
<file path=[Content_Types].xml><?xml version="1.0" encoding="utf-8"?>
<Types xmlns="http://schemas.openxmlformats.org/package/2006/content-types">
  <Default Extension="xml" ContentType="application/xml"/>
  <Default Extension="jpeg" ContentType="image/jpeg"/>
  <Default Extension="bin" ContentType="application/vnd.openxmlformats-officedocument.presentationml.printerSettings"/>
  <Default Extension="png" ContentType="image/png"/>
  <Default Extension="wdp" ContentType="image/vnd.ms-photo"/>
  <Default Extension="rels" ContentType="application/vnd.openxmlformats-package.relationships+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48" r:id="rId1"/>
  </p:sldMasterIdLst>
  <p:notesMasterIdLst>
    <p:notesMasterId r:id="rId27"/>
  </p:notesMasterIdLst>
  <p:sldIdLst>
    <p:sldId id="274" r:id="rId2"/>
    <p:sldId id="280" r:id="rId3"/>
    <p:sldId id="276" r:id="rId4"/>
    <p:sldId id="273" r:id="rId5"/>
    <p:sldId id="262" r:id="rId6"/>
    <p:sldId id="257" r:id="rId7"/>
    <p:sldId id="268" r:id="rId8"/>
    <p:sldId id="269" r:id="rId9"/>
    <p:sldId id="270" r:id="rId10"/>
    <p:sldId id="271" r:id="rId11"/>
    <p:sldId id="267" r:id="rId12"/>
    <p:sldId id="272" r:id="rId13"/>
    <p:sldId id="275" r:id="rId14"/>
    <p:sldId id="264" r:id="rId15"/>
    <p:sldId id="263" r:id="rId16"/>
    <p:sldId id="258" r:id="rId17"/>
    <p:sldId id="259" r:id="rId18"/>
    <p:sldId id="260" r:id="rId19"/>
    <p:sldId id="261" r:id="rId20"/>
    <p:sldId id="266" r:id="rId21"/>
    <p:sldId id="277" r:id="rId22"/>
    <p:sldId id="278" r:id="rId23"/>
    <p:sldId id="282" r:id="rId24"/>
    <p:sldId id="279" r:id="rId25"/>
    <p:sldId id="281" r:id="rId26"/>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85304" autoAdjust="0"/>
  </p:normalViewPr>
  <p:slideViewPr>
    <p:cSldViewPr snapToGrid="0" snapToObjects="1">
      <p:cViewPr>
        <p:scale>
          <a:sx n="100" d="100"/>
          <a:sy n="100" d="100"/>
        </p:scale>
        <p:origin x="-1568" y="-80"/>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9" Type="http://schemas.openxmlformats.org/officeDocument/2006/relationships/slide" Target="slides/slide8.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notesMaster" Target="notesMasters/notesMaster1.xml"/><Relationship Id="rId28" Type="http://schemas.openxmlformats.org/officeDocument/2006/relationships/printerSettings" Target="printerSettings/printerSettings1.bin"/><Relationship Id="rId29" Type="http://schemas.openxmlformats.org/officeDocument/2006/relationships/presProps" Target="presProps.xml"/><Relationship Id="rId30" Type="http://schemas.openxmlformats.org/officeDocument/2006/relationships/viewProps" Target="viewProps.xml"/><Relationship Id="rId31" Type="http://schemas.openxmlformats.org/officeDocument/2006/relationships/theme" Target="theme/theme1.xml"/><Relationship Id="rId32" Type="http://schemas.openxmlformats.org/officeDocument/2006/relationships/tableStyles" Target="tableStyles.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C209830-226F-5745-8861-933629EA3648}" type="datetimeFigureOut">
              <a:rPr lang="en-US" smtClean="0"/>
              <a:t>3/25/15</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FB94FCA6-BB77-C44B-9721-A37E8C3E75B8}" type="slidenum">
              <a:rPr lang="en-US" smtClean="0"/>
              <a:t>‹#›</a:t>
            </a:fld>
            <a:endParaRPr lang="en-US"/>
          </a:p>
        </p:txBody>
      </p:sp>
    </p:spTree>
    <p:extLst>
      <p:ext uri="{BB962C8B-B14F-4D97-AF65-F5344CB8AC3E}">
        <p14:creationId xmlns:p14="http://schemas.microsoft.com/office/powerpoint/2010/main" val="1357407378"/>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19.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3.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4.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25.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 Id="rId2" Type="http://schemas.openxmlformats.org/officeDocument/2006/relationships/slide" Target="../slides/slide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While eustasy has long been recognized as an influence on sedimentation, the magnitude of its influence has been difficult to determine.  In any one area, it has been difficult to separate eustasy from the effects of sedimentation and tectonics.  However, there may be a method for separating out the eustatic</a:t>
            </a:r>
            <a:r>
              <a:rPr lang="en-US" baseline="0" dirty="0" smtClean="0"/>
              <a:t> signal, and eventually even quantifying it.  (Background is Middle and Upper Pennsylvanian section at the Goosenecks of the San Juan, Utah.)</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1</a:t>
            </a:fld>
            <a:endParaRPr lang="en-US"/>
          </a:p>
        </p:txBody>
      </p:sp>
    </p:spTree>
    <p:extLst>
      <p:ext uri="{BB962C8B-B14F-4D97-AF65-F5344CB8AC3E}">
        <p14:creationId xmlns:p14="http://schemas.microsoft.com/office/powerpoint/2010/main" val="76471812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The rate of sea level change, which would be expected to change</a:t>
            </a:r>
            <a:r>
              <a:rPr lang="en-US" baseline="0" dirty="0" smtClean="0"/>
              <a:t> smoothly with a sine curve fluctuation, changes smoothly and in a characteristic pattern.  (Notably, this is one of the parts of the Exxon model that is often overlooked.)  Near the lowest rate of change, near highest sea level or lowest sea level, the instantaneous rate of change is very small; conversely, during the maximum rate of change the instantaneous rate is very high.  The sedimentary record is a function of how fast sea level changes; during periods of slow change, sedimentation can keep up with the accommodation space.  Times of rapid sea level change result in a mosaic of facies, as sedimentation tries to keep up, mostly reflecting local events.  Sedimentation is usually high only during the periods of falling sea level, when the space available can be filled, and to a lesser </a:t>
            </a:r>
            <a:r>
              <a:rPr lang="en-US" baseline="0" dirty="0" err="1" smtClean="0"/>
              <a:t>etent</a:t>
            </a:r>
            <a:r>
              <a:rPr lang="en-US" baseline="0" dirty="0" smtClean="0"/>
              <a:t> during the early rise.  (If sea level does not fall below the shelf edge, potentially there is continuous deposition throughout the lowstand.)</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10</a:t>
            </a:fld>
            <a:endParaRPr lang="en-US"/>
          </a:p>
        </p:txBody>
      </p:sp>
    </p:spTree>
    <p:extLst>
      <p:ext uri="{BB962C8B-B14F-4D97-AF65-F5344CB8AC3E}">
        <p14:creationId xmlns:p14="http://schemas.microsoft.com/office/powerpoint/2010/main" val="341387460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The preservation of different types of organic matter depend on the relative</a:t>
            </a:r>
            <a:r>
              <a:rPr lang="en-US" baseline="0" dirty="0" smtClean="0"/>
              <a:t> rate of deposition.  Humic, land-derived organics (particularly </a:t>
            </a:r>
            <a:r>
              <a:rPr lang="en-US" baseline="0" dirty="0" err="1" smtClean="0"/>
              <a:t>inertinite</a:t>
            </a:r>
            <a:r>
              <a:rPr lang="en-US" baseline="0" dirty="0" smtClean="0"/>
              <a:t>) are relatively resistant to oxidation, while marine organics degrade relatively quickly.  Offshore marine organics require rapid burial, but stratigraphy (particularly biostratigraphy) would indicate they are slowly deposited.  The solution to this apparent paradox is that black shales are deposited by episodic events, which lead to short periods of burial and colonization, interspersed with long periods of little or no deposition.</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11</a:t>
            </a:fld>
            <a:endParaRPr lang="en-US"/>
          </a:p>
        </p:txBody>
      </p:sp>
    </p:spTree>
    <p:extLst>
      <p:ext uri="{BB962C8B-B14F-4D97-AF65-F5344CB8AC3E}">
        <p14:creationId xmlns:p14="http://schemas.microsoft.com/office/powerpoint/2010/main" val="108641617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The impact of the rate of change during a sea-level cycle can be seen in Pennsylvanian </a:t>
            </a:r>
            <a:r>
              <a:rPr lang="en-US" dirty="0" err="1" smtClean="0"/>
              <a:t>cyclothems</a:t>
            </a:r>
            <a:r>
              <a:rPr lang="en-US" dirty="0" smtClean="0"/>
              <a:t>.  Total organic carbon peaks in the core black shale, but the early rise is dominated by humic organic matter, both due to the low rate of sedimentation, but also because rising sea level is conducive the development of coastal swamps.  The</a:t>
            </a:r>
            <a:r>
              <a:rPr lang="en-US" baseline="0" dirty="0" smtClean="0"/>
              <a:t> lowest sedimentation favors resistant land-derived organics, with the content of marine organics increasing as sedimentation does.  The number of conodonts is an inverse proxy for the rate of sedimentation; the percent </a:t>
            </a:r>
            <a:r>
              <a:rPr lang="en-US" i="1" baseline="0" dirty="0" err="1" smtClean="0"/>
              <a:t>Gondolella</a:t>
            </a:r>
            <a:r>
              <a:rPr lang="en-US" baseline="0" dirty="0" smtClean="0"/>
              <a:t> is a proxy for water depth.  (Note that minimum rate of deposition does not necessarily correspond to maximum water depth, so the</a:t>
            </a:r>
            <a:r>
              <a:rPr lang="en-US" i="1" baseline="0" dirty="0" smtClean="0"/>
              <a:t> </a:t>
            </a:r>
            <a:r>
              <a:rPr lang="en-US" i="1" baseline="0" dirty="0" err="1" smtClean="0"/>
              <a:t>Gondolella</a:t>
            </a:r>
            <a:r>
              <a:rPr lang="en-US" i="1" baseline="0" dirty="0" smtClean="0"/>
              <a:t> </a:t>
            </a:r>
            <a:r>
              <a:rPr lang="en-US" baseline="0" dirty="0" smtClean="0"/>
              <a:t>peak does not necessarily correspond to the minimum deposition peak.) </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12</a:t>
            </a:fld>
            <a:endParaRPr lang="en-US"/>
          </a:p>
        </p:txBody>
      </p:sp>
    </p:spTree>
    <p:extLst>
      <p:ext uri="{BB962C8B-B14F-4D97-AF65-F5344CB8AC3E}">
        <p14:creationId xmlns:p14="http://schemas.microsoft.com/office/powerpoint/2010/main" val="3186119215"/>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eaLnBrk="1" hangingPunct="1"/>
            <a:fld id="{0A8CA5A1-1FC5-7A4B-8EF7-F2BFD5060480}" type="slidenum">
              <a:rPr lang="en-US"/>
              <a:pPr eaLnBrk="1" hangingPunct="1"/>
              <a:t>13</a:t>
            </a:fld>
            <a:endParaRPr lang="en-US"/>
          </a:p>
        </p:txBody>
      </p:sp>
      <p:sp>
        <p:nvSpPr>
          <p:cNvPr id="38915" name="Slide Image Placeholder 1"/>
          <p:cNvSpPr>
            <a:spLocks noGrp="1" noRot="1" noChangeAspect="1" noTextEdit="1"/>
          </p:cNvSpPr>
          <p:nvPr>
            <p:ph type="sldImg"/>
          </p:nvPr>
        </p:nvSpPr>
        <p:spPr>
          <a:ln/>
        </p:spPr>
      </p:sp>
      <p:sp>
        <p:nvSpPr>
          <p:cNvPr id="38916"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dirty="0" smtClean="0"/>
              <a:t>(animated) An</a:t>
            </a:r>
            <a:r>
              <a:rPr lang="en-US" baseline="0" dirty="0" smtClean="0"/>
              <a:t> example of the previous model.  Note the amount of variation in the organic matter within a meter of section.</a:t>
            </a:r>
            <a:r>
              <a:rPr lang="en-US" dirty="0" smtClean="0"/>
              <a:t>  </a:t>
            </a:r>
            <a:r>
              <a:rPr lang="en-US" dirty="0"/>
              <a:t>From Schutter, 1998, Figure 8.</a:t>
            </a:r>
          </a:p>
        </p:txBody>
      </p:sp>
      <p:sp>
        <p:nvSpPr>
          <p:cNvPr id="38917" name="Slide Number Placeholder 3"/>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a:solidFill>
                  <a:schemeClr val="tx1"/>
                </a:solidFill>
                <a:latin typeface="Arial" charset="0"/>
                <a:ea typeface="ＭＳ Ｐゴシック" charset="0"/>
              </a:defRPr>
            </a:lvl1pPr>
            <a:lvl2pPr marL="742950" indent="-285750" eaLnBrk="0" hangingPunct="0">
              <a:defRPr>
                <a:solidFill>
                  <a:schemeClr val="tx1"/>
                </a:solidFill>
                <a:latin typeface="Arial" charset="0"/>
                <a:ea typeface="ＭＳ Ｐゴシック" charset="0"/>
              </a:defRPr>
            </a:lvl2pPr>
            <a:lvl3pPr marL="1143000" indent="-228600" eaLnBrk="0" hangingPunct="0">
              <a:defRPr>
                <a:solidFill>
                  <a:schemeClr val="tx1"/>
                </a:solidFill>
                <a:latin typeface="Arial" charset="0"/>
                <a:ea typeface="ＭＳ Ｐゴシック" charset="0"/>
              </a:defRPr>
            </a:lvl3pPr>
            <a:lvl4pPr marL="1600200" indent="-228600" eaLnBrk="0" hangingPunct="0">
              <a:defRPr>
                <a:solidFill>
                  <a:schemeClr val="tx1"/>
                </a:solidFill>
                <a:latin typeface="Arial" charset="0"/>
                <a:ea typeface="ＭＳ Ｐゴシック" charset="0"/>
              </a:defRPr>
            </a:lvl4pPr>
            <a:lvl5pPr marL="2057400" indent="-228600" eaLnBrk="0" hangingPunct="0">
              <a:defRPr>
                <a:solidFill>
                  <a:schemeClr val="tx1"/>
                </a:solidFill>
                <a:latin typeface="Arial" charset="0"/>
                <a:ea typeface="ＭＳ Ｐゴシック" charset="0"/>
              </a:defRPr>
            </a:lvl5pPr>
            <a:lvl6pPr marL="2514600" indent="-228600" eaLnBrk="0" fontAlgn="base" hangingPunct="0">
              <a:spcBef>
                <a:spcPct val="0"/>
              </a:spcBef>
              <a:spcAft>
                <a:spcPct val="0"/>
              </a:spcAft>
              <a:defRPr>
                <a:solidFill>
                  <a:schemeClr val="tx1"/>
                </a:solidFill>
                <a:latin typeface="Arial" charset="0"/>
                <a:ea typeface="ＭＳ Ｐゴシック" charset="0"/>
              </a:defRPr>
            </a:lvl6pPr>
            <a:lvl7pPr marL="2971800" indent="-228600" eaLnBrk="0" fontAlgn="base" hangingPunct="0">
              <a:spcBef>
                <a:spcPct val="0"/>
              </a:spcBef>
              <a:spcAft>
                <a:spcPct val="0"/>
              </a:spcAft>
              <a:defRPr>
                <a:solidFill>
                  <a:schemeClr val="tx1"/>
                </a:solidFill>
                <a:latin typeface="Arial" charset="0"/>
                <a:ea typeface="ＭＳ Ｐゴシック" charset="0"/>
              </a:defRPr>
            </a:lvl7pPr>
            <a:lvl8pPr marL="3429000" indent="-228600" eaLnBrk="0" fontAlgn="base" hangingPunct="0">
              <a:spcBef>
                <a:spcPct val="0"/>
              </a:spcBef>
              <a:spcAft>
                <a:spcPct val="0"/>
              </a:spcAft>
              <a:defRPr>
                <a:solidFill>
                  <a:schemeClr val="tx1"/>
                </a:solidFill>
                <a:latin typeface="Arial" charset="0"/>
                <a:ea typeface="ＭＳ Ｐゴシック" charset="0"/>
              </a:defRPr>
            </a:lvl8pPr>
            <a:lvl9pPr marL="3886200" indent="-228600" eaLnBrk="0" fontAlgn="base" hangingPunct="0">
              <a:spcBef>
                <a:spcPct val="0"/>
              </a:spcBef>
              <a:spcAft>
                <a:spcPct val="0"/>
              </a:spcAft>
              <a:defRPr>
                <a:solidFill>
                  <a:schemeClr val="tx1"/>
                </a:solidFill>
                <a:latin typeface="Arial" charset="0"/>
                <a:ea typeface="ＭＳ Ｐゴシック" charset="0"/>
              </a:defRPr>
            </a:lvl9pPr>
          </a:lstStyle>
          <a:p>
            <a:pPr algn="r" eaLnBrk="1" hangingPunct="1"/>
            <a:fld id="{8AB2CB32-C4C6-4346-AFAD-D951D0C8AEB9}" type="slidenum">
              <a:rPr lang="en-US" sz="1200"/>
              <a:pPr algn="r" eaLnBrk="1" hangingPunct="1"/>
              <a:t>13</a:t>
            </a:fld>
            <a:endParaRPr lang="en-US" sz="120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In addition to evidence</a:t>
            </a:r>
            <a:r>
              <a:rPr lang="en-US" baseline="0" dirty="0" smtClean="0"/>
              <a:t> of amplitude, cyclothem deposition also may contain evidence of the shape of the sea-level curve.  If it is a sine curve, the expectation would be thick deposition near the lowstand position (presumably at the edge of the trough), with thin smeared facies across the platform interior, particularly during the sea level rise.  The </a:t>
            </a:r>
            <a:r>
              <a:rPr lang="en-US" baseline="0" dirty="0" err="1" smtClean="0"/>
              <a:t>Desmoinesian</a:t>
            </a:r>
            <a:r>
              <a:rPr lang="en-US" baseline="0" dirty="0" smtClean="0"/>
              <a:t> Pawnee cyclothem provides an example, with thick carbonate deposition near the Arkoma Trough; arguably, there was little or no exposure during the lowstand between the Anna highstand and the following Lake Neosho highstand.  The higher-frequency cycle marked by the Frog Limestone and the Joe Shale may have a fractal expression of the same principle.  </a:t>
            </a:r>
            <a:r>
              <a:rPr lang="en-US" dirty="0" smtClean="0"/>
              <a:t>From Price, 1984, Figure 5.</a:t>
            </a:r>
            <a:endParaRPr lang="en-US" dirty="0"/>
          </a:p>
        </p:txBody>
      </p:sp>
      <p:sp>
        <p:nvSpPr>
          <p:cNvPr id="4" name="Slide Number Placeholder 3"/>
          <p:cNvSpPr>
            <a:spLocks noGrp="1"/>
          </p:cNvSpPr>
          <p:nvPr>
            <p:ph type="sldNum" sz="quarter" idx="10"/>
          </p:nvPr>
        </p:nvSpPr>
        <p:spPr/>
        <p:txBody>
          <a:bodyPr/>
          <a:lstStyle/>
          <a:p>
            <a:fld id="{78296B90-A09A-F64F-BEF8-DB57768680C7}" type="slidenum">
              <a:rPr lang="en-US" smtClean="0"/>
              <a:t>14</a:t>
            </a:fld>
            <a:endParaRPr lang="en-US"/>
          </a:p>
        </p:txBody>
      </p:sp>
    </p:spTree>
    <p:extLst>
      <p:ext uri="{BB962C8B-B14F-4D97-AF65-F5344CB8AC3E}">
        <p14:creationId xmlns:p14="http://schemas.microsoft.com/office/powerpoint/2010/main" val="203810420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The position of the Missourian </a:t>
            </a:r>
            <a:r>
              <a:rPr lang="en-US" dirty="0" err="1" smtClean="0"/>
              <a:t>phylloid</a:t>
            </a:r>
            <a:r>
              <a:rPr lang="en-US" dirty="0" smtClean="0"/>
              <a:t> algal mounds may express the same principle.  Most of the mounds are stacked near the shelf edge in southern Kansas and northern Oklahoma, suggesting that the algal mound facies is most likely to become established when the rate of sea level change is relatively low.  (Other variables may also be factors, such as access to nutrients</a:t>
            </a:r>
            <a:r>
              <a:rPr lang="en-US" baseline="0" dirty="0" smtClean="0"/>
              <a:t> and local topography, but the persistent pattern is suggestive.)</a:t>
            </a:r>
            <a:r>
              <a:rPr lang="en-US" dirty="0" smtClean="0"/>
              <a:t>  Anomalous </a:t>
            </a:r>
            <a:r>
              <a:rPr lang="en-US" dirty="0" err="1" smtClean="0"/>
              <a:t>phylloid</a:t>
            </a:r>
            <a:r>
              <a:rPr lang="en-US" dirty="0" smtClean="0"/>
              <a:t> mounds, such as the Cherryvale, </a:t>
            </a:r>
            <a:r>
              <a:rPr lang="en-US" dirty="0" err="1" smtClean="0"/>
              <a:t>Wyandote</a:t>
            </a:r>
            <a:r>
              <a:rPr lang="en-US" dirty="0" smtClean="0"/>
              <a:t>, and </a:t>
            </a:r>
            <a:r>
              <a:rPr lang="en-US" dirty="0" err="1" smtClean="0"/>
              <a:t>Iatan</a:t>
            </a:r>
            <a:r>
              <a:rPr lang="en-US" dirty="0" smtClean="0"/>
              <a:t> </a:t>
            </a:r>
            <a:r>
              <a:rPr lang="en-US" dirty="0" err="1" smtClean="0"/>
              <a:t>cyclothems</a:t>
            </a:r>
            <a:r>
              <a:rPr lang="en-US" dirty="0" smtClean="0"/>
              <a:t>, suggest that sea level might not have dropped so far during those cycles.  Also worth noting is that almost all of the thick </a:t>
            </a:r>
            <a:r>
              <a:rPr lang="en-US" dirty="0" err="1" smtClean="0"/>
              <a:t>phylloid</a:t>
            </a:r>
            <a:r>
              <a:rPr lang="en-US" dirty="0" smtClean="0"/>
              <a:t> algal mound facies are associated with regressive</a:t>
            </a:r>
            <a:r>
              <a:rPr lang="en-US" baseline="0" dirty="0" smtClean="0"/>
              <a:t> </a:t>
            </a:r>
            <a:r>
              <a:rPr lang="en-US" baseline="0" dirty="0" err="1" smtClean="0"/>
              <a:t>limestones</a:t>
            </a:r>
            <a:r>
              <a:rPr lang="en-US" baseline="0" dirty="0" smtClean="0"/>
              <a:t>; the Captain Creek, the transgressive limestone of the Stanton cyclothem, is the best-developed exception.  </a:t>
            </a:r>
            <a:r>
              <a:rPr lang="en-US" dirty="0" smtClean="0"/>
              <a:t>From </a:t>
            </a:r>
            <a:r>
              <a:rPr lang="en-US" dirty="0" err="1" smtClean="0"/>
              <a:t>Heckel</a:t>
            </a:r>
            <a:r>
              <a:rPr lang="en-US" dirty="0" smtClean="0"/>
              <a:t> &amp; </a:t>
            </a:r>
            <a:r>
              <a:rPr lang="en-US" dirty="0" err="1" smtClean="0"/>
              <a:t>Cocke</a:t>
            </a:r>
            <a:r>
              <a:rPr lang="en-US" dirty="0" smtClean="0"/>
              <a:t>, 1969, Figure 2.</a:t>
            </a:r>
            <a:endParaRPr lang="en-US" dirty="0"/>
          </a:p>
        </p:txBody>
      </p:sp>
      <p:sp>
        <p:nvSpPr>
          <p:cNvPr id="4" name="Slide Number Placeholder 3"/>
          <p:cNvSpPr>
            <a:spLocks noGrp="1"/>
          </p:cNvSpPr>
          <p:nvPr>
            <p:ph type="sldNum" sz="quarter" idx="10"/>
          </p:nvPr>
        </p:nvSpPr>
        <p:spPr/>
        <p:txBody>
          <a:bodyPr/>
          <a:lstStyle/>
          <a:p>
            <a:fld id="{78296B90-A09A-F64F-BEF8-DB57768680C7}" type="slidenum">
              <a:rPr lang="en-US" smtClean="0"/>
              <a:t>15</a:t>
            </a:fld>
            <a:endParaRPr lang="en-US"/>
          </a:p>
        </p:txBody>
      </p:sp>
    </p:spTree>
    <p:extLst>
      <p:ext uri="{BB962C8B-B14F-4D97-AF65-F5344CB8AC3E}">
        <p14:creationId xmlns:p14="http://schemas.microsoft.com/office/powerpoint/2010/main" val="402472159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If sea level rises rapidly far</a:t>
            </a:r>
            <a:r>
              <a:rPr lang="en-US" baseline="0" dirty="0" smtClean="0"/>
              <a:t> from the shelf edge</a:t>
            </a:r>
            <a:r>
              <a:rPr lang="en-US" dirty="0" smtClean="0"/>
              <a:t>,</a:t>
            </a:r>
            <a:r>
              <a:rPr lang="en-US" baseline="0" dirty="0" smtClean="0"/>
              <a:t> with little or no aggradation taking place, the interval between the marine portions of successive </a:t>
            </a:r>
            <a:r>
              <a:rPr lang="en-US" baseline="0" dirty="0" err="1" smtClean="0"/>
              <a:t>cylothems</a:t>
            </a:r>
            <a:r>
              <a:rPr lang="en-US" baseline="0" dirty="0" smtClean="0"/>
              <a:t> will be thin.  The Galesburg Shale of the Dennis cyclothem is a good example.  In south central Iowa, it is purely a residuum weathered out of the top of the underlying Bethany Falls; note the Davis City coal at the top of the weathering profile.  Here, the soil has been completely reduced to green clay by rising sea level. </a:t>
            </a:r>
            <a:r>
              <a:rPr lang="en-US" sz="1200" kern="1200" dirty="0" smtClean="0">
                <a:solidFill>
                  <a:schemeClr val="tx1"/>
                </a:solidFill>
                <a:effectLst/>
                <a:latin typeface="+mn-lt"/>
                <a:ea typeface="+mn-ea"/>
                <a:cs typeface="+mn-cs"/>
              </a:rPr>
              <a:t>The clays have been extensively leached, and all carbonate above the Bethany Falls has been lost.</a:t>
            </a:r>
            <a:r>
              <a:rPr lang="en-US" baseline="0" dirty="0" smtClean="0"/>
              <a:t>  In addition to the clay mineralogy, the extent of exposure is shown by the top of the Bethany Falls, which is pitted by corrosion and root holes.  (Exposure with Dennis cyclothem and Galesburg shale are from near Davis City, Iowa; the Bethany Falls is directly below the Galesburg.)</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16</a:t>
            </a:fld>
            <a:endParaRPr lang="en-US"/>
          </a:p>
        </p:txBody>
      </p:sp>
    </p:spTree>
    <p:extLst>
      <p:ext uri="{BB962C8B-B14F-4D97-AF65-F5344CB8AC3E}">
        <p14:creationId xmlns:p14="http://schemas.microsoft.com/office/powerpoint/2010/main" val="308994275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In contrast,</a:t>
            </a:r>
            <a:r>
              <a:rPr lang="en-US" baseline="0" dirty="0" smtClean="0"/>
              <a:t> the Vilas Shale in the same area may be the expression of a relatively slow rise.  There is some aggradation, possibly because the slower rise gave time for it to happen.  The lower part of the soil profile is still red, but reduced to green at the top by rising base level. (The stratigraphic section is from a quarry near </a:t>
            </a:r>
            <a:r>
              <a:rPr lang="en-US" baseline="0" dirty="0" err="1" smtClean="0"/>
              <a:t>Stanzel</a:t>
            </a:r>
            <a:r>
              <a:rPr lang="en-US" baseline="0" dirty="0" smtClean="0"/>
              <a:t>, Iowa, showing the </a:t>
            </a:r>
            <a:r>
              <a:rPr lang="en-US" baseline="0" dirty="0" err="1" smtClean="0"/>
              <a:t>Palttsburg</a:t>
            </a:r>
            <a:r>
              <a:rPr lang="en-US" baseline="0" dirty="0" smtClean="0"/>
              <a:t> Limestone at the base, overlain by the Vilas Shale, with the Captain Creek Limestone at the top.  Regionally, it is fairly close to the Dennis exposure in the previous slide.)</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17</a:t>
            </a:fld>
            <a:endParaRPr lang="en-US"/>
          </a:p>
        </p:txBody>
      </p:sp>
    </p:spTree>
    <p:extLst>
      <p:ext uri="{BB962C8B-B14F-4D97-AF65-F5344CB8AC3E}">
        <p14:creationId xmlns:p14="http://schemas.microsoft.com/office/powerpoint/2010/main" val="217472445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5" name="Slide Image Placeholder 1"/>
          <p:cNvSpPr>
            <a:spLocks noGrp="1" noRot="1" noChangeAspect="1"/>
          </p:cNvSpPr>
          <p:nvPr>
            <p:ph type="sldImg"/>
          </p:nvPr>
        </p:nvSpPr>
        <p:spPr>
          <a:ln/>
        </p:spPr>
      </p:sp>
      <p:sp>
        <p:nvSpPr>
          <p:cNvPr id="93186" name="Notes Placeholder 2"/>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r>
              <a:rPr lang="en-US" dirty="0" smtClean="0"/>
              <a:t>(animated) While the Vilas by itself may be somewhat ambiguous, further support for a slow rise is provided by the </a:t>
            </a:r>
            <a:r>
              <a:rPr lang="en-US" dirty="0" err="1" smtClean="0"/>
              <a:t>Naish</a:t>
            </a:r>
            <a:r>
              <a:rPr lang="en-US" dirty="0" smtClean="0"/>
              <a:t> Sandstone.  The </a:t>
            </a:r>
            <a:r>
              <a:rPr lang="en-US" dirty="0" err="1" smtClean="0"/>
              <a:t>Naish</a:t>
            </a:r>
            <a:r>
              <a:rPr lang="en-US" dirty="0" smtClean="0"/>
              <a:t> is unusual for a Pennsylvanian sandstone in the Midcontinent in that it is not an extremely argillaceous fluvial sandstone, but is an extremely clean shallow marine sandstone.  The sand had a relatively long period to be reworked</a:t>
            </a:r>
            <a:r>
              <a:rPr lang="en-US" baseline="0" dirty="0" smtClean="0"/>
              <a:t> by waves and the clay removed.  Although the fine-grained sand is still texturally immature, it has carbonate cement.  It also has large bivalves present, and the shallow-water </a:t>
            </a:r>
            <a:r>
              <a:rPr lang="en-US" baseline="0" dirty="0" err="1" smtClean="0"/>
              <a:t>conodont</a:t>
            </a:r>
            <a:r>
              <a:rPr lang="en-US" baseline="0" dirty="0" smtClean="0"/>
              <a:t>  </a:t>
            </a:r>
            <a:r>
              <a:rPr lang="en-US" i="1" baseline="0" dirty="0" err="1" smtClean="0"/>
              <a:t>Adetognathus</a:t>
            </a:r>
            <a:r>
              <a:rPr lang="en-US" baseline="0" dirty="0" smtClean="0"/>
              <a:t> was also recovered. </a:t>
            </a:r>
            <a:r>
              <a:rPr lang="en-US" dirty="0" smtClean="0"/>
              <a:t> </a:t>
            </a:r>
            <a:r>
              <a:rPr lang="en-US" dirty="0" err="1" smtClean="0"/>
              <a:t>Naish</a:t>
            </a:r>
            <a:r>
              <a:rPr lang="en-US" dirty="0" smtClean="0"/>
              <a:t> </a:t>
            </a:r>
            <a:r>
              <a:rPr lang="en-US" dirty="0"/>
              <a:t>Sandstone quarry, Stanton, Kansas.</a:t>
            </a:r>
          </a:p>
        </p:txBody>
      </p:sp>
      <p:sp>
        <p:nvSpPr>
          <p:cNvPr id="4" name="Slide Number Placeholder 3"/>
          <p:cNvSpPr>
            <a:spLocks noGrp="1"/>
          </p:cNvSpPr>
          <p:nvPr>
            <p:ph type="sldNum" sz="quarter" idx="5"/>
          </p:nvPr>
        </p:nvSpPr>
        <p:spPr/>
        <p:txBody>
          <a:bodyPr/>
          <a:lstStyle/>
          <a:p>
            <a:pPr>
              <a:defRPr/>
            </a:pPr>
            <a:fld id="{A9D713D3-C844-F848-9571-9000C945702F}" type="slidenum">
              <a:rPr lang="en-US" smtClean="0"/>
              <a:pPr>
                <a:defRPr/>
              </a:pPr>
              <a:t>18</a:t>
            </a:fld>
            <a:endParaRPr 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As noted before, the Captain Creek limestone, which overlies the Vilas shale and the </a:t>
            </a:r>
            <a:r>
              <a:rPr lang="en-US" dirty="0" err="1" smtClean="0"/>
              <a:t>Naish</a:t>
            </a:r>
            <a:r>
              <a:rPr lang="en-US" dirty="0" smtClean="0"/>
              <a:t> Sandstone, is anomalous in being a well-developed transgressive limestone</a:t>
            </a:r>
            <a:r>
              <a:rPr lang="en-US" baseline="0" dirty="0" smtClean="0"/>
              <a:t> and having a significant </a:t>
            </a:r>
            <a:r>
              <a:rPr lang="en-US" baseline="0" dirty="0" err="1" smtClean="0"/>
              <a:t>pylloid</a:t>
            </a:r>
            <a:r>
              <a:rPr lang="en-US" baseline="0" dirty="0" smtClean="0"/>
              <a:t> algal mound facies.  It also has other shallow-water facies that show evidence of increasing water depth, with consequent </a:t>
            </a:r>
            <a:r>
              <a:rPr lang="en-US" baseline="0" dirty="0" err="1" smtClean="0"/>
              <a:t>overcompaction</a:t>
            </a:r>
            <a:r>
              <a:rPr lang="en-US" baseline="0" dirty="0" smtClean="0"/>
              <a:t>.  To the left is the Tyro </a:t>
            </a:r>
            <a:r>
              <a:rPr lang="en-US" baseline="0" dirty="0" err="1" smtClean="0"/>
              <a:t>oolite</a:t>
            </a:r>
            <a:r>
              <a:rPr lang="en-US" baseline="0" dirty="0" smtClean="0"/>
              <a:t>; to the right is the Benedict bed, with </a:t>
            </a:r>
            <a:r>
              <a:rPr lang="en-US" baseline="0" dirty="0" err="1" smtClean="0"/>
              <a:t>overcompacted</a:t>
            </a:r>
            <a:r>
              <a:rPr lang="en-US" baseline="0" dirty="0" smtClean="0"/>
              <a:t> grains, including some ooids.  The unusual extensive development of shallow water facies in a transgressive limestone supports the idea that the sea level rise involved was relatively slow, or it began in a place much further up on the shelf than usual.</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19</a:t>
            </a:fld>
            <a:endParaRPr lang="en-US"/>
          </a:p>
        </p:txBody>
      </p:sp>
    </p:spTree>
    <p:extLst>
      <p:ext uri="{BB962C8B-B14F-4D97-AF65-F5344CB8AC3E}">
        <p14:creationId xmlns:p14="http://schemas.microsoft.com/office/powerpoint/2010/main" val="3006248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dirty="0" smtClean="0"/>
              <a:t>Stacking the Signal: outline (Background is Gothic Shale, near the Goosenecks.  From the Ute Mountain Ute Tribe Gothic/</a:t>
            </a:r>
            <a:r>
              <a:rPr lang="en-US" dirty="0" err="1" smtClean="0"/>
              <a:t>Hovenweep</a:t>
            </a:r>
            <a:r>
              <a:rPr lang="en-US" dirty="0" smtClean="0"/>
              <a:t> </a:t>
            </a:r>
            <a:r>
              <a:rPr lang="en-US" dirty="0" err="1" smtClean="0"/>
              <a:t>farmout</a:t>
            </a:r>
            <a:r>
              <a:rPr lang="en-US" dirty="0" smtClean="0"/>
              <a:t> brochure, 2013.)</a:t>
            </a:r>
          </a:p>
          <a:p>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2</a:t>
            </a:fld>
            <a:endParaRPr lang="en-US"/>
          </a:p>
        </p:txBody>
      </p:sp>
    </p:spTree>
    <p:extLst>
      <p:ext uri="{BB962C8B-B14F-4D97-AF65-F5344CB8AC3E}">
        <p14:creationId xmlns:p14="http://schemas.microsoft.com/office/powerpoint/2010/main" val="3163385040"/>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Being able to extract a true eustatic curve from stacked sections has several uses.</a:t>
            </a:r>
            <a:r>
              <a:rPr lang="en-US" baseline="0" dirty="0" smtClean="0"/>
              <a:t>  It is at least </a:t>
            </a:r>
            <a:r>
              <a:rPr lang="en-US" baseline="0" dirty="0" err="1" smtClean="0"/>
              <a:t>semiquantittavie</a:t>
            </a:r>
            <a:r>
              <a:rPr lang="en-US" baseline="0" dirty="0" smtClean="0"/>
              <a:t>, and has the possibility of becoming more so with a better statistical base (for instance, as the relative spans of different zones can be compared).  It would be possible to extract the impact of local sedimentation and tectonics, and thus improve understanding of those processes as well.  It would improve the estimates of timing and amplitude of parameters that are needed for maturation modeling.  And it would be possible to build a </a:t>
            </a:r>
            <a:r>
              <a:rPr lang="en-US" baseline="0" dirty="0" err="1" smtClean="0"/>
              <a:t>predictibve</a:t>
            </a:r>
            <a:r>
              <a:rPr lang="en-US" baseline="0" dirty="0" smtClean="0"/>
              <a:t> model, that could be applied to tectonic and depositional models beyond the control points where the eustatic curve was developed. [Quarry is at Thayer, Iowa.  Figure is standing on the Bethany Falls Limestone (Swope cyclothem).  Gray shale is Galesburg Shale, overlain </a:t>
            </a:r>
            <a:r>
              <a:rPr lang="en-US" baseline="0" dirty="0" err="1" smtClean="0"/>
              <a:t>byblack</a:t>
            </a:r>
            <a:r>
              <a:rPr lang="en-US" baseline="0" dirty="0" smtClean="0"/>
              <a:t> Stark Shale; thick limestone is Winterset Limestone (Dennis cyclothem).  Section above is Cherryvale </a:t>
            </a:r>
            <a:r>
              <a:rPr lang="en-US" baseline="0" smtClean="0"/>
              <a:t>cyclothem.]</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20</a:t>
            </a:fld>
            <a:endParaRPr lang="en-US"/>
          </a:p>
        </p:txBody>
      </p:sp>
    </p:spTree>
    <p:extLst>
      <p:ext uri="{BB962C8B-B14F-4D97-AF65-F5344CB8AC3E}">
        <p14:creationId xmlns:p14="http://schemas.microsoft.com/office/powerpoint/2010/main" val="200340027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The conclusion</a:t>
            </a:r>
            <a:r>
              <a:rPr lang="en-US" baseline="0" dirty="0" smtClean="0"/>
              <a:t> is that it is possible to extract a pure eustatic curve, calibrated by </a:t>
            </a:r>
            <a:r>
              <a:rPr lang="en-US" baseline="0" dirty="0" err="1" smtClean="0"/>
              <a:t>biostratigraphic</a:t>
            </a:r>
            <a:r>
              <a:rPr lang="en-US" baseline="0" dirty="0" smtClean="0"/>
              <a:t> and </a:t>
            </a:r>
            <a:r>
              <a:rPr lang="en-US" baseline="0" dirty="0" err="1" smtClean="0"/>
              <a:t>lithostratigraphic</a:t>
            </a:r>
            <a:r>
              <a:rPr lang="en-US" baseline="0" dirty="0" smtClean="0"/>
              <a:t> zones, to separate eustasy from local factors such as sedimentation and tectonics.  (East Mountain in Mineral Wells, with Altamont and Lost Branch </a:t>
            </a:r>
            <a:r>
              <a:rPr lang="en-US" baseline="0" dirty="0" err="1" smtClean="0"/>
              <a:t>cyclothems</a:t>
            </a:r>
            <a:r>
              <a:rPr lang="en-US" baseline="0" dirty="0" smtClean="0"/>
              <a:t>.)</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21</a:t>
            </a:fld>
            <a:endParaRPr lang="en-US"/>
          </a:p>
        </p:txBody>
      </p:sp>
    </p:spTree>
    <p:extLst>
      <p:ext uri="{BB962C8B-B14F-4D97-AF65-F5344CB8AC3E}">
        <p14:creationId xmlns:p14="http://schemas.microsoft.com/office/powerpoint/2010/main" val="335800275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Where do we go now?  Add curves from more basins.  Estimate</a:t>
            </a:r>
            <a:r>
              <a:rPr lang="en-US" baseline="0" dirty="0" smtClean="0"/>
              <a:t> extent, intensity of </a:t>
            </a:r>
            <a:r>
              <a:rPr lang="en-US" baseline="0" dirty="0" err="1" smtClean="0"/>
              <a:t>lowstands</a:t>
            </a:r>
            <a:r>
              <a:rPr lang="en-US" baseline="0" dirty="0" smtClean="0"/>
              <a:t>.  Compare stacked cycle patter to astronomic parameters.  Map the lateral extent of highstand and lowstand biofacies.  Better statistics for bio- and lithofacies (based on more sections) could potentially lead to estimation of absolute depth ranges, particularly if the relative ranges of different zones becomes apparent by comparing different basins.  (Background Is Missourian </a:t>
            </a:r>
            <a:r>
              <a:rPr lang="en-US" baseline="0" dirty="0" err="1" smtClean="0"/>
              <a:t>Beeman</a:t>
            </a:r>
            <a:r>
              <a:rPr lang="en-US" baseline="0" dirty="0" smtClean="0"/>
              <a:t> Formation in Dry Canyon, near Alamogordo, New Mexico.  Note gray shale behind yardstick at the lower portion of the photo.)</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22</a:t>
            </a:fld>
            <a:endParaRPr lang="en-US"/>
          </a:p>
        </p:txBody>
      </p:sp>
    </p:spTree>
    <p:extLst>
      <p:ext uri="{BB962C8B-B14F-4D97-AF65-F5344CB8AC3E}">
        <p14:creationId xmlns:p14="http://schemas.microsoft.com/office/powerpoint/2010/main" val="253276200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Comparison of Missourian (Upper Pennsylvanian) </a:t>
            </a:r>
            <a:r>
              <a:rPr lang="en-US" dirty="0" err="1" smtClean="0"/>
              <a:t>cyclothems</a:t>
            </a:r>
            <a:r>
              <a:rPr lang="en-US" dirty="0" smtClean="0"/>
              <a:t> of the </a:t>
            </a:r>
            <a:r>
              <a:rPr lang="en-US" dirty="0" err="1" smtClean="0"/>
              <a:t>Beeman</a:t>
            </a:r>
            <a:r>
              <a:rPr lang="en-US" dirty="0" smtClean="0"/>
              <a:t> Formation, near Alamogordo, New Mexico, with the composite cyclothem </a:t>
            </a:r>
            <a:r>
              <a:rPr lang="en-US" dirty="0" err="1" smtClean="0"/>
              <a:t>onlap</a:t>
            </a:r>
            <a:r>
              <a:rPr lang="en-US" dirty="0" smtClean="0"/>
              <a:t> pattern (Slide 4).  Relative </a:t>
            </a:r>
            <a:r>
              <a:rPr lang="en-US" dirty="0" err="1" smtClean="0"/>
              <a:t>onlap</a:t>
            </a:r>
            <a:r>
              <a:rPr lang="en-US" dirty="0" smtClean="0"/>
              <a:t> is shown by the extent of the respective</a:t>
            </a:r>
            <a:r>
              <a:rPr lang="en-US" baseline="0" dirty="0" smtClean="0"/>
              <a:t> bar to the right.</a:t>
            </a:r>
            <a:r>
              <a:rPr lang="en-US" dirty="0" smtClean="0"/>
              <a:t>   The asterisks indicate the </a:t>
            </a:r>
            <a:r>
              <a:rPr lang="en-US" dirty="0" err="1" smtClean="0"/>
              <a:t>cyclothems</a:t>
            </a:r>
            <a:r>
              <a:rPr lang="en-US" dirty="0" smtClean="0"/>
              <a:t> with good </a:t>
            </a:r>
            <a:r>
              <a:rPr lang="en-US" dirty="0" err="1" smtClean="0"/>
              <a:t>biostratigraphic</a:t>
            </a:r>
            <a:r>
              <a:rPr lang="en-US" dirty="0" smtClean="0"/>
              <a:t> control in New Mexico; those with the asterisk</a:t>
            </a:r>
            <a:r>
              <a:rPr lang="en-US" baseline="0" dirty="0" smtClean="0"/>
              <a:t> in parentheses have more debatable </a:t>
            </a:r>
            <a:r>
              <a:rPr lang="en-US" baseline="0" dirty="0" err="1" smtClean="0"/>
              <a:t>biostratigraphic</a:t>
            </a:r>
            <a:r>
              <a:rPr lang="en-US" baseline="0" dirty="0" smtClean="0"/>
              <a:t> control.  The biofacies indicate that the </a:t>
            </a:r>
            <a:r>
              <a:rPr lang="en-US" baseline="0" dirty="0" err="1" smtClean="0"/>
              <a:t>Beeman</a:t>
            </a:r>
            <a:r>
              <a:rPr lang="en-US" baseline="0" dirty="0" smtClean="0"/>
              <a:t> was deposited farther up on the shelf; the maximum depth observed corresponds to upper Zone 3 of the biofacies diagram in Slide 6.  Thus, there is less resolution in the amount of </a:t>
            </a:r>
            <a:r>
              <a:rPr lang="en-US" baseline="0" dirty="0" err="1" smtClean="0"/>
              <a:t>onlap</a:t>
            </a:r>
            <a:r>
              <a:rPr lang="en-US" baseline="0" dirty="0" smtClean="0"/>
              <a:t>.  Note, however, there are essentially the same number of </a:t>
            </a:r>
            <a:r>
              <a:rPr lang="en-US" baseline="0" dirty="0" err="1" smtClean="0"/>
              <a:t>cyclothems</a:t>
            </a:r>
            <a:r>
              <a:rPr lang="en-US" baseline="0" dirty="0" smtClean="0"/>
              <a:t> in New Mexico compared to the Midcontinent composite; only the minor Toronto cyclothem (below the </a:t>
            </a:r>
            <a:r>
              <a:rPr lang="en-US" baseline="0" dirty="0" err="1" smtClean="0"/>
              <a:t>Oread</a:t>
            </a:r>
            <a:r>
              <a:rPr lang="en-US" baseline="0" dirty="0" smtClean="0"/>
              <a:t> cyclothem) is missing.  Beyond the issues of limited resolution and debatable </a:t>
            </a:r>
            <a:r>
              <a:rPr lang="en-US" baseline="0" dirty="0" err="1" smtClean="0"/>
              <a:t>biostratigraphic</a:t>
            </a:r>
            <a:r>
              <a:rPr lang="en-US" baseline="0" dirty="0" smtClean="0"/>
              <a:t> control on some </a:t>
            </a:r>
            <a:r>
              <a:rPr lang="en-US" baseline="0" dirty="0" err="1" smtClean="0"/>
              <a:t>cyclothems</a:t>
            </a:r>
            <a:r>
              <a:rPr lang="en-US" baseline="0" dirty="0" smtClean="0"/>
              <a:t>, the patterns are reasonably similar.  The differences (subject to the previous caveats) may reflect the effects of local </a:t>
            </a:r>
            <a:r>
              <a:rPr lang="en-US" baseline="0" dirty="0" err="1" smtClean="0"/>
              <a:t>tectonism</a:t>
            </a:r>
            <a:r>
              <a:rPr lang="en-US" baseline="0" dirty="0" smtClean="0"/>
              <a:t>. Notably, the three </a:t>
            </a:r>
            <a:r>
              <a:rPr lang="en-US" baseline="0" dirty="0" err="1" smtClean="0"/>
              <a:t>cyclothems</a:t>
            </a:r>
            <a:r>
              <a:rPr lang="en-US" baseline="0" dirty="0" smtClean="0"/>
              <a:t> below the Dennis cyclothem equivalent in New Mexico are characterized by green </a:t>
            </a:r>
            <a:r>
              <a:rPr lang="en-US" baseline="0" dirty="0" err="1" smtClean="0"/>
              <a:t>chloritic</a:t>
            </a:r>
            <a:r>
              <a:rPr lang="en-US" baseline="0" dirty="0" smtClean="0"/>
              <a:t> sandstones; in the Midcontinent they are marked by thick, widespread sandstones and are marked by the Lake Pinto Sandstone on the East Texas Shelf.  (New Mexico data from </a:t>
            </a:r>
            <a:r>
              <a:rPr lang="en-US" baseline="0" dirty="0" err="1" smtClean="0"/>
              <a:t>Raatz</a:t>
            </a:r>
            <a:r>
              <a:rPr lang="en-US" baseline="0" dirty="0" smtClean="0"/>
              <a:t> and </a:t>
            </a:r>
            <a:r>
              <a:rPr lang="en-US" baseline="0" dirty="0" err="1" smtClean="0"/>
              <a:t>Simo</a:t>
            </a:r>
            <a:r>
              <a:rPr lang="en-US" baseline="0" dirty="0" smtClean="0"/>
              <a:t>, 1998; lower section is background in previous slide.)</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23</a:t>
            </a:fld>
            <a:endParaRPr lang="en-US"/>
          </a:p>
        </p:txBody>
      </p:sp>
    </p:spTree>
    <p:extLst>
      <p:ext uri="{BB962C8B-B14F-4D97-AF65-F5344CB8AC3E}">
        <p14:creationId xmlns:p14="http://schemas.microsoft.com/office/powerpoint/2010/main" val="159073654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An application of the Upper Pennsylvanian eustatic curve would be in modeling deposition in the Cline Shale/</a:t>
            </a:r>
            <a:r>
              <a:rPr lang="en-US" dirty="0" err="1" smtClean="0"/>
              <a:t>Wolfcamp</a:t>
            </a:r>
            <a:r>
              <a:rPr lang="en-US" baseline="0" dirty="0" smtClean="0"/>
              <a:t> D of the Midland Basin, one of the hot areas for development for shale oil.  If there are exploration models beyond geophysics, no one has talked about them.  The section is hydrocarbon-rich, with abundant black shale; productive units may be the </a:t>
            </a:r>
            <a:r>
              <a:rPr lang="en-US" baseline="0" dirty="0" err="1" smtClean="0"/>
              <a:t>interbedded</a:t>
            </a:r>
            <a:r>
              <a:rPr lang="en-US" baseline="0" dirty="0" smtClean="0"/>
              <a:t> siltstones, but that is not clear.  Lateral connectivity and continuity are apparently issues, which suggests in a thinner section that the beds either have significant erosion involved or depositional contacts (such as </a:t>
            </a:r>
            <a:r>
              <a:rPr lang="en-US" baseline="0" dirty="0" err="1" smtClean="0"/>
              <a:t>onlaps</a:t>
            </a:r>
            <a:r>
              <a:rPr lang="en-US" baseline="0" dirty="0" smtClean="0"/>
              <a:t>).  Helped with some </a:t>
            </a:r>
            <a:r>
              <a:rPr lang="en-US" baseline="0" dirty="0" err="1" smtClean="0"/>
              <a:t>biostratigraphic</a:t>
            </a:r>
            <a:r>
              <a:rPr lang="en-US" baseline="0" dirty="0" smtClean="0"/>
              <a:t> and biofacies data, a eustatic curve applied to the section could elucidate where section was missing, and how the units were interconnected</a:t>
            </a:r>
            <a:r>
              <a:rPr lang="en-US" baseline="0" dirty="0" smtClean="0"/>
              <a:t>.  Notably, in contrast to the New Mexico section shown in the </a:t>
            </a:r>
            <a:r>
              <a:rPr lang="en-US" baseline="0" dirty="0" err="1" smtClean="0"/>
              <a:t>preevious</a:t>
            </a:r>
            <a:r>
              <a:rPr lang="en-US" baseline="0" dirty="0" smtClean="0"/>
              <a:t> slide, which shows evidence of being relatively far up on the shelf, the Cline Shale is basinal, and </a:t>
            </a:r>
            <a:r>
              <a:rPr lang="en-US" baseline="0" smtClean="0"/>
              <a:t>is dominated </a:t>
            </a:r>
            <a:r>
              <a:rPr lang="en-US" baseline="0" dirty="0" smtClean="0"/>
              <a:t>by basinal organic-rich shales.</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24</a:t>
            </a:fld>
            <a:endParaRPr lang="en-US"/>
          </a:p>
        </p:txBody>
      </p:sp>
    </p:spTree>
    <p:extLst>
      <p:ext uri="{BB962C8B-B14F-4D97-AF65-F5344CB8AC3E}">
        <p14:creationId xmlns:p14="http://schemas.microsoft.com/office/powerpoint/2010/main" val="154739873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dirty="0" smtClean="0"/>
              <a:t>Pennsylvanian </a:t>
            </a:r>
            <a:r>
              <a:rPr lang="en-US" dirty="0" err="1" smtClean="0"/>
              <a:t>Itaituba</a:t>
            </a:r>
            <a:r>
              <a:rPr lang="en-US" dirty="0" smtClean="0"/>
              <a:t> Formation along the Rio Tapajos, Brazil.  This</a:t>
            </a:r>
            <a:r>
              <a:rPr lang="en-US" baseline="0" dirty="0" smtClean="0"/>
              <a:t> particular outcrop</a:t>
            </a:r>
            <a:r>
              <a:rPr lang="en-US" dirty="0" smtClean="0"/>
              <a:t> is described as fine-grained deltaic sandstone overlain by yellow dolomite.  The </a:t>
            </a:r>
            <a:r>
              <a:rPr lang="en-US" dirty="0" err="1" smtClean="0"/>
              <a:t>Itaituba</a:t>
            </a:r>
            <a:r>
              <a:rPr lang="en-US" dirty="0" smtClean="0"/>
              <a:t> has a Midcontinent fauna, and at least one locality has produced upper </a:t>
            </a:r>
            <a:r>
              <a:rPr lang="en-US" dirty="0" err="1" smtClean="0"/>
              <a:t>Desmoinesian</a:t>
            </a:r>
            <a:r>
              <a:rPr lang="en-US" dirty="0" smtClean="0"/>
              <a:t> conodonts.  (From the field trip brochure for AAPG International Conference and Exhibition, Rio de </a:t>
            </a:r>
            <a:r>
              <a:rPr lang="en-US" dirty="0" err="1" smtClean="0"/>
              <a:t>Janiero</a:t>
            </a:r>
            <a:r>
              <a:rPr lang="en-US" dirty="0" smtClean="0"/>
              <a:t>, 2009.)</a:t>
            </a:r>
          </a:p>
          <a:p>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25</a:t>
            </a:fld>
            <a:endParaRPr lang="en-US"/>
          </a:p>
        </p:txBody>
      </p:sp>
    </p:spTree>
    <p:extLst>
      <p:ext uri="{BB962C8B-B14F-4D97-AF65-F5344CB8AC3E}">
        <p14:creationId xmlns:p14="http://schemas.microsoft.com/office/powerpoint/2010/main" val="204775337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Conceptually,</a:t>
            </a:r>
            <a:r>
              <a:rPr lang="en-US" baseline="0" dirty="0" smtClean="0"/>
              <a:t> finding the eustatic signal is much like the principle used to process seismic data.  Data is gathered from many locations, which include both the signal (from the data of interest) and noise.  By mathematically combining these curves, the random noise stacks out, but the true signal is reinforced.</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3</a:t>
            </a:fld>
            <a:endParaRPr lang="en-US"/>
          </a:p>
        </p:txBody>
      </p:sp>
    </p:spTree>
    <p:extLst>
      <p:ext uri="{BB962C8B-B14F-4D97-AF65-F5344CB8AC3E}">
        <p14:creationId xmlns:p14="http://schemas.microsoft.com/office/powerpoint/2010/main" val="1741676030"/>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Something like that may be possible with the various Missourian</a:t>
            </a:r>
            <a:r>
              <a:rPr lang="en-US" baseline="0" dirty="0" smtClean="0"/>
              <a:t> (Upper Pennsylvanian) curves of cyclothem intensity.  </a:t>
            </a:r>
            <a:r>
              <a:rPr lang="en-US" baseline="0" dirty="0" smtClean="0"/>
              <a:t>Here, the relative extent to the right represents relative </a:t>
            </a:r>
            <a:r>
              <a:rPr lang="en-US" baseline="0" dirty="0" err="1" smtClean="0"/>
              <a:t>onlap</a:t>
            </a:r>
            <a:r>
              <a:rPr lang="en-US" baseline="0" dirty="0" smtClean="0"/>
              <a:t>, based on biofacies, lithofacies, and extent.  In </a:t>
            </a:r>
            <a:r>
              <a:rPr lang="en-US" baseline="0" dirty="0" smtClean="0"/>
              <a:t>contrast to earlier methods of estimating </a:t>
            </a:r>
            <a:r>
              <a:rPr lang="en-US" baseline="0" dirty="0" err="1" smtClean="0"/>
              <a:t>onlap</a:t>
            </a:r>
            <a:r>
              <a:rPr lang="en-US" baseline="0" dirty="0" smtClean="0"/>
              <a:t>/sea level rise, the Pennsylvanian curves have long trains of waves; in the past, most estimates have been based on one or two transgressive/regressive events.  Long trains, with some control points (</a:t>
            </a:r>
            <a:r>
              <a:rPr lang="en-US" baseline="0" dirty="0" err="1" smtClean="0"/>
              <a:t>biostratigraphic</a:t>
            </a:r>
            <a:r>
              <a:rPr lang="en-US" baseline="0" dirty="0" smtClean="0"/>
              <a:t> control) permit the curves to be stacked.  The more discrete sections that can be compared, the better the statistics are.  Note that this filters out the higher frequency signal.  Pennsylvanian </a:t>
            </a:r>
            <a:r>
              <a:rPr lang="en-US" baseline="0" dirty="0" err="1" smtClean="0"/>
              <a:t>cyclothems</a:t>
            </a:r>
            <a:r>
              <a:rPr lang="en-US" baseline="0" dirty="0" smtClean="0"/>
              <a:t> are fourth-order sequences; fifth-order sequences are clearly present, but since they are not </a:t>
            </a:r>
            <a:r>
              <a:rPr lang="en-US" baseline="0" dirty="0" err="1" smtClean="0"/>
              <a:t>biostratigraphically</a:t>
            </a:r>
            <a:r>
              <a:rPr lang="en-US" baseline="0" dirty="0" smtClean="0"/>
              <a:t> distinct, and do not occur across the entire shelf, they would stack out.</a:t>
            </a:r>
          </a:p>
        </p:txBody>
      </p:sp>
      <p:sp>
        <p:nvSpPr>
          <p:cNvPr id="4" name="Slide Number Placeholder 3"/>
          <p:cNvSpPr>
            <a:spLocks noGrp="1"/>
          </p:cNvSpPr>
          <p:nvPr>
            <p:ph type="sldNum" sz="quarter" idx="10"/>
          </p:nvPr>
        </p:nvSpPr>
        <p:spPr/>
        <p:txBody>
          <a:bodyPr/>
          <a:lstStyle/>
          <a:p>
            <a:fld id="{FB94FCA6-BB77-C44B-9721-A37E8C3E75B8}" type="slidenum">
              <a:rPr lang="en-US" smtClean="0"/>
              <a:t>4</a:t>
            </a:fld>
            <a:endParaRPr lang="en-US"/>
          </a:p>
        </p:txBody>
      </p:sp>
    </p:spTree>
    <p:extLst>
      <p:ext uri="{BB962C8B-B14F-4D97-AF65-F5344CB8AC3E}">
        <p14:creationId xmlns:p14="http://schemas.microsoft.com/office/powerpoint/2010/main" val="246411404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One of the issues in comparing eustatic sea level events is calibration of intensity.  This can be based on modifying the old principle applying Walther’s law to biostratigraphy, with the intensity of transgression indicated by the deepest biofacies</a:t>
            </a:r>
            <a:r>
              <a:rPr lang="en-US" baseline="0" dirty="0" smtClean="0"/>
              <a:t> found.</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5</a:t>
            </a:fld>
            <a:endParaRPr lang="en-US"/>
          </a:p>
        </p:txBody>
      </p:sp>
    </p:spTree>
    <p:extLst>
      <p:ext uri="{BB962C8B-B14F-4D97-AF65-F5344CB8AC3E}">
        <p14:creationId xmlns:p14="http://schemas.microsoft.com/office/powerpoint/2010/main" val="48815669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aseline="0" dirty="0" smtClean="0">
                <a:latin typeface="Arial"/>
                <a:cs typeface="Arial"/>
              </a:rPr>
              <a:t>The o</a:t>
            </a:r>
            <a:r>
              <a:rPr lang="en-US" dirty="0" smtClean="0">
                <a:latin typeface="Arial"/>
                <a:cs typeface="Arial"/>
              </a:rPr>
              <a:t>ffshore distribution of faunal groups and physical characteristics in the Upper Pennsylvanian offers the opportunity for much more detail.</a:t>
            </a:r>
            <a:r>
              <a:rPr lang="en-US" baseline="0" dirty="0" smtClean="0">
                <a:latin typeface="Arial"/>
                <a:cs typeface="Arial"/>
              </a:rPr>
              <a:t> This goes beyond the </a:t>
            </a:r>
            <a:r>
              <a:rPr lang="en-US" baseline="0" dirty="0" err="1" smtClean="0">
                <a:latin typeface="Arial"/>
                <a:cs typeface="Arial"/>
              </a:rPr>
              <a:t>Heckel</a:t>
            </a:r>
            <a:r>
              <a:rPr lang="en-US" baseline="0" dirty="0" smtClean="0">
                <a:latin typeface="Arial"/>
                <a:cs typeface="Arial"/>
              </a:rPr>
              <a:t> and </a:t>
            </a:r>
            <a:r>
              <a:rPr lang="en-US" baseline="0" dirty="0" err="1" smtClean="0">
                <a:latin typeface="Arial"/>
                <a:cs typeface="Arial"/>
              </a:rPr>
              <a:t>Baesmann</a:t>
            </a:r>
            <a:r>
              <a:rPr lang="en-US" baseline="0" dirty="0" smtClean="0">
                <a:latin typeface="Arial"/>
                <a:cs typeface="Arial"/>
              </a:rPr>
              <a:t> (1975) </a:t>
            </a:r>
            <a:r>
              <a:rPr lang="en-US" baseline="0" dirty="0" err="1" smtClean="0">
                <a:latin typeface="Arial"/>
                <a:cs typeface="Arial"/>
              </a:rPr>
              <a:t>condont</a:t>
            </a:r>
            <a:r>
              <a:rPr lang="en-US" baseline="0" dirty="0" smtClean="0">
                <a:latin typeface="Arial"/>
                <a:cs typeface="Arial"/>
              </a:rPr>
              <a:t> depth zonation with which you may be familiar.  In deeper water, the principal controls of the faunal elements are the physical conditions.  Conceptually, it is possible to construct a detailed depth-related zonation; this can be cross-plotted with geophysical and petrophysical characteristics to build a better model.  Most of these can be considered to be independent variables, and the statistics of distribution become better with larger sample sizes. Based on </a:t>
            </a:r>
            <a:r>
              <a:rPr lang="en-US" baseline="0" dirty="0" err="1" smtClean="0">
                <a:latin typeface="Arial"/>
                <a:cs typeface="Arial"/>
              </a:rPr>
              <a:t>Calver</a:t>
            </a:r>
            <a:r>
              <a:rPr lang="en-US" baseline="0" dirty="0" smtClean="0">
                <a:latin typeface="Arial"/>
                <a:cs typeface="Arial"/>
              </a:rPr>
              <a:t> (1968); Schutter (1983); Boardman et al. (1984); Boardman et al.(1995) and Boyer &amp; </a:t>
            </a:r>
            <a:r>
              <a:rPr lang="en-US" baseline="0" dirty="0" err="1" smtClean="0">
                <a:latin typeface="Arial"/>
                <a:cs typeface="Arial"/>
              </a:rPr>
              <a:t>Droser</a:t>
            </a:r>
            <a:r>
              <a:rPr lang="en-US" baseline="0" dirty="0" smtClean="0">
                <a:latin typeface="Arial"/>
                <a:cs typeface="Arial"/>
              </a:rPr>
              <a:t> (2011).</a:t>
            </a:r>
            <a:endParaRPr lang="en-US" dirty="0">
              <a:latin typeface="Arial"/>
              <a:cs typeface="Arial"/>
            </a:endParaRPr>
          </a:p>
        </p:txBody>
      </p:sp>
      <p:sp>
        <p:nvSpPr>
          <p:cNvPr id="4" name="Slide Number Placeholder 3"/>
          <p:cNvSpPr>
            <a:spLocks noGrp="1"/>
          </p:cNvSpPr>
          <p:nvPr>
            <p:ph type="sldNum" sz="quarter" idx="10"/>
          </p:nvPr>
        </p:nvSpPr>
        <p:spPr/>
        <p:txBody>
          <a:bodyPr/>
          <a:lstStyle/>
          <a:p>
            <a:fld id="{F1747A56-91BA-154B-93A1-3D6B4679D279}" type="slidenum">
              <a:rPr lang="en-US" smtClean="0"/>
              <a:t>6</a:t>
            </a:fld>
            <a:endParaRPr lang="en-US"/>
          </a:p>
        </p:txBody>
      </p:sp>
    </p:spTree>
    <p:extLst>
      <p:ext uri="{BB962C8B-B14F-4D97-AF65-F5344CB8AC3E}">
        <p14:creationId xmlns:p14="http://schemas.microsoft.com/office/powerpoint/2010/main" val="107228931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When considering a series of cycles, such as eustatic sea-level fluctuations,</a:t>
            </a:r>
            <a:r>
              <a:rPr lang="en-US" baseline="0" dirty="0" smtClean="0"/>
              <a:t> it is necessary to think about the variability in the cycles.  The cycles can be characterized by their frequency, amplitude, and the shape of the curve.  Within the shape parameter, the cycles can be </a:t>
            </a:r>
            <a:r>
              <a:rPr lang="en-US" baseline="0" dirty="0" err="1" smtClean="0"/>
              <a:t>sawtooth</a:t>
            </a:r>
            <a:r>
              <a:rPr lang="en-US" baseline="0" dirty="0" smtClean="0"/>
              <a:t> (with uniform rates of change to inflection points), square (with abrupt on/off changes), or a smooth sine curve variation.  With eustatic cycles, these variables can be seen in the sedimentary record. </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7</a:t>
            </a:fld>
            <a:endParaRPr lang="en-US"/>
          </a:p>
        </p:txBody>
      </p:sp>
    </p:spTree>
    <p:extLst>
      <p:ext uri="{BB962C8B-B14F-4D97-AF65-F5344CB8AC3E}">
        <p14:creationId xmlns:p14="http://schemas.microsoft.com/office/powerpoint/2010/main" val="31247133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The current assessment of Pennsylvanian </a:t>
            </a:r>
            <a:r>
              <a:rPr lang="en-US" dirty="0" err="1" smtClean="0"/>
              <a:t>cyclothems</a:t>
            </a:r>
            <a:r>
              <a:rPr lang="en-US" dirty="0" smtClean="0"/>
              <a:t> has been largely based on the amplitude of the transgressions.  Amplitude of the regressions could add a great deal to the overall interpretation and correlation of the cycles, but is much more ambiguous.  Many methods have been suggested, but many have offered only a</a:t>
            </a:r>
            <a:r>
              <a:rPr lang="en-US" baseline="0" dirty="0" smtClean="0"/>
              <a:t> estimate of the minimum amount of sea-level change, rather than a scalable, transferrable estimate.  One method that may offer more is the amplitude of fluvial incision during lowstand.  The depth of the incision may give some measure of sea-level change, particularly if backfilling of the valley begins with the early sea-level rise, and completion of filling takes place when shoreline facies drowns the regional interfluves. </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8</a:t>
            </a:fld>
            <a:endParaRPr lang="en-US"/>
          </a:p>
        </p:txBody>
      </p:sp>
    </p:spTree>
    <p:extLst>
      <p:ext uri="{BB962C8B-B14F-4D97-AF65-F5344CB8AC3E}">
        <p14:creationId xmlns:p14="http://schemas.microsoft.com/office/powerpoint/2010/main" val="163156279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smtClean="0"/>
              <a:t>(animated) </a:t>
            </a:r>
            <a:r>
              <a:rPr lang="en-US" dirty="0" err="1" smtClean="0"/>
              <a:t>Paleosols</a:t>
            </a:r>
            <a:r>
              <a:rPr lang="en-US" dirty="0" smtClean="0"/>
              <a:t> may be another indicator of the amount of exposure during a lowstand.  However, it is a good idea to keep in mind that </a:t>
            </a:r>
            <a:r>
              <a:rPr lang="en-US" dirty="0" err="1" smtClean="0"/>
              <a:t>paleosols</a:t>
            </a:r>
            <a:r>
              <a:rPr lang="en-US" dirty="0" smtClean="0"/>
              <a:t> are dynamic, particularly in response to changing base level, and may be overprinted by later events (particularly in a non-</a:t>
            </a:r>
            <a:r>
              <a:rPr lang="en-US" dirty="0" err="1" smtClean="0"/>
              <a:t>aggradational</a:t>
            </a:r>
            <a:r>
              <a:rPr lang="en-US" dirty="0" smtClean="0"/>
              <a:t> setting).  Soil color, and even soil micromorphology can reflect changing conditions.  Probably the best evidence of maximum exposure</a:t>
            </a:r>
            <a:r>
              <a:rPr lang="en-US" baseline="0" dirty="0" smtClean="0"/>
              <a:t> is the extent of alteration of the soil clays, which are the most conservative elements.  As an example, a Pennsylvanian soil profile may be extensively leached during maximum lowstand, perhaps resulting in a </a:t>
            </a:r>
            <a:r>
              <a:rPr lang="en-US" baseline="0" dirty="0" err="1" smtClean="0"/>
              <a:t>vertisol</a:t>
            </a:r>
            <a:r>
              <a:rPr lang="en-US" baseline="0" dirty="0" smtClean="0"/>
              <a:t>.  With rising base level, the soil may become saturated and reduced, which would probably qualify as an </a:t>
            </a:r>
            <a:r>
              <a:rPr lang="en-US" baseline="0" dirty="0" err="1" smtClean="0"/>
              <a:t>entisol</a:t>
            </a:r>
            <a:r>
              <a:rPr lang="en-US" baseline="0" dirty="0" smtClean="0"/>
              <a:t>.  Further flooding, to the point of accumulating organic matter in a </a:t>
            </a:r>
            <a:r>
              <a:rPr lang="en-US" baseline="0" dirty="0" err="1" smtClean="0"/>
              <a:t>histic</a:t>
            </a:r>
            <a:r>
              <a:rPr lang="en-US" baseline="0" dirty="0" smtClean="0"/>
              <a:t> horizon, may result in a </a:t>
            </a:r>
            <a:r>
              <a:rPr lang="en-US" baseline="0" dirty="0" err="1" smtClean="0"/>
              <a:t>sulfaquent</a:t>
            </a:r>
            <a:r>
              <a:rPr lang="en-US" baseline="0" dirty="0" smtClean="0"/>
              <a:t>, as tidal marine waters come into the section.  The section would culminate with offshore flooding and incursion of marine deposition.</a:t>
            </a:r>
            <a:endParaRPr lang="en-US" dirty="0"/>
          </a:p>
        </p:txBody>
      </p:sp>
      <p:sp>
        <p:nvSpPr>
          <p:cNvPr id="4" name="Slide Number Placeholder 3"/>
          <p:cNvSpPr>
            <a:spLocks noGrp="1"/>
          </p:cNvSpPr>
          <p:nvPr>
            <p:ph type="sldNum" sz="quarter" idx="10"/>
          </p:nvPr>
        </p:nvSpPr>
        <p:spPr/>
        <p:txBody>
          <a:bodyPr/>
          <a:lstStyle/>
          <a:p>
            <a:fld id="{FB94FCA6-BB77-C44B-9721-A37E8C3E75B8}" type="slidenum">
              <a:rPr lang="en-US" smtClean="0"/>
              <a:t>9</a:t>
            </a:fld>
            <a:endParaRPr lang="en-US"/>
          </a:p>
        </p:txBody>
      </p:sp>
    </p:spTree>
    <p:extLst>
      <p:ext uri="{BB962C8B-B14F-4D97-AF65-F5344CB8AC3E}">
        <p14:creationId xmlns:p14="http://schemas.microsoft.com/office/powerpoint/2010/main" val="122365438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26F51F78-65FD-CF4C-9782-E373831B656F}" type="datetimeFigureOut">
              <a:rPr lang="en-US" smtClean="0"/>
              <a:t>3/25/15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20527904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6F51F78-65FD-CF4C-9782-E373831B656F}" type="datetimeFigureOut">
              <a:rPr lang="en-US" smtClean="0"/>
              <a:t>3/25/15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59682373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6F51F78-65FD-CF4C-9782-E373831B656F}" type="datetimeFigureOut">
              <a:rPr lang="en-US" smtClean="0"/>
              <a:t>3/25/15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354665617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26F51F78-65FD-CF4C-9782-E373831B656F}" type="datetimeFigureOut">
              <a:rPr lang="en-US" smtClean="0"/>
              <a:t>3/25/15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207474551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26F51F78-65FD-CF4C-9782-E373831B656F}" type="datetimeFigureOut">
              <a:rPr lang="en-US" smtClean="0"/>
              <a:t>3/25/15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399052119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26F51F78-65FD-CF4C-9782-E373831B656F}" type="datetimeFigureOut">
              <a:rPr lang="en-US" smtClean="0"/>
              <a:t>3/25/15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363104364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26F51F78-65FD-CF4C-9782-E373831B656F}" type="datetimeFigureOut">
              <a:rPr lang="en-US" smtClean="0"/>
              <a:t>3/25/15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296371643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26F51F78-65FD-CF4C-9782-E373831B656F}" type="datetimeFigureOut">
              <a:rPr lang="en-US" smtClean="0"/>
              <a:t>3/25/15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113237474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6F51F78-65FD-CF4C-9782-E373831B656F}" type="datetimeFigureOut">
              <a:rPr lang="en-US" smtClean="0"/>
              <a:t>3/25/15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237490598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F51F78-65FD-CF4C-9782-E373831B656F}" type="datetimeFigureOut">
              <a:rPr lang="en-US" smtClean="0"/>
              <a:t>3/25/15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216393575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26F51F78-65FD-CF4C-9782-E373831B656F}" type="datetimeFigureOut">
              <a:rPr lang="en-US" smtClean="0"/>
              <a:t>3/25/15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FC17A708-9E51-104A-81BC-F903F29A0BE5}" type="slidenum">
              <a:rPr lang="en-US" smtClean="0"/>
              <a:t>‹#›</a:t>
            </a:fld>
            <a:endParaRPr lang="en-US"/>
          </a:p>
        </p:txBody>
      </p:sp>
    </p:spTree>
    <p:extLst>
      <p:ext uri="{BB962C8B-B14F-4D97-AF65-F5344CB8AC3E}">
        <p14:creationId xmlns:p14="http://schemas.microsoft.com/office/powerpoint/2010/main" val="2141903681"/>
      </p:ext>
    </p:extLst>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6F51F78-65FD-CF4C-9782-E373831B656F}" type="datetimeFigureOut">
              <a:rPr lang="en-US" smtClean="0"/>
              <a:t>3/25/15</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C17A708-9E51-104A-81BC-F903F29A0BE5}" type="slidenum">
              <a:rPr lang="en-US" smtClean="0"/>
              <a:t>‹#›</a:t>
            </a:fld>
            <a:endParaRPr lang="en-US"/>
          </a:p>
        </p:txBody>
      </p:sp>
    </p:spTree>
    <p:extLst>
      <p:ext uri="{BB962C8B-B14F-4D97-AF65-F5344CB8AC3E}">
        <p14:creationId xmlns:p14="http://schemas.microsoft.com/office/powerpoint/2010/main" val="1185362386"/>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3" Type="http://schemas.openxmlformats.org/officeDocument/2006/relationships/image" Target="../media/image6.jpeg"/><Relationship Id="rId4" Type="http://schemas.microsoft.com/office/2007/relationships/hdphoto" Target="../media/hdphoto1.wdp"/><Relationship Id="rId5" Type="http://schemas.openxmlformats.org/officeDocument/2006/relationships/image" Target="../media/image7.png"/><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3" Type="http://schemas.openxmlformats.org/officeDocument/2006/relationships/image" Target="../media/image8.jpeg"/><Relationship Id="rId4" Type="http://schemas.microsoft.com/office/2007/relationships/hdphoto" Target="../media/hdphoto2.wdp"/><Relationship Id="rId5" Type="http://schemas.openxmlformats.org/officeDocument/2006/relationships/image" Target="../media/image9.jpeg"/><Relationship Id="rId6" Type="http://schemas.microsoft.com/office/2007/relationships/hdphoto" Target="../media/hdphoto3.wdp"/><Relationship Id="rId1" Type="http://schemas.openxmlformats.org/officeDocument/2006/relationships/slideLayout" Target="../slideLayouts/slideLayout7.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3" Type="http://schemas.openxmlformats.org/officeDocument/2006/relationships/image" Target="../media/image10.png"/><Relationship Id="rId4" Type="http://schemas.openxmlformats.org/officeDocument/2006/relationships/image" Target="../media/image11.jpeg"/><Relationship Id="rId5" Type="http://schemas.microsoft.com/office/2007/relationships/hdphoto" Target="../media/hdphoto4.wdp"/><Relationship Id="rId6" Type="http://schemas.openxmlformats.org/officeDocument/2006/relationships/image" Target="../media/image12.jpeg"/><Relationship Id="rId7" Type="http://schemas.microsoft.com/office/2007/relationships/hdphoto" Target="../media/hdphoto5.wdp"/><Relationship Id="rId1" Type="http://schemas.openxmlformats.org/officeDocument/2006/relationships/slideLayout" Target="../slideLayouts/slideLayout7.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3" Type="http://schemas.openxmlformats.org/officeDocument/2006/relationships/image" Target="../media/image13.png"/><Relationship Id="rId4" Type="http://schemas.openxmlformats.org/officeDocument/2006/relationships/image" Target="../media/image14.png"/><Relationship Id="rId1" Type="http://schemas.openxmlformats.org/officeDocument/2006/relationships/slideLayout" Target="../slideLayouts/slideLayout7.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xml"/><Relationship Id="rId3" Type="http://schemas.openxmlformats.org/officeDocument/2006/relationships/image" Target="../media/image2.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0.xml"/><Relationship Id="rId3" Type="http://schemas.openxmlformats.org/officeDocument/2006/relationships/image" Target="../media/image15.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1.xml"/><Relationship Id="rId3" Type="http://schemas.openxmlformats.org/officeDocument/2006/relationships/image" Target="../media/image16.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2.xml"/><Relationship Id="rId3" Type="http://schemas.openxmlformats.org/officeDocument/2006/relationships/image" Target="../media/image17.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4.xml"/><Relationship Id="rId3" Type="http://schemas.openxmlformats.org/officeDocument/2006/relationships/image" Target="../media/image18.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25.xml"/><Relationship Id="rId3" Type="http://schemas.openxmlformats.org/officeDocument/2006/relationships/image" Target="../media/image19.png"/></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4" Type="http://schemas.openxmlformats.org/officeDocument/2006/relationships/image" Target="../media/image4.png"/><Relationship Id="rId1" Type="http://schemas.openxmlformats.org/officeDocument/2006/relationships/slideLayout" Target="../slideLayouts/slideLayout7.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5.xml"/><Relationship Id="rId3" Type="http://schemas.openxmlformats.org/officeDocument/2006/relationships/image" Target="../media/image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3"/>
          <a:stretch>
            <a:fillRect/>
          </a:stretch>
        </p:blipFill>
        <p:spPr>
          <a:xfrm>
            <a:off x="0" y="0"/>
            <a:ext cx="9144000" cy="6858000"/>
          </a:xfrm>
          <a:prstGeom prst="rect">
            <a:avLst/>
          </a:prstGeom>
        </p:spPr>
      </p:pic>
      <p:sp>
        <p:nvSpPr>
          <p:cNvPr id="2" name="Title 1"/>
          <p:cNvSpPr>
            <a:spLocks noGrp="1"/>
          </p:cNvSpPr>
          <p:nvPr>
            <p:ph type="ctrTitle"/>
          </p:nvPr>
        </p:nvSpPr>
        <p:spPr>
          <a:xfrm>
            <a:off x="540465" y="2130425"/>
            <a:ext cx="8066447" cy="1470025"/>
          </a:xfrm>
        </p:spPr>
        <p:txBody>
          <a:bodyPr>
            <a:normAutofit fontScale="90000"/>
          </a:bodyPr>
          <a:lstStyle/>
          <a:p>
            <a:r>
              <a:rPr lang="en-US" sz="3200" b="1" dirty="0" smtClean="0">
                <a:latin typeface="Arial"/>
                <a:cs typeface="Arial"/>
              </a:rPr>
              <a:t>STACKING THE SIGNAL:</a:t>
            </a:r>
            <a:br>
              <a:rPr lang="en-US" sz="3200" b="1" dirty="0" smtClean="0">
                <a:latin typeface="Arial"/>
                <a:cs typeface="Arial"/>
              </a:rPr>
            </a:br>
            <a:r>
              <a:rPr lang="en-US" sz="3200" b="1" dirty="0" smtClean="0">
                <a:latin typeface="Arial"/>
                <a:cs typeface="Arial"/>
              </a:rPr>
              <a:t>HOW TO FIND THE PURE EUSTATIC CURVE</a:t>
            </a:r>
            <a:endParaRPr lang="en-US" sz="3200" b="1" dirty="0">
              <a:latin typeface="Arial"/>
              <a:cs typeface="Arial"/>
            </a:endParaRPr>
          </a:p>
        </p:txBody>
      </p:sp>
      <p:sp>
        <p:nvSpPr>
          <p:cNvPr id="3" name="Subtitle 2"/>
          <p:cNvSpPr>
            <a:spLocks noGrp="1"/>
          </p:cNvSpPr>
          <p:nvPr>
            <p:ph type="subTitle" idx="1"/>
          </p:nvPr>
        </p:nvSpPr>
        <p:spPr/>
        <p:txBody>
          <a:bodyPr>
            <a:normAutofit/>
          </a:bodyPr>
          <a:lstStyle/>
          <a:p>
            <a:r>
              <a:rPr lang="en-US" sz="2400" b="1" dirty="0" smtClean="0">
                <a:solidFill>
                  <a:srgbClr val="000000"/>
                </a:solidFill>
                <a:latin typeface="Arial"/>
                <a:cs typeface="Arial"/>
              </a:rPr>
              <a:t>Stephen R. Schutter</a:t>
            </a:r>
          </a:p>
          <a:p>
            <a:r>
              <a:rPr lang="en-US" sz="2400" b="1" dirty="0" smtClean="0">
                <a:solidFill>
                  <a:srgbClr val="000000"/>
                </a:solidFill>
                <a:latin typeface="Arial"/>
                <a:cs typeface="Arial"/>
              </a:rPr>
              <a:t>March 20, 2015</a:t>
            </a:r>
          </a:p>
          <a:p>
            <a:r>
              <a:rPr lang="en-US" sz="2400" b="1" dirty="0" smtClean="0">
                <a:solidFill>
                  <a:srgbClr val="000000"/>
                </a:solidFill>
                <a:latin typeface="Arial"/>
                <a:cs typeface="Arial"/>
              </a:rPr>
              <a:t>steveschutter10@gmail.com</a:t>
            </a:r>
            <a:endParaRPr lang="en-US" sz="2400" b="1" dirty="0">
              <a:solidFill>
                <a:srgbClr val="000000"/>
              </a:solidFill>
              <a:latin typeface="Arial"/>
              <a:cs typeface="Arial"/>
            </a:endParaRPr>
          </a:p>
        </p:txBody>
      </p:sp>
    </p:spTree>
    <p:extLst>
      <p:ext uri="{BB962C8B-B14F-4D97-AF65-F5344CB8AC3E}">
        <p14:creationId xmlns:p14="http://schemas.microsoft.com/office/powerpoint/2010/main" val="221124242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3" name="TextBox 2"/>
          <p:cNvSpPr txBox="1"/>
          <p:nvPr/>
        </p:nvSpPr>
        <p:spPr>
          <a:xfrm>
            <a:off x="762000" y="139700"/>
            <a:ext cx="7594600" cy="954107"/>
          </a:xfrm>
          <a:prstGeom prst="rect">
            <a:avLst/>
          </a:prstGeom>
          <a:noFill/>
        </p:spPr>
        <p:txBody>
          <a:bodyPr wrap="square" rtlCol="0">
            <a:spAutoFit/>
          </a:bodyPr>
          <a:lstStyle/>
          <a:p>
            <a:pPr algn="ctr"/>
            <a:r>
              <a:rPr lang="en-US" sz="2800" b="1" dirty="0" smtClean="0">
                <a:solidFill>
                  <a:schemeClr val="bg1"/>
                </a:solidFill>
                <a:latin typeface="Arial"/>
                <a:cs typeface="Arial"/>
              </a:rPr>
              <a:t>RATE OF SEA LEVEL CHANGE</a:t>
            </a:r>
          </a:p>
          <a:p>
            <a:pPr algn="ctr"/>
            <a:r>
              <a:rPr lang="en-US" sz="2800" b="1" dirty="0" smtClean="0">
                <a:solidFill>
                  <a:schemeClr val="bg1"/>
                </a:solidFill>
                <a:latin typeface="Arial"/>
                <a:cs typeface="Arial"/>
              </a:rPr>
              <a:t>IMPACTS DEPOSITION</a:t>
            </a:r>
            <a:endParaRPr lang="en-US" sz="2800" b="1" dirty="0">
              <a:solidFill>
                <a:schemeClr val="bg1"/>
              </a:solidFill>
              <a:latin typeface="Arial"/>
              <a:cs typeface="Arial"/>
            </a:endParaRPr>
          </a:p>
        </p:txBody>
      </p:sp>
      <p:grpSp>
        <p:nvGrpSpPr>
          <p:cNvPr id="22" name="Group 21"/>
          <p:cNvGrpSpPr/>
          <p:nvPr/>
        </p:nvGrpSpPr>
        <p:grpSpPr>
          <a:xfrm>
            <a:off x="2305050" y="1244600"/>
            <a:ext cx="5118183" cy="5238751"/>
            <a:chOff x="2305050" y="1244600"/>
            <a:chExt cx="5118183" cy="5238751"/>
          </a:xfrm>
        </p:grpSpPr>
        <p:sp>
          <p:nvSpPr>
            <p:cNvPr id="12" name="Freeform 11"/>
            <p:cNvSpPr/>
            <p:nvPr/>
          </p:nvSpPr>
          <p:spPr>
            <a:xfrm>
              <a:off x="4546603" y="1244600"/>
              <a:ext cx="2851150" cy="565150"/>
            </a:xfrm>
            <a:custGeom>
              <a:avLst/>
              <a:gdLst>
                <a:gd name="connsiteX0" fmla="*/ 0 w 2901950"/>
                <a:gd name="connsiteY0" fmla="*/ 27616 h 592766"/>
                <a:gd name="connsiteX1" fmla="*/ 2063750 w 2901950"/>
                <a:gd name="connsiteY1" fmla="*/ 27616 h 592766"/>
                <a:gd name="connsiteX2" fmla="*/ 2247900 w 2901950"/>
                <a:gd name="connsiteY2" fmla="*/ 14916 h 592766"/>
                <a:gd name="connsiteX3" fmla="*/ 2584450 w 2901950"/>
                <a:gd name="connsiteY3" fmla="*/ 8566 h 592766"/>
                <a:gd name="connsiteX4" fmla="*/ 2844800 w 2901950"/>
                <a:gd name="connsiteY4" fmla="*/ 8566 h 592766"/>
                <a:gd name="connsiteX5" fmla="*/ 2851150 w 2901950"/>
                <a:gd name="connsiteY5" fmla="*/ 27616 h 592766"/>
                <a:gd name="connsiteX6" fmla="*/ 2863850 w 2901950"/>
                <a:gd name="connsiteY6" fmla="*/ 59366 h 592766"/>
                <a:gd name="connsiteX7" fmla="*/ 2882900 w 2901950"/>
                <a:gd name="connsiteY7" fmla="*/ 154616 h 592766"/>
                <a:gd name="connsiteX8" fmla="*/ 2901950 w 2901950"/>
                <a:gd name="connsiteY8" fmla="*/ 275266 h 592766"/>
                <a:gd name="connsiteX9" fmla="*/ 2895600 w 2901950"/>
                <a:gd name="connsiteY9" fmla="*/ 478466 h 592766"/>
                <a:gd name="connsiteX10" fmla="*/ 2882900 w 2901950"/>
                <a:gd name="connsiteY10" fmla="*/ 541966 h 592766"/>
                <a:gd name="connsiteX11" fmla="*/ 2876550 w 2901950"/>
                <a:gd name="connsiteY11" fmla="*/ 561016 h 592766"/>
                <a:gd name="connsiteX12" fmla="*/ 2825750 w 2901950"/>
                <a:gd name="connsiteY12" fmla="*/ 567366 h 592766"/>
                <a:gd name="connsiteX13" fmla="*/ 1720850 w 2901950"/>
                <a:gd name="connsiteY13" fmla="*/ 573716 h 592766"/>
                <a:gd name="connsiteX14" fmla="*/ 1460500 w 2901950"/>
                <a:gd name="connsiteY14" fmla="*/ 580066 h 592766"/>
                <a:gd name="connsiteX15" fmla="*/ 1250950 w 2901950"/>
                <a:gd name="connsiteY15" fmla="*/ 586416 h 592766"/>
                <a:gd name="connsiteX16" fmla="*/ 946150 w 2901950"/>
                <a:gd name="connsiteY16" fmla="*/ 592766 h 592766"/>
                <a:gd name="connsiteX17" fmla="*/ 469900 w 2901950"/>
                <a:gd name="connsiteY17" fmla="*/ 586416 h 592766"/>
                <a:gd name="connsiteX18" fmla="*/ 298450 w 2901950"/>
                <a:gd name="connsiteY18" fmla="*/ 573716 h 592766"/>
                <a:gd name="connsiteX19" fmla="*/ 279400 w 2901950"/>
                <a:gd name="connsiteY19" fmla="*/ 567366 h 592766"/>
                <a:gd name="connsiteX20" fmla="*/ 260350 w 2901950"/>
                <a:gd name="connsiteY20" fmla="*/ 510216 h 592766"/>
                <a:gd name="connsiteX21" fmla="*/ 254000 w 2901950"/>
                <a:gd name="connsiteY21" fmla="*/ 491166 h 592766"/>
                <a:gd name="connsiteX22" fmla="*/ 228600 w 2901950"/>
                <a:gd name="connsiteY22" fmla="*/ 434016 h 592766"/>
                <a:gd name="connsiteX23" fmla="*/ 222250 w 2901950"/>
                <a:gd name="connsiteY23" fmla="*/ 414966 h 592766"/>
                <a:gd name="connsiteX24" fmla="*/ 215900 w 2901950"/>
                <a:gd name="connsiteY24" fmla="*/ 395916 h 592766"/>
                <a:gd name="connsiteX25" fmla="*/ 196850 w 2901950"/>
                <a:gd name="connsiteY25" fmla="*/ 313366 h 592766"/>
                <a:gd name="connsiteX26" fmla="*/ 190500 w 2901950"/>
                <a:gd name="connsiteY26" fmla="*/ 268916 h 592766"/>
                <a:gd name="connsiteX27" fmla="*/ 184150 w 2901950"/>
                <a:gd name="connsiteY27" fmla="*/ 218116 h 592766"/>
                <a:gd name="connsiteX28" fmla="*/ 171450 w 2901950"/>
                <a:gd name="connsiteY28" fmla="*/ 180016 h 592766"/>
                <a:gd name="connsiteX29" fmla="*/ 139700 w 2901950"/>
                <a:gd name="connsiteY29" fmla="*/ 141916 h 592766"/>
                <a:gd name="connsiteX30" fmla="*/ 114300 w 2901950"/>
                <a:gd name="connsiteY30" fmla="*/ 103816 h 592766"/>
                <a:gd name="connsiteX31" fmla="*/ 107950 w 2901950"/>
                <a:gd name="connsiteY31" fmla="*/ 84766 h 592766"/>
                <a:gd name="connsiteX32" fmla="*/ 57150 w 2901950"/>
                <a:gd name="connsiteY32" fmla="*/ 40316 h 592766"/>
                <a:gd name="connsiteX33" fmla="*/ 38100 w 2901950"/>
                <a:gd name="connsiteY33" fmla="*/ 27616 h 592766"/>
                <a:gd name="connsiteX34" fmla="*/ 0 w 2901950"/>
                <a:gd name="connsiteY34" fmla="*/ 27616 h 592766"/>
                <a:gd name="connsiteX0" fmla="*/ 0 w 2901950"/>
                <a:gd name="connsiteY0" fmla="*/ 27616 h 592766"/>
                <a:gd name="connsiteX1" fmla="*/ 2063750 w 2901950"/>
                <a:gd name="connsiteY1" fmla="*/ 27616 h 592766"/>
                <a:gd name="connsiteX2" fmla="*/ 2247900 w 2901950"/>
                <a:gd name="connsiteY2" fmla="*/ 14916 h 592766"/>
                <a:gd name="connsiteX3" fmla="*/ 2584450 w 2901950"/>
                <a:gd name="connsiteY3" fmla="*/ 8566 h 592766"/>
                <a:gd name="connsiteX4" fmla="*/ 2844800 w 2901950"/>
                <a:gd name="connsiteY4" fmla="*/ 8566 h 592766"/>
                <a:gd name="connsiteX5" fmla="*/ 2851150 w 2901950"/>
                <a:gd name="connsiteY5" fmla="*/ 27616 h 592766"/>
                <a:gd name="connsiteX6" fmla="*/ 2863850 w 2901950"/>
                <a:gd name="connsiteY6" fmla="*/ 59366 h 592766"/>
                <a:gd name="connsiteX7" fmla="*/ 2882900 w 2901950"/>
                <a:gd name="connsiteY7" fmla="*/ 154616 h 592766"/>
                <a:gd name="connsiteX8" fmla="*/ 2901950 w 2901950"/>
                <a:gd name="connsiteY8" fmla="*/ 275266 h 592766"/>
                <a:gd name="connsiteX9" fmla="*/ 2895600 w 2901950"/>
                <a:gd name="connsiteY9" fmla="*/ 478466 h 592766"/>
                <a:gd name="connsiteX10" fmla="*/ 2882900 w 2901950"/>
                <a:gd name="connsiteY10" fmla="*/ 541966 h 592766"/>
                <a:gd name="connsiteX11" fmla="*/ 2876550 w 2901950"/>
                <a:gd name="connsiteY11" fmla="*/ 561016 h 592766"/>
                <a:gd name="connsiteX12" fmla="*/ 2825750 w 2901950"/>
                <a:gd name="connsiteY12" fmla="*/ 567366 h 592766"/>
                <a:gd name="connsiteX13" fmla="*/ 1720850 w 2901950"/>
                <a:gd name="connsiteY13" fmla="*/ 573716 h 592766"/>
                <a:gd name="connsiteX14" fmla="*/ 1460500 w 2901950"/>
                <a:gd name="connsiteY14" fmla="*/ 580066 h 592766"/>
                <a:gd name="connsiteX15" fmla="*/ 1250950 w 2901950"/>
                <a:gd name="connsiteY15" fmla="*/ 586416 h 592766"/>
                <a:gd name="connsiteX16" fmla="*/ 946150 w 2901950"/>
                <a:gd name="connsiteY16" fmla="*/ 592766 h 592766"/>
                <a:gd name="connsiteX17" fmla="*/ 469900 w 2901950"/>
                <a:gd name="connsiteY17" fmla="*/ 586416 h 592766"/>
                <a:gd name="connsiteX18" fmla="*/ 298450 w 2901950"/>
                <a:gd name="connsiteY18" fmla="*/ 573716 h 592766"/>
                <a:gd name="connsiteX19" fmla="*/ 279400 w 2901950"/>
                <a:gd name="connsiteY19" fmla="*/ 567366 h 592766"/>
                <a:gd name="connsiteX20" fmla="*/ 260350 w 2901950"/>
                <a:gd name="connsiteY20" fmla="*/ 510216 h 592766"/>
                <a:gd name="connsiteX21" fmla="*/ 254000 w 2901950"/>
                <a:gd name="connsiteY21" fmla="*/ 491166 h 592766"/>
                <a:gd name="connsiteX22" fmla="*/ 228600 w 2901950"/>
                <a:gd name="connsiteY22" fmla="*/ 434016 h 592766"/>
                <a:gd name="connsiteX23" fmla="*/ 222250 w 2901950"/>
                <a:gd name="connsiteY23" fmla="*/ 414966 h 592766"/>
                <a:gd name="connsiteX24" fmla="*/ 215900 w 2901950"/>
                <a:gd name="connsiteY24" fmla="*/ 395916 h 592766"/>
                <a:gd name="connsiteX25" fmla="*/ 196850 w 2901950"/>
                <a:gd name="connsiteY25" fmla="*/ 313366 h 592766"/>
                <a:gd name="connsiteX26" fmla="*/ 190500 w 2901950"/>
                <a:gd name="connsiteY26" fmla="*/ 268916 h 592766"/>
                <a:gd name="connsiteX27" fmla="*/ 184150 w 2901950"/>
                <a:gd name="connsiteY27" fmla="*/ 218116 h 592766"/>
                <a:gd name="connsiteX28" fmla="*/ 171450 w 2901950"/>
                <a:gd name="connsiteY28" fmla="*/ 180016 h 592766"/>
                <a:gd name="connsiteX29" fmla="*/ 139700 w 2901950"/>
                <a:gd name="connsiteY29" fmla="*/ 141916 h 592766"/>
                <a:gd name="connsiteX30" fmla="*/ 114300 w 2901950"/>
                <a:gd name="connsiteY30" fmla="*/ 103816 h 592766"/>
                <a:gd name="connsiteX31" fmla="*/ 107950 w 2901950"/>
                <a:gd name="connsiteY31" fmla="*/ 84766 h 592766"/>
                <a:gd name="connsiteX32" fmla="*/ 57150 w 2901950"/>
                <a:gd name="connsiteY32" fmla="*/ 40316 h 592766"/>
                <a:gd name="connsiteX33" fmla="*/ 0 w 2901950"/>
                <a:gd name="connsiteY33" fmla="*/ 27616 h 592766"/>
                <a:gd name="connsiteX0" fmla="*/ 124519 w 3026469"/>
                <a:gd name="connsiteY0" fmla="*/ 27616 h 592766"/>
                <a:gd name="connsiteX1" fmla="*/ 2188269 w 3026469"/>
                <a:gd name="connsiteY1" fmla="*/ 27616 h 592766"/>
                <a:gd name="connsiteX2" fmla="*/ 2372419 w 3026469"/>
                <a:gd name="connsiteY2" fmla="*/ 14916 h 592766"/>
                <a:gd name="connsiteX3" fmla="*/ 2708969 w 3026469"/>
                <a:gd name="connsiteY3" fmla="*/ 8566 h 592766"/>
                <a:gd name="connsiteX4" fmla="*/ 2969319 w 3026469"/>
                <a:gd name="connsiteY4" fmla="*/ 8566 h 592766"/>
                <a:gd name="connsiteX5" fmla="*/ 2975669 w 3026469"/>
                <a:gd name="connsiteY5" fmla="*/ 27616 h 592766"/>
                <a:gd name="connsiteX6" fmla="*/ 2988369 w 3026469"/>
                <a:gd name="connsiteY6" fmla="*/ 59366 h 592766"/>
                <a:gd name="connsiteX7" fmla="*/ 3007419 w 3026469"/>
                <a:gd name="connsiteY7" fmla="*/ 154616 h 592766"/>
                <a:gd name="connsiteX8" fmla="*/ 3026469 w 3026469"/>
                <a:gd name="connsiteY8" fmla="*/ 275266 h 592766"/>
                <a:gd name="connsiteX9" fmla="*/ 3020119 w 3026469"/>
                <a:gd name="connsiteY9" fmla="*/ 478466 h 592766"/>
                <a:gd name="connsiteX10" fmla="*/ 3007419 w 3026469"/>
                <a:gd name="connsiteY10" fmla="*/ 541966 h 592766"/>
                <a:gd name="connsiteX11" fmla="*/ 3001069 w 3026469"/>
                <a:gd name="connsiteY11" fmla="*/ 561016 h 592766"/>
                <a:gd name="connsiteX12" fmla="*/ 2950269 w 3026469"/>
                <a:gd name="connsiteY12" fmla="*/ 567366 h 592766"/>
                <a:gd name="connsiteX13" fmla="*/ 1845369 w 3026469"/>
                <a:gd name="connsiteY13" fmla="*/ 573716 h 592766"/>
                <a:gd name="connsiteX14" fmla="*/ 1585019 w 3026469"/>
                <a:gd name="connsiteY14" fmla="*/ 580066 h 592766"/>
                <a:gd name="connsiteX15" fmla="*/ 1375469 w 3026469"/>
                <a:gd name="connsiteY15" fmla="*/ 586416 h 592766"/>
                <a:gd name="connsiteX16" fmla="*/ 1070669 w 3026469"/>
                <a:gd name="connsiteY16" fmla="*/ 592766 h 592766"/>
                <a:gd name="connsiteX17" fmla="*/ 594419 w 3026469"/>
                <a:gd name="connsiteY17" fmla="*/ 586416 h 592766"/>
                <a:gd name="connsiteX18" fmla="*/ 422969 w 3026469"/>
                <a:gd name="connsiteY18" fmla="*/ 573716 h 592766"/>
                <a:gd name="connsiteX19" fmla="*/ 403919 w 3026469"/>
                <a:gd name="connsiteY19" fmla="*/ 567366 h 592766"/>
                <a:gd name="connsiteX20" fmla="*/ 384869 w 3026469"/>
                <a:gd name="connsiteY20" fmla="*/ 510216 h 592766"/>
                <a:gd name="connsiteX21" fmla="*/ 378519 w 3026469"/>
                <a:gd name="connsiteY21" fmla="*/ 491166 h 592766"/>
                <a:gd name="connsiteX22" fmla="*/ 353119 w 3026469"/>
                <a:gd name="connsiteY22" fmla="*/ 434016 h 592766"/>
                <a:gd name="connsiteX23" fmla="*/ 346769 w 3026469"/>
                <a:gd name="connsiteY23" fmla="*/ 414966 h 592766"/>
                <a:gd name="connsiteX24" fmla="*/ 340419 w 3026469"/>
                <a:gd name="connsiteY24" fmla="*/ 395916 h 592766"/>
                <a:gd name="connsiteX25" fmla="*/ 321369 w 3026469"/>
                <a:gd name="connsiteY25" fmla="*/ 313366 h 592766"/>
                <a:gd name="connsiteX26" fmla="*/ 315019 w 3026469"/>
                <a:gd name="connsiteY26" fmla="*/ 268916 h 592766"/>
                <a:gd name="connsiteX27" fmla="*/ 308669 w 3026469"/>
                <a:gd name="connsiteY27" fmla="*/ 218116 h 592766"/>
                <a:gd name="connsiteX28" fmla="*/ 295969 w 3026469"/>
                <a:gd name="connsiteY28" fmla="*/ 180016 h 592766"/>
                <a:gd name="connsiteX29" fmla="*/ 264219 w 3026469"/>
                <a:gd name="connsiteY29" fmla="*/ 141916 h 592766"/>
                <a:gd name="connsiteX30" fmla="*/ 238819 w 3026469"/>
                <a:gd name="connsiteY30" fmla="*/ 103816 h 592766"/>
                <a:gd name="connsiteX31" fmla="*/ 232469 w 3026469"/>
                <a:gd name="connsiteY31" fmla="*/ 84766 h 592766"/>
                <a:gd name="connsiteX32" fmla="*/ 124519 w 3026469"/>
                <a:gd name="connsiteY32" fmla="*/ 27616 h 592766"/>
                <a:gd name="connsiteX0" fmla="*/ 123563 w 3025513"/>
                <a:gd name="connsiteY0" fmla="*/ 27616 h 592766"/>
                <a:gd name="connsiteX1" fmla="*/ 2187313 w 3025513"/>
                <a:gd name="connsiteY1" fmla="*/ 27616 h 592766"/>
                <a:gd name="connsiteX2" fmla="*/ 2371463 w 3025513"/>
                <a:gd name="connsiteY2" fmla="*/ 14916 h 592766"/>
                <a:gd name="connsiteX3" fmla="*/ 2708013 w 3025513"/>
                <a:gd name="connsiteY3" fmla="*/ 8566 h 592766"/>
                <a:gd name="connsiteX4" fmla="*/ 2968363 w 3025513"/>
                <a:gd name="connsiteY4" fmla="*/ 8566 h 592766"/>
                <a:gd name="connsiteX5" fmla="*/ 2974713 w 3025513"/>
                <a:gd name="connsiteY5" fmla="*/ 27616 h 592766"/>
                <a:gd name="connsiteX6" fmla="*/ 2987413 w 3025513"/>
                <a:gd name="connsiteY6" fmla="*/ 59366 h 592766"/>
                <a:gd name="connsiteX7" fmla="*/ 3006463 w 3025513"/>
                <a:gd name="connsiteY7" fmla="*/ 154616 h 592766"/>
                <a:gd name="connsiteX8" fmla="*/ 3025513 w 3025513"/>
                <a:gd name="connsiteY8" fmla="*/ 275266 h 592766"/>
                <a:gd name="connsiteX9" fmla="*/ 3019163 w 3025513"/>
                <a:gd name="connsiteY9" fmla="*/ 478466 h 592766"/>
                <a:gd name="connsiteX10" fmla="*/ 3006463 w 3025513"/>
                <a:gd name="connsiteY10" fmla="*/ 541966 h 592766"/>
                <a:gd name="connsiteX11" fmla="*/ 3000113 w 3025513"/>
                <a:gd name="connsiteY11" fmla="*/ 561016 h 592766"/>
                <a:gd name="connsiteX12" fmla="*/ 2949313 w 3025513"/>
                <a:gd name="connsiteY12" fmla="*/ 567366 h 592766"/>
                <a:gd name="connsiteX13" fmla="*/ 1844413 w 3025513"/>
                <a:gd name="connsiteY13" fmla="*/ 573716 h 592766"/>
                <a:gd name="connsiteX14" fmla="*/ 1584063 w 3025513"/>
                <a:gd name="connsiteY14" fmla="*/ 580066 h 592766"/>
                <a:gd name="connsiteX15" fmla="*/ 1374513 w 3025513"/>
                <a:gd name="connsiteY15" fmla="*/ 586416 h 592766"/>
                <a:gd name="connsiteX16" fmla="*/ 1069713 w 3025513"/>
                <a:gd name="connsiteY16" fmla="*/ 592766 h 592766"/>
                <a:gd name="connsiteX17" fmla="*/ 593463 w 3025513"/>
                <a:gd name="connsiteY17" fmla="*/ 586416 h 592766"/>
                <a:gd name="connsiteX18" fmla="*/ 422013 w 3025513"/>
                <a:gd name="connsiteY18" fmla="*/ 573716 h 592766"/>
                <a:gd name="connsiteX19" fmla="*/ 402963 w 3025513"/>
                <a:gd name="connsiteY19" fmla="*/ 567366 h 592766"/>
                <a:gd name="connsiteX20" fmla="*/ 383913 w 3025513"/>
                <a:gd name="connsiteY20" fmla="*/ 510216 h 592766"/>
                <a:gd name="connsiteX21" fmla="*/ 377563 w 3025513"/>
                <a:gd name="connsiteY21" fmla="*/ 491166 h 592766"/>
                <a:gd name="connsiteX22" fmla="*/ 352163 w 3025513"/>
                <a:gd name="connsiteY22" fmla="*/ 434016 h 592766"/>
                <a:gd name="connsiteX23" fmla="*/ 345813 w 3025513"/>
                <a:gd name="connsiteY23" fmla="*/ 414966 h 592766"/>
                <a:gd name="connsiteX24" fmla="*/ 339463 w 3025513"/>
                <a:gd name="connsiteY24" fmla="*/ 395916 h 592766"/>
                <a:gd name="connsiteX25" fmla="*/ 320413 w 3025513"/>
                <a:gd name="connsiteY25" fmla="*/ 313366 h 592766"/>
                <a:gd name="connsiteX26" fmla="*/ 314063 w 3025513"/>
                <a:gd name="connsiteY26" fmla="*/ 268916 h 592766"/>
                <a:gd name="connsiteX27" fmla="*/ 307713 w 3025513"/>
                <a:gd name="connsiteY27" fmla="*/ 218116 h 592766"/>
                <a:gd name="connsiteX28" fmla="*/ 295013 w 3025513"/>
                <a:gd name="connsiteY28" fmla="*/ 180016 h 592766"/>
                <a:gd name="connsiteX29" fmla="*/ 263263 w 3025513"/>
                <a:gd name="connsiteY29" fmla="*/ 141916 h 592766"/>
                <a:gd name="connsiteX30" fmla="*/ 237863 w 3025513"/>
                <a:gd name="connsiteY30" fmla="*/ 103816 h 592766"/>
                <a:gd name="connsiteX31" fmla="*/ 123563 w 3025513"/>
                <a:gd name="connsiteY31" fmla="*/ 27616 h 592766"/>
                <a:gd name="connsiteX0" fmla="*/ 117932 w 3019882"/>
                <a:gd name="connsiteY0" fmla="*/ 27616 h 592766"/>
                <a:gd name="connsiteX1" fmla="*/ 2181682 w 3019882"/>
                <a:gd name="connsiteY1" fmla="*/ 27616 h 592766"/>
                <a:gd name="connsiteX2" fmla="*/ 2365832 w 3019882"/>
                <a:gd name="connsiteY2" fmla="*/ 14916 h 592766"/>
                <a:gd name="connsiteX3" fmla="*/ 2702382 w 3019882"/>
                <a:gd name="connsiteY3" fmla="*/ 8566 h 592766"/>
                <a:gd name="connsiteX4" fmla="*/ 2962732 w 3019882"/>
                <a:gd name="connsiteY4" fmla="*/ 8566 h 592766"/>
                <a:gd name="connsiteX5" fmla="*/ 2969082 w 3019882"/>
                <a:gd name="connsiteY5" fmla="*/ 27616 h 592766"/>
                <a:gd name="connsiteX6" fmla="*/ 2981782 w 3019882"/>
                <a:gd name="connsiteY6" fmla="*/ 59366 h 592766"/>
                <a:gd name="connsiteX7" fmla="*/ 3000832 w 3019882"/>
                <a:gd name="connsiteY7" fmla="*/ 154616 h 592766"/>
                <a:gd name="connsiteX8" fmla="*/ 3019882 w 3019882"/>
                <a:gd name="connsiteY8" fmla="*/ 275266 h 592766"/>
                <a:gd name="connsiteX9" fmla="*/ 3013532 w 3019882"/>
                <a:gd name="connsiteY9" fmla="*/ 478466 h 592766"/>
                <a:gd name="connsiteX10" fmla="*/ 3000832 w 3019882"/>
                <a:gd name="connsiteY10" fmla="*/ 541966 h 592766"/>
                <a:gd name="connsiteX11" fmla="*/ 2994482 w 3019882"/>
                <a:gd name="connsiteY11" fmla="*/ 561016 h 592766"/>
                <a:gd name="connsiteX12" fmla="*/ 2943682 w 3019882"/>
                <a:gd name="connsiteY12" fmla="*/ 567366 h 592766"/>
                <a:gd name="connsiteX13" fmla="*/ 1838782 w 3019882"/>
                <a:gd name="connsiteY13" fmla="*/ 573716 h 592766"/>
                <a:gd name="connsiteX14" fmla="*/ 1578432 w 3019882"/>
                <a:gd name="connsiteY14" fmla="*/ 580066 h 592766"/>
                <a:gd name="connsiteX15" fmla="*/ 1368882 w 3019882"/>
                <a:gd name="connsiteY15" fmla="*/ 586416 h 592766"/>
                <a:gd name="connsiteX16" fmla="*/ 1064082 w 3019882"/>
                <a:gd name="connsiteY16" fmla="*/ 592766 h 592766"/>
                <a:gd name="connsiteX17" fmla="*/ 587832 w 3019882"/>
                <a:gd name="connsiteY17" fmla="*/ 586416 h 592766"/>
                <a:gd name="connsiteX18" fmla="*/ 416382 w 3019882"/>
                <a:gd name="connsiteY18" fmla="*/ 573716 h 592766"/>
                <a:gd name="connsiteX19" fmla="*/ 397332 w 3019882"/>
                <a:gd name="connsiteY19" fmla="*/ 567366 h 592766"/>
                <a:gd name="connsiteX20" fmla="*/ 378282 w 3019882"/>
                <a:gd name="connsiteY20" fmla="*/ 510216 h 592766"/>
                <a:gd name="connsiteX21" fmla="*/ 371932 w 3019882"/>
                <a:gd name="connsiteY21" fmla="*/ 491166 h 592766"/>
                <a:gd name="connsiteX22" fmla="*/ 346532 w 3019882"/>
                <a:gd name="connsiteY22" fmla="*/ 434016 h 592766"/>
                <a:gd name="connsiteX23" fmla="*/ 340182 w 3019882"/>
                <a:gd name="connsiteY23" fmla="*/ 414966 h 592766"/>
                <a:gd name="connsiteX24" fmla="*/ 333832 w 3019882"/>
                <a:gd name="connsiteY24" fmla="*/ 395916 h 592766"/>
                <a:gd name="connsiteX25" fmla="*/ 314782 w 3019882"/>
                <a:gd name="connsiteY25" fmla="*/ 313366 h 592766"/>
                <a:gd name="connsiteX26" fmla="*/ 308432 w 3019882"/>
                <a:gd name="connsiteY26" fmla="*/ 268916 h 592766"/>
                <a:gd name="connsiteX27" fmla="*/ 302082 w 3019882"/>
                <a:gd name="connsiteY27" fmla="*/ 218116 h 592766"/>
                <a:gd name="connsiteX28" fmla="*/ 289382 w 3019882"/>
                <a:gd name="connsiteY28" fmla="*/ 180016 h 592766"/>
                <a:gd name="connsiteX29" fmla="*/ 257632 w 3019882"/>
                <a:gd name="connsiteY29" fmla="*/ 141916 h 592766"/>
                <a:gd name="connsiteX30" fmla="*/ 117932 w 3019882"/>
                <a:gd name="connsiteY30" fmla="*/ 27616 h 592766"/>
                <a:gd name="connsiteX0" fmla="*/ 110611 w 3012561"/>
                <a:gd name="connsiteY0" fmla="*/ 27616 h 592766"/>
                <a:gd name="connsiteX1" fmla="*/ 2174361 w 3012561"/>
                <a:gd name="connsiteY1" fmla="*/ 27616 h 592766"/>
                <a:gd name="connsiteX2" fmla="*/ 2358511 w 3012561"/>
                <a:gd name="connsiteY2" fmla="*/ 14916 h 592766"/>
                <a:gd name="connsiteX3" fmla="*/ 2695061 w 3012561"/>
                <a:gd name="connsiteY3" fmla="*/ 8566 h 592766"/>
                <a:gd name="connsiteX4" fmla="*/ 2955411 w 3012561"/>
                <a:gd name="connsiteY4" fmla="*/ 8566 h 592766"/>
                <a:gd name="connsiteX5" fmla="*/ 2961761 w 3012561"/>
                <a:gd name="connsiteY5" fmla="*/ 27616 h 592766"/>
                <a:gd name="connsiteX6" fmla="*/ 2974461 w 3012561"/>
                <a:gd name="connsiteY6" fmla="*/ 59366 h 592766"/>
                <a:gd name="connsiteX7" fmla="*/ 2993511 w 3012561"/>
                <a:gd name="connsiteY7" fmla="*/ 154616 h 592766"/>
                <a:gd name="connsiteX8" fmla="*/ 3012561 w 3012561"/>
                <a:gd name="connsiteY8" fmla="*/ 275266 h 592766"/>
                <a:gd name="connsiteX9" fmla="*/ 3006211 w 3012561"/>
                <a:gd name="connsiteY9" fmla="*/ 478466 h 592766"/>
                <a:gd name="connsiteX10" fmla="*/ 2993511 w 3012561"/>
                <a:gd name="connsiteY10" fmla="*/ 541966 h 592766"/>
                <a:gd name="connsiteX11" fmla="*/ 2987161 w 3012561"/>
                <a:gd name="connsiteY11" fmla="*/ 561016 h 592766"/>
                <a:gd name="connsiteX12" fmla="*/ 2936361 w 3012561"/>
                <a:gd name="connsiteY12" fmla="*/ 567366 h 592766"/>
                <a:gd name="connsiteX13" fmla="*/ 1831461 w 3012561"/>
                <a:gd name="connsiteY13" fmla="*/ 573716 h 592766"/>
                <a:gd name="connsiteX14" fmla="*/ 1571111 w 3012561"/>
                <a:gd name="connsiteY14" fmla="*/ 580066 h 592766"/>
                <a:gd name="connsiteX15" fmla="*/ 1361561 w 3012561"/>
                <a:gd name="connsiteY15" fmla="*/ 586416 h 592766"/>
                <a:gd name="connsiteX16" fmla="*/ 1056761 w 3012561"/>
                <a:gd name="connsiteY16" fmla="*/ 592766 h 592766"/>
                <a:gd name="connsiteX17" fmla="*/ 580511 w 3012561"/>
                <a:gd name="connsiteY17" fmla="*/ 586416 h 592766"/>
                <a:gd name="connsiteX18" fmla="*/ 409061 w 3012561"/>
                <a:gd name="connsiteY18" fmla="*/ 573716 h 592766"/>
                <a:gd name="connsiteX19" fmla="*/ 390011 w 3012561"/>
                <a:gd name="connsiteY19" fmla="*/ 567366 h 592766"/>
                <a:gd name="connsiteX20" fmla="*/ 370961 w 3012561"/>
                <a:gd name="connsiteY20" fmla="*/ 510216 h 592766"/>
                <a:gd name="connsiteX21" fmla="*/ 364611 w 3012561"/>
                <a:gd name="connsiteY21" fmla="*/ 491166 h 592766"/>
                <a:gd name="connsiteX22" fmla="*/ 339211 w 3012561"/>
                <a:gd name="connsiteY22" fmla="*/ 434016 h 592766"/>
                <a:gd name="connsiteX23" fmla="*/ 332861 w 3012561"/>
                <a:gd name="connsiteY23" fmla="*/ 414966 h 592766"/>
                <a:gd name="connsiteX24" fmla="*/ 326511 w 3012561"/>
                <a:gd name="connsiteY24" fmla="*/ 395916 h 592766"/>
                <a:gd name="connsiteX25" fmla="*/ 307461 w 3012561"/>
                <a:gd name="connsiteY25" fmla="*/ 313366 h 592766"/>
                <a:gd name="connsiteX26" fmla="*/ 301111 w 3012561"/>
                <a:gd name="connsiteY26" fmla="*/ 268916 h 592766"/>
                <a:gd name="connsiteX27" fmla="*/ 294761 w 3012561"/>
                <a:gd name="connsiteY27" fmla="*/ 218116 h 592766"/>
                <a:gd name="connsiteX28" fmla="*/ 282061 w 3012561"/>
                <a:gd name="connsiteY28" fmla="*/ 180016 h 592766"/>
                <a:gd name="connsiteX29" fmla="*/ 110611 w 3012561"/>
                <a:gd name="connsiteY29" fmla="*/ 27616 h 592766"/>
                <a:gd name="connsiteX0" fmla="*/ 107852 w 3009802"/>
                <a:gd name="connsiteY0" fmla="*/ 27616 h 592766"/>
                <a:gd name="connsiteX1" fmla="*/ 2171602 w 3009802"/>
                <a:gd name="connsiteY1" fmla="*/ 27616 h 592766"/>
                <a:gd name="connsiteX2" fmla="*/ 2355752 w 3009802"/>
                <a:gd name="connsiteY2" fmla="*/ 14916 h 592766"/>
                <a:gd name="connsiteX3" fmla="*/ 2692302 w 3009802"/>
                <a:gd name="connsiteY3" fmla="*/ 8566 h 592766"/>
                <a:gd name="connsiteX4" fmla="*/ 2952652 w 3009802"/>
                <a:gd name="connsiteY4" fmla="*/ 8566 h 592766"/>
                <a:gd name="connsiteX5" fmla="*/ 2959002 w 3009802"/>
                <a:gd name="connsiteY5" fmla="*/ 27616 h 592766"/>
                <a:gd name="connsiteX6" fmla="*/ 2971702 w 3009802"/>
                <a:gd name="connsiteY6" fmla="*/ 59366 h 592766"/>
                <a:gd name="connsiteX7" fmla="*/ 2990752 w 3009802"/>
                <a:gd name="connsiteY7" fmla="*/ 154616 h 592766"/>
                <a:gd name="connsiteX8" fmla="*/ 3009802 w 3009802"/>
                <a:gd name="connsiteY8" fmla="*/ 275266 h 592766"/>
                <a:gd name="connsiteX9" fmla="*/ 3003452 w 3009802"/>
                <a:gd name="connsiteY9" fmla="*/ 478466 h 592766"/>
                <a:gd name="connsiteX10" fmla="*/ 2990752 w 3009802"/>
                <a:gd name="connsiteY10" fmla="*/ 541966 h 592766"/>
                <a:gd name="connsiteX11" fmla="*/ 2984402 w 3009802"/>
                <a:gd name="connsiteY11" fmla="*/ 561016 h 592766"/>
                <a:gd name="connsiteX12" fmla="*/ 2933602 w 3009802"/>
                <a:gd name="connsiteY12" fmla="*/ 567366 h 592766"/>
                <a:gd name="connsiteX13" fmla="*/ 1828702 w 3009802"/>
                <a:gd name="connsiteY13" fmla="*/ 573716 h 592766"/>
                <a:gd name="connsiteX14" fmla="*/ 1568352 w 3009802"/>
                <a:gd name="connsiteY14" fmla="*/ 580066 h 592766"/>
                <a:gd name="connsiteX15" fmla="*/ 1358802 w 3009802"/>
                <a:gd name="connsiteY15" fmla="*/ 586416 h 592766"/>
                <a:gd name="connsiteX16" fmla="*/ 1054002 w 3009802"/>
                <a:gd name="connsiteY16" fmla="*/ 592766 h 592766"/>
                <a:gd name="connsiteX17" fmla="*/ 577752 w 3009802"/>
                <a:gd name="connsiteY17" fmla="*/ 586416 h 592766"/>
                <a:gd name="connsiteX18" fmla="*/ 406302 w 3009802"/>
                <a:gd name="connsiteY18" fmla="*/ 573716 h 592766"/>
                <a:gd name="connsiteX19" fmla="*/ 387252 w 3009802"/>
                <a:gd name="connsiteY19" fmla="*/ 567366 h 592766"/>
                <a:gd name="connsiteX20" fmla="*/ 368202 w 3009802"/>
                <a:gd name="connsiteY20" fmla="*/ 510216 h 592766"/>
                <a:gd name="connsiteX21" fmla="*/ 361852 w 3009802"/>
                <a:gd name="connsiteY21" fmla="*/ 491166 h 592766"/>
                <a:gd name="connsiteX22" fmla="*/ 336452 w 3009802"/>
                <a:gd name="connsiteY22" fmla="*/ 434016 h 592766"/>
                <a:gd name="connsiteX23" fmla="*/ 330102 w 3009802"/>
                <a:gd name="connsiteY23" fmla="*/ 414966 h 592766"/>
                <a:gd name="connsiteX24" fmla="*/ 323752 w 3009802"/>
                <a:gd name="connsiteY24" fmla="*/ 395916 h 592766"/>
                <a:gd name="connsiteX25" fmla="*/ 304702 w 3009802"/>
                <a:gd name="connsiteY25" fmla="*/ 313366 h 592766"/>
                <a:gd name="connsiteX26" fmla="*/ 298352 w 3009802"/>
                <a:gd name="connsiteY26" fmla="*/ 268916 h 592766"/>
                <a:gd name="connsiteX27" fmla="*/ 292002 w 3009802"/>
                <a:gd name="connsiteY27" fmla="*/ 218116 h 592766"/>
                <a:gd name="connsiteX28" fmla="*/ 107852 w 3009802"/>
                <a:gd name="connsiteY28" fmla="*/ 27616 h 592766"/>
                <a:gd name="connsiteX0" fmla="*/ 106572 w 3008522"/>
                <a:gd name="connsiteY0" fmla="*/ 27616 h 592766"/>
                <a:gd name="connsiteX1" fmla="*/ 2170322 w 3008522"/>
                <a:gd name="connsiteY1" fmla="*/ 27616 h 592766"/>
                <a:gd name="connsiteX2" fmla="*/ 2354472 w 3008522"/>
                <a:gd name="connsiteY2" fmla="*/ 14916 h 592766"/>
                <a:gd name="connsiteX3" fmla="*/ 2691022 w 3008522"/>
                <a:gd name="connsiteY3" fmla="*/ 8566 h 592766"/>
                <a:gd name="connsiteX4" fmla="*/ 2951372 w 3008522"/>
                <a:gd name="connsiteY4" fmla="*/ 8566 h 592766"/>
                <a:gd name="connsiteX5" fmla="*/ 2957722 w 3008522"/>
                <a:gd name="connsiteY5" fmla="*/ 27616 h 592766"/>
                <a:gd name="connsiteX6" fmla="*/ 2970422 w 3008522"/>
                <a:gd name="connsiteY6" fmla="*/ 59366 h 592766"/>
                <a:gd name="connsiteX7" fmla="*/ 2989472 w 3008522"/>
                <a:gd name="connsiteY7" fmla="*/ 154616 h 592766"/>
                <a:gd name="connsiteX8" fmla="*/ 3008522 w 3008522"/>
                <a:gd name="connsiteY8" fmla="*/ 275266 h 592766"/>
                <a:gd name="connsiteX9" fmla="*/ 3002172 w 3008522"/>
                <a:gd name="connsiteY9" fmla="*/ 478466 h 592766"/>
                <a:gd name="connsiteX10" fmla="*/ 2989472 w 3008522"/>
                <a:gd name="connsiteY10" fmla="*/ 541966 h 592766"/>
                <a:gd name="connsiteX11" fmla="*/ 2983122 w 3008522"/>
                <a:gd name="connsiteY11" fmla="*/ 561016 h 592766"/>
                <a:gd name="connsiteX12" fmla="*/ 2932322 w 3008522"/>
                <a:gd name="connsiteY12" fmla="*/ 567366 h 592766"/>
                <a:gd name="connsiteX13" fmla="*/ 1827422 w 3008522"/>
                <a:gd name="connsiteY13" fmla="*/ 573716 h 592766"/>
                <a:gd name="connsiteX14" fmla="*/ 1567072 w 3008522"/>
                <a:gd name="connsiteY14" fmla="*/ 580066 h 592766"/>
                <a:gd name="connsiteX15" fmla="*/ 1357522 w 3008522"/>
                <a:gd name="connsiteY15" fmla="*/ 586416 h 592766"/>
                <a:gd name="connsiteX16" fmla="*/ 1052722 w 3008522"/>
                <a:gd name="connsiteY16" fmla="*/ 592766 h 592766"/>
                <a:gd name="connsiteX17" fmla="*/ 576472 w 3008522"/>
                <a:gd name="connsiteY17" fmla="*/ 586416 h 592766"/>
                <a:gd name="connsiteX18" fmla="*/ 405022 w 3008522"/>
                <a:gd name="connsiteY18" fmla="*/ 573716 h 592766"/>
                <a:gd name="connsiteX19" fmla="*/ 385972 w 3008522"/>
                <a:gd name="connsiteY19" fmla="*/ 567366 h 592766"/>
                <a:gd name="connsiteX20" fmla="*/ 366922 w 3008522"/>
                <a:gd name="connsiteY20" fmla="*/ 510216 h 592766"/>
                <a:gd name="connsiteX21" fmla="*/ 360572 w 3008522"/>
                <a:gd name="connsiteY21" fmla="*/ 491166 h 592766"/>
                <a:gd name="connsiteX22" fmla="*/ 335172 w 3008522"/>
                <a:gd name="connsiteY22" fmla="*/ 434016 h 592766"/>
                <a:gd name="connsiteX23" fmla="*/ 328822 w 3008522"/>
                <a:gd name="connsiteY23" fmla="*/ 414966 h 592766"/>
                <a:gd name="connsiteX24" fmla="*/ 322472 w 3008522"/>
                <a:gd name="connsiteY24" fmla="*/ 395916 h 592766"/>
                <a:gd name="connsiteX25" fmla="*/ 303422 w 3008522"/>
                <a:gd name="connsiteY25" fmla="*/ 313366 h 592766"/>
                <a:gd name="connsiteX26" fmla="*/ 297072 w 3008522"/>
                <a:gd name="connsiteY26" fmla="*/ 268916 h 592766"/>
                <a:gd name="connsiteX27" fmla="*/ 106572 w 3008522"/>
                <a:gd name="connsiteY27" fmla="*/ 27616 h 592766"/>
                <a:gd name="connsiteX0" fmla="*/ 105597 w 3007547"/>
                <a:gd name="connsiteY0" fmla="*/ 27616 h 592766"/>
                <a:gd name="connsiteX1" fmla="*/ 2169347 w 3007547"/>
                <a:gd name="connsiteY1" fmla="*/ 27616 h 592766"/>
                <a:gd name="connsiteX2" fmla="*/ 2353497 w 3007547"/>
                <a:gd name="connsiteY2" fmla="*/ 14916 h 592766"/>
                <a:gd name="connsiteX3" fmla="*/ 2690047 w 3007547"/>
                <a:gd name="connsiteY3" fmla="*/ 8566 h 592766"/>
                <a:gd name="connsiteX4" fmla="*/ 2950397 w 3007547"/>
                <a:gd name="connsiteY4" fmla="*/ 8566 h 592766"/>
                <a:gd name="connsiteX5" fmla="*/ 2956747 w 3007547"/>
                <a:gd name="connsiteY5" fmla="*/ 27616 h 592766"/>
                <a:gd name="connsiteX6" fmla="*/ 2969447 w 3007547"/>
                <a:gd name="connsiteY6" fmla="*/ 59366 h 592766"/>
                <a:gd name="connsiteX7" fmla="*/ 2988497 w 3007547"/>
                <a:gd name="connsiteY7" fmla="*/ 154616 h 592766"/>
                <a:gd name="connsiteX8" fmla="*/ 3007547 w 3007547"/>
                <a:gd name="connsiteY8" fmla="*/ 275266 h 592766"/>
                <a:gd name="connsiteX9" fmla="*/ 3001197 w 3007547"/>
                <a:gd name="connsiteY9" fmla="*/ 478466 h 592766"/>
                <a:gd name="connsiteX10" fmla="*/ 2988497 w 3007547"/>
                <a:gd name="connsiteY10" fmla="*/ 541966 h 592766"/>
                <a:gd name="connsiteX11" fmla="*/ 2982147 w 3007547"/>
                <a:gd name="connsiteY11" fmla="*/ 561016 h 592766"/>
                <a:gd name="connsiteX12" fmla="*/ 2931347 w 3007547"/>
                <a:gd name="connsiteY12" fmla="*/ 567366 h 592766"/>
                <a:gd name="connsiteX13" fmla="*/ 1826447 w 3007547"/>
                <a:gd name="connsiteY13" fmla="*/ 573716 h 592766"/>
                <a:gd name="connsiteX14" fmla="*/ 1566097 w 3007547"/>
                <a:gd name="connsiteY14" fmla="*/ 580066 h 592766"/>
                <a:gd name="connsiteX15" fmla="*/ 1356547 w 3007547"/>
                <a:gd name="connsiteY15" fmla="*/ 586416 h 592766"/>
                <a:gd name="connsiteX16" fmla="*/ 1051747 w 3007547"/>
                <a:gd name="connsiteY16" fmla="*/ 592766 h 592766"/>
                <a:gd name="connsiteX17" fmla="*/ 575497 w 3007547"/>
                <a:gd name="connsiteY17" fmla="*/ 586416 h 592766"/>
                <a:gd name="connsiteX18" fmla="*/ 404047 w 3007547"/>
                <a:gd name="connsiteY18" fmla="*/ 573716 h 592766"/>
                <a:gd name="connsiteX19" fmla="*/ 384997 w 3007547"/>
                <a:gd name="connsiteY19" fmla="*/ 567366 h 592766"/>
                <a:gd name="connsiteX20" fmla="*/ 365947 w 3007547"/>
                <a:gd name="connsiteY20" fmla="*/ 510216 h 592766"/>
                <a:gd name="connsiteX21" fmla="*/ 359597 w 3007547"/>
                <a:gd name="connsiteY21" fmla="*/ 491166 h 592766"/>
                <a:gd name="connsiteX22" fmla="*/ 334197 w 3007547"/>
                <a:gd name="connsiteY22" fmla="*/ 434016 h 592766"/>
                <a:gd name="connsiteX23" fmla="*/ 327847 w 3007547"/>
                <a:gd name="connsiteY23" fmla="*/ 414966 h 592766"/>
                <a:gd name="connsiteX24" fmla="*/ 321497 w 3007547"/>
                <a:gd name="connsiteY24" fmla="*/ 395916 h 592766"/>
                <a:gd name="connsiteX25" fmla="*/ 302447 w 3007547"/>
                <a:gd name="connsiteY25" fmla="*/ 313366 h 592766"/>
                <a:gd name="connsiteX26" fmla="*/ 105597 w 3007547"/>
                <a:gd name="connsiteY26" fmla="*/ 27616 h 592766"/>
                <a:gd name="connsiteX0" fmla="*/ 101610 w 3003560"/>
                <a:gd name="connsiteY0" fmla="*/ 27616 h 592766"/>
                <a:gd name="connsiteX1" fmla="*/ 2165360 w 3003560"/>
                <a:gd name="connsiteY1" fmla="*/ 27616 h 592766"/>
                <a:gd name="connsiteX2" fmla="*/ 2349510 w 3003560"/>
                <a:gd name="connsiteY2" fmla="*/ 14916 h 592766"/>
                <a:gd name="connsiteX3" fmla="*/ 2686060 w 3003560"/>
                <a:gd name="connsiteY3" fmla="*/ 8566 h 592766"/>
                <a:gd name="connsiteX4" fmla="*/ 2946410 w 3003560"/>
                <a:gd name="connsiteY4" fmla="*/ 8566 h 592766"/>
                <a:gd name="connsiteX5" fmla="*/ 2952760 w 3003560"/>
                <a:gd name="connsiteY5" fmla="*/ 27616 h 592766"/>
                <a:gd name="connsiteX6" fmla="*/ 2965460 w 3003560"/>
                <a:gd name="connsiteY6" fmla="*/ 59366 h 592766"/>
                <a:gd name="connsiteX7" fmla="*/ 2984510 w 3003560"/>
                <a:gd name="connsiteY7" fmla="*/ 154616 h 592766"/>
                <a:gd name="connsiteX8" fmla="*/ 3003560 w 3003560"/>
                <a:gd name="connsiteY8" fmla="*/ 275266 h 592766"/>
                <a:gd name="connsiteX9" fmla="*/ 2997210 w 3003560"/>
                <a:gd name="connsiteY9" fmla="*/ 478466 h 592766"/>
                <a:gd name="connsiteX10" fmla="*/ 2984510 w 3003560"/>
                <a:gd name="connsiteY10" fmla="*/ 541966 h 592766"/>
                <a:gd name="connsiteX11" fmla="*/ 2978160 w 3003560"/>
                <a:gd name="connsiteY11" fmla="*/ 561016 h 592766"/>
                <a:gd name="connsiteX12" fmla="*/ 2927360 w 3003560"/>
                <a:gd name="connsiteY12" fmla="*/ 567366 h 592766"/>
                <a:gd name="connsiteX13" fmla="*/ 1822460 w 3003560"/>
                <a:gd name="connsiteY13" fmla="*/ 573716 h 592766"/>
                <a:gd name="connsiteX14" fmla="*/ 1562110 w 3003560"/>
                <a:gd name="connsiteY14" fmla="*/ 580066 h 592766"/>
                <a:gd name="connsiteX15" fmla="*/ 1352560 w 3003560"/>
                <a:gd name="connsiteY15" fmla="*/ 586416 h 592766"/>
                <a:gd name="connsiteX16" fmla="*/ 1047760 w 3003560"/>
                <a:gd name="connsiteY16" fmla="*/ 592766 h 592766"/>
                <a:gd name="connsiteX17" fmla="*/ 571510 w 3003560"/>
                <a:gd name="connsiteY17" fmla="*/ 586416 h 592766"/>
                <a:gd name="connsiteX18" fmla="*/ 400060 w 3003560"/>
                <a:gd name="connsiteY18" fmla="*/ 573716 h 592766"/>
                <a:gd name="connsiteX19" fmla="*/ 381010 w 3003560"/>
                <a:gd name="connsiteY19" fmla="*/ 567366 h 592766"/>
                <a:gd name="connsiteX20" fmla="*/ 361960 w 3003560"/>
                <a:gd name="connsiteY20" fmla="*/ 510216 h 592766"/>
                <a:gd name="connsiteX21" fmla="*/ 355610 w 3003560"/>
                <a:gd name="connsiteY21" fmla="*/ 491166 h 592766"/>
                <a:gd name="connsiteX22" fmla="*/ 330210 w 3003560"/>
                <a:gd name="connsiteY22" fmla="*/ 434016 h 592766"/>
                <a:gd name="connsiteX23" fmla="*/ 323860 w 3003560"/>
                <a:gd name="connsiteY23" fmla="*/ 414966 h 592766"/>
                <a:gd name="connsiteX24" fmla="*/ 317510 w 3003560"/>
                <a:gd name="connsiteY24" fmla="*/ 395916 h 592766"/>
                <a:gd name="connsiteX25" fmla="*/ 101610 w 3003560"/>
                <a:gd name="connsiteY25" fmla="*/ 27616 h 592766"/>
                <a:gd name="connsiteX0" fmla="*/ 100407 w 3002357"/>
                <a:gd name="connsiteY0" fmla="*/ 27616 h 592766"/>
                <a:gd name="connsiteX1" fmla="*/ 2164157 w 3002357"/>
                <a:gd name="connsiteY1" fmla="*/ 27616 h 592766"/>
                <a:gd name="connsiteX2" fmla="*/ 2348307 w 3002357"/>
                <a:gd name="connsiteY2" fmla="*/ 14916 h 592766"/>
                <a:gd name="connsiteX3" fmla="*/ 2684857 w 3002357"/>
                <a:gd name="connsiteY3" fmla="*/ 8566 h 592766"/>
                <a:gd name="connsiteX4" fmla="*/ 2945207 w 3002357"/>
                <a:gd name="connsiteY4" fmla="*/ 8566 h 592766"/>
                <a:gd name="connsiteX5" fmla="*/ 2951557 w 3002357"/>
                <a:gd name="connsiteY5" fmla="*/ 27616 h 592766"/>
                <a:gd name="connsiteX6" fmla="*/ 2964257 w 3002357"/>
                <a:gd name="connsiteY6" fmla="*/ 59366 h 592766"/>
                <a:gd name="connsiteX7" fmla="*/ 2983307 w 3002357"/>
                <a:gd name="connsiteY7" fmla="*/ 154616 h 592766"/>
                <a:gd name="connsiteX8" fmla="*/ 3002357 w 3002357"/>
                <a:gd name="connsiteY8" fmla="*/ 275266 h 592766"/>
                <a:gd name="connsiteX9" fmla="*/ 2996007 w 3002357"/>
                <a:gd name="connsiteY9" fmla="*/ 478466 h 592766"/>
                <a:gd name="connsiteX10" fmla="*/ 2983307 w 3002357"/>
                <a:gd name="connsiteY10" fmla="*/ 541966 h 592766"/>
                <a:gd name="connsiteX11" fmla="*/ 2976957 w 3002357"/>
                <a:gd name="connsiteY11" fmla="*/ 561016 h 592766"/>
                <a:gd name="connsiteX12" fmla="*/ 2926157 w 3002357"/>
                <a:gd name="connsiteY12" fmla="*/ 567366 h 592766"/>
                <a:gd name="connsiteX13" fmla="*/ 1821257 w 3002357"/>
                <a:gd name="connsiteY13" fmla="*/ 573716 h 592766"/>
                <a:gd name="connsiteX14" fmla="*/ 1560907 w 3002357"/>
                <a:gd name="connsiteY14" fmla="*/ 580066 h 592766"/>
                <a:gd name="connsiteX15" fmla="*/ 1351357 w 3002357"/>
                <a:gd name="connsiteY15" fmla="*/ 586416 h 592766"/>
                <a:gd name="connsiteX16" fmla="*/ 1046557 w 3002357"/>
                <a:gd name="connsiteY16" fmla="*/ 592766 h 592766"/>
                <a:gd name="connsiteX17" fmla="*/ 570307 w 3002357"/>
                <a:gd name="connsiteY17" fmla="*/ 586416 h 592766"/>
                <a:gd name="connsiteX18" fmla="*/ 398857 w 3002357"/>
                <a:gd name="connsiteY18" fmla="*/ 573716 h 592766"/>
                <a:gd name="connsiteX19" fmla="*/ 379807 w 3002357"/>
                <a:gd name="connsiteY19" fmla="*/ 567366 h 592766"/>
                <a:gd name="connsiteX20" fmla="*/ 360757 w 3002357"/>
                <a:gd name="connsiteY20" fmla="*/ 510216 h 592766"/>
                <a:gd name="connsiteX21" fmla="*/ 354407 w 3002357"/>
                <a:gd name="connsiteY21" fmla="*/ 491166 h 592766"/>
                <a:gd name="connsiteX22" fmla="*/ 329007 w 3002357"/>
                <a:gd name="connsiteY22" fmla="*/ 434016 h 592766"/>
                <a:gd name="connsiteX23" fmla="*/ 322657 w 3002357"/>
                <a:gd name="connsiteY23" fmla="*/ 414966 h 592766"/>
                <a:gd name="connsiteX24" fmla="*/ 100407 w 3002357"/>
                <a:gd name="connsiteY24" fmla="*/ 27616 h 592766"/>
                <a:gd name="connsiteX0" fmla="*/ 0 w 2901950"/>
                <a:gd name="connsiteY0" fmla="*/ 27616 h 592766"/>
                <a:gd name="connsiteX1" fmla="*/ 2063750 w 2901950"/>
                <a:gd name="connsiteY1" fmla="*/ 27616 h 592766"/>
                <a:gd name="connsiteX2" fmla="*/ 2247900 w 2901950"/>
                <a:gd name="connsiteY2" fmla="*/ 14916 h 592766"/>
                <a:gd name="connsiteX3" fmla="*/ 2584450 w 2901950"/>
                <a:gd name="connsiteY3" fmla="*/ 8566 h 592766"/>
                <a:gd name="connsiteX4" fmla="*/ 2844800 w 2901950"/>
                <a:gd name="connsiteY4" fmla="*/ 8566 h 592766"/>
                <a:gd name="connsiteX5" fmla="*/ 2851150 w 2901950"/>
                <a:gd name="connsiteY5" fmla="*/ 27616 h 592766"/>
                <a:gd name="connsiteX6" fmla="*/ 2863850 w 2901950"/>
                <a:gd name="connsiteY6" fmla="*/ 59366 h 592766"/>
                <a:gd name="connsiteX7" fmla="*/ 2882900 w 2901950"/>
                <a:gd name="connsiteY7" fmla="*/ 154616 h 592766"/>
                <a:gd name="connsiteX8" fmla="*/ 2901950 w 2901950"/>
                <a:gd name="connsiteY8" fmla="*/ 275266 h 592766"/>
                <a:gd name="connsiteX9" fmla="*/ 2895600 w 2901950"/>
                <a:gd name="connsiteY9" fmla="*/ 478466 h 592766"/>
                <a:gd name="connsiteX10" fmla="*/ 2882900 w 2901950"/>
                <a:gd name="connsiteY10" fmla="*/ 541966 h 592766"/>
                <a:gd name="connsiteX11" fmla="*/ 2876550 w 2901950"/>
                <a:gd name="connsiteY11" fmla="*/ 561016 h 592766"/>
                <a:gd name="connsiteX12" fmla="*/ 2825750 w 2901950"/>
                <a:gd name="connsiteY12" fmla="*/ 567366 h 592766"/>
                <a:gd name="connsiteX13" fmla="*/ 1720850 w 2901950"/>
                <a:gd name="connsiteY13" fmla="*/ 573716 h 592766"/>
                <a:gd name="connsiteX14" fmla="*/ 1460500 w 2901950"/>
                <a:gd name="connsiteY14" fmla="*/ 580066 h 592766"/>
                <a:gd name="connsiteX15" fmla="*/ 1250950 w 2901950"/>
                <a:gd name="connsiteY15" fmla="*/ 586416 h 592766"/>
                <a:gd name="connsiteX16" fmla="*/ 946150 w 2901950"/>
                <a:gd name="connsiteY16" fmla="*/ 592766 h 592766"/>
                <a:gd name="connsiteX17" fmla="*/ 469900 w 2901950"/>
                <a:gd name="connsiteY17" fmla="*/ 586416 h 592766"/>
                <a:gd name="connsiteX18" fmla="*/ 298450 w 2901950"/>
                <a:gd name="connsiteY18" fmla="*/ 573716 h 592766"/>
                <a:gd name="connsiteX19" fmla="*/ 279400 w 2901950"/>
                <a:gd name="connsiteY19" fmla="*/ 567366 h 592766"/>
                <a:gd name="connsiteX20" fmla="*/ 260350 w 2901950"/>
                <a:gd name="connsiteY20" fmla="*/ 510216 h 592766"/>
                <a:gd name="connsiteX21" fmla="*/ 254000 w 2901950"/>
                <a:gd name="connsiteY21" fmla="*/ 491166 h 592766"/>
                <a:gd name="connsiteX22" fmla="*/ 228600 w 2901950"/>
                <a:gd name="connsiteY22" fmla="*/ 434016 h 592766"/>
                <a:gd name="connsiteX23" fmla="*/ 0 w 2901950"/>
                <a:gd name="connsiteY23" fmla="*/ 27616 h 592766"/>
                <a:gd name="connsiteX0" fmla="*/ 94603 w 2996553"/>
                <a:gd name="connsiteY0" fmla="*/ 27616 h 592766"/>
                <a:gd name="connsiteX1" fmla="*/ 2158353 w 2996553"/>
                <a:gd name="connsiteY1" fmla="*/ 27616 h 592766"/>
                <a:gd name="connsiteX2" fmla="*/ 2342503 w 2996553"/>
                <a:gd name="connsiteY2" fmla="*/ 14916 h 592766"/>
                <a:gd name="connsiteX3" fmla="*/ 2679053 w 2996553"/>
                <a:gd name="connsiteY3" fmla="*/ 8566 h 592766"/>
                <a:gd name="connsiteX4" fmla="*/ 2939403 w 2996553"/>
                <a:gd name="connsiteY4" fmla="*/ 8566 h 592766"/>
                <a:gd name="connsiteX5" fmla="*/ 2945753 w 2996553"/>
                <a:gd name="connsiteY5" fmla="*/ 27616 h 592766"/>
                <a:gd name="connsiteX6" fmla="*/ 2958453 w 2996553"/>
                <a:gd name="connsiteY6" fmla="*/ 59366 h 592766"/>
                <a:gd name="connsiteX7" fmla="*/ 2977503 w 2996553"/>
                <a:gd name="connsiteY7" fmla="*/ 154616 h 592766"/>
                <a:gd name="connsiteX8" fmla="*/ 2996553 w 2996553"/>
                <a:gd name="connsiteY8" fmla="*/ 275266 h 592766"/>
                <a:gd name="connsiteX9" fmla="*/ 2990203 w 2996553"/>
                <a:gd name="connsiteY9" fmla="*/ 478466 h 592766"/>
                <a:gd name="connsiteX10" fmla="*/ 2977503 w 2996553"/>
                <a:gd name="connsiteY10" fmla="*/ 541966 h 592766"/>
                <a:gd name="connsiteX11" fmla="*/ 2971153 w 2996553"/>
                <a:gd name="connsiteY11" fmla="*/ 561016 h 592766"/>
                <a:gd name="connsiteX12" fmla="*/ 2920353 w 2996553"/>
                <a:gd name="connsiteY12" fmla="*/ 567366 h 592766"/>
                <a:gd name="connsiteX13" fmla="*/ 1815453 w 2996553"/>
                <a:gd name="connsiteY13" fmla="*/ 573716 h 592766"/>
                <a:gd name="connsiteX14" fmla="*/ 1555103 w 2996553"/>
                <a:gd name="connsiteY14" fmla="*/ 580066 h 592766"/>
                <a:gd name="connsiteX15" fmla="*/ 1345553 w 2996553"/>
                <a:gd name="connsiteY15" fmla="*/ 586416 h 592766"/>
                <a:gd name="connsiteX16" fmla="*/ 1040753 w 2996553"/>
                <a:gd name="connsiteY16" fmla="*/ 592766 h 592766"/>
                <a:gd name="connsiteX17" fmla="*/ 564503 w 2996553"/>
                <a:gd name="connsiteY17" fmla="*/ 586416 h 592766"/>
                <a:gd name="connsiteX18" fmla="*/ 393053 w 2996553"/>
                <a:gd name="connsiteY18" fmla="*/ 573716 h 592766"/>
                <a:gd name="connsiteX19" fmla="*/ 374003 w 2996553"/>
                <a:gd name="connsiteY19" fmla="*/ 567366 h 592766"/>
                <a:gd name="connsiteX20" fmla="*/ 354953 w 2996553"/>
                <a:gd name="connsiteY20" fmla="*/ 510216 h 592766"/>
                <a:gd name="connsiteX21" fmla="*/ 348603 w 2996553"/>
                <a:gd name="connsiteY21" fmla="*/ 491166 h 592766"/>
                <a:gd name="connsiteX22" fmla="*/ 94603 w 2996553"/>
                <a:gd name="connsiteY22" fmla="*/ 27616 h 592766"/>
                <a:gd name="connsiteX0" fmla="*/ 93731 w 2995681"/>
                <a:gd name="connsiteY0" fmla="*/ 27616 h 592766"/>
                <a:gd name="connsiteX1" fmla="*/ 2157481 w 2995681"/>
                <a:gd name="connsiteY1" fmla="*/ 27616 h 592766"/>
                <a:gd name="connsiteX2" fmla="*/ 2341631 w 2995681"/>
                <a:gd name="connsiteY2" fmla="*/ 14916 h 592766"/>
                <a:gd name="connsiteX3" fmla="*/ 2678181 w 2995681"/>
                <a:gd name="connsiteY3" fmla="*/ 8566 h 592766"/>
                <a:gd name="connsiteX4" fmla="*/ 2938531 w 2995681"/>
                <a:gd name="connsiteY4" fmla="*/ 8566 h 592766"/>
                <a:gd name="connsiteX5" fmla="*/ 2944881 w 2995681"/>
                <a:gd name="connsiteY5" fmla="*/ 27616 h 592766"/>
                <a:gd name="connsiteX6" fmla="*/ 2957581 w 2995681"/>
                <a:gd name="connsiteY6" fmla="*/ 59366 h 592766"/>
                <a:gd name="connsiteX7" fmla="*/ 2976631 w 2995681"/>
                <a:gd name="connsiteY7" fmla="*/ 154616 h 592766"/>
                <a:gd name="connsiteX8" fmla="*/ 2995681 w 2995681"/>
                <a:gd name="connsiteY8" fmla="*/ 275266 h 592766"/>
                <a:gd name="connsiteX9" fmla="*/ 2989331 w 2995681"/>
                <a:gd name="connsiteY9" fmla="*/ 478466 h 592766"/>
                <a:gd name="connsiteX10" fmla="*/ 2976631 w 2995681"/>
                <a:gd name="connsiteY10" fmla="*/ 541966 h 592766"/>
                <a:gd name="connsiteX11" fmla="*/ 2970281 w 2995681"/>
                <a:gd name="connsiteY11" fmla="*/ 561016 h 592766"/>
                <a:gd name="connsiteX12" fmla="*/ 2919481 w 2995681"/>
                <a:gd name="connsiteY12" fmla="*/ 567366 h 592766"/>
                <a:gd name="connsiteX13" fmla="*/ 1814581 w 2995681"/>
                <a:gd name="connsiteY13" fmla="*/ 573716 h 592766"/>
                <a:gd name="connsiteX14" fmla="*/ 1554231 w 2995681"/>
                <a:gd name="connsiteY14" fmla="*/ 580066 h 592766"/>
                <a:gd name="connsiteX15" fmla="*/ 1344681 w 2995681"/>
                <a:gd name="connsiteY15" fmla="*/ 586416 h 592766"/>
                <a:gd name="connsiteX16" fmla="*/ 1039881 w 2995681"/>
                <a:gd name="connsiteY16" fmla="*/ 592766 h 592766"/>
                <a:gd name="connsiteX17" fmla="*/ 563631 w 2995681"/>
                <a:gd name="connsiteY17" fmla="*/ 586416 h 592766"/>
                <a:gd name="connsiteX18" fmla="*/ 392181 w 2995681"/>
                <a:gd name="connsiteY18" fmla="*/ 573716 h 592766"/>
                <a:gd name="connsiteX19" fmla="*/ 373131 w 2995681"/>
                <a:gd name="connsiteY19" fmla="*/ 567366 h 592766"/>
                <a:gd name="connsiteX20" fmla="*/ 354081 w 2995681"/>
                <a:gd name="connsiteY20" fmla="*/ 510216 h 592766"/>
                <a:gd name="connsiteX21" fmla="*/ 93731 w 2995681"/>
                <a:gd name="connsiteY21" fmla="*/ 27616 h 592766"/>
                <a:gd name="connsiteX0" fmla="*/ 90439 w 2992389"/>
                <a:gd name="connsiteY0" fmla="*/ 27616 h 592766"/>
                <a:gd name="connsiteX1" fmla="*/ 2154189 w 2992389"/>
                <a:gd name="connsiteY1" fmla="*/ 27616 h 592766"/>
                <a:gd name="connsiteX2" fmla="*/ 2338339 w 2992389"/>
                <a:gd name="connsiteY2" fmla="*/ 14916 h 592766"/>
                <a:gd name="connsiteX3" fmla="*/ 2674889 w 2992389"/>
                <a:gd name="connsiteY3" fmla="*/ 8566 h 592766"/>
                <a:gd name="connsiteX4" fmla="*/ 2935239 w 2992389"/>
                <a:gd name="connsiteY4" fmla="*/ 8566 h 592766"/>
                <a:gd name="connsiteX5" fmla="*/ 2941589 w 2992389"/>
                <a:gd name="connsiteY5" fmla="*/ 27616 h 592766"/>
                <a:gd name="connsiteX6" fmla="*/ 2954289 w 2992389"/>
                <a:gd name="connsiteY6" fmla="*/ 59366 h 592766"/>
                <a:gd name="connsiteX7" fmla="*/ 2973339 w 2992389"/>
                <a:gd name="connsiteY7" fmla="*/ 154616 h 592766"/>
                <a:gd name="connsiteX8" fmla="*/ 2992389 w 2992389"/>
                <a:gd name="connsiteY8" fmla="*/ 275266 h 592766"/>
                <a:gd name="connsiteX9" fmla="*/ 2986039 w 2992389"/>
                <a:gd name="connsiteY9" fmla="*/ 478466 h 592766"/>
                <a:gd name="connsiteX10" fmla="*/ 2973339 w 2992389"/>
                <a:gd name="connsiteY10" fmla="*/ 541966 h 592766"/>
                <a:gd name="connsiteX11" fmla="*/ 2966989 w 2992389"/>
                <a:gd name="connsiteY11" fmla="*/ 561016 h 592766"/>
                <a:gd name="connsiteX12" fmla="*/ 2916189 w 2992389"/>
                <a:gd name="connsiteY12" fmla="*/ 567366 h 592766"/>
                <a:gd name="connsiteX13" fmla="*/ 1811289 w 2992389"/>
                <a:gd name="connsiteY13" fmla="*/ 573716 h 592766"/>
                <a:gd name="connsiteX14" fmla="*/ 1550939 w 2992389"/>
                <a:gd name="connsiteY14" fmla="*/ 580066 h 592766"/>
                <a:gd name="connsiteX15" fmla="*/ 1341389 w 2992389"/>
                <a:gd name="connsiteY15" fmla="*/ 586416 h 592766"/>
                <a:gd name="connsiteX16" fmla="*/ 1036589 w 2992389"/>
                <a:gd name="connsiteY16" fmla="*/ 592766 h 592766"/>
                <a:gd name="connsiteX17" fmla="*/ 560339 w 2992389"/>
                <a:gd name="connsiteY17" fmla="*/ 586416 h 592766"/>
                <a:gd name="connsiteX18" fmla="*/ 388889 w 2992389"/>
                <a:gd name="connsiteY18" fmla="*/ 573716 h 592766"/>
                <a:gd name="connsiteX19" fmla="*/ 369839 w 2992389"/>
                <a:gd name="connsiteY19" fmla="*/ 567366 h 592766"/>
                <a:gd name="connsiteX20" fmla="*/ 90439 w 2992389"/>
                <a:gd name="connsiteY20" fmla="*/ 27616 h 592766"/>
                <a:gd name="connsiteX0" fmla="*/ 90035 w 2991985"/>
                <a:gd name="connsiteY0" fmla="*/ 27616 h 618421"/>
                <a:gd name="connsiteX1" fmla="*/ 2153785 w 2991985"/>
                <a:gd name="connsiteY1" fmla="*/ 27616 h 618421"/>
                <a:gd name="connsiteX2" fmla="*/ 2337935 w 2991985"/>
                <a:gd name="connsiteY2" fmla="*/ 14916 h 618421"/>
                <a:gd name="connsiteX3" fmla="*/ 2674485 w 2991985"/>
                <a:gd name="connsiteY3" fmla="*/ 8566 h 618421"/>
                <a:gd name="connsiteX4" fmla="*/ 2934835 w 2991985"/>
                <a:gd name="connsiteY4" fmla="*/ 8566 h 618421"/>
                <a:gd name="connsiteX5" fmla="*/ 2941185 w 2991985"/>
                <a:gd name="connsiteY5" fmla="*/ 27616 h 618421"/>
                <a:gd name="connsiteX6" fmla="*/ 2953885 w 2991985"/>
                <a:gd name="connsiteY6" fmla="*/ 59366 h 618421"/>
                <a:gd name="connsiteX7" fmla="*/ 2972935 w 2991985"/>
                <a:gd name="connsiteY7" fmla="*/ 154616 h 618421"/>
                <a:gd name="connsiteX8" fmla="*/ 2991985 w 2991985"/>
                <a:gd name="connsiteY8" fmla="*/ 275266 h 618421"/>
                <a:gd name="connsiteX9" fmla="*/ 2985635 w 2991985"/>
                <a:gd name="connsiteY9" fmla="*/ 478466 h 618421"/>
                <a:gd name="connsiteX10" fmla="*/ 2972935 w 2991985"/>
                <a:gd name="connsiteY10" fmla="*/ 541966 h 618421"/>
                <a:gd name="connsiteX11" fmla="*/ 2966585 w 2991985"/>
                <a:gd name="connsiteY11" fmla="*/ 561016 h 618421"/>
                <a:gd name="connsiteX12" fmla="*/ 2915785 w 2991985"/>
                <a:gd name="connsiteY12" fmla="*/ 567366 h 618421"/>
                <a:gd name="connsiteX13" fmla="*/ 1810885 w 2991985"/>
                <a:gd name="connsiteY13" fmla="*/ 573716 h 618421"/>
                <a:gd name="connsiteX14" fmla="*/ 1550535 w 2991985"/>
                <a:gd name="connsiteY14" fmla="*/ 580066 h 618421"/>
                <a:gd name="connsiteX15" fmla="*/ 1340985 w 2991985"/>
                <a:gd name="connsiteY15" fmla="*/ 586416 h 618421"/>
                <a:gd name="connsiteX16" fmla="*/ 1036185 w 2991985"/>
                <a:gd name="connsiteY16" fmla="*/ 592766 h 618421"/>
                <a:gd name="connsiteX17" fmla="*/ 559935 w 2991985"/>
                <a:gd name="connsiteY17" fmla="*/ 586416 h 618421"/>
                <a:gd name="connsiteX18" fmla="*/ 388485 w 2991985"/>
                <a:gd name="connsiteY18" fmla="*/ 573716 h 618421"/>
                <a:gd name="connsiteX19" fmla="*/ 90035 w 2991985"/>
                <a:gd name="connsiteY19" fmla="*/ 27616 h 618421"/>
                <a:gd name="connsiteX0" fmla="*/ 90035 w 2991985"/>
                <a:gd name="connsiteY0" fmla="*/ 27616 h 592766"/>
                <a:gd name="connsiteX1" fmla="*/ 2153785 w 2991985"/>
                <a:gd name="connsiteY1" fmla="*/ 27616 h 592766"/>
                <a:gd name="connsiteX2" fmla="*/ 2337935 w 2991985"/>
                <a:gd name="connsiteY2" fmla="*/ 14916 h 592766"/>
                <a:gd name="connsiteX3" fmla="*/ 2674485 w 2991985"/>
                <a:gd name="connsiteY3" fmla="*/ 8566 h 592766"/>
                <a:gd name="connsiteX4" fmla="*/ 2934835 w 2991985"/>
                <a:gd name="connsiteY4" fmla="*/ 8566 h 592766"/>
                <a:gd name="connsiteX5" fmla="*/ 2941185 w 2991985"/>
                <a:gd name="connsiteY5" fmla="*/ 27616 h 592766"/>
                <a:gd name="connsiteX6" fmla="*/ 2953885 w 2991985"/>
                <a:gd name="connsiteY6" fmla="*/ 59366 h 592766"/>
                <a:gd name="connsiteX7" fmla="*/ 2972935 w 2991985"/>
                <a:gd name="connsiteY7" fmla="*/ 154616 h 592766"/>
                <a:gd name="connsiteX8" fmla="*/ 2991985 w 2991985"/>
                <a:gd name="connsiteY8" fmla="*/ 275266 h 592766"/>
                <a:gd name="connsiteX9" fmla="*/ 2985635 w 2991985"/>
                <a:gd name="connsiteY9" fmla="*/ 478466 h 592766"/>
                <a:gd name="connsiteX10" fmla="*/ 2972935 w 2991985"/>
                <a:gd name="connsiteY10" fmla="*/ 541966 h 592766"/>
                <a:gd name="connsiteX11" fmla="*/ 2966585 w 2991985"/>
                <a:gd name="connsiteY11" fmla="*/ 561016 h 592766"/>
                <a:gd name="connsiteX12" fmla="*/ 2915785 w 2991985"/>
                <a:gd name="connsiteY12" fmla="*/ 567366 h 592766"/>
                <a:gd name="connsiteX13" fmla="*/ 1810885 w 2991985"/>
                <a:gd name="connsiteY13" fmla="*/ 573716 h 592766"/>
                <a:gd name="connsiteX14" fmla="*/ 1550535 w 2991985"/>
                <a:gd name="connsiteY14" fmla="*/ 580066 h 592766"/>
                <a:gd name="connsiteX15" fmla="*/ 1340985 w 2991985"/>
                <a:gd name="connsiteY15" fmla="*/ 586416 h 592766"/>
                <a:gd name="connsiteX16" fmla="*/ 1036185 w 2991985"/>
                <a:gd name="connsiteY16" fmla="*/ 592766 h 592766"/>
                <a:gd name="connsiteX17" fmla="*/ 388485 w 2991985"/>
                <a:gd name="connsiteY17" fmla="*/ 573716 h 592766"/>
                <a:gd name="connsiteX18" fmla="*/ 90035 w 2991985"/>
                <a:gd name="connsiteY18" fmla="*/ 27616 h 592766"/>
                <a:gd name="connsiteX0" fmla="*/ 90035 w 2991985"/>
                <a:gd name="connsiteY0" fmla="*/ 27616 h 586416"/>
                <a:gd name="connsiteX1" fmla="*/ 2153785 w 2991985"/>
                <a:gd name="connsiteY1" fmla="*/ 27616 h 586416"/>
                <a:gd name="connsiteX2" fmla="*/ 2337935 w 2991985"/>
                <a:gd name="connsiteY2" fmla="*/ 14916 h 586416"/>
                <a:gd name="connsiteX3" fmla="*/ 2674485 w 2991985"/>
                <a:gd name="connsiteY3" fmla="*/ 8566 h 586416"/>
                <a:gd name="connsiteX4" fmla="*/ 2934835 w 2991985"/>
                <a:gd name="connsiteY4" fmla="*/ 8566 h 586416"/>
                <a:gd name="connsiteX5" fmla="*/ 2941185 w 2991985"/>
                <a:gd name="connsiteY5" fmla="*/ 27616 h 586416"/>
                <a:gd name="connsiteX6" fmla="*/ 2953885 w 2991985"/>
                <a:gd name="connsiteY6" fmla="*/ 59366 h 586416"/>
                <a:gd name="connsiteX7" fmla="*/ 2972935 w 2991985"/>
                <a:gd name="connsiteY7" fmla="*/ 154616 h 586416"/>
                <a:gd name="connsiteX8" fmla="*/ 2991985 w 2991985"/>
                <a:gd name="connsiteY8" fmla="*/ 275266 h 586416"/>
                <a:gd name="connsiteX9" fmla="*/ 2985635 w 2991985"/>
                <a:gd name="connsiteY9" fmla="*/ 478466 h 586416"/>
                <a:gd name="connsiteX10" fmla="*/ 2972935 w 2991985"/>
                <a:gd name="connsiteY10" fmla="*/ 541966 h 586416"/>
                <a:gd name="connsiteX11" fmla="*/ 2966585 w 2991985"/>
                <a:gd name="connsiteY11" fmla="*/ 561016 h 586416"/>
                <a:gd name="connsiteX12" fmla="*/ 2915785 w 2991985"/>
                <a:gd name="connsiteY12" fmla="*/ 567366 h 586416"/>
                <a:gd name="connsiteX13" fmla="*/ 1810885 w 2991985"/>
                <a:gd name="connsiteY13" fmla="*/ 573716 h 586416"/>
                <a:gd name="connsiteX14" fmla="*/ 1550535 w 2991985"/>
                <a:gd name="connsiteY14" fmla="*/ 580066 h 586416"/>
                <a:gd name="connsiteX15" fmla="*/ 1340985 w 2991985"/>
                <a:gd name="connsiteY15" fmla="*/ 586416 h 586416"/>
                <a:gd name="connsiteX16" fmla="*/ 388485 w 2991985"/>
                <a:gd name="connsiteY16" fmla="*/ 573716 h 586416"/>
                <a:gd name="connsiteX17" fmla="*/ 90035 w 2991985"/>
                <a:gd name="connsiteY17" fmla="*/ 27616 h 586416"/>
                <a:gd name="connsiteX0" fmla="*/ 90035 w 2991985"/>
                <a:gd name="connsiteY0" fmla="*/ 27616 h 580066"/>
                <a:gd name="connsiteX1" fmla="*/ 2153785 w 2991985"/>
                <a:gd name="connsiteY1" fmla="*/ 27616 h 580066"/>
                <a:gd name="connsiteX2" fmla="*/ 2337935 w 2991985"/>
                <a:gd name="connsiteY2" fmla="*/ 14916 h 580066"/>
                <a:gd name="connsiteX3" fmla="*/ 2674485 w 2991985"/>
                <a:gd name="connsiteY3" fmla="*/ 8566 h 580066"/>
                <a:gd name="connsiteX4" fmla="*/ 2934835 w 2991985"/>
                <a:gd name="connsiteY4" fmla="*/ 8566 h 580066"/>
                <a:gd name="connsiteX5" fmla="*/ 2941185 w 2991985"/>
                <a:gd name="connsiteY5" fmla="*/ 27616 h 580066"/>
                <a:gd name="connsiteX6" fmla="*/ 2953885 w 2991985"/>
                <a:gd name="connsiteY6" fmla="*/ 59366 h 580066"/>
                <a:gd name="connsiteX7" fmla="*/ 2972935 w 2991985"/>
                <a:gd name="connsiteY7" fmla="*/ 154616 h 580066"/>
                <a:gd name="connsiteX8" fmla="*/ 2991985 w 2991985"/>
                <a:gd name="connsiteY8" fmla="*/ 275266 h 580066"/>
                <a:gd name="connsiteX9" fmla="*/ 2985635 w 2991985"/>
                <a:gd name="connsiteY9" fmla="*/ 478466 h 580066"/>
                <a:gd name="connsiteX10" fmla="*/ 2972935 w 2991985"/>
                <a:gd name="connsiteY10" fmla="*/ 541966 h 580066"/>
                <a:gd name="connsiteX11" fmla="*/ 2966585 w 2991985"/>
                <a:gd name="connsiteY11" fmla="*/ 561016 h 580066"/>
                <a:gd name="connsiteX12" fmla="*/ 2915785 w 2991985"/>
                <a:gd name="connsiteY12" fmla="*/ 567366 h 580066"/>
                <a:gd name="connsiteX13" fmla="*/ 1810885 w 2991985"/>
                <a:gd name="connsiteY13" fmla="*/ 573716 h 580066"/>
                <a:gd name="connsiteX14" fmla="*/ 1550535 w 2991985"/>
                <a:gd name="connsiteY14" fmla="*/ 580066 h 580066"/>
                <a:gd name="connsiteX15" fmla="*/ 388485 w 2991985"/>
                <a:gd name="connsiteY15" fmla="*/ 573716 h 580066"/>
                <a:gd name="connsiteX16" fmla="*/ 90035 w 2991985"/>
                <a:gd name="connsiteY16" fmla="*/ 27616 h 580066"/>
                <a:gd name="connsiteX0" fmla="*/ 90035 w 2991985"/>
                <a:gd name="connsiteY0" fmla="*/ 27616 h 573716"/>
                <a:gd name="connsiteX1" fmla="*/ 2153785 w 2991985"/>
                <a:gd name="connsiteY1" fmla="*/ 27616 h 573716"/>
                <a:gd name="connsiteX2" fmla="*/ 2337935 w 2991985"/>
                <a:gd name="connsiteY2" fmla="*/ 14916 h 573716"/>
                <a:gd name="connsiteX3" fmla="*/ 2674485 w 2991985"/>
                <a:gd name="connsiteY3" fmla="*/ 8566 h 573716"/>
                <a:gd name="connsiteX4" fmla="*/ 2934835 w 2991985"/>
                <a:gd name="connsiteY4" fmla="*/ 8566 h 573716"/>
                <a:gd name="connsiteX5" fmla="*/ 2941185 w 2991985"/>
                <a:gd name="connsiteY5" fmla="*/ 27616 h 573716"/>
                <a:gd name="connsiteX6" fmla="*/ 2953885 w 2991985"/>
                <a:gd name="connsiteY6" fmla="*/ 59366 h 573716"/>
                <a:gd name="connsiteX7" fmla="*/ 2972935 w 2991985"/>
                <a:gd name="connsiteY7" fmla="*/ 154616 h 573716"/>
                <a:gd name="connsiteX8" fmla="*/ 2991985 w 2991985"/>
                <a:gd name="connsiteY8" fmla="*/ 275266 h 573716"/>
                <a:gd name="connsiteX9" fmla="*/ 2985635 w 2991985"/>
                <a:gd name="connsiteY9" fmla="*/ 478466 h 573716"/>
                <a:gd name="connsiteX10" fmla="*/ 2972935 w 2991985"/>
                <a:gd name="connsiteY10" fmla="*/ 541966 h 573716"/>
                <a:gd name="connsiteX11" fmla="*/ 2966585 w 2991985"/>
                <a:gd name="connsiteY11" fmla="*/ 561016 h 573716"/>
                <a:gd name="connsiteX12" fmla="*/ 2915785 w 2991985"/>
                <a:gd name="connsiteY12" fmla="*/ 567366 h 573716"/>
                <a:gd name="connsiteX13" fmla="*/ 1810885 w 2991985"/>
                <a:gd name="connsiteY13" fmla="*/ 573716 h 573716"/>
                <a:gd name="connsiteX14" fmla="*/ 388485 w 2991985"/>
                <a:gd name="connsiteY14" fmla="*/ 573716 h 573716"/>
                <a:gd name="connsiteX15" fmla="*/ 90035 w 2991985"/>
                <a:gd name="connsiteY15" fmla="*/ 27616 h 573716"/>
                <a:gd name="connsiteX0" fmla="*/ 90035 w 2991985"/>
                <a:gd name="connsiteY0" fmla="*/ 27616 h 573716"/>
                <a:gd name="connsiteX1" fmla="*/ 2153785 w 2991985"/>
                <a:gd name="connsiteY1" fmla="*/ 27616 h 573716"/>
                <a:gd name="connsiteX2" fmla="*/ 2337935 w 2991985"/>
                <a:gd name="connsiteY2" fmla="*/ 14916 h 573716"/>
                <a:gd name="connsiteX3" fmla="*/ 2674485 w 2991985"/>
                <a:gd name="connsiteY3" fmla="*/ 8566 h 573716"/>
                <a:gd name="connsiteX4" fmla="*/ 2934835 w 2991985"/>
                <a:gd name="connsiteY4" fmla="*/ 8566 h 573716"/>
                <a:gd name="connsiteX5" fmla="*/ 2941185 w 2991985"/>
                <a:gd name="connsiteY5" fmla="*/ 27616 h 573716"/>
                <a:gd name="connsiteX6" fmla="*/ 2953885 w 2991985"/>
                <a:gd name="connsiteY6" fmla="*/ 59366 h 573716"/>
                <a:gd name="connsiteX7" fmla="*/ 2972935 w 2991985"/>
                <a:gd name="connsiteY7" fmla="*/ 154616 h 573716"/>
                <a:gd name="connsiteX8" fmla="*/ 2991985 w 2991985"/>
                <a:gd name="connsiteY8" fmla="*/ 275266 h 573716"/>
                <a:gd name="connsiteX9" fmla="*/ 2985635 w 2991985"/>
                <a:gd name="connsiteY9" fmla="*/ 478466 h 573716"/>
                <a:gd name="connsiteX10" fmla="*/ 2972935 w 2991985"/>
                <a:gd name="connsiteY10" fmla="*/ 541966 h 573716"/>
                <a:gd name="connsiteX11" fmla="*/ 2966585 w 2991985"/>
                <a:gd name="connsiteY11" fmla="*/ 561016 h 573716"/>
                <a:gd name="connsiteX12" fmla="*/ 2915785 w 2991985"/>
                <a:gd name="connsiteY12" fmla="*/ 567366 h 573716"/>
                <a:gd name="connsiteX13" fmla="*/ 388485 w 2991985"/>
                <a:gd name="connsiteY13" fmla="*/ 573716 h 573716"/>
                <a:gd name="connsiteX14" fmla="*/ 90035 w 2991985"/>
                <a:gd name="connsiteY14" fmla="*/ 27616 h 573716"/>
                <a:gd name="connsiteX0" fmla="*/ 90035 w 2991985"/>
                <a:gd name="connsiteY0" fmla="*/ 44161 h 590261"/>
                <a:gd name="connsiteX1" fmla="*/ 2337935 w 2991985"/>
                <a:gd name="connsiteY1" fmla="*/ 31461 h 590261"/>
                <a:gd name="connsiteX2" fmla="*/ 2674485 w 2991985"/>
                <a:gd name="connsiteY2" fmla="*/ 25111 h 590261"/>
                <a:gd name="connsiteX3" fmla="*/ 2934835 w 2991985"/>
                <a:gd name="connsiteY3" fmla="*/ 25111 h 590261"/>
                <a:gd name="connsiteX4" fmla="*/ 2941185 w 2991985"/>
                <a:gd name="connsiteY4" fmla="*/ 44161 h 590261"/>
                <a:gd name="connsiteX5" fmla="*/ 2953885 w 2991985"/>
                <a:gd name="connsiteY5" fmla="*/ 75911 h 590261"/>
                <a:gd name="connsiteX6" fmla="*/ 2972935 w 2991985"/>
                <a:gd name="connsiteY6" fmla="*/ 171161 h 590261"/>
                <a:gd name="connsiteX7" fmla="*/ 2991985 w 2991985"/>
                <a:gd name="connsiteY7" fmla="*/ 291811 h 590261"/>
                <a:gd name="connsiteX8" fmla="*/ 2985635 w 2991985"/>
                <a:gd name="connsiteY8" fmla="*/ 495011 h 590261"/>
                <a:gd name="connsiteX9" fmla="*/ 2972935 w 2991985"/>
                <a:gd name="connsiteY9" fmla="*/ 558511 h 590261"/>
                <a:gd name="connsiteX10" fmla="*/ 2966585 w 2991985"/>
                <a:gd name="connsiteY10" fmla="*/ 577561 h 590261"/>
                <a:gd name="connsiteX11" fmla="*/ 2915785 w 2991985"/>
                <a:gd name="connsiteY11" fmla="*/ 583911 h 590261"/>
                <a:gd name="connsiteX12" fmla="*/ 388485 w 2991985"/>
                <a:gd name="connsiteY12" fmla="*/ 590261 h 590261"/>
                <a:gd name="connsiteX13" fmla="*/ 90035 w 2991985"/>
                <a:gd name="connsiteY13" fmla="*/ 44161 h 590261"/>
                <a:gd name="connsiteX0" fmla="*/ 90035 w 2991985"/>
                <a:gd name="connsiteY0" fmla="*/ 46586 h 592686"/>
                <a:gd name="connsiteX1" fmla="*/ 2674485 w 2991985"/>
                <a:gd name="connsiteY1" fmla="*/ 27536 h 592686"/>
                <a:gd name="connsiteX2" fmla="*/ 2934835 w 2991985"/>
                <a:gd name="connsiteY2" fmla="*/ 27536 h 592686"/>
                <a:gd name="connsiteX3" fmla="*/ 2941185 w 2991985"/>
                <a:gd name="connsiteY3" fmla="*/ 46586 h 592686"/>
                <a:gd name="connsiteX4" fmla="*/ 2953885 w 2991985"/>
                <a:gd name="connsiteY4" fmla="*/ 78336 h 592686"/>
                <a:gd name="connsiteX5" fmla="*/ 2972935 w 2991985"/>
                <a:gd name="connsiteY5" fmla="*/ 173586 h 592686"/>
                <a:gd name="connsiteX6" fmla="*/ 2991985 w 2991985"/>
                <a:gd name="connsiteY6" fmla="*/ 294236 h 592686"/>
                <a:gd name="connsiteX7" fmla="*/ 2985635 w 2991985"/>
                <a:gd name="connsiteY7" fmla="*/ 497436 h 592686"/>
                <a:gd name="connsiteX8" fmla="*/ 2972935 w 2991985"/>
                <a:gd name="connsiteY8" fmla="*/ 560936 h 592686"/>
                <a:gd name="connsiteX9" fmla="*/ 2966585 w 2991985"/>
                <a:gd name="connsiteY9" fmla="*/ 579986 h 592686"/>
                <a:gd name="connsiteX10" fmla="*/ 2915785 w 2991985"/>
                <a:gd name="connsiteY10" fmla="*/ 586336 h 592686"/>
                <a:gd name="connsiteX11" fmla="*/ 388485 w 2991985"/>
                <a:gd name="connsiteY11" fmla="*/ 592686 h 592686"/>
                <a:gd name="connsiteX12" fmla="*/ 90035 w 2991985"/>
                <a:gd name="connsiteY12" fmla="*/ 46586 h 592686"/>
                <a:gd name="connsiteX0" fmla="*/ 90035 w 3147162"/>
                <a:gd name="connsiteY0" fmla="*/ 47444 h 593544"/>
                <a:gd name="connsiteX1" fmla="*/ 2934835 w 3147162"/>
                <a:gd name="connsiteY1" fmla="*/ 28394 h 593544"/>
                <a:gd name="connsiteX2" fmla="*/ 2941185 w 3147162"/>
                <a:gd name="connsiteY2" fmla="*/ 47444 h 593544"/>
                <a:gd name="connsiteX3" fmla="*/ 2953885 w 3147162"/>
                <a:gd name="connsiteY3" fmla="*/ 79194 h 593544"/>
                <a:gd name="connsiteX4" fmla="*/ 2972935 w 3147162"/>
                <a:gd name="connsiteY4" fmla="*/ 174444 h 593544"/>
                <a:gd name="connsiteX5" fmla="*/ 2991985 w 3147162"/>
                <a:gd name="connsiteY5" fmla="*/ 295094 h 593544"/>
                <a:gd name="connsiteX6" fmla="*/ 2985635 w 3147162"/>
                <a:gd name="connsiteY6" fmla="*/ 498294 h 593544"/>
                <a:gd name="connsiteX7" fmla="*/ 2972935 w 3147162"/>
                <a:gd name="connsiteY7" fmla="*/ 561794 h 593544"/>
                <a:gd name="connsiteX8" fmla="*/ 2966585 w 3147162"/>
                <a:gd name="connsiteY8" fmla="*/ 580844 h 593544"/>
                <a:gd name="connsiteX9" fmla="*/ 2915785 w 3147162"/>
                <a:gd name="connsiteY9" fmla="*/ 587194 h 593544"/>
                <a:gd name="connsiteX10" fmla="*/ 388485 w 3147162"/>
                <a:gd name="connsiteY10" fmla="*/ 593544 h 593544"/>
                <a:gd name="connsiteX11" fmla="*/ 90035 w 3147162"/>
                <a:gd name="connsiteY11" fmla="*/ 47444 h 593544"/>
                <a:gd name="connsiteX0" fmla="*/ 90035 w 3146267"/>
                <a:gd name="connsiteY0" fmla="*/ 47444 h 593544"/>
                <a:gd name="connsiteX1" fmla="*/ 2934835 w 3146267"/>
                <a:gd name="connsiteY1" fmla="*/ 28394 h 593544"/>
                <a:gd name="connsiteX2" fmla="*/ 2941185 w 3146267"/>
                <a:gd name="connsiteY2" fmla="*/ 47444 h 593544"/>
                <a:gd name="connsiteX3" fmla="*/ 2972935 w 3146267"/>
                <a:gd name="connsiteY3" fmla="*/ 174444 h 593544"/>
                <a:gd name="connsiteX4" fmla="*/ 2991985 w 3146267"/>
                <a:gd name="connsiteY4" fmla="*/ 295094 h 593544"/>
                <a:gd name="connsiteX5" fmla="*/ 2985635 w 3146267"/>
                <a:gd name="connsiteY5" fmla="*/ 498294 h 593544"/>
                <a:gd name="connsiteX6" fmla="*/ 2972935 w 3146267"/>
                <a:gd name="connsiteY6" fmla="*/ 561794 h 593544"/>
                <a:gd name="connsiteX7" fmla="*/ 2966585 w 3146267"/>
                <a:gd name="connsiteY7" fmla="*/ 580844 h 593544"/>
                <a:gd name="connsiteX8" fmla="*/ 2915785 w 3146267"/>
                <a:gd name="connsiteY8" fmla="*/ 587194 h 593544"/>
                <a:gd name="connsiteX9" fmla="*/ 388485 w 3146267"/>
                <a:gd name="connsiteY9" fmla="*/ 593544 h 593544"/>
                <a:gd name="connsiteX10" fmla="*/ 90035 w 3146267"/>
                <a:gd name="connsiteY10" fmla="*/ 47444 h 593544"/>
                <a:gd name="connsiteX0" fmla="*/ 90035 w 3156452"/>
                <a:gd name="connsiteY0" fmla="*/ 53708 h 599808"/>
                <a:gd name="connsiteX1" fmla="*/ 2934835 w 3156452"/>
                <a:gd name="connsiteY1" fmla="*/ 34658 h 599808"/>
                <a:gd name="connsiteX2" fmla="*/ 2972935 w 3156452"/>
                <a:gd name="connsiteY2" fmla="*/ 180708 h 599808"/>
                <a:gd name="connsiteX3" fmla="*/ 2991985 w 3156452"/>
                <a:gd name="connsiteY3" fmla="*/ 301358 h 599808"/>
                <a:gd name="connsiteX4" fmla="*/ 2985635 w 3156452"/>
                <a:gd name="connsiteY4" fmla="*/ 504558 h 599808"/>
                <a:gd name="connsiteX5" fmla="*/ 2972935 w 3156452"/>
                <a:gd name="connsiteY5" fmla="*/ 568058 h 599808"/>
                <a:gd name="connsiteX6" fmla="*/ 2966585 w 3156452"/>
                <a:gd name="connsiteY6" fmla="*/ 587108 h 599808"/>
                <a:gd name="connsiteX7" fmla="*/ 2915785 w 3156452"/>
                <a:gd name="connsiteY7" fmla="*/ 593458 h 599808"/>
                <a:gd name="connsiteX8" fmla="*/ 388485 w 3156452"/>
                <a:gd name="connsiteY8" fmla="*/ 599808 h 599808"/>
                <a:gd name="connsiteX9" fmla="*/ 90035 w 3156452"/>
                <a:gd name="connsiteY9" fmla="*/ 53708 h 599808"/>
                <a:gd name="connsiteX0" fmla="*/ 90035 w 3163572"/>
                <a:gd name="connsiteY0" fmla="*/ 60474 h 606574"/>
                <a:gd name="connsiteX1" fmla="*/ 2934835 w 3163572"/>
                <a:gd name="connsiteY1" fmla="*/ 41424 h 606574"/>
                <a:gd name="connsiteX2" fmla="*/ 2991985 w 3163572"/>
                <a:gd name="connsiteY2" fmla="*/ 308124 h 606574"/>
                <a:gd name="connsiteX3" fmla="*/ 2985635 w 3163572"/>
                <a:gd name="connsiteY3" fmla="*/ 511324 h 606574"/>
                <a:gd name="connsiteX4" fmla="*/ 2972935 w 3163572"/>
                <a:gd name="connsiteY4" fmla="*/ 574824 h 606574"/>
                <a:gd name="connsiteX5" fmla="*/ 2966585 w 3163572"/>
                <a:gd name="connsiteY5" fmla="*/ 593874 h 606574"/>
                <a:gd name="connsiteX6" fmla="*/ 2915785 w 3163572"/>
                <a:gd name="connsiteY6" fmla="*/ 600224 h 606574"/>
                <a:gd name="connsiteX7" fmla="*/ 388485 w 3163572"/>
                <a:gd name="connsiteY7" fmla="*/ 606574 h 606574"/>
                <a:gd name="connsiteX8" fmla="*/ 90035 w 3163572"/>
                <a:gd name="connsiteY8" fmla="*/ 60474 h 606574"/>
                <a:gd name="connsiteX0" fmla="*/ 90035 w 3161772"/>
                <a:gd name="connsiteY0" fmla="*/ 73226 h 619326"/>
                <a:gd name="connsiteX1" fmla="*/ 2934835 w 3161772"/>
                <a:gd name="connsiteY1" fmla="*/ 54176 h 619326"/>
                <a:gd name="connsiteX2" fmla="*/ 2985635 w 3161772"/>
                <a:gd name="connsiteY2" fmla="*/ 524076 h 619326"/>
                <a:gd name="connsiteX3" fmla="*/ 2972935 w 3161772"/>
                <a:gd name="connsiteY3" fmla="*/ 587576 h 619326"/>
                <a:gd name="connsiteX4" fmla="*/ 2966585 w 3161772"/>
                <a:gd name="connsiteY4" fmla="*/ 606626 h 619326"/>
                <a:gd name="connsiteX5" fmla="*/ 2915785 w 3161772"/>
                <a:gd name="connsiteY5" fmla="*/ 612976 h 619326"/>
                <a:gd name="connsiteX6" fmla="*/ 388485 w 3161772"/>
                <a:gd name="connsiteY6" fmla="*/ 619326 h 619326"/>
                <a:gd name="connsiteX7" fmla="*/ 90035 w 3161772"/>
                <a:gd name="connsiteY7" fmla="*/ 73226 h 619326"/>
                <a:gd name="connsiteX0" fmla="*/ 90035 w 3157459"/>
                <a:gd name="connsiteY0" fmla="*/ 77450 h 637580"/>
                <a:gd name="connsiteX1" fmla="*/ 2934835 w 3157459"/>
                <a:gd name="connsiteY1" fmla="*/ 58400 h 637580"/>
                <a:gd name="connsiteX2" fmla="*/ 2972935 w 3157459"/>
                <a:gd name="connsiteY2" fmla="*/ 591800 h 637580"/>
                <a:gd name="connsiteX3" fmla="*/ 2966585 w 3157459"/>
                <a:gd name="connsiteY3" fmla="*/ 610850 h 637580"/>
                <a:gd name="connsiteX4" fmla="*/ 2915785 w 3157459"/>
                <a:gd name="connsiteY4" fmla="*/ 617200 h 637580"/>
                <a:gd name="connsiteX5" fmla="*/ 388485 w 3157459"/>
                <a:gd name="connsiteY5" fmla="*/ 623550 h 637580"/>
                <a:gd name="connsiteX6" fmla="*/ 90035 w 3157459"/>
                <a:gd name="connsiteY6" fmla="*/ 77450 h 637580"/>
                <a:gd name="connsiteX0" fmla="*/ 90035 w 3159495"/>
                <a:gd name="connsiteY0" fmla="*/ 77450 h 639455"/>
                <a:gd name="connsiteX1" fmla="*/ 2934835 w 3159495"/>
                <a:gd name="connsiteY1" fmla="*/ 58400 h 639455"/>
                <a:gd name="connsiteX2" fmla="*/ 2972935 w 3159495"/>
                <a:gd name="connsiteY2" fmla="*/ 591800 h 639455"/>
                <a:gd name="connsiteX3" fmla="*/ 2915785 w 3159495"/>
                <a:gd name="connsiteY3" fmla="*/ 617200 h 639455"/>
                <a:gd name="connsiteX4" fmla="*/ 388485 w 3159495"/>
                <a:gd name="connsiteY4" fmla="*/ 623550 h 639455"/>
                <a:gd name="connsiteX5" fmla="*/ 90035 w 3159495"/>
                <a:gd name="connsiteY5" fmla="*/ 77450 h 639455"/>
                <a:gd name="connsiteX0" fmla="*/ 161605 w 3364825"/>
                <a:gd name="connsiteY0" fmla="*/ 77450 h 676705"/>
                <a:gd name="connsiteX1" fmla="*/ 3006405 w 3364825"/>
                <a:gd name="connsiteY1" fmla="*/ 58400 h 676705"/>
                <a:gd name="connsiteX2" fmla="*/ 3044505 w 3364825"/>
                <a:gd name="connsiteY2" fmla="*/ 591800 h 676705"/>
                <a:gd name="connsiteX3" fmla="*/ 460055 w 3364825"/>
                <a:gd name="connsiteY3" fmla="*/ 623550 h 676705"/>
                <a:gd name="connsiteX4" fmla="*/ 161605 w 3364825"/>
                <a:gd name="connsiteY4" fmla="*/ 77450 h 676705"/>
                <a:gd name="connsiteX0" fmla="*/ 161605 w 3364825"/>
                <a:gd name="connsiteY0" fmla="*/ 77450 h 676705"/>
                <a:gd name="connsiteX1" fmla="*/ 3006405 w 3364825"/>
                <a:gd name="connsiteY1" fmla="*/ 58400 h 676705"/>
                <a:gd name="connsiteX2" fmla="*/ 3044505 w 3364825"/>
                <a:gd name="connsiteY2" fmla="*/ 591800 h 676705"/>
                <a:gd name="connsiteX3" fmla="*/ 460055 w 3364825"/>
                <a:gd name="connsiteY3" fmla="*/ 623550 h 676705"/>
                <a:gd name="connsiteX4" fmla="*/ 161605 w 3364825"/>
                <a:gd name="connsiteY4" fmla="*/ 77450 h 676705"/>
                <a:gd name="connsiteX0" fmla="*/ 161605 w 3364825"/>
                <a:gd name="connsiteY0" fmla="*/ 77450 h 676705"/>
                <a:gd name="connsiteX1" fmla="*/ 3006405 w 3364825"/>
                <a:gd name="connsiteY1" fmla="*/ 58400 h 676705"/>
                <a:gd name="connsiteX2" fmla="*/ 3044505 w 3364825"/>
                <a:gd name="connsiteY2" fmla="*/ 591800 h 676705"/>
                <a:gd name="connsiteX3" fmla="*/ 460055 w 3364825"/>
                <a:gd name="connsiteY3" fmla="*/ 623550 h 676705"/>
                <a:gd name="connsiteX4" fmla="*/ 161605 w 3364825"/>
                <a:gd name="connsiteY4" fmla="*/ 77450 h 676705"/>
                <a:gd name="connsiteX0" fmla="*/ 161605 w 3364825"/>
                <a:gd name="connsiteY0" fmla="*/ 77450 h 676705"/>
                <a:gd name="connsiteX1" fmla="*/ 3006405 w 3364825"/>
                <a:gd name="connsiteY1" fmla="*/ 58400 h 676705"/>
                <a:gd name="connsiteX2" fmla="*/ 3044505 w 3364825"/>
                <a:gd name="connsiteY2" fmla="*/ 591800 h 676705"/>
                <a:gd name="connsiteX3" fmla="*/ 460055 w 3364825"/>
                <a:gd name="connsiteY3" fmla="*/ 623550 h 676705"/>
                <a:gd name="connsiteX4" fmla="*/ 161605 w 3364825"/>
                <a:gd name="connsiteY4" fmla="*/ 77450 h 676705"/>
                <a:gd name="connsiteX0" fmla="*/ 161605 w 3364825"/>
                <a:gd name="connsiteY0" fmla="*/ 77450 h 676705"/>
                <a:gd name="connsiteX1" fmla="*/ 3006405 w 3364825"/>
                <a:gd name="connsiteY1" fmla="*/ 58400 h 676705"/>
                <a:gd name="connsiteX2" fmla="*/ 3044505 w 3364825"/>
                <a:gd name="connsiteY2" fmla="*/ 591800 h 676705"/>
                <a:gd name="connsiteX3" fmla="*/ 460055 w 3364825"/>
                <a:gd name="connsiteY3" fmla="*/ 623550 h 676705"/>
                <a:gd name="connsiteX4" fmla="*/ 161605 w 3364825"/>
                <a:gd name="connsiteY4" fmla="*/ 77450 h 676705"/>
                <a:gd name="connsiteX0" fmla="*/ 161605 w 3364825"/>
                <a:gd name="connsiteY0" fmla="*/ 56259 h 655514"/>
                <a:gd name="connsiteX1" fmla="*/ 3006405 w 3364825"/>
                <a:gd name="connsiteY1" fmla="*/ 37209 h 655514"/>
                <a:gd name="connsiteX2" fmla="*/ 3044505 w 3364825"/>
                <a:gd name="connsiteY2" fmla="*/ 570609 h 655514"/>
                <a:gd name="connsiteX3" fmla="*/ 460055 w 3364825"/>
                <a:gd name="connsiteY3" fmla="*/ 602359 h 655514"/>
                <a:gd name="connsiteX4" fmla="*/ 161605 w 3364825"/>
                <a:gd name="connsiteY4" fmla="*/ 56259 h 655514"/>
                <a:gd name="connsiteX0" fmla="*/ 0 w 3203220"/>
                <a:gd name="connsiteY0" fmla="*/ 56259 h 655514"/>
                <a:gd name="connsiteX1" fmla="*/ 2844800 w 3203220"/>
                <a:gd name="connsiteY1" fmla="*/ 37209 h 655514"/>
                <a:gd name="connsiteX2" fmla="*/ 2882900 w 3203220"/>
                <a:gd name="connsiteY2" fmla="*/ 570609 h 655514"/>
                <a:gd name="connsiteX3" fmla="*/ 298450 w 3203220"/>
                <a:gd name="connsiteY3" fmla="*/ 602359 h 655514"/>
                <a:gd name="connsiteX4" fmla="*/ 0 w 3203220"/>
                <a:gd name="connsiteY4" fmla="*/ 56259 h 655514"/>
                <a:gd name="connsiteX0" fmla="*/ 0 w 3203220"/>
                <a:gd name="connsiteY0" fmla="*/ 56259 h 655514"/>
                <a:gd name="connsiteX1" fmla="*/ 2844800 w 3203220"/>
                <a:gd name="connsiteY1" fmla="*/ 37209 h 655514"/>
                <a:gd name="connsiteX2" fmla="*/ 2882900 w 3203220"/>
                <a:gd name="connsiteY2" fmla="*/ 570609 h 655514"/>
                <a:gd name="connsiteX3" fmla="*/ 298450 w 3203220"/>
                <a:gd name="connsiteY3" fmla="*/ 602359 h 655514"/>
                <a:gd name="connsiteX4" fmla="*/ 0 w 3203220"/>
                <a:gd name="connsiteY4" fmla="*/ 56259 h 655514"/>
                <a:gd name="connsiteX0" fmla="*/ 0 w 3203220"/>
                <a:gd name="connsiteY0" fmla="*/ 56259 h 625760"/>
                <a:gd name="connsiteX1" fmla="*/ 2844800 w 3203220"/>
                <a:gd name="connsiteY1" fmla="*/ 37209 h 625760"/>
                <a:gd name="connsiteX2" fmla="*/ 2882900 w 3203220"/>
                <a:gd name="connsiteY2" fmla="*/ 570609 h 625760"/>
                <a:gd name="connsiteX3" fmla="*/ 298450 w 3203220"/>
                <a:gd name="connsiteY3" fmla="*/ 602359 h 625760"/>
                <a:gd name="connsiteX4" fmla="*/ 0 w 3203220"/>
                <a:gd name="connsiteY4" fmla="*/ 56259 h 625760"/>
                <a:gd name="connsiteX0" fmla="*/ 0 w 3203220"/>
                <a:gd name="connsiteY0" fmla="*/ 56259 h 605742"/>
                <a:gd name="connsiteX1" fmla="*/ 2844800 w 3203220"/>
                <a:gd name="connsiteY1" fmla="*/ 37209 h 605742"/>
                <a:gd name="connsiteX2" fmla="*/ 2882900 w 3203220"/>
                <a:gd name="connsiteY2" fmla="*/ 570609 h 605742"/>
                <a:gd name="connsiteX3" fmla="*/ 298450 w 3203220"/>
                <a:gd name="connsiteY3" fmla="*/ 602359 h 605742"/>
                <a:gd name="connsiteX4" fmla="*/ 0 w 3203220"/>
                <a:gd name="connsiteY4" fmla="*/ 56259 h 605742"/>
                <a:gd name="connsiteX0" fmla="*/ 0 w 3060993"/>
                <a:gd name="connsiteY0" fmla="*/ 56259 h 605742"/>
                <a:gd name="connsiteX1" fmla="*/ 2844800 w 3060993"/>
                <a:gd name="connsiteY1" fmla="*/ 37209 h 605742"/>
                <a:gd name="connsiteX2" fmla="*/ 2882900 w 3060993"/>
                <a:gd name="connsiteY2" fmla="*/ 570609 h 605742"/>
                <a:gd name="connsiteX3" fmla="*/ 298450 w 3060993"/>
                <a:gd name="connsiteY3" fmla="*/ 602359 h 605742"/>
                <a:gd name="connsiteX4" fmla="*/ 0 w 3060993"/>
                <a:gd name="connsiteY4" fmla="*/ 56259 h 605742"/>
                <a:gd name="connsiteX0" fmla="*/ 0 w 3052805"/>
                <a:gd name="connsiteY0" fmla="*/ 56259 h 605742"/>
                <a:gd name="connsiteX1" fmla="*/ 2844800 w 3052805"/>
                <a:gd name="connsiteY1" fmla="*/ 37209 h 605742"/>
                <a:gd name="connsiteX2" fmla="*/ 2851150 w 3052805"/>
                <a:gd name="connsiteY2" fmla="*/ 570609 h 605742"/>
                <a:gd name="connsiteX3" fmla="*/ 298450 w 3052805"/>
                <a:gd name="connsiteY3" fmla="*/ 602359 h 605742"/>
                <a:gd name="connsiteX4" fmla="*/ 0 w 3052805"/>
                <a:gd name="connsiteY4" fmla="*/ 56259 h 605742"/>
                <a:gd name="connsiteX0" fmla="*/ 0 w 3059768"/>
                <a:gd name="connsiteY0" fmla="*/ 56259 h 605742"/>
                <a:gd name="connsiteX1" fmla="*/ 2844800 w 3059768"/>
                <a:gd name="connsiteY1" fmla="*/ 37209 h 605742"/>
                <a:gd name="connsiteX2" fmla="*/ 2851150 w 3059768"/>
                <a:gd name="connsiteY2" fmla="*/ 570609 h 605742"/>
                <a:gd name="connsiteX3" fmla="*/ 298450 w 3059768"/>
                <a:gd name="connsiteY3" fmla="*/ 602359 h 605742"/>
                <a:gd name="connsiteX4" fmla="*/ 0 w 3059768"/>
                <a:gd name="connsiteY4" fmla="*/ 56259 h 605742"/>
                <a:gd name="connsiteX0" fmla="*/ 0 w 2851150"/>
                <a:gd name="connsiteY0" fmla="*/ 56259 h 605742"/>
                <a:gd name="connsiteX1" fmla="*/ 2844800 w 2851150"/>
                <a:gd name="connsiteY1" fmla="*/ 37209 h 605742"/>
                <a:gd name="connsiteX2" fmla="*/ 2851150 w 2851150"/>
                <a:gd name="connsiteY2" fmla="*/ 570609 h 605742"/>
                <a:gd name="connsiteX3" fmla="*/ 298450 w 2851150"/>
                <a:gd name="connsiteY3" fmla="*/ 602359 h 605742"/>
                <a:gd name="connsiteX4" fmla="*/ 0 w 2851150"/>
                <a:gd name="connsiteY4" fmla="*/ 56259 h 605742"/>
                <a:gd name="connsiteX0" fmla="*/ 0 w 2851150"/>
                <a:gd name="connsiteY0" fmla="*/ 19050 h 568533"/>
                <a:gd name="connsiteX1" fmla="*/ 2844800 w 2851150"/>
                <a:gd name="connsiteY1" fmla="*/ 0 h 568533"/>
                <a:gd name="connsiteX2" fmla="*/ 2851150 w 2851150"/>
                <a:gd name="connsiteY2" fmla="*/ 533400 h 568533"/>
                <a:gd name="connsiteX3" fmla="*/ 298450 w 2851150"/>
                <a:gd name="connsiteY3" fmla="*/ 565150 h 568533"/>
                <a:gd name="connsiteX4" fmla="*/ 0 w 2851150"/>
                <a:gd name="connsiteY4" fmla="*/ 19050 h 568533"/>
                <a:gd name="connsiteX0" fmla="*/ 0 w 2851150"/>
                <a:gd name="connsiteY0" fmla="*/ 19050 h 568533"/>
                <a:gd name="connsiteX1" fmla="*/ 2844800 w 2851150"/>
                <a:gd name="connsiteY1" fmla="*/ 0 h 568533"/>
                <a:gd name="connsiteX2" fmla="*/ 2851150 w 2851150"/>
                <a:gd name="connsiteY2" fmla="*/ 533400 h 568533"/>
                <a:gd name="connsiteX3" fmla="*/ 298450 w 2851150"/>
                <a:gd name="connsiteY3" fmla="*/ 565150 h 568533"/>
                <a:gd name="connsiteX4" fmla="*/ 0 w 2851150"/>
                <a:gd name="connsiteY4" fmla="*/ 19050 h 568533"/>
                <a:gd name="connsiteX0" fmla="*/ 0 w 2851150"/>
                <a:gd name="connsiteY0" fmla="*/ 19050 h 568533"/>
                <a:gd name="connsiteX1" fmla="*/ 2844800 w 2851150"/>
                <a:gd name="connsiteY1" fmla="*/ 0 h 568533"/>
                <a:gd name="connsiteX2" fmla="*/ 2851150 w 2851150"/>
                <a:gd name="connsiteY2" fmla="*/ 533400 h 568533"/>
                <a:gd name="connsiteX3" fmla="*/ 298450 w 2851150"/>
                <a:gd name="connsiteY3" fmla="*/ 565150 h 568533"/>
                <a:gd name="connsiteX4" fmla="*/ 0 w 2851150"/>
                <a:gd name="connsiteY4" fmla="*/ 19050 h 568533"/>
                <a:gd name="connsiteX0" fmla="*/ 0 w 2851150"/>
                <a:gd name="connsiteY0" fmla="*/ 19050 h 565150"/>
                <a:gd name="connsiteX1" fmla="*/ 2844800 w 2851150"/>
                <a:gd name="connsiteY1" fmla="*/ 0 h 565150"/>
                <a:gd name="connsiteX2" fmla="*/ 2851150 w 2851150"/>
                <a:gd name="connsiteY2" fmla="*/ 533400 h 565150"/>
                <a:gd name="connsiteX3" fmla="*/ 298450 w 2851150"/>
                <a:gd name="connsiteY3" fmla="*/ 565150 h 565150"/>
                <a:gd name="connsiteX4" fmla="*/ 0 w 2851150"/>
                <a:gd name="connsiteY4" fmla="*/ 19050 h 565150"/>
                <a:gd name="connsiteX0" fmla="*/ 0 w 2851150"/>
                <a:gd name="connsiteY0" fmla="*/ 19050 h 565150"/>
                <a:gd name="connsiteX1" fmla="*/ 2844800 w 2851150"/>
                <a:gd name="connsiteY1" fmla="*/ 0 h 565150"/>
                <a:gd name="connsiteX2" fmla="*/ 2851150 w 2851150"/>
                <a:gd name="connsiteY2" fmla="*/ 533400 h 565150"/>
                <a:gd name="connsiteX3" fmla="*/ 298450 w 2851150"/>
                <a:gd name="connsiteY3" fmla="*/ 565150 h 565150"/>
                <a:gd name="connsiteX4" fmla="*/ 0 w 2851150"/>
                <a:gd name="connsiteY4" fmla="*/ 19050 h 565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1150" h="565150">
                  <a:moveTo>
                    <a:pt x="0" y="19050"/>
                  </a:moveTo>
                  <a:lnTo>
                    <a:pt x="2844800" y="0"/>
                  </a:lnTo>
                  <a:cubicBezTo>
                    <a:pt x="2846917" y="177800"/>
                    <a:pt x="2849033" y="355600"/>
                    <a:pt x="2851150" y="533400"/>
                  </a:cubicBezTo>
                  <a:lnTo>
                    <a:pt x="298450" y="565150"/>
                  </a:lnTo>
                  <a:lnTo>
                    <a:pt x="0" y="19050"/>
                  </a:lnTo>
                  <a:close/>
                </a:path>
              </a:pathLst>
            </a:custGeom>
            <a:pattFill prst="wdUpDiag">
              <a:fgClr>
                <a:srgbClr val="FFFF00"/>
              </a:fgClr>
              <a:bgClr>
                <a:srgbClr val="000090"/>
              </a:bgClr>
            </a:patt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Freeform 9"/>
            <p:cNvSpPr/>
            <p:nvPr/>
          </p:nvSpPr>
          <p:spPr>
            <a:xfrm>
              <a:off x="4508503" y="1244600"/>
              <a:ext cx="2914730" cy="3924300"/>
            </a:xfrm>
            <a:custGeom>
              <a:avLst/>
              <a:gdLst>
                <a:gd name="connsiteX0" fmla="*/ 101775 w 2899840"/>
                <a:gd name="connsiteY0" fmla="*/ 13797 h 3823797"/>
                <a:gd name="connsiteX1" fmla="*/ 89075 w 2899840"/>
                <a:gd name="connsiteY1" fmla="*/ 280497 h 3823797"/>
                <a:gd name="connsiteX2" fmla="*/ 114475 w 2899840"/>
                <a:gd name="connsiteY2" fmla="*/ 1258397 h 3823797"/>
                <a:gd name="connsiteX3" fmla="*/ 101775 w 2899840"/>
                <a:gd name="connsiteY3" fmla="*/ 2261697 h 3823797"/>
                <a:gd name="connsiteX4" fmla="*/ 50975 w 2899840"/>
                <a:gd name="connsiteY4" fmla="*/ 2680797 h 3823797"/>
                <a:gd name="connsiteX5" fmla="*/ 12875 w 2899840"/>
                <a:gd name="connsiteY5" fmla="*/ 3112597 h 3823797"/>
                <a:gd name="connsiteX6" fmla="*/ 175 w 2899840"/>
                <a:gd name="connsiteY6" fmla="*/ 3277697 h 3823797"/>
                <a:gd name="connsiteX7" fmla="*/ 38275 w 2899840"/>
                <a:gd name="connsiteY7" fmla="*/ 3645997 h 3823797"/>
                <a:gd name="connsiteX8" fmla="*/ 50975 w 2899840"/>
                <a:gd name="connsiteY8" fmla="*/ 3823797 h 3823797"/>
                <a:gd name="connsiteX9" fmla="*/ 63675 w 2899840"/>
                <a:gd name="connsiteY9" fmla="*/ 3645997 h 3823797"/>
                <a:gd name="connsiteX10" fmla="*/ 101775 w 2899840"/>
                <a:gd name="connsiteY10" fmla="*/ 3442797 h 3823797"/>
                <a:gd name="connsiteX11" fmla="*/ 139875 w 2899840"/>
                <a:gd name="connsiteY11" fmla="*/ 3252297 h 3823797"/>
                <a:gd name="connsiteX12" fmla="*/ 152575 w 2899840"/>
                <a:gd name="connsiteY12" fmla="*/ 3176097 h 3823797"/>
                <a:gd name="connsiteX13" fmla="*/ 165275 w 2899840"/>
                <a:gd name="connsiteY13" fmla="*/ 3112597 h 3823797"/>
                <a:gd name="connsiteX14" fmla="*/ 177975 w 2899840"/>
                <a:gd name="connsiteY14" fmla="*/ 3023697 h 3823797"/>
                <a:gd name="connsiteX15" fmla="*/ 203375 w 2899840"/>
                <a:gd name="connsiteY15" fmla="*/ 2960197 h 3823797"/>
                <a:gd name="connsiteX16" fmla="*/ 216075 w 2899840"/>
                <a:gd name="connsiteY16" fmla="*/ 2922097 h 3823797"/>
                <a:gd name="connsiteX17" fmla="*/ 228775 w 2899840"/>
                <a:gd name="connsiteY17" fmla="*/ 2820497 h 3823797"/>
                <a:gd name="connsiteX18" fmla="*/ 254175 w 2899840"/>
                <a:gd name="connsiteY18" fmla="*/ 2744297 h 3823797"/>
                <a:gd name="connsiteX19" fmla="*/ 330375 w 2899840"/>
                <a:gd name="connsiteY19" fmla="*/ 2706197 h 3823797"/>
                <a:gd name="connsiteX20" fmla="*/ 419275 w 2899840"/>
                <a:gd name="connsiteY20" fmla="*/ 2617297 h 3823797"/>
                <a:gd name="connsiteX21" fmla="*/ 470075 w 2899840"/>
                <a:gd name="connsiteY21" fmla="*/ 2566497 h 3823797"/>
                <a:gd name="connsiteX22" fmla="*/ 508175 w 2899840"/>
                <a:gd name="connsiteY22" fmla="*/ 2553797 h 3823797"/>
                <a:gd name="connsiteX23" fmla="*/ 546275 w 2899840"/>
                <a:gd name="connsiteY23" fmla="*/ 2502997 h 3823797"/>
                <a:gd name="connsiteX24" fmla="*/ 647875 w 2899840"/>
                <a:gd name="connsiteY24" fmla="*/ 2401397 h 3823797"/>
                <a:gd name="connsiteX25" fmla="*/ 685975 w 2899840"/>
                <a:gd name="connsiteY25" fmla="*/ 2350597 h 3823797"/>
                <a:gd name="connsiteX26" fmla="*/ 762175 w 2899840"/>
                <a:gd name="connsiteY26" fmla="*/ 2287097 h 3823797"/>
                <a:gd name="connsiteX27" fmla="*/ 800275 w 2899840"/>
                <a:gd name="connsiteY27" fmla="*/ 2236297 h 3823797"/>
                <a:gd name="connsiteX28" fmla="*/ 914575 w 2899840"/>
                <a:gd name="connsiteY28" fmla="*/ 2134697 h 3823797"/>
                <a:gd name="connsiteX29" fmla="*/ 978075 w 2899840"/>
                <a:gd name="connsiteY29" fmla="*/ 2071197 h 3823797"/>
                <a:gd name="connsiteX30" fmla="*/ 1066975 w 2899840"/>
                <a:gd name="connsiteY30" fmla="*/ 2007697 h 3823797"/>
                <a:gd name="connsiteX31" fmla="*/ 1168575 w 2899840"/>
                <a:gd name="connsiteY31" fmla="*/ 1969597 h 3823797"/>
                <a:gd name="connsiteX32" fmla="*/ 1206675 w 2899840"/>
                <a:gd name="connsiteY32" fmla="*/ 1944197 h 3823797"/>
                <a:gd name="connsiteX33" fmla="*/ 1270175 w 2899840"/>
                <a:gd name="connsiteY33" fmla="*/ 1931497 h 3823797"/>
                <a:gd name="connsiteX34" fmla="*/ 1371775 w 2899840"/>
                <a:gd name="connsiteY34" fmla="*/ 1880697 h 3823797"/>
                <a:gd name="connsiteX35" fmla="*/ 1549575 w 2899840"/>
                <a:gd name="connsiteY35" fmla="*/ 1842597 h 3823797"/>
                <a:gd name="connsiteX36" fmla="*/ 1613075 w 2899840"/>
                <a:gd name="connsiteY36" fmla="*/ 1804497 h 3823797"/>
                <a:gd name="connsiteX37" fmla="*/ 1663875 w 2899840"/>
                <a:gd name="connsiteY37" fmla="*/ 1779097 h 3823797"/>
                <a:gd name="connsiteX38" fmla="*/ 1714675 w 2899840"/>
                <a:gd name="connsiteY38" fmla="*/ 1740997 h 3823797"/>
                <a:gd name="connsiteX39" fmla="*/ 1752775 w 2899840"/>
                <a:gd name="connsiteY39" fmla="*/ 1715597 h 3823797"/>
                <a:gd name="connsiteX40" fmla="*/ 1803575 w 2899840"/>
                <a:gd name="connsiteY40" fmla="*/ 1677497 h 3823797"/>
                <a:gd name="connsiteX41" fmla="*/ 1930575 w 2899840"/>
                <a:gd name="connsiteY41" fmla="*/ 1613997 h 3823797"/>
                <a:gd name="connsiteX42" fmla="*/ 2070275 w 2899840"/>
                <a:gd name="connsiteY42" fmla="*/ 1499697 h 3823797"/>
                <a:gd name="connsiteX43" fmla="*/ 2184575 w 2899840"/>
                <a:gd name="connsiteY43" fmla="*/ 1398097 h 3823797"/>
                <a:gd name="connsiteX44" fmla="*/ 2260775 w 2899840"/>
                <a:gd name="connsiteY44" fmla="*/ 1321897 h 3823797"/>
                <a:gd name="connsiteX45" fmla="*/ 2311575 w 2899840"/>
                <a:gd name="connsiteY45" fmla="*/ 1271097 h 3823797"/>
                <a:gd name="connsiteX46" fmla="*/ 2362375 w 2899840"/>
                <a:gd name="connsiteY46" fmla="*/ 1232997 h 3823797"/>
                <a:gd name="connsiteX47" fmla="*/ 2400475 w 2899840"/>
                <a:gd name="connsiteY47" fmla="*/ 1182197 h 3823797"/>
                <a:gd name="connsiteX48" fmla="*/ 2451275 w 2899840"/>
                <a:gd name="connsiteY48" fmla="*/ 1144097 h 3823797"/>
                <a:gd name="connsiteX49" fmla="*/ 2552875 w 2899840"/>
                <a:gd name="connsiteY49" fmla="*/ 1029797 h 3823797"/>
                <a:gd name="connsiteX50" fmla="*/ 2590975 w 2899840"/>
                <a:gd name="connsiteY50" fmla="*/ 991697 h 3823797"/>
                <a:gd name="connsiteX51" fmla="*/ 2641775 w 2899840"/>
                <a:gd name="connsiteY51" fmla="*/ 915497 h 3823797"/>
                <a:gd name="connsiteX52" fmla="*/ 2679875 w 2899840"/>
                <a:gd name="connsiteY52" fmla="*/ 864697 h 3823797"/>
                <a:gd name="connsiteX53" fmla="*/ 2768775 w 2899840"/>
                <a:gd name="connsiteY53" fmla="*/ 775797 h 3823797"/>
                <a:gd name="connsiteX54" fmla="*/ 2806875 w 2899840"/>
                <a:gd name="connsiteY54" fmla="*/ 699597 h 3823797"/>
                <a:gd name="connsiteX55" fmla="*/ 2844975 w 2899840"/>
                <a:gd name="connsiteY55" fmla="*/ 674197 h 3823797"/>
                <a:gd name="connsiteX56" fmla="*/ 2870375 w 2899840"/>
                <a:gd name="connsiteY56" fmla="*/ 636097 h 3823797"/>
                <a:gd name="connsiteX57" fmla="*/ 2883075 w 2899840"/>
                <a:gd name="connsiteY57" fmla="*/ 432897 h 3823797"/>
                <a:gd name="connsiteX58" fmla="*/ 2819575 w 2899840"/>
                <a:gd name="connsiteY58" fmla="*/ 356697 h 3823797"/>
                <a:gd name="connsiteX59" fmla="*/ 2730675 w 2899840"/>
                <a:gd name="connsiteY59" fmla="*/ 305897 h 3823797"/>
                <a:gd name="connsiteX60" fmla="*/ 2362375 w 2899840"/>
                <a:gd name="connsiteY60" fmla="*/ 331297 h 3823797"/>
                <a:gd name="connsiteX61" fmla="*/ 2311575 w 2899840"/>
                <a:gd name="connsiteY61" fmla="*/ 343997 h 3823797"/>
                <a:gd name="connsiteX62" fmla="*/ 2121075 w 2899840"/>
                <a:gd name="connsiteY62" fmla="*/ 369397 h 3823797"/>
                <a:gd name="connsiteX63" fmla="*/ 2057575 w 2899840"/>
                <a:gd name="connsiteY63" fmla="*/ 382097 h 3823797"/>
                <a:gd name="connsiteX64" fmla="*/ 1981375 w 2899840"/>
                <a:gd name="connsiteY64" fmla="*/ 407497 h 3823797"/>
                <a:gd name="connsiteX65" fmla="*/ 1790875 w 2899840"/>
                <a:gd name="connsiteY65" fmla="*/ 432897 h 3823797"/>
                <a:gd name="connsiteX66" fmla="*/ 1435275 w 2899840"/>
                <a:gd name="connsiteY66" fmla="*/ 420197 h 3823797"/>
                <a:gd name="connsiteX67" fmla="*/ 1320975 w 2899840"/>
                <a:gd name="connsiteY67" fmla="*/ 407497 h 3823797"/>
                <a:gd name="connsiteX68" fmla="*/ 1105075 w 2899840"/>
                <a:gd name="connsiteY68" fmla="*/ 394797 h 3823797"/>
                <a:gd name="connsiteX69" fmla="*/ 876475 w 2899840"/>
                <a:gd name="connsiteY69" fmla="*/ 369397 h 3823797"/>
                <a:gd name="connsiteX70" fmla="*/ 622475 w 2899840"/>
                <a:gd name="connsiteY70" fmla="*/ 343997 h 3823797"/>
                <a:gd name="connsiteX71" fmla="*/ 419275 w 2899840"/>
                <a:gd name="connsiteY71" fmla="*/ 305897 h 3823797"/>
                <a:gd name="connsiteX72" fmla="*/ 304975 w 2899840"/>
                <a:gd name="connsiteY72" fmla="*/ 280497 h 3823797"/>
                <a:gd name="connsiteX73" fmla="*/ 216075 w 2899840"/>
                <a:gd name="connsiteY73" fmla="*/ 178897 h 3823797"/>
                <a:gd name="connsiteX74" fmla="*/ 190675 w 2899840"/>
                <a:gd name="connsiteY74" fmla="*/ 140797 h 3823797"/>
                <a:gd name="connsiteX75" fmla="*/ 177975 w 2899840"/>
                <a:gd name="connsiteY75" fmla="*/ 102697 h 3823797"/>
                <a:gd name="connsiteX76" fmla="*/ 165275 w 2899840"/>
                <a:gd name="connsiteY76" fmla="*/ 51897 h 3823797"/>
                <a:gd name="connsiteX77" fmla="*/ 127175 w 2899840"/>
                <a:gd name="connsiteY77" fmla="*/ 39197 h 3823797"/>
                <a:gd name="connsiteX78" fmla="*/ 101775 w 2899840"/>
                <a:gd name="connsiteY78" fmla="*/ 13797 h 3823797"/>
                <a:gd name="connsiteX0" fmla="*/ 101775 w 2899840"/>
                <a:gd name="connsiteY0" fmla="*/ 12279 h 3822279"/>
                <a:gd name="connsiteX1" fmla="*/ 89075 w 2899840"/>
                <a:gd name="connsiteY1" fmla="*/ 278979 h 3822279"/>
                <a:gd name="connsiteX2" fmla="*/ 114475 w 2899840"/>
                <a:gd name="connsiteY2" fmla="*/ 1256879 h 3822279"/>
                <a:gd name="connsiteX3" fmla="*/ 101775 w 2899840"/>
                <a:gd name="connsiteY3" fmla="*/ 2260179 h 3822279"/>
                <a:gd name="connsiteX4" fmla="*/ 50975 w 2899840"/>
                <a:gd name="connsiteY4" fmla="*/ 2679279 h 3822279"/>
                <a:gd name="connsiteX5" fmla="*/ 12875 w 2899840"/>
                <a:gd name="connsiteY5" fmla="*/ 3111079 h 3822279"/>
                <a:gd name="connsiteX6" fmla="*/ 175 w 2899840"/>
                <a:gd name="connsiteY6" fmla="*/ 3276179 h 3822279"/>
                <a:gd name="connsiteX7" fmla="*/ 38275 w 2899840"/>
                <a:gd name="connsiteY7" fmla="*/ 3644479 h 3822279"/>
                <a:gd name="connsiteX8" fmla="*/ 50975 w 2899840"/>
                <a:gd name="connsiteY8" fmla="*/ 3822279 h 3822279"/>
                <a:gd name="connsiteX9" fmla="*/ 63675 w 2899840"/>
                <a:gd name="connsiteY9" fmla="*/ 3644479 h 3822279"/>
                <a:gd name="connsiteX10" fmla="*/ 101775 w 2899840"/>
                <a:gd name="connsiteY10" fmla="*/ 3441279 h 3822279"/>
                <a:gd name="connsiteX11" fmla="*/ 139875 w 2899840"/>
                <a:gd name="connsiteY11" fmla="*/ 3250779 h 3822279"/>
                <a:gd name="connsiteX12" fmla="*/ 152575 w 2899840"/>
                <a:gd name="connsiteY12" fmla="*/ 3174579 h 3822279"/>
                <a:gd name="connsiteX13" fmla="*/ 165275 w 2899840"/>
                <a:gd name="connsiteY13" fmla="*/ 3111079 h 3822279"/>
                <a:gd name="connsiteX14" fmla="*/ 177975 w 2899840"/>
                <a:gd name="connsiteY14" fmla="*/ 3022179 h 3822279"/>
                <a:gd name="connsiteX15" fmla="*/ 203375 w 2899840"/>
                <a:gd name="connsiteY15" fmla="*/ 2958679 h 3822279"/>
                <a:gd name="connsiteX16" fmla="*/ 216075 w 2899840"/>
                <a:gd name="connsiteY16" fmla="*/ 2920579 h 3822279"/>
                <a:gd name="connsiteX17" fmla="*/ 228775 w 2899840"/>
                <a:gd name="connsiteY17" fmla="*/ 2818979 h 3822279"/>
                <a:gd name="connsiteX18" fmla="*/ 254175 w 2899840"/>
                <a:gd name="connsiteY18" fmla="*/ 2742779 h 3822279"/>
                <a:gd name="connsiteX19" fmla="*/ 330375 w 2899840"/>
                <a:gd name="connsiteY19" fmla="*/ 2704679 h 3822279"/>
                <a:gd name="connsiteX20" fmla="*/ 419275 w 2899840"/>
                <a:gd name="connsiteY20" fmla="*/ 2615779 h 3822279"/>
                <a:gd name="connsiteX21" fmla="*/ 470075 w 2899840"/>
                <a:gd name="connsiteY21" fmla="*/ 2564979 h 3822279"/>
                <a:gd name="connsiteX22" fmla="*/ 508175 w 2899840"/>
                <a:gd name="connsiteY22" fmla="*/ 2552279 h 3822279"/>
                <a:gd name="connsiteX23" fmla="*/ 546275 w 2899840"/>
                <a:gd name="connsiteY23" fmla="*/ 2501479 h 3822279"/>
                <a:gd name="connsiteX24" fmla="*/ 647875 w 2899840"/>
                <a:gd name="connsiteY24" fmla="*/ 2399879 h 3822279"/>
                <a:gd name="connsiteX25" fmla="*/ 685975 w 2899840"/>
                <a:gd name="connsiteY25" fmla="*/ 2349079 h 3822279"/>
                <a:gd name="connsiteX26" fmla="*/ 762175 w 2899840"/>
                <a:gd name="connsiteY26" fmla="*/ 2285579 h 3822279"/>
                <a:gd name="connsiteX27" fmla="*/ 800275 w 2899840"/>
                <a:gd name="connsiteY27" fmla="*/ 2234779 h 3822279"/>
                <a:gd name="connsiteX28" fmla="*/ 914575 w 2899840"/>
                <a:gd name="connsiteY28" fmla="*/ 2133179 h 3822279"/>
                <a:gd name="connsiteX29" fmla="*/ 978075 w 2899840"/>
                <a:gd name="connsiteY29" fmla="*/ 2069679 h 3822279"/>
                <a:gd name="connsiteX30" fmla="*/ 1066975 w 2899840"/>
                <a:gd name="connsiteY30" fmla="*/ 2006179 h 3822279"/>
                <a:gd name="connsiteX31" fmla="*/ 1168575 w 2899840"/>
                <a:gd name="connsiteY31" fmla="*/ 1968079 h 3822279"/>
                <a:gd name="connsiteX32" fmla="*/ 1206675 w 2899840"/>
                <a:gd name="connsiteY32" fmla="*/ 1942679 h 3822279"/>
                <a:gd name="connsiteX33" fmla="*/ 1270175 w 2899840"/>
                <a:gd name="connsiteY33" fmla="*/ 1929979 h 3822279"/>
                <a:gd name="connsiteX34" fmla="*/ 1371775 w 2899840"/>
                <a:gd name="connsiteY34" fmla="*/ 1879179 h 3822279"/>
                <a:gd name="connsiteX35" fmla="*/ 1549575 w 2899840"/>
                <a:gd name="connsiteY35" fmla="*/ 1841079 h 3822279"/>
                <a:gd name="connsiteX36" fmla="*/ 1613075 w 2899840"/>
                <a:gd name="connsiteY36" fmla="*/ 1802979 h 3822279"/>
                <a:gd name="connsiteX37" fmla="*/ 1663875 w 2899840"/>
                <a:gd name="connsiteY37" fmla="*/ 1777579 h 3822279"/>
                <a:gd name="connsiteX38" fmla="*/ 1714675 w 2899840"/>
                <a:gd name="connsiteY38" fmla="*/ 1739479 h 3822279"/>
                <a:gd name="connsiteX39" fmla="*/ 1752775 w 2899840"/>
                <a:gd name="connsiteY39" fmla="*/ 1714079 h 3822279"/>
                <a:gd name="connsiteX40" fmla="*/ 1803575 w 2899840"/>
                <a:gd name="connsiteY40" fmla="*/ 1675979 h 3822279"/>
                <a:gd name="connsiteX41" fmla="*/ 1930575 w 2899840"/>
                <a:gd name="connsiteY41" fmla="*/ 1612479 h 3822279"/>
                <a:gd name="connsiteX42" fmla="*/ 2070275 w 2899840"/>
                <a:gd name="connsiteY42" fmla="*/ 1498179 h 3822279"/>
                <a:gd name="connsiteX43" fmla="*/ 2184575 w 2899840"/>
                <a:gd name="connsiteY43" fmla="*/ 1396579 h 3822279"/>
                <a:gd name="connsiteX44" fmla="*/ 2260775 w 2899840"/>
                <a:gd name="connsiteY44" fmla="*/ 1320379 h 3822279"/>
                <a:gd name="connsiteX45" fmla="*/ 2311575 w 2899840"/>
                <a:gd name="connsiteY45" fmla="*/ 1269579 h 3822279"/>
                <a:gd name="connsiteX46" fmla="*/ 2362375 w 2899840"/>
                <a:gd name="connsiteY46" fmla="*/ 1231479 h 3822279"/>
                <a:gd name="connsiteX47" fmla="*/ 2400475 w 2899840"/>
                <a:gd name="connsiteY47" fmla="*/ 1180679 h 3822279"/>
                <a:gd name="connsiteX48" fmla="*/ 2451275 w 2899840"/>
                <a:gd name="connsiteY48" fmla="*/ 1142579 h 3822279"/>
                <a:gd name="connsiteX49" fmla="*/ 2552875 w 2899840"/>
                <a:gd name="connsiteY49" fmla="*/ 1028279 h 3822279"/>
                <a:gd name="connsiteX50" fmla="*/ 2590975 w 2899840"/>
                <a:gd name="connsiteY50" fmla="*/ 990179 h 3822279"/>
                <a:gd name="connsiteX51" fmla="*/ 2641775 w 2899840"/>
                <a:gd name="connsiteY51" fmla="*/ 913979 h 3822279"/>
                <a:gd name="connsiteX52" fmla="*/ 2679875 w 2899840"/>
                <a:gd name="connsiteY52" fmla="*/ 863179 h 3822279"/>
                <a:gd name="connsiteX53" fmla="*/ 2768775 w 2899840"/>
                <a:gd name="connsiteY53" fmla="*/ 774279 h 3822279"/>
                <a:gd name="connsiteX54" fmla="*/ 2806875 w 2899840"/>
                <a:gd name="connsiteY54" fmla="*/ 698079 h 3822279"/>
                <a:gd name="connsiteX55" fmla="*/ 2844975 w 2899840"/>
                <a:gd name="connsiteY55" fmla="*/ 672679 h 3822279"/>
                <a:gd name="connsiteX56" fmla="*/ 2870375 w 2899840"/>
                <a:gd name="connsiteY56" fmla="*/ 634579 h 3822279"/>
                <a:gd name="connsiteX57" fmla="*/ 2883075 w 2899840"/>
                <a:gd name="connsiteY57" fmla="*/ 431379 h 3822279"/>
                <a:gd name="connsiteX58" fmla="*/ 2819575 w 2899840"/>
                <a:gd name="connsiteY58" fmla="*/ 355179 h 3822279"/>
                <a:gd name="connsiteX59" fmla="*/ 2730675 w 2899840"/>
                <a:gd name="connsiteY59" fmla="*/ 304379 h 3822279"/>
                <a:gd name="connsiteX60" fmla="*/ 2362375 w 2899840"/>
                <a:gd name="connsiteY60" fmla="*/ 329779 h 3822279"/>
                <a:gd name="connsiteX61" fmla="*/ 2311575 w 2899840"/>
                <a:gd name="connsiteY61" fmla="*/ 342479 h 3822279"/>
                <a:gd name="connsiteX62" fmla="*/ 2121075 w 2899840"/>
                <a:gd name="connsiteY62" fmla="*/ 367879 h 3822279"/>
                <a:gd name="connsiteX63" fmla="*/ 2057575 w 2899840"/>
                <a:gd name="connsiteY63" fmla="*/ 380579 h 3822279"/>
                <a:gd name="connsiteX64" fmla="*/ 1981375 w 2899840"/>
                <a:gd name="connsiteY64" fmla="*/ 405979 h 3822279"/>
                <a:gd name="connsiteX65" fmla="*/ 1790875 w 2899840"/>
                <a:gd name="connsiteY65" fmla="*/ 431379 h 3822279"/>
                <a:gd name="connsiteX66" fmla="*/ 1435275 w 2899840"/>
                <a:gd name="connsiteY66" fmla="*/ 418679 h 3822279"/>
                <a:gd name="connsiteX67" fmla="*/ 1320975 w 2899840"/>
                <a:gd name="connsiteY67" fmla="*/ 405979 h 3822279"/>
                <a:gd name="connsiteX68" fmla="*/ 1105075 w 2899840"/>
                <a:gd name="connsiteY68" fmla="*/ 393279 h 3822279"/>
                <a:gd name="connsiteX69" fmla="*/ 876475 w 2899840"/>
                <a:gd name="connsiteY69" fmla="*/ 367879 h 3822279"/>
                <a:gd name="connsiteX70" fmla="*/ 622475 w 2899840"/>
                <a:gd name="connsiteY70" fmla="*/ 342479 h 3822279"/>
                <a:gd name="connsiteX71" fmla="*/ 419275 w 2899840"/>
                <a:gd name="connsiteY71" fmla="*/ 304379 h 3822279"/>
                <a:gd name="connsiteX72" fmla="*/ 304975 w 2899840"/>
                <a:gd name="connsiteY72" fmla="*/ 278979 h 3822279"/>
                <a:gd name="connsiteX73" fmla="*/ 216075 w 2899840"/>
                <a:gd name="connsiteY73" fmla="*/ 177379 h 3822279"/>
                <a:gd name="connsiteX74" fmla="*/ 190675 w 2899840"/>
                <a:gd name="connsiteY74" fmla="*/ 139279 h 3822279"/>
                <a:gd name="connsiteX75" fmla="*/ 177975 w 2899840"/>
                <a:gd name="connsiteY75" fmla="*/ 101179 h 3822279"/>
                <a:gd name="connsiteX76" fmla="*/ 165275 w 2899840"/>
                <a:gd name="connsiteY76" fmla="*/ 50379 h 3822279"/>
                <a:gd name="connsiteX77" fmla="*/ 101775 w 2899840"/>
                <a:gd name="connsiteY77" fmla="*/ 12279 h 3822279"/>
                <a:gd name="connsiteX0" fmla="*/ 101775 w 2899840"/>
                <a:gd name="connsiteY0" fmla="*/ 5565 h 3815565"/>
                <a:gd name="connsiteX1" fmla="*/ 89075 w 2899840"/>
                <a:gd name="connsiteY1" fmla="*/ 272265 h 3815565"/>
                <a:gd name="connsiteX2" fmla="*/ 114475 w 2899840"/>
                <a:gd name="connsiteY2" fmla="*/ 1250165 h 3815565"/>
                <a:gd name="connsiteX3" fmla="*/ 101775 w 2899840"/>
                <a:gd name="connsiteY3" fmla="*/ 2253465 h 3815565"/>
                <a:gd name="connsiteX4" fmla="*/ 50975 w 2899840"/>
                <a:gd name="connsiteY4" fmla="*/ 2672565 h 3815565"/>
                <a:gd name="connsiteX5" fmla="*/ 12875 w 2899840"/>
                <a:gd name="connsiteY5" fmla="*/ 3104365 h 3815565"/>
                <a:gd name="connsiteX6" fmla="*/ 175 w 2899840"/>
                <a:gd name="connsiteY6" fmla="*/ 3269465 h 3815565"/>
                <a:gd name="connsiteX7" fmla="*/ 38275 w 2899840"/>
                <a:gd name="connsiteY7" fmla="*/ 3637765 h 3815565"/>
                <a:gd name="connsiteX8" fmla="*/ 50975 w 2899840"/>
                <a:gd name="connsiteY8" fmla="*/ 3815565 h 3815565"/>
                <a:gd name="connsiteX9" fmla="*/ 63675 w 2899840"/>
                <a:gd name="connsiteY9" fmla="*/ 3637765 h 3815565"/>
                <a:gd name="connsiteX10" fmla="*/ 101775 w 2899840"/>
                <a:gd name="connsiteY10" fmla="*/ 3434565 h 3815565"/>
                <a:gd name="connsiteX11" fmla="*/ 139875 w 2899840"/>
                <a:gd name="connsiteY11" fmla="*/ 3244065 h 3815565"/>
                <a:gd name="connsiteX12" fmla="*/ 152575 w 2899840"/>
                <a:gd name="connsiteY12" fmla="*/ 3167865 h 3815565"/>
                <a:gd name="connsiteX13" fmla="*/ 165275 w 2899840"/>
                <a:gd name="connsiteY13" fmla="*/ 3104365 h 3815565"/>
                <a:gd name="connsiteX14" fmla="*/ 177975 w 2899840"/>
                <a:gd name="connsiteY14" fmla="*/ 3015465 h 3815565"/>
                <a:gd name="connsiteX15" fmla="*/ 203375 w 2899840"/>
                <a:gd name="connsiteY15" fmla="*/ 2951965 h 3815565"/>
                <a:gd name="connsiteX16" fmla="*/ 216075 w 2899840"/>
                <a:gd name="connsiteY16" fmla="*/ 2913865 h 3815565"/>
                <a:gd name="connsiteX17" fmla="*/ 228775 w 2899840"/>
                <a:gd name="connsiteY17" fmla="*/ 2812265 h 3815565"/>
                <a:gd name="connsiteX18" fmla="*/ 254175 w 2899840"/>
                <a:gd name="connsiteY18" fmla="*/ 2736065 h 3815565"/>
                <a:gd name="connsiteX19" fmla="*/ 330375 w 2899840"/>
                <a:gd name="connsiteY19" fmla="*/ 2697965 h 3815565"/>
                <a:gd name="connsiteX20" fmla="*/ 419275 w 2899840"/>
                <a:gd name="connsiteY20" fmla="*/ 2609065 h 3815565"/>
                <a:gd name="connsiteX21" fmla="*/ 470075 w 2899840"/>
                <a:gd name="connsiteY21" fmla="*/ 2558265 h 3815565"/>
                <a:gd name="connsiteX22" fmla="*/ 508175 w 2899840"/>
                <a:gd name="connsiteY22" fmla="*/ 2545565 h 3815565"/>
                <a:gd name="connsiteX23" fmla="*/ 546275 w 2899840"/>
                <a:gd name="connsiteY23" fmla="*/ 2494765 h 3815565"/>
                <a:gd name="connsiteX24" fmla="*/ 647875 w 2899840"/>
                <a:gd name="connsiteY24" fmla="*/ 2393165 h 3815565"/>
                <a:gd name="connsiteX25" fmla="*/ 685975 w 2899840"/>
                <a:gd name="connsiteY25" fmla="*/ 2342365 h 3815565"/>
                <a:gd name="connsiteX26" fmla="*/ 762175 w 2899840"/>
                <a:gd name="connsiteY26" fmla="*/ 2278865 h 3815565"/>
                <a:gd name="connsiteX27" fmla="*/ 800275 w 2899840"/>
                <a:gd name="connsiteY27" fmla="*/ 2228065 h 3815565"/>
                <a:gd name="connsiteX28" fmla="*/ 914575 w 2899840"/>
                <a:gd name="connsiteY28" fmla="*/ 2126465 h 3815565"/>
                <a:gd name="connsiteX29" fmla="*/ 978075 w 2899840"/>
                <a:gd name="connsiteY29" fmla="*/ 2062965 h 3815565"/>
                <a:gd name="connsiteX30" fmla="*/ 1066975 w 2899840"/>
                <a:gd name="connsiteY30" fmla="*/ 1999465 h 3815565"/>
                <a:gd name="connsiteX31" fmla="*/ 1168575 w 2899840"/>
                <a:gd name="connsiteY31" fmla="*/ 1961365 h 3815565"/>
                <a:gd name="connsiteX32" fmla="*/ 1206675 w 2899840"/>
                <a:gd name="connsiteY32" fmla="*/ 1935965 h 3815565"/>
                <a:gd name="connsiteX33" fmla="*/ 1270175 w 2899840"/>
                <a:gd name="connsiteY33" fmla="*/ 1923265 h 3815565"/>
                <a:gd name="connsiteX34" fmla="*/ 1371775 w 2899840"/>
                <a:gd name="connsiteY34" fmla="*/ 1872465 h 3815565"/>
                <a:gd name="connsiteX35" fmla="*/ 1549575 w 2899840"/>
                <a:gd name="connsiteY35" fmla="*/ 1834365 h 3815565"/>
                <a:gd name="connsiteX36" fmla="*/ 1613075 w 2899840"/>
                <a:gd name="connsiteY36" fmla="*/ 1796265 h 3815565"/>
                <a:gd name="connsiteX37" fmla="*/ 1663875 w 2899840"/>
                <a:gd name="connsiteY37" fmla="*/ 1770865 h 3815565"/>
                <a:gd name="connsiteX38" fmla="*/ 1714675 w 2899840"/>
                <a:gd name="connsiteY38" fmla="*/ 1732765 h 3815565"/>
                <a:gd name="connsiteX39" fmla="*/ 1752775 w 2899840"/>
                <a:gd name="connsiteY39" fmla="*/ 1707365 h 3815565"/>
                <a:gd name="connsiteX40" fmla="*/ 1803575 w 2899840"/>
                <a:gd name="connsiteY40" fmla="*/ 1669265 h 3815565"/>
                <a:gd name="connsiteX41" fmla="*/ 1930575 w 2899840"/>
                <a:gd name="connsiteY41" fmla="*/ 1605765 h 3815565"/>
                <a:gd name="connsiteX42" fmla="*/ 2070275 w 2899840"/>
                <a:gd name="connsiteY42" fmla="*/ 1491465 h 3815565"/>
                <a:gd name="connsiteX43" fmla="*/ 2184575 w 2899840"/>
                <a:gd name="connsiteY43" fmla="*/ 1389865 h 3815565"/>
                <a:gd name="connsiteX44" fmla="*/ 2260775 w 2899840"/>
                <a:gd name="connsiteY44" fmla="*/ 1313665 h 3815565"/>
                <a:gd name="connsiteX45" fmla="*/ 2311575 w 2899840"/>
                <a:gd name="connsiteY45" fmla="*/ 1262865 h 3815565"/>
                <a:gd name="connsiteX46" fmla="*/ 2362375 w 2899840"/>
                <a:gd name="connsiteY46" fmla="*/ 1224765 h 3815565"/>
                <a:gd name="connsiteX47" fmla="*/ 2400475 w 2899840"/>
                <a:gd name="connsiteY47" fmla="*/ 1173965 h 3815565"/>
                <a:gd name="connsiteX48" fmla="*/ 2451275 w 2899840"/>
                <a:gd name="connsiteY48" fmla="*/ 1135865 h 3815565"/>
                <a:gd name="connsiteX49" fmla="*/ 2552875 w 2899840"/>
                <a:gd name="connsiteY49" fmla="*/ 1021565 h 3815565"/>
                <a:gd name="connsiteX50" fmla="*/ 2590975 w 2899840"/>
                <a:gd name="connsiteY50" fmla="*/ 983465 h 3815565"/>
                <a:gd name="connsiteX51" fmla="*/ 2641775 w 2899840"/>
                <a:gd name="connsiteY51" fmla="*/ 907265 h 3815565"/>
                <a:gd name="connsiteX52" fmla="*/ 2679875 w 2899840"/>
                <a:gd name="connsiteY52" fmla="*/ 856465 h 3815565"/>
                <a:gd name="connsiteX53" fmla="*/ 2768775 w 2899840"/>
                <a:gd name="connsiteY53" fmla="*/ 767565 h 3815565"/>
                <a:gd name="connsiteX54" fmla="*/ 2806875 w 2899840"/>
                <a:gd name="connsiteY54" fmla="*/ 691365 h 3815565"/>
                <a:gd name="connsiteX55" fmla="*/ 2844975 w 2899840"/>
                <a:gd name="connsiteY55" fmla="*/ 665965 h 3815565"/>
                <a:gd name="connsiteX56" fmla="*/ 2870375 w 2899840"/>
                <a:gd name="connsiteY56" fmla="*/ 627865 h 3815565"/>
                <a:gd name="connsiteX57" fmla="*/ 2883075 w 2899840"/>
                <a:gd name="connsiteY57" fmla="*/ 424665 h 3815565"/>
                <a:gd name="connsiteX58" fmla="*/ 2819575 w 2899840"/>
                <a:gd name="connsiteY58" fmla="*/ 348465 h 3815565"/>
                <a:gd name="connsiteX59" fmla="*/ 2730675 w 2899840"/>
                <a:gd name="connsiteY59" fmla="*/ 297665 h 3815565"/>
                <a:gd name="connsiteX60" fmla="*/ 2362375 w 2899840"/>
                <a:gd name="connsiteY60" fmla="*/ 323065 h 3815565"/>
                <a:gd name="connsiteX61" fmla="*/ 2311575 w 2899840"/>
                <a:gd name="connsiteY61" fmla="*/ 335765 h 3815565"/>
                <a:gd name="connsiteX62" fmla="*/ 2121075 w 2899840"/>
                <a:gd name="connsiteY62" fmla="*/ 361165 h 3815565"/>
                <a:gd name="connsiteX63" fmla="*/ 2057575 w 2899840"/>
                <a:gd name="connsiteY63" fmla="*/ 373865 h 3815565"/>
                <a:gd name="connsiteX64" fmla="*/ 1981375 w 2899840"/>
                <a:gd name="connsiteY64" fmla="*/ 399265 h 3815565"/>
                <a:gd name="connsiteX65" fmla="*/ 1790875 w 2899840"/>
                <a:gd name="connsiteY65" fmla="*/ 424665 h 3815565"/>
                <a:gd name="connsiteX66" fmla="*/ 1435275 w 2899840"/>
                <a:gd name="connsiteY66" fmla="*/ 411965 h 3815565"/>
                <a:gd name="connsiteX67" fmla="*/ 1320975 w 2899840"/>
                <a:gd name="connsiteY67" fmla="*/ 399265 h 3815565"/>
                <a:gd name="connsiteX68" fmla="*/ 1105075 w 2899840"/>
                <a:gd name="connsiteY68" fmla="*/ 386565 h 3815565"/>
                <a:gd name="connsiteX69" fmla="*/ 876475 w 2899840"/>
                <a:gd name="connsiteY69" fmla="*/ 361165 h 3815565"/>
                <a:gd name="connsiteX70" fmla="*/ 622475 w 2899840"/>
                <a:gd name="connsiteY70" fmla="*/ 335765 h 3815565"/>
                <a:gd name="connsiteX71" fmla="*/ 419275 w 2899840"/>
                <a:gd name="connsiteY71" fmla="*/ 297665 h 3815565"/>
                <a:gd name="connsiteX72" fmla="*/ 304975 w 2899840"/>
                <a:gd name="connsiteY72" fmla="*/ 272265 h 3815565"/>
                <a:gd name="connsiteX73" fmla="*/ 216075 w 2899840"/>
                <a:gd name="connsiteY73" fmla="*/ 170665 h 3815565"/>
                <a:gd name="connsiteX74" fmla="*/ 190675 w 2899840"/>
                <a:gd name="connsiteY74" fmla="*/ 132565 h 3815565"/>
                <a:gd name="connsiteX75" fmla="*/ 177975 w 2899840"/>
                <a:gd name="connsiteY75" fmla="*/ 94465 h 3815565"/>
                <a:gd name="connsiteX76" fmla="*/ 101775 w 2899840"/>
                <a:gd name="connsiteY76" fmla="*/ 5565 h 3815565"/>
                <a:gd name="connsiteX0" fmla="*/ 101775 w 2899840"/>
                <a:gd name="connsiteY0" fmla="*/ 2920 h 3812920"/>
                <a:gd name="connsiteX1" fmla="*/ 89075 w 2899840"/>
                <a:gd name="connsiteY1" fmla="*/ 269620 h 3812920"/>
                <a:gd name="connsiteX2" fmla="*/ 114475 w 2899840"/>
                <a:gd name="connsiteY2" fmla="*/ 1247520 h 3812920"/>
                <a:gd name="connsiteX3" fmla="*/ 101775 w 2899840"/>
                <a:gd name="connsiteY3" fmla="*/ 2250820 h 3812920"/>
                <a:gd name="connsiteX4" fmla="*/ 50975 w 2899840"/>
                <a:gd name="connsiteY4" fmla="*/ 2669920 h 3812920"/>
                <a:gd name="connsiteX5" fmla="*/ 12875 w 2899840"/>
                <a:gd name="connsiteY5" fmla="*/ 3101720 h 3812920"/>
                <a:gd name="connsiteX6" fmla="*/ 175 w 2899840"/>
                <a:gd name="connsiteY6" fmla="*/ 3266820 h 3812920"/>
                <a:gd name="connsiteX7" fmla="*/ 38275 w 2899840"/>
                <a:gd name="connsiteY7" fmla="*/ 3635120 h 3812920"/>
                <a:gd name="connsiteX8" fmla="*/ 50975 w 2899840"/>
                <a:gd name="connsiteY8" fmla="*/ 3812920 h 3812920"/>
                <a:gd name="connsiteX9" fmla="*/ 63675 w 2899840"/>
                <a:gd name="connsiteY9" fmla="*/ 3635120 h 3812920"/>
                <a:gd name="connsiteX10" fmla="*/ 101775 w 2899840"/>
                <a:gd name="connsiteY10" fmla="*/ 3431920 h 3812920"/>
                <a:gd name="connsiteX11" fmla="*/ 139875 w 2899840"/>
                <a:gd name="connsiteY11" fmla="*/ 3241420 h 3812920"/>
                <a:gd name="connsiteX12" fmla="*/ 152575 w 2899840"/>
                <a:gd name="connsiteY12" fmla="*/ 3165220 h 3812920"/>
                <a:gd name="connsiteX13" fmla="*/ 165275 w 2899840"/>
                <a:gd name="connsiteY13" fmla="*/ 3101720 h 3812920"/>
                <a:gd name="connsiteX14" fmla="*/ 177975 w 2899840"/>
                <a:gd name="connsiteY14" fmla="*/ 3012820 h 3812920"/>
                <a:gd name="connsiteX15" fmla="*/ 203375 w 2899840"/>
                <a:gd name="connsiteY15" fmla="*/ 2949320 h 3812920"/>
                <a:gd name="connsiteX16" fmla="*/ 216075 w 2899840"/>
                <a:gd name="connsiteY16" fmla="*/ 2911220 h 3812920"/>
                <a:gd name="connsiteX17" fmla="*/ 228775 w 2899840"/>
                <a:gd name="connsiteY17" fmla="*/ 2809620 h 3812920"/>
                <a:gd name="connsiteX18" fmla="*/ 254175 w 2899840"/>
                <a:gd name="connsiteY18" fmla="*/ 2733420 h 3812920"/>
                <a:gd name="connsiteX19" fmla="*/ 330375 w 2899840"/>
                <a:gd name="connsiteY19" fmla="*/ 2695320 h 3812920"/>
                <a:gd name="connsiteX20" fmla="*/ 419275 w 2899840"/>
                <a:gd name="connsiteY20" fmla="*/ 2606420 h 3812920"/>
                <a:gd name="connsiteX21" fmla="*/ 470075 w 2899840"/>
                <a:gd name="connsiteY21" fmla="*/ 2555620 h 3812920"/>
                <a:gd name="connsiteX22" fmla="*/ 508175 w 2899840"/>
                <a:gd name="connsiteY22" fmla="*/ 2542920 h 3812920"/>
                <a:gd name="connsiteX23" fmla="*/ 546275 w 2899840"/>
                <a:gd name="connsiteY23" fmla="*/ 2492120 h 3812920"/>
                <a:gd name="connsiteX24" fmla="*/ 647875 w 2899840"/>
                <a:gd name="connsiteY24" fmla="*/ 2390520 h 3812920"/>
                <a:gd name="connsiteX25" fmla="*/ 685975 w 2899840"/>
                <a:gd name="connsiteY25" fmla="*/ 2339720 h 3812920"/>
                <a:gd name="connsiteX26" fmla="*/ 762175 w 2899840"/>
                <a:gd name="connsiteY26" fmla="*/ 2276220 h 3812920"/>
                <a:gd name="connsiteX27" fmla="*/ 800275 w 2899840"/>
                <a:gd name="connsiteY27" fmla="*/ 2225420 h 3812920"/>
                <a:gd name="connsiteX28" fmla="*/ 914575 w 2899840"/>
                <a:gd name="connsiteY28" fmla="*/ 2123820 h 3812920"/>
                <a:gd name="connsiteX29" fmla="*/ 978075 w 2899840"/>
                <a:gd name="connsiteY29" fmla="*/ 2060320 h 3812920"/>
                <a:gd name="connsiteX30" fmla="*/ 1066975 w 2899840"/>
                <a:gd name="connsiteY30" fmla="*/ 1996820 h 3812920"/>
                <a:gd name="connsiteX31" fmla="*/ 1168575 w 2899840"/>
                <a:gd name="connsiteY31" fmla="*/ 1958720 h 3812920"/>
                <a:gd name="connsiteX32" fmla="*/ 1206675 w 2899840"/>
                <a:gd name="connsiteY32" fmla="*/ 1933320 h 3812920"/>
                <a:gd name="connsiteX33" fmla="*/ 1270175 w 2899840"/>
                <a:gd name="connsiteY33" fmla="*/ 1920620 h 3812920"/>
                <a:gd name="connsiteX34" fmla="*/ 1371775 w 2899840"/>
                <a:gd name="connsiteY34" fmla="*/ 1869820 h 3812920"/>
                <a:gd name="connsiteX35" fmla="*/ 1549575 w 2899840"/>
                <a:gd name="connsiteY35" fmla="*/ 1831720 h 3812920"/>
                <a:gd name="connsiteX36" fmla="*/ 1613075 w 2899840"/>
                <a:gd name="connsiteY36" fmla="*/ 1793620 h 3812920"/>
                <a:gd name="connsiteX37" fmla="*/ 1663875 w 2899840"/>
                <a:gd name="connsiteY37" fmla="*/ 1768220 h 3812920"/>
                <a:gd name="connsiteX38" fmla="*/ 1714675 w 2899840"/>
                <a:gd name="connsiteY38" fmla="*/ 1730120 h 3812920"/>
                <a:gd name="connsiteX39" fmla="*/ 1752775 w 2899840"/>
                <a:gd name="connsiteY39" fmla="*/ 1704720 h 3812920"/>
                <a:gd name="connsiteX40" fmla="*/ 1803575 w 2899840"/>
                <a:gd name="connsiteY40" fmla="*/ 1666620 h 3812920"/>
                <a:gd name="connsiteX41" fmla="*/ 1930575 w 2899840"/>
                <a:gd name="connsiteY41" fmla="*/ 1603120 h 3812920"/>
                <a:gd name="connsiteX42" fmla="*/ 2070275 w 2899840"/>
                <a:gd name="connsiteY42" fmla="*/ 1488820 h 3812920"/>
                <a:gd name="connsiteX43" fmla="*/ 2184575 w 2899840"/>
                <a:gd name="connsiteY43" fmla="*/ 1387220 h 3812920"/>
                <a:gd name="connsiteX44" fmla="*/ 2260775 w 2899840"/>
                <a:gd name="connsiteY44" fmla="*/ 1311020 h 3812920"/>
                <a:gd name="connsiteX45" fmla="*/ 2311575 w 2899840"/>
                <a:gd name="connsiteY45" fmla="*/ 1260220 h 3812920"/>
                <a:gd name="connsiteX46" fmla="*/ 2362375 w 2899840"/>
                <a:gd name="connsiteY46" fmla="*/ 1222120 h 3812920"/>
                <a:gd name="connsiteX47" fmla="*/ 2400475 w 2899840"/>
                <a:gd name="connsiteY47" fmla="*/ 1171320 h 3812920"/>
                <a:gd name="connsiteX48" fmla="*/ 2451275 w 2899840"/>
                <a:gd name="connsiteY48" fmla="*/ 1133220 h 3812920"/>
                <a:gd name="connsiteX49" fmla="*/ 2552875 w 2899840"/>
                <a:gd name="connsiteY49" fmla="*/ 1018920 h 3812920"/>
                <a:gd name="connsiteX50" fmla="*/ 2590975 w 2899840"/>
                <a:gd name="connsiteY50" fmla="*/ 980820 h 3812920"/>
                <a:gd name="connsiteX51" fmla="*/ 2641775 w 2899840"/>
                <a:gd name="connsiteY51" fmla="*/ 904620 h 3812920"/>
                <a:gd name="connsiteX52" fmla="*/ 2679875 w 2899840"/>
                <a:gd name="connsiteY52" fmla="*/ 853820 h 3812920"/>
                <a:gd name="connsiteX53" fmla="*/ 2768775 w 2899840"/>
                <a:gd name="connsiteY53" fmla="*/ 764920 h 3812920"/>
                <a:gd name="connsiteX54" fmla="*/ 2806875 w 2899840"/>
                <a:gd name="connsiteY54" fmla="*/ 688720 h 3812920"/>
                <a:gd name="connsiteX55" fmla="*/ 2844975 w 2899840"/>
                <a:gd name="connsiteY55" fmla="*/ 663320 h 3812920"/>
                <a:gd name="connsiteX56" fmla="*/ 2870375 w 2899840"/>
                <a:gd name="connsiteY56" fmla="*/ 625220 h 3812920"/>
                <a:gd name="connsiteX57" fmla="*/ 2883075 w 2899840"/>
                <a:gd name="connsiteY57" fmla="*/ 422020 h 3812920"/>
                <a:gd name="connsiteX58" fmla="*/ 2819575 w 2899840"/>
                <a:gd name="connsiteY58" fmla="*/ 345820 h 3812920"/>
                <a:gd name="connsiteX59" fmla="*/ 2730675 w 2899840"/>
                <a:gd name="connsiteY59" fmla="*/ 295020 h 3812920"/>
                <a:gd name="connsiteX60" fmla="*/ 2362375 w 2899840"/>
                <a:gd name="connsiteY60" fmla="*/ 320420 h 3812920"/>
                <a:gd name="connsiteX61" fmla="*/ 2311575 w 2899840"/>
                <a:gd name="connsiteY61" fmla="*/ 333120 h 3812920"/>
                <a:gd name="connsiteX62" fmla="*/ 2121075 w 2899840"/>
                <a:gd name="connsiteY62" fmla="*/ 358520 h 3812920"/>
                <a:gd name="connsiteX63" fmla="*/ 2057575 w 2899840"/>
                <a:gd name="connsiteY63" fmla="*/ 371220 h 3812920"/>
                <a:gd name="connsiteX64" fmla="*/ 1981375 w 2899840"/>
                <a:gd name="connsiteY64" fmla="*/ 396620 h 3812920"/>
                <a:gd name="connsiteX65" fmla="*/ 1790875 w 2899840"/>
                <a:gd name="connsiteY65" fmla="*/ 422020 h 3812920"/>
                <a:gd name="connsiteX66" fmla="*/ 1435275 w 2899840"/>
                <a:gd name="connsiteY66" fmla="*/ 409320 h 3812920"/>
                <a:gd name="connsiteX67" fmla="*/ 1320975 w 2899840"/>
                <a:gd name="connsiteY67" fmla="*/ 396620 h 3812920"/>
                <a:gd name="connsiteX68" fmla="*/ 1105075 w 2899840"/>
                <a:gd name="connsiteY68" fmla="*/ 383920 h 3812920"/>
                <a:gd name="connsiteX69" fmla="*/ 876475 w 2899840"/>
                <a:gd name="connsiteY69" fmla="*/ 358520 h 3812920"/>
                <a:gd name="connsiteX70" fmla="*/ 622475 w 2899840"/>
                <a:gd name="connsiteY70" fmla="*/ 333120 h 3812920"/>
                <a:gd name="connsiteX71" fmla="*/ 419275 w 2899840"/>
                <a:gd name="connsiteY71" fmla="*/ 295020 h 3812920"/>
                <a:gd name="connsiteX72" fmla="*/ 304975 w 2899840"/>
                <a:gd name="connsiteY72" fmla="*/ 269620 h 3812920"/>
                <a:gd name="connsiteX73" fmla="*/ 216075 w 2899840"/>
                <a:gd name="connsiteY73" fmla="*/ 168020 h 3812920"/>
                <a:gd name="connsiteX74" fmla="*/ 190675 w 2899840"/>
                <a:gd name="connsiteY74" fmla="*/ 129920 h 3812920"/>
                <a:gd name="connsiteX75" fmla="*/ 101775 w 2899840"/>
                <a:gd name="connsiteY75" fmla="*/ 2920 h 3812920"/>
                <a:gd name="connsiteX0" fmla="*/ 101775 w 2899840"/>
                <a:gd name="connsiteY0" fmla="*/ 1436 h 3811436"/>
                <a:gd name="connsiteX1" fmla="*/ 89075 w 2899840"/>
                <a:gd name="connsiteY1" fmla="*/ 268136 h 3811436"/>
                <a:gd name="connsiteX2" fmla="*/ 114475 w 2899840"/>
                <a:gd name="connsiteY2" fmla="*/ 1246036 h 3811436"/>
                <a:gd name="connsiteX3" fmla="*/ 101775 w 2899840"/>
                <a:gd name="connsiteY3" fmla="*/ 2249336 h 3811436"/>
                <a:gd name="connsiteX4" fmla="*/ 50975 w 2899840"/>
                <a:gd name="connsiteY4" fmla="*/ 2668436 h 3811436"/>
                <a:gd name="connsiteX5" fmla="*/ 12875 w 2899840"/>
                <a:gd name="connsiteY5" fmla="*/ 3100236 h 3811436"/>
                <a:gd name="connsiteX6" fmla="*/ 175 w 2899840"/>
                <a:gd name="connsiteY6" fmla="*/ 3265336 h 3811436"/>
                <a:gd name="connsiteX7" fmla="*/ 38275 w 2899840"/>
                <a:gd name="connsiteY7" fmla="*/ 3633636 h 3811436"/>
                <a:gd name="connsiteX8" fmla="*/ 50975 w 2899840"/>
                <a:gd name="connsiteY8" fmla="*/ 3811436 h 3811436"/>
                <a:gd name="connsiteX9" fmla="*/ 63675 w 2899840"/>
                <a:gd name="connsiteY9" fmla="*/ 3633636 h 3811436"/>
                <a:gd name="connsiteX10" fmla="*/ 101775 w 2899840"/>
                <a:gd name="connsiteY10" fmla="*/ 3430436 h 3811436"/>
                <a:gd name="connsiteX11" fmla="*/ 139875 w 2899840"/>
                <a:gd name="connsiteY11" fmla="*/ 3239936 h 3811436"/>
                <a:gd name="connsiteX12" fmla="*/ 152575 w 2899840"/>
                <a:gd name="connsiteY12" fmla="*/ 3163736 h 3811436"/>
                <a:gd name="connsiteX13" fmla="*/ 165275 w 2899840"/>
                <a:gd name="connsiteY13" fmla="*/ 3100236 h 3811436"/>
                <a:gd name="connsiteX14" fmla="*/ 177975 w 2899840"/>
                <a:gd name="connsiteY14" fmla="*/ 3011336 h 3811436"/>
                <a:gd name="connsiteX15" fmla="*/ 203375 w 2899840"/>
                <a:gd name="connsiteY15" fmla="*/ 2947836 h 3811436"/>
                <a:gd name="connsiteX16" fmla="*/ 216075 w 2899840"/>
                <a:gd name="connsiteY16" fmla="*/ 2909736 h 3811436"/>
                <a:gd name="connsiteX17" fmla="*/ 228775 w 2899840"/>
                <a:gd name="connsiteY17" fmla="*/ 2808136 h 3811436"/>
                <a:gd name="connsiteX18" fmla="*/ 254175 w 2899840"/>
                <a:gd name="connsiteY18" fmla="*/ 2731936 h 3811436"/>
                <a:gd name="connsiteX19" fmla="*/ 330375 w 2899840"/>
                <a:gd name="connsiteY19" fmla="*/ 2693836 h 3811436"/>
                <a:gd name="connsiteX20" fmla="*/ 419275 w 2899840"/>
                <a:gd name="connsiteY20" fmla="*/ 2604936 h 3811436"/>
                <a:gd name="connsiteX21" fmla="*/ 470075 w 2899840"/>
                <a:gd name="connsiteY21" fmla="*/ 2554136 h 3811436"/>
                <a:gd name="connsiteX22" fmla="*/ 508175 w 2899840"/>
                <a:gd name="connsiteY22" fmla="*/ 2541436 h 3811436"/>
                <a:gd name="connsiteX23" fmla="*/ 546275 w 2899840"/>
                <a:gd name="connsiteY23" fmla="*/ 2490636 h 3811436"/>
                <a:gd name="connsiteX24" fmla="*/ 647875 w 2899840"/>
                <a:gd name="connsiteY24" fmla="*/ 2389036 h 3811436"/>
                <a:gd name="connsiteX25" fmla="*/ 685975 w 2899840"/>
                <a:gd name="connsiteY25" fmla="*/ 2338236 h 3811436"/>
                <a:gd name="connsiteX26" fmla="*/ 762175 w 2899840"/>
                <a:gd name="connsiteY26" fmla="*/ 2274736 h 3811436"/>
                <a:gd name="connsiteX27" fmla="*/ 800275 w 2899840"/>
                <a:gd name="connsiteY27" fmla="*/ 2223936 h 3811436"/>
                <a:gd name="connsiteX28" fmla="*/ 914575 w 2899840"/>
                <a:gd name="connsiteY28" fmla="*/ 2122336 h 3811436"/>
                <a:gd name="connsiteX29" fmla="*/ 978075 w 2899840"/>
                <a:gd name="connsiteY29" fmla="*/ 2058836 h 3811436"/>
                <a:gd name="connsiteX30" fmla="*/ 1066975 w 2899840"/>
                <a:gd name="connsiteY30" fmla="*/ 1995336 h 3811436"/>
                <a:gd name="connsiteX31" fmla="*/ 1168575 w 2899840"/>
                <a:gd name="connsiteY31" fmla="*/ 1957236 h 3811436"/>
                <a:gd name="connsiteX32" fmla="*/ 1206675 w 2899840"/>
                <a:gd name="connsiteY32" fmla="*/ 1931836 h 3811436"/>
                <a:gd name="connsiteX33" fmla="*/ 1270175 w 2899840"/>
                <a:gd name="connsiteY33" fmla="*/ 1919136 h 3811436"/>
                <a:gd name="connsiteX34" fmla="*/ 1371775 w 2899840"/>
                <a:gd name="connsiteY34" fmla="*/ 1868336 h 3811436"/>
                <a:gd name="connsiteX35" fmla="*/ 1549575 w 2899840"/>
                <a:gd name="connsiteY35" fmla="*/ 1830236 h 3811436"/>
                <a:gd name="connsiteX36" fmla="*/ 1613075 w 2899840"/>
                <a:gd name="connsiteY36" fmla="*/ 1792136 h 3811436"/>
                <a:gd name="connsiteX37" fmla="*/ 1663875 w 2899840"/>
                <a:gd name="connsiteY37" fmla="*/ 1766736 h 3811436"/>
                <a:gd name="connsiteX38" fmla="*/ 1714675 w 2899840"/>
                <a:gd name="connsiteY38" fmla="*/ 1728636 h 3811436"/>
                <a:gd name="connsiteX39" fmla="*/ 1752775 w 2899840"/>
                <a:gd name="connsiteY39" fmla="*/ 1703236 h 3811436"/>
                <a:gd name="connsiteX40" fmla="*/ 1803575 w 2899840"/>
                <a:gd name="connsiteY40" fmla="*/ 1665136 h 3811436"/>
                <a:gd name="connsiteX41" fmla="*/ 1930575 w 2899840"/>
                <a:gd name="connsiteY41" fmla="*/ 1601636 h 3811436"/>
                <a:gd name="connsiteX42" fmla="*/ 2070275 w 2899840"/>
                <a:gd name="connsiteY42" fmla="*/ 1487336 h 3811436"/>
                <a:gd name="connsiteX43" fmla="*/ 2184575 w 2899840"/>
                <a:gd name="connsiteY43" fmla="*/ 1385736 h 3811436"/>
                <a:gd name="connsiteX44" fmla="*/ 2260775 w 2899840"/>
                <a:gd name="connsiteY44" fmla="*/ 1309536 h 3811436"/>
                <a:gd name="connsiteX45" fmla="*/ 2311575 w 2899840"/>
                <a:gd name="connsiteY45" fmla="*/ 1258736 h 3811436"/>
                <a:gd name="connsiteX46" fmla="*/ 2362375 w 2899840"/>
                <a:gd name="connsiteY46" fmla="*/ 1220636 h 3811436"/>
                <a:gd name="connsiteX47" fmla="*/ 2400475 w 2899840"/>
                <a:gd name="connsiteY47" fmla="*/ 1169836 h 3811436"/>
                <a:gd name="connsiteX48" fmla="*/ 2451275 w 2899840"/>
                <a:gd name="connsiteY48" fmla="*/ 1131736 h 3811436"/>
                <a:gd name="connsiteX49" fmla="*/ 2552875 w 2899840"/>
                <a:gd name="connsiteY49" fmla="*/ 1017436 h 3811436"/>
                <a:gd name="connsiteX50" fmla="*/ 2590975 w 2899840"/>
                <a:gd name="connsiteY50" fmla="*/ 979336 h 3811436"/>
                <a:gd name="connsiteX51" fmla="*/ 2641775 w 2899840"/>
                <a:gd name="connsiteY51" fmla="*/ 903136 h 3811436"/>
                <a:gd name="connsiteX52" fmla="*/ 2679875 w 2899840"/>
                <a:gd name="connsiteY52" fmla="*/ 852336 h 3811436"/>
                <a:gd name="connsiteX53" fmla="*/ 2768775 w 2899840"/>
                <a:gd name="connsiteY53" fmla="*/ 763436 h 3811436"/>
                <a:gd name="connsiteX54" fmla="*/ 2806875 w 2899840"/>
                <a:gd name="connsiteY54" fmla="*/ 687236 h 3811436"/>
                <a:gd name="connsiteX55" fmla="*/ 2844975 w 2899840"/>
                <a:gd name="connsiteY55" fmla="*/ 661836 h 3811436"/>
                <a:gd name="connsiteX56" fmla="*/ 2870375 w 2899840"/>
                <a:gd name="connsiteY56" fmla="*/ 623736 h 3811436"/>
                <a:gd name="connsiteX57" fmla="*/ 2883075 w 2899840"/>
                <a:gd name="connsiteY57" fmla="*/ 420536 h 3811436"/>
                <a:gd name="connsiteX58" fmla="*/ 2819575 w 2899840"/>
                <a:gd name="connsiteY58" fmla="*/ 344336 h 3811436"/>
                <a:gd name="connsiteX59" fmla="*/ 2730675 w 2899840"/>
                <a:gd name="connsiteY59" fmla="*/ 293536 h 3811436"/>
                <a:gd name="connsiteX60" fmla="*/ 2362375 w 2899840"/>
                <a:gd name="connsiteY60" fmla="*/ 318936 h 3811436"/>
                <a:gd name="connsiteX61" fmla="*/ 2311575 w 2899840"/>
                <a:gd name="connsiteY61" fmla="*/ 331636 h 3811436"/>
                <a:gd name="connsiteX62" fmla="*/ 2121075 w 2899840"/>
                <a:gd name="connsiteY62" fmla="*/ 357036 h 3811436"/>
                <a:gd name="connsiteX63" fmla="*/ 2057575 w 2899840"/>
                <a:gd name="connsiteY63" fmla="*/ 369736 h 3811436"/>
                <a:gd name="connsiteX64" fmla="*/ 1981375 w 2899840"/>
                <a:gd name="connsiteY64" fmla="*/ 395136 h 3811436"/>
                <a:gd name="connsiteX65" fmla="*/ 1790875 w 2899840"/>
                <a:gd name="connsiteY65" fmla="*/ 420536 h 3811436"/>
                <a:gd name="connsiteX66" fmla="*/ 1435275 w 2899840"/>
                <a:gd name="connsiteY66" fmla="*/ 407836 h 3811436"/>
                <a:gd name="connsiteX67" fmla="*/ 1320975 w 2899840"/>
                <a:gd name="connsiteY67" fmla="*/ 395136 h 3811436"/>
                <a:gd name="connsiteX68" fmla="*/ 1105075 w 2899840"/>
                <a:gd name="connsiteY68" fmla="*/ 382436 h 3811436"/>
                <a:gd name="connsiteX69" fmla="*/ 876475 w 2899840"/>
                <a:gd name="connsiteY69" fmla="*/ 357036 h 3811436"/>
                <a:gd name="connsiteX70" fmla="*/ 622475 w 2899840"/>
                <a:gd name="connsiteY70" fmla="*/ 331636 h 3811436"/>
                <a:gd name="connsiteX71" fmla="*/ 419275 w 2899840"/>
                <a:gd name="connsiteY71" fmla="*/ 293536 h 3811436"/>
                <a:gd name="connsiteX72" fmla="*/ 304975 w 2899840"/>
                <a:gd name="connsiteY72" fmla="*/ 268136 h 3811436"/>
                <a:gd name="connsiteX73" fmla="*/ 216075 w 2899840"/>
                <a:gd name="connsiteY73" fmla="*/ 166536 h 3811436"/>
                <a:gd name="connsiteX74" fmla="*/ 101775 w 2899840"/>
                <a:gd name="connsiteY74" fmla="*/ 1436 h 3811436"/>
                <a:gd name="connsiteX0" fmla="*/ 101775 w 2899840"/>
                <a:gd name="connsiteY0" fmla="*/ 0 h 3810000"/>
                <a:gd name="connsiteX1" fmla="*/ 89075 w 2899840"/>
                <a:gd name="connsiteY1" fmla="*/ 266700 h 3810000"/>
                <a:gd name="connsiteX2" fmla="*/ 114475 w 2899840"/>
                <a:gd name="connsiteY2" fmla="*/ 1244600 h 3810000"/>
                <a:gd name="connsiteX3" fmla="*/ 101775 w 2899840"/>
                <a:gd name="connsiteY3" fmla="*/ 2247900 h 3810000"/>
                <a:gd name="connsiteX4" fmla="*/ 50975 w 2899840"/>
                <a:gd name="connsiteY4" fmla="*/ 2667000 h 3810000"/>
                <a:gd name="connsiteX5" fmla="*/ 12875 w 2899840"/>
                <a:gd name="connsiteY5" fmla="*/ 3098800 h 3810000"/>
                <a:gd name="connsiteX6" fmla="*/ 175 w 2899840"/>
                <a:gd name="connsiteY6" fmla="*/ 3263900 h 3810000"/>
                <a:gd name="connsiteX7" fmla="*/ 38275 w 2899840"/>
                <a:gd name="connsiteY7" fmla="*/ 3632200 h 3810000"/>
                <a:gd name="connsiteX8" fmla="*/ 50975 w 2899840"/>
                <a:gd name="connsiteY8" fmla="*/ 3810000 h 3810000"/>
                <a:gd name="connsiteX9" fmla="*/ 63675 w 2899840"/>
                <a:gd name="connsiteY9" fmla="*/ 3632200 h 3810000"/>
                <a:gd name="connsiteX10" fmla="*/ 101775 w 2899840"/>
                <a:gd name="connsiteY10" fmla="*/ 3429000 h 3810000"/>
                <a:gd name="connsiteX11" fmla="*/ 139875 w 2899840"/>
                <a:gd name="connsiteY11" fmla="*/ 3238500 h 3810000"/>
                <a:gd name="connsiteX12" fmla="*/ 152575 w 2899840"/>
                <a:gd name="connsiteY12" fmla="*/ 3162300 h 3810000"/>
                <a:gd name="connsiteX13" fmla="*/ 165275 w 2899840"/>
                <a:gd name="connsiteY13" fmla="*/ 3098800 h 3810000"/>
                <a:gd name="connsiteX14" fmla="*/ 177975 w 2899840"/>
                <a:gd name="connsiteY14" fmla="*/ 3009900 h 3810000"/>
                <a:gd name="connsiteX15" fmla="*/ 203375 w 2899840"/>
                <a:gd name="connsiteY15" fmla="*/ 2946400 h 3810000"/>
                <a:gd name="connsiteX16" fmla="*/ 216075 w 2899840"/>
                <a:gd name="connsiteY16" fmla="*/ 2908300 h 3810000"/>
                <a:gd name="connsiteX17" fmla="*/ 228775 w 2899840"/>
                <a:gd name="connsiteY17" fmla="*/ 2806700 h 3810000"/>
                <a:gd name="connsiteX18" fmla="*/ 254175 w 2899840"/>
                <a:gd name="connsiteY18" fmla="*/ 2730500 h 3810000"/>
                <a:gd name="connsiteX19" fmla="*/ 330375 w 2899840"/>
                <a:gd name="connsiteY19" fmla="*/ 2692400 h 3810000"/>
                <a:gd name="connsiteX20" fmla="*/ 419275 w 2899840"/>
                <a:gd name="connsiteY20" fmla="*/ 2603500 h 3810000"/>
                <a:gd name="connsiteX21" fmla="*/ 470075 w 2899840"/>
                <a:gd name="connsiteY21" fmla="*/ 2552700 h 3810000"/>
                <a:gd name="connsiteX22" fmla="*/ 508175 w 2899840"/>
                <a:gd name="connsiteY22" fmla="*/ 2540000 h 3810000"/>
                <a:gd name="connsiteX23" fmla="*/ 546275 w 2899840"/>
                <a:gd name="connsiteY23" fmla="*/ 2489200 h 3810000"/>
                <a:gd name="connsiteX24" fmla="*/ 647875 w 2899840"/>
                <a:gd name="connsiteY24" fmla="*/ 2387600 h 3810000"/>
                <a:gd name="connsiteX25" fmla="*/ 685975 w 2899840"/>
                <a:gd name="connsiteY25" fmla="*/ 2336800 h 3810000"/>
                <a:gd name="connsiteX26" fmla="*/ 762175 w 2899840"/>
                <a:gd name="connsiteY26" fmla="*/ 2273300 h 3810000"/>
                <a:gd name="connsiteX27" fmla="*/ 800275 w 2899840"/>
                <a:gd name="connsiteY27" fmla="*/ 2222500 h 3810000"/>
                <a:gd name="connsiteX28" fmla="*/ 914575 w 2899840"/>
                <a:gd name="connsiteY28" fmla="*/ 2120900 h 3810000"/>
                <a:gd name="connsiteX29" fmla="*/ 978075 w 2899840"/>
                <a:gd name="connsiteY29" fmla="*/ 2057400 h 3810000"/>
                <a:gd name="connsiteX30" fmla="*/ 1066975 w 2899840"/>
                <a:gd name="connsiteY30" fmla="*/ 1993900 h 3810000"/>
                <a:gd name="connsiteX31" fmla="*/ 1168575 w 2899840"/>
                <a:gd name="connsiteY31" fmla="*/ 1955800 h 3810000"/>
                <a:gd name="connsiteX32" fmla="*/ 1206675 w 2899840"/>
                <a:gd name="connsiteY32" fmla="*/ 1930400 h 3810000"/>
                <a:gd name="connsiteX33" fmla="*/ 1270175 w 2899840"/>
                <a:gd name="connsiteY33" fmla="*/ 1917700 h 3810000"/>
                <a:gd name="connsiteX34" fmla="*/ 1371775 w 2899840"/>
                <a:gd name="connsiteY34" fmla="*/ 1866900 h 3810000"/>
                <a:gd name="connsiteX35" fmla="*/ 1549575 w 2899840"/>
                <a:gd name="connsiteY35" fmla="*/ 1828800 h 3810000"/>
                <a:gd name="connsiteX36" fmla="*/ 1613075 w 2899840"/>
                <a:gd name="connsiteY36" fmla="*/ 1790700 h 3810000"/>
                <a:gd name="connsiteX37" fmla="*/ 1663875 w 2899840"/>
                <a:gd name="connsiteY37" fmla="*/ 1765300 h 3810000"/>
                <a:gd name="connsiteX38" fmla="*/ 1714675 w 2899840"/>
                <a:gd name="connsiteY38" fmla="*/ 1727200 h 3810000"/>
                <a:gd name="connsiteX39" fmla="*/ 1752775 w 2899840"/>
                <a:gd name="connsiteY39" fmla="*/ 1701800 h 3810000"/>
                <a:gd name="connsiteX40" fmla="*/ 1803575 w 2899840"/>
                <a:gd name="connsiteY40" fmla="*/ 1663700 h 3810000"/>
                <a:gd name="connsiteX41" fmla="*/ 1930575 w 2899840"/>
                <a:gd name="connsiteY41" fmla="*/ 1600200 h 3810000"/>
                <a:gd name="connsiteX42" fmla="*/ 2070275 w 2899840"/>
                <a:gd name="connsiteY42" fmla="*/ 1485900 h 3810000"/>
                <a:gd name="connsiteX43" fmla="*/ 2184575 w 2899840"/>
                <a:gd name="connsiteY43" fmla="*/ 1384300 h 3810000"/>
                <a:gd name="connsiteX44" fmla="*/ 2260775 w 2899840"/>
                <a:gd name="connsiteY44" fmla="*/ 1308100 h 3810000"/>
                <a:gd name="connsiteX45" fmla="*/ 2311575 w 2899840"/>
                <a:gd name="connsiteY45" fmla="*/ 1257300 h 3810000"/>
                <a:gd name="connsiteX46" fmla="*/ 2362375 w 2899840"/>
                <a:gd name="connsiteY46" fmla="*/ 1219200 h 3810000"/>
                <a:gd name="connsiteX47" fmla="*/ 2400475 w 2899840"/>
                <a:gd name="connsiteY47" fmla="*/ 1168400 h 3810000"/>
                <a:gd name="connsiteX48" fmla="*/ 2451275 w 2899840"/>
                <a:gd name="connsiteY48" fmla="*/ 1130300 h 3810000"/>
                <a:gd name="connsiteX49" fmla="*/ 2552875 w 2899840"/>
                <a:gd name="connsiteY49" fmla="*/ 1016000 h 3810000"/>
                <a:gd name="connsiteX50" fmla="*/ 2590975 w 2899840"/>
                <a:gd name="connsiteY50" fmla="*/ 977900 h 3810000"/>
                <a:gd name="connsiteX51" fmla="*/ 2641775 w 2899840"/>
                <a:gd name="connsiteY51" fmla="*/ 901700 h 3810000"/>
                <a:gd name="connsiteX52" fmla="*/ 2679875 w 2899840"/>
                <a:gd name="connsiteY52" fmla="*/ 850900 h 3810000"/>
                <a:gd name="connsiteX53" fmla="*/ 2768775 w 2899840"/>
                <a:gd name="connsiteY53" fmla="*/ 762000 h 3810000"/>
                <a:gd name="connsiteX54" fmla="*/ 2806875 w 2899840"/>
                <a:gd name="connsiteY54" fmla="*/ 685800 h 3810000"/>
                <a:gd name="connsiteX55" fmla="*/ 2844975 w 2899840"/>
                <a:gd name="connsiteY55" fmla="*/ 660400 h 3810000"/>
                <a:gd name="connsiteX56" fmla="*/ 2870375 w 2899840"/>
                <a:gd name="connsiteY56" fmla="*/ 622300 h 3810000"/>
                <a:gd name="connsiteX57" fmla="*/ 2883075 w 2899840"/>
                <a:gd name="connsiteY57" fmla="*/ 419100 h 3810000"/>
                <a:gd name="connsiteX58" fmla="*/ 2819575 w 2899840"/>
                <a:gd name="connsiteY58" fmla="*/ 342900 h 3810000"/>
                <a:gd name="connsiteX59" fmla="*/ 2730675 w 2899840"/>
                <a:gd name="connsiteY59" fmla="*/ 292100 h 3810000"/>
                <a:gd name="connsiteX60" fmla="*/ 2362375 w 2899840"/>
                <a:gd name="connsiteY60" fmla="*/ 317500 h 3810000"/>
                <a:gd name="connsiteX61" fmla="*/ 2311575 w 2899840"/>
                <a:gd name="connsiteY61" fmla="*/ 330200 h 3810000"/>
                <a:gd name="connsiteX62" fmla="*/ 2121075 w 2899840"/>
                <a:gd name="connsiteY62" fmla="*/ 355600 h 3810000"/>
                <a:gd name="connsiteX63" fmla="*/ 2057575 w 2899840"/>
                <a:gd name="connsiteY63" fmla="*/ 368300 h 3810000"/>
                <a:gd name="connsiteX64" fmla="*/ 1981375 w 2899840"/>
                <a:gd name="connsiteY64" fmla="*/ 393700 h 3810000"/>
                <a:gd name="connsiteX65" fmla="*/ 1790875 w 2899840"/>
                <a:gd name="connsiteY65" fmla="*/ 419100 h 3810000"/>
                <a:gd name="connsiteX66" fmla="*/ 1435275 w 2899840"/>
                <a:gd name="connsiteY66" fmla="*/ 406400 h 3810000"/>
                <a:gd name="connsiteX67" fmla="*/ 1320975 w 2899840"/>
                <a:gd name="connsiteY67" fmla="*/ 393700 h 3810000"/>
                <a:gd name="connsiteX68" fmla="*/ 1105075 w 2899840"/>
                <a:gd name="connsiteY68" fmla="*/ 381000 h 3810000"/>
                <a:gd name="connsiteX69" fmla="*/ 876475 w 2899840"/>
                <a:gd name="connsiteY69" fmla="*/ 355600 h 3810000"/>
                <a:gd name="connsiteX70" fmla="*/ 622475 w 2899840"/>
                <a:gd name="connsiteY70" fmla="*/ 330200 h 3810000"/>
                <a:gd name="connsiteX71" fmla="*/ 419275 w 2899840"/>
                <a:gd name="connsiteY71" fmla="*/ 292100 h 3810000"/>
                <a:gd name="connsiteX72" fmla="*/ 304975 w 2899840"/>
                <a:gd name="connsiteY72" fmla="*/ 266700 h 3810000"/>
                <a:gd name="connsiteX73" fmla="*/ 101775 w 2899840"/>
                <a:gd name="connsiteY73" fmla="*/ 0 h 3810000"/>
                <a:gd name="connsiteX0" fmla="*/ 101775 w 2899840"/>
                <a:gd name="connsiteY0" fmla="*/ 295 h 3810295"/>
                <a:gd name="connsiteX1" fmla="*/ 89075 w 2899840"/>
                <a:gd name="connsiteY1" fmla="*/ 266995 h 3810295"/>
                <a:gd name="connsiteX2" fmla="*/ 114475 w 2899840"/>
                <a:gd name="connsiteY2" fmla="*/ 1244895 h 3810295"/>
                <a:gd name="connsiteX3" fmla="*/ 101775 w 2899840"/>
                <a:gd name="connsiteY3" fmla="*/ 2248195 h 3810295"/>
                <a:gd name="connsiteX4" fmla="*/ 50975 w 2899840"/>
                <a:gd name="connsiteY4" fmla="*/ 2667295 h 3810295"/>
                <a:gd name="connsiteX5" fmla="*/ 12875 w 2899840"/>
                <a:gd name="connsiteY5" fmla="*/ 3099095 h 3810295"/>
                <a:gd name="connsiteX6" fmla="*/ 175 w 2899840"/>
                <a:gd name="connsiteY6" fmla="*/ 3264195 h 3810295"/>
                <a:gd name="connsiteX7" fmla="*/ 38275 w 2899840"/>
                <a:gd name="connsiteY7" fmla="*/ 3632495 h 3810295"/>
                <a:gd name="connsiteX8" fmla="*/ 50975 w 2899840"/>
                <a:gd name="connsiteY8" fmla="*/ 3810295 h 3810295"/>
                <a:gd name="connsiteX9" fmla="*/ 63675 w 2899840"/>
                <a:gd name="connsiteY9" fmla="*/ 3632495 h 3810295"/>
                <a:gd name="connsiteX10" fmla="*/ 101775 w 2899840"/>
                <a:gd name="connsiteY10" fmla="*/ 3429295 h 3810295"/>
                <a:gd name="connsiteX11" fmla="*/ 139875 w 2899840"/>
                <a:gd name="connsiteY11" fmla="*/ 3238795 h 3810295"/>
                <a:gd name="connsiteX12" fmla="*/ 152575 w 2899840"/>
                <a:gd name="connsiteY12" fmla="*/ 3162595 h 3810295"/>
                <a:gd name="connsiteX13" fmla="*/ 165275 w 2899840"/>
                <a:gd name="connsiteY13" fmla="*/ 3099095 h 3810295"/>
                <a:gd name="connsiteX14" fmla="*/ 177975 w 2899840"/>
                <a:gd name="connsiteY14" fmla="*/ 3010195 h 3810295"/>
                <a:gd name="connsiteX15" fmla="*/ 203375 w 2899840"/>
                <a:gd name="connsiteY15" fmla="*/ 2946695 h 3810295"/>
                <a:gd name="connsiteX16" fmla="*/ 216075 w 2899840"/>
                <a:gd name="connsiteY16" fmla="*/ 2908595 h 3810295"/>
                <a:gd name="connsiteX17" fmla="*/ 228775 w 2899840"/>
                <a:gd name="connsiteY17" fmla="*/ 2806995 h 3810295"/>
                <a:gd name="connsiteX18" fmla="*/ 254175 w 2899840"/>
                <a:gd name="connsiteY18" fmla="*/ 2730795 h 3810295"/>
                <a:gd name="connsiteX19" fmla="*/ 330375 w 2899840"/>
                <a:gd name="connsiteY19" fmla="*/ 2692695 h 3810295"/>
                <a:gd name="connsiteX20" fmla="*/ 419275 w 2899840"/>
                <a:gd name="connsiteY20" fmla="*/ 2603795 h 3810295"/>
                <a:gd name="connsiteX21" fmla="*/ 470075 w 2899840"/>
                <a:gd name="connsiteY21" fmla="*/ 2552995 h 3810295"/>
                <a:gd name="connsiteX22" fmla="*/ 508175 w 2899840"/>
                <a:gd name="connsiteY22" fmla="*/ 2540295 h 3810295"/>
                <a:gd name="connsiteX23" fmla="*/ 546275 w 2899840"/>
                <a:gd name="connsiteY23" fmla="*/ 2489495 h 3810295"/>
                <a:gd name="connsiteX24" fmla="*/ 647875 w 2899840"/>
                <a:gd name="connsiteY24" fmla="*/ 2387895 h 3810295"/>
                <a:gd name="connsiteX25" fmla="*/ 685975 w 2899840"/>
                <a:gd name="connsiteY25" fmla="*/ 2337095 h 3810295"/>
                <a:gd name="connsiteX26" fmla="*/ 762175 w 2899840"/>
                <a:gd name="connsiteY26" fmla="*/ 2273595 h 3810295"/>
                <a:gd name="connsiteX27" fmla="*/ 800275 w 2899840"/>
                <a:gd name="connsiteY27" fmla="*/ 2222795 h 3810295"/>
                <a:gd name="connsiteX28" fmla="*/ 914575 w 2899840"/>
                <a:gd name="connsiteY28" fmla="*/ 2121195 h 3810295"/>
                <a:gd name="connsiteX29" fmla="*/ 978075 w 2899840"/>
                <a:gd name="connsiteY29" fmla="*/ 2057695 h 3810295"/>
                <a:gd name="connsiteX30" fmla="*/ 1066975 w 2899840"/>
                <a:gd name="connsiteY30" fmla="*/ 1994195 h 3810295"/>
                <a:gd name="connsiteX31" fmla="*/ 1168575 w 2899840"/>
                <a:gd name="connsiteY31" fmla="*/ 1956095 h 3810295"/>
                <a:gd name="connsiteX32" fmla="*/ 1206675 w 2899840"/>
                <a:gd name="connsiteY32" fmla="*/ 1930695 h 3810295"/>
                <a:gd name="connsiteX33" fmla="*/ 1270175 w 2899840"/>
                <a:gd name="connsiteY33" fmla="*/ 1917995 h 3810295"/>
                <a:gd name="connsiteX34" fmla="*/ 1371775 w 2899840"/>
                <a:gd name="connsiteY34" fmla="*/ 1867195 h 3810295"/>
                <a:gd name="connsiteX35" fmla="*/ 1549575 w 2899840"/>
                <a:gd name="connsiteY35" fmla="*/ 1829095 h 3810295"/>
                <a:gd name="connsiteX36" fmla="*/ 1613075 w 2899840"/>
                <a:gd name="connsiteY36" fmla="*/ 1790995 h 3810295"/>
                <a:gd name="connsiteX37" fmla="*/ 1663875 w 2899840"/>
                <a:gd name="connsiteY37" fmla="*/ 1765595 h 3810295"/>
                <a:gd name="connsiteX38" fmla="*/ 1714675 w 2899840"/>
                <a:gd name="connsiteY38" fmla="*/ 1727495 h 3810295"/>
                <a:gd name="connsiteX39" fmla="*/ 1752775 w 2899840"/>
                <a:gd name="connsiteY39" fmla="*/ 1702095 h 3810295"/>
                <a:gd name="connsiteX40" fmla="*/ 1803575 w 2899840"/>
                <a:gd name="connsiteY40" fmla="*/ 1663995 h 3810295"/>
                <a:gd name="connsiteX41" fmla="*/ 1930575 w 2899840"/>
                <a:gd name="connsiteY41" fmla="*/ 1600495 h 3810295"/>
                <a:gd name="connsiteX42" fmla="*/ 2070275 w 2899840"/>
                <a:gd name="connsiteY42" fmla="*/ 1486195 h 3810295"/>
                <a:gd name="connsiteX43" fmla="*/ 2184575 w 2899840"/>
                <a:gd name="connsiteY43" fmla="*/ 1384595 h 3810295"/>
                <a:gd name="connsiteX44" fmla="*/ 2260775 w 2899840"/>
                <a:gd name="connsiteY44" fmla="*/ 1308395 h 3810295"/>
                <a:gd name="connsiteX45" fmla="*/ 2311575 w 2899840"/>
                <a:gd name="connsiteY45" fmla="*/ 1257595 h 3810295"/>
                <a:gd name="connsiteX46" fmla="*/ 2362375 w 2899840"/>
                <a:gd name="connsiteY46" fmla="*/ 1219495 h 3810295"/>
                <a:gd name="connsiteX47" fmla="*/ 2400475 w 2899840"/>
                <a:gd name="connsiteY47" fmla="*/ 1168695 h 3810295"/>
                <a:gd name="connsiteX48" fmla="*/ 2451275 w 2899840"/>
                <a:gd name="connsiteY48" fmla="*/ 1130595 h 3810295"/>
                <a:gd name="connsiteX49" fmla="*/ 2552875 w 2899840"/>
                <a:gd name="connsiteY49" fmla="*/ 1016295 h 3810295"/>
                <a:gd name="connsiteX50" fmla="*/ 2590975 w 2899840"/>
                <a:gd name="connsiteY50" fmla="*/ 978195 h 3810295"/>
                <a:gd name="connsiteX51" fmla="*/ 2641775 w 2899840"/>
                <a:gd name="connsiteY51" fmla="*/ 901995 h 3810295"/>
                <a:gd name="connsiteX52" fmla="*/ 2679875 w 2899840"/>
                <a:gd name="connsiteY52" fmla="*/ 851195 h 3810295"/>
                <a:gd name="connsiteX53" fmla="*/ 2768775 w 2899840"/>
                <a:gd name="connsiteY53" fmla="*/ 762295 h 3810295"/>
                <a:gd name="connsiteX54" fmla="*/ 2806875 w 2899840"/>
                <a:gd name="connsiteY54" fmla="*/ 686095 h 3810295"/>
                <a:gd name="connsiteX55" fmla="*/ 2844975 w 2899840"/>
                <a:gd name="connsiteY55" fmla="*/ 660695 h 3810295"/>
                <a:gd name="connsiteX56" fmla="*/ 2870375 w 2899840"/>
                <a:gd name="connsiteY56" fmla="*/ 622595 h 3810295"/>
                <a:gd name="connsiteX57" fmla="*/ 2883075 w 2899840"/>
                <a:gd name="connsiteY57" fmla="*/ 419395 h 3810295"/>
                <a:gd name="connsiteX58" fmla="*/ 2819575 w 2899840"/>
                <a:gd name="connsiteY58" fmla="*/ 343195 h 3810295"/>
                <a:gd name="connsiteX59" fmla="*/ 2730675 w 2899840"/>
                <a:gd name="connsiteY59" fmla="*/ 292395 h 3810295"/>
                <a:gd name="connsiteX60" fmla="*/ 2362375 w 2899840"/>
                <a:gd name="connsiteY60" fmla="*/ 317795 h 3810295"/>
                <a:gd name="connsiteX61" fmla="*/ 2311575 w 2899840"/>
                <a:gd name="connsiteY61" fmla="*/ 330495 h 3810295"/>
                <a:gd name="connsiteX62" fmla="*/ 2121075 w 2899840"/>
                <a:gd name="connsiteY62" fmla="*/ 355895 h 3810295"/>
                <a:gd name="connsiteX63" fmla="*/ 2057575 w 2899840"/>
                <a:gd name="connsiteY63" fmla="*/ 368595 h 3810295"/>
                <a:gd name="connsiteX64" fmla="*/ 1981375 w 2899840"/>
                <a:gd name="connsiteY64" fmla="*/ 393995 h 3810295"/>
                <a:gd name="connsiteX65" fmla="*/ 1790875 w 2899840"/>
                <a:gd name="connsiteY65" fmla="*/ 419395 h 3810295"/>
                <a:gd name="connsiteX66" fmla="*/ 1435275 w 2899840"/>
                <a:gd name="connsiteY66" fmla="*/ 406695 h 3810295"/>
                <a:gd name="connsiteX67" fmla="*/ 1320975 w 2899840"/>
                <a:gd name="connsiteY67" fmla="*/ 393995 h 3810295"/>
                <a:gd name="connsiteX68" fmla="*/ 1105075 w 2899840"/>
                <a:gd name="connsiteY68" fmla="*/ 381295 h 3810295"/>
                <a:gd name="connsiteX69" fmla="*/ 876475 w 2899840"/>
                <a:gd name="connsiteY69" fmla="*/ 355895 h 3810295"/>
                <a:gd name="connsiteX70" fmla="*/ 622475 w 2899840"/>
                <a:gd name="connsiteY70" fmla="*/ 330495 h 3810295"/>
                <a:gd name="connsiteX71" fmla="*/ 419275 w 2899840"/>
                <a:gd name="connsiteY71" fmla="*/ 292395 h 3810295"/>
                <a:gd name="connsiteX72" fmla="*/ 349425 w 2899840"/>
                <a:gd name="connsiteY72" fmla="*/ 216195 h 3810295"/>
                <a:gd name="connsiteX73" fmla="*/ 101775 w 2899840"/>
                <a:gd name="connsiteY73" fmla="*/ 295 h 3810295"/>
                <a:gd name="connsiteX0" fmla="*/ 101775 w 2899840"/>
                <a:gd name="connsiteY0" fmla="*/ 306 h 3810306"/>
                <a:gd name="connsiteX1" fmla="*/ 89075 w 2899840"/>
                <a:gd name="connsiteY1" fmla="*/ 267006 h 3810306"/>
                <a:gd name="connsiteX2" fmla="*/ 114475 w 2899840"/>
                <a:gd name="connsiteY2" fmla="*/ 1244906 h 3810306"/>
                <a:gd name="connsiteX3" fmla="*/ 101775 w 2899840"/>
                <a:gd name="connsiteY3" fmla="*/ 2248206 h 3810306"/>
                <a:gd name="connsiteX4" fmla="*/ 50975 w 2899840"/>
                <a:gd name="connsiteY4" fmla="*/ 2667306 h 3810306"/>
                <a:gd name="connsiteX5" fmla="*/ 12875 w 2899840"/>
                <a:gd name="connsiteY5" fmla="*/ 3099106 h 3810306"/>
                <a:gd name="connsiteX6" fmla="*/ 175 w 2899840"/>
                <a:gd name="connsiteY6" fmla="*/ 3264206 h 3810306"/>
                <a:gd name="connsiteX7" fmla="*/ 38275 w 2899840"/>
                <a:gd name="connsiteY7" fmla="*/ 3632506 h 3810306"/>
                <a:gd name="connsiteX8" fmla="*/ 50975 w 2899840"/>
                <a:gd name="connsiteY8" fmla="*/ 3810306 h 3810306"/>
                <a:gd name="connsiteX9" fmla="*/ 63675 w 2899840"/>
                <a:gd name="connsiteY9" fmla="*/ 3632506 h 3810306"/>
                <a:gd name="connsiteX10" fmla="*/ 101775 w 2899840"/>
                <a:gd name="connsiteY10" fmla="*/ 3429306 h 3810306"/>
                <a:gd name="connsiteX11" fmla="*/ 139875 w 2899840"/>
                <a:gd name="connsiteY11" fmla="*/ 3238806 h 3810306"/>
                <a:gd name="connsiteX12" fmla="*/ 152575 w 2899840"/>
                <a:gd name="connsiteY12" fmla="*/ 3162606 h 3810306"/>
                <a:gd name="connsiteX13" fmla="*/ 165275 w 2899840"/>
                <a:gd name="connsiteY13" fmla="*/ 3099106 h 3810306"/>
                <a:gd name="connsiteX14" fmla="*/ 177975 w 2899840"/>
                <a:gd name="connsiteY14" fmla="*/ 3010206 h 3810306"/>
                <a:gd name="connsiteX15" fmla="*/ 203375 w 2899840"/>
                <a:gd name="connsiteY15" fmla="*/ 2946706 h 3810306"/>
                <a:gd name="connsiteX16" fmla="*/ 216075 w 2899840"/>
                <a:gd name="connsiteY16" fmla="*/ 2908606 h 3810306"/>
                <a:gd name="connsiteX17" fmla="*/ 228775 w 2899840"/>
                <a:gd name="connsiteY17" fmla="*/ 2807006 h 3810306"/>
                <a:gd name="connsiteX18" fmla="*/ 254175 w 2899840"/>
                <a:gd name="connsiteY18" fmla="*/ 2730806 h 3810306"/>
                <a:gd name="connsiteX19" fmla="*/ 330375 w 2899840"/>
                <a:gd name="connsiteY19" fmla="*/ 2692706 h 3810306"/>
                <a:gd name="connsiteX20" fmla="*/ 419275 w 2899840"/>
                <a:gd name="connsiteY20" fmla="*/ 2603806 h 3810306"/>
                <a:gd name="connsiteX21" fmla="*/ 470075 w 2899840"/>
                <a:gd name="connsiteY21" fmla="*/ 2553006 h 3810306"/>
                <a:gd name="connsiteX22" fmla="*/ 508175 w 2899840"/>
                <a:gd name="connsiteY22" fmla="*/ 2540306 h 3810306"/>
                <a:gd name="connsiteX23" fmla="*/ 546275 w 2899840"/>
                <a:gd name="connsiteY23" fmla="*/ 2489506 h 3810306"/>
                <a:gd name="connsiteX24" fmla="*/ 647875 w 2899840"/>
                <a:gd name="connsiteY24" fmla="*/ 2387906 h 3810306"/>
                <a:gd name="connsiteX25" fmla="*/ 685975 w 2899840"/>
                <a:gd name="connsiteY25" fmla="*/ 2337106 h 3810306"/>
                <a:gd name="connsiteX26" fmla="*/ 762175 w 2899840"/>
                <a:gd name="connsiteY26" fmla="*/ 2273606 h 3810306"/>
                <a:gd name="connsiteX27" fmla="*/ 800275 w 2899840"/>
                <a:gd name="connsiteY27" fmla="*/ 2222806 h 3810306"/>
                <a:gd name="connsiteX28" fmla="*/ 914575 w 2899840"/>
                <a:gd name="connsiteY28" fmla="*/ 2121206 h 3810306"/>
                <a:gd name="connsiteX29" fmla="*/ 978075 w 2899840"/>
                <a:gd name="connsiteY29" fmla="*/ 2057706 h 3810306"/>
                <a:gd name="connsiteX30" fmla="*/ 1066975 w 2899840"/>
                <a:gd name="connsiteY30" fmla="*/ 1994206 h 3810306"/>
                <a:gd name="connsiteX31" fmla="*/ 1168575 w 2899840"/>
                <a:gd name="connsiteY31" fmla="*/ 1956106 h 3810306"/>
                <a:gd name="connsiteX32" fmla="*/ 1206675 w 2899840"/>
                <a:gd name="connsiteY32" fmla="*/ 1930706 h 3810306"/>
                <a:gd name="connsiteX33" fmla="*/ 1270175 w 2899840"/>
                <a:gd name="connsiteY33" fmla="*/ 1918006 h 3810306"/>
                <a:gd name="connsiteX34" fmla="*/ 1371775 w 2899840"/>
                <a:gd name="connsiteY34" fmla="*/ 1867206 h 3810306"/>
                <a:gd name="connsiteX35" fmla="*/ 1549575 w 2899840"/>
                <a:gd name="connsiteY35" fmla="*/ 1829106 h 3810306"/>
                <a:gd name="connsiteX36" fmla="*/ 1613075 w 2899840"/>
                <a:gd name="connsiteY36" fmla="*/ 1791006 h 3810306"/>
                <a:gd name="connsiteX37" fmla="*/ 1663875 w 2899840"/>
                <a:gd name="connsiteY37" fmla="*/ 1765606 h 3810306"/>
                <a:gd name="connsiteX38" fmla="*/ 1714675 w 2899840"/>
                <a:gd name="connsiteY38" fmla="*/ 1727506 h 3810306"/>
                <a:gd name="connsiteX39" fmla="*/ 1752775 w 2899840"/>
                <a:gd name="connsiteY39" fmla="*/ 1702106 h 3810306"/>
                <a:gd name="connsiteX40" fmla="*/ 1803575 w 2899840"/>
                <a:gd name="connsiteY40" fmla="*/ 1664006 h 3810306"/>
                <a:gd name="connsiteX41" fmla="*/ 1930575 w 2899840"/>
                <a:gd name="connsiteY41" fmla="*/ 1600506 h 3810306"/>
                <a:gd name="connsiteX42" fmla="*/ 2070275 w 2899840"/>
                <a:gd name="connsiteY42" fmla="*/ 1486206 h 3810306"/>
                <a:gd name="connsiteX43" fmla="*/ 2184575 w 2899840"/>
                <a:gd name="connsiteY43" fmla="*/ 1384606 h 3810306"/>
                <a:gd name="connsiteX44" fmla="*/ 2260775 w 2899840"/>
                <a:gd name="connsiteY44" fmla="*/ 1308406 h 3810306"/>
                <a:gd name="connsiteX45" fmla="*/ 2311575 w 2899840"/>
                <a:gd name="connsiteY45" fmla="*/ 1257606 h 3810306"/>
                <a:gd name="connsiteX46" fmla="*/ 2362375 w 2899840"/>
                <a:gd name="connsiteY46" fmla="*/ 1219506 h 3810306"/>
                <a:gd name="connsiteX47" fmla="*/ 2400475 w 2899840"/>
                <a:gd name="connsiteY47" fmla="*/ 1168706 h 3810306"/>
                <a:gd name="connsiteX48" fmla="*/ 2451275 w 2899840"/>
                <a:gd name="connsiteY48" fmla="*/ 1130606 h 3810306"/>
                <a:gd name="connsiteX49" fmla="*/ 2552875 w 2899840"/>
                <a:gd name="connsiteY49" fmla="*/ 1016306 h 3810306"/>
                <a:gd name="connsiteX50" fmla="*/ 2590975 w 2899840"/>
                <a:gd name="connsiteY50" fmla="*/ 978206 h 3810306"/>
                <a:gd name="connsiteX51" fmla="*/ 2641775 w 2899840"/>
                <a:gd name="connsiteY51" fmla="*/ 902006 h 3810306"/>
                <a:gd name="connsiteX52" fmla="*/ 2679875 w 2899840"/>
                <a:gd name="connsiteY52" fmla="*/ 851206 h 3810306"/>
                <a:gd name="connsiteX53" fmla="*/ 2768775 w 2899840"/>
                <a:gd name="connsiteY53" fmla="*/ 762306 h 3810306"/>
                <a:gd name="connsiteX54" fmla="*/ 2806875 w 2899840"/>
                <a:gd name="connsiteY54" fmla="*/ 686106 h 3810306"/>
                <a:gd name="connsiteX55" fmla="*/ 2844975 w 2899840"/>
                <a:gd name="connsiteY55" fmla="*/ 660706 h 3810306"/>
                <a:gd name="connsiteX56" fmla="*/ 2870375 w 2899840"/>
                <a:gd name="connsiteY56" fmla="*/ 622606 h 3810306"/>
                <a:gd name="connsiteX57" fmla="*/ 2883075 w 2899840"/>
                <a:gd name="connsiteY57" fmla="*/ 419406 h 3810306"/>
                <a:gd name="connsiteX58" fmla="*/ 2819575 w 2899840"/>
                <a:gd name="connsiteY58" fmla="*/ 343206 h 3810306"/>
                <a:gd name="connsiteX59" fmla="*/ 2730675 w 2899840"/>
                <a:gd name="connsiteY59" fmla="*/ 292406 h 3810306"/>
                <a:gd name="connsiteX60" fmla="*/ 2362375 w 2899840"/>
                <a:gd name="connsiteY60" fmla="*/ 317806 h 3810306"/>
                <a:gd name="connsiteX61" fmla="*/ 2311575 w 2899840"/>
                <a:gd name="connsiteY61" fmla="*/ 330506 h 3810306"/>
                <a:gd name="connsiteX62" fmla="*/ 2121075 w 2899840"/>
                <a:gd name="connsiteY62" fmla="*/ 355906 h 3810306"/>
                <a:gd name="connsiteX63" fmla="*/ 2057575 w 2899840"/>
                <a:gd name="connsiteY63" fmla="*/ 368606 h 3810306"/>
                <a:gd name="connsiteX64" fmla="*/ 1981375 w 2899840"/>
                <a:gd name="connsiteY64" fmla="*/ 394006 h 3810306"/>
                <a:gd name="connsiteX65" fmla="*/ 1790875 w 2899840"/>
                <a:gd name="connsiteY65" fmla="*/ 419406 h 3810306"/>
                <a:gd name="connsiteX66" fmla="*/ 1435275 w 2899840"/>
                <a:gd name="connsiteY66" fmla="*/ 406706 h 3810306"/>
                <a:gd name="connsiteX67" fmla="*/ 1320975 w 2899840"/>
                <a:gd name="connsiteY67" fmla="*/ 394006 h 3810306"/>
                <a:gd name="connsiteX68" fmla="*/ 1105075 w 2899840"/>
                <a:gd name="connsiteY68" fmla="*/ 381306 h 3810306"/>
                <a:gd name="connsiteX69" fmla="*/ 876475 w 2899840"/>
                <a:gd name="connsiteY69" fmla="*/ 355906 h 3810306"/>
                <a:gd name="connsiteX70" fmla="*/ 622475 w 2899840"/>
                <a:gd name="connsiteY70" fmla="*/ 330506 h 3810306"/>
                <a:gd name="connsiteX71" fmla="*/ 349425 w 2899840"/>
                <a:gd name="connsiteY71" fmla="*/ 216206 h 3810306"/>
                <a:gd name="connsiteX72" fmla="*/ 101775 w 2899840"/>
                <a:gd name="connsiteY72" fmla="*/ 306 h 3810306"/>
                <a:gd name="connsiteX0" fmla="*/ 101775 w 2899840"/>
                <a:gd name="connsiteY0" fmla="*/ 313 h 3810313"/>
                <a:gd name="connsiteX1" fmla="*/ 89075 w 2899840"/>
                <a:gd name="connsiteY1" fmla="*/ 267013 h 3810313"/>
                <a:gd name="connsiteX2" fmla="*/ 114475 w 2899840"/>
                <a:gd name="connsiteY2" fmla="*/ 1244913 h 3810313"/>
                <a:gd name="connsiteX3" fmla="*/ 101775 w 2899840"/>
                <a:gd name="connsiteY3" fmla="*/ 2248213 h 3810313"/>
                <a:gd name="connsiteX4" fmla="*/ 50975 w 2899840"/>
                <a:gd name="connsiteY4" fmla="*/ 2667313 h 3810313"/>
                <a:gd name="connsiteX5" fmla="*/ 12875 w 2899840"/>
                <a:gd name="connsiteY5" fmla="*/ 3099113 h 3810313"/>
                <a:gd name="connsiteX6" fmla="*/ 175 w 2899840"/>
                <a:gd name="connsiteY6" fmla="*/ 3264213 h 3810313"/>
                <a:gd name="connsiteX7" fmla="*/ 38275 w 2899840"/>
                <a:gd name="connsiteY7" fmla="*/ 3632513 h 3810313"/>
                <a:gd name="connsiteX8" fmla="*/ 50975 w 2899840"/>
                <a:gd name="connsiteY8" fmla="*/ 3810313 h 3810313"/>
                <a:gd name="connsiteX9" fmla="*/ 63675 w 2899840"/>
                <a:gd name="connsiteY9" fmla="*/ 3632513 h 3810313"/>
                <a:gd name="connsiteX10" fmla="*/ 101775 w 2899840"/>
                <a:gd name="connsiteY10" fmla="*/ 3429313 h 3810313"/>
                <a:gd name="connsiteX11" fmla="*/ 139875 w 2899840"/>
                <a:gd name="connsiteY11" fmla="*/ 3238813 h 3810313"/>
                <a:gd name="connsiteX12" fmla="*/ 152575 w 2899840"/>
                <a:gd name="connsiteY12" fmla="*/ 3162613 h 3810313"/>
                <a:gd name="connsiteX13" fmla="*/ 165275 w 2899840"/>
                <a:gd name="connsiteY13" fmla="*/ 3099113 h 3810313"/>
                <a:gd name="connsiteX14" fmla="*/ 177975 w 2899840"/>
                <a:gd name="connsiteY14" fmla="*/ 3010213 h 3810313"/>
                <a:gd name="connsiteX15" fmla="*/ 203375 w 2899840"/>
                <a:gd name="connsiteY15" fmla="*/ 2946713 h 3810313"/>
                <a:gd name="connsiteX16" fmla="*/ 216075 w 2899840"/>
                <a:gd name="connsiteY16" fmla="*/ 2908613 h 3810313"/>
                <a:gd name="connsiteX17" fmla="*/ 228775 w 2899840"/>
                <a:gd name="connsiteY17" fmla="*/ 2807013 h 3810313"/>
                <a:gd name="connsiteX18" fmla="*/ 254175 w 2899840"/>
                <a:gd name="connsiteY18" fmla="*/ 2730813 h 3810313"/>
                <a:gd name="connsiteX19" fmla="*/ 330375 w 2899840"/>
                <a:gd name="connsiteY19" fmla="*/ 2692713 h 3810313"/>
                <a:gd name="connsiteX20" fmla="*/ 419275 w 2899840"/>
                <a:gd name="connsiteY20" fmla="*/ 2603813 h 3810313"/>
                <a:gd name="connsiteX21" fmla="*/ 470075 w 2899840"/>
                <a:gd name="connsiteY21" fmla="*/ 2553013 h 3810313"/>
                <a:gd name="connsiteX22" fmla="*/ 508175 w 2899840"/>
                <a:gd name="connsiteY22" fmla="*/ 2540313 h 3810313"/>
                <a:gd name="connsiteX23" fmla="*/ 546275 w 2899840"/>
                <a:gd name="connsiteY23" fmla="*/ 2489513 h 3810313"/>
                <a:gd name="connsiteX24" fmla="*/ 647875 w 2899840"/>
                <a:gd name="connsiteY24" fmla="*/ 2387913 h 3810313"/>
                <a:gd name="connsiteX25" fmla="*/ 685975 w 2899840"/>
                <a:gd name="connsiteY25" fmla="*/ 2337113 h 3810313"/>
                <a:gd name="connsiteX26" fmla="*/ 762175 w 2899840"/>
                <a:gd name="connsiteY26" fmla="*/ 2273613 h 3810313"/>
                <a:gd name="connsiteX27" fmla="*/ 800275 w 2899840"/>
                <a:gd name="connsiteY27" fmla="*/ 2222813 h 3810313"/>
                <a:gd name="connsiteX28" fmla="*/ 914575 w 2899840"/>
                <a:gd name="connsiteY28" fmla="*/ 2121213 h 3810313"/>
                <a:gd name="connsiteX29" fmla="*/ 978075 w 2899840"/>
                <a:gd name="connsiteY29" fmla="*/ 2057713 h 3810313"/>
                <a:gd name="connsiteX30" fmla="*/ 1066975 w 2899840"/>
                <a:gd name="connsiteY30" fmla="*/ 1994213 h 3810313"/>
                <a:gd name="connsiteX31" fmla="*/ 1168575 w 2899840"/>
                <a:gd name="connsiteY31" fmla="*/ 1956113 h 3810313"/>
                <a:gd name="connsiteX32" fmla="*/ 1206675 w 2899840"/>
                <a:gd name="connsiteY32" fmla="*/ 1930713 h 3810313"/>
                <a:gd name="connsiteX33" fmla="*/ 1270175 w 2899840"/>
                <a:gd name="connsiteY33" fmla="*/ 1918013 h 3810313"/>
                <a:gd name="connsiteX34" fmla="*/ 1371775 w 2899840"/>
                <a:gd name="connsiteY34" fmla="*/ 1867213 h 3810313"/>
                <a:gd name="connsiteX35" fmla="*/ 1549575 w 2899840"/>
                <a:gd name="connsiteY35" fmla="*/ 1829113 h 3810313"/>
                <a:gd name="connsiteX36" fmla="*/ 1613075 w 2899840"/>
                <a:gd name="connsiteY36" fmla="*/ 1791013 h 3810313"/>
                <a:gd name="connsiteX37" fmla="*/ 1663875 w 2899840"/>
                <a:gd name="connsiteY37" fmla="*/ 1765613 h 3810313"/>
                <a:gd name="connsiteX38" fmla="*/ 1714675 w 2899840"/>
                <a:gd name="connsiteY38" fmla="*/ 1727513 h 3810313"/>
                <a:gd name="connsiteX39" fmla="*/ 1752775 w 2899840"/>
                <a:gd name="connsiteY39" fmla="*/ 1702113 h 3810313"/>
                <a:gd name="connsiteX40" fmla="*/ 1803575 w 2899840"/>
                <a:gd name="connsiteY40" fmla="*/ 1664013 h 3810313"/>
                <a:gd name="connsiteX41" fmla="*/ 1930575 w 2899840"/>
                <a:gd name="connsiteY41" fmla="*/ 1600513 h 3810313"/>
                <a:gd name="connsiteX42" fmla="*/ 2070275 w 2899840"/>
                <a:gd name="connsiteY42" fmla="*/ 1486213 h 3810313"/>
                <a:gd name="connsiteX43" fmla="*/ 2184575 w 2899840"/>
                <a:gd name="connsiteY43" fmla="*/ 1384613 h 3810313"/>
                <a:gd name="connsiteX44" fmla="*/ 2260775 w 2899840"/>
                <a:gd name="connsiteY44" fmla="*/ 1308413 h 3810313"/>
                <a:gd name="connsiteX45" fmla="*/ 2311575 w 2899840"/>
                <a:gd name="connsiteY45" fmla="*/ 1257613 h 3810313"/>
                <a:gd name="connsiteX46" fmla="*/ 2362375 w 2899840"/>
                <a:gd name="connsiteY46" fmla="*/ 1219513 h 3810313"/>
                <a:gd name="connsiteX47" fmla="*/ 2400475 w 2899840"/>
                <a:gd name="connsiteY47" fmla="*/ 1168713 h 3810313"/>
                <a:gd name="connsiteX48" fmla="*/ 2451275 w 2899840"/>
                <a:gd name="connsiteY48" fmla="*/ 1130613 h 3810313"/>
                <a:gd name="connsiteX49" fmla="*/ 2552875 w 2899840"/>
                <a:gd name="connsiteY49" fmla="*/ 1016313 h 3810313"/>
                <a:gd name="connsiteX50" fmla="*/ 2590975 w 2899840"/>
                <a:gd name="connsiteY50" fmla="*/ 978213 h 3810313"/>
                <a:gd name="connsiteX51" fmla="*/ 2641775 w 2899840"/>
                <a:gd name="connsiteY51" fmla="*/ 902013 h 3810313"/>
                <a:gd name="connsiteX52" fmla="*/ 2679875 w 2899840"/>
                <a:gd name="connsiteY52" fmla="*/ 851213 h 3810313"/>
                <a:gd name="connsiteX53" fmla="*/ 2768775 w 2899840"/>
                <a:gd name="connsiteY53" fmla="*/ 762313 h 3810313"/>
                <a:gd name="connsiteX54" fmla="*/ 2806875 w 2899840"/>
                <a:gd name="connsiteY54" fmla="*/ 686113 h 3810313"/>
                <a:gd name="connsiteX55" fmla="*/ 2844975 w 2899840"/>
                <a:gd name="connsiteY55" fmla="*/ 660713 h 3810313"/>
                <a:gd name="connsiteX56" fmla="*/ 2870375 w 2899840"/>
                <a:gd name="connsiteY56" fmla="*/ 622613 h 3810313"/>
                <a:gd name="connsiteX57" fmla="*/ 2883075 w 2899840"/>
                <a:gd name="connsiteY57" fmla="*/ 419413 h 3810313"/>
                <a:gd name="connsiteX58" fmla="*/ 2819575 w 2899840"/>
                <a:gd name="connsiteY58" fmla="*/ 343213 h 3810313"/>
                <a:gd name="connsiteX59" fmla="*/ 2730675 w 2899840"/>
                <a:gd name="connsiteY59" fmla="*/ 292413 h 3810313"/>
                <a:gd name="connsiteX60" fmla="*/ 2362375 w 2899840"/>
                <a:gd name="connsiteY60" fmla="*/ 317813 h 3810313"/>
                <a:gd name="connsiteX61" fmla="*/ 2311575 w 2899840"/>
                <a:gd name="connsiteY61" fmla="*/ 330513 h 3810313"/>
                <a:gd name="connsiteX62" fmla="*/ 2121075 w 2899840"/>
                <a:gd name="connsiteY62" fmla="*/ 355913 h 3810313"/>
                <a:gd name="connsiteX63" fmla="*/ 2057575 w 2899840"/>
                <a:gd name="connsiteY63" fmla="*/ 368613 h 3810313"/>
                <a:gd name="connsiteX64" fmla="*/ 1981375 w 2899840"/>
                <a:gd name="connsiteY64" fmla="*/ 394013 h 3810313"/>
                <a:gd name="connsiteX65" fmla="*/ 1790875 w 2899840"/>
                <a:gd name="connsiteY65" fmla="*/ 419413 h 3810313"/>
                <a:gd name="connsiteX66" fmla="*/ 1435275 w 2899840"/>
                <a:gd name="connsiteY66" fmla="*/ 406713 h 3810313"/>
                <a:gd name="connsiteX67" fmla="*/ 1320975 w 2899840"/>
                <a:gd name="connsiteY67" fmla="*/ 394013 h 3810313"/>
                <a:gd name="connsiteX68" fmla="*/ 1105075 w 2899840"/>
                <a:gd name="connsiteY68" fmla="*/ 381313 h 3810313"/>
                <a:gd name="connsiteX69" fmla="*/ 876475 w 2899840"/>
                <a:gd name="connsiteY69" fmla="*/ 355913 h 3810313"/>
                <a:gd name="connsiteX70" fmla="*/ 349425 w 2899840"/>
                <a:gd name="connsiteY70" fmla="*/ 216213 h 3810313"/>
                <a:gd name="connsiteX71" fmla="*/ 101775 w 2899840"/>
                <a:gd name="connsiteY71" fmla="*/ 313 h 3810313"/>
                <a:gd name="connsiteX0" fmla="*/ 101775 w 2899840"/>
                <a:gd name="connsiteY0" fmla="*/ 321 h 3810321"/>
                <a:gd name="connsiteX1" fmla="*/ 89075 w 2899840"/>
                <a:gd name="connsiteY1" fmla="*/ 267021 h 3810321"/>
                <a:gd name="connsiteX2" fmla="*/ 114475 w 2899840"/>
                <a:gd name="connsiteY2" fmla="*/ 1244921 h 3810321"/>
                <a:gd name="connsiteX3" fmla="*/ 101775 w 2899840"/>
                <a:gd name="connsiteY3" fmla="*/ 2248221 h 3810321"/>
                <a:gd name="connsiteX4" fmla="*/ 50975 w 2899840"/>
                <a:gd name="connsiteY4" fmla="*/ 2667321 h 3810321"/>
                <a:gd name="connsiteX5" fmla="*/ 12875 w 2899840"/>
                <a:gd name="connsiteY5" fmla="*/ 3099121 h 3810321"/>
                <a:gd name="connsiteX6" fmla="*/ 175 w 2899840"/>
                <a:gd name="connsiteY6" fmla="*/ 3264221 h 3810321"/>
                <a:gd name="connsiteX7" fmla="*/ 38275 w 2899840"/>
                <a:gd name="connsiteY7" fmla="*/ 3632521 h 3810321"/>
                <a:gd name="connsiteX8" fmla="*/ 50975 w 2899840"/>
                <a:gd name="connsiteY8" fmla="*/ 3810321 h 3810321"/>
                <a:gd name="connsiteX9" fmla="*/ 63675 w 2899840"/>
                <a:gd name="connsiteY9" fmla="*/ 3632521 h 3810321"/>
                <a:gd name="connsiteX10" fmla="*/ 101775 w 2899840"/>
                <a:gd name="connsiteY10" fmla="*/ 3429321 h 3810321"/>
                <a:gd name="connsiteX11" fmla="*/ 139875 w 2899840"/>
                <a:gd name="connsiteY11" fmla="*/ 3238821 h 3810321"/>
                <a:gd name="connsiteX12" fmla="*/ 152575 w 2899840"/>
                <a:gd name="connsiteY12" fmla="*/ 3162621 h 3810321"/>
                <a:gd name="connsiteX13" fmla="*/ 165275 w 2899840"/>
                <a:gd name="connsiteY13" fmla="*/ 3099121 h 3810321"/>
                <a:gd name="connsiteX14" fmla="*/ 177975 w 2899840"/>
                <a:gd name="connsiteY14" fmla="*/ 3010221 h 3810321"/>
                <a:gd name="connsiteX15" fmla="*/ 203375 w 2899840"/>
                <a:gd name="connsiteY15" fmla="*/ 2946721 h 3810321"/>
                <a:gd name="connsiteX16" fmla="*/ 216075 w 2899840"/>
                <a:gd name="connsiteY16" fmla="*/ 2908621 h 3810321"/>
                <a:gd name="connsiteX17" fmla="*/ 228775 w 2899840"/>
                <a:gd name="connsiteY17" fmla="*/ 2807021 h 3810321"/>
                <a:gd name="connsiteX18" fmla="*/ 254175 w 2899840"/>
                <a:gd name="connsiteY18" fmla="*/ 2730821 h 3810321"/>
                <a:gd name="connsiteX19" fmla="*/ 330375 w 2899840"/>
                <a:gd name="connsiteY19" fmla="*/ 2692721 h 3810321"/>
                <a:gd name="connsiteX20" fmla="*/ 419275 w 2899840"/>
                <a:gd name="connsiteY20" fmla="*/ 2603821 h 3810321"/>
                <a:gd name="connsiteX21" fmla="*/ 470075 w 2899840"/>
                <a:gd name="connsiteY21" fmla="*/ 2553021 h 3810321"/>
                <a:gd name="connsiteX22" fmla="*/ 508175 w 2899840"/>
                <a:gd name="connsiteY22" fmla="*/ 2540321 h 3810321"/>
                <a:gd name="connsiteX23" fmla="*/ 546275 w 2899840"/>
                <a:gd name="connsiteY23" fmla="*/ 2489521 h 3810321"/>
                <a:gd name="connsiteX24" fmla="*/ 647875 w 2899840"/>
                <a:gd name="connsiteY24" fmla="*/ 2387921 h 3810321"/>
                <a:gd name="connsiteX25" fmla="*/ 685975 w 2899840"/>
                <a:gd name="connsiteY25" fmla="*/ 2337121 h 3810321"/>
                <a:gd name="connsiteX26" fmla="*/ 762175 w 2899840"/>
                <a:gd name="connsiteY26" fmla="*/ 2273621 h 3810321"/>
                <a:gd name="connsiteX27" fmla="*/ 800275 w 2899840"/>
                <a:gd name="connsiteY27" fmla="*/ 2222821 h 3810321"/>
                <a:gd name="connsiteX28" fmla="*/ 914575 w 2899840"/>
                <a:gd name="connsiteY28" fmla="*/ 2121221 h 3810321"/>
                <a:gd name="connsiteX29" fmla="*/ 978075 w 2899840"/>
                <a:gd name="connsiteY29" fmla="*/ 2057721 h 3810321"/>
                <a:gd name="connsiteX30" fmla="*/ 1066975 w 2899840"/>
                <a:gd name="connsiteY30" fmla="*/ 1994221 h 3810321"/>
                <a:gd name="connsiteX31" fmla="*/ 1168575 w 2899840"/>
                <a:gd name="connsiteY31" fmla="*/ 1956121 h 3810321"/>
                <a:gd name="connsiteX32" fmla="*/ 1206675 w 2899840"/>
                <a:gd name="connsiteY32" fmla="*/ 1930721 h 3810321"/>
                <a:gd name="connsiteX33" fmla="*/ 1270175 w 2899840"/>
                <a:gd name="connsiteY33" fmla="*/ 1918021 h 3810321"/>
                <a:gd name="connsiteX34" fmla="*/ 1371775 w 2899840"/>
                <a:gd name="connsiteY34" fmla="*/ 1867221 h 3810321"/>
                <a:gd name="connsiteX35" fmla="*/ 1549575 w 2899840"/>
                <a:gd name="connsiteY35" fmla="*/ 1829121 h 3810321"/>
                <a:gd name="connsiteX36" fmla="*/ 1613075 w 2899840"/>
                <a:gd name="connsiteY36" fmla="*/ 1791021 h 3810321"/>
                <a:gd name="connsiteX37" fmla="*/ 1663875 w 2899840"/>
                <a:gd name="connsiteY37" fmla="*/ 1765621 h 3810321"/>
                <a:gd name="connsiteX38" fmla="*/ 1714675 w 2899840"/>
                <a:gd name="connsiteY38" fmla="*/ 1727521 h 3810321"/>
                <a:gd name="connsiteX39" fmla="*/ 1752775 w 2899840"/>
                <a:gd name="connsiteY39" fmla="*/ 1702121 h 3810321"/>
                <a:gd name="connsiteX40" fmla="*/ 1803575 w 2899840"/>
                <a:gd name="connsiteY40" fmla="*/ 1664021 h 3810321"/>
                <a:gd name="connsiteX41" fmla="*/ 1930575 w 2899840"/>
                <a:gd name="connsiteY41" fmla="*/ 1600521 h 3810321"/>
                <a:gd name="connsiteX42" fmla="*/ 2070275 w 2899840"/>
                <a:gd name="connsiteY42" fmla="*/ 1486221 h 3810321"/>
                <a:gd name="connsiteX43" fmla="*/ 2184575 w 2899840"/>
                <a:gd name="connsiteY43" fmla="*/ 1384621 h 3810321"/>
                <a:gd name="connsiteX44" fmla="*/ 2260775 w 2899840"/>
                <a:gd name="connsiteY44" fmla="*/ 1308421 h 3810321"/>
                <a:gd name="connsiteX45" fmla="*/ 2311575 w 2899840"/>
                <a:gd name="connsiteY45" fmla="*/ 1257621 h 3810321"/>
                <a:gd name="connsiteX46" fmla="*/ 2362375 w 2899840"/>
                <a:gd name="connsiteY46" fmla="*/ 1219521 h 3810321"/>
                <a:gd name="connsiteX47" fmla="*/ 2400475 w 2899840"/>
                <a:gd name="connsiteY47" fmla="*/ 1168721 h 3810321"/>
                <a:gd name="connsiteX48" fmla="*/ 2451275 w 2899840"/>
                <a:gd name="connsiteY48" fmla="*/ 1130621 h 3810321"/>
                <a:gd name="connsiteX49" fmla="*/ 2552875 w 2899840"/>
                <a:gd name="connsiteY49" fmla="*/ 1016321 h 3810321"/>
                <a:gd name="connsiteX50" fmla="*/ 2590975 w 2899840"/>
                <a:gd name="connsiteY50" fmla="*/ 978221 h 3810321"/>
                <a:gd name="connsiteX51" fmla="*/ 2641775 w 2899840"/>
                <a:gd name="connsiteY51" fmla="*/ 902021 h 3810321"/>
                <a:gd name="connsiteX52" fmla="*/ 2679875 w 2899840"/>
                <a:gd name="connsiteY52" fmla="*/ 851221 h 3810321"/>
                <a:gd name="connsiteX53" fmla="*/ 2768775 w 2899840"/>
                <a:gd name="connsiteY53" fmla="*/ 762321 h 3810321"/>
                <a:gd name="connsiteX54" fmla="*/ 2806875 w 2899840"/>
                <a:gd name="connsiteY54" fmla="*/ 686121 h 3810321"/>
                <a:gd name="connsiteX55" fmla="*/ 2844975 w 2899840"/>
                <a:gd name="connsiteY55" fmla="*/ 660721 h 3810321"/>
                <a:gd name="connsiteX56" fmla="*/ 2870375 w 2899840"/>
                <a:gd name="connsiteY56" fmla="*/ 622621 h 3810321"/>
                <a:gd name="connsiteX57" fmla="*/ 2883075 w 2899840"/>
                <a:gd name="connsiteY57" fmla="*/ 419421 h 3810321"/>
                <a:gd name="connsiteX58" fmla="*/ 2819575 w 2899840"/>
                <a:gd name="connsiteY58" fmla="*/ 343221 h 3810321"/>
                <a:gd name="connsiteX59" fmla="*/ 2730675 w 2899840"/>
                <a:gd name="connsiteY59" fmla="*/ 292421 h 3810321"/>
                <a:gd name="connsiteX60" fmla="*/ 2362375 w 2899840"/>
                <a:gd name="connsiteY60" fmla="*/ 317821 h 3810321"/>
                <a:gd name="connsiteX61" fmla="*/ 2311575 w 2899840"/>
                <a:gd name="connsiteY61" fmla="*/ 330521 h 3810321"/>
                <a:gd name="connsiteX62" fmla="*/ 2121075 w 2899840"/>
                <a:gd name="connsiteY62" fmla="*/ 355921 h 3810321"/>
                <a:gd name="connsiteX63" fmla="*/ 2057575 w 2899840"/>
                <a:gd name="connsiteY63" fmla="*/ 368621 h 3810321"/>
                <a:gd name="connsiteX64" fmla="*/ 1981375 w 2899840"/>
                <a:gd name="connsiteY64" fmla="*/ 394021 h 3810321"/>
                <a:gd name="connsiteX65" fmla="*/ 1790875 w 2899840"/>
                <a:gd name="connsiteY65" fmla="*/ 419421 h 3810321"/>
                <a:gd name="connsiteX66" fmla="*/ 1435275 w 2899840"/>
                <a:gd name="connsiteY66" fmla="*/ 406721 h 3810321"/>
                <a:gd name="connsiteX67" fmla="*/ 1320975 w 2899840"/>
                <a:gd name="connsiteY67" fmla="*/ 394021 h 3810321"/>
                <a:gd name="connsiteX68" fmla="*/ 1105075 w 2899840"/>
                <a:gd name="connsiteY68" fmla="*/ 381321 h 3810321"/>
                <a:gd name="connsiteX69" fmla="*/ 349425 w 2899840"/>
                <a:gd name="connsiteY69" fmla="*/ 216221 h 3810321"/>
                <a:gd name="connsiteX70" fmla="*/ 101775 w 2899840"/>
                <a:gd name="connsiteY70" fmla="*/ 321 h 3810321"/>
                <a:gd name="connsiteX0" fmla="*/ 101775 w 2899840"/>
                <a:gd name="connsiteY0" fmla="*/ 325 h 3810325"/>
                <a:gd name="connsiteX1" fmla="*/ 89075 w 2899840"/>
                <a:gd name="connsiteY1" fmla="*/ 267025 h 3810325"/>
                <a:gd name="connsiteX2" fmla="*/ 114475 w 2899840"/>
                <a:gd name="connsiteY2" fmla="*/ 1244925 h 3810325"/>
                <a:gd name="connsiteX3" fmla="*/ 101775 w 2899840"/>
                <a:gd name="connsiteY3" fmla="*/ 2248225 h 3810325"/>
                <a:gd name="connsiteX4" fmla="*/ 50975 w 2899840"/>
                <a:gd name="connsiteY4" fmla="*/ 2667325 h 3810325"/>
                <a:gd name="connsiteX5" fmla="*/ 12875 w 2899840"/>
                <a:gd name="connsiteY5" fmla="*/ 3099125 h 3810325"/>
                <a:gd name="connsiteX6" fmla="*/ 175 w 2899840"/>
                <a:gd name="connsiteY6" fmla="*/ 3264225 h 3810325"/>
                <a:gd name="connsiteX7" fmla="*/ 38275 w 2899840"/>
                <a:gd name="connsiteY7" fmla="*/ 3632525 h 3810325"/>
                <a:gd name="connsiteX8" fmla="*/ 50975 w 2899840"/>
                <a:gd name="connsiteY8" fmla="*/ 3810325 h 3810325"/>
                <a:gd name="connsiteX9" fmla="*/ 63675 w 2899840"/>
                <a:gd name="connsiteY9" fmla="*/ 3632525 h 3810325"/>
                <a:gd name="connsiteX10" fmla="*/ 101775 w 2899840"/>
                <a:gd name="connsiteY10" fmla="*/ 3429325 h 3810325"/>
                <a:gd name="connsiteX11" fmla="*/ 139875 w 2899840"/>
                <a:gd name="connsiteY11" fmla="*/ 3238825 h 3810325"/>
                <a:gd name="connsiteX12" fmla="*/ 152575 w 2899840"/>
                <a:gd name="connsiteY12" fmla="*/ 3162625 h 3810325"/>
                <a:gd name="connsiteX13" fmla="*/ 165275 w 2899840"/>
                <a:gd name="connsiteY13" fmla="*/ 3099125 h 3810325"/>
                <a:gd name="connsiteX14" fmla="*/ 177975 w 2899840"/>
                <a:gd name="connsiteY14" fmla="*/ 3010225 h 3810325"/>
                <a:gd name="connsiteX15" fmla="*/ 203375 w 2899840"/>
                <a:gd name="connsiteY15" fmla="*/ 2946725 h 3810325"/>
                <a:gd name="connsiteX16" fmla="*/ 216075 w 2899840"/>
                <a:gd name="connsiteY16" fmla="*/ 2908625 h 3810325"/>
                <a:gd name="connsiteX17" fmla="*/ 228775 w 2899840"/>
                <a:gd name="connsiteY17" fmla="*/ 2807025 h 3810325"/>
                <a:gd name="connsiteX18" fmla="*/ 254175 w 2899840"/>
                <a:gd name="connsiteY18" fmla="*/ 2730825 h 3810325"/>
                <a:gd name="connsiteX19" fmla="*/ 330375 w 2899840"/>
                <a:gd name="connsiteY19" fmla="*/ 2692725 h 3810325"/>
                <a:gd name="connsiteX20" fmla="*/ 419275 w 2899840"/>
                <a:gd name="connsiteY20" fmla="*/ 2603825 h 3810325"/>
                <a:gd name="connsiteX21" fmla="*/ 470075 w 2899840"/>
                <a:gd name="connsiteY21" fmla="*/ 2553025 h 3810325"/>
                <a:gd name="connsiteX22" fmla="*/ 508175 w 2899840"/>
                <a:gd name="connsiteY22" fmla="*/ 2540325 h 3810325"/>
                <a:gd name="connsiteX23" fmla="*/ 546275 w 2899840"/>
                <a:gd name="connsiteY23" fmla="*/ 2489525 h 3810325"/>
                <a:gd name="connsiteX24" fmla="*/ 647875 w 2899840"/>
                <a:gd name="connsiteY24" fmla="*/ 2387925 h 3810325"/>
                <a:gd name="connsiteX25" fmla="*/ 685975 w 2899840"/>
                <a:gd name="connsiteY25" fmla="*/ 2337125 h 3810325"/>
                <a:gd name="connsiteX26" fmla="*/ 762175 w 2899840"/>
                <a:gd name="connsiteY26" fmla="*/ 2273625 h 3810325"/>
                <a:gd name="connsiteX27" fmla="*/ 800275 w 2899840"/>
                <a:gd name="connsiteY27" fmla="*/ 2222825 h 3810325"/>
                <a:gd name="connsiteX28" fmla="*/ 914575 w 2899840"/>
                <a:gd name="connsiteY28" fmla="*/ 2121225 h 3810325"/>
                <a:gd name="connsiteX29" fmla="*/ 978075 w 2899840"/>
                <a:gd name="connsiteY29" fmla="*/ 2057725 h 3810325"/>
                <a:gd name="connsiteX30" fmla="*/ 1066975 w 2899840"/>
                <a:gd name="connsiteY30" fmla="*/ 1994225 h 3810325"/>
                <a:gd name="connsiteX31" fmla="*/ 1168575 w 2899840"/>
                <a:gd name="connsiteY31" fmla="*/ 1956125 h 3810325"/>
                <a:gd name="connsiteX32" fmla="*/ 1206675 w 2899840"/>
                <a:gd name="connsiteY32" fmla="*/ 1930725 h 3810325"/>
                <a:gd name="connsiteX33" fmla="*/ 1270175 w 2899840"/>
                <a:gd name="connsiteY33" fmla="*/ 1918025 h 3810325"/>
                <a:gd name="connsiteX34" fmla="*/ 1371775 w 2899840"/>
                <a:gd name="connsiteY34" fmla="*/ 1867225 h 3810325"/>
                <a:gd name="connsiteX35" fmla="*/ 1549575 w 2899840"/>
                <a:gd name="connsiteY35" fmla="*/ 1829125 h 3810325"/>
                <a:gd name="connsiteX36" fmla="*/ 1613075 w 2899840"/>
                <a:gd name="connsiteY36" fmla="*/ 1791025 h 3810325"/>
                <a:gd name="connsiteX37" fmla="*/ 1663875 w 2899840"/>
                <a:gd name="connsiteY37" fmla="*/ 1765625 h 3810325"/>
                <a:gd name="connsiteX38" fmla="*/ 1714675 w 2899840"/>
                <a:gd name="connsiteY38" fmla="*/ 1727525 h 3810325"/>
                <a:gd name="connsiteX39" fmla="*/ 1752775 w 2899840"/>
                <a:gd name="connsiteY39" fmla="*/ 1702125 h 3810325"/>
                <a:gd name="connsiteX40" fmla="*/ 1803575 w 2899840"/>
                <a:gd name="connsiteY40" fmla="*/ 1664025 h 3810325"/>
                <a:gd name="connsiteX41" fmla="*/ 1930575 w 2899840"/>
                <a:gd name="connsiteY41" fmla="*/ 1600525 h 3810325"/>
                <a:gd name="connsiteX42" fmla="*/ 2070275 w 2899840"/>
                <a:gd name="connsiteY42" fmla="*/ 1486225 h 3810325"/>
                <a:gd name="connsiteX43" fmla="*/ 2184575 w 2899840"/>
                <a:gd name="connsiteY43" fmla="*/ 1384625 h 3810325"/>
                <a:gd name="connsiteX44" fmla="*/ 2260775 w 2899840"/>
                <a:gd name="connsiteY44" fmla="*/ 1308425 h 3810325"/>
                <a:gd name="connsiteX45" fmla="*/ 2311575 w 2899840"/>
                <a:gd name="connsiteY45" fmla="*/ 1257625 h 3810325"/>
                <a:gd name="connsiteX46" fmla="*/ 2362375 w 2899840"/>
                <a:gd name="connsiteY46" fmla="*/ 1219525 h 3810325"/>
                <a:gd name="connsiteX47" fmla="*/ 2400475 w 2899840"/>
                <a:gd name="connsiteY47" fmla="*/ 1168725 h 3810325"/>
                <a:gd name="connsiteX48" fmla="*/ 2451275 w 2899840"/>
                <a:gd name="connsiteY48" fmla="*/ 1130625 h 3810325"/>
                <a:gd name="connsiteX49" fmla="*/ 2552875 w 2899840"/>
                <a:gd name="connsiteY49" fmla="*/ 1016325 h 3810325"/>
                <a:gd name="connsiteX50" fmla="*/ 2590975 w 2899840"/>
                <a:gd name="connsiteY50" fmla="*/ 978225 h 3810325"/>
                <a:gd name="connsiteX51" fmla="*/ 2641775 w 2899840"/>
                <a:gd name="connsiteY51" fmla="*/ 902025 h 3810325"/>
                <a:gd name="connsiteX52" fmla="*/ 2679875 w 2899840"/>
                <a:gd name="connsiteY52" fmla="*/ 851225 h 3810325"/>
                <a:gd name="connsiteX53" fmla="*/ 2768775 w 2899840"/>
                <a:gd name="connsiteY53" fmla="*/ 762325 h 3810325"/>
                <a:gd name="connsiteX54" fmla="*/ 2806875 w 2899840"/>
                <a:gd name="connsiteY54" fmla="*/ 686125 h 3810325"/>
                <a:gd name="connsiteX55" fmla="*/ 2844975 w 2899840"/>
                <a:gd name="connsiteY55" fmla="*/ 660725 h 3810325"/>
                <a:gd name="connsiteX56" fmla="*/ 2870375 w 2899840"/>
                <a:gd name="connsiteY56" fmla="*/ 622625 h 3810325"/>
                <a:gd name="connsiteX57" fmla="*/ 2883075 w 2899840"/>
                <a:gd name="connsiteY57" fmla="*/ 419425 h 3810325"/>
                <a:gd name="connsiteX58" fmla="*/ 2819575 w 2899840"/>
                <a:gd name="connsiteY58" fmla="*/ 343225 h 3810325"/>
                <a:gd name="connsiteX59" fmla="*/ 2730675 w 2899840"/>
                <a:gd name="connsiteY59" fmla="*/ 292425 h 3810325"/>
                <a:gd name="connsiteX60" fmla="*/ 2362375 w 2899840"/>
                <a:gd name="connsiteY60" fmla="*/ 317825 h 3810325"/>
                <a:gd name="connsiteX61" fmla="*/ 2311575 w 2899840"/>
                <a:gd name="connsiteY61" fmla="*/ 330525 h 3810325"/>
                <a:gd name="connsiteX62" fmla="*/ 2121075 w 2899840"/>
                <a:gd name="connsiteY62" fmla="*/ 355925 h 3810325"/>
                <a:gd name="connsiteX63" fmla="*/ 2057575 w 2899840"/>
                <a:gd name="connsiteY63" fmla="*/ 368625 h 3810325"/>
                <a:gd name="connsiteX64" fmla="*/ 1981375 w 2899840"/>
                <a:gd name="connsiteY64" fmla="*/ 394025 h 3810325"/>
                <a:gd name="connsiteX65" fmla="*/ 1790875 w 2899840"/>
                <a:gd name="connsiteY65" fmla="*/ 419425 h 3810325"/>
                <a:gd name="connsiteX66" fmla="*/ 1435275 w 2899840"/>
                <a:gd name="connsiteY66" fmla="*/ 406725 h 3810325"/>
                <a:gd name="connsiteX67" fmla="*/ 1320975 w 2899840"/>
                <a:gd name="connsiteY67" fmla="*/ 394025 h 3810325"/>
                <a:gd name="connsiteX68" fmla="*/ 349425 w 2899840"/>
                <a:gd name="connsiteY68" fmla="*/ 216225 h 3810325"/>
                <a:gd name="connsiteX69" fmla="*/ 101775 w 2899840"/>
                <a:gd name="connsiteY69" fmla="*/ 325 h 3810325"/>
                <a:gd name="connsiteX0" fmla="*/ 101775 w 2899840"/>
                <a:gd name="connsiteY0" fmla="*/ 330 h 3810330"/>
                <a:gd name="connsiteX1" fmla="*/ 89075 w 2899840"/>
                <a:gd name="connsiteY1" fmla="*/ 267030 h 3810330"/>
                <a:gd name="connsiteX2" fmla="*/ 114475 w 2899840"/>
                <a:gd name="connsiteY2" fmla="*/ 1244930 h 3810330"/>
                <a:gd name="connsiteX3" fmla="*/ 101775 w 2899840"/>
                <a:gd name="connsiteY3" fmla="*/ 2248230 h 3810330"/>
                <a:gd name="connsiteX4" fmla="*/ 50975 w 2899840"/>
                <a:gd name="connsiteY4" fmla="*/ 2667330 h 3810330"/>
                <a:gd name="connsiteX5" fmla="*/ 12875 w 2899840"/>
                <a:gd name="connsiteY5" fmla="*/ 3099130 h 3810330"/>
                <a:gd name="connsiteX6" fmla="*/ 175 w 2899840"/>
                <a:gd name="connsiteY6" fmla="*/ 3264230 h 3810330"/>
                <a:gd name="connsiteX7" fmla="*/ 38275 w 2899840"/>
                <a:gd name="connsiteY7" fmla="*/ 3632530 h 3810330"/>
                <a:gd name="connsiteX8" fmla="*/ 50975 w 2899840"/>
                <a:gd name="connsiteY8" fmla="*/ 3810330 h 3810330"/>
                <a:gd name="connsiteX9" fmla="*/ 63675 w 2899840"/>
                <a:gd name="connsiteY9" fmla="*/ 3632530 h 3810330"/>
                <a:gd name="connsiteX10" fmla="*/ 101775 w 2899840"/>
                <a:gd name="connsiteY10" fmla="*/ 3429330 h 3810330"/>
                <a:gd name="connsiteX11" fmla="*/ 139875 w 2899840"/>
                <a:gd name="connsiteY11" fmla="*/ 3238830 h 3810330"/>
                <a:gd name="connsiteX12" fmla="*/ 152575 w 2899840"/>
                <a:gd name="connsiteY12" fmla="*/ 3162630 h 3810330"/>
                <a:gd name="connsiteX13" fmla="*/ 165275 w 2899840"/>
                <a:gd name="connsiteY13" fmla="*/ 3099130 h 3810330"/>
                <a:gd name="connsiteX14" fmla="*/ 177975 w 2899840"/>
                <a:gd name="connsiteY14" fmla="*/ 3010230 h 3810330"/>
                <a:gd name="connsiteX15" fmla="*/ 203375 w 2899840"/>
                <a:gd name="connsiteY15" fmla="*/ 2946730 h 3810330"/>
                <a:gd name="connsiteX16" fmla="*/ 216075 w 2899840"/>
                <a:gd name="connsiteY16" fmla="*/ 2908630 h 3810330"/>
                <a:gd name="connsiteX17" fmla="*/ 228775 w 2899840"/>
                <a:gd name="connsiteY17" fmla="*/ 2807030 h 3810330"/>
                <a:gd name="connsiteX18" fmla="*/ 254175 w 2899840"/>
                <a:gd name="connsiteY18" fmla="*/ 2730830 h 3810330"/>
                <a:gd name="connsiteX19" fmla="*/ 330375 w 2899840"/>
                <a:gd name="connsiteY19" fmla="*/ 2692730 h 3810330"/>
                <a:gd name="connsiteX20" fmla="*/ 419275 w 2899840"/>
                <a:gd name="connsiteY20" fmla="*/ 2603830 h 3810330"/>
                <a:gd name="connsiteX21" fmla="*/ 470075 w 2899840"/>
                <a:gd name="connsiteY21" fmla="*/ 2553030 h 3810330"/>
                <a:gd name="connsiteX22" fmla="*/ 508175 w 2899840"/>
                <a:gd name="connsiteY22" fmla="*/ 2540330 h 3810330"/>
                <a:gd name="connsiteX23" fmla="*/ 546275 w 2899840"/>
                <a:gd name="connsiteY23" fmla="*/ 2489530 h 3810330"/>
                <a:gd name="connsiteX24" fmla="*/ 647875 w 2899840"/>
                <a:gd name="connsiteY24" fmla="*/ 2387930 h 3810330"/>
                <a:gd name="connsiteX25" fmla="*/ 685975 w 2899840"/>
                <a:gd name="connsiteY25" fmla="*/ 2337130 h 3810330"/>
                <a:gd name="connsiteX26" fmla="*/ 762175 w 2899840"/>
                <a:gd name="connsiteY26" fmla="*/ 2273630 h 3810330"/>
                <a:gd name="connsiteX27" fmla="*/ 800275 w 2899840"/>
                <a:gd name="connsiteY27" fmla="*/ 2222830 h 3810330"/>
                <a:gd name="connsiteX28" fmla="*/ 914575 w 2899840"/>
                <a:gd name="connsiteY28" fmla="*/ 2121230 h 3810330"/>
                <a:gd name="connsiteX29" fmla="*/ 978075 w 2899840"/>
                <a:gd name="connsiteY29" fmla="*/ 2057730 h 3810330"/>
                <a:gd name="connsiteX30" fmla="*/ 1066975 w 2899840"/>
                <a:gd name="connsiteY30" fmla="*/ 1994230 h 3810330"/>
                <a:gd name="connsiteX31" fmla="*/ 1168575 w 2899840"/>
                <a:gd name="connsiteY31" fmla="*/ 1956130 h 3810330"/>
                <a:gd name="connsiteX32" fmla="*/ 1206675 w 2899840"/>
                <a:gd name="connsiteY32" fmla="*/ 1930730 h 3810330"/>
                <a:gd name="connsiteX33" fmla="*/ 1270175 w 2899840"/>
                <a:gd name="connsiteY33" fmla="*/ 1918030 h 3810330"/>
                <a:gd name="connsiteX34" fmla="*/ 1371775 w 2899840"/>
                <a:gd name="connsiteY34" fmla="*/ 1867230 h 3810330"/>
                <a:gd name="connsiteX35" fmla="*/ 1549575 w 2899840"/>
                <a:gd name="connsiteY35" fmla="*/ 1829130 h 3810330"/>
                <a:gd name="connsiteX36" fmla="*/ 1613075 w 2899840"/>
                <a:gd name="connsiteY36" fmla="*/ 1791030 h 3810330"/>
                <a:gd name="connsiteX37" fmla="*/ 1663875 w 2899840"/>
                <a:gd name="connsiteY37" fmla="*/ 1765630 h 3810330"/>
                <a:gd name="connsiteX38" fmla="*/ 1714675 w 2899840"/>
                <a:gd name="connsiteY38" fmla="*/ 1727530 h 3810330"/>
                <a:gd name="connsiteX39" fmla="*/ 1752775 w 2899840"/>
                <a:gd name="connsiteY39" fmla="*/ 1702130 h 3810330"/>
                <a:gd name="connsiteX40" fmla="*/ 1803575 w 2899840"/>
                <a:gd name="connsiteY40" fmla="*/ 1664030 h 3810330"/>
                <a:gd name="connsiteX41" fmla="*/ 1930575 w 2899840"/>
                <a:gd name="connsiteY41" fmla="*/ 1600530 h 3810330"/>
                <a:gd name="connsiteX42" fmla="*/ 2070275 w 2899840"/>
                <a:gd name="connsiteY42" fmla="*/ 1486230 h 3810330"/>
                <a:gd name="connsiteX43" fmla="*/ 2184575 w 2899840"/>
                <a:gd name="connsiteY43" fmla="*/ 1384630 h 3810330"/>
                <a:gd name="connsiteX44" fmla="*/ 2260775 w 2899840"/>
                <a:gd name="connsiteY44" fmla="*/ 1308430 h 3810330"/>
                <a:gd name="connsiteX45" fmla="*/ 2311575 w 2899840"/>
                <a:gd name="connsiteY45" fmla="*/ 1257630 h 3810330"/>
                <a:gd name="connsiteX46" fmla="*/ 2362375 w 2899840"/>
                <a:gd name="connsiteY46" fmla="*/ 1219530 h 3810330"/>
                <a:gd name="connsiteX47" fmla="*/ 2400475 w 2899840"/>
                <a:gd name="connsiteY47" fmla="*/ 1168730 h 3810330"/>
                <a:gd name="connsiteX48" fmla="*/ 2451275 w 2899840"/>
                <a:gd name="connsiteY48" fmla="*/ 1130630 h 3810330"/>
                <a:gd name="connsiteX49" fmla="*/ 2552875 w 2899840"/>
                <a:gd name="connsiteY49" fmla="*/ 1016330 h 3810330"/>
                <a:gd name="connsiteX50" fmla="*/ 2590975 w 2899840"/>
                <a:gd name="connsiteY50" fmla="*/ 978230 h 3810330"/>
                <a:gd name="connsiteX51" fmla="*/ 2641775 w 2899840"/>
                <a:gd name="connsiteY51" fmla="*/ 902030 h 3810330"/>
                <a:gd name="connsiteX52" fmla="*/ 2679875 w 2899840"/>
                <a:gd name="connsiteY52" fmla="*/ 851230 h 3810330"/>
                <a:gd name="connsiteX53" fmla="*/ 2768775 w 2899840"/>
                <a:gd name="connsiteY53" fmla="*/ 762330 h 3810330"/>
                <a:gd name="connsiteX54" fmla="*/ 2806875 w 2899840"/>
                <a:gd name="connsiteY54" fmla="*/ 686130 h 3810330"/>
                <a:gd name="connsiteX55" fmla="*/ 2844975 w 2899840"/>
                <a:gd name="connsiteY55" fmla="*/ 660730 h 3810330"/>
                <a:gd name="connsiteX56" fmla="*/ 2870375 w 2899840"/>
                <a:gd name="connsiteY56" fmla="*/ 622630 h 3810330"/>
                <a:gd name="connsiteX57" fmla="*/ 2883075 w 2899840"/>
                <a:gd name="connsiteY57" fmla="*/ 419430 h 3810330"/>
                <a:gd name="connsiteX58" fmla="*/ 2819575 w 2899840"/>
                <a:gd name="connsiteY58" fmla="*/ 343230 h 3810330"/>
                <a:gd name="connsiteX59" fmla="*/ 2730675 w 2899840"/>
                <a:gd name="connsiteY59" fmla="*/ 292430 h 3810330"/>
                <a:gd name="connsiteX60" fmla="*/ 2362375 w 2899840"/>
                <a:gd name="connsiteY60" fmla="*/ 317830 h 3810330"/>
                <a:gd name="connsiteX61" fmla="*/ 2311575 w 2899840"/>
                <a:gd name="connsiteY61" fmla="*/ 330530 h 3810330"/>
                <a:gd name="connsiteX62" fmla="*/ 2121075 w 2899840"/>
                <a:gd name="connsiteY62" fmla="*/ 355930 h 3810330"/>
                <a:gd name="connsiteX63" fmla="*/ 2057575 w 2899840"/>
                <a:gd name="connsiteY63" fmla="*/ 368630 h 3810330"/>
                <a:gd name="connsiteX64" fmla="*/ 1981375 w 2899840"/>
                <a:gd name="connsiteY64" fmla="*/ 394030 h 3810330"/>
                <a:gd name="connsiteX65" fmla="*/ 1790875 w 2899840"/>
                <a:gd name="connsiteY65" fmla="*/ 419430 h 3810330"/>
                <a:gd name="connsiteX66" fmla="*/ 1435275 w 2899840"/>
                <a:gd name="connsiteY66" fmla="*/ 406730 h 3810330"/>
                <a:gd name="connsiteX67" fmla="*/ 349425 w 2899840"/>
                <a:gd name="connsiteY67" fmla="*/ 216230 h 3810330"/>
                <a:gd name="connsiteX68" fmla="*/ 101775 w 2899840"/>
                <a:gd name="connsiteY68" fmla="*/ 330 h 3810330"/>
                <a:gd name="connsiteX0" fmla="*/ 101775 w 2899840"/>
                <a:gd name="connsiteY0" fmla="*/ 334 h 3810334"/>
                <a:gd name="connsiteX1" fmla="*/ 89075 w 2899840"/>
                <a:gd name="connsiteY1" fmla="*/ 267034 h 3810334"/>
                <a:gd name="connsiteX2" fmla="*/ 114475 w 2899840"/>
                <a:gd name="connsiteY2" fmla="*/ 1244934 h 3810334"/>
                <a:gd name="connsiteX3" fmla="*/ 101775 w 2899840"/>
                <a:gd name="connsiteY3" fmla="*/ 2248234 h 3810334"/>
                <a:gd name="connsiteX4" fmla="*/ 50975 w 2899840"/>
                <a:gd name="connsiteY4" fmla="*/ 2667334 h 3810334"/>
                <a:gd name="connsiteX5" fmla="*/ 12875 w 2899840"/>
                <a:gd name="connsiteY5" fmla="*/ 3099134 h 3810334"/>
                <a:gd name="connsiteX6" fmla="*/ 175 w 2899840"/>
                <a:gd name="connsiteY6" fmla="*/ 3264234 h 3810334"/>
                <a:gd name="connsiteX7" fmla="*/ 38275 w 2899840"/>
                <a:gd name="connsiteY7" fmla="*/ 3632534 h 3810334"/>
                <a:gd name="connsiteX8" fmla="*/ 50975 w 2899840"/>
                <a:gd name="connsiteY8" fmla="*/ 3810334 h 3810334"/>
                <a:gd name="connsiteX9" fmla="*/ 63675 w 2899840"/>
                <a:gd name="connsiteY9" fmla="*/ 3632534 h 3810334"/>
                <a:gd name="connsiteX10" fmla="*/ 101775 w 2899840"/>
                <a:gd name="connsiteY10" fmla="*/ 3429334 h 3810334"/>
                <a:gd name="connsiteX11" fmla="*/ 139875 w 2899840"/>
                <a:gd name="connsiteY11" fmla="*/ 3238834 h 3810334"/>
                <a:gd name="connsiteX12" fmla="*/ 152575 w 2899840"/>
                <a:gd name="connsiteY12" fmla="*/ 3162634 h 3810334"/>
                <a:gd name="connsiteX13" fmla="*/ 165275 w 2899840"/>
                <a:gd name="connsiteY13" fmla="*/ 3099134 h 3810334"/>
                <a:gd name="connsiteX14" fmla="*/ 177975 w 2899840"/>
                <a:gd name="connsiteY14" fmla="*/ 3010234 h 3810334"/>
                <a:gd name="connsiteX15" fmla="*/ 203375 w 2899840"/>
                <a:gd name="connsiteY15" fmla="*/ 2946734 h 3810334"/>
                <a:gd name="connsiteX16" fmla="*/ 216075 w 2899840"/>
                <a:gd name="connsiteY16" fmla="*/ 2908634 h 3810334"/>
                <a:gd name="connsiteX17" fmla="*/ 228775 w 2899840"/>
                <a:gd name="connsiteY17" fmla="*/ 2807034 h 3810334"/>
                <a:gd name="connsiteX18" fmla="*/ 254175 w 2899840"/>
                <a:gd name="connsiteY18" fmla="*/ 2730834 h 3810334"/>
                <a:gd name="connsiteX19" fmla="*/ 330375 w 2899840"/>
                <a:gd name="connsiteY19" fmla="*/ 2692734 h 3810334"/>
                <a:gd name="connsiteX20" fmla="*/ 419275 w 2899840"/>
                <a:gd name="connsiteY20" fmla="*/ 2603834 h 3810334"/>
                <a:gd name="connsiteX21" fmla="*/ 470075 w 2899840"/>
                <a:gd name="connsiteY21" fmla="*/ 2553034 h 3810334"/>
                <a:gd name="connsiteX22" fmla="*/ 508175 w 2899840"/>
                <a:gd name="connsiteY22" fmla="*/ 2540334 h 3810334"/>
                <a:gd name="connsiteX23" fmla="*/ 546275 w 2899840"/>
                <a:gd name="connsiteY23" fmla="*/ 2489534 h 3810334"/>
                <a:gd name="connsiteX24" fmla="*/ 647875 w 2899840"/>
                <a:gd name="connsiteY24" fmla="*/ 2387934 h 3810334"/>
                <a:gd name="connsiteX25" fmla="*/ 685975 w 2899840"/>
                <a:gd name="connsiteY25" fmla="*/ 2337134 h 3810334"/>
                <a:gd name="connsiteX26" fmla="*/ 762175 w 2899840"/>
                <a:gd name="connsiteY26" fmla="*/ 2273634 h 3810334"/>
                <a:gd name="connsiteX27" fmla="*/ 800275 w 2899840"/>
                <a:gd name="connsiteY27" fmla="*/ 2222834 h 3810334"/>
                <a:gd name="connsiteX28" fmla="*/ 914575 w 2899840"/>
                <a:gd name="connsiteY28" fmla="*/ 2121234 h 3810334"/>
                <a:gd name="connsiteX29" fmla="*/ 978075 w 2899840"/>
                <a:gd name="connsiteY29" fmla="*/ 2057734 h 3810334"/>
                <a:gd name="connsiteX30" fmla="*/ 1066975 w 2899840"/>
                <a:gd name="connsiteY30" fmla="*/ 1994234 h 3810334"/>
                <a:gd name="connsiteX31" fmla="*/ 1168575 w 2899840"/>
                <a:gd name="connsiteY31" fmla="*/ 1956134 h 3810334"/>
                <a:gd name="connsiteX32" fmla="*/ 1206675 w 2899840"/>
                <a:gd name="connsiteY32" fmla="*/ 1930734 h 3810334"/>
                <a:gd name="connsiteX33" fmla="*/ 1270175 w 2899840"/>
                <a:gd name="connsiteY33" fmla="*/ 1918034 h 3810334"/>
                <a:gd name="connsiteX34" fmla="*/ 1371775 w 2899840"/>
                <a:gd name="connsiteY34" fmla="*/ 1867234 h 3810334"/>
                <a:gd name="connsiteX35" fmla="*/ 1549575 w 2899840"/>
                <a:gd name="connsiteY35" fmla="*/ 1829134 h 3810334"/>
                <a:gd name="connsiteX36" fmla="*/ 1613075 w 2899840"/>
                <a:gd name="connsiteY36" fmla="*/ 1791034 h 3810334"/>
                <a:gd name="connsiteX37" fmla="*/ 1663875 w 2899840"/>
                <a:gd name="connsiteY37" fmla="*/ 1765634 h 3810334"/>
                <a:gd name="connsiteX38" fmla="*/ 1714675 w 2899840"/>
                <a:gd name="connsiteY38" fmla="*/ 1727534 h 3810334"/>
                <a:gd name="connsiteX39" fmla="*/ 1752775 w 2899840"/>
                <a:gd name="connsiteY39" fmla="*/ 1702134 h 3810334"/>
                <a:gd name="connsiteX40" fmla="*/ 1803575 w 2899840"/>
                <a:gd name="connsiteY40" fmla="*/ 1664034 h 3810334"/>
                <a:gd name="connsiteX41" fmla="*/ 1930575 w 2899840"/>
                <a:gd name="connsiteY41" fmla="*/ 1600534 h 3810334"/>
                <a:gd name="connsiteX42" fmla="*/ 2070275 w 2899840"/>
                <a:gd name="connsiteY42" fmla="*/ 1486234 h 3810334"/>
                <a:gd name="connsiteX43" fmla="*/ 2184575 w 2899840"/>
                <a:gd name="connsiteY43" fmla="*/ 1384634 h 3810334"/>
                <a:gd name="connsiteX44" fmla="*/ 2260775 w 2899840"/>
                <a:gd name="connsiteY44" fmla="*/ 1308434 h 3810334"/>
                <a:gd name="connsiteX45" fmla="*/ 2311575 w 2899840"/>
                <a:gd name="connsiteY45" fmla="*/ 1257634 h 3810334"/>
                <a:gd name="connsiteX46" fmla="*/ 2362375 w 2899840"/>
                <a:gd name="connsiteY46" fmla="*/ 1219534 h 3810334"/>
                <a:gd name="connsiteX47" fmla="*/ 2400475 w 2899840"/>
                <a:gd name="connsiteY47" fmla="*/ 1168734 h 3810334"/>
                <a:gd name="connsiteX48" fmla="*/ 2451275 w 2899840"/>
                <a:gd name="connsiteY48" fmla="*/ 1130634 h 3810334"/>
                <a:gd name="connsiteX49" fmla="*/ 2552875 w 2899840"/>
                <a:gd name="connsiteY49" fmla="*/ 1016334 h 3810334"/>
                <a:gd name="connsiteX50" fmla="*/ 2590975 w 2899840"/>
                <a:gd name="connsiteY50" fmla="*/ 978234 h 3810334"/>
                <a:gd name="connsiteX51" fmla="*/ 2641775 w 2899840"/>
                <a:gd name="connsiteY51" fmla="*/ 902034 h 3810334"/>
                <a:gd name="connsiteX52" fmla="*/ 2679875 w 2899840"/>
                <a:gd name="connsiteY52" fmla="*/ 851234 h 3810334"/>
                <a:gd name="connsiteX53" fmla="*/ 2768775 w 2899840"/>
                <a:gd name="connsiteY53" fmla="*/ 762334 h 3810334"/>
                <a:gd name="connsiteX54" fmla="*/ 2806875 w 2899840"/>
                <a:gd name="connsiteY54" fmla="*/ 686134 h 3810334"/>
                <a:gd name="connsiteX55" fmla="*/ 2844975 w 2899840"/>
                <a:gd name="connsiteY55" fmla="*/ 660734 h 3810334"/>
                <a:gd name="connsiteX56" fmla="*/ 2870375 w 2899840"/>
                <a:gd name="connsiteY56" fmla="*/ 622634 h 3810334"/>
                <a:gd name="connsiteX57" fmla="*/ 2883075 w 2899840"/>
                <a:gd name="connsiteY57" fmla="*/ 419434 h 3810334"/>
                <a:gd name="connsiteX58" fmla="*/ 2819575 w 2899840"/>
                <a:gd name="connsiteY58" fmla="*/ 343234 h 3810334"/>
                <a:gd name="connsiteX59" fmla="*/ 2730675 w 2899840"/>
                <a:gd name="connsiteY59" fmla="*/ 292434 h 3810334"/>
                <a:gd name="connsiteX60" fmla="*/ 2362375 w 2899840"/>
                <a:gd name="connsiteY60" fmla="*/ 317834 h 3810334"/>
                <a:gd name="connsiteX61" fmla="*/ 2311575 w 2899840"/>
                <a:gd name="connsiteY61" fmla="*/ 330534 h 3810334"/>
                <a:gd name="connsiteX62" fmla="*/ 2121075 w 2899840"/>
                <a:gd name="connsiteY62" fmla="*/ 355934 h 3810334"/>
                <a:gd name="connsiteX63" fmla="*/ 2057575 w 2899840"/>
                <a:gd name="connsiteY63" fmla="*/ 368634 h 3810334"/>
                <a:gd name="connsiteX64" fmla="*/ 1981375 w 2899840"/>
                <a:gd name="connsiteY64" fmla="*/ 394034 h 3810334"/>
                <a:gd name="connsiteX65" fmla="*/ 1790875 w 2899840"/>
                <a:gd name="connsiteY65" fmla="*/ 419434 h 3810334"/>
                <a:gd name="connsiteX66" fmla="*/ 349425 w 2899840"/>
                <a:gd name="connsiteY66" fmla="*/ 216234 h 3810334"/>
                <a:gd name="connsiteX67" fmla="*/ 101775 w 2899840"/>
                <a:gd name="connsiteY67" fmla="*/ 334 h 3810334"/>
                <a:gd name="connsiteX0" fmla="*/ 101775 w 2899840"/>
                <a:gd name="connsiteY0" fmla="*/ 334 h 3810334"/>
                <a:gd name="connsiteX1" fmla="*/ 89075 w 2899840"/>
                <a:gd name="connsiteY1" fmla="*/ 267034 h 3810334"/>
                <a:gd name="connsiteX2" fmla="*/ 114475 w 2899840"/>
                <a:gd name="connsiteY2" fmla="*/ 1244934 h 3810334"/>
                <a:gd name="connsiteX3" fmla="*/ 101775 w 2899840"/>
                <a:gd name="connsiteY3" fmla="*/ 2248234 h 3810334"/>
                <a:gd name="connsiteX4" fmla="*/ 50975 w 2899840"/>
                <a:gd name="connsiteY4" fmla="*/ 2667334 h 3810334"/>
                <a:gd name="connsiteX5" fmla="*/ 12875 w 2899840"/>
                <a:gd name="connsiteY5" fmla="*/ 3099134 h 3810334"/>
                <a:gd name="connsiteX6" fmla="*/ 175 w 2899840"/>
                <a:gd name="connsiteY6" fmla="*/ 3264234 h 3810334"/>
                <a:gd name="connsiteX7" fmla="*/ 38275 w 2899840"/>
                <a:gd name="connsiteY7" fmla="*/ 3632534 h 3810334"/>
                <a:gd name="connsiteX8" fmla="*/ 50975 w 2899840"/>
                <a:gd name="connsiteY8" fmla="*/ 3810334 h 3810334"/>
                <a:gd name="connsiteX9" fmla="*/ 63675 w 2899840"/>
                <a:gd name="connsiteY9" fmla="*/ 3632534 h 3810334"/>
                <a:gd name="connsiteX10" fmla="*/ 101775 w 2899840"/>
                <a:gd name="connsiteY10" fmla="*/ 3429334 h 3810334"/>
                <a:gd name="connsiteX11" fmla="*/ 139875 w 2899840"/>
                <a:gd name="connsiteY11" fmla="*/ 3238834 h 3810334"/>
                <a:gd name="connsiteX12" fmla="*/ 152575 w 2899840"/>
                <a:gd name="connsiteY12" fmla="*/ 3162634 h 3810334"/>
                <a:gd name="connsiteX13" fmla="*/ 165275 w 2899840"/>
                <a:gd name="connsiteY13" fmla="*/ 3099134 h 3810334"/>
                <a:gd name="connsiteX14" fmla="*/ 177975 w 2899840"/>
                <a:gd name="connsiteY14" fmla="*/ 3010234 h 3810334"/>
                <a:gd name="connsiteX15" fmla="*/ 203375 w 2899840"/>
                <a:gd name="connsiteY15" fmla="*/ 2946734 h 3810334"/>
                <a:gd name="connsiteX16" fmla="*/ 216075 w 2899840"/>
                <a:gd name="connsiteY16" fmla="*/ 2908634 h 3810334"/>
                <a:gd name="connsiteX17" fmla="*/ 228775 w 2899840"/>
                <a:gd name="connsiteY17" fmla="*/ 2807034 h 3810334"/>
                <a:gd name="connsiteX18" fmla="*/ 254175 w 2899840"/>
                <a:gd name="connsiteY18" fmla="*/ 2730834 h 3810334"/>
                <a:gd name="connsiteX19" fmla="*/ 330375 w 2899840"/>
                <a:gd name="connsiteY19" fmla="*/ 2692734 h 3810334"/>
                <a:gd name="connsiteX20" fmla="*/ 419275 w 2899840"/>
                <a:gd name="connsiteY20" fmla="*/ 2603834 h 3810334"/>
                <a:gd name="connsiteX21" fmla="*/ 470075 w 2899840"/>
                <a:gd name="connsiteY21" fmla="*/ 2553034 h 3810334"/>
                <a:gd name="connsiteX22" fmla="*/ 508175 w 2899840"/>
                <a:gd name="connsiteY22" fmla="*/ 2540334 h 3810334"/>
                <a:gd name="connsiteX23" fmla="*/ 546275 w 2899840"/>
                <a:gd name="connsiteY23" fmla="*/ 2489534 h 3810334"/>
                <a:gd name="connsiteX24" fmla="*/ 647875 w 2899840"/>
                <a:gd name="connsiteY24" fmla="*/ 2387934 h 3810334"/>
                <a:gd name="connsiteX25" fmla="*/ 685975 w 2899840"/>
                <a:gd name="connsiteY25" fmla="*/ 2337134 h 3810334"/>
                <a:gd name="connsiteX26" fmla="*/ 762175 w 2899840"/>
                <a:gd name="connsiteY26" fmla="*/ 2273634 h 3810334"/>
                <a:gd name="connsiteX27" fmla="*/ 800275 w 2899840"/>
                <a:gd name="connsiteY27" fmla="*/ 2222834 h 3810334"/>
                <a:gd name="connsiteX28" fmla="*/ 914575 w 2899840"/>
                <a:gd name="connsiteY28" fmla="*/ 2121234 h 3810334"/>
                <a:gd name="connsiteX29" fmla="*/ 978075 w 2899840"/>
                <a:gd name="connsiteY29" fmla="*/ 2057734 h 3810334"/>
                <a:gd name="connsiteX30" fmla="*/ 1066975 w 2899840"/>
                <a:gd name="connsiteY30" fmla="*/ 1994234 h 3810334"/>
                <a:gd name="connsiteX31" fmla="*/ 1168575 w 2899840"/>
                <a:gd name="connsiteY31" fmla="*/ 1956134 h 3810334"/>
                <a:gd name="connsiteX32" fmla="*/ 1206675 w 2899840"/>
                <a:gd name="connsiteY32" fmla="*/ 1930734 h 3810334"/>
                <a:gd name="connsiteX33" fmla="*/ 1270175 w 2899840"/>
                <a:gd name="connsiteY33" fmla="*/ 1918034 h 3810334"/>
                <a:gd name="connsiteX34" fmla="*/ 1371775 w 2899840"/>
                <a:gd name="connsiteY34" fmla="*/ 1867234 h 3810334"/>
                <a:gd name="connsiteX35" fmla="*/ 1549575 w 2899840"/>
                <a:gd name="connsiteY35" fmla="*/ 1829134 h 3810334"/>
                <a:gd name="connsiteX36" fmla="*/ 1613075 w 2899840"/>
                <a:gd name="connsiteY36" fmla="*/ 1791034 h 3810334"/>
                <a:gd name="connsiteX37" fmla="*/ 1663875 w 2899840"/>
                <a:gd name="connsiteY37" fmla="*/ 1765634 h 3810334"/>
                <a:gd name="connsiteX38" fmla="*/ 1714675 w 2899840"/>
                <a:gd name="connsiteY38" fmla="*/ 1727534 h 3810334"/>
                <a:gd name="connsiteX39" fmla="*/ 1752775 w 2899840"/>
                <a:gd name="connsiteY39" fmla="*/ 1702134 h 3810334"/>
                <a:gd name="connsiteX40" fmla="*/ 1803575 w 2899840"/>
                <a:gd name="connsiteY40" fmla="*/ 1664034 h 3810334"/>
                <a:gd name="connsiteX41" fmla="*/ 1930575 w 2899840"/>
                <a:gd name="connsiteY41" fmla="*/ 1600534 h 3810334"/>
                <a:gd name="connsiteX42" fmla="*/ 2070275 w 2899840"/>
                <a:gd name="connsiteY42" fmla="*/ 1486234 h 3810334"/>
                <a:gd name="connsiteX43" fmla="*/ 2184575 w 2899840"/>
                <a:gd name="connsiteY43" fmla="*/ 1384634 h 3810334"/>
                <a:gd name="connsiteX44" fmla="*/ 2260775 w 2899840"/>
                <a:gd name="connsiteY44" fmla="*/ 1308434 h 3810334"/>
                <a:gd name="connsiteX45" fmla="*/ 2311575 w 2899840"/>
                <a:gd name="connsiteY45" fmla="*/ 1257634 h 3810334"/>
                <a:gd name="connsiteX46" fmla="*/ 2362375 w 2899840"/>
                <a:gd name="connsiteY46" fmla="*/ 1219534 h 3810334"/>
                <a:gd name="connsiteX47" fmla="*/ 2400475 w 2899840"/>
                <a:gd name="connsiteY47" fmla="*/ 1168734 h 3810334"/>
                <a:gd name="connsiteX48" fmla="*/ 2451275 w 2899840"/>
                <a:gd name="connsiteY48" fmla="*/ 1130634 h 3810334"/>
                <a:gd name="connsiteX49" fmla="*/ 2552875 w 2899840"/>
                <a:gd name="connsiteY49" fmla="*/ 1016334 h 3810334"/>
                <a:gd name="connsiteX50" fmla="*/ 2590975 w 2899840"/>
                <a:gd name="connsiteY50" fmla="*/ 978234 h 3810334"/>
                <a:gd name="connsiteX51" fmla="*/ 2641775 w 2899840"/>
                <a:gd name="connsiteY51" fmla="*/ 902034 h 3810334"/>
                <a:gd name="connsiteX52" fmla="*/ 2679875 w 2899840"/>
                <a:gd name="connsiteY52" fmla="*/ 851234 h 3810334"/>
                <a:gd name="connsiteX53" fmla="*/ 2768775 w 2899840"/>
                <a:gd name="connsiteY53" fmla="*/ 762334 h 3810334"/>
                <a:gd name="connsiteX54" fmla="*/ 2806875 w 2899840"/>
                <a:gd name="connsiteY54" fmla="*/ 686134 h 3810334"/>
                <a:gd name="connsiteX55" fmla="*/ 2844975 w 2899840"/>
                <a:gd name="connsiteY55" fmla="*/ 660734 h 3810334"/>
                <a:gd name="connsiteX56" fmla="*/ 2870375 w 2899840"/>
                <a:gd name="connsiteY56" fmla="*/ 622634 h 3810334"/>
                <a:gd name="connsiteX57" fmla="*/ 2883075 w 2899840"/>
                <a:gd name="connsiteY57" fmla="*/ 419434 h 3810334"/>
                <a:gd name="connsiteX58" fmla="*/ 2819575 w 2899840"/>
                <a:gd name="connsiteY58" fmla="*/ 343234 h 3810334"/>
                <a:gd name="connsiteX59" fmla="*/ 2730675 w 2899840"/>
                <a:gd name="connsiteY59" fmla="*/ 292434 h 3810334"/>
                <a:gd name="connsiteX60" fmla="*/ 2362375 w 2899840"/>
                <a:gd name="connsiteY60" fmla="*/ 317834 h 3810334"/>
                <a:gd name="connsiteX61" fmla="*/ 2311575 w 2899840"/>
                <a:gd name="connsiteY61" fmla="*/ 330534 h 3810334"/>
                <a:gd name="connsiteX62" fmla="*/ 2121075 w 2899840"/>
                <a:gd name="connsiteY62" fmla="*/ 355934 h 3810334"/>
                <a:gd name="connsiteX63" fmla="*/ 2057575 w 2899840"/>
                <a:gd name="connsiteY63" fmla="*/ 368634 h 3810334"/>
                <a:gd name="connsiteX64" fmla="*/ 1981375 w 2899840"/>
                <a:gd name="connsiteY64" fmla="*/ 394034 h 3810334"/>
                <a:gd name="connsiteX65" fmla="*/ 349425 w 2899840"/>
                <a:gd name="connsiteY65" fmla="*/ 216234 h 3810334"/>
                <a:gd name="connsiteX66" fmla="*/ 101775 w 2899840"/>
                <a:gd name="connsiteY66" fmla="*/ 334 h 3810334"/>
                <a:gd name="connsiteX0" fmla="*/ 101775 w 2899840"/>
                <a:gd name="connsiteY0" fmla="*/ 318 h 3810318"/>
                <a:gd name="connsiteX1" fmla="*/ 89075 w 2899840"/>
                <a:gd name="connsiteY1" fmla="*/ 267018 h 3810318"/>
                <a:gd name="connsiteX2" fmla="*/ 114475 w 2899840"/>
                <a:gd name="connsiteY2" fmla="*/ 1244918 h 3810318"/>
                <a:gd name="connsiteX3" fmla="*/ 101775 w 2899840"/>
                <a:gd name="connsiteY3" fmla="*/ 2248218 h 3810318"/>
                <a:gd name="connsiteX4" fmla="*/ 50975 w 2899840"/>
                <a:gd name="connsiteY4" fmla="*/ 2667318 h 3810318"/>
                <a:gd name="connsiteX5" fmla="*/ 12875 w 2899840"/>
                <a:gd name="connsiteY5" fmla="*/ 3099118 h 3810318"/>
                <a:gd name="connsiteX6" fmla="*/ 175 w 2899840"/>
                <a:gd name="connsiteY6" fmla="*/ 3264218 h 3810318"/>
                <a:gd name="connsiteX7" fmla="*/ 38275 w 2899840"/>
                <a:gd name="connsiteY7" fmla="*/ 3632518 h 3810318"/>
                <a:gd name="connsiteX8" fmla="*/ 50975 w 2899840"/>
                <a:gd name="connsiteY8" fmla="*/ 3810318 h 3810318"/>
                <a:gd name="connsiteX9" fmla="*/ 63675 w 2899840"/>
                <a:gd name="connsiteY9" fmla="*/ 3632518 h 3810318"/>
                <a:gd name="connsiteX10" fmla="*/ 101775 w 2899840"/>
                <a:gd name="connsiteY10" fmla="*/ 3429318 h 3810318"/>
                <a:gd name="connsiteX11" fmla="*/ 139875 w 2899840"/>
                <a:gd name="connsiteY11" fmla="*/ 3238818 h 3810318"/>
                <a:gd name="connsiteX12" fmla="*/ 152575 w 2899840"/>
                <a:gd name="connsiteY12" fmla="*/ 3162618 h 3810318"/>
                <a:gd name="connsiteX13" fmla="*/ 165275 w 2899840"/>
                <a:gd name="connsiteY13" fmla="*/ 3099118 h 3810318"/>
                <a:gd name="connsiteX14" fmla="*/ 177975 w 2899840"/>
                <a:gd name="connsiteY14" fmla="*/ 3010218 h 3810318"/>
                <a:gd name="connsiteX15" fmla="*/ 203375 w 2899840"/>
                <a:gd name="connsiteY15" fmla="*/ 2946718 h 3810318"/>
                <a:gd name="connsiteX16" fmla="*/ 216075 w 2899840"/>
                <a:gd name="connsiteY16" fmla="*/ 2908618 h 3810318"/>
                <a:gd name="connsiteX17" fmla="*/ 228775 w 2899840"/>
                <a:gd name="connsiteY17" fmla="*/ 2807018 h 3810318"/>
                <a:gd name="connsiteX18" fmla="*/ 254175 w 2899840"/>
                <a:gd name="connsiteY18" fmla="*/ 2730818 h 3810318"/>
                <a:gd name="connsiteX19" fmla="*/ 330375 w 2899840"/>
                <a:gd name="connsiteY19" fmla="*/ 2692718 h 3810318"/>
                <a:gd name="connsiteX20" fmla="*/ 419275 w 2899840"/>
                <a:gd name="connsiteY20" fmla="*/ 2603818 h 3810318"/>
                <a:gd name="connsiteX21" fmla="*/ 470075 w 2899840"/>
                <a:gd name="connsiteY21" fmla="*/ 2553018 h 3810318"/>
                <a:gd name="connsiteX22" fmla="*/ 508175 w 2899840"/>
                <a:gd name="connsiteY22" fmla="*/ 2540318 h 3810318"/>
                <a:gd name="connsiteX23" fmla="*/ 546275 w 2899840"/>
                <a:gd name="connsiteY23" fmla="*/ 2489518 h 3810318"/>
                <a:gd name="connsiteX24" fmla="*/ 647875 w 2899840"/>
                <a:gd name="connsiteY24" fmla="*/ 2387918 h 3810318"/>
                <a:gd name="connsiteX25" fmla="*/ 685975 w 2899840"/>
                <a:gd name="connsiteY25" fmla="*/ 2337118 h 3810318"/>
                <a:gd name="connsiteX26" fmla="*/ 762175 w 2899840"/>
                <a:gd name="connsiteY26" fmla="*/ 2273618 h 3810318"/>
                <a:gd name="connsiteX27" fmla="*/ 800275 w 2899840"/>
                <a:gd name="connsiteY27" fmla="*/ 2222818 h 3810318"/>
                <a:gd name="connsiteX28" fmla="*/ 914575 w 2899840"/>
                <a:gd name="connsiteY28" fmla="*/ 2121218 h 3810318"/>
                <a:gd name="connsiteX29" fmla="*/ 978075 w 2899840"/>
                <a:gd name="connsiteY29" fmla="*/ 2057718 h 3810318"/>
                <a:gd name="connsiteX30" fmla="*/ 1066975 w 2899840"/>
                <a:gd name="connsiteY30" fmla="*/ 1994218 h 3810318"/>
                <a:gd name="connsiteX31" fmla="*/ 1168575 w 2899840"/>
                <a:gd name="connsiteY31" fmla="*/ 1956118 h 3810318"/>
                <a:gd name="connsiteX32" fmla="*/ 1206675 w 2899840"/>
                <a:gd name="connsiteY32" fmla="*/ 1930718 h 3810318"/>
                <a:gd name="connsiteX33" fmla="*/ 1270175 w 2899840"/>
                <a:gd name="connsiteY33" fmla="*/ 1918018 h 3810318"/>
                <a:gd name="connsiteX34" fmla="*/ 1371775 w 2899840"/>
                <a:gd name="connsiteY34" fmla="*/ 1867218 h 3810318"/>
                <a:gd name="connsiteX35" fmla="*/ 1549575 w 2899840"/>
                <a:gd name="connsiteY35" fmla="*/ 1829118 h 3810318"/>
                <a:gd name="connsiteX36" fmla="*/ 1613075 w 2899840"/>
                <a:gd name="connsiteY36" fmla="*/ 1791018 h 3810318"/>
                <a:gd name="connsiteX37" fmla="*/ 1663875 w 2899840"/>
                <a:gd name="connsiteY37" fmla="*/ 1765618 h 3810318"/>
                <a:gd name="connsiteX38" fmla="*/ 1714675 w 2899840"/>
                <a:gd name="connsiteY38" fmla="*/ 1727518 h 3810318"/>
                <a:gd name="connsiteX39" fmla="*/ 1752775 w 2899840"/>
                <a:gd name="connsiteY39" fmla="*/ 1702118 h 3810318"/>
                <a:gd name="connsiteX40" fmla="*/ 1803575 w 2899840"/>
                <a:gd name="connsiteY40" fmla="*/ 1664018 h 3810318"/>
                <a:gd name="connsiteX41" fmla="*/ 1930575 w 2899840"/>
                <a:gd name="connsiteY41" fmla="*/ 1600518 h 3810318"/>
                <a:gd name="connsiteX42" fmla="*/ 2070275 w 2899840"/>
                <a:gd name="connsiteY42" fmla="*/ 1486218 h 3810318"/>
                <a:gd name="connsiteX43" fmla="*/ 2184575 w 2899840"/>
                <a:gd name="connsiteY43" fmla="*/ 1384618 h 3810318"/>
                <a:gd name="connsiteX44" fmla="*/ 2260775 w 2899840"/>
                <a:gd name="connsiteY44" fmla="*/ 1308418 h 3810318"/>
                <a:gd name="connsiteX45" fmla="*/ 2311575 w 2899840"/>
                <a:gd name="connsiteY45" fmla="*/ 1257618 h 3810318"/>
                <a:gd name="connsiteX46" fmla="*/ 2362375 w 2899840"/>
                <a:gd name="connsiteY46" fmla="*/ 1219518 h 3810318"/>
                <a:gd name="connsiteX47" fmla="*/ 2400475 w 2899840"/>
                <a:gd name="connsiteY47" fmla="*/ 1168718 h 3810318"/>
                <a:gd name="connsiteX48" fmla="*/ 2451275 w 2899840"/>
                <a:gd name="connsiteY48" fmla="*/ 1130618 h 3810318"/>
                <a:gd name="connsiteX49" fmla="*/ 2552875 w 2899840"/>
                <a:gd name="connsiteY49" fmla="*/ 1016318 h 3810318"/>
                <a:gd name="connsiteX50" fmla="*/ 2590975 w 2899840"/>
                <a:gd name="connsiteY50" fmla="*/ 978218 h 3810318"/>
                <a:gd name="connsiteX51" fmla="*/ 2641775 w 2899840"/>
                <a:gd name="connsiteY51" fmla="*/ 902018 h 3810318"/>
                <a:gd name="connsiteX52" fmla="*/ 2679875 w 2899840"/>
                <a:gd name="connsiteY52" fmla="*/ 851218 h 3810318"/>
                <a:gd name="connsiteX53" fmla="*/ 2768775 w 2899840"/>
                <a:gd name="connsiteY53" fmla="*/ 762318 h 3810318"/>
                <a:gd name="connsiteX54" fmla="*/ 2806875 w 2899840"/>
                <a:gd name="connsiteY54" fmla="*/ 686118 h 3810318"/>
                <a:gd name="connsiteX55" fmla="*/ 2844975 w 2899840"/>
                <a:gd name="connsiteY55" fmla="*/ 660718 h 3810318"/>
                <a:gd name="connsiteX56" fmla="*/ 2870375 w 2899840"/>
                <a:gd name="connsiteY56" fmla="*/ 622618 h 3810318"/>
                <a:gd name="connsiteX57" fmla="*/ 2883075 w 2899840"/>
                <a:gd name="connsiteY57" fmla="*/ 419418 h 3810318"/>
                <a:gd name="connsiteX58" fmla="*/ 2819575 w 2899840"/>
                <a:gd name="connsiteY58" fmla="*/ 343218 h 3810318"/>
                <a:gd name="connsiteX59" fmla="*/ 2730675 w 2899840"/>
                <a:gd name="connsiteY59" fmla="*/ 292418 h 3810318"/>
                <a:gd name="connsiteX60" fmla="*/ 2362375 w 2899840"/>
                <a:gd name="connsiteY60" fmla="*/ 317818 h 3810318"/>
                <a:gd name="connsiteX61" fmla="*/ 2311575 w 2899840"/>
                <a:gd name="connsiteY61" fmla="*/ 330518 h 3810318"/>
                <a:gd name="connsiteX62" fmla="*/ 2121075 w 2899840"/>
                <a:gd name="connsiteY62" fmla="*/ 355918 h 3810318"/>
                <a:gd name="connsiteX63" fmla="*/ 2057575 w 2899840"/>
                <a:gd name="connsiteY63" fmla="*/ 368618 h 3810318"/>
                <a:gd name="connsiteX64" fmla="*/ 349425 w 2899840"/>
                <a:gd name="connsiteY64" fmla="*/ 216218 h 3810318"/>
                <a:gd name="connsiteX65" fmla="*/ 101775 w 2899840"/>
                <a:gd name="connsiteY65" fmla="*/ 318 h 3810318"/>
                <a:gd name="connsiteX0" fmla="*/ 101775 w 2899840"/>
                <a:gd name="connsiteY0" fmla="*/ 314 h 3810314"/>
                <a:gd name="connsiteX1" fmla="*/ 89075 w 2899840"/>
                <a:gd name="connsiteY1" fmla="*/ 267014 h 3810314"/>
                <a:gd name="connsiteX2" fmla="*/ 114475 w 2899840"/>
                <a:gd name="connsiteY2" fmla="*/ 1244914 h 3810314"/>
                <a:gd name="connsiteX3" fmla="*/ 101775 w 2899840"/>
                <a:gd name="connsiteY3" fmla="*/ 2248214 h 3810314"/>
                <a:gd name="connsiteX4" fmla="*/ 50975 w 2899840"/>
                <a:gd name="connsiteY4" fmla="*/ 2667314 h 3810314"/>
                <a:gd name="connsiteX5" fmla="*/ 12875 w 2899840"/>
                <a:gd name="connsiteY5" fmla="*/ 3099114 h 3810314"/>
                <a:gd name="connsiteX6" fmla="*/ 175 w 2899840"/>
                <a:gd name="connsiteY6" fmla="*/ 3264214 h 3810314"/>
                <a:gd name="connsiteX7" fmla="*/ 38275 w 2899840"/>
                <a:gd name="connsiteY7" fmla="*/ 3632514 h 3810314"/>
                <a:gd name="connsiteX8" fmla="*/ 50975 w 2899840"/>
                <a:gd name="connsiteY8" fmla="*/ 3810314 h 3810314"/>
                <a:gd name="connsiteX9" fmla="*/ 63675 w 2899840"/>
                <a:gd name="connsiteY9" fmla="*/ 3632514 h 3810314"/>
                <a:gd name="connsiteX10" fmla="*/ 101775 w 2899840"/>
                <a:gd name="connsiteY10" fmla="*/ 3429314 h 3810314"/>
                <a:gd name="connsiteX11" fmla="*/ 139875 w 2899840"/>
                <a:gd name="connsiteY11" fmla="*/ 3238814 h 3810314"/>
                <a:gd name="connsiteX12" fmla="*/ 152575 w 2899840"/>
                <a:gd name="connsiteY12" fmla="*/ 3162614 h 3810314"/>
                <a:gd name="connsiteX13" fmla="*/ 165275 w 2899840"/>
                <a:gd name="connsiteY13" fmla="*/ 3099114 h 3810314"/>
                <a:gd name="connsiteX14" fmla="*/ 177975 w 2899840"/>
                <a:gd name="connsiteY14" fmla="*/ 3010214 h 3810314"/>
                <a:gd name="connsiteX15" fmla="*/ 203375 w 2899840"/>
                <a:gd name="connsiteY15" fmla="*/ 2946714 h 3810314"/>
                <a:gd name="connsiteX16" fmla="*/ 216075 w 2899840"/>
                <a:gd name="connsiteY16" fmla="*/ 2908614 h 3810314"/>
                <a:gd name="connsiteX17" fmla="*/ 228775 w 2899840"/>
                <a:gd name="connsiteY17" fmla="*/ 2807014 h 3810314"/>
                <a:gd name="connsiteX18" fmla="*/ 254175 w 2899840"/>
                <a:gd name="connsiteY18" fmla="*/ 2730814 h 3810314"/>
                <a:gd name="connsiteX19" fmla="*/ 330375 w 2899840"/>
                <a:gd name="connsiteY19" fmla="*/ 2692714 h 3810314"/>
                <a:gd name="connsiteX20" fmla="*/ 419275 w 2899840"/>
                <a:gd name="connsiteY20" fmla="*/ 2603814 h 3810314"/>
                <a:gd name="connsiteX21" fmla="*/ 470075 w 2899840"/>
                <a:gd name="connsiteY21" fmla="*/ 2553014 h 3810314"/>
                <a:gd name="connsiteX22" fmla="*/ 508175 w 2899840"/>
                <a:gd name="connsiteY22" fmla="*/ 2540314 h 3810314"/>
                <a:gd name="connsiteX23" fmla="*/ 546275 w 2899840"/>
                <a:gd name="connsiteY23" fmla="*/ 2489514 h 3810314"/>
                <a:gd name="connsiteX24" fmla="*/ 647875 w 2899840"/>
                <a:gd name="connsiteY24" fmla="*/ 2387914 h 3810314"/>
                <a:gd name="connsiteX25" fmla="*/ 685975 w 2899840"/>
                <a:gd name="connsiteY25" fmla="*/ 2337114 h 3810314"/>
                <a:gd name="connsiteX26" fmla="*/ 762175 w 2899840"/>
                <a:gd name="connsiteY26" fmla="*/ 2273614 h 3810314"/>
                <a:gd name="connsiteX27" fmla="*/ 800275 w 2899840"/>
                <a:gd name="connsiteY27" fmla="*/ 2222814 h 3810314"/>
                <a:gd name="connsiteX28" fmla="*/ 914575 w 2899840"/>
                <a:gd name="connsiteY28" fmla="*/ 2121214 h 3810314"/>
                <a:gd name="connsiteX29" fmla="*/ 978075 w 2899840"/>
                <a:gd name="connsiteY29" fmla="*/ 2057714 h 3810314"/>
                <a:gd name="connsiteX30" fmla="*/ 1066975 w 2899840"/>
                <a:gd name="connsiteY30" fmla="*/ 1994214 h 3810314"/>
                <a:gd name="connsiteX31" fmla="*/ 1168575 w 2899840"/>
                <a:gd name="connsiteY31" fmla="*/ 1956114 h 3810314"/>
                <a:gd name="connsiteX32" fmla="*/ 1206675 w 2899840"/>
                <a:gd name="connsiteY32" fmla="*/ 1930714 h 3810314"/>
                <a:gd name="connsiteX33" fmla="*/ 1270175 w 2899840"/>
                <a:gd name="connsiteY33" fmla="*/ 1918014 h 3810314"/>
                <a:gd name="connsiteX34" fmla="*/ 1371775 w 2899840"/>
                <a:gd name="connsiteY34" fmla="*/ 1867214 h 3810314"/>
                <a:gd name="connsiteX35" fmla="*/ 1549575 w 2899840"/>
                <a:gd name="connsiteY35" fmla="*/ 1829114 h 3810314"/>
                <a:gd name="connsiteX36" fmla="*/ 1613075 w 2899840"/>
                <a:gd name="connsiteY36" fmla="*/ 1791014 h 3810314"/>
                <a:gd name="connsiteX37" fmla="*/ 1663875 w 2899840"/>
                <a:gd name="connsiteY37" fmla="*/ 1765614 h 3810314"/>
                <a:gd name="connsiteX38" fmla="*/ 1714675 w 2899840"/>
                <a:gd name="connsiteY38" fmla="*/ 1727514 h 3810314"/>
                <a:gd name="connsiteX39" fmla="*/ 1752775 w 2899840"/>
                <a:gd name="connsiteY39" fmla="*/ 1702114 h 3810314"/>
                <a:gd name="connsiteX40" fmla="*/ 1803575 w 2899840"/>
                <a:gd name="connsiteY40" fmla="*/ 1664014 h 3810314"/>
                <a:gd name="connsiteX41" fmla="*/ 1930575 w 2899840"/>
                <a:gd name="connsiteY41" fmla="*/ 1600514 h 3810314"/>
                <a:gd name="connsiteX42" fmla="*/ 2070275 w 2899840"/>
                <a:gd name="connsiteY42" fmla="*/ 1486214 h 3810314"/>
                <a:gd name="connsiteX43" fmla="*/ 2184575 w 2899840"/>
                <a:gd name="connsiteY43" fmla="*/ 1384614 h 3810314"/>
                <a:gd name="connsiteX44" fmla="*/ 2260775 w 2899840"/>
                <a:gd name="connsiteY44" fmla="*/ 1308414 h 3810314"/>
                <a:gd name="connsiteX45" fmla="*/ 2311575 w 2899840"/>
                <a:gd name="connsiteY45" fmla="*/ 1257614 h 3810314"/>
                <a:gd name="connsiteX46" fmla="*/ 2362375 w 2899840"/>
                <a:gd name="connsiteY46" fmla="*/ 1219514 h 3810314"/>
                <a:gd name="connsiteX47" fmla="*/ 2400475 w 2899840"/>
                <a:gd name="connsiteY47" fmla="*/ 1168714 h 3810314"/>
                <a:gd name="connsiteX48" fmla="*/ 2451275 w 2899840"/>
                <a:gd name="connsiteY48" fmla="*/ 1130614 h 3810314"/>
                <a:gd name="connsiteX49" fmla="*/ 2552875 w 2899840"/>
                <a:gd name="connsiteY49" fmla="*/ 1016314 h 3810314"/>
                <a:gd name="connsiteX50" fmla="*/ 2590975 w 2899840"/>
                <a:gd name="connsiteY50" fmla="*/ 978214 h 3810314"/>
                <a:gd name="connsiteX51" fmla="*/ 2641775 w 2899840"/>
                <a:gd name="connsiteY51" fmla="*/ 902014 h 3810314"/>
                <a:gd name="connsiteX52" fmla="*/ 2679875 w 2899840"/>
                <a:gd name="connsiteY52" fmla="*/ 851214 h 3810314"/>
                <a:gd name="connsiteX53" fmla="*/ 2768775 w 2899840"/>
                <a:gd name="connsiteY53" fmla="*/ 762314 h 3810314"/>
                <a:gd name="connsiteX54" fmla="*/ 2806875 w 2899840"/>
                <a:gd name="connsiteY54" fmla="*/ 686114 h 3810314"/>
                <a:gd name="connsiteX55" fmla="*/ 2844975 w 2899840"/>
                <a:gd name="connsiteY55" fmla="*/ 660714 h 3810314"/>
                <a:gd name="connsiteX56" fmla="*/ 2870375 w 2899840"/>
                <a:gd name="connsiteY56" fmla="*/ 622614 h 3810314"/>
                <a:gd name="connsiteX57" fmla="*/ 2883075 w 2899840"/>
                <a:gd name="connsiteY57" fmla="*/ 419414 h 3810314"/>
                <a:gd name="connsiteX58" fmla="*/ 2819575 w 2899840"/>
                <a:gd name="connsiteY58" fmla="*/ 343214 h 3810314"/>
                <a:gd name="connsiteX59" fmla="*/ 2730675 w 2899840"/>
                <a:gd name="connsiteY59" fmla="*/ 292414 h 3810314"/>
                <a:gd name="connsiteX60" fmla="*/ 2362375 w 2899840"/>
                <a:gd name="connsiteY60" fmla="*/ 317814 h 3810314"/>
                <a:gd name="connsiteX61" fmla="*/ 2311575 w 2899840"/>
                <a:gd name="connsiteY61" fmla="*/ 330514 h 3810314"/>
                <a:gd name="connsiteX62" fmla="*/ 2121075 w 2899840"/>
                <a:gd name="connsiteY62" fmla="*/ 355914 h 3810314"/>
                <a:gd name="connsiteX63" fmla="*/ 349425 w 2899840"/>
                <a:gd name="connsiteY63" fmla="*/ 216214 h 3810314"/>
                <a:gd name="connsiteX64" fmla="*/ 101775 w 2899840"/>
                <a:gd name="connsiteY64" fmla="*/ 314 h 3810314"/>
                <a:gd name="connsiteX0" fmla="*/ 101775 w 2899840"/>
                <a:gd name="connsiteY0" fmla="*/ 307 h 3810307"/>
                <a:gd name="connsiteX1" fmla="*/ 89075 w 2899840"/>
                <a:gd name="connsiteY1" fmla="*/ 267007 h 3810307"/>
                <a:gd name="connsiteX2" fmla="*/ 114475 w 2899840"/>
                <a:gd name="connsiteY2" fmla="*/ 1244907 h 3810307"/>
                <a:gd name="connsiteX3" fmla="*/ 101775 w 2899840"/>
                <a:gd name="connsiteY3" fmla="*/ 2248207 h 3810307"/>
                <a:gd name="connsiteX4" fmla="*/ 50975 w 2899840"/>
                <a:gd name="connsiteY4" fmla="*/ 2667307 h 3810307"/>
                <a:gd name="connsiteX5" fmla="*/ 12875 w 2899840"/>
                <a:gd name="connsiteY5" fmla="*/ 3099107 h 3810307"/>
                <a:gd name="connsiteX6" fmla="*/ 175 w 2899840"/>
                <a:gd name="connsiteY6" fmla="*/ 3264207 h 3810307"/>
                <a:gd name="connsiteX7" fmla="*/ 38275 w 2899840"/>
                <a:gd name="connsiteY7" fmla="*/ 3632507 h 3810307"/>
                <a:gd name="connsiteX8" fmla="*/ 50975 w 2899840"/>
                <a:gd name="connsiteY8" fmla="*/ 3810307 h 3810307"/>
                <a:gd name="connsiteX9" fmla="*/ 63675 w 2899840"/>
                <a:gd name="connsiteY9" fmla="*/ 3632507 h 3810307"/>
                <a:gd name="connsiteX10" fmla="*/ 101775 w 2899840"/>
                <a:gd name="connsiteY10" fmla="*/ 3429307 h 3810307"/>
                <a:gd name="connsiteX11" fmla="*/ 139875 w 2899840"/>
                <a:gd name="connsiteY11" fmla="*/ 3238807 h 3810307"/>
                <a:gd name="connsiteX12" fmla="*/ 152575 w 2899840"/>
                <a:gd name="connsiteY12" fmla="*/ 3162607 h 3810307"/>
                <a:gd name="connsiteX13" fmla="*/ 165275 w 2899840"/>
                <a:gd name="connsiteY13" fmla="*/ 3099107 h 3810307"/>
                <a:gd name="connsiteX14" fmla="*/ 177975 w 2899840"/>
                <a:gd name="connsiteY14" fmla="*/ 3010207 h 3810307"/>
                <a:gd name="connsiteX15" fmla="*/ 203375 w 2899840"/>
                <a:gd name="connsiteY15" fmla="*/ 2946707 h 3810307"/>
                <a:gd name="connsiteX16" fmla="*/ 216075 w 2899840"/>
                <a:gd name="connsiteY16" fmla="*/ 2908607 h 3810307"/>
                <a:gd name="connsiteX17" fmla="*/ 228775 w 2899840"/>
                <a:gd name="connsiteY17" fmla="*/ 2807007 h 3810307"/>
                <a:gd name="connsiteX18" fmla="*/ 254175 w 2899840"/>
                <a:gd name="connsiteY18" fmla="*/ 2730807 h 3810307"/>
                <a:gd name="connsiteX19" fmla="*/ 330375 w 2899840"/>
                <a:gd name="connsiteY19" fmla="*/ 2692707 h 3810307"/>
                <a:gd name="connsiteX20" fmla="*/ 419275 w 2899840"/>
                <a:gd name="connsiteY20" fmla="*/ 2603807 h 3810307"/>
                <a:gd name="connsiteX21" fmla="*/ 470075 w 2899840"/>
                <a:gd name="connsiteY21" fmla="*/ 2553007 h 3810307"/>
                <a:gd name="connsiteX22" fmla="*/ 508175 w 2899840"/>
                <a:gd name="connsiteY22" fmla="*/ 2540307 h 3810307"/>
                <a:gd name="connsiteX23" fmla="*/ 546275 w 2899840"/>
                <a:gd name="connsiteY23" fmla="*/ 2489507 h 3810307"/>
                <a:gd name="connsiteX24" fmla="*/ 647875 w 2899840"/>
                <a:gd name="connsiteY24" fmla="*/ 2387907 h 3810307"/>
                <a:gd name="connsiteX25" fmla="*/ 685975 w 2899840"/>
                <a:gd name="connsiteY25" fmla="*/ 2337107 h 3810307"/>
                <a:gd name="connsiteX26" fmla="*/ 762175 w 2899840"/>
                <a:gd name="connsiteY26" fmla="*/ 2273607 h 3810307"/>
                <a:gd name="connsiteX27" fmla="*/ 800275 w 2899840"/>
                <a:gd name="connsiteY27" fmla="*/ 2222807 h 3810307"/>
                <a:gd name="connsiteX28" fmla="*/ 914575 w 2899840"/>
                <a:gd name="connsiteY28" fmla="*/ 2121207 h 3810307"/>
                <a:gd name="connsiteX29" fmla="*/ 978075 w 2899840"/>
                <a:gd name="connsiteY29" fmla="*/ 2057707 h 3810307"/>
                <a:gd name="connsiteX30" fmla="*/ 1066975 w 2899840"/>
                <a:gd name="connsiteY30" fmla="*/ 1994207 h 3810307"/>
                <a:gd name="connsiteX31" fmla="*/ 1168575 w 2899840"/>
                <a:gd name="connsiteY31" fmla="*/ 1956107 h 3810307"/>
                <a:gd name="connsiteX32" fmla="*/ 1206675 w 2899840"/>
                <a:gd name="connsiteY32" fmla="*/ 1930707 h 3810307"/>
                <a:gd name="connsiteX33" fmla="*/ 1270175 w 2899840"/>
                <a:gd name="connsiteY33" fmla="*/ 1918007 h 3810307"/>
                <a:gd name="connsiteX34" fmla="*/ 1371775 w 2899840"/>
                <a:gd name="connsiteY34" fmla="*/ 1867207 h 3810307"/>
                <a:gd name="connsiteX35" fmla="*/ 1549575 w 2899840"/>
                <a:gd name="connsiteY35" fmla="*/ 1829107 h 3810307"/>
                <a:gd name="connsiteX36" fmla="*/ 1613075 w 2899840"/>
                <a:gd name="connsiteY36" fmla="*/ 1791007 h 3810307"/>
                <a:gd name="connsiteX37" fmla="*/ 1663875 w 2899840"/>
                <a:gd name="connsiteY37" fmla="*/ 1765607 h 3810307"/>
                <a:gd name="connsiteX38" fmla="*/ 1714675 w 2899840"/>
                <a:gd name="connsiteY38" fmla="*/ 1727507 h 3810307"/>
                <a:gd name="connsiteX39" fmla="*/ 1752775 w 2899840"/>
                <a:gd name="connsiteY39" fmla="*/ 1702107 h 3810307"/>
                <a:gd name="connsiteX40" fmla="*/ 1803575 w 2899840"/>
                <a:gd name="connsiteY40" fmla="*/ 1664007 h 3810307"/>
                <a:gd name="connsiteX41" fmla="*/ 1930575 w 2899840"/>
                <a:gd name="connsiteY41" fmla="*/ 1600507 h 3810307"/>
                <a:gd name="connsiteX42" fmla="*/ 2070275 w 2899840"/>
                <a:gd name="connsiteY42" fmla="*/ 1486207 h 3810307"/>
                <a:gd name="connsiteX43" fmla="*/ 2184575 w 2899840"/>
                <a:gd name="connsiteY43" fmla="*/ 1384607 h 3810307"/>
                <a:gd name="connsiteX44" fmla="*/ 2260775 w 2899840"/>
                <a:gd name="connsiteY44" fmla="*/ 1308407 h 3810307"/>
                <a:gd name="connsiteX45" fmla="*/ 2311575 w 2899840"/>
                <a:gd name="connsiteY45" fmla="*/ 1257607 h 3810307"/>
                <a:gd name="connsiteX46" fmla="*/ 2362375 w 2899840"/>
                <a:gd name="connsiteY46" fmla="*/ 1219507 h 3810307"/>
                <a:gd name="connsiteX47" fmla="*/ 2400475 w 2899840"/>
                <a:gd name="connsiteY47" fmla="*/ 1168707 h 3810307"/>
                <a:gd name="connsiteX48" fmla="*/ 2451275 w 2899840"/>
                <a:gd name="connsiteY48" fmla="*/ 1130607 h 3810307"/>
                <a:gd name="connsiteX49" fmla="*/ 2552875 w 2899840"/>
                <a:gd name="connsiteY49" fmla="*/ 1016307 h 3810307"/>
                <a:gd name="connsiteX50" fmla="*/ 2590975 w 2899840"/>
                <a:gd name="connsiteY50" fmla="*/ 978207 h 3810307"/>
                <a:gd name="connsiteX51" fmla="*/ 2641775 w 2899840"/>
                <a:gd name="connsiteY51" fmla="*/ 902007 h 3810307"/>
                <a:gd name="connsiteX52" fmla="*/ 2679875 w 2899840"/>
                <a:gd name="connsiteY52" fmla="*/ 851207 h 3810307"/>
                <a:gd name="connsiteX53" fmla="*/ 2768775 w 2899840"/>
                <a:gd name="connsiteY53" fmla="*/ 762307 h 3810307"/>
                <a:gd name="connsiteX54" fmla="*/ 2806875 w 2899840"/>
                <a:gd name="connsiteY54" fmla="*/ 686107 h 3810307"/>
                <a:gd name="connsiteX55" fmla="*/ 2844975 w 2899840"/>
                <a:gd name="connsiteY55" fmla="*/ 660707 h 3810307"/>
                <a:gd name="connsiteX56" fmla="*/ 2870375 w 2899840"/>
                <a:gd name="connsiteY56" fmla="*/ 622607 h 3810307"/>
                <a:gd name="connsiteX57" fmla="*/ 2883075 w 2899840"/>
                <a:gd name="connsiteY57" fmla="*/ 419407 h 3810307"/>
                <a:gd name="connsiteX58" fmla="*/ 2819575 w 2899840"/>
                <a:gd name="connsiteY58" fmla="*/ 343207 h 3810307"/>
                <a:gd name="connsiteX59" fmla="*/ 2730675 w 2899840"/>
                <a:gd name="connsiteY59" fmla="*/ 292407 h 3810307"/>
                <a:gd name="connsiteX60" fmla="*/ 2362375 w 2899840"/>
                <a:gd name="connsiteY60" fmla="*/ 317807 h 3810307"/>
                <a:gd name="connsiteX61" fmla="*/ 2311575 w 2899840"/>
                <a:gd name="connsiteY61" fmla="*/ 330507 h 3810307"/>
                <a:gd name="connsiteX62" fmla="*/ 349425 w 2899840"/>
                <a:gd name="connsiteY62" fmla="*/ 216207 h 3810307"/>
                <a:gd name="connsiteX63" fmla="*/ 101775 w 2899840"/>
                <a:gd name="connsiteY63" fmla="*/ 307 h 3810307"/>
                <a:gd name="connsiteX0" fmla="*/ 101775 w 2899840"/>
                <a:gd name="connsiteY0" fmla="*/ 303 h 3810303"/>
                <a:gd name="connsiteX1" fmla="*/ 89075 w 2899840"/>
                <a:gd name="connsiteY1" fmla="*/ 267003 h 3810303"/>
                <a:gd name="connsiteX2" fmla="*/ 114475 w 2899840"/>
                <a:gd name="connsiteY2" fmla="*/ 1244903 h 3810303"/>
                <a:gd name="connsiteX3" fmla="*/ 101775 w 2899840"/>
                <a:gd name="connsiteY3" fmla="*/ 2248203 h 3810303"/>
                <a:gd name="connsiteX4" fmla="*/ 50975 w 2899840"/>
                <a:gd name="connsiteY4" fmla="*/ 2667303 h 3810303"/>
                <a:gd name="connsiteX5" fmla="*/ 12875 w 2899840"/>
                <a:gd name="connsiteY5" fmla="*/ 3099103 h 3810303"/>
                <a:gd name="connsiteX6" fmla="*/ 175 w 2899840"/>
                <a:gd name="connsiteY6" fmla="*/ 3264203 h 3810303"/>
                <a:gd name="connsiteX7" fmla="*/ 38275 w 2899840"/>
                <a:gd name="connsiteY7" fmla="*/ 3632503 h 3810303"/>
                <a:gd name="connsiteX8" fmla="*/ 50975 w 2899840"/>
                <a:gd name="connsiteY8" fmla="*/ 3810303 h 3810303"/>
                <a:gd name="connsiteX9" fmla="*/ 63675 w 2899840"/>
                <a:gd name="connsiteY9" fmla="*/ 3632503 h 3810303"/>
                <a:gd name="connsiteX10" fmla="*/ 101775 w 2899840"/>
                <a:gd name="connsiteY10" fmla="*/ 3429303 h 3810303"/>
                <a:gd name="connsiteX11" fmla="*/ 139875 w 2899840"/>
                <a:gd name="connsiteY11" fmla="*/ 3238803 h 3810303"/>
                <a:gd name="connsiteX12" fmla="*/ 152575 w 2899840"/>
                <a:gd name="connsiteY12" fmla="*/ 3162603 h 3810303"/>
                <a:gd name="connsiteX13" fmla="*/ 165275 w 2899840"/>
                <a:gd name="connsiteY13" fmla="*/ 3099103 h 3810303"/>
                <a:gd name="connsiteX14" fmla="*/ 177975 w 2899840"/>
                <a:gd name="connsiteY14" fmla="*/ 3010203 h 3810303"/>
                <a:gd name="connsiteX15" fmla="*/ 203375 w 2899840"/>
                <a:gd name="connsiteY15" fmla="*/ 2946703 h 3810303"/>
                <a:gd name="connsiteX16" fmla="*/ 216075 w 2899840"/>
                <a:gd name="connsiteY16" fmla="*/ 2908603 h 3810303"/>
                <a:gd name="connsiteX17" fmla="*/ 228775 w 2899840"/>
                <a:gd name="connsiteY17" fmla="*/ 2807003 h 3810303"/>
                <a:gd name="connsiteX18" fmla="*/ 254175 w 2899840"/>
                <a:gd name="connsiteY18" fmla="*/ 2730803 h 3810303"/>
                <a:gd name="connsiteX19" fmla="*/ 330375 w 2899840"/>
                <a:gd name="connsiteY19" fmla="*/ 2692703 h 3810303"/>
                <a:gd name="connsiteX20" fmla="*/ 419275 w 2899840"/>
                <a:gd name="connsiteY20" fmla="*/ 2603803 h 3810303"/>
                <a:gd name="connsiteX21" fmla="*/ 470075 w 2899840"/>
                <a:gd name="connsiteY21" fmla="*/ 2553003 h 3810303"/>
                <a:gd name="connsiteX22" fmla="*/ 508175 w 2899840"/>
                <a:gd name="connsiteY22" fmla="*/ 2540303 h 3810303"/>
                <a:gd name="connsiteX23" fmla="*/ 546275 w 2899840"/>
                <a:gd name="connsiteY23" fmla="*/ 2489503 h 3810303"/>
                <a:gd name="connsiteX24" fmla="*/ 647875 w 2899840"/>
                <a:gd name="connsiteY24" fmla="*/ 2387903 h 3810303"/>
                <a:gd name="connsiteX25" fmla="*/ 685975 w 2899840"/>
                <a:gd name="connsiteY25" fmla="*/ 2337103 h 3810303"/>
                <a:gd name="connsiteX26" fmla="*/ 762175 w 2899840"/>
                <a:gd name="connsiteY26" fmla="*/ 2273603 h 3810303"/>
                <a:gd name="connsiteX27" fmla="*/ 800275 w 2899840"/>
                <a:gd name="connsiteY27" fmla="*/ 2222803 h 3810303"/>
                <a:gd name="connsiteX28" fmla="*/ 914575 w 2899840"/>
                <a:gd name="connsiteY28" fmla="*/ 2121203 h 3810303"/>
                <a:gd name="connsiteX29" fmla="*/ 978075 w 2899840"/>
                <a:gd name="connsiteY29" fmla="*/ 2057703 h 3810303"/>
                <a:gd name="connsiteX30" fmla="*/ 1066975 w 2899840"/>
                <a:gd name="connsiteY30" fmla="*/ 1994203 h 3810303"/>
                <a:gd name="connsiteX31" fmla="*/ 1168575 w 2899840"/>
                <a:gd name="connsiteY31" fmla="*/ 1956103 h 3810303"/>
                <a:gd name="connsiteX32" fmla="*/ 1206675 w 2899840"/>
                <a:gd name="connsiteY32" fmla="*/ 1930703 h 3810303"/>
                <a:gd name="connsiteX33" fmla="*/ 1270175 w 2899840"/>
                <a:gd name="connsiteY33" fmla="*/ 1918003 h 3810303"/>
                <a:gd name="connsiteX34" fmla="*/ 1371775 w 2899840"/>
                <a:gd name="connsiteY34" fmla="*/ 1867203 h 3810303"/>
                <a:gd name="connsiteX35" fmla="*/ 1549575 w 2899840"/>
                <a:gd name="connsiteY35" fmla="*/ 1829103 h 3810303"/>
                <a:gd name="connsiteX36" fmla="*/ 1613075 w 2899840"/>
                <a:gd name="connsiteY36" fmla="*/ 1791003 h 3810303"/>
                <a:gd name="connsiteX37" fmla="*/ 1663875 w 2899840"/>
                <a:gd name="connsiteY37" fmla="*/ 1765603 h 3810303"/>
                <a:gd name="connsiteX38" fmla="*/ 1714675 w 2899840"/>
                <a:gd name="connsiteY38" fmla="*/ 1727503 h 3810303"/>
                <a:gd name="connsiteX39" fmla="*/ 1752775 w 2899840"/>
                <a:gd name="connsiteY39" fmla="*/ 1702103 h 3810303"/>
                <a:gd name="connsiteX40" fmla="*/ 1803575 w 2899840"/>
                <a:gd name="connsiteY40" fmla="*/ 1664003 h 3810303"/>
                <a:gd name="connsiteX41" fmla="*/ 1930575 w 2899840"/>
                <a:gd name="connsiteY41" fmla="*/ 1600503 h 3810303"/>
                <a:gd name="connsiteX42" fmla="*/ 2070275 w 2899840"/>
                <a:gd name="connsiteY42" fmla="*/ 1486203 h 3810303"/>
                <a:gd name="connsiteX43" fmla="*/ 2184575 w 2899840"/>
                <a:gd name="connsiteY43" fmla="*/ 1384603 h 3810303"/>
                <a:gd name="connsiteX44" fmla="*/ 2260775 w 2899840"/>
                <a:gd name="connsiteY44" fmla="*/ 1308403 h 3810303"/>
                <a:gd name="connsiteX45" fmla="*/ 2311575 w 2899840"/>
                <a:gd name="connsiteY45" fmla="*/ 1257603 h 3810303"/>
                <a:gd name="connsiteX46" fmla="*/ 2362375 w 2899840"/>
                <a:gd name="connsiteY46" fmla="*/ 1219503 h 3810303"/>
                <a:gd name="connsiteX47" fmla="*/ 2400475 w 2899840"/>
                <a:gd name="connsiteY47" fmla="*/ 1168703 h 3810303"/>
                <a:gd name="connsiteX48" fmla="*/ 2451275 w 2899840"/>
                <a:gd name="connsiteY48" fmla="*/ 1130603 h 3810303"/>
                <a:gd name="connsiteX49" fmla="*/ 2552875 w 2899840"/>
                <a:gd name="connsiteY49" fmla="*/ 1016303 h 3810303"/>
                <a:gd name="connsiteX50" fmla="*/ 2590975 w 2899840"/>
                <a:gd name="connsiteY50" fmla="*/ 978203 h 3810303"/>
                <a:gd name="connsiteX51" fmla="*/ 2641775 w 2899840"/>
                <a:gd name="connsiteY51" fmla="*/ 902003 h 3810303"/>
                <a:gd name="connsiteX52" fmla="*/ 2679875 w 2899840"/>
                <a:gd name="connsiteY52" fmla="*/ 851203 h 3810303"/>
                <a:gd name="connsiteX53" fmla="*/ 2768775 w 2899840"/>
                <a:gd name="connsiteY53" fmla="*/ 762303 h 3810303"/>
                <a:gd name="connsiteX54" fmla="*/ 2806875 w 2899840"/>
                <a:gd name="connsiteY54" fmla="*/ 686103 h 3810303"/>
                <a:gd name="connsiteX55" fmla="*/ 2844975 w 2899840"/>
                <a:gd name="connsiteY55" fmla="*/ 660703 h 3810303"/>
                <a:gd name="connsiteX56" fmla="*/ 2870375 w 2899840"/>
                <a:gd name="connsiteY56" fmla="*/ 622603 h 3810303"/>
                <a:gd name="connsiteX57" fmla="*/ 2883075 w 2899840"/>
                <a:gd name="connsiteY57" fmla="*/ 419403 h 3810303"/>
                <a:gd name="connsiteX58" fmla="*/ 2819575 w 2899840"/>
                <a:gd name="connsiteY58" fmla="*/ 343203 h 3810303"/>
                <a:gd name="connsiteX59" fmla="*/ 2730675 w 2899840"/>
                <a:gd name="connsiteY59" fmla="*/ 292403 h 3810303"/>
                <a:gd name="connsiteX60" fmla="*/ 2362375 w 2899840"/>
                <a:gd name="connsiteY60" fmla="*/ 317803 h 3810303"/>
                <a:gd name="connsiteX61" fmla="*/ 349425 w 2899840"/>
                <a:gd name="connsiteY61" fmla="*/ 216203 h 3810303"/>
                <a:gd name="connsiteX62" fmla="*/ 101775 w 2899840"/>
                <a:gd name="connsiteY62" fmla="*/ 303 h 3810303"/>
                <a:gd name="connsiteX0" fmla="*/ 101775 w 2934935"/>
                <a:gd name="connsiteY0" fmla="*/ 296 h 3810296"/>
                <a:gd name="connsiteX1" fmla="*/ 89075 w 2934935"/>
                <a:gd name="connsiteY1" fmla="*/ 266996 h 3810296"/>
                <a:gd name="connsiteX2" fmla="*/ 114475 w 2934935"/>
                <a:gd name="connsiteY2" fmla="*/ 1244896 h 3810296"/>
                <a:gd name="connsiteX3" fmla="*/ 101775 w 2934935"/>
                <a:gd name="connsiteY3" fmla="*/ 2248196 h 3810296"/>
                <a:gd name="connsiteX4" fmla="*/ 50975 w 2934935"/>
                <a:gd name="connsiteY4" fmla="*/ 2667296 h 3810296"/>
                <a:gd name="connsiteX5" fmla="*/ 12875 w 2934935"/>
                <a:gd name="connsiteY5" fmla="*/ 3099096 h 3810296"/>
                <a:gd name="connsiteX6" fmla="*/ 175 w 2934935"/>
                <a:gd name="connsiteY6" fmla="*/ 3264196 h 3810296"/>
                <a:gd name="connsiteX7" fmla="*/ 38275 w 2934935"/>
                <a:gd name="connsiteY7" fmla="*/ 3632496 h 3810296"/>
                <a:gd name="connsiteX8" fmla="*/ 50975 w 2934935"/>
                <a:gd name="connsiteY8" fmla="*/ 3810296 h 3810296"/>
                <a:gd name="connsiteX9" fmla="*/ 63675 w 2934935"/>
                <a:gd name="connsiteY9" fmla="*/ 3632496 h 3810296"/>
                <a:gd name="connsiteX10" fmla="*/ 101775 w 2934935"/>
                <a:gd name="connsiteY10" fmla="*/ 3429296 h 3810296"/>
                <a:gd name="connsiteX11" fmla="*/ 139875 w 2934935"/>
                <a:gd name="connsiteY11" fmla="*/ 3238796 h 3810296"/>
                <a:gd name="connsiteX12" fmla="*/ 152575 w 2934935"/>
                <a:gd name="connsiteY12" fmla="*/ 3162596 h 3810296"/>
                <a:gd name="connsiteX13" fmla="*/ 165275 w 2934935"/>
                <a:gd name="connsiteY13" fmla="*/ 3099096 h 3810296"/>
                <a:gd name="connsiteX14" fmla="*/ 177975 w 2934935"/>
                <a:gd name="connsiteY14" fmla="*/ 3010196 h 3810296"/>
                <a:gd name="connsiteX15" fmla="*/ 203375 w 2934935"/>
                <a:gd name="connsiteY15" fmla="*/ 2946696 h 3810296"/>
                <a:gd name="connsiteX16" fmla="*/ 216075 w 2934935"/>
                <a:gd name="connsiteY16" fmla="*/ 2908596 h 3810296"/>
                <a:gd name="connsiteX17" fmla="*/ 228775 w 2934935"/>
                <a:gd name="connsiteY17" fmla="*/ 2806996 h 3810296"/>
                <a:gd name="connsiteX18" fmla="*/ 254175 w 2934935"/>
                <a:gd name="connsiteY18" fmla="*/ 2730796 h 3810296"/>
                <a:gd name="connsiteX19" fmla="*/ 330375 w 2934935"/>
                <a:gd name="connsiteY19" fmla="*/ 2692696 h 3810296"/>
                <a:gd name="connsiteX20" fmla="*/ 419275 w 2934935"/>
                <a:gd name="connsiteY20" fmla="*/ 2603796 h 3810296"/>
                <a:gd name="connsiteX21" fmla="*/ 470075 w 2934935"/>
                <a:gd name="connsiteY21" fmla="*/ 2552996 h 3810296"/>
                <a:gd name="connsiteX22" fmla="*/ 508175 w 2934935"/>
                <a:gd name="connsiteY22" fmla="*/ 2540296 h 3810296"/>
                <a:gd name="connsiteX23" fmla="*/ 546275 w 2934935"/>
                <a:gd name="connsiteY23" fmla="*/ 2489496 h 3810296"/>
                <a:gd name="connsiteX24" fmla="*/ 647875 w 2934935"/>
                <a:gd name="connsiteY24" fmla="*/ 2387896 h 3810296"/>
                <a:gd name="connsiteX25" fmla="*/ 685975 w 2934935"/>
                <a:gd name="connsiteY25" fmla="*/ 2337096 h 3810296"/>
                <a:gd name="connsiteX26" fmla="*/ 762175 w 2934935"/>
                <a:gd name="connsiteY26" fmla="*/ 2273596 h 3810296"/>
                <a:gd name="connsiteX27" fmla="*/ 800275 w 2934935"/>
                <a:gd name="connsiteY27" fmla="*/ 2222796 h 3810296"/>
                <a:gd name="connsiteX28" fmla="*/ 914575 w 2934935"/>
                <a:gd name="connsiteY28" fmla="*/ 2121196 h 3810296"/>
                <a:gd name="connsiteX29" fmla="*/ 978075 w 2934935"/>
                <a:gd name="connsiteY29" fmla="*/ 2057696 h 3810296"/>
                <a:gd name="connsiteX30" fmla="*/ 1066975 w 2934935"/>
                <a:gd name="connsiteY30" fmla="*/ 1994196 h 3810296"/>
                <a:gd name="connsiteX31" fmla="*/ 1168575 w 2934935"/>
                <a:gd name="connsiteY31" fmla="*/ 1956096 h 3810296"/>
                <a:gd name="connsiteX32" fmla="*/ 1206675 w 2934935"/>
                <a:gd name="connsiteY32" fmla="*/ 1930696 h 3810296"/>
                <a:gd name="connsiteX33" fmla="*/ 1270175 w 2934935"/>
                <a:gd name="connsiteY33" fmla="*/ 1917996 h 3810296"/>
                <a:gd name="connsiteX34" fmla="*/ 1371775 w 2934935"/>
                <a:gd name="connsiteY34" fmla="*/ 1867196 h 3810296"/>
                <a:gd name="connsiteX35" fmla="*/ 1549575 w 2934935"/>
                <a:gd name="connsiteY35" fmla="*/ 1829096 h 3810296"/>
                <a:gd name="connsiteX36" fmla="*/ 1613075 w 2934935"/>
                <a:gd name="connsiteY36" fmla="*/ 1790996 h 3810296"/>
                <a:gd name="connsiteX37" fmla="*/ 1663875 w 2934935"/>
                <a:gd name="connsiteY37" fmla="*/ 1765596 h 3810296"/>
                <a:gd name="connsiteX38" fmla="*/ 1714675 w 2934935"/>
                <a:gd name="connsiteY38" fmla="*/ 1727496 h 3810296"/>
                <a:gd name="connsiteX39" fmla="*/ 1752775 w 2934935"/>
                <a:gd name="connsiteY39" fmla="*/ 1702096 h 3810296"/>
                <a:gd name="connsiteX40" fmla="*/ 1803575 w 2934935"/>
                <a:gd name="connsiteY40" fmla="*/ 1663996 h 3810296"/>
                <a:gd name="connsiteX41" fmla="*/ 1930575 w 2934935"/>
                <a:gd name="connsiteY41" fmla="*/ 1600496 h 3810296"/>
                <a:gd name="connsiteX42" fmla="*/ 2070275 w 2934935"/>
                <a:gd name="connsiteY42" fmla="*/ 1486196 h 3810296"/>
                <a:gd name="connsiteX43" fmla="*/ 2184575 w 2934935"/>
                <a:gd name="connsiteY43" fmla="*/ 1384596 h 3810296"/>
                <a:gd name="connsiteX44" fmla="*/ 2260775 w 2934935"/>
                <a:gd name="connsiteY44" fmla="*/ 1308396 h 3810296"/>
                <a:gd name="connsiteX45" fmla="*/ 2311575 w 2934935"/>
                <a:gd name="connsiteY45" fmla="*/ 1257596 h 3810296"/>
                <a:gd name="connsiteX46" fmla="*/ 2362375 w 2934935"/>
                <a:gd name="connsiteY46" fmla="*/ 1219496 h 3810296"/>
                <a:gd name="connsiteX47" fmla="*/ 2400475 w 2934935"/>
                <a:gd name="connsiteY47" fmla="*/ 1168696 h 3810296"/>
                <a:gd name="connsiteX48" fmla="*/ 2451275 w 2934935"/>
                <a:gd name="connsiteY48" fmla="*/ 1130596 h 3810296"/>
                <a:gd name="connsiteX49" fmla="*/ 2552875 w 2934935"/>
                <a:gd name="connsiteY49" fmla="*/ 1016296 h 3810296"/>
                <a:gd name="connsiteX50" fmla="*/ 2590975 w 2934935"/>
                <a:gd name="connsiteY50" fmla="*/ 978196 h 3810296"/>
                <a:gd name="connsiteX51" fmla="*/ 2641775 w 2934935"/>
                <a:gd name="connsiteY51" fmla="*/ 901996 h 3810296"/>
                <a:gd name="connsiteX52" fmla="*/ 2679875 w 2934935"/>
                <a:gd name="connsiteY52" fmla="*/ 851196 h 3810296"/>
                <a:gd name="connsiteX53" fmla="*/ 2768775 w 2934935"/>
                <a:gd name="connsiteY53" fmla="*/ 762296 h 3810296"/>
                <a:gd name="connsiteX54" fmla="*/ 2806875 w 2934935"/>
                <a:gd name="connsiteY54" fmla="*/ 686096 h 3810296"/>
                <a:gd name="connsiteX55" fmla="*/ 2844975 w 2934935"/>
                <a:gd name="connsiteY55" fmla="*/ 660696 h 3810296"/>
                <a:gd name="connsiteX56" fmla="*/ 2870375 w 2934935"/>
                <a:gd name="connsiteY56" fmla="*/ 622596 h 3810296"/>
                <a:gd name="connsiteX57" fmla="*/ 2883075 w 2934935"/>
                <a:gd name="connsiteY57" fmla="*/ 419396 h 3810296"/>
                <a:gd name="connsiteX58" fmla="*/ 2819575 w 2934935"/>
                <a:gd name="connsiteY58" fmla="*/ 343196 h 3810296"/>
                <a:gd name="connsiteX59" fmla="*/ 2730675 w 2934935"/>
                <a:gd name="connsiteY59" fmla="*/ 292396 h 3810296"/>
                <a:gd name="connsiteX60" fmla="*/ 349425 w 2934935"/>
                <a:gd name="connsiteY60" fmla="*/ 216196 h 3810296"/>
                <a:gd name="connsiteX61" fmla="*/ 101775 w 2934935"/>
                <a:gd name="connsiteY61" fmla="*/ 296 h 3810296"/>
                <a:gd name="connsiteX0" fmla="*/ 101775 w 2960613"/>
                <a:gd name="connsiteY0" fmla="*/ 296 h 3810296"/>
                <a:gd name="connsiteX1" fmla="*/ 89075 w 2960613"/>
                <a:gd name="connsiteY1" fmla="*/ 266996 h 3810296"/>
                <a:gd name="connsiteX2" fmla="*/ 114475 w 2960613"/>
                <a:gd name="connsiteY2" fmla="*/ 1244896 h 3810296"/>
                <a:gd name="connsiteX3" fmla="*/ 101775 w 2960613"/>
                <a:gd name="connsiteY3" fmla="*/ 2248196 h 3810296"/>
                <a:gd name="connsiteX4" fmla="*/ 50975 w 2960613"/>
                <a:gd name="connsiteY4" fmla="*/ 2667296 h 3810296"/>
                <a:gd name="connsiteX5" fmla="*/ 12875 w 2960613"/>
                <a:gd name="connsiteY5" fmla="*/ 3099096 h 3810296"/>
                <a:gd name="connsiteX6" fmla="*/ 175 w 2960613"/>
                <a:gd name="connsiteY6" fmla="*/ 3264196 h 3810296"/>
                <a:gd name="connsiteX7" fmla="*/ 38275 w 2960613"/>
                <a:gd name="connsiteY7" fmla="*/ 3632496 h 3810296"/>
                <a:gd name="connsiteX8" fmla="*/ 50975 w 2960613"/>
                <a:gd name="connsiteY8" fmla="*/ 3810296 h 3810296"/>
                <a:gd name="connsiteX9" fmla="*/ 63675 w 2960613"/>
                <a:gd name="connsiteY9" fmla="*/ 3632496 h 3810296"/>
                <a:gd name="connsiteX10" fmla="*/ 101775 w 2960613"/>
                <a:gd name="connsiteY10" fmla="*/ 3429296 h 3810296"/>
                <a:gd name="connsiteX11" fmla="*/ 139875 w 2960613"/>
                <a:gd name="connsiteY11" fmla="*/ 3238796 h 3810296"/>
                <a:gd name="connsiteX12" fmla="*/ 152575 w 2960613"/>
                <a:gd name="connsiteY12" fmla="*/ 3162596 h 3810296"/>
                <a:gd name="connsiteX13" fmla="*/ 165275 w 2960613"/>
                <a:gd name="connsiteY13" fmla="*/ 3099096 h 3810296"/>
                <a:gd name="connsiteX14" fmla="*/ 177975 w 2960613"/>
                <a:gd name="connsiteY14" fmla="*/ 3010196 h 3810296"/>
                <a:gd name="connsiteX15" fmla="*/ 203375 w 2960613"/>
                <a:gd name="connsiteY15" fmla="*/ 2946696 h 3810296"/>
                <a:gd name="connsiteX16" fmla="*/ 216075 w 2960613"/>
                <a:gd name="connsiteY16" fmla="*/ 2908596 h 3810296"/>
                <a:gd name="connsiteX17" fmla="*/ 228775 w 2960613"/>
                <a:gd name="connsiteY17" fmla="*/ 2806996 h 3810296"/>
                <a:gd name="connsiteX18" fmla="*/ 254175 w 2960613"/>
                <a:gd name="connsiteY18" fmla="*/ 2730796 h 3810296"/>
                <a:gd name="connsiteX19" fmla="*/ 330375 w 2960613"/>
                <a:gd name="connsiteY19" fmla="*/ 2692696 h 3810296"/>
                <a:gd name="connsiteX20" fmla="*/ 419275 w 2960613"/>
                <a:gd name="connsiteY20" fmla="*/ 2603796 h 3810296"/>
                <a:gd name="connsiteX21" fmla="*/ 470075 w 2960613"/>
                <a:gd name="connsiteY21" fmla="*/ 2552996 h 3810296"/>
                <a:gd name="connsiteX22" fmla="*/ 508175 w 2960613"/>
                <a:gd name="connsiteY22" fmla="*/ 2540296 h 3810296"/>
                <a:gd name="connsiteX23" fmla="*/ 546275 w 2960613"/>
                <a:gd name="connsiteY23" fmla="*/ 2489496 h 3810296"/>
                <a:gd name="connsiteX24" fmla="*/ 647875 w 2960613"/>
                <a:gd name="connsiteY24" fmla="*/ 2387896 h 3810296"/>
                <a:gd name="connsiteX25" fmla="*/ 685975 w 2960613"/>
                <a:gd name="connsiteY25" fmla="*/ 2337096 h 3810296"/>
                <a:gd name="connsiteX26" fmla="*/ 762175 w 2960613"/>
                <a:gd name="connsiteY26" fmla="*/ 2273596 h 3810296"/>
                <a:gd name="connsiteX27" fmla="*/ 800275 w 2960613"/>
                <a:gd name="connsiteY27" fmla="*/ 2222796 h 3810296"/>
                <a:gd name="connsiteX28" fmla="*/ 914575 w 2960613"/>
                <a:gd name="connsiteY28" fmla="*/ 2121196 h 3810296"/>
                <a:gd name="connsiteX29" fmla="*/ 978075 w 2960613"/>
                <a:gd name="connsiteY29" fmla="*/ 2057696 h 3810296"/>
                <a:gd name="connsiteX30" fmla="*/ 1066975 w 2960613"/>
                <a:gd name="connsiteY30" fmla="*/ 1994196 h 3810296"/>
                <a:gd name="connsiteX31" fmla="*/ 1168575 w 2960613"/>
                <a:gd name="connsiteY31" fmla="*/ 1956096 h 3810296"/>
                <a:gd name="connsiteX32" fmla="*/ 1206675 w 2960613"/>
                <a:gd name="connsiteY32" fmla="*/ 1930696 h 3810296"/>
                <a:gd name="connsiteX33" fmla="*/ 1270175 w 2960613"/>
                <a:gd name="connsiteY33" fmla="*/ 1917996 h 3810296"/>
                <a:gd name="connsiteX34" fmla="*/ 1371775 w 2960613"/>
                <a:gd name="connsiteY34" fmla="*/ 1867196 h 3810296"/>
                <a:gd name="connsiteX35" fmla="*/ 1549575 w 2960613"/>
                <a:gd name="connsiteY35" fmla="*/ 1829096 h 3810296"/>
                <a:gd name="connsiteX36" fmla="*/ 1613075 w 2960613"/>
                <a:gd name="connsiteY36" fmla="*/ 1790996 h 3810296"/>
                <a:gd name="connsiteX37" fmla="*/ 1663875 w 2960613"/>
                <a:gd name="connsiteY37" fmla="*/ 1765596 h 3810296"/>
                <a:gd name="connsiteX38" fmla="*/ 1714675 w 2960613"/>
                <a:gd name="connsiteY38" fmla="*/ 1727496 h 3810296"/>
                <a:gd name="connsiteX39" fmla="*/ 1752775 w 2960613"/>
                <a:gd name="connsiteY39" fmla="*/ 1702096 h 3810296"/>
                <a:gd name="connsiteX40" fmla="*/ 1803575 w 2960613"/>
                <a:gd name="connsiteY40" fmla="*/ 1663996 h 3810296"/>
                <a:gd name="connsiteX41" fmla="*/ 1930575 w 2960613"/>
                <a:gd name="connsiteY41" fmla="*/ 1600496 h 3810296"/>
                <a:gd name="connsiteX42" fmla="*/ 2070275 w 2960613"/>
                <a:gd name="connsiteY42" fmla="*/ 1486196 h 3810296"/>
                <a:gd name="connsiteX43" fmla="*/ 2184575 w 2960613"/>
                <a:gd name="connsiteY43" fmla="*/ 1384596 h 3810296"/>
                <a:gd name="connsiteX44" fmla="*/ 2260775 w 2960613"/>
                <a:gd name="connsiteY44" fmla="*/ 1308396 h 3810296"/>
                <a:gd name="connsiteX45" fmla="*/ 2311575 w 2960613"/>
                <a:gd name="connsiteY45" fmla="*/ 1257596 h 3810296"/>
                <a:gd name="connsiteX46" fmla="*/ 2362375 w 2960613"/>
                <a:gd name="connsiteY46" fmla="*/ 1219496 h 3810296"/>
                <a:gd name="connsiteX47" fmla="*/ 2400475 w 2960613"/>
                <a:gd name="connsiteY47" fmla="*/ 1168696 h 3810296"/>
                <a:gd name="connsiteX48" fmla="*/ 2451275 w 2960613"/>
                <a:gd name="connsiteY48" fmla="*/ 1130596 h 3810296"/>
                <a:gd name="connsiteX49" fmla="*/ 2552875 w 2960613"/>
                <a:gd name="connsiteY49" fmla="*/ 1016296 h 3810296"/>
                <a:gd name="connsiteX50" fmla="*/ 2590975 w 2960613"/>
                <a:gd name="connsiteY50" fmla="*/ 978196 h 3810296"/>
                <a:gd name="connsiteX51" fmla="*/ 2641775 w 2960613"/>
                <a:gd name="connsiteY51" fmla="*/ 901996 h 3810296"/>
                <a:gd name="connsiteX52" fmla="*/ 2679875 w 2960613"/>
                <a:gd name="connsiteY52" fmla="*/ 851196 h 3810296"/>
                <a:gd name="connsiteX53" fmla="*/ 2768775 w 2960613"/>
                <a:gd name="connsiteY53" fmla="*/ 762296 h 3810296"/>
                <a:gd name="connsiteX54" fmla="*/ 2806875 w 2960613"/>
                <a:gd name="connsiteY54" fmla="*/ 686096 h 3810296"/>
                <a:gd name="connsiteX55" fmla="*/ 2844975 w 2960613"/>
                <a:gd name="connsiteY55" fmla="*/ 660696 h 3810296"/>
                <a:gd name="connsiteX56" fmla="*/ 2870375 w 2960613"/>
                <a:gd name="connsiteY56" fmla="*/ 622596 h 3810296"/>
                <a:gd name="connsiteX57" fmla="*/ 2883075 w 2960613"/>
                <a:gd name="connsiteY57" fmla="*/ 419396 h 3810296"/>
                <a:gd name="connsiteX58" fmla="*/ 2730675 w 2960613"/>
                <a:gd name="connsiteY58" fmla="*/ 292396 h 3810296"/>
                <a:gd name="connsiteX59" fmla="*/ 349425 w 2960613"/>
                <a:gd name="connsiteY59" fmla="*/ 216196 h 3810296"/>
                <a:gd name="connsiteX60" fmla="*/ 101775 w 2960613"/>
                <a:gd name="connsiteY60" fmla="*/ 296 h 3810296"/>
                <a:gd name="connsiteX0" fmla="*/ 101775 w 2956150"/>
                <a:gd name="connsiteY0" fmla="*/ 296 h 3810296"/>
                <a:gd name="connsiteX1" fmla="*/ 89075 w 2956150"/>
                <a:gd name="connsiteY1" fmla="*/ 266996 h 3810296"/>
                <a:gd name="connsiteX2" fmla="*/ 114475 w 2956150"/>
                <a:gd name="connsiteY2" fmla="*/ 1244896 h 3810296"/>
                <a:gd name="connsiteX3" fmla="*/ 101775 w 2956150"/>
                <a:gd name="connsiteY3" fmla="*/ 2248196 h 3810296"/>
                <a:gd name="connsiteX4" fmla="*/ 50975 w 2956150"/>
                <a:gd name="connsiteY4" fmla="*/ 2667296 h 3810296"/>
                <a:gd name="connsiteX5" fmla="*/ 12875 w 2956150"/>
                <a:gd name="connsiteY5" fmla="*/ 3099096 h 3810296"/>
                <a:gd name="connsiteX6" fmla="*/ 175 w 2956150"/>
                <a:gd name="connsiteY6" fmla="*/ 3264196 h 3810296"/>
                <a:gd name="connsiteX7" fmla="*/ 38275 w 2956150"/>
                <a:gd name="connsiteY7" fmla="*/ 3632496 h 3810296"/>
                <a:gd name="connsiteX8" fmla="*/ 50975 w 2956150"/>
                <a:gd name="connsiteY8" fmla="*/ 3810296 h 3810296"/>
                <a:gd name="connsiteX9" fmla="*/ 63675 w 2956150"/>
                <a:gd name="connsiteY9" fmla="*/ 3632496 h 3810296"/>
                <a:gd name="connsiteX10" fmla="*/ 101775 w 2956150"/>
                <a:gd name="connsiteY10" fmla="*/ 3429296 h 3810296"/>
                <a:gd name="connsiteX11" fmla="*/ 139875 w 2956150"/>
                <a:gd name="connsiteY11" fmla="*/ 3238796 h 3810296"/>
                <a:gd name="connsiteX12" fmla="*/ 152575 w 2956150"/>
                <a:gd name="connsiteY12" fmla="*/ 3162596 h 3810296"/>
                <a:gd name="connsiteX13" fmla="*/ 165275 w 2956150"/>
                <a:gd name="connsiteY13" fmla="*/ 3099096 h 3810296"/>
                <a:gd name="connsiteX14" fmla="*/ 177975 w 2956150"/>
                <a:gd name="connsiteY14" fmla="*/ 3010196 h 3810296"/>
                <a:gd name="connsiteX15" fmla="*/ 203375 w 2956150"/>
                <a:gd name="connsiteY15" fmla="*/ 2946696 h 3810296"/>
                <a:gd name="connsiteX16" fmla="*/ 216075 w 2956150"/>
                <a:gd name="connsiteY16" fmla="*/ 2908596 h 3810296"/>
                <a:gd name="connsiteX17" fmla="*/ 228775 w 2956150"/>
                <a:gd name="connsiteY17" fmla="*/ 2806996 h 3810296"/>
                <a:gd name="connsiteX18" fmla="*/ 254175 w 2956150"/>
                <a:gd name="connsiteY18" fmla="*/ 2730796 h 3810296"/>
                <a:gd name="connsiteX19" fmla="*/ 330375 w 2956150"/>
                <a:gd name="connsiteY19" fmla="*/ 2692696 h 3810296"/>
                <a:gd name="connsiteX20" fmla="*/ 419275 w 2956150"/>
                <a:gd name="connsiteY20" fmla="*/ 2603796 h 3810296"/>
                <a:gd name="connsiteX21" fmla="*/ 470075 w 2956150"/>
                <a:gd name="connsiteY21" fmla="*/ 2552996 h 3810296"/>
                <a:gd name="connsiteX22" fmla="*/ 508175 w 2956150"/>
                <a:gd name="connsiteY22" fmla="*/ 2540296 h 3810296"/>
                <a:gd name="connsiteX23" fmla="*/ 546275 w 2956150"/>
                <a:gd name="connsiteY23" fmla="*/ 2489496 h 3810296"/>
                <a:gd name="connsiteX24" fmla="*/ 647875 w 2956150"/>
                <a:gd name="connsiteY24" fmla="*/ 2387896 h 3810296"/>
                <a:gd name="connsiteX25" fmla="*/ 685975 w 2956150"/>
                <a:gd name="connsiteY25" fmla="*/ 2337096 h 3810296"/>
                <a:gd name="connsiteX26" fmla="*/ 762175 w 2956150"/>
                <a:gd name="connsiteY26" fmla="*/ 2273596 h 3810296"/>
                <a:gd name="connsiteX27" fmla="*/ 800275 w 2956150"/>
                <a:gd name="connsiteY27" fmla="*/ 2222796 h 3810296"/>
                <a:gd name="connsiteX28" fmla="*/ 914575 w 2956150"/>
                <a:gd name="connsiteY28" fmla="*/ 2121196 h 3810296"/>
                <a:gd name="connsiteX29" fmla="*/ 978075 w 2956150"/>
                <a:gd name="connsiteY29" fmla="*/ 2057696 h 3810296"/>
                <a:gd name="connsiteX30" fmla="*/ 1066975 w 2956150"/>
                <a:gd name="connsiteY30" fmla="*/ 1994196 h 3810296"/>
                <a:gd name="connsiteX31" fmla="*/ 1168575 w 2956150"/>
                <a:gd name="connsiteY31" fmla="*/ 1956096 h 3810296"/>
                <a:gd name="connsiteX32" fmla="*/ 1206675 w 2956150"/>
                <a:gd name="connsiteY32" fmla="*/ 1930696 h 3810296"/>
                <a:gd name="connsiteX33" fmla="*/ 1270175 w 2956150"/>
                <a:gd name="connsiteY33" fmla="*/ 1917996 h 3810296"/>
                <a:gd name="connsiteX34" fmla="*/ 1371775 w 2956150"/>
                <a:gd name="connsiteY34" fmla="*/ 1867196 h 3810296"/>
                <a:gd name="connsiteX35" fmla="*/ 1549575 w 2956150"/>
                <a:gd name="connsiteY35" fmla="*/ 1829096 h 3810296"/>
                <a:gd name="connsiteX36" fmla="*/ 1613075 w 2956150"/>
                <a:gd name="connsiteY36" fmla="*/ 1790996 h 3810296"/>
                <a:gd name="connsiteX37" fmla="*/ 1663875 w 2956150"/>
                <a:gd name="connsiteY37" fmla="*/ 1765596 h 3810296"/>
                <a:gd name="connsiteX38" fmla="*/ 1714675 w 2956150"/>
                <a:gd name="connsiteY38" fmla="*/ 1727496 h 3810296"/>
                <a:gd name="connsiteX39" fmla="*/ 1752775 w 2956150"/>
                <a:gd name="connsiteY39" fmla="*/ 1702096 h 3810296"/>
                <a:gd name="connsiteX40" fmla="*/ 1803575 w 2956150"/>
                <a:gd name="connsiteY40" fmla="*/ 1663996 h 3810296"/>
                <a:gd name="connsiteX41" fmla="*/ 1930575 w 2956150"/>
                <a:gd name="connsiteY41" fmla="*/ 1600496 h 3810296"/>
                <a:gd name="connsiteX42" fmla="*/ 2070275 w 2956150"/>
                <a:gd name="connsiteY42" fmla="*/ 1486196 h 3810296"/>
                <a:gd name="connsiteX43" fmla="*/ 2184575 w 2956150"/>
                <a:gd name="connsiteY43" fmla="*/ 1384596 h 3810296"/>
                <a:gd name="connsiteX44" fmla="*/ 2260775 w 2956150"/>
                <a:gd name="connsiteY44" fmla="*/ 1308396 h 3810296"/>
                <a:gd name="connsiteX45" fmla="*/ 2311575 w 2956150"/>
                <a:gd name="connsiteY45" fmla="*/ 1257596 h 3810296"/>
                <a:gd name="connsiteX46" fmla="*/ 2362375 w 2956150"/>
                <a:gd name="connsiteY46" fmla="*/ 1219496 h 3810296"/>
                <a:gd name="connsiteX47" fmla="*/ 2400475 w 2956150"/>
                <a:gd name="connsiteY47" fmla="*/ 1168696 h 3810296"/>
                <a:gd name="connsiteX48" fmla="*/ 2451275 w 2956150"/>
                <a:gd name="connsiteY48" fmla="*/ 1130596 h 3810296"/>
                <a:gd name="connsiteX49" fmla="*/ 2552875 w 2956150"/>
                <a:gd name="connsiteY49" fmla="*/ 1016296 h 3810296"/>
                <a:gd name="connsiteX50" fmla="*/ 2590975 w 2956150"/>
                <a:gd name="connsiteY50" fmla="*/ 978196 h 3810296"/>
                <a:gd name="connsiteX51" fmla="*/ 2641775 w 2956150"/>
                <a:gd name="connsiteY51" fmla="*/ 901996 h 3810296"/>
                <a:gd name="connsiteX52" fmla="*/ 2679875 w 2956150"/>
                <a:gd name="connsiteY52" fmla="*/ 851196 h 3810296"/>
                <a:gd name="connsiteX53" fmla="*/ 2768775 w 2956150"/>
                <a:gd name="connsiteY53" fmla="*/ 762296 h 3810296"/>
                <a:gd name="connsiteX54" fmla="*/ 2806875 w 2956150"/>
                <a:gd name="connsiteY54" fmla="*/ 686096 h 3810296"/>
                <a:gd name="connsiteX55" fmla="*/ 2844975 w 2956150"/>
                <a:gd name="connsiteY55" fmla="*/ 660696 h 3810296"/>
                <a:gd name="connsiteX56" fmla="*/ 2870375 w 2956150"/>
                <a:gd name="connsiteY56" fmla="*/ 622596 h 3810296"/>
                <a:gd name="connsiteX57" fmla="*/ 2730675 w 2956150"/>
                <a:gd name="connsiteY57" fmla="*/ 292396 h 3810296"/>
                <a:gd name="connsiteX58" fmla="*/ 349425 w 2956150"/>
                <a:gd name="connsiteY58" fmla="*/ 216196 h 3810296"/>
                <a:gd name="connsiteX59" fmla="*/ 101775 w 2956150"/>
                <a:gd name="connsiteY59" fmla="*/ 296 h 3810296"/>
                <a:gd name="connsiteX0" fmla="*/ 101775 w 3004568"/>
                <a:gd name="connsiteY0" fmla="*/ 296 h 3810296"/>
                <a:gd name="connsiteX1" fmla="*/ 89075 w 3004568"/>
                <a:gd name="connsiteY1" fmla="*/ 266996 h 3810296"/>
                <a:gd name="connsiteX2" fmla="*/ 114475 w 3004568"/>
                <a:gd name="connsiteY2" fmla="*/ 1244896 h 3810296"/>
                <a:gd name="connsiteX3" fmla="*/ 101775 w 3004568"/>
                <a:gd name="connsiteY3" fmla="*/ 2248196 h 3810296"/>
                <a:gd name="connsiteX4" fmla="*/ 50975 w 3004568"/>
                <a:gd name="connsiteY4" fmla="*/ 2667296 h 3810296"/>
                <a:gd name="connsiteX5" fmla="*/ 12875 w 3004568"/>
                <a:gd name="connsiteY5" fmla="*/ 3099096 h 3810296"/>
                <a:gd name="connsiteX6" fmla="*/ 175 w 3004568"/>
                <a:gd name="connsiteY6" fmla="*/ 3264196 h 3810296"/>
                <a:gd name="connsiteX7" fmla="*/ 38275 w 3004568"/>
                <a:gd name="connsiteY7" fmla="*/ 3632496 h 3810296"/>
                <a:gd name="connsiteX8" fmla="*/ 50975 w 3004568"/>
                <a:gd name="connsiteY8" fmla="*/ 3810296 h 3810296"/>
                <a:gd name="connsiteX9" fmla="*/ 63675 w 3004568"/>
                <a:gd name="connsiteY9" fmla="*/ 3632496 h 3810296"/>
                <a:gd name="connsiteX10" fmla="*/ 101775 w 3004568"/>
                <a:gd name="connsiteY10" fmla="*/ 3429296 h 3810296"/>
                <a:gd name="connsiteX11" fmla="*/ 139875 w 3004568"/>
                <a:gd name="connsiteY11" fmla="*/ 3238796 h 3810296"/>
                <a:gd name="connsiteX12" fmla="*/ 152575 w 3004568"/>
                <a:gd name="connsiteY12" fmla="*/ 3162596 h 3810296"/>
                <a:gd name="connsiteX13" fmla="*/ 165275 w 3004568"/>
                <a:gd name="connsiteY13" fmla="*/ 3099096 h 3810296"/>
                <a:gd name="connsiteX14" fmla="*/ 177975 w 3004568"/>
                <a:gd name="connsiteY14" fmla="*/ 3010196 h 3810296"/>
                <a:gd name="connsiteX15" fmla="*/ 203375 w 3004568"/>
                <a:gd name="connsiteY15" fmla="*/ 2946696 h 3810296"/>
                <a:gd name="connsiteX16" fmla="*/ 216075 w 3004568"/>
                <a:gd name="connsiteY16" fmla="*/ 2908596 h 3810296"/>
                <a:gd name="connsiteX17" fmla="*/ 228775 w 3004568"/>
                <a:gd name="connsiteY17" fmla="*/ 2806996 h 3810296"/>
                <a:gd name="connsiteX18" fmla="*/ 254175 w 3004568"/>
                <a:gd name="connsiteY18" fmla="*/ 2730796 h 3810296"/>
                <a:gd name="connsiteX19" fmla="*/ 330375 w 3004568"/>
                <a:gd name="connsiteY19" fmla="*/ 2692696 h 3810296"/>
                <a:gd name="connsiteX20" fmla="*/ 419275 w 3004568"/>
                <a:gd name="connsiteY20" fmla="*/ 2603796 h 3810296"/>
                <a:gd name="connsiteX21" fmla="*/ 470075 w 3004568"/>
                <a:gd name="connsiteY21" fmla="*/ 2552996 h 3810296"/>
                <a:gd name="connsiteX22" fmla="*/ 508175 w 3004568"/>
                <a:gd name="connsiteY22" fmla="*/ 2540296 h 3810296"/>
                <a:gd name="connsiteX23" fmla="*/ 546275 w 3004568"/>
                <a:gd name="connsiteY23" fmla="*/ 2489496 h 3810296"/>
                <a:gd name="connsiteX24" fmla="*/ 647875 w 3004568"/>
                <a:gd name="connsiteY24" fmla="*/ 2387896 h 3810296"/>
                <a:gd name="connsiteX25" fmla="*/ 685975 w 3004568"/>
                <a:gd name="connsiteY25" fmla="*/ 2337096 h 3810296"/>
                <a:gd name="connsiteX26" fmla="*/ 762175 w 3004568"/>
                <a:gd name="connsiteY26" fmla="*/ 2273596 h 3810296"/>
                <a:gd name="connsiteX27" fmla="*/ 800275 w 3004568"/>
                <a:gd name="connsiteY27" fmla="*/ 2222796 h 3810296"/>
                <a:gd name="connsiteX28" fmla="*/ 914575 w 3004568"/>
                <a:gd name="connsiteY28" fmla="*/ 2121196 h 3810296"/>
                <a:gd name="connsiteX29" fmla="*/ 978075 w 3004568"/>
                <a:gd name="connsiteY29" fmla="*/ 2057696 h 3810296"/>
                <a:gd name="connsiteX30" fmla="*/ 1066975 w 3004568"/>
                <a:gd name="connsiteY30" fmla="*/ 1994196 h 3810296"/>
                <a:gd name="connsiteX31" fmla="*/ 1168575 w 3004568"/>
                <a:gd name="connsiteY31" fmla="*/ 1956096 h 3810296"/>
                <a:gd name="connsiteX32" fmla="*/ 1206675 w 3004568"/>
                <a:gd name="connsiteY32" fmla="*/ 1930696 h 3810296"/>
                <a:gd name="connsiteX33" fmla="*/ 1270175 w 3004568"/>
                <a:gd name="connsiteY33" fmla="*/ 1917996 h 3810296"/>
                <a:gd name="connsiteX34" fmla="*/ 1371775 w 3004568"/>
                <a:gd name="connsiteY34" fmla="*/ 1867196 h 3810296"/>
                <a:gd name="connsiteX35" fmla="*/ 1549575 w 3004568"/>
                <a:gd name="connsiteY35" fmla="*/ 1829096 h 3810296"/>
                <a:gd name="connsiteX36" fmla="*/ 1613075 w 3004568"/>
                <a:gd name="connsiteY36" fmla="*/ 1790996 h 3810296"/>
                <a:gd name="connsiteX37" fmla="*/ 1663875 w 3004568"/>
                <a:gd name="connsiteY37" fmla="*/ 1765596 h 3810296"/>
                <a:gd name="connsiteX38" fmla="*/ 1714675 w 3004568"/>
                <a:gd name="connsiteY38" fmla="*/ 1727496 h 3810296"/>
                <a:gd name="connsiteX39" fmla="*/ 1752775 w 3004568"/>
                <a:gd name="connsiteY39" fmla="*/ 1702096 h 3810296"/>
                <a:gd name="connsiteX40" fmla="*/ 1803575 w 3004568"/>
                <a:gd name="connsiteY40" fmla="*/ 1663996 h 3810296"/>
                <a:gd name="connsiteX41" fmla="*/ 1930575 w 3004568"/>
                <a:gd name="connsiteY41" fmla="*/ 1600496 h 3810296"/>
                <a:gd name="connsiteX42" fmla="*/ 2070275 w 3004568"/>
                <a:gd name="connsiteY42" fmla="*/ 1486196 h 3810296"/>
                <a:gd name="connsiteX43" fmla="*/ 2184575 w 3004568"/>
                <a:gd name="connsiteY43" fmla="*/ 1384596 h 3810296"/>
                <a:gd name="connsiteX44" fmla="*/ 2260775 w 3004568"/>
                <a:gd name="connsiteY44" fmla="*/ 1308396 h 3810296"/>
                <a:gd name="connsiteX45" fmla="*/ 2311575 w 3004568"/>
                <a:gd name="connsiteY45" fmla="*/ 1257596 h 3810296"/>
                <a:gd name="connsiteX46" fmla="*/ 2362375 w 3004568"/>
                <a:gd name="connsiteY46" fmla="*/ 1219496 h 3810296"/>
                <a:gd name="connsiteX47" fmla="*/ 2400475 w 3004568"/>
                <a:gd name="connsiteY47" fmla="*/ 1168696 h 3810296"/>
                <a:gd name="connsiteX48" fmla="*/ 2451275 w 3004568"/>
                <a:gd name="connsiteY48" fmla="*/ 1130596 h 3810296"/>
                <a:gd name="connsiteX49" fmla="*/ 2552875 w 3004568"/>
                <a:gd name="connsiteY49" fmla="*/ 1016296 h 3810296"/>
                <a:gd name="connsiteX50" fmla="*/ 2590975 w 3004568"/>
                <a:gd name="connsiteY50" fmla="*/ 978196 h 3810296"/>
                <a:gd name="connsiteX51" fmla="*/ 2641775 w 3004568"/>
                <a:gd name="connsiteY51" fmla="*/ 901996 h 3810296"/>
                <a:gd name="connsiteX52" fmla="*/ 2679875 w 3004568"/>
                <a:gd name="connsiteY52" fmla="*/ 851196 h 3810296"/>
                <a:gd name="connsiteX53" fmla="*/ 2768775 w 3004568"/>
                <a:gd name="connsiteY53" fmla="*/ 762296 h 3810296"/>
                <a:gd name="connsiteX54" fmla="*/ 2806875 w 3004568"/>
                <a:gd name="connsiteY54" fmla="*/ 686096 h 3810296"/>
                <a:gd name="connsiteX55" fmla="*/ 2844975 w 3004568"/>
                <a:gd name="connsiteY55" fmla="*/ 660696 h 3810296"/>
                <a:gd name="connsiteX56" fmla="*/ 2965625 w 3004568"/>
                <a:gd name="connsiteY56" fmla="*/ 571796 h 3810296"/>
                <a:gd name="connsiteX57" fmla="*/ 2730675 w 3004568"/>
                <a:gd name="connsiteY57" fmla="*/ 292396 h 3810296"/>
                <a:gd name="connsiteX58" fmla="*/ 349425 w 3004568"/>
                <a:gd name="connsiteY58" fmla="*/ 216196 h 3810296"/>
                <a:gd name="connsiteX59" fmla="*/ 101775 w 3004568"/>
                <a:gd name="connsiteY59" fmla="*/ 296 h 3810296"/>
                <a:gd name="connsiteX0" fmla="*/ 101775 w 2971801"/>
                <a:gd name="connsiteY0" fmla="*/ 296 h 3810296"/>
                <a:gd name="connsiteX1" fmla="*/ 89075 w 2971801"/>
                <a:gd name="connsiteY1" fmla="*/ 266996 h 3810296"/>
                <a:gd name="connsiteX2" fmla="*/ 114475 w 2971801"/>
                <a:gd name="connsiteY2" fmla="*/ 1244896 h 3810296"/>
                <a:gd name="connsiteX3" fmla="*/ 101775 w 2971801"/>
                <a:gd name="connsiteY3" fmla="*/ 2248196 h 3810296"/>
                <a:gd name="connsiteX4" fmla="*/ 50975 w 2971801"/>
                <a:gd name="connsiteY4" fmla="*/ 2667296 h 3810296"/>
                <a:gd name="connsiteX5" fmla="*/ 12875 w 2971801"/>
                <a:gd name="connsiteY5" fmla="*/ 3099096 h 3810296"/>
                <a:gd name="connsiteX6" fmla="*/ 175 w 2971801"/>
                <a:gd name="connsiteY6" fmla="*/ 3264196 h 3810296"/>
                <a:gd name="connsiteX7" fmla="*/ 38275 w 2971801"/>
                <a:gd name="connsiteY7" fmla="*/ 3632496 h 3810296"/>
                <a:gd name="connsiteX8" fmla="*/ 50975 w 2971801"/>
                <a:gd name="connsiteY8" fmla="*/ 3810296 h 3810296"/>
                <a:gd name="connsiteX9" fmla="*/ 63675 w 2971801"/>
                <a:gd name="connsiteY9" fmla="*/ 3632496 h 3810296"/>
                <a:gd name="connsiteX10" fmla="*/ 101775 w 2971801"/>
                <a:gd name="connsiteY10" fmla="*/ 3429296 h 3810296"/>
                <a:gd name="connsiteX11" fmla="*/ 139875 w 2971801"/>
                <a:gd name="connsiteY11" fmla="*/ 3238796 h 3810296"/>
                <a:gd name="connsiteX12" fmla="*/ 152575 w 2971801"/>
                <a:gd name="connsiteY12" fmla="*/ 3162596 h 3810296"/>
                <a:gd name="connsiteX13" fmla="*/ 165275 w 2971801"/>
                <a:gd name="connsiteY13" fmla="*/ 3099096 h 3810296"/>
                <a:gd name="connsiteX14" fmla="*/ 177975 w 2971801"/>
                <a:gd name="connsiteY14" fmla="*/ 3010196 h 3810296"/>
                <a:gd name="connsiteX15" fmla="*/ 203375 w 2971801"/>
                <a:gd name="connsiteY15" fmla="*/ 2946696 h 3810296"/>
                <a:gd name="connsiteX16" fmla="*/ 216075 w 2971801"/>
                <a:gd name="connsiteY16" fmla="*/ 2908596 h 3810296"/>
                <a:gd name="connsiteX17" fmla="*/ 228775 w 2971801"/>
                <a:gd name="connsiteY17" fmla="*/ 2806996 h 3810296"/>
                <a:gd name="connsiteX18" fmla="*/ 254175 w 2971801"/>
                <a:gd name="connsiteY18" fmla="*/ 2730796 h 3810296"/>
                <a:gd name="connsiteX19" fmla="*/ 330375 w 2971801"/>
                <a:gd name="connsiteY19" fmla="*/ 2692696 h 3810296"/>
                <a:gd name="connsiteX20" fmla="*/ 419275 w 2971801"/>
                <a:gd name="connsiteY20" fmla="*/ 2603796 h 3810296"/>
                <a:gd name="connsiteX21" fmla="*/ 470075 w 2971801"/>
                <a:gd name="connsiteY21" fmla="*/ 2552996 h 3810296"/>
                <a:gd name="connsiteX22" fmla="*/ 508175 w 2971801"/>
                <a:gd name="connsiteY22" fmla="*/ 2540296 h 3810296"/>
                <a:gd name="connsiteX23" fmla="*/ 546275 w 2971801"/>
                <a:gd name="connsiteY23" fmla="*/ 2489496 h 3810296"/>
                <a:gd name="connsiteX24" fmla="*/ 647875 w 2971801"/>
                <a:gd name="connsiteY24" fmla="*/ 2387896 h 3810296"/>
                <a:gd name="connsiteX25" fmla="*/ 685975 w 2971801"/>
                <a:gd name="connsiteY25" fmla="*/ 2337096 h 3810296"/>
                <a:gd name="connsiteX26" fmla="*/ 762175 w 2971801"/>
                <a:gd name="connsiteY26" fmla="*/ 2273596 h 3810296"/>
                <a:gd name="connsiteX27" fmla="*/ 800275 w 2971801"/>
                <a:gd name="connsiteY27" fmla="*/ 2222796 h 3810296"/>
                <a:gd name="connsiteX28" fmla="*/ 914575 w 2971801"/>
                <a:gd name="connsiteY28" fmla="*/ 2121196 h 3810296"/>
                <a:gd name="connsiteX29" fmla="*/ 978075 w 2971801"/>
                <a:gd name="connsiteY29" fmla="*/ 2057696 h 3810296"/>
                <a:gd name="connsiteX30" fmla="*/ 1066975 w 2971801"/>
                <a:gd name="connsiteY30" fmla="*/ 1994196 h 3810296"/>
                <a:gd name="connsiteX31" fmla="*/ 1168575 w 2971801"/>
                <a:gd name="connsiteY31" fmla="*/ 1956096 h 3810296"/>
                <a:gd name="connsiteX32" fmla="*/ 1206675 w 2971801"/>
                <a:gd name="connsiteY32" fmla="*/ 1930696 h 3810296"/>
                <a:gd name="connsiteX33" fmla="*/ 1270175 w 2971801"/>
                <a:gd name="connsiteY33" fmla="*/ 1917996 h 3810296"/>
                <a:gd name="connsiteX34" fmla="*/ 1371775 w 2971801"/>
                <a:gd name="connsiteY34" fmla="*/ 1867196 h 3810296"/>
                <a:gd name="connsiteX35" fmla="*/ 1549575 w 2971801"/>
                <a:gd name="connsiteY35" fmla="*/ 1829096 h 3810296"/>
                <a:gd name="connsiteX36" fmla="*/ 1613075 w 2971801"/>
                <a:gd name="connsiteY36" fmla="*/ 1790996 h 3810296"/>
                <a:gd name="connsiteX37" fmla="*/ 1663875 w 2971801"/>
                <a:gd name="connsiteY37" fmla="*/ 1765596 h 3810296"/>
                <a:gd name="connsiteX38" fmla="*/ 1714675 w 2971801"/>
                <a:gd name="connsiteY38" fmla="*/ 1727496 h 3810296"/>
                <a:gd name="connsiteX39" fmla="*/ 1752775 w 2971801"/>
                <a:gd name="connsiteY39" fmla="*/ 1702096 h 3810296"/>
                <a:gd name="connsiteX40" fmla="*/ 1803575 w 2971801"/>
                <a:gd name="connsiteY40" fmla="*/ 1663996 h 3810296"/>
                <a:gd name="connsiteX41" fmla="*/ 1930575 w 2971801"/>
                <a:gd name="connsiteY41" fmla="*/ 1600496 h 3810296"/>
                <a:gd name="connsiteX42" fmla="*/ 2070275 w 2971801"/>
                <a:gd name="connsiteY42" fmla="*/ 1486196 h 3810296"/>
                <a:gd name="connsiteX43" fmla="*/ 2184575 w 2971801"/>
                <a:gd name="connsiteY43" fmla="*/ 1384596 h 3810296"/>
                <a:gd name="connsiteX44" fmla="*/ 2260775 w 2971801"/>
                <a:gd name="connsiteY44" fmla="*/ 1308396 h 3810296"/>
                <a:gd name="connsiteX45" fmla="*/ 2311575 w 2971801"/>
                <a:gd name="connsiteY45" fmla="*/ 1257596 h 3810296"/>
                <a:gd name="connsiteX46" fmla="*/ 2362375 w 2971801"/>
                <a:gd name="connsiteY46" fmla="*/ 1219496 h 3810296"/>
                <a:gd name="connsiteX47" fmla="*/ 2400475 w 2971801"/>
                <a:gd name="connsiteY47" fmla="*/ 1168696 h 3810296"/>
                <a:gd name="connsiteX48" fmla="*/ 2451275 w 2971801"/>
                <a:gd name="connsiteY48" fmla="*/ 1130596 h 3810296"/>
                <a:gd name="connsiteX49" fmla="*/ 2552875 w 2971801"/>
                <a:gd name="connsiteY49" fmla="*/ 1016296 h 3810296"/>
                <a:gd name="connsiteX50" fmla="*/ 2590975 w 2971801"/>
                <a:gd name="connsiteY50" fmla="*/ 978196 h 3810296"/>
                <a:gd name="connsiteX51" fmla="*/ 2641775 w 2971801"/>
                <a:gd name="connsiteY51" fmla="*/ 901996 h 3810296"/>
                <a:gd name="connsiteX52" fmla="*/ 2679875 w 2971801"/>
                <a:gd name="connsiteY52" fmla="*/ 851196 h 3810296"/>
                <a:gd name="connsiteX53" fmla="*/ 2768775 w 2971801"/>
                <a:gd name="connsiteY53" fmla="*/ 762296 h 3810296"/>
                <a:gd name="connsiteX54" fmla="*/ 2806875 w 2971801"/>
                <a:gd name="connsiteY54" fmla="*/ 686096 h 3810296"/>
                <a:gd name="connsiteX55" fmla="*/ 2844975 w 2971801"/>
                <a:gd name="connsiteY55" fmla="*/ 660696 h 3810296"/>
                <a:gd name="connsiteX56" fmla="*/ 2965625 w 2971801"/>
                <a:gd name="connsiteY56" fmla="*/ 571796 h 3810296"/>
                <a:gd name="connsiteX57" fmla="*/ 2616375 w 2971801"/>
                <a:gd name="connsiteY57" fmla="*/ 349546 h 3810296"/>
                <a:gd name="connsiteX58" fmla="*/ 349425 w 2971801"/>
                <a:gd name="connsiteY58" fmla="*/ 216196 h 3810296"/>
                <a:gd name="connsiteX59" fmla="*/ 101775 w 2971801"/>
                <a:gd name="connsiteY59" fmla="*/ 296 h 3810296"/>
                <a:gd name="connsiteX0" fmla="*/ 101775 w 2969823"/>
                <a:gd name="connsiteY0" fmla="*/ 296 h 3810296"/>
                <a:gd name="connsiteX1" fmla="*/ 89075 w 2969823"/>
                <a:gd name="connsiteY1" fmla="*/ 266996 h 3810296"/>
                <a:gd name="connsiteX2" fmla="*/ 114475 w 2969823"/>
                <a:gd name="connsiteY2" fmla="*/ 1244896 h 3810296"/>
                <a:gd name="connsiteX3" fmla="*/ 101775 w 2969823"/>
                <a:gd name="connsiteY3" fmla="*/ 2248196 h 3810296"/>
                <a:gd name="connsiteX4" fmla="*/ 50975 w 2969823"/>
                <a:gd name="connsiteY4" fmla="*/ 2667296 h 3810296"/>
                <a:gd name="connsiteX5" fmla="*/ 12875 w 2969823"/>
                <a:gd name="connsiteY5" fmla="*/ 3099096 h 3810296"/>
                <a:gd name="connsiteX6" fmla="*/ 175 w 2969823"/>
                <a:gd name="connsiteY6" fmla="*/ 3264196 h 3810296"/>
                <a:gd name="connsiteX7" fmla="*/ 38275 w 2969823"/>
                <a:gd name="connsiteY7" fmla="*/ 3632496 h 3810296"/>
                <a:gd name="connsiteX8" fmla="*/ 50975 w 2969823"/>
                <a:gd name="connsiteY8" fmla="*/ 3810296 h 3810296"/>
                <a:gd name="connsiteX9" fmla="*/ 63675 w 2969823"/>
                <a:gd name="connsiteY9" fmla="*/ 3632496 h 3810296"/>
                <a:gd name="connsiteX10" fmla="*/ 101775 w 2969823"/>
                <a:gd name="connsiteY10" fmla="*/ 3429296 h 3810296"/>
                <a:gd name="connsiteX11" fmla="*/ 139875 w 2969823"/>
                <a:gd name="connsiteY11" fmla="*/ 3238796 h 3810296"/>
                <a:gd name="connsiteX12" fmla="*/ 152575 w 2969823"/>
                <a:gd name="connsiteY12" fmla="*/ 3162596 h 3810296"/>
                <a:gd name="connsiteX13" fmla="*/ 165275 w 2969823"/>
                <a:gd name="connsiteY13" fmla="*/ 3099096 h 3810296"/>
                <a:gd name="connsiteX14" fmla="*/ 177975 w 2969823"/>
                <a:gd name="connsiteY14" fmla="*/ 3010196 h 3810296"/>
                <a:gd name="connsiteX15" fmla="*/ 203375 w 2969823"/>
                <a:gd name="connsiteY15" fmla="*/ 2946696 h 3810296"/>
                <a:gd name="connsiteX16" fmla="*/ 216075 w 2969823"/>
                <a:gd name="connsiteY16" fmla="*/ 2908596 h 3810296"/>
                <a:gd name="connsiteX17" fmla="*/ 228775 w 2969823"/>
                <a:gd name="connsiteY17" fmla="*/ 2806996 h 3810296"/>
                <a:gd name="connsiteX18" fmla="*/ 254175 w 2969823"/>
                <a:gd name="connsiteY18" fmla="*/ 2730796 h 3810296"/>
                <a:gd name="connsiteX19" fmla="*/ 330375 w 2969823"/>
                <a:gd name="connsiteY19" fmla="*/ 2692696 h 3810296"/>
                <a:gd name="connsiteX20" fmla="*/ 419275 w 2969823"/>
                <a:gd name="connsiteY20" fmla="*/ 2603796 h 3810296"/>
                <a:gd name="connsiteX21" fmla="*/ 470075 w 2969823"/>
                <a:gd name="connsiteY21" fmla="*/ 2552996 h 3810296"/>
                <a:gd name="connsiteX22" fmla="*/ 508175 w 2969823"/>
                <a:gd name="connsiteY22" fmla="*/ 2540296 h 3810296"/>
                <a:gd name="connsiteX23" fmla="*/ 546275 w 2969823"/>
                <a:gd name="connsiteY23" fmla="*/ 2489496 h 3810296"/>
                <a:gd name="connsiteX24" fmla="*/ 647875 w 2969823"/>
                <a:gd name="connsiteY24" fmla="*/ 2387896 h 3810296"/>
                <a:gd name="connsiteX25" fmla="*/ 685975 w 2969823"/>
                <a:gd name="connsiteY25" fmla="*/ 2337096 h 3810296"/>
                <a:gd name="connsiteX26" fmla="*/ 762175 w 2969823"/>
                <a:gd name="connsiteY26" fmla="*/ 2273596 h 3810296"/>
                <a:gd name="connsiteX27" fmla="*/ 800275 w 2969823"/>
                <a:gd name="connsiteY27" fmla="*/ 2222796 h 3810296"/>
                <a:gd name="connsiteX28" fmla="*/ 914575 w 2969823"/>
                <a:gd name="connsiteY28" fmla="*/ 2121196 h 3810296"/>
                <a:gd name="connsiteX29" fmla="*/ 978075 w 2969823"/>
                <a:gd name="connsiteY29" fmla="*/ 2057696 h 3810296"/>
                <a:gd name="connsiteX30" fmla="*/ 1066975 w 2969823"/>
                <a:gd name="connsiteY30" fmla="*/ 1994196 h 3810296"/>
                <a:gd name="connsiteX31" fmla="*/ 1168575 w 2969823"/>
                <a:gd name="connsiteY31" fmla="*/ 1956096 h 3810296"/>
                <a:gd name="connsiteX32" fmla="*/ 1206675 w 2969823"/>
                <a:gd name="connsiteY32" fmla="*/ 1930696 h 3810296"/>
                <a:gd name="connsiteX33" fmla="*/ 1270175 w 2969823"/>
                <a:gd name="connsiteY33" fmla="*/ 1917996 h 3810296"/>
                <a:gd name="connsiteX34" fmla="*/ 1371775 w 2969823"/>
                <a:gd name="connsiteY34" fmla="*/ 1867196 h 3810296"/>
                <a:gd name="connsiteX35" fmla="*/ 1549575 w 2969823"/>
                <a:gd name="connsiteY35" fmla="*/ 1829096 h 3810296"/>
                <a:gd name="connsiteX36" fmla="*/ 1613075 w 2969823"/>
                <a:gd name="connsiteY36" fmla="*/ 1790996 h 3810296"/>
                <a:gd name="connsiteX37" fmla="*/ 1663875 w 2969823"/>
                <a:gd name="connsiteY37" fmla="*/ 1765596 h 3810296"/>
                <a:gd name="connsiteX38" fmla="*/ 1714675 w 2969823"/>
                <a:gd name="connsiteY38" fmla="*/ 1727496 h 3810296"/>
                <a:gd name="connsiteX39" fmla="*/ 1752775 w 2969823"/>
                <a:gd name="connsiteY39" fmla="*/ 1702096 h 3810296"/>
                <a:gd name="connsiteX40" fmla="*/ 1803575 w 2969823"/>
                <a:gd name="connsiteY40" fmla="*/ 1663996 h 3810296"/>
                <a:gd name="connsiteX41" fmla="*/ 1930575 w 2969823"/>
                <a:gd name="connsiteY41" fmla="*/ 1600496 h 3810296"/>
                <a:gd name="connsiteX42" fmla="*/ 2070275 w 2969823"/>
                <a:gd name="connsiteY42" fmla="*/ 1486196 h 3810296"/>
                <a:gd name="connsiteX43" fmla="*/ 2184575 w 2969823"/>
                <a:gd name="connsiteY43" fmla="*/ 1384596 h 3810296"/>
                <a:gd name="connsiteX44" fmla="*/ 2260775 w 2969823"/>
                <a:gd name="connsiteY44" fmla="*/ 1308396 h 3810296"/>
                <a:gd name="connsiteX45" fmla="*/ 2311575 w 2969823"/>
                <a:gd name="connsiteY45" fmla="*/ 1257596 h 3810296"/>
                <a:gd name="connsiteX46" fmla="*/ 2362375 w 2969823"/>
                <a:gd name="connsiteY46" fmla="*/ 1219496 h 3810296"/>
                <a:gd name="connsiteX47" fmla="*/ 2400475 w 2969823"/>
                <a:gd name="connsiteY47" fmla="*/ 1168696 h 3810296"/>
                <a:gd name="connsiteX48" fmla="*/ 2451275 w 2969823"/>
                <a:gd name="connsiteY48" fmla="*/ 1130596 h 3810296"/>
                <a:gd name="connsiteX49" fmla="*/ 2552875 w 2969823"/>
                <a:gd name="connsiteY49" fmla="*/ 1016296 h 3810296"/>
                <a:gd name="connsiteX50" fmla="*/ 2590975 w 2969823"/>
                <a:gd name="connsiteY50" fmla="*/ 978196 h 3810296"/>
                <a:gd name="connsiteX51" fmla="*/ 2641775 w 2969823"/>
                <a:gd name="connsiteY51" fmla="*/ 901996 h 3810296"/>
                <a:gd name="connsiteX52" fmla="*/ 2679875 w 2969823"/>
                <a:gd name="connsiteY52" fmla="*/ 851196 h 3810296"/>
                <a:gd name="connsiteX53" fmla="*/ 2768775 w 2969823"/>
                <a:gd name="connsiteY53" fmla="*/ 762296 h 3810296"/>
                <a:gd name="connsiteX54" fmla="*/ 2806875 w 2969823"/>
                <a:gd name="connsiteY54" fmla="*/ 686096 h 3810296"/>
                <a:gd name="connsiteX55" fmla="*/ 2965625 w 2969823"/>
                <a:gd name="connsiteY55" fmla="*/ 571796 h 3810296"/>
                <a:gd name="connsiteX56" fmla="*/ 2616375 w 2969823"/>
                <a:gd name="connsiteY56" fmla="*/ 349546 h 3810296"/>
                <a:gd name="connsiteX57" fmla="*/ 349425 w 2969823"/>
                <a:gd name="connsiteY57" fmla="*/ 216196 h 3810296"/>
                <a:gd name="connsiteX58" fmla="*/ 101775 w 2969823"/>
                <a:gd name="connsiteY58" fmla="*/ 296 h 3810296"/>
                <a:gd name="connsiteX0" fmla="*/ 101775 w 2968135"/>
                <a:gd name="connsiteY0" fmla="*/ 296 h 3810296"/>
                <a:gd name="connsiteX1" fmla="*/ 89075 w 2968135"/>
                <a:gd name="connsiteY1" fmla="*/ 266996 h 3810296"/>
                <a:gd name="connsiteX2" fmla="*/ 114475 w 2968135"/>
                <a:gd name="connsiteY2" fmla="*/ 1244896 h 3810296"/>
                <a:gd name="connsiteX3" fmla="*/ 101775 w 2968135"/>
                <a:gd name="connsiteY3" fmla="*/ 2248196 h 3810296"/>
                <a:gd name="connsiteX4" fmla="*/ 50975 w 2968135"/>
                <a:gd name="connsiteY4" fmla="*/ 2667296 h 3810296"/>
                <a:gd name="connsiteX5" fmla="*/ 12875 w 2968135"/>
                <a:gd name="connsiteY5" fmla="*/ 3099096 h 3810296"/>
                <a:gd name="connsiteX6" fmla="*/ 175 w 2968135"/>
                <a:gd name="connsiteY6" fmla="*/ 3264196 h 3810296"/>
                <a:gd name="connsiteX7" fmla="*/ 38275 w 2968135"/>
                <a:gd name="connsiteY7" fmla="*/ 3632496 h 3810296"/>
                <a:gd name="connsiteX8" fmla="*/ 50975 w 2968135"/>
                <a:gd name="connsiteY8" fmla="*/ 3810296 h 3810296"/>
                <a:gd name="connsiteX9" fmla="*/ 63675 w 2968135"/>
                <a:gd name="connsiteY9" fmla="*/ 3632496 h 3810296"/>
                <a:gd name="connsiteX10" fmla="*/ 101775 w 2968135"/>
                <a:gd name="connsiteY10" fmla="*/ 3429296 h 3810296"/>
                <a:gd name="connsiteX11" fmla="*/ 139875 w 2968135"/>
                <a:gd name="connsiteY11" fmla="*/ 3238796 h 3810296"/>
                <a:gd name="connsiteX12" fmla="*/ 152575 w 2968135"/>
                <a:gd name="connsiteY12" fmla="*/ 3162596 h 3810296"/>
                <a:gd name="connsiteX13" fmla="*/ 165275 w 2968135"/>
                <a:gd name="connsiteY13" fmla="*/ 3099096 h 3810296"/>
                <a:gd name="connsiteX14" fmla="*/ 177975 w 2968135"/>
                <a:gd name="connsiteY14" fmla="*/ 3010196 h 3810296"/>
                <a:gd name="connsiteX15" fmla="*/ 203375 w 2968135"/>
                <a:gd name="connsiteY15" fmla="*/ 2946696 h 3810296"/>
                <a:gd name="connsiteX16" fmla="*/ 216075 w 2968135"/>
                <a:gd name="connsiteY16" fmla="*/ 2908596 h 3810296"/>
                <a:gd name="connsiteX17" fmla="*/ 228775 w 2968135"/>
                <a:gd name="connsiteY17" fmla="*/ 2806996 h 3810296"/>
                <a:gd name="connsiteX18" fmla="*/ 254175 w 2968135"/>
                <a:gd name="connsiteY18" fmla="*/ 2730796 h 3810296"/>
                <a:gd name="connsiteX19" fmla="*/ 330375 w 2968135"/>
                <a:gd name="connsiteY19" fmla="*/ 2692696 h 3810296"/>
                <a:gd name="connsiteX20" fmla="*/ 419275 w 2968135"/>
                <a:gd name="connsiteY20" fmla="*/ 2603796 h 3810296"/>
                <a:gd name="connsiteX21" fmla="*/ 470075 w 2968135"/>
                <a:gd name="connsiteY21" fmla="*/ 2552996 h 3810296"/>
                <a:gd name="connsiteX22" fmla="*/ 508175 w 2968135"/>
                <a:gd name="connsiteY22" fmla="*/ 2540296 h 3810296"/>
                <a:gd name="connsiteX23" fmla="*/ 546275 w 2968135"/>
                <a:gd name="connsiteY23" fmla="*/ 2489496 h 3810296"/>
                <a:gd name="connsiteX24" fmla="*/ 647875 w 2968135"/>
                <a:gd name="connsiteY24" fmla="*/ 2387896 h 3810296"/>
                <a:gd name="connsiteX25" fmla="*/ 685975 w 2968135"/>
                <a:gd name="connsiteY25" fmla="*/ 2337096 h 3810296"/>
                <a:gd name="connsiteX26" fmla="*/ 762175 w 2968135"/>
                <a:gd name="connsiteY26" fmla="*/ 2273596 h 3810296"/>
                <a:gd name="connsiteX27" fmla="*/ 800275 w 2968135"/>
                <a:gd name="connsiteY27" fmla="*/ 2222796 h 3810296"/>
                <a:gd name="connsiteX28" fmla="*/ 914575 w 2968135"/>
                <a:gd name="connsiteY28" fmla="*/ 2121196 h 3810296"/>
                <a:gd name="connsiteX29" fmla="*/ 978075 w 2968135"/>
                <a:gd name="connsiteY29" fmla="*/ 2057696 h 3810296"/>
                <a:gd name="connsiteX30" fmla="*/ 1066975 w 2968135"/>
                <a:gd name="connsiteY30" fmla="*/ 1994196 h 3810296"/>
                <a:gd name="connsiteX31" fmla="*/ 1168575 w 2968135"/>
                <a:gd name="connsiteY31" fmla="*/ 1956096 h 3810296"/>
                <a:gd name="connsiteX32" fmla="*/ 1206675 w 2968135"/>
                <a:gd name="connsiteY32" fmla="*/ 1930696 h 3810296"/>
                <a:gd name="connsiteX33" fmla="*/ 1270175 w 2968135"/>
                <a:gd name="connsiteY33" fmla="*/ 1917996 h 3810296"/>
                <a:gd name="connsiteX34" fmla="*/ 1371775 w 2968135"/>
                <a:gd name="connsiteY34" fmla="*/ 1867196 h 3810296"/>
                <a:gd name="connsiteX35" fmla="*/ 1549575 w 2968135"/>
                <a:gd name="connsiteY35" fmla="*/ 1829096 h 3810296"/>
                <a:gd name="connsiteX36" fmla="*/ 1613075 w 2968135"/>
                <a:gd name="connsiteY36" fmla="*/ 1790996 h 3810296"/>
                <a:gd name="connsiteX37" fmla="*/ 1663875 w 2968135"/>
                <a:gd name="connsiteY37" fmla="*/ 1765596 h 3810296"/>
                <a:gd name="connsiteX38" fmla="*/ 1714675 w 2968135"/>
                <a:gd name="connsiteY38" fmla="*/ 1727496 h 3810296"/>
                <a:gd name="connsiteX39" fmla="*/ 1752775 w 2968135"/>
                <a:gd name="connsiteY39" fmla="*/ 1702096 h 3810296"/>
                <a:gd name="connsiteX40" fmla="*/ 1803575 w 2968135"/>
                <a:gd name="connsiteY40" fmla="*/ 1663996 h 3810296"/>
                <a:gd name="connsiteX41" fmla="*/ 1930575 w 2968135"/>
                <a:gd name="connsiteY41" fmla="*/ 1600496 h 3810296"/>
                <a:gd name="connsiteX42" fmla="*/ 2070275 w 2968135"/>
                <a:gd name="connsiteY42" fmla="*/ 1486196 h 3810296"/>
                <a:gd name="connsiteX43" fmla="*/ 2184575 w 2968135"/>
                <a:gd name="connsiteY43" fmla="*/ 1384596 h 3810296"/>
                <a:gd name="connsiteX44" fmla="*/ 2260775 w 2968135"/>
                <a:gd name="connsiteY44" fmla="*/ 1308396 h 3810296"/>
                <a:gd name="connsiteX45" fmla="*/ 2311575 w 2968135"/>
                <a:gd name="connsiteY45" fmla="*/ 1257596 h 3810296"/>
                <a:gd name="connsiteX46" fmla="*/ 2362375 w 2968135"/>
                <a:gd name="connsiteY46" fmla="*/ 1219496 h 3810296"/>
                <a:gd name="connsiteX47" fmla="*/ 2400475 w 2968135"/>
                <a:gd name="connsiteY47" fmla="*/ 1168696 h 3810296"/>
                <a:gd name="connsiteX48" fmla="*/ 2451275 w 2968135"/>
                <a:gd name="connsiteY48" fmla="*/ 1130596 h 3810296"/>
                <a:gd name="connsiteX49" fmla="*/ 2552875 w 2968135"/>
                <a:gd name="connsiteY49" fmla="*/ 1016296 h 3810296"/>
                <a:gd name="connsiteX50" fmla="*/ 2590975 w 2968135"/>
                <a:gd name="connsiteY50" fmla="*/ 978196 h 3810296"/>
                <a:gd name="connsiteX51" fmla="*/ 2641775 w 2968135"/>
                <a:gd name="connsiteY51" fmla="*/ 901996 h 3810296"/>
                <a:gd name="connsiteX52" fmla="*/ 2679875 w 2968135"/>
                <a:gd name="connsiteY52" fmla="*/ 851196 h 3810296"/>
                <a:gd name="connsiteX53" fmla="*/ 2768775 w 2968135"/>
                <a:gd name="connsiteY53" fmla="*/ 762296 h 3810296"/>
                <a:gd name="connsiteX54" fmla="*/ 2965625 w 2968135"/>
                <a:gd name="connsiteY54" fmla="*/ 571796 h 3810296"/>
                <a:gd name="connsiteX55" fmla="*/ 2616375 w 2968135"/>
                <a:gd name="connsiteY55" fmla="*/ 349546 h 3810296"/>
                <a:gd name="connsiteX56" fmla="*/ 349425 w 2968135"/>
                <a:gd name="connsiteY56" fmla="*/ 216196 h 3810296"/>
                <a:gd name="connsiteX57" fmla="*/ 101775 w 2968135"/>
                <a:gd name="connsiteY57" fmla="*/ 296 h 3810296"/>
                <a:gd name="connsiteX0" fmla="*/ 101775 w 2968047"/>
                <a:gd name="connsiteY0" fmla="*/ 296 h 3810296"/>
                <a:gd name="connsiteX1" fmla="*/ 89075 w 2968047"/>
                <a:gd name="connsiteY1" fmla="*/ 266996 h 3810296"/>
                <a:gd name="connsiteX2" fmla="*/ 114475 w 2968047"/>
                <a:gd name="connsiteY2" fmla="*/ 1244896 h 3810296"/>
                <a:gd name="connsiteX3" fmla="*/ 101775 w 2968047"/>
                <a:gd name="connsiteY3" fmla="*/ 2248196 h 3810296"/>
                <a:gd name="connsiteX4" fmla="*/ 50975 w 2968047"/>
                <a:gd name="connsiteY4" fmla="*/ 2667296 h 3810296"/>
                <a:gd name="connsiteX5" fmla="*/ 12875 w 2968047"/>
                <a:gd name="connsiteY5" fmla="*/ 3099096 h 3810296"/>
                <a:gd name="connsiteX6" fmla="*/ 175 w 2968047"/>
                <a:gd name="connsiteY6" fmla="*/ 3264196 h 3810296"/>
                <a:gd name="connsiteX7" fmla="*/ 38275 w 2968047"/>
                <a:gd name="connsiteY7" fmla="*/ 3632496 h 3810296"/>
                <a:gd name="connsiteX8" fmla="*/ 50975 w 2968047"/>
                <a:gd name="connsiteY8" fmla="*/ 3810296 h 3810296"/>
                <a:gd name="connsiteX9" fmla="*/ 63675 w 2968047"/>
                <a:gd name="connsiteY9" fmla="*/ 3632496 h 3810296"/>
                <a:gd name="connsiteX10" fmla="*/ 101775 w 2968047"/>
                <a:gd name="connsiteY10" fmla="*/ 3429296 h 3810296"/>
                <a:gd name="connsiteX11" fmla="*/ 139875 w 2968047"/>
                <a:gd name="connsiteY11" fmla="*/ 3238796 h 3810296"/>
                <a:gd name="connsiteX12" fmla="*/ 152575 w 2968047"/>
                <a:gd name="connsiteY12" fmla="*/ 3162596 h 3810296"/>
                <a:gd name="connsiteX13" fmla="*/ 165275 w 2968047"/>
                <a:gd name="connsiteY13" fmla="*/ 3099096 h 3810296"/>
                <a:gd name="connsiteX14" fmla="*/ 177975 w 2968047"/>
                <a:gd name="connsiteY14" fmla="*/ 3010196 h 3810296"/>
                <a:gd name="connsiteX15" fmla="*/ 203375 w 2968047"/>
                <a:gd name="connsiteY15" fmla="*/ 2946696 h 3810296"/>
                <a:gd name="connsiteX16" fmla="*/ 216075 w 2968047"/>
                <a:gd name="connsiteY16" fmla="*/ 2908596 h 3810296"/>
                <a:gd name="connsiteX17" fmla="*/ 228775 w 2968047"/>
                <a:gd name="connsiteY17" fmla="*/ 2806996 h 3810296"/>
                <a:gd name="connsiteX18" fmla="*/ 254175 w 2968047"/>
                <a:gd name="connsiteY18" fmla="*/ 2730796 h 3810296"/>
                <a:gd name="connsiteX19" fmla="*/ 330375 w 2968047"/>
                <a:gd name="connsiteY19" fmla="*/ 2692696 h 3810296"/>
                <a:gd name="connsiteX20" fmla="*/ 419275 w 2968047"/>
                <a:gd name="connsiteY20" fmla="*/ 2603796 h 3810296"/>
                <a:gd name="connsiteX21" fmla="*/ 470075 w 2968047"/>
                <a:gd name="connsiteY21" fmla="*/ 2552996 h 3810296"/>
                <a:gd name="connsiteX22" fmla="*/ 508175 w 2968047"/>
                <a:gd name="connsiteY22" fmla="*/ 2540296 h 3810296"/>
                <a:gd name="connsiteX23" fmla="*/ 546275 w 2968047"/>
                <a:gd name="connsiteY23" fmla="*/ 2489496 h 3810296"/>
                <a:gd name="connsiteX24" fmla="*/ 647875 w 2968047"/>
                <a:gd name="connsiteY24" fmla="*/ 2387896 h 3810296"/>
                <a:gd name="connsiteX25" fmla="*/ 685975 w 2968047"/>
                <a:gd name="connsiteY25" fmla="*/ 2337096 h 3810296"/>
                <a:gd name="connsiteX26" fmla="*/ 762175 w 2968047"/>
                <a:gd name="connsiteY26" fmla="*/ 2273596 h 3810296"/>
                <a:gd name="connsiteX27" fmla="*/ 800275 w 2968047"/>
                <a:gd name="connsiteY27" fmla="*/ 2222796 h 3810296"/>
                <a:gd name="connsiteX28" fmla="*/ 914575 w 2968047"/>
                <a:gd name="connsiteY28" fmla="*/ 2121196 h 3810296"/>
                <a:gd name="connsiteX29" fmla="*/ 978075 w 2968047"/>
                <a:gd name="connsiteY29" fmla="*/ 2057696 h 3810296"/>
                <a:gd name="connsiteX30" fmla="*/ 1066975 w 2968047"/>
                <a:gd name="connsiteY30" fmla="*/ 1994196 h 3810296"/>
                <a:gd name="connsiteX31" fmla="*/ 1168575 w 2968047"/>
                <a:gd name="connsiteY31" fmla="*/ 1956096 h 3810296"/>
                <a:gd name="connsiteX32" fmla="*/ 1206675 w 2968047"/>
                <a:gd name="connsiteY32" fmla="*/ 1930696 h 3810296"/>
                <a:gd name="connsiteX33" fmla="*/ 1270175 w 2968047"/>
                <a:gd name="connsiteY33" fmla="*/ 1917996 h 3810296"/>
                <a:gd name="connsiteX34" fmla="*/ 1371775 w 2968047"/>
                <a:gd name="connsiteY34" fmla="*/ 1867196 h 3810296"/>
                <a:gd name="connsiteX35" fmla="*/ 1549575 w 2968047"/>
                <a:gd name="connsiteY35" fmla="*/ 1829096 h 3810296"/>
                <a:gd name="connsiteX36" fmla="*/ 1613075 w 2968047"/>
                <a:gd name="connsiteY36" fmla="*/ 1790996 h 3810296"/>
                <a:gd name="connsiteX37" fmla="*/ 1663875 w 2968047"/>
                <a:gd name="connsiteY37" fmla="*/ 1765596 h 3810296"/>
                <a:gd name="connsiteX38" fmla="*/ 1714675 w 2968047"/>
                <a:gd name="connsiteY38" fmla="*/ 1727496 h 3810296"/>
                <a:gd name="connsiteX39" fmla="*/ 1752775 w 2968047"/>
                <a:gd name="connsiteY39" fmla="*/ 1702096 h 3810296"/>
                <a:gd name="connsiteX40" fmla="*/ 1803575 w 2968047"/>
                <a:gd name="connsiteY40" fmla="*/ 1663996 h 3810296"/>
                <a:gd name="connsiteX41" fmla="*/ 1930575 w 2968047"/>
                <a:gd name="connsiteY41" fmla="*/ 1600496 h 3810296"/>
                <a:gd name="connsiteX42" fmla="*/ 2070275 w 2968047"/>
                <a:gd name="connsiteY42" fmla="*/ 1486196 h 3810296"/>
                <a:gd name="connsiteX43" fmla="*/ 2184575 w 2968047"/>
                <a:gd name="connsiteY43" fmla="*/ 1384596 h 3810296"/>
                <a:gd name="connsiteX44" fmla="*/ 2260775 w 2968047"/>
                <a:gd name="connsiteY44" fmla="*/ 1308396 h 3810296"/>
                <a:gd name="connsiteX45" fmla="*/ 2311575 w 2968047"/>
                <a:gd name="connsiteY45" fmla="*/ 1257596 h 3810296"/>
                <a:gd name="connsiteX46" fmla="*/ 2362375 w 2968047"/>
                <a:gd name="connsiteY46" fmla="*/ 1219496 h 3810296"/>
                <a:gd name="connsiteX47" fmla="*/ 2400475 w 2968047"/>
                <a:gd name="connsiteY47" fmla="*/ 1168696 h 3810296"/>
                <a:gd name="connsiteX48" fmla="*/ 2451275 w 2968047"/>
                <a:gd name="connsiteY48" fmla="*/ 1130596 h 3810296"/>
                <a:gd name="connsiteX49" fmla="*/ 2552875 w 2968047"/>
                <a:gd name="connsiteY49" fmla="*/ 1016296 h 3810296"/>
                <a:gd name="connsiteX50" fmla="*/ 2590975 w 2968047"/>
                <a:gd name="connsiteY50" fmla="*/ 978196 h 3810296"/>
                <a:gd name="connsiteX51" fmla="*/ 2641775 w 2968047"/>
                <a:gd name="connsiteY51" fmla="*/ 901996 h 3810296"/>
                <a:gd name="connsiteX52" fmla="*/ 2679875 w 2968047"/>
                <a:gd name="connsiteY52" fmla="*/ 851196 h 3810296"/>
                <a:gd name="connsiteX53" fmla="*/ 2965625 w 2968047"/>
                <a:gd name="connsiteY53" fmla="*/ 571796 h 3810296"/>
                <a:gd name="connsiteX54" fmla="*/ 2616375 w 2968047"/>
                <a:gd name="connsiteY54" fmla="*/ 349546 h 3810296"/>
                <a:gd name="connsiteX55" fmla="*/ 349425 w 2968047"/>
                <a:gd name="connsiteY55" fmla="*/ 216196 h 3810296"/>
                <a:gd name="connsiteX56" fmla="*/ 101775 w 2968047"/>
                <a:gd name="connsiteY56" fmla="*/ 296 h 3810296"/>
                <a:gd name="connsiteX0" fmla="*/ 101775 w 2970812"/>
                <a:gd name="connsiteY0" fmla="*/ 296 h 3810296"/>
                <a:gd name="connsiteX1" fmla="*/ 89075 w 2970812"/>
                <a:gd name="connsiteY1" fmla="*/ 266996 h 3810296"/>
                <a:gd name="connsiteX2" fmla="*/ 114475 w 2970812"/>
                <a:gd name="connsiteY2" fmla="*/ 1244896 h 3810296"/>
                <a:gd name="connsiteX3" fmla="*/ 101775 w 2970812"/>
                <a:gd name="connsiteY3" fmla="*/ 2248196 h 3810296"/>
                <a:gd name="connsiteX4" fmla="*/ 50975 w 2970812"/>
                <a:gd name="connsiteY4" fmla="*/ 2667296 h 3810296"/>
                <a:gd name="connsiteX5" fmla="*/ 12875 w 2970812"/>
                <a:gd name="connsiteY5" fmla="*/ 3099096 h 3810296"/>
                <a:gd name="connsiteX6" fmla="*/ 175 w 2970812"/>
                <a:gd name="connsiteY6" fmla="*/ 3264196 h 3810296"/>
                <a:gd name="connsiteX7" fmla="*/ 38275 w 2970812"/>
                <a:gd name="connsiteY7" fmla="*/ 3632496 h 3810296"/>
                <a:gd name="connsiteX8" fmla="*/ 50975 w 2970812"/>
                <a:gd name="connsiteY8" fmla="*/ 3810296 h 3810296"/>
                <a:gd name="connsiteX9" fmla="*/ 63675 w 2970812"/>
                <a:gd name="connsiteY9" fmla="*/ 3632496 h 3810296"/>
                <a:gd name="connsiteX10" fmla="*/ 101775 w 2970812"/>
                <a:gd name="connsiteY10" fmla="*/ 3429296 h 3810296"/>
                <a:gd name="connsiteX11" fmla="*/ 139875 w 2970812"/>
                <a:gd name="connsiteY11" fmla="*/ 3238796 h 3810296"/>
                <a:gd name="connsiteX12" fmla="*/ 152575 w 2970812"/>
                <a:gd name="connsiteY12" fmla="*/ 3162596 h 3810296"/>
                <a:gd name="connsiteX13" fmla="*/ 165275 w 2970812"/>
                <a:gd name="connsiteY13" fmla="*/ 3099096 h 3810296"/>
                <a:gd name="connsiteX14" fmla="*/ 177975 w 2970812"/>
                <a:gd name="connsiteY14" fmla="*/ 3010196 h 3810296"/>
                <a:gd name="connsiteX15" fmla="*/ 203375 w 2970812"/>
                <a:gd name="connsiteY15" fmla="*/ 2946696 h 3810296"/>
                <a:gd name="connsiteX16" fmla="*/ 216075 w 2970812"/>
                <a:gd name="connsiteY16" fmla="*/ 2908596 h 3810296"/>
                <a:gd name="connsiteX17" fmla="*/ 228775 w 2970812"/>
                <a:gd name="connsiteY17" fmla="*/ 2806996 h 3810296"/>
                <a:gd name="connsiteX18" fmla="*/ 254175 w 2970812"/>
                <a:gd name="connsiteY18" fmla="*/ 2730796 h 3810296"/>
                <a:gd name="connsiteX19" fmla="*/ 330375 w 2970812"/>
                <a:gd name="connsiteY19" fmla="*/ 2692696 h 3810296"/>
                <a:gd name="connsiteX20" fmla="*/ 419275 w 2970812"/>
                <a:gd name="connsiteY20" fmla="*/ 2603796 h 3810296"/>
                <a:gd name="connsiteX21" fmla="*/ 470075 w 2970812"/>
                <a:gd name="connsiteY21" fmla="*/ 2552996 h 3810296"/>
                <a:gd name="connsiteX22" fmla="*/ 508175 w 2970812"/>
                <a:gd name="connsiteY22" fmla="*/ 2540296 h 3810296"/>
                <a:gd name="connsiteX23" fmla="*/ 546275 w 2970812"/>
                <a:gd name="connsiteY23" fmla="*/ 2489496 h 3810296"/>
                <a:gd name="connsiteX24" fmla="*/ 647875 w 2970812"/>
                <a:gd name="connsiteY24" fmla="*/ 2387896 h 3810296"/>
                <a:gd name="connsiteX25" fmla="*/ 685975 w 2970812"/>
                <a:gd name="connsiteY25" fmla="*/ 2337096 h 3810296"/>
                <a:gd name="connsiteX26" fmla="*/ 762175 w 2970812"/>
                <a:gd name="connsiteY26" fmla="*/ 2273596 h 3810296"/>
                <a:gd name="connsiteX27" fmla="*/ 800275 w 2970812"/>
                <a:gd name="connsiteY27" fmla="*/ 2222796 h 3810296"/>
                <a:gd name="connsiteX28" fmla="*/ 914575 w 2970812"/>
                <a:gd name="connsiteY28" fmla="*/ 2121196 h 3810296"/>
                <a:gd name="connsiteX29" fmla="*/ 978075 w 2970812"/>
                <a:gd name="connsiteY29" fmla="*/ 2057696 h 3810296"/>
                <a:gd name="connsiteX30" fmla="*/ 1066975 w 2970812"/>
                <a:gd name="connsiteY30" fmla="*/ 1994196 h 3810296"/>
                <a:gd name="connsiteX31" fmla="*/ 1168575 w 2970812"/>
                <a:gd name="connsiteY31" fmla="*/ 1956096 h 3810296"/>
                <a:gd name="connsiteX32" fmla="*/ 1206675 w 2970812"/>
                <a:gd name="connsiteY32" fmla="*/ 1930696 h 3810296"/>
                <a:gd name="connsiteX33" fmla="*/ 1270175 w 2970812"/>
                <a:gd name="connsiteY33" fmla="*/ 1917996 h 3810296"/>
                <a:gd name="connsiteX34" fmla="*/ 1371775 w 2970812"/>
                <a:gd name="connsiteY34" fmla="*/ 1867196 h 3810296"/>
                <a:gd name="connsiteX35" fmla="*/ 1549575 w 2970812"/>
                <a:gd name="connsiteY35" fmla="*/ 1829096 h 3810296"/>
                <a:gd name="connsiteX36" fmla="*/ 1613075 w 2970812"/>
                <a:gd name="connsiteY36" fmla="*/ 1790996 h 3810296"/>
                <a:gd name="connsiteX37" fmla="*/ 1663875 w 2970812"/>
                <a:gd name="connsiteY37" fmla="*/ 1765596 h 3810296"/>
                <a:gd name="connsiteX38" fmla="*/ 1714675 w 2970812"/>
                <a:gd name="connsiteY38" fmla="*/ 1727496 h 3810296"/>
                <a:gd name="connsiteX39" fmla="*/ 1752775 w 2970812"/>
                <a:gd name="connsiteY39" fmla="*/ 1702096 h 3810296"/>
                <a:gd name="connsiteX40" fmla="*/ 1803575 w 2970812"/>
                <a:gd name="connsiteY40" fmla="*/ 1663996 h 3810296"/>
                <a:gd name="connsiteX41" fmla="*/ 1930575 w 2970812"/>
                <a:gd name="connsiteY41" fmla="*/ 1600496 h 3810296"/>
                <a:gd name="connsiteX42" fmla="*/ 2070275 w 2970812"/>
                <a:gd name="connsiteY42" fmla="*/ 1486196 h 3810296"/>
                <a:gd name="connsiteX43" fmla="*/ 2184575 w 2970812"/>
                <a:gd name="connsiteY43" fmla="*/ 1384596 h 3810296"/>
                <a:gd name="connsiteX44" fmla="*/ 2260775 w 2970812"/>
                <a:gd name="connsiteY44" fmla="*/ 1308396 h 3810296"/>
                <a:gd name="connsiteX45" fmla="*/ 2311575 w 2970812"/>
                <a:gd name="connsiteY45" fmla="*/ 1257596 h 3810296"/>
                <a:gd name="connsiteX46" fmla="*/ 2362375 w 2970812"/>
                <a:gd name="connsiteY46" fmla="*/ 1219496 h 3810296"/>
                <a:gd name="connsiteX47" fmla="*/ 2400475 w 2970812"/>
                <a:gd name="connsiteY47" fmla="*/ 1168696 h 3810296"/>
                <a:gd name="connsiteX48" fmla="*/ 2451275 w 2970812"/>
                <a:gd name="connsiteY48" fmla="*/ 1130596 h 3810296"/>
                <a:gd name="connsiteX49" fmla="*/ 2552875 w 2970812"/>
                <a:gd name="connsiteY49" fmla="*/ 1016296 h 3810296"/>
                <a:gd name="connsiteX50" fmla="*/ 2590975 w 2970812"/>
                <a:gd name="connsiteY50" fmla="*/ 978196 h 3810296"/>
                <a:gd name="connsiteX51" fmla="*/ 2641775 w 2970812"/>
                <a:gd name="connsiteY51" fmla="*/ 901996 h 3810296"/>
                <a:gd name="connsiteX52" fmla="*/ 2965625 w 2970812"/>
                <a:gd name="connsiteY52" fmla="*/ 571796 h 3810296"/>
                <a:gd name="connsiteX53" fmla="*/ 2616375 w 2970812"/>
                <a:gd name="connsiteY53" fmla="*/ 349546 h 3810296"/>
                <a:gd name="connsiteX54" fmla="*/ 349425 w 2970812"/>
                <a:gd name="connsiteY54" fmla="*/ 216196 h 3810296"/>
                <a:gd name="connsiteX55" fmla="*/ 101775 w 2970812"/>
                <a:gd name="connsiteY55" fmla="*/ 296 h 3810296"/>
                <a:gd name="connsiteX0" fmla="*/ 101775 w 2974511"/>
                <a:gd name="connsiteY0" fmla="*/ 296 h 3810296"/>
                <a:gd name="connsiteX1" fmla="*/ 89075 w 2974511"/>
                <a:gd name="connsiteY1" fmla="*/ 266996 h 3810296"/>
                <a:gd name="connsiteX2" fmla="*/ 114475 w 2974511"/>
                <a:gd name="connsiteY2" fmla="*/ 1244896 h 3810296"/>
                <a:gd name="connsiteX3" fmla="*/ 101775 w 2974511"/>
                <a:gd name="connsiteY3" fmla="*/ 2248196 h 3810296"/>
                <a:gd name="connsiteX4" fmla="*/ 50975 w 2974511"/>
                <a:gd name="connsiteY4" fmla="*/ 2667296 h 3810296"/>
                <a:gd name="connsiteX5" fmla="*/ 12875 w 2974511"/>
                <a:gd name="connsiteY5" fmla="*/ 3099096 h 3810296"/>
                <a:gd name="connsiteX6" fmla="*/ 175 w 2974511"/>
                <a:gd name="connsiteY6" fmla="*/ 3264196 h 3810296"/>
                <a:gd name="connsiteX7" fmla="*/ 38275 w 2974511"/>
                <a:gd name="connsiteY7" fmla="*/ 3632496 h 3810296"/>
                <a:gd name="connsiteX8" fmla="*/ 50975 w 2974511"/>
                <a:gd name="connsiteY8" fmla="*/ 3810296 h 3810296"/>
                <a:gd name="connsiteX9" fmla="*/ 63675 w 2974511"/>
                <a:gd name="connsiteY9" fmla="*/ 3632496 h 3810296"/>
                <a:gd name="connsiteX10" fmla="*/ 101775 w 2974511"/>
                <a:gd name="connsiteY10" fmla="*/ 3429296 h 3810296"/>
                <a:gd name="connsiteX11" fmla="*/ 139875 w 2974511"/>
                <a:gd name="connsiteY11" fmla="*/ 3238796 h 3810296"/>
                <a:gd name="connsiteX12" fmla="*/ 152575 w 2974511"/>
                <a:gd name="connsiteY12" fmla="*/ 3162596 h 3810296"/>
                <a:gd name="connsiteX13" fmla="*/ 165275 w 2974511"/>
                <a:gd name="connsiteY13" fmla="*/ 3099096 h 3810296"/>
                <a:gd name="connsiteX14" fmla="*/ 177975 w 2974511"/>
                <a:gd name="connsiteY14" fmla="*/ 3010196 h 3810296"/>
                <a:gd name="connsiteX15" fmla="*/ 203375 w 2974511"/>
                <a:gd name="connsiteY15" fmla="*/ 2946696 h 3810296"/>
                <a:gd name="connsiteX16" fmla="*/ 216075 w 2974511"/>
                <a:gd name="connsiteY16" fmla="*/ 2908596 h 3810296"/>
                <a:gd name="connsiteX17" fmla="*/ 228775 w 2974511"/>
                <a:gd name="connsiteY17" fmla="*/ 2806996 h 3810296"/>
                <a:gd name="connsiteX18" fmla="*/ 254175 w 2974511"/>
                <a:gd name="connsiteY18" fmla="*/ 2730796 h 3810296"/>
                <a:gd name="connsiteX19" fmla="*/ 330375 w 2974511"/>
                <a:gd name="connsiteY19" fmla="*/ 2692696 h 3810296"/>
                <a:gd name="connsiteX20" fmla="*/ 419275 w 2974511"/>
                <a:gd name="connsiteY20" fmla="*/ 2603796 h 3810296"/>
                <a:gd name="connsiteX21" fmla="*/ 470075 w 2974511"/>
                <a:gd name="connsiteY21" fmla="*/ 2552996 h 3810296"/>
                <a:gd name="connsiteX22" fmla="*/ 508175 w 2974511"/>
                <a:gd name="connsiteY22" fmla="*/ 2540296 h 3810296"/>
                <a:gd name="connsiteX23" fmla="*/ 546275 w 2974511"/>
                <a:gd name="connsiteY23" fmla="*/ 2489496 h 3810296"/>
                <a:gd name="connsiteX24" fmla="*/ 647875 w 2974511"/>
                <a:gd name="connsiteY24" fmla="*/ 2387896 h 3810296"/>
                <a:gd name="connsiteX25" fmla="*/ 685975 w 2974511"/>
                <a:gd name="connsiteY25" fmla="*/ 2337096 h 3810296"/>
                <a:gd name="connsiteX26" fmla="*/ 762175 w 2974511"/>
                <a:gd name="connsiteY26" fmla="*/ 2273596 h 3810296"/>
                <a:gd name="connsiteX27" fmla="*/ 800275 w 2974511"/>
                <a:gd name="connsiteY27" fmla="*/ 2222796 h 3810296"/>
                <a:gd name="connsiteX28" fmla="*/ 914575 w 2974511"/>
                <a:gd name="connsiteY28" fmla="*/ 2121196 h 3810296"/>
                <a:gd name="connsiteX29" fmla="*/ 978075 w 2974511"/>
                <a:gd name="connsiteY29" fmla="*/ 2057696 h 3810296"/>
                <a:gd name="connsiteX30" fmla="*/ 1066975 w 2974511"/>
                <a:gd name="connsiteY30" fmla="*/ 1994196 h 3810296"/>
                <a:gd name="connsiteX31" fmla="*/ 1168575 w 2974511"/>
                <a:gd name="connsiteY31" fmla="*/ 1956096 h 3810296"/>
                <a:gd name="connsiteX32" fmla="*/ 1206675 w 2974511"/>
                <a:gd name="connsiteY32" fmla="*/ 1930696 h 3810296"/>
                <a:gd name="connsiteX33" fmla="*/ 1270175 w 2974511"/>
                <a:gd name="connsiteY33" fmla="*/ 1917996 h 3810296"/>
                <a:gd name="connsiteX34" fmla="*/ 1371775 w 2974511"/>
                <a:gd name="connsiteY34" fmla="*/ 1867196 h 3810296"/>
                <a:gd name="connsiteX35" fmla="*/ 1549575 w 2974511"/>
                <a:gd name="connsiteY35" fmla="*/ 1829096 h 3810296"/>
                <a:gd name="connsiteX36" fmla="*/ 1613075 w 2974511"/>
                <a:gd name="connsiteY36" fmla="*/ 1790996 h 3810296"/>
                <a:gd name="connsiteX37" fmla="*/ 1663875 w 2974511"/>
                <a:gd name="connsiteY37" fmla="*/ 1765596 h 3810296"/>
                <a:gd name="connsiteX38" fmla="*/ 1714675 w 2974511"/>
                <a:gd name="connsiteY38" fmla="*/ 1727496 h 3810296"/>
                <a:gd name="connsiteX39" fmla="*/ 1752775 w 2974511"/>
                <a:gd name="connsiteY39" fmla="*/ 1702096 h 3810296"/>
                <a:gd name="connsiteX40" fmla="*/ 1803575 w 2974511"/>
                <a:gd name="connsiteY40" fmla="*/ 1663996 h 3810296"/>
                <a:gd name="connsiteX41" fmla="*/ 1930575 w 2974511"/>
                <a:gd name="connsiteY41" fmla="*/ 1600496 h 3810296"/>
                <a:gd name="connsiteX42" fmla="*/ 2070275 w 2974511"/>
                <a:gd name="connsiteY42" fmla="*/ 1486196 h 3810296"/>
                <a:gd name="connsiteX43" fmla="*/ 2184575 w 2974511"/>
                <a:gd name="connsiteY43" fmla="*/ 1384596 h 3810296"/>
                <a:gd name="connsiteX44" fmla="*/ 2260775 w 2974511"/>
                <a:gd name="connsiteY44" fmla="*/ 1308396 h 3810296"/>
                <a:gd name="connsiteX45" fmla="*/ 2311575 w 2974511"/>
                <a:gd name="connsiteY45" fmla="*/ 1257596 h 3810296"/>
                <a:gd name="connsiteX46" fmla="*/ 2362375 w 2974511"/>
                <a:gd name="connsiteY46" fmla="*/ 1219496 h 3810296"/>
                <a:gd name="connsiteX47" fmla="*/ 2400475 w 2974511"/>
                <a:gd name="connsiteY47" fmla="*/ 1168696 h 3810296"/>
                <a:gd name="connsiteX48" fmla="*/ 2451275 w 2974511"/>
                <a:gd name="connsiteY48" fmla="*/ 1130596 h 3810296"/>
                <a:gd name="connsiteX49" fmla="*/ 2552875 w 2974511"/>
                <a:gd name="connsiteY49" fmla="*/ 1016296 h 3810296"/>
                <a:gd name="connsiteX50" fmla="*/ 2590975 w 2974511"/>
                <a:gd name="connsiteY50" fmla="*/ 978196 h 3810296"/>
                <a:gd name="connsiteX51" fmla="*/ 2965625 w 2974511"/>
                <a:gd name="connsiteY51" fmla="*/ 571796 h 3810296"/>
                <a:gd name="connsiteX52" fmla="*/ 2616375 w 2974511"/>
                <a:gd name="connsiteY52" fmla="*/ 349546 h 3810296"/>
                <a:gd name="connsiteX53" fmla="*/ 349425 w 2974511"/>
                <a:gd name="connsiteY53" fmla="*/ 216196 h 3810296"/>
                <a:gd name="connsiteX54" fmla="*/ 101775 w 2974511"/>
                <a:gd name="connsiteY54"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070275 w 2967587"/>
                <a:gd name="connsiteY42" fmla="*/ 1486196 h 3810296"/>
                <a:gd name="connsiteX43" fmla="*/ 2184575 w 2967587"/>
                <a:gd name="connsiteY43" fmla="*/ 1384596 h 3810296"/>
                <a:gd name="connsiteX44" fmla="*/ 2260775 w 2967587"/>
                <a:gd name="connsiteY44" fmla="*/ 1308396 h 3810296"/>
                <a:gd name="connsiteX45" fmla="*/ 2311575 w 2967587"/>
                <a:gd name="connsiteY45" fmla="*/ 1257596 h 3810296"/>
                <a:gd name="connsiteX46" fmla="*/ 2362375 w 2967587"/>
                <a:gd name="connsiteY46" fmla="*/ 1219496 h 3810296"/>
                <a:gd name="connsiteX47" fmla="*/ 2400475 w 2967587"/>
                <a:gd name="connsiteY47" fmla="*/ 1168696 h 3810296"/>
                <a:gd name="connsiteX48" fmla="*/ 2451275 w 2967587"/>
                <a:gd name="connsiteY48" fmla="*/ 1130596 h 3810296"/>
                <a:gd name="connsiteX49" fmla="*/ 2552875 w 2967587"/>
                <a:gd name="connsiteY49" fmla="*/ 1016296 h 3810296"/>
                <a:gd name="connsiteX50" fmla="*/ 2590975 w 2967587"/>
                <a:gd name="connsiteY50" fmla="*/ 978196 h 3810296"/>
                <a:gd name="connsiteX51" fmla="*/ 2686225 w 2967587"/>
                <a:gd name="connsiteY51" fmla="*/ 971846 h 3810296"/>
                <a:gd name="connsiteX52" fmla="*/ 2965625 w 2967587"/>
                <a:gd name="connsiteY52" fmla="*/ 571796 h 3810296"/>
                <a:gd name="connsiteX53" fmla="*/ 2616375 w 2967587"/>
                <a:gd name="connsiteY53" fmla="*/ 349546 h 3810296"/>
                <a:gd name="connsiteX54" fmla="*/ 349425 w 2967587"/>
                <a:gd name="connsiteY54" fmla="*/ 216196 h 3810296"/>
                <a:gd name="connsiteX55" fmla="*/ 101775 w 2967587"/>
                <a:gd name="connsiteY55"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070275 w 2967587"/>
                <a:gd name="connsiteY42" fmla="*/ 1486196 h 3810296"/>
                <a:gd name="connsiteX43" fmla="*/ 2184575 w 2967587"/>
                <a:gd name="connsiteY43" fmla="*/ 1384596 h 3810296"/>
                <a:gd name="connsiteX44" fmla="*/ 2260775 w 2967587"/>
                <a:gd name="connsiteY44" fmla="*/ 1308396 h 3810296"/>
                <a:gd name="connsiteX45" fmla="*/ 2311575 w 2967587"/>
                <a:gd name="connsiteY45" fmla="*/ 1257596 h 3810296"/>
                <a:gd name="connsiteX46" fmla="*/ 2362375 w 2967587"/>
                <a:gd name="connsiteY46" fmla="*/ 1219496 h 3810296"/>
                <a:gd name="connsiteX47" fmla="*/ 2400475 w 2967587"/>
                <a:gd name="connsiteY47" fmla="*/ 1168696 h 3810296"/>
                <a:gd name="connsiteX48" fmla="*/ 2451275 w 2967587"/>
                <a:gd name="connsiteY48" fmla="*/ 1130596 h 3810296"/>
                <a:gd name="connsiteX49" fmla="*/ 2552875 w 2967587"/>
                <a:gd name="connsiteY49" fmla="*/ 1016296 h 3810296"/>
                <a:gd name="connsiteX50" fmla="*/ 2686225 w 2967587"/>
                <a:gd name="connsiteY50" fmla="*/ 971846 h 3810296"/>
                <a:gd name="connsiteX51" fmla="*/ 2965625 w 2967587"/>
                <a:gd name="connsiteY51" fmla="*/ 571796 h 3810296"/>
                <a:gd name="connsiteX52" fmla="*/ 2616375 w 2967587"/>
                <a:gd name="connsiteY52" fmla="*/ 349546 h 3810296"/>
                <a:gd name="connsiteX53" fmla="*/ 349425 w 2967587"/>
                <a:gd name="connsiteY53" fmla="*/ 216196 h 3810296"/>
                <a:gd name="connsiteX54" fmla="*/ 101775 w 2967587"/>
                <a:gd name="connsiteY54"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070275 w 2967587"/>
                <a:gd name="connsiteY42" fmla="*/ 1486196 h 3810296"/>
                <a:gd name="connsiteX43" fmla="*/ 2184575 w 2967587"/>
                <a:gd name="connsiteY43" fmla="*/ 1384596 h 3810296"/>
                <a:gd name="connsiteX44" fmla="*/ 2260775 w 2967587"/>
                <a:gd name="connsiteY44" fmla="*/ 1308396 h 3810296"/>
                <a:gd name="connsiteX45" fmla="*/ 2311575 w 2967587"/>
                <a:gd name="connsiteY45" fmla="*/ 1257596 h 3810296"/>
                <a:gd name="connsiteX46" fmla="*/ 2362375 w 2967587"/>
                <a:gd name="connsiteY46" fmla="*/ 1219496 h 3810296"/>
                <a:gd name="connsiteX47" fmla="*/ 2400475 w 2967587"/>
                <a:gd name="connsiteY47" fmla="*/ 1168696 h 3810296"/>
                <a:gd name="connsiteX48" fmla="*/ 2451275 w 2967587"/>
                <a:gd name="connsiteY48" fmla="*/ 1130596 h 3810296"/>
                <a:gd name="connsiteX49" fmla="*/ 2686225 w 2967587"/>
                <a:gd name="connsiteY49" fmla="*/ 971846 h 3810296"/>
                <a:gd name="connsiteX50" fmla="*/ 2965625 w 2967587"/>
                <a:gd name="connsiteY50" fmla="*/ 571796 h 3810296"/>
                <a:gd name="connsiteX51" fmla="*/ 2616375 w 2967587"/>
                <a:gd name="connsiteY51" fmla="*/ 349546 h 3810296"/>
                <a:gd name="connsiteX52" fmla="*/ 349425 w 2967587"/>
                <a:gd name="connsiteY52" fmla="*/ 216196 h 3810296"/>
                <a:gd name="connsiteX53" fmla="*/ 101775 w 2967587"/>
                <a:gd name="connsiteY53"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070275 w 2967587"/>
                <a:gd name="connsiteY42" fmla="*/ 1486196 h 3810296"/>
                <a:gd name="connsiteX43" fmla="*/ 2184575 w 2967587"/>
                <a:gd name="connsiteY43" fmla="*/ 1384596 h 3810296"/>
                <a:gd name="connsiteX44" fmla="*/ 2260775 w 2967587"/>
                <a:gd name="connsiteY44" fmla="*/ 1308396 h 3810296"/>
                <a:gd name="connsiteX45" fmla="*/ 2311575 w 2967587"/>
                <a:gd name="connsiteY45" fmla="*/ 1257596 h 3810296"/>
                <a:gd name="connsiteX46" fmla="*/ 2362375 w 2967587"/>
                <a:gd name="connsiteY46" fmla="*/ 1219496 h 3810296"/>
                <a:gd name="connsiteX47" fmla="*/ 2400475 w 2967587"/>
                <a:gd name="connsiteY47" fmla="*/ 1168696 h 3810296"/>
                <a:gd name="connsiteX48" fmla="*/ 2686225 w 2967587"/>
                <a:gd name="connsiteY48" fmla="*/ 971846 h 3810296"/>
                <a:gd name="connsiteX49" fmla="*/ 2965625 w 2967587"/>
                <a:gd name="connsiteY49" fmla="*/ 571796 h 3810296"/>
                <a:gd name="connsiteX50" fmla="*/ 2616375 w 2967587"/>
                <a:gd name="connsiteY50" fmla="*/ 349546 h 3810296"/>
                <a:gd name="connsiteX51" fmla="*/ 349425 w 2967587"/>
                <a:gd name="connsiteY51" fmla="*/ 216196 h 3810296"/>
                <a:gd name="connsiteX52" fmla="*/ 101775 w 2967587"/>
                <a:gd name="connsiteY52"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070275 w 2967587"/>
                <a:gd name="connsiteY42" fmla="*/ 1486196 h 3810296"/>
                <a:gd name="connsiteX43" fmla="*/ 2184575 w 2967587"/>
                <a:gd name="connsiteY43" fmla="*/ 1384596 h 3810296"/>
                <a:gd name="connsiteX44" fmla="*/ 2260775 w 2967587"/>
                <a:gd name="connsiteY44" fmla="*/ 1308396 h 3810296"/>
                <a:gd name="connsiteX45" fmla="*/ 2311575 w 2967587"/>
                <a:gd name="connsiteY45" fmla="*/ 1257596 h 3810296"/>
                <a:gd name="connsiteX46" fmla="*/ 2362375 w 2967587"/>
                <a:gd name="connsiteY46" fmla="*/ 1219496 h 3810296"/>
                <a:gd name="connsiteX47" fmla="*/ 2686225 w 2967587"/>
                <a:gd name="connsiteY47" fmla="*/ 971846 h 3810296"/>
                <a:gd name="connsiteX48" fmla="*/ 2965625 w 2967587"/>
                <a:gd name="connsiteY48" fmla="*/ 571796 h 3810296"/>
                <a:gd name="connsiteX49" fmla="*/ 2616375 w 2967587"/>
                <a:gd name="connsiteY49" fmla="*/ 349546 h 3810296"/>
                <a:gd name="connsiteX50" fmla="*/ 349425 w 2967587"/>
                <a:gd name="connsiteY50" fmla="*/ 216196 h 3810296"/>
                <a:gd name="connsiteX51" fmla="*/ 101775 w 2967587"/>
                <a:gd name="connsiteY51"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070275 w 2967587"/>
                <a:gd name="connsiteY42" fmla="*/ 1486196 h 3810296"/>
                <a:gd name="connsiteX43" fmla="*/ 2184575 w 2967587"/>
                <a:gd name="connsiteY43" fmla="*/ 1384596 h 3810296"/>
                <a:gd name="connsiteX44" fmla="*/ 2260775 w 2967587"/>
                <a:gd name="connsiteY44" fmla="*/ 1308396 h 3810296"/>
                <a:gd name="connsiteX45" fmla="*/ 2311575 w 2967587"/>
                <a:gd name="connsiteY45" fmla="*/ 1257596 h 3810296"/>
                <a:gd name="connsiteX46" fmla="*/ 2686225 w 2967587"/>
                <a:gd name="connsiteY46" fmla="*/ 971846 h 3810296"/>
                <a:gd name="connsiteX47" fmla="*/ 2965625 w 2967587"/>
                <a:gd name="connsiteY47" fmla="*/ 571796 h 3810296"/>
                <a:gd name="connsiteX48" fmla="*/ 2616375 w 2967587"/>
                <a:gd name="connsiteY48" fmla="*/ 349546 h 3810296"/>
                <a:gd name="connsiteX49" fmla="*/ 349425 w 2967587"/>
                <a:gd name="connsiteY49" fmla="*/ 216196 h 3810296"/>
                <a:gd name="connsiteX50" fmla="*/ 101775 w 2967587"/>
                <a:gd name="connsiteY50"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070275 w 2967587"/>
                <a:gd name="connsiteY42" fmla="*/ 1486196 h 3810296"/>
                <a:gd name="connsiteX43" fmla="*/ 2184575 w 2967587"/>
                <a:gd name="connsiteY43" fmla="*/ 1384596 h 3810296"/>
                <a:gd name="connsiteX44" fmla="*/ 2260775 w 2967587"/>
                <a:gd name="connsiteY44" fmla="*/ 1308396 h 3810296"/>
                <a:gd name="connsiteX45" fmla="*/ 2686225 w 2967587"/>
                <a:gd name="connsiteY45" fmla="*/ 971846 h 3810296"/>
                <a:gd name="connsiteX46" fmla="*/ 2965625 w 2967587"/>
                <a:gd name="connsiteY46" fmla="*/ 571796 h 3810296"/>
                <a:gd name="connsiteX47" fmla="*/ 2616375 w 2967587"/>
                <a:gd name="connsiteY47" fmla="*/ 349546 h 3810296"/>
                <a:gd name="connsiteX48" fmla="*/ 349425 w 2967587"/>
                <a:gd name="connsiteY48" fmla="*/ 216196 h 3810296"/>
                <a:gd name="connsiteX49" fmla="*/ 101775 w 2967587"/>
                <a:gd name="connsiteY49"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070275 w 2967587"/>
                <a:gd name="connsiteY42" fmla="*/ 1486196 h 3810296"/>
                <a:gd name="connsiteX43" fmla="*/ 2184575 w 2967587"/>
                <a:gd name="connsiteY43" fmla="*/ 1384596 h 3810296"/>
                <a:gd name="connsiteX44" fmla="*/ 2686225 w 2967587"/>
                <a:gd name="connsiteY44" fmla="*/ 971846 h 3810296"/>
                <a:gd name="connsiteX45" fmla="*/ 2965625 w 2967587"/>
                <a:gd name="connsiteY45" fmla="*/ 571796 h 3810296"/>
                <a:gd name="connsiteX46" fmla="*/ 2616375 w 2967587"/>
                <a:gd name="connsiteY46" fmla="*/ 349546 h 3810296"/>
                <a:gd name="connsiteX47" fmla="*/ 349425 w 2967587"/>
                <a:gd name="connsiteY47" fmla="*/ 216196 h 3810296"/>
                <a:gd name="connsiteX48" fmla="*/ 101775 w 2967587"/>
                <a:gd name="connsiteY48"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070275 w 2967587"/>
                <a:gd name="connsiteY42" fmla="*/ 1486196 h 3810296"/>
                <a:gd name="connsiteX43" fmla="*/ 2686225 w 2967587"/>
                <a:gd name="connsiteY43" fmla="*/ 971846 h 3810296"/>
                <a:gd name="connsiteX44" fmla="*/ 2965625 w 2967587"/>
                <a:gd name="connsiteY44" fmla="*/ 571796 h 3810296"/>
                <a:gd name="connsiteX45" fmla="*/ 2616375 w 2967587"/>
                <a:gd name="connsiteY45" fmla="*/ 349546 h 3810296"/>
                <a:gd name="connsiteX46" fmla="*/ 349425 w 2967587"/>
                <a:gd name="connsiteY46" fmla="*/ 216196 h 3810296"/>
                <a:gd name="connsiteX47" fmla="*/ 101775 w 2967587"/>
                <a:gd name="connsiteY47"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647875 w 2967587"/>
                <a:gd name="connsiteY24" fmla="*/ 238789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686225 w 2967587"/>
                <a:gd name="connsiteY42" fmla="*/ 971846 h 3810296"/>
                <a:gd name="connsiteX43" fmla="*/ 2965625 w 2967587"/>
                <a:gd name="connsiteY43" fmla="*/ 571796 h 3810296"/>
                <a:gd name="connsiteX44" fmla="*/ 2616375 w 2967587"/>
                <a:gd name="connsiteY44" fmla="*/ 349546 h 3810296"/>
                <a:gd name="connsiteX45" fmla="*/ 349425 w 2967587"/>
                <a:gd name="connsiteY45" fmla="*/ 216196 h 3810296"/>
                <a:gd name="connsiteX46" fmla="*/ 101775 w 2967587"/>
                <a:gd name="connsiteY46"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685975 w 2967587"/>
                <a:gd name="connsiteY25" fmla="*/ 2337096 h 3810296"/>
                <a:gd name="connsiteX26" fmla="*/ 762175 w 2967587"/>
                <a:gd name="connsiteY26" fmla="*/ 2273596 h 3810296"/>
                <a:gd name="connsiteX27" fmla="*/ 800275 w 2967587"/>
                <a:gd name="connsiteY27" fmla="*/ 2222796 h 3810296"/>
                <a:gd name="connsiteX28" fmla="*/ 914575 w 2967587"/>
                <a:gd name="connsiteY28" fmla="*/ 2121196 h 3810296"/>
                <a:gd name="connsiteX29" fmla="*/ 978075 w 2967587"/>
                <a:gd name="connsiteY29" fmla="*/ 2057696 h 3810296"/>
                <a:gd name="connsiteX30" fmla="*/ 1066975 w 2967587"/>
                <a:gd name="connsiteY30" fmla="*/ 1994196 h 3810296"/>
                <a:gd name="connsiteX31" fmla="*/ 1168575 w 2967587"/>
                <a:gd name="connsiteY31" fmla="*/ 1956096 h 3810296"/>
                <a:gd name="connsiteX32" fmla="*/ 1206675 w 2967587"/>
                <a:gd name="connsiteY32" fmla="*/ 1930696 h 3810296"/>
                <a:gd name="connsiteX33" fmla="*/ 1270175 w 2967587"/>
                <a:gd name="connsiteY33" fmla="*/ 1917996 h 3810296"/>
                <a:gd name="connsiteX34" fmla="*/ 1371775 w 2967587"/>
                <a:gd name="connsiteY34" fmla="*/ 1867196 h 3810296"/>
                <a:gd name="connsiteX35" fmla="*/ 1549575 w 2967587"/>
                <a:gd name="connsiteY35" fmla="*/ 1829096 h 3810296"/>
                <a:gd name="connsiteX36" fmla="*/ 1613075 w 2967587"/>
                <a:gd name="connsiteY36" fmla="*/ 1790996 h 3810296"/>
                <a:gd name="connsiteX37" fmla="*/ 1663875 w 2967587"/>
                <a:gd name="connsiteY37" fmla="*/ 1765596 h 3810296"/>
                <a:gd name="connsiteX38" fmla="*/ 1714675 w 2967587"/>
                <a:gd name="connsiteY38" fmla="*/ 1727496 h 3810296"/>
                <a:gd name="connsiteX39" fmla="*/ 1752775 w 2967587"/>
                <a:gd name="connsiteY39" fmla="*/ 1702096 h 3810296"/>
                <a:gd name="connsiteX40" fmla="*/ 1803575 w 2967587"/>
                <a:gd name="connsiteY40" fmla="*/ 1663996 h 3810296"/>
                <a:gd name="connsiteX41" fmla="*/ 1930575 w 2967587"/>
                <a:gd name="connsiteY41" fmla="*/ 1600496 h 3810296"/>
                <a:gd name="connsiteX42" fmla="*/ 2686225 w 2967587"/>
                <a:gd name="connsiteY42" fmla="*/ 971846 h 3810296"/>
                <a:gd name="connsiteX43" fmla="*/ 2965625 w 2967587"/>
                <a:gd name="connsiteY43" fmla="*/ 571796 h 3810296"/>
                <a:gd name="connsiteX44" fmla="*/ 2616375 w 2967587"/>
                <a:gd name="connsiteY44" fmla="*/ 349546 h 3810296"/>
                <a:gd name="connsiteX45" fmla="*/ 349425 w 2967587"/>
                <a:gd name="connsiteY45" fmla="*/ 216196 h 3810296"/>
                <a:gd name="connsiteX46" fmla="*/ 101775 w 2967587"/>
                <a:gd name="connsiteY46"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762175 w 2967587"/>
                <a:gd name="connsiteY25" fmla="*/ 2273596 h 3810296"/>
                <a:gd name="connsiteX26" fmla="*/ 800275 w 2967587"/>
                <a:gd name="connsiteY26" fmla="*/ 2222796 h 3810296"/>
                <a:gd name="connsiteX27" fmla="*/ 914575 w 2967587"/>
                <a:gd name="connsiteY27" fmla="*/ 2121196 h 3810296"/>
                <a:gd name="connsiteX28" fmla="*/ 978075 w 2967587"/>
                <a:gd name="connsiteY28" fmla="*/ 2057696 h 3810296"/>
                <a:gd name="connsiteX29" fmla="*/ 1066975 w 2967587"/>
                <a:gd name="connsiteY29" fmla="*/ 1994196 h 3810296"/>
                <a:gd name="connsiteX30" fmla="*/ 1168575 w 2967587"/>
                <a:gd name="connsiteY30" fmla="*/ 1956096 h 3810296"/>
                <a:gd name="connsiteX31" fmla="*/ 1206675 w 2967587"/>
                <a:gd name="connsiteY31" fmla="*/ 1930696 h 3810296"/>
                <a:gd name="connsiteX32" fmla="*/ 1270175 w 2967587"/>
                <a:gd name="connsiteY32" fmla="*/ 1917996 h 3810296"/>
                <a:gd name="connsiteX33" fmla="*/ 1371775 w 2967587"/>
                <a:gd name="connsiteY33" fmla="*/ 1867196 h 3810296"/>
                <a:gd name="connsiteX34" fmla="*/ 1549575 w 2967587"/>
                <a:gd name="connsiteY34" fmla="*/ 1829096 h 3810296"/>
                <a:gd name="connsiteX35" fmla="*/ 1613075 w 2967587"/>
                <a:gd name="connsiteY35" fmla="*/ 1790996 h 3810296"/>
                <a:gd name="connsiteX36" fmla="*/ 1663875 w 2967587"/>
                <a:gd name="connsiteY36" fmla="*/ 1765596 h 3810296"/>
                <a:gd name="connsiteX37" fmla="*/ 1714675 w 2967587"/>
                <a:gd name="connsiteY37" fmla="*/ 1727496 h 3810296"/>
                <a:gd name="connsiteX38" fmla="*/ 1752775 w 2967587"/>
                <a:gd name="connsiteY38" fmla="*/ 1702096 h 3810296"/>
                <a:gd name="connsiteX39" fmla="*/ 1803575 w 2967587"/>
                <a:gd name="connsiteY39" fmla="*/ 1663996 h 3810296"/>
                <a:gd name="connsiteX40" fmla="*/ 1930575 w 2967587"/>
                <a:gd name="connsiteY40" fmla="*/ 1600496 h 3810296"/>
                <a:gd name="connsiteX41" fmla="*/ 2686225 w 2967587"/>
                <a:gd name="connsiteY41" fmla="*/ 971846 h 3810296"/>
                <a:gd name="connsiteX42" fmla="*/ 2965625 w 2967587"/>
                <a:gd name="connsiteY42" fmla="*/ 571796 h 3810296"/>
                <a:gd name="connsiteX43" fmla="*/ 2616375 w 2967587"/>
                <a:gd name="connsiteY43" fmla="*/ 349546 h 3810296"/>
                <a:gd name="connsiteX44" fmla="*/ 349425 w 2967587"/>
                <a:gd name="connsiteY44" fmla="*/ 216196 h 3810296"/>
                <a:gd name="connsiteX45" fmla="*/ 101775 w 2967587"/>
                <a:gd name="connsiteY45"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800275 w 2967587"/>
                <a:gd name="connsiteY25" fmla="*/ 2222796 h 3810296"/>
                <a:gd name="connsiteX26" fmla="*/ 914575 w 2967587"/>
                <a:gd name="connsiteY26" fmla="*/ 2121196 h 3810296"/>
                <a:gd name="connsiteX27" fmla="*/ 978075 w 2967587"/>
                <a:gd name="connsiteY27" fmla="*/ 2057696 h 3810296"/>
                <a:gd name="connsiteX28" fmla="*/ 1066975 w 2967587"/>
                <a:gd name="connsiteY28" fmla="*/ 1994196 h 3810296"/>
                <a:gd name="connsiteX29" fmla="*/ 1168575 w 2967587"/>
                <a:gd name="connsiteY29" fmla="*/ 1956096 h 3810296"/>
                <a:gd name="connsiteX30" fmla="*/ 1206675 w 2967587"/>
                <a:gd name="connsiteY30" fmla="*/ 1930696 h 3810296"/>
                <a:gd name="connsiteX31" fmla="*/ 1270175 w 2967587"/>
                <a:gd name="connsiteY31" fmla="*/ 1917996 h 3810296"/>
                <a:gd name="connsiteX32" fmla="*/ 1371775 w 2967587"/>
                <a:gd name="connsiteY32" fmla="*/ 1867196 h 3810296"/>
                <a:gd name="connsiteX33" fmla="*/ 1549575 w 2967587"/>
                <a:gd name="connsiteY33" fmla="*/ 1829096 h 3810296"/>
                <a:gd name="connsiteX34" fmla="*/ 1613075 w 2967587"/>
                <a:gd name="connsiteY34" fmla="*/ 1790996 h 3810296"/>
                <a:gd name="connsiteX35" fmla="*/ 1663875 w 2967587"/>
                <a:gd name="connsiteY35" fmla="*/ 1765596 h 3810296"/>
                <a:gd name="connsiteX36" fmla="*/ 1714675 w 2967587"/>
                <a:gd name="connsiteY36" fmla="*/ 1727496 h 3810296"/>
                <a:gd name="connsiteX37" fmla="*/ 1752775 w 2967587"/>
                <a:gd name="connsiteY37" fmla="*/ 1702096 h 3810296"/>
                <a:gd name="connsiteX38" fmla="*/ 1803575 w 2967587"/>
                <a:gd name="connsiteY38" fmla="*/ 1663996 h 3810296"/>
                <a:gd name="connsiteX39" fmla="*/ 1930575 w 2967587"/>
                <a:gd name="connsiteY39" fmla="*/ 1600496 h 3810296"/>
                <a:gd name="connsiteX40" fmla="*/ 2686225 w 2967587"/>
                <a:gd name="connsiteY40" fmla="*/ 971846 h 3810296"/>
                <a:gd name="connsiteX41" fmla="*/ 2965625 w 2967587"/>
                <a:gd name="connsiteY41" fmla="*/ 571796 h 3810296"/>
                <a:gd name="connsiteX42" fmla="*/ 2616375 w 2967587"/>
                <a:gd name="connsiteY42" fmla="*/ 349546 h 3810296"/>
                <a:gd name="connsiteX43" fmla="*/ 349425 w 2967587"/>
                <a:gd name="connsiteY43" fmla="*/ 216196 h 3810296"/>
                <a:gd name="connsiteX44" fmla="*/ 101775 w 2967587"/>
                <a:gd name="connsiteY44"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914575 w 2967587"/>
                <a:gd name="connsiteY25" fmla="*/ 2121196 h 3810296"/>
                <a:gd name="connsiteX26" fmla="*/ 978075 w 2967587"/>
                <a:gd name="connsiteY26" fmla="*/ 2057696 h 3810296"/>
                <a:gd name="connsiteX27" fmla="*/ 1066975 w 2967587"/>
                <a:gd name="connsiteY27" fmla="*/ 1994196 h 3810296"/>
                <a:gd name="connsiteX28" fmla="*/ 1168575 w 2967587"/>
                <a:gd name="connsiteY28" fmla="*/ 1956096 h 3810296"/>
                <a:gd name="connsiteX29" fmla="*/ 1206675 w 2967587"/>
                <a:gd name="connsiteY29" fmla="*/ 1930696 h 3810296"/>
                <a:gd name="connsiteX30" fmla="*/ 1270175 w 2967587"/>
                <a:gd name="connsiteY30" fmla="*/ 1917996 h 3810296"/>
                <a:gd name="connsiteX31" fmla="*/ 1371775 w 2967587"/>
                <a:gd name="connsiteY31" fmla="*/ 1867196 h 3810296"/>
                <a:gd name="connsiteX32" fmla="*/ 1549575 w 2967587"/>
                <a:gd name="connsiteY32" fmla="*/ 1829096 h 3810296"/>
                <a:gd name="connsiteX33" fmla="*/ 1613075 w 2967587"/>
                <a:gd name="connsiteY33" fmla="*/ 1790996 h 3810296"/>
                <a:gd name="connsiteX34" fmla="*/ 1663875 w 2967587"/>
                <a:gd name="connsiteY34" fmla="*/ 1765596 h 3810296"/>
                <a:gd name="connsiteX35" fmla="*/ 1714675 w 2967587"/>
                <a:gd name="connsiteY35" fmla="*/ 1727496 h 3810296"/>
                <a:gd name="connsiteX36" fmla="*/ 1752775 w 2967587"/>
                <a:gd name="connsiteY36" fmla="*/ 1702096 h 3810296"/>
                <a:gd name="connsiteX37" fmla="*/ 1803575 w 2967587"/>
                <a:gd name="connsiteY37" fmla="*/ 1663996 h 3810296"/>
                <a:gd name="connsiteX38" fmla="*/ 1930575 w 2967587"/>
                <a:gd name="connsiteY38" fmla="*/ 1600496 h 3810296"/>
                <a:gd name="connsiteX39" fmla="*/ 2686225 w 2967587"/>
                <a:gd name="connsiteY39" fmla="*/ 971846 h 3810296"/>
                <a:gd name="connsiteX40" fmla="*/ 2965625 w 2967587"/>
                <a:gd name="connsiteY40" fmla="*/ 571796 h 3810296"/>
                <a:gd name="connsiteX41" fmla="*/ 2616375 w 2967587"/>
                <a:gd name="connsiteY41" fmla="*/ 349546 h 3810296"/>
                <a:gd name="connsiteX42" fmla="*/ 349425 w 2967587"/>
                <a:gd name="connsiteY42" fmla="*/ 216196 h 3810296"/>
                <a:gd name="connsiteX43" fmla="*/ 101775 w 2967587"/>
                <a:gd name="connsiteY43"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978075 w 2967587"/>
                <a:gd name="connsiteY25" fmla="*/ 2057696 h 3810296"/>
                <a:gd name="connsiteX26" fmla="*/ 1066975 w 2967587"/>
                <a:gd name="connsiteY26" fmla="*/ 1994196 h 3810296"/>
                <a:gd name="connsiteX27" fmla="*/ 1168575 w 2967587"/>
                <a:gd name="connsiteY27" fmla="*/ 1956096 h 3810296"/>
                <a:gd name="connsiteX28" fmla="*/ 1206675 w 2967587"/>
                <a:gd name="connsiteY28" fmla="*/ 1930696 h 3810296"/>
                <a:gd name="connsiteX29" fmla="*/ 1270175 w 2967587"/>
                <a:gd name="connsiteY29" fmla="*/ 1917996 h 3810296"/>
                <a:gd name="connsiteX30" fmla="*/ 1371775 w 2967587"/>
                <a:gd name="connsiteY30" fmla="*/ 1867196 h 3810296"/>
                <a:gd name="connsiteX31" fmla="*/ 1549575 w 2967587"/>
                <a:gd name="connsiteY31" fmla="*/ 1829096 h 3810296"/>
                <a:gd name="connsiteX32" fmla="*/ 1613075 w 2967587"/>
                <a:gd name="connsiteY32" fmla="*/ 1790996 h 3810296"/>
                <a:gd name="connsiteX33" fmla="*/ 1663875 w 2967587"/>
                <a:gd name="connsiteY33" fmla="*/ 1765596 h 3810296"/>
                <a:gd name="connsiteX34" fmla="*/ 1714675 w 2967587"/>
                <a:gd name="connsiteY34" fmla="*/ 1727496 h 3810296"/>
                <a:gd name="connsiteX35" fmla="*/ 1752775 w 2967587"/>
                <a:gd name="connsiteY35" fmla="*/ 1702096 h 3810296"/>
                <a:gd name="connsiteX36" fmla="*/ 1803575 w 2967587"/>
                <a:gd name="connsiteY36" fmla="*/ 1663996 h 3810296"/>
                <a:gd name="connsiteX37" fmla="*/ 1930575 w 2967587"/>
                <a:gd name="connsiteY37" fmla="*/ 1600496 h 3810296"/>
                <a:gd name="connsiteX38" fmla="*/ 2686225 w 2967587"/>
                <a:gd name="connsiteY38" fmla="*/ 971846 h 3810296"/>
                <a:gd name="connsiteX39" fmla="*/ 2965625 w 2967587"/>
                <a:gd name="connsiteY39" fmla="*/ 571796 h 3810296"/>
                <a:gd name="connsiteX40" fmla="*/ 2616375 w 2967587"/>
                <a:gd name="connsiteY40" fmla="*/ 349546 h 3810296"/>
                <a:gd name="connsiteX41" fmla="*/ 349425 w 2967587"/>
                <a:gd name="connsiteY41" fmla="*/ 216196 h 3810296"/>
                <a:gd name="connsiteX42" fmla="*/ 101775 w 2967587"/>
                <a:gd name="connsiteY42"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066975 w 2967587"/>
                <a:gd name="connsiteY25" fmla="*/ 1994196 h 3810296"/>
                <a:gd name="connsiteX26" fmla="*/ 1168575 w 2967587"/>
                <a:gd name="connsiteY26" fmla="*/ 1956096 h 3810296"/>
                <a:gd name="connsiteX27" fmla="*/ 1206675 w 2967587"/>
                <a:gd name="connsiteY27" fmla="*/ 1930696 h 3810296"/>
                <a:gd name="connsiteX28" fmla="*/ 1270175 w 2967587"/>
                <a:gd name="connsiteY28" fmla="*/ 1917996 h 3810296"/>
                <a:gd name="connsiteX29" fmla="*/ 1371775 w 2967587"/>
                <a:gd name="connsiteY29" fmla="*/ 1867196 h 3810296"/>
                <a:gd name="connsiteX30" fmla="*/ 1549575 w 2967587"/>
                <a:gd name="connsiteY30" fmla="*/ 1829096 h 3810296"/>
                <a:gd name="connsiteX31" fmla="*/ 1613075 w 2967587"/>
                <a:gd name="connsiteY31" fmla="*/ 1790996 h 3810296"/>
                <a:gd name="connsiteX32" fmla="*/ 1663875 w 2967587"/>
                <a:gd name="connsiteY32" fmla="*/ 1765596 h 3810296"/>
                <a:gd name="connsiteX33" fmla="*/ 1714675 w 2967587"/>
                <a:gd name="connsiteY33" fmla="*/ 1727496 h 3810296"/>
                <a:gd name="connsiteX34" fmla="*/ 1752775 w 2967587"/>
                <a:gd name="connsiteY34" fmla="*/ 1702096 h 3810296"/>
                <a:gd name="connsiteX35" fmla="*/ 1803575 w 2967587"/>
                <a:gd name="connsiteY35" fmla="*/ 1663996 h 3810296"/>
                <a:gd name="connsiteX36" fmla="*/ 1930575 w 2967587"/>
                <a:gd name="connsiteY36" fmla="*/ 1600496 h 3810296"/>
                <a:gd name="connsiteX37" fmla="*/ 2686225 w 2967587"/>
                <a:gd name="connsiteY37" fmla="*/ 971846 h 3810296"/>
                <a:gd name="connsiteX38" fmla="*/ 2965625 w 2967587"/>
                <a:gd name="connsiteY38" fmla="*/ 571796 h 3810296"/>
                <a:gd name="connsiteX39" fmla="*/ 2616375 w 2967587"/>
                <a:gd name="connsiteY39" fmla="*/ 349546 h 3810296"/>
                <a:gd name="connsiteX40" fmla="*/ 349425 w 2967587"/>
                <a:gd name="connsiteY40" fmla="*/ 216196 h 3810296"/>
                <a:gd name="connsiteX41" fmla="*/ 101775 w 2967587"/>
                <a:gd name="connsiteY41"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168575 w 2967587"/>
                <a:gd name="connsiteY25" fmla="*/ 1956096 h 3810296"/>
                <a:gd name="connsiteX26" fmla="*/ 1206675 w 2967587"/>
                <a:gd name="connsiteY26" fmla="*/ 1930696 h 3810296"/>
                <a:gd name="connsiteX27" fmla="*/ 1270175 w 2967587"/>
                <a:gd name="connsiteY27" fmla="*/ 1917996 h 3810296"/>
                <a:gd name="connsiteX28" fmla="*/ 1371775 w 2967587"/>
                <a:gd name="connsiteY28" fmla="*/ 1867196 h 3810296"/>
                <a:gd name="connsiteX29" fmla="*/ 1549575 w 2967587"/>
                <a:gd name="connsiteY29" fmla="*/ 1829096 h 3810296"/>
                <a:gd name="connsiteX30" fmla="*/ 1613075 w 2967587"/>
                <a:gd name="connsiteY30" fmla="*/ 1790996 h 3810296"/>
                <a:gd name="connsiteX31" fmla="*/ 1663875 w 2967587"/>
                <a:gd name="connsiteY31" fmla="*/ 1765596 h 3810296"/>
                <a:gd name="connsiteX32" fmla="*/ 1714675 w 2967587"/>
                <a:gd name="connsiteY32" fmla="*/ 1727496 h 3810296"/>
                <a:gd name="connsiteX33" fmla="*/ 1752775 w 2967587"/>
                <a:gd name="connsiteY33" fmla="*/ 1702096 h 3810296"/>
                <a:gd name="connsiteX34" fmla="*/ 1803575 w 2967587"/>
                <a:gd name="connsiteY34" fmla="*/ 1663996 h 3810296"/>
                <a:gd name="connsiteX35" fmla="*/ 1930575 w 2967587"/>
                <a:gd name="connsiteY35" fmla="*/ 1600496 h 3810296"/>
                <a:gd name="connsiteX36" fmla="*/ 2686225 w 2967587"/>
                <a:gd name="connsiteY36" fmla="*/ 971846 h 3810296"/>
                <a:gd name="connsiteX37" fmla="*/ 2965625 w 2967587"/>
                <a:gd name="connsiteY37" fmla="*/ 571796 h 3810296"/>
                <a:gd name="connsiteX38" fmla="*/ 2616375 w 2967587"/>
                <a:gd name="connsiteY38" fmla="*/ 349546 h 3810296"/>
                <a:gd name="connsiteX39" fmla="*/ 349425 w 2967587"/>
                <a:gd name="connsiteY39" fmla="*/ 216196 h 3810296"/>
                <a:gd name="connsiteX40" fmla="*/ 101775 w 2967587"/>
                <a:gd name="connsiteY40"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206675 w 2967587"/>
                <a:gd name="connsiteY25" fmla="*/ 1930696 h 3810296"/>
                <a:gd name="connsiteX26" fmla="*/ 1270175 w 2967587"/>
                <a:gd name="connsiteY26" fmla="*/ 1917996 h 3810296"/>
                <a:gd name="connsiteX27" fmla="*/ 1371775 w 2967587"/>
                <a:gd name="connsiteY27" fmla="*/ 1867196 h 3810296"/>
                <a:gd name="connsiteX28" fmla="*/ 1549575 w 2967587"/>
                <a:gd name="connsiteY28" fmla="*/ 1829096 h 3810296"/>
                <a:gd name="connsiteX29" fmla="*/ 1613075 w 2967587"/>
                <a:gd name="connsiteY29" fmla="*/ 1790996 h 3810296"/>
                <a:gd name="connsiteX30" fmla="*/ 1663875 w 2967587"/>
                <a:gd name="connsiteY30" fmla="*/ 1765596 h 3810296"/>
                <a:gd name="connsiteX31" fmla="*/ 1714675 w 2967587"/>
                <a:gd name="connsiteY31" fmla="*/ 1727496 h 3810296"/>
                <a:gd name="connsiteX32" fmla="*/ 1752775 w 2967587"/>
                <a:gd name="connsiteY32" fmla="*/ 1702096 h 3810296"/>
                <a:gd name="connsiteX33" fmla="*/ 1803575 w 2967587"/>
                <a:gd name="connsiteY33" fmla="*/ 1663996 h 3810296"/>
                <a:gd name="connsiteX34" fmla="*/ 1930575 w 2967587"/>
                <a:gd name="connsiteY34" fmla="*/ 1600496 h 3810296"/>
                <a:gd name="connsiteX35" fmla="*/ 2686225 w 2967587"/>
                <a:gd name="connsiteY35" fmla="*/ 971846 h 3810296"/>
                <a:gd name="connsiteX36" fmla="*/ 2965625 w 2967587"/>
                <a:gd name="connsiteY36" fmla="*/ 571796 h 3810296"/>
                <a:gd name="connsiteX37" fmla="*/ 2616375 w 2967587"/>
                <a:gd name="connsiteY37" fmla="*/ 349546 h 3810296"/>
                <a:gd name="connsiteX38" fmla="*/ 349425 w 2967587"/>
                <a:gd name="connsiteY38" fmla="*/ 216196 h 3810296"/>
                <a:gd name="connsiteX39" fmla="*/ 101775 w 2967587"/>
                <a:gd name="connsiteY39"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270175 w 2967587"/>
                <a:gd name="connsiteY25" fmla="*/ 1917996 h 3810296"/>
                <a:gd name="connsiteX26" fmla="*/ 1371775 w 2967587"/>
                <a:gd name="connsiteY26" fmla="*/ 1867196 h 3810296"/>
                <a:gd name="connsiteX27" fmla="*/ 1549575 w 2967587"/>
                <a:gd name="connsiteY27" fmla="*/ 1829096 h 3810296"/>
                <a:gd name="connsiteX28" fmla="*/ 1613075 w 2967587"/>
                <a:gd name="connsiteY28" fmla="*/ 1790996 h 3810296"/>
                <a:gd name="connsiteX29" fmla="*/ 1663875 w 2967587"/>
                <a:gd name="connsiteY29" fmla="*/ 1765596 h 3810296"/>
                <a:gd name="connsiteX30" fmla="*/ 1714675 w 2967587"/>
                <a:gd name="connsiteY30" fmla="*/ 1727496 h 3810296"/>
                <a:gd name="connsiteX31" fmla="*/ 1752775 w 2967587"/>
                <a:gd name="connsiteY31" fmla="*/ 1702096 h 3810296"/>
                <a:gd name="connsiteX32" fmla="*/ 1803575 w 2967587"/>
                <a:gd name="connsiteY32" fmla="*/ 1663996 h 3810296"/>
                <a:gd name="connsiteX33" fmla="*/ 1930575 w 2967587"/>
                <a:gd name="connsiteY33" fmla="*/ 1600496 h 3810296"/>
                <a:gd name="connsiteX34" fmla="*/ 2686225 w 2967587"/>
                <a:gd name="connsiteY34" fmla="*/ 971846 h 3810296"/>
                <a:gd name="connsiteX35" fmla="*/ 2965625 w 2967587"/>
                <a:gd name="connsiteY35" fmla="*/ 571796 h 3810296"/>
                <a:gd name="connsiteX36" fmla="*/ 2616375 w 2967587"/>
                <a:gd name="connsiteY36" fmla="*/ 349546 h 3810296"/>
                <a:gd name="connsiteX37" fmla="*/ 349425 w 2967587"/>
                <a:gd name="connsiteY37" fmla="*/ 216196 h 3810296"/>
                <a:gd name="connsiteX38" fmla="*/ 101775 w 2967587"/>
                <a:gd name="connsiteY38"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270175 w 2967587"/>
                <a:gd name="connsiteY25" fmla="*/ 1917996 h 3810296"/>
                <a:gd name="connsiteX26" fmla="*/ 1549575 w 2967587"/>
                <a:gd name="connsiteY26" fmla="*/ 1829096 h 3810296"/>
                <a:gd name="connsiteX27" fmla="*/ 1613075 w 2967587"/>
                <a:gd name="connsiteY27" fmla="*/ 1790996 h 3810296"/>
                <a:gd name="connsiteX28" fmla="*/ 1663875 w 2967587"/>
                <a:gd name="connsiteY28" fmla="*/ 1765596 h 3810296"/>
                <a:gd name="connsiteX29" fmla="*/ 1714675 w 2967587"/>
                <a:gd name="connsiteY29" fmla="*/ 1727496 h 3810296"/>
                <a:gd name="connsiteX30" fmla="*/ 1752775 w 2967587"/>
                <a:gd name="connsiteY30" fmla="*/ 1702096 h 3810296"/>
                <a:gd name="connsiteX31" fmla="*/ 1803575 w 2967587"/>
                <a:gd name="connsiteY31" fmla="*/ 1663996 h 3810296"/>
                <a:gd name="connsiteX32" fmla="*/ 1930575 w 2967587"/>
                <a:gd name="connsiteY32" fmla="*/ 1600496 h 3810296"/>
                <a:gd name="connsiteX33" fmla="*/ 2686225 w 2967587"/>
                <a:gd name="connsiteY33" fmla="*/ 971846 h 3810296"/>
                <a:gd name="connsiteX34" fmla="*/ 2965625 w 2967587"/>
                <a:gd name="connsiteY34" fmla="*/ 571796 h 3810296"/>
                <a:gd name="connsiteX35" fmla="*/ 2616375 w 2967587"/>
                <a:gd name="connsiteY35" fmla="*/ 349546 h 3810296"/>
                <a:gd name="connsiteX36" fmla="*/ 349425 w 2967587"/>
                <a:gd name="connsiteY36" fmla="*/ 216196 h 3810296"/>
                <a:gd name="connsiteX37" fmla="*/ 101775 w 2967587"/>
                <a:gd name="connsiteY37"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549575 w 2967587"/>
                <a:gd name="connsiteY25" fmla="*/ 1829096 h 3810296"/>
                <a:gd name="connsiteX26" fmla="*/ 1613075 w 2967587"/>
                <a:gd name="connsiteY26" fmla="*/ 1790996 h 3810296"/>
                <a:gd name="connsiteX27" fmla="*/ 1663875 w 2967587"/>
                <a:gd name="connsiteY27" fmla="*/ 1765596 h 3810296"/>
                <a:gd name="connsiteX28" fmla="*/ 1714675 w 2967587"/>
                <a:gd name="connsiteY28" fmla="*/ 1727496 h 3810296"/>
                <a:gd name="connsiteX29" fmla="*/ 1752775 w 2967587"/>
                <a:gd name="connsiteY29" fmla="*/ 1702096 h 3810296"/>
                <a:gd name="connsiteX30" fmla="*/ 1803575 w 2967587"/>
                <a:gd name="connsiteY30" fmla="*/ 1663996 h 3810296"/>
                <a:gd name="connsiteX31" fmla="*/ 1930575 w 2967587"/>
                <a:gd name="connsiteY31" fmla="*/ 1600496 h 3810296"/>
                <a:gd name="connsiteX32" fmla="*/ 2686225 w 2967587"/>
                <a:gd name="connsiteY32" fmla="*/ 971846 h 3810296"/>
                <a:gd name="connsiteX33" fmla="*/ 2965625 w 2967587"/>
                <a:gd name="connsiteY33" fmla="*/ 571796 h 3810296"/>
                <a:gd name="connsiteX34" fmla="*/ 2616375 w 2967587"/>
                <a:gd name="connsiteY34" fmla="*/ 349546 h 3810296"/>
                <a:gd name="connsiteX35" fmla="*/ 349425 w 2967587"/>
                <a:gd name="connsiteY35" fmla="*/ 216196 h 3810296"/>
                <a:gd name="connsiteX36" fmla="*/ 101775 w 2967587"/>
                <a:gd name="connsiteY36"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613075 w 2967587"/>
                <a:gd name="connsiteY25" fmla="*/ 1790996 h 3810296"/>
                <a:gd name="connsiteX26" fmla="*/ 1663875 w 2967587"/>
                <a:gd name="connsiteY26" fmla="*/ 1765596 h 3810296"/>
                <a:gd name="connsiteX27" fmla="*/ 1714675 w 2967587"/>
                <a:gd name="connsiteY27" fmla="*/ 1727496 h 3810296"/>
                <a:gd name="connsiteX28" fmla="*/ 1752775 w 2967587"/>
                <a:gd name="connsiteY28" fmla="*/ 1702096 h 3810296"/>
                <a:gd name="connsiteX29" fmla="*/ 1803575 w 2967587"/>
                <a:gd name="connsiteY29" fmla="*/ 1663996 h 3810296"/>
                <a:gd name="connsiteX30" fmla="*/ 1930575 w 2967587"/>
                <a:gd name="connsiteY30" fmla="*/ 1600496 h 3810296"/>
                <a:gd name="connsiteX31" fmla="*/ 2686225 w 2967587"/>
                <a:gd name="connsiteY31" fmla="*/ 971846 h 3810296"/>
                <a:gd name="connsiteX32" fmla="*/ 2965625 w 2967587"/>
                <a:gd name="connsiteY32" fmla="*/ 571796 h 3810296"/>
                <a:gd name="connsiteX33" fmla="*/ 2616375 w 2967587"/>
                <a:gd name="connsiteY33" fmla="*/ 349546 h 3810296"/>
                <a:gd name="connsiteX34" fmla="*/ 349425 w 2967587"/>
                <a:gd name="connsiteY34" fmla="*/ 216196 h 3810296"/>
                <a:gd name="connsiteX35" fmla="*/ 101775 w 2967587"/>
                <a:gd name="connsiteY35"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663875 w 2967587"/>
                <a:gd name="connsiteY25" fmla="*/ 1765596 h 3810296"/>
                <a:gd name="connsiteX26" fmla="*/ 1714675 w 2967587"/>
                <a:gd name="connsiteY26" fmla="*/ 1727496 h 3810296"/>
                <a:gd name="connsiteX27" fmla="*/ 1752775 w 2967587"/>
                <a:gd name="connsiteY27" fmla="*/ 1702096 h 3810296"/>
                <a:gd name="connsiteX28" fmla="*/ 1803575 w 2967587"/>
                <a:gd name="connsiteY28" fmla="*/ 1663996 h 3810296"/>
                <a:gd name="connsiteX29" fmla="*/ 1930575 w 2967587"/>
                <a:gd name="connsiteY29" fmla="*/ 1600496 h 3810296"/>
                <a:gd name="connsiteX30" fmla="*/ 2686225 w 2967587"/>
                <a:gd name="connsiteY30" fmla="*/ 971846 h 3810296"/>
                <a:gd name="connsiteX31" fmla="*/ 2965625 w 2967587"/>
                <a:gd name="connsiteY31" fmla="*/ 571796 h 3810296"/>
                <a:gd name="connsiteX32" fmla="*/ 2616375 w 2967587"/>
                <a:gd name="connsiteY32" fmla="*/ 349546 h 3810296"/>
                <a:gd name="connsiteX33" fmla="*/ 349425 w 2967587"/>
                <a:gd name="connsiteY33" fmla="*/ 216196 h 3810296"/>
                <a:gd name="connsiteX34" fmla="*/ 101775 w 2967587"/>
                <a:gd name="connsiteY34"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714675 w 2967587"/>
                <a:gd name="connsiteY25" fmla="*/ 1727496 h 3810296"/>
                <a:gd name="connsiteX26" fmla="*/ 1752775 w 2967587"/>
                <a:gd name="connsiteY26" fmla="*/ 1702096 h 3810296"/>
                <a:gd name="connsiteX27" fmla="*/ 1803575 w 2967587"/>
                <a:gd name="connsiteY27" fmla="*/ 1663996 h 3810296"/>
                <a:gd name="connsiteX28" fmla="*/ 1930575 w 2967587"/>
                <a:gd name="connsiteY28" fmla="*/ 1600496 h 3810296"/>
                <a:gd name="connsiteX29" fmla="*/ 2686225 w 2967587"/>
                <a:gd name="connsiteY29" fmla="*/ 971846 h 3810296"/>
                <a:gd name="connsiteX30" fmla="*/ 2965625 w 2967587"/>
                <a:gd name="connsiteY30" fmla="*/ 571796 h 3810296"/>
                <a:gd name="connsiteX31" fmla="*/ 2616375 w 2967587"/>
                <a:gd name="connsiteY31" fmla="*/ 349546 h 3810296"/>
                <a:gd name="connsiteX32" fmla="*/ 349425 w 2967587"/>
                <a:gd name="connsiteY32" fmla="*/ 216196 h 3810296"/>
                <a:gd name="connsiteX33" fmla="*/ 101775 w 2967587"/>
                <a:gd name="connsiteY33"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752775 w 2967587"/>
                <a:gd name="connsiteY25" fmla="*/ 1702096 h 3810296"/>
                <a:gd name="connsiteX26" fmla="*/ 1803575 w 2967587"/>
                <a:gd name="connsiteY26" fmla="*/ 1663996 h 3810296"/>
                <a:gd name="connsiteX27" fmla="*/ 1930575 w 2967587"/>
                <a:gd name="connsiteY27" fmla="*/ 1600496 h 3810296"/>
                <a:gd name="connsiteX28" fmla="*/ 2686225 w 2967587"/>
                <a:gd name="connsiteY28" fmla="*/ 971846 h 3810296"/>
                <a:gd name="connsiteX29" fmla="*/ 2965625 w 2967587"/>
                <a:gd name="connsiteY29" fmla="*/ 571796 h 3810296"/>
                <a:gd name="connsiteX30" fmla="*/ 2616375 w 2967587"/>
                <a:gd name="connsiteY30" fmla="*/ 349546 h 3810296"/>
                <a:gd name="connsiteX31" fmla="*/ 349425 w 2967587"/>
                <a:gd name="connsiteY31" fmla="*/ 216196 h 3810296"/>
                <a:gd name="connsiteX32" fmla="*/ 101775 w 2967587"/>
                <a:gd name="connsiteY32"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803575 w 2967587"/>
                <a:gd name="connsiteY25" fmla="*/ 1663996 h 3810296"/>
                <a:gd name="connsiteX26" fmla="*/ 1930575 w 2967587"/>
                <a:gd name="connsiteY26" fmla="*/ 1600496 h 3810296"/>
                <a:gd name="connsiteX27" fmla="*/ 2686225 w 2967587"/>
                <a:gd name="connsiteY27" fmla="*/ 971846 h 3810296"/>
                <a:gd name="connsiteX28" fmla="*/ 2965625 w 2967587"/>
                <a:gd name="connsiteY28" fmla="*/ 571796 h 3810296"/>
                <a:gd name="connsiteX29" fmla="*/ 2616375 w 2967587"/>
                <a:gd name="connsiteY29" fmla="*/ 349546 h 3810296"/>
                <a:gd name="connsiteX30" fmla="*/ 349425 w 2967587"/>
                <a:gd name="connsiteY30" fmla="*/ 216196 h 3810296"/>
                <a:gd name="connsiteX31" fmla="*/ 101775 w 2967587"/>
                <a:gd name="connsiteY31" fmla="*/ 296 h 3810296"/>
                <a:gd name="connsiteX0" fmla="*/ 101775 w 2967587"/>
                <a:gd name="connsiteY0" fmla="*/ 296 h 3810296"/>
                <a:gd name="connsiteX1" fmla="*/ 89075 w 2967587"/>
                <a:gd name="connsiteY1" fmla="*/ 266996 h 3810296"/>
                <a:gd name="connsiteX2" fmla="*/ 114475 w 2967587"/>
                <a:gd name="connsiteY2" fmla="*/ 1244896 h 3810296"/>
                <a:gd name="connsiteX3" fmla="*/ 101775 w 2967587"/>
                <a:gd name="connsiteY3" fmla="*/ 2248196 h 3810296"/>
                <a:gd name="connsiteX4" fmla="*/ 50975 w 2967587"/>
                <a:gd name="connsiteY4" fmla="*/ 2667296 h 3810296"/>
                <a:gd name="connsiteX5" fmla="*/ 12875 w 2967587"/>
                <a:gd name="connsiteY5" fmla="*/ 3099096 h 3810296"/>
                <a:gd name="connsiteX6" fmla="*/ 175 w 2967587"/>
                <a:gd name="connsiteY6" fmla="*/ 3264196 h 3810296"/>
                <a:gd name="connsiteX7" fmla="*/ 38275 w 2967587"/>
                <a:gd name="connsiteY7" fmla="*/ 3632496 h 3810296"/>
                <a:gd name="connsiteX8" fmla="*/ 50975 w 2967587"/>
                <a:gd name="connsiteY8" fmla="*/ 3810296 h 3810296"/>
                <a:gd name="connsiteX9" fmla="*/ 63675 w 2967587"/>
                <a:gd name="connsiteY9" fmla="*/ 3632496 h 3810296"/>
                <a:gd name="connsiteX10" fmla="*/ 101775 w 2967587"/>
                <a:gd name="connsiteY10" fmla="*/ 3429296 h 3810296"/>
                <a:gd name="connsiteX11" fmla="*/ 139875 w 2967587"/>
                <a:gd name="connsiteY11" fmla="*/ 3238796 h 3810296"/>
                <a:gd name="connsiteX12" fmla="*/ 152575 w 2967587"/>
                <a:gd name="connsiteY12" fmla="*/ 3162596 h 3810296"/>
                <a:gd name="connsiteX13" fmla="*/ 165275 w 2967587"/>
                <a:gd name="connsiteY13" fmla="*/ 3099096 h 3810296"/>
                <a:gd name="connsiteX14" fmla="*/ 177975 w 2967587"/>
                <a:gd name="connsiteY14" fmla="*/ 3010196 h 3810296"/>
                <a:gd name="connsiteX15" fmla="*/ 203375 w 2967587"/>
                <a:gd name="connsiteY15" fmla="*/ 2946696 h 3810296"/>
                <a:gd name="connsiteX16" fmla="*/ 216075 w 2967587"/>
                <a:gd name="connsiteY16" fmla="*/ 2908596 h 3810296"/>
                <a:gd name="connsiteX17" fmla="*/ 228775 w 2967587"/>
                <a:gd name="connsiteY17" fmla="*/ 2806996 h 3810296"/>
                <a:gd name="connsiteX18" fmla="*/ 254175 w 2967587"/>
                <a:gd name="connsiteY18" fmla="*/ 2730796 h 3810296"/>
                <a:gd name="connsiteX19" fmla="*/ 330375 w 2967587"/>
                <a:gd name="connsiteY19" fmla="*/ 2692696 h 3810296"/>
                <a:gd name="connsiteX20" fmla="*/ 419275 w 2967587"/>
                <a:gd name="connsiteY20" fmla="*/ 2603796 h 3810296"/>
                <a:gd name="connsiteX21" fmla="*/ 470075 w 2967587"/>
                <a:gd name="connsiteY21" fmla="*/ 2552996 h 3810296"/>
                <a:gd name="connsiteX22" fmla="*/ 508175 w 2967587"/>
                <a:gd name="connsiteY22" fmla="*/ 2540296 h 3810296"/>
                <a:gd name="connsiteX23" fmla="*/ 546275 w 2967587"/>
                <a:gd name="connsiteY23" fmla="*/ 2489496 h 3810296"/>
                <a:gd name="connsiteX24" fmla="*/ 508175 w 2967587"/>
                <a:gd name="connsiteY24" fmla="*/ 2343446 h 3810296"/>
                <a:gd name="connsiteX25" fmla="*/ 1930575 w 2967587"/>
                <a:gd name="connsiteY25" fmla="*/ 1600496 h 3810296"/>
                <a:gd name="connsiteX26" fmla="*/ 2686225 w 2967587"/>
                <a:gd name="connsiteY26" fmla="*/ 971846 h 3810296"/>
                <a:gd name="connsiteX27" fmla="*/ 2965625 w 2967587"/>
                <a:gd name="connsiteY27" fmla="*/ 571796 h 3810296"/>
                <a:gd name="connsiteX28" fmla="*/ 2616375 w 2967587"/>
                <a:gd name="connsiteY28" fmla="*/ 349546 h 3810296"/>
                <a:gd name="connsiteX29" fmla="*/ 349425 w 2967587"/>
                <a:gd name="connsiteY29" fmla="*/ 216196 h 3810296"/>
                <a:gd name="connsiteX30" fmla="*/ 101775 w 2967587"/>
                <a:gd name="connsiteY30" fmla="*/ 296 h 3810296"/>
                <a:gd name="connsiteX0" fmla="*/ 101775 w 2990366"/>
                <a:gd name="connsiteY0" fmla="*/ 296 h 3810296"/>
                <a:gd name="connsiteX1" fmla="*/ 89075 w 2990366"/>
                <a:gd name="connsiteY1" fmla="*/ 266996 h 3810296"/>
                <a:gd name="connsiteX2" fmla="*/ 114475 w 2990366"/>
                <a:gd name="connsiteY2" fmla="*/ 1244896 h 3810296"/>
                <a:gd name="connsiteX3" fmla="*/ 101775 w 2990366"/>
                <a:gd name="connsiteY3" fmla="*/ 2248196 h 3810296"/>
                <a:gd name="connsiteX4" fmla="*/ 50975 w 2990366"/>
                <a:gd name="connsiteY4" fmla="*/ 2667296 h 3810296"/>
                <a:gd name="connsiteX5" fmla="*/ 12875 w 2990366"/>
                <a:gd name="connsiteY5" fmla="*/ 3099096 h 3810296"/>
                <a:gd name="connsiteX6" fmla="*/ 175 w 2990366"/>
                <a:gd name="connsiteY6" fmla="*/ 3264196 h 3810296"/>
                <a:gd name="connsiteX7" fmla="*/ 38275 w 2990366"/>
                <a:gd name="connsiteY7" fmla="*/ 3632496 h 3810296"/>
                <a:gd name="connsiteX8" fmla="*/ 50975 w 2990366"/>
                <a:gd name="connsiteY8" fmla="*/ 3810296 h 3810296"/>
                <a:gd name="connsiteX9" fmla="*/ 63675 w 2990366"/>
                <a:gd name="connsiteY9" fmla="*/ 3632496 h 3810296"/>
                <a:gd name="connsiteX10" fmla="*/ 101775 w 2990366"/>
                <a:gd name="connsiteY10" fmla="*/ 3429296 h 3810296"/>
                <a:gd name="connsiteX11" fmla="*/ 139875 w 2990366"/>
                <a:gd name="connsiteY11" fmla="*/ 3238796 h 3810296"/>
                <a:gd name="connsiteX12" fmla="*/ 152575 w 2990366"/>
                <a:gd name="connsiteY12" fmla="*/ 3162596 h 3810296"/>
                <a:gd name="connsiteX13" fmla="*/ 165275 w 2990366"/>
                <a:gd name="connsiteY13" fmla="*/ 3099096 h 3810296"/>
                <a:gd name="connsiteX14" fmla="*/ 177975 w 2990366"/>
                <a:gd name="connsiteY14" fmla="*/ 3010196 h 3810296"/>
                <a:gd name="connsiteX15" fmla="*/ 203375 w 2990366"/>
                <a:gd name="connsiteY15" fmla="*/ 2946696 h 3810296"/>
                <a:gd name="connsiteX16" fmla="*/ 216075 w 2990366"/>
                <a:gd name="connsiteY16" fmla="*/ 2908596 h 3810296"/>
                <a:gd name="connsiteX17" fmla="*/ 228775 w 2990366"/>
                <a:gd name="connsiteY17" fmla="*/ 2806996 h 3810296"/>
                <a:gd name="connsiteX18" fmla="*/ 254175 w 2990366"/>
                <a:gd name="connsiteY18" fmla="*/ 2730796 h 3810296"/>
                <a:gd name="connsiteX19" fmla="*/ 330375 w 2990366"/>
                <a:gd name="connsiteY19" fmla="*/ 2692696 h 3810296"/>
                <a:gd name="connsiteX20" fmla="*/ 419275 w 2990366"/>
                <a:gd name="connsiteY20" fmla="*/ 2603796 h 3810296"/>
                <a:gd name="connsiteX21" fmla="*/ 470075 w 2990366"/>
                <a:gd name="connsiteY21" fmla="*/ 2552996 h 3810296"/>
                <a:gd name="connsiteX22" fmla="*/ 508175 w 2990366"/>
                <a:gd name="connsiteY22" fmla="*/ 2540296 h 3810296"/>
                <a:gd name="connsiteX23" fmla="*/ 546275 w 2990366"/>
                <a:gd name="connsiteY23" fmla="*/ 2489496 h 3810296"/>
                <a:gd name="connsiteX24" fmla="*/ 508175 w 2990366"/>
                <a:gd name="connsiteY24" fmla="*/ 2343446 h 3810296"/>
                <a:gd name="connsiteX25" fmla="*/ 2686225 w 2990366"/>
                <a:gd name="connsiteY25" fmla="*/ 971846 h 3810296"/>
                <a:gd name="connsiteX26" fmla="*/ 2965625 w 2990366"/>
                <a:gd name="connsiteY26" fmla="*/ 571796 h 3810296"/>
                <a:gd name="connsiteX27" fmla="*/ 2616375 w 2990366"/>
                <a:gd name="connsiteY27" fmla="*/ 349546 h 3810296"/>
                <a:gd name="connsiteX28" fmla="*/ 349425 w 2990366"/>
                <a:gd name="connsiteY28" fmla="*/ 216196 h 3810296"/>
                <a:gd name="connsiteX29" fmla="*/ 101775 w 2990366"/>
                <a:gd name="connsiteY29" fmla="*/ 296 h 38102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63675 w 2990366"/>
                <a:gd name="connsiteY9" fmla="*/ 3632496 h 3924596"/>
                <a:gd name="connsiteX10" fmla="*/ 101775 w 2990366"/>
                <a:gd name="connsiteY10" fmla="*/ 3429296 h 3924596"/>
                <a:gd name="connsiteX11" fmla="*/ 139875 w 2990366"/>
                <a:gd name="connsiteY11" fmla="*/ 3238796 h 3924596"/>
                <a:gd name="connsiteX12" fmla="*/ 152575 w 2990366"/>
                <a:gd name="connsiteY12" fmla="*/ 3162596 h 3924596"/>
                <a:gd name="connsiteX13" fmla="*/ 165275 w 2990366"/>
                <a:gd name="connsiteY13" fmla="*/ 3099096 h 3924596"/>
                <a:gd name="connsiteX14" fmla="*/ 177975 w 2990366"/>
                <a:gd name="connsiteY14" fmla="*/ 3010196 h 3924596"/>
                <a:gd name="connsiteX15" fmla="*/ 203375 w 2990366"/>
                <a:gd name="connsiteY15" fmla="*/ 2946696 h 3924596"/>
                <a:gd name="connsiteX16" fmla="*/ 216075 w 2990366"/>
                <a:gd name="connsiteY16" fmla="*/ 2908596 h 3924596"/>
                <a:gd name="connsiteX17" fmla="*/ 228775 w 2990366"/>
                <a:gd name="connsiteY17" fmla="*/ 2806996 h 3924596"/>
                <a:gd name="connsiteX18" fmla="*/ 254175 w 2990366"/>
                <a:gd name="connsiteY18" fmla="*/ 2730796 h 3924596"/>
                <a:gd name="connsiteX19" fmla="*/ 330375 w 2990366"/>
                <a:gd name="connsiteY19" fmla="*/ 2692696 h 3924596"/>
                <a:gd name="connsiteX20" fmla="*/ 419275 w 2990366"/>
                <a:gd name="connsiteY20" fmla="*/ 2603796 h 3924596"/>
                <a:gd name="connsiteX21" fmla="*/ 470075 w 2990366"/>
                <a:gd name="connsiteY21" fmla="*/ 2552996 h 3924596"/>
                <a:gd name="connsiteX22" fmla="*/ 508175 w 2990366"/>
                <a:gd name="connsiteY22" fmla="*/ 2540296 h 3924596"/>
                <a:gd name="connsiteX23" fmla="*/ 546275 w 2990366"/>
                <a:gd name="connsiteY23" fmla="*/ 2489496 h 3924596"/>
                <a:gd name="connsiteX24" fmla="*/ 508175 w 2990366"/>
                <a:gd name="connsiteY24" fmla="*/ 2343446 h 3924596"/>
                <a:gd name="connsiteX25" fmla="*/ 2686225 w 2990366"/>
                <a:gd name="connsiteY25" fmla="*/ 971846 h 3924596"/>
                <a:gd name="connsiteX26" fmla="*/ 2965625 w 2990366"/>
                <a:gd name="connsiteY26" fmla="*/ 571796 h 3924596"/>
                <a:gd name="connsiteX27" fmla="*/ 2616375 w 2990366"/>
                <a:gd name="connsiteY27" fmla="*/ 349546 h 3924596"/>
                <a:gd name="connsiteX28" fmla="*/ 349425 w 2990366"/>
                <a:gd name="connsiteY28" fmla="*/ 216196 h 3924596"/>
                <a:gd name="connsiteX29" fmla="*/ 101775 w 2990366"/>
                <a:gd name="connsiteY29"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101775 w 2990366"/>
                <a:gd name="connsiteY9" fmla="*/ 3429296 h 3924596"/>
                <a:gd name="connsiteX10" fmla="*/ 139875 w 2990366"/>
                <a:gd name="connsiteY10" fmla="*/ 3238796 h 3924596"/>
                <a:gd name="connsiteX11" fmla="*/ 152575 w 2990366"/>
                <a:gd name="connsiteY11" fmla="*/ 3162596 h 3924596"/>
                <a:gd name="connsiteX12" fmla="*/ 165275 w 2990366"/>
                <a:gd name="connsiteY12" fmla="*/ 3099096 h 3924596"/>
                <a:gd name="connsiteX13" fmla="*/ 177975 w 2990366"/>
                <a:gd name="connsiteY13" fmla="*/ 3010196 h 3924596"/>
                <a:gd name="connsiteX14" fmla="*/ 203375 w 2990366"/>
                <a:gd name="connsiteY14" fmla="*/ 2946696 h 3924596"/>
                <a:gd name="connsiteX15" fmla="*/ 216075 w 2990366"/>
                <a:gd name="connsiteY15" fmla="*/ 2908596 h 3924596"/>
                <a:gd name="connsiteX16" fmla="*/ 228775 w 2990366"/>
                <a:gd name="connsiteY16" fmla="*/ 2806996 h 3924596"/>
                <a:gd name="connsiteX17" fmla="*/ 254175 w 2990366"/>
                <a:gd name="connsiteY17" fmla="*/ 2730796 h 3924596"/>
                <a:gd name="connsiteX18" fmla="*/ 330375 w 2990366"/>
                <a:gd name="connsiteY18" fmla="*/ 2692696 h 3924596"/>
                <a:gd name="connsiteX19" fmla="*/ 419275 w 2990366"/>
                <a:gd name="connsiteY19" fmla="*/ 2603796 h 3924596"/>
                <a:gd name="connsiteX20" fmla="*/ 470075 w 2990366"/>
                <a:gd name="connsiteY20" fmla="*/ 2552996 h 3924596"/>
                <a:gd name="connsiteX21" fmla="*/ 508175 w 2990366"/>
                <a:gd name="connsiteY21" fmla="*/ 2540296 h 3924596"/>
                <a:gd name="connsiteX22" fmla="*/ 546275 w 2990366"/>
                <a:gd name="connsiteY22" fmla="*/ 2489496 h 3924596"/>
                <a:gd name="connsiteX23" fmla="*/ 508175 w 2990366"/>
                <a:gd name="connsiteY23" fmla="*/ 2343446 h 3924596"/>
                <a:gd name="connsiteX24" fmla="*/ 2686225 w 2990366"/>
                <a:gd name="connsiteY24" fmla="*/ 971846 h 3924596"/>
                <a:gd name="connsiteX25" fmla="*/ 2965625 w 2990366"/>
                <a:gd name="connsiteY25" fmla="*/ 571796 h 3924596"/>
                <a:gd name="connsiteX26" fmla="*/ 2616375 w 2990366"/>
                <a:gd name="connsiteY26" fmla="*/ 349546 h 3924596"/>
                <a:gd name="connsiteX27" fmla="*/ 349425 w 2990366"/>
                <a:gd name="connsiteY27" fmla="*/ 216196 h 3924596"/>
                <a:gd name="connsiteX28" fmla="*/ 101775 w 2990366"/>
                <a:gd name="connsiteY28"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139875 w 2990366"/>
                <a:gd name="connsiteY9" fmla="*/ 3238796 h 3924596"/>
                <a:gd name="connsiteX10" fmla="*/ 152575 w 2990366"/>
                <a:gd name="connsiteY10" fmla="*/ 3162596 h 3924596"/>
                <a:gd name="connsiteX11" fmla="*/ 165275 w 2990366"/>
                <a:gd name="connsiteY11" fmla="*/ 3099096 h 3924596"/>
                <a:gd name="connsiteX12" fmla="*/ 177975 w 2990366"/>
                <a:gd name="connsiteY12" fmla="*/ 3010196 h 3924596"/>
                <a:gd name="connsiteX13" fmla="*/ 203375 w 2990366"/>
                <a:gd name="connsiteY13" fmla="*/ 2946696 h 3924596"/>
                <a:gd name="connsiteX14" fmla="*/ 216075 w 2990366"/>
                <a:gd name="connsiteY14" fmla="*/ 2908596 h 3924596"/>
                <a:gd name="connsiteX15" fmla="*/ 228775 w 2990366"/>
                <a:gd name="connsiteY15" fmla="*/ 2806996 h 3924596"/>
                <a:gd name="connsiteX16" fmla="*/ 254175 w 2990366"/>
                <a:gd name="connsiteY16" fmla="*/ 2730796 h 3924596"/>
                <a:gd name="connsiteX17" fmla="*/ 330375 w 2990366"/>
                <a:gd name="connsiteY17" fmla="*/ 2692696 h 3924596"/>
                <a:gd name="connsiteX18" fmla="*/ 419275 w 2990366"/>
                <a:gd name="connsiteY18" fmla="*/ 2603796 h 3924596"/>
                <a:gd name="connsiteX19" fmla="*/ 470075 w 2990366"/>
                <a:gd name="connsiteY19" fmla="*/ 2552996 h 3924596"/>
                <a:gd name="connsiteX20" fmla="*/ 508175 w 2990366"/>
                <a:gd name="connsiteY20" fmla="*/ 2540296 h 3924596"/>
                <a:gd name="connsiteX21" fmla="*/ 546275 w 2990366"/>
                <a:gd name="connsiteY21" fmla="*/ 2489496 h 3924596"/>
                <a:gd name="connsiteX22" fmla="*/ 508175 w 2990366"/>
                <a:gd name="connsiteY22" fmla="*/ 2343446 h 3924596"/>
                <a:gd name="connsiteX23" fmla="*/ 2686225 w 2990366"/>
                <a:gd name="connsiteY23" fmla="*/ 971846 h 3924596"/>
                <a:gd name="connsiteX24" fmla="*/ 2965625 w 2990366"/>
                <a:gd name="connsiteY24" fmla="*/ 571796 h 3924596"/>
                <a:gd name="connsiteX25" fmla="*/ 2616375 w 2990366"/>
                <a:gd name="connsiteY25" fmla="*/ 349546 h 3924596"/>
                <a:gd name="connsiteX26" fmla="*/ 349425 w 2990366"/>
                <a:gd name="connsiteY26" fmla="*/ 216196 h 3924596"/>
                <a:gd name="connsiteX27" fmla="*/ 101775 w 2990366"/>
                <a:gd name="connsiteY27"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152575 w 2990366"/>
                <a:gd name="connsiteY9" fmla="*/ 3162596 h 3924596"/>
                <a:gd name="connsiteX10" fmla="*/ 165275 w 2990366"/>
                <a:gd name="connsiteY10" fmla="*/ 3099096 h 3924596"/>
                <a:gd name="connsiteX11" fmla="*/ 177975 w 2990366"/>
                <a:gd name="connsiteY11" fmla="*/ 3010196 h 3924596"/>
                <a:gd name="connsiteX12" fmla="*/ 203375 w 2990366"/>
                <a:gd name="connsiteY12" fmla="*/ 2946696 h 3924596"/>
                <a:gd name="connsiteX13" fmla="*/ 216075 w 2990366"/>
                <a:gd name="connsiteY13" fmla="*/ 2908596 h 3924596"/>
                <a:gd name="connsiteX14" fmla="*/ 228775 w 2990366"/>
                <a:gd name="connsiteY14" fmla="*/ 2806996 h 3924596"/>
                <a:gd name="connsiteX15" fmla="*/ 254175 w 2990366"/>
                <a:gd name="connsiteY15" fmla="*/ 2730796 h 3924596"/>
                <a:gd name="connsiteX16" fmla="*/ 330375 w 2990366"/>
                <a:gd name="connsiteY16" fmla="*/ 2692696 h 3924596"/>
                <a:gd name="connsiteX17" fmla="*/ 419275 w 2990366"/>
                <a:gd name="connsiteY17" fmla="*/ 2603796 h 3924596"/>
                <a:gd name="connsiteX18" fmla="*/ 470075 w 2990366"/>
                <a:gd name="connsiteY18" fmla="*/ 2552996 h 3924596"/>
                <a:gd name="connsiteX19" fmla="*/ 508175 w 2990366"/>
                <a:gd name="connsiteY19" fmla="*/ 2540296 h 3924596"/>
                <a:gd name="connsiteX20" fmla="*/ 546275 w 2990366"/>
                <a:gd name="connsiteY20" fmla="*/ 2489496 h 3924596"/>
                <a:gd name="connsiteX21" fmla="*/ 508175 w 2990366"/>
                <a:gd name="connsiteY21" fmla="*/ 2343446 h 3924596"/>
                <a:gd name="connsiteX22" fmla="*/ 2686225 w 2990366"/>
                <a:gd name="connsiteY22" fmla="*/ 971846 h 3924596"/>
                <a:gd name="connsiteX23" fmla="*/ 2965625 w 2990366"/>
                <a:gd name="connsiteY23" fmla="*/ 571796 h 3924596"/>
                <a:gd name="connsiteX24" fmla="*/ 2616375 w 2990366"/>
                <a:gd name="connsiteY24" fmla="*/ 349546 h 3924596"/>
                <a:gd name="connsiteX25" fmla="*/ 349425 w 2990366"/>
                <a:gd name="connsiteY25" fmla="*/ 216196 h 3924596"/>
                <a:gd name="connsiteX26" fmla="*/ 101775 w 2990366"/>
                <a:gd name="connsiteY26"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165275 w 2990366"/>
                <a:gd name="connsiteY9" fmla="*/ 3099096 h 3924596"/>
                <a:gd name="connsiteX10" fmla="*/ 177975 w 2990366"/>
                <a:gd name="connsiteY10" fmla="*/ 3010196 h 3924596"/>
                <a:gd name="connsiteX11" fmla="*/ 203375 w 2990366"/>
                <a:gd name="connsiteY11" fmla="*/ 2946696 h 3924596"/>
                <a:gd name="connsiteX12" fmla="*/ 216075 w 2990366"/>
                <a:gd name="connsiteY12" fmla="*/ 2908596 h 3924596"/>
                <a:gd name="connsiteX13" fmla="*/ 228775 w 2990366"/>
                <a:gd name="connsiteY13" fmla="*/ 2806996 h 3924596"/>
                <a:gd name="connsiteX14" fmla="*/ 254175 w 2990366"/>
                <a:gd name="connsiteY14" fmla="*/ 2730796 h 3924596"/>
                <a:gd name="connsiteX15" fmla="*/ 330375 w 2990366"/>
                <a:gd name="connsiteY15" fmla="*/ 2692696 h 3924596"/>
                <a:gd name="connsiteX16" fmla="*/ 419275 w 2990366"/>
                <a:gd name="connsiteY16" fmla="*/ 2603796 h 3924596"/>
                <a:gd name="connsiteX17" fmla="*/ 470075 w 2990366"/>
                <a:gd name="connsiteY17" fmla="*/ 2552996 h 3924596"/>
                <a:gd name="connsiteX18" fmla="*/ 508175 w 2990366"/>
                <a:gd name="connsiteY18" fmla="*/ 2540296 h 3924596"/>
                <a:gd name="connsiteX19" fmla="*/ 546275 w 2990366"/>
                <a:gd name="connsiteY19" fmla="*/ 2489496 h 3924596"/>
                <a:gd name="connsiteX20" fmla="*/ 508175 w 2990366"/>
                <a:gd name="connsiteY20" fmla="*/ 2343446 h 3924596"/>
                <a:gd name="connsiteX21" fmla="*/ 2686225 w 2990366"/>
                <a:gd name="connsiteY21" fmla="*/ 971846 h 3924596"/>
                <a:gd name="connsiteX22" fmla="*/ 2965625 w 2990366"/>
                <a:gd name="connsiteY22" fmla="*/ 571796 h 3924596"/>
                <a:gd name="connsiteX23" fmla="*/ 2616375 w 2990366"/>
                <a:gd name="connsiteY23" fmla="*/ 349546 h 3924596"/>
                <a:gd name="connsiteX24" fmla="*/ 349425 w 2990366"/>
                <a:gd name="connsiteY24" fmla="*/ 216196 h 3924596"/>
                <a:gd name="connsiteX25" fmla="*/ 101775 w 2990366"/>
                <a:gd name="connsiteY25"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177975 w 2990366"/>
                <a:gd name="connsiteY9" fmla="*/ 3010196 h 3924596"/>
                <a:gd name="connsiteX10" fmla="*/ 203375 w 2990366"/>
                <a:gd name="connsiteY10" fmla="*/ 2946696 h 3924596"/>
                <a:gd name="connsiteX11" fmla="*/ 216075 w 2990366"/>
                <a:gd name="connsiteY11" fmla="*/ 2908596 h 3924596"/>
                <a:gd name="connsiteX12" fmla="*/ 228775 w 2990366"/>
                <a:gd name="connsiteY12" fmla="*/ 2806996 h 3924596"/>
                <a:gd name="connsiteX13" fmla="*/ 254175 w 2990366"/>
                <a:gd name="connsiteY13" fmla="*/ 2730796 h 3924596"/>
                <a:gd name="connsiteX14" fmla="*/ 330375 w 2990366"/>
                <a:gd name="connsiteY14" fmla="*/ 2692696 h 3924596"/>
                <a:gd name="connsiteX15" fmla="*/ 419275 w 2990366"/>
                <a:gd name="connsiteY15" fmla="*/ 2603796 h 3924596"/>
                <a:gd name="connsiteX16" fmla="*/ 470075 w 2990366"/>
                <a:gd name="connsiteY16" fmla="*/ 2552996 h 3924596"/>
                <a:gd name="connsiteX17" fmla="*/ 508175 w 2990366"/>
                <a:gd name="connsiteY17" fmla="*/ 2540296 h 3924596"/>
                <a:gd name="connsiteX18" fmla="*/ 546275 w 2990366"/>
                <a:gd name="connsiteY18" fmla="*/ 2489496 h 3924596"/>
                <a:gd name="connsiteX19" fmla="*/ 508175 w 2990366"/>
                <a:gd name="connsiteY19" fmla="*/ 2343446 h 3924596"/>
                <a:gd name="connsiteX20" fmla="*/ 2686225 w 2990366"/>
                <a:gd name="connsiteY20" fmla="*/ 971846 h 3924596"/>
                <a:gd name="connsiteX21" fmla="*/ 2965625 w 2990366"/>
                <a:gd name="connsiteY21" fmla="*/ 571796 h 3924596"/>
                <a:gd name="connsiteX22" fmla="*/ 2616375 w 2990366"/>
                <a:gd name="connsiteY22" fmla="*/ 349546 h 3924596"/>
                <a:gd name="connsiteX23" fmla="*/ 349425 w 2990366"/>
                <a:gd name="connsiteY23" fmla="*/ 216196 h 3924596"/>
                <a:gd name="connsiteX24" fmla="*/ 101775 w 2990366"/>
                <a:gd name="connsiteY24"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203375 w 2990366"/>
                <a:gd name="connsiteY9" fmla="*/ 2946696 h 3924596"/>
                <a:gd name="connsiteX10" fmla="*/ 216075 w 2990366"/>
                <a:gd name="connsiteY10" fmla="*/ 2908596 h 3924596"/>
                <a:gd name="connsiteX11" fmla="*/ 228775 w 2990366"/>
                <a:gd name="connsiteY11" fmla="*/ 2806996 h 3924596"/>
                <a:gd name="connsiteX12" fmla="*/ 254175 w 2990366"/>
                <a:gd name="connsiteY12" fmla="*/ 2730796 h 3924596"/>
                <a:gd name="connsiteX13" fmla="*/ 330375 w 2990366"/>
                <a:gd name="connsiteY13" fmla="*/ 2692696 h 3924596"/>
                <a:gd name="connsiteX14" fmla="*/ 419275 w 2990366"/>
                <a:gd name="connsiteY14" fmla="*/ 2603796 h 3924596"/>
                <a:gd name="connsiteX15" fmla="*/ 470075 w 2990366"/>
                <a:gd name="connsiteY15" fmla="*/ 2552996 h 3924596"/>
                <a:gd name="connsiteX16" fmla="*/ 508175 w 2990366"/>
                <a:gd name="connsiteY16" fmla="*/ 2540296 h 3924596"/>
                <a:gd name="connsiteX17" fmla="*/ 546275 w 2990366"/>
                <a:gd name="connsiteY17" fmla="*/ 2489496 h 3924596"/>
                <a:gd name="connsiteX18" fmla="*/ 508175 w 2990366"/>
                <a:gd name="connsiteY18" fmla="*/ 2343446 h 3924596"/>
                <a:gd name="connsiteX19" fmla="*/ 2686225 w 2990366"/>
                <a:gd name="connsiteY19" fmla="*/ 971846 h 3924596"/>
                <a:gd name="connsiteX20" fmla="*/ 2965625 w 2990366"/>
                <a:gd name="connsiteY20" fmla="*/ 571796 h 3924596"/>
                <a:gd name="connsiteX21" fmla="*/ 2616375 w 2990366"/>
                <a:gd name="connsiteY21" fmla="*/ 349546 h 3924596"/>
                <a:gd name="connsiteX22" fmla="*/ 349425 w 2990366"/>
                <a:gd name="connsiteY22" fmla="*/ 216196 h 3924596"/>
                <a:gd name="connsiteX23" fmla="*/ 101775 w 2990366"/>
                <a:gd name="connsiteY23"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216075 w 2990366"/>
                <a:gd name="connsiteY9" fmla="*/ 2908596 h 3924596"/>
                <a:gd name="connsiteX10" fmla="*/ 228775 w 2990366"/>
                <a:gd name="connsiteY10" fmla="*/ 2806996 h 3924596"/>
                <a:gd name="connsiteX11" fmla="*/ 254175 w 2990366"/>
                <a:gd name="connsiteY11" fmla="*/ 2730796 h 3924596"/>
                <a:gd name="connsiteX12" fmla="*/ 330375 w 2990366"/>
                <a:gd name="connsiteY12" fmla="*/ 2692696 h 3924596"/>
                <a:gd name="connsiteX13" fmla="*/ 419275 w 2990366"/>
                <a:gd name="connsiteY13" fmla="*/ 2603796 h 3924596"/>
                <a:gd name="connsiteX14" fmla="*/ 470075 w 2990366"/>
                <a:gd name="connsiteY14" fmla="*/ 2552996 h 3924596"/>
                <a:gd name="connsiteX15" fmla="*/ 508175 w 2990366"/>
                <a:gd name="connsiteY15" fmla="*/ 2540296 h 3924596"/>
                <a:gd name="connsiteX16" fmla="*/ 546275 w 2990366"/>
                <a:gd name="connsiteY16" fmla="*/ 2489496 h 3924596"/>
                <a:gd name="connsiteX17" fmla="*/ 508175 w 2990366"/>
                <a:gd name="connsiteY17" fmla="*/ 2343446 h 3924596"/>
                <a:gd name="connsiteX18" fmla="*/ 2686225 w 2990366"/>
                <a:gd name="connsiteY18" fmla="*/ 971846 h 3924596"/>
                <a:gd name="connsiteX19" fmla="*/ 2965625 w 2990366"/>
                <a:gd name="connsiteY19" fmla="*/ 571796 h 3924596"/>
                <a:gd name="connsiteX20" fmla="*/ 2616375 w 2990366"/>
                <a:gd name="connsiteY20" fmla="*/ 349546 h 3924596"/>
                <a:gd name="connsiteX21" fmla="*/ 349425 w 2990366"/>
                <a:gd name="connsiteY21" fmla="*/ 216196 h 3924596"/>
                <a:gd name="connsiteX22" fmla="*/ 101775 w 2990366"/>
                <a:gd name="connsiteY22"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228775 w 2990366"/>
                <a:gd name="connsiteY9" fmla="*/ 2806996 h 3924596"/>
                <a:gd name="connsiteX10" fmla="*/ 254175 w 2990366"/>
                <a:gd name="connsiteY10" fmla="*/ 2730796 h 3924596"/>
                <a:gd name="connsiteX11" fmla="*/ 330375 w 2990366"/>
                <a:gd name="connsiteY11" fmla="*/ 2692696 h 3924596"/>
                <a:gd name="connsiteX12" fmla="*/ 419275 w 2990366"/>
                <a:gd name="connsiteY12" fmla="*/ 2603796 h 3924596"/>
                <a:gd name="connsiteX13" fmla="*/ 470075 w 2990366"/>
                <a:gd name="connsiteY13" fmla="*/ 2552996 h 3924596"/>
                <a:gd name="connsiteX14" fmla="*/ 508175 w 2990366"/>
                <a:gd name="connsiteY14" fmla="*/ 2540296 h 3924596"/>
                <a:gd name="connsiteX15" fmla="*/ 546275 w 2990366"/>
                <a:gd name="connsiteY15" fmla="*/ 2489496 h 3924596"/>
                <a:gd name="connsiteX16" fmla="*/ 508175 w 2990366"/>
                <a:gd name="connsiteY16" fmla="*/ 2343446 h 3924596"/>
                <a:gd name="connsiteX17" fmla="*/ 2686225 w 2990366"/>
                <a:gd name="connsiteY17" fmla="*/ 971846 h 3924596"/>
                <a:gd name="connsiteX18" fmla="*/ 2965625 w 2990366"/>
                <a:gd name="connsiteY18" fmla="*/ 571796 h 3924596"/>
                <a:gd name="connsiteX19" fmla="*/ 2616375 w 2990366"/>
                <a:gd name="connsiteY19" fmla="*/ 349546 h 3924596"/>
                <a:gd name="connsiteX20" fmla="*/ 349425 w 2990366"/>
                <a:gd name="connsiteY20" fmla="*/ 216196 h 3924596"/>
                <a:gd name="connsiteX21" fmla="*/ 101775 w 2990366"/>
                <a:gd name="connsiteY21"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254175 w 2990366"/>
                <a:gd name="connsiteY9" fmla="*/ 2730796 h 3924596"/>
                <a:gd name="connsiteX10" fmla="*/ 330375 w 2990366"/>
                <a:gd name="connsiteY10" fmla="*/ 2692696 h 3924596"/>
                <a:gd name="connsiteX11" fmla="*/ 419275 w 2990366"/>
                <a:gd name="connsiteY11" fmla="*/ 2603796 h 3924596"/>
                <a:gd name="connsiteX12" fmla="*/ 470075 w 2990366"/>
                <a:gd name="connsiteY12" fmla="*/ 2552996 h 3924596"/>
                <a:gd name="connsiteX13" fmla="*/ 508175 w 2990366"/>
                <a:gd name="connsiteY13" fmla="*/ 2540296 h 3924596"/>
                <a:gd name="connsiteX14" fmla="*/ 546275 w 2990366"/>
                <a:gd name="connsiteY14" fmla="*/ 2489496 h 3924596"/>
                <a:gd name="connsiteX15" fmla="*/ 508175 w 2990366"/>
                <a:gd name="connsiteY15" fmla="*/ 2343446 h 3924596"/>
                <a:gd name="connsiteX16" fmla="*/ 2686225 w 2990366"/>
                <a:gd name="connsiteY16" fmla="*/ 971846 h 3924596"/>
                <a:gd name="connsiteX17" fmla="*/ 2965625 w 2990366"/>
                <a:gd name="connsiteY17" fmla="*/ 571796 h 3924596"/>
                <a:gd name="connsiteX18" fmla="*/ 2616375 w 2990366"/>
                <a:gd name="connsiteY18" fmla="*/ 349546 h 3924596"/>
                <a:gd name="connsiteX19" fmla="*/ 349425 w 2990366"/>
                <a:gd name="connsiteY19" fmla="*/ 216196 h 3924596"/>
                <a:gd name="connsiteX20" fmla="*/ 101775 w 2990366"/>
                <a:gd name="connsiteY20"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330375 w 2990366"/>
                <a:gd name="connsiteY9" fmla="*/ 2692696 h 3924596"/>
                <a:gd name="connsiteX10" fmla="*/ 419275 w 2990366"/>
                <a:gd name="connsiteY10" fmla="*/ 2603796 h 3924596"/>
                <a:gd name="connsiteX11" fmla="*/ 470075 w 2990366"/>
                <a:gd name="connsiteY11" fmla="*/ 2552996 h 3924596"/>
                <a:gd name="connsiteX12" fmla="*/ 508175 w 2990366"/>
                <a:gd name="connsiteY12" fmla="*/ 2540296 h 3924596"/>
                <a:gd name="connsiteX13" fmla="*/ 546275 w 2990366"/>
                <a:gd name="connsiteY13" fmla="*/ 2489496 h 3924596"/>
                <a:gd name="connsiteX14" fmla="*/ 508175 w 2990366"/>
                <a:gd name="connsiteY14" fmla="*/ 2343446 h 3924596"/>
                <a:gd name="connsiteX15" fmla="*/ 2686225 w 2990366"/>
                <a:gd name="connsiteY15" fmla="*/ 971846 h 3924596"/>
                <a:gd name="connsiteX16" fmla="*/ 2965625 w 2990366"/>
                <a:gd name="connsiteY16" fmla="*/ 571796 h 3924596"/>
                <a:gd name="connsiteX17" fmla="*/ 2616375 w 2990366"/>
                <a:gd name="connsiteY17" fmla="*/ 349546 h 3924596"/>
                <a:gd name="connsiteX18" fmla="*/ 349425 w 2990366"/>
                <a:gd name="connsiteY18" fmla="*/ 216196 h 3924596"/>
                <a:gd name="connsiteX19" fmla="*/ 101775 w 2990366"/>
                <a:gd name="connsiteY19"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419275 w 2990366"/>
                <a:gd name="connsiteY9" fmla="*/ 2603796 h 3924596"/>
                <a:gd name="connsiteX10" fmla="*/ 470075 w 2990366"/>
                <a:gd name="connsiteY10" fmla="*/ 2552996 h 3924596"/>
                <a:gd name="connsiteX11" fmla="*/ 508175 w 2990366"/>
                <a:gd name="connsiteY11" fmla="*/ 2540296 h 3924596"/>
                <a:gd name="connsiteX12" fmla="*/ 546275 w 2990366"/>
                <a:gd name="connsiteY12" fmla="*/ 2489496 h 3924596"/>
                <a:gd name="connsiteX13" fmla="*/ 508175 w 2990366"/>
                <a:gd name="connsiteY13" fmla="*/ 2343446 h 3924596"/>
                <a:gd name="connsiteX14" fmla="*/ 2686225 w 2990366"/>
                <a:gd name="connsiteY14" fmla="*/ 971846 h 3924596"/>
                <a:gd name="connsiteX15" fmla="*/ 2965625 w 2990366"/>
                <a:gd name="connsiteY15" fmla="*/ 571796 h 3924596"/>
                <a:gd name="connsiteX16" fmla="*/ 2616375 w 2990366"/>
                <a:gd name="connsiteY16" fmla="*/ 349546 h 3924596"/>
                <a:gd name="connsiteX17" fmla="*/ 349425 w 2990366"/>
                <a:gd name="connsiteY17" fmla="*/ 216196 h 3924596"/>
                <a:gd name="connsiteX18" fmla="*/ 101775 w 2990366"/>
                <a:gd name="connsiteY18"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470075 w 2990366"/>
                <a:gd name="connsiteY9" fmla="*/ 2552996 h 3924596"/>
                <a:gd name="connsiteX10" fmla="*/ 508175 w 2990366"/>
                <a:gd name="connsiteY10" fmla="*/ 2540296 h 3924596"/>
                <a:gd name="connsiteX11" fmla="*/ 546275 w 2990366"/>
                <a:gd name="connsiteY11" fmla="*/ 2489496 h 3924596"/>
                <a:gd name="connsiteX12" fmla="*/ 508175 w 2990366"/>
                <a:gd name="connsiteY12" fmla="*/ 2343446 h 3924596"/>
                <a:gd name="connsiteX13" fmla="*/ 2686225 w 2990366"/>
                <a:gd name="connsiteY13" fmla="*/ 971846 h 3924596"/>
                <a:gd name="connsiteX14" fmla="*/ 2965625 w 2990366"/>
                <a:gd name="connsiteY14" fmla="*/ 571796 h 3924596"/>
                <a:gd name="connsiteX15" fmla="*/ 2616375 w 2990366"/>
                <a:gd name="connsiteY15" fmla="*/ 349546 h 3924596"/>
                <a:gd name="connsiteX16" fmla="*/ 349425 w 2990366"/>
                <a:gd name="connsiteY16" fmla="*/ 216196 h 3924596"/>
                <a:gd name="connsiteX17" fmla="*/ 101775 w 2990366"/>
                <a:gd name="connsiteY17"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508175 w 2990366"/>
                <a:gd name="connsiteY9" fmla="*/ 2540296 h 3924596"/>
                <a:gd name="connsiteX10" fmla="*/ 546275 w 2990366"/>
                <a:gd name="connsiteY10" fmla="*/ 2489496 h 3924596"/>
                <a:gd name="connsiteX11" fmla="*/ 508175 w 2990366"/>
                <a:gd name="connsiteY11" fmla="*/ 2343446 h 3924596"/>
                <a:gd name="connsiteX12" fmla="*/ 2686225 w 2990366"/>
                <a:gd name="connsiteY12" fmla="*/ 971846 h 3924596"/>
                <a:gd name="connsiteX13" fmla="*/ 2965625 w 2990366"/>
                <a:gd name="connsiteY13" fmla="*/ 571796 h 3924596"/>
                <a:gd name="connsiteX14" fmla="*/ 2616375 w 2990366"/>
                <a:gd name="connsiteY14" fmla="*/ 349546 h 3924596"/>
                <a:gd name="connsiteX15" fmla="*/ 349425 w 2990366"/>
                <a:gd name="connsiteY15" fmla="*/ 216196 h 3924596"/>
                <a:gd name="connsiteX16" fmla="*/ 101775 w 2990366"/>
                <a:gd name="connsiteY16"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546275 w 2990366"/>
                <a:gd name="connsiteY9" fmla="*/ 2489496 h 3924596"/>
                <a:gd name="connsiteX10" fmla="*/ 508175 w 2990366"/>
                <a:gd name="connsiteY10" fmla="*/ 2343446 h 3924596"/>
                <a:gd name="connsiteX11" fmla="*/ 2686225 w 2990366"/>
                <a:gd name="connsiteY11" fmla="*/ 971846 h 3924596"/>
                <a:gd name="connsiteX12" fmla="*/ 2965625 w 2990366"/>
                <a:gd name="connsiteY12" fmla="*/ 571796 h 3924596"/>
                <a:gd name="connsiteX13" fmla="*/ 2616375 w 2990366"/>
                <a:gd name="connsiteY13" fmla="*/ 349546 h 3924596"/>
                <a:gd name="connsiteX14" fmla="*/ 349425 w 2990366"/>
                <a:gd name="connsiteY14" fmla="*/ 216196 h 3924596"/>
                <a:gd name="connsiteX15" fmla="*/ 101775 w 2990366"/>
                <a:gd name="connsiteY15" fmla="*/ 296 h 3924596"/>
                <a:gd name="connsiteX0" fmla="*/ 101775 w 2990366"/>
                <a:gd name="connsiteY0" fmla="*/ 296 h 3924596"/>
                <a:gd name="connsiteX1" fmla="*/ 89075 w 2990366"/>
                <a:gd name="connsiteY1" fmla="*/ 266996 h 3924596"/>
                <a:gd name="connsiteX2" fmla="*/ 114475 w 2990366"/>
                <a:gd name="connsiteY2" fmla="*/ 1244896 h 3924596"/>
                <a:gd name="connsiteX3" fmla="*/ 101775 w 2990366"/>
                <a:gd name="connsiteY3" fmla="*/ 2248196 h 3924596"/>
                <a:gd name="connsiteX4" fmla="*/ 50975 w 2990366"/>
                <a:gd name="connsiteY4" fmla="*/ 2667296 h 3924596"/>
                <a:gd name="connsiteX5" fmla="*/ 12875 w 2990366"/>
                <a:gd name="connsiteY5" fmla="*/ 3099096 h 3924596"/>
                <a:gd name="connsiteX6" fmla="*/ 175 w 2990366"/>
                <a:gd name="connsiteY6" fmla="*/ 3264196 h 3924596"/>
                <a:gd name="connsiteX7" fmla="*/ 38275 w 2990366"/>
                <a:gd name="connsiteY7" fmla="*/ 3632496 h 3924596"/>
                <a:gd name="connsiteX8" fmla="*/ 50975 w 2990366"/>
                <a:gd name="connsiteY8" fmla="*/ 3924596 h 3924596"/>
                <a:gd name="connsiteX9" fmla="*/ 508175 w 2990366"/>
                <a:gd name="connsiteY9" fmla="*/ 2343446 h 3924596"/>
                <a:gd name="connsiteX10" fmla="*/ 2686225 w 2990366"/>
                <a:gd name="connsiteY10" fmla="*/ 971846 h 3924596"/>
                <a:gd name="connsiteX11" fmla="*/ 2965625 w 2990366"/>
                <a:gd name="connsiteY11" fmla="*/ 571796 h 3924596"/>
                <a:gd name="connsiteX12" fmla="*/ 2616375 w 2990366"/>
                <a:gd name="connsiteY12" fmla="*/ 349546 h 3924596"/>
                <a:gd name="connsiteX13" fmla="*/ 349425 w 2990366"/>
                <a:gd name="connsiteY13" fmla="*/ 216196 h 3924596"/>
                <a:gd name="connsiteX14" fmla="*/ 101775 w 2990366"/>
                <a:gd name="connsiteY14" fmla="*/ 296 h 3924596"/>
                <a:gd name="connsiteX0" fmla="*/ 105710 w 2994301"/>
                <a:gd name="connsiteY0" fmla="*/ 296 h 3947111"/>
                <a:gd name="connsiteX1" fmla="*/ 93010 w 2994301"/>
                <a:gd name="connsiteY1" fmla="*/ 266996 h 3947111"/>
                <a:gd name="connsiteX2" fmla="*/ 118410 w 2994301"/>
                <a:gd name="connsiteY2" fmla="*/ 1244896 h 3947111"/>
                <a:gd name="connsiteX3" fmla="*/ 105710 w 2994301"/>
                <a:gd name="connsiteY3" fmla="*/ 2248196 h 3947111"/>
                <a:gd name="connsiteX4" fmla="*/ 54910 w 2994301"/>
                <a:gd name="connsiteY4" fmla="*/ 2667296 h 3947111"/>
                <a:gd name="connsiteX5" fmla="*/ 16810 w 2994301"/>
                <a:gd name="connsiteY5" fmla="*/ 3099096 h 3947111"/>
                <a:gd name="connsiteX6" fmla="*/ 4110 w 2994301"/>
                <a:gd name="connsiteY6" fmla="*/ 3264196 h 3947111"/>
                <a:gd name="connsiteX7" fmla="*/ 54910 w 2994301"/>
                <a:gd name="connsiteY7" fmla="*/ 3924596 h 3947111"/>
                <a:gd name="connsiteX8" fmla="*/ 512110 w 2994301"/>
                <a:gd name="connsiteY8" fmla="*/ 2343446 h 3947111"/>
                <a:gd name="connsiteX9" fmla="*/ 2690160 w 2994301"/>
                <a:gd name="connsiteY9" fmla="*/ 971846 h 3947111"/>
                <a:gd name="connsiteX10" fmla="*/ 2969560 w 2994301"/>
                <a:gd name="connsiteY10" fmla="*/ 571796 h 3947111"/>
                <a:gd name="connsiteX11" fmla="*/ 2620310 w 2994301"/>
                <a:gd name="connsiteY11" fmla="*/ 349546 h 3947111"/>
                <a:gd name="connsiteX12" fmla="*/ 353360 w 2994301"/>
                <a:gd name="connsiteY12" fmla="*/ 216196 h 3947111"/>
                <a:gd name="connsiteX13" fmla="*/ 105710 w 2994301"/>
                <a:gd name="connsiteY13" fmla="*/ 296 h 3947111"/>
                <a:gd name="connsiteX0" fmla="*/ 100851 w 2989442"/>
                <a:gd name="connsiteY0" fmla="*/ 296 h 3938892"/>
                <a:gd name="connsiteX1" fmla="*/ 88151 w 2989442"/>
                <a:gd name="connsiteY1" fmla="*/ 266996 h 3938892"/>
                <a:gd name="connsiteX2" fmla="*/ 113551 w 2989442"/>
                <a:gd name="connsiteY2" fmla="*/ 1244896 h 3938892"/>
                <a:gd name="connsiteX3" fmla="*/ 100851 w 2989442"/>
                <a:gd name="connsiteY3" fmla="*/ 2248196 h 3938892"/>
                <a:gd name="connsiteX4" fmla="*/ 50051 w 2989442"/>
                <a:gd name="connsiteY4" fmla="*/ 2667296 h 3938892"/>
                <a:gd name="connsiteX5" fmla="*/ 11951 w 2989442"/>
                <a:gd name="connsiteY5" fmla="*/ 3099096 h 3938892"/>
                <a:gd name="connsiteX6" fmla="*/ 50051 w 2989442"/>
                <a:gd name="connsiteY6" fmla="*/ 3924596 h 3938892"/>
                <a:gd name="connsiteX7" fmla="*/ 507251 w 2989442"/>
                <a:gd name="connsiteY7" fmla="*/ 2343446 h 3938892"/>
                <a:gd name="connsiteX8" fmla="*/ 2685301 w 2989442"/>
                <a:gd name="connsiteY8" fmla="*/ 971846 h 3938892"/>
                <a:gd name="connsiteX9" fmla="*/ 2964701 w 2989442"/>
                <a:gd name="connsiteY9" fmla="*/ 571796 h 3938892"/>
                <a:gd name="connsiteX10" fmla="*/ 2615451 w 2989442"/>
                <a:gd name="connsiteY10" fmla="*/ 349546 h 3938892"/>
                <a:gd name="connsiteX11" fmla="*/ 348501 w 2989442"/>
                <a:gd name="connsiteY11" fmla="*/ 216196 h 3938892"/>
                <a:gd name="connsiteX12" fmla="*/ 100851 w 2989442"/>
                <a:gd name="connsiteY12" fmla="*/ 296 h 3938892"/>
                <a:gd name="connsiteX0" fmla="*/ 86628 w 2975219"/>
                <a:gd name="connsiteY0" fmla="*/ 296 h 3926637"/>
                <a:gd name="connsiteX1" fmla="*/ 73928 w 2975219"/>
                <a:gd name="connsiteY1" fmla="*/ 266996 h 3926637"/>
                <a:gd name="connsiteX2" fmla="*/ 99328 w 2975219"/>
                <a:gd name="connsiteY2" fmla="*/ 1244896 h 3926637"/>
                <a:gd name="connsiteX3" fmla="*/ 86628 w 2975219"/>
                <a:gd name="connsiteY3" fmla="*/ 2248196 h 3926637"/>
                <a:gd name="connsiteX4" fmla="*/ 35828 w 2975219"/>
                <a:gd name="connsiteY4" fmla="*/ 2667296 h 3926637"/>
                <a:gd name="connsiteX5" fmla="*/ 35828 w 2975219"/>
                <a:gd name="connsiteY5" fmla="*/ 3924596 h 3926637"/>
                <a:gd name="connsiteX6" fmla="*/ 493028 w 2975219"/>
                <a:gd name="connsiteY6" fmla="*/ 2343446 h 3926637"/>
                <a:gd name="connsiteX7" fmla="*/ 2671078 w 2975219"/>
                <a:gd name="connsiteY7" fmla="*/ 971846 h 3926637"/>
                <a:gd name="connsiteX8" fmla="*/ 2950478 w 2975219"/>
                <a:gd name="connsiteY8" fmla="*/ 571796 h 3926637"/>
                <a:gd name="connsiteX9" fmla="*/ 2601228 w 2975219"/>
                <a:gd name="connsiteY9" fmla="*/ 349546 h 3926637"/>
                <a:gd name="connsiteX10" fmla="*/ 334278 w 2975219"/>
                <a:gd name="connsiteY10" fmla="*/ 216196 h 3926637"/>
                <a:gd name="connsiteX11" fmla="*/ 86628 w 2975219"/>
                <a:gd name="connsiteY11" fmla="*/ 296 h 3926637"/>
                <a:gd name="connsiteX0" fmla="*/ 72990 w 2961581"/>
                <a:gd name="connsiteY0" fmla="*/ 296 h 3924765"/>
                <a:gd name="connsiteX1" fmla="*/ 60290 w 2961581"/>
                <a:gd name="connsiteY1" fmla="*/ 266996 h 3924765"/>
                <a:gd name="connsiteX2" fmla="*/ 85690 w 2961581"/>
                <a:gd name="connsiteY2" fmla="*/ 1244896 h 3924765"/>
                <a:gd name="connsiteX3" fmla="*/ 72990 w 2961581"/>
                <a:gd name="connsiteY3" fmla="*/ 2248196 h 3924765"/>
                <a:gd name="connsiteX4" fmla="*/ 22190 w 2961581"/>
                <a:gd name="connsiteY4" fmla="*/ 3924596 h 3924765"/>
                <a:gd name="connsiteX5" fmla="*/ 479390 w 2961581"/>
                <a:gd name="connsiteY5" fmla="*/ 2343446 h 3924765"/>
                <a:gd name="connsiteX6" fmla="*/ 2657440 w 2961581"/>
                <a:gd name="connsiteY6" fmla="*/ 971846 h 3924765"/>
                <a:gd name="connsiteX7" fmla="*/ 2936840 w 2961581"/>
                <a:gd name="connsiteY7" fmla="*/ 571796 h 3924765"/>
                <a:gd name="connsiteX8" fmla="*/ 2587590 w 2961581"/>
                <a:gd name="connsiteY8" fmla="*/ 349546 h 3924765"/>
                <a:gd name="connsiteX9" fmla="*/ 320640 w 2961581"/>
                <a:gd name="connsiteY9" fmla="*/ 216196 h 3924765"/>
                <a:gd name="connsiteX10" fmla="*/ 72990 w 2961581"/>
                <a:gd name="connsiteY10" fmla="*/ 296 h 3924765"/>
                <a:gd name="connsiteX0" fmla="*/ 70039 w 2958630"/>
                <a:gd name="connsiteY0" fmla="*/ 296 h 3942474"/>
                <a:gd name="connsiteX1" fmla="*/ 57339 w 2958630"/>
                <a:gd name="connsiteY1" fmla="*/ 266996 h 3942474"/>
                <a:gd name="connsiteX2" fmla="*/ 82739 w 2958630"/>
                <a:gd name="connsiteY2" fmla="*/ 1244896 h 3942474"/>
                <a:gd name="connsiteX3" fmla="*/ 19239 w 2958630"/>
                <a:gd name="connsiteY3" fmla="*/ 3924596 h 3942474"/>
                <a:gd name="connsiteX4" fmla="*/ 476439 w 2958630"/>
                <a:gd name="connsiteY4" fmla="*/ 2343446 h 3942474"/>
                <a:gd name="connsiteX5" fmla="*/ 2654489 w 2958630"/>
                <a:gd name="connsiteY5" fmla="*/ 971846 h 3942474"/>
                <a:gd name="connsiteX6" fmla="*/ 2933889 w 2958630"/>
                <a:gd name="connsiteY6" fmla="*/ 571796 h 3942474"/>
                <a:gd name="connsiteX7" fmla="*/ 2584639 w 2958630"/>
                <a:gd name="connsiteY7" fmla="*/ 349546 h 3942474"/>
                <a:gd name="connsiteX8" fmla="*/ 317689 w 2958630"/>
                <a:gd name="connsiteY8" fmla="*/ 216196 h 3942474"/>
                <a:gd name="connsiteX9" fmla="*/ 70039 w 2958630"/>
                <a:gd name="connsiteY9" fmla="*/ 296 h 3942474"/>
                <a:gd name="connsiteX0" fmla="*/ 75520 w 2964111"/>
                <a:gd name="connsiteY0" fmla="*/ 111008 h 4088564"/>
                <a:gd name="connsiteX1" fmla="*/ 62820 w 2964111"/>
                <a:gd name="connsiteY1" fmla="*/ 377708 h 4088564"/>
                <a:gd name="connsiteX2" fmla="*/ 24720 w 2964111"/>
                <a:gd name="connsiteY2" fmla="*/ 4035308 h 4088564"/>
                <a:gd name="connsiteX3" fmla="*/ 481920 w 2964111"/>
                <a:gd name="connsiteY3" fmla="*/ 2454158 h 4088564"/>
                <a:gd name="connsiteX4" fmla="*/ 2659970 w 2964111"/>
                <a:gd name="connsiteY4" fmla="*/ 1082558 h 4088564"/>
                <a:gd name="connsiteX5" fmla="*/ 2939370 w 2964111"/>
                <a:gd name="connsiteY5" fmla="*/ 682508 h 4088564"/>
                <a:gd name="connsiteX6" fmla="*/ 2590120 w 2964111"/>
                <a:gd name="connsiteY6" fmla="*/ 460258 h 4088564"/>
                <a:gd name="connsiteX7" fmla="*/ 323170 w 2964111"/>
                <a:gd name="connsiteY7" fmla="*/ 326908 h 4088564"/>
                <a:gd name="connsiteX8" fmla="*/ 75520 w 2964111"/>
                <a:gd name="connsiteY8" fmla="*/ 111008 h 4088564"/>
                <a:gd name="connsiteX0" fmla="*/ 79098 w 2967689"/>
                <a:gd name="connsiteY0" fmla="*/ 296 h 3989479"/>
                <a:gd name="connsiteX1" fmla="*/ 28298 w 2967689"/>
                <a:gd name="connsiteY1" fmla="*/ 3924596 h 3989479"/>
                <a:gd name="connsiteX2" fmla="*/ 485498 w 2967689"/>
                <a:gd name="connsiteY2" fmla="*/ 2343446 h 3989479"/>
                <a:gd name="connsiteX3" fmla="*/ 2663548 w 2967689"/>
                <a:gd name="connsiteY3" fmla="*/ 971846 h 3989479"/>
                <a:gd name="connsiteX4" fmla="*/ 2942948 w 2967689"/>
                <a:gd name="connsiteY4" fmla="*/ 571796 h 3989479"/>
                <a:gd name="connsiteX5" fmla="*/ 2593698 w 2967689"/>
                <a:gd name="connsiteY5" fmla="*/ 349546 h 3989479"/>
                <a:gd name="connsiteX6" fmla="*/ 326748 w 2967689"/>
                <a:gd name="connsiteY6" fmla="*/ 216196 h 3989479"/>
                <a:gd name="connsiteX7" fmla="*/ 79098 w 2967689"/>
                <a:gd name="connsiteY7" fmla="*/ 296 h 3989479"/>
                <a:gd name="connsiteX0" fmla="*/ 79098 w 2967689"/>
                <a:gd name="connsiteY0" fmla="*/ 296 h 3989479"/>
                <a:gd name="connsiteX1" fmla="*/ 28298 w 2967689"/>
                <a:gd name="connsiteY1" fmla="*/ 3924596 h 3989479"/>
                <a:gd name="connsiteX2" fmla="*/ 485498 w 2967689"/>
                <a:gd name="connsiteY2" fmla="*/ 2343446 h 3989479"/>
                <a:gd name="connsiteX3" fmla="*/ 2663548 w 2967689"/>
                <a:gd name="connsiteY3" fmla="*/ 971846 h 3989479"/>
                <a:gd name="connsiteX4" fmla="*/ 2942948 w 2967689"/>
                <a:gd name="connsiteY4" fmla="*/ 571796 h 3989479"/>
                <a:gd name="connsiteX5" fmla="*/ 2593698 w 2967689"/>
                <a:gd name="connsiteY5" fmla="*/ 349546 h 3989479"/>
                <a:gd name="connsiteX6" fmla="*/ 326748 w 2967689"/>
                <a:gd name="connsiteY6" fmla="*/ 216196 h 3989479"/>
                <a:gd name="connsiteX7" fmla="*/ 79098 w 2967689"/>
                <a:gd name="connsiteY7" fmla="*/ 296 h 3989479"/>
                <a:gd name="connsiteX0" fmla="*/ 72331 w 2960922"/>
                <a:gd name="connsiteY0" fmla="*/ 296 h 3989479"/>
                <a:gd name="connsiteX1" fmla="*/ 21531 w 2960922"/>
                <a:gd name="connsiteY1" fmla="*/ 3924596 h 3989479"/>
                <a:gd name="connsiteX2" fmla="*/ 478731 w 2960922"/>
                <a:gd name="connsiteY2" fmla="*/ 2343446 h 3989479"/>
                <a:gd name="connsiteX3" fmla="*/ 2656781 w 2960922"/>
                <a:gd name="connsiteY3" fmla="*/ 971846 h 3989479"/>
                <a:gd name="connsiteX4" fmla="*/ 2936181 w 2960922"/>
                <a:gd name="connsiteY4" fmla="*/ 571796 h 3989479"/>
                <a:gd name="connsiteX5" fmla="*/ 2586931 w 2960922"/>
                <a:gd name="connsiteY5" fmla="*/ 349546 h 3989479"/>
                <a:gd name="connsiteX6" fmla="*/ 319981 w 2960922"/>
                <a:gd name="connsiteY6" fmla="*/ 216196 h 3989479"/>
                <a:gd name="connsiteX7" fmla="*/ 72331 w 2960922"/>
                <a:gd name="connsiteY7" fmla="*/ 296 h 3989479"/>
                <a:gd name="connsiteX0" fmla="*/ 75831 w 2964422"/>
                <a:gd name="connsiteY0" fmla="*/ 296 h 3989479"/>
                <a:gd name="connsiteX1" fmla="*/ 25031 w 2964422"/>
                <a:gd name="connsiteY1" fmla="*/ 3924596 h 3989479"/>
                <a:gd name="connsiteX2" fmla="*/ 482231 w 2964422"/>
                <a:gd name="connsiteY2" fmla="*/ 2343446 h 3989479"/>
                <a:gd name="connsiteX3" fmla="*/ 2660281 w 2964422"/>
                <a:gd name="connsiteY3" fmla="*/ 971846 h 3989479"/>
                <a:gd name="connsiteX4" fmla="*/ 2939681 w 2964422"/>
                <a:gd name="connsiteY4" fmla="*/ 571796 h 3989479"/>
                <a:gd name="connsiteX5" fmla="*/ 2590431 w 2964422"/>
                <a:gd name="connsiteY5" fmla="*/ 349546 h 3989479"/>
                <a:gd name="connsiteX6" fmla="*/ 323481 w 2964422"/>
                <a:gd name="connsiteY6" fmla="*/ 216196 h 3989479"/>
                <a:gd name="connsiteX7" fmla="*/ 75831 w 2964422"/>
                <a:gd name="connsiteY7" fmla="*/ 296 h 3989479"/>
                <a:gd name="connsiteX0" fmla="*/ 75831 w 2964422"/>
                <a:gd name="connsiteY0" fmla="*/ 0 h 3989183"/>
                <a:gd name="connsiteX1" fmla="*/ 25031 w 2964422"/>
                <a:gd name="connsiteY1" fmla="*/ 3924300 h 3989183"/>
                <a:gd name="connsiteX2" fmla="*/ 482231 w 2964422"/>
                <a:gd name="connsiteY2" fmla="*/ 2343150 h 3989183"/>
                <a:gd name="connsiteX3" fmla="*/ 2660281 w 2964422"/>
                <a:gd name="connsiteY3" fmla="*/ 971550 h 3989183"/>
                <a:gd name="connsiteX4" fmla="*/ 2939681 w 2964422"/>
                <a:gd name="connsiteY4" fmla="*/ 571500 h 3989183"/>
                <a:gd name="connsiteX5" fmla="*/ 2590431 w 2964422"/>
                <a:gd name="connsiteY5" fmla="*/ 349250 h 3989183"/>
                <a:gd name="connsiteX6" fmla="*/ 323481 w 2964422"/>
                <a:gd name="connsiteY6" fmla="*/ 215900 h 3989183"/>
                <a:gd name="connsiteX7" fmla="*/ 75831 w 2964422"/>
                <a:gd name="connsiteY7" fmla="*/ 0 h 3989183"/>
                <a:gd name="connsiteX0" fmla="*/ 75831 w 2964422"/>
                <a:gd name="connsiteY0" fmla="*/ 0 h 3989183"/>
                <a:gd name="connsiteX1" fmla="*/ 25031 w 2964422"/>
                <a:gd name="connsiteY1" fmla="*/ 3924300 h 3989183"/>
                <a:gd name="connsiteX2" fmla="*/ 482231 w 2964422"/>
                <a:gd name="connsiteY2" fmla="*/ 2343150 h 3989183"/>
                <a:gd name="connsiteX3" fmla="*/ 2660281 w 2964422"/>
                <a:gd name="connsiteY3" fmla="*/ 971550 h 3989183"/>
                <a:gd name="connsiteX4" fmla="*/ 2939681 w 2964422"/>
                <a:gd name="connsiteY4" fmla="*/ 571500 h 3989183"/>
                <a:gd name="connsiteX5" fmla="*/ 2590431 w 2964422"/>
                <a:gd name="connsiteY5" fmla="*/ 349250 h 3989183"/>
                <a:gd name="connsiteX6" fmla="*/ 323481 w 2964422"/>
                <a:gd name="connsiteY6" fmla="*/ 215900 h 3989183"/>
                <a:gd name="connsiteX7" fmla="*/ 75831 w 2964422"/>
                <a:gd name="connsiteY7" fmla="*/ 0 h 3989183"/>
                <a:gd name="connsiteX0" fmla="*/ 75831 w 2964422"/>
                <a:gd name="connsiteY0" fmla="*/ 0 h 3989183"/>
                <a:gd name="connsiteX1" fmla="*/ 25031 w 2964422"/>
                <a:gd name="connsiteY1" fmla="*/ 3924300 h 3989183"/>
                <a:gd name="connsiteX2" fmla="*/ 482231 w 2964422"/>
                <a:gd name="connsiteY2" fmla="*/ 2343150 h 3989183"/>
                <a:gd name="connsiteX3" fmla="*/ 2660281 w 2964422"/>
                <a:gd name="connsiteY3" fmla="*/ 971550 h 3989183"/>
                <a:gd name="connsiteX4" fmla="*/ 2939681 w 2964422"/>
                <a:gd name="connsiteY4" fmla="*/ 571500 h 3989183"/>
                <a:gd name="connsiteX5" fmla="*/ 2590431 w 2964422"/>
                <a:gd name="connsiteY5" fmla="*/ 349250 h 3989183"/>
                <a:gd name="connsiteX6" fmla="*/ 323481 w 2964422"/>
                <a:gd name="connsiteY6" fmla="*/ 215900 h 3989183"/>
                <a:gd name="connsiteX7" fmla="*/ 75831 w 2964422"/>
                <a:gd name="connsiteY7" fmla="*/ 0 h 3989183"/>
                <a:gd name="connsiteX0" fmla="*/ 75831 w 2964422"/>
                <a:gd name="connsiteY0" fmla="*/ 0 h 3989183"/>
                <a:gd name="connsiteX1" fmla="*/ 25031 w 2964422"/>
                <a:gd name="connsiteY1" fmla="*/ 3924300 h 3989183"/>
                <a:gd name="connsiteX2" fmla="*/ 482231 w 2964422"/>
                <a:gd name="connsiteY2" fmla="*/ 2343150 h 3989183"/>
                <a:gd name="connsiteX3" fmla="*/ 2660281 w 2964422"/>
                <a:gd name="connsiteY3" fmla="*/ 971550 h 3989183"/>
                <a:gd name="connsiteX4" fmla="*/ 2939681 w 2964422"/>
                <a:gd name="connsiteY4" fmla="*/ 571500 h 3989183"/>
                <a:gd name="connsiteX5" fmla="*/ 2590431 w 2964422"/>
                <a:gd name="connsiteY5" fmla="*/ 349250 h 3989183"/>
                <a:gd name="connsiteX6" fmla="*/ 323481 w 2964422"/>
                <a:gd name="connsiteY6" fmla="*/ 215900 h 3989183"/>
                <a:gd name="connsiteX7" fmla="*/ 75831 w 2964422"/>
                <a:gd name="connsiteY7" fmla="*/ 0 h 3989183"/>
                <a:gd name="connsiteX0" fmla="*/ 75831 w 2964422"/>
                <a:gd name="connsiteY0" fmla="*/ 0 h 3989183"/>
                <a:gd name="connsiteX1" fmla="*/ 25031 w 2964422"/>
                <a:gd name="connsiteY1" fmla="*/ 3924300 h 3989183"/>
                <a:gd name="connsiteX2" fmla="*/ 482231 w 2964422"/>
                <a:gd name="connsiteY2" fmla="*/ 2343150 h 3989183"/>
                <a:gd name="connsiteX3" fmla="*/ 2660281 w 2964422"/>
                <a:gd name="connsiteY3" fmla="*/ 971550 h 3989183"/>
                <a:gd name="connsiteX4" fmla="*/ 2939681 w 2964422"/>
                <a:gd name="connsiteY4" fmla="*/ 571500 h 3989183"/>
                <a:gd name="connsiteX5" fmla="*/ 2590431 w 2964422"/>
                <a:gd name="connsiteY5" fmla="*/ 349250 h 3989183"/>
                <a:gd name="connsiteX6" fmla="*/ 323481 w 2964422"/>
                <a:gd name="connsiteY6" fmla="*/ 215900 h 3989183"/>
                <a:gd name="connsiteX7" fmla="*/ 75831 w 2964422"/>
                <a:gd name="connsiteY7" fmla="*/ 0 h 3989183"/>
                <a:gd name="connsiteX0" fmla="*/ 75831 w 2964422"/>
                <a:gd name="connsiteY0" fmla="*/ 0 h 3989183"/>
                <a:gd name="connsiteX1" fmla="*/ 25031 w 2964422"/>
                <a:gd name="connsiteY1" fmla="*/ 3924300 h 3989183"/>
                <a:gd name="connsiteX2" fmla="*/ 482231 w 2964422"/>
                <a:gd name="connsiteY2" fmla="*/ 2343150 h 3989183"/>
                <a:gd name="connsiteX3" fmla="*/ 2660281 w 2964422"/>
                <a:gd name="connsiteY3" fmla="*/ 971550 h 3989183"/>
                <a:gd name="connsiteX4" fmla="*/ 2939681 w 2964422"/>
                <a:gd name="connsiteY4" fmla="*/ 571500 h 3989183"/>
                <a:gd name="connsiteX5" fmla="*/ 2590431 w 2964422"/>
                <a:gd name="connsiteY5" fmla="*/ 349250 h 3989183"/>
                <a:gd name="connsiteX6" fmla="*/ 323481 w 2964422"/>
                <a:gd name="connsiteY6" fmla="*/ 215900 h 3989183"/>
                <a:gd name="connsiteX7" fmla="*/ 75831 w 2964422"/>
                <a:gd name="connsiteY7" fmla="*/ 0 h 3989183"/>
                <a:gd name="connsiteX0" fmla="*/ 75831 w 2964422"/>
                <a:gd name="connsiteY0" fmla="*/ 0 h 3989183"/>
                <a:gd name="connsiteX1" fmla="*/ 25031 w 2964422"/>
                <a:gd name="connsiteY1" fmla="*/ 3924300 h 3989183"/>
                <a:gd name="connsiteX2" fmla="*/ 482231 w 2964422"/>
                <a:gd name="connsiteY2" fmla="*/ 2343150 h 3989183"/>
                <a:gd name="connsiteX3" fmla="*/ 2660281 w 2964422"/>
                <a:gd name="connsiteY3" fmla="*/ 971550 h 3989183"/>
                <a:gd name="connsiteX4" fmla="*/ 2939681 w 2964422"/>
                <a:gd name="connsiteY4" fmla="*/ 571500 h 3989183"/>
                <a:gd name="connsiteX5" fmla="*/ 2590431 w 2964422"/>
                <a:gd name="connsiteY5" fmla="*/ 349250 h 3989183"/>
                <a:gd name="connsiteX6" fmla="*/ 323481 w 2964422"/>
                <a:gd name="connsiteY6" fmla="*/ 215900 h 3989183"/>
                <a:gd name="connsiteX7" fmla="*/ 75831 w 2964422"/>
                <a:gd name="connsiteY7" fmla="*/ 0 h 3989183"/>
                <a:gd name="connsiteX0" fmla="*/ 75831 w 2964422"/>
                <a:gd name="connsiteY0" fmla="*/ 0 h 3989183"/>
                <a:gd name="connsiteX1" fmla="*/ 25031 w 2964422"/>
                <a:gd name="connsiteY1" fmla="*/ 3924300 h 3989183"/>
                <a:gd name="connsiteX2" fmla="*/ 482231 w 2964422"/>
                <a:gd name="connsiteY2" fmla="*/ 2343150 h 3989183"/>
                <a:gd name="connsiteX3" fmla="*/ 2660281 w 2964422"/>
                <a:gd name="connsiteY3" fmla="*/ 971550 h 3989183"/>
                <a:gd name="connsiteX4" fmla="*/ 2939681 w 2964422"/>
                <a:gd name="connsiteY4" fmla="*/ 571500 h 3989183"/>
                <a:gd name="connsiteX5" fmla="*/ 2590431 w 2964422"/>
                <a:gd name="connsiteY5" fmla="*/ 349250 h 3989183"/>
                <a:gd name="connsiteX6" fmla="*/ 323481 w 2964422"/>
                <a:gd name="connsiteY6" fmla="*/ 215900 h 3989183"/>
                <a:gd name="connsiteX7" fmla="*/ 75831 w 2964422"/>
                <a:gd name="connsiteY7" fmla="*/ 0 h 3989183"/>
                <a:gd name="connsiteX0" fmla="*/ 75831 w 2964422"/>
                <a:gd name="connsiteY0" fmla="*/ 0 h 3989183"/>
                <a:gd name="connsiteX1" fmla="*/ 25031 w 2964422"/>
                <a:gd name="connsiteY1" fmla="*/ 3924300 h 3989183"/>
                <a:gd name="connsiteX2" fmla="*/ 482231 w 2964422"/>
                <a:gd name="connsiteY2" fmla="*/ 2343150 h 3989183"/>
                <a:gd name="connsiteX3" fmla="*/ 2660281 w 2964422"/>
                <a:gd name="connsiteY3" fmla="*/ 971550 h 3989183"/>
                <a:gd name="connsiteX4" fmla="*/ 2939681 w 2964422"/>
                <a:gd name="connsiteY4" fmla="*/ 571500 h 3989183"/>
                <a:gd name="connsiteX5" fmla="*/ 2590431 w 2964422"/>
                <a:gd name="connsiteY5" fmla="*/ 349250 h 3989183"/>
                <a:gd name="connsiteX6" fmla="*/ 323481 w 2964422"/>
                <a:gd name="connsiteY6" fmla="*/ 215900 h 3989183"/>
                <a:gd name="connsiteX7" fmla="*/ 75831 w 2964422"/>
                <a:gd name="connsiteY7" fmla="*/ 0 h 3989183"/>
                <a:gd name="connsiteX0" fmla="*/ 75831 w 2950605"/>
                <a:gd name="connsiteY0" fmla="*/ 0 h 3989183"/>
                <a:gd name="connsiteX1" fmla="*/ 25031 w 2950605"/>
                <a:gd name="connsiteY1" fmla="*/ 3924300 h 3989183"/>
                <a:gd name="connsiteX2" fmla="*/ 482231 w 2950605"/>
                <a:gd name="connsiteY2" fmla="*/ 2343150 h 3989183"/>
                <a:gd name="connsiteX3" fmla="*/ 2660281 w 2950605"/>
                <a:gd name="connsiteY3" fmla="*/ 971550 h 3989183"/>
                <a:gd name="connsiteX4" fmla="*/ 2939681 w 2950605"/>
                <a:gd name="connsiteY4" fmla="*/ 571500 h 3989183"/>
                <a:gd name="connsiteX5" fmla="*/ 2590431 w 2950605"/>
                <a:gd name="connsiteY5" fmla="*/ 349250 h 3989183"/>
                <a:gd name="connsiteX6" fmla="*/ 323481 w 2950605"/>
                <a:gd name="connsiteY6" fmla="*/ 215900 h 3989183"/>
                <a:gd name="connsiteX7" fmla="*/ 75831 w 2950605"/>
                <a:gd name="connsiteY7" fmla="*/ 0 h 3989183"/>
                <a:gd name="connsiteX0" fmla="*/ 75831 w 2961649"/>
                <a:gd name="connsiteY0" fmla="*/ 0 h 3989183"/>
                <a:gd name="connsiteX1" fmla="*/ 25031 w 2961649"/>
                <a:gd name="connsiteY1" fmla="*/ 3924300 h 3989183"/>
                <a:gd name="connsiteX2" fmla="*/ 482231 w 2961649"/>
                <a:gd name="connsiteY2" fmla="*/ 2343150 h 3989183"/>
                <a:gd name="connsiteX3" fmla="*/ 2660281 w 2961649"/>
                <a:gd name="connsiteY3" fmla="*/ 971550 h 3989183"/>
                <a:gd name="connsiteX4" fmla="*/ 2939681 w 2961649"/>
                <a:gd name="connsiteY4" fmla="*/ 571500 h 3989183"/>
                <a:gd name="connsiteX5" fmla="*/ 2590431 w 2961649"/>
                <a:gd name="connsiteY5" fmla="*/ 349250 h 3989183"/>
                <a:gd name="connsiteX6" fmla="*/ 323481 w 2961649"/>
                <a:gd name="connsiteY6" fmla="*/ 215900 h 3989183"/>
                <a:gd name="connsiteX7" fmla="*/ 75831 w 2961649"/>
                <a:gd name="connsiteY7" fmla="*/ 0 h 3989183"/>
                <a:gd name="connsiteX0" fmla="*/ 75831 w 2961649"/>
                <a:gd name="connsiteY0" fmla="*/ 0 h 3989183"/>
                <a:gd name="connsiteX1" fmla="*/ 25031 w 2961649"/>
                <a:gd name="connsiteY1" fmla="*/ 3924300 h 3989183"/>
                <a:gd name="connsiteX2" fmla="*/ 482231 w 2961649"/>
                <a:gd name="connsiteY2" fmla="*/ 2343150 h 3989183"/>
                <a:gd name="connsiteX3" fmla="*/ 2660281 w 2961649"/>
                <a:gd name="connsiteY3" fmla="*/ 971550 h 3989183"/>
                <a:gd name="connsiteX4" fmla="*/ 2939681 w 2961649"/>
                <a:gd name="connsiteY4" fmla="*/ 571500 h 3989183"/>
                <a:gd name="connsiteX5" fmla="*/ 2590431 w 2961649"/>
                <a:gd name="connsiteY5" fmla="*/ 349250 h 3989183"/>
                <a:gd name="connsiteX6" fmla="*/ 323481 w 2961649"/>
                <a:gd name="connsiteY6" fmla="*/ 215900 h 3989183"/>
                <a:gd name="connsiteX7" fmla="*/ 75831 w 2961649"/>
                <a:gd name="connsiteY7" fmla="*/ 0 h 3989183"/>
                <a:gd name="connsiteX0" fmla="*/ 75831 w 2939845"/>
                <a:gd name="connsiteY0" fmla="*/ 0 h 3989183"/>
                <a:gd name="connsiteX1" fmla="*/ 25031 w 2939845"/>
                <a:gd name="connsiteY1" fmla="*/ 3924300 h 3989183"/>
                <a:gd name="connsiteX2" fmla="*/ 482231 w 2939845"/>
                <a:gd name="connsiteY2" fmla="*/ 2343150 h 3989183"/>
                <a:gd name="connsiteX3" fmla="*/ 2660281 w 2939845"/>
                <a:gd name="connsiteY3" fmla="*/ 971550 h 3989183"/>
                <a:gd name="connsiteX4" fmla="*/ 2939681 w 2939845"/>
                <a:gd name="connsiteY4" fmla="*/ 571500 h 3989183"/>
                <a:gd name="connsiteX5" fmla="*/ 2590431 w 2939845"/>
                <a:gd name="connsiteY5" fmla="*/ 349250 h 3989183"/>
                <a:gd name="connsiteX6" fmla="*/ 323481 w 2939845"/>
                <a:gd name="connsiteY6" fmla="*/ 215900 h 3989183"/>
                <a:gd name="connsiteX7" fmla="*/ 75831 w 2939845"/>
                <a:gd name="connsiteY7" fmla="*/ 0 h 3989183"/>
                <a:gd name="connsiteX0" fmla="*/ 75831 w 2954072"/>
                <a:gd name="connsiteY0" fmla="*/ 0 h 3985487"/>
                <a:gd name="connsiteX1" fmla="*/ 25031 w 2954072"/>
                <a:gd name="connsiteY1" fmla="*/ 3924300 h 3985487"/>
                <a:gd name="connsiteX2" fmla="*/ 660031 w 2954072"/>
                <a:gd name="connsiteY2" fmla="*/ 2235200 h 3985487"/>
                <a:gd name="connsiteX3" fmla="*/ 2660281 w 2954072"/>
                <a:gd name="connsiteY3" fmla="*/ 971550 h 3985487"/>
                <a:gd name="connsiteX4" fmla="*/ 2939681 w 2954072"/>
                <a:gd name="connsiteY4" fmla="*/ 571500 h 3985487"/>
                <a:gd name="connsiteX5" fmla="*/ 2590431 w 2954072"/>
                <a:gd name="connsiteY5" fmla="*/ 349250 h 3985487"/>
                <a:gd name="connsiteX6" fmla="*/ 323481 w 2954072"/>
                <a:gd name="connsiteY6" fmla="*/ 215900 h 3985487"/>
                <a:gd name="connsiteX7" fmla="*/ 75831 w 2954072"/>
                <a:gd name="connsiteY7" fmla="*/ 0 h 3985487"/>
                <a:gd name="connsiteX0" fmla="*/ 75831 w 2954072"/>
                <a:gd name="connsiteY0" fmla="*/ 0 h 3982421"/>
                <a:gd name="connsiteX1" fmla="*/ 25031 w 2954072"/>
                <a:gd name="connsiteY1" fmla="*/ 3924300 h 3982421"/>
                <a:gd name="connsiteX2" fmla="*/ 660031 w 2954072"/>
                <a:gd name="connsiteY2" fmla="*/ 2235200 h 3982421"/>
                <a:gd name="connsiteX3" fmla="*/ 2660281 w 2954072"/>
                <a:gd name="connsiteY3" fmla="*/ 971550 h 3982421"/>
                <a:gd name="connsiteX4" fmla="*/ 2939681 w 2954072"/>
                <a:gd name="connsiteY4" fmla="*/ 571500 h 3982421"/>
                <a:gd name="connsiteX5" fmla="*/ 2590431 w 2954072"/>
                <a:gd name="connsiteY5" fmla="*/ 349250 h 3982421"/>
                <a:gd name="connsiteX6" fmla="*/ 323481 w 2954072"/>
                <a:gd name="connsiteY6" fmla="*/ 215900 h 3982421"/>
                <a:gd name="connsiteX7" fmla="*/ 75831 w 2954072"/>
                <a:gd name="connsiteY7" fmla="*/ 0 h 3982421"/>
                <a:gd name="connsiteX0" fmla="*/ 75831 w 2939877"/>
                <a:gd name="connsiteY0" fmla="*/ 0 h 3982421"/>
                <a:gd name="connsiteX1" fmla="*/ 25031 w 2939877"/>
                <a:gd name="connsiteY1" fmla="*/ 3924300 h 3982421"/>
                <a:gd name="connsiteX2" fmla="*/ 660031 w 2939877"/>
                <a:gd name="connsiteY2" fmla="*/ 2235200 h 3982421"/>
                <a:gd name="connsiteX3" fmla="*/ 2660281 w 2939877"/>
                <a:gd name="connsiteY3" fmla="*/ 971550 h 3982421"/>
                <a:gd name="connsiteX4" fmla="*/ 2939681 w 2939877"/>
                <a:gd name="connsiteY4" fmla="*/ 571500 h 3982421"/>
                <a:gd name="connsiteX5" fmla="*/ 2590431 w 2939877"/>
                <a:gd name="connsiteY5" fmla="*/ 349250 h 3982421"/>
                <a:gd name="connsiteX6" fmla="*/ 323481 w 2939877"/>
                <a:gd name="connsiteY6" fmla="*/ 215900 h 3982421"/>
                <a:gd name="connsiteX7" fmla="*/ 75831 w 2939877"/>
                <a:gd name="connsiteY7" fmla="*/ 0 h 3982421"/>
                <a:gd name="connsiteX0" fmla="*/ 75831 w 2939805"/>
                <a:gd name="connsiteY0" fmla="*/ 0 h 3982421"/>
                <a:gd name="connsiteX1" fmla="*/ 25031 w 2939805"/>
                <a:gd name="connsiteY1" fmla="*/ 3924300 h 3982421"/>
                <a:gd name="connsiteX2" fmla="*/ 660031 w 2939805"/>
                <a:gd name="connsiteY2" fmla="*/ 2235200 h 3982421"/>
                <a:gd name="connsiteX3" fmla="*/ 2660281 w 2939805"/>
                <a:gd name="connsiteY3" fmla="*/ 971550 h 3982421"/>
                <a:gd name="connsiteX4" fmla="*/ 2939681 w 2939805"/>
                <a:gd name="connsiteY4" fmla="*/ 571500 h 3982421"/>
                <a:gd name="connsiteX5" fmla="*/ 2590431 w 2939805"/>
                <a:gd name="connsiteY5" fmla="*/ 349250 h 3982421"/>
                <a:gd name="connsiteX6" fmla="*/ 323481 w 2939805"/>
                <a:gd name="connsiteY6" fmla="*/ 215900 h 3982421"/>
                <a:gd name="connsiteX7" fmla="*/ 75831 w 2939805"/>
                <a:gd name="connsiteY7" fmla="*/ 0 h 3982421"/>
                <a:gd name="connsiteX0" fmla="*/ 75831 w 2939805"/>
                <a:gd name="connsiteY0" fmla="*/ 0 h 3982421"/>
                <a:gd name="connsiteX1" fmla="*/ 25031 w 2939805"/>
                <a:gd name="connsiteY1" fmla="*/ 3924300 h 3982421"/>
                <a:gd name="connsiteX2" fmla="*/ 660031 w 2939805"/>
                <a:gd name="connsiteY2" fmla="*/ 2235200 h 3982421"/>
                <a:gd name="connsiteX3" fmla="*/ 2660281 w 2939805"/>
                <a:gd name="connsiteY3" fmla="*/ 971550 h 3982421"/>
                <a:gd name="connsiteX4" fmla="*/ 2939681 w 2939805"/>
                <a:gd name="connsiteY4" fmla="*/ 571500 h 3982421"/>
                <a:gd name="connsiteX5" fmla="*/ 2590431 w 2939805"/>
                <a:gd name="connsiteY5" fmla="*/ 349250 h 3982421"/>
                <a:gd name="connsiteX6" fmla="*/ 323481 w 2939805"/>
                <a:gd name="connsiteY6" fmla="*/ 215900 h 3982421"/>
                <a:gd name="connsiteX7" fmla="*/ 75831 w 2939805"/>
                <a:gd name="connsiteY7" fmla="*/ 0 h 3982421"/>
                <a:gd name="connsiteX0" fmla="*/ 75831 w 2939805"/>
                <a:gd name="connsiteY0" fmla="*/ 0 h 3924300"/>
                <a:gd name="connsiteX1" fmla="*/ 25031 w 2939805"/>
                <a:gd name="connsiteY1" fmla="*/ 3924300 h 3924300"/>
                <a:gd name="connsiteX2" fmla="*/ 660031 w 2939805"/>
                <a:gd name="connsiteY2" fmla="*/ 2235200 h 3924300"/>
                <a:gd name="connsiteX3" fmla="*/ 2660281 w 2939805"/>
                <a:gd name="connsiteY3" fmla="*/ 971550 h 3924300"/>
                <a:gd name="connsiteX4" fmla="*/ 2939681 w 2939805"/>
                <a:gd name="connsiteY4" fmla="*/ 571500 h 3924300"/>
                <a:gd name="connsiteX5" fmla="*/ 2590431 w 2939805"/>
                <a:gd name="connsiteY5" fmla="*/ 349250 h 3924300"/>
                <a:gd name="connsiteX6" fmla="*/ 323481 w 2939805"/>
                <a:gd name="connsiteY6" fmla="*/ 215900 h 3924300"/>
                <a:gd name="connsiteX7" fmla="*/ 75831 w 2939805"/>
                <a:gd name="connsiteY7" fmla="*/ 0 h 3924300"/>
                <a:gd name="connsiteX0" fmla="*/ 50800 w 2914774"/>
                <a:gd name="connsiteY0" fmla="*/ 0 h 3924300"/>
                <a:gd name="connsiteX1" fmla="*/ 0 w 2914774"/>
                <a:gd name="connsiteY1" fmla="*/ 3924300 h 3924300"/>
                <a:gd name="connsiteX2" fmla="*/ 635000 w 2914774"/>
                <a:gd name="connsiteY2" fmla="*/ 2235200 h 3924300"/>
                <a:gd name="connsiteX3" fmla="*/ 2635250 w 2914774"/>
                <a:gd name="connsiteY3" fmla="*/ 971550 h 3924300"/>
                <a:gd name="connsiteX4" fmla="*/ 2914650 w 2914774"/>
                <a:gd name="connsiteY4" fmla="*/ 571500 h 3924300"/>
                <a:gd name="connsiteX5" fmla="*/ 2565400 w 2914774"/>
                <a:gd name="connsiteY5" fmla="*/ 349250 h 3924300"/>
                <a:gd name="connsiteX6" fmla="*/ 298450 w 2914774"/>
                <a:gd name="connsiteY6" fmla="*/ 215900 h 3924300"/>
                <a:gd name="connsiteX7" fmla="*/ 50800 w 2914774"/>
                <a:gd name="connsiteY7" fmla="*/ 0 h 3924300"/>
                <a:gd name="connsiteX0" fmla="*/ 50800 w 2914774"/>
                <a:gd name="connsiteY0" fmla="*/ 0 h 3924300"/>
                <a:gd name="connsiteX1" fmla="*/ 0 w 2914774"/>
                <a:gd name="connsiteY1" fmla="*/ 3924300 h 3924300"/>
                <a:gd name="connsiteX2" fmla="*/ 635000 w 2914774"/>
                <a:gd name="connsiteY2" fmla="*/ 2235200 h 3924300"/>
                <a:gd name="connsiteX3" fmla="*/ 2635250 w 2914774"/>
                <a:gd name="connsiteY3" fmla="*/ 971550 h 3924300"/>
                <a:gd name="connsiteX4" fmla="*/ 2914650 w 2914774"/>
                <a:gd name="connsiteY4" fmla="*/ 571500 h 3924300"/>
                <a:gd name="connsiteX5" fmla="*/ 2565400 w 2914774"/>
                <a:gd name="connsiteY5" fmla="*/ 349250 h 3924300"/>
                <a:gd name="connsiteX6" fmla="*/ 298450 w 2914774"/>
                <a:gd name="connsiteY6" fmla="*/ 215900 h 3924300"/>
                <a:gd name="connsiteX7" fmla="*/ 50800 w 2914774"/>
                <a:gd name="connsiteY7" fmla="*/ 0 h 3924300"/>
                <a:gd name="connsiteX0" fmla="*/ 50800 w 2914799"/>
                <a:gd name="connsiteY0" fmla="*/ 0 h 3924300"/>
                <a:gd name="connsiteX1" fmla="*/ 0 w 2914799"/>
                <a:gd name="connsiteY1" fmla="*/ 3924300 h 3924300"/>
                <a:gd name="connsiteX2" fmla="*/ 635000 w 2914799"/>
                <a:gd name="connsiteY2" fmla="*/ 2235200 h 3924300"/>
                <a:gd name="connsiteX3" fmla="*/ 2603500 w 2914799"/>
                <a:gd name="connsiteY3" fmla="*/ 977900 h 3924300"/>
                <a:gd name="connsiteX4" fmla="*/ 2914650 w 2914799"/>
                <a:gd name="connsiteY4" fmla="*/ 571500 h 3924300"/>
                <a:gd name="connsiteX5" fmla="*/ 2565400 w 2914799"/>
                <a:gd name="connsiteY5" fmla="*/ 349250 h 3924300"/>
                <a:gd name="connsiteX6" fmla="*/ 298450 w 2914799"/>
                <a:gd name="connsiteY6" fmla="*/ 215900 h 3924300"/>
                <a:gd name="connsiteX7" fmla="*/ 50800 w 2914799"/>
                <a:gd name="connsiteY7" fmla="*/ 0 h 3924300"/>
                <a:gd name="connsiteX0" fmla="*/ 50800 w 2914826"/>
                <a:gd name="connsiteY0" fmla="*/ 0 h 3924300"/>
                <a:gd name="connsiteX1" fmla="*/ 0 w 2914826"/>
                <a:gd name="connsiteY1" fmla="*/ 3924300 h 3924300"/>
                <a:gd name="connsiteX2" fmla="*/ 635000 w 2914826"/>
                <a:gd name="connsiteY2" fmla="*/ 2235200 h 3924300"/>
                <a:gd name="connsiteX3" fmla="*/ 2603500 w 2914826"/>
                <a:gd name="connsiteY3" fmla="*/ 977900 h 3924300"/>
                <a:gd name="connsiteX4" fmla="*/ 2914650 w 2914826"/>
                <a:gd name="connsiteY4" fmla="*/ 571500 h 3924300"/>
                <a:gd name="connsiteX5" fmla="*/ 2565400 w 2914826"/>
                <a:gd name="connsiteY5" fmla="*/ 349250 h 3924300"/>
                <a:gd name="connsiteX6" fmla="*/ 298450 w 2914826"/>
                <a:gd name="connsiteY6" fmla="*/ 215900 h 3924300"/>
                <a:gd name="connsiteX7" fmla="*/ 50800 w 2914826"/>
                <a:gd name="connsiteY7" fmla="*/ 0 h 3924300"/>
                <a:gd name="connsiteX0" fmla="*/ 50800 w 2914724"/>
                <a:gd name="connsiteY0" fmla="*/ 0 h 3924300"/>
                <a:gd name="connsiteX1" fmla="*/ 0 w 2914724"/>
                <a:gd name="connsiteY1" fmla="*/ 3924300 h 3924300"/>
                <a:gd name="connsiteX2" fmla="*/ 635000 w 2914724"/>
                <a:gd name="connsiteY2" fmla="*/ 2235200 h 3924300"/>
                <a:gd name="connsiteX3" fmla="*/ 2590800 w 2914724"/>
                <a:gd name="connsiteY3" fmla="*/ 958850 h 3924300"/>
                <a:gd name="connsiteX4" fmla="*/ 2914650 w 2914724"/>
                <a:gd name="connsiteY4" fmla="*/ 571500 h 3924300"/>
                <a:gd name="connsiteX5" fmla="*/ 2565400 w 2914724"/>
                <a:gd name="connsiteY5" fmla="*/ 349250 h 3924300"/>
                <a:gd name="connsiteX6" fmla="*/ 298450 w 2914724"/>
                <a:gd name="connsiteY6" fmla="*/ 215900 h 3924300"/>
                <a:gd name="connsiteX7" fmla="*/ 50800 w 2914724"/>
                <a:gd name="connsiteY7" fmla="*/ 0 h 3924300"/>
                <a:gd name="connsiteX0" fmla="*/ 50800 w 2914730"/>
                <a:gd name="connsiteY0" fmla="*/ 0 h 3924300"/>
                <a:gd name="connsiteX1" fmla="*/ 0 w 2914730"/>
                <a:gd name="connsiteY1" fmla="*/ 3924300 h 3924300"/>
                <a:gd name="connsiteX2" fmla="*/ 635000 w 2914730"/>
                <a:gd name="connsiteY2" fmla="*/ 2235200 h 3924300"/>
                <a:gd name="connsiteX3" fmla="*/ 2590800 w 2914730"/>
                <a:gd name="connsiteY3" fmla="*/ 958850 h 3924300"/>
                <a:gd name="connsiteX4" fmla="*/ 2914650 w 2914730"/>
                <a:gd name="connsiteY4" fmla="*/ 571500 h 3924300"/>
                <a:gd name="connsiteX5" fmla="*/ 2565400 w 2914730"/>
                <a:gd name="connsiteY5" fmla="*/ 349250 h 3924300"/>
                <a:gd name="connsiteX6" fmla="*/ 298450 w 2914730"/>
                <a:gd name="connsiteY6" fmla="*/ 215900 h 3924300"/>
                <a:gd name="connsiteX7" fmla="*/ 50800 w 2914730"/>
                <a:gd name="connsiteY7" fmla="*/ 0 h 392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4730" h="3924300">
                  <a:moveTo>
                    <a:pt x="50800" y="0"/>
                  </a:moveTo>
                  <a:lnTo>
                    <a:pt x="0" y="3924300"/>
                  </a:lnTo>
                  <a:cubicBezTo>
                    <a:pt x="48683" y="3514725"/>
                    <a:pt x="203200" y="2729442"/>
                    <a:pt x="635000" y="2235200"/>
                  </a:cubicBezTo>
                  <a:cubicBezTo>
                    <a:pt x="1066800" y="1740958"/>
                    <a:pt x="2426758" y="1077383"/>
                    <a:pt x="2590800" y="958850"/>
                  </a:cubicBezTo>
                  <a:cubicBezTo>
                    <a:pt x="2754842" y="840317"/>
                    <a:pt x="2918883" y="673100"/>
                    <a:pt x="2914650" y="571500"/>
                  </a:cubicBezTo>
                  <a:cubicBezTo>
                    <a:pt x="2910417" y="469900"/>
                    <a:pt x="2772833" y="376767"/>
                    <a:pt x="2565400" y="349250"/>
                  </a:cubicBezTo>
                  <a:cubicBezTo>
                    <a:pt x="2357967" y="321733"/>
                    <a:pt x="431800" y="296333"/>
                    <a:pt x="298450" y="215900"/>
                  </a:cubicBezTo>
                  <a:cubicBezTo>
                    <a:pt x="165100" y="135467"/>
                    <a:pt x="291042" y="239183"/>
                    <a:pt x="50800" y="0"/>
                  </a:cubicBezTo>
                  <a:close/>
                </a:path>
              </a:pathLst>
            </a:custGeom>
            <a:solidFill>
              <a:srgbClr val="FFFF00"/>
            </a:solidFill>
            <a:ln w="25400">
              <a:solidFill>
                <a:srgbClr val="FFF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 name="Freeform 14"/>
            <p:cNvSpPr/>
            <p:nvPr/>
          </p:nvSpPr>
          <p:spPr>
            <a:xfrm>
              <a:off x="4502147" y="5194301"/>
              <a:ext cx="2851150" cy="1289050"/>
            </a:xfrm>
            <a:custGeom>
              <a:avLst/>
              <a:gdLst>
                <a:gd name="connsiteX0" fmla="*/ 2845756 w 2848553"/>
                <a:gd name="connsiteY0" fmla="*/ 1289050 h 1339850"/>
                <a:gd name="connsiteX1" fmla="*/ 2807656 w 2848553"/>
                <a:gd name="connsiteY1" fmla="*/ 1231900 h 1339850"/>
                <a:gd name="connsiteX2" fmla="*/ 2794956 w 2848553"/>
                <a:gd name="connsiteY2" fmla="*/ 1212850 h 1339850"/>
                <a:gd name="connsiteX3" fmla="*/ 2718756 w 2848553"/>
                <a:gd name="connsiteY3" fmla="*/ 1143000 h 1339850"/>
                <a:gd name="connsiteX4" fmla="*/ 2699706 w 2848553"/>
                <a:gd name="connsiteY4" fmla="*/ 1136650 h 1339850"/>
                <a:gd name="connsiteX5" fmla="*/ 2693356 w 2848553"/>
                <a:gd name="connsiteY5" fmla="*/ 1117600 h 1339850"/>
                <a:gd name="connsiteX6" fmla="*/ 2655256 w 2848553"/>
                <a:gd name="connsiteY6" fmla="*/ 1098550 h 1339850"/>
                <a:gd name="connsiteX7" fmla="*/ 2591756 w 2848553"/>
                <a:gd name="connsiteY7" fmla="*/ 1054100 h 1339850"/>
                <a:gd name="connsiteX8" fmla="*/ 2560006 w 2848553"/>
                <a:gd name="connsiteY8" fmla="*/ 1047750 h 1339850"/>
                <a:gd name="connsiteX9" fmla="*/ 2515556 w 2848553"/>
                <a:gd name="connsiteY9" fmla="*/ 1022350 h 1339850"/>
                <a:gd name="connsiteX10" fmla="*/ 2471106 w 2848553"/>
                <a:gd name="connsiteY10" fmla="*/ 996950 h 1339850"/>
                <a:gd name="connsiteX11" fmla="*/ 2445706 w 2848553"/>
                <a:gd name="connsiteY11" fmla="*/ 990600 h 1339850"/>
                <a:gd name="connsiteX12" fmla="*/ 2426656 w 2848553"/>
                <a:gd name="connsiteY12" fmla="*/ 977900 h 1339850"/>
                <a:gd name="connsiteX13" fmla="*/ 2375856 w 2848553"/>
                <a:gd name="connsiteY13" fmla="*/ 958850 h 1339850"/>
                <a:gd name="connsiteX14" fmla="*/ 2337756 w 2848553"/>
                <a:gd name="connsiteY14" fmla="*/ 927100 h 1339850"/>
                <a:gd name="connsiteX15" fmla="*/ 2318706 w 2848553"/>
                <a:gd name="connsiteY15" fmla="*/ 920750 h 1339850"/>
                <a:gd name="connsiteX16" fmla="*/ 2299656 w 2848553"/>
                <a:gd name="connsiteY16" fmla="*/ 908050 h 1339850"/>
                <a:gd name="connsiteX17" fmla="*/ 2267906 w 2848553"/>
                <a:gd name="connsiteY17" fmla="*/ 901700 h 1339850"/>
                <a:gd name="connsiteX18" fmla="*/ 2229806 w 2848553"/>
                <a:gd name="connsiteY18" fmla="*/ 882650 h 1339850"/>
                <a:gd name="connsiteX19" fmla="*/ 2191706 w 2848553"/>
                <a:gd name="connsiteY19" fmla="*/ 857250 h 1339850"/>
                <a:gd name="connsiteX20" fmla="*/ 2172656 w 2848553"/>
                <a:gd name="connsiteY20" fmla="*/ 850900 h 1339850"/>
                <a:gd name="connsiteX21" fmla="*/ 2153606 w 2848553"/>
                <a:gd name="connsiteY21" fmla="*/ 838200 h 1339850"/>
                <a:gd name="connsiteX22" fmla="*/ 2115506 w 2848553"/>
                <a:gd name="connsiteY22" fmla="*/ 825500 h 1339850"/>
                <a:gd name="connsiteX23" fmla="*/ 2096456 w 2848553"/>
                <a:gd name="connsiteY23" fmla="*/ 812800 h 1339850"/>
                <a:gd name="connsiteX24" fmla="*/ 1982156 w 2848553"/>
                <a:gd name="connsiteY24" fmla="*/ 800100 h 1339850"/>
                <a:gd name="connsiteX25" fmla="*/ 1931356 w 2848553"/>
                <a:gd name="connsiteY25" fmla="*/ 781050 h 1339850"/>
                <a:gd name="connsiteX26" fmla="*/ 1912306 w 2848553"/>
                <a:gd name="connsiteY26" fmla="*/ 774700 h 1339850"/>
                <a:gd name="connsiteX27" fmla="*/ 1880556 w 2848553"/>
                <a:gd name="connsiteY27" fmla="*/ 762000 h 1339850"/>
                <a:gd name="connsiteX28" fmla="*/ 1823406 w 2848553"/>
                <a:gd name="connsiteY28" fmla="*/ 742950 h 1339850"/>
                <a:gd name="connsiteX29" fmla="*/ 1804356 w 2848553"/>
                <a:gd name="connsiteY29" fmla="*/ 736600 h 1339850"/>
                <a:gd name="connsiteX30" fmla="*/ 1785306 w 2848553"/>
                <a:gd name="connsiteY30" fmla="*/ 723900 h 1339850"/>
                <a:gd name="connsiteX31" fmla="*/ 1753556 w 2848553"/>
                <a:gd name="connsiteY31" fmla="*/ 711200 h 1339850"/>
                <a:gd name="connsiteX32" fmla="*/ 1696406 w 2848553"/>
                <a:gd name="connsiteY32" fmla="*/ 692150 h 1339850"/>
                <a:gd name="connsiteX33" fmla="*/ 1677356 w 2848553"/>
                <a:gd name="connsiteY33" fmla="*/ 685800 h 1339850"/>
                <a:gd name="connsiteX34" fmla="*/ 1651956 w 2848553"/>
                <a:gd name="connsiteY34" fmla="*/ 679450 h 1339850"/>
                <a:gd name="connsiteX35" fmla="*/ 1620206 w 2848553"/>
                <a:gd name="connsiteY35" fmla="*/ 666750 h 1339850"/>
                <a:gd name="connsiteX36" fmla="*/ 1601156 w 2848553"/>
                <a:gd name="connsiteY36" fmla="*/ 654050 h 1339850"/>
                <a:gd name="connsiteX37" fmla="*/ 1563056 w 2848553"/>
                <a:gd name="connsiteY37" fmla="*/ 647700 h 1339850"/>
                <a:gd name="connsiteX38" fmla="*/ 1518606 w 2848553"/>
                <a:gd name="connsiteY38" fmla="*/ 622300 h 1339850"/>
                <a:gd name="connsiteX39" fmla="*/ 1499556 w 2848553"/>
                <a:gd name="connsiteY39" fmla="*/ 609600 h 1339850"/>
                <a:gd name="connsiteX40" fmla="*/ 1442406 w 2848553"/>
                <a:gd name="connsiteY40" fmla="*/ 596900 h 1339850"/>
                <a:gd name="connsiteX41" fmla="*/ 1423356 w 2848553"/>
                <a:gd name="connsiteY41" fmla="*/ 584200 h 1339850"/>
                <a:gd name="connsiteX42" fmla="*/ 1340806 w 2848553"/>
                <a:gd name="connsiteY42" fmla="*/ 571500 h 1339850"/>
                <a:gd name="connsiteX43" fmla="*/ 1290006 w 2848553"/>
                <a:gd name="connsiteY43" fmla="*/ 558800 h 1339850"/>
                <a:gd name="connsiteX44" fmla="*/ 1175706 w 2848553"/>
                <a:gd name="connsiteY44" fmla="*/ 539750 h 1339850"/>
                <a:gd name="connsiteX45" fmla="*/ 1093156 w 2848553"/>
                <a:gd name="connsiteY45" fmla="*/ 520700 h 1339850"/>
                <a:gd name="connsiteX46" fmla="*/ 1004256 w 2848553"/>
                <a:gd name="connsiteY46" fmla="*/ 508000 h 1339850"/>
                <a:gd name="connsiteX47" fmla="*/ 972506 w 2848553"/>
                <a:gd name="connsiteY47" fmla="*/ 501650 h 1339850"/>
                <a:gd name="connsiteX48" fmla="*/ 902656 w 2848553"/>
                <a:gd name="connsiteY48" fmla="*/ 495300 h 1339850"/>
                <a:gd name="connsiteX49" fmla="*/ 864556 w 2848553"/>
                <a:gd name="connsiteY49" fmla="*/ 488950 h 1339850"/>
                <a:gd name="connsiteX50" fmla="*/ 845506 w 2848553"/>
                <a:gd name="connsiteY50" fmla="*/ 482600 h 1339850"/>
                <a:gd name="connsiteX51" fmla="*/ 769306 w 2848553"/>
                <a:gd name="connsiteY51" fmla="*/ 469900 h 1339850"/>
                <a:gd name="connsiteX52" fmla="*/ 731206 w 2848553"/>
                <a:gd name="connsiteY52" fmla="*/ 457200 h 1339850"/>
                <a:gd name="connsiteX53" fmla="*/ 712156 w 2848553"/>
                <a:gd name="connsiteY53" fmla="*/ 450850 h 1339850"/>
                <a:gd name="connsiteX54" fmla="*/ 667706 w 2848553"/>
                <a:gd name="connsiteY54" fmla="*/ 444500 h 1339850"/>
                <a:gd name="connsiteX55" fmla="*/ 616906 w 2848553"/>
                <a:gd name="connsiteY55" fmla="*/ 431800 h 1339850"/>
                <a:gd name="connsiteX56" fmla="*/ 515306 w 2848553"/>
                <a:gd name="connsiteY56" fmla="*/ 419100 h 1339850"/>
                <a:gd name="connsiteX57" fmla="*/ 458156 w 2848553"/>
                <a:gd name="connsiteY57" fmla="*/ 406400 h 1339850"/>
                <a:gd name="connsiteX58" fmla="*/ 413706 w 2848553"/>
                <a:gd name="connsiteY58" fmla="*/ 387350 h 1339850"/>
                <a:gd name="connsiteX59" fmla="*/ 388306 w 2848553"/>
                <a:gd name="connsiteY59" fmla="*/ 374650 h 1339850"/>
                <a:gd name="connsiteX60" fmla="*/ 369256 w 2848553"/>
                <a:gd name="connsiteY60" fmla="*/ 361950 h 1339850"/>
                <a:gd name="connsiteX61" fmla="*/ 337506 w 2848553"/>
                <a:gd name="connsiteY61" fmla="*/ 355600 h 1339850"/>
                <a:gd name="connsiteX62" fmla="*/ 293056 w 2848553"/>
                <a:gd name="connsiteY62" fmla="*/ 323850 h 1339850"/>
                <a:gd name="connsiteX63" fmla="*/ 261306 w 2848553"/>
                <a:gd name="connsiteY63" fmla="*/ 311150 h 1339850"/>
                <a:gd name="connsiteX64" fmla="*/ 242256 w 2848553"/>
                <a:gd name="connsiteY64" fmla="*/ 304800 h 1339850"/>
                <a:gd name="connsiteX65" fmla="*/ 204156 w 2848553"/>
                <a:gd name="connsiteY65" fmla="*/ 279400 h 1339850"/>
                <a:gd name="connsiteX66" fmla="*/ 185106 w 2848553"/>
                <a:gd name="connsiteY66" fmla="*/ 273050 h 1339850"/>
                <a:gd name="connsiteX67" fmla="*/ 166056 w 2848553"/>
                <a:gd name="connsiteY67" fmla="*/ 260350 h 1339850"/>
                <a:gd name="connsiteX68" fmla="*/ 140656 w 2848553"/>
                <a:gd name="connsiteY68" fmla="*/ 247650 h 1339850"/>
                <a:gd name="connsiteX69" fmla="*/ 127956 w 2848553"/>
                <a:gd name="connsiteY69" fmla="*/ 228600 h 1339850"/>
                <a:gd name="connsiteX70" fmla="*/ 83506 w 2848553"/>
                <a:gd name="connsiteY70" fmla="*/ 209550 h 1339850"/>
                <a:gd name="connsiteX71" fmla="*/ 64456 w 2848553"/>
                <a:gd name="connsiteY71" fmla="*/ 133350 h 1339850"/>
                <a:gd name="connsiteX72" fmla="*/ 51756 w 2848553"/>
                <a:gd name="connsiteY72" fmla="*/ 88900 h 1339850"/>
                <a:gd name="connsiteX73" fmla="*/ 32706 w 2848553"/>
                <a:gd name="connsiteY73" fmla="*/ 19050 h 1339850"/>
                <a:gd name="connsiteX74" fmla="*/ 20006 w 2848553"/>
                <a:gd name="connsiteY74" fmla="*/ 0 h 1339850"/>
                <a:gd name="connsiteX75" fmla="*/ 20006 w 2848553"/>
                <a:gd name="connsiteY75" fmla="*/ 304800 h 1339850"/>
                <a:gd name="connsiteX76" fmla="*/ 32706 w 2848553"/>
                <a:gd name="connsiteY76" fmla="*/ 495300 h 1339850"/>
                <a:gd name="connsiteX77" fmla="*/ 39056 w 2848553"/>
                <a:gd name="connsiteY77" fmla="*/ 1263650 h 1339850"/>
                <a:gd name="connsiteX78" fmla="*/ 305756 w 2848553"/>
                <a:gd name="connsiteY78" fmla="*/ 1270000 h 1339850"/>
                <a:gd name="connsiteX79" fmla="*/ 413706 w 2848553"/>
                <a:gd name="connsiteY79" fmla="*/ 1276350 h 1339850"/>
                <a:gd name="connsiteX80" fmla="*/ 547056 w 2848553"/>
                <a:gd name="connsiteY80" fmla="*/ 1282700 h 1339850"/>
                <a:gd name="connsiteX81" fmla="*/ 616906 w 2848553"/>
                <a:gd name="connsiteY81" fmla="*/ 1289050 h 1339850"/>
                <a:gd name="connsiteX82" fmla="*/ 724856 w 2848553"/>
                <a:gd name="connsiteY82" fmla="*/ 1295400 h 1339850"/>
                <a:gd name="connsiteX83" fmla="*/ 801056 w 2848553"/>
                <a:gd name="connsiteY83" fmla="*/ 1301750 h 1339850"/>
                <a:gd name="connsiteX84" fmla="*/ 858206 w 2848553"/>
                <a:gd name="connsiteY84" fmla="*/ 1308100 h 1339850"/>
                <a:gd name="connsiteX85" fmla="*/ 1169356 w 2848553"/>
                <a:gd name="connsiteY85" fmla="*/ 1320800 h 1339850"/>
                <a:gd name="connsiteX86" fmla="*/ 1283656 w 2848553"/>
                <a:gd name="connsiteY86" fmla="*/ 1327150 h 1339850"/>
                <a:gd name="connsiteX87" fmla="*/ 2083756 w 2848553"/>
                <a:gd name="connsiteY87" fmla="*/ 1339850 h 1339850"/>
                <a:gd name="connsiteX88" fmla="*/ 2591756 w 2848553"/>
                <a:gd name="connsiteY88" fmla="*/ 1333500 h 1339850"/>
                <a:gd name="connsiteX89" fmla="*/ 2699706 w 2848553"/>
                <a:gd name="connsiteY89" fmla="*/ 1320800 h 1339850"/>
                <a:gd name="connsiteX90" fmla="*/ 2756856 w 2848553"/>
                <a:gd name="connsiteY90" fmla="*/ 1314450 h 1339850"/>
                <a:gd name="connsiteX91" fmla="*/ 2845756 w 2848553"/>
                <a:gd name="connsiteY91" fmla="*/ 1289050 h 1339850"/>
                <a:gd name="connsiteX0" fmla="*/ 2845756 w 2848553"/>
                <a:gd name="connsiteY0" fmla="*/ 1289050 h 1339850"/>
                <a:gd name="connsiteX1" fmla="*/ 2807656 w 2848553"/>
                <a:gd name="connsiteY1" fmla="*/ 1231900 h 1339850"/>
                <a:gd name="connsiteX2" fmla="*/ 2794956 w 2848553"/>
                <a:gd name="connsiteY2" fmla="*/ 1212850 h 1339850"/>
                <a:gd name="connsiteX3" fmla="*/ 2718756 w 2848553"/>
                <a:gd name="connsiteY3" fmla="*/ 1143000 h 1339850"/>
                <a:gd name="connsiteX4" fmla="*/ 2699706 w 2848553"/>
                <a:gd name="connsiteY4" fmla="*/ 1136650 h 1339850"/>
                <a:gd name="connsiteX5" fmla="*/ 2693356 w 2848553"/>
                <a:gd name="connsiteY5" fmla="*/ 1117600 h 1339850"/>
                <a:gd name="connsiteX6" fmla="*/ 2655256 w 2848553"/>
                <a:gd name="connsiteY6" fmla="*/ 1098550 h 1339850"/>
                <a:gd name="connsiteX7" fmla="*/ 2591756 w 2848553"/>
                <a:gd name="connsiteY7" fmla="*/ 1054100 h 1339850"/>
                <a:gd name="connsiteX8" fmla="*/ 2560006 w 2848553"/>
                <a:gd name="connsiteY8" fmla="*/ 1047750 h 1339850"/>
                <a:gd name="connsiteX9" fmla="*/ 2515556 w 2848553"/>
                <a:gd name="connsiteY9" fmla="*/ 1022350 h 1339850"/>
                <a:gd name="connsiteX10" fmla="*/ 2471106 w 2848553"/>
                <a:gd name="connsiteY10" fmla="*/ 996950 h 1339850"/>
                <a:gd name="connsiteX11" fmla="*/ 2445706 w 2848553"/>
                <a:gd name="connsiteY11" fmla="*/ 990600 h 1339850"/>
                <a:gd name="connsiteX12" fmla="*/ 2426656 w 2848553"/>
                <a:gd name="connsiteY12" fmla="*/ 977900 h 1339850"/>
                <a:gd name="connsiteX13" fmla="*/ 2375856 w 2848553"/>
                <a:gd name="connsiteY13" fmla="*/ 958850 h 1339850"/>
                <a:gd name="connsiteX14" fmla="*/ 2337756 w 2848553"/>
                <a:gd name="connsiteY14" fmla="*/ 927100 h 1339850"/>
                <a:gd name="connsiteX15" fmla="*/ 2318706 w 2848553"/>
                <a:gd name="connsiteY15" fmla="*/ 920750 h 1339850"/>
                <a:gd name="connsiteX16" fmla="*/ 2299656 w 2848553"/>
                <a:gd name="connsiteY16" fmla="*/ 908050 h 1339850"/>
                <a:gd name="connsiteX17" fmla="*/ 2267906 w 2848553"/>
                <a:gd name="connsiteY17" fmla="*/ 901700 h 1339850"/>
                <a:gd name="connsiteX18" fmla="*/ 2229806 w 2848553"/>
                <a:gd name="connsiteY18" fmla="*/ 882650 h 1339850"/>
                <a:gd name="connsiteX19" fmla="*/ 2191706 w 2848553"/>
                <a:gd name="connsiteY19" fmla="*/ 857250 h 1339850"/>
                <a:gd name="connsiteX20" fmla="*/ 2172656 w 2848553"/>
                <a:gd name="connsiteY20" fmla="*/ 850900 h 1339850"/>
                <a:gd name="connsiteX21" fmla="*/ 2153606 w 2848553"/>
                <a:gd name="connsiteY21" fmla="*/ 838200 h 1339850"/>
                <a:gd name="connsiteX22" fmla="*/ 2115506 w 2848553"/>
                <a:gd name="connsiteY22" fmla="*/ 825500 h 1339850"/>
                <a:gd name="connsiteX23" fmla="*/ 2096456 w 2848553"/>
                <a:gd name="connsiteY23" fmla="*/ 812800 h 1339850"/>
                <a:gd name="connsiteX24" fmla="*/ 1982156 w 2848553"/>
                <a:gd name="connsiteY24" fmla="*/ 800100 h 1339850"/>
                <a:gd name="connsiteX25" fmla="*/ 1931356 w 2848553"/>
                <a:gd name="connsiteY25" fmla="*/ 781050 h 1339850"/>
                <a:gd name="connsiteX26" fmla="*/ 1912306 w 2848553"/>
                <a:gd name="connsiteY26" fmla="*/ 774700 h 1339850"/>
                <a:gd name="connsiteX27" fmla="*/ 1880556 w 2848553"/>
                <a:gd name="connsiteY27" fmla="*/ 762000 h 1339850"/>
                <a:gd name="connsiteX28" fmla="*/ 1823406 w 2848553"/>
                <a:gd name="connsiteY28" fmla="*/ 742950 h 1339850"/>
                <a:gd name="connsiteX29" fmla="*/ 1804356 w 2848553"/>
                <a:gd name="connsiteY29" fmla="*/ 736600 h 1339850"/>
                <a:gd name="connsiteX30" fmla="*/ 1785306 w 2848553"/>
                <a:gd name="connsiteY30" fmla="*/ 723900 h 1339850"/>
                <a:gd name="connsiteX31" fmla="*/ 1753556 w 2848553"/>
                <a:gd name="connsiteY31" fmla="*/ 711200 h 1339850"/>
                <a:gd name="connsiteX32" fmla="*/ 1696406 w 2848553"/>
                <a:gd name="connsiteY32" fmla="*/ 692150 h 1339850"/>
                <a:gd name="connsiteX33" fmla="*/ 1677356 w 2848553"/>
                <a:gd name="connsiteY33" fmla="*/ 685800 h 1339850"/>
                <a:gd name="connsiteX34" fmla="*/ 1651956 w 2848553"/>
                <a:gd name="connsiteY34" fmla="*/ 679450 h 1339850"/>
                <a:gd name="connsiteX35" fmla="*/ 1620206 w 2848553"/>
                <a:gd name="connsiteY35" fmla="*/ 666750 h 1339850"/>
                <a:gd name="connsiteX36" fmla="*/ 1601156 w 2848553"/>
                <a:gd name="connsiteY36" fmla="*/ 654050 h 1339850"/>
                <a:gd name="connsiteX37" fmla="*/ 1563056 w 2848553"/>
                <a:gd name="connsiteY37" fmla="*/ 647700 h 1339850"/>
                <a:gd name="connsiteX38" fmla="*/ 1518606 w 2848553"/>
                <a:gd name="connsiteY38" fmla="*/ 622300 h 1339850"/>
                <a:gd name="connsiteX39" fmla="*/ 1499556 w 2848553"/>
                <a:gd name="connsiteY39" fmla="*/ 609600 h 1339850"/>
                <a:gd name="connsiteX40" fmla="*/ 1442406 w 2848553"/>
                <a:gd name="connsiteY40" fmla="*/ 596900 h 1339850"/>
                <a:gd name="connsiteX41" fmla="*/ 1423356 w 2848553"/>
                <a:gd name="connsiteY41" fmla="*/ 584200 h 1339850"/>
                <a:gd name="connsiteX42" fmla="*/ 1340806 w 2848553"/>
                <a:gd name="connsiteY42" fmla="*/ 571500 h 1339850"/>
                <a:gd name="connsiteX43" fmla="*/ 1290006 w 2848553"/>
                <a:gd name="connsiteY43" fmla="*/ 558800 h 1339850"/>
                <a:gd name="connsiteX44" fmla="*/ 1175706 w 2848553"/>
                <a:gd name="connsiteY44" fmla="*/ 539750 h 1339850"/>
                <a:gd name="connsiteX45" fmla="*/ 1093156 w 2848553"/>
                <a:gd name="connsiteY45" fmla="*/ 520700 h 1339850"/>
                <a:gd name="connsiteX46" fmla="*/ 1004256 w 2848553"/>
                <a:gd name="connsiteY46" fmla="*/ 508000 h 1339850"/>
                <a:gd name="connsiteX47" fmla="*/ 972506 w 2848553"/>
                <a:gd name="connsiteY47" fmla="*/ 501650 h 1339850"/>
                <a:gd name="connsiteX48" fmla="*/ 902656 w 2848553"/>
                <a:gd name="connsiteY48" fmla="*/ 495300 h 1339850"/>
                <a:gd name="connsiteX49" fmla="*/ 864556 w 2848553"/>
                <a:gd name="connsiteY49" fmla="*/ 488950 h 1339850"/>
                <a:gd name="connsiteX50" fmla="*/ 845506 w 2848553"/>
                <a:gd name="connsiteY50" fmla="*/ 482600 h 1339850"/>
                <a:gd name="connsiteX51" fmla="*/ 769306 w 2848553"/>
                <a:gd name="connsiteY51" fmla="*/ 469900 h 1339850"/>
                <a:gd name="connsiteX52" fmla="*/ 731206 w 2848553"/>
                <a:gd name="connsiteY52" fmla="*/ 457200 h 1339850"/>
                <a:gd name="connsiteX53" fmla="*/ 712156 w 2848553"/>
                <a:gd name="connsiteY53" fmla="*/ 450850 h 1339850"/>
                <a:gd name="connsiteX54" fmla="*/ 667706 w 2848553"/>
                <a:gd name="connsiteY54" fmla="*/ 444500 h 1339850"/>
                <a:gd name="connsiteX55" fmla="*/ 616906 w 2848553"/>
                <a:gd name="connsiteY55" fmla="*/ 431800 h 1339850"/>
                <a:gd name="connsiteX56" fmla="*/ 515306 w 2848553"/>
                <a:gd name="connsiteY56" fmla="*/ 419100 h 1339850"/>
                <a:gd name="connsiteX57" fmla="*/ 458156 w 2848553"/>
                <a:gd name="connsiteY57" fmla="*/ 406400 h 1339850"/>
                <a:gd name="connsiteX58" fmla="*/ 413706 w 2848553"/>
                <a:gd name="connsiteY58" fmla="*/ 387350 h 1339850"/>
                <a:gd name="connsiteX59" fmla="*/ 388306 w 2848553"/>
                <a:gd name="connsiteY59" fmla="*/ 374650 h 1339850"/>
                <a:gd name="connsiteX60" fmla="*/ 369256 w 2848553"/>
                <a:gd name="connsiteY60" fmla="*/ 361950 h 1339850"/>
                <a:gd name="connsiteX61" fmla="*/ 337506 w 2848553"/>
                <a:gd name="connsiteY61" fmla="*/ 355600 h 1339850"/>
                <a:gd name="connsiteX62" fmla="*/ 293056 w 2848553"/>
                <a:gd name="connsiteY62" fmla="*/ 323850 h 1339850"/>
                <a:gd name="connsiteX63" fmla="*/ 261306 w 2848553"/>
                <a:gd name="connsiteY63" fmla="*/ 311150 h 1339850"/>
                <a:gd name="connsiteX64" fmla="*/ 242256 w 2848553"/>
                <a:gd name="connsiteY64" fmla="*/ 304800 h 1339850"/>
                <a:gd name="connsiteX65" fmla="*/ 204156 w 2848553"/>
                <a:gd name="connsiteY65" fmla="*/ 279400 h 1339850"/>
                <a:gd name="connsiteX66" fmla="*/ 185106 w 2848553"/>
                <a:gd name="connsiteY66" fmla="*/ 273050 h 1339850"/>
                <a:gd name="connsiteX67" fmla="*/ 166056 w 2848553"/>
                <a:gd name="connsiteY67" fmla="*/ 260350 h 1339850"/>
                <a:gd name="connsiteX68" fmla="*/ 140656 w 2848553"/>
                <a:gd name="connsiteY68" fmla="*/ 247650 h 1339850"/>
                <a:gd name="connsiteX69" fmla="*/ 127956 w 2848553"/>
                <a:gd name="connsiteY69" fmla="*/ 228600 h 1339850"/>
                <a:gd name="connsiteX70" fmla="*/ 83506 w 2848553"/>
                <a:gd name="connsiteY70" fmla="*/ 209550 h 1339850"/>
                <a:gd name="connsiteX71" fmla="*/ 64456 w 2848553"/>
                <a:gd name="connsiteY71" fmla="*/ 133350 h 1339850"/>
                <a:gd name="connsiteX72" fmla="*/ 51756 w 2848553"/>
                <a:gd name="connsiteY72" fmla="*/ 88900 h 1339850"/>
                <a:gd name="connsiteX73" fmla="*/ 32706 w 2848553"/>
                <a:gd name="connsiteY73" fmla="*/ 19050 h 1339850"/>
                <a:gd name="connsiteX74" fmla="*/ 20006 w 2848553"/>
                <a:gd name="connsiteY74" fmla="*/ 0 h 1339850"/>
                <a:gd name="connsiteX75" fmla="*/ 20006 w 2848553"/>
                <a:gd name="connsiteY75" fmla="*/ 304800 h 1339850"/>
                <a:gd name="connsiteX76" fmla="*/ 32706 w 2848553"/>
                <a:gd name="connsiteY76" fmla="*/ 495300 h 1339850"/>
                <a:gd name="connsiteX77" fmla="*/ 39056 w 2848553"/>
                <a:gd name="connsiteY77" fmla="*/ 1263650 h 1339850"/>
                <a:gd name="connsiteX78" fmla="*/ 305756 w 2848553"/>
                <a:gd name="connsiteY78" fmla="*/ 1270000 h 1339850"/>
                <a:gd name="connsiteX79" fmla="*/ 413706 w 2848553"/>
                <a:gd name="connsiteY79" fmla="*/ 1276350 h 1339850"/>
                <a:gd name="connsiteX80" fmla="*/ 547056 w 2848553"/>
                <a:gd name="connsiteY80" fmla="*/ 1282700 h 1339850"/>
                <a:gd name="connsiteX81" fmla="*/ 616906 w 2848553"/>
                <a:gd name="connsiteY81" fmla="*/ 1289050 h 1339850"/>
                <a:gd name="connsiteX82" fmla="*/ 724856 w 2848553"/>
                <a:gd name="connsiteY82" fmla="*/ 1295400 h 1339850"/>
                <a:gd name="connsiteX83" fmla="*/ 801056 w 2848553"/>
                <a:gd name="connsiteY83" fmla="*/ 1301750 h 1339850"/>
                <a:gd name="connsiteX84" fmla="*/ 858206 w 2848553"/>
                <a:gd name="connsiteY84" fmla="*/ 1308100 h 1339850"/>
                <a:gd name="connsiteX85" fmla="*/ 1169356 w 2848553"/>
                <a:gd name="connsiteY85" fmla="*/ 1320800 h 1339850"/>
                <a:gd name="connsiteX86" fmla="*/ 1283656 w 2848553"/>
                <a:gd name="connsiteY86" fmla="*/ 1327150 h 1339850"/>
                <a:gd name="connsiteX87" fmla="*/ 2083756 w 2848553"/>
                <a:gd name="connsiteY87" fmla="*/ 1339850 h 1339850"/>
                <a:gd name="connsiteX88" fmla="*/ 2591756 w 2848553"/>
                <a:gd name="connsiteY88" fmla="*/ 1333500 h 1339850"/>
                <a:gd name="connsiteX89" fmla="*/ 2699706 w 2848553"/>
                <a:gd name="connsiteY89" fmla="*/ 1320800 h 1339850"/>
                <a:gd name="connsiteX90" fmla="*/ 2845756 w 2848553"/>
                <a:gd name="connsiteY90" fmla="*/ 1289050 h 1339850"/>
                <a:gd name="connsiteX0" fmla="*/ 2845756 w 2848553"/>
                <a:gd name="connsiteY0" fmla="*/ 1289050 h 1339850"/>
                <a:gd name="connsiteX1" fmla="*/ 2807656 w 2848553"/>
                <a:gd name="connsiteY1" fmla="*/ 1231900 h 1339850"/>
                <a:gd name="connsiteX2" fmla="*/ 2794956 w 2848553"/>
                <a:gd name="connsiteY2" fmla="*/ 1212850 h 1339850"/>
                <a:gd name="connsiteX3" fmla="*/ 2718756 w 2848553"/>
                <a:gd name="connsiteY3" fmla="*/ 1143000 h 1339850"/>
                <a:gd name="connsiteX4" fmla="*/ 2699706 w 2848553"/>
                <a:gd name="connsiteY4" fmla="*/ 1136650 h 1339850"/>
                <a:gd name="connsiteX5" fmla="*/ 2693356 w 2848553"/>
                <a:gd name="connsiteY5" fmla="*/ 1117600 h 1339850"/>
                <a:gd name="connsiteX6" fmla="*/ 2655256 w 2848553"/>
                <a:gd name="connsiteY6" fmla="*/ 1098550 h 1339850"/>
                <a:gd name="connsiteX7" fmla="*/ 2591756 w 2848553"/>
                <a:gd name="connsiteY7" fmla="*/ 1054100 h 1339850"/>
                <a:gd name="connsiteX8" fmla="*/ 2560006 w 2848553"/>
                <a:gd name="connsiteY8" fmla="*/ 1047750 h 1339850"/>
                <a:gd name="connsiteX9" fmla="*/ 2515556 w 2848553"/>
                <a:gd name="connsiteY9" fmla="*/ 1022350 h 1339850"/>
                <a:gd name="connsiteX10" fmla="*/ 2471106 w 2848553"/>
                <a:gd name="connsiteY10" fmla="*/ 996950 h 1339850"/>
                <a:gd name="connsiteX11" fmla="*/ 2445706 w 2848553"/>
                <a:gd name="connsiteY11" fmla="*/ 990600 h 1339850"/>
                <a:gd name="connsiteX12" fmla="*/ 2426656 w 2848553"/>
                <a:gd name="connsiteY12" fmla="*/ 977900 h 1339850"/>
                <a:gd name="connsiteX13" fmla="*/ 2375856 w 2848553"/>
                <a:gd name="connsiteY13" fmla="*/ 958850 h 1339850"/>
                <a:gd name="connsiteX14" fmla="*/ 2337756 w 2848553"/>
                <a:gd name="connsiteY14" fmla="*/ 927100 h 1339850"/>
                <a:gd name="connsiteX15" fmla="*/ 2318706 w 2848553"/>
                <a:gd name="connsiteY15" fmla="*/ 920750 h 1339850"/>
                <a:gd name="connsiteX16" fmla="*/ 2299656 w 2848553"/>
                <a:gd name="connsiteY16" fmla="*/ 908050 h 1339850"/>
                <a:gd name="connsiteX17" fmla="*/ 2267906 w 2848553"/>
                <a:gd name="connsiteY17" fmla="*/ 901700 h 1339850"/>
                <a:gd name="connsiteX18" fmla="*/ 2229806 w 2848553"/>
                <a:gd name="connsiteY18" fmla="*/ 882650 h 1339850"/>
                <a:gd name="connsiteX19" fmla="*/ 2191706 w 2848553"/>
                <a:gd name="connsiteY19" fmla="*/ 857250 h 1339850"/>
                <a:gd name="connsiteX20" fmla="*/ 2172656 w 2848553"/>
                <a:gd name="connsiteY20" fmla="*/ 850900 h 1339850"/>
                <a:gd name="connsiteX21" fmla="*/ 2153606 w 2848553"/>
                <a:gd name="connsiteY21" fmla="*/ 838200 h 1339850"/>
                <a:gd name="connsiteX22" fmla="*/ 2115506 w 2848553"/>
                <a:gd name="connsiteY22" fmla="*/ 825500 h 1339850"/>
                <a:gd name="connsiteX23" fmla="*/ 2096456 w 2848553"/>
                <a:gd name="connsiteY23" fmla="*/ 812800 h 1339850"/>
                <a:gd name="connsiteX24" fmla="*/ 1982156 w 2848553"/>
                <a:gd name="connsiteY24" fmla="*/ 800100 h 1339850"/>
                <a:gd name="connsiteX25" fmla="*/ 1931356 w 2848553"/>
                <a:gd name="connsiteY25" fmla="*/ 781050 h 1339850"/>
                <a:gd name="connsiteX26" fmla="*/ 1912306 w 2848553"/>
                <a:gd name="connsiteY26" fmla="*/ 774700 h 1339850"/>
                <a:gd name="connsiteX27" fmla="*/ 1880556 w 2848553"/>
                <a:gd name="connsiteY27" fmla="*/ 762000 h 1339850"/>
                <a:gd name="connsiteX28" fmla="*/ 1823406 w 2848553"/>
                <a:gd name="connsiteY28" fmla="*/ 742950 h 1339850"/>
                <a:gd name="connsiteX29" fmla="*/ 1804356 w 2848553"/>
                <a:gd name="connsiteY29" fmla="*/ 736600 h 1339850"/>
                <a:gd name="connsiteX30" fmla="*/ 1785306 w 2848553"/>
                <a:gd name="connsiteY30" fmla="*/ 723900 h 1339850"/>
                <a:gd name="connsiteX31" fmla="*/ 1753556 w 2848553"/>
                <a:gd name="connsiteY31" fmla="*/ 711200 h 1339850"/>
                <a:gd name="connsiteX32" fmla="*/ 1696406 w 2848553"/>
                <a:gd name="connsiteY32" fmla="*/ 692150 h 1339850"/>
                <a:gd name="connsiteX33" fmla="*/ 1677356 w 2848553"/>
                <a:gd name="connsiteY33" fmla="*/ 685800 h 1339850"/>
                <a:gd name="connsiteX34" fmla="*/ 1651956 w 2848553"/>
                <a:gd name="connsiteY34" fmla="*/ 679450 h 1339850"/>
                <a:gd name="connsiteX35" fmla="*/ 1620206 w 2848553"/>
                <a:gd name="connsiteY35" fmla="*/ 666750 h 1339850"/>
                <a:gd name="connsiteX36" fmla="*/ 1601156 w 2848553"/>
                <a:gd name="connsiteY36" fmla="*/ 654050 h 1339850"/>
                <a:gd name="connsiteX37" fmla="*/ 1563056 w 2848553"/>
                <a:gd name="connsiteY37" fmla="*/ 647700 h 1339850"/>
                <a:gd name="connsiteX38" fmla="*/ 1518606 w 2848553"/>
                <a:gd name="connsiteY38" fmla="*/ 622300 h 1339850"/>
                <a:gd name="connsiteX39" fmla="*/ 1499556 w 2848553"/>
                <a:gd name="connsiteY39" fmla="*/ 609600 h 1339850"/>
                <a:gd name="connsiteX40" fmla="*/ 1442406 w 2848553"/>
                <a:gd name="connsiteY40" fmla="*/ 596900 h 1339850"/>
                <a:gd name="connsiteX41" fmla="*/ 1423356 w 2848553"/>
                <a:gd name="connsiteY41" fmla="*/ 584200 h 1339850"/>
                <a:gd name="connsiteX42" fmla="*/ 1340806 w 2848553"/>
                <a:gd name="connsiteY42" fmla="*/ 571500 h 1339850"/>
                <a:gd name="connsiteX43" fmla="*/ 1290006 w 2848553"/>
                <a:gd name="connsiteY43" fmla="*/ 558800 h 1339850"/>
                <a:gd name="connsiteX44" fmla="*/ 1175706 w 2848553"/>
                <a:gd name="connsiteY44" fmla="*/ 539750 h 1339850"/>
                <a:gd name="connsiteX45" fmla="*/ 1093156 w 2848553"/>
                <a:gd name="connsiteY45" fmla="*/ 520700 h 1339850"/>
                <a:gd name="connsiteX46" fmla="*/ 1004256 w 2848553"/>
                <a:gd name="connsiteY46" fmla="*/ 508000 h 1339850"/>
                <a:gd name="connsiteX47" fmla="*/ 972506 w 2848553"/>
                <a:gd name="connsiteY47" fmla="*/ 501650 h 1339850"/>
                <a:gd name="connsiteX48" fmla="*/ 902656 w 2848553"/>
                <a:gd name="connsiteY48" fmla="*/ 495300 h 1339850"/>
                <a:gd name="connsiteX49" fmla="*/ 864556 w 2848553"/>
                <a:gd name="connsiteY49" fmla="*/ 488950 h 1339850"/>
                <a:gd name="connsiteX50" fmla="*/ 845506 w 2848553"/>
                <a:gd name="connsiteY50" fmla="*/ 482600 h 1339850"/>
                <a:gd name="connsiteX51" fmla="*/ 769306 w 2848553"/>
                <a:gd name="connsiteY51" fmla="*/ 469900 h 1339850"/>
                <a:gd name="connsiteX52" fmla="*/ 731206 w 2848553"/>
                <a:gd name="connsiteY52" fmla="*/ 457200 h 1339850"/>
                <a:gd name="connsiteX53" fmla="*/ 712156 w 2848553"/>
                <a:gd name="connsiteY53" fmla="*/ 450850 h 1339850"/>
                <a:gd name="connsiteX54" fmla="*/ 667706 w 2848553"/>
                <a:gd name="connsiteY54" fmla="*/ 444500 h 1339850"/>
                <a:gd name="connsiteX55" fmla="*/ 616906 w 2848553"/>
                <a:gd name="connsiteY55" fmla="*/ 431800 h 1339850"/>
                <a:gd name="connsiteX56" fmla="*/ 515306 w 2848553"/>
                <a:gd name="connsiteY56" fmla="*/ 419100 h 1339850"/>
                <a:gd name="connsiteX57" fmla="*/ 458156 w 2848553"/>
                <a:gd name="connsiteY57" fmla="*/ 406400 h 1339850"/>
                <a:gd name="connsiteX58" fmla="*/ 413706 w 2848553"/>
                <a:gd name="connsiteY58" fmla="*/ 387350 h 1339850"/>
                <a:gd name="connsiteX59" fmla="*/ 388306 w 2848553"/>
                <a:gd name="connsiteY59" fmla="*/ 374650 h 1339850"/>
                <a:gd name="connsiteX60" fmla="*/ 369256 w 2848553"/>
                <a:gd name="connsiteY60" fmla="*/ 361950 h 1339850"/>
                <a:gd name="connsiteX61" fmla="*/ 337506 w 2848553"/>
                <a:gd name="connsiteY61" fmla="*/ 355600 h 1339850"/>
                <a:gd name="connsiteX62" fmla="*/ 293056 w 2848553"/>
                <a:gd name="connsiteY62" fmla="*/ 323850 h 1339850"/>
                <a:gd name="connsiteX63" fmla="*/ 261306 w 2848553"/>
                <a:gd name="connsiteY63" fmla="*/ 311150 h 1339850"/>
                <a:gd name="connsiteX64" fmla="*/ 242256 w 2848553"/>
                <a:gd name="connsiteY64" fmla="*/ 304800 h 1339850"/>
                <a:gd name="connsiteX65" fmla="*/ 204156 w 2848553"/>
                <a:gd name="connsiteY65" fmla="*/ 279400 h 1339850"/>
                <a:gd name="connsiteX66" fmla="*/ 185106 w 2848553"/>
                <a:gd name="connsiteY66" fmla="*/ 273050 h 1339850"/>
                <a:gd name="connsiteX67" fmla="*/ 166056 w 2848553"/>
                <a:gd name="connsiteY67" fmla="*/ 260350 h 1339850"/>
                <a:gd name="connsiteX68" fmla="*/ 140656 w 2848553"/>
                <a:gd name="connsiteY68" fmla="*/ 247650 h 1339850"/>
                <a:gd name="connsiteX69" fmla="*/ 127956 w 2848553"/>
                <a:gd name="connsiteY69" fmla="*/ 228600 h 1339850"/>
                <a:gd name="connsiteX70" fmla="*/ 83506 w 2848553"/>
                <a:gd name="connsiteY70" fmla="*/ 209550 h 1339850"/>
                <a:gd name="connsiteX71" fmla="*/ 64456 w 2848553"/>
                <a:gd name="connsiteY71" fmla="*/ 133350 h 1339850"/>
                <a:gd name="connsiteX72" fmla="*/ 51756 w 2848553"/>
                <a:gd name="connsiteY72" fmla="*/ 88900 h 1339850"/>
                <a:gd name="connsiteX73" fmla="*/ 32706 w 2848553"/>
                <a:gd name="connsiteY73" fmla="*/ 19050 h 1339850"/>
                <a:gd name="connsiteX74" fmla="*/ 20006 w 2848553"/>
                <a:gd name="connsiteY74" fmla="*/ 0 h 1339850"/>
                <a:gd name="connsiteX75" fmla="*/ 20006 w 2848553"/>
                <a:gd name="connsiteY75" fmla="*/ 304800 h 1339850"/>
                <a:gd name="connsiteX76" fmla="*/ 32706 w 2848553"/>
                <a:gd name="connsiteY76" fmla="*/ 495300 h 1339850"/>
                <a:gd name="connsiteX77" fmla="*/ 39056 w 2848553"/>
                <a:gd name="connsiteY77" fmla="*/ 1263650 h 1339850"/>
                <a:gd name="connsiteX78" fmla="*/ 305756 w 2848553"/>
                <a:gd name="connsiteY78" fmla="*/ 1270000 h 1339850"/>
                <a:gd name="connsiteX79" fmla="*/ 413706 w 2848553"/>
                <a:gd name="connsiteY79" fmla="*/ 1276350 h 1339850"/>
                <a:gd name="connsiteX80" fmla="*/ 547056 w 2848553"/>
                <a:gd name="connsiteY80" fmla="*/ 1282700 h 1339850"/>
                <a:gd name="connsiteX81" fmla="*/ 616906 w 2848553"/>
                <a:gd name="connsiteY81" fmla="*/ 1289050 h 1339850"/>
                <a:gd name="connsiteX82" fmla="*/ 724856 w 2848553"/>
                <a:gd name="connsiteY82" fmla="*/ 1295400 h 1339850"/>
                <a:gd name="connsiteX83" fmla="*/ 801056 w 2848553"/>
                <a:gd name="connsiteY83" fmla="*/ 1301750 h 1339850"/>
                <a:gd name="connsiteX84" fmla="*/ 858206 w 2848553"/>
                <a:gd name="connsiteY84" fmla="*/ 1308100 h 1339850"/>
                <a:gd name="connsiteX85" fmla="*/ 1169356 w 2848553"/>
                <a:gd name="connsiteY85" fmla="*/ 1320800 h 1339850"/>
                <a:gd name="connsiteX86" fmla="*/ 1283656 w 2848553"/>
                <a:gd name="connsiteY86" fmla="*/ 1327150 h 1339850"/>
                <a:gd name="connsiteX87" fmla="*/ 2083756 w 2848553"/>
                <a:gd name="connsiteY87" fmla="*/ 1339850 h 1339850"/>
                <a:gd name="connsiteX88" fmla="*/ 2591756 w 2848553"/>
                <a:gd name="connsiteY88" fmla="*/ 1333500 h 1339850"/>
                <a:gd name="connsiteX89" fmla="*/ 2845756 w 2848553"/>
                <a:gd name="connsiteY89" fmla="*/ 1289050 h 1339850"/>
                <a:gd name="connsiteX0" fmla="*/ 2845756 w 2848553"/>
                <a:gd name="connsiteY0" fmla="*/ 1289050 h 1339850"/>
                <a:gd name="connsiteX1" fmla="*/ 2807656 w 2848553"/>
                <a:gd name="connsiteY1" fmla="*/ 1231900 h 1339850"/>
                <a:gd name="connsiteX2" fmla="*/ 2794956 w 2848553"/>
                <a:gd name="connsiteY2" fmla="*/ 1212850 h 1339850"/>
                <a:gd name="connsiteX3" fmla="*/ 2718756 w 2848553"/>
                <a:gd name="connsiteY3" fmla="*/ 1143000 h 1339850"/>
                <a:gd name="connsiteX4" fmla="*/ 2699706 w 2848553"/>
                <a:gd name="connsiteY4" fmla="*/ 1136650 h 1339850"/>
                <a:gd name="connsiteX5" fmla="*/ 2693356 w 2848553"/>
                <a:gd name="connsiteY5" fmla="*/ 1117600 h 1339850"/>
                <a:gd name="connsiteX6" fmla="*/ 2655256 w 2848553"/>
                <a:gd name="connsiteY6" fmla="*/ 1098550 h 1339850"/>
                <a:gd name="connsiteX7" fmla="*/ 2591756 w 2848553"/>
                <a:gd name="connsiteY7" fmla="*/ 1054100 h 1339850"/>
                <a:gd name="connsiteX8" fmla="*/ 2560006 w 2848553"/>
                <a:gd name="connsiteY8" fmla="*/ 1047750 h 1339850"/>
                <a:gd name="connsiteX9" fmla="*/ 2515556 w 2848553"/>
                <a:gd name="connsiteY9" fmla="*/ 1022350 h 1339850"/>
                <a:gd name="connsiteX10" fmla="*/ 2471106 w 2848553"/>
                <a:gd name="connsiteY10" fmla="*/ 996950 h 1339850"/>
                <a:gd name="connsiteX11" fmla="*/ 2445706 w 2848553"/>
                <a:gd name="connsiteY11" fmla="*/ 990600 h 1339850"/>
                <a:gd name="connsiteX12" fmla="*/ 2426656 w 2848553"/>
                <a:gd name="connsiteY12" fmla="*/ 977900 h 1339850"/>
                <a:gd name="connsiteX13" fmla="*/ 2375856 w 2848553"/>
                <a:gd name="connsiteY13" fmla="*/ 958850 h 1339850"/>
                <a:gd name="connsiteX14" fmla="*/ 2337756 w 2848553"/>
                <a:gd name="connsiteY14" fmla="*/ 927100 h 1339850"/>
                <a:gd name="connsiteX15" fmla="*/ 2318706 w 2848553"/>
                <a:gd name="connsiteY15" fmla="*/ 920750 h 1339850"/>
                <a:gd name="connsiteX16" fmla="*/ 2299656 w 2848553"/>
                <a:gd name="connsiteY16" fmla="*/ 908050 h 1339850"/>
                <a:gd name="connsiteX17" fmla="*/ 2267906 w 2848553"/>
                <a:gd name="connsiteY17" fmla="*/ 901700 h 1339850"/>
                <a:gd name="connsiteX18" fmla="*/ 2229806 w 2848553"/>
                <a:gd name="connsiteY18" fmla="*/ 882650 h 1339850"/>
                <a:gd name="connsiteX19" fmla="*/ 2191706 w 2848553"/>
                <a:gd name="connsiteY19" fmla="*/ 857250 h 1339850"/>
                <a:gd name="connsiteX20" fmla="*/ 2172656 w 2848553"/>
                <a:gd name="connsiteY20" fmla="*/ 850900 h 1339850"/>
                <a:gd name="connsiteX21" fmla="*/ 2153606 w 2848553"/>
                <a:gd name="connsiteY21" fmla="*/ 838200 h 1339850"/>
                <a:gd name="connsiteX22" fmla="*/ 2115506 w 2848553"/>
                <a:gd name="connsiteY22" fmla="*/ 825500 h 1339850"/>
                <a:gd name="connsiteX23" fmla="*/ 2096456 w 2848553"/>
                <a:gd name="connsiteY23" fmla="*/ 812800 h 1339850"/>
                <a:gd name="connsiteX24" fmla="*/ 1982156 w 2848553"/>
                <a:gd name="connsiteY24" fmla="*/ 800100 h 1339850"/>
                <a:gd name="connsiteX25" fmla="*/ 1931356 w 2848553"/>
                <a:gd name="connsiteY25" fmla="*/ 781050 h 1339850"/>
                <a:gd name="connsiteX26" fmla="*/ 1912306 w 2848553"/>
                <a:gd name="connsiteY26" fmla="*/ 774700 h 1339850"/>
                <a:gd name="connsiteX27" fmla="*/ 1880556 w 2848553"/>
                <a:gd name="connsiteY27" fmla="*/ 762000 h 1339850"/>
                <a:gd name="connsiteX28" fmla="*/ 1823406 w 2848553"/>
                <a:gd name="connsiteY28" fmla="*/ 742950 h 1339850"/>
                <a:gd name="connsiteX29" fmla="*/ 1804356 w 2848553"/>
                <a:gd name="connsiteY29" fmla="*/ 736600 h 1339850"/>
                <a:gd name="connsiteX30" fmla="*/ 1785306 w 2848553"/>
                <a:gd name="connsiteY30" fmla="*/ 723900 h 1339850"/>
                <a:gd name="connsiteX31" fmla="*/ 1753556 w 2848553"/>
                <a:gd name="connsiteY31" fmla="*/ 711200 h 1339850"/>
                <a:gd name="connsiteX32" fmla="*/ 1696406 w 2848553"/>
                <a:gd name="connsiteY32" fmla="*/ 692150 h 1339850"/>
                <a:gd name="connsiteX33" fmla="*/ 1677356 w 2848553"/>
                <a:gd name="connsiteY33" fmla="*/ 685800 h 1339850"/>
                <a:gd name="connsiteX34" fmla="*/ 1651956 w 2848553"/>
                <a:gd name="connsiteY34" fmla="*/ 679450 h 1339850"/>
                <a:gd name="connsiteX35" fmla="*/ 1620206 w 2848553"/>
                <a:gd name="connsiteY35" fmla="*/ 666750 h 1339850"/>
                <a:gd name="connsiteX36" fmla="*/ 1601156 w 2848553"/>
                <a:gd name="connsiteY36" fmla="*/ 654050 h 1339850"/>
                <a:gd name="connsiteX37" fmla="*/ 1563056 w 2848553"/>
                <a:gd name="connsiteY37" fmla="*/ 647700 h 1339850"/>
                <a:gd name="connsiteX38" fmla="*/ 1518606 w 2848553"/>
                <a:gd name="connsiteY38" fmla="*/ 622300 h 1339850"/>
                <a:gd name="connsiteX39" fmla="*/ 1499556 w 2848553"/>
                <a:gd name="connsiteY39" fmla="*/ 609600 h 1339850"/>
                <a:gd name="connsiteX40" fmla="*/ 1442406 w 2848553"/>
                <a:gd name="connsiteY40" fmla="*/ 596900 h 1339850"/>
                <a:gd name="connsiteX41" fmla="*/ 1423356 w 2848553"/>
                <a:gd name="connsiteY41" fmla="*/ 584200 h 1339850"/>
                <a:gd name="connsiteX42" fmla="*/ 1340806 w 2848553"/>
                <a:gd name="connsiteY42" fmla="*/ 571500 h 1339850"/>
                <a:gd name="connsiteX43" fmla="*/ 1290006 w 2848553"/>
                <a:gd name="connsiteY43" fmla="*/ 558800 h 1339850"/>
                <a:gd name="connsiteX44" fmla="*/ 1175706 w 2848553"/>
                <a:gd name="connsiteY44" fmla="*/ 539750 h 1339850"/>
                <a:gd name="connsiteX45" fmla="*/ 1093156 w 2848553"/>
                <a:gd name="connsiteY45" fmla="*/ 520700 h 1339850"/>
                <a:gd name="connsiteX46" fmla="*/ 1004256 w 2848553"/>
                <a:gd name="connsiteY46" fmla="*/ 508000 h 1339850"/>
                <a:gd name="connsiteX47" fmla="*/ 972506 w 2848553"/>
                <a:gd name="connsiteY47" fmla="*/ 501650 h 1339850"/>
                <a:gd name="connsiteX48" fmla="*/ 902656 w 2848553"/>
                <a:gd name="connsiteY48" fmla="*/ 495300 h 1339850"/>
                <a:gd name="connsiteX49" fmla="*/ 864556 w 2848553"/>
                <a:gd name="connsiteY49" fmla="*/ 488950 h 1339850"/>
                <a:gd name="connsiteX50" fmla="*/ 845506 w 2848553"/>
                <a:gd name="connsiteY50" fmla="*/ 482600 h 1339850"/>
                <a:gd name="connsiteX51" fmla="*/ 769306 w 2848553"/>
                <a:gd name="connsiteY51" fmla="*/ 469900 h 1339850"/>
                <a:gd name="connsiteX52" fmla="*/ 731206 w 2848553"/>
                <a:gd name="connsiteY52" fmla="*/ 457200 h 1339850"/>
                <a:gd name="connsiteX53" fmla="*/ 712156 w 2848553"/>
                <a:gd name="connsiteY53" fmla="*/ 450850 h 1339850"/>
                <a:gd name="connsiteX54" fmla="*/ 667706 w 2848553"/>
                <a:gd name="connsiteY54" fmla="*/ 444500 h 1339850"/>
                <a:gd name="connsiteX55" fmla="*/ 616906 w 2848553"/>
                <a:gd name="connsiteY55" fmla="*/ 431800 h 1339850"/>
                <a:gd name="connsiteX56" fmla="*/ 515306 w 2848553"/>
                <a:gd name="connsiteY56" fmla="*/ 419100 h 1339850"/>
                <a:gd name="connsiteX57" fmla="*/ 458156 w 2848553"/>
                <a:gd name="connsiteY57" fmla="*/ 406400 h 1339850"/>
                <a:gd name="connsiteX58" fmla="*/ 413706 w 2848553"/>
                <a:gd name="connsiteY58" fmla="*/ 387350 h 1339850"/>
                <a:gd name="connsiteX59" fmla="*/ 388306 w 2848553"/>
                <a:gd name="connsiteY59" fmla="*/ 374650 h 1339850"/>
                <a:gd name="connsiteX60" fmla="*/ 369256 w 2848553"/>
                <a:gd name="connsiteY60" fmla="*/ 361950 h 1339850"/>
                <a:gd name="connsiteX61" fmla="*/ 337506 w 2848553"/>
                <a:gd name="connsiteY61" fmla="*/ 355600 h 1339850"/>
                <a:gd name="connsiteX62" fmla="*/ 293056 w 2848553"/>
                <a:gd name="connsiteY62" fmla="*/ 323850 h 1339850"/>
                <a:gd name="connsiteX63" fmla="*/ 261306 w 2848553"/>
                <a:gd name="connsiteY63" fmla="*/ 311150 h 1339850"/>
                <a:gd name="connsiteX64" fmla="*/ 242256 w 2848553"/>
                <a:gd name="connsiteY64" fmla="*/ 304800 h 1339850"/>
                <a:gd name="connsiteX65" fmla="*/ 204156 w 2848553"/>
                <a:gd name="connsiteY65" fmla="*/ 279400 h 1339850"/>
                <a:gd name="connsiteX66" fmla="*/ 185106 w 2848553"/>
                <a:gd name="connsiteY66" fmla="*/ 273050 h 1339850"/>
                <a:gd name="connsiteX67" fmla="*/ 166056 w 2848553"/>
                <a:gd name="connsiteY67" fmla="*/ 260350 h 1339850"/>
                <a:gd name="connsiteX68" fmla="*/ 140656 w 2848553"/>
                <a:gd name="connsiteY68" fmla="*/ 247650 h 1339850"/>
                <a:gd name="connsiteX69" fmla="*/ 127956 w 2848553"/>
                <a:gd name="connsiteY69" fmla="*/ 228600 h 1339850"/>
                <a:gd name="connsiteX70" fmla="*/ 83506 w 2848553"/>
                <a:gd name="connsiteY70" fmla="*/ 209550 h 1339850"/>
                <a:gd name="connsiteX71" fmla="*/ 64456 w 2848553"/>
                <a:gd name="connsiteY71" fmla="*/ 133350 h 1339850"/>
                <a:gd name="connsiteX72" fmla="*/ 51756 w 2848553"/>
                <a:gd name="connsiteY72" fmla="*/ 88900 h 1339850"/>
                <a:gd name="connsiteX73" fmla="*/ 32706 w 2848553"/>
                <a:gd name="connsiteY73" fmla="*/ 19050 h 1339850"/>
                <a:gd name="connsiteX74" fmla="*/ 20006 w 2848553"/>
                <a:gd name="connsiteY74" fmla="*/ 0 h 1339850"/>
                <a:gd name="connsiteX75" fmla="*/ 20006 w 2848553"/>
                <a:gd name="connsiteY75" fmla="*/ 304800 h 1339850"/>
                <a:gd name="connsiteX76" fmla="*/ 32706 w 2848553"/>
                <a:gd name="connsiteY76" fmla="*/ 495300 h 1339850"/>
                <a:gd name="connsiteX77" fmla="*/ 39056 w 2848553"/>
                <a:gd name="connsiteY77" fmla="*/ 1263650 h 1339850"/>
                <a:gd name="connsiteX78" fmla="*/ 305756 w 2848553"/>
                <a:gd name="connsiteY78" fmla="*/ 1270000 h 1339850"/>
                <a:gd name="connsiteX79" fmla="*/ 413706 w 2848553"/>
                <a:gd name="connsiteY79" fmla="*/ 1276350 h 1339850"/>
                <a:gd name="connsiteX80" fmla="*/ 547056 w 2848553"/>
                <a:gd name="connsiteY80" fmla="*/ 1282700 h 1339850"/>
                <a:gd name="connsiteX81" fmla="*/ 616906 w 2848553"/>
                <a:gd name="connsiteY81" fmla="*/ 1289050 h 1339850"/>
                <a:gd name="connsiteX82" fmla="*/ 724856 w 2848553"/>
                <a:gd name="connsiteY82" fmla="*/ 1295400 h 1339850"/>
                <a:gd name="connsiteX83" fmla="*/ 801056 w 2848553"/>
                <a:gd name="connsiteY83" fmla="*/ 1301750 h 1339850"/>
                <a:gd name="connsiteX84" fmla="*/ 858206 w 2848553"/>
                <a:gd name="connsiteY84" fmla="*/ 1308100 h 1339850"/>
                <a:gd name="connsiteX85" fmla="*/ 1169356 w 2848553"/>
                <a:gd name="connsiteY85" fmla="*/ 1320800 h 1339850"/>
                <a:gd name="connsiteX86" fmla="*/ 1283656 w 2848553"/>
                <a:gd name="connsiteY86" fmla="*/ 1327150 h 1339850"/>
                <a:gd name="connsiteX87" fmla="*/ 2083756 w 2848553"/>
                <a:gd name="connsiteY87" fmla="*/ 1339850 h 1339850"/>
                <a:gd name="connsiteX88" fmla="*/ 2845756 w 2848553"/>
                <a:gd name="connsiteY88" fmla="*/ 1289050 h 1339850"/>
                <a:gd name="connsiteX0" fmla="*/ 2845756 w 2848553"/>
                <a:gd name="connsiteY0" fmla="*/ 1289050 h 1327150"/>
                <a:gd name="connsiteX1" fmla="*/ 2807656 w 2848553"/>
                <a:gd name="connsiteY1" fmla="*/ 1231900 h 1327150"/>
                <a:gd name="connsiteX2" fmla="*/ 2794956 w 2848553"/>
                <a:gd name="connsiteY2" fmla="*/ 1212850 h 1327150"/>
                <a:gd name="connsiteX3" fmla="*/ 2718756 w 2848553"/>
                <a:gd name="connsiteY3" fmla="*/ 1143000 h 1327150"/>
                <a:gd name="connsiteX4" fmla="*/ 2699706 w 2848553"/>
                <a:gd name="connsiteY4" fmla="*/ 1136650 h 1327150"/>
                <a:gd name="connsiteX5" fmla="*/ 2693356 w 2848553"/>
                <a:gd name="connsiteY5" fmla="*/ 1117600 h 1327150"/>
                <a:gd name="connsiteX6" fmla="*/ 2655256 w 2848553"/>
                <a:gd name="connsiteY6" fmla="*/ 1098550 h 1327150"/>
                <a:gd name="connsiteX7" fmla="*/ 2591756 w 2848553"/>
                <a:gd name="connsiteY7" fmla="*/ 1054100 h 1327150"/>
                <a:gd name="connsiteX8" fmla="*/ 2560006 w 2848553"/>
                <a:gd name="connsiteY8" fmla="*/ 1047750 h 1327150"/>
                <a:gd name="connsiteX9" fmla="*/ 2515556 w 2848553"/>
                <a:gd name="connsiteY9" fmla="*/ 1022350 h 1327150"/>
                <a:gd name="connsiteX10" fmla="*/ 2471106 w 2848553"/>
                <a:gd name="connsiteY10" fmla="*/ 996950 h 1327150"/>
                <a:gd name="connsiteX11" fmla="*/ 2445706 w 2848553"/>
                <a:gd name="connsiteY11" fmla="*/ 990600 h 1327150"/>
                <a:gd name="connsiteX12" fmla="*/ 2426656 w 2848553"/>
                <a:gd name="connsiteY12" fmla="*/ 977900 h 1327150"/>
                <a:gd name="connsiteX13" fmla="*/ 2375856 w 2848553"/>
                <a:gd name="connsiteY13" fmla="*/ 958850 h 1327150"/>
                <a:gd name="connsiteX14" fmla="*/ 2337756 w 2848553"/>
                <a:gd name="connsiteY14" fmla="*/ 927100 h 1327150"/>
                <a:gd name="connsiteX15" fmla="*/ 2318706 w 2848553"/>
                <a:gd name="connsiteY15" fmla="*/ 920750 h 1327150"/>
                <a:gd name="connsiteX16" fmla="*/ 2299656 w 2848553"/>
                <a:gd name="connsiteY16" fmla="*/ 908050 h 1327150"/>
                <a:gd name="connsiteX17" fmla="*/ 2267906 w 2848553"/>
                <a:gd name="connsiteY17" fmla="*/ 901700 h 1327150"/>
                <a:gd name="connsiteX18" fmla="*/ 2229806 w 2848553"/>
                <a:gd name="connsiteY18" fmla="*/ 882650 h 1327150"/>
                <a:gd name="connsiteX19" fmla="*/ 2191706 w 2848553"/>
                <a:gd name="connsiteY19" fmla="*/ 857250 h 1327150"/>
                <a:gd name="connsiteX20" fmla="*/ 2172656 w 2848553"/>
                <a:gd name="connsiteY20" fmla="*/ 850900 h 1327150"/>
                <a:gd name="connsiteX21" fmla="*/ 2153606 w 2848553"/>
                <a:gd name="connsiteY21" fmla="*/ 838200 h 1327150"/>
                <a:gd name="connsiteX22" fmla="*/ 2115506 w 2848553"/>
                <a:gd name="connsiteY22" fmla="*/ 825500 h 1327150"/>
                <a:gd name="connsiteX23" fmla="*/ 2096456 w 2848553"/>
                <a:gd name="connsiteY23" fmla="*/ 812800 h 1327150"/>
                <a:gd name="connsiteX24" fmla="*/ 1982156 w 2848553"/>
                <a:gd name="connsiteY24" fmla="*/ 800100 h 1327150"/>
                <a:gd name="connsiteX25" fmla="*/ 1931356 w 2848553"/>
                <a:gd name="connsiteY25" fmla="*/ 781050 h 1327150"/>
                <a:gd name="connsiteX26" fmla="*/ 1912306 w 2848553"/>
                <a:gd name="connsiteY26" fmla="*/ 774700 h 1327150"/>
                <a:gd name="connsiteX27" fmla="*/ 1880556 w 2848553"/>
                <a:gd name="connsiteY27" fmla="*/ 762000 h 1327150"/>
                <a:gd name="connsiteX28" fmla="*/ 1823406 w 2848553"/>
                <a:gd name="connsiteY28" fmla="*/ 742950 h 1327150"/>
                <a:gd name="connsiteX29" fmla="*/ 1804356 w 2848553"/>
                <a:gd name="connsiteY29" fmla="*/ 736600 h 1327150"/>
                <a:gd name="connsiteX30" fmla="*/ 1785306 w 2848553"/>
                <a:gd name="connsiteY30" fmla="*/ 723900 h 1327150"/>
                <a:gd name="connsiteX31" fmla="*/ 1753556 w 2848553"/>
                <a:gd name="connsiteY31" fmla="*/ 711200 h 1327150"/>
                <a:gd name="connsiteX32" fmla="*/ 1696406 w 2848553"/>
                <a:gd name="connsiteY32" fmla="*/ 692150 h 1327150"/>
                <a:gd name="connsiteX33" fmla="*/ 1677356 w 2848553"/>
                <a:gd name="connsiteY33" fmla="*/ 685800 h 1327150"/>
                <a:gd name="connsiteX34" fmla="*/ 1651956 w 2848553"/>
                <a:gd name="connsiteY34" fmla="*/ 679450 h 1327150"/>
                <a:gd name="connsiteX35" fmla="*/ 1620206 w 2848553"/>
                <a:gd name="connsiteY35" fmla="*/ 666750 h 1327150"/>
                <a:gd name="connsiteX36" fmla="*/ 1601156 w 2848553"/>
                <a:gd name="connsiteY36" fmla="*/ 654050 h 1327150"/>
                <a:gd name="connsiteX37" fmla="*/ 1563056 w 2848553"/>
                <a:gd name="connsiteY37" fmla="*/ 647700 h 1327150"/>
                <a:gd name="connsiteX38" fmla="*/ 1518606 w 2848553"/>
                <a:gd name="connsiteY38" fmla="*/ 622300 h 1327150"/>
                <a:gd name="connsiteX39" fmla="*/ 1499556 w 2848553"/>
                <a:gd name="connsiteY39" fmla="*/ 609600 h 1327150"/>
                <a:gd name="connsiteX40" fmla="*/ 1442406 w 2848553"/>
                <a:gd name="connsiteY40" fmla="*/ 596900 h 1327150"/>
                <a:gd name="connsiteX41" fmla="*/ 1423356 w 2848553"/>
                <a:gd name="connsiteY41" fmla="*/ 584200 h 1327150"/>
                <a:gd name="connsiteX42" fmla="*/ 1340806 w 2848553"/>
                <a:gd name="connsiteY42" fmla="*/ 571500 h 1327150"/>
                <a:gd name="connsiteX43" fmla="*/ 1290006 w 2848553"/>
                <a:gd name="connsiteY43" fmla="*/ 558800 h 1327150"/>
                <a:gd name="connsiteX44" fmla="*/ 1175706 w 2848553"/>
                <a:gd name="connsiteY44" fmla="*/ 539750 h 1327150"/>
                <a:gd name="connsiteX45" fmla="*/ 1093156 w 2848553"/>
                <a:gd name="connsiteY45" fmla="*/ 520700 h 1327150"/>
                <a:gd name="connsiteX46" fmla="*/ 1004256 w 2848553"/>
                <a:gd name="connsiteY46" fmla="*/ 508000 h 1327150"/>
                <a:gd name="connsiteX47" fmla="*/ 972506 w 2848553"/>
                <a:gd name="connsiteY47" fmla="*/ 501650 h 1327150"/>
                <a:gd name="connsiteX48" fmla="*/ 902656 w 2848553"/>
                <a:gd name="connsiteY48" fmla="*/ 495300 h 1327150"/>
                <a:gd name="connsiteX49" fmla="*/ 864556 w 2848553"/>
                <a:gd name="connsiteY49" fmla="*/ 488950 h 1327150"/>
                <a:gd name="connsiteX50" fmla="*/ 845506 w 2848553"/>
                <a:gd name="connsiteY50" fmla="*/ 482600 h 1327150"/>
                <a:gd name="connsiteX51" fmla="*/ 769306 w 2848553"/>
                <a:gd name="connsiteY51" fmla="*/ 469900 h 1327150"/>
                <a:gd name="connsiteX52" fmla="*/ 731206 w 2848553"/>
                <a:gd name="connsiteY52" fmla="*/ 457200 h 1327150"/>
                <a:gd name="connsiteX53" fmla="*/ 712156 w 2848553"/>
                <a:gd name="connsiteY53" fmla="*/ 450850 h 1327150"/>
                <a:gd name="connsiteX54" fmla="*/ 667706 w 2848553"/>
                <a:gd name="connsiteY54" fmla="*/ 444500 h 1327150"/>
                <a:gd name="connsiteX55" fmla="*/ 616906 w 2848553"/>
                <a:gd name="connsiteY55" fmla="*/ 431800 h 1327150"/>
                <a:gd name="connsiteX56" fmla="*/ 515306 w 2848553"/>
                <a:gd name="connsiteY56" fmla="*/ 419100 h 1327150"/>
                <a:gd name="connsiteX57" fmla="*/ 458156 w 2848553"/>
                <a:gd name="connsiteY57" fmla="*/ 406400 h 1327150"/>
                <a:gd name="connsiteX58" fmla="*/ 413706 w 2848553"/>
                <a:gd name="connsiteY58" fmla="*/ 387350 h 1327150"/>
                <a:gd name="connsiteX59" fmla="*/ 388306 w 2848553"/>
                <a:gd name="connsiteY59" fmla="*/ 374650 h 1327150"/>
                <a:gd name="connsiteX60" fmla="*/ 369256 w 2848553"/>
                <a:gd name="connsiteY60" fmla="*/ 361950 h 1327150"/>
                <a:gd name="connsiteX61" fmla="*/ 337506 w 2848553"/>
                <a:gd name="connsiteY61" fmla="*/ 355600 h 1327150"/>
                <a:gd name="connsiteX62" fmla="*/ 293056 w 2848553"/>
                <a:gd name="connsiteY62" fmla="*/ 323850 h 1327150"/>
                <a:gd name="connsiteX63" fmla="*/ 261306 w 2848553"/>
                <a:gd name="connsiteY63" fmla="*/ 311150 h 1327150"/>
                <a:gd name="connsiteX64" fmla="*/ 242256 w 2848553"/>
                <a:gd name="connsiteY64" fmla="*/ 304800 h 1327150"/>
                <a:gd name="connsiteX65" fmla="*/ 204156 w 2848553"/>
                <a:gd name="connsiteY65" fmla="*/ 279400 h 1327150"/>
                <a:gd name="connsiteX66" fmla="*/ 185106 w 2848553"/>
                <a:gd name="connsiteY66" fmla="*/ 273050 h 1327150"/>
                <a:gd name="connsiteX67" fmla="*/ 166056 w 2848553"/>
                <a:gd name="connsiteY67" fmla="*/ 260350 h 1327150"/>
                <a:gd name="connsiteX68" fmla="*/ 140656 w 2848553"/>
                <a:gd name="connsiteY68" fmla="*/ 247650 h 1327150"/>
                <a:gd name="connsiteX69" fmla="*/ 127956 w 2848553"/>
                <a:gd name="connsiteY69" fmla="*/ 228600 h 1327150"/>
                <a:gd name="connsiteX70" fmla="*/ 83506 w 2848553"/>
                <a:gd name="connsiteY70" fmla="*/ 209550 h 1327150"/>
                <a:gd name="connsiteX71" fmla="*/ 64456 w 2848553"/>
                <a:gd name="connsiteY71" fmla="*/ 133350 h 1327150"/>
                <a:gd name="connsiteX72" fmla="*/ 51756 w 2848553"/>
                <a:gd name="connsiteY72" fmla="*/ 88900 h 1327150"/>
                <a:gd name="connsiteX73" fmla="*/ 32706 w 2848553"/>
                <a:gd name="connsiteY73" fmla="*/ 19050 h 1327150"/>
                <a:gd name="connsiteX74" fmla="*/ 20006 w 2848553"/>
                <a:gd name="connsiteY74" fmla="*/ 0 h 1327150"/>
                <a:gd name="connsiteX75" fmla="*/ 20006 w 2848553"/>
                <a:gd name="connsiteY75" fmla="*/ 304800 h 1327150"/>
                <a:gd name="connsiteX76" fmla="*/ 32706 w 2848553"/>
                <a:gd name="connsiteY76" fmla="*/ 495300 h 1327150"/>
                <a:gd name="connsiteX77" fmla="*/ 39056 w 2848553"/>
                <a:gd name="connsiteY77" fmla="*/ 1263650 h 1327150"/>
                <a:gd name="connsiteX78" fmla="*/ 305756 w 2848553"/>
                <a:gd name="connsiteY78" fmla="*/ 1270000 h 1327150"/>
                <a:gd name="connsiteX79" fmla="*/ 413706 w 2848553"/>
                <a:gd name="connsiteY79" fmla="*/ 1276350 h 1327150"/>
                <a:gd name="connsiteX80" fmla="*/ 547056 w 2848553"/>
                <a:gd name="connsiteY80" fmla="*/ 1282700 h 1327150"/>
                <a:gd name="connsiteX81" fmla="*/ 616906 w 2848553"/>
                <a:gd name="connsiteY81" fmla="*/ 1289050 h 1327150"/>
                <a:gd name="connsiteX82" fmla="*/ 724856 w 2848553"/>
                <a:gd name="connsiteY82" fmla="*/ 1295400 h 1327150"/>
                <a:gd name="connsiteX83" fmla="*/ 801056 w 2848553"/>
                <a:gd name="connsiteY83" fmla="*/ 1301750 h 1327150"/>
                <a:gd name="connsiteX84" fmla="*/ 858206 w 2848553"/>
                <a:gd name="connsiteY84" fmla="*/ 1308100 h 1327150"/>
                <a:gd name="connsiteX85" fmla="*/ 1169356 w 2848553"/>
                <a:gd name="connsiteY85" fmla="*/ 1320800 h 1327150"/>
                <a:gd name="connsiteX86" fmla="*/ 1283656 w 2848553"/>
                <a:gd name="connsiteY86" fmla="*/ 1327150 h 1327150"/>
                <a:gd name="connsiteX87" fmla="*/ 2845756 w 2848553"/>
                <a:gd name="connsiteY87" fmla="*/ 1289050 h 1327150"/>
                <a:gd name="connsiteX0" fmla="*/ 2845756 w 2848553"/>
                <a:gd name="connsiteY0" fmla="*/ 1289050 h 1321312"/>
                <a:gd name="connsiteX1" fmla="*/ 2807656 w 2848553"/>
                <a:gd name="connsiteY1" fmla="*/ 1231900 h 1321312"/>
                <a:gd name="connsiteX2" fmla="*/ 2794956 w 2848553"/>
                <a:gd name="connsiteY2" fmla="*/ 1212850 h 1321312"/>
                <a:gd name="connsiteX3" fmla="*/ 2718756 w 2848553"/>
                <a:gd name="connsiteY3" fmla="*/ 1143000 h 1321312"/>
                <a:gd name="connsiteX4" fmla="*/ 2699706 w 2848553"/>
                <a:gd name="connsiteY4" fmla="*/ 1136650 h 1321312"/>
                <a:gd name="connsiteX5" fmla="*/ 2693356 w 2848553"/>
                <a:gd name="connsiteY5" fmla="*/ 1117600 h 1321312"/>
                <a:gd name="connsiteX6" fmla="*/ 2655256 w 2848553"/>
                <a:gd name="connsiteY6" fmla="*/ 1098550 h 1321312"/>
                <a:gd name="connsiteX7" fmla="*/ 2591756 w 2848553"/>
                <a:gd name="connsiteY7" fmla="*/ 1054100 h 1321312"/>
                <a:gd name="connsiteX8" fmla="*/ 2560006 w 2848553"/>
                <a:gd name="connsiteY8" fmla="*/ 1047750 h 1321312"/>
                <a:gd name="connsiteX9" fmla="*/ 2515556 w 2848553"/>
                <a:gd name="connsiteY9" fmla="*/ 1022350 h 1321312"/>
                <a:gd name="connsiteX10" fmla="*/ 2471106 w 2848553"/>
                <a:gd name="connsiteY10" fmla="*/ 996950 h 1321312"/>
                <a:gd name="connsiteX11" fmla="*/ 2445706 w 2848553"/>
                <a:gd name="connsiteY11" fmla="*/ 990600 h 1321312"/>
                <a:gd name="connsiteX12" fmla="*/ 2426656 w 2848553"/>
                <a:gd name="connsiteY12" fmla="*/ 977900 h 1321312"/>
                <a:gd name="connsiteX13" fmla="*/ 2375856 w 2848553"/>
                <a:gd name="connsiteY13" fmla="*/ 958850 h 1321312"/>
                <a:gd name="connsiteX14" fmla="*/ 2337756 w 2848553"/>
                <a:gd name="connsiteY14" fmla="*/ 927100 h 1321312"/>
                <a:gd name="connsiteX15" fmla="*/ 2318706 w 2848553"/>
                <a:gd name="connsiteY15" fmla="*/ 920750 h 1321312"/>
                <a:gd name="connsiteX16" fmla="*/ 2299656 w 2848553"/>
                <a:gd name="connsiteY16" fmla="*/ 908050 h 1321312"/>
                <a:gd name="connsiteX17" fmla="*/ 2267906 w 2848553"/>
                <a:gd name="connsiteY17" fmla="*/ 901700 h 1321312"/>
                <a:gd name="connsiteX18" fmla="*/ 2229806 w 2848553"/>
                <a:gd name="connsiteY18" fmla="*/ 882650 h 1321312"/>
                <a:gd name="connsiteX19" fmla="*/ 2191706 w 2848553"/>
                <a:gd name="connsiteY19" fmla="*/ 857250 h 1321312"/>
                <a:gd name="connsiteX20" fmla="*/ 2172656 w 2848553"/>
                <a:gd name="connsiteY20" fmla="*/ 850900 h 1321312"/>
                <a:gd name="connsiteX21" fmla="*/ 2153606 w 2848553"/>
                <a:gd name="connsiteY21" fmla="*/ 838200 h 1321312"/>
                <a:gd name="connsiteX22" fmla="*/ 2115506 w 2848553"/>
                <a:gd name="connsiteY22" fmla="*/ 825500 h 1321312"/>
                <a:gd name="connsiteX23" fmla="*/ 2096456 w 2848553"/>
                <a:gd name="connsiteY23" fmla="*/ 812800 h 1321312"/>
                <a:gd name="connsiteX24" fmla="*/ 1982156 w 2848553"/>
                <a:gd name="connsiteY24" fmla="*/ 800100 h 1321312"/>
                <a:gd name="connsiteX25" fmla="*/ 1931356 w 2848553"/>
                <a:gd name="connsiteY25" fmla="*/ 781050 h 1321312"/>
                <a:gd name="connsiteX26" fmla="*/ 1912306 w 2848553"/>
                <a:gd name="connsiteY26" fmla="*/ 774700 h 1321312"/>
                <a:gd name="connsiteX27" fmla="*/ 1880556 w 2848553"/>
                <a:gd name="connsiteY27" fmla="*/ 762000 h 1321312"/>
                <a:gd name="connsiteX28" fmla="*/ 1823406 w 2848553"/>
                <a:gd name="connsiteY28" fmla="*/ 742950 h 1321312"/>
                <a:gd name="connsiteX29" fmla="*/ 1804356 w 2848553"/>
                <a:gd name="connsiteY29" fmla="*/ 736600 h 1321312"/>
                <a:gd name="connsiteX30" fmla="*/ 1785306 w 2848553"/>
                <a:gd name="connsiteY30" fmla="*/ 723900 h 1321312"/>
                <a:gd name="connsiteX31" fmla="*/ 1753556 w 2848553"/>
                <a:gd name="connsiteY31" fmla="*/ 711200 h 1321312"/>
                <a:gd name="connsiteX32" fmla="*/ 1696406 w 2848553"/>
                <a:gd name="connsiteY32" fmla="*/ 692150 h 1321312"/>
                <a:gd name="connsiteX33" fmla="*/ 1677356 w 2848553"/>
                <a:gd name="connsiteY33" fmla="*/ 685800 h 1321312"/>
                <a:gd name="connsiteX34" fmla="*/ 1651956 w 2848553"/>
                <a:gd name="connsiteY34" fmla="*/ 679450 h 1321312"/>
                <a:gd name="connsiteX35" fmla="*/ 1620206 w 2848553"/>
                <a:gd name="connsiteY35" fmla="*/ 666750 h 1321312"/>
                <a:gd name="connsiteX36" fmla="*/ 1601156 w 2848553"/>
                <a:gd name="connsiteY36" fmla="*/ 654050 h 1321312"/>
                <a:gd name="connsiteX37" fmla="*/ 1563056 w 2848553"/>
                <a:gd name="connsiteY37" fmla="*/ 647700 h 1321312"/>
                <a:gd name="connsiteX38" fmla="*/ 1518606 w 2848553"/>
                <a:gd name="connsiteY38" fmla="*/ 622300 h 1321312"/>
                <a:gd name="connsiteX39" fmla="*/ 1499556 w 2848553"/>
                <a:gd name="connsiteY39" fmla="*/ 609600 h 1321312"/>
                <a:gd name="connsiteX40" fmla="*/ 1442406 w 2848553"/>
                <a:gd name="connsiteY40" fmla="*/ 596900 h 1321312"/>
                <a:gd name="connsiteX41" fmla="*/ 1423356 w 2848553"/>
                <a:gd name="connsiteY41" fmla="*/ 584200 h 1321312"/>
                <a:gd name="connsiteX42" fmla="*/ 1340806 w 2848553"/>
                <a:gd name="connsiteY42" fmla="*/ 571500 h 1321312"/>
                <a:gd name="connsiteX43" fmla="*/ 1290006 w 2848553"/>
                <a:gd name="connsiteY43" fmla="*/ 558800 h 1321312"/>
                <a:gd name="connsiteX44" fmla="*/ 1175706 w 2848553"/>
                <a:gd name="connsiteY44" fmla="*/ 539750 h 1321312"/>
                <a:gd name="connsiteX45" fmla="*/ 1093156 w 2848553"/>
                <a:gd name="connsiteY45" fmla="*/ 520700 h 1321312"/>
                <a:gd name="connsiteX46" fmla="*/ 1004256 w 2848553"/>
                <a:gd name="connsiteY46" fmla="*/ 508000 h 1321312"/>
                <a:gd name="connsiteX47" fmla="*/ 972506 w 2848553"/>
                <a:gd name="connsiteY47" fmla="*/ 501650 h 1321312"/>
                <a:gd name="connsiteX48" fmla="*/ 902656 w 2848553"/>
                <a:gd name="connsiteY48" fmla="*/ 495300 h 1321312"/>
                <a:gd name="connsiteX49" fmla="*/ 864556 w 2848553"/>
                <a:gd name="connsiteY49" fmla="*/ 488950 h 1321312"/>
                <a:gd name="connsiteX50" fmla="*/ 845506 w 2848553"/>
                <a:gd name="connsiteY50" fmla="*/ 482600 h 1321312"/>
                <a:gd name="connsiteX51" fmla="*/ 769306 w 2848553"/>
                <a:gd name="connsiteY51" fmla="*/ 469900 h 1321312"/>
                <a:gd name="connsiteX52" fmla="*/ 731206 w 2848553"/>
                <a:gd name="connsiteY52" fmla="*/ 457200 h 1321312"/>
                <a:gd name="connsiteX53" fmla="*/ 712156 w 2848553"/>
                <a:gd name="connsiteY53" fmla="*/ 450850 h 1321312"/>
                <a:gd name="connsiteX54" fmla="*/ 667706 w 2848553"/>
                <a:gd name="connsiteY54" fmla="*/ 444500 h 1321312"/>
                <a:gd name="connsiteX55" fmla="*/ 616906 w 2848553"/>
                <a:gd name="connsiteY55" fmla="*/ 431800 h 1321312"/>
                <a:gd name="connsiteX56" fmla="*/ 515306 w 2848553"/>
                <a:gd name="connsiteY56" fmla="*/ 419100 h 1321312"/>
                <a:gd name="connsiteX57" fmla="*/ 458156 w 2848553"/>
                <a:gd name="connsiteY57" fmla="*/ 406400 h 1321312"/>
                <a:gd name="connsiteX58" fmla="*/ 413706 w 2848553"/>
                <a:gd name="connsiteY58" fmla="*/ 387350 h 1321312"/>
                <a:gd name="connsiteX59" fmla="*/ 388306 w 2848553"/>
                <a:gd name="connsiteY59" fmla="*/ 374650 h 1321312"/>
                <a:gd name="connsiteX60" fmla="*/ 369256 w 2848553"/>
                <a:gd name="connsiteY60" fmla="*/ 361950 h 1321312"/>
                <a:gd name="connsiteX61" fmla="*/ 337506 w 2848553"/>
                <a:gd name="connsiteY61" fmla="*/ 355600 h 1321312"/>
                <a:gd name="connsiteX62" fmla="*/ 293056 w 2848553"/>
                <a:gd name="connsiteY62" fmla="*/ 323850 h 1321312"/>
                <a:gd name="connsiteX63" fmla="*/ 261306 w 2848553"/>
                <a:gd name="connsiteY63" fmla="*/ 311150 h 1321312"/>
                <a:gd name="connsiteX64" fmla="*/ 242256 w 2848553"/>
                <a:gd name="connsiteY64" fmla="*/ 304800 h 1321312"/>
                <a:gd name="connsiteX65" fmla="*/ 204156 w 2848553"/>
                <a:gd name="connsiteY65" fmla="*/ 279400 h 1321312"/>
                <a:gd name="connsiteX66" fmla="*/ 185106 w 2848553"/>
                <a:gd name="connsiteY66" fmla="*/ 273050 h 1321312"/>
                <a:gd name="connsiteX67" fmla="*/ 166056 w 2848553"/>
                <a:gd name="connsiteY67" fmla="*/ 260350 h 1321312"/>
                <a:gd name="connsiteX68" fmla="*/ 140656 w 2848553"/>
                <a:gd name="connsiteY68" fmla="*/ 247650 h 1321312"/>
                <a:gd name="connsiteX69" fmla="*/ 127956 w 2848553"/>
                <a:gd name="connsiteY69" fmla="*/ 228600 h 1321312"/>
                <a:gd name="connsiteX70" fmla="*/ 83506 w 2848553"/>
                <a:gd name="connsiteY70" fmla="*/ 209550 h 1321312"/>
                <a:gd name="connsiteX71" fmla="*/ 64456 w 2848553"/>
                <a:gd name="connsiteY71" fmla="*/ 133350 h 1321312"/>
                <a:gd name="connsiteX72" fmla="*/ 51756 w 2848553"/>
                <a:gd name="connsiteY72" fmla="*/ 88900 h 1321312"/>
                <a:gd name="connsiteX73" fmla="*/ 32706 w 2848553"/>
                <a:gd name="connsiteY73" fmla="*/ 19050 h 1321312"/>
                <a:gd name="connsiteX74" fmla="*/ 20006 w 2848553"/>
                <a:gd name="connsiteY74" fmla="*/ 0 h 1321312"/>
                <a:gd name="connsiteX75" fmla="*/ 20006 w 2848553"/>
                <a:gd name="connsiteY75" fmla="*/ 304800 h 1321312"/>
                <a:gd name="connsiteX76" fmla="*/ 32706 w 2848553"/>
                <a:gd name="connsiteY76" fmla="*/ 495300 h 1321312"/>
                <a:gd name="connsiteX77" fmla="*/ 39056 w 2848553"/>
                <a:gd name="connsiteY77" fmla="*/ 1263650 h 1321312"/>
                <a:gd name="connsiteX78" fmla="*/ 305756 w 2848553"/>
                <a:gd name="connsiteY78" fmla="*/ 1270000 h 1321312"/>
                <a:gd name="connsiteX79" fmla="*/ 413706 w 2848553"/>
                <a:gd name="connsiteY79" fmla="*/ 1276350 h 1321312"/>
                <a:gd name="connsiteX80" fmla="*/ 547056 w 2848553"/>
                <a:gd name="connsiteY80" fmla="*/ 1282700 h 1321312"/>
                <a:gd name="connsiteX81" fmla="*/ 616906 w 2848553"/>
                <a:gd name="connsiteY81" fmla="*/ 1289050 h 1321312"/>
                <a:gd name="connsiteX82" fmla="*/ 724856 w 2848553"/>
                <a:gd name="connsiteY82" fmla="*/ 1295400 h 1321312"/>
                <a:gd name="connsiteX83" fmla="*/ 801056 w 2848553"/>
                <a:gd name="connsiteY83" fmla="*/ 1301750 h 1321312"/>
                <a:gd name="connsiteX84" fmla="*/ 858206 w 2848553"/>
                <a:gd name="connsiteY84" fmla="*/ 1308100 h 1321312"/>
                <a:gd name="connsiteX85" fmla="*/ 1169356 w 2848553"/>
                <a:gd name="connsiteY85" fmla="*/ 1320800 h 1321312"/>
                <a:gd name="connsiteX86" fmla="*/ 2845756 w 2848553"/>
                <a:gd name="connsiteY86" fmla="*/ 1289050 h 1321312"/>
                <a:gd name="connsiteX0" fmla="*/ 2845756 w 2848553"/>
                <a:gd name="connsiteY0" fmla="*/ 1289050 h 1308511"/>
                <a:gd name="connsiteX1" fmla="*/ 2807656 w 2848553"/>
                <a:gd name="connsiteY1" fmla="*/ 1231900 h 1308511"/>
                <a:gd name="connsiteX2" fmla="*/ 2794956 w 2848553"/>
                <a:gd name="connsiteY2" fmla="*/ 1212850 h 1308511"/>
                <a:gd name="connsiteX3" fmla="*/ 2718756 w 2848553"/>
                <a:gd name="connsiteY3" fmla="*/ 1143000 h 1308511"/>
                <a:gd name="connsiteX4" fmla="*/ 2699706 w 2848553"/>
                <a:gd name="connsiteY4" fmla="*/ 1136650 h 1308511"/>
                <a:gd name="connsiteX5" fmla="*/ 2693356 w 2848553"/>
                <a:gd name="connsiteY5" fmla="*/ 1117600 h 1308511"/>
                <a:gd name="connsiteX6" fmla="*/ 2655256 w 2848553"/>
                <a:gd name="connsiteY6" fmla="*/ 1098550 h 1308511"/>
                <a:gd name="connsiteX7" fmla="*/ 2591756 w 2848553"/>
                <a:gd name="connsiteY7" fmla="*/ 1054100 h 1308511"/>
                <a:gd name="connsiteX8" fmla="*/ 2560006 w 2848553"/>
                <a:gd name="connsiteY8" fmla="*/ 1047750 h 1308511"/>
                <a:gd name="connsiteX9" fmla="*/ 2515556 w 2848553"/>
                <a:gd name="connsiteY9" fmla="*/ 1022350 h 1308511"/>
                <a:gd name="connsiteX10" fmla="*/ 2471106 w 2848553"/>
                <a:gd name="connsiteY10" fmla="*/ 996950 h 1308511"/>
                <a:gd name="connsiteX11" fmla="*/ 2445706 w 2848553"/>
                <a:gd name="connsiteY11" fmla="*/ 990600 h 1308511"/>
                <a:gd name="connsiteX12" fmla="*/ 2426656 w 2848553"/>
                <a:gd name="connsiteY12" fmla="*/ 977900 h 1308511"/>
                <a:gd name="connsiteX13" fmla="*/ 2375856 w 2848553"/>
                <a:gd name="connsiteY13" fmla="*/ 958850 h 1308511"/>
                <a:gd name="connsiteX14" fmla="*/ 2337756 w 2848553"/>
                <a:gd name="connsiteY14" fmla="*/ 927100 h 1308511"/>
                <a:gd name="connsiteX15" fmla="*/ 2318706 w 2848553"/>
                <a:gd name="connsiteY15" fmla="*/ 920750 h 1308511"/>
                <a:gd name="connsiteX16" fmla="*/ 2299656 w 2848553"/>
                <a:gd name="connsiteY16" fmla="*/ 908050 h 1308511"/>
                <a:gd name="connsiteX17" fmla="*/ 2267906 w 2848553"/>
                <a:gd name="connsiteY17" fmla="*/ 901700 h 1308511"/>
                <a:gd name="connsiteX18" fmla="*/ 2229806 w 2848553"/>
                <a:gd name="connsiteY18" fmla="*/ 882650 h 1308511"/>
                <a:gd name="connsiteX19" fmla="*/ 2191706 w 2848553"/>
                <a:gd name="connsiteY19" fmla="*/ 857250 h 1308511"/>
                <a:gd name="connsiteX20" fmla="*/ 2172656 w 2848553"/>
                <a:gd name="connsiteY20" fmla="*/ 850900 h 1308511"/>
                <a:gd name="connsiteX21" fmla="*/ 2153606 w 2848553"/>
                <a:gd name="connsiteY21" fmla="*/ 838200 h 1308511"/>
                <a:gd name="connsiteX22" fmla="*/ 2115506 w 2848553"/>
                <a:gd name="connsiteY22" fmla="*/ 825500 h 1308511"/>
                <a:gd name="connsiteX23" fmla="*/ 2096456 w 2848553"/>
                <a:gd name="connsiteY23" fmla="*/ 812800 h 1308511"/>
                <a:gd name="connsiteX24" fmla="*/ 1982156 w 2848553"/>
                <a:gd name="connsiteY24" fmla="*/ 800100 h 1308511"/>
                <a:gd name="connsiteX25" fmla="*/ 1931356 w 2848553"/>
                <a:gd name="connsiteY25" fmla="*/ 781050 h 1308511"/>
                <a:gd name="connsiteX26" fmla="*/ 1912306 w 2848553"/>
                <a:gd name="connsiteY26" fmla="*/ 774700 h 1308511"/>
                <a:gd name="connsiteX27" fmla="*/ 1880556 w 2848553"/>
                <a:gd name="connsiteY27" fmla="*/ 762000 h 1308511"/>
                <a:gd name="connsiteX28" fmla="*/ 1823406 w 2848553"/>
                <a:gd name="connsiteY28" fmla="*/ 742950 h 1308511"/>
                <a:gd name="connsiteX29" fmla="*/ 1804356 w 2848553"/>
                <a:gd name="connsiteY29" fmla="*/ 736600 h 1308511"/>
                <a:gd name="connsiteX30" fmla="*/ 1785306 w 2848553"/>
                <a:gd name="connsiteY30" fmla="*/ 723900 h 1308511"/>
                <a:gd name="connsiteX31" fmla="*/ 1753556 w 2848553"/>
                <a:gd name="connsiteY31" fmla="*/ 711200 h 1308511"/>
                <a:gd name="connsiteX32" fmla="*/ 1696406 w 2848553"/>
                <a:gd name="connsiteY32" fmla="*/ 692150 h 1308511"/>
                <a:gd name="connsiteX33" fmla="*/ 1677356 w 2848553"/>
                <a:gd name="connsiteY33" fmla="*/ 685800 h 1308511"/>
                <a:gd name="connsiteX34" fmla="*/ 1651956 w 2848553"/>
                <a:gd name="connsiteY34" fmla="*/ 679450 h 1308511"/>
                <a:gd name="connsiteX35" fmla="*/ 1620206 w 2848553"/>
                <a:gd name="connsiteY35" fmla="*/ 666750 h 1308511"/>
                <a:gd name="connsiteX36" fmla="*/ 1601156 w 2848553"/>
                <a:gd name="connsiteY36" fmla="*/ 654050 h 1308511"/>
                <a:gd name="connsiteX37" fmla="*/ 1563056 w 2848553"/>
                <a:gd name="connsiteY37" fmla="*/ 647700 h 1308511"/>
                <a:gd name="connsiteX38" fmla="*/ 1518606 w 2848553"/>
                <a:gd name="connsiteY38" fmla="*/ 622300 h 1308511"/>
                <a:gd name="connsiteX39" fmla="*/ 1499556 w 2848553"/>
                <a:gd name="connsiteY39" fmla="*/ 609600 h 1308511"/>
                <a:gd name="connsiteX40" fmla="*/ 1442406 w 2848553"/>
                <a:gd name="connsiteY40" fmla="*/ 596900 h 1308511"/>
                <a:gd name="connsiteX41" fmla="*/ 1423356 w 2848553"/>
                <a:gd name="connsiteY41" fmla="*/ 584200 h 1308511"/>
                <a:gd name="connsiteX42" fmla="*/ 1340806 w 2848553"/>
                <a:gd name="connsiteY42" fmla="*/ 571500 h 1308511"/>
                <a:gd name="connsiteX43" fmla="*/ 1290006 w 2848553"/>
                <a:gd name="connsiteY43" fmla="*/ 558800 h 1308511"/>
                <a:gd name="connsiteX44" fmla="*/ 1175706 w 2848553"/>
                <a:gd name="connsiteY44" fmla="*/ 539750 h 1308511"/>
                <a:gd name="connsiteX45" fmla="*/ 1093156 w 2848553"/>
                <a:gd name="connsiteY45" fmla="*/ 520700 h 1308511"/>
                <a:gd name="connsiteX46" fmla="*/ 1004256 w 2848553"/>
                <a:gd name="connsiteY46" fmla="*/ 508000 h 1308511"/>
                <a:gd name="connsiteX47" fmla="*/ 972506 w 2848553"/>
                <a:gd name="connsiteY47" fmla="*/ 501650 h 1308511"/>
                <a:gd name="connsiteX48" fmla="*/ 902656 w 2848553"/>
                <a:gd name="connsiteY48" fmla="*/ 495300 h 1308511"/>
                <a:gd name="connsiteX49" fmla="*/ 864556 w 2848553"/>
                <a:gd name="connsiteY49" fmla="*/ 488950 h 1308511"/>
                <a:gd name="connsiteX50" fmla="*/ 845506 w 2848553"/>
                <a:gd name="connsiteY50" fmla="*/ 482600 h 1308511"/>
                <a:gd name="connsiteX51" fmla="*/ 769306 w 2848553"/>
                <a:gd name="connsiteY51" fmla="*/ 469900 h 1308511"/>
                <a:gd name="connsiteX52" fmla="*/ 731206 w 2848553"/>
                <a:gd name="connsiteY52" fmla="*/ 457200 h 1308511"/>
                <a:gd name="connsiteX53" fmla="*/ 712156 w 2848553"/>
                <a:gd name="connsiteY53" fmla="*/ 450850 h 1308511"/>
                <a:gd name="connsiteX54" fmla="*/ 667706 w 2848553"/>
                <a:gd name="connsiteY54" fmla="*/ 444500 h 1308511"/>
                <a:gd name="connsiteX55" fmla="*/ 616906 w 2848553"/>
                <a:gd name="connsiteY55" fmla="*/ 431800 h 1308511"/>
                <a:gd name="connsiteX56" fmla="*/ 515306 w 2848553"/>
                <a:gd name="connsiteY56" fmla="*/ 419100 h 1308511"/>
                <a:gd name="connsiteX57" fmla="*/ 458156 w 2848553"/>
                <a:gd name="connsiteY57" fmla="*/ 406400 h 1308511"/>
                <a:gd name="connsiteX58" fmla="*/ 413706 w 2848553"/>
                <a:gd name="connsiteY58" fmla="*/ 387350 h 1308511"/>
                <a:gd name="connsiteX59" fmla="*/ 388306 w 2848553"/>
                <a:gd name="connsiteY59" fmla="*/ 374650 h 1308511"/>
                <a:gd name="connsiteX60" fmla="*/ 369256 w 2848553"/>
                <a:gd name="connsiteY60" fmla="*/ 361950 h 1308511"/>
                <a:gd name="connsiteX61" fmla="*/ 337506 w 2848553"/>
                <a:gd name="connsiteY61" fmla="*/ 355600 h 1308511"/>
                <a:gd name="connsiteX62" fmla="*/ 293056 w 2848553"/>
                <a:gd name="connsiteY62" fmla="*/ 323850 h 1308511"/>
                <a:gd name="connsiteX63" fmla="*/ 261306 w 2848553"/>
                <a:gd name="connsiteY63" fmla="*/ 311150 h 1308511"/>
                <a:gd name="connsiteX64" fmla="*/ 242256 w 2848553"/>
                <a:gd name="connsiteY64" fmla="*/ 304800 h 1308511"/>
                <a:gd name="connsiteX65" fmla="*/ 204156 w 2848553"/>
                <a:gd name="connsiteY65" fmla="*/ 279400 h 1308511"/>
                <a:gd name="connsiteX66" fmla="*/ 185106 w 2848553"/>
                <a:gd name="connsiteY66" fmla="*/ 273050 h 1308511"/>
                <a:gd name="connsiteX67" fmla="*/ 166056 w 2848553"/>
                <a:gd name="connsiteY67" fmla="*/ 260350 h 1308511"/>
                <a:gd name="connsiteX68" fmla="*/ 140656 w 2848553"/>
                <a:gd name="connsiteY68" fmla="*/ 247650 h 1308511"/>
                <a:gd name="connsiteX69" fmla="*/ 127956 w 2848553"/>
                <a:gd name="connsiteY69" fmla="*/ 228600 h 1308511"/>
                <a:gd name="connsiteX70" fmla="*/ 83506 w 2848553"/>
                <a:gd name="connsiteY70" fmla="*/ 209550 h 1308511"/>
                <a:gd name="connsiteX71" fmla="*/ 64456 w 2848553"/>
                <a:gd name="connsiteY71" fmla="*/ 133350 h 1308511"/>
                <a:gd name="connsiteX72" fmla="*/ 51756 w 2848553"/>
                <a:gd name="connsiteY72" fmla="*/ 88900 h 1308511"/>
                <a:gd name="connsiteX73" fmla="*/ 32706 w 2848553"/>
                <a:gd name="connsiteY73" fmla="*/ 19050 h 1308511"/>
                <a:gd name="connsiteX74" fmla="*/ 20006 w 2848553"/>
                <a:gd name="connsiteY74" fmla="*/ 0 h 1308511"/>
                <a:gd name="connsiteX75" fmla="*/ 20006 w 2848553"/>
                <a:gd name="connsiteY75" fmla="*/ 304800 h 1308511"/>
                <a:gd name="connsiteX76" fmla="*/ 32706 w 2848553"/>
                <a:gd name="connsiteY76" fmla="*/ 495300 h 1308511"/>
                <a:gd name="connsiteX77" fmla="*/ 39056 w 2848553"/>
                <a:gd name="connsiteY77" fmla="*/ 1263650 h 1308511"/>
                <a:gd name="connsiteX78" fmla="*/ 305756 w 2848553"/>
                <a:gd name="connsiteY78" fmla="*/ 1270000 h 1308511"/>
                <a:gd name="connsiteX79" fmla="*/ 413706 w 2848553"/>
                <a:gd name="connsiteY79" fmla="*/ 1276350 h 1308511"/>
                <a:gd name="connsiteX80" fmla="*/ 547056 w 2848553"/>
                <a:gd name="connsiteY80" fmla="*/ 1282700 h 1308511"/>
                <a:gd name="connsiteX81" fmla="*/ 616906 w 2848553"/>
                <a:gd name="connsiteY81" fmla="*/ 1289050 h 1308511"/>
                <a:gd name="connsiteX82" fmla="*/ 724856 w 2848553"/>
                <a:gd name="connsiteY82" fmla="*/ 1295400 h 1308511"/>
                <a:gd name="connsiteX83" fmla="*/ 801056 w 2848553"/>
                <a:gd name="connsiteY83" fmla="*/ 1301750 h 1308511"/>
                <a:gd name="connsiteX84" fmla="*/ 858206 w 2848553"/>
                <a:gd name="connsiteY84" fmla="*/ 1308100 h 1308511"/>
                <a:gd name="connsiteX85" fmla="*/ 2845756 w 2848553"/>
                <a:gd name="connsiteY85" fmla="*/ 1289050 h 1308511"/>
                <a:gd name="connsiteX0" fmla="*/ 2845756 w 2848553"/>
                <a:gd name="connsiteY0" fmla="*/ 1289050 h 1301932"/>
                <a:gd name="connsiteX1" fmla="*/ 2807656 w 2848553"/>
                <a:gd name="connsiteY1" fmla="*/ 1231900 h 1301932"/>
                <a:gd name="connsiteX2" fmla="*/ 2794956 w 2848553"/>
                <a:gd name="connsiteY2" fmla="*/ 1212850 h 1301932"/>
                <a:gd name="connsiteX3" fmla="*/ 2718756 w 2848553"/>
                <a:gd name="connsiteY3" fmla="*/ 1143000 h 1301932"/>
                <a:gd name="connsiteX4" fmla="*/ 2699706 w 2848553"/>
                <a:gd name="connsiteY4" fmla="*/ 1136650 h 1301932"/>
                <a:gd name="connsiteX5" fmla="*/ 2693356 w 2848553"/>
                <a:gd name="connsiteY5" fmla="*/ 1117600 h 1301932"/>
                <a:gd name="connsiteX6" fmla="*/ 2655256 w 2848553"/>
                <a:gd name="connsiteY6" fmla="*/ 1098550 h 1301932"/>
                <a:gd name="connsiteX7" fmla="*/ 2591756 w 2848553"/>
                <a:gd name="connsiteY7" fmla="*/ 1054100 h 1301932"/>
                <a:gd name="connsiteX8" fmla="*/ 2560006 w 2848553"/>
                <a:gd name="connsiteY8" fmla="*/ 1047750 h 1301932"/>
                <a:gd name="connsiteX9" fmla="*/ 2515556 w 2848553"/>
                <a:gd name="connsiteY9" fmla="*/ 1022350 h 1301932"/>
                <a:gd name="connsiteX10" fmla="*/ 2471106 w 2848553"/>
                <a:gd name="connsiteY10" fmla="*/ 996950 h 1301932"/>
                <a:gd name="connsiteX11" fmla="*/ 2445706 w 2848553"/>
                <a:gd name="connsiteY11" fmla="*/ 990600 h 1301932"/>
                <a:gd name="connsiteX12" fmla="*/ 2426656 w 2848553"/>
                <a:gd name="connsiteY12" fmla="*/ 977900 h 1301932"/>
                <a:gd name="connsiteX13" fmla="*/ 2375856 w 2848553"/>
                <a:gd name="connsiteY13" fmla="*/ 958850 h 1301932"/>
                <a:gd name="connsiteX14" fmla="*/ 2337756 w 2848553"/>
                <a:gd name="connsiteY14" fmla="*/ 927100 h 1301932"/>
                <a:gd name="connsiteX15" fmla="*/ 2318706 w 2848553"/>
                <a:gd name="connsiteY15" fmla="*/ 920750 h 1301932"/>
                <a:gd name="connsiteX16" fmla="*/ 2299656 w 2848553"/>
                <a:gd name="connsiteY16" fmla="*/ 908050 h 1301932"/>
                <a:gd name="connsiteX17" fmla="*/ 2267906 w 2848553"/>
                <a:gd name="connsiteY17" fmla="*/ 901700 h 1301932"/>
                <a:gd name="connsiteX18" fmla="*/ 2229806 w 2848553"/>
                <a:gd name="connsiteY18" fmla="*/ 882650 h 1301932"/>
                <a:gd name="connsiteX19" fmla="*/ 2191706 w 2848553"/>
                <a:gd name="connsiteY19" fmla="*/ 857250 h 1301932"/>
                <a:gd name="connsiteX20" fmla="*/ 2172656 w 2848553"/>
                <a:gd name="connsiteY20" fmla="*/ 850900 h 1301932"/>
                <a:gd name="connsiteX21" fmla="*/ 2153606 w 2848553"/>
                <a:gd name="connsiteY21" fmla="*/ 838200 h 1301932"/>
                <a:gd name="connsiteX22" fmla="*/ 2115506 w 2848553"/>
                <a:gd name="connsiteY22" fmla="*/ 825500 h 1301932"/>
                <a:gd name="connsiteX23" fmla="*/ 2096456 w 2848553"/>
                <a:gd name="connsiteY23" fmla="*/ 812800 h 1301932"/>
                <a:gd name="connsiteX24" fmla="*/ 1982156 w 2848553"/>
                <a:gd name="connsiteY24" fmla="*/ 800100 h 1301932"/>
                <a:gd name="connsiteX25" fmla="*/ 1931356 w 2848553"/>
                <a:gd name="connsiteY25" fmla="*/ 781050 h 1301932"/>
                <a:gd name="connsiteX26" fmla="*/ 1912306 w 2848553"/>
                <a:gd name="connsiteY26" fmla="*/ 774700 h 1301932"/>
                <a:gd name="connsiteX27" fmla="*/ 1880556 w 2848553"/>
                <a:gd name="connsiteY27" fmla="*/ 762000 h 1301932"/>
                <a:gd name="connsiteX28" fmla="*/ 1823406 w 2848553"/>
                <a:gd name="connsiteY28" fmla="*/ 742950 h 1301932"/>
                <a:gd name="connsiteX29" fmla="*/ 1804356 w 2848553"/>
                <a:gd name="connsiteY29" fmla="*/ 736600 h 1301932"/>
                <a:gd name="connsiteX30" fmla="*/ 1785306 w 2848553"/>
                <a:gd name="connsiteY30" fmla="*/ 723900 h 1301932"/>
                <a:gd name="connsiteX31" fmla="*/ 1753556 w 2848553"/>
                <a:gd name="connsiteY31" fmla="*/ 711200 h 1301932"/>
                <a:gd name="connsiteX32" fmla="*/ 1696406 w 2848553"/>
                <a:gd name="connsiteY32" fmla="*/ 692150 h 1301932"/>
                <a:gd name="connsiteX33" fmla="*/ 1677356 w 2848553"/>
                <a:gd name="connsiteY33" fmla="*/ 685800 h 1301932"/>
                <a:gd name="connsiteX34" fmla="*/ 1651956 w 2848553"/>
                <a:gd name="connsiteY34" fmla="*/ 679450 h 1301932"/>
                <a:gd name="connsiteX35" fmla="*/ 1620206 w 2848553"/>
                <a:gd name="connsiteY35" fmla="*/ 666750 h 1301932"/>
                <a:gd name="connsiteX36" fmla="*/ 1601156 w 2848553"/>
                <a:gd name="connsiteY36" fmla="*/ 654050 h 1301932"/>
                <a:gd name="connsiteX37" fmla="*/ 1563056 w 2848553"/>
                <a:gd name="connsiteY37" fmla="*/ 647700 h 1301932"/>
                <a:gd name="connsiteX38" fmla="*/ 1518606 w 2848553"/>
                <a:gd name="connsiteY38" fmla="*/ 622300 h 1301932"/>
                <a:gd name="connsiteX39" fmla="*/ 1499556 w 2848553"/>
                <a:gd name="connsiteY39" fmla="*/ 609600 h 1301932"/>
                <a:gd name="connsiteX40" fmla="*/ 1442406 w 2848553"/>
                <a:gd name="connsiteY40" fmla="*/ 596900 h 1301932"/>
                <a:gd name="connsiteX41" fmla="*/ 1423356 w 2848553"/>
                <a:gd name="connsiteY41" fmla="*/ 584200 h 1301932"/>
                <a:gd name="connsiteX42" fmla="*/ 1340806 w 2848553"/>
                <a:gd name="connsiteY42" fmla="*/ 571500 h 1301932"/>
                <a:gd name="connsiteX43" fmla="*/ 1290006 w 2848553"/>
                <a:gd name="connsiteY43" fmla="*/ 558800 h 1301932"/>
                <a:gd name="connsiteX44" fmla="*/ 1175706 w 2848553"/>
                <a:gd name="connsiteY44" fmla="*/ 539750 h 1301932"/>
                <a:gd name="connsiteX45" fmla="*/ 1093156 w 2848553"/>
                <a:gd name="connsiteY45" fmla="*/ 520700 h 1301932"/>
                <a:gd name="connsiteX46" fmla="*/ 1004256 w 2848553"/>
                <a:gd name="connsiteY46" fmla="*/ 508000 h 1301932"/>
                <a:gd name="connsiteX47" fmla="*/ 972506 w 2848553"/>
                <a:gd name="connsiteY47" fmla="*/ 501650 h 1301932"/>
                <a:gd name="connsiteX48" fmla="*/ 902656 w 2848553"/>
                <a:gd name="connsiteY48" fmla="*/ 495300 h 1301932"/>
                <a:gd name="connsiteX49" fmla="*/ 864556 w 2848553"/>
                <a:gd name="connsiteY49" fmla="*/ 488950 h 1301932"/>
                <a:gd name="connsiteX50" fmla="*/ 845506 w 2848553"/>
                <a:gd name="connsiteY50" fmla="*/ 482600 h 1301932"/>
                <a:gd name="connsiteX51" fmla="*/ 769306 w 2848553"/>
                <a:gd name="connsiteY51" fmla="*/ 469900 h 1301932"/>
                <a:gd name="connsiteX52" fmla="*/ 731206 w 2848553"/>
                <a:gd name="connsiteY52" fmla="*/ 457200 h 1301932"/>
                <a:gd name="connsiteX53" fmla="*/ 712156 w 2848553"/>
                <a:gd name="connsiteY53" fmla="*/ 450850 h 1301932"/>
                <a:gd name="connsiteX54" fmla="*/ 667706 w 2848553"/>
                <a:gd name="connsiteY54" fmla="*/ 444500 h 1301932"/>
                <a:gd name="connsiteX55" fmla="*/ 616906 w 2848553"/>
                <a:gd name="connsiteY55" fmla="*/ 431800 h 1301932"/>
                <a:gd name="connsiteX56" fmla="*/ 515306 w 2848553"/>
                <a:gd name="connsiteY56" fmla="*/ 419100 h 1301932"/>
                <a:gd name="connsiteX57" fmla="*/ 458156 w 2848553"/>
                <a:gd name="connsiteY57" fmla="*/ 406400 h 1301932"/>
                <a:gd name="connsiteX58" fmla="*/ 413706 w 2848553"/>
                <a:gd name="connsiteY58" fmla="*/ 387350 h 1301932"/>
                <a:gd name="connsiteX59" fmla="*/ 388306 w 2848553"/>
                <a:gd name="connsiteY59" fmla="*/ 374650 h 1301932"/>
                <a:gd name="connsiteX60" fmla="*/ 369256 w 2848553"/>
                <a:gd name="connsiteY60" fmla="*/ 361950 h 1301932"/>
                <a:gd name="connsiteX61" fmla="*/ 337506 w 2848553"/>
                <a:gd name="connsiteY61" fmla="*/ 355600 h 1301932"/>
                <a:gd name="connsiteX62" fmla="*/ 293056 w 2848553"/>
                <a:gd name="connsiteY62" fmla="*/ 323850 h 1301932"/>
                <a:gd name="connsiteX63" fmla="*/ 261306 w 2848553"/>
                <a:gd name="connsiteY63" fmla="*/ 311150 h 1301932"/>
                <a:gd name="connsiteX64" fmla="*/ 242256 w 2848553"/>
                <a:gd name="connsiteY64" fmla="*/ 304800 h 1301932"/>
                <a:gd name="connsiteX65" fmla="*/ 204156 w 2848553"/>
                <a:gd name="connsiteY65" fmla="*/ 279400 h 1301932"/>
                <a:gd name="connsiteX66" fmla="*/ 185106 w 2848553"/>
                <a:gd name="connsiteY66" fmla="*/ 273050 h 1301932"/>
                <a:gd name="connsiteX67" fmla="*/ 166056 w 2848553"/>
                <a:gd name="connsiteY67" fmla="*/ 260350 h 1301932"/>
                <a:gd name="connsiteX68" fmla="*/ 140656 w 2848553"/>
                <a:gd name="connsiteY68" fmla="*/ 247650 h 1301932"/>
                <a:gd name="connsiteX69" fmla="*/ 127956 w 2848553"/>
                <a:gd name="connsiteY69" fmla="*/ 228600 h 1301932"/>
                <a:gd name="connsiteX70" fmla="*/ 83506 w 2848553"/>
                <a:gd name="connsiteY70" fmla="*/ 209550 h 1301932"/>
                <a:gd name="connsiteX71" fmla="*/ 64456 w 2848553"/>
                <a:gd name="connsiteY71" fmla="*/ 133350 h 1301932"/>
                <a:gd name="connsiteX72" fmla="*/ 51756 w 2848553"/>
                <a:gd name="connsiteY72" fmla="*/ 88900 h 1301932"/>
                <a:gd name="connsiteX73" fmla="*/ 32706 w 2848553"/>
                <a:gd name="connsiteY73" fmla="*/ 19050 h 1301932"/>
                <a:gd name="connsiteX74" fmla="*/ 20006 w 2848553"/>
                <a:gd name="connsiteY74" fmla="*/ 0 h 1301932"/>
                <a:gd name="connsiteX75" fmla="*/ 20006 w 2848553"/>
                <a:gd name="connsiteY75" fmla="*/ 304800 h 1301932"/>
                <a:gd name="connsiteX76" fmla="*/ 32706 w 2848553"/>
                <a:gd name="connsiteY76" fmla="*/ 495300 h 1301932"/>
                <a:gd name="connsiteX77" fmla="*/ 39056 w 2848553"/>
                <a:gd name="connsiteY77" fmla="*/ 1263650 h 1301932"/>
                <a:gd name="connsiteX78" fmla="*/ 305756 w 2848553"/>
                <a:gd name="connsiteY78" fmla="*/ 1270000 h 1301932"/>
                <a:gd name="connsiteX79" fmla="*/ 413706 w 2848553"/>
                <a:gd name="connsiteY79" fmla="*/ 1276350 h 1301932"/>
                <a:gd name="connsiteX80" fmla="*/ 547056 w 2848553"/>
                <a:gd name="connsiteY80" fmla="*/ 1282700 h 1301932"/>
                <a:gd name="connsiteX81" fmla="*/ 616906 w 2848553"/>
                <a:gd name="connsiteY81" fmla="*/ 1289050 h 1301932"/>
                <a:gd name="connsiteX82" fmla="*/ 724856 w 2848553"/>
                <a:gd name="connsiteY82" fmla="*/ 1295400 h 1301932"/>
                <a:gd name="connsiteX83" fmla="*/ 801056 w 2848553"/>
                <a:gd name="connsiteY83" fmla="*/ 1301750 h 1301932"/>
                <a:gd name="connsiteX84" fmla="*/ 2845756 w 2848553"/>
                <a:gd name="connsiteY84" fmla="*/ 1289050 h 1301932"/>
                <a:gd name="connsiteX0" fmla="*/ 2845756 w 2848553"/>
                <a:gd name="connsiteY0" fmla="*/ 1289050 h 1301932"/>
                <a:gd name="connsiteX1" fmla="*/ 2807656 w 2848553"/>
                <a:gd name="connsiteY1" fmla="*/ 1231900 h 1301932"/>
                <a:gd name="connsiteX2" fmla="*/ 2794956 w 2848553"/>
                <a:gd name="connsiteY2" fmla="*/ 1212850 h 1301932"/>
                <a:gd name="connsiteX3" fmla="*/ 2718756 w 2848553"/>
                <a:gd name="connsiteY3" fmla="*/ 1143000 h 1301932"/>
                <a:gd name="connsiteX4" fmla="*/ 2699706 w 2848553"/>
                <a:gd name="connsiteY4" fmla="*/ 1136650 h 1301932"/>
                <a:gd name="connsiteX5" fmla="*/ 2693356 w 2848553"/>
                <a:gd name="connsiteY5" fmla="*/ 1117600 h 1301932"/>
                <a:gd name="connsiteX6" fmla="*/ 2655256 w 2848553"/>
                <a:gd name="connsiteY6" fmla="*/ 1098550 h 1301932"/>
                <a:gd name="connsiteX7" fmla="*/ 2591756 w 2848553"/>
                <a:gd name="connsiteY7" fmla="*/ 1054100 h 1301932"/>
                <a:gd name="connsiteX8" fmla="*/ 2560006 w 2848553"/>
                <a:gd name="connsiteY8" fmla="*/ 1047750 h 1301932"/>
                <a:gd name="connsiteX9" fmla="*/ 2515556 w 2848553"/>
                <a:gd name="connsiteY9" fmla="*/ 1022350 h 1301932"/>
                <a:gd name="connsiteX10" fmla="*/ 2471106 w 2848553"/>
                <a:gd name="connsiteY10" fmla="*/ 996950 h 1301932"/>
                <a:gd name="connsiteX11" fmla="*/ 2445706 w 2848553"/>
                <a:gd name="connsiteY11" fmla="*/ 990600 h 1301932"/>
                <a:gd name="connsiteX12" fmla="*/ 2426656 w 2848553"/>
                <a:gd name="connsiteY12" fmla="*/ 977900 h 1301932"/>
                <a:gd name="connsiteX13" fmla="*/ 2375856 w 2848553"/>
                <a:gd name="connsiteY13" fmla="*/ 958850 h 1301932"/>
                <a:gd name="connsiteX14" fmla="*/ 2337756 w 2848553"/>
                <a:gd name="connsiteY14" fmla="*/ 927100 h 1301932"/>
                <a:gd name="connsiteX15" fmla="*/ 2318706 w 2848553"/>
                <a:gd name="connsiteY15" fmla="*/ 920750 h 1301932"/>
                <a:gd name="connsiteX16" fmla="*/ 2299656 w 2848553"/>
                <a:gd name="connsiteY16" fmla="*/ 908050 h 1301932"/>
                <a:gd name="connsiteX17" fmla="*/ 2267906 w 2848553"/>
                <a:gd name="connsiteY17" fmla="*/ 901700 h 1301932"/>
                <a:gd name="connsiteX18" fmla="*/ 2229806 w 2848553"/>
                <a:gd name="connsiteY18" fmla="*/ 882650 h 1301932"/>
                <a:gd name="connsiteX19" fmla="*/ 2191706 w 2848553"/>
                <a:gd name="connsiteY19" fmla="*/ 857250 h 1301932"/>
                <a:gd name="connsiteX20" fmla="*/ 2172656 w 2848553"/>
                <a:gd name="connsiteY20" fmla="*/ 850900 h 1301932"/>
                <a:gd name="connsiteX21" fmla="*/ 2153606 w 2848553"/>
                <a:gd name="connsiteY21" fmla="*/ 838200 h 1301932"/>
                <a:gd name="connsiteX22" fmla="*/ 2115506 w 2848553"/>
                <a:gd name="connsiteY22" fmla="*/ 825500 h 1301932"/>
                <a:gd name="connsiteX23" fmla="*/ 2096456 w 2848553"/>
                <a:gd name="connsiteY23" fmla="*/ 812800 h 1301932"/>
                <a:gd name="connsiteX24" fmla="*/ 1982156 w 2848553"/>
                <a:gd name="connsiteY24" fmla="*/ 800100 h 1301932"/>
                <a:gd name="connsiteX25" fmla="*/ 1931356 w 2848553"/>
                <a:gd name="connsiteY25" fmla="*/ 781050 h 1301932"/>
                <a:gd name="connsiteX26" fmla="*/ 1912306 w 2848553"/>
                <a:gd name="connsiteY26" fmla="*/ 774700 h 1301932"/>
                <a:gd name="connsiteX27" fmla="*/ 1880556 w 2848553"/>
                <a:gd name="connsiteY27" fmla="*/ 762000 h 1301932"/>
                <a:gd name="connsiteX28" fmla="*/ 1823406 w 2848553"/>
                <a:gd name="connsiteY28" fmla="*/ 742950 h 1301932"/>
                <a:gd name="connsiteX29" fmla="*/ 1804356 w 2848553"/>
                <a:gd name="connsiteY29" fmla="*/ 736600 h 1301932"/>
                <a:gd name="connsiteX30" fmla="*/ 1785306 w 2848553"/>
                <a:gd name="connsiteY30" fmla="*/ 723900 h 1301932"/>
                <a:gd name="connsiteX31" fmla="*/ 1753556 w 2848553"/>
                <a:gd name="connsiteY31" fmla="*/ 711200 h 1301932"/>
                <a:gd name="connsiteX32" fmla="*/ 1696406 w 2848553"/>
                <a:gd name="connsiteY32" fmla="*/ 692150 h 1301932"/>
                <a:gd name="connsiteX33" fmla="*/ 1677356 w 2848553"/>
                <a:gd name="connsiteY33" fmla="*/ 685800 h 1301932"/>
                <a:gd name="connsiteX34" fmla="*/ 1651956 w 2848553"/>
                <a:gd name="connsiteY34" fmla="*/ 679450 h 1301932"/>
                <a:gd name="connsiteX35" fmla="*/ 1620206 w 2848553"/>
                <a:gd name="connsiteY35" fmla="*/ 666750 h 1301932"/>
                <a:gd name="connsiteX36" fmla="*/ 1601156 w 2848553"/>
                <a:gd name="connsiteY36" fmla="*/ 654050 h 1301932"/>
                <a:gd name="connsiteX37" fmla="*/ 1563056 w 2848553"/>
                <a:gd name="connsiteY37" fmla="*/ 647700 h 1301932"/>
                <a:gd name="connsiteX38" fmla="*/ 1518606 w 2848553"/>
                <a:gd name="connsiteY38" fmla="*/ 622300 h 1301932"/>
                <a:gd name="connsiteX39" fmla="*/ 1499556 w 2848553"/>
                <a:gd name="connsiteY39" fmla="*/ 609600 h 1301932"/>
                <a:gd name="connsiteX40" fmla="*/ 1442406 w 2848553"/>
                <a:gd name="connsiteY40" fmla="*/ 596900 h 1301932"/>
                <a:gd name="connsiteX41" fmla="*/ 1423356 w 2848553"/>
                <a:gd name="connsiteY41" fmla="*/ 584200 h 1301932"/>
                <a:gd name="connsiteX42" fmla="*/ 1340806 w 2848553"/>
                <a:gd name="connsiteY42" fmla="*/ 571500 h 1301932"/>
                <a:gd name="connsiteX43" fmla="*/ 1290006 w 2848553"/>
                <a:gd name="connsiteY43" fmla="*/ 558800 h 1301932"/>
                <a:gd name="connsiteX44" fmla="*/ 1175706 w 2848553"/>
                <a:gd name="connsiteY44" fmla="*/ 539750 h 1301932"/>
                <a:gd name="connsiteX45" fmla="*/ 1093156 w 2848553"/>
                <a:gd name="connsiteY45" fmla="*/ 520700 h 1301932"/>
                <a:gd name="connsiteX46" fmla="*/ 1004256 w 2848553"/>
                <a:gd name="connsiteY46" fmla="*/ 508000 h 1301932"/>
                <a:gd name="connsiteX47" fmla="*/ 972506 w 2848553"/>
                <a:gd name="connsiteY47" fmla="*/ 501650 h 1301932"/>
                <a:gd name="connsiteX48" fmla="*/ 902656 w 2848553"/>
                <a:gd name="connsiteY48" fmla="*/ 495300 h 1301932"/>
                <a:gd name="connsiteX49" fmla="*/ 864556 w 2848553"/>
                <a:gd name="connsiteY49" fmla="*/ 488950 h 1301932"/>
                <a:gd name="connsiteX50" fmla="*/ 845506 w 2848553"/>
                <a:gd name="connsiteY50" fmla="*/ 482600 h 1301932"/>
                <a:gd name="connsiteX51" fmla="*/ 769306 w 2848553"/>
                <a:gd name="connsiteY51" fmla="*/ 469900 h 1301932"/>
                <a:gd name="connsiteX52" fmla="*/ 731206 w 2848553"/>
                <a:gd name="connsiteY52" fmla="*/ 457200 h 1301932"/>
                <a:gd name="connsiteX53" fmla="*/ 712156 w 2848553"/>
                <a:gd name="connsiteY53" fmla="*/ 450850 h 1301932"/>
                <a:gd name="connsiteX54" fmla="*/ 667706 w 2848553"/>
                <a:gd name="connsiteY54" fmla="*/ 444500 h 1301932"/>
                <a:gd name="connsiteX55" fmla="*/ 616906 w 2848553"/>
                <a:gd name="connsiteY55" fmla="*/ 431800 h 1301932"/>
                <a:gd name="connsiteX56" fmla="*/ 515306 w 2848553"/>
                <a:gd name="connsiteY56" fmla="*/ 419100 h 1301932"/>
                <a:gd name="connsiteX57" fmla="*/ 458156 w 2848553"/>
                <a:gd name="connsiteY57" fmla="*/ 406400 h 1301932"/>
                <a:gd name="connsiteX58" fmla="*/ 413706 w 2848553"/>
                <a:gd name="connsiteY58" fmla="*/ 387350 h 1301932"/>
                <a:gd name="connsiteX59" fmla="*/ 388306 w 2848553"/>
                <a:gd name="connsiteY59" fmla="*/ 374650 h 1301932"/>
                <a:gd name="connsiteX60" fmla="*/ 369256 w 2848553"/>
                <a:gd name="connsiteY60" fmla="*/ 361950 h 1301932"/>
                <a:gd name="connsiteX61" fmla="*/ 337506 w 2848553"/>
                <a:gd name="connsiteY61" fmla="*/ 355600 h 1301932"/>
                <a:gd name="connsiteX62" fmla="*/ 293056 w 2848553"/>
                <a:gd name="connsiteY62" fmla="*/ 323850 h 1301932"/>
                <a:gd name="connsiteX63" fmla="*/ 261306 w 2848553"/>
                <a:gd name="connsiteY63" fmla="*/ 311150 h 1301932"/>
                <a:gd name="connsiteX64" fmla="*/ 242256 w 2848553"/>
                <a:gd name="connsiteY64" fmla="*/ 304800 h 1301932"/>
                <a:gd name="connsiteX65" fmla="*/ 204156 w 2848553"/>
                <a:gd name="connsiteY65" fmla="*/ 279400 h 1301932"/>
                <a:gd name="connsiteX66" fmla="*/ 185106 w 2848553"/>
                <a:gd name="connsiteY66" fmla="*/ 273050 h 1301932"/>
                <a:gd name="connsiteX67" fmla="*/ 166056 w 2848553"/>
                <a:gd name="connsiteY67" fmla="*/ 260350 h 1301932"/>
                <a:gd name="connsiteX68" fmla="*/ 140656 w 2848553"/>
                <a:gd name="connsiteY68" fmla="*/ 247650 h 1301932"/>
                <a:gd name="connsiteX69" fmla="*/ 127956 w 2848553"/>
                <a:gd name="connsiteY69" fmla="*/ 228600 h 1301932"/>
                <a:gd name="connsiteX70" fmla="*/ 83506 w 2848553"/>
                <a:gd name="connsiteY70" fmla="*/ 209550 h 1301932"/>
                <a:gd name="connsiteX71" fmla="*/ 64456 w 2848553"/>
                <a:gd name="connsiteY71" fmla="*/ 133350 h 1301932"/>
                <a:gd name="connsiteX72" fmla="*/ 51756 w 2848553"/>
                <a:gd name="connsiteY72" fmla="*/ 88900 h 1301932"/>
                <a:gd name="connsiteX73" fmla="*/ 32706 w 2848553"/>
                <a:gd name="connsiteY73" fmla="*/ 19050 h 1301932"/>
                <a:gd name="connsiteX74" fmla="*/ 20006 w 2848553"/>
                <a:gd name="connsiteY74" fmla="*/ 0 h 1301932"/>
                <a:gd name="connsiteX75" fmla="*/ 20006 w 2848553"/>
                <a:gd name="connsiteY75" fmla="*/ 304800 h 1301932"/>
                <a:gd name="connsiteX76" fmla="*/ 32706 w 2848553"/>
                <a:gd name="connsiteY76" fmla="*/ 495300 h 1301932"/>
                <a:gd name="connsiteX77" fmla="*/ 39056 w 2848553"/>
                <a:gd name="connsiteY77" fmla="*/ 1263650 h 1301932"/>
                <a:gd name="connsiteX78" fmla="*/ 305756 w 2848553"/>
                <a:gd name="connsiteY78" fmla="*/ 1270000 h 1301932"/>
                <a:gd name="connsiteX79" fmla="*/ 413706 w 2848553"/>
                <a:gd name="connsiteY79" fmla="*/ 1276350 h 1301932"/>
                <a:gd name="connsiteX80" fmla="*/ 547056 w 2848553"/>
                <a:gd name="connsiteY80" fmla="*/ 1282700 h 1301932"/>
                <a:gd name="connsiteX81" fmla="*/ 616906 w 2848553"/>
                <a:gd name="connsiteY81" fmla="*/ 1289050 h 1301932"/>
                <a:gd name="connsiteX82" fmla="*/ 724856 w 2848553"/>
                <a:gd name="connsiteY82" fmla="*/ 1295400 h 1301932"/>
                <a:gd name="connsiteX83" fmla="*/ 2845756 w 2848553"/>
                <a:gd name="connsiteY83" fmla="*/ 1289050 h 1301932"/>
                <a:gd name="connsiteX0" fmla="*/ 2845756 w 2848553"/>
                <a:gd name="connsiteY0" fmla="*/ 1289050 h 1301932"/>
                <a:gd name="connsiteX1" fmla="*/ 2807656 w 2848553"/>
                <a:gd name="connsiteY1" fmla="*/ 1231900 h 1301932"/>
                <a:gd name="connsiteX2" fmla="*/ 2794956 w 2848553"/>
                <a:gd name="connsiteY2" fmla="*/ 1212850 h 1301932"/>
                <a:gd name="connsiteX3" fmla="*/ 2718756 w 2848553"/>
                <a:gd name="connsiteY3" fmla="*/ 1143000 h 1301932"/>
                <a:gd name="connsiteX4" fmla="*/ 2699706 w 2848553"/>
                <a:gd name="connsiteY4" fmla="*/ 1136650 h 1301932"/>
                <a:gd name="connsiteX5" fmla="*/ 2693356 w 2848553"/>
                <a:gd name="connsiteY5" fmla="*/ 1117600 h 1301932"/>
                <a:gd name="connsiteX6" fmla="*/ 2655256 w 2848553"/>
                <a:gd name="connsiteY6" fmla="*/ 1098550 h 1301932"/>
                <a:gd name="connsiteX7" fmla="*/ 2591756 w 2848553"/>
                <a:gd name="connsiteY7" fmla="*/ 1054100 h 1301932"/>
                <a:gd name="connsiteX8" fmla="*/ 2560006 w 2848553"/>
                <a:gd name="connsiteY8" fmla="*/ 1047750 h 1301932"/>
                <a:gd name="connsiteX9" fmla="*/ 2515556 w 2848553"/>
                <a:gd name="connsiteY9" fmla="*/ 1022350 h 1301932"/>
                <a:gd name="connsiteX10" fmla="*/ 2471106 w 2848553"/>
                <a:gd name="connsiteY10" fmla="*/ 996950 h 1301932"/>
                <a:gd name="connsiteX11" fmla="*/ 2445706 w 2848553"/>
                <a:gd name="connsiteY11" fmla="*/ 990600 h 1301932"/>
                <a:gd name="connsiteX12" fmla="*/ 2426656 w 2848553"/>
                <a:gd name="connsiteY12" fmla="*/ 977900 h 1301932"/>
                <a:gd name="connsiteX13" fmla="*/ 2375856 w 2848553"/>
                <a:gd name="connsiteY13" fmla="*/ 958850 h 1301932"/>
                <a:gd name="connsiteX14" fmla="*/ 2337756 w 2848553"/>
                <a:gd name="connsiteY14" fmla="*/ 927100 h 1301932"/>
                <a:gd name="connsiteX15" fmla="*/ 2318706 w 2848553"/>
                <a:gd name="connsiteY15" fmla="*/ 920750 h 1301932"/>
                <a:gd name="connsiteX16" fmla="*/ 2299656 w 2848553"/>
                <a:gd name="connsiteY16" fmla="*/ 908050 h 1301932"/>
                <a:gd name="connsiteX17" fmla="*/ 2267906 w 2848553"/>
                <a:gd name="connsiteY17" fmla="*/ 901700 h 1301932"/>
                <a:gd name="connsiteX18" fmla="*/ 2229806 w 2848553"/>
                <a:gd name="connsiteY18" fmla="*/ 882650 h 1301932"/>
                <a:gd name="connsiteX19" fmla="*/ 2191706 w 2848553"/>
                <a:gd name="connsiteY19" fmla="*/ 857250 h 1301932"/>
                <a:gd name="connsiteX20" fmla="*/ 2172656 w 2848553"/>
                <a:gd name="connsiteY20" fmla="*/ 850900 h 1301932"/>
                <a:gd name="connsiteX21" fmla="*/ 2153606 w 2848553"/>
                <a:gd name="connsiteY21" fmla="*/ 838200 h 1301932"/>
                <a:gd name="connsiteX22" fmla="*/ 2115506 w 2848553"/>
                <a:gd name="connsiteY22" fmla="*/ 825500 h 1301932"/>
                <a:gd name="connsiteX23" fmla="*/ 2096456 w 2848553"/>
                <a:gd name="connsiteY23" fmla="*/ 812800 h 1301932"/>
                <a:gd name="connsiteX24" fmla="*/ 1982156 w 2848553"/>
                <a:gd name="connsiteY24" fmla="*/ 800100 h 1301932"/>
                <a:gd name="connsiteX25" fmla="*/ 1931356 w 2848553"/>
                <a:gd name="connsiteY25" fmla="*/ 781050 h 1301932"/>
                <a:gd name="connsiteX26" fmla="*/ 1912306 w 2848553"/>
                <a:gd name="connsiteY26" fmla="*/ 774700 h 1301932"/>
                <a:gd name="connsiteX27" fmla="*/ 1880556 w 2848553"/>
                <a:gd name="connsiteY27" fmla="*/ 762000 h 1301932"/>
                <a:gd name="connsiteX28" fmla="*/ 1823406 w 2848553"/>
                <a:gd name="connsiteY28" fmla="*/ 742950 h 1301932"/>
                <a:gd name="connsiteX29" fmla="*/ 1804356 w 2848553"/>
                <a:gd name="connsiteY29" fmla="*/ 736600 h 1301932"/>
                <a:gd name="connsiteX30" fmla="*/ 1785306 w 2848553"/>
                <a:gd name="connsiteY30" fmla="*/ 723900 h 1301932"/>
                <a:gd name="connsiteX31" fmla="*/ 1753556 w 2848553"/>
                <a:gd name="connsiteY31" fmla="*/ 711200 h 1301932"/>
                <a:gd name="connsiteX32" fmla="*/ 1696406 w 2848553"/>
                <a:gd name="connsiteY32" fmla="*/ 692150 h 1301932"/>
                <a:gd name="connsiteX33" fmla="*/ 1677356 w 2848553"/>
                <a:gd name="connsiteY33" fmla="*/ 685800 h 1301932"/>
                <a:gd name="connsiteX34" fmla="*/ 1651956 w 2848553"/>
                <a:gd name="connsiteY34" fmla="*/ 679450 h 1301932"/>
                <a:gd name="connsiteX35" fmla="*/ 1620206 w 2848553"/>
                <a:gd name="connsiteY35" fmla="*/ 666750 h 1301932"/>
                <a:gd name="connsiteX36" fmla="*/ 1601156 w 2848553"/>
                <a:gd name="connsiteY36" fmla="*/ 654050 h 1301932"/>
                <a:gd name="connsiteX37" fmla="*/ 1563056 w 2848553"/>
                <a:gd name="connsiteY37" fmla="*/ 647700 h 1301932"/>
                <a:gd name="connsiteX38" fmla="*/ 1518606 w 2848553"/>
                <a:gd name="connsiteY38" fmla="*/ 622300 h 1301932"/>
                <a:gd name="connsiteX39" fmla="*/ 1499556 w 2848553"/>
                <a:gd name="connsiteY39" fmla="*/ 609600 h 1301932"/>
                <a:gd name="connsiteX40" fmla="*/ 1442406 w 2848553"/>
                <a:gd name="connsiteY40" fmla="*/ 596900 h 1301932"/>
                <a:gd name="connsiteX41" fmla="*/ 1423356 w 2848553"/>
                <a:gd name="connsiteY41" fmla="*/ 584200 h 1301932"/>
                <a:gd name="connsiteX42" fmla="*/ 1340806 w 2848553"/>
                <a:gd name="connsiteY42" fmla="*/ 571500 h 1301932"/>
                <a:gd name="connsiteX43" fmla="*/ 1290006 w 2848553"/>
                <a:gd name="connsiteY43" fmla="*/ 558800 h 1301932"/>
                <a:gd name="connsiteX44" fmla="*/ 1175706 w 2848553"/>
                <a:gd name="connsiteY44" fmla="*/ 539750 h 1301932"/>
                <a:gd name="connsiteX45" fmla="*/ 1093156 w 2848553"/>
                <a:gd name="connsiteY45" fmla="*/ 520700 h 1301932"/>
                <a:gd name="connsiteX46" fmla="*/ 1004256 w 2848553"/>
                <a:gd name="connsiteY46" fmla="*/ 508000 h 1301932"/>
                <a:gd name="connsiteX47" fmla="*/ 972506 w 2848553"/>
                <a:gd name="connsiteY47" fmla="*/ 501650 h 1301932"/>
                <a:gd name="connsiteX48" fmla="*/ 902656 w 2848553"/>
                <a:gd name="connsiteY48" fmla="*/ 495300 h 1301932"/>
                <a:gd name="connsiteX49" fmla="*/ 864556 w 2848553"/>
                <a:gd name="connsiteY49" fmla="*/ 488950 h 1301932"/>
                <a:gd name="connsiteX50" fmla="*/ 845506 w 2848553"/>
                <a:gd name="connsiteY50" fmla="*/ 482600 h 1301932"/>
                <a:gd name="connsiteX51" fmla="*/ 769306 w 2848553"/>
                <a:gd name="connsiteY51" fmla="*/ 469900 h 1301932"/>
                <a:gd name="connsiteX52" fmla="*/ 731206 w 2848553"/>
                <a:gd name="connsiteY52" fmla="*/ 457200 h 1301932"/>
                <a:gd name="connsiteX53" fmla="*/ 712156 w 2848553"/>
                <a:gd name="connsiteY53" fmla="*/ 450850 h 1301932"/>
                <a:gd name="connsiteX54" fmla="*/ 667706 w 2848553"/>
                <a:gd name="connsiteY54" fmla="*/ 444500 h 1301932"/>
                <a:gd name="connsiteX55" fmla="*/ 616906 w 2848553"/>
                <a:gd name="connsiteY55" fmla="*/ 431800 h 1301932"/>
                <a:gd name="connsiteX56" fmla="*/ 515306 w 2848553"/>
                <a:gd name="connsiteY56" fmla="*/ 419100 h 1301932"/>
                <a:gd name="connsiteX57" fmla="*/ 458156 w 2848553"/>
                <a:gd name="connsiteY57" fmla="*/ 406400 h 1301932"/>
                <a:gd name="connsiteX58" fmla="*/ 413706 w 2848553"/>
                <a:gd name="connsiteY58" fmla="*/ 387350 h 1301932"/>
                <a:gd name="connsiteX59" fmla="*/ 388306 w 2848553"/>
                <a:gd name="connsiteY59" fmla="*/ 374650 h 1301932"/>
                <a:gd name="connsiteX60" fmla="*/ 369256 w 2848553"/>
                <a:gd name="connsiteY60" fmla="*/ 361950 h 1301932"/>
                <a:gd name="connsiteX61" fmla="*/ 337506 w 2848553"/>
                <a:gd name="connsiteY61" fmla="*/ 355600 h 1301932"/>
                <a:gd name="connsiteX62" fmla="*/ 293056 w 2848553"/>
                <a:gd name="connsiteY62" fmla="*/ 323850 h 1301932"/>
                <a:gd name="connsiteX63" fmla="*/ 261306 w 2848553"/>
                <a:gd name="connsiteY63" fmla="*/ 311150 h 1301932"/>
                <a:gd name="connsiteX64" fmla="*/ 242256 w 2848553"/>
                <a:gd name="connsiteY64" fmla="*/ 304800 h 1301932"/>
                <a:gd name="connsiteX65" fmla="*/ 204156 w 2848553"/>
                <a:gd name="connsiteY65" fmla="*/ 279400 h 1301932"/>
                <a:gd name="connsiteX66" fmla="*/ 185106 w 2848553"/>
                <a:gd name="connsiteY66" fmla="*/ 273050 h 1301932"/>
                <a:gd name="connsiteX67" fmla="*/ 166056 w 2848553"/>
                <a:gd name="connsiteY67" fmla="*/ 260350 h 1301932"/>
                <a:gd name="connsiteX68" fmla="*/ 140656 w 2848553"/>
                <a:gd name="connsiteY68" fmla="*/ 247650 h 1301932"/>
                <a:gd name="connsiteX69" fmla="*/ 127956 w 2848553"/>
                <a:gd name="connsiteY69" fmla="*/ 228600 h 1301932"/>
                <a:gd name="connsiteX70" fmla="*/ 83506 w 2848553"/>
                <a:gd name="connsiteY70" fmla="*/ 209550 h 1301932"/>
                <a:gd name="connsiteX71" fmla="*/ 64456 w 2848553"/>
                <a:gd name="connsiteY71" fmla="*/ 133350 h 1301932"/>
                <a:gd name="connsiteX72" fmla="*/ 51756 w 2848553"/>
                <a:gd name="connsiteY72" fmla="*/ 88900 h 1301932"/>
                <a:gd name="connsiteX73" fmla="*/ 32706 w 2848553"/>
                <a:gd name="connsiteY73" fmla="*/ 19050 h 1301932"/>
                <a:gd name="connsiteX74" fmla="*/ 20006 w 2848553"/>
                <a:gd name="connsiteY74" fmla="*/ 0 h 1301932"/>
                <a:gd name="connsiteX75" fmla="*/ 20006 w 2848553"/>
                <a:gd name="connsiteY75" fmla="*/ 304800 h 1301932"/>
                <a:gd name="connsiteX76" fmla="*/ 32706 w 2848553"/>
                <a:gd name="connsiteY76" fmla="*/ 495300 h 1301932"/>
                <a:gd name="connsiteX77" fmla="*/ 39056 w 2848553"/>
                <a:gd name="connsiteY77" fmla="*/ 1263650 h 1301932"/>
                <a:gd name="connsiteX78" fmla="*/ 305756 w 2848553"/>
                <a:gd name="connsiteY78" fmla="*/ 1270000 h 1301932"/>
                <a:gd name="connsiteX79" fmla="*/ 413706 w 2848553"/>
                <a:gd name="connsiteY79" fmla="*/ 1276350 h 1301932"/>
                <a:gd name="connsiteX80" fmla="*/ 547056 w 2848553"/>
                <a:gd name="connsiteY80" fmla="*/ 1282700 h 1301932"/>
                <a:gd name="connsiteX81" fmla="*/ 616906 w 2848553"/>
                <a:gd name="connsiteY81" fmla="*/ 1289050 h 1301932"/>
                <a:gd name="connsiteX82" fmla="*/ 2845756 w 2848553"/>
                <a:gd name="connsiteY82" fmla="*/ 1289050 h 1301932"/>
                <a:gd name="connsiteX0" fmla="*/ 2845756 w 2848553"/>
                <a:gd name="connsiteY0" fmla="*/ 1289050 h 1301932"/>
                <a:gd name="connsiteX1" fmla="*/ 2807656 w 2848553"/>
                <a:gd name="connsiteY1" fmla="*/ 1231900 h 1301932"/>
                <a:gd name="connsiteX2" fmla="*/ 2794956 w 2848553"/>
                <a:gd name="connsiteY2" fmla="*/ 1212850 h 1301932"/>
                <a:gd name="connsiteX3" fmla="*/ 2718756 w 2848553"/>
                <a:gd name="connsiteY3" fmla="*/ 1143000 h 1301932"/>
                <a:gd name="connsiteX4" fmla="*/ 2699706 w 2848553"/>
                <a:gd name="connsiteY4" fmla="*/ 1136650 h 1301932"/>
                <a:gd name="connsiteX5" fmla="*/ 2693356 w 2848553"/>
                <a:gd name="connsiteY5" fmla="*/ 1117600 h 1301932"/>
                <a:gd name="connsiteX6" fmla="*/ 2655256 w 2848553"/>
                <a:gd name="connsiteY6" fmla="*/ 1098550 h 1301932"/>
                <a:gd name="connsiteX7" fmla="*/ 2591756 w 2848553"/>
                <a:gd name="connsiteY7" fmla="*/ 1054100 h 1301932"/>
                <a:gd name="connsiteX8" fmla="*/ 2560006 w 2848553"/>
                <a:gd name="connsiteY8" fmla="*/ 1047750 h 1301932"/>
                <a:gd name="connsiteX9" fmla="*/ 2515556 w 2848553"/>
                <a:gd name="connsiteY9" fmla="*/ 1022350 h 1301932"/>
                <a:gd name="connsiteX10" fmla="*/ 2471106 w 2848553"/>
                <a:gd name="connsiteY10" fmla="*/ 996950 h 1301932"/>
                <a:gd name="connsiteX11" fmla="*/ 2445706 w 2848553"/>
                <a:gd name="connsiteY11" fmla="*/ 990600 h 1301932"/>
                <a:gd name="connsiteX12" fmla="*/ 2426656 w 2848553"/>
                <a:gd name="connsiteY12" fmla="*/ 977900 h 1301932"/>
                <a:gd name="connsiteX13" fmla="*/ 2375856 w 2848553"/>
                <a:gd name="connsiteY13" fmla="*/ 958850 h 1301932"/>
                <a:gd name="connsiteX14" fmla="*/ 2337756 w 2848553"/>
                <a:gd name="connsiteY14" fmla="*/ 927100 h 1301932"/>
                <a:gd name="connsiteX15" fmla="*/ 2318706 w 2848553"/>
                <a:gd name="connsiteY15" fmla="*/ 920750 h 1301932"/>
                <a:gd name="connsiteX16" fmla="*/ 2299656 w 2848553"/>
                <a:gd name="connsiteY16" fmla="*/ 908050 h 1301932"/>
                <a:gd name="connsiteX17" fmla="*/ 2267906 w 2848553"/>
                <a:gd name="connsiteY17" fmla="*/ 901700 h 1301932"/>
                <a:gd name="connsiteX18" fmla="*/ 2229806 w 2848553"/>
                <a:gd name="connsiteY18" fmla="*/ 882650 h 1301932"/>
                <a:gd name="connsiteX19" fmla="*/ 2191706 w 2848553"/>
                <a:gd name="connsiteY19" fmla="*/ 857250 h 1301932"/>
                <a:gd name="connsiteX20" fmla="*/ 2172656 w 2848553"/>
                <a:gd name="connsiteY20" fmla="*/ 850900 h 1301932"/>
                <a:gd name="connsiteX21" fmla="*/ 2153606 w 2848553"/>
                <a:gd name="connsiteY21" fmla="*/ 838200 h 1301932"/>
                <a:gd name="connsiteX22" fmla="*/ 2115506 w 2848553"/>
                <a:gd name="connsiteY22" fmla="*/ 825500 h 1301932"/>
                <a:gd name="connsiteX23" fmla="*/ 2096456 w 2848553"/>
                <a:gd name="connsiteY23" fmla="*/ 812800 h 1301932"/>
                <a:gd name="connsiteX24" fmla="*/ 1982156 w 2848553"/>
                <a:gd name="connsiteY24" fmla="*/ 800100 h 1301932"/>
                <a:gd name="connsiteX25" fmla="*/ 1931356 w 2848553"/>
                <a:gd name="connsiteY25" fmla="*/ 781050 h 1301932"/>
                <a:gd name="connsiteX26" fmla="*/ 1912306 w 2848553"/>
                <a:gd name="connsiteY26" fmla="*/ 774700 h 1301932"/>
                <a:gd name="connsiteX27" fmla="*/ 1880556 w 2848553"/>
                <a:gd name="connsiteY27" fmla="*/ 762000 h 1301932"/>
                <a:gd name="connsiteX28" fmla="*/ 1823406 w 2848553"/>
                <a:gd name="connsiteY28" fmla="*/ 742950 h 1301932"/>
                <a:gd name="connsiteX29" fmla="*/ 1804356 w 2848553"/>
                <a:gd name="connsiteY29" fmla="*/ 736600 h 1301932"/>
                <a:gd name="connsiteX30" fmla="*/ 1785306 w 2848553"/>
                <a:gd name="connsiteY30" fmla="*/ 723900 h 1301932"/>
                <a:gd name="connsiteX31" fmla="*/ 1753556 w 2848553"/>
                <a:gd name="connsiteY31" fmla="*/ 711200 h 1301932"/>
                <a:gd name="connsiteX32" fmla="*/ 1696406 w 2848553"/>
                <a:gd name="connsiteY32" fmla="*/ 692150 h 1301932"/>
                <a:gd name="connsiteX33" fmla="*/ 1677356 w 2848553"/>
                <a:gd name="connsiteY33" fmla="*/ 685800 h 1301932"/>
                <a:gd name="connsiteX34" fmla="*/ 1651956 w 2848553"/>
                <a:gd name="connsiteY34" fmla="*/ 679450 h 1301932"/>
                <a:gd name="connsiteX35" fmla="*/ 1620206 w 2848553"/>
                <a:gd name="connsiteY35" fmla="*/ 666750 h 1301932"/>
                <a:gd name="connsiteX36" fmla="*/ 1601156 w 2848553"/>
                <a:gd name="connsiteY36" fmla="*/ 654050 h 1301932"/>
                <a:gd name="connsiteX37" fmla="*/ 1563056 w 2848553"/>
                <a:gd name="connsiteY37" fmla="*/ 647700 h 1301932"/>
                <a:gd name="connsiteX38" fmla="*/ 1518606 w 2848553"/>
                <a:gd name="connsiteY38" fmla="*/ 622300 h 1301932"/>
                <a:gd name="connsiteX39" fmla="*/ 1499556 w 2848553"/>
                <a:gd name="connsiteY39" fmla="*/ 609600 h 1301932"/>
                <a:gd name="connsiteX40" fmla="*/ 1442406 w 2848553"/>
                <a:gd name="connsiteY40" fmla="*/ 596900 h 1301932"/>
                <a:gd name="connsiteX41" fmla="*/ 1423356 w 2848553"/>
                <a:gd name="connsiteY41" fmla="*/ 584200 h 1301932"/>
                <a:gd name="connsiteX42" fmla="*/ 1340806 w 2848553"/>
                <a:gd name="connsiteY42" fmla="*/ 571500 h 1301932"/>
                <a:gd name="connsiteX43" fmla="*/ 1290006 w 2848553"/>
                <a:gd name="connsiteY43" fmla="*/ 558800 h 1301932"/>
                <a:gd name="connsiteX44" fmla="*/ 1175706 w 2848553"/>
                <a:gd name="connsiteY44" fmla="*/ 539750 h 1301932"/>
                <a:gd name="connsiteX45" fmla="*/ 1093156 w 2848553"/>
                <a:gd name="connsiteY45" fmla="*/ 520700 h 1301932"/>
                <a:gd name="connsiteX46" fmla="*/ 1004256 w 2848553"/>
                <a:gd name="connsiteY46" fmla="*/ 508000 h 1301932"/>
                <a:gd name="connsiteX47" fmla="*/ 972506 w 2848553"/>
                <a:gd name="connsiteY47" fmla="*/ 501650 h 1301932"/>
                <a:gd name="connsiteX48" fmla="*/ 902656 w 2848553"/>
                <a:gd name="connsiteY48" fmla="*/ 495300 h 1301932"/>
                <a:gd name="connsiteX49" fmla="*/ 864556 w 2848553"/>
                <a:gd name="connsiteY49" fmla="*/ 488950 h 1301932"/>
                <a:gd name="connsiteX50" fmla="*/ 845506 w 2848553"/>
                <a:gd name="connsiteY50" fmla="*/ 482600 h 1301932"/>
                <a:gd name="connsiteX51" fmla="*/ 769306 w 2848553"/>
                <a:gd name="connsiteY51" fmla="*/ 469900 h 1301932"/>
                <a:gd name="connsiteX52" fmla="*/ 731206 w 2848553"/>
                <a:gd name="connsiteY52" fmla="*/ 457200 h 1301932"/>
                <a:gd name="connsiteX53" fmla="*/ 712156 w 2848553"/>
                <a:gd name="connsiteY53" fmla="*/ 450850 h 1301932"/>
                <a:gd name="connsiteX54" fmla="*/ 667706 w 2848553"/>
                <a:gd name="connsiteY54" fmla="*/ 444500 h 1301932"/>
                <a:gd name="connsiteX55" fmla="*/ 616906 w 2848553"/>
                <a:gd name="connsiteY55" fmla="*/ 431800 h 1301932"/>
                <a:gd name="connsiteX56" fmla="*/ 515306 w 2848553"/>
                <a:gd name="connsiteY56" fmla="*/ 419100 h 1301932"/>
                <a:gd name="connsiteX57" fmla="*/ 458156 w 2848553"/>
                <a:gd name="connsiteY57" fmla="*/ 406400 h 1301932"/>
                <a:gd name="connsiteX58" fmla="*/ 413706 w 2848553"/>
                <a:gd name="connsiteY58" fmla="*/ 387350 h 1301932"/>
                <a:gd name="connsiteX59" fmla="*/ 388306 w 2848553"/>
                <a:gd name="connsiteY59" fmla="*/ 374650 h 1301932"/>
                <a:gd name="connsiteX60" fmla="*/ 369256 w 2848553"/>
                <a:gd name="connsiteY60" fmla="*/ 361950 h 1301932"/>
                <a:gd name="connsiteX61" fmla="*/ 337506 w 2848553"/>
                <a:gd name="connsiteY61" fmla="*/ 355600 h 1301932"/>
                <a:gd name="connsiteX62" fmla="*/ 293056 w 2848553"/>
                <a:gd name="connsiteY62" fmla="*/ 323850 h 1301932"/>
                <a:gd name="connsiteX63" fmla="*/ 261306 w 2848553"/>
                <a:gd name="connsiteY63" fmla="*/ 311150 h 1301932"/>
                <a:gd name="connsiteX64" fmla="*/ 242256 w 2848553"/>
                <a:gd name="connsiteY64" fmla="*/ 304800 h 1301932"/>
                <a:gd name="connsiteX65" fmla="*/ 204156 w 2848553"/>
                <a:gd name="connsiteY65" fmla="*/ 279400 h 1301932"/>
                <a:gd name="connsiteX66" fmla="*/ 185106 w 2848553"/>
                <a:gd name="connsiteY66" fmla="*/ 273050 h 1301932"/>
                <a:gd name="connsiteX67" fmla="*/ 166056 w 2848553"/>
                <a:gd name="connsiteY67" fmla="*/ 260350 h 1301932"/>
                <a:gd name="connsiteX68" fmla="*/ 140656 w 2848553"/>
                <a:gd name="connsiteY68" fmla="*/ 247650 h 1301932"/>
                <a:gd name="connsiteX69" fmla="*/ 127956 w 2848553"/>
                <a:gd name="connsiteY69" fmla="*/ 228600 h 1301932"/>
                <a:gd name="connsiteX70" fmla="*/ 83506 w 2848553"/>
                <a:gd name="connsiteY70" fmla="*/ 209550 h 1301932"/>
                <a:gd name="connsiteX71" fmla="*/ 64456 w 2848553"/>
                <a:gd name="connsiteY71" fmla="*/ 133350 h 1301932"/>
                <a:gd name="connsiteX72" fmla="*/ 51756 w 2848553"/>
                <a:gd name="connsiteY72" fmla="*/ 88900 h 1301932"/>
                <a:gd name="connsiteX73" fmla="*/ 32706 w 2848553"/>
                <a:gd name="connsiteY73" fmla="*/ 19050 h 1301932"/>
                <a:gd name="connsiteX74" fmla="*/ 20006 w 2848553"/>
                <a:gd name="connsiteY74" fmla="*/ 0 h 1301932"/>
                <a:gd name="connsiteX75" fmla="*/ 20006 w 2848553"/>
                <a:gd name="connsiteY75" fmla="*/ 304800 h 1301932"/>
                <a:gd name="connsiteX76" fmla="*/ 32706 w 2848553"/>
                <a:gd name="connsiteY76" fmla="*/ 495300 h 1301932"/>
                <a:gd name="connsiteX77" fmla="*/ 39056 w 2848553"/>
                <a:gd name="connsiteY77" fmla="*/ 1263650 h 1301932"/>
                <a:gd name="connsiteX78" fmla="*/ 305756 w 2848553"/>
                <a:gd name="connsiteY78" fmla="*/ 1270000 h 1301932"/>
                <a:gd name="connsiteX79" fmla="*/ 413706 w 2848553"/>
                <a:gd name="connsiteY79" fmla="*/ 1276350 h 1301932"/>
                <a:gd name="connsiteX80" fmla="*/ 547056 w 2848553"/>
                <a:gd name="connsiteY80" fmla="*/ 1282700 h 1301932"/>
                <a:gd name="connsiteX81" fmla="*/ 2845756 w 2848553"/>
                <a:gd name="connsiteY81" fmla="*/ 1289050 h 1301932"/>
                <a:gd name="connsiteX0" fmla="*/ 2845756 w 2848553"/>
                <a:gd name="connsiteY0" fmla="*/ 1289050 h 1301932"/>
                <a:gd name="connsiteX1" fmla="*/ 2807656 w 2848553"/>
                <a:gd name="connsiteY1" fmla="*/ 1231900 h 1301932"/>
                <a:gd name="connsiteX2" fmla="*/ 2794956 w 2848553"/>
                <a:gd name="connsiteY2" fmla="*/ 1212850 h 1301932"/>
                <a:gd name="connsiteX3" fmla="*/ 2718756 w 2848553"/>
                <a:gd name="connsiteY3" fmla="*/ 1143000 h 1301932"/>
                <a:gd name="connsiteX4" fmla="*/ 2699706 w 2848553"/>
                <a:gd name="connsiteY4" fmla="*/ 1136650 h 1301932"/>
                <a:gd name="connsiteX5" fmla="*/ 2693356 w 2848553"/>
                <a:gd name="connsiteY5" fmla="*/ 1117600 h 1301932"/>
                <a:gd name="connsiteX6" fmla="*/ 2655256 w 2848553"/>
                <a:gd name="connsiteY6" fmla="*/ 1098550 h 1301932"/>
                <a:gd name="connsiteX7" fmla="*/ 2591756 w 2848553"/>
                <a:gd name="connsiteY7" fmla="*/ 1054100 h 1301932"/>
                <a:gd name="connsiteX8" fmla="*/ 2560006 w 2848553"/>
                <a:gd name="connsiteY8" fmla="*/ 1047750 h 1301932"/>
                <a:gd name="connsiteX9" fmla="*/ 2515556 w 2848553"/>
                <a:gd name="connsiteY9" fmla="*/ 1022350 h 1301932"/>
                <a:gd name="connsiteX10" fmla="*/ 2471106 w 2848553"/>
                <a:gd name="connsiteY10" fmla="*/ 996950 h 1301932"/>
                <a:gd name="connsiteX11" fmla="*/ 2445706 w 2848553"/>
                <a:gd name="connsiteY11" fmla="*/ 990600 h 1301932"/>
                <a:gd name="connsiteX12" fmla="*/ 2426656 w 2848553"/>
                <a:gd name="connsiteY12" fmla="*/ 977900 h 1301932"/>
                <a:gd name="connsiteX13" fmla="*/ 2375856 w 2848553"/>
                <a:gd name="connsiteY13" fmla="*/ 958850 h 1301932"/>
                <a:gd name="connsiteX14" fmla="*/ 2337756 w 2848553"/>
                <a:gd name="connsiteY14" fmla="*/ 927100 h 1301932"/>
                <a:gd name="connsiteX15" fmla="*/ 2318706 w 2848553"/>
                <a:gd name="connsiteY15" fmla="*/ 920750 h 1301932"/>
                <a:gd name="connsiteX16" fmla="*/ 2299656 w 2848553"/>
                <a:gd name="connsiteY16" fmla="*/ 908050 h 1301932"/>
                <a:gd name="connsiteX17" fmla="*/ 2267906 w 2848553"/>
                <a:gd name="connsiteY17" fmla="*/ 901700 h 1301932"/>
                <a:gd name="connsiteX18" fmla="*/ 2229806 w 2848553"/>
                <a:gd name="connsiteY18" fmla="*/ 882650 h 1301932"/>
                <a:gd name="connsiteX19" fmla="*/ 2191706 w 2848553"/>
                <a:gd name="connsiteY19" fmla="*/ 857250 h 1301932"/>
                <a:gd name="connsiteX20" fmla="*/ 2172656 w 2848553"/>
                <a:gd name="connsiteY20" fmla="*/ 850900 h 1301932"/>
                <a:gd name="connsiteX21" fmla="*/ 2153606 w 2848553"/>
                <a:gd name="connsiteY21" fmla="*/ 838200 h 1301932"/>
                <a:gd name="connsiteX22" fmla="*/ 2115506 w 2848553"/>
                <a:gd name="connsiteY22" fmla="*/ 825500 h 1301932"/>
                <a:gd name="connsiteX23" fmla="*/ 2096456 w 2848553"/>
                <a:gd name="connsiteY23" fmla="*/ 812800 h 1301932"/>
                <a:gd name="connsiteX24" fmla="*/ 1982156 w 2848553"/>
                <a:gd name="connsiteY24" fmla="*/ 800100 h 1301932"/>
                <a:gd name="connsiteX25" fmla="*/ 1931356 w 2848553"/>
                <a:gd name="connsiteY25" fmla="*/ 781050 h 1301932"/>
                <a:gd name="connsiteX26" fmla="*/ 1912306 w 2848553"/>
                <a:gd name="connsiteY26" fmla="*/ 774700 h 1301932"/>
                <a:gd name="connsiteX27" fmla="*/ 1880556 w 2848553"/>
                <a:gd name="connsiteY27" fmla="*/ 762000 h 1301932"/>
                <a:gd name="connsiteX28" fmla="*/ 1823406 w 2848553"/>
                <a:gd name="connsiteY28" fmla="*/ 742950 h 1301932"/>
                <a:gd name="connsiteX29" fmla="*/ 1804356 w 2848553"/>
                <a:gd name="connsiteY29" fmla="*/ 736600 h 1301932"/>
                <a:gd name="connsiteX30" fmla="*/ 1785306 w 2848553"/>
                <a:gd name="connsiteY30" fmla="*/ 723900 h 1301932"/>
                <a:gd name="connsiteX31" fmla="*/ 1753556 w 2848553"/>
                <a:gd name="connsiteY31" fmla="*/ 711200 h 1301932"/>
                <a:gd name="connsiteX32" fmla="*/ 1696406 w 2848553"/>
                <a:gd name="connsiteY32" fmla="*/ 692150 h 1301932"/>
                <a:gd name="connsiteX33" fmla="*/ 1677356 w 2848553"/>
                <a:gd name="connsiteY33" fmla="*/ 685800 h 1301932"/>
                <a:gd name="connsiteX34" fmla="*/ 1651956 w 2848553"/>
                <a:gd name="connsiteY34" fmla="*/ 679450 h 1301932"/>
                <a:gd name="connsiteX35" fmla="*/ 1620206 w 2848553"/>
                <a:gd name="connsiteY35" fmla="*/ 666750 h 1301932"/>
                <a:gd name="connsiteX36" fmla="*/ 1601156 w 2848553"/>
                <a:gd name="connsiteY36" fmla="*/ 654050 h 1301932"/>
                <a:gd name="connsiteX37" fmla="*/ 1563056 w 2848553"/>
                <a:gd name="connsiteY37" fmla="*/ 647700 h 1301932"/>
                <a:gd name="connsiteX38" fmla="*/ 1518606 w 2848553"/>
                <a:gd name="connsiteY38" fmla="*/ 622300 h 1301932"/>
                <a:gd name="connsiteX39" fmla="*/ 1499556 w 2848553"/>
                <a:gd name="connsiteY39" fmla="*/ 609600 h 1301932"/>
                <a:gd name="connsiteX40" fmla="*/ 1442406 w 2848553"/>
                <a:gd name="connsiteY40" fmla="*/ 596900 h 1301932"/>
                <a:gd name="connsiteX41" fmla="*/ 1423356 w 2848553"/>
                <a:gd name="connsiteY41" fmla="*/ 584200 h 1301932"/>
                <a:gd name="connsiteX42" fmla="*/ 1340806 w 2848553"/>
                <a:gd name="connsiteY42" fmla="*/ 571500 h 1301932"/>
                <a:gd name="connsiteX43" fmla="*/ 1290006 w 2848553"/>
                <a:gd name="connsiteY43" fmla="*/ 558800 h 1301932"/>
                <a:gd name="connsiteX44" fmla="*/ 1175706 w 2848553"/>
                <a:gd name="connsiteY44" fmla="*/ 539750 h 1301932"/>
                <a:gd name="connsiteX45" fmla="*/ 1093156 w 2848553"/>
                <a:gd name="connsiteY45" fmla="*/ 520700 h 1301932"/>
                <a:gd name="connsiteX46" fmla="*/ 1004256 w 2848553"/>
                <a:gd name="connsiteY46" fmla="*/ 508000 h 1301932"/>
                <a:gd name="connsiteX47" fmla="*/ 972506 w 2848553"/>
                <a:gd name="connsiteY47" fmla="*/ 501650 h 1301932"/>
                <a:gd name="connsiteX48" fmla="*/ 902656 w 2848553"/>
                <a:gd name="connsiteY48" fmla="*/ 495300 h 1301932"/>
                <a:gd name="connsiteX49" fmla="*/ 864556 w 2848553"/>
                <a:gd name="connsiteY49" fmla="*/ 488950 h 1301932"/>
                <a:gd name="connsiteX50" fmla="*/ 845506 w 2848553"/>
                <a:gd name="connsiteY50" fmla="*/ 482600 h 1301932"/>
                <a:gd name="connsiteX51" fmla="*/ 769306 w 2848553"/>
                <a:gd name="connsiteY51" fmla="*/ 469900 h 1301932"/>
                <a:gd name="connsiteX52" fmla="*/ 731206 w 2848553"/>
                <a:gd name="connsiteY52" fmla="*/ 457200 h 1301932"/>
                <a:gd name="connsiteX53" fmla="*/ 712156 w 2848553"/>
                <a:gd name="connsiteY53" fmla="*/ 450850 h 1301932"/>
                <a:gd name="connsiteX54" fmla="*/ 667706 w 2848553"/>
                <a:gd name="connsiteY54" fmla="*/ 444500 h 1301932"/>
                <a:gd name="connsiteX55" fmla="*/ 616906 w 2848553"/>
                <a:gd name="connsiteY55" fmla="*/ 431800 h 1301932"/>
                <a:gd name="connsiteX56" fmla="*/ 515306 w 2848553"/>
                <a:gd name="connsiteY56" fmla="*/ 419100 h 1301932"/>
                <a:gd name="connsiteX57" fmla="*/ 458156 w 2848553"/>
                <a:gd name="connsiteY57" fmla="*/ 406400 h 1301932"/>
                <a:gd name="connsiteX58" fmla="*/ 413706 w 2848553"/>
                <a:gd name="connsiteY58" fmla="*/ 387350 h 1301932"/>
                <a:gd name="connsiteX59" fmla="*/ 388306 w 2848553"/>
                <a:gd name="connsiteY59" fmla="*/ 374650 h 1301932"/>
                <a:gd name="connsiteX60" fmla="*/ 369256 w 2848553"/>
                <a:gd name="connsiteY60" fmla="*/ 361950 h 1301932"/>
                <a:gd name="connsiteX61" fmla="*/ 337506 w 2848553"/>
                <a:gd name="connsiteY61" fmla="*/ 355600 h 1301932"/>
                <a:gd name="connsiteX62" fmla="*/ 293056 w 2848553"/>
                <a:gd name="connsiteY62" fmla="*/ 323850 h 1301932"/>
                <a:gd name="connsiteX63" fmla="*/ 261306 w 2848553"/>
                <a:gd name="connsiteY63" fmla="*/ 311150 h 1301932"/>
                <a:gd name="connsiteX64" fmla="*/ 242256 w 2848553"/>
                <a:gd name="connsiteY64" fmla="*/ 304800 h 1301932"/>
                <a:gd name="connsiteX65" fmla="*/ 204156 w 2848553"/>
                <a:gd name="connsiteY65" fmla="*/ 279400 h 1301932"/>
                <a:gd name="connsiteX66" fmla="*/ 185106 w 2848553"/>
                <a:gd name="connsiteY66" fmla="*/ 273050 h 1301932"/>
                <a:gd name="connsiteX67" fmla="*/ 166056 w 2848553"/>
                <a:gd name="connsiteY67" fmla="*/ 260350 h 1301932"/>
                <a:gd name="connsiteX68" fmla="*/ 140656 w 2848553"/>
                <a:gd name="connsiteY68" fmla="*/ 247650 h 1301932"/>
                <a:gd name="connsiteX69" fmla="*/ 127956 w 2848553"/>
                <a:gd name="connsiteY69" fmla="*/ 228600 h 1301932"/>
                <a:gd name="connsiteX70" fmla="*/ 83506 w 2848553"/>
                <a:gd name="connsiteY70" fmla="*/ 209550 h 1301932"/>
                <a:gd name="connsiteX71" fmla="*/ 64456 w 2848553"/>
                <a:gd name="connsiteY71" fmla="*/ 133350 h 1301932"/>
                <a:gd name="connsiteX72" fmla="*/ 51756 w 2848553"/>
                <a:gd name="connsiteY72" fmla="*/ 88900 h 1301932"/>
                <a:gd name="connsiteX73" fmla="*/ 32706 w 2848553"/>
                <a:gd name="connsiteY73" fmla="*/ 19050 h 1301932"/>
                <a:gd name="connsiteX74" fmla="*/ 20006 w 2848553"/>
                <a:gd name="connsiteY74" fmla="*/ 0 h 1301932"/>
                <a:gd name="connsiteX75" fmla="*/ 20006 w 2848553"/>
                <a:gd name="connsiteY75" fmla="*/ 304800 h 1301932"/>
                <a:gd name="connsiteX76" fmla="*/ 32706 w 2848553"/>
                <a:gd name="connsiteY76" fmla="*/ 495300 h 1301932"/>
                <a:gd name="connsiteX77" fmla="*/ 39056 w 2848553"/>
                <a:gd name="connsiteY77" fmla="*/ 1263650 h 1301932"/>
                <a:gd name="connsiteX78" fmla="*/ 305756 w 2848553"/>
                <a:gd name="connsiteY78" fmla="*/ 1270000 h 1301932"/>
                <a:gd name="connsiteX79" fmla="*/ 413706 w 2848553"/>
                <a:gd name="connsiteY79" fmla="*/ 1276350 h 1301932"/>
                <a:gd name="connsiteX80" fmla="*/ 2845756 w 2848553"/>
                <a:gd name="connsiteY80" fmla="*/ 1289050 h 1301932"/>
                <a:gd name="connsiteX0" fmla="*/ 2845756 w 2848553"/>
                <a:gd name="connsiteY0" fmla="*/ 1289050 h 1301648"/>
                <a:gd name="connsiteX1" fmla="*/ 2807656 w 2848553"/>
                <a:gd name="connsiteY1" fmla="*/ 1231900 h 1301648"/>
                <a:gd name="connsiteX2" fmla="*/ 2794956 w 2848553"/>
                <a:gd name="connsiteY2" fmla="*/ 1212850 h 1301648"/>
                <a:gd name="connsiteX3" fmla="*/ 2718756 w 2848553"/>
                <a:gd name="connsiteY3" fmla="*/ 1143000 h 1301648"/>
                <a:gd name="connsiteX4" fmla="*/ 2699706 w 2848553"/>
                <a:gd name="connsiteY4" fmla="*/ 1136650 h 1301648"/>
                <a:gd name="connsiteX5" fmla="*/ 2693356 w 2848553"/>
                <a:gd name="connsiteY5" fmla="*/ 1117600 h 1301648"/>
                <a:gd name="connsiteX6" fmla="*/ 2655256 w 2848553"/>
                <a:gd name="connsiteY6" fmla="*/ 1098550 h 1301648"/>
                <a:gd name="connsiteX7" fmla="*/ 2591756 w 2848553"/>
                <a:gd name="connsiteY7" fmla="*/ 1054100 h 1301648"/>
                <a:gd name="connsiteX8" fmla="*/ 2560006 w 2848553"/>
                <a:gd name="connsiteY8" fmla="*/ 1047750 h 1301648"/>
                <a:gd name="connsiteX9" fmla="*/ 2515556 w 2848553"/>
                <a:gd name="connsiteY9" fmla="*/ 1022350 h 1301648"/>
                <a:gd name="connsiteX10" fmla="*/ 2471106 w 2848553"/>
                <a:gd name="connsiteY10" fmla="*/ 996950 h 1301648"/>
                <a:gd name="connsiteX11" fmla="*/ 2445706 w 2848553"/>
                <a:gd name="connsiteY11" fmla="*/ 990600 h 1301648"/>
                <a:gd name="connsiteX12" fmla="*/ 2426656 w 2848553"/>
                <a:gd name="connsiteY12" fmla="*/ 977900 h 1301648"/>
                <a:gd name="connsiteX13" fmla="*/ 2375856 w 2848553"/>
                <a:gd name="connsiteY13" fmla="*/ 958850 h 1301648"/>
                <a:gd name="connsiteX14" fmla="*/ 2337756 w 2848553"/>
                <a:gd name="connsiteY14" fmla="*/ 927100 h 1301648"/>
                <a:gd name="connsiteX15" fmla="*/ 2318706 w 2848553"/>
                <a:gd name="connsiteY15" fmla="*/ 920750 h 1301648"/>
                <a:gd name="connsiteX16" fmla="*/ 2299656 w 2848553"/>
                <a:gd name="connsiteY16" fmla="*/ 908050 h 1301648"/>
                <a:gd name="connsiteX17" fmla="*/ 2267906 w 2848553"/>
                <a:gd name="connsiteY17" fmla="*/ 901700 h 1301648"/>
                <a:gd name="connsiteX18" fmla="*/ 2229806 w 2848553"/>
                <a:gd name="connsiteY18" fmla="*/ 882650 h 1301648"/>
                <a:gd name="connsiteX19" fmla="*/ 2191706 w 2848553"/>
                <a:gd name="connsiteY19" fmla="*/ 857250 h 1301648"/>
                <a:gd name="connsiteX20" fmla="*/ 2172656 w 2848553"/>
                <a:gd name="connsiteY20" fmla="*/ 850900 h 1301648"/>
                <a:gd name="connsiteX21" fmla="*/ 2153606 w 2848553"/>
                <a:gd name="connsiteY21" fmla="*/ 838200 h 1301648"/>
                <a:gd name="connsiteX22" fmla="*/ 2115506 w 2848553"/>
                <a:gd name="connsiteY22" fmla="*/ 825500 h 1301648"/>
                <a:gd name="connsiteX23" fmla="*/ 2096456 w 2848553"/>
                <a:gd name="connsiteY23" fmla="*/ 812800 h 1301648"/>
                <a:gd name="connsiteX24" fmla="*/ 1982156 w 2848553"/>
                <a:gd name="connsiteY24" fmla="*/ 800100 h 1301648"/>
                <a:gd name="connsiteX25" fmla="*/ 1931356 w 2848553"/>
                <a:gd name="connsiteY25" fmla="*/ 781050 h 1301648"/>
                <a:gd name="connsiteX26" fmla="*/ 1912306 w 2848553"/>
                <a:gd name="connsiteY26" fmla="*/ 774700 h 1301648"/>
                <a:gd name="connsiteX27" fmla="*/ 1880556 w 2848553"/>
                <a:gd name="connsiteY27" fmla="*/ 762000 h 1301648"/>
                <a:gd name="connsiteX28" fmla="*/ 1823406 w 2848553"/>
                <a:gd name="connsiteY28" fmla="*/ 742950 h 1301648"/>
                <a:gd name="connsiteX29" fmla="*/ 1804356 w 2848553"/>
                <a:gd name="connsiteY29" fmla="*/ 736600 h 1301648"/>
                <a:gd name="connsiteX30" fmla="*/ 1785306 w 2848553"/>
                <a:gd name="connsiteY30" fmla="*/ 723900 h 1301648"/>
                <a:gd name="connsiteX31" fmla="*/ 1753556 w 2848553"/>
                <a:gd name="connsiteY31" fmla="*/ 711200 h 1301648"/>
                <a:gd name="connsiteX32" fmla="*/ 1696406 w 2848553"/>
                <a:gd name="connsiteY32" fmla="*/ 692150 h 1301648"/>
                <a:gd name="connsiteX33" fmla="*/ 1677356 w 2848553"/>
                <a:gd name="connsiteY33" fmla="*/ 685800 h 1301648"/>
                <a:gd name="connsiteX34" fmla="*/ 1651956 w 2848553"/>
                <a:gd name="connsiteY34" fmla="*/ 679450 h 1301648"/>
                <a:gd name="connsiteX35" fmla="*/ 1620206 w 2848553"/>
                <a:gd name="connsiteY35" fmla="*/ 666750 h 1301648"/>
                <a:gd name="connsiteX36" fmla="*/ 1601156 w 2848553"/>
                <a:gd name="connsiteY36" fmla="*/ 654050 h 1301648"/>
                <a:gd name="connsiteX37" fmla="*/ 1563056 w 2848553"/>
                <a:gd name="connsiteY37" fmla="*/ 647700 h 1301648"/>
                <a:gd name="connsiteX38" fmla="*/ 1518606 w 2848553"/>
                <a:gd name="connsiteY38" fmla="*/ 622300 h 1301648"/>
                <a:gd name="connsiteX39" fmla="*/ 1499556 w 2848553"/>
                <a:gd name="connsiteY39" fmla="*/ 609600 h 1301648"/>
                <a:gd name="connsiteX40" fmla="*/ 1442406 w 2848553"/>
                <a:gd name="connsiteY40" fmla="*/ 596900 h 1301648"/>
                <a:gd name="connsiteX41" fmla="*/ 1423356 w 2848553"/>
                <a:gd name="connsiteY41" fmla="*/ 584200 h 1301648"/>
                <a:gd name="connsiteX42" fmla="*/ 1340806 w 2848553"/>
                <a:gd name="connsiteY42" fmla="*/ 571500 h 1301648"/>
                <a:gd name="connsiteX43" fmla="*/ 1290006 w 2848553"/>
                <a:gd name="connsiteY43" fmla="*/ 558800 h 1301648"/>
                <a:gd name="connsiteX44" fmla="*/ 1175706 w 2848553"/>
                <a:gd name="connsiteY44" fmla="*/ 539750 h 1301648"/>
                <a:gd name="connsiteX45" fmla="*/ 1093156 w 2848553"/>
                <a:gd name="connsiteY45" fmla="*/ 520700 h 1301648"/>
                <a:gd name="connsiteX46" fmla="*/ 1004256 w 2848553"/>
                <a:gd name="connsiteY46" fmla="*/ 508000 h 1301648"/>
                <a:gd name="connsiteX47" fmla="*/ 972506 w 2848553"/>
                <a:gd name="connsiteY47" fmla="*/ 501650 h 1301648"/>
                <a:gd name="connsiteX48" fmla="*/ 902656 w 2848553"/>
                <a:gd name="connsiteY48" fmla="*/ 495300 h 1301648"/>
                <a:gd name="connsiteX49" fmla="*/ 864556 w 2848553"/>
                <a:gd name="connsiteY49" fmla="*/ 488950 h 1301648"/>
                <a:gd name="connsiteX50" fmla="*/ 845506 w 2848553"/>
                <a:gd name="connsiteY50" fmla="*/ 482600 h 1301648"/>
                <a:gd name="connsiteX51" fmla="*/ 769306 w 2848553"/>
                <a:gd name="connsiteY51" fmla="*/ 469900 h 1301648"/>
                <a:gd name="connsiteX52" fmla="*/ 731206 w 2848553"/>
                <a:gd name="connsiteY52" fmla="*/ 457200 h 1301648"/>
                <a:gd name="connsiteX53" fmla="*/ 712156 w 2848553"/>
                <a:gd name="connsiteY53" fmla="*/ 450850 h 1301648"/>
                <a:gd name="connsiteX54" fmla="*/ 667706 w 2848553"/>
                <a:gd name="connsiteY54" fmla="*/ 444500 h 1301648"/>
                <a:gd name="connsiteX55" fmla="*/ 616906 w 2848553"/>
                <a:gd name="connsiteY55" fmla="*/ 431800 h 1301648"/>
                <a:gd name="connsiteX56" fmla="*/ 515306 w 2848553"/>
                <a:gd name="connsiteY56" fmla="*/ 419100 h 1301648"/>
                <a:gd name="connsiteX57" fmla="*/ 458156 w 2848553"/>
                <a:gd name="connsiteY57" fmla="*/ 406400 h 1301648"/>
                <a:gd name="connsiteX58" fmla="*/ 413706 w 2848553"/>
                <a:gd name="connsiteY58" fmla="*/ 387350 h 1301648"/>
                <a:gd name="connsiteX59" fmla="*/ 388306 w 2848553"/>
                <a:gd name="connsiteY59" fmla="*/ 374650 h 1301648"/>
                <a:gd name="connsiteX60" fmla="*/ 369256 w 2848553"/>
                <a:gd name="connsiteY60" fmla="*/ 361950 h 1301648"/>
                <a:gd name="connsiteX61" fmla="*/ 337506 w 2848553"/>
                <a:gd name="connsiteY61" fmla="*/ 355600 h 1301648"/>
                <a:gd name="connsiteX62" fmla="*/ 293056 w 2848553"/>
                <a:gd name="connsiteY62" fmla="*/ 323850 h 1301648"/>
                <a:gd name="connsiteX63" fmla="*/ 261306 w 2848553"/>
                <a:gd name="connsiteY63" fmla="*/ 311150 h 1301648"/>
                <a:gd name="connsiteX64" fmla="*/ 242256 w 2848553"/>
                <a:gd name="connsiteY64" fmla="*/ 304800 h 1301648"/>
                <a:gd name="connsiteX65" fmla="*/ 204156 w 2848553"/>
                <a:gd name="connsiteY65" fmla="*/ 279400 h 1301648"/>
                <a:gd name="connsiteX66" fmla="*/ 185106 w 2848553"/>
                <a:gd name="connsiteY66" fmla="*/ 273050 h 1301648"/>
                <a:gd name="connsiteX67" fmla="*/ 166056 w 2848553"/>
                <a:gd name="connsiteY67" fmla="*/ 260350 h 1301648"/>
                <a:gd name="connsiteX68" fmla="*/ 140656 w 2848553"/>
                <a:gd name="connsiteY68" fmla="*/ 247650 h 1301648"/>
                <a:gd name="connsiteX69" fmla="*/ 127956 w 2848553"/>
                <a:gd name="connsiteY69" fmla="*/ 228600 h 1301648"/>
                <a:gd name="connsiteX70" fmla="*/ 83506 w 2848553"/>
                <a:gd name="connsiteY70" fmla="*/ 209550 h 1301648"/>
                <a:gd name="connsiteX71" fmla="*/ 64456 w 2848553"/>
                <a:gd name="connsiteY71" fmla="*/ 133350 h 1301648"/>
                <a:gd name="connsiteX72" fmla="*/ 51756 w 2848553"/>
                <a:gd name="connsiteY72" fmla="*/ 88900 h 1301648"/>
                <a:gd name="connsiteX73" fmla="*/ 32706 w 2848553"/>
                <a:gd name="connsiteY73" fmla="*/ 19050 h 1301648"/>
                <a:gd name="connsiteX74" fmla="*/ 20006 w 2848553"/>
                <a:gd name="connsiteY74" fmla="*/ 0 h 1301648"/>
                <a:gd name="connsiteX75" fmla="*/ 20006 w 2848553"/>
                <a:gd name="connsiteY75" fmla="*/ 304800 h 1301648"/>
                <a:gd name="connsiteX76" fmla="*/ 32706 w 2848553"/>
                <a:gd name="connsiteY76" fmla="*/ 495300 h 1301648"/>
                <a:gd name="connsiteX77" fmla="*/ 39056 w 2848553"/>
                <a:gd name="connsiteY77" fmla="*/ 1263650 h 1301648"/>
                <a:gd name="connsiteX78" fmla="*/ 305756 w 2848553"/>
                <a:gd name="connsiteY78" fmla="*/ 1270000 h 1301648"/>
                <a:gd name="connsiteX79" fmla="*/ 2845756 w 2848553"/>
                <a:gd name="connsiteY79" fmla="*/ 1289050 h 1301648"/>
                <a:gd name="connsiteX0" fmla="*/ 3016257 w 3019054"/>
                <a:gd name="connsiteY0" fmla="*/ 1289050 h 1331293"/>
                <a:gd name="connsiteX1" fmla="*/ 2978157 w 3019054"/>
                <a:gd name="connsiteY1" fmla="*/ 1231900 h 1331293"/>
                <a:gd name="connsiteX2" fmla="*/ 2965457 w 3019054"/>
                <a:gd name="connsiteY2" fmla="*/ 1212850 h 1331293"/>
                <a:gd name="connsiteX3" fmla="*/ 2889257 w 3019054"/>
                <a:gd name="connsiteY3" fmla="*/ 1143000 h 1331293"/>
                <a:gd name="connsiteX4" fmla="*/ 2870207 w 3019054"/>
                <a:gd name="connsiteY4" fmla="*/ 1136650 h 1331293"/>
                <a:gd name="connsiteX5" fmla="*/ 2863857 w 3019054"/>
                <a:gd name="connsiteY5" fmla="*/ 1117600 h 1331293"/>
                <a:gd name="connsiteX6" fmla="*/ 2825757 w 3019054"/>
                <a:gd name="connsiteY6" fmla="*/ 1098550 h 1331293"/>
                <a:gd name="connsiteX7" fmla="*/ 2762257 w 3019054"/>
                <a:gd name="connsiteY7" fmla="*/ 1054100 h 1331293"/>
                <a:gd name="connsiteX8" fmla="*/ 2730507 w 3019054"/>
                <a:gd name="connsiteY8" fmla="*/ 1047750 h 1331293"/>
                <a:gd name="connsiteX9" fmla="*/ 2686057 w 3019054"/>
                <a:gd name="connsiteY9" fmla="*/ 1022350 h 1331293"/>
                <a:gd name="connsiteX10" fmla="*/ 2641607 w 3019054"/>
                <a:gd name="connsiteY10" fmla="*/ 996950 h 1331293"/>
                <a:gd name="connsiteX11" fmla="*/ 2616207 w 3019054"/>
                <a:gd name="connsiteY11" fmla="*/ 990600 h 1331293"/>
                <a:gd name="connsiteX12" fmla="*/ 2597157 w 3019054"/>
                <a:gd name="connsiteY12" fmla="*/ 977900 h 1331293"/>
                <a:gd name="connsiteX13" fmla="*/ 2546357 w 3019054"/>
                <a:gd name="connsiteY13" fmla="*/ 958850 h 1331293"/>
                <a:gd name="connsiteX14" fmla="*/ 2508257 w 3019054"/>
                <a:gd name="connsiteY14" fmla="*/ 927100 h 1331293"/>
                <a:gd name="connsiteX15" fmla="*/ 2489207 w 3019054"/>
                <a:gd name="connsiteY15" fmla="*/ 920750 h 1331293"/>
                <a:gd name="connsiteX16" fmla="*/ 2470157 w 3019054"/>
                <a:gd name="connsiteY16" fmla="*/ 908050 h 1331293"/>
                <a:gd name="connsiteX17" fmla="*/ 2438407 w 3019054"/>
                <a:gd name="connsiteY17" fmla="*/ 901700 h 1331293"/>
                <a:gd name="connsiteX18" fmla="*/ 2400307 w 3019054"/>
                <a:gd name="connsiteY18" fmla="*/ 882650 h 1331293"/>
                <a:gd name="connsiteX19" fmla="*/ 2362207 w 3019054"/>
                <a:gd name="connsiteY19" fmla="*/ 857250 h 1331293"/>
                <a:gd name="connsiteX20" fmla="*/ 2343157 w 3019054"/>
                <a:gd name="connsiteY20" fmla="*/ 850900 h 1331293"/>
                <a:gd name="connsiteX21" fmla="*/ 2324107 w 3019054"/>
                <a:gd name="connsiteY21" fmla="*/ 838200 h 1331293"/>
                <a:gd name="connsiteX22" fmla="*/ 2286007 w 3019054"/>
                <a:gd name="connsiteY22" fmla="*/ 825500 h 1331293"/>
                <a:gd name="connsiteX23" fmla="*/ 2266957 w 3019054"/>
                <a:gd name="connsiteY23" fmla="*/ 812800 h 1331293"/>
                <a:gd name="connsiteX24" fmla="*/ 2152657 w 3019054"/>
                <a:gd name="connsiteY24" fmla="*/ 800100 h 1331293"/>
                <a:gd name="connsiteX25" fmla="*/ 2101857 w 3019054"/>
                <a:gd name="connsiteY25" fmla="*/ 781050 h 1331293"/>
                <a:gd name="connsiteX26" fmla="*/ 2082807 w 3019054"/>
                <a:gd name="connsiteY26" fmla="*/ 774700 h 1331293"/>
                <a:gd name="connsiteX27" fmla="*/ 2051057 w 3019054"/>
                <a:gd name="connsiteY27" fmla="*/ 762000 h 1331293"/>
                <a:gd name="connsiteX28" fmla="*/ 1993907 w 3019054"/>
                <a:gd name="connsiteY28" fmla="*/ 742950 h 1331293"/>
                <a:gd name="connsiteX29" fmla="*/ 1974857 w 3019054"/>
                <a:gd name="connsiteY29" fmla="*/ 736600 h 1331293"/>
                <a:gd name="connsiteX30" fmla="*/ 1955807 w 3019054"/>
                <a:gd name="connsiteY30" fmla="*/ 723900 h 1331293"/>
                <a:gd name="connsiteX31" fmla="*/ 1924057 w 3019054"/>
                <a:gd name="connsiteY31" fmla="*/ 711200 h 1331293"/>
                <a:gd name="connsiteX32" fmla="*/ 1866907 w 3019054"/>
                <a:gd name="connsiteY32" fmla="*/ 692150 h 1331293"/>
                <a:gd name="connsiteX33" fmla="*/ 1847857 w 3019054"/>
                <a:gd name="connsiteY33" fmla="*/ 685800 h 1331293"/>
                <a:gd name="connsiteX34" fmla="*/ 1822457 w 3019054"/>
                <a:gd name="connsiteY34" fmla="*/ 679450 h 1331293"/>
                <a:gd name="connsiteX35" fmla="*/ 1790707 w 3019054"/>
                <a:gd name="connsiteY35" fmla="*/ 666750 h 1331293"/>
                <a:gd name="connsiteX36" fmla="*/ 1771657 w 3019054"/>
                <a:gd name="connsiteY36" fmla="*/ 654050 h 1331293"/>
                <a:gd name="connsiteX37" fmla="*/ 1733557 w 3019054"/>
                <a:gd name="connsiteY37" fmla="*/ 647700 h 1331293"/>
                <a:gd name="connsiteX38" fmla="*/ 1689107 w 3019054"/>
                <a:gd name="connsiteY38" fmla="*/ 622300 h 1331293"/>
                <a:gd name="connsiteX39" fmla="*/ 1670057 w 3019054"/>
                <a:gd name="connsiteY39" fmla="*/ 609600 h 1331293"/>
                <a:gd name="connsiteX40" fmla="*/ 1612907 w 3019054"/>
                <a:gd name="connsiteY40" fmla="*/ 596900 h 1331293"/>
                <a:gd name="connsiteX41" fmla="*/ 1593857 w 3019054"/>
                <a:gd name="connsiteY41" fmla="*/ 584200 h 1331293"/>
                <a:gd name="connsiteX42" fmla="*/ 1511307 w 3019054"/>
                <a:gd name="connsiteY42" fmla="*/ 571500 h 1331293"/>
                <a:gd name="connsiteX43" fmla="*/ 1460507 w 3019054"/>
                <a:gd name="connsiteY43" fmla="*/ 558800 h 1331293"/>
                <a:gd name="connsiteX44" fmla="*/ 1346207 w 3019054"/>
                <a:gd name="connsiteY44" fmla="*/ 539750 h 1331293"/>
                <a:gd name="connsiteX45" fmla="*/ 1263657 w 3019054"/>
                <a:gd name="connsiteY45" fmla="*/ 520700 h 1331293"/>
                <a:gd name="connsiteX46" fmla="*/ 1174757 w 3019054"/>
                <a:gd name="connsiteY46" fmla="*/ 508000 h 1331293"/>
                <a:gd name="connsiteX47" fmla="*/ 1143007 w 3019054"/>
                <a:gd name="connsiteY47" fmla="*/ 501650 h 1331293"/>
                <a:gd name="connsiteX48" fmla="*/ 1073157 w 3019054"/>
                <a:gd name="connsiteY48" fmla="*/ 495300 h 1331293"/>
                <a:gd name="connsiteX49" fmla="*/ 1035057 w 3019054"/>
                <a:gd name="connsiteY49" fmla="*/ 488950 h 1331293"/>
                <a:gd name="connsiteX50" fmla="*/ 1016007 w 3019054"/>
                <a:gd name="connsiteY50" fmla="*/ 482600 h 1331293"/>
                <a:gd name="connsiteX51" fmla="*/ 939807 w 3019054"/>
                <a:gd name="connsiteY51" fmla="*/ 469900 h 1331293"/>
                <a:gd name="connsiteX52" fmla="*/ 901707 w 3019054"/>
                <a:gd name="connsiteY52" fmla="*/ 457200 h 1331293"/>
                <a:gd name="connsiteX53" fmla="*/ 882657 w 3019054"/>
                <a:gd name="connsiteY53" fmla="*/ 450850 h 1331293"/>
                <a:gd name="connsiteX54" fmla="*/ 838207 w 3019054"/>
                <a:gd name="connsiteY54" fmla="*/ 444500 h 1331293"/>
                <a:gd name="connsiteX55" fmla="*/ 787407 w 3019054"/>
                <a:gd name="connsiteY55" fmla="*/ 431800 h 1331293"/>
                <a:gd name="connsiteX56" fmla="*/ 685807 w 3019054"/>
                <a:gd name="connsiteY56" fmla="*/ 419100 h 1331293"/>
                <a:gd name="connsiteX57" fmla="*/ 628657 w 3019054"/>
                <a:gd name="connsiteY57" fmla="*/ 406400 h 1331293"/>
                <a:gd name="connsiteX58" fmla="*/ 584207 w 3019054"/>
                <a:gd name="connsiteY58" fmla="*/ 387350 h 1331293"/>
                <a:gd name="connsiteX59" fmla="*/ 558807 w 3019054"/>
                <a:gd name="connsiteY59" fmla="*/ 374650 h 1331293"/>
                <a:gd name="connsiteX60" fmla="*/ 539757 w 3019054"/>
                <a:gd name="connsiteY60" fmla="*/ 361950 h 1331293"/>
                <a:gd name="connsiteX61" fmla="*/ 508007 w 3019054"/>
                <a:gd name="connsiteY61" fmla="*/ 355600 h 1331293"/>
                <a:gd name="connsiteX62" fmla="*/ 463557 w 3019054"/>
                <a:gd name="connsiteY62" fmla="*/ 323850 h 1331293"/>
                <a:gd name="connsiteX63" fmla="*/ 431807 w 3019054"/>
                <a:gd name="connsiteY63" fmla="*/ 311150 h 1331293"/>
                <a:gd name="connsiteX64" fmla="*/ 412757 w 3019054"/>
                <a:gd name="connsiteY64" fmla="*/ 304800 h 1331293"/>
                <a:gd name="connsiteX65" fmla="*/ 374657 w 3019054"/>
                <a:gd name="connsiteY65" fmla="*/ 279400 h 1331293"/>
                <a:gd name="connsiteX66" fmla="*/ 355607 w 3019054"/>
                <a:gd name="connsiteY66" fmla="*/ 273050 h 1331293"/>
                <a:gd name="connsiteX67" fmla="*/ 336557 w 3019054"/>
                <a:gd name="connsiteY67" fmla="*/ 260350 h 1331293"/>
                <a:gd name="connsiteX68" fmla="*/ 311157 w 3019054"/>
                <a:gd name="connsiteY68" fmla="*/ 247650 h 1331293"/>
                <a:gd name="connsiteX69" fmla="*/ 298457 w 3019054"/>
                <a:gd name="connsiteY69" fmla="*/ 228600 h 1331293"/>
                <a:gd name="connsiteX70" fmla="*/ 254007 w 3019054"/>
                <a:gd name="connsiteY70" fmla="*/ 209550 h 1331293"/>
                <a:gd name="connsiteX71" fmla="*/ 234957 w 3019054"/>
                <a:gd name="connsiteY71" fmla="*/ 133350 h 1331293"/>
                <a:gd name="connsiteX72" fmla="*/ 222257 w 3019054"/>
                <a:gd name="connsiteY72" fmla="*/ 88900 h 1331293"/>
                <a:gd name="connsiteX73" fmla="*/ 203207 w 3019054"/>
                <a:gd name="connsiteY73" fmla="*/ 19050 h 1331293"/>
                <a:gd name="connsiteX74" fmla="*/ 190507 w 3019054"/>
                <a:gd name="connsiteY74" fmla="*/ 0 h 1331293"/>
                <a:gd name="connsiteX75" fmla="*/ 190507 w 3019054"/>
                <a:gd name="connsiteY75" fmla="*/ 304800 h 1331293"/>
                <a:gd name="connsiteX76" fmla="*/ 203207 w 3019054"/>
                <a:gd name="connsiteY76" fmla="*/ 495300 h 1331293"/>
                <a:gd name="connsiteX77" fmla="*/ 209557 w 3019054"/>
                <a:gd name="connsiteY77" fmla="*/ 1263650 h 1331293"/>
                <a:gd name="connsiteX78" fmla="*/ 3016257 w 3019054"/>
                <a:gd name="connsiteY78" fmla="*/ 1289050 h 1331293"/>
                <a:gd name="connsiteX0" fmla="*/ 3020337 w 3023134"/>
                <a:gd name="connsiteY0" fmla="*/ 1289050 h 1345174"/>
                <a:gd name="connsiteX1" fmla="*/ 2982237 w 3023134"/>
                <a:gd name="connsiteY1" fmla="*/ 1231900 h 1345174"/>
                <a:gd name="connsiteX2" fmla="*/ 2969537 w 3023134"/>
                <a:gd name="connsiteY2" fmla="*/ 1212850 h 1345174"/>
                <a:gd name="connsiteX3" fmla="*/ 2893337 w 3023134"/>
                <a:gd name="connsiteY3" fmla="*/ 1143000 h 1345174"/>
                <a:gd name="connsiteX4" fmla="*/ 2874287 w 3023134"/>
                <a:gd name="connsiteY4" fmla="*/ 1136650 h 1345174"/>
                <a:gd name="connsiteX5" fmla="*/ 2867937 w 3023134"/>
                <a:gd name="connsiteY5" fmla="*/ 1117600 h 1345174"/>
                <a:gd name="connsiteX6" fmla="*/ 2829837 w 3023134"/>
                <a:gd name="connsiteY6" fmla="*/ 1098550 h 1345174"/>
                <a:gd name="connsiteX7" fmla="*/ 2766337 w 3023134"/>
                <a:gd name="connsiteY7" fmla="*/ 1054100 h 1345174"/>
                <a:gd name="connsiteX8" fmla="*/ 2734587 w 3023134"/>
                <a:gd name="connsiteY8" fmla="*/ 1047750 h 1345174"/>
                <a:gd name="connsiteX9" fmla="*/ 2690137 w 3023134"/>
                <a:gd name="connsiteY9" fmla="*/ 1022350 h 1345174"/>
                <a:gd name="connsiteX10" fmla="*/ 2645687 w 3023134"/>
                <a:gd name="connsiteY10" fmla="*/ 996950 h 1345174"/>
                <a:gd name="connsiteX11" fmla="*/ 2620287 w 3023134"/>
                <a:gd name="connsiteY11" fmla="*/ 990600 h 1345174"/>
                <a:gd name="connsiteX12" fmla="*/ 2601237 w 3023134"/>
                <a:gd name="connsiteY12" fmla="*/ 977900 h 1345174"/>
                <a:gd name="connsiteX13" fmla="*/ 2550437 w 3023134"/>
                <a:gd name="connsiteY13" fmla="*/ 958850 h 1345174"/>
                <a:gd name="connsiteX14" fmla="*/ 2512337 w 3023134"/>
                <a:gd name="connsiteY14" fmla="*/ 927100 h 1345174"/>
                <a:gd name="connsiteX15" fmla="*/ 2493287 w 3023134"/>
                <a:gd name="connsiteY15" fmla="*/ 920750 h 1345174"/>
                <a:gd name="connsiteX16" fmla="*/ 2474237 w 3023134"/>
                <a:gd name="connsiteY16" fmla="*/ 908050 h 1345174"/>
                <a:gd name="connsiteX17" fmla="*/ 2442487 w 3023134"/>
                <a:gd name="connsiteY17" fmla="*/ 901700 h 1345174"/>
                <a:gd name="connsiteX18" fmla="*/ 2404387 w 3023134"/>
                <a:gd name="connsiteY18" fmla="*/ 882650 h 1345174"/>
                <a:gd name="connsiteX19" fmla="*/ 2366287 w 3023134"/>
                <a:gd name="connsiteY19" fmla="*/ 857250 h 1345174"/>
                <a:gd name="connsiteX20" fmla="*/ 2347237 w 3023134"/>
                <a:gd name="connsiteY20" fmla="*/ 850900 h 1345174"/>
                <a:gd name="connsiteX21" fmla="*/ 2328187 w 3023134"/>
                <a:gd name="connsiteY21" fmla="*/ 838200 h 1345174"/>
                <a:gd name="connsiteX22" fmla="*/ 2290087 w 3023134"/>
                <a:gd name="connsiteY22" fmla="*/ 825500 h 1345174"/>
                <a:gd name="connsiteX23" fmla="*/ 2271037 w 3023134"/>
                <a:gd name="connsiteY23" fmla="*/ 812800 h 1345174"/>
                <a:gd name="connsiteX24" fmla="*/ 2156737 w 3023134"/>
                <a:gd name="connsiteY24" fmla="*/ 800100 h 1345174"/>
                <a:gd name="connsiteX25" fmla="*/ 2105937 w 3023134"/>
                <a:gd name="connsiteY25" fmla="*/ 781050 h 1345174"/>
                <a:gd name="connsiteX26" fmla="*/ 2086887 w 3023134"/>
                <a:gd name="connsiteY26" fmla="*/ 774700 h 1345174"/>
                <a:gd name="connsiteX27" fmla="*/ 2055137 w 3023134"/>
                <a:gd name="connsiteY27" fmla="*/ 762000 h 1345174"/>
                <a:gd name="connsiteX28" fmla="*/ 1997987 w 3023134"/>
                <a:gd name="connsiteY28" fmla="*/ 742950 h 1345174"/>
                <a:gd name="connsiteX29" fmla="*/ 1978937 w 3023134"/>
                <a:gd name="connsiteY29" fmla="*/ 736600 h 1345174"/>
                <a:gd name="connsiteX30" fmla="*/ 1959887 w 3023134"/>
                <a:gd name="connsiteY30" fmla="*/ 723900 h 1345174"/>
                <a:gd name="connsiteX31" fmla="*/ 1928137 w 3023134"/>
                <a:gd name="connsiteY31" fmla="*/ 711200 h 1345174"/>
                <a:gd name="connsiteX32" fmla="*/ 1870987 w 3023134"/>
                <a:gd name="connsiteY32" fmla="*/ 692150 h 1345174"/>
                <a:gd name="connsiteX33" fmla="*/ 1851937 w 3023134"/>
                <a:gd name="connsiteY33" fmla="*/ 685800 h 1345174"/>
                <a:gd name="connsiteX34" fmla="*/ 1826537 w 3023134"/>
                <a:gd name="connsiteY34" fmla="*/ 679450 h 1345174"/>
                <a:gd name="connsiteX35" fmla="*/ 1794787 w 3023134"/>
                <a:gd name="connsiteY35" fmla="*/ 666750 h 1345174"/>
                <a:gd name="connsiteX36" fmla="*/ 1775737 w 3023134"/>
                <a:gd name="connsiteY36" fmla="*/ 654050 h 1345174"/>
                <a:gd name="connsiteX37" fmla="*/ 1737637 w 3023134"/>
                <a:gd name="connsiteY37" fmla="*/ 647700 h 1345174"/>
                <a:gd name="connsiteX38" fmla="*/ 1693187 w 3023134"/>
                <a:gd name="connsiteY38" fmla="*/ 622300 h 1345174"/>
                <a:gd name="connsiteX39" fmla="*/ 1674137 w 3023134"/>
                <a:gd name="connsiteY39" fmla="*/ 609600 h 1345174"/>
                <a:gd name="connsiteX40" fmla="*/ 1616987 w 3023134"/>
                <a:gd name="connsiteY40" fmla="*/ 596900 h 1345174"/>
                <a:gd name="connsiteX41" fmla="*/ 1597937 w 3023134"/>
                <a:gd name="connsiteY41" fmla="*/ 584200 h 1345174"/>
                <a:gd name="connsiteX42" fmla="*/ 1515387 w 3023134"/>
                <a:gd name="connsiteY42" fmla="*/ 571500 h 1345174"/>
                <a:gd name="connsiteX43" fmla="*/ 1464587 w 3023134"/>
                <a:gd name="connsiteY43" fmla="*/ 558800 h 1345174"/>
                <a:gd name="connsiteX44" fmla="*/ 1350287 w 3023134"/>
                <a:gd name="connsiteY44" fmla="*/ 539750 h 1345174"/>
                <a:gd name="connsiteX45" fmla="*/ 1267737 w 3023134"/>
                <a:gd name="connsiteY45" fmla="*/ 520700 h 1345174"/>
                <a:gd name="connsiteX46" fmla="*/ 1178837 w 3023134"/>
                <a:gd name="connsiteY46" fmla="*/ 508000 h 1345174"/>
                <a:gd name="connsiteX47" fmla="*/ 1147087 w 3023134"/>
                <a:gd name="connsiteY47" fmla="*/ 501650 h 1345174"/>
                <a:gd name="connsiteX48" fmla="*/ 1077237 w 3023134"/>
                <a:gd name="connsiteY48" fmla="*/ 495300 h 1345174"/>
                <a:gd name="connsiteX49" fmla="*/ 1039137 w 3023134"/>
                <a:gd name="connsiteY49" fmla="*/ 488950 h 1345174"/>
                <a:gd name="connsiteX50" fmla="*/ 1020087 w 3023134"/>
                <a:gd name="connsiteY50" fmla="*/ 482600 h 1345174"/>
                <a:gd name="connsiteX51" fmla="*/ 943887 w 3023134"/>
                <a:gd name="connsiteY51" fmla="*/ 469900 h 1345174"/>
                <a:gd name="connsiteX52" fmla="*/ 905787 w 3023134"/>
                <a:gd name="connsiteY52" fmla="*/ 457200 h 1345174"/>
                <a:gd name="connsiteX53" fmla="*/ 886737 w 3023134"/>
                <a:gd name="connsiteY53" fmla="*/ 450850 h 1345174"/>
                <a:gd name="connsiteX54" fmla="*/ 842287 w 3023134"/>
                <a:gd name="connsiteY54" fmla="*/ 444500 h 1345174"/>
                <a:gd name="connsiteX55" fmla="*/ 791487 w 3023134"/>
                <a:gd name="connsiteY55" fmla="*/ 431800 h 1345174"/>
                <a:gd name="connsiteX56" fmla="*/ 689887 w 3023134"/>
                <a:gd name="connsiteY56" fmla="*/ 419100 h 1345174"/>
                <a:gd name="connsiteX57" fmla="*/ 632737 w 3023134"/>
                <a:gd name="connsiteY57" fmla="*/ 406400 h 1345174"/>
                <a:gd name="connsiteX58" fmla="*/ 588287 w 3023134"/>
                <a:gd name="connsiteY58" fmla="*/ 387350 h 1345174"/>
                <a:gd name="connsiteX59" fmla="*/ 562887 w 3023134"/>
                <a:gd name="connsiteY59" fmla="*/ 374650 h 1345174"/>
                <a:gd name="connsiteX60" fmla="*/ 543837 w 3023134"/>
                <a:gd name="connsiteY60" fmla="*/ 361950 h 1345174"/>
                <a:gd name="connsiteX61" fmla="*/ 512087 w 3023134"/>
                <a:gd name="connsiteY61" fmla="*/ 355600 h 1345174"/>
                <a:gd name="connsiteX62" fmla="*/ 467637 w 3023134"/>
                <a:gd name="connsiteY62" fmla="*/ 323850 h 1345174"/>
                <a:gd name="connsiteX63" fmla="*/ 435887 w 3023134"/>
                <a:gd name="connsiteY63" fmla="*/ 311150 h 1345174"/>
                <a:gd name="connsiteX64" fmla="*/ 416837 w 3023134"/>
                <a:gd name="connsiteY64" fmla="*/ 304800 h 1345174"/>
                <a:gd name="connsiteX65" fmla="*/ 378737 w 3023134"/>
                <a:gd name="connsiteY65" fmla="*/ 279400 h 1345174"/>
                <a:gd name="connsiteX66" fmla="*/ 359687 w 3023134"/>
                <a:gd name="connsiteY66" fmla="*/ 273050 h 1345174"/>
                <a:gd name="connsiteX67" fmla="*/ 340637 w 3023134"/>
                <a:gd name="connsiteY67" fmla="*/ 260350 h 1345174"/>
                <a:gd name="connsiteX68" fmla="*/ 315237 w 3023134"/>
                <a:gd name="connsiteY68" fmla="*/ 247650 h 1345174"/>
                <a:gd name="connsiteX69" fmla="*/ 302537 w 3023134"/>
                <a:gd name="connsiteY69" fmla="*/ 228600 h 1345174"/>
                <a:gd name="connsiteX70" fmla="*/ 258087 w 3023134"/>
                <a:gd name="connsiteY70" fmla="*/ 209550 h 1345174"/>
                <a:gd name="connsiteX71" fmla="*/ 239037 w 3023134"/>
                <a:gd name="connsiteY71" fmla="*/ 133350 h 1345174"/>
                <a:gd name="connsiteX72" fmla="*/ 226337 w 3023134"/>
                <a:gd name="connsiteY72" fmla="*/ 88900 h 1345174"/>
                <a:gd name="connsiteX73" fmla="*/ 207287 w 3023134"/>
                <a:gd name="connsiteY73" fmla="*/ 19050 h 1345174"/>
                <a:gd name="connsiteX74" fmla="*/ 194587 w 3023134"/>
                <a:gd name="connsiteY74" fmla="*/ 0 h 1345174"/>
                <a:gd name="connsiteX75" fmla="*/ 194587 w 3023134"/>
                <a:gd name="connsiteY75" fmla="*/ 304800 h 1345174"/>
                <a:gd name="connsiteX76" fmla="*/ 213637 w 3023134"/>
                <a:gd name="connsiteY76" fmla="*/ 1263650 h 1345174"/>
                <a:gd name="connsiteX77" fmla="*/ 3020337 w 3023134"/>
                <a:gd name="connsiteY77" fmla="*/ 1289050 h 1345174"/>
                <a:gd name="connsiteX0" fmla="*/ 3020825 w 3023622"/>
                <a:gd name="connsiteY0" fmla="*/ 1289050 h 1367535"/>
                <a:gd name="connsiteX1" fmla="*/ 2982725 w 3023622"/>
                <a:gd name="connsiteY1" fmla="*/ 1231900 h 1367535"/>
                <a:gd name="connsiteX2" fmla="*/ 2970025 w 3023622"/>
                <a:gd name="connsiteY2" fmla="*/ 1212850 h 1367535"/>
                <a:gd name="connsiteX3" fmla="*/ 2893825 w 3023622"/>
                <a:gd name="connsiteY3" fmla="*/ 1143000 h 1367535"/>
                <a:gd name="connsiteX4" fmla="*/ 2874775 w 3023622"/>
                <a:gd name="connsiteY4" fmla="*/ 1136650 h 1367535"/>
                <a:gd name="connsiteX5" fmla="*/ 2868425 w 3023622"/>
                <a:gd name="connsiteY5" fmla="*/ 1117600 h 1367535"/>
                <a:gd name="connsiteX6" fmla="*/ 2830325 w 3023622"/>
                <a:gd name="connsiteY6" fmla="*/ 1098550 h 1367535"/>
                <a:gd name="connsiteX7" fmla="*/ 2766825 w 3023622"/>
                <a:gd name="connsiteY7" fmla="*/ 1054100 h 1367535"/>
                <a:gd name="connsiteX8" fmla="*/ 2735075 w 3023622"/>
                <a:gd name="connsiteY8" fmla="*/ 1047750 h 1367535"/>
                <a:gd name="connsiteX9" fmla="*/ 2690625 w 3023622"/>
                <a:gd name="connsiteY9" fmla="*/ 1022350 h 1367535"/>
                <a:gd name="connsiteX10" fmla="*/ 2646175 w 3023622"/>
                <a:gd name="connsiteY10" fmla="*/ 996950 h 1367535"/>
                <a:gd name="connsiteX11" fmla="*/ 2620775 w 3023622"/>
                <a:gd name="connsiteY11" fmla="*/ 990600 h 1367535"/>
                <a:gd name="connsiteX12" fmla="*/ 2601725 w 3023622"/>
                <a:gd name="connsiteY12" fmla="*/ 977900 h 1367535"/>
                <a:gd name="connsiteX13" fmla="*/ 2550925 w 3023622"/>
                <a:gd name="connsiteY13" fmla="*/ 958850 h 1367535"/>
                <a:gd name="connsiteX14" fmla="*/ 2512825 w 3023622"/>
                <a:gd name="connsiteY14" fmla="*/ 927100 h 1367535"/>
                <a:gd name="connsiteX15" fmla="*/ 2493775 w 3023622"/>
                <a:gd name="connsiteY15" fmla="*/ 920750 h 1367535"/>
                <a:gd name="connsiteX16" fmla="*/ 2474725 w 3023622"/>
                <a:gd name="connsiteY16" fmla="*/ 908050 h 1367535"/>
                <a:gd name="connsiteX17" fmla="*/ 2442975 w 3023622"/>
                <a:gd name="connsiteY17" fmla="*/ 901700 h 1367535"/>
                <a:gd name="connsiteX18" fmla="*/ 2404875 w 3023622"/>
                <a:gd name="connsiteY18" fmla="*/ 882650 h 1367535"/>
                <a:gd name="connsiteX19" fmla="*/ 2366775 w 3023622"/>
                <a:gd name="connsiteY19" fmla="*/ 857250 h 1367535"/>
                <a:gd name="connsiteX20" fmla="*/ 2347725 w 3023622"/>
                <a:gd name="connsiteY20" fmla="*/ 850900 h 1367535"/>
                <a:gd name="connsiteX21" fmla="*/ 2328675 w 3023622"/>
                <a:gd name="connsiteY21" fmla="*/ 838200 h 1367535"/>
                <a:gd name="connsiteX22" fmla="*/ 2290575 w 3023622"/>
                <a:gd name="connsiteY22" fmla="*/ 825500 h 1367535"/>
                <a:gd name="connsiteX23" fmla="*/ 2271525 w 3023622"/>
                <a:gd name="connsiteY23" fmla="*/ 812800 h 1367535"/>
                <a:gd name="connsiteX24" fmla="*/ 2157225 w 3023622"/>
                <a:gd name="connsiteY24" fmla="*/ 800100 h 1367535"/>
                <a:gd name="connsiteX25" fmla="*/ 2106425 w 3023622"/>
                <a:gd name="connsiteY25" fmla="*/ 781050 h 1367535"/>
                <a:gd name="connsiteX26" fmla="*/ 2087375 w 3023622"/>
                <a:gd name="connsiteY26" fmla="*/ 774700 h 1367535"/>
                <a:gd name="connsiteX27" fmla="*/ 2055625 w 3023622"/>
                <a:gd name="connsiteY27" fmla="*/ 762000 h 1367535"/>
                <a:gd name="connsiteX28" fmla="*/ 1998475 w 3023622"/>
                <a:gd name="connsiteY28" fmla="*/ 742950 h 1367535"/>
                <a:gd name="connsiteX29" fmla="*/ 1979425 w 3023622"/>
                <a:gd name="connsiteY29" fmla="*/ 736600 h 1367535"/>
                <a:gd name="connsiteX30" fmla="*/ 1960375 w 3023622"/>
                <a:gd name="connsiteY30" fmla="*/ 723900 h 1367535"/>
                <a:gd name="connsiteX31" fmla="*/ 1928625 w 3023622"/>
                <a:gd name="connsiteY31" fmla="*/ 711200 h 1367535"/>
                <a:gd name="connsiteX32" fmla="*/ 1871475 w 3023622"/>
                <a:gd name="connsiteY32" fmla="*/ 692150 h 1367535"/>
                <a:gd name="connsiteX33" fmla="*/ 1852425 w 3023622"/>
                <a:gd name="connsiteY33" fmla="*/ 685800 h 1367535"/>
                <a:gd name="connsiteX34" fmla="*/ 1827025 w 3023622"/>
                <a:gd name="connsiteY34" fmla="*/ 679450 h 1367535"/>
                <a:gd name="connsiteX35" fmla="*/ 1795275 w 3023622"/>
                <a:gd name="connsiteY35" fmla="*/ 666750 h 1367535"/>
                <a:gd name="connsiteX36" fmla="*/ 1776225 w 3023622"/>
                <a:gd name="connsiteY36" fmla="*/ 654050 h 1367535"/>
                <a:gd name="connsiteX37" fmla="*/ 1738125 w 3023622"/>
                <a:gd name="connsiteY37" fmla="*/ 647700 h 1367535"/>
                <a:gd name="connsiteX38" fmla="*/ 1693675 w 3023622"/>
                <a:gd name="connsiteY38" fmla="*/ 622300 h 1367535"/>
                <a:gd name="connsiteX39" fmla="*/ 1674625 w 3023622"/>
                <a:gd name="connsiteY39" fmla="*/ 609600 h 1367535"/>
                <a:gd name="connsiteX40" fmla="*/ 1617475 w 3023622"/>
                <a:gd name="connsiteY40" fmla="*/ 596900 h 1367535"/>
                <a:gd name="connsiteX41" fmla="*/ 1598425 w 3023622"/>
                <a:gd name="connsiteY41" fmla="*/ 584200 h 1367535"/>
                <a:gd name="connsiteX42" fmla="*/ 1515875 w 3023622"/>
                <a:gd name="connsiteY42" fmla="*/ 571500 h 1367535"/>
                <a:gd name="connsiteX43" fmla="*/ 1465075 w 3023622"/>
                <a:gd name="connsiteY43" fmla="*/ 558800 h 1367535"/>
                <a:gd name="connsiteX44" fmla="*/ 1350775 w 3023622"/>
                <a:gd name="connsiteY44" fmla="*/ 539750 h 1367535"/>
                <a:gd name="connsiteX45" fmla="*/ 1268225 w 3023622"/>
                <a:gd name="connsiteY45" fmla="*/ 520700 h 1367535"/>
                <a:gd name="connsiteX46" fmla="*/ 1179325 w 3023622"/>
                <a:gd name="connsiteY46" fmla="*/ 508000 h 1367535"/>
                <a:gd name="connsiteX47" fmla="*/ 1147575 w 3023622"/>
                <a:gd name="connsiteY47" fmla="*/ 501650 h 1367535"/>
                <a:gd name="connsiteX48" fmla="*/ 1077725 w 3023622"/>
                <a:gd name="connsiteY48" fmla="*/ 495300 h 1367535"/>
                <a:gd name="connsiteX49" fmla="*/ 1039625 w 3023622"/>
                <a:gd name="connsiteY49" fmla="*/ 488950 h 1367535"/>
                <a:gd name="connsiteX50" fmla="*/ 1020575 w 3023622"/>
                <a:gd name="connsiteY50" fmla="*/ 482600 h 1367535"/>
                <a:gd name="connsiteX51" fmla="*/ 944375 w 3023622"/>
                <a:gd name="connsiteY51" fmla="*/ 469900 h 1367535"/>
                <a:gd name="connsiteX52" fmla="*/ 906275 w 3023622"/>
                <a:gd name="connsiteY52" fmla="*/ 457200 h 1367535"/>
                <a:gd name="connsiteX53" fmla="*/ 887225 w 3023622"/>
                <a:gd name="connsiteY53" fmla="*/ 450850 h 1367535"/>
                <a:gd name="connsiteX54" fmla="*/ 842775 w 3023622"/>
                <a:gd name="connsiteY54" fmla="*/ 444500 h 1367535"/>
                <a:gd name="connsiteX55" fmla="*/ 791975 w 3023622"/>
                <a:gd name="connsiteY55" fmla="*/ 431800 h 1367535"/>
                <a:gd name="connsiteX56" fmla="*/ 690375 w 3023622"/>
                <a:gd name="connsiteY56" fmla="*/ 419100 h 1367535"/>
                <a:gd name="connsiteX57" fmla="*/ 633225 w 3023622"/>
                <a:gd name="connsiteY57" fmla="*/ 406400 h 1367535"/>
                <a:gd name="connsiteX58" fmla="*/ 588775 w 3023622"/>
                <a:gd name="connsiteY58" fmla="*/ 387350 h 1367535"/>
                <a:gd name="connsiteX59" fmla="*/ 563375 w 3023622"/>
                <a:gd name="connsiteY59" fmla="*/ 374650 h 1367535"/>
                <a:gd name="connsiteX60" fmla="*/ 544325 w 3023622"/>
                <a:gd name="connsiteY60" fmla="*/ 361950 h 1367535"/>
                <a:gd name="connsiteX61" fmla="*/ 512575 w 3023622"/>
                <a:gd name="connsiteY61" fmla="*/ 355600 h 1367535"/>
                <a:gd name="connsiteX62" fmla="*/ 468125 w 3023622"/>
                <a:gd name="connsiteY62" fmla="*/ 323850 h 1367535"/>
                <a:gd name="connsiteX63" fmla="*/ 436375 w 3023622"/>
                <a:gd name="connsiteY63" fmla="*/ 311150 h 1367535"/>
                <a:gd name="connsiteX64" fmla="*/ 417325 w 3023622"/>
                <a:gd name="connsiteY64" fmla="*/ 304800 h 1367535"/>
                <a:gd name="connsiteX65" fmla="*/ 379225 w 3023622"/>
                <a:gd name="connsiteY65" fmla="*/ 279400 h 1367535"/>
                <a:gd name="connsiteX66" fmla="*/ 360175 w 3023622"/>
                <a:gd name="connsiteY66" fmla="*/ 273050 h 1367535"/>
                <a:gd name="connsiteX67" fmla="*/ 341125 w 3023622"/>
                <a:gd name="connsiteY67" fmla="*/ 260350 h 1367535"/>
                <a:gd name="connsiteX68" fmla="*/ 315725 w 3023622"/>
                <a:gd name="connsiteY68" fmla="*/ 247650 h 1367535"/>
                <a:gd name="connsiteX69" fmla="*/ 303025 w 3023622"/>
                <a:gd name="connsiteY69" fmla="*/ 228600 h 1367535"/>
                <a:gd name="connsiteX70" fmla="*/ 258575 w 3023622"/>
                <a:gd name="connsiteY70" fmla="*/ 209550 h 1367535"/>
                <a:gd name="connsiteX71" fmla="*/ 239525 w 3023622"/>
                <a:gd name="connsiteY71" fmla="*/ 133350 h 1367535"/>
                <a:gd name="connsiteX72" fmla="*/ 226825 w 3023622"/>
                <a:gd name="connsiteY72" fmla="*/ 88900 h 1367535"/>
                <a:gd name="connsiteX73" fmla="*/ 207775 w 3023622"/>
                <a:gd name="connsiteY73" fmla="*/ 19050 h 1367535"/>
                <a:gd name="connsiteX74" fmla="*/ 195075 w 3023622"/>
                <a:gd name="connsiteY74" fmla="*/ 0 h 1367535"/>
                <a:gd name="connsiteX75" fmla="*/ 214125 w 3023622"/>
                <a:gd name="connsiteY75" fmla="*/ 1263650 h 1367535"/>
                <a:gd name="connsiteX76" fmla="*/ 3020825 w 3023622"/>
                <a:gd name="connsiteY76" fmla="*/ 1289050 h 1367535"/>
                <a:gd name="connsiteX0" fmla="*/ 3020825 w 3023622"/>
                <a:gd name="connsiteY0" fmla="*/ 1289050 h 1367535"/>
                <a:gd name="connsiteX1" fmla="*/ 2982725 w 3023622"/>
                <a:gd name="connsiteY1" fmla="*/ 1231900 h 1367535"/>
                <a:gd name="connsiteX2" fmla="*/ 2970025 w 3023622"/>
                <a:gd name="connsiteY2" fmla="*/ 1212850 h 1367535"/>
                <a:gd name="connsiteX3" fmla="*/ 2893825 w 3023622"/>
                <a:gd name="connsiteY3" fmla="*/ 1143000 h 1367535"/>
                <a:gd name="connsiteX4" fmla="*/ 2874775 w 3023622"/>
                <a:gd name="connsiteY4" fmla="*/ 1136650 h 1367535"/>
                <a:gd name="connsiteX5" fmla="*/ 2868425 w 3023622"/>
                <a:gd name="connsiteY5" fmla="*/ 1117600 h 1367535"/>
                <a:gd name="connsiteX6" fmla="*/ 2830325 w 3023622"/>
                <a:gd name="connsiteY6" fmla="*/ 1098550 h 1367535"/>
                <a:gd name="connsiteX7" fmla="*/ 2766825 w 3023622"/>
                <a:gd name="connsiteY7" fmla="*/ 1054100 h 1367535"/>
                <a:gd name="connsiteX8" fmla="*/ 2735075 w 3023622"/>
                <a:gd name="connsiteY8" fmla="*/ 1047750 h 1367535"/>
                <a:gd name="connsiteX9" fmla="*/ 2690625 w 3023622"/>
                <a:gd name="connsiteY9" fmla="*/ 1022350 h 1367535"/>
                <a:gd name="connsiteX10" fmla="*/ 2646175 w 3023622"/>
                <a:gd name="connsiteY10" fmla="*/ 996950 h 1367535"/>
                <a:gd name="connsiteX11" fmla="*/ 2620775 w 3023622"/>
                <a:gd name="connsiteY11" fmla="*/ 990600 h 1367535"/>
                <a:gd name="connsiteX12" fmla="*/ 2601725 w 3023622"/>
                <a:gd name="connsiteY12" fmla="*/ 977900 h 1367535"/>
                <a:gd name="connsiteX13" fmla="*/ 2550925 w 3023622"/>
                <a:gd name="connsiteY13" fmla="*/ 958850 h 1367535"/>
                <a:gd name="connsiteX14" fmla="*/ 2512825 w 3023622"/>
                <a:gd name="connsiteY14" fmla="*/ 927100 h 1367535"/>
                <a:gd name="connsiteX15" fmla="*/ 2493775 w 3023622"/>
                <a:gd name="connsiteY15" fmla="*/ 920750 h 1367535"/>
                <a:gd name="connsiteX16" fmla="*/ 2474725 w 3023622"/>
                <a:gd name="connsiteY16" fmla="*/ 908050 h 1367535"/>
                <a:gd name="connsiteX17" fmla="*/ 2442975 w 3023622"/>
                <a:gd name="connsiteY17" fmla="*/ 901700 h 1367535"/>
                <a:gd name="connsiteX18" fmla="*/ 2404875 w 3023622"/>
                <a:gd name="connsiteY18" fmla="*/ 882650 h 1367535"/>
                <a:gd name="connsiteX19" fmla="*/ 2366775 w 3023622"/>
                <a:gd name="connsiteY19" fmla="*/ 857250 h 1367535"/>
                <a:gd name="connsiteX20" fmla="*/ 2347725 w 3023622"/>
                <a:gd name="connsiteY20" fmla="*/ 850900 h 1367535"/>
                <a:gd name="connsiteX21" fmla="*/ 2328675 w 3023622"/>
                <a:gd name="connsiteY21" fmla="*/ 838200 h 1367535"/>
                <a:gd name="connsiteX22" fmla="*/ 2290575 w 3023622"/>
                <a:gd name="connsiteY22" fmla="*/ 825500 h 1367535"/>
                <a:gd name="connsiteX23" fmla="*/ 2271525 w 3023622"/>
                <a:gd name="connsiteY23" fmla="*/ 812800 h 1367535"/>
                <a:gd name="connsiteX24" fmla="*/ 2157225 w 3023622"/>
                <a:gd name="connsiteY24" fmla="*/ 800100 h 1367535"/>
                <a:gd name="connsiteX25" fmla="*/ 2106425 w 3023622"/>
                <a:gd name="connsiteY25" fmla="*/ 781050 h 1367535"/>
                <a:gd name="connsiteX26" fmla="*/ 2087375 w 3023622"/>
                <a:gd name="connsiteY26" fmla="*/ 774700 h 1367535"/>
                <a:gd name="connsiteX27" fmla="*/ 2055625 w 3023622"/>
                <a:gd name="connsiteY27" fmla="*/ 762000 h 1367535"/>
                <a:gd name="connsiteX28" fmla="*/ 1998475 w 3023622"/>
                <a:gd name="connsiteY28" fmla="*/ 742950 h 1367535"/>
                <a:gd name="connsiteX29" fmla="*/ 1979425 w 3023622"/>
                <a:gd name="connsiteY29" fmla="*/ 736600 h 1367535"/>
                <a:gd name="connsiteX30" fmla="*/ 1960375 w 3023622"/>
                <a:gd name="connsiteY30" fmla="*/ 723900 h 1367535"/>
                <a:gd name="connsiteX31" fmla="*/ 1928625 w 3023622"/>
                <a:gd name="connsiteY31" fmla="*/ 711200 h 1367535"/>
                <a:gd name="connsiteX32" fmla="*/ 1871475 w 3023622"/>
                <a:gd name="connsiteY32" fmla="*/ 692150 h 1367535"/>
                <a:gd name="connsiteX33" fmla="*/ 1852425 w 3023622"/>
                <a:gd name="connsiteY33" fmla="*/ 685800 h 1367535"/>
                <a:gd name="connsiteX34" fmla="*/ 1827025 w 3023622"/>
                <a:gd name="connsiteY34" fmla="*/ 679450 h 1367535"/>
                <a:gd name="connsiteX35" fmla="*/ 1795275 w 3023622"/>
                <a:gd name="connsiteY35" fmla="*/ 666750 h 1367535"/>
                <a:gd name="connsiteX36" fmla="*/ 1776225 w 3023622"/>
                <a:gd name="connsiteY36" fmla="*/ 654050 h 1367535"/>
                <a:gd name="connsiteX37" fmla="*/ 1738125 w 3023622"/>
                <a:gd name="connsiteY37" fmla="*/ 647700 h 1367535"/>
                <a:gd name="connsiteX38" fmla="*/ 1693675 w 3023622"/>
                <a:gd name="connsiteY38" fmla="*/ 622300 h 1367535"/>
                <a:gd name="connsiteX39" fmla="*/ 1674625 w 3023622"/>
                <a:gd name="connsiteY39" fmla="*/ 609600 h 1367535"/>
                <a:gd name="connsiteX40" fmla="*/ 1617475 w 3023622"/>
                <a:gd name="connsiteY40" fmla="*/ 596900 h 1367535"/>
                <a:gd name="connsiteX41" fmla="*/ 1598425 w 3023622"/>
                <a:gd name="connsiteY41" fmla="*/ 584200 h 1367535"/>
                <a:gd name="connsiteX42" fmla="*/ 1515875 w 3023622"/>
                <a:gd name="connsiteY42" fmla="*/ 571500 h 1367535"/>
                <a:gd name="connsiteX43" fmla="*/ 1465075 w 3023622"/>
                <a:gd name="connsiteY43" fmla="*/ 558800 h 1367535"/>
                <a:gd name="connsiteX44" fmla="*/ 1350775 w 3023622"/>
                <a:gd name="connsiteY44" fmla="*/ 539750 h 1367535"/>
                <a:gd name="connsiteX45" fmla="*/ 1268225 w 3023622"/>
                <a:gd name="connsiteY45" fmla="*/ 520700 h 1367535"/>
                <a:gd name="connsiteX46" fmla="*/ 1179325 w 3023622"/>
                <a:gd name="connsiteY46" fmla="*/ 508000 h 1367535"/>
                <a:gd name="connsiteX47" fmla="*/ 1147575 w 3023622"/>
                <a:gd name="connsiteY47" fmla="*/ 501650 h 1367535"/>
                <a:gd name="connsiteX48" fmla="*/ 1077725 w 3023622"/>
                <a:gd name="connsiteY48" fmla="*/ 495300 h 1367535"/>
                <a:gd name="connsiteX49" fmla="*/ 1039625 w 3023622"/>
                <a:gd name="connsiteY49" fmla="*/ 488950 h 1367535"/>
                <a:gd name="connsiteX50" fmla="*/ 1020575 w 3023622"/>
                <a:gd name="connsiteY50" fmla="*/ 482600 h 1367535"/>
                <a:gd name="connsiteX51" fmla="*/ 944375 w 3023622"/>
                <a:gd name="connsiteY51" fmla="*/ 469900 h 1367535"/>
                <a:gd name="connsiteX52" fmla="*/ 906275 w 3023622"/>
                <a:gd name="connsiteY52" fmla="*/ 457200 h 1367535"/>
                <a:gd name="connsiteX53" fmla="*/ 887225 w 3023622"/>
                <a:gd name="connsiteY53" fmla="*/ 450850 h 1367535"/>
                <a:gd name="connsiteX54" fmla="*/ 842775 w 3023622"/>
                <a:gd name="connsiteY54" fmla="*/ 444500 h 1367535"/>
                <a:gd name="connsiteX55" fmla="*/ 791975 w 3023622"/>
                <a:gd name="connsiteY55" fmla="*/ 431800 h 1367535"/>
                <a:gd name="connsiteX56" fmla="*/ 690375 w 3023622"/>
                <a:gd name="connsiteY56" fmla="*/ 419100 h 1367535"/>
                <a:gd name="connsiteX57" fmla="*/ 633225 w 3023622"/>
                <a:gd name="connsiteY57" fmla="*/ 406400 h 1367535"/>
                <a:gd name="connsiteX58" fmla="*/ 588775 w 3023622"/>
                <a:gd name="connsiteY58" fmla="*/ 387350 h 1367535"/>
                <a:gd name="connsiteX59" fmla="*/ 563375 w 3023622"/>
                <a:gd name="connsiteY59" fmla="*/ 374650 h 1367535"/>
                <a:gd name="connsiteX60" fmla="*/ 544325 w 3023622"/>
                <a:gd name="connsiteY60" fmla="*/ 361950 h 1367535"/>
                <a:gd name="connsiteX61" fmla="*/ 512575 w 3023622"/>
                <a:gd name="connsiteY61" fmla="*/ 355600 h 1367535"/>
                <a:gd name="connsiteX62" fmla="*/ 468125 w 3023622"/>
                <a:gd name="connsiteY62" fmla="*/ 323850 h 1367535"/>
                <a:gd name="connsiteX63" fmla="*/ 436375 w 3023622"/>
                <a:gd name="connsiteY63" fmla="*/ 311150 h 1367535"/>
                <a:gd name="connsiteX64" fmla="*/ 417325 w 3023622"/>
                <a:gd name="connsiteY64" fmla="*/ 304800 h 1367535"/>
                <a:gd name="connsiteX65" fmla="*/ 379225 w 3023622"/>
                <a:gd name="connsiteY65" fmla="*/ 279400 h 1367535"/>
                <a:gd name="connsiteX66" fmla="*/ 360175 w 3023622"/>
                <a:gd name="connsiteY66" fmla="*/ 273050 h 1367535"/>
                <a:gd name="connsiteX67" fmla="*/ 341125 w 3023622"/>
                <a:gd name="connsiteY67" fmla="*/ 260350 h 1367535"/>
                <a:gd name="connsiteX68" fmla="*/ 315725 w 3023622"/>
                <a:gd name="connsiteY68" fmla="*/ 247650 h 1367535"/>
                <a:gd name="connsiteX69" fmla="*/ 303025 w 3023622"/>
                <a:gd name="connsiteY69" fmla="*/ 228600 h 1367535"/>
                <a:gd name="connsiteX70" fmla="*/ 258575 w 3023622"/>
                <a:gd name="connsiteY70" fmla="*/ 209550 h 1367535"/>
                <a:gd name="connsiteX71" fmla="*/ 226825 w 3023622"/>
                <a:gd name="connsiteY71" fmla="*/ 88900 h 1367535"/>
                <a:gd name="connsiteX72" fmla="*/ 207775 w 3023622"/>
                <a:gd name="connsiteY72" fmla="*/ 19050 h 1367535"/>
                <a:gd name="connsiteX73" fmla="*/ 195075 w 3023622"/>
                <a:gd name="connsiteY73" fmla="*/ 0 h 1367535"/>
                <a:gd name="connsiteX74" fmla="*/ 214125 w 3023622"/>
                <a:gd name="connsiteY74" fmla="*/ 1263650 h 1367535"/>
                <a:gd name="connsiteX75" fmla="*/ 3020825 w 3023622"/>
                <a:gd name="connsiteY75" fmla="*/ 1289050 h 1367535"/>
                <a:gd name="connsiteX0" fmla="*/ 3020825 w 3023622"/>
                <a:gd name="connsiteY0" fmla="*/ 1290272 h 1368757"/>
                <a:gd name="connsiteX1" fmla="*/ 2982725 w 3023622"/>
                <a:gd name="connsiteY1" fmla="*/ 1233122 h 1368757"/>
                <a:gd name="connsiteX2" fmla="*/ 2970025 w 3023622"/>
                <a:gd name="connsiteY2" fmla="*/ 1214072 h 1368757"/>
                <a:gd name="connsiteX3" fmla="*/ 2893825 w 3023622"/>
                <a:gd name="connsiteY3" fmla="*/ 1144222 h 1368757"/>
                <a:gd name="connsiteX4" fmla="*/ 2874775 w 3023622"/>
                <a:gd name="connsiteY4" fmla="*/ 1137872 h 1368757"/>
                <a:gd name="connsiteX5" fmla="*/ 2868425 w 3023622"/>
                <a:gd name="connsiteY5" fmla="*/ 1118822 h 1368757"/>
                <a:gd name="connsiteX6" fmla="*/ 2830325 w 3023622"/>
                <a:gd name="connsiteY6" fmla="*/ 1099772 h 1368757"/>
                <a:gd name="connsiteX7" fmla="*/ 2766825 w 3023622"/>
                <a:gd name="connsiteY7" fmla="*/ 1055322 h 1368757"/>
                <a:gd name="connsiteX8" fmla="*/ 2735075 w 3023622"/>
                <a:gd name="connsiteY8" fmla="*/ 1048972 h 1368757"/>
                <a:gd name="connsiteX9" fmla="*/ 2690625 w 3023622"/>
                <a:gd name="connsiteY9" fmla="*/ 1023572 h 1368757"/>
                <a:gd name="connsiteX10" fmla="*/ 2646175 w 3023622"/>
                <a:gd name="connsiteY10" fmla="*/ 998172 h 1368757"/>
                <a:gd name="connsiteX11" fmla="*/ 2620775 w 3023622"/>
                <a:gd name="connsiteY11" fmla="*/ 991822 h 1368757"/>
                <a:gd name="connsiteX12" fmla="*/ 2601725 w 3023622"/>
                <a:gd name="connsiteY12" fmla="*/ 979122 h 1368757"/>
                <a:gd name="connsiteX13" fmla="*/ 2550925 w 3023622"/>
                <a:gd name="connsiteY13" fmla="*/ 960072 h 1368757"/>
                <a:gd name="connsiteX14" fmla="*/ 2512825 w 3023622"/>
                <a:gd name="connsiteY14" fmla="*/ 928322 h 1368757"/>
                <a:gd name="connsiteX15" fmla="*/ 2493775 w 3023622"/>
                <a:gd name="connsiteY15" fmla="*/ 921972 h 1368757"/>
                <a:gd name="connsiteX16" fmla="*/ 2474725 w 3023622"/>
                <a:gd name="connsiteY16" fmla="*/ 909272 h 1368757"/>
                <a:gd name="connsiteX17" fmla="*/ 2442975 w 3023622"/>
                <a:gd name="connsiteY17" fmla="*/ 902922 h 1368757"/>
                <a:gd name="connsiteX18" fmla="*/ 2404875 w 3023622"/>
                <a:gd name="connsiteY18" fmla="*/ 883872 h 1368757"/>
                <a:gd name="connsiteX19" fmla="*/ 2366775 w 3023622"/>
                <a:gd name="connsiteY19" fmla="*/ 858472 h 1368757"/>
                <a:gd name="connsiteX20" fmla="*/ 2347725 w 3023622"/>
                <a:gd name="connsiteY20" fmla="*/ 852122 h 1368757"/>
                <a:gd name="connsiteX21" fmla="*/ 2328675 w 3023622"/>
                <a:gd name="connsiteY21" fmla="*/ 839422 h 1368757"/>
                <a:gd name="connsiteX22" fmla="*/ 2290575 w 3023622"/>
                <a:gd name="connsiteY22" fmla="*/ 826722 h 1368757"/>
                <a:gd name="connsiteX23" fmla="*/ 2271525 w 3023622"/>
                <a:gd name="connsiteY23" fmla="*/ 814022 h 1368757"/>
                <a:gd name="connsiteX24" fmla="*/ 2157225 w 3023622"/>
                <a:gd name="connsiteY24" fmla="*/ 801322 h 1368757"/>
                <a:gd name="connsiteX25" fmla="*/ 2106425 w 3023622"/>
                <a:gd name="connsiteY25" fmla="*/ 782272 h 1368757"/>
                <a:gd name="connsiteX26" fmla="*/ 2087375 w 3023622"/>
                <a:gd name="connsiteY26" fmla="*/ 775922 h 1368757"/>
                <a:gd name="connsiteX27" fmla="*/ 2055625 w 3023622"/>
                <a:gd name="connsiteY27" fmla="*/ 763222 h 1368757"/>
                <a:gd name="connsiteX28" fmla="*/ 1998475 w 3023622"/>
                <a:gd name="connsiteY28" fmla="*/ 744172 h 1368757"/>
                <a:gd name="connsiteX29" fmla="*/ 1979425 w 3023622"/>
                <a:gd name="connsiteY29" fmla="*/ 737822 h 1368757"/>
                <a:gd name="connsiteX30" fmla="*/ 1960375 w 3023622"/>
                <a:gd name="connsiteY30" fmla="*/ 725122 h 1368757"/>
                <a:gd name="connsiteX31" fmla="*/ 1928625 w 3023622"/>
                <a:gd name="connsiteY31" fmla="*/ 712422 h 1368757"/>
                <a:gd name="connsiteX32" fmla="*/ 1871475 w 3023622"/>
                <a:gd name="connsiteY32" fmla="*/ 693372 h 1368757"/>
                <a:gd name="connsiteX33" fmla="*/ 1852425 w 3023622"/>
                <a:gd name="connsiteY33" fmla="*/ 687022 h 1368757"/>
                <a:gd name="connsiteX34" fmla="*/ 1827025 w 3023622"/>
                <a:gd name="connsiteY34" fmla="*/ 680672 h 1368757"/>
                <a:gd name="connsiteX35" fmla="*/ 1795275 w 3023622"/>
                <a:gd name="connsiteY35" fmla="*/ 667972 h 1368757"/>
                <a:gd name="connsiteX36" fmla="*/ 1776225 w 3023622"/>
                <a:gd name="connsiteY36" fmla="*/ 655272 h 1368757"/>
                <a:gd name="connsiteX37" fmla="*/ 1738125 w 3023622"/>
                <a:gd name="connsiteY37" fmla="*/ 648922 h 1368757"/>
                <a:gd name="connsiteX38" fmla="*/ 1693675 w 3023622"/>
                <a:gd name="connsiteY38" fmla="*/ 623522 h 1368757"/>
                <a:gd name="connsiteX39" fmla="*/ 1674625 w 3023622"/>
                <a:gd name="connsiteY39" fmla="*/ 610822 h 1368757"/>
                <a:gd name="connsiteX40" fmla="*/ 1617475 w 3023622"/>
                <a:gd name="connsiteY40" fmla="*/ 598122 h 1368757"/>
                <a:gd name="connsiteX41" fmla="*/ 1598425 w 3023622"/>
                <a:gd name="connsiteY41" fmla="*/ 585422 h 1368757"/>
                <a:gd name="connsiteX42" fmla="*/ 1515875 w 3023622"/>
                <a:gd name="connsiteY42" fmla="*/ 572722 h 1368757"/>
                <a:gd name="connsiteX43" fmla="*/ 1465075 w 3023622"/>
                <a:gd name="connsiteY43" fmla="*/ 560022 h 1368757"/>
                <a:gd name="connsiteX44" fmla="*/ 1350775 w 3023622"/>
                <a:gd name="connsiteY44" fmla="*/ 540972 h 1368757"/>
                <a:gd name="connsiteX45" fmla="*/ 1268225 w 3023622"/>
                <a:gd name="connsiteY45" fmla="*/ 521922 h 1368757"/>
                <a:gd name="connsiteX46" fmla="*/ 1179325 w 3023622"/>
                <a:gd name="connsiteY46" fmla="*/ 509222 h 1368757"/>
                <a:gd name="connsiteX47" fmla="*/ 1147575 w 3023622"/>
                <a:gd name="connsiteY47" fmla="*/ 502872 h 1368757"/>
                <a:gd name="connsiteX48" fmla="*/ 1077725 w 3023622"/>
                <a:gd name="connsiteY48" fmla="*/ 496522 h 1368757"/>
                <a:gd name="connsiteX49" fmla="*/ 1039625 w 3023622"/>
                <a:gd name="connsiteY49" fmla="*/ 490172 h 1368757"/>
                <a:gd name="connsiteX50" fmla="*/ 1020575 w 3023622"/>
                <a:gd name="connsiteY50" fmla="*/ 483822 h 1368757"/>
                <a:gd name="connsiteX51" fmla="*/ 944375 w 3023622"/>
                <a:gd name="connsiteY51" fmla="*/ 471122 h 1368757"/>
                <a:gd name="connsiteX52" fmla="*/ 906275 w 3023622"/>
                <a:gd name="connsiteY52" fmla="*/ 458422 h 1368757"/>
                <a:gd name="connsiteX53" fmla="*/ 887225 w 3023622"/>
                <a:gd name="connsiteY53" fmla="*/ 452072 h 1368757"/>
                <a:gd name="connsiteX54" fmla="*/ 842775 w 3023622"/>
                <a:gd name="connsiteY54" fmla="*/ 445722 h 1368757"/>
                <a:gd name="connsiteX55" fmla="*/ 791975 w 3023622"/>
                <a:gd name="connsiteY55" fmla="*/ 433022 h 1368757"/>
                <a:gd name="connsiteX56" fmla="*/ 690375 w 3023622"/>
                <a:gd name="connsiteY56" fmla="*/ 420322 h 1368757"/>
                <a:gd name="connsiteX57" fmla="*/ 633225 w 3023622"/>
                <a:gd name="connsiteY57" fmla="*/ 407622 h 1368757"/>
                <a:gd name="connsiteX58" fmla="*/ 588775 w 3023622"/>
                <a:gd name="connsiteY58" fmla="*/ 388572 h 1368757"/>
                <a:gd name="connsiteX59" fmla="*/ 563375 w 3023622"/>
                <a:gd name="connsiteY59" fmla="*/ 375872 h 1368757"/>
                <a:gd name="connsiteX60" fmla="*/ 544325 w 3023622"/>
                <a:gd name="connsiteY60" fmla="*/ 363172 h 1368757"/>
                <a:gd name="connsiteX61" fmla="*/ 512575 w 3023622"/>
                <a:gd name="connsiteY61" fmla="*/ 356822 h 1368757"/>
                <a:gd name="connsiteX62" fmla="*/ 468125 w 3023622"/>
                <a:gd name="connsiteY62" fmla="*/ 325072 h 1368757"/>
                <a:gd name="connsiteX63" fmla="*/ 436375 w 3023622"/>
                <a:gd name="connsiteY63" fmla="*/ 312372 h 1368757"/>
                <a:gd name="connsiteX64" fmla="*/ 417325 w 3023622"/>
                <a:gd name="connsiteY64" fmla="*/ 306022 h 1368757"/>
                <a:gd name="connsiteX65" fmla="*/ 379225 w 3023622"/>
                <a:gd name="connsiteY65" fmla="*/ 280622 h 1368757"/>
                <a:gd name="connsiteX66" fmla="*/ 360175 w 3023622"/>
                <a:gd name="connsiteY66" fmla="*/ 274272 h 1368757"/>
                <a:gd name="connsiteX67" fmla="*/ 341125 w 3023622"/>
                <a:gd name="connsiteY67" fmla="*/ 261572 h 1368757"/>
                <a:gd name="connsiteX68" fmla="*/ 315725 w 3023622"/>
                <a:gd name="connsiteY68" fmla="*/ 248872 h 1368757"/>
                <a:gd name="connsiteX69" fmla="*/ 303025 w 3023622"/>
                <a:gd name="connsiteY69" fmla="*/ 229822 h 1368757"/>
                <a:gd name="connsiteX70" fmla="*/ 258575 w 3023622"/>
                <a:gd name="connsiteY70" fmla="*/ 210772 h 1368757"/>
                <a:gd name="connsiteX71" fmla="*/ 207775 w 3023622"/>
                <a:gd name="connsiteY71" fmla="*/ 20272 h 1368757"/>
                <a:gd name="connsiteX72" fmla="*/ 195075 w 3023622"/>
                <a:gd name="connsiteY72" fmla="*/ 1222 h 1368757"/>
                <a:gd name="connsiteX73" fmla="*/ 214125 w 3023622"/>
                <a:gd name="connsiteY73" fmla="*/ 1264872 h 1368757"/>
                <a:gd name="connsiteX74" fmla="*/ 3020825 w 3023622"/>
                <a:gd name="connsiteY74" fmla="*/ 1290272 h 1368757"/>
                <a:gd name="connsiteX0" fmla="*/ 3022795 w 3025592"/>
                <a:gd name="connsiteY0" fmla="*/ 1338376 h 1416861"/>
                <a:gd name="connsiteX1" fmla="*/ 2984695 w 3025592"/>
                <a:gd name="connsiteY1" fmla="*/ 1281226 h 1416861"/>
                <a:gd name="connsiteX2" fmla="*/ 2971995 w 3025592"/>
                <a:gd name="connsiteY2" fmla="*/ 1262176 h 1416861"/>
                <a:gd name="connsiteX3" fmla="*/ 2895795 w 3025592"/>
                <a:gd name="connsiteY3" fmla="*/ 1192326 h 1416861"/>
                <a:gd name="connsiteX4" fmla="*/ 2876745 w 3025592"/>
                <a:gd name="connsiteY4" fmla="*/ 1185976 h 1416861"/>
                <a:gd name="connsiteX5" fmla="*/ 2870395 w 3025592"/>
                <a:gd name="connsiteY5" fmla="*/ 1166926 h 1416861"/>
                <a:gd name="connsiteX6" fmla="*/ 2832295 w 3025592"/>
                <a:gd name="connsiteY6" fmla="*/ 1147876 h 1416861"/>
                <a:gd name="connsiteX7" fmla="*/ 2768795 w 3025592"/>
                <a:gd name="connsiteY7" fmla="*/ 1103426 h 1416861"/>
                <a:gd name="connsiteX8" fmla="*/ 2737045 w 3025592"/>
                <a:gd name="connsiteY8" fmla="*/ 1097076 h 1416861"/>
                <a:gd name="connsiteX9" fmla="*/ 2692595 w 3025592"/>
                <a:gd name="connsiteY9" fmla="*/ 1071676 h 1416861"/>
                <a:gd name="connsiteX10" fmla="*/ 2648145 w 3025592"/>
                <a:gd name="connsiteY10" fmla="*/ 1046276 h 1416861"/>
                <a:gd name="connsiteX11" fmla="*/ 2622745 w 3025592"/>
                <a:gd name="connsiteY11" fmla="*/ 1039926 h 1416861"/>
                <a:gd name="connsiteX12" fmla="*/ 2603695 w 3025592"/>
                <a:gd name="connsiteY12" fmla="*/ 1027226 h 1416861"/>
                <a:gd name="connsiteX13" fmla="*/ 2552895 w 3025592"/>
                <a:gd name="connsiteY13" fmla="*/ 1008176 h 1416861"/>
                <a:gd name="connsiteX14" fmla="*/ 2514795 w 3025592"/>
                <a:gd name="connsiteY14" fmla="*/ 976426 h 1416861"/>
                <a:gd name="connsiteX15" fmla="*/ 2495745 w 3025592"/>
                <a:gd name="connsiteY15" fmla="*/ 970076 h 1416861"/>
                <a:gd name="connsiteX16" fmla="*/ 2476695 w 3025592"/>
                <a:gd name="connsiteY16" fmla="*/ 957376 h 1416861"/>
                <a:gd name="connsiteX17" fmla="*/ 2444945 w 3025592"/>
                <a:gd name="connsiteY17" fmla="*/ 951026 h 1416861"/>
                <a:gd name="connsiteX18" fmla="*/ 2406845 w 3025592"/>
                <a:gd name="connsiteY18" fmla="*/ 931976 h 1416861"/>
                <a:gd name="connsiteX19" fmla="*/ 2368745 w 3025592"/>
                <a:gd name="connsiteY19" fmla="*/ 906576 h 1416861"/>
                <a:gd name="connsiteX20" fmla="*/ 2349695 w 3025592"/>
                <a:gd name="connsiteY20" fmla="*/ 900226 h 1416861"/>
                <a:gd name="connsiteX21" fmla="*/ 2330645 w 3025592"/>
                <a:gd name="connsiteY21" fmla="*/ 887526 h 1416861"/>
                <a:gd name="connsiteX22" fmla="*/ 2292545 w 3025592"/>
                <a:gd name="connsiteY22" fmla="*/ 874826 h 1416861"/>
                <a:gd name="connsiteX23" fmla="*/ 2273495 w 3025592"/>
                <a:gd name="connsiteY23" fmla="*/ 862126 h 1416861"/>
                <a:gd name="connsiteX24" fmla="*/ 2159195 w 3025592"/>
                <a:gd name="connsiteY24" fmla="*/ 849426 h 1416861"/>
                <a:gd name="connsiteX25" fmla="*/ 2108395 w 3025592"/>
                <a:gd name="connsiteY25" fmla="*/ 830376 h 1416861"/>
                <a:gd name="connsiteX26" fmla="*/ 2089345 w 3025592"/>
                <a:gd name="connsiteY26" fmla="*/ 824026 h 1416861"/>
                <a:gd name="connsiteX27" fmla="*/ 2057595 w 3025592"/>
                <a:gd name="connsiteY27" fmla="*/ 811326 h 1416861"/>
                <a:gd name="connsiteX28" fmla="*/ 2000445 w 3025592"/>
                <a:gd name="connsiteY28" fmla="*/ 792276 h 1416861"/>
                <a:gd name="connsiteX29" fmla="*/ 1981395 w 3025592"/>
                <a:gd name="connsiteY29" fmla="*/ 785926 h 1416861"/>
                <a:gd name="connsiteX30" fmla="*/ 1962345 w 3025592"/>
                <a:gd name="connsiteY30" fmla="*/ 773226 h 1416861"/>
                <a:gd name="connsiteX31" fmla="*/ 1930595 w 3025592"/>
                <a:gd name="connsiteY31" fmla="*/ 760526 h 1416861"/>
                <a:gd name="connsiteX32" fmla="*/ 1873445 w 3025592"/>
                <a:gd name="connsiteY32" fmla="*/ 741476 h 1416861"/>
                <a:gd name="connsiteX33" fmla="*/ 1854395 w 3025592"/>
                <a:gd name="connsiteY33" fmla="*/ 735126 h 1416861"/>
                <a:gd name="connsiteX34" fmla="*/ 1828995 w 3025592"/>
                <a:gd name="connsiteY34" fmla="*/ 728776 h 1416861"/>
                <a:gd name="connsiteX35" fmla="*/ 1797245 w 3025592"/>
                <a:gd name="connsiteY35" fmla="*/ 716076 h 1416861"/>
                <a:gd name="connsiteX36" fmla="*/ 1778195 w 3025592"/>
                <a:gd name="connsiteY36" fmla="*/ 703376 h 1416861"/>
                <a:gd name="connsiteX37" fmla="*/ 1740095 w 3025592"/>
                <a:gd name="connsiteY37" fmla="*/ 697026 h 1416861"/>
                <a:gd name="connsiteX38" fmla="*/ 1695645 w 3025592"/>
                <a:gd name="connsiteY38" fmla="*/ 671626 h 1416861"/>
                <a:gd name="connsiteX39" fmla="*/ 1676595 w 3025592"/>
                <a:gd name="connsiteY39" fmla="*/ 658926 h 1416861"/>
                <a:gd name="connsiteX40" fmla="*/ 1619445 w 3025592"/>
                <a:gd name="connsiteY40" fmla="*/ 646226 h 1416861"/>
                <a:gd name="connsiteX41" fmla="*/ 1600395 w 3025592"/>
                <a:gd name="connsiteY41" fmla="*/ 633526 h 1416861"/>
                <a:gd name="connsiteX42" fmla="*/ 1517845 w 3025592"/>
                <a:gd name="connsiteY42" fmla="*/ 620826 h 1416861"/>
                <a:gd name="connsiteX43" fmla="*/ 1467045 w 3025592"/>
                <a:gd name="connsiteY43" fmla="*/ 608126 h 1416861"/>
                <a:gd name="connsiteX44" fmla="*/ 1352745 w 3025592"/>
                <a:gd name="connsiteY44" fmla="*/ 589076 h 1416861"/>
                <a:gd name="connsiteX45" fmla="*/ 1270195 w 3025592"/>
                <a:gd name="connsiteY45" fmla="*/ 570026 h 1416861"/>
                <a:gd name="connsiteX46" fmla="*/ 1181295 w 3025592"/>
                <a:gd name="connsiteY46" fmla="*/ 557326 h 1416861"/>
                <a:gd name="connsiteX47" fmla="*/ 1149545 w 3025592"/>
                <a:gd name="connsiteY47" fmla="*/ 550976 h 1416861"/>
                <a:gd name="connsiteX48" fmla="*/ 1079695 w 3025592"/>
                <a:gd name="connsiteY48" fmla="*/ 544626 h 1416861"/>
                <a:gd name="connsiteX49" fmla="*/ 1041595 w 3025592"/>
                <a:gd name="connsiteY49" fmla="*/ 538276 h 1416861"/>
                <a:gd name="connsiteX50" fmla="*/ 1022545 w 3025592"/>
                <a:gd name="connsiteY50" fmla="*/ 531926 h 1416861"/>
                <a:gd name="connsiteX51" fmla="*/ 946345 w 3025592"/>
                <a:gd name="connsiteY51" fmla="*/ 519226 h 1416861"/>
                <a:gd name="connsiteX52" fmla="*/ 908245 w 3025592"/>
                <a:gd name="connsiteY52" fmla="*/ 506526 h 1416861"/>
                <a:gd name="connsiteX53" fmla="*/ 889195 w 3025592"/>
                <a:gd name="connsiteY53" fmla="*/ 500176 h 1416861"/>
                <a:gd name="connsiteX54" fmla="*/ 844745 w 3025592"/>
                <a:gd name="connsiteY54" fmla="*/ 493826 h 1416861"/>
                <a:gd name="connsiteX55" fmla="*/ 793945 w 3025592"/>
                <a:gd name="connsiteY55" fmla="*/ 481126 h 1416861"/>
                <a:gd name="connsiteX56" fmla="*/ 692345 w 3025592"/>
                <a:gd name="connsiteY56" fmla="*/ 468426 h 1416861"/>
                <a:gd name="connsiteX57" fmla="*/ 635195 w 3025592"/>
                <a:gd name="connsiteY57" fmla="*/ 455726 h 1416861"/>
                <a:gd name="connsiteX58" fmla="*/ 590745 w 3025592"/>
                <a:gd name="connsiteY58" fmla="*/ 436676 h 1416861"/>
                <a:gd name="connsiteX59" fmla="*/ 565345 w 3025592"/>
                <a:gd name="connsiteY59" fmla="*/ 423976 h 1416861"/>
                <a:gd name="connsiteX60" fmla="*/ 546295 w 3025592"/>
                <a:gd name="connsiteY60" fmla="*/ 411276 h 1416861"/>
                <a:gd name="connsiteX61" fmla="*/ 514545 w 3025592"/>
                <a:gd name="connsiteY61" fmla="*/ 404926 h 1416861"/>
                <a:gd name="connsiteX62" fmla="*/ 470095 w 3025592"/>
                <a:gd name="connsiteY62" fmla="*/ 373176 h 1416861"/>
                <a:gd name="connsiteX63" fmla="*/ 438345 w 3025592"/>
                <a:gd name="connsiteY63" fmla="*/ 360476 h 1416861"/>
                <a:gd name="connsiteX64" fmla="*/ 419295 w 3025592"/>
                <a:gd name="connsiteY64" fmla="*/ 354126 h 1416861"/>
                <a:gd name="connsiteX65" fmla="*/ 381195 w 3025592"/>
                <a:gd name="connsiteY65" fmla="*/ 328726 h 1416861"/>
                <a:gd name="connsiteX66" fmla="*/ 362145 w 3025592"/>
                <a:gd name="connsiteY66" fmla="*/ 322376 h 1416861"/>
                <a:gd name="connsiteX67" fmla="*/ 343095 w 3025592"/>
                <a:gd name="connsiteY67" fmla="*/ 309676 h 1416861"/>
                <a:gd name="connsiteX68" fmla="*/ 317695 w 3025592"/>
                <a:gd name="connsiteY68" fmla="*/ 296976 h 1416861"/>
                <a:gd name="connsiteX69" fmla="*/ 304995 w 3025592"/>
                <a:gd name="connsiteY69" fmla="*/ 277926 h 1416861"/>
                <a:gd name="connsiteX70" fmla="*/ 260545 w 3025592"/>
                <a:gd name="connsiteY70" fmla="*/ 258876 h 1416861"/>
                <a:gd name="connsiteX71" fmla="*/ 197045 w 3025592"/>
                <a:gd name="connsiteY71" fmla="*/ 49326 h 1416861"/>
                <a:gd name="connsiteX72" fmla="*/ 216095 w 3025592"/>
                <a:gd name="connsiteY72" fmla="*/ 1312976 h 1416861"/>
                <a:gd name="connsiteX73" fmla="*/ 3022795 w 3025592"/>
                <a:gd name="connsiteY73" fmla="*/ 1338376 h 1416861"/>
                <a:gd name="connsiteX0" fmla="*/ 3024540 w 3027337"/>
                <a:gd name="connsiteY0" fmla="*/ 1335566 h 1414051"/>
                <a:gd name="connsiteX1" fmla="*/ 2986440 w 3027337"/>
                <a:gd name="connsiteY1" fmla="*/ 1278416 h 1414051"/>
                <a:gd name="connsiteX2" fmla="*/ 2973740 w 3027337"/>
                <a:gd name="connsiteY2" fmla="*/ 1259366 h 1414051"/>
                <a:gd name="connsiteX3" fmla="*/ 2897540 w 3027337"/>
                <a:gd name="connsiteY3" fmla="*/ 1189516 h 1414051"/>
                <a:gd name="connsiteX4" fmla="*/ 2878490 w 3027337"/>
                <a:gd name="connsiteY4" fmla="*/ 1183166 h 1414051"/>
                <a:gd name="connsiteX5" fmla="*/ 2872140 w 3027337"/>
                <a:gd name="connsiteY5" fmla="*/ 1164116 h 1414051"/>
                <a:gd name="connsiteX6" fmla="*/ 2834040 w 3027337"/>
                <a:gd name="connsiteY6" fmla="*/ 1145066 h 1414051"/>
                <a:gd name="connsiteX7" fmla="*/ 2770540 w 3027337"/>
                <a:gd name="connsiteY7" fmla="*/ 1100616 h 1414051"/>
                <a:gd name="connsiteX8" fmla="*/ 2738790 w 3027337"/>
                <a:gd name="connsiteY8" fmla="*/ 1094266 h 1414051"/>
                <a:gd name="connsiteX9" fmla="*/ 2694340 w 3027337"/>
                <a:gd name="connsiteY9" fmla="*/ 1068866 h 1414051"/>
                <a:gd name="connsiteX10" fmla="*/ 2649890 w 3027337"/>
                <a:gd name="connsiteY10" fmla="*/ 1043466 h 1414051"/>
                <a:gd name="connsiteX11" fmla="*/ 2624490 w 3027337"/>
                <a:gd name="connsiteY11" fmla="*/ 1037116 h 1414051"/>
                <a:gd name="connsiteX12" fmla="*/ 2605440 w 3027337"/>
                <a:gd name="connsiteY12" fmla="*/ 1024416 h 1414051"/>
                <a:gd name="connsiteX13" fmla="*/ 2554640 w 3027337"/>
                <a:gd name="connsiteY13" fmla="*/ 1005366 h 1414051"/>
                <a:gd name="connsiteX14" fmla="*/ 2516540 w 3027337"/>
                <a:gd name="connsiteY14" fmla="*/ 973616 h 1414051"/>
                <a:gd name="connsiteX15" fmla="*/ 2497490 w 3027337"/>
                <a:gd name="connsiteY15" fmla="*/ 967266 h 1414051"/>
                <a:gd name="connsiteX16" fmla="*/ 2478440 w 3027337"/>
                <a:gd name="connsiteY16" fmla="*/ 954566 h 1414051"/>
                <a:gd name="connsiteX17" fmla="*/ 2446690 w 3027337"/>
                <a:gd name="connsiteY17" fmla="*/ 948216 h 1414051"/>
                <a:gd name="connsiteX18" fmla="*/ 2408590 w 3027337"/>
                <a:gd name="connsiteY18" fmla="*/ 929166 h 1414051"/>
                <a:gd name="connsiteX19" fmla="*/ 2370490 w 3027337"/>
                <a:gd name="connsiteY19" fmla="*/ 903766 h 1414051"/>
                <a:gd name="connsiteX20" fmla="*/ 2351440 w 3027337"/>
                <a:gd name="connsiteY20" fmla="*/ 897416 h 1414051"/>
                <a:gd name="connsiteX21" fmla="*/ 2332390 w 3027337"/>
                <a:gd name="connsiteY21" fmla="*/ 884716 h 1414051"/>
                <a:gd name="connsiteX22" fmla="*/ 2294290 w 3027337"/>
                <a:gd name="connsiteY22" fmla="*/ 872016 h 1414051"/>
                <a:gd name="connsiteX23" fmla="*/ 2275240 w 3027337"/>
                <a:gd name="connsiteY23" fmla="*/ 859316 h 1414051"/>
                <a:gd name="connsiteX24" fmla="*/ 2160940 w 3027337"/>
                <a:gd name="connsiteY24" fmla="*/ 846616 h 1414051"/>
                <a:gd name="connsiteX25" fmla="*/ 2110140 w 3027337"/>
                <a:gd name="connsiteY25" fmla="*/ 827566 h 1414051"/>
                <a:gd name="connsiteX26" fmla="*/ 2091090 w 3027337"/>
                <a:gd name="connsiteY26" fmla="*/ 821216 h 1414051"/>
                <a:gd name="connsiteX27" fmla="*/ 2059340 w 3027337"/>
                <a:gd name="connsiteY27" fmla="*/ 808516 h 1414051"/>
                <a:gd name="connsiteX28" fmla="*/ 2002190 w 3027337"/>
                <a:gd name="connsiteY28" fmla="*/ 789466 h 1414051"/>
                <a:gd name="connsiteX29" fmla="*/ 1983140 w 3027337"/>
                <a:gd name="connsiteY29" fmla="*/ 783116 h 1414051"/>
                <a:gd name="connsiteX30" fmla="*/ 1964090 w 3027337"/>
                <a:gd name="connsiteY30" fmla="*/ 770416 h 1414051"/>
                <a:gd name="connsiteX31" fmla="*/ 1932340 w 3027337"/>
                <a:gd name="connsiteY31" fmla="*/ 757716 h 1414051"/>
                <a:gd name="connsiteX32" fmla="*/ 1875190 w 3027337"/>
                <a:gd name="connsiteY32" fmla="*/ 738666 h 1414051"/>
                <a:gd name="connsiteX33" fmla="*/ 1856140 w 3027337"/>
                <a:gd name="connsiteY33" fmla="*/ 732316 h 1414051"/>
                <a:gd name="connsiteX34" fmla="*/ 1830740 w 3027337"/>
                <a:gd name="connsiteY34" fmla="*/ 725966 h 1414051"/>
                <a:gd name="connsiteX35" fmla="*/ 1798990 w 3027337"/>
                <a:gd name="connsiteY35" fmla="*/ 713266 h 1414051"/>
                <a:gd name="connsiteX36" fmla="*/ 1779940 w 3027337"/>
                <a:gd name="connsiteY36" fmla="*/ 700566 h 1414051"/>
                <a:gd name="connsiteX37" fmla="*/ 1741840 w 3027337"/>
                <a:gd name="connsiteY37" fmla="*/ 694216 h 1414051"/>
                <a:gd name="connsiteX38" fmla="*/ 1697390 w 3027337"/>
                <a:gd name="connsiteY38" fmla="*/ 668816 h 1414051"/>
                <a:gd name="connsiteX39" fmla="*/ 1678340 w 3027337"/>
                <a:gd name="connsiteY39" fmla="*/ 656116 h 1414051"/>
                <a:gd name="connsiteX40" fmla="*/ 1621190 w 3027337"/>
                <a:gd name="connsiteY40" fmla="*/ 643416 h 1414051"/>
                <a:gd name="connsiteX41" fmla="*/ 1602140 w 3027337"/>
                <a:gd name="connsiteY41" fmla="*/ 630716 h 1414051"/>
                <a:gd name="connsiteX42" fmla="*/ 1519590 w 3027337"/>
                <a:gd name="connsiteY42" fmla="*/ 618016 h 1414051"/>
                <a:gd name="connsiteX43" fmla="*/ 1468790 w 3027337"/>
                <a:gd name="connsiteY43" fmla="*/ 605316 h 1414051"/>
                <a:gd name="connsiteX44" fmla="*/ 1354490 w 3027337"/>
                <a:gd name="connsiteY44" fmla="*/ 586266 h 1414051"/>
                <a:gd name="connsiteX45" fmla="*/ 1271940 w 3027337"/>
                <a:gd name="connsiteY45" fmla="*/ 567216 h 1414051"/>
                <a:gd name="connsiteX46" fmla="*/ 1183040 w 3027337"/>
                <a:gd name="connsiteY46" fmla="*/ 554516 h 1414051"/>
                <a:gd name="connsiteX47" fmla="*/ 1151290 w 3027337"/>
                <a:gd name="connsiteY47" fmla="*/ 548166 h 1414051"/>
                <a:gd name="connsiteX48" fmla="*/ 1081440 w 3027337"/>
                <a:gd name="connsiteY48" fmla="*/ 541816 h 1414051"/>
                <a:gd name="connsiteX49" fmla="*/ 1043340 w 3027337"/>
                <a:gd name="connsiteY49" fmla="*/ 535466 h 1414051"/>
                <a:gd name="connsiteX50" fmla="*/ 1024290 w 3027337"/>
                <a:gd name="connsiteY50" fmla="*/ 529116 h 1414051"/>
                <a:gd name="connsiteX51" fmla="*/ 948090 w 3027337"/>
                <a:gd name="connsiteY51" fmla="*/ 516416 h 1414051"/>
                <a:gd name="connsiteX52" fmla="*/ 909990 w 3027337"/>
                <a:gd name="connsiteY52" fmla="*/ 503716 h 1414051"/>
                <a:gd name="connsiteX53" fmla="*/ 890940 w 3027337"/>
                <a:gd name="connsiteY53" fmla="*/ 497366 h 1414051"/>
                <a:gd name="connsiteX54" fmla="*/ 846490 w 3027337"/>
                <a:gd name="connsiteY54" fmla="*/ 491016 h 1414051"/>
                <a:gd name="connsiteX55" fmla="*/ 795690 w 3027337"/>
                <a:gd name="connsiteY55" fmla="*/ 478316 h 1414051"/>
                <a:gd name="connsiteX56" fmla="*/ 694090 w 3027337"/>
                <a:gd name="connsiteY56" fmla="*/ 465616 h 1414051"/>
                <a:gd name="connsiteX57" fmla="*/ 636940 w 3027337"/>
                <a:gd name="connsiteY57" fmla="*/ 452916 h 1414051"/>
                <a:gd name="connsiteX58" fmla="*/ 592490 w 3027337"/>
                <a:gd name="connsiteY58" fmla="*/ 433866 h 1414051"/>
                <a:gd name="connsiteX59" fmla="*/ 567090 w 3027337"/>
                <a:gd name="connsiteY59" fmla="*/ 421166 h 1414051"/>
                <a:gd name="connsiteX60" fmla="*/ 548040 w 3027337"/>
                <a:gd name="connsiteY60" fmla="*/ 408466 h 1414051"/>
                <a:gd name="connsiteX61" fmla="*/ 516290 w 3027337"/>
                <a:gd name="connsiteY61" fmla="*/ 402116 h 1414051"/>
                <a:gd name="connsiteX62" fmla="*/ 471840 w 3027337"/>
                <a:gd name="connsiteY62" fmla="*/ 370366 h 1414051"/>
                <a:gd name="connsiteX63" fmla="*/ 440090 w 3027337"/>
                <a:gd name="connsiteY63" fmla="*/ 357666 h 1414051"/>
                <a:gd name="connsiteX64" fmla="*/ 421040 w 3027337"/>
                <a:gd name="connsiteY64" fmla="*/ 351316 h 1414051"/>
                <a:gd name="connsiteX65" fmla="*/ 382940 w 3027337"/>
                <a:gd name="connsiteY65" fmla="*/ 325916 h 1414051"/>
                <a:gd name="connsiteX66" fmla="*/ 363890 w 3027337"/>
                <a:gd name="connsiteY66" fmla="*/ 319566 h 1414051"/>
                <a:gd name="connsiteX67" fmla="*/ 344840 w 3027337"/>
                <a:gd name="connsiteY67" fmla="*/ 306866 h 1414051"/>
                <a:gd name="connsiteX68" fmla="*/ 319440 w 3027337"/>
                <a:gd name="connsiteY68" fmla="*/ 294166 h 1414051"/>
                <a:gd name="connsiteX69" fmla="*/ 306740 w 3027337"/>
                <a:gd name="connsiteY69" fmla="*/ 275116 h 1414051"/>
                <a:gd name="connsiteX70" fmla="*/ 198790 w 3027337"/>
                <a:gd name="connsiteY70" fmla="*/ 46516 h 1414051"/>
                <a:gd name="connsiteX71" fmla="*/ 217840 w 3027337"/>
                <a:gd name="connsiteY71" fmla="*/ 1310166 h 1414051"/>
                <a:gd name="connsiteX72" fmla="*/ 3024540 w 3027337"/>
                <a:gd name="connsiteY72" fmla="*/ 1335566 h 1414051"/>
                <a:gd name="connsiteX0" fmla="*/ 3024540 w 3027337"/>
                <a:gd name="connsiteY0" fmla="*/ 1335566 h 1414051"/>
                <a:gd name="connsiteX1" fmla="*/ 2986440 w 3027337"/>
                <a:gd name="connsiteY1" fmla="*/ 1278416 h 1414051"/>
                <a:gd name="connsiteX2" fmla="*/ 2973740 w 3027337"/>
                <a:gd name="connsiteY2" fmla="*/ 1259366 h 1414051"/>
                <a:gd name="connsiteX3" fmla="*/ 2897540 w 3027337"/>
                <a:gd name="connsiteY3" fmla="*/ 1189516 h 1414051"/>
                <a:gd name="connsiteX4" fmla="*/ 2878490 w 3027337"/>
                <a:gd name="connsiteY4" fmla="*/ 1183166 h 1414051"/>
                <a:gd name="connsiteX5" fmla="*/ 2872140 w 3027337"/>
                <a:gd name="connsiteY5" fmla="*/ 1164116 h 1414051"/>
                <a:gd name="connsiteX6" fmla="*/ 2834040 w 3027337"/>
                <a:gd name="connsiteY6" fmla="*/ 1145066 h 1414051"/>
                <a:gd name="connsiteX7" fmla="*/ 2770540 w 3027337"/>
                <a:gd name="connsiteY7" fmla="*/ 1100616 h 1414051"/>
                <a:gd name="connsiteX8" fmla="*/ 2738790 w 3027337"/>
                <a:gd name="connsiteY8" fmla="*/ 1094266 h 1414051"/>
                <a:gd name="connsiteX9" fmla="*/ 2694340 w 3027337"/>
                <a:gd name="connsiteY9" fmla="*/ 1068866 h 1414051"/>
                <a:gd name="connsiteX10" fmla="*/ 2649890 w 3027337"/>
                <a:gd name="connsiteY10" fmla="*/ 1043466 h 1414051"/>
                <a:gd name="connsiteX11" fmla="*/ 2624490 w 3027337"/>
                <a:gd name="connsiteY11" fmla="*/ 1037116 h 1414051"/>
                <a:gd name="connsiteX12" fmla="*/ 2605440 w 3027337"/>
                <a:gd name="connsiteY12" fmla="*/ 1024416 h 1414051"/>
                <a:gd name="connsiteX13" fmla="*/ 2554640 w 3027337"/>
                <a:gd name="connsiteY13" fmla="*/ 1005366 h 1414051"/>
                <a:gd name="connsiteX14" fmla="*/ 2516540 w 3027337"/>
                <a:gd name="connsiteY14" fmla="*/ 973616 h 1414051"/>
                <a:gd name="connsiteX15" fmla="*/ 2497490 w 3027337"/>
                <a:gd name="connsiteY15" fmla="*/ 967266 h 1414051"/>
                <a:gd name="connsiteX16" fmla="*/ 2478440 w 3027337"/>
                <a:gd name="connsiteY16" fmla="*/ 954566 h 1414051"/>
                <a:gd name="connsiteX17" fmla="*/ 2446690 w 3027337"/>
                <a:gd name="connsiteY17" fmla="*/ 948216 h 1414051"/>
                <a:gd name="connsiteX18" fmla="*/ 2408590 w 3027337"/>
                <a:gd name="connsiteY18" fmla="*/ 929166 h 1414051"/>
                <a:gd name="connsiteX19" fmla="*/ 2370490 w 3027337"/>
                <a:gd name="connsiteY19" fmla="*/ 903766 h 1414051"/>
                <a:gd name="connsiteX20" fmla="*/ 2351440 w 3027337"/>
                <a:gd name="connsiteY20" fmla="*/ 897416 h 1414051"/>
                <a:gd name="connsiteX21" fmla="*/ 2332390 w 3027337"/>
                <a:gd name="connsiteY21" fmla="*/ 884716 h 1414051"/>
                <a:gd name="connsiteX22" fmla="*/ 2294290 w 3027337"/>
                <a:gd name="connsiteY22" fmla="*/ 872016 h 1414051"/>
                <a:gd name="connsiteX23" fmla="*/ 2275240 w 3027337"/>
                <a:gd name="connsiteY23" fmla="*/ 859316 h 1414051"/>
                <a:gd name="connsiteX24" fmla="*/ 2160940 w 3027337"/>
                <a:gd name="connsiteY24" fmla="*/ 846616 h 1414051"/>
                <a:gd name="connsiteX25" fmla="*/ 2110140 w 3027337"/>
                <a:gd name="connsiteY25" fmla="*/ 827566 h 1414051"/>
                <a:gd name="connsiteX26" fmla="*/ 2091090 w 3027337"/>
                <a:gd name="connsiteY26" fmla="*/ 821216 h 1414051"/>
                <a:gd name="connsiteX27" fmla="*/ 2059340 w 3027337"/>
                <a:gd name="connsiteY27" fmla="*/ 808516 h 1414051"/>
                <a:gd name="connsiteX28" fmla="*/ 2002190 w 3027337"/>
                <a:gd name="connsiteY28" fmla="*/ 789466 h 1414051"/>
                <a:gd name="connsiteX29" fmla="*/ 1983140 w 3027337"/>
                <a:gd name="connsiteY29" fmla="*/ 783116 h 1414051"/>
                <a:gd name="connsiteX30" fmla="*/ 1964090 w 3027337"/>
                <a:gd name="connsiteY30" fmla="*/ 770416 h 1414051"/>
                <a:gd name="connsiteX31" fmla="*/ 1932340 w 3027337"/>
                <a:gd name="connsiteY31" fmla="*/ 757716 h 1414051"/>
                <a:gd name="connsiteX32" fmla="*/ 1875190 w 3027337"/>
                <a:gd name="connsiteY32" fmla="*/ 738666 h 1414051"/>
                <a:gd name="connsiteX33" fmla="*/ 1856140 w 3027337"/>
                <a:gd name="connsiteY33" fmla="*/ 732316 h 1414051"/>
                <a:gd name="connsiteX34" fmla="*/ 1830740 w 3027337"/>
                <a:gd name="connsiteY34" fmla="*/ 725966 h 1414051"/>
                <a:gd name="connsiteX35" fmla="*/ 1798990 w 3027337"/>
                <a:gd name="connsiteY35" fmla="*/ 713266 h 1414051"/>
                <a:gd name="connsiteX36" fmla="*/ 1779940 w 3027337"/>
                <a:gd name="connsiteY36" fmla="*/ 700566 h 1414051"/>
                <a:gd name="connsiteX37" fmla="*/ 1741840 w 3027337"/>
                <a:gd name="connsiteY37" fmla="*/ 694216 h 1414051"/>
                <a:gd name="connsiteX38" fmla="*/ 1697390 w 3027337"/>
                <a:gd name="connsiteY38" fmla="*/ 668816 h 1414051"/>
                <a:gd name="connsiteX39" fmla="*/ 1678340 w 3027337"/>
                <a:gd name="connsiteY39" fmla="*/ 656116 h 1414051"/>
                <a:gd name="connsiteX40" fmla="*/ 1621190 w 3027337"/>
                <a:gd name="connsiteY40" fmla="*/ 643416 h 1414051"/>
                <a:gd name="connsiteX41" fmla="*/ 1602140 w 3027337"/>
                <a:gd name="connsiteY41" fmla="*/ 630716 h 1414051"/>
                <a:gd name="connsiteX42" fmla="*/ 1519590 w 3027337"/>
                <a:gd name="connsiteY42" fmla="*/ 618016 h 1414051"/>
                <a:gd name="connsiteX43" fmla="*/ 1468790 w 3027337"/>
                <a:gd name="connsiteY43" fmla="*/ 605316 h 1414051"/>
                <a:gd name="connsiteX44" fmla="*/ 1354490 w 3027337"/>
                <a:gd name="connsiteY44" fmla="*/ 586266 h 1414051"/>
                <a:gd name="connsiteX45" fmla="*/ 1271940 w 3027337"/>
                <a:gd name="connsiteY45" fmla="*/ 567216 h 1414051"/>
                <a:gd name="connsiteX46" fmla="*/ 1183040 w 3027337"/>
                <a:gd name="connsiteY46" fmla="*/ 554516 h 1414051"/>
                <a:gd name="connsiteX47" fmla="*/ 1151290 w 3027337"/>
                <a:gd name="connsiteY47" fmla="*/ 548166 h 1414051"/>
                <a:gd name="connsiteX48" fmla="*/ 1081440 w 3027337"/>
                <a:gd name="connsiteY48" fmla="*/ 541816 h 1414051"/>
                <a:gd name="connsiteX49" fmla="*/ 1043340 w 3027337"/>
                <a:gd name="connsiteY49" fmla="*/ 535466 h 1414051"/>
                <a:gd name="connsiteX50" fmla="*/ 1024290 w 3027337"/>
                <a:gd name="connsiteY50" fmla="*/ 529116 h 1414051"/>
                <a:gd name="connsiteX51" fmla="*/ 948090 w 3027337"/>
                <a:gd name="connsiteY51" fmla="*/ 516416 h 1414051"/>
                <a:gd name="connsiteX52" fmla="*/ 909990 w 3027337"/>
                <a:gd name="connsiteY52" fmla="*/ 503716 h 1414051"/>
                <a:gd name="connsiteX53" fmla="*/ 890940 w 3027337"/>
                <a:gd name="connsiteY53" fmla="*/ 497366 h 1414051"/>
                <a:gd name="connsiteX54" fmla="*/ 846490 w 3027337"/>
                <a:gd name="connsiteY54" fmla="*/ 491016 h 1414051"/>
                <a:gd name="connsiteX55" fmla="*/ 795690 w 3027337"/>
                <a:gd name="connsiteY55" fmla="*/ 478316 h 1414051"/>
                <a:gd name="connsiteX56" fmla="*/ 694090 w 3027337"/>
                <a:gd name="connsiteY56" fmla="*/ 465616 h 1414051"/>
                <a:gd name="connsiteX57" fmla="*/ 636940 w 3027337"/>
                <a:gd name="connsiteY57" fmla="*/ 452916 h 1414051"/>
                <a:gd name="connsiteX58" fmla="*/ 592490 w 3027337"/>
                <a:gd name="connsiteY58" fmla="*/ 433866 h 1414051"/>
                <a:gd name="connsiteX59" fmla="*/ 567090 w 3027337"/>
                <a:gd name="connsiteY59" fmla="*/ 421166 h 1414051"/>
                <a:gd name="connsiteX60" fmla="*/ 548040 w 3027337"/>
                <a:gd name="connsiteY60" fmla="*/ 408466 h 1414051"/>
                <a:gd name="connsiteX61" fmla="*/ 516290 w 3027337"/>
                <a:gd name="connsiteY61" fmla="*/ 402116 h 1414051"/>
                <a:gd name="connsiteX62" fmla="*/ 471840 w 3027337"/>
                <a:gd name="connsiteY62" fmla="*/ 370366 h 1414051"/>
                <a:gd name="connsiteX63" fmla="*/ 440090 w 3027337"/>
                <a:gd name="connsiteY63" fmla="*/ 357666 h 1414051"/>
                <a:gd name="connsiteX64" fmla="*/ 421040 w 3027337"/>
                <a:gd name="connsiteY64" fmla="*/ 351316 h 1414051"/>
                <a:gd name="connsiteX65" fmla="*/ 382940 w 3027337"/>
                <a:gd name="connsiteY65" fmla="*/ 325916 h 1414051"/>
                <a:gd name="connsiteX66" fmla="*/ 363890 w 3027337"/>
                <a:gd name="connsiteY66" fmla="*/ 319566 h 1414051"/>
                <a:gd name="connsiteX67" fmla="*/ 319440 w 3027337"/>
                <a:gd name="connsiteY67" fmla="*/ 294166 h 1414051"/>
                <a:gd name="connsiteX68" fmla="*/ 306740 w 3027337"/>
                <a:gd name="connsiteY68" fmla="*/ 275116 h 1414051"/>
                <a:gd name="connsiteX69" fmla="*/ 198790 w 3027337"/>
                <a:gd name="connsiteY69" fmla="*/ 46516 h 1414051"/>
                <a:gd name="connsiteX70" fmla="*/ 217840 w 3027337"/>
                <a:gd name="connsiteY70" fmla="*/ 1310166 h 1414051"/>
                <a:gd name="connsiteX71" fmla="*/ 3024540 w 3027337"/>
                <a:gd name="connsiteY71" fmla="*/ 1335566 h 1414051"/>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592992 w 3027839"/>
                <a:gd name="connsiteY58" fmla="*/ 431293 h 1411478"/>
                <a:gd name="connsiteX59" fmla="*/ 567592 w 3027839"/>
                <a:gd name="connsiteY59" fmla="*/ 418593 h 1411478"/>
                <a:gd name="connsiteX60" fmla="*/ 548542 w 3027839"/>
                <a:gd name="connsiteY60" fmla="*/ 405893 h 1411478"/>
                <a:gd name="connsiteX61" fmla="*/ 516792 w 3027839"/>
                <a:gd name="connsiteY61" fmla="*/ 399543 h 1411478"/>
                <a:gd name="connsiteX62" fmla="*/ 472342 w 3027839"/>
                <a:gd name="connsiteY62" fmla="*/ 367793 h 1411478"/>
                <a:gd name="connsiteX63" fmla="*/ 440592 w 3027839"/>
                <a:gd name="connsiteY63" fmla="*/ 355093 h 1411478"/>
                <a:gd name="connsiteX64" fmla="*/ 421542 w 3027839"/>
                <a:gd name="connsiteY64" fmla="*/ 348743 h 1411478"/>
                <a:gd name="connsiteX65" fmla="*/ 383442 w 3027839"/>
                <a:gd name="connsiteY65" fmla="*/ 323343 h 1411478"/>
                <a:gd name="connsiteX66" fmla="*/ 364392 w 3027839"/>
                <a:gd name="connsiteY66" fmla="*/ 316993 h 1411478"/>
                <a:gd name="connsiteX67" fmla="*/ 319942 w 3027839"/>
                <a:gd name="connsiteY67" fmla="*/ 291593 h 1411478"/>
                <a:gd name="connsiteX68" fmla="*/ 199292 w 3027839"/>
                <a:gd name="connsiteY68" fmla="*/ 43943 h 1411478"/>
                <a:gd name="connsiteX69" fmla="*/ 218342 w 3027839"/>
                <a:gd name="connsiteY69" fmla="*/ 1307593 h 1411478"/>
                <a:gd name="connsiteX70" fmla="*/ 3025042 w 3027839"/>
                <a:gd name="connsiteY70"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592992 w 3027839"/>
                <a:gd name="connsiteY58" fmla="*/ 431293 h 1411478"/>
                <a:gd name="connsiteX59" fmla="*/ 567592 w 3027839"/>
                <a:gd name="connsiteY59" fmla="*/ 418593 h 1411478"/>
                <a:gd name="connsiteX60" fmla="*/ 548542 w 3027839"/>
                <a:gd name="connsiteY60" fmla="*/ 405893 h 1411478"/>
                <a:gd name="connsiteX61" fmla="*/ 516792 w 3027839"/>
                <a:gd name="connsiteY61" fmla="*/ 399543 h 1411478"/>
                <a:gd name="connsiteX62" fmla="*/ 472342 w 3027839"/>
                <a:gd name="connsiteY62" fmla="*/ 367793 h 1411478"/>
                <a:gd name="connsiteX63" fmla="*/ 440592 w 3027839"/>
                <a:gd name="connsiteY63" fmla="*/ 355093 h 1411478"/>
                <a:gd name="connsiteX64" fmla="*/ 421542 w 3027839"/>
                <a:gd name="connsiteY64" fmla="*/ 348743 h 1411478"/>
                <a:gd name="connsiteX65" fmla="*/ 383442 w 3027839"/>
                <a:gd name="connsiteY65" fmla="*/ 323343 h 1411478"/>
                <a:gd name="connsiteX66" fmla="*/ 319942 w 3027839"/>
                <a:gd name="connsiteY66" fmla="*/ 291593 h 1411478"/>
                <a:gd name="connsiteX67" fmla="*/ 199292 w 3027839"/>
                <a:gd name="connsiteY67" fmla="*/ 43943 h 1411478"/>
                <a:gd name="connsiteX68" fmla="*/ 218342 w 3027839"/>
                <a:gd name="connsiteY68" fmla="*/ 1307593 h 1411478"/>
                <a:gd name="connsiteX69" fmla="*/ 3025042 w 3027839"/>
                <a:gd name="connsiteY69"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592992 w 3027839"/>
                <a:gd name="connsiteY58" fmla="*/ 431293 h 1411478"/>
                <a:gd name="connsiteX59" fmla="*/ 567592 w 3027839"/>
                <a:gd name="connsiteY59" fmla="*/ 418593 h 1411478"/>
                <a:gd name="connsiteX60" fmla="*/ 548542 w 3027839"/>
                <a:gd name="connsiteY60" fmla="*/ 405893 h 1411478"/>
                <a:gd name="connsiteX61" fmla="*/ 516792 w 3027839"/>
                <a:gd name="connsiteY61" fmla="*/ 399543 h 1411478"/>
                <a:gd name="connsiteX62" fmla="*/ 472342 w 3027839"/>
                <a:gd name="connsiteY62" fmla="*/ 367793 h 1411478"/>
                <a:gd name="connsiteX63" fmla="*/ 440592 w 3027839"/>
                <a:gd name="connsiteY63" fmla="*/ 355093 h 1411478"/>
                <a:gd name="connsiteX64" fmla="*/ 421542 w 3027839"/>
                <a:gd name="connsiteY64" fmla="*/ 348743 h 1411478"/>
                <a:gd name="connsiteX65" fmla="*/ 319942 w 3027839"/>
                <a:gd name="connsiteY65" fmla="*/ 291593 h 1411478"/>
                <a:gd name="connsiteX66" fmla="*/ 199292 w 3027839"/>
                <a:gd name="connsiteY66" fmla="*/ 43943 h 1411478"/>
                <a:gd name="connsiteX67" fmla="*/ 218342 w 3027839"/>
                <a:gd name="connsiteY67" fmla="*/ 1307593 h 1411478"/>
                <a:gd name="connsiteX68" fmla="*/ 3025042 w 3027839"/>
                <a:gd name="connsiteY68"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592992 w 3027839"/>
                <a:gd name="connsiteY58" fmla="*/ 431293 h 1411478"/>
                <a:gd name="connsiteX59" fmla="*/ 567592 w 3027839"/>
                <a:gd name="connsiteY59" fmla="*/ 418593 h 1411478"/>
                <a:gd name="connsiteX60" fmla="*/ 548542 w 3027839"/>
                <a:gd name="connsiteY60" fmla="*/ 405893 h 1411478"/>
                <a:gd name="connsiteX61" fmla="*/ 516792 w 3027839"/>
                <a:gd name="connsiteY61" fmla="*/ 399543 h 1411478"/>
                <a:gd name="connsiteX62" fmla="*/ 472342 w 3027839"/>
                <a:gd name="connsiteY62" fmla="*/ 367793 h 1411478"/>
                <a:gd name="connsiteX63" fmla="*/ 440592 w 3027839"/>
                <a:gd name="connsiteY63" fmla="*/ 355093 h 1411478"/>
                <a:gd name="connsiteX64" fmla="*/ 319942 w 3027839"/>
                <a:gd name="connsiteY64" fmla="*/ 291593 h 1411478"/>
                <a:gd name="connsiteX65" fmla="*/ 199292 w 3027839"/>
                <a:gd name="connsiteY65" fmla="*/ 43943 h 1411478"/>
                <a:gd name="connsiteX66" fmla="*/ 218342 w 3027839"/>
                <a:gd name="connsiteY66" fmla="*/ 1307593 h 1411478"/>
                <a:gd name="connsiteX67" fmla="*/ 3025042 w 3027839"/>
                <a:gd name="connsiteY67"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592992 w 3027839"/>
                <a:gd name="connsiteY58" fmla="*/ 431293 h 1411478"/>
                <a:gd name="connsiteX59" fmla="*/ 567592 w 3027839"/>
                <a:gd name="connsiteY59" fmla="*/ 418593 h 1411478"/>
                <a:gd name="connsiteX60" fmla="*/ 548542 w 3027839"/>
                <a:gd name="connsiteY60" fmla="*/ 405893 h 1411478"/>
                <a:gd name="connsiteX61" fmla="*/ 516792 w 3027839"/>
                <a:gd name="connsiteY61" fmla="*/ 399543 h 1411478"/>
                <a:gd name="connsiteX62" fmla="*/ 472342 w 3027839"/>
                <a:gd name="connsiteY62" fmla="*/ 367793 h 1411478"/>
                <a:gd name="connsiteX63" fmla="*/ 319942 w 3027839"/>
                <a:gd name="connsiteY63" fmla="*/ 291593 h 1411478"/>
                <a:gd name="connsiteX64" fmla="*/ 199292 w 3027839"/>
                <a:gd name="connsiteY64" fmla="*/ 43943 h 1411478"/>
                <a:gd name="connsiteX65" fmla="*/ 218342 w 3027839"/>
                <a:gd name="connsiteY65" fmla="*/ 1307593 h 1411478"/>
                <a:gd name="connsiteX66" fmla="*/ 3025042 w 3027839"/>
                <a:gd name="connsiteY66"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592992 w 3027839"/>
                <a:gd name="connsiteY58" fmla="*/ 431293 h 1411478"/>
                <a:gd name="connsiteX59" fmla="*/ 567592 w 3027839"/>
                <a:gd name="connsiteY59" fmla="*/ 418593 h 1411478"/>
                <a:gd name="connsiteX60" fmla="*/ 548542 w 3027839"/>
                <a:gd name="connsiteY60" fmla="*/ 405893 h 1411478"/>
                <a:gd name="connsiteX61" fmla="*/ 516792 w 3027839"/>
                <a:gd name="connsiteY61" fmla="*/ 399543 h 1411478"/>
                <a:gd name="connsiteX62" fmla="*/ 319942 w 3027839"/>
                <a:gd name="connsiteY62" fmla="*/ 291593 h 1411478"/>
                <a:gd name="connsiteX63" fmla="*/ 199292 w 3027839"/>
                <a:gd name="connsiteY63" fmla="*/ 43943 h 1411478"/>
                <a:gd name="connsiteX64" fmla="*/ 218342 w 3027839"/>
                <a:gd name="connsiteY64" fmla="*/ 1307593 h 1411478"/>
                <a:gd name="connsiteX65" fmla="*/ 3025042 w 3027839"/>
                <a:gd name="connsiteY65"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592992 w 3027839"/>
                <a:gd name="connsiteY58" fmla="*/ 431293 h 1411478"/>
                <a:gd name="connsiteX59" fmla="*/ 567592 w 3027839"/>
                <a:gd name="connsiteY59" fmla="*/ 418593 h 1411478"/>
                <a:gd name="connsiteX60" fmla="*/ 548542 w 3027839"/>
                <a:gd name="connsiteY60" fmla="*/ 405893 h 1411478"/>
                <a:gd name="connsiteX61" fmla="*/ 319942 w 3027839"/>
                <a:gd name="connsiteY61" fmla="*/ 291593 h 1411478"/>
                <a:gd name="connsiteX62" fmla="*/ 199292 w 3027839"/>
                <a:gd name="connsiteY62" fmla="*/ 43943 h 1411478"/>
                <a:gd name="connsiteX63" fmla="*/ 218342 w 3027839"/>
                <a:gd name="connsiteY63" fmla="*/ 1307593 h 1411478"/>
                <a:gd name="connsiteX64" fmla="*/ 3025042 w 3027839"/>
                <a:gd name="connsiteY64"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592992 w 3027839"/>
                <a:gd name="connsiteY58" fmla="*/ 431293 h 1411478"/>
                <a:gd name="connsiteX59" fmla="*/ 567592 w 3027839"/>
                <a:gd name="connsiteY59" fmla="*/ 418593 h 1411478"/>
                <a:gd name="connsiteX60" fmla="*/ 319942 w 3027839"/>
                <a:gd name="connsiteY60" fmla="*/ 291593 h 1411478"/>
                <a:gd name="connsiteX61" fmla="*/ 199292 w 3027839"/>
                <a:gd name="connsiteY61" fmla="*/ 43943 h 1411478"/>
                <a:gd name="connsiteX62" fmla="*/ 218342 w 3027839"/>
                <a:gd name="connsiteY62" fmla="*/ 1307593 h 1411478"/>
                <a:gd name="connsiteX63" fmla="*/ 3025042 w 3027839"/>
                <a:gd name="connsiteY63"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592992 w 3027839"/>
                <a:gd name="connsiteY58" fmla="*/ 431293 h 1411478"/>
                <a:gd name="connsiteX59" fmla="*/ 319942 w 3027839"/>
                <a:gd name="connsiteY59" fmla="*/ 291593 h 1411478"/>
                <a:gd name="connsiteX60" fmla="*/ 199292 w 3027839"/>
                <a:gd name="connsiteY60" fmla="*/ 43943 h 1411478"/>
                <a:gd name="connsiteX61" fmla="*/ 218342 w 3027839"/>
                <a:gd name="connsiteY61" fmla="*/ 1307593 h 1411478"/>
                <a:gd name="connsiteX62" fmla="*/ 3025042 w 3027839"/>
                <a:gd name="connsiteY62"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637442 w 3027839"/>
                <a:gd name="connsiteY57" fmla="*/ 450343 h 1411478"/>
                <a:gd name="connsiteX58" fmla="*/ 319942 w 3027839"/>
                <a:gd name="connsiteY58" fmla="*/ 291593 h 1411478"/>
                <a:gd name="connsiteX59" fmla="*/ 199292 w 3027839"/>
                <a:gd name="connsiteY59" fmla="*/ 43943 h 1411478"/>
                <a:gd name="connsiteX60" fmla="*/ 218342 w 3027839"/>
                <a:gd name="connsiteY60" fmla="*/ 1307593 h 1411478"/>
                <a:gd name="connsiteX61" fmla="*/ 3025042 w 3027839"/>
                <a:gd name="connsiteY61"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796192 w 3027839"/>
                <a:gd name="connsiteY55" fmla="*/ 475743 h 1411478"/>
                <a:gd name="connsiteX56" fmla="*/ 694592 w 3027839"/>
                <a:gd name="connsiteY56" fmla="*/ 463043 h 1411478"/>
                <a:gd name="connsiteX57" fmla="*/ 319942 w 3027839"/>
                <a:gd name="connsiteY57" fmla="*/ 291593 h 1411478"/>
                <a:gd name="connsiteX58" fmla="*/ 199292 w 3027839"/>
                <a:gd name="connsiteY58" fmla="*/ 43943 h 1411478"/>
                <a:gd name="connsiteX59" fmla="*/ 218342 w 3027839"/>
                <a:gd name="connsiteY59" fmla="*/ 1307593 h 1411478"/>
                <a:gd name="connsiteX60" fmla="*/ 3025042 w 3027839"/>
                <a:gd name="connsiteY60"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846992 w 3027839"/>
                <a:gd name="connsiteY54" fmla="*/ 488443 h 1411478"/>
                <a:gd name="connsiteX55" fmla="*/ 694592 w 3027839"/>
                <a:gd name="connsiteY55" fmla="*/ 463043 h 1411478"/>
                <a:gd name="connsiteX56" fmla="*/ 319942 w 3027839"/>
                <a:gd name="connsiteY56" fmla="*/ 291593 h 1411478"/>
                <a:gd name="connsiteX57" fmla="*/ 199292 w 3027839"/>
                <a:gd name="connsiteY57" fmla="*/ 43943 h 1411478"/>
                <a:gd name="connsiteX58" fmla="*/ 218342 w 3027839"/>
                <a:gd name="connsiteY58" fmla="*/ 1307593 h 1411478"/>
                <a:gd name="connsiteX59" fmla="*/ 3025042 w 3027839"/>
                <a:gd name="connsiteY59"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891442 w 3027839"/>
                <a:gd name="connsiteY53" fmla="*/ 494793 h 1411478"/>
                <a:gd name="connsiteX54" fmla="*/ 694592 w 3027839"/>
                <a:gd name="connsiteY54" fmla="*/ 463043 h 1411478"/>
                <a:gd name="connsiteX55" fmla="*/ 319942 w 3027839"/>
                <a:gd name="connsiteY55" fmla="*/ 291593 h 1411478"/>
                <a:gd name="connsiteX56" fmla="*/ 199292 w 3027839"/>
                <a:gd name="connsiteY56" fmla="*/ 43943 h 1411478"/>
                <a:gd name="connsiteX57" fmla="*/ 218342 w 3027839"/>
                <a:gd name="connsiteY57" fmla="*/ 1307593 h 1411478"/>
                <a:gd name="connsiteX58" fmla="*/ 3025042 w 3027839"/>
                <a:gd name="connsiteY58"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48592 w 3027839"/>
                <a:gd name="connsiteY51" fmla="*/ 513843 h 1411478"/>
                <a:gd name="connsiteX52" fmla="*/ 910492 w 3027839"/>
                <a:gd name="connsiteY52" fmla="*/ 501143 h 1411478"/>
                <a:gd name="connsiteX53" fmla="*/ 694592 w 3027839"/>
                <a:gd name="connsiteY53" fmla="*/ 463043 h 1411478"/>
                <a:gd name="connsiteX54" fmla="*/ 319942 w 3027839"/>
                <a:gd name="connsiteY54" fmla="*/ 291593 h 1411478"/>
                <a:gd name="connsiteX55" fmla="*/ 199292 w 3027839"/>
                <a:gd name="connsiteY55" fmla="*/ 43943 h 1411478"/>
                <a:gd name="connsiteX56" fmla="*/ 218342 w 3027839"/>
                <a:gd name="connsiteY56" fmla="*/ 1307593 h 1411478"/>
                <a:gd name="connsiteX57" fmla="*/ 3025042 w 3027839"/>
                <a:gd name="connsiteY57"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1024792 w 3027839"/>
                <a:gd name="connsiteY50" fmla="*/ 526543 h 1411478"/>
                <a:gd name="connsiteX51" fmla="*/ 910492 w 3027839"/>
                <a:gd name="connsiteY51" fmla="*/ 501143 h 1411478"/>
                <a:gd name="connsiteX52" fmla="*/ 694592 w 3027839"/>
                <a:gd name="connsiteY52" fmla="*/ 463043 h 1411478"/>
                <a:gd name="connsiteX53" fmla="*/ 319942 w 3027839"/>
                <a:gd name="connsiteY53" fmla="*/ 291593 h 1411478"/>
                <a:gd name="connsiteX54" fmla="*/ 199292 w 3027839"/>
                <a:gd name="connsiteY54" fmla="*/ 43943 h 1411478"/>
                <a:gd name="connsiteX55" fmla="*/ 218342 w 3027839"/>
                <a:gd name="connsiteY55" fmla="*/ 1307593 h 1411478"/>
                <a:gd name="connsiteX56" fmla="*/ 3025042 w 3027839"/>
                <a:gd name="connsiteY56"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910492 w 3027839"/>
                <a:gd name="connsiteY50" fmla="*/ 501143 h 1411478"/>
                <a:gd name="connsiteX51" fmla="*/ 694592 w 3027839"/>
                <a:gd name="connsiteY51" fmla="*/ 463043 h 1411478"/>
                <a:gd name="connsiteX52" fmla="*/ 319942 w 3027839"/>
                <a:gd name="connsiteY52" fmla="*/ 291593 h 1411478"/>
                <a:gd name="connsiteX53" fmla="*/ 199292 w 3027839"/>
                <a:gd name="connsiteY53" fmla="*/ 43943 h 1411478"/>
                <a:gd name="connsiteX54" fmla="*/ 218342 w 3027839"/>
                <a:gd name="connsiteY54" fmla="*/ 1307593 h 1411478"/>
                <a:gd name="connsiteX55" fmla="*/ 3025042 w 3027839"/>
                <a:gd name="connsiteY55"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1043842 w 3027839"/>
                <a:gd name="connsiteY49" fmla="*/ 532893 h 1411478"/>
                <a:gd name="connsiteX50" fmla="*/ 694592 w 3027839"/>
                <a:gd name="connsiteY50" fmla="*/ 463043 h 1411478"/>
                <a:gd name="connsiteX51" fmla="*/ 319942 w 3027839"/>
                <a:gd name="connsiteY51" fmla="*/ 291593 h 1411478"/>
                <a:gd name="connsiteX52" fmla="*/ 199292 w 3027839"/>
                <a:gd name="connsiteY52" fmla="*/ 43943 h 1411478"/>
                <a:gd name="connsiteX53" fmla="*/ 218342 w 3027839"/>
                <a:gd name="connsiteY53" fmla="*/ 1307593 h 1411478"/>
                <a:gd name="connsiteX54" fmla="*/ 3025042 w 3027839"/>
                <a:gd name="connsiteY54"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1081942 w 3027839"/>
                <a:gd name="connsiteY48" fmla="*/ 539243 h 1411478"/>
                <a:gd name="connsiteX49" fmla="*/ 694592 w 3027839"/>
                <a:gd name="connsiteY49" fmla="*/ 463043 h 1411478"/>
                <a:gd name="connsiteX50" fmla="*/ 319942 w 3027839"/>
                <a:gd name="connsiteY50" fmla="*/ 291593 h 1411478"/>
                <a:gd name="connsiteX51" fmla="*/ 199292 w 3027839"/>
                <a:gd name="connsiteY51" fmla="*/ 43943 h 1411478"/>
                <a:gd name="connsiteX52" fmla="*/ 218342 w 3027839"/>
                <a:gd name="connsiteY52" fmla="*/ 1307593 h 1411478"/>
                <a:gd name="connsiteX53" fmla="*/ 3025042 w 3027839"/>
                <a:gd name="connsiteY53"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1151792 w 3027839"/>
                <a:gd name="connsiteY47" fmla="*/ 545593 h 1411478"/>
                <a:gd name="connsiteX48" fmla="*/ 694592 w 3027839"/>
                <a:gd name="connsiteY48" fmla="*/ 463043 h 1411478"/>
                <a:gd name="connsiteX49" fmla="*/ 319942 w 3027839"/>
                <a:gd name="connsiteY49" fmla="*/ 291593 h 1411478"/>
                <a:gd name="connsiteX50" fmla="*/ 199292 w 3027839"/>
                <a:gd name="connsiteY50" fmla="*/ 43943 h 1411478"/>
                <a:gd name="connsiteX51" fmla="*/ 218342 w 3027839"/>
                <a:gd name="connsiteY51" fmla="*/ 1307593 h 1411478"/>
                <a:gd name="connsiteX52" fmla="*/ 3025042 w 3027839"/>
                <a:gd name="connsiteY52"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1183542 w 3027839"/>
                <a:gd name="connsiteY46" fmla="*/ 551943 h 1411478"/>
                <a:gd name="connsiteX47" fmla="*/ 694592 w 3027839"/>
                <a:gd name="connsiteY47" fmla="*/ 463043 h 1411478"/>
                <a:gd name="connsiteX48" fmla="*/ 319942 w 3027839"/>
                <a:gd name="connsiteY48" fmla="*/ 291593 h 1411478"/>
                <a:gd name="connsiteX49" fmla="*/ 199292 w 3027839"/>
                <a:gd name="connsiteY49" fmla="*/ 43943 h 1411478"/>
                <a:gd name="connsiteX50" fmla="*/ 218342 w 3027839"/>
                <a:gd name="connsiteY50" fmla="*/ 1307593 h 1411478"/>
                <a:gd name="connsiteX51" fmla="*/ 3025042 w 3027839"/>
                <a:gd name="connsiteY51"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1272442 w 3027839"/>
                <a:gd name="connsiteY45" fmla="*/ 564643 h 1411478"/>
                <a:gd name="connsiteX46" fmla="*/ 694592 w 3027839"/>
                <a:gd name="connsiteY46" fmla="*/ 463043 h 1411478"/>
                <a:gd name="connsiteX47" fmla="*/ 319942 w 3027839"/>
                <a:gd name="connsiteY47" fmla="*/ 291593 h 1411478"/>
                <a:gd name="connsiteX48" fmla="*/ 199292 w 3027839"/>
                <a:gd name="connsiteY48" fmla="*/ 43943 h 1411478"/>
                <a:gd name="connsiteX49" fmla="*/ 218342 w 3027839"/>
                <a:gd name="connsiteY49" fmla="*/ 1307593 h 1411478"/>
                <a:gd name="connsiteX50" fmla="*/ 3025042 w 3027839"/>
                <a:gd name="connsiteY50"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1354992 w 3027839"/>
                <a:gd name="connsiteY44" fmla="*/ 583693 h 1411478"/>
                <a:gd name="connsiteX45" fmla="*/ 694592 w 3027839"/>
                <a:gd name="connsiteY45" fmla="*/ 463043 h 1411478"/>
                <a:gd name="connsiteX46" fmla="*/ 319942 w 3027839"/>
                <a:gd name="connsiteY46" fmla="*/ 291593 h 1411478"/>
                <a:gd name="connsiteX47" fmla="*/ 199292 w 3027839"/>
                <a:gd name="connsiteY47" fmla="*/ 43943 h 1411478"/>
                <a:gd name="connsiteX48" fmla="*/ 218342 w 3027839"/>
                <a:gd name="connsiteY48" fmla="*/ 1307593 h 1411478"/>
                <a:gd name="connsiteX49" fmla="*/ 3025042 w 3027839"/>
                <a:gd name="connsiteY49"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1469292 w 3027839"/>
                <a:gd name="connsiteY43" fmla="*/ 602743 h 1411478"/>
                <a:gd name="connsiteX44" fmla="*/ 694592 w 3027839"/>
                <a:gd name="connsiteY44" fmla="*/ 463043 h 1411478"/>
                <a:gd name="connsiteX45" fmla="*/ 319942 w 3027839"/>
                <a:gd name="connsiteY45" fmla="*/ 291593 h 1411478"/>
                <a:gd name="connsiteX46" fmla="*/ 199292 w 3027839"/>
                <a:gd name="connsiteY46" fmla="*/ 43943 h 1411478"/>
                <a:gd name="connsiteX47" fmla="*/ 218342 w 3027839"/>
                <a:gd name="connsiteY47" fmla="*/ 1307593 h 1411478"/>
                <a:gd name="connsiteX48" fmla="*/ 3025042 w 3027839"/>
                <a:gd name="connsiteY48"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1520092 w 3027839"/>
                <a:gd name="connsiteY42" fmla="*/ 615443 h 1411478"/>
                <a:gd name="connsiteX43" fmla="*/ 694592 w 3027839"/>
                <a:gd name="connsiteY43" fmla="*/ 463043 h 1411478"/>
                <a:gd name="connsiteX44" fmla="*/ 319942 w 3027839"/>
                <a:gd name="connsiteY44" fmla="*/ 291593 h 1411478"/>
                <a:gd name="connsiteX45" fmla="*/ 199292 w 3027839"/>
                <a:gd name="connsiteY45" fmla="*/ 43943 h 1411478"/>
                <a:gd name="connsiteX46" fmla="*/ 218342 w 3027839"/>
                <a:gd name="connsiteY46" fmla="*/ 1307593 h 1411478"/>
                <a:gd name="connsiteX47" fmla="*/ 3025042 w 3027839"/>
                <a:gd name="connsiteY47"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1602642 w 3027839"/>
                <a:gd name="connsiteY41" fmla="*/ 628143 h 1411478"/>
                <a:gd name="connsiteX42" fmla="*/ 694592 w 3027839"/>
                <a:gd name="connsiteY42" fmla="*/ 463043 h 1411478"/>
                <a:gd name="connsiteX43" fmla="*/ 319942 w 3027839"/>
                <a:gd name="connsiteY43" fmla="*/ 291593 h 1411478"/>
                <a:gd name="connsiteX44" fmla="*/ 199292 w 3027839"/>
                <a:gd name="connsiteY44" fmla="*/ 43943 h 1411478"/>
                <a:gd name="connsiteX45" fmla="*/ 218342 w 3027839"/>
                <a:gd name="connsiteY45" fmla="*/ 1307593 h 1411478"/>
                <a:gd name="connsiteX46" fmla="*/ 3025042 w 3027839"/>
                <a:gd name="connsiteY46"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1621692 w 3027839"/>
                <a:gd name="connsiteY40" fmla="*/ 640843 h 1411478"/>
                <a:gd name="connsiteX41" fmla="*/ 694592 w 3027839"/>
                <a:gd name="connsiteY41" fmla="*/ 463043 h 1411478"/>
                <a:gd name="connsiteX42" fmla="*/ 319942 w 3027839"/>
                <a:gd name="connsiteY42" fmla="*/ 291593 h 1411478"/>
                <a:gd name="connsiteX43" fmla="*/ 199292 w 3027839"/>
                <a:gd name="connsiteY43" fmla="*/ 43943 h 1411478"/>
                <a:gd name="connsiteX44" fmla="*/ 218342 w 3027839"/>
                <a:gd name="connsiteY44" fmla="*/ 1307593 h 1411478"/>
                <a:gd name="connsiteX45" fmla="*/ 3025042 w 3027839"/>
                <a:gd name="connsiteY45"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1678842 w 3027839"/>
                <a:gd name="connsiteY39" fmla="*/ 653543 h 1411478"/>
                <a:gd name="connsiteX40" fmla="*/ 694592 w 3027839"/>
                <a:gd name="connsiteY40" fmla="*/ 463043 h 1411478"/>
                <a:gd name="connsiteX41" fmla="*/ 319942 w 3027839"/>
                <a:gd name="connsiteY41" fmla="*/ 291593 h 1411478"/>
                <a:gd name="connsiteX42" fmla="*/ 199292 w 3027839"/>
                <a:gd name="connsiteY42" fmla="*/ 43943 h 1411478"/>
                <a:gd name="connsiteX43" fmla="*/ 218342 w 3027839"/>
                <a:gd name="connsiteY43" fmla="*/ 1307593 h 1411478"/>
                <a:gd name="connsiteX44" fmla="*/ 3025042 w 3027839"/>
                <a:gd name="connsiteY44"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1697892 w 3027839"/>
                <a:gd name="connsiteY38" fmla="*/ 666243 h 1411478"/>
                <a:gd name="connsiteX39" fmla="*/ 694592 w 3027839"/>
                <a:gd name="connsiteY39" fmla="*/ 463043 h 1411478"/>
                <a:gd name="connsiteX40" fmla="*/ 319942 w 3027839"/>
                <a:gd name="connsiteY40" fmla="*/ 291593 h 1411478"/>
                <a:gd name="connsiteX41" fmla="*/ 199292 w 3027839"/>
                <a:gd name="connsiteY41" fmla="*/ 43943 h 1411478"/>
                <a:gd name="connsiteX42" fmla="*/ 218342 w 3027839"/>
                <a:gd name="connsiteY42" fmla="*/ 1307593 h 1411478"/>
                <a:gd name="connsiteX43" fmla="*/ 3025042 w 3027839"/>
                <a:gd name="connsiteY43"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1742342 w 3027839"/>
                <a:gd name="connsiteY37" fmla="*/ 691643 h 1411478"/>
                <a:gd name="connsiteX38" fmla="*/ 694592 w 3027839"/>
                <a:gd name="connsiteY38" fmla="*/ 463043 h 1411478"/>
                <a:gd name="connsiteX39" fmla="*/ 319942 w 3027839"/>
                <a:gd name="connsiteY39" fmla="*/ 291593 h 1411478"/>
                <a:gd name="connsiteX40" fmla="*/ 199292 w 3027839"/>
                <a:gd name="connsiteY40" fmla="*/ 43943 h 1411478"/>
                <a:gd name="connsiteX41" fmla="*/ 218342 w 3027839"/>
                <a:gd name="connsiteY41" fmla="*/ 1307593 h 1411478"/>
                <a:gd name="connsiteX42" fmla="*/ 3025042 w 3027839"/>
                <a:gd name="connsiteY42"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1780442 w 3027839"/>
                <a:gd name="connsiteY36" fmla="*/ 697993 h 1411478"/>
                <a:gd name="connsiteX37" fmla="*/ 694592 w 3027839"/>
                <a:gd name="connsiteY37" fmla="*/ 463043 h 1411478"/>
                <a:gd name="connsiteX38" fmla="*/ 319942 w 3027839"/>
                <a:gd name="connsiteY38" fmla="*/ 291593 h 1411478"/>
                <a:gd name="connsiteX39" fmla="*/ 199292 w 3027839"/>
                <a:gd name="connsiteY39" fmla="*/ 43943 h 1411478"/>
                <a:gd name="connsiteX40" fmla="*/ 218342 w 3027839"/>
                <a:gd name="connsiteY40" fmla="*/ 1307593 h 1411478"/>
                <a:gd name="connsiteX41" fmla="*/ 3025042 w 3027839"/>
                <a:gd name="connsiteY41"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1799492 w 3027839"/>
                <a:gd name="connsiteY35" fmla="*/ 710693 h 1411478"/>
                <a:gd name="connsiteX36" fmla="*/ 694592 w 3027839"/>
                <a:gd name="connsiteY36" fmla="*/ 463043 h 1411478"/>
                <a:gd name="connsiteX37" fmla="*/ 319942 w 3027839"/>
                <a:gd name="connsiteY37" fmla="*/ 291593 h 1411478"/>
                <a:gd name="connsiteX38" fmla="*/ 199292 w 3027839"/>
                <a:gd name="connsiteY38" fmla="*/ 43943 h 1411478"/>
                <a:gd name="connsiteX39" fmla="*/ 218342 w 3027839"/>
                <a:gd name="connsiteY39" fmla="*/ 1307593 h 1411478"/>
                <a:gd name="connsiteX40" fmla="*/ 3025042 w 3027839"/>
                <a:gd name="connsiteY40"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1831242 w 3027839"/>
                <a:gd name="connsiteY34" fmla="*/ 723393 h 1411478"/>
                <a:gd name="connsiteX35" fmla="*/ 694592 w 3027839"/>
                <a:gd name="connsiteY35" fmla="*/ 463043 h 1411478"/>
                <a:gd name="connsiteX36" fmla="*/ 319942 w 3027839"/>
                <a:gd name="connsiteY36" fmla="*/ 291593 h 1411478"/>
                <a:gd name="connsiteX37" fmla="*/ 199292 w 3027839"/>
                <a:gd name="connsiteY37" fmla="*/ 43943 h 1411478"/>
                <a:gd name="connsiteX38" fmla="*/ 218342 w 3027839"/>
                <a:gd name="connsiteY38" fmla="*/ 1307593 h 1411478"/>
                <a:gd name="connsiteX39" fmla="*/ 3025042 w 3027839"/>
                <a:gd name="connsiteY39"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75692 w 3027839"/>
                <a:gd name="connsiteY32" fmla="*/ 736093 h 1411478"/>
                <a:gd name="connsiteX33" fmla="*/ 1856642 w 3027839"/>
                <a:gd name="connsiteY33" fmla="*/ 729743 h 1411478"/>
                <a:gd name="connsiteX34" fmla="*/ 694592 w 3027839"/>
                <a:gd name="connsiteY34" fmla="*/ 463043 h 1411478"/>
                <a:gd name="connsiteX35" fmla="*/ 319942 w 3027839"/>
                <a:gd name="connsiteY35" fmla="*/ 291593 h 1411478"/>
                <a:gd name="connsiteX36" fmla="*/ 199292 w 3027839"/>
                <a:gd name="connsiteY36" fmla="*/ 43943 h 1411478"/>
                <a:gd name="connsiteX37" fmla="*/ 218342 w 3027839"/>
                <a:gd name="connsiteY37" fmla="*/ 1307593 h 1411478"/>
                <a:gd name="connsiteX38" fmla="*/ 3025042 w 3027839"/>
                <a:gd name="connsiteY38"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1856642 w 3027839"/>
                <a:gd name="connsiteY32" fmla="*/ 729743 h 1411478"/>
                <a:gd name="connsiteX33" fmla="*/ 694592 w 3027839"/>
                <a:gd name="connsiteY33" fmla="*/ 463043 h 1411478"/>
                <a:gd name="connsiteX34" fmla="*/ 319942 w 3027839"/>
                <a:gd name="connsiteY34" fmla="*/ 291593 h 1411478"/>
                <a:gd name="connsiteX35" fmla="*/ 199292 w 3027839"/>
                <a:gd name="connsiteY35" fmla="*/ 43943 h 1411478"/>
                <a:gd name="connsiteX36" fmla="*/ 218342 w 3027839"/>
                <a:gd name="connsiteY36" fmla="*/ 1307593 h 1411478"/>
                <a:gd name="connsiteX37" fmla="*/ 3025042 w 3027839"/>
                <a:gd name="connsiteY37"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1932842 w 3027839"/>
                <a:gd name="connsiteY31" fmla="*/ 755143 h 1411478"/>
                <a:gd name="connsiteX32" fmla="*/ 694592 w 3027839"/>
                <a:gd name="connsiteY32" fmla="*/ 463043 h 1411478"/>
                <a:gd name="connsiteX33" fmla="*/ 319942 w 3027839"/>
                <a:gd name="connsiteY33" fmla="*/ 291593 h 1411478"/>
                <a:gd name="connsiteX34" fmla="*/ 199292 w 3027839"/>
                <a:gd name="connsiteY34" fmla="*/ 43943 h 1411478"/>
                <a:gd name="connsiteX35" fmla="*/ 218342 w 3027839"/>
                <a:gd name="connsiteY35" fmla="*/ 1307593 h 1411478"/>
                <a:gd name="connsiteX36" fmla="*/ 3025042 w 3027839"/>
                <a:gd name="connsiteY36"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1964592 w 3027839"/>
                <a:gd name="connsiteY30" fmla="*/ 767843 h 1411478"/>
                <a:gd name="connsiteX31" fmla="*/ 694592 w 3027839"/>
                <a:gd name="connsiteY31" fmla="*/ 463043 h 1411478"/>
                <a:gd name="connsiteX32" fmla="*/ 319942 w 3027839"/>
                <a:gd name="connsiteY32" fmla="*/ 291593 h 1411478"/>
                <a:gd name="connsiteX33" fmla="*/ 199292 w 3027839"/>
                <a:gd name="connsiteY33" fmla="*/ 43943 h 1411478"/>
                <a:gd name="connsiteX34" fmla="*/ 218342 w 3027839"/>
                <a:gd name="connsiteY34" fmla="*/ 1307593 h 1411478"/>
                <a:gd name="connsiteX35" fmla="*/ 3025042 w 3027839"/>
                <a:gd name="connsiteY35"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1983642 w 3027839"/>
                <a:gd name="connsiteY29" fmla="*/ 780543 h 1411478"/>
                <a:gd name="connsiteX30" fmla="*/ 694592 w 3027839"/>
                <a:gd name="connsiteY30" fmla="*/ 463043 h 1411478"/>
                <a:gd name="connsiteX31" fmla="*/ 319942 w 3027839"/>
                <a:gd name="connsiteY31" fmla="*/ 291593 h 1411478"/>
                <a:gd name="connsiteX32" fmla="*/ 199292 w 3027839"/>
                <a:gd name="connsiteY32" fmla="*/ 43943 h 1411478"/>
                <a:gd name="connsiteX33" fmla="*/ 218342 w 3027839"/>
                <a:gd name="connsiteY33" fmla="*/ 1307593 h 1411478"/>
                <a:gd name="connsiteX34" fmla="*/ 3025042 w 3027839"/>
                <a:gd name="connsiteY34"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2002692 w 3027839"/>
                <a:gd name="connsiteY28" fmla="*/ 786893 h 1411478"/>
                <a:gd name="connsiteX29" fmla="*/ 694592 w 3027839"/>
                <a:gd name="connsiteY29" fmla="*/ 463043 h 1411478"/>
                <a:gd name="connsiteX30" fmla="*/ 319942 w 3027839"/>
                <a:gd name="connsiteY30" fmla="*/ 291593 h 1411478"/>
                <a:gd name="connsiteX31" fmla="*/ 199292 w 3027839"/>
                <a:gd name="connsiteY31" fmla="*/ 43943 h 1411478"/>
                <a:gd name="connsiteX32" fmla="*/ 218342 w 3027839"/>
                <a:gd name="connsiteY32" fmla="*/ 1307593 h 1411478"/>
                <a:gd name="connsiteX33" fmla="*/ 3025042 w 3027839"/>
                <a:gd name="connsiteY33"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2059842 w 3027839"/>
                <a:gd name="connsiteY27" fmla="*/ 805943 h 1411478"/>
                <a:gd name="connsiteX28" fmla="*/ 694592 w 3027839"/>
                <a:gd name="connsiteY28" fmla="*/ 463043 h 1411478"/>
                <a:gd name="connsiteX29" fmla="*/ 319942 w 3027839"/>
                <a:gd name="connsiteY29" fmla="*/ 291593 h 1411478"/>
                <a:gd name="connsiteX30" fmla="*/ 199292 w 3027839"/>
                <a:gd name="connsiteY30" fmla="*/ 43943 h 1411478"/>
                <a:gd name="connsiteX31" fmla="*/ 218342 w 3027839"/>
                <a:gd name="connsiteY31" fmla="*/ 1307593 h 1411478"/>
                <a:gd name="connsiteX32" fmla="*/ 3025042 w 3027839"/>
                <a:gd name="connsiteY32"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2091592 w 3027839"/>
                <a:gd name="connsiteY26" fmla="*/ 818643 h 1411478"/>
                <a:gd name="connsiteX27" fmla="*/ 694592 w 3027839"/>
                <a:gd name="connsiteY27" fmla="*/ 463043 h 1411478"/>
                <a:gd name="connsiteX28" fmla="*/ 319942 w 3027839"/>
                <a:gd name="connsiteY28" fmla="*/ 291593 h 1411478"/>
                <a:gd name="connsiteX29" fmla="*/ 199292 w 3027839"/>
                <a:gd name="connsiteY29" fmla="*/ 43943 h 1411478"/>
                <a:gd name="connsiteX30" fmla="*/ 218342 w 3027839"/>
                <a:gd name="connsiteY30" fmla="*/ 1307593 h 1411478"/>
                <a:gd name="connsiteX31" fmla="*/ 3025042 w 3027839"/>
                <a:gd name="connsiteY31"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2110642 w 3027839"/>
                <a:gd name="connsiteY25" fmla="*/ 824993 h 1411478"/>
                <a:gd name="connsiteX26" fmla="*/ 694592 w 3027839"/>
                <a:gd name="connsiteY26" fmla="*/ 463043 h 1411478"/>
                <a:gd name="connsiteX27" fmla="*/ 319942 w 3027839"/>
                <a:gd name="connsiteY27" fmla="*/ 291593 h 1411478"/>
                <a:gd name="connsiteX28" fmla="*/ 199292 w 3027839"/>
                <a:gd name="connsiteY28" fmla="*/ 43943 h 1411478"/>
                <a:gd name="connsiteX29" fmla="*/ 218342 w 3027839"/>
                <a:gd name="connsiteY29" fmla="*/ 1307593 h 1411478"/>
                <a:gd name="connsiteX30" fmla="*/ 3025042 w 3027839"/>
                <a:gd name="connsiteY30"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2161442 w 3027839"/>
                <a:gd name="connsiteY24" fmla="*/ 844043 h 1411478"/>
                <a:gd name="connsiteX25" fmla="*/ 694592 w 3027839"/>
                <a:gd name="connsiteY25" fmla="*/ 463043 h 1411478"/>
                <a:gd name="connsiteX26" fmla="*/ 319942 w 3027839"/>
                <a:gd name="connsiteY26" fmla="*/ 291593 h 1411478"/>
                <a:gd name="connsiteX27" fmla="*/ 199292 w 3027839"/>
                <a:gd name="connsiteY27" fmla="*/ 43943 h 1411478"/>
                <a:gd name="connsiteX28" fmla="*/ 218342 w 3027839"/>
                <a:gd name="connsiteY28" fmla="*/ 1307593 h 1411478"/>
                <a:gd name="connsiteX29" fmla="*/ 3025042 w 3027839"/>
                <a:gd name="connsiteY29"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2275742 w 3027839"/>
                <a:gd name="connsiteY23" fmla="*/ 856743 h 1411478"/>
                <a:gd name="connsiteX24" fmla="*/ 694592 w 3027839"/>
                <a:gd name="connsiteY24" fmla="*/ 463043 h 1411478"/>
                <a:gd name="connsiteX25" fmla="*/ 319942 w 3027839"/>
                <a:gd name="connsiteY25" fmla="*/ 291593 h 1411478"/>
                <a:gd name="connsiteX26" fmla="*/ 199292 w 3027839"/>
                <a:gd name="connsiteY26" fmla="*/ 43943 h 1411478"/>
                <a:gd name="connsiteX27" fmla="*/ 218342 w 3027839"/>
                <a:gd name="connsiteY27" fmla="*/ 1307593 h 1411478"/>
                <a:gd name="connsiteX28" fmla="*/ 3025042 w 3027839"/>
                <a:gd name="connsiteY28"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2294792 w 3027839"/>
                <a:gd name="connsiteY22" fmla="*/ 869443 h 1411478"/>
                <a:gd name="connsiteX23" fmla="*/ 694592 w 3027839"/>
                <a:gd name="connsiteY23" fmla="*/ 463043 h 1411478"/>
                <a:gd name="connsiteX24" fmla="*/ 319942 w 3027839"/>
                <a:gd name="connsiteY24" fmla="*/ 291593 h 1411478"/>
                <a:gd name="connsiteX25" fmla="*/ 199292 w 3027839"/>
                <a:gd name="connsiteY25" fmla="*/ 43943 h 1411478"/>
                <a:gd name="connsiteX26" fmla="*/ 218342 w 3027839"/>
                <a:gd name="connsiteY26" fmla="*/ 1307593 h 1411478"/>
                <a:gd name="connsiteX27" fmla="*/ 3025042 w 3027839"/>
                <a:gd name="connsiteY27"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834542 w 3027839"/>
                <a:gd name="connsiteY6" fmla="*/ 1142493 h 1411478"/>
                <a:gd name="connsiteX7" fmla="*/ 2771042 w 3027839"/>
                <a:gd name="connsiteY7" fmla="*/ 1098043 h 1411478"/>
                <a:gd name="connsiteX8" fmla="*/ 2739292 w 3027839"/>
                <a:gd name="connsiteY8" fmla="*/ 1091693 h 1411478"/>
                <a:gd name="connsiteX9" fmla="*/ 2694842 w 3027839"/>
                <a:gd name="connsiteY9" fmla="*/ 1066293 h 1411478"/>
                <a:gd name="connsiteX10" fmla="*/ 2650392 w 3027839"/>
                <a:gd name="connsiteY10" fmla="*/ 1040893 h 1411478"/>
                <a:gd name="connsiteX11" fmla="*/ 2624992 w 3027839"/>
                <a:gd name="connsiteY11" fmla="*/ 1034543 h 1411478"/>
                <a:gd name="connsiteX12" fmla="*/ 2605942 w 3027839"/>
                <a:gd name="connsiteY12" fmla="*/ 1021843 h 1411478"/>
                <a:gd name="connsiteX13" fmla="*/ 2555142 w 3027839"/>
                <a:gd name="connsiteY13" fmla="*/ 1002793 h 1411478"/>
                <a:gd name="connsiteX14" fmla="*/ 2517042 w 3027839"/>
                <a:gd name="connsiteY14" fmla="*/ 971043 h 1411478"/>
                <a:gd name="connsiteX15" fmla="*/ 2497992 w 3027839"/>
                <a:gd name="connsiteY15" fmla="*/ 964693 h 1411478"/>
                <a:gd name="connsiteX16" fmla="*/ 2478942 w 3027839"/>
                <a:gd name="connsiteY16" fmla="*/ 951993 h 1411478"/>
                <a:gd name="connsiteX17" fmla="*/ 2447192 w 3027839"/>
                <a:gd name="connsiteY17" fmla="*/ 945643 h 1411478"/>
                <a:gd name="connsiteX18" fmla="*/ 2409092 w 3027839"/>
                <a:gd name="connsiteY18" fmla="*/ 926593 h 1411478"/>
                <a:gd name="connsiteX19" fmla="*/ 2370992 w 3027839"/>
                <a:gd name="connsiteY19" fmla="*/ 901193 h 1411478"/>
                <a:gd name="connsiteX20" fmla="*/ 2351942 w 3027839"/>
                <a:gd name="connsiteY20" fmla="*/ 894843 h 1411478"/>
                <a:gd name="connsiteX21" fmla="*/ 2332892 w 3027839"/>
                <a:gd name="connsiteY21" fmla="*/ 882143 h 1411478"/>
                <a:gd name="connsiteX22" fmla="*/ 694592 w 3027839"/>
                <a:gd name="connsiteY22" fmla="*/ 463043 h 1411478"/>
                <a:gd name="connsiteX23" fmla="*/ 319942 w 3027839"/>
                <a:gd name="connsiteY23" fmla="*/ 291593 h 1411478"/>
                <a:gd name="connsiteX24" fmla="*/ 199292 w 3027839"/>
                <a:gd name="connsiteY24" fmla="*/ 43943 h 1411478"/>
                <a:gd name="connsiteX25" fmla="*/ 218342 w 3027839"/>
                <a:gd name="connsiteY25" fmla="*/ 1307593 h 1411478"/>
                <a:gd name="connsiteX26" fmla="*/ 3025042 w 3027839"/>
                <a:gd name="connsiteY26"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872642 w 3027839"/>
                <a:gd name="connsiteY5" fmla="*/ 1161543 h 1411478"/>
                <a:gd name="connsiteX6" fmla="*/ 2771042 w 3027839"/>
                <a:gd name="connsiteY6" fmla="*/ 1098043 h 1411478"/>
                <a:gd name="connsiteX7" fmla="*/ 2739292 w 3027839"/>
                <a:gd name="connsiteY7" fmla="*/ 1091693 h 1411478"/>
                <a:gd name="connsiteX8" fmla="*/ 2694842 w 3027839"/>
                <a:gd name="connsiteY8" fmla="*/ 1066293 h 1411478"/>
                <a:gd name="connsiteX9" fmla="*/ 2650392 w 3027839"/>
                <a:gd name="connsiteY9" fmla="*/ 1040893 h 1411478"/>
                <a:gd name="connsiteX10" fmla="*/ 2624992 w 3027839"/>
                <a:gd name="connsiteY10" fmla="*/ 1034543 h 1411478"/>
                <a:gd name="connsiteX11" fmla="*/ 2605942 w 3027839"/>
                <a:gd name="connsiteY11" fmla="*/ 1021843 h 1411478"/>
                <a:gd name="connsiteX12" fmla="*/ 2555142 w 3027839"/>
                <a:gd name="connsiteY12" fmla="*/ 1002793 h 1411478"/>
                <a:gd name="connsiteX13" fmla="*/ 2517042 w 3027839"/>
                <a:gd name="connsiteY13" fmla="*/ 971043 h 1411478"/>
                <a:gd name="connsiteX14" fmla="*/ 2497992 w 3027839"/>
                <a:gd name="connsiteY14" fmla="*/ 964693 h 1411478"/>
                <a:gd name="connsiteX15" fmla="*/ 2478942 w 3027839"/>
                <a:gd name="connsiteY15" fmla="*/ 951993 h 1411478"/>
                <a:gd name="connsiteX16" fmla="*/ 2447192 w 3027839"/>
                <a:gd name="connsiteY16" fmla="*/ 945643 h 1411478"/>
                <a:gd name="connsiteX17" fmla="*/ 2409092 w 3027839"/>
                <a:gd name="connsiteY17" fmla="*/ 926593 h 1411478"/>
                <a:gd name="connsiteX18" fmla="*/ 2370992 w 3027839"/>
                <a:gd name="connsiteY18" fmla="*/ 901193 h 1411478"/>
                <a:gd name="connsiteX19" fmla="*/ 2351942 w 3027839"/>
                <a:gd name="connsiteY19" fmla="*/ 894843 h 1411478"/>
                <a:gd name="connsiteX20" fmla="*/ 2332892 w 3027839"/>
                <a:gd name="connsiteY20" fmla="*/ 882143 h 1411478"/>
                <a:gd name="connsiteX21" fmla="*/ 694592 w 3027839"/>
                <a:gd name="connsiteY21" fmla="*/ 463043 h 1411478"/>
                <a:gd name="connsiteX22" fmla="*/ 319942 w 3027839"/>
                <a:gd name="connsiteY22" fmla="*/ 291593 h 1411478"/>
                <a:gd name="connsiteX23" fmla="*/ 199292 w 3027839"/>
                <a:gd name="connsiteY23" fmla="*/ 43943 h 1411478"/>
                <a:gd name="connsiteX24" fmla="*/ 218342 w 3027839"/>
                <a:gd name="connsiteY24" fmla="*/ 1307593 h 1411478"/>
                <a:gd name="connsiteX25" fmla="*/ 3025042 w 3027839"/>
                <a:gd name="connsiteY25"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878992 w 3027839"/>
                <a:gd name="connsiteY4" fmla="*/ 1180593 h 1411478"/>
                <a:gd name="connsiteX5" fmla="*/ 2771042 w 3027839"/>
                <a:gd name="connsiteY5" fmla="*/ 1098043 h 1411478"/>
                <a:gd name="connsiteX6" fmla="*/ 2739292 w 3027839"/>
                <a:gd name="connsiteY6" fmla="*/ 1091693 h 1411478"/>
                <a:gd name="connsiteX7" fmla="*/ 2694842 w 3027839"/>
                <a:gd name="connsiteY7" fmla="*/ 1066293 h 1411478"/>
                <a:gd name="connsiteX8" fmla="*/ 2650392 w 3027839"/>
                <a:gd name="connsiteY8" fmla="*/ 1040893 h 1411478"/>
                <a:gd name="connsiteX9" fmla="*/ 2624992 w 3027839"/>
                <a:gd name="connsiteY9" fmla="*/ 1034543 h 1411478"/>
                <a:gd name="connsiteX10" fmla="*/ 2605942 w 3027839"/>
                <a:gd name="connsiteY10" fmla="*/ 1021843 h 1411478"/>
                <a:gd name="connsiteX11" fmla="*/ 2555142 w 3027839"/>
                <a:gd name="connsiteY11" fmla="*/ 1002793 h 1411478"/>
                <a:gd name="connsiteX12" fmla="*/ 2517042 w 3027839"/>
                <a:gd name="connsiteY12" fmla="*/ 971043 h 1411478"/>
                <a:gd name="connsiteX13" fmla="*/ 2497992 w 3027839"/>
                <a:gd name="connsiteY13" fmla="*/ 964693 h 1411478"/>
                <a:gd name="connsiteX14" fmla="*/ 2478942 w 3027839"/>
                <a:gd name="connsiteY14" fmla="*/ 951993 h 1411478"/>
                <a:gd name="connsiteX15" fmla="*/ 2447192 w 3027839"/>
                <a:gd name="connsiteY15" fmla="*/ 945643 h 1411478"/>
                <a:gd name="connsiteX16" fmla="*/ 2409092 w 3027839"/>
                <a:gd name="connsiteY16" fmla="*/ 926593 h 1411478"/>
                <a:gd name="connsiteX17" fmla="*/ 2370992 w 3027839"/>
                <a:gd name="connsiteY17" fmla="*/ 901193 h 1411478"/>
                <a:gd name="connsiteX18" fmla="*/ 2351942 w 3027839"/>
                <a:gd name="connsiteY18" fmla="*/ 894843 h 1411478"/>
                <a:gd name="connsiteX19" fmla="*/ 2332892 w 3027839"/>
                <a:gd name="connsiteY19" fmla="*/ 882143 h 1411478"/>
                <a:gd name="connsiteX20" fmla="*/ 694592 w 3027839"/>
                <a:gd name="connsiteY20" fmla="*/ 463043 h 1411478"/>
                <a:gd name="connsiteX21" fmla="*/ 319942 w 3027839"/>
                <a:gd name="connsiteY21" fmla="*/ 291593 h 1411478"/>
                <a:gd name="connsiteX22" fmla="*/ 199292 w 3027839"/>
                <a:gd name="connsiteY22" fmla="*/ 43943 h 1411478"/>
                <a:gd name="connsiteX23" fmla="*/ 218342 w 3027839"/>
                <a:gd name="connsiteY23" fmla="*/ 1307593 h 1411478"/>
                <a:gd name="connsiteX24" fmla="*/ 3025042 w 3027839"/>
                <a:gd name="connsiteY24"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898042 w 3027839"/>
                <a:gd name="connsiteY3" fmla="*/ 1186943 h 1411478"/>
                <a:gd name="connsiteX4" fmla="*/ 2771042 w 3027839"/>
                <a:gd name="connsiteY4" fmla="*/ 1098043 h 1411478"/>
                <a:gd name="connsiteX5" fmla="*/ 2739292 w 3027839"/>
                <a:gd name="connsiteY5" fmla="*/ 1091693 h 1411478"/>
                <a:gd name="connsiteX6" fmla="*/ 2694842 w 3027839"/>
                <a:gd name="connsiteY6" fmla="*/ 1066293 h 1411478"/>
                <a:gd name="connsiteX7" fmla="*/ 2650392 w 3027839"/>
                <a:gd name="connsiteY7" fmla="*/ 1040893 h 1411478"/>
                <a:gd name="connsiteX8" fmla="*/ 2624992 w 3027839"/>
                <a:gd name="connsiteY8" fmla="*/ 1034543 h 1411478"/>
                <a:gd name="connsiteX9" fmla="*/ 2605942 w 3027839"/>
                <a:gd name="connsiteY9" fmla="*/ 1021843 h 1411478"/>
                <a:gd name="connsiteX10" fmla="*/ 2555142 w 3027839"/>
                <a:gd name="connsiteY10" fmla="*/ 1002793 h 1411478"/>
                <a:gd name="connsiteX11" fmla="*/ 2517042 w 3027839"/>
                <a:gd name="connsiteY11" fmla="*/ 971043 h 1411478"/>
                <a:gd name="connsiteX12" fmla="*/ 2497992 w 3027839"/>
                <a:gd name="connsiteY12" fmla="*/ 964693 h 1411478"/>
                <a:gd name="connsiteX13" fmla="*/ 2478942 w 3027839"/>
                <a:gd name="connsiteY13" fmla="*/ 951993 h 1411478"/>
                <a:gd name="connsiteX14" fmla="*/ 2447192 w 3027839"/>
                <a:gd name="connsiteY14" fmla="*/ 945643 h 1411478"/>
                <a:gd name="connsiteX15" fmla="*/ 2409092 w 3027839"/>
                <a:gd name="connsiteY15" fmla="*/ 926593 h 1411478"/>
                <a:gd name="connsiteX16" fmla="*/ 2370992 w 3027839"/>
                <a:gd name="connsiteY16" fmla="*/ 901193 h 1411478"/>
                <a:gd name="connsiteX17" fmla="*/ 2351942 w 3027839"/>
                <a:gd name="connsiteY17" fmla="*/ 894843 h 1411478"/>
                <a:gd name="connsiteX18" fmla="*/ 2332892 w 3027839"/>
                <a:gd name="connsiteY18" fmla="*/ 882143 h 1411478"/>
                <a:gd name="connsiteX19" fmla="*/ 694592 w 3027839"/>
                <a:gd name="connsiteY19" fmla="*/ 463043 h 1411478"/>
                <a:gd name="connsiteX20" fmla="*/ 319942 w 3027839"/>
                <a:gd name="connsiteY20" fmla="*/ 291593 h 1411478"/>
                <a:gd name="connsiteX21" fmla="*/ 199292 w 3027839"/>
                <a:gd name="connsiteY21" fmla="*/ 43943 h 1411478"/>
                <a:gd name="connsiteX22" fmla="*/ 218342 w 3027839"/>
                <a:gd name="connsiteY22" fmla="*/ 1307593 h 1411478"/>
                <a:gd name="connsiteX23" fmla="*/ 3025042 w 3027839"/>
                <a:gd name="connsiteY23" fmla="*/ 1332993 h 1411478"/>
                <a:gd name="connsiteX0" fmla="*/ 3025042 w 3027839"/>
                <a:gd name="connsiteY0" fmla="*/ 1332993 h 1411478"/>
                <a:gd name="connsiteX1" fmla="*/ 2986942 w 3027839"/>
                <a:gd name="connsiteY1" fmla="*/ 1275843 h 1411478"/>
                <a:gd name="connsiteX2" fmla="*/ 2974242 w 3027839"/>
                <a:gd name="connsiteY2" fmla="*/ 1256793 h 1411478"/>
                <a:gd name="connsiteX3" fmla="*/ 2771042 w 3027839"/>
                <a:gd name="connsiteY3" fmla="*/ 1098043 h 1411478"/>
                <a:gd name="connsiteX4" fmla="*/ 2739292 w 3027839"/>
                <a:gd name="connsiteY4" fmla="*/ 1091693 h 1411478"/>
                <a:gd name="connsiteX5" fmla="*/ 2694842 w 3027839"/>
                <a:gd name="connsiteY5" fmla="*/ 1066293 h 1411478"/>
                <a:gd name="connsiteX6" fmla="*/ 2650392 w 3027839"/>
                <a:gd name="connsiteY6" fmla="*/ 1040893 h 1411478"/>
                <a:gd name="connsiteX7" fmla="*/ 2624992 w 3027839"/>
                <a:gd name="connsiteY7" fmla="*/ 1034543 h 1411478"/>
                <a:gd name="connsiteX8" fmla="*/ 2605942 w 3027839"/>
                <a:gd name="connsiteY8" fmla="*/ 1021843 h 1411478"/>
                <a:gd name="connsiteX9" fmla="*/ 2555142 w 3027839"/>
                <a:gd name="connsiteY9" fmla="*/ 1002793 h 1411478"/>
                <a:gd name="connsiteX10" fmla="*/ 2517042 w 3027839"/>
                <a:gd name="connsiteY10" fmla="*/ 971043 h 1411478"/>
                <a:gd name="connsiteX11" fmla="*/ 2497992 w 3027839"/>
                <a:gd name="connsiteY11" fmla="*/ 964693 h 1411478"/>
                <a:gd name="connsiteX12" fmla="*/ 2478942 w 3027839"/>
                <a:gd name="connsiteY12" fmla="*/ 951993 h 1411478"/>
                <a:gd name="connsiteX13" fmla="*/ 2447192 w 3027839"/>
                <a:gd name="connsiteY13" fmla="*/ 945643 h 1411478"/>
                <a:gd name="connsiteX14" fmla="*/ 2409092 w 3027839"/>
                <a:gd name="connsiteY14" fmla="*/ 926593 h 1411478"/>
                <a:gd name="connsiteX15" fmla="*/ 2370992 w 3027839"/>
                <a:gd name="connsiteY15" fmla="*/ 901193 h 1411478"/>
                <a:gd name="connsiteX16" fmla="*/ 2351942 w 3027839"/>
                <a:gd name="connsiteY16" fmla="*/ 894843 h 1411478"/>
                <a:gd name="connsiteX17" fmla="*/ 2332892 w 3027839"/>
                <a:gd name="connsiteY17" fmla="*/ 882143 h 1411478"/>
                <a:gd name="connsiteX18" fmla="*/ 694592 w 3027839"/>
                <a:gd name="connsiteY18" fmla="*/ 463043 h 1411478"/>
                <a:gd name="connsiteX19" fmla="*/ 319942 w 3027839"/>
                <a:gd name="connsiteY19" fmla="*/ 291593 h 1411478"/>
                <a:gd name="connsiteX20" fmla="*/ 199292 w 3027839"/>
                <a:gd name="connsiteY20" fmla="*/ 43943 h 1411478"/>
                <a:gd name="connsiteX21" fmla="*/ 218342 w 3027839"/>
                <a:gd name="connsiteY21" fmla="*/ 1307593 h 1411478"/>
                <a:gd name="connsiteX22" fmla="*/ 3025042 w 3027839"/>
                <a:gd name="connsiteY22" fmla="*/ 1332993 h 1411478"/>
                <a:gd name="connsiteX0" fmla="*/ 3025042 w 3028624"/>
                <a:gd name="connsiteY0" fmla="*/ 1332993 h 1411478"/>
                <a:gd name="connsiteX1" fmla="*/ 2986942 w 3028624"/>
                <a:gd name="connsiteY1" fmla="*/ 1275843 h 1411478"/>
                <a:gd name="connsiteX2" fmla="*/ 2771042 w 3028624"/>
                <a:gd name="connsiteY2" fmla="*/ 1098043 h 1411478"/>
                <a:gd name="connsiteX3" fmla="*/ 2739292 w 3028624"/>
                <a:gd name="connsiteY3" fmla="*/ 1091693 h 1411478"/>
                <a:gd name="connsiteX4" fmla="*/ 2694842 w 3028624"/>
                <a:gd name="connsiteY4" fmla="*/ 1066293 h 1411478"/>
                <a:gd name="connsiteX5" fmla="*/ 2650392 w 3028624"/>
                <a:gd name="connsiteY5" fmla="*/ 1040893 h 1411478"/>
                <a:gd name="connsiteX6" fmla="*/ 2624992 w 3028624"/>
                <a:gd name="connsiteY6" fmla="*/ 1034543 h 1411478"/>
                <a:gd name="connsiteX7" fmla="*/ 2605942 w 3028624"/>
                <a:gd name="connsiteY7" fmla="*/ 1021843 h 1411478"/>
                <a:gd name="connsiteX8" fmla="*/ 2555142 w 3028624"/>
                <a:gd name="connsiteY8" fmla="*/ 1002793 h 1411478"/>
                <a:gd name="connsiteX9" fmla="*/ 2517042 w 3028624"/>
                <a:gd name="connsiteY9" fmla="*/ 971043 h 1411478"/>
                <a:gd name="connsiteX10" fmla="*/ 2497992 w 3028624"/>
                <a:gd name="connsiteY10" fmla="*/ 964693 h 1411478"/>
                <a:gd name="connsiteX11" fmla="*/ 2478942 w 3028624"/>
                <a:gd name="connsiteY11" fmla="*/ 951993 h 1411478"/>
                <a:gd name="connsiteX12" fmla="*/ 2447192 w 3028624"/>
                <a:gd name="connsiteY12" fmla="*/ 945643 h 1411478"/>
                <a:gd name="connsiteX13" fmla="*/ 2409092 w 3028624"/>
                <a:gd name="connsiteY13" fmla="*/ 926593 h 1411478"/>
                <a:gd name="connsiteX14" fmla="*/ 2370992 w 3028624"/>
                <a:gd name="connsiteY14" fmla="*/ 901193 h 1411478"/>
                <a:gd name="connsiteX15" fmla="*/ 2351942 w 3028624"/>
                <a:gd name="connsiteY15" fmla="*/ 894843 h 1411478"/>
                <a:gd name="connsiteX16" fmla="*/ 2332892 w 3028624"/>
                <a:gd name="connsiteY16" fmla="*/ 882143 h 1411478"/>
                <a:gd name="connsiteX17" fmla="*/ 694592 w 3028624"/>
                <a:gd name="connsiteY17" fmla="*/ 463043 h 1411478"/>
                <a:gd name="connsiteX18" fmla="*/ 319942 w 3028624"/>
                <a:gd name="connsiteY18" fmla="*/ 291593 h 1411478"/>
                <a:gd name="connsiteX19" fmla="*/ 199292 w 3028624"/>
                <a:gd name="connsiteY19" fmla="*/ 43943 h 1411478"/>
                <a:gd name="connsiteX20" fmla="*/ 218342 w 3028624"/>
                <a:gd name="connsiteY20" fmla="*/ 1307593 h 1411478"/>
                <a:gd name="connsiteX21" fmla="*/ 3025042 w 3028624"/>
                <a:gd name="connsiteY21" fmla="*/ 1332993 h 1411478"/>
                <a:gd name="connsiteX0" fmla="*/ 3025042 w 3171538"/>
                <a:gd name="connsiteY0" fmla="*/ 1332993 h 1411478"/>
                <a:gd name="connsiteX1" fmla="*/ 2771042 w 3171538"/>
                <a:gd name="connsiteY1" fmla="*/ 1098043 h 1411478"/>
                <a:gd name="connsiteX2" fmla="*/ 2739292 w 3171538"/>
                <a:gd name="connsiteY2" fmla="*/ 1091693 h 1411478"/>
                <a:gd name="connsiteX3" fmla="*/ 2694842 w 3171538"/>
                <a:gd name="connsiteY3" fmla="*/ 1066293 h 1411478"/>
                <a:gd name="connsiteX4" fmla="*/ 2650392 w 3171538"/>
                <a:gd name="connsiteY4" fmla="*/ 1040893 h 1411478"/>
                <a:gd name="connsiteX5" fmla="*/ 2624992 w 3171538"/>
                <a:gd name="connsiteY5" fmla="*/ 1034543 h 1411478"/>
                <a:gd name="connsiteX6" fmla="*/ 2605942 w 3171538"/>
                <a:gd name="connsiteY6" fmla="*/ 1021843 h 1411478"/>
                <a:gd name="connsiteX7" fmla="*/ 2555142 w 3171538"/>
                <a:gd name="connsiteY7" fmla="*/ 1002793 h 1411478"/>
                <a:gd name="connsiteX8" fmla="*/ 2517042 w 3171538"/>
                <a:gd name="connsiteY8" fmla="*/ 971043 h 1411478"/>
                <a:gd name="connsiteX9" fmla="*/ 2497992 w 3171538"/>
                <a:gd name="connsiteY9" fmla="*/ 964693 h 1411478"/>
                <a:gd name="connsiteX10" fmla="*/ 2478942 w 3171538"/>
                <a:gd name="connsiteY10" fmla="*/ 951993 h 1411478"/>
                <a:gd name="connsiteX11" fmla="*/ 2447192 w 3171538"/>
                <a:gd name="connsiteY11" fmla="*/ 945643 h 1411478"/>
                <a:gd name="connsiteX12" fmla="*/ 2409092 w 3171538"/>
                <a:gd name="connsiteY12" fmla="*/ 926593 h 1411478"/>
                <a:gd name="connsiteX13" fmla="*/ 2370992 w 3171538"/>
                <a:gd name="connsiteY13" fmla="*/ 901193 h 1411478"/>
                <a:gd name="connsiteX14" fmla="*/ 2351942 w 3171538"/>
                <a:gd name="connsiteY14" fmla="*/ 894843 h 1411478"/>
                <a:gd name="connsiteX15" fmla="*/ 2332892 w 3171538"/>
                <a:gd name="connsiteY15" fmla="*/ 882143 h 1411478"/>
                <a:gd name="connsiteX16" fmla="*/ 694592 w 3171538"/>
                <a:gd name="connsiteY16" fmla="*/ 463043 h 1411478"/>
                <a:gd name="connsiteX17" fmla="*/ 319942 w 3171538"/>
                <a:gd name="connsiteY17" fmla="*/ 291593 h 1411478"/>
                <a:gd name="connsiteX18" fmla="*/ 199292 w 3171538"/>
                <a:gd name="connsiteY18" fmla="*/ 43943 h 1411478"/>
                <a:gd name="connsiteX19" fmla="*/ 218342 w 3171538"/>
                <a:gd name="connsiteY19" fmla="*/ 1307593 h 1411478"/>
                <a:gd name="connsiteX20" fmla="*/ 3025042 w 3171538"/>
                <a:gd name="connsiteY20" fmla="*/ 1332993 h 1411478"/>
                <a:gd name="connsiteX0" fmla="*/ 3025042 w 3165528"/>
                <a:gd name="connsiteY0" fmla="*/ 1332993 h 1411478"/>
                <a:gd name="connsiteX1" fmla="*/ 2739292 w 3165528"/>
                <a:gd name="connsiteY1" fmla="*/ 1091693 h 1411478"/>
                <a:gd name="connsiteX2" fmla="*/ 2694842 w 3165528"/>
                <a:gd name="connsiteY2" fmla="*/ 1066293 h 1411478"/>
                <a:gd name="connsiteX3" fmla="*/ 2650392 w 3165528"/>
                <a:gd name="connsiteY3" fmla="*/ 1040893 h 1411478"/>
                <a:gd name="connsiteX4" fmla="*/ 2624992 w 3165528"/>
                <a:gd name="connsiteY4" fmla="*/ 1034543 h 1411478"/>
                <a:gd name="connsiteX5" fmla="*/ 2605942 w 3165528"/>
                <a:gd name="connsiteY5" fmla="*/ 1021843 h 1411478"/>
                <a:gd name="connsiteX6" fmla="*/ 2555142 w 3165528"/>
                <a:gd name="connsiteY6" fmla="*/ 1002793 h 1411478"/>
                <a:gd name="connsiteX7" fmla="*/ 2517042 w 3165528"/>
                <a:gd name="connsiteY7" fmla="*/ 971043 h 1411478"/>
                <a:gd name="connsiteX8" fmla="*/ 2497992 w 3165528"/>
                <a:gd name="connsiteY8" fmla="*/ 964693 h 1411478"/>
                <a:gd name="connsiteX9" fmla="*/ 2478942 w 3165528"/>
                <a:gd name="connsiteY9" fmla="*/ 951993 h 1411478"/>
                <a:gd name="connsiteX10" fmla="*/ 2447192 w 3165528"/>
                <a:gd name="connsiteY10" fmla="*/ 945643 h 1411478"/>
                <a:gd name="connsiteX11" fmla="*/ 2409092 w 3165528"/>
                <a:gd name="connsiteY11" fmla="*/ 926593 h 1411478"/>
                <a:gd name="connsiteX12" fmla="*/ 2370992 w 3165528"/>
                <a:gd name="connsiteY12" fmla="*/ 901193 h 1411478"/>
                <a:gd name="connsiteX13" fmla="*/ 2351942 w 3165528"/>
                <a:gd name="connsiteY13" fmla="*/ 894843 h 1411478"/>
                <a:gd name="connsiteX14" fmla="*/ 2332892 w 3165528"/>
                <a:gd name="connsiteY14" fmla="*/ 882143 h 1411478"/>
                <a:gd name="connsiteX15" fmla="*/ 694592 w 3165528"/>
                <a:gd name="connsiteY15" fmla="*/ 463043 h 1411478"/>
                <a:gd name="connsiteX16" fmla="*/ 319942 w 3165528"/>
                <a:gd name="connsiteY16" fmla="*/ 291593 h 1411478"/>
                <a:gd name="connsiteX17" fmla="*/ 199292 w 3165528"/>
                <a:gd name="connsiteY17" fmla="*/ 43943 h 1411478"/>
                <a:gd name="connsiteX18" fmla="*/ 218342 w 3165528"/>
                <a:gd name="connsiteY18" fmla="*/ 1307593 h 1411478"/>
                <a:gd name="connsiteX19" fmla="*/ 3025042 w 3165528"/>
                <a:gd name="connsiteY19" fmla="*/ 1332993 h 1411478"/>
                <a:gd name="connsiteX0" fmla="*/ 3025042 w 3157161"/>
                <a:gd name="connsiteY0" fmla="*/ 1332993 h 1411478"/>
                <a:gd name="connsiteX1" fmla="*/ 2694842 w 3157161"/>
                <a:gd name="connsiteY1" fmla="*/ 1066293 h 1411478"/>
                <a:gd name="connsiteX2" fmla="*/ 2650392 w 3157161"/>
                <a:gd name="connsiteY2" fmla="*/ 1040893 h 1411478"/>
                <a:gd name="connsiteX3" fmla="*/ 2624992 w 3157161"/>
                <a:gd name="connsiteY3" fmla="*/ 1034543 h 1411478"/>
                <a:gd name="connsiteX4" fmla="*/ 2605942 w 3157161"/>
                <a:gd name="connsiteY4" fmla="*/ 1021843 h 1411478"/>
                <a:gd name="connsiteX5" fmla="*/ 2555142 w 3157161"/>
                <a:gd name="connsiteY5" fmla="*/ 1002793 h 1411478"/>
                <a:gd name="connsiteX6" fmla="*/ 2517042 w 3157161"/>
                <a:gd name="connsiteY6" fmla="*/ 971043 h 1411478"/>
                <a:gd name="connsiteX7" fmla="*/ 2497992 w 3157161"/>
                <a:gd name="connsiteY7" fmla="*/ 964693 h 1411478"/>
                <a:gd name="connsiteX8" fmla="*/ 2478942 w 3157161"/>
                <a:gd name="connsiteY8" fmla="*/ 951993 h 1411478"/>
                <a:gd name="connsiteX9" fmla="*/ 2447192 w 3157161"/>
                <a:gd name="connsiteY9" fmla="*/ 945643 h 1411478"/>
                <a:gd name="connsiteX10" fmla="*/ 2409092 w 3157161"/>
                <a:gd name="connsiteY10" fmla="*/ 926593 h 1411478"/>
                <a:gd name="connsiteX11" fmla="*/ 2370992 w 3157161"/>
                <a:gd name="connsiteY11" fmla="*/ 901193 h 1411478"/>
                <a:gd name="connsiteX12" fmla="*/ 2351942 w 3157161"/>
                <a:gd name="connsiteY12" fmla="*/ 894843 h 1411478"/>
                <a:gd name="connsiteX13" fmla="*/ 2332892 w 3157161"/>
                <a:gd name="connsiteY13" fmla="*/ 882143 h 1411478"/>
                <a:gd name="connsiteX14" fmla="*/ 694592 w 3157161"/>
                <a:gd name="connsiteY14" fmla="*/ 463043 h 1411478"/>
                <a:gd name="connsiteX15" fmla="*/ 319942 w 3157161"/>
                <a:gd name="connsiteY15" fmla="*/ 291593 h 1411478"/>
                <a:gd name="connsiteX16" fmla="*/ 199292 w 3157161"/>
                <a:gd name="connsiteY16" fmla="*/ 43943 h 1411478"/>
                <a:gd name="connsiteX17" fmla="*/ 218342 w 3157161"/>
                <a:gd name="connsiteY17" fmla="*/ 1307593 h 1411478"/>
                <a:gd name="connsiteX18" fmla="*/ 3025042 w 3157161"/>
                <a:gd name="connsiteY18" fmla="*/ 1332993 h 1411478"/>
                <a:gd name="connsiteX0" fmla="*/ 3025042 w 3148937"/>
                <a:gd name="connsiteY0" fmla="*/ 1332993 h 1411478"/>
                <a:gd name="connsiteX1" fmla="*/ 2650392 w 3148937"/>
                <a:gd name="connsiteY1" fmla="*/ 1040893 h 1411478"/>
                <a:gd name="connsiteX2" fmla="*/ 2624992 w 3148937"/>
                <a:gd name="connsiteY2" fmla="*/ 1034543 h 1411478"/>
                <a:gd name="connsiteX3" fmla="*/ 2605942 w 3148937"/>
                <a:gd name="connsiteY3" fmla="*/ 1021843 h 1411478"/>
                <a:gd name="connsiteX4" fmla="*/ 2555142 w 3148937"/>
                <a:gd name="connsiteY4" fmla="*/ 1002793 h 1411478"/>
                <a:gd name="connsiteX5" fmla="*/ 2517042 w 3148937"/>
                <a:gd name="connsiteY5" fmla="*/ 971043 h 1411478"/>
                <a:gd name="connsiteX6" fmla="*/ 2497992 w 3148937"/>
                <a:gd name="connsiteY6" fmla="*/ 964693 h 1411478"/>
                <a:gd name="connsiteX7" fmla="*/ 2478942 w 3148937"/>
                <a:gd name="connsiteY7" fmla="*/ 951993 h 1411478"/>
                <a:gd name="connsiteX8" fmla="*/ 2447192 w 3148937"/>
                <a:gd name="connsiteY8" fmla="*/ 945643 h 1411478"/>
                <a:gd name="connsiteX9" fmla="*/ 2409092 w 3148937"/>
                <a:gd name="connsiteY9" fmla="*/ 926593 h 1411478"/>
                <a:gd name="connsiteX10" fmla="*/ 2370992 w 3148937"/>
                <a:gd name="connsiteY10" fmla="*/ 901193 h 1411478"/>
                <a:gd name="connsiteX11" fmla="*/ 2351942 w 3148937"/>
                <a:gd name="connsiteY11" fmla="*/ 894843 h 1411478"/>
                <a:gd name="connsiteX12" fmla="*/ 2332892 w 3148937"/>
                <a:gd name="connsiteY12" fmla="*/ 882143 h 1411478"/>
                <a:gd name="connsiteX13" fmla="*/ 694592 w 3148937"/>
                <a:gd name="connsiteY13" fmla="*/ 463043 h 1411478"/>
                <a:gd name="connsiteX14" fmla="*/ 319942 w 3148937"/>
                <a:gd name="connsiteY14" fmla="*/ 291593 h 1411478"/>
                <a:gd name="connsiteX15" fmla="*/ 199292 w 3148937"/>
                <a:gd name="connsiteY15" fmla="*/ 43943 h 1411478"/>
                <a:gd name="connsiteX16" fmla="*/ 218342 w 3148937"/>
                <a:gd name="connsiteY16" fmla="*/ 1307593 h 1411478"/>
                <a:gd name="connsiteX17" fmla="*/ 3025042 w 3148937"/>
                <a:gd name="connsiteY17" fmla="*/ 1332993 h 1411478"/>
                <a:gd name="connsiteX0" fmla="*/ 3025042 w 3144555"/>
                <a:gd name="connsiteY0" fmla="*/ 1332993 h 1411478"/>
                <a:gd name="connsiteX1" fmla="*/ 2624992 w 3144555"/>
                <a:gd name="connsiteY1" fmla="*/ 1034543 h 1411478"/>
                <a:gd name="connsiteX2" fmla="*/ 2605942 w 3144555"/>
                <a:gd name="connsiteY2" fmla="*/ 1021843 h 1411478"/>
                <a:gd name="connsiteX3" fmla="*/ 2555142 w 3144555"/>
                <a:gd name="connsiteY3" fmla="*/ 1002793 h 1411478"/>
                <a:gd name="connsiteX4" fmla="*/ 2517042 w 3144555"/>
                <a:gd name="connsiteY4" fmla="*/ 971043 h 1411478"/>
                <a:gd name="connsiteX5" fmla="*/ 2497992 w 3144555"/>
                <a:gd name="connsiteY5" fmla="*/ 964693 h 1411478"/>
                <a:gd name="connsiteX6" fmla="*/ 2478942 w 3144555"/>
                <a:gd name="connsiteY6" fmla="*/ 951993 h 1411478"/>
                <a:gd name="connsiteX7" fmla="*/ 2447192 w 3144555"/>
                <a:gd name="connsiteY7" fmla="*/ 945643 h 1411478"/>
                <a:gd name="connsiteX8" fmla="*/ 2409092 w 3144555"/>
                <a:gd name="connsiteY8" fmla="*/ 926593 h 1411478"/>
                <a:gd name="connsiteX9" fmla="*/ 2370992 w 3144555"/>
                <a:gd name="connsiteY9" fmla="*/ 901193 h 1411478"/>
                <a:gd name="connsiteX10" fmla="*/ 2351942 w 3144555"/>
                <a:gd name="connsiteY10" fmla="*/ 894843 h 1411478"/>
                <a:gd name="connsiteX11" fmla="*/ 2332892 w 3144555"/>
                <a:gd name="connsiteY11" fmla="*/ 882143 h 1411478"/>
                <a:gd name="connsiteX12" fmla="*/ 694592 w 3144555"/>
                <a:gd name="connsiteY12" fmla="*/ 463043 h 1411478"/>
                <a:gd name="connsiteX13" fmla="*/ 319942 w 3144555"/>
                <a:gd name="connsiteY13" fmla="*/ 291593 h 1411478"/>
                <a:gd name="connsiteX14" fmla="*/ 199292 w 3144555"/>
                <a:gd name="connsiteY14" fmla="*/ 43943 h 1411478"/>
                <a:gd name="connsiteX15" fmla="*/ 218342 w 3144555"/>
                <a:gd name="connsiteY15" fmla="*/ 1307593 h 1411478"/>
                <a:gd name="connsiteX16" fmla="*/ 3025042 w 3144555"/>
                <a:gd name="connsiteY16" fmla="*/ 1332993 h 1411478"/>
                <a:gd name="connsiteX0" fmla="*/ 3025042 w 3144555"/>
                <a:gd name="connsiteY0" fmla="*/ 1332993 h 1411478"/>
                <a:gd name="connsiteX1" fmla="*/ 2624992 w 3144555"/>
                <a:gd name="connsiteY1" fmla="*/ 1034543 h 1411478"/>
                <a:gd name="connsiteX2" fmla="*/ 2555142 w 3144555"/>
                <a:gd name="connsiteY2" fmla="*/ 1002793 h 1411478"/>
                <a:gd name="connsiteX3" fmla="*/ 2517042 w 3144555"/>
                <a:gd name="connsiteY3" fmla="*/ 971043 h 1411478"/>
                <a:gd name="connsiteX4" fmla="*/ 2497992 w 3144555"/>
                <a:gd name="connsiteY4" fmla="*/ 964693 h 1411478"/>
                <a:gd name="connsiteX5" fmla="*/ 2478942 w 3144555"/>
                <a:gd name="connsiteY5" fmla="*/ 951993 h 1411478"/>
                <a:gd name="connsiteX6" fmla="*/ 2447192 w 3144555"/>
                <a:gd name="connsiteY6" fmla="*/ 945643 h 1411478"/>
                <a:gd name="connsiteX7" fmla="*/ 2409092 w 3144555"/>
                <a:gd name="connsiteY7" fmla="*/ 926593 h 1411478"/>
                <a:gd name="connsiteX8" fmla="*/ 2370992 w 3144555"/>
                <a:gd name="connsiteY8" fmla="*/ 901193 h 1411478"/>
                <a:gd name="connsiteX9" fmla="*/ 2351942 w 3144555"/>
                <a:gd name="connsiteY9" fmla="*/ 894843 h 1411478"/>
                <a:gd name="connsiteX10" fmla="*/ 2332892 w 3144555"/>
                <a:gd name="connsiteY10" fmla="*/ 882143 h 1411478"/>
                <a:gd name="connsiteX11" fmla="*/ 694592 w 3144555"/>
                <a:gd name="connsiteY11" fmla="*/ 463043 h 1411478"/>
                <a:gd name="connsiteX12" fmla="*/ 319942 w 3144555"/>
                <a:gd name="connsiteY12" fmla="*/ 291593 h 1411478"/>
                <a:gd name="connsiteX13" fmla="*/ 199292 w 3144555"/>
                <a:gd name="connsiteY13" fmla="*/ 43943 h 1411478"/>
                <a:gd name="connsiteX14" fmla="*/ 218342 w 3144555"/>
                <a:gd name="connsiteY14" fmla="*/ 1307593 h 1411478"/>
                <a:gd name="connsiteX15" fmla="*/ 3025042 w 3144555"/>
                <a:gd name="connsiteY15" fmla="*/ 1332993 h 1411478"/>
                <a:gd name="connsiteX0" fmla="*/ 3025042 w 3133859"/>
                <a:gd name="connsiteY0" fmla="*/ 1332993 h 1411478"/>
                <a:gd name="connsiteX1" fmla="*/ 2555142 w 3133859"/>
                <a:gd name="connsiteY1" fmla="*/ 1002793 h 1411478"/>
                <a:gd name="connsiteX2" fmla="*/ 2517042 w 3133859"/>
                <a:gd name="connsiteY2" fmla="*/ 971043 h 1411478"/>
                <a:gd name="connsiteX3" fmla="*/ 2497992 w 3133859"/>
                <a:gd name="connsiteY3" fmla="*/ 964693 h 1411478"/>
                <a:gd name="connsiteX4" fmla="*/ 2478942 w 3133859"/>
                <a:gd name="connsiteY4" fmla="*/ 951993 h 1411478"/>
                <a:gd name="connsiteX5" fmla="*/ 2447192 w 3133859"/>
                <a:gd name="connsiteY5" fmla="*/ 945643 h 1411478"/>
                <a:gd name="connsiteX6" fmla="*/ 2409092 w 3133859"/>
                <a:gd name="connsiteY6" fmla="*/ 926593 h 1411478"/>
                <a:gd name="connsiteX7" fmla="*/ 2370992 w 3133859"/>
                <a:gd name="connsiteY7" fmla="*/ 901193 h 1411478"/>
                <a:gd name="connsiteX8" fmla="*/ 2351942 w 3133859"/>
                <a:gd name="connsiteY8" fmla="*/ 894843 h 1411478"/>
                <a:gd name="connsiteX9" fmla="*/ 2332892 w 3133859"/>
                <a:gd name="connsiteY9" fmla="*/ 882143 h 1411478"/>
                <a:gd name="connsiteX10" fmla="*/ 694592 w 3133859"/>
                <a:gd name="connsiteY10" fmla="*/ 463043 h 1411478"/>
                <a:gd name="connsiteX11" fmla="*/ 319942 w 3133859"/>
                <a:gd name="connsiteY11" fmla="*/ 291593 h 1411478"/>
                <a:gd name="connsiteX12" fmla="*/ 199292 w 3133859"/>
                <a:gd name="connsiteY12" fmla="*/ 43943 h 1411478"/>
                <a:gd name="connsiteX13" fmla="*/ 218342 w 3133859"/>
                <a:gd name="connsiteY13" fmla="*/ 1307593 h 1411478"/>
                <a:gd name="connsiteX14" fmla="*/ 3025042 w 3133859"/>
                <a:gd name="connsiteY14" fmla="*/ 1332993 h 1411478"/>
                <a:gd name="connsiteX0" fmla="*/ 3025042 w 3127977"/>
                <a:gd name="connsiteY0" fmla="*/ 1332993 h 1411478"/>
                <a:gd name="connsiteX1" fmla="*/ 2517042 w 3127977"/>
                <a:gd name="connsiteY1" fmla="*/ 971043 h 1411478"/>
                <a:gd name="connsiteX2" fmla="*/ 2497992 w 3127977"/>
                <a:gd name="connsiteY2" fmla="*/ 964693 h 1411478"/>
                <a:gd name="connsiteX3" fmla="*/ 2478942 w 3127977"/>
                <a:gd name="connsiteY3" fmla="*/ 951993 h 1411478"/>
                <a:gd name="connsiteX4" fmla="*/ 2447192 w 3127977"/>
                <a:gd name="connsiteY4" fmla="*/ 945643 h 1411478"/>
                <a:gd name="connsiteX5" fmla="*/ 2409092 w 3127977"/>
                <a:gd name="connsiteY5" fmla="*/ 926593 h 1411478"/>
                <a:gd name="connsiteX6" fmla="*/ 2370992 w 3127977"/>
                <a:gd name="connsiteY6" fmla="*/ 901193 h 1411478"/>
                <a:gd name="connsiteX7" fmla="*/ 2351942 w 3127977"/>
                <a:gd name="connsiteY7" fmla="*/ 894843 h 1411478"/>
                <a:gd name="connsiteX8" fmla="*/ 2332892 w 3127977"/>
                <a:gd name="connsiteY8" fmla="*/ 882143 h 1411478"/>
                <a:gd name="connsiteX9" fmla="*/ 694592 w 3127977"/>
                <a:gd name="connsiteY9" fmla="*/ 463043 h 1411478"/>
                <a:gd name="connsiteX10" fmla="*/ 319942 w 3127977"/>
                <a:gd name="connsiteY10" fmla="*/ 291593 h 1411478"/>
                <a:gd name="connsiteX11" fmla="*/ 199292 w 3127977"/>
                <a:gd name="connsiteY11" fmla="*/ 43943 h 1411478"/>
                <a:gd name="connsiteX12" fmla="*/ 218342 w 3127977"/>
                <a:gd name="connsiteY12" fmla="*/ 1307593 h 1411478"/>
                <a:gd name="connsiteX13" fmla="*/ 3025042 w 3127977"/>
                <a:gd name="connsiteY13" fmla="*/ 1332993 h 1411478"/>
                <a:gd name="connsiteX0" fmla="*/ 3025042 w 3125290"/>
                <a:gd name="connsiteY0" fmla="*/ 1332993 h 1411478"/>
                <a:gd name="connsiteX1" fmla="*/ 2497992 w 3125290"/>
                <a:gd name="connsiteY1" fmla="*/ 964693 h 1411478"/>
                <a:gd name="connsiteX2" fmla="*/ 2478942 w 3125290"/>
                <a:gd name="connsiteY2" fmla="*/ 951993 h 1411478"/>
                <a:gd name="connsiteX3" fmla="*/ 2447192 w 3125290"/>
                <a:gd name="connsiteY3" fmla="*/ 945643 h 1411478"/>
                <a:gd name="connsiteX4" fmla="*/ 2409092 w 3125290"/>
                <a:gd name="connsiteY4" fmla="*/ 926593 h 1411478"/>
                <a:gd name="connsiteX5" fmla="*/ 2370992 w 3125290"/>
                <a:gd name="connsiteY5" fmla="*/ 901193 h 1411478"/>
                <a:gd name="connsiteX6" fmla="*/ 2351942 w 3125290"/>
                <a:gd name="connsiteY6" fmla="*/ 894843 h 1411478"/>
                <a:gd name="connsiteX7" fmla="*/ 2332892 w 3125290"/>
                <a:gd name="connsiteY7" fmla="*/ 882143 h 1411478"/>
                <a:gd name="connsiteX8" fmla="*/ 694592 w 3125290"/>
                <a:gd name="connsiteY8" fmla="*/ 463043 h 1411478"/>
                <a:gd name="connsiteX9" fmla="*/ 319942 w 3125290"/>
                <a:gd name="connsiteY9" fmla="*/ 291593 h 1411478"/>
                <a:gd name="connsiteX10" fmla="*/ 199292 w 3125290"/>
                <a:gd name="connsiteY10" fmla="*/ 43943 h 1411478"/>
                <a:gd name="connsiteX11" fmla="*/ 218342 w 3125290"/>
                <a:gd name="connsiteY11" fmla="*/ 1307593 h 1411478"/>
                <a:gd name="connsiteX12" fmla="*/ 3025042 w 3125290"/>
                <a:gd name="connsiteY12" fmla="*/ 1332993 h 1411478"/>
                <a:gd name="connsiteX0" fmla="*/ 3025042 w 3122843"/>
                <a:gd name="connsiteY0" fmla="*/ 1332993 h 1411478"/>
                <a:gd name="connsiteX1" fmla="*/ 2478942 w 3122843"/>
                <a:gd name="connsiteY1" fmla="*/ 951993 h 1411478"/>
                <a:gd name="connsiteX2" fmla="*/ 2447192 w 3122843"/>
                <a:gd name="connsiteY2" fmla="*/ 945643 h 1411478"/>
                <a:gd name="connsiteX3" fmla="*/ 2409092 w 3122843"/>
                <a:gd name="connsiteY3" fmla="*/ 926593 h 1411478"/>
                <a:gd name="connsiteX4" fmla="*/ 2370992 w 3122843"/>
                <a:gd name="connsiteY4" fmla="*/ 901193 h 1411478"/>
                <a:gd name="connsiteX5" fmla="*/ 2351942 w 3122843"/>
                <a:gd name="connsiteY5" fmla="*/ 894843 h 1411478"/>
                <a:gd name="connsiteX6" fmla="*/ 2332892 w 3122843"/>
                <a:gd name="connsiteY6" fmla="*/ 882143 h 1411478"/>
                <a:gd name="connsiteX7" fmla="*/ 694592 w 3122843"/>
                <a:gd name="connsiteY7" fmla="*/ 463043 h 1411478"/>
                <a:gd name="connsiteX8" fmla="*/ 319942 w 3122843"/>
                <a:gd name="connsiteY8" fmla="*/ 291593 h 1411478"/>
                <a:gd name="connsiteX9" fmla="*/ 199292 w 3122843"/>
                <a:gd name="connsiteY9" fmla="*/ 43943 h 1411478"/>
                <a:gd name="connsiteX10" fmla="*/ 218342 w 3122843"/>
                <a:gd name="connsiteY10" fmla="*/ 1307593 h 1411478"/>
                <a:gd name="connsiteX11" fmla="*/ 3025042 w 3122843"/>
                <a:gd name="connsiteY11" fmla="*/ 1332993 h 1411478"/>
                <a:gd name="connsiteX0" fmla="*/ 3025042 w 3118688"/>
                <a:gd name="connsiteY0" fmla="*/ 1332993 h 1411478"/>
                <a:gd name="connsiteX1" fmla="*/ 2447192 w 3118688"/>
                <a:gd name="connsiteY1" fmla="*/ 945643 h 1411478"/>
                <a:gd name="connsiteX2" fmla="*/ 2409092 w 3118688"/>
                <a:gd name="connsiteY2" fmla="*/ 926593 h 1411478"/>
                <a:gd name="connsiteX3" fmla="*/ 2370992 w 3118688"/>
                <a:gd name="connsiteY3" fmla="*/ 901193 h 1411478"/>
                <a:gd name="connsiteX4" fmla="*/ 2351942 w 3118688"/>
                <a:gd name="connsiteY4" fmla="*/ 894843 h 1411478"/>
                <a:gd name="connsiteX5" fmla="*/ 2332892 w 3118688"/>
                <a:gd name="connsiteY5" fmla="*/ 882143 h 1411478"/>
                <a:gd name="connsiteX6" fmla="*/ 694592 w 3118688"/>
                <a:gd name="connsiteY6" fmla="*/ 463043 h 1411478"/>
                <a:gd name="connsiteX7" fmla="*/ 319942 w 3118688"/>
                <a:gd name="connsiteY7" fmla="*/ 291593 h 1411478"/>
                <a:gd name="connsiteX8" fmla="*/ 199292 w 3118688"/>
                <a:gd name="connsiteY8" fmla="*/ 43943 h 1411478"/>
                <a:gd name="connsiteX9" fmla="*/ 218342 w 3118688"/>
                <a:gd name="connsiteY9" fmla="*/ 1307593 h 1411478"/>
                <a:gd name="connsiteX10" fmla="*/ 3025042 w 3118688"/>
                <a:gd name="connsiteY10" fmla="*/ 1332993 h 1411478"/>
                <a:gd name="connsiteX0" fmla="*/ 3025042 w 3113822"/>
                <a:gd name="connsiteY0" fmla="*/ 1332993 h 1411478"/>
                <a:gd name="connsiteX1" fmla="*/ 2409092 w 3113822"/>
                <a:gd name="connsiteY1" fmla="*/ 926593 h 1411478"/>
                <a:gd name="connsiteX2" fmla="*/ 2370992 w 3113822"/>
                <a:gd name="connsiteY2" fmla="*/ 901193 h 1411478"/>
                <a:gd name="connsiteX3" fmla="*/ 2351942 w 3113822"/>
                <a:gd name="connsiteY3" fmla="*/ 894843 h 1411478"/>
                <a:gd name="connsiteX4" fmla="*/ 2332892 w 3113822"/>
                <a:gd name="connsiteY4" fmla="*/ 882143 h 1411478"/>
                <a:gd name="connsiteX5" fmla="*/ 694592 w 3113822"/>
                <a:gd name="connsiteY5" fmla="*/ 463043 h 1411478"/>
                <a:gd name="connsiteX6" fmla="*/ 319942 w 3113822"/>
                <a:gd name="connsiteY6" fmla="*/ 291593 h 1411478"/>
                <a:gd name="connsiteX7" fmla="*/ 199292 w 3113822"/>
                <a:gd name="connsiteY7" fmla="*/ 43943 h 1411478"/>
                <a:gd name="connsiteX8" fmla="*/ 218342 w 3113822"/>
                <a:gd name="connsiteY8" fmla="*/ 1307593 h 1411478"/>
                <a:gd name="connsiteX9" fmla="*/ 3025042 w 3113822"/>
                <a:gd name="connsiteY9" fmla="*/ 1332993 h 1411478"/>
                <a:gd name="connsiteX0" fmla="*/ 3025042 w 3108973"/>
                <a:gd name="connsiteY0" fmla="*/ 1332993 h 1411478"/>
                <a:gd name="connsiteX1" fmla="*/ 2370992 w 3108973"/>
                <a:gd name="connsiteY1" fmla="*/ 901193 h 1411478"/>
                <a:gd name="connsiteX2" fmla="*/ 2351942 w 3108973"/>
                <a:gd name="connsiteY2" fmla="*/ 894843 h 1411478"/>
                <a:gd name="connsiteX3" fmla="*/ 2332892 w 3108973"/>
                <a:gd name="connsiteY3" fmla="*/ 882143 h 1411478"/>
                <a:gd name="connsiteX4" fmla="*/ 694592 w 3108973"/>
                <a:gd name="connsiteY4" fmla="*/ 463043 h 1411478"/>
                <a:gd name="connsiteX5" fmla="*/ 319942 w 3108973"/>
                <a:gd name="connsiteY5" fmla="*/ 291593 h 1411478"/>
                <a:gd name="connsiteX6" fmla="*/ 199292 w 3108973"/>
                <a:gd name="connsiteY6" fmla="*/ 43943 h 1411478"/>
                <a:gd name="connsiteX7" fmla="*/ 218342 w 3108973"/>
                <a:gd name="connsiteY7" fmla="*/ 1307593 h 1411478"/>
                <a:gd name="connsiteX8" fmla="*/ 3025042 w 3108973"/>
                <a:gd name="connsiteY8" fmla="*/ 1332993 h 1411478"/>
                <a:gd name="connsiteX0" fmla="*/ 3025042 w 3109188"/>
                <a:gd name="connsiteY0" fmla="*/ 1332993 h 1411478"/>
                <a:gd name="connsiteX1" fmla="*/ 2370992 w 3109188"/>
                <a:gd name="connsiteY1" fmla="*/ 901193 h 1411478"/>
                <a:gd name="connsiteX2" fmla="*/ 2332892 w 3109188"/>
                <a:gd name="connsiteY2" fmla="*/ 882143 h 1411478"/>
                <a:gd name="connsiteX3" fmla="*/ 694592 w 3109188"/>
                <a:gd name="connsiteY3" fmla="*/ 463043 h 1411478"/>
                <a:gd name="connsiteX4" fmla="*/ 319942 w 3109188"/>
                <a:gd name="connsiteY4" fmla="*/ 291593 h 1411478"/>
                <a:gd name="connsiteX5" fmla="*/ 199292 w 3109188"/>
                <a:gd name="connsiteY5" fmla="*/ 43943 h 1411478"/>
                <a:gd name="connsiteX6" fmla="*/ 218342 w 3109188"/>
                <a:gd name="connsiteY6" fmla="*/ 1307593 h 1411478"/>
                <a:gd name="connsiteX7" fmla="*/ 3025042 w 3109188"/>
                <a:gd name="connsiteY7" fmla="*/ 1332993 h 1411478"/>
                <a:gd name="connsiteX0" fmla="*/ 3025042 w 3125676"/>
                <a:gd name="connsiteY0" fmla="*/ 1332993 h 1411478"/>
                <a:gd name="connsiteX1" fmla="*/ 2332892 w 3125676"/>
                <a:gd name="connsiteY1" fmla="*/ 882143 h 1411478"/>
                <a:gd name="connsiteX2" fmla="*/ 694592 w 3125676"/>
                <a:gd name="connsiteY2" fmla="*/ 463043 h 1411478"/>
                <a:gd name="connsiteX3" fmla="*/ 319942 w 3125676"/>
                <a:gd name="connsiteY3" fmla="*/ 291593 h 1411478"/>
                <a:gd name="connsiteX4" fmla="*/ 199292 w 3125676"/>
                <a:gd name="connsiteY4" fmla="*/ 43943 h 1411478"/>
                <a:gd name="connsiteX5" fmla="*/ 218342 w 3125676"/>
                <a:gd name="connsiteY5" fmla="*/ 1307593 h 1411478"/>
                <a:gd name="connsiteX6" fmla="*/ 3025042 w 3125676"/>
                <a:gd name="connsiteY6" fmla="*/ 1332993 h 1411478"/>
                <a:gd name="connsiteX0" fmla="*/ 3025042 w 3027387"/>
                <a:gd name="connsiteY0" fmla="*/ 1332993 h 1411478"/>
                <a:gd name="connsiteX1" fmla="*/ 694592 w 3027387"/>
                <a:gd name="connsiteY1" fmla="*/ 463043 h 1411478"/>
                <a:gd name="connsiteX2" fmla="*/ 319942 w 3027387"/>
                <a:gd name="connsiteY2" fmla="*/ 291593 h 1411478"/>
                <a:gd name="connsiteX3" fmla="*/ 199292 w 3027387"/>
                <a:gd name="connsiteY3" fmla="*/ 43943 h 1411478"/>
                <a:gd name="connsiteX4" fmla="*/ 218342 w 3027387"/>
                <a:gd name="connsiteY4" fmla="*/ 1307593 h 1411478"/>
                <a:gd name="connsiteX5" fmla="*/ 3025042 w 3027387"/>
                <a:gd name="connsiteY5" fmla="*/ 1332993 h 1411478"/>
                <a:gd name="connsiteX0" fmla="*/ 3025042 w 3150773"/>
                <a:gd name="connsiteY0" fmla="*/ 1332993 h 1411478"/>
                <a:gd name="connsiteX1" fmla="*/ 2466245 w 3150773"/>
                <a:gd name="connsiteY1" fmla="*/ 1053592 h 1411478"/>
                <a:gd name="connsiteX2" fmla="*/ 694592 w 3150773"/>
                <a:gd name="connsiteY2" fmla="*/ 463043 h 1411478"/>
                <a:gd name="connsiteX3" fmla="*/ 319942 w 3150773"/>
                <a:gd name="connsiteY3" fmla="*/ 291593 h 1411478"/>
                <a:gd name="connsiteX4" fmla="*/ 199292 w 3150773"/>
                <a:gd name="connsiteY4" fmla="*/ 43943 h 1411478"/>
                <a:gd name="connsiteX5" fmla="*/ 218342 w 3150773"/>
                <a:gd name="connsiteY5" fmla="*/ 1307593 h 1411478"/>
                <a:gd name="connsiteX6" fmla="*/ 3025042 w 3150773"/>
                <a:gd name="connsiteY6" fmla="*/ 1332993 h 1411478"/>
                <a:gd name="connsiteX0" fmla="*/ 3025042 w 3156227"/>
                <a:gd name="connsiteY0" fmla="*/ 1332993 h 1424948"/>
                <a:gd name="connsiteX1" fmla="*/ 2491645 w 3156227"/>
                <a:gd name="connsiteY1" fmla="*/ 983742 h 1424948"/>
                <a:gd name="connsiteX2" fmla="*/ 694592 w 3156227"/>
                <a:gd name="connsiteY2" fmla="*/ 463043 h 1424948"/>
                <a:gd name="connsiteX3" fmla="*/ 319942 w 3156227"/>
                <a:gd name="connsiteY3" fmla="*/ 291593 h 1424948"/>
                <a:gd name="connsiteX4" fmla="*/ 199292 w 3156227"/>
                <a:gd name="connsiteY4" fmla="*/ 43943 h 1424948"/>
                <a:gd name="connsiteX5" fmla="*/ 218342 w 3156227"/>
                <a:gd name="connsiteY5" fmla="*/ 1307593 h 1424948"/>
                <a:gd name="connsiteX6" fmla="*/ 3025042 w 3156227"/>
                <a:gd name="connsiteY6" fmla="*/ 1332993 h 1424948"/>
                <a:gd name="connsiteX0" fmla="*/ 3025042 w 3156227"/>
                <a:gd name="connsiteY0" fmla="*/ 1332993 h 1424948"/>
                <a:gd name="connsiteX1" fmla="*/ 2491645 w 3156227"/>
                <a:gd name="connsiteY1" fmla="*/ 983742 h 1424948"/>
                <a:gd name="connsiteX2" fmla="*/ 694592 w 3156227"/>
                <a:gd name="connsiteY2" fmla="*/ 463043 h 1424948"/>
                <a:gd name="connsiteX3" fmla="*/ 319942 w 3156227"/>
                <a:gd name="connsiteY3" fmla="*/ 291593 h 1424948"/>
                <a:gd name="connsiteX4" fmla="*/ 199292 w 3156227"/>
                <a:gd name="connsiteY4" fmla="*/ 43943 h 1424948"/>
                <a:gd name="connsiteX5" fmla="*/ 218342 w 3156227"/>
                <a:gd name="connsiteY5" fmla="*/ 1307593 h 1424948"/>
                <a:gd name="connsiteX6" fmla="*/ 3025042 w 3156227"/>
                <a:gd name="connsiteY6" fmla="*/ 1332993 h 1424948"/>
                <a:gd name="connsiteX0" fmla="*/ 3025042 w 3025042"/>
                <a:gd name="connsiteY0" fmla="*/ 1332993 h 1424948"/>
                <a:gd name="connsiteX1" fmla="*/ 2491645 w 3025042"/>
                <a:gd name="connsiteY1" fmla="*/ 983742 h 1424948"/>
                <a:gd name="connsiteX2" fmla="*/ 694592 w 3025042"/>
                <a:gd name="connsiteY2" fmla="*/ 463043 h 1424948"/>
                <a:gd name="connsiteX3" fmla="*/ 319942 w 3025042"/>
                <a:gd name="connsiteY3" fmla="*/ 291593 h 1424948"/>
                <a:gd name="connsiteX4" fmla="*/ 199292 w 3025042"/>
                <a:gd name="connsiteY4" fmla="*/ 43943 h 1424948"/>
                <a:gd name="connsiteX5" fmla="*/ 218342 w 3025042"/>
                <a:gd name="connsiteY5" fmla="*/ 1307593 h 1424948"/>
                <a:gd name="connsiteX6" fmla="*/ 3025042 w 3025042"/>
                <a:gd name="connsiteY6" fmla="*/ 1332993 h 1424948"/>
                <a:gd name="connsiteX0" fmla="*/ 3025042 w 3025042"/>
                <a:gd name="connsiteY0" fmla="*/ 1332993 h 1404779"/>
                <a:gd name="connsiteX1" fmla="*/ 2491645 w 3025042"/>
                <a:gd name="connsiteY1" fmla="*/ 983742 h 1404779"/>
                <a:gd name="connsiteX2" fmla="*/ 694592 w 3025042"/>
                <a:gd name="connsiteY2" fmla="*/ 463043 h 1404779"/>
                <a:gd name="connsiteX3" fmla="*/ 319942 w 3025042"/>
                <a:gd name="connsiteY3" fmla="*/ 291593 h 1404779"/>
                <a:gd name="connsiteX4" fmla="*/ 199292 w 3025042"/>
                <a:gd name="connsiteY4" fmla="*/ 43943 h 1404779"/>
                <a:gd name="connsiteX5" fmla="*/ 218342 w 3025042"/>
                <a:gd name="connsiteY5" fmla="*/ 1307593 h 1404779"/>
                <a:gd name="connsiteX6" fmla="*/ 3025042 w 3025042"/>
                <a:gd name="connsiteY6" fmla="*/ 1332993 h 1404779"/>
                <a:gd name="connsiteX0" fmla="*/ 3025042 w 3025042"/>
                <a:gd name="connsiteY0" fmla="*/ 1332993 h 1404779"/>
                <a:gd name="connsiteX1" fmla="*/ 2491645 w 3025042"/>
                <a:gd name="connsiteY1" fmla="*/ 983742 h 1404779"/>
                <a:gd name="connsiteX2" fmla="*/ 694592 w 3025042"/>
                <a:gd name="connsiteY2" fmla="*/ 463043 h 1404779"/>
                <a:gd name="connsiteX3" fmla="*/ 319942 w 3025042"/>
                <a:gd name="connsiteY3" fmla="*/ 291593 h 1404779"/>
                <a:gd name="connsiteX4" fmla="*/ 199292 w 3025042"/>
                <a:gd name="connsiteY4" fmla="*/ 43943 h 1404779"/>
                <a:gd name="connsiteX5" fmla="*/ 218342 w 3025042"/>
                <a:gd name="connsiteY5" fmla="*/ 1307593 h 1404779"/>
                <a:gd name="connsiteX6" fmla="*/ 3025042 w 3025042"/>
                <a:gd name="connsiteY6" fmla="*/ 1332993 h 1404779"/>
                <a:gd name="connsiteX0" fmla="*/ 3025042 w 3025042"/>
                <a:gd name="connsiteY0" fmla="*/ 1332993 h 1404779"/>
                <a:gd name="connsiteX1" fmla="*/ 2491645 w 3025042"/>
                <a:gd name="connsiteY1" fmla="*/ 983742 h 1404779"/>
                <a:gd name="connsiteX2" fmla="*/ 694592 w 3025042"/>
                <a:gd name="connsiteY2" fmla="*/ 463043 h 1404779"/>
                <a:gd name="connsiteX3" fmla="*/ 319942 w 3025042"/>
                <a:gd name="connsiteY3" fmla="*/ 291593 h 1404779"/>
                <a:gd name="connsiteX4" fmla="*/ 199292 w 3025042"/>
                <a:gd name="connsiteY4" fmla="*/ 43943 h 1404779"/>
                <a:gd name="connsiteX5" fmla="*/ 218342 w 3025042"/>
                <a:gd name="connsiteY5" fmla="*/ 1307593 h 1404779"/>
                <a:gd name="connsiteX6" fmla="*/ 3025042 w 3025042"/>
                <a:gd name="connsiteY6" fmla="*/ 1332993 h 1404779"/>
                <a:gd name="connsiteX0" fmla="*/ 3025042 w 3025042"/>
                <a:gd name="connsiteY0" fmla="*/ 1332993 h 1404779"/>
                <a:gd name="connsiteX1" fmla="*/ 2491645 w 3025042"/>
                <a:gd name="connsiteY1" fmla="*/ 983742 h 1404779"/>
                <a:gd name="connsiteX2" fmla="*/ 694592 w 3025042"/>
                <a:gd name="connsiteY2" fmla="*/ 463043 h 1404779"/>
                <a:gd name="connsiteX3" fmla="*/ 319942 w 3025042"/>
                <a:gd name="connsiteY3" fmla="*/ 291593 h 1404779"/>
                <a:gd name="connsiteX4" fmla="*/ 199292 w 3025042"/>
                <a:gd name="connsiteY4" fmla="*/ 43943 h 1404779"/>
                <a:gd name="connsiteX5" fmla="*/ 218342 w 3025042"/>
                <a:gd name="connsiteY5" fmla="*/ 1307593 h 1404779"/>
                <a:gd name="connsiteX6" fmla="*/ 3025042 w 3025042"/>
                <a:gd name="connsiteY6" fmla="*/ 1332993 h 1404779"/>
                <a:gd name="connsiteX0" fmla="*/ 3025042 w 3025042"/>
                <a:gd name="connsiteY0" fmla="*/ 1332993 h 1404779"/>
                <a:gd name="connsiteX1" fmla="*/ 2491645 w 3025042"/>
                <a:gd name="connsiteY1" fmla="*/ 983742 h 1404779"/>
                <a:gd name="connsiteX2" fmla="*/ 694592 w 3025042"/>
                <a:gd name="connsiteY2" fmla="*/ 463043 h 1404779"/>
                <a:gd name="connsiteX3" fmla="*/ 319942 w 3025042"/>
                <a:gd name="connsiteY3" fmla="*/ 291593 h 1404779"/>
                <a:gd name="connsiteX4" fmla="*/ 199292 w 3025042"/>
                <a:gd name="connsiteY4" fmla="*/ 43943 h 1404779"/>
                <a:gd name="connsiteX5" fmla="*/ 218342 w 3025042"/>
                <a:gd name="connsiteY5" fmla="*/ 1307593 h 1404779"/>
                <a:gd name="connsiteX6" fmla="*/ 3025042 w 3025042"/>
                <a:gd name="connsiteY6" fmla="*/ 1332993 h 1404779"/>
                <a:gd name="connsiteX0" fmla="*/ 3025042 w 3025042"/>
                <a:gd name="connsiteY0" fmla="*/ 1332993 h 1404779"/>
                <a:gd name="connsiteX1" fmla="*/ 2491645 w 3025042"/>
                <a:gd name="connsiteY1" fmla="*/ 983742 h 1404779"/>
                <a:gd name="connsiteX2" fmla="*/ 694592 w 3025042"/>
                <a:gd name="connsiteY2" fmla="*/ 463043 h 1404779"/>
                <a:gd name="connsiteX3" fmla="*/ 319942 w 3025042"/>
                <a:gd name="connsiteY3" fmla="*/ 291593 h 1404779"/>
                <a:gd name="connsiteX4" fmla="*/ 199292 w 3025042"/>
                <a:gd name="connsiteY4" fmla="*/ 43943 h 1404779"/>
                <a:gd name="connsiteX5" fmla="*/ 218342 w 3025042"/>
                <a:gd name="connsiteY5" fmla="*/ 1307593 h 1404779"/>
                <a:gd name="connsiteX6" fmla="*/ 3025042 w 3025042"/>
                <a:gd name="connsiteY6" fmla="*/ 1332993 h 1404779"/>
                <a:gd name="connsiteX0" fmla="*/ 3025042 w 3025042"/>
                <a:gd name="connsiteY0" fmla="*/ 1332993 h 1332993"/>
                <a:gd name="connsiteX1" fmla="*/ 2491645 w 3025042"/>
                <a:gd name="connsiteY1" fmla="*/ 983742 h 1332993"/>
                <a:gd name="connsiteX2" fmla="*/ 694592 w 3025042"/>
                <a:gd name="connsiteY2" fmla="*/ 463043 h 1332993"/>
                <a:gd name="connsiteX3" fmla="*/ 319942 w 3025042"/>
                <a:gd name="connsiteY3" fmla="*/ 291593 h 1332993"/>
                <a:gd name="connsiteX4" fmla="*/ 199292 w 3025042"/>
                <a:gd name="connsiteY4" fmla="*/ 43943 h 1332993"/>
                <a:gd name="connsiteX5" fmla="*/ 218342 w 3025042"/>
                <a:gd name="connsiteY5" fmla="*/ 1307593 h 1332993"/>
                <a:gd name="connsiteX6" fmla="*/ 3025042 w 3025042"/>
                <a:gd name="connsiteY6" fmla="*/ 1332993 h 1332993"/>
                <a:gd name="connsiteX0" fmla="*/ 2831029 w 2831029"/>
                <a:gd name="connsiteY0" fmla="*/ 1332993 h 1332993"/>
                <a:gd name="connsiteX1" fmla="*/ 2297632 w 2831029"/>
                <a:gd name="connsiteY1" fmla="*/ 983742 h 1332993"/>
                <a:gd name="connsiteX2" fmla="*/ 500579 w 2831029"/>
                <a:gd name="connsiteY2" fmla="*/ 463043 h 1332993"/>
                <a:gd name="connsiteX3" fmla="*/ 125929 w 2831029"/>
                <a:gd name="connsiteY3" fmla="*/ 291593 h 1332993"/>
                <a:gd name="connsiteX4" fmla="*/ 5279 w 2831029"/>
                <a:gd name="connsiteY4" fmla="*/ 43943 h 1332993"/>
                <a:gd name="connsiteX5" fmla="*/ 24329 w 2831029"/>
                <a:gd name="connsiteY5" fmla="*/ 1307593 h 1332993"/>
                <a:gd name="connsiteX6" fmla="*/ 2831029 w 2831029"/>
                <a:gd name="connsiteY6" fmla="*/ 1332993 h 1332993"/>
                <a:gd name="connsiteX0" fmla="*/ 2842212 w 2842212"/>
                <a:gd name="connsiteY0" fmla="*/ 1332993 h 1332993"/>
                <a:gd name="connsiteX1" fmla="*/ 2308815 w 2842212"/>
                <a:gd name="connsiteY1" fmla="*/ 983742 h 1332993"/>
                <a:gd name="connsiteX2" fmla="*/ 511762 w 2842212"/>
                <a:gd name="connsiteY2" fmla="*/ 463043 h 1332993"/>
                <a:gd name="connsiteX3" fmla="*/ 137112 w 2842212"/>
                <a:gd name="connsiteY3" fmla="*/ 291593 h 1332993"/>
                <a:gd name="connsiteX4" fmla="*/ 16462 w 2842212"/>
                <a:gd name="connsiteY4" fmla="*/ 43943 h 1332993"/>
                <a:gd name="connsiteX5" fmla="*/ 3762 w 2842212"/>
                <a:gd name="connsiteY5" fmla="*/ 1307593 h 1332993"/>
                <a:gd name="connsiteX6" fmla="*/ 2842212 w 2842212"/>
                <a:gd name="connsiteY6" fmla="*/ 1332993 h 1332993"/>
                <a:gd name="connsiteX0" fmla="*/ 2842212 w 2842212"/>
                <a:gd name="connsiteY0" fmla="*/ 1332993 h 1332993"/>
                <a:gd name="connsiteX1" fmla="*/ 2308815 w 2842212"/>
                <a:gd name="connsiteY1" fmla="*/ 983742 h 1332993"/>
                <a:gd name="connsiteX2" fmla="*/ 511762 w 2842212"/>
                <a:gd name="connsiteY2" fmla="*/ 463043 h 1332993"/>
                <a:gd name="connsiteX3" fmla="*/ 137112 w 2842212"/>
                <a:gd name="connsiteY3" fmla="*/ 291593 h 1332993"/>
                <a:gd name="connsiteX4" fmla="*/ 16462 w 2842212"/>
                <a:gd name="connsiteY4" fmla="*/ 43943 h 1332993"/>
                <a:gd name="connsiteX5" fmla="*/ 3762 w 2842212"/>
                <a:gd name="connsiteY5" fmla="*/ 1307593 h 1332993"/>
                <a:gd name="connsiteX6" fmla="*/ 2842212 w 2842212"/>
                <a:gd name="connsiteY6" fmla="*/ 1332993 h 1332993"/>
                <a:gd name="connsiteX0" fmla="*/ 2842212 w 2842212"/>
                <a:gd name="connsiteY0" fmla="*/ 1289050 h 1289050"/>
                <a:gd name="connsiteX1" fmla="*/ 2308815 w 2842212"/>
                <a:gd name="connsiteY1" fmla="*/ 939799 h 1289050"/>
                <a:gd name="connsiteX2" fmla="*/ 511762 w 2842212"/>
                <a:gd name="connsiteY2" fmla="*/ 419100 h 1289050"/>
                <a:gd name="connsiteX3" fmla="*/ 137112 w 2842212"/>
                <a:gd name="connsiteY3" fmla="*/ 247650 h 1289050"/>
                <a:gd name="connsiteX4" fmla="*/ 16462 w 2842212"/>
                <a:gd name="connsiteY4" fmla="*/ 0 h 1289050"/>
                <a:gd name="connsiteX5" fmla="*/ 3762 w 2842212"/>
                <a:gd name="connsiteY5" fmla="*/ 1263650 h 1289050"/>
                <a:gd name="connsiteX6" fmla="*/ 2842212 w 2842212"/>
                <a:gd name="connsiteY6" fmla="*/ 1289050 h 1289050"/>
                <a:gd name="connsiteX0" fmla="*/ 2842212 w 2842212"/>
                <a:gd name="connsiteY0" fmla="*/ 1289050 h 1289050"/>
                <a:gd name="connsiteX1" fmla="*/ 2308815 w 2842212"/>
                <a:gd name="connsiteY1" fmla="*/ 939799 h 1289050"/>
                <a:gd name="connsiteX2" fmla="*/ 511762 w 2842212"/>
                <a:gd name="connsiteY2" fmla="*/ 419100 h 1289050"/>
                <a:gd name="connsiteX3" fmla="*/ 137112 w 2842212"/>
                <a:gd name="connsiteY3" fmla="*/ 247650 h 1289050"/>
                <a:gd name="connsiteX4" fmla="*/ 16462 w 2842212"/>
                <a:gd name="connsiteY4" fmla="*/ 0 h 1289050"/>
                <a:gd name="connsiteX5" fmla="*/ 3762 w 2842212"/>
                <a:gd name="connsiteY5" fmla="*/ 1263650 h 1289050"/>
                <a:gd name="connsiteX6" fmla="*/ 2842212 w 2842212"/>
                <a:gd name="connsiteY6" fmla="*/ 1289050 h 1289050"/>
                <a:gd name="connsiteX0" fmla="*/ 2842212 w 2842212"/>
                <a:gd name="connsiteY0" fmla="*/ 1289050 h 1289050"/>
                <a:gd name="connsiteX1" fmla="*/ 2308815 w 2842212"/>
                <a:gd name="connsiteY1" fmla="*/ 939799 h 1289050"/>
                <a:gd name="connsiteX2" fmla="*/ 511762 w 2842212"/>
                <a:gd name="connsiteY2" fmla="*/ 419100 h 1289050"/>
                <a:gd name="connsiteX3" fmla="*/ 137112 w 2842212"/>
                <a:gd name="connsiteY3" fmla="*/ 247650 h 1289050"/>
                <a:gd name="connsiteX4" fmla="*/ 16462 w 2842212"/>
                <a:gd name="connsiteY4" fmla="*/ 0 h 1289050"/>
                <a:gd name="connsiteX5" fmla="*/ 3762 w 2842212"/>
                <a:gd name="connsiteY5" fmla="*/ 1263650 h 1289050"/>
                <a:gd name="connsiteX6" fmla="*/ 2842212 w 2842212"/>
                <a:gd name="connsiteY6" fmla="*/ 1289050 h 1289050"/>
                <a:gd name="connsiteX0" fmla="*/ 2842212 w 2842212"/>
                <a:gd name="connsiteY0" fmla="*/ 1289050 h 1289050"/>
                <a:gd name="connsiteX1" fmla="*/ 2308815 w 2842212"/>
                <a:gd name="connsiteY1" fmla="*/ 939799 h 1289050"/>
                <a:gd name="connsiteX2" fmla="*/ 511762 w 2842212"/>
                <a:gd name="connsiteY2" fmla="*/ 419100 h 1289050"/>
                <a:gd name="connsiteX3" fmla="*/ 137112 w 2842212"/>
                <a:gd name="connsiteY3" fmla="*/ 247650 h 1289050"/>
                <a:gd name="connsiteX4" fmla="*/ 16462 w 2842212"/>
                <a:gd name="connsiteY4" fmla="*/ 0 h 1289050"/>
                <a:gd name="connsiteX5" fmla="*/ 3762 w 2842212"/>
                <a:gd name="connsiteY5" fmla="*/ 1263650 h 1289050"/>
                <a:gd name="connsiteX6" fmla="*/ 2842212 w 2842212"/>
                <a:gd name="connsiteY6" fmla="*/ 1289050 h 1289050"/>
                <a:gd name="connsiteX0" fmla="*/ 2842212 w 2842212"/>
                <a:gd name="connsiteY0" fmla="*/ 1289050 h 1289050"/>
                <a:gd name="connsiteX1" fmla="*/ 2308815 w 2842212"/>
                <a:gd name="connsiteY1" fmla="*/ 939799 h 1289050"/>
                <a:gd name="connsiteX2" fmla="*/ 511762 w 2842212"/>
                <a:gd name="connsiteY2" fmla="*/ 419100 h 1289050"/>
                <a:gd name="connsiteX3" fmla="*/ 137112 w 2842212"/>
                <a:gd name="connsiteY3" fmla="*/ 247650 h 1289050"/>
                <a:gd name="connsiteX4" fmla="*/ 16462 w 2842212"/>
                <a:gd name="connsiteY4" fmla="*/ 0 h 1289050"/>
                <a:gd name="connsiteX5" fmla="*/ 3762 w 2842212"/>
                <a:gd name="connsiteY5" fmla="*/ 1263650 h 1289050"/>
                <a:gd name="connsiteX6" fmla="*/ 2842212 w 2842212"/>
                <a:gd name="connsiteY6" fmla="*/ 1289050 h 1289050"/>
                <a:gd name="connsiteX0" fmla="*/ 2842212 w 2842212"/>
                <a:gd name="connsiteY0" fmla="*/ 1289050 h 1289050"/>
                <a:gd name="connsiteX1" fmla="*/ 2308815 w 2842212"/>
                <a:gd name="connsiteY1" fmla="*/ 939799 h 1289050"/>
                <a:gd name="connsiteX2" fmla="*/ 511762 w 2842212"/>
                <a:gd name="connsiteY2" fmla="*/ 419100 h 1289050"/>
                <a:gd name="connsiteX3" fmla="*/ 137112 w 2842212"/>
                <a:gd name="connsiteY3" fmla="*/ 247650 h 1289050"/>
                <a:gd name="connsiteX4" fmla="*/ 16462 w 2842212"/>
                <a:gd name="connsiteY4" fmla="*/ 0 h 1289050"/>
                <a:gd name="connsiteX5" fmla="*/ 3762 w 2842212"/>
                <a:gd name="connsiteY5" fmla="*/ 1263650 h 1289050"/>
                <a:gd name="connsiteX6" fmla="*/ 2842212 w 2842212"/>
                <a:gd name="connsiteY6" fmla="*/ 1289050 h 1289050"/>
                <a:gd name="connsiteX0" fmla="*/ 2842212 w 2842212"/>
                <a:gd name="connsiteY0" fmla="*/ 1289050 h 1289050"/>
                <a:gd name="connsiteX1" fmla="*/ 2308815 w 2842212"/>
                <a:gd name="connsiteY1" fmla="*/ 939799 h 1289050"/>
                <a:gd name="connsiteX2" fmla="*/ 1483315 w 2842212"/>
                <a:gd name="connsiteY2" fmla="*/ 685799 h 1289050"/>
                <a:gd name="connsiteX3" fmla="*/ 511762 w 2842212"/>
                <a:gd name="connsiteY3" fmla="*/ 419100 h 1289050"/>
                <a:gd name="connsiteX4" fmla="*/ 137112 w 2842212"/>
                <a:gd name="connsiteY4" fmla="*/ 247650 h 1289050"/>
                <a:gd name="connsiteX5" fmla="*/ 16462 w 2842212"/>
                <a:gd name="connsiteY5" fmla="*/ 0 h 1289050"/>
                <a:gd name="connsiteX6" fmla="*/ 3762 w 2842212"/>
                <a:gd name="connsiteY6" fmla="*/ 1263650 h 1289050"/>
                <a:gd name="connsiteX7" fmla="*/ 2842212 w 2842212"/>
                <a:gd name="connsiteY7" fmla="*/ 1289050 h 1289050"/>
                <a:gd name="connsiteX0" fmla="*/ 2842212 w 2842212"/>
                <a:gd name="connsiteY0" fmla="*/ 1289050 h 1289050"/>
                <a:gd name="connsiteX1" fmla="*/ 2308815 w 2842212"/>
                <a:gd name="connsiteY1" fmla="*/ 939799 h 1289050"/>
                <a:gd name="connsiteX2" fmla="*/ 1483315 w 2842212"/>
                <a:gd name="connsiteY2" fmla="*/ 685799 h 1289050"/>
                <a:gd name="connsiteX3" fmla="*/ 511762 w 2842212"/>
                <a:gd name="connsiteY3" fmla="*/ 419100 h 1289050"/>
                <a:gd name="connsiteX4" fmla="*/ 137112 w 2842212"/>
                <a:gd name="connsiteY4" fmla="*/ 247650 h 1289050"/>
                <a:gd name="connsiteX5" fmla="*/ 16462 w 2842212"/>
                <a:gd name="connsiteY5" fmla="*/ 0 h 1289050"/>
                <a:gd name="connsiteX6" fmla="*/ 3762 w 2842212"/>
                <a:gd name="connsiteY6" fmla="*/ 1263650 h 1289050"/>
                <a:gd name="connsiteX7" fmla="*/ 2842212 w 2842212"/>
                <a:gd name="connsiteY7" fmla="*/ 1289050 h 1289050"/>
                <a:gd name="connsiteX0" fmla="*/ 2842212 w 2842212"/>
                <a:gd name="connsiteY0" fmla="*/ 1289050 h 1289050"/>
                <a:gd name="connsiteX1" fmla="*/ 2308815 w 2842212"/>
                <a:gd name="connsiteY1" fmla="*/ 939799 h 1289050"/>
                <a:gd name="connsiteX2" fmla="*/ 1483315 w 2842212"/>
                <a:gd name="connsiteY2" fmla="*/ 654049 h 1289050"/>
                <a:gd name="connsiteX3" fmla="*/ 511762 w 2842212"/>
                <a:gd name="connsiteY3" fmla="*/ 419100 h 1289050"/>
                <a:gd name="connsiteX4" fmla="*/ 137112 w 2842212"/>
                <a:gd name="connsiteY4" fmla="*/ 247650 h 1289050"/>
                <a:gd name="connsiteX5" fmla="*/ 16462 w 2842212"/>
                <a:gd name="connsiteY5" fmla="*/ 0 h 1289050"/>
                <a:gd name="connsiteX6" fmla="*/ 3762 w 2842212"/>
                <a:gd name="connsiteY6" fmla="*/ 1263650 h 1289050"/>
                <a:gd name="connsiteX7" fmla="*/ 2842212 w 2842212"/>
                <a:gd name="connsiteY7" fmla="*/ 1289050 h 1289050"/>
                <a:gd name="connsiteX0" fmla="*/ 2842212 w 2842212"/>
                <a:gd name="connsiteY0" fmla="*/ 1289050 h 1289050"/>
                <a:gd name="connsiteX1" fmla="*/ 2308815 w 2842212"/>
                <a:gd name="connsiteY1" fmla="*/ 939799 h 1289050"/>
                <a:gd name="connsiteX2" fmla="*/ 1483315 w 2842212"/>
                <a:gd name="connsiteY2" fmla="*/ 654049 h 1289050"/>
                <a:gd name="connsiteX3" fmla="*/ 511762 w 2842212"/>
                <a:gd name="connsiteY3" fmla="*/ 419100 h 1289050"/>
                <a:gd name="connsiteX4" fmla="*/ 137112 w 2842212"/>
                <a:gd name="connsiteY4" fmla="*/ 247650 h 1289050"/>
                <a:gd name="connsiteX5" fmla="*/ 16462 w 2842212"/>
                <a:gd name="connsiteY5" fmla="*/ 0 h 1289050"/>
                <a:gd name="connsiteX6" fmla="*/ 3762 w 2842212"/>
                <a:gd name="connsiteY6" fmla="*/ 1263650 h 1289050"/>
                <a:gd name="connsiteX7" fmla="*/ 2842212 w 2842212"/>
                <a:gd name="connsiteY7" fmla="*/ 1289050 h 1289050"/>
                <a:gd name="connsiteX0" fmla="*/ 2838450 w 2838450"/>
                <a:gd name="connsiteY0" fmla="*/ 1289050 h 1289050"/>
                <a:gd name="connsiteX1" fmla="*/ 2305053 w 2838450"/>
                <a:gd name="connsiteY1" fmla="*/ 939799 h 1289050"/>
                <a:gd name="connsiteX2" fmla="*/ 1479553 w 2838450"/>
                <a:gd name="connsiteY2" fmla="*/ 654049 h 1289050"/>
                <a:gd name="connsiteX3" fmla="*/ 508000 w 2838450"/>
                <a:gd name="connsiteY3" fmla="*/ 419100 h 1289050"/>
                <a:gd name="connsiteX4" fmla="*/ 133350 w 2838450"/>
                <a:gd name="connsiteY4" fmla="*/ 247650 h 1289050"/>
                <a:gd name="connsiteX5" fmla="*/ 12700 w 2838450"/>
                <a:gd name="connsiteY5" fmla="*/ 0 h 1289050"/>
                <a:gd name="connsiteX6" fmla="*/ 0 w 2838450"/>
                <a:gd name="connsiteY6" fmla="*/ 1263650 h 1289050"/>
                <a:gd name="connsiteX7" fmla="*/ 2838450 w 2838450"/>
                <a:gd name="connsiteY7" fmla="*/ 1289050 h 1289050"/>
                <a:gd name="connsiteX0" fmla="*/ 2838450 w 2838450"/>
                <a:gd name="connsiteY0" fmla="*/ 1289050 h 1289050"/>
                <a:gd name="connsiteX1" fmla="*/ 2305053 w 2838450"/>
                <a:gd name="connsiteY1" fmla="*/ 939799 h 1289050"/>
                <a:gd name="connsiteX2" fmla="*/ 1473203 w 2838450"/>
                <a:gd name="connsiteY2" fmla="*/ 787399 h 1289050"/>
                <a:gd name="connsiteX3" fmla="*/ 508000 w 2838450"/>
                <a:gd name="connsiteY3" fmla="*/ 419100 h 1289050"/>
                <a:gd name="connsiteX4" fmla="*/ 133350 w 2838450"/>
                <a:gd name="connsiteY4" fmla="*/ 247650 h 1289050"/>
                <a:gd name="connsiteX5" fmla="*/ 12700 w 2838450"/>
                <a:gd name="connsiteY5" fmla="*/ 0 h 1289050"/>
                <a:gd name="connsiteX6" fmla="*/ 0 w 2838450"/>
                <a:gd name="connsiteY6" fmla="*/ 1263650 h 1289050"/>
                <a:gd name="connsiteX7" fmla="*/ 2838450 w 2838450"/>
                <a:gd name="connsiteY7" fmla="*/ 1289050 h 1289050"/>
                <a:gd name="connsiteX0" fmla="*/ 2838450 w 2838450"/>
                <a:gd name="connsiteY0" fmla="*/ 1289050 h 1289050"/>
                <a:gd name="connsiteX1" fmla="*/ 2305053 w 2838450"/>
                <a:gd name="connsiteY1" fmla="*/ 939799 h 1289050"/>
                <a:gd name="connsiteX2" fmla="*/ 1473203 w 2838450"/>
                <a:gd name="connsiteY2" fmla="*/ 787399 h 1289050"/>
                <a:gd name="connsiteX3" fmla="*/ 508000 w 2838450"/>
                <a:gd name="connsiteY3" fmla="*/ 419100 h 1289050"/>
                <a:gd name="connsiteX4" fmla="*/ 133350 w 2838450"/>
                <a:gd name="connsiteY4" fmla="*/ 247650 h 1289050"/>
                <a:gd name="connsiteX5" fmla="*/ 12700 w 2838450"/>
                <a:gd name="connsiteY5" fmla="*/ 0 h 1289050"/>
                <a:gd name="connsiteX6" fmla="*/ 0 w 2838450"/>
                <a:gd name="connsiteY6" fmla="*/ 1263650 h 1289050"/>
                <a:gd name="connsiteX7" fmla="*/ 2838450 w 2838450"/>
                <a:gd name="connsiteY7" fmla="*/ 1289050 h 1289050"/>
                <a:gd name="connsiteX0" fmla="*/ 2838450 w 2838450"/>
                <a:gd name="connsiteY0" fmla="*/ 1289050 h 1289050"/>
                <a:gd name="connsiteX1" fmla="*/ 2305053 w 2838450"/>
                <a:gd name="connsiteY1" fmla="*/ 939799 h 1289050"/>
                <a:gd name="connsiteX2" fmla="*/ 1473203 w 2838450"/>
                <a:gd name="connsiteY2" fmla="*/ 787399 h 1289050"/>
                <a:gd name="connsiteX3" fmla="*/ 469900 w 2838450"/>
                <a:gd name="connsiteY3" fmla="*/ 609600 h 1289050"/>
                <a:gd name="connsiteX4" fmla="*/ 133350 w 2838450"/>
                <a:gd name="connsiteY4" fmla="*/ 247650 h 1289050"/>
                <a:gd name="connsiteX5" fmla="*/ 12700 w 2838450"/>
                <a:gd name="connsiteY5" fmla="*/ 0 h 1289050"/>
                <a:gd name="connsiteX6" fmla="*/ 0 w 2838450"/>
                <a:gd name="connsiteY6" fmla="*/ 1263650 h 1289050"/>
                <a:gd name="connsiteX7" fmla="*/ 2838450 w 2838450"/>
                <a:gd name="connsiteY7" fmla="*/ 1289050 h 1289050"/>
                <a:gd name="connsiteX0" fmla="*/ 2838450 w 2838450"/>
                <a:gd name="connsiteY0" fmla="*/ 1289050 h 1289050"/>
                <a:gd name="connsiteX1" fmla="*/ 2305053 w 2838450"/>
                <a:gd name="connsiteY1" fmla="*/ 939799 h 1289050"/>
                <a:gd name="connsiteX2" fmla="*/ 1473203 w 2838450"/>
                <a:gd name="connsiteY2" fmla="*/ 787399 h 1289050"/>
                <a:gd name="connsiteX3" fmla="*/ 469900 w 2838450"/>
                <a:gd name="connsiteY3" fmla="*/ 609600 h 1289050"/>
                <a:gd name="connsiteX4" fmla="*/ 114300 w 2838450"/>
                <a:gd name="connsiteY4" fmla="*/ 323850 h 1289050"/>
                <a:gd name="connsiteX5" fmla="*/ 12700 w 2838450"/>
                <a:gd name="connsiteY5" fmla="*/ 0 h 1289050"/>
                <a:gd name="connsiteX6" fmla="*/ 0 w 2838450"/>
                <a:gd name="connsiteY6" fmla="*/ 1263650 h 1289050"/>
                <a:gd name="connsiteX7" fmla="*/ 2838450 w 2838450"/>
                <a:gd name="connsiteY7" fmla="*/ 1289050 h 1289050"/>
                <a:gd name="connsiteX0" fmla="*/ 2851150 w 2851150"/>
                <a:gd name="connsiteY0" fmla="*/ 1289050 h 1289050"/>
                <a:gd name="connsiteX1" fmla="*/ 2317753 w 2851150"/>
                <a:gd name="connsiteY1" fmla="*/ 939799 h 1289050"/>
                <a:gd name="connsiteX2" fmla="*/ 1485903 w 2851150"/>
                <a:gd name="connsiteY2" fmla="*/ 787399 h 1289050"/>
                <a:gd name="connsiteX3" fmla="*/ 482600 w 2851150"/>
                <a:gd name="connsiteY3" fmla="*/ 609600 h 1289050"/>
                <a:gd name="connsiteX4" fmla="*/ 127000 w 2851150"/>
                <a:gd name="connsiteY4" fmla="*/ 323850 h 1289050"/>
                <a:gd name="connsiteX5" fmla="*/ 0 w 2851150"/>
                <a:gd name="connsiteY5" fmla="*/ 0 h 1289050"/>
                <a:gd name="connsiteX6" fmla="*/ 12700 w 2851150"/>
                <a:gd name="connsiteY6" fmla="*/ 1263650 h 1289050"/>
                <a:gd name="connsiteX7" fmla="*/ 2851150 w 2851150"/>
                <a:gd name="connsiteY7" fmla="*/ 1289050 h 1289050"/>
                <a:gd name="connsiteX0" fmla="*/ 2851150 w 2851150"/>
                <a:gd name="connsiteY0" fmla="*/ 1289050 h 1289050"/>
                <a:gd name="connsiteX1" fmla="*/ 2317753 w 2851150"/>
                <a:gd name="connsiteY1" fmla="*/ 939799 h 1289050"/>
                <a:gd name="connsiteX2" fmla="*/ 1485903 w 2851150"/>
                <a:gd name="connsiteY2" fmla="*/ 787399 h 1289050"/>
                <a:gd name="connsiteX3" fmla="*/ 533400 w 2851150"/>
                <a:gd name="connsiteY3" fmla="*/ 577850 h 1289050"/>
                <a:gd name="connsiteX4" fmla="*/ 127000 w 2851150"/>
                <a:gd name="connsiteY4" fmla="*/ 323850 h 1289050"/>
                <a:gd name="connsiteX5" fmla="*/ 0 w 2851150"/>
                <a:gd name="connsiteY5" fmla="*/ 0 h 1289050"/>
                <a:gd name="connsiteX6" fmla="*/ 12700 w 2851150"/>
                <a:gd name="connsiteY6" fmla="*/ 1263650 h 1289050"/>
                <a:gd name="connsiteX7" fmla="*/ 2851150 w 2851150"/>
                <a:gd name="connsiteY7" fmla="*/ 1289050 h 1289050"/>
                <a:gd name="connsiteX0" fmla="*/ 2851150 w 2851150"/>
                <a:gd name="connsiteY0" fmla="*/ 1289050 h 1289050"/>
                <a:gd name="connsiteX1" fmla="*/ 2317753 w 2851150"/>
                <a:gd name="connsiteY1" fmla="*/ 939799 h 1289050"/>
                <a:gd name="connsiteX2" fmla="*/ 1504953 w 2851150"/>
                <a:gd name="connsiteY2" fmla="*/ 768349 h 1289050"/>
                <a:gd name="connsiteX3" fmla="*/ 533400 w 2851150"/>
                <a:gd name="connsiteY3" fmla="*/ 577850 h 1289050"/>
                <a:gd name="connsiteX4" fmla="*/ 127000 w 2851150"/>
                <a:gd name="connsiteY4" fmla="*/ 323850 h 1289050"/>
                <a:gd name="connsiteX5" fmla="*/ 0 w 2851150"/>
                <a:gd name="connsiteY5" fmla="*/ 0 h 1289050"/>
                <a:gd name="connsiteX6" fmla="*/ 12700 w 2851150"/>
                <a:gd name="connsiteY6" fmla="*/ 1263650 h 1289050"/>
                <a:gd name="connsiteX7" fmla="*/ 2851150 w 2851150"/>
                <a:gd name="connsiteY7" fmla="*/ 1289050 h 1289050"/>
                <a:gd name="connsiteX0" fmla="*/ 2851150 w 2851150"/>
                <a:gd name="connsiteY0" fmla="*/ 1289050 h 1289050"/>
                <a:gd name="connsiteX1" fmla="*/ 2260603 w 2851150"/>
                <a:gd name="connsiteY1" fmla="*/ 965199 h 1289050"/>
                <a:gd name="connsiteX2" fmla="*/ 1504953 w 2851150"/>
                <a:gd name="connsiteY2" fmla="*/ 768349 h 1289050"/>
                <a:gd name="connsiteX3" fmla="*/ 533400 w 2851150"/>
                <a:gd name="connsiteY3" fmla="*/ 577850 h 1289050"/>
                <a:gd name="connsiteX4" fmla="*/ 127000 w 2851150"/>
                <a:gd name="connsiteY4" fmla="*/ 323850 h 1289050"/>
                <a:gd name="connsiteX5" fmla="*/ 0 w 2851150"/>
                <a:gd name="connsiteY5" fmla="*/ 0 h 1289050"/>
                <a:gd name="connsiteX6" fmla="*/ 12700 w 2851150"/>
                <a:gd name="connsiteY6" fmla="*/ 1263650 h 1289050"/>
                <a:gd name="connsiteX7" fmla="*/ 2851150 w 2851150"/>
                <a:gd name="connsiteY7" fmla="*/ 1289050 h 1289050"/>
                <a:gd name="connsiteX0" fmla="*/ 2851150 w 2851150"/>
                <a:gd name="connsiteY0" fmla="*/ 1289050 h 1289050"/>
                <a:gd name="connsiteX1" fmla="*/ 2260603 w 2851150"/>
                <a:gd name="connsiteY1" fmla="*/ 965199 h 1289050"/>
                <a:gd name="connsiteX2" fmla="*/ 1504953 w 2851150"/>
                <a:gd name="connsiteY2" fmla="*/ 768349 h 1289050"/>
                <a:gd name="connsiteX3" fmla="*/ 533400 w 2851150"/>
                <a:gd name="connsiteY3" fmla="*/ 577850 h 1289050"/>
                <a:gd name="connsiteX4" fmla="*/ 127000 w 2851150"/>
                <a:gd name="connsiteY4" fmla="*/ 323850 h 1289050"/>
                <a:gd name="connsiteX5" fmla="*/ 0 w 2851150"/>
                <a:gd name="connsiteY5" fmla="*/ 0 h 1289050"/>
                <a:gd name="connsiteX6" fmla="*/ 12700 w 2851150"/>
                <a:gd name="connsiteY6" fmla="*/ 1263650 h 1289050"/>
                <a:gd name="connsiteX7" fmla="*/ 2851150 w 2851150"/>
                <a:gd name="connsiteY7" fmla="*/ 1289050 h 1289050"/>
                <a:gd name="connsiteX0" fmla="*/ 2851150 w 2851150"/>
                <a:gd name="connsiteY0" fmla="*/ 1289050 h 1289050"/>
                <a:gd name="connsiteX1" fmla="*/ 2260603 w 2851150"/>
                <a:gd name="connsiteY1" fmla="*/ 965199 h 1289050"/>
                <a:gd name="connsiteX2" fmla="*/ 1504953 w 2851150"/>
                <a:gd name="connsiteY2" fmla="*/ 768349 h 1289050"/>
                <a:gd name="connsiteX3" fmla="*/ 533400 w 2851150"/>
                <a:gd name="connsiteY3" fmla="*/ 577850 h 1289050"/>
                <a:gd name="connsiteX4" fmla="*/ 127000 w 2851150"/>
                <a:gd name="connsiteY4" fmla="*/ 323850 h 1289050"/>
                <a:gd name="connsiteX5" fmla="*/ 0 w 2851150"/>
                <a:gd name="connsiteY5" fmla="*/ 0 h 1289050"/>
                <a:gd name="connsiteX6" fmla="*/ 12700 w 2851150"/>
                <a:gd name="connsiteY6" fmla="*/ 1263650 h 1289050"/>
                <a:gd name="connsiteX7" fmla="*/ 2851150 w 2851150"/>
                <a:gd name="connsiteY7" fmla="*/ 1289050 h 1289050"/>
                <a:gd name="connsiteX0" fmla="*/ 2851150 w 2851150"/>
                <a:gd name="connsiteY0" fmla="*/ 1289050 h 1289050"/>
                <a:gd name="connsiteX1" fmla="*/ 2260603 w 2851150"/>
                <a:gd name="connsiteY1" fmla="*/ 965199 h 1289050"/>
                <a:gd name="connsiteX2" fmla="*/ 1504953 w 2851150"/>
                <a:gd name="connsiteY2" fmla="*/ 768349 h 1289050"/>
                <a:gd name="connsiteX3" fmla="*/ 533400 w 2851150"/>
                <a:gd name="connsiteY3" fmla="*/ 577850 h 1289050"/>
                <a:gd name="connsiteX4" fmla="*/ 127000 w 2851150"/>
                <a:gd name="connsiteY4" fmla="*/ 323850 h 1289050"/>
                <a:gd name="connsiteX5" fmla="*/ 0 w 2851150"/>
                <a:gd name="connsiteY5" fmla="*/ 0 h 1289050"/>
                <a:gd name="connsiteX6" fmla="*/ 12700 w 2851150"/>
                <a:gd name="connsiteY6" fmla="*/ 1263650 h 1289050"/>
                <a:gd name="connsiteX7" fmla="*/ 2851150 w 2851150"/>
                <a:gd name="connsiteY7" fmla="*/ 1289050 h 1289050"/>
                <a:gd name="connsiteX0" fmla="*/ 2851150 w 2851150"/>
                <a:gd name="connsiteY0" fmla="*/ 1289050 h 1289050"/>
                <a:gd name="connsiteX1" fmla="*/ 2368553 w 2851150"/>
                <a:gd name="connsiteY1" fmla="*/ 990599 h 1289050"/>
                <a:gd name="connsiteX2" fmla="*/ 1504953 w 2851150"/>
                <a:gd name="connsiteY2" fmla="*/ 768349 h 1289050"/>
                <a:gd name="connsiteX3" fmla="*/ 533400 w 2851150"/>
                <a:gd name="connsiteY3" fmla="*/ 577850 h 1289050"/>
                <a:gd name="connsiteX4" fmla="*/ 127000 w 2851150"/>
                <a:gd name="connsiteY4" fmla="*/ 323850 h 1289050"/>
                <a:gd name="connsiteX5" fmla="*/ 0 w 2851150"/>
                <a:gd name="connsiteY5" fmla="*/ 0 h 1289050"/>
                <a:gd name="connsiteX6" fmla="*/ 12700 w 2851150"/>
                <a:gd name="connsiteY6" fmla="*/ 1263650 h 1289050"/>
                <a:gd name="connsiteX7" fmla="*/ 2851150 w 2851150"/>
                <a:gd name="connsiteY7" fmla="*/ 1289050 h 1289050"/>
                <a:gd name="connsiteX0" fmla="*/ 2851150 w 2851150"/>
                <a:gd name="connsiteY0" fmla="*/ 1289050 h 1289050"/>
                <a:gd name="connsiteX1" fmla="*/ 2368553 w 2851150"/>
                <a:gd name="connsiteY1" fmla="*/ 990599 h 1289050"/>
                <a:gd name="connsiteX2" fmla="*/ 1504953 w 2851150"/>
                <a:gd name="connsiteY2" fmla="*/ 768349 h 1289050"/>
                <a:gd name="connsiteX3" fmla="*/ 533400 w 2851150"/>
                <a:gd name="connsiteY3" fmla="*/ 577850 h 1289050"/>
                <a:gd name="connsiteX4" fmla="*/ 127000 w 2851150"/>
                <a:gd name="connsiteY4" fmla="*/ 323850 h 1289050"/>
                <a:gd name="connsiteX5" fmla="*/ 0 w 2851150"/>
                <a:gd name="connsiteY5" fmla="*/ 0 h 1289050"/>
                <a:gd name="connsiteX6" fmla="*/ 12700 w 2851150"/>
                <a:gd name="connsiteY6" fmla="*/ 1263650 h 1289050"/>
                <a:gd name="connsiteX7" fmla="*/ 2851150 w 2851150"/>
                <a:gd name="connsiteY7" fmla="*/ 1289050 h 128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51150" h="1289050">
                  <a:moveTo>
                    <a:pt x="2851150" y="1289050"/>
                  </a:moveTo>
                  <a:cubicBezTo>
                    <a:pt x="2671234" y="1127125"/>
                    <a:pt x="2637369" y="1077383"/>
                    <a:pt x="2368553" y="990599"/>
                  </a:cubicBezTo>
                  <a:cubicBezTo>
                    <a:pt x="2099737" y="903815"/>
                    <a:pt x="1810812" y="837140"/>
                    <a:pt x="1504953" y="768349"/>
                  </a:cubicBezTo>
                  <a:cubicBezTo>
                    <a:pt x="1199094" y="699558"/>
                    <a:pt x="763059" y="651933"/>
                    <a:pt x="533400" y="577850"/>
                  </a:cubicBezTo>
                  <a:cubicBezTo>
                    <a:pt x="303741" y="503767"/>
                    <a:pt x="215900" y="420158"/>
                    <a:pt x="127000" y="323850"/>
                  </a:cubicBezTo>
                  <a:cubicBezTo>
                    <a:pt x="38100" y="227542"/>
                    <a:pt x="35983" y="160867"/>
                    <a:pt x="0" y="0"/>
                  </a:cubicBezTo>
                  <a:lnTo>
                    <a:pt x="12700" y="1263650"/>
                  </a:lnTo>
                  <a:lnTo>
                    <a:pt x="2851150" y="1289050"/>
                  </a:lnTo>
                  <a:close/>
                </a:path>
              </a:pathLst>
            </a:custGeom>
            <a:pattFill prst="wdUpDiag">
              <a:fgClr>
                <a:srgbClr val="FFFF00"/>
              </a:fgClr>
              <a:bgClr>
                <a:srgbClr val="000090"/>
              </a:bgClr>
            </a:patt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 name="Freeform 13"/>
            <p:cNvSpPr/>
            <p:nvPr/>
          </p:nvSpPr>
          <p:spPr>
            <a:xfrm>
              <a:off x="4508500" y="5137149"/>
              <a:ext cx="704916" cy="1320800"/>
            </a:xfrm>
            <a:custGeom>
              <a:avLst/>
              <a:gdLst>
                <a:gd name="connsiteX0" fmla="*/ 19370 w 724220"/>
                <a:gd name="connsiteY0" fmla="*/ 38100 h 1320800"/>
                <a:gd name="connsiteX1" fmla="*/ 320 w 724220"/>
                <a:gd name="connsiteY1" fmla="*/ 685800 h 1320800"/>
                <a:gd name="connsiteX2" fmla="*/ 13020 w 724220"/>
                <a:gd name="connsiteY2" fmla="*/ 1320800 h 1320800"/>
                <a:gd name="connsiteX3" fmla="*/ 44770 w 724220"/>
                <a:gd name="connsiteY3" fmla="*/ 1295400 h 1320800"/>
                <a:gd name="connsiteX4" fmla="*/ 82870 w 724220"/>
                <a:gd name="connsiteY4" fmla="*/ 1263650 h 1320800"/>
                <a:gd name="connsiteX5" fmla="*/ 120970 w 724220"/>
                <a:gd name="connsiteY5" fmla="*/ 1219200 h 1320800"/>
                <a:gd name="connsiteX6" fmla="*/ 159070 w 724220"/>
                <a:gd name="connsiteY6" fmla="*/ 1193800 h 1320800"/>
                <a:gd name="connsiteX7" fmla="*/ 184470 w 724220"/>
                <a:gd name="connsiteY7" fmla="*/ 1174750 h 1320800"/>
                <a:gd name="connsiteX8" fmla="*/ 209870 w 724220"/>
                <a:gd name="connsiteY8" fmla="*/ 1162050 h 1320800"/>
                <a:gd name="connsiteX9" fmla="*/ 228920 w 724220"/>
                <a:gd name="connsiteY9" fmla="*/ 1149350 h 1320800"/>
                <a:gd name="connsiteX10" fmla="*/ 286070 w 724220"/>
                <a:gd name="connsiteY10" fmla="*/ 1130300 h 1320800"/>
                <a:gd name="connsiteX11" fmla="*/ 305120 w 724220"/>
                <a:gd name="connsiteY11" fmla="*/ 1123950 h 1320800"/>
                <a:gd name="connsiteX12" fmla="*/ 355920 w 724220"/>
                <a:gd name="connsiteY12" fmla="*/ 1104900 h 1320800"/>
                <a:gd name="connsiteX13" fmla="*/ 381320 w 724220"/>
                <a:gd name="connsiteY13" fmla="*/ 1092200 h 1320800"/>
                <a:gd name="connsiteX14" fmla="*/ 400370 w 724220"/>
                <a:gd name="connsiteY14" fmla="*/ 1085850 h 1320800"/>
                <a:gd name="connsiteX15" fmla="*/ 470220 w 724220"/>
                <a:gd name="connsiteY15" fmla="*/ 1073150 h 1320800"/>
                <a:gd name="connsiteX16" fmla="*/ 508320 w 724220"/>
                <a:gd name="connsiteY16" fmla="*/ 1060450 h 1320800"/>
                <a:gd name="connsiteX17" fmla="*/ 527370 w 724220"/>
                <a:gd name="connsiteY17" fmla="*/ 1054100 h 1320800"/>
                <a:gd name="connsiteX18" fmla="*/ 546420 w 724220"/>
                <a:gd name="connsiteY18" fmla="*/ 1041400 h 1320800"/>
                <a:gd name="connsiteX19" fmla="*/ 584520 w 724220"/>
                <a:gd name="connsiteY19" fmla="*/ 1022350 h 1320800"/>
                <a:gd name="connsiteX20" fmla="*/ 597220 w 724220"/>
                <a:gd name="connsiteY20" fmla="*/ 1003300 h 1320800"/>
                <a:gd name="connsiteX21" fmla="*/ 635320 w 724220"/>
                <a:gd name="connsiteY21" fmla="*/ 990600 h 1320800"/>
                <a:gd name="connsiteX22" fmla="*/ 641670 w 724220"/>
                <a:gd name="connsiteY22" fmla="*/ 971550 h 1320800"/>
                <a:gd name="connsiteX23" fmla="*/ 679770 w 724220"/>
                <a:gd name="connsiteY23" fmla="*/ 939800 h 1320800"/>
                <a:gd name="connsiteX24" fmla="*/ 686120 w 724220"/>
                <a:gd name="connsiteY24" fmla="*/ 914400 h 1320800"/>
                <a:gd name="connsiteX25" fmla="*/ 705170 w 724220"/>
                <a:gd name="connsiteY25" fmla="*/ 869950 h 1320800"/>
                <a:gd name="connsiteX26" fmla="*/ 711520 w 724220"/>
                <a:gd name="connsiteY26" fmla="*/ 831850 h 1320800"/>
                <a:gd name="connsiteX27" fmla="*/ 724220 w 724220"/>
                <a:gd name="connsiteY27" fmla="*/ 774700 h 1320800"/>
                <a:gd name="connsiteX28" fmla="*/ 711520 w 724220"/>
                <a:gd name="connsiteY28" fmla="*/ 704850 h 1320800"/>
                <a:gd name="connsiteX29" fmla="*/ 692470 w 724220"/>
                <a:gd name="connsiteY29" fmla="*/ 685800 h 1320800"/>
                <a:gd name="connsiteX30" fmla="*/ 648020 w 724220"/>
                <a:gd name="connsiteY30" fmla="*/ 660400 h 1320800"/>
                <a:gd name="connsiteX31" fmla="*/ 628970 w 724220"/>
                <a:gd name="connsiteY31" fmla="*/ 654050 h 1320800"/>
                <a:gd name="connsiteX32" fmla="*/ 609920 w 724220"/>
                <a:gd name="connsiteY32" fmla="*/ 641350 h 1320800"/>
                <a:gd name="connsiteX33" fmla="*/ 590870 w 724220"/>
                <a:gd name="connsiteY33" fmla="*/ 635000 h 1320800"/>
                <a:gd name="connsiteX34" fmla="*/ 552770 w 724220"/>
                <a:gd name="connsiteY34" fmla="*/ 615950 h 1320800"/>
                <a:gd name="connsiteX35" fmla="*/ 501970 w 724220"/>
                <a:gd name="connsiteY35" fmla="*/ 603250 h 1320800"/>
                <a:gd name="connsiteX36" fmla="*/ 444820 w 724220"/>
                <a:gd name="connsiteY36" fmla="*/ 577850 h 1320800"/>
                <a:gd name="connsiteX37" fmla="*/ 425770 w 724220"/>
                <a:gd name="connsiteY37" fmla="*/ 571500 h 1320800"/>
                <a:gd name="connsiteX38" fmla="*/ 406720 w 724220"/>
                <a:gd name="connsiteY38" fmla="*/ 565150 h 1320800"/>
                <a:gd name="connsiteX39" fmla="*/ 362270 w 724220"/>
                <a:gd name="connsiteY39" fmla="*/ 539750 h 1320800"/>
                <a:gd name="connsiteX40" fmla="*/ 343220 w 724220"/>
                <a:gd name="connsiteY40" fmla="*/ 527050 h 1320800"/>
                <a:gd name="connsiteX41" fmla="*/ 305120 w 724220"/>
                <a:gd name="connsiteY41" fmla="*/ 514350 h 1320800"/>
                <a:gd name="connsiteX42" fmla="*/ 286070 w 724220"/>
                <a:gd name="connsiteY42" fmla="*/ 488950 h 1320800"/>
                <a:gd name="connsiteX43" fmla="*/ 247970 w 724220"/>
                <a:gd name="connsiteY43" fmla="*/ 469900 h 1320800"/>
                <a:gd name="connsiteX44" fmla="*/ 222570 w 724220"/>
                <a:gd name="connsiteY44" fmla="*/ 431800 h 1320800"/>
                <a:gd name="connsiteX45" fmla="*/ 197170 w 724220"/>
                <a:gd name="connsiteY45" fmla="*/ 393700 h 1320800"/>
                <a:gd name="connsiteX46" fmla="*/ 184470 w 724220"/>
                <a:gd name="connsiteY46" fmla="*/ 374650 h 1320800"/>
                <a:gd name="connsiteX47" fmla="*/ 159070 w 724220"/>
                <a:gd name="connsiteY47" fmla="*/ 330200 h 1320800"/>
                <a:gd name="connsiteX48" fmla="*/ 140020 w 724220"/>
                <a:gd name="connsiteY48" fmla="*/ 323850 h 1320800"/>
                <a:gd name="connsiteX49" fmla="*/ 114620 w 724220"/>
                <a:gd name="connsiteY49" fmla="*/ 285750 h 1320800"/>
                <a:gd name="connsiteX50" fmla="*/ 89220 w 724220"/>
                <a:gd name="connsiteY50" fmla="*/ 247650 h 1320800"/>
                <a:gd name="connsiteX51" fmla="*/ 76520 w 724220"/>
                <a:gd name="connsiteY51" fmla="*/ 209550 h 1320800"/>
                <a:gd name="connsiteX52" fmla="*/ 70170 w 724220"/>
                <a:gd name="connsiteY52" fmla="*/ 76200 h 1320800"/>
                <a:gd name="connsiteX53" fmla="*/ 57470 w 724220"/>
                <a:gd name="connsiteY53" fmla="*/ 44450 h 1320800"/>
                <a:gd name="connsiteX54" fmla="*/ 57470 w 724220"/>
                <a:gd name="connsiteY54" fmla="*/ 0 h 1320800"/>
                <a:gd name="connsiteX0" fmla="*/ 19370 w 724220"/>
                <a:gd name="connsiteY0" fmla="*/ 38100 h 1320800"/>
                <a:gd name="connsiteX1" fmla="*/ 320 w 724220"/>
                <a:gd name="connsiteY1" fmla="*/ 685800 h 1320800"/>
                <a:gd name="connsiteX2" fmla="*/ 13020 w 724220"/>
                <a:gd name="connsiteY2" fmla="*/ 1320800 h 1320800"/>
                <a:gd name="connsiteX3" fmla="*/ 44770 w 724220"/>
                <a:gd name="connsiteY3" fmla="*/ 1295400 h 1320800"/>
                <a:gd name="connsiteX4" fmla="*/ 82870 w 724220"/>
                <a:gd name="connsiteY4" fmla="*/ 1263650 h 1320800"/>
                <a:gd name="connsiteX5" fmla="*/ 120970 w 724220"/>
                <a:gd name="connsiteY5" fmla="*/ 1219200 h 1320800"/>
                <a:gd name="connsiteX6" fmla="*/ 159070 w 724220"/>
                <a:gd name="connsiteY6" fmla="*/ 1193800 h 1320800"/>
                <a:gd name="connsiteX7" fmla="*/ 184470 w 724220"/>
                <a:gd name="connsiteY7" fmla="*/ 1174750 h 1320800"/>
                <a:gd name="connsiteX8" fmla="*/ 209870 w 724220"/>
                <a:gd name="connsiteY8" fmla="*/ 1162050 h 1320800"/>
                <a:gd name="connsiteX9" fmla="*/ 228920 w 724220"/>
                <a:gd name="connsiteY9" fmla="*/ 1149350 h 1320800"/>
                <a:gd name="connsiteX10" fmla="*/ 286070 w 724220"/>
                <a:gd name="connsiteY10" fmla="*/ 1130300 h 1320800"/>
                <a:gd name="connsiteX11" fmla="*/ 305120 w 724220"/>
                <a:gd name="connsiteY11" fmla="*/ 1123950 h 1320800"/>
                <a:gd name="connsiteX12" fmla="*/ 355920 w 724220"/>
                <a:gd name="connsiteY12" fmla="*/ 1104900 h 1320800"/>
                <a:gd name="connsiteX13" fmla="*/ 381320 w 724220"/>
                <a:gd name="connsiteY13" fmla="*/ 1092200 h 1320800"/>
                <a:gd name="connsiteX14" fmla="*/ 400370 w 724220"/>
                <a:gd name="connsiteY14" fmla="*/ 1085850 h 1320800"/>
                <a:gd name="connsiteX15" fmla="*/ 470220 w 724220"/>
                <a:gd name="connsiteY15" fmla="*/ 1073150 h 1320800"/>
                <a:gd name="connsiteX16" fmla="*/ 508320 w 724220"/>
                <a:gd name="connsiteY16" fmla="*/ 1060450 h 1320800"/>
                <a:gd name="connsiteX17" fmla="*/ 527370 w 724220"/>
                <a:gd name="connsiteY17" fmla="*/ 1054100 h 1320800"/>
                <a:gd name="connsiteX18" fmla="*/ 546420 w 724220"/>
                <a:gd name="connsiteY18" fmla="*/ 1041400 h 1320800"/>
                <a:gd name="connsiteX19" fmla="*/ 584520 w 724220"/>
                <a:gd name="connsiteY19" fmla="*/ 1022350 h 1320800"/>
                <a:gd name="connsiteX20" fmla="*/ 597220 w 724220"/>
                <a:gd name="connsiteY20" fmla="*/ 1003300 h 1320800"/>
                <a:gd name="connsiteX21" fmla="*/ 635320 w 724220"/>
                <a:gd name="connsiteY21" fmla="*/ 990600 h 1320800"/>
                <a:gd name="connsiteX22" fmla="*/ 641670 w 724220"/>
                <a:gd name="connsiteY22" fmla="*/ 971550 h 1320800"/>
                <a:gd name="connsiteX23" fmla="*/ 679770 w 724220"/>
                <a:gd name="connsiteY23" fmla="*/ 939800 h 1320800"/>
                <a:gd name="connsiteX24" fmla="*/ 686120 w 724220"/>
                <a:gd name="connsiteY24" fmla="*/ 914400 h 1320800"/>
                <a:gd name="connsiteX25" fmla="*/ 705170 w 724220"/>
                <a:gd name="connsiteY25" fmla="*/ 869950 h 1320800"/>
                <a:gd name="connsiteX26" fmla="*/ 711520 w 724220"/>
                <a:gd name="connsiteY26" fmla="*/ 831850 h 1320800"/>
                <a:gd name="connsiteX27" fmla="*/ 724220 w 724220"/>
                <a:gd name="connsiteY27" fmla="*/ 774700 h 1320800"/>
                <a:gd name="connsiteX28" fmla="*/ 711520 w 724220"/>
                <a:gd name="connsiteY28" fmla="*/ 704850 h 1320800"/>
                <a:gd name="connsiteX29" fmla="*/ 692470 w 724220"/>
                <a:gd name="connsiteY29" fmla="*/ 685800 h 1320800"/>
                <a:gd name="connsiteX30" fmla="*/ 648020 w 724220"/>
                <a:gd name="connsiteY30" fmla="*/ 660400 h 1320800"/>
                <a:gd name="connsiteX31" fmla="*/ 628970 w 724220"/>
                <a:gd name="connsiteY31" fmla="*/ 654050 h 1320800"/>
                <a:gd name="connsiteX32" fmla="*/ 609920 w 724220"/>
                <a:gd name="connsiteY32" fmla="*/ 641350 h 1320800"/>
                <a:gd name="connsiteX33" fmla="*/ 590870 w 724220"/>
                <a:gd name="connsiteY33" fmla="*/ 635000 h 1320800"/>
                <a:gd name="connsiteX34" fmla="*/ 552770 w 724220"/>
                <a:gd name="connsiteY34" fmla="*/ 615950 h 1320800"/>
                <a:gd name="connsiteX35" fmla="*/ 501970 w 724220"/>
                <a:gd name="connsiteY35" fmla="*/ 603250 h 1320800"/>
                <a:gd name="connsiteX36" fmla="*/ 444820 w 724220"/>
                <a:gd name="connsiteY36" fmla="*/ 577850 h 1320800"/>
                <a:gd name="connsiteX37" fmla="*/ 425770 w 724220"/>
                <a:gd name="connsiteY37" fmla="*/ 571500 h 1320800"/>
                <a:gd name="connsiteX38" fmla="*/ 406720 w 724220"/>
                <a:gd name="connsiteY38" fmla="*/ 565150 h 1320800"/>
                <a:gd name="connsiteX39" fmla="*/ 362270 w 724220"/>
                <a:gd name="connsiteY39" fmla="*/ 539750 h 1320800"/>
                <a:gd name="connsiteX40" fmla="*/ 343220 w 724220"/>
                <a:gd name="connsiteY40" fmla="*/ 527050 h 1320800"/>
                <a:gd name="connsiteX41" fmla="*/ 305120 w 724220"/>
                <a:gd name="connsiteY41" fmla="*/ 514350 h 1320800"/>
                <a:gd name="connsiteX42" fmla="*/ 286070 w 724220"/>
                <a:gd name="connsiteY42" fmla="*/ 488950 h 1320800"/>
                <a:gd name="connsiteX43" fmla="*/ 247970 w 724220"/>
                <a:gd name="connsiteY43" fmla="*/ 469900 h 1320800"/>
                <a:gd name="connsiteX44" fmla="*/ 222570 w 724220"/>
                <a:gd name="connsiteY44" fmla="*/ 431800 h 1320800"/>
                <a:gd name="connsiteX45" fmla="*/ 197170 w 724220"/>
                <a:gd name="connsiteY45" fmla="*/ 393700 h 1320800"/>
                <a:gd name="connsiteX46" fmla="*/ 184470 w 724220"/>
                <a:gd name="connsiteY46" fmla="*/ 374650 h 1320800"/>
                <a:gd name="connsiteX47" fmla="*/ 159070 w 724220"/>
                <a:gd name="connsiteY47" fmla="*/ 330200 h 1320800"/>
                <a:gd name="connsiteX48" fmla="*/ 140020 w 724220"/>
                <a:gd name="connsiteY48" fmla="*/ 323850 h 1320800"/>
                <a:gd name="connsiteX49" fmla="*/ 114620 w 724220"/>
                <a:gd name="connsiteY49" fmla="*/ 285750 h 1320800"/>
                <a:gd name="connsiteX50" fmla="*/ 89220 w 724220"/>
                <a:gd name="connsiteY50" fmla="*/ 247650 h 1320800"/>
                <a:gd name="connsiteX51" fmla="*/ 76520 w 724220"/>
                <a:gd name="connsiteY51" fmla="*/ 209550 h 1320800"/>
                <a:gd name="connsiteX52" fmla="*/ 70170 w 724220"/>
                <a:gd name="connsiteY52" fmla="*/ 76200 h 1320800"/>
                <a:gd name="connsiteX53" fmla="*/ 57470 w 724220"/>
                <a:gd name="connsiteY53" fmla="*/ 44450 h 1320800"/>
                <a:gd name="connsiteX54" fmla="*/ 57470 w 724220"/>
                <a:gd name="connsiteY54" fmla="*/ 0 h 1320800"/>
                <a:gd name="connsiteX55" fmla="*/ 19370 w 724220"/>
                <a:gd name="connsiteY55" fmla="*/ 38100 h 1320800"/>
                <a:gd name="connsiteX0" fmla="*/ 57150 w 723900"/>
                <a:gd name="connsiteY0" fmla="*/ 0 h 1320800"/>
                <a:gd name="connsiteX1" fmla="*/ 0 w 723900"/>
                <a:gd name="connsiteY1" fmla="*/ 685800 h 1320800"/>
                <a:gd name="connsiteX2" fmla="*/ 12700 w 723900"/>
                <a:gd name="connsiteY2" fmla="*/ 1320800 h 1320800"/>
                <a:gd name="connsiteX3" fmla="*/ 44450 w 723900"/>
                <a:gd name="connsiteY3" fmla="*/ 1295400 h 1320800"/>
                <a:gd name="connsiteX4" fmla="*/ 82550 w 723900"/>
                <a:gd name="connsiteY4" fmla="*/ 1263650 h 1320800"/>
                <a:gd name="connsiteX5" fmla="*/ 120650 w 723900"/>
                <a:gd name="connsiteY5" fmla="*/ 1219200 h 1320800"/>
                <a:gd name="connsiteX6" fmla="*/ 158750 w 723900"/>
                <a:gd name="connsiteY6" fmla="*/ 1193800 h 1320800"/>
                <a:gd name="connsiteX7" fmla="*/ 184150 w 723900"/>
                <a:gd name="connsiteY7" fmla="*/ 1174750 h 1320800"/>
                <a:gd name="connsiteX8" fmla="*/ 209550 w 723900"/>
                <a:gd name="connsiteY8" fmla="*/ 1162050 h 1320800"/>
                <a:gd name="connsiteX9" fmla="*/ 228600 w 723900"/>
                <a:gd name="connsiteY9" fmla="*/ 1149350 h 1320800"/>
                <a:gd name="connsiteX10" fmla="*/ 285750 w 723900"/>
                <a:gd name="connsiteY10" fmla="*/ 1130300 h 1320800"/>
                <a:gd name="connsiteX11" fmla="*/ 304800 w 723900"/>
                <a:gd name="connsiteY11" fmla="*/ 1123950 h 1320800"/>
                <a:gd name="connsiteX12" fmla="*/ 355600 w 723900"/>
                <a:gd name="connsiteY12" fmla="*/ 1104900 h 1320800"/>
                <a:gd name="connsiteX13" fmla="*/ 381000 w 723900"/>
                <a:gd name="connsiteY13" fmla="*/ 1092200 h 1320800"/>
                <a:gd name="connsiteX14" fmla="*/ 400050 w 723900"/>
                <a:gd name="connsiteY14" fmla="*/ 1085850 h 1320800"/>
                <a:gd name="connsiteX15" fmla="*/ 469900 w 723900"/>
                <a:gd name="connsiteY15" fmla="*/ 1073150 h 1320800"/>
                <a:gd name="connsiteX16" fmla="*/ 508000 w 723900"/>
                <a:gd name="connsiteY16" fmla="*/ 1060450 h 1320800"/>
                <a:gd name="connsiteX17" fmla="*/ 527050 w 723900"/>
                <a:gd name="connsiteY17" fmla="*/ 1054100 h 1320800"/>
                <a:gd name="connsiteX18" fmla="*/ 546100 w 723900"/>
                <a:gd name="connsiteY18" fmla="*/ 1041400 h 1320800"/>
                <a:gd name="connsiteX19" fmla="*/ 584200 w 723900"/>
                <a:gd name="connsiteY19" fmla="*/ 1022350 h 1320800"/>
                <a:gd name="connsiteX20" fmla="*/ 596900 w 723900"/>
                <a:gd name="connsiteY20" fmla="*/ 1003300 h 1320800"/>
                <a:gd name="connsiteX21" fmla="*/ 635000 w 723900"/>
                <a:gd name="connsiteY21" fmla="*/ 990600 h 1320800"/>
                <a:gd name="connsiteX22" fmla="*/ 641350 w 723900"/>
                <a:gd name="connsiteY22" fmla="*/ 971550 h 1320800"/>
                <a:gd name="connsiteX23" fmla="*/ 679450 w 723900"/>
                <a:gd name="connsiteY23" fmla="*/ 939800 h 1320800"/>
                <a:gd name="connsiteX24" fmla="*/ 685800 w 723900"/>
                <a:gd name="connsiteY24" fmla="*/ 914400 h 1320800"/>
                <a:gd name="connsiteX25" fmla="*/ 704850 w 723900"/>
                <a:gd name="connsiteY25" fmla="*/ 869950 h 1320800"/>
                <a:gd name="connsiteX26" fmla="*/ 711200 w 723900"/>
                <a:gd name="connsiteY26" fmla="*/ 831850 h 1320800"/>
                <a:gd name="connsiteX27" fmla="*/ 723900 w 723900"/>
                <a:gd name="connsiteY27" fmla="*/ 774700 h 1320800"/>
                <a:gd name="connsiteX28" fmla="*/ 711200 w 723900"/>
                <a:gd name="connsiteY28" fmla="*/ 704850 h 1320800"/>
                <a:gd name="connsiteX29" fmla="*/ 692150 w 723900"/>
                <a:gd name="connsiteY29" fmla="*/ 685800 h 1320800"/>
                <a:gd name="connsiteX30" fmla="*/ 647700 w 723900"/>
                <a:gd name="connsiteY30" fmla="*/ 660400 h 1320800"/>
                <a:gd name="connsiteX31" fmla="*/ 628650 w 723900"/>
                <a:gd name="connsiteY31" fmla="*/ 654050 h 1320800"/>
                <a:gd name="connsiteX32" fmla="*/ 609600 w 723900"/>
                <a:gd name="connsiteY32" fmla="*/ 641350 h 1320800"/>
                <a:gd name="connsiteX33" fmla="*/ 590550 w 723900"/>
                <a:gd name="connsiteY33" fmla="*/ 635000 h 1320800"/>
                <a:gd name="connsiteX34" fmla="*/ 552450 w 723900"/>
                <a:gd name="connsiteY34" fmla="*/ 615950 h 1320800"/>
                <a:gd name="connsiteX35" fmla="*/ 501650 w 723900"/>
                <a:gd name="connsiteY35" fmla="*/ 603250 h 1320800"/>
                <a:gd name="connsiteX36" fmla="*/ 444500 w 723900"/>
                <a:gd name="connsiteY36" fmla="*/ 577850 h 1320800"/>
                <a:gd name="connsiteX37" fmla="*/ 425450 w 723900"/>
                <a:gd name="connsiteY37" fmla="*/ 571500 h 1320800"/>
                <a:gd name="connsiteX38" fmla="*/ 406400 w 723900"/>
                <a:gd name="connsiteY38" fmla="*/ 565150 h 1320800"/>
                <a:gd name="connsiteX39" fmla="*/ 361950 w 723900"/>
                <a:gd name="connsiteY39" fmla="*/ 539750 h 1320800"/>
                <a:gd name="connsiteX40" fmla="*/ 342900 w 723900"/>
                <a:gd name="connsiteY40" fmla="*/ 527050 h 1320800"/>
                <a:gd name="connsiteX41" fmla="*/ 304800 w 723900"/>
                <a:gd name="connsiteY41" fmla="*/ 514350 h 1320800"/>
                <a:gd name="connsiteX42" fmla="*/ 285750 w 723900"/>
                <a:gd name="connsiteY42" fmla="*/ 488950 h 1320800"/>
                <a:gd name="connsiteX43" fmla="*/ 247650 w 723900"/>
                <a:gd name="connsiteY43" fmla="*/ 469900 h 1320800"/>
                <a:gd name="connsiteX44" fmla="*/ 222250 w 723900"/>
                <a:gd name="connsiteY44" fmla="*/ 431800 h 1320800"/>
                <a:gd name="connsiteX45" fmla="*/ 196850 w 723900"/>
                <a:gd name="connsiteY45" fmla="*/ 393700 h 1320800"/>
                <a:gd name="connsiteX46" fmla="*/ 184150 w 723900"/>
                <a:gd name="connsiteY46" fmla="*/ 374650 h 1320800"/>
                <a:gd name="connsiteX47" fmla="*/ 158750 w 723900"/>
                <a:gd name="connsiteY47" fmla="*/ 330200 h 1320800"/>
                <a:gd name="connsiteX48" fmla="*/ 139700 w 723900"/>
                <a:gd name="connsiteY48" fmla="*/ 323850 h 1320800"/>
                <a:gd name="connsiteX49" fmla="*/ 114300 w 723900"/>
                <a:gd name="connsiteY49" fmla="*/ 285750 h 1320800"/>
                <a:gd name="connsiteX50" fmla="*/ 88900 w 723900"/>
                <a:gd name="connsiteY50" fmla="*/ 247650 h 1320800"/>
                <a:gd name="connsiteX51" fmla="*/ 76200 w 723900"/>
                <a:gd name="connsiteY51" fmla="*/ 209550 h 1320800"/>
                <a:gd name="connsiteX52" fmla="*/ 69850 w 723900"/>
                <a:gd name="connsiteY52" fmla="*/ 76200 h 1320800"/>
                <a:gd name="connsiteX53" fmla="*/ 57150 w 723900"/>
                <a:gd name="connsiteY53" fmla="*/ 44450 h 1320800"/>
                <a:gd name="connsiteX54" fmla="*/ 57150 w 723900"/>
                <a:gd name="connsiteY54" fmla="*/ 0 h 1320800"/>
                <a:gd name="connsiteX0" fmla="*/ 44450 w 711200"/>
                <a:gd name="connsiteY0" fmla="*/ 0 h 1320800"/>
                <a:gd name="connsiteX1" fmla="*/ 0 w 711200"/>
                <a:gd name="connsiteY1" fmla="*/ 1320800 h 1320800"/>
                <a:gd name="connsiteX2" fmla="*/ 31750 w 711200"/>
                <a:gd name="connsiteY2" fmla="*/ 1295400 h 1320800"/>
                <a:gd name="connsiteX3" fmla="*/ 69850 w 711200"/>
                <a:gd name="connsiteY3" fmla="*/ 1263650 h 1320800"/>
                <a:gd name="connsiteX4" fmla="*/ 107950 w 711200"/>
                <a:gd name="connsiteY4" fmla="*/ 1219200 h 1320800"/>
                <a:gd name="connsiteX5" fmla="*/ 146050 w 711200"/>
                <a:gd name="connsiteY5" fmla="*/ 1193800 h 1320800"/>
                <a:gd name="connsiteX6" fmla="*/ 171450 w 711200"/>
                <a:gd name="connsiteY6" fmla="*/ 1174750 h 1320800"/>
                <a:gd name="connsiteX7" fmla="*/ 196850 w 711200"/>
                <a:gd name="connsiteY7" fmla="*/ 1162050 h 1320800"/>
                <a:gd name="connsiteX8" fmla="*/ 215900 w 711200"/>
                <a:gd name="connsiteY8" fmla="*/ 1149350 h 1320800"/>
                <a:gd name="connsiteX9" fmla="*/ 273050 w 711200"/>
                <a:gd name="connsiteY9" fmla="*/ 1130300 h 1320800"/>
                <a:gd name="connsiteX10" fmla="*/ 292100 w 711200"/>
                <a:gd name="connsiteY10" fmla="*/ 1123950 h 1320800"/>
                <a:gd name="connsiteX11" fmla="*/ 342900 w 711200"/>
                <a:gd name="connsiteY11" fmla="*/ 1104900 h 1320800"/>
                <a:gd name="connsiteX12" fmla="*/ 368300 w 711200"/>
                <a:gd name="connsiteY12" fmla="*/ 1092200 h 1320800"/>
                <a:gd name="connsiteX13" fmla="*/ 387350 w 711200"/>
                <a:gd name="connsiteY13" fmla="*/ 1085850 h 1320800"/>
                <a:gd name="connsiteX14" fmla="*/ 457200 w 711200"/>
                <a:gd name="connsiteY14" fmla="*/ 1073150 h 1320800"/>
                <a:gd name="connsiteX15" fmla="*/ 495300 w 711200"/>
                <a:gd name="connsiteY15" fmla="*/ 1060450 h 1320800"/>
                <a:gd name="connsiteX16" fmla="*/ 514350 w 711200"/>
                <a:gd name="connsiteY16" fmla="*/ 1054100 h 1320800"/>
                <a:gd name="connsiteX17" fmla="*/ 533400 w 711200"/>
                <a:gd name="connsiteY17" fmla="*/ 1041400 h 1320800"/>
                <a:gd name="connsiteX18" fmla="*/ 571500 w 711200"/>
                <a:gd name="connsiteY18" fmla="*/ 1022350 h 1320800"/>
                <a:gd name="connsiteX19" fmla="*/ 584200 w 711200"/>
                <a:gd name="connsiteY19" fmla="*/ 1003300 h 1320800"/>
                <a:gd name="connsiteX20" fmla="*/ 622300 w 711200"/>
                <a:gd name="connsiteY20" fmla="*/ 990600 h 1320800"/>
                <a:gd name="connsiteX21" fmla="*/ 628650 w 711200"/>
                <a:gd name="connsiteY21" fmla="*/ 971550 h 1320800"/>
                <a:gd name="connsiteX22" fmla="*/ 666750 w 711200"/>
                <a:gd name="connsiteY22" fmla="*/ 939800 h 1320800"/>
                <a:gd name="connsiteX23" fmla="*/ 673100 w 711200"/>
                <a:gd name="connsiteY23" fmla="*/ 914400 h 1320800"/>
                <a:gd name="connsiteX24" fmla="*/ 692150 w 711200"/>
                <a:gd name="connsiteY24" fmla="*/ 869950 h 1320800"/>
                <a:gd name="connsiteX25" fmla="*/ 698500 w 711200"/>
                <a:gd name="connsiteY25" fmla="*/ 831850 h 1320800"/>
                <a:gd name="connsiteX26" fmla="*/ 711200 w 711200"/>
                <a:gd name="connsiteY26" fmla="*/ 774700 h 1320800"/>
                <a:gd name="connsiteX27" fmla="*/ 698500 w 711200"/>
                <a:gd name="connsiteY27" fmla="*/ 704850 h 1320800"/>
                <a:gd name="connsiteX28" fmla="*/ 679450 w 711200"/>
                <a:gd name="connsiteY28" fmla="*/ 685800 h 1320800"/>
                <a:gd name="connsiteX29" fmla="*/ 635000 w 711200"/>
                <a:gd name="connsiteY29" fmla="*/ 660400 h 1320800"/>
                <a:gd name="connsiteX30" fmla="*/ 615950 w 711200"/>
                <a:gd name="connsiteY30" fmla="*/ 654050 h 1320800"/>
                <a:gd name="connsiteX31" fmla="*/ 596900 w 711200"/>
                <a:gd name="connsiteY31" fmla="*/ 641350 h 1320800"/>
                <a:gd name="connsiteX32" fmla="*/ 577850 w 711200"/>
                <a:gd name="connsiteY32" fmla="*/ 635000 h 1320800"/>
                <a:gd name="connsiteX33" fmla="*/ 539750 w 711200"/>
                <a:gd name="connsiteY33" fmla="*/ 615950 h 1320800"/>
                <a:gd name="connsiteX34" fmla="*/ 488950 w 711200"/>
                <a:gd name="connsiteY34" fmla="*/ 603250 h 1320800"/>
                <a:gd name="connsiteX35" fmla="*/ 431800 w 711200"/>
                <a:gd name="connsiteY35" fmla="*/ 577850 h 1320800"/>
                <a:gd name="connsiteX36" fmla="*/ 412750 w 711200"/>
                <a:gd name="connsiteY36" fmla="*/ 571500 h 1320800"/>
                <a:gd name="connsiteX37" fmla="*/ 393700 w 711200"/>
                <a:gd name="connsiteY37" fmla="*/ 565150 h 1320800"/>
                <a:gd name="connsiteX38" fmla="*/ 349250 w 711200"/>
                <a:gd name="connsiteY38" fmla="*/ 539750 h 1320800"/>
                <a:gd name="connsiteX39" fmla="*/ 330200 w 711200"/>
                <a:gd name="connsiteY39" fmla="*/ 527050 h 1320800"/>
                <a:gd name="connsiteX40" fmla="*/ 292100 w 711200"/>
                <a:gd name="connsiteY40" fmla="*/ 514350 h 1320800"/>
                <a:gd name="connsiteX41" fmla="*/ 273050 w 711200"/>
                <a:gd name="connsiteY41" fmla="*/ 488950 h 1320800"/>
                <a:gd name="connsiteX42" fmla="*/ 234950 w 711200"/>
                <a:gd name="connsiteY42" fmla="*/ 469900 h 1320800"/>
                <a:gd name="connsiteX43" fmla="*/ 209550 w 711200"/>
                <a:gd name="connsiteY43" fmla="*/ 431800 h 1320800"/>
                <a:gd name="connsiteX44" fmla="*/ 184150 w 711200"/>
                <a:gd name="connsiteY44" fmla="*/ 393700 h 1320800"/>
                <a:gd name="connsiteX45" fmla="*/ 171450 w 711200"/>
                <a:gd name="connsiteY45" fmla="*/ 374650 h 1320800"/>
                <a:gd name="connsiteX46" fmla="*/ 146050 w 711200"/>
                <a:gd name="connsiteY46" fmla="*/ 330200 h 1320800"/>
                <a:gd name="connsiteX47" fmla="*/ 127000 w 711200"/>
                <a:gd name="connsiteY47" fmla="*/ 323850 h 1320800"/>
                <a:gd name="connsiteX48" fmla="*/ 101600 w 711200"/>
                <a:gd name="connsiteY48" fmla="*/ 285750 h 1320800"/>
                <a:gd name="connsiteX49" fmla="*/ 76200 w 711200"/>
                <a:gd name="connsiteY49" fmla="*/ 247650 h 1320800"/>
                <a:gd name="connsiteX50" fmla="*/ 63500 w 711200"/>
                <a:gd name="connsiteY50" fmla="*/ 209550 h 1320800"/>
                <a:gd name="connsiteX51" fmla="*/ 57150 w 711200"/>
                <a:gd name="connsiteY51" fmla="*/ 76200 h 1320800"/>
                <a:gd name="connsiteX52" fmla="*/ 44450 w 711200"/>
                <a:gd name="connsiteY52" fmla="*/ 44450 h 1320800"/>
                <a:gd name="connsiteX53" fmla="*/ 44450 w 711200"/>
                <a:gd name="connsiteY53" fmla="*/ 0 h 1320800"/>
                <a:gd name="connsiteX0" fmla="*/ 44450 w 711200"/>
                <a:gd name="connsiteY0" fmla="*/ 0 h 1404573"/>
                <a:gd name="connsiteX1" fmla="*/ 0 w 711200"/>
                <a:gd name="connsiteY1" fmla="*/ 1320800 h 1404573"/>
                <a:gd name="connsiteX2" fmla="*/ 69850 w 711200"/>
                <a:gd name="connsiteY2" fmla="*/ 1263650 h 1404573"/>
                <a:gd name="connsiteX3" fmla="*/ 107950 w 711200"/>
                <a:gd name="connsiteY3" fmla="*/ 1219200 h 1404573"/>
                <a:gd name="connsiteX4" fmla="*/ 146050 w 711200"/>
                <a:gd name="connsiteY4" fmla="*/ 1193800 h 1404573"/>
                <a:gd name="connsiteX5" fmla="*/ 171450 w 711200"/>
                <a:gd name="connsiteY5" fmla="*/ 1174750 h 1404573"/>
                <a:gd name="connsiteX6" fmla="*/ 196850 w 711200"/>
                <a:gd name="connsiteY6" fmla="*/ 1162050 h 1404573"/>
                <a:gd name="connsiteX7" fmla="*/ 215900 w 711200"/>
                <a:gd name="connsiteY7" fmla="*/ 1149350 h 1404573"/>
                <a:gd name="connsiteX8" fmla="*/ 273050 w 711200"/>
                <a:gd name="connsiteY8" fmla="*/ 1130300 h 1404573"/>
                <a:gd name="connsiteX9" fmla="*/ 292100 w 711200"/>
                <a:gd name="connsiteY9" fmla="*/ 1123950 h 1404573"/>
                <a:gd name="connsiteX10" fmla="*/ 342900 w 711200"/>
                <a:gd name="connsiteY10" fmla="*/ 1104900 h 1404573"/>
                <a:gd name="connsiteX11" fmla="*/ 368300 w 711200"/>
                <a:gd name="connsiteY11" fmla="*/ 1092200 h 1404573"/>
                <a:gd name="connsiteX12" fmla="*/ 387350 w 711200"/>
                <a:gd name="connsiteY12" fmla="*/ 1085850 h 1404573"/>
                <a:gd name="connsiteX13" fmla="*/ 457200 w 711200"/>
                <a:gd name="connsiteY13" fmla="*/ 1073150 h 1404573"/>
                <a:gd name="connsiteX14" fmla="*/ 495300 w 711200"/>
                <a:gd name="connsiteY14" fmla="*/ 1060450 h 1404573"/>
                <a:gd name="connsiteX15" fmla="*/ 514350 w 711200"/>
                <a:gd name="connsiteY15" fmla="*/ 1054100 h 1404573"/>
                <a:gd name="connsiteX16" fmla="*/ 533400 w 711200"/>
                <a:gd name="connsiteY16" fmla="*/ 1041400 h 1404573"/>
                <a:gd name="connsiteX17" fmla="*/ 571500 w 711200"/>
                <a:gd name="connsiteY17" fmla="*/ 1022350 h 1404573"/>
                <a:gd name="connsiteX18" fmla="*/ 584200 w 711200"/>
                <a:gd name="connsiteY18" fmla="*/ 1003300 h 1404573"/>
                <a:gd name="connsiteX19" fmla="*/ 622300 w 711200"/>
                <a:gd name="connsiteY19" fmla="*/ 990600 h 1404573"/>
                <a:gd name="connsiteX20" fmla="*/ 628650 w 711200"/>
                <a:gd name="connsiteY20" fmla="*/ 971550 h 1404573"/>
                <a:gd name="connsiteX21" fmla="*/ 666750 w 711200"/>
                <a:gd name="connsiteY21" fmla="*/ 939800 h 1404573"/>
                <a:gd name="connsiteX22" fmla="*/ 673100 w 711200"/>
                <a:gd name="connsiteY22" fmla="*/ 914400 h 1404573"/>
                <a:gd name="connsiteX23" fmla="*/ 692150 w 711200"/>
                <a:gd name="connsiteY23" fmla="*/ 869950 h 1404573"/>
                <a:gd name="connsiteX24" fmla="*/ 698500 w 711200"/>
                <a:gd name="connsiteY24" fmla="*/ 831850 h 1404573"/>
                <a:gd name="connsiteX25" fmla="*/ 711200 w 711200"/>
                <a:gd name="connsiteY25" fmla="*/ 774700 h 1404573"/>
                <a:gd name="connsiteX26" fmla="*/ 698500 w 711200"/>
                <a:gd name="connsiteY26" fmla="*/ 704850 h 1404573"/>
                <a:gd name="connsiteX27" fmla="*/ 679450 w 711200"/>
                <a:gd name="connsiteY27" fmla="*/ 685800 h 1404573"/>
                <a:gd name="connsiteX28" fmla="*/ 635000 w 711200"/>
                <a:gd name="connsiteY28" fmla="*/ 660400 h 1404573"/>
                <a:gd name="connsiteX29" fmla="*/ 615950 w 711200"/>
                <a:gd name="connsiteY29" fmla="*/ 654050 h 1404573"/>
                <a:gd name="connsiteX30" fmla="*/ 596900 w 711200"/>
                <a:gd name="connsiteY30" fmla="*/ 641350 h 1404573"/>
                <a:gd name="connsiteX31" fmla="*/ 577850 w 711200"/>
                <a:gd name="connsiteY31" fmla="*/ 635000 h 1404573"/>
                <a:gd name="connsiteX32" fmla="*/ 539750 w 711200"/>
                <a:gd name="connsiteY32" fmla="*/ 615950 h 1404573"/>
                <a:gd name="connsiteX33" fmla="*/ 488950 w 711200"/>
                <a:gd name="connsiteY33" fmla="*/ 603250 h 1404573"/>
                <a:gd name="connsiteX34" fmla="*/ 431800 w 711200"/>
                <a:gd name="connsiteY34" fmla="*/ 577850 h 1404573"/>
                <a:gd name="connsiteX35" fmla="*/ 412750 w 711200"/>
                <a:gd name="connsiteY35" fmla="*/ 571500 h 1404573"/>
                <a:gd name="connsiteX36" fmla="*/ 393700 w 711200"/>
                <a:gd name="connsiteY36" fmla="*/ 565150 h 1404573"/>
                <a:gd name="connsiteX37" fmla="*/ 349250 w 711200"/>
                <a:gd name="connsiteY37" fmla="*/ 539750 h 1404573"/>
                <a:gd name="connsiteX38" fmla="*/ 330200 w 711200"/>
                <a:gd name="connsiteY38" fmla="*/ 527050 h 1404573"/>
                <a:gd name="connsiteX39" fmla="*/ 292100 w 711200"/>
                <a:gd name="connsiteY39" fmla="*/ 514350 h 1404573"/>
                <a:gd name="connsiteX40" fmla="*/ 273050 w 711200"/>
                <a:gd name="connsiteY40" fmla="*/ 488950 h 1404573"/>
                <a:gd name="connsiteX41" fmla="*/ 234950 w 711200"/>
                <a:gd name="connsiteY41" fmla="*/ 469900 h 1404573"/>
                <a:gd name="connsiteX42" fmla="*/ 209550 w 711200"/>
                <a:gd name="connsiteY42" fmla="*/ 431800 h 1404573"/>
                <a:gd name="connsiteX43" fmla="*/ 184150 w 711200"/>
                <a:gd name="connsiteY43" fmla="*/ 393700 h 1404573"/>
                <a:gd name="connsiteX44" fmla="*/ 171450 w 711200"/>
                <a:gd name="connsiteY44" fmla="*/ 374650 h 1404573"/>
                <a:gd name="connsiteX45" fmla="*/ 146050 w 711200"/>
                <a:gd name="connsiteY45" fmla="*/ 330200 h 1404573"/>
                <a:gd name="connsiteX46" fmla="*/ 127000 w 711200"/>
                <a:gd name="connsiteY46" fmla="*/ 323850 h 1404573"/>
                <a:gd name="connsiteX47" fmla="*/ 101600 w 711200"/>
                <a:gd name="connsiteY47" fmla="*/ 285750 h 1404573"/>
                <a:gd name="connsiteX48" fmla="*/ 76200 w 711200"/>
                <a:gd name="connsiteY48" fmla="*/ 247650 h 1404573"/>
                <a:gd name="connsiteX49" fmla="*/ 63500 w 711200"/>
                <a:gd name="connsiteY49" fmla="*/ 209550 h 1404573"/>
                <a:gd name="connsiteX50" fmla="*/ 57150 w 711200"/>
                <a:gd name="connsiteY50" fmla="*/ 76200 h 1404573"/>
                <a:gd name="connsiteX51" fmla="*/ 44450 w 711200"/>
                <a:gd name="connsiteY51" fmla="*/ 44450 h 1404573"/>
                <a:gd name="connsiteX52" fmla="*/ 44450 w 711200"/>
                <a:gd name="connsiteY52" fmla="*/ 0 h 1404573"/>
                <a:gd name="connsiteX0" fmla="*/ 44450 w 711200"/>
                <a:gd name="connsiteY0" fmla="*/ 0 h 1393737"/>
                <a:gd name="connsiteX1" fmla="*/ 0 w 711200"/>
                <a:gd name="connsiteY1" fmla="*/ 1320800 h 1393737"/>
                <a:gd name="connsiteX2" fmla="*/ 107950 w 711200"/>
                <a:gd name="connsiteY2" fmla="*/ 1219200 h 1393737"/>
                <a:gd name="connsiteX3" fmla="*/ 146050 w 711200"/>
                <a:gd name="connsiteY3" fmla="*/ 1193800 h 1393737"/>
                <a:gd name="connsiteX4" fmla="*/ 171450 w 711200"/>
                <a:gd name="connsiteY4" fmla="*/ 1174750 h 1393737"/>
                <a:gd name="connsiteX5" fmla="*/ 196850 w 711200"/>
                <a:gd name="connsiteY5" fmla="*/ 1162050 h 1393737"/>
                <a:gd name="connsiteX6" fmla="*/ 215900 w 711200"/>
                <a:gd name="connsiteY6" fmla="*/ 1149350 h 1393737"/>
                <a:gd name="connsiteX7" fmla="*/ 273050 w 711200"/>
                <a:gd name="connsiteY7" fmla="*/ 1130300 h 1393737"/>
                <a:gd name="connsiteX8" fmla="*/ 292100 w 711200"/>
                <a:gd name="connsiteY8" fmla="*/ 1123950 h 1393737"/>
                <a:gd name="connsiteX9" fmla="*/ 342900 w 711200"/>
                <a:gd name="connsiteY9" fmla="*/ 1104900 h 1393737"/>
                <a:gd name="connsiteX10" fmla="*/ 368300 w 711200"/>
                <a:gd name="connsiteY10" fmla="*/ 1092200 h 1393737"/>
                <a:gd name="connsiteX11" fmla="*/ 387350 w 711200"/>
                <a:gd name="connsiteY11" fmla="*/ 1085850 h 1393737"/>
                <a:gd name="connsiteX12" fmla="*/ 457200 w 711200"/>
                <a:gd name="connsiteY12" fmla="*/ 1073150 h 1393737"/>
                <a:gd name="connsiteX13" fmla="*/ 495300 w 711200"/>
                <a:gd name="connsiteY13" fmla="*/ 1060450 h 1393737"/>
                <a:gd name="connsiteX14" fmla="*/ 514350 w 711200"/>
                <a:gd name="connsiteY14" fmla="*/ 1054100 h 1393737"/>
                <a:gd name="connsiteX15" fmla="*/ 533400 w 711200"/>
                <a:gd name="connsiteY15" fmla="*/ 1041400 h 1393737"/>
                <a:gd name="connsiteX16" fmla="*/ 571500 w 711200"/>
                <a:gd name="connsiteY16" fmla="*/ 1022350 h 1393737"/>
                <a:gd name="connsiteX17" fmla="*/ 584200 w 711200"/>
                <a:gd name="connsiteY17" fmla="*/ 1003300 h 1393737"/>
                <a:gd name="connsiteX18" fmla="*/ 622300 w 711200"/>
                <a:gd name="connsiteY18" fmla="*/ 990600 h 1393737"/>
                <a:gd name="connsiteX19" fmla="*/ 628650 w 711200"/>
                <a:gd name="connsiteY19" fmla="*/ 971550 h 1393737"/>
                <a:gd name="connsiteX20" fmla="*/ 666750 w 711200"/>
                <a:gd name="connsiteY20" fmla="*/ 939800 h 1393737"/>
                <a:gd name="connsiteX21" fmla="*/ 673100 w 711200"/>
                <a:gd name="connsiteY21" fmla="*/ 914400 h 1393737"/>
                <a:gd name="connsiteX22" fmla="*/ 692150 w 711200"/>
                <a:gd name="connsiteY22" fmla="*/ 869950 h 1393737"/>
                <a:gd name="connsiteX23" fmla="*/ 698500 w 711200"/>
                <a:gd name="connsiteY23" fmla="*/ 831850 h 1393737"/>
                <a:gd name="connsiteX24" fmla="*/ 711200 w 711200"/>
                <a:gd name="connsiteY24" fmla="*/ 774700 h 1393737"/>
                <a:gd name="connsiteX25" fmla="*/ 698500 w 711200"/>
                <a:gd name="connsiteY25" fmla="*/ 704850 h 1393737"/>
                <a:gd name="connsiteX26" fmla="*/ 679450 w 711200"/>
                <a:gd name="connsiteY26" fmla="*/ 685800 h 1393737"/>
                <a:gd name="connsiteX27" fmla="*/ 635000 w 711200"/>
                <a:gd name="connsiteY27" fmla="*/ 660400 h 1393737"/>
                <a:gd name="connsiteX28" fmla="*/ 615950 w 711200"/>
                <a:gd name="connsiteY28" fmla="*/ 654050 h 1393737"/>
                <a:gd name="connsiteX29" fmla="*/ 596900 w 711200"/>
                <a:gd name="connsiteY29" fmla="*/ 641350 h 1393737"/>
                <a:gd name="connsiteX30" fmla="*/ 577850 w 711200"/>
                <a:gd name="connsiteY30" fmla="*/ 635000 h 1393737"/>
                <a:gd name="connsiteX31" fmla="*/ 539750 w 711200"/>
                <a:gd name="connsiteY31" fmla="*/ 615950 h 1393737"/>
                <a:gd name="connsiteX32" fmla="*/ 488950 w 711200"/>
                <a:gd name="connsiteY32" fmla="*/ 603250 h 1393737"/>
                <a:gd name="connsiteX33" fmla="*/ 431800 w 711200"/>
                <a:gd name="connsiteY33" fmla="*/ 577850 h 1393737"/>
                <a:gd name="connsiteX34" fmla="*/ 412750 w 711200"/>
                <a:gd name="connsiteY34" fmla="*/ 571500 h 1393737"/>
                <a:gd name="connsiteX35" fmla="*/ 393700 w 711200"/>
                <a:gd name="connsiteY35" fmla="*/ 565150 h 1393737"/>
                <a:gd name="connsiteX36" fmla="*/ 349250 w 711200"/>
                <a:gd name="connsiteY36" fmla="*/ 539750 h 1393737"/>
                <a:gd name="connsiteX37" fmla="*/ 330200 w 711200"/>
                <a:gd name="connsiteY37" fmla="*/ 527050 h 1393737"/>
                <a:gd name="connsiteX38" fmla="*/ 292100 w 711200"/>
                <a:gd name="connsiteY38" fmla="*/ 514350 h 1393737"/>
                <a:gd name="connsiteX39" fmla="*/ 273050 w 711200"/>
                <a:gd name="connsiteY39" fmla="*/ 488950 h 1393737"/>
                <a:gd name="connsiteX40" fmla="*/ 234950 w 711200"/>
                <a:gd name="connsiteY40" fmla="*/ 469900 h 1393737"/>
                <a:gd name="connsiteX41" fmla="*/ 209550 w 711200"/>
                <a:gd name="connsiteY41" fmla="*/ 431800 h 1393737"/>
                <a:gd name="connsiteX42" fmla="*/ 184150 w 711200"/>
                <a:gd name="connsiteY42" fmla="*/ 393700 h 1393737"/>
                <a:gd name="connsiteX43" fmla="*/ 171450 w 711200"/>
                <a:gd name="connsiteY43" fmla="*/ 374650 h 1393737"/>
                <a:gd name="connsiteX44" fmla="*/ 146050 w 711200"/>
                <a:gd name="connsiteY44" fmla="*/ 330200 h 1393737"/>
                <a:gd name="connsiteX45" fmla="*/ 127000 w 711200"/>
                <a:gd name="connsiteY45" fmla="*/ 323850 h 1393737"/>
                <a:gd name="connsiteX46" fmla="*/ 101600 w 711200"/>
                <a:gd name="connsiteY46" fmla="*/ 285750 h 1393737"/>
                <a:gd name="connsiteX47" fmla="*/ 76200 w 711200"/>
                <a:gd name="connsiteY47" fmla="*/ 247650 h 1393737"/>
                <a:gd name="connsiteX48" fmla="*/ 63500 w 711200"/>
                <a:gd name="connsiteY48" fmla="*/ 209550 h 1393737"/>
                <a:gd name="connsiteX49" fmla="*/ 57150 w 711200"/>
                <a:gd name="connsiteY49" fmla="*/ 76200 h 1393737"/>
                <a:gd name="connsiteX50" fmla="*/ 44450 w 711200"/>
                <a:gd name="connsiteY50" fmla="*/ 44450 h 1393737"/>
                <a:gd name="connsiteX51" fmla="*/ 44450 w 711200"/>
                <a:gd name="connsiteY51" fmla="*/ 0 h 1393737"/>
                <a:gd name="connsiteX0" fmla="*/ 44450 w 711200"/>
                <a:gd name="connsiteY0" fmla="*/ 0 h 1388336"/>
                <a:gd name="connsiteX1" fmla="*/ 0 w 711200"/>
                <a:gd name="connsiteY1" fmla="*/ 1320800 h 1388336"/>
                <a:gd name="connsiteX2" fmla="*/ 146050 w 711200"/>
                <a:gd name="connsiteY2" fmla="*/ 1193800 h 1388336"/>
                <a:gd name="connsiteX3" fmla="*/ 171450 w 711200"/>
                <a:gd name="connsiteY3" fmla="*/ 1174750 h 1388336"/>
                <a:gd name="connsiteX4" fmla="*/ 196850 w 711200"/>
                <a:gd name="connsiteY4" fmla="*/ 1162050 h 1388336"/>
                <a:gd name="connsiteX5" fmla="*/ 215900 w 711200"/>
                <a:gd name="connsiteY5" fmla="*/ 1149350 h 1388336"/>
                <a:gd name="connsiteX6" fmla="*/ 273050 w 711200"/>
                <a:gd name="connsiteY6" fmla="*/ 1130300 h 1388336"/>
                <a:gd name="connsiteX7" fmla="*/ 292100 w 711200"/>
                <a:gd name="connsiteY7" fmla="*/ 1123950 h 1388336"/>
                <a:gd name="connsiteX8" fmla="*/ 342900 w 711200"/>
                <a:gd name="connsiteY8" fmla="*/ 1104900 h 1388336"/>
                <a:gd name="connsiteX9" fmla="*/ 368300 w 711200"/>
                <a:gd name="connsiteY9" fmla="*/ 1092200 h 1388336"/>
                <a:gd name="connsiteX10" fmla="*/ 387350 w 711200"/>
                <a:gd name="connsiteY10" fmla="*/ 1085850 h 1388336"/>
                <a:gd name="connsiteX11" fmla="*/ 457200 w 711200"/>
                <a:gd name="connsiteY11" fmla="*/ 1073150 h 1388336"/>
                <a:gd name="connsiteX12" fmla="*/ 495300 w 711200"/>
                <a:gd name="connsiteY12" fmla="*/ 1060450 h 1388336"/>
                <a:gd name="connsiteX13" fmla="*/ 514350 w 711200"/>
                <a:gd name="connsiteY13" fmla="*/ 1054100 h 1388336"/>
                <a:gd name="connsiteX14" fmla="*/ 533400 w 711200"/>
                <a:gd name="connsiteY14" fmla="*/ 1041400 h 1388336"/>
                <a:gd name="connsiteX15" fmla="*/ 571500 w 711200"/>
                <a:gd name="connsiteY15" fmla="*/ 1022350 h 1388336"/>
                <a:gd name="connsiteX16" fmla="*/ 584200 w 711200"/>
                <a:gd name="connsiteY16" fmla="*/ 1003300 h 1388336"/>
                <a:gd name="connsiteX17" fmla="*/ 622300 w 711200"/>
                <a:gd name="connsiteY17" fmla="*/ 990600 h 1388336"/>
                <a:gd name="connsiteX18" fmla="*/ 628650 w 711200"/>
                <a:gd name="connsiteY18" fmla="*/ 971550 h 1388336"/>
                <a:gd name="connsiteX19" fmla="*/ 666750 w 711200"/>
                <a:gd name="connsiteY19" fmla="*/ 939800 h 1388336"/>
                <a:gd name="connsiteX20" fmla="*/ 673100 w 711200"/>
                <a:gd name="connsiteY20" fmla="*/ 914400 h 1388336"/>
                <a:gd name="connsiteX21" fmla="*/ 692150 w 711200"/>
                <a:gd name="connsiteY21" fmla="*/ 869950 h 1388336"/>
                <a:gd name="connsiteX22" fmla="*/ 698500 w 711200"/>
                <a:gd name="connsiteY22" fmla="*/ 831850 h 1388336"/>
                <a:gd name="connsiteX23" fmla="*/ 711200 w 711200"/>
                <a:gd name="connsiteY23" fmla="*/ 774700 h 1388336"/>
                <a:gd name="connsiteX24" fmla="*/ 698500 w 711200"/>
                <a:gd name="connsiteY24" fmla="*/ 704850 h 1388336"/>
                <a:gd name="connsiteX25" fmla="*/ 679450 w 711200"/>
                <a:gd name="connsiteY25" fmla="*/ 685800 h 1388336"/>
                <a:gd name="connsiteX26" fmla="*/ 635000 w 711200"/>
                <a:gd name="connsiteY26" fmla="*/ 660400 h 1388336"/>
                <a:gd name="connsiteX27" fmla="*/ 615950 w 711200"/>
                <a:gd name="connsiteY27" fmla="*/ 654050 h 1388336"/>
                <a:gd name="connsiteX28" fmla="*/ 596900 w 711200"/>
                <a:gd name="connsiteY28" fmla="*/ 641350 h 1388336"/>
                <a:gd name="connsiteX29" fmla="*/ 577850 w 711200"/>
                <a:gd name="connsiteY29" fmla="*/ 635000 h 1388336"/>
                <a:gd name="connsiteX30" fmla="*/ 539750 w 711200"/>
                <a:gd name="connsiteY30" fmla="*/ 615950 h 1388336"/>
                <a:gd name="connsiteX31" fmla="*/ 488950 w 711200"/>
                <a:gd name="connsiteY31" fmla="*/ 603250 h 1388336"/>
                <a:gd name="connsiteX32" fmla="*/ 431800 w 711200"/>
                <a:gd name="connsiteY32" fmla="*/ 577850 h 1388336"/>
                <a:gd name="connsiteX33" fmla="*/ 412750 w 711200"/>
                <a:gd name="connsiteY33" fmla="*/ 571500 h 1388336"/>
                <a:gd name="connsiteX34" fmla="*/ 393700 w 711200"/>
                <a:gd name="connsiteY34" fmla="*/ 565150 h 1388336"/>
                <a:gd name="connsiteX35" fmla="*/ 349250 w 711200"/>
                <a:gd name="connsiteY35" fmla="*/ 539750 h 1388336"/>
                <a:gd name="connsiteX36" fmla="*/ 330200 w 711200"/>
                <a:gd name="connsiteY36" fmla="*/ 527050 h 1388336"/>
                <a:gd name="connsiteX37" fmla="*/ 292100 w 711200"/>
                <a:gd name="connsiteY37" fmla="*/ 514350 h 1388336"/>
                <a:gd name="connsiteX38" fmla="*/ 273050 w 711200"/>
                <a:gd name="connsiteY38" fmla="*/ 488950 h 1388336"/>
                <a:gd name="connsiteX39" fmla="*/ 234950 w 711200"/>
                <a:gd name="connsiteY39" fmla="*/ 469900 h 1388336"/>
                <a:gd name="connsiteX40" fmla="*/ 209550 w 711200"/>
                <a:gd name="connsiteY40" fmla="*/ 431800 h 1388336"/>
                <a:gd name="connsiteX41" fmla="*/ 184150 w 711200"/>
                <a:gd name="connsiteY41" fmla="*/ 393700 h 1388336"/>
                <a:gd name="connsiteX42" fmla="*/ 171450 w 711200"/>
                <a:gd name="connsiteY42" fmla="*/ 374650 h 1388336"/>
                <a:gd name="connsiteX43" fmla="*/ 146050 w 711200"/>
                <a:gd name="connsiteY43" fmla="*/ 330200 h 1388336"/>
                <a:gd name="connsiteX44" fmla="*/ 127000 w 711200"/>
                <a:gd name="connsiteY44" fmla="*/ 323850 h 1388336"/>
                <a:gd name="connsiteX45" fmla="*/ 101600 w 711200"/>
                <a:gd name="connsiteY45" fmla="*/ 285750 h 1388336"/>
                <a:gd name="connsiteX46" fmla="*/ 76200 w 711200"/>
                <a:gd name="connsiteY46" fmla="*/ 247650 h 1388336"/>
                <a:gd name="connsiteX47" fmla="*/ 63500 w 711200"/>
                <a:gd name="connsiteY47" fmla="*/ 209550 h 1388336"/>
                <a:gd name="connsiteX48" fmla="*/ 57150 w 711200"/>
                <a:gd name="connsiteY48" fmla="*/ 76200 h 1388336"/>
                <a:gd name="connsiteX49" fmla="*/ 44450 w 711200"/>
                <a:gd name="connsiteY49" fmla="*/ 44450 h 1388336"/>
                <a:gd name="connsiteX50" fmla="*/ 44450 w 711200"/>
                <a:gd name="connsiteY50" fmla="*/ 0 h 1388336"/>
                <a:gd name="connsiteX0" fmla="*/ 44450 w 711200"/>
                <a:gd name="connsiteY0" fmla="*/ 0 h 1388336"/>
                <a:gd name="connsiteX1" fmla="*/ 0 w 711200"/>
                <a:gd name="connsiteY1" fmla="*/ 1320800 h 1388336"/>
                <a:gd name="connsiteX2" fmla="*/ 146050 w 711200"/>
                <a:gd name="connsiteY2" fmla="*/ 1193800 h 1388336"/>
                <a:gd name="connsiteX3" fmla="*/ 171450 w 711200"/>
                <a:gd name="connsiteY3" fmla="*/ 1174750 h 1388336"/>
                <a:gd name="connsiteX4" fmla="*/ 215900 w 711200"/>
                <a:gd name="connsiteY4" fmla="*/ 1149350 h 1388336"/>
                <a:gd name="connsiteX5" fmla="*/ 273050 w 711200"/>
                <a:gd name="connsiteY5" fmla="*/ 1130300 h 1388336"/>
                <a:gd name="connsiteX6" fmla="*/ 292100 w 711200"/>
                <a:gd name="connsiteY6" fmla="*/ 1123950 h 1388336"/>
                <a:gd name="connsiteX7" fmla="*/ 342900 w 711200"/>
                <a:gd name="connsiteY7" fmla="*/ 1104900 h 1388336"/>
                <a:gd name="connsiteX8" fmla="*/ 368300 w 711200"/>
                <a:gd name="connsiteY8" fmla="*/ 1092200 h 1388336"/>
                <a:gd name="connsiteX9" fmla="*/ 387350 w 711200"/>
                <a:gd name="connsiteY9" fmla="*/ 1085850 h 1388336"/>
                <a:gd name="connsiteX10" fmla="*/ 457200 w 711200"/>
                <a:gd name="connsiteY10" fmla="*/ 1073150 h 1388336"/>
                <a:gd name="connsiteX11" fmla="*/ 495300 w 711200"/>
                <a:gd name="connsiteY11" fmla="*/ 1060450 h 1388336"/>
                <a:gd name="connsiteX12" fmla="*/ 514350 w 711200"/>
                <a:gd name="connsiteY12" fmla="*/ 1054100 h 1388336"/>
                <a:gd name="connsiteX13" fmla="*/ 533400 w 711200"/>
                <a:gd name="connsiteY13" fmla="*/ 1041400 h 1388336"/>
                <a:gd name="connsiteX14" fmla="*/ 571500 w 711200"/>
                <a:gd name="connsiteY14" fmla="*/ 1022350 h 1388336"/>
                <a:gd name="connsiteX15" fmla="*/ 584200 w 711200"/>
                <a:gd name="connsiteY15" fmla="*/ 1003300 h 1388336"/>
                <a:gd name="connsiteX16" fmla="*/ 622300 w 711200"/>
                <a:gd name="connsiteY16" fmla="*/ 990600 h 1388336"/>
                <a:gd name="connsiteX17" fmla="*/ 628650 w 711200"/>
                <a:gd name="connsiteY17" fmla="*/ 971550 h 1388336"/>
                <a:gd name="connsiteX18" fmla="*/ 666750 w 711200"/>
                <a:gd name="connsiteY18" fmla="*/ 939800 h 1388336"/>
                <a:gd name="connsiteX19" fmla="*/ 673100 w 711200"/>
                <a:gd name="connsiteY19" fmla="*/ 914400 h 1388336"/>
                <a:gd name="connsiteX20" fmla="*/ 692150 w 711200"/>
                <a:gd name="connsiteY20" fmla="*/ 869950 h 1388336"/>
                <a:gd name="connsiteX21" fmla="*/ 698500 w 711200"/>
                <a:gd name="connsiteY21" fmla="*/ 831850 h 1388336"/>
                <a:gd name="connsiteX22" fmla="*/ 711200 w 711200"/>
                <a:gd name="connsiteY22" fmla="*/ 774700 h 1388336"/>
                <a:gd name="connsiteX23" fmla="*/ 698500 w 711200"/>
                <a:gd name="connsiteY23" fmla="*/ 704850 h 1388336"/>
                <a:gd name="connsiteX24" fmla="*/ 679450 w 711200"/>
                <a:gd name="connsiteY24" fmla="*/ 685800 h 1388336"/>
                <a:gd name="connsiteX25" fmla="*/ 635000 w 711200"/>
                <a:gd name="connsiteY25" fmla="*/ 660400 h 1388336"/>
                <a:gd name="connsiteX26" fmla="*/ 615950 w 711200"/>
                <a:gd name="connsiteY26" fmla="*/ 654050 h 1388336"/>
                <a:gd name="connsiteX27" fmla="*/ 596900 w 711200"/>
                <a:gd name="connsiteY27" fmla="*/ 641350 h 1388336"/>
                <a:gd name="connsiteX28" fmla="*/ 577850 w 711200"/>
                <a:gd name="connsiteY28" fmla="*/ 635000 h 1388336"/>
                <a:gd name="connsiteX29" fmla="*/ 539750 w 711200"/>
                <a:gd name="connsiteY29" fmla="*/ 615950 h 1388336"/>
                <a:gd name="connsiteX30" fmla="*/ 488950 w 711200"/>
                <a:gd name="connsiteY30" fmla="*/ 603250 h 1388336"/>
                <a:gd name="connsiteX31" fmla="*/ 431800 w 711200"/>
                <a:gd name="connsiteY31" fmla="*/ 577850 h 1388336"/>
                <a:gd name="connsiteX32" fmla="*/ 412750 w 711200"/>
                <a:gd name="connsiteY32" fmla="*/ 571500 h 1388336"/>
                <a:gd name="connsiteX33" fmla="*/ 393700 w 711200"/>
                <a:gd name="connsiteY33" fmla="*/ 565150 h 1388336"/>
                <a:gd name="connsiteX34" fmla="*/ 349250 w 711200"/>
                <a:gd name="connsiteY34" fmla="*/ 539750 h 1388336"/>
                <a:gd name="connsiteX35" fmla="*/ 330200 w 711200"/>
                <a:gd name="connsiteY35" fmla="*/ 527050 h 1388336"/>
                <a:gd name="connsiteX36" fmla="*/ 292100 w 711200"/>
                <a:gd name="connsiteY36" fmla="*/ 514350 h 1388336"/>
                <a:gd name="connsiteX37" fmla="*/ 273050 w 711200"/>
                <a:gd name="connsiteY37" fmla="*/ 488950 h 1388336"/>
                <a:gd name="connsiteX38" fmla="*/ 234950 w 711200"/>
                <a:gd name="connsiteY38" fmla="*/ 469900 h 1388336"/>
                <a:gd name="connsiteX39" fmla="*/ 209550 w 711200"/>
                <a:gd name="connsiteY39" fmla="*/ 431800 h 1388336"/>
                <a:gd name="connsiteX40" fmla="*/ 184150 w 711200"/>
                <a:gd name="connsiteY40" fmla="*/ 393700 h 1388336"/>
                <a:gd name="connsiteX41" fmla="*/ 171450 w 711200"/>
                <a:gd name="connsiteY41" fmla="*/ 374650 h 1388336"/>
                <a:gd name="connsiteX42" fmla="*/ 146050 w 711200"/>
                <a:gd name="connsiteY42" fmla="*/ 330200 h 1388336"/>
                <a:gd name="connsiteX43" fmla="*/ 127000 w 711200"/>
                <a:gd name="connsiteY43" fmla="*/ 323850 h 1388336"/>
                <a:gd name="connsiteX44" fmla="*/ 101600 w 711200"/>
                <a:gd name="connsiteY44" fmla="*/ 285750 h 1388336"/>
                <a:gd name="connsiteX45" fmla="*/ 76200 w 711200"/>
                <a:gd name="connsiteY45" fmla="*/ 247650 h 1388336"/>
                <a:gd name="connsiteX46" fmla="*/ 63500 w 711200"/>
                <a:gd name="connsiteY46" fmla="*/ 209550 h 1388336"/>
                <a:gd name="connsiteX47" fmla="*/ 57150 w 711200"/>
                <a:gd name="connsiteY47" fmla="*/ 76200 h 1388336"/>
                <a:gd name="connsiteX48" fmla="*/ 44450 w 711200"/>
                <a:gd name="connsiteY48" fmla="*/ 44450 h 1388336"/>
                <a:gd name="connsiteX49" fmla="*/ 44450 w 711200"/>
                <a:gd name="connsiteY49" fmla="*/ 0 h 1388336"/>
                <a:gd name="connsiteX0" fmla="*/ 44450 w 711200"/>
                <a:gd name="connsiteY0" fmla="*/ 0 h 1388918"/>
                <a:gd name="connsiteX1" fmla="*/ 0 w 711200"/>
                <a:gd name="connsiteY1" fmla="*/ 1320800 h 1388918"/>
                <a:gd name="connsiteX2" fmla="*/ 146050 w 711200"/>
                <a:gd name="connsiteY2" fmla="*/ 1193800 h 1388918"/>
                <a:gd name="connsiteX3" fmla="*/ 215900 w 711200"/>
                <a:gd name="connsiteY3" fmla="*/ 1149350 h 1388918"/>
                <a:gd name="connsiteX4" fmla="*/ 273050 w 711200"/>
                <a:gd name="connsiteY4" fmla="*/ 1130300 h 1388918"/>
                <a:gd name="connsiteX5" fmla="*/ 292100 w 711200"/>
                <a:gd name="connsiteY5" fmla="*/ 1123950 h 1388918"/>
                <a:gd name="connsiteX6" fmla="*/ 342900 w 711200"/>
                <a:gd name="connsiteY6" fmla="*/ 1104900 h 1388918"/>
                <a:gd name="connsiteX7" fmla="*/ 368300 w 711200"/>
                <a:gd name="connsiteY7" fmla="*/ 1092200 h 1388918"/>
                <a:gd name="connsiteX8" fmla="*/ 387350 w 711200"/>
                <a:gd name="connsiteY8" fmla="*/ 1085850 h 1388918"/>
                <a:gd name="connsiteX9" fmla="*/ 457200 w 711200"/>
                <a:gd name="connsiteY9" fmla="*/ 1073150 h 1388918"/>
                <a:gd name="connsiteX10" fmla="*/ 495300 w 711200"/>
                <a:gd name="connsiteY10" fmla="*/ 1060450 h 1388918"/>
                <a:gd name="connsiteX11" fmla="*/ 514350 w 711200"/>
                <a:gd name="connsiteY11" fmla="*/ 1054100 h 1388918"/>
                <a:gd name="connsiteX12" fmla="*/ 533400 w 711200"/>
                <a:gd name="connsiteY12" fmla="*/ 1041400 h 1388918"/>
                <a:gd name="connsiteX13" fmla="*/ 571500 w 711200"/>
                <a:gd name="connsiteY13" fmla="*/ 1022350 h 1388918"/>
                <a:gd name="connsiteX14" fmla="*/ 584200 w 711200"/>
                <a:gd name="connsiteY14" fmla="*/ 1003300 h 1388918"/>
                <a:gd name="connsiteX15" fmla="*/ 622300 w 711200"/>
                <a:gd name="connsiteY15" fmla="*/ 990600 h 1388918"/>
                <a:gd name="connsiteX16" fmla="*/ 628650 w 711200"/>
                <a:gd name="connsiteY16" fmla="*/ 971550 h 1388918"/>
                <a:gd name="connsiteX17" fmla="*/ 666750 w 711200"/>
                <a:gd name="connsiteY17" fmla="*/ 939800 h 1388918"/>
                <a:gd name="connsiteX18" fmla="*/ 673100 w 711200"/>
                <a:gd name="connsiteY18" fmla="*/ 914400 h 1388918"/>
                <a:gd name="connsiteX19" fmla="*/ 692150 w 711200"/>
                <a:gd name="connsiteY19" fmla="*/ 869950 h 1388918"/>
                <a:gd name="connsiteX20" fmla="*/ 698500 w 711200"/>
                <a:gd name="connsiteY20" fmla="*/ 831850 h 1388918"/>
                <a:gd name="connsiteX21" fmla="*/ 711200 w 711200"/>
                <a:gd name="connsiteY21" fmla="*/ 774700 h 1388918"/>
                <a:gd name="connsiteX22" fmla="*/ 698500 w 711200"/>
                <a:gd name="connsiteY22" fmla="*/ 704850 h 1388918"/>
                <a:gd name="connsiteX23" fmla="*/ 679450 w 711200"/>
                <a:gd name="connsiteY23" fmla="*/ 685800 h 1388918"/>
                <a:gd name="connsiteX24" fmla="*/ 635000 w 711200"/>
                <a:gd name="connsiteY24" fmla="*/ 660400 h 1388918"/>
                <a:gd name="connsiteX25" fmla="*/ 615950 w 711200"/>
                <a:gd name="connsiteY25" fmla="*/ 654050 h 1388918"/>
                <a:gd name="connsiteX26" fmla="*/ 596900 w 711200"/>
                <a:gd name="connsiteY26" fmla="*/ 641350 h 1388918"/>
                <a:gd name="connsiteX27" fmla="*/ 577850 w 711200"/>
                <a:gd name="connsiteY27" fmla="*/ 635000 h 1388918"/>
                <a:gd name="connsiteX28" fmla="*/ 539750 w 711200"/>
                <a:gd name="connsiteY28" fmla="*/ 615950 h 1388918"/>
                <a:gd name="connsiteX29" fmla="*/ 488950 w 711200"/>
                <a:gd name="connsiteY29" fmla="*/ 603250 h 1388918"/>
                <a:gd name="connsiteX30" fmla="*/ 431800 w 711200"/>
                <a:gd name="connsiteY30" fmla="*/ 577850 h 1388918"/>
                <a:gd name="connsiteX31" fmla="*/ 412750 w 711200"/>
                <a:gd name="connsiteY31" fmla="*/ 571500 h 1388918"/>
                <a:gd name="connsiteX32" fmla="*/ 393700 w 711200"/>
                <a:gd name="connsiteY32" fmla="*/ 565150 h 1388918"/>
                <a:gd name="connsiteX33" fmla="*/ 349250 w 711200"/>
                <a:gd name="connsiteY33" fmla="*/ 539750 h 1388918"/>
                <a:gd name="connsiteX34" fmla="*/ 330200 w 711200"/>
                <a:gd name="connsiteY34" fmla="*/ 527050 h 1388918"/>
                <a:gd name="connsiteX35" fmla="*/ 292100 w 711200"/>
                <a:gd name="connsiteY35" fmla="*/ 514350 h 1388918"/>
                <a:gd name="connsiteX36" fmla="*/ 273050 w 711200"/>
                <a:gd name="connsiteY36" fmla="*/ 488950 h 1388918"/>
                <a:gd name="connsiteX37" fmla="*/ 234950 w 711200"/>
                <a:gd name="connsiteY37" fmla="*/ 469900 h 1388918"/>
                <a:gd name="connsiteX38" fmla="*/ 209550 w 711200"/>
                <a:gd name="connsiteY38" fmla="*/ 431800 h 1388918"/>
                <a:gd name="connsiteX39" fmla="*/ 184150 w 711200"/>
                <a:gd name="connsiteY39" fmla="*/ 393700 h 1388918"/>
                <a:gd name="connsiteX40" fmla="*/ 171450 w 711200"/>
                <a:gd name="connsiteY40" fmla="*/ 374650 h 1388918"/>
                <a:gd name="connsiteX41" fmla="*/ 146050 w 711200"/>
                <a:gd name="connsiteY41" fmla="*/ 330200 h 1388918"/>
                <a:gd name="connsiteX42" fmla="*/ 127000 w 711200"/>
                <a:gd name="connsiteY42" fmla="*/ 323850 h 1388918"/>
                <a:gd name="connsiteX43" fmla="*/ 101600 w 711200"/>
                <a:gd name="connsiteY43" fmla="*/ 285750 h 1388918"/>
                <a:gd name="connsiteX44" fmla="*/ 76200 w 711200"/>
                <a:gd name="connsiteY44" fmla="*/ 247650 h 1388918"/>
                <a:gd name="connsiteX45" fmla="*/ 63500 w 711200"/>
                <a:gd name="connsiteY45" fmla="*/ 209550 h 1388918"/>
                <a:gd name="connsiteX46" fmla="*/ 57150 w 711200"/>
                <a:gd name="connsiteY46" fmla="*/ 76200 h 1388918"/>
                <a:gd name="connsiteX47" fmla="*/ 44450 w 711200"/>
                <a:gd name="connsiteY47" fmla="*/ 44450 h 1388918"/>
                <a:gd name="connsiteX48" fmla="*/ 44450 w 711200"/>
                <a:gd name="connsiteY48" fmla="*/ 0 h 1388918"/>
                <a:gd name="connsiteX0" fmla="*/ 44450 w 711200"/>
                <a:gd name="connsiteY0" fmla="*/ 0 h 1389360"/>
                <a:gd name="connsiteX1" fmla="*/ 0 w 711200"/>
                <a:gd name="connsiteY1" fmla="*/ 1320800 h 1389360"/>
                <a:gd name="connsiteX2" fmla="*/ 146050 w 711200"/>
                <a:gd name="connsiteY2" fmla="*/ 1193800 h 1389360"/>
                <a:gd name="connsiteX3" fmla="*/ 273050 w 711200"/>
                <a:gd name="connsiteY3" fmla="*/ 1130300 h 1389360"/>
                <a:gd name="connsiteX4" fmla="*/ 292100 w 711200"/>
                <a:gd name="connsiteY4" fmla="*/ 1123950 h 1389360"/>
                <a:gd name="connsiteX5" fmla="*/ 342900 w 711200"/>
                <a:gd name="connsiteY5" fmla="*/ 1104900 h 1389360"/>
                <a:gd name="connsiteX6" fmla="*/ 368300 w 711200"/>
                <a:gd name="connsiteY6" fmla="*/ 1092200 h 1389360"/>
                <a:gd name="connsiteX7" fmla="*/ 387350 w 711200"/>
                <a:gd name="connsiteY7" fmla="*/ 1085850 h 1389360"/>
                <a:gd name="connsiteX8" fmla="*/ 457200 w 711200"/>
                <a:gd name="connsiteY8" fmla="*/ 1073150 h 1389360"/>
                <a:gd name="connsiteX9" fmla="*/ 495300 w 711200"/>
                <a:gd name="connsiteY9" fmla="*/ 1060450 h 1389360"/>
                <a:gd name="connsiteX10" fmla="*/ 514350 w 711200"/>
                <a:gd name="connsiteY10" fmla="*/ 1054100 h 1389360"/>
                <a:gd name="connsiteX11" fmla="*/ 533400 w 711200"/>
                <a:gd name="connsiteY11" fmla="*/ 1041400 h 1389360"/>
                <a:gd name="connsiteX12" fmla="*/ 571500 w 711200"/>
                <a:gd name="connsiteY12" fmla="*/ 1022350 h 1389360"/>
                <a:gd name="connsiteX13" fmla="*/ 584200 w 711200"/>
                <a:gd name="connsiteY13" fmla="*/ 1003300 h 1389360"/>
                <a:gd name="connsiteX14" fmla="*/ 622300 w 711200"/>
                <a:gd name="connsiteY14" fmla="*/ 990600 h 1389360"/>
                <a:gd name="connsiteX15" fmla="*/ 628650 w 711200"/>
                <a:gd name="connsiteY15" fmla="*/ 971550 h 1389360"/>
                <a:gd name="connsiteX16" fmla="*/ 666750 w 711200"/>
                <a:gd name="connsiteY16" fmla="*/ 939800 h 1389360"/>
                <a:gd name="connsiteX17" fmla="*/ 673100 w 711200"/>
                <a:gd name="connsiteY17" fmla="*/ 914400 h 1389360"/>
                <a:gd name="connsiteX18" fmla="*/ 692150 w 711200"/>
                <a:gd name="connsiteY18" fmla="*/ 869950 h 1389360"/>
                <a:gd name="connsiteX19" fmla="*/ 698500 w 711200"/>
                <a:gd name="connsiteY19" fmla="*/ 831850 h 1389360"/>
                <a:gd name="connsiteX20" fmla="*/ 711200 w 711200"/>
                <a:gd name="connsiteY20" fmla="*/ 774700 h 1389360"/>
                <a:gd name="connsiteX21" fmla="*/ 698500 w 711200"/>
                <a:gd name="connsiteY21" fmla="*/ 704850 h 1389360"/>
                <a:gd name="connsiteX22" fmla="*/ 679450 w 711200"/>
                <a:gd name="connsiteY22" fmla="*/ 685800 h 1389360"/>
                <a:gd name="connsiteX23" fmla="*/ 635000 w 711200"/>
                <a:gd name="connsiteY23" fmla="*/ 660400 h 1389360"/>
                <a:gd name="connsiteX24" fmla="*/ 615950 w 711200"/>
                <a:gd name="connsiteY24" fmla="*/ 654050 h 1389360"/>
                <a:gd name="connsiteX25" fmla="*/ 596900 w 711200"/>
                <a:gd name="connsiteY25" fmla="*/ 641350 h 1389360"/>
                <a:gd name="connsiteX26" fmla="*/ 577850 w 711200"/>
                <a:gd name="connsiteY26" fmla="*/ 635000 h 1389360"/>
                <a:gd name="connsiteX27" fmla="*/ 539750 w 711200"/>
                <a:gd name="connsiteY27" fmla="*/ 615950 h 1389360"/>
                <a:gd name="connsiteX28" fmla="*/ 488950 w 711200"/>
                <a:gd name="connsiteY28" fmla="*/ 603250 h 1389360"/>
                <a:gd name="connsiteX29" fmla="*/ 431800 w 711200"/>
                <a:gd name="connsiteY29" fmla="*/ 577850 h 1389360"/>
                <a:gd name="connsiteX30" fmla="*/ 412750 w 711200"/>
                <a:gd name="connsiteY30" fmla="*/ 571500 h 1389360"/>
                <a:gd name="connsiteX31" fmla="*/ 393700 w 711200"/>
                <a:gd name="connsiteY31" fmla="*/ 565150 h 1389360"/>
                <a:gd name="connsiteX32" fmla="*/ 349250 w 711200"/>
                <a:gd name="connsiteY32" fmla="*/ 539750 h 1389360"/>
                <a:gd name="connsiteX33" fmla="*/ 330200 w 711200"/>
                <a:gd name="connsiteY33" fmla="*/ 527050 h 1389360"/>
                <a:gd name="connsiteX34" fmla="*/ 292100 w 711200"/>
                <a:gd name="connsiteY34" fmla="*/ 514350 h 1389360"/>
                <a:gd name="connsiteX35" fmla="*/ 273050 w 711200"/>
                <a:gd name="connsiteY35" fmla="*/ 488950 h 1389360"/>
                <a:gd name="connsiteX36" fmla="*/ 234950 w 711200"/>
                <a:gd name="connsiteY36" fmla="*/ 469900 h 1389360"/>
                <a:gd name="connsiteX37" fmla="*/ 209550 w 711200"/>
                <a:gd name="connsiteY37" fmla="*/ 431800 h 1389360"/>
                <a:gd name="connsiteX38" fmla="*/ 184150 w 711200"/>
                <a:gd name="connsiteY38" fmla="*/ 393700 h 1389360"/>
                <a:gd name="connsiteX39" fmla="*/ 171450 w 711200"/>
                <a:gd name="connsiteY39" fmla="*/ 374650 h 1389360"/>
                <a:gd name="connsiteX40" fmla="*/ 146050 w 711200"/>
                <a:gd name="connsiteY40" fmla="*/ 330200 h 1389360"/>
                <a:gd name="connsiteX41" fmla="*/ 127000 w 711200"/>
                <a:gd name="connsiteY41" fmla="*/ 323850 h 1389360"/>
                <a:gd name="connsiteX42" fmla="*/ 101600 w 711200"/>
                <a:gd name="connsiteY42" fmla="*/ 285750 h 1389360"/>
                <a:gd name="connsiteX43" fmla="*/ 76200 w 711200"/>
                <a:gd name="connsiteY43" fmla="*/ 247650 h 1389360"/>
                <a:gd name="connsiteX44" fmla="*/ 63500 w 711200"/>
                <a:gd name="connsiteY44" fmla="*/ 209550 h 1389360"/>
                <a:gd name="connsiteX45" fmla="*/ 57150 w 711200"/>
                <a:gd name="connsiteY45" fmla="*/ 76200 h 1389360"/>
                <a:gd name="connsiteX46" fmla="*/ 44450 w 711200"/>
                <a:gd name="connsiteY46" fmla="*/ 44450 h 1389360"/>
                <a:gd name="connsiteX47" fmla="*/ 44450 w 711200"/>
                <a:gd name="connsiteY47" fmla="*/ 0 h 1389360"/>
                <a:gd name="connsiteX0" fmla="*/ 44450 w 711200"/>
                <a:gd name="connsiteY0" fmla="*/ 0 h 1389360"/>
                <a:gd name="connsiteX1" fmla="*/ 0 w 711200"/>
                <a:gd name="connsiteY1" fmla="*/ 1320800 h 1389360"/>
                <a:gd name="connsiteX2" fmla="*/ 146050 w 711200"/>
                <a:gd name="connsiteY2" fmla="*/ 1193800 h 1389360"/>
                <a:gd name="connsiteX3" fmla="*/ 273050 w 711200"/>
                <a:gd name="connsiteY3" fmla="*/ 1130300 h 1389360"/>
                <a:gd name="connsiteX4" fmla="*/ 342900 w 711200"/>
                <a:gd name="connsiteY4" fmla="*/ 1104900 h 1389360"/>
                <a:gd name="connsiteX5" fmla="*/ 368300 w 711200"/>
                <a:gd name="connsiteY5" fmla="*/ 1092200 h 1389360"/>
                <a:gd name="connsiteX6" fmla="*/ 387350 w 711200"/>
                <a:gd name="connsiteY6" fmla="*/ 1085850 h 1389360"/>
                <a:gd name="connsiteX7" fmla="*/ 457200 w 711200"/>
                <a:gd name="connsiteY7" fmla="*/ 1073150 h 1389360"/>
                <a:gd name="connsiteX8" fmla="*/ 495300 w 711200"/>
                <a:gd name="connsiteY8" fmla="*/ 1060450 h 1389360"/>
                <a:gd name="connsiteX9" fmla="*/ 514350 w 711200"/>
                <a:gd name="connsiteY9" fmla="*/ 1054100 h 1389360"/>
                <a:gd name="connsiteX10" fmla="*/ 533400 w 711200"/>
                <a:gd name="connsiteY10" fmla="*/ 1041400 h 1389360"/>
                <a:gd name="connsiteX11" fmla="*/ 571500 w 711200"/>
                <a:gd name="connsiteY11" fmla="*/ 1022350 h 1389360"/>
                <a:gd name="connsiteX12" fmla="*/ 584200 w 711200"/>
                <a:gd name="connsiteY12" fmla="*/ 1003300 h 1389360"/>
                <a:gd name="connsiteX13" fmla="*/ 622300 w 711200"/>
                <a:gd name="connsiteY13" fmla="*/ 990600 h 1389360"/>
                <a:gd name="connsiteX14" fmla="*/ 628650 w 711200"/>
                <a:gd name="connsiteY14" fmla="*/ 971550 h 1389360"/>
                <a:gd name="connsiteX15" fmla="*/ 666750 w 711200"/>
                <a:gd name="connsiteY15" fmla="*/ 939800 h 1389360"/>
                <a:gd name="connsiteX16" fmla="*/ 673100 w 711200"/>
                <a:gd name="connsiteY16" fmla="*/ 914400 h 1389360"/>
                <a:gd name="connsiteX17" fmla="*/ 692150 w 711200"/>
                <a:gd name="connsiteY17" fmla="*/ 869950 h 1389360"/>
                <a:gd name="connsiteX18" fmla="*/ 698500 w 711200"/>
                <a:gd name="connsiteY18" fmla="*/ 831850 h 1389360"/>
                <a:gd name="connsiteX19" fmla="*/ 711200 w 711200"/>
                <a:gd name="connsiteY19" fmla="*/ 774700 h 1389360"/>
                <a:gd name="connsiteX20" fmla="*/ 698500 w 711200"/>
                <a:gd name="connsiteY20" fmla="*/ 704850 h 1389360"/>
                <a:gd name="connsiteX21" fmla="*/ 679450 w 711200"/>
                <a:gd name="connsiteY21" fmla="*/ 685800 h 1389360"/>
                <a:gd name="connsiteX22" fmla="*/ 635000 w 711200"/>
                <a:gd name="connsiteY22" fmla="*/ 660400 h 1389360"/>
                <a:gd name="connsiteX23" fmla="*/ 615950 w 711200"/>
                <a:gd name="connsiteY23" fmla="*/ 654050 h 1389360"/>
                <a:gd name="connsiteX24" fmla="*/ 596900 w 711200"/>
                <a:gd name="connsiteY24" fmla="*/ 641350 h 1389360"/>
                <a:gd name="connsiteX25" fmla="*/ 577850 w 711200"/>
                <a:gd name="connsiteY25" fmla="*/ 635000 h 1389360"/>
                <a:gd name="connsiteX26" fmla="*/ 539750 w 711200"/>
                <a:gd name="connsiteY26" fmla="*/ 615950 h 1389360"/>
                <a:gd name="connsiteX27" fmla="*/ 488950 w 711200"/>
                <a:gd name="connsiteY27" fmla="*/ 603250 h 1389360"/>
                <a:gd name="connsiteX28" fmla="*/ 431800 w 711200"/>
                <a:gd name="connsiteY28" fmla="*/ 577850 h 1389360"/>
                <a:gd name="connsiteX29" fmla="*/ 412750 w 711200"/>
                <a:gd name="connsiteY29" fmla="*/ 571500 h 1389360"/>
                <a:gd name="connsiteX30" fmla="*/ 393700 w 711200"/>
                <a:gd name="connsiteY30" fmla="*/ 565150 h 1389360"/>
                <a:gd name="connsiteX31" fmla="*/ 349250 w 711200"/>
                <a:gd name="connsiteY31" fmla="*/ 539750 h 1389360"/>
                <a:gd name="connsiteX32" fmla="*/ 330200 w 711200"/>
                <a:gd name="connsiteY32" fmla="*/ 527050 h 1389360"/>
                <a:gd name="connsiteX33" fmla="*/ 292100 w 711200"/>
                <a:gd name="connsiteY33" fmla="*/ 514350 h 1389360"/>
                <a:gd name="connsiteX34" fmla="*/ 273050 w 711200"/>
                <a:gd name="connsiteY34" fmla="*/ 488950 h 1389360"/>
                <a:gd name="connsiteX35" fmla="*/ 234950 w 711200"/>
                <a:gd name="connsiteY35" fmla="*/ 469900 h 1389360"/>
                <a:gd name="connsiteX36" fmla="*/ 209550 w 711200"/>
                <a:gd name="connsiteY36" fmla="*/ 431800 h 1389360"/>
                <a:gd name="connsiteX37" fmla="*/ 184150 w 711200"/>
                <a:gd name="connsiteY37" fmla="*/ 393700 h 1389360"/>
                <a:gd name="connsiteX38" fmla="*/ 171450 w 711200"/>
                <a:gd name="connsiteY38" fmla="*/ 374650 h 1389360"/>
                <a:gd name="connsiteX39" fmla="*/ 146050 w 711200"/>
                <a:gd name="connsiteY39" fmla="*/ 330200 h 1389360"/>
                <a:gd name="connsiteX40" fmla="*/ 127000 w 711200"/>
                <a:gd name="connsiteY40" fmla="*/ 323850 h 1389360"/>
                <a:gd name="connsiteX41" fmla="*/ 101600 w 711200"/>
                <a:gd name="connsiteY41" fmla="*/ 285750 h 1389360"/>
                <a:gd name="connsiteX42" fmla="*/ 76200 w 711200"/>
                <a:gd name="connsiteY42" fmla="*/ 247650 h 1389360"/>
                <a:gd name="connsiteX43" fmla="*/ 63500 w 711200"/>
                <a:gd name="connsiteY43" fmla="*/ 209550 h 1389360"/>
                <a:gd name="connsiteX44" fmla="*/ 57150 w 711200"/>
                <a:gd name="connsiteY44" fmla="*/ 76200 h 1389360"/>
                <a:gd name="connsiteX45" fmla="*/ 44450 w 711200"/>
                <a:gd name="connsiteY45" fmla="*/ 44450 h 1389360"/>
                <a:gd name="connsiteX46" fmla="*/ 44450 w 711200"/>
                <a:gd name="connsiteY46" fmla="*/ 0 h 1389360"/>
                <a:gd name="connsiteX0" fmla="*/ 44450 w 711200"/>
                <a:gd name="connsiteY0" fmla="*/ 0 h 1389957"/>
                <a:gd name="connsiteX1" fmla="*/ 0 w 711200"/>
                <a:gd name="connsiteY1" fmla="*/ 1320800 h 1389957"/>
                <a:gd name="connsiteX2" fmla="*/ 146050 w 711200"/>
                <a:gd name="connsiteY2" fmla="*/ 1193800 h 1389957"/>
                <a:gd name="connsiteX3" fmla="*/ 342900 w 711200"/>
                <a:gd name="connsiteY3" fmla="*/ 1104900 h 1389957"/>
                <a:gd name="connsiteX4" fmla="*/ 368300 w 711200"/>
                <a:gd name="connsiteY4" fmla="*/ 1092200 h 1389957"/>
                <a:gd name="connsiteX5" fmla="*/ 387350 w 711200"/>
                <a:gd name="connsiteY5" fmla="*/ 1085850 h 1389957"/>
                <a:gd name="connsiteX6" fmla="*/ 457200 w 711200"/>
                <a:gd name="connsiteY6" fmla="*/ 1073150 h 1389957"/>
                <a:gd name="connsiteX7" fmla="*/ 495300 w 711200"/>
                <a:gd name="connsiteY7" fmla="*/ 1060450 h 1389957"/>
                <a:gd name="connsiteX8" fmla="*/ 514350 w 711200"/>
                <a:gd name="connsiteY8" fmla="*/ 1054100 h 1389957"/>
                <a:gd name="connsiteX9" fmla="*/ 533400 w 711200"/>
                <a:gd name="connsiteY9" fmla="*/ 1041400 h 1389957"/>
                <a:gd name="connsiteX10" fmla="*/ 571500 w 711200"/>
                <a:gd name="connsiteY10" fmla="*/ 1022350 h 1389957"/>
                <a:gd name="connsiteX11" fmla="*/ 584200 w 711200"/>
                <a:gd name="connsiteY11" fmla="*/ 1003300 h 1389957"/>
                <a:gd name="connsiteX12" fmla="*/ 622300 w 711200"/>
                <a:gd name="connsiteY12" fmla="*/ 990600 h 1389957"/>
                <a:gd name="connsiteX13" fmla="*/ 628650 w 711200"/>
                <a:gd name="connsiteY13" fmla="*/ 971550 h 1389957"/>
                <a:gd name="connsiteX14" fmla="*/ 666750 w 711200"/>
                <a:gd name="connsiteY14" fmla="*/ 939800 h 1389957"/>
                <a:gd name="connsiteX15" fmla="*/ 673100 w 711200"/>
                <a:gd name="connsiteY15" fmla="*/ 914400 h 1389957"/>
                <a:gd name="connsiteX16" fmla="*/ 692150 w 711200"/>
                <a:gd name="connsiteY16" fmla="*/ 869950 h 1389957"/>
                <a:gd name="connsiteX17" fmla="*/ 698500 w 711200"/>
                <a:gd name="connsiteY17" fmla="*/ 831850 h 1389957"/>
                <a:gd name="connsiteX18" fmla="*/ 711200 w 711200"/>
                <a:gd name="connsiteY18" fmla="*/ 774700 h 1389957"/>
                <a:gd name="connsiteX19" fmla="*/ 698500 w 711200"/>
                <a:gd name="connsiteY19" fmla="*/ 704850 h 1389957"/>
                <a:gd name="connsiteX20" fmla="*/ 679450 w 711200"/>
                <a:gd name="connsiteY20" fmla="*/ 685800 h 1389957"/>
                <a:gd name="connsiteX21" fmla="*/ 635000 w 711200"/>
                <a:gd name="connsiteY21" fmla="*/ 660400 h 1389957"/>
                <a:gd name="connsiteX22" fmla="*/ 615950 w 711200"/>
                <a:gd name="connsiteY22" fmla="*/ 654050 h 1389957"/>
                <a:gd name="connsiteX23" fmla="*/ 596900 w 711200"/>
                <a:gd name="connsiteY23" fmla="*/ 641350 h 1389957"/>
                <a:gd name="connsiteX24" fmla="*/ 577850 w 711200"/>
                <a:gd name="connsiteY24" fmla="*/ 635000 h 1389957"/>
                <a:gd name="connsiteX25" fmla="*/ 539750 w 711200"/>
                <a:gd name="connsiteY25" fmla="*/ 615950 h 1389957"/>
                <a:gd name="connsiteX26" fmla="*/ 488950 w 711200"/>
                <a:gd name="connsiteY26" fmla="*/ 603250 h 1389957"/>
                <a:gd name="connsiteX27" fmla="*/ 431800 w 711200"/>
                <a:gd name="connsiteY27" fmla="*/ 577850 h 1389957"/>
                <a:gd name="connsiteX28" fmla="*/ 412750 w 711200"/>
                <a:gd name="connsiteY28" fmla="*/ 571500 h 1389957"/>
                <a:gd name="connsiteX29" fmla="*/ 393700 w 711200"/>
                <a:gd name="connsiteY29" fmla="*/ 565150 h 1389957"/>
                <a:gd name="connsiteX30" fmla="*/ 349250 w 711200"/>
                <a:gd name="connsiteY30" fmla="*/ 539750 h 1389957"/>
                <a:gd name="connsiteX31" fmla="*/ 330200 w 711200"/>
                <a:gd name="connsiteY31" fmla="*/ 527050 h 1389957"/>
                <a:gd name="connsiteX32" fmla="*/ 292100 w 711200"/>
                <a:gd name="connsiteY32" fmla="*/ 514350 h 1389957"/>
                <a:gd name="connsiteX33" fmla="*/ 273050 w 711200"/>
                <a:gd name="connsiteY33" fmla="*/ 488950 h 1389957"/>
                <a:gd name="connsiteX34" fmla="*/ 234950 w 711200"/>
                <a:gd name="connsiteY34" fmla="*/ 469900 h 1389957"/>
                <a:gd name="connsiteX35" fmla="*/ 209550 w 711200"/>
                <a:gd name="connsiteY35" fmla="*/ 431800 h 1389957"/>
                <a:gd name="connsiteX36" fmla="*/ 184150 w 711200"/>
                <a:gd name="connsiteY36" fmla="*/ 393700 h 1389957"/>
                <a:gd name="connsiteX37" fmla="*/ 171450 w 711200"/>
                <a:gd name="connsiteY37" fmla="*/ 374650 h 1389957"/>
                <a:gd name="connsiteX38" fmla="*/ 146050 w 711200"/>
                <a:gd name="connsiteY38" fmla="*/ 330200 h 1389957"/>
                <a:gd name="connsiteX39" fmla="*/ 127000 w 711200"/>
                <a:gd name="connsiteY39" fmla="*/ 323850 h 1389957"/>
                <a:gd name="connsiteX40" fmla="*/ 101600 w 711200"/>
                <a:gd name="connsiteY40" fmla="*/ 285750 h 1389957"/>
                <a:gd name="connsiteX41" fmla="*/ 76200 w 711200"/>
                <a:gd name="connsiteY41" fmla="*/ 247650 h 1389957"/>
                <a:gd name="connsiteX42" fmla="*/ 63500 w 711200"/>
                <a:gd name="connsiteY42" fmla="*/ 209550 h 1389957"/>
                <a:gd name="connsiteX43" fmla="*/ 57150 w 711200"/>
                <a:gd name="connsiteY43" fmla="*/ 76200 h 1389957"/>
                <a:gd name="connsiteX44" fmla="*/ 44450 w 711200"/>
                <a:gd name="connsiteY44" fmla="*/ 44450 h 1389957"/>
                <a:gd name="connsiteX45" fmla="*/ 44450 w 711200"/>
                <a:gd name="connsiteY45" fmla="*/ 0 h 1389957"/>
                <a:gd name="connsiteX0" fmla="*/ 44450 w 711200"/>
                <a:gd name="connsiteY0" fmla="*/ 0 h 1389957"/>
                <a:gd name="connsiteX1" fmla="*/ 0 w 711200"/>
                <a:gd name="connsiteY1" fmla="*/ 1320800 h 1389957"/>
                <a:gd name="connsiteX2" fmla="*/ 146050 w 711200"/>
                <a:gd name="connsiteY2" fmla="*/ 1193800 h 1389957"/>
                <a:gd name="connsiteX3" fmla="*/ 342900 w 711200"/>
                <a:gd name="connsiteY3" fmla="*/ 1104900 h 1389957"/>
                <a:gd name="connsiteX4" fmla="*/ 387350 w 711200"/>
                <a:gd name="connsiteY4" fmla="*/ 1085850 h 1389957"/>
                <a:gd name="connsiteX5" fmla="*/ 457200 w 711200"/>
                <a:gd name="connsiteY5" fmla="*/ 1073150 h 1389957"/>
                <a:gd name="connsiteX6" fmla="*/ 495300 w 711200"/>
                <a:gd name="connsiteY6" fmla="*/ 1060450 h 1389957"/>
                <a:gd name="connsiteX7" fmla="*/ 514350 w 711200"/>
                <a:gd name="connsiteY7" fmla="*/ 1054100 h 1389957"/>
                <a:gd name="connsiteX8" fmla="*/ 533400 w 711200"/>
                <a:gd name="connsiteY8" fmla="*/ 1041400 h 1389957"/>
                <a:gd name="connsiteX9" fmla="*/ 571500 w 711200"/>
                <a:gd name="connsiteY9" fmla="*/ 1022350 h 1389957"/>
                <a:gd name="connsiteX10" fmla="*/ 584200 w 711200"/>
                <a:gd name="connsiteY10" fmla="*/ 1003300 h 1389957"/>
                <a:gd name="connsiteX11" fmla="*/ 622300 w 711200"/>
                <a:gd name="connsiteY11" fmla="*/ 990600 h 1389957"/>
                <a:gd name="connsiteX12" fmla="*/ 628650 w 711200"/>
                <a:gd name="connsiteY12" fmla="*/ 971550 h 1389957"/>
                <a:gd name="connsiteX13" fmla="*/ 666750 w 711200"/>
                <a:gd name="connsiteY13" fmla="*/ 939800 h 1389957"/>
                <a:gd name="connsiteX14" fmla="*/ 673100 w 711200"/>
                <a:gd name="connsiteY14" fmla="*/ 914400 h 1389957"/>
                <a:gd name="connsiteX15" fmla="*/ 692150 w 711200"/>
                <a:gd name="connsiteY15" fmla="*/ 869950 h 1389957"/>
                <a:gd name="connsiteX16" fmla="*/ 698500 w 711200"/>
                <a:gd name="connsiteY16" fmla="*/ 831850 h 1389957"/>
                <a:gd name="connsiteX17" fmla="*/ 711200 w 711200"/>
                <a:gd name="connsiteY17" fmla="*/ 774700 h 1389957"/>
                <a:gd name="connsiteX18" fmla="*/ 698500 w 711200"/>
                <a:gd name="connsiteY18" fmla="*/ 704850 h 1389957"/>
                <a:gd name="connsiteX19" fmla="*/ 679450 w 711200"/>
                <a:gd name="connsiteY19" fmla="*/ 685800 h 1389957"/>
                <a:gd name="connsiteX20" fmla="*/ 635000 w 711200"/>
                <a:gd name="connsiteY20" fmla="*/ 660400 h 1389957"/>
                <a:gd name="connsiteX21" fmla="*/ 615950 w 711200"/>
                <a:gd name="connsiteY21" fmla="*/ 654050 h 1389957"/>
                <a:gd name="connsiteX22" fmla="*/ 596900 w 711200"/>
                <a:gd name="connsiteY22" fmla="*/ 641350 h 1389957"/>
                <a:gd name="connsiteX23" fmla="*/ 577850 w 711200"/>
                <a:gd name="connsiteY23" fmla="*/ 635000 h 1389957"/>
                <a:gd name="connsiteX24" fmla="*/ 539750 w 711200"/>
                <a:gd name="connsiteY24" fmla="*/ 615950 h 1389957"/>
                <a:gd name="connsiteX25" fmla="*/ 488950 w 711200"/>
                <a:gd name="connsiteY25" fmla="*/ 603250 h 1389957"/>
                <a:gd name="connsiteX26" fmla="*/ 431800 w 711200"/>
                <a:gd name="connsiteY26" fmla="*/ 577850 h 1389957"/>
                <a:gd name="connsiteX27" fmla="*/ 412750 w 711200"/>
                <a:gd name="connsiteY27" fmla="*/ 571500 h 1389957"/>
                <a:gd name="connsiteX28" fmla="*/ 393700 w 711200"/>
                <a:gd name="connsiteY28" fmla="*/ 565150 h 1389957"/>
                <a:gd name="connsiteX29" fmla="*/ 349250 w 711200"/>
                <a:gd name="connsiteY29" fmla="*/ 539750 h 1389957"/>
                <a:gd name="connsiteX30" fmla="*/ 330200 w 711200"/>
                <a:gd name="connsiteY30" fmla="*/ 527050 h 1389957"/>
                <a:gd name="connsiteX31" fmla="*/ 292100 w 711200"/>
                <a:gd name="connsiteY31" fmla="*/ 514350 h 1389957"/>
                <a:gd name="connsiteX32" fmla="*/ 273050 w 711200"/>
                <a:gd name="connsiteY32" fmla="*/ 488950 h 1389957"/>
                <a:gd name="connsiteX33" fmla="*/ 234950 w 711200"/>
                <a:gd name="connsiteY33" fmla="*/ 469900 h 1389957"/>
                <a:gd name="connsiteX34" fmla="*/ 209550 w 711200"/>
                <a:gd name="connsiteY34" fmla="*/ 431800 h 1389957"/>
                <a:gd name="connsiteX35" fmla="*/ 184150 w 711200"/>
                <a:gd name="connsiteY35" fmla="*/ 393700 h 1389957"/>
                <a:gd name="connsiteX36" fmla="*/ 171450 w 711200"/>
                <a:gd name="connsiteY36" fmla="*/ 374650 h 1389957"/>
                <a:gd name="connsiteX37" fmla="*/ 146050 w 711200"/>
                <a:gd name="connsiteY37" fmla="*/ 330200 h 1389957"/>
                <a:gd name="connsiteX38" fmla="*/ 127000 w 711200"/>
                <a:gd name="connsiteY38" fmla="*/ 323850 h 1389957"/>
                <a:gd name="connsiteX39" fmla="*/ 101600 w 711200"/>
                <a:gd name="connsiteY39" fmla="*/ 285750 h 1389957"/>
                <a:gd name="connsiteX40" fmla="*/ 76200 w 711200"/>
                <a:gd name="connsiteY40" fmla="*/ 247650 h 1389957"/>
                <a:gd name="connsiteX41" fmla="*/ 63500 w 711200"/>
                <a:gd name="connsiteY41" fmla="*/ 209550 h 1389957"/>
                <a:gd name="connsiteX42" fmla="*/ 57150 w 711200"/>
                <a:gd name="connsiteY42" fmla="*/ 76200 h 1389957"/>
                <a:gd name="connsiteX43" fmla="*/ 44450 w 711200"/>
                <a:gd name="connsiteY43" fmla="*/ 44450 h 1389957"/>
                <a:gd name="connsiteX44" fmla="*/ 44450 w 711200"/>
                <a:gd name="connsiteY44" fmla="*/ 0 h 1389957"/>
                <a:gd name="connsiteX0" fmla="*/ 44450 w 711200"/>
                <a:gd name="connsiteY0" fmla="*/ 0 h 1390411"/>
                <a:gd name="connsiteX1" fmla="*/ 0 w 711200"/>
                <a:gd name="connsiteY1" fmla="*/ 1320800 h 1390411"/>
                <a:gd name="connsiteX2" fmla="*/ 146050 w 711200"/>
                <a:gd name="connsiteY2" fmla="*/ 1193800 h 1390411"/>
                <a:gd name="connsiteX3" fmla="*/ 387350 w 711200"/>
                <a:gd name="connsiteY3" fmla="*/ 1085850 h 1390411"/>
                <a:gd name="connsiteX4" fmla="*/ 457200 w 711200"/>
                <a:gd name="connsiteY4" fmla="*/ 1073150 h 1390411"/>
                <a:gd name="connsiteX5" fmla="*/ 495300 w 711200"/>
                <a:gd name="connsiteY5" fmla="*/ 1060450 h 1390411"/>
                <a:gd name="connsiteX6" fmla="*/ 514350 w 711200"/>
                <a:gd name="connsiteY6" fmla="*/ 1054100 h 1390411"/>
                <a:gd name="connsiteX7" fmla="*/ 533400 w 711200"/>
                <a:gd name="connsiteY7" fmla="*/ 1041400 h 1390411"/>
                <a:gd name="connsiteX8" fmla="*/ 571500 w 711200"/>
                <a:gd name="connsiteY8" fmla="*/ 1022350 h 1390411"/>
                <a:gd name="connsiteX9" fmla="*/ 584200 w 711200"/>
                <a:gd name="connsiteY9" fmla="*/ 1003300 h 1390411"/>
                <a:gd name="connsiteX10" fmla="*/ 622300 w 711200"/>
                <a:gd name="connsiteY10" fmla="*/ 990600 h 1390411"/>
                <a:gd name="connsiteX11" fmla="*/ 628650 w 711200"/>
                <a:gd name="connsiteY11" fmla="*/ 971550 h 1390411"/>
                <a:gd name="connsiteX12" fmla="*/ 666750 w 711200"/>
                <a:gd name="connsiteY12" fmla="*/ 939800 h 1390411"/>
                <a:gd name="connsiteX13" fmla="*/ 673100 w 711200"/>
                <a:gd name="connsiteY13" fmla="*/ 914400 h 1390411"/>
                <a:gd name="connsiteX14" fmla="*/ 692150 w 711200"/>
                <a:gd name="connsiteY14" fmla="*/ 869950 h 1390411"/>
                <a:gd name="connsiteX15" fmla="*/ 698500 w 711200"/>
                <a:gd name="connsiteY15" fmla="*/ 831850 h 1390411"/>
                <a:gd name="connsiteX16" fmla="*/ 711200 w 711200"/>
                <a:gd name="connsiteY16" fmla="*/ 774700 h 1390411"/>
                <a:gd name="connsiteX17" fmla="*/ 698500 w 711200"/>
                <a:gd name="connsiteY17" fmla="*/ 704850 h 1390411"/>
                <a:gd name="connsiteX18" fmla="*/ 679450 w 711200"/>
                <a:gd name="connsiteY18" fmla="*/ 685800 h 1390411"/>
                <a:gd name="connsiteX19" fmla="*/ 635000 w 711200"/>
                <a:gd name="connsiteY19" fmla="*/ 660400 h 1390411"/>
                <a:gd name="connsiteX20" fmla="*/ 615950 w 711200"/>
                <a:gd name="connsiteY20" fmla="*/ 654050 h 1390411"/>
                <a:gd name="connsiteX21" fmla="*/ 596900 w 711200"/>
                <a:gd name="connsiteY21" fmla="*/ 641350 h 1390411"/>
                <a:gd name="connsiteX22" fmla="*/ 577850 w 711200"/>
                <a:gd name="connsiteY22" fmla="*/ 635000 h 1390411"/>
                <a:gd name="connsiteX23" fmla="*/ 539750 w 711200"/>
                <a:gd name="connsiteY23" fmla="*/ 615950 h 1390411"/>
                <a:gd name="connsiteX24" fmla="*/ 488950 w 711200"/>
                <a:gd name="connsiteY24" fmla="*/ 603250 h 1390411"/>
                <a:gd name="connsiteX25" fmla="*/ 431800 w 711200"/>
                <a:gd name="connsiteY25" fmla="*/ 577850 h 1390411"/>
                <a:gd name="connsiteX26" fmla="*/ 412750 w 711200"/>
                <a:gd name="connsiteY26" fmla="*/ 571500 h 1390411"/>
                <a:gd name="connsiteX27" fmla="*/ 393700 w 711200"/>
                <a:gd name="connsiteY27" fmla="*/ 565150 h 1390411"/>
                <a:gd name="connsiteX28" fmla="*/ 349250 w 711200"/>
                <a:gd name="connsiteY28" fmla="*/ 539750 h 1390411"/>
                <a:gd name="connsiteX29" fmla="*/ 330200 w 711200"/>
                <a:gd name="connsiteY29" fmla="*/ 527050 h 1390411"/>
                <a:gd name="connsiteX30" fmla="*/ 292100 w 711200"/>
                <a:gd name="connsiteY30" fmla="*/ 514350 h 1390411"/>
                <a:gd name="connsiteX31" fmla="*/ 273050 w 711200"/>
                <a:gd name="connsiteY31" fmla="*/ 488950 h 1390411"/>
                <a:gd name="connsiteX32" fmla="*/ 234950 w 711200"/>
                <a:gd name="connsiteY32" fmla="*/ 469900 h 1390411"/>
                <a:gd name="connsiteX33" fmla="*/ 209550 w 711200"/>
                <a:gd name="connsiteY33" fmla="*/ 431800 h 1390411"/>
                <a:gd name="connsiteX34" fmla="*/ 184150 w 711200"/>
                <a:gd name="connsiteY34" fmla="*/ 393700 h 1390411"/>
                <a:gd name="connsiteX35" fmla="*/ 171450 w 711200"/>
                <a:gd name="connsiteY35" fmla="*/ 374650 h 1390411"/>
                <a:gd name="connsiteX36" fmla="*/ 146050 w 711200"/>
                <a:gd name="connsiteY36" fmla="*/ 330200 h 1390411"/>
                <a:gd name="connsiteX37" fmla="*/ 127000 w 711200"/>
                <a:gd name="connsiteY37" fmla="*/ 323850 h 1390411"/>
                <a:gd name="connsiteX38" fmla="*/ 101600 w 711200"/>
                <a:gd name="connsiteY38" fmla="*/ 285750 h 1390411"/>
                <a:gd name="connsiteX39" fmla="*/ 76200 w 711200"/>
                <a:gd name="connsiteY39" fmla="*/ 247650 h 1390411"/>
                <a:gd name="connsiteX40" fmla="*/ 63500 w 711200"/>
                <a:gd name="connsiteY40" fmla="*/ 209550 h 1390411"/>
                <a:gd name="connsiteX41" fmla="*/ 57150 w 711200"/>
                <a:gd name="connsiteY41" fmla="*/ 76200 h 1390411"/>
                <a:gd name="connsiteX42" fmla="*/ 44450 w 711200"/>
                <a:gd name="connsiteY42" fmla="*/ 44450 h 1390411"/>
                <a:gd name="connsiteX43" fmla="*/ 44450 w 711200"/>
                <a:gd name="connsiteY43" fmla="*/ 0 h 1390411"/>
                <a:gd name="connsiteX0" fmla="*/ 44450 w 711200"/>
                <a:gd name="connsiteY0" fmla="*/ 0 h 1390411"/>
                <a:gd name="connsiteX1" fmla="*/ 0 w 711200"/>
                <a:gd name="connsiteY1" fmla="*/ 1320800 h 1390411"/>
                <a:gd name="connsiteX2" fmla="*/ 146050 w 711200"/>
                <a:gd name="connsiteY2" fmla="*/ 1193800 h 1390411"/>
                <a:gd name="connsiteX3" fmla="*/ 387350 w 711200"/>
                <a:gd name="connsiteY3" fmla="*/ 1085850 h 1390411"/>
                <a:gd name="connsiteX4" fmla="*/ 457200 w 711200"/>
                <a:gd name="connsiteY4" fmla="*/ 1073150 h 1390411"/>
                <a:gd name="connsiteX5" fmla="*/ 495300 w 711200"/>
                <a:gd name="connsiteY5" fmla="*/ 1060450 h 1390411"/>
                <a:gd name="connsiteX6" fmla="*/ 514350 w 711200"/>
                <a:gd name="connsiteY6" fmla="*/ 1054100 h 1390411"/>
                <a:gd name="connsiteX7" fmla="*/ 533400 w 711200"/>
                <a:gd name="connsiteY7" fmla="*/ 1041400 h 1390411"/>
                <a:gd name="connsiteX8" fmla="*/ 571500 w 711200"/>
                <a:gd name="connsiteY8" fmla="*/ 1022350 h 1390411"/>
                <a:gd name="connsiteX9" fmla="*/ 584200 w 711200"/>
                <a:gd name="connsiteY9" fmla="*/ 1003300 h 1390411"/>
                <a:gd name="connsiteX10" fmla="*/ 622300 w 711200"/>
                <a:gd name="connsiteY10" fmla="*/ 990600 h 1390411"/>
                <a:gd name="connsiteX11" fmla="*/ 628650 w 711200"/>
                <a:gd name="connsiteY11" fmla="*/ 971550 h 1390411"/>
                <a:gd name="connsiteX12" fmla="*/ 666750 w 711200"/>
                <a:gd name="connsiteY12" fmla="*/ 939800 h 1390411"/>
                <a:gd name="connsiteX13" fmla="*/ 673100 w 711200"/>
                <a:gd name="connsiteY13" fmla="*/ 914400 h 1390411"/>
                <a:gd name="connsiteX14" fmla="*/ 692150 w 711200"/>
                <a:gd name="connsiteY14" fmla="*/ 869950 h 1390411"/>
                <a:gd name="connsiteX15" fmla="*/ 711200 w 711200"/>
                <a:gd name="connsiteY15" fmla="*/ 774700 h 1390411"/>
                <a:gd name="connsiteX16" fmla="*/ 698500 w 711200"/>
                <a:gd name="connsiteY16" fmla="*/ 704850 h 1390411"/>
                <a:gd name="connsiteX17" fmla="*/ 679450 w 711200"/>
                <a:gd name="connsiteY17" fmla="*/ 685800 h 1390411"/>
                <a:gd name="connsiteX18" fmla="*/ 635000 w 711200"/>
                <a:gd name="connsiteY18" fmla="*/ 660400 h 1390411"/>
                <a:gd name="connsiteX19" fmla="*/ 615950 w 711200"/>
                <a:gd name="connsiteY19" fmla="*/ 654050 h 1390411"/>
                <a:gd name="connsiteX20" fmla="*/ 596900 w 711200"/>
                <a:gd name="connsiteY20" fmla="*/ 641350 h 1390411"/>
                <a:gd name="connsiteX21" fmla="*/ 577850 w 711200"/>
                <a:gd name="connsiteY21" fmla="*/ 635000 h 1390411"/>
                <a:gd name="connsiteX22" fmla="*/ 539750 w 711200"/>
                <a:gd name="connsiteY22" fmla="*/ 615950 h 1390411"/>
                <a:gd name="connsiteX23" fmla="*/ 488950 w 711200"/>
                <a:gd name="connsiteY23" fmla="*/ 603250 h 1390411"/>
                <a:gd name="connsiteX24" fmla="*/ 431800 w 711200"/>
                <a:gd name="connsiteY24" fmla="*/ 577850 h 1390411"/>
                <a:gd name="connsiteX25" fmla="*/ 412750 w 711200"/>
                <a:gd name="connsiteY25" fmla="*/ 571500 h 1390411"/>
                <a:gd name="connsiteX26" fmla="*/ 393700 w 711200"/>
                <a:gd name="connsiteY26" fmla="*/ 565150 h 1390411"/>
                <a:gd name="connsiteX27" fmla="*/ 349250 w 711200"/>
                <a:gd name="connsiteY27" fmla="*/ 539750 h 1390411"/>
                <a:gd name="connsiteX28" fmla="*/ 330200 w 711200"/>
                <a:gd name="connsiteY28" fmla="*/ 527050 h 1390411"/>
                <a:gd name="connsiteX29" fmla="*/ 292100 w 711200"/>
                <a:gd name="connsiteY29" fmla="*/ 514350 h 1390411"/>
                <a:gd name="connsiteX30" fmla="*/ 273050 w 711200"/>
                <a:gd name="connsiteY30" fmla="*/ 488950 h 1390411"/>
                <a:gd name="connsiteX31" fmla="*/ 234950 w 711200"/>
                <a:gd name="connsiteY31" fmla="*/ 469900 h 1390411"/>
                <a:gd name="connsiteX32" fmla="*/ 209550 w 711200"/>
                <a:gd name="connsiteY32" fmla="*/ 431800 h 1390411"/>
                <a:gd name="connsiteX33" fmla="*/ 184150 w 711200"/>
                <a:gd name="connsiteY33" fmla="*/ 393700 h 1390411"/>
                <a:gd name="connsiteX34" fmla="*/ 171450 w 711200"/>
                <a:gd name="connsiteY34" fmla="*/ 374650 h 1390411"/>
                <a:gd name="connsiteX35" fmla="*/ 146050 w 711200"/>
                <a:gd name="connsiteY35" fmla="*/ 330200 h 1390411"/>
                <a:gd name="connsiteX36" fmla="*/ 127000 w 711200"/>
                <a:gd name="connsiteY36" fmla="*/ 323850 h 1390411"/>
                <a:gd name="connsiteX37" fmla="*/ 101600 w 711200"/>
                <a:gd name="connsiteY37" fmla="*/ 285750 h 1390411"/>
                <a:gd name="connsiteX38" fmla="*/ 76200 w 711200"/>
                <a:gd name="connsiteY38" fmla="*/ 247650 h 1390411"/>
                <a:gd name="connsiteX39" fmla="*/ 63500 w 711200"/>
                <a:gd name="connsiteY39" fmla="*/ 209550 h 1390411"/>
                <a:gd name="connsiteX40" fmla="*/ 57150 w 711200"/>
                <a:gd name="connsiteY40" fmla="*/ 76200 h 1390411"/>
                <a:gd name="connsiteX41" fmla="*/ 44450 w 711200"/>
                <a:gd name="connsiteY41" fmla="*/ 44450 h 1390411"/>
                <a:gd name="connsiteX42" fmla="*/ 44450 w 711200"/>
                <a:gd name="connsiteY42" fmla="*/ 0 h 1390411"/>
                <a:gd name="connsiteX0" fmla="*/ 44450 w 717550"/>
                <a:gd name="connsiteY0" fmla="*/ 0 h 1390411"/>
                <a:gd name="connsiteX1" fmla="*/ 0 w 717550"/>
                <a:gd name="connsiteY1" fmla="*/ 1320800 h 1390411"/>
                <a:gd name="connsiteX2" fmla="*/ 146050 w 717550"/>
                <a:gd name="connsiteY2" fmla="*/ 1193800 h 1390411"/>
                <a:gd name="connsiteX3" fmla="*/ 387350 w 717550"/>
                <a:gd name="connsiteY3" fmla="*/ 1085850 h 1390411"/>
                <a:gd name="connsiteX4" fmla="*/ 457200 w 717550"/>
                <a:gd name="connsiteY4" fmla="*/ 1073150 h 1390411"/>
                <a:gd name="connsiteX5" fmla="*/ 495300 w 717550"/>
                <a:gd name="connsiteY5" fmla="*/ 1060450 h 1390411"/>
                <a:gd name="connsiteX6" fmla="*/ 514350 w 717550"/>
                <a:gd name="connsiteY6" fmla="*/ 1054100 h 1390411"/>
                <a:gd name="connsiteX7" fmla="*/ 533400 w 717550"/>
                <a:gd name="connsiteY7" fmla="*/ 1041400 h 1390411"/>
                <a:gd name="connsiteX8" fmla="*/ 571500 w 717550"/>
                <a:gd name="connsiteY8" fmla="*/ 1022350 h 1390411"/>
                <a:gd name="connsiteX9" fmla="*/ 584200 w 717550"/>
                <a:gd name="connsiteY9" fmla="*/ 1003300 h 1390411"/>
                <a:gd name="connsiteX10" fmla="*/ 622300 w 717550"/>
                <a:gd name="connsiteY10" fmla="*/ 990600 h 1390411"/>
                <a:gd name="connsiteX11" fmla="*/ 628650 w 717550"/>
                <a:gd name="connsiteY11" fmla="*/ 971550 h 1390411"/>
                <a:gd name="connsiteX12" fmla="*/ 666750 w 717550"/>
                <a:gd name="connsiteY12" fmla="*/ 939800 h 1390411"/>
                <a:gd name="connsiteX13" fmla="*/ 673100 w 717550"/>
                <a:gd name="connsiteY13" fmla="*/ 914400 h 1390411"/>
                <a:gd name="connsiteX14" fmla="*/ 692150 w 717550"/>
                <a:gd name="connsiteY14" fmla="*/ 869950 h 1390411"/>
                <a:gd name="connsiteX15" fmla="*/ 717550 w 717550"/>
                <a:gd name="connsiteY15" fmla="*/ 806450 h 1390411"/>
                <a:gd name="connsiteX16" fmla="*/ 698500 w 717550"/>
                <a:gd name="connsiteY16" fmla="*/ 704850 h 1390411"/>
                <a:gd name="connsiteX17" fmla="*/ 679450 w 717550"/>
                <a:gd name="connsiteY17" fmla="*/ 685800 h 1390411"/>
                <a:gd name="connsiteX18" fmla="*/ 635000 w 717550"/>
                <a:gd name="connsiteY18" fmla="*/ 660400 h 1390411"/>
                <a:gd name="connsiteX19" fmla="*/ 615950 w 717550"/>
                <a:gd name="connsiteY19" fmla="*/ 654050 h 1390411"/>
                <a:gd name="connsiteX20" fmla="*/ 596900 w 717550"/>
                <a:gd name="connsiteY20" fmla="*/ 641350 h 1390411"/>
                <a:gd name="connsiteX21" fmla="*/ 577850 w 717550"/>
                <a:gd name="connsiteY21" fmla="*/ 635000 h 1390411"/>
                <a:gd name="connsiteX22" fmla="*/ 539750 w 717550"/>
                <a:gd name="connsiteY22" fmla="*/ 615950 h 1390411"/>
                <a:gd name="connsiteX23" fmla="*/ 488950 w 717550"/>
                <a:gd name="connsiteY23" fmla="*/ 603250 h 1390411"/>
                <a:gd name="connsiteX24" fmla="*/ 431800 w 717550"/>
                <a:gd name="connsiteY24" fmla="*/ 577850 h 1390411"/>
                <a:gd name="connsiteX25" fmla="*/ 412750 w 717550"/>
                <a:gd name="connsiteY25" fmla="*/ 571500 h 1390411"/>
                <a:gd name="connsiteX26" fmla="*/ 393700 w 717550"/>
                <a:gd name="connsiteY26" fmla="*/ 565150 h 1390411"/>
                <a:gd name="connsiteX27" fmla="*/ 349250 w 717550"/>
                <a:gd name="connsiteY27" fmla="*/ 539750 h 1390411"/>
                <a:gd name="connsiteX28" fmla="*/ 330200 w 717550"/>
                <a:gd name="connsiteY28" fmla="*/ 527050 h 1390411"/>
                <a:gd name="connsiteX29" fmla="*/ 292100 w 717550"/>
                <a:gd name="connsiteY29" fmla="*/ 514350 h 1390411"/>
                <a:gd name="connsiteX30" fmla="*/ 273050 w 717550"/>
                <a:gd name="connsiteY30" fmla="*/ 488950 h 1390411"/>
                <a:gd name="connsiteX31" fmla="*/ 234950 w 717550"/>
                <a:gd name="connsiteY31" fmla="*/ 469900 h 1390411"/>
                <a:gd name="connsiteX32" fmla="*/ 209550 w 717550"/>
                <a:gd name="connsiteY32" fmla="*/ 431800 h 1390411"/>
                <a:gd name="connsiteX33" fmla="*/ 184150 w 717550"/>
                <a:gd name="connsiteY33" fmla="*/ 393700 h 1390411"/>
                <a:gd name="connsiteX34" fmla="*/ 171450 w 717550"/>
                <a:gd name="connsiteY34" fmla="*/ 374650 h 1390411"/>
                <a:gd name="connsiteX35" fmla="*/ 146050 w 717550"/>
                <a:gd name="connsiteY35" fmla="*/ 330200 h 1390411"/>
                <a:gd name="connsiteX36" fmla="*/ 127000 w 717550"/>
                <a:gd name="connsiteY36" fmla="*/ 323850 h 1390411"/>
                <a:gd name="connsiteX37" fmla="*/ 101600 w 717550"/>
                <a:gd name="connsiteY37" fmla="*/ 285750 h 1390411"/>
                <a:gd name="connsiteX38" fmla="*/ 76200 w 717550"/>
                <a:gd name="connsiteY38" fmla="*/ 247650 h 1390411"/>
                <a:gd name="connsiteX39" fmla="*/ 63500 w 717550"/>
                <a:gd name="connsiteY39" fmla="*/ 209550 h 1390411"/>
                <a:gd name="connsiteX40" fmla="*/ 57150 w 717550"/>
                <a:gd name="connsiteY40" fmla="*/ 76200 h 1390411"/>
                <a:gd name="connsiteX41" fmla="*/ 44450 w 717550"/>
                <a:gd name="connsiteY41" fmla="*/ 44450 h 1390411"/>
                <a:gd name="connsiteX42" fmla="*/ 44450 w 717550"/>
                <a:gd name="connsiteY42" fmla="*/ 0 h 1390411"/>
                <a:gd name="connsiteX0" fmla="*/ 44450 w 718220"/>
                <a:gd name="connsiteY0" fmla="*/ 0 h 1390411"/>
                <a:gd name="connsiteX1" fmla="*/ 0 w 718220"/>
                <a:gd name="connsiteY1" fmla="*/ 1320800 h 1390411"/>
                <a:gd name="connsiteX2" fmla="*/ 146050 w 718220"/>
                <a:gd name="connsiteY2" fmla="*/ 1193800 h 1390411"/>
                <a:gd name="connsiteX3" fmla="*/ 387350 w 718220"/>
                <a:gd name="connsiteY3" fmla="*/ 1085850 h 1390411"/>
                <a:gd name="connsiteX4" fmla="*/ 457200 w 718220"/>
                <a:gd name="connsiteY4" fmla="*/ 1073150 h 1390411"/>
                <a:gd name="connsiteX5" fmla="*/ 495300 w 718220"/>
                <a:gd name="connsiteY5" fmla="*/ 1060450 h 1390411"/>
                <a:gd name="connsiteX6" fmla="*/ 514350 w 718220"/>
                <a:gd name="connsiteY6" fmla="*/ 1054100 h 1390411"/>
                <a:gd name="connsiteX7" fmla="*/ 533400 w 718220"/>
                <a:gd name="connsiteY7" fmla="*/ 1041400 h 1390411"/>
                <a:gd name="connsiteX8" fmla="*/ 571500 w 718220"/>
                <a:gd name="connsiteY8" fmla="*/ 1022350 h 1390411"/>
                <a:gd name="connsiteX9" fmla="*/ 584200 w 718220"/>
                <a:gd name="connsiteY9" fmla="*/ 1003300 h 1390411"/>
                <a:gd name="connsiteX10" fmla="*/ 622300 w 718220"/>
                <a:gd name="connsiteY10" fmla="*/ 990600 h 1390411"/>
                <a:gd name="connsiteX11" fmla="*/ 628650 w 718220"/>
                <a:gd name="connsiteY11" fmla="*/ 971550 h 1390411"/>
                <a:gd name="connsiteX12" fmla="*/ 666750 w 718220"/>
                <a:gd name="connsiteY12" fmla="*/ 939800 h 1390411"/>
                <a:gd name="connsiteX13" fmla="*/ 673100 w 718220"/>
                <a:gd name="connsiteY13" fmla="*/ 914400 h 1390411"/>
                <a:gd name="connsiteX14" fmla="*/ 717550 w 718220"/>
                <a:gd name="connsiteY14" fmla="*/ 806450 h 1390411"/>
                <a:gd name="connsiteX15" fmla="*/ 698500 w 718220"/>
                <a:gd name="connsiteY15" fmla="*/ 704850 h 1390411"/>
                <a:gd name="connsiteX16" fmla="*/ 679450 w 718220"/>
                <a:gd name="connsiteY16" fmla="*/ 685800 h 1390411"/>
                <a:gd name="connsiteX17" fmla="*/ 635000 w 718220"/>
                <a:gd name="connsiteY17" fmla="*/ 660400 h 1390411"/>
                <a:gd name="connsiteX18" fmla="*/ 615950 w 718220"/>
                <a:gd name="connsiteY18" fmla="*/ 654050 h 1390411"/>
                <a:gd name="connsiteX19" fmla="*/ 596900 w 718220"/>
                <a:gd name="connsiteY19" fmla="*/ 641350 h 1390411"/>
                <a:gd name="connsiteX20" fmla="*/ 577850 w 718220"/>
                <a:gd name="connsiteY20" fmla="*/ 635000 h 1390411"/>
                <a:gd name="connsiteX21" fmla="*/ 539750 w 718220"/>
                <a:gd name="connsiteY21" fmla="*/ 615950 h 1390411"/>
                <a:gd name="connsiteX22" fmla="*/ 488950 w 718220"/>
                <a:gd name="connsiteY22" fmla="*/ 603250 h 1390411"/>
                <a:gd name="connsiteX23" fmla="*/ 431800 w 718220"/>
                <a:gd name="connsiteY23" fmla="*/ 577850 h 1390411"/>
                <a:gd name="connsiteX24" fmla="*/ 412750 w 718220"/>
                <a:gd name="connsiteY24" fmla="*/ 571500 h 1390411"/>
                <a:gd name="connsiteX25" fmla="*/ 393700 w 718220"/>
                <a:gd name="connsiteY25" fmla="*/ 565150 h 1390411"/>
                <a:gd name="connsiteX26" fmla="*/ 349250 w 718220"/>
                <a:gd name="connsiteY26" fmla="*/ 539750 h 1390411"/>
                <a:gd name="connsiteX27" fmla="*/ 330200 w 718220"/>
                <a:gd name="connsiteY27" fmla="*/ 527050 h 1390411"/>
                <a:gd name="connsiteX28" fmla="*/ 292100 w 718220"/>
                <a:gd name="connsiteY28" fmla="*/ 514350 h 1390411"/>
                <a:gd name="connsiteX29" fmla="*/ 273050 w 718220"/>
                <a:gd name="connsiteY29" fmla="*/ 488950 h 1390411"/>
                <a:gd name="connsiteX30" fmla="*/ 234950 w 718220"/>
                <a:gd name="connsiteY30" fmla="*/ 469900 h 1390411"/>
                <a:gd name="connsiteX31" fmla="*/ 209550 w 718220"/>
                <a:gd name="connsiteY31" fmla="*/ 431800 h 1390411"/>
                <a:gd name="connsiteX32" fmla="*/ 184150 w 718220"/>
                <a:gd name="connsiteY32" fmla="*/ 393700 h 1390411"/>
                <a:gd name="connsiteX33" fmla="*/ 171450 w 718220"/>
                <a:gd name="connsiteY33" fmla="*/ 374650 h 1390411"/>
                <a:gd name="connsiteX34" fmla="*/ 146050 w 718220"/>
                <a:gd name="connsiteY34" fmla="*/ 330200 h 1390411"/>
                <a:gd name="connsiteX35" fmla="*/ 127000 w 718220"/>
                <a:gd name="connsiteY35" fmla="*/ 323850 h 1390411"/>
                <a:gd name="connsiteX36" fmla="*/ 101600 w 718220"/>
                <a:gd name="connsiteY36" fmla="*/ 285750 h 1390411"/>
                <a:gd name="connsiteX37" fmla="*/ 76200 w 718220"/>
                <a:gd name="connsiteY37" fmla="*/ 247650 h 1390411"/>
                <a:gd name="connsiteX38" fmla="*/ 63500 w 718220"/>
                <a:gd name="connsiteY38" fmla="*/ 209550 h 1390411"/>
                <a:gd name="connsiteX39" fmla="*/ 57150 w 718220"/>
                <a:gd name="connsiteY39" fmla="*/ 76200 h 1390411"/>
                <a:gd name="connsiteX40" fmla="*/ 44450 w 718220"/>
                <a:gd name="connsiteY40" fmla="*/ 44450 h 1390411"/>
                <a:gd name="connsiteX41" fmla="*/ 44450 w 718220"/>
                <a:gd name="connsiteY41" fmla="*/ 0 h 1390411"/>
                <a:gd name="connsiteX0" fmla="*/ 44450 w 718511"/>
                <a:gd name="connsiteY0" fmla="*/ 0 h 1390411"/>
                <a:gd name="connsiteX1" fmla="*/ 0 w 718511"/>
                <a:gd name="connsiteY1" fmla="*/ 1320800 h 1390411"/>
                <a:gd name="connsiteX2" fmla="*/ 146050 w 718511"/>
                <a:gd name="connsiteY2" fmla="*/ 1193800 h 1390411"/>
                <a:gd name="connsiteX3" fmla="*/ 387350 w 718511"/>
                <a:gd name="connsiteY3" fmla="*/ 1085850 h 1390411"/>
                <a:gd name="connsiteX4" fmla="*/ 457200 w 718511"/>
                <a:gd name="connsiteY4" fmla="*/ 1073150 h 1390411"/>
                <a:gd name="connsiteX5" fmla="*/ 495300 w 718511"/>
                <a:gd name="connsiteY5" fmla="*/ 1060450 h 1390411"/>
                <a:gd name="connsiteX6" fmla="*/ 514350 w 718511"/>
                <a:gd name="connsiteY6" fmla="*/ 1054100 h 1390411"/>
                <a:gd name="connsiteX7" fmla="*/ 533400 w 718511"/>
                <a:gd name="connsiteY7" fmla="*/ 1041400 h 1390411"/>
                <a:gd name="connsiteX8" fmla="*/ 571500 w 718511"/>
                <a:gd name="connsiteY8" fmla="*/ 1022350 h 1390411"/>
                <a:gd name="connsiteX9" fmla="*/ 584200 w 718511"/>
                <a:gd name="connsiteY9" fmla="*/ 1003300 h 1390411"/>
                <a:gd name="connsiteX10" fmla="*/ 622300 w 718511"/>
                <a:gd name="connsiteY10" fmla="*/ 990600 h 1390411"/>
                <a:gd name="connsiteX11" fmla="*/ 628650 w 718511"/>
                <a:gd name="connsiteY11" fmla="*/ 971550 h 1390411"/>
                <a:gd name="connsiteX12" fmla="*/ 666750 w 718511"/>
                <a:gd name="connsiteY12" fmla="*/ 939800 h 1390411"/>
                <a:gd name="connsiteX13" fmla="*/ 717550 w 718511"/>
                <a:gd name="connsiteY13" fmla="*/ 806450 h 1390411"/>
                <a:gd name="connsiteX14" fmla="*/ 698500 w 718511"/>
                <a:gd name="connsiteY14" fmla="*/ 704850 h 1390411"/>
                <a:gd name="connsiteX15" fmla="*/ 679450 w 718511"/>
                <a:gd name="connsiteY15" fmla="*/ 685800 h 1390411"/>
                <a:gd name="connsiteX16" fmla="*/ 635000 w 718511"/>
                <a:gd name="connsiteY16" fmla="*/ 660400 h 1390411"/>
                <a:gd name="connsiteX17" fmla="*/ 615950 w 718511"/>
                <a:gd name="connsiteY17" fmla="*/ 654050 h 1390411"/>
                <a:gd name="connsiteX18" fmla="*/ 596900 w 718511"/>
                <a:gd name="connsiteY18" fmla="*/ 641350 h 1390411"/>
                <a:gd name="connsiteX19" fmla="*/ 577850 w 718511"/>
                <a:gd name="connsiteY19" fmla="*/ 635000 h 1390411"/>
                <a:gd name="connsiteX20" fmla="*/ 539750 w 718511"/>
                <a:gd name="connsiteY20" fmla="*/ 615950 h 1390411"/>
                <a:gd name="connsiteX21" fmla="*/ 488950 w 718511"/>
                <a:gd name="connsiteY21" fmla="*/ 603250 h 1390411"/>
                <a:gd name="connsiteX22" fmla="*/ 431800 w 718511"/>
                <a:gd name="connsiteY22" fmla="*/ 577850 h 1390411"/>
                <a:gd name="connsiteX23" fmla="*/ 412750 w 718511"/>
                <a:gd name="connsiteY23" fmla="*/ 571500 h 1390411"/>
                <a:gd name="connsiteX24" fmla="*/ 393700 w 718511"/>
                <a:gd name="connsiteY24" fmla="*/ 565150 h 1390411"/>
                <a:gd name="connsiteX25" fmla="*/ 349250 w 718511"/>
                <a:gd name="connsiteY25" fmla="*/ 539750 h 1390411"/>
                <a:gd name="connsiteX26" fmla="*/ 330200 w 718511"/>
                <a:gd name="connsiteY26" fmla="*/ 527050 h 1390411"/>
                <a:gd name="connsiteX27" fmla="*/ 292100 w 718511"/>
                <a:gd name="connsiteY27" fmla="*/ 514350 h 1390411"/>
                <a:gd name="connsiteX28" fmla="*/ 273050 w 718511"/>
                <a:gd name="connsiteY28" fmla="*/ 488950 h 1390411"/>
                <a:gd name="connsiteX29" fmla="*/ 234950 w 718511"/>
                <a:gd name="connsiteY29" fmla="*/ 469900 h 1390411"/>
                <a:gd name="connsiteX30" fmla="*/ 209550 w 718511"/>
                <a:gd name="connsiteY30" fmla="*/ 431800 h 1390411"/>
                <a:gd name="connsiteX31" fmla="*/ 184150 w 718511"/>
                <a:gd name="connsiteY31" fmla="*/ 393700 h 1390411"/>
                <a:gd name="connsiteX32" fmla="*/ 171450 w 718511"/>
                <a:gd name="connsiteY32" fmla="*/ 374650 h 1390411"/>
                <a:gd name="connsiteX33" fmla="*/ 146050 w 718511"/>
                <a:gd name="connsiteY33" fmla="*/ 330200 h 1390411"/>
                <a:gd name="connsiteX34" fmla="*/ 127000 w 718511"/>
                <a:gd name="connsiteY34" fmla="*/ 323850 h 1390411"/>
                <a:gd name="connsiteX35" fmla="*/ 101600 w 718511"/>
                <a:gd name="connsiteY35" fmla="*/ 285750 h 1390411"/>
                <a:gd name="connsiteX36" fmla="*/ 76200 w 718511"/>
                <a:gd name="connsiteY36" fmla="*/ 247650 h 1390411"/>
                <a:gd name="connsiteX37" fmla="*/ 63500 w 718511"/>
                <a:gd name="connsiteY37" fmla="*/ 209550 h 1390411"/>
                <a:gd name="connsiteX38" fmla="*/ 57150 w 718511"/>
                <a:gd name="connsiteY38" fmla="*/ 76200 h 1390411"/>
                <a:gd name="connsiteX39" fmla="*/ 44450 w 718511"/>
                <a:gd name="connsiteY39" fmla="*/ 44450 h 1390411"/>
                <a:gd name="connsiteX40" fmla="*/ 44450 w 718511"/>
                <a:gd name="connsiteY40" fmla="*/ 0 h 1390411"/>
                <a:gd name="connsiteX0" fmla="*/ 44450 w 720659"/>
                <a:gd name="connsiteY0" fmla="*/ 0 h 1390411"/>
                <a:gd name="connsiteX1" fmla="*/ 0 w 720659"/>
                <a:gd name="connsiteY1" fmla="*/ 1320800 h 1390411"/>
                <a:gd name="connsiteX2" fmla="*/ 146050 w 720659"/>
                <a:gd name="connsiteY2" fmla="*/ 1193800 h 1390411"/>
                <a:gd name="connsiteX3" fmla="*/ 387350 w 720659"/>
                <a:gd name="connsiteY3" fmla="*/ 1085850 h 1390411"/>
                <a:gd name="connsiteX4" fmla="*/ 457200 w 720659"/>
                <a:gd name="connsiteY4" fmla="*/ 1073150 h 1390411"/>
                <a:gd name="connsiteX5" fmla="*/ 495300 w 720659"/>
                <a:gd name="connsiteY5" fmla="*/ 1060450 h 1390411"/>
                <a:gd name="connsiteX6" fmla="*/ 514350 w 720659"/>
                <a:gd name="connsiteY6" fmla="*/ 1054100 h 1390411"/>
                <a:gd name="connsiteX7" fmla="*/ 533400 w 720659"/>
                <a:gd name="connsiteY7" fmla="*/ 1041400 h 1390411"/>
                <a:gd name="connsiteX8" fmla="*/ 571500 w 720659"/>
                <a:gd name="connsiteY8" fmla="*/ 1022350 h 1390411"/>
                <a:gd name="connsiteX9" fmla="*/ 584200 w 720659"/>
                <a:gd name="connsiteY9" fmla="*/ 1003300 h 1390411"/>
                <a:gd name="connsiteX10" fmla="*/ 622300 w 720659"/>
                <a:gd name="connsiteY10" fmla="*/ 990600 h 1390411"/>
                <a:gd name="connsiteX11" fmla="*/ 628650 w 720659"/>
                <a:gd name="connsiteY11" fmla="*/ 971550 h 1390411"/>
                <a:gd name="connsiteX12" fmla="*/ 717550 w 720659"/>
                <a:gd name="connsiteY12" fmla="*/ 806450 h 1390411"/>
                <a:gd name="connsiteX13" fmla="*/ 698500 w 720659"/>
                <a:gd name="connsiteY13" fmla="*/ 704850 h 1390411"/>
                <a:gd name="connsiteX14" fmla="*/ 679450 w 720659"/>
                <a:gd name="connsiteY14" fmla="*/ 685800 h 1390411"/>
                <a:gd name="connsiteX15" fmla="*/ 635000 w 720659"/>
                <a:gd name="connsiteY15" fmla="*/ 660400 h 1390411"/>
                <a:gd name="connsiteX16" fmla="*/ 615950 w 720659"/>
                <a:gd name="connsiteY16" fmla="*/ 654050 h 1390411"/>
                <a:gd name="connsiteX17" fmla="*/ 596900 w 720659"/>
                <a:gd name="connsiteY17" fmla="*/ 641350 h 1390411"/>
                <a:gd name="connsiteX18" fmla="*/ 577850 w 720659"/>
                <a:gd name="connsiteY18" fmla="*/ 635000 h 1390411"/>
                <a:gd name="connsiteX19" fmla="*/ 539750 w 720659"/>
                <a:gd name="connsiteY19" fmla="*/ 615950 h 1390411"/>
                <a:gd name="connsiteX20" fmla="*/ 488950 w 720659"/>
                <a:gd name="connsiteY20" fmla="*/ 603250 h 1390411"/>
                <a:gd name="connsiteX21" fmla="*/ 431800 w 720659"/>
                <a:gd name="connsiteY21" fmla="*/ 577850 h 1390411"/>
                <a:gd name="connsiteX22" fmla="*/ 412750 w 720659"/>
                <a:gd name="connsiteY22" fmla="*/ 571500 h 1390411"/>
                <a:gd name="connsiteX23" fmla="*/ 393700 w 720659"/>
                <a:gd name="connsiteY23" fmla="*/ 565150 h 1390411"/>
                <a:gd name="connsiteX24" fmla="*/ 349250 w 720659"/>
                <a:gd name="connsiteY24" fmla="*/ 539750 h 1390411"/>
                <a:gd name="connsiteX25" fmla="*/ 330200 w 720659"/>
                <a:gd name="connsiteY25" fmla="*/ 527050 h 1390411"/>
                <a:gd name="connsiteX26" fmla="*/ 292100 w 720659"/>
                <a:gd name="connsiteY26" fmla="*/ 514350 h 1390411"/>
                <a:gd name="connsiteX27" fmla="*/ 273050 w 720659"/>
                <a:gd name="connsiteY27" fmla="*/ 488950 h 1390411"/>
                <a:gd name="connsiteX28" fmla="*/ 234950 w 720659"/>
                <a:gd name="connsiteY28" fmla="*/ 469900 h 1390411"/>
                <a:gd name="connsiteX29" fmla="*/ 209550 w 720659"/>
                <a:gd name="connsiteY29" fmla="*/ 431800 h 1390411"/>
                <a:gd name="connsiteX30" fmla="*/ 184150 w 720659"/>
                <a:gd name="connsiteY30" fmla="*/ 393700 h 1390411"/>
                <a:gd name="connsiteX31" fmla="*/ 171450 w 720659"/>
                <a:gd name="connsiteY31" fmla="*/ 374650 h 1390411"/>
                <a:gd name="connsiteX32" fmla="*/ 146050 w 720659"/>
                <a:gd name="connsiteY32" fmla="*/ 330200 h 1390411"/>
                <a:gd name="connsiteX33" fmla="*/ 127000 w 720659"/>
                <a:gd name="connsiteY33" fmla="*/ 323850 h 1390411"/>
                <a:gd name="connsiteX34" fmla="*/ 101600 w 720659"/>
                <a:gd name="connsiteY34" fmla="*/ 285750 h 1390411"/>
                <a:gd name="connsiteX35" fmla="*/ 76200 w 720659"/>
                <a:gd name="connsiteY35" fmla="*/ 247650 h 1390411"/>
                <a:gd name="connsiteX36" fmla="*/ 63500 w 720659"/>
                <a:gd name="connsiteY36" fmla="*/ 209550 h 1390411"/>
                <a:gd name="connsiteX37" fmla="*/ 57150 w 720659"/>
                <a:gd name="connsiteY37" fmla="*/ 76200 h 1390411"/>
                <a:gd name="connsiteX38" fmla="*/ 44450 w 720659"/>
                <a:gd name="connsiteY38" fmla="*/ 44450 h 1390411"/>
                <a:gd name="connsiteX39" fmla="*/ 44450 w 720659"/>
                <a:gd name="connsiteY39" fmla="*/ 0 h 1390411"/>
                <a:gd name="connsiteX0" fmla="*/ 44450 w 720659"/>
                <a:gd name="connsiteY0" fmla="*/ 0 h 1390411"/>
                <a:gd name="connsiteX1" fmla="*/ 0 w 720659"/>
                <a:gd name="connsiteY1" fmla="*/ 1320800 h 1390411"/>
                <a:gd name="connsiteX2" fmla="*/ 146050 w 720659"/>
                <a:gd name="connsiteY2" fmla="*/ 1193800 h 1390411"/>
                <a:gd name="connsiteX3" fmla="*/ 387350 w 720659"/>
                <a:gd name="connsiteY3" fmla="*/ 1085850 h 1390411"/>
                <a:gd name="connsiteX4" fmla="*/ 457200 w 720659"/>
                <a:gd name="connsiteY4" fmla="*/ 1073150 h 1390411"/>
                <a:gd name="connsiteX5" fmla="*/ 495300 w 720659"/>
                <a:gd name="connsiteY5" fmla="*/ 1060450 h 1390411"/>
                <a:gd name="connsiteX6" fmla="*/ 514350 w 720659"/>
                <a:gd name="connsiteY6" fmla="*/ 1054100 h 1390411"/>
                <a:gd name="connsiteX7" fmla="*/ 533400 w 720659"/>
                <a:gd name="connsiteY7" fmla="*/ 1041400 h 1390411"/>
                <a:gd name="connsiteX8" fmla="*/ 571500 w 720659"/>
                <a:gd name="connsiteY8" fmla="*/ 1022350 h 1390411"/>
                <a:gd name="connsiteX9" fmla="*/ 584200 w 720659"/>
                <a:gd name="connsiteY9" fmla="*/ 1003300 h 1390411"/>
                <a:gd name="connsiteX10" fmla="*/ 628650 w 720659"/>
                <a:gd name="connsiteY10" fmla="*/ 971550 h 1390411"/>
                <a:gd name="connsiteX11" fmla="*/ 717550 w 720659"/>
                <a:gd name="connsiteY11" fmla="*/ 806450 h 1390411"/>
                <a:gd name="connsiteX12" fmla="*/ 698500 w 720659"/>
                <a:gd name="connsiteY12" fmla="*/ 704850 h 1390411"/>
                <a:gd name="connsiteX13" fmla="*/ 679450 w 720659"/>
                <a:gd name="connsiteY13" fmla="*/ 685800 h 1390411"/>
                <a:gd name="connsiteX14" fmla="*/ 635000 w 720659"/>
                <a:gd name="connsiteY14" fmla="*/ 660400 h 1390411"/>
                <a:gd name="connsiteX15" fmla="*/ 615950 w 720659"/>
                <a:gd name="connsiteY15" fmla="*/ 654050 h 1390411"/>
                <a:gd name="connsiteX16" fmla="*/ 596900 w 720659"/>
                <a:gd name="connsiteY16" fmla="*/ 641350 h 1390411"/>
                <a:gd name="connsiteX17" fmla="*/ 577850 w 720659"/>
                <a:gd name="connsiteY17" fmla="*/ 635000 h 1390411"/>
                <a:gd name="connsiteX18" fmla="*/ 539750 w 720659"/>
                <a:gd name="connsiteY18" fmla="*/ 615950 h 1390411"/>
                <a:gd name="connsiteX19" fmla="*/ 488950 w 720659"/>
                <a:gd name="connsiteY19" fmla="*/ 603250 h 1390411"/>
                <a:gd name="connsiteX20" fmla="*/ 431800 w 720659"/>
                <a:gd name="connsiteY20" fmla="*/ 577850 h 1390411"/>
                <a:gd name="connsiteX21" fmla="*/ 412750 w 720659"/>
                <a:gd name="connsiteY21" fmla="*/ 571500 h 1390411"/>
                <a:gd name="connsiteX22" fmla="*/ 393700 w 720659"/>
                <a:gd name="connsiteY22" fmla="*/ 565150 h 1390411"/>
                <a:gd name="connsiteX23" fmla="*/ 349250 w 720659"/>
                <a:gd name="connsiteY23" fmla="*/ 539750 h 1390411"/>
                <a:gd name="connsiteX24" fmla="*/ 330200 w 720659"/>
                <a:gd name="connsiteY24" fmla="*/ 527050 h 1390411"/>
                <a:gd name="connsiteX25" fmla="*/ 292100 w 720659"/>
                <a:gd name="connsiteY25" fmla="*/ 514350 h 1390411"/>
                <a:gd name="connsiteX26" fmla="*/ 273050 w 720659"/>
                <a:gd name="connsiteY26" fmla="*/ 488950 h 1390411"/>
                <a:gd name="connsiteX27" fmla="*/ 234950 w 720659"/>
                <a:gd name="connsiteY27" fmla="*/ 469900 h 1390411"/>
                <a:gd name="connsiteX28" fmla="*/ 209550 w 720659"/>
                <a:gd name="connsiteY28" fmla="*/ 431800 h 1390411"/>
                <a:gd name="connsiteX29" fmla="*/ 184150 w 720659"/>
                <a:gd name="connsiteY29" fmla="*/ 393700 h 1390411"/>
                <a:gd name="connsiteX30" fmla="*/ 171450 w 720659"/>
                <a:gd name="connsiteY30" fmla="*/ 374650 h 1390411"/>
                <a:gd name="connsiteX31" fmla="*/ 146050 w 720659"/>
                <a:gd name="connsiteY31" fmla="*/ 330200 h 1390411"/>
                <a:gd name="connsiteX32" fmla="*/ 127000 w 720659"/>
                <a:gd name="connsiteY32" fmla="*/ 323850 h 1390411"/>
                <a:gd name="connsiteX33" fmla="*/ 101600 w 720659"/>
                <a:gd name="connsiteY33" fmla="*/ 285750 h 1390411"/>
                <a:gd name="connsiteX34" fmla="*/ 76200 w 720659"/>
                <a:gd name="connsiteY34" fmla="*/ 247650 h 1390411"/>
                <a:gd name="connsiteX35" fmla="*/ 63500 w 720659"/>
                <a:gd name="connsiteY35" fmla="*/ 209550 h 1390411"/>
                <a:gd name="connsiteX36" fmla="*/ 57150 w 720659"/>
                <a:gd name="connsiteY36" fmla="*/ 76200 h 1390411"/>
                <a:gd name="connsiteX37" fmla="*/ 44450 w 720659"/>
                <a:gd name="connsiteY37" fmla="*/ 44450 h 1390411"/>
                <a:gd name="connsiteX38" fmla="*/ 44450 w 720659"/>
                <a:gd name="connsiteY38" fmla="*/ 0 h 1390411"/>
                <a:gd name="connsiteX0" fmla="*/ 44450 w 720659"/>
                <a:gd name="connsiteY0" fmla="*/ 0 h 1390411"/>
                <a:gd name="connsiteX1" fmla="*/ 0 w 720659"/>
                <a:gd name="connsiteY1" fmla="*/ 1320800 h 1390411"/>
                <a:gd name="connsiteX2" fmla="*/ 146050 w 720659"/>
                <a:gd name="connsiteY2" fmla="*/ 1193800 h 1390411"/>
                <a:gd name="connsiteX3" fmla="*/ 387350 w 720659"/>
                <a:gd name="connsiteY3" fmla="*/ 1085850 h 1390411"/>
                <a:gd name="connsiteX4" fmla="*/ 457200 w 720659"/>
                <a:gd name="connsiteY4" fmla="*/ 1073150 h 1390411"/>
                <a:gd name="connsiteX5" fmla="*/ 495300 w 720659"/>
                <a:gd name="connsiteY5" fmla="*/ 1060450 h 1390411"/>
                <a:gd name="connsiteX6" fmla="*/ 514350 w 720659"/>
                <a:gd name="connsiteY6" fmla="*/ 1054100 h 1390411"/>
                <a:gd name="connsiteX7" fmla="*/ 533400 w 720659"/>
                <a:gd name="connsiteY7" fmla="*/ 1041400 h 1390411"/>
                <a:gd name="connsiteX8" fmla="*/ 571500 w 720659"/>
                <a:gd name="connsiteY8" fmla="*/ 1022350 h 1390411"/>
                <a:gd name="connsiteX9" fmla="*/ 628650 w 720659"/>
                <a:gd name="connsiteY9" fmla="*/ 971550 h 1390411"/>
                <a:gd name="connsiteX10" fmla="*/ 717550 w 720659"/>
                <a:gd name="connsiteY10" fmla="*/ 806450 h 1390411"/>
                <a:gd name="connsiteX11" fmla="*/ 698500 w 720659"/>
                <a:gd name="connsiteY11" fmla="*/ 704850 h 1390411"/>
                <a:gd name="connsiteX12" fmla="*/ 679450 w 720659"/>
                <a:gd name="connsiteY12" fmla="*/ 685800 h 1390411"/>
                <a:gd name="connsiteX13" fmla="*/ 635000 w 720659"/>
                <a:gd name="connsiteY13" fmla="*/ 660400 h 1390411"/>
                <a:gd name="connsiteX14" fmla="*/ 615950 w 720659"/>
                <a:gd name="connsiteY14" fmla="*/ 654050 h 1390411"/>
                <a:gd name="connsiteX15" fmla="*/ 596900 w 720659"/>
                <a:gd name="connsiteY15" fmla="*/ 641350 h 1390411"/>
                <a:gd name="connsiteX16" fmla="*/ 577850 w 720659"/>
                <a:gd name="connsiteY16" fmla="*/ 635000 h 1390411"/>
                <a:gd name="connsiteX17" fmla="*/ 539750 w 720659"/>
                <a:gd name="connsiteY17" fmla="*/ 615950 h 1390411"/>
                <a:gd name="connsiteX18" fmla="*/ 488950 w 720659"/>
                <a:gd name="connsiteY18" fmla="*/ 603250 h 1390411"/>
                <a:gd name="connsiteX19" fmla="*/ 431800 w 720659"/>
                <a:gd name="connsiteY19" fmla="*/ 577850 h 1390411"/>
                <a:gd name="connsiteX20" fmla="*/ 412750 w 720659"/>
                <a:gd name="connsiteY20" fmla="*/ 571500 h 1390411"/>
                <a:gd name="connsiteX21" fmla="*/ 393700 w 720659"/>
                <a:gd name="connsiteY21" fmla="*/ 565150 h 1390411"/>
                <a:gd name="connsiteX22" fmla="*/ 349250 w 720659"/>
                <a:gd name="connsiteY22" fmla="*/ 539750 h 1390411"/>
                <a:gd name="connsiteX23" fmla="*/ 330200 w 720659"/>
                <a:gd name="connsiteY23" fmla="*/ 527050 h 1390411"/>
                <a:gd name="connsiteX24" fmla="*/ 292100 w 720659"/>
                <a:gd name="connsiteY24" fmla="*/ 514350 h 1390411"/>
                <a:gd name="connsiteX25" fmla="*/ 273050 w 720659"/>
                <a:gd name="connsiteY25" fmla="*/ 488950 h 1390411"/>
                <a:gd name="connsiteX26" fmla="*/ 234950 w 720659"/>
                <a:gd name="connsiteY26" fmla="*/ 469900 h 1390411"/>
                <a:gd name="connsiteX27" fmla="*/ 209550 w 720659"/>
                <a:gd name="connsiteY27" fmla="*/ 431800 h 1390411"/>
                <a:gd name="connsiteX28" fmla="*/ 184150 w 720659"/>
                <a:gd name="connsiteY28" fmla="*/ 393700 h 1390411"/>
                <a:gd name="connsiteX29" fmla="*/ 171450 w 720659"/>
                <a:gd name="connsiteY29" fmla="*/ 374650 h 1390411"/>
                <a:gd name="connsiteX30" fmla="*/ 146050 w 720659"/>
                <a:gd name="connsiteY30" fmla="*/ 330200 h 1390411"/>
                <a:gd name="connsiteX31" fmla="*/ 127000 w 720659"/>
                <a:gd name="connsiteY31" fmla="*/ 323850 h 1390411"/>
                <a:gd name="connsiteX32" fmla="*/ 101600 w 720659"/>
                <a:gd name="connsiteY32" fmla="*/ 285750 h 1390411"/>
                <a:gd name="connsiteX33" fmla="*/ 76200 w 720659"/>
                <a:gd name="connsiteY33" fmla="*/ 247650 h 1390411"/>
                <a:gd name="connsiteX34" fmla="*/ 63500 w 720659"/>
                <a:gd name="connsiteY34" fmla="*/ 209550 h 1390411"/>
                <a:gd name="connsiteX35" fmla="*/ 57150 w 720659"/>
                <a:gd name="connsiteY35" fmla="*/ 76200 h 1390411"/>
                <a:gd name="connsiteX36" fmla="*/ 44450 w 720659"/>
                <a:gd name="connsiteY36" fmla="*/ 44450 h 1390411"/>
                <a:gd name="connsiteX37" fmla="*/ 44450 w 720659"/>
                <a:gd name="connsiteY37" fmla="*/ 0 h 1390411"/>
                <a:gd name="connsiteX0" fmla="*/ 44450 w 720659"/>
                <a:gd name="connsiteY0" fmla="*/ 0 h 1390411"/>
                <a:gd name="connsiteX1" fmla="*/ 0 w 720659"/>
                <a:gd name="connsiteY1" fmla="*/ 1320800 h 1390411"/>
                <a:gd name="connsiteX2" fmla="*/ 146050 w 720659"/>
                <a:gd name="connsiteY2" fmla="*/ 1193800 h 1390411"/>
                <a:gd name="connsiteX3" fmla="*/ 387350 w 720659"/>
                <a:gd name="connsiteY3" fmla="*/ 1085850 h 1390411"/>
                <a:gd name="connsiteX4" fmla="*/ 457200 w 720659"/>
                <a:gd name="connsiteY4" fmla="*/ 1073150 h 1390411"/>
                <a:gd name="connsiteX5" fmla="*/ 495300 w 720659"/>
                <a:gd name="connsiteY5" fmla="*/ 1060450 h 1390411"/>
                <a:gd name="connsiteX6" fmla="*/ 514350 w 720659"/>
                <a:gd name="connsiteY6" fmla="*/ 1054100 h 1390411"/>
                <a:gd name="connsiteX7" fmla="*/ 533400 w 720659"/>
                <a:gd name="connsiteY7" fmla="*/ 1041400 h 1390411"/>
                <a:gd name="connsiteX8" fmla="*/ 628650 w 720659"/>
                <a:gd name="connsiteY8" fmla="*/ 971550 h 1390411"/>
                <a:gd name="connsiteX9" fmla="*/ 717550 w 720659"/>
                <a:gd name="connsiteY9" fmla="*/ 806450 h 1390411"/>
                <a:gd name="connsiteX10" fmla="*/ 698500 w 720659"/>
                <a:gd name="connsiteY10" fmla="*/ 704850 h 1390411"/>
                <a:gd name="connsiteX11" fmla="*/ 679450 w 720659"/>
                <a:gd name="connsiteY11" fmla="*/ 685800 h 1390411"/>
                <a:gd name="connsiteX12" fmla="*/ 635000 w 720659"/>
                <a:gd name="connsiteY12" fmla="*/ 660400 h 1390411"/>
                <a:gd name="connsiteX13" fmla="*/ 615950 w 720659"/>
                <a:gd name="connsiteY13" fmla="*/ 654050 h 1390411"/>
                <a:gd name="connsiteX14" fmla="*/ 596900 w 720659"/>
                <a:gd name="connsiteY14" fmla="*/ 641350 h 1390411"/>
                <a:gd name="connsiteX15" fmla="*/ 577850 w 720659"/>
                <a:gd name="connsiteY15" fmla="*/ 635000 h 1390411"/>
                <a:gd name="connsiteX16" fmla="*/ 539750 w 720659"/>
                <a:gd name="connsiteY16" fmla="*/ 615950 h 1390411"/>
                <a:gd name="connsiteX17" fmla="*/ 488950 w 720659"/>
                <a:gd name="connsiteY17" fmla="*/ 603250 h 1390411"/>
                <a:gd name="connsiteX18" fmla="*/ 431800 w 720659"/>
                <a:gd name="connsiteY18" fmla="*/ 577850 h 1390411"/>
                <a:gd name="connsiteX19" fmla="*/ 412750 w 720659"/>
                <a:gd name="connsiteY19" fmla="*/ 571500 h 1390411"/>
                <a:gd name="connsiteX20" fmla="*/ 393700 w 720659"/>
                <a:gd name="connsiteY20" fmla="*/ 565150 h 1390411"/>
                <a:gd name="connsiteX21" fmla="*/ 349250 w 720659"/>
                <a:gd name="connsiteY21" fmla="*/ 539750 h 1390411"/>
                <a:gd name="connsiteX22" fmla="*/ 330200 w 720659"/>
                <a:gd name="connsiteY22" fmla="*/ 527050 h 1390411"/>
                <a:gd name="connsiteX23" fmla="*/ 292100 w 720659"/>
                <a:gd name="connsiteY23" fmla="*/ 514350 h 1390411"/>
                <a:gd name="connsiteX24" fmla="*/ 273050 w 720659"/>
                <a:gd name="connsiteY24" fmla="*/ 488950 h 1390411"/>
                <a:gd name="connsiteX25" fmla="*/ 234950 w 720659"/>
                <a:gd name="connsiteY25" fmla="*/ 469900 h 1390411"/>
                <a:gd name="connsiteX26" fmla="*/ 209550 w 720659"/>
                <a:gd name="connsiteY26" fmla="*/ 431800 h 1390411"/>
                <a:gd name="connsiteX27" fmla="*/ 184150 w 720659"/>
                <a:gd name="connsiteY27" fmla="*/ 393700 h 1390411"/>
                <a:gd name="connsiteX28" fmla="*/ 171450 w 720659"/>
                <a:gd name="connsiteY28" fmla="*/ 374650 h 1390411"/>
                <a:gd name="connsiteX29" fmla="*/ 146050 w 720659"/>
                <a:gd name="connsiteY29" fmla="*/ 330200 h 1390411"/>
                <a:gd name="connsiteX30" fmla="*/ 127000 w 720659"/>
                <a:gd name="connsiteY30" fmla="*/ 323850 h 1390411"/>
                <a:gd name="connsiteX31" fmla="*/ 101600 w 720659"/>
                <a:gd name="connsiteY31" fmla="*/ 285750 h 1390411"/>
                <a:gd name="connsiteX32" fmla="*/ 76200 w 720659"/>
                <a:gd name="connsiteY32" fmla="*/ 247650 h 1390411"/>
                <a:gd name="connsiteX33" fmla="*/ 63500 w 720659"/>
                <a:gd name="connsiteY33" fmla="*/ 209550 h 1390411"/>
                <a:gd name="connsiteX34" fmla="*/ 57150 w 720659"/>
                <a:gd name="connsiteY34" fmla="*/ 76200 h 1390411"/>
                <a:gd name="connsiteX35" fmla="*/ 44450 w 720659"/>
                <a:gd name="connsiteY35" fmla="*/ 44450 h 1390411"/>
                <a:gd name="connsiteX36" fmla="*/ 44450 w 720659"/>
                <a:gd name="connsiteY36" fmla="*/ 0 h 1390411"/>
                <a:gd name="connsiteX0" fmla="*/ 44450 w 720659"/>
                <a:gd name="connsiteY0" fmla="*/ 0 h 1390411"/>
                <a:gd name="connsiteX1" fmla="*/ 0 w 720659"/>
                <a:gd name="connsiteY1" fmla="*/ 1320800 h 1390411"/>
                <a:gd name="connsiteX2" fmla="*/ 146050 w 720659"/>
                <a:gd name="connsiteY2" fmla="*/ 1193800 h 1390411"/>
                <a:gd name="connsiteX3" fmla="*/ 387350 w 720659"/>
                <a:gd name="connsiteY3" fmla="*/ 1085850 h 1390411"/>
                <a:gd name="connsiteX4" fmla="*/ 457200 w 720659"/>
                <a:gd name="connsiteY4" fmla="*/ 1073150 h 1390411"/>
                <a:gd name="connsiteX5" fmla="*/ 495300 w 720659"/>
                <a:gd name="connsiteY5" fmla="*/ 1060450 h 1390411"/>
                <a:gd name="connsiteX6" fmla="*/ 514350 w 720659"/>
                <a:gd name="connsiteY6" fmla="*/ 1054100 h 1390411"/>
                <a:gd name="connsiteX7" fmla="*/ 628650 w 720659"/>
                <a:gd name="connsiteY7" fmla="*/ 971550 h 1390411"/>
                <a:gd name="connsiteX8" fmla="*/ 717550 w 720659"/>
                <a:gd name="connsiteY8" fmla="*/ 806450 h 1390411"/>
                <a:gd name="connsiteX9" fmla="*/ 698500 w 720659"/>
                <a:gd name="connsiteY9" fmla="*/ 704850 h 1390411"/>
                <a:gd name="connsiteX10" fmla="*/ 679450 w 720659"/>
                <a:gd name="connsiteY10" fmla="*/ 685800 h 1390411"/>
                <a:gd name="connsiteX11" fmla="*/ 635000 w 720659"/>
                <a:gd name="connsiteY11" fmla="*/ 660400 h 1390411"/>
                <a:gd name="connsiteX12" fmla="*/ 615950 w 720659"/>
                <a:gd name="connsiteY12" fmla="*/ 654050 h 1390411"/>
                <a:gd name="connsiteX13" fmla="*/ 596900 w 720659"/>
                <a:gd name="connsiteY13" fmla="*/ 641350 h 1390411"/>
                <a:gd name="connsiteX14" fmla="*/ 577850 w 720659"/>
                <a:gd name="connsiteY14" fmla="*/ 635000 h 1390411"/>
                <a:gd name="connsiteX15" fmla="*/ 539750 w 720659"/>
                <a:gd name="connsiteY15" fmla="*/ 615950 h 1390411"/>
                <a:gd name="connsiteX16" fmla="*/ 488950 w 720659"/>
                <a:gd name="connsiteY16" fmla="*/ 603250 h 1390411"/>
                <a:gd name="connsiteX17" fmla="*/ 431800 w 720659"/>
                <a:gd name="connsiteY17" fmla="*/ 577850 h 1390411"/>
                <a:gd name="connsiteX18" fmla="*/ 412750 w 720659"/>
                <a:gd name="connsiteY18" fmla="*/ 571500 h 1390411"/>
                <a:gd name="connsiteX19" fmla="*/ 393700 w 720659"/>
                <a:gd name="connsiteY19" fmla="*/ 565150 h 1390411"/>
                <a:gd name="connsiteX20" fmla="*/ 349250 w 720659"/>
                <a:gd name="connsiteY20" fmla="*/ 539750 h 1390411"/>
                <a:gd name="connsiteX21" fmla="*/ 330200 w 720659"/>
                <a:gd name="connsiteY21" fmla="*/ 527050 h 1390411"/>
                <a:gd name="connsiteX22" fmla="*/ 292100 w 720659"/>
                <a:gd name="connsiteY22" fmla="*/ 514350 h 1390411"/>
                <a:gd name="connsiteX23" fmla="*/ 273050 w 720659"/>
                <a:gd name="connsiteY23" fmla="*/ 488950 h 1390411"/>
                <a:gd name="connsiteX24" fmla="*/ 234950 w 720659"/>
                <a:gd name="connsiteY24" fmla="*/ 469900 h 1390411"/>
                <a:gd name="connsiteX25" fmla="*/ 209550 w 720659"/>
                <a:gd name="connsiteY25" fmla="*/ 431800 h 1390411"/>
                <a:gd name="connsiteX26" fmla="*/ 184150 w 720659"/>
                <a:gd name="connsiteY26" fmla="*/ 393700 h 1390411"/>
                <a:gd name="connsiteX27" fmla="*/ 171450 w 720659"/>
                <a:gd name="connsiteY27" fmla="*/ 374650 h 1390411"/>
                <a:gd name="connsiteX28" fmla="*/ 146050 w 720659"/>
                <a:gd name="connsiteY28" fmla="*/ 330200 h 1390411"/>
                <a:gd name="connsiteX29" fmla="*/ 127000 w 720659"/>
                <a:gd name="connsiteY29" fmla="*/ 323850 h 1390411"/>
                <a:gd name="connsiteX30" fmla="*/ 101600 w 720659"/>
                <a:gd name="connsiteY30" fmla="*/ 285750 h 1390411"/>
                <a:gd name="connsiteX31" fmla="*/ 76200 w 720659"/>
                <a:gd name="connsiteY31" fmla="*/ 247650 h 1390411"/>
                <a:gd name="connsiteX32" fmla="*/ 63500 w 720659"/>
                <a:gd name="connsiteY32" fmla="*/ 209550 h 1390411"/>
                <a:gd name="connsiteX33" fmla="*/ 57150 w 720659"/>
                <a:gd name="connsiteY33" fmla="*/ 76200 h 1390411"/>
                <a:gd name="connsiteX34" fmla="*/ 44450 w 720659"/>
                <a:gd name="connsiteY34" fmla="*/ 44450 h 1390411"/>
                <a:gd name="connsiteX35" fmla="*/ 44450 w 720659"/>
                <a:gd name="connsiteY35" fmla="*/ 0 h 1390411"/>
                <a:gd name="connsiteX0" fmla="*/ 44450 w 720659"/>
                <a:gd name="connsiteY0" fmla="*/ 0 h 1390411"/>
                <a:gd name="connsiteX1" fmla="*/ 0 w 720659"/>
                <a:gd name="connsiteY1" fmla="*/ 1320800 h 1390411"/>
                <a:gd name="connsiteX2" fmla="*/ 146050 w 720659"/>
                <a:gd name="connsiteY2" fmla="*/ 1193800 h 1390411"/>
                <a:gd name="connsiteX3" fmla="*/ 387350 w 720659"/>
                <a:gd name="connsiteY3" fmla="*/ 1085850 h 1390411"/>
                <a:gd name="connsiteX4" fmla="*/ 457200 w 720659"/>
                <a:gd name="connsiteY4" fmla="*/ 1073150 h 1390411"/>
                <a:gd name="connsiteX5" fmla="*/ 495300 w 720659"/>
                <a:gd name="connsiteY5" fmla="*/ 1060450 h 1390411"/>
                <a:gd name="connsiteX6" fmla="*/ 628650 w 720659"/>
                <a:gd name="connsiteY6" fmla="*/ 971550 h 1390411"/>
                <a:gd name="connsiteX7" fmla="*/ 717550 w 720659"/>
                <a:gd name="connsiteY7" fmla="*/ 806450 h 1390411"/>
                <a:gd name="connsiteX8" fmla="*/ 698500 w 720659"/>
                <a:gd name="connsiteY8" fmla="*/ 704850 h 1390411"/>
                <a:gd name="connsiteX9" fmla="*/ 679450 w 720659"/>
                <a:gd name="connsiteY9" fmla="*/ 685800 h 1390411"/>
                <a:gd name="connsiteX10" fmla="*/ 635000 w 720659"/>
                <a:gd name="connsiteY10" fmla="*/ 660400 h 1390411"/>
                <a:gd name="connsiteX11" fmla="*/ 615950 w 720659"/>
                <a:gd name="connsiteY11" fmla="*/ 654050 h 1390411"/>
                <a:gd name="connsiteX12" fmla="*/ 596900 w 720659"/>
                <a:gd name="connsiteY12" fmla="*/ 641350 h 1390411"/>
                <a:gd name="connsiteX13" fmla="*/ 577850 w 720659"/>
                <a:gd name="connsiteY13" fmla="*/ 635000 h 1390411"/>
                <a:gd name="connsiteX14" fmla="*/ 539750 w 720659"/>
                <a:gd name="connsiteY14" fmla="*/ 615950 h 1390411"/>
                <a:gd name="connsiteX15" fmla="*/ 488950 w 720659"/>
                <a:gd name="connsiteY15" fmla="*/ 603250 h 1390411"/>
                <a:gd name="connsiteX16" fmla="*/ 431800 w 720659"/>
                <a:gd name="connsiteY16" fmla="*/ 577850 h 1390411"/>
                <a:gd name="connsiteX17" fmla="*/ 412750 w 720659"/>
                <a:gd name="connsiteY17" fmla="*/ 571500 h 1390411"/>
                <a:gd name="connsiteX18" fmla="*/ 393700 w 720659"/>
                <a:gd name="connsiteY18" fmla="*/ 565150 h 1390411"/>
                <a:gd name="connsiteX19" fmla="*/ 349250 w 720659"/>
                <a:gd name="connsiteY19" fmla="*/ 539750 h 1390411"/>
                <a:gd name="connsiteX20" fmla="*/ 330200 w 720659"/>
                <a:gd name="connsiteY20" fmla="*/ 527050 h 1390411"/>
                <a:gd name="connsiteX21" fmla="*/ 292100 w 720659"/>
                <a:gd name="connsiteY21" fmla="*/ 514350 h 1390411"/>
                <a:gd name="connsiteX22" fmla="*/ 273050 w 720659"/>
                <a:gd name="connsiteY22" fmla="*/ 488950 h 1390411"/>
                <a:gd name="connsiteX23" fmla="*/ 234950 w 720659"/>
                <a:gd name="connsiteY23" fmla="*/ 469900 h 1390411"/>
                <a:gd name="connsiteX24" fmla="*/ 209550 w 720659"/>
                <a:gd name="connsiteY24" fmla="*/ 431800 h 1390411"/>
                <a:gd name="connsiteX25" fmla="*/ 184150 w 720659"/>
                <a:gd name="connsiteY25" fmla="*/ 393700 h 1390411"/>
                <a:gd name="connsiteX26" fmla="*/ 171450 w 720659"/>
                <a:gd name="connsiteY26" fmla="*/ 374650 h 1390411"/>
                <a:gd name="connsiteX27" fmla="*/ 146050 w 720659"/>
                <a:gd name="connsiteY27" fmla="*/ 330200 h 1390411"/>
                <a:gd name="connsiteX28" fmla="*/ 127000 w 720659"/>
                <a:gd name="connsiteY28" fmla="*/ 323850 h 1390411"/>
                <a:gd name="connsiteX29" fmla="*/ 101600 w 720659"/>
                <a:gd name="connsiteY29" fmla="*/ 285750 h 1390411"/>
                <a:gd name="connsiteX30" fmla="*/ 76200 w 720659"/>
                <a:gd name="connsiteY30" fmla="*/ 247650 h 1390411"/>
                <a:gd name="connsiteX31" fmla="*/ 63500 w 720659"/>
                <a:gd name="connsiteY31" fmla="*/ 209550 h 1390411"/>
                <a:gd name="connsiteX32" fmla="*/ 57150 w 720659"/>
                <a:gd name="connsiteY32" fmla="*/ 76200 h 1390411"/>
                <a:gd name="connsiteX33" fmla="*/ 44450 w 720659"/>
                <a:gd name="connsiteY33" fmla="*/ 44450 h 1390411"/>
                <a:gd name="connsiteX34" fmla="*/ 44450 w 720659"/>
                <a:gd name="connsiteY34" fmla="*/ 0 h 1390411"/>
                <a:gd name="connsiteX0" fmla="*/ 44450 w 720659"/>
                <a:gd name="connsiteY0" fmla="*/ 0 h 1390411"/>
                <a:gd name="connsiteX1" fmla="*/ 0 w 720659"/>
                <a:gd name="connsiteY1" fmla="*/ 1320800 h 1390411"/>
                <a:gd name="connsiteX2" fmla="*/ 146050 w 720659"/>
                <a:gd name="connsiteY2" fmla="*/ 1193800 h 1390411"/>
                <a:gd name="connsiteX3" fmla="*/ 387350 w 720659"/>
                <a:gd name="connsiteY3" fmla="*/ 1085850 h 1390411"/>
                <a:gd name="connsiteX4" fmla="*/ 457200 w 720659"/>
                <a:gd name="connsiteY4" fmla="*/ 1073150 h 1390411"/>
                <a:gd name="connsiteX5" fmla="*/ 628650 w 720659"/>
                <a:gd name="connsiteY5" fmla="*/ 971550 h 1390411"/>
                <a:gd name="connsiteX6" fmla="*/ 717550 w 720659"/>
                <a:gd name="connsiteY6" fmla="*/ 806450 h 1390411"/>
                <a:gd name="connsiteX7" fmla="*/ 698500 w 720659"/>
                <a:gd name="connsiteY7" fmla="*/ 704850 h 1390411"/>
                <a:gd name="connsiteX8" fmla="*/ 679450 w 720659"/>
                <a:gd name="connsiteY8" fmla="*/ 685800 h 1390411"/>
                <a:gd name="connsiteX9" fmla="*/ 635000 w 720659"/>
                <a:gd name="connsiteY9" fmla="*/ 660400 h 1390411"/>
                <a:gd name="connsiteX10" fmla="*/ 615950 w 720659"/>
                <a:gd name="connsiteY10" fmla="*/ 654050 h 1390411"/>
                <a:gd name="connsiteX11" fmla="*/ 596900 w 720659"/>
                <a:gd name="connsiteY11" fmla="*/ 641350 h 1390411"/>
                <a:gd name="connsiteX12" fmla="*/ 577850 w 720659"/>
                <a:gd name="connsiteY12" fmla="*/ 635000 h 1390411"/>
                <a:gd name="connsiteX13" fmla="*/ 539750 w 720659"/>
                <a:gd name="connsiteY13" fmla="*/ 615950 h 1390411"/>
                <a:gd name="connsiteX14" fmla="*/ 488950 w 720659"/>
                <a:gd name="connsiteY14" fmla="*/ 603250 h 1390411"/>
                <a:gd name="connsiteX15" fmla="*/ 431800 w 720659"/>
                <a:gd name="connsiteY15" fmla="*/ 577850 h 1390411"/>
                <a:gd name="connsiteX16" fmla="*/ 412750 w 720659"/>
                <a:gd name="connsiteY16" fmla="*/ 571500 h 1390411"/>
                <a:gd name="connsiteX17" fmla="*/ 393700 w 720659"/>
                <a:gd name="connsiteY17" fmla="*/ 565150 h 1390411"/>
                <a:gd name="connsiteX18" fmla="*/ 349250 w 720659"/>
                <a:gd name="connsiteY18" fmla="*/ 539750 h 1390411"/>
                <a:gd name="connsiteX19" fmla="*/ 330200 w 720659"/>
                <a:gd name="connsiteY19" fmla="*/ 527050 h 1390411"/>
                <a:gd name="connsiteX20" fmla="*/ 292100 w 720659"/>
                <a:gd name="connsiteY20" fmla="*/ 514350 h 1390411"/>
                <a:gd name="connsiteX21" fmla="*/ 273050 w 720659"/>
                <a:gd name="connsiteY21" fmla="*/ 488950 h 1390411"/>
                <a:gd name="connsiteX22" fmla="*/ 234950 w 720659"/>
                <a:gd name="connsiteY22" fmla="*/ 469900 h 1390411"/>
                <a:gd name="connsiteX23" fmla="*/ 209550 w 720659"/>
                <a:gd name="connsiteY23" fmla="*/ 431800 h 1390411"/>
                <a:gd name="connsiteX24" fmla="*/ 184150 w 720659"/>
                <a:gd name="connsiteY24" fmla="*/ 393700 h 1390411"/>
                <a:gd name="connsiteX25" fmla="*/ 171450 w 720659"/>
                <a:gd name="connsiteY25" fmla="*/ 374650 h 1390411"/>
                <a:gd name="connsiteX26" fmla="*/ 146050 w 720659"/>
                <a:gd name="connsiteY26" fmla="*/ 330200 h 1390411"/>
                <a:gd name="connsiteX27" fmla="*/ 127000 w 720659"/>
                <a:gd name="connsiteY27" fmla="*/ 323850 h 1390411"/>
                <a:gd name="connsiteX28" fmla="*/ 101600 w 720659"/>
                <a:gd name="connsiteY28" fmla="*/ 285750 h 1390411"/>
                <a:gd name="connsiteX29" fmla="*/ 76200 w 720659"/>
                <a:gd name="connsiteY29" fmla="*/ 247650 h 1390411"/>
                <a:gd name="connsiteX30" fmla="*/ 63500 w 720659"/>
                <a:gd name="connsiteY30" fmla="*/ 209550 h 1390411"/>
                <a:gd name="connsiteX31" fmla="*/ 57150 w 720659"/>
                <a:gd name="connsiteY31" fmla="*/ 76200 h 1390411"/>
                <a:gd name="connsiteX32" fmla="*/ 44450 w 720659"/>
                <a:gd name="connsiteY32" fmla="*/ 44450 h 1390411"/>
                <a:gd name="connsiteX33" fmla="*/ 44450 w 720659"/>
                <a:gd name="connsiteY33" fmla="*/ 0 h 1390411"/>
                <a:gd name="connsiteX0" fmla="*/ 44450 w 720659"/>
                <a:gd name="connsiteY0" fmla="*/ 0 h 1390411"/>
                <a:gd name="connsiteX1" fmla="*/ 0 w 720659"/>
                <a:gd name="connsiteY1" fmla="*/ 1320800 h 1390411"/>
                <a:gd name="connsiteX2" fmla="*/ 146050 w 720659"/>
                <a:gd name="connsiteY2" fmla="*/ 1193800 h 1390411"/>
                <a:gd name="connsiteX3" fmla="*/ 387350 w 720659"/>
                <a:gd name="connsiteY3" fmla="*/ 1085850 h 1390411"/>
                <a:gd name="connsiteX4" fmla="*/ 628650 w 720659"/>
                <a:gd name="connsiteY4" fmla="*/ 971550 h 1390411"/>
                <a:gd name="connsiteX5" fmla="*/ 717550 w 720659"/>
                <a:gd name="connsiteY5" fmla="*/ 806450 h 1390411"/>
                <a:gd name="connsiteX6" fmla="*/ 698500 w 720659"/>
                <a:gd name="connsiteY6" fmla="*/ 704850 h 1390411"/>
                <a:gd name="connsiteX7" fmla="*/ 679450 w 720659"/>
                <a:gd name="connsiteY7" fmla="*/ 685800 h 1390411"/>
                <a:gd name="connsiteX8" fmla="*/ 635000 w 720659"/>
                <a:gd name="connsiteY8" fmla="*/ 660400 h 1390411"/>
                <a:gd name="connsiteX9" fmla="*/ 615950 w 720659"/>
                <a:gd name="connsiteY9" fmla="*/ 654050 h 1390411"/>
                <a:gd name="connsiteX10" fmla="*/ 596900 w 720659"/>
                <a:gd name="connsiteY10" fmla="*/ 641350 h 1390411"/>
                <a:gd name="connsiteX11" fmla="*/ 577850 w 720659"/>
                <a:gd name="connsiteY11" fmla="*/ 635000 h 1390411"/>
                <a:gd name="connsiteX12" fmla="*/ 539750 w 720659"/>
                <a:gd name="connsiteY12" fmla="*/ 615950 h 1390411"/>
                <a:gd name="connsiteX13" fmla="*/ 488950 w 720659"/>
                <a:gd name="connsiteY13" fmla="*/ 603250 h 1390411"/>
                <a:gd name="connsiteX14" fmla="*/ 431800 w 720659"/>
                <a:gd name="connsiteY14" fmla="*/ 577850 h 1390411"/>
                <a:gd name="connsiteX15" fmla="*/ 412750 w 720659"/>
                <a:gd name="connsiteY15" fmla="*/ 571500 h 1390411"/>
                <a:gd name="connsiteX16" fmla="*/ 393700 w 720659"/>
                <a:gd name="connsiteY16" fmla="*/ 565150 h 1390411"/>
                <a:gd name="connsiteX17" fmla="*/ 349250 w 720659"/>
                <a:gd name="connsiteY17" fmla="*/ 539750 h 1390411"/>
                <a:gd name="connsiteX18" fmla="*/ 330200 w 720659"/>
                <a:gd name="connsiteY18" fmla="*/ 527050 h 1390411"/>
                <a:gd name="connsiteX19" fmla="*/ 292100 w 720659"/>
                <a:gd name="connsiteY19" fmla="*/ 514350 h 1390411"/>
                <a:gd name="connsiteX20" fmla="*/ 273050 w 720659"/>
                <a:gd name="connsiteY20" fmla="*/ 488950 h 1390411"/>
                <a:gd name="connsiteX21" fmla="*/ 234950 w 720659"/>
                <a:gd name="connsiteY21" fmla="*/ 469900 h 1390411"/>
                <a:gd name="connsiteX22" fmla="*/ 209550 w 720659"/>
                <a:gd name="connsiteY22" fmla="*/ 431800 h 1390411"/>
                <a:gd name="connsiteX23" fmla="*/ 184150 w 720659"/>
                <a:gd name="connsiteY23" fmla="*/ 393700 h 1390411"/>
                <a:gd name="connsiteX24" fmla="*/ 171450 w 720659"/>
                <a:gd name="connsiteY24" fmla="*/ 374650 h 1390411"/>
                <a:gd name="connsiteX25" fmla="*/ 146050 w 720659"/>
                <a:gd name="connsiteY25" fmla="*/ 330200 h 1390411"/>
                <a:gd name="connsiteX26" fmla="*/ 127000 w 720659"/>
                <a:gd name="connsiteY26" fmla="*/ 323850 h 1390411"/>
                <a:gd name="connsiteX27" fmla="*/ 101600 w 720659"/>
                <a:gd name="connsiteY27" fmla="*/ 285750 h 1390411"/>
                <a:gd name="connsiteX28" fmla="*/ 76200 w 720659"/>
                <a:gd name="connsiteY28" fmla="*/ 247650 h 1390411"/>
                <a:gd name="connsiteX29" fmla="*/ 63500 w 720659"/>
                <a:gd name="connsiteY29" fmla="*/ 209550 h 1390411"/>
                <a:gd name="connsiteX30" fmla="*/ 57150 w 720659"/>
                <a:gd name="connsiteY30" fmla="*/ 76200 h 1390411"/>
                <a:gd name="connsiteX31" fmla="*/ 44450 w 720659"/>
                <a:gd name="connsiteY31" fmla="*/ 44450 h 1390411"/>
                <a:gd name="connsiteX32" fmla="*/ 44450 w 720659"/>
                <a:gd name="connsiteY32" fmla="*/ 0 h 1390411"/>
                <a:gd name="connsiteX0" fmla="*/ 44450 w 718926"/>
                <a:gd name="connsiteY0" fmla="*/ 0 h 1390411"/>
                <a:gd name="connsiteX1" fmla="*/ 0 w 718926"/>
                <a:gd name="connsiteY1" fmla="*/ 1320800 h 1390411"/>
                <a:gd name="connsiteX2" fmla="*/ 146050 w 718926"/>
                <a:gd name="connsiteY2" fmla="*/ 1193800 h 1390411"/>
                <a:gd name="connsiteX3" fmla="*/ 387350 w 718926"/>
                <a:gd name="connsiteY3" fmla="*/ 1085850 h 1390411"/>
                <a:gd name="connsiteX4" fmla="*/ 628650 w 718926"/>
                <a:gd name="connsiteY4" fmla="*/ 971550 h 1390411"/>
                <a:gd name="connsiteX5" fmla="*/ 717550 w 718926"/>
                <a:gd name="connsiteY5" fmla="*/ 806450 h 1390411"/>
                <a:gd name="connsiteX6" fmla="*/ 679450 w 718926"/>
                <a:gd name="connsiteY6" fmla="*/ 685800 h 1390411"/>
                <a:gd name="connsiteX7" fmla="*/ 635000 w 718926"/>
                <a:gd name="connsiteY7" fmla="*/ 660400 h 1390411"/>
                <a:gd name="connsiteX8" fmla="*/ 615950 w 718926"/>
                <a:gd name="connsiteY8" fmla="*/ 654050 h 1390411"/>
                <a:gd name="connsiteX9" fmla="*/ 596900 w 718926"/>
                <a:gd name="connsiteY9" fmla="*/ 641350 h 1390411"/>
                <a:gd name="connsiteX10" fmla="*/ 577850 w 718926"/>
                <a:gd name="connsiteY10" fmla="*/ 635000 h 1390411"/>
                <a:gd name="connsiteX11" fmla="*/ 539750 w 718926"/>
                <a:gd name="connsiteY11" fmla="*/ 615950 h 1390411"/>
                <a:gd name="connsiteX12" fmla="*/ 488950 w 718926"/>
                <a:gd name="connsiteY12" fmla="*/ 603250 h 1390411"/>
                <a:gd name="connsiteX13" fmla="*/ 431800 w 718926"/>
                <a:gd name="connsiteY13" fmla="*/ 577850 h 1390411"/>
                <a:gd name="connsiteX14" fmla="*/ 412750 w 718926"/>
                <a:gd name="connsiteY14" fmla="*/ 571500 h 1390411"/>
                <a:gd name="connsiteX15" fmla="*/ 393700 w 718926"/>
                <a:gd name="connsiteY15" fmla="*/ 565150 h 1390411"/>
                <a:gd name="connsiteX16" fmla="*/ 349250 w 718926"/>
                <a:gd name="connsiteY16" fmla="*/ 539750 h 1390411"/>
                <a:gd name="connsiteX17" fmla="*/ 330200 w 718926"/>
                <a:gd name="connsiteY17" fmla="*/ 527050 h 1390411"/>
                <a:gd name="connsiteX18" fmla="*/ 292100 w 718926"/>
                <a:gd name="connsiteY18" fmla="*/ 514350 h 1390411"/>
                <a:gd name="connsiteX19" fmla="*/ 273050 w 718926"/>
                <a:gd name="connsiteY19" fmla="*/ 488950 h 1390411"/>
                <a:gd name="connsiteX20" fmla="*/ 234950 w 718926"/>
                <a:gd name="connsiteY20" fmla="*/ 469900 h 1390411"/>
                <a:gd name="connsiteX21" fmla="*/ 209550 w 718926"/>
                <a:gd name="connsiteY21" fmla="*/ 431800 h 1390411"/>
                <a:gd name="connsiteX22" fmla="*/ 184150 w 718926"/>
                <a:gd name="connsiteY22" fmla="*/ 393700 h 1390411"/>
                <a:gd name="connsiteX23" fmla="*/ 171450 w 718926"/>
                <a:gd name="connsiteY23" fmla="*/ 374650 h 1390411"/>
                <a:gd name="connsiteX24" fmla="*/ 146050 w 718926"/>
                <a:gd name="connsiteY24" fmla="*/ 330200 h 1390411"/>
                <a:gd name="connsiteX25" fmla="*/ 127000 w 718926"/>
                <a:gd name="connsiteY25" fmla="*/ 323850 h 1390411"/>
                <a:gd name="connsiteX26" fmla="*/ 101600 w 718926"/>
                <a:gd name="connsiteY26" fmla="*/ 285750 h 1390411"/>
                <a:gd name="connsiteX27" fmla="*/ 76200 w 718926"/>
                <a:gd name="connsiteY27" fmla="*/ 247650 h 1390411"/>
                <a:gd name="connsiteX28" fmla="*/ 63500 w 718926"/>
                <a:gd name="connsiteY28" fmla="*/ 209550 h 1390411"/>
                <a:gd name="connsiteX29" fmla="*/ 57150 w 718926"/>
                <a:gd name="connsiteY29" fmla="*/ 76200 h 1390411"/>
                <a:gd name="connsiteX30" fmla="*/ 44450 w 718926"/>
                <a:gd name="connsiteY30" fmla="*/ 44450 h 1390411"/>
                <a:gd name="connsiteX31" fmla="*/ 44450 w 718926"/>
                <a:gd name="connsiteY31" fmla="*/ 0 h 1390411"/>
                <a:gd name="connsiteX0" fmla="*/ 44450 w 717562"/>
                <a:gd name="connsiteY0" fmla="*/ 0 h 1390411"/>
                <a:gd name="connsiteX1" fmla="*/ 0 w 717562"/>
                <a:gd name="connsiteY1" fmla="*/ 1320800 h 1390411"/>
                <a:gd name="connsiteX2" fmla="*/ 146050 w 717562"/>
                <a:gd name="connsiteY2" fmla="*/ 1193800 h 1390411"/>
                <a:gd name="connsiteX3" fmla="*/ 387350 w 717562"/>
                <a:gd name="connsiteY3" fmla="*/ 1085850 h 1390411"/>
                <a:gd name="connsiteX4" fmla="*/ 628650 w 717562"/>
                <a:gd name="connsiteY4" fmla="*/ 971550 h 1390411"/>
                <a:gd name="connsiteX5" fmla="*/ 717550 w 717562"/>
                <a:gd name="connsiteY5" fmla="*/ 806450 h 1390411"/>
                <a:gd name="connsiteX6" fmla="*/ 635000 w 717562"/>
                <a:gd name="connsiteY6" fmla="*/ 660400 h 1390411"/>
                <a:gd name="connsiteX7" fmla="*/ 615950 w 717562"/>
                <a:gd name="connsiteY7" fmla="*/ 654050 h 1390411"/>
                <a:gd name="connsiteX8" fmla="*/ 596900 w 717562"/>
                <a:gd name="connsiteY8" fmla="*/ 641350 h 1390411"/>
                <a:gd name="connsiteX9" fmla="*/ 577850 w 717562"/>
                <a:gd name="connsiteY9" fmla="*/ 635000 h 1390411"/>
                <a:gd name="connsiteX10" fmla="*/ 539750 w 717562"/>
                <a:gd name="connsiteY10" fmla="*/ 615950 h 1390411"/>
                <a:gd name="connsiteX11" fmla="*/ 488950 w 717562"/>
                <a:gd name="connsiteY11" fmla="*/ 603250 h 1390411"/>
                <a:gd name="connsiteX12" fmla="*/ 431800 w 717562"/>
                <a:gd name="connsiteY12" fmla="*/ 577850 h 1390411"/>
                <a:gd name="connsiteX13" fmla="*/ 412750 w 717562"/>
                <a:gd name="connsiteY13" fmla="*/ 571500 h 1390411"/>
                <a:gd name="connsiteX14" fmla="*/ 393700 w 717562"/>
                <a:gd name="connsiteY14" fmla="*/ 565150 h 1390411"/>
                <a:gd name="connsiteX15" fmla="*/ 349250 w 717562"/>
                <a:gd name="connsiteY15" fmla="*/ 539750 h 1390411"/>
                <a:gd name="connsiteX16" fmla="*/ 330200 w 717562"/>
                <a:gd name="connsiteY16" fmla="*/ 527050 h 1390411"/>
                <a:gd name="connsiteX17" fmla="*/ 292100 w 717562"/>
                <a:gd name="connsiteY17" fmla="*/ 514350 h 1390411"/>
                <a:gd name="connsiteX18" fmla="*/ 273050 w 717562"/>
                <a:gd name="connsiteY18" fmla="*/ 488950 h 1390411"/>
                <a:gd name="connsiteX19" fmla="*/ 234950 w 717562"/>
                <a:gd name="connsiteY19" fmla="*/ 469900 h 1390411"/>
                <a:gd name="connsiteX20" fmla="*/ 209550 w 717562"/>
                <a:gd name="connsiteY20" fmla="*/ 431800 h 1390411"/>
                <a:gd name="connsiteX21" fmla="*/ 184150 w 717562"/>
                <a:gd name="connsiteY21" fmla="*/ 393700 h 1390411"/>
                <a:gd name="connsiteX22" fmla="*/ 171450 w 717562"/>
                <a:gd name="connsiteY22" fmla="*/ 374650 h 1390411"/>
                <a:gd name="connsiteX23" fmla="*/ 146050 w 717562"/>
                <a:gd name="connsiteY23" fmla="*/ 330200 h 1390411"/>
                <a:gd name="connsiteX24" fmla="*/ 127000 w 717562"/>
                <a:gd name="connsiteY24" fmla="*/ 323850 h 1390411"/>
                <a:gd name="connsiteX25" fmla="*/ 101600 w 717562"/>
                <a:gd name="connsiteY25" fmla="*/ 285750 h 1390411"/>
                <a:gd name="connsiteX26" fmla="*/ 76200 w 717562"/>
                <a:gd name="connsiteY26" fmla="*/ 247650 h 1390411"/>
                <a:gd name="connsiteX27" fmla="*/ 63500 w 717562"/>
                <a:gd name="connsiteY27" fmla="*/ 209550 h 1390411"/>
                <a:gd name="connsiteX28" fmla="*/ 57150 w 717562"/>
                <a:gd name="connsiteY28" fmla="*/ 76200 h 1390411"/>
                <a:gd name="connsiteX29" fmla="*/ 44450 w 717562"/>
                <a:gd name="connsiteY29" fmla="*/ 44450 h 1390411"/>
                <a:gd name="connsiteX30" fmla="*/ 44450 w 717562"/>
                <a:gd name="connsiteY30" fmla="*/ 0 h 1390411"/>
                <a:gd name="connsiteX0" fmla="*/ 44450 w 717562"/>
                <a:gd name="connsiteY0" fmla="*/ 0 h 1390411"/>
                <a:gd name="connsiteX1" fmla="*/ 0 w 717562"/>
                <a:gd name="connsiteY1" fmla="*/ 1320800 h 1390411"/>
                <a:gd name="connsiteX2" fmla="*/ 146050 w 717562"/>
                <a:gd name="connsiteY2" fmla="*/ 1193800 h 1390411"/>
                <a:gd name="connsiteX3" fmla="*/ 387350 w 717562"/>
                <a:gd name="connsiteY3" fmla="*/ 1085850 h 1390411"/>
                <a:gd name="connsiteX4" fmla="*/ 628650 w 717562"/>
                <a:gd name="connsiteY4" fmla="*/ 971550 h 1390411"/>
                <a:gd name="connsiteX5" fmla="*/ 717550 w 717562"/>
                <a:gd name="connsiteY5" fmla="*/ 806450 h 1390411"/>
                <a:gd name="connsiteX6" fmla="*/ 635000 w 717562"/>
                <a:gd name="connsiteY6" fmla="*/ 660400 h 1390411"/>
                <a:gd name="connsiteX7" fmla="*/ 615950 w 717562"/>
                <a:gd name="connsiteY7" fmla="*/ 654050 h 1390411"/>
                <a:gd name="connsiteX8" fmla="*/ 596900 w 717562"/>
                <a:gd name="connsiteY8" fmla="*/ 641350 h 1390411"/>
                <a:gd name="connsiteX9" fmla="*/ 539750 w 717562"/>
                <a:gd name="connsiteY9" fmla="*/ 615950 h 1390411"/>
                <a:gd name="connsiteX10" fmla="*/ 488950 w 717562"/>
                <a:gd name="connsiteY10" fmla="*/ 603250 h 1390411"/>
                <a:gd name="connsiteX11" fmla="*/ 431800 w 717562"/>
                <a:gd name="connsiteY11" fmla="*/ 577850 h 1390411"/>
                <a:gd name="connsiteX12" fmla="*/ 412750 w 717562"/>
                <a:gd name="connsiteY12" fmla="*/ 571500 h 1390411"/>
                <a:gd name="connsiteX13" fmla="*/ 393700 w 717562"/>
                <a:gd name="connsiteY13" fmla="*/ 565150 h 1390411"/>
                <a:gd name="connsiteX14" fmla="*/ 349250 w 717562"/>
                <a:gd name="connsiteY14" fmla="*/ 539750 h 1390411"/>
                <a:gd name="connsiteX15" fmla="*/ 330200 w 717562"/>
                <a:gd name="connsiteY15" fmla="*/ 527050 h 1390411"/>
                <a:gd name="connsiteX16" fmla="*/ 292100 w 717562"/>
                <a:gd name="connsiteY16" fmla="*/ 514350 h 1390411"/>
                <a:gd name="connsiteX17" fmla="*/ 273050 w 717562"/>
                <a:gd name="connsiteY17" fmla="*/ 488950 h 1390411"/>
                <a:gd name="connsiteX18" fmla="*/ 234950 w 717562"/>
                <a:gd name="connsiteY18" fmla="*/ 469900 h 1390411"/>
                <a:gd name="connsiteX19" fmla="*/ 209550 w 717562"/>
                <a:gd name="connsiteY19" fmla="*/ 431800 h 1390411"/>
                <a:gd name="connsiteX20" fmla="*/ 184150 w 717562"/>
                <a:gd name="connsiteY20" fmla="*/ 393700 h 1390411"/>
                <a:gd name="connsiteX21" fmla="*/ 171450 w 717562"/>
                <a:gd name="connsiteY21" fmla="*/ 374650 h 1390411"/>
                <a:gd name="connsiteX22" fmla="*/ 146050 w 717562"/>
                <a:gd name="connsiteY22" fmla="*/ 330200 h 1390411"/>
                <a:gd name="connsiteX23" fmla="*/ 127000 w 717562"/>
                <a:gd name="connsiteY23" fmla="*/ 323850 h 1390411"/>
                <a:gd name="connsiteX24" fmla="*/ 101600 w 717562"/>
                <a:gd name="connsiteY24" fmla="*/ 285750 h 1390411"/>
                <a:gd name="connsiteX25" fmla="*/ 76200 w 717562"/>
                <a:gd name="connsiteY25" fmla="*/ 247650 h 1390411"/>
                <a:gd name="connsiteX26" fmla="*/ 63500 w 717562"/>
                <a:gd name="connsiteY26" fmla="*/ 209550 h 1390411"/>
                <a:gd name="connsiteX27" fmla="*/ 57150 w 717562"/>
                <a:gd name="connsiteY27" fmla="*/ 76200 h 1390411"/>
                <a:gd name="connsiteX28" fmla="*/ 44450 w 717562"/>
                <a:gd name="connsiteY28" fmla="*/ 44450 h 1390411"/>
                <a:gd name="connsiteX29" fmla="*/ 44450 w 717562"/>
                <a:gd name="connsiteY29" fmla="*/ 0 h 1390411"/>
                <a:gd name="connsiteX0" fmla="*/ 44450 w 717562"/>
                <a:gd name="connsiteY0" fmla="*/ 0 h 1390411"/>
                <a:gd name="connsiteX1" fmla="*/ 0 w 717562"/>
                <a:gd name="connsiteY1" fmla="*/ 1320800 h 1390411"/>
                <a:gd name="connsiteX2" fmla="*/ 146050 w 717562"/>
                <a:gd name="connsiteY2" fmla="*/ 1193800 h 1390411"/>
                <a:gd name="connsiteX3" fmla="*/ 387350 w 717562"/>
                <a:gd name="connsiteY3" fmla="*/ 1085850 h 1390411"/>
                <a:gd name="connsiteX4" fmla="*/ 628650 w 717562"/>
                <a:gd name="connsiteY4" fmla="*/ 971550 h 1390411"/>
                <a:gd name="connsiteX5" fmla="*/ 717550 w 717562"/>
                <a:gd name="connsiteY5" fmla="*/ 806450 h 1390411"/>
                <a:gd name="connsiteX6" fmla="*/ 635000 w 717562"/>
                <a:gd name="connsiteY6" fmla="*/ 660400 h 1390411"/>
                <a:gd name="connsiteX7" fmla="*/ 615950 w 717562"/>
                <a:gd name="connsiteY7" fmla="*/ 654050 h 1390411"/>
                <a:gd name="connsiteX8" fmla="*/ 539750 w 717562"/>
                <a:gd name="connsiteY8" fmla="*/ 615950 h 1390411"/>
                <a:gd name="connsiteX9" fmla="*/ 488950 w 717562"/>
                <a:gd name="connsiteY9" fmla="*/ 603250 h 1390411"/>
                <a:gd name="connsiteX10" fmla="*/ 431800 w 717562"/>
                <a:gd name="connsiteY10" fmla="*/ 577850 h 1390411"/>
                <a:gd name="connsiteX11" fmla="*/ 412750 w 717562"/>
                <a:gd name="connsiteY11" fmla="*/ 571500 h 1390411"/>
                <a:gd name="connsiteX12" fmla="*/ 393700 w 717562"/>
                <a:gd name="connsiteY12" fmla="*/ 565150 h 1390411"/>
                <a:gd name="connsiteX13" fmla="*/ 349250 w 717562"/>
                <a:gd name="connsiteY13" fmla="*/ 539750 h 1390411"/>
                <a:gd name="connsiteX14" fmla="*/ 330200 w 717562"/>
                <a:gd name="connsiteY14" fmla="*/ 527050 h 1390411"/>
                <a:gd name="connsiteX15" fmla="*/ 292100 w 717562"/>
                <a:gd name="connsiteY15" fmla="*/ 514350 h 1390411"/>
                <a:gd name="connsiteX16" fmla="*/ 273050 w 717562"/>
                <a:gd name="connsiteY16" fmla="*/ 488950 h 1390411"/>
                <a:gd name="connsiteX17" fmla="*/ 234950 w 717562"/>
                <a:gd name="connsiteY17" fmla="*/ 469900 h 1390411"/>
                <a:gd name="connsiteX18" fmla="*/ 209550 w 717562"/>
                <a:gd name="connsiteY18" fmla="*/ 431800 h 1390411"/>
                <a:gd name="connsiteX19" fmla="*/ 184150 w 717562"/>
                <a:gd name="connsiteY19" fmla="*/ 393700 h 1390411"/>
                <a:gd name="connsiteX20" fmla="*/ 171450 w 717562"/>
                <a:gd name="connsiteY20" fmla="*/ 374650 h 1390411"/>
                <a:gd name="connsiteX21" fmla="*/ 146050 w 717562"/>
                <a:gd name="connsiteY21" fmla="*/ 330200 h 1390411"/>
                <a:gd name="connsiteX22" fmla="*/ 127000 w 717562"/>
                <a:gd name="connsiteY22" fmla="*/ 323850 h 1390411"/>
                <a:gd name="connsiteX23" fmla="*/ 101600 w 717562"/>
                <a:gd name="connsiteY23" fmla="*/ 285750 h 1390411"/>
                <a:gd name="connsiteX24" fmla="*/ 76200 w 717562"/>
                <a:gd name="connsiteY24" fmla="*/ 247650 h 1390411"/>
                <a:gd name="connsiteX25" fmla="*/ 63500 w 717562"/>
                <a:gd name="connsiteY25" fmla="*/ 209550 h 1390411"/>
                <a:gd name="connsiteX26" fmla="*/ 57150 w 717562"/>
                <a:gd name="connsiteY26" fmla="*/ 76200 h 1390411"/>
                <a:gd name="connsiteX27" fmla="*/ 44450 w 717562"/>
                <a:gd name="connsiteY27" fmla="*/ 44450 h 1390411"/>
                <a:gd name="connsiteX28" fmla="*/ 44450 w 717562"/>
                <a:gd name="connsiteY28"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539750 w 717638"/>
                <a:gd name="connsiteY7" fmla="*/ 615950 h 1390411"/>
                <a:gd name="connsiteX8" fmla="*/ 488950 w 717638"/>
                <a:gd name="connsiteY8" fmla="*/ 603250 h 1390411"/>
                <a:gd name="connsiteX9" fmla="*/ 431800 w 717638"/>
                <a:gd name="connsiteY9" fmla="*/ 577850 h 1390411"/>
                <a:gd name="connsiteX10" fmla="*/ 412750 w 717638"/>
                <a:gd name="connsiteY10" fmla="*/ 571500 h 1390411"/>
                <a:gd name="connsiteX11" fmla="*/ 393700 w 717638"/>
                <a:gd name="connsiteY11" fmla="*/ 565150 h 1390411"/>
                <a:gd name="connsiteX12" fmla="*/ 349250 w 717638"/>
                <a:gd name="connsiteY12" fmla="*/ 539750 h 1390411"/>
                <a:gd name="connsiteX13" fmla="*/ 330200 w 717638"/>
                <a:gd name="connsiteY13" fmla="*/ 527050 h 1390411"/>
                <a:gd name="connsiteX14" fmla="*/ 292100 w 717638"/>
                <a:gd name="connsiteY14" fmla="*/ 514350 h 1390411"/>
                <a:gd name="connsiteX15" fmla="*/ 273050 w 717638"/>
                <a:gd name="connsiteY15" fmla="*/ 488950 h 1390411"/>
                <a:gd name="connsiteX16" fmla="*/ 234950 w 717638"/>
                <a:gd name="connsiteY16" fmla="*/ 469900 h 1390411"/>
                <a:gd name="connsiteX17" fmla="*/ 209550 w 717638"/>
                <a:gd name="connsiteY17" fmla="*/ 431800 h 1390411"/>
                <a:gd name="connsiteX18" fmla="*/ 184150 w 717638"/>
                <a:gd name="connsiteY18" fmla="*/ 393700 h 1390411"/>
                <a:gd name="connsiteX19" fmla="*/ 171450 w 717638"/>
                <a:gd name="connsiteY19" fmla="*/ 374650 h 1390411"/>
                <a:gd name="connsiteX20" fmla="*/ 146050 w 717638"/>
                <a:gd name="connsiteY20" fmla="*/ 330200 h 1390411"/>
                <a:gd name="connsiteX21" fmla="*/ 127000 w 717638"/>
                <a:gd name="connsiteY21" fmla="*/ 323850 h 1390411"/>
                <a:gd name="connsiteX22" fmla="*/ 101600 w 717638"/>
                <a:gd name="connsiteY22" fmla="*/ 285750 h 1390411"/>
                <a:gd name="connsiteX23" fmla="*/ 76200 w 717638"/>
                <a:gd name="connsiteY23" fmla="*/ 247650 h 1390411"/>
                <a:gd name="connsiteX24" fmla="*/ 63500 w 717638"/>
                <a:gd name="connsiteY24" fmla="*/ 209550 h 1390411"/>
                <a:gd name="connsiteX25" fmla="*/ 57150 w 717638"/>
                <a:gd name="connsiteY25" fmla="*/ 76200 h 1390411"/>
                <a:gd name="connsiteX26" fmla="*/ 44450 w 717638"/>
                <a:gd name="connsiteY26" fmla="*/ 44450 h 1390411"/>
                <a:gd name="connsiteX27" fmla="*/ 44450 w 717638"/>
                <a:gd name="connsiteY27"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488950 w 717638"/>
                <a:gd name="connsiteY7" fmla="*/ 603250 h 1390411"/>
                <a:gd name="connsiteX8" fmla="*/ 431800 w 717638"/>
                <a:gd name="connsiteY8" fmla="*/ 577850 h 1390411"/>
                <a:gd name="connsiteX9" fmla="*/ 412750 w 717638"/>
                <a:gd name="connsiteY9" fmla="*/ 571500 h 1390411"/>
                <a:gd name="connsiteX10" fmla="*/ 393700 w 717638"/>
                <a:gd name="connsiteY10" fmla="*/ 565150 h 1390411"/>
                <a:gd name="connsiteX11" fmla="*/ 349250 w 717638"/>
                <a:gd name="connsiteY11" fmla="*/ 539750 h 1390411"/>
                <a:gd name="connsiteX12" fmla="*/ 330200 w 717638"/>
                <a:gd name="connsiteY12" fmla="*/ 527050 h 1390411"/>
                <a:gd name="connsiteX13" fmla="*/ 292100 w 717638"/>
                <a:gd name="connsiteY13" fmla="*/ 514350 h 1390411"/>
                <a:gd name="connsiteX14" fmla="*/ 273050 w 717638"/>
                <a:gd name="connsiteY14" fmla="*/ 488950 h 1390411"/>
                <a:gd name="connsiteX15" fmla="*/ 234950 w 717638"/>
                <a:gd name="connsiteY15" fmla="*/ 469900 h 1390411"/>
                <a:gd name="connsiteX16" fmla="*/ 209550 w 717638"/>
                <a:gd name="connsiteY16" fmla="*/ 431800 h 1390411"/>
                <a:gd name="connsiteX17" fmla="*/ 184150 w 717638"/>
                <a:gd name="connsiteY17" fmla="*/ 393700 h 1390411"/>
                <a:gd name="connsiteX18" fmla="*/ 171450 w 717638"/>
                <a:gd name="connsiteY18" fmla="*/ 374650 h 1390411"/>
                <a:gd name="connsiteX19" fmla="*/ 146050 w 717638"/>
                <a:gd name="connsiteY19" fmla="*/ 330200 h 1390411"/>
                <a:gd name="connsiteX20" fmla="*/ 127000 w 717638"/>
                <a:gd name="connsiteY20" fmla="*/ 323850 h 1390411"/>
                <a:gd name="connsiteX21" fmla="*/ 101600 w 717638"/>
                <a:gd name="connsiteY21" fmla="*/ 285750 h 1390411"/>
                <a:gd name="connsiteX22" fmla="*/ 76200 w 717638"/>
                <a:gd name="connsiteY22" fmla="*/ 247650 h 1390411"/>
                <a:gd name="connsiteX23" fmla="*/ 63500 w 717638"/>
                <a:gd name="connsiteY23" fmla="*/ 209550 h 1390411"/>
                <a:gd name="connsiteX24" fmla="*/ 57150 w 717638"/>
                <a:gd name="connsiteY24" fmla="*/ 76200 h 1390411"/>
                <a:gd name="connsiteX25" fmla="*/ 44450 w 717638"/>
                <a:gd name="connsiteY25" fmla="*/ 44450 h 1390411"/>
                <a:gd name="connsiteX26" fmla="*/ 44450 w 717638"/>
                <a:gd name="connsiteY26"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431800 w 717638"/>
                <a:gd name="connsiteY7" fmla="*/ 577850 h 1390411"/>
                <a:gd name="connsiteX8" fmla="*/ 412750 w 717638"/>
                <a:gd name="connsiteY8" fmla="*/ 571500 h 1390411"/>
                <a:gd name="connsiteX9" fmla="*/ 393700 w 717638"/>
                <a:gd name="connsiteY9" fmla="*/ 565150 h 1390411"/>
                <a:gd name="connsiteX10" fmla="*/ 349250 w 717638"/>
                <a:gd name="connsiteY10" fmla="*/ 539750 h 1390411"/>
                <a:gd name="connsiteX11" fmla="*/ 330200 w 717638"/>
                <a:gd name="connsiteY11" fmla="*/ 527050 h 1390411"/>
                <a:gd name="connsiteX12" fmla="*/ 292100 w 717638"/>
                <a:gd name="connsiteY12" fmla="*/ 514350 h 1390411"/>
                <a:gd name="connsiteX13" fmla="*/ 273050 w 717638"/>
                <a:gd name="connsiteY13" fmla="*/ 488950 h 1390411"/>
                <a:gd name="connsiteX14" fmla="*/ 234950 w 717638"/>
                <a:gd name="connsiteY14" fmla="*/ 469900 h 1390411"/>
                <a:gd name="connsiteX15" fmla="*/ 209550 w 717638"/>
                <a:gd name="connsiteY15" fmla="*/ 431800 h 1390411"/>
                <a:gd name="connsiteX16" fmla="*/ 184150 w 717638"/>
                <a:gd name="connsiteY16" fmla="*/ 393700 h 1390411"/>
                <a:gd name="connsiteX17" fmla="*/ 171450 w 717638"/>
                <a:gd name="connsiteY17" fmla="*/ 374650 h 1390411"/>
                <a:gd name="connsiteX18" fmla="*/ 146050 w 717638"/>
                <a:gd name="connsiteY18" fmla="*/ 330200 h 1390411"/>
                <a:gd name="connsiteX19" fmla="*/ 127000 w 717638"/>
                <a:gd name="connsiteY19" fmla="*/ 323850 h 1390411"/>
                <a:gd name="connsiteX20" fmla="*/ 101600 w 717638"/>
                <a:gd name="connsiteY20" fmla="*/ 285750 h 1390411"/>
                <a:gd name="connsiteX21" fmla="*/ 76200 w 717638"/>
                <a:gd name="connsiteY21" fmla="*/ 247650 h 1390411"/>
                <a:gd name="connsiteX22" fmla="*/ 63500 w 717638"/>
                <a:gd name="connsiteY22" fmla="*/ 209550 h 1390411"/>
                <a:gd name="connsiteX23" fmla="*/ 57150 w 717638"/>
                <a:gd name="connsiteY23" fmla="*/ 76200 h 1390411"/>
                <a:gd name="connsiteX24" fmla="*/ 44450 w 717638"/>
                <a:gd name="connsiteY24" fmla="*/ 44450 h 1390411"/>
                <a:gd name="connsiteX25" fmla="*/ 44450 w 717638"/>
                <a:gd name="connsiteY25"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412750 w 717638"/>
                <a:gd name="connsiteY7" fmla="*/ 571500 h 1390411"/>
                <a:gd name="connsiteX8" fmla="*/ 393700 w 717638"/>
                <a:gd name="connsiteY8" fmla="*/ 565150 h 1390411"/>
                <a:gd name="connsiteX9" fmla="*/ 349250 w 717638"/>
                <a:gd name="connsiteY9" fmla="*/ 539750 h 1390411"/>
                <a:gd name="connsiteX10" fmla="*/ 330200 w 717638"/>
                <a:gd name="connsiteY10" fmla="*/ 527050 h 1390411"/>
                <a:gd name="connsiteX11" fmla="*/ 292100 w 717638"/>
                <a:gd name="connsiteY11" fmla="*/ 514350 h 1390411"/>
                <a:gd name="connsiteX12" fmla="*/ 273050 w 717638"/>
                <a:gd name="connsiteY12" fmla="*/ 488950 h 1390411"/>
                <a:gd name="connsiteX13" fmla="*/ 234950 w 717638"/>
                <a:gd name="connsiteY13" fmla="*/ 469900 h 1390411"/>
                <a:gd name="connsiteX14" fmla="*/ 209550 w 717638"/>
                <a:gd name="connsiteY14" fmla="*/ 431800 h 1390411"/>
                <a:gd name="connsiteX15" fmla="*/ 184150 w 717638"/>
                <a:gd name="connsiteY15" fmla="*/ 393700 h 1390411"/>
                <a:gd name="connsiteX16" fmla="*/ 171450 w 717638"/>
                <a:gd name="connsiteY16" fmla="*/ 374650 h 1390411"/>
                <a:gd name="connsiteX17" fmla="*/ 146050 w 717638"/>
                <a:gd name="connsiteY17" fmla="*/ 330200 h 1390411"/>
                <a:gd name="connsiteX18" fmla="*/ 127000 w 717638"/>
                <a:gd name="connsiteY18" fmla="*/ 323850 h 1390411"/>
                <a:gd name="connsiteX19" fmla="*/ 101600 w 717638"/>
                <a:gd name="connsiteY19" fmla="*/ 285750 h 1390411"/>
                <a:gd name="connsiteX20" fmla="*/ 76200 w 717638"/>
                <a:gd name="connsiteY20" fmla="*/ 247650 h 1390411"/>
                <a:gd name="connsiteX21" fmla="*/ 63500 w 717638"/>
                <a:gd name="connsiteY21" fmla="*/ 209550 h 1390411"/>
                <a:gd name="connsiteX22" fmla="*/ 57150 w 717638"/>
                <a:gd name="connsiteY22" fmla="*/ 76200 h 1390411"/>
                <a:gd name="connsiteX23" fmla="*/ 44450 w 717638"/>
                <a:gd name="connsiteY23" fmla="*/ 44450 h 1390411"/>
                <a:gd name="connsiteX24" fmla="*/ 44450 w 717638"/>
                <a:gd name="connsiteY24"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349250 w 717638"/>
                <a:gd name="connsiteY8" fmla="*/ 539750 h 1390411"/>
                <a:gd name="connsiteX9" fmla="*/ 330200 w 717638"/>
                <a:gd name="connsiteY9" fmla="*/ 527050 h 1390411"/>
                <a:gd name="connsiteX10" fmla="*/ 292100 w 717638"/>
                <a:gd name="connsiteY10" fmla="*/ 514350 h 1390411"/>
                <a:gd name="connsiteX11" fmla="*/ 273050 w 717638"/>
                <a:gd name="connsiteY11" fmla="*/ 488950 h 1390411"/>
                <a:gd name="connsiteX12" fmla="*/ 234950 w 717638"/>
                <a:gd name="connsiteY12" fmla="*/ 469900 h 1390411"/>
                <a:gd name="connsiteX13" fmla="*/ 209550 w 717638"/>
                <a:gd name="connsiteY13" fmla="*/ 431800 h 1390411"/>
                <a:gd name="connsiteX14" fmla="*/ 184150 w 717638"/>
                <a:gd name="connsiteY14" fmla="*/ 393700 h 1390411"/>
                <a:gd name="connsiteX15" fmla="*/ 171450 w 717638"/>
                <a:gd name="connsiteY15" fmla="*/ 374650 h 1390411"/>
                <a:gd name="connsiteX16" fmla="*/ 146050 w 717638"/>
                <a:gd name="connsiteY16" fmla="*/ 330200 h 1390411"/>
                <a:gd name="connsiteX17" fmla="*/ 127000 w 717638"/>
                <a:gd name="connsiteY17" fmla="*/ 323850 h 1390411"/>
                <a:gd name="connsiteX18" fmla="*/ 101600 w 717638"/>
                <a:gd name="connsiteY18" fmla="*/ 285750 h 1390411"/>
                <a:gd name="connsiteX19" fmla="*/ 76200 w 717638"/>
                <a:gd name="connsiteY19" fmla="*/ 247650 h 1390411"/>
                <a:gd name="connsiteX20" fmla="*/ 63500 w 717638"/>
                <a:gd name="connsiteY20" fmla="*/ 209550 h 1390411"/>
                <a:gd name="connsiteX21" fmla="*/ 57150 w 717638"/>
                <a:gd name="connsiteY21" fmla="*/ 76200 h 1390411"/>
                <a:gd name="connsiteX22" fmla="*/ 44450 w 717638"/>
                <a:gd name="connsiteY22" fmla="*/ 44450 h 1390411"/>
                <a:gd name="connsiteX23" fmla="*/ 44450 w 717638"/>
                <a:gd name="connsiteY23"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330200 w 717638"/>
                <a:gd name="connsiteY8" fmla="*/ 527050 h 1390411"/>
                <a:gd name="connsiteX9" fmla="*/ 292100 w 717638"/>
                <a:gd name="connsiteY9" fmla="*/ 514350 h 1390411"/>
                <a:gd name="connsiteX10" fmla="*/ 273050 w 717638"/>
                <a:gd name="connsiteY10" fmla="*/ 488950 h 1390411"/>
                <a:gd name="connsiteX11" fmla="*/ 234950 w 717638"/>
                <a:gd name="connsiteY11" fmla="*/ 469900 h 1390411"/>
                <a:gd name="connsiteX12" fmla="*/ 209550 w 717638"/>
                <a:gd name="connsiteY12" fmla="*/ 431800 h 1390411"/>
                <a:gd name="connsiteX13" fmla="*/ 184150 w 717638"/>
                <a:gd name="connsiteY13" fmla="*/ 393700 h 1390411"/>
                <a:gd name="connsiteX14" fmla="*/ 171450 w 717638"/>
                <a:gd name="connsiteY14" fmla="*/ 374650 h 1390411"/>
                <a:gd name="connsiteX15" fmla="*/ 146050 w 717638"/>
                <a:gd name="connsiteY15" fmla="*/ 330200 h 1390411"/>
                <a:gd name="connsiteX16" fmla="*/ 127000 w 717638"/>
                <a:gd name="connsiteY16" fmla="*/ 323850 h 1390411"/>
                <a:gd name="connsiteX17" fmla="*/ 101600 w 717638"/>
                <a:gd name="connsiteY17" fmla="*/ 285750 h 1390411"/>
                <a:gd name="connsiteX18" fmla="*/ 76200 w 717638"/>
                <a:gd name="connsiteY18" fmla="*/ 247650 h 1390411"/>
                <a:gd name="connsiteX19" fmla="*/ 63500 w 717638"/>
                <a:gd name="connsiteY19" fmla="*/ 209550 h 1390411"/>
                <a:gd name="connsiteX20" fmla="*/ 57150 w 717638"/>
                <a:gd name="connsiteY20" fmla="*/ 76200 h 1390411"/>
                <a:gd name="connsiteX21" fmla="*/ 44450 w 717638"/>
                <a:gd name="connsiteY21" fmla="*/ 44450 h 1390411"/>
                <a:gd name="connsiteX22" fmla="*/ 44450 w 717638"/>
                <a:gd name="connsiteY22"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92100 w 717638"/>
                <a:gd name="connsiteY8" fmla="*/ 514350 h 1390411"/>
                <a:gd name="connsiteX9" fmla="*/ 273050 w 717638"/>
                <a:gd name="connsiteY9" fmla="*/ 488950 h 1390411"/>
                <a:gd name="connsiteX10" fmla="*/ 234950 w 717638"/>
                <a:gd name="connsiteY10" fmla="*/ 469900 h 1390411"/>
                <a:gd name="connsiteX11" fmla="*/ 209550 w 717638"/>
                <a:gd name="connsiteY11" fmla="*/ 431800 h 1390411"/>
                <a:gd name="connsiteX12" fmla="*/ 184150 w 717638"/>
                <a:gd name="connsiteY12" fmla="*/ 393700 h 1390411"/>
                <a:gd name="connsiteX13" fmla="*/ 171450 w 717638"/>
                <a:gd name="connsiteY13" fmla="*/ 374650 h 1390411"/>
                <a:gd name="connsiteX14" fmla="*/ 146050 w 717638"/>
                <a:gd name="connsiteY14" fmla="*/ 330200 h 1390411"/>
                <a:gd name="connsiteX15" fmla="*/ 127000 w 717638"/>
                <a:gd name="connsiteY15" fmla="*/ 323850 h 1390411"/>
                <a:gd name="connsiteX16" fmla="*/ 101600 w 717638"/>
                <a:gd name="connsiteY16" fmla="*/ 285750 h 1390411"/>
                <a:gd name="connsiteX17" fmla="*/ 76200 w 717638"/>
                <a:gd name="connsiteY17" fmla="*/ 247650 h 1390411"/>
                <a:gd name="connsiteX18" fmla="*/ 63500 w 717638"/>
                <a:gd name="connsiteY18" fmla="*/ 209550 h 1390411"/>
                <a:gd name="connsiteX19" fmla="*/ 57150 w 717638"/>
                <a:gd name="connsiteY19" fmla="*/ 76200 h 1390411"/>
                <a:gd name="connsiteX20" fmla="*/ 44450 w 717638"/>
                <a:gd name="connsiteY20" fmla="*/ 44450 h 1390411"/>
                <a:gd name="connsiteX21" fmla="*/ 44450 w 717638"/>
                <a:gd name="connsiteY21"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73050 w 717638"/>
                <a:gd name="connsiteY8" fmla="*/ 488950 h 1390411"/>
                <a:gd name="connsiteX9" fmla="*/ 234950 w 717638"/>
                <a:gd name="connsiteY9" fmla="*/ 469900 h 1390411"/>
                <a:gd name="connsiteX10" fmla="*/ 209550 w 717638"/>
                <a:gd name="connsiteY10" fmla="*/ 431800 h 1390411"/>
                <a:gd name="connsiteX11" fmla="*/ 184150 w 717638"/>
                <a:gd name="connsiteY11" fmla="*/ 393700 h 1390411"/>
                <a:gd name="connsiteX12" fmla="*/ 171450 w 717638"/>
                <a:gd name="connsiteY12" fmla="*/ 374650 h 1390411"/>
                <a:gd name="connsiteX13" fmla="*/ 146050 w 717638"/>
                <a:gd name="connsiteY13" fmla="*/ 330200 h 1390411"/>
                <a:gd name="connsiteX14" fmla="*/ 127000 w 717638"/>
                <a:gd name="connsiteY14" fmla="*/ 323850 h 1390411"/>
                <a:gd name="connsiteX15" fmla="*/ 101600 w 717638"/>
                <a:gd name="connsiteY15" fmla="*/ 285750 h 1390411"/>
                <a:gd name="connsiteX16" fmla="*/ 76200 w 717638"/>
                <a:gd name="connsiteY16" fmla="*/ 247650 h 1390411"/>
                <a:gd name="connsiteX17" fmla="*/ 63500 w 717638"/>
                <a:gd name="connsiteY17" fmla="*/ 209550 h 1390411"/>
                <a:gd name="connsiteX18" fmla="*/ 57150 w 717638"/>
                <a:gd name="connsiteY18" fmla="*/ 76200 h 1390411"/>
                <a:gd name="connsiteX19" fmla="*/ 44450 w 717638"/>
                <a:gd name="connsiteY19" fmla="*/ 44450 h 1390411"/>
                <a:gd name="connsiteX20" fmla="*/ 44450 w 717638"/>
                <a:gd name="connsiteY20"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209550 w 717638"/>
                <a:gd name="connsiteY9" fmla="*/ 431800 h 1390411"/>
                <a:gd name="connsiteX10" fmla="*/ 184150 w 717638"/>
                <a:gd name="connsiteY10" fmla="*/ 393700 h 1390411"/>
                <a:gd name="connsiteX11" fmla="*/ 171450 w 717638"/>
                <a:gd name="connsiteY11" fmla="*/ 374650 h 1390411"/>
                <a:gd name="connsiteX12" fmla="*/ 146050 w 717638"/>
                <a:gd name="connsiteY12" fmla="*/ 330200 h 1390411"/>
                <a:gd name="connsiteX13" fmla="*/ 127000 w 717638"/>
                <a:gd name="connsiteY13" fmla="*/ 323850 h 1390411"/>
                <a:gd name="connsiteX14" fmla="*/ 101600 w 717638"/>
                <a:gd name="connsiteY14" fmla="*/ 285750 h 1390411"/>
                <a:gd name="connsiteX15" fmla="*/ 76200 w 717638"/>
                <a:gd name="connsiteY15" fmla="*/ 247650 h 1390411"/>
                <a:gd name="connsiteX16" fmla="*/ 63500 w 717638"/>
                <a:gd name="connsiteY16" fmla="*/ 209550 h 1390411"/>
                <a:gd name="connsiteX17" fmla="*/ 57150 w 717638"/>
                <a:gd name="connsiteY17" fmla="*/ 76200 h 1390411"/>
                <a:gd name="connsiteX18" fmla="*/ 44450 w 717638"/>
                <a:gd name="connsiteY18" fmla="*/ 44450 h 1390411"/>
                <a:gd name="connsiteX19" fmla="*/ 44450 w 717638"/>
                <a:gd name="connsiteY19"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184150 w 717638"/>
                <a:gd name="connsiteY9" fmla="*/ 393700 h 1390411"/>
                <a:gd name="connsiteX10" fmla="*/ 171450 w 717638"/>
                <a:gd name="connsiteY10" fmla="*/ 374650 h 1390411"/>
                <a:gd name="connsiteX11" fmla="*/ 146050 w 717638"/>
                <a:gd name="connsiteY11" fmla="*/ 330200 h 1390411"/>
                <a:gd name="connsiteX12" fmla="*/ 127000 w 717638"/>
                <a:gd name="connsiteY12" fmla="*/ 323850 h 1390411"/>
                <a:gd name="connsiteX13" fmla="*/ 101600 w 717638"/>
                <a:gd name="connsiteY13" fmla="*/ 285750 h 1390411"/>
                <a:gd name="connsiteX14" fmla="*/ 76200 w 717638"/>
                <a:gd name="connsiteY14" fmla="*/ 247650 h 1390411"/>
                <a:gd name="connsiteX15" fmla="*/ 63500 w 717638"/>
                <a:gd name="connsiteY15" fmla="*/ 209550 h 1390411"/>
                <a:gd name="connsiteX16" fmla="*/ 57150 w 717638"/>
                <a:gd name="connsiteY16" fmla="*/ 76200 h 1390411"/>
                <a:gd name="connsiteX17" fmla="*/ 44450 w 717638"/>
                <a:gd name="connsiteY17" fmla="*/ 44450 h 1390411"/>
                <a:gd name="connsiteX18" fmla="*/ 44450 w 717638"/>
                <a:gd name="connsiteY18"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184150 w 717638"/>
                <a:gd name="connsiteY9" fmla="*/ 393700 h 1390411"/>
                <a:gd name="connsiteX10" fmla="*/ 146050 w 717638"/>
                <a:gd name="connsiteY10" fmla="*/ 330200 h 1390411"/>
                <a:gd name="connsiteX11" fmla="*/ 127000 w 717638"/>
                <a:gd name="connsiteY11" fmla="*/ 323850 h 1390411"/>
                <a:gd name="connsiteX12" fmla="*/ 101600 w 717638"/>
                <a:gd name="connsiteY12" fmla="*/ 285750 h 1390411"/>
                <a:gd name="connsiteX13" fmla="*/ 76200 w 717638"/>
                <a:gd name="connsiteY13" fmla="*/ 247650 h 1390411"/>
                <a:gd name="connsiteX14" fmla="*/ 63500 w 717638"/>
                <a:gd name="connsiteY14" fmla="*/ 209550 h 1390411"/>
                <a:gd name="connsiteX15" fmla="*/ 57150 w 717638"/>
                <a:gd name="connsiteY15" fmla="*/ 76200 h 1390411"/>
                <a:gd name="connsiteX16" fmla="*/ 44450 w 717638"/>
                <a:gd name="connsiteY16" fmla="*/ 44450 h 1390411"/>
                <a:gd name="connsiteX17" fmla="*/ 44450 w 717638"/>
                <a:gd name="connsiteY17"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184150 w 717638"/>
                <a:gd name="connsiteY9" fmla="*/ 393700 h 1390411"/>
                <a:gd name="connsiteX10" fmla="*/ 146050 w 717638"/>
                <a:gd name="connsiteY10" fmla="*/ 330200 h 1390411"/>
                <a:gd name="connsiteX11" fmla="*/ 101600 w 717638"/>
                <a:gd name="connsiteY11" fmla="*/ 285750 h 1390411"/>
                <a:gd name="connsiteX12" fmla="*/ 76200 w 717638"/>
                <a:gd name="connsiteY12" fmla="*/ 247650 h 1390411"/>
                <a:gd name="connsiteX13" fmla="*/ 63500 w 717638"/>
                <a:gd name="connsiteY13" fmla="*/ 209550 h 1390411"/>
                <a:gd name="connsiteX14" fmla="*/ 57150 w 717638"/>
                <a:gd name="connsiteY14" fmla="*/ 76200 h 1390411"/>
                <a:gd name="connsiteX15" fmla="*/ 44450 w 717638"/>
                <a:gd name="connsiteY15" fmla="*/ 44450 h 1390411"/>
                <a:gd name="connsiteX16" fmla="*/ 44450 w 717638"/>
                <a:gd name="connsiteY16"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146050 w 717638"/>
                <a:gd name="connsiteY9" fmla="*/ 330200 h 1390411"/>
                <a:gd name="connsiteX10" fmla="*/ 101600 w 717638"/>
                <a:gd name="connsiteY10" fmla="*/ 285750 h 1390411"/>
                <a:gd name="connsiteX11" fmla="*/ 76200 w 717638"/>
                <a:gd name="connsiteY11" fmla="*/ 247650 h 1390411"/>
                <a:gd name="connsiteX12" fmla="*/ 63500 w 717638"/>
                <a:gd name="connsiteY12" fmla="*/ 209550 h 1390411"/>
                <a:gd name="connsiteX13" fmla="*/ 57150 w 717638"/>
                <a:gd name="connsiteY13" fmla="*/ 76200 h 1390411"/>
                <a:gd name="connsiteX14" fmla="*/ 44450 w 717638"/>
                <a:gd name="connsiteY14" fmla="*/ 44450 h 1390411"/>
                <a:gd name="connsiteX15" fmla="*/ 44450 w 717638"/>
                <a:gd name="connsiteY15"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101600 w 717638"/>
                <a:gd name="connsiteY9" fmla="*/ 285750 h 1390411"/>
                <a:gd name="connsiteX10" fmla="*/ 76200 w 717638"/>
                <a:gd name="connsiteY10" fmla="*/ 247650 h 1390411"/>
                <a:gd name="connsiteX11" fmla="*/ 63500 w 717638"/>
                <a:gd name="connsiteY11" fmla="*/ 209550 h 1390411"/>
                <a:gd name="connsiteX12" fmla="*/ 57150 w 717638"/>
                <a:gd name="connsiteY12" fmla="*/ 76200 h 1390411"/>
                <a:gd name="connsiteX13" fmla="*/ 44450 w 717638"/>
                <a:gd name="connsiteY13" fmla="*/ 44450 h 1390411"/>
                <a:gd name="connsiteX14" fmla="*/ 44450 w 717638"/>
                <a:gd name="connsiteY14"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76200 w 717638"/>
                <a:gd name="connsiteY9" fmla="*/ 247650 h 1390411"/>
                <a:gd name="connsiteX10" fmla="*/ 63500 w 717638"/>
                <a:gd name="connsiteY10" fmla="*/ 209550 h 1390411"/>
                <a:gd name="connsiteX11" fmla="*/ 57150 w 717638"/>
                <a:gd name="connsiteY11" fmla="*/ 76200 h 1390411"/>
                <a:gd name="connsiteX12" fmla="*/ 44450 w 717638"/>
                <a:gd name="connsiteY12" fmla="*/ 44450 h 1390411"/>
                <a:gd name="connsiteX13" fmla="*/ 44450 w 717638"/>
                <a:gd name="connsiteY13"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63500 w 717638"/>
                <a:gd name="connsiteY9" fmla="*/ 209550 h 1390411"/>
                <a:gd name="connsiteX10" fmla="*/ 57150 w 717638"/>
                <a:gd name="connsiteY10" fmla="*/ 76200 h 1390411"/>
                <a:gd name="connsiteX11" fmla="*/ 44450 w 717638"/>
                <a:gd name="connsiteY11" fmla="*/ 44450 h 1390411"/>
                <a:gd name="connsiteX12" fmla="*/ 44450 w 717638"/>
                <a:gd name="connsiteY12" fmla="*/ 0 h 1390411"/>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57150 w 717638"/>
                <a:gd name="connsiteY9" fmla="*/ 76200 h 1390411"/>
                <a:gd name="connsiteX10" fmla="*/ 44450 w 717638"/>
                <a:gd name="connsiteY10" fmla="*/ 44450 h 1390411"/>
                <a:gd name="connsiteX11" fmla="*/ 44450 w 717638"/>
                <a:gd name="connsiteY11" fmla="*/ 0 h 1390411"/>
                <a:gd name="connsiteX0" fmla="*/ 44450 w 717638"/>
                <a:gd name="connsiteY0" fmla="*/ 1613 h 1392024"/>
                <a:gd name="connsiteX1" fmla="*/ 0 w 717638"/>
                <a:gd name="connsiteY1" fmla="*/ 1322413 h 1392024"/>
                <a:gd name="connsiteX2" fmla="*/ 146050 w 717638"/>
                <a:gd name="connsiteY2" fmla="*/ 1195413 h 1392024"/>
                <a:gd name="connsiteX3" fmla="*/ 387350 w 717638"/>
                <a:gd name="connsiteY3" fmla="*/ 1087463 h 1392024"/>
                <a:gd name="connsiteX4" fmla="*/ 628650 w 717638"/>
                <a:gd name="connsiteY4" fmla="*/ 973163 h 1392024"/>
                <a:gd name="connsiteX5" fmla="*/ 717550 w 717638"/>
                <a:gd name="connsiteY5" fmla="*/ 808063 h 1392024"/>
                <a:gd name="connsiteX6" fmla="*/ 615950 w 717638"/>
                <a:gd name="connsiteY6" fmla="*/ 655663 h 1392024"/>
                <a:gd name="connsiteX7" fmla="*/ 393700 w 717638"/>
                <a:gd name="connsiteY7" fmla="*/ 566763 h 1392024"/>
                <a:gd name="connsiteX8" fmla="*/ 234950 w 717638"/>
                <a:gd name="connsiteY8" fmla="*/ 471513 h 1392024"/>
                <a:gd name="connsiteX9" fmla="*/ 44450 w 717638"/>
                <a:gd name="connsiteY9" fmla="*/ 46063 h 1392024"/>
                <a:gd name="connsiteX10" fmla="*/ 44450 w 717638"/>
                <a:gd name="connsiteY10" fmla="*/ 1613 h 1392024"/>
                <a:gd name="connsiteX0" fmla="*/ 44450 w 717638"/>
                <a:gd name="connsiteY0" fmla="*/ 24442 h 1414853"/>
                <a:gd name="connsiteX1" fmla="*/ 0 w 717638"/>
                <a:gd name="connsiteY1" fmla="*/ 1345242 h 1414853"/>
                <a:gd name="connsiteX2" fmla="*/ 146050 w 717638"/>
                <a:gd name="connsiteY2" fmla="*/ 1218242 h 1414853"/>
                <a:gd name="connsiteX3" fmla="*/ 387350 w 717638"/>
                <a:gd name="connsiteY3" fmla="*/ 1110292 h 1414853"/>
                <a:gd name="connsiteX4" fmla="*/ 628650 w 717638"/>
                <a:gd name="connsiteY4" fmla="*/ 995992 h 1414853"/>
                <a:gd name="connsiteX5" fmla="*/ 717550 w 717638"/>
                <a:gd name="connsiteY5" fmla="*/ 830892 h 1414853"/>
                <a:gd name="connsiteX6" fmla="*/ 615950 w 717638"/>
                <a:gd name="connsiteY6" fmla="*/ 678492 h 1414853"/>
                <a:gd name="connsiteX7" fmla="*/ 393700 w 717638"/>
                <a:gd name="connsiteY7" fmla="*/ 589592 h 1414853"/>
                <a:gd name="connsiteX8" fmla="*/ 234950 w 717638"/>
                <a:gd name="connsiteY8" fmla="*/ 494342 h 1414853"/>
                <a:gd name="connsiteX9" fmla="*/ 44450 w 717638"/>
                <a:gd name="connsiteY9" fmla="*/ 24442 h 1414853"/>
                <a:gd name="connsiteX0" fmla="*/ 44450 w 717638"/>
                <a:gd name="connsiteY0" fmla="*/ 24442 h 1414853"/>
                <a:gd name="connsiteX1" fmla="*/ 0 w 717638"/>
                <a:gd name="connsiteY1" fmla="*/ 1345242 h 1414853"/>
                <a:gd name="connsiteX2" fmla="*/ 146050 w 717638"/>
                <a:gd name="connsiteY2" fmla="*/ 1218242 h 1414853"/>
                <a:gd name="connsiteX3" fmla="*/ 387350 w 717638"/>
                <a:gd name="connsiteY3" fmla="*/ 1110292 h 1414853"/>
                <a:gd name="connsiteX4" fmla="*/ 628650 w 717638"/>
                <a:gd name="connsiteY4" fmla="*/ 995992 h 1414853"/>
                <a:gd name="connsiteX5" fmla="*/ 717550 w 717638"/>
                <a:gd name="connsiteY5" fmla="*/ 830892 h 1414853"/>
                <a:gd name="connsiteX6" fmla="*/ 615950 w 717638"/>
                <a:gd name="connsiteY6" fmla="*/ 678492 h 1414853"/>
                <a:gd name="connsiteX7" fmla="*/ 393700 w 717638"/>
                <a:gd name="connsiteY7" fmla="*/ 589592 h 1414853"/>
                <a:gd name="connsiteX8" fmla="*/ 234950 w 717638"/>
                <a:gd name="connsiteY8" fmla="*/ 494342 h 1414853"/>
                <a:gd name="connsiteX9" fmla="*/ 44450 w 717638"/>
                <a:gd name="connsiteY9" fmla="*/ 24442 h 1414853"/>
                <a:gd name="connsiteX0" fmla="*/ 44450 w 717638"/>
                <a:gd name="connsiteY0" fmla="*/ 0 h 1390411"/>
                <a:gd name="connsiteX1" fmla="*/ 0 w 717638"/>
                <a:gd name="connsiteY1" fmla="*/ 1320800 h 1390411"/>
                <a:gd name="connsiteX2" fmla="*/ 146050 w 717638"/>
                <a:gd name="connsiteY2" fmla="*/ 1193800 h 1390411"/>
                <a:gd name="connsiteX3" fmla="*/ 387350 w 717638"/>
                <a:gd name="connsiteY3" fmla="*/ 1085850 h 1390411"/>
                <a:gd name="connsiteX4" fmla="*/ 628650 w 717638"/>
                <a:gd name="connsiteY4" fmla="*/ 971550 h 1390411"/>
                <a:gd name="connsiteX5" fmla="*/ 717550 w 717638"/>
                <a:gd name="connsiteY5" fmla="*/ 806450 h 1390411"/>
                <a:gd name="connsiteX6" fmla="*/ 615950 w 717638"/>
                <a:gd name="connsiteY6" fmla="*/ 654050 h 1390411"/>
                <a:gd name="connsiteX7" fmla="*/ 393700 w 717638"/>
                <a:gd name="connsiteY7" fmla="*/ 565150 h 1390411"/>
                <a:gd name="connsiteX8" fmla="*/ 234950 w 717638"/>
                <a:gd name="connsiteY8" fmla="*/ 469900 h 1390411"/>
                <a:gd name="connsiteX9" fmla="*/ 44450 w 717638"/>
                <a:gd name="connsiteY9" fmla="*/ 0 h 1390411"/>
                <a:gd name="connsiteX0" fmla="*/ 44450 w 717638"/>
                <a:gd name="connsiteY0" fmla="*/ 0 h 1320800"/>
                <a:gd name="connsiteX1" fmla="*/ 0 w 717638"/>
                <a:gd name="connsiteY1" fmla="*/ 1320800 h 1320800"/>
                <a:gd name="connsiteX2" fmla="*/ 146050 w 717638"/>
                <a:gd name="connsiteY2" fmla="*/ 1193800 h 1320800"/>
                <a:gd name="connsiteX3" fmla="*/ 387350 w 717638"/>
                <a:gd name="connsiteY3" fmla="*/ 1085850 h 1320800"/>
                <a:gd name="connsiteX4" fmla="*/ 628650 w 717638"/>
                <a:gd name="connsiteY4" fmla="*/ 971550 h 1320800"/>
                <a:gd name="connsiteX5" fmla="*/ 717550 w 717638"/>
                <a:gd name="connsiteY5" fmla="*/ 806450 h 1320800"/>
                <a:gd name="connsiteX6" fmla="*/ 615950 w 717638"/>
                <a:gd name="connsiteY6" fmla="*/ 654050 h 1320800"/>
                <a:gd name="connsiteX7" fmla="*/ 393700 w 717638"/>
                <a:gd name="connsiteY7" fmla="*/ 565150 h 1320800"/>
                <a:gd name="connsiteX8" fmla="*/ 234950 w 717638"/>
                <a:gd name="connsiteY8" fmla="*/ 469900 h 1320800"/>
                <a:gd name="connsiteX9" fmla="*/ 44450 w 717638"/>
                <a:gd name="connsiteY9" fmla="*/ 0 h 1320800"/>
                <a:gd name="connsiteX0" fmla="*/ 19050 w 692238"/>
                <a:gd name="connsiteY0" fmla="*/ 0 h 1320800"/>
                <a:gd name="connsiteX1" fmla="*/ 0 w 692238"/>
                <a:gd name="connsiteY1" fmla="*/ 1320800 h 1320800"/>
                <a:gd name="connsiteX2" fmla="*/ 120650 w 692238"/>
                <a:gd name="connsiteY2" fmla="*/ 1193800 h 1320800"/>
                <a:gd name="connsiteX3" fmla="*/ 361950 w 692238"/>
                <a:gd name="connsiteY3" fmla="*/ 1085850 h 1320800"/>
                <a:gd name="connsiteX4" fmla="*/ 603250 w 692238"/>
                <a:gd name="connsiteY4" fmla="*/ 971550 h 1320800"/>
                <a:gd name="connsiteX5" fmla="*/ 692150 w 692238"/>
                <a:gd name="connsiteY5" fmla="*/ 806450 h 1320800"/>
                <a:gd name="connsiteX6" fmla="*/ 590550 w 692238"/>
                <a:gd name="connsiteY6" fmla="*/ 654050 h 1320800"/>
                <a:gd name="connsiteX7" fmla="*/ 368300 w 692238"/>
                <a:gd name="connsiteY7" fmla="*/ 565150 h 1320800"/>
                <a:gd name="connsiteX8" fmla="*/ 209550 w 692238"/>
                <a:gd name="connsiteY8" fmla="*/ 469900 h 1320800"/>
                <a:gd name="connsiteX9" fmla="*/ 19050 w 692238"/>
                <a:gd name="connsiteY9" fmla="*/ 0 h 1320800"/>
                <a:gd name="connsiteX0" fmla="*/ 19050 w 692238"/>
                <a:gd name="connsiteY0" fmla="*/ 0 h 1320800"/>
                <a:gd name="connsiteX1" fmla="*/ 0 w 692238"/>
                <a:gd name="connsiteY1" fmla="*/ 1320800 h 1320800"/>
                <a:gd name="connsiteX2" fmla="*/ 120650 w 692238"/>
                <a:gd name="connsiteY2" fmla="*/ 1193800 h 1320800"/>
                <a:gd name="connsiteX3" fmla="*/ 361950 w 692238"/>
                <a:gd name="connsiteY3" fmla="*/ 1060450 h 1320800"/>
                <a:gd name="connsiteX4" fmla="*/ 603250 w 692238"/>
                <a:gd name="connsiteY4" fmla="*/ 971550 h 1320800"/>
                <a:gd name="connsiteX5" fmla="*/ 692150 w 692238"/>
                <a:gd name="connsiteY5" fmla="*/ 806450 h 1320800"/>
                <a:gd name="connsiteX6" fmla="*/ 590550 w 692238"/>
                <a:gd name="connsiteY6" fmla="*/ 654050 h 1320800"/>
                <a:gd name="connsiteX7" fmla="*/ 368300 w 692238"/>
                <a:gd name="connsiteY7" fmla="*/ 565150 h 1320800"/>
                <a:gd name="connsiteX8" fmla="*/ 209550 w 692238"/>
                <a:gd name="connsiteY8" fmla="*/ 469900 h 1320800"/>
                <a:gd name="connsiteX9" fmla="*/ 19050 w 692238"/>
                <a:gd name="connsiteY9" fmla="*/ 0 h 1320800"/>
                <a:gd name="connsiteX0" fmla="*/ 19050 w 692216"/>
                <a:gd name="connsiteY0" fmla="*/ 0 h 1320800"/>
                <a:gd name="connsiteX1" fmla="*/ 0 w 692216"/>
                <a:gd name="connsiteY1" fmla="*/ 1320800 h 1320800"/>
                <a:gd name="connsiteX2" fmla="*/ 120650 w 692216"/>
                <a:gd name="connsiteY2" fmla="*/ 1193800 h 1320800"/>
                <a:gd name="connsiteX3" fmla="*/ 361950 w 692216"/>
                <a:gd name="connsiteY3" fmla="*/ 1060450 h 1320800"/>
                <a:gd name="connsiteX4" fmla="*/ 590550 w 692216"/>
                <a:gd name="connsiteY4" fmla="*/ 952500 h 1320800"/>
                <a:gd name="connsiteX5" fmla="*/ 692150 w 692216"/>
                <a:gd name="connsiteY5" fmla="*/ 806450 h 1320800"/>
                <a:gd name="connsiteX6" fmla="*/ 590550 w 692216"/>
                <a:gd name="connsiteY6" fmla="*/ 654050 h 1320800"/>
                <a:gd name="connsiteX7" fmla="*/ 368300 w 692216"/>
                <a:gd name="connsiteY7" fmla="*/ 565150 h 1320800"/>
                <a:gd name="connsiteX8" fmla="*/ 209550 w 692216"/>
                <a:gd name="connsiteY8" fmla="*/ 469900 h 1320800"/>
                <a:gd name="connsiteX9" fmla="*/ 19050 w 692216"/>
                <a:gd name="connsiteY9" fmla="*/ 0 h 1320800"/>
                <a:gd name="connsiteX0" fmla="*/ 19050 w 692216"/>
                <a:gd name="connsiteY0" fmla="*/ 0 h 1320800"/>
                <a:gd name="connsiteX1" fmla="*/ 0 w 692216"/>
                <a:gd name="connsiteY1" fmla="*/ 1320800 h 1320800"/>
                <a:gd name="connsiteX2" fmla="*/ 120650 w 692216"/>
                <a:gd name="connsiteY2" fmla="*/ 1193800 h 1320800"/>
                <a:gd name="connsiteX3" fmla="*/ 361950 w 692216"/>
                <a:gd name="connsiteY3" fmla="*/ 1060450 h 1320800"/>
                <a:gd name="connsiteX4" fmla="*/ 590550 w 692216"/>
                <a:gd name="connsiteY4" fmla="*/ 952500 h 1320800"/>
                <a:gd name="connsiteX5" fmla="*/ 692150 w 692216"/>
                <a:gd name="connsiteY5" fmla="*/ 806450 h 1320800"/>
                <a:gd name="connsiteX6" fmla="*/ 565150 w 692216"/>
                <a:gd name="connsiteY6" fmla="*/ 666750 h 1320800"/>
                <a:gd name="connsiteX7" fmla="*/ 368300 w 692216"/>
                <a:gd name="connsiteY7" fmla="*/ 565150 h 1320800"/>
                <a:gd name="connsiteX8" fmla="*/ 209550 w 692216"/>
                <a:gd name="connsiteY8" fmla="*/ 469900 h 1320800"/>
                <a:gd name="connsiteX9" fmla="*/ 19050 w 692216"/>
                <a:gd name="connsiteY9" fmla="*/ 0 h 1320800"/>
                <a:gd name="connsiteX0" fmla="*/ 19050 w 692216"/>
                <a:gd name="connsiteY0" fmla="*/ 0 h 1320800"/>
                <a:gd name="connsiteX1" fmla="*/ 0 w 692216"/>
                <a:gd name="connsiteY1" fmla="*/ 1320800 h 1320800"/>
                <a:gd name="connsiteX2" fmla="*/ 120650 w 692216"/>
                <a:gd name="connsiteY2" fmla="*/ 1193800 h 1320800"/>
                <a:gd name="connsiteX3" fmla="*/ 361950 w 692216"/>
                <a:gd name="connsiteY3" fmla="*/ 1060450 h 1320800"/>
                <a:gd name="connsiteX4" fmla="*/ 590550 w 692216"/>
                <a:gd name="connsiteY4" fmla="*/ 952500 h 1320800"/>
                <a:gd name="connsiteX5" fmla="*/ 692150 w 692216"/>
                <a:gd name="connsiteY5" fmla="*/ 806450 h 1320800"/>
                <a:gd name="connsiteX6" fmla="*/ 565150 w 692216"/>
                <a:gd name="connsiteY6" fmla="*/ 666750 h 1320800"/>
                <a:gd name="connsiteX7" fmla="*/ 349250 w 692216"/>
                <a:gd name="connsiteY7" fmla="*/ 590550 h 1320800"/>
                <a:gd name="connsiteX8" fmla="*/ 209550 w 692216"/>
                <a:gd name="connsiteY8" fmla="*/ 469900 h 1320800"/>
                <a:gd name="connsiteX9" fmla="*/ 19050 w 692216"/>
                <a:gd name="connsiteY9" fmla="*/ 0 h 1320800"/>
                <a:gd name="connsiteX0" fmla="*/ 19050 w 692216"/>
                <a:gd name="connsiteY0" fmla="*/ 0 h 1320800"/>
                <a:gd name="connsiteX1" fmla="*/ 0 w 692216"/>
                <a:gd name="connsiteY1" fmla="*/ 1320800 h 1320800"/>
                <a:gd name="connsiteX2" fmla="*/ 120650 w 692216"/>
                <a:gd name="connsiteY2" fmla="*/ 1193800 h 1320800"/>
                <a:gd name="connsiteX3" fmla="*/ 361950 w 692216"/>
                <a:gd name="connsiteY3" fmla="*/ 1060450 h 1320800"/>
                <a:gd name="connsiteX4" fmla="*/ 590550 w 692216"/>
                <a:gd name="connsiteY4" fmla="*/ 952500 h 1320800"/>
                <a:gd name="connsiteX5" fmla="*/ 692150 w 692216"/>
                <a:gd name="connsiteY5" fmla="*/ 806450 h 1320800"/>
                <a:gd name="connsiteX6" fmla="*/ 565150 w 692216"/>
                <a:gd name="connsiteY6" fmla="*/ 666750 h 1320800"/>
                <a:gd name="connsiteX7" fmla="*/ 349250 w 692216"/>
                <a:gd name="connsiteY7" fmla="*/ 590550 h 1320800"/>
                <a:gd name="connsiteX8" fmla="*/ 139700 w 692216"/>
                <a:gd name="connsiteY8" fmla="*/ 412750 h 1320800"/>
                <a:gd name="connsiteX9" fmla="*/ 19050 w 692216"/>
                <a:gd name="connsiteY9" fmla="*/ 0 h 1320800"/>
                <a:gd name="connsiteX0" fmla="*/ 0 w 704916"/>
                <a:gd name="connsiteY0" fmla="*/ 0 h 1320800"/>
                <a:gd name="connsiteX1" fmla="*/ 12700 w 704916"/>
                <a:gd name="connsiteY1" fmla="*/ 1320800 h 1320800"/>
                <a:gd name="connsiteX2" fmla="*/ 133350 w 704916"/>
                <a:gd name="connsiteY2" fmla="*/ 1193800 h 1320800"/>
                <a:gd name="connsiteX3" fmla="*/ 374650 w 704916"/>
                <a:gd name="connsiteY3" fmla="*/ 1060450 h 1320800"/>
                <a:gd name="connsiteX4" fmla="*/ 603250 w 704916"/>
                <a:gd name="connsiteY4" fmla="*/ 952500 h 1320800"/>
                <a:gd name="connsiteX5" fmla="*/ 704850 w 704916"/>
                <a:gd name="connsiteY5" fmla="*/ 806450 h 1320800"/>
                <a:gd name="connsiteX6" fmla="*/ 577850 w 704916"/>
                <a:gd name="connsiteY6" fmla="*/ 666750 h 1320800"/>
                <a:gd name="connsiteX7" fmla="*/ 361950 w 704916"/>
                <a:gd name="connsiteY7" fmla="*/ 590550 h 1320800"/>
                <a:gd name="connsiteX8" fmla="*/ 152400 w 704916"/>
                <a:gd name="connsiteY8" fmla="*/ 412750 h 1320800"/>
                <a:gd name="connsiteX9" fmla="*/ 0 w 704916"/>
                <a:gd name="connsiteY9" fmla="*/ 0 h 132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04916" h="1320800">
                  <a:moveTo>
                    <a:pt x="0" y="0"/>
                  </a:moveTo>
                  <a:lnTo>
                    <a:pt x="12700" y="1320800"/>
                  </a:lnTo>
                  <a:cubicBezTo>
                    <a:pt x="85725" y="1257300"/>
                    <a:pt x="73025" y="1237192"/>
                    <a:pt x="133350" y="1193800"/>
                  </a:cubicBezTo>
                  <a:cubicBezTo>
                    <a:pt x="193675" y="1150408"/>
                    <a:pt x="296333" y="1100667"/>
                    <a:pt x="374650" y="1060450"/>
                  </a:cubicBezTo>
                  <a:cubicBezTo>
                    <a:pt x="452967" y="1020233"/>
                    <a:pt x="548217" y="994833"/>
                    <a:pt x="603250" y="952500"/>
                  </a:cubicBezTo>
                  <a:cubicBezTo>
                    <a:pt x="658283" y="910167"/>
                    <a:pt x="706967" y="859367"/>
                    <a:pt x="704850" y="806450"/>
                  </a:cubicBezTo>
                  <a:cubicBezTo>
                    <a:pt x="702733" y="753533"/>
                    <a:pt x="635000" y="702733"/>
                    <a:pt x="577850" y="666750"/>
                  </a:cubicBezTo>
                  <a:cubicBezTo>
                    <a:pt x="520700" y="630767"/>
                    <a:pt x="432858" y="632883"/>
                    <a:pt x="361950" y="590550"/>
                  </a:cubicBezTo>
                  <a:cubicBezTo>
                    <a:pt x="291042" y="548217"/>
                    <a:pt x="183092" y="434975"/>
                    <a:pt x="152400" y="412750"/>
                  </a:cubicBezTo>
                  <a:cubicBezTo>
                    <a:pt x="94192" y="318558"/>
                    <a:pt x="7408" y="245533"/>
                    <a:pt x="0" y="0"/>
                  </a:cubicBezTo>
                  <a:close/>
                </a:path>
              </a:pathLst>
            </a:custGeom>
            <a:solidFill>
              <a:srgbClr val="FFFF00"/>
            </a:solidFill>
            <a:ln w="25400">
              <a:solidFill>
                <a:srgbClr val="FFFF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0" name="TextBox 19"/>
            <p:cNvSpPr txBox="1"/>
            <p:nvPr/>
          </p:nvSpPr>
          <p:spPr>
            <a:xfrm>
              <a:off x="2305050" y="4267200"/>
              <a:ext cx="2188633" cy="738664"/>
            </a:xfrm>
            <a:prstGeom prst="rect">
              <a:avLst/>
            </a:prstGeom>
            <a:noFill/>
          </p:spPr>
          <p:txBody>
            <a:bodyPr wrap="square" rtlCol="0">
              <a:spAutoFit/>
            </a:bodyPr>
            <a:lstStyle/>
            <a:p>
              <a:pPr algn="ctr"/>
              <a:r>
                <a:rPr lang="en-US" sz="1400" dirty="0" smtClean="0">
                  <a:solidFill>
                    <a:srgbClr val="FFFFFF"/>
                  </a:solidFill>
                  <a:latin typeface="Arial"/>
                  <a:cs typeface="Arial"/>
                </a:rPr>
                <a:t>Rate of sedimentation lowest during highest rate of change</a:t>
              </a:r>
              <a:endParaRPr lang="en-US" sz="1400" dirty="0">
                <a:solidFill>
                  <a:srgbClr val="FFFFFF"/>
                </a:solidFill>
                <a:latin typeface="Arial"/>
                <a:cs typeface="Arial"/>
              </a:endParaRPr>
            </a:p>
          </p:txBody>
        </p:sp>
        <p:sp>
          <p:nvSpPr>
            <p:cNvPr id="21" name="TextBox 20"/>
            <p:cNvSpPr txBox="1"/>
            <p:nvPr/>
          </p:nvSpPr>
          <p:spPr>
            <a:xfrm>
              <a:off x="4559303" y="1837670"/>
              <a:ext cx="2171700" cy="738664"/>
            </a:xfrm>
            <a:prstGeom prst="rect">
              <a:avLst/>
            </a:prstGeom>
            <a:noFill/>
          </p:spPr>
          <p:txBody>
            <a:bodyPr wrap="square" rtlCol="0">
              <a:spAutoFit/>
            </a:bodyPr>
            <a:lstStyle/>
            <a:p>
              <a:pPr algn="ctr"/>
              <a:r>
                <a:rPr lang="en-US" sz="1400" dirty="0" smtClean="0">
                  <a:latin typeface="Arial"/>
                  <a:cs typeface="Arial"/>
                </a:rPr>
                <a:t>Sedimentation</a:t>
              </a:r>
            </a:p>
            <a:p>
              <a:pPr algn="ctr"/>
              <a:r>
                <a:rPr lang="en-US" sz="1400" dirty="0" smtClean="0">
                  <a:latin typeface="Arial"/>
                  <a:cs typeface="Arial"/>
                </a:rPr>
                <a:t>(low if exposed; relatively high if not)</a:t>
              </a:r>
              <a:endParaRPr lang="en-US" sz="1400" dirty="0">
                <a:latin typeface="Arial"/>
                <a:cs typeface="Arial"/>
              </a:endParaRPr>
            </a:p>
          </p:txBody>
        </p:sp>
      </p:grpSp>
      <p:grpSp>
        <p:nvGrpSpPr>
          <p:cNvPr id="18" name="Group 17"/>
          <p:cNvGrpSpPr/>
          <p:nvPr/>
        </p:nvGrpSpPr>
        <p:grpSpPr>
          <a:xfrm>
            <a:off x="1663704" y="1243111"/>
            <a:ext cx="5708676" cy="5259289"/>
            <a:chOff x="1663704" y="1243111"/>
            <a:chExt cx="5708676" cy="5259289"/>
          </a:xfrm>
        </p:grpSpPr>
        <p:sp>
          <p:nvSpPr>
            <p:cNvPr id="4" name="Freeform 3"/>
            <p:cNvSpPr/>
            <p:nvPr/>
          </p:nvSpPr>
          <p:spPr>
            <a:xfrm>
              <a:off x="1663704" y="1244600"/>
              <a:ext cx="5708676" cy="5257800"/>
            </a:xfrm>
            <a:custGeom>
              <a:avLst/>
              <a:gdLst>
                <a:gd name="connsiteX0" fmla="*/ 50800 w 5664200"/>
                <a:gd name="connsiteY0" fmla="*/ 0 h 5257800"/>
                <a:gd name="connsiteX1" fmla="*/ 88900 w 5664200"/>
                <a:gd name="connsiteY1" fmla="*/ 139700 h 5257800"/>
                <a:gd name="connsiteX2" fmla="*/ 101600 w 5664200"/>
                <a:gd name="connsiteY2" fmla="*/ 177800 h 5257800"/>
                <a:gd name="connsiteX3" fmla="*/ 139700 w 5664200"/>
                <a:gd name="connsiteY3" fmla="*/ 190500 h 5257800"/>
                <a:gd name="connsiteX4" fmla="*/ 190500 w 5664200"/>
                <a:gd name="connsiteY4" fmla="*/ 254000 h 5257800"/>
                <a:gd name="connsiteX5" fmla="*/ 203200 w 5664200"/>
                <a:gd name="connsiteY5" fmla="*/ 292100 h 5257800"/>
                <a:gd name="connsiteX6" fmla="*/ 292100 w 5664200"/>
                <a:gd name="connsiteY6" fmla="*/ 393700 h 5257800"/>
                <a:gd name="connsiteX7" fmla="*/ 355600 w 5664200"/>
                <a:gd name="connsiteY7" fmla="*/ 457200 h 5257800"/>
                <a:gd name="connsiteX8" fmla="*/ 419100 w 5664200"/>
                <a:gd name="connsiteY8" fmla="*/ 520700 h 5257800"/>
                <a:gd name="connsiteX9" fmla="*/ 457200 w 5664200"/>
                <a:gd name="connsiteY9" fmla="*/ 596900 h 5257800"/>
                <a:gd name="connsiteX10" fmla="*/ 508000 w 5664200"/>
                <a:gd name="connsiteY10" fmla="*/ 622300 h 5257800"/>
                <a:gd name="connsiteX11" fmla="*/ 596900 w 5664200"/>
                <a:gd name="connsiteY11" fmla="*/ 685800 h 5257800"/>
                <a:gd name="connsiteX12" fmla="*/ 647700 w 5664200"/>
                <a:gd name="connsiteY12" fmla="*/ 698500 h 5257800"/>
                <a:gd name="connsiteX13" fmla="*/ 736600 w 5664200"/>
                <a:gd name="connsiteY13" fmla="*/ 749300 h 5257800"/>
                <a:gd name="connsiteX14" fmla="*/ 774700 w 5664200"/>
                <a:gd name="connsiteY14" fmla="*/ 774700 h 5257800"/>
                <a:gd name="connsiteX15" fmla="*/ 850900 w 5664200"/>
                <a:gd name="connsiteY15" fmla="*/ 800100 h 5257800"/>
                <a:gd name="connsiteX16" fmla="*/ 952500 w 5664200"/>
                <a:gd name="connsiteY16" fmla="*/ 850900 h 5257800"/>
                <a:gd name="connsiteX17" fmla="*/ 990600 w 5664200"/>
                <a:gd name="connsiteY17" fmla="*/ 876300 h 5257800"/>
                <a:gd name="connsiteX18" fmla="*/ 1028700 w 5664200"/>
                <a:gd name="connsiteY18" fmla="*/ 889000 h 5257800"/>
                <a:gd name="connsiteX19" fmla="*/ 1066800 w 5664200"/>
                <a:gd name="connsiteY19" fmla="*/ 914400 h 5257800"/>
                <a:gd name="connsiteX20" fmla="*/ 1168400 w 5664200"/>
                <a:gd name="connsiteY20" fmla="*/ 939800 h 5257800"/>
                <a:gd name="connsiteX21" fmla="*/ 1358900 w 5664200"/>
                <a:gd name="connsiteY21" fmla="*/ 977900 h 5257800"/>
                <a:gd name="connsiteX22" fmla="*/ 1422400 w 5664200"/>
                <a:gd name="connsiteY22" fmla="*/ 990600 h 5257800"/>
                <a:gd name="connsiteX23" fmla="*/ 1498600 w 5664200"/>
                <a:gd name="connsiteY23" fmla="*/ 1016000 h 5257800"/>
                <a:gd name="connsiteX24" fmla="*/ 1651000 w 5664200"/>
                <a:gd name="connsiteY24" fmla="*/ 1028700 h 5257800"/>
                <a:gd name="connsiteX25" fmla="*/ 1689100 w 5664200"/>
                <a:gd name="connsiteY25" fmla="*/ 1041400 h 5257800"/>
                <a:gd name="connsiteX26" fmla="*/ 2019300 w 5664200"/>
                <a:gd name="connsiteY26" fmla="*/ 1092200 h 5257800"/>
                <a:gd name="connsiteX27" fmla="*/ 2197100 w 5664200"/>
                <a:gd name="connsiteY27" fmla="*/ 1117600 h 5257800"/>
                <a:gd name="connsiteX28" fmla="*/ 2247900 w 5664200"/>
                <a:gd name="connsiteY28" fmla="*/ 1130300 h 5257800"/>
                <a:gd name="connsiteX29" fmla="*/ 2286000 w 5664200"/>
                <a:gd name="connsiteY29" fmla="*/ 1155700 h 5257800"/>
                <a:gd name="connsiteX30" fmla="*/ 2374900 w 5664200"/>
                <a:gd name="connsiteY30" fmla="*/ 1181100 h 5257800"/>
                <a:gd name="connsiteX31" fmla="*/ 2413000 w 5664200"/>
                <a:gd name="connsiteY31" fmla="*/ 1206500 h 5257800"/>
                <a:gd name="connsiteX32" fmla="*/ 2514600 w 5664200"/>
                <a:gd name="connsiteY32" fmla="*/ 1231900 h 5257800"/>
                <a:gd name="connsiteX33" fmla="*/ 2590800 w 5664200"/>
                <a:gd name="connsiteY33" fmla="*/ 1257300 h 5257800"/>
                <a:gd name="connsiteX34" fmla="*/ 2628900 w 5664200"/>
                <a:gd name="connsiteY34" fmla="*/ 1270000 h 5257800"/>
                <a:gd name="connsiteX35" fmla="*/ 2705100 w 5664200"/>
                <a:gd name="connsiteY35" fmla="*/ 1308100 h 5257800"/>
                <a:gd name="connsiteX36" fmla="*/ 2743200 w 5664200"/>
                <a:gd name="connsiteY36" fmla="*/ 1333500 h 5257800"/>
                <a:gd name="connsiteX37" fmla="*/ 2857500 w 5664200"/>
                <a:gd name="connsiteY37" fmla="*/ 1358900 h 5257800"/>
                <a:gd name="connsiteX38" fmla="*/ 2921000 w 5664200"/>
                <a:gd name="connsiteY38" fmla="*/ 1384300 h 5257800"/>
                <a:gd name="connsiteX39" fmla="*/ 2971800 w 5664200"/>
                <a:gd name="connsiteY39" fmla="*/ 1397000 h 5257800"/>
                <a:gd name="connsiteX40" fmla="*/ 3035300 w 5664200"/>
                <a:gd name="connsiteY40" fmla="*/ 1422400 h 5257800"/>
                <a:gd name="connsiteX41" fmla="*/ 3073400 w 5664200"/>
                <a:gd name="connsiteY41" fmla="*/ 1435100 h 5257800"/>
                <a:gd name="connsiteX42" fmla="*/ 3124200 w 5664200"/>
                <a:gd name="connsiteY42" fmla="*/ 1460500 h 5257800"/>
                <a:gd name="connsiteX43" fmla="*/ 3289300 w 5664200"/>
                <a:gd name="connsiteY43" fmla="*/ 1473200 h 5257800"/>
                <a:gd name="connsiteX44" fmla="*/ 3429000 w 5664200"/>
                <a:gd name="connsiteY44" fmla="*/ 1498600 h 5257800"/>
                <a:gd name="connsiteX45" fmla="*/ 3556000 w 5664200"/>
                <a:gd name="connsiteY45" fmla="*/ 1511300 h 5257800"/>
                <a:gd name="connsiteX46" fmla="*/ 3771900 w 5664200"/>
                <a:gd name="connsiteY46" fmla="*/ 1549400 h 5257800"/>
                <a:gd name="connsiteX47" fmla="*/ 3911600 w 5664200"/>
                <a:gd name="connsiteY47" fmla="*/ 1587500 h 5257800"/>
                <a:gd name="connsiteX48" fmla="*/ 3962400 w 5664200"/>
                <a:gd name="connsiteY48" fmla="*/ 1600200 h 5257800"/>
                <a:gd name="connsiteX49" fmla="*/ 4038600 w 5664200"/>
                <a:gd name="connsiteY49" fmla="*/ 1638300 h 5257800"/>
                <a:gd name="connsiteX50" fmla="*/ 4127500 w 5664200"/>
                <a:gd name="connsiteY50" fmla="*/ 1663700 h 5257800"/>
                <a:gd name="connsiteX51" fmla="*/ 4165600 w 5664200"/>
                <a:gd name="connsiteY51" fmla="*/ 1689100 h 5257800"/>
                <a:gd name="connsiteX52" fmla="*/ 4203700 w 5664200"/>
                <a:gd name="connsiteY52" fmla="*/ 1701800 h 5257800"/>
                <a:gd name="connsiteX53" fmla="*/ 4356100 w 5664200"/>
                <a:gd name="connsiteY53" fmla="*/ 1727200 h 5257800"/>
                <a:gd name="connsiteX54" fmla="*/ 4470400 w 5664200"/>
                <a:gd name="connsiteY54" fmla="*/ 1765300 h 5257800"/>
                <a:gd name="connsiteX55" fmla="*/ 4521200 w 5664200"/>
                <a:gd name="connsiteY55" fmla="*/ 1790700 h 5257800"/>
                <a:gd name="connsiteX56" fmla="*/ 4584700 w 5664200"/>
                <a:gd name="connsiteY56" fmla="*/ 1803400 h 5257800"/>
                <a:gd name="connsiteX57" fmla="*/ 4635500 w 5664200"/>
                <a:gd name="connsiteY57" fmla="*/ 1828800 h 5257800"/>
                <a:gd name="connsiteX58" fmla="*/ 4762500 w 5664200"/>
                <a:gd name="connsiteY58" fmla="*/ 1866900 h 5257800"/>
                <a:gd name="connsiteX59" fmla="*/ 4800600 w 5664200"/>
                <a:gd name="connsiteY59" fmla="*/ 1905000 h 5257800"/>
                <a:gd name="connsiteX60" fmla="*/ 4838700 w 5664200"/>
                <a:gd name="connsiteY60" fmla="*/ 1917700 h 5257800"/>
                <a:gd name="connsiteX61" fmla="*/ 4889500 w 5664200"/>
                <a:gd name="connsiteY61" fmla="*/ 1943100 h 5257800"/>
                <a:gd name="connsiteX62" fmla="*/ 4927600 w 5664200"/>
                <a:gd name="connsiteY62" fmla="*/ 1968500 h 5257800"/>
                <a:gd name="connsiteX63" fmla="*/ 4965700 w 5664200"/>
                <a:gd name="connsiteY63" fmla="*/ 1981200 h 5257800"/>
                <a:gd name="connsiteX64" fmla="*/ 5016500 w 5664200"/>
                <a:gd name="connsiteY64" fmla="*/ 2006600 h 5257800"/>
                <a:gd name="connsiteX65" fmla="*/ 5105400 w 5664200"/>
                <a:gd name="connsiteY65" fmla="*/ 2032000 h 5257800"/>
                <a:gd name="connsiteX66" fmla="*/ 5143500 w 5664200"/>
                <a:gd name="connsiteY66" fmla="*/ 2057400 h 5257800"/>
                <a:gd name="connsiteX67" fmla="*/ 5181600 w 5664200"/>
                <a:gd name="connsiteY67" fmla="*/ 2095500 h 5257800"/>
                <a:gd name="connsiteX68" fmla="*/ 5257800 w 5664200"/>
                <a:gd name="connsiteY68" fmla="*/ 2120900 h 5257800"/>
                <a:gd name="connsiteX69" fmla="*/ 5384800 w 5664200"/>
                <a:gd name="connsiteY69" fmla="*/ 2209800 h 5257800"/>
                <a:gd name="connsiteX70" fmla="*/ 5422900 w 5664200"/>
                <a:gd name="connsiteY70" fmla="*/ 2222500 h 5257800"/>
                <a:gd name="connsiteX71" fmla="*/ 5461000 w 5664200"/>
                <a:gd name="connsiteY71" fmla="*/ 2260600 h 5257800"/>
                <a:gd name="connsiteX72" fmla="*/ 5499100 w 5664200"/>
                <a:gd name="connsiteY72" fmla="*/ 2273300 h 5257800"/>
                <a:gd name="connsiteX73" fmla="*/ 5537200 w 5664200"/>
                <a:gd name="connsiteY73" fmla="*/ 2298700 h 5257800"/>
                <a:gd name="connsiteX74" fmla="*/ 5588000 w 5664200"/>
                <a:gd name="connsiteY74" fmla="*/ 2324100 h 5257800"/>
                <a:gd name="connsiteX75" fmla="*/ 5638800 w 5664200"/>
                <a:gd name="connsiteY75" fmla="*/ 2438400 h 5257800"/>
                <a:gd name="connsiteX76" fmla="*/ 5651500 w 5664200"/>
                <a:gd name="connsiteY76" fmla="*/ 2476500 h 5257800"/>
                <a:gd name="connsiteX77" fmla="*/ 5664200 w 5664200"/>
                <a:gd name="connsiteY77" fmla="*/ 2514600 h 5257800"/>
                <a:gd name="connsiteX78" fmla="*/ 5651500 w 5664200"/>
                <a:gd name="connsiteY78" fmla="*/ 2717800 h 5257800"/>
                <a:gd name="connsiteX79" fmla="*/ 5638800 w 5664200"/>
                <a:gd name="connsiteY79" fmla="*/ 2755900 h 5257800"/>
                <a:gd name="connsiteX80" fmla="*/ 5600700 w 5664200"/>
                <a:gd name="connsiteY80" fmla="*/ 2768600 h 5257800"/>
                <a:gd name="connsiteX81" fmla="*/ 5562600 w 5664200"/>
                <a:gd name="connsiteY81" fmla="*/ 2794000 h 5257800"/>
                <a:gd name="connsiteX82" fmla="*/ 5473700 w 5664200"/>
                <a:gd name="connsiteY82" fmla="*/ 2819400 h 5257800"/>
                <a:gd name="connsiteX83" fmla="*/ 5359400 w 5664200"/>
                <a:gd name="connsiteY83" fmla="*/ 2870200 h 5257800"/>
                <a:gd name="connsiteX84" fmla="*/ 5270500 w 5664200"/>
                <a:gd name="connsiteY84" fmla="*/ 2933700 h 5257800"/>
                <a:gd name="connsiteX85" fmla="*/ 5245100 w 5664200"/>
                <a:gd name="connsiteY85" fmla="*/ 2984500 h 5257800"/>
                <a:gd name="connsiteX86" fmla="*/ 5232400 w 5664200"/>
                <a:gd name="connsiteY86" fmla="*/ 3022600 h 5257800"/>
                <a:gd name="connsiteX87" fmla="*/ 5181600 w 5664200"/>
                <a:gd name="connsiteY87" fmla="*/ 3098800 h 5257800"/>
                <a:gd name="connsiteX88" fmla="*/ 5168900 w 5664200"/>
                <a:gd name="connsiteY88" fmla="*/ 3136900 h 5257800"/>
                <a:gd name="connsiteX89" fmla="*/ 5130800 w 5664200"/>
                <a:gd name="connsiteY89" fmla="*/ 3162300 h 5257800"/>
                <a:gd name="connsiteX90" fmla="*/ 5054600 w 5664200"/>
                <a:gd name="connsiteY90" fmla="*/ 3238500 h 5257800"/>
                <a:gd name="connsiteX91" fmla="*/ 5016500 w 5664200"/>
                <a:gd name="connsiteY91" fmla="*/ 3263900 h 5257800"/>
                <a:gd name="connsiteX92" fmla="*/ 4965700 w 5664200"/>
                <a:gd name="connsiteY92" fmla="*/ 3314700 h 5257800"/>
                <a:gd name="connsiteX93" fmla="*/ 4927600 w 5664200"/>
                <a:gd name="connsiteY93" fmla="*/ 3327400 h 5257800"/>
                <a:gd name="connsiteX94" fmla="*/ 4851400 w 5664200"/>
                <a:gd name="connsiteY94" fmla="*/ 3390900 h 5257800"/>
                <a:gd name="connsiteX95" fmla="*/ 4762500 w 5664200"/>
                <a:gd name="connsiteY95" fmla="*/ 3454400 h 5257800"/>
                <a:gd name="connsiteX96" fmla="*/ 4711700 w 5664200"/>
                <a:gd name="connsiteY96" fmla="*/ 3467100 h 5257800"/>
                <a:gd name="connsiteX97" fmla="*/ 4635500 w 5664200"/>
                <a:gd name="connsiteY97" fmla="*/ 3492500 h 5257800"/>
                <a:gd name="connsiteX98" fmla="*/ 4445000 w 5664200"/>
                <a:gd name="connsiteY98" fmla="*/ 3530600 h 5257800"/>
                <a:gd name="connsiteX99" fmla="*/ 4394200 w 5664200"/>
                <a:gd name="connsiteY99" fmla="*/ 3556000 h 5257800"/>
                <a:gd name="connsiteX100" fmla="*/ 4241800 w 5664200"/>
                <a:gd name="connsiteY100" fmla="*/ 3581400 h 5257800"/>
                <a:gd name="connsiteX101" fmla="*/ 4203700 w 5664200"/>
                <a:gd name="connsiteY101" fmla="*/ 3606800 h 5257800"/>
                <a:gd name="connsiteX102" fmla="*/ 4038600 w 5664200"/>
                <a:gd name="connsiteY102" fmla="*/ 3657600 h 5257800"/>
                <a:gd name="connsiteX103" fmla="*/ 3962400 w 5664200"/>
                <a:gd name="connsiteY103" fmla="*/ 3708400 h 5257800"/>
                <a:gd name="connsiteX104" fmla="*/ 3810000 w 5664200"/>
                <a:gd name="connsiteY104" fmla="*/ 3746500 h 5257800"/>
                <a:gd name="connsiteX105" fmla="*/ 3759200 w 5664200"/>
                <a:gd name="connsiteY105" fmla="*/ 3771900 h 5257800"/>
                <a:gd name="connsiteX106" fmla="*/ 3619500 w 5664200"/>
                <a:gd name="connsiteY106" fmla="*/ 3835400 h 5257800"/>
                <a:gd name="connsiteX107" fmla="*/ 3543300 w 5664200"/>
                <a:gd name="connsiteY107" fmla="*/ 3873500 h 5257800"/>
                <a:gd name="connsiteX108" fmla="*/ 3479800 w 5664200"/>
                <a:gd name="connsiteY108" fmla="*/ 3898900 h 5257800"/>
                <a:gd name="connsiteX109" fmla="*/ 3403600 w 5664200"/>
                <a:gd name="connsiteY109" fmla="*/ 3911600 h 5257800"/>
                <a:gd name="connsiteX110" fmla="*/ 3340100 w 5664200"/>
                <a:gd name="connsiteY110" fmla="*/ 3924300 h 5257800"/>
                <a:gd name="connsiteX111" fmla="*/ 3302000 w 5664200"/>
                <a:gd name="connsiteY111" fmla="*/ 3937000 h 5257800"/>
                <a:gd name="connsiteX112" fmla="*/ 3124200 w 5664200"/>
                <a:gd name="connsiteY112" fmla="*/ 3962400 h 5257800"/>
                <a:gd name="connsiteX113" fmla="*/ 2679700 w 5664200"/>
                <a:gd name="connsiteY113" fmla="*/ 3987800 h 5257800"/>
                <a:gd name="connsiteX114" fmla="*/ 2603500 w 5664200"/>
                <a:gd name="connsiteY114" fmla="*/ 4000500 h 5257800"/>
                <a:gd name="connsiteX115" fmla="*/ 2387600 w 5664200"/>
                <a:gd name="connsiteY115" fmla="*/ 4025900 h 5257800"/>
                <a:gd name="connsiteX116" fmla="*/ 2184400 w 5664200"/>
                <a:gd name="connsiteY116" fmla="*/ 4051300 h 5257800"/>
                <a:gd name="connsiteX117" fmla="*/ 2044700 w 5664200"/>
                <a:gd name="connsiteY117" fmla="*/ 4076700 h 5257800"/>
                <a:gd name="connsiteX118" fmla="*/ 1993900 w 5664200"/>
                <a:gd name="connsiteY118" fmla="*/ 4089400 h 5257800"/>
                <a:gd name="connsiteX119" fmla="*/ 1892300 w 5664200"/>
                <a:gd name="connsiteY119" fmla="*/ 4102100 h 5257800"/>
                <a:gd name="connsiteX120" fmla="*/ 1714500 w 5664200"/>
                <a:gd name="connsiteY120" fmla="*/ 4127500 h 5257800"/>
                <a:gd name="connsiteX121" fmla="*/ 1676400 w 5664200"/>
                <a:gd name="connsiteY121" fmla="*/ 4152900 h 5257800"/>
                <a:gd name="connsiteX122" fmla="*/ 1549400 w 5664200"/>
                <a:gd name="connsiteY122" fmla="*/ 4165600 h 5257800"/>
                <a:gd name="connsiteX123" fmla="*/ 1333500 w 5664200"/>
                <a:gd name="connsiteY123" fmla="*/ 4203700 h 5257800"/>
                <a:gd name="connsiteX124" fmla="*/ 1130300 w 5664200"/>
                <a:gd name="connsiteY124" fmla="*/ 4229100 h 5257800"/>
                <a:gd name="connsiteX125" fmla="*/ 1079500 w 5664200"/>
                <a:gd name="connsiteY125" fmla="*/ 4241800 h 5257800"/>
                <a:gd name="connsiteX126" fmla="*/ 1003300 w 5664200"/>
                <a:gd name="connsiteY126" fmla="*/ 4254500 h 5257800"/>
                <a:gd name="connsiteX127" fmla="*/ 927100 w 5664200"/>
                <a:gd name="connsiteY127" fmla="*/ 4279900 h 5257800"/>
                <a:gd name="connsiteX128" fmla="*/ 838200 w 5664200"/>
                <a:gd name="connsiteY128" fmla="*/ 4343400 h 5257800"/>
                <a:gd name="connsiteX129" fmla="*/ 749300 w 5664200"/>
                <a:gd name="connsiteY129" fmla="*/ 4406900 h 5257800"/>
                <a:gd name="connsiteX130" fmla="*/ 711200 w 5664200"/>
                <a:gd name="connsiteY130" fmla="*/ 4419600 h 5257800"/>
                <a:gd name="connsiteX131" fmla="*/ 635000 w 5664200"/>
                <a:gd name="connsiteY131" fmla="*/ 4483100 h 5257800"/>
                <a:gd name="connsiteX132" fmla="*/ 584200 w 5664200"/>
                <a:gd name="connsiteY132" fmla="*/ 4521200 h 5257800"/>
                <a:gd name="connsiteX133" fmla="*/ 508000 w 5664200"/>
                <a:gd name="connsiteY133" fmla="*/ 4572000 h 5257800"/>
                <a:gd name="connsiteX134" fmla="*/ 457200 w 5664200"/>
                <a:gd name="connsiteY134" fmla="*/ 4622800 h 5257800"/>
                <a:gd name="connsiteX135" fmla="*/ 381000 w 5664200"/>
                <a:gd name="connsiteY135" fmla="*/ 4699000 h 5257800"/>
                <a:gd name="connsiteX136" fmla="*/ 330200 w 5664200"/>
                <a:gd name="connsiteY136" fmla="*/ 4775200 h 5257800"/>
                <a:gd name="connsiteX137" fmla="*/ 317500 w 5664200"/>
                <a:gd name="connsiteY137" fmla="*/ 4813300 h 5257800"/>
                <a:gd name="connsiteX138" fmla="*/ 279400 w 5664200"/>
                <a:gd name="connsiteY138" fmla="*/ 4851400 h 5257800"/>
                <a:gd name="connsiteX139" fmla="*/ 228600 w 5664200"/>
                <a:gd name="connsiteY139" fmla="*/ 4927600 h 5257800"/>
                <a:gd name="connsiteX140" fmla="*/ 165100 w 5664200"/>
                <a:gd name="connsiteY140" fmla="*/ 5016500 h 5257800"/>
                <a:gd name="connsiteX141" fmla="*/ 101600 w 5664200"/>
                <a:gd name="connsiteY141" fmla="*/ 5143500 h 5257800"/>
                <a:gd name="connsiteX142" fmla="*/ 76200 w 5664200"/>
                <a:gd name="connsiteY142" fmla="*/ 5181600 h 5257800"/>
                <a:gd name="connsiteX143" fmla="*/ 38100 w 5664200"/>
                <a:gd name="connsiteY143" fmla="*/ 5207000 h 5257800"/>
                <a:gd name="connsiteX144" fmla="*/ 0 w 5664200"/>
                <a:gd name="connsiteY144" fmla="*/ 5257800 h 5257800"/>
                <a:gd name="connsiteX0" fmla="*/ 50800 w 5664200"/>
                <a:gd name="connsiteY0" fmla="*/ 0 h 5257800"/>
                <a:gd name="connsiteX1" fmla="*/ 101600 w 5664200"/>
                <a:gd name="connsiteY1" fmla="*/ 177800 h 5257800"/>
                <a:gd name="connsiteX2" fmla="*/ 139700 w 5664200"/>
                <a:gd name="connsiteY2" fmla="*/ 190500 h 5257800"/>
                <a:gd name="connsiteX3" fmla="*/ 190500 w 5664200"/>
                <a:gd name="connsiteY3" fmla="*/ 254000 h 5257800"/>
                <a:gd name="connsiteX4" fmla="*/ 203200 w 5664200"/>
                <a:gd name="connsiteY4" fmla="*/ 292100 h 5257800"/>
                <a:gd name="connsiteX5" fmla="*/ 292100 w 5664200"/>
                <a:gd name="connsiteY5" fmla="*/ 393700 h 5257800"/>
                <a:gd name="connsiteX6" fmla="*/ 355600 w 5664200"/>
                <a:gd name="connsiteY6" fmla="*/ 457200 h 5257800"/>
                <a:gd name="connsiteX7" fmla="*/ 419100 w 5664200"/>
                <a:gd name="connsiteY7" fmla="*/ 520700 h 5257800"/>
                <a:gd name="connsiteX8" fmla="*/ 457200 w 5664200"/>
                <a:gd name="connsiteY8" fmla="*/ 596900 h 5257800"/>
                <a:gd name="connsiteX9" fmla="*/ 508000 w 5664200"/>
                <a:gd name="connsiteY9" fmla="*/ 622300 h 5257800"/>
                <a:gd name="connsiteX10" fmla="*/ 596900 w 5664200"/>
                <a:gd name="connsiteY10" fmla="*/ 685800 h 5257800"/>
                <a:gd name="connsiteX11" fmla="*/ 647700 w 5664200"/>
                <a:gd name="connsiteY11" fmla="*/ 698500 h 5257800"/>
                <a:gd name="connsiteX12" fmla="*/ 736600 w 5664200"/>
                <a:gd name="connsiteY12" fmla="*/ 749300 h 5257800"/>
                <a:gd name="connsiteX13" fmla="*/ 774700 w 5664200"/>
                <a:gd name="connsiteY13" fmla="*/ 774700 h 5257800"/>
                <a:gd name="connsiteX14" fmla="*/ 850900 w 5664200"/>
                <a:gd name="connsiteY14" fmla="*/ 800100 h 5257800"/>
                <a:gd name="connsiteX15" fmla="*/ 952500 w 5664200"/>
                <a:gd name="connsiteY15" fmla="*/ 850900 h 5257800"/>
                <a:gd name="connsiteX16" fmla="*/ 990600 w 5664200"/>
                <a:gd name="connsiteY16" fmla="*/ 876300 h 5257800"/>
                <a:gd name="connsiteX17" fmla="*/ 1028700 w 5664200"/>
                <a:gd name="connsiteY17" fmla="*/ 889000 h 5257800"/>
                <a:gd name="connsiteX18" fmla="*/ 1066800 w 5664200"/>
                <a:gd name="connsiteY18" fmla="*/ 914400 h 5257800"/>
                <a:gd name="connsiteX19" fmla="*/ 1168400 w 5664200"/>
                <a:gd name="connsiteY19" fmla="*/ 939800 h 5257800"/>
                <a:gd name="connsiteX20" fmla="*/ 1358900 w 5664200"/>
                <a:gd name="connsiteY20" fmla="*/ 977900 h 5257800"/>
                <a:gd name="connsiteX21" fmla="*/ 1422400 w 5664200"/>
                <a:gd name="connsiteY21" fmla="*/ 990600 h 5257800"/>
                <a:gd name="connsiteX22" fmla="*/ 1498600 w 5664200"/>
                <a:gd name="connsiteY22" fmla="*/ 1016000 h 5257800"/>
                <a:gd name="connsiteX23" fmla="*/ 1651000 w 5664200"/>
                <a:gd name="connsiteY23" fmla="*/ 1028700 h 5257800"/>
                <a:gd name="connsiteX24" fmla="*/ 1689100 w 5664200"/>
                <a:gd name="connsiteY24" fmla="*/ 1041400 h 5257800"/>
                <a:gd name="connsiteX25" fmla="*/ 2019300 w 5664200"/>
                <a:gd name="connsiteY25" fmla="*/ 1092200 h 5257800"/>
                <a:gd name="connsiteX26" fmla="*/ 2197100 w 5664200"/>
                <a:gd name="connsiteY26" fmla="*/ 1117600 h 5257800"/>
                <a:gd name="connsiteX27" fmla="*/ 2247900 w 5664200"/>
                <a:gd name="connsiteY27" fmla="*/ 1130300 h 5257800"/>
                <a:gd name="connsiteX28" fmla="*/ 2286000 w 5664200"/>
                <a:gd name="connsiteY28" fmla="*/ 1155700 h 5257800"/>
                <a:gd name="connsiteX29" fmla="*/ 2374900 w 5664200"/>
                <a:gd name="connsiteY29" fmla="*/ 1181100 h 5257800"/>
                <a:gd name="connsiteX30" fmla="*/ 2413000 w 5664200"/>
                <a:gd name="connsiteY30" fmla="*/ 1206500 h 5257800"/>
                <a:gd name="connsiteX31" fmla="*/ 2514600 w 5664200"/>
                <a:gd name="connsiteY31" fmla="*/ 1231900 h 5257800"/>
                <a:gd name="connsiteX32" fmla="*/ 2590800 w 5664200"/>
                <a:gd name="connsiteY32" fmla="*/ 1257300 h 5257800"/>
                <a:gd name="connsiteX33" fmla="*/ 2628900 w 5664200"/>
                <a:gd name="connsiteY33" fmla="*/ 1270000 h 5257800"/>
                <a:gd name="connsiteX34" fmla="*/ 2705100 w 5664200"/>
                <a:gd name="connsiteY34" fmla="*/ 1308100 h 5257800"/>
                <a:gd name="connsiteX35" fmla="*/ 2743200 w 5664200"/>
                <a:gd name="connsiteY35" fmla="*/ 1333500 h 5257800"/>
                <a:gd name="connsiteX36" fmla="*/ 2857500 w 5664200"/>
                <a:gd name="connsiteY36" fmla="*/ 1358900 h 5257800"/>
                <a:gd name="connsiteX37" fmla="*/ 2921000 w 5664200"/>
                <a:gd name="connsiteY37" fmla="*/ 1384300 h 5257800"/>
                <a:gd name="connsiteX38" fmla="*/ 2971800 w 5664200"/>
                <a:gd name="connsiteY38" fmla="*/ 1397000 h 5257800"/>
                <a:gd name="connsiteX39" fmla="*/ 3035300 w 5664200"/>
                <a:gd name="connsiteY39" fmla="*/ 1422400 h 5257800"/>
                <a:gd name="connsiteX40" fmla="*/ 3073400 w 5664200"/>
                <a:gd name="connsiteY40" fmla="*/ 1435100 h 5257800"/>
                <a:gd name="connsiteX41" fmla="*/ 3124200 w 5664200"/>
                <a:gd name="connsiteY41" fmla="*/ 1460500 h 5257800"/>
                <a:gd name="connsiteX42" fmla="*/ 3289300 w 5664200"/>
                <a:gd name="connsiteY42" fmla="*/ 1473200 h 5257800"/>
                <a:gd name="connsiteX43" fmla="*/ 3429000 w 5664200"/>
                <a:gd name="connsiteY43" fmla="*/ 1498600 h 5257800"/>
                <a:gd name="connsiteX44" fmla="*/ 3556000 w 5664200"/>
                <a:gd name="connsiteY44" fmla="*/ 1511300 h 5257800"/>
                <a:gd name="connsiteX45" fmla="*/ 3771900 w 5664200"/>
                <a:gd name="connsiteY45" fmla="*/ 1549400 h 5257800"/>
                <a:gd name="connsiteX46" fmla="*/ 3911600 w 5664200"/>
                <a:gd name="connsiteY46" fmla="*/ 1587500 h 5257800"/>
                <a:gd name="connsiteX47" fmla="*/ 3962400 w 5664200"/>
                <a:gd name="connsiteY47" fmla="*/ 1600200 h 5257800"/>
                <a:gd name="connsiteX48" fmla="*/ 4038600 w 5664200"/>
                <a:gd name="connsiteY48" fmla="*/ 1638300 h 5257800"/>
                <a:gd name="connsiteX49" fmla="*/ 4127500 w 5664200"/>
                <a:gd name="connsiteY49" fmla="*/ 1663700 h 5257800"/>
                <a:gd name="connsiteX50" fmla="*/ 4165600 w 5664200"/>
                <a:gd name="connsiteY50" fmla="*/ 1689100 h 5257800"/>
                <a:gd name="connsiteX51" fmla="*/ 4203700 w 5664200"/>
                <a:gd name="connsiteY51" fmla="*/ 1701800 h 5257800"/>
                <a:gd name="connsiteX52" fmla="*/ 4356100 w 5664200"/>
                <a:gd name="connsiteY52" fmla="*/ 1727200 h 5257800"/>
                <a:gd name="connsiteX53" fmla="*/ 4470400 w 5664200"/>
                <a:gd name="connsiteY53" fmla="*/ 1765300 h 5257800"/>
                <a:gd name="connsiteX54" fmla="*/ 4521200 w 5664200"/>
                <a:gd name="connsiteY54" fmla="*/ 1790700 h 5257800"/>
                <a:gd name="connsiteX55" fmla="*/ 4584700 w 5664200"/>
                <a:gd name="connsiteY55" fmla="*/ 1803400 h 5257800"/>
                <a:gd name="connsiteX56" fmla="*/ 4635500 w 5664200"/>
                <a:gd name="connsiteY56" fmla="*/ 1828800 h 5257800"/>
                <a:gd name="connsiteX57" fmla="*/ 4762500 w 5664200"/>
                <a:gd name="connsiteY57" fmla="*/ 1866900 h 5257800"/>
                <a:gd name="connsiteX58" fmla="*/ 4800600 w 5664200"/>
                <a:gd name="connsiteY58" fmla="*/ 1905000 h 5257800"/>
                <a:gd name="connsiteX59" fmla="*/ 4838700 w 5664200"/>
                <a:gd name="connsiteY59" fmla="*/ 1917700 h 5257800"/>
                <a:gd name="connsiteX60" fmla="*/ 4889500 w 5664200"/>
                <a:gd name="connsiteY60" fmla="*/ 1943100 h 5257800"/>
                <a:gd name="connsiteX61" fmla="*/ 4927600 w 5664200"/>
                <a:gd name="connsiteY61" fmla="*/ 1968500 h 5257800"/>
                <a:gd name="connsiteX62" fmla="*/ 4965700 w 5664200"/>
                <a:gd name="connsiteY62" fmla="*/ 1981200 h 5257800"/>
                <a:gd name="connsiteX63" fmla="*/ 5016500 w 5664200"/>
                <a:gd name="connsiteY63" fmla="*/ 2006600 h 5257800"/>
                <a:gd name="connsiteX64" fmla="*/ 5105400 w 5664200"/>
                <a:gd name="connsiteY64" fmla="*/ 2032000 h 5257800"/>
                <a:gd name="connsiteX65" fmla="*/ 5143500 w 5664200"/>
                <a:gd name="connsiteY65" fmla="*/ 2057400 h 5257800"/>
                <a:gd name="connsiteX66" fmla="*/ 5181600 w 5664200"/>
                <a:gd name="connsiteY66" fmla="*/ 2095500 h 5257800"/>
                <a:gd name="connsiteX67" fmla="*/ 5257800 w 5664200"/>
                <a:gd name="connsiteY67" fmla="*/ 2120900 h 5257800"/>
                <a:gd name="connsiteX68" fmla="*/ 5384800 w 5664200"/>
                <a:gd name="connsiteY68" fmla="*/ 2209800 h 5257800"/>
                <a:gd name="connsiteX69" fmla="*/ 5422900 w 5664200"/>
                <a:gd name="connsiteY69" fmla="*/ 2222500 h 5257800"/>
                <a:gd name="connsiteX70" fmla="*/ 5461000 w 5664200"/>
                <a:gd name="connsiteY70" fmla="*/ 2260600 h 5257800"/>
                <a:gd name="connsiteX71" fmla="*/ 5499100 w 5664200"/>
                <a:gd name="connsiteY71" fmla="*/ 2273300 h 5257800"/>
                <a:gd name="connsiteX72" fmla="*/ 5537200 w 5664200"/>
                <a:gd name="connsiteY72" fmla="*/ 2298700 h 5257800"/>
                <a:gd name="connsiteX73" fmla="*/ 5588000 w 5664200"/>
                <a:gd name="connsiteY73" fmla="*/ 2324100 h 5257800"/>
                <a:gd name="connsiteX74" fmla="*/ 5638800 w 5664200"/>
                <a:gd name="connsiteY74" fmla="*/ 2438400 h 5257800"/>
                <a:gd name="connsiteX75" fmla="*/ 5651500 w 5664200"/>
                <a:gd name="connsiteY75" fmla="*/ 2476500 h 5257800"/>
                <a:gd name="connsiteX76" fmla="*/ 5664200 w 5664200"/>
                <a:gd name="connsiteY76" fmla="*/ 2514600 h 5257800"/>
                <a:gd name="connsiteX77" fmla="*/ 5651500 w 5664200"/>
                <a:gd name="connsiteY77" fmla="*/ 2717800 h 5257800"/>
                <a:gd name="connsiteX78" fmla="*/ 5638800 w 5664200"/>
                <a:gd name="connsiteY78" fmla="*/ 2755900 h 5257800"/>
                <a:gd name="connsiteX79" fmla="*/ 5600700 w 5664200"/>
                <a:gd name="connsiteY79" fmla="*/ 2768600 h 5257800"/>
                <a:gd name="connsiteX80" fmla="*/ 5562600 w 5664200"/>
                <a:gd name="connsiteY80" fmla="*/ 2794000 h 5257800"/>
                <a:gd name="connsiteX81" fmla="*/ 5473700 w 5664200"/>
                <a:gd name="connsiteY81" fmla="*/ 2819400 h 5257800"/>
                <a:gd name="connsiteX82" fmla="*/ 5359400 w 5664200"/>
                <a:gd name="connsiteY82" fmla="*/ 2870200 h 5257800"/>
                <a:gd name="connsiteX83" fmla="*/ 5270500 w 5664200"/>
                <a:gd name="connsiteY83" fmla="*/ 2933700 h 5257800"/>
                <a:gd name="connsiteX84" fmla="*/ 5245100 w 5664200"/>
                <a:gd name="connsiteY84" fmla="*/ 2984500 h 5257800"/>
                <a:gd name="connsiteX85" fmla="*/ 5232400 w 5664200"/>
                <a:gd name="connsiteY85" fmla="*/ 3022600 h 5257800"/>
                <a:gd name="connsiteX86" fmla="*/ 5181600 w 5664200"/>
                <a:gd name="connsiteY86" fmla="*/ 3098800 h 5257800"/>
                <a:gd name="connsiteX87" fmla="*/ 5168900 w 5664200"/>
                <a:gd name="connsiteY87" fmla="*/ 3136900 h 5257800"/>
                <a:gd name="connsiteX88" fmla="*/ 5130800 w 5664200"/>
                <a:gd name="connsiteY88" fmla="*/ 3162300 h 5257800"/>
                <a:gd name="connsiteX89" fmla="*/ 5054600 w 5664200"/>
                <a:gd name="connsiteY89" fmla="*/ 3238500 h 5257800"/>
                <a:gd name="connsiteX90" fmla="*/ 5016500 w 5664200"/>
                <a:gd name="connsiteY90" fmla="*/ 3263900 h 5257800"/>
                <a:gd name="connsiteX91" fmla="*/ 4965700 w 5664200"/>
                <a:gd name="connsiteY91" fmla="*/ 3314700 h 5257800"/>
                <a:gd name="connsiteX92" fmla="*/ 4927600 w 5664200"/>
                <a:gd name="connsiteY92" fmla="*/ 3327400 h 5257800"/>
                <a:gd name="connsiteX93" fmla="*/ 4851400 w 5664200"/>
                <a:gd name="connsiteY93" fmla="*/ 3390900 h 5257800"/>
                <a:gd name="connsiteX94" fmla="*/ 4762500 w 5664200"/>
                <a:gd name="connsiteY94" fmla="*/ 3454400 h 5257800"/>
                <a:gd name="connsiteX95" fmla="*/ 4711700 w 5664200"/>
                <a:gd name="connsiteY95" fmla="*/ 3467100 h 5257800"/>
                <a:gd name="connsiteX96" fmla="*/ 4635500 w 5664200"/>
                <a:gd name="connsiteY96" fmla="*/ 3492500 h 5257800"/>
                <a:gd name="connsiteX97" fmla="*/ 4445000 w 5664200"/>
                <a:gd name="connsiteY97" fmla="*/ 3530600 h 5257800"/>
                <a:gd name="connsiteX98" fmla="*/ 4394200 w 5664200"/>
                <a:gd name="connsiteY98" fmla="*/ 3556000 h 5257800"/>
                <a:gd name="connsiteX99" fmla="*/ 4241800 w 5664200"/>
                <a:gd name="connsiteY99" fmla="*/ 3581400 h 5257800"/>
                <a:gd name="connsiteX100" fmla="*/ 4203700 w 5664200"/>
                <a:gd name="connsiteY100" fmla="*/ 3606800 h 5257800"/>
                <a:gd name="connsiteX101" fmla="*/ 4038600 w 5664200"/>
                <a:gd name="connsiteY101" fmla="*/ 3657600 h 5257800"/>
                <a:gd name="connsiteX102" fmla="*/ 3962400 w 5664200"/>
                <a:gd name="connsiteY102" fmla="*/ 3708400 h 5257800"/>
                <a:gd name="connsiteX103" fmla="*/ 3810000 w 5664200"/>
                <a:gd name="connsiteY103" fmla="*/ 3746500 h 5257800"/>
                <a:gd name="connsiteX104" fmla="*/ 3759200 w 5664200"/>
                <a:gd name="connsiteY104" fmla="*/ 3771900 h 5257800"/>
                <a:gd name="connsiteX105" fmla="*/ 3619500 w 5664200"/>
                <a:gd name="connsiteY105" fmla="*/ 3835400 h 5257800"/>
                <a:gd name="connsiteX106" fmla="*/ 3543300 w 5664200"/>
                <a:gd name="connsiteY106" fmla="*/ 3873500 h 5257800"/>
                <a:gd name="connsiteX107" fmla="*/ 3479800 w 5664200"/>
                <a:gd name="connsiteY107" fmla="*/ 3898900 h 5257800"/>
                <a:gd name="connsiteX108" fmla="*/ 3403600 w 5664200"/>
                <a:gd name="connsiteY108" fmla="*/ 3911600 h 5257800"/>
                <a:gd name="connsiteX109" fmla="*/ 3340100 w 5664200"/>
                <a:gd name="connsiteY109" fmla="*/ 3924300 h 5257800"/>
                <a:gd name="connsiteX110" fmla="*/ 3302000 w 5664200"/>
                <a:gd name="connsiteY110" fmla="*/ 3937000 h 5257800"/>
                <a:gd name="connsiteX111" fmla="*/ 3124200 w 5664200"/>
                <a:gd name="connsiteY111" fmla="*/ 3962400 h 5257800"/>
                <a:gd name="connsiteX112" fmla="*/ 2679700 w 5664200"/>
                <a:gd name="connsiteY112" fmla="*/ 3987800 h 5257800"/>
                <a:gd name="connsiteX113" fmla="*/ 2603500 w 5664200"/>
                <a:gd name="connsiteY113" fmla="*/ 4000500 h 5257800"/>
                <a:gd name="connsiteX114" fmla="*/ 2387600 w 5664200"/>
                <a:gd name="connsiteY114" fmla="*/ 4025900 h 5257800"/>
                <a:gd name="connsiteX115" fmla="*/ 2184400 w 5664200"/>
                <a:gd name="connsiteY115" fmla="*/ 4051300 h 5257800"/>
                <a:gd name="connsiteX116" fmla="*/ 2044700 w 5664200"/>
                <a:gd name="connsiteY116" fmla="*/ 4076700 h 5257800"/>
                <a:gd name="connsiteX117" fmla="*/ 1993900 w 5664200"/>
                <a:gd name="connsiteY117" fmla="*/ 4089400 h 5257800"/>
                <a:gd name="connsiteX118" fmla="*/ 1892300 w 5664200"/>
                <a:gd name="connsiteY118" fmla="*/ 4102100 h 5257800"/>
                <a:gd name="connsiteX119" fmla="*/ 1714500 w 5664200"/>
                <a:gd name="connsiteY119" fmla="*/ 4127500 h 5257800"/>
                <a:gd name="connsiteX120" fmla="*/ 1676400 w 5664200"/>
                <a:gd name="connsiteY120" fmla="*/ 4152900 h 5257800"/>
                <a:gd name="connsiteX121" fmla="*/ 1549400 w 5664200"/>
                <a:gd name="connsiteY121" fmla="*/ 4165600 h 5257800"/>
                <a:gd name="connsiteX122" fmla="*/ 1333500 w 5664200"/>
                <a:gd name="connsiteY122" fmla="*/ 4203700 h 5257800"/>
                <a:gd name="connsiteX123" fmla="*/ 1130300 w 5664200"/>
                <a:gd name="connsiteY123" fmla="*/ 4229100 h 5257800"/>
                <a:gd name="connsiteX124" fmla="*/ 1079500 w 5664200"/>
                <a:gd name="connsiteY124" fmla="*/ 4241800 h 5257800"/>
                <a:gd name="connsiteX125" fmla="*/ 1003300 w 5664200"/>
                <a:gd name="connsiteY125" fmla="*/ 4254500 h 5257800"/>
                <a:gd name="connsiteX126" fmla="*/ 927100 w 5664200"/>
                <a:gd name="connsiteY126" fmla="*/ 4279900 h 5257800"/>
                <a:gd name="connsiteX127" fmla="*/ 838200 w 5664200"/>
                <a:gd name="connsiteY127" fmla="*/ 4343400 h 5257800"/>
                <a:gd name="connsiteX128" fmla="*/ 749300 w 5664200"/>
                <a:gd name="connsiteY128" fmla="*/ 4406900 h 5257800"/>
                <a:gd name="connsiteX129" fmla="*/ 711200 w 5664200"/>
                <a:gd name="connsiteY129" fmla="*/ 4419600 h 5257800"/>
                <a:gd name="connsiteX130" fmla="*/ 635000 w 5664200"/>
                <a:gd name="connsiteY130" fmla="*/ 4483100 h 5257800"/>
                <a:gd name="connsiteX131" fmla="*/ 584200 w 5664200"/>
                <a:gd name="connsiteY131" fmla="*/ 4521200 h 5257800"/>
                <a:gd name="connsiteX132" fmla="*/ 508000 w 5664200"/>
                <a:gd name="connsiteY132" fmla="*/ 4572000 h 5257800"/>
                <a:gd name="connsiteX133" fmla="*/ 457200 w 5664200"/>
                <a:gd name="connsiteY133" fmla="*/ 4622800 h 5257800"/>
                <a:gd name="connsiteX134" fmla="*/ 381000 w 5664200"/>
                <a:gd name="connsiteY134" fmla="*/ 4699000 h 5257800"/>
                <a:gd name="connsiteX135" fmla="*/ 330200 w 5664200"/>
                <a:gd name="connsiteY135" fmla="*/ 4775200 h 5257800"/>
                <a:gd name="connsiteX136" fmla="*/ 317500 w 5664200"/>
                <a:gd name="connsiteY136" fmla="*/ 4813300 h 5257800"/>
                <a:gd name="connsiteX137" fmla="*/ 279400 w 5664200"/>
                <a:gd name="connsiteY137" fmla="*/ 4851400 h 5257800"/>
                <a:gd name="connsiteX138" fmla="*/ 228600 w 5664200"/>
                <a:gd name="connsiteY138" fmla="*/ 4927600 h 5257800"/>
                <a:gd name="connsiteX139" fmla="*/ 165100 w 5664200"/>
                <a:gd name="connsiteY139" fmla="*/ 5016500 h 5257800"/>
                <a:gd name="connsiteX140" fmla="*/ 101600 w 5664200"/>
                <a:gd name="connsiteY140" fmla="*/ 5143500 h 5257800"/>
                <a:gd name="connsiteX141" fmla="*/ 76200 w 5664200"/>
                <a:gd name="connsiteY141" fmla="*/ 5181600 h 5257800"/>
                <a:gd name="connsiteX142" fmla="*/ 38100 w 5664200"/>
                <a:gd name="connsiteY142" fmla="*/ 5207000 h 5257800"/>
                <a:gd name="connsiteX143" fmla="*/ 0 w 5664200"/>
                <a:gd name="connsiteY143" fmla="*/ 5257800 h 5257800"/>
                <a:gd name="connsiteX0" fmla="*/ 50800 w 5664200"/>
                <a:gd name="connsiteY0" fmla="*/ 0 h 5257800"/>
                <a:gd name="connsiteX1" fmla="*/ 139700 w 5664200"/>
                <a:gd name="connsiteY1" fmla="*/ 190500 h 5257800"/>
                <a:gd name="connsiteX2" fmla="*/ 190500 w 5664200"/>
                <a:gd name="connsiteY2" fmla="*/ 254000 h 5257800"/>
                <a:gd name="connsiteX3" fmla="*/ 203200 w 5664200"/>
                <a:gd name="connsiteY3" fmla="*/ 292100 h 5257800"/>
                <a:gd name="connsiteX4" fmla="*/ 292100 w 5664200"/>
                <a:gd name="connsiteY4" fmla="*/ 393700 h 5257800"/>
                <a:gd name="connsiteX5" fmla="*/ 355600 w 5664200"/>
                <a:gd name="connsiteY5" fmla="*/ 457200 h 5257800"/>
                <a:gd name="connsiteX6" fmla="*/ 419100 w 5664200"/>
                <a:gd name="connsiteY6" fmla="*/ 520700 h 5257800"/>
                <a:gd name="connsiteX7" fmla="*/ 457200 w 5664200"/>
                <a:gd name="connsiteY7" fmla="*/ 596900 h 5257800"/>
                <a:gd name="connsiteX8" fmla="*/ 508000 w 5664200"/>
                <a:gd name="connsiteY8" fmla="*/ 622300 h 5257800"/>
                <a:gd name="connsiteX9" fmla="*/ 596900 w 5664200"/>
                <a:gd name="connsiteY9" fmla="*/ 685800 h 5257800"/>
                <a:gd name="connsiteX10" fmla="*/ 647700 w 5664200"/>
                <a:gd name="connsiteY10" fmla="*/ 698500 h 5257800"/>
                <a:gd name="connsiteX11" fmla="*/ 736600 w 5664200"/>
                <a:gd name="connsiteY11" fmla="*/ 749300 h 5257800"/>
                <a:gd name="connsiteX12" fmla="*/ 774700 w 5664200"/>
                <a:gd name="connsiteY12" fmla="*/ 774700 h 5257800"/>
                <a:gd name="connsiteX13" fmla="*/ 850900 w 5664200"/>
                <a:gd name="connsiteY13" fmla="*/ 800100 h 5257800"/>
                <a:gd name="connsiteX14" fmla="*/ 952500 w 5664200"/>
                <a:gd name="connsiteY14" fmla="*/ 850900 h 5257800"/>
                <a:gd name="connsiteX15" fmla="*/ 990600 w 5664200"/>
                <a:gd name="connsiteY15" fmla="*/ 876300 h 5257800"/>
                <a:gd name="connsiteX16" fmla="*/ 1028700 w 5664200"/>
                <a:gd name="connsiteY16" fmla="*/ 889000 h 5257800"/>
                <a:gd name="connsiteX17" fmla="*/ 1066800 w 5664200"/>
                <a:gd name="connsiteY17" fmla="*/ 914400 h 5257800"/>
                <a:gd name="connsiteX18" fmla="*/ 1168400 w 5664200"/>
                <a:gd name="connsiteY18" fmla="*/ 939800 h 5257800"/>
                <a:gd name="connsiteX19" fmla="*/ 1358900 w 5664200"/>
                <a:gd name="connsiteY19" fmla="*/ 977900 h 5257800"/>
                <a:gd name="connsiteX20" fmla="*/ 1422400 w 5664200"/>
                <a:gd name="connsiteY20" fmla="*/ 990600 h 5257800"/>
                <a:gd name="connsiteX21" fmla="*/ 1498600 w 5664200"/>
                <a:gd name="connsiteY21" fmla="*/ 1016000 h 5257800"/>
                <a:gd name="connsiteX22" fmla="*/ 1651000 w 5664200"/>
                <a:gd name="connsiteY22" fmla="*/ 1028700 h 5257800"/>
                <a:gd name="connsiteX23" fmla="*/ 1689100 w 5664200"/>
                <a:gd name="connsiteY23" fmla="*/ 1041400 h 5257800"/>
                <a:gd name="connsiteX24" fmla="*/ 2019300 w 5664200"/>
                <a:gd name="connsiteY24" fmla="*/ 1092200 h 5257800"/>
                <a:gd name="connsiteX25" fmla="*/ 2197100 w 5664200"/>
                <a:gd name="connsiteY25" fmla="*/ 1117600 h 5257800"/>
                <a:gd name="connsiteX26" fmla="*/ 2247900 w 5664200"/>
                <a:gd name="connsiteY26" fmla="*/ 1130300 h 5257800"/>
                <a:gd name="connsiteX27" fmla="*/ 2286000 w 5664200"/>
                <a:gd name="connsiteY27" fmla="*/ 1155700 h 5257800"/>
                <a:gd name="connsiteX28" fmla="*/ 2374900 w 5664200"/>
                <a:gd name="connsiteY28" fmla="*/ 1181100 h 5257800"/>
                <a:gd name="connsiteX29" fmla="*/ 2413000 w 5664200"/>
                <a:gd name="connsiteY29" fmla="*/ 1206500 h 5257800"/>
                <a:gd name="connsiteX30" fmla="*/ 2514600 w 5664200"/>
                <a:gd name="connsiteY30" fmla="*/ 1231900 h 5257800"/>
                <a:gd name="connsiteX31" fmla="*/ 2590800 w 5664200"/>
                <a:gd name="connsiteY31" fmla="*/ 1257300 h 5257800"/>
                <a:gd name="connsiteX32" fmla="*/ 2628900 w 5664200"/>
                <a:gd name="connsiteY32" fmla="*/ 1270000 h 5257800"/>
                <a:gd name="connsiteX33" fmla="*/ 2705100 w 5664200"/>
                <a:gd name="connsiteY33" fmla="*/ 1308100 h 5257800"/>
                <a:gd name="connsiteX34" fmla="*/ 2743200 w 5664200"/>
                <a:gd name="connsiteY34" fmla="*/ 1333500 h 5257800"/>
                <a:gd name="connsiteX35" fmla="*/ 2857500 w 5664200"/>
                <a:gd name="connsiteY35" fmla="*/ 1358900 h 5257800"/>
                <a:gd name="connsiteX36" fmla="*/ 2921000 w 5664200"/>
                <a:gd name="connsiteY36" fmla="*/ 1384300 h 5257800"/>
                <a:gd name="connsiteX37" fmla="*/ 2971800 w 5664200"/>
                <a:gd name="connsiteY37" fmla="*/ 1397000 h 5257800"/>
                <a:gd name="connsiteX38" fmla="*/ 3035300 w 5664200"/>
                <a:gd name="connsiteY38" fmla="*/ 1422400 h 5257800"/>
                <a:gd name="connsiteX39" fmla="*/ 3073400 w 5664200"/>
                <a:gd name="connsiteY39" fmla="*/ 1435100 h 5257800"/>
                <a:gd name="connsiteX40" fmla="*/ 3124200 w 5664200"/>
                <a:gd name="connsiteY40" fmla="*/ 1460500 h 5257800"/>
                <a:gd name="connsiteX41" fmla="*/ 3289300 w 5664200"/>
                <a:gd name="connsiteY41" fmla="*/ 1473200 h 5257800"/>
                <a:gd name="connsiteX42" fmla="*/ 3429000 w 5664200"/>
                <a:gd name="connsiteY42" fmla="*/ 1498600 h 5257800"/>
                <a:gd name="connsiteX43" fmla="*/ 3556000 w 5664200"/>
                <a:gd name="connsiteY43" fmla="*/ 1511300 h 5257800"/>
                <a:gd name="connsiteX44" fmla="*/ 3771900 w 5664200"/>
                <a:gd name="connsiteY44" fmla="*/ 1549400 h 5257800"/>
                <a:gd name="connsiteX45" fmla="*/ 3911600 w 5664200"/>
                <a:gd name="connsiteY45" fmla="*/ 1587500 h 5257800"/>
                <a:gd name="connsiteX46" fmla="*/ 3962400 w 5664200"/>
                <a:gd name="connsiteY46" fmla="*/ 1600200 h 5257800"/>
                <a:gd name="connsiteX47" fmla="*/ 4038600 w 5664200"/>
                <a:gd name="connsiteY47" fmla="*/ 1638300 h 5257800"/>
                <a:gd name="connsiteX48" fmla="*/ 4127500 w 5664200"/>
                <a:gd name="connsiteY48" fmla="*/ 1663700 h 5257800"/>
                <a:gd name="connsiteX49" fmla="*/ 4165600 w 5664200"/>
                <a:gd name="connsiteY49" fmla="*/ 1689100 h 5257800"/>
                <a:gd name="connsiteX50" fmla="*/ 4203700 w 5664200"/>
                <a:gd name="connsiteY50" fmla="*/ 1701800 h 5257800"/>
                <a:gd name="connsiteX51" fmla="*/ 4356100 w 5664200"/>
                <a:gd name="connsiteY51" fmla="*/ 1727200 h 5257800"/>
                <a:gd name="connsiteX52" fmla="*/ 4470400 w 5664200"/>
                <a:gd name="connsiteY52" fmla="*/ 1765300 h 5257800"/>
                <a:gd name="connsiteX53" fmla="*/ 4521200 w 5664200"/>
                <a:gd name="connsiteY53" fmla="*/ 1790700 h 5257800"/>
                <a:gd name="connsiteX54" fmla="*/ 4584700 w 5664200"/>
                <a:gd name="connsiteY54" fmla="*/ 1803400 h 5257800"/>
                <a:gd name="connsiteX55" fmla="*/ 4635500 w 5664200"/>
                <a:gd name="connsiteY55" fmla="*/ 1828800 h 5257800"/>
                <a:gd name="connsiteX56" fmla="*/ 4762500 w 5664200"/>
                <a:gd name="connsiteY56" fmla="*/ 1866900 h 5257800"/>
                <a:gd name="connsiteX57" fmla="*/ 4800600 w 5664200"/>
                <a:gd name="connsiteY57" fmla="*/ 1905000 h 5257800"/>
                <a:gd name="connsiteX58" fmla="*/ 4838700 w 5664200"/>
                <a:gd name="connsiteY58" fmla="*/ 1917700 h 5257800"/>
                <a:gd name="connsiteX59" fmla="*/ 4889500 w 5664200"/>
                <a:gd name="connsiteY59" fmla="*/ 1943100 h 5257800"/>
                <a:gd name="connsiteX60" fmla="*/ 4927600 w 5664200"/>
                <a:gd name="connsiteY60" fmla="*/ 1968500 h 5257800"/>
                <a:gd name="connsiteX61" fmla="*/ 4965700 w 5664200"/>
                <a:gd name="connsiteY61" fmla="*/ 1981200 h 5257800"/>
                <a:gd name="connsiteX62" fmla="*/ 5016500 w 5664200"/>
                <a:gd name="connsiteY62" fmla="*/ 2006600 h 5257800"/>
                <a:gd name="connsiteX63" fmla="*/ 5105400 w 5664200"/>
                <a:gd name="connsiteY63" fmla="*/ 2032000 h 5257800"/>
                <a:gd name="connsiteX64" fmla="*/ 5143500 w 5664200"/>
                <a:gd name="connsiteY64" fmla="*/ 2057400 h 5257800"/>
                <a:gd name="connsiteX65" fmla="*/ 5181600 w 5664200"/>
                <a:gd name="connsiteY65" fmla="*/ 2095500 h 5257800"/>
                <a:gd name="connsiteX66" fmla="*/ 5257800 w 5664200"/>
                <a:gd name="connsiteY66" fmla="*/ 2120900 h 5257800"/>
                <a:gd name="connsiteX67" fmla="*/ 5384800 w 5664200"/>
                <a:gd name="connsiteY67" fmla="*/ 2209800 h 5257800"/>
                <a:gd name="connsiteX68" fmla="*/ 5422900 w 5664200"/>
                <a:gd name="connsiteY68" fmla="*/ 2222500 h 5257800"/>
                <a:gd name="connsiteX69" fmla="*/ 5461000 w 5664200"/>
                <a:gd name="connsiteY69" fmla="*/ 2260600 h 5257800"/>
                <a:gd name="connsiteX70" fmla="*/ 5499100 w 5664200"/>
                <a:gd name="connsiteY70" fmla="*/ 2273300 h 5257800"/>
                <a:gd name="connsiteX71" fmla="*/ 5537200 w 5664200"/>
                <a:gd name="connsiteY71" fmla="*/ 2298700 h 5257800"/>
                <a:gd name="connsiteX72" fmla="*/ 5588000 w 5664200"/>
                <a:gd name="connsiteY72" fmla="*/ 2324100 h 5257800"/>
                <a:gd name="connsiteX73" fmla="*/ 5638800 w 5664200"/>
                <a:gd name="connsiteY73" fmla="*/ 2438400 h 5257800"/>
                <a:gd name="connsiteX74" fmla="*/ 5651500 w 5664200"/>
                <a:gd name="connsiteY74" fmla="*/ 2476500 h 5257800"/>
                <a:gd name="connsiteX75" fmla="*/ 5664200 w 5664200"/>
                <a:gd name="connsiteY75" fmla="*/ 2514600 h 5257800"/>
                <a:gd name="connsiteX76" fmla="*/ 5651500 w 5664200"/>
                <a:gd name="connsiteY76" fmla="*/ 2717800 h 5257800"/>
                <a:gd name="connsiteX77" fmla="*/ 5638800 w 5664200"/>
                <a:gd name="connsiteY77" fmla="*/ 2755900 h 5257800"/>
                <a:gd name="connsiteX78" fmla="*/ 5600700 w 5664200"/>
                <a:gd name="connsiteY78" fmla="*/ 2768600 h 5257800"/>
                <a:gd name="connsiteX79" fmla="*/ 5562600 w 5664200"/>
                <a:gd name="connsiteY79" fmla="*/ 2794000 h 5257800"/>
                <a:gd name="connsiteX80" fmla="*/ 5473700 w 5664200"/>
                <a:gd name="connsiteY80" fmla="*/ 2819400 h 5257800"/>
                <a:gd name="connsiteX81" fmla="*/ 5359400 w 5664200"/>
                <a:gd name="connsiteY81" fmla="*/ 2870200 h 5257800"/>
                <a:gd name="connsiteX82" fmla="*/ 5270500 w 5664200"/>
                <a:gd name="connsiteY82" fmla="*/ 2933700 h 5257800"/>
                <a:gd name="connsiteX83" fmla="*/ 5245100 w 5664200"/>
                <a:gd name="connsiteY83" fmla="*/ 2984500 h 5257800"/>
                <a:gd name="connsiteX84" fmla="*/ 5232400 w 5664200"/>
                <a:gd name="connsiteY84" fmla="*/ 3022600 h 5257800"/>
                <a:gd name="connsiteX85" fmla="*/ 5181600 w 5664200"/>
                <a:gd name="connsiteY85" fmla="*/ 3098800 h 5257800"/>
                <a:gd name="connsiteX86" fmla="*/ 5168900 w 5664200"/>
                <a:gd name="connsiteY86" fmla="*/ 3136900 h 5257800"/>
                <a:gd name="connsiteX87" fmla="*/ 5130800 w 5664200"/>
                <a:gd name="connsiteY87" fmla="*/ 3162300 h 5257800"/>
                <a:gd name="connsiteX88" fmla="*/ 5054600 w 5664200"/>
                <a:gd name="connsiteY88" fmla="*/ 3238500 h 5257800"/>
                <a:gd name="connsiteX89" fmla="*/ 5016500 w 5664200"/>
                <a:gd name="connsiteY89" fmla="*/ 3263900 h 5257800"/>
                <a:gd name="connsiteX90" fmla="*/ 4965700 w 5664200"/>
                <a:gd name="connsiteY90" fmla="*/ 3314700 h 5257800"/>
                <a:gd name="connsiteX91" fmla="*/ 4927600 w 5664200"/>
                <a:gd name="connsiteY91" fmla="*/ 3327400 h 5257800"/>
                <a:gd name="connsiteX92" fmla="*/ 4851400 w 5664200"/>
                <a:gd name="connsiteY92" fmla="*/ 3390900 h 5257800"/>
                <a:gd name="connsiteX93" fmla="*/ 4762500 w 5664200"/>
                <a:gd name="connsiteY93" fmla="*/ 3454400 h 5257800"/>
                <a:gd name="connsiteX94" fmla="*/ 4711700 w 5664200"/>
                <a:gd name="connsiteY94" fmla="*/ 3467100 h 5257800"/>
                <a:gd name="connsiteX95" fmla="*/ 4635500 w 5664200"/>
                <a:gd name="connsiteY95" fmla="*/ 3492500 h 5257800"/>
                <a:gd name="connsiteX96" fmla="*/ 4445000 w 5664200"/>
                <a:gd name="connsiteY96" fmla="*/ 3530600 h 5257800"/>
                <a:gd name="connsiteX97" fmla="*/ 4394200 w 5664200"/>
                <a:gd name="connsiteY97" fmla="*/ 3556000 h 5257800"/>
                <a:gd name="connsiteX98" fmla="*/ 4241800 w 5664200"/>
                <a:gd name="connsiteY98" fmla="*/ 3581400 h 5257800"/>
                <a:gd name="connsiteX99" fmla="*/ 4203700 w 5664200"/>
                <a:gd name="connsiteY99" fmla="*/ 3606800 h 5257800"/>
                <a:gd name="connsiteX100" fmla="*/ 4038600 w 5664200"/>
                <a:gd name="connsiteY100" fmla="*/ 3657600 h 5257800"/>
                <a:gd name="connsiteX101" fmla="*/ 3962400 w 5664200"/>
                <a:gd name="connsiteY101" fmla="*/ 3708400 h 5257800"/>
                <a:gd name="connsiteX102" fmla="*/ 3810000 w 5664200"/>
                <a:gd name="connsiteY102" fmla="*/ 3746500 h 5257800"/>
                <a:gd name="connsiteX103" fmla="*/ 3759200 w 5664200"/>
                <a:gd name="connsiteY103" fmla="*/ 3771900 h 5257800"/>
                <a:gd name="connsiteX104" fmla="*/ 3619500 w 5664200"/>
                <a:gd name="connsiteY104" fmla="*/ 3835400 h 5257800"/>
                <a:gd name="connsiteX105" fmla="*/ 3543300 w 5664200"/>
                <a:gd name="connsiteY105" fmla="*/ 3873500 h 5257800"/>
                <a:gd name="connsiteX106" fmla="*/ 3479800 w 5664200"/>
                <a:gd name="connsiteY106" fmla="*/ 3898900 h 5257800"/>
                <a:gd name="connsiteX107" fmla="*/ 3403600 w 5664200"/>
                <a:gd name="connsiteY107" fmla="*/ 3911600 h 5257800"/>
                <a:gd name="connsiteX108" fmla="*/ 3340100 w 5664200"/>
                <a:gd name="connsiteY108" fmla="*/ 3924300 h 5257800"/>
                <a:gd name="connsiteX109" fmla="*/ 3302000 w 5664200"/>
                <a:gd name="connsiteY109" fmla="*/ 3937000 h 5257800"/>
                <a:gd name="connsiteX110" fmla="*/ 3124200 w 5664200"/>
                <a:gd name="connsiteY110" fmla="*/ 3962400 h 5257800"/>
                <a:gd name="connsiteX111" fmla="*/ 2679700 w 5664200"/>
                <a:gd name="connsiteY111" fmla="*/ 3987800 h 5257800"/>
                <a:gd name="connsiteX112" fmla="*/ 2603500 w 5664200"/>
                <a:gd name="connsiteY112" fmla="*/ 4000500 h 5257800"/>
                <a:gd name="connsiteX113" fmla="*/ 2387600 w 5664200"/>
                <a:gd name="connsiteY113" fmla="*/ 4025900 h 5257800"/>
                <a:gd name="connsiteX114" fmla="*/ 2184400 w 5664200"/>
                <a:gd name="connsiteY114" fmla="*/ 4051300 h 5257800"/>
                <a:gd name="connsiteX115" fmla="*/ 2044700 w 5664200"/>
                <a:gd name="connsiteY115" fmla="*/ 4076700 h 5257800"/>
                <a:gd name="connsiteX116" fmla="*/ 1993900 w 5664200"/>
                <a:gd name="connsiteY116" fmla="*/ 4089400 h 5257800"/>
                <a:gd name="connsiteX117" fmla="*/ 1892300 w 5664200"/>
                <a:gd name="connsiteY117" fmla="*/ 4102100 h 5257800"/>
                <a:gd name="connsiteX118" fmla="*/ 1714500 w 5664200"/>
                <a:gd name="connsiteY118" fmla="*/ 4127500 h 5257800"/>
                <a:gd name="connsiteX119" fmla="*/ 1676400 w 5664200"/>
                <a:gd name="connsiteY119" fmla="*/ 4152900 h 5257800"/>
                <a:gd name="connsiteX120" fmla="*/ 1549400 w 5664200"/>
                <a:gd name="connsiteY120" fmla="*/ 4165600 h 5257800"/>
                <a:gd name="connsiteX121" fmla="*/ 1333500 w 5664200"/>
                <a:gd name="connsiteY121" fmla="*/ 4203700 h 5257800"/>
                <a:gd name="connsiteX122" fmla="*/ 1130300 w 5664200"/>
                <a:gd name="connsiteY122" fmla="*/ 4229100 h 5257800"/>
                <a:gd name="connsiteX123" fmla="*/ 1079500 w 5664200"/>
                <a:gd name="connsiteY123" fmla="*/ 4241800 h 5257800"/>
                <a:gd name="connsiteX124" fmla="*/ 1003300 w 5664200"/>
                <a:gd name="connsiteY124" fmla="*/ 4254500 h 5257800"/>
                <a:gd name="connsiteX125" fmla="*/ 927100 w 5664200"/>
                <a:gd name="connsiteY125" fmla="*/ 4279900 h 5257800"/>
                <a:gd name="connsiteX126" fmla="*/ 838200 w 5664200"/>
                <a:gd name="connsiteY126" fmla="*/ 4343400 h 5257800"/>
                <a:gd name="connsiteX127" fmla="*/ 749300 w 5664200"/>
                <a:gd name="connsiteY127" fmla="*/ 4406900 h 5257800"/>
                <a:gd name="connsiteX128" fmla="*/ 711200 w 5664200"/>
                <a:gd name="connsiteY128" fmla="*/ 4419600 h 5257800"/>
                <a:gd name="connsiteX129" fmla="*/ 635000 w 5664200"/>
                <a:gd name="connsiteY129" fmla="*/ 4483100 h 5257800"/>
                <a:gd name="connsiteX130" fmla="*/ 584200 w 5664200"/>
                <a:gd name="connsiteY130" fmla="*/ 4521200 h 5257800"/>
                <a:gd name="connsiteX131" fmla="*/ 508000 w 5664200"/>
                <a:gd name="connsiteY131" fmla="*/ 4572000 h 5257800"/>
                <a:gd name="connsiteX132" fmla="*/ 457200 w 5664200"/>
                <a:gd name="connsiteY132" fmla="*/ 4622800 h 5257800"/>
                <a:gd name="connsiteX133" fmla="*/ 381000 w 5664200"/>
                <a:gd name="connsiteY133" fmla="*/ 4699000 h 5257800"/>
                <a:gd name="connsiteX134" fmla="*/ 330200 w 5664200"/>
                <a:gd name="connsiteY134" fmla="*/ 4775200 h 5257800"/>
                <a:gd name="connsiteX135" fmla="*/ 317500 w 5664200"/>
                <a:gd name="connsiteY135" fmla="*/ 4813300 h 5257800"/>
                <a:gd name="connsiteX136" fmla="*/ 279400 w 5664200"/>
                <a:gd name="connsiteY136" fmla="*/ 4851400 h 5257800"/>
                <a:gd name="connsiteX137" fmla="*/ 228600 w 5664200"/>
                <a:gd name="connsiteY137" fmla="*/ 4927600 h 5257800"/>
                <a:gd name="connsiteX138" fmla="*/ 165100 w 5664200"/>
                <a:gd name="connsiteY138" fmla="*/ 5016500 h 5257800"/>
                <a:gd name="connsiteX139" fmla="*/ 101600 w 5664200"/>
                <a:gd name="connsiteY139" fmla="*/ 5143500 h 5257800"/>
                <a:gd name="connsiteX140" fmla="*/ 76200 w 5664200"/>
                <a:gd name="connsiteY140" fmla="*/ 5181600 h 5257800"/>
                <a:gd name="connsiteX141" fmla="*/ 38100 w 5664200"/>
                <a:gd name="connsiteY141" fmla="*/ 5207000 h 5257800"/>
                <a:gd name="connsiteX142" fmla="*/ 0 w 5664200"/>
                <a:gd name="connsiteY142" fmla="*/ 5257800 h 5257800"/>
                <a:gd name="connsiteX0" fmla="*/ 50800 w 5664200"/>
                <a:gd name="connsiteY0" fmla="*/ 0 h 5257800"/>
                <a:gd name="connsiteX1" fmla="*/ 190500 w 5664200"/>
                <a:gd name="connsiteY1" fmla="*/ 254000 h 5257800"/>
                <a:gd name="connsiteX2" fmla="*/ 203200 w 5664200"/>
                <a:gd name="connsiteY2" fmla="*/ 292100 h 5257800"/>
                <a:gd name="connsiteX3" fmla="*/ 292100 w 5664200"/>
                <a:gd name="connsiteY3" fmla="*/ 393700 h 5257800"/>
                <a:gd name="connsiteX4" fmla="*/ 355600 w 5664200"/>
                <a:gd name="connsiteY4" fmla="*/ 457200 h 5257800"/>
                <a:gd name="connsiteX5" fmla="*/ 419100 w 5664200"/>
                <a:gd name="connsiteY5" fmla="*/ 520700 h 5257800"/>
                <a:gd name="connsiteX6" fmla="*/ 457200 w 5664200"/>
                <a:gd name="connsiteY6" fmla="*/ 596900 h 5257800"/>
                <a:gd name="connsiteX7" fmla="*/ 508000 w 5664200"/>
                <a:gd name="connsiteY7" fmla="*/ 622300 h 5257800"/>
                <a:gd name="connsiteX8" fmla="*/ 596900 w 5664200"/>
                <a:gd name="connsiteY8" fmla="*/ 685800 h 5257800"/>
                <a:gd name="connsiteX9" fmla="*/ 647700 w 5664200"/>
                <a:gd name="connsiteY9" fmla="*/ 698500 h 5257800"/>
                <a:gd name="connsiteX10" fmla="*/ 736600 w 5664200"/>
                <a:gd name="connsiteY10" fmla="*/ 749300 h 5257800"/>
                <a:gd name="connsiteX11" fmla="*/ 774700 w 5664200"/>
                <a:gd name="connsiteY11" fmla="*/ 774700 h 5257800"/>
                <a:gd name="connsiteX12" fmla="*/ 850900 w 5664200"/>
                <a:gd name="connsiteY12" fmla="*/ 800100 h 5257800"/>
                <a:gd name="connsiteX13" fmla="*/ 952500 w 5664200"/>
                <a:gd name="connsiteY13" fmla="*/ 850900 h 5257800"/>
                <a:gd name="connsiteX14" fmla="*/ 990600 w 5664200"/>
                <a:gd name="connsiteY14" fmla="*/ 876300 h 5257800"/>
                <a:gd name="connsiteX15" fmla="*/ 1028700 w 5664200"/>
                <a:gd name="connsiteY15" fmla="*/ 889000 h 5257800"/>
                <a:gd name="connsiteX16" fmla="*/ 1066800 w 5664200"/>
                <a:gd name="connsiteY16" fmla="*/ 914400 h 5257800"/>
                <a:gd name="connsiteX17" fmla="*/ 1168400 w 5664200"/>
                <a:gd name="connsiteY17" fmla="*/ 939800 h 5257800"/>
                <a:gd name="connsiteX18" fmla="*/ 1358900 w 5664200"/>
                <a:gd name="connsiteY18" fmla="*/ 977900 h 5257800"/>
                <a:gd name="connsiteX19" fmla="*/ 1422400 w 5664200"/>
                <a:gd name="connsiteY19" fmla="*/ 990600 h 5257800"/>
                <a:gd name="connsiteX20" fmla="*/ 1498600 w 5664200"/>
                <a:gd name="connsiteY20" fmla="*/ 1016000 h 5257800"/>
                <a:gd name="connsiteX21" fmla="*/ 1651000 w 5664200"/>
                <a:gd name="connsiteY21" fmla="*/ 1028700 h 5257800"/>
                <a:gd name="connsiteX22" fmla="*/ 1689100 w 5664200"/>
                <a:gd name="connsiteY22" fmla="*/ 1041400 h 5257800"/>
                <a:gd name="connsiteX23" fmla="*/ 2019300 w 5664200"/>
                <a:gd name="connsiteY23" fmla="*/ 1092200 h 5257800"/>
                <a:gd name="connsiteX24" fmla="*/ 2197100 w 5664200"/>
                <a:gd name="connsiteY24" fmla="*/ 1117600 h 5257800"/>
                <a:gd name="connsiteX25" fmla="*/ 2247900 w 5664200"/>
                <a:gd name="connsiteY25" fmla="*/ 1130300 h 5257800"/>
                <a:gd name="connsiteX26" fmla="*/ 2286000 w 5664200"/>
                <a:gd name="connsiteY26" fmla="*/ 1155700 h 5257800"/>
                <a:gd name="connsiteX27" fmla="*/ 2374900 w 5664200"/>
                <a:gd name="connsiteY27" fmla="*/ 1181100 h 5257800"/>
                <a:gd name="connsiteX28" fmla="*/ 2413000 w 5664200"/>
                <a:gd name="connsiteY28" fmla="*/ 1206500 h 5257800"/>
                <a:gd name="connsiteX29" fmla="*/ 2514600 w 5664200"/>
                <a:gd name="connsiteY29" fmla="*/ 1231900 h 5257800"/>
                <a:gd name="connsiteX30" fmla="*/ 2590800 w 5664200"/>
                <a:gd name="connsiteY30" fmla="*/ 1257300 h 5257800"/>
                <a:gd name="connsiteX31" fmla="*/ 2628900 w 5664200"/>
                <a:gd name="connsiteY31" fmla="*/ 1270000 h 5257800"/>
                <a:gd name="connsiteX32" fmla="*/ 2705100 w 5664200"/>
                <a:gd name="connsiteY32" fmla="*/ 1308100 h 5257800"/>
                <a:gd name="connsiteX33" fmla="*/ 2743200 w 5664200"/>
                <a:gd name="connsiteY33" fmla="*/ 1333500 h 5257800"/>
                <a:gd name="connsiteX34" fmla="*/ 2857500 w 5664200"/>
                <a:gd name="connsiteY34" fmla="*/ 1358900 h 5257800"/>
                <a:gd name="connsiteX35" fmla="*/ 2921000 w 5664200"/>
                <a:gd name="connsiteY35" fmla="*/ 1384300 h 5257800"/>
                <a:gd name="connsiteX36" fmla="*/ 2971800 w 5664200"/>
                <a:gd name="connsiteY36" fmla="*/ 1397000 h 5257800"/>
                <a:gd name="connsiteX37" fmla="*/ 3035300 w 5664200"/>
                <a:gd name="connsiteY37" fmla="*/ 1422400 h 5257800"/>
                <a:gd name="connsiteX38" fmla="*/ 3073400 w 5664200"/>
                <a:gd name="connsiteY38" fmla="*/ 1435100 h 5257800"/>
                <a:gd name="connsiteX39" fmla="*/ 3124200 w 5664200"/>
                <a:gd name="connsiteY39" fmla="*/ 1460500 h 5257800"/>
                <a:gd name="connsiteX40" fmla="*/ 3289300 w 5664200"/>
                <a:gd name="connsiteY40" fmla="*/ 1473200 h 5257800"/>
                <a:gd name="connsiteX41" fmla="*/ 3429000 w 5664200"/>
                <a:gd name="connsiteY41" fmla="*/ 1498600 h 5257800"/>
                <a:gd name="connsiteX42" fmla="*/ 3556000 w 5664200"/>
                <a:gd name="connsiteY42" fmla="*/ 1511300 h 5257800"/>
                <a:gd name="connsiteX43" fmla="*/ 3771900 w 5664200"/>
                <a:gd name="connsiteY43" fmla="*/ 1549400 h 5257800"/>
                <a:gd name="connsiteX44" fmla="*/ 3911600 w 5664200"/>
                <a:gd name="connsiteY44" fmla="*/ 1587500 h 5257800"/>
                <a:gd name="connsiteX45" fmla="*/ 3962400 w 5664200"/>
                <a:gd name="connsiteY45" fmla="*/ 1600200 h 5257800"/>
                <a:gd name="connsiteX46" fmla="*/ 4038600 w 5664200"/>
                <a:gd name="connsiteY46" fmla="*/ 1638300 h 5257800"/>
                <a:gd name="connsiteX47" fmla="*/ 4127500 w 5664200"/>
                <a:gd name="connsiteY47" fmla="*/ 1663700 h 5257800"/>
                <a:gd name="connsiteX48" fmla="*/ 4165600 w 5664200"/>
                <a:gd name="connsiteY48" fmla="*/ 1689100 h 5257800"/>
                <a:gd name="connsiteX49" fmla="*/ 4203700 w 5664200"/>
                <a:gd name="connsiteY49" fmla="*/ 1701800 h 5257800"/>
                <a:gd name="connsiteX50" fmla="*/ 4356100 w 5664200"/>
                <a:gd name="connsiteY50" fmla="*/ 1727200 h 5257800"/>
                <a:gd name="connsiteX51" fmla="*/ 4470400 w 5664200"/>
                <a:gd name="connsiteY51" fmla="*/ 1765300 h 5257800"/>
                <a:gd name="connsiteX52" fmla="*/ 4521200 w 5664200"/>
                <a:gd name="connsiteY52" fmla="*/ 1790700 h 5257800"/>
                <a:gd name="connsiteX53" fmla="*/ 4584700 w 5664200"/>
                <a:gd name="connsiteY53" fmla="*/ 1803400 h 5257800"/>
                <a:gd name="connsiteX54" fmla="*/ 4635500 w 5664200"/>
                <a:gd name="connsiteY54" fmla="*/ 1828800 h 5257800"/>
                <a:gd name="connsiteX55" fmla="*/ 4762500 w 5664200"/>
                <a:gd name="connsiteY55" fmla="*/ 1866900 h 5257800"/>
                <a:gd name="connsiteX56" fmla="*/ 4800600 w 5664200"/>
                <a:gd name="connsiteY56" fmla="*/ 1905000 h 5257800"/>
                <a:gd name="connsiteX57" fmla="*/ 4838700 w 5664200"/>
                <a:gd name="connsiteY57" fmla="*/ 1917700 h 5257800"/>
                <a:gd name="connsiteX58" fmla="*/ 4889500 w 5664200"/>
                <a:gd name="connsiteY58" fmla="*/ 1943100 h 5257800"/>
                <a:gd name="connsiteX59" fmla="*/ 4927600 w 5664200"/>
                <a:gd name="connsiteY59" fmla="*/ 1968500 h 5257800"/>
                <a:gd name="connsiteX60" fmla="*/ 4965700 w 5664200"/>
                <a:gd name="connsiteY60" fmla="*/ 1981200 h 5257800"/>
                <a:gd name="connsiteX61" fmla="*/ 5016500 w 5664200"/>
                <a:gd name="connsiteY61" fmla="*/ 2006600 h 5257800"/>
                <a:gd name="connsiteX62" fmla="*/ 5105400 w 5664200"/>
                <a:gd name="connsiteY62" fmla="*/ 2032000 h 5257800"/>
                <a:gd name="connsiteX63" fmla="*/ 5143500 w 5664200"/>
                <a:gd name="connsiteY63" fmla="*/ 2057400 h 5257800"/>
                <a:gd name="connsiteX64" fmla="*/ 5181600 w 5664200"/>
                <a:gd name="connsiteY64" fmla="*/ 2095500 h 5257800"/>
                <a:gd name="connsiteX65" fmla="*/ 5257800 w 5664200"/>
                <a:gd name="connsiteY65" fmla="*/ 2120900 h 5257800"/>
                <a:gd name="connsiteX66" fmla="*/ 5384800 w 5664200"/>
                <a:gd name="connsiteY66" fmla="*/ 2209800 h 5257800"/>
                <a:gd name="connsiteX67" fmla="*/ 5422900 w 5664200"/>
                <a:gd name="connsiteY67" fmla="*/ 2222500 h 5257800"/>
                <a:gd name="connsiteX68" fmla="*/ 5461000 w 5664200"/>
                <a:gd name="connsiteY68" fmla="*/ 2260600 h 5257800"/>
                <a:gd name="connsiteX69" fmla="*/ 5499100 w 5664200"/>
                <a:gd name="connsiteY69" fmla="*/ 2273300 h 5257800"/>
                <a:gd name="connsiteX70" fmla="*/ 5537200 w 5664200"/>
                <a:gd name="connsiteY70" fmla="*/ 2298700 h 5257800"/>
                <a:gd name="connsiteX71" fmla="*/ 5588000 w 5664200"/>
                <a:gd name="connsiteY71" fmla="*/ 2324100 h 5257800"/>
                <a:gd name="connsiteX72" fmla="*/ 5638800 w 5664200"/>
                <a:gd name="connsiteY72" fmla="*/ 2438400 h 5257800"/>
                <a:gd name="connsiteX73" fmla="*/ 5651500 w 5664200"/>
                <a:gd name="connsiteY73" fmla="*/ 2476500 h 5257800"/>
                <a:gd name="connsiteX74" fmla="*/ 5664200 w 5664200"/>
                <a:gd name="connsiteY74" fmla="*/ 2514600 h 5257800"/>
                <a:gd name="connsiteX75" fmla="*/ 5651500 w 5664200"/>
                <a:gd name="connsiteY75" fmla="*/ 2717800 h 5257800"/>
                <a:gd name="connsiteX76" fmla="*/ 5638800 w 5664200"/>
                <a:gd name="connsiteY76" fmla="*/ 2755900 h 5257800"/>
                <a:gd name="connsiteX77" fmla="*/ 5600700 w 5664200"/>
                <a:gd name="connsiteY77" fmla="*/ 2768600 h 5257800"/>
                <a:gd name="connsiteX78" fmla="*/ 5562600 w 5664200"/>
                <a:gd name="connsiteY78" fmla="*/ 2794000 h 5257800"/>
                <a:gd name="connsiteX79" fmla="*/ 5473700 w 5664200"/>
                <a:gd name="connsiteY79" fmla="*/ 2819400 h 5257800"/>
                <a:gd name="connsiteX80" fmla="*/ 5359400 w 5664200"/>
                <a:gd name="connsiteY80" fmla="*/ 2870200 h 5257800"/>
                <a:gd name="connsiteX81" fmla="*/ 5270500 w 5664200"/>
                <a:gd name="connsiteY81" fmla="*/ 2933700 h 5257800"/>
                <a:gd name="connsiteX82" fmla="*/ 5245100 w 5664200"/>
                <a:gd name="connsiteY82" fmla="*/ 2984500 h 5257800"/>
                <a:gd name="connsiteX83" fmla="*/ 5232400 w 5664200"/>
                <a:gd name="connsiteY83" fmla="*/ 3022600 h 5257800"/>
                <a:gd name="connsiteX84" fmla="*/ 5181600 w 5664200"/>
                <a:gd name="connsiteY84" fmla="*/ 3098800 h 5257800"/>
                <a:gd name="connsiteX85" fmla="*/ 5168900 w 5664200"/>
                <a:gd name="connsiteY85" fmla="*/ 3136900 h 5257800"/>
                <a:gd name="connsiteX86" fmla="*/ 5130800 w 5664200"/>
                <a:gd name="connsiteY86" fmla="*/ 3162300 h 5257800"/>
                <a:gd name="connsiteX87" fmla="*/ 5054600 w 5664200"/>
                <a:gd name="connsiteY87" fmla="*/ 3238500 h 5257800"/>
                <a:gd name="connsiteX88" fmla="*/ 5016500 w 5664200"/>
                <a:gd name="connsiteY88" fmla="*/ 3263900 h 5257800"/>
                <a:gd name="connsiteX89" fmla="*/ 4965700 w 5664200"/>
                <a:gd name="connsiteY89" fmla="*/ 3314700 h 5257800"/>
                <a:gd name="connsiteX90" fmla="*/ 4927600 w 5664200"/>
                <a:gd name="connsiteY90" fmla="*/ 3327400 h 5257800"/>
                <a:gd name="connsiteX91" fmla="*/ 4851400 w 5664200"/>
                <a:gd name="connsiteY91" fmla="*/ 3390900 h 5257800"/>
                <a:gd name="connsiteX92" fmla="*/ 4762500 w 5664200"/>
                <a:gd name="connsiteY92" fmla="*/ 3454400 h 5257800"/>
                <a:gd name="connsiteX93" fmla="*/ 4711700 w 5664200"/>
                <a:gd name="connsiteY93" fmla="*/ 3467100 h 5257800"/>
                <a:gd name="connsiteX94" fmla="*/ 4635500 w 5664200"/>
                <a:gd name="connsiteY94" fmla="*/ 3492500 h 5257800"/>
                <a:gd name="connsiteX95" fmla="*/ 4445000 w 5664200"/>
                <a:gd name="connsiteY95" fmla="*/ 3530600 h 5257800"/>
                <a:gd name="connsiteX96" fmla="*/ 4394200 w 5664200"/>
                <a:gd name="connsiteY96" fmla="*/ 3556000 h 5257800"/>
                <a:gd name="connsiteX97" fmla="*/ 4241800 w 5664200"/>
                <a:gd name="connsiteY97" fmla="*/ 3581400 h 5257800"/>
                <a:gd name="connsiteX98" fmla="*/ 4203700 w 5664200"/>
                <a:gd name="connsiteY98" fmla="*/ 3606800 h 5257800"/>
                <a:gd name="connsiteX99" fmla="*/ 4038600 w 5664200"/>
                <a:gd name="connsiteY99" fmla="*/ 3657600 h 5257800"/>
                <a:gd name="connsiteX100" fmla="*/ 3962400 w 5664200"/>
                <a:gd name="connsiteY100" fmla="*/ 3708400 h 5257800"/>
                <a:gd name="connsiteX101" fmla="*/ 3810000 w 5664200"/>
                <a:gd name="connsiteY101" fmla="*/ 3746500 h 5257800"/>
                <a:gd name="connsiteX102" fmla="*/ 3759200 w 5664200"/>
                <a:gd name="connsiteY102" fmla="*/ 3771900 h 5257800"/>
                <a:gd name="connsiteX103" fmla="*/ 3619500 w 5664200"/>
                <a:gd name="connsiteY103" fmla="*/ 3835400 h 5257800"/>
                <a:gd name="connsiteX104" fmla="*/ 3543300 w 5664200"/>
                <a:gd name="connsiteY104" fmla="*/ 3873500 h 5257800"/>
                <a:gd name="connsiteX105" fmla="*/ 3479800 w 5664200"/>
                <a:gd name="connsiteY105" fmla="*/ 3898900 h 5257800"/>
                <a:gd name="connsiteX106" fmla="*/ 3403600 w 5664200"/>
                <a:gd name="connsiteY106" fmla="*/ 3911600 h 5257800"/>
                <a:gd name="connsiteX107" fmla="*/ 3340100 w 5664200"/>
                <a:gd name="connsiteY107" fmla="*/ 3924300 h 5257800"/>
                <a:gd name="connsiteX108" fmla="*/ 3302000 w 5664200"/>
                <a:gd name="connsiteY108" fmla="*/ 3937000 h 5257800"/>
                <a:gd name="connsiteX109" fmla="*/ 3124200 w 5664200"/>
                <a:gd name="connsiteY109" fmla="*/ 3962400 h 5257800"/>
                <a:gd name="connsiteX110" fmla="*/ 2679700 w 5664200"/>
                <a:gd name="connsiteY110" fmla="*/ 3987800 h 5257800"/>
                <a:gd name="connsiteX111" fmla="*/ 2603500 w 5664200"/>
                <a:gd name="connsiteY111" fmla="*/ 4000500 h 5257800"/>
                <a:gd name="connsiteX112" fmla="*/ 2387600 w 5664200"/>
                <a:gd name="connsiteY112" fmla="*/ 4025900 h 5257800"/>
                <a:gd name="connsiteX113" fmla="*/ 2184400 w 5664200"/>
                <a:gd name="connsiteY113" fmla="*/ 4051300 h 5257800"/>
                <a:gd name="connsiteX114" fmla="*/ 2044700 w 5664200"/>
                <a:gd name="connsiteY114" fmla="*/ 4076700 h 5257800"/>
                <a:gd name="connsiteX115" fmla="*/ 1993900 w 5664200"/>
                <a:gd name="connsiteY115" fmla="*/ 4089400 h 5257800"/>
                <a:gd name="connsiteX116" fmla="*/ 1892300 w 5664200"/>
                <a:gd name="connsiteY116" fmla="*/ 4102100 h 5257800"/>
                <a:gd name="connsiteX117" fmla="*/ 1714500 w 5664200"/>
                <a:gd name="connsiteY117" fmla="*/ 4127500 h 5257800"/>
                <a:gd name="connsiteX118" fmla="*/ 1676400 w 5664200"/>
                <a:gd name="connsiteY118" fmla="*/ 4152900 h 5257800"/>
                <a:gd name="connsiteX119" fmla="*/ 1549400 w 5664200"/>
                <a:gd name="connsiteY119" fmla="*/ 4165600 h 5257800"/>
                <a:gd name="connsiteX120" fmla="*/ 1333500 w 5664200"/>
                <a:gd name="connsiteY120" fmla="*/ 4203700 h 5257800"/>
                <a:gd name="connsiteX121" fmla="*/ 1130300 w 5664200"/>
                <a:gd name="connsiteY121" fmla="*/ 4229100 h 5257800"/>
                <a:gd name="connsiteX122" fmla="*/ 1079500 w 5664200"/>
                <a:gd name="connsiteY122" fmla="*/ 4241800 h 5257800"/>
                <a:gd name="connsiteX123" fmla="*/ 1003300 w 5664200"/>
                <a:gd name="connsiteY123" fmla="*/ 4254500 h 5257800"/>
                <a:gd name="connsiteX124" fmla="*/ 927100 w 5664200"/>
                <a:gd name="connsiteY124" fmla="*/ 4279900 h 5257800"/>
                <a:gd name="connsiteX125" fmla="*/ 838200 w 5664200"/>
                <a:gd name="connsiteY125" fmla="*/ 4343400 h 5257800"/>
                <a:gd name="connsiteX126" fmla="*/ 749300 w 5664200"/>
                <a:gd name="connsiteY126" fmla="*/ 4406900 h 5257800"/>
                <a:gd name="connsiteX127" fmla="*/ 711200 w 5664200"/>
                <a:gd name="connsiteY127" fmla="*/ 4419600 h 5257800"/>
                <a:gd name="connsiteX128" fmla="*/ 635000 w 5664200"/>
                <a:gd name="connsiteY128" fmla="*/ 4483100 h 5257800"/>
                <a:gd name="connsiteX129" fmla="*/ 584200 w 5664200"/>
                <a:gd name="connsiteY129" fmla="*/ 4521200 h 5257800"/>
                <a:gd name="connsiteX130" fmla="*/ 508000 w 5664200"/>
                <a:gd name="connsiteY130" fmla="*/ 4572000 h 5257800"/>
                <a:gd name="connsiteX131" fmla="*/ 457200 w 5664200"/>
                <a:gd name="connsiteY131" fmla="*/ 4622800 h 5257800"/>
                <a:gd name="connsiteX132" fmla="*/ 381000 w 5664200"/>
                <a:gd name="connsiteY132" fmla="*/ 4699000 h 5257800"/>
                <a:gd name="connsiteX133" fmla="*/ 330200 w 5664200"/>
                <a:gd name="connsiteY133" fmla="*/ 4775200 h 5257800"/>
                <a:gd name="connsiteX134" fmla="*/ 317500 w 5664200"/>
                <a:gd name="connsiteY134" fmla="*/ 4813300 h 5257800"/>
                <a:gd name="connsiteX135" fmla="*/ 279400 w 5664200"/>
                <a:gd name="connsiteY135" fmla="*/ 4851400 h 5257800"/>
                <a:gd name="connsiteX136" fmla="*/ 228600 w 5664200"/>
                <a:gd name="connsiteY136" fmla="*/ 4927600 h 5257800"/>
                <a:gd name="connsiteX137" fmla="*/ 165100 w 5664200"/>
                <a:gd name="connsiteY137" fmla="*/ 5016500 h 5257800"/>
                <a:gd name="connsiteX138" fmla="*/ 101600 w 5664200"/>
                <a:gd name="connsiteY138" fmla="*/ 5143500 h 5257800"/>
                <a:gd name="connsiteX139" fmla="*/ 76200 w 5664200"/>
                <a:gd name="connsiteY139" fmla="*/ 5181600 h 5257800"/>
                <a:gd name="connsiteX140" fmla="*/ 38100 w 5664200"/>
                <a:gd name="connsiteY140" fmla="*/ 5207000 h 5257800"/>
                <a:gd name="connsiteX141" fmla="*/ 0 w 5664200"/>
                <a:gd name="connsiteY141" fmla="*/ 5257800 h 5257800"/>
                <a:gd name="connsiteX0" fmla="*/ 50800 w 5664200"/>
                <a:gd name="connsiteY0" fmla="*/ 0 h 5257800"/>
                <a:gd name="connsiteX1" fmla="*/ 203200 w 5664200"/>
                <a:gd name="connsiteY1" fmla="*/ 292100 h 5257800"/>
                <a:gd name="connsiteX2" fmla="*/ 292100 w 5664200"/>
                <a:gd name="connsiteY2" fmla="*/ 393700 h 5257800"/>
                <a:gd name="connsiteX3" fmla="*/ 355600 w 5664200"/>
                <a:gd name="connsiteY3" fmla="*/ 457200 h 5257800"/>
                <a:gd name="connsiteX4" fmla="*/ 419100 w 5664200"/>
                <a:gd name="connsiteY4" fmla="*/ 520700 h 5257800"/>
                <a:gd name="connsiteX5" fmla="*/ 457200 w 5664200"/>
                <a:gd name="connsiteY5" fmla="*/ 596900 h 5257800"/>
                <a:gd name="connsiteX6" fmla="*/ 508000 w 5664200"/>
                <a:gd name="connsiteY6" fmla="*/ 622300 h 5257800"/>
                <a:gd name="connsiteX7" fmla="*/ 596900 w 5664200"/>
                <a:gd name="connsiteY7" fmla="*/ 685800 h 5257800"/>
                <a:gd name="connsiteX8" fmla="*/ 647700 w 5664200"/>
                <a:gd name="connsiteY8" fmla="*/ 698500 h 5257800"/>
                <a:gd name="connsiteX9" fmla="*/ 736600 w 5664200"/>
                <a:gd name="connsiteY9" fmla="*/ 749300 h 5257800"/>
                <a:gd name="connsiteX10" fmla="*/ 774700 w 5664200"/>
                <a:gd name="connsiteY10" fmla="*/ 774700 h 5257800"/>
                <a:gd name="connsiteX11" fmla="*/ 850900 w 5664200"/>
                <a:gd name="connsiteY11" fmla="*/ 800100 h 5257800"/>
                <a:gd name="connsiteX12" fmla="*/ 952500 w 5664200"/>
                <a:gd name="connsiteY12" fmla="*/ 850900 h 5257800"/>
                <a:gd name="connsiteX13" fmla="*/ 990600 w 5664200"/>
                <a:gd name="connsiteY13" fmla="*/ 876300 h 5257800"/>
                <a:gd name="connsiteX14" fmla="*/ 1028700 w 5664200"/>
                <a:gd name="connsiteY14" fmla="*/ 889000 h 5257800"/>
                <a:gd name="connsiteX15" fmla="*/ 1066800 w 5664200"/>
                <a:gd name="connsiteY15" fmla="*/ 914400 h 5257800"/>
                <a:gd name="connsiteX16" fmla="*/ 1168400 w 5664200"/>
                <a:gd name="connsiteY16" fmla="*/ 939800 h 5257800"/>
                <a:gd name="connsiteX17" fmla="*/ 1358900 w 5664200"/>
                <a:gd name="connsiteY17" fmla="*/ 977900 h 5257800"/>
                <a:gd name="connsiteX18" fmla="*/ 1422400 w 5664200"/>
                <a:gd name="connsiteY18" fmla="*/ 990600 h 5257800"/>
                <a:gd name="connsiteX19" fmla="*/ 1498600 w 5664200"/>
                <a:gd name="connsiteY19" fmla="*/ 1016000 h 5257800"/>
                <a:gd name="connsiteX20" fmla="*/ 1651000 w 5664200"/>
                <a:gd name="connsiteY20" fmla="*/ 1028700 h 5257800"/>
                <a:gd name="connsiteX21" fmla="*/ 1689100 w 5664200"/>
                <a:gd name="connsiteY21" fmla="*/ 1041400 h 5257800"/>
                <a:gd name="connsiteX22" fmla="*/ 2019300 w 5664200"/>
                <a:gd name="connsiteY22" fmla="*/ 1092200 h 5257800"/>
                <a:gd name="connsiteX23" fmla="*/ 2197100 w 5664200"/>
                <a:gd name="connsiteY23" fmla="*/ 1117600 h 5257800"/>
                <a:gd name="connsiteX24" fmla="*/ 2247900 w 5664200"/>
                <a:gd name="connsiteY24" fmla="*/ 1130300 h 5257800"/>
                <a:gd name="connsiteX25" fmla="*/ 2286000 w 5664200"/>
                <a:gd name="connsiteY25" fmla="*/ 1155700 h 5257800"/>
                <a:gd name="connsiteX26" fmla="*/ 2374900 w 5664200"/>
                <a:gd name="connsiteY26" fmla="*/ 1181100 h 5257800"/>
                <a:gd name="connsiteX27" fmla="*/ 2413000 w 5664200"/>
                <a:gd name="connsiteY27" fmla="*/ 1206500 h 5257800"/>
                <a:gd name="connsiteX28" fmla="*/ 2514600 w 5664200"/>
                <a:gd name="connsiteY28" fmla="*/ 1231900 h 5257800"/>
                <a:gd name="connsiteX29" fmla="*/ 2590800 w 5664200"/>
                <a:gd name="connsiteY29" fmla="*/ 1257300 h 5257800"/>
                <a:gd name="connsiteX30" fmla="*/ 2628900 w 5664200"/>
                <a:gd name="connsiteY30" fmla="*/ 1270000 h 5257800"/>
                <a:gd name="connsiteX31" fmla="*/ 2705100 w 5664200"/>
                <a:gd name="connsiteY31" fmla="*/ 1308100 h 5257800"/>
                <a:gd name="connsiteX32" fmla="*/ 2743200 w 5664200"/>
                <a:gd name="connsiteY32" fmla="*/ 1333500 h 5257800"/>
                <a:gd name="connsiteX33" fmla="*/ 2857500 w 5664200"/>
                <a:gd name="connsiteY33" fmla="*/ 1358900 h 5257800"/>
                <a:gd name="connsiteX34" fmla="*/ 2921000 w 5664200"/>
                <a:gd name="connsiteY34" fmla="*/ 1384300 h 5257800"/>
                <a:gd name="connsiteX35" fmla="*/ 2971800 w 5664200"/>
                <a:gd name="connsiteY35" fmla="*/ 1397000 h 5257800"/>
                <a:gd name="connsiteX36" fmla="*/ 3035300 w 5664200"/>
                <a:gd name="connsiteY36" fmla="*/ 1422400 h 5257800"/>
                <a:gd name="connsiteX37" fmla="*/ 3073400 w 5664200"/>
                <a:gd name="connsiteY37" fmla="*/ 1435100 h 5257800"/>
                <a:gd name="connsiteX38" fmla="*/ 3124200 w 5664200"/>
                <a:gd name="connsiteY38" fmla="*/ 1460500 h 5257800"/>
                <a:gd name="connsiteX39" fmla="*/ 3289300 w 5664200"/>
                <a:gd name="connsiteY39" fmla="*/ 1473200 h 5257800"/>
                <a:gd name="connsiteX40" fmla="*/ 3429000 w 5664200"/>
                <a:gd name="connsiteY40" fmla="*/ 1498600 h 5257800"/>
                <a:gd name="connsiteX41" fmla="*/ 3556000 w 5664200"/>
                <a:gd name="connsiteY41" fmla="*/ 1511300 h 5257800"/>
                <a:gd name="connsiteX42" fmla="*/ 3771900 w 5664200"/>
                <a:gd name="connsiteY42" fmla="*/ 1549400 h 5257800"/>
                <a:gd name="connsiteX43" fmla="*/ 3911600 w 5664200"/>
                <a:gd name="connsiteY43" fmla="*/ 1587500 h 5257800"/>
                <a:gd name="connsiteX44" fmla="*/ 3962400 w 5664200"/>
                <a:gd name="connsiteY44" fmla="*/ 1600200 h 5257800"/>
                <a:gd name="connsiteX45" fmla="*/ 4038600 w 5664200"/>
                <a:gd name="connsiteY45" fmla="*/ 1638300 h 5257800"/>
                <a:gd name="connsiteX46" fmla="*/ 4127500 w 5664200"/>
                <a:gd name="connsiteY46" fmla="*/ 1663700 h 5257800"/>
                <a:gd name="connsiteX47" fmla="*/ 4165600 w 5664200"/>
                <a:gd name="connsiteY47" fmla="*/ 1689100 h 5257800"/>
                <a:gd name="connsiteX48" fmla="*/ 4203700 w 5664200"/>
                <a:gd name="connsiteY48" fmla="*/ 1701800 h 5257800"/>
                <a:gd name="connsiteX49" fmla="*/ 4356100 w 5664200"/>
                <a:gd name="connsiteY49" fmla="*/ 1727200 h 5257800"/>
                <a:gd name="connsiteX50" fmla="*/ 4470400 w 5664200"/>
                <a:gd name="connsiteY50" fmla="*/ 1765300 h 5257800"/>
                <a:gd name="connsiteX51" fmla="*/ 4521200 w 5664200"/>
                <a:gd name="connsiteY51" fmla="*/ 1790700 h 5257800"/>
                <a:gd name="connsiteX52" fmla="*/ 4584700 w 5664200"/>
                <a:gd name="connsiteY52" fmla="*/ 1803400 h 5257800"/>
                <a:gd name="connsiteX53" fmla="*/ 4635500 w 5664200"/>
                <a:gd name="connsiteY53" fmla="*/ 1828800 h 5257800"/>
                <a:gd name="connsiteX54" fmla="*/ 4762500 w 5664200"/>
                <a:gd name="connsiteY54" fmla="*/ 1866900 h 5257800"/>
                <a:gd name="connsiteX55" fmla="*/ 4800600 w 5664200"/>
                <a:gd name="connsiteY55" fmla="*/ 1905000 h 5257800"/>
                <a:gd name="connsiteX56" fmla="*/ 4838700 w 5664200"/>
                <a:gd name="connsiteY56" fmla="*/ 1917700 h 5257800"/>
                <a:gd name="connsiteX57" fmla="*/ 4889500 w 5664200"/>
                <a:gd name="connsiteY57" fmla="*/ 1943100 h 5257800"/>
                <a:gd name="connsiteX58" fmla="*/ 4927600 w 5664200"/>
                <a:gd name="connsiteY58" fmla="*/ 1968500 h 5257800"/>
                <a:gd name="connsiteX59" fmla="*/ 4965700 w 5664200"/>
                <a:gd name="connsiteY59" fmla="*/ 1981200 h 5257800"/>
                <a:gd name="connsiteX60" fmla="*/ 5016500 w 5664200"/>
                <a:gd name="connsiteY60" fmla="*/ 2006600 h 5257800"/>
                <a:gd name="connsiteX61" fmla="*/ 5105400 w 5664200"/>
                <a:gd name="connsiteY61" fmla="*/ 2032000 h 5257800"/>
                <a:gd name="connsiteX62" fmla="*/ 5143500 w 5664200"/>
                <a:gd name="connsiteY62" fmla="*/ 2057400 h 5257800"/>
                <a:gd name="connsiteX63" fmla="*/ 5181600 w 5664200"/>
                <a:gd name="connsiteY63" fmla="*/ 2095500 h 5257800"/>
                <a:gd name="connsiteX64" fmla="*/ 5257800 w 5664200"/>
                <a:gd name="connsiteY64" fmla="*/ 2120900 h 5257800"/>
                <a:gd name="connsiteX65" fmla="*/ 5384800 w 5664200"/>
                <a:gd name="connsiteY65" fmla="*/ 2209800 h 5257800"/>
                <a:gd name="connsiteX66" fmla="*/ 5422900 w 5664200"/>
                <a:gd name="connsiteY66" fmla="*/ 2222500 h 5257800"/>
                <a:gd name="connsiteX67" fmla="*/ 5461000 w 5664200"/>
                <a:gd name="connsiteY67" fmla="*/ 2260600 h 5257800"/>
                <a:gd name="connsiteX68" fmla="*/ 5499100 w 5664200"/>
                <a:gd name="connsiteY68" fmla="*/ 2273300 h 5257800"/>
                <a:gd name="connsiteX69" fmla="*/ 5537200 w 5664200"/>
                <a:gd name="connsiteY69" fmla="*/ 2298700 h 5257800"/>
                <a:gd name="connsiteX70" fmla="*/ 5588000 w 5664200"/>
                <a:gd name="connsiteY70" fmla="*/ 2324100 h 5257800"/>
                <a:gd name="connsiteX71" fmla="*/ 5638800 w 5664200"/>
                <a:gd name="connsiteY71" fmla="*/ 2438400 h 5257800"/>
                <a:gd name="connsiteX72" fmla="*/ 5651500 w 5664200"/>
                <a:gd name="connsiteY72" fmla="*/ 2476500 h 5257800"/>
                <a:gd name="connsiteX73" fmla="*/ 5664200 w 5664200"/>
                <a:gd name="connsiteY73" fmla="*/ 2514600 h 5257800"/>
                <a:gd name="connsiteX74" fmla="*/ 5651500 w 5664200"/>
                <a:gd name="connsiteY74" fmla="*/ 2717800 h 5257800"/>
                <a:gd name="connsiteX75" fmla="*/ 5638800 w 5664200"/>
                <a:gd name="connsiteY75" fmla="*/ 2755900 h 5257800"/>
                <a:gd name="connsiteX76" fmla="*/ 5600700 w 5664200"/>
                <a:gd name="connsiteY76" fmla="*/ 2768600 h 5257800"/>
                <a:gd name="connsiteX77" fmla="*/ 5562600 w 5664200"/>
                <a:gd name="connsiteY77" fmla="*/ 2794000 h 5257800"/>
                <a:gd name="connsiteX78" fmla="*/ 5473700 w 5664200"/>
                <a:gd name="connsiteY78" fmla="*/ 2819400 h 5257800"/>
                <a:gd name="connsiteX79" fmla="*/ 5359400 w 5664200"/>
                <a:gd name="connsiteY79" fmla="*/ 2870200 h 5257800"/>
                <a:gd name="connsiteX80" fmla="*/ 5270500 w 5664200"/>
                <a:gd name="connsiteY80" fmla="*/ 2933700 h 5257800"/>
                <a:gd name="connsiteX81" fmla="*/ 5245100 w 5664200"/>
                <a:gd name="connsiteY81" fmla="*/ 2984500 h 5257800"/>
                <a:gd name="connsiteX82" fmla="*/ 5232400 w 5664200"/>
                <a:gd name="connsiteY82" fmla="*/ 3022600 h 5257800"/>
                <a:gd name="connsiteX83" fmla="*/ 5181600 w 5664200"/>
                <a:gd name="connsiteY83" fmla="*/ 3098800 h 5257800"/>
                <a:gd name="connsiteX84" fmla="*/ 5168900 w 5664200"/>
                <a:gd name="connsiteY84" fmla="*/ 3136900 h 5257800"/>
                <a:gd name="connsiteX85" fmla="*/ 5130800 w 5664200"/>
                <a:gd name="connsiteY85" fmla="*/ 3162300 h 5257800"/>
                <a:gd name="connsiteX86" fmla="*/ 5054600 w 5664200"/>
                <a:gd name="connsiteY86" fmla="*/ 3238500 h 5257800"/>
                <a:gd name="connsiteX87" fmla="*/ 5016500 w 5664200"/>
                <a:gd name="connsiteY87" fmla="*/ 3263900 h 5257800"/>
                <a:gd name="connsiteX88" fmla="*/ 4965700 w 5664200"/>
                <a:gd name="connsiteY88" fmla="*/ 3314700 h 5257800"/>
                <a:gd name="connsiteX89" fmla="*/ 4927600 w 5664200"/>
                <a:gd name="connsiteY89" fmla="*/ 3327400 h 5257800"/>
                <a:gd name="connsiteX90" fmla="*/ 4851400 w 5664200"/>
                <a:gd name="connsiteY90" fmla="*/ 3390900 h 5257800"/>
                <a:gd name="connsiteX91" fmla="*/ 4762500 w 5664200"/>
                <a:gd name="connsiteY91" fmla="*/ 3454400 h 5257800"/>
                <a:gd name="connsiteX92" fmla="*/ 4711700 w 5664200"/>
                <a:gd name="connsiteY92" fmla="*/ 3467100 h 5257800"/>
                <a:gd name="connsiteX93" fmla="*/ 4635500 w 5664200"/>
                <a:gd name="connsiteY93" fmla="*/ 3492500 h 5257800"/>
                <a:gd name="connsiteX94" fmla="*/ 4445000 w 5664200"/>
                <a:gd name="connsiteY94" fmla="*/ 3530600 h 5257800"/>
                <a:gd name="connsiteX95" fmla="*/ 4394200 w 5664200"/>
                <a:gd name="connsiteY95" fmla="*/ 3556000 h 5257800"/>
                <a:gd name="connsiteX96" fmla="*/ 4241800 w 5664200"/>
                <a:gd name="connsiteY96" fmla="*/ 3581400 h 5257800"/>
                <a:gd name="connsiteX97" fmla="*/ 4203700 w 5664200"/>
                <a:gd name="connsiteY97" fmla="*/ 3606800 h 5257800"/>
                <a:gd name="connsiteX98" fmla="*/ 4038600 w 5664200"/>
                <a:gd name="connsiteY98" fmla="*/ 3657600 h 5257800"/>
                <a:gd name="connsiteX99" fmla="*/ 3962400 w 5664200"/>
                <a:gd name="connsiteY99" fmla="*/ 3708400 h 5257800"/>
                <a:gd name="connsiteX100" fmla="*/ 3810000 w 5664200"/>
                <a:gd name="connsiteY100" fmla="*/ 3746500 h 5257800"/>
                <a:gd name="connsiteX101" fmla="*/ 3759200 w 5664200"/>
                <a:gd name="connsiteY101" fmla="*/ 3771900 h 5257800"/>
                <a:gd name="connsiteX102" fmla="*/ 3619500 w 5664200"/>
                <a:gd name="connsiteY102" fmla="*/ 3835400 h 5257800"/>
                <a:gd name="connsiteX103" fmla="*/ 3543300 w 5664200"/>
                <a:gd name="connsiteY103" fmla="*/ 3873500 h 5257800"/>
                <a:gd name="connsiteX104" fmla="*/ 3479800 w 5664200"/>
                <a:gd name="connsiteY104" fmla="*/ 3898900 h 5257800"/>
                <a:gd name="connsiteX105" fmla="*/ 3403600 w 5664200"/>
                <a:gd name="connsiteY105" fmla="*/ 3911600 h 5257800"/>
                <a:gd name="connsiteX106" fmla="*/ 3340100 w 5664200"/>
                <a:gd name="connsiteY106" fmla="*/ 3924300 h 5257800"/>
                <a:gd name="connsiteX107" fmla="*/ 3302000 w 5664200"/>
                <a:gd name="connsiteY107" fmla="*/ 3937000 h 5257800"/>
                <a:gd name="connsiteX108" fmla="*/ 3124200 w 5664200"/>
                <a:gd name="connsiteY108" fmla="*/ 3962400 h 5257800"/>
                <a:gd name="connsiteX109" fmla="*/ 2679700 w 5664200"/>
                <a:gd name="connsiteY109" fmla="*/ 3987800 h 5257800"/>
                <a:gd name="connsiteX110" fmla="*/ 2603500 w 5664200"/>
                <a:gd name="connsiteY110" fmla="*/ 4000500 h 5257800"/>
                <a:gd name="connsiteX111" fmla="*/ 2387600 w 5664200"/>
                <a:gd name="connsiteY111" fmla="*/ 4025900 h 5257800"/>
                <a:gd name="connsiteX112" fmla="*/ 2184400 w 5664200"/>
                <a:gd name="connsiteY112" fmla="*/ 4051300 h 5257800"/>
                <a:gd name="connsiteX113" fmla="*/ 2044700 w 5664200"/>
                <a:gd name="connsiteY113" fmla="*/ 4076700 h 5257800"/>
                <a:gd name="connsiteX114" fmla="*/ 1993900 w 5664200"/>
                <a:gd name="connsiteY114" fmla="*/ 4089400 h 5257800"/>
                <a:gd name="connsiteX115" fmla="*/ 1892300 w 5664200"/>
                <a:gd name="connsiteY115" fmla="*/ 4102100 h 5257800"/>
                <a:gd name="connsiteX116" fmla="*/ 1714500 w 5664200"/>
                <a:gd name="connsiteY116" fmla="*/ 4127500 h 5257800"/>
                <a:gd name="connsiteX117" fmla="*/ 1676400 w 5664200"/>
                <a:gd name="connsiteY117" fmla="*/ 4152900 h 5257800"/>
                <a:gd name="connsiteX118" fmla="*/ 1549400 w 5664200"/>
                <a:gd name="connsiteY118" fmla="*/ 4165600 h 5257800"/>
                <a:gd name="connsiteX119" fmla="*/ 1333500 w 5664200"/>
                <a:gd name="connsiteY119" fmla="*/ 4203700 h 5257800"/>
                <a:gd name="connsiteX120" fmla="*/ 1130300 w 5664200"/>
                <a:gd name="connsiteY120" fmla="*/ 4229100 h 5257800"/>
                <a:gd name="connsiteX121" fmla="*/ 1079500 w 5664200"/>
                <a:gd name="connsiteY121" fmla="*/ 4241800 h 5257800"/>
                <a:gd name="connsiteX122" fmla="*/ 1003300 w 5664200"/>
                <a:gd name="connsiteY122" fmla="*/ 4254500 h 5257800"/>
                <a:gd name="connsiteX123" fmla="*/ 927100 w 5664200"/>
                <a:gd name="connsiteY123" fmla="*/ 4279900 h 5257800"/>
                <a:gd name="connsiteX124" fmla="*/ 838200 w 5664200"/>
                <a:gd name="connsiteY124" fmla="*/ 4343400 h 5257800"/>
                <a:gd name="connsiteX125" fmla="*/ 749300 w 5664200"/>
                <a:gd name="connsiteY125" fmla="*/ 4406900 h 5257800"/>
                <a:gd name="connsiteX126" fmla="*/ 711200 w 5664200"/>
                <a:gd name="connsiteY126" fmla="*/ 4419600 h 5257800"/>
                <a:gd name="connsiteX127" fmla="*/ 635000 w 5664200"/>
                <a:gd name="connsiteY127" fmla="*/ 4483100 h 5257800"/>
                <a:gd name="connsiteX128" fmla="*/ 584200 w 5664200"/>
                <a:gd name="connsiteY128" fmla="*/ 4521200 h 5257800"/>
                <a:gd name="connsiteX129" fmla="*/ 508000 w 5664200"/>
                <a:gd name="connsiteY129" fmla="*/ 4572000 h 5257800"/>
                <a:gd name="connsiteX130" fmla="*/ 457200 w 5664200"/>
                <a:gd name="connsiteY130" fmla="*/ 4622800 h 5257800"/>
                <a:gd name="connsiteX131" fmla="*/ 381000 w 5664200"/>
                <a:gd name="connsiteY131" fmla="*/ 4699000 h 5257800"/>
                <a:gd name="connsiteX132" fmla="*/ 330200 w 5664200"/>
                <a:gd name="connsiteY132" fmla="*/ 4775200 h 5257800"/>
                <a:gd name="connsiteX133" fmla="*/ 317500 w 5664200"/>
                <a:gd name="connsiteY133" fmla="*/ 4813300 h 5257800"/>
                <a:gd name="connsiteX134" fmla="*/ 279400 w 5664200"/>
                <a:gd name="connsiteY134" fmla="*/ 4851400 h 5257800"/>
                <a:gd name="connsiteX135" fmla="*/ 228600 w 5664200"/>
                <a:gd name="connsiteY135" fmla="*/ 4927600 h 5257800"/>
                <a:gd name="connsiteX136" fmla="*/ 165100 w 5664200"/>
                <a:gd name="connsiteY136" fmla="*/ 5016500 h 5257800"/>
                <a:gd name="connsiteX137" fmla="*/ 101600 w 5664200"/>
                <a:gd name="connsiteY137" fmla="*/ 5143500 h 5257800"/>
                <a:gd name="connsiteX138" fmla="*/ 76200 w 5664200"/>
                <a:gd name="connsiteY138" fmla="*/ 5181600 h 5257800"/>
                <a:gd name="connsiteX139" fmla="*/ 38100 w 5664200"/>
                <a:gd name="connsiteY139" fmla="*/ 5207000 h 5257800"/>
                <a:gd name="connsiteX140" fmla="*/ 0 w 5664200"/>
                <a:gd name="connsiteY140" fmla="*/ 5257800 h 5257800"/>
                <a:gd name="connsiteX0" fmla="*/ 50800 w 5664200"/>
                <a:gd name="connsiteY0" fmla="*/ 0 h 5257800"/>
                <a:gd name="connsiteX1" fmla="*/ 292100 w 5664200"/>
                <a:gd name="connsiteY1" fmla="*/ 393700 h 5257800"/>
                <a:gd name="connsiteX2" fmla="*/ 355600 w 5664200"/>
                <a:gd name="connsiteY2" fmla="*/ 457200 h 5257800"/>
                <a:gd name="connsiteX3" fmla="*/ 419100 w 5664200"/>
                <a:gd name="connsiteY3" fmla="*/ 520700 h 5257800"/>
                <a:gd name="connsiteX4" fmla="*/ 457200 w 5664200"/>
                <a:gd name="connsiteY4" fmla="*/ 596900 h 5257800"/>
                <a:gd name="connsiteX5" fmla="*/ 508000 w 5664200"/>
                <a:gd name="connsiteY5" fmla="*/ 622300 h 5257800"/>
                <a:gd name="connsiteX6" fmla="*/ 596900 w 5664200"/>
                <a:gd name="connsiteY6" fmla="*/ 685800 h 5257800"/>
                <a:gd name="connsiteX7" fmla="*/ 647700 w 5664200"/>
                <a:gd name="connsiteY7" fmla="*/ 698500 h 5257800"/>
                <a:gd name="connsiteX8" fmla="*/ 736600 w 5664200"/>
                <a:gd name="connsiteY8" fmla="*/ 749300 h 5257800"/>
                <a:gd name="connsiteX9" fmla="*/ 774700 w 5664200"/>
                <a:gd name="connsiteY9" fmla="*/ 774700 h 5257800"/>
                <a:gd name="connsiteX10" fmla="*/ 850900 w 5664200"/>
                <a:gd name="connsiteY10" fmla="*/ 800100 h 5257800"/>
                <a:gd name="connsiteX11" fmla="*/ 952500 w 5664200"/>
                <a:gd name="connsiteY11" fmla="*/ 850900 h 5257800"/>
                <a:gd name="connsiteX12" fmla="*/ 990600 w 5664200"/>
                <a:gd name="connsiteY12" fmla="*/ 876300 h 5257800"/>
                <a:gd name="connsiteX13" fmla="*/ 1028700 w 5664200"/>
                <a:gd name="connsiteY13" fmla="*/ 889000 h 5257800"/>
                <a:gd name="connsiteX14" fmla="*/ 1066800 w 5664200"/>
                <a:gd name="connsiteY14" fmla="*/ 914400 h 5257800"/>
                <a:gd name="connsiteX15" fmla="*/ 1168400 w 5664200"/>
                <a:gd name="connsiteY15" fmla="*/ 939800 h 5257800"/>
                <a:gd name="connsiteX16" fmla="*/ 1358900 w 5664200"/>
                <a:gd name="connsiteY16" fmla="*/ 977900 h 5257800"/>
                <a:gd name="connsiteX17" fmla="*/ 1422400 w 5664200"/>
                <a:gd name="connsiteY17" fmla="*/ 990600 h 5257800"/>
                <a:gd name="connsiteX18" fmla="*/ 1498600 w 5664200"/>
                <a:gd name="connsiteY18" fmla="*/ 1016000 h 5257800"/>
                <a:gd name="connsiteX19" fmla="*/ 1651000 w 5664200"/>
                <a:gd name="connsiteY19" fmla="*/ 1028700 h 5257800"/>
                <a:gd name="connsiteX20" fmla="*/ 1689100 w 5664200"/>
                <a:gd name="connsiteY20" fmla="*/ 1041400 h 5257800"/>
                <a:gd name="connsiteX21" fmla="*/ 2019300 w 5664200"/>
                <a:gd name="connsiteY21" fmla="*/ 1092200 h 5257800"/>
                <a:gd name="connsiteX22" fmla="*/ 2197100 w 5664200"/>
                <a:gd name="connsiteY22" fmla="*/ 1117600 h 5257800"/>
                <a:gd name="connsiteX23" fmla="*/ 2247900 w 5664200"/>
                <a:gd name="connsiteY23" fmla="*/ 1130300 h 5257800"/>
                <a:gd name="connsiteX24" fmla="*/ 2286000 w 5664200"/>
                <a:gd name="connsiteY24" fmla="*/ 1155700 h 5257800"/>
                <a:gd name="connsiteX25" fmla="*/ 2374900 w 5664200"/>
                <a:gd name="connsiteY25" fmla="*/ 1181100 h 5257800"/>
                <a:gd name="connsiteX26" fmla="*/ 2413000 w 5664200"/>
                <a:gd name="connsiteY26" fmla="*/ 1206500 h 5257800"/>
                <a:gd name="connsiteX27" fmla="*/ 2514600 w 5664200"/>
                <a:gd name="connsiteY27" fmla="*/ 1231900 h 5257800"/>
                <a:gd name="connsiteX28" fmla="*/ 2590800 w 5664200"/>
                <a:gd name="connsiteY28" fmla="*/ 1257300 h 5257800"/>
                <a:gd name="connsiteX29" fmla="*/ 2628900 w 5664200"/>
                <a:gd name="connsiteY29" fmla="*/ 1270000 h 5257800"/>
                <a:gd name="connsiteX30" fmla="*/ 2705100 w 5664200"/>
                <a:gd name="connsiteY30" fmla="*/ 1308100 h 5257800"/>
                <a:gd name="connsiteX31" fmla="*/ 2743200 w 5664200"/>
                <a:gd name="connsiteY31" fmla="*/ 1333500 h 5257800"/>
                <a:gd name="connsiteX32" fmla="*/ 2857500 w 5664200"/>
                <a:gd name="connsiteY32" fmla="*/ 1358900 h 5257800"/>
                <a:gd name="connsiteX33" fmla="*/ 2921000 w 5664200"/>
                <a:gd name="connsiteY33" fmla="*/ 1384300 h 5257800"/>
                <a:gd name="connsiteX34" fmla="*/ 2971800 w 5664200"/>
                <a:gd name="connsiteY34" fmla="*/ 1397000 h 5257800"/>
                <a:gd name="connsiteX35" fmla="*/ 3035300 w 5664200"/>
                <a:gd name="connsiteY35" fmla="*/ 1422400 h 5257800"/>
                <a:gd name="connsiteX36" fmla="*/ 3073400 w 5664200"/>
                <a:gd name="connsiteY36" fmla="*/ 1435100 h 5257800"/>
                <a:gd name="connsiteX37" fmla="*/ 3124200 w 5664200"/>
                <a:gd name="connsiteY37" fmla="*/ 1460500 h 5257800"/>
                <a:gd name="connsiteX38" fmla="*/ 3289300 w 5664200"/>
                <a:gd name="connsiteY38" fmla="*/ 1473200 h 5257800"/>
                <a:gd name="connsiteX39" fmla="*/ 3429000 w 5664200"/>
                <a:gd name="connsiteY39" fmla="*/ 1498600 h 5257800"/>
                <a:gd name="connsiteX40" fmla="*/ 3556000 w 5664200"/>
                <a:gd name="connsiteY40" fmla="*/ 1511300 h 5257800"/>
                <a:gd name="connsiteX41" fmla="*/ 3771900 w 5664200"/>
                <a:gd name="connsiteY41" fmla="*/ 1549400 h 5257800"/>
                <a:gd name="connsiteX42" fmla="*/ 3911600 w 5664200"/>
                <a:gd name="connsiteY42" fmla="*/ 1587500 h 5257800"/>
                <a:gd name="connsiteX43" fmla="*/ 3962400 w 5664200"/>
                <a:gd name="connsiteY43" fmla="*/ 1600200 h 5257800"/>
                <a:gd name="connsiteX44" fmla="*/ 4038600 w 5664200"/>
                <a:gd name="connsiteY44" fmla="*/ 1638300 h 5257800"/>
                <a:gd name="connsiteX45" fmla="*/ 4127500 w 5664200"/>
                <a:gd name="connsiteY45" fmla="*/ 1663700 h 5257800"/>
                <a:gd name="connsiteX46" fmla="*/ 4165600 w 5664200"/>
                <a:gd name="connsiteY46" fmla="*/ 1689100 h 5257800"/>
                <a:gd name="connsiteX47" fmla="*/ 4203700 w 5664200"/>
                <a:gd name="connsiteY47" fmla="*/ 1701800 h 5257800"/>
                <a:gd name="connsiteX48" fmla="*/ 4356100 w 5664200"/>
                <a:gd name="connsiteY48" fmla="*/ 1727200 h 5257800"/>
                <a:gd name="connsiteX49" fmla="*/ 4470400 w 5664200"/>
                <a:gd name="connsiteY49" fmla="*/ 1765300 h 5257800"/>
                <a:gd name="connsiteX50" fmla="*/ 4521200 w 5664200"/>
                <a:gd name="connsiteY50" fmla="*/ 1790700 h 5257800"/>
                <a:gd name="connsiteX51" fmla="*/ 4584700 w 5664200"/>
                <a:gd name="connsiteY51" fmla="*/ 1803400 h 5257800"/>
                <a:gd name="connsiteX52" fmla="*/ 4635500 w 5664200"/>
                <a:gd name="connsiteY52" fmla="*/ 1828800 h 5257800"/>
                <a:gd name="connsiteX53" fmla="*/ 4762500 w 5664200"/>
                <a:gd name="connsiteY53" fmla="*/ 1866900 h 5257800"/>
                <a:gd name="connsiteX54" fmla="*/ 4800600 w 5664200"/>
                <a:gd name="connsiteY54" fmla="*/ 1905000 h 5257800"/>
                <a:gd name="connsiteX55" fmla="*/ 4838700 w 5664200"/>
                <a:gd name="connsiteY55" fmla="*/ 1917700 h 5257800"/>
                <a:gd name="connsiteX56" fmla="*/ 4889500 w 5664200"/>
                <a:gd name="connsiteY56" fmla="*/ 1943100 h 5257800"/>
                <a:gd name="connsiteX57" fmla="*/ 4927600 w 5664200"/>
                <a:gd name="connsiteY57" fmla="*/ 1968500 h 5257800"/>
                <a:gd name="connsiteX58" fmla="*/ 4965700 w 5664200"/>
                <a:gd name="connsiteY58" fmla="*/ 1981200 h 5257800"/>
                <a:gd name="connsiteX59" fmla="*/ 5016500 w 5664200"/>
                <a:gd name="connsiteY59" fmla="*/ 2006600 h 5257800"/>
                <a:gd name="connsiteX60" fmla="*/ 5105400 w 5664200"/>
                <a:gd name="connsiteY60" fmla="*/ 2032000 h 5257800"/>
                <a:gd name="connsiteX61" fmla="*/ 5143500 w 5664200"/>
                <a:gd name="connsiteY61" fmla="*/ 2057400 h 5257800"/>
                <a:gd name="connsiteX62" fmla="*/ 5181600 w 5664200"/>
                <a:gd name="connsiteY62" fmla="*/ 2095500 h 5257800"/>
                <a:gd name="connsiteX63" fmla="*/ 5257800 w 5664200"/>
                <a:gd name="connsiteY63" fmla="*/ 2120900 h 5257800"/>
                <a:gd name="connsiteX64" fmla="*/ 5384800 w 5664200"/>
                <a:gd name="connsiteY64" fmla="*/ 2209800 h 5257800"/>
                <a:gd name="connsiteX65" fmla="*/ 5422900 w 5664200"/>
                <a:gd name="connsiteY65" fmla="*/ 2222500 h 5257800"/>
                <a:gd name="connsiteX66" fmla="*/ 5461000 w 5664200"/>
                <a:gd name="connsiteY66" fmla="*/ 2260600 h 5257800"/>
                <a:gd name="connsiteX67" fmla="*/ 5499100 w 5664200"/>
                <a:gd name="connsiteY67" fmla="*/ 2273300 h 5257800"/>
                <a:gd name="connsiteX68" fmla="*/ 5537200 w 5664200"/>
                <a:gd name="connsiteY68" fmla="*/ 2298700 h 5257800"/>
                <a:gd name="connsiteX69" fmla="*/ 5588000 w 5664200"/>
                <a:gd name="connsiteY69" fmla="*/ 2324100 h 5257800"/>
                <a:gd name="connsiteX70" fmla="*/ 5638800 w 5664200"/>
                <a:gd name="connsiteY70" fmla="*/ 2438400 h 5257800"/>
                <a:gd name="connsiteX71" fmla="*/ 5651500 w 5664200"/>
                <a:gd name="connsiteY71" fmla="*/ 2476500 h 5257800"/>
                <a:gd name="connsiteX72" fmla="*/ 5664200 w 5664200"/>
                <a:gd name="connsiteY72" fmla="*/ 2514600 h 5257800"/>
                <a:gd name="connsiteX73" fmla="*/ 5651500 w 5664200"/>
                <a:gd name="connsiteY73" fmla="*/ 2717800 h 5257800"/>
                <a:gd name="connsiteX74" fmla="*/ 5638800 w 5664200"/>
                <a:gd name="connsiteY74" fmla="*/ 2755900 h 5257800"/>
                <a:gd name="connsiteX75" fmla="*/ 5600700 w 5664200"/>
                <a:gd name="connsiteY75" fmla="*/ 2768600 h 5257800"/>
                <a:gd name="connsiteX76" fmla="*/ 5562600 w 5664200"/>
                <a:gd name="connsiteY76" fmla="*/ 2794000 h 5257800"/>
                <a:gd name="connsiteX77" fmla="*/ 5473700 w 5664200"/>
                <a:gd name="connsiteY77" fmla="*/ 2819400 h 5257800"/>
                <a:gd name="connsiteX78" fmla="*/ 5359400 w 5664200"/>
                <a:gd name="connsiteY78" fmla="*/ 2870200 h 5257800"/>
                <a:gd name="connsiteX79" fmla="*/ 5270500 w 5664200"/>
                <a:gd name="connsiteY79" fmla="*/ 2933700 h 5257800"/>
                <a:gd name="connsiteX80" fmla="*/ 5245100 w 5664200"/>
                <a:gd name="connsiteY80" fmla="*/ 2984500 h 5257800"/>
                <a:gd name="connsiteX81" fmla="*/ 5232400 w 5664200"/>
                <a:gd name="connsiteY81" fmla="*/ 3022600 h 5257800"/>
                <a:gd name="connsiteX82" fmla="*/ 5181600 w 5664200"/>
                <a:gd name="connsiteY82" fmla="*/ 3098800 h 5257800"/>
                <a:gd name="connsiteX83" fmla="*/ 5168900 w 5664200"/>
                <a:gd name="connsiteY83" fmla="*/ 3136900 h 5257800"/>
                <a:gd name="connsiteX84" fmla="*/ 5130800 w 5664200"/>
                <a:gd name="connsiteY84" fmla="*/ 3162300 h 5257800"/>
                <a:gd name="connsiteX85" fmla="*/ 5054600 w 5664200"/>
                <a:gd name="connsiteY85" fmla="*/ 3238500 h 5257800"/>
                <a:gd name="connsiteX86" fmla="*/ 5016500 w 5664200"/>
                <a:gd name="connsiteY86" fmla="*/ 3263900 h 5257800"/>
                <a:gd name="connsiteX87" fmla="*/ 4965700 w 5664200"/>
                <a:gd name="connsiteY87" fmla="*/ 3314700 h 5257800"/>
                <a:gd name="connsiteX88" fmla="*/ 4927600 w 5664200"/>
                <a:gd name="connsiteY88" fmla="*/ 3327400 h 5257800"/>
                <a:gd name="connsiteX89" fmla="*/ 4851400 w 5664200"/>
                <a:gd name="connsiteY89" fmla="*/ 3390900 h 5257800"/>
                <a:gd name="connsiteX90" fmla="*/ 4762500 w 5664200"/>
                <a:gd name="connsiteY90" fmla="*/ 3454400 h 5257800"/>
                <a:gd name="connsiteX91" fmla="*/ 4711700 w 5664200"/>
                <a:gd name="connsiteY91" fmla="*/ 3467100 h 5257800"/>
                <a:gd name="connsiteX92" fmla="*/ 4635500 w 5664200"/>
                <a:gd name="connsiteY92" fmla="*/ 3492500 h 5257800"/>
                <a:gd name="connsiteX93" fmla="*/ 4445000 w 5664200"/>
                <a:gd name="connsiteY93" fmla="*/ 3530600 h 5257800"/>
                <a:gd name="connsiteX94" fmla="*/ 4394200 w 5664200"/>
                <a:gd name="connsiteY94" fmla="*/ 3556000 h 5257800"/>
                <a:gd name="connsiteX95" fmla="*/ 4241800 w 5664200"/>
                <a:gd name="connsiteY95" fmla="*/ 3581400 h 5257800"/>
                <a:gd name="connsiteX96" fmla="*/ 4203700 w 5664200"/>
                <a:gd name="connsiteY96" fmla="*/ 3606800 h 5257800"/>
                <a:gd name="connsiteX97" fmla="*/ 4038600 w 5664200"/>
                <a:gd name="connsiteY97" fmla="*/ 3657600 h 5257800"/>
                <a:gd name="connsiteX98" fmla="*/ 3962400 w 5664200"/>
                <a:gd name="connsiteY98" fmla="*/ 3708400 h 5257800"/>
                <a:gd name="connsiteX99" fmla="*/ 3810000 w 5664200"/>
                <a:gd name="connsiteY99" fmla="*/ 3746500 h 5257800"/>
                <a:gd name="connsiteX100" fmla="*/ 3759200 w 5664200"/>
                <a:gd name="connsiteY100" fmla="*/ 3771900 h 5257800"/>
                <a:gd name="connsiteX101" fmla="*/ 3619500 w 5664200"/>
                <a:gd name="connsiteY101" fmla="*/ 3835400 h 5257800"/>
                <a:gd name="connsiteX102" fmla="*/ 3543300 w 5664200"/>
                <a:gd name="connsiteY102" fmla="*/ 3873500 h 5257800"/>
                <a:gd name="connsiteX103" fmla="*/ 3479800 w 5664200"/>
                <a:gd name="connsiteY103" fmla="*/ 3898900 h 5257800"/>
                <a:gd name="connsiteX104" fmla="*/ 3403600 w 5664200"/>
                <a:gd name="connsiteY104" fmla="*/ 3911600 h 5257800"/>
                <a:gd name="connsiteX105" fmla="*/ 3340100 w 5664200"/>
                <a:gd name="connsiteY105" fmla="*/ 3924300 h 5257800"/>
                <a:gd name="connsiteX106" fmla="*/ 3302000 w 5664200"/>
                <a:gd name="connsiteY106" fmla="*/ 3937000 h 5257800"/>
                <a:gd name="connsiteX107" fmla="*/ 3124200 w 5664200"/>
                <a:gd name="connsiteY107" fmla="*/ 3962400 h 5257800"/>
                <a:gd name="connsiteX108" fmla="*/ 2679700 w 5664200"/>
                <a:gd name="connsiteY108" fmla="*/ 3987800 h 5257800"/>
                <a:gd name="connsiteX109" fmla="*/ 2603500 w 5664200"/>
                <a:gd name="connsiteY109" fmla="*/ 4000500 h 5257800"/>
                <a:gd name="connsiteX110" fmla="*/ 2387600 w 5664200"/>
                <a:gd name="connsiteY110" fmla="*/ 4025900 h 5257800"/>
                <a:gd name="connsiteX111" fmla="*/ 2184400 w 5664200"/>
                <a:gd name="connsiteY111" fmla="*/ 4051300 h 5257800"/>
                <a:gd name="connsiteX112" fmla="*/ 2044700 w 5664200"/>
                <a:gd name="connsiteY112" fmla="*/ 4076700 h 5257800"/>
                <a:gd name="connsiteX113" fmla="*/ 1993900 w 5664200"/>
                <a:gd name="connsiteY113" fmla="*/ 4089400 h 5257800"/>
                <a:gd name="connsiteX114" fmla="*/ 1892300 w 5664200"/>
                <a:gd name="connsiteY114" fmla="*/ 4102100 h 5257800"/>
                <a:gd name="connsiteX115" fmla="*/ 1714500 w 5664200"/>
                <a:gd name="connsiteY115" fmla="*/ 4127500 h 5257800"/>
                <a:gd name="connsiteX116" fmla="*/ 1676400 w 5664200"/>
                <a:gd name="connsiteY116" fmla="*/ 4152900 h 5257800"/>
                <a:gd name="connsiteX117" fmla="*/ 1549400 w 5664200"/>
                <a:gd name="connsiteY117" fmla="*/ 4165600 h 5257800"/>
                <a:gd name="connsiteX118" fmla="*/ 1333500 w 5664200"/>
                <a:gd name="connsiteY118" fmla="*/ 4203700 h 5257800"/>
                <a:gd name="connsiteX119" fmla="*/ 1130300 w 5664200"/>
                <a:gd name="connsiteY119" fmla="*/ 4229100 h 5257800"/>
                <a:gd name="connsiteX120" fmla="*/ 1079500 w 5664200"/>
                <a:gd name="connsiteY120" fmla="*/ 4241800 h 5257800"/>
                <a:gd name="connsiteX121" fmla="*/ 1003300 w 5664200"/>
                <a:gd name="connsiteY121" fmla="*/ 4254500 h 5257800"/>
                <a:gd name="connsiteX122" fmla="*/ 927100 w 5664200"/>
                <a:gd name="connsiteY122" fmla="*/ 4279900 h 5257800"/>
                <a:gd name="connsiteX123" fmla="*/ 838200 w 5664200"/>
                <a:gd name="connsiteY123" fmla="*/ 4343400 h 5257800"/>
                <a:gd name="connsiteX124" fmla="*/ 749300 w 5664200"/>
                <a:gd name="connsiteY124" fmla="*/ 4406900 h 5257800"/>
                <a:gd name="connsiteX125" fmla="*/ 711200 w 5664200"/>
                <a:gd name="connsiteY125" fmla="*/ 4419600 h 5257800"/>
                <a:gd name="connsiteX126" fmla="*/ 635000 w 5664200"/>
                <a:gd name="connsiteY126" fmla="*/ 4483100 h 5257800"/>
                <a:gd name="connsiteX127" fmla="*/ 584200 w 5664200"/>
                <a:gd name="connsiteY127" fmla="*/ 4521200 h 5257800"/>
                <a:gd name="connsiteX128" fmla="*/ 508000 w 5664200"/>
                <a:gd name="connsiteY128" fmla="*/ 4572000 h 5257800"/>
                <a:gd name="connsiteX129" fmla="*/ 457200 w 5664200"/>
                <a:gd name="connsiteY129" fmla="*/ 4622800 h 5257800"/>
                <a:gd name="connsiteX130" fmla="*/ 381000 w 5664200"/>
                <a:gd name="connsiteY130" fmla="*/ 4699000 h 5257800"/>
                <a:gd name="connsiteX131" fmla="*/ 330200 w 5664200"/>
                <a:gd name="connsiteY131" fmla="*/ 4775200 h 5257800"/>
                <a:gd name="connsiteX132" fmla="*/ 317500 w 5664200"/>
                <a:gd name="connsiteY132" fmla="*/ 4813300 h 5257800"/>
                <a:gd name="connsiteX133" fmla="*/ 279400 w 5664200"/>
                <a:gd name="connsiteY133" fmla="*/ 4851400 h 5257800"/>
                <a:gd name="connsiteX134" fmla="*/ 228600 w 5664200"/>
                <a:gd name="connsiteY134" fmla="*/ 4927600 h 5257800"/>
                <a:gd name="connsiteX135" fmla="*/ 165100 w 5664200"/>
                <a:gd name="connsiteY135" fmla="*/ 5016500 h 5257800"/>
                <a:gd name="connsiteX136" fmla="*/ 101600 w 5664200"/>
                <a:gd name="connsiteY136" fmla="*/ 5143500 h 5257800"/>
                <a:gd name="connsiteX137" fmla="*/ 76200 w 5664200"/>
                <a:gd name="connsiteY137" fmla="*/ 5181600 h 5257800"/>
                <a:gd name="connsiteX138" fmla="*/ 38100 w 5664200"/>
                <a:gd name="connsiteY138" fmla="*/ 5207000 h 5257800"/>
                <a:gd name="connsiteX139" fmla="*/ 0 w 5664200"/>
                <a:gd name="connsiteY139" fmla="*/ 5257800 h 5257800"/>
                <a:gd name="connsiteX0" fmla="*/ 50800 w 5664200"/>
                <a:gd name="connsiteY0" fmla="*/ 0 h 5257800"/>
                <a:gd name="connsiteX1" fmla="*/ 241300 w 5664200"/>
                <a:gd name="connsiteY1" fmla="*/ 419100 h 5257800"/>
                <a:gd name="connsiteX2" fmla="*/ 355600 w 5664200"/>
                <a:gd name="connsiteY2" fmla="*/ 457200 h 5257800"/>
                <a:gd name="connsiteX3" fmla="*/ 419100 w 5664200"/>
                <a:gd name="connsiteY3" fmla="*/ 520700 h 5257800"/>
                <a:gd name="connsiteX4" fmla="*/ 457200 w 5664200"/>
                <a:gd name="connsiteY4" fmla="*/ 596900 h 5257800"/>
                <a:gd name="connsiteX5" fmla="*/ 508000 w 5664200"/>
                <a:gd name="connsiteY5" fmla="*/ 622300 h 5257800"/>
                <a:gd name="connsiteX6" fmla="*/ 596900 w 5664200"/>
                <a:gd name="connsiteY6" fmla="*/ 685800 h 5257800"/>
                <a:gd name="connsiteX7" fmla="*/ 647700 w 5664200"/>
                <a:gd name="connsiteY7" fmla="*/ 698500 h 5257800"/>
                <a:gd name="connsiteX8" fmla="*/ 736600 w 5664200"/>
                <a:gd name="connsiteY8" fmla="*/ 749300 h 5257800"/>
                <a:gd name="connsiteX9" fmla="*/ 774700 w 5664200"/>
                <a:gd name="connsiteY9" fmla="*/ 774700 h 5257800"/>
                <a:gd name="connsiteX10" fmla="*/ 850900 w 5664200"/>
                <a:gd name="connsiteY10" fmla="*/ 800100 h 5257800"/>
                <a:gd name="connsiteX11" fmla="*/ 952500 w 5664200"/>
                <a:gd name="connsiteY11" fmla="*/ 850900 h 5257800"/>
                <a:gd name="connsiteX12" fmla="*/ 990600 w 5664200"/>
                <a:gd name="connsiteY12" fmla="*/ 876300 h 5257800"/>
                <a:gd name="connsiteX13" fmla="*/ 1028700 w 5664200"/>
                <a:gd name="connsiteY13" fmla="*/ 889000 h 5257800"/>
                <a:gd name="connsiteX14" fmla="*/ 1066800 w 5664200"/>
                <a:gd name="connsiteY14" fmla="*/ 914400 h 5257800"/>
                <a:gd name="connsiteX15" fmla="*/ 1168400 w 5664200"/>
                <a:gd name="connsiteY15" fmla="*/ 939800 h 5257800"/>
                <a:gd name="connsiteX16" fmla="*/ 1358900 w 5664200"/>
                <a:gd name="connsiteY16" fmla="*/ 977900 h 5257800"/>
                <a:gd name="connsiteX17" fmla="*/ 1422400 w 5664200"/>
                <a:gd name="connsiteY17" fmla="*/ 990600 h 5257800"/>
                <a:gd name="connsiteX18" fmla="*/ 1498600 w 5664200"/>
                <a:gd name="connsiteY18" fmla="*/ 1016000 h 5257800"/>
                <a:gd name="connsiteX19" fmla="*/ 1651000 w 5664200"/>
                <a:gd name="connsiteY19" fmla="*/ 1028700 h 5257800"/>
                <a:gd name="connsiteX20" fmla="*/ 1689100 w 5664200"/>
                <a:gd name="connsiteY20" fmla="*/ 1041400 h 5257800"/>
                <a:gd name="connsiteX21" fmla="*/ 2019300 w 5664200"/>
                <a:gd name="connsiteY21" fmla="*/ 1092200 h 5257800"/>
                <a:gd name="connsiteX22" fmla="*/ 2197100 w 5664200"/>
                <a:gd name="connsiteY22" fmla="*/ 1117600 h 5257800"/>
                <a:gd name="connsiteX23" fmla="*/ 2247900 w 5664200"/>
                <a:gd name="connsiteY23" fmla="*/ 1130300 h 5257800"/>
                <a:gd name="connsiteX24" fmla="*/ 2286000 w 5664200"/>
                <a:gd name="connsiteY24" fmla="*/ 1155700 h 5257800"/>
                <a:gd name="connsiteX25" fmla="*/ 2374900 w 5664200"/>
                <a:gd name="connsiteY25" fmla="*/ 1181100 h 5257800"/>
                <a:gd name="connsiteX26" fmla="*/ 2413000 w 5664200"/>
                <a:gd name="connsiteY26" fmla="*/ 1206500 h 5257800"/>
                <a:gd name="connsiteX27" fmla="*/ 2514600 w 5664200"/>
                <a:gd name="connsiteY27" fmla="*/ 1231900 h 5257800"/>
                <a:gd name="connsiteX28" fmla="*/ 2590800 w 5664200"/>
                <a:gd name="connsiteY28" fmla="*/ 1257300 h 5257800"/>
                <a:gd name="connsiteX29" fmla="*/ 2628900 w 5664200"/>
                <a:gd name="connsiteY29" fmla="*/ 1270000 h 5257800"/>
                <a:gd name="connsiteX30" fmla="*/ 2705100 w 5664200"/>
                <a:gd name="connsiteY30" fmla="*/ 1308100 h 5257800"/>
                <a:gd name="connsiteX31" fmla="*/ 2743200 w 5664200"/>
                <a:gd name="connsiteY31" fmla="*/ 1333500 h 5257800"/>
                <a:gd name="connsiteX32" fmla="*/ 2857500 w 5664200"/>
                <a:gd name="connsiteY32" fmla="*/ 1358900 h 5257800"/>
                <a:gd name="connsiteX33" fmla="*/ 2921000 w 5664200"/>
                <a:gd name="connsiteY33" fmla="*/ 1384300 h 5257800"/>
                <a:gd name="connsiteX34" fmla="*/ 2971800 w 5664200"/>
                <a:gd name="connsiteY34" fmla="*/ 1397000 h 5257800"/>
                <a:gd name="connsiteX35" fmla="*/ 3035300 w 5664200"/>
                <a:gd name="connsiteY35" fmla="*/ 1422400 h 5257800"/>
                <a:gd name="connsiteX36" fmla="*/ 3073400 w 5664200"/>
                <a:gd name="connsiteY36" fmla="*/ 1435100 h 5257800"/>
                <a:gd name="connsiteX37" fmla="*/ 3124200 w 5664200"/>
                <a:gd name="connsiteY37" fmla="*/ 1460500 h 5257800"/>
                <a:gd name="connsiteX38" fmla="*/ 3289300 w 5664200"/>
                <a:gd name="connsiteY38" fmla="*/ 1473200 h 5257800"/>
                <a:gd name="connsiteX39" fmla="*/ 3429000 w 5664200"/>
                <a:gd name="connsiteY39" fmla="*/ 1498600 h 5257800"/>
                <a:gd name="connsiteX40" fmla="*/ 3556000 w 5664200"/>
                <a:gd name="connsiteY40" fmla="*/ 1511300 h 5257800"/>
                <a:gd name="connsiteX41" fmla="*/ 3771900 w 5664200"/>
                <a:gd name="connsiteY41" fmla="*/ 1549400 h 5257800"/>
                <a:gd name="connsiteX42" fmla="*/ 3911600 w 5664200"/>
                <a:gd name="connsiteY42" fmla="*/ 1587500 h 5257800"/>
                <a:gd name="connsiteX43" fmla="*/ 3962400 w 5664200"/>
                <a:gd name="connsiteY43" fmla="*/ 1600200 h 5257800"/>
                <a:gd name="connsiteX44" fmla="*/ 4038600 w 5664200"/>
                <a:gd name="connsiteY44" fmla="*/ 1638300 h 5257800"/>
                <a:gd name="connsiteX45" fmla="*/ 4127500 w 5664200"/>
                <a:gd name="connsiteY45" fmla="*/ 1663700 h 5257800"/>
                <a:gd name="connsiteX46" fmla="*/ 4165600 w 5664200"/>
                <a:gd name="connsiteY46" fmla="*/ 1689100 h 5257800"/>
                <a:gd name="connsiteX47" fmla="*/ 4203700 w 5664200"/>
                <a:gd name="connsiteY47" fmla="*/ 1701800 h 5257800"/>
                <a:gd name="connsiteX48" fmla="*/ 4356100 w 5664200"/>
                <a:gd name="connsiteY48" fmla="*/ 1727200 h 5257800"/>
                <a:gd name="connsiteX49" fmla="*/ 4470400 w 5664200"/>
                <a:gd name="connsiteY49" fmla="*/ 1765300 h 5257800"/>
                <a:gd name="connsiteX50" fmla="*/ 4521200 w 5664200"/>
                <a:gd name="connsiteY50" fmla="*/ 1790700 h 5257800"/>
                <a:gd name="connsiteX51" fmla="*/ 4584700 w 5664200"/>
                <a:gd name="connsiteY51" fmla="*/ 1803400 h 5257800"/>
                <a:gd name="connsiteX52" fmla="*/ 4635500 w 5664200"/>
                <a:gd name="connsiteY52" fmla="*/ 1828800 h 5257800"/>
                <a:gd name="connsiteX53" fmla="*/ 4762500 w 5664200"/>
                <a:gd name="connsiteY53" fmla="*/ 1866900 h 5257800"/>
                <a:gd name="connsiteX54" fmla="*/ 4800600 w 5664200"/>
                <a:gd name="connsiteY54" fmla="*/ 1905000 h 5257800"/>
                <a:gd name="connsiteX55" fmla="*/ 4838700 w 5664200"/>
                <a:gd name="connsiteY55" fmla="*/ 1917700 h 5257800"/>
                <a:gd name="connsiteX56" fmla="*/ 4889500 w 5664200"/>
                <a:gd name="connsiteY56" fmla="*/ 1943100 h 5257800"/>
                <a:gd name="connsiteX57" fmla="*/ 4927600 w 5664200"/>
                <a:gd name="connsiteY57" fmla="*/ 1968500 h 5257800"/>
                <a:gd name="connsiteX58" fmla="*/ 4965700 w 5664200"/>
                <a:gd name="connsiteY58" fmla="*/ 1981200 h 5257800"/>
                <a:gd name="connsiteX59" fmla="*/ 5016500 w 5664200"/>
                <a:gd name="connsiteY59" fmla="*/ 2006600 h 5257800"/>
                <a:gd name="connsiteX60" fmla="*/ 5105400 w 5664200"/>
                <a:gd name="connsiteY60" fmla="*/ 2032000 h 5257800"/>
                <a:gd name="connsiteX61" fmla="*/ 5143500 w 5664200"/>
                <a:gd name="connsiteY61" fmla="*/ 2057400 h 5257800"/>
                <a:gd name="connsiteX62" fmla="*/ 5181600 w 5664200"/>
                <a:gd name="connsiteY62" fmla="*/ 2095500 h 5257800"/>
                <a:gd name="connsiteX63" fmla="*/ 5257800 w 5664200"/>
                <a:gd name="connsiteY63" fmla="*/ 2120900 h 5257800"/>
                <a:gd name="connsiteX64" fmla="*/ 5384800 w 5664200"/>
                <a:gd name="connsiteY64" fmla="*/ 2209800 h 5257800"/>
                <a:gd name="connsiteX65" fmla="*/ 5422900 w 5664200"/>
                <a:gd name="connsiteY65" fmla="*/ 2222500 h 5257800"/>
                <a:gd name="connsiteX66" fmla="*/ 5461000 w 5664200"/>
                <a:gd name="connsiteY66" fmla="*/ 2260600 h 5257800"/>
                <a:gd name="connsiteX67" fmla="*/ 5499100 w 5664200"/>
                <a:gd name="connsiteY67" fmla="*/ 2273300 h 5257800"/>
                <a:gd name="connsiteX68" fmla="*/ 5537200 w 5664200"/>
                <a:gd name="connsiteY68" fmla="*/ 2298700 h 5257800"/>
                <a:gd name="connsiteX69" fmla="*/ 5588000 w 5664200"/>
                <a:gd name="connsiteY69" fmla="*/ 2324100 h 5257800"/>
                <a:gd name="connsiteX70" fmla="*/ 5638800 w 5664200"/>
                <a:gd name="connsiteY70" fmla="*/ 2438400 h 5257800"/>
                <a:gd name="connsiteX71" fmla="*/ 5651500 w 5664200"/>
                <a:gd name="connsiteY71" fmla="*/ 2476500 h 5257800"/>
                <a:gd name="connsiteX72" fmla="*/ 5664200 w 5664200"/>
                <a:gd name="connsiteY72" fmla="*/ 2514600 h 5257800"/>
                <a:gd name="connsiteX73" fmla="*/ 5651500 w 5664200"/>
                <a:gd name="connsiteY73" fmla="*/ 2717800 h 5257800"/>
                <a:gd name="connsiteX74" fmla="*/ 5638800 w 5664200"/>
                <a:gd name="connsiteY74" fmla="*/ 2755900 h 5257800"/>
                <a:gd name="connsiteX75" fmla="*/ 5600700 w 5664200"/>
                <a:gd name="connsiteY75" fmla="*/ 2768600 h 5257800"/>
                <a:gd name="connsiteX76" fmla="*/ 5562600 w 5664200"/>
                <a:gd name="connsiteY76" fmla="*/ 2794000 h 5257800"/>
                <a:gd name="connsiteX77" fmla="*/ 5473700 w 5664200"/>
                <a:gd name="connsiteY77" fmla="*/ 2819400 h 5257800"/>
                <a:gd name="connsiteX78" fmla="*/ 5359400 w 5664200"/>
                <a:gd name="connsiteY78" fmla="*/ 2870200 h 5257800"/>
                <a:gd name="connsiteX79" fmla="*/ 5270500 w 5664200"/>
                <a:gd name="connsiteY79" fmla="*/ 2933700 h 5257800"/>
                <a:gd name="connsiteX80" fmla="*/ 5245100 w 5664200"/>
                <a:gd name="connsiteY80" fmla="*/ 2984500 h 5257800"/>
                <a:gd name="connsiteX81" fmla="*/ 5232400 w 5664200"/>
                <a:gd name="connsiteY81" fmla="*/ 3022600 h 5257800"/>
                <a:gd name="connsiteX82" fmla="*/ 5181600 w 5664200"/>
                <a:gd name="connsiteY82" fmla="*/ 3098800 h 5257800"/>
                <a:gd name="connsiteX83" fmla="*/ 5168900 w 5664200"/>
                <a:gd name="connsiteY83" fmla="*/ 3136900 h 5257800"/>
                <a:gd name="connsiteX84" fmla="*/ 5130800 w 5664200"/>
                <a:gd name="connsiteY84" fmla="*/ 3162300 h 5257800"/>
                <a:gd name="connsiteX85" fmla="*/ 5054600 w 5664200"/>
                <a:gd name="connsiteY85" fmla="*/ 3238500 h 5257800"/>
                <a:gd name="connsiteX86" fmla="*/ 5016500 w 5664200"/>
                <a:gd name="connsiteY86" fmla="*/ 3263900 h 5257800"/>
                <a:gd name="connsiteX87" fmla="*/ 4965700 w 5664200"/>
                <a:gd name="connsiteY87" fmla="*/ 3314700 h 5257800"/>
                <a:gd name="connsiteX88" fmla="*/ 4927600 w 5664200"/>
                <a:gd name="connsiteY88" fmla="*/ 3327400 h 5257800"/>
                <a:gd name="connsiteX89" fmla="*/ 4851400 w 5664200"/>
                <a:gd name="connsiteY89" fmla="*/ 3390900 h 5257800"/>
                <a:gd name="connsiteX90" fmla="*/ 4762500 w 5664200"/>
                <a:gd name="connsiteY90" fmla="*/ 3454400 h 5257800"/>
                <a:gd name="connsiteX91" fmla="*/ 4711700 w 5664200"/>
                <a:gd name="connsiteY91" fmla="*/ 3467100 h 5257800"/>
                <a:gd name="connsiteX92" fmla="*/ 4635500 w 5664200"/>
                <a:gd name="connsiteY92" fmla="*/ 3492500 h 5257800"/>
                <a:gd name="connsiteX93" fmla="*/ 4445000 w 5664200"/>
                <a:gd name="connsiteY93" fmla="*/ 3530600 h 5257800"/>
                <a:gd name="connsiteX94" fmla="*/ 4394200 w 5664200"/>
                <a:gd name="connsiteY94" fmla="*/ 3556000 h 5257800"/>
                <a:gd name="connsiteX95" fmla="*/ 4241800 w 5664200"/>
                <a:gd name="connsiteY95" fmla="*/ 3581400 h 5257800"/>
                <a:gd name="connsiteX96" fmla="*/ 4203700 w 5664200"/>
                <a:gd name="connsiteY96" fmla="*/ 3606800 h 5257800"/>
                <a:gd name="connsiteX97" fmla="*/ 4038600 w 5664200"/>
                <a:gd name="connsiteY97" fmla="*/ 3657600 h 5257800"/>
                <a:gd name="connsiteX98" fmla="*/ 3962400 w 5664200"/>
                <a:gd name="connsiteY98" fmla="*/ 3708400 h 5257800"/>
                <a:gd name="connsiteX99" fmla="*/ 3810000 w 5664200"/>
                <a:gd name="connsiteY99" fmla="*/ 3746500 h 5257800"/>
                <a:gd name="connsiteX100" fmla="*/ 3759200 w 5664200"/>
                <a:gd name="connsiteY100" fmla="*/ 3771900 h 5257800"/>
                <a:gd name="connsiteX101" fmla="*/ 3619500 w 5664200"/>
                <a:gd name="connsiteY101" fmla="*/ 3835400 h 5257800"/>
                <a:gd name="connsiteX102" fmla="*/ 3543300 w 5664200"/>
                <a:gd name="connsiteY102" fmla="*/ 3873500 h 5257800"/>
                <a:gd name="connsiteX103" fmla="*/ 3479800 w 5664200"/>
                <a:gd name="connsiteY103" fmla="*/ 3898900 h 5257800"/>
                <a:gd name="connsiteX104" fmla="*/ 3403600 w 5664200"/>
                <a:gd name="connsiteY104" fmla="*/ 3911600 h 5257800"/>
                <a:gd name="connsiteX105" fmla="*/ 3340100 w 5664200"/>
                <a:gd name="connsiteY105" fmla="*/ 3924300 h 5257800"/>
                <a:gd name="connsiteX106" fmla="*/ 3302000 w 5664200"/>
                <a:gd name="connsiteY106" fmla="*/ 3937000 h 5257800"/>
                <a:gd name="connsiteX107" fmla="*/ 3124200 w 5664200"/>
                <a:gd name="connsiteY107" fmla="*/ 3962400 h 5257800"/>
                <a:gd name="connsiteX108" fmla="*/ 2679700 w 5664200"/>
                <a:gd name="connsiteY108" fmla="*/ 3987800 h 5257800"/>
                <a:gd name="connsiteX109" fmla="*/ 2603500 w 5664200"/>
                <a:gd name="connsiteY109" fmla="*/ 4000500 h 5257800"/>
                <a:gd name="connsiteX110" fmla="*/ 2387600 w 5664200"/>
                <a:gd name="connsiteY110" fmla="*/ 4025900 h 5257800"/>
                <a:gd name="connsiteX111" fmla="*/ 2184400 w 5664200"/>
                <a:gd name="connsiteY111" fmla="*/ 4051300 h 5257800"/>
                <a:gd name="connsiteX112" fmla="*/ 2044700 w 5664200"/>
                <a:gd name="connsiteY112" fmla="*/ 4076700 h 5257800"/>
                <a:gd name="connsiteX113" fmla="*/ 1993900 w 5664200"/>
                <a:gd name="connsiteY113" fmla="*/ 4089400 h 5257800"/>
                <a:gd name="connsiteX114" fmla="*/ 1892300 w 5664200"/>
                <a:gd name="connsiteY114" fmla="*/ 4102100 h 5257800"/>
                <a:gd name="connsiteX115" fmla="*/ 1714500 w 5664200"/>
                <a:gd name="connsiteY115" fmla="*/ 4127500 h 5257800"/>
                <a:gd name="connsiteX116" fmla="*/ 1676400 w 5664200"/>
                <a:gd name="connsiteY116" fmla="*/ 4152900 h 5257800"/>
                <a:gd name="connsiteX117" fmla="*/ 1549400 w 5664200"/>
                <a:gd name="connsiteY117" fmla="*/ 4165600 h 5257800"/>
                <a:gd name="connsiteX118" fmla="*/ 1333500 w 5664200"/>
                <a:gd name="connsiteY118" fmla="*/ 4203700 h 5257800"/>
                <a:gd name="connsiteX119" fmla="*/ 1130300 w 5664200"/>
                <a:gd name="connsiteY119" fmla="*/ 4229100 h 5257800"/>
                <a:gd name="connsiteX120" fmla="*/ 1079500 w 5664200"/>
                <a:gd name="connsiteY120" fmla="*/ 4241800 h 5257800"/>
                <a:gd name="connsiteX121" fmla="*/ 1003300 w 5664200"/>
                <a:gd name="connsiteY121" fmla="*/ 4254500 h 5257800"/>
                <a:gd name="connsiteX122" fmla="*/ 927100 w 5664200"/>
                <a:gd name="connsiteY122" fmla="*/ 4279900 h 5257800"/>
                <a:gd name="connsiteX123" fmla="*/ 838200 w 5664200"/>
                <a:gd name="connsiteY123" fmla="*/ 4343400 h 5257800"/>
                <a:gd name="connsiteX124" fmla="*/ 749300 w 5664200"/>
                <a:gd name="connsiteY124" fmla="*/ 4406900 h 5257800"/>
                <a:gd name="connsiteX125" fmla="*/ 711200 w 5664200"/>
                <a:gd name="connsiteY125" fmla="*/ 4419600 h 5257800"/>
                <a:gd name="connsiteX126" fmla="*/ 635000 w 5664200"/>
                <a:gd name="connsiteY126" fmla="*/ 4483100 h 5257800"/>
                <a:gd name="connsiteX127" fmla="*/ 584200 w 5664200"/>
                <a:gd name="connsiteY127" fmla="*/ 4521200 h 5257800"/>
                <a:gd name="connsiteX128" fmla="*/ 508000 w 5664200"/>
                <a:gd name="connsiteY128" fmla="*/ 4572000 h 5257800"/>
                <a:gd name="connsiteX129" fmla="*/ 457200 w 5664200"/>
                <a:gd name="connsiteY129" fmla="*/ 4622800 h 5257800"/>
                <a:gd name="connsiteX130" fmla="*/ 381000 w 5664200"/>
                <a:gd name="connsiteY130" fmla="*/ 4699000 h 5257800"/>
                <a:gd name="connsiteX131" fmla="*/ 330200 w 5664200"/>
                <a:gd name="connsiteY131" fmla="*/ 4775200 h 5257800"/>
                <a:gd name="connsiteX132" fmla="*/ 317500 w 5664200"/>
                <a:gd name="connsiteY132" fmla="*/ 4813300 h 5257800"/>
                <a:gd name="connsiteX133" fmla="*/ 279400 w 5664200"/>
                <a:gd name="connsiteY133" fmla="*/ 4851400 h 5257800"/>
                <a:gd name="connsiteX134" fmla="*/ 228600 w 5664200"/>
                <a:gd name="connsiteY134" fmla="*/ 4927600 h 5257800"/>
                <a:gd name="connsiteX135" fmla="*/ 165100 w 5664200"/>
                <a:gd name="connsiteY135" fmla="*/ 5016500 h 5257800"/>
                <a:gd name="connsiteX136" fmla="*/ 101600 w 5664200"/>
                <a:gd name="connsiteY136" fmla="*/ 5143500 h 5257800"/>
                <a:gd name="connsiteX137" fmla="*/ 76200 w 5664200"/>
                <a:gd name="connsiteY137" fmla="*/ 5181600 h 5257800"/>
                <a:gd name="connsiteX138" fmla="*/ 38100 w 5664200"/>
                <a:gd name="connsiteY138" fmla="*/ 5207000 h 5257800"/>
                <a:gd name="connsiteX139" fmla="*/ 0 w 5664200"/>
                <a:gd name="connsiteY139" fmla="*/ 5257800 h 5257800"/>
                <a:gd name="connsiteX0" fmla="*/ 50800 w 5664200"/>
                <a:gd name="connsiteY0" fmla="*/ 0 h 5257800"/>
                <a:gd name="connsiteX1" fmla="*/ 241300 w 5664200"/>
                <a:gd name="connsiteY1" fmla="*/ 419100 h 5257800"/>
                <a:gd name="connsiteX2" fmla="*/ 419100 w 5664200"/>
                <a:gd name="connsiteY2" fmla="*/ 520700 h 5257800"/>
                <a:gd name="connsiteX3" fmla="*/ 457200 w 5664200"/>
                <a:gd name="connsiteY3" fmla="*/ 596900 h 5257800"/>
                <a:gd name="connsiteX4" fmla="*/ 508000 w 5664200"/>
                <a:gd name="connsiteY4" fmla="*/ 622300 h 5257800"/>
                <a:gd name="connsiteX5" fmla="*/ 596900 w 5664200"/>
                <a:gd name="connsiteY5" fmla="*/ 685800 h 5257800"/>
                <a:gd name="connsiteX6" fmla="*/ 647700 w 5664200"/>
                <a:gd name="connsiteY6" fmla="*/ 698500 h 5257800"/>
                <a:gd name="connsiteX7" fmla="*/ 736600 w 5664200"/>
                <a:gd name="connsiteY7" fmla="*/ 749300 h 5257800"/>
                <a:gd name="connsiteX8" fmla="*/ 774700 w 5664200"/>
                <a:gd name="connsiteY8" fmla="*/ 774700 h 5257800"/>
                <a:gd name="connsiteX9" fmla="*/ 850900 w 5664200"/>
                <a:gd name="connsiteY9" fmla="*/ 800100 h 5257800"/>
                <a:gd name="connsiteX10" fmla="*/ 952500 w 5664200"/>
                <a:gd name="connsiteY10" fmla="*/ 850900 h 5257800"/>
                <a:gd name="connsiteX11" fmla="*/ 990600 w 5664200"/>
                <a:gd name="connsiteY11" fmla="*/ 876300 h 5257800"/>
                <a:gd name="connsiteX12" fmla="*/ 1028700 w 5664200"/>
                <a:gd name="connsiteY12" fmla="*/ 889000 h 5257800"/>
                <a:gd name="connsiteX13" fmla="*/ 1066800 w 5664200"/>
                <a:gd name="connsiteY13" fmla="*/ 914400 h 5257800"/>
                <a:gd name="connsiteX14" fmla="*/ 1168400 w 5664200"/>
                <a:gd name="connsiteY14" fmla="*/ 939800 h 5257800"/>
                <a:gd name="connsiteX15" fmla="*/ 1358900 w 5664200"/>
                <a:gd name="connsiteY15" fmla="*/ 977900 h 5257800"/>
                <a:gd name="connsiteX16" fmla="*/ 1422400 w 5664200"/>
                <a:gd name="connsiteY16" fmla="*/ 990600 h 5257800"/>
                <a:gd name="connsiteX17" fmla="*/ 1498600 w 5664200"/>
                <a:gd name="connsiteY17" fmla="*/ 1016000 h 5257800"/>
                <a:gd name="connsiteX18" fmla="*/ 1651000 w 5664200"/>
                <a:gd name="connsiteY18" fmla="*/ 1028700 h 5257800"/>
                <a:gd name="connsiteX19" fmla="*/ 1689100 w 5664200"/>
                <a:gd name="connsiteY19" fmla="*/ 1041400 h 5257800"/>
                <a:gd name="connsiteX20" fmla="*/ 2019300 w 5664200"/>
                <a:gd name="connsiteY20" fmla="*/ 1092200 h 5257800"/>
                <a:gd name="connsiteX21" fmla="*/ 2197100 w 5664200"/>
                <a:gd name="connsiteY21" fmla="*/ 1117600 h 5257800"/>
                <a:gd name="connsiteX22" fmla="*/ 2247900 w 5664200"/>
                <a:gd name="connsiteY22" fmla="*/ 1130300 h 5257800"/>
                <a:gd name="connsiteX23" fmla="*/ 2286000 w 5664200"/>
                <a:gd name="connsiteY23" fmla="*/ 1155700 h 5257800"/>
                <a:gd name="connsiteX24" fmla="*/ 2374900 w 5664200"/>
                <a:gd name="connsiteY24" fmla="*/ 1181100 h 5257800"/>
                <a:gd name="connsiteX25" fmla="*/ 2413000 w 5664200"/>
                <a:gd name="connsiteY25" fmla="*/ 1206500 h 5257800"/>
                <a:gd name="connsiteX26" fmla="*/ 2514600 w 5664200"/>
                <a:gd name="connsiteY26" fmla="*/ 1231900 h 5257800"/>
                <a:gd name="connsiteX27" fmla="*/ 2590800 w 5664200"/>
                <a:gd name="connsiteY27" fmla="*/ 1257300 h 5257800"/>
                <a:gd name="connsiteX28" fmla="*/ 2628900 w 5664200"/>
                <a:gd name="connsiteY28" fmla="*/ 1270000 h 5257800"/>
                <a:gd name="connsiteX29" fmla="*/ 2705100 w 5664200"/>
                <a:gd name="connsiteY29" fmla="*/ 1308100 h 5257800"/>
                <a:gd name="connsiteX30" fmla="*/ 2743200 w 5664200"/>
                <a:gd name="connsiteY30" fmla="*/ 1333500 h 5257800"/>
                <a:gd name="connsiteX31" fmla="*/ 2857500 w 5664200"/>
                <a:gd name="connsiteY31" fmla="*/ 1358900 h 5257800"/>
                <a:gd name="connsiteX32" fmla="*/ 2921000 w 5664200"/>
                <a:gd name="connsiteY32" fmla="*/ 1384300 h 5257800"/>
                <a:gd name="connsiteX33" fmla="*/ 2971800 w 5664200"/>
                <a:gd name="connsiteY33" fmla="*/ 1397000 h 5257800"/>
                <a:gd name="connsiteX34" fmla="*/ 3035300 w 5664200"/>
                <a:gd name="connsiteY34" fmla="*/ 1422400 h 5257800"/>
                <a:gd name="connsiteX35" fmla="*/ 3073400 w 5664200"/>
                <a:gd name="connsiteY35" fmla="*/ 1435100 h 5257800"/>
                <a:gd name="connsiteX36" fmla="*/ 3124200 w 5664200"/>
                <a:gd name="connsiteY36" fmla="*/ 1460500 h 5257800"/>
                <a:gd name="connsiteX37" fmla="*/ 3289300 w 5664200"/>
                <a:gd name="connsiteY37" fmla="*/ 1473200 h 5257800"/>
                <a:gd name="connsiteX38" fmla="*/ 3429000 w 5664200"/>
                <a:gd name="connsiteY38" fmla="*/ 1498600 h 5257800"/>
                <a:gd name="connsiteX39" fmla="*/ 3556000 w 5664200"/>
                <a:gd name="connsiteY39" fmla="*/ 1511300 h 5257800"/>
                <a:gd name="connsiteX40" fmla="*/ 3771900 w 5664200"/>
                <a:gd name="connsiteY40" fmla="*/ 1549400 h 5257800"/>
                <a:gd name="connsiteX41" fmla="*/ 3911600 w 5664200"/>
                <a:gd name="connsiteY41" fmla="*/ 1587500 h 5257800"/>
                <a:gd name="connsiteX42" fmla="*/ 3962400 w 5664200"/>
                <a:gd name="connsiteY42" fmla="*/ 1600200 h 5257800"/>
                <a:gd name="connsiteX43" fmla="*/ 4038600 w 5664200"/>
                <a:gd name="connsiteY43" fmla="*/ 1638300 h 5257800"/>
                <a:gd name="connsiteX44" fmla="*/ 4127500 w 5664200"/>
                <a:gd name="connsiteY44" fmla="*/ 1663700 h 5257800"/>
                <a:gd name="connsiteX45" fmla="*/ 4165600 w 5664200"/>
                <a:gd name="connsiteY45" fmla="*/ 1689100 h 5257800"/>
                <a:gd name="connsiteX46" fmla="*/ 4203700 w 5664200"/>
                <a:gd name="connsiteY46" fmla="*/ 1701800 h 5257800"/>
                <a:gd name="connsiteX47" fmla="*/ 4356100 w 5664200"/>
                <a:gd name="connsiteY47" fmla="*/ 1727200 h 5257800"/>
                <a:gd name="connsiteX48" fmla="*/ 4470400 w 5664200"/>
                <a:gd name="connsiteY48" fmla="*/ 1765300 h 5257800"/>
                <a:gd name="connsiteX49" fmla="*/ 4521200 w 5664200"/>
                <a:gd name="connsiteY49" fmla="*/ 1790700 h 5257800"/>
                <a:gd name="connsiteX50" fmla="*/ 4584700 w 5664200"/>
                <a:gd name="connsiteY50" fmla="*/ 1803400 h 5257800"/>
                <a:gd name="connsiteX51" fmla="*/ 4635500 w 5664200"/>
                <a:gd name="connsiteY51" fmla="*/ 1828800 h 5257800"/>
                <a:gd name="connsiteX52" fmla="*/ 4762500 w 5664200"/>
                <a:gd name="connsiteY52" fmla="*/ 1866900 h 5257800"/>
                <a:gd name="connsiteX53" fmla="*/ 4800600 w 5664200"/>
                <a:gd name="connsiteY53" fmla="*/ 1905000 h 5257800"/>
                <a:gd name="connsiteX54" fmla="*/ 4838700 w 5664200"/>
                <a:gd name="connsiteY54" fmla="*/ 1917700 h 5257800"/>
                <a:gd name="connsiteX55" fmla="*/ 4889500 w 5664200"/>
                <a:gd name="connsiteY55" fmla="*/ 1943100 h 5257800"/>
                <a:gd name="connsiteX56" fmla="*/ 4927600 w 5664200"/>
                <a:gd name="connsiteY56" fmla="*/ 1968500 h 5257800"/>
                <a:gd name="connsiteX57" fmla="*/ 4965700 w 5664200"/>
                <a:gd name="connsiteY57" fmla="*/ 1981200 h 5257800"/>
                <a:gd name="connsiteX58" fmla="*/ 5016500 w 5664200"/>
                <a:gd name="connsiteY58" fmla="*/ 2006600 h 5257800"/>
                <a:gd name="connsiteX59" fmla="*/ 5105400 w 5664200"/>
                <a:gd name="connsiteY59" fmla="*/ 2032000 h 5257800"/>
                <a:gd name="connsiteX60" fmla="*/ 5143500 w 5664200"/>
                <a:gd name="connsiteY60" fmla="*/ 2057400 h 5257800"/>
                <a:gd name="connsiteX61" fmla="*/ 5181600 w 5664200"/>
                <a:gd name="connsiteY61" fmla="*/ 2095500 h 5257800"/>
                <a:gd name="connsiteX62" fmla="*/ 5257800 w 5664200"/>
                <a:gd name="connsiteY62" fmla="*/ 2120900 h 5257800"/>
                <a:gd name="connsiteX63" fmla="*/ 5384800 w 5664200"/>
                <a:gd name="connsiteY63" fmla="*/ 2209800 h 5257800"/>
                <a:gd name="connsiteX64" fmla="*/ 5422900 w 5664200"/>
                <a:gd name="connsiteY64" fmla="*/ 2222500 h 5257800"/>
                <a:gd name="connsiteX65" fmla="*/ 5461000 w 5664200"/>
                <a:gd name="connsiteY65" fmla="*/ 2260600 h 5257800"/>
                <a:gd name="connsiteX66" fmla="*/ 5499100 w 5664200"/>
                <a:gd name="connsiteY66" fmla="*/ 2273300 h 5257800"/>
                <a:gd name="connsiteX67" fmla="*/ 5537200 w 5664200"/>
                <a:gd name="connsiteY67" fmla="*/ 2298700 h 5257800"/>
                <a:gd name="connsiteX68" fmla="*/ 5588000 w 5664200"/>
                <a:gd name="connsiteY68" fmla="*/ 2324100 h 5257800"/>
                <a:gd name="connsiteX69" fmla="*/ 5638800 w 5664200"/>
                <a:gd name="connsiteY69" fmla="*/ 2438400 h 5257800"/>
                <a:gd name="connsiteX70" fmla="*/ 5651500 w 5664200"/>
                <a:gd name="connsiteY70" fmla="*/ 2476500 h 5257800"/>
                <a:gd name="connsiteX71" fmla="*/ 5664200 w 5664200"/>
                <a:gd name="connsiteY71" fmla="*/ 2514600 h 5257800"/>
                <a:gd name="connsiteX72" fmla="*/ 5651500 w 5664200"/>
                <a:gd name="connsiteY72" fmla="*/ 2717800 h 5257800"/>
                <a:gd name="connsiteX73" fmla="*/ 5638800 w 5664200"/>
                <a:gd name="connsiteY73" fmla="*/ 2755900 h 5257800"/>
                <a:gd name="connsiteX74" fmla="*/ 5600700 w 5664200"/>
                <a:gd name="connsiteY74" fmla="*/ 2768600 h 5257800"/>
                <a:gd name="connsiteX75" fmla="*/ 5562600 w 5664200"/>
                <a:gd name="connsiteY75" fmla="*/ 2794000 h 5257800"/>
                <a:gd name="connsiteX76" fmla="*/ 5473700 w 5664200"/>
                <a:gd name="connsiteY76" fmla="*/ 2819400 h 5257800"/>
                <a:gd name="connsiteX77" fmla="*/ 5359400 w 5664200"/>
                <a:gd name="connsiteY77" fmla="*/ 2870200 h 5257800"/>
                <a:gd name="connsiteX78" fmla="*/ 5270500 w 5664200"/>
                <a:gd name="connsiteY78" fmla="*/ 2933700 h 5257800"/>
                <a:gd name="connsiteX79" fmla="*/ 5245100 w 5664200"/>
                <a:gd name="connsiteY79" fmla="*/ 2984500 h 5257800"/>
                <a:gd name="connsiteX80" fmla="*/ 5232400 w 5664200"/>
                <a:gd name="connsiteY80" fmla="*/ 3022600 h 5257800"/>
                <a:gd name="connsiteX81" fmla="*/ 5181600 w 5664200"/>
                <a:gd name="connsiteY81" fmla="*/ 3098800 h 5257800"/>
                <a:gd name="connsiteX82" fmla="*/ 5168900 w 5664200"/>
                <a:gd name="connsiteY82" fmla="*/ 3136900 h 5257800"/>
                <a:gd name="connsiteX83" fmla="*/ 5130800 w 5664200"/>
                <a:gd name="connsiteY83" fmla="*/ 3162300 h 5257800"/>
                <a:gd name="connsiteX84" fmla="*/ 5054600 w 5664200"/>
                <a:gd name="connsiteY84" fmla="*/ 3238500 h 5257800"/>
                <a:gd name="connsiteX85" fmla="*/ 5016500 w 5664200"/>
                <a:gd name="connsiteY85" fmla="*/ 3263900 h 5257800"/>
                <a:gd name="connsiteX86" fmla="*/ 4965700 w 5664200"/>
                <a:gd name="connsiteY86" fmla="*/ 3314700 h 5257800"/>
                <a:gd name="connsiteX87" fmla="*/ 4927600 w 5664200"/>
                <a:gd name="connsiteY87" fmla="*/ 3327400 h 5257800"/>
                <a:gd name="connsiteX88" fmla="*/ 4851400 w 5664200"/>
                <a:gd name="connsiteY88" fmla="*/ 3390900 h 5257800"/>
                <a:gd name="connsiteX89" fmla="*/ 4762500 w 5664200"/>
                <a:gd name="connsiteY89" fmla="*/ 3454400 h 5257800"/>
                <a:gd name="connsiteX90" fmla="*/ 4711700 w 5664200"/>
                <a:gd name="connsiteY90" fmla="*/ 3467100 h 5257800"/>
                <a:gd name="connsiteX91" fmla="*/ 4635500 w 5664200"/>
                <a:gd name="connsiteY91" fmla="*/ 3492500 h 5257800"/>
                <a:gd name="connsiteX92" fmla="*/ 4445000 w 5664200"/>
                <a:gd name="connsiteY92" fmla="*/ 3530600 h 5257800"/>
                <a:gd name="connsiteX93" fmla="*/ 4394200 w 5664200"/>
                <a:gd name="connsiteY93" fmla="*/ 3556000 h 5257800"/>
                <a:gd name="connsiteX94" fmla="*/ 4241800 w 5664200"/>
                <a:gd name="connsiteY94" fmla="*/ 3581400 h 5257800"/>
                <a:gd name="connsiteX95" fmla="*/ 4203700 w 5664200"/>
                <a:gd name="connsiteY95" fmla="*/ 3606800 h 5257800"/>
                <a:gd name="connsiteX96" fmla="*/ 4038600 w 5664200"/>
                <a:gd name="connsiteY96" fmla="*/ 3657600 h 5257800"/>
                <a:gd name="connsiteX97" fmla="*/ 3962400 w 5664200"/>
                <a:gd name="connsiteY97" fmla="*/ 3708400 h 5257800"/>
                <a:gd name="connsiteX98" fmla="*/ 3810000 w 5664200"/>
                <a:gd name="connsiteY98" fmla="*/ 3746500 h 5257800"/>
                <a:gd name="connsiteX99" fmla="*/ 3759200 w 5664200"/>
                <a:gd name="connsiteY99" fmla="*/ 3771900 h 5257800"/>
                <a:gd name="connsiteX100" fmla="*/ 3619500 w 5664200"/>
                <a:gd name="connsiteY100" fmla="*/ 3835400 h 5257800"/>
                <a:gd name="connsiteX101" fmla="*/ 3543300 w 5664200"/>
                <a:gd name="connsiteY101" fmla="*/ 3873500 h 5257800"/>
                <a:gd name="connsiteX102" fmla="*/ 3479800 w 5664200"/>
                <a:gd name="connsiteY102" fmla="*/ 3898900 h 5257800"/>
                <a:gd name="connsiteX103" fmla="*/ 3403600 w 5664200"/>
                <a:gd name="connsiteY103" fmla="*/ 3911600 h 5257800"/>
                <a:gd name="connsiteX104" fmla="*/ 3340100 w 5664200"/>
                <a:gd name="connsiteY104" fmla="*/ 3924300 h 5257800"/>
                <a:gd name="connsiteX105" fmla="*/ 3302000 w 5664200"/>
                <a:gd name="connsiteY105" fmla="*/ 3937000 h 5257800"/>
                <a:gd name="connsiteX106" fmla="*/ 3124200 w 5664200"/>
                <a:gd name="connsiteY106" fmla="*/ 3962400 h 5257800"/>
                <a:gd name="connsiteX107" fmla="*/ 2679700 w 5664200"/>
                <a:gd name="connsiteY107" fmla="*/ 3987800 h 5257800"/>
                <a:gd name="connsiteX108" fmla="*/ 2603500 w 5664200"/>
                <a:gd name="connsiteY108" fmla="*/ 4000500 h 5257800"/>
                <a:gd name="connsiteX109" fmla="*/ 2387600 w 5664200"/>
                <a:gd name="connsiteY109" fmla="*/ 4025900 h 5257800"/>
                <a:gd name="connsiteX110" fmla="*/ 2184400 w 5664200"/>
                <a:gd name="connsiteY110" fmla="*/ 4051300 h 5257800"/>
                <a:gd name="connsiteX111" fmla="*/ 2044700 w 5664200"/>
                <a:gd name="connsiteY111" fmla="*/ 4076700 h 5257800"/>
                <a:gd name="connsiteX112" fmla="*/ 1993900 w 5664200"/>
                <a:gd name="connsiteY112" fmla="*/ 4089400 h 5257800"/>
                <a:gd name="connsiteX113" fmla="*/ 1892300 w 5664200"/>
                <a:gd name="connsiteY113" fmla="*/ 4102100 h 5257800"/>
                <a:gd name="connsiteX114" fmla="*/ 1714500 w 5664200"/>
                <a:gd name="connsiteY114" fmla="*/ 4127500 h 5257800"/>
                <a:gd name="connsiteX115" fmla="*/ 1676400 w 5664200"/>
                <a:gd name="connsiteY115" fmla="*/ 4152900 h 5257800"/>
                <a:gd name="connsiteX116" fmla="*/ 1549400 w 5664200"/>
                <a:gd name="connsiteY116" fmla="*/ 4165600 h 5257800"/>
                <a:gd name="connsiteX117" fmla="*/ 1333500 w 5664200"/>
                <a:gd name="connsiteY117" fmla="*/ 4203700 h 5257800"/>
                <a:gd name="connsiteX118" fmla="*/ 1130300 w 5664200"/>
                <a:gd name="connsiteY118" fmla="*/ 4229100 h 5257800"/>
                <a:gd name="connsiteX119" fmla="*/ 1079500 w 5664200"/>
                <a:gd name="connsiteY119" fmla="*/ 4241800 h 5257800"/>
                <a:gd name="connsiteX120" fmla="*/ 1003300 w 5664200"/>
                <a:gd name="connsiteY120" fmla="*/ 4254500 h 5257800"/>
                <a:gd name="connsiteX121" fmla="*/ 927100 w 5664200"/>
                <a:gd name="connsiteY121" fmla="*/ 4279900 h 5257800"/>
                <a:gd name="connsiteX122" fmla="*/ 838200 w 5664200"/>
                <a:gd name="connsiteY122" fmla="*/ 4343400 h 5257800"/>
                <a:gd name="connsiteX123" fmla="*/ 749300 w 5664200"/>
                <a:gd name="connsiteY123" fmla="*/ 4406900 h 5257800"/>
                <a:gd name="connsiteX124" fmla="*/ 711200 w 5664200"/>
                <a:gd name="connsiteY124" fmla="*/ 4419600 h 5257800"/>
                <a:gd name="connsiteX125" fmla="*/ 635000 w 5664200"/>
                <a:gd name="connsiteY125" fmla="*/ 4483100 h 5257800"/>
                <a:gd name="connsiteX126" fmla="*/ 584200 w 5664200"/>
                <a:gd name="connsiteY126" fmla="*/ 4521200 h 5257800"/>
                <a:gd name="connsiteX127" fmla="*/ 508000 w 5664200"/>
                <a:gd name="connsiteY127" fmla="*/ 4572000 h 5257800"/>
                <a:gd name="connsiteX128" fmla="*/ 457200 w 5664200"/>
                <a:gd name="connsiteY128" fmla="*/ 4622800 h 5257800"/>
                <a:gd name="connsiteX129" fmla="*/ 381000 w 5664200"/>
                <a:gd name="connsiteY129" fmla="*/ 4699000 h 5257800"/>
                <a:gd name="connsiteX130" fmla="*/ 330200 w 5664200"/>
                <a:gd name="connsiteY130" fmla="*/ 4775200 h 5257800"/>
                <a:gd name="connsiteX131" fmla="*/ 317500 w 5664200"/>
                <a:gd name="connsiteY131" fmla="*/ 4813300 h 5257800"/>
                <a:gd name="connsiteX132" fmla="*/ 279400 w 5664200"/>
                <a:gd name="connsiteY132" fmla="*/ 4851400 h 5257800"/>
                <a:gd name="connsiteX133" fmla="*/ 228600 w 5664200"/>
                <a:gd name="connsiteY133" fmla="*/ 4927600 h 5257800"/>
                <a:gd name="connsiteX134" fmla="*/ 165100 w 5664200"/>
                <a:gd name="connsiteY134" fmla="*/ 5016500 h 5257800"/>
                <a:gd name="connsiteX135" fmla="*/ 101600 w 5664200"/>
                <a:gd name="connsiteY135" fmla="*/ 5143500 h 5257800"/>
                <a:gd name="connsiteX136" fmla="*/ 76200 w 5664200"/>
                <a:gd name="connsiteY136" fmla="*/ 5181600 h 5257800"/>
                <a:gd name="connsiteX137" fmla="*/ 38100 w 5664200"/>
                <a:gd name="connsiteY137" fmla="*/ 5207000 h 5257800"/>
                <a:gd name="connsiteX138" fmla="*/ 0 w 5664200"/>
                <a:gd name="connsiteY138" fmla="*/ 5257800 h 5257800"/>
                <a:gd name="connsiteX0" fmla="*/ 50800 w 5664200"/>
                <a:gd name="connsiteY0" fmla="*/ 0 h 5257800"/>
                <a:gd name="connsiteX1" fmla="*/ 241300 w 5664200"/>
                <a:gd name="connsiteY1" fmla="*/ 419100 h 5257800"/>
                <a:gd name="connsiteX2" fmla="*/ 457200 w 5664200"/>
                <a:gd name="connsiteY2" fmla="*/ 596900 h 5257800"/>
                <a:gd name="connsiteX3" fmla="*/ 508000 w 5664200"/>
                <a:gd name="connsiteY3" fmla="*/ 622300 h 5257800"/>
                <a:gd name="connsiteX4" fmla="*/ 596900 w 5664200"/>
                <a:gd name="connsiteY4" fmla="*/ 685800 h 5257800"/>
                <a:gd name="connsiteX5" fmla="*/ 647700 w 5664200"/>
                <a:gd name="connsiteY5" fmla="*/ 698500 h 5257800"/>
                <a:gd name="connsiteX6" fmla="*/ 736600 w 5664200"/>
                <a:gd name="connsiteY6" fmla="*/ 749300 h 5257800"/>
                <a:gd name="connsiteX7" fmla="*/ 774700 w 5664200"/>
                <a:gd name="connsiteY7" fmla="*/ 774700 h 5257800"/>
                <a:gd name="connsiteX8" fmla="*/ 850900 w 5664200"/>
                <a:gd name="connsiteY8" fmla="*/ 800100 h 5257800"/>
                <a:gd name="connsiteX9" fmla="*/ 952500 w 5664200"/>
                <a:gd name="connsiteY9" fmla="*/ 850900 h 5257800"/>
                <a:gd name="connsiteX10" fmla="*/ 990600 w 5664200"/>
                <a:gd name="connsiteY10" fmla="*/ 876300 h 5257800"/>
                <a:gd name="connsiteX11" fmla="*/ 1028700 w 5664200"/>
                <a:gd name="connsiteY11" fmla="*/ 889000 h 5257800"/>
                <a:gd name="connsiteX12" fmla="*/ 1066800 w 5664200"/>
                <a:gd name="connsiteY12" fmla="*/ 914400 h 5257800"/>
                <a:gd name="connsiteX13" fmla="*/ 1168400 w 5664200"/>
                <a:gd name="connsiteY13" fmla="*/ 939800 h 5257800"/>
                <a:gd name="connsiteX14" fmla="*/ 1358900 w 5664200"/>
                <a:gd name="connsiteY14" fmla="*/ 977900 h 5257800"/>
                <a:gd name="connsiteX15" fmla="*/ 1422400 w 5664200"/>
                <a:gd name="connsiteY15" fmla="*/ 990600 h 5257800"/>
                <a:gd name="connsiteX16" fmla="*/ 1498600 w 5664200"/>
                <a:gd name="connsiteY16" fmla="*/ 1016000 h 5257800"/>
                <a:gd name="connsiteX17" fmla="*/ 1651000 w 5664200"/>
                <a:gd name="connsiteY17" fmla="*/ 1028700 h 5257800"/>
                <a:gd name="connsiteX18" fmla="*/ 1689100 w 5664200"/>
                <a:gd name="connsiteY18" fmla="*/ 1041400 h 5257800"/>
                <a:gd name="connsiteX19" fmla="*/ 2019300 w 5664200"/>
                <a:gd name="connsiteY19" fmla="*/ 1092200 h 5257800"/>
                <a:gd name="connsiteX20" fmla="*/ 2197100 w 5664200"/>
                <a:gd name="connsiteY20" fmla="*/ 1117600 h 5257800"/>
                <a:gd name="connsiteX21" fmla="*/ 2247900 w 5664200"/>
                <a:gd name="connsiteY21" fmla="*/ 1130300 h 5257800"/>
                <a:gd name="connsiteX22" fmla="*/ 2286000 w 5664200"/>
                <a:gd name="connsiteY22" fmla="*/ 1155700 h 5257800"/>
                <a:gd name="connsiteX23" fmla="*/ 2374900 w 5664200"/>
                <a:gd name="connsiteY23" fmla="*/ 1181100 h 5257800"/>
                <a:gd name="connsiteX24" fmla="*/ 2413000 w 5664200"/>
                <a:gd name="connsiteY24" fmla="*/ 1206500 h 5257800"/>
                <a:gd name="connsiteX25" fmla="*/ 2514600 w 5664200"/>
                <a:gd name="connsiteY25" fmla="*/ 1231900 h 5257800"/>
                <a:gd name="connsiteX26" fmla="*/ 2590800 w 5664200"/>
                <a:gd name="connsiteY26" fmla="*/ 1257300 h 5257800"/>
                <a:gd name="connsiteX27" fmla="*/ 2628900 w 5664200"/>
                <a:gd name="connsiteY27" fmla="*/ 1270000 h 5257800"/>
                <a:gd name="connsiteX28" fmla="*/ 2705100 w 5664200"/>
                <a:gd name="connsiteY28" fmla="*/ 1308100 h 5257800"/>
                <a:gd name="connsiteX29" fmla="*/ 2743200 w 5664200"/>
                <a:gd name="connsiteY29" fmla="*/ 1333500 h 5257800"/>
                <a:gd name="connsiteX30" fmla="*/ 2857500 w 5664200"/>
                <a:gd name="connsiteY30" fmla="*/ 1358900 h 5257800"/>
                <a:gd name="connsiteX31" fmla="*/ 2921000 w 5664200"/>
                <a:gd name="connsiteY31" fmla="*/ 1384300 h 5257800"/>
                <a:gd name="connsiteX32" fmla="*/ 2971800 w 5664200"/>
                <a:gd name="connsiteY32" fmla="*/ 1397000 h 5257800"/>
                <a:gd name="connsiteX33" fmla="*/ 3035300 w 5664200"/>
                <a:gd name="connsiteY33" fmla="*/ 1422400 h 5257800"/>
                <a:gd name="connsiteX34" fmla="*/ 3073400 w 5664200"/>
                <a:gd name="connsiteY34" fmla="*/ 1435100 h 5257800"/>
                <a:gd name="connsiteX35" fmla="*/ 3124200 w 5664200"/>
                <a:gd name="connsiteY35" fmla="*/ 1460500 h 5257800"/>
                <a:gd name="connsiteX36" fmla="*/ 3289300 w 5664200"/>
                <a:gd name="connsiteY36" fmla="*/ 1473200 h 5257800"/>
                <a:gd name="connsiteX37" fmla="*/ 3429000 w 5664200"/>
                <a:gd name="connsiteY37" fmla="*/ 1498600 h 5257800"/>
                <a:gd name="connsiteX38" fmla="*/ 3556000 w 5664200"/>
                <a:gd name="connsiteY38" fmla="*/ 1511300 h 5257800"/>
                <a:gd name="connsiteX39" fmla="*/ 3771900 w 5664200"/>
                <a:gd name="connsiteY39" fmla="*/ 1549400 h 5257800"/>
                <a:gd name="connsiteX40" fmla="*/ 3911600 w 5664200"/>
                <a:gd name="connsiteY40" fmla="*/ 1587500 h 5257800"/>
                <a:gd name="connsiteX41" fmla="*/ 3962400 w 5664200"/>
                <a:gd name="connsiteY41" fmla="*/ 1600200 h 5257800"/>
                <a:gd name="connsiteX42" fmla="*/ 4038600 w 5664200"/>
                <a:gd name="connsiteY42" fmla="*/ 1638300 h 5257800"/>
                <a:gd name="connsiteX43" fmla="*/ 4127500 w 5664200"/>
                <a:gd name="connsiteY43" fmla="*/ 1663700 h 5257800"/>
                <a:gd name="connsiteX44" fmla="*/ 4165600 w 5664200"/>
                <a:gd name="connsiteY44" fmla="*/ 1689100 h 5257800"/>
                <a:gd name="connsiteX45" fmla="*/ 4203700 w 5664200"/>
                <a:gd name="connsiteY45" fmla="*/ 1701800 h 5257800"/>
                <a:gd name="connsiteX46" fmla="*/ 4356100 w 5664200"/>
                <a:gd name="connsiteY46" fmla="*/ 1727200 h 5257800"/>
                <a:gd name="connsiteX47" fmla="*/ 4470400 w 5664200"/>
                <a:gd name="connsiteY47" fmla="*/ 1765300 h 5257800"/>
                <a:gd name="connsiteX48" fmla="*/ 4521200 w 5664200"/>
                <a:gd name="connsiteY48" fmla="*/ 1790700 h 5257800"/>
                <a:gd name="connsiteX49" fmla="*/ 4584700 w 5664200"/>
                <a:gd name="connsiteY49" fmla="*/ 1803400 h 5257800"/>
                <a:gd name="connsiteX50" fmla="*/ 4635500 w 5664200"/>
                <a:gd name="connsiteY50" fmla="*/ 1828800 h 5257800"/>
                <a:gd name="connsiteX51" fmla="*/ 4762500 w 5664200"/>
                <a:gd name="connsiteY51" fmla="*/ 1866900 h 5257800"/>
                <a:gd name="connsiteX52" fmla="*/ 4800600 w 5664200"/>
                <a:gd name="connsiteY52" fmla="*/ 1905000 h 5257800"/>
                <a:gd name="connsiteX53" fmla="*/ 4838700 w 5664200"/>
                <a:gd name="connsiteY53" fmla="*/ 1917700 h 5257800"/>
                <a:gd name="connsiteX54" fmla="*/ 4889500 w 5664200"/>
                <a:gd name="connsiteY54" fmla="*/ 1943100 h 5257800"/>
                <a:gd name="connsiteX55" fmla="*/ 4927600 w 5664200"/>
                <a:gd name="connsiteY55" fmla="*/ 1968500 h 5257800"/>
                <a:gd name="connsiteX56" fmla="*/ 4965700 w 5664200"/>
                <a:gd name="connsiteY56" fmla="*/ 1981200 h 5257800"/>
                <a:gd name="connsiteX57" fmla="*/ 5016500 w 5664200"/>
                <a:gd name="connsiteY57" fmla="*/ 2006600 h 5257800"/>
                <a:gd name="connsiteX58" fmla="*/ 5105400 w 5664200"/>
                <a:gd name="connsiteY58" fmla="*/ 2032000 h 5257800"/>
                <a:gd name="connsiteX59" fmla="*/ 5143500 w 5664200"/>
                <a:gd name="connsiteY59" fmla="*/ 2057400 h 5257800"/>
                <a:gd name="connsiteX60" fmla="*/ 5181600 w 5664200"/>
                <a:gd name="connsiteY60" fmla="*/ 2095500 h 5257800"/>
                <a:gd name="connsiteX61" fmla="*/ 5257800 w 5664200"/>
                <a:gd name="connsiteY61" fmla="*/ 2120900 h 5257800"/>
                <a:gd name="connsiteX62" fmla="*/ 5384800 w 5664200"/>
                <a:gd name="connsiteY62" fmla="*/ 2209800 h 5257800"/>
                <a:gd name="connsiteX63" fmla="*/ 5422900 w 5664200"/>
                <a:gd name="connsiteY63" fmla="*/ 2222500 h 5257800"/>
                <a:gd name="connsiteX64" fmla="*/ 5461000 w 5664200"/>
                <a:gd name="connsiteY64" fmla="*/ 2260600 h 5257800"/>
                <a:gd name="connsiteX65" fmla="*/ 5499100 w 5664200"/>
                <a:gd name="connsiteY65" fmla="*/ 2273300 h 5257800"/>
                <a:gd name="connsiteX66" fmla="*/ 5537200 w 5664200"/>
                <a:gd name="connsiteY66" fmla="*/ 2298700 h 5257800"/>
                <a:gd name="connsiteX67" fmla="*/ 5588000 w 5664200"/>
                <a:gd name="connsiteY67" fmla="*/ 2324100 h 5257800"/>
                <a:gd name="connsiteX68" fmla="*/ 5638800 w 5664200"/>
                <a:gd name="connsiteY68" fmla="*/ 2438400 h 5257800"/>
                <a:gd name="connsiteX69" fmla="*/ 5651500 w 5664200"/>
                <a:gd name="connsiteY69" fmla="*/ 2476500 h 5257800"/>
                <a:gd name="connsiteX70" fmla="*/ 5664200 w 5664200"/>
                <a:gd name="connsiteY70" fmla="*/ 2514600 h 5257800"/>
                <a:gd name="connsiteX71" fmla="*/ 5651500 w 5664200"/>
                <a:gd name="connsiteY71" fmla="*/ 2717800 h 5257800"/>
                <a:gd name="connsiteX72" fmla="*/ 5638800 w 5664200"/>
                <a:gd name="connsiteY72" fmla="*/ 2755900 h 5257800"/>
                <a:gd name="connsiteX73" fmla="*/ 5600700 w 5664200"/>
                <a:gd name="connsiteY73" fmla="*/ 2768600 h 5257800"/>
                <a:gd name="connsiteX74" fmla="*/ 5562600 w 5664200"/>
                <a:gd name="connsiteY74" fmla="*/ 2794000 h 5257800"/>
                <a:gd name="connsiteX75" fmla="*/ 5473700 w 5664200"/>
                <a:gd name="connsiteY75" fmla="*/ 2819400 h 5257800"/>
                <a:gd name="connsiteX76" fmla="*/ 5359400 w 5664200"/>
                <a:gd name="connsiteY76" fmla="*/ 2870200 h 5257800"/>
                <a:gd name="connsiteX77" fmla="*/ 5270500 w 5664200"/>
                <a:gd name="connsiteY77" fmla="*/ 2933700 h 5257800"/>
                <a:gd name="connsiteX78" fmla="*/ 5245100 w 5664200"/>
                <a:gd name="connsiteY78" fmla="*/ 2984500 h 5257800"/>
                <a:gd name="connsiteX79" fmla="*/ 5232400 w 5664200"/>
                <a:gd name="connsiteY79" fmla="*/ 3022600 h 5257800"/>
                <a:gd name="connsiteX80" fmla="*/ 5181600 w 5664200"/>
                <a:gd name="connsiteY80" fmla="*/ 3098800 h 5257800"/>
                <a:gd name="connsiteX81" fmla="*/ 5168900 w 5664200"/>
                <a:gd name="connsiteY81" fmla="*/ 3136900 h 5257800"/>
                <a:gd name="connsiteX82" fmla="*/ 5130800 w 5664200"/>
                <a:gd name="connsiteY82" fmla="*/ 3162300 h 5257800"/>
                <a:gd name="connsiteX83" fmla="*/ 5054600 w 5664200"/>
                <a:gd name="connsiteY83" fmla="*/ 3238500 h 5257800"/>
                <a:gd name="connsiteX84" fmla="*/ 5016500 w 5664200"/>
                <a:gd name="connsiteY84" fmla="*/ 3263900 h 5257800"/>
                <a:gd name="connsiteX85" fmla="*/ 4965700 w 5664200"/>
                <a:gd name="connsiteY85" fmla="*/ 3314700 h 5257800"/>
                <a:gd name="connsiteX86" fmla="*/ 4927600 w 5664200"/>
                <a:gd name="connsiteY86" fmla="*/ 3327400 h 5257800"/>
                <a:gd name="connsiteX87" fmla="*/ 4851400 w 5664200"/>
                <a:gd name="connsiteY87" fmla="*/ 3390900 h 5257800"/>
                <a:gd name="connsiteX88" fmla="*/ 4762500 w 5664200"/>
                <a:gd name="connsiteY88" fmla="*/ 3454400 h 5257800"/>
                <a:gd name="connsiteX89" fmla="*/ 4711700 w 5664200"/>
                <a:gd name="connsiteY89" fmla="*/ 3467100 h 5257800"/>
                <a:gd name="connsiteX90" fmla="*/ 4635500 w 5664200"/>
                <a:gd name="connsiteY90" fmla="*/ 3492500 h 5257800"/>
                <a:gd name="connsiteX91" fmla="*/ 4445000 w 5664200"/>
                <a:gd name="connsiteY91" fmla="*/ 3530600 h 5257800"/>
                <a:gd name="connsiteX92" fmla="*/ 4394200 w 5664200"/>
                <a:gd name="connsiteY92" fmla="*/ 3556000 h 5257800"/>
                <a:gd name="connsiteX93" fmla="*/ 4241800 w 5664200"/>
                <a:gd name="connsiteY93" fmla="*/ 3581400 h 5257800"/>
                <a:gd name="connsiteX94" fmla="*/ 4203700 w 5664200"/>
                <a:gd name="connsiteY94" fmla="*/ 3606800 h 5257800"/>
                <a:gd name="connsiteX95" fmla="*/ 4038600 w 5664200"/>
                <a:gd name="connsiteY95" fmla="*/ 3657600 h 5257800"/>
                <a:gd name="connsiteX96" fmla="*/ 3962400 w 5664200"/>
                <a:gd name="connsiteY96" fmla="*/ 3708400 h 5257800"/>
                <a:gd name="connsiteX97" fmla="*/ 3810000 w 5664200"/>
                <a:gd name="connsiteY97" fmla="*/ 3746500 h 5257800"/>
                <a:gd name="connsiteX98" fmla="*/ 3759200 w 5664200"/>
                <a:gd name="connsiteY98" fmla="*/ 3771900 h 5257800"/>
                <a:gd name="connsiteX99" fmla="*/ 3619500 w 5664200"/>
                <a:gd name="connsiteY99" fmla="*/ 3835400 h 5257800"/>
                <a:gd name="connsiteX100" fmla="*/ 3543300 w 5664200"/>
                <a:gd name="connsiteY100" fmla="*/ 3873500 h 5257800"/>
                <a:gd name="connsiteX101" fmla="*/ 3479800 w 5664200"/>
                <a:gd name="connsiteY101" fmla="*/ 3898900 h 5257800"/>
                <a:gd name="connsiteX102" fmla="*/ 3403600 w 5664200"/>
                <a:gd name="connsiteY102" fmla="*/ 3911600 h 5257800"/>
                <a:gd name="connsiteX103" fmla="*/ 3340100 w 5664200"/>
                <a:gd name="connsiteY103" fmla="*/ 3924300 h 5257800"/>
                <a:gd name="connsiteX104" fmla="*/ 3302000 w 5664200"/>
                <a:gd name="connsiteY104" fmla="*/ 3937000 h 5257800"/>
                <a:gd name="connsiteX105" fmla="*/ 3124200 w 5664200"/>
                <a:gd name="connsiteY105" fmla="*/ 3962400 h 5257800"/>
                <a:gd name="connsiteX106" fmla="*/ 2679700 w 5664200"/>
                <a:gd name="connsiteY106" fmla="*/ 3987800 h 5257800"/>
                <a:gd name="connsiteX107" fmla="*/ 2603500 w 5664200"/>
                <a:gd name="connsiteY107" fmla="*/ 4000500 h 5257800"/>
                <a:gd name="connsiteX108" fmla="*/ 2387600 w 5664200"/>
                <a:gd name="connsiteY108" fmla="*/ 4025900 h 5257800"/>
                <a:gd name="connsiteX109" fmla="*/ 2184400 w 5664200"/>
                <a:gd name="connsiteY109" fmla="*/ 4051300 h 5257800"/>
                <a:gd name="connsiteX110" fmla="*/ 2044700 w 5664200"/>
                <a:gd name="connsiteY110" fmla="*/ 4076700 h 5257800"/>
                <a:gd name="connsiteX111" fmla="*/ 1993900 w 5664200"/>
                <a:gd name="connsiteY111" fmla="*/ 4089400 h 5257800"/>
                <a:gd name="connsiteX112" fmla="*/ 1892300 w 5664200"/>
                <a:gd name="connsiteY112" fmla="*/ 4102100 h 5257800"/>
                <a:gd name="connsiteX113" fmla="*/ 1714500 w 5664200"/>
                <a:gd name="connsiteY113" fmla="*/ 4127500 h 5257800"/>
                <a:gd name="connsiteX114" fmla="*/ 1676400 w 5664200"/>
                <a:gd name="connsiteY114" fmla="*/ 4152900 h 5257800"/>
                <a:gd name="connsiteX115" fmla="*/ 1549400 w 5664200"/>
                <a:gd name="connsiteY115" fmla="*/ 4165600 h 5257800"/>
                <a:gd name="connsiteX116" fmla="*/ 1333500 w 5664200"/>
                <a:gd name="connsiteY116" fmla="*/ 4203700 h 5257800"/>
                <a:gd name="connsiteX117" fmla="*/ 1130300 w 5664200"/>
                <a:gd name="connsiteY117" fmla="*/ 4229100 h 5257800"/>
                <a:gd name="connsiteX118" fmla="*/ 1079500 w 5664200"/>
                <a:gd name="connsiteY118" fmla="*/ 4241800 h 5257800"/>
                <a:gd name="connsiteX119" fmla="*/ 1003300 w 5664200"/>
                <a:gd name="connsiteY119" fmla="*/ 4254500 h 5257800"/>
                <a:gd name="connsiteX120" fmla="*/ 927100 w 5664200"/>
                <a:gd name="connsiteY120" fmla="*/ 4279900 h 5257800"/>
                <a:gd name="connsiteX121" fmla="*/ 838200 w 5664200"/>
                <a:gd name="connsiteY121" fmla="*/ 4343400 h 5257800"/>
                <a:gd name="connsiteX122" fmla="*/ 749300 w 5664200"/>
                <a:gd name="connsiteY122" fmla="*/ 4406900 h 5257800"/>
                <a:gd name="connsiteX123" fmla="*/ 711200 w 5664200"/>
                <a:gd name="connsiteY123" fmla="*/ 4419600 h 5257800"/>
                <a:gd name="connsiteX124" fmla="*/ 635000 w 5664200"/>
                <a:gd name="connsiteY124" fmla="*/ 4483100 h 5257800"/>
                <a:gd name="connsiteX125" fmla="*/ 584200 w 5664200"/>
                <a:gd name="connsiteY125" fmla="*/ 4521200 h 5257800"/>
                <a:gd name="connsiteX126" fmla="*/ 508000 w 5664200"/>
                <a:gd name="connsiteY126" fmla="*/ 4572000 h 5257800"/>
                <a:gd name="connsiteX127" fmla="*/ 457200 w 5664200"/>
                <a:gd name="connsiteY127" fmla="*/ 4622800 h 5257800"/>
                <a:gd name="connsiteX128" fmla="*/ 381000 w 5664200"/>
                <a:gd name="connsiteY128" fmla="*/ 4699000 h 5257800"/>
                <a:gd name="connsiteX129" fmla="*/ 330200 w 5664200"/>
                <a:gd name="connsiteY129" fmla="*/ 4775200 h 5257800"/>
                <a:gd name="connsiteX130" fmla="*/ 317500 w 5664200"/>
                <a:gd name="connsiteY130" fmla="*/ 4813300 h 5257800"/>
                <a:gd name="connsiteX131" fmla="*/ 279400 w 5664200"/>
                <a:gd name="connsiteY131" fmla="*/ 4851400 h 5257800"/>
                <a:gd name="connsiteX132" fmla="*/ 228600 w 5664200"/>
                <a:gd name="connsiteY132" fmla="*/ 4927600 h 5257800"/>
                <a:gd name="connsiteX133" fmla="*/ 165100 w 5664200"/>
                <a:gd name="connsiteY133" fmla="*/ 5016500 h 5257800"/>
                <a:gd name="connsiteX134" fmla="*/ 101600 w 5664200"/>
                <a:gd name="connsiteY134" fmla="*/ 5143500 h 5257800"/>
                <a:gd name="connsiteX135" fmla="*/ 76200 w 5664200"/>
                <a:gd name="connsiteY135" fmla="*/ 5181600 h 5257800"/>
                <a:gd name="connsiteX136" fmla="*/ 38100 w 5664200"/>
                <a:gd name="connsiteY136" fmla="*/ 5207000 h 5257800"/>
                <a:gd name="connsiteX137" fmla="*/ 0 w 5664200"/>
                <a:gd name="connsiteY137" fmla="*/ 5257800 h 5257800"/>
                <a:gd name="connsiteX0" fmla="*/ 50800 w 5664200"/>
                <a:gd name="connsiteY0" fmla="*/ 0 h 5257800"/>
                <a:gd name="connsiteX1" fmla="*/ 241300 w 5664200"/>
                <a:gd name="connsiteY1" fmla="*/ 419100 h 5257800"/>
                <a:gd name="connsiteX2" fmla="*/ 508000 w 5664200"/>
                <a:gd name="connsiteY2" fmla="*/ 622300 h 5257800"/>
                <a:gd name="connsiteX3" fmla="*/ 596900 w 5664200"/>
                <a:gd name="connsiteY3" fmla="*/ 685800 h 5257800"/>
                <a:gd name="connsiteX4" fmla="*/ 647700 w 5664200"/>
                <a:gd name="connsiteY4" fmla="*/ 698500 h 5257800"/>
                <a:gd name="connsiteX5" fmla="*/ 736600 w 5664200"/>
                <a:gd name="connsiteY5" fmla="*/ 749300 h 5257800"/>
                <a:gd name="connsiteX6" fmla="*/ 774700 w 5664200"/>
                <a:gd name="connsiteY6" fmla="*/ 774700 h 5257800"/>
                <a:gd name="connsiteX7" fmla="*/ 850900 w 5664200"/>
                <a:gd name="connsiteY7" fmla="*/ 800100 h 5257800"/>
                <a:gd name="connsiteX8" fmla="*/ 952500 w 5664200"/>
                <a:gd name="connsiteY8" fmla="*/ 850900 h 5257800"/>
                <a:gd name="connsiteX9" fmla="*/ 990600 w 5664200"/>
                <a:gd name="connsiteY9" fmla="*/ 876300 h 5257800"/>
                <a:gd name="connsiteX10" fmla="*/ 1028700 w 5664200"/>
                <a:gd name="connsiteY10" fmla="*/ 889000 h 5257800"/>
                <a:gd name="connsiteX11" fmla="*/ 1066800 w 5664200"/>
                <a:gd name="connsiteY11" fmla="*/ 914400 h 5257800"/>
                <a:gd name="connsiteX12" fmla="*/ 1168400 w 5664200"/>
                <a:gd name="connsiteY12" fmla="*/ 939800 h 5257800"/>
                <a:gd name="connsiteX13" fmla="*/ 1358900 w 5664200"/>
                <a:gd name="connsiteY13" fmla="*/ 977900 h 5257800"/>
                <a:gd name="connsiteX14" fmla="*/ 1422400 w 5664200"/>
                <a:gd name="connsiteY14" fmla="*/ 990600 h 5257800"/>
                <a:gd name="connsiteX15" fmla="*/ 1498600 w 5664200"/>
                <a:gd name="connsiteY15" fmla="*/ 1016000 h 5257800"/>
                <a:gd name="connsiteX16" fmla="*/ 1651000 w 5664200"/>
                <a:gd name="connsiteY16" fmla="*/ 1028700 h 5257800"/>
                <a:gd name="connsiteX17" fmla="*/ 1689100 w 5664200"/>
                <a:gd name="connsiteY17" fmla="*/ 1041400 h 5257800"/>
                <a:gd name="connsiteX18" fmla="*/ 2019300 w 5664200"/>
                <a:gd name="connsiteY18" fmla="*/ 1092200 h 5257800"/>
                <a:gd name="connsiteX19" fmla="*/ 2197100 w 5664200"/>
                <a:gd name="connsiteY19" fmla="*/ 1117600 h 5257800"/>
                <a:gd name="connsiteX20" fmla="*/ 2247900 w 5664200"/>
                <a:gd name="connsiteY20" fmla="*/ 1130300 h 5257800"/>
                <a:gd name="connsiteX21" fmla="*/ 2286000 w 5664200"/>
                <a:gd name="connsiteY21" fmla="*/ 1155700 h 5257800"/>
                <a:gd name="connsiteX22" fmla="*/ 2374900 w 5664200"/>
                <a:gd name="connsiteY22" fmla="*/ 1181100 h 5257800"/>
                <a:gd name="connsiteX23" fmla="*/ 2413000 w 5664200"/>
                <a:gd name="connsiteY23" fmla="*/ 1206500 h 5257800"/>
                <a:gd name="connsiteX24" fmla="*/ 2514600 w 5664200"/>
                <a:gd name="connsiteY24" fmla="*/ 1231900 h 5257800"/>
                <a:gd name="connsiteX25" fmla="*/ 2590800 w 5664200"/>
                <a:gd name="connsiteY25" fmla="*/ 1257300 h 5257800"/>
                <a:gd name="connsiteX26" fmla="*/ 2628900 w 5664200"/>
                <a:gd name="connsiteY26" fmla="*/ 1270000 h 5257800"/>
                <a:gd name="connsiteX27" fmla="*/ 2705100 w 5664200"/>
                <a:gd name="connsiteY27" fmla="*/ 1308100 h 5257800"/>
                <a:gd name="connsiteX28" fmla="*/ 2743200 w 5664200"/>
                <a:gd name="connsiteY28" fmla="*/ 1333500 h 5257800"/>
                <a:gd name="connsiteX29" fmla="*/ 2857500 w 5664200"/>
                <a:gd name="connsiteY29" fmla="*/ 1358900 h 5257800"/>
                <a:gd name="connsiteX30" fmla="*/ 2921000 w 5664200"/>
                <a:gd name="connsiteY30" fmla="*/ 1384300 h 5257800"/>
                <a:gd name="connsiteX31" fmla="*/ 2971800 w 5664200"/>
                <a:gd name="connsiteY31" fmla="*/ 1397000 h 5257800"/>
                <a:gd name="connsiteX32" fmla="*/ 3035300 w 5664200"/>
                <a:gd name="connsiteY32" fmla="*/ 1422400 h 5257800"/>
                <a:gd name="connsiteX33" fmla="*/ 3073400 w 5664200"/>
                <a:gd name="connsiteY33" fmla="*/ 1435100 h 5257800"/>
                <a:gd name="connsiteX34" fmla="*/ 3124200 w 5664200"/>
                <a:gd name="connsiteY34" fmla="*/ 1460500 h 5257800"/>
                <a:gd name="connsiteX35" fmla="*/ 3289300 w 5664200"/>
                <a:gd name="connsiteY35" fmla="*/ 1473200 h 5257800"/>
                <a:gd name="connsiteX36" fmla="*/ 3429000 w 5664200"/>
                <a:gd name="connsiteY36" fmla="*/ 1498600 h 5257800"/>
                <a:gd name="connsiteX37" fmla="*/ 3556000 w 5664200"/>
                <a:gd name="connsiteY37" fmla="*/ 1511300 h 5257800"/>
                <a:gd name="connsiteX38" fmla="*/ 3771900 w 5664200"/>
                <a:gd name="connsiteY38" fmla="*/ 1549400 h 5257800"/>
                <a:gd name="connsiteX39" fmla="*/ 3911600 w 5664200"/>
                <a:gd name="connsiteY39" fmla="*/ 1587500 h 5257800"/>
                <a:gd name="connsiteX40" fmla="*/ 3962400 w 5664200"/>
                <a:gd name="connsiteY40" fmla="*/ 1600200 h 5257800"/>
                <a:gd name="connsiteX41" fmla="*/ 4038600 w 5664200"/>
                <a:gd name="connsiteY41" fmla="*/ 1638300 h 5257800"/>
                <a:gd name="connsiteX42" fmla="*/ 4127500 w 5664200"/>
                <a:gd name="connsiteY42" fmla="*/ 1663700 h 5257800"/>
                <a:gd name="connsiteX43" fmla="*/ 4165600 w 5664200"/>
                <a:gd name="connsiteY43" fmla="*/ 1689100 h 5257800"/>
                <a:gd name="connsiteX44" fmla="*/ 4203700 w 5664200"/>
                <a:gd name="connsiteY44" fmla="*/ 1701800 h 5257800"/>
                <a:gd name="connsiteX45" fmla="*/ 4356100 w 5664200"/>
                <a:gd name="connsiteY45" fmla="*/ 1727200 h 5257800"/>
                <a:gd name="connsiteX46" fmla="*/ 4470400 w 5664200"/>
                <a:gd name="connsiteY46" fmla="*/ 1765300 h 5257800"/>
                <a:gd name="connsiteX47" fmla="*/ 4521200 w 5664200"/>
                <a:gd name="connsiteY47" fmla="*/ 1790700 h 5257800"/>
                <a:gd name="connsiteX48" fmla="*/ 4584700 w 5664200"/>
                <a:gd name="connsiteY48" fmla="*/ 1803400 h 5257800"/>
                <a:gd name="connsiteX49" fmla="*/ 4635500 w 5664200"/>
                <a:gd name="connsiteY49" fmla="*/ 1828800 h 5257800"/>
                <a:gd name="connsiteX50" fmla="*/ 4762500 w 5664200"/>
                <a:gd name="connsiteY50" fmla="*/ 1866900 h 5257800"/>
                <a:gd name="connsiteX51" fmla="*/ 4800600 w 5664200"/>
                <a:gd name="connsiteY51" fmla="*/ 1905000 h 5257800"/>
                <a:gd name="connsiteX52" fmla="*/ 4838700 w 5664200"/>
                <a:gd name="connsiteY52" fmla="*/ 1917700 h 5257800"/>
                <a:gd name="connsiteX53" fmla="*/ 4889500 w 5664200"/>
                <a:gd name="connsiteY53" fmla="*/ 1943100 h 5257800"/>
                <a:gd name="connsiteX54" fmla="*/ 4927600 w 5664200"/>
                <a:gd name="connsiteY54" fmla="*/ 1968500 h 5257800"/>
                <a:gd name="connsiteX55" fmla="*/ 4965700 w 5664200"/>
                <a:gd name="connsiteY55" fmla="*/ 1981200 h 5257800"/>
                <a:gd name="connsiteX56" fmla="*/ 5016500 w 5664200"/>
                <a:gd name="connsiteY56" fmla="*/ 2006600 h 5257800"/>
                <a:gd name="connsiteX57" fmla="*/ 5105400 w 5664200"/>
                <a:gd name="connsiteY57" fmla="*/ 2032000 h 5257800"/>
                <a:gd name="connsiteX58" fmla="*/ 5143500 w 5664200"/>
                <a:gd name="connsiteY58" fmla="*/ 2057400 h 5257800"/>
                <a:gd name="connsiteX59" fmla="*/ 5181600 w 5664200"/>
                <a:gd name="connsiteY59" fmla="*/ 2095500 h 5257800"/>
                <a:gd name="connsiteX60" fmla="*/ 5257800 w 5664200"/>
                <a:gd name="connsiteY60" fmla="*/ 2120900 h 5257800"/>
                <a:gd name="connsiteX61" fmla="*/ 5384800 w 5664200"/>
                <a:gd name="connsiteY61" fmla="*/ 2209800 h 5257800"/>
                <a:gd name="connsiteX62" fmla="*/ 5422900 w 5664200"/>
                <a:gd name="connsiteY62" fmla="*/ 2222500 h 5257800"/>
                <a:gd name="connsiteX63" fmla="*/ 5461000 w 5664200"/>
                <a:gd name="connsiteY63" fmla="*/ 2260600 h 5257800"/>
                <a:gd name="connsiteX64" fmla="*/ 5499100 w 5664200"/>
                <a:gd name="connsiteY64" fmla="*/ 2273300 h 5257800"/>
                <a:gd name="connsiteX65" fmla="*/ 5537200 w 5664200"/>
                <a:gd name="connsiteY65" fmla="*/ 2298700 h 5257800"/>
                <a:gd name="connsiteX66" fmla="*/ 5588000 w 5664200"/>
                <a:gd name="connsiteY66" fmla="*/ 2324100 h 5257800"/>
                <a:gd name="connsiteX67" fmla="*/ 5638800 w 5664200"/>
                <a:gd name="connsiteY67" fmla="*/ 2438400 h 5257800"/>
                <a:gd name="connsiteX68" fmla="*/ 5651500 w 5664200"/>
                <a:gd name="connsiteY68" fmla="*/ 2476500 h 5257800"/>
                <a:gd name="connsiteX69" fmla="*/ 5664200 w 5664200"/>
                <a:gd name="connsiteY69" fmla="*/ 2514600 h 5257800"/>
                <a:gd name="connsiteX70" fmla="*/ 5651500 w 5664200"/>
                <a:gd name="connsiteY70" fmla="*/ 2717800 h 5257800"/>
                <a:gd name="connsiteX71" fmla="*/ 5638800 w 5664200"/>
                <a:gd name="connsiteY71" fmla="*/ 2755900 h 5257800"/>
                <a:gd name="connsiteX72" fmla="*/ 5600700 w 5664200"/>
                <a:gd name="connsiteY72" fmla="*/ 2768600 h 5257800"/>
                <a:gd name="connsiteX73" fmla="*/ 5562600 w 5664200"/>
                <a:gd name="connsiteY73" fmla="*/ 2794000 h 5257800"/>
                <a:gd name="connsiteX74" fmla="*/ 5473700 w 5664200"/>
                <a:gd name="connsiteY74" fmla="*/ 2819400 h 5257800"/>
                <a:gd name="connsiteX75" fmla="*/ 5359400 w 5664200"/>
                <a:gd name="connsiteY75" fmla="*/ 2870200 h 5257800"/>
                <a:gd name="connsiteX76" fmla="*/ 5270500 w 5664200"/>
                <a:gd name="connsiteY76" fmla="*/ 2933700 h 5257800"/>
                <a:gd name="connsiteX77" fmla="*/ 5245100 w 5664200"/>
                <a:gd name="connsiteY77" fmla="*/ 2984500 h 5257800"/>
                <a:gd name="connsiteX78" fmla="*/ 5232400 w 5664200"/>
                <a:gd name="connsiteY78" fmla="*/ 3022600 h 5257800"/>
                <a:gd name="connsiteX79" fmla="*/ 5181600 w 5664200"/>
                <a:gd name="connsiteY79" fmla="*/ 3098800 h 5257800"/>
                <a:gd name="connsiteX80" fmla="*/ 5168900 w 5664200"/>
                <a:gd name="connsiteY80" fmla="*/ 3136900 h 5257800"/>
                <a:gd name="connsiteX81" fmla="*/ 5130800 w 5664200"/>
                <a:gd name="connsiteY81" fmla="*/ 3162300 h 5257800"/>
                <a:gd name="connsiteX82" fmla="*/ 5054600 w 5664200"/>
                <a:gd name="connsiteY82" fmla="*/ 3238500 h 5257800"/>
                <a:gd name="connsiteX83" fmla="*/ 5016500 w 5664200"/>
                <a:gd name="connsiteY83" fmla="*/ 3263900 h 5257800"/>
                <a:gd name="connsiteX84" fmla="*/ 4965700 w 5664200"/>
                <a:gd name="connsiteY84" fmla="*/ 3314700 h 5257800"/>
                <a:gd name="connsiteX85" fmla="*/ 4927600 w 5664200"/>
                <a:gd name="connsiteY85" fmla="*/ 3327400 h 5257800"/>
                <a:gd name="connsiteX86" fmla="*/ 4851400 w 5664200"/>
                <a:gd name="connsiteY86" fmla="*/ 3390900 h 5257800"/>
                <a:gd name="connsiteX87" fmla="*/ 4762500 w 5664200"/>
                <a:gd name="connsiteY87" fmla="*/ 3454400 h 5257800"/>
                <a:gd name="connsiteX88" fmla="*/ 4711700 w 5664200"/>
                <a:gd name="connsiteY88" fmla="*/ 3467100 h 5257800"/>
                <a:gd name="connsiteX89" fmla="*/ 4635500 w 5664200"/>
                <a:gd name="connsiteY89" fmla="*/ 3492500 h 5257800"/>
                <a:gd name="connsiteX90" fmla="*/ 4445000 w 5664200"/>
                <a:gd name="connsiteY90" fmla="*/ 3530600 h 5257800"/>
                <a:gd name="connsiteX91" fmla="*/ 4394200 w 5664200"/>
                <a:gd name="connsiteY91" fmla="*/ 3556000 h 5257800"/>
                <a:gd name="connsiteX92" fmla="*/ 4241800 w 5664200"/>
                <a:gd name="connsiteY92" fmla="*/ 3581400 h 5257800"/>
                <a:gd name="connsiteX93" fmla="*/ 4203700 w 5664200"/>
                <a:gd name="connsiteY93" fmla="*/ 3606800 h 5257800"/>
                <a:gd name="connsiteX94" fmla="*/ 4038600 w 5664200"/>
                <a:gd name="connsiteY94" fmla="*/ 3657600 h 5257800"/>
                <a:gd name="connsiteX95" fmla="*/ 3962400 w 5664200"/>
                <a:gd name="connsiteY95" fmla="*/ 3708400 h 5257800"/>
                <a:gd name="connsiteX96" fmla="*/ 3810000 w 5664200"/>
                <a:gd name="connsiteY96" fmla="*/ 3746500 h 5257800"/>
                <a:gd name="connsiteX97" fmla="*/ 3759200 w 5664200"/>
                <a:gd name="connsiteY97" fmla="*/ 3771900 h 5257800"/>
                <a:gd name="connsiteX98" fmla="*/ 3619500 w 5664200"/>
                <a:gd name="connsiteY98" fmla="*/ 3835400 h 5257800"/>
                <a:gd name="connsiteX99" fmla="*/ 3543300 w 5664200"/>
                <a:gd name="connsiteY99" fmla="*/ 3873500 h 5257800"/>
                <a:gd name="connsiteX100" fmla="*/ 3479800 w 5664200"/>
                <a:gd name="connsiteY100" fmla="*/ 3898900 h 5257800"/>
                <a:gd name="connsiteX101" fmla="*/ 3403600 w 5664200"/>
                <a:gd name="connsiteY101" fmla="*/ 3911600 h 5257800"/>
                <a:gd name="connsiteX102" fmla="*/ 3340100 w 5664200"/>
                <a:gd name="connsiteY102" fmla="*/ 3924300 h 5257800"/>
                <a:gd name="connsiteX103" fmla="*/ 3302000 w 5664200"/>
                <a:gd name="connsiteY103" fmla="*/ 3937000 h 5257800"/>
                <a:gd name="connsiteX104" fmla="*/ 3124200 w 5664200"/>
                <a:gd name="connsiteY104" fmla="*/ 3962400 h 5257800"/>
                <a:gd name="connsiteX105" fmla="*/ 2679700 w 5664200"/>
                <a:gd name="connsiteY105" fmla="*/ 3987800 h 5257800"/>
                <a:gd name="connsiteX106" fmla="*/ 2603500 w 5664200"/>
                <a:gd name="connsiteY106" fmla="*/ 4000500 h 5257800"/>
                <a:gd name="connsiteX107" fmla="*/ 2387600 w 5664200"/>
                <a:gd name="connsiteY107" fmla="*/ 4025900 h 5257800"/>
                <a:gd name="connsiteX108" fmla="*/ 2184400 w 5664200"/>
                <a:gd name="connsiteY108" fmla="*/ 4051300 h 5257800"/>
                <a:gd name="connsiteX109" fmla="*/ 2044700 w 5664200"/>
                <a:gd name="connsiteY109" fmla="*/ 4076700 h 5257800"/>
                <a:gd name="connsiteX110" fmla="*/ 1993900 w 5664200"/>
                <a:gd name="connsiteY110" fmla="*/ 4089400 h 5257800"/>
                <a:gd name="connsiteX111" fmla="*/ 1892300 w 5664200"/>
                <a:gd name="connsiteY111" fmla="*/ 4102100 h 5257800"/>
                <a:gd name="connsiteX112" fmla="*/ 1714500 w 5664200"/>
                <a:gd name="connsiteY112" fmla="*/ 4127500 h 5257800"/>
                <a:gd name="connsiteX113" fmla="*/ 1676400 w 5664200"/>
                <a:gd name="connsiteY113" fmla="*/ 4152900 h 5257800"/>
                <a:gd name="connsiteX114" fmla="*/ 1549400 w 5664200"/>
                <a:gd name="connsiteY114" fmla="*/ 4165600 h 5257800"/>
                <a:gd name="connsiteX115" fmla="*/ 1333500 w 5664200"/>
                <a:gd name="connsiteY115" fmla="*/ 4203700 h 5257800"/>
                <a:gd name="connsiteX116" fmla="*/ 1130300 w 5664200"/>
                <a:gd name="connsiteY116" fmla="*/ 4229100 h 5257800"/>
                <a:gd name="connsiteX117" fmla="*/ 1079500 w 5664200"/>
                <a:gd name="connsiteY117" fmla="*/ 4241800 h 5257800"/>
                <a:gd name="connsiteX118" fmla="*/ 1003300 w 5664200"/>
                <a:gd name="connsiteY118" fmla="*/ 4254500 h 5257800"/>
                <a:gd name="connsiteX119" fmla="*/ 927100 w 5664200"/>
                <a:gd name="connsiteY119" fmla="*/ 4279900 h 5257800"/>
                <a:gd name="connsiteX120" fmla="*/ 838200 w 5664200"/>
                <a:gd name="connsiteY120" fmla="*/ 4343400 h 5257800"/>
                <a:gd name="connsiteX121" fmla="*/ 749300 w 5664200"/>
                <a:gd name="connsiteY121" fmla="*/ 4406900 h 5257800"/>
                <a:gd name="connsiteX122" fmla="*/ 711200 w 5664200"/>
                <a:gd name="connsiteY122" fmla="*/ 4419600 h 5257800"/>
                <a:gd name="connsiteX123" fmla="*/ 635000 w 5664200"/>
                <a:gd name="connsiteY123" fmla="*/ 4483100 h 5257800"/>
                <a:gd name="connsiteX124" fmla="*/ 584200 w 5664200"/>
                <a:gd name="connsiteY124" fmla="*/ 4521200 h 5257800"/>
                <a:gd name="connsiteX125" fmla="*/ 508000 w 5664200"/>
                <a:gd name="connsiteY125" fmla="*/ 4572000 h 5257800"/>
                <a:gd name="connsiteX126" fmla="*/ 457200 w 5664200"/>
                <a:gd name="connsiteY126" fmla="*/ 4622800 h 5257800"/>
                <a:gd name="connsiteX127" fmla="*/ 381000 w 5664200"/>
                <a:gd name="connsiteY127" fmla="*/ 4699000 h 5257800"/>
                <a:gd name="connsiteX128" fmla="*/ 330200 w 5664200"/>
                <a:gd name="connsiteY128" fmla="*/ 4775200 h 5257800"/>
                <a:gd name="connsiteX129" fmla="*/ 317500 w 5664200"/>
                <a:gd name="connsiteY129" fmla="*/ 4813300 h 5257800"/>
                <a:gd name="connsiteX130" fmla="*/ 279400 w 5664200"/>
                <a:gd name="connsiteY130" fmla="*/ 4851400 h 5257800"/>
                <a:gd name="connsiteX131" fmla="*/ 228600 w 5664200"/>
                <a:gd name="connsiteY131" fmla="*/ 4927600 h 5257800"/>
                <a:gd name="connsiteX132" fmla="*/ 165100 w 5664200"/>
                <a:gd name="connsiteY132" fmla="*/ 5016500 h 5257800"/>
                <a:gd name="connsiteX133" fmla="*/ 101600 w 5664200"/>
                <a:gd name="connsiteY133" fmla="*/ 5143500 h 5257800"/>
                <a:gd name="connsiteX134" fmla="*/ 76200 w 5664200"/>
                <a:gd name="connsiteY134" fmla="*/ 5181600 h 5257800"/>
                <a:gd name="connsiteX135" fmla="*/ 38100 w 5664200"/>
                <a:gd name="connsiteY135" fmla="*/ 5207000 h 5257800"/>
                <a:gd name="connsiteX136" fmla="*/ 0 w 5664200"/>
                <a:gd name="connsiteY136" fmla="*/ 5257800 h 5257800"/>
                <a:gd name="connsiteX0" fmla="*/ 50800 w 5664200"/>
                <a:gd name="connsiteY0" fmla="*/ 0 h 5257800"/>
                <a:gd name="connsiteX1" fmla="*/ 241300 w 5664200"/>
                <a:gd name="connsiteY1" fmla="*/ 419100 h 5257800"/>
                <a:gd name="connsiteX2" fmla="*/ 596900 w 5664200"/>
                <a:gd name="connsiteY2" fmla="*/ 685800 h 5257800"/>
                <a:gd name="connsiteX3" fmla="*/ 647700 w 5664200"/>
                <a:gd name="connsiteY3" fmla="*/ 698500 h 5257800"/>
                <a:gd name="connsiteX4" fmla="*/ 736600 w 5664200"/>
                <a:gd name="connsiteY4" fmla="*/ 749300 h 5257800"/>
                <a:gd name="connsiteX5" fmla="*/ 774700 w 5664200"/>
                <a:gd name="connsiteY5" fmla="*/ 774700 h 5257800"/>
                <a:gd name="connsiteX6" fmla="*/ 850900 w 5664200"/>
                <a:gd name="connsiteY6" fmla="*/ 800100 h 5257800"/>
                <a:gd name="connsiteX7" fmla="*/ 952500 w 5664200"/>
                <a:gd name="connsiteY7" fmla="*/ 850900 h 5257800"/>
                <a:gd name="connsiteX8" fmla="*/ 990600 w 5664200"/>
                <a:gd name="connsiteY8" fmla="*/ 876300 h 5257800"/>
                <a:gd name="connsiteX9" fmla="*/ 1028700 w 5664200"/>
                <a:gd name="connsiteY9" fmla="*/ 889000 h 5257800"/>
                <a:gd name="connsiteX10" fmla="*/ 1066800 w 5664200"/>
                <a:gd name="connsiteY10" fmla="*/ 914400 h 5257800"/>
                <a:gd name="connsiteX11" fmla="*/ 1168400 w 5664200"/>
                <a:gd name="connsiteY11" fmla="*/ 939800 h 5257800"/>
                <a:gd name="connsiteX12" fmla="*/ 1358900 w 5664200"/>
                <a:gd name="connsiteY12" fmla="*/ 977900 h 5257800"/>
                <a:gd name="connsiteX13" fmla="*/ 1422400 w 5664200"/>
                <a:gd name="connsiteY13" fmla="*/ 990600 h 5257800"/>
                <a:gd name="connsiteX14" fmla="*/ 1498600 w 5664200"/>
                <a:gd name="connsiteY14" fmla="*/ 1016000 h 5257800"/>
                <a:gd name="connsiteX15" fmla="*/ 1651000 w 5664200"/>
                <a:gd name="connsiteY15" fmla="*/ 1028700 h 5257800"/>
                <a:gd name="connsiteX16" fmla="*/ 1689100 w 5664200"/>
                <a:gd name="connsiteY16" fmla="*/ 1041400 h 5257800"/>
                <a:gd name="connsiteX17" fmla="*/ 2019300 w 5664200"/>
                <a:gd name="connsiteY17" fmla="*/ 1092200 h 5257800"/>
                <a:gd name="connsiteX18" fmla="*/ 2197100 w 5664200"/>
                <a:gd name="connsiteY18" fmla="*/ 1117600 h 5257800"/>
                <a:gd name="connsiteX19" fmla="*/ 2247900 w 5664200"/>
                <a:gd name="connsiteY19" fmla="*/ 1130300 h 5257800"/>
                <a:gd name="connsiteX20" fmla="*/ 2286000 w 5664200"/>
                <a:gd name="connsiteY20" fmla="*/ 1155700 h 5257800"/>
                <a:gd name="connsiteX21" fmla="*/ 2374900 w 5664200"/>
                <a:gd name="connsiteY21" fmla="*/ 1181100 h 5257800"/>
                <a:gd name="connsiteX22" fmla="*/ 2413000 w 5664200"/>
                <a:gd name="connsiteY22" fmla="*/ 1206500 h 5257800"/>
                <a:gd name="connsiteX23" fmla="*/ 2514600 w 5664200"/>
                <a:gd name="connsiteY23" fmla="*/ 1231900 h 5257800"/>
                <a:gd name="connsiteX24" fmla="*/ 2590800 w 5664200"/>
                <a:gd name="connsiteY24" fmla="*/ 1257300 h 5257800"/>
                <a:gd name="connsiteX25" fmla="*/ 2628900 w 5664200"/>
                <a:gd name="connsiteY25" fmla="*/ 1270000 h 5257800"/>
                <a:gd name="connsiteX26" fmla="*/ 2705100 w 5664200"/>
                <a:gd name="connsiteY26" fmla="*/ 1308100 h 5257800"/>
                <a:gd name="connsiteX27" fmla="*/ 2743200 w 5664200"/>
                <a:gd name="connsiteY27" fmla="*/ 1333500 h 5257800"/>
                <a:gd name="connsiteX28" fmla="*/ 2857500 w 5664200"/>
                <a:gd name="connsiteY28" fmla="*/ 1358900 h 5257800"/>
                <a:gd name="connsiteX29" fmla="*/ 2921000 w 5664200"/>
                <a:gd name="connsiteY29" fmla="*/ 1384300 h 5257800"/>
                <a:gd name="connsiteX30" fmla="*/ 2971800 w 5664200"/>
                <a:gd name="connsiteY30" fmla="*/ 1397000 h 5257800"/>
                <a:gd name="connsiteX31" fmla="*/ 3035300 w 5664200"/>
                <a:gd name="connsiteY31" fmla="*/ 1422400 h 5257800"/>
                <a:gd name="connsiteX32" fmla="*/ 3073400 w 5664200"/>
                <a:gd name="connsiteY32" fmla="*/ 1435100 h 5257800"/>
                <a:gd name="connsiteX33" fmla="*/ 3124200 w 5664200"/>
                <a:gd name="connsiteY33" fmla="*/ 1460500 h 5257800"/>
                <a:gd name="connsiteX34" fmla="*/ 3289300 w 5664200"/>
                <a:gd name="connsiteY34" fmla="*/ 1473200 h 5257800"/>
                <a:gd name="connsiteX35" fmla="*/ 3429000 w 5664200"/>
                <a:gd name="connsiteY35" fmla="*/ 1498600 h 5257800"/>
                <a:gd name="connsiteX36" fmla="*/ 3556000 w 5664200"/>
                <a:gd name="connsiteY36" fmla="*/ 1511300 h 5257800"/>
                <a:gd name="connsiteX37" fmla="*/ 3771900 w 5664200"/>
                <a:gd name="connsiteY37" fmla="*/ 1549400 h 5257800"/>
                <a:gd name="connsiteX38" fmla="*/ 3911600 w 5664200"/>
                <a:gd name="connsiteY38" fmla="*/ 1587500 h 5257800"/>
                <a:gd name="connsiteX39" fmla="*/ 3962400 w 5664200"/>
                <a:gd name="connsiteY39" fmla="*/ 1600200 h 5257800"/>
                <a:gd name="connsiteX40" fmla="*/ 4038600 w 5664200"/>
                <a:gd name="connsiteY40" fmla="*/ 1638300 h 5257800"/>
                <a:gd name="connsiteX41" fmla="*/ 4127500 w 5664200"/>
                <a:gd name="connsiteY41" fmla="*/ 1663700 h 5257800"/>
                <a:gd name="connsiteX42" fmla="*/ 4165600 w 5664200"/>
                <a:gd name="connsiteY42" fmla="*/ 1689100 h 5257800"/>
                <a:gd name="connsiteX43" fmla="*/ 4203700 w 5664200"/>
                <a:gd name="connsiteY43" fmla="*/ 1701800 h 5257800"/>
                <a:gd name="connsiteX44" fmla="*/ 4356100 w 5664200"/>
                <a:gd name="connsiteY44" fmla="*/ 1727200 h 5257800"/>
                <a:gd name="connsiteX45" fmla="*/ 4470400 w 5664200"/>
                <a:gd name="connsiteY45" fmla="*/ 1765300 h 5257800"/>
                <a:gd name="connsiteX46" fmla="*/ 4521200 w 5664200"/>
                <a:gd name="connsiteY46" fmla="*/ 1790700 h 5257800"/>
                <a:gd name="connsiteX47" fmla="*/ 4584700 w 5664200"/>
                <a:gd name="connsiteY47" fmla="*/ 1803400 h 5257800"/>
                <a:gd name="connsiteX48" fmla="*/ 4635500 w 5664200"/>
                <a:gd name="connsiteY48" fmla="*/ 1828800 h 5257800"/>
                <a:gd name="connsiteX49" fmla="*/ 4762500 w 5664200"/>
                <a:gd name="connsiteY49" fmla="*/ 1866900 h 5257800"/>
                <a:gd name="connsiteX50" fmla="*/ 4800600 w 5664200"/>
                <a:gd name="connsiteY50" fmla="*/ 1905000 h 5257800"/>
                <a:gd name="connsiteX51" fmla="*/ 4838700 w 5664200"/>
                <a:gd name="connsiteY51" fmla="*/ 1917700 h 5257800"/>
                <a:gd name="connsiteX52" fmla="*/ 4889500 w 5664200"/>
                <a:gd name="connsiteY52" fmla="*/ 1943100 h 5257800"/>
                <a:gd name="connsiteX53" fmla="*/ 4927600 w 5664200"/>
                <a:gd name="connsiteY53" fmla="*/ 1968500 h 5257800"/>
                <a:gd name="connsiteX54" fmla="*/ 4965700 w 5664200"/>
                <a:gd name="connsiteY54" fmla="*/ 1981200 h 5257800"/>
                <a:gd name="connsiteX55" fmla="*/ 5016500 w 5664200"/>
                <a:gd name="connsiteY55" fmla="*/ 2006600 h 5257800"/>
                <a:gd name="connsiteX56" fmla="*/ 5105400 w 5664200"/>
                <a:gd name="connsiteY56" fmla="*/ 2032000 h 5257800"/>
                <a:gd name="connsiteX57" fmla="*/ 5143500 w 5664200"/>
                <a:gd name="connsiteY57" fmla="*/ 2057400 h 5257800"/>
                <a:gd name="connsiteX58" fmla="*/ 5181600 w 5664200"/>
                <a:gd name="connsiteY58" fmla="*/ 2095500 h 5257800"/>
                <a:gd name="connsiteX59" fmla="*/ 5257800 w 5664200"/>
                <a:gd name="connsiteY59" fmla="*/ 2120900 h 5257800"/>
                <a:gd name="connsiteX60" fmla="*/ 5384800 w 5664200"/>
                <a:gd name="connsiteY60" fmla="*/ 2209800 h 5257800"/>
                <a:gd name="connsiteX61" fmla="*/ 5422900 w 5664200"/>
                <a:gd name="connsiteY61" fmla="*/ 2222500 h 5257800"/>
                <a:gd name="connsiteX62" fmla="*/ 5461000 w 5664200"/>
                <a:gd name="connsiteY62" fmla="*/ 2260600 h 5257800"/>
                <a:gd name="connsiteX63" fmla="*/ 5499100 w 5664200"/>
                <a:gd name="connsiteY63" fmla="*/ 2273300 h 5257800"/>
                <a:gd name="connsiteX64" fmla="*/ 5537200 w 5664200"/>
                <a:gd name="connsiteY64" fmla="*/ 2298700 h 5257800"/>
                <a:gd name="connsiteX65" fmla="*/ 5588000 w 5664200"/>
                <a:gd name="connsiteY65" fmla="*/ 2324100 h 5257800"/>
                <a:gd name="connsiteX66" fmla="*/ 5638800 w 5664200"/>
                <a:gd name="connsiteY66" fmla="*/ 2438400 h 5257800"/>
                <a:gd name="connsiteX67" fmla="*/ 5651500 w 5664200"/>
                <a:gd name="connsiteY67" fmla="*/ 2476500 h 5257800"/>
                <a:gd name="connsiteX68" fmla="*/ 5664200 w 5664200"/>
                <a:gd name="connsiteY68" fmla="*/ 2514600 h 5257800"/>
                <a:gd name="connsiteX69" fmla="*/ 5651500 w 5664200"/>
                <a:gd name="connsiteY69" fmla="*/ 2717800 h 5257800"/>
                <a:gd name="connsiteX70" fmla="*/ 5638800 w 5664200"/>
                <a:gd name="connsiteY70" fmla="*/ 2755900 h 5257800"/>
                <a:gd name="connsiteX71" fmla="*/ 5600700 w 5664200"/>
                <a:gd name="connsiteY71" fmla="*/ 2768600 h 5257800"/>
                <a:gd name="connsiteX72" fmla="*/ 5562600 w 5664200"/>
                <a:gd name="connsiteY72" fmla="*/ 2794000 h 5257800"/>
                <a:gd name="connsiteX73" fmla="*/ 5473700 w 5664200"/>
                <a:gd name="connsiteY73" fmla="*/ 2819400 h 5257800"/>
                <a:gd name="connsiteX74" fmla="*/ 5359400 w 5664200"/>
                <a:gd name="connsiteY74" fmla="*/ 2870200 h 5257800"/>
                <a:gd name="connsiteX75" fmla="*/ 5270500 w 5664200"/>
                <a:gd name="connsiteY75" fmla="*/ 2933700 h 5257800"/>
                <a:gd name="connsiteX76" fmla="*/ 5245100 w 5664200"/>
                <a:gd name="connsiteY76" fmla="*/ 2984500 h 5257800"/>
                <a:gd name="connsiteX77" fmla="*/ 5232400 w 5664200"/>
                <a:gd name="connsiteY77" fmla="*/ 3022600 h 5257800"/>
                <a:gd name="connsiteX78" fmla="*/ 5181600 w 5664200"/>
                <a:gd name="connsiteY78" fmla="*/ 3098800 h 5257800"/>
                <a:gd name="connsiteX79" fmla="*/ 5168900 w 5664200"/>
                <a:gd name="connsiteY79" fmla="*/ 3136900 h 5257800"/>
                <a:gd name="connsiteX80" fmla="*/ 5130800 w 5664200"/>
                <a:gd name="connsiteY80" fmla="*/ 3162300 h 5257800"/>
                <a:gd name="connsiteX81" fmla="*/ 5054600 w 5664200"/>
                <a:gd name="connsiteY81" fmla="*/ 3238500 h 5257800"/>
                <a:gd name="connsiteX82" fmla="*/ 5016500 w 5664200"/>
                <a:gd name="connsiteY82" fmla="*/ 3263900 h 5257800"/>
                <a:gd name="connsiteX83" fmla="*/ 4965700 w 5664200"/>
                <a:gd name="connsiteY83" fmla="*/ 3314700 h 5257800"/>
                <a:gd name="connsiteX84" fmla="*/ 4927600 w 5664200"/>
                <a:gd name="connsiteY84" fmla="*/ 3327400 h 5257800"/>
                <a:gd name="connsiteX85" fmla="*/ 4851400 w 5664200"/>
                <a:gd name="connsiteY85" fmla="*/ 3390900 h 5257800"/>
                <a:gd name="connsiteX86" fmla="*/ 4762500 w 5664200"/>
                <a:gd name="connsiteY86" fmla="*/ 3454400 h 5257800"/>
                <a:gd name="connsiteX87" fmla="*/ 4711700 w 5664200"/>
                <a:gd name="connsiteY87" fmla="*/ 3467100 h 5257800"/>
                <a:gd name="connsiteX88" fmla="*/ 4635500 w 5664200"/>
                <a:gd name="connsiteY88" fmla="*/ 3492500 h 5257800"/>
                <a:gd name="connsiteX89" fmla="*/ 4445000 w 5664200"/>
                <a:gd name="connsiteY89" fmla="*/ 3530600 h 5257800"/>
                <a:gd name="connsiteX90" fmla="*/ 4394200 w 5664200"/>
                <a:gd name="connsiteY90" fmla="*/ 3556000 h 5257800"/>
                <a:gd name="connsiteX91" fmla="*/ 4241800 w 5664200"/>
                <a:gd name="connsiteY91" fmla="*/ 3581400 h 5257800"/>
                <a:gd name="connsiteX92" fmla="*/ 4203700 w 5664200"/>
                <a:gd name="connsiteY92" fmla="*/ 3606800 h 5257800"/>
                <a:gd name="connsiteX93" fmla="*/ 4038600 w 5664200"/>
                <a:gd name="connsiteY93" fmla="*/ 3657600 h 5257800"/>
                <a:gd name="connsiteX94" fmla="*/ 3962400 w 5664200"/>
                <a:gd name="connsiteY94" fmla="*/ 3708400 h 5257800"/>
                <a:gd name="connsiteX95" fmla="*/ 3810000 w 5664200"/>
                <a:gd name="connsiteY95" fmla="*/ 3746500 h 5257800"/>
                <a:gd name="connsiteX96" fmla="*/ 3759200 w 5664200"/>
                <a:gd name="connsiteY96" fmla="*/ 3771900 h 5257800"/>
                <a:gd name="connsiteX97" fmla="*/ 3619500 w 5664200"/>
                <a:gd name="connsiteY97" fmla="*/ 3835400 h 5257800"/>
                <a:gd name="connsiteX98" fmla="*/ 3543300 w 5664200"/>
                <a:gd name="connsiteY98" fmla="*/ 3873500 h 5257800"/>
                <a:gd name="connsiteX99" fmla="*/ 3479800 w 5664200"/>
                <a:gd name="connsiteY99" fmla="*/ 3898900 h 5257800"/>
                <a:gd name="connsiteX100" fmla="*/ 3403600 w 5664200"/>
                <a:gd name="connsiteY100" fmla="*/ 3911600 h 5257800"/>
                <a:gd name="connsiteX101" fmla="*/ 3340100 w 5664200"/>
                <a:gd name="connsiteY101" fmla="*/ 3924300 h 5257800"/>
                <a:gd name="connsiteX102" fmla="*/ 3302000 w 5664200"/>
                <a:gd name="connsiteY102" fmla="*/ 3937000 h 5257800"/>
                <a:gd name="connsiteX103" fmla="*/ 3124200 w 5664200"/>
                <a:gd name="connsiteY103" fmla="*/ 3962400 h 5257800"/>
                <a:gd name="connsiteX104" fmla="*/ 2679700 w 5664200"/>
                <a:gd name="connsiteY104" fmla="*/ 3987800 h 5257800"/>
                <a:gd name="connsiteX105" fmla="*/ 2603500 w 5664200"/>
                <a:gd name="connsiteY105" fmla="*/ 4000500 h 5257800"/>
                <a:gd name="connsiteX106" fmla="*/ 2387600 w 5664200"/>
                <a:gd name="connsiteY106" fmla="*/ 4025900 h 5257800"/>
                <a:gd name="connsiteX107" fmla="*/ 2184400 w 5664200"/>
                <a:gd name="connsiteY107" fmla="*/ 4051300 h 5257800"/>
                <a:gd name="connsiteX108" fmla="*/ 2044700 w 5664200"/>
                <a:gd name="connsiteY108" fmla="*/ 4076700 h 5257800"/>
                <a:gd name="connsiteX109" fmla="*/ 1993900 w 5664200"/>
                <a:gd name="connsiteY109" fmla="*/ 4089400 h 5257800"/>
                <a:gd name="connsiteX110" fmla="*/ 1892300 w 5664200"/>
                <a:gd name="connsiteY110" fmla="*/ 4102100 h 5257800"/>
                <a:gd name="connsiteX111" fmla="*/ 1714500 w 5664200"/>
                <a:gd name="connsiteY111" fmla="*/ 4127500 h 5257800"/>
                <a:gd name="connsiteX112" fmla="*/ 1676400 w 5664200"/>
                <a:gd name="connsiteY112" fmla="*/ 4152900 h 5257800"/>
                <a:gd name="connsiteX113" fmla="*/ 1549400 w 5664200"/>
                <a:gd name="connsiteY113" fmla="*/ 4165600 h 5257800"/>
                <a:gd name="connsiteX114" fmla="*/ 1333500 w 5664200"/>
                <a:gd name="connsiteY114" fmla="*/ 4203700 h 5257800"/>
                <a:gd name="connsiteX115" fmla="*/ 1130300 w 5664200"/>
                <a:gd name="connsiteY115" fmla="*/ 4229100 h 5257800"/>
                <a:gd name="connsiteX116" fmla="*/ 1079500 w 5664200"/>
                <a:gd name="connsiteY116" fmla="*/ 4241800 h 5257800"/>
                <a:gd name="connsiteX117" fmla="*/ 1003300 w 5664200"/>
                <a:gd name="connsiteY117" fmla="*/ 4254500 h 5257800"/>
                <a:gd name="connsiteX118" fmla="*/ 927100 w 5664200"/>
                <a:gd name="connsiteY118" fmla="*/ 4279900 h 5257800"/>
                <a:gd name="connsiteX119" fmla="*/ 838200 w 5664200"/>
                <a:gd name="connsiteY119" fmla="*/ 4343400 h 5257800"/>
                <a:gd name="connsiteX120" fmla="*/ 749300 w 5664200"/>
                <a:gd name="connsiteY120" fmla="*/ 4406900 h 5257800"/>
                <a:gd name="connsiteX121" fmla="*/ 711200 w 5664200"/>
                <a:gd name="connsiteY121" fmla="*/ 4419600 h 5257800"/>
                <a:gd name="connsiteX122" fmla="*/ 635000 w 5664200"/>
                <a:gd name="connsiteY122" fmla="*/ 4483100 h 5257800"/>
                <a:gd name="connsiteX123" fmla="*/ 584200 w 5664200"/>
                <a:gd name="connsiteY123" fmla="*/ 4521200 h 5257800"/>
                <a:gd name="connsiteX124" fmla="*/ 508000 w 5664200"/>
                <a:gd name="connsiteY124" fmla="*/ 4572000 h 5257800"/>
                <a:gd name="connsiteX125" fmla="*/ 457200 w 5664200"/>
                <a:gd name="connsiteY125" fmla="*/ 4622800 h 5257800"/>
                <a:gd name="connsiteX126" fmla="*/ 381000 w 5664200"/>
                <a:gd name="connsiteY126" fmla="*/ 4699000 h 5257800"/>
                <a:gd name="connsiteX127" fmla="*/ 330200 w 5664200"/>
                <a:gd name="connsiteY127" fmla="*/ 4775200 h 5257800"/>
                <a:gd name="connsiteX128" fmla="*/ 317500 w 5664200"/>
                <a:gd name="connsiteY128" fmla="*/ 4813300 h 5257800"/>
                <a:gd name="connsiteX129" fmla="*/ 279400 w 5664200"/>
                <a:gd name="connsiteY129" fmla="*/ 4851400 h 5257800"/>
                <a:gd name="connsiteX130" fmla="*/ 228600 w 5664200"/>
                <a:gd name="connsiteY130" fmla="*/ 4927600 h 5257800"/>
                <a:gd name="connsiteX131" fmla="*/ 165100 w 5664200"/>
                <a:gd name="connsiteY131" fmla="*/ 5016500 h 5257800"/>
                <a:gd name="connsiteX132" fmla="*/ 101600 w 5664200"/>
                <a:gd name="connsiteY132" fmla="*/ 5143500 h 5257800"/>
                <a:gd name="connsiteX133" fmla="*/ 76200 w 5664200"/>
                <a:gd name="connsiteY133" fmla="*/ 5181600 h 5257800"/>
                <a:gd name="connsiteX134" fmla="*/ 38100 w 5664200"/>
                <a:gd name="connsiteY134" fmla="*/ 5207000 h 5257800"/>
                <a:gd name="connsiteX135" fmla="*/ 0 w 5664200"/>
                <a:gd name="connsiteY135"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647700 w 5664200"/>
                <a:gd name="connsiteY3" fmla="*/ 698500 h 5257800"/>
                <a:gd name="connsiteX4" fmla="*/ 736600 w 5664200"/>
                <a:gd name="connsiteY4" fmla="*/ 749300 h 5257800"/>
                <a:gd name="connsiteX5" fmla="*/ 774700 w 5664200"/>
                <a:gd name="connsiteY5" fmla="*/ 774700 h 5257800"/>
                <a:gd name="connsiteX6" fmla="*/ 850900 w 5664200"/>
                <a:gd name="connsiteY6" fmla="*/ 800100 h 5257800"/>
                <a:gd name="connsiteX7" fmla="*/ 952500 w 5664200"/>
                <a:gd name="connsiteY7" fmla="*/ 850900 h 5257800"/>
                <a:gd name="connsiteX8" fmla="*/ 990600 w 5664200"/>
                <a:gd name="connsiteY8" fmla="*/ 876300 h 5257800"/>
                <a:gd name="connsiteX9" fmla="*/ 1028700 w 5664200"/>
                <a:gd name="connsiteY9" fmla="*/ 889000 h 5257800"/>
                <a:gd name="connsiteX10" fmla="*/ 1066800 w 5664200"/>
                <a:gd name="connsiteY10" fmla="*/ 914400 h 5257800"/>
                <a:gd name="connsiteX11" fmla="*/ 1168400 w 5664200"/>
                <a:gd name="connsiteY11" fmla="*/ 939800 h 5257800"/>
                <a:gd name="connsiteX12" fmla="*/ 1358900 w 5664200"/>
                <a:gd name="connsiteY12" fmla="*/ 977900 h 5257800"/>
                <a:gd name="connsiteX13" fmla="*/ 1422400 w 5664200"/>
                <a:gd name="connsiteY13" fmla="*/ 990600 h 5257800"/>
                <a:gd name="connsiteX14" fmla="*/ 1498600 w 5664200"/>
                <a:gd name="connsiteY14" fmla="*/ 1016000 h 5257800"/>
                <a:gd name="connsiteX15" fmla="*/ 1651000 w 5664200"/>
                <a:gd name="connsiteY15" fmla="*/ 1028700 h 5257800"/>
                <a:gd name="connsiteX16" fmla="*/ 1689100 w 5664200"/>
                <a:gd name="connsiteY16" fmla="*/ 1041400 h 5257800"/>
                <a:gd name="connsiteX17" fmla="*/ 2019300 w 5664200"/>
                <a:gd name="connsiteY17" fmla="*/ 1092200 h 5257800"/>
                <a:gd name="connsiteX18" fmla="*/ 2197100 w 5664200"/>
                <a:gd name="connsiteY18" fmla="*/ 1117600 h 5257800"/>
                <a:gd name="connsiteX19" fmla="*/ 2247900 w 5664200"/>
                <a:gd name="connsiteY19" fmla="*/ 1130300 h 5257800"/>
                <a:gd name="connsiteX20" fmla="*/ 2286000 w 5664200"/>
                <a:gd name="connsiteY20" fmla="*/ 1155700 h 5257800"/>
                <a:gd name="connsiteX21" fmla="*/ 2374900 w 5664200"/>
                <a:gd name="connsiteY21" fmla="*/ 1181100 h 5257800"/>
                <a:gd name="connsiteX22" fmla="*/ 2413000 w 5664200"/>
                <a:gd name="connsiteY22" fmla="*/ 1206500 h 5257800"/>
                <a:gd name="connsiteX23" fmla="*/ 2514600 w 5664200"/>
                <a:gd name="connsiteY23" fmla="*/ 1231900 h 5257800"/>
                <a:gd name="connsiteX24" fmla="*/ 2590800 w 5664200"/>
                <a:gd name="connsiteY24" fmla="*/ 1257300 h 5257800"/>
                <a:gd name="connsiteX25" fmla="*/ 2628900 w 5664200"/>
                <a:gd name="connsiteY25" fmla="*/ 1270000 h 5257800"/>
                <a:gd name="connsiteX26" fmla="*/ 2705100 w 5664200"/>
                <a:gd name="connsiteY26" fmla="*/ 1308100 h 5257800"/>
                <a:gd name="connsiteX27" fmla="*/ 2743200 w 5664200"/>
                <a:gd name="connsiteY27" fmla="*/ 1333500 h 5257800"/>
                <a:gd name="connsiteX28" fmla="*/ 2857500 w 5664200"/>
                <a:gd name="connsiteY28" fmla="*/ 1358900 h 5257800"/>
                <a:gd name="connsiteX29" fmla="*/ 2921000 w 5664200"/>
                <a:gd name="connsiteY29" fmla="*/ 1384300 h 5257800"/>
                <a:gd name="connsiteX30" fmla="*/ 2971800 w 5664200"/>
                <a:gd name="connsiteY30" fmla="*/ 1397000 h 5257800"/>
                <a:gd name="connsiteX31" fmla="*/ 3035300 w 5664200"/>
                <a:gd name="connsiteY31" fmla="*/ 1422400 h 5257800"/>
                <a:gd name="connsiteX32" fmla="*/ 3073400 w 5664200"/>
                <a:gd name="connsiteY32" fmla="*/ 1435100 h 5257800"/>
                <a:gd name="connsiteX33" fmla="*/ 3124200 w 5664200"/>
                <a:gd name="connsiteY33" fmla="*/ 1460500 h 5257800"/>
                <a:gd name="connsiteX34" fmla="*/ 3289300 w 5664200"/>
                <a:gd name="connsiteY34" fmla="*/ 1473200 h 5257800"/>
                <a:gd name="connsiteX35" fmla="*/ 3429000 w 5664200"/>
                <a:gd name="connsiteY35" fmla="*/ 1498600 h 5257800"/>
                <a:gd name="connsiteX36" fmla="*/ 3556000 w 5664200"/>
                <a:gd name="connsiteY36" fmla="*/ 1511300 h 5257800"/>
                <a:gd name="connsiteX37" fmla="*/ 3771900 w 5664200"/>
                <a:gd name="connsiteY37" fmla="*/ 1549400 h 5257800"/>
                <a:gd name="connsiteX38" fmla="*/ 3911600 w 5664200"/>
                <a:gd name="connsiteY38" fmla="*/ 1587500 h 5257800"/>
                <a:gd name="connsiteX39" fmla="*/ 3962400 w 5664200"/>
                <a:gd name="connsiteY39" fmla="*/ 1600200 h 5257800"/>
                <a:gd name="connsiteX40" fmla="*/ 4038600 w 5664200"/>
                <a:gd name="connsiteY40" fmla="*/ 1638300 h 5257800"/>
                <a:gd name="connsiteX41" fmla="*/ 4127500 w 5664200"/>
                <a:gd name="connsiteY41" fmla="*/ 1663700 h 5257800"/>
                <a:gd name="connsiteX42" fmla="*/ 4165600 w 5664200"/>
                <a:gd name="connsiteY42" fmla="*/ 1689100 h 5257800"/>
                <a:gd name="connsiteX43" fmla="*/ 4203700 w 5664200"/>
                <a:gd name="connsiteY43" fmla="*/ 1701800 h 5257800"/>
                <a:gd name="connsiteX44" fmla="*/ 4356100 w 5664200"/>
                <a:gd name="connsiteY44" fmla="*/ 1727200 h 5257800"/>
                <a:gd name="connsiteX45" fmla="*/ 4470400 w 5664200"/>
                <a:gd name="connsiteY45" fmla="*/ 1765300 h 5257800"/>
                <a:gd name="connsiteX46" fmla="*/ 4521200 w 5664200"/>
                <a:gd name="connsiteY46" fmla="*/ 1790700 h 5257800"/>
                <a:gd name="connsiteX47" fmla="*/ 4584700 w 5664200"/>
                <a:gd name="connsiteY47" fmla="*/ 1803400 h 5257800"/>
                <a:gd name="connsiteX48" fmla="*/ 4635500 w 5664200"/>
                <a:gd name="connsiteY48" fmla="*/ 1828800 h 5257800"/>
                <a:gd name="connsiteX49" fmla="*/ 4762500 w 5664200"/>
                <a:gd name="connsiteY49" fmla="*/ 1866900 h 5257800"/>
                <a:gd name="connsiteX50" fmla="*/ 4800600 w 5664200"/>
                <a:gd name="connsiteY50" fmla="*/ 1905000 h 5257800"/>
                <a:gd name="connsiteX51" fmla="*/ 4838700 w 5664200"/>
                <a:gd name="connsiteY51" fmla="*/ 1917700 h 5257800"/>
                <a:gd name="connsiteX52" fmla="*/ 4889500 w 5664200"/>
                <a:gd name="connsiteY52" fmla="*/ 1943100 h 5257800"/>
                <a:gd name="connsiteX53" fmla="*/ 4927600 w 5664200"/>
                <a:gd name="connsiteY53" fmla="*/ 1968500 h 5257800"/>
                <a:gd name="connsiteX54" fmla="*/ 4965700 w 5664200"/>
                <a:gd name="connsiteY54" fmla="*/ 1981200 h 5257800"/>
                <a:gd name="connsiteX55" fmla="*/ 5016500 w 5664200"/>
                <a:gd name="connsiteY55" fmla="*/ 2006600 h 5257800"/>
                <a:gd name="connsiteX56" fmla="*/ 5105400 w 5664200"/>
                <a:gd name="connsiteY56" fmla="*/ 2032000 h 5257800"/>
                <a:gd name="connsiteX57" fmla="*/ 5143500 w 5664200"/>
                <a:gd name="connsiteY57" fmla="*/ 2057400 h 5257800"/>
                <a:gd name="connsiteX58" fmla="*/ 5181600 w 5664200"/>
                <a:gd name="connsiteY58" fmla="*/ 2095500 h 5257800"/>
                <a:gd name="connsiteX59" fmla="*/ 5257800 w 5664200"/>
                <a:gd name="connsiteY59" fmla="*/ 2120900 h 5257800"/>
                <a:gd name="connsiteX60" fmla="*/ 5384800 w 5664200"/>
                <a:gd name="connsiteY60" fmla="*/ 2209800 h 5257800"/>
                <a:gd name="connsiteX61" fmla="*/ 5422900 w 5664200"/>
                <a:gd name="connsiteY61" fmla="*/ 2222500 h 5257800"/>
                <a:gd name="connsiteX62" fmla="*/ 5461000 w 5664200"/>
                <a:gd name="connsiteY62" fmla="*/ 2260600 h 5257800"/>
                <a:gd name="connsiteX63" fmla="*/ 5499100 w 5664200"/>
                <a:gd name="connsiteY63" fmla="*/ 2273300 h 5257800"/>
                <a:gd name="connsiteX64" fmla="*/ 5537200 w 5664200"/>
                <a:gd name="connsiteY64" fmla="*/ 2298700 h 5257800"/>
                <a:gd name="connsiteX65" fmla="*/ 5588000 w 5664200"/>
                <a:gd name="connsiteY65" fmla="*/ 2324100 h 5257800"/>
                <a:gd name="connsiteX66" fmla="*/ 5638800 w 5664200"/>
                <a:gd name="connsiteY66" fmla="*/ 2438400 h 5257800"/>
                <a:gd name="connsiteX67" fmla="*/ 5651500 w 5664200"/>
                <a:gd name="connsiteY67" fmla="*/ 2476500 h 5257800"/>
                <a:gd name="connsiteX68" fmla="*/ 5664200 w 5664200"/>
                <a:gd name="connsiteY68" fmla="*/ 2514600 h 5257800"/>
                <a:gd name="connsiteX69" fmla="*/ 5651500 w 5664200"/>
                <a:gd name="connsiteY69" fmla="*/ 2717800 h 5257800"/>
                <a:gd name="connsiteX70" fmla="*/ 5638800 w 5664200"/>
                <a:gd name="connsiteY70" fmla="*/ 2755900 h 5257800"/>
                <a:gd name="connsiteX71" fmla="*/ 5600700 w 5664200"/>
                <a:gd name="connsiteY71" fmla="*/ 2768600 h 5257800"/>
                <a:gd name="connsiteX72" fmla="*/ 5562600 w 5664200"/>
                <a:gd name="connsiteY72" fmla="*/ 2794000 h 5257800"/>
                <a:gd name="connsiteX73" fmla="*/ 5473700 w 5664200"/>
                <a:gd name="connsiteY73" fmla="*/ 2819400 h 5257800"/>
                <a:gd name="connsiteX74" fmla="*/ 5359400 w 5664200"/>
                <a:gd name="connsiteY74" fmla="*/ 2870200 h 5257800"/>
                <a:gd name="connsiteX75" fmla="*/ 5270500 w 5664200"/>
                <a:gd name="connsiteY75" fmla="*/ 2933700 h 5257800"/>
                <a:gd name="connsiteX76" fmla="*/ 5245100 w 5664200"/>
                <a:gd name="connsiteY76" fmla="*/ 2984500 h 5257800"/>
                <a:gd name="connsiteX77" fmla="*/ 5232400 w 5664200"/>
                <a:gd name="connsiteY77" fmla="*/ 3022600 h 5257800"/>
                <a:gd name="connsiteX78" fmla="*/ 5181600 w 5664200"/>
                <a:gd name="connsiteY78" fmla="*/ 3098800 h 5257800"/>
                <a:gd name="connsiteX79" fmla="*/ 5168900 w 5664200"/>
                <a:gd name="connsiteY79" fmla="*/ 3136900 h 5257800"/>
                <a:gd name="connsiteX80" fmla="*/ 5130800 w 5664200"/>
                <a:gd name="connsiteY80" fmla="*/ 3162300 h 5257800"/>
                <a:gd name="connsiteX81" fmla="*/ 5054600 w 5664200"/>
                <a:gd name="connsiteY81" fmla="*/ 3238500 h 5257800"/>
                <a:gd name="connsiteX82" fmla="*/ 5016500 w 5664200"/>
                <a:gd name="connsiteY82" fmla="*/ 3263900 h 5257800"/>
                <a:gd name="connsiteX83" fmla="*/ 4965700 w 5664200"/>
                <a:gd name="connsiteY83" fmla="*/ 3314700 h 5257800"/>
                <a:gd name="connsiteX84" fmla="*/ 4927600 w 5664200"/>
                <a:gd name="connsiteY84" fmla="*/ 3327400 h 5257800"/>
                <a:gd name="connsiteX85" fmla="*/ 4851400 w 5664200"/>
                <a:gd name="connsiteY85" fmla="*/ 3390900 h 5257800"/>
                <a:gd name="connsiteX86" fmla="*/ 4762500 w 5664200"/>
                <a:gd name="connsiteY86" fmla="*/ 3454400 h 5257800"/>
                <a:gd name="connsiteX87" fmla="*/ 4711700 w 5664200"/>
                <a:gd name="connsiteY87" fmla="*/ 3467100 h 5257800"/>
                <a:gd name="connsiteX88" fmla="*/ 4635500 w 5664200"/>
                <a:gd name="connsiteY88" fmla="*/ 3492500 h 5257800"/>
                <a:gd name="connsiteX89" fmla="*/ 4445000 w 5664200"/>
                <a:gd name="connsiteY89" fmla="*/ 3530600 h 5257800"/>
                <a:gd name="connsiteX90" fmla="*/ 4394200 w 5664200"/>
                <a:gd name="connsiteY90" fmla="*/ 3556000 h 5257800"/>
                <a:gd name="connsiteX91" fmla="*/ 4241800 w 5664200"/>
                <a:gd name="connsiteY91" fmla="*/ 3581400 h 5257800"/>
                <a:gd name="connsiteX92" fmla="*/ 4203700 w 5664200"/>
                <a:gd name="connsiteY92" fmla="*/ 3606800 h 5257800"/>
                <a:gd name="connsiteX93" fmla="*/ 4038600 w 5664200"/>
                <a:gd name="connsiteY93" fmla="*/ 3657600 h 5257800"/>
                <a:gd name="connsiteX94" fmla="*/ 3962400 w 5664200"/>
                <a:gd name="connsiteY94" fmla="*/ 3708400 h 5257800"/>
                <a:gd name="connsiteX95" fmla="*/ 3810000 w 5664200"/>
                <a:gd name="connsiteY95" fmla="*/ 3746500 h 5257800"/>
                <a:gd name="connsiteX96" fmla="*/ 3759200 w 5664200"/>
                <a:gd name="connsiteY96" fmla="*/ 3771900 h 5257800"/>
                <a:gd name="connsiteX97" fmla="*/ 3619500 w 5664200"/>
                <a:gd name="connsiteY97" fmla="*/ 3835400 h 5257800"/>
                <a:gd name="connsiteX98" fmla="*/ 3543300 w 5664200"/>
                <a:gd name="connsiteY98" fmla="*/ 3873500 h 5257800"/>
                <a:gd name="connsiteX99" fmla="*/ 3479800 w 5664200"/>
                <a:gd name="connsiteY99" fmla="*/ 3898900 h 5257800"/>
                <a:gd name="connsiteX100" fmla="*/ 3403600 w 5664200"/>
                <a:gd name="connsiteY100" fmla="*/ 3911600 h 5257800"/>
                <a:gd name="connsiteX101" fmla="*/ 3340100 w 5664200"/>
                <a:gd name="connsiteY101" fmla="*/ 3924300 h 5257800"/>
                <a:gd name="connsiteX102" fmla="*/ 3302000 w 5664200"/>
                <a:gd name="connsiteY102" fmla="*/ 3937000 h 5257800"/>
                <a:gd name="connsiteX103" fmla="*/ 3124200 w 5664200"/>
                <a:gd name="connsiteY103" fmla="*/ 3962400 h 5257800"/>
                <a:gd name="connsiteX104" fmla="*/ 2679700 w 5664200"/>
                <a:gd name="connsiteY104" fmla="*/ 3987800 h 5257800"/>
                <a:gd name="connsiteX105" fmla="*/ 2603500 w 5664200"/>
                <a:gd name="connsiteY105" fmla="*/ 4000500 h 5257800"/>
                <a:gd name="connsiteX106" fmla="*/ 2387600 w 5664200"/>
                <a:gd name="connsiteY106" fmla="*/ 4025900 h 5257800"/>
                <a:gd name="connsiteX107" fmla="*/ 2184400 w 5664200"/>
                <a:gd name="connsiteY107" fmla="*/ 4051300 h 5257800"/>
                <a:gd name="connsiteX108" fmla="*/ 2044700 w 5664200"/>
                <a:gd name="connsiteY108" fmla="*/ 4076700 h 5257800"/>
                <a:gd name="connsiteX109" fmla="*/ 1993900 w 5664200"/>
                <a:gd name="connsiteY109" fmla="*/ 4089400 h 5257800"/>
                <a:gd name="connsiteX110" fmla="*/ 1892300 w 5664200"/>
                <a:gd name="connsiteY110" fmla="*/ 4102100 h 5257800"/>
                <a:gd name="connsiteX111" fmla="*/ 1714500 w 5664200"/>
                <a:gd name="connsiteY111" fmla="*/ 4127500 h 5257800"/>
                <a:gd name="connsiteX112" fmla="*/ 1676400 w 5664200"/>
                <a:gd name="connsiteY112" fmla="*/ 4152900 h 5257800"/>
                <a:gd name="connsiteX113" fmla="*/ 1549400 w 5664200"/>
                <a:gd name="connsiteY113" fmla="*/ 4165600 h 5257800"/>
                <a:gd name="connsiteX114" fmla="*/ 1333500 w 5664200"/>
                <a:gd name="connsiteY114" fmla="*/ 4203700 h 5257800"/>
                <a:gd name="connsiteX115" fmla="*/ 1130300 w 5664200"/>
                <a:gd name="connsiteY115" fmla="*/ 4229100 h 5257800"/>
                <a:gd name="connsiteX116" fmla="*/ 1079500 w 5664200"/>
                <a:gd name="connsiteY116" fmla="*/ 4241800 h 5257800"/>
                <a:gd name="connsiteX117" fmla="*/ 1003300 w 5664200"/>
                <a:gd name="connsiteY117" fmla="*/ 4254500 h 5257800"/>
                <a:gd name="connsiteX118" fmla="*/ 927100 w 5664200"/>
                <a:gd name="connsiteY118" fmla="*/ 4279900 h 5257800"/>
                <a:gd name="connsiteX119" fmla="*/ 838200 w 5664200"/>
                <a:gd name="connsiteY119" fmla="*/ 4343400 h 5257800"/>
                <a:gd name="connsiteX120" fmla="*/ 749300 w 5664200"/>
                <a:gd name="connsiteY120" fmla="*/ 4406900 h 5257800"/>
                <a:gd name="connsiteX121" fmla="*/ 711200 w 5664200"/>
                <a:gd name="connsiteY121" fmla="*/ 4419600 h 5257800"/>
                <a:gd name="connsiteX122" fmla="*/ 635000 w 5664200"/>
                <a:gd name="connsiteY122" fmla="*/ 4483100 h 5257800"/>
                <a:gd name="connsiteX123" fmla="*/ 584200 w 5664200"/>
                <a:gd name="connsiteY123" fmla="*/ 4521200 h 5257800"/>
                <a:gd name="connsiteX124" fmla="*/ 508000 w 5664200"/>
                <a:gd name="connsiteY124" fmla="*/ 4572000 h 5257800"/>
                <a:gd name="connsiteX125" fmla="*/ 457200 w 5664200"/>
                <a:gd name="connsiteY125" fmla="*/ 4622800 h 5257800"/>
                <a:gd name="connsiteX126" fmla="*/ 381000 w 5664200"/>
                <a:gd name="connsiteY126" fmla="*/ 4699000 h 5257800"/>
                <a:gd name="connsiteX127" fmla="*/ 330200 w 5664200"/>
                <a:gd name="connsiteY127" fmla="*/ 4775200 h 5257800"/>
                <a:gd name="connsiteX128" fmla="*/ 317500 w 5664200"/>
                <a:gd name="connsiteY128" fmla="*/ 4813300 h 5257800"/>
                <a:gd name="connsiteX129" fmla="*/ 279400 w 5664200"/>
                <a:gd name="connsiteY129" fmla="*/ 4851400 h 5257800"/>
                <a:gd name="connsiteX130" fmla="*/ 228600 w 5664200"/>
                <a:gd name="connsiteY130" fmla="*/ 4927600 h 5257800"/>
                <a:gd name="connsiteX131" fmla="*/ 165100 w 5664200"/>
                <a:gd name="connsiteY131" fmla="*/ 5016500 h 5257800"/>
                <a:gd name="connsiteX132" fmla="*/ 101600 w 5664200"/>
                <a:gd name="connsiteY132" fmla="*/ 5143500 h 5257800"/>
                <a:gd name="connsiteX133" fmla="*/ 76200 w 5664200"/>
                <a:gd name="connsiteY133" fmla="*/ 5181600 h 5257800"/>
                <a:gd name="connsiteX134" fmla="*/ 38100 w 5664200"/>
                <a:gd name="connsiteY134" fmla="*/ 5207000 h 5257800"/>
                <a:gd name="connsiteX135" fmla="*/ 0 w 5664200"/>
                <a:gd name="connsiteY135"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736600 w 5664200"/>
                <a:gd name="connsiteY3" fmla="*/ 749300 h 5257800"/>
                <a:gd name="connsiteX4" fmla="*/ 774700 w 5664200"/>
                <a:gd name="connsiteY4" fmla="*/ 774700 h 5257800"/>
                <a:gd name="connsiteX5" fmla="*/ 850900 w 5664200"/>
                <a:gd name="connsiteY5" fmla="*/ 800100 h 5257800"/>
                <a:gd name="connsiteX6" fmla="*/ 952500 w 5664200"/>
                <a:gd name="connsiteY6" fmla="*/ 850900 h 5257800"/>
                <a:gd name="connsiteX7" fmla="*/ 990600 w 5664200"/>
                <a:gd name="connsiteY7" fmla="*/ 876300 h 5257800"/>
                <a:gd name="connsiteX8" fmla="*/ 1028700 w 5664200"/>
                <a:gd name="connsiteY8" fmla="*/ 889000 h 5257800"/>
                <a:gd name="connsiteX9" fmla="*/ 1066800 w 5664200"/>
                <a:gd name="connsiteY9" fmla="*/ 914400 h 5257800"/>
                <a:gd name="connsiteX10" fmla="*/ 1168400 w 5664200"/>
                <a:gd name="connsiteY10" fmla="*/ 939800 h 5257800"/>
                <a:gd name="connsiteX11" fmla="*/ 1358900 w 5664200"/>
                <a:gd name="connsiteY11" fmla="*/ 977900 h 5257800"/>
                <a:gd name="connsiteX12" fmla="*/ 1422400 w 5664200"/>
                <a:gd name="connsiteY12" fmla="*/ 990600 h 5257800"/>
                <a:gd name="connsiteX13" fmla="*/ 1498600 w 5664200"/>
                <a:gd name="connsiteY13" fmla="*/ 1016000 h 5257800"/>
                <a:gd name="connsiteX14" fmla="*/ 1651000 w 5664200"/>
                <a:gd name="connsiteY14" fmla="*/ 1028700 h 5257800"/>
                <a:gd name="connsiteX15" fmla="*/ 1689100 w 5664200"/>
                <a:gd name="connsiteY15" fmla="*/ 1041400 h 5257800"/>
                <a:gd name="connsiteX16" fmla="*/ 2019300 w 5664200"/>
                <a:gd name="connsiteY16" fmla="*/ 1092200 h 5257800"/>
                <a:gd name="connsiteX17" fmla="*/ 2197100 w 5664200"/>
                <a:gd name="connsiteY17" fmla="*/ 1117600 h 5257800"/>
                <a:gd name="connsiteX18" fmla="*/ 2247900 w 5664200"/>
                <a:gd name="connsiteY18" fmla="*/ 1130300 h 5257800"/>
                <a:gd name="connsiteX19" fmla="*/ 2286000 w 5664200"/>
                <a:gd name="connsiteY19" fmla="*/ 1155700 h 5257800"/>
                <a:gd name="connsiteX20" fmla="*/ 2374900 w 5664200"/>
                <a:gd name="connsiteY20" fmla="*/ 1181100 h 5257800"/>
                <a:gd name="connsiteX21" fmla="*/ 2413000 w 5664200"/>
                <a:gd name="connsiteY21" fmla="*/ 1206500 h 5257800"/>
                <a:gd name="connsiteX22" fmla="*/ 2514600 w 5664200"/>
                <a:gd name="connsiteY22" fmla="*/ 1231900 h 5257800"/>
                <a:gd name="connsiteX23" fmla="*/ 2590800 w 5664200"/>
                <a:gd name="connsiteY23" fmla="*/ 1257300 h 5257800"/>
                <a:gd name="connsiteX24" fmla="*/ 2628900 w 5664200"/>
                <a:gd name="connsiteY24" fmla="*/ 1270000 h 5257800"/>
                <a:gd name="connsiteX25" fmla="*/ 2705100 w 5664200"/>
                <a:gd name="connsiteY25" fmla="*/ 1308100 h 5257800"/>
                <a:gd name="connsiteX26" fmla="*/ 2743200 w 5664200"/>
                <a:gd name="connsiteY26" fmla="*/ 1333500 h 5257800"/>
                <a:gd name="connsiteX27" fmla="*/ 2857500 w 5664200"/>
                <a:gd name="connsiteY27" fmla="*/ 1358900 h 5257800"/>
                <a:gd name="connsiteX28" fmla="*/ 2921000 w 5664200"/>
                <a:gd name="connsiteY28" fmla="*/ 1384300 h 5257800"/>
                <a:gd name="connsiteX29" fmla="*/ 2971800 w 5664200"/>
                <a:gd name="connsiteY29" fmla="*/ 1397000 h 5257800"/>
                <a:gd name="connsiteX30" fmla="*/ 3035300 w 5664200"/>
                <a:gd name="connsiteY30" fmla="*/ 1422400 h 5257800"/>
                <a:gd name="connsiteX31" fmla="*/ 3073400 w 5664200"/>
                <a:gd name="connsiteY31" fmla="*/ 1435100 h 5257800"/>
                <a:gd name="connsiteX32" fmla="*/ 3124200 w 5664200"/>
                <a:gd name="connsiteY32" fmla="*/ 1460500 h 5257800"/>
                <a:gd name="connsiteX33" fmla="*/ 3289300 w 5664200"/>
                <a:gd name="connsiteY33" fmla="*/ 1473200 h 5257800"/>
                <a:gd name="connsiteX34" fmla="*/ 3429000 w 5664200"/>
                <a:gd name="connsiteY34" fmla="*/ 1498600 h 5257800"/>
                <a:gd name="connsiteX35" fmla="*/ 3556000 w 5664200"/>
                <a:gd name="connsiteY35" fmla="*/ 1511300 h 5257800"/>
                <a:gd name="connsiteX36" fmla="*/ 3771900 w 5664200"/>
                <a:gd name="connsiteY36" fmla="*/ 1549400 h 5257800"/>
                <a:gd name="connsiteX37" fmla="*/ 3911600 w 5664200"/>
                <a:gd name="connsiteY37" fmla="*/ 1587500 h 5257800"/>
                <a:gd name="connsiteX38" fmla="*/ 3962400 w 5664200"/>
                <a:gd name="connsiteY38" fmla="*/ 1600200 h 5257800"/>
                <a:gd name="connsiteX39" fmla="*/ 4038600 w 5664200"/>
                <a:gd name="connsiteY39" fmla="*/ 1638300 h 5257800"/>
                <a:gd name="connsiteX40" fmla="*/ 4127500 w 5664200"/>
                <a:gd name="connsiteY40" fmla="*/ 1663700 h 5257800"/>
                <a:gd name="connsiteX41" fmla="*/ 4165600 w 5664200"/>
                <a:gd name="connsiteY41" fmla="*/ 1689100 h 5257800"/>
                <a:gd name="connsiteX42" fmla="*/ 4203700 w 5664200"/>
                <a:gd name="connsiteY42" fmla="*/ 1701800 h 5257800"/>
                <a:gd name="connsiteX43" fmla="*/ 4356100 w 5664200"/>
                <a:gd name="connsiteY43" fmla="*/ 1727200 h 5257800"/>
                <a:gd name="connsiteX44" fmla="*/ 4470400 w 5664200"/>
                <a:gd name="connsiteY44" fmla="*/ 1765300 h 5257800"/>
                <a:gd name="connsiteX45" fmla="*/ 4521200 w 5664200"/>
                <a:gd name="connsiteY45" fmla="*/ 1790700 h 5257800"/>
                <a:gd name="connsiteX46" fmla="*/ 4584700 w 5664200"/>
                <a:gd name="connsiteY46" fmla="*/ 1803400 h 5257800"/>
                <a:gd name="connsiteX47" fmla="*/ 4635500 w 5664200"/>
                <a:gd name="connsiteY47" fmla="*/ 1828800 h 5257800"/>
                <a:gd name="connsiteX48" fmla="*/ 4762500 w 5664200"/>
                <a:gd name="connsiteY48" fmla="*/ 1866900 h 5257800"/>
                <a:gd name="connsiteX49" fmla="*/ 4800600 w 5664200"/>
                <a:gd name="connsiteY49" fmla="*/ 1905000 h 5257800"/>
                <a:gd name="connsiteX50" fmla="*/ 4838700 w 5664200"/>
                <a:gd name="connsiteY50" fmla="*/ 1917700 h 5257800"/>
                <a:gd name="connsiteX51" fmla="*/ 4889500 w 5664200"/>
                <a:gd name="connsiteY51" fmla="*/ 1943100 h 5257800"/>
                <a:gd name="connsiteX52" fmla="*/ 4927600 w 5664200"/>
                <a:gd name="connsiteY52" fmla="*/ 1968500 h 5257800"/>
                <a:gd name="connsiteX53" fmla="*/ 4965700 w 5664200"/>
                <a:gd name="connsiteY53" fmla="*/ 1981200 h 5257800"/>
                <a:gd name="connsiteX54" fmla="*/ 5016500 w 5664200"/>
                <a:gd name="connsiteY54" fmla="*/ 2006600 h 5257800"/>
                <a:gd name="connsiteX55" fmla="*/ 5105400 w 5664200"/>
                <a:gd name="connsiteY55" fmla="*/ 2032000 h 5257800"/>
                <a:gd name="connsiteX56" fmla="*/ 5143500 w 5664200"/>
                <a:gd name="connsiteY56" fmla="*/ 2057400 h 5257800"/>
                <a:gd name="connsiteX57" fmla="*/ 5181600 w 5664200"/>
                <a:gd name="connsiteY57" fmla="*/ 2095500 h 5257800"/>
                <a:gd name="connsiteX58" fmla="*/ 5257800 w 5664200"/>
                <a:gd name="connsiteY58" fmla="*/ 2120900 h 5257800"/>
                <a:gd name="connsiteX59" fmla="*/ 5384800 w 5664200"/>
                <a:gd name="connsiteY59" fmla="*/ 2209800 h 5257800"/>
                <a:gd name="connsiteX60" fmla="*/ 5422900 w 5664200"/>
                <a:gd name="connsiteY60" fmla="*/ 2222500 h 5257800"/>
                <a:gd name="connsiteX61" fmla="*/ 5461000 w 5664200"/>
                <a:gd name="connsiteY61" fmla="*/ 2260600 h 5257800"/>
                <a:gd name="connsiteX62" fmla="*/ 5499100 w 5664200"/>
                <a:gd name="connsiteY62" fmla="*/ 2273300 h 5257800"/>
                <a:gd name="connsiteX63" fmla="*/ 5537200 w 5664200"/>
                <a:gd name="connsiteY63" fmla="*/ 2298700 h 5257800"/>
                <a:gd name="connsiteX64" fmla="*/ 5588000 w 5664200"/>
                <a:gd name="connsiteY64" fmla="*/ 2324100 h 5257800"/>
                <a:gd name="connsiteX65" fmla="*/ 5638800 w 5664200"/>
                <a:gd name="connsiteY65" fmla="*/ 2438400 h 5257800"/>
                <a:gd name="connsiteX66" fmla="*/ 5651500 w 5664200"/>
                <a:gd name="connsiteY66" fmla="*/ 2476500 h 5257800"/>
                <a:gd name="connsiteX67" fmla="*/ 5664200 w 5664200"/>
                <a:gd name="connsiteY67" fmla="*/ 2514600 h 5257800"/>
                <a:gd name="connsiteX68" fmla="*/ 5651500 w 5664200"/>
                <a:gd name="connsiteY68" fmla="*/ 2717800 h 5257800"/>
                <a:gd name="connsiteX69" fmla="*/ 5638800 w 5664200"/>
                <a:gd name="connsiteY69" fmla="*/ 2755900 h 5257800"/>
                <a:gd name="connsiteX70" fmla="*/ 5600700 w 5664200"/>
                <a:gd name="connsiteY70" fmla="*/ 2768600 h 5257800"/>
                <a:gd name="connsiteX71" fmla="*/ 5562600 w 5664200"/>
                <a:gd name="connsiteY71" fmla="*/ 2794000 h 5257800"/>
                <a:gd name="connsiteX72" fmla="*/ 5473700 w 5664200"/>
                <a:gd name="connsiteY72" fmla="*/ 2819400 h 5257800"/>
                <a:gd name="connsiteX73" fmla="*/ 5359400 w 5664200"/>
                <a:gd name="connsiteY73" fmla="*/ 2870200 h 5257800"/>
                <a:gd name="connsiteX74" fmla="*/ 5270500 w 5664200"/>
                <a:gd name="connsiteY74" fmla="*/ 2933700 h 5257800"/>
                <a:gd name="connsiteX75" fmla="*/ 5245100 w 5664200"/>
                <a:gd name="connsiteY75" fmla="*/ 2984500 h 5257800"/>
                <a:gd name="connsiteX76" fmla="*/ 5232400 w 5664200"/>
                <a:gd name="connsiteY76" fmla="*/ 3022600 h 5257800"/>
                <a:gd name="connsiteX77" fmla="*/ 5181600 w 5664200"/>
                <a:gd name="connsiteY77" fmla="*/ 3098800 h 5257800"/>
                <a:gd name="connsiteX78" fmla="*/ 5168900 w 5664200"/>
                <a:gd name="connsiteY78" fmla="*/ 3136900 h 5257800"/>
                <a:gd name="connsiteX79" fmla="*/ 5130800 w 5664200"/>
                <a:gd name="connsiteY79" fmla="*/ 3162300 h 5257800"/>
                <a:gd name="connsiteX80" fmla="*/ 5054600 w 5664200"/>
                <a:gd name="connsiteY80" fmla="*/ 3238500 h 5257800"/>
                <a:gd name="connsiteX81" fmla="*/ 5016500 w 5664200"/>
                <a:gd name="connsiteY81" fmla="*/ 3263900 h 5257800"/>
                <a:gd name="connsiteX82" fmla="*/ 4965700 w 5664200"/>
                <a:gd name="connsiteY82" fmla="*/ 3314700 h 5257800"/>
                <a:gd name="connsiteX83" fmla="*/ 4927600 w 5664200"/>
                <a:gd name="connsiteY83" fmla="*/ 3327400 h 5257800"/>
                <a:gd name="connsiteX84" fmla="*/ 4851400 w 5664200"/>
                <a:gd name="connsiteY84" fmla="*/ 3390900 h 5257800"/>
                <a:gd name="connsiteX85" fmla="*/ 4762500 w 5664200"/>
                <a:gd name="connsiteY85" fmla="*/ 3454400 h 5257800"/>
                <a:gd name="connsiteX86" fmla="*/ 4711700 w 5664200"/>
                <a:gd name="connsiteY86" fmla="*/ 3467100 h 5257800"/>
                <a:gd name="connsiteX87" fmla="*/ 4635500 w 5664200"/>
                <a:gd name="connsiteY87" fmla="*/ 3492500 h 5257800"/>
                <a:gd name="connsiteX88" fmla="*/ 4445000 w 5664200"/>
                <a:gd name="connsiteY88" fmla="*/ 3530600 h 5257800"/>
                <a:gd name="connsiteX89" fmla="*/ 4394200 w 5664200"/>
                <a:gd name="connsiteY89" fmla="*/ 3556000 h 5257800"/>
                <a:gd name="connsiteX90" fmla="*/ 4241800 w 5664200"/>
                <a:gd name="connsiteY90" fmla="*/ 3581400 h 5257800"/>
                <a:gd name="connsiteX91" fmla="*/ 4203700 w 5664200"/>
                <a:gd name="connsiteY91" fmla="*/ 3606800 h 5257800"/>
                <a:gd name="connsiteX92" fmla="*/ 4038600 w 5664200"/>
                <a:gd name="connsiteY92" fmla="*/ 3657600 h 5257800"/>
                <a:gd name="connsiteX93" fmla="*/ 3962400 w 5664200"/>
                <a:gd name="connsiteY93" fmla="*/ 3708400 h 5257800"/>
                <a:gd name="connsiteX94" fmla="*/ 3810000 w 5664200"/>
                <a:gd name="connsiteY94" fmla="*/ 3746500 h 5257800"/>
                <a:gd name="connsiteX95" fmla="*/ 3759200 w 5664200"/>
                <a:gd name="connsiteY95" fmla="*/ 3771900 h 5257800"/>
                <a:gd name="connsiteX96" fmla="*/ 3619500 w 5664200"/>
                <a:gd name="connsiteY96" fmla="*/ 3835400 h 5257800"/>
                <a:gd name="connsiteX97" fmla="*/ 3543300 w 5664200"/>
                <a:gd name="connsiteY97" fmla="*/ 3873500 h 5257800"/>
                <a:gd name="connsiteX98" fmla="*/ 3479800 w 5664200"/>
                <a:gd name="connsiteY98" fmla="*/ 3898900 h 5257800"/>
                <a:gd name="connsiteX99" fmla="*/ 3403600 w 5664200"/>
                <a:gd name="connsiteY99" fmla="*/ 3911600 h 5257800"/>
                <a:gd name="connsiteX100" fmla="*/ 3340100 w 5664200"/>
                <a:gd name="connsiteY100" fmla="*/ 3924300 h 5257800"/>
                <a:gd name="connsiteX101" fmla="*/ 3302000 w 5664200"/>
                <a:gd name="connsiteY101" fmla="*/ 3937000 h 5257800"/>
                <a:gd name="connsiteX102" fmla="*/ 3124200 w 5664200"/>
                <a:gd name="connsiteY102" fmla="*/ 3962400 h 5257800"/>
                <a:gd name="connsiteX103" fmla="*/ 2679700 w 5664200"/>
                <a:gd name="connsiteY103" fmla="*/ 3987800 h 5257800"/>
                <a:gd name="connsiteX104" fmla="*/ 2603500 w 5664200"/>
                <a:gd name="connsiteY104" fmla="*/ 4000500 h 5257800"/>
                <a:gd name="connsiteX105" fmla="*/ 2387600 w 5664200"/>
                <a:gd name="connsiteY105" fmla="*/ 4025900 h 5257800"/>
                <a:gd name="connsiteX106" fmla="*/ 2184400 w 5664200"/>
                <a:gd name="connsiteY106" fmla="*/ 4051300 h 5257800"/>
                <a:gd name="connsiteX107" fmla="*/ 2044700 w 5664200"/>
                <a:gd name="connsiteY107" fmla="*/ 4076700 h 5257800"/>
                <a:gd name="connsiteX108" fmla="*/ 1993900 w 5664200"/>
                <a:gd name="connsiteY108" fmla="*/ 4089400 h 5257800"/>
                <a:gd name="connsiteX109" fmla="*/ 1892300 w 5664200"/>
                <a:gd name="connsiteY109" fmla="*/ 4102100 h 5257800"/>
                <a:gd name="connsiteX110" fmla="*/ 1714500 w 5664200"/>
                <a:gd name="connsiteY110" fmla="*/ 4127500 h 5257800"/>
                <a:gd name="connsiteX111" fmla="*/ 1676400 w 5664200"/>
                <a:gd name="connsiteY111" fmla="*/ 4152900 h 5257800"/>
                <a:gd name="connsiteX112" fmla="*/ 1549400 w 5664200"/>
                <a:gd name="connsiteY112" fmla="*/ 4165600 h 5257800"/>
                <a:gd name="connsiteX113" fmla="*/ 1333500 w 5664200"/>
                <a:gd name="connsiteY113" fmla="*/ 4203700 h 5257800"/>
                <a:gd name="connsiteX114" fmla="*/ 1130300 w 5664200"/>
                <a:gd name="connsiteY114" fmla="*/ 4229100 h 5257800"/>
                <a:gd name="connsiteX115" fmla="*/ 1079500 w 5664200"/>
                <a:gd name="connsiteY115" fmla="*/ 4241800 h 5257800"/>
                <a:gd name="connsiteX116" fmla="*/ 1003300 w 5664200"/>
                <a:gd name="connsiteY116" fmla="*/ 4254500 h 5257800"/>
                <a:gd name="connsiteX117" fmla="*/ 927100 w 5664200"/>
                <a:gd name="connsiteY117" fmla="*/ 4279900 h 5257800"/>
                <a:gd name="connsiteX118" fmla="*/ 838200 w 5664200"/>
                <a:gd name="connsiteY118" fmla="*/ 4343400 h 5257800"/>
                <a:gd name="connsiteX119" fmla="*/ 749300 w 5664200"/>
                <a:gd name="connsiteY119" fmla="*/ 4406900 h 5257800"/>
                <a:gd name="connsiteX120" fmla="*/ 711200 w 5664200"/>
                <a:gd name="connsiteY120" fmla="*/ 4419600 h 5257800"/>
                <a:gd name="connsiteX121" fmla="*/ 635000 w 5664200"/>
                <a:gd name="connsiteY121" fmla="*/ 4483100 h 5257800"/>
                <a:gd name="connsiteX122" fmla="*/ 584200 w 5664200"/>
                <a:gd name="connsiteY122" fmla="*/ 4521200 h 5257800"/>
                <a:gd name="connsiteX123" fmla="*/ 508000 w 5664200"/>
                <a:gd name="connsiteY123" fmla="*/ 4572000 h 5257800"/>
                <a:gd name="connsiteX124" fmla="*/ 457200 w 5664200"/>
                <a:gd name="connsiteY124" fmla="*/ 4622800 h 5257800"/>
                <a:gd name="connsiteX125" fmla="*/ 381000 w 5664200"/>
                <a:gd name="connsiteY125" fmla="*/ 4699000 h 5257800"/>
                <a:gd name="connsiteX126" fmla="*/ 330200 w 5664200"/>
                <a:gd name="connsiteY126" fmla="*/ 4775200 h 5257800"/>
                <a:gd name="connsiteX127" fmla="*/ 317500 w 5664200"/>
                <a:gd name="connsiteY127" fmla="*/ 4813300 h 5257800"/>
                <a:gd name="connsiteX128" fmla="*/ 279400 w 5664200"/>
                <a:gd name="connsiteY128" fmla="*/ 4851400 h 5257800"/>
                <a:gd name="connsiteX129" fmla="*/ 228600 w 5664200"/>
                <a:gd name="connsiteY129" fmla="*/ 4927600 h 5257800"/>
                <a:gd name="connsiteX130" fmla="*/ 165100 w 5664200"/>
                <a:gd name="connsiteY130" fmla="*/ 5016500 h 5257800"/>
                <a:gd name="connsiteX131" fmla="*/ 101600 w 5664200"/>
                <a:gd name="connsiteY131" fmla="*/ 5143500 h 5257800"/>
                <a:gd name="connsiteX132" fmla="*/ 76200 w 5664200"/>
                <a:gd name="connsiteY132" fmla="*/ 5181600 h 5257800"/>
                <a:gd name="connsiteX133" fmla="*/ 38100 w 5664200"/>
                <a:gd name="connsiteY133" fmla="*/ 5207000 h 5257800"/>
                <a:gd name="connsiteX134" fmla="*/ 0 w 5664200"/>
                <a:gd name="connsiteY134"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774700 w 5664200"/>
                <a:gd name="connsiteY3" fmla="*/ 774700 h 5257800"/>
                <a:gd name="connsiteX4" fmla="*/ 850900 w 5664200"/>
                <a:gd name="connsiteY4" fmla="*/ 800100 h 5257800"/>
                <a:gd name="connsiteX5" fmla="*/ 952500 w 5664200"/>
                <a:gd name="connsiteY5" fmla="*/ 850900 h 5257800"/>
                <a:gd name="connsiteX6" fmla="*/ 990600 w 5664200"/>
                <a:gd name="connsiteY6" fmla="*/ 876300 h 5257800"/>
                <a:gd name="connsiteX7" fmla="*/ 1028700 w 5664200"/>
                <a:gd name="connsiteY7" fmla="*/ 889000 h 5257800"/>
                <a:gd name="connsiteX8" fmla="*/ 1066800 w 5664200"/>
                <a:gd name="connsiteY8" fmla="*/ 914400 h 5257800"/>
                <a:gd name="connsiteX9" fmla="*/ 1168400 w 5664200"/>
                <a:gd name="connsiteY9" fmla="*/ 939800 h 5257800"/>
                <a:gd name="connsiteX10" fmla="*/ 1358900 w 5664200"/>
                <a:gd name="connsiteY10" fmla="*/ 977900 h 5257800"/>
                <a:gd name="connsiteX11" fmla="*/ 1422400 w 5664200"/>
                <a:gd name="connsiteY11" fmla="*/ 990600 h 5257800"/>
                <a:gd name="connsiteX12" fmla="*/ 1498600 w 5664200"/>
                <a:gd name="connsiteY12" fmla="*/ 1016000 h 5257800"/>
                <a:gd name="connsiteX13" fmla="*/ 1651000 w 5664200"/>
                <a:gd name="connsiteY13" fmla="*/ 1028700 h 5257800"/>
                <a:gd name="connsiteX14" fmla="*/ 1689100 w 5664200"/>
                <a:gd name="connsiteY14" fmla="*/ 1041400 h 5257800"/>
                <a:gd name="connsiteX15" fmla="*/ 2019300 w 5664200"/>
                <a:gd name="connsiteY15" fmla="*/ 1092200 h 5257800"/>
                <a:gd name="connsiteX16" fmla="*/ 2197100 w 5664200"/>
                <a:gd name="connsiteY16" fmla="*/ 1117600 h 5257800"/>
                <a:gd name="connsiteX17" fmla="*/ 2247900 w 5664200"/>
                <a:gd name="connsiteY17" fmla="*/ 1130300 h 5257800"/>
                <a:gd name="connsiteX18" fmla="*/ 2286000 w 5664200"/>
                <a:gd name="connsiteY18" fmla="*/ 1155700 h 5257800"/>
                <a:gd name="connsiteX19" fmla="*/ 2374900 w 5664200"/>
                <a:gd name="connsiteY19" fmla="*/ 1181100 h 5257800"/>
                <a:gd name="connsiteX20" fmla="*/ 2413000 w 5664200"/>
                <a:gd name="connsiteY20" fmla="*/ 1206500 h 5257800"/>
                <a:gd name="connsiteX21" fmla="*/ 2514600 w 5664200"/>
                <a:gd name="connsiteY21" fmla="*/ 1231900 h 5257800"/>
                <a:gd name="connsiteX22" fmla="*/ 2590800 w 5664200"/>
                <a:gd name="connsiteY22" fmla="*/ 1257300 h 5257800"/>
                <a:gd name="connsiteX23" fmla="*/ 2628900 w 5664200"/>
                <a:gd name="connsiteY23" fmla="*/ 1270000 h 5257800"/>
                <a:gd name="connsiteX24" fmla="*/ 2705100 w 5664200"/>
                <a:gd name="connsiteY24" fmla="*/ 1308100 h 5257800"/>
                <a:gd name="connsiteX25" fmla="*/ 2743200 w 5664200"/>
                <a:gd name="connsiteY25" fmla="*/ 1333500 h 5257800"/>
                <a:gd name="connsiteX26" fmla="*/ 2857500 w 5664200"/>
                <a:gd name="connsiteY26" fmla="*/ 1358900 h 5257800"/>
                <a:gd name="connsiteX27" fmla="*/ 2921000 w 5664200"/>
                <a:gd name="connsiteY27" fmla="*/ 1384300 h 5257800"/>
                <a:gd name="connsiteX28" fmla="*/ 2971800 w 5664200"/>
                <a:gd name="connsiteY28" fmla="*/ 1397000 h 5257800"/>
                <a:gd name="connsiteX29" fmla="*/ 3035300 w 5664200"/>
                <a:gd name="connsiteY29" fmla="*/ 1422400 h 5257800"/>
                <a:gd name="connsiteX30" fmla="*/ 3073400 w 5664200"/>
                <a:gd name="connsiteY30" fmla="*/ 1435100 h 5257800"/>
                <a:gd name="connsiteX31" fmla="*/ 3124200 w 5664200"/>
                <a:gd name="connsiteY31" fmla="*/ 1460500 h 5257800"/>
                <a:gd name="connsiteX32" fmla="*/ 3289300 w 5664200"/>
                <a:gd name="connsiteY32" fmla="*/ 1473200 h 5257800"/>
                <a:gd name="connsiteX33" fmla="*/ 3429000 w 5664200"/>
                <a:gd name="connsiteY33" fmla="*/ 1498600 h 5257800"/>
                <a:gd name="connsiteX34" fmla="*/ 3556000 w 5664200"/>
                <a:gd name="connsiteY34" fmla="*/ 1511300 h 5257800"/>
                <a:gd name="connsiteX35" fmla="*/ 3771900 w 5664200"/>
                <a:gd name="connsiteY35" fmla="*/ 1549400 h 5257800"/>
                <a:gd name="connsiteX36" fmla="*/ 3911600 w 5664200"/>
                <a:gd name="connsiteY36" fmla="*/ 1587500 h 5257800"/>
                <a:gd name="connsiteX37" fmla="*/ 3962400 w 5664200"/>
                <a:gd name="connsiteY37" fmla="*/ 1600200 h 5257800"/>
                <a:gd name="connsiteX38" fmla="*/ 4038600 w 5664200"/>
                <a:gd name="connsiteY38" fmla="*/ 1638300 h 5257800"/>
                <a:gd name="connsiteX39" fmla="*/ 4127500 w 5664200"/>
                <a:gd name="connsiteY39" fmla="*/ 1663700 h 5257800"/>
                <a:gd name="connsiteX40" fmla="*/ 4165600 w 5664200"/>
                <a:gd name="connsiteY40" fmla="*/ 1689100 h 5257800"/>
                <a:gd name="connsiteX41" fmla="*/ 4203700 w 5664200"/>
                <a:gd name="connsiteY41" fmla="*/ 1701800 h 5257800"/>
                <a:gd name="connsiteX42" fmla="*/ 4356100 w 5664200"/>
                <a:gd name="connsiteY42" fmla="*/ 1727200 h 5257800"/>
                <a:gd name="connsiteX43" fmla="*/ 4470400 w 5664200"/>
                <a:gd name="connsiteY43" fmla="*/ 1765300 h 5257800"/>
                <a:gd name="connsiteX44" fmla="*/ 4521200 w 5664200"/>
                <a:gd name="connsiteY44" fmla="*/ 1790700 h 5257800"/>
                <a:gd name="connsiteX45" fmla="*/ 4584700 w 5664200"/>
                <a:gd name="connsiteY45" fmla="*/ 1803400 h 5257800"/>
                <a:gd name="connsiteX46" fmla="*/ 4635500 w 5664200"/>
                <a:gd name="connsiteY46" fmla="*/ 1828800 h 5257800"/>
                <a:gd name="connsiteX47" fmla="*/ 4762500 w 5664200"/>
                <a:gd name="connsiteY47" fmla="*/ 1866900 h 5257800"/>
                <a:gd name="connsiteX48" fmla="*/ 4800600 w 5664200"/>
                <a:gd name="connsiteY48" fmla="*/ 1905000 h 5257800"/>
                <a:gd name="connsiteX49" fmla="*/ 4838700 w 5664200"/>
                <a:gd name="connsiteY49" fmla="*/ 1917700 h 5257800"/>
                <a:gd name="connsiteX50" fmla="*/ 4889500 w 5664200"/>
                <a:gd name="connsiteY50" fmla="*/ 1943100 h 5257800"/>
                <a:gd name="connsiteX51" fmla="*/ 4927600 w 5664200"/>
                <a:gd name="connsiteY51" fmla="*/ 1968500 h 5257800"/>
                <a:gd name="connsiteX52" fmla="*/ 4965700 w 5664200"/>
                <a:gd name="connsiteY52" fmla="*/ 1981200 h 5257800"/>
                <a:gd name="connsiteX53" fmla="*/ 5016500 w 5664200"/>
                <a:gd name="connsiteY53" fmla="*/ 2006600 h 5257800"/>
                <a:gd name="connsiteX54" fmla="*/ 5105400 w 5664200"/>
                <a:gd name="connsiteY54" fmla="*/ 2032000 h 5257800"/>
                <a:gd name="connsiteX55" fmla="*/ 5143500 w 5664200"/>
                <a:gd name="connsiteY55" fmla="*/ 2057400 h 5257800"/>
                <a:gd name="connsiteX56" fmla="*/ 5181600 w 5664200"/>
                <a:gd name="connsiteY56" fmla="*/ 2095500 h 5257800"/>
                <a:gd name="connsiteX57" fmla="*/ 5257800 w 5664200"/>
                <a:gd name="connsiteY57" fmla="*/ 2120900 h 5257800"/>
                <a:gd name="connsiteX58" fmla="*/ 5384800 w 5664200"/>
                <a:gd name="connsiteY58" fmla="*/ 2209800 h 5257800"/>
                <a:gd name="connsiteX59" fmla="*/ 5422900 w 5664200"/>
                <a:gd name="connsiteY59" fmla="*/ 2222500 h 5257800"/>
                <a:gd name="connsiteX60" fmla="*/ 5461000 w 5664200"/>
                <a:gd name="connsiteY60" fmla="*/ 2260600 h 5257800"/>
                <a:gd name="connsiteX61" fmla="*/ 5499100 w 5664200"/>
                <a:gd name="connsiteY61" fmla="*/ 2273300 h 5257800"/>
                <a:gd name="connsiteX62" fmla="*/ 5537200 w 5664200"/>
                <a:gd name="connsiteY62" fmla="*/ 2298700 h 5257800"/>
                <a:gd name="connsiteX63" fmla="*/ 5588000 w 5664200"/>
                <a:gd name="connsiteY63" fmla="*/ 2324100 h 5257800"/>
                <a:gd name="connsiteX64" fmla="*/ 5638800 w 5664200"/>
                <a:gd name="connsiteY64" fmla="*/ 2438400 h 5257800"/>
                <a:gd name="connsiteX65" fmla="*/ 5651500 w 5664200"/>
                <a:gd name="connsiteY65" fmla="*/ 2476500 h 5257800"/>
                <a:gd name="connsiteX66" fmla="*/ 5664200 w 5664200"/>
                <a:gd name="connsiteY66" fmla="*/ 2514600 h 5257800"/>
                <a:gd name="connsiteX67" fmla="*/ 5651500 w 5664200"/>
                <a:gd name="connsiteY67" fmla="*/ 2717800 h 5257800"/>
                <a:gd name="connsiteX68" fmla="*/ 5638800 w 5664200"/>
                <a:gd name="connsiteY68" fmla="*/ 2755900 h 5257800"/>
                <a:gd name="connsiteX69" fmla="*/ 5600700 w 5664200"/>
                <a:gd name="connsiteY69" fmla="*/ 2768600 h 5257800"/>
                <a:gd name="connsiteX70" fmla="*/ 5562600 w 5664200"/>
                <a:gd name="connsiteY70" fmla="*/ 2794000 h 5257800"/>
                <a:gd name="connsiteX71" fmla="*/ 5473700 w 5664200"/>
                <a:gd name="connsiteY71" fmla="*/ 2819400 h 5257800"/>
                <a:gd name="connsiteX72" fmla="*/ 5359400 w 5664200"/>
                <a:gd name="connsiteY72" fmla="*/ 2870200 h 5257800"/>
                <a:gd name="connsiteX73" fmla="*/ 5270500 w 5664200"/>
                <a:gd name="connsiteY73" fmla="*/ 2933700 h 5257800"/>
                <a:gd name="connsiteX74" fmla="*/ 5245100 w 5664200"/>
                <a:gd name="connsiteY74" fmla="*/ 2984500 h 5257800"/>
                <a:gd name="connsiteX75" fmla="*/ 5232400 w 5664200"/>
                <a:gd name="connsiteY75" fmla="*/ 3022600 h 5257800"/>
                <a:gd name="connsiteX76" fmla="*/ 5181600 w 5664200"/>
                <a:gd name="connsiteY76" fmla="*/ 3098800 h 5257800"/>
                <a:gd name="connsiteX77" fmla="*/ 5168900 w 5664200"/>
                <a:gd name="connsiteY77" fmla="*/ 3136900 h 5257800"/>
                <a:gd name="connsiteX78" fmla="*/ 5130800 w 5664200"/>
                <a:gd name="connsiteY78" fmla="*/ 3162300 h 5257800"/>
                <a:gd name="connsiteX79" fmla="*/ 5054600 w 5664200"/>
                <a:gd name="connsiteY79" fmla="*/ 3238500 h 5257800"/>
                <a:gd name="connsiteX80" fmla="*/ 5016500 w 5664200"/>
                <a:gd name="connsiteY80" fmla="*/ 3263900 h 5257800"/>
                <a:gd name="connsiteX81" fmla="*/ 4965700 w 5664200"/>
                <a:gd name="connsiteY81" fmla="*/ 3314700 h 5257800"/>
                <a:gd name="connsiteX82" fmla="*/ 4927600 w 5664200"/>
                <a:gd name="connsiteY82" fmla="*/ 3327400 h 5257800"/>
                <a:gd name="connsiteX83" fmla="*/ 4851400 w 5664200"/>
                <a:gd name="connsiteY83" fmla="*/ 3390900 h 5257800"/>
                <a:gd name="connsiteX84" fmla="*/ 4762500 w 5664200"/>
                <a:gd name="connsiteY84" fmla="*/ 3454400 h 5257800"/>
                <a:gd name="connsiteX85" fmla="*/ 4711700 w 5664200"/>
                <a:gd name="connsiteY85" fmla="*/ 3467100 h 5257800"/>
                <a:gd name="connsiteX86" fmla="*/ 4635500 w 5664200"/>
                <a:gd name="connsiteY86" fmla="*/ 3492500 h 5257800"/>
                <a:gd name="connsiteX87" fmla="*/ 4445000 w 5664200"/>
                <a:gd name="connsiteY87" fmla="*/ 3530600 h 5257800"/>
                <a:gd name="connsiteX88" fmla="*/ 4394200 w 5664200"/>
                <a:gd name="connsiteY88" fmla="*/ 3556000 h 5257800"/>
                <a:gd name="connsiteX89" fmla="*/ 4241800 w 5664200"/>
                <a:gd name="connsiteY89" fmla="*/ 3581400 h 5257800"/>
                <a:gd name="connsiteX90" fmla="*/ 4203700 w 5664200"/>
                <a:gd name="connsiteY90" fmla="*/ 3606800 h 5257800"/>
                <a:gd name="connsiteX91" fmla="*/ 4038600 w 5664200"/>
                <a:gd name="connsiteY91" fmla="*/ 3657600 h 5257800"/>
                <a:gd name="connsiteX92" fmla="*/ 3962400 w 5664200"/>
                <a:gd name="connsiteY92" fmla="*/ 3708400 h 5257800"/>
                <a:gd name="connsiteX93" fmla="*/ 3810000 w 5664200"/>
                <a:gd name="connsiteY93" fmla="*/ 3746500 h 5257800"/>
                <a:gd name="connsiteX94" fmla="*/ 3759200 w 5664200"/>
                <a:gd name="connsiteY94" fmla="*/ 3771900 h 5257800"/>
                <a:gd name="connsiteX95" fmla="*/ 3619500 w 5664200"/>
                <a:gd name="connsiteY95" fmla="*/ 3835400 h 5257800"/>
                <a:gd name="connsiteX96" fmla="*/ 3543300 w 5664200"/>
                <a:gd name="connsiteY96" fmla="*/ 3873500 h 5257800"/>
                <a:gd name="connsiteX97" fmla="*/ 3479800 w 5664200"/>
                <a:gd name="connsiteY97" fmla="*/ 3898900 h 5257800"/>
                <a:gd name="connsiteX98" fmla="*/ 3403600 w 5664200"/>
                <a:gd name="connsiteY98" fmla="*/ 3911600 h 5257800"/>
                <a:gd name="connsiteX99" fmla="*/ 3340100 w 5664200"/>
                <a:gd name="connsiteY99" fmla="*/ 3924300 h 5257800"/>
                <a:gd name="connsiteX100" fmla="*/ 3302000 w 5664200"/>
                <a:gd name="connsiteY100" fmla="*/ 3937000 h 5257800"/>
                <a:gd name="connsiteX101" fmla="*/ 3124200 w 5664200"/>
                <a:gd name="connsiteY101" fmla="*/ 3962400 h 5257800"/>
                <a:gd name="connsiteX102" fmla="*/ 2679700 w 5664200"/>
                <a:gd name="connsiteY102" fmla="*/ 3987800 h 5257800"/>
                <a:gd name="connsiteX103" fmla="*/ 2603500 w 5664200"/>
                <a:gd name="connsiteY103" fmla="*/ 4000500 h 5257800"/>
                <a:gd name="connsiteX104" fmla="*/ 2387600 w 5664200"/>
                <a:gd name="connsiteY104" fmla="*/ 4025900 h 5257800"/>
                <a:gd name="connsiteX105" fmla="*/ 2184400 w 5664200"/>
                <a:gd name="connsiteY105" fmla="*/ 4051300 h 5257800"/>
                <a:gd name="connsiteX106" fmla="*/ 2044700 w 5664200"/>
                <a:gd name="connsiteY106" fmla="*/ 4076700 h 5257800"/>
                <a:gd name="connsiteX107" fmla="*/ 1993900 w 5664200"/>
                <a:gd name="connsiteY107" fmla="*/ 4089400 h 5257800"/>
                <a:gd name="connsiteX108" fmla="*/ 1892300 w 5664200"/>
                <a:gd name="connsiteY108" fmla="*/ 4102100 h 5257800"/>
                <a:gd name="connsiteX109" fmla="*/ 1714500 w 5664200"/>
                <a:gd name="connsiteY109" fmla="*/ 4127500 h 5257800"/>
                <a:gd name="connsiteX110" fmla="*/ 1676400 w 5664200"/>
                <a:gd name="connsiteY110" fmla="*/ 4152900 h 5257800"/>
                <a:gd name="connsiteX111" fmla="*/ 1549400 w 5664200"/>
                <a:gd name="connsiteY111" fmla="*/ 4165600 h 5257800"/>
                <a:gd name="connsiteX112" fmla="*/ 1333500 w 5664200"/>
                <a:gd name="connsiteY112" fmla="*/ 4203700 h 5257800"/>
                <a:gd name="connsiteX113" fmla="*/ 1130300 w 5664200"/>
                <a:gd name="connsiteY113" fmla="*/ 4229100 h 5257800"/>
                <a:gd name="connsiteX114" fmla="*/ 1079500 w 5664200"/>
                <a:gd name="connsiteY114" fmla="*/ 4241800 h 5257800"/>
                <a:gd name="connsiteX115" fmla="*/ 1003300 w 5664200"/>
                <a:gd name="connsiteY115" fmla="*/ 4254500 h 5257800"/>
                <a:gd name="connsiteX116" fmla="*/ 927100 w 5664200"/>
                <a:gd name="connsiteY116" fmla="*/ 4279900 h 5257800"/>
                <a:gd name="connsiteX117" fmla="*/ 838200 w 5664200"/>
                <a:gd name="connsiteY117" fmla="*/ 4343400 h 5257800"/>
                <a:gd name="connsiteX118" fmla="*/ 749300 w 5664200"/>
                <a:gd name="connsiteY118" fmla="*/ 4406900 h 5257800"/>
                <a:gd name="connsiteX119" fmla="*/ 711200 w 5664200"/>
                <a:gd name="connsiteY119" fmla="*/ 4419600 h 5257800"/>
                <a:gd name="connsiteX120" fmla="*/ 635000 w 5664200"/>
                <a:gd name="connsiteY120" fmla="*/ 4483100 h 5257800"/>
                <a:gd name="connsiteX121" fmla="*/ 584200 w 5664200"/>
                <a:gd name="connsiteY121" fmla="*/ 4521200 h 5257800"/>
                <a:gd name="connsiteX122" fmla="*/ 508000 w 5664200"/>
                <a:gd name="connsiteY122" fmla="*/ 4572000 h 5257800"/>
                <a:gd name="connsiteX123" fmla="*/ 457200 w 5664200"/>
                <a:gd name="connsiteY123" fmla="*/ 4622800 h 5257800"/>
                <a:gd name="connsiteX124" fmla="*/ 381000 w 5664200"/>
                <a:gd name="connsiteY124" fmla="*/ 4699000 h 5257800"/>
                <a:gd name="connsiteX125" fmla="*/ 330200 w 5664200"/>
                <a:gd name="connsiteY125" fmla="*/ 4775200 h 5257800"/>
                <a:gd name="connsiteX126" fmla="*/ 317500 w 5664200"/>
                <a:gd name="connsiteY126" fmla="*/ 4813300 h 5257800"/>
                <a:gd name="connsiteX127" fmla="*/ 279400 w 5664200"/>
                <a:gd name="connsiteY127" fmla="*/ 4851400 h 5257800"/>
                <a:gd name="connsiteX128" fmla="*/ 228600 w 5664200"/>
                <a:gd name="connsiteY128" fmla="*/ 4927600 h 5257800"/>
                <a:gd name="connsiteX129" fmla="*/ 165100 w 5664200"/>
                <a:gd name="connsiteY129" fmla="*/ 5016500 h 5257800"/>
                <a:gd name="connsiteX130" fmla="*/ 101600 w 5664200"/>
                <a:gd name="connsiteY130" fmla="*/ 5143500 h 5257800"/>
                <a:gd name="connsiteX131" fmla="*/ 76200 w 5664200"/>
                <a:gd name="connsiteY131" fmla="*/ 5181600 h 5257800"/>
                <a:gd name="connsiteX132" fmla="*/ 38100 w 5664200"/>
                <a:gd name="connsiteY132" fmla="*/ 5207000 h 5257800"/>
                <a:gd name="connsiteX133" fmla="*/ 0 w 5664200"/>
                <a:gd name="connsiteY133"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850900 w 5664200"/>
                <a:gd name="connsiteY3" fmla="*/ 800100 h 5257800"/>
                <a:gd name="connsiteX4" fmla="*/ 952500 w 5664200"/>
                <a:gd name="connsiteY4" fmla="*/ 850900 h 5257800"/>
                <a:gd name="connsiteX5" fmla="*/ 990600 w 5664200"/>
                <a:gd name="connsiteY5" fmla="*/ 876300 h 5257800"/>
                <a:gd name="connsiteX6" fmla="*/ 1028700 w 5664200"/>
                <a:gd name="connsiteY6" fmla="*/ 889000 h 5257800"/>
                <a:gd name="connsiteX7" fmla="*/ 1066800 w 5664200"/>
                <a:gd name="connsiteY7" fmla="*/ 914400 h 5257800"/>
                <a:gd name="connsiteX8" fmla="*/ 1168400 w 5664200"/>
                <a:gd name="connsiteY8" fmla="*/ 939800 h 5257800"/>
                <a:gd name="connsiteX9" fmla="*/ 1358900 w 5664200"/>
                <a:gd name="connsiteY9" fmla="*/ 977900 h 5257800"/>
                <a:gd name="connsiteX10" fmla="*/ 1422400 w 5664200"/>
                <a:gd name="connsiteY10" fmla="*/ 990600 h 5257800"/>
                <a:gd name="connsiteX11" fmla="*/ 1498600 w 5664200"/>
                <a:gd name="connsiteY11" fmla="*/ 1016000 h 5257800"/>
                <a:gd name="connsiteX12" fmla="*/ 1651000 w 5664200"/>
                <a:gd name="connsiteY12" fmla="*/ 1028700 h 5257800"/>
                <a:gd name="connsiteX13" fmla="*/ 1689100 w 5664200"/>
                <a:gd name="connsiteY13" fmla="*/ 1041400 h 5257800"/>
                <a:gd name="connsiteX14" fmla="*/ 2019300 w 5664200"/>
                <a:gd name="connsiteY14" fmla="*/ 1092200 h 5257800"/>
                <a:gd name="connsiteX15" fmla="*/ 2197100 w 5664200"/>
                <a:gd name="connsiteY15" fmla="*/ 1117600 h 5257800"/>
                <a:gd name="connsiteX16" fmla="*/ 2247900 w 5664200"/>
                <a:gd name="connsiteY16" fmla="*/ 1130300 h 5257800"/>
                <a:gd name="connsiteX17" fmla="*/ 2286000 w 5664200"/>
                <a:gd name="connsiteY17" fmla="*/ 1155700 h 5257800"/>
                <a:gd name="connsiteX18" fmla="*/ 2374900 w 5664200"/>
                <a:gd name="connsiteY18" fmla="*/ 1181100 h 5257800"/>
                <a:gd name="connsiteX19" fmla="*/ 2413000 w 5664200"/>
                <a:gd name="connsiteY19" fmla="*/ 1206500 h 5257800"/>
                <a:gd name="connsiteX20" fmla="*/ 2514600 w 5664200"/>
                <a:gd name="connsiteY20" fmla="*/ 1231900 h 5257800"/>
                <a:gd name="connsiteX21" fmla="*/ 2590800 w 5664200"/>
                <a:gd name="connsiteY21" fmla="*/ 1257300 h 5257800"/>
                <a:gd name="connsiteX22" fmla="*/ 2628900 w 5664200"/>
                <a:gd name="connsiteY22" fmla="*/ 1270000 h 5257800"/>
                <a:gd name="connsiteX23" fmla="*/ 2705100 w 5664200"/>
                <a:gd name="connsiteY23" fmla="*/ 1308100 h 5257800"/>
                <a:gd name="connsiteX24" fmla="*/ 2743200 w 5664200"/>
                <a:gd name="connsiteY24" fmla="*/ 1333500 h 5257800"/>
                <a:gd name="connsiteX25" fmla="*/ 2857500 w 5664200"/>
                <a:gd name="connsiteY25" fmla="*/ 1358900 h 5257800"/>
                <a:gd name="connsiteX26" fmla="*/ 2921000 w 5664200"/>
                <a:gd name="connsiteY26" fmla="*/ 1384300 h 5257800"/>
                <a:gd name="connsiteX27" fmla="*/ 2971800 w 5664200"/>
                <a:gd name="connsiteY27" fmla="*/ 1397000 h 5257800"/>
                <a:gd name="connsiteX28" fmla="*/ 3035300 w 5664200"/>
                <a:gd name="connsiteY28" fmla="*/ 1422400 h 5257800"/>
                <a:gd name="connsiteX29" fmla="*/ 3073400 w 5664200"/>
                <a:gd name="connsiteY29" fmla="*/ 1435100 h 5257800"/>
                <a:gd name="connsiteX30" fmla="*/ 3124200 w 5664200"/>
                <a:gd name="connsiteY30" fmla="*/ 1460500 h 5257800"/>
                <a:gd name="connsiteX31" fmla="*/ 3289300 w 5664200"/>
                <a:gd name="connsiteY31" fmla="*/ 1473200 h 5257800"/>
                <a:gd name="connsiteX32" fmla="*/ 3429000 w 5664200"/>
                <a:gd name="connsiteY32" fmla="*/ 1498600 h 5257800"/>
                <a:gd name="connsiteX33" fmla="*/ 3556000 w 5664200"/>
                <a:gd name="connsiteY33" fmla="*/ 1511300 h 5257800"/>
                <a:gd name="connsiteX34" fmla="*/ 3771900 w 5664200"/>
                <a:gd name="connsiteY34" fmla="*/ 1549400 h 5257800"/>
                <a:gd name="connsiteX35" fmla="*/ 3911600 w 5664200"/>
                <a:gd name="connsiteY35" fmla="*/ 1587500 h 5257800"/>
                <a:gd name="connsiteX36" fmla="*/ 3962400 w 5664200"/>
                <a:gd name="connsiteY36" fmla="*/ 1600200 h 5257800"/>
                <a:gd name="connsiteX37" fmla="*/ 4038600 w 5664200"/>
                <a:gd name="connsiteY37" fmla="*/ 1638300 h 5257800"/>
                <a:gd name="connsiteX38" fmla="*/ 4127500 w 5664200"/>
                <a:gd name="connsiteY38" fmla="*/ 1663700 h 5257800"/>
                <a:gd name="connsiteX39" fmla="*/ 4165600 w 5664200"/>
                <a:gd name="connsiteY39" fmla="*/ 1689100 h 5257800"/>
                <a:gd name="connsiteX40" fmla="*/ 4203700 w 5664200"/>
                <a:gd name="connsiteY40" fmla="*/ 1701800 h 5257800"/>
                <a:gd name="connsiteX41" fmla="*/ 4356100 w 5664200"/>
                <a:gd name="connsiteY41" fmla="*/ 1727200 h 5257800"/>
                <a:gd name="connsiteX42" fmla="*/ 4470400 w 5664200"/>
                <a:gd name="connsiteY42" fmla="*/ 1765300 h 5257800"/>
                <a:gd name="connsiteX43" fmla="*/ 4521200 w 5664200"/>
                <a:gd name="connsiteY43" fmla="*/ 1790700 h 5257800"/>
                <a:gd name="connsiteX44" fmla="*/ 4584700 w 5664200"/>
                <a:gd name="connsiteY44" fmla="*/ 1803400 h 5257800"/>
                <a:gd name="connsiteX45" fmla="*/ 4635500 w 5664200"/>
                <a:gd name="connsiteY45" fmla="*/ 1828800 h 5257800"/>
                <a:gd name="connsiteX46" fmla="*/ 4762500 w 5664200"/>
                <a:gd name="connsiteY46" fmla="*/ 1866900 h 5257800"/>
                <a:gd name="connsiteX47" fmla="*/ 4800600 w 5664200"/>
                <a:gd name="connsiteY47" fmla="*/ 1905000 h 5257800"/>
                <a:gd name="connsiteX48" fmla="*/ 4838700 w 5664200"/>
                <a:gd name="connsiteY48" fmla="*/ 1917700 h 5257800"/>
                <a:gd name="connsiteX49" fmla="*/ 4889500 w 5664200"/>
                <a:gd name="connsiteY49" fmla="*/ 1943100 h 5257800"/>
                <a:gd name="connsiteX50" fmla="*/ 4927600 w 5664200"/>
                <a:gd name="connsiteY50" fmla="*/ 1968500 h 5257800"/>
                <a:gd name="connsiteX51" fmla="*/ 4965700 w 5664200"/>
                <a:gd name="connsiteY51" fmla="*/ 1981200 h 5257800"/>
                <a:gd name="connsiteX52" fmla="*/ 5016500 w 5664200"/>
                <a:gd name="connsiteY52" fmla="*/ 2006600 h 5257800"/>
                <a:gd name="connsiteX53" fmla="*/ 5105400 w 5664200"/>
                <a:gd name="connsiteY53" fmla="*/ 2032000 h 5257800"/>
                <a:gd name="connsiteX54" fmla="*/ 5143500 w 5664200"/>
                <a:gd name="connsiteY54" fmla="*/ 2057400 h 5257800"/>
                <a:gd name="connsiteX55" fmla="*/ 5181600 w 5664200"/>
                <a:gd name="connsiteY55" fmla="*/ 2095500 h 5257800"/>
                <a:gd name="connsiteX56" fmla="*/ 5257800 w 5664200"/>
                <a:gd name="connsiteY56" fmla="*/ 2120900 h 5257800"/>
                <a:gd name="connsiteX57" fmla="*/ 5384800 w 5664200"/>
                <a:gd name="connsiteY57" fmla="*/ 2209800 h 5257800"/>
                <a:gd name="connsiteX58" fmla="*/ 5422900 w 5664200"/>
                <a:gd name="connsiteY58" fmla="*/ 2222500 h 5257800"/>
                <a:gd name="connsiteX59" fmla="*/ 5461000 w 5664200"/>
                <a:gd name="connsiteY59" fmla="*/ 2260600 h 5257800"/>
                <a:gd name="connsiteX60" fmla="*/ 5499100 w 5664200"/>
                <a:gd name="connsiteY60" fmla="*/ 2273300 h 5257800"/>
                <a:gd name="connsiteX61" fmla="*/ 5537200 w 5664200"/>
                <a:gd name="connsiteY61" fmla="*/ 2298700 h 5257800"/>
                <a:gd name="connsiteX62" fmla="*/ 5588000 w 5664200"/>
                <a:gd name="connsiteY62" fmla="*/ 2324100 h 5257800"/>
                <a:gd name="connsiteX63" fmla="*/ 5638800 w 5664200"/>
                <a:gd name="connsiteY63" fmla="*/ 2438400 h 5257800"/>
                <a:gd name="connsiteX64" fmla="*/ 5651500 w 5664200"/>
                <a:gd name="connsiteY64" fmla="*/ 2476500 h 5257800"/>
                <a:gd name="connsiteX65" fmla="*/ 5664200 w 5664200"/>
                <a:gd name="connsiteY65" fmla="*/ 2514600 h 5257800"/>
                <a:gd name="connsiteX66" fmla="*/ 5651500 w 5664200"/>
                <a:gd name="connsiteY66" fmla="*/ 2717800 h 5257800"/>
                <a:gd name="connsiteX67" fmla="*/ 5638800 w 5664200"/>
                <a:gd name="connsiteY67" fmla="*/ 2755900 h 5257800"/>
                <a:gd name="connsiteX68" fmla="*/ 5600700 w 5664200"/>
                <a:gd name="connsiteY68" fmla="*/ 2768600 h 5257800"/>
                <a:gd name="connsiteX69" fmla="*/ 5562600 w 5664200"/>
                <a:gd name="connsiteY69" fmla="*/ 2794000 h 5257800"/>
                <a:gd name="connsiteX70" fmla="*/ 5473700 w 5664200"/>
                <a:gd name="connsiteY70" fmla="*/ 2819400 h 5257800"/>
                <a:gd name="connsiteX71" fmla="*/ 5359400 w 5664200"/>
                <a:gd name="connsiteY71" fmla="*/ 2870200 h 5257800"/>
                <a:gd name="connsiteX72" fmla="*/ 5270500 w 5664200"/>
                <a:gd name="connsiteY72" fmla="*/ 2933700 h 5257800"/>
                <a:gd name="connsiteX73" fmla="*/ 5245100 w 5664200"/>
                <a:gd name="connsiteY73" fmla="*/ 2984500 h 5257800"/>
                <a:gd name="connsiteX74" fmla="*/ 5232400 w 5664200"/>
                <a:gd name="connsiteY74" fmla="*/ 3022600 h 5257800"/>
                <a:gd name="connsiteX75" fmla="*/ 5181600 w 5664200"/>
                <a:gd name="connsiteY75" fmla="*/ 3098800 h 5257800"/>
                <a:gd name="connsiteX76" fmla="*/ 5168900 w 5664200"/>
                <a:gd name="connsiteY76" fmla="*/ 3136900 h 5257800"/>
                <a:gd name="connsiteX77" fmla="*/ 5130800 w 5664200"/>
                <a:gd name="connsiteY77" fmla="*/ 3162300 h 5257800"/>
                <a:gd name="connsiteX78" fmla="*/ 5054600 w 5664200"/>
                <a:gd name="connsiteY78" fmla="*/ 3238500 h 5257800"/>
                <a:gd name="connsiteX79" fmla="*/ 5016500 w 5664200"/>
                <a:gd name="connsiteY79" fmla="*/ 3263900 h 5257800"/>
                <a:gd name="connsiteX80" fmla="*/ 4965700 w 5664200"/>
                <a:gd name="connsiteY80" fmla="*/ 3314700 h 5257800"/>
                <a:gd name="connsiteX81" fmla="*/ 4927600 w 5664200"/>
                <a:gd name="connsiteY81" fmla="*/ 3327400 h 5257800"/>
                <a:gd name="connsiteX82" fmla="*/ 4851400 w 5664200"/>
                <a:gd name="connsiteY82" fmla="*/ 3390900 h 5257800"/>
                <a:gd name="connsiteX83" fmla="*/ 4762500 w 5664200"/>
                <a:gd name="connsiteY83" fmla="*/ 3454400 h 5257800"/>
                <a:gd name="connsiteX84" fmla="*/ 4711700 w 5664200"/>
                <a:gd name="connsiteY84" fmla="*/ 3467100 h 5257800"/>
                <a:gd name="connsiteX85" fmla="*/ 4635500 w 5664200"/>
                <a:gd name="connsiteY85" fmla="*/ 3492500 h 5257800"/>
                <a:gd name="connsiteX86" fmla="*/ 4445000 w 5664200"/>
                <a:gd name="connsiteY86" fmla="*/ 3530600 h 5257800"/>
                <a:gd name="connsiteX87" fmla="*/ 4394200 w 5664200"/>
                <a:gd name="connsiteY87" fmla="*/ 3556000 h 5257800"/>
                <a:gd name="connsiteX88" fmla="*/ 4241800 w 5664200"/>
                <a:gd name="connsiteY88" fmla="*/ 3581400 h 5257800"/>
                <a:gd name="connsiteX89" fmla="*/ 4203700 w 5664200"/>
                <a:gd name="connsiteY89" fmla="*/ 3606800 h 5257800"/>
                <a:gd name="connsiteX90" fmla="*/ 4038600 w 5664200"/>
                <a:gd name="connsiteY90" fmla="*/ 3657600 h 5257800"/>
                <a:gd name="connsiteX91" fmla="*/ 3962400 w 5664200"/>
                <a:gd name="connsiteY91" fmla="*/ 3708400 h 5257800"/>
                <a:gd name="connsiteX92" fmla="*/ 3810000 w 5664200"/>
                <a:gd name="connsiteY92" fmla="*/ 3746500 h 5257800"/>
                <a:gd name="connsiteX93" fmla="*/ 3759200 w 5664200"/>
                <a:gd name="connsiteY93" fmla="*/ 3771900 h 5257800"/>
                <a:gd name="connsiteX94" fmla="*/ 3619500 w 5664200"/>
                <a:gd name="connsiteY94" fmla="*/ 3835400 h 5257800"/>
                <a:gd name="connsiteX95" fmla="*/ 3543300 w 5664200"/>
                <a:gd name="connsiteY95" fmla="*/ 3873500 h 5257800"/>
                <a:gd name="connsiteX96" fmla="*/ 3479800 w 5664200"/>
                <a:gd name="connsiteY96" fmla="*/ 3898900 h 5257800"/>
                <a:gd name="connsiteX97" fmla="*/ 3403600 w 5664200"/>
                <a:gd name="connsiteY97" fmla="*/ 3911600 h 5257800"/>
                <a:gd name="connsiteX98" fmla="*/ 3340100 w 5664200"/>
                <a:gd name="connsiteY98" fmla="*/ 3924300 h 5257800"/>
                <a:gd name="connsiteX99" fmla="*/ 3302000 w 5664200"/>
                <a:gd name="connsiteY99" fmla="*/ 3937000 h 5257800"/>
                <a:gd name="connsiteX100" fmla="*/ 3124200 w 5664200"/>
                <a:gd name="connsiteY100" fmla="*/ 3962400 h 5257800"/>
                <a:gd name="connsiteX101" fmla="*/ 2679700 w 5664200"/>
                <a:gd name="connsiteY101" fmla="*/ 3987800 h 5257800"/>
                <a:gd name="connsiteX102" fmla="*/ 2603500 w 5664200"/>
                <a:gd name="connsiteY102" fmla="*/ 4000500 h 5257800"/>
                <a:gd name="connsiteX103" fmla="*/ 2387600 w 5664200"/>
                <a:gd name="connsiteY103" fmla="*/ 4025900 h 5257800"/>
                <a:gd name="connsiteX104" fmla="*/ 2184400 w 5664200"/>
                <a:gd name="connsiteY104" fmla="*/ 4051300 h 5257800"/>
                <a:gd name="connsiteX105" fmla="*/ 2044700 w 5664200"/>
                <a:gd name="connsiteY105" fmla="*/ 4076700 h 5257800"/>
                <a:gd name="connsiteX106" fmla="*/ 1993900 w 5664200"/>
                <a:gd name="connsiteY106" fmla="*/ 4089400 h 5257800"/>
                <a:gd name="connsiteX107" fmla="*/ 1892300 w 5664200"/>
                <a:gd name="connsiteY107" fmla="*/ 4102100 h 5257800"/>
                <a:gd name="connsiteX108" fmla="*/ 1714500 w 5664200"/>
                <a:gd name="connsiteY108" fmla="*/ 4127500 h 5257800"/>
                <a:gd name="connsiteX109" fmla="*/ 1676400 w 5664200"/>
                <a:gd name="connsiteY109" fmla="*/ 4152900 h 5257800"/>
                <a:gd name="connsiteX110" fmla="*/ 1549400 w 5664200"/>
                <a:gd name="connsiteY110" fmla="*/ 4165600 h 5257800"/>
                <a:gd name="connsiteX111" fmla="*/ 1333500 w 5664200"/>
                <a:gd name="connsiteY111" fmla="*/ 4203700 h 5257800"/>
                <a:gd name="connsiteX112" fmla="*/ 1130300 w 5664200"/>
                <a:gd name="connsiteY112" fmla="*/ 4229100 h 5257800"/>
                <a:gd name="connsiteX113" fmla="*/ 1079500 w 5664200"/>
                <a:gd name="connsiteY113" fmla="*/ 4241800 h 5257800"/>
                <a:gd name="connsiteX114" fmla="*/ 1003300 w 5664200"/>
                <a:gd name="connsiteY114" fmla="*/ 4254500 h 5257800"/>
                <a:gd name="connsiteX115" fmla="*/ 927100 w 5664200"/>
                <a:gd name="connsiteY115" fmla="*/ 4279900 h 5257800"/>
                <a:gd name="connsiteX116" fmla="*/ 838200 w 5664200"/>
                <a:gd name="connsiteY116" fmla="*/ 4343400 h 5257800"/>
                <a:gd name="connsiteX117" fmla="*/ 749300 w 5664200"/>
                <a:gd name="connsiteY117" fmla="*/ 4406900 h 5257800"/>
                <a:gd name="connsiteX118" fmla="*/ 711200 w 5664200"/>
                <a:gd name="connsiteY118" fmla="*/ 4419600 h 5257800"/>
                <a:gd name="connsiteX119" fmla="*/ 635000 w 5664200"/>
                <a:gd name="connsiteY119" fmla="*/ 4483100 h 5257800"/>
                <a:gd name="connsiteX120" fmla="*/ 584200 w 5664200"/>
                <a:gd name="connsiteY120" fmla="*/ 4521200 h 5257800"/>
                <a:gd name="connsiteX121" fmla="*/ 508000 w 5664200"/>
                <a:gd name="connsiteY121" fmla="*/ 4572000 h 5257800"/>
                <a:gd name="connsiteX122" fmla="*/ 457200 w 5664200"/>
                <a:gd name="connsiteY122" fmla="*/ 4622800 h 5257800"/>
                <a:gd name="connsiteX123" fmla="*/ 381000 w 5664200"/>
                <a:gd name="connsiteY123" fmla="*/ 4699000 h 5257800"/>
                <a:gd name="connsiteX124" fmla="*/ 330200 w 5664200"/>
                <a:gd name="connsiteY124" fmla="*/ 4775200 h 5257800"/>
                <a:gd name="connsiteX125" fmla="*/ 317500 w 5664200"/>
                <a:gd name="connsiteY125" fmla="*/ 4813300 h 5257800"/>
                <a:gd name="connsiteX126" fmla="*/ 279400 w 5664200"/>
                <a:gd name="connsiteY126" fmla="*/ 4851400 h 5257800"/>
                <a:gd name="connsiteX127" fmla="*/ 228600 w 5664200"/>
                <a:gd name="connsiteY127" fmla="*/ 4927600 h 5257800"/>
                <a:gd name="connsiteX128" fmla="*/ 165100 w 5664200"/>
                <a:gd name="connsiteY128" fmla="*/ 5016500 h 5257800"/>
                <a:gd name="connsiteX129" fmla="*/ 101600 w 5664200"/>
                <a:gd name="connsiteY129" fmla="*/ 5143500 h 5257800"/>
                <a:gd name="connsiteX130" fmla="*/ 76200 w 5664200"/>
                <a:gd name="connsiteY130" fmla="*/ 5181600 h 5257800"/>
                <a:gd name="connsiteX131" fmla="*/ 38100 w 5664200"/>
                <a:gd name="connsiteY131" fmla="*/ 5207000 h 5257800"/>
                <a:gd name="connsiteX132" fmla="*/ 0 w 5664200"/>
                <a:gd name="connsiteY132"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952500 w 5664200"/>
                <a:gd name="connsiteY3" fmla="*/ 850900 h 5257800"/>
                <a:gd name="connsiteX4" fmla="*/ 990600 w 5664200"/>
                <a:gd name="connsiteY4" fmla="*/ 876300 h 5257800"/>
                <a:gd name="connsiteX5" fmla="*/ 1028700 w 5664200"/>
                <a:gd name="connsiteY5" fmla="*/ 889000 h 5257800"/>
                <a:gd name="connsiteX6" fmla="*/ 1066800 w 5664200"/>
                <a:gd name="connsiteY6" fmla="*/ 914400 h 5257800"/>
                <a:gd name="connsiteX7" fmla="*/ 1168400 w 5664200"/>
                <a:gd name="connsiteY7" fmla="*/ 939800 h 5257800"/>
                <a:gd name="connsiteX8" fmla="*/ 1358900 w 5664200"/>
                <a:gd name="connsiteY8" fmla="*/ 977900 h 5257800"/>
                <a:gd name="connsiteX9" fmla="*/ 1422400 w 5664200"/>
                <a:gd name="connsiteY9" fmla="*/ 990600 h 5257800"/>
                <a:gd name="connsiteX10" fmla="*/ 1498600 w 5664200"/>
                <a:gd name="connsiteY10" fmla="*/ 1016000 h 5257800"/>
                <a:gd name="connsiteX11" fmla="*/ 1651000 w 5664200"/>
                <a:gd name="connsiteY11" fmla="*/ 1028700 h 5257800"/>
                <a:gd name="connsiteX12" fmla="*/ 1689100 w 5664200"/>
                <a:gd name="connsiteY12" fmla="*/ 1041400 h 5257800"/>
                <a:gd name="connsiteX13" fmla="*/ 2019300 w 5664200"/>
                <a:gd name="connsiteY13" fmla="*/ 1092200 h 5257800"/>
                <a:gd name="connsiteX14" fmla="*/ 2197100 w 5664200"/>
                <a:gd name="connsiteY14" fmla="*/ 1117600 h 5257800"/>
                <a:gd name="connsiteX15" fmla="*/ 2247900 w 5664200"/>
                <a:gd name="connsiteY15" fmla="*/ 1130300 h 5257800"/>
                <a:gd name="connsiteX16" fmla="*/ 2286000 w 5664200"/>
                <a:gd name="connsiteY16" fmla="*/ 1155700 h 5257800"/>
                <a:gd name="connsiteX17" fmla="*/ 2374900 w 5664200"/>
                <a:gd name="connsiteY17" fmla="*/ 1181100 h 5257800"/>
                <a:gd name="connsiteX18" fmla="*/ 2413000 w 5664200"/>
                <a:gd name="connsiteY18" fmla="*/ 1206500 h 5257800"/>
                <a:gd name="connsiteX19" fmla="*/ 2514600 w 5664200"/>
                <a:gd name="connsiteY19" fmla="*/ 1231900 h 5257800"/>
                <a:gd name="connsiteX20" fmla="*/ 2590800 w 5664200"/>
                <a:gd name="connsiteY20" fmla="*/ 1257300 h 5257800"/>
                <a:gd name="connsiteX21" fmla="*/ 2628900 w 5664200"/>
                <a:gd name="connsiteY21" fmla="*/ 1270000 h 5257800"/>
                <a:gd name="connsiteX22" fmla="*/ 2705100 w 5664200"/>
                <a:gd name="connsiteY22" fmla="*/ 1308100 h 5257800"/>
                <a:gd name="connsiteX23" fmla="*/ 2743200 w 5664200"/>
                <a:gd name="connsiteY23" fmla="*/ 1333500 h 5257800"/>
                <a:gd name="connsiteX24" fmla="*/ 2857500 w 5664200"/>
                <a:gd name="connsiteY24" fmla="*/ 1358900 h 5257800"/>
                <a:gd name="connsiteX25" fmla="*/ 2921000 w 5664200"/>
                <a:gd name="connsiteY25" fmla="*/ 1384300 h 5257800"/>
                <a:gd name="connsiteX26" fmla="*/ 2971800 w 5664200"/>
                <a:gd name="connsiteY26" fmla="*/ 1397000 h 5257800"/>
                <a:gd name="connsiteX27" fmla="*/ 3035300 w 5664200"/>
                <a:gd name="connsiteY27" fmla="*/ 1422400 h 5257800"/>
                <a:gd name="connsiteX28" fmla="*/ 3073400 w 5664200"/>
                <a:gd name="connsiteY28" fmla="*/ 1435100 h 5257800"/>
                <a:gd name="connsiteX29" fmla="*/ 3124200 w 5664200"/>
                <a:gd name="connsiteY29" fmla="*/ 1460500 h 5257800"/>
                <a:gd name="connsiteX30" fmla="*/ 3289300 w 5664200"/>
                <a:gd name="connsiteY30" fmla="*/ 1473200 h 5257800"/>
                <a:gd name="connsiteX31" fmla="*/ 3429000 w 5664200"/>
                <a:gd name="connsiteY31" fmla="*/ 1498600 h 5257800"/>
                <a:gd name="connsiteX32" fmla="*/ 3556000 w 5664200"/>
                <a:gd name="connsiteY32" fmla="*/ 1511300 h 5257800"/>
                <a:gd name="connsiteX33" fmla="*/ 3771900 w 5664200"/>
                <a:gd name="connsiteY33" fmla="*/ 1549400 h 5257800"/>
                <a:gd name="connsiteX34" fmla="*/ 3911600 w 5664200"/>
                <a:gd name="connsiteY34" fmla="*/ 1587500 h 5257800"/>
                <a:gd name="connsiteX35" fmla="*/ 3962400 w 5664200"/>
                <a:gd name="connsiteY35" fmla="*/ 1600200 h 5257800"/>
                <a:gd name="connsiteX36" fmla="*/ 4038600 w 5664200"/>
                <a:gd name="connsiteY36" fmla="*/ 1638300 h 5257800"/>
                <a:gd name="connsiteX37" fmla="*/ 4127500 w 5664200"/>
                <a:gd name="connsiteY37" fmla="*/ 1663700 h 5257800"/>
                <a:gd name="connsiteX38" fmla="*/ 4165600 w 5664200"/>
                <a:gd name="connsiteY38" fmla="*/ 1689100 h 5257800"/>
                <a:gd name="connsiteX39" fmla="*/ 4203700 w 5664200"/>
                <a:gd name="connsiteY39" fmla="*/ 1701800 h 5257800"/>
                <a:gd name="connsiteX40" fmla="*/ 4356100 w 5664200"/>
                <a:gd name="connsiteY40" fmla="*/ 1727200 h 5257800"/>
                <a:gd name="connsiteX41" fmla="*/ 4470400 w 5664200"/>
                <a:gd name="connsiteY41" fmla="*/ 1765300 h 5257800"/>
                <a:gd name="connsiteX42" fmla="*/ 4521200 w 5664200"/>
                <a:gd name="connsiteY42" fmla="*/ 1790700 h 5257800"/>
                <a:gd name="connsiteX43" fmla="*/ 4584700 w 5664200"/>
                <a:gd name="connsiteY43" fmla="*/ 1803400 h 5257800"/>
                <a:gd name="connsiteX44" fmla="*/ 4635500 w 5664200"/>
                <a:gd name="connsiteY44" fmla="*/ 1828800 h 5257800"/>
                <a:gd name="connsiteX45" fmla="*/ 4762500 w 5664200"/>
                <a:gd name="connsiteY45" fmla="*/ 1866900 h 5257800"/>
                <a:gd name="connsiteX46" fmla="*/ 4800600 w 5664200"/>
                <a:gd name="connsiteY46" fmla="*/ 1905000 h 5257800"/>
                <a:gd name="connsiteX47" fmla="*/ 4838700 w 5664200"/>
                <a:gd name="connsiteY47" fmla="*/ 1917700 h 5257800"/>
                <a:gd name="connsiteX48" fmla="*/ 4889500 w 5664200"/>
                <a:gd name="connsiteY48" fmla="*/ 1943100 h 5257800"/>
                <a:gd name="connsiteX49" fmla="*/ 4927600 w 5664200"/>
                <a:gd name="connsiteY49" fmla="*/ 1968500 h 5257800"/>
                <a:gd name="connsiteX50" fmla="*/ 4965700 w 5664200"/>
                <a:gd name="connsiteY50" fmla="*/ 1981200 h 5257800"/>
                <a:gd name="connsiteX51" fmla="*/ 5016500 w 5664200"/>
                <a:gd name="connsiteY51" fmla="*/ 2006600 h 5257800"/>
                <a:gd name="connsiteX52" fmla="*/ 5105400 w 5664200"/>
                <a:gd name="connsiteY52" fmla="*/ 2032000 h 5257800"/>
                <a:gd name="connsiteX53" fmla="*/ 5143500 w 5664200"/>
                <a:gd name="connsiteY53" fmla="*/ 2057400 h 5257800"/>
                <a:gd name="connsiteX54" fmla="*/ 5181600 w 5664200"/>
                <a:gd name="connsiteY54" fmla="*/ 2095500 h 5257800"/>
                <a:gd name="connsiteX55" fmla="*/ 5257800 w 5664200"/>
                <a:gd name="connsiteY55" fmla="*/ 2120900 h 5257800"/>
                <a:gd name="connsiteX56" fmla="*/ 5384800 w 5664200"/>
                <a:gd name="connsiteY56" fmla="*/ 2209800 h 5257800"/>
                <a:gd name="connsiteX57" fmla="*/ 5422900 w 5664200"/>
                <a:gd name="connsiteY57" fmla="*/ 2222500 h 5257800"/>
                <a:gd name="connsiteX58" fmla="*/ 5461000 w 5664200"/>
                <a:gd name="connsiteY58" fmla="*/ 2260600 h 5257800"/>
                <a:gd name="connsiteX59" fmla="*/ 5499100 w 5664200"/>
                <a:gd name="connsiteY59" fmla="*/ 2273300 h 5257800"/>
                <a:gd name="connsiteX60" fmla="*/ 5537200 w 5664200"/>
                <a:gd name="connsiteY60" fmla="*/ 2298700 h 5257800"/>
                <a:gd name="connsiteX61" fmla="*/ 5588000 w 5664200"/>
                <a:gd name="connsiteY61" fmla="*/ 2324100 h 5257800"/>
                <a:gd name="connsiteX62" fmla="*/ 5638800 w 5664200"/>
                <a:gd name="connsiteY62" fmla="*/ 2438400 h 5257800"/>
                <a:gd name="connsiteX63" fmla="*/ 5651500 w 5664200"/>
                <a:gd name="connsiteY63" fmla="*/ 2476500 h 5257800"/>
                <a:gd name="connsiteX64" fmla="*/ 5664200 w 5664200"/>
                <a:gd name="connsiteY64" fmla="*/ 2514600 h 5257800"/>
                <a:gd name="connsiteX65" fmla="*/ 5651500 w 5664200"/>
                <a:gd name="connsiteY65" fmla="*/ 2717800 h 5257800"/>
                <a:gd name="connsiteX66" fmla="*/ 5638800 w 5664200"/>
                <a:gd name="connsiteY66" fmla="*/ 2755900 h 5257800"/>
                <a:gd name="connsiteX67" fmla="*/ 5600700 w 5664200"/>
                <a:gd name="connsiteY67" fmla="*/ 2768600 h 5257800"/>
                <a:gd name="connsiteX68" fmla="*/ 5562600 w 5664200"/>
                <a:gd name="connsiteY68" fmla="*/ 2794000 h 5257800"/>
                <a:gd name="connsiteX69" fmla="*/ 5473700 w 5664200"/>
                <a:gd name="connsiteY69" fmla="*/ 2819400 h 5257800"/>
                <a:gd name="connsiteX70" fmla="*/ 5359400 w 5664200"/>
                <a:gd name="connsiteY70" fmla="*/ 2870200 h 5257800"/>
                <a:gd name="connsiteX71" fmla="*/ 5270500 w 5664200"/>
                <a:gd name="connsiteY71" fmla="*/ 2933700 h 5257800"/>
                <a:gd name="connsiteX72" fmla="*/ 5245100 w 5664200"/>
                <a:gd name="connsiteY72" fmla="*/ 2984500 h 5257800"/>
                <a:gd name="connsiteX73" fmla="*/ 5232400 w 5664200"/>
                <a:gd name="connsiteY73" fmla="*/ 3022600 h 5257800"/>
                <a:gd name="connsiteX74" fmla="*/ 5181600 w 5664200"/>
                <a:gd name="connsiteY74" fmla="*/ 3098800 h 5257800"/>
                <a:gd name="connsiteX75" fmla="*/ 5168900 w 5664200"/>
                <a:gd name="connsiteY75" fmla="*/ 3136900 h 5257800"/>
                <a:gd name="connsiteX76" fmla="*/ 5130800 w 5664200"/>
                <a:gd name="connsiteY76" fmla="*/ 3162300 h 5257800"/>
                <a:gd name="connsiteX77" fmla="*/ 5054600 w 5664200"/>
                <a:gd name="connsiteY77" fmla="*/ 3238500 h 5257800"/>
                <a:gd name="connsiteX78" fmla="*/ 5016500 w 5664200"/>
                <a:gd name="connsiteY78" fmla="*/ 3263900 h 5257800"/>
                <a:gd name="connsiteX79" fmla="*/ 4965700 w 5664200"/>
                <a:gd name="connsiteY79" fmla="*/ 3314700 h 5257800"/>
                <a:gd name="connsiteX80" fmla="*/ 4927600 w 5664200"/>
                <a:gd name="connsiteY80" fmla="*/ 3327400 h 5257800"/>
                <a:gd name="connsiteX81" fmla="*/ 4851400 w 5664200"/>
                <a:gd name="connsiteY81" fmla="*/ 3390900 h 5257800"/>
                <a:gd name="connsiteX82" fmla="*/ 4762500 w 5664200"/>
                <a:gd name="connsiteY82" fmla="*/ 3454400 h 5257800"/>
                <a:gd name="connsiteX83" fmla="*/ 4711700 w 5664200"/>
                <a:gd name="connsiteY83" fmla="*/ 3467100 h 5257800"/>
                <a:gd name="connsiteX84" fmla="*/ 4635500 w 5664200"/>
                <a:gd name="connsiteY84" fmla="*/ 3492500 h 5257800"/>
                <a:gd name="connsiteX85" fmla="*/ 4445000 w 5664200"/>
                <a:gd name="connsiteY85" fmla="*/ 3530600 h 5257800"/>
                <a:gd name="connsiteX86" fmla="*/ 4394200 w 5664200"/>
                <a:gd name="connsiteY86" fmla="*/ 3556000 h 5257800"/>
                <a:gd name="connsiteX87" fmla="*/ 4241800 w 5664200"/>
                <a:gd name="connsiteY87" fmla="*/ 3581400 h 5257800"/>
                <a:gd name="connsiteX88" fmla="*/ 4203700 w 5664200"/>
                <a:gd name="connsiteY88" fmla="*/ 3606800 h 5257800"/>
                <a:gd name="connsiteX89" fmla="*/ 4038600 w 5664200"/>
                <a:gd name="connsiteY89" fmla="*/ 3657600 h 5257800"/>
                <a:gd name="connsiteX90" fmla="*/ 3962400 w 5664200"/>
                <a:gd name="connsiteY90" fmla="*/ 3708400 h 5257800"/>
                <a:gd name="connsiteX91" fmla="*/ 3810000 w 5664200"/>
                <a:gd name="connsiteY91" fmla="*/ 3746500 h 5257800"/>
                <a:gd name="connsiteX92" fmla="*/ 3759200 w 5664200"/>
                <a:gd name="connsiteY92" fmla="*/ 3771900 h 5257800"/>
                <a:gd name="connsiteX93" fmla="*/ 3619500 w 5664200"/>
                <a:gd name="connsiteY93" fmla="*/ 3835400 h 5257800"/>
                <a:gd name="connsiteX94" fmla="*/ 3543300 w 5664200"/>
                <a:gd name="connsiteY94" fmla="*/ 3873500 h 5257800"/>
                <a:gd name="connsiteX95" fmla="*/ 3479800 w 5664200"/>
                <a:gd name="connsiteY95" fmla="*/ 3898900 h 5257800"/>
                <a:gd name="connsiteX96" fmla="*/ 3403600 w 5664200"/>
                <a:gd name="connsiteY96" fmla="*/ 3911600 h 5257800"/>
                <a:gd name="connsiteX97" fmla="*/ 3340100 w 5664200"/>
                <a:gd name="connsiteY97" fmla="*/ 3924300 h 5257800"/>
                <a:gd name="connsiteX98" fmla="*/ 3302000 w 5664200"/>
                <a:gd name="connsiteY98" fmla="*/ 3937000 h 5257800"/>
                <a:gd name="connsiteX99" fmla="*/ 3124200 w 5664200"/>
                <a:gd name="connsiteY99" fmla="*/ 3962400 h 5257800"/>
                <a:gd name="connsiteX100" fmla="*/ 2679700 w 5664200"/>
                <a:gd name="connsiteY100" fmla="*/ 3987800 h 5257800"/>
                <a:gd name="connsiteX101" fmla="*/ 2603500 w 5664200"/>
                <a:gd name="connsiteY101" fmla="*/ 4000500 h 5257800"/>
                <a:gd name="connsiteX102" fmla="*/ 2387600 w 5664200"/>
                <a:gd name="connsiteY102" fmla="*/ 4025900 h 5257800"/>
                <a:gd name="connsiteX103" fmla="*/ 2184400 w 5664200"/>
                <a:gd name="connsiteY103" fmla="*/ 4051300 h 5257800"/>
                <a:gd name="connsiteX104" fmla="*/ 2044700 w 5664200"/>
                <a:gd name="connsiteY104" fmla="*/ 4076700 h 5257800"/>
                <a:gd name="connsiteX105" fmla="*/ 1993900 w 5664200"/>
                <a:gd name="connsiteY105" fmla="*/ 4089400 h 5257800"/>
                <a:gd name="connsiteX106" fmla="*/ 1892300 w 5664200"/>
                <a:gd name="connsiteY106" fmla="*/ 4102100 h 5257800"/>
                <a:gd name="connsiteX107" fmla="*/ 1714500 w 5664200"/>
                <a:gd name="connsiteY107" fmla="*/ 4127500 h 5257800"/>
                <a:gd name="connsiteX108" fmla="*/ 1676400 w 5664200"/>
                <a:gd name="connsiteY108" fmla="*/ 4152900 h 5257800"/>
                <a:gd name="connsiteX109" fmla="*/ 1549400 w 5664200"/>
                <a:gd name="connsiteY109" fmla="*/ 4165600 h 5257800"/>
                <a:gd name="connsiteX110" fmla="*/ 1333500 w 5664200"/>
                <a:gd name="connsiteY110" fmla="*/ 4203700 h 5257800"/>
                <a:gd name="connsiteX111" fmla="*/ 1130300 w 5664200"/>
                <a:gd name="connsiteY111" fmla="*/ 4229100 h 5257800"/>
                <a:gd name="connsiteX112" fmla="*/ 1079500 w 5664200"/>
                <a:gd name="connsiteY112" fmla="*/ 4241800 h 5257800"/>
                <a:gd name="connsiteX113" fmla="*/ 1003300 w 5664200"/>
                <a:gd name="connsiteY113" fmla="*/ 4254500 h 5257800"/>
                <a:gd name="connsiteX114" fmla="*/ 927100 w 5664200"/>
                <a:gd name="connsiteY114" fmla="*/ 4279900 h 5257800"/>
                <a:gd name="connsiteX115" fmla="*/ 838200 w 5664200"/>
                <a:gd name="connsiteY115" fmla="*/ 4343400 h 5257800"/>
                <a:gd name="connsiteX116" fmla="*/ 749300 w 5664200"/>
                <a:gd name="connsiteY116" fmla="*/ 4406900 h 5257800"/>
                <a:gd name="connsiteX117" fmla="*/ 711200 w 5664200"/>
                <a:gd name="connsiteY117" fmla="*/ 4419600 h 5257800"/>
                <a:gd name="connsiteX118" fmla="*/ 635000 w 5664200"/>
                <a:gd name="connsiteY118" fmla="*/ 4483100 h 5257800"/>
                <a:gd name="connsiteX119" fmla="*/ 584200 w 5664200"/>
                <a:gd name="connsiteY119" fmla="*/ 4521200 h 5257800"/>
                <a:gd name="connsiteX120" fmla="*/ 508000 w 5664200"/>
                <a:gd name="connsiteY120" fmla="*/ 4572000 h 5257800"/>
                <a:gd name="connsiteX121" fmla="*/ 457200 w 5664200"/>
                <a:gd name="connsiteY121" fmla="*/ 4622800 h 5257800"/>
                <a:gd name="connsiteX122" fmla="*/ 381000 w 5664200"/>
                <a:gd name="connsiteY122" fmla="*/ 4699000 h 5257800"/>
                <a:gd name="connsiteX123" fmla="*/ 330200 w 5664200"/>
                <a:gd name="connsiteY123" fmla="*/ 4775200 h 5257800"/>
                <a:gd name="connsiteX124" fmla="*/ 317500 w 5664200"/>
                <a:gd name="connsiteY124" fmla="*/ 4813300 h 5257800"/>
                <a:gd name="connsiteX125" fmla="*/ 279400 w 5664200"/>
                <a:gd name="connsiteY125" fmla="*/ 4851400 h 5257800"/>
                <a:gd name="connsiteX126" fmla="*/ 228600 w 5664200"/>
                <a:gd name="connsiteY126" fmla="*/ 4927600 h 5257800"/>
                <a:gd name="connsiteX127" fmla="*/ 165100 w 5664200"/>
                <a:gd name="connsiteY127" fmla="*/ 5016500 h 5257800"/>
                <a:gd name="connsiteX128" fmla="*/ 101600 w 5664200"/>
                <a:gd name="connsiteY128" fmla="*/ 5143500 h 5257800"/>
                <a:gd name="connsiteX129" fmla="*/ 76200 w 5664200"/>
                <a:gd name="connsiteY129" fmla="*/ 5181600 h 5257800"/>
                <a:gd name="connsiteX130" fmla="*/ 38100 w 5664200"/>
                <a:gd name="connsiteY130" fmla="*/ 5207000 h 5257800"/>
                <a:gd name="connsiteX131" fmla="*/ 0 w 5664200"/>
                <a:gd name="connsiteY131"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990600 w 5664200"/>
                <a:gd name="connsiteY3" fmla="*/ 876300 h 5257800"/>
                <a:gd name="connsiteX4" fmla="*/ 1028700 w 5664200"/>
                <a:gd name="connsiteY4" fmla="*/ 889000 h 5257800"/>
                <a:gd name="connsiteX5" fmla="*/ 1066800 w 5664200"/>
                <a:gd name="connsiteY5" fmla="*/ 914400 h 5257800"/>
                <a:gd name="connsiteX6" fmla="*/ 1168400 w 5664200"/>
                <a:gd name="connsiteY6" fmla="*/ 939800 h 5257800"/>
                <a:gd name="connsiteX7" fmla="*/ 1358900 w 5664200"/>
                <a:gd name="connsiteY7" fmla="*/ 977900 h 5257800"/>
                <a:gd name="connsiteX8" fmla="*/ 1422400 w 5664200"/>
                <a:gd name="connsiteY8" fmla="*/ 990600 h 5257800"/>
                <a:gd name="connsiteX9" fmla="*/ 1498600 w 5664200"/>
                <a:gd name="connsiteY9" fmla="*/ 1016000 h 5257800"/>
                <a:gd name="connsiteX10" fmla="*/ 1651000 w 5664200"/>
                <a:gd name="connsiteY10" fmla="*/ 1028700 h 5257800"/>
                <a:gd name="connsiteX11" fmla="*/ 1689100 w 5664200"/>
                <a:gd name="connsiteY11" fmla="*/ 1041400 h 5257800"/>
                <a:gd name="connsiteX12" fmla="*/ 2019300 w 5664200"/>
                <a:gd name="connsiteY12" fmla="*/ 1092200 h 5257800"/>
                <a:gd name="connsiteX13" fmla="*/ 2197100 w 5664200"/>
                <a:gd name="connsiteY13" fmla="*/ 1117600 h 5257800"/>
                <a:gd name="connsiteX14" fmla="*/ 2247900 w 5664200"/>
                <a:gd name="connsiteY14" fmla="*/ 1130300 h 5257800"/>
                <a:gd name="connsiteX15" fmla="*/ 2286000 w 5664200"/>
                <a:gd name="connsiteY15" fmla="*/ 1155700 h 5257800"/>
                <a:gd name="connsiteX16" fmla="*/ 2374900 w 5664200"/>
                <a:gd name="connsiteY16" fmla="*/ 1181100 h 5257800"/>
                <a:gd name="connsiteX17" fmla="*/ 2413000 w 5664200"/>
                <a:gd name="connsiteY17" fmla="*/ 1206500 h 5257800"/>
                <a:gd name="connsiteX18" fmla="*/ 2514600 w 5664200"/>
                <a:gd name="connsiteY18" fmla="*/ 1231900 h 5257800"/>
                <a:gd name="connsiteX19" fmla="*/ 2590800 w 5664200"/>
                <a:gd name="connsiteY19" fmla="*/ 1257300 h 5257800"/>
                <a:gd name="connsiteX20" fmla="*/ 2628900 w 5664200"/>
                <a:gd name="connsiteY20" fmla="*/ 1270000 h 5257800"/>
                <a:gd name="connsiteX21" fmla="*/ 2705100 w 5664200"/>
                <a:gd name="connsiteY21" fmla="*/ 1308100 h 5257800"/>
                <a:gd name="connsiteX22" fmla="*/ 2743200 w 5664200"/>
                <a:gd name="connsiteY22" fmla="*/ 1333500 h 5257800"/>
                <a:gd name="connsiteX23" fmla="*/ 2857500 w 5664200"/>
                <a:gd name="connsiteY23" fmla="*/ 1358900 h 5257800"/>
                <a:gd name="connsiteX24" fmla="*/ 2921000 w 5664200"/>
                <a:gd name="connsiteY24" fmla="*/ 1384300 h 5257800"/>
                <a:gd name="connsiteX25" fmla="*/ 2971800 w 5664200"/>
                <a:gd name="connsiteY25" fmla="*/ 1397000 h 5257800"/>
                <a:gd name="connsiteX26" fmla="*/ 3035300 w 5664200"/>
                <a:gd name="connsiteY26" fmla="*/ 1422400 h 5257800"/>
                <a:gd name="connsiteX27" fmla="*/ 3073400 w 5664200"/>
                <a:gd name="connsiteY27" fmla="*/ 1435100 h 5257800"/>
                <a:gd name="connsiteX28" fmla="*/ 3124200 w 5664200"/>
                <a:gd name="connsiteY28" fmla="*/ 1460500 h 5257800"/>
                <a:gd name="connsiteX29" fmla="*/ 3289300 w 5664200"/>
                <a:gd name="connsiteY29" fmla="*/ 1473200 h 5257800"/>
                <a:gd name="connsiteX30" fmla="*/ 3429000 w 5664200"/>
                <a:gd name="connsiteY30" fmla="*/ 1498600 h 5257800"/>
                <a:gd name="connsiteX31" fmla="*/ 3556000 w 5664200"/>
                <a:gd name="connsiteY31" fmla="*/ 1511300 h 5257800"/>
                <a:gd name="connsiteX32" fmla="*/ 3771900 w 5664200"/>
                <a:gd name="connsiteY32" fmla="*/ 1549400 h 5257800"/>
                <a:gd name="connsiteX33" fmla="*/ 3911600 w 5664200"/>
                <a:gd name="connsiteY33" fmla="*/ 1587500 h 5257800"/>
                <a:gd name="connsiteX34" fmla="*/ 3962400 w 5664200"/>
                <a:gd name="connsiteY34" fmla="*/ 1600200 h 5257800"/>
                <a:gd name="connsiteX35" fmla="*/ 4038600 w 5664200"/>
                <a:gd name="connsiteY35" fmla="*/ 1638300 h 5257800"/>
                <a:gd name="connsiteX36" fmla="*/ 4127500 w 5664200"/>
                <a:gd name="connsiteY36" fmla="*/ 1663700 h 5257800"/>
                <a:gd name="connsiteX37" fmla="*/ 4165600 w 5664200"/>
                <a:gd name="connsiteY37" fmla="*/ 1689100 h 5257800"/>
                <a:gd name="connsiteX38" fmla="*/ 4203700 w 5664200"/>
                <a:gd name="connsiteY38" fmla="*/ 1701800 h 5257800"/>
                <a:gd name="connsiteX39" fmla="*/ 4356100 w 5664200"/>
                <a:gd name="connsiteY39" fmla="*/ 1727200 h 5257800"/>
                <a:gd name="connsiteX40" fmla="*/ 4470400 w 5664200"/>
                <a:gd name="connsiteY40" fmla="*/ 1765300 h 5257800"/>
                <a:gd name="connsiteX41" fmla="*/ 4521200 w 5664200"/>
                <a:gd name="connsiteY41" fmla="*/ 1790700 h 5257800"/>
                <a:gd name="connsiteX42" fmla="*/ 4584700 w 5664200"/>
                <a:gd name="connsiteY42" fmla="*/ 1803400 h 5257800"/>
                <a:gd name="connsiteX43" fmla="*/ 4635500 w 5664200"/>
                <a:gd name="connsiteY43" fmla="*/ 1828800 h 5257800"/>
                <a:gd name="connsiteX44" fmla="*/ 4762500 w 5664200"/>
                <a:gd name="connsiteY44" fmla="*/ 1866900 h 5257800"/>
                <a:gd name="connsiteX45" fmla="*/ 4800600 w 5664200"/>
                <a:gd name="connsiteY45" fmla="*/ 1905000 h 5257800"/>
                <a:gd name="connsiteX46" fmla="*/ 4838700 w 5664200"/>
                <a:gd name="connsiteY46" fmla="*/ 1917700 h 5257800"/>
                <a:gd name="connsiteX47" fmla="*/ 4889500 w 5664200"/>
                <a:gd name="connsiteY47" fmla="*/ 1943100 h 5257800"/>
                <a:gd name="connsiteX48" fmla="*/ 4927600 w 5664200"/>
                <a:gd name="connsiteY48" fmla="*/ 1968500 h 5257800"/>
                <a:gd name="connsiteX49" fmla="*/ 4965700 w 5664200"/>
                <a:gd name="connsiteY49" fmla="*/ 1981200 h 5257800"/>
                <a:gd name="connsiteX50" fmla="*/ 5016500 w 5664200"/>
                <a:gd name="connsiteY50" fmla="*/ 2006600 h 5257800"/>
                <a:gd name="connsiteX51" fmla="*/ 5105400 w 5664200"/>
                <a:gd name="connsiteY51" fmla="*/ 2032000 h 5257800"/>
                <a:gd name="connsiteX52" fmla="*/ 5143500 w 5664200"/>
                <a:gd name="connsiteY52" fmla="*/ 2057400 h 5257800"/>
                <a:gd name="connsiteX53" fmla="*/ 5181600 w 5664200"/>
                <a:gd name="connsiteY53" fmla="*/ 2095500 h 5257800"/>
                <a:gd name="connsiteX54" fmla="*/ 5257800 w 5664200"/>
                <a:gd name="connsiteY54" fmla="*/ 2120900 h 5257800"/>
                <a:gd name="connsiteX55" fmla="*/ 5384800 w 5664200"/>
                <a:gd name="connsiteY55" fmla="*/ 2209800 h 5257800"/>
                <a:gd name="connsiteX56" fmla="*/ 5422900 w 5664200"/>
                <a:gd name="connsiteY56" fmla="*/ 2222500 h 5257800"/>
                <a:gd name="connsiteX57" fmla="*/ 5461000 w 5664200"/>
                <a:gd name="connsiteY57" fmla="*/ 2260600 h 5257800"/>
                <a:gd name="connsiteX58" fmla="*/ 5499100 w 5664200"/>
                <a:gd name="connsiteY58" fmla="*/ 2273300 h 5257800"/>
                <a:gd name="connsiteX59" fmla="*/ 5537200 w 5664200"/>
                <a:gd name="connsiteY59" fmla="*/ 2298700 h 5257800"/>
                <a:gd name="connsiteX60" fmla="*/ 5588000 w 5664200"/>
                <a:gd name="connsiteY60" fmla="*/ 2324100 h 5257800"/>
                <a:gd name="connsiteX61" fmla="*/ 5638800 w 5664200"/>
                <a:gd name="connsiteY61" fmla="*/ 2438400 h 5257800"/>
                <a:gd name="connsiteX62" fmla="*/ 5651500 w 5664200"/>
                <a:gd name="connsiteY62" fmla="*/ 2476500 h 5257800"/>
                <a:gd name="connsiteX63" fmla="*/ 5664200 w 5664200"/>
                <a:gd name="connsiteY63" fmla="*/ 2514600 h 5257800"/>
                <a:gd name="connsiteX64" fmla="*/ 5651500 w 5664200"/>
                <a:gd name="connsiteY64" fmla="*/ 2717800 h 5257800"/>
                <a:gd name="connsiteX65" fmla="*/ 5638800 w 5664200"/>
                <a:gd name="connsiteY65" fmla="*/ 2755900 h 5257800"/>
                <a:gd name="connsiteX66" fmla="*/ 5600700 w 5664200"/>
                <a:gd name="connsiteY66" fmla="*/ 2768600 h 5257800"/>
                <a:gd name="connsiteX67" fmla="*/ 5562600 w 5664200"/>
                <a:gd name="connsiteY67" fmla="*/ 2794000 h 5257800"/>
                <a:gd name="connsiteX68" fmla="*/ 5473700 w 5664200"/>
                <a:gd name="connsiteY68" fmla="*/ 2819400 h 5257800"/>
                <a:gd name="connsiteX69" fmla="*/ 5359400 w 5664200"/>
                <a:gd name="connsiteY69" fmla="*/ 2870200 h 5257800"/>
                <a:gd name="connsiteX70" fmla="*/ 5270500 w 5664200"/>
                <a:gd name="connsiteY70" fmla="*/ 2933700 h 5257800"/>
                <a:gd name="connsiteX71" fmla="*/ 5245100 w 5664200"/>
                <a:gd name="connsiteY71" fmla="*/ 2984500 h 5257800"/>
                <a:gd name="connsiteX72" fmla="*/ 5232400 w 5664200"/>
                <a:gd name="connsiteY72" fmla="*/ 3022600 h 5257800"/>
                <a:gd name="connsiteX73" fmla="*/ 5181600 w 5664200"/>
                <a:gd name="connsiteY73" fmla="*/ 3098800 h 5257800"/>
                <a:gd name="connsiteX74" fmla="*/ 5168900 w 5664200"/>
                <a:gd name="connsiteY74" fmla="*/ 3136900 h 5257800"/>
                <a:gd name="connsiteX75" fmla="*/ 5130800 w 5664200"/>
                <a:gd name="connsiteY75" fmla="*/ 3162300 h 5257800"/>
                <a:gd name="connsiteX76" fmla="*/ 5054600 w 5664200"/>
                <a:gd name="connsiteY76" fmla="*/ 3238500 h 5257800"/>
                <a:gd name="connsiteX77" fmla="*/ 5016500 w 5664200"/>
                <a:gd name="connsiteY77" fmla="*/ 3263900 h 5257800"/>
                <a:gd name="connsiteX78" fmla="*/ 4965700 w 5664200"/>
                <a:gd name="connsiteY78" fmla="*/ 3314700 h 5257800"/>
                <a:gd name="connsiteX79" fmla="*/ 4927600 w 5664200"/>
                <a:gd name="connsiteY79" fmla="*/ 3327400 h 5257800"/>
                <a:gd name="connsiteX80" fmla="*/ 4851400 w 5664200"/>
                <a:gd name="connsiteY80" fmla="*/ 3390900 h 5257800"/>
                <a:gd name="connsiteX81" fmla="*/ 4762500 w 5664200"/>
                <a:gd name="connsiteY81" fmla="*/ 3454400 h 5257800"/>
                <a:gd name="connsiteX82" fmla="*/ 4711700 w 5664200"/>
                <a:gd name="connsiteY82" fmla="*/ 3467100 h 5257800"/>
                <a:gd name="connsiteX83" fmla="*/ 4635500 w 5664200"/>
                <a:gd name="connsiteY83" fmla="*/ 3492500 h 5257800"/>
                <a:gd name="connsiteX84" fmla="*/ 4445000 w 5664200"/>
                <a:gd name="connsiteY84" fmla="*/ 3530600 h 5257800"/>
                <a:gd name="connsiteX85" fmla="*/ 4394200 w 5664200"/>
                <a:gd name="connsiteY85" fmla="*/ 3556000 h 5257800"/>
                <a:gd name="connsiteX86" fmla="*/ 4241800 w 5664200"/>
                <a:gd name="connsiteY86" fmla="*/ 3581400 h 5257800"/>
                <a:gd name="connsiteX87" fmla="*/ 4203700 w 5664200"/>
                <a:gd name="connsiteY87" fmla="*/ 3606800 h 5257800"/>
                <a:gd name="connsiteX88" fmla="*/ 4038600 w 5664200"/>
                <a:gd name="connsiteY88" fmla="*/ 3657600 h 5257800"/>
                <a:gd name="connsiteX89" fmla="*/ 3962400 w 5664200"/>
                <a:gd name="connsiteY89" fmla="*/ 3708400 h 5257800"/>
                <a:gd name="connsiteX90" fmla="*/ 3810000 w 5664200"/>
                <a:gd name="connsiteY90" fmla="*/ 3746500 h 5257800"/>
                <a:gd name="connsiteX91" fmla="*/ 3759200 w 5664200"/>
                <a:gd name="connsiteY91" fmla="*/ 3771900 h 5257800"/>
                <a:gd name="connsiteX92" fmla="*/ 3619500 w 5664200"/>
                <a:gd name="connsiteY92" fmla="*/ 3835400 h 5257800"/>
                <a:gd name="connsiteX93" fmla="*/ 3543300 w 5664200"/>
                <a:gd name="connsiteY93" fmla="*/ 3873500 h 5257800"/>
                <a:gd name="connsiteX94" fmla="*/ 3479800 w 5664200"/>
                <a:gd name="connsiteY94" fmla="*/ 3898900 h 5257800"/>
                <a:gd name="connsiteX95" fmla="*/ 3403600 w 5664200"/>
                <a:gd name="connsiteY95" fmla="*/ 3911600 h 5257800"/>
                <a:gd name="connsiteX96" fmla="*/ 3340100 w 5664200"/>
                <a:gd name="connsiteY96" fmla="*/ 3924300 h 5257800"/>
                <a:gd name="connsiteX97" fmla="*/ 3302000 w 5664200"/>
                <a:gd name="connsiteY97" fmla="*/ 3937000 h 5257800"/>
                <a:gd name="connsiteX98" fmla="*/ 3124200 w 5664200"/>
                <a:gd name="connsiteY98" fmla="*/ 3962400 h 5257800"/>
                <a:gd name="connsiteX99" fmla="*/ 2679700 w 5664200"/>
                <a:gd name="connsiteY99" fmla="*/ 3987800 h 5257800"/>
                <a:gd name="connsiteX100" fmla="*/ 2603500 w 5664200"/>
                <a:gd name="connsiteY100" fmla="*/ 4000500 h 5257800"/>
                <a:gd name="connsiteX101" fmla="*/ 2387600 w 5664200"/>
                <a:gd name="connsiteY101" fmla="*/ 4025900 h 5257800"/>
                <a:gd name="connsiteX102" fmla="*/ 2184400 w 5664200"/>
                <a:gd name="connsiteY102" fmla="*/ 4051300 h 5257800"/>
                <a:gd name="connsiteX103" fmla="*/ 2044700 w 5664200"/>
                <a:gd name="connsiteY103" fmla="*/ 4076700 h 5257800"/>
                <a:gd name="connsiteX104" fmla="*/ 1993900 w 5664200"/>
                <a:gd name="connsiteY104" fmla="*/ 4089400 h 5257800"/>
                <a:gd name="connsiteX105" fmla="*/ 1892300 w 5664200"/>
                <a:gd name="connsiteY105" fmla="*/ 4102100 h 5257800"/>
                <a:gd name="connsiteX106" fmla="*/ 1714500 w 5664200"/>
                <a:gd name="connsiteY106" fmla="*/ 4127500 h 5257800"/>
                <a:gd name="connsiteX107" fmla="*/ 1676400 w 5664200"/>
                <a:gd name="connsiteY107" fmla="*/ 4152900 h 5257800"/>
                <a:gd name="connsiteX108" fmla="*/ 1549400 w 5664200"/>
                <a:gd name="connsiteY108" fmla="*/ 4165600 h 5257800"/>
                <a:gd name="connsiteX109" fmla="*/ 1333500 w 5664200"/>
                <a:gd name="connsiteY109" fmla="*/ 4203700 h 5257800"/>
                <a:gd name="connsiteX110" fmla="*/ 1130300 w 5664200"/>
                <a:gd name="connsiteY110" fmla="*/ 4229100 h 5257800"/>
                <a:gd name="connsiteX111" fmla="*/ 1079500 w 5664200"/>
                <a:gd name="connsiteY111" fmla="*/ 4241800 h 5257800"/>
                <a:gd name="connsiteX112" fmla="*/ 1003300 w 5664200"/>
                <a:gd name="connsiteY112" fmla="*/ 4254500 h 5257800"/>
                <a:gd name="connsiteX113" fmla="*/ 927100 w 5664200"/>
                <a:gd name="connsiteY113" fmla="*/ 4279900 h 5257800"/>
                <a:gd name="connsiteX114" fmla="*/ 838200 w 5664200"/>
                <a:gd name="connsiteY114" fmla="*/ 4343400 h 5257800"/>
                <a:gd name="connsiteX115" fmla="*/ 749300 w 5664200"/>
                <a:gd name="connsiteY115" fmla="*/ 4406900 h 5257800"/>
                <a:gd name="connsiteX116" fmla="*/ 711200 w 5664200"/>
                <a:gd name="connsiteY116" fmla="*/ 4419600 h 5257800"/>
                <a:gd name="connsiteX117" fmla="*/ 635000 w 5664200"/>
                <a:gd name="connsiteY117" fmla="*/ 4483100 h 5257800"/>
                <a:gd name="connsiteX118" fmla="*/ 584200 w 5664200"/>
                <a:gd name="connsiteY118" fmla="*/ 4521200 h 5257800"/>
                <a:gd name="connsiteX119" fmla="*/ 508000 w 5664200"/>
                <a:gd name="connsiteY119" fmla="*/ 4572000 h 5257800"/>
                <a:gd name="connsiteX120" fmla="*/ 457200 w 5664200"/>
                <a:gd name="connsiteY120" fmla="*/ 4622800 h 5257800"/>
                <a:gd name="connsiteX121" fmla="*/ 381000 w 5664200"/>
                <a:gd name="connsiteY121" fmla="*/ 4699000 h 5257800"/>
                <a:gd name="connsiteX122" fmla="*/ 330200 w 5664200"/>
                <a:gd name="connsiteY122" fmla="*/ 4775200 h 5257800"/>
                <a:gd name="connsiteX123" fmla="*/ 317500 w 5664200"/>
                <a:gd name="connsiteY123" fmla="*/ 4813300 h 5257800"/>
                <a:gd name="connsiteX124" fmla="*/ 279400 w 5664200"/>
                <a:gd name="connsiteY124" fmla="*/ 4851400 h 5257800"/>
                <a:gd name="connsiteX125" fmla="*/ 228600 w 5664200"/>
                <a:gd name="connsiteY125" fmla="*/ 4927600 h 5257800"/>
                <a:gd name="connsiteX126" fmla="*/ 165100 w 5664200"/>
                <a:gd name="connsiteY126" fmla="*/ 5016500 h 5257800"/>
                <a:gd name="connsiteX127" fmla="*/ 101600 w 5664200"/>
                <a:gd name="connsiteY127" fmla="*/ 5143500 h 5257800"/>
                <a:gd name="connsiteX128" fmla="*/ 76200 w 5664200"/>
                <a:gd name="connsiteY128" fmla="*/ 5181600 h 5257800"/>
                <a:gd name="connsiteX129" fmla="*/ 38100 w 5664200"/>
                <a:gd name="connsiteY129" fmla="*/ 5207000 h 5257800"/>
                <a:gd name="connsiteX130" fmla="*/ 0 w 5664200"/>
                <a:gd name="connsiteY130"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990600 w 5664200"/>
                <a:gd name="connsiteY3" fmla="*/ 876300 h 5257800"/>
                <a:gd name="connsiteX4" fmla="*/ 1066800 w 5664200"/>
                <a:gd name="connsiteY4" fmla="*/ 914400 h 5257800"/>
                <a:gd name="connsiteX5" fmla="*/ 1168400 w 5664200"/>
                <a:gd name="connsiteY5" fmla="*/ 939800 h 5257800"/>
                <a:gd name="connsiteX6" fmla="*/ 1358900 w 5664200"/>
                <a:gd name="connsiteY6" fmla="*/ 977900 h 5257800"/>
                <a:gd name="connsiteX7" fmla="*/ 1422400 w 5664200"/>
                <a:gd name="connsiteY7" fmla="*/ 990600 h 5257800"/>
                <a:gd name="connsiteX8" fmla="*/ 1498600 w 5664200"/>
                <a:gd name="connsiteY8" fmla="*/ 1016000 h 5257800"/>
                <a:gd name="connsiteX9" fmla="*/ 1651000 w 5664200"/>
                <a:gd name="connsiteY9" fmla="*/ 1028700 h 5257800"/>
                <a:gd name="connsiteX10" fmla="*/ 1689100 w 5664200"/>
                <a:gd name="connsiteY10" fmla="*/ 1041400 h 5257800"/>
                <a:gd name="connsiteX11" fmla="*/ 2019300 w 5664200"/>
                <a:gd name="connsiteY11" fmla="*/ 1092200 h 5257800"/>
                <a:gd name="connsiteX12" fmla="*/ 2197100 w 5664200"/>
                <a:gd name="connsiteY12" fmla="*/ 1117600 h 5257800"/>
                <a:gd name="connsiteX13" fmla="*/ 2247900 w 5664200"/>
                <a:gd name="connsiteY13" fmla="*/ 1130300 h 5257800"/>
                <a:gd name="connsiteX14" fmla="*/ 2286000 w 5664200"/>
                <a:gd name="connsiteY14" fmla="*/ 1155700 h 5257800"/>
                <a:gd name="connsiteX15" fmla="*/ 2374900 w 5664200"/>
                <a:gd name="connsiteY15" fmla="*/ 1181100 h 5257800"/>
                <a:gd name="connsiteX16" fmla="*/ 2413000 w 5664200"/>
                <a:gd name="connsiteY16" fmla="*/ 1206500 h 5257800"/>
                <a:gd name="connsiteX17" fmla="*/ 2514600 w 5664200"/>
                <a:gd name="connsiteY17" fmla="*/ 1231900 h 5257800"/>
                <a:gd name="connsiteX18" fmla="*/ 2590800 w 5664200"/>
                <a:gd name="connsiteY18" fmla="*/ 1257300 h 5257800"/>
                <a:gd name="connsiteX19" fmla="*/ 2628900 w 5664200"/>
                <a:gd name="connsiteY19" fmla="*/ 1270000 h 5257800"/>
                <a:gd name="connsiteX20" fmla="*/ 2705100 w 5664200"/>
                <a:gd name="connsiteY20" fmla="*/ 1308100 h 5257800"/>
                <a:gd name="connsiteX21" fmla="*/ 2743200 w 5664200"/>
                <a:gd name="connsiteY21" fmla="*/ 1333500 h 5257800"/>
                <a:gd name="connsiteX22" fmla="*/ 2857500 w 5664200"/>
                <a:gd name="connsiteY22" fmla="*/ 1358900 h 5257800"/>
                <a:gd name="connsiteX23" fmla="*/ 2921000 w 5664200"/>
                <a:gd name="connsiteY23" fmla="*/ 1384300 h 5257800"/>
                <a:gd name="connsiteX24" fmla="*/ 2971800 w 5664200"/>
                <a:gd name="connsiteY24" fmla="*/ 1397000 h 5257800"/>
                <a:gd name="connsiteX25" fmla="*/ 3035300 w 5664200"/>
                <a:gd name="connsiteY25" fmla="*/ 1422400 h 5257800"/>
                <a:gd name="connsiteX26" fmla="*/ 3073400 w 5664200"/>
                <a:gd name="connsiteY26" fmla="*/ 1435100 h 5257800"/>
                <a:gd name="connsiteX27" fmla="*/ 3124200 w 5664200"/>
                <a:gd name="connsiteY27" fmla="*/ 1460500 h 5257800"/>
                <a:gd name="connsiteX28" fmla="*/ 3289300 w 5664200"/>
                <a:gd name="connsiteY28" fmla="*/ 1473200 h 5257800"/>
                <a:gd name="connsiteX29" fmla="*/ 3429000 w 5664200"/>
                <a:gd name="connsiteY29" fmla="*/ 1498600 h 5257800"/>
                <a:gd name="connsiteX30" fmla="*/ 3556000 w 5664200"/>
                <a:gd name="connsiteY30" fmla="*/ 1511300 h 5257800"/>
                <a:gd name="connsiteX31" fmla="*/ 3771900 w 5664200"/>
                <a:gd name="connsiteY31" fmla="*/ 1549400 h 5257800"/>
                <a:gd name="connsiteX32" fmla="*/ 3911600 w 5664200"/>
                <a:gd name="connsiteY32" fmla="*/ 1587500 h 5257800"/>
                <a:gd name="connsiteX33" fmla="*/ 3962400 w 5664200"/>
                <a:gd name="connsiteY33" fmla="*/ 1600200 h 5257800"/>
                <a:gd name="connsiteX34" fmla="*/ 4038600 w 5664200"/>
                <a:gd name="connsiteY34" fmla="*/ 1638300 h 5257800"/>
                <a:gd name="connsiteX35" fmla="*/ 4127500 w 5664200"/>
                <a:gd name="connsiteY35" fmla="*/ 1663700 h 5257800"/>
                <a:gd name="connsiteX36" fmla="*/ 4165600 w 5664200"/>
                <a:gd name="connsiteY36" fmla="*/ 1689100 h 5257800"/>
                <a:gd name="connsiteX37" fmla="*/ 4203700 w 5664200"/>
                <a:gd name="connsiteY37" fmla="*/ 1701800 h 5257800"/>
                <a:gd name="connsiteX38" fmla="*/ 4356100 w 5664200"/>
                <a:gd name="connsiteY38" fmla="*/ 1727200 h 5257800"/>
                <a:gd name="connsiteX39" fmla="*/ 4470400 w 5664200"/>
                <a:gd name="connsiteY39" fmla="*/ 1765300 h 5257800"/>
                <a:gd name="connsiteX40" fmla="*/ 4521200 w 5664200"/>
                <a:gd name="connsiteY40" fmla="*/ 1790700 h 5257800"/>
                <a:gd name="connsiteX41" fmla="*/ 4584700 w 5664200"/>
                <a:gd name="connsiteY41" fmla="*/ 1803400 h 5257800"/>
                <a:gd name="connsiteX42" fmla="*/ 4635500 w 5664200"/>
                <a:gd name="connsiteY42" fmla="*/ 1828800 h 5257800"/>
                <a:gd name="connsiteX43" fmla="*/ 4762500 w 5664200"/>
                <a:gd name="connsiteY43" fmla="*/ 1866900 h 5257800"/>
                <a:gd name="connsiteX44" fmla="*/ 4800600 w 5664200"/>
                <a:gd name="connsiteY44" fmla="*/ 1905000 h 5257800"/>
                <a:gd name="connsiteX45" fmla="*/ 4838700 w 5664200"/>
                <a:gd name="connsiteY45" fmla="*/ 1917700 h 5257800"/>
                <a:gd name="connsiteX46" fmla="*/ 4889500 w 5664200"/>
                <a:gd name="connsiteY46" fmla="*/ 1943100 h 5257800"/>
                <a:gd name="connsiteX47" fmla="*/ 4927600 w 5664200"/>
                <a:gd name="connsiteY47" fmla="*/ 1968500 h 5257800"/>
                <a:gd name="connsiteX48" fmla="*/ 4965700 w 5664200"/>
                <a:gd name="connsiteY48" fmla="*/ 1981200 h 5257800"/>
                <a:gd name="connsiteX49" fmla="*/ 5016500 w 5664200"/>
                <a:gd name="connsiteY49" fmla="*/ 2006600 h 5257800"/>
                <a:gd name="connsiteX50" fmla="*/ 5105400 w 5664200"/>
                <a:gd name="connsiteY50" fmla="*/ 2032000 h 5257800"/>
                <a:gd name="connsiteX51" fmla="*/ 5143500 w 5664200"/>
                <a:gd name="connsiteY51" fmla="*/ 2057400 h 5257800"/>
                <a:gd name="connsiteX52" fmla="*/ 5181600 w 5664200"/>
                <a:gd name="connsiteY52" fmla="*/ 2095500 h 5257800"/>
                <a:gd name="connsiteX53" fmla="*/ 5257800 w 5664200"/>
                <a:gd name="connsiteY53" fmla="*/ 2120900 h 5257800"/>
                <a:gd name="connsiteX54" fmla="*/ 5384800 w 5664200"/>
                <a:gd name="connsiteY54" fmla="*/ 2209800 h 5257800"/>
                <a:gd name="connsiteX55" fmla="*/ 5422900 w 5664200"/>
                <a:gd name="connsiteY55" fmla="*/ 2222500 h 5257800"/>
                <a:gd name="connsiteX56" fmla="*/ 5461000 w 5664200"/>
                <a:gd name="connsiteY56" fmla="*/ 2260600 h 5257800"/>
                <a:gd name="connsiteX57" fmla="*/ 5499100 w 5664200"/>
                <a:gd name="connsiteY57" fmla="*/ 2273300 h 5257800"/>
                <a:gd name="connsiteX58" fmla="*/ 5537200 w 5664200"/>
                <a:gd name="connsiteY58" fmla="*/ 2298700 h 5257800"/>
                <a:gd name="connsiteX59" fmla="*/ 5588000 w 5664200"/>
                <a:gd name="connsiteY59" fmla="*/ 2324100 h 5257800"/>
                <a:gd name="connsiteX60" fmla="*/ 5638800 w 5664200"/>
                <a:gd name="connsiteY60" fmla="*/ 2438400 h 5257800"/>
                <a:gd name="connsiteX61" fmla="*/ 5651500 w 5664200"/>
                <a:gd name="connsiteY61" fmla="*/ 2476500 h 5257800"/>
                <a:gd name="connsiteX62" fmla="*/ 5664200 w 5664200"/>
                <a:gd name="connsiteY62" fmla="*/ 2514600 h 5257800"/>
                <a:gd name="connsiteX63" fmla="*/ 5651500 w 5664200"/>
                <a:gd name="connsiteY63" fmla="*/ 2717800 h 5257800"/>
                <a:gd name="connsiteX64" fmla="*/ 5638800 w 5664200"/>
                <a:gd name="connsiteY64" fmla="*/ 2755900 h 5257800"/>
                <a:gd name="connsiteX65" fmla="*/ 5600700 w 5664200"/>
                <a:gd name="connsiteY65" fmla="*/ 2768600 h 5257800"/>
                <a:gd name="connsiteX66" fmla="*/ 5562600 w 5664200"/>
                <a:gd name="connsiteY66" fmla="*/ 2794000 h 5257800"/>
                <a:gd name="connsiteX67" fmla="*/ 5473700 w 5664200"/>
                <a:gd name="connsiteY67" fmla="*/ 2819400 h 5257800"/>
                <a:gd name="connsiteX68" fmla="*/ 5359400 w 5664200"/>
                <a:gd name="connsiteY68" fmla="*/ 2870200 h 5257800"/>
                <a:gd name="connsiteX69" fmla="*/ 5270500 w 5664200"/>
                <a:gd name="connsiteY69" fmla="*/ 2933700 h 5257800"/>
                <a:gd name="connsiteX70" fmla="*/ 5245100 w 5664200"/>
                <a:gd name="connsiteY70" fmla="*/ 2984500 h 5257800"/>
                <a:gd name="connsiteX71" fmla="*/ 5232400 w 5664200"/>
                <a:gd name="connsiteY71" fmla="*/ 3022600 h 5257800"/>
                <a:gd name="connsiteX72" fmla="*/ 5181600 w 5664200"/>
                <a:gd name="connsiteY72" fmla="*/ 3098800 h 5257800"/>
                <a:gd name="connsiteX73" fmla="*/ 5168900 w 5664200"/>
                <a:gd name="connsiteY73" fmla="*/ 3136900 h 5257800"/>
                <a:gd name="connsiteX74" fmla="*/ 5130800 w 5664200"/>
                <a:gd name="connsiteY74" fmla="*/ 3162300 h 5257800"/>
                <a:gd name="connsiteX75" fmla="*/ 5054600 w 5664200"/>
                <a:gd name="connsiteY75" fmla="*/ 3238500 h 5257800"/>
                <a:gd name="connsiteX76" fmla="*/ 5016500 w 5664200"/>
                <a:gd name="connsiteY76" fmla="*/ 3263900 h 5257800"/>
                <a:gd name="connsiteX77" fmla="*/ 4965700 w 5664200"/>
                <a:gd name="connsiteY77" fmla="*/ 3314700 h 5257800"/>
                <a:gd name="connsiteX78" fmla="*/ 4927600 w 5664200"/>
                <a:gd name="connsiteY78" fmla="*/ 3327400 h 5257800"/>
                <a:gd name="connsiteX79" fmla="*/ 4851400 w 5664200"/>
                <a:gd name="connsiteY79" fmla="*/ 3390900 h 5257800"/>
                <a:gd name="connsiteX80" fmla="*/ 4762500 w 5664200"/>
                <a:gd name="connsiteY80" fmla="*/ 3454400 h 5257800"/>
                <a:gd name="connsiteX81" fmla="*/ 4711700 w 5664200"/>
                <a:gd name="connsiteY81" fmla="*/ 3467100 h 5257800"/>
                <a:gd name="connsiteX82" fmla="*/ 4635500 w 5664200"/>
                <a:gd name="connsiteY82" fmla="*/ 3492500 h 5257800"/>
                <a:gd name="connsiteX83" fmla="*/ 4445000 w 5664200"/>
                <a:gd name="connsiteY83" fmla="*/ 3530600 h 5257800"/>
                <a:gd name="connsiteX84" fmla="*/ 4394200 w 5664200"/>
                <a:gd name="connsiteY84" fmla="*/ 3556000 h 5257800"/>
                <a:gd name="connsiteX85" fmla="*/ 4241800 w 5664200"/>
                <a:gd name="connsiteY85" fmla="*/ 3581400 h 5257800"/>
                <a:gd name="connsiteX86" fmla="*/ 4203700 w 5664200"/>
                <a:gd name="connsiteY86" fmla="*/ 3606800 h 5257800"/>
                <a:gd name="connsiteX87" fmla="*/ 4038600 w 5664200"/>
                <a:gd name="connsiteY87" fmla="*/ 3657600 h 5257800"/>
                <a:gd name="connsiteX88" fmla="*/ 3962400 w 5664200"/>
                <a:gd name="connsiteY88" fmla="*/ 3708400 h 5257800"/>
                <a:gd name="connsiteX89" fmla="*/ 3810000 w 5664200"/>
                <a:gd name="connsiteY89" fmla="*/ 3746500 h 5257800"/>
                <a:gd name="connsiteX90" fmla="*/ 3759200 w 5664200"/>
                <a:gd name="connsiteY90" fmla="*/ 3771900 h 5257800"/>
                <a:gd name="connsiteX91" fmla="*/ 3619500 w 5664200"/>
                <a:gd name="connsiteY91" fmla="*/ 3835400 h 5257800"/>
                <a:gd name="connsiteX92" fmla="*/ 3543300 w 5664200"/>
                <a:gd name="connsiteY92" fmla="*/ 3873500 h 5257800"/>
                <a:gd name="connsiteX93" fmla="*/ 3479800 w 5664200"/>
                <a:gd name="connsiteY93" fmla="*/ 3898900 h 5257800"/>
                <a:gd name="connsiteX94" fmla="*/ 3403600 w 5664200"/>
                <a:gd name="connsiteY94" fmla="*/ 3911600 h 5257800"/>
                <a:gd name="connsiteX95" fmla="*/ 3340100 w 5664200"/>
                <a:gd name="connsiteY95" fmla="*/ 3924300 h 5257800"/>
                <a:gd name="connsiteX96" fmla="*/ 3302000 w 5664200"/>
                <a:gd name="connsiteY96" fmla="*/ 3937000 h 5257800"/>
                <a:gd name="connsiteX97" fmla="*/ 3124200 w 5664200"/>
                <a:gd name="connsiteY97" fmla="*/ 3962400 h 5257800"/>
                <a:gd name="connsiteX98" fmla="*/ 2679700 w 5664200"/>
                <a:gd name="connsiteY98" fmla="*/ 3987800 h 5257800"/>
                <a:gd name="connsiteX99" fmla="*/ 2603500 w 5664200"/>
                <a:gd name="connsiteY99" fmla="*/ 4000500 h 5257800"/>
                <a:gd name="connsiteX100" fmla="*/ 2387600 w 5664200"/>
                <a:gd name="connsiteY100" fmla="*/ 4025900 h 5257800"/>
                <a:gd name="connsiteX101" fmla="*/ 2184400 w 5664200"/>
                <a:gd name="connsiteY101" fmla="*/ 4051300 h 5257800"/>
                <a:gd name="connsiteX102" fmla="*/ 2044700 w 5664200"/>
                <a:gd name="connsiteY102" fmla="*/ 4076700 h 5257800"/>
                <a:gd name="connsiteX103" fmla="*/ 1993900 w 5664200"/>
                <a:gd name="connsiteY103" fmla="*/ 4089400 h 5257800"/>
                <a:gd name="connsiteX104" fmla="*/ 1892300 w 5664200"/>
                <a:gd name="connsiteY104" fmla="*/ 4102100 h 5257800"/>
                <a:gd name="connsiteX105" fmla="*/ 1714500 w 5664200"/>
                <a:gd name="connsiteY105" fmla="*/ 4127500 h 5257800"/>
                <a:gd name="connsiteX106" fmla="*/ 1676400 w 5664200"/>
                <a:gd name="connsiteY106" fmla="*/ 4152900 h 5257800"/>
                <a:gd name="connsiteX107" fmla="*/ 1549400 w 5664200"/>
                <a:gd name="connsiteY107" fmla="*/ 4165600 h 5257800"/>
                <a:gd name="connsiteX108" fmla="*/ 1333500 w 5664200"/>
                <a:gd name="connsiteY108" fmla="*/ 4203700 h 5257800"/>
                <a:gd name="connsiteX109" fmla="*/ 1130300 w 5664200"/>
                <a:gd name="connsiteY109" fmla="*/ 4229100 h 5257800"/>
                <a:gd name="connsiteX110" fmla="*/ 1079500 w 5664200"/>
                <a:gd name="connsiteY110" fmla="*/ 4241800 h 5257800"/>
                <a:gd name="connsiteX111" fmla="*/ 1003300 w 5664200"/>
                <a:gd name="connsiteY111" fmla="*/ 4254500 h 5257800"/>
                <a:gd name="connsiteX112" fmla="*/ 927100 w 5664200"/>
                <a:gd name="connsiteY112" fmla="*/ 4279900 h 5257800"/>
                <a:gd name="connsiteX113" fmla="*/ 838200 w 5664200"/>
                <a:gd name="connsiteY113" fmla="*/ 4343400 h 5257800"/>
                <a:gd name="connsiteX114" fmla="*/ 749300 w 5664200"/>
                <a:gd name="connsiteY114" fmla="*/ 4406900 h 5257800"/>
                <a:gd name="connsiteX115" fmla="*/ 711200 w 5664200"/>
                <a:gd name="connsiteY115" fmla="*/ 4419600 h 5257800"/>
                <a:gd name="connsiteX116" fmla="*/ 635000 w 5664200"/>
                <a:gd name="connsiteY116" fmla="*/ 4483100 h 5257800"/>
                <a:gd name="connsiteX117" fmla="*/ 584200 w 5664200"/>
                <a:gd name="connsiteY117" fmla="*/ 4521200 h 5257800"/>
                <a:gd name="connsiteX118" fmla="*/ 508000 w 5664200"/>
                <a:gd name="connsiteY118" fmla="*/ 4572000 h 5257800"/>
                <a:gd name="connsiteX119" fmla="*/ 457200 w 5664200"/>
                <a:gd name="connsiteY119" fmla="*/ 4622800 h 5257800"/>
                <a:gd name="connsiteX120" fmla="*/ 381000 w 5664200"/>
                <a:gd name="connsiteY120" fmla="*/ 4699000 h 5257800"/>
                <a:gd name="connsiteX121" fmla="*/ 330200 w 5664200"/>
                <a:gd name="connsiteY121" fmla="*/ 4775200 h 5257800"/>
                <a:gd name="connsiteX122" fmla="*/ 317500 w 5664200"/>
                <a:gd name="connsiteY122" fmla="*/ 4813300 h 5257800"/>
                <a:gd name="connsiteX123" fmla="*/ 279400 w 5664200"/>
                <a:gd name="connsiteY123" fmla="*/ 4851400 h 5257800"/>
                <a:gd name="connsiteX124" fmla="*/ 228600 w 5664200"/>
                <a:gd name="connsiteY124" fmla="*/ 4927600 h 5257800"/>
                <a:gd name="connsiteX125" fmla="*/ 165100 w 5664200"/>
                <a:gd name="connsiteY125" fmla="*/ 5016500 h 5257800"/>
                <a:gd name="connsiteX126" fmla="*/ 101600 w 5664200"/>
                <a:gd name="connsiteY126" fmla="*/ 5143500 h 5257800"/>
                <a:gd name="connsiteX127" fmla="*/ 76200 w 5664200"/>
                <a:gd name="connsiteY127" fmla="*/ 5181600 h 5257800"/>
                <a:gd name="connsiteX128" fmla="*/ 38100 w 5664200"/>
                <a:gd name="connsiteY128" fmla="*/ 5207000 h 5257800"/>
                <a:gd name="connsiteX129" fmla="*/ 0 w 5664200"/>
                <a:gd name="connsiteY129"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066800 w 5664200"/>
                <a:gd name="connsiteY3" fmla="*/ 914400 h 5257800"/>
                <a:gd name="connsiteX4" fmla="*/ 1168400 w 5664200"/>
                <a:gd name="connsiteY4" fmla="*/ 939800 h 5257800"/>
                <a:gd name="connsiteX5" fmla="*/ 1358900 w 5664200"/>
                <a:gd name="connsiteY5" fmla="*/ 977900 h 5257800"/>
                <a:gd name="connsiteX6" fmla="*/ 1422400 w 5664200"/>
                <a:gd name="connsiteY6" fmla="*/ 990600 h 5257800"/>
                <a:gd name="connsiteX7" fmla="*/ 1498600 w 5664200"/>
                <a:gd name="connsiteY7" fmla="*/ 1016000 h 5257800"/>
                <a:gd name="connsiteX8" fmla="*/ 1651000 w 5664200"/>
                <a:gd name="connsiteY8" fmla="*/ 1028700 h 5257800"/>
                <a:gd name="connsiteX9" fmla="*/ 1689100 w 5664200"/>
                <a:gd name="connsiteY9" fmla="*/ 1041400 h 5257800"/>
                <a:gd name="connsiteX10" fmla="*/ 2019300 w 5664200"/>
                <a:gd name="connsiteY10" fmla="*/ 1092200 h 5257800"/>
                <a:gd name="connsiteX11" fmla="*/ 2197100 w 5664200"/>
                <a:gd name="connsiteY11" fmla="*/ 1117600 h 5257800"/>
                <a:gd name="connsiteX12" fmla="*/ 2247900 w 5664200"/>
                <a:gd name="connsiteY12" fmla="*/ 1130300 h 5257800"/>
                <a:gd name="connsiteX13" fmla="*/ 2286000 w 5664200"/>
                <a:gd name="connsiteY13" fmla="*/ 1155700 h 5257800"/>
                <a:gd name="connsiteX14" fmla="*/ 2374900 w 5664200"/>
                <a:gd name="connsiteY14" fmla="*/ 1181100 h 5257800"/>
                <a:gd name="connsiteX15" fmla="*/ 2413000 w 5664200"/>
                <a:gd name="connsiteY15" fmla="*/ 1206500 h 5257800"/>
                <a:gd name="connsiteX16" fmla="*/ 2514600 w 5664200"/>
                <a:gd name="connsiteY16" fmla="*/ 1231900 h 5257800"/>
                <a:gd name="connsiteX17" fmla="*/ 2590800 w 5664200"/>
                <a:gd name="connsiteY17" fmla="*/ 1257300 h 5257800"/>
                <a:gd name="connsiteX18" fmla="*/ 2628900 w 5664200"/>
                <a:gd name="connsiteY18" fmla="*/ 1270000 h 5257800"/>
                <a:gd name="connsiteX19" fmla="*/ 2705100 w 5664200"/>
                <a:gd name="connsiteY19" fmla="*/ 1308100 h 5257800"/>
                <a:gd name="connsiteX20" fmla="*/ 2743200 w 5664200"/>
                <a:gd name="connsiteY20" fmla="*/ 1333500 h 5257800"/>
                <a:gd name="connsiteX21" fmla="*/ 2857500 w 5664200"/>
                <a:gd name="connsiteY21" fmla="*/ 1358900 h 5257800"/>
                <a:gd name="connsiteX22" fmla="*/ 2921000 w 5664200"/>
                <a:gd name="connsiteY22" fmla="*/ 1384300 h 5257800"/>
                <a:gd name="connsiteX23" fmla="*/ 2971800 w 5664200"/>
                <a:gd name="connsiteY23" fmla="*/ 1397000 h 5257800"/>
                <a:gd name="connsiteX24" fmla="*/ 3035300 w 5664200"/>
                <a:gd name="connsiteY24" fmla="*/ 1422400 h 5257800"/>
                <a:gd name="connsiteX25" fmla="*/ 3073400 w 5664200"/>
                <a:gd name="connsiteY25" fmla="*/ 1435100 h 5257800"/>
                <a:gd name="connsiteX26" fmla="*/ 3124200 w 5664200"/>
                <a:gd name="connsiteY26" fmla="*/ 1460500 h 5257800"/>
                <a:gd name="connsiteX27" fmla="*/ 3289300 w 5664200"/>
                <a:gd name="connsiteY27" fmla="*/ 1473200 h 5257800"/>
                <a:gd name="connsiteX28" fmla="*/ 3429000 w 5664200"/>
                <a:gd name="connsiteY28" fmla="*/ 1498600 h 5257800"/>
                <a:gd name="connsiteX29" fmla="*/ 3556000 w 5664200"/>
                <a:gd name="connsiteY29" fmla="*/ 1511300 h 5257800"/>
                <a:gd name="connsiteX30" fmla="*/ 3771900 w 5664200"/>
                <a:gd name="connsiteY30" fmla="*/ 1549400 h 5257800"/>
                <a:gd name="connsiteX31" fmla="*/ 3911600 w 5664200"/>
                <a:gd name="connsiteY31" fmla="*/ 1587500 h 5257800"/>
                <a:gd name="connsiteX32" fmla="*/ 3962400 w 5664200"/>
                <a:gd name="connsiteY32" fmla="*/ 1600200 h 5257800"/>
                <a:gd name="connsiteX33" fmla="*/ 4038600 w 5664200"/>
                <a:gd name="connsiteY33" fmla="*/ 1638300 h 5257800"/>
                <a:gd name="connsiteX34" fmla="*/ 4127500 w 5664200"/>
                <a:gd name="connsiteY34" fmla="*/ 1663700 h 5257800"/>
                <a:gd name="connsiteX35" fmla="*/ 4165600 w 5664200"/>
                <a:gd name="connsiteY35" fmla="*/ 1689100 h 5257800"/>
                <a:gd name="connsiteX36" fmla="*/ 4203700 w 5664200"/>
                <a:gd name="connsiteY36" fmla="*/ 1701800 h 5257800"/>
                <a:gd name="connsiteX37" fmla="*/ 4356100 w 5664200"/>
                <a:gd name="connsiteY37" fmla="*/ 1727200 h 5257800"/>
                <a:gd name="connsiteX38" fmla="*/ 4470400 w 5664200"/>
                <a:gd name="connsiteY38" fmla="*/ 1765300 h 5257800"/>
                <a:gd name="connsiteX39" fmla="*/ 4521200 w 5664200"/>
                <a:gd name="connsiteY39" fmla="*/ 1790700 h 5257800"/>
                <a:gd name="connsiteX40" fmla="*/ 4584700 w 5664200"/>
                <a:gd name="connsiteY40" fmla="*/ 1803400 h 5257800"/>
                <a:gd name="connsiteX41" fmla="*/ 4635500 w 5664200"/>
                <a:gd name="connsiteY41" fmla="*/ 1828800 h 5257800"/>
                <a:gd name="connsiteX42" fmla="*/ 4762500 w 5664200"/>
                <a:gd name="connsiteY42" fmla="*/ 1866900 h 5257800"/>
                <a:gd name="connsiteX43" fmla="*/ 4800600 w 5664200"/>
                <a:gd name="connsiteY43" fmla="*/ 1905000 h 5257800"/>
                <a:gd name="connsiteX44" fmla="*/ 4838700 w 5664200"/>
                <a:gd name="connsiteY44" fmla="*/ 1917700 h 5257800"/>
                <a:gd name="connsiteX45" fmla="*/ 4889500 w 5664200"/>
                <a:gd name="connsiteY45" fmla="*/ 1943100 h 5257800"/>
                <a:gd name="connsiteX46" fmla="*/ 4927600 w 5664200"/>
                <a:gd name="connsiteY46" fmla="*/ 1968500 h 5257800"/>
                <a:gd name="connsiteX47" fmla="*/ 4965700 w 5664200"/>
                <a:gd name="connsiteY47" fmla="*/ 1981200 h 5257800"/>
                <a:gd name="connsiteX48" fmla="*/ 5016500 w 5664200"/>
                <a:gd name="connsiteY48" fmla="*/ 2006600 h 5257800"/>
                <a:gd name="connsiteX49" fmla="*/ 5105400 w 5664200"/>
                <a:gd name="connsiteY49" fmla="*/ 2032000 h 5257800"/>
                <a:gd name="connsiteX50" fmla="*/ 5143500 w 5664200"/>
                <a:gd name="connsiteY50" fmla="*/ 2057400 h 5257800"/>
                <a:gd name="connsiteX51" fmla="*/ 5181600 w 5664200"/>
                <a:gd name="connsiteY51" fmla="*/ 2095500 h 5257800"/>
                <a:gd name="connsiteX52" fmla="*/ 5257800 w 5664200"/>
                <a:gd name="connsiteY52" fmla="*/ 2120900 h 5257800"/>
                <a:gd name="connsiteX53" fmla="*/ 5384800 w 5664200"/>
                <a:gd name="connsiteY53" fmla="*/ 2209800 h 5257800"/>
                <a:gd name="connsiteX54" fmla="*/ 5422900 w 5664200"/>
                <a:gd name="connsiteY54" fmla="*/ 2222500 h 5257800"/>
                <a:gd name="connsiteX55" fmla="*/ 5461000 w 5664200"/>
                <a:gd name="connsiteY55" fmla="*/ 2260600 h 5257800"/>
                <a:gd name="connsiteX56" fmla="*/ 5499100 w 5664200"/>
                <a:gd name="connsiteY56" fmla="*/ 2273300 h 5257800"/>
                <a:gd name="connsiteX57" fmla="*/ 5537200 w 5664200"/>
                <a:gd name="connsiteY57" fmla="*/ 2298700 h 5257800"/>
                <a:gd name="connsiteX58" fmla="*/ 5588000 w 5664200"/>
                <a:gd name="connsiteY58" fmla="*/ 2324100 h 5257800"/>
                <a:gd name="connsiteX59" fmla="*/ 5638800 w 5664200"/>
                <a:gd name="connsiteY59" fmla="*/ 2438400 h 5257800"/>
                <a:gd name="connsiteX60" fmla="*/ 5651500 w 5664200"/>
                <a:gd name="connsiteY60" fmla="*/ 2476500 h 5257800"/>
                <a:gd name="connsiteX61" fmla="*/ 5664200 w 5664200"/>
                <a:gd name="connsiteY61" fmla="*/ 2514600 h 5257800"/>
                <a:gd name="connsiteX62" fmla="*/ 5651500 w 5664200"/>
                <a:gd name="connsiteY62" fmla="*/ 2717800 h 5257800"/>
                <a:gd name="connsiteX63" fmla="*/ 5638800 w 5664200"/>
                <a:gd name="connsiteY63" fmla="*/ 2755900 h 5257800"/>
                <a:gd name="connsiteX64" fmla="*/ 5600700 w 5664200"/>
                <a:gd name="connsiteY64" fmla="*/ 2768600 h 5257800"/>
                <a:gd name="connsiteX65" fmla="*/ 5562600 w 5664200"/>
                <a:gd name="connsiteY65" fmla="*/ 2794000 h 5257800"/>
                <a:gd name="connsiteX66" fmla="*/ 5473700 w 5664200"/>
                <a:gd name="connsiteY66" fmla="*/ 2819400 h 5257800"/>
                <a:gd name="connsiteX67" fmla="*/ 5359400 w 5664200"/>
                <a:gd name="connsiteY67" fmla="*/ 2870200 h 5257800"/>
                <a:gd name="connsiteX68" fmla="*/ 5270500 w 5664200"/>
                <a:gd name="connsiteY68" fmla="*/ 2933700 h 5257800"/>
                <a:gd name="connsiteX69" fmla="*/ 5245100 w 5664200"/>
                <a:gd name="connsiteY69" fmla="*/ 2984500 h 5257800"/>
                <a:gd name="connsiteX70" fmla="*/ 5232400 w 5664200"/>
                <a:gd name="connsiteY70" fmla="*/ 3022600 h 5257800"/>
                <a:gd name="connsiteX71" fmla="*/ 5181600 w 5664200"/>
                <a:gd name="connsiteY71" fmla="*/ 3098800 h 5257800"/>
                <a:gd name="connsiteX72" fmla="*/ 5168900 w 5664200"/>
                <a:gd name="connsiteY72" fmla="*/ 3136900 h 5257800"/>
                <a:gd name="connsiteX73" fmla="*/ 5130800 w 5664200"/>
                <a:gd name="connsiteY73" fmla="*/ 3162300 h 5257800"/>
                <a:gd name="connsiteX74" fmla="*/ 5054600 w 5664200"/>
                <a:gd name="connsiteY74" fmla="*/ 3238500 h 5257800"/>
                <a:gd name="connsiteX75" fmla="*/ 5016500 w 5664200"/>
                <a:gd name="connsiteY75" fmla="*/ 3263900 h 5257800"/>
                <a:gd name="connsiteX76" fmla="*/ 4965700 w 5664200"/>
                <a:gd name="connsiteY76" fmla="*/ 3314700 h 5257800"/>
                <a:gd name="connsiteX77" fmla="*/ 4927600 w 5664200"/>
                <a:gd name="connsiteY77" fmla="*/ 3327400 h 5257800"/>
                <a:gd name="connsiteX78" fmla="*/ 4851400 w 5664200"/>
                <a:gd name="connsiteY78" fmla="*/ 3390900 h 5257800"/>
                <a:gd name="connsiteX79" fmla="*/ 4762500 w 5664200"/>
                <a:gd name="connsiteY79" fmla="*/ 3454400 h 5257800"/>
                <a:gd name="connsiteX80" fmla="*/ 4711700 w 5664200"/>
                <a:gd name="connsiteY80" fmla="*/ 3467100 h 5257800"/>
                <a:gd name="connsiteX81" fmla="*/ 4635500 w 5664200"/>
                <a:gd name="connsiteY81" fmla="*/ 3492500 h 5257800"/>
                <a:gd name="connsiteX82" fmla="*/ 4445000 w 5664200"/>
                <a:gd name="connsiteY82" fmla="*/ 3530600 h 5257800"/>
                <a:gd name="connsiteX83" fmla="*/ 4394200 w 5664200"/>
                <a:gd name="connsiteY83" fmla="*/ 3556000 h 5257800"/>
                <a:gd name="connsiteX84" fmla="*/ 4241800 w 5664200"/>
                <a:gd name="connsiteY84" fmla="*/ 3581400 h 5257800"/>
                <a:gd name="connsiteX85" fmla="*/ 4203700 w 5664200"/>
                <a:gd name="connsiteY85" fmla="*/ 3606800 h 5257800"/>
                <a:gd name="connsiteX86" fmla="*/ 4038600 w 5664200"/>
                <a:gd name="connsiteY86" fmla="*/ 3657600 h 5257800"/>
                <a:gd name="connsiteX87" fmla="*/ 3962400 w 5664200"/>
                <a:gd name="connsiteY87" fmla="*/ 3708400 h 5257800"/>
                <a:gd name="connsiteX88" fmla="*/ 3810000 w 5664200"/>
                <a:gd name="connsiteY88" fmla="*/ 3746500 h 5257800"/>
                <a:gd name="connsiteX89" fmla="*/ 3759200 w 5664200"/>
                <a:gd name="connsiteY89" fmla="*/ 3771900 h 5257800"/>
                <a:gd name="connsiteX90" fmla="*/ 3619500 w 5664200"/>
                <a:gd name="connsiteY90" fmla="*/ 3835400 h 5257800"/>
                <a:gd name="connsiteX91" fmla="*/ 3543300 w 5664200"/>
                <a:gd name="connsiteY91" fmla="*/ 3873500 h 5257800"/>
                <a:gd name="connsiteX92" fmla="*/ 3479800 w 5664200"/>
                <a:gd name="connsiteY92" fmla="*/ 3898900 h 5257800"/>
                <a:gd name="connsiteX93" fmla="*/ 3403600 w 5664200"/>
                <a:gd name="connsiteY93" fmla="*/ 3911600 h 5257800"/>
                <a:gd name="connsiteX94" fmla="*/ 3340100 w 5664200"/>
                <a:gd name="connsiteY94" fmla="*/ 3924300 h 5257800"/>
                <a:gd name="connsiteX95" fmla="*/ 3302000 w 5664200"/>
                <a:gd name="connsiteY95" fmla="*/ 3937000 h 5257800"/>
                <a:gd name="connsiteX96" fmla="*/ 3124200 w 5664200"/>
                <a:gd name="connsiteY96" fmla="*/ 3962400 h 5257800"/>
                <a:gd name="connsiteX97" fmla="*/ 2679700 w 5664200"/>
                <a:gd name="connsiteY97" fmla="*/ 3987800 h 5257800"/>
                <a:gd name="connsiteX98" fmla="*/ 2603500 w 5664200"/>
                <a:gd name="connsiteY98" fmla="*/ 4000500 h 5257800"/>
                <a:gd name="connsiteX99" fmla="*/ 2387600 w 5664200"/>
                <a:gd name="connsiteY99" fmla="*/ 4025900 h 5257800"/>
                <a:gd name="connsiteX100" fmla="*/ 2184400 w 5664200"/>
                <a:gd name="connsiteY100" fmla="*/ 4051300 h 5257800"/>
                <a:gd name="connsiteX101" fmla="*/ 2044700 w 5664200"/>
                <a:gd name="connsiteY101" fmla="*/ 4076700 h 5257800"/>
                <a:gd name="connsiteX102" fmla="*/ 1993900 w 5664200"/>
                <a:gd name="connsiteY102" fmla="*/ 4089400 h 5257800"/>
                <a:gd name="connsiteX103" fmla="*/ 1892300 w 5664200"/>
                <a:gd name="connsiteY103" fmla="*/ 4102100 h 5257800"/>
                <a:gd name="connsiteX104" fmla="*/ 1714500 w 5664200"/>
                <a:gd name="connsiteY104" fmla="*/ 4127500 h 5257800"/>
                <a:gd name="connsiteX105" fmla="*/ 1676400 w 5664200"/>
                <a:gd name="connsiteY105" fmla="*/ 4152900 h 5257800"/>
                <a:gd name="connsiteX106" fmla="*/ 1549400 w 5664200"/>
                <a:gd name="connsiteY106" fmla="*/ 4165600 h 5257800"/>
                <a:gd name="connsiteX107" fmla="*/ 1333500 w 5664200"/>
                <a:gd name="connsiteY107" fmla="*/ 4203700 h 5257800"/>
                <a:gd name="connsiteX108" fmla="*/ 1130300 w 5664200"/>
                <a:gd name="connsiteY108" fmla="*/ 4229100 h 5257800"/>
                <a:gd name="connsiteX109" fmla="*/ 1079500 w 5664200"/>
                <a:gd name="connsiteY109" fmla="*/ 4241800 h 5257800"/>
                <a:gd name="connsiteX110" fmla="*/ 1003300 w 5664200"/>
                <a:gd name="connsiteY110" fmla="*/ 4254500 h 5257800"/>
                <a:gd name="connsiteX111" fmla="*/ 927100 w 5664200"/>
                <a:gd name="connsiteY111" fmla="*/ 4279900 h 5257800"/>
                <a:gd name="connsiteX112" fmla="*/ 838200 w 5664200"/>
                <a:gd name="connsiteY112" fmla="*/ 4343400 h 5257800"/>
                <a:gd name="connsiteX113" fmla="*/ 749300 w 5664200"/>
                <a:gd name="connsiteY113" fmla="*/ 4406900 h 5257800"/>
                <a:gd name="connsiteX114" fmla="*/ 711200 w 5664200"/>
                <a:gd name="connsiteY114" fmla="*/ 4419600 h 5257800"/>
                <a:gd name="connsiteX115" fmla="*/ 635000 w 5664200"/>
                <a:gd name="connsiteY115" fmla="*/ 4483100 h 5257800"/>
                <a:gd name="connsiteX116" fmla="*/ 584200 w 5664200"/>
                <a:gd name="connsiteY116" fmla="*/ 4521200 h 5257800"/>
                <a:gd name="connsiteX117" fmla="*/ 508000 w 5664200"/>
                <a:gd name="connsiteY117" fmla="*/ 4572000 h 5257800"/>
                <a:gd name="connsiteX118" fmla="*/ 457200 w 5664200"/>
                <a:gd name="connsiteY118" fmla="*/ 4622800 h 5257800"/>
                <a:gd name="connsiteX119" fmla="*/ 381000 w 5664200"/>
                <a:gd name="connsiteY119" fmla="*/ 4699000 h 5257800"/>
                <a:gd name="connsiteX120" fmla="*/ 330200 w 5664200"/>
                <a:gd name="connsiteY120" fmla="*/ 4775200 h 5257800"/>
                <a:gd name="connsiteX121" fmla="*/ 317500 w 5664200"/>
                <a:gd name="connsiteY121" fmla="*/ 4813300 h 5257800"/>
                <a:gd name="connsiteX122" fmla="*/ 279400 w 5664200"/>
                <a:gd name="connsiteY122" fmla="*/ 4851400 h 5257800"/>
                <a:gd name="connsiteX123" fmla="*/ 228600 w 5664200"/>
                <a:gd name="connsiteY123" fmla="*/ 4927600 h 5257800"/>
                <a:gd name="connsiteX124" fmla="*/ 165100 w 5664200"/>
                <a:gd name="connsiteY124" fmla="*/ 5016500 h 5257800"/>
                <a:gd name="connsiteX125" fmla="*/ 101600 w 5664200"/>
                <a:gd name="connsiteY125" fmla="*/ 5143500 h 5257800"/>
                <a:gd name="connsiteX126" fmla="*/ 76200 w 5664200"/>
                <a:gd name="connsiteY126" fmla="*/ 5181600 h 5257800"/>
                <a:gd name="connsiteX127" fmla="*/ 38100 w 5664200"/>
                <a:gd name="connsiteY127" fmla="*/ 5207000 h 5257800"/>
                <a:gd name="connsiteX128" fmla="*/ 0 w 5664200"/>
                <a:gd name="connsiteY128"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168400 w 5664200"/>
                <a:gd name="connsiteY3" fmla="*/ 939800 h 5257800"/>
                <a:gd name="connsiteX4" fmla="*/ 1358900 w 5664200"/>
                <a:gd name="connsiteY4" fmla="*/ 977900 h 5257800"/>
                <a:gd name="connsiteX5" fmla="*/ 1422400 w 5664200"/>
                <a:gd name="connsiteY5" fmla="*/ 990600 h 5257800"/>
                <a:gd name="connsiteX6" fmla="*/ 1498600 w 5664200"/>
                <a:gd name="connsiteY6" fmla="*/ 1016000 h 5257800"/>
                <a:gd name="connsiteX7" fmla="*/ 1651000 w 5664200"/>
                <a:gd name="connsiteY7" fmla="*/ 1028700 h 5257800"/>
                <a:gd name="connsiteX8" fmla="*/ 1689100 w 5664200"/>
                <a:gd name="connsiteY8" fmla="*/ 1041400 h 5257800"/>
                <a:gd name="connsiteX9" fmla="*/ 2019300 w 5664200"/>
                <a:gd name="connsiteY9" fmla="*/ 1092200 h 5257800"/>
                <a:gd name="connsiteX10" fmla="*/ 2197100 w 5664200"/>
                <a:gd name="connsiteY10" fmla="*/ 1117600 h 5257800"/>
                <a:gd name="connsiteX11" fmla="*/ 2247900 w 5664200"/>
                <a:gd name="connsiteY11" fmla="*/ 1130300 h 5257800"/>
                <a:gd name="connsiteX12" fmla="*/ 2286000 w 5664200"/>
                <a:gd name="connsiteY12" fmla="*/ 1155700 h 5257800"/>
                <a:gd name="connsiteX13" fmla="*/ 2374900 w 5664200"/>
                <a:gd name="connsiteY13" fmla="*/ 1181100 h 5257800"/>
                <a:gd name="connsiteX14" fmla="*/ 2413000 w 5664200"/>
                <a:gd name="connsiteY14" fmla="*/ 1206500 h 5257800"/>
                <a:gd name="connsiteX15" fmla="*/ 2514600 w 5664200"/>
                <a:gd name="connsiteY15" fmla="*/ 1231900 h 5257800"/>
                <a:gd name="connsiteX16" fmla="*/ 2590800 w 5664200"/>
                <a:gd name="connsiteY16" fmla="*/ 1257300 h 5257800"/>
                <a:gd name="connsiteX17" fmla="*/ 2628900 w 5664200"/>
                <a:gd name="connsiteY17" fmla="*/ 1270000 h 5257800"/>
                <a:gd name="connsiteX18" fmla="*/ 2705100 w 5664200"/>
                <a:gd name="connsiteY18" fmla="*/ 1308100 h 5257800"/>
                <a:gd name="connsiteX19" fmla="*/ 2743200 w 5664200"/>
                <a:gd name="connsiteY19" fmla="*/ 1333500 h 5257800"/>
                <a:gd name="connsiteX20" fmla="*/ 2857500 w 5664200"/>
                <a:gd name="connsiteY20" fmla="*/ 1358900 h 5257800"/>
                <a:gd name="connsiteX21" fmla="*/ 2921000 w 5664200"/>
                <a:gd name="connsiteY21" fmla="*/ 1384300 h 5257800"/>
                <a:gd name="connsiteX22" fmla="*/ 2971800 w 5664200"/>
                <a:gd name="connsiteY22" fmla="*/ 1397000 h 5257800"/>
                <a:gd name="connsiteX23" fmla="*/ 3035300 w 5664200"/>
                <a:gd name="connsiteY23" fmla="*/ 1422400 h 5257800"/>
                <a:gd name="connsiteX24" fmla="*/ 3073400 w 5664200"/>
                <a:gd name="connsiteY24" fmla="*/ 1435100 h 5257800"/>
                <a:gd name="connsiteX25" fmla="*/ 3124200 w 5664200"/>
                <a:gd name="connsiteY25" fmla="*/ 1460500 h 5257800"/>
                <a:gd name="connsiteX26" fmla="*/ 3289300 w 5664200"/>
                <a:gd name="connsiteY26" fmla="*/ 1473200 h 5257800"/>
                <a:gd name="connsiteX27" fmla="*/ 3429000 w 5664200"/>
                <a:gd name="connsiteY27" fmla="*/ 1498600 h 5257800"/>
                <a:gd name="connsiteX28" fmla="*/ 3556000 w 5664200"/>
                <a:gd name="connsiteY28" fmla="*/ 1511300 h 5257800"/>
                <a:gd name="connsiteX29" fmla="*/ 3771900 w 5664200"/>
                <a:gd name="connsiteY29" fmla="*/ 1549400 h 5257800"/>
                <a:gd name="connsiteX30" fmla="*/ 3911600 w 5664200"/>
                <a:gd name="connsiteY30" fmla="*/ 1587500 h 5257800"/>
                <a:gd name="connsiteX31" fmla="*/ 3962400 w 5664200"/>
                <a:gd name="connsiteY31" fmla="*/ 1600200 h 5257800"/>
                <a:gd name="connsiteX32" fmla="*/ 4038600 w 5664200"/>
                <a:gd name="connsiteY32" fmla="*/ 1638300 h 5257800"/>
                <a:gd name="connsiteX33" fmla="*/ 4127500 w 5664200"/>
                <a:gd name="connsiteY33" fmla="*/ 1663700 h 5257800"/>
                <a:gd name="connsiteX34" fmla="*/ 4165600 w 5664200"/>
                <a:gd name="connsiteY34" fmla="*/ 1689100 h 5257800"/>
                <a:gd name="connsiteX35" fmla="*/ 4203700 w 5664200"/>
                <a:gd name="connsiteY35" fmla="*/ 1701800 h 5257800"/>
                <a:gd name="connsiteX36" fmla="*/ 4356100 w 5664200"/>
                <a:gd name="connsiteY36" fmla="*/ 1727200 h 5257800"/>
                <a:gd name="connsiteX37" fmla="*/ 4470400 w 5664200"/>
                <a:gd name="connsiteY37" fmla="*/ 1765300 h 5257800"/>
                <a:gd name="connsiteX38" fmla="*/ 4521200 w 5664200"/>
                <a:gd name="connsiteY38" fmla="*/ 1790700 h 5257800"/>
                <a:gd name="connsiteX39" fmla="*/ 4584700 w 5664200"/>
                <a:gd name="connsiteY39" fmla="*/ 1803400 h 5257800"/>
                <a:gd name="connsiteX40" fmla="*/ 4635500 w 5664200"/>
                <a:gd name="connsiteY40" fmla="*/ 1828800 h 5257800"/>
                <a:gd name="connsiteX41" fmla="*/ 4762500 w 5664200"/>
                <a:gd name="connsiteY41" fmla="*/ 1866900 h 5257800"/>
                <a:gd name="connsiteX42" fmla="*/ 4800600 w 5664200"/>
                <a:gd name="connsiteY42" fmla="*/ 1905000 h 5257800"/>
                <a:gd name="connsiteX43" fmla="*/ 4838700 w 5664200"/>
                <a:gd name="connsiteY43" fmla="*/ 1917700 h 5257800"/>
                <a:gd name="connsiteX44" fmla="*/ 4889500 w 5664200"/>
                <a:gd name="connsiteY44" fmla="*/ 1943100 h 5257800"/>
                <a:gd name="connsiteX45" fmla="*/ 4927600 w 5664200"/>
                <a:gd name="connsiteY45" fmla="*/ 1968500 h 5257800"/>
                <a:gd name="connsiteX46" fmla="*/ 4965700 w 5664200"/>
                <a:gd name="connsiteY46" fmla="*/ 1981200 h 5257800"/>
                <a:gd name="connsiteX47" fmla="*/ 5016500 w 5664200"/>
                <a:gd name="connsiteY47" fmla="*/ 2006600 h 5257800"/>
                <a:gd name="connsiteX48" fmla="*/ 5105400 w 5664200"/>
                <a:gd name="connsiteY48" fmla="*/ 2032000 h 5257800"/>
                <a:gd name="connsiteX49" fmla="*/ 5143500 w 5664200"/>
                <a:gd name="connsiteY49" fmla="*/ 2057400 h 5257800"/>
                <a:gd name="connsiteX50" fmla="*/ 5181600 w 5664200"/>
                <a:gd name="connsiteY50" fmla="*/ 2095500 h 5257800"/>
                <a:gd name="connsiteX51" fmla="*/ 5257800 w 5664200"/>
                <a:gd name="connsiteY51" fmla="*/ 2120900 h 5257800"/>
                <a:gd name="connsiteX52" fmla="*/ 5384800 w 5664200"/>
                <a:gd name="connsiteY52" fmla="*/ 2209800 h 5257800"/>
                <a:gd name="connsiteX53" fmla="*/ 5422900 w 5664200"/>
                <a:gd name="connsiteY53" fmla="*/ 2222500 h 5257800"/>
                <a:gd name="connsiteX54" fmla="*/ 5461000 w 5664200"/>
                <a:gd name="connsiteY54" fmla="*/ 2260600 h 5257800"/>
                <a:gd name="connsiteX55" fmla="*/ 5499100 w 5664200"/>
                <a:gd name="connsiteY55" fmla="*/ 2273300 h 5257800"/>
                <a:gd name="connsiteX56" fmla="*/ 5537200 w 5664200"/>
                <a:gd name="connsiteY56" fmla="*/ 2298700 h 5257800"/>
                <a:gd name="connsiteX57" fmla="*/ 5588000 w 5664200"/>
                <a:gd name="connsiteY57" fmla="*/ 2324100 h 5257800"/>
                <a:gd name="connsiteX58" fmla="*/ 5638800 w 5664200"/>
                <a:gd name="connsiteY58" fmla="*/ 2438400 h 5257800"/>
                <a:gd name="connsiteX59" fmla="*/ 5651500 w 5664200"/>
                <a:gd name="connsiteY59" fmla="*/ 2476500 h 5257800"/>
                <a:gd name="connsiteX60" fmla="*/ 5664200 w 5664200"/>
                <a:gd name="connsiteY60" fmla="*/ 2514600 h 5257800"/>
                <a:gd name="connsiteX61" fmla="*/ 5651500 w 5664200"/>
                <a:gd name="connsiteY61" fmla="*/ 2717800 h 5257800"/>
                <a:gd name="connsiteX62" fmla="*/ 5638800 w 5664200"/>
                <a:gd name="connsiteY62" fmla="*/ 2755900 h 5257800"/>
                <a:gd name="connsiteX63" fmla="*/ 5600700 w 5664200"/>
                <a:gd name="connsiteY63" fmla="*/ 2768600 h 5257800"/>
                <a:gd name="connsiteX64" fmla="*/ 5562600 w 5664200"/>
                <a:gd name="connsiteY64" fmla="*/ 2794000 h 5257800"/>
                <a:gd name="connsiteX65" fmla="*/ 5473700 w 5664200"/>
                <a:gd name="connsiteY65" fmla="*/ 2819400 h 5257800"/>
                <a:gd name="connsiteX66" fmla="*/ 5359400 w 5664200"/>
                <a:gd name="connsiteY66" fmla="*/ 2870200 h 5257800"/>
                <a:gd name="connsiteX67" fmla="*/ 5270500 w 5664200"/>
                <a:gd name="connsiteY67" fmla="*/ 2933700 h 5257800"/>
                <a:gd name="connsiteX68" fmla="*/ 5245100 w 5664200"/>
                <a:gd name="connsiteY68" fmla="*/ 2984500 h 5257800"/>
                <a:gd name="connsiteX69" fmla="*/ 5232400 w 5664200"/>
                <a:gd name="connsiteY69" fmla="*/ 3022600 h 5257800"/>
                <a:gd name="connsiteX70" fmla="*/ 5181600 w 5664200"/>
                <a:gd name="connsiteY70" fmla="*/ 3098800 h 5257800"/>
                <a:gd name="connsiteX71" fmla="*/ 5168900 w 5664200"/>
                <a:gd name="connsiteY71" fmla="*/ 3136900 h 5257800"/>
                <a:gd name="connsiteX72" fmla="*/ 5130800 w 5664200"/>
                <a:gd name="connsiteY72" fmla="*/ 3162300 h 5257800"/>
                <a:gd name="connsiteX73" fmla="*/ 5054600 w 5664200"/>
                <a:gd name="connsiteY73" fmla="*/ 3238500 h 5257800"/>
                <a:gd name="connsiteX74" fmla="*/ 5016500 w 5664200"/>
                <a:gd name="connsiteY74" fmla="*/ 3263900 h 5257800"/>
                <a:gd name="connsiteX75" fmla="*/ 4965700 w 5664200"/>
                <a:gd name="connsiteY75" fmla="*/ 3314700 h 5257800"/>
                <a:gd name="connsiteX76" fmla="*/ 4927600 w 5664200"/>
                <a:gd name="connsiteY76" fmla="*/ 3327400 h 5257800"/>
                <a:gd name="connsiteX77" fmla="*/ 4851400 w 5664200"/>
                <a:gd name="connsiteY77" fmla="*/ 3390900 h 5257800"/>
                <a:gd name="connsiteX78" fmla="*/ 4762500 w 5664200"/>
                <a:gd name="connsiteY78" fmla="*/ 3454400 h 5257800"/>
                <a:gd name="connsiteX79" fmla="*/ 4711700 w 5664200"/>
                <a:gd name="connsiteY79" fmla="*/ 3467100 h 5257800"/>
                <a:gd name="connsiteX80" fmla="*/ 4635500 w 5664200"/>
                <a:gd name="connsiteY80" fmla="*/ 3492500 h 5257800"/>
                <a:gd name="connsiteX81" fmla="*/ 4445000 w 5664200"/>
                <a:gd name="connsiteY81" fmla="*/ 3530600 h 5257800"/>
                <a:gd name="connsiteX82" fmla="*/ 4394200 w 5664200"/>
                <a:gd name="connsiteY82" fmla="*/ 3556000 h 5257800"/>
                <a:gd name="connsiteX83" fmla="*/ 4241800 w 5664200"/>
                <a:gd name="connsiteY83" fmla="*/ 3581400 h 5257800"/>
                <a:gd name="connsiteX84" fmla="*/ 4203700 w 5664200"/>
                <a:gd name="connsiteY84" fmla="*/ 3606800 h 5257800"/>
                <a:gd name="connsiteX85" fmla="*/ 4038600 w 5664200"/>
                <a:gd name="connsiteY85" fmla="*/ 3657600 h 5257800"/>
                <a:gd name="connsiteX86" fmla="*/ 3962400 w 5664200"/>
                <a:gd name="connsiteY86" fmla="*/ 3708400 h 5257800"/>
                <a:gd name="connsiteX87" fmla="*/ 3810000 w 5664200"/>
                <a:gd name="connsiteY87" fmla="*/ 3746500 h 5257800"/>
                <a:gd name="connsiteX88" fmla="*/ 3759200 w 5664200"/>
                <a:gd name="connsiteY88" fmla="*/ 3771900 h 5257800"/>
                <a:gd name="connsiteX89" fmla="*/ 3619500 w 5664200"/>
                <a:gd name="connsiteY89" fmla="*/ 3835400 h 5257800"/>
                <a:gd name="connsiteX90" fmla="*/ 3543300 w 5664200"/>
                <a:gd name="connsiteY90" fmla="*/ 3873500 h 5257800"/>
                <a:gd name="connsiteX91" fmla="*/ 3479800 w 5664200"/>
                <a:gd name="connsiteY91" fmla="*/ 3898900 h 5257800"/>
                <a:gd name="connsiteX92" fmla="*/ 3403600 w 5664200"/>
                <a:gd name="connsiteY92" fmla="*/ 3911600 h 5257800"/>
                <a:gd name="connsiteX93" fmla="*/ 3340100 w 5664200"/>
                <a:gd name="connsiteY93" fmla="*/ 3924300 h 5257800"/>
                <a:gd name="connsiteX94" fmla="*/ 3302000 w 5664200"/>
                <a:gd name="connsiteY94" fmla="*/ 3937000 h 5257800"/>
                <a:gd name="connsiteX95" fmla="*/ 3124200 w 5664200"/>
                <a:gd name="connsiteY95" fmla="*/ 3962400 h 5257800"/>
                <a:gd name="connsiteX96" fmla="*/ 2679700 w 5664200"/>
                <a:gd name="connsiteY96" fmla="*/ 3987800 h 5257800"/>
                <a:gd name="connsiteX97" fmla="*/ 2603500 w 5664200"/>
                <a:gd name="connsiteY97" fmla="*/ 4000500 h 5257800"/>
                <a:gd name="connsiteX98" fmla="*/ 2387600 w 5664200"/>
                <a:gd name="connsiteY98" fmla="*/ 4025900 h 5257800"/>
                <a:gd name="connsiteX99" fmla="*/ 2184400 w 5664200"/>
                <a:gd name="connsiteY99" fmla="*/ 4051300 h 5257800"/>
                <a:gd name="connsiteX100" fmla="*/ 2044700 w 5664200"/>
                <a:gd name="connsiteY100" fmla="*/ 4076700 h 5257800"/>
                <a:gd name="connsiteX101" fmla="*/ 1993900 w 5664200"/>
                <a:gd name="connsiteY101" fmla="*/ 4089400 h 5257800"/>
                <a:gd name="connsiteX102" fmla="*/ 1892300 w 5664200"/>
                <a:gd name="connsiteY102" fmla="*/ 4102100 h 5257800"/>
                <a:gd name="connsiteX103" fmla="*/ 1714500 w 5664200"/>
                <a:gd name="connsiteY103" fmla="*/ 4127500 h 5257800"/>
                <a:gd name="connsiteX104" fmla="*/ 1676400 w 5664200"/>
                <a:gd name="connsiteY104" fmla="*/ 4152900 h 5257800"/>
                <a:gd name="connsiteX105" fmla="*/ 1549400 w 5664200"/>
                <a:gd name="connsiteY105" fmla="*/ 4165600 h 5257800"/>
                <a:gd name="connsiteX106" fmla="*/ 1333500 w 5664200"/>
                <a:gd name="connsiteY106" fmla="*/ 4203700 h 5257800"/>
                <a:gd name="connsiteX107" fmla="*/ 1130300 w 5664200"/>
                <a:gd name="connsiteY107" fmla="*/ 4229100 h 5257800"/>
                <a:gd name="connsiteX108" fmla="*/ 1079500 w 5664200"/>
                <a:gd name="connsiteY108" fmla="*/ 4241800 h 5257800"/>
                <a:gd name="connsiteX109" fmla="*/ 1003300 w 5664200"/>
                <a:gd name="connsiteY109" fmla="*/ 4254500 h 5257800"/>
                <a:gd name="connsiteX110" fmla="*/ 927100 w 5664200"/>
                <a:gd name="connsiteY110" fmla="*/ 4279900 h 5257800"/>
                <a:gd name="connsiteX111" fmla="*/ 838200 w 5664200"/>
                <a:gd name="connsiteY111" fmla="*/ 4343400 h 5257800"/>
                <a:gd name="connsiteX112" fmla="*/ 749300 w 5664200"/>
                <a:gd name="connsiteY112" fmla="*/ 4406900 h 5257800"/>
                <a:gd name="connsiteX113" fmla="*/ 711200 w 5664200"/>
                <a:gd name="connsiteY113" fmla="*/ 4419600 h 5257800"/>
                <a:gd name="connsiteX114" fmla="*/ 635000 w 5664200"/>
                <a:gd name="connsiteY114" fmla="*/ 4483100 h 5257800"/>
                <a:gd name="connsiteX115" fmla="*/ 584200 w 5664200"/>
                <a:gd name="connsiteY115" fmla="*/ 4521200 h 5257800"/>
                <a:gd name="connsiteX116" fmla="*/ 508000 w 5664200"/>
                <a:gd name="connsiteY116" fmla="*/ 4572000 h 5257800"/>
                <a:gd name="connsiteX117" fmla="*/ 457200 w 5664200"/>
                <a:gd name="connsiteY117" fmla="*/ 4622800 h 5257800"/>
                <a:gd name="connsiteX118" fmla="*/ 381000 w 5664200"/>
                <a:gd name="connsiteY118" fmla="*/ 4699000 h 5257800"/>
                <a:gd name="connsiteX119" fmla="*/ 330200 w 5664200"/>
                <a:gd name="connsiteY119" fmla="*/ 4775200 h 5257800"/>
                <a:gd name="connsiteX120" fmla="*/ 317500 w 5664200"/>
                <a:gd name="connsiteY120" fmla="*/ 4813300 h 5257800"/>
                <a:gd name="connsiteX121" fmla="*/ 279400 w 5664200"/>
                <a:gd name="connsiteY121" fmla="*/ 4851400 h 5257800"/>
                <a:gd name="connsiteX122" fmla="*/ 228600 w 5664200"/>
                <a:gd name="connsiteY122" fmla="*/ 4927600 h 5257800"/>
                <a:gd name="connsiteX123" fmla="*/ 165100 w 5664200"/>
                <a:gd name="connsiteY123" fmla="*/ 5016500 h 5257800"/>
                <a:gd name="connsiteX124" fmla="*/ 101600 w 5664200"/>
                <a:gd name="connsiteY124" fmla="*/ 5143500 h 5257800"/>
                <a:gd name="connsiteX125" fmla="*/ 76200 w 5664200"/>
                <a:gd name="connsiteY125" fmla="*/ 5181600 h 5257800"/>
                <a:gd name="connsiteX126" fmla="*/ 38100 w 5664200"/>
                <a:gd name="connsiteY126" fmla="*/ 5207000 h 5257800"/>
                <a:gd name="connsiteX127" fmla="*/ 0 w 5664200"/>
                <a:gd name="connsiteY127"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168400 w 5664200"/>
                <a:gd name="connsiteY3" fmla="*/ 939800 h 5257800"/>
                <a:gd name="connsiteX4" fmla="*/ 1422400 w 5664200"/>
                <a:gd name="connsiteY4" fmla="*/ 990600 h 5257800"/>
                <a:gd name="connsiteX5" fmla="*/ 1498600 w 5664200"/>
                <a:gd name="connsiteY5" fmla="*/ 1016000 h 5257800"/>
                <a:gd name="connsiteX6" fmla="*/ 1651000 w 5664200"/>
                <a:gd name="connsiteY6" fmla="*/ 1028700 h 5257800"/>
                <a:gd name="connsiteX7" fmla="*/ 1689100 w 5664200"/>
                <a:gd name="connsiteY7" fmla="*/ 1041400 h 5257800"/>
                <a:gd name="connsiteX8" fmla="*/ 2019300 w 5664200"/>
                <a:gd name="connsiteY8" fmla="*/ 1092200 h 5257800"/>
                <a:gd name="connsiteX9" fmla="*/ 2197100 w 5664200"/>
                <a:gd name="connsiteY9" fmla="*/ 1117600 h 5257800"/>
                <a:gd name="connsiteX10" fmla="*/ 2247900 w 5664200"/>
                <a:gd name="connsiteY10" fmla="*/ 1130300 h 5257800"/>
                <a:gd name="connsiteX11" fmla="*/ 2286000 w 5664200"/>
                <a:gd name="connsiteY11" fmla="*/ 1155700 h 5257800"/>
                <a:gd name="connsiteX12" fmla="*/ 2374900 w 5664200"/>
                <a:gd name="connsiteY12" fmla="*/ 1181100 h 5257800"/>
                <a:gd name="connsiteX13" fmla="*/ 2413000 w 5664200"/>
                <a:gd name="connsiteY13" fmla="*/ 1206500 h 5257800"/>
                <a:gd name="connsiteX14" fmla="*/ 2514600 w 5664200"/>
                <a:gd name="connsiteY14" fmla="*/ 1231900 h 5257800"/>
                <a:gd name="connsiteX15" fmla="*/ 2590800 w 5664200"/>
                <a:gd name="connsiteY15" fmla="*/ 1257300 h 5257800"/>
                <a:gd name="connsiteX16" fmla="*/ 2628900 w 5664200"/>
                <a:gd name="connsiteY16" fmla="*/ 1270000 h 5257800"/>
                <a:gd name="connsiteX17" fmla="*/ 2705100 w 5664200"/>
                <a:gd name="connsiteY17" fmla="*/ 1308100 h 5257800"/>
                <a:gd name="connsiteX18" fmla="*/ 2743200 w 5664200"/>
                <a:gd name="connsiteY18" fmla="*/ 1333500 h 5257800"/>
                <a:gd name="connsiteX19" fmla="*/ 2857500 w 5664200"/>
                <a:gd name="connsiteY19" fmla="*/ 1358900 h 5257800"/>
                <a:gd name="connsiteX20" fmla="*/ 2921000 w 5664200"/>
                <a:gd name="connsiteY20" fmla="*/ 1384300 h 5257800"/>
                <a:gd name="connsiteX21" fmla="*/ 2971800 w 5664200"/>
                <a:gd name="connsiteY21" fmla="*/ 1397000 h 5257800"/>
                <a:gd name="connsiteX22" fmla="*/ 3035300 w 5664200"/>
                <a:gd name="connsiteY22" fmla="*/ 1422400 h 5257800"/>
                <a:gd name="connsiteX23" fmla="*/ 3073400 w 5664200"/>
                <a:gd name="connsiteY23" fmla="*/ 1435100 h 5257800"/>
                <a:gd name="connsiteX24" fmla="*/ 3124200 w 5664200"/>
                <a:gd name="connsiteY24" fmla="*/ 1460500 h 5257800"/>
                <a:gd name="connsiteX25" fmla="*/ 3289300 w 5664200"/>
                <a:gd name="connsiteY25" fmla="*/ 1473200 h 5257800"/>
                <a:gd name="connsiteX26" fmla="*/ 3429000 w 5664200"/>
                <a:gd name="connsiteY26" fmla="*/ 1498600 h 5257800"/>
                <a:gd name="connsiteX27" fmla="*/ 3556000 w 5664200"/>
                <a:gd name="connsiteY27" fmla="*/ 1511300 h 5257800"/>
                <a:gd name="connsiteX28" fmla="*/ 3771900 w 5664200"/>
                <a:gd name="connsiteY28" fmla="*/ 1549400 h 5257800"/>
                <a:gd name="connsiteX29" fmla="*/ 3911600 w 5664200"/>
                <a:gd name="connsiteY29" fmla="*/ 1587500 h 5257800"/>
                <a:gd name="connsiteX30" fmla="*/ 3962400 w 5664200"/>
                <a:gd name="connsiteY30" fmla="*/ 1600200 h 5257800"/>
                <a:gd name="connsiteX31" fmla="*/ 4038600 w 5664200"/>
                <a:gd name="connsiteY31" fmla="*/ 1638300 h 5257800"/>
                <a:gd name="connsiteX32" fmla="*/ 4127500 w 5664200"/>
                <a:gd name="connsiteY32" fmla="*/ 1663700 h 5257800"/>
                <a:gd name="connsiteX33" fmla="*/ 4165600 w 5664200"/>
                <a:gd name="connsiteY33" fmla="*/ 1689100 h 5257800"/>
                <a:gd name="connsiteX34" fmla="*/ 4203700 w 5664200"/>
                <a:gd name="connsiteY34" fmla="*/ 1701800 h 5257800"/>
                <a:gd name="connsiteX35" fmla="*/ 4356100 w 5664200"/>
                <a:gd name="connsiteY35" fmla="*/ 1727200 h 5257800"/>
                <a:gd name="connsiteX36" fmla="*/ 4470400 w 5664200"/>
                <a:gd name="connsiteY36" fmla="*/ 1765300 h 5257800"/>
                <a:gd name="connsiteX37" fmla="*/ 4521200 w 5664200"/>
                <a:gd name="connsiteY37" fmla="*/ 1790700 h 5257800"/>
                <a:gd name="connsiteX38" fmla="*/ 4584700 w 5664200"/>
                <a:gd name="connsiteY38" fmla="*/ 1803400 h 5257800"/>
                <a:gd name="connsiteX39" fmla="*/ 4635500 w 5664200"/>
                <a:gd name="connsiteY39" fmla="*/ 1828800 h 5257800"/>
                <a:gd name="connsiteX40" fmla="*/ 4762500 w 5664200"/>
                <a:gd name="connsiteY40" fmla="*/ 1866900 h 5257800"/>
                <a:gd name="connsiteX41" fmla="*/ 4800600 w 5664200"/>
                <a:gd name="connsiteY41" fmla="*/ 1905000 h 5257800"/>
                <a:gd name="connsiteX42" fmla="*/ 4838700 w 5664200"/>
                <a:gd name="connsiteY42" fmla="*/ 1917700 h 5257800"/>
                <a:gd name="connsiteX43" fmla="*/ 4889500 w 5664200"/>
                <a:gd name="connsiteY43" fmla="*/ 1943100 h 5257800"/>
                <a:gd name="connsiteX44" fmla="*/ 4927600 w 5664200"/>
                <a:gd name="connsiteY44" fmla="*/ 1968500 h 5257800"/>
                <a:gd name="connsiteX45" fmla="*/ 4965700 w 5664200"/>
                <a:gd name="connsiteY45" fmla="*/ 1981200 h 5257800"/>
                <a:gd name="connsiteX46" fmla="*/ 5016500 w 5664200"/>
                <a:gd name="connsiteY46" fmla="*/ 2006600 h 5257800"/>
                <a:gd name="connsiteX47" fmla="*/ 5105400 w 5664200"/>
                <a:gd name="connsiteY47" fmla="*/ 2032000 h 5257800"/>
                <a:gd name="connsiteX48" fmla="*/ 5143500 w 5664200"/>
                <a:gd name="connsiteY48" fmla="*/ 2057400 h 5257800"/>
                <a:gd name="connsiteX49" fmla="*/ 5181600 w 5664200"/>
                <a:gd name="connsiteY49" fmla="*/ 2095500 h 5257800"/>
                <a:gd name="connsiteX50" fmla="*/ 5257800 w 5664200"/>
                <a:gd name="connsiteY50" fmla="*/ 2120900 h 5257800"/>
                <a:gd name="connsiteX51" fmla="*/ 5384800 w 5664200"/>
                <a:gd name="connsiteY51" fmla="*/ 2209800 h 5257800"/>
                <a:gd name="connsiteX52" fmla="*/ 5422900 w 5664200"/>
                <a:gd name="connsiteY52" fmla="*/ 2222500 h 5257800"/>
                <a:gd name="connsiteX53" fmla="*/ 5461000 w 5664200"/>
                <a:gd name="connsiteY53" fmla="*/ 2260600 h 5257800"/>
                <a:gd name="connsiteX54" fmla="*/ 5499100 w 5664200"/>
                <a:gd name="connsiteY54" fmla="*/ 2273300 h 5257800"/>
                <a:gd name="connsiteX55" fmla="*/ 5537200 w 5664200"/>
                <a:gd name="connsiteY55" fmla="*/ 2298700 h 5257800"/>
                <a:gd name="connsiteX56" fmla="*/ 5588000 w 5664200"/>
                <a:gd name="connsiteY56" fmla="*/ 2324100 h 5257800"/>
                <a:gd name="connsiteX57" fmla="*/ 5638800 w 5664200"/>
                <a:gd name="connsiteY57" fmla="*/ 2438400 h 5257800"/>
                <a:gd name="connsiteX58" fmla="*/ 5651500 w 5664200"/>
                <a:gd name="connsiteY58" fmla="*/ 2476500 h 5257800"/>
                <a:gd name="connsiteX59" fmla="*/ 5664200 w 5664200"/>
                <a:gd name="connsiteY59" fmla="*/ 2514600 h 5257800"/>
                <a:gd name="connsiteX60" fmla="*/ 5651500 w 5664200"/>
                <a:gd name="connsiteY60" fmla="*/ 2717800 h 5257800"/>
                <a:gd name="connsiteX61" fmla="*/ 5638800 w 5664200"/>
                <a:gd name="connsiteY61" fmla="*/ 2755900 h 5257800"/>
                <a:gd name="connsiteX62" fmla="*/ 5600700 w 5664200"/>
                <a:gd name="connsiteY62" fmla="*/ 2768600 h 5257800"/>
                <a:gd name="connsiteX63" fmla="*/ 5562600 w 5664200"/>
                <a:gd name="connsiteY63" fmla="*/ 2794000 h 5257800"/>
                <a:gd name="connsiteX64" fmla="*/ 5473700 w 5664200"/>
                <a:gd name="connsiteY64" fmla="*/ 2819400 h 5257800"/>
                <a:gd name="connsiteX65" fmla="*/ 5359400 w 5664200"/>
                <a:gd name="connsiteY65" fmla="*/ 2870200 h 5257800"/>
                <a:gd name="connsiteX66" fmla="*/ 5270500 w 5664200"/>
                <a:gd name="connsiteY66" fmla="*/ 2933700 h 5257800"/>
                <a:gd name="connsiteX67" fmla="*/ 5245100 w 5664200"/>
                <a:gd name="connsiteY67" fmla="*/ 2984500 h 5257800"/>
                <a:gd name="connsiteX68" fmla="*/ 5232400 w 5664200"/>
                <a:gd name="connsiteY68" fmla="*/ 3022600 h 5257800"/>
                <a:gd name="connsiteX69" fmla="*/ 5181600 w 5664200"/>
                <a:gd name="connsiteY69" fmla="*/ 3098800 h 5257800"/>
                <a:gd name="connsiteX70" fmla="*/ 5168900 w 5664200"/>
                <a:gd name="connsiteY70" fmla="*/ 3136900 h 5257800"/>
                <a:gd name="connsiteX71" fmla="*/ 5130800 w 5664200"/>
                <a:gd name="connsiteY71" fmla="*/ 3162300 h 5257800"/>
                <a:gd name="connsiteX72" fmla="*/ 5054600 w 5664200"/>
                <a:gd name="connsiteY72" fmla="*/ 3238500 h 5257800"/>
                <a:gd name="connsiteX73" fmla="*/ 5016500 w 5664200"/>
                <a:gd name="connsiteY73" fmla="*/ 3263900 h 5257800"/>
                <a:gd name="connsiteX74" fmla="*/ 4965700 w 5664200"/>
                <a:gd name="connsiteY74" fmla="*/ 3314700 h 5257800"/>
                <a:gd name="connsiteX75" fmla="*/ 4927600 w 5664200"/>
                <a:gd name="connsiteY75" fmla="*/ 3327400 h 5257800"/>
                <a:gd name="connsiteX76" fmla="*/ 4851400 w 5664200"/>
                <a:gd name="connsiteY76" fmla="*/ 3390900 h 5257800"/>
                <a:gd name="connsiteX77" fmla="*/ 4762500 w 5664200"/>
                <a:gd name="connsiteY77" fmla="*/ 3454400 h 5257800"/>
                <a:gd name="connsiteX78" fmla="*/ 4711700 w 5664200"/>
                <a:gd name="connsiteY78" fmla="*/ 3467100 h 5257800"/>
                <a:gd name="connsiteX79" fmla="*/ 4635500 w 5664200"/>
                <a:gd name="connsiteY79" fmla="*/ 3492500 h 5257800"/>
                <a:gd name="connsiteX80" fmla="*/ 4445000 w 5664200"/>
                <a:gd name="connsiteY80" fmla="*/ 3530600 h 5257800"/>
                <a:gd name="connsiteX81" fmla="*/ 4394200 w 5664200"/>
                <a:gd name="connsiteY81" fmla="*/ 3556000 h 5257800"/>
                <a:gd name="connsiteX82" fmla="*/ 4241800 w 5664200"/>
                <a:gd name="connsiteY82" fmla="*/ 3581400 h 5257800"/>
                <a:gd name="connsiteX83" fmla="*/ 4203700 w 5664200"/>
                <a:gd name="connsiteY83" fmla="*/ 3606800 h 5257800"/>
                <a:gd name="connsiteX84" fmla="*/ 4038600 w 5664200"/>
                <a:gd name="connsiteY84" fmla="*/ 3657600 h 5257800"/>
                <a:gd name="connsiteX85" fmla="*/ 3962400 w 5664200"/>
                <a:gd name="connsiteY85" fmla="*/ 3708400 h 5257800"/>
                <a:gd name="connsiteX86" fmla="*/ 3810000 w 5664200"/>
                <a:gd name="connsiteY86" fmla="*/ 3746500 h 5257800"/>
                <a:gd name="connsiteX87" fmla="*/ 3759200 w 5664200"/>
                <a:gd name="connsiteY87" fmla="*/ 3771900 h 5257800"/>
                <a:gd name="connsiteX88" fmla="*/ 3619500 w 5664200"/>
                <a:gd name="connsiteY88" fmla="*/ 3835400 h 5257800"/>
                <a:gd name="connsiteX89" fmla="*/ 3543300 w 5664200"/>
                <a:gd name="connsiteY89" fmla="*/ 3873500 h 5257800"/>
                <a:gd name="connsiteX90" fmla="*/ 3479800 w 5664200"/>
                <a:gd name="connsiteY90" fmla="*/ 3898900 h 5257800"/>
                <a:gd name="connsiteX91" fmla="*/ 3403600 w 5664200"/>
                <a:gd name="connsiteY91" fmla="*/ 3911600 h 5257800"/>
                <a:gd name="connsiteX92" fmla="*/ 3340100 w 5664200"/>
                <a:gd name="connsiteY92" fmla="*/ 3924300 h 5257800"/>
                <a:gd name="connsiteX93" fmla="*/ 3302000 w 5664200"/>
                <a:gd name="connsiteY93" fmla="*/ 3937000 h 5257800"/>
                <a:gd name="connsiteX94" fmla="*/ 3124200 w 5664200"/>
                <a:gd name="connsiteY94" fmla="*/ 3962400 h 5257800"/>
                <a:gd name="connsiteX95" fmla="*/ 2679700 w 5664200"/>
                <a:gd name="connsiteY95" fmla="*/ 3987800 h 5257800"/>
                <a:gd name="connsiteX96" fmla="*/ 2603500 w 5664200"/>
                <a:gd name="connsiteY96" fmla="*/ 4000500 h 5257800"/>
                <a:gd name="connsiteX97" fmla="*/ 2387600 w 5664200"/>
                <a:gd name="connsiteY97" fmla="*/ 4025900 h 5257800"/>
                <a:gd name="connsiteX98" fmla="*/ 2184400 w 5664200"/>
                <a:gd name="connsiteY98" fmla="*/ 4051300 h 5257800"/>
                <a:gd name="connsiteX99" fmla="*/ 2044700 w 5664200"/>
                <a:gd name="connsiteY99" fmla="*/ 4076700 h 5257800"/>
                <a:gd name="connsiteX100" fmla="*/ 1993900 w 5664200"/>
                <a:gd name="connsiteY100" fmla="*/ 4089400 h 5257800"/>
                <a:gd name="connsiteX101" fmla="*/ 1892300 w 5664200"/>
                <a:gd name="connsiteY101" fmla="*/ 4102100 h 5257800"/>
                <a:gd name="connsiteX102" fmla="*/ 1714500 w 5664200"/>
                <a:gd name="connsiteY102" fmla="*/ 4127500 h 5257800"/>
                <a:gd name="connsiteX103" fmla="*/ 1676400 w 5664200"/>
                <a:gd name="connsiteY103" fmla="*/ 4152900 h 5257800"/>
                <a:gd name="connsiteX104" fmla="*/ 1549400 w 5664200"/>
                <a:gd name="connsiteY104" fmla="*/ 4165600 h 5257800"/>
                <a:gd name="connsiteX105" fmla="*/ 1333500 w 5664200"/>
                <a:gd name="connsiteY105" fmla="*/ 4203700 h 5257800"/>
                <a:gd name="connsiteX106" fmla="*/ 1130300 w 5664200"/>
                <a:gd name="connsiteY106" fmla="*/ 4229100 h 5257800"/>
                <a:gd name="connsiteX107" fmla="*/ 1079500 w 5664200"/>
                <a:gd name="connsiteY107" fmla="*/ 4241800 h 5257800"/>
                <a:gd name="connsiteX108" fmla="*/ 1003300 w 5664200"/>
                <a:gd name="connsiteY108" fmla="*/ 4254500 h 5257800"/>
                <a:gd name="connsiteX109" fmla="*/ 927100 w 5664200"/>
                <a:gd name="connsiteY109" fmla="*/ 4279900 h 5257800"/>
                <a:gd name="connsiteX110" fmla="*/ 838200 w 5664200"/>
                <a:gd name="connsiteY110" fmla="*/ 4343400 h 5257800"/>
                <a:gd name="connsiteX111" fmla="*/ 749300 w 5664200"/>
                <a:gd name="connsiteY111" fmla="*/ 4406900 h 5257800"/>
                <a:gd name="connsiteX112" fmla="*/ 711200 w 5664200"/>
                <a:gd name="connsiteY112" fmla="*/ 4419600 h 5257800"/>
                <a:gd name="connsiteX113" fmla="*/ 635000 w 5664200"/>
                <a:gd name="connsiteY113" fmla="*/ 4483100 h 5257800"/>
                <a:gd name="connsiteX114" fmla="*/ 584200 w 5664200"/>
                <a:gd name="connsiteY114" fmla="*/ 4521200 h 5257800"/>
                <a:gd name="connsiteX115" fmla="*/ 508000 w 5664200"/>
                <a:gd name="connsiteY115" fmla="*/ 4572000 h 5257800"/>
                <a:gd name="connsiteX116" fmla="*/ 457200 w 5664200"/>
                <a:gd name="connsiteY116" fmla="*/ 4622800 h 5257800"/>
                <a:gd name="connsiteX117" fmla="*/ 381000 w 5664200"/>
                <a:gd name="connsiteY117" fmla="*/ 4699000 h 5257800"/>
                <a:gd name="connsiteX118" fmla="*/ 330200 w 5664200"/>
                <a:gd name="connsiteY118" fmla="*/ 4775200 h 5257800"/>
                <a:gd name="connsiteX119" fmla="*/ 317500 w 5664200"/>
                <a:gd name="connsiteY119" fmla="*/ 4813300 h 5257800"/>
                <a:gd name="connsiteX120" fmla="*/ 279400 w 5664200"/>
                <a:gd name="connsiteY120" fmla="*/ 4851400 h 5257800"/>
                <a:gd name="connsiteX121" fmla="*/ 228600 w 5664200"/>
                <a:gd name="connsiteY121" fmla="*/ 4927600 h 5257800"/>
                <a:gd name="connsiteX122" fmla="*/ 165100 w 5664200"/>
                <a:gd name="connsiteY122" fmla="*/ 5016500 h 5257800"/>
                <a:gd name="connsiteX123" fmla="*/ 101600 w 5664200"/>
                <a:gd name="connsiteY123" fmla="*/ 5143500 h 5257800"/>
                <a:gd name="connsiteX124" fmla="*/ 76200 w 5664200"/>
                <a:gd name="connsiteY124" fmla="*/ 5181600 h 5257800"/>
                <a:gd name="connsiteX125" fmla="*/ 38100 w 5664200"/>
                <a:gd name="connsiteY125" fmla="*/ 5207000 h 5257800"/>
                <a:gd name="connsiteX126" fmla="*/ 0 w 5664200"/>
                <a:gd name="connsiteY126"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168400 w 5664200"/>
                <a:gd name="connsiteY3" fmla="*/ 939800 h 5257800"/>
                <a:gd name="connsiteX4" fmla="*/ 1498600 w 5664200"/>
                <a:gd name="connsiteY4" fmla="*/ 1016000 h 5257800"/>
                <a:gd name="connsiteX5" fmla="*/ 1651000 w 5664200"/>
                <a:gd name="connsiteY5" fmla="*/ 1028700 h 5257800"/>
                <a:gd name="connsiteX6" fmla="*/ 1689100 w 5664200"/>
                <a:gd name="connsiteY6" fmla="*/ 1041400 h 5257800"/>
                <a:gd name="connsiteX7" fmla="*/ 2019300 w 5664200"/>
                <a:gd name="connsiteY7" fmla="*/ 1092200 h 5257800"/>
                <a:gd name="connsiteX8" fmla="*/ 2197100 w 5664200"/>
                <a:gd name="connsiteY8" fmla="*/ 1117600 h 5257800"/>
                <a:gd name="connsiteX9" fmla="*/ 2247900 w 5664200"/>
                <a:gd name="connsiteY9" fmla="*/ 1130300 h 5257800"/>
                <a:gd name="connsiteX10" fmla="*/ 2286000 w 5664200"/>
                <a:gd name="connsiteY10" fmla="*/ 1155700 h 5257800"/>
                <a:gd name="connsiteX11" fmla="*/ 2374900 w 5664200"/>
                <a:gd name="connsiteY11" fmla="*/ 1181100 h 5257800"/>
                <a:gd name="connsiteX12" fmla="*/ 2413000 w 5664200"/>
                <a:gd name="connsiteY12" fmla="*/ 1206500 h 5257800"/>
                <a:gd name="connsiteX13" fmla="*/ 2514600 w 5664200"/>
                <a:gd name="connsiteY13" fmla="*/ 1231900 h 5257800"/>
                <a:gd name="connsiteX14" fmla="*/ 2590800 w 5664200"/>
                <a:gd name="connsiteY14" fmla="*/ 1257300 h 5257800"/>
                <a:gd name="connsiteX15" fmla="*/ 2628900 w 5664200"/>
                <a:gd name="connsiteY15" fmla="*/ 1270000 h 5257800"/>
                <a:gd name="connsiteX16" fmla="*/ 2705100 w 5664200"/>
                <a:gd name="connsiteY16" fmla="*/ 1308100 h 5257800"/>
                <a:gd name="connsiteX17" fmla="*/ 2743200 w 5664200"/>
                <a:gd name="connsiteY17" fmla="*/ 1333500 h 5257800"/>
                <a:gd name="connsiteX18" fmla="*/ 2857500 w 5664200"/>
                <a:gd name="connsiteY18" fmla="*/ 1358900 h 5257800"/>
                <a:gd name="connsiteX19" fmla="*/ 2921000 w 5664200"/>
                <a:gd name="connsiteY19" fmla="*/ 1384300 h 5257800"/>
                <a:gd name="connsiteX20" fmla="*/ 2971800 w 5664200"/>
                <a:gd name="connsiteY20" fmla="*/ 1397000 h 5257800"/>
                <a:gd name="connsiteX21" fmla="*/ 3035300 w 5664200"/>
                <a:gd name="connsiteY21" fmla="*/ 1422400 h 5257800"/>
                <a:gd name="connsiteX22" fmla="*/ 3073400 w 5664200"/>
                <a:gd name="connsiteY22" fmla="*/ 1435100 h 5257800"/>
                <a:gd name="connsiteX23" fmla="*/ 3124200 w 5664200"/>
                <a:gd name="connsiteY23" fmla="*/ 1460500 h 5257800"/>
                <a:gd name="connsiteX24" fmla="*/ 3289300 w 5664200"/>
                <a:gd name="connsiteY24" fmla="*/ 1473200 h 5257800"/>
                <a:gd name="connsiteX25" fmla="*/ 3429000 w 5664200"/>
                <a:gd name="connsiteY25" fmla="*/ 1498600 h 5257800"/>
                <a:gd name="connsiteX26" fmla="*/ 3556000 w 5664200"/>
                <a:gd name="connsiteY26" fmla="*/ 1511300 h 5257800"/>
                <a:gd name="connsiteX27" fmla="*/ 3771900 w 5664200"/>
                <a:gd name="connsiteY27" fmla="*/ 1549400 h 5257800"/>
                <a:gd name="connsiteX28" fmla="*/ 3911600 w 5664200"/>
                <a:gd name="connsiteY28" fmla="*/ 1587500 h 5257800"/>
                <a:gd name="connsiteX29" fmla="*/ 3962400 w 5664200"/>
                <a:gd name="connsiteY29" fmla="*/ 1600200 h 5257800"/>
                <a:gd name="connsiteX30" fmla="*/ 4038600 w 5664200"/>
                <a:gd name="connsiteY30" fmla="*/ 1638300 h 5257800"/>
                <a:gd name="connsiteX31" fmla="*/ 4127500 w 5664200"/>
                <a:gd name="connsiteY31" fmla="*/ 1663700 h 5257800"/>
                <a:gd name="connsiteX32" fmla="*/ 4165600 w 5664200"/>
                <a:gd name="connsiteY32" fmla="*/ 1689100 h 5257800"/>
                <a:gd name="connsiteX33" fmla="*/ 4203700 w 5664200"/>
                <a:gd name="connsiteY33" fmla="*/ 1701800 h 5257800"/>
                <a:gd name="connsiteX34" fmla="*/ 4356100 w 5664200"/>
                <a:gd name="connsiteY34" fmla="*/ 1727200 h 5257800"/>
                <a:gd name="connsiteX35" fmla="*/ 4470400 w 5664200"/>
                <a:gd name="connsiteY35" fmla="*/ 1765300 h 5257800"/>
                <a:gd name="connsiteX36" fmla="*/ 4521200 w 5664200"/>
                <a:gd name="connsiteY36" fmla="*/ 1790700 h 5257800"/>
                <a:gd name="connsiteX37" fmla="*/ 4584700 w 5664200"/>
                <a:gd name="connsiteY37" fmla="*/ 1803400 h 5257800"/>
                <a:gd name="connsiteX38" fmla="*/ 4635500 w 5664200"/>
                <a:gd name="connsiteY38" fmla="*/ 1828800 h 5257800"/>
                <a:gd name="connsiteX39" fmla="*/ 4762500 w 5664200"/>
                <a:gd name="connsiteY39" fmla="*/ 1866900 h 5257800"/>
                <a:gd name="connsiteX40" fmla="*/ 4800600 w 5664200"/>
                <a:gd name="connsiteY40" fmla="*/ 1905000 h 5257800"/>
                <a:gd name="connsiteX41" fmla="*/ 4838700 w 5664200"/>
                <a:gd name="connsiteY41" fmla="*/ 1917700 h 5257800"/>
                <a:gd name="connsiteX42" fmla="*/ 4889500 w 5664200"/>
                <a:gd name="connsiteY42" fmla="*/ 1943100 h 5257800"/>
                <a:gd name="connsiteX43" fmla="*/ 4927600 w 5664200"/>
                <a:gd name="connsiteY43" fmla="*/ 1968500 h 5257800"/>
                <a:gd name="connsiteX44" fmla="*/ 4965700 w 5664200"/>
                <a:gd name="connsiteY44" fmla="*/ 1981200 h 5257800"/>
                <a:gd name="connsiteX45" fmla="*/ 5016500 w 5664200"/>
                <a:gd name="connsiteY45" fmla="*/ 2006600 h 5257800"/>
                <a:gd name="connsiteX46" fmla="*/ 5105400 w 5664200"/>
                <a:gd name="connsiteY46" fmla="*/ 2032000 h 5257800"/>
                <a:gd name="connsiteX47" fmla="*/ 5143500 w 5664200"/>
                <a:gd name="connsiteY47" fmla="*/ 2057400 h 5257800"/>
                <a:gd name="connsiteX48" fmla="*/ 5181600 w 5664200"/>
                <a:gd name="connsiteY48" fmla="*/ 2095500 h 5257800"/>
                <a:gd name="connsiteX49" fmla="*/ 5257800 w 5664200"/>
                <a:gd name="connsiteY49" fmla="*/ 2120900 h 5257800"/>
                <a:gd name="connsiteX50" fmla="*/ 5384800 w 5664200"/>
                <a:gd name="connsiteY50" fmla="*/ 2209800 h 5257800"/>
                <a:gd name="connsiteX51" fmla="*/ 5422900 w 5664200"/>
                <a:gd name="connsiteY51" fmla="*/ 2222500 h 5257800"/>
                <a:gd name="connsiteX52" fmla="*/ 5461000 w 5664200"/>
                <a:gd name="connsiteY52" fmla="*/ 2260600 h 5257800"/>
                <a:gd name="connsiteX53" fmla="*/ 5499100 w 5664200"/>
                <a:gd name="connsiteY53" fmla="*/ 2273300 h 5257800"/>
                <a:gd name="connsiteX54" fmla="*/ 5537200 w 5664200"/>
                <a:gd name="connsiteY54" fmla="*/ 2298700 h 5257800"/>
                <a:gd name="connsiteX55" fmla="*/ 5588000 w 5664200"/>
                <a:gd name="connsiteY55" fmla="*/ 2324100 h 5257800"/>
                <a:gd name="connsiteX56" fmla="*/ 5638800 w 5664200"/>
                <a:gd name="connsiteY56" fmla="*/ 2438400 h 5257800"/>
                <a:gd name="connsiteX57" fmla="*/ 5651500 w 5664200"/>
                <a:gd name="connsiteY57" fmla="*/ 2476500 h 5257800"/>
                <a:gd name="connsiteX58" fmla="*/ 5664200 w 5664200"/>
                <a:gd name="connsiteY58" fmla="*/ 2514600 h 5257800"/>
                <a:gd name="connsiteX59" fmla="*/ 5651500 w 5664200"/>
                <a:gd name="connsiteY59" fmla="*/ 2717800 h 5257800"/>
                <a:gd name="connsiteX60" fmla="*/ 5638800 w 5664200"/>
                <a:gd name="connsiteY60" fmla="*/ 2755900 h 5257800"/>
                <a:gd name="connsiteX61" fmla="*/ 5600700 w 5664200"/>
                <a:gd name="connsiteY61" fmla="*/ 2768600 h 5257800"/>
                <a:gd name="connsiteX62" fmla="*/ 5562600 w 5664200"/>
                <a:gd name="connsiteY62" fmla="*/ 2794000 h 5257800"/>
                <a:gd name="connsiteX63" fmla="*/ 5473700 w 5664200"/>
                <a:gd name="connsiteY63" fmla="*/ 2819400 h 5257800"/>
                <a:gd name="connsiteX64" fmla="*/ 5359400 w 5664200"/>
                <a:gd name="connsiteY64" fmla="*/ 2870200 h 5257800"/>
                <a:gd name="connsiteX65" fmla="*/ 5270500 w 5664200"/>
                <a:gd name="connsiteY65" fmla="*/ 2933700 h 5257800"/>
                <a:gd name="connsiteX66" fmla="*/ 5245100 w 5664200"/>
                <a:gd name="connsiteY66" fmla="*/ 2984500 h 5257800"/>
                <a:gd name="connsiteX67" fmla="*/ 5232400 w 5664200"/>
                <a:gd name="connsiteY67" fmla="*/ 3022600 h 5257800"/>
                <a:gd name="connsiteX68" fmla="*/ 5181600 w 5664200"/>
                <a:gd name="connsiteY68" fmla="*/ 3098800 h 5257800"/>
                <a:gd name="connsiteX69" fmla="*/ 5168900 w 5664200"/>
                <a:gd name="connsiteY69" fmla="*/ 3136900 h 5257800"/>
                <a:gd name="connsiteX70" fmla="*/ 5130800 w 5664200"/>
                <a:gd name="connsiteY70" fmla="*/ 3162300 h 5257800"/>
                <a:gd name="connsiteX71" fmla="*/ 5054600 w 5664200"/>
                <a:gd name="connsiteY71" fmla="*/ 3238500 h 5257800"/>
                <a:gd name="connsiteX72" fmla="*/ 5016500 w 5664200"/>
                <a:gd name="connsiteY72" fmla="*/ 3263900 h 5257800"/>
                <a:gd name="connsiteX73" fmla="*/ 4965700 w 5664200"/>
                <a:gd name="connsiteY73" fmla="*/ 3314700 h 5257800"/>
                <a:gd name="connsiteX74" fmla="*/ 4927600 w 5664200"/>
                <a:gd name="connsiteY74" fmla="*/ 3327400 h 5257800"/>
                <a:gd name="connsiteX75" fmla="*/ 4851400 w 5664200"/>
                <a:gd name="connsiteY75" fmla="*/ 3390900 h 5257800"/>
                <a:gd name="connsiteX76" fmla="*/ 4762500 w 5664200"/>
                <a:gd name="connsiteY76" fmla="*/ 3454400 h 5257800"/>
                <a:gd name="connsiteX77" fmla="*/ 4711700 w 5664200"/>
                <a:gd name="connsiteY77" fmla="*/ 3467100 h 5257800"/>
                <a:gd name="connsiteX78" fmla="*/ 4635500 w 5664200"/>
                <a:gd name="connsiteY78" fmla="*/ 3492500 h 5257800"/>
                <a:gd name="connsiteX79" fmla="*/ 4445000 w 5664200"/>
                <a:gd name="connsiteY79" fmla="*/ 3530600 h 5257800"/>
                <a:gd name="connsiteX80" fmla="*/ 4394200 w 5664200"/>
                <a:gd name="connsiteY80" fmla="*/ 3556000 h 5257800"/>
                <a:gd name="connsiteX81" fmla="*/ 4241800 w 5664200"/>
                <a:gd name="connsiteY81" fmla="*/ 3581400 h 5257800"/>
                <a:gd name="connsiteX82" fmla="*/ 4203700 w 5664200"/>
                <a:gd name="connsiteY82" fmla="*/ 3606800 h 5257800"/>
                <a:gd name="connsiteX83" fmla="*/ 4038600 w 5664200"/>
                <a:gd name="connsiteY83" fmla="*/ 3657600 h 5257800"/>
                <a:gd name="connsiteX84" fmla="*/ 3962400 w 5664200"/>
                <a:gd name="connsiteY84" fmla="*/ 3708400 h 5257800"/>
                <a:gd name="connsiteX85" fmla="*/ 3810000 w 5664200"/>
                <a:gd name="connsiteY85" fmla="*/ 3746500 h 5257800"/>
                <a:gd name="connsiteX86" fmla="*/ 3759200 w 5664200"/>
                <a:gd name="connsiteY86" fmla="*/ 3771900 h 5257800"/>
                <a:gd name="connsiteX87" fmla="*/ 3619500 w 5664200"/>
                <a:gd name="connsiteY87" fmla="*/ 3835400 h 5257800"/>
                <a:gd name="connsiteX88" fmla="*/ 3543300 w 5664200"/>
                <a:gd name="connsiteY88" fmla="*/ 3873500 h 5257800"/>
                <a:gd name="connsiteX89" fmla="*/ 3479800 w 5664200"/>
                <a:gd name="connsiteY89" fmla="*/ 3898900 h 5257800"/>
                <a:gd name="connsiteX90" fmla="*/ 3403600 w 5664200"/>
                <a:gd name="connsiteY90" fmla="*/ 3911600 h 5257800"/>
                <a:gd name="connsiteX91" fmla="*/ 3340100 w 5664200"/>
                <a:gd name="connsiteY91" fmla="*/ 3924300 h 5257800"/>
                <a:gd name="connsiteX92" fmla="*/ 3302000 w 5664200"/>
                <a:gd name="connsiteY92" fmla="*/ 3937000 h 5257800"/>
                <a:gd name="connsiteX93" fmla="*/ 3124200 w 5664200"/>
                <a:gd name="connsiteY93" fmla="*/ 3962400 h 5257800"/>
                <a:gd name="connsiteX94" fmla="*/ 2679700 w 5664200"/>
                <a:gd name="connsiteY94" fmla="*/ 3987800 h 5257800"/>
                <a:gd name="connsiteX95" fmla="*/ 2603500 w 5664200"/>
                <a:gd name="connsiteY95" fmla="*/ 4000500 h 5257800"/>
                <a:gd name="connsiteX96" fmla="*/ 2387600 w 5664200"/>
                <a:gd name="connsiteY96" fmla="*/ 4025900 h 5257800"/>
                <a:gd name="connsiteX97" fmla="*/ 2184400 w 5664200"/>
                <a:gd name="connsiteY97" fmla="*/ 4051300 h 5257800"/>
                <a:gd name="connsiteX98" fmla="*/ 2044700 w 5664200"/>
                <a:gd name="connsiteY98" fmla="*/ 4076700 h 5257800"/>
                <a:gd name="connsiteX99" fmla="*/ 1993900 w 5664200"/>
                <a:gd name="connsiteY99" fmla="*/ 4089400 h 5257800"/>
                <a:gd name="connsiteX100" fmla="*/ 1892300 w 5664200"/>
                <a:gd name="connsiteY100" fmla="*/ 4102100 h 5257800"/>
                <a:gd name="connsiteX101" fmla="*/ 1714500 w 5664200"/>
                <a:gd name="connsiteY101" fmla="*/ 4127500 h 5257800"/>
                <a:gd name="connsiteX102" fmla="*/ 1676400 w 5664200"/>
                <a:gd name="connsiteY102" fmla="*/ 4152900 h 5257800"/>
                <a:gd name="connsiteX103" fmla="*/ 1549400 w 5664200"/>
                <a:gd name="connsiteY103" fmla="*/ 4165600 h 5257800"/>
                <a:gd name="connsiteX104" fmla="*/ 1333500 w 5664200"/>
                <a:gd name="connsiteY104" fmla="*/ 4203700 h 5257800"/>
                <a:gd name="connsiteX105" fmla="*/ 1130300 w 5664200"/>
                <a:gd name="connsiteY105" fmla="*/ 4229100 h 5257800"/>
                <a:gd name="connsiteX106" fmla="*/ 1079500 w 5664200"/>
                <a:gd name="connsiteY106" fmla="*/ 4241800 h 5257800"/>
                <a:gd name="connsiteX107" fmla="*/ 1003300 w 5664200"/>
                <a:gd name="connsiteY107" fmla="*/ 4254500 h 5257800"/>
                <a:gd name="connsiteX108" fmla="*/ 927100 w 5664200"/>
                <a:gd name="connsiteY108" fmla="*/ 4279900 h 5257800"/>
                <a:gd name="connsiteX109" fmla="*/ 838200 w 5664200"/>
                <a:gd name="connsiteY109" fmla="*/ 4343400 h 5257800"/>
                <a:gd name="connsiteX110" fmla="*/ 749300 w 5664200"/>
                <a:gd name="connsiteY110" fmla="*/ 4406900 h 5257800"/>
                <a:gd name="connsiteX111" fmla="*/ 711200 w 5664200"/>
                <a:gd name="connsiteY111" fmla="*/ 4419600 h 5257800"/>
                <a:gd name="connsiteX112" fmla="*/ 635000 w 5664200"/>
                <a:gd name="connsiteY112" fmla="*/ 4483100 h 5257800"/>
                <a:gd name="connsiteX113" fmla="*/ 584200 w 5664200"/>
                <a:gd name="connsiteY113" fmla="*/ 4521200 h 5257800"/>
                <a:gd name="connsiteX114" fmla="*/ 508000 w 5664200"/>
                <a:gd name="connsiteY114" fmla="*/ 4572000 h 5257800"/>
                <a:gd name="connsiteX115" fmla="*/ 457200 w 5664200"/>
                <a:gd name="connsiteY115" fmla="*/ 4622800 h 5257800"/>
                <a:gd name="connsiteX116" fmla="*/ 381000 w 5664200"/>
                <a:gd name="connsiteY116" fmla="*/ 4699000 h 5257800"/>
                <a:gd name="connsiteX117" fmla="*/ 330200 w 5664200"/>
                <a:gd name="connsiteY117" fmla="*/ 4775200 h 5257800"/>
                <a:gd name="connsiteX118" fmla="*/ 317500 w 5664200"/>
                <a:gd name="connsiteY118" fmla="*/ 4813300 h 5257800"/>
                <a:gd name="connsiteX119" fmla="*/ 279400 w 5664200"/>
                <a:gd name="connsiteY119" fmla="*/ 4851400 h 5257800"/>
                <a:gd name="connsiteX120" fmla="*/ 228600 w 5664200"/>
                <a:gd name="connsiteY120" fmla="*/ 4927600 h 5257800"/>
                <a:gd name="connsiteX121" fmla="*/ 165100 w 5664200"/>
                <a:gd name="connsiteY121" fmla="*/ 5016500 h 5257800"/>
                <a:gd name="connsiteX122" fmla="*/ 101600 w 5664200"/>
                <a:gd name="connsiteY122" fmla="*/ 5143500 h 5257800"/>
                <a:gd name="connsiteX123" fmla="*/ 76200 w 5664200"/>
                <a:gd name="connsiteY123" fmla="*/ 5181600 h 5257800"/>
                <a:gd name="connsiteX124" fmla="*/ 38100 w 5664200"/>
                <a:gd name="connsiteY124" fmla="*/ 5207000 h 5257800"/>
                <a:gd name="connsiteX125" fmla="*/ 0 w 5664200"/>
                <a:gd name="connsiteY125"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168400 w 5664200"/>
                <a:gd name="connsiteY3" fmla="*/ 939800 h 5257800"/>
                <a:gd name="connsiteX4" fmla="*/ 1651000 w 5664200"/>
                <a:gd name="connsiteY4" fmla="*/ 1028700 h 5257800"/>
                <a:gd name="connsiteX5" fmla="*/ 1689100 w 5664200"/>
                <a:gd name="connsiteY5" fmla="*/ 1041400 h 5257800"/>
                <a:gd name="connsiteX6" fmla="*/ 2019300 w 5664200"/>
                <a:gd name="connsiteY6" fmla="*/ 1092200 h 5257800"/>
                <a:gd name="connsiteX7" fmla="*/ 2197100 w 5664200"/>
                <a:gd name="connsiteY7" fmla="*/ 1117600 h 5257800"/>
                <a:gd name="connsiteX8" fmla="*/ 2247900 w 5664200"/>
                <a:gd name="connsiteY8" fmla="*/ 1130300 h 5257800"/>
                <a:gd name="connsiteX9" fmla="*/ 2286000 w 5664200"/>
                <a:gd name="connsiteY9" fmla="*/ 1155700 h 5257800"/>
                <a:gd name="connsiteX10" fmla="*/ 2374900 w 5664200"/>
                <a:gd name="connsiteY10" fmla="*/ 1181100 h 5257800"/>
                <a:gd name="connsiteX11" fmla="*/ 2413000 w 5664200"/>
                <a:gd name="connsiteY11" fmla="*/ 1206500 h 5257800"/>
                <a:gd name="connsiteX12" fmla="*/ 2514600 w 5664200"/>
                <a:gd name="connsiteY12" fmla="*/ 1231900 h 5257800"/>
                <a:gd name="connsiteX13" fmla="*/ 2590800 w 5664200"/>
                <a:gd name="connsiteY13" fmla="*/ 1257300 h 5257800"/>
                <a:gd name="connsiteX14" fmla="*/ 2628900 w 5664200"/>
                <a:gd name="connsiteY14" fmla="*/ 1270000 h 5257800"/>
                <a:gd name="connsiteX15" fmla="*/ 2705100 w 5664200"/>
                <a:gd name="connsiteY15" fmla="*/ 1308100 h 5257800"/>
                <a:gd name="connsiteX16" fmla="*/ 2743200 w 5664200"/>
                <a:gd name="connsiteY16" fmla="*/ 1333500 h 5257800"/>
                <a:gd name="connsiteX17" fmla="*/ 2857500 w 5664200"/>
                <a:gd name="connsiteY17" fmla="*/ 1358900 h 5257800"/>
                <a:gd name="connsiteX18" fmla="*/ 2921000 w 5664200"/>
                <a:gd name="connsiteY18" fmla="*/ 1384300 h 5257800"/>
                <a:gd name="connsiteX19" fmla="*/ 2971800 w 5664200"/>
                <a:gd name="connsiteY19" fmla="*/ 1397000 h 5257800"/>
                <a:gd name="connsiteX20" fmla="*/ 3035300 w 5664200"/>
                <a:gd name="connsiteY20" fmla="*/ 1422400 h 5257800"/>
                <a:gd name="connsiteX21" fmla="*/ 3073400 w 5664200"/>
                <a:gd name="connsiteY21" fmla="*/ 1435100 h 5257800"/>
                <a:gd name="connsiteX22" fmla="*/ 3124200 w 5664200"/>
                <a:gd name="connsiteY22" fmla="*/ 1460500 h 5257800"/>
                <a:gd name="connsiteX23" fmla="*/ 3289300 w 5664200"/>
                <a:gd name="connsiteY23" fmla="*/ 1473200 h 5257800"/>
                <a:gd name="connsiteX24" fmla="*/ 3429000 w 5664200"/>
                <a:gd name="connsiteY24" fmla="*/ 1498600 h 5257800"/>
                <a:gd name="connsiteX25" fmla="*/ 3556000 w 5664200"/>
                <a:gd name="connsiteY25" fmla="*/ 1511300 h 5257800"/>
                <a:gd name="connsiteX26" fmla="*/ 3771900 w 5664200"/>
                <a:gd name="connsiteY26" fmla="*/ 1549400 h 5257800"/>
                <a:gd name="connsiteX27" fmla="*/ 3911600 w 5664200"/>
                <a:gd name="connsiteY27" fmla="*/ 1587500 h 5257800"/>
                <a:gd name="connsiteX28" fmla="*/ 3962400 w 5664200"/>
                <a:gd name="connsiteY28" fmla="*/ 1600200 h 5257800"/>
                <a:gd name="connsiteX29" fmla="*/ 4038600 w 5664200"/>
                <a:gd name="connsiteY29" fmla="*/ 1638300 h 5257800"/>
                <a:gd name="connsiteX30" fmla="*/ 4127500 w 5664200"/>
                <a:gd name="connsiteY30" fmla="*/ 1663700 h 5257800"/>
                <a:gd name="connsiteX31" fmla="*/ 4165600 w 5664200"/>
                <a:gd name="connsiteY31" fmla="*/ 1689100 h 5257800"/>
                <a:gd name="connsiteX32" fmla="*/ 4203700 w 5664200"/>
                <a:gd name="connsiteY32" fmla="*/ 1701800 h 5257800"/>
                <a:gd name="connsiteX33" fmla="*/ 4356100 w 5664200"/>
                <a:gd name="connsiteY33" fmla="*/ 1727200 h 5257800"/>
                <a:gd name="connsiteX34" fmla="*/ 4470400 w 5664200"/>
                <a:gd name="connsiteY34" fmla="*/ 1765300 h 5257800"/>
                <a:gd name="connsiteX35" fmla="*/ 4521200 w 5664200"/>
                <a:gd name="connsiteY35" fmla="*/ 1790700 h 5257800"/>
                <a:gd name="connsiteX36" fmla="*/ 4584700 w 5664200"/>
                <a:gd name="connsiteY36" fmla="*/ 1803400 h 5257800"/>
                <a:gd name="connsiteX37" fmla="*/ 4635500 w 5664200"/>
                <a:gd name="connsiteY37" fmla="*/ 1828800 h 5257800"/>
                <a:gd name="connsiteX38" fmla="*/ 4762500 w 5664200"/>
                <a:gd name="connsiteY38" fmla="*/ 1866900 h 5257800"/>
                <a:gd name="connsiteX39" fmla="*/ 4800600 w 5664200"/>
                <a:gd name="connsiteY39" fmla="*/ 1905000 h 5257800"/>
                <a:gd name="connsiteX40" fmla="*/ 4838700 w 5664200"/>
                <a:gd name="connsiteY40" fmla="*/ 1917700 h 5257800"/>
                <a:gd name="connsiteX41" fmla="*/ 4889500 w 5664200"/>
                <a:gd name="connsiteY41" fmla="*/ 1943100 h 5257800"/>
                <a:gd name="connsiteX42" fmla="*/ 4927600 w 5664200"/>
                <a:gd name="connsiteY42" fmla="*/ 1968500 h 5257800"/>
                <a:gd name="connsiteX43" fmla="*/ 4965700 w 5664200"/>
                <a:gd name="connsiteY43" fmla="*/ 1981200 h 5257800"/>
                <a:gd name="connsiteX44" fmla="*/ 5016500 w 5664200"/>
                <a:gd name="connsiteY44" fmla="*/ 2006600 h 5257800"/>
                <a:gd name="connsiteX45" fmla="*/ 5105400 w 5664200"/>
                <a:gd name="connsiteY45" fmla="*/ 2032000 h 5257800"/>
                <a:gd name="connsiteX46" fmla="*/ 5143500 w 5664200"/>
                <a:gd name="connsiteY46" fmla="*/ 2057400 h 5257800"/>
                <a:gd name="connsiteX47" fmla="*/ 5181600 w 5664200"/>
                <a:gd name="connsiteY47" fmla="*/ 2095500 h 5257800"/>
                <a:gd name="connsiteX48" fmla="*/ 5257800 w 5664200"/>
                <a:gd name="connsiteY48" fmla="*/ 2120900 h 5257800"/>
                <a:gd name="connsiteX49" fmla="*/ 5384800 w 5664200"/>
                <a:gd name="connsiteY49" fmla="*/ 2209800 h 5257800"/>
                <a:gd name="connsiteX50" fmla="*/ 5422900 w 5664200"/>
                <a:gd name="connsiteY50" fmla="*/ 2222500 h 5257800"/>
                <a:gd name="connsiteX51" fmla="*/ 5461000 w 5664200"/>
                <a:gd name="connsiteY51" fmla="*/ 2260600 h 5257800"/>
                <a:gd name="connsiteX52" fmla="*/ 5499100 w 5664200"/>
                <a:gd name="connsiteY52" fmla="*/ 2273300 h 5257800"/>
                <a:gd name="connsiteX53" fmla="*/ 5537200 w 5664200"/>
                <a:gd name="connsiteY53" fmla="*/ 2298700 h 5257800"/>
                <a:gd name="connsiteX54" fmla="*/ 5588000 w 5664200"/>
                <a:gd name="connsiteY54" fmla="*/ 2324100 h 5257800"/>
                <a:gd name="connsiteX55" fmla="*/ 5638800 w 5664200"/>
                <a:gd name="connsiteY55" fmla="*/ 2438400 h 5257800"/>
                <a:gd name="connsiteX56" fmla="*/ 5651500 w 5664200"/>
                <a:gd name="connsiteY56" fmla="*/ 2476500 h 5257800"/>
                <a:gd name="connsiteX57" fmla="*/ 5664200 w 5664200"/>
                <a:gd name="connsiteY57" fmla="*/ 2514600 h 5257800"/>
                <a:gd name="connsiteX58" fmla="*/ 5651500 w 5664200"/>
                <a:gd name="connsiteY58" fmla="*/ 2717800 h 5257800"/>
                <a:gd name="connsiteX59" fmla="*/ 5638800 w 5664200"/>
                <a:gd name="connsiteY59" fmla="*/ 2755900 h 5257800"/>
                <a:gd name="connsiteX60" fmla="*/ 5600700 w 5664200"/>
                <a:gd name="connsiteY60" fmla="*/ 2768600 h 5257800"/>
                <a:gd name="connsiteX61" fmla="*/ 5562600 w 5664200"/>
                <a:gd name="connsiteY61" fmla="*/ 2794000 h 5257800"/>
                <a:gd name="connsiteX62" fmla="*/ 5473700 w 5664200"/>
                <a:gd name="connsiteY62" fmla="*/ 2819400 h 5257800"/>
                <a:gd name="connsiteX63" fmla="*/ 5359400 w 5664200"/>
                <a:gd name="connsiteY63" fmla="*/ 2870200 h 5257800"/>
                <a:gd name="connsiteX64" fmla="*/ 5270500 w 5664200"/>
                <a:gd name="connsiteY64" fmla="*/ 2933700 h 5257800"/>
                <a:gd name="connsiteX65" fmla="*/ 5245100 w 5664200"/>
                <a:gd name="connsiteY65" fmla="*/ 2984500 h 5257800"/>
                <a:gd name="connsiteX66" fmla="*/ 5232400 w 5664200"/>
                <a:gd name="connsiteY66" fmla="*/ 3022600 h 5257800"/>
                <a:gd name="connsiteX67" fmla="*/ 5181600 w 5664200"/>
                <a:gd name="connsiteY67" fmla="*/ 3098800 h 5257800"/>
                <a:gd name="connsiteX68" fmla="*/ 5168900 w 5664200"/>
                <a:gd name="connsiteY68" fmla="*/ 3136900 h 5257800"/>
                <a:gd name="connsiteX69" fmla="*/ 5130800 w 5664200"/>
                <a:gd name="connsiteY69" fmla="*/ 3162300 h 5257800"/>
                <a:gd name="connsiteX70" fmla="*/ 5054600 w 5664200"/>
                <a:gd name="connsiteY70" fmla="*/ 3238500 h 5257800"/>
                <a:gd name="connsiteX71" fmla="*/ 5016500 w 5664200"/>
                <a:gd name="connsiteY71" fmla="*/ 3263900 h 5257800"/>
                <a:gd name="connsiteX72" fmla="*/ 4965700 w 5664200"/>
                <a:gd name="connsiteY72" fmla="*/ 3314700 h 5257800"/>
                <a:gd name="connsiteX73" fmla="*/ 4927600 w 5664200"/>
                <a:gd name="connsiteY73" fmla="*/ 3327400 h 5257800"/>
                <a:gd name="connsiteX74" fmla="*/ 4851400 w 5664200"/>
                <a:gd name="connsiteY74" fmla="*/ 3390900 h 5257800"/>
                <a:gd name="connsiteX75" fmla="*/ 4762500 w 5664200"/>
                <a:gd name="connsiteY75" fmla="*/ 3454400 h 5257800"/>
                <a:gd name="connsiteX76" fmla="*/ 4711700 w 5664200"/>
                <a:gd name="connsiteY76" fmla="*/ 3467100 h 5257800"/>
                <a:gd name="connsiteX77" fmla="*/ 4635500 w 5664200"/>
                <a:gd name="connsiteY77" fmla="*/ 3492500 h 5257800"/>
                <a:gd name="connsiteX78" fmla="*/ 4445000 w 5664200"/>
                <a:gd name="connsiteY78" fmla="*/ 3530600 h 5257800"/>
                <a:gd name="connsiteX79" fmla="*/ 4394200 w 5664200"/>
                <a:gd name="connsiteY79" fmla="*/ 3556000 h 5257800"/>
                <a:gd name="connsiteX80" fmla="*/ 4241800 w 5664200"/>
                <a:gd name="connsiteY80" fmla="*/ 3581400 h 5257800"/>
                <a:gd name="connsiteX81" fmla="*/ 4203700 w 5664200"/>
                <a:gd name="connsiteY81" fmla="*/ 3606800 h 5257800"/>
                <a:gd name="connsiteX82" fmla="*/ 4038600 w 5664200"/>
                <a:gd name="connsiteY82" fmla="*/ 3657600 h 5257800"/>
                <a:gd name="connsiteX83" fmla="*/ 3962400 w 5664200"/>
                <a:gd name="connsiteY83" fmla="*/ 3708400 h 5257800"/>
                <a:gd name="connsiteX84" fmla="*/ 3810000 w 5664200"/>
                <a:gd name="connsiteY84" fmla="*/ 3746500 h 5257800"/>
                <a:gd name="connsiteX85" fmla="*/ 3759200 w 5664200"/>
                <a:gd name="connsiteY85" fmla="*/ 3771900 h 5257800"/>
                <a:gd name="connsiteX86" fmla="*/ 3619500 w 5664200"/>
                <a:gd name="connsiteY86" fmla="*/ 3835400 h 5257800"/>
                <a:gd name="connsiteX87" fmla="*/ 3543300 w 5664200"/>
                <a:gd name="connsiteY87" fmla="*/ 3873500 h 5257800"/>
                <a:gd name="connsiteX88" fmla="*/ 3479800 w 5664200"/>
                <a:gd name="connsiteY88" fmla="*/ 3898900 h 5257800"/>
                <a:gd name="connsiteX89" fmla="*/ 3403600 w 5664200"/>
                <a:gd name="connsiteY89" fmla="*/ 3911600 h 5257800"/>
                <a:gd name="connsiteX90" fmla="*/ 3340100 w 5664200"/>
                <a:gd name="connsiteY90" fmla="*/ 3924300 h 5257800"/>
                <a:gd name="connsiteX91" fmla="*/ 3302000 w 5664200"/>
                <a:gd name="connsiteY91" fmla="*/ 3937000 h 5257800"/>
                <a:gd name="connsiteX92" fmla="*/ 3124200 w 5664200"/>
                <a:gd name="connsiteY92" fmla="*/ 3962400 h 5257800"/>
                <a:gd name="connsiteX93" fmla="*/ 2679700 w 5664200"/>
                <a:gd name="connsiteY93" fmla="*/ 3987800 h 5257800"/>
                <a:gd name="connsiteX94" fmla="*/ 2603500 w 5664200"/>
                <a:gd name="connsiteY94" fmla="*/ 4000500 h 5257800"/>
                <a:gd name="connsiteX95" fmla="*/ 2387600 w 5664200"/>
                <a:gd name="connsiteY95" fmla="*/ 4025900 h 5257800"/>
                <a:gd name="connsiteX96" fmla="*/ 2184400 w 5664200"/>
                <a:gd name="connsiteY96" fmla="*/ 4051300 h 5257800"/>
                <a:gd name="connsiteX97" fmla="*/ 2044700 w 5664200"/>
                <a:gd name="connsiteY97" fmla="*/ 4076700 h 5257800"/>
                <a:gd name="connsiteX98" fmla="*/ 1993900 w 5664200"/>
                <a:gd name="connsiteY98" fmla="*/ 4089400 h 5257800"/>
                <a:gd name="connsiteX99" fmla="*/ 1892300 w 5664200"/>
                <a:gd name="connsiteY99" fmla="*/ 4102100 h 5257800"/>
                <a:gd name="connsiteX100" fmla="*/ 1714500 w 5664200"/>
                <a:gd name="connsiteY100" fmla="*/ 4127500 h 5257800"/>
                <a:gd name="connsiteX101" fmla="*/ 1676400 w 5664200"/>
                <a:gd name="connsiteY101" fmla="*/ 4152900 h 5257800"/>
                <a:gd name="connsiteX102" fmla="*/ 1549400 w 5664200"/>
                <a:gd name="connsiteY102" fmla="*/ 4165600 h 5257800"/>
                <a:gd name="connsiteX103" fmla="*/ 1333500 w 5664200"/>
                <a:gd name="connsiteY103" fmla="*/ 4203700 h 5257800"/>
                <a:gd name="connsiteX104" fmla="*/ 1130300 w 5664200"/>
                <a:gd name="connsiteY104" fmla="*/ 4229100 h 5257800"/>
                <a:gd name="connsiteX105" fmla="*/ 1079500 w 5664200"/>
                <a:gd name="connsiteY105" fmla="*/ 4241800 h 5257800"/>
                <a:gd name="connsiteX106" fmla="*/ 1003300 w 5664200"/>
                <a:gd name="connsiteY106" fmla="*/ 4254500 h 5257800"/>
                <a:gd name="connsiteX107" fmla="*/ 927100 w 5664200"/>
                <a:gd name="connsiteY107" fmla="*/ 4279900 h 5257800"/>
                <a:gd name="connsiteX108" fmla="*/ 838200 w 5664200"/>
                <a:gd name="connsiteY108" fmla="*/ 4343400 h 5257800"/>
                <a:gd name="connsiteX109" fmla="*/ 749300 w 5664200"/>
                <a:gd name="connsiteY109" fmla="*/ 4406900 h 5257800"/>
                <a:gd name="connsiteX110" fmla="*/ 711200 w 5664200"/>
                <a:gd name="connsiteY110" fmla="*/ 4419600 h 5257800"/>
                <a:gd name="connsiteX111" fmla="*/ 635000 w 5664200"/>
                <a:gd name="connsiteY111" fmla="*/ 4483100 h 5257800"/>
                <a:gd name="connsiteX112" fmla="*/ 584200 w 5664200"/>
                <a:gd name="connsiteY112" fmla="*/ 4521200 h 5257800"/>
                <a:gd name="connsiteX113" fmla="*/ 508000 w 5664200"/>
                <a:gd name="connsiteY113" fmla="*/ 4572000 h 5257800"/>
                <a:gd name="connsiteX114" fmla="*/ 457200 w 5664200"/>
                <a:gd name="connsiteY114" fmla="*/ 4622800 h 5257800"/>
                <a:gd name="connsiteX115" fmla="*/ 381000 w 5664200"/>
                <a:gd name="connsiteY115" fmla="*/ 4699000 h 5257800"/>
                <a:gd name="connsiteX116" fmla="*/ 330200 w 5664200"/>
                <a:gd name="connsiteY116" fmla="*/ 4775200 h 5257800"/>
                <a:gd name="connsiteX117" fmla="*/ 317500 w 5664200"/>
                <a:gd name="connsiteY117" fmla="*/ 4813300 h 5257800"/>
                <a:gd name="connsiteX118" fmla="*/ 279400 w 5664200"/>
                <a:gd name="connsiteY118" fmla="*/ 4851400 h 5257800"/>
                <a:gd name="connsiteX119" fmla="*/ 228600 w 5664200"/>
                <a:gd name="connsiteY119" fmla="*/ 4927600 h 5257800"/>
                <a:gd name="connsiteX120" fmla="*/ 165100 w 5664200"/>
                <a:gd name="connsiteY120" fmla="*/ 5016500 h 5257800"/>
                <a:gd name="connsiteX121" fmla="*/ 101600 w 5664200"/>
                <a:gd name="connsiteY121" fmla="*/ 5143500 h 5257800"/>
                <a:gd name="connsiteX122" fmla="*/ 76200 w 5664200"/>
                <a:gd name="connsiteY122" fmla="*/ 5181600 h 5257800"/>
                <a:gd name="connsiteX123" fmla="*/ 38100 w 5664200"/>
                <a:gd name="connsiteY123" fmla="*/ 5207000 h 5257800"/>
                <a:gd name="connsiteX124" fmla="*/ 0 w 5664200"/>
                <a:gd name="connsiteY124"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168400 w 5664200"/>
                <a:gd name="connsiteY3" fmla="*/ 939800 h 5257800"/>
                <a:gd name="connsiteX4" fmla="*/ 1689100 w 5664200"/>
                <a:gd name="connsiteY4" fmla="*/ 1041400 h 5257800"/>
                <a:gd name="connsiteX5" fmla="*/ 2019300 w 5664200"/>
                <a:gd name="connsiteY5" fmla="*/ 1092200 h 5257800"/>
                <a:gd name="connsiteX6" fmla="*/ 2197100 w 5664200"/>
                <a:gd name="connsiteY6" fmla="*/ 1117600 h 5257800"/>
                <a:gd name="connsiteX7" fmla="*/ 2247900 w 5664200"/>
                <a:gd name="connsiteY7" fmla="*/ 1130300 h 5257800"/>
                <a:gd name="connsiteX8" fmla="*/ 2286000 w 5664200"/>
                <a:gd name="connsiteY8" fmla="*/ 1155700 h 5257800"/>
                <a:gd name="connsiteX9" fmla="*/ 2374900 w 5664200"/>
                <a:gd name="connsiteY9" fmla="*/ 1181100 h 5257800"/>
                <a:gd name="connsiteX10" fmla="*/ 2413000 w 5664200"/>
                <a:gd name="connsiteY10" fmla="*/ 1206500 h 5257800"/>
                <a:gd name="connsiteX11" fmla="*/ 2514600 w 5664200"/>
                <a:gd name="connsiteY11" fmla="*/ 1231900 h 5257800"/>
                <a:gd name="connsiteX12" fmla="*/ 2590800 w 5664200"/>
                <a:gd name="connsiteY12" fmla="*/ 1257300 h 5257800"/>
                <a:gd name="connsiteX13" fmla="*/ 2628900 w 5664200"/>
                <a:gd name="connsiteY13" fmla="*/ 1270000 h 5257800"/>
                <a:gd name="connsiteX14" fmla="*/ 2705100 w 5664200"/>
                <a:gd name="connsiteY14" fmla="*/ 1308100 h 5257800"/>
                <a:gd name="connsiteX15" fmla="*/ 2743200 w 5664200"/>
                <a:gd name="connsiteY15" fmla="*/ 1333500 h 5257800"/>
                <a:gd name="connsiteX16" fmla="*/ 2857500 w 5664200"/>
                <a:gd name="connsiteY16" fmla="*/ 1358900 h 5257800"/>
                <a:gd name="connsiteX17" fmla="*/ 2921000 w 5664200"/>
                <a:gd name="connsiteY17" fmla="*/ 1384300 h 5257800"/>
                <a:gd name="connsiteX18" fmla="*/ 2971800 w 5664200"/>
                <a:gd name="connsiteY18" fmla="*/ 1397000 h 5257800"/>
                <a:gd name="connsiteX19" fmla="*/ 3035300 w 5664200"/>
                <a:gd name="connsiteY19" fmla="*/ 1422400 h 5257800"/>
                <a:gd name="connsiteX20" fmla="*/ 3073400 w 5664200"/>
                <a:gd name="connsiteY20" fmla="*/ 1435100 h 5257800"/>
                <a:gd name="connsiteX21" fmla="*/ 3124200 w 5664200"/>
                <a:gd name="connsiteY21" fmla="*/ 1460500 h 5257800"/>
                <a:gd name="connsiteX22" fmla="*/ 3289300 w 5664200"/>
                <a:gd name="connsiteY22" fmla="*/ 1473200 h 5257800"/>
                <a:gd name="connsiteX23" fmla="*/ 3429000 w 5664200"/>
                <a:gd name="connsiteY23" fmla="*/ 1498600 h 5257800"/>
                <a:gd name="connsiteX24" fmla="*/ 3556000 w 5664200"/>
                <a:gd name="connsiteY24" fmla="*/ 1511300 h 5257800"/>
                <a:gd name="connsiteX25" fmla="*/ 3771900 w 5664200"/>
                <a:gd name="connsiteY25" fmla="*/ 1549400 h 5257800"/>
                <a:gd name="connsiteX26" fmla="*/ 3911600 w 5664200"/>
                <a:gd name="connsiteY26" fmla="*/ 1587500 h 5257800"/>
                <a:gd name="connsiteX27" fmla="*/ 3962400 w 5664200"/>
                <a:gd name="connsiteY27" fmla="*/ 1600200 h 5257800"/>
                <a:gd name="connsiteX28" fmla="*/ 4038600 w 5664200"/>
                <a:gd name="connsiteY28" fmla="*/ 1638300 h 5257800"/>
                <a:gd name="connsiteX29" fmla="*/ 4127500 w 5664200"/>
                <a:gd name="connsiteY29" fmla="*/ 1663700 h 5257800"/>
                <a:gd name="connsiteX30" fmla="*/ 4165600 w 5664200"/>
                <a:gd name="connsiteY30" fmla="*/ 1689100 h 5257800"/>
                <a:gd name="connsiteX31" fmla="*/ 4203700 w 5664200"/>
                <a:gd name="connsiteY31" fmla="*/ 1701800 h 5257800"/>
                <a:gd name="connsiteX32" fmla="*/ 4356100 w 5664200"/>
                <a:gd name="connsiteY32" fmla="*/ 1727200 h 5257800"/>
                <a:gd name="connsiteX33" fmla="*/ 4470400 w 5664200"/>
                <a:gd name="connsiteY33" fmla="*/ 1765300 h 5257800"/>
                <a:gd name="connsiteX34" fmla="*/ 4521200 w 5664200"/>
                <a:gd name="connsiteY34" fmla="*/ 1790700 h 5257800"/>
                <a:gd name="connsiteX35" fmla="*/ 4584700 w 5664200"/>
                <a:gd name="connsiteY35" fmla="*/ 1803400 h 5257800"/>
                <a:gd name="connsiteX36" fmla="*/ 4635500 w 5664200"/>
                <a:gd name="connsiteY36" fmla="*/ 1828800 h 5257800"/>
                <a:gd name="connsiteX37" fmla="*/ 4762500 w 5664200"/>
                <a:gd name="connsiteY37" fmla="*/ 1866900 h 5257800"/>
                <a:gd name="connsiteX38" fmla="*/ 4800600 w 5664200"/>
                <a:gd name="connsiteY38" fmla="*/ 1905000 h 5257800"/>
                <a:gd name="connsiteX39" fmla="*/ 4838700 w 5664200"/>
                <a:gd name="connsiteY39" fmla="*/ 1917700 h 5257800"/>
                <a:gd name="connsiteX40" fmla="*/ 4889500 w 5664200"/>
                <a:gd name="connsiteY40" fmla="*/ 1943100 h 5257800"/>
                <a:gd name="connsiteX41" fmla="*/ 4927600 w 5664200"/>
                <a:gd name="connsiteY41" fmla="*/ 1968500 h 5257800"/>
                <a:gd name="connsiteX42" fmla="*/ 4965700 w 5664200"/>
                <a:gd name="connsiteY42" fmla="*/ 1981200 h 5257800"/>
                <a:gd name="connsiteX43" fmla="*/ 5016500 w 5664200"/>
                <a:gd name="connsiteY43" fmla="*/ 2006600 h 5257800"/>
                <a:gd name="connsiteX44" fmla="*/ 5105400 w 5664200"/>
                <a:gd name="connsiteY44" fmla="*/ 2032000 h 5257800"/>
                <a:gd name="connsiteX45" fmla="*/ 5143500 w 5664200"/>
                <a:gd name="connsiteY45" fmla="*/ 2057400 h 5257800"/>
                <a:gd name="connsiteX46" fmla="*/ 5181600 w 5664200"/>
                <a:gd name="connsiteY46" fmla="*/ 2095500 h 5257800"/>
                <a:gd name="connsiteX47" fmla="*/ 5257800 w 5664200"/>
                <a:gd name="connsiteY47" fmla="*/ 2120900 h 5257800"/>
                <a:gd name="connsiteX48" fmla="*/ 5384800 w 5664200"/>
                <a:gd name="connsiteY48" fmla="*/ 2209800 h 5257800"/>
                <a:gd name="connsiteX49" fmla="*/ 5422900 w 5664200"/>
                <a:gd name="connsiteY49" fmla="*/ 2222500 h 5257800"/>
                <a:gd name="connsiteX50" fmla="*/ 5461000 w 5664200"/>
                <a:gd name="connsiteY50" fmla="*/ 2260600 h 5257800"/>
                <a:gd name="connsiteX51" fmla="*/ 5499100 w 5664200"/>
                <a:gd name="connsiteY51" fmla="*/ 2273300 h 5257800"/>
                <a:gd name="connsiteX52" fmla="*/ 5537200 w 5664200"/>
                <a:gd name="connsiteY52" fmla="*/ 2298700 h 5257800"/>
                <a:gd name="connsiteX53" fmla="*/ 5588000 w 5664200"/>
                <a:gd name="connsiteY53" fmla="*/ 2324100 h 5257800"/>
                <a:gd name="connsiteX54" fmla="*/ 5638800 w 5664200"/>
                <a:gd name="connsiteY54" fmla="*/ 2438400 h 5257800"/>
                <a:gd name="connsiteX55" fmla="*/ 5651500 w 5664200"/>
                <a:gd name="connsiteY55" fmla="*/ 2476500 h 5257800"/>
                <a:gd name="connsiteX56" fmla="*/ 5664200 w 5664200"/>
                <a:gd name="connsiteY56" fmla="*/ 2514600 h 5257800"/>
                <a:gd name="connsiteX57" fmla="*/ 5651500 w 5664200"/>
                <a:gd name="connsiteY57" fmla="*/ 2717800 h 5257800"/>
                <a:gd name="connsiteX58" fmla="*/ 5638800 w 5664200"/>
                <a:gd name="connsiteY58" fmla="*/ 2755900 h 5257800"/>
                <a:gd name="connsiteX59" fmla="*/ 5600700 w 5664200"/>
                <a:gd name="connsiteY59" fmla="*/ 2768600 h 5257800"/>
                <a:gd name="connsiteX60" fmla="*/ 5562600 w 5664200"/>
                <a:gd name="connsiteY60" fmla="*/ 2794000 h 5257800"/>
                <a:gd name="connsiteX61" fmla="*/ 5473700 w 5664200"/>
                <a:gd name="connsiteY61" fmla="*/ 2819400 h 5257800"/>
                <a:gd name="connsiteX62" fmla="*/ 5359400 w 5664200"/>
                <a:gd name="connsiteY62" fmla="*/ 2870200 h 5257800"/>
                <a:gd name="connsiteX63" fmla="*/ 5270500 w 5664200"/>
                <a:gd name="connsiteY63" fmla="*/ 2933700 h 5257800"/>
                <a:gd name="connsiteX64" fmla="*/ 5245100 w 5664200"/>
                <a:gd name="connsiteY64" fmla="*/ 2984500 h 5257800"/>
                <a:gd name="connsiteX65" fmla="*/ 5232400 w 5664200"/>
                <a:gd name="connsiteY65" fmla="*/ 3022600 h 5257800"/>
                <a:gd name="connsiteX66" fmla="*/ 5181600 w 5664200"/>
                <a:gd name="connsiteY66" fmla="*/ 3098800 h 5257800"/>
                <a:gd name="connsiteX67" fmla="*/ 5168900 w 5664200"/>
                <a:gd name="connsiteY67" fmla="*/ 3136900 h 5257800"/>
                <a:gd name="connsiteX68" fmla="*/ 5130800 w 5664200"/>
                <a:gd name="connsiteY68" fmla="*/ 3162300 h 5257800"/>
                <a:gd name="connsiteX69" fmla="*/ 5054600 w 5664200"/>
                <a:gd name="connsiteY69" fmla="*/ 3238500 h 5257800"/>
                <a:gd name="connsiteX70" fmla="*/ 5016500 w 5664200"/>
                <a:gd name="connsiteY70" fmla="*/ 3263900 h 5257800"/>
                <a:gd name="connsiteX71" fmla="*/ 4965700 w 5664200"/>
                <a:gd name="connsiteY71" fmla="*/ 3314700 h 5257800"/>
                <a:gd name="connsiteX72" fmla="*/ 4927600 w 5664200"/>
                <a:gd name="connsiteY72" fmla="*/ 3327400 h 5257800"/>
                <a:gd name="connsiteX73" fmla="*/ 4851400 w 5664200"/>
                <a:gd name="connsiteY73" fmla="*/ 3390900 h 5257800"/>
                <a:gd name="connsiteX74" fmla="*/ 4762500 w 5664200"/>
                <a:gd name="connsiteY74" fmla="*/ 3454400 h 5257800"/>
                <a:gd name="connsiteX75" fmla="*/ 4711700 w 5664200"/>
                <a:gd name="connsiteY75" fmla="*/ 3467100 h 5257800"/>
                <a:gd name="connsiteX76" fmla="*/ 4635500 w 5664200"/>
                <a:gd name="connsiteY76" fmla="*/ 3492500 h 5257800"/>
                <a:gd name="connsiteX77" fmla="*/ 4445000 w 5664200"/>
                <a:gd name="connsiteY77" fmla="*/ 3530600 h 5257800"/>
                <a:gd name="connsiteX78" fmla="*/ 4394200 w 5664200"/>
                <a:gd name="connsiteY78" fmla="*/ 3556000 h 5257800"/>
                <a:gd name="connsiteX79" fmla="*/ 4241800 w 5664200"/>
                <a:gd name="connsiteY79" fmla="*/ 3581400 h 5257800"/>
                <a:gd name="connsiteX80" fmla="*/ 4203700 w 5664200"/>
                <a:gd name="connsiteY80" fmla="*/ 3606800 h 5257800"/>
                <a:gd name="connsiteX81" fmla="*/ 4038600 w 5664200"/>
                <a:gd name="connsiteY81" fmla="*/ 3657600 h 5257800"/>
                <a:gd name="connsiteX82" fmla="*/ 3962400 w 5664200"/>
                <a:gd name="connsiteY82" fmla="*/ 3708400 h 5257800"/>
                <a:gd name="connsiteX83" fmla="*/ 3810000 w 5664200"/>
                <a:gd name="connsiteY83" fmla="*/ 3746500 h 5257800"/>
                <a:gd name="connsiteX84" fmla="*/ 3759200 w 5664200"/>
                <a:gd name="connsiteY84" fmla="*/ 3771900 h 5257800"/>
                <a:gd name="connsiteX85" fmla="*/ 3619500 w 5664200"/>
                <a:gd name="connsiteY85" fmla="*/ 3835400 h 5257800"/>
                <a:gd name="connsiteX86" fmla="*/ 3543300 w 5664200"/>
                <a:gd name="connsiteY86" fmla="*/ 3873500 h 5257800"/>
                <a:gd name="connsiteX87" fmla="*/ 3479800 w 5664200"/>
                <a:gd name="connsiteY87" fmla="*/ 3898900 h 5257800"/>
                <a:gd name="connsiteX88" fmla="*/ 3403600 w 5664200"/>
                <a:gd name="connsiteY88" fmla="*/ 3911600 h 5257800"/>
                <a:gd name="connsiteX89" fmla="*/ 3340100 w 5664200"/>
                <a:gd name="connsiteY89" fmla="*/ 3924300 h 5257800"/>
                <a:gd name="connsiteX90" fmla="*/ 3302000 w 5664200"/>
                <a:gd name="connsiteY90" fmla="*/ 3937000 h 5257800"/>
                <a:gd name="connsiteX91" fmla="*/ 3124200 w 5664200"/>
                <a:gd name="connsiteY91" fmla="*/ 3962400 h 5257800"/>
                <a:gd name="connsiteX92" fmla="*/ 2679700 w 5664200"/>
                <a:gd name="connsiteY92" fmla="*/ 3987800 h 5257800"/>
                <a:gd name="connsiteX93" fmla="*/ 2603500 w 5664200"/>
                <a:gd name="connsiteY93" fmla="*/ 4000500 h 5257800"/>
                <a:gd name="connsiteX94" fmla="*/ 2387600 w 5664200"/>
                <a:gd name="connsiteY94" fmla="*/ 4025900 h 5257800"/>
                <a:gd name="connsiteX95" fmla="*/ 2184400 w 5664200"/>
                <a:gd name="connsiteY95" fmla="*/ 4051300 h 5257800"/>
                <a:gd name="connsiteX96" fmla="*/ 2044700 w 5664200"/>
                <a:gd name="connsiteY96" fmla="*/ 4076700 h 5257800"/>
                <a:gd name="connsiteX97" fmla="*/ 1993900 w 5664200"/>
                <a:gd name="connsiteY97" fmla="*/ 4089400 h 5257800"/>
                <a:gd name="connsiteX98" fmla="*/ 1892300 w 5664200"/>
                <a:gd name="connsiteY98" fmla="*/ 4102100 h 5257800"/>
                <a:gd name="connsiteX99" fmla="*/ 1714500 w 5664200"/>
                <a:gd name="connsiteY99" fmla="*/ 4127500 h 5257800"/>
                <a:gd name="connsiteX100" fmla="*/ 1676400 w 5664200"/>
                <a:gd name="connsiteY100" fmla="*/ 4152900 h 5257800"/>
                <a:gd name="connsiteX101" fmla="*/ 1549400 w 5664200"/>
                <a:gd name="connsiteY101" fmla="*/ 4165600 h 5257800"/>
                <a:gd name="connsiteX102" fmla="*/ 1333500 w 5664200"/>
                <a:gd name="connsiteY102" fmla="*/ 4203700 h 5257800"/>
                <a:gd name="connsiteX103" fmla="*/ 1130300 w 5664200"/>
                <a:gd name="connsiteY103" fmla="*/ 4229100 h 5257800"/>
                <a:gd name="connsiteX104" fmla="*/ 1079500 w 5664200"/>
                <a:gd name="connsiteY104" fmla="*/ 4241800 h 5257800"/>
                <a:gd name="connsiteX105" fmla="*/ 1003300 w 5664200"/>
                <a:gd name="connsiteY105" fmla="*/ 4254500 h 5257800"/>
                <a:gd name="connsiteX106" fmla="*/ 927100 w 5664200"/>
                <a:gd name="connsiteY106" fmla="*/ 4279900 h 5257800"/>
                <a:gd name="connsiteX107" fmla="*/ 838200 w 5664200"/>
                <a:gd name="connsiteY107" fmla="*/ 4343400 h 5257800"/>
                <a:gd name="connsiteX108" fmla="*/ 749300 w 5664200"/>
                <a:gd name="connsiteY108" fmla="*/ 4406900 h 5257800"/>
                <a:gd name="connsiteX109" fmla="*/ 711200 w 5664200"/>
                <a:gd name="connsiteY109" fmla="*/ 4419600 h 5257800"/>
                <a:gd name="connsiteX110" fmla="*/ 635000 w 5664200"/>
                <a:gd name="connsiteY110" fmla="*/ 4483100 h 5257800"/>
                <a:gd name="connsiteX111" fmla="*/ 584200 w 5664200"/>
                <a:gd name="connsiteY111" fmla="*/ 4521200 h 5257800"/>
                <a:gd name="connsiteX112" fmla="*/ 508000 w 5664200"/>
                <a:gd name="connsiteY112" fmla="*/ 4572000 h 5257800"/>
                <a:gd name="connsiteX113" fmla="*/ 457200 w 5664200"/>
                <a:gd name="connsiteY113" fmla="*/ 4622800 h 5257800"/>
                <a:gd name="connsiteX114" fmla="*/ 381000 w 5664200"/>
                <a:gd name="connsiteY114" fmla="*/ 4699000 h 5257800"/>
                <a:gd name="connsiteX115" fmla="*/ 330200 w 5664200"/>
                <a:gd name="connsiteY115" fmla="*/ 4775200 h 5257800"/>
                <a:gd name="connsiteX116" fmla="*/ 317500 w 5664200"/>
                <a:gd name="connsiteY116" fmla="*/ 4813300 h 5257800"/>
                <a:gd name="connsiteX117" fmla="*/ 279400 w 5664200"/>
                <a:gd name="connsiteY117" fmla="*/ 4851400 h 5257800"/>
                <a:gd name="connsiteX118" fmla="*/ 228600 w 5664200"/>
                <a:gd name="connsiteY118" fmla="*/ 4927600 h 5257800"/>
                <a:gd name="connsiteX119" fmla="*/ 165100 w 5664200"/>
                <a:gd name="connsiteY119" fmla="*/ 5016500 h 5257800"/>
                <a:gd name="connsiteX120" fmla="*/ 101600 w 5664200"/>
                <a:gd name="connsiteY120" fmla="*/ 5143500 h 5257800"/>
                <a:gd name="connsiteX121" fmla="*/ 76200 w 5664200"/>
                <a:gd name="connsiteY121" fmla="*/ 5181600 h 5257800"/>
                <a:gd name="connsiteX122" fmla="*/ 38100 w 5664200"/>
                <a:gd name="connsiteY122" fmla="*/ 5207000 h 5257800"/>
                <a:gd name="connsiteX123" fmla="*/ 0 w 5664200"/>
                <a:gd name="connsiteY123"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168400 w 5664200"/>
                <a:gd name="connsiteY3" fmla="*/ 939800 h 5257800"/>
                <a:gd name="connsiteX4" fmla="*/ 1689100 w 5664200"/>
                <a:gd name="connsiteY4" fmla="*/ 1066800 h 5257800"/>
                <a:gd name="connsiteX5" fmla="*/ 2019300 w 5664200"/>
                <a:gd name="connsiteY5" fmla="*/ 1092200 h 5257800"/>
                <a:gd name="connsiteX6" fmla="*/ 2197100 w 5664200"/>
                <a:gd name="connsiteY6" fmla="*/ 1117600 h 5257800"/>
                <a:gd name="connsiteX7" fmla="*/ 2247900 w 5664200"/>
                <a:gd name="connsiteY7" fmla="*/ 1130300 h 5257800"/>
                <a:gd name="connsiteX8" fmla="*/ 2286000 w 5664200"/>
                <a:gd name="connsiteY8" fmla="*/ 1155700 h 5257800"/>
                <a:gd name="connsiteX9" fmla="*/ 2374900 w 5664200"/>
                <a:gd name="connsiteY9" fmla="*/ 1181100 h 5257800"/>
                <a:gd name="connsiteX10" fmla="*/ 2413000 w 5664200"/>
                <a:gd name="connsiteY10" fmla="*/ 1206500 h 5257800"/>
                <a:gd name="connsiteX11" fmla="*/ 2514600 w 5664200"/>
                <a:gd name="connsiteY11" fmla="*/ 1231900 h 5257800"/>
                <a:gd name="connsiteX12" fmla="*/ 2590800 w 5664200"/>
                <a:gd name="connsiteY12" fmla="*/ 1257300 h 5257800"/>
                <a:gd name="connsiteX13" fmla="*/ 2628900 w 5664200"/>
                <a:gd name="connsiteY13" fmla="*/ 1270000 h 5257800"/>
                <a:gd name="connsiteX14" fmla="*/ 2705100 w 5664200"/>
                <a:gd name="connsiteY14" fmla="*/ 1308100 h 5257800"/>
                <a:gd name="connsiteX15" fmla="*/ 2743200 w 5664200"/>
                <a:gd name="connsiteY15" fmla="*/ 1333500 h 5257800"/>
                <a:gd name="connsiteX16" fmla="*/ 2857500 w 5664200"/>
                <a:gd name="connsiteY16" fmla="*/ 1358900 h 5257800"/>
                <a:gd name="connsiteX17" fmla="*/ 2921000 w 5664200"/>
                <a:gd name="connsiteY17" fmla="*/ 1384300 h 5257800"/>
                <a:gd name="connsiteX18" fmla="*/ 2971800 w 5664200"/>
                <a:gd name="connsiteY18" fmla="*/ 1397000 h 5257800"/>
                <a:gd name="connsiteX19" fmla="*/ 3035300 w 5664200"/>
                <a:gd name="connsiteY19" fmla="*/ 1422400 h 5257800"/>
                <a:gd name="connsiteX20" fmla="*/ 3073400 w 5664200"/>
                <a:gd name="connsiteY20" fmla="*/ 1435100 h 5257800"/>
                <a:gd name="connsiteX21" fmla="*/ 3124200 w 5664200"/>
                <a:gd name="connsiteY21" fmla="*/ 1460500 h 5257800"/>
                <a:gd name="connsiteX22" fmla="*/ 3289300 w 5664200"/>
                <a:gd name="connsiteY22" fmla="*/ 1473200 h 5257800"/>
                <a:gd name="connsiteX23" fmla="*/ 3429000 w 5664200"/>
                <a:gd name="connsiteY23" fmla="*/ 1498600 h 5257800"/>
                <a:gd name="connsiteX24" fmla="*/ 3556000 w 5664200"/>
                <a:gd name="connsiteY24" fmla="*/ 1511300 h 5257800"/>
                <a:gd name="connsiteX25" fmla="*/ 3771900 w 5664200"/>
                <a:gd name="connsiteY25" fmla="*/ 1549400 h 5257800"/>
                <a:gd name="connsiteX26" fmla="*/ 3911600 w 5664200"/>
                <a:gd name="connsiteY26" fmla="*/ 1587500 h 5257800"/>
                <a:gd name="connsiteX27" fmla="*/ 3962400 w 5664200"/>
                <a:gd name="connsiteY27" fmla="*/ 1600200 h 5257800"/>
                <a:gd name="connsiteX28" fmla="*/ 4038600 w 5664200"/>
                <a:gd name="connsiteY28" fmla="*/ 1638300 h 5257800"/>
                <a:gd name="connsiteX29" fmla="*/ 4127500 w 5664200"/>
                <a:gd name="connsiteY29" fmla="*/ 1663700 h 5257800"/>
                <a:gd name="connsiteX30" fmla="*/ 4165600 w 5664200"/>
                <a:gd name="connsiteY30" fmla="*/ 1689100 h 5257800"/>
                <a:gd name="connsiteX31" fmla="*/ 4203700 w 5664200"/>
                <a:gd name="connsiteY31" fmla="*/ 1701800 h 5257800"/>
                <a:gd name="connsiteX32" fmla="*/ 4356100 w 5664200"/>
                <a:gd name="connsiteY32" fmla="*/ 1727200 h 5257800"/>
                <a:gd name="connsiteX33" fmla="*/ 4470400 w 5664200"/>
                <a:gd name="connsiteY33" fmla="*/ 1765300 h 5257800"/>
                <a:gd name="connsiteX34" fmla="*/ 4521200 w 5664200"/>
                <a:gd name="connsiteY34" fmla="*/ 1790700 h 5257800"/>
                <a:gd name="connsiteX35" fmla="*/ 4584700 w 5664200"/>
                <a:gd name="connsiteY35" fmla="*/ 1803400 h 5257800"/>
                <a:gd name="connsiteX36" fmla="*/ 4635500 w 5664200"/>
                <a:gd name="connsiteY36" fmla="*/ 1828800 h 5257800"/>
                <a:gd name="connsiteX37" fmla="*/ 4762500 w 5664200"/>
                <a:gd name="connsiteY37" fmla="*/ 1866900 h 5257800"/>
                <a:gd name="connsiteX38" fmla="*/ 4800600 w 5664200"/>
                <a:gd name="connsiteY38" fmla="*/ 1905000 h 5257800"/>
                <a:gd name="connsiteX39" fmla="*/ 4838700 w 5664200"/>
                <a:gd name="connsiteY39" fmla="*/ 1917700 h 5257800"/>
                <a:gd name="connsiteX40" fmla="*/ 4889500 w 5664200"/>
                <a:gd name="connsiteY40" fmla="*/ 1943100 h 5257800"/>
                <a:gd name="connsiteX41" fmla="*/ 4927600 w 5664200"/>
                <a:gd name="connsiteY41" fmla="*/ 1968500 h 5257800"/>
                <a:gd name="connsiteX42" fmla="*/ 4965700 w 5664200"/>
                <a:gd name="connsiteY42" fmla="*/ 1981200 h 5257800"/>
                <a:gd name="connsiteX43" fmla="*/ 5016500 w 5664200"/>
                <a:gd name="connsiteY43" fmla="*/ 2006600 h 5257800"/>
                <a:gd name="connsiteX44" fmla="*/ 5105400 w 5664200"/>
                <a:gd name="connsiteY44" fmla="*/ 2032000 h 5257800"/>
                <a:gd name="connsiteX45" fmla="*/ 5143500 w 5664200"/>
                <a:gd name="connsiteY45" fmla="*/ 2057400 h 5257800"/>
                <a:gd name="connsiteX46" fmla="*/ 5181600 w 5664200"/>
                <a:gd name="connsiteY46" fmla="*/ 2095500 h 5257800"/>
                <a:gd name="connsiteX47" fmla="*/ 5257800 w 5664200"/>
                <a:gd name="connsiteY47" fmla="*/ 2120900 h 5257800"/>
                <a:gd name="connsiteX48" fmla="*/ 5384800 w 5664200"/>
                <a:gd name="connsiteY48" fmla="*/ 2209800 h 5257800"/>
                <a:gd name="connsiteX49" fmla="*/ 5422900 w 5664200"/>
                <a:gd name="connsiteY49" fmla="*/ 2222500 h 5257800"/>
                <a:gd name="connsiteX50" fmla="*/ 5461000 w 5664200"/>
                <a:gd name="connsiteY50" fmla="*/ 2260600 h 5257800"/>
                <a:gd name="connsiteX51" fmla="*/ 5499100 w 5664200"/>
                <a:gd name="connsiteY51" fmla="*/ 2273300 h 5257800"/>
                <a:gd name="connsiteX52" fmla="*/ 5537200 w 5664200"/>
                <a:gd name="connsiteY52" fmla="*/ 2298700 h 5257800"/>
                <a:gd name="connsiteX53" fmla="*/ 5588000 w 5664200"/>
                <a:gd name="connsiteY53" fmla="*/ 2324100 h 5257800"/>
                <a:gd name="connsiteX54" fmla="*/ 5638800 w 5664200"/>
                <a:gd name="connsiteY54" fmla="*/ 2438400 h 5257800"/>
                <a:gd name="connsiteX55" fmla="*/ 5651500 w 5664200"/>
                <a:gd name="connsiteY55" fmla="*/ 2476500 h 5257800"/>
                <a:gd name="connsiteX56" fmla="*/ 5664200 w 5664200"/>
                <a:gd name="connsiteY56" fmla="*/ 2514600 h 5257800"/>
                <a:gd name="connsiteX57" fmla="*/ 5651500 w 5664200"/>
                <a:gd name="connsiteY57" fmla="*/ 2717800 h 5257800"/>
                <a:gd name="connsiteX58" fmla="*/ 5638800 w 5664200"/>
                <a:gd name="connsiteY58" fmla="*/ 2755900 h 5257800"/>
                <a:gd name="connsiteX59" fmla="*/ 5600700 w 5664200"/>
                <a:gd name="connsiteY59" fmla="*/ 2768600 h 5257800"/>
                <a:gd name="connsiteX60" fmla="*/ 5562600 w 5664200"/>
                <a:gd name="connsiteY60" fmla="*/ 2794000 h 5257800"/>
                <a:gd name="connsiteX61" fmla="*/ 5473700 w 5664200"/>
                <a:gd name="connsiteY61" fmla="*/ 2819400 h 5257800"/>
                <a:gd name="connsiteX62" fmla="*/ 5359400 w 5664200"/>
                <a:gd name="connsiteY62" fmla="*/ 2870200 h 5257800"/>
                <a:gd name="connsiteX63" fmla="*/ 5270500 w 5664200"/>
                <a:gd name="connsiteY63" fmla="*/ 2933700 h 5257800"/>
                <a:gd name="connsiteX64" fmla="*/ 5245100 w 5664200"/>
                <a:gd name="connsiteY64" fmla="*/ 2984500 h 5257800"/>
                <a:gd name="connsiteX65" fmla="*/ 5232400 w 5664200"/>
                <a:gd name="connsiteY65" fmla="*/ 3022600 h 5257800"/>
                <a:gd name="connsiteX66" fmla="*/ 5181600 w 5664200"/>
                <a:gd name="connsiteY66" fmla="*/ 3098800 h 5257800"/>
                <a:gd name="connsiteX67" fmla="*/ 5168900 w 5664200"/>
                <a:gd name="connsiteY67" fmla="*/ 3136900 h 5257800"/>
                <a:gd name="connsiteX68" fmla="*/ 5130800 w 5664200"/>
                <a:gd name="connsiteY68" fmla="*/ 3162300 h 5257800"/>
                <a:gd name="connsiteX69" fmla="*/ 5054600 w 5664200"/>
                <a:gd name="connsiteY69" fmla="*/ 3238500 h 5257800"/>
                <a:gd name="connsiteX70" fmla="*/ 5016500 w 5664200"/>
                <a:gd name="connsiteY70" fmla="*/ 3263900 h 5257800"/>
                <a:gd name="connsiteX71" fmla="*/ 4965700 w 5664200"/>
                <a:gd name="connsiteY71" fmla="*/ 3314700 h 5257800"/>
                <a:gd name="connsiteX72" fmla="*/ 4927600 w 5664200"/>
                <a:gd name="connsiteY72" fmla="*/ 3327400 h 5257800"/>
                <a:gd name="connsiteX73" fmla="*/ 4851400 w 5664200"/>
                <a:gd name="connsiteY73" fmla="*/ 3390900 h 5257800"/>
                <a:gd name="connsiteX74" fmla="*/ 4762500 w 5664200"/>
                <a:gd name="connsiteY74" fmla="*/ 3454400 h 5257800"/>
                <a:gd name="connsiteX75" fmla="*/ 4711700 w 5664200"/>
                <a:gd name="connsiteY75" fmla="*/ 3467100 h 5257800"/>
                <a:gd name="connsiteX76" fmla="*/ 4635500 w 5664200"/>
                <a:gd name="connsiteY76" fmla="*/ 3492500 h 5257800"/>
                <a:gd name="connsiteX77" fmla="*/ 4445000 w 5664200"/>
                <a:gd name="connsiteY77" fmla="*/ 3530600 h 5257800"/>
                <a:gd name="connsiteX78" fmla="*/ 4394200 w 5664200"/>
                <a:gd name="connsiteY78" fmla="*/ 3556000 h 5257800"/>
                <a:gd name="connsiteX79" fmla="*/ 4241800 w 5664200"/>
                <a:gd name="connsiteY79" fmla="*/ 3581400 h 5257800"/>
                <a:gd name="connsiteX80" fmla="*/ 4203700 w 5664200"/>
                <a:gd name="connsiteY80" fmla="*/ 3606800 h 5257800"/>
                <a:gd name="connsiteX81" fmla="*/ 4038600 w 5664200"/>
                <a:gd name="connsiteY81" fmla="*/ 3657600 h 5257800"/>
                <a:gd name="connsiteX82" fmla="*/ 3962400 w 5664200"/>
                <a:gd name="connsiteY82" fmla="*/ 3708400 h 5257800"/>
                <a:gd name="connsiteX83" fmla="*/ 3810000 w 5664200"/>
                <a:gd name="connsiteY83" fmla="*/ 3746500 h 5257800"/>
                <a:gd name="connsiteX84" fmla="*/ 3759200 w 5664200"/>
                <a:gd name="connsiteY84" fmla="*/ 3771900 h 5257800"/>
                <a:gd name="connsiteX85" fmla="*/ 3619500 w 5664200"/>
                <a:gd name="connsiteY85" fmla="*/ 3835400 h 5257800"/>
                <a:gd name="connsiteX86" fmla="*/ 3543300 w 5664200"/>
                <a:gd name="connsiteY86" fmla="*/ 3873500 h 5257800"/>
                <a:gd name="connsiteX87" fmla="*/ 3479800 w 5664200"/>
                <a:gd name="connsiteY87" fmla="*/ 3898900 h 5257800"/>
                <a:gd name="connsiteX88" fmla="*/ 3403600 w 5664200"/>
                <a:gd name="connsiteY88" fmla="*/ 3911600 h 5257800"/>
                <a:gd name="connsiteX89" fmla="*/ 3340100 w 5664200"/>
                <a:gd name="connsiteY89" fmla="*/ 3924300 h 5257800"/>
                <a:gd name="connsiteX90" fmla="*/ 3302000 w 5664200"/>
                <a:gd name="connsiteY90" fmla="*/ 3937000 h 5257800"/>
                <a:gd name="connsiteX91" fmla="*/ 3124200 w 5664200"/>
                <a:gd name="connsiteY91" fmla="*/ 3962400 h 5257800"/>
                <a:gd name="connsiteX92" fmla="*/ 2679700 w 5664200"/>
                <a:gd name="connsiteY92" fmla="*/ 3987800 h 5257800"/>
                <a:gd name="connsiteX93" fmla="*/ 2603500 w 5664200"/>
                <a:gd name="connsiteY93" fmla="*/ 4000500 h 5257800"/>
                <a:gd name="connsiteX94" fmla="*/ 2387600 w 5664200"/>
                <a:gd name="connsiteY94" fmla="*/ 4025900 h 5257800"/>
                <a:gd name="connsiteX95" fmla="*/ 2184400 w 5664200"/>
                <a:gd name="connsiteY95" fmla="*/ 4051300 h 5257800"/>
                <a:gd name="connsiteX96" fmla="*/ 2044700 w 5664200"/>
                <a:gd name="connsiteY96" fmla="*/ 4076700 h 5257800"/>
                <a:gd name="connsiteX97" fmla="*/ 1993900 w 5664200"/>
                <a:gd name="connsiteY97" fmla="*/ 4089400 h 5257800"/>
                <a:gd name="connsiteX98" fmla="*/ 1892300 w 5664200"/>
                <a:gd name="connsiteY98" fmla="*/ 4102100 h 5257800"/>
                <a:gd name="connsiteX99" fmla="*/ 1714500 w 5664200"/>
                <a:gd name="connsiteY99" fmla="*/ 4127500 h 5257800"/>
                <a:gd name="connsiteX100" fmla="*/ 1676400 w 5664200"/>
                <a:gd name="connsiteY100" fmla="*/ 4152900 h 5257800"/>
                <a:gd name="connsiteX101" fmla="*/ 1549400 w 5664200"/>
                <a:gd name="connsiteY101" fmla="*/ 4165600 h 5257800"/>
                <a:gd name="connsiteX102" fmla="*/ 1333500 w 5664200"/>
                <a:gd name="connsiteY102" fmla="*/ 4203700 h 5257800"/>
                <a:gd name="connsiteX103" fmla="*/ 1130300 w 5664200"/>
                <a:gd name="connsiteY103" fmla="*/ 4229100 h 5257800"/>
                <a:gd name="connsiteX104" fmla="*/ 1079500 w 5664200"/>
                <a:gd name="connsiteY104" fmla="*/ 4241800 h 5257800"/>
                <a:gd name="connsiteX105" fmla="*/ 1003300 w 5664200"/>
                <a:gd name="connsiteY105" fmla="*/ 4254500 h 5257800"/>
                <a:gd name="connsiteX106" fmla="*/ 927100 w 5664200"/>
                <a:gd name="connsiteY106" fmla="*/ 4279900 h 5257800"/>
                <a:gd name="connsiteX107" fmla="*/ 838200 w 5664200"/>
                <a:gd name="connsiteY107" fmla="*/ 4343400 h 5257800"/>
                <a:gd name="connsiteX108" fmla="*/ 749300 w 5664200"/>
                <a:gd name="connsiteY108" fmla="*/ 4406900 h 5257800"/>
                <a:gd name="connsiteX109" fmla="*/ 711200 w 5664200"/>
                <a:gd name="connsiteY109" fmla="*/ 4419600 h 5257800"/>
                <a:gd name="connsiteX110" fmla="*/ 635000 w 5664200"/>
                <a:gd name="connsiteY110" fmla="*/ 4483100 h 5257800"/>
                <a:gd name="connsiteX111" fmla="*/ 584200 w 5664200"/>
                <a:gd name="connsiteY111" fmla="*/ 4521200 h 5257800"/>
                <a:gd name="connsiteX112" fmla="*/ 508000 w 5664200"/>
                <a:gd name="connsiteY112" fmla="*/ 4572000 h 5257800"/>
                <a:gd name="connsiteX113" fmla="*/ 457200 w 5664200"/>
                <a:gd name="connsiteY113" fmla="*/ 4622800 h 5257800"/>
                <a:gd name="connsiteX114" fmla="*/ 381000 w 5664200"/>
                <a:gd name="connsiteY114" fmla="*/ 4699000 h 5257800"/>
                <a:gd name="connsiteX115" fmla="*/ 330200 w 5664200"/>
                <a:gd name="connsiteY115" fmla="*/ 4775200 h 5257800"/>
                <a:gd name="connsiteX116" fmla="*/ 317500 w 5664200"/>
                <a:gd name="connsiteY116" fmla="*/ 4813300 h 5257800"/>
                <a:gd name="connsiteX117" fmla="*/ 279400 w 5664200"/>
                <a:gd name="connsiteY117" fmla="*/ 4851400 h 5257800"/>
                <a:gd name="connsiteX118" fmla="*/ 228600 w 5664200"/>
                <a:gd name="connsiteY118" fmla="*/ 4927600 h 5257800"/>
                <a:gd name="connsiteX119" fmla="*/ 165100 w 5664200"/>
                <a:gd name="connsiteY119" fmla="*/ 5016500 h 5257800"/>
                <a:gd name="connsiteX120" fmla="*/ 101600 w 5664200"/>
                <a:gd name="connsiteY120" fmla="*/ 5143500 h 5257800"/>
                <a:gd name="connsiteX121" fmla="*/ 76200 w 5664200"/>
                <a:gd name="connsiteY121" fmla="*/ 5181600 h 5257800"/>
                <a:gd name="connsiteX122" fmla="*/ 38100 w 5664200"/>
                <a:gd name="connsiteY122" fmla="*/ 5207000 h 5257800"/>
                <a:gd name="connsiteX123" fmla="*/ 0 w 5664200"/>
                <a:gd name="connsiteY123"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286000 w 5664200"/>
                <a:gd name="connsiteY7" fmla="*/ 1155700 h 5257800"/>
                <a:gd name="connsiteX8" fmla="*/ 2374900 w 5664200"/>
                <a:gd name="connsiteY8" fmla="*/ 1181100 h 5257800"/>
                <a:gd name="connsiteX9" fmla="*/ 2413000 w 5664200"/>
                <a:gd name="connsiteY9" fmla="*/ 1206500 h 5257800"/>
                <a:gd name="connsiteX10" fmla="*/ 2514600 w 5664200"/>
                <a:gd name="connsiteY10" fmla="*/ 1231900 h 5257800"/>
                <a:gd name="connsiteX11" fmla="*/ 2590800 w 5664200"/>
                <a:gd name="connsiteY11" fmla="*/ 1257300 h 5257800"/>
                <a:gd name="connsiteX12" fmla="*/ 2628900 w 5664200"/>
                <a:gd name="connsiteY12" fmla="*/ 1270000 h 5257800"/>
                <a:gd name="connsiteX13" fmla="*/ 2705100 w 5664200"/>
                <a:gd name="connsiteY13" fmla="*/ 1308100 h 5257800"/>
                <a:gd name="connsiteX14" fmla="*/ 2743200 w 5664200"/>
                <a:gd name="connsiteY14" fmla="*/ 1333500 h 5257800"/>
                <a:gd name="connsiteX15" fmla="*/ 2857500 w 5664200"/>
                <a:gd name="connsiteY15" fmla="*/ 1358900 h 5257800"/>
                <a:gd name="connsiteX16" fmla="*/ 2921000 w 5664200"/>
                <a:gd name="connsiteY16" fmla="*/ 1384300 h 5257800"/>
                <a:gd name="connsiteX17" fmla="*/ 2971800 w 5664200"/>
                <a:gd name="connsiteY17" fmla="*/ 1397000 h 5257800"/>
                <a:gd name="connsiteX18" fmla="*/ 3035300 w 5664200"/>
                <a:gd name="connsiteY18" fmla="*/ 1422400 h 5257800"/>
                <a:gd name="connsiteX19" fmla="*/ 3073400 w 5664200"/>
                <a:gd name="connsiteY19" fmla="*/ 1435100 h 5257800"/>
                <a:gd name="connsiteX20" fmla="*/ 3124200 w 5664200"/>
                <a:gd name="connsiteY20" fmla="*/ 1460500 h 5257800"/>
                <a:gd name="connsiteX21" fmla="*/ 3289300 w 5664200"/>
                <a:gd name="connsiteY21" fmla="*/ 1473200 h 5257800"/>
                <a:gd name="connsiteX22" fmla="*/ 3429000 w 5664200"/>
                <a:gd name="connsiteY22" fmla="*/ 1498600 h 5257800"/>
                <a:gd name="connsiteX23" fmla="*/ 3556000 w 5664200"/>
                <a:gd name="connsiteY23" fmla="*/ 1511300 h 5257800"/>
                <a:gd name="connsiteX24" fmla="*/ 3771900 w 5664200"/>
                <a:gd name="connsiteY24" fmla="*/ 1549400 h 5257800"/>
                <a:gd name="connsiteX25" fmla="*/ 3911600 w 5664200"/>
                <a:gd name="connsiteY25" fmla="*/ 1587500 h 5257800"/>
                <a:gd name="connsiteX26" fmla="*/ 3962400 w 5664200"/>
                <a:gd name="connsiteY26" fmla="*/ 1600200 h 5257800"/>
                <a:gd name="connsiteX27" fmla="*/ 4038600 w 5664200"/>
                <a:gd name="connsiteY27" fmla="*/ 1638300 h 5257800"/>
                <a:gd name="connsiteX28" fmla="*/ 4127500 w 5664200"/>
                <a:gd name="connsiteY28" fmla="*/ 1663700 h 5257800"/>
                <a:gd name="connsiteX29" fmla="*/ 4165600 w 5664200"/>
                <a:gd name="connsiteY29" fmla="*/ 1689100 h 5257800"/>
                <a:gd name="connsiteX30" fmla="*/ 4203700 w 5664200"/>
                <a:gd name="connsiteY30" fmla="*/ 1701800 h 5257800"/>
                <a:gd name="connsiteX31" fmla="*/ 4356100 w 5664200"/>
                <a:gd name="connsiteY31" fmla="*/ 1727200 h 5257800"/>
                <a:gd name="connsiteX32" fmla="*/ 4470400 w 5664200"/>
                <a:gd name="connsiteY32" fmla="*/ 1765300 h 5257800"/>
                <a:gd name="connsiteX33" fmla="*/ 4521200 w 5664200"/>
                <a:gd name="connsiteY33" fmla="*/ 1790700 h 5257800"/>
                <a:gd name="connsiteX34" fmla="*/ 4584700 w 5664200"/>
                <a:gd name="connsiteY34" fmla="*/ 1803400 h 5257800"/>
                <a:gd name="connsiteX35" fmla="*/ 4635500 w 5664200"/>
                <a:gd name="connsiteY35" fmla="*/ 1828800 h 5257800"/>
                <a:gd name="connsiteX36" fmla="*/ 4762500 w 5664200"/>
                <a:gd name="connsiteY36" fmla="*/ 1866900 h 5257800"/>
                <a:gd name="connsiteX37" fmla="*/ 4800600 w 5664200"/>
                <a:gd name="connsiteY37" fmla="*/ 1905000 h 5257800"/>
                <a:gd name="connsiteX38" fmla="*/ 4838700 w 5664200"/>
                <a:gd name="connsiteY38" fmla="*/ 1917700 h 5257800"/>
                <a:gd name="connsiteX39" fmla="*/ 4889500 w 5664200"/>
                <a:gd name="connsiteY39" fmla="*/ 1943100 h 5257800"/>
                <a:gd name="connsiteX40" fmla="*/ 4927600 w 5664200"/>
                <a:gd name="connsiteY40" fmla="*/ 1968500 h 5257800"/>
                <a:gd name="connsiteX41" fmla="*/ 4965700 w 5664200"/>
                <a:gd name="connsiteY41" fmla="*/ 1981200 h 5257800"/>
                <a:gd name="connsiteX42" fmla="*/ 5016500 w 5664200"/>
                <a:gd name="connsiteY42" fmla="*/ 2006600 h 5257800"/>
                <a:gd name="connsiteX43" fmla="*/ 5105400 w 5664200"/>
                <a:gd name="connsiteY43" fmla="*/ 2032000 h 5257800"/>
                <a:gd name="connsiteX44" fmla="*/ 5143500 w 5664200"/>
                <a:gd name="connsiteY44" fmla="*/ 2057400 h 5257800"/>
                <a:gd name="connsiteX45" fmla="*/ 5181600 w 5664200"/>
                <a:gd name="connsiteY45" fmla="*/ 2095500 h 5257800"/>
                <a:gd name="connsiteX46" fmla="*/ 5257800 w 5664200"/>
                <a:gd name="connsiteY46" fmla="*/ 2120900 h 5257800"/>
                <a:gd name="connsiteX47" fmla="*/ 5384800 w 5664200"/>
                <a:gd name="connsiteY47" fmla="*/ 2209800 h 5257800"/>
                <a:gd name="connsiteX48" fmla="*/ 5422900 w 5664200"/>
                <a:gd name="connsiteY48" fmla="*/ 2222500 h 5257800"/>
                <a:gd name="connsiteX49" fmla="*/ 5461000 w 5664200"/>
                <a:gd name="connsiteY49" fmla="*/ 2260600 h 5257800"/>
                <a:gd name="connsiteX50" fmla="*/ 5499100 w 5664200"/>
                <a:gd name="connsiteY50" fmla="*/ 2273300 h 5257800"/>
                <a:gd name="connsiteX51" fmla="*/ 5537200 w 5664200"/>
                <a:gd name="connsiteY51" fmla="*/ 2298700 h 5257800"/>
                <a:gd name="connsiteX52" fmla="*/ 5588000 w 5664200"/>
                <a:gd name="connsiteY52" fmla="*/ 2324100 h 5257800"/>
                <a:gd name="connsiteX53" fmla="*/ 5638800 w 5664200"/>
                <a:gd name="connsiteY53" fmla="*/ 2438400 h 5257800"/>
                <a:gd name="connsiteX54" fmla="*/ 5651500 w 5664200"/>
                <a:gd name="connsiteY54" fmla="*/ 2476500 h 5257800"/>
                <a:gd name="connsiteX55" fmla="*/ 5664200 w 5664200"/>
                <a:gd name="connsiteY55" fmla="*/ 2514600 h 5257800"/>
                <a:gd name="connsiteX56" fmla="*/ 5651500 w 5664200"/>
                <a:gd name="connsiteY56" fmla="*/ 2717800 h 5257800"/>
                <a:gd name="connsiteX57" fmla="*/ 5638800 w 5664200"/>
                <a:gd name="connsiteY57" fmla="*/ 2755900 h 5257800"/>
                <a:gd name="connsiteX58" fmla="*/ 5600700 w 5664200"/>
                <a:gd name="connsiteY58" fmla="*/ 2768600 h 5257800"/>
                <a:gd name="connsiteX59" fmla="*/ 5562600 w 5664200"/>
                <a:gd name="connsiteY59" fmla="*/ 2794000 h 5257800"/>
                <a:gd name="connsiteX60" fmla="*/ 5473700 w 5664200"/>
                <a:gd name="connsiteY60" fmla="*/ 2819400 h 5257800"/>
                <a:gd name="connsiteX61" fmla="*/ 5359400 w 5664200"/>
                <a:gd name="connsiteY61" fmla="*/ 2870200 h 5257800"/>
                <a:gd name="connsiteX62" fmla="*/ 5270500 w 5664200"/>
                <a:gd name="connsiteY62" fmla="*/ 2933700 h 5257800"/>
                <a:gd name="connsiteX63" fmla="*/ 5245100 w 5664200"/>
                <a:gd name="connsiteY63" fmla="*/ 2984500 h 5257800"/>
                <a:gd name="connsiteX64" fmla="*/ 5232400 w 5664200"/>
                <a:gd name="connsiteY64" fmla="*/ 3022600 h 5257800"/>
                <a:gd name="connsiteX65" fmla="*/ 5181600 w 5664200"/>
                <a:gd name="connsiteY65" fmla="*/ 3098800 h 5257800"/>
                <a:gd name="connsiteX66" fmla="*/ 5168900 w 5664200"/>
                <a:gd name="connsiteY66" fmla="*/ 3136900 h 5257800"/>
                <a:gd name="connsiteX67" fmla="*/ 5130800 w 5664200"/>
                <a:gd name="connsiteY67" fmla="*/ 3162300 h 5257800"/>
                <a:gd name="connsiteX68" fmla="*/ 5054600 w 5664200"/>
                <a:gd name="connsiteY68" fmla="*/ 3238500 h 5257800"/>
                <a:gd name="connsiteX69" fmla="*/ 5016500 w 5664200"/>
                <a:gd name="connsiteY69" fmla="*/ 3263900 h 5257800"/>
                <a:gd name="connsiteX70" fmla="*/ 4965700 w 5664200"/>
                <a:gd name="connsiteY70" fmla="*/ 3314700 h 5257800"/>
                <a:gd name="connsiteX71" fmla="*/ 4927600 w 5664200"/>
                <a:gd name="connsiteY71" fmla="*/ 3327400 h 5257800"/>
                <a:gd name="connsiteX72" fmla="*/ 4851400 w 5664200"/>
                <a:gd name="connsiteY72" fmla="*/ 3390900 h 5257800"/>
                <a:gd name="connsiteX73" fmla="*/ 4762500 w 5664200"/>
                <a:gd name="connsiteY73" fmla="*/ 3454400 h 5257800"/>
                <a:gd name="connsiteX74" fmla="*/ 4711700 w 5664200"/>
                <a:gd name="connsiteY74" fmla="*/ 3467100 h 5257800"/>
                <a:gd name="connsiteX75" fmla="*/ 4635500 w 5664200"/>
                <a:gd name="connsiteY75" fmla="*/ 3492500 h 5257800"/>
                <a:gd name="connsiteX76" fmla="*/ 4445000 w 5664200"/>
                <a:gd name="connsiteY76" fmla="*/ 3530600 h 5257800"/>
                <a:gd name="connsiteX77" fmla="*/ 4394200 w 5664200"/>
                <a:gd name="connsiteY77" fmla="*/ 3556000 h 5257800"/>
                <a:gd name="connsiteX78" fmla="*/ 4241800 w 5664200"/>
                <a:gd name="connsiteY78" fmla="*/ 3581400 h 5257800"/>
                <a:gd name="connsiteX79" fmla="*/ 4203700 w 5664200"/>
                <a:gd name="connsiteY79" fmla="*/ 3606800 h 5257800"/>
                <a:gd name="connsiteX80" fmla="*/ 4038600 w 5664200"/>
                <a:gd name="connsiteY80" fmla="*/ 3657600 h 5257800"/>
                <a:gd name="connsiteX81" fmla="*/ 3962400 w 5664200"/>
                <a:gd name="connsiteY81" fmla="*/ 3708400 h 5257800"/>
                <a:gd name="connsiteX82" fmla="*/ 3810000 w 5664200"/>
                <a:gd name="connsiteY82" fmla="*/ 3746500 h 5257800"/>
                <a:gd name="connsiteX83" fmla="*/ 3759200 w 5664200"/>
                <a:gd name="connsiteY83" fmla="*/ 3771900 h 5257800"/>
                <a:gd name="connsiteX84" fmla="*/ 3619500 w 5664200"/>
                <a:gd name="connsiteY84" fmla="*/ 3835400 h 5257800"/>
                <a:gd name="connsiteX85" fmla="*/ 3543300 w 5664200"/>
                <a:gd name="connsiteY85" fmla="*/ 3873500 h 5257800"/>
                <a:gd name="connsiteX86" fmla="*/ 3479800 w 5664200"/>
                <a:gd name="connsiteY86" fmla="*/ 3898900 h 5257800"/>
                <a:gd name="connsiteX87" fmla="*/ 3403600 w 5664200"/>
                <a:gd name="connsiteY87" fmla="*/ 3911600 h 5257800"/>
                <a:gd name="connsiteX88" fmla="*/ 3340100 w 5664200"/>
                <a:gd name="connsiteY88" fmla="*/ 3924300 h 5257800"/>
                <a:gd name="connsiteX89" fmla="*/ 3302000 w 5664200"/>
                <a:gd name="connsiteY89" fmla="*/ 3937000 h 5257800"/>
                <a:gd name="connsiteX90" fmla="*/ 3124200 w 5664200"/>
                <a:gd name="connsiteY90" fmla="*/ 3962400 h 5257800"/>
                <a:gd name="connsiteX91" fmla="*/ 2679700 w 5664200"/>
                <a:gd name="connsiteY91" fmla="*/ 3987800 h 5257800"/>
                <a:gd name="connsiteX92" fmla="*/ 2603500 w 5664200"/>
                <a:gd name="connsiteY92" fmla="*/ 4000500 h 5257800"/>
                <a:gd name="connsiteX93" fmla="*/ 2387600 w 5664200"/>
                <a:gd name="connsiteY93" fmla="*/ 4025900 h 5257800"/>
                <a:gd name="connsiteX94" fmla="*/ 2184400 w 5664200"/>
                <a:gd name="connsiteY94" fmla="*/ 4051300 h 5257800"/>
                <a:gd name="connsiteX95" fmla="*/ 2044700 w 5664200"/>
                <a:gd name="connsiteY95" fmla="*/ 4076700 h 5257800"/>
                <a:gd name="connsiteX96" fmla="*/ 1993900 w 5664200"/>
                <a:gd name="connsiteY96" fmla="*/ 4089400 h 5257800"/>
                <a:gd name="connsiteX97" fmla="*/ 1892300 w 5664200"/>
                <a:gd name="connsiteY97" fmla="*/ 4102100 h 5257800"/>
                <a:gd name="connsiteX98" fmla="*/ 1714500 w 5664200"/>
                <a:gd name="connsiteY98" fmla="*/ 4127500 h 5257800"/>
                <a:gd name="connsiteX99" fmla="*/ 1676400 w 5664200"/>
                <a:gd name="connsiteY99" fmla="*/ 4152900 h 5257800"/>
                <a:gd name="connsiteX100" fmla="*/ 1549400 w 5664200"/>
                <a:gd name="connsiteY100" fmla="*/ 4165600 h 5257800"/>
                <a:gd name="connsiteX101" fmla="*/ 1333500 w 5664200"/>
                <a:gd name="connsiteY101" fmla="*/ 4203700 h 5257800"/>
                <a:gd name="connsiteX102" fmla="*/ 1130300 w 5664200"/>
                <a:gd name="connsiteY102" fmla="*/ 4229100 h 5257800"/>
                <a:gd name="connsiteX103" fmla="*/ 1079500 w 5664200"/>
                <a:gd name="connsiteY103" fmla="*/ 4241800 h 5257800"/>
                <a:gd name="connsiteX104" fmla="*/ 1003300 w 5664200"/>
                <a:gd name="connsiteY104" fmla="*/ 4254500 h 5257800"/>
                <a:gd name="connsiteX105" fmla="*/ 927100 w 5664200"/>
                <a:gd name="connsiteY105" fmla="*/ 4279900 h 5257800"/>
                <a:gd name="connsiteX106" fmla="*/ 838200 w 5664200"/>
                <a:gd name="connsiteY106" fmla="*/ 4343400 h 5257800"/>
                <a:gd name="connsiteX107" fmla="*/ 749300 w 5664200"/>
                <a:gd name="connsiteY107" fmla="*/ 4406900 h 5257800"/>
                <a:gd name="connsiteX108" fmla="*/ 711200 w 5664200"/>
                <a:gd name="connsiteY108" fmla="*/ 4419600 h 5257800"/>
                <a:gd name="connsiteX109" fmla="*/ 635000 w 5664200"/>
                <a:gd name="connsiteY109" fmla="*/ 4483100 h 5257800"/>
                <a:gd name="connsiteX110" fmla="*/ 584200 w 5664200"/>
                <a:gd name="connsiteY110" fmla="*/ 4521200 h 5257800"/>
                <a:gd name="connsiteX111" fmla="*/ 508000 w 5664200"/>
                <a:gd name="connsiteY111" fmla="*/ 4572000 h 5257800"/>
                <a:gd name="connsiteX112" fmla="*/ 457200 w 5664200"/>
                <a:gd name="connsiteY112" fmla="*/ 4622800 h 5257800"/>
                <a:gd name="connsiteX113" fmla="*/ 381000 w 5664200"/>
                <a:gd name="connsiteY113" fmla="*/ 4699000 h 5257800"/>
                <a:gd name="connsiteX114" fmla="*/ 330200 w 5664200"/>
                <a:gd name="connsiteY114" fmla="*/ 4775200 h 5257800"/>
                <a:gd name="connsiteX115" fmla="*/ 317500 w 5664200"/>
                <a:gd name="connsiteY115" fmla="*/ 4813300 h 5257800"/>
                <a:gd name="connsiteX116" fmla="*/ 279400 w 5664200"/>
                <a:gd name="connsiteY116" fmla="*/ 4851400 h 5257800"/>
                <a:gd name="connsiteX117" fmla="*/ 228600 w 5664200"/>
                <a:gd name="connsiteY117" fmla="*/ 4927600 h 5257800"/>
                <a:gd name="connsiteX118" fmla="*/ 165100 w 5664200"/>
                <a:gd name="connsiteY118" fmla="*/ 5016500 h 5257800"/>
                <a:gd name="connsiteX119" fmla="*/ 101600 w 5664200"/>
                <a:gd name="connsiteY119" fmla="*/ 5143500 h 5257800"/>
                <a:gd name="connsiteX120" fmla="*/ 76200 w 5664200"/>
                <a:gd name="connsiteY120" fmla="*/ 5181600 h 5257800"/>
                <a:gd name="connsiteX121" fmla="*/ 38100 w 5664200"/>
                <a:gd name="connsiteY121" fmla="*/ 5207000 h 5257800"/>
                <a:gd name="connsiteX122" fmla="*/ 0 w 5664200"/>
                <a:gd name="connsiteY122"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286000 w 5664200"/>
                <a:gd name="connsiteY7" fmla="*/ 1155700 h 5257800"/>
                <a:gd name="connsiteX8" fmla="*/ 2374900 w 5664200"/>
                <a:gd name="connsiteY8" fmla="*/ 1181100 h 5257800"/>
                <a:gd name="connsiteX9" fmla="*/ 2413000 w 5664200"/>
                <a:gd name="connsiteY9" fmla="*/ 1206500 h 5257800"/>
                <a:gd name="connsiteX10" fmla="*/ 2514600 w 5664200"/>
                <a:gd name="connsiteY10" fmla="*/ 1231900 h 5257800"/>
                <a:gd name="connsiteX11" fmla="*/ 2590800 w 5664200"/>
                <a:gd name="connsiteY11" fmla="*/ 1257300 h 5257800"/>
                <a:gd name="connsiteX12" fmla="*/ 2628900 w 5664200"/>
                <a:gd name="connsiteY12" fmla="*/ 1270000 h 5257800"/>
                <a:gd name="connsiteX13" fmla="*/ 2705100 w 5664200"/>
                <a:gd name="connsiteY13" fmla="*/ 1308100 h 5257800"/>
                <a:gd name="connsiteX14" fmla="*/ 2743200 w 5664200"/>
                <a:gd name="connsiteY14" fmla="*/ 1333500 h 5257800"/>
                <a:gd name="connsiteX15" fmla="*/ 2901950 w 5664200"/>
                <a:gd name="connsiteY15" fmla="*/ 1314450 h 5257800"/>
                <a:gd name="connsiteX16" fmla="*/ 2921000 w 5664200"/>
                <a:gd name="connsiteY16" fmla="*/ 1384300 h 5257800"/>
                <a:gd name="connsiteX17" fmla="*/ 2971800 w 5664200"/>
                <a:gd name="connsiteY17" fmla="*/ 1397000 h 5257800"/>
                <a:gd name="connsiteX18" fmla="*/ 3035300 w 5664200"/>
                <a:gd name="connsiteY18" fmla="*/ 1422400 h 5257800"/>
                <a:gd name="connsiteX19" fmla="*/ 3073400 w 5664200"/>
                <a:gd name="connsiteY19" fmla="*/ 1435100 h 5257800"/>
                <a:gd name="connsiteX20" fmla="*/ 3124200 w 5664200"/>
                <a:gd name="connsiteY20" fmla="*/ 1460500 h 5257800"/>
                <a:gd name="connsiteX21" fmla="*/ 3289300 w 5664200"/>
                <a:gd name="connsiteY21" fmla="*/ 1473200 h 5257800"/>
                <a:gd name="connsiteX22" fmla="*/ 3429000 w 5664200"/>
                <a:gd name="connsiteY22" fmla="*/ 1498600 h 5257800"/>
                <a:gd name="connsiteX23" fmla="*/ 3556000 w 5664200"/>
                <a:gd name="connsiteY23" fmla="*/ 1511300 h 5257800"/>
                <a:gd name="connsiteX24" fmla="*/ 3771900 w 5664200"/>
                <a:gd name="connsiteY24" fmla="*/ 1549400 h 5257800"/>
                <a:gd name="connsiteX25" fmla="*/ 3911600 w 5664200"/>
                <a:gd name="connsiteY25" fmla="*/ 1587500 h 5257800"/>
                <a:gd name="connsiteX26" fmla="*/ 3962400 w 5664200"/>
                <a:gd name="connsiteY26" fmla="*/ 1600200 h 5257800"/>
                <a:gd name="connsiteX27" fmla="*/ 4038600 w 5664200"/>
                <a:gd name="connsiteY27" fmla="*/ 1638300 h 5257800"/>
                <a:gd name="connsiteX28" fmla="*/ 4127500 w 5664200"/>
                <a:gd name="connsiteY28" fmla="*/ 1663700 h 5257800"/>
                <a:gd name="connsiteX29" fmla="*/ 4165600 w 5664200"/>
                <a:gd name="connsiteY29" fmla="*/ 1689100 h 5257800"/>
                <a:gd name="connsiteX30" fmla="*/ 4203700 w 5664200"/>
                <a:gd name="connsiteY30" fmla="*/ 1701800 h 5257800"/>
                <a:gd name="connsiteX31" fmla="*/ 4356100 w 5664200"/>
                <a:gd name="connsiteY31" fmla="*/ 1727200 h 5257800"/>
                <a:gd name="connsiteX32" fmla="*/ 4470400 w 5664200"/>
                <a:gd name="connsiteY32" fmla="*/ 1765300 h 5257800"/>
                <a:gd name="connsiteX33" fmla="*/ 4521200 w 5664200"/>
                <a:gd name="connsiteY33" fmla="*/ 1790700 h 5257800"/>
                <a:gd name="connsiteX34" fmla="*/ 4584700 w 5664200"/>
                <a:gd name="connsiteY34" fmla="*/ 1803400 h 5257800"/>
                <a:gd name="connsiteX35" fmla="*/ 4635500 w 5664200"/>
                <a:gd name="connsiteY35" fmla="*/ 1828800 h 5257800"/>
                <a:gd name="connsiteX36" fmla="*/ 4762500 w 5664200"/>
                <a:gd name="connsiteY36" fmla="*/ 1866900 h 5257800"/>
                <a:gd name="connsiteX37" fmla="*/ 4800600 w 5664200"/>
                <a:gd name="connsiteY37" fmla="*/ 1905000 h 5257800"/>
                <a:gd name="connsiteX38" fmla="*/ 4838700 w 5664200"/>
                <a:gd name="connsiteY38" fmla="*/ 1917700 h 5257800"/>
                <a:gd name="connsiteX39" fmla="*/ 4889500 w 5664200"/>
                <a:gd name="connsiteY39" fmla="*/ 1943100 h 5257800"/>
                <a:gd name="connsiteX40" fmla="*/ 4927600 w 5664200"/>
                <a:gd name="connsiteY40" fmla="*/ 1968500 h 5257800"/>
                <a:gd name="connsiteX41" fmla="*/ 4965700 w 5664200"/>
                <a:gd name="connsiteY41" fmla="*/ 1981200 h 5257800"/>
                <a:gd name="connsiteX42" fmla="*/ 5016500 w 5664200"/>
                <a:gd name="connsiteY42" fmla="*/ 2006600 h 5257800"/>
                <a:gd name="connsiteX43" fmla="*/ 5105400 w 5664200"/>
                <a:gd name="connsiteY43" fmla="*/ 2032000 h 5257800"/>
                <a:gd name="connsiteX44" fmla="*/ 5143500 w 5664200"/>
                <a:gd name="connsiteY44" fmla="*/ 2057400 h 5257800"/>
                <a:gd name="connsiteX45" fmla="*/ 5181600 w 5664200"/>
                <a:gd name="connsiteY45" fmla="*/ 2095500 h 5257800"/>
                <a:gd name="connsiteX46" fmla="*/ 5257800 w 5664200"/>
                <a:gd name="connsiteY46" fmla="*/ 2120900 h 5257800"/>
                <a:gd name="connsiteX47" fmla="*/ 5384800 w 5664200"/>
                <a:gd name="connsiteY47" fmla="*/ 2209800 h 5257800"/>
                <a:gd name="connsiteX48" fmla="*/ 5422900 w 5664200"/>
                <a:gd name="connsiteY48" fmla="*/ 2222500 h 5257800"/>
                <a:gd name="connsiteX49" fmla="*/ 5461000 w 5664200"/>
                <a:gd name="connsiteY49" fmla="*/ 2260600 h 5257800"/>
                <a:gd name="connsiteX50" fmla="*/ 5499100 w 5664200"/>
                <a:gd name="connsiteY50" fmla="*/ 2273300 h 5257800"/>
                <a:gd name="connsiteX51" fmla="*/ 5537200 w 5664200"/>
                <a:gd name="connsiteY51" fmla="*/ 2298700 h 5257800"/>
                <a:gd name="connsiteX52" fmla="*/ 5588000 w 5664200"/>
                <a:gd name="connsiteY52" fmla="*/ 2324100 h 5257800"/>
                <a:gd name="connsiteX53" fmla="*/ 5638800 w 5664200"/>
                <a:gd name="connsiteY53" fmla="*/ 2438400 h 5257800"/>
                <a:gd name="connsiteX54" fmla="*/ 5651500 w 5664200"/>
                <a:gd name="connsiteY54" fmla="*/ 2476500 h 5257800"/>
                <a:gd name="connsiteX55" fmla="*/ 5664200 w 5664200"/>
                <a:gd name="connsiteY55" fmla="*/ 2514600 h 5257800"/>
                <a:gd name="connsiteX56" fmla="*/ 5651500 w 5664200"/>
                <a:gd name="connsiteY56" fmla="*/ 2717800 h 5257800"/>
                <a:gd name="connsiteX57" fmla="*/ 5638800 w 5664200"/>
                <a:gd name="connsiteY57" fmla="*/ 2755900 h 5257800"/>
                <a:gd name="connsiteX58" fmla="*/ 5600700 w 5664200"/>
                <a:gd name="connsiteY58" fmla="*/ 2768600 h 5257800"/>
                <a:gd name="connsiteX59" fmla="*/ 5562600 w 5664200"/>
                <a:gd name="connsiteY59" fmla="*/ 2794000 h 5257800"/>
                <a:gd name="connsiteX60" fmla="*/ 5473700 w 5664200"/>
                <a:gd name="connsiteY60" fmla="*/ 2819400 h 5257800"/>
                <a:gd name="connsiteX61" fmla="*/ 5359400 w 5664200"/>
                <a:gd name="connsiteY61" fmla="*/ 2870200 h 5257800"/>
                <a:gd name="connsiteX62" fmla="*/ 5270500 w 5664200"/>
                <a:gd name="connsiteY62" fmla="*/ 2933700 h 5257800"/>
                <a:gd name="connsiteX63" fmla="*/ 5245100 w 5664200"/>
                <a:gd name="connsiteY63" fmla="*/ 2984500 h 5257800"/>
                <a:gd name="connsiteX64" fmla="*/ 5232400 w 5664200"/>
                <a:gd name="connsiteY64" fmla="*/ 3022600 h 5257800"/>
                <a:gd name="connsiteX65" fmla="*/ 5181600 w 5664200"/>
                <a:gd name="connsiteY65" fmla="*/ 3098800 h 5257800"/>
                <a:gd name="connsiteX66" fmla="*/ 5168900 w 5664200"/>
                <a:gd name="connsiteY66" fmla="*/ 3136900 h 5257800"/>
                <a:gd name="connsiteX67" fmla="*/ 5130800 w 5664200"/>
                <a:gd name="connsiteY67" fmla="*/ 3162300 h 5257800"/>
                <a:gd name="connsiteX68" fmla="*/ 5054600 w 5664200"/>
                <a:gd name="connsiteY68" fmla="*/ 3238500 h 5257800"/>
                <a:gd name="connsiteX69" fmla="*/ 5016500 w 5664200"/>
                <a:gd name="connsiteY69" fmla="*/ 3263900 h 5257800"/>
                <a:gd name="connsiteX70" fmla="*/ 4965700 w 5664200"/>
                <a:gd name="connsiteY70" fmla="*/ 3314700 h 5257800"/>
                <a:gd name="connsiteX71" fmla="*/ 4927600 w 5664200"/>
                <a:gd name="connsiteY71" fmla="*/ 3327400 h 5257800"/>
                <a:gd name="connsiteX72" fmla="*/ 4851400 w 5664200"/>
                <a:gd name="connsiteY72" fmla="*/ 3390900 h 5257800"/>
                <a:gd name="connsiteX73" fmla="*/ 4762500 w 5664200"/>
                <a:gd name="connsiteY73" fmla="*/ 3454400 h 5257800"/>
                <a:gd name="connsiteX74" fmla="*/ 4711700 w 5664200"/>
                <a:gd name="connsiteY74" fmla="*/ 3467100 h 5257800"/>
                <a:gd name="connsiteX75" fmla="*/ 4635500 w 5664200"/>
                <a:gd name="connsiteY75" fmla="*/ 3492500 h 5257800"/>
                <a:gd name="connsiteX76" fmla="*/ 4445000 w 5664200"/>
                <a:gd name="connsiteY76" fmla="*/ 3530600 h 5257800"/>
                <a:gd name="connsiteX77" fmla="*/ 4394200 w 5664200"/>
                <a:gd name="connsiteY77" fmla="*/ 3556000 h 5257800"/>
                <a:gd name="connsiteX78" fmla="*/ 4241800 w 5664200"/>
                <a:gd name="connsiteY78" fmla="*/ 3581400 h 5257800"/>
                <a:gd name="connsiteX79" fmla="*/ 4203700 w 5664200"/>
                <a:gd name="connsiteY79" fmla="*/ 3606800 h 5257800"/>
                <a:gd name="connsiteX80" fmla="*/ 4038600 w 5664200"/>
                <a:gd name="connsiteY80" fmla="*/ 3657600 h 5257800"/>
                <a:gd name="connsiteX81" fmla="*/ 3962400 w 5664200"/>
                <a:gd name="connsiteY81" fmla="*/ 3708400 h 5257800"/>
                <a:gd name="connsiteX82" fmla="*/ 3810000 w 5664200"/>
                <a:gd name="connsiteY82" fmla="*/ 3746500 h 5257800"/>
                <a:gd name="connsiteX83" fmla="*/ 3759200 w 5664200"/>
                <a:gd name="connsiteY83" fmla="*/ 3771900 h 5257800"/>
                <a:gd name="connsiteX84" fmla="*/ 3619500 w 5664200"/>
                <a:gd name="connsiteY84" fmla="*/ 3835400 h 5257800"/>
                <a:gd name="connsiteX85" fmla="*/ 3543300 w 5664200"/>
                <a:gd name="connsiteY85" fmla="*/ 3873500 h 5257800"/>
                <a:gd name="connsiteX86" fmla="*/ 3479800 w 5664200"/>
                <a:gd name="connsiteY86" fmla="*/ 3898900 h 5257800"/>
                <a:gd name="connsiteX87" fmla="*/ 3403600 w 5664200"/>
                <a:gd name="connsiteY87" fmla="*/ 3911600 h 5257800"/>
                <a:gd name="connsiteX88" fmla="*/ 3340100 w 5664200"/>
                <a:gd name="connsiteY88" fmla="*/ 3924300 h 5257800"/>
                <a:gd name="connsiteX89" fmla="*/ 3302000 w 5664200"/>
                <a:gd name="connsiteY89" fmla="*/ 3937000 h 5257800"/>
                <a:gd name="connsiteX90" fmla="*/ 3124200 w 5664200"/>
                <a:gd name="connsiteY90" fmla="*/ 3962400 h 5257800"/>
                <a:gd name="connsiteX91" fmla="*/ 2679700 w 5664200"/>
                <a:gd name="connsiteY91" fmla="*/ 3987800 h 5257800"/>
                <a:gd name="connsiteX92" fmla="*/ 2603500 w 5664200"/>
                <a:gd name="connsiteY92" fmla="*/ 4000500 h 5257800"/>
                <a:gd name="connsiteX93" fmla="*/ 2387600 w 5664200"/>
                <a:gd name="connsiteY93" fmla="*/ 4025900 h 5257800"/>
                <a:gd name="connsiteX94" fmla="*/ 2184400 w 5664200"/>
                <a:gd name="connsiteY94" fmla="*/ 4051300 h 5257800"/>
                <a:gd name="connsiteX95" fmla="*/ 2044700 w 5664200"/>
                <a:gd name="connsiteY95" fmla="*/ 4076700 h 5257800"/>
                <a:gd name="connsiteX96" fmla="*/ 1993900 w 5664200"/>
                <a:gd name="connsiteY96" fmla="*/ 4089400 h 5257800"/>
                <a:gd name="connsiteX97" fmla="*/ 1892300 w 5664200"/>
                <a:gd name="connsiteY97" fmla="*/ 4102100 h 5257800"/>
                <a:gd name="connsiteX98" fmla="*/ 1714500 w 5664200"/>
                <a:gd name="connsiteY98" fmla="*/ 4127500 h 5257800"/>
                <a:gd name="connsiteX99" fmla="*/ 1676400 w 5664200"/>
                <a:gd name="connsiteY99" fmla="*/ 4152900 h 5257800"/>
                <a:gd name="connsiteX100" fmla="*/ 1549400 w 5664200"/>
                <a:gd name="connsiteY100" fmla="*/ 4165600 h 5257800"/>
                <a:gd name="connsiteX101" fmla="*/ 1333500 w 5664200"/>
                <a:gd name="connsiteY101" fmla="*/ 4203700 h 5257800"/>
                <a:gd name="connsiteX102" fmla="*/ 1130300 w 5664200"/>
                <a:gd name="connsiteY102" fmla="*/ 4229100 h 5257800"/>
                <a:gd name="connsiteX103" fmla="*/ 1079500 w 5664200"/>
                <a:gd name="connsiteY103" fmla="*/ 4241800 h 5257800"/>
                <a:gd name="connsiteX104" fmla="*/ 1003300 w 5664200"/>
                <a:gd name="connsiteY104" fmla="*/ 4254500 h 5257800"/>
                <a:gd name="connsiteX105" fmla="*/ 927100 w 5664200"/>
                <a:gd name="connsiteY105" fmla="*/ 4279900 h 5257800"/>
                <a:gd name="connsiteX106" fmla="*/ 838200 w 5664200"/>
                <a:gd name="connsiteY106" fmla="*/ 4343400 h 5257800"/>
                <a:gd name="connsiteX107" fmla="*/ 749300 w 5664200"/>
                <a:gd name="connsiteY107" fmla="*/ 4406900 h 5257800"/>
                <a:gd name="connsiteX108" fmla="*/ 711200 w 5664200"/>
                <a:gd name="connsiteY108" fmla="*/ 4419600 h 5257800"/>
                <a:gd name="connsiteX109" fmla="*/ 635000 w 5664200"/>
                <a:gd name="connsiteY109" fmla="*/ 4483100 h 5257800"/>
                <a:gd name="connsiteX110" fmla="*/ 584200 w 5664200"/>
                <a:gd name="connsiteY110" fmla="*/ 4521200 h 5257800"/>
                <a:gd name="connsiteX111" fmla="*/ 508000 w 5664200"/>
                <a:gd name="connsiteY111" fmla="*/ 4572000 h 5257800"/>
                <a:gd name="connsiteX112" fmla="*/ 457200 w 5664200"/>
                <a:gd name="connsiteY112" fmla="*/ 4622800 h 5257800"/>
                <a:gd name="connsiteX113" fmla="*/ 381000 w 5664200"/>
                <a:gd name="connsiteY113" fmla="*/ 4699000 h 5257800"/>
                <a:gd name="connsiteX114" fmla="*/ 330200 w 5664200"/>
                <a:gd name="connsiteY114" fmla="*/ 4775200 h 5257800"/>
                <a:gd name="connsiteX115" fmla="*/ 317500 w 5664200"/>
                <a:gd name="connsiteY115" fmla="*/ 4813300 h 5257800"/>
                <a:gd name="connsiteX116" fmla="*/ 279400 w 5664200"/>
                <a:gd name="connsiteY116" fmla="*/ 4851400 h 5257800"/>
                <a:gd name="connsiteX117" fmla="*/ 228600 w 5664200"/>
                <a:gd name="connsiteY117" fmla="*/ 4927600 h 5257800"/>
                <a:gd name="connsiteX118" fmla="*/ 165100 w 5664200"/>
                <a:gd name="connsiteY118" fmla="*/ 5016500 h 5257800"/>
                <a:gd name="connsiteX119" fmla="*/ 101600 w 5664200"/>
                <a:gd name="connsiteY119" fmla="*/ 5143500 h 5257800"/>
                <a:gd name="connsiteX120" fmla="*/ 76200 w 5664200"/>
                <a:gd name="connsiteY120" fmla="*/ 5181600 h 5257800"/>
                <a:gd name="connsiteX121" fmla="*/ 38100 w 5664200"/>
                <a:gd name="connsiteY121" fmla="*/ 5207000 h 5257800"/>
                <a:gd name="connsiteX122" fmla="*/ 0 w 5664200"/>
                <a:gd name="connsiteY122"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286000 w 5664200"/>
                <a:gd name="connsiteY7" fmla="*/ 1155700 h 5257800"/>
                <a:gd name="connsiteX8" fmla="*/ 2374900 w 5664200"/>
                <a:gd name="connsiteY8" fmla="*/ 1181100 h 5257800"/>
                <a:gd name="connsiteX9" fmla="*/ 2413000 w 5664200"/>
                <a:gd name="connsiteY9" fmla="*/ 1206500 h 5257800"/>
                <a:gd name="connsiteX10" fmla="*/ 2514600 w 5664200"/>
                <a:gd name="connsiteY10" fmla="*/ 1231900 h 5257800"/>
                <a:gd name="connsiteX11" fmla="*/ 2590800 w 5664200"/>
                <a:gd name="connsiteY11" fmla="*/ 1257300 h 5257800"/>
                <a:gd name="connsiteX12" fmla="*/ 2628900 w 5664200"/>
                <a:gd name="connsiteY12" fmla="*/ 1270000 h 5257800"/>
                <a:gd name="connsiteX13" fmla="*/ 2705100 w 5664200"/>
                <a:gd name="connsiteY13" fmla="*/ 1308100 h 5257800"/>
                <a:gd name="connsiteX14" fmla="*/ 2901950 w 5664200"/>
                <a:gd name="connsiteY14" fmla="*/ 1314450 h 5257800"/>
                <a:gd name="connsiteX15" fmla="*/ 2921000 w 5664200"/>
                <a:gd name="connsiteY15" fmla="*/ 1384300 h 5257800"/>
                <a:gd name="connsiteX16" fmla="*/ 2971800 w 5664200"/>
                <a:gd name="connsiteY16" fmla="*/ 1397000 h 5257800"/>
                <a:gd name="connsiteX17" fmla="*/ 3035300 w 5664200"/>
                <a:gd name="connsiteY17" fmla="*/ 1422400 h 5257800"/>
                <a:gd name="connsiteX18" fmla="*/ 3073400 w 5664200"/>
                <a:gd name="connsiteY18" fmla="*/ 1435100 h 5257800"/>
                <a:gd name="connsiteX19" fmla="*/ 3124200 w 5664200"/>
                <a:gd name="connsiteY19" fmla="*/ 1460500 h 5257800"/>
                <a:gd name="connsiteX20" fmla="*/ 3289300 w 5664200"/>
                <a:gd name="connsiteY20" fmla="*/ 1473200 h 5257800"/>
                <a:gd name="connsiteX21" fmla="*/ 3429000 w 5664200"/>
                <a:gd name="connsiteY21" fmla="*/ 1498600 h 5257800"/>
                <a:gd name="connsiteX22" fmla="*/ 3556000 w 5664200"/>
                <a:gd name="connsiteY22" fmla="*/ 1511300 h 5257800"/>
                <a:gd name="connsiteX23" fmla="*/ 3771900 w 5664200"/>
                <a:gd name="connsiteY23" fmla="*/ 1549400 h 5257800"/>
                <a:gd name="connsiteX24" fmla="*/ 3911600 w 5664200"/>
                <a:gd name="connsiteY24" fmla="*/ 1587500 h 5257800"/>
                <a:gd name="connsiteX25" fmla="*/ 3962400 w 5664200"/>
                <a:gd name="connsiteY25" fmla="*/ 1600200 h 5257800"/>
                <a:gd name="connsiteX26" fmla="*/ 4038600 w 5664200"/>
                <a:gd name="connsiteY26" fmla="*/ 1638300 h 5257800"/>
                <a:gd name="connsiteX27" fmla="*/ 4127500 w 5664200"/>
                <a:gd name="connsiteY27" fmla="*/ 1663700 h 5257800"/>
                <a:gd name="connsiteX28" fmla="*/ 4165600 w 5664200"/>
                <a:gd name="connsiteY28" fmla="*/ 1689100 h 5257800"/>
                <a:gd name="connsiteX29" fmla="*/ 4203700 w 5664200"/>
                <a:gd name="connsiteY29" fmla="*/ 1701800 h 5257800"/>
                <a:gd name="connsiteX30" fmla="*/ 4356100 w 5664200"/>
                <a:gd name="connsiteY30" fmla="*/ 1727200 h 5257800"/>
                <a:gd name="connsiteX31" fmla="*/ 4470400 w 5664200"/>
                <a:gd name="connsiteY31" fmla="*/ 1765300 h 5257800"/>
                <a:gd name="connsiteX32" fmla="*/ 4521200 w 5664200"/>
                <a:gd name="connsiteY32" fmla="*/ 1790700 h 5257800"/>
                <a:gd name="connsiteX33" fmla="*/ 4584700 w 5664200"/>
                <a:gd name="connsiteY33" fmla="*/ 1803400 h 5257800"/>
                <a:gd name="connsiteX34" fmla="*/ 4635500 w 5664200"/>
                <a:gd name="connsiteY34" fmla="*/ 1828800 h 5257800"/>
                <a:gd name="connsiteX35" fmla="*/ 4762500 w 5664200"/>
                <a:gd name="connsiteY35" fmla="*/ 1866900 h 5257800"/>
                <a:gd name="connsiteX36" fmla="*/ 4800600 w 5664200"/>
                <a:gd name="connsiteY36" fmla="*/ 1905000 h 5257800"/>
                <a:gd name="connsiteX37" fmla="*/ 4838700 w 5664200"/>
                <a:gd name="connsiteY37" fmla="*/ 1917700 h 5257800"/>
                <a:gd name="connsiteX38" fmla="*/ 4889500 w 5664200"/>
                <a:gd name="connsiteY38" fmla="*/ 1943100 h 5257800"/>
                <a:gd name="connsiteX39" fmla="*/ 4927600 w 5664200"/>
                <a:gd name="connsiteY39" fmla="*/ 1968500 h 5257800"/>
                <a:gd name="connsiteX40" fmla="*/ 4965700 w 5664200"/>
                <a:gd name="connsiteY40" fmla="*/ 1981200 h 5257800"/>
                <a:gd name="connsiteX41" fmla="*/ 5016500 w 5664200"/>
                <a:gd name="connsiteY41" fmla="*/ 2006600 h 5257800"/>
                <a:gd name="connsiteX42" fmla="*/ 5105400 w 5664200"/>
                <a:gd name="connsiteY42" fmla="*/ 2032000 h 5257800"/>
                <a:gd name="connsiteX43" fmla="*/ 5143500 w 5664200"/>
                <a:gd name="connsiteY43" fmla="*/ 2057400 h 5257800"/>
                <a:gd name="connsiteX44" fmla="*/ 5181600 w 5664200"/>
                <a:gd name="connsiteY44" fmla="*/ 2095500 h 5257800"/>
                <a:gd name="connsiteX45" fmla="*/ 5257800 w 5664200"/>
                <a:gd name="connsiteY45" fmla="*/ 2120900 h 5257800"/>
                <a:gd name="connsiteX46" fmla="*/ 5384800 w 5664200"/>
                <a:gd name="connsiteY46" fmla="*/ 2209800 h 5257800"/>
                <a:gd name="connsiteX47" fmla="*/ 5422900 w 5664200"/>
                <a:gd name="connsiteY47" fmla="*/ 2222500 h 5257800"/>
                <a:gd name="connsiteX48" fmla="*/ 5461000 w 5664200"/>
                <a:gd name="connsiteY48" fmla="*/ 2260600 h 5257800"/>
                <a:gd name="connsiteX49" fmla="*/ 5499100 w 5664200"/>
                <a:gd name="connsiteY49" fmla="*/ 2273300 h 5257800"/>
                <a:gd name="connsiteX50" fmla="*/ 5537200 w 5664200"/>
                <a:gd name="connsiteY50" fmla="*/ 2298700 h 5257800"/>
                <a:gd name="connsiteX51" fmla="*/ 5588000 w 5664200"/>
                <a:gd name="connsiteY51" fmla="*/ 2324100 h 5257800"/>
                <a:gd name="connsiteX52" fmla="*/ 5638800 w 5664200"/>
                <a:gd name="connsiteY52" fmla="*/ 2438400 h 5257800"/>
                <a:gd name="connsiteX53" fmla="*/ 5651500 w 5664200"/>
                <a:gd name="connsiteY53" fmla="*/ 2476500 h 5257800"/>
                <a:gd name="connsiteX54" fmla="*/ 5664200 w 5664200"/>
                <a:gd name="connsiteY54" fmla="*/ 2514600 h 5257800"/>
                <a:gd name="connsiteX55" fmla="*/ 5651500 w 5664200"/>
                <a:gd name="connsiteY55" fmla="*/ 2717800 h 5257800"/>
                <a:gd name="connsiteX56" fmla="*/ 5638800 w 5664200"/>
                <a:gd name="connsiteY56" fmla="*/ 2755900 h 5257800"/>
                <a:gd name="connsiteX57" fmla="*/ 5600700 w 5664200"/>
                <a:gd name="connsiteY57" fmla="*/ 2768600 h 5257800"/>
                <a:gd name="connsiteX58" fmla="*/ 5562600 w 5664200"/>
                <a:gd name="connsiteY58" fmla="*/ 2794000 h 5257800"/>
                <a:gd name="connsiteX59" fmla="*/ 5473700 w 5664200"/>
                <a:gd name="connsiteY59" fmla="*/ 2819400 h 5257800"/>
                <a:gd name="connsiteX60" fmla="*/ 5359400 w 5664200"/>
                <a:gd name="connsiteY60" fmla="*/ 2870200 h 5257800"/>
                <a:gd name="connsiteX61" fmla="*/ 5270500 w 5664200"/>
                <a:gd name="connsiteY61" fmla="*/ 2933700 h 5257800"/>
                <a:gd name="connsiteX62" fmla="*/ 5245100 w 5664200"/>
                <a:gd name="connsiteY62" fmla="*/ 2984500 h 5257800"/>
                <a:gd name="connsiteX63" fmla="*/ 5232400 w 5664200"/>
                <a:gd name="connsiteY63" fmla="*/ 3022600 h 5257800"/>
                <a:gd name="connsiteX64" fmla="*/ 5181600 w 5664200"/>
                <a:gd name="connsiteY64" fmla="*/ 3098800 h 5257800"/>
                <a:gd name="connsiteX65" fmla="*/ 5168900 w 5664200"/>
                <a:gd name="connsiteY65" fmla="*/ 3136900 h 5257800"/>
                <a:gd name="connsiteX66" fmla="*/ 5130800 w 5664200"/>
                <a:gd name="connsiteY66" fmla="*/ 3162300 h 5257800"/>
                <a:gd name="connsiteX67" fmla="*/ 5054600 w 5664200"/>
                <a:gd name="connsiteY67" fmla="*/ 3238500 h 5257800"/>
                <a:gd name="connsiteX68" fmla="*/ 5016500 w 5664200"/>
                <a:gd name="connsiteY68" fmla="*/ 3263900 h 5257800"/>
                <a:gd name="connsiteX69" fmla="*/ 4965700 w 5664200"/>
                <a:gd name="connsiteY69" fmla="*/ 3314700 h 5257800"/>
                <a:gd name="connsiteX70" fmla="*/ 4927600 w 5664200"/>
                <a:gd name="connsiteY70" fmla="*/ 3327400 h 5257800"/>
                <a:gd name="connsiteX71" fmla="*/ 4851400 w 5664200"/>
                <a:gd name="connsiteY71" fmla="*/ 3390900 h 5257800"/>
                <a:gd name="connsiteX72" fmla="*/ 4762500 w 5664200"/>
                <a:gd name="connsiteY72" fmla="*/ 3454400 h 5257800"/>
                <a:gd name="connsiteX73" fmla="*/ 4711700 w 5664200"/>
                <a:gd name="connsiteY73" fmla="*/ 3467100 h 5257800"/>
                <a:gd name="connsiteX74" fmla="*/ 4635500 w 5664200"/>
                <a:gd name="connsiteY74" fmla="*/ 3492500 h 5257800"/>
                <a:gd name="connsiteX75" fmla="*/ 4445000 w 5664200"/>
                <a:gd name="connsiteY75" fmla="*/ 3530600 h 5257800"/>
                <a:gd name="connsiteX76" fmla="*/ 4394200 w 5664200"/>
                <a:gd name="connsiteY76" fmla="*/ 3556000 h 5257800"/>
                <a:gd name="connsiteX77" fmla="*/ 4241800 w 5664200"/>
                <a:gd name="connsiteY77" fmla="*/ 3581400 h 5257800"/>
                <a:gd name="connsiteX78" fmla="*/ 4203700 w 5664200"/>
                <a:gd name="connsiteY78" fmla="*/ 3606800 h 5257800"/>
                <a:gd name="connsiteX79" fmla="*/ 4038600 w 5664200"/>
                <a:gd name="connsiteY79" fmla="*/ 3657600 h 5257800"/>
                <a:gd name="connsiteX80" fmla="*/ 3962400 w 5664200"/>
                <a:gd name="connsiteY80" fmla="*/ 3708400 h 5257800"/>
                <a:gd name="connsiteX81" fmla="*/ 3810000 w 5664200"/>
                <a:gd name="connsiteY81" fmla="*/ 3746500 h 5257800"/>
                <a:gd name="connsiteX82" fmla="*/ 3759200 w 5664200"/>
                <a:gd name="connsiteY82" fmla="*/ 3771900 h 5257800"/>
                <a:gd name="connsiteX83" fmla="*/ 3619500 w 5664200"/>
                <a:gd name="connsiteY83" fmla="*/ 3835400 h 5257800"/>
                <a:gd name="connsiteX84" fmla="*/ 3543300 w 5664200"/>
                <a:gd name="connsiteY84" fmla="*/ 3873500 h 5257800"/>
                <a:gd name="connsiteX85" fmla="*/ 3479800 w 5664200"/>
                <a:gd name="connsiteY85" fmla="*/ 3898900 h 5257800"/>
                <a:gd name="connsiteX86" fmla="*/ 3403600 w 5664200"/>
                <a:gd name="connsiteY86" fmla="*/ 3911600 h 5257800"/>
                <a:gd name="connsiteX87" fmla="*/ 3340100 w 5664200"/>
                <a:gd name="connsiteY87" fmla="*/ 3924300 h 5257800"/>
                <a:gd name="connsiteX88" fmla="*/ 3302000 w 5664200"/>
                <a:gd name="connsiteY88" fmla="*/ 3937000 h 5257800"/>
                <a:gd name="connsiteX89" fmla="*/ 3124200 w 5664200"/>
                <a:gd name="connsiteY89" fmla="*/ 3962400 h 5257800"/>
                <a:gd name="connsiteX90" fmla="*/ 2679700 w 5664200"/>
                <a:gd name="connsiteY90" fmla="*/ 3987800 h 5257800"/>
                <a:gd name="connsiteX91" fmla="*/ 2603500 w 5664200"/>
                <a:gd name="connsiteY91" fmla="*/ 4000500 h 5257800"/>
                <a:gd name="connsiteX92" fmla="*/ 2387600 w 5664200"/>
                <a:gd name="connsiteY92" fmla="*/ 4025900 h 5257800"/>
                <a:gd name="connsiteX93" fmla="*/ 2184400 w 5664200"/>
                <a:gd name="connsiteY93" fmla="*/ 4051300 h 5257800"/>
                <a:gd name="connsiteX94" fmla="*/ 2044700 w 5664200"/>
                <a:gd name="connsiteY94" fmla="*/ 4076700 h 5257800"/>
                <a:gd name="connsiteX95" fmla="*/ 1993900 w 5664200"/>
                <a:gd name="connsiteY95" fmla="*/ 4089400 h 5257800"/>
                <a:gd name="connsiteX96" fmla="*/ 1892300 w 5664200"/>
                <a:gd name="connsiteY96" fmla="*/ 4102100 h 5257800"/>
                <a:gd name="connsiteX97" fmla="*/ 1714500 w 5664200"/>
                <a:gd name="connsiteY97" fmla="*/ 4127500 h 5257800"/>
                <a:gd name="connsiteX98" fmla="*/ 1676400 w 5664200"/>
                <a:gd name="connsiteY98" fmla="*/ 4152900 h 5257800"/>
                <a:gd name="connsiteX99" fmla="*/ 1549400 w 5664200"/>
                <a:gd name="connsiteY99" fmla="*/ 4165600 h 5257800"/>
                <a:gd name="connsiteX100" fmla="*/ 1333500 w 5664200"/>
                <a:gd name="connsiteY100" fmla="*/ 4203700 h 5257800"/>
                <a:gd name="connsiteX101" fmla="*/ 1130300 w 5664200"/>
                <a:gd name="connsiteY101" fmla="*/ 4229100 h 5257800"/>
                <a:gd name="connsiteX102" fmla="*/ 1079500 w 5664200"/>
                <a:gd name="connsiteY102" fmla="*/ 4241800 h 5257800"/>
                <a:gd name="connsiteX103" fmla="*/ 1003300 w 5664200"/>
                <a:gd name="connsiteY103" fmla="*/ 4254500 h 5257800"/>
                <a:gd name="connsiteX104" fmla="*/ 927100 w 5664200"/>
                <a:gd name="connsiteY104" fmla="*/ 4279900 h 5257800"/>
                <a:gd name="connsiteX105" fmla="*/ 838200 w 5664200"/>
                <a:gd name="connsiteY105" fmla="*/ 4343400 h 5257800"/>
                <a:gd name="connsiteX106" fmla="*/ 749300 w 5664200"/>
                <a:gd name="connsiteY106" fmla="*/ 4406900 h 5257800"/>
                <a:gd name="connsiteX107" fmla="*/ 711200 w 5664200"/>
                <a:gd name="connsiteY107" fmla="*/ 4419600 h 5257800"/>
                <a:gd name="connsiteX108" fmla="*/ 635000 w 5664200"/>
                <a:gd name="connsiteY108" fmla="*/ 4483100 h 5257800"/>
                <a:gd name="connsiteX109" fmla="*/ 584200 w 5664200"/>
                <a:gd name="connsiteY109" fmla="*/ 4521200 h 5257800"/>
                <a:gd name="connsiteX110" fmla="*/ 508000 w 5664200"/>
                <a:gd name="connsiteY110" fmla="*/ 4572000 h 5257800"/>
                <a:gd name="connsiteX111" fmla="*/ 457200 w 5664200"/>
                <a:gd name="connsiteY111" fmla="*/ 4622800 h 5257800"/>
                <a:gd name="connsiteX112" fmla="*/ 381000 w 5664200"/>
                <a:gd name="connsiteY112" fmla="*/ 4699000 h 5257800"/>
                <a:gd name="connsiteX113" fmla="*/ 330200 w 5664200"/>
                <a:gd name="connsiteY113" fmla="*/ 4775200 h 5257800"/>
                <a:gd name="connsiteX114" fmla="*/ 317500 w 5664200"/>
                <a:gd name="connsiteY114" fmla="*/ 4813300 h 5257800"/>
                <a:gd name="connsiteX115" fmla="*/ 279400 w 5664200"/>
                <a:gd name="connsiteY115" fmla="*/ 4851400 h 5257800"/>
                <a:gd name="connsiteX116" fmla="*/ 228600 w 5664200"/>
                <a:gd name="connsiteY116" fmla="*/ 4927600 h 5257800"/>
                <a:gd name="connsiteX117" fmla="*/ 165100 w 5664200"/>
                <a:gd name="connsiteY117" fmla="*/ 5016500 h 5257800"/>
                <a:gd name="connsiteX118" fmla="*/ 101600 w 5664200"/>
                <a:gd name="connsiteY118" fmla="*/ 5143500 h 5257800"/>
                <a:gd name="connsiteX119" fmla="*/ 76200 w 5664200"/>
                <a:gd name="connsiteY119" fmla="*/ 5181600 h 5257800"/>
                <a:gd name="connsiteX120" fmla="*/ 38100 w 5664200"/>
                <a:gd name="connsiteY120" fmla="*/ 5207000 h 5257800"/>
                <a:gd name="connsiteX121" fmla="*/ 0 w 5664200"/>
                <a:gd name="connsiteY121"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286000 w 5664200"/>
                <a:gd name="connsiteY7" fmla="*/ 1155700 h 5257800"/>
                <a:gd name="connsiteX8" fmla="*/ 2374900 w 5664200"/>
                <a:gd name="connsiteY8" fmla="*/ 1181100 h 5257800"/>
                <a:gd name="connsiteX9" fmla="*/ 2413000 w 5664200"/>
                <a:gd name="connsiteY9" fmla="*/ 1206500 h 5257800"/>
                <a:gd name="connsiteX10" fmla="*/ 2514600 w 5664200"/>
                <a:gd name="connsiteY10" fmla="*/ 1231900 h 5257800"/>
                <a:gd name="connsiteX11" fmla="*/ 2590800 w 5664200"/>
                <a:gd name="connsiteY11" fmla="*/ 1257300 h 5257800"/>
                <a:gd name="connsiteX12" fmla="*/ 2628900 w 5664200"/>
                <a:gd name="connsiteY12" fmla="*/ 1270000 h 5257800"/>
                <a:gd name="connsiteX13" fmla="*/ 2901950 w 5664200"/>
                <a:gd name="connsiteY13" fmla="*/ 1314450 h 5257800"/>
                <a:gd name="connsiteX14" fmla="*/ 2921000 w 5664200"/>
                <a:gd name="connsiteY14" fmla="*/ 1384300 h 5257800"/>
                <a:gd name="connsiteX15" fmla="*/ 2971800 w 5664200"/>
                <a:gd name="connsiteY15" fmla="*/ 1397000 h 5257800"/>
                <a:gd name="connsiteX16" fmla="*/ 3035300 w 5664200"/>
                <a:gd name="connsiteY16" fmla="*/ 1422400 h 5257800"/>
                <a:gd name="connsiteX17" fmla="*/ 3073400 w 5664200"/>
                <a:gd name="connsiteY17" fmla="*/ 1435100 h 5257800"/>
                <a:gd name="connsiteX18" fmla="*/ 3124200 w 5664200"/>
                <a:gd name="connsiteY18" fmla="*/ 1460500 h 5257800"/>
                <a:gd name="connsiteX19" fmla="*/ 3289300 w 5664200"/>
                <a:gd name="connsiteY19" fmla="*/ 1473200 h 5257800"/>
                <a:gd name="connsiteX20" fmla="*/ 3429000 w 5664200"/>
                <a:gd name="connsiteY20" fmla="*/ 1498600 h 5257800"/>
                <a:gd name="connsiteX21" fmla="*/ 3556000 w 5664200"/>
                <a:gd name="connsiteY21" fmla="*/ 1511300 h 5257800"/>
                <a:gd name="connsiteX22" fmla="*/ 3771900 w 5664200"/>
                <a:gd name="connsiteY22" fmla="*/ 1549400 h 5257800"/>
                <a:gd name="connsiteX23" fmla="*/ 3911600 w 5664200"/>
                <a:gd name="connsiteY23" fmla="*/ 1587500 h 5257800"/>
                <a:gd name="connsiteX24" fmla="*/ 3962400 w 5664200"/>
                <a:gd name="connsiteY24" fmla="*/ 1600200 h 5257800"/>
                <a:gd name="connsiteX25" fmla="*/ 4038600 w 5664200"/>
                <a:gd name="connsiteY25" fmla="*/ 1638300 h 5257800"/>
                <a:gd name="connsiteX26" fmla="*/ 4127500 w 5664200"/>
                <a:gd name="connsiteY26" fmla="*/ 1663700 h 5257800"/>
                <a:gd name="connsiteX27" fmla="*/ 4165600 w 5664200"/>
                <a:gd name="connsiteY27" fmla="*/ 1689100 h 5257800"/>
                <a:gd name="connsiteX28" fmla="*/ 4203700 w 5664200"/>
                <a:gd name="connsiteY28" fmla="*/ 1701800 h 5257800"/>
                <a:gd name="connsiteX29" fmla="*/ 4356100 w 5664200"/>
                <a:gd name="connsiteY29" fmla="*/ 1727200 h 5257800"/>
                <a:gd name="connsiteX30" fmla="*/ 4470400 w 5664200"/>
                <a:gd name="connsiteY30" fmla="*/ 1765300 h 5257800"/>
                <a:gd name="connsiteX31" fmla="*/ 4521200 w 5664200"/>
                <a:gd name="connsiteY31" fmla="*/ 1790700 h 5257800"/>
                <a:gd name="connsiteX32" fmla="*/ 4584700 w 5664200"/>
                <a:gd name="connsiteY32" fmla="*/ 1803400 h 5257800"/>
                <a:gd name="connsiteX33" fmla="*/ 4635500 w 5664200"/>
                <a:gd name="connsiteY33" fmla="*/ 1828800 h 5257800"/>
                <a:gd name="connsiteX34" fmla="*/ 4762500 w 5664200"/>
                <a:gd name="connsiteY34" fmla="*/ 1866900 h 5257800"/>
                <a:gd name="connsiteX35" fmla="*/ 4800600 w 5664200"/>
                <a:gd name="connsiteY35" fmla="*/ 1905000 h 5257800"/>
                <a:gd name="connsiteX36" fmla="*/ 4838700 w 5664200"/>
                <a:gd name="connsiteY36" fmla="*/ 1917700 h 5257800"/>
                <a:gd name="connsiteX37" fmla="*/ 4889500 w 5664200"/>
                <a:gd name="connsiteY37" fmla="*/ 1943100 h 5257800"/>
                <a:gd name="connsiteX38" fmla="*/ 4927600 w 5664200"/>
                <a:gd name="connsiteY38" fmla="*/ 1968500 h 5257800"/>
                <a:gd name="connsiteX39" fmla="*/ 4965700 w 5664200"/>
                <a:gd name="connsiteY39" fmla="*/ 1981200 h 5257800"/>
                <a:gd name="connsiteX40" fmla="*/ 5016500 w 5664200"/>
                <a:gd name="connsiteY40" fmla="*/ 2006600 h 5257800"/>
                <a:gd name="connsiteX41" fmla="*/ 5105400 w 5664200"/>
                <a:gd name="connsiteY41" fmla="*/ 2032000 h 5257800"/>
                <a:gd name="connsiteX42" fmla="*/ 5143500 w 5664200"/>
                <a:gd name="connsiteY42" fmla="*/ 2057400 h 5257800"/>
                <a:gd name="connsiteX43" fmla="*/ 5181600 w 5664200"/>
                <a:gd name="connsiteY43" fmla="*/ 2095500 h 5257800"/>
                <a:gd name="connsiteX44" fmla="*/ 5257800 w 5664200"/>
                <a:gd name="connsiteY44" fmla="*/ 2120900 h 5257800"/>
                <a:gd name="connsiteX45" fmla="*/ 5384800 w 5664200"/>
                <a:gd name="connsiteY45" fmla="*/ 2209800 h 5257800"/>
                <a:gd name="connsiteX46" fmla="*/ 5422900 w 5664200"/>
                <a:gd name="connsiteY46" fmla="*/ 2222500 h 5257800"/>
                <a:gd name="connsiteX47" fmla="*/ 5461000 w 5664200"/>
                <a:gd name="connsiteY47" fmla="*/ 2260600 h 5257800"/>
                <a:gd name="connsiteX48" fmla="*/ 5499100 w 5664200"/>
                <a:gd name="connsiteY48" fmla="*/ 2273300 h 5257800"/>
                <a:gd name="connsiteX49" fmla="*/ 5537200 w 5664200"/>
                <a:gd name="connsiteY49" fmla="*/ 2298700 h 5257800"/>
                <a:gd name="connsiteX50" fmla="*/ 5588000 w 5664200"/>
                <a:gd name="connsiteY50" fmla="*/ 2324100 h 5257800"/>
                <a:gd name="connsiteX51" fmla="*/ 5638800 w 5664200"/>
                <a:gd name="connsiteY51" fmla="*/ 2438400 h 5257800"/>
                <a:gd name="connsiteX52" fmla="*/ 5651500 w 5664200"/>
                <a:gd name="connsiteY52" fmla="*/ 2476500 h 5257800"/>
                <a:gd name="connsiteX53" fmla="*/ 5664200 w 5664200"/>
                <a:gd name="connsiteY53" fmla="*/ 2514600 h 5257800"/>
                <a:gd name="connsiteX54" fmla="*/ 5651500 w 5664200"/>
                <a:gd name="connsiteY54" fmla="*/ 2717800 h 5257800"/>
                <a:gd name="connsiteX55" fmla="*/ 5638800 w 5664200"/>
                <a:gd name="connsiteY55" fmla="*/ 2755900 h 5257800"/>
                <a:gd name="connsiteX56" fmla="*/ 5600700 w 5664200"/>
                <a:gd name="connsiteY56" fmla="*/ 2768600 h 5257800"/>
                <a:gd name="connsiteX57" fmla="*/ 5562600 w 5664200"/>
                <a:gd name="connsiteY57" fmla="*/ 2794000 h 5257800"/>
                <a:gd name="connsiteX58" fmla="*/ 5473700 w 5664200"/>
                <a:gd name="connsiteY58" fmla="*/ 2819400 h 5257800"/>
                <a:gd name="connsiteX59" fmla="*/ 5359400 w 5664200"/>
                <a:gd name="connsiteY59" fmla="*/ 2870200 h 5257800"/>
                <a:gd name="connsiteX60" fmla="*/ 5270500 w 5664200"/>
                <a:gd name="connsiteY60" fmla="*/ 2933700 h 5257800"/>
                <a:gd name="connsiteX61" fmla="*/ 5245100 w 5664200"/>
                <a:gd name="connsiteY61" fmla="*/ 2984500 h 5257800"/>
                <a:gd name="connsiteX62" fmla="*/ 5232400 w 5664200"/>
                <a:gd name="connsiteY62" fmla="*/ 3022600 h 5257800"/>
                <a:gd name="connsiteX63" fmla="*/ 5181600 w 5664200"/>
                <a:gd name="connsiteY63" fmla="*/ 3098800 h 5257800"/>
                <a:gd name="connsiteX64" fmla="*/ 5168900 w 5664200"/>
                <a:gd name="connsiteY64" fmla="*/ 3136900 h 5257800"/>
                <a:gd name="connsiteX65" fmla="*/ 5130800 w 5664200"/>
                <a:gd name="connsiteY65" fmla="*/ 3162300 h 5257800"/>
                <a:gd name="connsiteX66" fmla="*/ 5054600 w 5664200"/>
                <a:gd name="connsiteY66" fmla="*/ 3238500 h 5257800"/>
                <a:gd name="connsiteX67" fmla="*/ 5016500 w 5664200"/>
                <a:gd name="connsiteY67" fmla="*/ 3263900 h 5257800"/>
                <a:gd name="connsiteX68" fmla="*/ 4965700 w 5664200"/>
                <a:gd name="connsiteY68" fmla="*/ 3314700 h 5257800"/>
                <a:gd name="connsiteX69" fmla="*/ 4927600 w 5664200"/>
                <a:gd name="connsiteY69" fmla="*/ 3327400 h 5257800"/>
                <a:gd name="connsiteX70" fmla="*/ 4851400 w 5664200"/>
                <a:gd name="connsiteY70" fmla="*/ 3390900 h 5257800"/>
                <a:gd name="connsiteX71" fmla="*/ 4762500 w 5664200"/>
                <a:gd name="connsiteY71" fmla="*/ 3454400 h 5257800"/>
                <a:gd name="connsiteX72" fmla="*/ 4711700 w 5664200"/>
                <a:gd name="connsiteY72" fmla="*/ 3467100 h 5257800"/>
                <a:gd name="connsiteX73" fmla="*/ 4635500 w 5664200"/>
                <a:gd name="connsiteY73" fmla="*/ 3492500 h 5257800"/>
                <a:gd name="connsiteX74" fmla="*/ 4445000 w 5664200"/>
                <a:gd name="connsiteY74" fmla="*/ 3530600 h 5257800"/>
                <a:gd name="connsiteX75" fmla="*/ 4394200 w 5664200"/>
                <a:gd name="connsiteY75" fmla="*/ 3556000 h 5257800"/>
                <a:gd name="connsiteX76" fmla="*/ 4241800 w 5664200"/>
                <a:gd name="connsiteY76" fmla="*/ 3581400 h 5257800"/>
                <a:gd name="connsiteX77" fmla="*/ 4203700 w 5664200"/>
                <a:gd name="connsiteY77" fmla="*/ 3606800 h 5257800"/>
                <a:gd name="connsiteX78" fmla="*/ 4038600 w 5664200"/>
                <a:gd name="connsiteY78" fmla="*/ 3657600 h 5257800"/>
                <a:gd name="connsiteX79" fmla="*/ 3962400 w 5664200"/>
                <a:gd name="connsiteY79" fmla="*/ 3708400 h 5257800"/>
                <a:gd name="connsiteX80" fmla="*/ 3810000 w 5664200"/>
                <a:gd name="connsiteY80" fmla="*/ 3746500 h 5257800"/>
                <a:gd name="connsiteX81" fmla="*/ 3759200 w 5664200"/>
                <a:gd name="connsiteY81" fmla="*/ 3771900 h 5257800"/>
                <a:gd name="connsiteX82" fmla="*/ 3619500 w 5664200"/>
                <a:gd name="connsiteY82" fmla="*/ 3835400 h 5257800"/>
                <a:gd name="connsiteX83" fmla="*/ 3543300 w 5664200"/>
                <a:gd name="connsiteY83" fmla="*/ 3873500 h 5257800"/>
                <a:gd name="connsiteX84" fmla="*/ 3479800 w 5664200"/>
                <a:gd name="connsiteY84" fmla="*/ 3898900 h 5257800"/>
                <a:gd name="connsiteX85" fmla="*/ 3403600 w 5664200"/>
                <a:gd name="connsiteY85" fmla="*/ 3911600 h 5257800"/>
                <a:gd name="connsiteX86" fmla="*/ 3340100 w 5664200"/>
                <a:gd name="connsiteY86" fmla="*/ 3924300 h 5257800"/>
                <a:gd name="connsiteX87" fmla="*/ 3302000 w 5664200"/>
                <a:gd name="connsiteY87" fmla="*/ 3937000 h 5257800"/>
                <a:gd name="connsiteX88" fmla="*/ 3124200 w 5664200"/>
                <a:gd name="connsiteY88" fmla="*/ 3962400 h 5257800"/>
                <a:gd name="connsiteX89" fmla="*/ 2679700 w 5664200"/>
                <a:gd name="connsiteY89" fmla="*/ 3987800 h 5257800"/>
                <a:gd name="connsiteX90" fmla="*/ 2603500 w 5664200"/>
                <a:gd name="connsiteY90" fmla="*/ 4000500 h 5257800"/>
                <a:gd name="connsiteX91" fmla="*/ 2387600 w 5664200"/>
                <a:gd name="connsiteY91" fmla="*/ 4025900 h 5257800"/>
                <a:gd name="connsiteX92" fmla="*/ 2184400 w 5664200"/>
                <a:gd name="connsiteY92" fmla="*/ 4051300 h 5257800"/>
                <a:gd name="connsiteX93" fmla="*/ 2044700 w 5664200"/>
                <a:gd name="connsiteY93" fmla="*/ 4076700 h 5257800"/>
                <a:gd name="connsiteX94" fmla="*/ 1993900 w 5664200"/>
                <a:gd name="connsiteY94" fmla="*/ 4089400 h 5257800"/>
                <a:gd name="connsiteX95" fmla="*/ 1892300 w 5664200"/>
                <a:gd name="connsiteY95" fmla="*/ 4102100 h 5257800"/>
                <a:gd name="connsiteX96" fmla="*/ 1714500 w 5664200"/>
                <a:gd name="connsiteY96" fmla="*/ 4127500 h 5257800"/>
                <a:gd name="connsiteX97" fmla="*/ 1676400 w 5664200"/>
                <a:gd name="connsiteY97" fmla="*/ 4152900 h 5257800"/>
                <a:gd name="connsiteX98" fmla="*/ 1549400 w 5664200"/>
                <a:gd name="connsiteY98" fmla="*/ 4165600 h 5257800"/>
                <a:gd name="connsiteX99" fmla="*/ 1333500 w 5664200"/>
                <a:gd name="connsiteY99" fmla="*/ 4203700 h 5257800"/>
                <a:gd name="connsiteX100" fmla="*/ 1130300 w 5664200"/>
                <a:gd name="connsiteY100" fmla="*/ 4229100 h 5257800"/>
                <a:gd name="connsiteX101" fmla="*/ 1079500 w 5664200"/>
                <a:gd name="connsiteY101" fmla="*/ 4241800 h 5257800"/>
                <a:gd name="connsiteX102" fmla="*/ 1003300 w 5664200"/>
                <a:gd name="connsiteY102" fmla="*/ 4254500 h 5257800"/>
                <a:gd name="connsiteX103" fmla="*/ 927100 w 5664200"/>
                <a:gd name="connsiteY103" fmla="*/ 4279900 h 5257800"/>
                <a:gd name="connsiteX104" fmla="*/ 838200 w 5664200"/>
                <a:gd name="connsiteY104" fmla="*/ 4343400 h 5257800"/>
                <a:gd name="connsiteX105" fmla="*/ 749300 w 5664200"/>
                <a:gd name="connsiteY105" fmla="*/ 4406900 h 5257800"/>
                <a:gd name="connsiteX106" fmla="*/ 711200 w 5664200"/>
                <a:gd name="connsiteY106" fmla="*/ 4419600 h 5257800"/>
                <a:gd name="connsiteX107" fmla="*/ 635000 w 5664200"/>
                <a:gd name="connsiteY107" fmla="*/ 4483100 h 5257800"/>
                <a:gd name="connsiteX108" fmla="*/ 584200 w 5664200"/>
                <a:gd name="connsiteY108" fmla="*/ 4521200 h 5257800"/>
                <a:gd name="connsiteX109" fmla="*/ 508000 w 5664200"/>
                <a:gd name="connsiteY109" fmla="*/ 4572000 h 5257800"/>
                <a:gd name="connsiteX110" fmla="*/ 457200 w 5664200"/>
                <a:gd name="connsiteY110" fmla="*/ 4622800 h 5257800"/>
                <a:gd name="connsiteX111" fmla="*/ 381000 w 5664200"/>
                <a:gd name="connsiteY111" fmla="*/ 4699000 h 5257800"/>
                <a:gd name="connsiteX112" fmla="*/ 330200 w 5664200"/>
                <a:gd name="connsiteY112" fmla="*/ 4775200 h 5257800"/>
                <a:gd name="connsiteX113" fmla="*/ 317500 w 5664200"/>
                <a:gd name="connsiteY113" fmla="*/ 4813300 h 5257800"/>
                <a:gd name="connsiteX114" fmla="*/ 279400 w 5664200"/>
                <a:gd name="connsiteY114" fmla="*/ 4851400 h 5257800"/>
                <a:gd name="connsiteX115" fmla="*/ 228600 w 5664200"/>
                <a:gd name="connsiteY115" fmla="*/ 4927600 h 5257800"/>
                <a:gd name="connsiteX116" fmla="*/ 165100 w 5664200"/>
                <a:gd name="connsiteY116" fmla="*/ 5016500 h 5257800"/>
                <a:gd name="connsiteX117" fmla="*/ 101600 w 5664200"/>
                <a:gd name="connsiteY117" fmla="*/ 5143500 h 5257800"/>
                <a:gd name="connsiteX118" fmla="*/ 76200 w 5664200"/>
                <a:gd name="connsiteY118" fmla="*/ 5181600 h 5257800"/>
                <a:gd name="connsiteX119" fmla="*/ 38100 w 5664200"/>
                <a:gd name="connsiteY119" fmla="*/ 5207000 h 5257800"/>
                <a:gd name="connsiteX120" fmla="*/ 0 w 5664200"/>
                <a:gd name="connsiteY120"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286000 w 5664200"/>
                <a:gd name="connsiteY7" fmla="*/ 1155700 h 5257800"/>
                <a:gd name="connsiteX8" fmla="*/ 2374900 w 5664200"/>
                <a:gd name="connsiteY8" fmla="*/ 1181100 h 5257800"/>
                <a:gd name="connsiteX9" fmla="*/ 2413000 w 5664200"/>
                <a:gd name="connsiteY9" fmla="*/ 1206500 h 5257800"/>
                <a:gd name="connsiteX10" fmla="*/ 2514600 w 5664200"/>
                <a:gd name="connsiteY10" fmla="*/ 1231900 h 5257800"/>
                <a:gd name="connsiteX11" fmla="*/ 2590800 w 5664200"/>
                <a:gd name="connsiteY11" fmla="*/ 1257300 h 5257800"/>
                <a:gd name="connsiteX12" fmla="*/ 2901950 w 5664200"/>
                <a:gd name="connsiteY12" fmla="*/ 1314450 h 5257800"/>
                <a:gd name="connsiteX13" fmla="*/ 2921000 w 5664200"/>
                <a:gd name="connsiteY13" fmla="*/ 1384300 h 5257800"/>
                <a:gd name="connsiteX14" fmla="*/ 2971800 w 5664200"/>
                <a:gd name="connsiteY14" fmla="*/ 1397000 h 5257800"/>
                <a:gd name="connsiteX15" fmla="*/ 3035300 w 5664200"/>
                <a:gd name="connsiteY15" fmla="*/ 1422400 h 5257800"/>
                <a:gd name="connsiteX16" fmla="*/ 3073400 w 5664200"/>
                <a:gd name="connsiteY16" fmla="*/ 1435100 h 5257800"/>
                <a:gd name="connsiteX17" fmla="*/ 3124200 w 5664200"/>
                <a:gd name="connsiteY17" fmla="*/ 1460500 h 5257800"/>
                <a:gd name="connsiteX18" fmla="*/ 3289300 w 5664200"/>
                <a:gd name="connsiteY18" fmla="*/ 1473200 h 5257800"/>
                <a:gd name="connsiteX19" fmla="*/ 3429000 w 5664200"/>
                <a:gd name="connsiteY19" fmla="*/ 1498600 h 5257800"/>
                <a:gd name="connsiteX20" fmla="*/ 3556000 w 5664200"/>
                <a:gd name="connsiteY20" fmla="*/ 1511300 h 5257800"/>
                <a:gd name="connsiteX21" fmla="*/ 3771900 w 5664200"/>
                <a:gd name="connsiteY21" fmla="*/ 1549400 h 5257800"/>
                <a:gd name="connsiteX22" fmla="*/ 3911600 w 5664200"/>
                <a:gd name="connsiteY22" fmla="*/ 1587500 h 5257800"/>
                <a:gd name="connsiteX23" fmla="*/ 3962400 w 5664200"/>
                <a:gd name="connsiteY23" fmla="*/ 1600200 h 5257800"/>
                <a:gd name="connsiteX24" fmla="*/ 4038600 w 5664200"/>
                <a:gd name="connsiteY24" fmla="*/ 1638300 h 5257800"/>
                <a:gd name="connsiteX25" fmla="*/ 4127500 w 5664200"/>
                <a:gd name="connsiteY25" fmla="*/ 1663700 h 5257800"/>
                <a:gd name="connsiteX26" fmla="*/ 4165600 w 5664200"/>
                <a:gd name="connsiteY26" fmla="*/ 1689100 h 5257800"/>
                <a:gd name="connsiteX27" fmla="*/ 4203700 w 5664200"/>
                <a:gd name="connsiteY27" fmla="*/ 1701800 h 5257800"/>
                <a:gd name="connsiteX28" fmla="*/ 4356100 w 5664200"/>
                <a:gd name="connsiteY28" fmla="*/ 1727200 h 5257800"/>
                <a:gd name="connsiteX29" fmla="*/ 4470400 w 5664200"/>
                <a:gd name="connsiteY29" fmla="*/ 1765300 h 5257800"/>
                <a:gd name="connsiteX30" fmla="*/ 4521200 w 5664200"/>
                <a:gd name="connsiteY30" fmla="*/ 1790700 h 5257800"/>
                <a:gd name="connsiteX31" fmla="*/ 4584700 w 5664200"/>
                <a:gd name="connsiteY31" fmla="*/ 1803400 h 5257800"/>
                <a:gd name="connsiteX32" fmla="*/ 4635500 w 5664200"/>
                <a:gd name="connsiteY32" fmla="*/ 1828800 h 5257800"/>
                <a:gd name="connsiteX33" fmla="*/ 4762500 w 5664200"/>
                <a:gd name="connsiteY33" fmla="*/ 1866900 h 5257800"/>
                <a:gd name="connsiteX34" fmla="*/ 4800600 w 5664200"/>
                <a:gd name="connsiteY34" fmla="*/ 1905000 h 5257800"/>
                <a:gd name="connsiteX35" fmla="*/ 4838700 w 5664200"/>
                <a:gd name="connsiteY35" fmla="*/ 1917700 h 5257800"/>
                <a:gd name="connsiteX36" fmla="*/ 4889500 w 5664200"/>
                <a:gd name="connsiteY36" fmla="*/ 1943100 h 5257800"/>
                <a:gd name="connsiteX37" fmla="*/ 4927600 w 5664200"/>
                <a:gd name="connsiteY37" fmla="*/ 1968500 h 5257800"/>
                <a:gd name="connsiteX38" fmla="*/ 4965700 w 5664200"/>
                <a:gd name="connsiteY38" fmla="*/ 1981200 h 5257800"/>
                <a:gd name="connsiteX39" fmla="*/ 5016500 w 5664200"/>
                <a:gd name="connsiteY39" fmla="*/ 2006600 h 5257800"/>
                <a:gd name="connsiteX40" fmla="*/ 5105400 w 5664200"/>
                <a:gd name="connsiteY40" fmla="*/ 2032000 h 5257800"/>
                <a:gd name="connsiteX41" fmla="*/ 5143500 w 5664200"/>
                <a:gd name="connsiteY41" fmla="*/ 2057400 h 5257800"/>
                <a:gd name="connsiteX42" fmla="*/ 5181600 w 5664200"/>
                <a:gd name="connsiteY42" fmla="*/ 2095500 h 5257800"/>
                <a:gd name="connsiteX43" fmla="*/ 5257800 w 5664200"/>
                <a:gd name="connsiteY43" fmla="*/ 2120900 h 5257800"/>
                <a:gd name="connsiteX44" fmla="*/ 5384800 w 5664200"/>
                <a:gd name="connsiteY44" fmla="*/ 2209800 h 5257800"/>
                <a:gd name="connsiteX45" fmla="*/ 5422900 w 5664200"/>
                <a:gd name="connsiteY45" fmla="*/ 2222500 h 5257800"/>
                <a:gd name="connsiteX46" fmla="*/ 5461000 w 5664200"/>
                <a:gd name="connsiteY46" fmla="*/ 2260600 h 5257800"/>
                <a:gd name="connsiteX47" fmla="*/ 5499100 w 5664200"/>
                <a:gd name="connsiteY47" fmla="*/ 2273300 h 5257800"/>
                <a:gd name="connsiteX48" fmla="*/ 5537200 w 5664200"/>
                <a:gd name="connsiteY48" fmla="*/ 2298700 h 5257800"/>
                <a:gd name="connsiteX49" fmla="*/ 5588000 w 5664200"/>
                <a:gd name="connsiteY49" fmla="*/ 2324100 h 5257800"/>
                <a:gd name="connsiteX50" fmla="*/ 5638800 w 5664200"/>
                <a:gd name="connsiteY50" fmla="*/ 2438400 h 5257800"/>
                <a:gd name="connsiteX51" fmla="*/ 5651500 w 5664200"/>
                <a:gd name="connsiteY51" fmla="*/ 2476500 h 5257800"/>
                <a:gd name="connsiteX52" fmla="*/ 5664200 w 5664200"/>
                <a:gd name="connsiteY52" fmla="*/ 2514600 h 5257800"/>
                <a:gd name="connsiteX53" fmla="*/ 5651500 w 5664200"/>
                <a:gd name="connsiteY53" fmla="*/ 2717800 h 5257800"/>
                <a:gd name="connsiteX54" fmla="*/ 5638800 w 5664200"/>
                <a:gd name="connsiteY54" fmla="*/ 2755900 h 5257800"/>
                <a:gd name="connsiteX55" fmla="*/ 5600700 w 5664200"/>
                <a:gd name="connsiteY55" fmla="*/ 2768600 h 5257800"/>
                <a:gd name="connsiteX56" fmla="*/ 5562600 w 5664200"/>
                <a:gd name="connsiteY56" fmla="*/ 2794000 h 5257800"/>
                <a:gd name="connsiteX57" fmla="*/ 5473700 w 5664200"/>
                <a:gd name="connsiteY57" fmla="*/ 2819400 h 5257800"/>
                <a:gd name="connsiteX58" fmla="*/ 5359400 w 5664200"/>
                <a:gd name="connsiteY58" fmla="*/ 2870200 h 5257800"/>
                <a:gd name="connsiteX59" fmla="*/ 5270500 w 5664200"/>
                <a:gd name="connsiteY59" fmla="*/ 2933700 h 5257800"/>
                <a:gd name="connsiteX60" fmla="*/ 5245100 w 5664200"/>
                <a:gd name="connsiteY60" fmla="*/ 2984500 h 5257800"/>
                <a:gd name="connsiteX61" fmla="*/ 5232400 w 5664200"/>
                <a:gd name="connsiteY61" fmla="*/ 3022600 h 5257800"/>
                <a:gd name="connsiteX62" fmla="*/ 5181600 w 5664200"/>
                <a:gd name="connsiteY62" fmla="*/ 3098800 h 5257800"/>
                <a:gd name="connsiteX63" fmla="*/ 5168900 w 5664200"/>
                <a:gd name="connsiteY63" fmla="*/ 3136900 h 5257800"/>
                <a:gd name="connsiteX64" fmla="*/ 5130800 w 5664200"/>
                <a:gd name="connsiteY64" fmla="*/ 3162300 h 5257800"/>
                <a:gd name="connsiteX65" fmla="*/ 5054600 w 5664200"/>
                <a:gd name="connsiteY65" fmla="*/ 3238500 h 5257800"/>
                <a:gd name="connsiteX66" fmla="*/ 5016500 w 5664200"/>
                <a:gd name="connsiteY66" fmla="*/ 3263900 h 5257800"/>
                <a:gd name="connsiteX67" fmla="*/ 4965700 w 5664200"/>
                <a:gd name="connsiteY67" fmla="*/ 3314700 h 5257800"/>
                <a:gd name="connsiteX68" fmla="*/ 4927600 w 5664200"/>
                <a:gd name="connsiteY68" fmla="*/ 3327400 h 5257800"/>
                <a:gd name="connsiteX69" fmla="*/ 4851400 w 5664200"/>
                <a:gd name="connsiteY69" fmla="*/ 3390900 h 5257800"/>
                <a:gd name="connsiteX70" fmla="*/ 4762500 w 5664200"/>
                <a:gd name="connsiteY70" fmla="*/ 3454400 h 5257800"/>
                <a:gd name="connsiteX71" fmla="*/ 4711700 w 5664200"/>
                <a:gd name="connsiteY71" fmla="*/ 3467100 h 5257800"/>
                <a:gd name="connsiteX72" fmla="*/ 4635500 w 5664200"/>
                <a:gd name="connsiteY72" fmla="*/ 3492500 h 5257800"/>
                <a:gd name="connsiteX73" fmla="*/ 4445000 w 5664200"/>
                <a:gd name="connsiteY73" fmla="*/ 3530600 h 5257800"/>
                <a:gd name="connsiteX74" fmla="*/ 4394200 w 5664200"/>
                <a:gd name="connsiteY74" fmla="*/ 3556000 h 5257800"/>
                <a:gd name="connsiteX75" fmla="*/ 4241800 w 5664200"/>
                <a:gd name="connsiteY75" fmla="*/ 3581400 h 5257800"/>
                <a:gd name="connsiteX76" fmla="*/ 4203700 w 5664200"/>
                <a:gd name="connsiteY76" fmla="*/ 3606800 h 5257800"/>
                <a:gd name="connsiteX77" fmla="*/ 4038600 w 5664200"/>
                <a:gd name="connsiteY77" fmla="*/ 3657600 h 5257800"/>
                <a:gd name="connsiteX78" fmla="*/ 3962400 w 5664200"/>
                <a:gd name="connsiteY78" fmla="*/ 3708400 h 5257800"/>
                <a:gd name="connsiteX79" fmla="*/ 3810000 w 5664200"/>
                <a:gd name="connsiteY79" fmla="*/ 3746500 h 5257800"/>
                <a:gd name="connsiteX80" fmla="*/ 3759200 w 5664200"/>
                <a:gd name="connsiteY80" fmla="*/ 3771900 h 5257800"/>
                <a:gd name="connsiteX81" fmla="*/ 3619500 w 5664200"/>
                <a:gd name="connsiteY81" fmla="*/ 3835400 h 5257800"/>
                <a:gd name="connsiteX82" fmla="*/ 3543300 w 5664200"/>
                <a:gd name="connsiteY82" fmla="*/ 3873500 h 5257800"/>
                <a:gd name="connsiteX83" fmla="*/ 3479800 w 5664200"/>
                <a:gd name="connsiteY83" fmla="*/ 3898900 h 5257800"/>
                <a:gd name="connsiteX84" fmla="*/ 3403600 w 5664200"/>
                <a:gd name="connsiteY84" fmla="*/ 3911600 h 5257800"/>
                <a:gd name="connsiteX85" fmla="*/ 3340100 w 5664200"/>
                <a:gd name="connsiteY85" fmla="*/ 3924300 h 5257800"/>
                <a:gd name="connsiteX86" fmla="*/ 3302000 w 5664200"/>
                <a:gd name="connsiteY86" fmla="*/ 3937000 h 5257800"/>
                <a:gd name="connsiteX87" fmla="*/ 3124200 w 5664200"/>
                <a:gd name="connsiteY87" fmla="*/ 3962400 h 5257800"/>
                <a:gd name="connsiteX88" fmla="*/ 2679700 w 5664200"/>
                <a:gd name="connsiteY88" fmla="*/ 3987800 h 5257800"/>
                <a:gd name="connsiteX89" fmla="*/ 2603500 w 5664200"/>
                <a:gd name="connsiteY89" fmla="*/ 4000500 h 5257800"/>
                <a:gd name="connsiteX90" fmla="*/ 2387600 w 5664200"/>
                <a:gd name="connsiteY90" fmla="*/ 4025900 h 5257800"/>
                <a:gd name="connsiteX91" fmla="*/ 2184400 w 5664200"/>
                <a:gd name="connsiteY91" fmla="*/ 4051300 h 5257800"/>
                <a:gd name="connsiteX92" fmla="*/ 2044700 w 5664200"/>
                <a:gd name="connsiteY92" fmla="*/ 4076700 h 5257800"/>
                <a:gd name="connsiteX93" fmla="*/ 1993900 w 5664200"/>
                <a:gd name="connsiteY93" fmla="*/ 4089400 h 5257800"/>
                <a:gd name="connsiteX94" fmla="*/ 1892300 w 5664200"/>
                <a:gd name="connsiteY94" fmla="*/ 4102100 h 5257800"/>
                <a:gd name="connsiteX95" fmla="*/ 1714500 w 5664200"/>
                <a:gd name="connsiteY95" fmla="*/ 4127500 h 5257800"/>
                <a:gd name="connsiteX96" fmla="*/ 1676400 w 5664200"/>
                <a:gd name="connsiteY96" fmla="*/ 4152900 h 5257800"/>
                <a:gd name="connsiteX97" fmla="*/ 1549400 w 5664200"/>
                <a:gd name="connsiteY97" fmla="*/ 4165600 h 5257800"/>
                <a:gd name="connsiteX98" fmla="*/ 1333500 w 5664200"/>
                <a:gd name="connsiteY98" fmla="*/ 4203700 h 5257800"/>
                <a:gd name="connsiteX99" fmla="*/ 1130300 w 5664200"/>
                <a:gd name="connsiteY99" fmla="*/ 4229100 h 5257800"/>
                <a:gd name="connsiteX100" fmla="*/ 1079500 w 5664200"/>
                <a:gd name="connsiteY100" fmla="*/ 4241800 h 5257800"/>
                <a:gd name="connsiteX101" fmla="*/ 1003300 w 5664200"/>
                <a:gd name="connsiteY101" fmla="*/ 4254500 h 5257800"/>
                <a:gd name="connsiteX102" fmla="*/ 927100 w 5664200"/>
                <a:gd name="connsiteY102" fmla="*/ 4279900 h 5257800"/>
                <a:gd name="connsiteX103" fmla="*/ 838200 w 5664200"/>
                <a:gd name="connsiteY103" fmla="*/ 4343400 h 5257800"/>
                <a:gd name="connsiteX104" fmla="*/ 749300 w 5664200"/>
                <a:gd name="connsiteY104" fmla="*/ 4406900 h 5257800"/>
                <a:gd name="connsiteX105" fmla="*/ 711200 w 5664200"/>
                <a:gd name="connsiteY105" fmla="*/ 4419600 h 5257800"/>
                <a:gd name="connsiteX106" fmla="*/ 635000 w 5664200"/>
                <a:gd name="connsiteY106" fmla="*/ 4483100 h 5257800"/>
                <a:gd name="connsiteX107" fmla="*/ 584200 w 5664200"/>
                <a:gd name="connsiteY107" fmla="*/ 4521200 h 5257800"/>
                <a:gd name="connsiteX108" fmla="*/ 508000 w 5664200"/>
                <a:gd name="connsiteY108" fmla="*/ 4572000 h 5257800"/>
                <a:gd name="connsiteX109" fmla="*/ 457200 w 5664200"/>
                <a:gd name="connsiteY109" fmla="*/ 4622800 h 5257800"/>
                <a:gd name="connsiteX110" fmla="*/ 381000 w 5664200"/>
                <a:gd name="connsiteY110" fmla="*/ 4699000 h 5257800"/>
                <a:gd name="connsiteX111" fmla="*/ 330200 w 5664200"/>
                <a:gd name="connsiteY111" fmla="*/ 4775200 h 5257800"/>
                <a:gd name="connsiteX112" fmla="*/ 317500 w 5664200"/>
                <a:gd name="connsiteY112" fmla="*/ 4813300 h 5257800"/>
                <a:gd name="connsiteX113" fmla="*/ 279400 w 5664200"/>
                <a:gd name="connsiteY113" fmla="*/ 4851400 h 5257800"/>
                <a:gd name="connsiteX114" fmla="*/ 228600 w 5664200"/>
                <a:gd name="connsiteY114" fmla="*/ 4927600 h 5257800"/>
                <a:gd name="connsiteX115" fmla="*/ 165100 w 5664200"/>
                <a:gd name="connsiteY115" fmla="*/ 5016500 h 5257800"/>
                <a:gd name="connsiteX116" fmla="*/ 101600 w 5664200"/>
                <a:gd name="connsiteY116" fmla="*/ 5143500 h 5257800"/>
                <a:gd name="connsiteX117" fmla="*/ 76200 w 5664200"/>
                <a:gd name="connsiteY117" fmla="*/ 5181600 h 5257800"/>
                <a:gd name="connsiteX118" fmla="*/ 38100 w 5664200"/>
                <a:gd name="connsiteY118" fmla="*/ 5207000 h 5257800"/>
                <a:gd name="connsiteX119" fmla="*/ 0 w 5664200"/>
                <a:gd name="connsiteY119"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286000 w 5664200"/>
                <a:gd name="connsiteY7" fmla="*/ 1155700 h 5257800"/>
                <a:gd name="connsiteX8" fmla="*/ 2374900 w 5664200"/>
                <a:gd name="connsiteY8" fmla="*/ 1181100 h 5257800"/>
                <a:gd name="connsiteX9" fmla="*/ 2413000 w 5664200"/>
                <a:gd name="connsiteY9" fmla="*/ 1206500 h 5257800"/>
                <a:gd name="connsiteX10" fmla="*/ 2514600 w 5664200"/>
                <a:gd name="connsiteY10" fmla="*/ 1231900 h 5257800"/>
                <a:gd name="connsiteX11" fmla="*/ 2901950 w 5664200"/>
                <a:gd name="connsiteY11" fmla="*/ 1314450 h 5257800"/>
                <a:gd name="connsiteX12" fmla="*/ 2921000 w 5664200"/>
                <a:gd name="connsiteY12" fmla="*/ 1384300 h 5257800"/>
                <a:gd name="connsiteX13" fmla="*/ 2971800 w 5664200"/>
                <a:gd name="connsiteY13" fmla="*/ 1397000 h 5257800"/>
                <a:gd name="connsiteX14" fmla="*/ 3035300 w 5664200"/>
                <a:gd name="connsiteY14" fmla="*/ 1422400 h 5257800"/>
                <a:gd name="connsiteX15" fmla="*/ 3073400 w 5664200"/>
                <a:gd name="connsiteY15" fmla="*/ 1435100 h 5257800"/>
                <a:gd name="connsiteX16" fmla="*/ 3124200 w 5664200"/>
                <a:gd name="connsiteY16" fmla="*/ 1460500 h 5257800"/>
                <a:gd name="connsiteX17" fmla="*/ 3289300 w 5664200"/>
                <a:gd name="connsiteY17" fmla="*/ 1473200 h 5257800"/>
                <a:gd name="connsiteX18" fmla="*/ 3429000 w 5664200"/>
                <a:gd name="connsiteY18" fmla="*/ 1498600 h 5257800"/>
                <a:gd name="connsiteX19" fmla="*/ 3556000 w 5664200"/>
                <a:gd name="connsiteY19" fmla="*/ 1511300 h 5257800"/>
                <a:gd name="connsiteX20" fmla="*/ 3771900 w 5664200"/>
                <a:gd name="connsiteY20" fmla="*/ 1549400 h 5257800"/>
                <a:gd name="connsiteX21" fmla="*/ 3911600 w 5664200"/>
                <a:gd name="connsiteY21" fmla="*/ 1587500 h 5257800"/>
                <a:gd name="connsiteX22" fmla="*/ 3962400 w 5664200"/>
                <a:gd name="connsiteY22" fmla="*/ 1600200 h 5257800"/>
                <a:gd name="connsiteX23" fmla="*/ 4038600 w 5664200"/>
                <a:gd name="connsiteY23" fmla="*/ 1638300 h 5257800"/>
                <a:gd name="connsiteX24" fmla="*/ 4127500 w 5664200"/>
                <a:gd name="connsiteY24" fmla="*/ 1663700 h 5257800"/>
                <a:gd name="connsiteX25" fmla="*/ 4165600 w 5664200"/>
                <a:gd name="connsiteY25" fmla="*/ 1689100 h 5257800"/>
                <a:gd name="connsiteX26" fmla="*/ 4203700 w 5664200"/>
                <a:gd name="connsiteY26" fmla="*/ 1701800 h 5257800"/>
                <a:gd name="connsiteX27" fmla="*/ 4356100 w 5664200"/>
                <a:gd name="connsiteY27" fmla="*/ 1727200 h 5257800"/>
                <a:gd name="connsiteX28" fmla="*/ 4470400 w 5664200"/>
                <a:gd name="connsiteY28" fmla="*/ 1765300 h 5257800"/>
                <a:gd name="connsiteX29" fmla="*/ 4521200 w 5664200"/>
                <a:gd name="connsiteY29" fmla="*/ 1790700 h 5257800"/>
                <a:gd name="connsiteX30" fmla="*/ 4584700 w 5664200"/>
                <a:gd name="connsiteY30" fmla="*/ 1803400 h 5257800"/>
                <a:gd name="connsiteX31" fmla="*/ 4635500 w 5664200"/>
                <a:gd name="connsiteY31" fmla="*/ 1828800 h 5257800"/>
                <a:gd name="connsiteX32" fmla="*/ 4762500 w 5664200"/>
                <a:gd name="connsiteY32" fmla="*/ 1866900 h 5257800"/>
                <a:gd name="connsiteX33" fmla="*/ 4800600 w 5664200"/>
                <a:gd name="connsiteY33" fmla="*/ 1905000 h 5257800"/>
                <a:gd name="connsiteX34" fmla="*/ 4838700 w 5664200"/>
                <a:gd name="connsiteY34" fmla="*/ 1917700 h 5257800"/>
                <a:gd name="connsiteX35" fmla="*/ 4889500 w 5664200"/>
                <a:gd name="connsiteY35" fmla="*/ 1943100 h 5257800"/>
                <a:gd name="connsiteX36" fmla="*/ 4927600 w 5664200"/>
                <a:gd name="connsiteY36" fmla="*/ 1968500 h 5257800"/>
                <a:gd name="connsiteX37" fmla="*/ 4965700 w 5664200"/>
                <a:gd name="connsiteY37" fmla="*/ 1981200 h 5257800"/>
                <a:gd name="connsiteX38" fmla="*/ 5016500 w 5664200"/>
                <a:gd name="connsiteY38" fmla="*/ 2006600 h 5257800"/>
                <a:gd name="connsiteX39" fmla="*/ 5105400 w 5664200"/>
                <a:gd name="connsiteY39" fmla="*/ 2032000 h 5257800"/>
                <a:gd name="connsiteX40" fmla="*/ 5143500 w 5664200"/>
                <a:gd name="connsiteY40" fmla="*/ 2057400 h 5257800"/>
                <a:gd name="connsiteX41" fmla="*/ 5181600 w 5664200"/>
                <a:gd name="connsiteY41" fmla="*/ 2095500 h 5257800"/>
                <a:gd name="connsiteX42" fmla="*/ 5257800 w 5664200"/>
                <a:gd name="connsiteY42" fmla="*/ 2120900 h 5257800"/>
                <a:gd name="connsiteX43" fmla="*/ 5384800 w 5664200"/>
                <a:gd name="connsiteY43" fmla="*/ 2209800 h 5257800"/>
                <a:gd name="connsiteX44" fmla="*/ 5422900 w 5664200"/>
                <a:gd name="connsiteY44" fmla="*/ 2222500 h 5257800"/>
                <a:gd name="connsiteX45" fmla="*/ 5461000 w 5664200"/>
                <a:gd name="connsiteY45" fmla="*/ 2260600 h 5257800"/>
                <a:gd name="connsiteX46" fmla="*/ 5499100 w 5664200"/>
                <a:gd name="connsiteY46" fmla="*/ 2273300 h 5257800"/>
                <a:gd name="connsiteX47" fmla="*/ 5537200 w 5664200"/>
                <a:gd name="connsiteY47" fmla="*/ 2298700 h 5257800"/>
                <a:gd name="connsiteX48" fmla="*/ 5588000 w 5664200"/>
                <a:gd name="connsiteY48" fmla="*/ 2324100 h 5257800"/>
                <a:gd name="connsiteX49" fmla="*/ 5638800 w 5664200"/>
                <a:gd name="connsiteY49" fmla="*/ 2438400 h 5257800"/>
                <a:gd name="connsiteX50" fmla="*/ 5651500 w 5664200"/>
                <a:gd name="connsiteY50" fmla="*/ 2476500 h 5257800"/>
                <a:gd name="connsiteX51" fmla="*/ 5664200 w 5664200"/>
                <a:gd name="connsiteY51" fmla="*/ 2514600 h 5257800"/>
                <a:gd name="connsiteX52" fmla="*/ 5651500 w 5664200"/>
                <a:gd name="connsiteY52" fmla="*/ 2717800 h 5257800"/>
                <a:gd name="connsiteX53" fmla="*/ 5638800 w 5664200"/>
                <a:gd name="connsiteY53" fmla="*/ 2755900 h 5257800"/>
                <a:gd name="connsiteX54" fmla="*/ 5600700 w 5664200"/>
                <a:gd name="connsiteY54" fmla="*/ 2768600 h 5257800"/>
                <a:gd name="connsiteX55" fmla="*/ 5562600 w 5664200"/>
                <a:gd name="connsiteY55" fmla="*/ 2794000 h 5257800"/>
                <a:gd name="connsiteX56" fmla="*/ 5473700 w 5664200"/>
                <a:gd name="connsiteY56" fmla="*/ 2819400 h 5257800"/>
                <a:gd name="connsiteX57" fmla="*/ 5359400 w 5664200"/>
                <a:gd name="connsiteY57" fmla="*/ 2870200 h 5257800"/>
                <a:gd name="connsiteX58" fmla="*/ 5270500 w 5664200"/>
                <a:gd name="connsiteY58" fmla="*/ 2933700 h 5257800"/>
                <a:gd name="connsiteX59" fmla="*/ 5245100 w 5664200"/>
                <a:gd name="connsiteY59" fmla="*/ 2984500 h 5257800"/>
                <a:gd name="connsiteX60" fmla="*/ 5232400 w 5664200"/>
                <a:gd name="connsiteY60" fmla="*/ 3022600 h 5257800"/>
                <a:gd name="connsiteX61" fmla="*/ 5181600 w 5664200"/>
                <a:gd name="connsiteY61" fmla="*/ 3098800 h 5257800"/>
                <a:gd name="connsiteX62" fmla="*/ 5168900 w 5664200"/>
                <a:gd name="connsiteY62" fmla="*/ 3136900 h 5257800"/>
                <a:gd name="connsiteX63" fmla="*/ 5130800 w 5664200"/>
                <a:gd name="connsiteY63" fmla="*/ 3162300 h 5257800"/>
                <a:gd name="connsiteX64" fmla="*/ 5054600 w 5664200"/>
                <a:gd name="connsiteY64" fmla="*/ 3238500 h 5257800"/>
                <a:gd name="connsiteX65" fmla="*/ 5016500 w 5664200"/>
                <a:gd name="connsiteY65" fmla="*/ 3263900 h 5257800"/>
                <a:gd name="connsiteX66" fmla="*/ 4965700 w 5664200"/>
                <a:gd name="connsiteY66" fmla="*/ 3314700 h 5257800"/>
                <a:gd name="connsiteX67" fmla="*/ 4927600 w 5664200"/>
                <a:gd name="connsiteY67" fmla="*/ 3327400 h 5257800"/>
                <a:gd name="connsiteX68" fmla="*/ 4851400 w 5664200"/>
                <a:gd name="connsiteY68" fmla="*/ 3390900 h 5257800"/>
                <a:gd name="connsiteX69" fmla="*/ 4762500 w 5664200"/>
                <a:gd name="connsiteY69" fmla="*/ 3454400 h 5257800"/>
                <a:gd name="connsiteX70" fmla="*/ 4711700 w 5664200"/>
                <a:gd name="connsiteY70" fmla="*/ 3467100 h 5257800"/>
                <a:gd name="connsiteX71" fmla="*/ 4635500 w 5664200"/>
                <a:gd name="connsiteY71" fmla="*/ 3492500 h 5257800"/>
                <a:gd name="connsiteX72" fmla="*/ 4445000 w 5664200"/>
                <a:gd name="connsiteY72" fmla="*/ 3530600 h 5257800"/>
                <a:gd name="connsiteX73" fmla="*/ 4394200 w 5664200"/>
                <a:gd name="connsiteY73" fmla="*/ 3556000 h 5257800"/>
                <a:gd name="connsiteX74" fmla="*/ 4241800 w 5664200"/>
                <a:gd name="connsiteY74" fmla="*/ 3581400 h 5257800"/>
                <a:gd name="connsiteX75" fmla="*/ 4203700 w 5664200"/>
                <a:gd name="connsiteY75" fmla="*/ 3606800 h 5257800"/>
                <a:gd name="connsiteX76" fmla="*/ 4038600 w 5664200"/>
                <a:gd name="connsiteY76" fmla="*/ 3657600 h 5257800"/>
                <a:gd name="connsiteX77" fmla="*/ 3962400 w 5664200"/>
                <a:gd name="connsiteY77" fmla="*/ 3708400 h 5257800"/>
                <a:gd name="connsiteX78" fmla="*/ 3810000 w 5664200"/>
                <a:gd name="connsiteY78" fmla="*/ 3746500 h 5257800"/>
                <a:gd name="connsiteX79" fmla="*/ 3759200 w 5664200"/>
                <a:gd name="connsiteY79" fmla="*/ 3771900 h 5257800"/>
                <a:gd name="connsiteX80" fmla="*/ 3619500 w 5664200"/>
                <a:gd name="connsiteY80" fmla="*/ 3835400 h 5257800"/>
                <a:gd name="connsiteX81" fmla="*/ 3543300 w 5664200"/>
                <a:gd name="connsiteY81" fmla="*/ 3873500 h 5257800"/>
                <a:gd name="connsiteX82" fmla="*/ 3479800 w 5664200"/>
                <a:gd name="connsiteY82" fmla="*/ 3898900 h 5257800"/>
                <a:gd name="connsiteX83" fmla="*/ 3403600 w 5664200"/>
                <a:gd name="connsiteY83" fmla="*/ 3911600 h 5257800"/>
                <a:gd name="connsiteX84" fmla="*/ 3340100 w 5664200"/>
                <a:gd name="connsiteY84" fmla="*/ 3924300 h 5257800"/>
                <a:gd name="connsiteX85" fmla="*/ 3302000 w 5664200"/>
                <a:gd name="connsiteY85" fmla="*/ 3937000 h 5257800"/>
                <a:gd name="connsiteX86" fmla="*/ 3124200 w 5664200"/>
                <a:gd name="connsiteY86" fmla="*/ 3962400 h 5257800"/>
                <a:gd name="connsiteX87" fmla="*/ 2679700 w 5664200"/>
                <a:gd name="connsiteY87" fmla="*/ 3987800 h 5257800"/>
                <a:gd name="connsiteX88" fmla="*/ 2603500 w 5664200"/>
                <a:gd name="connsiteY88" fmla="*/ 4000500 h 5257800"/>
                <a:gd name="connsiteX89" fmla="*/ 2387600 w 5664200"/>
                <a:gd name="connsiteY89" fmla="*/ 4025900 h 5257800"/>
                <a:gd name="connsiteX90" fmla="*/ 2184400 w 5664200"/>
                <a:gd name="connsiteY90" fmla="*/ 4051300 h 5257800"/>
                <a:gd name="connsiteX91" fmla="*/ 2044700 w 5664200"/>
                <a:gd name="connsiteY91" fmla="*/ 4076700 h 5257800"/>
                <a:gd name="connsiteX92" fmla="*/ 1993900 w 5664200"/>
                <a:gd name="connsiteY92" fmla="*/ 4089400 h 5257800"/>
                <a:gd name="connsiteX93" fmla="*/ 1892300 w 5664200"/>
                <a:gd name="connsiteY93" fmla="*/ 4102100 h 5257800"/>
                <a:gd name="connsiteX94" fmla="*/ 1714500 w 5664200"/>
                <a:gd name="connsiteY94" fmla="*/ 4127500 h 5257800"/>
                <a:gd name="connsiteX95" fmla="*/ 1676400 w 5664200"/>
                <a:gd name="connsiteY95" fmla="*/ 4152900 h 5257800"/>
                <a:gd name="connsiteX96" fmla="*/ 1549400 w 5664200"/>
                <a:gd name="connsiteY96" fmla="*/ 4165600 h 5257800"/>
                <a:gd name="connsiteX97" fmla="*/ 1333500 w 5664200"/>
                <a:gd name="connsiteY97" fmla="*/ 4203700 h 5257800"/>
                <a:gd name="connsiteX98" fmla="*/ 1130300 w 5664200"/>
                <a:gd name="connsiteY98" fmla="*/ 4229100 h 5257800"/>
                <a:gd name="connsiteX99" fmla="*/ 1079500 w 5664200"/>
                <a:gd name="connsiteY99" fmla="*/ 4241800 h 5257800"/>
                <a:gd name="connsiteX100" fmla="*/ 1003300 w 5664200"/>
                <a:gd name="connsiteY100" fmla="*/ 4254500 h 5257800"/>
                <a:gd name="connsiteX101" fmla="*/ 927100 w 5664200"/>
                <a:gd name="connsiteY101" fmla="*/ 4279900 h 5257800"/>
                <a:gd name="connsiteX102" fmla="*/ 838200 w 5664200"/>
                <a:gd name="connsiteY102" fmla="*/ 4343400 h 5257800"/>
                <a:gd name="connsiteX103" fmla="*/ 749300 w 5664200"/>
                <a:gd name="connsiteY103" fmla="*/ 4406900 h 5257800"/>
                <a:gd name="connsiteX104" fmla="*/ 711200 w 5664200"/>
                <a:gd name="connsiteY104" fmla="*/ 4419600 h 5257800"/>
                <a:gd name="connsiteX105" fmla="*/ 635000 w 5664200"/>
                <a:gd name="connsiteY105" fmla="*/ 4483100 h 5257800"/>
                <a:gd name="connsiteX106" fmla="*/ 584200 w 5664200"/>
                <a:gd name="connsiteY106" fmla="*/ 4521200 h 5257800"/>
                <a:gd name="connsiteX107" fmla="*/ 508000 w 5664200"/>
                <a:gd name="connsiteY107" fmla="*/ 4572000 h 5257800"/>
                <a:gd name="connsiteX108" fmla="*/ 457200 w 5664200"/>
                <a:gd name="connsiteY108" fmla="*/ 4622800 h 5257800"/>
                <a:gd name="connsiteX109" fmla="*/ 381000 w 5664200"/>
                <a:gd name="connsiteY109" fmla="*/ 4699000 h 5257800"/>
                <a:gd name="connsiteX110" fmla="*/ 330200 w 5664200"/>
                <a:gd name="connsiteY110" fmla="*/ 4775200 h 5257800"/>
                <a:gd name="connsiteX111" fmla="*/ 317500 w 5664200"/>
                <a:gd name="connsiteY111" fmla="*/ 4813300 h 5257800"/>
                <a:gd name="connsiteX112" fmla="*/ 279400 w 5664200"/>
                <a:gd name="connsiteY112" fmla="*/ 4851400 h 5257800"/>
                <a:gd name="connsiteX113" fmla="*/ 228600 w 5664200"/>
                <a:gd name="connsiteY113" fmla="*/ 4927600 h 5257800"/>
                <a:gd name="connsiteX114" fmla="*/ 165100 w 5664200"/>
                <a:gd name="connsiteY114" fmla="*/ 5016500 h 5257800"/>
                <a:gd name="connsiteX115" fmla="*/ 101600 w 5664200"/>
                <a:gd name="connsiteY115" fmla="*/ 5143500 h 5257800"/>
                <a:gd name="connsiteX116" fmla="*/ 76200 w 5664200"/>
                <a:gd name="connsiteY116" fmla="*/ 5181600 h 5257800"/>
                <a:gd name="connsiteX117" fmla="*/ 38100 w 5664200"/>
                <a:gd name="connsiteY117" fmla="*/ 5207000 h 5257800"/>
                <a:gd name="connsiteX118" fmla="*/ 0 w 5664200"/>
                <a:gd name="connsiteY118"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286000 w 5664200"/>
                <a:gd name="connsiteY7" fmla="*/ 1155700 h 5257800"/>
                <a:gd name="connsiteX8" fmla="*/ 2374900 w 5664200"/>
                <a:gd name="connsiteY8" fmla="*/ 1181100 h 5257800"/>
                <a:gd name="connsiteX9" fmla="*/ 2413000 w 5664200"/>
                <a:gd name="connsiteY9" fmla="*/ 1206500 h 5257800"/>
                <a:gd name="connsiteX10" fmla="*/ 2901950 w 5664200"/>
                <a:gd name="connsiteY10" fmla="*/ 1314450 h 5257800"/>
                <a:gd name="connsiteX11" fmla="*/ 2921000 w 5664200"/>
                <a:gd name="connsiteY11" fmla="*/ 1384300 h 5257800"/>
                <a:gd name="connsiteX12" fmla="*/ 2971800 w 5664200"/>
                <a:gd name="connsiteY12" fmla="*/ 1397000 h 5257800"/>
                <a:gd name="connsiteX13" fmla="*/ 3035300 w 5664200"/>
                <a:gd name="connsiteY13" fmla="*/ 1422400 h 5257800"/>
                <a:gd name="connsiteX14" fmla="*/ 3073400 w 5664200"/>
                <a:gd name="connsiteY14" fmla="*/ 1435100 h 5257800"/>
                <a:gd name="connsiteX15" fmla="*/ 3124200 w 5664200"/>
                <a:gd name="connsiteY15" fmla="*/ 1460500 h 5257800"/>
                <a:gd name="connsiteX16" fmla="*/ 3289300 w 5664200"/>
                <a:gd name="connsiteY16" fmla="*/ 1473200 h 5257800"/>
                <a:gd name="connsiteX17" fmla="*/ 3429000 w 5664200"/>
                <a:gd name="connsiteY17" fmla="*/ 1498600 h 5257800"/>
                <a:gd name="connsiteX18" fmla="*/ 3556000 w 5664200"/>
                <a:gd name="connsiteY18" fmla="*/ 1511300 h 5257800"/>
                <a:gd name="connsiteX19" fmla="*/ 3771900 w 5664200"/>
                <a:gd name="connsiteY19" fmla="*/ 1549400 h 5257800"/>
                <a:gd name="connsiteX20" fmla="*/ 3911600 w 5664200"/>
                <a:gd name="connsiteY20" fmla="*/ 1587500 h 5257800"/>
                <a:gd name="connsiteX21" fmla="*/ 3962400 w 5664200"/>
                <a:gd name="connsiteY21" fmla="*/ 1600200 h 5257800"/>
                <a:gd name="connsiteX22" fmla="*/ 4038600 w 5664200"/>
                <a:gd name="connsiteY22" fmla="*/ 1638300 h 5257800"/>
                <a:gd name="connsiteX23" fmla="*/ 4127500 w 5664200"/>
                <a:gd name="connsiteY23" fmla="*/ 1663700 h 5257800"/>
                <a:gd name="connsiteX24" fmla="*/ 4165600 w 5664200"/>
                <a:gd name="connsiteY24" fmla="*/ 1689100 h 5257800"/>
                <a:gd name="connsiteX25" fmla="*/ 4203700 w 5664200"/>
                <a:gd name="connsiteY25" fmla="*/ 1701800 h 5257800"/>
                <a:gd name="connsiteX26" fmla="*/ 4356100 w 5664200"/>
                <a:gd name="connsiteY26" fmla="*/ 1727200 h 5257800"/>
                <a:gd name="connsiteX27" fmla="*/ 4470400 w 5664200"/>
                <a:gd name="connsiteY27" fmla="*/ 1765300 h 5257800"/>
                <a:gd name="connsiteX28" fmla="*/ 4521200 w 5664200"/>
                <a:gd name="connsiteY28" fmla="*/ 1790700 h 5257800"/>
                <a:gd name="connsiteX29" fmla="*/ 4584700 w 5664200"/>
                <a:gd name="connsiteY29" fmla="*/ 1803400 h 5257800"/>
                <a:gd name="connsiteX30" fmla="*/ 4635500 w 5664200"/>
                <a:gd name="connsiteY30" fmla="*/ 1828800 h 5257800"/>
                <a:gd name="connsiteX31" fmla="*/ 4762500 w 5664200"/>
                <a:gd name="connsiteY31" fmla="*/ 1866900 h 5257800"/>
                <a:gd name="connsiteX32" fmla="*/ 4800600 w 5664200"/>
                <a:gd name="connsiteY32" fmla="*/ 1905000 h 5257800"/>
                <a:gd name="connsiteX33" fmla="*/ 4838700 w 5664200"/>
                <a:gd name="connsiteY33" fmla="*/ 1917700 h 5257800"/>
                <a:gd name="connsiteX34" fmla="*/ 4889500 w 5664200"/>
                <a:gd name="connsiteY34" fmla="*/ 1943100 h 5257800"/>
                <a:gd name="connsiteX35" fmla="*/ 4927600 w 5664200"/>
                <a:gd name="connsiteY35" fmla="*/ 1968500 h 5257800"/>
                <a:gd name="connsiteX36" fmla="*/ 4965700 w 5664200"/>
                <a:gd name="connsiteY36" fmla="*/ 1981200 h 5257800"/>
                <a:gd name="connsiteX37" fmla="*/ 5016500 w 5664200"/>
                <a:gd name="connsiteY37" fmla="*/ 2006600 h 5257800"/>
                <a:gd name="connsiteX38" fmla="*/ 5105400 w 5664200"/>
                <a:gd name="connsiteY38" fmla="*/ 2032000 h 5257800"/>
                <a:gd name="connsiteX39" fmla="*/ 5143500 w 5664200"/>
                <a:gd name="connsiteY39" fmla="*/ 2057400 h 5257800"/>
                <a:gd name="connsiteX40" fmla="*/ 5181600 w 5664200"/>
                <a:gd name="connsiteY40" fmla="*/ 2095500 h 5257800"/>
                <a:gd name="connsiteX41" fmla="*/ 5257800 w 5664200"/>
                <a:gd name="connsiteY41" fmla="*/ 2120900 h 5257800"/>
                <a:gd name="connsiteX42" fmla="*/ 5384800 w 5664200"/>
                <a:gd name="connsiteY42" fmla="*/ 2209800 h 5257800"/>
                <a:gd name="connsiteX43" fmla="*/ 5422900 w 5664200"/>
                <a:gd name="connsiteY43" fmla="*/ 2222500 h 5257800"/>
                <a:gd name="connsiteX44" fmla="*/ 5461000 w 5664200"/>
                <a:gd name="connsiteY44" fmla="*/ 2260600 h 5257800"/>
                <a:gd name="connsiteX45" fmla="*/ 5499100 w 5664200"/>
                <a:gd name="connsiteY45" fmla="*/ 2273300 h 5257800"/>
                <a:gd name="connsiteX46" fmla="*/ 5537200 w 5664200"/>
                <a:gd name="connsiteY46" fmla="*/ 2298700 h 5257800"/>
                <a:gd name="connsiteX47" fmla="*/ 5588000 w 5664200"/>
                <a:gd name="connsiteY47" fmla="*/ 2324100 h 5257800"/>
                <a:gd name="connsiteX48" fmla="*/ 5638800 w 5664200"/>
                <a:gd name="connsiteY48" fmla="*/ 2438400 h 5257800"/>
                <a:gd name="connsiteX49" fmla="*/ 5651500 w 5664200"/>
                <a:gd name="connsiteY49" fmla="*/ 2476500 h 5257800"/>
                <a:gd name="connsiteX50" fmla="*/ 5664200 w 5664200"/>
                <a:gd name="connsiteY50" fmla="*/ 2514600 h 5257800"/>
                <a:gd name="connsiteX51" fmla="*/ 5651500 w 5664200"/>
                <a:gd name="connsiteY51" fmla="*/ 2717800 h 5257800"/>
                <a:gd name="connsiteX52" fmla="*/ 5638800 w 5664200"/>
                <a:gd name="connsiteY52" fmla="*/ 2755900 h 5257800"/>
                <a:gd name="connsiteX53" fmla="*/ 5600700 w 5664200"/>
                <a:gd name="connsiteY53" fmla="*/ 2768600 h 5257800"/>
                <a:gd name="connsiteX54" fmla="*/ 5562600 w 5664200"/>
                <a:gd name="connsiteY54" fmla="*/ 2794000 h 5257800"/>
                <a:gd name="connsiteX55" fmla="*/ 5473700 w 5664200"/>
                <a:gd name="connsiteY55" fmla="*/ 2819400 h 5257800"/>
                <a:gd name="connsiteX56" fmla="*/ 5359400 w 5664200"/>
                <a:gd name="connsiteY56" fmla="*/ 2870200 h 5257800"/>
                <a:gd name="connsiteX57" fmla="*/ 5270500 w 5664200"/>
                <a:gd name="connsiteY57" fmla="*/ 2933700 h 5257800"/>
                <a:gd name="connsiteX58" fmla="*/ 5245100 w 5664200"/>
                <a:gd name="connsiteY58" fmla="*/ 2984500 h 5257800"/>
                <a:gd name="connsiteX59" fmla="*/ 5232400 w 5664200"/>
                <a:gd name="connsiteY59" fmla="*/ 3022600 h 5257800"/>
                <a:gd name="connsiteX60" fmla="*/ 5181600 w 5664200"/>
                <a:gd name="connsiteY60" fmla="*/ 3098800 h 5257800"/>
                <a:gd name="connsiteX61" fmla="*/ 5168900 w 5664200"/>
                <a:gd name="connsiteY61" fmla="*/ 3136900 h 5257800"/>
                <a:gd name="connsiteX62" fmla="*/ 5130800 w 5664200"/>
                <a:gd name="connsiteY62" fmla="*/ 3162300 h 5257800"/>
                <a:gd name="connsiteX63" fmla="*/ 5054600 w 5664200"/>
                <a:gd name="connsiteY63" fmla="*/ 3238500 h 5257800"/>
                <a:gd name="connsiteX64" fmla="*/ 5016500 w 5664200"/>
                <a:gd name="connsiteY64" fmla="*/ 3263900 h 5257800"/>
                <a:gd name="connsiteX65" fmla="*/ 4965700 w 5664200"/>
                <a:gd name="connsiteY65" fmla="*/ 3314700 h 5257800"/>
                <a:gd name="connsiteX66" fmla="*/ 4927600 w 5664200"/>
                <a:gd name="connsiteY66" fmla="*/ 3327400 h 5257800"/>
                <a:gd name="connsiteX67" fmla="*/ 4851400 w 5664200"/>
                <a:gd name="connsiteY67" fmla="*/ 3390900 h 5257800"/>
                <a:gd name="connsiteX68" fmla="*/ 4762500 w 5664200"/>
                <a:gd name="connsiteY68" fmla="*/ 3454400 h 5257800"/>
                <a:gd name="connsiteX69" fmla="*/ 4711700 w 5664200"/>
                <a:gd name="connsiteY69" fmla="*/ 3467100 h 5257800"/>
                <a:gd name="connsiteX70" fmla="*/ 4635500 w 5664200"/>
                <a:gd name="connsiteY70" fmla="*/ 3492500 h 5257800"/>
                <a:gd name="connsiteX71" fmla="*/ 4445000 w 5664200"/>
                <a:gd name="connsiteY71" fmla="*/ 3530600 h 5257800"/>
                <a:gd name="connsiteX72" fmla="*/ 4394200 w 5664200"/>
                <a:gd name="connsiteY72" fmla="*/ 3556000 h 5257800"/>
                <a:gd name="connsiteX73" fmla="*/ 4241800 w 5664200"/>
                <a:gd name="connsiteY73" fmla="*/ 3581400 h 5257800"/>
                <a:gd name="connsiteX74" fmla="*/ 4203700 w 5664200"/>
                <a:gd name="connsiteY74" fmla="*/ 3606800 h 5257800"/>
                <a:gd name="connsiteX75" fmla="*/ 4038600 w 5664200"/>
                <a:gd name="connsiteY75" fmla="*/ 3657600 h 5257800"/>
                <a:gd name="connsiteX76" fmla="*/ 3962400 w 5664200"/>
                <a:gd name="connsiteY76" fmla="*/ 3708400 h 5257800"/>
                <a:gd name="connsiteX77" fmla="*/ 3810000 w 5664200"/>
                <a:gd name="connsiteY77" fmla="*/ 3746500 h 5257800"/>
                <a:gd name="connsiteX78" fmla="*/ 3759200 w 5664200"/>
                <a:gd name="connsiteY78" fmla="*/ 3771900 h 5257800"/>
                <a:gd name="connsiteX79" fmla="*/ 3619500 w 5664200"/>
                <a:gd name="connsiteY79" fmla="*/ 3835400 h 5257800"/>
                <a:gd name="connsiteX80" fmla="*/ 3543300 w 5664200"/>
                <a:gd name="connsiteY80" fmla="*/ 3873500 h 5257800"/>
                <a:gd name="connsiteX81" fmla="*/ 3479800 w 5664200"/>
                <a:gd name="connsiteY81" fmla="*/ 3898900 h 5257800"/>
                <a:gd name="connsiteX82" fmla="*/ 3403600 w 5664200"/>
                <a:gd name="connsiteY82" fmla="*/ 3911600 h 5257800"/>
                <a:gd name="connsiteX83" fmla="*/ 3340100 w 5664200"/>
                <a:gd name="connsiteY83" fmla="*/ 3924300 h 5257800"/>
                <a:gd name="connsiteX84" fmla="*/ 3302000 w 5664200"/>
                <a:gd name="connsiteY84" fmla="*/ 3937000 h 5257800"/>
                <a:gd name="connsiteX85" fmla="*/ 3124200 w 5664200"/>
                <a:gd name="connsiteY85" fmla="*/ 3962400 h 5257800"/>
                <a:gd name="connsiteX86" fmla="*/ 2679700 w 5664200"/>
                <a:gd name="connsiteY86" fmla="*/ 3987800 h 5257800"/>
                <a:gd name="connsiteX87" fmla="*/ 2603500 w 5664200"/>
                <a:gd name="connsiteY87" fmla="*/ 4000500 h 5257800"/>
                <a:gd name="connsiteX88" fmla="*/ 2387600 w 5664200"/>
                <a:gd name="connsiteY88" fmla="*/ 4025900 h 5257800"/>
                <a:gd name="connsiteX89" fmla="*/ 2184400 w 5664200"/>
                <a:gd name="connsiteY89" fmla="*/ 4051300 h 5257800"/>
                <a:gd name="connsiteX90" fmla="*/ 2044700 w 5664200"/>
                <a:gd name="connsiteY90" fmla="*/ 4076700 h 5257800"/>
                <a:gd name="connsiteX91" fmla="*/ 1993900 w 5664200"/>
                <a:gd name="connsiteY91" fmla="*/ 4089400 h 5257800"/>
                <a:gd name="connsiteX92" fmla="*/ 1892300 w 5664200"/>
                <a:gd name="connsiteY92" fmla="*/ 4102100 h 5257800"/>
                <a:gd name="connsiteX93" fmla="*/ 1714500 w 5664200"/>
                <a:gd name="connsiteY93" fmla="*/ 4127500 h 5257800"/>
                <a:gd name="connsiteX94" fmla="*/ 1676400 w 5664200"/>
                <a:gd name="connsiteY94" fmla="*/ 4152900 h 5257800"/>
                <a:gd name="connsiteX95" fmla="*/ 1549400 w 5664200"/>
                <a:gd name="connsiteY95" fmla="*/ 4165600 h 5257800"/>
                <a:gd name="connsiteX96" fmla="*/ 1333500 w 5664200"/>
                <a:gd name="connsiteY96" fmla="*/ 4203700 h 5257800"/>
                <a:gd name="connsiteX97" fmla="*/ 1130300 w 5664200"/>
                <a:gd name="connsiteY97" fmla="*/ 4229100 h 5257800"/>
                <a:gd name="connsiteX98" fmla="*/ 1079500 w 5664200"/>
                <a:gd name="connsiteY98" fmla="*/ 4241800 h 5257800"/>
                <a:gd name="connsiteX99" fmla="*/ 1003300 w 5664200"/>
                <a:gd name="connsiteY99" fmla="*/ 4254500 h 5257800"/>
                <a:gd name="connsiteX100" fmla="*/ 927100 w 5664200"/>
                <a:gd name="connsiteY100" fmla="*/ 4279900 h 5257800"/>
                <a:gd name="connsiteX101" fmla="*/ 838200 w 5664200"/>
                <a:gd name="connsiteY101" fmla="*/ 4343400 h 5257800"/>
                <a:gd name="connsiteX102" fmla="*/ 749300 w 5664200"/>
                <a:gd name="connsiteY102" fmla="*/ 4406900 h 5257800"/>
                <a:gd name="connsiteX103" fmla="*/ 711200 w 5664200"/>
                <a:gd name="connsiteY103" fmla="*/ 4419600 h 5257800"/>
                <a:gd name="connsiteX104" fmla="*/ 635000 w 5664200"/>
                <a:gd name="connsiteY104" fmla="*/ 4483100 h 5257800"/>
                <a:gd name="connsiteX105" fmla="*/ 584200 w 5664200"/>
                <a:gd name="connsiteY105" fmla="*/ 4521200 h 5257800"/>
                <a:gd name="connsiteX106" fmla="*/ 508000 w 5664200"/>
                <a:gd name="connsiteY106" fmla="*/ 4572000 h 5257800"/>
                <a:gd name="connsiteX107" fmla="*/ 457200 w 5664200"/>
                <a:gd name="connsiteY107" fmla="*/ 4622800 h 5257800"/>
                <a:gd name="connsiteX108" fmla="*/ 381000 w 5664200"/>
                <a:gd name="connsiteY108" fmla="*/ 4699000 h 5257800"/>
                <a:gd name="connsiteX109" fmla="*/ 330200 w 5664200"/>
                <a:gd name="connsiteY109" fmla="*/ 4775200 h 5257800"/>
                <a:gd name="connsiteX110" fmla="*/ 317500 w 5664200"/>
                <a:gd name="connsiteY110" fmla="*/ 4813300 h 5257800"/>
                <a:gd name="connsiteX111" fmla="*/ 279400 w 5664200"/>
                <a:gd name="connsiteY111" fmla="*/ 4851400 h 5257800"/>
                <a:gd name="connsiteX112" fmla="*/ 228600 w 5664200"/>
                <a:gd name="connsiteY112" fmla="*/ 4927600 h 5257800"/>
                <a:gd name="connsiteX113" fmla="*/ 165100 w 5664200"/>
                <a:gd name="connsiteY113" fmla="*/ 5016500 h 5257800"/>
                <a:gd name="connsiteX114" fmla="*/ 101600 w 5664200"/>
                <a:gd name="connsiteY114" fmla="*/ 5143500 h 5257800"/>
                <a:gd name="connsiteX115" fmla="*/ 76200 w 5664200"/>
                <a:gd name="connsiteY115" fmla="*/ 5181600 h 5257800"/>
                <a:gd name="connsiteX116" fmla="*/ 38100 w 5664200"/>
                <a:gd name="connsiteY116" fmla="*/ 5207000 h 5257800"/>
                <a:gd name="connsiteX117" fmla="*/ 0 w 5664200"/>
                <a:gd name="connsiteY117"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286000 w 5664200"/>
                <a:gd name="connsiteY7" fmla="*/ 1155700 h 5257800"/>
                <a:gd name="connsiteX8" fmla="*/ 2374900 w 5664200"/>
                <a:gd name="connsiteY8" fmla="*/ 1181100 h 5257800"/>
                <a:gd name="connsiteX9" fmla="*/ 2901950 w 5664200"/>
                <a:gd name="connsiteY9" fmla="*/ 1314450 h 5257800"/>
                <a:gd name="connsiteX10" fmla="*/ 2921000 w 5664200"/>
                <a:gd name="connsiteY10" fmla="*/ 1384300 h 5257800"/>
                <a:gd name="connsiteX11" fmla="*/ 2971800 w 5664200"/>
                <a:gd name="connsiteY11" fmla="*/ 1397000 h 5257800"/>
                <a:gd name="connsiteX12" fmla="*/ 3035300 w 5664200"/>
                <a:gd name="connsiteY12" fmla="*/ 1422400 h 5257800"/>
                <a:gd name="connsiteX13" fmla="*/ 3073400 w 5664200"/>
                <a:gd name="connsiteY13" fmla="*/ 1435100 h 5257800"/>
                <a:gd name="connsiteX14" fmla="*/ 3124200 w 5664200"/>
                <a:gd name="connsiteY14" fmla="*/ 1460500 h 5257800"/>
                <a:gd name="connsiteX15" fmla="*/ 3289300 w 5664200"/>
                <a:gd name="connsiteY15" fmla="*/ 1473200 h 5257800"/>
                <a:gd name="connsiteX16" fmla="*/ 3429000 w 5664200"/>
                <a:gd name="connsiteY16" fmla="*/ 1498600 h 5257800"/>
                <a:gd name="connsiteX17" fmla="*/ 3556000 w 5664200"/>
                <a:gd name="connsiteY17" fmla="*/ 1511300 h 5257800"/>
                <a:gd name="connsiteX18" fmla="*/ 3771900 w 5664200"/>
                <a:gd name="connsiteY18" fmla="*/ 1549400 h 5257800"/>
                <a:gd name="connsiteX19" fmla="*/ 3911600 w 5664200"/>
                <a:gd name="connsiteY19" fmla="*/ 1587500 h 5257800"/>
                <a:gd name="connsiteX20" fmla="*/ 3962400 w 5664200"/>
                <a:gd name="connsiteY20" fmla="*/ 1600200 h 5257800"/>
                <a:gd name="connsiteX21" fmla="*/ 4038600 w 5664200"/>
                <a:gd name="connsiteY21" fmla="*/ 1638300 h 5257800"/>
                <a:gd name="connsiteX22" fmla="*/ 4127500 w 5664200"/>
                <a:gd name="connsiteY22" fmla="*/ 1663700 h 5257800"/>
                <a:gd name="connsiteX23" fmla="*/ 4165600 w 5664200"/>
                <a:gd name="connsiteY23" fmla="*/ 1689100 h 5257800"/>
                <a:gd name="connsiteX24" fmla="*/ 4203700 w 5664200"/>
                <a:gd name="connsiteY24" fmla="*/ 1701800 h 5257800"/>
                <a:gd name="connsiteX25" fmla="*/ 4356100 w 5664200"/>
                <a:gd name="connsiteY25" fmla="*/ 1727200 h 5257800"/>
                <a:gd name="connsiteX26" fmla="*/ 4470400 w 5664200"/>
                <a:gd name="connsiteY26" fmla="*/ 1765300 h 5257800"/>
                <a:gd name="connsiteX27" fmla="*/ 4521200 w 5664200"/>
                <a:gd name="connsiteY27" fmla="*/ 1790700 h 5257800"/>
                <a:gd name="connsiteX28" fmla="*/ 4584700 w 5664200"/>
                <a:gd name="connsiteY28" fmla="*/ 1803400 h 5257800"/>
                <a:gd name="connsiteX29" fmla="*/ 4635500 w 5664200"/>
                <a:gd name="connsiteY29" fmla="*/ 1828800 h 5257800"/>
                <a:gd name="connsiteX30" fmla="*/ 4762500 w 5664200"/>
                <a:gd name="connsiteY30" fmla="*/ 1866900 h 5257800"/>
                <a:gd name="connsiteX31" fmla="*/ 4800600 w 5664200"/>
                <a:gd name="connsiteY31" fmla="*/ 1905000 h 5257800"/>
                <a:gd name="connsiteX32" fmla="*/ 4838700 w 5664200"/>
                <a:gd name="connsiteY32" fmla="*/ 1917700 h 5257800"/>
                <a:gd name="connsiteX33" fmla="*/ 4889500 w 5664200"/>
                <a:gd name="connsiteY33" fmla="*/ 1943100 h 5257800"/>
                <a:gd name="connsiteX34" fmla="*/ 4927600 w 5664200"/>
                <a:gd name="connsiteY34" fmla="*/ 1968500 h 5257800"/>
                <a:gd name="connsiteX35" fmla="*/ 4965700 w 5664200"/>
                <a:gd name="connsiteY35" fmla="*/ 1981200 h 5257800"/>
                <a:gd name="connsiteX36" fmla="*/ 5016500 w 5664200"/>
                <a:gd name="connsiteY36" fmla="*/ 2006600 h 5257800"/>
                <a:gd name="connsiteX37" fmla="*/ 5105400 w 5664200"/>
                <a:gd name="connsiteY37" fmla="*/ 2032000 h 5257800"/>
                <a:gd name="connsiteX38" fmla="*/ 5143500 w 5664200"/>
                <a:gd name="connsiteY38" fmla="*/ 2057400 h 5257800"/>
                <a:gd name="connsiteX39" fmla="*/ 5181600 w 5664200"/>
                <a:gd name="connsiteY39" fmla="*/ 2095500 h 5257800"/>
                <a:gd name="connsiteX40" fmla="*/ 5257800 w 5664200"/>
                <a:gd name="connsiteY40" fmla="*/ 2120900 h 5257800"/>
                <a:gd name="connsiteX41" fmla="*/ 5384800 w 5664200"/>
                <a:gd name="connsiteY41" fmla="*/ 2209800 h 5257800"/>
                <a:gd name="connsiteX42" fmla="*/ 5422900 w 5664200"/>
                <a:gd name="connsiteY42" fmla="*/ 2222500 h 5257800"/>
                <a:gd name="connsiteX43" fmla="*/ 5461000 w 5664200"/>
                <a:gd name="connsiteY43" fmla="*/ 2260600 h 5257800"/>
                <a:gd name="connsiteX44" fmla="*/ 5499100 w 5664200"/>
                <a:gd name="connsiteY44" fmla="*/ 2273300 h 5257800"/>
                <a:gd name="connsiteX45" fmla="*/ 5537200 w 5664200"/>
                <a:gd name="connsiteY45" fmla="*/ 2298700 h 5257800"/>
                <a:gd name="connsiteX46" fmla="*/ 5588000 w 5664200"/>
                <a:gd name="connsiteY46" fmla="*/ 2324100 h 5257800"/>
                <a:gd name="connsiteX47" fmla="*/ 5638800 w 5664200"/>
                <a:gd name="connsiteY47" fmla="*/ 2438400 h 5257800"/>
                <a:gd name="connsiteX48" fmla="*/ 5651500 w 5664200"/>
                <a:gd name="connsiteY48" fmla="*/ 2476500 h 5257800"/>
                <a:gd name="connsiteX49" fmla="*/ 5664200 w 5664200"/>
                <a:gd name="connsiteY49" fmla="*/ 2514600 h 5257800"/>
                <a:gd name="connsiteX50" fmla="*/ 5651500 w 5664200"/>
                <a:gd name="connsiteY50" fmla="*/ 2717800 h 5257800"/>
                <a:gd name="connsiteX51" fmla="*/ 5638800 w 5664200"/>
                <a:gd name="connsiteY51" fmla="*/ 2755900 h 5257800"/>
                <a:gd name="connsiteX52" fmla="*/ 5600700 w 5664200"/>
                <a:gd name="connsiteY52" fmla="*/ 2768600 h 5257800"/>
                <a:gd name="connsiteX53" fmla="*/ 5562600 w 5664200"/>
                <a:gd name="connsiteY53" fmla="*/ 2794000 h 5257800"/>
                <a:gd name="connsiteX54" fmla="*/ 5473700 w 5664200"/>
                <a:gd name="connsiteY54" fmla="*/ 2819400 h 5257800"/>
                <a:gd name="connsiteX55" fmla="*/ 5359400 w 5664200"/>
                <a:gd name="connsiteY55" fmla="*/ 2870200 h 5257800"/>
                <a:gd name="connsiteX56" fmla="*/ 5270500 w 5664200"/>
                <a:gd name="connsiteY56" fmla="*/ 2933700 h 5257800"/>
                <a:gd name="connsiteX57" fmla="*/ 5245100 w 5664200"/>
                <a:gd name="connsiteY57" fmla="*/ 2984500 h 5257800"/>
                <a:gd name="connsiteX58" fmla="*/ 5232400 w 5664200"/>
                <a:gd name="connsiteY58" fmla="*/ 3022600 h 5257800"/>
                <a:gd name="connsiteX59" fmla="*/ 5181600 w 5664200"/>
                <a:gd name="connsiteY59" fmla="*/ 3098800 h 5257800"/>
                <a:gd name="connsiteX60" fmla="*/ 5168900 w 5664200"/>
                <a:gd name="connsiteY60" fmla="*/ 3136900 h 5257800"/>
                <a:gd name="connsiteX61" fmla="*/ 5130800 w 5664200"/>
                <a:gd name="connsiteY61" fmla="*/ 3162300 h 5257800"/>
                <a:gd name="connsiteX62" fmla="*/ 5054600 w 5664200"/>
                <a:gd name="connsiteY62" fmla="*/ 3238500 h 5257800"/>
                <a:gd name="connsiteX63" fmla="*/ 5016500 w 5664200"/>
                <a:gd name="connsiteY63" fmla="*/ 3263900 h 5257800"/>
                <a:gd name="connsiteX64" fmla="*/ 4965700 w 5664200"/>
                <a:gd name="connsiteY64" fmla="*/ 3314700 h 5257800"/>
                <a:gd name="connsiteX65" fmla="*/ 4927600 w 5664200"/>
                <a:gd name="connsiteY65" fmla="*/ 3327400 h 5257800"/>
                <a:gd name="connsiteX66" fmla="*/ 4851400 w 5664200"/>
                <a:gd name="connsiteY66" fmla="*/ 3390900 h 5257800"/>
                <a:gd name="connsiteX67" fmla="*/ 4762500 w 5664200"/>
                <a:gd name="connsiteY67" fmla="*/ 3454400 h 5257800"/>
                <a:gd name="connsiteX68" fmla="*/ 4711700 w 5664200"/>
                <a:gd name="connsiteY68" fmla="*/ 3467100 h 5257800"/>
                <a:gd name="connsiteX69" fmla="*/ 4635500 w 5664200"/>
                <a:gd name="connsiteY69" fmla="*/ 3492500 h 5257800"/>
                <a:gd name="connsiteX70" fmla="*/ 4445000 w 5664200"/>
                <a:gd name="connsiteY70" fmla="*/ 3530600 h 5257800"/>
                <a:gd name="connsiteX71" fmla="*/ 4394200 w 5664200"/>
                <a:gd name="connsiteY71" fmla="*/ 3556000 h 5257800"/>
                <a:gd name="connsiteX72" fmla="*/ 4241800 w 5664200"/>
                <a:gd name="connsiteY72" fmla="*/ 3581400 h 5257800"/>
                <a:gd name="connsiteX73" fmla="*/ 4203700 w 5664200"/>
                <a:gd name="connsiteY73" fmla="*/ 3606800 h 5257800"/>
                <a:gd name="connsiteX74" fmla="*/ 4038600 w 5664200"/>
                <a:gd name="connsiteY74" fmla="*/ 3657600 h 5257800"/>
                <a:gd name="connsiteX75" fmla="*/ 3962400 w 5664200"/>
                <a:gd name="connsiteY75" fmla="*/ 3708400 h 5257800"/>
                <a:gd name="connsiteX76" fmla="*/ 3810000 w 5664200"/>
                <a:gd name="connsiteY76" fmla="*/ 3746500 h 5257800"/>
                <a:gd name="connsiteX77" fmla="*/ 3759200 w 5664200"/>
                <a:gd name="connsiteY77" fmla="*/ 3771900 h 5257800"/>
                <a:gd name="connsiteX78" fmla="*/ 3619500 w 5664200"/>
                <a:gd name="connsiteY78" fmla="*/ 3835400 h 5257800"/>
                <a:gd name="connsiteX79" fmla="*/ 3543300 w 5664200"/>
                <a:gd name="connsiteY79" fmla="*/ 3873500 h 5257800"/>
                <a:gd name="connsiteX80" fmla="*/ 3479800 w 5664200"/>
                <a:gd name="connsiteY80" fmla="*/ 3898900 h 5257800"/>
                <a:gd name="connsiteX81" fmla="*/ 3403600 w 5664200"/>
                <a:gd name="connsiteY81" fmla="*/ 3911600 h 5257800"/>
                <a:gd name="connsiteX82" fmla="*/ 3340100 w 5664200"/>
                <a:gd name="connsiteY82" fmla="*/ 3924300 h 5257800"/>
                <a:gd name="connsiteX83" fmla="*/ 3302000 w 5664200"/>
                <a:gd name="connsiteY83" fmla="*/ 3937000 h 5257800"/>
                <a:gd name="connsiteX84" fmla="*/ 3124200 w 5664200"/>
                <a:gd name="connsiteY84" fmla="*/ 3962400 h 5257800"/>
                <a:gd name="connsiteX85" fmla="*/ 2679700 w 5664200"/>
                <a:gd name="connsiteY85" fmla="*/ 3987800 h 5257800"/>
                <a:gd name="connsiteX86" fmla="*/ 2603500 w 5664200"/>
                <a:gd name="connsiteY86" fmla="*/ 4000500 h 5257800"/>
                <a:gd name="connsiteX87" fmla="*/ 2387600 w 5664200"/>
                <a:gd name="connsiteY87" fmla="*/ 4025900 h 5257800"/>
                <a:gd name="connsiteX88" fmla="*/ 2184400 w 5664200"/>
                <a:gd name="connsiteY88" fmla="*/ 4051300 h 5257800"/>
                <a:gd name="connsiteX89" fmla="*/ 2044700 w 5664200"/>
                <a:gd name="connsiteY89" fmla="*/ 4076700 h 5257800"/>
                <a:gd name="connsiteX90" fmla="*/ 1993900 w 5664200"/>
                <a:gd name="connsiteY90" fmla="*/ 4089400 h 5257800"/>
                <a:gd name="connsiteX91" fmla="*/ 1892300 w 5664200"/>
                <a:gd name="connsiteY91" fmla="*/ 4102100 h 5257800"/>
                <a:gd name="connsiteX92" fmla="*/ 1714500 w 5664200"/>
                <a:gd name="connsiteY92" fmla="*/ 4127500 h 5257800"/>
                <a:gd name="connsiteX93" fmla="*/ 1676400 w 5664200"/>
                <a:gd name="connsiteY93" fmla="*/ 4152900 h 5257800"/>
                <a:gd name="connsiteX94" fmla="*/ 1549400 w 5664200"/>
                <a:gd name="connsiteY94" fmla="*/ 4165600 h 5257800"/>
                <a:gd name="connsiteX95" fmla="*/ 1333500 w 5664200"/>
                <a:gd name="connsiteY95" fmla="*/ 4203700 h 5257800"/>
                <a:gd name="connsiteX96" fmla="*/ 1130300 w 5664200"/>
                <a:gd name="connsiteY96" fmla="*/ 4229100 h 5257800"/>
                <a:gd name="connsiteX97" fmla="*/ 1079500 w 5664200"/>
                <a:gd name="connsiteY97" fmla="*/ 4241800 h 5257800"/>
                <a:gd name="connsiteX98" fmla="*/ 1003300 w 5664200"/>
                <a:gd name="connsiteY98" fmla="*/ 4254500 h 5257800"/>
                <a:gd name="connsiteX99" fmla="*/ 927100 w 5664200"/>
                <a:gd name="connsiteY99" fmla="*/ 4279900 h 5257800"/>
                <a:gd name="connsiteX100" fmla="*/ 838200 w 5664200"/>
                <a:gd name="connsiteY100" fmla="*/ 4343400 h 5257800"/>
                <a:gd name="connsiteX101" fmla="*/ 749300 w 5664200"/>
                <a:gd name="connsiteY101" fmla="*/ 4406900 h 5257800"/>
                <a:gd name="connsiteX102" fmla="*/ 711200 w 5664200"/>
                <a:gd name="connsiteY102" fmla="*/ 4419600 h 5257800"/>
                <a:gd name="connsiteX103" fmla="*/ 635000 w 5664200"/>
                <a:gd name="connsiteY103" fmla="*/ 4483100 h 5257800"/>
                <a:gd name="connsiteX104" fmla="*/ 584200 w 5664200"/>
                <a:gd name="connsiteY104" fmla="*/ 4521200 h 5257800"/>
                <a:gd name="connsiteX105" fmla="*/ 508000 w 5664200"/>
                <a:gd name="connsiteY105" fmla="*/ 4572000 h 5257800"/>
                <a:gd name="connsiteX106" fmla="*/ 457200 w 5664200"/>
                <a:gd name="connsiteY106" fmla="*/ 4622800 h 5257800"/>
                <a:gd name="connsiteX107" fmla="*/ 381000 w 5664200"/>
                <a:gd name="connsiteY107" fmla="*/ 4699000 h 5257800"/>
                <a:gd name="connsiteX108" fmla="*/ 330200 w 5664200"/>
                <a:gd name="connsiteY108" fmla="*/ 4775200 h 5257800"/>
                <a:gd name="connsiteX109" fmla="*/ 317500 w 5664200"/>
                <a:gd name="connsiteY109" fmla="*/ 4813300 h 5257800"/>
                <a:gd name="connsiteX110" fmla="*/ 279400 w 5664200"/>
                <a:gd name="connsiteY110" fmla="*/ 4851400 h 5257800"/>
                <a:gd name="connsiteX111" fmla="*/ 228600 w 5664200"/>
                <a:gd name="connsiteY111" fmla="*/ 4927600 h 5257800"/>
                <a:gd name="connsiteX112" fmla="*/ 165100 w 5664200"/>
                <a:gd name="connsiteY112" fmla="*/ 5016500 h 5257800"/>
                <a:gd name="connsiteX113" fmla="*/ 101600 w 5664200"/>
                <a:gd name="connsiteY113" fmla="*/ 5143500 h 5257800"/>
                <a:gd name="connsiteX114" fmla="*/ 76200 w 5664200"/>
                <a:gd name="connsiteY114" fmla="*/ 5181600 h 5257800"/>
                <a:gd name="connsiteX115" fmla="*/ 38100 w 5664200"/>
                <a:gd name="connsiteY115" fmla="*/ 5207000 h 5257800"/>
                <a:gd name="connsiteX116" fmla="*/ 0 w 5664200"/>
                <a:gd name="connsiteY116"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286000 w 5664200"/>
                <a:gd name="connsiteY7" fmla="*/ 1155700 h 5257800"/>
                <a:gd name="connsiteX8" fmla="*/ 2901950 w 5664200"/>
                <a:gd name="connsiteY8" fmla="*/ 1314450 h 5257800"/>
                <a:gd name="connsiteX9" fmla="*/ 2921000 w 5664200"/>
                <a:gd name="connsiteY9" fmla="*/ 1384300 h 5257800"/>
                <a:gd name="connsiteX10" fmla="*/ 2971800 w 5664200"/>
                <a:gd name="connsiteY10" fmla="*/ 1397000 h 5257800"/>
                <a:gd name="connsiteX11" fmla="*/ 3035300 w 5664200"/>
                <a:gd name="connsiteY11" fmla="*/ 1422400 h 5257800"/>
                <a:gd name="connsiteX12" fmla="*/ 3073400 w 5664200"/>
                <a:gd name="connsiteY12" fmla="*/ 1435100 h 5257800"/>
                <a:gd name="connsiteX13" fmla="*/ 3124200 w 5664200"/>
                <a:gd name="connsiteY13" fmla="*/ 1460500 h 5257800"/>
                <a:gd name="connsiteX14" fmla="*/ 3289300 w 5664200"/>
                <a:gd name="connsiteY14" fmla="*/ 1473200 h 5257800"/>
                <a:gd name="connsiteX15" fmla="*/ 3429000 w 5664200"/>
                <a:gd name="connsiteY15" fmla="*/ 1498600 h 5257800"/>
                <a:gd name="connsiteX16" fmla="*/ 3556000 w 5664200"/>
                <a:gd name="connsiteY16" fmla="*/ 1511300 h 5257800"/>
                <a:gd name="connsiteX17" fmla="*/ 3771900 w 5664200"/>
                <a:gd name="connsiteY17" fmla="*/ 1549400 h 5257800"/>
                <a:gd name="connsiteX18" fmla="*/ 3911600 w 5664200"/>
                <a:gd name="connsiteY18" fmla="*/ 1587500 h 5257800"/>
                <a:gd name="connsiteX19" fmla="*/ 3962400 w 5664200"/>
                <a:gd name="connsiteY19" fmla="*/ 1600200 h 5257800"/>
                <a:gd name="connsiteX20" fmla="*/ 4038600 w 5664200"/>
                <a:gd name="connsiteY20" fmla="*/ 1638300 h 5257800"/>
                <a:gd name="connsiteX21" fmla="*/ 4127500 w 5664200"/>
                <a:gd name="connsiteY21" fmla="*/ 1663700 h 5257800"/>
                <a:gd name="connsiteX22" fmla="*/ 4165600 w 5664200"/>
                <a:gd name="connsiteY22" fmla="*/ 1689100 h 5257800"/>
                <a:gd name="connsiteX23" fmla="*/ 4203700 w 5664200"/>
                <a:gd name="connsiteY23" fmla="*/ 1701800 h 5257800"/>
                <a:gd name="connsiteX24" fmla="*/ 4356100 w 5664200"/>
                <a:gd name="connsiteY24" fmla="*/ 1727200 h 5257800"/>
                <a:gd name="connsiteX25" fmla="*/ 4470400 w 5664200"/>
                <a:gd name="connsiteY25" fmla="*/ 1765300 h 5257800"/>
                <a:gd name="connsiteX26" fmla="*/ 4521200 w 5664200"/>
                <a:gd name="connsiteY26" fmla="*/ 1790700 h 5257800"/>
                <a:gd name="connsiteX27" fmla="*/ 4584700 w 5664200"/>
                <a:gd name="connsiteY27" fmla="*/ 1803400 h 5257800"/>
                <a:gd name="connsiteX28" fmla="*/ 4635500 w 5664200"/>
                <a:gd name="connsiteY28" fmla="*/ 1828800 h 5257800"/>
                <a:gd name="connsiteX29" fmla="*/ 4762500 w 5664200"/>
                <a:gd name="connsiteY29" fmla="*/ 1866900 h 5257800"/>
                <a:gd name="connsiteX30" fmla="*/ 4800600 w 5664200"/>
                <a:gd name="connsiteY30" fmla="*/ 1905000 h 5257800"/>
                <a:gd name="connsiteX31" fmla="*/ 4838700 w 5664200"/>
                <a:gd name="connsiteY31" fmla="*/ 1917700 h 5257800"/>
                <a:gd name="connsiteX32" fmla="*/ 4889500 w 5664200"/>
                <a:gd name="connsiteY32" fmla="*/ 1943100 h 5257800"/>
                <a:gd name="connsiteX33" fmla="*/ 4927600 w 5664200"/>
                <a:gd name="connsiteY33" fmla="*/ 1968500 h 5257800"/>
                <a:gd name="connsiteX34" fmla="*/ 4965700 w 5664200"/>
                <a:gd name="connsiteY34" fmla="*/ 1981200 h 5257800"/>
                <a:gd name="connsiteX35" fmla="*/ 5016500 w 5664200"/>
                <a:gd name="connsiteY35" fmla="*/ 2006600 h 5257800"/>
                <a:gd name="connsiteX36" fmla="*/ 5105400 w 5664200"/>
                <a:gd name="connsiteY36" fmla="*/ 2032000 h 5257800"/>
                <a:gd name="connsiteX37" fmla="*/ 5143500 w 5664200"/>
                <a:gd name="connsiteY37" fmla="*/ 2057400 h 5257800"/>
                <a:gd name="connsiteX38" fmla="*/ 5181600 w 5664200"/>
                <a:gd name="connsiteY38" fmla="*/ 2095500 h 5257800"/>
                <a:gd name="connsiteX39" fmla="*/ 5257800 w 5664200"/>
                <a:gd name="connsiteY39" fmla="*/ 2120900 h 5257800"/>
                <a:gd name="connsiteX40" fmla="*/ 5384800 w 5664200"/>
                <a:gd name="connsiteY40" fmla="*/ 2209800 h 5257800"/>
                <a:gd name="connsiteX41" fmla="*/ 5422900 w 5664200"/>
                <a:gd name="connsiteY41" fmla="*/ 2222500 h 5257800"/>
                <a:gd name="connsiteX42" fmla="*/ 5461000 w 5664200"/>
                <a:gd name="connsiteY42" fmla="*/ 2260600 h 5257800"/>
                <a:gd name="connsiteX43" fmla="*/ 5499100 w 5664200"/>
                <a:gd name="connsiteY43" fmla="*/ 2273300 h 5257800"/>
                <a:gd name="connsiteX44" fmla="*/ 5537200 w 5664200"/>
                <a:gd name="connsiteY44" fmla="*/ 2298700 h 5257800"/>
                <a:gd name="connsiteX45" fmla="*/ 5588000 w 5664200"/>
                <a:gd name="connsiteY45" fmla="*/ 2324100 h 5257800"/>
                <a:gd name="connsiteX46" fmla="*/ 5638800 w 5664200"/>
                <a:gd name="connsiteY46" fmla="*/ 2438400 h 5257800"/>
                <a:gd name="connsiteX47" fmla="*/ 5651500 w 5664200"/>
                <a:gd name="connsiteY47" fmla="*/ 2476500 h 5257800"/>
                <a:gd name="connsiteX48" fmla="*/ 5664200 w 5664200"/>
                <a:gd name="connsiteY48" fmla="*/ 2514600 h 5257800"/>
                <a:gd name="connsiteX49" fmla="*/ 5651500 w 5664200"/>
                <a:gd name="connsiteY49" fmla="*/ 2717800 h 5257800"/>
                <a:gd name="connsiteX50" fmla="*/ 5638800 w 5664200"/>
                <a:gd name="connsiteY50" fmla="*/ 2755900 h 5257800"/>
                <a:gd name="connsiteX51" fmla="*/ 5600700 w 5664200"/>
                <a:gd name="connsiteY51" fmla="*/ 2768600 h 5257800"/>
                <a:gd name="connsiteX52" fmla="*/ 5562600 w 5664200"/>
                <a:gd name="connsiteY52" fmla="*/ 2794000 h 5257800"/>
                <a:gd name="connsiteX53" fmla="*/ 5473700 w 5664200"/>
                <a:gd name="connsiteY53" fmla="*/ 2819400 h 5257800"/>
                <a:gd name="connsiteX54" fmla="*/ 5359400 w 5664200"/>
                <a:gd name="connsiteY54" fmla="*/ 2870200 h 5257800"/>
                <a:gd name="connsiteX55" fmla="*/ 5270500 w 5664200"/>
                <a:gd name="connsiteY55" fmla="*/ 2933700 h 5257800"/>
                <a:gd name="connsiteX56" fmla="*/ 5245100 w 5664200"/>
                <a:gd name="connsiteY56" fmla="*/ 2984500 h 5257800"/>
                <a:gd name="connsiteX57" fmla="*/ 5232400 w 5664200"/>
                <a:gd name="connsiteY57" fmla="*/ 3022600 h 5257800"/>
                <a:gd name="connsiteX58" fmla="*/ 5181600 w 5664200"/>
                <a:gd name="connsiteY58" fmla="*/ 3098800 h 5257800"/>
                <a:gd name="connsiteX59" fmla="*/ 5168900 w 5664200"/>
                <a:gd name="connsiteY59" fmla="*/ 3136900 h 5257800"/>
                <a:gd name="connsiteX60" fmla="*/ 5130800 w 5664200"/>
                <a:gd name="connsiteY60" fmla="*/ 3162300 h 5257800"/>
                <a:gd name="connsiteX61" fmla="*/ 5054600 w 5664200"/>
                <a:gd name="connsiteY61" fmla="*/ 3238500 h 5257800"/>
                <a:gd name="connsiteX62" fmla="*/ 5016500 w 5664200"/>
                <a:gd name="connsiteY62" fmla="*/ 3263900 h 5257800"/>
                <a:gd name="connsiteX63" fmla="*/ 4965700 w 5664200"/>
                <a:gd name="connsiteY63" fmla="*/ 3314700 h 5257800"/>
                <a:gd name="connsiteX64" fmla="*/ 4927600 w 5664200"/>
                <a:gd name="connsiteY64" fmla="*/ 3327400 h 5257800"/>
                <a:gd name="connsiteX65" fmla="*/ 4851400 w 5664200"/>
                <a:gd name="connsiteY65" fmla="*/ 3390900 h 5257800"/>
                <a:gd name="connsiteX66" fmla="*/ 4762500 w 5664200"/>
                <a:gd name="connsiteY66" fmla="*/ 3454400 h 5257800"/>
                <a:gd name="connsiteX67" fmla="*/ 4711700 w 5664200"/>
                <a:gd name="connsiteY67" fmla="*/ 3467100 h 5257800"/>
                <a:gd name="connsiteX68" fmla="*/ 4635500 w 5664200"/>
                <a:gd name="connsiteY68" fmla="*/ 3492500 h 5257800"/>
                <a:gd name="connsiteX69" fmla="*/ 4445000 w 5664200"/>
                <a:gd name="connsiteY69" fmla="*/ 3530600 h 5257800"/>
                <a:gd name="connsiteX70" fmla="*/ 4394200 w 5664200"/>
                <a:gd name="connsiteY70" fmla="*/ 3556000 h 5257800"/>
                <a:gd name="connsiteX71" fmla="*/ 4241800 w 5664200"/>
                <a:gd name="connsiteY71" fmla="*/ 3581400 h 5257800"/>
                <a:gd name="connsiteX72" fmla="*/ 4203700 w 5664200"/>
                <a:gd name="connsiteY72" fmla="*/ 3606800 h 5257800"/>
                <a:gd name="connsiteX73" fmla="*/ 4038600 w 5664200"/>
                <a:gd name="connsiteY73" fmla="*/ 3657600 h 5257800"/>
                <a:gd name="connsiteX74" fmla="*/ 3962400 w 5664200"/>
                <a:gd name="connsiteY74" fmla="*/ 3708400 h 5257800"/>
                <a:gd name="connsiteX75" fmla="*/ 3810000 w 5664200"/>
                <a:gd name="connsiteY75" fmla="*/ 3746500 h 5257800"/>
                <a:gd name="connsiteX76" fmla="*/ 3759200 w 5664200"/>
                <a:gd name="connsiteY76" fmla="*/ 3771900 h 5257800"/>
                <a:gd name="connsiteX77" fmla="*/ 3619500 w 5664200"/>
                <a:gd name="connsiteY77" fmla="*/ 3835400 h 5257800"/>
                <a:gd name="connsiteX78" fmla="*/ 3543300 w 5664200"/>
                <a:gd name="connsiteY78" fmla="*/ 3873500 h 5257800"/>
                <a:gd name="connsiteX79" fmla="*/ 3479800 w 5664200"/>
                <a:gd name="connsiteY79" fmla="*/ 3898900 h 5257800"/>
                <a:gd name="connsiteX80" fmla="*/ 3403600 w 5664200"/>
                <a:gd name="connsiteY80" fmla="*/ 3911600 h 5257800"/>
                <a:gd name="connsiteX81" fmla="*/ 3340100 w 5664200"/>
                <a:gd name="connsiteY81" fmla="*/ 3924300 h 5257800"/>
                <a:gd name="connsiteX82" fmla="*/ 3302000 w 5664200"/>
                <a:gd name="connsiteY82" fmla="*/ 3937000 h 5257800"/>
                <a:gd name="connsiteX83" fmla="*/ 3124200 w 5664200"/>
                <a:gd name="connsiteY83" fmla="*/ 3962400 h 5257800"/>
                <a:gd name="connsiteX84" fmla="*/ 2679700 w 5664200"/>
                <a:gd name="connsiteY84" fmla="*/ 3987800 h 5257800"/>
                <a:gd name="connsiteX85" fmla="*/ 2603500 w 5664200"/>
                <a:gd name="connsiteY85" fmla="*/ 4000500 h 5257800"/>
                <a:gd name="connsiteX86" fmla="*/ 2387600 w 5664200"/>
                <a:gd name="connsiteY86" fmla="*/ 4025900 h 5257800"/>
                <a:gd name="connsiteX87" fmla="*/ 2184400 w 5664200"/>
                <a:gd name="connsiteY87" fmla="*/ 4051300 h 5257800"/>
                <a:gd name="connsiteX88" fmla="*/ 2044700 w 5664200"/>
                <a:gd name="connsiteY88" fmla="*/ 4076700 h 5257800"/>
                <a:gd name="connsiteX89" fmla="*/ 1993900 w 5664200"/>
                <a:gd name="connsiteY89" fmla="*/ 4089400 h 5257800"/>
                <a:gd name="connsiteX90" fmla="*/ 1892300 w 5664200"/>
                <a:gd name="connsiteY90" fmla="*/ 4102100 h 5257800"/>
                <a:gd name="connsiteX91" fmla="*/ 1714500 w 5664200"/>
                <a:gd name="connsiteY91" fmla="*/ 4127500 h 5257800"/>
                <a:gd name="connsiteX92" fmla="*/ 1676400 w 5664200"/>
                <a:gd name="connsiteY92" fmla="*/ 4152900 h 5257800"/>
                <a:gd name="connsiteX93" fmla="*/ 1549400 w 5664200"/>
                <a:gd name="connsiteY93" fmla="*/ 4165600 h 5257800"/>
                <a:gd name="connsiteX94" fmla="*/ 1333500 w 5664200"/>
                <a:gd name="connsiteY94" fmla="*/ 4203700 h 5257800"/>
                <a:gd name="connsiteX95" fmla="*/ 1130300 w 5664200"/>
                <a:gd name="connsiteY95" fmla="*/ 4229100 h 5257800"/>
                <a:gd name="connsiteX96" fmla="*/ 1079500 w 5664200"/>
                <a:gd name="connsiteY96" fmla="*/ 4241800 h 5257800"/>
                <a:gd name="connsiteX97" fmla="*/ 1003300 w 5664200"/>
                <a:gd name="connsiteY97" fmla="*/ 4254500 h 5257800"/>
                <a:gd name="connsiteX98" fmla="*/ 927100 w 5664200"/>
                <a:gd name="connsiteY98" fmla="*/ 4279900 h 5257800"/>
                <a:gd name="connsiteX99" fmla="*/ 838200 w 5664200"/>
                <a:gd name="connsiteY99" fmla="*/ 4343400 h 5257800"/>
                <a:gd name="connsiteX100" fmla="*/ 749300 w 5664200"/>
                <a:gd name="connsiteY100" fmla="*/ 4406900 h 5257800"/>
                <a:gd name="connsiteX101" fmla="*/ 711200 w 5664200"/>
                <a:gd name="connsiteY101" fmla="*/ 4419600 h 5257800"/>
                <a:gd name="connsiteX102" fmla="*/ 635000 w 5664200"/>
                <a:gd name="connsiteY102" fmla="*/ 4483100 h 5257800"/>
                <a:gd name="connsiteX103" fmla="*/ 584200 w 5664200"/>
                <a:gd name="connsiteY103" fmla="*/ 4521200 h 5257800"/>
                <a:gd name="connsiteX104" fmla="*/ 508000 w 5664200"/>
                <a:gd name="connsiteY104" fmla="*/ 4572000 h 5257800"/>
                <a:gd name="connsiteX105" fmla="*/ 457200 w 5664200"/>
                <a:gd name="connsiteY105" fmla="*/ 4622800 h 5257800"/>
                <a:gd name="connsiteX106" fmla="*/ 381000 w 5664200"/>
                <a:gd name="connsiteY106" fmla="*/ 4699000 h 5257800"/>
                <a:gd name="connsiteX107" fmla="*/ 330200 w 5664200"/>
                <a:gd name="connsiteY107" fmla="*/ 4775200 h 5257800"/>
                <a:gd name="connsiteX108" fmla="*/ 317500 w 5664200"/>
                <a:gd name="connsiteY108" fmla="*/ 4813300 h 5257800"/>
                <a:gd name="connsiteX109" fmla="*/ 279400 w 5664200"/>
                <a:gd name="connsiteY109" fmla="*/ 4851400 h 5257800"/>
                <a:gd name="connsiteX110" fmla="*/ 228600 w 5664200"/>
                <a:gd name="connsiteY110" fmla="*/ 4927600 h 5257800"/>
                <a:gd name="connsiteX111" fmla="*/ 165100 w 5664200"/>
                <a:gd name="connsiteY111" fmla="*/ 5016500 h 5257800"/>
                <a:gd name="connsiteX112" fmla="*/ 101600 w 5664200"/>
                <a:gd name="connsiteY112" fmla="*/ 5143500 h 5257800"/>
                <a:gd name="connsiteX113" fmla="*/ 76200 w 5664200"/>
                <a:gd name="connsiteY113" fmla="*/ 5181600 h 5257800"/>
                <a:gd name="connsiteX114" fmla="*/ 38100 w 5664200"/>
                <a:gd name="connsiteY114" fmla="*/ 5207000 h 5257800"/>
                <a:gd name="connsiteX115" fmla="*/ 0 w 5664200"/>
                <a:gd name="connsiteY115"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247900 w 5664200"/>
                <a:gd name="connsiteY6" fmla="*/ 1130300 h 5257800"/>
                <a:gd name="connsiteX7" fmla="*/ 2901950 w 5664200"/>
                <a:gd name="connsiteY7" fmla="*/ 1314450 h 5257800"/>
                <a:gd name="connsiteX8" fmla="*/ 2921000 w 5664200"/>
                <a:gd name="connsiteY8" fmla="*/ 1384300 h 5257800"/>
                <a:gd name="connsiteX9" fmla="*/ 2971800 w 5664200"/>
                <a:gd name="connsiteY9" fmla="*/ 1397000 h 5257800"/>
                <a:gd name="connsiteX10" fmla="*/ 3035300 w 5664200"/>
                <a:gd name="connsiteY10" fmla="*/ 1422400 h 5257800"/>
                <a:gd name="connsiteX11" fmla="*/ 3073400 w 5664200"/>
                <a:gd name="connsiteY11" fmla="*/ 1435100 h 5257800"/>
                <a:gd name="connsiteX12" fmla="*/ 3124200 w 5664200"/>
                <a:gd name="connsiteY12" fmla="*/ 1460500 h 5257800"/>
                <a:gd name="connsiteX13" fmla="*/ 3289300 w 5664200"/>
                <a:gd name="connsiteY13" fmla="*/ 1473200 h 5257800"/>
                <a:gd name="connsiteX14" fmla="*/ 3429000 w 5664200"/>
                <a:gd name="connsiteY14" fmla="*/ 1498600 h 5257800"/>
                <a:gd name="connsiteX15" fmla="*/ 3556000 w 5664200"/>
                <a:gd name="connsiteY15" fmla="*/ 1511300 h 5257800"/>
                <a:gd name="connsiteX16" fmla="*/ 3771900 w 5664200"/>
                <a:gd name="connsiteY16" fmla="*/ 1549400 h 5257800"/>
                <a:gd name="connsiteX17" fmla="*/ 3911600 w 5664200"/>
                <a:gd name="connsiteY17" fmla="*/ 1587500 h 5257800"/>
                <a:gd name="connsiteX18" fmla="*/ 3962400 w 5664200"/>
                <a:gd name="connsiteY18" fmla="*/ 1600200 h 5257800"/>
                <a:gd name="connsiteX19" fmla="*/ 4038600 w 5664200"/>
                <a:gd name="connsiteY19" fmla="*/ 1638300 h 5257800"/>
                <a:gd name="connsiteX20" fmla="*/ 4127500 w 5664200"/>
                <a:gd name="connsiteY20" fmla="*/ 1663700 h 5257800"/>
                <a:gd name="connsiteX21" fmla="*/ 4165600 w 5664200"/>
                <a:gd name="connsiteY21" fmla="*/ 1689100 h 5257800"/>
                <a:gd name="connsiteX22" fmla="*/ 4203700 w 5664200"/>
                <a:gd name="connsiteY22" fmla="*/ 1701800 h 5257800"/>
                <a:gd name="connsiteX23" fmla="*/ 4356100 w 5664200"/>
                <a:gd name="connsiteY23" fmla="*/ 1727200 h 5257800"/>
                <a:gd name="connsiteX24" fmla="*/ 4470400 w 5664200"/>
                <a:gd name="connsiteY24" fmla="*/ 1765300 h 5257800"/>
                <a:gd name="connsiteX25" fmla="*/ 4521200 w 5664200"/>
                <a:gd name="connsiteY25" fmla="*/ 1790700 h 5257800"/>
                <a:gd name="connsiteX26" fmla="*/ 4584700 w 5664200"/>
                <a:gd name="connsiteY26" fmla="*/ 1803400 h 5257800"/>
                <a:gd name="connsiteX27" fmla="*/ 4635500 w 5664200"/>
                <a:gd name="connsiteY27" fmla="*/ 1828800 h 5257800"/>
                <a:gd name="connsiteX28" fmla="*/ 4762500 w 5664200"/>
                <a:gd name="connsiteY28" fmla="*/ 1866900 h 5257800"/>
                <a:gd name="connsiteX29" fmla="*/ 4800600 w 5664200"/>
                <a:gd name="connsiteY29" fmla="*/ 1905000 h 5257800"/>
                <a:gd name="connsiteX30" fmla="*/ 4838700 w 5664200"/>
                <a:gd name="connsiteY30" fmla="*/ 1917700 h 5257800"/>
                <a:gd name="connsiteX31" fmla="*/ 4889500 w 5664200"/>
                <a:gd name="connsiteY31" fmla="*/ 1943100 h 5257800"/>
                <a:gd name="connsiteX32" fmla="*/ 4927600 w 5664200"/>
                <a:gd name="connsiteY32" fmla="*/ 1968500 h 5257800"/>
                <a:gd name="connsiteX33" fmla="*/ 4965700 w 5664200"/>
                <a:gd name="connsiteY33" fmla="*/ 1981200 h 5257800"/>
                <a:gd name="connsiteX34" fmla="*/ 5016500 w 5664200"/>
                <a:gd name="connsiteY34" fmla="*/ 2006600 h 5257800"/>
                <a:gd name="connsiteX35" fmla="*/ 5105400 w 5664200"/>
                <a:gd name="connsiteY35" fmla="*/ 2032000 h 5257800"/>
                <a:gd name="connsiteX36" fmla="*/ 5143500 w 5664200"/>
                <a:gd name="connsiteY36" fmla="*/ 2057400 h 5257800"/>
                <a:gd name="connsiteX37" fmla="*/ 5181600 w 5664200"/>
                <a:gd name="connsiteY37" fmla="*/ 2095500 h 5257800"/>
                <a:gd name="connsiteX38" fmla="*/ 5257800 w 5664200"/>
                <a:gd name="connsiteY38" fmla="*/ 2120900 h 5257800"/>
                <a:gd name="connsiteX39" fmla="*/ 5384800 w 5664200"/>
                <a:gd name="connsiteY39" fmla="*/ 2209800 h 5257800"/>
                <a:gd name="connsiteX40" fmla="*/ 5422900 w 5664200"/>
                <a:gd name="connsiteY40" fmla="*/ 2222500 h 5257800"/>
                <a:gd name="connsiteX41" fmla="*/ 5461000 w 5664200"/>
                <a:gd name="connsiteY41" fmla="*/ 2260600 h 5257800"/>
                <a:gd name="connsiteX42" fmla="*/ 5499100 w 5664200"/>
                <a:gd name="connsiteY42" fmla="*/ 2273300 h 5257800"/>
                <a:gd name="connsiteX43" fmla="*/ 5537200 w 5664200"/>
                <a:gd name="connsiteY43" fmla="*/ 2298700 h 5257800"/>
                <a:gd name="connsiteX44" fmla="*/ 5588000 w 5664200"/>
                <a:gd name="connsiteY44" fmla="*/ 2324100 h 5257800"/>
                <a:gd name="connsiteX45" fmla="*/ 5638800 w 5664200"/>
                <a:gd name="connsiteY45" fmla="*/ 2438400 h 5257800"/>
                <a:gd name="connsiteX46" fmla="*/ 5651500 w 5664200"/>
                <a:gd name="connsiteY46" fmla="*/ 2476500 h 5257800"/>
                <a:gd name="connsiteX47" fmla="*/ 5664200 w 5664200"/>
                <a:gd name="connsiteY47" fmla="*/ 2514600 h 5257800"/>
                <a:gd name="connsiteX48" fmla="*/ 5651500 w 5664200"/>
                <a:gd name="connsiteY48" fmla="*/ 2717800 h 5257800"/>
                <a:gd name="connsiteX49" fmla="*/ 5638800 w 5664200"/>
                <a:gd name="connsiteY49" fmla="*/ 2755900 h 5257800"/>
                <a:gd name="connsiteX50" fmla="*/ 5600700 w 5664200"/>
                <a:gd name="connsiteY50" fmla="*/ 2768600 h 5257800"/>
                <a:gd name="connsiteX51" fmla="*/ 5562600 w 5664200"/>
                <a:gd name="connsiteY51" fmla="*/ 2794000 h 5257800"/>
                <a:gd name="connsiteX52" fmla="*/ 5473700 w 5664200"/>
                <a:gd name="connsiteY52" fmla="*/ 2819400 h 5257800"/>
                <a:gd name="connsiteX53" fmla="*/ 5359400 w 5664200"/>
                <a:gd name="connsiteY53" fmla="*/ 2870200 h 5257800"/>
                <a:gd name="connsiteX54" fmla="*/ 5270500 w 5664200"/>
                <a:gd name="connsiteY54" fmla="*/ 2933700 h 5257800"/>
                <a:gd name="connsiteX55" fmla="*/ 5245100 w 5664200"/>
                <a:gd name="connsiteY55" fmla="*/ 2984500 h 5257800"/>
                <a:gd name="connsiteX56" fmla="*/ 5232400 w 5664200"/>
                <a:gd name="connsiteY56" fmla="*/ 3022600 h 5257800"/>
                <a:gd name="connsiteX57" fmla="*/ 5181600 w 5664200"/>
                <a:gd name="connsiteY57" fmla="*/ 3098800 h 5257800"/>
                <a:gd name="connsiteX58" fmla="*/ 5168900 w 5664200"/>
                <a:gd name="connsiteY58" fmla="*/ 3136900 h 5257800"/>
                <a:gd name="connsiteX59" fmla="*/ 5130800 w 5664200"/>
                <a:gd name="connsiteY59" fmla="*/ 3162300 h 5257800"/>
                <a:gd name="connsiteX60" fmla="*/ 5054600 w 5664200"/>
                <a:gd name="connsiteY60" fmla="*/ 3238500 h 5257800"/>
                <a:gd name="connsiteX61" fmla="*/ 5016500 w 5664200"/>
                <a:gd name="connsiteY61" fmla="*/ 3263900 h 5257800"/>
                <a:gd name="connsiteX62" fmla="*/ 4965700 w 5664200"/>
                <a:gd name="connsiteY62" fmla="*/ 3314700 h 5257800"/>
                <a:gd name="connsiteX63" fmla="*/ 4927600 w 5664200"/>
                <a:gd name="connsiteY63" fmla="*/ 3327400 h 5257800"/>
                <a:gd name="connsiteX64" fmla="*/ 4851400 w 5664200"/>
                <a:gd name="connsiteY64" fmla="*/ 3390900 h 5257800"/>
                <a:gd name="connsiteX65" fmla="*/ 4762500 w 5664200"/>
                <a:gd name="connsiteY65" fmla="*/ 3454400 h 5257800"/>
                <a:gd name="connsiteX66" fmla="*/ 4711700 w 5664200"/>
                <a:gd name="connsiteY66" fmla="*/ 3467100 h 5257800"/>
                <a:gd name="connsiteX67" fmla="*/ 4635500 w 5664200"/>
                <a:gd name="connsiteY67" fmla="*/ 3492500 h 5257800"/>
                <a:gd name="connsiteX68" fmla="*/ 4445000 w 5664200"/>
                <a:gd name="connsiteY68" fmla="*/ 3530600 h 5257800"/>
                <a:gd name="connsiteX69" fmla="*/ 4394200 w 5664200"/>
                <a:gd name="connsiteY69" fmla="*/ 3556000 h 5257800"/>
                <a:gd name="connsiteX70" fmla="*/ 4241800 w 5664200"/>
                <a:gd name="connsiteY70" fmla="*/ 3581400 h 5257800"/>
                <a:gd name="connsiteX71" fmla="*/ 4203700 w 5664200"/>
                <a:gd name="connsiteY71" fmla="*/ 3606800 h 5257800"/>
                <a:gd name="connsiteX72" fmla="*/ 4038600 w 5664200"/>
                <a:gd name="connsiteY72" fmla="*/ 3657600 h 5257800"/>
                <a:gd name="connsiteX73" fmla="*/ 3962400 w 5664200"/>
                <a:gd name="connsiteY73" fmla="*/ 3708400 h 5257800"/>
                <a:gd name="connsiteX74" fmla="*/ 3810000 w 5664200"/>
                <a:gd name="connsiteY74" fmla="*/ 3746500 h 5257800"/>
                <a:gd name="connsiteX75" fmla="*/ 3759200 w 5664200"/>
                <a:gd name="connsiteY75" fmla="*/ 3771900 h 5257800"/>
                <a:gd name="connsiteX76" fmla="*/ 3619500 w 5664200"/>
                <a:gd name="connsiteY76" fmla="*/ 3835400 h 5257800"/>
                <a:gd name="connsiteX77" fmla="*/ 3543300 w 5664200"/>
                <a:gd name="connsiteY77" fmla="*/ 3873500 h 5257800"/>
                <a:gd name="connsiteX78" fmla="*/ 3479800 w 5664200"/>
                <a:gd name="connsiteY78" fmla="*/ 3898900 h 5257800"/>
                <a:gd name="connsiteX79" fmla="*/ 3403600 w 5664200"/>
                <a:gd name="connsiteY79" fmla="*/ 3911600 h 5257800"/>
                <a:gd name="connsiteX80" fmla="*/ 3340100 w 5664200"/>
                <a:gd name="connsiteY80" fmla="*/ 3924300 h 5257800"/>
                <a:gd name="connsiteX81" fmla="*/ 3302000 w 5664200"/>
                <a:gd name="connsiteY81" fmla="*/ 3937000 h 5257800"/>
                <a:gd name="connsiteX82" fmla="*/ 3124200 w 5664200"/>
                <a:gd name="connsiteY82" fmla="*/ 3962400 h 5257800"/>
                <a:gd name="connsiteX83" fmla="*/ 2679700 w 5664200"/>
                <a:gd name="connsiteY83" fmla="*/ 3987800 h 5257800"/>
                <a:gd name="connsiteX84" fmla="*/ 2603500 w 5664200"/>
                <a:gd name="connsiteY84" fmla="*/ 4000500 h 5257800"/>
                <a:gd name="connsiteX85" fmla="*/ 2387600 w 5664200"/>
                <a:gd name="connsiteY85" fmla="*/ 4025900 h 5257800"/>
                <a:gd name="connsiteX86" fmla="*/ 2184400 w 5664200"/>
                <a:gd name="connsiteY86" fmla="*/ 4051300 h 5257800"/>
                <a:gd name="connsiteX87" fmla="*/ 2044700 w 5664200"/>
                <a:gd name="connsiteY87" fmla="*/ 4076700 h 5257800"/>
                <a:gd name="connsiteX88" fmla="*/ 1993900 w 5664200"/>
                <a:gd name="connsiteY88" fmla="*/ 4089400 h 5257800"/>
                <a:gd name="connsiteX89" fmla="*/ 1892300 w 5664200"/>
                <a:gd name="connsiteY89" fmla="*/ 4102100 h 5257800"/>
                <a:gd name="connsiteX90" fmla="*/ 1714500 w 5664200"/>
                <a:gd name="connsiteY90" fmla="*/ 4127500 h 5257800"/>
                <a:gd name="connsiteX91" fmla="*/ 1676400 w 5664200"/>
                <a:gd name="connsiteY91" fmla="*/ 4152900 h 5257800"/>
                <a:gd name="connsiteX92" fmla="*/ 1549400 w 5664200"/>
                <a:gd name="connsiteY92" fmla="*/ 4165600 h 5257800"/>
                <a:gd name="connsiteX93" fmla="*/ 1333500 w 5664200"/>
                <a:gd name="connsiteY93" fmla="*/ 4203700 h 5257800"/>
                <a:gd name="connsiteX94" fmla="*/ 1130300 w 5664200"/>
                <a:gd name="connsiteY94" fmla="*/ 4229100 h 5257800"/>
                <a:gd name="connsiteX95" fmla="*/ 1079500 w 5664200"/>
                <a:gd name="connsiteY95" fmla="*/ 4241800 h 5257800"/>
                <a:gd name="connsiteX96" fmla="*/ 1003300 w 5664200"/>
                <a:gd name="connsiteY96" fmla="*/ 4254500 h 5257800"/>
                <a:gd name="connsiteX97" fmla="*/ 927100 w 5664200"/>
                <a:gd name="connsiteY97" fmla="*/ 4279900 h 5257800"/>
                <a:gd name="connsiteX98" fmla="*/ 838200 w 5664200"/>
                <a:gd name="connsiteY98" fmla="*/ 4343400 h 5257800"/>
                <a:gd name="connsiteX99" fmla="*/ 749300 w 5664200"/>
                <a:gd name="connsiteY99" fmla="*/ 4406900 h 5257800"/>
                <a:gd name="connsiteX100" fmla="*/ 711200 w 5664200"/>
                <a:gd name="connsiteY100" fmla="*/ 4419600 h 5257800"/>
                <a:gd name="connsiteX101" fmla="*/ 635000 w 5664200"/>
                <a:gd name="connsiteY101" fmla="*/ 4483100 h 5257800"/>
                <a:gd name="connsiteX102" fmla="*/ 584200 w 5664200"/>
                <a:gd name="connsiteY102" fmla="*/ 4521200 h 5257800"/>
                <a:gd name="connsiteX103" fmla="*/ 508000 w 5664200"/>
                <a:gd name="connsiteY103" fmla="*/ 4572000 h 5257800"/>
                <a:gd name="connsiteX104" fmla="*/ 457200 w 5664200"/>
                <a:gd name="connsiteY104" fmla="*/ 4622800 h 5257800"/>
                <a:gd name="connsiteX105" fmla="*/ 381000 w 5664200"/>
                <a:gd name="connsiteY105" fmla="*/ 4699000 h 5257800"/>
                <a:gd name="connsiteX106" fmla="*/ 330200 w 5664200"/>
                <a:gd name="connsiteY106" fmla="*/ 4775200 h 5257800"/>
                <a:gd name="connsiteX107" fmla="*/ 317500 w 5664200"/>
                <a:gd name="connsiteY107" fmla="*/ 4813300 h 5257800"/>
                <a:gd name="connsiteX108" fmla="*/ 279400 w 5664200"/>
                <a:gd name="connsiteY108" fmla="*/ 4851400 h 5257800"/>
                <a:gd name="connsiteX109" fmla="*/ 228600 w 5664200"/>
                <a:gd name="connsiteY109" fmla="*/ 4927600 h 5257800"/>
                <a:gd name="connsiteX110" fmla="*/ 165100 w 5664200"/>
                <a:gd name="connsiteY110" fmla="*/ 5016500 h 5257800"/>
                <a:gd name="connsiteX111" fmla="*/ 101600 w 5664200"/>
                <a:gd name="connsiteY111" fmla="*/ 5143500 h 5257800"/>
                <a:gd name="connsiteX112" fmla="*/ 76200 w 5664200"/>
                <a:gd name="connsiteY112" fmla="*/ 5181600 h 5257800"/>
                <a:gd name="connsiteX113" fmla="*/ 38100 w 5664200"/>
                <a:gd name="connsiteY113" fmla="*/ 5207000 h 5257800"/>
                <a:gd name="connsiteX114" fmla="*/ 0 w 5664200"/>
                <a:gd name="connsiteY114"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197100 w 5664200"/>
                <a:gd name="connsiteY5" fmla="*/ 1117600 h 5257800"/>
                <a:gd name="connsiteX6" fmla="*/ 2901950 w 5664200"/>
                <a:gd name="connsiteY6" fmla="*/ 1314450 h 5257800"/>
                <a:gd name="connsiteX7" fmla="*/ 2921000 w 5664200"/>
                <a:gd name="connsiteY7" fmla="*/ 1384300 h 5257800"/>
                <a:gd name="connsiteX8" fmla="*/ 2971800 w 5664200"/>
                <a:gd name="connsiteY8" fmla="*/ 1397000 h 5257800"/>
                <a:gd name="connsiteX9" fmla="*/ 3035300 w 5664200"/>
                <a:gd name="connsiteY9" fmla="*/ 1422400 h 5257800"/>
                <a:gd name="connsiteX10" fmla="*/ 3073400 w 5664200"/>
                <a:gd name="connsiteY10" fmla="*/ 1435100 h 5257800"/>
                <a:gd name="connsiteX11" fmla="*/ 3124200 w 5664200"/>
                <a:gd name="connsiteY11" fmla="*/ 1460500 h 5257800"/>
                <a:gd name="connsiteX12" fmla="*/ 3289300 w 5664200"/>
                <a:gd name="connsiteY12" fmla="*/ 1473200 h 5257800"/>
                <a:gd name="connsiteX13" fmla="*/ 3429000 w 5664200"/>
                <a:gd name="connsiteY13" fmla="*/ 1498600 h 5257800"/>
                <a:gd name="connsiteX14" fmla="*/ 3556000 w 5664200"/>
                <a:gd name="connsiteY14" fmla="*/ 1511300 h 5257800"/>
                <a:gd name="connsiteX15" fmla="*/ 3771900 w 5664200"/>
                <a:gd name="connsiteY15" fmla="*/ 1549400 h 5257800"/>
                <a:gd name="connsiteX16" fmla="*/ 3911600 w 5664200"/>
                <a:gd name="connsiteY16" fmla="*/ 1587500 h 5257800"/>
                <a:gd name="connsiteX17" fmla="*/ 3962400 w 5664200"/>
                <a:gd name="connsiteY17" fmla="*/ 1600200 h 5257800"/>
                <a:gd name="connsiteX18" fmla="*/ 4038600 w 5664200"/>
                <a:gd name="connsiteY18" fmla="*/ 1638300 h 5257800"/>
                <a:gd name="connsiteX19" fmla="*/ 4127500 w 5664200"/>
                <a:gd name="connsiteY19" fmla="*/ 1663700 h 5257800"/>
                <a:gd name="connsiteX20" fmla="*/ 4165600 w 5664200"/>
                <a:gd name="connsiteY20" fmla="*/ 1689100 h 5257800"/>
                <a:gd name="connsiteX21" fmla="*/ 4203700 w 5664200"/>
                <a:gd name="connsiteY21" fmla="*/ 1701800 h 5257800"/>
                <a:gd name="connsiteX22" fmla="*/ 4356100 w 5664200"/>
                <a:gd name="connsiteY22" fmla="*/ 1727200 h 5257800"/>
                <a:gd name="connsiteX23" fmla="*/ 4470400 w 5664200"/>
                <a:gd name="connsiteY23" fmla="*/ 1765300 h 5257800"/>
                <a:gd name="connsiteX24" fmla="*/ 4521200 w 5664200"/>
                <a:gd name="connsiteY24" fmla="*/ 1790700 h 5257800"/>
                <a:gd name="connsiteX25" fmla="*/ 4584700 w 5664200"/>
                <a:gd name="connsiteY25" fmla="*/ 1803400 h 5257800"/>
                <a:gd name="connsiteX26" fmla="*/ 4635500 w 5664200"/>
                <a:gd name="connsiteY26" fmla="*/ 1828800 h 5257800"/>
                <a:gd name="connsiteX27" fmla="*/ 4762500 w 5664200"/>
                <a:gd name="connsiteY27" fmla="*/ 1866900 h 5257800"/>
                <a:gd name="connsiteX28" fmla="*/ 4800600 w 5664200"/>
                <a:gd name="connsiteY28" fmla="*/ 1905000 h 5257800"/>
                <a:gd name="connsiteX29" fmla="*/ 4838700 w 5664200"/>
                <a:gd name="connsiteY29" fmla="*/ 1917700 h 5257800"/>
                <a:gd name="connsiteX30" fmla="*/ 4889500 w 5664200"/>
                <a:gd name="connsiteY30" fmla="*/ 1943100 h 5257800"/>
                <a:gd name="connsiteX31" fmla="*/ 4927600 w 5664200"/>
                <a:gd name="connsiteY31" fmla="*/ 1968500 h 5257800"/>
                <a:gd name="connsiteX32" fmla="*/ 4965700 w 5664200"/>
                <a:gd name="connsiteY32" fmla="*/ 1981200 h 5257800"/>
                <a:gd name="connsiteX33" fmla="*/ 5016500 w 5664200"/>
                <a:gd name="connsiteY33" fmla="*/ 2006600 h 5257800"/>
                <a:gd name="connsiteX34" fmla="*/ 5105400 w 5664200"/>
                <a:gd name="connsiteY34" fmla="*/ 2032000 h 5257800"/>
                <a:gd name="connsiteX35" fmla="*/ 5143500 w 5664200"/>
                <a:gd name="connsiteY35" fmla="*/ 2057400 h 5257800"/>
                <a:gd name="connsiteX36" fmla="*/ 5181600 w 5664200"/>
                <a:gd name="connsiteY36" fmla="*/ 2095500 h 5257800"/>
                <a:gd name="connsiteX37" fmla="*/ 5257800 w 5664200"/>
                <a:gd name="connsiteY37" fmla="*/ 2120900 h 5257800"/>
                <a:gd name="connsiteX38" fmla="*/ 5384800 w 5664200"/>
                <a:gd name="connsiteY38" fmla="*/ 2209800 h 5257800"/>
                <a:gd name="connsiteX39" fmla="*/ 5422900 w 5664200"/>
                <a:gd name="connsiteY39" fmla="*/ 2222500 h 5257800"/>
                <a:gd name="connsiteX40" fmla="*/ 5461000 w 5664200"/>
                <a:gd name="connsiteY40" fmla="*/ 2260600 h 5257800"/>
                <a:gd name="connsiteX41" fmla="*/ 5499100 w 5664200"/>
                <a:gd name="connsiteY41" fmla="*/ 2273300 h 5257800"/>
                <a:gd name="connsiteX42" fmla="*/ 5537200 w 5664200"/>
                <a:gd name="connsiteY42" fmla="*/ 2298700 h 5257800"/>
                <a:gd name="connsiteX43" fmla="*/ 5588000 w 5664200"/>
                <a:gd name="connsiteY43" fmla="*/ 2324100 h 5257800"/>
                <a:gd name="connsiteX44" fmla="*/ 5638800 w 5664200"/>
                <a:gd name="connsiteY44" fmla="*/ 2438400 h 5257800"/>
                <a:gd name="connsiteX45" fmla="*/ 5651500 w 5664200"/>
                <a:gd name="connsiteY45" fmla="*/ 2476500 h 5257800"/>
                <a:gd name="connsiteX46" fmla="*/ 5664200 w 5664200"/>
                <a:gd name="connsiteY46" fmla="*/ 2514600 h 5257800"/>
                <a:gd name="connsiteX47" fmla="*/ 5651500 w 5664200"/>
                <a:gd name="connsiteY47" fmla="*/ 2717800 h 5257800"/>
                <a:gd name="connsiteX48" fmla="*/ 5638800 w 5664200"/>
                <a:gd name="connsiteY48" fmla="*/ 2755900 h 5257800"/>
                <a:gd name="connsiteX49" fmla="*/ 5600700 w 5664200"/>
                <a:gd name="connsiteY49" fmla="*/ 2768600 h 5257800"/>
                <a:gd name="connsiteX50" fmla="*/ 5562600 w 5664200"/>
                <a:gd name="connsiteY50" fmla="*/ 2794000 h 5257800"/>
                <a:gd name="connsiteX51" fmla="*/ 5473700 w 5664200"/>
                <a:gd name="connsiteY51" fmla="*/ 2819400 h 5257800"/>
                <a:gd name="connsiteX52" fmla="*/ 5359400 w 5664200"/>
                <a:gd name="connsiteY52" fmla="*/ 2870200 h 5257800"/>
                <a:gd name="connsiteX53" fmla="*/ 5270500 w 5664200"/>
                <a:gd name="connsiteY53" fmla="*/ 2933700 h 5257800"/>
                <a:gd name="connsiteX54" fmla="*/ 5245100 w 5664200"/>
                <a:gd name="connsiteY54" fmla="*/ 2984500 h 5257800"/>
                <a:gd name="connsiteX55" fmla="*/ 5232400 w 5664200"/>
                <a:gd name="connsiteY55" fmla="*/ 3022600 h 5257800"/>
                <a:gd name="connsiteX56" fmla="*/ 5181600 w 5664200"/>
                <a:gd name="connsiteY56" fmla="*/ 3098800 h 5257800"/>
                <a:gd name="connsiteX57" fmla="*/ 5168900 w 5664200"/>
                <a:gd name="connsiteY57" fmla="*/ 3136900 h 5257800"/>
                <a:gd name="connsiteX58" fmla="*/ 5130800 w 5664200"/>
                <a:gd name="connsiteY58" fmla="*/ 3162300 h 5257800"/>
                <a:gd name="connsiteX59" fmla="*/ 5054600 w 5664200"/>
                <a:gd name="connsiteY59" fmla="*/ 3238500 h 5257800"/>
                <a:gd name="connsiteX60" fmla="*/ 5016500 w 5664200"/>
                <a:gd name="connsiteY60" fmla="*/ 3263900 h 5257800"/>
                <a:gd name="connsiteX61" fmla="*/ 4965700 w 5664200"/>
                <a:gd name="connsiteY61" fmla="*/ 3314700 h 5257800"/>
                <a:gd name="connsiteX62" fmla="*/ 4927600 w 5664200"/>
                <a:gd name="connsiteY62" fmla="*/ 3327400 h 5257800"/>
                <a:gd name="connsiteX63" fmla="*/ 4851400 w 5664200"/>
                <a:gd name="connsiteY63" fmla="*/ 3390900 h 5257800"/>
                <a:gd name="connsiteX64" fmla="*/ 4762500 w 5664200"/>
                <a:gd name="connsiteY64" fmla="*/ 3454400 h 5257800"/>
                <a:gd name="connsiteX65" fmla="*/ 4711700 w 5664200"/>
                <a:gd name="connsiteY65" fmla="*/ 3467100 h 5257800"/>
                <a:gd name="connsiteX66" fmla="*/ 4635500 w 5664200"/>
                <a:gd name="connsiteY66" fmla="*/ 3492500 h 5257800"/>
                <a:gd name="connsiteX67" fmla="*/ 4445000 w 5664200"/>
                <a:gd name="connsiteY67" fmla="*/ 3530600 h 5257800"/>
                <a:gd name="connsiteX68" fmla="*/ 4394200 w 5664200"/>
                <a:gd name="connsiteY68" fmla="*/ 3556000 h 5257800"/>
                <a:gd name="connsiteX69" fmla="*/ 4241800 w 5664200"/>
                <a:gd name="connsiteY69" fmla="*/ 3581400 h 5257800"/>
                <a:gd name="connsiteX70" fmla="*/ 4203700 w 5664200"/>
                <a:gd name="connsiteY70" fmla="*/ 3606800 h 5257800"/>
                <a:gd name="connsiteX71" fmla="*/ 4038600 w 5664200"/>
                <a:gd name="connsiteY71" fmla="*/ 3657600 h 5257800"/>
                <a:gd name="connsiteX72" fmla="*/ 3962400 w 5664200"/>
                <a:gd name="connsiteY72" fmla="*/ 3708400 h 5257800"/>
                <a:gd name="connsiteX73" fmla="*/ 3810000 w 5664200"/>
                <a:gd name="connsiteY73" fmla="*/ 3746500 h 5257800"/>
                <a:gd name="connsiteX74" fmla="*/ 3759200 w 5664200"/>
                <a:gd name="connsiteY74" fmla="*/ 3771900 h 5257800"/>
                <a:gd name="connsiteX75" fmla="*/ 3619500 w 5664200"/>
                <a:gd name="connsiteY75" fmla="*/ 3835400 h 5257800"/>
                <a:gd name="connsiteX76" fmla="*/ 3543300 w 5664200"/>
                <a:gd name="connsiteY76" fmla="*/ 3873500 h 5257800"/>
                <a:gd name="connsiteX77" fmla="*/ 3479800 w 5664200"/>
                <a:gd name="connsiteY77" fmla="*/ 3898900 h 5257800"/>
                <a:gd name="connsiteX78" fmla="*/ 3403600 w 5664200"/>
                <a:gd name="connsiteY78" fmla="*/ 3911600 h 5257800"/>
                <a:gd name="connsiteX79" fmla="*/ 3340100 w 5664200"/>
                <a:gd name="connsiteY79" fmla="*/ 3924300 h 5257800"/>
                <a:gd name="connsiteX80" fmla="*/ 3302000 w 5664200"/>
                <a:gd name="connsiteY80" fmla="*/ 3937000 h 5257800"/>
                <a:gd name="connsiteX81" fmla="*/ 3124200 w 5664200"/>
                <a:gd name="connsiteY81" fmla="*/ 3962400 h 5257800"/>
                <a:gd name="connsiteX82" fmla="*/ 2679700 w 5664200"/>
                <a:gd name="connsiteY82" fmla="*/ 3987800 h 5257800"/>
                <a:gd name="connsiteX83" fmla="*/ 2603500 w 5664200"/>
                <a:gd name="connsiteY83" fmla="*/ 4000500 h 5257800"/>
                <a:gd name="connsiteX84" fmla="*/ 2387600 w 5664200"/>
                <a:gd name="connsiteY84" fmla="*/ 4025900 h 5257800"/>
                <a:gd name="connsiteX85" fmla="*/ 2184400 w 5664200"/>
                <a:gd name="connsiteY85" fmla="*/ 4051300 h 5257800"/>
                <a:gd name="connsiteX86" fmla="*/ 2044700 w 5664200"/>
                <a:gd name="connsiteY86" fmla="*/ 4076700 h 5257800"/>
                <a:gd name="connsiteX87" fmla="*/ 1993900 w 5664200"/>
                <a:gd name="connsiteY87" fmla="*/ 4089400 h 5257800"/>
                <a:gd name="connsiteX88" fmla="*/ 1892300 w 5664200"/>
                <a:gd name="connsiteY88" fmla="*/ 4102100 h 5257800"/>
                <a:gd name="connsiteX89" fmla="*/ 1714500 w 5664200"/>
                <a:gd name="connsiteY89" fmla="*/ 4127500 h 5257800"/>
                <a:gd name="connsiteX90" fmla="*/ 1676400 w 5664200"/>
                <a:gd name="connsiteY90" fmla="*/ 4152900 h 5257800"/>
                <a:gd name="connsiteX91" fmla="*/ 1549400 w 5664200"/>
                <a:gd name="connsiteY91" fmla="*/ 4165600 h 5257800"/>
                <a:gd name="connsiteX92" fmla="*/ 1333500 w 5664200"/>
                <a:gd name="connsiteY92" fmla="*/ 4203700 h 5257800"/>
                <a:gd name="connsiteX93" fmla="*/ 1130300 w 5664200"/>
                <a:gd name="connsiteY93" fmla="*/ 4229100 h 5257800"/>
                <a:gd name="connsiteX94" fmla="*/ 1079500 w 5664200"/>
                <a:gd name="connsiteY94" fmla="*/ 4241800 h 5257800"/>
                <a:gd name="connsiteX95" fmla="*/ 1003300 w 5664200"/>
                <a:gd name="connsiteY95" fmla="*/ 4254500 h 5257800"/>
                <a:gd name="connsiteX96" fmla="*/ 927100 w 5664200"/>
                <a:gd name="connsiteY96" fmla="*/ 4279900 h 5257800"/>
                <a:gd name="connsiteX97" fmla="*/ 838200 w 5664200"/>
                <a:gd name="connsiteY97" fmla="*/ 4343400 h 5257800"/>
                <a:gd name="connsiteX98" fmla="*/ 749300 w 5664200"/>
                <a:gd name="connsiteY98" fmla="*/ 4406900 h 5257800"/>
                <a:gd name="connsiteX99" fmla="*/ 711200 w 5664200"/>
                <a:gd name="connsiteY99" fmla="*/ 4419600 h 5257800"/>
                <a:gd name="connsiteX100" fmla="*/ 635000 w 5664200"/>
                <a:gd name="connsiteY100" fmla="*/ 4483100 h 5257800"/>
                <a:gd name="connsiteX101" fmla="*/ 584200 w 5664200"/>
                <a:gd name="connsiteY101" fmla="*/ 4521200 h 5257800"/>
                <a:gd name="connsiteX102" fmla="*/ 508000 w 5664200"/>
                <a:gd name="connsiteY102" fmla="*/ 4572000 h 5257800"/>
                <a:gd name="connsiteX103" fmla="*/ 457200 w 5664200"/>
                <a:gd name="connsiteY103" fmla="*/ 4622800 h 5257800"/>
                <a:gd name="connsiteX104" fmla="*/ 381000 w 5664200"/>
                <a:gd name="connsiteY104" fmla="*/ 4699000 h 5257800"/>
                <a:gd name="connsiteX105" fmla="*/ 330200 w 5664200"/>
                <a:gd name="connsiteY105" fmla="*/ 4775200 h 5257800"/>
                <a:gd name="connsiteX106" fmla="*/ 317500 w 5664200"/>
                <a:gd name="connsiteY106" fmla="*/ 4813300 h 5257800"/>
                <a:gd name="connsiteX107" fmla="*/ 279400 w 5664200"/>
                <a:gd name="connsiteY107" fmla="*/ 4851400 h 5257800"/>
                <a:gd name="connsiteX108" fmla="*/ 228600 w 5664200"/>
                <a:gd name="connsiteY108" fmla="*/ 4927600 h 5257800"/>
                <a:gd name="connsiteX109" fmla="*/ 165100 w 5664200"/>
                <a:gd name="connsiteY109" fmla="*/ 5016500 h 5257800"/>
                <a:gd name="connsiteX110" fmla="*/ 101600 w 5664200"/>
                <a:gd name="connsiteY110" fmla="*/ 5143500 h 5257800"/>
                <a:gd name="connsiteX111" fmla="*/ 76200 w 5664200"/>
                <a:gd name="connsiteY111" fmla="*/ 5181600 h 5257800"/>
                <a:gd name="connsiteX112" fmla="*/ 38100 w 5664200"/>
                <a:gd name="connsiteY112" fmla="*/ 5207000 h 5257800"/>
                <a:gd name="connsiteX113" fmla="*/ 0 w 5664200"/>
                <a:gd name="connsiteY113"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019300 w 5664200"/>
                <a:gd name="connsiteY4" fmla="*/ 1092200 h 5257800"/>
                <a:gd name="connsiteX5" fmla="*/ 2901950 w 5664200"/>
                <a:gd name="connsiteY5" fmla="*/ 1314450 h 5257800"/>
                <a:gd name="connsiteX6" fmla="*/ 2921000 w 5664200"/>
                <a:gd name="connsiteY6" fmla="*/ 1384300 h 5257800"/>
                <a:gd name="connsiteX7" fmla="*/ 2971800 w 5664200"/>
                <a:gd name="connsiteY7" fmla="*/ 1397000 h 5257800"/>
                <a:gd name="connsiteX8" fmla="*/ 3035300 w 5664200"/>
                <a:gd name="connsiteY8" fmla="*/ 1422400 h 5257800"/>
                <a:gd name="connsiteX9" fmla="*/ 3073400 w 5664200"/>
                <a:gd name="connsiteY9" fmla="*/ 1435100 h 5257800"/>
                <a:gd name="connsiteX10" fmla="*/ 3124200 w 5664200"/>
                <a:gd name="connsiteY10" fmla="*/ 1460500 h 5257800"/>
                <a:gd name="connsiteX11" fmla="*/ 3289300 w 5664200"/>
                <a:gd name="connsiteY11" fmla="*/ 1473200 h 5257800"/>
                <a:gd name="connsiteX12" fmla="*/ 3429000 w 5664200"/>
                <a:gd name="connsiteY12" fmla="*/ 1498600 h 5257800"/>
                <a:gd name="connsiteX13" fmla="*/ 3556000 w 5664200"/>
                <a:gd name="connsiteY13" fmla="*/ 1511300 h 5257800"/>
                <a:gd name="connsiteX14" fmla="*/ 3771900 w 5664200"/>
                <a:gd name="connsiteY14" fmla="*/ 1549400 h 5257800"/>
                <a:gd name="connsiteX15" fmla="*/ 3911600 w 5664200"/>
                <a:gd name="connsiteY15" fmla="*/ 1587500 h 5257800"/>
                <a:gd name="connsiteX16" fmla="*/ 3962400 w 5664200"/>
                <a:gd name="connsiteY16" fmla="*/ 1600200 h 5257800"/>
                <a:gd name="connsiteX17" fmla="*/ 4038600 w 5664200"/>
                <a:gd name="connsiteY17" fmla="*/ 1638300 h 5257800"/>
                <a:gd name="connsiteX18" fmla="*/ 4127500 w 5664200"/>
                <a:gd name="connsiteY18" fmla="*/ 1663700 h 5257800"/>
                <a:gd name="connsiteX19" fmla="*/ 4165600 w 5664200"/>
                <a:gd name="connsiteY19" fmla="*/ 1689100 h 5257800"/>
                <a:gd name="connsiteX20" fmla="*/ 4203700 w 5664200"/>
                <a:gd name="connsiteY20" fmla="*/ 1701800 h 5257800"/>
                <a:gd name="connsiteX21" fmla="*/ 4356100 w 5664200"/>
                <a:gd name="connsiteY21" fmla="*/ 1727200 h 5257800"/>
                <a:gd name="connsiteX22" fmla="*/ 4470400 w 5664200"/>
                <a:gd name="connsiteY22" fmla="*/ 1765300 h 5257800"/>
                <a:gd name="connsiteX23" fmla="*/ 4521200 w 5664200"/>
                <a:gd name="connsiteY23" fmla="*/ 1790700 h 5257800"/>
                <a:gd name="connsiteX24" fmla="*/ 4584700 w 5664200"/>
                <a:gd name="connsiteY24" fmla="*/ 1803400 h 5257800"/>
                <a:gd name="connsiteX25" fmla="*/ 4635500 w 5664200"/>
                <a:gd name="connsiteY25" fmla="*/ 1828800 h 5257800"/>
                <a:gd name="connsiteX26" fmla="*/ 4762500 w 5664200"/>
                <a:gd name="connsiteY26" fmla="*/ 1866900 h 5257800"/>
                <a:gd name="connsiteX27" fmla="*/ 4800600 w 5664200"/>
                <a:gd name="connsiteY27" fmla="*/ 1905000 h 5257800"/>
                <a:gd name="connsiteX28" fmla="*/ 4838700 w 5664200"/>
                <a:gd name="connsiteY28" fmla="*/ 1917700 h 5257800"/>
                <a:gd name="connsiteX29" fmla="*/ 4889500 w 5664200"/>
                <a:gd name="connsiteY29" fmla="*/ 1943100 h 5257800"/>
                <a:gd name="connsiteX30" fmla="*/ 4927600 w 5664200"/>
                <a:gd name="connsiteY30" fmla="*/ 1968500 h 5257800"/>
                <a:gd name="connsiteX31" fmla="*/ 4965700 w 5664200"/>
                <a:gd name="connsiteY31" fmla="*/ 1981200 h 5257800"/>
                <a:gd name="connsiteX32" fmla="*/ 5016500 w 5664200"/>
                <a:gd name="connsiteY32" fmla="*/ 2006600 h 5257800"/>
                <a:gd name="connsiteX33" fmla="*/ 5105400 w 5664200"/>
                <a:gd name="connsiteY33" fmla="*/ 2032000 h 5257800"/>
                <a:gd name="connsiteX34" fmla="*/ 5143500 w 5664200"/>
                <a:gd name="connsiteY34" fmla="*/ 2057400 h 5257800"/>
                <a:gd name="connsiteX35" fmla="*/ 5181600 w 5664200"/>
                <a:gd name="connsiteY35" fmla="*/ 2095500 h 5257800"/>
                <a:gd name="connsiteX36" fmla="*/ 5257800 w 5664200"/>
                <a:gd name="connsiteY36" fmla="*/ 2120900 h 5257800"/>
                <a:gd name="connsiteX37" fmla="*/ 5384800 w 5664200"/>
                <a:gd name="connsiteY37" fmla="*/ 2209800 h 5257800"/>
                <a:gd name="connsiteX38" fmla="*/ 5422900 w 5664200"/>
                <a:gd name="connsiteY38" fmla="*/ 2222500 h 5257800"/>
                <a:gd name="connsiteX39" fmla="*/ 5461000 w 5664200"/>
                <a:gd name="connsiteY39" fmla="*/ 2260600 h 5257800"/>
                <a:gd name="connsiteX40" fmla="*/ 5499100 w 5664200"/>
                <a:gd name="connsiteY40" fmla="*/ 2273300 h 5257800"/>
                <a:gd name="connsiteX41" fmla="*/ 5537200 w 5664200"/>
                <a:gd name="connsiteY41" fmla="*/ 2298700 h 5257800"/>
                <a:gd name="connsiteX42" fmla="*/ 5588000 w 5664200"/>
                <a:gd name="connsiteY42" fmla="*/ 2324100 h 5257800"/>
                <a:gd name="connsiteX43" fmla="*/ 5638800 w 5664200"/>
                <a:gd name="connsiteY43" fmla="*/ 2438400 h 5257800"/>
                <a:gd name="connsiteX44" fmla="*/ 5651500 w 5664200"/>
                <a:gd name="connsiteY44" fmla="*/ 2476500 h 5257800"/>
                <a:gd name="connsiteX45" fmla="*/ 5664200 w 5664200"/>
                <a:gd name="connsiteY45" fmla="*/ 2514600 h 5257800"/>
                <a:gd name="connsiteX46" fmla="*/ 5651500 w 5664200"/>
                <a:gd name="connsiteY46" fmla="*/ 2717800 h 5257800"/>
                <a:gd name="connsiteX47" fmla="*/ 5638800 w 5664200"/>
                <a:gd name="connsiteY47" fmla="*/ 2755900 h 5257800"/>
                <a:gd name="connsiteX48" fmla="*/ 5600700 w 5664200"/>
                <a:gd name="connsiteY48" fmla="*/ 2768600 h 5257800"/>
                <a:gd name="connsiteX49" fmla="*/ 5562600 w 5664200"/>
                <a:gd name="connsiteY49" fmla="*/ 2794000 h 5257800"/>
                <a:gd name="connsiteX50" fmla="*/ 5473700 w 5664200"/>
                <a:gd name="connsiteY50" fmla="*/ 2819400 h 5257800"/>
                <a:gd name="connsiteX51" fmla="*/ 5359400 w 5664200"/>
                <a:gd name="connsiteY51" fmla="*/ 2870200 h 5257800"/>
                <a:gd name="connsiteX52" fmla="*/ 5270500 w 5664200"/>
                <a:gd name="connsiteY52" fmla="*/ 2933700 h 5257800"/>
                <a:gd name="connsiteX53" fmla="*/ 5245100 w 5664200"/>
                <a:gd name="connsiteY53" fmla="*/ 2984500 h 5257800"/>
                <a:gd name="connsiteX54" fmla="*/ 5232400 w 5664200"/>
                <a:gd name="connsiteY54" fmla="*/ 3022600 h 5257800"/>
                <a:gd name="connsiteX55" fmla="*/ 5181600 w 5664200"/>
                <a:gd name="connsiteY55" fmla="*/ 3098800 h 5257800"/>
                <a:gd name="connsiteX56" fmla="*/ 5168900 w 5664200"/>
                <a:gd name="connsiteY56" fmla="*/ 3136900 h 5257800"/>
                <a:gd name="connsiteX57" fmla="*/ 5130800 w 5664200"/>
                <a:gd name="connsiteY57" fmla="*/ 3162300 h 5257800"/>
                <a:gd name="connsiteX58" fmla="*/ 5054600 w 5664200"/>
                <a:gd name="connsiteY58" fmla="*/ 3238500 h 5257800"/>
                <a:gd name="connsiteX59" fmla="*/ 5016500 w 5664200"/>
                <a:gd name="connsiteY59" fmla="*/ 3263900 h 5257800"/>
                <a:gd name="connsiteX60" fmla="*/ 4965700 w 5664200"/>
                <a:gd name="connsiteY60" fmla="*/ 3314700 h 5257800"/>
                <a:gd name="connsiteX61" fmla="*/ 4927600 w 5664200"/>
                <a:gd name="connsiteY61" fmla="*/ 3327400 h 5257800"/>
                <a:gd name="connsiteX62" fmla="*/ 4851400 w 5664200"/>
                <a:gd name="connsiteY62" fmla="*/ 3390900 h 5257800"/>
                <a:gd name="connsiteX63" fmla="*/ 4762500 w 5664200"/>
                <a:gd name="connsiteY63" fmla="*/ 3454400 h 5257800"/>
                <a:gd name="connsiteX64" fmla="*/ 4711700 w 5664200"/>
                <a:gd name="connsiteY64" fmla="*/ 3467100 h 5257800"/>
                <a:gd name="connsiteX65" fmla="*/ 4635500 w 5664200"/>
                <a:gd name="connsiteY65" fmla="*/ 3492500 h 5257800"/>
                <a:gd name="connsiteX66" fmla="*/ 4445000 w 5664200"/>
                <a:gd name="connsiteY66" fmla="*/ 3530600 h 5257800"/>
                <a:gd name="connsiteX67" fmla="*/ 4394200 w 5664200"/>
                <a:gd name="connsiteY67" fmla="*/ 3556000 h 5257800"/>
                <a:gd name="connsiteX68" fmla="*/ 4241800 w 5664200"/>
                <a:gd name="connsiteY68" fmla="*/ 3581400 h 5257800"/>
                <a:gd name="connsiteX69" fmla="*/ 4203700 w 5664200"/>
                <a:gd name="connsiteY69" fmla="*/ 3606800 h 5257800"/>
                <a:gd name="connsiteX70" fmla="*/ 4038600 w 5664200"/>
                <a:gd name="connsiteY70" fmla="*/ 3657600 h 5257800"/>
                <a:gd name="connsiteX71" fmla="*/ 3962400 w 5664200"/>
                <a:gd name="connsiteY71" fmla="*/ 3708400 h 5257800"/>
                <a:gd name="connsiteX72" fmla="*/ 3810000 w 5664200"/>
                <a:gd name="connsiteY72" fmla="*/ 3746500 h 5257800"/>
                <a:gd name="connsiteX73" fmla="*/ 3759200 w 5664200"/>
                <a:gd name="connsiteY73" fmla="*/ 3771900 h 5257800"/>
                <a:gd name="connsiteX74" fmla="*/ 3619500 w 5664200"/>
                <a:gd name="connsiteY74" fmla="*/ 3835400 h 5257800"/>
                <a:gd name="connsiteX75" fmla="*/ 3543300 w 5664200"/>
                <a:gd name="connsiteY75" fmla="*/ 3873500 h 5257800"/>
                <a:gd name="connsiteX76" fmla="*/ 3479800 w 5664200"/>
                <a:gd name="connsiteY76" fmla="*/ 3898900 h 5257800"/>
                <a:gd name="connsiteX77" fmla="*/ 3403600 w 5664200"/>
                <a:gd name="connsiteY77" fmla="*/ 3911600 h 5257800"/>
                <a:gd name="connsiteX78" fmla="*/ 3340100 w 5664200"/>
                <a:gd name="connsiteY78" fmla="*/ 3924300 h 5257800"/>
                <a:gd name="connsiteX79" fmla="*/ 3302000 w 5664200"/>
                <a:gd name="connsiteY79" fmla="*/ 3937000 h 5257800"/>
                <a:gd name="connsiteX80" fmla="*/ 3124200 w 5664200"/>
                <a:gd name="connsiteY80" fmla="*/ 3962400 h 5257800"/>
                <a:gd name="connsiteX81" fmla="*/ 2679700 w 5664200"/>
                <a:gd name="connsiteY81" fmla="*/ 3987800 h 5257800"/>
                <a:gd name="connsiteX82" fmla="*/ 2603500 w 5664200"/>
                <a:gd name="connsiteY82" fmla="*/ 4000500 h 5257800"/>
                <a:gd name="connsiteX83" fmla="*/ 2387600 w 5664200"/>
                <a:gd name="connsiteY83" fmla="*/ 4025900 h 5257800"/>
                <a:gd name="connsiteX84" fmla="*/ 2184400 w 5664200"/>
                <a:gd name="connsiteY84" fmla="*/ 4051300 h 5257800"/>
                <a:gd name="connsiteX85" fmla="*/ 2044700 w 5664200"/>
                <a:gd name="connsiteY85" fmla="*/ 4076700 h 5257800"/>
                <a:gd name="connsiteX86" fmla="*/ 1993900 w 5664200"/>
                <a:gd name="connsiteY86" fmla="*/ 4089400 h 5257800"/>
                <a:gd name="connsiteX87" fmla="*/ 1892300 w 5664200"/>
                <a:gd name="connsiteY87" fmla="*/ 4102100 h 5257800"/>
                <a:gd name="connsiteX88" fmla="*/ 1714500 w 5664200"/>
                <a:gd name="connsiteY88" fmla="*/ 4127500 h 5257800"/>
                <a:gd name="connsiteX89" fmla="*/ 1676400 w 5664200"/>
                <a:gd name="connsiteY89" fmla="*/ 4152900 h 5257800"/>
                <a:gd name="connsiteX90" fmla="*/ 1549400 w 5664200"/>
                <a:gd name="connsiteY90" fmla="*/ 4165600 h 5257800"/>
                <a:gd name="connsiteX91" fmla="*/ 1333500 w 5664200"/>
                <a:gd name="connsiteY91" fmla="*/ 4203700 h 5257800"/>
                <a:gd name="connsiteX92" fmla="*/ 1130300 w 5664200"/>
                <a:gd name="connsiteY92" fmla="*/ 4229100 h 5257800"/>
                <a:gd name="connsiteX93" fmla="*/ 1079500 w 5664200"/>
                <a:gd name="connsiteY93" fmla="*/ 4241800 h 5257800"/>
                <a:gd name="connsiteX94" fmla="*/ 1003300 w 5664200"/>
                <a:gd name="connsiteY94" fmla="*/ 4254500 h 5257800"/>
                <a:gd name="connsiteX95" fmla="*/ 927100 w 5664200"/>
                <a:gd name="connsiteY95" fmla="*/ 4279900 h 5257800"/>
                <a:gd name="connsiteX96" fmla="*/ 838200 w 5664200"/>
                <a:gd name="connsiteY96" fmla="*/ 4343400 h 5257800"/>
                <a:gd name="connsiteX97" fmla="*/ 749300 w 5664200"/>
                <a:gd name="connsiteY97" fmla="*/ 4406900 h 5257800"/>
                <a:gd name="connsiteX98" fmla="*/ 711200 w 5664200"/>
                <a:gd name="connsiteY98" fmla="*/ 4419600 h 5257800"/>
                <a:gd name="connsiteX99" fmla="*/ 635000 w 5664200"/>
                <a:gd name="connsiteY99" fmla="*/ 4483100 h 5257800"/>
                <a:gd name="connsiteX100" fmla="*/ 584200 w 5664200"/>
                <a:gd name="connsiteY100" fmla="*/ 4521200 h 5257800"/>
                <a:gd name="connsiteX101" fmla="*/ 508000 w 5664200"/>
                <a:gd name="connsiteY101" fmla="*/ 4572000 h 5257800"/>
                <a:gd name="connsiteX102" fmla="*/ 457200 w 5664200"/>
                <a:gd name="connsiteY102" fmla="*/ 4622800 h 5257800"/>
                <a:gd name="connsiteX103" fmla="*/ 381000 w 5664200"/>
                <a:gd name="connsiteY103" fmla="*/ 4699000 h 5257800"/>
                <a:gd name="connsiteX104" fmla="*/ 330200 w 5664200"/>
                <a:gd name="connsiteY104" fmla="*/ 4775200 h 5257800"/>
                <a:gd name="connsiteX105" fmla="*/ 317500 w 5664200"/>
                <a:gd name="connsiteY105" fmla="*/ 4813300 h 5257800"/>
                <a:gd name="connsiteX106" fmla="*/ 279400 w 5664200"/>
                <a:gd name="connsiteY106" fmla="*/ 4851400 h 5257800"/>
                <a:gd name="connsiteX107" fmla="*/ 228600 w 5664200"/>
                <a:gd name="connsiteY107" fmla="*/ 4927600 h 5257800"/>
                <a:gd name="connsiteX108" fmla="*/ 165100 w 5664200"/>
                <a:gd name="connsiteY108" fmla="*/ 5016500 h 5257800"/>
                <a:gd name="connsiteX109" fmla="*/ 101600 w 5664200"/>
                <a:gd name="connsiteY109" fmla="*/ 5143500 h 5257800"/>
                <a:gd name="connsiteX110" fmla="*/ 76200 w 5664200"/>
                <a:gd name="connsiteY110" fmla="*/ 5181600 h 5257800"/>
                <a:gd name="connsiteX111" fmla="*/ 38100 w 5664200"/>
                <a:gd name="connsiteY111" fmla="*/ 5207000 h 5257800"/>
                <a:gd name="connsiteX112" fmla="*/ 0 w 5664200"/>
                <a:gd name="connsiteY112" fmla="*/ 5257800 h 5257800"/>
                <a:gd name="connsiteX0" fmla="*/ 50800 w 5664200"/>
                <a:gd name="connsiteY0" fmla="*/ 0 h 5257800"/>
                <a:gd name="connsiteX1" fmla="*/ 241300 w 5664200"/>
                <a:gd name="connsiteY1" fmla="*/ 419100 h 5257800"/>
                <a:gd name="connsiteX2" fmla="*/ 571500 w 5664200"/>
                <a:gd name="connsiteY2" fmla="*/ 736600 h 5257800"/>
                <a:gd name="connsiteX3" fmla="*/ 1689100 w 5664200"/>
                <a:gd name="connsiteY3" fmla="*/ 1066800 h 5257800"/>
                <a:gd name="connsiteX4" fmla="*/ 2901950 w 5664200"/>
                <a:gd name="connsiteY4" fmla="*/ 1314450 h 5257800"/>
                <a:gd name="connsiteX5" fmla="*/ 2921000 w 5664200"/>
                <a:gd name="connsiteY5" fmla="*/ 1384300 h 5257800"/>
                <a:gd name="connsiteX6" fmla="*/ 2971800 w 5664200"/>
                <a:gd name="connsiteY6" fmla="*/ 1397000 h 5257800"/>
                <a:gd name="connsiteX7" fmla="*/ 3035300 w 5664200"/>
                <a:gd name="connsiteY7" fmla="*/ 1422400 h 5257800"/>
                <a:gd name="connsiteX8" fmla="*/ 3073400 w 5664200"/>
                <a:gd name="connsiteY8" fmla="*/ 1435100 h 5257800"/>
                <a:gd name="connsiteX9" fmla="*/ 3124200 w 5664200"/>
                <a:gd name="connsiteY9" fmla="*/ 1460500 h 5257800"/>
                <a:gd name="connsiteX10" fmla="*/ 3289300 w 5664200"/>
                <a:gd name="connsiteY10" fmla="*/ 1473200 h 5257800"/>
                <a:gd name="connsiteX11" fmla="*/ 3429000 w 5664200"/>
                <a:gd name="connsiteY11" fmla="*/ 1498600 h 5257800"/>
                <a:gd name="connsiteX12" fmla="*/ 3556000 w 5664200"/>
                <a:gd name="connsiteY12" fmla="*/ 1511300 h 5257800"/>
                <a:gd name="connsiteX13" fmla="*/ 3771900 w 5664200"/>
                <a:gd name="connsiteY13" fmla="*/ 1549400 h 5257800"/>
                <a:gd name="connsiteX14" fmla="*/ 3911600 w 5664200"/>
                <a:gd name="connsiteY14" fmla="*/ 1587500 h 5257800"/>
                <a:gd name="connsiteX15" fmla="*/ 3962400 w 5664200"/>
                <a:gd name="connsiteY15" fmla="*/ 1600200 h 5257800"/>
                <a:gd name="connsiteX16" fmla="*/ 4038600 w 5664200"/>
                <a:gd name="connsiteY16" fmla="*/ 1638300 h 5257800"/>
                <a:gd name="connsiteX17" fmla="*/ 4127500 w 5664200"/>
                <a:gd name="connsiteY17" fmla="*/ 1663700 h 5257800"/>
                <a:gd name="connsiteX18" fmla="*/ 4165600 w 5664200"/>
                <a:gd name="connsiteY18" fmla="*/ 1689100 h 5257800"/>
                <a:gd name="connsiteX19" fmla="*/ 4203700 w 5664200"/>
                <a:gd name="connsiteY19" fmla="*/ 1701800 h 5257800"/>
                <a:gd name="connsiteX20" fmla="*/ 4356100 w 5664200"/>
                <a:gd name="connsiteY20" fmla="*/ 1727200 h 5257800"/>
                <a:gd name="connsiteX21" fmla="*/ 4470400 w 5664200"/>
                <a:gd name="connsiteY21" fmla="*/ 1765300 h 5257800"/>
                <a:gd name="connsiteX22" fmla="*/ 4521200 w 5664200"/>
                <a:gd name="connsiteY22" fmla="*/ 1790700 h 5257800"/>
                <a:gd name="connsiteX23" fmla="*/ 4584700 w 5664200"/>
                <a:gd name="connsiteY23" fmla="*/ 1803400 h 5257800"/>
                <a:gd name="connsiteX24" fmla="*/ 4635500 w 5664200"/>
                <a:gd name="connsiteY24" fmla="*/ 1828800 h 5257800"/>
                <a:gd name="connsiteX25" fmla="*/ 4762500 w 5664200"/>
                <a:gd name="connsiteY25" fmla="*/ 1866900 h 5257800"/>
                <a:gd name="connsiteX26" fmla="*/ 4800600 w 5664200"/>
                <a:gd name="connsiteY26" fmla="*/ 1905000 h 5257800"/>
                <a:gd name="connsiteX27" fmla="*/ 4838700 w 5664200"/>
                <a:gd name="connsiteY27" fmla="*/ 1917700 h 5257800"/>
                <a:gd name="connsiteX28" fmla="*/ 4889500 w 5664200"/>
                <a:gd name="connsiteY28" fmla="*/ 1943100 h 5257800"/>
                <a:gd name="connsiteX29" fmla="*/ 4927600 w 5664200"/>
                <a:gd name="connsiteY29" fmla="*/ 1968500 h 5257800"/>
                <a:gd name="connsiteX30" fmla="*/ 4965700 w 5664200"/>
                <a:gd name="connsiteY30" fmla="*/ 1981200 h 5257800"/>
                <a:gd name="connsiteX31" fmla="*/ 5016500 w 5664200"/>
                <a:gd name="connsiteY31" fmla="*/ 2006600 h 5257800"/>
                <a:gd name="connsiteX32" fmla="*/ 5105400 w 5664200"/>
                <a:gd name="connsiteY32" fmla="*/ 2032000 h 5257800"/>
                <a:gd name="connsiteX33" fmla="*/ 5143500 w 5664200"/>
                <a:gd name="connsiteY33" fmla="*/ 2057400 h 5257800"/>
                <a:gd name="connsiteX34" fmla="*/ 5181600 w 5664200"/>
                <a:gd name="connsiteY34" fmla="*/ 2095500 h 5257800"/>
                <a:gd name="connsiteX35" fmla="*/ 5257800 w 5664200"/>
                <a:gd name="connsiteY35" fmla="*/ 2120900 h 5257800"/>
                <a:gd name="connsiteX36" fmla="*/ 5384800 w 5664200"/>
                <a:gd name="connsiteY36" fmla="*/ 2209800 h 5257800"/>
                <a:gd name="connsiteX37" fmla="*/ 5422900 w 5664200"/>
                <a:gd name="connsiteY37" fmla="*/ 2222500 h 5257800"/>
                <a:gd name="connsiteX38" fmla="*/ 5461000 w 5664200"/>
                <a:gd name="connsiteY38" fmla="*/ 2260600 h 5257800"/>
                <a:gd name="connsiteX39" fmla="*/ 5499100 w 5664200"/>
                <a:gd name="connsiteY39" fmla="*/ 2273300 h 5257800"/>
                <a:gd name="connsiteX40" fmla="*/ 5537200 w 5664200"/>
                <a:gd name="connsiteY40" fmla="*/ 2298700 h 5257800"/>
                <a:gd name="connsiteX41" fmla="*/ 5588000 w 5664200"/>
                <a:gd name="connsiteY41" fmla="*/ 2324100 h 5257800"/>
                <a:gd name="connsiteX42" fmla="*/ 5638800 w 5664200"/>
                <a:gd name="connsiteY42" fmla="*/ 2438400 h 5257800"/>
                <a:gd name="connsiteX43" fmla="*/ 5651500 w 5664200"/>
                <a:gd name="connsiteY43" fmla="*/ 2476500 h 5257800"/>
                <a:gd name="connsiteX44" fmla="*/ 5664200 w 5664200"/>
                <a:gd name="connsiteY44" fmla="*/ 2514600 h 5257800"/>
                <a:gd name="connsiteX45" fmla="*/ 5651500 w 5664200"/>
                <a:gd name="connsiteY45" fmla="*/ 2717800 h 5257800"/>
                <a:gd name="connsiteX46" fmla="*/ 5638800 w 5664200"/>
                <a:gd name="connsiteY46" fmla="*/ 2755900 h 5257800"/>
                <a:gd name="connsiteX47" fmla="*/ 5600700 w 5664200"/>
                <a:gd name="connsiteY47" fmla="*/ 2768600 h 5257800"/>
                <a:gd name="connsiteX48" fmla="*/ 5562600 w 5664200"/>
                <a:gd name="connsiteY48" fmla="*/ 2794000 h 5257800"/>
                <a:gd name="connsiteX49" fmla="*/ 5473700 w 5664200"/>
                <a:gd name="connsiteY49" fmla="*/ 2819400 h 5257800"/>
                <a:gd name="connsiteX50" fmla="*/ 5359400 w 5664200"/>
                <a:gd name="connsiteY50" fmla="*/ 2870200 h 5257800"/>
                <a:gd name="connsiteX51" fmla="*/ 5270500 w 5664200"/>
                <a:gd name="connsiteY51" fmla="*/ 2933700 h 5257800"/>
                <a:gd name="connsiteX52" fmla="*/ 5245100 w 5664200"/>
                <a:gd name="connsiteY52" fmla="*/ 2984500 h 5257800"/>
                <a:gd name="connsiteX53" fmla="*/ 5232400 w 5664200"/>
                <a:gd name="connsiteY53" fmla="*/ 3022600 h 5257800"/>
                <a:gd name="connsiteX54" fmla="*/ 5181600 w 5664200"/>
                <a:gd name="connsiteY54" fmla="*/ 3098800 h 5257800"/>
                <a:gd name="connsiteX55" fmla="*/ 5168900 w 5664200"/>
                <a:gd name="connsiteY55" fmla="*/ 3136900 h 5257800"/>
                <a:gd name="connsiteX56" fmla="*/ 5130800 w 5664200"/>
                <a:gd name="connsiteY56" fmla="*/ 3162300 h 5257800"/>
                <a:gd name="connsiteX57" fmla="*/ 5054600 w 5664200"/>
                <a:gd name="connsiteY57" fmla="*/ 3238500 h 5257800"/>
                <a:gd name="connsiteX58" fmla="*/ 5016500 w 5664200"/>
                <a:gd name="connsiteY58" fmla="*/ 3263900 h 5257800"/>
                <a:gd name="connsiteX59" fmla="*/ 4965700 w 5664200"/>
                <a:gd name="connsiteY59" fmla="*/ 3314700 h 5257800"/>
                <a:gd name="connsiteX60" fmla="*/ 4927600 w 5664200"/>
                <a:gd name="connsiteY60" fmla="*/ 3327400 h 5257800"/>
                <a:gd name="connsiteX61" fmla="*/ 4851400 w 5664200"/>
                <a:gd name="connsiteY61" fmla="*/ 3390900 h 5257800"/>
                <a:gd name="connsiteX62" fmla="*/ 4762500 w 5664200"/>
                <a:gd name="connsiteY62" fmla="*/ 3454400 h 5257800"/>
                <a:gd name="connsiteX63" fmla="*/ 4711700 w 5664200"/>
                <a:gd name="connsiteY63" fmla="*/ 3467100 h 5257800"/>
                <a:gd name="connsiteX64" fmla="*/ 4635500 w 5664200"/>
                <a:gd name="connsiteY64" fmla="*/ 3492500 h 5257800"/>
                <a:gd name="connsiteX65" fmla="*/ 4445000 w 5664200"/>
                <a:gd name="connsiteY65" fmla="*/ 3530600 h 5257800"/>
                <a:gd name="connsiteX66" fmla="*/ 4394200 w 5664200"/>
                <a:gd name="connsiteY66" fmla="*/ 3556000 h 5257800"/>
                <a:gd name="connsiteX67" fmla="*/ 4241800 w 5664200"/>
                <a:gd name="connsiteY67" fmla="*/ 3581400 h 5257800"/>
                <a:gd name="connsiteX68" fmla="*/ 4203700 w 5664200"/>
                <a:gd name="connsiteY68" fmla="*/ 3606800 h 5257800"/>
                <a:gd name="connsiteX69" fmla="*/ 4038600 w 5664200"/>
                <a:gd name="connsiteY69" fmla="*/ 3657600 h 5257800"/>
                <a:gd name="connsiteX70" fmla="*/ 3962400 w 5664200"/>
                <a:gd name="connsiteY70" fmla="*/ 3708400 h 5257800"/>
                <a:gd name="connsiteX71" fmla="*/ 3810000 w 5664200"/>
                <a:gd name="connsiteY71" fmla="*/ 3746500 h 5257800"/>
                <a:gd name="connsiteX72" fmla="*/ 3759200 w 5664200"/>
                <a:gd name="connsiteY72" fmla="*/ 3771900 h 5257800"/>
                <a:gd name="connsiteX73" fmla="*/ 3619500 w 5664200"/>
                <a:gd name="connsiteY73" fmla="*/ 3835400 h 5257800"/>
                <a:gd name="connsiteX74" fmla="*/ 3543300 w 5664200"/>
                <a:gd name="connsiteY74" fmla="*/ 3873500 h 5257800"/>
                <a:gd name="connsiteX75" fmla="*/ 3479800 w 5664200"/>
                <a:gd name="connsiteY75" fmla="*/ 3898900 h 5257800"/>
                <a:gd name="connsiteX76" fmla="*/ 3403600 w 5664200"/>
                <a:gd name="connsiteY76" fmla="*/ 3911600 h 5257800"/>
                <a:gd name="connsiteX77" fmla="*/ 3340100 w 5664200"/>
                <a:gd name="connsiteY77" fmla="*/ 3924300 h 5257800"/>
                <a:gd name="connsiteX78" fmla="*/ 3302000 w 5664200"/>
                <a:gd name="connsiteY78" fmla="*/ 3937000 h 5257800"/>
                <a:gd name="connsiteX79" fmla="*/ 3124200 w 5664200"/>
                <a:gd name="connsiteY79" fmla="*/ 3962400 h 5257800"/>
                <a:gd name="connsiteX80" fmla="*/ 2679700 w 5664200"/>
                <a:gd name="connsiteY80" fmla="*/ 3987800 h 5257800"/>
                <a:gd name="connsiteX81" fmla="*/ 2603500 w 5664200"/>
                <a:gd name="connsiteY81" fmla="*/ 4000500 h 5257800"/>
                <a:gd name="connsiteX82" fmla="*/ 2387600 w 5664200"/>
                <a:gd name="connsiteY82" fmla="*/ 4025900 h 5257800"/>
                <a:gd name="connsiteX83" fmla="*/ 2184400 w 5664200"/>
                <a:gd name="connsiteY83" fmla="*/ 4051300 h 5257800"/>
                <a:gd name="connsiteX84" fmla="*/ 2044700 w 5664200"/>
                <a:gd name="connsiteY84" fmla="*/ 4076700 h 5257800"/>
                <a:gd name="connsiteX85" fmla="*/ 1993900 w 5664200"/>
                <a:gd name="connsiteY85" fmla="*/ 4089400 h 5257800"/>
                <a:gd name="connsiteX86" fmla="*/ 1892300 w 5664200"/>
                <a:gd name="connsiteY86" fmla="*/ 4102100 h 5257800"/>
                <a:gd name="connsiteX87" fmla="*/ 1714500 w 5664200"/>
                <a:gd name="connsiteY87" fmla="*/ 4127500 h 5257800"/>
                <a:gd name="connsiteX88" fmla="*/ 1676400 w 5664200"/>
                <a:gd name="connsiteY88" fmla="*/ 4152900 h 5257800"/>
                <a:gd name="connsiteX89" fmla="*/ 1549400 w 5664200"/>
                <a:gd name="connsiteY89" fmla="*/ 4165600 h 5257800"/>
                <a:gd name="connsiteX90" fmla="*/ 1333500 w 5664200"/>
                <a:gd name="connsiteY90" fmla="*/ 4203700 h 5257800"/>
                <a:gd name="connsiteX91" fmla="*/ 1130300 w 5664200"/>
                <a:gd name="connsiteY91" fmla="*/ 4229100 h 5257800"/>
                <a:gd name="connsiteX92" fmla="*/ 1079500 w 5664200"/>
                <a:gd name="connsiteY92" fmla="*/ 4241800 h 5257800"/>
                <a:gd name="connsiteX93" fmla="*/ 1003300 w 5664200"/>
                <a:gd name="connsiteY93" fmla="*/ 4254500 h 5257800"/>
                <a:gd name="connsiteX94" fmla="*/ 927100 w 5664200"/>
                <a:gd name="connsiteY94" fmla="*/ 4279900 h 5257800"/>
                <a:gd name="connsiteX95" fmla="*/ 838200 w 5664200"/>
                <a:gd name="connsiteY95" fmla="*/ 4343400 h 5257800"/>
                <a:gd name="connsiteX96" fmla="*/ 749300 w 5664200"/>
                <a:gd name="connsiteY96" fmla="*/ 4406900 h 5257800"/>
                <a:gd name="connsiteX97" fmla="*/ 711200 w 5664200"/>
                <a:gd name="connsiteY97" fmla="*/ 4419600 h 5257800"/>
                <a:gd name="connsiteX98" fmla="*/ 635000 w 5664200"/>
                <a:gd name="connsiteY98" fmla="*/ 4483100 h 5257800"/>
                <a:gd name="connsiteX99" fmla="*/ 584200 w 5664200"/>
                <a:gd name="connsiteY99" fmla="*/ 4521200 h 5257800"/>
                <a:gd name="connsiteX100" fmla="*/ 508000 w 5664200"/>
                <a:gd name="connsiteY100" fmla="*/ 4572000 h 5257800"/>
                <a:gd name="connsiteX101" fmla="*/ 457200 w 5664200"/>
                <a:gd name="connsiteY101" fmla="*/ 4622800 h 5257800"/>
                <a:gd name="connsiteX102" fmla="*/ 381000 w 5664200"/>
                <a:gd name="connsiteY102" fmla="*/ 4699000 h 5257800"/>
                <a:gd name="connsiteX103" fmla="*/ 330200 w 5664200"/>
                <a:gd name="connsiteY103" fmla="*/ 4775200 h 5257800"/>
                <a:gd name="connsiteX104" fmla="*/ 317500 w 5664200"/>
                <a:gd name="connsiteY104" fmla="*/ 4813300 h 5257800"/>
                <a:gd name="connsiteX105" fmla="*/ 279400 w 5664200"/>
                <a:gd name="connsiteY105" fmla="*/ 4851400 h 5257800"/>
                <a:gd name="connsiteX106" fmla="*/ 228600 w 5664200"/>
                <a:gd name="connsiteY106" fmla="*/ 4927600 h 5257800"/>
                <a:gd name="connsiteX107" fmla="*/ 165100 w 5664200"/>
                <a:gd name="connsiteY107" fmla="*/ 5016500 h 5257800"/>
                <a:gd name="connsiteX108" fmla="*/ 101600 w 5664200"/>
                <a:gd name="connsiteY108" fmla="*/ 5143500 h 5257800"/>
                <a:gd name="connsiteX109" fmla="*/ 76200 w 5664200"/>
                <a:gd name="connsiteY109" fmla="*/ 5181600 h 5257800"/>
                <a:gd name="connsiteX110" fmla="*/ 38100 w 5664200"/>
                <a:gd name="connsiteY110" fmla="*/ 5207000 h 5257800"/>
                <a:gd name="connsiteX111" fmla="*/ 0 w 5664200"/>
                <a:gd name="connsiteY111" fmla="*/ 5257800 h 5257800"/>
                <a:gd name="connsiteX0" fmla="*/ 50800 w 5664200"/>
                <a:gd name="connsiteY0" fmla="*/ 0 h 5257800"/>
                <a:gd name="connsiteX1" fmla="*/ 241300 w 5664200"/>
                <a:gd name="connsiteY1" fmla="*/ 419100 h 5257800"/>
                <a:gd name="connsiteX2" fmla="*/ 1689100 w 5664200"/>
                <a:gd name="connsiteY2" fmla="*/ 1066800 h 5257800"/>
                <a:gd name="connsiteX3" fmla="*/ 2901950 w 5664200"/>
                <a:gd name="connsiteY3" fmla="*/ 1314450 h 5257800"/>
                <a:gd name="connsiteX4" fmla="*/ 2921000 w 5664200"/>
                <a:gd name="connsiteY4" fmla="*/ 1384300 h 5257800"/>
                <a:gd name="connsiteX5" fmla="*/ 2971800 w 5664200"/>
                <a:gd name="connsiteY5" fmla="*/ 1397000 h 5257800"/>
                <a:gd name="connsiteX6" fmla="*/ 3035300 w 5664200"/>
                <a:gd name="connsiteY6" fmla="*/ 1422400 h 5257800"/>
                <a:gd name="connsiteX7" fmla="*/ 3073400 w 5664200"/>
                <a:gd name="connsiteY7" fmla="*/ 1435100 h 5257800"/>
                <a:gd name="connsiteX8" fmla="*/ 3124200 w 5664200"/>
                <a:gd name="connsiteY8" fmla="*/ 1460500 h 5257800"/>
                <a:gd name="connsiteX9" fmla="*/ 3289300 w 5664200"/>
                <a:gd name="connsiteY9" fmla="*/ 1473200 h 5257800"/>
                <a:gd name="connsiteX10" fmla="*/ 3429000 w 5664200"/>
                <a:gd name="connsiteY10" fmla="*/ 1498600 h 5257800"/>
                <a:gd name="connsiteX11" fmla="*/ 3556000 w 5664200"/>
                <a:gd name="connsiteY11" fmla="*/ 1511300 h 5257800"/>
                <a:gd name="connsiteX12" fmla="*/ 3771900 w 5664200"/>
                <a:gd name="connsiteY12" fmla="*/ 1549400 h 5257800"/>
                <a:gd name="connsiteX13" fmla="*/ 3911600 w 5664200"/>
                <a:gd name="connsiteY13" fmla="*/ 1587500 h 5257800"/>
                <a:gd name="connsiteX14" fmla="*/ 3962400 w 5664200"/>
                <a:gd name="connsiteY14" fmla="*/ 1600200 h 5257800"/>
                <a:gd name="connsiteX15" fmla="*/ 4038600 w 5664200"/>
                <a:gd name="connsiteY15" fmla="*/ 1638300 h 5257800"/>
                <a:gd name="connsiteX16" fmla="*/ 4127500 w 5664200"/>
                <a:gd name="connsiteY16" fmla="*/ 1663700 h 5257800"/>
                <a:gd name="connsiteX17" fmla="*/ 4165600 w 5664200"/>
                <a:gd name="connsiteY17" fmla="*/ 1689100 h 5257800"/>
                <a:gd name="connsiteX18" fmla="*/ 4203700 w 5664200"/>
                <a:gd name="connsiteY18" fmla="*/ 1701800 h 5257800"/>
                <a:gd name="connsiteX19" fmla="*/ 4356100 w 5664200"/>
                <a:gd name="connsiteY19" fmla="*/ 1727200 h 5257800"/>
                <a:gd name="connsiteX20" fmla="*/ 4470400 w 5664200"/>
                <a:gd name="connsiteY20" fmla="*/ 1765300 h 5257800"/>
                <a:gd name="connsiteX21" fmla="*/ 4521200 w 5664200"/>
                <a:gd name="connsiteY21" fmla="*/ 1790700 h 5257800"/>
                <a:gd name="connsiteX22" fmla="*/ 4584700 w 5664200"/>
                <a:gd name="connsiteY22" fmla="*/ 1803400 h 5257800"/>
                <a:gd name="connsiteX23" fmla="*/ 4635500 w 5664200"/>
                <a:gd name="connsiteY23" fmla="*/ 1828800 h 5257800"/>
                <a:gd name="connsiteX24" fmla="*/ 4762500 w 5664200"/>
                <a:gd name="connsiteY24" fmla="*/ 1866900 h 5257800"/>
                <a:gd name="connsiteX25" fmla="*/ 4800600 w 5664200"/>
                <a:gd name="connsiteY25" fmla="*/ 1905000 h 5257800"/>
                <a:gd name="connsiteX26" fmla="*/ 4838700 w 5664200"/>
                <a:gd name="connsiteY26" fmla="*/ 1917700 h 5257800"/>
                <a:gd name="connsiteX27" fmla="*/ 4889500 w 5664200"/>
                <a:gd name="connsiteY27" fmla="*/ 1943100 h 5257800"/>
                <a:gd name="connsiteX28" fmla="*/ 4927600 w 5664200"/>
                <a:gd name="connsiteY28" fmla="*/ 1968500 h 5257800"/>
                <a:gd name="connsiteX29" fmla="*/ 4965700 w 5664200"/>
                <a:gd name="connsiteY29" fmla="*/ 1981200 h 5257800"/>
                <a:gd name="connsiteX30" fmla="*/ 5016500 w 5664200"/>
                <a:gd name="connsiteY30" fmla="*/ 2006600 h 5257800"/>
                <a:gd name="connsiteX31" fmla="*/ 5105400 w 5664200"/>
                <a:gd name="connsiteY31" fmla="*/ 2032000 h 5257800"/>
                <a:gd name="connsiteX32" fmla="*/ 5143500 w 5664200"/>
                <a:gd name="connsiteY32" fmla="*/ 2057400 h 5257800"/>
                <a:gd name="connsiteX33" fmla="*/ 5181600 w 5664200"/>
                <a:gd name="connsiteY33" fmla="*/ 2095500 h 5257800"/>
                <a:gd name="connsiteX34" fmla="*/ 5257800 w 5664200"/>
                <a:gd name="connsiteY34" fmla="*/ 2120900 h 5257800"/>
                <a:gd name="connsiteX35" fmla="*/ 5384800 w 5664200"/>
                <a:gd name="connsiteY35" fmla="*/ 2209800 h 5257800"/>
                <a:gd name="connsiteX36" fmla="*/ 5422900 w 5664200"/>
                <a:gd name="connsiteY36" fmla="*/ 2222500 h 5257800"/>
                <a:gd name="connsiteX37" fmla="*/ 5461000 w 5664200"/>
                <a:gd name="connsiteY37" fmla="*/ 2260600 h 5257800"/>
                <a:gd name="connsiteX38" fmla="*/ 5499100 w 5664200"/>
                <a:gd name="connsiteY38" fmla="*/ 2273300 h 5257800"/>
                <a:gd name="connsiteX39" fmla="*/ 5537200 w 5664200"/>
                <a:gd name="connsiteY39" fmla="*/ 2298700 h 5257800"/>
                <a:gd name="connsiteX40" fmla="*/ 5588000 w 5664200"/>
                <a:gd name="connsiteY40" fmla="*/ 2324100 h 5257800"/>
                <a:gd name="connsiteX41" fmla="*/ 5638800 w 5664200"/>
                <a:gd name="connsiteY41" fmla="*/ 2438400 h 5257800"/>
                <a:gd name="connsiteX42" fmla="*/ 5651500 w 5664200"/>
                <a:gd name="connsiteY42" fmla="*/ 2476500 h 5257800"/>
                <a:gd name="connsiteX43" fmla="*/ 5664200 w 5664200"/>
                <a:gd name="connsiteY43" fmla="*/ 2514600 h 5257800"/>
                <a:gd name="connsiteX44" fmla="*/ 5651500 w 5664200"/>
                <a:gd name="connsiteY44" fmla="*/ 2717800 h 5257800"/>
                <a:gd name="connsiteX45" fmla="*/ 5638800 w 5664200"/>
                <a:gd name="connsiteY45" fmla="*/ 2755900 h 5257800"/>
                <a:gd name="connsiteX46" fmla="*/ 5600700 w 5664200"/>
                <a:gd name="connsiteY46" fmla="*/ 2768600 h 5257800"/>
                <a:gd name="connsiteX47" fmla="*/ 5562600 w 5664200"/>
                <a:gd name="connsiteY47" fmla="*/ 2794000 h 5257800"/>
                <a:gd name="connsiteX48" fmla="*/ 5473700 w 5664200"/>
                <a:gd name="connsiteY48" fmla="*/ 2819400 h 5257800"/>
                <a:gd name="connsiteX49" fmla="*/ 5359400 w 5664200"/>
                <a:gd name="connsiteY49" fmla="*/ 2870200 h 5257800"/>
                <a:gd name="connsiteX50" fmla="*/ 5270500 w 5664200"/>
                <a:gd name="connsiteY50" fmla="*/ 2933700 h 5257800"/>
                <a:gd name="connsiteX51" fmla="*/ 5245100 w 5664200"/>
                <a:gd name="connsiteY51" fmla="*/ 2984500 h 5257800"/>
                <a:gd name="connsiteX52" fmla="*/ 5232400 w 5664200"/>
                <a:gd name="connsiteY52" fmla="*/ 3022600 h 5257800"/>
                <a:gd name="connsiteX53" fmla="*/ 5181600 w 5664200"/>
                <a:gd name="connsiteY53" fmla="*/ 3098800 h 5257800"/>
                <a:gd name="connsiteX54" fmla="*/ 5168900 w 5664200"/>
                <a:gd name="connsiteY54" fmla="*/ 3136900 h 5257800"/>
                <a:gd name="connsiteX55" fmla="*/ 5130800 w 5664200"/>
                <a:gd name="connsiteY55" fmla="*/ 3162300 h 5257800"/>
                <a:gd name="connsiteX56" fmla="*/ 5054600 w 5664200"/>
                <a:gd name="connsiteY56" fmla="*/ 3238500 h 5257800"/>
                <a:gd name="connsiteX57" fmla="*/ 5016500 w 5664200"/>
                <a:gd name="connsiteY57" fmla="*/ 3263900 h 5257800"/>
                <a:gd name="connsiteX58" fmla="*/ 4965700 w 5664200"/>
                <a:gd name="connsiteY58" fmla="*/ 3314700 h 5257800"/>
                <a:gd name="connsiteX59" fmla="*/ 4927600 w 5664200"/>
                <a:gd name="connsiteY59" fmla="*/ 3327400 h 5257800"/>
                <a:gd name="connsiteX60" fmla="*/ 4851400 w 5664200"/>
                <a:gd name="connsiteY60" fmla="*/ 3390900 h 5257800"/>
                <a:gd name="connsiteX61" fmla="*/ 4762500 w 5664200"/>
                <a:gd name="connsiteY61" fmla="*/ 3454400 h 5257800"/>
                <a:gd name="connsiteX62" fmla="*/ 4711700 w 5664200"/>
                <a:gd name="connsiteY62" fmla="*/ 3467100 h 5257800"/>
                <a:gd name="connsiteX63" fmla="*/ 4635500 w 5664200"/>
                <a:gd name="connsiteY63" fmla="*/ 3492500 h 5257800"/>
                <a:gd name="connsiteX64" fmla="*/ 4445000 w 5664200"/>
                <a:gd name="connsiteY64" fmla="*/ 3530600 h 5257800"/>
                <a:gd name="connsiteX65" fmla="*/ 4394200 w 5664200"/>
                <a:gd name="connsiteY65" fmla="*/ 3556000 h 5257800"/>
                <a:gd name="connsiteX66" fmla="*/ 4241800 w 5664200"/>
                <a:gd name="connsiteY66" fmla="*/ 3581400 h 5257800"/>
                <a:gd name="connsiteX67" fmla="*/ 4203700 w 5664200"/>
                <a:gd name="connsiteY67" fmla="*/ 3606800 h 5257800"/>
                <a:gd name="connsiteX68" fmla="*/ 4038600 w 5664200"/>
                <a:gd name="connsiteY68" fmla="*/ 3657600 h 5257800"/>
                <a:gd name="connsiteX69" fmla="*/ 3962400 w 5664200"/>
                <a:gd name="connsiteY69" fmla="*/ 3708400 h 5257800"/>
                <a:gd name="connsiteX70" fmla="*/ 3810000 w 5664200"/>
                <a:gd name="connsiteY70" fmla="*/ 3746500 h 5257800"/>
                <a:gd name="connsiteX71" fmla="*/ 3759200 w 5664200"/>
                <a:gd name="connsiteY71" fmla="*/ 3771900 h 5257800"/>
                <a:gd name="connsiteX72" fmla="*/ 3619500 w 5664200"/>
                <a:gd name="connsiteY72" fmla="*/ 3835400 h 5257800"/>
                <a:gd name="connsiteX73" fmla="*/ 3543300 w 5664200"/>
                <a:gd name="connsiteY73" fmla="*/ 3873500 h 5257800"/>
                <a:gd name="connsiteX74" fmla="*/ 3479800 w 5664200"/>
                <a:gd name="connsiteY74" fmla="*/ 3898900 h 5257800"/>
                <a:gd name="connsiteX75" fmla="*/ 3403600 w 5664200"/>
                <a:gd name="connsiteY75" fmla="*/ 3911600 h 5257800"/>
                <a:gd name="connsiteX76" fmla="*/ 3340100 w 5664200"/>
                <a:gd name="connsiteY76" fmla="*/ 3924300 h 5257800"/>
                <a:gd name="connsiteX77" fmla="*/ 3302000 w 5664200"/>
                <a:gd name="connsiteY77" fmla="*/ 3937000 h 5257800"/>
                <a:gd name="connsiteX78" fmla="*/ 3124200 w 5664200"/>
                <a:gd name="connsiteY78" fmla="*/ 3962400 h 5257800"/>
                <a:gd name="connsiteX79" fmla="*/ 2679700 w 5664200"/>
                <a:gd name="connsiteY79" fmla="*/ 3987800 h 5257800"/>
                <a:gd name="connsiteX80" fmla="*/ 2603500 w 5664200"/>
                <a:gd name="connsiteY80" fmla="*/ 4000500 h 5257800"/>
                <a:gd name="connsiteX81" fmla="*/ 2387600 w 5664200"/>
                <a:gd name="connsiteY81" fmla="*/ 4025900 h 5257800"/>
                <a:gd name="connsiteX82" fmla="*/ 2184400 w 5664200"/>
                <a:gd name="connsiteY82" fmla="*/ 4051300 h 5257800"/>
                <a:gd name="connsiteX83" fmla="*/ 2044700 w 5664200"/>
                <a:gd name="connsiteY83" fmla="*/ 4076700 h 5257800"/>
                <a:gd name="connsiteX84" fmla="*/ 1993900 w 5664200"/>
                <a:gd name="connsiteY84" fmla="*/ 4089400 h 5257800"/>
                <a:gd name="connsiteX85" fmla="*/ 1892300 w 5664200"/>
                <a:gd name="connsiteY85" fmla="*/ 4102100 h 5257800"/>
                <a:gd name="connsiteX86" fmla="*/ 1714500 w 5664200"/>
                <a:gd name="connsiteY86" fmla="*/ 4127500 h 5257800"/>
                <a:gd name="connsiteX87" fmla="*/ 1676400 w 5664200"/>
                <a:gd name="connsiteY87" fmla="*/ 4152900 h 5257800"/>
                <a:gd name="connsiteX88" fmla="*/ 1549400 w 5664200"/>
                <a:gd name="connsiteY88" fmla="*/ 4165600 h 5257800"/>
                <a:gd name="connsiteX89" fmla="*/ 1333500 w 5664200"/>
                <a:gd name="connsiteY89" fmla="*/ 4203700 h 5257800"/>
                <a:gd name="connsiteX90" fmla="*/ 1130300 w 5664200"/>
                <a:gd name="connsiteY90" fmla="*/ 4229100 h 5257800"/>
                <a:gd name="connsiteX91" fmla="*/ 1079500 w 5664200"/>
                <a:gd name="connsiteY91" fmla="*/ 4241800 h 5257800"/>
                <a:gd name="connsiteX92" fmla="*/ 1003300 w 5664200"/>
                <a:gd name="connsiteY92" fmla="*/ 4254500 h 5257800"/>
                <a:gd name="connsiteX93" fmla="*/ 927100 w 5664200"/>
                <a:gd name="connsiteY93" fmla="*/ 4279900 h 5257800"/>
                <a:gd name="connsiteX94" fmla="*/ 838200 w 5664200"/>
                <a:gd name="connsiteY94" fmla="*/ 4343400 h 5257800"/>
                <a:gd name="connsiteX95" fmla="*/ 749300 w 5664200"/>
                <a:gd name="connsiteY95" fmla="*/ 4406900 h 5257800"/>
                <a:gd name="connsiteX96" fmla="*/ 711200 w 5664200"/>
                <a:gd name="connsiteY96" fmla="*/ 4419600 h 5257800"/>
                <a:gd name="connsiteX97" fmla="*/ 635000 w 5664200"/>
                <a:gd name="connsiteY97" fmla="*/ 4483100 h 5257800"/>
                <a:gd name="connsiteX98" fmla="*/ 584200 w 5664200"/>
                <a:gd name="connsiteY98" fmla="*/ 4521200 h 5257800"/>
                <a:gd name="connsiteX99" fmla="*/ 508000 w 5664200"/>
                <a:gd name="connsiteY99" fmla="*/ 4572000 h 5257800"/>
                <a:gd name="connsiteX100" fmla="*/ 457200 w 5664200"/>
                <a:gd name="connsiteY100" fmla="*/ 4622800 h 5257800"/>
                <a:gd name="connsiteX101" fmla="*/ 381000 w 5664200"/>
                <a:gd name="connsiteY101" fmla="*/ 4699000 h 5257800"/>
                <a:gd name="connsiteX102" fmla="*/ 330200 w 5664200"/>
                <a:gd name="connsiteY102" fmla="*/ 4775200 h 5257800"/>
                <a:gd name="connsiteX103" fmla="*/ 317500 w 5664200"/>
                <a:gd name="connsiteY103" fmla="*/ 4813300 h 5257800"/>
                <a:gd name="connsiteX104" fmla="*/ 279400 w 5664200"/>
                <a:gd name="connsiteY104" fmla="*/ 4851400 h 5257800"/>
                <a:gd name="connsiteX105" fmla="*/ 228600 w 5664200"/>
                <a:gd name="connsiteY105" fmla="*/ 4927600 h 5257800"/>
                <a:gd name="connsiteX106" fmla="*/ 165100 w 5664200"/>
                <a:gd name="connsiteY106" fmla="*/ 5016500 h 5257800"/>
                <a:gd name="connsiteX107" fmla="*/ 101600 w 5664200"/>
                <a:gd name="connsiteY107" fmla="*/ 5143500 h 5257800"/>
                <a:gd name="connsiteX108" fmla="*/ 76200 w 5664200"/>
                <a:gd name="connsiteY108" fmla="*/ 5181600 h 5257800"/>
                <a:gd name="connsiteX109" fmla="*/ 38100 w 5664200"/>
                <a:gd name="connsiteY109" fmla="*/ 5207000 h 5257800"/>
                <a:gd name="connsiteX110" fmla="*/ 0 w 5664200"/>
                <a:gd name="connsiteY110" fmla="*/ 5257800 h 5257800"/>
                <a:gd name="connsiteX0" fmla="*/ 50800 w 5664200"/>
                <a:gd name="connsiteY0" fmla="*/ 0 h 5257800"/>
                <a:gd name="connsiteX1" fmla="*/ 1689100 w 5664200"/>
                <a:gd name="connsiteY1" fmla="*/ 1066800 h 5257800"/>
                <a:gd name="connsiteX2" fmla="*/ 2901950 w 5664200"/>
                <a:gd name="connsiteY2" fmla="*/ 1314450 h 5257800"/>
                <a:gd name="connsiteX3" fmla="*/ 2921000 w 5664200"/>
                <a:gd name="connsiteY3" fmla="*/ 1384300 h 5257800"/>
                <a:gd name="connsiteX4" fmla="*/ 2971800 w 5664200"/>
                <a:gd name="connsiteY4" fmla="*/ 1397000 h 5257800"/>
                <a:gd name="connsiteX5" fmla="*/ 3035300 w 5664200"/>
                <a:gd name="connsiteY5" fmla="*/ 1422400 h 5257800"/>
                <a:gd name="connsiteX6" fmla="*/ 3073400 w 5664200"/>
                <a:gd name="connsiteY6" fmla="*/ 1435100 h 5257800"/>
                <a:gd name="connsiteX7" fmla="*/ 3124200 w 5664200"/>
                <a:gd name="connsiteY7" fmla="*/ 1460500 h 5257800"/>
                <a:gd name="connsiteX8" fmla="*/ 3289300 w 5664200"/>
                <a:gd name="connsiteY8" fmla="*/ 1473200 h 5257800"/>
                <a:gd name="connsiteX9" fmla="*/ 3429000 w 5664200"/>
                <a:gd name="connsiteY9" fmla="*/ 1498600 h 5257800"/>
                <a:gd name="connsiteX10" fmla="*/ 3556000 w 5664200"/>
                <a:gd name="connsiteY10" fmla="*/ 1511300 h 5257800"/>
                <a:gd name="connsiteX11" fmla="*/ 3771900 w 5664200"/>
                <a:gd name="connsiteY11" fmla="*/ 1549400 h 5257800"/>
                <a:gd name="connsiteX12" fmla="*/ 3911600 w 5664200"/>
                <a:gd name="connsiteY12" fmla="*/ 1587500 h 5257800"/>
                <a:gd name="connsiteX13" fmla="*/ 3962400 w 5664200"/>
                <a:gd name="connsiteY13" fmla="*/ 1600200 h 5257800"/>
                <a:gd name="connsiteX14" fmla="*/ 4038600 w 5664200"/>
                <a:gd name="connsiteY14" fmla="*/ 1638300 h 5257800"/>
                <a:gd name="connsiteX15" fmla="*/ 4127500 w 5664200"/>
                <a:gd name="connsiteY15" fmla="*/ 1663700 h 5257800"/>
                <a:gd name="connsiteX16" fmla="*/ 4165600 w 5664200"/>
                <a:gd name="connsiteY16" fmla="*/ 1689100 h 5257800"/>
                <a:gd name="connsiteX17" fmla="*/ 4203700 w 5664200"/>
                <a:gd name="connsiteY17" fmla="*/ 1701800 h 5257800"/>
                <a:gd name="connsiteX18" fmla="*/ 4356100 w 5664200"/>
                <a:gd name="connsiteY18" fmla="*/ 1727200 h 5257800"/>
                <a:gd name="connsiteX19" fmla="*/ 4470400 w 5664200"/>
                <a:gd name="connsiteY19" fmla="*/ 1765300 h 5257800"/>
                <a:gd name="connsiteX20" fmla="*/ 4521200 w 5664200"/>
                <a:gd name="connsiteY20" fmla="*/ 1790700 h 5257800"/>
                <a:gd name="connsiteX21" fmla="*/ 4584700 w 5664200"/>
                <a:gd name="connsiteY21" fmla="*/ 1803400 h 5257800"/>
                <a:gd name="connsiteX22" fmla="*/ 4635500 w 5664200"/>
                <a:gd name="connsiteY22" fmla="*/ 1828800 h 5257800"/>
                <a:gd name="connsiteX23" fmla="*/ 4762500 w 5664200"/>
                <a:gd name="connsiteY23" fmla="*/ 1866900 h 5257800"/>
                <a:gd name="connsiteX24" fmla="*/ 4800600 w 5664200"/>
                <a:gd name="connsiteY24" fmla="*/ 1905000 h 5257800"/>
                <a:gd name="connsiteX25" fmla="*/ 4838700 w 5664200"/>
                <a:gd name="connsiteY25" fmla="*/ 1917700 h 5257800"/>
                <a:gd name="connsiteX26" fmla="*/ 4889500 w 5664200"/>
                <a:gd name="connsiteY26" fmla="*/ 1943100 h 5257800"/>
                <a:gd name="connsiteX27" fmla="*/ 4927600 w 5664200"/>
                <a:gd name="connsiteY27" fmla="*/ 1968500 h 5257800"/>
                <a:gd name="connsiteX28" fmla="*/ 4965700 w 5664200"/>
                <a:gd name="connsiteY28" fmla="*/ 1981200 h 5257800"/>
                <a:gd name="connsiteX29" fmla="*/ 5016500 w 5664200"/>
                <a:gd name="connsiteY29" fmla="*/ 2006600 h 5257800"/>
                <a:gd name="connsiteX30" fmla="*/ 5105400 w 5664200"/>
                <a:gd name="connsiteY30" fmla="*/ 2032000 h 5257800"/>
                <a:gd name="connsiteX31" fmla="*/ 5143500 w 5664200"/>
                <a:gd name="connsiteY31" fmla="*/ 2057400 h 5257800"/>
                <a:gd name="connsiteX32" fmla="*/ 5181600 w 5664200"/>
                <a:gd name="connsiteY32" fmla="*/ 2095500 h 5257800"/>
                <a:gd name="connsiteX33" fmla="*/ 5257800 w 5664200"/>
                <a:gd name="connsiteY33" fmla="*/ 2120900 h 5257800"/>
                <a:gd name="connsiteX34" fmla="*/ 5384800 w 5664200"/>
                <a:gd name="connsiteY34" fmla="*/ 2209800 h 5257800"/>
                <a:gd name="connsiteX35" fmla="*/ 5422900 w 5664200"/>
                <a:gd name="connsiteY35" fmla="*/ 2222500 h 5257800"/>
                <a:gd name="connsiteX36" fmla="*/ 5461000 w 5664200"/>
                <a:gd name="connsiteY36" fmla="*/ 2260600 h 5257800"/>
                <a:gd name="connsiteX37" fmla="*/ 5499100 w 5664200"/>
                <a:gd name="connsiteY37" fmla="*/ 2273300 h 5257800"/>
                <a:gd name="connsiteX38" fmla="*/ 5537200 w 5664200"/>
                <a:gd name="connsiteY38" fmla="*/ 2298700 h 5257800"/>
                <a:gd name="connsiteX39" fmla="*/ 5588000 w 5664200"/>
                <a:gd name="connsiteY39" fmla="*/ 2324100 h 5257800"/>
                <a:gd name="connsiteX40" fmla="*/ 5638800 w 5664200"/>
                <a:gd name="connsiteY40" fmla="*/ 2438400 h 5257800"/>
                <a:gd name="connsiteX41" fmla="*/ 5651500 w 5664200"/>
                <a:gd name="connsiteY41" fmla="*/ 2476500 h 5257800"/>
                <a:gd name="connsiteX42" fmla="*/ 5664200 w 5664200"/>
                <a:gd name="connsiteY42" fmla="*/ 2514600 h 5257800"/>
                <a:gd name="connsiteX43" fmla="*/ 5651500 w 5664200"/>
                <a:gd name="connsiteY43" fmla="*/ 2717800 h 5257800"/>
                <a:gd name="connsiteX44" fmla="*/ 5638800 w 5664200"/>
                <a:gd name="connsiteY44" fmla="*/ 2755900 h 5257800"/>
                <a:gd name="connsiteX45" fmla="*/ 5600700 w 5664200"/>
                <a:gd name="connsiteY45" fmla="*/ 2768600 h 5257800"/>
                <a:gd name="connsiteX46" fmla="*/ 5562600 w 5664200"/>
                <a:gd name="connsiteY46" fmla="*/ 2794000 h 5257800"/>
                <a:gd name="connsiteX47" fmla="*/ 5473700 w 5664200"/>
                <a:gd name="connsiteY47" fmla="*/ 2819400 h 5257800"/>
                <a:gd name="connsiteX48" fmla="*/ 5359400 w 5664200"/>
                <a:gd name="connsiteY48" fmla="*/ 2870200 h 5257800"/>
                <a:gd name="connsiteX49" fmla="*/ 5270500 w 5664200"/>
                <a:gd name="connsiteY49" fmla="*/ 2933700 h 5257800"/>
                <a:gd name="connsiteX50" fmla="*/ 5245100 w 5664200"/>
                <a:gd name="connsiteY50" fmla="*/ 2984500 h 5257800"/>
                <a:gd name="connsiteX51" fmla="*/ 5232400 w 5664200"/>
                <a:gd name="connsiteY51" fmla="*/ 3022600 h 5257800"/>
                <a:gd name="connsiteX52" fmla="*/ 5181600 w 5664200"/>
                <a:gd name="connsiteY52" fmla="*/ 3098800 h 5257800"/>
                <a:gd name="connsiteX53" fmla="*/ 5168900 w 5664200"/>
                <a:gd name="connsiteY53" fmla="*/ 3136900 h 5257800"/>
                <a:gd name="connsiteX54" fmla="*/ 5130800 w 5664200"/>
                <a:gd name="connsiteY54" fmla="*/ 3162300 h 5257800"/>
                <a:gd name="connsiteX55" fmla="*/ 5054600 w 5664200"/>
                <a:gd name="connsiteY55" fmla="*/ 3238500 h 5257800"/>
                <a:gd name="connsiteX56" fmla="*/ 5016500 w 5664200"/>
                <a:gd name="connsiteY56" fmla="*/ 3263900 h 5257800"/>
                <a:gd name="connsiteX57" fmla="*/ 4965700 w 5664200"/>
                <a:gd name="connsiteY57" fmla="*/ 3314700 h 5257800"/>
                <a:gd name="connsiteX58" fmla="*/ 4927600 w 5664200"/>
                <a:gd name="connsiteY58" fmla="*/ 3327400 h 5257800"/>
                <a:gd name="connsiteX59" fmla="*/ 4851400 w 5664200"/>
                <a:gd name="connsiteY59" fmla="*/ 3390900 h 5257800"/>
                <a:gd name="connsiteX60" fmla="*/ 4762500 w 5664200"/>
                <a:gd name="connsiteY60" fmla="*/ 3454400 h 5257800"/>
                <a:gd name="connsiteX61" fmla="*/ 4711700 w 5664200"/>
                <a:gd name="connsiteY61" fmla="*/ 3467100 h 5257800"/>
                <a:gd name="connsiteX62" fmla="*/ 4635500 w 5664200"/>
                <a:gd name="connsiteY62" fmla="*/ 3492500 h 5257800"/>
                <a:gd name="connsiteX63" fmla="*/ 4445000 w 5664200"/>
                <a:gd name="connsiteY63" fmla="*/ 3530600 h 5257800"/>
                <a:gd name="connsiteX64" fmla="*/ 4394200 w 5664200"/>
                <a:gd name="connsiteY64" fmla="*/ 3556000 h 5257800"/>
                <a:gd name="connsiteX65" fmla="*/ 4241800 w 5664200"/>
                <a:gd name="connsiteY65" fmla="*/ 3581400 h 5257800"/>
                <a:gd name="connsiteX66" fmla="*/ 4203700 w 5664200"/>
                <a:gd name="connsiteY66" fmla="*/ 3606800 h 5257800"/>
                <a:gd name="connsiteX67" fmla="*/ 4038600 w 5664200"/>
                <a:gd name="connsiteY67" fmla="*/ 3657600 h 5257800"/>
                <a:gd name="connsiteX68" fmla="*/ 3962400 w 5664200"/>
                <a:gd name="connsiteY68" fmla="*/ 3708400 h 5257800"/>
                <a:gd name="connsiteX69" fmla="*/ 3810000 w 5664200"/>
                <a:gd name="connsiteY69" fmla="*/ 3746500 h 5257800"/>
                <a:gd name="connsiteX70" fmla="*/ 3759200 w 5664200"/>
                <a:gd name="connsiteY70" fmla="*/ 3771900 h 5257800"/>
                <a:gd name="connsiteX71" fmla="*/ 3619500 w 5664200"/>
                <a:gd name="connsiteY71" fmla="*/ 3835400 h 5257800"/>
                <a:gd name="connsiteX72" fmla="*/ 3543300 w 5664200"/>
                <a:gd name="connsiteY72" fmla="*/ 3873500 h 5257800"/>
                <a:gd name="connsiteX73" fmla="*/ 3479800 w 5664200"/>
                <a:gd name="connsiteY73" fmla="*/ 3898900 h 5257800"/>
                <a:gd name="connsiteX74" fmla="*/ 3403600 w 5664200"/>
                <a:gd name="connsiteY74" fmla="*/ 3911600 h 5257800"/>
                <a:gd name="connsiteX75" fmla="*/ 3340100 w 5664200"/>
                <a:gd name="connsiteY75" fmla="*/ 3924300 h 5257800"/>
                <a:gd name="connsiteX76" fmla="*/ 3302000 w 5664200"/>
                <a:gd name="connsiteY76" fmla="*/ 3937000 h 5257800"/>
                <a:gd name="connsiteX77" fmla="*/ 3124200 w 5664200"/>
                <a:gd name="connsiteY77" fmla="*/ 3962400 h 5257800"/>
                <a:gd name="connsiteX78" fmla="*/ 2679700 w 5664200"/>
                <a:gd name="connsiteY78" fmla="*/ 3987800 h 5257800"/>
                <a:gd name="connsiteX79" fmla="*/ 2603500 w 5664200"/>
                <a:gd name="connsiteY79" fmla="*/ 4000500 h 5257800"/>
                <a:gd name="connsiteX80" fmla="*/ 2387600 w 5664200"/>
                <a:gd name="connsiteY80" fmla="*/ 4025900 h 5257800"/>
                <a:gd name="connsiteX81" fmla="*/ 2184400 w 5664200"/>
                <a:gd name="connsiteY81" fmla="*/ 4051300 h 5257800"/>
                <a:gd name="connsiteX82" fmla="*/ 2044700 w 5664200"/>
                <a:gd name="connsiteY82" fmla="*/ 4076700 h 5257800"/>
                <a:gd name="connsiteX83" fmla="*/ 1993900 w 5664200"/>
                <a:gd name="connsiteY83" fmla="*/ 4089400 h 5257800"/>
                <a:gd name="connsiteX84" fmla="*/ 1892300 w 5664200"/>
                <a:gd name="connsiteY84" fmla="*/ 4102100 h 5257800"/>
                <a:gd name="connsiteX85" fmla="*/ 1714500 w 5664200"/>
                <a:gd name="connsiteY85" fmla="*/ 4127500 h 5257800"/>
                <a:gd name="connsiteX86" fmla="*/ 1676400 w 5664200"/>
                <a:gd name="connsiteY86" fmla="*/ 4152900 h 5257800"/>
                <a:gd name="connsiteX87" fmla="*/ 1549400 w 5664200"/>
                <a:gd name="connsiteY87" fmla="*/ 4165600 h 5257800"/>
                <a:gd name="connsiteX88" fmla="*/ 1333500 w 5664200"/>
                <a:gd name="connsiteY88" fmla="*/ 4203700 h 5257800"/>
                <a:gd name="connsiteX89" fmla="*/ 1130300 w 5664200"/>
                <a:gd name="connsiteY89" fmla="*/ 4229100 h 5257800"/>
                <a:gd name="connsiteX90" fmla="*/ 1079500 w 5664200"/>
                <a:gd name="connsiteY90" fmla="*/ 4241800 h 5257800"/>
                <a:gd name="connsiteX91" fmla="*/ 1003300 w 5664200"/>
                <a:gd name="connsiteY91" fmla="*/ 4254500 h 5257800"/>
                <a:gd name="connsiteX92" fmla="*/ 927100 w 5664200"/>
                <a:gd name="connsiteY92" fmla="*/ 4279900 h 5257800"/>
                <a:gd name="connsiteX93" fmla="*/ 838200 w 5664200"/>
                <a:gd name="connsiteY93" fmla="*/ 4343400 h 5257800"/>
                <a:gd name="connsiteX94" fmla="*/ 749300 w 5664200"/>
                <a:gd name="connsiteY94" fmla="*/ 4406900 h 5257800"/>
                <a:gd name="connsiteX95" fmla="*/ 711200 w 5664200"/>
                <a:gd name="connsiteY95" fmla="*/ 4419600 h 5257800"/>
                <a:gd name="connsiteX96" fmla="*/ 635000 w 5664200"/>
                <a:gd name="connsiteY96" fmla="*/ 4483100 h 5257800"/>
                <a:gd name="connsiteX97" fmla="*/ 584200 w 5664200"/>
                <a:gd name="connsiteY97" fmla="*/ 4521200 h 5257800"/>
                <a:gd name="connsiteX98" fmla="*/ 508000 w 5664200"/>
                <a:gd name="connsiteY98" fmla="*/ 4572000 h 5257800"/>
                <a:gd name="connsiteX99" fmla="*/ 457200 w 5664200"/>
                <a:gd name="connsiteY99" fmla="*/ 4622800 h 5257800"/>
                <a:gd name="connsiteX100" fmla="*/ 381000 w 5664200"/>
                <a:gd name="connsiteY100" fmla="*/ 4699000 h 5257800"/>
                <a:gd name="connsiteX101" fmla="*/ 330200 w 5664200"/>
                <a:gd name="connsiteY101" fmla="*/ 4775200 h 5257800"/>
                <a:gd name="connsiteX102" fmla="*/ 317500 w 5664200"/>
                <a:gd name="connsiteY102" fmla="*/ 4813300 h 5257800"/>
                <a:gd name="connsiteX103" fmla="*/ 279400 w 5664200"/>
                <a:gd name="connsiteY103" fmla="*/ 4851400 h 5257800"/>
                <a:gd name="connsiteX104" fmla="*/ 228600 w 5664200"/>
                <a:gd name="connsiteY104" fmla="*/ 4927600 h 5257800"/>
                <a:gd name="connsiteX105" fmla="*/ 165100 w 5664200"/>
                <a:gd name="connsiteY105" fmla="*/ 5016500 h 5257800"/>
                <a:gd name="connsiteX106" fmla="*/ 101600 w 5664200"/>
                <a:gd name="connsiteY106" fmla="*/ 5143500 h 5257800"/>
                <a:gd name="connsiteX107" fmla="*/ 76200 w 5664200"/>
                <a:gd name="connsiteY107" fmla="*/ 5181600 h 5257800"/>
                <a:gd name="connsiteX108" fmla="*/ 38100 w 5664200"/>
                <a:gd name="connsiteY108" fmla="*/ 5207000 h 5257800"/>
                <a:gd name="connsiteX109" fmla="*/ 0 w 5664200"/>
                <a:gd name="connsiteY109" fmla="*/ 5257800 h 5257800"/>
                <a:gd name="connsiteX0" fmla="*/ 50800 w 5664200"/>
                <a:gd name="connsiteY0" fmla="*/ 0 h 5257800"/>
                <a:gd name="connsiteX1" fmla="*/ 2901950 w 5664200"/>
                <a:gd name="connsiteY1" fmla="*/ 1314450 h 5257800"/>
                <a:gd name="connsiteX2" fmla="*/ 2921000 w 5664200"/>
                <a:gd name="connsiteY2" fmla="*/ 1384300 h 5257800"/>
                <a:gd name="connsiteX3" fmla="*/ 2971800 w 5664200"/>
                <a:gd name="connsiteY3" fmla="*/ 1397000 h 5257800"/>
                <a:gd name="connsiteX4" fmla="*/ 3035300 w 5664200"/>
                <a:gd name="connsiteY4" fmla="*/ 1422400 h 5257800"/>
                <a:gd name="connsiteX5" fmla="*/ 3073400 w 5664200"/>
                <a:gd name="connsiteY5" fmla="*/ 1435100 h 5257800"/>
                <a:gd name="connsiteX6" fmla="*/ 3124200 w 5664200"/>
                <a:gd name="connsiteY6" fmla="*/ 1460500 h 5257800"/>
                <a:gd name="connsiteX7" fmla="*/ 3289300 w 5664200"/>
                <a:gd name="connsiteY7" fmla="*/ 1473200 h 5257800"/>
                <a:gd name="connsiteX8" fmla="*/ 3429000 w 5664200"/>
                <a:gd name="connsiteY8" fmla="*/ 1498600 h 5257800"/>
                <a:gd name="connsiteX9" fmla="*/ 3556000 w 5664200"/>
                <a:gd name="connsiteY9" fmla="*/ 1511300 h 5257800"/>
                <a:gd name="connsiteX10" fmla="*/ 3771900 w 5664200"/>
                <a:gd name="connsiteY10" fmla="*/ 1549400 h 5257800"/>
                <a:gd name="connsiteX11" fmla="*/ 3911600 w 5664200"/>
                <a:gd name="connsiteY11" fmla="*/ 1587500 h 5257800"/>
                <a:gd name="connsiteX12" fmla="*/ 3962400 w 5664200"/>
                <a:gd name="connsiteY12" fmla="*/ 1600200 h 5257800"/>
                <a:gd name="connsiteX13" fmla="*/ 4038600 w 5664200"/>
                <a:gd name="connsiteY13" fmla="*/ 1638300 h 5257800"/>
                <a:gd name="connsiteX14" fmla="*/ 4127500 w 5664200"/>
                <a:gd name="connsiteY14" fmla="*/ 1663700 h 5257800"/>
                <a:gd name="connsiteX15" fmla="*/ 4165600 w 5664200"/>
                <a:gd name="connsiteY15" fmla="*/ 1689100 h 5257800"/>
                <a:gd name="connsiteX16" fmla="*/ 4203700 w 5664200"/>
                <a:gd name="connsiteY16" fmla="*/ 1701800 h 5257800"/>
                <a:gd name="connsiteX17" fmla="*/ 4356100 w 5664200"/>
                <a:gd name="connsiteY17" fmla="*/ 1727200 h 5257800"/>
                <a:gd name="connsiteX18" fmla="*/ 4470400 w 5664200"/>
                <a:gd name="connsiteY18" fmla="*/ 1765300 h 5257800"/>
                <a:gd name="connsiteX19" fmla="*/ 4521200 w 5664200"/>
                <a:gd name="connsiteY19" fmla="*/ 1790700 h 5257800"/>
                <a:gd name="connsiteX20" fmla="*/ 4584700 w 5664200"/>
                <a:gd name="connsiteY20" fmla="*/ 1803400 h 5257800"/>
                <a:gd name="connsiteX21" fmla="*/ 4635500 w 5664200"/>
                <a:gd name="connsiteY21" fmla="*/ 1828800 h 5257800"/>
                <a:gd name="connsiteX22" fmla="*/ 4762500 w 5664200"/>
                <a:gd name="connsiteY22" fmla="*/ 1866900 h 5257800"/>
                <a:gd name="connsiteX23" fmla="*/ 4800600 w 5664200"/>
                <a:gd name="connsiteY23" fmla="*/ 1905000 h 5257800"/>
                <a:gd name="connsiteX24" fmla="*/ 4838700 w 5664200"/>
                <a:gd name="connsiteY24" fmla="*/ 1917700 h 5257800"/>
                <a:gd name="connsiteX25" fmla="*/ 4889500 w 5664200"/>
                <a:gd name="connsiteY25" fmla="*/ 1943100 h 5257800"/>
                <a:gd name="connsiteX26" fmla="*/ 4927600 w 5664200"/>
                <a:gd name="connsiteY26" fmla="*/ 1968500 h 5257800"/>
                <a:gd name="connsiteX27" fmla="*/ 4965700 w 5664200"/>
                <a:gd name="connsiteY27" fmla="*/ 1981200 h 5257800"/>
                <a:gd name="connsiteX28" fmla="*/ 5016500 w 5664200"/>
                <a:gd name="connsiteY28" fmla="*/ 2006600 h 5257800"/>
                <a:gd name="connsiteX29" fmla="*/ 5105400 w 5664200"/>
                <a:gd name="connsiteY29" fmla="*/ 2032000 h 5257800"/>
                <a:gd name="connsiteX30" fmla="*/ 5143500 w 5664200"/>
                <a:gd name="connsiteY30" fmla="*/ 2057400 h 5257800"/>
                <a:gd name="connsiteX31" fmla="*/ 5181600 w 5664200"/>
                <a:gd name="connsiteY31" fmla="*/ 2095500 h 5257800"/>
                <a:gd name="connsiteX32" fmla="*/ 5257800 w 5664200"/>
                <a:gd name="connsiteY32" fmla="*/ 2120900 h 5257800"/>
                <a:gd name="connsiteX33" fmla="*/ 5384800 w 5664200"/>
                <a:gd name="connsiteY33" fmla="*/ 2209800 h 5257800"/>
                <a:gd name="connsiteX34" fmla="*/ 5422900 w 5664200"/>
                <a:gd name="connsiteY34" fmla="*/ 2222500 h 5257800"/>
                <a:gd name="connsiteX35" fmla="*/ 5461000 w 5664200"/>
                <a:gd name="connsiteY35" fmla="*/ 2260600 h 5257800"/>
                <a:gd name="connsiteX36" fmla="*/ 5499100 w 5664200"/>
                <a:gd name="connsiteY36" fmla="*/ 2273300 h 5257800"/>
                <a:gd name="connsiteX37" fmla="*/ 5537200 w 5664200"/>
                <a:gd name="connsiteY37" fmla="*/ 2298700 h 5257800"/>
                <a:gd name="connsiteX38" fmla="*/ 5588000 w 5664200"/>
                <a:gd name="connsiteY38" fmla="*/ 2324100 h 5257800"/>
                <a:gd name="connsiteX39" fmla="*/ 5638800 w 5664200"/>
                <a:gd name="connsiteY39" fmla="*/ 2438400 h 5257800"/>
                <a:gd name="connsiteX40" fmla="*/ 5651500 w 5664200"/>
                <a:gd name="connsiteY40" fmla="*/ 2476500 h 5257800"/>
                <a:gd name="connsiteX41" fmla="*/ 5664200 w 5664200"/>
                <a:gd name="connsiteY41" fmla="*/ 2514600 h 5257800"/>
                <a:gd name="connsiteX42" fmla="*/ 5651500 w 5664200"/>
                <a:gd name="connsiteY42" fmla="*/ 2717800 h 5257800"/>
                <a:gd name="connsiteX43" fmla="*/ 5638800 w 5664200"/>
                <a:gd name="connsiteY43" fmla="*/ 2755900 h 5257800"/>
                <a:gd name="connsiteX44" fmla="*/ 5600700 w 5664200"/>
                <a:gd name="connsiteY44" fmla="*/ 2768600 h 5257800"/>
                <a:gd name="connsiteX45" fmla="*/ 5562600 w 5664200"/>
                <a:gd name="connsiteY45" fmla="*/ 2794000 h 5257800"/>
                <a:gd name="connsiteX46" fmla="*/ 5473700 w 5664200"/>
                <a:gd name="connsiteY46" fmla="*/ 2819400 h 5257800"/>
                <a:gd name="connsiteX47" fmla="*/ 5359400 w 5664200"/>
                <a:gd name="connsiteY47" fmla="*/ 2870200 h 5257800"/>
                <a:gd name="connsiteX48" fmla="*/ 5270500 w 5664200"/>
                <a:gd name="connsiteY48" fmla="*/ 2933700 h 5257800"/>
                <a:gd name="connsiteX49" fmla="*/ 5245100 w 5664200"/>
                <a:gd name="connsiteY49" fmla="*/ 2984500 h 5257800"/>
                <a:gd name="connsiteX50" fmla="*/ 5232400 w 5664200"/>
                <a:gd name="connsiteY50" fmla="*/ 3022600 h 5257800"/>
                <a:gd name="connsiteX51" fmla="*/ 5181600 w 5664200"/>
                <a:gd name="connsiteY51" fmla="*/ 3098800 h 5257800"/>
                <a:gd name="connsiteX52" fmla="*/ 5168900 w 5664200"/>
                <a:gd name="connsiteY52" fmla="*/ 3136900 h 5257800"/>
                <a:gd name="connsiteX53" fmla="*/ 5130800 w 5664200"/>
                <a:gd name="connsiteY53" fmla="*/ 3162300 h 5257800"/>
                <a:gd name="connsiteX54" fmla="*/ 5054600 w 5664200"/>
                <a:gd name="connsiteY54" fmla="*/ 3238500 h 5257800"/>
                <a:gd name="connsiteX55" fmla="*/ 5016500 w 5664200"/>
                <a:gd name="connsiteY55" fmla="*/ 3263900 h 5257800"/>
                <a:gd name="connsiteX56" fmla="*/ 4965700 w 5664200"/>
                <a:gd name="connsiteY56" fmla="*/ 3314700 h 5257800"/>
                <a:gd name="connsiteX57" fmla="*/ 4927600 w 5664200"/>
                <a:gd name="connsiteY57" fmla="*/ 3327400 h 5257800"/>
                <a:gd name="connsiteX58" fmla="*/ 4851400 w 5664200"/>
                <a:gd name="connsiteY58" fmla="*/ 3390900 h 5257800"/>
                <a:gd name="connsiteX59" fmla="*/ 4762500 w 5664200"/>
                <a:gd name="connsiteY59" fmla="*/ 3454400 h 5257800"/>
                <a:gd name="connsiteX60" fmla="*/ 4711700 w 5664200"/>
                <a:gd name="connsiteY60" fmla="*/ 3467100 h 5257800"/>
                <a:gd name="connsiteX61" fmla="*/ 4635500 w 5664200"/>
                <a:gd name="connsiteY61" fmla="*/ 3492500 h 5257800"/>
                <a:gd name="connsiteX62" fmla="*/ 4445000 w 5664200"/>
                <a:gd name="connsiteY62" fmla="*/ 3530600 h 5257800"/>
                <a:gd name="connsiteX63" fmla="*/ 4394200 w 5664200"/>
                <a:gd name="connsiteY63" fmla="*/ 3556000 h 5257800"/>
                <a:gd name="connsiteX64" fmla="*/ 4241800 w 5664200"/>
                <a:gd name="connsiteY64" fmla="*/ 3581400 h 5257800"/>
                <a:gd name="connsiteX65" fmla="*/ 4203700 w 5664200"/>
                <a:gd name="connsiteY65" fmla="*/ 3606800 h 5257800"/>
                <a:gd name="connsiteX66" fmla="*/ 4038600 w 5664200"/>
                <a:gd name="connsiteY66" fmla="*/ 3657600 h 5257800"/>
                <a:gd name="connsiteX67" fmla="*/ 3962400 w 5664200"/>
                <a:gd name="connsiteY67" fmla="*/ 3708400 h 5257800"/>
                <a:gd name="connsiteX68" fmla="*/ 3810000 w 5664200"/>
                <a:gd name="connsiteY68" fmla="*/ 3746500 h 5257800"/>
                <a:gd name="connsiteX69" fmla="*/ 3759200 w 5664200"/>
                <a:gd name="connsiteY69" fmla="*/ 3771900 h 5257800"/>
                <a:gd name="connsiteX70" fmla="*/ 3619500 w 5664200"/>
                <a:gd name="connsiteY70" fmla="*/ 3835400 h 5257800"/>
                <a:gd name="connsiteX71" fmla="*/ 3543300 w 5664200"/>
                <a:gd name="connsiteY71" fmla="*/ 3873500 h 5257800"/>
                <a:gd name="connsiteX72" fmla="*/ 3479800 w 5664200"/>
                <a:gd name="connsiteY72" fmla="*/ 3898900 h 5257800"/>
                <a:gd name="connsiteX73" fmla="*/ 3403600 w 5664200"/>
                <a:gd name="connsiteY73" fmla="*/ 3911600 h 5257800"/>
                <a:gd name="connsiteX74" fmla="*/ 3340100 w 5664200"/>
                <a:gd name="connsiteY74" fmla="*/ 3924300 h 5257800"/>
                <a:gd name="connsiteX75" fmla="*/ 3302000 w 5664200"/>
                <a:gd name="connsiteY75" fmla="*/ 3937000 h 5257800"/>
                <a:gd name="connsiteX76" fmla="*/ 3124200 w 5664200"/>
                <a:gd name="connsiteY76" fmla="*/ 3962400 h 5257800"/>
                <a:gd name="connsiteX77" fmla="*/ 2679700 w 5664200"/>
                <a:gd name="connsiteY77" fmla="*/ 3987800 h 5257800"/>
                <a:gd name="connsiteX78" fmla="*/ 2603500 w 5664200"/>
                <a:gd name="connsiteY78" fmla="*/ 4000500 h 5257800"/>
                <a:gd name="connsiteX79" fmla="*/ 2387600 w 5664200"/>
                <a:gd name="connsiteY79" fmla="*/ 4025900 h 5257800"/>
                <a:gd name="connsiteX80" fmla="*/ 2184400 w 5664200"/>
                <a:gd name="connsiteY80" fmla="*/ 4051300 h 5257800"/>
                <a:gd name="connsiteX81" fmla="*/ 2044700 w 5664200"/>
                <a:gd name="connsiteY81" fmla="*/ 4076700 h 5257800"/>
                <a:gd name="connsiteX82" fmla="*/ 1993900 w 5664200"/>
                <a:gd name="connsiteY82" fmla="*/ 4089400 h 5257800"/>
                <a:gd name="connsiteX83" fmla="*/ 1892300 w 5664200"/>
                <a:gd name="connsiteY83" fmla="*/ 4102100 h 5257800"/>
                <a:gd name="connsiteX84" fmla="*/ 1714500 w 5664200"/>
                <a:gd name="connsiteY84" fmla="*/ 4127500 h 5257800"/>
                <a:gd name="connsiteX85" fmla="*/ 1676400 w 5664200"/>
                <a:gd name="connsiteY85" fmla="*/ 4152900 h 5257800"/>
                <a:gd name="connsiteX86" fmla="*/ 1549400 w 5664200"/>
                <a:gd name="connsiteY86" fmla="*/ 4165600 h 5257800"/>
                <a:gd name="connsiteX87" fmla="*/ 1333500 w 5664200"/>
                <a:gd name="connsiteY87" fmla="*/ 4203700 h 5257800"/>
                <a:gd name="connsiteX88" fmla="*/ 1130300 w 5664200"/>
                <a:gd name="connsiteY88" fmla="*/ 4229100 h 5257800"/>
                <a:gd name="connsiteX89" fmla="*/ 1079500 w 5664200"/>
                <a:gd name="connsiteY89" fmla="*/ 4241800 h 5257800"/>
                <a:gd name="connsiteX90" fmla="*/ 1003300 w 5664200"/>
                <a:gd name="connsiteY90" fmla="*/ 4254500 h 5257800"/>
                <a:gd name="connsiteX91" fmla="*/ 927100 w 5664200"/>
                <a:gd name="connsiteY91" fmla="*/ 4279900 h 5257800"/>
                <a:gd name="connsiteX92" fmla="*/ 838200 w 5664200"/>
                <a:gd name="connsiteY92" fmla="*/ 4343400 h 5257800"/>
                <a:gd name="connsiteX93" fmla="*/ 749300 w 5664200"/>
                <a:gd name="connsiteY93" fmla="*/ 4406900 h 5257800"/>
                <a:gd name="connsiteX94" fmla="*/ 711200 w 5664200"/>
                <a:gd name="connsiteY94" fmla="*/ 4419600 h 5257800"/>
                <a:gd name="connsiteX95" fmla="*/ 635000 w 5664200"/>
                <a:gd name="connsiteY95" fmla="*/ 4483100 h 5257800"/>
                <a:gd name="connsiteX96" fmla="*/ 584200 w 5664200"/>
                <a:gd name="connsiteY96" fmla="*/ 4521200 h 5257800"/>
                <a:gd name="connsiteX97" fmla="*/ 508000 w 5664200"/>
                <a:gd name="connsiteY97" fmla="*/ 4572000 h 5257800"/>
                <a:gd name="connsiteX98" fmla="*/ 457200 w 5664200"/>
                <a:gd name="connsiteY98" fmla="*/ 4622800 h 5257800"/>
                <a:gd name="connsiteX99" fmla="*/ 381000 w 5664200"/>
                <a:gd name="connsiteY99" fmla="*/ 4699000 h 5257800"/>
                <a:gd name="connsiteX100" fmla="*/ 330200 w 5664200"/>
                <a:gd name="connsiteY100" fmla="*/ 4775200 h 5257800"/>
                <a:gd name="connsiteX101" fmla="*/ 317500 w 5664200"/>
                <a:gd name="connsiteY101" fmla="*/ 4813300 h 5257800"/>
                <a:gd name="connsiteX102" fmla="*/ 279400 w 5664200"/>
                <a:gd name="connsiteY102" fmla="*/ 4851400 h 5257800"/>
                <a:gd name="connsiteX103" fmla="*/ 228600 w 5664200"/>
                <a:gd name="connsiteY103" fmla="*/ 4927600 h 5257800"/>
                <a:gd name="connsiteX104" fmla="*/ 165100 w 5664200"/>
                <a:gd name="connsiteY104" fmla="*/ 5016500 h 5257800"/>
                <a:gd name="connsiteX105" fmla="*/ 101600 w 5664200"/>
                <a:gd name="connsiteY105" fmla="*/ 5143500 h 5257800"/>
                <a:gd name="connsiteX106" fmla="*/ 76200 w 5664200"/>
                <a:gd name="connsiteY106" fmla="*/ 5181600 h 5257800"/>
                <a:gd name="connsiteX107" fmla="*/ 38100 w 5664200"/>
                <a:gd name="connsiteY107" fmla="*/ 5207000 h 5257800"/>
                <a:gd name="connsiteX108" fmla="*/ 0 w 5664200"/>
                <a:gd name="connsiteY108" fmla="*/ 5257800 h 5257800"/>
                <a:gd name="connsiteX0" fmla="*/ 50800 w 5664200"/>
                <a:gd name="connsiteY0" fmla="*/ 0 h 5257800"/>
                <a:gd name="connsiteX1" fmla="*/ 2901950 w 5664200"/>
                <a:gd name="connsiteY1" fmla="*/ 1314450 h 5257800"/>
                <a:gd name="connsiteX2" fmla="*/ 2921000 w 5664200"/>
                <a:gd name="connsiteY2" fmla="*/ 1384300 h 5257800"/>
                <a:gd name="connsiteX3" fmla="*/ 2971800 w 5664200"/>
                <a:gd name="connsiteY3" fmla="*/ 1397000 h 5257800"/>
                <a:gd name="connsiteX4" fmla="*/ 3035300 w 5664200"/>
                <a:gd name="connsiteY4" fmla="*/ 1422400 h 5257800"/>
                <a:gd name="connsiteX5" fmla="*/ 3073400 w 5664200"/>
                <a:gd name="connsiteY5" fmla="*/ 1435100 h 5257800"/>
                <a:gd name="connsiteX6" fmla="*/ 3124200 w 5664200"/>
                <a:gd name="connsiteY6" fmla="*/ 1460500 h 5257800"/>
                <a:gd name="connsiteX7" fmla="*/ 3289300 w 5664200"/>
                <a:gd name="connsiteY7" fmla="*/ 1473200 h 5257800"/>
                <a:gd name="connsiteX8" fmla="*/ 3429000 w 5664200"/>
                <a:gd name="connsiteY8" fmla="*/ 1498600 h 5257800"/>
                <a:gd name="connsiteX9" fmla="*/ 3556000 w 5664200"/>
                <a:gd name="connsiteY9" fmla="*/ 1511300 h 5257800"/>
                <a:gd name="connsiteX10" fmla="*/ 3771900 w 5664200"/>
                <a:gd name="connsiteY10" fmla="*/ 1549400 h 5257800"/>
                <a:gd name="connsiteX11" fmla="*/ 3911600 w 5664200"/>
                <a:gd name="connsiteY11" fmla="*/ 1587500 h 5257800"/>
                <a:gd name="connsiteX12" fmla="*/ 3962400 w 5664200"/>
                <a:gd name="connsiteY12" fmla="*/ 1600200 h 5257800"/>
                <a:gd name="connsiteX13" fmla="*/ 4038600 w 5664200"/>
                <a:gd name="connsiteY13" fmla="*/ 1638300 h 5257800"/>
                <a:gd name="connsiteX14" fmla="*/ 4127500 w 5664200"/>
                <a:gd name="connsiteY14" fmla="*/ 1663700 h 5257800"/>
                <a:gd name="connsiteX15" fmla="*/ 4165600 w 5664200"/>
                <a:gd name="connsiteY15" fmla="*/ 1689100 h 5257800"/>
                <a:gd name="connsiteX16" fmla="*/ 4203700 w 5664200"/>
                <a:gd name="connsiteY16" fmla="*/ 1701800 h 5257800"/>
                <a:gd name="connsiteX17" fmla="*/ 4356100 w 5664200"/>
                <a:gd name="connsiteY17" fmla="*/ 1727200 h 5257800"/>
                <a:gd name="connsiteX18" fmla="*/ 4470400 w 5664200"/>
                <a:gd name="connsiteY18" fmla="*/ 1765300 h 5257800"/>
                <a:gd name="connsiteX19" fmla="*/ 4521200 w 5664200"/>
                <a:gd name="connsiteY19" fmla="*/ 1790700 h 5257800"/>
                <a:gd name="connsiteX20" fmla="*/ 4584700 w 5664200"/>
                <a:gd name="connsiteY20" fmla="*/ 1803400 h 5257800"/>
                <a:gd name="connsiteX21" fmla="*/ 4635500 w 5664200"/>
                <a:gd name="connsiteY21" fmla="*/ 1828800 h 5257800"/>
                <a:gd name="connsiteX22" fmla="*/ 4762500 w 5664200"/>
                <a:gd name="connsiteY22" fmla="*/ 1866900 h 5257800"/>
                <a:gd name="connsiteX23" fmla="*/ 4800600 w 5664200"/>
                <a:gd name="connsiteY23" fmla="*/ 1905000 h 5257800"/>
                <a:gd name="connsiteX24" fmla="*/ 4838700 w 5664200"/>
                <a:gd name="connsiteY24" fmla="*/ 1917700 h 5257800"/>
                <a:gd name="connsiteX25" fmla="*/ 4889500 w 5664200"/>
                <a:gd name="connsiteY25" fmla="*/ 1943100 h 5257800"/>
                <a:gd name="connsiteX26" fmla="*/ 4927600 w 5664200"/>
                <a:gd name="connsiteY26" fmla="*/ 1968500 h 5257800"/>
                <a:gd name="connsiteX27" fmla="*/ 4965700 w 5664200"/>
                <a:gd name="connsiteY27" fmla="*/ 1981200 h 5257800"/>
                <a:gd name="connsiteX28" fmla="*/ 5016500 w 5664200"/>
                <a:gd name="connsiteY28" fmla="*/ 2006600 h 5257800"/>
                <a:gd name="connsiteX29" fmla="*/ 5105400 w 5664200"/>
                <a:gd name="connsiteY29" fmla="*/ 2032000 h 5257800"/>
                <a:gd name="connsiteX30" fmla="*/ 5143500 w 5664200"/>
                <a:gd name="connsiteY30" fmla="*/ 2057400 h 5257800"/>
                <a:gd name="connsiteX31" fmla="*/ 5181600 w 5664200"/>
                <a:gd name="connsiteY31" fmla="*/ 2095500 h 5257800"/>
                <a:gd name="connsiteX32" fmla="*/ 5257800 w 5664200"/>
                <a:gd name="connsiteY32" fmla="*/ 2120900 h 5257800"/>
                <a:gd name="connsiteX33" fmla="*/ 5384800 w 5664200"/>
                <a:gd name="connsiteY33" fmla="*/ 2209800 h 5257800"/>
                <a:gd name="connsiteX34" fmla="*/ 5422900 w 5664200"/>
                <a:gd name="connsiteY34" fmla="*/ 2222500 h 5257800"/>
                <a:gd name="connsiteX35" fmla="*/ 5461000 w 5664200"/>
                <a:gd name="connsiteY35" fmla="*/ 2260600 h 5257800"/>
                <a:gd name="connsiteX36" fmla="*/ 5499100 w 5664200"/>
                <a:gd name="connsiteY36" fmla="*/ 2273300 h 5257800"/>
                <a:gd name="connsiteX37" fmla="*/ 5537200 w 5664200"/>
                <a:gd name="connsiteY37" fmla="*/ 2298700 h 5257800"/>
                <a:gd name="connsiteX38" fmla="*/ 5588000 w 5664200"/>
                <a:gd name="connsiteY38" fmla="*/ 2324100 h 5257800"/>
                <a:gd name="connsiteX39" fmla="*/ 5638800 w 5664200"/>
                <a:gd name="connsiteY39" fmla="*/ 2438400 h 5257800"/>
                <a:gd name="connsiteX40" fmla="*/ 5651500 w 5664200"/>
                <a:gd name="connsiteY40" fmla="*/ 2476500 h 5257800"/>
                <a:gd name="connsiteX41" fmla="*/ 5664200 w 5664200"/>
                <a:gd name="connsiteY41" fmla="*/ 2514600 h 5257800"/>
                <a:gd name="connsiteX42" fmla="*/ 5651500 w 5664200"/>
                <a:gd name="connsiteY42" fmla="*/ 2717800 h 5257800"/>
                <a:gd name="connsiteX43" fmla="*/ 5638800 w 5664200"/>
                <a:gd name="connsiteY43" fmla="*/ 2755900 h 5257800"/>
                <a:gd name="connsiteX44" fmla="*/ 5600700 w 5664200"/>
                <a:gd name="connsiteY44" fmla="*/ 2768600 h 5257800"/>
                <a:gd name="connsiteX45" fmla="*/ 5562600 w 5664200"/>
                <a:gd name="connsiteY45" fmla="*/ 2794000 h 5257800"/>
                <a:gd name="connsiteX46" fmla="*/ 5473700 w 5664200"/>
                <a:gd name="connsiteY46" fmla="*/ 2819400 h 5257800"/>
                <a:gd name="connsiteX47" fmla="*/ 5359400 w 5664200"/>
                <a:gd name="connsiteY47" fmla="*/ 2870200 h 5257800"/>
                <a:gd name="connsiteX48" fmla="*/ 5270500 w 5664200"/>
                <a:gd name="connsiteY48" fmla="*/ 2933700 h 5257800"/>
                <a:gd name="connsiteX49" fmla="*/ 5245100 w 5664200"/>
                <a:gd name="connsiteY49" fmla="*/ 2984500 h 5257800"/>
                <a:gd name="connsiteX50" fmla="*/ 5232400 w 5664200"/>
                <a:gd name="connsiteY50" fmla="*/ 3022600 h 5257800"/>
                <a:gd name="connsiteX51" fmla="*/ 5181600 w 5664200"/>
                <a:gd name="connsiteY51" fmla="*/ 3098800 h 5257800"/>
                <a:gd name="connsiteX52" fmla="*/ 5168900 w 5664200"/>
                <a:gd name="connsiteY52" fmla="*/ 3136900 h 5257800"/>
                <a:gd name="connsiteX53" fmla="*/ 5130800 w 5664200"/>
                <a:gd name="connsiteY53" fmla="*/ 3162300 h 5257800"/>
                <a:gd name="connsiteX54" fmla="*/ 5054600 w 5664200"/>
                <a:gd name="connsiteY54" fmla="*/ 3238500 h 5257800"/>
                <a:gd name="connsiteX55" fmla="*/ 5016500 w 5664200"/>
                <a:gd name="connsiteY55" fmla="*/ 3263900 h 5257800"/>
                <a:gd name="connsiteX56" fmla="*/ 4965700 w 5664200"/>
                <a:gd name="connsiteY56" fmla="*/ 3314700 h 5257800"/>
                <a:gd name="connsiteX57" fmla="*/ 4927600 w 5664200"/>
                <a:gd name="connsiteY57" fmla="*/ 3327400 h 5257800"/>
                <a:gd name="connsiteX58" fmla="*/ 4851400 w 5664200"/>
                <a:gd name="connsiteY58" fmla="*/ 3390900 h 5257800"/>
                <a:gd name="connsiteX59" fmla="*/ 4762500 w 5664200"/>
                <a:gd name="connsiteY59" fmla="*/ 3454400 h 5257800"/>
                <a:gd name="connsiteX60" fmla="*/ 4711700 w 5664200"/>
                <a:gd name="connsiteY60" fmla="*/ 3467100 h 5257800"/>
                <a:gd name="connsiteX61" fmla="*/ 4635500 w 5664200"/>
                <a:gd name="connsiteY61" fmla="*/ 3492500 h 5257800"/>
                <a:gd name="connsiteX62" fmla="*/ 4445000 w 5664200"/>
                <a:gd name="connsiteY62" fmla="*/ 3530600 h 5257800"/>
                <a:gd name="connsiteX63" fmla="*/ 4394200 w 5664200"/>
                <a:gd name="connsiteY63" fmla="*/ 3556000 h 5257800"/>
                <a:gd name="connsiteX64" fmla="*/ 4241800 w 5664200"/>
                <a:gd name="connsiteY64" fmla="*/ 3581400 h 5257800"/>
                <a:gd name="connsiteX65" fmla="*/ 4203700 w 5664200"/>
                <a:gd name="connsiteY65" fmla="*/ 3606800 h 5257800"/>
                <a:gd name="connsiteX66" fmla="*/ 4038600 w 5664200"/>
                <a:gd name="connsiteY66" fmla="*/ 3657600 h 5257800"/>
                <a:gd name="connsiteX67" fmla="*/ 3962400 w 5664200"/>
                <a:gd name="connsiteY67" fmla="*/ 3708400 h 5257800"/>
                <a:gd name="connsiteX68" fmla="*/ 3810000 w 5664200"/>
                <a:gd name="connsiteY68" fmla="*/ 3746500 h 5257800"/>
                <a:gd name="connsiteX69" fmla="*/ 3759200 w 5664200"/>
                <a:gd name="connsiteY69" fmla="*/ 3771900 h 5257800"/>
                <a:gd name="connsiteX70" fmla="*/ 3619500 w 5664200"/>
                <a:gd name="connsiteY70" fmla="*/ 3835400 h 5257800"/>
                <a:gd name="connsiteX71" fmla="*/ 3543300 w 5664200"/>
                <a:gd name="connsiteY71" fmla="*/ 3873500 h 5257800"/>
                <a:gd name="connsiteX72" fmla="*/ 3479800 w 5664200"/>
                <a:gd name="connsiteY72" fmla="*/ 3898900 h 5257800"/>
                <a:gd name="connsiteX73" fmla="*/ 3403600 w 5664200"/>
                <a:gd name="connsiteY73" fmla="*/ 3911600 h 5257800"/>
                <a:gd name="connsiteX74" fmla="*/ 3340100 w 5664200"/>
                <a:gd name="connsiteY74" fmla="*/ 3924300 h 5257800"/>
                <a:gd name="connsiteX75" fmla="*/ 3302000 w 5664200"/>
                <a:gd name="connsiteY75" fmla="*/ 3937000 h 5257800"/>
                <a:gd name="connsiteX76" fmla="*/ 3124200 w 5664200"/>
                <a:gd name="connsiteY76" fmla="*/ 3962400 h 5257800"/>
                <a:gd name="connsiteX77" fmla="*/ 2679700 w 5664200"/>
                <a:gd name="connsiteY77" fmla="*/ 3987800 h 5257800"/>
                <a:gd name="connsiteX78" fmla="*/ 2603500 w 5664200"/>
                <a:gd name="connsiteY78" fmla="*/ 4000500 h 5257800"/>
                <a:gd name="connsiteX79" fmla="*/ 2387600 w 5664200"/>
                <a:gd name="connsiteY79" fmla="*/ 4025900 h 5257800"/>
                <a:gd name="connsiteX80" fmla="*/ 2184400 w 5664200"/>
                <a:gd name="connsiteY80" fmla="*/ 4051300 h 5257800"/>
                <a:gd name="connsiteX81" fmla="*/ 2044700 w 5664200"/>
                <a:gd name="connsiteY81" fmla="*/ 4076700 h 5257800"/>
                <a:gd name="connsiteX82" fmla="*/ 1993900 w 5664200"/>
                <a:gd name="connsiteY82" fmla="*/ 4089400 h 5257800"/>
                <a:gd name="connsiteX83" fmla="*/ 1892300 w 5664200"/>
                <a:gd name="connsiteY83" fmla="*/ 4102100 h 5257800"/>
                <a:gd name="connsiteX84" fmla="*/ 1714500 w 5664200"/>
                <a:gd name="connsiteY84" fmla="*/ 4127500 h 5257800"/>
                <a:gd name="connsiteX85" fmla="*/ 1676400 w 5664200"/>
                <a:gd name="connsiteY85" fmla="*/ 4152900 h 5257800"/>
                <a:gd name="connsiteX86" fmla="*/ 1549400 w 5664200"/>
                <a:gd name="connsiteY86" fmla="*/ 4165600 h 5257800"/>
                <a:gd name="connsiteX87" fmla="*/ 1333500 w 5664200"/>
                <a:gd name="connsiteY87" fmla="*/ 4203700 h 5257800"/>
                <a:gd name="connsiteX88" fmla="*/ 1130300 w 5664200"/>
                <a:gd name="connsiteY88" fmla="*/ 4229100 h 5257800"/>
                <a:gd name="connsiteX89" fmla="*/ 1079500 w 5664200"/>
                <a:gd name="connsiteY89" fmla="*/ 4241800 h 5257800"/>
                <a:gd name="connsiteX90" fmla="*/ 1003300 w 5664200"/>
                <a:gd name="connsiteY90" fmla="*/ 4254500 h 5257800"/>
                <a:gd name="connsiteX91" fmla="*/ 927100 w 5664200"/>
                <a:gd name="connsiteY91" fmla="*/ 4279900 h 5257800"/>
                <a:gd name="connsiteX92" fmla="*/ 838200 w 5664200"/>
                <a:gd name="connsiteY92" fmla="*/ 4343400 h 5257800"/>
                <a:gd name="connsiteX93" fmla="*/ 749300 w 5664200"/>
                <a:gd name="connsiteY93" fmla="*/ 4406900 h 5257800"/>
                <a:gd name="connsiteX94" fmla="*/ 711200 w 5664200"/>
                <a:gd name="connsiteY94" fmla="*/ 4419600 h 5257800"/>
                <a:gd name="connsiteX95" fmla="*/ 635000 w 5664200"/>
                <a:gd name="connsiteY95" fmla="*/ 4483100 h 5257800"/>
                <a:gd name="connsiteX96" fmla="*/ 584200 w 5664200"/>
                <a:gd name="connsiteY96" fmla="*/ 4521200 h 5257800"/>
                <a:gd name="connsiteX97" fmla="*/ 508000 w 5664200"/>
                <a:gd name="connsiteY97" fmla="*/ 4572000 h 5257800"/>
                <a:gd name="connsiteX98" fmla="*/ 457200 w 5664200"/>
                <a:gd name="connsiteY98" fmla="*/ 4622800 h 5257800"/>
                <a:gd name="connsiteX99" fmla="*/ 381000 w 5664200"/>
                <a:gd name="connsiteY99" fmla="*/ 4699000 h 5257800"/>
                <a:gd name="connsiteX100" fmla="*/ 330200 w 5664200"/>
                <a:gd name="connsiteY100" fmla="*/ 4775200 h 5257800"/>
                <a:gd name="connsiteX101" fmla="*/ 317500 w 5664200"/>
                <a:gd name="connsiteY101" fmla="*/ 4813300 h 5257800"/>
                <a:gd name="connsiteX102" fmla="*/ 279400 w 5664200"/>
                <a:gd name="connsiteY102" fmla="*/ 4851400 h 5257800"/>
                <a:gd name="connsiteX103" fmla="*/ 228600 w 5664200"/>
                <a:gd name="connsiteY103" fmla="*/ 4927600 h 5257800"/>
                <a:gd name="connsiteX104" fmla="*/ 165100 w 5664200"/>
                <a:gd name="connsiteY104" fmla="*/ 5016500 h 5257800"/>
                <a:gd name="connsiteX105" fmla="*/ 101600 w 5664200"/>
                <a:gd name="connsiteY105" fmla="*/ 5143500 h 5257800"/>
                <a:gd name="connsiteX106" fmla="*/ 76200 w 5664200"/>
                <a:gd name="connsiteY106" fmla="*/ 5181600 h 5257800"/>
                <a:gd name="connsiteX107" fmla="*/ 38100 w 5664200"/>
                <a:gd name="connsiteY107" fmla="*/ 5207000 h 5257800"/>
                <a:gd name="connsiteX108" fmla="*/ 0 w 5664200"/>
                <a:gd name="connsiteY108" fmla="*/ 5257800 h 5257800"/>
                <a:gd name="connsiteX0" fmla="*/ 50800 w 5664200"/>
                <a:gd name="connsiteY0" fmla="*/ 0 h 5257800"/>
                <a:gd name="connsiteX1" fmla="*/ 2901950 w 5664200"/>
                <a:gd name="connsiteY1" fmla="*/ 1314450 h 5257800"/>
                <a:gd name="connsiteX2" fmla="*/ 2921000 w 5664200"/>
                <a:gd name="connsiteY2" fmla="*/ 1384300 h 5257800"/>
                <a:gd name="connsiteX3" fmla="*/ 2971800 w 5664200"/>
                <a:gd name="connsiteY3" fmla="*/ 1397000 h 5257800"/>
                <a:gd name="connsiteX4" fmla="*/ 3035300 w 5664200"/>
                <a:gd name="connsiteY4" fmla="*/ 1422400 h 5257800"/>
                <a:gd name="connsiteX5" fmla="*/ 3073400 w 5664200"/>
                <a:gd name="connsiteY5" fmla="*/ 1435100 h 5257800"/>
                <a:gd name="connsiteX6" fmla="*/ 3124200 w 5664200"/>
                <a:gd name="connsiteY6" fmla="*/ 1460500 h 5257800"/>
                <a:gd name="connsiteX7" fmla="*/ 3289300 w 5664200"/>
                <a:gd name="connsiteY7" fmla="*/ 1473200 h 5257800"/>
                <a:gd name="connsiteX8" fmla="*/ 3429000 w 5664200"/>
                <a:gd name="connsiteY8" fmla="*/ 1498600 h 5257800"/>
                <a:gd name="connsiteX9" fmla="*/ 3556000 w 5664200"/>
                <a:gd name="connsiteY9" fmla="*/ 1511300 h 5257800"/>
                <a:gd name="connsiteX10" fmla="*/ 3771900 w 5664200"/>
                <a:gd name="connsiteY10" fmla="*/ 1549400 h 5257800"/>
                <a:gd name="connsiteX11" fmla="*/ 3911600 w 5664200"/>
                <a:gd name="connsiteY11" fmla="*/ 1587500 h 5257800"/>
                <a:gd name="connsiteX12" fmla="*/ 3962400 w 5664200"/>
                <a:gd name="connsiteY12" fmla="*/ 1600200 h 5257800"/>
                <a:gd name="connsiteX13" fmla="*/ 4038600 w 5664200"/>
                <a:gd name="connsiteY13" fmla="*/ 1638300 h 5257800"/>
                <a:gd name="connsiteX14" fmla="*/ 4127500 w 5664200"/>
                <a:gd name="connsiteY14" fmla="*/ 1663700 h 5257800"/>
                <a:gd name="connsiteX15" fmla="*/ 4165600 w 5664200"/>
                <a:gd name="connsiteY15" fmla="*/ 1689100 h 5257800"/>
                <a:gd name="connsiteX16" fmla="*/ 4203700 w 5664200"/>
                <a:gd name="connsiteY16" fmla="*/ 1701800 h 5257800"/>
                <a:gd name="connsiteX17" fmla="*/ 4356100 w 5664200"/>
                <a:gd name="connsiteY17" fmla="*/ 1727200 h 5257800"/>
                <a:gd name="connsiteX18" fmla="*/ 4470400 w 5664200"/>
                <a:gd name="connsiteY18" fmla="*/ 1765300 h 5257800"/>
                <a:gd name="connsiteX19" fmla="*/ 4521200 w 5664200"/>
                <a:gd name="connsiteY19" fmla="*/ 1790700 h 5257800"/>
                <a:gd name="connsiteX20" fmla="*/ 4584700 w 5664200"/>
                <a:gd name="connsiteY20" fmla="*/ 1803400 h 5257800"/>
                <a:gd name="connsiteX21" fmla="*/ 4635500 w 5664200"/>
                <a:gd name="connsiteY21" fmla="*/ 1828800 h 5257800"/>
                <a:gd name="connsiteX22" fmla="*/ 4762500 w 5664200"/>
                <a:gd name="connsiteY22" fmla="*/ 1866900 h 5257800"/>
                <a:gd name="connsiteX23" fmla="*/ 4800600 w 5664200"/>
                <a:gd name="connsiteY23" fmla="*/ 1905000 h 5257800"/>
                <a:gd name="connsiteX24" fmla="*/ 4838700 w 5664200"/>
                <a:gd name="connsiteY24" fmla="*/ 1917700 h 5257800"/>
                <a:gd name="connsiteX25" fmla="*/ 4889500 w 5664200"/>
                <a:gd name="connsiteY25" fmla="*/ 1943100 h 5257800"/>
                <a:gd name="connsiteX26" fmla="*/ 4927600 w 5664200"/>
                <a:gd name="connsiteY26" fmla="*/ 1968500 h 5257800"/>
                <a:gd name="connsiteX27" fmla="*/ 4965700 w 5664200"/>
                <a:gd name="connsiteY27" fmla="*/ 1981200 h 5257800"/>
                <a:gd name="connsiteX28" fmla="*/ 5016500 w 5664200"/>
                <a:gd name="connsiteY28" fmla="*/ 2006600 h 5257800"/>
                <a:gd name="connsiteX29" fmla="*/ 5105400 w 5664200"/>
                <a:gd name="connsiteY29" fmla="*/ 2032000 h 5257800"/>
                <a:gd name="connsiteX30" fmla="*/ 5143500 w 5664200"/>
                <a:gd name="connsiteY30" fmla="*/ 2057400 h 5257800"/>
                <a:gd name="connsiteX31" fmla="*/ 5181600 w 5664200"/>
                <a:gd name="connsiteY31" fmla="*/ 2095500 h 5257800"/>
                <a:gd name="connsiteX32" fmla="*/ 5257800 w 5664200"/>
                <a:gd name="connsiteY32" fmla="*/ 2120900 h 5257800"/>
                <a:gd name="connsiteX33" fmla="*/ 5384800 w 5664200"/>
                <a:gd name="connsiteY33" fmla="*/ 2209800 h 5257800"/>
                <a:gd name="connsiteX34" fmla="*/ 5422900 w 5664200"/>
                <a:gd name="connsiteY34" fmla="*/ 2222500 h 5257800"/>
                <a:gd name="connsiteX35" fmla="*/ 5461000 w 5664200"/>
                <a:gd name="connsiteY35" fmla="*/ 2260600 h 5257800"/>
                <a:gd name="connsiteX36" fmla="*/ 5499100 w 5664200"/>
                <a:gd name="connsiteY36" fmla="*/ 2273300 h 5257800"/>
                <a:gd name="connsiteX37" fmla="*/ 5537200 w 5664200"/>
                <a:gd name="connsiteY37" fmla="*/ 2298700 h 5257800"/>
                <a:gd name="connsiteX38" fmla="*/ 5588000 w 5664200"/>
                <a:gd name="connsiteY38" fmla="*/ 2324100 h 5257800"/>
                <a:gd name="connsiteX39" fmla="*/ 5638800 w 5664200"/>
                <a:gd name="connsiteY39" fmla="*/ 2438400 h 5257800"/>
                <a:gd name="connsiteX40" fmla="*/ 5651500 w 5664200"/>
                <a:gd name="connsiteY40" fmla="*/ 2476500 h 5257800"/>
                <a:gd name="connsiteX41" fmla="*/ 5664200 w 5664200"/>
                <a:gd name="connsiteY41" fmla="*/ 2514600 h 5257800"/>
                <a:gd name="connsiteX42" fmla="*/ 5651500 w 5664200"/>
                <a:gd name="connsiteY42" fmla="*/ 2717800 h 5257800"/>
                <a:gd name="connsiteX43" fmla="*/ 5638800 w 5664200"/>
                <a:gd name="connsiteY43" fmla="*/ 2755900 h 5257800"/>
                <a:gd name="connsiteX44" fmla="*/ 5600700 w 5664200"/>
                <a:gd name="connsiteY44" fmla="*/ 2768600 h 5257800"/>
                <a:gd name="connsiteX45" fmla="*/ 5562600 w 5664200"/>
                <a:gd name="connsiteY45" fmla="*/ 2794000 h 5257800"/>
                <a:gd name="connsiteX46" fmla="*/ 5473700 w 5664200"/>
                <a:gd name="connsiteY46" fmla="*/ 2819400 h 5257800"/>
                <a:gd name="connsiteX47" fmla="*/ 5359400 w 5664200"/>
                <a:gd name="connsiteY47" fmla="*/ 2870200 h 5257800"/>
                <a:gd name="connsiteX48" fmla="*/ 5270500 w 5664200"/>
                <a:gd name="connsiteY48" fmla="*/ 2933700 h 5257800"/>
                <a:gd name="connsiteX49" fmla="*/ 5245100 w 5664200"/>
                <a:gd name="connsiteY49" fmla="*/ 2984500 h 5257800"/>
                <a:gd name="connsiteX50" fmla="*/ 5232400 w 5664200"/>
                <a:gd name="connsiteY50" fmla="*/ 3022600 h 5257800"/>
                <a:gd name="connsiteX51" fmla="*/ 5181600 w 5664200"/>
                <a:gd name="connsiteY51" fmla="*/ 3098800 h 5257800"/>
                <a:gd name="connsiteX52" fmla="*/ 5168900 w 5664200"/>
                <a:gd name="connsiteY52" fmla="*/ 3136900 h 5257800"/>
                <a:gd name="connsiteX53" fmla="*/ 5130800 w 5664200"/>
                <a:gd name="connsiteY53" fmla="*/ 3162300 h 5257800"/>
                <a:gd name="connsiteX54" fmla="*/ 5054600 w 5664200"/>
                <a:gd name="connsiteY54" fmla="*/ 3238500 h 5257800"/>
                <a:gd name="connsiteX55" fmla="*/ 5016500 w 5664200"/>
                <a:gd name="connsiteY55" fmla="*/ 3263900 h 5257800"/>
                <a:gd name="connsiteX56" fmla="*/ 4965700 w 5664200"/>
                <a:gd name="connsiteY56" fmla="*/ 3314700 h 5257800"/>
                <a:gd name="connsiteX57" fmla="*/ 4927600 w 5664200"/>
                <a:gd name="connsiteY57" fmla="*/ 3327400 h 5257800"/>
                <a:gd name="connsiteX58" fmla="*/ 4851400 w 5664200"/>
                <a:gd name="connsiteY58" fmla="*/ 3390900 h 5257800"/>
                <a:gd name="connsiteX59" fmla="*/ 4762500 w 5664200"/>
                <a:gd name="connsiteY59" fmla="*/ 3454400 h 5257800"/>
                <a:gd name="connsiteX60" fmla="*/ 4711700 w 5664200"/>
                <a:gd name="connsiteY60" fmla="*/ 3467100 h 5257800"/>
                <a:gd name="connsiteX61" fmla="*/ 4635500 w 5664200"/>
                <a:gd name="connsiteY61" fmla="*/ 3492500 h 5257800"/>
                <a:gd name="connsiteX62" fmla="*/ 4445000 w 5664200"/>
                <a:gd name="connsiteY62" fmla="*/ 3530600 h 5257800"/>
                <a:gd name="connsiteX63" fmla="*/ 4394200 w 5664200"/>
                <a:gd name="connsiteY63" fmla="*/ 3556000 h 5257800"/>
                <a:gd name="connsiteX64" fmla="*/ 4241800 w 5664200"/>
                <a:gd name="connsiteY64" fmla="*/ 3581400 h 5257800"/>
                <a:gd name="connsiteX65" fmla="*/ 4203700 w 5664200"/>
                <a:gd name="connsiteY65" fmla="*/ 3606800 h 5257800"/>
                <a:gd name="connsiteX66" fmla="*/ 4038600 w 5664200"/>
                <a:gd name="connsiteY66" fmla="*/ 3657600 h 5257800"/>
                <a:gd name="connsiteX67" fmla="*/ 3962400 w 5664200"/>
                <a:gd name="connsiteY67" fmla="*/ 3708400 h 5257800"/>
                <a:gd name="connsiteX68" fmla="*/ 3810000 w 5664200"/>
                <a:gd name="connsiteY68" fmla="*/ 3746500 h 5257800"/>
                <a:gd name="connsiteX69" fmla="*/ 3759200 w 5664200"/>
                <a:gd name="connsiteY69" fmla="*/ 3771900 h 5257800"/>
                <a:gd name="connsiteX70" fmla="*/ 3619500 w 5664200"/>
                <a:gd name="connsiteY70" fmla="*/ 3835400 h 5257800"/>
                <a:gd name="connsiteX71" fmla="*/ 3543300 w 5664200"/>
                <a:gd name="connsiteY71" fmla="*/ 3873500 h 5257800"/>
                <a:gd name="connsiteX72" fmla="*/ 3479800 w 5664200"/>
                <a:gd name="connsiteY72" fmla="*/ 3898900 h 5257800"/>
                <a:gd name="connsiteX73" fmla="*/ 3403600 w 5664200"/>
                <a:gd name="connsiteY73" fmla="*/ 3911600 h 5257800"/>
                <a:gd name="connsiteX74" fmla="*/ 3340100 w 5664200"/>
                <a:gd name="connsiteY74" fmla="*/ 3924300 h 5257800"/>
                <a:gd name="connsiteX75" fmla="*/ 3302000 w 5664200"/>
                <a:gd name="connsiteY75" fmla="*/ 3937000 h 5257800"/>
                <a:gd name="connsiteX76" fmla="*/ 3124200 w 5664200"/>
                <a:gd name="connsiteY76" fmla="*/ 3962400 h 5257800"/>
                <a:gd name="connsiteX77" fmla="*/ 2679700 w 5664200"/>
                <a:gd name="connsiteY77" fmla="*/ 3987800 h 5257800"/>
                <a:gd name="connsiteX78" fmla="*/ 2603500 w 5664200"/>
                <a:gd name="connsiteY78" fmla="*/ 4000500 h 5257800"/>
                <a:gd name="connsiteX79" fmla="*/ 2387600 w 5664200"/>
                <a:gd name="connsiteY79" fmla="*/ 4025900 h 5257800"/>
                <a:gd name="connsiteX80" fmla="*/ 2184400 w 5664200"/>
                <a:gd name="connsiteY80" fmla="*/ 4051300 h 5257800"/>
                <a:gd name="connsiteX81" fmla="*/ 2044700 w 5664200"/>
                <a:gd name="connsiteY81" fmla="*/ 4076700 h 5257800"/>
                <a:gd name="connsiteX82" fmla="*/ 1993900 w 5664200"/>
                <a:gd name="connsiteY82" fmla="*/ 4089400 h 5257800"/>
                <a:gd name="connsiteX83" fmla="*/ 1892300 w 5664200"/>
                <a:gd name="connsiteY83" fmla="*/ 4102100 h 5257800"/>
                <a:gd name="connsiteX84" fmla="*/ 1714500 w 5664200"/>
                <a:gd name="connsiteY84" fmla="*/ 4127500 h 5257800"/>
                <a:gd name="connsiteX85" fmla="*/ 1676400 w 5664200"/>
                <a:gd name="connsiteY85" fmla="*/ 4152900 h 5257800"/>
                <a:gd name="connsiteX86" fmla="*/ 1549400 w 5664200"/>
                <a:gd name="connsiteY86" fmla="*/ 4165600 h 5257800"/>
                <a:gd name="connsiteX87" fmla="*/ 1333500 w 5664200"/>
                <a:gd name="connsiteY87" fmla="*/ 4203700 h 5257800"/>
                <a:gd name="connsiteX88" fmla="*/ 1130300 w 5664200"/>
                <a:gd name="connsiteY88" fmla="*/ 4229100 h 5257800"/>
                <a:gd name="connsiteX89" fmla="*/ 1079500 w 5664200"/>
                <a:gd name="connsiteY89" fmla="*/ 4241800 h 5257800"/>
                <a:gd name="connsiteX90" fmla="*/ 1003300 w 5664200"/>
                <a:gd name="connsiteY90" fmla="*/ 4254500 h 5257800"/>
                <a:gd name="connsiteX91" fmla="*/ 927100 w 5664200"/>
                <a:gd name="connsiteY91" fmla="*/ 4279900 h 5257800"/>
                <a:gd name="connsiteX92" fmla="*/ 838200 w 5664200"/>
                <a:gd name="connsiteY92" fmla="*/ 4343400 h 5257800"/>
                <a:gd name="connsiteX93" fmla="*/ 749300 w 5664200"/>
                <a:gd name="connsiteY93" fmla="*/ 4406900 h 5257800"/>
                <a:gd name="connsiteX94" fmla="*/ 711200 w 5664200"/>
                <a:gd name="connsiteY94" fmla="*/ 4419600 h 5257800"/>
                <a:gd name="connsiteX95" fmla="*/ 635000 w 5664200"/>
                <a:gd name="connsiteY95" fmla="*/ 4483100 h 5257800"/>
                <a:gd name="connsiteX96" fmla="*/ 584200 w 5664200"/>
                <a:gd name="connsiteY96" fmla="*/ 4521200 h 5257800"/>
                <a:gd name="connsiteX97" fmla="*/ 508000 w 5664200"/>
                <a:gd name="connsiteY97" fmla="*/ 4572000 h 5257800"/>
                <a:gd name="connsiteX98" fmla="*/ 457200 w 5664200"/>
                <a:gd name="connsiteY98" fmla="*/ 4622800 h 5257800"/>
                <a:gd name="connsiteX99" fmla="*/ 381000 w 5664200"/>
                <a:gd name="connsiteY99" fmla="*/ 4699000 h 5257800"/>
                <a:gd name="connsiteX100" fmla="*/ 330200 w 5664200"/>
                <a:gd name="connsiteY100" fmla="*/ 4775200 h 5257800"/>
                <a:gd name="connsiteX101" fmla="*/ 317500 w 5664200"/>
                <a:gd name="connsiteY101" fmla="*/ 4813300 h 5257800"/>
                <a:gd name="connsiteX102" fmla="*/ 279400 w 5664200"/>
                <a:gd name="connsiteY102" fmla="*/ 4851400 h 5257800"/>
                <a:gd name="connsiteX103" fmla="*/ 228600 w 5664200"/>
                <a:gd name="connsiteY103" fmla="*/ 4927600 h 5257800"/>
                <a:gd name="connsiteX104" fmla="*/ 165100 w 5664200"/>
                <a:gd name="connsiteY104" fmla="*/ 5016500 h 5257800"/>
                <a:gd name="connsiteX105" fmla="*/ 101600 w 5664200"/>
                <a:gd name="connsiteY105" fmla="*/ 5143500 h 5257800"/>
                <a:gd name="connsiteX106" fmla="*/ 76200 w 5664200"/>
                <a:gd name="connsiteY106" fmla="*/ 5181600 h 5257800"/>
                <a:gd name="connsiteX107" fmla="*/ 38100 w 5664200"/>
                <a:gd name="connsiteY107" fmla="*/ 5207000 h 5257800"/>
                <a:gd name="connsiteX108" fmla="*/ 0 w 5664200"/>
                <a:gd name="connsiteY108" fmla="*/ 5257800 h 5257800"/>
                <a:gd name="connsiteX0" fmla="*/ 50800 w 5664200"/>
                <a:gd name="connsiteY0" fmla="*/ 0 h 5257800"/>
                <a:gd name="connsiteX1" fmla="*/ 2901950 w 5664200"/>
                <a:gd name="connsiteY1" fmla="*/ 1314450 h 5257800"/>
                <a:gd name="connsiteX2" fmla="*/ 2921000 w 5664200"/>
                <a:gd name="connsiteY2" fmla="*/ 1384300 h 5257800"/>
                <a:gd name="connsiteX3" fmla="*/ 2971800 w 5664200"/>
                <a:gd name="connsiteY3" fmla="*/ 1397000 h 5257800"/>
                <a:gd name="connsiteX4" fmla="*/ 3035300 w 5664200"/>
                <a:gd name="connsiteY4" fmla="*/ 1422400 h 5257800"/>
                <a:gd name="connsiteX5" fmla="*/ 3073400 w 5664200"/>
                <a:gd name="connsiteY5" fmla="*/ 1435100 h 5257800"/>
                <a:gd name="connsiteX6" fmla="*/ 3124200 w 5664200"/>
                <a:gd name="connsiteY6" fmla="*/ 1460500 h 5257800"/>
                <a:gd name="connsiteX7" fmla="*/ 3289300 w 5664200"/>
                <a:gd name="connsiteY7" fmla="*/ 1473200 h 5257800"/>
                <a:gd name="connsiteX8" fmla="*/ 3429000 w 5664200"/>
                <a:gd name="connsiteY8" fmla="*/ 1498600 h 5257800"/>
                <a:gd name="connsiteX9" fmla="*/ 3556000 w 5664200"/>
                <a:gd name="connsiteY9" fmla="*/ 1511300 h 5257800"/>
                <a:gd name="connsiteX10" fmla="*/ 3771900 w 5664200"/>
                <a:gd name="connsiteY10" fmla="*/ 1549400 h 5257800"/>
                <a:gd name="connsiteX11" fmla="*/ 3911600 w 5664200"/>
                <a:gd name="connsiteY11" fmla="*/ 1587500 h 5257800"/>
                <a:gd name="connsiteX12" fmla="*/ 3962400 w 5664200"/>
                <a:gd name="connsiteY12" fmla="*/ 1600200 h 5257800"/>
                <a:gd name="connsiteX13" fmla="*/ 4038600 w 5664200"/>
                <a:gd name="connsiteY13" fmla="*/ 1638300 h 5257800"/>
                <a:gd name="connsiteX14" fmla="*/ 4127500 w 5664200"/>
                <a:gd name="connsiteY14" fmla="*/ 1663700 h 5257800"/>
                <a:gd name="connsiteX15" fmla="*/ 4165600 w 5664200"/>
                <a:gd name="connsiteY15" fmla="*/ 1689100 h 5257800"/>
                <a:gd name="connsiteX16" fmla="*/ 4203700 w 5664200"/>
                <a:gd name="connsiteY16" fmla="*/ 1701800 h 5257800"/>
                <a:gd name="connsiteX17" fmla="*/ 4356100 w 5664200"/>
                <a:gd name="connsiteY17" fmla="*/ 1727200 h 5257800"/>
                <a:gd name="connsiteX18" fmla="*/ 4470400 w 5664200"/>
                <a:gd name="connsiteY18" fmla="*/ 1765300 h 5257800"/>
                <a:gd name="connsiteX19" fmla="*/ 4521200 w 5664200"/>
                <a:gd name="connsiteY19" fmla="*/ 1790700 h 5257800"/>
                <a:gd name="connsiteX20" fmla="*/ 4584700 w 5664200"/>
                <a:gd name="connsiteY20" fmla="*/ 1803400 h 5257800"/>
                <a:gd name="connsiteX21" fmla="*/ 4635500 w 5664200"/>
                <a:gd name="connsiteY21" fmla="*/ 1828800 h 5257800"/>
                <a:gd name="connsiteX22" fmla="*/ 4762500 w 5664200"/>
                <a:gd name="connsiteY22" fmla="*/ 1866900 h 5257800"/>
                <a:gd name="connsiteX23" fmla="*/ 4800600 w 5664200"/>
                <a:gd name="connsiteY23" fmla="*/ 1905000 h 5257800"/>
                <a:gd name="connsiteX24" fmla="*/ 4838700 w 5664200"/>
                <a:gd name="connsiteY24" fmla="*/ 1917700 h 5257800"/>
                <a:gd name="connsiteX25" fmla="*/ 4889500 w 5664200"/>
                <a:gd name="connsiteY25" fmla="*/ 1943100 h 5257800"/>
                <a:gd name="connsiteX26" fmla="*/ 4927600 w 5664200"/>
                <a:gd name="connsiteY26" fmla="*/ 1968500 h 5257800"/>
                <a:gd name="connsiteX27" fmla="*/ 4965700 w 5664200"/>
                <a:gd name="connsiteY27" fmla="*/ 1981200 h 5257800"/>
                <a:gd name="connsiteX28" fmla="*/ 5016500 w 5664200"/>
                <a:gd name="connsiteY28" fmla="*/ 2006600 h 5257800"/>
                <a:gd name="connsiteX29" fmla="*/ 5105400 w 5664200"/>
                <a:gd name="connsiteY29" fmla="*/ 2032000 h 5257800"/>
                <a:gd name="connsiteX30" fmla="*/ 5143500 w 5664200"/>
                <a:gd name="connsiteY30" fmla="*/ 2057400 h 5257800"/>
                <a:gd name="connsiteX31" fmla="*/ 5181600 w 5664200"/>
                <a:gd name="connsiteY31" fmla="*/ 2095500 h 5257800"/>
                <a:gd name="connsiteX32" fmla="*/ 5257800 w 5664200"/>
                <a:gd name="connsiteY32" fmla="*/ 2120900 h 5257800"/>
                <a:gd name="connsiteX33" fmla="*/ 5384800 w 5664200"/>
                <a:gd name="connsiteY33" fmla="*/ 2209800 h 5257800"/>
                <a:gd name="connsiteX34" fmla="*/ 5422900 w 5664200"/>
                <a:gd name="connsiteY34" fmla="*/ 2222500 h 5257800"/>
                <a:gd name="connsiteX35" fmla="*/ 5461000 w 5664200"/>
                <a:gd name="connsiteY35" fmla="*/ 2260600 h 5257800"/>
                <a:gd name="connsiteX36" fmla="*/ 5499100 w 5664200"/>
                <a:gd name="connsiteY36" fmla="*/ 2273300 h 5257800"/>
                <a:gd name="connsiteX37" fmla="*/ 5537200 w 5664200"/>
                <a:gd name="connsiteY37" fmla="*/ 2298700 h 5257800"/>
                <a:gd name="connsiteX38" fmla="*/ 5588000 w 5664200"/>
                <a:gd name="connsiteY38" fmla="*/ 2324100 h 5257800"/>
                <a:gd name="connsiteX39" fmla="*/ 5638800 w 5664200"/>
                <a:gd name="connsiteY39" fmla="*/ 2438400 h 5257800"/>
                <a:gd name="connsiteX40" fmla="*/ 5651500 w 5664200"/>
                <a:gd name="connsiteY40" fmla="*/ 2476500 h 5257800"/>
                <a:gd name="connsiteX41" fmla="*/ 5664200 w 5664200"/>
                <a:gd name="connsiteY41" fmla="*/ 2514600 h 5257800"/>
                <a:gd name="connsiteX42" fmla="*/ 5651500 w 5664200"/>
                <a:gd name="connsiteY42" fmla="*/ 2717800 h 5257800"/>
                <a:gd name="connsiteX43" fmla="*/ 5638800 w 5664200"/>
                <a:gd name="connsiteY43" fmla="*/ 2755900 h 5257800"/>
                <a:gd name="connsiteX44" fmla="*/ 5600700 w 5664200"/>
                <a:gd name="connsiteY44" fmla="*/ 2768600 h 5257800"/>
                <a:gd name="connsiteX45" fmla="*/ 5562600 w 5664200"/>
                <a:gd name="connsiteY45" fmla="*/ 2794000 h 5257800"/>
                <a:gd name="connsiteX46" fmla="*/ 5473700 w 5664200"/>
                <a:gd name="connsiteY46" fmla="*/ 2819400 h 5257800"/>
                <a:gd name="connsiteX47" fmla="*/ 5359400 w 5664200"/>
                <a:gd name="connsiteY47" fmla="*/ 2870200 h 5257800"/>
                <a:gd name="connsiteX48" fmla="*/ 5270500 w 5664200"/>
                <a:gd name="connsiteY48" fmla="*/ 2933700 h 5257800"/>
                <a:gd name="connsiteX49" fmla="*/ 5245100 w 5664200"/>
                <a:gd name="connsiteY49" fmla="*/ 2984500 h 5257800"/>
                <a:gd name="connsiteX50" fmla="*/ 5232400 w 5664200"/>
                <a:gd name="connsiteY50" fmla="*/ 3022600 h 5257800"/>
                <a:gd name="connsiteX51" fmla="*/ 5181600 w 5664200"/>
                <a:gd name="connsiteY51" fmla="*/ 3098800 h 5257800"/>
                <a:gd name="connsiteX52" fmla="*/ 5168900 w 5664200"/>
                <a:gd name="connsiteY52" fmla="*/ 3136900 h 5257800"/>
                <a:gd name="connsiteX53" fmla="*/ 5130800 w 5664200"/>
                <a:gd name="connsiteY53" fmla="*/ 3162300 h 5257800"/>
                <a:gd name="connsiteX54" fmla="*/ 5054600 w 5664200"/>
                <a:gd name="connsiteY54" fmla="*/ 3238500 h 5257800"/>
                <a:gd name="connsiteX55" fmla="*/ 5016500 w 5664200"/>
                <a:gd name="connsiteY55" fmla="*/ 3263900 h 5257800"/>
                <a:gd name="connsiteX56" fmla="*/ 4965700 w 5664200"/>
                <a:gd name="connsiteY56" fmla="*/ 3314700 h 5257800"/>
                <a:gd name="connsiteX57" fmla="*/ 4927600 w 5664200"/>
                <a:gd name="connsiteY57" fmla="*/ 3327400 h 5257800"/>
                <a:gd name="connsiteX58" fmla="*/ 4851400 w 5664200"/>
                <a:gd name="connsiteY58" fmla="*/ 3390900 h 5257800"/>
                <a:gd name="connsiteX59" fmla="*/ 4762500 w 5664200"/>
                <a:gd name="connsiteY59" fmla="*/ 3454400 h 5257800"/>
                <a:gd name="connsiteX60" fmla="*/ 4711700 w 5664200"/>
                <a:gd name="connsiteY60" fmla="*/ 3467100 h 5257800"/>
                <a:gd name="connsiteX61" fmla="*/ 4635500 w 5664200"/>
                <a:gd name="connsiteY61" fmla="*/ 3492500 h 5257800"/>
                <a:gd name="connsiteX62" fmla="*/ 4445000 w 5664200"/>
                <a:gd name="connsiteY62" fmla="*/ 3530600 h 5257800"/>
                <a:gd name="connsiteX63" fmla="*/ 4394200 w 5664200"/>
                <a:gd name="connsiteY63" fmla="*/ 3556000 h 5257800"/>
                <a:gd name="connsiteX64" fmla="*/ 4241800 w 5664200"/>
                <a:gd name="connsiteY64" fmla="*/ 3581400 h 5257800"/>
                <a:gd name="connsiteX65" fmla="*/ 4203700 w 5664200"/>
                <a:gd name="connsiteY65" fmla="*/ 3606800 h 5257800"/>
                <a:gd name="connsiteX66" fmla="*/ 4038600 w 5664200"/>
                <a:gd name="connsiteY66" fmla="*/ 3657600 h 5257800"/>
                <a:gd name="connsiteX67" fmla="*/ 3962400 w 5664200"/>
                <a:gd name="connsiteY67" fmla="*/ 3708400 h 5257800"/>
                <a:gd name="connsiteX68" fmla="*/ 3810000 w 5664200"/>
                <a:gd name="connsiteY68" fmla="*/ 3746500 h 5257800"/>
                <a:gd name="connsiteX69" fmla="*/ 3759200 w 5664200"/>
                <a:gd name="connsiteY69" fmla="*/ 3771900 h 5257800"/>
                <a:gd name="connsiteX70" fmla="*/ 3619500 w 5664200"/>
                <a:gd name="connsiteY70" fmla="*/ 3835400 h 5257800"/>
                <a:gd name="connsiteX71" fmla="*/ 3543300 w 5664200"/>
                <a:gd name="connsiteY71" fmla="*/ 3873500 h 5257800"/>
                <a:gd name="connsiteX72" fmla="*/ 3479800 w 5664200"/>
                <a:gd name="connsiteY72" fmla="*/ 3898900 h 5257800"/>
                <a:gd name="connsiteX73" fmla="*/ 3403600 w 5664200"/>
                <a:gd name="connsiteY73" fmla="*/ 3911600 h 5257800"/>
                <a:gd name="connsiteX74" fmla="*/ 3340100 w 5664200"/>
                <a:gd name="connsiteY74" fmla="*/ 3924300 h 5257800"/>
                <a:gd name="connsiteX75" fmla="*/ 3302000 w 5664200"/>
                <a:gd name="connsiteY75" fmla="*/ 3937000 h 5257800"/>
                <a:gd name="connsiteX76" fmla="*/ 3124200 w 5664200"/>
                <a:gd name="connsiteY76" fmla="*/ 3962400 h 5257800"/>
                <a:gd name="connsiteX77" fmla="*/ 2679700 w 5664200"/>
                <a:gd name="connsiteY77" fmla="*/ 3987800 h 5257800"/>
                <a:gd name="connsiteX78" fmla="*/ 2603500 w 5664200"/>
                <a:gd name="connsiteY78" fmla="*/ 4000500 h 5257800"/>
                <a:gd name="connsiteX79" fmla="*/ 2387600 w 5664200"/>
                <a:gd name="connsiteY79" fmla="*/ 4025900 h 5257800"/>
                <a:gd name="connsiteX80" fmla="*/ 2184400 w 5664200"/>
                <a:gd name="connsiteY80" fmla="*/ 4051300 h 5257800"/>
                <a:gd name="connsiteX81" fmla="*/ 2044700 w 5664200"/>
                <a:gd name="connsiteY81" fmla="*/ 4076700 h 5257800"/>
                <a:gd name="connsiteX82" fmla="*/ 1993900 w 5664200"/>
                <a:gd name="connsiteY82" fmla="*/ 4089400 h 5257800"/>
                <a:gd name="connsiteX83" fmla="*/ 1892300 w 5664200"/>
                <a:gd name="connsiteY83" fmla="*/ 4102100 h 5257800"/>
                <a:gd name="connsiteX84" fmla="*/ 1714500 w 5664200"/>
                <a:gd name="connsiteY84" fmla="*/ 4127500 h 5257800"/>
                <a:gd name="connsiteX85" fmla="*/ 1676400 w 5664200"/>
                <a:gd name="connsiteY85" fmla="*/ 4152900 h 5257800"/>
                <a:gd name="connsiteX86" fmla="*/ 1549400 w 5664200"/>
                <a:gd name="connsiteY86" fmla="*/ 4165600 h 5257800"/>
                <a:gd name="connsiteX87" fmla="*/ 1333500 w 5664200"/>
                <a:gd name="connsiteY87" fmla="*/ 4203700 h 5257800"/>
                <a:gd name="connsiteX88" fmla="*/ 1130300 w 5664200"/>
                <a:gd name="connsiteY88" fmla="*/ 4229100 h 5257800"/>
                <a:gd name="connsiteX89" fmla="*/ 1079500 w 5664200"/>
                <a:gd name="connsiteY89" fmla="*/ 4241800 h 5257800"/>
                <a:gd name="connsiteX90" fmla="*/ 1003300 w 5664200"/>
                <a:gd name="connsiteY90" fmla="*/ 4254500 h 5257800"/>
                <a:gd name="connsiteX91" fmla="*/ 927100 w 5664200"/>
                <a:gd name="connsiteY91" fmla="*/ 4279900 h 5257800"/>
                <a:gd name="connsiteX92" fmla="*/ 838200 w 5664200"/>
                <a:gd name="connsiteY92" fmla="*/ 4343400 h 5257800"/>
                <a:gd name="connsiteX93" fmla="*/ 749300 w 5664200"/>
                <a:gd name="connsiteY93" fmla="*/ 4406900 h 5257800"/>
                <a:gd name="connsiteX94" fmla="*/ 711200 w 5664200"/>
                <a:gd name="connsiteY94" fmla="*/ 4419600 h 5257800"/>
                <a:gd name="connsiteX95" fmla="*/ 635000 w 5664200"/>
                <a:gd name="connsiteY95" fmla="*/ 4483100 h 5257800"/>
                <a:gd name="connsiteX96" fmla="*/ 584200 w 5664200"/>
                <a:gd name="connsiteY96" fmla="*/ 4521200 h 5257800"/>
                <a:gd name="connsiteX97" fmla="*/ 508000 w 5664200"/>
                <a:gd name="connsiteY97" fmla="*/ 4572000 h 5257800"/>
                <a:gd name="connsiteX98" fmla="*/ 457200 w 5664200"/>
                <a:gd name="connsiteY98" fmla="*/ 4622800 h 5257800"/>
                <a:gd name="connsiteX99" fmla="*/ 381000 w 5664200"/>
                <a:gd name="connsiteY99" fmla="*/ 4699000 h 5257800"/>
                <a:gd name="connsiteX100" fmla="*/ 330200 w 5664200"/>
                <a:gd name="connsiteY100" fmla="*/ 4775200 h 5257800"/>
                <a:gd name="connsiteX101" fmla="*/ 317500 w 5664200"/>
                <a:gd name="connsiteY101" fmla="*/ 4813300 h 5257800"/>
                <a:gd name="connsiteX102" fmla="*/ 279400 w 5664200"/>
                <a:gd name="connsiteY102" fmla="*/ 4851400 h 5257800"/>
                <a:gd name="connsiteX103" fmla="*/ 228600 w 5664200"/>
                <a:gd name="connsiteY103" fmla="*/ 4927600 h 5257800"/>
                <a:gd name="connsiteX104" fmla="*/ 165100 w 5664200"/>
                <a:gd name="connsiteY104" fmla="*/ 5016500 h 5257800"/>
                <a:gd name="connsiteX105" fmla="*/ 101600 w 5664200"/>
                <a:gd name="connsiteY105" fmla="*/ 5143500 h 5257800"/>
                <a:gd name="connsiteX106" fmla="*/ 76200 w 5664200"/>
                <a:gd name="connsiteY106" fmla="*/ 5181600 h 5257800"/>
                <a:gd name="connsiteX107" fmla="*/ 38100 w 5664200"/>
                <a:gd name="connsiteY107" fmla="*/ 5207000 h 5257800"/>
                <a:gd name="connsiteX108" fmla="*/ 0 w 5664200"/>
                <a:gd name="connsiteY108" fmla="*/ 5257800 h 5257800"/>
                <a:gd name="connsiteX0" fmla="*/ 50800 w 5664200"/>
                <a:gd name="connsiteY0" fmla="*/ 0 h 5257800"/>
                <a:gd name="connsiteX1" fmla="*/ 2901950 w 5664200"/>
                <a:gd name="connsiteY1" fmla="*/ 1314450 h 5257800"/>
                <a:gd name="connsiteX2" fmla="*/ 2921000 w 5664200"/>
                <a:gd name="connsiteY2" fmla="*/ 1384300 h 5257800"/>
                <a:gd name="connsiteX3" fmla="*/ 2971800 w 5664200"/>
                <a:gd name="connsiteY3" fmla="*/ 1397000 h 5257800"/>
                <a:gd name="connsiteX4" fmla="*/ 3035300 w 5664200"/>
                <a:gd name="connsiteY4" fmla="*/ 1422400 h 5257800"/>
                <a:gd name="connsiteX5" fmla="*/ 3073400 w 5664200"/>
                <a:gd name="connsiteY5" fmla="*/ 1435100 h 5257800"/>
                <a:gd name="connsiteX6" fmla="*/ 3124200 w 5664200"/>
                <a:gd name="connsiteY6" fmla="*/ 1460500 h 5257800"/>
                <a:gd name="connsiteX7" fmla="*/ 3289300 w 5664200"/>
                <a:gd name="connsiteY7" fmla="*/ 1473200 h 5257800"/>
                <a:gd name="connsiteX8" fmla="*/ 3429000 w 5664200"/>
                <a:gd name="connsiteY8" fmla="*/ 1498600 h 5257800"/>
                <a:gd name="connsiteX9" fmla="*/ 3556000 w 5664200"/>
                <a:gd name="connsiteY9" fmla="*/ 1511300 h 5257800"/>
                <a:gd name="connsiteX10" fmla="*/ 3771900 w 5664200"/>
                <a:gd name="connsiteY10" fmla="*/ 1549400 h 5257800"/>
                <a:gd name="connsiteX11" fmla="*/ 3911600 w 5664200"/>
                <a:gd name="connsiteY11" fmla="*/ 1587500 h 5257800"/>
                <a:gd name="connsiteX12" fmla="*/ 3962400 w 5664200"/>
                <a:gd name="connsiteY12" fmla="*/ 1600200 h 5257800"/>
                <a:gd name="connsiteX13" fmla="*/ 4038600 w 5664200"/>
                <a:gd name="connsiteY13" fmla="*/ 1638300 h 5257800"/>
                <a:gd name="connsiteX14" fmla="*/ 4127500 w 5664200"/>
                <a:gd name="connsiteY14" fmla="*/ 1663700 h 5257800"/>
                <a:gd name="connsiteX15" fmla="*/ 4165600 w 5664200"/>
                <a:gd name="connsiteY15" fmla="*/ 1689100 h 5257800"/>
                <a:gd name="connsiteX16" fmla="*/ 4203700 w 5664200"/>
                <a:gd name="connsiteY16" fmla="*/ 1701800 h 5257800"/>
                <a:gd name="connsiteX17" fmla="*/ 4356100 w 5664200"/>
                <a:gd name="connsiteY17" fmla="*/ 1727200 h 5257800"/>
                <a:gd name="connsiteX18" fmla="*/ 4470400 w 5664200"/>
                <a:gd name="connsiteY18" fmla="*/ 1765300 h 5257800"/>
                <a:gd name="connsiteX19" fmla="*/ 4521200 w 5664200"/>
                <a:gd name="connsiteY19" fmla="*/ 1790700 h 5257800"/>
                <a:gd name="connsiteX20" fmla="*/ 4584700 w 5664200"/>
                <a:gd name="connsiteY20" fmla="*/ 1803400 h 5257800"/>
                <a:gd name="connsiteX21" fmla="*/ 4635500 w 5664200"/>
                <a:gd name="connsiteY21" fmla="*/ 1828800 h 5257800"/>
                <a:gd name="connsiteX22" fmla="*/ 4762500 w 5664200"/>
                <a:gd name="connsiteY22" fmla="*/ 1866900 h 5257800"/>
                <a:gd name="connsiteX23" fmla="*/ 4800600 w 5664200"/>
                <a:gd name="connsiteY23" fmla="*/ 1905000 h 5257800"/>
                <a:gd name="connsiteX24" fmla="*/ 4838700 w 5664200"/>
                <a:gd name="connsiteY24" fmla="*/ 1917700 h 5257800"/>
                <a:gd name="connsiteX25" fmla="*/ 4889500 w 5664200"/>
                <a:gd name="connsiteY25" fmla="*/ 1943100 h 5257800"/>
                <a:gd name="connsiteX26" fmla="*/ 4927600 w 5664200"/>
                <a:gd name="connsiteY26" fmla="*/ 1968500 h 5257800"/>
                <a:gd name="connsiteX27" fmla="*/ 4965700 w 5664200"/>
                <a:gd name="connsiteY27" fmla="*/ 1981200 h 5257800"/>
                <a:gd name="connsiteX28" fmla="*/ 5016500 w 5664200"/>
                <a:gd name="connsiteY28" fmla="*/ 2006600 h 5257800"/>
                <a:gd name="connsiteX29" fmla="*/ 5105400 w 5664200"/>
                <a:gd name="connsiteY29" fmla="*/ 2032000 h 5257800"/>
                <a:gd name="connsiteX30" fmla="*/ 5143500 w 5664200"/>
                <a:gd name="connsiteY30" fmla="*/ 2057400 h 5257800"/>
                <a:gd name="connsiteX31" fmla="*/ 5181600 w 5664200"/>
                <a:gd name="connsiteY31" fmla="*/ 2095500 h 5257800"/>
                <a:gd name="connsiteX32" fmla="*/ 5257800 w 5664200"/>
                <a:gd name="connsiteY32" fmla="*/ 2120900 h 5257800"/>
                <a:gd name="connsiteX33" fmla="*/ 5384800 w 5664200"/>
                <a:gd name="connsiteY33" fmla="*/ 2209800 h 5257800"/>
                <a:gd name="connsiteX34" fmla="*/ 5422900 w 5664200"/>
                <a:gd name="connsiteY34" fmla="*/ 2222500 h 5257800"/>
                <a:gd name="connsiteX35" fmla="*/ 5461000 w 5664200"/>
                <a:gd name="connsiteY35" fmla="*/ 2260600 h 5257800"/>
                <a:gd name="connsiteX36" fmla="*/ 5499100 w 5664200"/>
                <a:gd name="connsiteY36" fmla="*/ 2273300 h 5257800"/>
                <a:gd name="connsiteX37" fmla="*/ 5537200 w 5664200"/>
                <a:gd name="connsiteY37" fmla="*/ 2298700 h 5257800"/>
                <a:gd name="connsiteX38" fmla="*/ 5588000 w 5664200"/>
                <a:gd name="connsiteY38" fmla="*/ 2324100 h 5257800"/>
                <a:gd name="connsiteX39" fmla="*/ 5638800 w 5664200"/>
                <a:gd name="connsiteY39" fmla="*/ 2438400 h 5257800"/>
                <a:gd name="connsiteX40" fmla="*/ 5651500 w 5664200"/>
                <a:gd name="connsiteY40" fmla="*/ 2476500 h 5257800"/>
                <a:gd name="connsiteX41" fmla="*/ 5664200 w 5664200"/>
                <a:gd name="connsiteY41" fmla="*/ 2514600 h 5257800"/>
                <a:gd name="connsiteX42" fmla="*/ 5651500 w 5664200"/>
                <a:gd name="connsiteY42" fmla="*/ 2717800 h 5257800"/>
                <a:gd name="connsiteX43" fmla="*/ 5638800 w 5664200"/>
                <a:gd name="connsiteY43" fmla="*/ 2755900 h 5257800"/>
                <a:gd name="connsiteX44" fmla="*/ 5600700 w 5664200"/>
                <a:gd name="connsiteY44" fmla="*/ 2768600 h 5257800"/>
                <a:gd name="connsiteX45" fmla="*/ 5562600 w 5664200"/>
                <a:gd name="connsiteY45" fmla="*/ 2794000 h 5257800"/>
                <a:gd name="connsiteX46" fmla="*/ 5473700 w 5664200"/>
                <a:gd name="connsiteY46" fmla="*/ 2819400 h 5257800"/>
                <a:gd name="connsiteX47" fmla="*/ 5359400 w 5664200"/>
                <a:gd name="connsiteY47" fmla="*/ 2870200 h 5257800"/>
                <a:gd name="connsiteX48" fmla="*/ 5270500 w 5664200"/>
                <a:gd name="connsiteY48" fmla="*/ 2933700 h 5257800"/>
                <a:gd name="connsiteX49" fmla="*/ 5245100 w 5664200"/>
                <a:gd name="connsiteY49" fmla="*/ 2984500 h 5257800"/>
                <a:gd name="connsiteX50" fmla="*/ 5232400 w 5664200"/>
                <a:gd name="connsiteY50" fmla="*/ 3022600 h 5257800"/>
                <a:gd name="connsiteX51" fmla="*/ 5181600 w 5664200"/>
                <a:gd name="connsiteY51" fmla="*/ 3098800 h 5257800"/>
                <a:gd name="connsiteX52" fmla="*/ 5168900 w 5664200"/>
                <a:gd name="connsiteY52" fmla="*/ 3136900 h 5257800"/>
                <a:gd name="connsiteX53" fmla="*/ 5130800 w 5664200"/>
                <a:gd name="connsiteY53" fmla="*/ 3162300 h 5257800"/>
                <a:gd name="connsiteX54" fmla="*/ 5054600 w 5664200"/>
                <a:gd name="connsiteY54" fmla="*/ 3238500 h 5257800"/>
                <a:gd name="connsiteX55" fmla="*/ 5016500 w 5664200"/>
                <a:gd name="connsiteY55" fmla="*/ 3263900 h 5257800"/>
                <a:gd name="connsiteX56" fmla="*/ 4965700 w 5664200"/>
                <a:gd name="connsiteY56" fmla="*/ 3314700 h 5257800"/>
                <a:gd name="connsiteX57" fmla="*/ 4927600 w 5664200"/>
                <a:gd name="connsiteY57" fmla="*/ 3327400 h 5257800"/>
                <a:gd name="connsiteX58" fmla="*/ 4851400 w 5664200"/>
                <a:gd name="connsiteY58" fmla="*/ 3390900 h 5257800"/>
                <a:gd name="connsiteX59" fmla="*/ 4762500 w 5664200"/>
                <a:gd name="connsiteY59" fmla="*/ 3454400 h 5257800"/>
                <a:gd name="connsiteX60" fmla="*/ 4711700 w 5664200"/>
                <a:gd name="connsiteY60" fmla="*/ 3467100 h 5257800"/>
                <a:gd name="connsiteX61" fmla="*/ 4635500 w 5664200"/>
                <a:gd name="connsiteY61" fmla="*/ 3492500 h 5257800"/>
                <a:gd name="connsiteX62" fmla="*/ 4445000 w 5664200"/>
                <a:gd name="connsiteY62" fmla="*/ 3530600 h 5257800"/>
                <a:gd name="connsiteX63" fmla="*/ 4394200 w 5664200"/>
                <a:gd name="connsiteY63" fmla="*/ 3556000 h 5257800"/>
                <a:gd name="connsiteX64" fmla="*/ 4241800 w 5664200"/>
                <a:gd name="connsiteY64" fmla="*/ 3581400 h 5257800"/>
                <a:gd name="connsiteX65" fmla="*/ 4203700 w 5664200"/>
                <a:gd name="connsiteY65" fmla="*/ 3606800 h 5257800"/>
                <a:gd name="connsiteX66" fmla="*/ 4038600 w 5664200"/>
                <a:gd name="connsiteY66" fmla="*/ 3657600 h 5257800"/>
                <a:gd name="connsiteX67" fmla="*/ 3962400 w 5664200"/>
                <a:gd name="connsiteY67" fmla="*/ 3708400 h 5257800"/>
                <a:gd name="connsiteX68" fmla="*/ 3810000 w 5664200"/>
                <a:gd name="connsiteY68" fmla="*/ 3746500 h 5257800"/>
                <a:gd name="connsiteX69" fmla="*/ 3759200 w 5664200"/>
                <a:gd name="connsiteY69" fmla="*/ 3771900 h 5257800"/>
                <a:gd name="connsiteX70" fmla="*/ 3619500 w 5664200"/>
                <a:gd name="connsiteY70" fmla="*/ 3835400 h 5257800"/>
                <a:gd name="connsiteX71" fmla="*/ 3543300 w 5664200"/>
                <a:gd name="connsiteY71" fmla="*/ 3873500 h 5257800"/>
                <a:gd name="connsiteX72" fmla="*/ 3479800 w 5664200"/>
                <a:gd name="connsiteY72" fmla="*/ 3898900 h 5257800"/>
                <a:gd name="connsiteX73" fmla="*/ 3403600 w 5664200"/>
                <a:gd name="connsiteY73" fmla="*/ 3911600 h 5257800"/>
                <a:gd name="connsiteX74" fmla="*/ 3340100 w 5664200"/>
                <a:gd name="connsiteY74" fmla="*/ 3924300 h 5257800"/>
                <a:gd name="connsiteX75" fmla="*/ 3302000 w 5664200"/>
                <a:gd name="connsiteY75" fmla="*/ 3937000 h 5257800"/>
                <a:gd name="connsiteX76" fmla="*/ 3124200 w 5664200"/>
                <a:gd name="connsiteY76" fmla="*/ 3962400 h 5257800"/>
                <a:gd name="connsiteX77" fmla="*/ 2679700 w 5664200"/>
                <a:gd name="connsiteY77" fmla="*/ 3987800 h 5257800"/>
                <a:gd name="connsiteX78" fmla="*/ 2603500 w 5664200"/>
                <a:gd name="connsiteY78" fmla="*/ 4000500 h 5257800"/>
                <a:gd name="connsiteX79" fmla="*/ 2387600 w 5664200"/>
                <a:gd name="connsiteY79" fmla="*/ 4025900 h 5257800"/>
                <a:gd name="connsiteX80" fmla="*/ 2184400 w 5664200"/>
                <a:gd name="connsiteY80" fmla="*/ 4051300 h 5257800"/>
                <a:gd name="connsiteX81" fmla="*/ 2044700 w 5664200"/>
                <a:gd name="connsiteY81" fmla="*/ 4076700 h 5257800"/>
                <a:gd name="connsiteX82" fmla="*/ 1993900 w 5664200"/>
                <a:gd name="connsiteY82" fmla="*/ 4089400 h 5257800"/>
                <a:gd name="connsiteX83" fmla="*/ 1892300 w 5664200"/>
                <a:gd name="connsiteY83" fmla="*/ 4102100 h 5257800"/>
                <a:gd name="connsiteX84" fmla="*/ 1714500 w 5664200"/>
                <a:gd name="connsiteY84" fmla="*/ 4127500 h 5257800"/>
                <a:gd name="connsiteX85" fmla="*/ 1676400 w 5664200"/>
                <a:gd name="connsiteY85" fmla="*/ 4152900 h 5257800"/>
                <a:gd name="connsiteX86" fmla="*/ 1549400 w 5664200"/>
                <a:gd name="connsiteY86" fmla="*/ 4165600 h 5257800"/>
                <a:gd name="connsiteX87" fmla="*/ 1333500 w 5664200"/>
                <a:gd name="connsiteY87" fmla="*/ 4203700 h 5257800"/>
                <a:gd name="connsiteX88" fmla="*/ 1130300 w 5664200"/>
                <a:gd name="connsiteY88" fmla="*/ 4229100 h 5257800"/>
                <a:gd name="connsiteX89" fmla="*/ 1079500 w 5664200"/>
                <a:gd name="connsiteY89" fmla="*/ 4241800 h 5257800"/>
                <a:gd name="connsiteX90" fmla="*/ 1003300 w 5664200"/>
                <a:gd name="connsiteY90" fmla="*/ 4254500 h 5257800"/>
                <a:gd name="connsiteX91" fmla="*/ 927100 w 5664200"/>
                <a:gd name="connsiteY91" fmla="*/ 4279900 h 5257800"/>
                <a:gd name="connsiteX92" fmla="*/ 838200 w 5664200"/>
                <a:gd name="connsiteY92" fmla="*/ 4343400 h 5257800"/>
                <a:gd name="connsiteX93" fmla="*/ 749300 w 5664200"/>
                <a:gd name="connsiteY93" fmla="*/ 4406900 h 5257800"/>
                <a:gd name="connsiteX94" fmla="*/ 711200 w 5664200"/>
                <a:gd name="connsiteY94" fmla="*/ 4419600 h 5257800"/>
                <a:gd name="connsiteX95" fmla="*/ 635000 w 5664200"/>
                <a:gd name="connsiteY95" fmla="*/ 4483100 h 5257800"/>
                <a:gd name="connsiteX96" fmla="*/ 584200 w 5664200"/>
                <a:gd name="connsiteY96" fmla="*/ 4521200 h 5257800"/>
                <a:gd name="connsiteX97" fmla="*/ 508000 w 5664200"/>
                <a:gd name="connsiteY97" fmla="*/ 4572000 h 5257800"/>
                <a:gd name="connsiteX98" fmla="*/ 457200 w 5664200"/>
                <a:gd name="connsiteY98" fmla="*/ 4622800 h 5257800"/>
                <a:gd name="connsiteX99" fmla="*/ 381000 w 5664200"/>
                <a:gd name="connsiteY99" fmla="*/ 4699000 h 5257800"/>
                <a:gd name="connsiteX100" fmla="*/ 330200 w 5664200"/>
                <a:gd name="connsiteY100" fmla="*/ 4775200 h 5257800"/>
                <a:gd name="connsiteX101" fmla="*/ 317500 w 5664200"/>
                <a:gd name="connsiteY101" fmla="*/ 4813300 h 5257800"/>
                <a:gd name="connsiteX102" fmla="*/ 279400 w 5664200"/>
                <a:gd name="connsiteY102" fmla="*/ 4851400 h 5257800"/>
                <a:gd name="connsiteX103" fmla="*/ 228600 w 5664200"/>
                <a:gd name="connsiteY103" fmla="*/ 4927600 h 5257800"/>
                <a:gd name="connsiteX104" fmla="*/ 165100 w 5664200"/>
                <a:gd name="connsiteY104" fmla="*/ 5016500 h 5257800"/>
                <a:gd name="connsiteX105" fmla="*/ 101600 w 5664200"/>
                <a:gd name="connsiteY105" fmla="*/ 5143500 h 5257800"/>
                <a:gd name="connsiteX106" fmla="*/ 76200 w 5664200"/>
                <a:gd name="connsiteY106" fmla="*/ 5181600 h 5257800"/>
                <a:gd name="connsiteX107" fmla="*/ 38100 w 5664200"/>
                <a:gd name="connsiteY107" fmla="*/ 5207000 h 5257800"/>
                <a:gd name="connsiteX108" fmla="*/ 0 w 5664200"/>
                <a:gd name="connsiteY108" fmla="*/ 5257800 h 5257800"/>
                <a:gd name="connsiteX0" fmla="*/ 50800 w 5664200"/>
                <a:gd name="connsiteY0" fmla="*/ 0 h 5257800"/>
                <a:gd name="connsiteX1" fmla="*/ 2901950 w 5664200"/>
                <a:gd name="connsiteY1" fmla="*/ 1314450 h 5257800"/>
                <a:gd name="connsiteX2" fmla="*/ 2921000 w 5664200"/>
                <a:gd name="connsiteY2" fmla="*/ 1384300 h 5257800"/>
                <a:gd name="connsiteX3" fmla="*/ 2971800 w 5664200"/>
                <a:gd name="connsiteY3" fmla="*/ 1397000 h 5257800"/>
                <a:gd name="connsiteX4" fmla="*/ 3035300 w 5664200"/>
                <a:gd name="connsiteY4" fmla="*/ 1422400 h 5257800"/>
                <a:gd name="connsiteX5" fmla="*/ 3073400 w 5664200"/>
                <a:gd name="connsiteY5" fmla="*/ 1435100 h 5257800"/>
                <a:gd name="connsiteX6" fmla="*/ 3124200 w 5664200"/>
                <a:gd name="connsiteY6" fmla="*/ 1460500 h 5257800"/>
                <a:gd name="connsiteX7" fmla="*/ 3289300 w 5664200"/>
                <a:gd name="connsiteY7" fmla="*/ 1473200 h 5257800"/>
                <a:gd name="connsiteX8" fmla="*/ 3429000 w 5664200"/>
                <a:gd name="connsiteY8" fmla="*/ 1498600 h 5257800"/>
                <a:gd name="connsiteX9" fmla="*/ 3556000 w 5664200"/>
                <a:gd name="connsiteY9" fmla="*/ 1511300 h 5257800"/>
                <a:gd name="connsiteX10" fmla="*/ 3771900 w 5664200"/>
                <a:gd name="connsiteY10" fmla="*/ 1549400 h 5257800"/>
                <a:gd name="connsiteX11" fmla="*/ 3911600 w 5664200"/>
                <a:gd name="connsiteY11" fmla="*/ 1587500 h 5257800"/>
                <a:gd name="connsiteX12" fmla="*/ 3962400 w 5664200"/>
                <a:gd name="connsiteY12" fmla="*/ 1600200 h 5257800"/>
                <a:gd name="connsiteX13" fmla="*/ 4038600 w 5664200"/>
                <a:gd name="connsiteY13" fmla="*/ 1638300 h 5257800"/>
                <a:gd name="connsiteX14" fmla="*/ 4127500 w 5664200"/>
                <a:gd name="connsiteY14" fmla="*/ 1663700 h 5257800"/>
                <a:gd name="connsiteX15" fmla="*/ 4165600 w 5664200"/>
                <a:gd name="connsiteY15" fmla="*/ 1689100 h 5257800"/>
                <a:gd name="connsiteX16" fmla="*/ 4203700 w 5664200"/>
                <a:gd name="connsiteY16" fmla="*/ 1701800 h 5257800"/>
                <a:gd name="connsiteX17" fmla="*/ 4356100 w 5664200"/>
                <a:gd name="connsiteY17" fmla="*/ 1727200 h 5257800"/>
                <a:gd name="connsiteX18" fmla="*/ 4470400 w 5664200"/>
                <a:gd name="connsiteY18" fmla="*/ 1765300 h 5257800"/>
                <a:gd name="connsiteX19" fmla="*/ 4521200 w 5664200"/>
                <a:gd name="connsiteY19" fmla="*/ 1790700 h 5257800"/>
                <a:gd name="connsiteX20" fmla="*/ 4584700 w 5664200"/>
                <a:gd name="connsiteY20" fmla="*/ 1803400 h 5257800"/>
                <a:gd name="connsiteX21" fmla="*/ 4635500 w 5664200"/>
                <a:gd name="connsiteY21" fmla="*/ 1828800 h 5257800"/>
                <a:gd name="connsiteX22" fmla="*/ 4762500 w 5664200"/>
                <a:gd name="connsiteY22" fmla="*/ 1866900 h 5257800"/>
                <a:gd name="connsiteX23" fmla="*/ 4800600 w 5664200"/>
                <a:gd name="connsiteY23" fmla="*/ 1905000 h 5257800"/>
                <a:gd name="connsiteX24" fmla="*/ 4838700 w 5664200"/>
                <a:gd name="connsiteY24" fmla="*/ 1917700 h 5257800"/>
                <a:gd name="connsiteX25" fmla="*/ 4889500 w 5664200"/>
                <a:gd name="connsiteY25" fmla="*/ 1943100 h 5257800"/>
                <a:gd name="connsiteX26" fmla="*/ 4927600 w 5664200"/>
                <a:gd name="connsiteY26" fmla="*/ 1968500 h 5257800"/>
                <a:gd name="connsiteX27" fmla="*/ 4965700 w 5664200"/>
                <a:gd name="connsiteY27" fmla="*/ 1981200 h 5257800"/>
                <a:gd name="connsiteX28" fmla="*/ 5016500 w 5664200"/>
                <a:gd name="connsiteY28" fmla="*/ 2006600 h 5257800"/>
                <a:gd name="connsiteX29" fmla="*/ 5105400 w 5664200"/>
                <a:gd name="connsiteY29" fmla="*/ 2032000 h 5257800"/>
                <a:gd name="connsiteX30" fmla="*/ 5143500 w 5664200"/>
                <a:gd name="connsiteY30" fmla="*/ 2057400 h 5257800"/>
                <a:gd name="connsiteX31" fmla="*/ 5181600 w 5664200"/>
                <a:gd name="connsiteY31" fmla="*/ 2095500 h 5257800"/>
                <a:gd name="connsiteX32" fmla="*/ 5257800 w 5664200"/>
                <a:gd name="connsiteY32" fmla="*/ 2120900 h 5257800"/>
                <a:gd name="connsiteX33" fmla="*/ 5384800 w 5664200"/>
                <a:gd name="connsiteY33" fmla="*/ 2209800 h 5257800"/>
                <a:gd name="connsiteX34" fmla="*/ 5422900 w 5664200"/>
                <a:gd name="connsiteY34" fmla="*/ 2222500 h 5257800"/>
                <a:gd name="connsiteX35" fmla="*/ 5461000 w 5664200"/>
                <a:gd name="connsiteY35" fmla="*/ 2260600 h 5257800"/>
                <a:gd name="connsiteX36" fmla="*/ 5499100 w 5664200"/>
                <a:gd name="connsiteY36" fmla="*/ 2273300 h 5257800"/>
                <a:gd name="connsiteX37" fmla="*/ 5537200 w 5664200"/>
                <a:gd name="connsiteY37" fmla="*/ 2298700 h 5257800"/>
                <a:gd name="connsiteX38" fmla="*/ 5588000 w 5664200"/>
                <a:gd name="connsiteY38" fmla="*/ 2324100 h 5257800"/>
                <a:gd name="connsiteX39" fmla="*/ 5638800 w 5664200"/>
                <a:gd name="connsiteY39" fmla="*/ 2438400 h 5257800"/>
                <a:gd name="connsiteX40" fmla="*/ 5651500 w 5664200"/>
                <a:gd name="connsiteY40" fmla="*/ 2476500 h 5257800"/>
                <a:gd name="connsiteX41" fmla="*/ 5664200 w 5664200"/>
                <a:gd name="connsiteY41" fmla="*/ 2514600 h 5257800"/>
                <a:gd name="connsiteX42" fmla="*/ 5651500 w 5664200"/>
                <a:gd name="connsiteY42" fmla="*/ 2717800 h 5257800"/>
                <a:gd name="connsiteX43" fmla="*/ 5638800 w 5664200"/>
                <a:gd name="connsiteY43" fmla="*/ 2755900 h 5257800"/>
                <a:gd name="connsiteX44" fmla="*/ 5600700 w 5664200"/>
                <a:gd name="connsiteY44" fmla="*/ 2768600 h 5257800"/>
                <a:gd name="connsiteX45" fmla="*/ 5562600 w 5664200"/>
                <a:gd name="connsiteY45" fmla="*/ 2794000 h 5257800"/>
                <a:gd name="connsiteX46" fmla="*/ 5473700 w 5664200"/>
                <a:gd name="connsiteY46" fmla="*/ 2819400 h 5257800"/>
                <a:gd name="connsiteX47" fmla="*/ 5359400 w 5664200"/>
                <a:gd name="connsiteY47" fmla="*/ 2870200 h 5257800"/>
                <a:gd name="connsiteX48" fmla="*/ 5270500 w 5664200"/>
                <a:gd name="connsiteY48" fmla="*/ 2933700 h 5257800"/>
                <a:gd name="connsiteX49" fmla="*/ 5245100 w 5664200"/>
                <a:gd name="connsiteY49" fmla="*/ 2984500 h 5257800"/>
                <a:gd name="connsiteX50" fmla="*/ 5232400 w 5664200"/>
                <a:gd name="connsiteY50" fmla="*/ 3022600 h 5257800"/>
                <a:gd name="connsiteX51" fmla="*/ 5181600 w 5664200"/>
                <a:gd name="connsiteY51" fmla="*/ 3098800 h 5257800"/>
                <a:gd name="connsiteX52" fmla="*/ 5168900 w 5664200"/>
                <a:gd name="connsiteY52" fmla="*/ 3136900 h 5257800"/>
                <a:gd name="connsiteX53" fmla="*/ 5130800 w 5664200"/>
                <a:gd name="connsiteY53" fmla="*/ 3162300 h 5257800"/>
                <a:gd name="connsiteX54" fmla="*/ 5054600 w 5664200"/>
                <a:gd name="connsiteY54" fmla="*/ 3238500 h 5257800"/>
                <a:gd name="connsiteX55" fmla="*/ 5016500 w 5664200"/>
                <a:gd name="connsiteY55" fmla="*/ 3263900 h 5257800"/>
                <a:gd name="connsiteX56" fmla="*/ 4965700 w 5664200"/>
                <a:gd name="connsiteY56" fmla="*/ 3314700 h 5257800"/>
                <a:gd name="connsiteX57" fmla="*/ 4927600 w 5664200"/>
                <a:gd name="connsiteY57" fmla="*/ 3327400 h 5257800"/>
                <a:gd name="connsiteX58" fmla="*/ 4851400 w 5664200"/>
                <a:gd name="connsiteY58" fmla="*/ 3390900 h 5257800"/>
                <a:gd name="connsiteX59" fmla="*/ 4762500 w 5664200"/>
                <a:gd name="connsiteY59" fmla="*/ 3454400 h 5257800"/>
                <a:gd name="connsiteX60" fmla="*/ 4711700 w 5664200"/>
                <a:gd name="connsiteY60" fmla="*/ 3467100 h 5257800"/>
                <a:gd name="connsiteX61" fmla="*/ 4635500 w 5664200"/>
                <a:gd name="connsiteY61" fmla="*/ 3492500 h 5257800"/>
                <a:gd name="connsiteX62" fmla="*/ 4445000 w 5664200"/>
                <a:gd name="connsiteY62" fmla="*/ 3530600 h 5257800"/>
                <a:gd name="connsiteX63" fmla="*/ 4394200 w 5664200"/>
                <a:gd name="connsiteY63" fmla="*/ 3556000 h 5257800"/>
                <a:gd name="connsiteX64" fmla="*/ 4241800 w 5664200"/>
                <a:gd name="connsiteY64" fmla="*/ 3581400 h 5257800"/>
                <a:gd name="connsiteX65" fmla="*/ 4203700 w 5664200"/>
                <a:gd name="connsiteY65" fmla="*/ 3606800 h 5257800"/>
                <a:gd name="connsiteX66" fmla="*/ 4038600 w 5664200"/>
                <a:gd name="connsiteY66" fmla="*/ 3657600 h 5257800"/>
                <a:gd name="connsiteX67" fmla="*/ 3962400 w 5664200"/>
                <a:gd name="connsiteY67" fmla="*/ 3708400 h 5257800"/>
                <a:gd name="connsiteX68" fmla="*/ 3810000 w 5664200"/>
                <a:gd name="connsiteY68" fmla="*/ 3746500 h 5257800"/>
                <a:gd name="connsiteX69" fmla="*/ 3759200 w 5664200"/>
                <a:gd name="connsiteY69" fmla="*/ 3771900 h 5257800"/>
                <a:gd name="connsiteX70" fmla="*/ 3619500 w 5664200"/>
                <a:gd name="connsiteY70" fmla="*/ 3835400 h 5257800"/>
                <a:gd name="connsiteX71" fmla="*/ 3543300 w 5664200"/>
                <a:gd name="connsiteY71" fmla="*/ 3873500 h 5257800"/>
                <a:gd name="connsiteX72" fmla="*/ 3479800 w 5664200"/>
                <a:gd name="connsiteY72" fmla="*/ 3898900 h 5257800"/>
                <a:gd name="connsiteX73" fmla="*/ 3403600 w 5664200"/>
                <a:gd name="connsiteY73" fmla="*/ 3911600 h 5257800"/>
                <a:gd name="connsiteX74" fmla="*/ 3340100 w 5664200"/>
                <a:gd name="connsiteY74" fmla="*/ 3924300 h 5257800"/>
                <a:gd name="connsiteX75" fmla="*/ 3302000 w 5664200"/>
                <a:gd name="connsiteY75" fmla="*/ 3937000 h 5257800"/>
                <a:gd name="connsiteX76" fmla="*/ 3124200 w 5664200"/>
                <a:gd name="connsiteY76" fmla="*/ 3962400 h 5257800"/>
                <a:gd name="connsiteX77" fmla="*/ 2679700 w 5664200"/>
                <a:gd name="connsiteY77" fmla="*/ 3987800 h 5257800"/>
                <a:gd name="connsiteX78" fmla="*/ 2603500 w 5664200"/>
                <a:gd name="connsiteY78" fmla="*/ 4000500 h 5257800"/>
                <a:gd name="connsiteX79" fmla="*/ 2387600 w 5664200"/>
                <a:gd name="connsiteY79" fmla="*/ 4025900 h 5257800"/>
                <a:gd name="connsiteX80" fmla="*/ 2184400 w 5664200"/>
                <a:gd name="connsiteY80" fmla="*/ 4051300 h 5257800"/>
                <a:gd name="connsiteX81" fmla="*/ 2044700 w 5664200"/>
                <a:gd name="connsiteY81" fmla="*/ 4076700 h 5257800"/>
                <a:gd name="connsiteX82" fmla="*/ 1993900 w 5664200"/>
                <a:gd name="connsiteY82" fmla="*/ 4089400 h 5257800"/>
                <a:gd name="connsiteX83" fmla="*/ 1892300 w 5664200"/>
                <a:gd name="connsiteY83" fmla="*/ 4102100 h 5257800"/>
                <a:gd name="connsiteX84" fmla="*/ 1714500 w 5664200"/>
                <a:gd name="connsiteY84" fmla="*/ 4127500 h 5257800"/>
                <a:gd name="connsiteX85" fmla="*/ 1676400 w 5664200"/>
                <a:gd name="connsiteY85" fmla="*/ 4152900 h 5257800"/>
                <a:gd name="connsiteX86" fmla="*/ 1549400 w 5664200"/>
                <a:gd name="connsiteY86" fmla="*/ 4165600 h 5257800"/>
                <a:gd name="connsiteX87" fmla="*/ 1333500 w 5664200"/>
                <a:gd name="connsiteY87" fmla="*/ 4203700 h 5257800"/>
                <a:gd name="connsiteX88" fmla="*/ 1130300 w 5664200"/>
                <a:gd name="connsiteY88" fmla="*/ 4229100 h 5257800"/>
                <a:gd name="connsiteX89" fmla="*/ 1079500 w 5664200"/>
                <a:gd name="connsiteY89" fmla="*/ 4241800 h 5257800"/>
                <a:gd name="connsiteX90" fmla="*/ 1003300 w 5664200"/>
                <a:gd name="connsiteY90" fmla="*/ 4254500 h 5257800"/>
                <a:gd name="connsiteX91" fmla="*/ 927100 w 5664200"/>
                <a:gd name="connsiteY91" fmla="*/ 4279900 h 5257800"/>
                <a:gd name="connsiteX92" fmla="*/ 838200 w 5664200"/>
                <a:gd name="connsiteY92" fmla="*/ 4343400 h 5257800"/>
                <a:gd name="connsiteX93" fmla="*/ 749300 w 5664200"/>
                <a:gd name="connsiteY93" fmla="*/ 4406900 h 5257800"/>
                <a:gd name="connsiteX94" fmla="*/ 711200 w 5664200"/>
                <a:gd name="connsiteY94" fmla="*/ 4419600 h 5257800"/>
                <a:gd name="connsiteX95" fmla="*/ 635000 w 5664200"/>
                <a:gd name="connsiteY95" fmla="*/ 4483100 h 5257800"/>
                <a:gd name="connsiteX96" fmla="*/ 584200 w 5664200"/>
                <a:gd name="connsiteY96" fmla="*/ 4521200 h 5257800"/>
                <a:gd name="connsiteX97" fmla="*/ 508000 w 5664200"/>
                <a:gd name="connsiteY97" fmla="*/ 4572000 h 5257800"/>
                <a:gd name="connsiteX98" fmla="*/ 457200 w 5664200"/>
                <a:gd name="connsiteY98" fmla="*/ 4622800 h 5257800"/>
                <a:gd name="connsiteX99" fmla="*/ 381000 w 5664200"/>
                <a:gd name="connsiteY99" fmla="*/ 4699000 h 5257800"/>
                <a:gd name="connsiteX100" fmla="*/ 330200 w 5664200"/>
                <a:gd name="connsiteY100" fmla="*/ 4775200 h 5257800"/>
                <a:gd name="connsiteX101" fmla="*/ 317500 w 5664200"/>
                <a:gd name="connsiteY101" fmla="*/ 4813300 h 5257800"/>
                <a:gd name="connsiteX102" fmla="*/ 279400 w 5664200"/>
                <a:gd name="connsiteY102" fmla="*/ 4851400 h 5257800"/>
                <a:gd name="connsiteX103" fmla="*/ 228600 w 5664200"/>
                <a:gd name="connsiteY103" fmla="*/ 4927600 h 5257800"/>
                <a:gd name="connsiteX104" fmla="*/ 165100 w 5664200"/>
                <a:gd name="connsiteY104" fmla="*/ 5016500 h 5257800"/>
                <a:gd name="connsiteX105" fmla="*/ 101600 w 5664200"/>
                <a:gd name="connsiteY105" fmla="*/ 5143500 h 5257800"/>
                <a:gd name="connsiteX106" fmla="*/ 76200 w 5664200"/>
                <a:gd name="connsiteY106" fmla="*/ 5181600 h 5257800"/>
                <a:gd name="connsiteX107" fmla="*/ 38100 w 5664200"/>
                <a:gd name="connsiteY107" fmla="*/ 5207000 h 5257800"/>
                <a:gd name="connsiteX108" fmla="*/ 0 w 5664200"/>
                <a:gd name="connsiteY108" fmla="*/ 5257800 h 5257800"/>
                <a:gd name="connsiteX0" fmla="*/ 50800 w 5708650"/>
                <a:gd name="connsiteY0" fmla="*/ 0 h 5257800"/>
                <a:gd name="connsiteX1" fmla="*/ 2901950 w 5708650"/>
                <a:gd name="connsiteY1" fmla="*/ 1314450 h 5257800"/>
                <a:gd name="connsiteX2" fmla="*/ 2921000 w 5708650"/>
                <a:gd name="connsiteY2" fmla="*/ 1384300 h 5257800"/>
                <a:gd name="connsiteX3" fmla="*/ 2971800 w 5708650"/>
                <a:gd name="connsiteY3" fmla="*/ 1397000 h 5257800"/>
                <a:gd name="connsiteX4" fmla="*/ 3035300 w 5708650"/>
                <a:gd name="connsiteY4" fmla="*/ 1422400 h 5257800"/>
                <a:gd name="connsiteX5" fmla="*/ 3073400 w 5708650"/>
                <a:gd name="connsiteY5" fmla="*/ 1435100 h 5257800"/>
                <a:gd name="connsiteX6" fmla="*/ 3124200 w 5708650"/>
                <a:gd name="connsiteY6" fmla="*/ 1460500 h 5257800"/>
                <a:gd name="connsiteX7" fmla="*/ 3289300 w 5708650"/>
                <a:gd name="connsiteY7" fmla="*/ 1473200 h 5257800"/>
                <a:gd name="connsiteX8" fmla="*/ 3429000 w 5708650"/>
                <a:gd name="connsiteY8" fmla="*/ 1498600 h 5257800"/>
                <a:gd name="connsiteX9" fmla="*/ 3556000 w 5708650"/>
                <a:gd name="connsiteY9" fmla="*/ 1511300 h 5257800"/>
                <a:gd name="connsiteX10" fmla="*/ 3771900 w 5708650"/>
                <a:gd name="connsiteY10" fmla="*/ 1549400 h 5257800"/>
                <a:gd name="connsiteX11" fmla="*/ 3911600 w 5708650"/>
                <a:gd name="connsiteY11" fmla="*/ 1587500 h 5257800"/>
                <a:gd name="connsiteX12" fmla="*/ 3962400 w 5708650"/>
                <a:gd name="connsiteY12" fmla="*/ 1600200 h 5257800"/>
                <a:gd name="connsiteX13" fmla="*/ 4038600 w 5708650"/>
                <a:gd name="connsiteY13" fmla="*/ 1638300 h 5257800"/>
                <a:gd name="connsiteX14" fmla="*/ 4127500 w 5708650"/>
                <a:gd name="connsiteY14" fmla="*/ 1663700 h 5257800"/>
                <a:gd name="connsiteX15" fmla="*/ 4165600 w 5708650"/>
                <a:gd name="connsiteY15" fmla="*/ 1689100 h 5257800"/>
                <a:gd name="connsiteX16" fmla="*/ 4203700 w 5708650"/>
                <a:gd name="connsiteY16" fmla="*/ 1701800 h 5257800"/>
                <a:gd name="connsiteX17" fmla="*/ 4356100 w 5708650"/>
                <a:gd name="connsiteY17" fmla="*/ 1727200 h 5257800"/>
                <a:gd name="connsiteX18" fmla="*/ 4470400 w 5708650"/>
                <a:gd name="connsiteY18" fmla="*/ 1765300 h 5257800"/>
                <a:gd name="connsiteX19" fmla="*/ 4521200 w 5708650"/>
                <a:gd name="connsiteY19" fmla="*/ 1790700 h 5257800"/>
                <a:gd name="connsiteX20" fmla="*/ 4584700 w 5708650"/>
                <a:gd name="connsiteY20" fmla="*/ 1803400 h 5257800"/>
                <a:gd name="connsiteX21" fmla="*/ 4635500 w 5708650"/>
                <a:gd name="connsiteY21" fmla="*/ 1828800 h 5257800"/>
                <a:gd name="connsiteX22" fmla="*/ 4762500 w 5708650"/>
                <a:gd name="connsiteY22" fmla="*/ 1866900 h 5257800"/>
                <a:gd name="connsiteX23" fmla="*/ 4800600 w 5708650"/>
                <a:gd name="connsiteY23" fmla="*/ 1905000 h 5257800"/>
                <a:gd name="connsiteX24" fmla="*/ 4838700 w 5708650"/>
                <a:gd name="connsiteY24" fmla="*/ 1917700 h 5257800"/>
                <a:gd name="connsiteX25" fmla="*/ 4889500 w 5708650"/>
                <a:gd name="connsiteY25" fmla="*/ 1943100 h 5257800"/>
                <a:gd name="connsiteX26" fmla="*/ 4927600 w 5708650"/>
                <a:gd name="connsiteY26" fmla="*/ 1968500 h 5257800"/>
                <a:gd name="connsiteX27" fmla="*/ 4965700 w 5708650"/>
                <a:gd name="connsiteY27" fmla="*/ 1981200 h 5257800"/>
                <a:gd name="connsiteX28" fmla="*/ 5016500 w 5708650"/>
                <a:gd name="connsiteY28" fmla="*/ 2006600 h 5257800"/>
                <a:gd name="connsiteX29" fmla="*/ 5105400 w 5708650"/>
                <a:gd name="connsiteY29" fmla="*/ 2032000 h 5257800"/>
                <a:gd name="connsiteX30" fmla="*/ 5143500 w 5708650"/>
                <a:gd name="connsiteY30" fmla="*/ 2057400 h 5257800"/>
                <a:gd name="connsiteX31" fmla="*/ 5181600 w 5708650"/>
                <a:gd name="connsiteY31" fmla="*/ 2095500 h 5257800"/>
                <a:gd name="connsiteX32" fmla="*/ 5257800 w 5708650"/>
                <a:gd name="connsiteY32" fmla="*/ 2120900 h 5257800"/>
                <a:gd name="connsiteX33" fmla="*/ 5384800 w 5708650"/>
                <a:gd name="connsiteY33" fmla="*/ 2209800 h 5257800"/>
                <a:gd name="connsiteX34" fmla="*/ 5422900 w 5708650"/>
                <a:gd name="connsiteY34" fmla="*/ 2222500 h 5257800"/>
                <a:gd name="connsiteX35" fmla="*/ 5461000 w 5708650"/>
                <a:gd name="connsiteY35" fmla="*/ 2260600 h 5257800"/>
                <a:gd name="connsiteX36" fmla="*/ 5499100 w 5708650"/>
                <a:gd name="connsiteY36" fmla="*/ 2273300 h 5257800"/>
                <a:gd name="connsiteX37" fmla="*/ 5537200 w 5708650"/>
                <a:gd name="connsiteY37" fmla="*/ 2298700 h 5257800"/>
                <a:gd name="connsiteX38" fmla="*/ 5588000 w 5708650"/>
                <a:gd name="connsiteY38" fmla="*/ 2324100 h 5257800"/>
                <a:gd name="connsiteX39" fmla="*/ 5638800 w 5708650"/>
                <a:gd name="connsiteY39" fmla="*/ 2438400 h 5257800"/>
                <a:gd name="connsiteX40" fmla="*/ 5651500 w 5708650"/>
                <a:gd name="connsiteY40" fmla="*/ 2476500 h 5257800"/>
                <a:gd name="connsiteX41" fmla="*/ 5708650 w 5708650"/>
                <a:gd name="connsiteY41" fmla="*/ 2654300 h 5257800"/>
                <a:gd name="connsiteX42" fmla="*/ 5651500 w 5708650"/>
                <a:gd name="connsiteY42" fmla="*/ 2717800 h 5257800"/>
                <a:gd name="connsiteX43" fmla="*/ 5638800 w 5708650"/>
                <a:gd name="connsiteY43" fmla="*/ 2755900 h 5257800"/>
                <a:gd name="connsiteX44" fmla="*/ 5600700 w 5708650"/>
                <a:gd name="connsiteY44" fmla="*/ 2768600 h 5257800"/>
                <a:gd name="connsiteX45" fmla="*/ 5562600 w 5708650"/>
                <a:gd name="connsiteY45" fmla="*/ 2794000 h 5257800"/>
                <a:gd name="connsiteX46" fmla="*/ 5473700 w 5708650"/>
                <a:gd name="connsiteY46" fmla="*/ 2819400 h 5257800"/>
                <a:gd name="connsiteX47" fmla="*/ 5359400 w 5708650"/>
                <a:gd name="connsiteY47" fmla="*/ 2870200 h 5257800"/>
                <a:gd name="connsiteX48" fmla="*/ 5270500 w 5708650"/>
                <a:gd name="connsiteY48" fmla="*/ 2933700 h 5257800"/>
                <a:gd name="connsiteX49" fmla="*/ 5245100 w 5708650"/>
                <a:gd name="connsiteY49" fmla="*/ 2984500 h 5257800"/>
                <a:gd name="connsiteX50" fmla="*/ 5232400 w 5708650"/>
                <a:gd name="connsiteY50" fmla="*/ 3022600 h 5257800"/>
                <a:gd name="connsiteX51" fmla="*/ 5181600 w 5708650"/>
                <a:gd name="connsiteY51" fmla="*/ 3098800 h 5257800"/>
                <a:gd name="connsiteX52" fmla="*/ 5168900 w 5708650"/>
                <a:gd name="connsiteY52" fmla="*/ 3136900 h 5257800"/>
                <a:gd name="connsiteX53" fmla="*/ 5130800 w 5708650"/>
                <a:gd name="connsiteY53" fmla="*/ 3162300 h 5257800"/>
                <a:gd name="connsiteX54" fmla="*/ 5054600 w 5708650"/>
                <a:gd name="connsiteY54" fmla="*/ 3238500 h 5257800"/>
                <a:gd name="connsiteX55" fmla="*/ 5016500 w 5708650"/>
                <a:gd name="connsiteY55" fmla="*/ 3263900 h 5257800"/>
                <a:gd name="connsiteX56" fmla="*/ 4965700 w 5708650"/>
                <a:gd name="connsiteY56" fmla="*/ 3314700 h 5257800"/>
                <a:gd name="connsiteX57" fmla="*/ 4927600 w 5708650"/>
                <a:gd name="connsiteY57" fmla="*/ 3327400 h 5257800"/>
                <a:gd name="connsiteX58" fmla="*/ 4851400 w 5708650"/>
                <a:gd name="connsiteY58" fmla="*/ 3390900 h 5257800"/>
                <a:gd name="connsiteX59" fmla="*/ 4762500 w 5708650"/>
                <a:gd name="connsiteY59" fmla="*/ 3454400 h 5257800"/>
                <a:gd name="connsiteX60" fmla="*/ 4711700 w 5708650"/>
                <a:gd name="connsiteY60" fmla="*/ 3467100 h 5257800"/>
                <a:gd name="connsiteX61" fmla="*/ 4635500 w 5708650"/>
                <a:gd name="connsiteY61" fmla="*/ 3492500 h 5257800"/>
                <a:gd name="connsiteX62" fmla="*/ 4445000 w 5708650"/>
                <a:gd name="connsiteY62" fmla="*/ 3530600 h 5257800"/>
                <a:gd name="connsiteX63" fmla="*/ 4394200 w 5708650"/>
                <a:gd name="connsiteY63" fmla="*/ 3556000 h 5257800"/>
                <a:gd name="connsiteX64" fmla="*/ 4241800 w 5708650"/>
                <a:gd name="connsiteY64" fmla="*/ 3581400 h 5257800"/>
                <a:gd name="connsiteX65" fmla="*/ 4203700 w 5708650"/>
                <a:gd name="connsiteY65" fmla="*/ 3606800 h 5257800"/>
                <a:gd name="connsiteX66" fmla="*/ 4038600 w 5708650"/>
                <a:gd name="connsiteY66" fmla="*/ 3657600 h 5257800"/>
                <a:gd name="connsiteX67" fmla="*/ 3962400 w 5708650"/>
                <a:gd name="connsiteY67" fmla="*/ 3708400 h 5257800"/>
                <a:gd name="connsiteX68" fmla="*/ 3810000 w 5708650"/>
                <a:gd name="connsiteY68" fmla="*/ 3746500 h 5257800"/>
                <a:gd name="connsiteX69" fmla="*/ 3759200 w 5708650"/>
                <a:gd name="connsiteY69" fmla="*/ 3771900 h 5257800"/>
                <a:gd name="connsiteX70" fmla="*/ 3619500 w 5708650"/>
                <a:gd name="connsiteY70" fmla="*/ 3835400 h 5257800"/>
                <a:gd name="connsiteX71" fmla="*/ 3543300 w 5708650"/>
                <a:gd name="connsiteY71" fmla="*/ 3873500 h 5257800"/>
                <a:gd name="connsiteX72" fmla="*/ 3479800 w 5708650"/>
                <a:gd name="connsiteY72" fmla="*/ 3898900 h 5257800"/>
                <a:gd name="connsiteX73" fmla="*/ 3403600 w 5708650"/>
                <a:gd name="connsiteY73" fmla="*/ 3911600 h 5257800"/>
                <a:gd name="connsiteX74" fmla="*/ 3340100 w 5708650"/>
                <a:gd name="connsiteY74" fmla="*/ 3924300 h 5257800"/>
                <a:gd name="connsiteX75" fmla="*/ 3302000 w 5708650"/>
                <a:gd name="connsiteY75" fmla="*/ 3937000 h 5257800"/>
                <a:gd name="connsiteX76" fmla="*/ 3124200 w 5708650"/>
                <a:gd name="connsiteY76" fmla="*/ 3962400 h 5257800"/>
                <a:gd name="connsiteX77" fmla="*/ 2679700 w 5708650"/>
                <a:gd name="connsiteY77" fmla="*/ 3987800 h 5257800"/>
                <a:gd name="connsiteX78" fmla="*/ 2603500 w 5708650"/>
                <a:gd name="connsiteY78" fmla="*/ 4000500 h 5257800"/>
                <a:gd name="connsiteX79" fmla="*/ 2387600 w 5708650"/>
                <a:gd name="connsiteY79" fmla="*/ 4025900 h 5257800"/>
                <a:gd name="connsiteX80" fmla="*/ 2184400 w 5708650"/>
                <a:gd name="connsiteY80" fmla="*/ 4051300 h 5257800"/>
                <a:gd name="connsiteX81" fmla="*/ 2044700 w 5708650"/>
                <a:gd name="connsiteY81" fmla="*/ 4076700 h 5257800"/>
                <a:gd name="connsiteX82" fmla="*/ 1993900 w 5708650"/>
                <a:gd name="connsiteY82" fmla="*/ 4089400 h 5257800"/>
                <a:gd name="connsiteX83" fmla="*/ 1892300 w 5708650"/>
                <a:gd name="connsiteY83" fmla="*/ 4102100 h 5257800"/>
                <a:gd name="connsiteX84" fmla="*/ 1714500 w 5708650"/>
                <a:gd name="connsiteY84" fmla="*/ 4127500 h 5257800"/>
                <a:gd name="connsiteX85" fmla="*/ 1676400 w 5708650"/>
                <a:gd name="connsiteY85" fmla="*/ 4152900 h 5257800"/>
                <a:gd name="connsiteX86" fmla="*/ 1549400 w 5708650"/>
                <a:gd name="connsiteY86" fmla="*/ 4165600 h 5257800"/>
                <a:gd name="connsiteX87" fmla="*/ 1333500 w 5708650"/>
                <a:gd name="connsiteY87" fmla="*/ 4203700 h 5257800"/>
                <a:gd name="connsiteX88" fmla="*/ 1130300 w 5708650"/>
                <a:gd name="connsiteY88" fmla="*/ 4229100 h 5257800"/>
                <a:gd name="connsiteX89" fmla="*/ 1079500 w 5708650"/>
                <a:gd name="connsiteY89" fmla="*/ 4241800 h 5257800"/>
                <a:gd name="connsiteX90" fmla="*/ 1003300 w 5708650"/>
                <a:gd name="connsiteY90" fmla="*/ 4254500 h 5257800"/>
                <a:gd name="connsiteX91" fmla="*/ 927100 w 5708650"/>
                <a:gd name="connsiteY91" fmla="*/ 4279900 h 5257800"/>
                <a:gd name="connsiteX92" fmla="*/ 838200 w 5708650"/>
                <a:gd name="connsiteY92" fmla="*/ 4343400 h 5257800"/>
                <a:gd name="connsiteX93" fmla="*/ 749300 w 5708650"/>
                <a:gd name="connsiteY93" fmla="*/ 4406900 h 5257800"/>
                <a:gd name="connsiteX94" fmla="*/ 711200 w 5708650"/>
                <a:gd name="connsiteY94" fmla="*/ 4419600 h 5257800"/>
                <a:gd name="connsiteX95" fmla="*/ 635000 w 5708650"/>
                <a:gd name="connsiteY95" fmla="*/ 4483100 h 5257800"/>
                <a:gd name="connsiteX96" fmla="*/ 584200 w 5708650"/>
                <a:gd name="connsiteY96" fmla="*/ 4521200 h 5257800"/>
                <a:gd name="connsiteX97" fmla="*/ 508000 w 5708650"/>
                <a:gd name="connsiteY97" fmla="*/ 4572000 h 5257800"/>
                <a:gd name="connsiteX98" fmla="*/ 457200 w 5708650"/>
                <a:gd name="connsiteY98" fmla="*/ 4622800 h 5257800"/>
                <a:gd name="connsiteX99" fmla="*/ 381000 w 5708650"/>
                <a:gd name="connsiteY99" fmla="*/ 4699000 h 5257800"/>
                <a:gd name="connsiteX100" fmla="*/ 330200 w 5708650"/>
                <a:gd name="connsiteY100" fmla="*/ 4775200 h 5257800"/>
                <a:gd name="connsiteX101" fmla="*/ 317500 w 5708650"/>
                <a:gd name="connsiteY101" fmla="*/ 4813300 h 5257800"/>
                <a:gd name="connsiteX102" fmla="*/ 279400 w 5708650"/>
                <a:gd name="connsiteY102" fmla="*/ 4851400 h 5257800"/>
                <a:gd name="connsiteX103" fmla="*/ 228600 w 5708650"/>
                <a:gd name="connsiteY103" fmla="*/ 4927600 h 5257800"/>
                <a:gd name="connsiteX104" fmla="*/ 165100 w 5708650"/>
                <a:gd name="connsiteY104" fmla="*/ 5016500 h 5257800"/>
                <a:gd name="connsiteX105" fmla="*/ 101600 w 5708650"/>
                <a:gd name="connsiteY105" fmla="*/ 5143500 h 5257800"/>
                <a:gd name="connsiteX106" fmla="*/ 76200 w 5708650"/>
                <a:gd name="connsiteY106" fmla="*/ 5181600 h 5257800"/>
                <a:gd name="connsiteX107" fmla="*/ 38100 w 5708650"/>
                <a:gd name="connsiteY107" fmla="*/ 5207000 h 5257800"/>
                <a:gd name="connsiteX108" fmla="*/ 0 w 5708650"/>
                <a:gd name="connsiteY108" fmla="*/ 5257800 h 5257800"/>
                <a:gd name="connsiteX0" fmla="*/ 50800 w 5708718"/>
                <a:gd name="connsiteY0" fmla="*/ 0 h 5257800"/>
                <a:gd name="connsiteX1" fmla="*/ 2901950 w 5708718"/>
                <a:gd name="connsiteY1" fmla="*/ 1314450 h 5257800"/>
                <a:gd name="connsiteX2" fmla="*/ 2921000 w 5708718"/>
                <a:gd name="connsiteY2" fmla="*/ 1384300 h 5257800"/>
                <a:gd name="connsiteX3" fmla="*/ 2971800 w 5708718"/>
                <a:gd name="connsiteY3" fmla="*/ 1397000 h 5257800"/>
                <a:gd name="connsiteX4" fmla="*/ 3035300 w 5708718"/>
                <a:gd name="connsiteY4" fmla="*/ 1422400 h 5257800"/>
                <a:gd name="connsiteX5" fmla="*/ 3073400 w 5708718"/>
                <a:gd name="connsiteY5" fmla="*/ 1435100 h 5257800"/>
                <a:gd name="connsiteX6" fmla="*/ 3124200 w 5708718"/>
                <a:gd name="connsiteY6" fmla="*/ 1460500 h 5257800"/>
                <a:gd name="connsiteX7" fmla="*/ 3289300 w 5708718"/>
                <a:gd name="connsiteY7" fmla="*/ 1473200 h 5257800"/>
                <a:gd name="connsiteX8" fmla="*/ 3429000 w 5708718"/>
                <a:gd name="connsiteY8" fmla="*/ 1498600 h 5257800"/>
                <a:gd name="connsiteX9" fmla="*/ 3556000 w 5708718"/>
                <a:gd name="connsiteY9" fmla="*/ 1511300 h 5257800"/>
                <a:gd name="connsiteX10" fmla="*/ 3771900 w 5708718"/>
                <a:gd name="connsiteY10" fmla="*/ 1549400 h 5257800"/>
                <a:gd name="connsiteX11" fmla="*/ 3911600 w 5708718"/>
                <a:gd name="connsiteY11" fmla="*/ 1587500 h 5257800"/>
                <a:gd name="connsiteX12" fmla="*/ 3962400 w 5708718"/>
                <a:gd name="connsiteY12" fmla="*/ 1600200 h 5257800"/>
                <a:gd name="connsiteX13" fmla="*/ 4038600 w 5708718"/>
                <a:gd name="connsiteY13" fmla="*/ 1638300 h 5257800"/>
                <a:gd name="connsiteX14" fmla="*/ 4127500 w 5708718"/>
                <a:gd name="connsiteY14" fmla="*/ 1663700 h 5257800"/>
                <a:gd name="connsiteX15" fmla="*/ 4165600 w 5708718"/>
                <a:gd name="connsiteY15" fmla="*/ 1689100 h 5257800"/>
                <a:gd name="connsiteX16" fmla="*/ 4203700 w 5708718"/>
                <a:gd name="connsiteY16" fmla="*/ 1701800 h 5257800"/>
                <a:gd name="connsiteX17" fmla="*/ 4356100 w 5708718"/>
                <a:gd name="connsiteY17" fmla="*/ 1727200 h 5257800"/>
                <a:gd name="connsiteX18" fmla="*/ 4470400 w 5708718"/>
                <a:gd name="connsiteY18" fmla="*/ 1765300 h 5257800"/>
                <a:gd name="connsiteX19" fmla="*/ 4521200 w 5708718"/>
                <a:gd name="connsiteY19" fmla="*/ 1790700 h 5257800"/>
                <a:gd name="connsiteX20" fmla="*/ 4584700 w 5708718"/>
                <a:gd name="connsiteY20" fmla="*/ 1803400 h 5257800"/>
                <a:gd name="connsiteX21" fmla="*/ 4635500 w 5708718"/>
                <a:gd name="connsiteY21" fmla="*/ 1828800 h 5257800"/>
                <a:gd name="connsiteX22" fmla="*/ 4762500 w 5708718"/>
                <a:gd name="connsiteY22" fmla="*/ 1866900 h 5257800"/>
                <a:gd name="connsiteX23" fmla="*/ 4800600 w 5708718"/>
                <a:gd name="connsiteY23" fmla="*/ 1905000 h 5257800"/>
                <a:gd name="connsiteX24" fmla="*/ 4838700 w 5708718"/>
                <a:gd name="connsiteY24" fmla="*/ 1917700 h 5257800"/>
                <a:gd name="connsiteX25" fmla="*/ 4889500 w 5708718"/>
                <a:gd name="connsiteY25" fmla="*/ 1943100 h 5257800"/>
                <a:gd name="connsiteX26" fmla="*/ 4927600 w 5708718"/>
                <a:gd name="connsiteY26" fmla="*/ 1968500 h 5257800"/>
                <a:gd name="connsiteX27" fmla="*/ 4965700 w 5708718"/>
                <a:gd name="connsiteY27" fmla="*/ 1981200 h 5257800"/>
                <a:gd name="connsiteX28" fmla="*/ 5016500 w 5708718"/>
                <a:gd name="connsiteY28" fmla="*/ 2006600 h 5257800"/>
                <a:gd name="connsiteX29" fmla="*/ 5105400 w 5708718"/>
                <a:gd name="connsiteY29" fmla="*/ 2032000 h 5257800"/>
                <a:gd name="connsiteX30" fmla="*/ 5143500 w 5708718"/>
                <a:gd name="connsiteY30" fmla="*/ 2057400 h 5257800"/>
                <a:gd name="connsiteX31" fmla="*/ 5181600 w 5708718"/>
                <a:gd name="connsiteY31" fmla="*/ 2095500 h 5257800"/>
                <a:gd name="connsiteX32" fmla="*/ 5257800 w 5708718"/>
                <a:gd name="connsiteY32" fmla="*/ 2120900 h 5257800"/>
                <a:gd name="connsiteX33" fmla="*/ 5384800 w 5708718"/>
                <a:gd name="connsiteY33" fmla="*/ 2209800 h 5257800"/>
                <a:gd name="connsiteX34" fmla="*/ 5422900 w 5708718"/>
                <a:gd name="connsiteY34" fmla="*/ 2222500 h 5257800"/>
                <a:gd name="connsiteX35" fmla="*/ 5461000 w 5708718"/>
                <a:gd name="connsiteY35" fmla="*/ 2260600 h 5257800"/>
                <a:gd name="connsiteX36" fmla="*/ 5499100 w 5708718"/>
                <a:gd name="connsiteY36" fmla="*/ 2273300 h 5257800"/>
                <a:gd name="connsiteX37" fmla="*/ 5537200 w 5708718"/>
                <a:gd name="connsiteY37" fmla="*/ 2298700 h 5257800"/>
                <a:gd name="connsiteX38" fmla="*/ 5588000 w 5708718"/>
                <a:gd name="connsiteY38" fmla="*/ 2324100 h 5257800"/>
                <a:gd name="connsiteX39" fmla="*/ 5638800 w 5708718"/>
                <a:gd name="connsiteY39" fmla="*/ 2438400 h 5257800"/>
                <a:gd name="connsiteX40" fmla="*/ 5708650 w 5708718"/>
                <a:gd name="connsiteY40" fmla="*/ 2654300 h 5257800"/>
                <a:gd name="connsiteX41" fmla="*/ 5651500 w 5708718"/>
                <a:gd name="connsiteY41" fmla="*/ 2717800 h 5257800"/>
                <a:gd name="connsiteX42" fmla="*/ 5638800 w 5708718"/>
                <a:gd name="connsiteY42" fmla="*/ 2755900 h 5257800"/>
                <a:gd name="connsiteX43" fmla="*/ 5600700 w 5708718"/>
                <a:gd name="connsiteY43" fmla="*/ 2768600 h 5257800"/>
                <a:gd name="connsiteX44" fmla="*/ 5562600 w 5708718"/>
                <a:gd name="connsiteY44" fmla="*/ 2794000 h 5257800"/>
                <a:gd name="connsiteX45" fmla="*/ 5473700 w 5708718"/>
                <a:gd name="connsiteY45" fmla="*/ 2819400 h 5257800"/>
                <a:gd name="connsiteX46" fmla="*/ 5359400 w 5708718"/>
                <a:gd name="connsiteY46" fmla="*/ 2870200 h 5257800"/>
                <a:gd name="connsiteX47" fmla="*/ 5270500 w 5708718"/>
                <a:gd name="connsiteY47" fmla="*/ 2933700 h 5257800"/>
                <a:gd name="connsiteX48" fmla="*/ 5245100 w 5708718"/>
                <a:gd name="connsiteY48" fmla="*/ 2984500 h 5257800"/>
                <a:gd name="connsiteX49" fmla="*/ 5232400 w 5708718"/>
                <a:gd name="connsiteY49" fmla="*/ 3022600 h 5257800"/>
                <a:gd name="connsiteX50" fmla="*/ 5181600 w 5708718"/>
                <a:gd name="connsiteY50" fmla="*/ 3098800 h 5257800"/>
                <a:gd name="connsiteX51" fmla="*/ 5168900 w 5708718"/>
                <a:gd name="connsiteY51" fmla="*/ 3136900 h 5257800"/>
                <a:gd name="connsiteX52" fmla="*/ 5130800 w 5708718"/>
                <a:gd name="connsiteY52" fmla="*/ 3162300 h 5257800"/>
                <a:gd name="connsiteX53" fmla="*/ 5054600 w 5708718"/>
                <a:gd name="connsiteY53" fmla="*/ 3238500 h 5257800"/>
                <a:gd name="connsiteX54" fmla="*/ 5016500 w 5708718"/>
                <a:gd name="connsiteY54" fmla="*/ 3263900 h 5257800"/>
                <a:gd name="connsiteX55" fmla="*/ 4965700 w 5708718"/>
                <a:gd name="connsiteY55" fmla="*/ 3314700 h 5257800"/>
                <a:gd name="connsiteX56" fmla="*/ 4927600 w 5708718"/>
                <a:gd name="connsiteY56" fmla="*/ 3327400 h 5257800"/>
                <a:gd name="connsiteX57" fmla="*/ 4851400 w 5708718"/>
                <a:gd name="connsiteY57" fmla="*/ 3390900 h 5257800"/>
                <a:gd name="connsiteX58" fmla="*/ 4762500 w 5708718"/>
                <a:gd name="connsiteY58" fmla="*/ 3454400 h 5257800"/>
                <a:gd name="connsiteX59" fmla="*/ 4711700 w 5708718"/>
                <a:gd name="connsiteY59" fmla="*/ 3467100 h 5257800"/>
                <a:gd name="connsiteX60" fmla="*/ 4635500 w 5708718"/>
                <a:gd name="connsiteY60" fmla="*/ 3492500 h 5257800"/>
                <a:gd name="connsiteX61" fmla="*/ 4445000 w 5708718"/>
                <a:gd name="connsiteY61" fmla="*/ 3530600 h 5257800"/>
                <a:gd name="connsiteX62" fmla="*/ 4394200 w 5708718"/>
                <a:gd name="connsiteY62" fmla="*/ 3556000 h 5257800"/>
                <a:gd name="connsiteX63" fmla="*/ 4241800 w 5708718"/>
                <a:gd name="connsiteY63" fmla="*/ 3581400 h 5257800"/>
                <a:gd name="connsiteX64" fmla="*/ 4203700 w 5708718"/>
                <a:gd name="connsiteY64" fmla="*/ 3606800 h 5257800"/>
                <a:gd name="connsiteX65" fmla="*/ 4038600 w 5708718"/>
                <a:gd name="connsiteY65" fmla="*/ 3657600 h 5257800"/>
                <a:gd name="connsiteX66" fmla="*/ 3962400 w 5708718"/>
                <a:gd name="connsiteY66" fmla="*/ 3708400 h 5257800"/>
                <a:gd name="connsiteX67" fmla="*/ 3810000 w 5708718"/>
                <a:gd name="connsiteY67" fmla="*/ 3746500 h 5257800"/>
                <a:gd name="connsiteX68" fmla="*/ 3759200 w 5708718"/>
                <a:gd name="connsiteY68" fmla="*/ 3771900 h 5257800"/>
                <a:gd name="connsiteX69" fmla="*/ 3619500 w 5708718"/>
                <a:gd name="connsiteY69" fmla="*/ 3835400 h 5257800"/>
                <a:gd name="connsiteX70" fmla="*/ 3543300 w 5708718"/>
                <a:gd name="connsiteY70" fmla="*/ 3873500 h 5257800"/>
                <a:gd name="connsiteX71" fmla="*/ 3479800 w 5708718"/>
                <a:gd name="connsiteY71" fmla="*/ 3898900 h 5257800"/>
                <a:gd name="connsiteX72" fmla="*/ 3403600 w 5708718"/>
                <a:gd name="connsiteY72" fmla="*/ 3911600 h 5257800"/>
                <a:gd name="connsiteX73" fmla="*/ 3340100 w 5708718"/>
                <a:gd name="connsiteY73" fmla="*/ 3924300 h 5257800"/>
                <a:gd name="connsiteX74" fmla="*/ 3302000 w 5708718"/>
                <a:gd name="connsiteY74" fmla="*/ 3937000 h 5257800"/>
                <a:gd name="connsiteX75" fmla="*/ 3124200 w 5708718"/>
                <a:gd name="connsiteY75" fmla="*/ 3962400 h 5257800"/>
                <a:gd name="connsiteX76" fmla="*/ 2679700 w 5708718"/>
                <a:gd name="connsiteY76" fmla="*/ 3987800 h 5257800"/>
                <a:gd name="connsiteX77" fmla="*/ 2603500 w 5708718"/>
                <a:gd name="connsiteY77" fmla="*/ 4000500 h 5257800"/>
                <a:gd name="connsiteX78" fmla="*/ 2387600 w 5708718"/>
                <a:gd name="connsiteY78" fmla="*/ 4025900 h 5257800"/>
                <a:gd name="connsiteX79" fmla="*/ 2184400 w 5708718"/>
                <a:gd name="connsiteY79" fmla="*/ 4051300 h 5257800"/>
                <a:gd name="connsiteX80" fmla="*/ 2044700 w 5708718"/>
                <a:gd name="connsiteY80" fmla="*/ 4076700 h 5257800"/>
                <a:gd name="connsiteX81" fmla="*/ 1993900 w 5708718"/>
                <a:gd name="connsiteY81" fmla="*/ 4089400 h 5257800"/>
                <a:gd name="connsiteX82" fmla="*/ 1892300 w 5708718"/>
                <a:gd name="connsiteY82" fmla="*/ 4102100 h 5257800"/>
                <a:gd name="connsiteX83" fmla="*/ 1714500 w 5708718"/>
                <a:gd name="connsiteY83" fmla="*/ 4127500 h 5257800"/>
                <a:gd name="connsiteX84" fmla="*/ 1676400 w 5708718"/>
                <a:gd name="connsiteY84" fmla="*/ 4152900 h 5257800"/>
                <a:gd name="connsiteX85" fmla="*/ 1549400 w 5708718"/>
                <a:gd name="connsiteY85" fmla="*/ 4165600 h 5257800"/>
                <a:gd name="connsiteX86" fmla="*/ 1333500 w 5708718"/>
                <a:gd name="connsiteY86" fmla="*/ 4203700 h 5257800"/>
                <a:gd name="connsiteX87" fmla="*/ 1130300 w 5708718"/>
                <a:gd name="connsiteY87" fmla="*/ 4229100 h 5257800"/>
                <a:gd name="connsiteX88" fmla="*/ 1079500 w 5708718"/>
                <a:gd name="connsiteY88" fmla="*/ 4241800 h 5257800"/>
                <a:gd name="connsiteX89" fmla="*/ 1003300 w 5708718"/>
                <a:gd name="connsiteY89" fmla="*/ 4254500 h 5257800"/>
                <a:gd name="connsiteX90" fmla="*/ 927100 w 5708718"/>
                <a:gd name="connsiteY90" fmla="*/ 4279900 h 5257800"/>
                <a:gd name="connsiteX91" fmla="*/ 838200 w 5708718"/>
                <a:gd name="connsiteY91" fmla="*/ 4343400 h 5257800"/>
                <a:gd name="connsiteX92" fmla="*/ 749300 w 5708718"/>
                <a:gd name="connsiteY92" fmla="*/ 4406900 h 5257800"/>
                <a:gd name="connsiteX93" fmla="*/ 711200 w 5708718"/>
                <a:gd name="connsiteY93" fmla="*/ 4419600 h 5257800"/>
                <a:gd name="connsiteX94" fmla="*/ 635000 w 5708718"/>
                <a:gd name="connsiteY94" fmla="*/ 4483100 h 5257800"/>
                <a:gd name="connsiteX95" fmla="*/ 584200 w 5708718"/>
                <a:gd name="connsiteY95" fmla="*/ 4521200 h 5257800"/>
                <a:gd name="connsiteX96" fmla="*/ 508000 w 5708718"/>
                <a:gd name="connsiteY96" fmla="*/ 4572000 h 5257800"/>
                <a:gd name="connsiteX97" fmla="*/ 457200 w 5708718"/>
                <a:gd name="connsiteY97" fmla="*/ 4622800 h 5257800"/>
                <a:gd name="connsiteX98" fmla="*/ 381000 w 5708718"/>
                <a:gd name="connsiteY98" fmla="*/ 4699000 h 5257800"/>
                <a:gd name="connsiteX99" fmla="*/ 330200 w 5708718"/>
                <a:gd name="connsiteY99" fmla="*/ 4775200 h 5257800"/>
                <a:gd name="connsiteX100" fmla="*/ 317500 w 5708718"/>
                <a:gd name="connsiteY100" fmla="*/ 4813300 h 5257800"/>
                <a:gd name="connsiteX101" fmla="*/ 279400 w 5708718"/>
                <a:gd name="connsiteY101" fmla="*/ 4851400 h 5257800"/>
                <a:gd name="connsiteX102" fmla="*/ 228600 w 5708718"/>
                <a:gd name="connsiteY102" fmla="*/ 4927600 h 5257800"/>
                <a:gd name="connsiteX103" fmla="*/ 165100 w 5708718"/>
                <a:gd name="connsiteY103" fmla="*/ 5016500 h 5257800"/>
                <a:gd name="connsiteX104" fmla="*/ 101600 w 5708718"/>
                <a:gd name="connsiteY104" fmla="*/ 5143500 h 5257800"/>
                <a:gd name="connsiteX105" fmla="*/ 76200 w 5708718"/>
                <a:gd name="connsiteY105" fmla="*/ 5181600 h 5257800"/>
                <a:gd name="connsiteX106" fmla="*/ 38100 w 5708718"/>
                <a:gd name="connsiteY106" fmla="*/ 5207000 h 5257800"/>
                <a:gd name="connsiteX107" fmla="*/ 0 w 5708718"/>
                <a:gd name="connsiteY107" fmla="*/ 5257800 h 5257800"/>
                <a:gd name="connsiteX0" fmla="*/ 50800 w 5709971"/>
                <a:gd name="connsiteY0" fmla="*/ 0 h 5257800"/>
                <a:gd name="connsiteX1" fmla="*/ 2901950 w 5709971"/>
                <a:gd name="connsiteY1" fmla="*/ 1314450 h 5257800"/>
                <a:gd name="connsiteX2" fmla="*/ 2921000 w 5709971"/>
                <a:gd name="connsiteY2" fmla="*/ 1384300 h 5257800"/>
                <a:gd name="connsiteX3" fmla="*/ 2971800 w 5709971"/>
                <a:gd name="connsiteY3" fmla="*/ 1397000 h 5257800"/>
                <a:gd name="connsiteX4" fmla="*/ 3035300 w 5709971"/>
                <a:gd name="connsiteY4" fmla="*/ 1422400 h 5257800"/>
                <a:gd name="connsiteX5" fmla="*/ 3073400 w 5709971"/>
                <a:gd name="connsiteY5" fmla="*/ 1435100 h 5257800"/>
                <a:gd name="connsiteX6" fmla="*/ 3124200 w 5709971"/>
                <a:gd name="connsiteY6" fmla="*/ 1460500 h 5257800"/>
                <a:gd name="connsiteX7" fmla="*/ 3289300 w 5709971"/>
                <a:gd name="connsiteY7" fmla="*/ 1473200 h 5257800"/>
                <a:gd name="connsiteX8" fmla="*/ 3429000 w 5709971"/>
                <a:gd name="connsiteY8" fmla="*/ 1498600 h 5257800"/>
                <a:gd name="connsiteX9" fmla="*/ 3556000 w 5709971"/>
                <a:gd name="connsiteY9" fmla="*/ 1511300 h 5257800"/>
                <a:gd name="connsiteX10" fmla="*/ 3771900 w 5709971"/>
                <a:gd name="connsiteY10" fmla="*/ 1549400 h 5257800"/>
                <a:gd name="connsiteX11" fmla="*/ 3911600 w 5709971"/>
                <a:gd name="connsiteY11" fmla="*/ 1587500 h 5257800"/>
                <a:gd name="connsiteX12" fmla="*/ 3962400 w 5709971"/>
                <a:gd name="connsiteY12" fmla="*/ 1600200 h 5257800"/>
                <a:gd name="connsiteX13" fmla="*/ 4038600 w 5709971"/>
                <a:gd name="connsiteY13" fmla="*/ 1638300 h 5257800"/>
                <a:gd name="connsiteX14" fmla="*/ 4127500 w 5709971"/>
                <a:gd name="connsiteY14" fmla="*/ 1663700 h 5257800"/>
                <a:gd name="connsiteX15" fmla="*/ 4165600 w 5709971"/>
                <a:gd name="connsiteY15" fmla="*/ 1689100 h 5257800"/>
                <a:gd name="connsiteX16" fmla="*/ 4203700 w 5709971"/>
                <a:gd name="connsiteY16" fmla="*/ 1701800 h 5257800"/>
                <a:gd name="connsiteX17" fmla="*/ 4356100 w 5709971"/>
                <a:gd name="connsiteY17" fmla="*/ 1727200 h 5257800"/>
                <a:gd name="connsiteX18" fmla="*/ 4470400 w 5709971"/>
                <a:gd name="connsiteY18" fmla="*/ 1765300 h 5257800"/>
                <a:gd name="connsiteX19" fmla="*/ 4521200 w 5709971"/>
                <a:gd name="connsiteY19" fmla="*/ 1790700 h 5257800"/>
                <a:gd name="connsiteX20" fmla="*/ 4584700 w 5709971"/>
                <a:gd name="connsiteY20" fmla="*/ 1803400 h 5257800"/>
                <a:gd name="connsiteX21" fmla="*/ 4635500 w 5709971"/>
                <a:gd name="connsiteY21" fmla="*/ 1828800 h 5257800"/>
                <a:gd name="connsiteX22" fmla="*/ 4762500 w 5709971"/>
                <a:gd name="connsiteY22" fmla="*/ 1866900 h 5257800"/>
                <a:gd name="connsiteX23" fmla="*/ 4800600 w 5709971"/>
                <a:gd name="connsiteY23" fmla="*/ 1905000 h 5257800"/>
                <a:gd name="connsiteX24" fmla="*/ 4838700 w 5709971"/>
                <a:gd name="connsiteY24" fmla="*/ 1917700 h 5257800"/>
                <a:gd name="connsiteX25" fmla="*/ 4889500 w 5709971"/>
                <a:gd name="connsiteY25" fmla="*/ 1943100 h 5257800"/>
                <a:gd name="connsiteX26" fmla="*/ 4927600 w 5709971"/>
                <a:gd name="connsiteY26" fmla="*/ 1968500 h 5257800"/>
                <a:gd name="connsiteX27" fmla="*/ 4965700 w 5709971"/>
                <a:gd name="connsiteY27" fmla="*/ 1981200 h 5257800"/>
                <a:gd name="connsiteX28" fmla="*/ 5016500 w 5709971"/>
                <a:gd name="connsiteY28" fmla="*/ 2006600 h 5257800"/>
                <a:gd name="connsiteX29" fmla="*/ 5105400 w 5709971"/>
                <a:gd name="connsiteY29" fmla="*/ 2032000 h 5257800"/>
                <a:gd name="connsiteX30" fmla="*/ 5143500 w 5709971"/>
                <a:gd name="connsiteY30" fmla="*/ 2057400 h 5257800"/>
                <a:gd name="connsiteX31" fmla="*/ 5181600 w 5709971"/>
                <a:gd name="connsiteY31" fmla="*/ 2095500 h 5257800"/>
                <a:gd name="connsiteX32" fmla="*/ 5257800 w 5709971"/>
                <a:gd name="connsiteY32" fmla="*/ 2120900 h 5257800"/>
                <a:gd name="connsiteX33" fmla="*/ 5384800 w 5709971"/>
                <a:gd name="connsiteY33" fmla="*/ 2209800 h 5257800"/>
                <a:gd name="connsiteX34" fmla="*/ 5422900 w 5709971"/>
                <a:gd name="connsiteY34" fmla="*/ 2222500 h 5257800"/>
                <a:gd name="connsiteX35" fmla="*/ 5461000 w 5709971"/>
                <a:gd name="connsiteY35" fmla="*/ 2260600 h 5257800"/>
                <a:gd name="connsiteX36" fmla="*/ 5499100 w 5709971"/>
                <a:gd name="connsiteY36" fmla="*/ 2273300 h 5257800"/>
                <a:gd name="connsiteX37" fmla="*/ 5537200 w 5709971"/>
                <a:gd name="connsiteY37" fmla="*/ 2298700 h 5257800"/>
                <a:gd name="connsiteX38" fmla="*/ 5588000 w 5709971"/>
                <a:gd name="connsiteY38" fmla="*/ 2324100 h 5257800"/>
                <a:gd name="connsiteX39" fmla="*/ 5708650 w 5709971"/>
                <a:gd name="connsiteY39" fmla="*/ 2654300 h 5257800"/>
                <a:gd name="connsiteX40" fmla="*/ 5651500 w 5709971"/>
                <a:gd name="connsiteY40" fmla="*/ 2717800 h 5257800"/>
                <a:gd name="connsiteX41" fmla="*/ 5638800 w 5709971"/>
                <a:gd name="connsiteY41" fmla="*/ 2755900 h 5257800"/>
                <a:gd name="connsiteX42" fmla="*/ 5600700 w 5709971"/>
                <a:gd name="connsiteY42" fmla="*/ 2768600 h 5257800"/>
                <a:gd name="connsiteX43" fmla="*/ 5562600 w 5709971"/>
                <a:gd name="connsiteY43" fmla="*/ 2794000 h 5257800"/>
                <a:gd name="connsiteX44" fmla="*/ 5473700 w 5709971"/>
                <a:gd name="connsiteY44" fmla="*/ 2819400 h 5257800"/>
                <a:gd name="connsiteX45" fmla="*/ 5359400 w 5709971"/>
                <a:gd name="connsiteY45" fmla="*/ 2870200 h 5257800"/>
                <a:gd name="connsiteX46" fmla="*/ 5270500 w 5709971"/>
                <a:gd name="connsiteY46" fmla="*/ 2933700 h 5257800"/>
                <a:gd name="connsiteX47" fmla="*/ 5245100 w 5709971"/>
                <a:gd name="connsiteY47" fmla="*/ 2984500 h 5257800"/>
                <a:gd name="connsiteX48" fmla="*/ 5232400 w 5709971"/>
                <a:gd name="connsiteY48" fmla="*/ 3022600 h 5257800"/>
                <a:gd name="connsiteX49" fmla="*/ 5181600 w 5709971"/>
                <a:gd name="connsiteY49" fmla="*/ 3098800 h 5257800"/>
                <a:gd name="connsiteX50" fmla="*/ 5168900 w 5709971"/>
                <a:gd name="connsiteY50" fmla="*/ 3136900 h 5257800"/>
                <a:gd name="connsiteX51" fmla="*/ 5130800 w 5709971"/>
                <a:gd name="connsiteY51" fmla="*/ 3162300 h 5257800"/>
                <a:gd name="connsiteX52" fmla="*/ 5054600 w 5709971"/>
                <a:gd name="connsiteY52" fmla="*/ 3238500 h 5257800"/>
                <a:gd name="connsiteX53" fmla="*/ 5016500 w 5709971"/>
                <a:gd name="connsiteY53" fmla="*/ 3263900 h 5257800"/>
                <a:gd name="connsiteX54" fmla="*/ 4965700 w 5709971"/>
                <a:gd name="connsiteY54" fmla="*/ 3314700 h 5257800"/>
                <a:gd name="connsiteX55" fmla="*/ 4927600 w 5709971"/>
                <a:gd name="connsiteY55" fmla="*/ 3327400 h 5257800"/>
                <a:gd name="connsiteX56" fmla="*/ 4851400 w 5709971"/>
                <a:gd name="connsiteY56" fmla="*/ 3390900 h 5257800"/>
                <a:gd name="connsiteX57" fmla="*/ 4762500 w 5709971"/>
                <a:gd name="connsiteY57" fmla="*/ 3454400 h 5257800"/>
                <a:gd name="connsiteX58" fmla="*/ 4711700 w 5709971"/>
                <a:gd name="connsiteY58" fmla="*/ 3467100 h 5257800"/>
                <a:gd name="connsiteX59" fmla="*/ 4635500 w 5709971"/>
                <a:gd name="connsiteY59" fmla="*/ 3492500 h 5257800"/>
                <a:gd name="connsiteX60" fmla="*/ 4445000 w 5709971"/>
                <a:gd name="connsiteY60" fmla="*/ 3530600 h 5257800"/>
                <a:gd name="connsiteX61" fmla="*/ 4394200 w 5709971"/>
                <a:gd name="connsiteY61" fmla="*/ 3556000 h 5257800"/>
                <a:gd name="connsiteX62" fmla="*/ 4241800 w 5709971"/>
                <a:gd name="connsiteY62" fmla="*/ 3581400 h 5257800"/>
                <a:gd name="connsiteX63" fmla="*/ 4203700 w 5709971"/>
                <a:gd name="connsiteY63" fmla="*/ 3606800 h 5257800"/>
                <a:gd name="connsiteX64" fmla="*/ 4038600 w 5709971"/>
                <a:gd name="connsiteY64" fmla="*/ 3657600 h 5257800"/>
                <a:gd name="connsiteX65" fmla="*/ 3962400 w 5709971"/>
                <a:gd name="connsiteY65" fmla="*/ 3708400 h 5257800"/>
                <a:gd name="connsiteX66" fmla="*/ 3810000 w 5709971"/>
                <a:gd name="connsiteY66" fmla="*/ 3746500 h 5257800"/>
                <a:gd name="connsiteX67" fmla="*/ 3759200 w 5709971"/>
                <a:gd name="connsiteY67" fmla="*/ 3771900 h 5257800"/>
                <a:gd name="connsiteX68" fmla="*/ 3619500 w 5709971"/>
                <a:gd name="connsiteY68" fmla="*/ 3835400 h 5257800"/>
                <a:gd name="connsiteX69" fmla="*/ 3543300 w 5709971"/>
                <a:gd name="connsiteY69" fmla="*/ 3873500 h 5257800"/>
                <a:gd name="connsiteX70" fmla="*/ 3479800 w 5709971"/>
                <a:gd name="connsiteY70" fmla="*/ 3898900 h 5257800"/>
                <a:gd name="connsiteX71" fmla="*/ 3403600 w 5709971"/>
                <a:gd name="connsiteY71" fmla="*/ 3911600 h 5257800"/>
                <a:gd name="connsiteX72" fmla="*/ 3340100 w 5709971"/>
                <a:gd name="connsiteY72" fmla="*/ 3924300 h 5257800"/>
                <a:gd name="connsiteX73" fmla="*/ 3302000 w 5709971"/>
                <a:gd name="connsiteY73" fmla="*/ 3937000 h 5257800"/>
                <a:gd name="connsiteX74" fmla="*/ 3124200 w 5709971"/>
                <a:gd name="connsiteY74" fmla="*/ 3962400 h 5257800"/>
                <a:gd name="connsiteX75" fmla="*/ 2679700 w 5709971"/>
                <a:gd name="connsiteY75" fmla="*/ 3987800 h 5257800"/>
                <a:gd name="connsiteX76" fmla="*/ 2603500 w 5709971"/>
                <a:gd name="connsiteY76" fmla="*/ 4000500 h 5257800"/>
                <a:gd name="connsiteX77" fmla="*/ 2387600 w 5709971"/>
                <a:gd name="connsiteY77" fmla="*/ 4025900 h 5257800"/>
                <a:gd name="connsiteX78" fmla="*/ 2184400 w 5709971"/>
                <a:gd name="connsiteY78" fmla="*/ 4051300 h 5257800"/>
                <a:gd name="connsiteX79" fmla="*/ 2044700 w 5709971"/>
                <a:gd name="connsiteY79" fmla="*/ 4076700 h 5257800"/>
                <a:gd name="connsiteX80" fmla="*/ 1993900 w 5709971"/>
                <a:gd name="connsiteY80" fmla="*/ 4089400 h 5257800"/>
                <a:gd name="connsiteX81" fmla="*/ 1892300 w 5709971"/>
                <a:gd name="connsiteY81" fmla="*/ 4102100 h 5257800"/>
                <a:gd name="connsiteX82" fmla="*/ 1714500 w 5709971"/>
                <a:gd name="connsiteY82" fmla="*/ 4127500 h 5257800"/>
                <a:gd name="connsiteX83" fmla="*/ 1676400 w 5709971"/>
                <a:gd name="connsiteY83" fmla="*/ 4152900 h 5257800"/>
                <a:gd name="connsiteX84" fmla="*/ 1549400 w 5709971"/>
                <a:gd name="connsiteY84" fmla="*/ 4165600 h 5257800"/>
                <a:gd name="connsiteX85" fmla="*/ 1333500 w 5709971"/>
                <a:gd name="connsiteY85" fmla="*/ 4203700 h 5257800"/>
                <a:gd name="connsiteX86" fmla="*/ 1130300 w 5709971"/>
                <a:gd name="connsiteY86" fmla="*/ 4229100 h 5257800"/>
                <a:gd name="connsiteX87" fmla="*/ 1079500 w 5709971"/>
                <a:gd name="connsiteY87" fmla="*/ 4241800 h 5257800"/>
                <a:gd name="connsiteX88" fmla="*/ 1003300 w 5709971"/>
                <a:gd name="connsiteY88" fmla="*/ 4254500 h 5257800"/>
                <a:gd name="connsiteX89" fmla="*/ 927100 w 5709971"/>
                <a:gd name="connsiteY89" fmla="*/ 4279900 h 5257800"/>
                <a:gd name="connsiteX90" fmla="*/ 838200 w 5709971"/>
                <a:gd name="connsiteY90" fmla="*/ 4343400 h 5257800"/>
                <a:gd name="connsiteX91" fmla="*/ 749300 w 5709971"/>
                <a:gd name="connsiteY91" fmla="*/ 4406900 h 5257800"/>
                <a:gd name="connsiteX92" fmla="*/ 711200 w 5709971"/>
                <a:gd name="connsiteY92" fmla="*/ 4419600 h 5257800"/>
                <a:gd name="connsiteX93" fmla="*/ 635000 w 5709971"/>
                <a:gd name="connsiteY93" fmla="*/ 4483100 h 5257800"/>
                <a:gd name="connsiteX94" fmla="*/ 584200 w 5709971"/>
                <a:gd name="connsiteY94" fmla="*/ 4521200 h 5257800"/>
                <a:gd name="connsiteX95" fmla="*/ 508000 w 5709971"/>
                <a:gd name="connsiteY95" fmla="*/ 4572000 h 5257800"/>
                <a:gd name="connsiteX96" fmla="*/ 457200 w 5709971"/>
                <a:gd name="connsiteY96" fmla="*/ 4622800 h 5257800"/>
                <a:gd name="connsiteX97" fmla="*/ 381000 w 5709971"/>
                <a:gd name="connsiteY97" fmla="*/ 4699000 h 5257800"/>
                <a:gd name="connsiteX98" fmla="*/ 330200 w 5709971"/>
                <a:gd name="connsiteY98" fmla="*/ 4775200 h 5257800"/>
                <a:gd name="connsiteX99" fmla="*/ 317500 w 5709971"/>
                <a:gd name="connsiteY99" fmla="*/ 4813300 h 5257800"/>
                <a:gd name="connsiteX100" fmla="*/ 279400 w 5709971"/>
                <a:gd name="connsiteY100" fmla="*/ 4851400 h 5257800"/>
                <a:gd name="connsiteX101" fmla="*/ 228600 w 5709971"/>
                <a:gd name="connsiteY101" fmla="*/ 4927600 h 5257800"/>
                <a:gd name="connsiteX102" fmla="*/ 165100 w 5709971"/>
                <a:gd name="connsiteY102" fmla="*/ 5016500 h 5257800"/>
                <a:gd name="connsiteX103" fmla="*/ 101600 w 5709971"/>
                <a:gd name="connsiteY103" fmla="*/ 5143500 h 5257800"/>
                <a:gd name="connsiteX104" fmla="*/ 76200 w 5709971"/>
                <a:gd name="connsiteY104" fmla="*/ 5181600 h 5257800"/>
                <a:gd name="connsiteX105" fmla="*/ 38100 w 5709971"/>
                <a:gd name="connsiteY105" fmla="*/ 5207000 h 5257800"/>
                <a:gd name="connsiteX106" fmla="*/ 0 w 5709971"/>
                <a:gd name="connsiteY106" fmla="*/ 5257800 h 5257800"/>
                <a:gd name="connsiteX0" fmla="*/ 50800 w 5712142"/>
                <a:gd name="connsiteY0" fmla="*/ 0 h 5257800"/>
                <a:gd name="connsiteX1" fmla="*/ 2901950 w 5712142"/>
                <a:gd name="connsiteY1" fmla="*/ 1314450 h 5257800"/>
                <a:gd name="connsiteX2" fmla="*/ 2921000 w 5712142"/>
                <a:gd name="connsiteY2" fmla="*/ 1384300 h 5257800"/>
                <a:gd name="connsiteX3" fmla="*/ 2971800 w 5712142"/>
                <a:gd name="connsiteY3" fmla="*/ 1397000 h 5257800"/>
                <a:gd name="connsiteX4" fmla="*/ 3035300 w 5712142"/>
                <a:gd name="connsiteY4" fmla="*/ 1422400 h 5257800"/>
                <a:gd name="connsiteX5" fmla="*/ 3073400 w 5712142"/>
                <a:gd name="connsiteY5" fmla="*/ 1435100 h 5257800"/>
                <a:gd name="connsiteX6" fmla="*/ 3124200 w 5712142"/>
                <a:gd name="connsiteY6" fmla="*/ 1460500 h 5257800"/>
                <a:gd name="connsiteX7" fmla="*/ 3289300 w 5712142"/>
                <a:gd name="connsiteY7" fmla="*/ 1473200 h 5257800"/>
                <a:gd name="connsiteX8" fmla="*/ 3429000 w 5712142"/>
                <a:gd name="connsiteY8" fmla="*/ 1498600 h 5257800"/>
                <a:gd name="connsiteX9" fmla="*/ 3556000 w 5712142"/>
                <a:gd name="connsiteY9" fmla="*/ 1511300 h 5257800"/>
                <a:gd name="connsiteX10" fmla="*/ 3771900 w 5712142"/>
                <a:gd name="connsiteY10" fmla="*/ 1549400 h 5257800"/>
                <a:gd name="connsiteX11" fmla="*/ 3911600 w 5712142"/>
                <a:gd name="connsiteY11" fmla="*/ 1587500 h 5257800"/>
                <a:gd name="connsiteX12" fmla="*/ 3962400 w 5712142"/>
                <a:gd name="connsiteY12" fmla="*/ 1600200 h 5257800"/>
                <a:gd name="connsiteX13" fmla="*/ 4038600 w 5712142"/>
                <a:gd name="connsiteY13" fmla="*/ 1638300 h 5257800"/>
                <a:gd name="connsiteX14" fmla="*/ 4127500 w 5712142"/>
                <a:gd name="connsiteY14" fmla="*/ 1663700 h 5257800"/>
                <a:gd name="connsiteX15" fmla="*/ 4165600 w 5712142"/>
                <a:gd name="connsiteY15" fmla="*/ 1689100 h 5257800"/>
                <a:gd name="connsiteX16" fmla="*/ 4203700 w 5712142"/>
                <a:gd name="connsiteY16" fmla="*/ 1701800 h 5257800"/>
                <a:gd name="connsiteX17" fmla="*/ 4356100 w 5712142"/>
                <a:gd name="connsiteY17" fmla="*/ 1727200 h 5257800"/>
                <a:gd name="connsiteX18" fmla="*/ 4470400 w 5712142"/>
                <a:gd name="connsiteY18" fmla="*/ 1765300 h 5257800"/>
                <a:gd name="connsiteX19" fmla="*/ 4521200 w 5712142"/>
                <a:gd name="connsiteY19" fmla="*/ 1790700 h 5257800"/>
                <a:gd name="connsiteX20" fmla="*/ 4584700 w 5712142"/>
                <a:gd name="connsiteY20" fmla="*/ 1803400 h 5257800"/>
                <a:gd name="connsiteX21" fmla="*/ 4635500 w 5712142"/>
                <a:gd name="connsiteY21" fmla="*/ 1828800 h 5257800"/>
                <a:gd name="connsiteX22" fmla="*/ 4762500 w 5712142"/>
                <a:gd name="connsiteY22" fmla="*/ 1866900 h 5257800"/>
                <a:gd name="connsiteX23" fmla="*/ 4800600 w 5712142"/>
                <a:gd name="connsiteY23" fmla="*/ 1905000 h 5257800"/>
                <a:gd name="connsiteX24" fmla="*/ 4838700 w 5712142"/>
                <a:gd name="connsiteY24" fmla="*/ 1917700 h 5257800"/>
                <a:gd name="connsiteX25" fmla="*/ 4889500 w 5712142"/>
                <a:gd name="connsiteY25" fmla="*/ 1943100 h 5257800"/>
                <a:gd name="connsiteX26" fmla="*/ 4927600 w 5712142"/>
                <a:gd name="connsiteY26" fmla="*/ 1968500 h 5257800"/>
                <a:gd name="connsiteX27" fmla="*/ 4965700 w 5712142"/>
                <a:gd name="connsiteY27" fmla="*/ 1981200 h 5257800"/>
                <a:gd name="connsiteX28" fmla="*/ 5016500 w 5712142"/>
                <a:gd name="connsiteY28" fmla="*/ 2006600 h 5257800"/>
                <a:gd name="connsiteX29" fmla="*/ 5105400 w 5712142"/>
                <a:gd name="connsiteY29" fmla="*/ 2032000 h 5257800"/>
                <a:gd name="connsiteX30" fmla="*/ 5143500 w 5712142"/>
                <a:gd name="connsiteY30" fmla="*/ 2057400 h 5257800"/>
                <a:gd name="connsiteX31" fmla="*/ 5181600 w 5712142"/>
                <a:gd name="connsiteY31" fmla="*/ 2095500 h 5257800"/>
                <a:gd name="connsiteX32" fmla="*/ 5257800 w 5712142"/>
                <a:gd name="connsiteY32" fmla="*/ 2120900 h 5257800"/>
                <a:gd name="connsiteX33" fmla="*/ 5384800 w 5712142"/>
                <a:gd name="connsiteY33" fmla="*/ 2209800 h 5257800"/>
                <a:gd name="connsiteX34" fmla="*/ 5422900 w 5712142"/>
                <a:gd name="connsiteY34" fmla="*/ 2222500 h 5257800"/>
                <a:gd name="connsiteX35" fmla="*/ 5461000 w 5712142"/>
                <a:gd name="connsiteY35" fmla="*/ 2260600 h 5257800"/>
                <a:gd name="connsiteX36" fmla="*/ 5499100 w 5712142"/>
                <a:gd name="connsiteY36" fmla="*/ 2273300 h 5257800"/>
                <a:gd name="connsiteX37" fmla="*/ 5537200 w 5712142"/>
                <a:gd name="connsiteY37" fmla="*/ 2298700 h 5257800"/>
                <a:gd name="connsiteX38" fmla="*/ 5708650 w 5712142"/>
                <a:gd name="connsiteY38" fmla="*/ 2654300 h 5257800"/>
                <a:gd name="connsiteX39" fmla="*/ 5651500 w 5712142"/>
                <a:gd name="connsiteY39" fmla="*/ 2717800 h 5257800"/>
                <a:gd name="connsiteX40" fmla="*/ 5638800 w 5712142"/>
                <a:gd name="connsiteY40" fmla="*/ 2755900 h 5257800"/>
                <a:gd name="connsiteX41" fmla="*/ 5600700 w 5712142"/>
                <a:gd name="connsiteY41" fmla="*/ 2768600 h 5257800"/>
                <a:gd name="connsiteX42" fmla="*/ 5562600 w 5712142"/>
                <a:gd name="connsiteY42" fmla="*/ 2794000 h 5257800"/>
                <a:gd name="connsiteX43" fmla="*/ 5473700 w 5712142"/>
                <a:gd name="connsiteY43" fmla="*/ 2819400 h 5257800"/>
                <a:gd name="connsiteX44" fmla="*/ 5359400 w 5712142"/>
                <a:gd name="connsiteY44" fmla="*/ 2870200 h 5257800"/>
                <a:gd name="connsiteX45" fmla="*/ 5270500 w 5712142"/>
                <a:gd name="connsiteY45" fmla="*/ 2933700 h 5257800"/>
                <a:gd name="connsiteX46" fmla="*/ 5245100 w 5712142"/>
                <a:gd name="connsiteY46" fmla="*/ 2984500 h 5257800"/>
                <a:gd name="connsiteX47" fmla="*/ 5232400 w 5712142"/>
                <a:gd name="connsiteY47" fmla="*/ 3022600 h 5257800"/>
                <a:gd name="connsiteX48" fmla="*/ 5181600 w 5712142"/>
                <a:gd name="connsiteY48" fmla="*/ 3098800 h 5257800"/>
                <a:gd name="connsiteX49" fmla="*/ 5168900 w 5712142"/>
                <a:gd name="connsiteY49" fmla="*/ 3136900 h 5257800"/>
                <a:gd name="connsiteX50" fmla="*/ 5130800 w 5712142"/>
                <a:gd name="connsiteY50" fmla="*/ 3162300 h 5257800"/>
                <a:gd name="connsiteX51" fmla="*/ 5054600 w 5712142"/>
                <a:gd name="connsiteY51" fmla="*/ 3238500 h 5257800"/>
                <a:gd name="connsiteX52" fmla="*/ 5016500 w 5712142"/>
                <a:gd name="connsiteY52" fmla="*/ 3263900 h 5257800"/>
                <a:gd name="connsiteX53" fmla="*/ 4965700 w 5712142"/>
                <a:gd name="connsiteY53" fmla="*/ 3314700 h 5257800"/>
                <a:gd name="connsiteX54" fmla="*/ 4927600 w 5712142"/>
                <a:gd name="connsiteY54" fmla="*/ 3327400 h 5257800"/>
                <a:gd name="connsiteX55" fmla="*/ 4851400 w 5712142"/>
                <a:gd name="connsiteY55" fmla="*/ 3390900 h 5257800"/>
                <a:gd name="connsiteX56" fmla="*/ 4762500 w 5712142"/>
                <a:gd name="connsiteY56" fmla="*/ 3454400 h 5257800"/>
                <a:gd name="connsiteX57" fmla="*/ 4711700 w 5712142"/>
                <a:gd name="connsiteY57" fmla="*/ 3467100 h 5257800"/>
                <a:gd name="connsiteX58" fmla="*/ 4635500 w 5712142"/>
                <a:gd name="connsiteY58" fmla="*/ 3492500 h 5257800"/>
                <a:gd name="connsiteX59" fmla="*/ 4445000 w 5712142"/>
                <a:gd name="connsiteY59" fmla="*/ 3530600 h 5257800"/>
                <a:gd name="connsiteX60" fmla="*/ 4394200 w 5712142"/>
                <a:gd name="connsiteY60" fmla="*/ 3556000 h 5257800"/>
                <a:gd name="connsiteX61" fmla="*/ 4241800 w 5712142"/>
                <a:gd name="connsiteY61" fmla="*/ 3581400 h 5257800"/>
                <a:gd name="connsiteX62" fmla="*/ 4203700 w 5712142"/>
                <a:gd name="connsiteY62" fmla="*/ 3606800 h 5257800"/>
                <a:gd name="connsiteX63" fmla="*/ 4038600 w 5712142"/>
                <a:gd name="connsiteY63" fmla="*/ 3657600 h 5257800"/>
                <a:gd name="connsiteX64" fmla="*/ 3962400 w 5712142"/>
                <a:gd name="connsiteY64" fmla="*/ 3708400 h 5257800"/>
                <a:gd name="connsiteX65" fmla="*/ 3810000 w 5712142"/>
                <a:gd name="connsiteY65" fmla="*/ 3746500 h 5257800"/>
                <a:gd name="connsiteX66" fmla="*/ 3759200 w 5712142"/>
                <a:gd name="connsiteY66" fmla="*/ 3771900 h 5257800"/>
                <a:gd name="connsiteX67" fmla="*/ 3619500 w 5712142"/>
                <a:gd name="connsiteY67" fmla="*/ 3835400 h 5257800"/>
                <a:gd name="connsiteX68" fmla="*/ 3543300 w 5712142"/>
                <a:gd name="connsiteY68" fmla="*/ 3873500 h 5257800"/>
                <a:gd name="connsiteX69" fmla="*/ 3479800 w 5712142"/>
                <a:gd name="connsiteY69" fmla="*/ 3898900 h 5257800"/>
                <a:gd name="connsiteX70" fmla="*/ 3403600 w 5712142"/>
                <a:gd name="connsiteY70" fmla="*/ 3911600 h 5257800"/>
                <a:gd name="connsiteX71" fmla="*/ 3340100 w 5712142"/>
                <a:gd name="connsiteY71" fmla="*/ 3924300 h 5257800"/>
                <a:gd name="connsiteX72" fmla="*/ 3302000 w 5712142"/>
                <a:gd name="connsiteY72" fmla="*/ 3937000 h 5257800"/>
                <a:gd name="connsiteX73" fmla="*/ 3124200 w 5712142"/>
                <a:gd name="connsiteY73" fmla="*/ 3962400 h 5257800"/>
                <a:gd name="connsiteX74" fmla="*/ 2679700 w 5712142"/>
                <a:gd name="connsiteY74" fmla="*/ 3987800 h 5257800"/>
                <a:gd name="connsiteX75" fmla="*/ 2603500 w 5712142"/>
                <a:gd name="connsiteY75" fmla="*/ 4000500 h 5257800"/>
                <a:gd name="connsiteX76" fmla="*/ 2387600 w 5712142"/>
                <a:gd name="connsiteY76" fmla="*/ 4025900 h 5257800"/>
                <a:gd name="connsiteX77" fmla="*/ 2184400 w 5712142"/>
                <a:gd name="connsiteY77" fmla="*/ 4051300 h 5257800"/>
                <a:gd name="connsiteX78" fmla="*/ 2044700 w 5712142"/>
                <a:gd name="connsiteY78" fmla="*/ 4076700 h 5257800"/>
                <a:gd name="connsiteX79" fmla="*/ 1993900 w 5712142"/>
                <a:gd name="connsiteY79" fmla="*/ 4089400 h 5257800"/>
                <a:gd name="connsiteX80" fmla="*/ 1892300 w 5712142"/>
                <a:gd name="connsiteY80" fmla="*/ 4102100 h 5257800"/>
                <a:gd name="connsiteX81" fmla="*/ 1714500 w 5712142"/>
                <a:gd name="connsiteY81" fmla="*/ 4127500 h 5257800"/>
                <a:gd name="connsiteX82" fmla="*/ 1676400 w 5712142"/>
                <a:gd name="connsiteY82" fmla="*/ 4152900 h 5257800"/>
                <a:gd name="connsiteX83" fmla="*/ 1549400 w 5712142"/>
                <a:gd name="connsiteY83" fmla="*/ 4165600 h 5257800"/>
                <a:gd name="connsiteX84" fmla="*/ 1333500 w 5712142"/>
                <a:gd name="connsiteY84" fmla="*/ 4203700 h 5257800"/>
                <a:gd name="connsiteX85" fmla="*/ 1130300 w 5712142"/>
                <a:gd name="connsiteY85" fmla="*/ 4229100 h 5257800"/>
                <a:gd name="connsiteX86" fmla="*/ 1079500 w 5712142"/>
                <a:gd name="connsiteY86" fmla="*/ 4241800 h 5257800"/>
                <a:gd name="connsiteX87" fmla="*/ 1003300 w 5712142"/>
                <a:gd name="connsiteY87" fmla="*/ 4254500 h 5257800"/>
                <a:gd name="connsiteX88" fmla="*/ 927100 w 5712142"/>
                <a:gd name="connsiteY88" fmla="*/ 4279900 h 5257800"/>
                <a:gd name="connsiteX89" fmla="*/ 838200 w 5712142"/>
                <a:gd name="connsiteY89" fmla="*/ 4343400 h 5257800"/>
                <a:gd name="connsiteX90" fmla="*/ 749300 w 5712142"/>
                <a:gd name="connsiteY90" fmla="*/ 4406900 h 5257800"/>
                <a:gd name="connsiteX91" fmla="*/ 711200 w 5712142"/>
                <a:gd name="connsiteY91" fmla="*/ 4419600 h 5257800"/>
                <a:gd name="connsiteX92" fmla="*/ 635000 w 5712142"/>
                <a:gd name="connsiteY92" fmla="*/ 4483100 h 5257800"/>
                <a:gd name="connsiteX93" fmla="*/ 584200 w 5712142"/>
                <a:gd name="connsiteY93" fmla="*/ 4521200 h 5257800"/>
                <a:gd name="connsiteX94" fmla="*/ 508000 w 5712142"/>
                <a:gd name="connsiteY94" fmla="*/ 4572000 h 5257800"/>
                <a:gd name="connsiteX95" fmla="*/ 457200 w 5712142"/>
                <a:gd name="connsiteY95" fmla="*/ 4622800 h 5257800"/>
                <a:gd name="connsiteX96" fmla="*/ 381000 w 5712142"/>
                <a:gd name="connsiteY96" fmla="*/ 4699000 h 5257800"/>
                <a:gd name="connsiteX97" fmla="*/ 330200 w 5712142"/>
                <a:gd name="connsiteY97" fmla="*/ 4775200 h 5257800"/>
                <a:gd name="connsiteX98" fmla="*/ 317500 w 5712142"/>
                <a:gd name="connsiteY98" fmla="*/ 4813300 h 5257800"/>
                <a:gd name="connsiteX99" fmla="*/ 279400 w 5712142"/>
                <a:gd name="connsiteY99" fmla="*/ 4851400 h 5257800"/>
                <a:gd name="connsiteX100" fmla="*/ 228600 w 5712142"/>
                <a:gd name="connsiteY100" fmla="*/ 4927600 h 5257800"/>
                <a:gd name="connsiteX101" fmla="*/ 165100 w 5712142"/>
                <a:gd name="connsiteY101" fmla="*/ 5016500 h 5257800"/>
                <a:gd name="connsiteX102" fmla="*/ 101600 w 5712142"/>
                <a:gd name="connsiteY102" fmla="*/ 5143500 h 5257800"/>
                <a:gd name="connsiteX103" fmla="*/ 76200 w 5712142"/>
                <a:gd name="connsiteY103" fmla="*/ 5181600 h 5257800"/>
                <a:gd name="connsiteX104" fmla="*/ 38100 w 5712142"/>
                <a:gd name="connsiteY104" fmla="*/ 5207000 h 5257800"/>
                <a:gd name="connsiteX105" fmla="*/ 0 w 5712142"/>
                <a:gd name="connsiteY105" fmla="*/ 5257800 h 5257800"/>
                <a:gd name="connsiteX0" fmla="*/ 50800 w 5712142"/>
                <a:gd name="connsiteY0" fmla="*/ 0 h 5257800"/>
                <a:gd name="connsiteX1" fmla="*/ 2901950 w 5712142"/>
                <a:gd name="connsiteY1" fmla="*/ 1314450 h 5257800"/>
                <a:gd name="connsiteX2" fmla="*/ 2921000 w 5712142"/>
                <a:gd name="connsiteY2" fmla="*/ 1384300 h 5257800"/>
                <a:gd name="connsiteX3" fmla="*/ 2971800 w 5712142"/>
                <a:gd name="connsiteY3" fmla="*/ 1397000 h 5257800"/>
                <a:gd name="connsiteX4" fmla="*/ 3035300 w 5712142"/>
                <a:gd name="connsiteY4" fmla="*/ 1422400 h 5257800"/>
                <a:gd name="connsiteX5" fmla="*/ 3073400 w 5712142"/>
                <a:gd name="connsiteY5" fmla="*/ 1435100 h 5257800"/>
                <a:gd name="connsiteX6" fmla="*/ 3124200 w 5712142"/>
                <a:gd name="connsiteY6" fmla="*/ 1460500 h 5257800"/>
                <a:gd name="connsiteX7" fmla="*/ 3289300 w 5712142"/>
                <a:gd name="connsiteY7" fmla="*/ 1473200 h 5257800"/>
                <a:gd name="connsiteX8" fmla="*/ 3429000 w 5712142"/>
                <a:gd name="connsiteY8" fmla="*/ 1498600 h 5257800"/>
                <a:gd name="connsiteX9" fmla="*/ 3556000 w 5712142"/>
                <a:gd name="connsiteY9" fmla="*/ 1511300 h 5257800"/>
                <a:gd name="connsiteX10" fmla="*/ 3771900 w 5712142"/>
                <a:gd name="connsiteY10" fmla="*/ 1549400 h 5257800"/>
                <a:gd name="connsiteX11" fmla="*/ 3911600 w 5712142"/>
                <a:gd name="connsiteY11" fmla="*/ 1587500 h 5257800"/>
                <a:gd name="connsiteX12" fmla="*/ 3962400 w 5712142"/>
                <a:gd name="connsiteY12" fmla="*/ 1600200 h 5257800"/>
                <a:gd name="connsiteX13" fmla="*/ 4038600 w 5712142"/>
                <a:gd name="connsiteY13" fmla="*/ 1638300 h 5257800"/>
                <a:gd name="connsiteX14" fmla="*/ 4127500 w 5712142"/>
                <a:gd name="connsiteY14" fmla="*/ 1663700 h 5257800"/>
                <a:gd name="connsiteX15" fmla="*/ 4165600 w 5712142"/>
                <a:gd name="connsiteY15" fmla="*/ 1689100 h 5257800"/>
                <a:gd name="connsiteX16" fmla="*/ 4203700 w 5712142"/>
                <a:gd name="connsiteY16" fmla="*/ 1701800 h 5257800"/>
                <a:gd name="connsiteX17" fmla="*/ 4356100 w 5712142"/>
                <a:gd name="connsiteY17" fmla="*/ 1727200 h 5257800"/>
                <a:gd name="connsiteX18" fmla="*/ 4470400 w 5712142"/>
                <a:gd name="connsiteY18" fmla="*/ 1765300 h 5257800"/>
                <a:gd name="connsiteX19" fmla="*/ 4521200 w 5712142"/>
                <a:gd name="connsiteY19" fmla="*/ 1790700 h 5257800"/>
                <a:gd name="connsiteX20" fmla="*/ 4584700 w 5712142"/>
                <a:gd name="connsiteY20" fmla="*/ 1803400 h 5257800"/>
                <a:gd name="connsiteX21" fmla="*/ 4635500 w 5712142"/>
                <a:gd name="connsiteY21" fmla="*/ 1828800 h 5257800"/>
                <a:gd name="connsiteX22" fmla="*/ 4762500 w 5712142"/>
                <a:gd name="connsiteY22" fmla="*/ 1866900 h 5257800"/>
                <a:gd name="connsiteX23" fmla="*/ 4800600 w 5712142"/>
                <a:gd name="connsiteY23" fmla="*/ 1905000 h 5257800"/>
                <a:gd name="connsiteX24" fmla="*/ 4838700 w 5712142"/>
                <a:gd name="connsiteY24" fmla="*/ 1917700 h 5257800"/>
                <a:gd name="connsiteX25" fmla="*/ 4889500 w 5712142"/>
                <a:gd name="connsiteY25" fmla="*/ 1943100 h 5257800"/>
                <a:gd name="connsiteX26" fmla="*/ 4927600 w 5712142"/>
                <a:gd name="connsiteY26" fmla="*/ 1968500 h 5257800"/>
                <a:gd name="connsiteX27" fmla="*/ 4965700 w 5712142"/>
                <a:gd name="connsiteY27" fmla="*/ 1981200 h 5257800"/>
                <a:gd name="connsiteX28" fmla="*/ 5016500 w 5712142"/>
                <a:gd name="connsiteY28" fmla="*/ 2006600 h 5257800"/>
                <a:gd name="connsiteX29" fmla="*/ 5105400 w 5712142"/>
                <a:gd name="connsiteY29" fmla="*/ 2032000 h 5257800"/>
                <a:gd name="connsiteX30" fmla="*/ 5143500 w 5712142"/>
                <a:gd name="connsiteY30" fmla="*/ 2057400 h 5257800"/>
                <a:gd name="connsiteX31" fmla="*/ 5181600 w 5712142"/>
                <a:gd name="connsiteY31" fmla="*/ 2095500 h 5257800"/>
                <a:gd name="connsiteX32" fmla="*/ 5257800 w 5712142"/>
                <a:gd name="connsiteY32" fmla="*/ 2120900 h 5257800"/>
                <a:gd name="connsiteX33" fmla="*/ 5384800 w 5712142"/>
                <a:gd name="connsiteY33" fmla="*/ 2209800 h 5257800"/>
                <a:gd name="connsiteX34" fmla="*/ 5422900 w 5712142"/>
                <a:gd name="connsiteY34" fmla="*/ 2222500 h 5257800"/>
                <a:gd name="connsiteX35" fmla="*/ 5461000 w 5712142"/>
                <a:gd name="connsiteY35" fmla="*/ 2260600 h 5257800"/>
                <a:gd name="connsiteX36" fmla="*/ 5537200 w 5712142"/>
                <a:gd name="connsiteY36" fmla="*/ 2298700 h 5257800"/>
                <a:gd name="connsiteX37" fmla="*/ 5708650 w 5712142"/>
                <a:gd name="connsiteY37" fmla="*/ 2654300 h 5257800"/>
                <a:gd name="connsiteX38" fmla="*/ 5651500 w 5712142"/>
                <a:gd name="connsiteY38" fmla="*/ 2717800 h 5257800"/>
                <a:gd name="connsiteX39" fmla="*/ 5638800 w 5712142"/>
                <a:gd name="connsiteY39" fmla="*/ 2755900 h 5257800"/>
                <a:gd name="connsiteX40" fmla="*/ 5600700 w 5712142"/>
                <a:gd name="connsiteY40" fmla="*/ 2768600 h 5257800"/>
                <a:gd name="connsiteX41" fmla="*/ 5562600 w 5712142"/>
                <a:gd name="connsiteY41" fmla="*/ 2794000 h 5257800"/>
                <a:gd name="connsiteX42" fmla="*/ 5473700 w 5712142"/>
                <a:gd name="connsiteY42" fmla="*/ 2819400 h 5257800"/>
                <a:gd name="connsiteX43" fmla="*/ 5359400 w 5712142"/>
                <a:gd name="connsiteY43" fmla="*/ 2870200 h 5257800"/>
                <a:gd name="connsiteX44" fmla="*/ 5270500 w 5712142"/>
                <a:gd name="connsiteY44" fmla="*/ 2933700 h 5257800"/>
                <a:gd name="connsiteX45" fmla="*/ 5245100 w 5712142"/>
                <a:gd name="connsiteY45" fmla="*/ 2984500 h 5257800"/>
                <a:gd name="connsiteX46" fmla="*/ 5232400 w 5712142"/>
                <a:gd name="connsiteY46" fmla="*/ 3022600 h 5257800"/>
                <a:gd name="connsiteX47" fmla="*/ 5181600 w 5712142"/>
                <a:gd name="connsiteY47" fmla="*/ 3098800 h 5257800"/>
                <a:gd name="connsiteX48" fmla="*/ 5168900 w 5712142"/>
                <a:gd name="connsiteY48" fmla="*/ 3136900 h 5257800"/>
                <a:gd name="connsiteX49" fmla="*/ 5130800 w 5712142"/>
                <a:gd name="connsiteY49" fmla="*/ 3162300 h 5257800"/>
                <a:gd name="connsiteX50" fmla="*/ 5054600 w 5712142"/>
                <a:gd name="connsiteY50" fmla="*/ 3238500 h 5257800"/>
                <a:gd name="connsiteX51" fmla="*/ 5016500 w 5712142"/>
                <a:gd name="connsiteY51" fmla="*/ 3263900 h 5257800"/>
                <a:gd name="connsiteX52" fmla="*/ 4965700 w 5712142"/>
                <a:gd name="connsiteY52" fmla="*/ 3314700 h 5257800"/>
                <a:gd name="connsiteX53" fmla="*/ 4927600 w 5712142"/>
                <a:gd name="connsiteY53" fmla="*/ 3327400 h 5257800"/>
                <a:gd name="connsiteX54" fmla="*/ 4851400 w 5712142"/>
                <a:gd name="connsiteY54" fmla="*/ 3390900 h 5257800"/>
                <a:gd name="connsiteX55" fmla="*/ 4762500 w 5712142"/>
                <a:gd name="connsiteY55" fmla="*/ 3454400 h 5257800"/>
                <a:gd name="connsiteX56" fmla="*/ 4711700 w 5712142"/>
                <a:gd name="connsiteY56" fmla="*/ 3467100 h 5257800"/>
                <a:gd name="connsiteX57" fmla="*/ 4635500 w 5712142"/>
                <a:gd name="connsiteY57" fmla="*/ 3492500 h 5257800"/>
                <a:gd name="connsiteX58" fmla="*/ 4445000 w 5712142"/>
                <a:gd name="connsiteY58" fmla="*/ 3530600 h 5257800"/>
                <a:gd name="connsiteX59" fmla="*/ 4394200 w 5712142"/>
                <a:gd name="connsiteY59" fmla="*/ 3556000 h 5257800"/>
                <a:gd name="connsiteX60" fmla="*/ 4241800 w 5712142"/>
                <a:gd name="connsiteY60" fmla="*/ 3581400 h 5257800"/>
                <a:gd name="connsiteX61" fmla="*/ 4203700 w 5712142"/>
                <a:gd name="connsiteY61" fmla="*/ 3606800 h 5257800"/>
                <a:gd name="connsiteX62" fmla="*/ 4038600 w 5712142"/>
                <a:gd name="connsiteY62" fmla="*/ 3657600 h 5257800"/>
                <a:gd name="connsiteX63" fmla="*/ 3962400 w 5712142"/>
                <a:gd name="connsiteY63" fmla="*/ 3708400 h 5257800"/>
                <a:gd name="connsiteX64" fmla="*/ 3810000 w 5712142"/>
                <a:gd name="connsiteY64" fmla="*/ 3746500 h 5257800"/>
                <a:gd name="connsiteX65" fmla="*/ 3759200 w 5712142"/>
                <a:gd name="connsiteY65" fmla="*/ 3771900 h 5257800"/>
                <a:gd name="connsiteX66" fmla="*/ 3619500 w 5712142"/>
                <a:gd name="connsiteY66" fmla="*/ 3835400 h 5257800"/>
                <a:gd name="connsiteX67" fmla="*/ 3543300 w 5712142"/>
                <a:gd name="connsiteY67" fmla="*/ 3873500 h 5257800"/>
                <a:gd name="connsiteX68" fmla="*/ 3479800 w 5712142"/>
                <a:gd name="connsiteY68" fmla="*/ 3898900 h 5257800"/>
                <a:gd name="connsiteX69" fmla="*/ 3403600 w 5712142"/>
                <a:gd name="connsiteY69" fmla="*/ 3911600 h 5257800"/>
                <a:gd name="connsiteX70" fmla="*/ 3340100 w 5712142"/>
                <a:gd name="connsiteY70" fmla="*/ 3924300 h 5257800"/>
                <a:gd name="connsiteX71" fmla="*/ 3302000 w 5712142"/>
                <a:gd name="connsiteY71" fmla="*/ 3937000 h 5257800"/>
                <a:gd name="connsiteX72" fmla="*/ 3124200 w 5712142"/>
                <a:gd name="connsiteY72" fmla="*/ 3962400 h 5257800"/>
                <a:gd name="connsiteX73" fmla="*/ 2679700 w 5712142"/>
                <a:gd name="connsiteY73" fmla="*/ 3987800 h 5257800"/>
                <a:gd name="connsiteX74" fmla="*/ 2603500 w 5712142"/>
                <a:gd name="connsiteY74" fmla="*/ 4000500 h 5257800"/>
                <a:gd name="connsiteX75" fmla="*/ 2387600 w 5712142"/>
                <a:gd name="connsiteY75" fmla="*/ 4025900 h 5257800"/>
                <a:gd name="connsiteX76" fmla="*/ 2184400 w 5712142"/>
                <a:gd name="connsiteY76" fmla="*/ 4051300 h 5257800"/>
                <a:gd name="connsiteX77" fmla="*/ 2044700 w 5712142"/>
                <a:gd name="connsiteY77" fmla="*/ 4076700 h 5257800"/>
                <a:gd name="connsiteX78" fmla="*/ 1993900 w 5712142"/>
                <a:gd name="connsiteY78" fmla="*/ 4089400 h 5257800"/>
                <a:gd name="connsiteX79" fmla="*/ 1892300 w 5712142"/>
                <a:gd name="connsiteY79" fmla="*/ 4102100 h 5257800"/>
                <a:gd name="connsiteX80" fmla="*/ 1714500 w 5712142"/>
                <a:gd name="connsiteY80" fmla="*/ 4127500 h 5257800"/>
                <a:gd name="connsiteX81" fmla="*/ 1676400 w 5712142"/>
                <a:gd name="connsiteY81" fmla="*/ 4152900 h 5257800"/>
                <a:gd name="connsiteX82" fmla="*/ 1549400 w 5712142"/>
                <a:gd name="connsiteY82" fmla="*/ 4165600 h 5257800"/>
                <a:gd name="connsiteX83" fmla="*/ 1333500 w 5712142"/>
                <a:gd name="connsiteY83" fmla="*/ 4203700 h 5257800"/>
                <a:gd name="connsiteX84" fmla="*/ 1130300 w 5712142"/>
                <a:gd name="connsiteY84" fmla="*/ 4229100 h 5257800"/>
                <a:gd name="connsiteX85" fmla="*/ 1079500 w 5712142"/>
                <a:gd name="connsiteY85" fmla="*/ 4241800 h 5257800"/>
                <a:gd name="connsiteX86" fmla="*/ 1003300 w 5712142"/>
                <a:gd name="connsiteY86" fmla="*/ 4254500 h 5257800"/>
                <a:gd name="connsiteX87" fmla="*/ 927100 w 5712142"/>
                <a:gd name="connsiteY87" fmla="*/ 4279900 h 5257800"/>
                <a:gd name="connsiteX88" fmla="*/ 838200 w 5712142"/>
                <a:gd name="connsiteY88" fmla="*/ 4343400 h 5257800"/>
                <a:gd name="connsiteX89" fmla="*/ 749300 w 5712142"/>
                <a:gd name="connsiteY89" fmla="*/ 4406900 h 5257800"/>
                <a:gd name="connsiteX90" fmla="*/ 711200 w 5712142"/>
                <a:gd name="connsiteY90" fmla="*/ 4419600 h 5257800"/>
                <a:gd name="connsiteX91" fmla="*/ 635000 w 5712142"/>
                <a:gd name="connsiteY91" fmla="*/ 4483100 h 5257800"/>
                <a:gd name="connsiteX92" fmla="*/ 584200 w 5712142"/>
                <a:gd name="connsiteY92" fmla="*/ 4521200 h 5257800"/>
                <a:gd name="connsiteX93" fmla="*/ 508000 w 5712142"/>
                <a:gd name="connsiteY93" fmla="*/ 4572000 h 5257800"/>
                <a:gd name="connsiteX94" fmla="*/ 457200 w 5712142"/>
                <a:gd name="connsiteY94" fmla="*/ 4622800 h 5257800"/>
                <a:gd name="connsiteX95" fmla="*/ 381000 w 5712142"/>
                <a:gd name="connsiteY95" fmla="*/ 4699000 h 5257800"/>
                <a:gd name="connsiteX96" fmla="*/ 330200 w 5712142"/>
                <a:gd name="connsiteY96" fmla="*/ 4775200 h 5257800"/>
                <a:gd name="connsiteX97" fmla="*/ 317500 w 5712142"/>
                <a:gd name="connsiteY97" fmla="*/ 4813300 h 5257800"/>
                <a:gd name="connsiteX98" fmla="*/ 279400 w 5712142"/>
                <a:gd name="connsiteY98" fmla="*/ 4851400 h 5257800"/>
                <a:gd name="connsiteX99" fmla="*/ 228600 w 5712142"/>
                <a:gd name="connsiteY99" fmla="*/ 4927600 h 5257800"/>
                <a:gd name="connsiteX100" fmla="*/ 165100 w 5712142"/>
                <a:gd name="connsiteY100" fmla="*/ 5016500 h 5257800"/>
                <a:gd name="connsiteX101" fmla="*/ 101600 w 5712142"/>
                <a:gd name="connsiteY101" fmla="*/ 5143500 h 5257800"/>
                <a:gd name="connsiteX102" fmla="*/ 76200 w 5712142"/>
                <a:gd name="connsiteY102" fmla="*/ 5181600 h 5257800"/>
                <a:gd name="connsiteX103" fmla="*/ 38100 w 5712142"/>
                <a:gd name="connsiteY103" fmla="*/ 5207000 h 5257800"/>
                <a:gd name="connsiteX104" fmla="*/ 0 w 5712142"/>
                <a:gd name="connsiteY104" fmla="*/ 5257800 h 5257800"/>
                <a:gd name="connsiteX0" fmla="*/ 50800 w 5716250"/>
                <a:gd name="connsiteY0" fmla="*/ 0 h 5257800"/>
                <a:gd name="connsiteX1" fmla="*/ 2901950 w 5716250"/>
                <a:gd name="connsiteY1" fmla="*/ 1314450 h 5257800"/>
                <a:gd name="connsiteX2" fmla="*/ 2921000 w 5716250"/>
                <a:gd name="connsiteY2" fmla="*/ 1384300 h 5257800"/>
                <a:gd name="connsiteX3" fmla="*/ 2971800 w 5716250"/>
                <a:gd name="connsiteY3" fmla="*/ 1397000 h 5257800"/>
                <a:gd name="connsiteX4" fmla="*/ 3035300 w 5716250"/>
                <a:gd name="connsiteY4" fmla="*/ 1422400 h 5257800"/>
                <a:gd name="connsiteX5" fmla="*/ 3073400 w 5716250"/>
                <a:gd name="connsiteY5" fmla="*/ 1435100 h 5257800"/>
                <a:gd name="connsiteX6" fmla="*/ 3124200 w 5716250"/>
                <a:gd name="connsiteY6" fmla="*/ 1460500 h 5257800"/>
                <a:gd name="connsiteX7" fmla="*/ 3289300 w 5716250"/>
                <a:gd name="connsiteY7" fmla="*/ 1473200 h 5257800"/>
                <a:gd name="connsiteX8" fmla="*/ 3429000 w 5716250"/>
                <a:gd name="connsiteY8" fmla="*/ 1498600 h 5257800"/>
                <a:gd name="connsiteX9" fmla="*/ 3556000 w 5716250"/>
                <a:gd name="connsiteY9" fmla="*/ 1511300 h 5257800"/>
                <a:gd name="connsiteX10" fmla="*/ 3771900 w 5716250"/>
                <a:gd name="connsiteY10" fmla="*/ 1549400 h 5257800"/>
                <a:gd name="connsiteX11" fmla="*/ 3911600 w 5716250"/>
                <a:gd name="connsiteY11" fmla="*/ 1587500 h 5257800"/>
                <a:gd name="connsiteX12" fmla="*/ 3962400 w 5716250"/>
                <a:gd name="connsiteY12" fmla="*/ 1600200 h 5257800"/>
                <a:gd name="connsiteX13" fmla="*/ 4038600 w 5716250"/>
                <a:gd name="connsiteY13" fmla="*/ 1638300 h 5257800"/>
                <a:gd name="connsiteX14" fmla="*/ 4127500 w 5716250"/>
                <a:gd name="connsiteY14" fmla="*/ 1663700 h 5257800"/>
                <a:gd name="connsiteX15" fmla="*/ 4165600 w 5716250"/>
                <a:gd name="connsiteY15" fmla="*/ 1689100 h 5257800"/>
                <a:gd name="connsiteX16" fmla="*/ 4203700 w 5716250"/>
                <a:gd name="connsiteY16" fmla="*/ 1701800 h 5257800"/>
                <a:gd name="connsiteX17" fmla="*/ 4356100 w 5716250"/>
                <a:gd name="connsiteY17" fmla="*/ 1727200 h 5257800"/>
                <a:gd name="connsiteX18" fmla="*/ 4470400 w 5716250"/>
                <a:gd name="connsiteY18" fmla="*/ 1765300 h 5257800"/>
                <a:gd name="connsiteX19" fmla="*/ 4521200 w 5716250"/>
                <a:gd name="connsiteY19" fmla="*/ 1790700 h 5257800"/>
                <a:gd name="connsiteX20" fmla="*/ 4584700 w 5716250"/>
                <a:gd name="connsiteY20" fmla="*/ 1803400 h 5257800"/>
                <a:gd name="connsiteX21" fmla="*/ 4635500 w 5716250"/>
                <a:gd name="connsiteY21" fmla="*/ 1828800 h 5257800"/>
                <a:gd name="connsiteX22" fmla="*/ 4762500 w 5716250"/>
                <a:gd name="connsiteY22" fmla="*/ 1866900 h 5257800"/>
                <a:gd name="connsiteX23" fmla="*/ 4800600 w 5716250"/>
                <a:gd name="connsiteY23" fmla="*/ 1905000 h 5257800"/>
                <a:gd name="connsiteX24" fmla="*/ 4838700 w 5716250"/>
                <a:gd name="connsiteY24" fmla="*/ 1917700 h 5257800"/>
                <a:gd name="connsiteX25" fmla="*/ 4889500 w 5716250"/>
                <a:gd name="connsiteY25" fmla="*/ 1943100 h 5257800"/>
                <a:gd name="connsiteX26" fmla="*/ 4927600 w 5716250"/>
                <a:gd name="connsiteY26" fmla="*/ 1968500 h 5257800"/>
                <a:gd name="connsiteX27" fmla="*/ 4965700 w 5716250"/>
                <a:gd name="connsiteY27" fmla="*/ 1981200 h 5257800"/>
                <a:gd name="connsiteX28" fmla="*/ 5016500 w 5716250"/>
                <a:gd name="connsiteY28" fmla="*/ 2006600 h 5257800"/>
                <a:gd name="connsiteX29" fmla="*/ 5105400 w 5716250"/>
                <a:gd name="connsiteY29" fmla="*/ 2032000 h 5257800"/>
                <a:gd name="connsiteX30" fmla="*/ 5143500 w 5716250"/>
                <a:gd name="connsiteY30" fmla="*/ 2057400 h 5257800"/>
                <a:gd name="connsiteX31" fmla="*/ 5181600 w 5716250"/>
                <a:gd name="connsiteY31" fmla="*/ 2095500 h 5257800"/>
                <a:gd name="connsiteX32" fmla="*/ 5257800 w 5716250"/>
                <a:gd name="connsiteY32" fmla="*/ 2120900 h 5257800"/>
                <a:gd name="connsiteX33" fmla="*/ 5384800 w 5716250"/>
                <a:gd name="connsiteY33" fmla="*/ 2209800 h 5257800"/>
                <a:gd name="connsiteX34" fmla="*/ 5422900 w 5716250"/>
                <a:gd name="connsiteY34" fmla="*/ 2222500 h 5257800"/>
                <a:gd name="connsiteX35" fmla="*/ 5461000 w 5716250"/>
                <a:gd name="connsiteY35" fmla="*/ 2260600 h 5257800"/>
                <a:gd name="connsiteX36" fmla="*/ 5708650 w 5716250"/>
                <a:gd name="connsiteY36" fmla="*/ 2654300 h 5257800"/>
                <a:gd name="connsiteX37" fmla="*/ 5651500 w 5716250"/>
                <a:gd name="connsiteY37" fmla="*/ 2717800 h 5257800"/>
                <a:gd name="connsiteX38" fmla="*/ 5638800 w 5716250"/>
                <a:gd name="connsiteY38" fmla="*/ 2755900 h 5257800"/>
                <a:gd name="connsiteX39" fmla="*/ 5600700 w 5716250"/>
                <a:gd name="connsiteY39" fmla="*/ 2768600 h 5257800"/>
                <a:gd name="connsiteX40" fmla="*/ 5562600 w 5716250"/>
                <a:gd name="connsiteY40" fmla="*/ 2794000 h 5257800"/>
                <a:gd name="connsiteX41" fmla="*/ 5473700 w 5716250"/>
                <a:gd name="connsiteY41" fmla="*/ 2819400 h 5257800"/>
                <a:gd name="connsiteX42" fmla="*/ 5359400 w 5716250"/>
                <a:gd name="connsiteY42" fmla="*/ 2870200 h 5257800"/>
                <a:gd name="connsiteX43" fmla="*/ 5270500 w 5716250"/>
                <a:gd name="connsiteY43" fmla="*/ 2933700 h 5257800"/>
                <a:gd name="connsiteX44" fmla="*/ 5245100 w 5716250"/>
                <a:gd name="connsiteY44" fmla="*/ 2984500 h 5257800"/>
                <a:gd name="connsiteX45" fmla="*/ 5232400 w 5716250"/>
                <a:gd name="connsiteY45" fmla="*/ 3022600 h 5257800"/>
                <a:gd name="connsiteX46" fmla="*/ 5181600 w 5716250"/>
                <a:gd name="connsiteY46" fmla="*/ 3098800 h 5257800"/>
                <a:gd name="connsiteX47" fmla="*/ 5168900 w 5716250"/>
                <a:gd name="connsiteY47" fmla="*/ 3136900 h 5257800"/>
                <a:gd name="connsiteX48" fmla="*/ 5130800 w 5716250"/>
                <a:gd name="connsiteY48" fmla="*/ 3162300 h 5257800"/>
                <a:gd name="connsiteX49" fmla="*/ 5054600 w 5716250"/>
                <a:gd name="connsiteY49" fmla="*/ 3238500 h 5257800"/>
                <a:gd name="connsiteX50" fmla="*/ 5016500 w 5716250"/>
                <a:gd name="connsiteY50" fmla="*/ 3263900 h 5257800"/>
                <a:gd name="connsiteX51" fmla="*/ 4965700 w 5716250"/>
                <a:gd name="connsiteY51" fmla="*/ 3314700 h 5257800"/>
                <a:gd name="connsiteX52" fmla="*/ 4927600 w 5716250"/>
                <a:gd name="connsiteY52" fmla="*/ 3327400 h 5257800"/>
                <a:gd name="connsiteX53" fmla="*/ 4851400 w 5716250"/>
                <a:gd name="connsiteY53" fmla="*/ 3390900 h 5257800"/>
                <a:gd name="connsiteX54" fmla="*/ 4762500 w 5716250"/>
                <a:gd name="connsiteY54" fmla="*/ 3454400 h 5257800"/>
                <a:gd name="connsiteX55" fmla="*/ 4711700 w 5716250"/>
                <a:gd name="connsiteY55" fmla="*/ 3467100 h 5257800"/>
                <a:gd name="connsiteX56" fmla="*/ 4635500 w 5716250"/>
                <a:gd name="connsiteY56" fmla="*/ 3492500 h 5257800"/>
                <a:gd name="connsiteX57" fmla="*/ 4445000 w 5716250"/>
                <a:gd name="connsiteY57" fmla="*/ 3530600 h 5257800"/>
                <a:gd name="connsiteX58" fmla="*/ 4394200 w 5716250"/>
                <a:gd name="connsiteY58" fmla="*/ 3556000 h 5257800"/>
                <a:gd name="connsiteX59" fmla="*/ 4241800 w 5716250"/>
                <a:gd name="connsiteY59" fmla="*/ 3581400 h 5257800"/>
                <a:gd name="connsiteX60" fmla="*/ 4203700 w 5716250"/>
                <a:gd name="connsiteY60" fmla="*/ 3606800 h 5257800"/>
                <a:gd name="connsiteX61" fmla="*/ 4038600 w 5716250"/>
                <a:gd name="connsiteY61" fmla="*/ 3657600 h 5257800"/>
                <a:gd name="connsiteX62" fmla="*/ 3962400 w 5716250"/>
                <a:gd name="connsiteY62" fmla="*/ 3708400 h 5257800"/>
                <a:gd name="connsiteX63" fmla="*/ 3810000 w 5716250"/>
                <a:gd name="connsiteY63" fmla="*/ 3746500 h 5257800"/>
                <a:gd name="connsiteX64" fmla="*/ 3759200 w 5716250"/>
                <a:gd name="connsiteY64" fmla="*/ 3771900 h 5257800"/>
                <a:gd name="connsiteX65" fmla="*/ 3619500 w 5716250"/>
                <a:gd name="connsiteY65" fmla="*/ 3835400 h 5257800"/>
                <a:gd name="connsiteX66" fmla="*/ 3543300 w 5716250"/>
                <a:gd name="connsiteY66" fmla="*/ 3873500 h 5257800"/>
                <a:gd name="connsiteX67" fmla="*/ 3479800 w 5716250"/>
                <a:gd name="connsiteY67" fmla="*/ 3898900 h 5257800"/>
                <a:gd name="connsiteX68" fmla="*/ 3403600 w 5716250"/>
                <a:gd name="connsiteY68" fmla="*/ 3911600 h 5257800"/>
                <a:gd name="connsiteX69" fmla="*/ 3340100 w 5716250"/>
                <a:gd name="connsiteY69" fmla="*/ 3924300 h 5257800"/>
                <a:gd name="connsiteX70" fmla="*/ 3302000 w 5716250"/>
                <a:gd name="connsiteY70" fmla="*/ 3937000 h 5257800"/>
                <a:gd name="connsiteX71" fmla="*/ 3124200 w 5716250"/>
                <a:gd name="connsiteY71" fmla="*/ 3962400 h 5257800"/>
                <a:gd name="connsiteX72" fmla="*/ 2679700 w 5716250"/>
                <a:gd name="connsiteY72" fmla="*/ 3987800 h 5257800"/>
                <a:gd name="connsiteX73" fmla="*/ 2603500 w 5716250"/>
                <a:gd name="connsiteY73" fmla="*/ 4000500 h 5257800"/>
                <a:gd name="connsiteX74" fmla="*/ 2387600 w 5716250"/>
                <a:gd name="connsiteY74" fmla="*/ 4025900 h 5257800"/>
                <a:gd name="connsiteX75" fmla="*/ 2184400 w 5716250"/>
                <a:gd name="connsiteY75" fmla="*/ 4051300 h 5257800"/>
                <a:gd name="connsiteX76" fmla="*/ 2044700 w 5716250"/>
                <a:gd name="connsiteY76" fmla="*/ 4076700 h 5257800"/>
                <a:gd name="connsiteX77" fmla="*/ 1993900 w 5716250"/>
                <a:gd name="connsiteY77" fmla="*/ 4089400 h 5257800"/>
                <a:gd name="connsiteX78" fmla="*/ 1892300 w 5716250"/>
                <a:gd name="connsiteY78" fmla="*/ 4102100 h 5257800"/>
                <a:gd name="connsiteX79" fmla="*/ 1714500 w 5716250"/>
                <a:gd name="connsiteY79" fmla="*/ 4127500 h 5257800"/>
                <a:gd name="connsiteX80" fmla="*/ 1676400 w 5716250"/>
                <a:gd name="connsiteY80" fmla="*/ 4152900 h 5257800"/>
                <a:gd name="connsiteX81" fmla="*/ 1549400 w 5716250"/>
                <a:gd name="connsiteY81" fmla="*/ 4165600 h 5257800"/>
                <a:gd name="connsiteX82" fmla="*/ 1333500 w 5716250"/>
                <a:gd name="connsiteY82" fmla="*/ 4203700 h 5257800"/>
                <a:gd name="connsiteX83" fmla="*/ 1130300 w 5716250"/>
                <a:gd name="connsiteY83" fmla="*/ 4229100 h 5257800"/>
                <a:gd name="connsiteX84" fmla="*/ 1079500 w 5716250"/>
                <a:gd name="connsiteY84" fmla="*/ 4241800 h 5257800"/>
                <a:gd name="connsiteX85" fmla="*/ 1003300 w 5716250"/>
                <a:gd name="connsiteY85" fmla="*/ 4254500 h 5257800"/>
                <a:gd name="connsiteX86" fmla="*/ 927100 w 5716250"/>
                <a:gd name="connsiteY86" fmla="*/ 4279900 h 5257800"/>
                <a:gd name="connsiteX87" fmla="*/ 838200 w 5716250"/>
                <a:gd name="connsiteY87" fmla="*/ 4343400 h 5257800"/>
                <a:gd name="connsiteX88" fmla="*/ 749300 w 5716250"/>
                <a:gd name="connsiteY88" fmla="*/ 4406900 h 5257800"/>
                <a:gd name="connsiteX89" fmla="*/ 711200 w 5716250"/>
                <a:gd name="connsiteY89" fmla="*/ 4419600 h 5257800"/>
                <a:gd name="connsiteX90" fmla="*/ 635000 w 5716250"/>
                <a:gd name="connsiteY90" fmla="*/ 4483100 h 5257800"/>
                <a:gd name="connsiteX91" fmla="*/ 584200 w 5716250"/>
                <a:gd name="connsiteY91" fmla="*/ 4521200 h 5257800"/>
                <a:gd name="connsiteX92" fmla="*/ 508000 w 5716250"/>
                <a:gd name="connsiteY92" fmla="*/ 4572000 h 5257800"/>
                <a:gd name="connsiteX93" fmla="*/ 457200 w 5716250"/>
                <a:gd name="connsiteY93" fmla="*/ 4622800 h 5257800"/>
                <a:gd name="connsiteX94" fmla="*/ 381000 w 5716250"/>
                <a:gd name="connsiteY94" fmla="*/ 4699000 h 5257800"/>
                <a:gd name="connsiteX95" fmla="*/ 330200 w 5716250"/>
                <a:gd name="connsiteY95" fmla="*/ 4775200 h 5257800"/>
                <a:gd name="connsiteX96" fmla="*/ 317500 w 5716250"/>
                <a:gd name="connsiteY96" fmla="*/ 4813300 h 5257800"/>
                <a:gd name="connsiteX97" fmla="*/ 279400 w 5716250"/>
                <a:gd name="connsiteY97" fmla="*/ 4851400 h 5257800"/>
                <a:gd name="connsiteX98" fmla="*/ 228600 w 5716250"/>
                <a:gd name="connsiteY98" fmla="*/ 4927600 h 5257800"/>
                <a:gd name="connsiteX99" fmla="*/ 165100 w 5716250"/>
                <a:gd name="connsiteY99" fmla="*/ 5016500 h 5257800"/>
                <a:gd name="connsiteX100" fmla="*/ 101600 w 5716250"/>
                <a:gd name="connsiteY100" fmla="*/ 5143500 h 5257800"/>
                <a:gd name="connsiteX101" fmla="*/ 76200 w 5716250"/>
                <a:gd name="connsiteY101" fmla="*/ 5181600 h 5257800"/>
                <a:gd name="connsiteX102" fmla="*/ 38100 w 5716250"/>
                <a:gd name="connsiteY102" fmla="*/ 5207000 h 5257800"/>
                <a:gd name="connsiteX103" fmla="*/ 0 w 5716250"/>
                <a:gd name="connsiteY103" fmla="*/ 5257800 h 5257800"/>
                <a:gd name="connsiteX0" fmla="*/ 50800 w 5718526"/>
                <a:gd name="connsiteY0" fmla="*/ 0 h 5257800"/>
                <a:gd name="connsiteX1" fmla="*/ 2901950 w 5718526"/>
                <a:gd name="connsiteY1" fmla="*/ 1314450 h 5257800"/>
                <a:gd name="connsiteX2" fmla="*/ 2921000 w 5718526"/>
                <a:gd name="connsiteY2" fmla="*/ 1384300 h 5257800"/>
                <a:gd name="connsiteX3" fmla="*/ 2971800 w 5718526"/>
                <a:gd name="connsiteY3" fmla="*/ 1397000 h 5257800"/>
                <a:gd name="connsiteX4" fmla="*/ 3035300 w 5718526"/>
                <a:gd name="connsiteY4" fmla="*/ 1422400 h 5257800"/>
                <a:gd name="connsiteX5" fmla="*/ 3073400 w 5718526"/>
                <a:gd name="connsiteY5" fmla="*/ 1435100 h 5257800"/>
                <a:gd name="connsiteX6" fmla="*/ 3124200 w 5718526"/>
                <a:gd name="connsiteY6" fmla="*/ 1460500 h 5257800"/>
                <a:gd name="connsiteX7" fmla="*/ 3289300 w 5718526"/>
                <a:gd name="connsiteY7" fmla="*/ 1473200 h 5257800"/>
                <a:gd name="connsiteX8" fmla="*/ 3429000 w 5718526"/>
                <a:gd name="connsiteY8" fmla="*/ 1498600 h 5257800"/>
                <a:gd name="connsiteX9" fmla="*/ 3556000 w 5718526"/>
                <a:gd name="connsiteY9" fmla="*/ 1511300 h 5257800"/>
                <a:gd name="connsiteX10" fmla="*/ 3771900 w 5718526"/>
                <a:gd name="connsiteY10" fmla="*/ 1549400 h 5257800"/>
                <a:gd name="connsiteX11" fmla="*/ 3911600 w 5718526"/>
                <a:gd name="connsiteY11" fmla="*/ 1587500 h 5257800"/>
                <a:gd name="connsiteX12" fmla="*/ 3962400 w 5718526"/>
                <a:gd name="connsiteY12" fmla="*/ 1600200 h 5257800"/>
                <a:gd name="connsiteX13" fmla="*/ 4038600 w 5718526"/>
                <a:gd name="connsiteY13" fmla="*/ 1638300 h 5257800"/>
                <a:gd name="connsiteX14" fmla="*/ 4127500 w 5718526"/>
                <a:gd name="connsiteY14" fmla="*/ 1663700 h 5257800"/>
                <a:gd name="connsiteX15" fmla="*/ 4165600 w 5718526"/>
                <a:gd name="connsiteY15" fmla="*/ 1689100 h 5257800"/>
                <a:gd name="connsiteX16" fmla="*/ 4203700 w 5718526"/>
                <a:gd name="connsiteY16" fmla="*/ 1701800 h 5257800"/>
                <a:gd name="connsiteX17" fmla="*/ 4356100 w 5718526"/>
                <a:gd name="connsiteY17" fmla="*/ 1727200 h 5257800"/>
                <a:gd name="connsiteX18" fmla="*/ 4470400 w 5718526"/>
                <a:gd name="connsiteY18" fmla="*/ 1765300 h 5257800"/>
                <a:gd name="connsiteX19" fmla="*/ 4521200 w 5718526"/>
                <a:gd name="connsiteY19" fmla="*/ 1790700 h 5257800"/>
                <a:gd name="connsiteX20" fmla="*/ 4584700 w 5718526"/>
                <a:gd name="connsiteY20" fmla="*/ 1803400 h 5257800"/>
                <a:gd name="connsiteX21" fmla="*/ 4635500 w 5718526"/>
                <a:gd name="connsiteY21" fmla="*/ 1828800 h 5257800"/>
                <a:gd name="connsiteX22" fmla="*/ 4762500 w 5718526"/>
                <a:gd name="connsiteY22" fmla="*/ 1866900 h 5257800"/>
                <a:gd name="connsiteX23" fmla="*/ 4800600 w 5718526"/>
                <a:gd name="connsiteY23" fmla="*/ 1905000 h 5257800"/>
                <a:gd name="connsiteX24" fmla="*/ 4838700 w 5718526"/>
                <a:gd name="connsiteY24" fmla="*/ 1917700 h 5257800"/>
                <a:gd name="connsiteX25" fmla="*/ 4889500 w 5718526"/>
                <a:gd name="connsiteY25" fmla="*/ 1943100 h 5257800"/>
                <a:gd name="connsiteX26" fmla="*/ 4927600 w 5718526"/>
                <a:gd name="connsiteY26" fmla="*/ 1968500 h 5257800"/>
                <a:gd name="connsiteX27" fmla="*/ 4965700 w 5718526"/>
                <a:gd name="connsiteY27" fmla="*/ 1981200 h 5257800"/>
                <a:gd name="connsiteX28" fmla="*/ 5016500 w 5718526"/>
                <a:gd name="connsiteY28" fmla="*/ 2006600 h 5257800"/>
                <a:gd name="connsiteX29" fmla="*/ 5105400 w 5718526"/>
                <a:gd name="connsiteY29" fmla="*/ 2032000 h 5257800"/>
                <a:gd name="connsiteX30" fmla="*/ 5143500 w 5718526"/>
                <a:gd name="connsiteY30" fmla="*/ 2057400 h 5257800"/>
                <a:gd name="connsiteX31" fmla="*/ 5181600 w 5718526"/>
                <a:gd name="connsiteY31" fmla="*/ 2095500 h 5257800"/>
                <a:gd name="connsiteX32" fmla="*/ 5257800 w 5718526"/>
                <a:gd name="connsiteY32" fmla="*/ 2120900 h 5257800"/>
                <a:gd name="connsiteX33" fmla="*/ 5384800 w 5718526"/>
                <a:gd name="connsiteY33" fmla="*/ 2209800 h 5257800"/>
                <a:gd name="connsiteX34" fmla="*/ 5422900 w 5718526"/>
                <a:gd name="connsiteY34" fmla="*/ 2222500 h 5257800"/>
                <a:gd name="connsiteX35" fmla="*/ 5708650 w 5718526"/>
                <a:gd name="connsiteY35" fmla="*/ 2654300 h 5257800"/>
                <a:gd name="connsiteX36" fmla="*/ 5651500 w 5718526"/>
                <a:gd name="connsiteY36" fmla="*/ 2717800 h 5257800"/>
                <a:gd name="connsiteX37" fmla="*/ 5638800 w 5718526"/>
                <a:gd name="connsiteY37" fmla="*/ 2755900 h 5257800"/>
                <a:gd name="connsiteX38" fmla="*/ 5600700 w 5718526"/>
                <a:gd name="connsiteY38" fmla="*/ 2768600 h 5257800"/>
                <a:gd name="connsiteX39" fmla="*/ 5562600 w 5718526"/>
                <a:gd name="connsiteY39" fmla="*/ 2794000 h 5257800"/>
                <a:gd name="connsiteX40" fmla="*/ 5473700 w 5718526"/>
                <a:gd name="connsiteY40" fmla="*/ 2819400 h 5257800"/>
                <a:gd name="connsiteX41" fmla="*/ 5359400 w 5718526"/>
                <a:gd name="connsiteY41" fmla="*/ 2870200 h 5257800"/>
                <a:gd name="connsiteX42" fmla="*/ 5270500 w 5718526"/>
                <a:gd name="connsiteY42" fmla="*/ 2933700 h 5257800"/>
                <a:gd name="connsiteX43" fmla="*/ 5245100 w 5718526"/>
                <a:gd name="connsiteY43" fmla="*/ 2984500 h 5257800"/>
                <a:gd name="connsiteX44" fmla="*/ 5232400 w 5718526"/>
                <a:gd name="connsiteY44" fmla="*/ 3022600 h 5257800"/>
                <a:gd name="connsiteX45" fmla="*/ 5181600 w 5718526"/>
                <a:gd name="connsiteY45" fmla="*/ 3098800 h 5257800"/>
                <a:gd name="connsiteX46" fmla="*/ 5168900 w 5718526"/>
                <a:gd name="connsiteY46" fmla="*/ 3136900 h 5257800"/>
                <a:gd name="connsiteX47" fmla="*/ 5130800 w 5718526"/>
                <a:gd name="connsiteY47" fmla="*/ 3162300 h 5257800"/>
                <a:gd name="connsiteX48" fmla="*/ 5054600 w 5718526"/>
                <a:gd name="connsiteY48" fmla="*/ 3238500 h 5257800"/>
                <a:gd name="connsiteX49" fmla="*/ 5016500 w 5718526"/>
                <a:gd name="connsiteY49" fmla="*/ 3263900 h 5257800"/>
                <a:gd name="connsiteX50" fmla="*/ 4965700 w 5718526"/>
                <a:gd name="connsiteY50" fmla="*/ 3314700 h 5257800"/>
                <a:gd name="connsiteX51" fmla="*/ 4927600 w 5718526"/>
                <a:gd name="connsiteY51" fmla="*/ 3327400 h 5257800"/>
                <a:gd name="connsiteX52" fmla="*/ 4851400 w 5718526"/>
                <a:gd name="connsiteY52" fmla="*/ 3390900 h 5257800"/>
                <a:gd name="connsiteX53" fmla="*/ 4762500 w 5718526"/>
                <a:gd name="connsiteY53" fmla="*/ 3454400 h 5257800"/>
                <a:gd name="connsiteX54" fmla="*/ 4711700 w 5718526"/>
                <a:gd name="connsiteY54" fmla="*/ 3467100 h 5257800"/>
                <a:gd name="connsiteX55" fmla="*/ 4635500 w 5718526"/>
                <a:gd name="connsiteY55" fmla="*/ 3492500 h 5257800"/>
                <a:gd name="connsiteX56" fmla="*/ 4445000 w 5718526"/>
                <a:gd name="connsiteY56" fmla="*/ 3530600 h 5257800"/>
                <a:gd name="connsiteX57" fmla="*/ 4394200 w 5718526"/>
                <a:gd name="connsiteY57" fmla="*/ 3556000 h 5257800"/>
                <a:gd name="connsiteX58" fmla="*/ 4241800 w 5718526"/>
                <a:gd name="connsiteY58" fmla="*/ 3581400 h 5257800"/>
                <a:gd name="connsiteX59" fmla="*/ 4203700 w 5718526"/>
                <a:gd name="connsiteY59" fmla="*/ 3606800 h 5257800"/>
                <a:gd name="connsiteX60" fmla="*/ 4038600 w 5718526"/>
                <a:gd name="connsiteY60" fmla="*/ 3657600 h 5257800"/>
                <a:gd name="connsiteX61" fmla="*/ 3962400 w 5718526"/>
                <a:gd name="connsiteY61" fmla="*/ 3708400 h 5257800"/>
                <a:gd name="connsiteX62" fmla="*/ 3810000 w 5718526"/>
                <a:gd name="connsiteY62" fmla="*/ 3746500 h 5257800"/>
                <a:gd name="connsiteX63" fmla="*/ 3759200 w 5718526"/>
                <a:gd name="connsiteY63" fmla="*/ 3771900 h 5257800"/>
                <a:gd name="connsiteX64" fmla="*/ 3619500 w 5718526"/>
                <a:gd name="connsiteY64" fmla="*/ 3835400 h 5257800"/>
                <a:gd name="connsiteX65" fmla="*/ 3543300 w 5718526"/>
                <a:gd name="connsiteY65" fmla="*/ 3873500 h 5257800"/>
                <a:gd name="connsiteX66" fmla="*/ 3479800 w 5718526"/>
                <a:gd name="connsiteY66" fmla="*/ 3898900 h 5257800"/>
                <a:gd name="connsiteX67" fmla="*/ 3403600 w 5718526"/>
                <a:gd name="connsiteY67" fmla="*/ 3911600 h 5257800"/>
                <a:gd name="connsiteX68" fmla="*/ 3340100 w 5718526"/>
                <a:gd name="connsiteY68" fmla="*/ 3924300 h 5257800"/>
                <a:gd name="connsiteX69" fmla="*/ 3302000 w 5718526"/>
                <a:gd name="connsiteY69" fmla="*/ 3937000 h 5257800"/>
                <a:gd name="connsiteX70" fmla="*/ 3124200 w 5718526"/>
                <a:gd name="connsiteY70" fmla="*/ 3962400 h 5257800"/>
                <a:gd name="connsiteX71" fmla="*/ 2679700 w 5718526"/>
                <a:gd name="connsiteY71" fmla="*/ 3987800 h 5257800"/>
                <a:gd name="connsiteX72" fmla="*/ 2603500 w 5718526"/>
                <a:gd name="connsiteY72" fmla="*/ 4000500 h 5257800"/>
                <a:gd name="connsiteX73" fmla="*/ 2387600 w 5718526"/>
                <a:gd name="connsiteY73" fmla="*/ 4025900 h 5257800"/>
                <a:gd name="connsiteX74" fmla="*/ 2184400 w 5718526"/>
                <a:gd name="connsiteY74" fmla="*/ 4051300 h 5257800"/>
                <a:gd name="connsiteX75" fmla="*/ 2044700 w 5718526"/>
                <a:gd name="connsiteY75" fmla="*/ 4076700 h 5257800"/>
                <a:gd name="connsiteX76" fmla="*/ 1993900 w 5718526"/>
                <a:gd name="connsiteY76" fmla="*/ 4089400 h 5257800"/>
                <a:gd name="connsiteX77" fmla="*/ 1892300 w 5718526"/>
                <a:gd name="connsiteY77" fmla="*/ 4102100 h 5257800"/>
                <a:gd name="connsiteX78" fmla="*/ 1714500 w 5718526"/>
                <a:gd name="connsiteY78" fmla="*/ 4127500 h 5257800"/>
                <a:gd name="connsiteX79" fmla="*/ 1676400 w 5718526"/>
                <a:gd name="connsiteY79" fmla="*/ 4152900 h 5257800"/>
                <a:gd name="connsiteX80" fmla="*/ 1549400 w 5718526"/>
                <a:gd name="connsiteY80" fmla="*/ 4165600 h 5257800"/>
                <a:gd name="connsiteX81" fmla="*/ 1333500 w 5718526"/>
                <a:gd name="connsiteY81" fmla="*/ 4203700 h 5257800"/>
                <a:gd name="connsiteX82" fmla="*/ 1130300 w 5718526"/>
                <a:gd name="connsiteY82" fmla="*/ 4229100 h 5257800"/>
                <a:gd name="connsiteX83" fmla="*/ 1079500 w 5718526"/>
                <a:gd name="connsiteY83" fmla="*/ 4241800 h 5257800"/>
                <a:gd name="connsiteX84" fmla="*/ 1003300 w 5718526"/>
                <a:gd name="connsiteY84" fmla="*/ 4254500 h 5257800"/>
                <a:gd name="connsiteX85" fmla="*/ 927100 w 5718526"/>
                <a:gd name="connsiteY85" fmla="*/ 4279900 h 5257800"/>
                <a:gd name="connsiteX86" fmla="*/ 838200 w 5718526"/>
                <a:gd name="connsiteY86" fmla="*/ 4343400 h 5257800"/>
                <a:gd name="connsiteX87" fmla="*/ 749300 w 5718526"/>
                <a:gd name="connsiteY87" fmla="*/ 4406900 h 5257800"/>
                <a:gd name="connsiteX88" fmla="*/ 711200 w 5718526"/>
                <a:gd name="connsiteY88" fmla="*/ 4419600 h 5257800"/>
                <a:gd name="connsiteX89" fmla="*/ 635000 w 5718526"/>
                <a:gd name="connsiteY89" fmla="*/ 4483100 h 5257800"/>
                <a:gd name="connsiteX90" fmla="*/ 584200 w 5718526"/>
                <a:gd name="connsiteY90" fmla="*/ 4521200 h 5257800"/>
                <a:gd name="connsiteX91" fmla="*/ 508000 w 5718526"/>
                <a:gd name="connsiteY91" fmla="*/ 4572000 h 5257800"/>
                <a:gd name="connsiteX92" fmla="*/ 457200 w 5718526"/>
                <a:gd name="connsiteY92" fmla="*/ 4622800 h 5257800"/>
                <a:gd name="connsiteX93" fmla="*/ 381000 w 5718526"/>
                <a:gd name="connsiteY93" fmla="*/ 4699000 h 5257800"/>
                <a:gd name="connsiteX94" fmla="*/ 330200 w 5718526"/>
                <a:gd name="connsiteY94" fmla="*/ 4775200 h 5257800"/>
                <a:gd name="connsiteX95" fmla="*/ 317500 w 5718526"/>
                <a:gd name="connsiteY95" fmla="*/ 4813300 h 5257800"/>
                <a:gd name="connsiteX96" fmla="*/ 279400 w 5718526"/>
                <a:gd name="connsiteY96" fmla="*/ 4851400 h 5257800"/>
                <a:gd name="connsiteX97" fmla="*/ 228600 w 5718526"/>
                <a:gd name="connsiteY97" fmla="*/ 4927600 h 5257800"/>
                <a:gd name="connsiteX98" fmla="*/ 165100 w 5718526"/>
                <a:gd name="connsiteY98" fmla="*/ 5016500 h 5257800"/>
                <a:gd name="connsiteX99" fmla="*/ 101600 w 5718526"/>
                <a:gd name="connsiteY99" fmla="*/ 5143500 h 5257800"/>
                <a:gd name="connsiteX100" fmla="*/ 76200 w 5718526"/>
                <a:gd name="connsiteY100" fmla="*/ 5181600 h 5257800"/>
                <a:gd name="connsiteX101" fmla="*/ 38100 w 5718526"/>
                <a:gd name="connsiteY101" fmla="*/ 5207000 h 5257800"/>
                <a:gd name="connsiteX102" fmla="*/ 0 w 5718526"/>
                <a:gd name="connsiteY102" fmla="*/ 5257800 h 5257800"/>
                <a:gd name="connsiteX0" fmla="*/ 50800 w 5718526"/>
                <a:gd name="connsiteY0" fmla="*/ 0 h 5257800"/>
                <a:gd name="connsiteX1" fmla="*/ 2901950 w 5718526"/>
                <a:gd name="connsiteY1" fmla="*/ 1314450 h 5257800"/>
                <a:gd name="connsiteX2" fmla="*/ 2921000 w 5718526"/>
                <a:gd name="connsiteY2" fmla="*/ 1384300 h 5257800"/>
                <a:gd name="connsiteX3" fmla="*/ 2971800 w 5718526"/>
                <a:gd name="connsiteY3" fmla="*/ 1397000 h 5257800"/>
                <a:gd name="connsiteX4" fmla="*/ 3035300 w 5718526"/>
                <a:gd name="connsiteY4" fmla="*/ 1422400 h 5257800"/>
                <a:gd name="connsiteX5" fmla="*/ 3073400 w 5718526"/>
                <a:gd name="connsiteY5" fmla="*/ 1435100 h 5257800"/>
                <a:gd name="connsiteX6" fmla="*/ 3124200 w 5718526"/>
                <a:gd name="connsiteY6" fmla="*/ 1460500 h 5257800"/>
                <a:gd name="connsiteX7" fmla="*/ 3289300 w 5718526"/>
                <a:gd name="connsiteY7" fmla="*/ 1473200 h 5257800"/>
                <a:gd name="connsiteX8" fmla="*/ 3429000 w 5718526"/>
                <a:gd name="connsiteY8" fmla="*/ 1498600 h 5257800"/>
                <a:gd name="connsiteX9" fmla="*/ 3556000 w 5718526"/>
                <a:gd name="connsiteY9" fmla="*/ 1511300 h 5257800"/>
                <a:gd name="connsiteX10" fmla="*/ 3771900 w 5718526"/>
                <a:gd name="connsiteY10" fmla="*/ 1549400 h 5257800"/>
                <a:gd name="connsiteX11" fmla="*/ 3911600 w 5718526"/>
                <a:gd name="connsiteY11" fmla="*/ 1587500 h 5257800"/>
                <a:gd name="connsiteX12" fmla="*/ 3962400 w 5718526"/>
                <a:gd name="connsiteY12" fmla="*/ 1600200 h 5257800"/>
                <a:gd name="connsiteX13" fmla="*/ 4038600 w 5718526"/>
                <a:gd name="connsiteY13" fmla="*/ 1638300 h 5257800"/>
                <a:gd name="connsiteX14" fmla="*/ 4127500 w 5718526"/>
                <a:gd name="connsiteY14" fmla="*/ 1663700 h 5257800"/>
                <a:gd name="connsiteX15" fmla="*/ 4165600 w 5718526"/>
                <a:gd name="connsiteY15" fmla="*/ 1689100 h 5257800"/>
                <a:gd name="connsiteX16" fmla="*/ 4203700 w 5718526"/>
                <a:gd name="connsiteY16" fmla="*/ 1701800 h 5257800"/>
                <a:gd name="connsiteX17" fmla="*/ 4356100 w 5718526"/>
                <a:gd name="connsiteY17" fmla="*/ 1727200 h 5257800"/>
                <a:gd name="connsiteX18" fmla="*/ 4470400 w 5718526"/>
                <a:gd name="connsiteY18" fmla="*/ 1765300 h 5257800"/>
                <a:gd name="connsiteX19" fmla="*/ 4521200 w 5718526"/>
                <a:gd name="connsiteY19" fmla="*/ 1790700 h 5257800"/>
                <a:gd name="connsiteX20" fmla="*/ 4584700 w 5718526"/>
                <a:gd name="connsiteY20" fmla="*/ 1803400 h 5257800"/>
                <a:gd name="connsiteX21" fmla="*/ 4635500 w 5718526"/>
                <a:gd name="connsiteY21" fmla="*/ 1828800 h 5257800"/>
                <a:gd name="connsiteX22" fmla="*/ 4762500 w 5718526"/>
                <a:gd name="connsiteY22" fmla="*/ 1866900 h 5257800"/>
                <a:gd name="connsiteX23" fmla="*/ 4800600 w 5718526"/>
                <a:gd name="connsiteY23" fmla="*/ 1905000 h 5257800"/>
                <a:gd name="connsiteX24" fmla="*/ 4838700 w 5718526"/>
                <a:gd name="connsiteY24" fmla="*/ 1917700 h 5257800"/>
                <a:gd name="connsiteX25" fmla="*/ 4889500 w 5718526"/>
                <a:gd name="connsiteY25" fmla="*/ 1943100 h 5257800"/>
                <a:gd name="connsiteX26" fmla="*/ 4927600 w 5718526"/>
                <a:gd name="connsiteY26" fmla="*/ 1968500 h 5257800"/>
                <a:gd name="connsiteX27" fmla="*/ 4965700 w 5718526"/>
                <a:gd name="connsiteY27" fmla="*/ 1981200 h 5257800"/>
                <a:gd name="connsiteX28" fmla="*/ 5016500 w 5718526"/>
                <a:gd name="connsiteY28" fmla="*/ 2006600 h 5257800"/>
                <a:gd name="connsiteX29" fmla="*/ 5105400 w 5718526"/>
                <a:gd name="connsiteY29" fmla="*/ 2032000 h 5257800"/>
                <a:gd name="connsiteX30" fmla="*/ 5143500 w 5718526"/>
                <a:gd name="connsiteY30" fmla="*/ 2057400 h 5257800"/>
                <a:gd name="connsiteX31" fmla="*/ 5181600 w 5718526"/>
                <a:gd name="connsiteY31" fmla="*/ 2095500 h 5257800"/>
                <a:gd name="connsiteX32" fmla="*/ 5257800 w 5718526"/>
                <a:gd name="connsiteY32" fmla="*/ 2120900 h 5257800"/>
                <a:gd name="connsiteX33" fmla="*/ 5384800 w 5718526"/>
                <a:gd name="connsiteY33" fmla="*/ 2209800 h 5257800"/>
                <a:gd name="connsiteX34" fmla="*/ 5708650 w 5718526"/>
                <a:gd name="connsiteY34" fmla="*/ 2654300 h 5257800"/>
                <a:gd name="connsiteX35" fmla="*/ 5651500 w 5718526"/>
                <a:gd name="connsiteY35" fmla="*/ 2717800 h 5257800"/>
                <a:gd name="connsiteX36" fmla="*/ 5638800 w 5718526"/>
                <a:gd name="connsiteY36" fmla="*/ 2755900 h 5257800"/>
                <a:gd name="connsiteX37" fmla="*/ 5600700 w 5718526"/>
                <a:gd name="connsiteY37" fmla="*/ 2768600 h 5257800"/>
                <a:gd name="connsiteX38" fmla="*/ 5562600 w 5718526"/>
                <a:gd name="connsiteY38" fmla="*/ 2794000 h 5257800"/>
                <a:gd name="connsiteX39" fmla="*/ 5473700 w 5718526"/>
                <a:gd name="connsiteY39" fmla="*/ 2819400 h 5257800"/>
                <a:gd name="connsiteX40" fmla="*/ 5359400 w 5718526"/>
                <a:gd name="connsiteY40" fmla="*/ 2870200 h 5257800"/>
                <a:gd name="connsiteX41" fmla="*/ 5270500 w 5718526"/>
                <a:gd name="connsiteY41" fmla="*/ 2933700 h 5257800"/>
                <a:gd name="connsiteX42" fmla="*/ 5245100 w 5718526"/>
                <a:gd name="connsiteY42" fmla="*/ 2984500 h 5257800"/>
                <a:gd name="connsiteX43" fmla="*/ 5232400 w 5718526"/>
                <a:gd name="connsiteY43" fmla="*/ 3022600 h 5257800"/>
                <a:gd name="connsiteX44" fmla="*/ 5181600 w 5718526"/>
                <a:gd name="connsiteY44" fmla="*/ 3098800 h 5257800"/>
                <a:gd name="connsiteX45" fmla="*/ 5168900 w 5718526"/>
                <a:gd name="connsiteY45" fmla="*/ 3136900 h 5257800"/>
                <a:gd name="connsiteX46" fmla="*/ 5130800 w 5718526"/>
                <a:gd name="connsiteY46" fmla="*/ 3162300 h 5257800"/>
                <a:gd name="connsiteX47" fmla="*/ 5054600 w 5718526"/>
                <a:gd name="connsiteY47" fmla="*/ 3238500 h 5257800"/>
                <a:gd name="connsiteX48" fmla="*/ 5016500 w 5718526"/>
                <a:gd name="connsiteY48" fmla="*/ 3263900 h 5257800"/>
                <a:gd name="connsiteX49" fmla="*/ 4965700 w 5718526"/>
                <a:gd name="connsiteY49" fmla="*/ 3314700 h 5257800"/>
                <a:gd name="connsiteX50" fmla="*/ 4927600 w 5718526"/>
                <a:gd name="connsiteY50" fmla="*/ 3327400 h 5257800"/>
                <a:gd name="connsiteX51" fmla="*/ 4851400 w 5718526"/>
                <a:gd name="connsiteY51" fmla="*/ 3390900 h 5257800"/>
                <a:gd name="connsiteX52" fmla="*/ 4762500 w 5718526"/>
                <a:gd name="connsiteY52" fmla="*/ 3454400 h 5257800"/>
                <a:gd name="connsiteX53" fmla="*/ 4711700 w 5718526"/>
                <a:gd name="connsiteY53" fmla="*/ 3467100 h 5257800"/>
                <a:gd name="connsiteX54" fmla="*/ 4635500 w 5718526"/>
                <a:gd name="connsiteY54" fmla="*/ 3492500 h 5257800"/>
                <a:gd name="connsiteX55" fmla="*/ 4445000 w 5718526"/>
                <a:gd name="connsiteY55" fmla="*/ 3530600 h 5257800"/>
                <a:gd name="connsiteX56" fmla="*/ 4394200 w 5718526"/>
                <a:gd name="connsiteY56" fmla="*/ 3556000 h 5257800"/>
                <a:gd name="connsiteX57" fmla="*/ 4241800 w 5718526"/>
                <a:gd name="connsiteY57" fmla="*/ 3581400 h 5257800"/>
                <a:gd name="connsiteX58" fmla="*/ 4203700 w 5718526"/>
                <a:gd name="connsiteY58" fmla="*/ 3606800 h 5257800"/>
                <a:gd name="connsiteX59" fmla="*/ 4038600 w 5718526"/>
                <a:gd name="connsiteY59" fmla="*/ 3657600 h 5257800"/>
                <a:gd name="connsiteX60" fmla="*/ 3962400 w 5718526"/>
                <a:gd name="connsiteY60" fmla="*/ 3708400 h 5257800"/>
                <a:gd name="connsiteX61" fmla="*/ 3810000 w 5718526"/>
                <a:gd name="connsiteY61" fmla="*/ 3746500 h 5257800"/>
                <a:gd name="connsiteX62" fmla="*/ 3759200 w 5718526"/>
                <a:gd name="connsiteY62" fmla="*/ 3771900 h 5257800"/>
                <a:gd name="connsiteX63" fmla="*/ 3619500 w 5718526"/>
                <a:gd name="connsiteY63" fmla="*/ 3835400 h 5257800"/>
                <a:gd name="connsiteX64" fmla="*/ 3543300 w 5718526"/>
                <a:gd name="connsiteY64" fmla="*/ 3873500 h 5257800"/>
                <a:gd name="connsiteX65" fmla="*/ 3479800 w 5718526"/>
                <a:gd name="connsiteY65" fmla="*/ 3898900 h 5257800"/>
                <a:gd name="connsiteX66" fmla="*/ 3403600 w 5718526"/>
                <a:gd name="connsiteY66" fmla="*/ 3911600 h 5257800"/>
                <a:gd name="connsiteX67" fmla="*/ 3340100 w 5718526"/>
                <a:gd name="connsiteY67" fmla="*/ 3924300 h 5257800"/>
                <a:gd name="connsiteX68" fmla="*/ 3302000 w 5718526"/>
                <a:gd name="connsiteY68" fmla="*/ 3937000 h 5257800"/>
                <a:gd name="connsiteX69" fmla="*/ 3124200 w 5718526"/>
                <a:gd name="connsiteY69" fmla="*/ 3962400 h 5257800"/>
                <a:gd name="connsiteX70" fmla="*/ 2679700 w 5718526"/>
                <a:gd name="connsiteY70" fmla="*/ 3987800 h 5257800"/>
                <a:gd name="connsiteX71" fmla="*/ 2603500 w 5718526"/>
                <a:gd name="connsiteY71" fmla="*/ 4000500 h 5257800"/>
                <a:gd name="connsiteX72" fmla="*/ 2387600 w 5718526"/>
                <a:gd name="connsiteY72" fmla="*/ 4025900 h 5257800"/>
                <a:gd name="connsiteX73" fmla="*/ 2184400 w 5718526"/>
                <a:gd name="connsiteY73" fmla="*/ 4051300 h 5257800"/>
                <a:gd name="connsiteX74" fmla="*/ 2044700 w 5718526"/>
                <a:gd name="connsiteY74" fmla="*/ 4076700 h 5257800"/>
                <a:gd name="connsiteX75" fmla="*/ 1993900 w 5718526"/>
                <a:gd name="connsiteY75" fmla="*/ 4089400 h 5257800"/>
                <a:gd name="connsiteX76" fmla="*/ 1892300 w 5718526"/>
                <a:gd name="connsiteY76" fmla="*/ 4102100 h 5257800"/>
                <a:gd name="connsiteX77" fmla="*/ 1714500 w 5718526"/>
                <a:gd name="connsiteY77" fmla="*/ 4127500 h 5257800"/>
                <a:gd name="connsiteX78" fmla="*/ 1676400 w 5718526"/>
                <a:gd name="connsiteY78" fmla="*/ 4152900 h 5257800"/>
                <a:gd name="connsiteX79" fmla="*/ 1549400 w 5718526"/>
                <a:gd name="connsiteY79" fmla="*/ 4165600 h 5257800"/>
                <a:gd name="connsiteX80" fmla="*/ 1333500 w 5718526"/>
                <a:gd name="connsiteY80" fmla="*/ 4203700 h 5257800"/>
                <a:gd name="connsiteX81" fmla="*/ 1130300 w 5718526"/>
                <a:gd name="connsiteY81" fmla="*/ 4229100 h 5257800"/>
                <a:gd name="connsiteX82" fmla="*/ 1079500 w 5718526"/>
                <a:gd name="connsiteY82" fmla="*/ 4241800 h 5257800"/>
                <a:gd name="connsiteX83" fmla="*/ 1003300 w 5718526"/>
                <a:gd name="connsiteY83" fmla="*/ 4254500 h 5257800"/>
                <a:gd name="connsiteX84" fmla="*/ 927100 w 5718526"/>
                <a:gd name="connsiteY84" fmla="*/ 4279900 h 5257800"/>
                <a:gd name="connsiteX85" fmla="*/ 838200 w 5718526"/>
                <a:gd name="connsiteY85" fmla="*/ 4343400 h 5257800"/>
                <a:gd name="connsiteX86" fmla="*/ 749300 w 5718526"/>
                <a:gd name="connsiteY86" fmla="*/ 4406900 h 5257800"/>
                <a:gd name="connsiteX87" fmla="*/ 711200 w 5718526"/>
                <a:gd name="connsiteY87" fmla="*/ 4419600 h 5257800"/>
                <a:gd name="connsiteX88" fmla="*/ 635000 w 5718526"/>
                <a:gd name="connsiteY88" fmla="*/ 4483100 h 5257800"/>
                <a:gd name="connsiteX89" fmla="*/ 584200 w 5718526"/>
                <a:gd name="connsiteY89" fmla="*/ 4521200 h 5257800"/>
                <a:gd name="connsiteX90" fmla="*/ 508000 w 5718526"/>
                <a:gd name="connsiteY90" fmla="*/ 4572000 h 5257800"/>
                <a:gd name="connsiteX91" fmla="*/ 457200 w 5718526"/>
                <a:gd name="connsiteY91" fmla="*/ 4622800 h 5257800"/>
                <a:gd name="connsiteX92" fmla="*/ 381000 w 5718526"/>
                <a:gd name="connsiteY92" fmla="*/ 4699000 h 5257800"/>
                <a:gd name="connsiteX93" fmla="*/ 330200 w 5718526"/>
                <a:gd name="connsiteY93" fmla="*/ 4775200 h 5257800"/>
                <a:gd name="connsiteX94" fmla="*/ 317500 w 5718526"/>
                <a:gd name="connsiteY94" fmla="*/ 4813300 h 5257800"/>
                <a:gd name="connsiteX95" fmla="*/ 279400 w 5718526"/>
                <a:gd name="connsiteY95" fmla="*/ 4851400 h 5257800"/>
                <a:gd name="connsiteX96" fmla="*/ 228600 w 5718526"/>
                <a:gd name="connsiteY96" fmla="*/ 4927600 h 5257800"/>
                <a:gd name="connsiteX97" fmla="*/ 165100 w 5718526"/>
                <a:gd name="connsiteY97" fmla="*/ 5016500 h 5257800"/>
                <a:gd name="connsiteX98" fmla="*/ 101600 w 5718526"/>
                <a:gd name="connsiteY98" fmla="*/ 5143500 h 5257800"/>
                <a:gd name="connsiteX99" fmla="*/ 76200 w 5718526"/>
                <a:gd name="connsiteY99" fmla="*/ 5181600 h 5257800"/>
                <a:gd name="connsiteX100" fmla="*/ 38100 w 5718526"/>
                <a:gd name="connsiteY100" fmla="*/ 5207000 h 5257800"/>
                <a:gd name="connsiteX101" fmla="*/ 0 w 5718526"/>
                <a:gd name="connsiteY101" fmla="*/ 5257800 h 5257800"/>
                <a:gd name="connsiteX0" fmla="*/ 50800 w 5729245"/>
                <a:gd name="connsiteY0" fmla="*/ 0 h 5257800"/>
                <a:gd name="connsiteX1" fmla="*/ 2901950 w 5729245"/>
                <a:gd name="connsiteY1" fmla="*/ 1314450 h 5257800"/>
                <a:gd name="connsiteX2" fmla="*/ 2921000 w 5729245"/>
                <a:gd name="connsiteY2" fmla="*/ 1384300 h 5257800"/>
                <a:gd name="connsiteX3" fmla="*/ 2971800 w 5729245"/>
                <a:gd name="connsiteY3" fmla="*/ 1397000 h 5257800"/>
                <a:gd name="connsiteX4" fmla="*/ 3035300 w 5729245"/>
                <a:gd name="connsiteY4" fmla="*/ 1422400 h 5257800"/>
                <a:gd name="connsiteX5" fmla="*/ 3073400 w 5729245"/>
                <a:gd name="connsiteY5" fmla="*/ 1435100 h 5257800"/>
                <a:gd name="connsiteX6" fmla="*/ 3124200 w 5729245"/>
                <a:gd name="connsiteY6" fmla="*/ 1460500 h 5257800"/>
                <a:gd name="connsiteX7" fmla="*/ 3289300 w 5729245"/>
                <a:gd name="connsiteY7" fmla="*/ 1473200 h 5257800"/>
                <a:gd name="connsiteX8" fmla="*/ 3429000 w 5729245"/>
                <a:gd name="connsiteY8" fmla="*/ 1498600 h 5257800"/>
                <a:gd name="connsiteX9" fmla="*/ 3556000 w 5729245"/>
                <a:gd name="connsiteY9" fmla="*/ 1511300 h 5257800"/>
                <a:gd name="connsiteX10" fmla="*/ 3771900 w 5729245"/>
                <a:gd name="connsiteY10" fmla="*/ 1549400 h 5257800"/>
                <a:gd name="connsiteX11" fmla="*/ 3911600 w 5729245"/>
                <a:gd name="connsiteY11" fmla="*/ 1587500 h 5257800"/>
                <a:gd name="connsiteX12" fmla="*/ 3962400 w 5729245"/>
                <a:gd name="connsiteY12" fmla="*/ 1600200 h 5257800"/>
                <a:gd name="connsiteX13" fmla="*/ 4038600 w 5729245"/>
                <a:gd name="connsiteY13" fmla="*/ 1638300 h 5257800"/>
                <a:gd name="connsiteX14" fmla="*/ 4127500 w 5729245"/>
                <a:gd name="connsiteY14" fmla="*/ 1663700 h 5257800"/>
                <a:gd name="connsiteX15" fmla="*/ 4165600 w 5729245"/>
                <a:gd name="connsiteY15" fmla="*/ 1689100 h 5257800"/>
                <a:gd name="connsiteX16" fmla="*/ 4203700 w 5729245"/>
                <a:gd name="connsiteY16" fmla="*/ 1701800 h 5257800"/>
                <a:gd name="connsiteX17" fmla="*/ 4356100 w 5729245"/>
                <a:gd name="connsiteY17" fmla="*/ 1727200 h 5257800"/>
                <a:gd name="connsiteX18" fmla="*/ 4470400 w 5729245"/>
                <a:gd name="connsiteY18" fmla="*/ 1765300 h 5257800"/>
                <a:gd name="connsiteX19" fmla="*/ 4521200 w 5729245"/>
                <a:gd name="connsiteY19" fmla="*/ 1790700 h 5257800"/>
                <a:gd name="connsiteX20" fmla="*/ 4584700 w 5729245"/>
                <a:gd name="connsiteY20" fmla="*/ 1803400 h 5257800"/>
                <a:gd name="connsiteX21" fmla="*/ 4635500 w 5729245"/>
                <a:gd name="connsiteY21" fmla="*/ 1828800 h 5257800"/>
                <a:gd name="connsiteX22" fmla="*/ 4762500 w 5729245"/>
                <a:gd name="connsiteY22" fmla="*/ 1866900 h 5257800"/>
                <a:gd name="connsiteX23" fmla="*/ 4800600 w 5729245"/>
                <a:gd name="connsiteY23" fmla="*/ 1905000 h 5257800"/>
                <a:gd name="connsiteX24" fmla="*/ 4838700 w 5729245"/>
                <a:gd name="connsiteY24" fmla="*/ 1917700 h 5257800"/>
                <a:gd name="connsiteX25" fmla="*/ 4889500 w 5729245"/>
                <a:gd name="connsiteY25" fmla="*/ 1943100 h 5257800"/>
                <a:gd name="connsiteX26" fmla="*/ 4927600 w 5729245"/>
                <a:gd name="connsiteY26" fmla="*/ 1968500 h 5257800"/>
                <a:gd name="connsiteX27" fmla="*/ 4965700 w 5729245"/>
                <a:gd name="connsiteY27" fmla="*/ 1981200 h 5257800"/>
                <a:gd name="connsiteX28" fmla="*/ 5016500 w 5729245"/>
                <a:gd name="connsiteY28" fmla="*/ 2006600 h 5257800"/>
                <a:gd name="connsiteX29" fmla="*/ 5105400 w 5729245"/>
                <a:gd name="connsiteY29" fmla="*/ 2032000 h 5257800"/>
                <a:gd name="connsiteX30" fmla="*/ 5143500 w 5729245"/>
                <a:gd name="connsiteY30" fmla="*/ 2057400 h 5257800"/>
                <a:gd name="connsiteX31" fmla="*/ 5181600 w 5729245"/>
                <a:gd name="connsiteY31" fmla="*/ 2095500 h 5257800"/>
                <a:gd name="connsiteX32" fmla="*/ 5257800 w 5729245"/>
                <a:gd name="connsiteY32" fmla="*/ 2120900 h 5257800"/>
                <a:gd name="connsiteX33" fmla="*/ 5708650 w 5729245"/>
                <a:gd name="connsiteY33" fmla="*/ 2654300 h 5257800"/>
                <a:gd name="connsiteX34" fmla="*/ 5651500 w 5729245"/>
                <a:gd name="connsiteY34" fmla="*/ 2717800 h 5257800"/>
                <a:gd name="connsiteX35" fmla="*/ 5638800 w 5729245"/>
                <a:gd name="connsiteY35" fmla="*/ 2755900 h 5257800"/>
                <a:gd name="connsiteX36" fmla="*/ 5600700 w 5729245"/>
                <a:gd name="connsiteY36" fmla="*/ 2768600 h 5257800"/>
                <a:gd name="connsiteX37" fmla="*/ 5562600 w 5729245"/>
                <a:gd name="connsiteY37" fmla="*/ 2794000 h 5257800"/>
                <a:gd name="connsiteX38" fmla="*/ 5473700 w 5729245"/>
                <a:gd name="connsiteY38" fmla="*/ 2819400 h 5257800"/>
                <a:gd name="connsiteX39" fmla="*/ 5359400 w 5729245"/>
                <a:gd name="connsiteY39" fmla="*/ 2870200 h 5257800"/>
                <a:gd name="connsiteX40" fmla="*/ 5270500 w 5729245"/>
                <a:gd name="connsiteY40" fmla="*/ 2933700 h 5257800"/>
                <a:gd name="connsiteX41" fmla="*/ 5245100 w 5729245"/>
                <a:gd name="connsiteY41" fmla="*/ 2984500 h 5257800"/>
                <a:gd name="connsiteX42" fmla="*/ 5232400 w 5729245"/>
                <a:gd name="connsiteY42" fmla="*/ 3022600 h 5257800"/>
                <a:gd name="connsiteX43" fmla="*/ 5181600 w 5729245"/>
                <a:gd name="connsiteY43" fmla="*/ 3098800 h 5257800"/>
                <a:gd name="connsiteX44" fmla="*/ 5168900 w 5729245"/>
                <a:gd name="connsiteY44" fmla="*/ 3136900 h 5257800"/>
                <a:gd name="connsiteX45" fmla="*/ 5130800 w 5729245"/>
                <a:gd name="connsiteY45" fmla="*/ 3162300 h 5257800"/>
                <a:gd name="connsiteX46" fmla="*/ 5054600 w 5729245"/>
                <a:gd name="connsiteY46" fmla="*/ 3238500 h 5257800"/>
                <a:gd name="connsiteX47" fmla="*/ 5016500 w 5729245"/>
                <a:gd name="connsiteY47" fmla="*/ 3263900 h 5257800"/>
                <a:gd name="connsiteX48" fmla="*/ 4965700 w 5729245"/>
                <a:gd name="connsiteY48" fmla="*/ 3314700 h 5257800"/>
                <a:gd name="connsiteX49" fmla="*/ 4927600 w 5729245"/>
                <a:gd name="connsiteY49" fmla="*/ 3327400 h 5257800"/>
                <a:gd name="connsiteX50" fmla="*/ 4851400 w 5729245"/>
                <a:gd name="connsiteY50" fmla="*/ 3390900 h 5257800"/>
                <a:gd name="connsiteX51" fmla="*/ 4762500 w 5729245"/>
                <a:gd name="connsiteY51" fmla="*/ 3454400 h 5257800"/>
                <a:gd name="connsiteX52" fmla="*/ 4711700 w 5729245"/>
                <a:gd name="connsiteY52" fmla="*/ 3467100 h 5257800"/>
                <a:gd name="connsiteX53" fmla="*/ 4635500 w 5729245"/>
                <a:gd name="connsiteY53" fmla="*/ 3492500 h 5257800"/>
                <a:gd name="connsiteX54" fmla="*/ 4445000 w 5729245"/>
                <a:gd name="connsiteY54" fmla="*/ 3530600 h 5257800"/>
                <a:gd name="connsiteX55" fmla="*/ 4394200 w 5729245"/>
                <a:gd name="connsiteY55" fmla="*/ 3556000 h 5257800"/>
                <a:gd name="connsiteX56" fmla="*/ 4241800 w 5729245"/>
                <a:gd name="connsiteY56" fmla="*/ 3581400 h 5257800"/>
                <a:gd name="connsiteX57" fmla="*/ 4203700 w 5729245"/>
                <a:gd name="connsiteY57" fmla="*/ 3606800 h 5257800"/>
                <a:gd name="connsiteX58" fmla="*/ 4038600 w 5729245"/>
                <a:gd name="connsiteY58" fmla="*/ 3657600 h 5257800"/>
                <a:gd name="connsiteX59" fmla="*/ 3962400 w 5729245"/>
                <a:gd name="connsiteY59" fmla="*/ 3708400 h 5257800"/>
                <a:gd name="connsiteX60" fmla="*/ 3810000 w 5729245"/>
                <a:gd name="connsiteY60" fmla="*/ 3746500 h 5257800"/>
                <a:gd name="connsiteX61" fmla="*/ 3759200 w 5729245"/>
                <a:gd name="connsiteY61" fmla="*/ 3771900 h 5257800"/>
                <a:gd name="connsiteX62" fmla="*/ 3619500 w 5729245"/>
                <a:gd name="connsiteY62" fmla="*/ 3835400 h 5257800"/>
                <a:gd name="connsiteX63" fmla="*/ 3543300 w 5729245"/>
                <a:gd name="connsiteY63" fmla="*/ 3873500 h 5257800"/>
                <a:gd name="connsiteX64" fmla="*/ 3479800 w 5729245"/>
                <a:gd name="connsiteY64" fmla="*/ 3898900 h 5257800"/>
                <a:gd name="connsiteX65" fmla="*/ 3403600 w 5729245"/>
                <a:gd name="connsiteY65" fmla="*/ 3911600 h 5257800"/>
                <a:gd name="connsiteX66" fmla="*/ 3340100 w 5729245"/>
                <a:gd name="connsiteY66" fmla="*/ 3924300 h 5257800"/>
                <a:gd name="connsiteX67" fmla="*/ 3302000 w 5729245"/>
                <a:gd name="connsiteY67" fmla="*/ 3937000 h 5257800"/>
                <a:gd name="connsiteX68" fmla="*/ 3124200 w 5729245"/>
                <a:gd name="connsiteY68" fmla="*/ 3962400 h 5257800"/>
                <a:gd name="connsiteX69" fmla="*/ 2679700 w 5729245"/>
                <a:gd name="connsiteY69" fmla="*/ 3987800 h 5257800"/>
                <a:gd name="connsiteX70" fmla="*/ 2603500 w 5729245"/>
                <a:gd name="connsiteY70" fmla="*/ 4000500 h 5257800"/>
                <a:gd name="connsiteX71" fmla="*/ 2387600 w 5729245"/>
                <a:gd name="connsiteY71" fmla="*/ 4025900 h 5257800"/>
                <a:gd name="connsiteX72" fmla="*/ 2184400 w 5729245"/>
                <a:gd name="connsiteY72" fmla="*/ 4051300 h 5257800"/>
                <a:gd name="connsiteX73" fmla="*/ 2044700 w 5729245"/>
                <a:gd name="connsiteY73" fmla="*/ 4076700 h 5257800"/>
                <a:gd name="connsiteX74" fmla="*/ 1993900 w 5729245"/>
                <a:gd name="connsiteY74" fmla="*/ 4089400 h 5257800"/>
                <a:gd name="connsiteX75" fmla="*/ 1892300 w 5729245"/>
                <a:gd name="connsiteY75" fmla="*/ 4102100 h 5257800"/>
                <a:gd name="connsiteX76" fmla="*/ 1714500 w 5729245"/>
                <a:gd name="connsiteY76" fmla="*/ 4127500 h 5257800"/>
                <a:gd name="connsiteX77" fmla="*/ 1676400 w 5729245"/>
                <a:gd name="connsiteY77" fmla="*/ 4152900 h 5257800"/>
                <a:gd name="connsiteX78" fmla="*/ 1549400 w 5729245"/>
                <a:gd name="connsiteY78" fmla="*/ 4165600 h 5257800"/>
                <a:gd name="connsiteX79" fmla="*/ 1333500 w 5729245"/>
                <a:gd name="connsiteY79" fmla="*/ 4203700 h 5257800"/>
                <a:gd name="connsiteX80" fmla="*/ 1130300 w 5729245"/>
                <a:gd name="connsiteY80" fmla="*/ 4229100 h 5257800"/>
                <a:gd name="connsiteX81" fmla="*/ 1079500 w 5729245"/>
                <a:gd name="connsiteY81" fmla="*/ 4241800 h 5257800"/>
                <a:gd name="connsiteX82" fmla="*/ 1003300 w 5729245"/>
                <a:gd name="connsiteY82" fmla="*/ 4254500 h 5257800"/>
                <a:gd name="connsiteX83" fmla="*/ 927100 w 5729245"/>
                <a:gd name="connsiteY83" fmla="*/ 4279900 h 5257800"/>
                <a:gd name="connsiteX84" fmla="*/ 838200 w 5729245"/>
                <a:gd name="connsiteY84" fmla="*/ 4343400 h 5257800"/>
                <a:gd name="connsiteX85" fmla="*/ 749300 w 5729245"/>
                <a:gd name="connsiteY85" fmla="*/ 4406900 h 5257800"/>
                <a:gd name="connsiteX86" fmla="*/ 711200 w 5729245"/>
                <a:gd name="connsiteY86" fmla="*/ 4419600 h 5257800"/>
                <a:gd name="connsiteX87" fmla="*/ 635000 w 5729245"/>
                <a:gd name="connsiteY87" fmla="*/ 4483100 h 5257800"/>
                <a:gd name="connsiteX88" fmla="*/ 584200 w 5729245"/>
                <a:gd name="connsiteY88" fmla="*/ 4521200 h 5257800"/>
                <a:gd name="connsiteX89" fmla="*/ 508000 w 5729245"/>
                <a:gd name="connsiteY89" fmla="*/ 4572000 h 5257800"/>
                <a:gd name="connsiteX90" fmla="*/ 457200 w 5729245"/>
                <a:gd name="connsiteY90" fmla="*/ 4622800 h 5257800"/>
                <a:gd name="connsiteX91" fmla="*/ 381000 w 5729245"/>
                <a:gd name="connsiteY91" fmla="*/ 4699000 h 5257800"/>
                <a:gd name="connsiteX92" fmla="*/ 330200 w 5729245"/>
                <a:gd name="connsiteY92" fmla="*/ 4775200 h 5257800"/>
                <a:gd name="connsiteX93" fmla="*/ 317500 w 5729245"/>
                <a:gd name="connsiteY93" fmla="*/ 4813300 h 5257800"/>
                <a:gd name="connsiteX94" fmla="*/ 279400 w 5729245"/>
                <a:gd name="connsiteY94" fmla="*/ 4851400 h 5257800"/>
                <a:gd name="connsiteX95" fmla="*/ 228600 w 5729245"/>
                <a:gd name="connsiteY95" fmla="*/ 4927600 h 5257800"/>
                <a:gd name="connsiteX96" fmla="*/ 165100 w 5729245"/>
                <a:gd name="connsiteY96" fmla="*/ 5016500 h 5257800"/>
                <a:gd name="connsiteX97" fmla="*/ 101600 w 5729245"/>
                <a:gd name="connsiteY97" fmla="*/ 5143500 h 5257800"/>
                <a:gd name="connsiteX98" fmla="*/ 76200 w 5729245"/>
                <a:gd name="connsiteY98" fmla="*/ 5181600 h 5257800"/>
                <a:gd name="connsiteX99" fmla="*/ 38100 w 5729245"/>
                <a:gd name="connsiteY99" fmla="*/ 5207000 h 5257800"/>
                <a:gd name="connsiteX100" fmla="*/ 0 w 5729245"/>
                <a:gd name="connsiteY100" fmla="*/ 5257800 h 5257800"/>
                <a:gd name="connsiteX0" fmla="*/ 50800 w 5734455"/>
                <a:gd name="connsiteY0" fmla="*/ 0 h 5257800"/>
                <a:gd name="connsiteX1" fmla="*/ 2901950 w 5734455"/>
                <a:gd name="connsiteY1" fmla="*/ 1314450 h 5257800"/>
                <a:gd name="connsiteX2" fmla="*/ 2921000 w 5734455"/>
                <a:gd name="connsiteY2" fmla="*/ 1384300 h 5257800"/>
                <a:gd name="connsiteX3" fmla="*/ 2971800 w 5734455"/>
                <a:gd name="connsiteY3" fmla="*/ 1397000 h 5257800"/>
                <a:gd name="connsiteX4" fmla="*/ 3035300 w 5734455"/>
                <a:gd name="connsiteY4" fmla="*/ 1422400 h 5257800"/>
                <a:gd name="connsiteX5" fmla="*/ 3073400 w 5734455"/>
                <a:gd name="connsiteY5" fmla="*/ 1435100 h 5257800"/>
                <a:gd name="connsiteX6" fmla="*/ 3124200 w 5734455"/>
                <a:gd name="connsiteY6" fmla="*/ 1460500 h 5257800"/>
                <a:gd name="connsiteX7" fmla="*/ 3289300 w 5734455"/>
                <a:gd name="connsiteY7" fmla="*/ 1473200 h 5257800"/>
                <a:gd name="connsiteX8" fmla="*/ 3429000 w 5734455"/>
                <a:gd name="connsiteY8" fmla="*/ 1498600 h 5257800"/>
                <a:gd name="connsiteX9" fmla="*/ 3556000 w 5734455"/>
                <a:gd name="connsiteY9" fmla="*/ 1511300 h 5257800"/>
                <a:gd name="connsiteX10" fmla="*/ 3771900 w 5734455"/>
                <a:gd name="connsiteY10" fmla="*/ 1549400 h 5257800"/>
                <a:gd name="connsiteX11" fmla="*/ 3911600 w 5734455"/>
                <a:gd name="connsiteY11" fmla="*/ 1587500 h 5257800"/>
                <a:gd name="connsiteX12" fmla="*/ 3962400 w 5734455"/>
                <a:gd name="connsiteY12" fmla="*/ 1600200 h 5257800"/>
                <a:gd name="connsiteX13" fmla="*/ 4038600 w 5734455"/>
                <a:gd name="connsiteY13" fmla="*/ 1638300 h 5257800"/>
                <a:gd name="connsiteX14" fmla="*/ 4127500 w 5734455"/>
                <a:gd name="connsiteY14" fmla="*/ 1663700 h 5257800"/>
                <a:gd name="connsiteX15" fmla="*/ 4165600 w 5734455"/>
                <a:gd name="connsiteY15" fmla="*/ 1689100 h 5257800"/>
                <a:gd name="connsiteX16" fmla="*/ 4203700 w 5734455"/>
                <a:gd name="connsiteY16" fmla="*/ 1701800 h 5257800"/>
                <a:gd name="connsiteX17" fmla="*/ 4356100 w 5734455"/>
                <a:gd name="connsiteY17" fmla="*/ 1727200 h 5257800"/>
                <a:gd name="connsiteX18" fmla="*/ 4470400 w 5734455"/>
                <a:gd name="connsiteY18" fmla="*/ 1765300 h 5257800"/>
                <a:gd name="connsiteX19" fmla="*/ 4521200 w 5734455"/>
                <a:gd name="connsiteY19" fmla="*/ 1790700 h 5257800"/>
                <a:gd name="connsiteX20" fmla="*/ 4584700 w 5734455"/>
                <a:gd name="connsiteY20" fmla="*/ 1803400 h 5257800"/>
                <a:gd name="connsiteX21" fmla="*/ 4635500 w 5734455"/>
                <a:gd name="connsiteY21" fmla="*/ 1828800 h 5257800"/>
                <a:gd name="connsiteX22" fmla="*/ 4762500 w 5734455"/>
                <a:gd name="connsiteY22" fmla="*/ 1866900 h 5257800"/>
                <a:gd name="connsiteX23" fmla="*/ 4800600 w 5734455"/>
                <a:gd name="connsiteY23" fmla="*/ 1905000 h 5257800"/>
                <a:gd name="connsiteX24" fmla="*/ 4838700 w 5734455"/>
                <a:gd name="connsiteY24" fmla="*/ 1917700 h 5257800"/>
                <a:gd name="connsiteX25" fmla="*/ 4889500 w 5734455"/>
                <a:gd name="connsiteY25" fmla="*/ 1943100 h 5257800"/>
                <a:gd name="connsiteX26" fmla="*/ 4927600 w 5734455"/>
                <a:gd name="connsiteY26" fmla="*/ 1968500 h 5257800"/>
                <a:gd name="connsiteX27" fmla="*/ 4965700 w 5734455"/>
                <a:gd name="connsiteY27" fmla="*/ 1981200 h 5257800"/>
                <a:gd name="connsiteX28" fmla="*/ 5016500 w 5734455"/>
                <a:gd name="connsiteY28" fmla="*/ 2006600 h 5257800"/>
                <a:gd name="connsiteX29" fmla="*/ 5105400 w 5734455"/>
                <a:gd name="connsiteY29" fmla="*/ 2032000 h 5257800"/>
                <a:gd name="connsiteX30" fmla="*/ 5143500 w 5734455"/>
                <a:gd name="connsiteY30" fmla="*/ 2057400 h 5257800"/>
                <a:gd name="connsiteX31" fmla="*/ 5181600 w 5734455"/>
                <a:gd name="connsiteY31" fmla="*/ 2095500 h 5257800"/>
                <a:gd name="connsiteX32" fmla="*/ 5708650 w 5734455"/>
                <a:gd name="connsiteY32" fmla="*/ 2654300 h 5257800"/>
                <a:gd name="connsiteX33" fmla="*/ 5651500 w 5734455"/>
                <a:gd name="connsiteY33" fmla="*/ 2717800 h 5257800"/>
                <a:gd name="connsiteX34" fmla="*/ 5638800 w 5734455"/>
                <a:gd name="connsiteY34" fmla="*/ 2755900 h 5257800"/>
                <a:gd name="connsiteX35" fmla="*/ 5600700 w 5734455"/>
                <a:gd name="connsiteY35" fmla="*/ 2768600 h 5257800"/>
                <a:gd name="connsiteX36" fmla="*/ 5562600 w 5734455"/>
                <a:gd name="connsiteY36" fmla="*/ 2794000 h 5257800"/>
                <a:gd name="connsiteX37" fmla="*/ 5473700 w 5734455"/>
                <a:gd name="connsiteY37" fmla="*/ 2819400 h 5257800"/>
                <a:gd name="connsiteX38" fmla="*/ 5359400 w 5734455"/>
                <a:gd name="connsiteY38" fmla="*/ 2870200 h 5257800"/>
                <a:gd name="connsiteX39" fmla="*/ 5270500 w 5734455"/>
                <a:gd name="connsiteY39" fmla="*/ 2933700 h 5257800"/>
                <a:gd name="connsiteX40" fmla="*/ 5245100 w 5734455"/>
                <a:gd name="connsiteY40" fmla="*/ 2984500 h 5257800"/>
                <a:gd name="connsiteX41" fmla="*/ 5232400 w 5734455"/>
                <a:gd name="connsiteY41" fmla="*/ 3022600 h 5257800"/>
                <a:gd name="connsiteX42" fmla="*/ 5181600 w 5734455"/>
                <a:gd name="connsiteY42" fmla="*/ 3098800 h 5257800"/>
                <a:gd name="connsiteX43" fmla="*/ 5168900 w 5734455"/>
                <a:gd name="connsiteY43" fmla="*/ 3136900 h 5257800"/>
                <a:gd name="connsiteX44" fmla="*/ 5130800 w 5734455"/>
                <a:gd name="connsiteY44" fmla="*/ 3162300 h 5257800"/>
                <a:gd name="connsiteX45" fmla="*/ 5054600 w 5734455"/>
                <a:gd name="connsiteY45" fmla="*/ 3238500 h 5257800"/>
                <a:gd name="connsiteX46" fmla="*/ 5016500 w 5734455"/>
                <a:gd name="connsiteY46" fmla="*/ 3263900 h 5257800"/>
                <a:gd name="connsiteX47" fmla="*/ 4965700 w 5734455"/>
                <a:gd name="connsiteY47" fmla="*/ 3314700 h 5257800"/>
                <a:gd name="connsiteX48" fmla="*/ 4927600 w 5734455"/>
                <a:gd name="connsiteY48" fmla="*/ 3327400 h 5257800"/>
                <a:gd name="connsiteX49" fmla="*/ 4851400 w 5734455"/>
                <a:gd name="connsiteY49" fmla="*/ 3390900 h 5257800"/>
                <a:gd name="connsiteX50" fmla="*/ 4762500 w 5734455"/>
                <a:gd name="connsiteY50" fmla="*/ 3454400 h 5257800"/>
                <a:gd name="connsiteX51" fmla="*/ 4711700 w 5734455"/>
                <a:gd name="connsiteY51" fmla="*/ 3467100 h 5257800"/>
                <a:gd name="connsiteX52" fmla="*/ 4635500 w 5734455"/>
                <a:gd name="connsiteY52" fmla="*/ 3492500 h 5257800"/>
                <a:gd name="connsiteX53" fmla="*/ 4445000 w 5734455"/>
                <a:gd name="connsiteY53" fmla="*/ 3530600 h 5257800"/>
                <a:gd name="connsiteX54" fmla="*/ 4394200 w 5734455"/>
                <a:gd name="connsiteY54" fmla="*/ 3556000 h 5257800"/>
                <a:gd name="connsiteX55" fmla="*/ 4241800 w 5734455"/>
                <a:gd name="connsiteY55" fmla="*/ 3581400 h 5257800"/>
                <a:gd name="connsiteX56" fmla="*/ 4203700 w 5734455"/>
                <a:gd name="connsiteY56" fmla="*/ 3606800 h 5257800"/>
                <a:gd name="connsiteX57" fmla="*/ 4038600 w 5734455"/>
                <a:gd name="connsiteY57" fmla="*/ 3657600 h 5257800"/>
                <a:gd name="connsiteX58" fmla="*/ 3962400 w 5734455"/>
                <a:gd name="connsiteY58" fmla="*/ 3708400 h 5257800"/>
                <a:gd name="connsiteX59" fmla="*/ 3810000 w 5734455"/>
                <a:gd name="connsiteY59" fmla="*/ 3746500 h 5257800"/>
                <a:gd name="connsiteX60" fmla="*/ 3759200 w 5734455"/>
                <a:gd name="connsiteY60" fmla="*/ 3771900 h 5257800"/>
                <a:gd name="connsiteX61" fmla="*/ 3619500 w 5734455"/>
                <a:gd name="connsiteY61" fmla="*/ 3835400 h 5257800"/>
                <a:gd name="connsiteX62" fmla="*/ 3543300 w 5734455"/>
                <a:gd name="connsiteY62" fmla="*/ 3873500 h 5257800"/>
                <a:gd name="connsiteX63" fmla="*/ 3479800 w 5734455"/>
                <a:gd name="connsiteY63" fmla="*/ 3898900 h 5257800"/>
                <a:gd name="connsiteX64" fmla="*/ 3403600 w 5734455"/>
                <a:gd name="connsiteY64" fmla="*/ 3911600 h 5257800"/>
                <a:gd name="connsiteX65" fmla="*/ 3340100 w 5734455"/>
                <a:gd name="connsiteY65" fmla="*/ 3924300 h 5257800"/>
                <a:gd name="connsiteX66" fmla="*/ 3302000 w 5734455"/>
                <a:gd name="connsiteY66" fmla="*/ 3937000 h 5257800"/>
                <a:gd name="connsiteX67" fmla="*/ 3124200 w 5734455"/>
                <a:gd name="connsiteY67" fmla="*/ 3962400 h 5257800"/>
                <a:gd name="connsiteX68" fmla="*/ 2679700 w 5734455"/>
                <a:gd name="connsiteY68" fmla="*/ 3987800 h 5257800"/>
                <a:gd name="connsiteX69" fmla="*/ 2603500 w 5734455"/>
                <a:gd name="connsiteY69" fmla="*/ 4000500 h 5257800"/>
                <a:gd name="connsiteX70" fmla="*/ 2387600 w 5734455"/>
                <a:gd name="connsiteY70" fmla="*/ 4025900 h 5257800"/>
                <a:gd name="connsiteX71" fmla="*/ 2184400 w 5734455"/>
                <a:gd name="connsiteY71" fmla="*/ 4051300 h 5257800"/>
                <a:gd name="connsiteX72" fmla="*/ 2044700 w 5734455"/>
                <a:gd name="connsiteY72" fmla="*/ 4076700 h 5257800"/>
                <a:gd name="connsiteX73" fmla="*/ 1993900 w 5734455"/>
                <a:gd name="connsiteY73" fmla="*/ 4089400 h 5257800"/>
                <a:gd name="connsiteX74" fmla="*/ 1892300 w 5734455"/>
                <a:gd name="connsiteY74" fmla="*/ 4102100 h 5257800"/>
                <a:gd name="connsiteX75" fmla="*/ 1714500 w 5734455"/>
                <a:gd name="connsiteY75" fmla="*/ 4127500 h 5257800"/>
                <a:gd name="connsiteX76" fmla="*/ 1676400 w 5734455"/>
                <a:gd name="connsiteY76" fmla="*/ 4152900 h 5257800"/>
                <a:gd name="connsiteX77" fmla="*/ 1549400 w 5734455"/>
                <a:gd name="connsiteY77" fmla="*/ 4165600 h 5257800"/>
                <a:gd name="connsiteX78" fmla="*/ 1333500 w 5734455"/>
                <a:gd name="connsiteY78" fmla="*/ 4203700 h 5257800"/>
                <a:gd name="connsiteX79" fmla="*/ 1130300 w 5734455"/>
                <a:gd name="connsiteY79" fmla="*/ 4229100 h 5257800"/>
                <a:gd name="connsiteX80" fmla="*/ 1079500 w 5734455"/>
                <a:gd name="connsiteY80" fmla="*/ 4241800 h 5257800"/>
                <a:gd name="connsiteX81" fmla="*/ 1003300 w 5734455"/>
                <a:gd name="connsiteY81" fmla="*/ 4254500 h 5257800"/>
                <a:gd name="connsiteX82" fmla="*/ 927100 w 5734455"/>
                <a:gd name="connsiteY82" fmla="*/ 4279900 h 5257800"/>
                <a:gd name="connsiteX83" fmla="*/ 838200 w 5734455"/>
                <a:gd name="connsiteY83" fmla="*/ 4343400 h 5257800"/>
                <a:gd name="connsiteX84" fmla="*/ 749300 w 5734455"/>
                <a:gd name="connsiteY84" fmla="*/ 4406900 h 5257800"/>
                <a:gd name="connsiteX85" fmla="*/ 711200 w 5734455"/>
                <a:gd name="connsiteY85" fmla="*/ 4419600 h 5257800"/>
                <a:gd name="connsiteX86" fmla="*/ 635000 w 5734455"/>
                <a:gd name="connsiteY86" fmla="*/ 4483100 h 5257800"/>
                <a:gd name="connsiteX87" fmla="*/ 584200 w 5734455"/>
                <a:gd name="connsiteY87" fmla="*/ 4521200 h 5257800"/>
                <a:gd name="connsiteX88" fmla="*/ 508000 w 5734455"/>
                <a:gd name="connsiteY88" fmla="*/ 4572000 h 5257800"/>
                <a:gd name="connsiteX89" fmla="*/ 457200 w 5734455"/>
                <a:gd name="connsiteY89" fmla="*/ 4622800 h 5257800"/>
                <a:gd name="connsiteX90" fmla="*/ 381000 w 5734455"/>
                <a:gd name="connsiteY90" fmla="*/ 4699000 h 5257800"/>
                <a:gd name="connsiteX91" fmla="*/ 330200 w 5734455"/>
                <a:gd name="connsiteY91" fmla="*/ 4775200 h 5257800"/>
                <a:gd name="connsiteX92" fmla="*/ 317500 w 5734455"/>
                <a:gd name="connsiteY92" fmla="*/ 4813300 h 5257800"/>
                <a:gd name="connsiteX93" fmla="*/ 279400 w 5734455"/>
                <a:gd name="connsiteY93" fmla="*/ 4851400 h 5257800"/>
                <a:gd name="connsiteX94" fmla="*/ 228600 w 5734455"/>
                <a:gd name="connsiteY94" fmla="*/ 4927600 h 5257800"/>
                <a:gd name="connsiteX95" fmla="*/ 165100 w 5734455"/>
                <a:gd name="connsiteY95" fmla="*/ 5016500 h 5257800"/>
                <a:gd name="connsiteX96" fmla="*/ 101600 w 5734455"/>
                <a:gd name="connsiteY96" fmla="*/ 5143500 h 5257800"/>
                <a:gd name="connsiteX97" fmla="*/ 76200 w 5734455"/>
                <a:gd name="connsiteY97" fmla="*/ 5181600 h 5257800"/>
                <a:gd name="connsiteX98" fmla="*/ 38100 w 5734455"/>
                <a:gd name="connsiteY98" fmla="*/ 5207000 h 5257800"/>
                <a:gd name="connsiteX99" fmla="*/ 0 w 5734455"/>
                <a:gd name="connsiteY99" fmla="*/ 5257800 h 5257800"/>
                <a:gd name="connsiteX0" fmla="*/ 50800 w 5737097"/>
                <a:gd name="connsiteY0" fmla="*/ 0 h 5257800"/>
                <a:gd name="connsiteX1" fmla="*/ 2901950 w 5737097"/>
                <a:gd name="connsiteY1" fmla="*/ 1314450 h 5257800"/>
                <a:gd name="connsiteX2" fmla="*/ 2921000 w 5737097"/>
                <a:gd name="connsiteY2" fmla="*/ 1384300 h 5257800"/>
                <a:gd name="connsiteX3" fmla="*/ 2971800 w 5737097"/>
                <a:gd name="connsiteY3" fmla="*/ 1397000 h 5257800"/>
                <a:gd name="connsiteX4" fmla="*/ 3035300 w 5737097"/>
                <a:gd name="connsiteY4" fmla="*/ 1422400 h 5257800"/>
                <a:gd name="connsiteX5" fmla="*/ 3073400 w 5737097"/>
                <a:gd name="connsiteY5" fmla="*/ 1435100 h 5257800"/>
                <a:gd name="connsiteX6" fmla="*/ 3124200 w 5737097"/>
                <a:gd name="connsiteY6" fmla="*/ 1460500 h 5257800"/>
                <a:gd name="connsiteX7" fmla="*/ 3289300 w 5737097"/>
                <a:gd name="connsiteY7" fmla="*/ 1473200 h 5257800"/>
                <a:gd name="connsiteX8" fmla="*/ 3429000 w 5737097"/>
                <a:gd name="connsiteY8" fmla="*/ 1498600 h 5257800"/>
                <a:gd name="connsiteX9" fmla="*/ 3556000 w 5737097"/>
                <a:gd name="connsiteY9" fmla="*/ 1511300 h 5257800"/>
                <a:gd name="connsiteX10" fmla="*/ 3771900 w 5737097"/>
                <a:gd name="connsiteY10" fmla="*/ 1549400 h 5257800"/>
                <a:gd name="connsiteX11" fmla="*/ 3911600 w 5737097"/>
                <a:gd name="connsiteY11" fmla="*/ 1587500 h 5257800"/>
                <a:gd name="connsiteX12" fmla="*/ 3962400 w 5737097"/>
                <a:gd name="connsiteY12" fmla="*/ 1600200 h 5257800"/>
                <a:gd name="connsiteX13" fmla="*/ 4038600 w 5737097"/>
                <a:gd name="connsiteY13" fmla="*/ 1638300 h 5257800"/>
                <a:gd name="connsiteX14" fmla="*/ 4127500 w 5737097"/>
                <a:gd name="connsiteY14" fmla="*/ 1663700 h 5257800"/>
                <a:gd name="connsiteX15" fmla="*/ 4165600 w 5737097"/>
                <a:gd name="connsiteY15" fmla="*/ 1689100 h 5257800"/>
                <a:gd name="connsiteX16" fmla="*/ 4203700 w 5737097"/>
                <a:gd name="connsiteY16" fmla="*/ 1701800 h 5257800"/>
                <a:gd name="connsiteX17" fmla="*/ 4356100 w 5737097"/>
                <a:gd name="connsiteY17" fmla="*/ 1727200 h 5257800"/>
                <a:gd name="connsiteX18" fmla="*/ 4470400 w 5737097"/>
                <a:gd name="connsiteY18" fmla="*/ 1765300 h 5257800"/>
                <a:gd name="connsiteX19" fmla="*/ 4521200 w 5737097"/>
                <a:gd name="connsiteY19" fmla="*/ 1790700 h 5257800"/>
                <a:gd name="connsiteX20" fmla="*/ 4584700 w 5737097"/>
                <a:gd name="connsiteY20" fmla="*/ 1803400 h 5257800"/>
                <a:gd name="connsiteX21" fmla="*/ 4635500 w 5737097"/>
                <a:gd name="connsiteY21" fmla="*/ 1828800 h 5257800"/>
                <a:gd name="connsiteX22" fmla="*/ 4762500 w 5737097"/>
                <a:gd name="connsiteY22" fmla="*/ 1866900 h 5257800"/>
                <a:gd name="connsiteX23" fmla="*/ 4800600 w 5737097"/>
                <a:gd name="connsiteY23" fmla="*/ 1905000 h 5257800"/>
                <a:gd name="connsiteX24" fmla="*/ 4838700 w 5737097"/>
                <a:gd name="connsiteY24" fmla="*/ 1917700 h 5257800"/>
                <a:gd name="connsiteX25" fmla="*/ 4889500 w 5737097"/>
                <a:gd name="connsiteY25" fmla="*/ 1943100 h 5257800"/>
                <a:gd name="connsiteX26" fmla="*/ 4927600 w 5737097"/>
                <a:gd name="connsiteY26" fmla="*/ 1968500 h 5257800"/>
                <a:gd name="connsiteX27" fmla="*/ 4965700 w 5737097"/>
                <a:gd name="connsiteY27" fmla="*/ 1981200 h 5257800"/>
                <a:gd name="connsiteX28" fmla="*/ 5016500 w 5737097"/>
                <a:gd name="connsiteY28" fmla="*/ 2006600 h 5257800"/>
                <a:gd name="connsiteX29" fmla="*/ 5105400 w 5737097"/>
                <a:gd name="connsiteY29" fmla="*/ 2032000 h 5257800"/>
                <a:gd name="connsiteX30" fmla="*/ 5143500 w 5737097"/>
                <a:gd name="connsiteY30" fmla="*/ 2057400 h 5257800"/>
                <a:gd name="connsiteX31" fmla="*/ 5708650 w 5737097"/>
                <a:gd name="connsiteY31" fmla="*/ 2654300 h 5257800"/>
                <a:gd name="connsiteX32" fmla="*/ 5651500 w 5737097"/>
                <a:gd name="connsiteY32" fmla="*/ 2717800 h 5257800"/>
                <a:gd name="connsiteX33" fmla="*/ 5638800 w 5737097"/>
                <a:gd name="connsiteY33" fmla="*/ 2755900 h 5257800"/>
                <a:gd name="connsiteX34" fmla="*/ 5600700 w 5737097"/>
                <a:gd name="connsiteY34" fmla="*/ 2768600 h 5257800"/>
                <a:gd name="connsiteX35" fmla="*/ 5562600 w 5737097"/>
                <a:gd name="connsiteY35" fmla="*/ 2794000 h 5257800"/>
                <a:gd name="connsiteX36" fmla="*/ 5473700 w 5737097"/>
                <a:gd name="connsiteY36" fmla="*/ 2819400 h 5257800"/>
                <a:gd name="connsiteX37" fmla="*/ 5359400 w 5737097"/>
                <a:gd name="connsiteY37" fmla="*/ 2870200 h 5257800"/>
                <a:gd name="connsiteX38" fmla="*/ 5270500 w 5737097"/>
                <a:gd name="connsiteY38" fmla="*/ 2933700 h 5257800"/>
                <a:gd name="connsiteX39" fmla="*/ 5245100 w 5737097"/>
                <a:gd name="connsiteY39" fmla="*/ 2984500 h 5257800"/>
                <a:gd name="connsiteX40" fmla="*/ 5232400 w 5737097"/>
                <a:gd name="connsiteY40" fmla="*/ 3022600 h 5257800"/>
                <a:gd name="connsiteX41" fmla="*/ 5181600 w 5737097"/>
                <a:gd name="connsiteY41" fmla="*/ 3098800 h 5257800"/>
                <a:gd name="connsiteX42" fmla="*/ 5168900 w 5737097"/>
                <a:gd name="connsiteY42" fmla="*/ 3136900 h 5257800"/>
                <a:gd name="connsiteX43" fmla="*/ 5130800 w 5737097"/>
                <a:gd name="connsiteY43" fmla="*/ 3162300 h 5257800"/>
                <a:gd name="connsiteX44" fmla="*/ 5054600 w 5737097"/>
                <a:gd name="connsiteY44" fmla="*/ 3238500 h 5257800"/>
                <a:gd name="connsiteX45" fmla="*/ 5016500 w 5737097"/>
                <a:gd name="connsiteY45" fmla="*/ 3263900 h 5257800"/>
                <a:gd name="connsiteX46" fmla="*/ 4965700 w 5737097"/>
                <a:gd name="connsiteY46" fmla="*/ 3314700 h 5257800"/>
                <a:gd name="connsiteX47" fmla="*/ 4927600 w 5737097"/>
                <a:gd name="connsiteY47" fmla="*/ 3327400 h 5257800"/>
                <a:gd name="connsiteX48" fmla="*/ 4851400 w 5737097"/>
                <a:gd name="connsiteY48" fmla="*/ 3390900 h 5257800"/>
                <a:gd name="connsiteX49" fmla="*/ 4762500 w 5737097"/>
                <a:gd name="connsiteY49" fmla="*/ 3454400 h 5257800"/>
                <a:gd name="connsiteX50" fmla="*/ 4711700 w 5737097"/>
                <a:gd name="connsiteY50" fmla="*/ 3467100 h 5257800"/>
                <a:gd name="connsiteX51" fmla="*/ 4635500 w 5737097"/>
                <a:gd name="connsiteY51" fmla="*/ 3492500 h 5257800"/>
                <a:gd name="connsiteX52" fmla="*/ 4445000 w 5737097"/>
                <a:gd name="connsiteY52" fmla="*/ 3530600 h 5257800"/>
                <a:gd name="connsiteX53" fmla="*/ 4394200 w 5737097"/>
                <a:gd name="connsiteY53" fmla="*/ 3556000 h 5257800"/>
                <a:gd name="connsiteX54" fmla="*/ 4241800 w 5737097"/>
                <a:gd name="connsiteY54" fmla="*/ 3581400 h 5257800"/>
                <a:gd name="connsiteX55" fmla="*/ 4203700 w 5737097"/>
                <a:gd name="connsiteY55" fmla="*/ 3606800 h 5257800"/>
                <a:gd name="connsiteX56" fmla="*/ 4038600 w 5737097"/>
                <a:gd name="connsiteY56" fmla="*/ 3657600 h 5257800"/>
                <a:gd name="connsiteX57" fmla="*/ 3962400 w 5737097"/>
                <a:gd name="connsiteY57" fmla="*/ 3708400 h 5257800"/>
                <a:gd name="connsiteX58" fmla="*/ 3810000 w 5737097"/>
                <a:gd name="connsiteY58" fmla="*/ 3746500 h 5257800"/>
                <a:gd name="connsiteX59" fmla="*/ 3759200 w 5737097"/>
                <a:gd name="connsiteY59" fmla="*/ 3771900 h 5257800"/>
                <a:gd name="connsiteX60" fmla="*/ 3619500 w 5737097"/>
                <a:gd name="connsiteY60" fmla="*/ 3835400 h 5257800"/>
                <a:gd name="connsiteX61" fmla="*/ 3543300 w 5737097"/>
                <a:gd name="connsiteY61" fmla="*/ 3873500 h 5257800"/>
                <a:gd name="connsiteX62" fmla="*/ 3479800 w 5737097"/>
                <a:gd name="connsiteY62" fmla="*/ 3898900 h 5257800"/>
                <a:gd name="connsiteX63" fmla="*/ 3403600 w 5737097"/>
                <a:gd name="connsiteY63" fmla="*/ 3911600 h 5257800"/>
                <a:gd name="connsiteX64" fmla="*/ 3340100 w 5737097"/>
                <a:gd name="connsiteY64" fmla="*/ 3924300 h 5257800"/>
                <a:gd name="connsiteX65" fmla="*/ 3302000 w 5737097"/>
                <a:gd name="connsiteY65" fmla="*/ 3937000 h 5257800"/>
                <a:gd name="connsiteX66" fmla="*/ 3124200 w 5737097"/>
                <a:gd name="connsiteY66" fmla="*/ 3962400 h 5257800"/>
                <a:gd name="connsiteX67" fmla="*/ 2679700 w 5737097"/>
                <a:gd name="connsiteY67" fmla="*/ 3987800 h 5257800"/>
                <a:gd name="connsiteX68" fmla="*/ 2603500 w 5737097"/>
                <a:gd name="connsiteY68" fmla="*/ 4000500 h 5257800"/>
                <a:gd name="connsiteX69" fmla="*/ 2387600 w 5737097"/>
                <a:gd name="connsiteY69" fmla="*/ 4025900 h 5257800"/>
                <a:gd name="connsiteX70" fmla="*/ 2184400 w 5737097"/>
                <a:gd name="connsiteY70" fmla="*/ 4051300 h 5257800"/>
                <a:gd name="connsiteX71" fmla="*/ 2044700 w 5737097"/>
                <a:gd name="connsiteY71" fmla="*/ 4076700 h 5257800"/>
                <a:gd name="connsiteX72" fmla="*/ 1993900 w 5737097"/>
                <a:gd name="connsiteY72" fmla="*/ 4089400 h 5257800"/>
                <a:gd name="connsiteX73" fmla="*/ 1892300 w 5737097"/>
                <a:gd name="connsiteY73" fmla="*/ 4102100 h 5257800"/>
                <a:gd name="connsiteX74" fmla="*/ 1714500 w 5737097"/>
                <a:gd name="connsiteY74" fmla="*/ 4127500 h 5257800"/>
                <a:gd name="connsiteX75" fmla="*/ 1676400 w 5737097"/>
                <a:gd name="connsiteY75" fmla="*/ 4152900 h 5257800"/>
                <a:gd name="connsiteX76" fmla="*/ 1549400 w 5737097"/>
                <a:gd name="connsiteY76" fmla="*/ 4165600 h 5257800"/>
                <a:gd name="connsiteX77" fmla="*/ 1333500 w 5737097"/>
                <a:gd name="connsiteY77" fmla="*/ 4203700 h 5257800"/>
                <a:gd name="connsiteX78" fmla="*/ 1130300 w 5737097"/>
                <a:gd name="connsiteY78" fmla="*/ 4229100 h 5257800"/>
                <a:gd name="connsiteX79" fmla="*/ 1079500 w 5737097"/>
                <a:gd name="connsiteY79" fmla="*/ 4241800 h 5257800"/>
                <a:gd name="connsiteX80" fmla="*/ 1003300 w 5737097"/>
                <a:gd name="connsiteY80" fmla="*/ 4254500 h 5257800"/>
                <a:gd name="connsiteX81" fmla="*/ 927100 w 5737097"/>
                <a:gd name="connsiteY81" fmla="*/ 4279900 h 5257800"/>
                <a:gd name="connsiteX82" fmla="*/ 838200 w 5737097"/>
                <a:gd name="connsiteY82" fmla="*/ 4343400 h 5257800"/>
                <a:gd name="connsiteX83" fmla="*/ 749300 w 5737097"/>
                <a:gd name="connsiteY83" fmla="*/ 4406900 h 5257800"/>
                <a:gd name="connsiteX84" fmla="*/ 711200 w 5737097"/>
                <a:gd name="connsiteY84" fmla="*/ 4419600 h 5257800"/>
                <a:gd name="connsiteX85" fmla="*/ 635000 w 5737097"/>
                <a:gd name="connsiteY85" fmla="*/ 4483100 h 5257800"/>
                <a:gd name="connsiteX86" fmla="*/ 584200 w 5737097"/>
                <a:gd name="connsiteY86" fmla="*/ 4521200 h 5257800"/>
                <a:gd name="connsiteX87" fmla="*/ 508000 w 5737097"/>
                <a:gd name="connsiteY87" fmla="*/ 4572000 h 5257800"/>
                <a:gd name="connsiteX88" fmla="*/ 457200 w 5737097"/>
                <a:gd name="connsiteY88" fmla="*/ 4622800 h 5257800"/>
                <a:gd name="connsiteX89" fmla="*/ 381000 w 5737097"/>
                <a:gd name="connsiteY89" fmla="*/ 4699000 h 5257800"/>
                <a:gd name="connsiteX90" fmla="*/ 330200 w 5737097"/>
                <a:gd name="connsiteY90" fmla="*/ 4775200 h 5257800"/>
                <a:gd name="connsiteX91" fmla="*/ 317500 w 5737097"/>
                <a:gd name="connsiteY91" fmla="*/ 4813300 h 5257800"/>
                <a:gd name="connsiteX92" fmla="*/ 279400 w 5737097"/>
                <a:gd name="connsiteY92" fmla="*/ 4851400 h 5257800"/>
                <a:gd name="connsiteX93" fmla="*/ 228600 w 5737097"/>
                <a:gd name="connsiteY93" fmla="*/ 4927600 h 5257800"/>
                <a:gd name="connsiteX94" fmla="*/ 165100 w 5737097"/>
                <a:gd name="connsiteY94" fmla="*/ 5016500 h 5257800"/>
                <a:gd name="connsiteX95" fmla="*/ 101600 w 5737097"/>
                <a:gd name="connsiteY95" fmla="*/ 5143500 h 5257800"/>
                <a:gd name="connsiteX96" fmla="*/ 76200 w 5737097"/>
                <a:gd name="connsiteY96" fmla="*/ 5181600 h 5257800"/>
                <a:gd name="connsiteX97" fmla="*/ 38100 w 5737097"/>
                <a:gd name="connsiteY97" fmla="*/ 5207000 h 5257800"/>
                <a:gd name="connsiteX98" fmla="*/ 0 w 5737097"/>
                <a:gd name="connsiteY98" fmla="*/ 5257800 h 5257800"/>
                <a:gd name="connsiteX0" fmla="*/ 50800 w 5739758"/>
                <a:gd name="connsiteY0" fmla="*/ 0 h 5257800"/>
                <a:gd name="connsiteX1" fmla="*/ 2901950 w 5739758"/>
                <a:gd name="connsiteY1" fmla="*/ 1314450 h 5257800"/>
                <a:gd name="connsiteX2" fmla="*/ 2921000 w 5739758"/>
                <a:gd name="connsiteY2" fmla="*/ 1384300 h 5257800"/>
                <a:gd name="connsiteX3" fmla="*/ 2971800 w 5739758"/>
                <a:gd name="connsiteY3" fmla="*/ 1397000 h 5257800"/>
                <a:gd name="connsiteX4" fmla="*/ 3035300 w 5739758"/>
                <a:gd name="connsiteY4" fmla="*/ 1422400 h 5257800"/>
                <a:gd name="connsiteX5" fmla="*/ 3073400 w 5739758"/>
                <a:gd name="connsiteY5" fmla="*/ 1435100 h 5257800"/>
                <a:gd name="connsiteX6" fmla="*/ 3124200 w 5739758"/>
                <a:gd name="connsiteY6" fmla="*/ 1460500 h 5257800"/>
                <a:gd name="connsiteX7" fmla="*/ 3289300 w 5739758"/>
                <a:gd name="connsiteY7" fmla="*/ 1473200 h 5257800"/>
                <a:gd name="connsiteX8" fmla="*/ 3429000 w 5739758"/>
                <a:gd name="connsiteY8" fmla="*/ 1498600 h 5257800"/>
                <a:gd name="connsiteX9" fmla="*/ 3556000 w 5739758"/>
                <a:gd name="connsiteY9" fmla="*/ 1511300 h 5257800"/>
                <a:gd name="connsiteX10" fmla="*/ 3771900 w 5739758"/>
                <a:gd name="connsiteY10" fmla="*/ 1549400 h 5257800"/>
                <a:gd name="connsiteX11" fmla="*/ 3911600 w 5739758"/>
                <a:gd name="connsiteY11" fmla="*/ 1587500 h 5257800"/>
                <a:gd name="connsiteX12" fmla="*/ 3962400 w 5739758"/>
                <a:gd name="connsiteY12" fmla="*/ 1600200 h 5257800"/>
                <a:gd name="connsiteX13" fmla="*/ 4038600 w 5739758"/>
                <a:gd name="connsiteY13" fmla="*/ 1638300 h 5257800"/>
                <a:gd name="connsiteX14" fmla="*/ 4127500 w 5739758"/>
                <a:gd name="connsiteY14" fmla="*/ 1663700 h 5257800"/>
                <a:gd name="connsiteX15" fmla="*/ 4165600 w 5739758"/>
                <a:gd name="connsiteY15" fmla="*/ 1689100 h 5257800"/>
                <a:gd name="connsiteX16" fmla="*/ 4203700 w 5739758"/>
                <a:gd name="connsiteY16" fmla="*/ 1701800 h 5257800"/>
                <a:gd name="connsiteX17" fmla="*/ 4356100 w 5739758"/>
                <a:gd name="connsiteY17" fmla="*/ 1727200 h 5257800"/>
                <a:gd name="connsiteX18" fmla="*/ 4470400 w 5739758"/>
                <a:gd name="connsiteY18" fmla="*/ 1765300 h 5257800"/>
                <a:gd name="connsiteX19" fmla="*/ 4521200 w 5739758"/>
                <a:gd name="connsiteY19" fmla="*/ 1790700 h 5257800"/>
                <a:gd name="connsiteX20" fmla="*/ 4584700 w 5739758"/>
                <a:gd name="connsiteY20" fmla="*/ 1803400 h 5257800"/>
                <a:gd name="connsiteX21" fmla="*/ 4635500 w 5739758"/>
                <a:gd name="connsiteY21" fmla="*/ 1828800 h 5257800"/>
                <a:gd name="connsiteX22" fmla="*/ 4762500 w 5739758"/>
                <a:gd name="connsiteY22" fmla="*/ 1866900 h 5257800"/>
                <a:gd name="connsiteX23" fmla="*/ 4800600 w 5739758"/>
                <a:gd name="connsiteY23" fmla="*/ 1905000 h 5257800"/>
                <a:gd name="connsiteX24" fmla="*/ 4838700 w 5739758"/>
                <a:gd name="connsiteY24" fmla="*/ 1917700 h 5257800"/>
                <a:gd name="connsiteX25" fmla="*/ 4889500 w 5739758"/>
                <a:gd name="connsiteY25" fmla="*/ 1943100 h 5257800"/>
                <a:gd name="connsiteX26" fmla="*/ 4927600 w 5739758"/>
                <a:gd name="connsiteY26" fmla="*/ 1968500 h 5257800"/>
                <a:gd name="connsiteX27" fmla="*/ 4965700 w 5739758"/>
                <a:gd name="connsiteY27" fmla="*/ 1981200 h 5257800"/>
                <a:gd name="connsiteX28" fmla="*/ 5016500 w 5739758"/>
                <a:gd name="connsiteY28" fmla="*/ 2006600 h 5257800"/>
                <a:gd name="connsiteX29" fmla="*/ 5105400 w 5739758"/>
                <a:gd name="connsiteY29" fmla="*/ 2032000 h 5257800"/>
                <a:gd name="connsiteX30" fmla="*/ 5708650 w 5739758"/>
                <a:gd name="connsiteY30" fmla="*/ 2654300 h 5257800"/>
                <a:gd name="connsiteX31" fmla="*/ 5651500 w 5739758"/>
                <a:gd name="connsiteY31" fmla="*/ 2717800 h 5257800"/>
                <a:gd name="connsiteX32" fmla="*/ 5638800 w 5739758"/>
                <a:gd name="connsiteY32" fmla="*/ 2755900 h 5257800"/>
                <a:gd name="connsiteX33" fmla="*/ 5600700 w 5739758"/>
                <a:gd name="connsiteY33" fmla="*/ 2768600 h 5257800"/>
                <a:gd name="connsiteX34" fmla="*/ 5562600 w 5739758"/>
                <a:gd name="connsiteY34" fmla="*/ 2794000 h 5257800"/>
                <a:gd name="connsiteX35" fmla="*/ 5473700 w 5739758"/>
                <a:gd name="connsiteY35" fmla="*/ 2819400 h 5257800"/>
                <a:gd name="connsiteX36" fmla="*/ 5359400 w 5739758"/>
                <a:gd name="connsiteY36" fmla="*/ 2870200 h 5257800"/>
                <a:gd name="connsiteX37" fmla="*/ 5270500 w 5739758"/>
                <a:gd name="connsiteY37" fmla="*/ 2933700 h 5257800"/>
                <a:gd name="connsiteX38" fmla="*/ 5245100 w 5739758"/>
                <a:gd name="connsiteY38" fmla="*/ 2984500 h 5257800"/>
                <a:gd name="connsiteX39" fmla="*/ 5232400 w 5739758"/>
                <a:gd name="connsiteY39" fmla="*/ 3022600 h 5257800"/>
                <a:gd name="connsiteX40" fmla="*/ 5181600 w 5739758"/>
                <a:gd name="connsiteY40" fmla="*/ 3098800 h 5257800"/>
                <a:gd name="connsiteX41" fmla="*/ 5168900 w 5739758"/>
                <a:gd name="connsiteY41" fmla="*/ 3136900 h 5257800"/>
                <a:gd name="connsiteX42" fmla="*/ 5130800 w 5739758"/>
                <a:gd name="connsiteY42" fmla="*/ 3162300 h 5257800"/>
                <a:gd name="connsiteX43" fmla="*/ 5054600 w 5739758"/>
                <a:gd name="connsiteY43" fmla="*/ 3238500 h 5257800"/>
                <a:gd name="connsiteX44" fmla="*/ 5016500 w 5739758"/>
                <a:gd name="connsiteY44" fmla="*/ 3263900 h 5257800"/>
                <a:gd name="connsiteX45" fmla="*/ 4965700 w 5739758"/>
                <a:gd name="connsiteY45" fmla="*/ 3314700 h 5257800"/>
                <a:gd name="connsiteX46" fmla="*/ 4927600 w 5739758"/>
                <a:gd name="connsiteY46" fmla="*/ 3327400 h 5257800"/>
                <a:gd name="connsiteX47" fmla="*/ 4851400 w 5739758"/>
                <a:gd name="connsiteY47" fmla="*/ 3390900 h 5257800"/>
                <a:gd name="connsiteX48" fmla="*/ 4762500 w 5739758"/>
                <a:gd name="connsiteY48" fmla="*/ 3454400 h 5257800"/>
                <a:gd name="connsiteX49" fmla="*/ 4711700 w 5739758"/>
                <a:gd name="connsiteY49" fmla="*/ 3467100 h 5257800"/>
                <a:gd name="connsiteX50" fmla="*/ 4635500 w 5739758"/>
                <a:gd name="connsiteY50" fmla="*/ 3492500 h 5257800"/>
                <a:gd name="connsiteX51" fmla="*/ 4445000 w 5739758"/>
                <a:gd name="connsiteY51" fmla="*/ 3530600 h 5257800"/>
                <a:gd name="connsiteX52" fmla="*/ 4394200 w 5739758"/>
                <a:gd name="connsiteY52" fmla="*/ 3556000 h 5257800"/>
                <a:gd name="connsiteX53" fmla="*/ 4241800 w 5739758"/>
                <a:gd name="connsiteY53" fmla="*/ 3581400 h 5257800"/>
                <a:gd name="connsiteX54" fmla="*/ 4203700 w 5739758"/>
                <a:gd name="connsiteY54" fmla="*/ 3606800 h 5257800"/>
                <a:gd name="connsiteX55" fmla="*/ 4038600 w 5739758"/>
                <a:gd name="connsiteY55" fmla="*/ 3657600 h 5257800"/>
                <a:gd name="connsiteX56" fmla="*/ 3962400 w 5739758"/>
                <a:gd name="connsiteY56" fmla="*/ 3708400 h 5257800"/>
                <a:gd name="connsiteX57" fmla="*/ 3810000 w 5739758"/>
                <a:gd name="connsiteY57" fmla="*/ 3746500 h 5257800"/>
                <a:gd name="connsiteX58" fmla="*/ 3759200 w 5739758"/>
                <a:gd name="connsiteY58" fmla="*/ 3771900 h 5257800"/>
                <a:gd name="connsiteX59" fmla="*/ 3619500 w 5739758"/>
                <a:gd name="connsiteY59" fmla="*/ 3835400 h 5257800"/>
                <a:gd name="connsiteX60" fmla="*/ 3543300 w 5739758"/>
                <a:gd name="connsiteY60" fmla="*/ 3873500 h 5257800"/>
                <a:gd name="connsiteX61" fmla="*/ 3479800 w 5739758"/>
                <a:gd name="connsiteY61" fmla="*/ 3898900 h 5257800"/>
                <a:gd name="connsiteX62" fmla="*/ 3403600 w 5739758"/>
                <a:gd name="connsiteY62" fmla="*/ 3911600 h 5257800"/>
                <a:gd name="connsiteX63" fmla="*/ 3340100 w 5739758"/>
                <a:gd name="connsiteY63" fmla="*/ 3924300 h 5257800"/>
                <a:gd name="connsiteX64" fmla="*/ 3302000 w 5739758"/>
                <a:gd name="connsiteY64" fmla="*/ 3937000 h 5257800"/>
                <a:gd name="connsiteX65" fmla="*/ 3124200 w 5739758"/>
                <a:gd name="connsiteY65" fmla="*/ 3962400 h 5257800"/>
                <a:gd name="connsiteX66" fmla="*/ 2679700 w 5739758"/>
                <a:gd name="connsiteY66" fmla="*/ 3987800 h 5257800"/>
                <a:gd name="connsiteX67" fmla="*/ 2603500 w 5739758"/>
                <a:gd name="connsiteY67" fmla="*/ 4000500 h 5257800"/>
                <a:gd name="connsiteX68" fmla="*/ 2387600 w 5739758"/>
                <a:gd name="connsiteY68" fmla="*/ 4025900 h 5257800"/>
                <a:gd name="connsiteX69" fmla="*/ 2184400 w 5739758"/>
                <a:gd name="connsiteY69" fmla="*/ 4051300 h 5257800"/>
                <a:gd name="connsiteX70" fmla="*/ 2044700 w 5739758"/>
                <a:gd name="connsiteY70" fmla="*/ 4076700 h 5257800"/>
                <a:gd name="connsiteX71" fmla="*/ 1993900 w 5739758"/>
                <a:gd name="connsiteY71" fmla="*/ 4089400 h 5257800"/>
                <a:gd name="connsiteX72" fmla="*/ 1892300 w 5739758"/>
                <a:gd name="connsiteY72" fmla="*/ 4102100 h 5257800"/>
                <a:gd name="connsiteX73" fmla="*/ 1714500 w 5739758"/>
                <a:gd name="connsiteY73" fmla="*/ 4127500 h 5257800"/>
                <a:gd name="connsiteX74" fmla="*/ 1676400 w 5739758"/>
                <a:gd name="connsiteY74" fmla="*/ 4152900 h 5257800"/>
                <a:gd name="connsiteX75" fmla="*/ 1549400 w 5739758"/>
                <a:gd name="connsiteY75" fmla="*/ 4165600 h 5257800"/>
                <a:gd name="connsiteX76" fmla="*/ 1333500 w 5739758"/>
                <a:gd name="connsiteY76" fmla="*/ 4203700 h 5257800"/>
                <a:gd name="connsiteX77" fmla="*/ 1130300 w 5739758"/>
                <a:gd name="connsiteY77" fmla="*/ 4229100 h 5257800"/>
                <a:gd name="connsiteX78" fmla="*/ 1079500 w 5739758"/>
                <a:gd name="connsiteY78" fmla="*/ 4241800 h 5257800"/>
                <a:gd name="connsiteX79" fmla="*/ 1003300 w 5739758"/>
                <a:gd name="connsiteY79" fmla="*/ 4254500 h 5257800"/>
                <a:gd name="connsiteX80" fmla="*/ 927100 w 5739758"/>
                <a:gd name="connsiteY80" fmla="*/ 4279900 h 5257800"/>
                <a:gd name="connsiteX81" fmla="*/ 838200 w 5739758"/>
                <a:gd name="connsiteY81" fmla="*/ 4343400 h 5257800"/>
                <a:gd name="connsiteX82" fmla="*/ 749300 w 5739758"/>
                <a:gd name="connsiteY82" fmla="*/ 4406900 h 5257800"/>
                <a:gd name="connsiteX83" fmla="*/ 711200 w 5739758"/>
                <a:gd name="connsiteY83" fmla="*/ 4419600 h 5257800"/>
                <a:gd name="connsiteX84" fmla="*/ 635000 w 5739758"/>
                <a:gd name="connsiteY84" fmla="*/ 4483100 h 5257800"/>
                <a:gd name="connsiteX85" fmla="*/ 584200 w 5739758"/>
                <a:gd name="connsiteY85" fmla="*/ 4521200 h 5257800"/>
                <a:gd name="connsiteX86" fmla="*/ 508000 w 5739758"/>
                <a:gd name="connsiteY86" fmla="*/ 4572000 h 5257800"/>
                <a:gd name="connsiteX87" fmla="*/ 457200 w 5739758"/>
                <a:gd name="connsiteY87" fmla="*/ 4622800 h 5257800"/>
                <a:gd name="connsiteX88" fmla="*/ 381000 w 5739758"/>
                <a:gd name="connsiteY88" fmla="*/ 4699000 h 5257800"/>
                <a:gd name="connsiteX89" fmla="*/ 330200 w 5739758"/>
                <a:gd name="connsiteY89" fmla="*/ 4775200 h 5257800"/>
                <a:gd name="connsiteX90" fmla="*/ 317500 w 5739758"/>
                <a:gd name="connsiteY90" fmla="*/ 4813300 h 5257800"/>
                <a:gd name="connsiteX91" fmla="*/ 279400 w 5739758"/>
                <a:gd name="connsiteY91" fmla="*/ 4851400 h 5257800"/>
                <a:gd name="connsiteX92" fmla="*/ 228600 w 5739758"/>
                <a:gd name="connsiteY92" fmla="*/ 4927600 h 5257800"/>
                <a:gd name="connsiteX93" fmla="*/ 165100 w 5739758"/>
                <a:gd name="connsiteY93" fmla="*/ 5016500 h 5257800"/>
                <a:gd name="connsiteX94" fmla="*/ 101600 w 5739758"/>
                <a:gd name="connsiteY94" fmla="*/ 5143500 h 5257800"/>
                <a:gd name="connsiteX95" fmla="*/ 76200 w 5739758"/>
                <a:gd name="connsiteY95" fmla="*/ 5181600 h 5257800"/>
                <a:gd name="connsiteX96" fmla="*/ 38100 w 5739758"/>
                <a:gd name="connsiteY96" fmla="*/ 5207000 h 5257800"/>
                <a:gd name="connsiteX97" fmla="*/ 0 w 5739758"/>
                <a:gd name="connsiteY97" fmla="*/ 5257800 h 5257800"/>
                <a:gd name="connsiteX0" fmla="*/ 50800 w 5746025"/>
                <a:gd name="connsiteY0" fmla="*/ 0 h 5257800"/>
                <a:gd name="connsiteX1" fmla="*/ 2901950 w 5746025"/>
                <a:gd name="connsiteY1" fmla="*/ 1314450 h 5257800"/>
                <a:gd name="connsiteX2" fmla="*/ 2921000 w 5746025"/>
                <a:gd name="connsiteY2" fmla="*/ 1384300 h 5257800"/>
                <a:gd name="connsiteX3" fmla="*/ 2971800 w 5746025"/>
                <a:gd name="connsiteY3" fmla="*/ 1397000 h 5257800"/>
                <a:gd name="connsiteX4" fmla="*/ 3035300 w 5746025"/>
                <a:gd name="connsiteY4" fmla="*/ 1422400 h 5257800"/>
                <a:gd name="connsiteX5" fmla="*/ 3073400 w 5746025"/>
                <a:gd name="connsiteY5" fmla="*/ 1435100 h 5257800"/>
                <a:gd name="connsiteX6" fmla="*/ 3124200 w 5746025"/>
                <a:gd name="connsiteY6" fmla="*/ 1460500 h 5257800"/>
                <a:gd name="connsiteX7" fmla="*/ 3289300 w 5746025"/>
                <a:gd name="connsiteY7" fmla="*/ 1473200 h 5257800"/>
                <a:gd name="connsiteX8" fmla="*/ 3429000 w 5746025"/>
                <a:gd name="connsiteY8" fmla="*/ 1498600 h 5257800"/>
                <a:gd name="connsiteX9" fmla="*/ 3556000 w 5746025"/>
                <a:gd name="connsiteY9" fmla="*/ 1511300 h 5257800"/>
                <a:gd name="connsiteX10" fmla="*/ 3771900 w 5746025"/>
                <a:gd name="connsiteY10" fmla="*/ 1549400 h 5257800"/>
                <a:gd name="connsiteX11" fmla="*/ 3911600 w 5746025"/>
                <a:gd name="connsiteY11" fmla="*/ 1587500 h 5257800"/>
                <a:gd name="connsiteX12" fmla="*/ 3962400 w 5746025"/>
                <a:gd name="connsiteY12" fmla="*/ 1600200 h 5257800"/>
                <a:gd name="connsiteX13" fmla="*/ 4038600 w 5746025"/>
                <a:gd name="connsiteY13" fmla="*/ 1638300 h 5257800"/>
                <a:gd name="connsiteX14" fmla="*/ 4127500 w 5746025"/>
                <a:gd name="connsiteY14" fmla="*/ 1663700 h 5257800"/>
                <a:gd name="connsiteX15" fmla="*/ 4165600 w 5746025"/>
                <a:gd name="connsiteY15" fmla="*/ 1689100 h 5257800"/>
                <a:gd name="connsiteX16" fmla="*/ 4203700 w 5746025"/>
                <a:gd name="connsiteY16" fmla="*/ 1701800 h 5257800"/>
                <a:gd name="connsiteX17" fmla="*/ 4356100 w 5746025"/>
                <a:gd name="connsiteY17" fmla="*/ 1727200 h 5257800"/>
                <a:gd name="connsiteX18" fmla="*/ 4470400 w 5746025"/>
                <a:gd name="connsiteY18" fmla="*/ 1765300 h 5257800"/>
                <a:gd name="connsiteX19" fmla="*/ 4521200 w 5746025"/>
                <a:gd name="connsiteY19" fmla="*/ 1790700 h 5257800"/>
                <a:gd name="connsiteX20" fmla="*/ 4584700 w 5746025"/>
                <a:gd name="connsiteY20" fmla="*/ 1803400 h 5257800"/>
                <a:gd name="connsiteX21" fmla="*/ 4635500 w 5746025"/>
                <a:gd name="connsiteY21" fmla="*/ 1828800 h 5257800"/>
                <a:gd name="connsiteX22" fmla="*/ 4762500 w 5746025"/>
                <a:gd name="connsiteY22" fmla="*/ 1866900 h 5257800"/>
                <a:gd name="connsiteX23" fmla="*/ 4800600 w 5746025"/>
                <a:gd name="connsiteY23" fmla="*/ 1905000 h 5257800"/>
                <a:gd name="connsiteX24" fmla="*/ 4838700 w 5746025"/>
                <a:gd name="connsiteY24" fmla="*/ 1917700 h 5257800"/>
                <a:gd name="connsiteX25" fmla="*/ 4889500 w 5746025"/>
                <a:gd name="connsiteY25" fmla="*/ 1943100 h 5257800"/>
                <a:gd name="connsiteX26" fmla="*/ 4927600 w 5746025"/>
                <a:gd name="connsiteY26" fmla="*/ 1968500 h 5257800"/>
                <a:gd name="connsiteX27" fmla="*/ 4965700 w 5746025"/>
                <a:gd name="connsiteY27" fmla="*/ 1981200 h 5257800"/>
                <a:gd name="connsiteX28" fmla="*/ 5016500 w 5746025"/>
                <a:gd name="connsiteY28" fmla="*/ 2006600 h 5257800"/>
                <a:gd name="connsiteX29" fmla="*/ 5708650 w 5746025"/>
                <a:gd name="connsiteY29" fmla="*/ 2654300 h 5257800"/>
                <a:gd name="connsiteX30" fmla="*/ 5651500 w 5746025"/>
                <a:gd name="connsiteY30" fmla="*/ 2717800 h 5257800"/>
                <a:gd name="connsiteX31" fmla="*/ 5638800 w 5746025"/>
                <a:gd name="connsiteY31" fmla="*/ 2755900 h 5257800"/>
                <a:gd name="connsiteX32" fmla="*/ 5600700 w 5746025"/>
                <a:gd name="connsiteY32" fmla="*/ 2768600 h 5257800"/>
                <a:gd name="connsiteX33" fmla="*/ 5562600 w 5746025"/>
                <a:gd name="connsiteY33" fmla="*/ 2794000 h 5257800"/>
                <a:gd name="connsiteX34" fmla="*/ 5473700 w 5746025"/>
                <a:gd name="connsiteY34" fmla="*/ 2819400 h 5257800"/>
                <a:gd name="connsiteX35" fmla="*/ 5359400 w 5746025"/>
                <a:gd name="connsiteY35" fmla="*/ 2870200 h 5257800"/>
                <a:gd name="connsiteX36" fmla="*/ 5270500 w 5746025"/>
                <a:gd name="connsiteY36" fmla="*/ 2933700 h 5257800"/>
                <a:gd name="connsiteX37" fmla="*/ 5245100 w 5746025"/>
                <a:gd name="connsiteY37" fmla="*/ 2984500 h 5257800"/>
                <a:gd name="connsiteX38" fmla="*/ 5232400 w 5746025"/>
                <a:gd name="connsiteY38" fmla="*/ 3022600 h 5257800"/>
                <a:gd name="connsiteX39" fmla="*/ 5181600 w 5746025"/>
                <a:gd name="connsiteY39" fmla="*/ 3098800 h 5257800"/>
                <a:gd name="connsiteX40" fmla="*/ 5168900 w 5746025"/>
                <a:gd name="connsiteY40" fmla="*/ 3136900 h 5257800"/>
                <a:gd name="connsiteX41" fmla="*/ 5130800 w 5746025"/>
                <a:gd name="connsiteY41" fmla="*/ 3162300 h 5257800"/>
                <a:gd name="connsiteX42" fmla="*/ 5054600 w 5746025"/>
                <a:gd name="connsiteY42" fmla="*/ 3238500 h 5257800"/>
                <a:gd name="connsiteX43" fmla="*/ 5016500 w 5746025"/>
                <a:gd name="connsiteY43" fmla="*/ 3263900 h 5257800"/>
                <a:gd name="connsiteX44" fmla="*/ 4965700 w 5746025"/>
                <a:gd name="connsiteY44" fmla="*/ 3314700 h 5257800"/>
                <a:gd name="connsiteX45" fmla="*/ 4927600 w 5746025"/>
                <a:gd name="connsiteY45" fmla="*/ 3327400 h 5257800"/>
                <a:gd name="connsiteX46" fmla="*/ 4851400 w 5746025"/>
                <a:gd name="connsiteY46" fmla="*/ 3390900 h 5257800"/>
                <a:gd name="connsiteX47" fmla="*/ 4762500 w 5746025"/>
                <a:gd name="connsiteY47" fmla="*/ 3454400 h 5257800"/>
                <a:gd name="connsiteX48" fmla="*/ 4711700 w 5746025"/>
                <a:gd name="connsiteY48" fmla="*/ 3467100 h 5257800"/>
                <a:gd name="connsiteX49" fmla="*/ 4635500 w 5746025"/>
                <a:gd name="connsiteY49" fmla="*/ 3492500 h 5257800"/>
                <a:gd name="connsiteX50" fmla="*/ 4445000 w 5746025"/>
                <a:gd name="connsiteY50" fmla="*/ 3530600 h 5257800"/>
                <a:gd name="connsiteX51" fmla="*/ 4394200 w 5746025"/>
                <a:gd name="connsiteY51" fmla="*/ 3556000 h 5257800"/>
                <a:gd name="connsiteX52" fmla="*/ 4241800 w 5746025"/>
                <a:gd name="connsiteY52" fmla="*/ 3581400 h 5257800"/>
                <a:gd name="connsiteX53" fmla="*/ 4203700 w 5746025"/>
                <a:gd name="connsiteY53" fmla="*/ 3606800 h 5257800"/>
                <a:gd name="connsiteX54" fmla="*/ 4038600 w 5746025"/>
                <a:gd name="connsiteY54" fmla="*/ 3657600 h 5257800"/>
                <a:gd name="connsiteX55" fmla="*/ 3962400 w 5746025"/>
                <a:gd name="connsiteY55" fmla="*/ 3708400 h 5257800"/>
                <a:gd name="connsiteX56" fmla="*/ 3810000 w 5746025"/>
                <a:gd name="connsiteY56" fmla="*/ 3746500 h 5257800"/>
                <a:gd name="connsiteX57" fmla="*/ 3759200 w 5746025"/>
                <a:gd name="connsiteY57" fmla="*/ 3771900 h 5257800"/>
                <a:gd name="connsiteX58" fmla="*/ 3619500 w 5746025"/>
                <a:gd name="connsiteY58" fmla="*/ 3835400 h 5257800"/>
                <a:gd name="connsiteX59" fmla="*/ 3543300 w 5746025"/>
                <a:gd name="connsiteY59" fmla="*/ 3873500 h 5257800"/>
                <a:gd name="connsiteX60" fmla="*/ 3479800 w 5746025"/>
                <a:gd name="connsiteY60" fmla="*/ 3898900 h 5257800"/>
                <a:gd name="connsiteX61" fmla="*/ 3403600 w 5746025"/>
                <a:gd name="connsiteY61" fmla="*/ 3911600 h 5257800"/>
                <a:gd name="connsiteX62" fmla="*/ 3340100 w 5746025"/>
                <a:gd name="connsiteY62" fmla="*/ 3924300 h 5257800"/>
                <a:gd name="connsiteX63" fmla="*/ 3302000 w 5746025"/>
                <a:gd name="connsiteY63" fmla="*/ 3937000 h 5257800"/>
                <a:gd name="connsiteX64" fmla="*/ 3124200 w 5746025"/>
                <a:gd name="connsiteY64" fmla="*/ 3962400 h 5257800"/>
                <a:gd name="connsiteX65" fmla="*/ 2679700 w 5746025"/>
                <a:gd name="connsiteY65" fmla="*/ 3987800 h 5257800"/>
                <a:gd name="connsiteX66" fmla="*/ 2603500 w 5746025"/>
                <a:gd name="connsiteY66" fmla="*/ 4000500 h 5257800"/>
                <a:gd name="connsiteX67" fmla="*/ 2387600 w 5746025"/>
                <a:gd name="connsiteY67" fmla="*/ 4025900 h 5257800"/>
                <a:gd name="connsiteX68" fmla="*/ 2184400 w 5746025"/>
                <a:gd name="connsiteY68" fmla="*/ 4051300 h 5257800"/>
                <a:gd name="connsiteX69" fmla="*/ 2044700 w 5746025"/>
                <a:gd name="connsiteY69" fmla="*/ 4076700 h 5257800"/>
                <a:gd name="connsiteX70" fmla="*/ 1993900 w 5746025"/>
                <a:gd name="connsiteY70" fmla="*/ 4089400 h 5257800"/>
                <a:gd name="connsiteX71" fmla="*/ 1892300 w 5746025"/>
                <a:gd name="connsiteY71" fmla="*/ 4102100 h 5257800"/>
                <a:gd name="connsiteX72" fmla="*/ 1714500 w 5746025"/>
                <a:gd name="connsiteY72" fmla="*/ 4127500 h 5257800"/>
                <a:gd name="connsiteX73" fmla="*/ 1676400 w 5746025"/>
                <a:gd name="connsiteY73" fmla="*/ 4152900 h 5257800"/>
                <a:gd name="connsiteX74" fmla="*/ 1549400 w 5746025"/>
                <a:gd name="connsiteY74" fmla="*/ 4165600 h 5257800"/>
                <a:gd name="connsiteX75" fmla="*/ 1333500 w 5746025"/>
                <a:gd name="connsiteY75" fmla="*/ 4203700 h 5257800"/>
                <a:gd name="connsiteX76" fmla="*/ 1130300 w 5746025"/>
                <a:gd name="connsiteY76" fmla="*/ 4229100 h 5257800"/>
                <a:gd name="connsiteX77" fmla="*/ 1079500 w 5746025"/>
                <a:gd name="connsiteY77" fmla="*/ 4241800 h 5257800"/>
                <a:gd name="connsiteX78" fmla="*/ 1003300 w 5746025"/>
                <a:gd name="connsiteY78" fmla="*/ 4254500 h 5257800"/>
                <a:gd name="connsiteX79" fmla="*/ 927100 w 5746025"/>
                <a:gd name="connsiteY79" fmla="*/ 4279900 h 5257800"/>
                <a:gd name="connsiteX80" fmla="*/ 838200 w 5746025"/>
                <a:gd name="connsiteY80" fmla="*/ 4343400 h 5257800"/>
                <a:gd name="connsiteX81" fmla="*/ 749300 w 5746025"/>
                <a:gd name="connsiteY81" fmla="*/ 4406900 h 5257800"/>
                <a:gd name="connsiteX82" fmla="*/ 711200 w 5746025"/>
                <a:gd name="connsiteY82" fmla="*/ 4419600 h 5257800"/>
                <a:gd name="connsiteX83" fmla="*/ 635000 w 5746025"/>
                <a:gd name="connsiteY83" fmla="*/ 4483100 h 5257800"/>
                <a:gd name="connsiteX84" fmla="*/ 584200 w 5746025"/>
                <a:gd name="connsiteY84" fmla="*/ 4521200 h 5257800"/>
                <a:gd name="connsiteX85" fmla="*/ 508000 w 5746025"/>
                <a:gd name="connsiteY85" fmla="*/ 4572000 h 5257800"/>
                <a:gd name="connsiteX86" fmla="*/ 457200 w 5746025"/>
                <a:gd name="connsiteY86" fmla="*/ 4622800 h 5257800"/>
                <a:gd name="connsiteX87" fmla="*/ 381000 w 5746025"/>
                <a:gd name="connsiteY87" fmla="*/ 4699000 h 5257800"/>
                <a:gd name="connsiteX88" fmla="*/ 330200 w 5746025"/>
                <a:gd name="connsiteY88" fmla="*/ 4775200 h 5257800"/>
                <a:gd name="connsiteX89" fmla="*/ 317500 w 5746025"/>
                <a:gd name="connsiteY89" fmla="*/ 4813300 h 5257800"/>
                <a:gd name="connsiteX90" fmla="*/ 279400 w 5746025"/>
                <a:gd name="connsiteY90" fmla="*/ 4851400 h 5257800"/>
                <a:gd name="connsiteX91" fmla="*/ 228600 w 5746025"/>
                <a:gd name="connsiteY91" fmla="*/ 4927600 h 5257800"/>
                <a:gd name="connsiteX92" fmla="*/ 165100 w 5746025"/>
                <a:gd name="connsiteY92" fmla="*/ 5016500 h 5257800"/>
                <a:gd name="connsiteX93" fmla="*/ 101600 w 5746025"/>
                <a:gd name="connsiteY93" fmla="*/ 5143500 h 5257800"/>
                <a:gd name="connsiteX94" fmla="*/ 76200 w 5746025"/>
                <a:gd name="connsiteY94" fmla="*/ 5181600 h 5257800"/>
                <a:gd name="connsiteX95" fmla="*/ 38100 w 5746025"/>
                <a:gd name="connsiteY95" fmla="*/ 5207000 h 5257800"/>
                <a:gd name="connsiteX96" fmla="*/ 0 w 5746025"/>
                <a:gd name="connsiteY96" fmla="*/ 5257800 h 5257800"/>
                <a:gd name="connsiteX0" fmla="*/ 50800 w 5749637"/>
                <a:gd name="connsiteY0" fmla="*/ 0 h 5257800"/>
                <a:gd name="connsiteX1" fmla="*/ 2901950 w 5749637"/>
                <a:gd name="connsiteY1" fmla="*/ 1314450 h 5257800"/>
                <a:gd name="connsiteX2" fmla="*/ 2921000 w 5749637"/>
                <a:gd name="connsiteY2" fmla="*/ 1384300 h 5257800"/>
                <a:gd name="connsiteX3" fmla="*/ 2971800 w 5749637"/>
                <a:gd name="connsiteY3" fmla="*/ 1397000 h 5257800"/>
                <a:gd name="connsiteX4" fmla="*/ 3035300 w 5749637"/>
                <a:gd name="connsiteY4" fmla="*/ 1422400 h 5257800"/>
                <a:gd name="connsiteX5" fmla="*/ 3073400 w 5749637"/>
                <a:gd name="connsiteY5" fmla="*/ 1435100 h 5257800"/>
                <a:gd name="connsiteX6" fmla="*/ 3124200 w 5749637"/>
                <a:gd name="connsiteY6" fmla="*/ 1460500 h 5257800"/>
                <a:gd name="connsiteX7" fmla="*/ 3289300 w 5749637"/>
                <a:gd name="connsiteY7" fmla="*/ 1473200 h 5257800"/>
                <a:gd name="connsiteX8" fmla="*/ 3429000 w 5749637"/>
                <a:gd name="connsiteY8" fmla="*/ 1498600 h 5257800"/>
                <a:gd name="connsiteX9" fmla="*/ 3556000 w 5749637"/>
                <a:gd name="connsiteY9" fmla="*/ 1511300 h 5257800"/>
                <a:gd name="connsiteX10" fmla="*/ 3771900 w 5749637"/>
                <a:gd name="connsiteY10" fmla="*/ 1549400 h 5257800"/>
                <a:gd name="connsiteX11" fmla="*/ 3911600 w 5749637"/>
                <a:gd name="connsiteY11" fmla="*/ 1587500 h 5257800"/>
                <a:gd name="connsiteX12" fmla="*/ 3962400 w 5749637"/>
                <a:gd name="connsiteY12" fmla="*/ 1600200 h 5257800"/>
                <a:gd name="connsiteX13" fmla="*/ 4038600 w 5749637"/>
                <a:gd name="connsiteY13" fmla="*/ 1638300 h 5257800"/>
                <a:gd name="connsiteX14" fmla="*/ 4127500 w 5749637"/>
                <a:gd name="connsiteY14" fmla="*/ 1663700 h 5257800"/>
                <a:gd name="connsiteX15" fmla="*/ 4165600 w 5749637"/>
                <a:gd name="connsiteY15" fmla="*/ 1689100 h 5257800"/>
                <a:gd name="connsiteX16" fmla="*/ 4203700 w 5749637"/>
                <a:gd name="connsiteY16" fmla="*/ 1701800 h 5257800"/>
                <a:gd name="connsiteX17" fmla="*/ 4356100 w 5749637"/>
                <a:gd name="connsiteY17" fmla="*/ 1727200 h 5257800"/>
                <a:gd name="connsiteX18" fmla="*/ 4470400 w 5749637"/>
                <a:gd name="connsiteY18" fmla="*/ 1765300 h 5257800"/>
                <a:gd name="connsiteX19" fmla="*/ 4521200 w 5749637"/>
                <a:gd name="connsiteY19" fmla="*/ 1790700 h 5257800"/>
                <a:gd name="connsiteX20" fmla="*/ 4584700 w 5749637"/>
                <a:gd name="connsiteY20" fmla="*/ 1803400 h 5257800"/>
                <a:gd name="connsiteX21" fmla="*/ 4635500 w 5749637"/>
                <a:gd name="connsiteY21" fmla="*/ 1828800 h 5257800"/>
                <a:gd name="connsiteX22" fmla="*/ 4762500 w 5749637"/>
                <a:gd name="connsiteY22" fmla="*/ 1866900 h 5257800"/>
                <a:gd name="connsiteX23" fmla="*/ 4800600 w 5749637"/>
                <a:gd name="connsiteY23" fmla="*/ 1905000 h 5257800"/>
                <a:gd name="connsiteX24" fmla="*/ 4838700 w 5749637"/>
                <a:gd name="connsiteY24" fmla="*/ 1917700 h 5257800"/>
                <a:gd name="connsiteX25" fmla="*/ 4889500 w 5749637"/>
                <a:gd name="connsiteY25" fmla="*/ 1943100 h 5257800"/>
                <a:gd name="connsiteX26" fmla="*/ 4927600 w 5749637"/>
                <a:gd name="connsiteY26" fmla="*/ 1968500 h 5257800"/>
                <a:gd name="connsiteX27" fmla="*/ 4965700 w 5749637"/>
                <a:gd name="connsiteY27" fmla="*/ 1981200 h 5257800"/>
                <a:gd name="connsiteX28" fmla="*/ 5708650 w 5749637"/>
                <a:gd name="connsiteY28" fmla="*/ 2654300 h 5257800"/>
                <a:gd name="connsiteX29" fmla="*/ 5651500 w 5749637"/>
                <a:gd name="connsiteY29" fmla="*/ 2717800 h 5257800"/>
                <a:gd name="connsiteX30" fmla="*/ 5638800 w 5749637"/>
                <a:gd name="connsiteY30" fmla="*/ 2755900 h 5257800"/>
                <a:gd name="connsiteX31" fmla="*/ 5600700 w 5749637"/>
                <a:gd name="connsiteY31" fmla="*/ 2768600 h 5257800"/>
                <a:gd name="connsiteX32" fmla="*/ 5562600 w 5749637"/>
                <a:gd name="connsiteY32" fmla="*/ 2794000 h 5257800"/>
                <a:gd name="connsiteX33" fmla="*/ 5473700 w 5749637"/>
                <a:gd name="connsiteY33" fmla="*/ 2819400 h 5257800"/>
                <a:gd name="connsiteX34" fmla="*/ 5359400 w 5749637"/>
                <a:gd name="connsiteY34" fmla="*/ 2870200 h 5257800"/>
                <a:gd name="connsiteX35" fmla="*/ 5270500 w 5749637"/>
                <a:gd name="connsiteY35" fmla="*/ 2933700 h 5257800"/>
                <a:gd name="connsiteX36" fmla="*/ 5245100 w 5749637"/>
                <a:gd name="connsiteY36" fmla="*/ 2984500 h 5257800"/>
                <a:gd name="connsiteX37" fmla="*/ 5232400 w 5749637"/>
                <a:gd name="connsiteY37" fmla="*/ 3022600 h 5257800"/>
                <a:gd name="connsiteX38" fmla="*/ 5181600 w 5749637"/>
                <a:gd name="connsiteY38" fmla="*/ 3098800 h 5257800"/>
                <a:gd name="connsiteX39" fmla="*/ 5168900 w 5749637"/>
                <a:gd name="connsiteY39" fmla="*/ 3136900 h 5257800"/>
                <a:gd name="connsiteX40" fmla="*/ 5130800 w 5749637"/>
                <a:gd name="connsiteY40" fmla="*/ 3162300 h 5257800"/>
                <a:gd name="connsiteX41" fmla="*/ 5054600 w 5749637"/>
                <a:gd name="connsiteY41" fmla="*/ 3238500 h 5257800"/>
                <a:gd name="connsiteX42" fmla="*/ 5016500 w 5749637"/>
                <a:gd name="connsiteY42" fmla="*/ 3263900 h 5257800"/>
                <a:gd name="connsiteX43" fmla="*/ 4965700 w 5749637"/>
                <a:gd name="connsiteY43" fmla="*/ 3314700 h 5257800"/>
                <a:gd name="connsiteX44" fmla="*/ 4927600 w 5749637"/>
                <a:gd name="connsiteY44" fmla="*/ 3327400 h 5257800"/>
                <a:gd name="connsiteX45" fmla="*/ 4851400 w 5749637"/>
                <a:gd name="connsiteY45" fmla="*/ 3390900 h 5257800"/>
                <a:gd name="connsiteX46" fmla="*/ 4762500 w 5749637"/>
                <a:gd name="connsiteY46" fmla="*/ 3454400 h 5257800"/>
                <a:gd name="connsiteX47" fmla="*/ 4711700 w 5749637"/>
                <a:gd name="connsiteY47" fmla="*/ 3467100 h 5257800"/>
                <a:gd name="connsiteX48" fmla="*/ 4635500 w 5749637"/>
                <a:gd name="connsiteY48" fmla="*/ 3492500 h 5257800"/>
                <a:gd name="connsiteX49" fmla="*/ 4445000 w 5749637"/>
                <a:gd name="connsiteY49" fmla="*/ 3530600 h 5257800"/>
                <a:gd name="connsiteX50" fmla="*/ 4394200 w 5749637"/>
                <a:gd name="connsiteY50" fmla="*/ 3556000 h 5257800"/>
                <a:gd name="connsiteX51" fmla="*/ 4241800 w 5749637"/>
                <a:gd name="connsiteY51" fmla="*/ 3581400 h 5257800"/>
                <a:gd name="connsiteX52" fmla="*/ 4203700 w 5749637"/>
                <a:gd name="connsiteY52" fmla="*/ 3606800 h 5257800"/>
                <a:gd name="connsiteX53" fmla="*/ 4038600 w 5749637"/>
                <a:gd name="connsiteY53" fmla="*/ 3657600 h 5257800"/>
                <a:gd name="connsiteX54" fmla="*/ 3962400 w 5749637"/>
                <a:gd name="connsiteY54" fmla="*/ 3708400 h 5257800"/>
                <a:gd name="connsiteX55" fmla="*/ 3810000 w 5749637"/>
                <a:gd name="connsiteY55" fmla="*/ 3746500 h 5257800"/>
                <a:gd name="connsiteX56" fmla="*/ 3759200 w 5749637"/>
                <a:gd name="connsiteY56" fmla="*/ 3771900 h 5257800"/>
                <a:gd name="connsiteX57" fmla="*/ 3619500 w 5749637"/>
                <a:gd name="connsiteY57" fmla="*/ 3835400 h 5257800"/>
                <a:gd name="connsiteX58" fmla="*/ 3543300 w 5749637"/>
                <a:gd name="connsiteY58" fmla="*/ 3873500 h 5257800"/>
                <a:gd name="connsiteX59" fmla="*/ 3479800 w 5749637"/>
                <a:gd name="connsiteY59" fmla="*/ 3898900 h 5257800"/>
                <a:gd name="connsiteX60" fmla="*/ 3403600 w 5749637"/>
                <a:gd name="connsiteY60" fmla="*/ 3911600 h 5257800"/>
                <a:gd name="connsiteX61" fmla="*/ 3340100 w 5749637"/>
                <a:gd name="connsiteY61" fmla="*/ 3924300 h 5257800"/>
                <a:gd name="connsiteX62" fmla="*/ 3302000 w 5749637"/>
                <a:gd name="connsiteY62" fmla="*/ 3937000 h 5257800"/>
                <a:gd name="connsiteX63" fmla="*/ 3124200 w 5749637"/>
                <a:gd name="connsiteY63" fmla="*/ 3962400 h 5257800"/>
                <a:gd name="connsiteX64" fmla="*/ 2679700 w 5749637"/>
                <a:gd name="connsiteY64" fmla="*/ 3987800 h 5257800"/>
                <a:gd name="connsiteX65" fmla="*/ 2603500 w 5749637"/>
                <a:gd name="connsiteY65" fmla="*/ 4000500 h 5257800"/>
                <a:gd name="connsiteX66" fmla="*/ 2387600 w 5749637"/>
                <a:gd name="connsiteY66" fmla="*/ 4025900 h 5257800"/>
                <a:gd name="connsiteX67" fmla="*/ 2184400 w 5749637"/>
                <a:gd name="connsiteY67" fmla="*/ 4051300 h 5257800"/>
                <a:gd name="connsiteX68" fmla="*/ 2044700 w 5749637"/>
                <a:gd name="connsiteY68" fmla="*/ 4076700 h 5257800"/>
                <a:gd name="connsiteX69" fmla="*/ 1993900 w 5749637"/>
                <a:gd name="connsiteY69" fmla="*/ 4089400 h 5257800"/>
                <a:gd name="connsiteX70" fmla="*/ 1892300 w 5749637"/>
                <a:gd name="connsiteY70" fmla="*/ 4102100 h 5257800"/>
                <a:gd name="connsiteX71" fmla="*/ 1714500 w 5749637"/>
                <a:gd name="connsiteY71" fmla="*/ 4127500 h 5257800"/>
                <a:gd name="connsiteX72" fmla="*/ 1676400 w 5749637"/>
                <a:gd name="connsiteY72" fmla="*/ 4152900 h 5257800"/>
                <a:gd name="connsiteX73" fmla="*/ 1549400 w 5749637"/>
                <a:gd name="connsiteY73" fmla="*/ 4165600 h 5257800"/>
                <a:gd name="connsiteX74" fmla="*/ 1333500 w 5749637"/>
                <a:gd name="connsiteY74" fmla="*/ 4203700 h 5257800"/>
                <a:gd name="connsiteX75" fmla="*/ 1130300 w 5749637"/>
                <a:gd name="connsiteY75" fmla="*/ 4229100 h 5257800"/>
                <a:gd name="connsiteX76" fmla="*/ 1079500 w 5749637"/>
                <a:gd name="connsiteY76" fmla="*/ 4241800 h 5257800"/>
                <a:gd name="connsiteX77" fmla="*/ 1003300 w 5749637"/>
                <a:gd name="connsiteY77" fmla="*/ 4254500 h 5257800"/>
                <a:gd name="connsiteX78" fmla="*/ 927100 w 5749637"/>
                <a:gd name="connsiteY78" fmla="*/ 4279900 h 5257800"/>
                <a:gd name="connsiteX79" fmla="*/ 838200 w 5749637"/>
                <a:gd name="connsiteY79" fmla="*/ 4343400 h 5257800"/>
                <a:gd name="connsiteX80" fmla="*/ 749300 w 5749637"/>
                <a:gd name="connsiteY80" fmla="*/ 4406900 h 5257800"/>
                <a:gd name="connsiteX81" fmla="*/ 711200 w 5749637"/>
                <a:gd name="connsiteY81" fmla="*/ 4419600 h 5257800"/>
                <a:gd name="connsiteX82" fmla="*/ 635000 w 5749637"/>
                <a:gd name="connsiteY82" fmla="*/ 4483100 h 5257800"/>
                <a:gd name="connsiteX83" fmla="*/ 584200 w 5749637"/>
                <a:gd name="connsiteY83" fmla="*/ 4521200 h 5257800"/>
                <a:gd name="connsiteX84" fmla="*/ 508000 w 5749637"/>
                <a:gd name="connsiteY84" fmla="*/ 4572000 h 5257800"/>
                <a:gd name="connsiteX85" fmla="*/ 457200 w 5749637"/>
                <a:gd name="connsiteY85" fmla="*/ 4622800 h 5257800"/>
                <a:gd name="connsiteX86" fmla="*/ 381000 w 5749637"/>
                <a:gd name="connsiteY86" fmla="*/ 4699000 h 5257800"/>
                <a:gd name="connsiteX87" fmla="*/ 330200 w 5749637"/>
                <a:gd name="connsiteY87" fmla="*/ 4775200 h 5257800"/>
                <a:gd name="connsiteX88" fmla="*/ 317500 w 5749637"/>
                <a:gd name="connsiteY88" fmla="*/ 4813300 h 5257800"/>
                <a:gd name="connsiteX89" fmla="*/ 279400 w 5749637"/>
                <a:gd name="connsiteY89" fmla="*/ 4851400 h 5257800"/>
                <a:gd name="connsiteX90" fmla="*/ 228600 w 5749637"/>
                <a:gd name="connsiteY90" fmla="*/ 4927600 h 5257800"/>
                <a:gd name="connsiteX91" fmla="*/ 165100 w 5749637"/>
                <a:gd name="connsiteY91" fmla="*/ 5016500 h 5257800"/>
                <a:gd name="connsiteX92" fmla="*/ 101600 w 5749637"/>
                <a:gd name="connsiteY92" fmla="*/ 5143500 h 5257800"/>
                <a:gd name="connsiteX93" fmla="*/ 76200 w 5749637"/>
                <a:gd name="connsiteY93" fmla="*/ 5181600 h 5257800"/>
                <a:gd name="connsiteX94" fmla="*/ 38100 w 5749637"/>
                <a:gd name="connsiteY94" fmla="*/ 5207000 h 5257800"/>
                <a:gd name="connsiteX95" fmla="*/ 0 w 5749637"/>
                <a:gd name="connsiteY95" fmla="*/ 5257800 h 5257800"/>
                <a:gd name="connsiteX0" fmla="*/ 50800 w 5752356"/>
                <a:gd name="connsiteY0" fmla="*/ 0 h 5257800"/>
                <a:gd name="connsiteX1" fmla="*/ 2901950 w 5752356"/>
                <a:gd name="connsiteY1" fmla="*/ 1314450 h 5257800"/>
                <a:gd name="connsiteX2" fmla="*/ 2921000 w 5752356"/>
                <a:gd name="connsiteY2" fmla="*/ 1384300 h 5257800"/>
                <a:gd name="connsiteX3" fmla="*/ 2971800 w 5752356"/>
                <a:gd name="connsiteY3" fmla="*/ 1397000 h 5257800"/>
                <a:gd name="connsiteX4" fmla="*/ 3035300 w 5752356"/>
                <a:gd name="connsiteY4" fmla="*/ 1422400 h 5257800"/>
                <a:gd name="connsiteX5" fmla="*/ 3073400 w 5752356"/>
                <a:gd name="connsiteY5" fmla="*/ 1435100 h 5257800"/>
                <a:gd name="connsiteX6" fmla="*/ 3124200 w 5752356"/>
                <a:gd name="connsiteY6" fmla="*/ 1460500 h 5257800"/>
                <a:gd name="connsiteX7" fmla="*/ 3289300 w 5752356"/>
                <a:gd name="connsiteY7" fmla="*/ 1473200 h 5257800"/>
                <a:gd name="connsiteX8" fmla="*/ 3429000 w 5752356"/>
                <a:gd name="connsiteY8" fmla="*/ 1498600 h 5257800"/>
                <a:gd name="connsiteX9" fmla="*/ 3556000 w 5752356"/>
                <a:gd name="connsiteY9" fmla="*/ 1511300 h 5257800"/>
                <a:gd name="connsiteX10" fmla="*/ 3771900 w 5752356"/>
                <a:gd name="connsiteY10" fmla="*/ 1549400 h 5257800"/>
                <a:gd name="connsiteX11" fmla="*/ 3911600 w 5752356"/>
                <a:gd name="connsiteY11" fmla="*/ 1587500 h 5257800"/>
                <a:gd name="connsiteX12" fmla="*/ 3962400 w 5752356"/>
                <a:gd name="connsiteY12" fmla="*/ 1600200 h 5257800"/>
                <a:gd name="connsiteX13" fmla="*/ 4038600 w 5752356"/>
                <a:gd name="connsiteY13" fmla="*/ 1638300 h 5257800"/>
                <a:gd name="connsiteX14" fmla="*/ 4127500 w 5752356"/>
                <a:gd name="connsiteY14" fmla="*/ 1663700 h 5257800"/>
                <a:gd name="connsiteX15" fmla="*/ 4165600 w 5752356"/>
                <a:gd name="connsiteY15" fmla="*/ 1689100 h 5257800"/>
                <a:gd name="connsiteX16" fmla="*/ 4203700 w 5752356"/>
                <a:gd name="connsiteY16" fmla="*/ 1701800 h 5257800"/>
                <a:gd name="connsiteX17" fmla="*/ 4356100 w 5752356"/>
                <a:gd name="connsiteY17" fmla="*/ 1727200 h 5257800"/>
                <a:gd name="connsiteX18" fmla="*/ 4470400 w 5752356"/>
                <a:gd name="connsiteY18" fmla="*/ 1765300 h 5257800"/>
                <a:gd name="connsiteX19" fmla="*/ 4521200 w 5752356"/>
                <a:gd name="connsiteY19" fmla="*/ 1790700 h 5257800"/>
                <a:gd name="connsiteX20" fmla="*/ 4584700 w 5752356"/>
                <a:gd name="connsiteY20" fmla="*/ 1803400 h 5257800"/>
                <a:gd name="connsiteX21" fmla="*/ 4635500 w 5752356"/>
                <a:gd name="connsiteY21" fmla="*/ 1828800 h 5257800"/>
                <a:gd name="connsiteX22" fmla="*/ 4762500 w 5752356"/>
                <a:gd name="connsiteY22" fmla="*/ 1866900 h 5257800"/>
                <a:gd name="connsiteX23" fmla="*/ 4800600 w 5752356"/>
                <a:gd name="connsiteY23" fmla="*/ 1905000 h 5257800"/>
                <a:gd name="connsiteX24" fmla="*/ 4838700 w 5752356"/>
                <a:gd name="connsiteY24" fmla="*/ 1917700 h 5257800"/>
                <a:gd name="connsiteX25" fmla="*/ 4889500 w 5752356"/>
                <a:gd name="connsiteY25" fmla="*/ 1943100 h 5257800"/>
                <a:gd name="connsiteX26" fmla="*/ 4927600 w 5752356"/>
                <a:gd name="connsiteY26" fmla="*/ 1968500 h 5257800"/>
                <a:gd name="connsiteX27" fmla="*/ 5708650 w 5752356"/>
                <a:gd name="connsiteY27" fmla="*/ 2654300 h 5257800"/>
                <a:gd name="connsiteX28" fmla="*/ 5651500 w 5752356"/>
                <a:gd name="connsiteY28" fmla="*/ 2717800 h 5257800"/>
                <a:gd name="connsiteX29" fmla="*/ 5638800 w 5752356"/>
                <a:gd name="connsiteY29" fmla="*/ 2755900 h 5257800"/>
                <a:gd name="connsiteX30" fmla="*/ 5600700 w 5752356"/>
                <a:gd name="connsiteY30" fmla="*/ 2768600 h 5257800"/>
                <a:gd name="connsiteX31" fmla="*/ 5562600 w 5752356"/>
                <a:gd name="connsiteY31" fmla="*/ 2794000 h 5257800"/>
                <a:gd name="connsiteX32" fmla="*/ 5473700 w 5752356"/>
                <a:gd name="connsiteY32" fmla="*/ 2819400 h 5257800"/>
                <a:gd name="connsiteX33" fmla="*/ 5359400 w 5752356"/>
                <a:gd name="connsiteY33" fmla="*/ 2870200 h 5257800"/>
                <a:gd name="connsiteX34" fmla="*/ 5270500 w 5752356"/>
                <a:gd name="connsiteY34" fmla="*/ 2933700 h 5257800"/>
                <a:gd name="connsiteX35" fmla="*/ 5245100 w 5752356"/>
                <a:gd name="connsiteY35" fmla="*/ 2984500 h 5257800"/>
                <a:gd name="connsiteX36" fmla="*/ 5232400 w 5752356"/>
                <a:gd name="connsiteY36" fmla="*/ 3022600 h 5257800"/>
                <a:gd name="connsiteX37" fmla="*/ 5181600 w 5752356"/>
                <a:gd name="connsiteY37" fmla="*/ 3098800 h 5257800"/>
                <a:gd name="connsiteX38" fmla="*/ 5168900 w 5752356"/>
                <a:gd name="connsiteY38" fmla="*/ 3136900 h 5257800"/>
                <a:gd name="connsiteX39" fmla="*/ 5130800 w 5752356"/>
                <a:gd name="connsiteY39" fmla="*/ 3162300 h 5257800"/>
                <a:gd name="connsiteX40" fmla="*/ 5054600 w 5752356"/>
                <a:gd name="connsiteY40" fmla="*/ 3238500 h 5257800"/>
                <a:gd name="connsiteX41" fmla="*/ 5016500 w 5752356"/>
                <a:gd name="connsiteY41" fmla="*/ 3263900 h 5257800"/>
                <a:gd name="connsiteX42" fmla="*/ 4965700 w 5752356"/>
                <a:gd name="connsiteY42" fmla="*/ 3314700 h 5257800"/>
                <a:gd name="connsiteX43" fmla="*/ 4927600 w 5752356"/>
                <a:gd name="connsiteY43" fmla="*/ 3327400 h 5257800"/>
                <a:gd name="connsiteX44" fmla="*/ 4851400 w 5752356"/>
                <a:gd name="connsiteY44" fmla="*/ 3390900 h 5257800"/>
                <a:gd name="connsiteX45" fmla="*/ 4762500 w 5752356"/>
                <a:gd name="connsiteY45" fmla="*/ 3454400 h 5257800"/>
                <a:gd name="connsiteX46" fmla="*/ 4711700 w 5752356"/>
                <a:gd name="connsiteY46" fmla="*/ 3467100 h 5257800"/>
                <a:gd name="connsiteX47" fmla="*/ 4635500 w 5752356"/>
                <a:gd name="connsiteY47" fmla="*/ 3492500 h 5257800"/>
                <a:gd name="connsiteX48" fmla="*/ 4445000 w 5752356"/>
                <a:gd name="connsiteY48" fmla="*/ 3530600 h 5257800"/>
                <a:gd name="connsiteX49" fmla="*/ 4394200 w 5752356"/>
                <a:gd name="connsiteY49" fmla="*/ 3556000 h 5257800"/>
                <a:gd name="connsiteX50" fmla="*/ 4241800 w 5752356"/>
                <a:gd name="connsiteY50" fmla="*/ 3581400 h 5257800"/>
                <a:gd name="connsiteX51" fmla="*/ 4203700 w 5752356"/>
                <a:gd name="connsiteY51" fmla="*/ 3606800 h 5257800"/>
                <a:gd name="connsiteX52" fmla="*/ 4038600 w 5752356"/>
                <a:gd name="connsiteY52" fmla="*/ 3657600 h 5257800"/>
                <a:gd name="connsiteX53" fmla="*/ 3962400 w 5752356"/>
                <a:gd name="connsiteY53" fmla="*/ 3708400 h 5257800"/>
                <a:gd name="connsiteX54" fmla="*/ 3810000 w 5752356"/>
                <a:gd name="connsiteY54" fmla="*/ 3746500 h 5257800"/>
                <a:gd name="connsiteX55" fmla="*/ 3759200 w 5752356"/>
                <a:gd name="connsiteY55" fmla="*/ 3771900 h 5257800"/>
                <a:gd name="connsiteX56" fmla="*/ 3619500 w 5752356"/>
                <a:gd name="connsiteY56" fmla="*/ 3835400 h 5257800"/>
                <a:gd name="connsiteX57" fmla="*/ 3543300 w 5752356"/>
                <a:gd name="connsiteY57" fmla="*/ 3873500 h 5257800"/>
                <a:gd name="connsiteX58" fmla="*/ 3479800 w 5752356"/>
                <a:gd name="connsiteY58" fmla="*/ 3898900 h 5257800"/>
                <a:gd name="connsiteX59" fmla="*/ 3403600 w 5752356"/>
                <a:gd name="connsiteY59" fmla="*/ 3911600 h 5257800"/>
                <a:gd name="connsiteX60" fmla="*/ 3340100 w 5752356"/>
                <a:gd name="connsiteY60" fmla="*/ 3924300 h 5257800"/>
                <a:gd name="connsiteX61" fmla="*/ 3302000 w 5752356"/>
                <a:gd name="connsiteY61" fmla="*/ 3937000 h 5257800"/>
                <a:gd name="connsiteX62" fmla="*/ 3124200 w 5752356"/>
                <a:gd name="connsiteY62" fmla="*/ 3962400 h 5257800"/>
                <a:gd name="connsiteX63" fmla="*/ 2679700 w 5752356"/>
                <a:gd name="connsiteY63" fmla="*/ 3987800 h 5257800"/>
                <a:gd name="connsiteX64" fmla="*/ 2603500 w 5752356"/>
                <a:gd name="connsiteY64" fmla="*/ 4000500 h 5257800"/>
                <a:gd name="connsiteX65" fmla="*/ 2387600 w 5752356"/>
                <a:gd name="connsiteY65" fmla="*/ 4025900 h 5257800"/>
                <a:gd name="connsiteX66" fmla="*/ 2184400 w 5752356"/>
                <a:gd name="connsiteY66" fmla="*/ 4051300 h 5257800"/>
                <a:gd name="connsiteX67" fmla="*/ 2044700 w 5752356"/>
                <a:gd name="connsiteY67" fmla="*/ 4076700 h 5257800"/>
                <a:gd name="connsiteX68" fmla="*/ 1993900 w 5752356"/>
                <a:gd name="connsiteY68" fmla="*/ 4089400 h 5257800"/>
                <a:gd name="connsiteX69" fmla="*/ 1892300 w 5752356"/>
                <a:gd name="connsiteY69" fmla="*/ 4102100 h 5257800"/>
                <a:gd name="connsiteX70" fmla="*/ 1714500 w 5752356"/>
                <a:gd name="connsiteY70" fmla="*/ 4127500 h 5257800"/>
                <a:gd name="connsiteX71" fmla="*/ 1676400 w 5752356"/>
                <a:gd name="connsiteY71" fmla="*/ 4152900 h 5257800"/>
                <a:gd name="connsiteX72" fmla="*/ 1549400 w 5752356"/>
                <a:gd name="connsiteY72" fmla="*/ 4165600 h 5257800"/>
                <a:gd name="connsiteX73" fmla="*/ 1333500 w 5752356"/>
                <a:gd name="connsiteY73" fmla="*/ 4203700 h 5257800"/>
                <a:gd name="connsiteX74" fmla="*/ 1130300 w 5752356"/>
                <a:gd name="connsiteY74" fmla="*/ 4229100 h 5257800"/>
                <a:gd name="connsiteX75" fmla="*/ 1079500 w 5752356"/>
                <a:gd name="connsiteY75" fmla="*/ 4241800 h 5257800"/>
                <a:gd name="connsiteX76" fmla="*/ 1003300 w 5752356"/>
                <a:gd name="connsiteY76" fmla="*/ 4254500 h 5257800"/>
                <a:gd name="connsiteX77" fmla="*/ 927100 w 5752356"/>
                <a:gd name="connsiteY77" fmla="*/ 4279900 h 5257800"/>
                <a:gd name="connsiteX78" fmla="*/ 838200 w 5752356"/>
                <a:gd name="connsiteY78" fmla="*/ 4343400 h 5257800"/>
                <a:gd name="connsiteX79" fmla="*/ 749300 w 5752356"/>
                <a:gd name="connsiteY79" fmla="*/ 4406900 h 5257800"/>
                <a:gd name="connsiteX80" fmla="*/ 711200 w 5752356"/>
                <a:gd name="connsiteY80" fmla="*/ 4419600 h 5257800"/>
                <a:gd name="connsiteX81" fmla="*/ 635000 w 5752356"/>
                <a:gd name="connsiteY81" fmla="*/ 4483100 h 5257800"/>
                <a:gd name="connsiteX82" fmla="*/ 584200 w 5752356"/>
                <a:gd name="connsiteY82" fmla="*/ 4521200 h 5257800"/>
                <a:gd name="connsiteX83" fmla="*/ 508000 w 5752356"/>
                <a:gd name="connsiteY83" fmla="*/ 4572000 h 5257800"/>
                <a:gd name="connsiteX84" fmla="*/ 457200 w 5752356"/>
                <a:gd name="connsiteY84" fmla="*/ 4622800 h 5257800"/>
                <a:gd name="connsiteX85" fmla="*/ 381000 w 5752356"/>
                <a:gd name="connsiteY85" fmla="*/ 4699000 h 5257800"/>
                <a:gd name="connsiteX86" fmla="*/ 330200 w 5752356"/>
                <a:gd name="connsiteY86" fmla="*/ 4775200 h 5257800"/>
                <a:gd name="connsiteX87" fmla="*/ 317500 w 5752356"/>
                <a:gd name="connsiteY87" fmla="*/ 4813300 h 5257800"/>
                <a:gd name="connsiteX88" fmla="*/ 279400 w 5752356"/>
                <a:gd name="connsiteY88" fmla="*/ 4851400 h 5257800"/>
                <a:gd name="connsiteX89" fmla="*/ 228600 w 5752356"/>
                <a:gd name="connsiteY89" fmla="*/ 4927600 h 5257800"/>
                <a:gd name="connsiteX90" fmla="*/ 165100 w 5752356"/>
                <a:gd name="connsiteY90" fmla="*/ 5016500 h 5257800"/>
                <a:gd name="connsiteX91" fmla="*/ 101600 w 5752356"/>
                <a:gd name="connsiteY91" fmla="*/ 5143500 h 5257800"/>
                <a:gd name="connsiteX92" fmla="*/ 76200 w 5752356"/>
                <a:gd name="connsiteY92" fmla="*/ 5181600 h 5257800"/>
                <a:gd name="connsiteX93" fmla="*/ 38100 w 5752356"/>
                <a:gd name="connsiteY93" fmla="*/ 5207000 h 5257800"/>
                <a:gd name="connsiteX94" fmla="*/ 0 w 5752356"/>
                <a:gd name="connsiteY94" fmla="*/ 5257800 h 5257800"/>
                <a:gd name="connsiteX0" fmla="*/ 50800 w 5755085"/>
                <a:gd name="connsiteY0" fmla="*/ 0 h 5257800"/>
                <a:gd name="connsiteX1" fmla="*/ 2901950 w 5755085"/>
                <a:gd name="connsiteY1" fmla="*/ 1314450 h 5257800"/>
                <a:gd name="connsiteX2" fmla="*/ 2921000 w 5755085"/>
                <a:gd name="connsiteY2" fmla="*/ 1384300 h 5257800"/>
                <a:gd name="connsiteX3" fmla="*/ 2971800 w 5755085"/>
                <a:gd name="connsiteY3" fmla="*/ 1397000 h 5257800"/>
                <a:gd name="connsiteX4" fmla="*/ 3035300 w 5755085"/>
                <a:gd name="connsiteY4" fmla="*/ 1422400 h 5257800"/>
                <a:gd name="connsiteX5" fmla="*/ 3073400 w 5755085"/>
                <a:gd name="connsiteY5" fmla="*/ 1435100 h 5257800"/>
                <a:gd name="connsiteX6" fmla="*/ 3124200 w 5755085"/>
                <a:gd name="connsiteY6" fmla="*/ 1460500 h 5257800"/>
                <a:gd name="connsiteX7" fmla="*/ 3289300 w 5755085"/>
                <a:gd name="connsiteY7" fmla="*/ 1473200 h 5257800"/>
                <a:gd name="connsiteX8" fmla="*/ 3429000 w 5755085"/>
                <a:gd name="connsiteY8" fmla="*/ 1498600 h 5257800"/>
                <a:gd name="connsiteX9" fmla="*/ 3556000 w 5755085"/>
                <a:gd name="connsiteY9" fmla="*/ 1511300 h 5257800"/>
                <a:gd name="connsiteX10" fmla="*/ 3771900 w 5755085"/>
                <a:gd name="connsiteY10" fmla="*/ 1549400 h 5257800"/>
                <a:gd name="connsiteX11" fmla="*/ 3911600 w 5755085"/>
                <a:gd name="connsiteY11" fmla="*/ 1587500 h 5257800"/>
                <a:gd name="connsiteX12" fmla="*/ 3962400 w 5755085"/>
                <a:gd name="connsiteY12" fmla="*/ 1600200 h 5257800"/>
                <a:gd name="connsiteX13" fmla="*/ 4038600 w 5755085"/>
                <a:gd name="connsiteY13" fmla="*/ 1638300 h 5257800"/>
                <a:gd name="connsiteX14" fmla="*/ 4127500 w 5755085"/>
                <a:gd name="connsiteY14" fmla="*/ 1663700 h 5257800"/>
                <a:gd name="connsiteX15" fmla="*/ 4165600 w 5755085"/>
                <a:gd name="connsiteY15" fmla="*/ 1689100 h 5257800"/>
                <a:gd name="connsiteX16" fmla="*/ 4203700 w 5755085"/>
                <a:gd name="connsiteY16" fmla="*/ 1701800 h 5257800"/>
                <a:gd name="connsiteX17" fmla="*/ 4356100 w 5755085"/>
                <a:gd name="connsiteY17" fmla="*/ 1727200 h 5257800"/>
                <a:gd name="connsiteX18" fmla="*/ 4470400 w 5755085"/>
                <a:gd name="connsiteY18" fmla="*/ 1765300 h 5257800"/>
                <a:gd name="connsiteX19" fmla="*/ 4521200 w 5755085"/>
                <a:gd name="connsiteY19" fmla="*/ 1790700 h 5257800"/>
                <a:gd name="connsiteX20" fmla="*/ 4584700 w 5755085"/>
                <a:gd name="connsiteY20" fmla="*/ 1803400 h 5257800"/>
                <a:gd name="connsiteX21" fmla="*/ 4635500 w 5755085"/>
                <a:gd name="connsiteY21" fmla="*/ 1828800 h 5257800"/>
                <a:gd name="connsiteX22" fmla="*/ 4762500 w 5755085"/>
                <a:gd name="connsiteY22" fmla="*/ 1866900 h 5257800"/>
                <a:gd name="connsiteX23" fmla="*/ 4800600 w 5755085"/>
                <a:gd name="connsiteY23" fmla="*/ 1905000 h 5257800"/>
                <a:gd name="connsiteX24" fmla="*/ 4838700 w 5755085"/>
                <a:gd name="connsiteY24" fmla="*/ 1917700 h 5257800"/>
                <a:gd name="connsiteX25" fmla="*/ 4889500 w 5755085"/>
                <a:gd name="connsiteY25" fmla="*/ 1943100 h 5257800"/>
                <a:gd name="connsiteX26" fmla="*/ 5708650 w 5755085"/>
                <a:gd name="connsiteY26" fmla="*/ 2654300 h 5257800"/>
                <a:gd name="connsiteX27" fmla="*/ 5651500 w 5755085"/>
                <a:gd name="connsiteY27" fmla="*/ 2717800 h 5257800"/>
                <a:gd name="connsiteX28" fmla="*/ 5638800 w 5755085"/>
                <a:gd name="connsiteY28" fmla="*/ 2755900 h 5257800"/>
                <a:gd name="connsiteX29" fmla="*/ 5600700 w 5755085"/>
                <a:gd name="connsiteY29" fmla="*/ 2768600 h 5257800"/>
                <a:gd name="connsiteX30" fmla="*/ 5562600 w 5755085"/>
                <a:gd name="connsiteY30" fmla="*/ 2794000 h 5257800"/>
                <a:gd name="connsiteX31" fmla="*/ 5473700 w 5755085"/>
                <a:gd name="connsiteY31" fmla="*/ 2819400 h 5257800"/>
                <a:gd name="connsiteX32" fmla="*/ 5359400 w 5755085"/>
                <a:gd name="connsiteY32" fmla="*/ 2870200 h 5257800"/>
                <a:gd name="connsiteX33" fmla="*/ 5270500 w 5755085"/>
                <a:gd name="connsiteY33" fmla="*/ 2933700 h 5257800"/>
                <a:gd name="connsiteX34" fmla="*/ 5245100 w 5755085"/>
                <a:gd name="connsiteY34" fmla="*/ 2984500 h 5257800"/>
                <a:gd name="connsiteX35" fmla="*/ 5232400 w 5755085"/>
                <a:gd name="connsiteY35" fmla="*/ 3022600 h 5257800"/>
                <a:gd name="connsiteX36" fmla="*/ 5181600 w 5755085"/>
                <a:gd name="connsiteY36" fmla="*/ 3098800 h 5257800"/>
                <a:gd name="connsiteX37" fmla="*/ 5168900 w 5755085"/>
                <a:gd name="connsiteY37" fmla="*/ 3136900 h 5257800"/>
                <a:gd name="connsiteX38" fmla="*/ 5130800 w 5755085"/>
                <a:gd name="connsiteY38" fmla="*/ 3162300 h 5257800"/>
                <a:gd name="connsiteX39" fmla="*/ 5054600 w 5755085"/>
                <a:gd name="connsiteY39" fmla="*/ 3238500 h 5257800"/>
                <a:gd name="connsiteX40" fmla="*/ 5016500 w 5755085"/>
                <a:gd name="connsiteY40" fmla="*/ 3263900 h 5257800"/>
                <a:gd name="connsiteX41" fmla="*/ 4965700 w 5755085"/>
                <a:gd name="connsiteY41" fmla="*/ 3314700 h 5257800"/>
                <a:gd name="connsiteX42" fmla="*/ 4927600 w 5755085"/>
                <a:gd name="connsiteY42" fmla="*/ 3327400 h 5257800"/>
                <a:gd name="connsiteX43" fmla="*/ 4851400 w 5755085"/>
                <a:gd name="connsiteY43" fmla="*/ 3390900 h 5257800"/>
                <a:gd name="connsiteX44" fmla="*/ 4762500 w 5755085"/>
                <a:gd name="connsiteY44" fmla="*/ 3454400 h 5257800"/>
                <a:gd name="connsiteX45" fmla="*/ 4711700 w 5755085"/>
                <a:gd name="connsiteY45" fmla="*/ 3467100 h 5257800"/>
                <a:gd name="connsiteX46" fmla="*/ 4635500 w 5755085"/>
                <a:gd name="connsiteY46" fmla="*/ 3492500 h 5257800"/>
                <a:gd name="connsiteX47" fmla="*/ 4445000 w 5755085"/>
                <a:gd name="connsiteY47" fmla="*/ 3530600 h 5257800"/>
                <a:gd name="connsiteX48" fmla="*/ 4394200 w 5755085"/>
                <a:gd name="connsiteY48" fmla="*/ 3556000 h 5257800"/>
                <a:gd name="connsiteX49" fmla="*/ 4241800 w 5755085"/>
                <a:gd name="connsiteY49" fmla="*/ 3581400 h 5257800"/>
                <a:gd name="connsiteX50" fmla="*/ 4203700 w 5755085"/>
                <a:gd name="connsiteY50" fmla="*/ 3606800 h 5257800"/>
                <a:gd name="connsiteX51" fmla="*/ 4038600 w 5755085"/>
                <a:gd name="connsiteY51" fmla="*/ 3657600 h 5257800"/>
                <a:gd name="connsiteX52" fmla="*/ 3962400 w 5755085"/>
                <a:gd name="connsiteY52" fmla="*/ 3708400 h 5257800"/>
                <a:gd name="connsiteX53" fmla="*/ 3810000 w 5755085"/>
                <a:gd name="connsiteY53" fmla="*/ 3746500 h 5257800"/>
                <a:gd name="connsiteX54" fmla="*/ 3759200 w 5755085"/>
                <a:gd name="connsiteY54" fmla="*/ 3771900 h 5257800"/>
                <a:gd name="connsiteX55" fmla="*/ 3619500 w 5755085"/>
                <a:gd name="connsiteY55" fmla="*/ 3835400 h 5257800"/>
                <a:gd name="connsiteX56" fmla="*/ 3543300 w 5755085"/>
                <a:gd name="connsiteY56" fmla="*/ 3873500 h 5257800"/>
                <a:gd name="connsiteX57" fmla="*/ 3479800 w 5755085"/>
                <a:gd name="connsiteY57" fmla="*/ 3898900 h 5257800"/>
                <a:gd name="connsiteX58" fmla="*/ 3403600 w 5755085"/>
                <a:gd name="connsiteY58" fmla="*/ 3911600 h 5257800"/>
                <a:gd name="connsiteX59" fmla="*/ 3340100 w 5755085"/>
                <a:gd name="connsiteY59" fmla="*/ 3924300 h 5257800"/>
                <a:gd name="connsiteX60" fmla="*/ 3302000 w 5755085"/>
                <a:gd name="connsiteY60" fmla="*/ 3937000 h 5257800"/>
                <a:gd name="connsiteX61" fmla="*/ 3124200 w 5755085"/>
                <a:gd name="connsiteY61" fmla="*/ 3962400 h 5257800"/>
                <a:gd name="connsiteX62" fmla="*/ 2679700 w 5755085"/>
                <a:gd name="connsiteY62" fmla="*/ 3987800 h 5257800"/>
                <a:gd name="connsiteX63" fmla="*/ 2603500 w 5755085"/>
                <a:gd name="connsiteY63" fmla="*/ 4000500 h 5257800"/>
                <a:gd name="connsiteX64" fmla="*/ 2387600 w 5755085"/>
                <a:gd name="connsiteY64" fmla="*/ 4025900 h 5257800"/>
                <a:gd name="connsiteX65" fmla="*/ 2184400 w 5755085"/>
                <a:gd name="connsiteY65" fmla="*/ 4051300 h 5257800"/>
                <a:gd name="connsiteX66" fmla="*/ 2044700 w 5755085"/>
                <a:gd name="connsiteY66" fmla="*/ 4076700 h 5257800"/>
                <a:gd name="connsiteX67" fmla="*/ 1993900 w 5755085"/>
                <a:gd name="connsiteY67" fmla="*/ 4089400 h 5257800"/>
                <a:gd name="connsiteX68" fmla="*/ 1892300 w 5755085"/>
                <a:gd name="connsiteY68" fmla="*/ 4102100 h 5257800"/>
                <a:gd name="connsiteX69" fmla="*/ 1714500 w 5755085"/>
                <a:gd name="connsiteY69" fmla="*/ 4127500 h 5257800"/>
                <a:gd name="connsiteX70" fmla="*/ 1676400 w 5755085"/>
                <a:gd name="connsiteY70" fmla="*/ 4152900 h 5257800"/>
                <a:gd name="connsiteX71" fmla="*/ 1549400 w 5755085"/>
                <a:gd name="connsiteY71" fmla="*/ 4165600 h 5257800"/>
                <a:gd name="connsiteX72" fmla="*/ 1333500 w 5755085"/>
                <a:gd name="connsiteY72" fmla="*/ 4203700 h 5257800"/>
                <a:gd name="connsiteX73" fmla="*/ 1130300 w 5755085"/>
                <a:gd name="connsiteY73" fmla="*/ 4229100 h 5257800"/>
                <a:gd name="connsiteX74" fmla="*/ 1079500 w 5755085"/>
                <a:gd name="connsiteY74" fmla="*/ 4241800 h 5257800"/>
                <a:gd name="connsiteX75" fmla="*/ 1003300 w 5755085"/>
                <a:gd name="connsiteY75" fmla="*/ 4254500 h 5257800"/>
                <a:gd name="connsiteX76" fmla="*/ 927100 w 5755085"/>
                <a:gd name="connsiteY76" fmla="*/ 4279900 h 5257800"/>
                <a:gd name="connsiteX77" fmla="*/ 838200 w 5755085"/>
                <a:gd name="connsiteY77" fmla="*/ 4343400 h 5257800"/>
                <a:gd name="connsiteX78" fmla="*/ 749300 w 5755085"/>
                <a:gd name="connsiteY78" fmla="*/ 4406900 h 5257800"/>
                <a:gd name="connsiteX79" fmla="*/ 711200 w 5755085"/>
                <a:gd name="connsiteY79" fmla="*/ 4419600 h 5257800"/>
                <a:gd name="connsiteX80" fmla="*/ 635000 w 5755085"/>
                <a:gd name="connsiteY80" fmla="*/ 4483100 h 5257800"/>
                <a:gd name="connsiteX81" fmla="*/ 584200 w 5755085"/>
                <a:gd name="connsiteY81" fmla="*/ 4521200 h 5257800"/>
                <a:gd name="connsiteX82" fmla="*/ 508000 w 5755085"/>
                <a:gd name="connsiteY82" fmla="*/ 4572000 h 5257800"/>
                <a:gd name="connsiteX83" fmla="*/ 457200 w 5755085"/>
                <a:gd name="connsiteY83" fmla="*/ 4622800 h 5257800"/>
                <a:gd name="connsiteX84" fmla="*/ 381000 w 5755085"/>
                <a:gd name="connsiteY84" fmla="*/ 4699000 h 5257800"/>
                <a:gd name="connsiteX85" fmla="*/ 330200 w 5755085"/>
                <a:gd name="connsiteY85" fmla="*/ 4775200 h 5257800"/>
                <a:gd name="connsiteX86" fmla="*/ 317500 w 5755085"/>
                <a:gd name="connsiteY86" fmla="*/ 4813300 h 5257800"/>
                <a:gd name="connsiteX87" fmla="*/ 279400 w 5755085"/>
                <a:gd name="connsiteY87" fmla="*/ 4851400 h 5257800"/>
                <a:gd name="connsiteX88" fmla="*/ 228600 w 5755085"/>
                <a:gd name="connsiteY88" fmla="*/ 4927600 h 5257800"/>
                <a:gd name="connsiteX89" fmla="*/ 165100 w 5755085"/>
                <a:gd name="connsiteY89" fmla="*/ 5016500 h 5257800"/>
                <a:gd name="connsiteX90" fmla="*/ 101600 w 5755085"/>
                <a:gd name="connsiteY90" fmla="*/ 5143500 h 5257800"/>
                <a:gd name="connsiteX91" fmla="*/ 76200 w 5755085"/>
                <a:gd name="connsiteY91" fmla="*/ 5181600 h 5257800"/>
                <a:gd name="connsiteX92" fmla="*/ 38100 w 5755085"/>
                <a:gd name="connsiteY92" fmla="*/ 5207000 h 5257800"/>
                <a:gd name="connsiteX93" fmla="*/ 0 w 5755085"/>
                <a:gd name="connsiteY93" fmla="*/ 5257800 h 5257800"/>
                <a:gd name="connsiteX0" fmla="*/ 50800 w 5758733"/>
                <a:gd name="connsiteY0" fmla="*/ 0 h 5257800"/>
                <a:gd name="connsiteX1" fmla="*/ 2901950 w 5758733"/>
                <a:gd name="connsiteY1" fmla="*/ 1314450 h 5257800"/>
                <a:gd name="connsiteX2" fmla="*/ 2921000 w 5758733"/>
                <a:gd name="connsiteY2" fmla="*/ 1384300 h 5257800"/>
                <a:gd name="connsiteX3" fmla="*/ 2971800 w 5758733"/>
                <a:gd name="connsiteY3" fmla="*/ 1397000 h 5257800"/>
                <a:gd name="connsiteX4" fmla="*/ 3035300 w 5758733"/>
                <a:gd name="connsiteY4" fmla="*/ 1422400 h 5257800"/>
                <a:gd name="connsiteX5" fmla="*/ 3073400 w 5758733"/>
                <a:gd name="connsiteY5" fmla="*/ 1435100 h 5257800"/>
                <a:gd name="connsiteX6" fmla="*/ 3124200 w 5758733"/>
                <a:gd name="connsiteY6" fmla="*/ 1460500 h 5257800"/>
                <a:gd name="connsiteX7" fmla="*/ 3289300 w 5758733"/>
                <a:gd name="connsiteY7" fmla="*/ 1473200 h 5257800"/>
                <a:gd name="connsiteX8" fmla="*/ 3429000 w 5758733"/>
                <a:gd name="connsiteY8" fmla="*/ 1498600 h 5257800"/>
                <a:gd name="connsiteX9" fmla="*/ 3556000 w 5758733"/>
                <a:gd name="connsiteY9" fmla="*/ 1511300 h 5257800"/>
                <a:gd name="connsiteX10" fmla="*/ 3771900 w 5758733"/>
                <a:gd name="connsiteY10" fmla="*/ 1549400 h 5257800"/>
                <a:gd name="connsiteX11" fmla="*/ 3911600 w 5758733"/>
                <a:gd name="connsiteY11" fmla="*/ 1587500 h 5257800"/>
                <a:gd name="connsiteX12" fmla="*/ 3962400 w 5758733"/>
                <a:gd name="connsiteY12" fmla="*/ 1600200 h 5257800"/>
                <a:gd name="connsiteX13" fmla="*/ 4038600 w 5758733"/>
                <a:gd name="connsiteY13" fmla="*/ 1638300 h 5257800"/>
                <a:gd name="connsiteX14" fmla="*/ 4127500 w 5758733"/>
                <a:gd name="connsiteY14" fmla="*/ 1663700 h 5257800"/>
                <a:gd name="connsiteX15" fmla="*/ 4165600 w 5758733"/>
                <a:gd name="connsiteY15" fmla="*/ 1689100 h 5257800"/>
                <a:gd name="connsiteX16" fmla="*/ 4203700 w 5758733"/>
                <a:gd name="connsiteY16" fmla="*/ 1701800 h 5257800"/>
                <a:gd name="connsiteX17" fmla="*/ 4356100 w 5758733"/>
                <a:gd name="connsiteY17" fmla="*/ 1727200 h 5257800"/>
                <a:gd name="connsiteX18" fmla="*/ 4470400 w 5758733"/>
                <a:gd name="connsiteY18" fmla="*/ 1765300 h 5257800"/>
                <a:gd name="connsiteX19" fmla="*/ 4521200 w 5758733"/>
                <a:gd name="connsiteY19" fmla="*/ 1790700 h 5257800"/>
                <a:gd name="connsiteX20" fmla="*/ 4584700 w 5758733"/>
                <a:gd name="connsiteY20" fmla="*/ 1803400 h 5257800"/>
                <a:gd name="connsiteX21" fmla="*/ 4635500 w 5758733"/>
                <a:gd name="connsiteY21" fmla="*/ 1828800 h 5257800"/>
                <a:gd name="connsiteX22" fmla="*/ 4762500 w 5758733"/>
                <a:gd name="connsiteY22" fmla="*/ 1866900 h 5257800"/>
                <a:gd name="connsiteX23" fmla="*/ 4800600 w 5758733"/>
                <a:gd name="connsiteY23" fmla="*/ 1905000 h 5257800"/>
                <a:gd name="connsiteX24" fmla="*/ 4838700 w 5758733"/>
                <a:gd name="connsiteY24" fmla="*/ 1917700 h 5257800"/>
                <a:gd name="connsiteX25" fmla="*/ 5708650 w 5758733"/>
                <a:gd name="connsiteY25" fmla="*/ 2654300 h 5257800"/>
                <a:gd name="connsiteX26" fmla="*/ 5651500 w 5758733"/>
                <a:gd name="connsiteY26" fmla="*/ 2717800 h 5257800"/>
                <a:gd name="connsiteX27" fmla="*/ 5638800 w 5758733"/>
                <a:gd name="connsiteY27" fmla="*/ 2755900 h 5257800"/>
                <a:gd name="connsiteX28" fmla="*/ 5600700 w 5758733"/>
                <a:gd name="connsiteY28" fmla="*/ 2768600 h 5257800"/>
                <a:gd name="connsiteX29" fmla="*/ 5562600 w 5758733"/>
                <a:gd name="connsiteY29" fmla="*/ 2794000 h 5257800"/>
                <a:gd name="connsiteX30" fmla="*/ 5473700 w 5758733"/>
                <a:gd name="connsiteY30" fmla="*/ 2819400 h 5257800"/>
                <a:gd name="connsiteX31" fmla="*/ 5359400 w 5758733"/>
                <a:gd name="connsiteY31" fmla="*/ 2870200 h 5257800"/>
                <a:gd name="connsiteX32" fmla="*/ 5270500 w 5758733"/>
                <a:gd name="connsiteY32" fmla="*/ 2933700 h 5257800"/>
                <a:gd name="connsiteX33" fmla="*/ 5245100 w 5758733"/>
                <a:gd name="connsiteY33" fmla="*/ 2984500 h 5257800"/>
                <a:gd name="connsiteX34" fmla="*/ 5232400 w 5758733"/>
                <a:gd name="connsiteY34" fmla="*/ 3022600 h 5257800"/>
                <a:gd name="connsiteX35" fmla="*/ 5181600 w 5758733"/>
                <a:gd name="connsiteY35" fmla="*/ 3098800 h 5257800"/>
                <a:gd name="connsiteX36" fmla="*/ 5168900 w 5758733"/>
                <a:gd name="connsiteY36" fmla="*/ 3136900 h 5257800"/>
                <a:gd name="connsiteX37" fmla="*/ 5130800 w 5758733"/>
                <a:gd name="connsiteY37" fmla="*/ 3162300 h 5257800"/>
                <a:gd name="connsiteX38" fmla="*/ 5054600 w 5758733"/>
                <a:gd name="connsiteY38" fmla="*/ 3238500 h 5257800"/>
                <a:gd name="connsiteX39" fmla="*/ 5016500 w 5758733"/>
                <a:gd name="connsiteY39" fmla="*/ 3263900 h 5257800"/>
                <a:gd name="connsiteX40" fmla="*/ 4965700 w 5758733"/>
                <a:gd name="connsiteY40" fmla="*/ 3314700 h 5257800"/>
                <a:gd name="connsiteX41" fmla="*/ 4927600 w 5758733"/>
                <a:gd name="connsiteY41" fmla="*/ 3327400 h 5257800"/>
                <a:gd name="connsiteX42" fmla="*/ 4851400 w 5758733"/>
                <a:gd name="connsiteY42" fmla="*/ 3390900 h 5257800"/>
                <a:gd name="connsiteX43" fmla="*/ 4762500 w 5758733"/>
                <a:gd name="connsiteY43" fmla="*/ 3454400 h 5257800"/>
                <a:gd name="connsiteX44" fmla="*/ 4711700 w 5758733"/>
                <a:gd name="connsiteY44" fmla="*/ 3467100 h 5257800"/>
                <a:gd name="connsiteX45" fmla="*/ 4635500 w 5758733"/>
                <a:gd name="connsiteY45" fmla="*/ 3492500 h 5257800"/>
                <a:gd name="connsiteX46" fmla="*/ 4445000 w 5758733"/>
                <a:gd name="connsiteY46" fmla="*/ 3530600 h 5257800"/>
                <a:gd name="connsiteX47" fmla="*/ 4394200 w 5758733"/>
                <a:gd name="connsiteY47" fmla="*/ 3556000 h 5257800"/>
                <a:gd name="connsiteX48" fmla="*/ 4241800 w 5758733"/>
                <a:gd name="connsiteY48" fmla="*/ 3581400 h 5257800"/>
                <a:gd name="connsiteX49" fmla="*/ 4203700 w 5758733"/>
                <a:gd name="connsiteY49" fmla="*/ 3606800 h 5257800"/>
                <a:gd name="connsiteX50" fmla="*/ 4038600 w 5758733"/>
                <a:gd name="connsiteY50" fmla="*/ 3657600 h 5257800"/>
                <a:gd name="connsiteX51" fmla="*/ 3962400 w 5758733"/>
                <a:gd name="connsiteY51" fmla="*/ 3708400 h 5257800"/>
                <a:gd name="connsiteX52" fmla="*/ 3810000 w 5758733"/>
                <a:gd name="connsiteY52" fmla="*/ 3746500 h 5257800"/>
                <a:gd name="connsiteX53" fmla="*/ 3759200 w 5758733"/>
                <a:gd name="connsiteY53" fmla="*/ 3771900 h 5257800"/>
                <a:gd name="connsiteX54" fmla="*/ 3619500 w 5758733"/>
                <a:gd name="connsiteY54" fmla="*/ 3835400 h 5257800"/>
                <a:gd name="connsiteX55" fmla="*/ 3543300 w 5758733"/>
                <a:gd name="connsiteY55" fmla="*/ 3873500 h 5257800"/>
                <a:gd name="connsiteX56" fmla="*/ 3479800 w 5758733"/>
                <a:gd name="connsiteY56" fmla="*/ 3898900 h 5257800"/>
                <a:gd name="connsiteX57" fmla="*/ 3403600 w 5758733"/>
                <a:gd name="connsiteY57" fmla="*/ 3911600 h 5257800"/>
                <a:gd name="connsiteX58" fmla="*/ 3340100 w 5758733"/>
                <a:gd name="connsiteY58" fmla="*/ 3924300 h 5257800"/>
                <a:gd name="connsiteX59" fmla="*/ 3302000 w 5758733"/>
                <a:gd name="connsiteY59" fmla="*/ 3937000 h 5257800"/>
                <a:gd name="connsiteX60" fmla="*/ 3124200 w 5758733"/>
                <a:gd name="connsiteY60" fmla="*/ 3962400 h 5257800"/>
                <a:gd name="connsiteX61" fmla="*/ 2679700 w 5758733"/>
                <a:gd name="connsiteY61" fmla="*/ 3987800 h 5257800"/>
                <a:gd name="connsiteX62" fmla="*/ 2603500 w 5758733"/>
                <a:gd name="connsiteY62" fmla="*/ 4000500 h 5257800"/>
                <a:gd name="connsiteX63" fmla="*/ 2387600 w 5758733"/>
                <a:gd name="connsiteY63" fmla="*/ 4025900 h 5257800"/>
                <a:gd name="connsiteX64" fmla="*/ 2184400 w 5758733"/>
                <a:gd name="connsiteY64" fmla="*/ 4051300 h 5257800"/>
                <a:gd name="connsiteX65" fmla="*/ 2044700 w 5758733"/>
                <a:gd name="connsiteY65" fmla="*/ 4076700 h 5257800"/>
                <a:gd name="connsiteX66" fmla="*/ 1993900 w 5758733"/>
                <a:gd name="connsiteY66" fmla="*/ 4089400 h 5257800"/>
                <a:gd name="connsiteX67" fmla="*/ 1892300 w 5758733"/>
                <a:gd name="connsiteY67" fmla="*/ 4102100 h 5257800"/>
                <a:gd name="connsiteX68" fmla="*/ 1714500 w 5758733"/>
                <a:gd name="connsiteY68" fmla="*/ 4127500 h 5257800"/>
                <a:gd name="connsiteX69" fmla="*/ 1676400 w 5758733"/>
                <a:gd name="connsiteY69" fmla="*/ 4152900 h 5257800"/>
                <a:gd name="connsiteX70" fmla="*/ 1549400 w 5758733"/>
                <a:gd name="connsiteY70" fmla="*/ 4165600 h 5257800"/>
                <a:gd name="connsiteX71" fmla="*/ 1333500 w 5758733"/>
                <a:gd name="connsiteY71" fmla="*/ 4203700 h 5257800"/>
                <a:gd name="connsiteX72" fmla="*/ 1130300 w 5758733"/>
                <a:gd name="connsiteY72" fmla="*/ 4229100 h 5257800"/>
                <a:gd name="connsiteX73" fmla="*/ 1079500 w 5758733"/>
                <a:gd name="connsiteY73" fmla="*/ 4241800 h 5257800"/>
                <a:gd name="connsiteX74" fmla="*/ 1003300 w 5758733"/>
                <a:gd name="connsiteY74" fmla="*/ 4254500 h 5257800"/>
                <a:gd name="connsiteX75" fmla="*/ 927100 w 5758733"/>
                <a:gd name="connsiteY75" fmla="*/ 4279900 h 5257800"/>
                <a:gd name="connsiteX76" fmla="*/ 838200 w 5758733"/>
                <a:gd name="connsiteY76" fmla="*/ 4343400 h 5257800"/>
                <a:gd name="connsiteX77" fmla="*/ 749300 w 5758733"/>
                <a:gd name="connsiteY77" fmla="*/ 4406900 h 5257800"/>
                <a:gd name="connsiteX78" fmla="*/ 711200 w 5758733"/>
                <a:gd name="connsiteY78" fmla="*/ 4419600 h 5257800"/>
                <a:gd name="connsiteX79" fmla="*/ 635000 w 5758733"/>
                <a:gd name="connsiteY79" fmla="*/ 4483100 h 5257800"/>
                <a:gd name="connsiteX80" fmla="*/ 584200 w 5758733"/>
                <a:gd name="connsiteY80" fmla="*/ 4521200 h 5257800"/>
                <a:gd name="connsiteX81" fmla="*/ 508000 w 5758733"/>
                <a:gd name="connsiteY81" fmla="*/ 4572000 h 5257800"/>
                <a:gd name="connsiteX82" fmla="*/ 457200 w 5758733"/>
                <a:gd name="connsiteY82" fmla="*/ 4622800 h 5257800"/>
                <a:gd name="connsiteX83" fmla="*/ 381000 w 5758733"/>
                <a:gd name="connsiteY83" fmla="*/ 4699000 h 5257800"/>
                <a:gd name="connsiteX84" fmla="*/ 330200 w 5758733"/>
                <a:gd name="connsiteY84" fmla="*/ 4775200 h 5257800"/>
                <a:gd name="connsiteX85" fmla="*/ 317500 w 5758733"/>
                <a:gd name="connsiteY85" fmla="*/ 4813300 h 5257800"/>
                <a:gd name="connsiteX86" fmla="*/ 279400 w 5758733"/>
                <a:gd name="connsiteY86" fmla="*/ 4851400 h 5257800"/>
                <a:gd name="connsiteX87" fmla="*/ 228600 w 5758733"/>
                <a:gd name="connsiteY87" fmla="*/ 4927600 h 5257800"/>
                <a:gd name="connsiteX88" fmla="*/ 165100 w 5758733"/>
                <a:gd name="connsiteY88" fmla="*/ 5016500 h 5257800"/>
                <a:gd name="connsiteX89" fmla="*/ 101600 w 5758733"/>
                <a:gd name="connsiteY89" fmla="*/ 5143500 h 5257800"/>
                <a:gd name="connsiteX90" fmla="*/ 76200 w 5758733"/>
                <a:gd name="connsiteY90" fmla="*/ 5181600 h 5257800"/>
                <a:gd name="connsiteX91" fmla="*/ 38100 w 5758733"/>
                <a:gd name="connsiteY91" fmla="*/ 5207000 h 5257800"/>
                <a:gd name="connsiteX92" fmla="*/ 0 w 5758733"/>
                <a:gd name="connsiteY92" fmla="*/ 5257800 h 5257800"/>
                <a:gd name="connsiteX0" fmla="*/ 50800 w 5761477"/>
                <a:gd name="connsiteY0" fmla="*/ 0 h 5257800"/>
                <a:gd name="connsiteX1" fmla="*/ 2901950 w 5761477"/>
                <a:gd name="connsiteY1" fmla="*/ 1314450 h 5257800"/>
                <a:gd name="connsiteX2" fmla="*/ 2921000 w 5761477"/>
                <a:gd name="connsiteY2" fmla="*/ 1384300 h 5257800"/>
                <a:gd name="connsiteX3" fmla="*/ 2971800 w 5761477"/>
                <a:gd name="connsiteY3" fmla="*/ 1397000 h 5257800"/>
                <a:gd name="connsiteX4" fmla="*/ 3035300 w 5761477"/>
                <a:gd name="connsiteY4" fmla="*/ 1422400 h 5257800"/>
                <a:gd name="connsiteX5" fmla="*/ 3073400 w 5761477"/>
                <a:gd name="connsiteY5" fmla="*/ 1435100 h 5257800"/>
                <a:gd name="connsiteX6" fmla="*/ 3124200 w 5761477"/>
                <a:gd name="connsiteY6" fmla="*/ 1460500 h 5257800"/>
                <a:gd name="connsiteX7" fmla="*/ 3289300 w 5761477"/>
                <a:gd name="connsiteY7" fmla="*/ 1473200 h 5257800"/>
                <a:gd name="connsiteX8" fmla="*/ 3429000 w 5761477"/>
                <a:gd name="connsiteY8" fmla="*/ 1498600 h 5257800"/>
                <a:gd name="connsiteX9" fmla="*/ 3556000 w 5761477"/>
                <a:gd name="connsiteY9" fmla="*/ 1511300 h 5257800"/>
                <a:gd name="connsiteX10" fmla="*/ 3771900 w 5761477"/>
                <a:gd name="connsiteY10" fmla="*/ 1549400 h 5257800"/>
                <a:gd name="connsiteX11" fmla="*/ 3911600 w 5761477"/>
                <a:gd name="connsiteY11" fmla="*/ 1587500 h 5257800"/>
                <a:gd name="connsiteX12" fmla="*/ 3962400 w 5761477"/>
                <a:gd name="connsiteY12" fmla="*/ 1600200 h 5257800"/>
                <a:gd name="connsiteX13" fmla="*/ 4038600 w 5761477"/>
                <a:gd name="connsiteY13" fmla="*/ 1638300 h 5257800"/>
                <a:gd name="connsiteX14" fmla="*/ 4127500 w 5761477"/>
                <a:gd name="connsiteY14" fmla="*/ 1663700 h 5257800"/>
                <a:gd name="connsiteX15" fmla="*/ 4165600 w 5761477"/>
                <a:gd name="connsiteY15" fmla="*/ 1689100 h 5257800"/>
                <a:gd name="connsiteX16" fmla="*/ 4203700 w 5761477"/>
                <a:gd name="connsiteY16" fmla="*/ 1701800 h 5257800"/>
                <a:gd name="connsiteX17" fmla="*/ 4356100 w 5761477"/>
                <a:gd name="connsiteY17" fmla="*/ 1727200 h 5257800"/>
                <a:gd name="connsiteX18" fmla="*/ 4470400 w 5761477"/>
                <a:gd name="connsiteY18" fmla="*/ 1765300 h 5257800"/>
                <a:gd name="connsiteX19" fmla="*/ 4521200 w 5761477"/>
                <a:gd name="connsiteY19" fmla="*/ 1790700 h 5257800"/>
                <a:gd name="connsiteX20" fmla="*/ 4584700 w 5761477"/>
                <a:gd name="connsiteY20" fmla="*/ 1803400 h 5257800"/>
                <a:gd name="connsiteX21" fmla="*/ 4635500 w 5761477"/>
                <a:gd name="connsiteY21" fmla="*/ 1828800 h 5257800"/>
                <a:gd name="connsiteX22" fmla="*/ 4762500 w 5761477"/>
                <a:gd name="connsiteY22" fmla="*/ 1866900 h 5257800"/>
                <a:gd name="connsiteX23" fmla="*/ 4800600 w 5761477"/>
                <a:gd name="connsiteY23" fmla="*/ 1905000 h 5257800"/>
                <a:gd name="connsiteX24" fmla="*/ 5708650 w 5761477"/>
                <a:gd name="connsiteY24" fmla="*/ 2654300 h 5257800"/>
                <a:gd name="connsiteX25" fmla="*/ 5651500 w 5761477"/>
                <a:gd name="connsiteY25" fmla="*/ 2717800 h 5257800"/>
                <a:gd name="connsiteX26" fmla="*/ 5638800 w 5761477"/>
                <a:gd name="connsiteY26" fmla="*/ 2755900 h 5257800"/>
                <a:gd name="connsiteX27" fmla="*/ 5600700 w 5761477"/>
                <a:gd name="connsiteY27" fmla="*/ 2768600 h 5257800"/>
                <a:gd name="connsiteX28" fmla="*/ 5562600 w 5761477"/>
                <a:gd name="connsiteY28" fmla="*/ 2794000 h 5257800"/>
                <a:gd name="connsiteX29" fmla="*/ 5473700 w 5761477"/>
                <a:gd name="connsiteY29" fmla="*/ 2819400 h 5257800"/>
                <a:gd name="connsiteX30" fmla="*/ 5359400 w 5761477"/>
                <a:gd name="connsiteY30" fmla="*/ 2870200 h 5257800"/>
                <a:gd name="connsiteX31" fmla="*/ 5270500 w 5761477"/>
                <a:gd name="connsiteY31" fmla="*/ 2933700 h 5257800"/>
                <a:gd name="connsiteX32" fmla="*/ 5245100 w 5761477"/>
                <a:gd name="connsiteY32" fmla="*/ 2984500 h 5257800"/>
                <a:gd name="connsiteX33" fmla="*/ 5232400 w 5761477"/>
                <a:gd name="connsiteY33" fmla="*/ 3022600 h 5257800"/>
                <a:gd name="connsiteX34" fmla="*/ 5181600 w 5761477"/>
                <a:gd name="connsiteY34" fmla="*/ 3098800 h 5257800"/>
                <a:gd name="connsiteX35" fmla="*/ 5168900 w 5761477"/>
                <a:gd name="connsiteY35" fmla="*/ 3136900 h 5257800"/>
                <a:gd name="connsiteX36" fmla="*/ 5130800 w 5761477"/>
                <a:gd name="connsiteY36" fmla="*/ 3162300 h 5257800"/>
                <a:gd name="connsiteX37" fmla="*/ 5054600 w 5761477"/>
                <a:gd name="connsiteY37" fmla="*/ 3238500 h 5257800"/>
                <a:gd name="connsiteX38" fmla="*/ 5016500 w 5761477"/>
                <a:gd name="connsiteY38" fmla="*/ 3263900 h 5257800"/>
                <a:gd name="connsiteX39" fmla="*/ 4965700 w 5761477"/>
                <a:gd name="connsiteY39" fmla="*/ 3314700 h 5257800"/>
                <a:gd name="connsiteX40" fmla="*/ 4927600 w 5761477"/>
                <a:gd name="connsiteY40" fmla="*/ 3327400 h 5257800"/>
                <a:gd name="connsiteX41" fmla="*/ 4851400 w 5761477"/>
                <a:gd name="connsiteY41" fmla="*/ 3390900 h 5257800"/>
                <a:gd name="connsiteX42" fmla="*/ 4762500 w 5761477"/>
                <a:gd name="connsiteY42" fmla="*/ 3454400 h 5257800"/>
                <a:gd name="connsiteX43" fmla="*/ 4711700 w 5761477"/>
                <a:gd name="connsiteY43" fmla="*/ 3467100 h 5257800"/>
                <a:gd name="connsiteX44" fmla="*/ 4635500 w 5761477"/>
                <a:gd name="connsiteY44" fmla="*/ 3492500 h 5257800"/>
                <a:gd name="connsiteX45" fmla="*/ 4445000 w 5761477"/>
                <a:gd name="connsiteY45" fmla="*/ 3530600 h 5257800"/>
                <a:gd name="connsiteX46" fmla="*/ 4394200 w 5761477"/>
                <a:gd name="connsiteY46" fmla="*/ 3556000 h 5257800"/>
                <a:gd name="connsiteX47" fmla="*/ 4241800 w 5761477"/>
                <a:gd name="connsiteY47" fmla="*/ 3581400 h 5257800"/>
                <a:gd name="connsiteX48" fmla="*/ 4203700 w 5761477"/>
                <a:gd name="connsiteY48" fmla="*/ 3606800 h 5257800"/>
                <a:gd name="connsiteX49" fmla="*/ 4038600 w 5761477"/>
                <a:gd name="connsiteY49" fmla="*/ 3657600 h 5257800"/>
                <a:gd name="connsiteX50" fmla="*/ 3962400 w 5761477"/>
                <a:gd name="connsiteY50" fmla="*/ 3708400 h 5257800"/>
                <a:gd name="connsiteX51" fmla="*/ 3810000 w 5761477"/>
                <a:gd name="connsiteY51" fmla="*/ 3746500 h 5257800"/>
                <a:gd name="connsiteX52" fmla="*/ 3759200 w 5761477"/>
                <a:gd name="connsiteY52" fmla="*/ 3771900 h 5257800"/>
                <a:gd name="connsiteX53" fmla="*/ 3619500 w 5761477"/>
                <a:gd name="connsiteY53" fmla="*/ 3835400 h 5257800"/>
                <a:gd name="connsiteX54" fmla="*/ 3543300 w 5761477"/>
                <a:gd name="connsiteY54" fmla="*/ 3873500 h 5257800"/>
                <a:gd name="connsiteX55" fmla="*/ 3479800 w 5761477"/>
                <a:gd name="connsiteY55" fmla="*/ 3898900 h 5257800"/>
                <a:gd name="connsiteX56" fmla="*/ 3403600 w 5761477"/>
                <a:gd name="connsiteY56" fmla="*/ 3911600 h 5257800"/>
                <a:gd name="connsiteX57" fmla="*/ 3340100 w 5761477"/>
                <a:gd name="connsiteY57" fmla="*/ 3924300 h 5257800"/>
                <a:gd name="connsiteX58" fmla="*/ 3302000 w 5761477"/>
                <a:gd name="connsiteY58" fmla="*/ 3937000 h 5257800"/>
                <a:gd name="connsiteX59" fmla="*/ 3124200 w 5761477"/>
                <a:gd name="connsiteY59" fmla="*/ 3962400 h 5257800"/>
                <a:gd name="connsiteX60" fmla="*/ 2679700 w 5761477"/>
                <a:gd name="connsiteY60" fmla="*/ 3987800 h 5257800"/>
                <a:gd name="connsiteX61" fmla="*/ 2603500 w 5761477"/>
                <a:gd name="connsiteY61" fmla="*/ 4000500 h 5257800"/>
                <a:gd name="connsiteX62" fmla="*/ 2387600 w 5761477"/>
                <a:gd name="connsiteY62" fmla="*/ 4025900 h 5257800"/>
                <a:gd name="connsiteX63" fmla="*/ 2184400 w 5761477"/>
                <a:gd name="connsiteY63" fmla="*/ 4051300 h 5257800"/>
                <a:gd name="connsiteX64" fmla="*/ 2044700 w 5761477"/>
                <a:gd name="connsiteY64" fmla="*/ 4076700 h 5257800"/>
                <a:gd name="connsiteX65" fmla="*/ 1993900 w 5761477"/>
                <a:gd name="connsiteY65" fmla="*/ 4089400 h 5257800"/>
                <a:gd name="connsiteX66" fmla="*/ 1892300 w 5761477"/>
                <a:gd name="connsiteY66" fmla="*/ 4102100 h 5257800"/>
                <a:gd name="connsiteX67" fmla="*/ 1714500 w 5761477"/>
                <a:gd name="connsiteY67" fmla="*/ 4127500 h 5257800"/>
                <a:gd name="connsiteX68" fmla="*/ 1676400 w 5761477"/>
                <a:gd name="connsiteY68" fmla="*/ 4152900 h 5257800"/>
                <a:gd name="connsiteX69" fmla="*/ 1549400 w 5761477"/>
                <a:gd name="connsiteY69" fmla="*/ 4165600 h 5257800"/>
                <a:gd name="connsiteX70" fmla="*/ 1333500 w 5761477"/>
                <a:gd name="connsiteY70" fmla="*/ 4203700 h 5257800"/>
                <a:gd name="connsiteX71" fmla="*/ 1130300 w 5761477"/>
                <a:gd name="connsiteY71" fmla="*/ 4229100 h 5257800"/>
                <a:gd name="connsiteX72" fmla="*/ 1079500 w 5761477"/>
                <a:gd name="connsiteY72" fmla="*/ 4241800 h 5257800"/>
                <a:gd name="connsiteX73" fmla="*/ 1003300 w 5761477"/>
                <a:gd name="connsiteY73" fmla="*/ 4254500 h 5257800"/>
                <a:gd name="connsiteX74" fmla="*/ 927100 w 5761477"/>
                <a:gd name="connsiteY74" fmla="*/ 4279900 h 5257800"/>
                <a:gd name="connsiteX75" fmla="*/ 838200 w 5761477"/>
                <a:gd name="connsiteY75" fmla="*/ 4343400 h 5257800"/>
                <a:gd name="connsiteX76" fmla="*/ 749300 w 5761477"/>
                <a:gd name="connsiteY76" fmla="*/ 4406900 h 5257800"/>
                <a:gd name="connsiteX77" fmla="*/ 711200 w 5761477"/>
                <a:gd name="connsiteY77" fmla="*/ 4419600 h 5257800"/>
                <a:gd name="connsiteX78" fmla="*/ 635000 w 5761477"/>
                <a:gd name="connsiteY78" fmla="*/ 4483100 h 5257800"/>
                <a:gd name="connsiteX79" fmla="*/ 584200 w 5761477"/>
                <a:gd name="connsiteY79" fmla="*/ 4521200 h 5257800"/>
                <a:gd name="connsiteX80" fmla="*/ 508000 w 5761477"/>
                <a:gd name="connsiteY80" fmla="*/ 4572000 h 5257800"/>
                <a:gd name="connsiteX81" fmla="*/ 457200 w 5761477"/>
                <a:gd name="connsiteY81" fmla="*/ 4622800 h 5257800"/>
                <a:gd name="connsiteX82" fmla="*/ 381000 w 5761477"/>
                <a:gd name="connsiteY82" fmla="*/ 4699000 h 5257800"/>
                <a:gd name="connsiteX83" fmla="*/ 330200 w 5761477"/>
                <a:gd name="connsiteY83" fmla="*/ 4775200 h 5257800"/>
                <a:gd name="connsiteX84" fmla="*/ 317500 w 5761477"/>
                <a:gd name="connsiteY84" fmla="*/ 4813300 h 5257800"/>
                <a:gd name="connsiteX85" fmla="*/ 279400 w 5761477"/>
                <a:gd name="connsiteY85" fmla="*/ 4851400 h 5257800"/>
                <a:gd name="connsiteX86" fmla="*/ 228600 w 5761477"/>
                <a:gd name="connsiteY86" fmla="*/ 4927600 h 5257800"/>
                <a:gd name="connsiteX87" fmla="*/ 165100 w 5761477"/>
                <a:gd name="connsiteY87" fmla="*/ 5016500 h 5257800"/>
                <a:gd name="connsiteX88" fmla="*/ 101600 w 5761477"/>
                <a:gd name="connsiteY88" fmla="*/ 5143500 h 5257800"/>
                <a:gd name="connsiteX89" fmla="*/ 76200 w 5761477"/>
                <a:gd name="connsiteY89" fmla="*/ 5181600 h 5257800"/>
                <a:gd name="connsiteX90" fmla="*/ 38100 w 5761477"/>
                <a:gd name="connsiteY90" fmla="*/ 5207000 h 5257800"/>
                <a:gd name="connsiteX91" fmla="*/ 0 w 5761477"/>
                <a:gd name="connsiteY91" fmla="*/ 5257800 h 5257800"/>
                <a:gd name="connsiteX0" fmla="*/ 50800 w 5764227"/>
                <a:gd name="connsiteY0" fmla="*/ 0 h 5257800"/>
                <a:gd name="connsiteX1" fmla="*/ 2901950 w 5764227"/>
                <a:gd name="connsiteY1" fmla="*/ 1314450 h 5257800"/>
                <a:gd name="connsiteX2" fmla="*/ 2921000 w 5764227"/>
                <a:gd name="connsiteY2" fmla="*/ 1384300 h 5257800"/>
                <a:gd name="connsiteX3" fmla="*/ 2971800 w 5764227"/>
                <a:gd name="connsiteY3" fmla="*/ 1397000 h 5257800"/>
                <a:gd name="connsiteX4" fmla="*/ 3035300 w 5764227"/>
                <a:gd name="connsiteY4" fmla="*/ 1422400 h 5257800"/>
                <a:gd name="connsiteX5" fmla="*/ 3073400 w 5764227"/>
                <a:gd name="connsiteY5" fmla="*/ 1435100 h 5257800"/>
                <a:gd name="connsiteX6" fmla="*/ 3124200 w 5764227"/>
                <a:gd name="connsiteY6" fmla="*/ 1460500 h 5257800"/>
                <a:gd name="connsiteX7" fmla="*/ 3289300 w 5764227"/>
                <a:gd name="connsiteY7" fmla="*/ 1473200 h 5257800"/>
                <a:gd name="connsiteX8" fmla="*/ 3429000 w 5764227"/>
                <a:gd name="connsiteY8" fmla="*/ 1498600 h 5257800"/>
                <a:gd name="connsiteX9" fmla="*/ 3556000 w 5764227"/>
                <a:gd name="connsiteY9" fmla="*/ 1511300 h 5257800"/>
                <a:gd name="connsiteX10" fmla="*/ 3771900 w 5764227"/>
                <a:gd name="connsiteY10" fmla="*/ 1549400 h 5257800"/>
                <a:gd name="connsiteX11" fmla="*/ 3911600 w 5764227"/>
                <a:gd name="connsiteY11" fmla="*/ 1587500 h 5257800"/>
                <a:gd name="connsiteX12" fmla="*/ 3962400 w 5764227"/>
                <a:gd name="connsiteY12" fmla="*/ 1600200 h 5257800"/>
                <a:gd name="connsiteX13" fmla="*/ 4038600 w 5764227"/>
                <a:gd name="connsiteY13" fmla="*/ 1638300 h 5257800"/>
                <a:gd name="connsiteX14" fmla="*/ 4127500 w 5764227"/>
                <a:gd name="connsiteY14" fmla="*/ 1663700 h 5257800"/>
                <a:gd name="connsiteX15" fmla="*/ 4165600 w 5764227"/>
                <a:gd name="connsiteY15" fmla="*/ 1689100 h 5257800"/>
                <a:gd name="connsiteX16" fmla="*/ 4203700 w 5764227"/>
                <a:gd name="connsiteY16" fmla="*/ 1701800 h 5257800"/>
                <a:gd name="connsiteX17" fmla="*/ 4356100 w 5764227"/>
                <a:gd name="connsiteY17" fmla="*/ 1727200 h 5257800"/>
                <a:gd name="connsiteX18" fmla="*/ 4470400 w 5764227"/>
                <a:gd name="connsiteY18" fmla="*/ 1765300 h 5257800"/>
                <a:gd name="connsiteX19" fmla="*/ 4521200 w 5764227"/>
                <a:gd name="connsiteY19" fmla="*/ 1790700 h 5257800"/>
                <a:gd name="connsiteX20" fmla="*/ 4584700 w 5764227"/>
                <a:gd name="connsiteY20" fmla="*/ 1803400 h 5257800"/>
                <a:gd name="connsiteX21" fmla="*/ 4635500 w 5764227"/>
                <a:gd name="connsiteY21" fmla="*/ 1828800 h 5257800"/>
                <a:gd name="connsiteX22" fmla="*/ 4762500 w 5764227"/>
                <a:gd name="connsiteY22" fmla="*/ 1866900 h 5257800"/>
                <a:gd name="connsiteX23" fmla="*/ 5708650 w 5764227"/>
                <a:gd name="connsiteY23" fmla="*/ 2654300 h 5257800"/>
                <a:gd name="connsiteX24" fmla="*/ 5651500 w 5764227"/>
                <a:gd name="connsiteY24" fmla="*/ 2717800 h 5257800"/>
                <a:gd name="connsiteX25" fmla="*/ 5638800 w 5764227"/>
                <a:gd name="connsiteY25" fmla="*/ 2755900 h 5257800"/>
                <a:gd name="connsiteX26" fmla="*/ 5600700 w 5764227"/>
                <a:gd name="connsiteY26" fmla="*/ 2768600 h 5257800"/>
                <a:gd name="connsiteX27" fmla="*/ 5562600 w 5764227"/>
                <a:gd name="connsiteY27" fmla="*/ 2794000 h 5257800"/>
                <a:gd name="connsiteX28" fmla="*/ 5473700 w 5764227"/>
                <a:gd name="connsiteY28" fmla="*/ 2819400 h 5257800"/>
                <a:gd name="connsiteX29" fmla="*/ 5359400 w 5764227"/>
                <a:gd name="connsiteY29" fmla="*/ 2870200 h 5257800"/>
                <a:gd name="connsiteX30" fmla="*/ 5270500 w 5764227"/>
                <a:gd name="connsiteY30" fmla="*/ 2933700 h 5257800"/>
                <a:gd name="connsiteX31" fmla="*/ 5245100 w 5764227"/>
                <a:gd name="connsiteY31" fmla="*/ 2984500 h 5257800"/>
                <a:gd name="connsiteX32" fmla="*/ 5232400 w 5764227"/>
                <a:gd name="connsiteY32" fmla="*/ 3022600 h 5257800"/>
                <a:gd name="connsiteX33" fmla="*/ 5181600 w 5764227"/>
                <a:gd name="connsiteY33" fmla="*/ 3098800 h 5257800"/>
                <a:gd name="connsiteX34" fmla="*/ 5168900 w 5764227"/>
                <a:gd name="connsiteY34" fmla="*/ 3136900 h 5257800"/>
                <a:gd name="connsiteX35" fmla="*/ 5130800 w 5764227"/>
                <a:gd name="connsiteY35" fmla="*/ 3162300 h 5257800"/>
                <a:gd name="connsiteX36" fmla="*/ 5054600 w 5764227"/>
                <a:gd name="connsiteY36" fmla="*/ 3238500 h 5257800"/>
                <a:gd name="connsiteX37" fmla="*/ 5016500 w 5764227"/>
                <a:gd name="connsiteY37" fmla="*/ 3263900 h 5257800"/>
                <a:gd name="connsiteX38" fmla="*/ 4965700 w 5764227"/>
                <a:gd name="connsiteY38" fmla="*/ 3314700 h 5257800"/>
                <a:gd name="connsiteX39" fmla="*/ 4927600 w 5764227"/>
                <a:gd name="connsiteY39" fmla="*/ 3327400 h 5257800"/>
                <a:gd name="connsiteX40" fmla="*/ 4851400 w 5764227"/>
                <a:gd name="connsiteY40" fmla="*/ 3390900 h 5257800"/>
                <a:gd name="connsiteX41" fmla="*/ 4762500 w 5764227"/>
                <a:gd name="connsiteY41" fmla="*/ 3454400 h 5257800"/>
                <a:gd name="connsiteX42" fmla="*/ 4711700 w 5764227"/>
                <a:gd name="connsiteY42" fmla="*/ 3467100 h 5257800"/>
                <a:gd name="connsiteX43" fmla="*/ 4635500 w 5764227"/>
                <a:gd name="connsiteY43" fmla="*/ 3492500 h 5257800"/>
                <a:gd name="connsiteX44" fmla="*/ 4445000 w 5764227"/>
                <a:gd name="connsiteY44" fmla="*/ 3530600 h 5257800"/>
                <a:gd name="connsiteX45" fmla="*/ 4394200 w 5764227"/>
                <a:gd name="connsiteY45" fmla="*/ 3556000 h 5257800"/>
                <a:gd name="connsiteX46" fmla="*/ 4241800 w 5764227"/>
                <a:gd name="connsiteY46" fmla="*/ 3581400 h 5257800"/>
                <a:gd name="connsiteX47" fmla="*/ 4203700 w 5764227"/>
                <a:gd name="connsiteY47" fmla="*/ 3606800 h 5257800"/>
                <a:gd name="connsiteX48" fmla="*/ 4038600 w 5764227"/>
                <a:gd name="connsiteY48" fmla="*/ 3657600 h 5257800"/>
                <a:gd name="connsiteX49" fmla="*/ 3962400 w 5764227"/>
                <a:gd name="connsiteY49" fmla="*/ 3708400 h 5257800"/>
                <a:gd name="connsiteX50" fmla="*/ 3810000 w 5764227"/>
                <a:gd name="connsiteY50" fmla="*/ 3746500 h 5257800"/>
                <a:gd name="connsiteX51" fmla="*/ 3759200 w 5764227"/>
                <a:gd name="connsiteY51" fmla="*/ 3771900 h 5257800"/>
                <a:gd name="connsiteX52" fmla="*/ 3619500 w 5764227"/>
                <a:gd name="connsiteY52" fmla="*/ 3835400 h 5257800"/>
                <a:gd name="connsiteX53" fmla="*/ 3543300 w 5764227"/>
                <a:gd name="connsiteY53" fmla="*/ 3873500 h 5257800"/>
                <a:gd name="connsiteX54" fmla="*/ 3479800 w 5764227"/>
                <a:gd name="connsiteY54" fmla="*/ 3898900 h 5257800"/>
                <a:gd name="connsiteX55" fmla="*/ 3403600 w 5764227"/>
                <a:gd name="connsiteY55" fmla="*/ 3911600 h 5257800"/>
                <a:gd name="connsiteX56" fmla="*/ 3340100 w 5764227"/>
                <a:gd name="connsiteY56" fmla="*/ 3924300 h 5257800"/>
                <a:gd name="connsiteX57" fmla="*/ 3302000 w 5764227"/>
                <a:gd name="connsiteY57" fmla="*/ 3937000 h 5257800"/>
                <a:gd name="connsiteX58" fmla="*/ 3124200 w 5764227"/>
                <a:gd name="connsiteY58" fmla="*/ 3962400 h 5257800"/>
                <a:gd name="connsiteX59" fmla="*/ 2679700 w 5764227"/>
                <a:gd name="connsiteY59" fmla="*/ 3987800 h 5257800"/>
                <a:gd name="connsiteX60" fmla="*/ 2603500 w 5764227"/>
                <a:gd name="connsiteY60" fmla="*/ 4000500 h 5257800"/>
                <a:gd name="connsiteX61" fmla="*/ 2387600 w 5764227"/>
                <a:gd name="connsiteY61" fmla="*/ 4025900 h 5257800"/>
                <a:gd name="connsiteX62" fmla="*/ 2184400 w 5764227"/>
                <a:gd name="connsiteY62" fmla="*/ 4051300 h 5257800"/>
                <a:gd name="connsiteX63" fmla="*/ 2044700 w 5764227"/>
                <a:gd name="connsiteY63" fmla="*/ 4076700 h 5257800"/>
                <a:gd name="connsiteX64" fmla="*/ 1993900 w 5764227"/>
                <a:gd name="connsiteY64" fmla="*/ 4089400 h 5257800"/>
                <a:gd name="connsiteX65" fmla="*/ 1892300 w 5764227"/>
                <a:gd name="connsiteY65" fmla="*/ 4102100 h 5257800"/>
                <a:gd name="connsiteX66" fmla="*/ 1714500 w 5764227"/>
                <a:gd name="connsiteY66" fmla="*/ 4127500 h 5257800"/>
                <a:gd name="connsiteX67" fmla="*/ 1676400 w 5764227"/>
                <a:gd name="connsiteY67" fmla="*/ 4152900 h 5257800"/>
                <a:gd name="connsiteX68" fmla="*/ 1549400 w 5764227"/>
                <a:gd name="connsiteY68" fmla="*/ 4165600 h 5257800"/>
                <a:gd name="connsiteX69" fmla="*/ 1333500 w 5764227"/>
                <a:gd name="connsiteY69" fmla="*/ 4203700 h 5257800"/>
                <a:gd name="connsiteX70" fmla="*/ 1130300 w 5764227"/>
                <a:gd name="connsiteY70" fmla="*/ 4229100 h 5257800"/>
                <a:gd name="connsiteX71" fmla="*/ 1079500 w 5764227"/>
                <a:gd name="connsiteY71" fmla="*/ 4241800 h 5257800"/>
                <a:gd name="connsiteX72" fmla="*/ 1003300 w 5764227"/>
                <a:gd name="connsiteY72" fmla="*/ 4254500 h 5257800"/>
                <a:gd name="connsiteX73" fmla="*/ 927100 w 5764227"/>
                <a:gd name="connsiteY73" fmla="*/ 4279900 h 5257800"/>
                <a:gd name="connsiteX74" fmla="*/ 838200 w 5764227"/>
                <a:gd name="connsiteY74" fmla="*/ 4343400 h 5257800"/>
                <a:gd name="connsiteX75" fmla="*/ 749300 w 5764227"/>
                <a:gd name="connsiteY75" fmla="*/ 4406900 h 5257800"/>
                <a:gd name="connsiteX76" fmla="*/ 711200 w 5764227"/>
                <a:gd name="connsiteY76" fmla="*/ 4419600 h 5257800"/>
                <a:gd name="connsiteX77" fmla="*/ 635000 w 5764227"/>
                <a:gd name="connsiteY77" fmla="*/ 4483100 h 5257800"/>
                <a:gd name="connsiteX78" fmla="*/ 584200 w 5764227"/>
                <a:gd name="connsiteY78" fmla="*/ 4521200 h 5257800"/>
                <a:gd name="connsiteX79" fmla="*/ 508000 w 5764227"/>
                <a:gd name="connsiteY79" fmla="*/ 4572000 h 5257800"/>
                <a:gd name="connsiteX80" fmla="*/ 457200 w 5764227"/>
                <a:gd name="connsiteY80" fmla="*/ 4622800 h 5257800"/>
                <a:gd name="connsiteX81" fmla="*/ 381000 w 5764227"/>
                <a:gd name="connsiteY81" fmla="*/ 4699000 h 5257800"/>
                <a:gd name="connsiteX82" fmla="*/ 330200 w 5764227"/>
                <a:gd name="connsiteY82" fmla="*/ 4775200 h 5257800"/>
                <a:gd name="connsiteX83" fmla="*/ 317500 w 5764227"/>
                <a:gd name="connsiteY83" fmla="*/ 4813300 h 5257800"/>
                <a:gd name="connsiteX84" fmla="*/ 279400 w 5764227"/>
                <a:gd name="connsiteY84" fmla="*/ 4851400 h 5257800"/>
                <a:gd name="connsiteX85" fmla="*/ 228600 w 5764227"/>
                <a:gd name="connsiteY85" fmla="*/ 4927600 h 5257800"/>
                <a:gd name="connsiteX86" fmla="*/ 165100 w 5764227"/>
                <a:gd name="connsiteY86" fmla="*/ 5016500 h 5257800"/>
                <a:gd name="connsiteX87" fmla="*/ 101600 w 5764227"/>
                <a:gd name="connsiteY87" fmla="*/ 5143500 h 5257800"/>
                <a:gd name="connsiteX88" fmla="*/ 76200 w 5764227"/>
                <a:gd name="connsiteY88" fmla="*/ 5181600 h 5257800"/>
                <a:gd name="connsiteX89" fmla="*/ 38100 w 5764227"/>
                <a:gd name="connsiteY89" fmla="*/ 5207000 h 5257800"/>
                <a:gd name="connsiteX90" fmla="*/ 0 w 5764227"/>
                <a:gd name="connsiteY90" fmla="*/ 5257800 h 5257800"/>
                <a:gd name="connsiteX0" fmla="*/ 50800 w 5773426"/>
                <a:gd name="connsiteY0" fmla="*/ 0 h 5257800"/>
                <a:gd name="connsiteX1" fmla="*/ 2901950 w 5773426"/>
                <a:gd name="connsiteY1" fmla="*/ 1314450 h 5257800"/>
                <a:gd name="connsiteX2" fmla="*/ 2921000 w 5773426"/>
                <a:gd name="connsiteY2" fmla="*/ 1384300 h 5257800"/>
                <a:gd name="connsiteX3" fmla="*/ 2971800 w 5773426"/>
                <a:gd name="connsiteY3" fmla="*/ 1397000 h 5257800"/>
                <a:gd name="connsiteX4" fmla="*/ 3035300 w 5773426"/>
                <a:gd name="connsiteY4" fmla="*/ 1422400 h 5257800"/>
                <a:gd name="connsiteX5" fmla="*/ 3073400 w 5773426"/>
                <a:gd name="connsiteY5" fmla="*/ 1435100 h 5257800"/>
                <a:gd name="connsiteX6" fmla="*/ 3124200 w 5773426"/>
                <a:gd name="connsiteY6" fmla="*/ 1460500 h 5257800"/>
                <a:gd name="connsiteX7" fmla="*/ 3289300 w 5773426"/>
                <a:gd name="connsiteY7" fmla="*/ 1473200 h 5257800"/>
                <a:gd name="connsiteX8" fmla="*/ 3429000 w 5773426"/>
                <a:gd name="connsiteY8" fmla="*/ 1498600 h 5257800"/>
                <a:gd name="connsiteX9" fmla="*/ 3556000 w 5773426"/>
                <a:gd name="connsiteY9" fmla="*/ 1511300 h 5257800"/>
                <a:gd name="connsiteX10" fmla="*/ 3771900 w 5773426"/>
                <a:gd name="connsiteY10" fmla="*/ 1549400 h 5257800"/>
                <a:gd name="connsiteX11" fmla="*/ 3911600 w 5773426"/>
                <a:gd name="connsiteY11" fmla="*/ 1587500 h 5257800"/>
                <a:gd name="connsiteX12" fmla="*/ 3962400 w 5773426"/>
                <a:gd name="connsiteY12" fmla="*/ 1600200 h 5257800"/>
                <a:gd name="connsiteX13" fmla="*/ 4038600 w 5773426"/>
                <a:gd name="connsiteY13" fmla="*/ 1638300 h 5257800"/>
                <a:gd name="connsiteX14" fmla="*/ 4127500 w 5773426"/>
                <a:gd name="connsiteY14" fmla="*/ 1663700 h 5257800"/>
                <a:gd name="connsiteX15" fmla="*/ 4165600 w 5773426"/>
                <a:gd name="connsiteY15" fmla="*/ 1689100 h 5257800"/>
                <a:gd name="connsiteX16" fmla="*/ 4203700 w 5773426"/>
                <a:gd name="connsiteY16" fmla="*/ 1701800 h 5257800"/>
                <a:gd name="connsiteX17" fmla="*/ 4356100 w 5773426"/>
                <a:gd name="connsiteY17" fmla="*/ 1727200 h 5257800"/>
                <a:gd name="connsiteX18" fmla="*/ 4470400 w 5773426"/>
                <a:gd name="connsiteY18" fmla="*/ 1765300 h 5257800"/>
                <a:gd name="connsiteX19" fmla="*/ 4521200 w 5773426"/>
                <a:gd name="connsiteY19" fmla="*/ 1790700 h 5257800"/>
                <a:gd name="connsiteX20" fmla="*/ 4584700 w 5773426"/>
                <a:gd name="connsiteY20" fmla="*/ 1803400 h 5257800"/>
                <a:gd name="connsiteX21" fmla="*/ 4635500 w 5773426"/>
                <a:gd name="connsiteY21" fmla="*/ 1828800 h 5257800"/>
                <a:gd name="connsiteX22" fmla="*/ 5708650 w 5773426"/>
                <a:gd name="connsiteY22" fmla="*/ 2654300 h 5257800"/>
                <a:gd name="connsiteX23" fmla="*/ 5651500 w 5773426"/>
                <a:gd name="connsiteY23" fmla="*/ 2717800 h 5257800"/>
                <a:gd name="connsiteX24" fmla="*/ 5638800 w 5773426"/>
                <a:gd name="connsiteY24" fmla="*/ 2755900 h 5257800"/>
                <a:gd name="connsiteX25" fmla="*/ 5600700 w 5773426"/>
                <a:gd name="connsiteY25" fmla="*/ 2768600 h 5257800"/>
                <a:gd name="connsiteX26" fmla="*/ 5562600 w 5773426"/>
                <a:gd name="connsiteY26" fmla="*/ 2794000 h 5257800"/>
                <a:gd name="connsiteX27" fmla="*/ 5473700 w 5773426"/>
                <a:gd name="connsiteY27" fmla="*/ 2819400 h 5257800"/>
                <a:gd name="connsiteX28" fmla="*/ 5359400 w 5773426"/>
                <a:gd name="connsiteY28" fmla="*/ 2870200 h 5257800"/>
                <a:gd name="connsiteX29" fmla="*/ 5270500 w 5773426"/>
                <a:gd name="connsiteY29" fmla="*/ 2933700 h 5257800"/>
                <a:gd name="connsiteX30" fmla="*/ 5245100 w 5773426"/>
                <a:gd name="connsiteY30" fmla="*/ 2984500 h 5257800"/>
                <a:gd name="connsiteX31" fmla="*/ 5232400 w 5773426"/>
                <a:gd name="connsiteY31" fmla="*/ 3022600 h 5257800"/>
                <a:gd name="connsiteX32" fmla="*/ 5181600 w 5773426"/>
                <a:gd name="connsiteY32" fmla="*/ 3098800 h 5257800"/>
                <a:gd name="connsiteX33" fmla="*/ 5168900 w 5773426"/>
                <a:gd name="connsiteY33" fmla="*/ 3136900 h 5257800"/>
                <a:gd name="connsiteX34" fmla="*/ 5130800 w 5773426"/>
                <a:gd name="connsiteY34" fmla="*/ 3162300 h 5257800"/>
                <a:gd name="connsiteX35" fmla="*/ 5054600 w 5773426"/>
                <a:gd name="connsiteY35" fmla="*/ 3238500 h 5257800"/>
                <a:gd name="connsiteX36" fmla="*/ 5016500 w 5773426"/>
                <a:gd name="connsiteY36" fmla="*/ 3263900 h 5257800"/>
                <a:gd name="connsiteX37" fmla="*/ 4965700 w 5773426"/>
                <a:gd name="connsiteY37" fmla="*/ 3314700 h 5257800"/>
                <a:gd name="connsiteX38" fmla="*/ 4927600 w 5773426"/>
                <a:gd name="connsiteY38" fmla="*/ 3327400 h 5257800"/>
                <a:gd name="connsiteX39" fmla="*/ 4851400 w 5773426"/>
                <a:gd name="connsiteY39" fmla="*/ 3390900 h 5257800"/>
                <a:gd name="connsiteX40" fmla="*/ 4762500 w 5773426"/>
                <a:gd name="connsiteY40" fmla="*/ 3454400 h 5257800"/>
                <a:gd name="connsiteX41" fmla="*/ 4711700 w 5773426"/>
                <a:gd name="connsiteY41" fmla="*/ 3467100 h 5257800"/>
                <a:gd name="connsiteX42" fmla="*/ 4635500 w 5773426"/>
                <a:gd name="connsiteY42" fmla="*/ 3492500 h 5257800"/>
                <a:gd name="connsiteX43" fmla="*/ 4445000 w 5773426"/>
                <a:gd name="connsiteY43" fmla="*/ 3530600 h 5257800"/>
                <a:gd name="connsiteX44" fmla="*/ 4394200 w 5773426"/>
                <a:gd name="connsiteY44" fmla="*/ 3556000 h 5257800"/>
                <a:gd name="connsiteX45" fmla="*/ 4241800 w 5773426"/>
                <a:gd name="connsiteY45" fmla="*/ 3581400 h 5257800"/>
                <a:gd name="connsiteX46" fmla="*/ 4203700 w 5773426"/>
                <a:gd name="connsiteY46" fmla="*/ 3606800 h 5257800"/>
                <a:gd name="connsiteX47" fmla="*/ 4038600 w 5773426"/>
                <a:gd name="connsiteY47" fmla="*/ 3657600 h 5257800"/>
                <a:gd name="connsiteX48" fmla="*/ 3962400 w 5773426"/>
                <a:gd name="connsiteY48" fmla="*/ 3708400 h 5257800"/>
                <a:gd name="connsiteX49" fmla="*/ 3810000 w 5773426"/>
                <a:gd name="connsiteY49" fmla="*/ 3746500 h 5257800"/>
                <a:gd name="connsiteX50" fmla="*/ 3759200 w 5773426"/>
                <a:gd name="connsiteY50" fmla="*/ 3771900 h 5257800"/>
                <a:gd name="connsiteX51" fmla="*/ 3619500 w 5773426"/>
                <a:gd name="connsiteY51" fmla="*/ 3835400 h 5257800"/>
                <a:gd name="connsiteX52" fmla="*/ 3543300 w 5773426"/>
                <a:gd name="connsiteY52" fmla="*/ 3873500 h 5257800"/>
                <a:gd name="connsiteX53" fmla="*/ 3479800 w 5773426"/>
                <a:gd name="connsiteY53" fmla="*/ 3898900 h 5257800"/>
                <a:gd name="connsiteX54" fmla="*/ 3403600 w 5773426"/>
                <a:gd name="connsiteY54" fmla="*/ 3911600 h 5257800"/>
                <a:gd name="connsiteX55" fmla="*/ 3340100 w 5773426"/>
                <a:gd name="connsiteY55" fmla="*/ 3924300 h 5257800"/>
                <a:gd name="connsiteX56" fmla="*/ 3302000 w 5773426"/>
                <a:gd name="connsiteY56" fmla="*/ 3937000 h 5257800"/>
                <a:gd name="connsiteX57" fmla="*/ 3124200 w 5773426"/>
                <a:gd name="connsiteY57" fmla="*/ 3962400 h 5257800"/>
                <a:gd name="connsiteX58" fmla="*/ 2679700 w 5773426"/>
                <a:gd name="connsiteY58" fmla="*/ 3987800 h 5257800"/>
                <a:gd name="connsiteX59" fmla="*/ 2603500 w 5773426"/>
                <a:gd name="connsiteY59" fmla="*/ 4000500 h 5257800"/>
                <a:gd name="connsiteX60" fmla="*/ 2387600 w 5773426"/>
                <a:gd name="connsiteY60" fmla="*/ 4025900 h 5257800"/>
                <a:gd name="connsiteX61" fmla="*/ 2184400 w 5773426"/>
                <a:gd name="connsiteY61" fmla="*/ 4051300 h 5257800"/>
                <a:gd name="connsiteX62" fmla="*/ 2044700 w 5773426"/>
                <a:gd name="connsiteY62" fmla="*/ 4076700 h 5257800"/>
                <a:gd name="connsiteX63" fmla="*/ 1993900 w 5773426"/>
                <a:gd name="connsiteY63" fmla="*/ 4089400 h 5257800"/>
                <a:gd name="connsiteX64" fmla="*/ 1892300 w 5773426"/>
                <a:gd name="connsiteY64" fmla="*/ 4102100 h 5257800"/>
                <a:gd name="connsiteX65" fmla="*/ 1714500 w 5773426"/>
                <a:gd name="connsiteY65" fmla="*/ 4127500 h 5257800"/>
                <a:gd name="connsiteX66" fmla="*/ 1676400 w 5773426"/>
                <a:gd name="connsiteY66" fmla="*/ 4152900 h 5257800"/>
                <a:gd name="connsiteX67" fmla="*/ 1549400 w 5773426"/>
                <a:gd name="connsiteY67" fmla="*/ 4165600 h 5257800"/>
                <a:gd name="connsiteX68" fmla="*/ 1333500 w 5773426"/>
                <a:gd name="connsiteY68" fmla="*/ 4203700 h 5257800"/>
                <a:gd name="connsiteX69" fmla="*/ 1130300 w 5773426"/>
                <a:gd name="connsiteY69" fmla="*/ 4229100 h 5257800"/>
                <a:gd name="connsiteX70" fmla="*/ 1079500 w 5773426"/>
                <a:gd name="connsiteY70" fmla="*/ 4241800 h 5257800"/>
                <a:gd name="connsiteX71" fmla="*/ 1003300 w 5773426"/>
                <a:gd name="connsiteY71" fmla="*/ 4254500 h 5257800"/>
                <a:gd name="connsiteX72" fmla="*/ 927100 w 5773426"/>
                <a:gd name="connsiteY72" fmla="*/ 4279900 h 5257800"/>
                <a:gd name="connsiteX73" fmla="*/ 838200 w 5773426"/>
                <a:gd name="connsiteY73" fmla="*/ 4343400 h 5257800"/>
                <a:gd name="connsiteX74" fmla="*/ 749300 w 5773426"/>
                <a:gd name="connsiteY74" fmla="*/ 4406900 h 5257800"/>
                <a:gd name="connsiteX75" fmla="*/ 711200 w 5773426"/>
                <a:gd name="connsiteY75" fmla="*/ 4419600 h 5257800"/>
                <a:gd name="connsiteX76" fmla="*/ 635000 w 5773426"/>
                <a:gd name="connsiteY76" fmla="*/ 4483100 h 5257800"/>
                <a:gd name="connsiteX77" fmla="*/ 584200 w 5773426"/>
                <a:gd name="connsiteY77" fmla="*/ 4521200 h 5257800"/>
                <a:gd name="connsiteX78" fmla="*/ 508000 w 5773426"/>
                <a:gd name="connsiteY78" fmla="*/ 4572000 h 5257800"/>
                <a:gd name="connsiteX79" fmla="*/ 457200 w 5773426"/>
                <a:gd name="connsiteY79" fmla="*/ 4622800 h 5257800"/>
                <a:gd name="connsiteX80" fmla="*/ 381000 w 5773426"/>
                <a:gd name="connsiteY80" fmla="*/ 4699000 h 5257800"/>
                <a:gd name="connsiteX81" fmla="*/ 330200 w 5773426"/>
                <a:gd name="connsiteY81" fmla="*/ 4775200 h 5257800"/>
                <a:gd name="connsiteX82" fmla="*/ 317500 w 5773426"/>
                <a:gd name="connsiteY82" fmla="*/ 4813300 h 5257800"/>
                <a:gd name="connsiteX83" fmla="*/ 279400 w 5773426"/>
                <a:gd name="connsiteY83" fmla="*/ 4851400 h 5257800"/>
                <a:gd name="connsiteX84" fmla="*/ 228600 w 5773426"/>
                <a:gd name="connsiteY84" fmla="*/ 4927600 h 5257800"/>
                <a:gd name="connsiteX85" fmla="*/ 165100 w 5773426"/>
                <a:gd name="connsiteY85" fmla="*/ 5016500 h 5257800"/>
                <a:gd name="connsiteX86" fmla="*/ 101600 w 5773426"/>
                <a:gd name="connsiteY86" fmla="*/ 5143500 h 5257800"/>
                <a:gd name="connsiteX87" fmla="*/ 76200 w 5773426"/>
                <a:gd name="connsiteY87" fmla="*/ 5181600 h 5257800"/>
                <a:gd name="connsiteX88" fmla="*/ 38100 w 5773426"/>
                <a:gd name="connsiteY88" fmla="*/ 5207000 h 5257800"/>
                <a:gd name="connsiteX89" fmla="*/ 0 w 5773426"/>
                <a:gd name="connsiteY89" fmla="*/ 5257800 h 5257800"/>
                <a:gd name="connsiteX0" fmla="*/ 50800 w 5777117"/>
                <a:gd name="connsiteY0" fmla="*/ 0 h 5257800"/>
                <a:gd name="connsiteX1" fmla="*/ 2901950 w 5777117"/>
                <a:gd name="connsiteY1" fmla="*/ 1314450 h 5257800"/>
                <a:gd name="connsiteX2" fmla="*/ 2921000 w 5777117"/>
                <a:gd name="connsiteY2" fmla="*/ 1384300 h 5257800"/>
                <a:gd name="connsiteX3" fmla="*/ 2971800 w 5777117"/>
                <a:gd name="connsiteY3" fmla="*/ 1397000 h 5257800"/>
                <a:gd name="connsiteX4" fmla="*/ 3035300 w 5777117"/>
                <a:gd name="connsiteY4" fmla="*/ 1422400 h 5257800"/>
                <a:gd name="connsiteX5" fmla="*/ 3073400 w 5777117"/>
                <a:gd name="connsiteY5" fmla="*/ 1435100 h 5257800"/>
                <a:gd name="connsiteX6" fmla="*/ 3124200 w 5777117"/>
                <a:gd name="connsiteY6" fmla="*/ 1460500 h 5257800"/>
                <a:gd name="connsiteX7" fmla="*/ 3289300 w 5777117"/>
                <a:gd name="connsiteY7" fmla="*/ 1473200 h 5257800"/>
                <a:gd name="connsiteX8" fmla="*/ 3429000 w 5777117"/>
                <a:gd name="connsiteY8" fmla="*/ 1498600 h 5257800"/>
                <a:gd name="connsiteX9" fmla="*/ 3556000 w 5777117"/>
                <a:gd name="connsiteY9" fmla="*/ 1511300 h 5257800"/>
                <a:gd name="connsiteX10" fmla="*/ 3771900 w 5777117"/>
                <a:gd name="connsiteY10" fmla="*/ 1549400 h 5257800"/>
                <a:gd name="connsiteX11" fmla="*/ 3911600 w 5777117"/>
                <a:gd name="connsiteY11" fmla="*/ 1587500 h 5257800"/>
                <a:gd name="connsiteX12" fmla="*/ 3962400 w 5777117"/>
                <a:gd name="connsiteY12" fmla="*/ 1600200 h 5257800"/>
                <a:gd name="connsiteX13" fmla="*/ 4038600 w 5777117"/>
                <a:gd name="connsiteY13" fmla="*/ 1638300 h 5257800"/>
                <a:gd name="connsiteX14" fmla="*/ 4127500 w 5777117"/>
                <a:gd name="connsiteY14" fmla="*/ 1663700 h 5257800"/>
                <a:gd name="connsiteX15" fmla="*/ 4165600 w 5777117"/>
                <a:gd name="connsiteY15" fmla="*/ 1689100 h 5257800"/>
                <a:gd name="connsiteX16" fmla="*/ 4203700 w 5777117"/>
                <a:gd name="connsiteY16" fmla="*/ 1701800 h 5257800"/>
                <a:gd name="connsiteX17" fmla="*/ 4356100 w 5777117"/>
                <a:gd name="connsiteY17" fmla="*/ 1727200 h 5257800"/>
                <a:gd name="connsiteX18" fmla="*/ 4470400 w 5777117"/>
                <a:gd name="connsiteY18" fmla="*/ 1765300 h 5257800"/>
                <a:gd name="connsiteX19" fmla="*/ 4521200 w 5777117"/>
                <a:gd name="connsiteY19" fmla="*/ 1790700 h 5257800"/>
                <a:gd name="connsiteX20" fmla="*/ 4584700 w 5777117"/>
                <a:gd name="connsiteY20" fmla="*/ 1803400 h 5257800"/>
                <a:gd name="connsiteX21" fmla="*/ 5708650 w 5777117"/>
                <a:gd name="connsiteY21" fmla="*/ 2654300 h 5257800"/>
                <a:gd name="connsiteX22" fmla="*/ 5651500 w 5777117"/>
                <a:gd name="connsiteY22" fmla="*/ 2717800 h 5257800"/>
                <a:gd name="connsiteX23" fmla="*/ 5638800 w 5777117"/>
                <a:gd name="connsiteY23" fmla="*/ 2755900 h 5257800"/>
                <a:gd name="connsiteX24" fmla="*/ 5600700 w 5777117"/>
                <a:gd name="connsiteY24" fmla="*/ 2768600 h 5257800"/>
                <a:gd name="connsiteX25" fmla="*/ 5562600 w 5777117"/>
                <a:gd name="connsiteY25" fmla="*/ 2794000 h 5257800"/>
                <a:gd name="connsiteX26" fmla="*/ 5473700 w 5777117"/>
                <a:gd name="connsiteY26" fmla="*/ 2819400 h 5257800"/>
                <a:gd name="connsiteX27" fmla="*/ 5359400 w 5777117"/>
                <a:gd name="connsiteY27" fmla="*/ 2870200 h 5257800"/>
                <a:gd name="connsiteX28" fmla="*/ 5270500 w 5777117"/>
                <a:gd name="connsiteY28" fmla="*/ 2933700 h 5257800"/>
                <a:gd name="connsiteX29" fmla="*/ 5245100 w 5777117"/>
                <a:gd name="connsiteY29" fmla="*/ 2984500 h 5257800"/>
                <a:gd name="connsiteX30" fmla="*/ 5232400 w 5777117"/>
                <a:gd name="connsiteY30" fmla="*/ 3022600 h 5257800"/>
                <a:gd name="connsiteX31" fmla="*/ 5181600 w 5777117"/>
                <a:gd name="connsiteY31" fmla="*/ 3098800 h 5257800"/>
                <a:gd name="connsiteX32" fmla="*/ 5168900 w 5777117"/>
                <a:gd name="connsiteY32" fmla="*/ 3136900 h 5257800"/>
                <a:gd name="connsiteX33" fmla="*/ 5130800 w 5777117"/>
                <a:gd name="connsiteY33" fmla="*/ 3162300 h 5257800"/>
                <a:gd name="connsiteX34" fmla="*/ 5054600 w 5777117"/>
                <a:gd name="connsiteY34" fmla="*/ 3238500 h 5257800"/>
                <a:gd name="connsiteX35" fmla="*/ 5016500 w 5777117"/>
                <a:gd name="connsiteY35" fmla="*/ 3263900 h 5257800"/>
                <a:gd name="connsiteX36" fmla="*/ 4965700 w 5777117"/>
                <a:gd name="connsiteY36" fmla="*/ 3314700 h 5257800"/>
                <a:gd name="connsiteX37" fmla="*/ 4927600 w 5777117"/>
                <a:gd name="connsiteY37" fmla="*/ 3327400 h 5257800"/>
                <a:gd name="connsiteX38" fmla="*/ 4851400 w 5777117"/>
                <a:gd name="connsiteY38" fmla="*/ 3390900 h 5257800"/>
                <a:gd name="connsiteX39" fmla="*/ 4762500 w 5777117"/>
                <a:gd name="connsiteY39" fmla="*/ 3454400 h 5257800"/>
                <a:gd name="connsiteX40" fmla="*/ 4711700 w 5777117"/>
                <a:gd name="connsiteY40" fmla="*/ 3467100 h 5257800"/>
                <a:gd name="connsiteX41" fmla="*/ 4635500 w 5777117"/>
                <a:gd name="connsiteY41" fmla="*/ 3492500 h 5257800"/>
                <a:gd name="connsiteX42" fmla="*/ 4445000 w 5777117"/>
                <a:gd name="connsiteY42" fmla="*/ 3530600 h 5257800"/>
                <a:gd name="connsiteX43" fmla="*/ 4394200 w 5777117"/>
                <a:gd name="connsiteY43" fmla="*/ 3556000 h 5257800"/>
                <a:gd name="connsiteX44" fmla="*/ 4241800 w 5777117"/>
                <a:gd name="connsiteY44" fmla="*/ 3581400 h 5257800"/>
                <a:gd name="connsiteX45" fmla="*/ 4203700 w 5777117"/>
                <a:gd name="connsiteY45" fmla="*/ 3606800 h 5257800"/>
                <a:gd name="connsiteX46" fmla="*/ 4038600 w 5777117"/>
                <a:gd name="connsiteY46" fmla="*/ 3657600 h 5257800"/>
                <a:gd name="connsiteX47" fmla="*/ 3962400 w 5777117"/>
                <a:gd name="connsiteY47" fmla="*/ 3708400 h 5257800"/>
                <a:gd name="connsiteX48" fmla="*/ 3810000 w 5777117"/>
                <a:gd name="connsiteY48" fmla="*/ 3746500 h 5257800"/>
                <a:gd name="connsiteX49" fmla="*/ 3759200 w 5777117"/>
                <a:gd name="connsiteY49" fmla="*/ 3771900 h 5257800"/>
                <a:gd name="connsiteX50" fmla="*/ 3619500 w 5777117"/>
                <a:gd name="connsiteY50" fmla="*/ 3835400 h 5257800"/>
                <a:gd name="connsiteX51" fmla="*/ 3543300 w 5777117"/>
                <a:gd name="connsiteY51" fmla="*/ 3873500 h 5257800"/>
                <a:gd name="connsiteX52" fmla="*/ 3479800 w 5777117"/>
                <a:gd name="connsiteY52" fmla="*/ 3898900 h 5257800"/>
                <a:gd name="connsiteX53" fmla="*/ 3403600 w 5777117"/>
                <a:gd name="connsiteY53" fmla="*/ 3911600 h 5257800"/>
                <a:gd name="connsiteX54" fmla="*/ 3340100 w 5777117"/>
                <a:gd name="connsiteY54" fmla="*/ 3924300 h 5257800"/>
                <a:gd name="connsiteX55" fmla="*/ 3302000 w 5777117"/>
                <a:gd name="connsiteY55" fmla="*/ 3937000 h 5257800"/>
                <a:gd name="connsiteX56" fmla="*/ 3124200 w 5777117"/>
                <a:gd name="connsiteY56" fmla="*/ 3962400 h 5257800"/>
                <a:gd name="connsiteX57" fmla="*/ 2679700 w 5777117"/>
                <a:gd name="connsiteY57" fmla="*/ 3987800 h 5257800"/>
                <a:gd name="connsiteX58" fmla="*/ 2603500 w 5777117"/>
                <a:gd name="connsiteY58" fmla="*/ 4000500 h 5257800"/>
                <a:gd name="connsiteX59" fmla="*/ 2387600 w 5777117"/>
                <a:gd name="connsiteY59" fmla="*/ 4025900 h 5257800"/>
                <a:gd name="connsiteX60" fmla="*/ 2184400 w 5777117"/>
                <a:gd name="connsiteY60" fmla="*/ 4051300 h 5257800"/>
                <a:gd name="connsiteX61" fmla="*/ 2044700 w 5777117"/>
                <a:gd name="connsiteY61" fmla="*/ 4076700 h 5257800"/>
                <a:gd name="connsiteX62" fmla="*/ 1993900 w 5777117"/>
                <a:gd name="connsiteY62" fmla="*/ 4089400 h 5257800"/>
                <a:gd name="connsiteX63" fmla="*/ 1892300 w 5777117"/>
                <a:gd name="connsiteY63" fmla="*/ 4102100 h 5257800"/>
                <a:gd name="connsiteX64" fmla="*/ 1714500 w 5777117"/>
                <a:gd name="connsiteY64" fmla="*/ 4127500 h 5257800"/>
                <a:gd name="connsiteX65" fmla="*/ 1676400 w 5777117"/>
                <a:gd name="connsiteY65" fmla="*/ 4152900 h 5257800"/>
                <a:gd name="connsiteX66" fmla="*/ 1549400 w 5777117"/>
                <a:gd name="connsiteY66" fmla="*/ 4165600 h 5257800"/>
                <a:gd name="connsiteX67" fmla="*/ 1333500 w 5777117"/>
                <a:gd name="connsiteY67" fmla="*/ 4203700 h 5257800"/>
                <a:gd name="connsiteX68" fmla="*/ 1130300 w 5777117"/>
                <a:gd name="connsiteY68" fmla="*/ 4229100 h 5257800"/>
                <a:gd name="connsiteX69" fmla="*/ 1079500 w 5777117"/>
                <a:gd name="connsiteY69" fmla="*/ 4241800 h 5257800"/>
                <a:gd name="connsiteX70" fmla="*/ 1003300 w 5777117"/>
                <a:gd name="connsiteY70" fmla="*/ 4254500 h 5257800"/>
                <a:gd name="connsiteX71" fmla="*/ 927100 w 5777117"/>
                <a:gd name="connsiteY71" fmla="*/ 4279900 h 5257800"/>
                <a:gd name="connsiteX72" fmla="*/ 838200 w 5777117"/>
                <a:gd name="connsiteY72" fmla="*/ 4343400 h 5257800"/>
                <a:gd name="connsiteX73" fmla="*/ 749300 w 5777117"/>
                <a:gd name="connsiteY73" fmla="*/ 4406900 h 5257800"/>
                <a:gd name="connsiteX74" fmla="*/ 711200 w 5777117"/>
                <a:gd name="connsiteY74" fmla="*/ 4419600 h 5257800"/>
                <a:gd name="connsiteX75" fmla="*/ 635000 w 5777117"/>
                <a:gd name="connsiteY75" fmla="*/ 4483100 h 5257800"/>
                <a:gd name="connsiteX76" fmla="*/ 584200 w 5777117"/>
                <a:gd name="connsiteY76" fmla="*/ 4521200 h 5257800"/>
                <a:gd name="connsiteX77" fmla="*/ 508000 w 5777117"/>
                <a:gd name="connsiteY77" fmla="*/ 4572000 h 5257800"/>
                <a:gd name="connsiteX78" fmla="*/ 457200 w 5777117"/>
                <a:gd name="connsiteY78" fmla="*/ 4622800 h 5257800"/>
                <a:gd name="connsiteX79" fmla="*/ 381000 w 5777117"/>
                <a:gd name="connsiteY79" fmla="*/ 4699000 h 5257800"/>
                <a:gd name="connsiteX80" fmla="*/ 330200 w 5777117"/>
                <a:gd name="connsiteY80" fmla="*/ 4775200 h 5257800"/>
                <a:gd name="connsiteX81" fmla="*/ 317500 w 5777117"/>
                <a:gd name="connsiteY81" fmla="*/ 4813300 h 5257800"/>
                <a:gd name="connsiteX82" fmla="*/ 279400 w 5777117"/>
                <a:gd name="connsiteY82" fmla="*/ 4851400 h 5257800"/>
                <a:gd name="connsiteX83" fmla="*/ 228600 w 5777117"/>
                <a:gd name="connsiteY83" fmla="*/ 4927600 h 5257800"/>
                <a:gd name="connsiteX84" fmla="*/ 165100 w 5777117"/>
                <a:gd name="connsiteY84" fmla="*/ 5016500 h 5257800"/>
                <a:gd name="connsiteX85" fmla="*/ 101600 w 5777117"/>
                <a:gd name="connsiteY85" fmla="*/ 5143500 h 5257800"/>
                <a:gd name="connsiteX86" fmla="*/ 76200 w 5777117"/>
                <a:gd name="connsiteY86" fmla="*/ 5181600 h 5257800"/>
                <a:gd name="connsiteX87" fmla="*/ 38100 w 5777117"/>
                <a:gd name="connsiteY87" fmla="*/ 5207000 h 5257800"/>
                <a:gd name="connsiteX88" fmla="*/ 0 w 5777117"/>
                <a:gd name="connsiteY88" fmla="*/ 5257800 h 5257800"/>
                <a:gd name="connsiteX0" fmla="*/ 50800 w 5781739"/>
                <a:gd name="connsiteY0" fmla="*/ 0 h 5257800"/>
                <a:gd name="connsiteX1" fmla="*/ 2901950 w 5781739"/>
                <a:gd name="connsiteY1" fmla="*/ 1314450 h 5257800"/>
                <a:gd name="connsiteX2" fmla="*/ 2921000 w 5781739"/>
                <a:gd name="connsiteY2" fmla="*/ 1384300 h 5257800"/>
                <a:gd name="connsiteX3" fmla="*/ 2971800 w 5781739"/>
                <a:gd name="connsiteY3" fmla="*/ 1397000 h 5257800"/>
                <a:gd name="connsiteX4" fmla="*/ 3035300 w 5781739"/>
                <a:gd name="connsiteY4" fmla="*/ 1422400 h 5257800"/>
                <a:gd name="connsiteX5" fmla="*/ 3073400 w 5781739"/>
                <a:gd name="connsiteY5" fmla="*/ 1435100 h 5257800"/>
                <a:gd name="connsiteX6" fmla="*/ 3124200 w 5781739"/>
                <a:gd name="connsiteY6" fmla="*/ 1460500 h 5257800"/>
                <a:gd name="connsiteX7" fmla="*/ 3289300 w 5781739"/>
                <a:gd name="connsiteY7" fmla="*/ 1473200 h 5257800"/>
                <a:gd name="connsiteX8" fmla="*/ 3429000 w 5781739"/>
                <a:gd name="connsiteY8" fmla="*/ 1498600 h 5257800"/>
                <a:gd name="connsiteX9" fmla="*/ 3556000 w 5781739"/>
                <a:gd name="connsiteY9" fmla="*/ 1511300 h 5257800"/>
                <a:gd name="connsiteX10" fmla="*/ 3771900 w 5781739"/>
                <a:gd name="connsiteY10" fmla="*/ 1549400 h 5257800"/>
                <a:gd name="connsiteX11" fmla="*/ 3911600 w 5781739"/>
                <a:gd name="connsiteY11" fmla="*/ 1587500 h 5257800"/>
                <a:gd name="connsiteX12" fmla="*/ 3962400 w 5781739"/>
                <a:gd name="connsiteY12" fmla="*/ 1600200 h 5257800"/>
                <a:gd name="connsiteX13" fmla="*/ 4038600 w 5781739"/>
                <a:gd name="connsiteY13" fmla="*/ 1638300 h 5257800"/>
                <a:gd name="connsiteX14" fmla="*/ 4127500 w 5781739"/>
                <a:gd name="connsiteY14" fmla="*/ 1663700 h 5257800"/>
                <a:gd name="connsiteX15" fmla="*/ 4165600 w 5781739"/>
                <a:gd name="connsiteY15" fmla="*/ 1689100 h 5257800"/>
                <a:gd name="connsiteX16" fmla="*/ 4203700 w 5781739"/>
                <a:gd name="connsiteY16" fmla="*/ 1701800 h 5257800"/>
                <a:gd name="connsiteX17" fmla="*/ 4356100 w 5781739"/>
                <a:gd name="connsiteY17" fmla="*/ 1727200 h 5257800"/>
                <a:gd name="connsiteX18" fmla="*/ 4470400 w 5781739"/>
                <a:gd name="connsiteY18" fmla="*/ 1765300 h 5257800"/>
                <a:gd name="connsiteX19" fmla="*/ 4521200 w 5781739"/>
                <a:gd name="connsiteY19" fmla="*/ 1790700 h 5257800"/>
                <a:gd name="connsiteX20" fmla="*/ 5708650 w 5781739"/>
                <a:gd name="connsiteY20" fmla="*/ 2654300 h 5257800"/>
                <a:gd name="connsiteX21" fmla="*/ 5651500 w 5781739"/>
                <a:gd name="connsiteY21" fmla="*/ 2717800 h 5257800"/>
                <a:gd name="connsiteX22" fmla="*/ 5638800 w 5781739"/>
                <a:gd name="connsiteY22" fmla="*/ 2755900 h 5257800"/>
                <a:gd name="connsiteX23" fmla="*/ 5600700 w 5781739"/>
                <a:gd name="connsiteY23" fmla="*/ 2768600 h 5257800"/>
                <a:gd name="connsiteX24" fmla="*/ 5562600 w 5781739"/>
                <a:gd name="connsiteY24" fmla="*/ 2794000 h 5257800"/>
                <a:gd name="connsiteX25" fmla="*/ 5473700 w 5781739"/>
                <a:gd name="connsiteY25" fmla="*/ 2819400 h 5257800"/>
                <a:gd name="connsiteX26" fmla="*/ 5359400 w 5781739"/>
                <a:gd name="connsiteY26" fmla="*/ 2870200 h 5257800"/>
                <a:gd name="connsiteX27" fmla="*/ 5270500 w 5781739"/>
                <a:gd name="connsiteY27" fmla="*/ 2933700 h 5257800"/>
                <a:gd name="connsiteX28" fmla="*/ 5245100 w 5781739"/>
                <a:gd name="connsiteY28" fmla="*/ 2984500 h 5257800"/>
                <a:gd name="connsiteX29" fmla="*/ 5232400 w 5781739"/>
                <a:gd name="connsiteY29" fmla="*/ 3022600 h 5257800"/>
                <a:gd name="connsiteX30" fmla="*/ 5181600 w 5781739"/>
                <a:gd name="connsiteY30" fmla="*/ 3098800 h 5257800"/>
                <a:gd name="connsiteX31" fmla="*/ 5168900 w 5781739"/>
                <a:gd name="connsiteY31" fmla="*/ 3136900 h 5257800"/>
                <a:gd name="connsiteX32" fmla="*/ 5130800 w 5781739"/>
                <a:gd name="connsiteY32" fmla="*/ 3162300 h 5257800"/>
                <a:gd name="connsiteX33" fmla="*/ 5054600 w 5781739"/>
                <a:gd name="connsiteY33" fmla="*/ 3238500 h 5257800"/>
                <a:gd name="connsiteX34" fmla="*/ 5016500 w 5781739"/>
                <a:gd name="connsiteY34" fmla="*/ 3263900 h 5257800"/>
                <a:gd name="connsiteX35" fmla="*/ 4965700 w 5781739"/>
                <a:gd name="connsiteY35" fmla="*/ 3314700 h 5257800"/>
                <a:gd name="connsiteX36" fmla="*/ 4927600 w 5781739"/>
                <a:gd name="connsiteY36" fmla="*/ 3327400 h 5257800"/>
                <a:gd name="connsiteX37" fmla="*/ 4851400 w 5781739"/>
                <a:gd name="connsiteY37" fmla="*/ 3390900 h 5257800"/>
                <a:gd name="connsiteX38" fmla="*/ 4762500 w 5781739"/>
                <a:gd name="connsiteY38" fmla="*/ 3454400 h 5257800"/>
                <a:gd name="connsiteX39" fmla="*/ 4711700 w 5781739"/>
                <a:gd name="connsiteY39" fmla="*/ 3467100 h 5257800"/>
                <a:gd name="connsiteX40" fmla="*/ 4635500 w 5781739"/>
                <a:gd name="connsiteY40" fmla="*/ 3492500 h 5257800"/>
                <a:gd name="connsiteX41" fmla="*/ 4445000 w 5781739"/>
                <a:gd name="connsiteY41" fmla="*/ 3530600 h 5257800"/>
                <a:gd name="connsiteX42" fmla="*/ 4394200 w 5781739"/>
                <a:gd name="connsiteY42" fmla="*/ 3556000 h 5257800"/>
                <a:gd name="connsiteX43" fmla="*/ 4241800 w 5781739"/>
                <a:gd name="connsiteY43" fmla="*/ 3581400 h 5257800"/>
                <a:gd name="connsiteX44" fmla="*/ 4203700 w 5781739"/>
                <a:gd name="connsiteY44" fmla="*/ 3606800 h 5257800"/>
                <a:gd name="connsiteX45" fmla="*/ 4038600 w 5781739"/>
                <a:gd name="connsiteY45" fmla="*/ 3657600 h 5257800"/>
                <a:gd name="connsiteX46" fmla="*/ 3962400 w 5781739"/>
                <a:gd name="connsiteY46" fmla="*/ 3708400 h 5257800"/>
                <a:gd name="connsiteX47" fmla="*/ 3810000 w 5781739"/>
                <a:gd name="connsiteY47" fmla="*/ 3746500 h 5257800"/>
                <a:gd name="connsiteX48" fmla="*/ 3759200 w 5781739"/>
                <a:gd name="connsiteY48" fmla="*/ 3771900 h 5257800"/>
                <a:gd name="connsiteX49" fmla="*/ 3619500 w 5781739"/>
                <a:gd name="connsiteY49" fmla="*/ 3835400 h 5257800"/>
                <a:gd name="connsiteX50" fmla="*/ 3543300 w 5781739"/>
                <a:gd name="connsiteY50" fmla="*/ 3873500 h 5257800"/>
                <a:gd name="connsiteX51" fmla="*/ 3479800 w 5781739"/>
                <a:gd name="connsiteY51" fmla="*/ 3898900 h 5257800"/>
                <a:gd name="connsiteX52" fmla="*/ 3403600 w 5781739"/>
                <a:gd name="connsiteY52" fmla="*/ 3911600 h 5257800"/>
                <a:gd name="connsiteX53" fmla="*/ 3340100 w 5781739"/>
                <a:gd name="connsiteY53" fmla="*/ 3924300 h 5257800"/>
                <a:gd name="connsiteX54" fmla="*/ 3302000 w 5781739"/>
                <a:gd name="connsiteY54" fmla="*/ 3937000 h 5257800"/>
                <a:gd name="connsiteX55" fmla="*/ 3124200 w 5781739"/>
                <a:gd name="connsiteY55" fmla="*/ 3962400 h 5257800"/>
                <a:gd name="connsiteX56" fmla="*/ 2679700 w 5781739"/>
                <a:gd name="connsiteY56" fmla="*/ 3987800 h 5257800"/>
                <a:gd name="connsiteX57" fmla="*/ 2603500 w 5781739"/>
                <a:gd name="connsiteY57" fmla="*/ 4000500 h 5257800"/>
                <a:gd name="connsiteX58" fmla="*/ 2387600 w 5781739"/>
                <a:gd name="connsiteY58" fmla="*/ 4025900 h 5257800"/>
                <a:gd name="connsiteX59" fmla="*/ 2184400 w 5781739"/>
                <a:gd name="connsiteY59" fmla="*/ 4051300 h 5257800"/>
                <a:gd name="connsiteX60" fmla="*/ 2044700 w 5781739"/>
                <a:gd name="connsiteY60" fmla="*/ 4076700 h 5257800"/>
                <a:gd name="connsiteX61" fmla="*/ 1993900 w 5781739"/>
                <a:gd name="connsiteY61" fmla="*/ 4089400 h 5257800"/>
                <a:gd name="connsiteX62" fmla="*/ 1892300 w 5781739"/>
                <a:gd name="connsiteY62" fmla="*/ 4102100 h 5257800"/>
                <a:gd name="connsiteX63" fmla="*/ 1714500 w 5781739"/>
                <a:gd name="connsiteY63" fmla="*/ 4127500 h 5257800"/>
                <a:gd name="connsiteX64" fmla="*/ 1676400 w 5781739"/>
                <a:gd name="connsiteY64" fmla="*/ 4152900 h 5257800"/>
                <a:gd name="connsiteX65" fmla="*/ 1549400 w 5781739"/>
                <a:gd name="connsiteY65" fmla="*/ 4165600 h 5257800"/>
                <a:gd name="connsiteX66" fmla="*/ 1333500 w 5781739"/>
                <a:gd name="connsiteY66" fmla="*/ 4203700 h 5257800"/>
                <a:gd name="connsiteX67" fmla="*/ 1130300 w 5781739"/>
                <a:gd name="connsiteY67" fmla="*/ 4229100 h 5257800"/>
                <a:gd name="connsiteX68" fmla="*/ 1079500 w 5781739"/>
                <a:gd name="connsiteY68" fmla="*/ 4241800 h 5257800"/>
                <a:gd name="connsiteX69" fmla="*/ 1003300 w 5781739"/>
                <a:gd name="connsiteY69" fmla="*/ 4254500 h 5257800"/>
                <a:gd name="connsiteX70" fmla="*/ 927100 w 5781739"/>
                <a:gd name="connsiteY70" fmla="*/ 4279900 h 5257800"/>
                <a:gd name="connsiteX71" fmla="*/ 838200 w 5781739"/>
                <a:gd name="connsiteY71" fmla="*/ 4343400 h 5257800"/>
                <a:gd name="connsiteX72" fmla="*/ 749300 w 5781739"/>
                <a:gd name="connsiteY72" fmla="*/ 4406900 h 5257800"/>
                <a:gd name="connsiteX73" fmla="*/ 711200 w 5781739"/>
                <a:gd name="connsiteY73" fmla="*/ 4419600 h 5257800"/>
                <a:gd name="connsiteX74" fmla="*/ 635000 w 5781739"/>
                <a:gd name="connsiteY74" fmla="*/ 4483100 h 5257800"/>
                <a:gd name="connsiteX75" fmla="*/ 584200 w 5781739"/>
                <a:gd name="connsiteY75" fmla="*/ 4521200 h 5257800"/>
                <a:gd name="connsiteX76" fmla="*/ 508000 w 5781739"/>
                <a:gd name="connsiteY76" fmla="*/ 4572000 h 5257800"/>
                <a:gd name="connsiteX77" fmla="*/ 457200 w 5781739"/>
                <a:gd name="connsiteY77" fmla="*/ 4622800 h 5257800"/>
                <a:gd name="connsiteX78" fmla="*/ 381000 w 5781739"/>
                <a:gd name="connsiteY78" fmla="*/ 4699000 h 5257800"/>
                <a:gd name="connsiteX79" fmla="*/ 330200 w 5781739"/>
                <a:gd name="connsiteY79" fmla="*/ 4775200 h 5257800"/>
                <a:gd name="connsiteX80" fmla="*/ 317500 w 5781739"/>
                <a:gd name="connsiteY80" fmla="*/ 4813300 h 5257800"/>
                <a:gd name="connsiteX81" fmla="*/ 279400 w 5781739"/>
                <a:gd name="connsiteY81" fmla="*/ 4851400 h 5257800"/>
                <a:gd name="connsiteX82" fmla="*/ 228600 w 5781739"/>
                <a:gd name="connsiteY82" fmla="*/ 4927600 h 5257800"/>
                <a:gd name="connsiteX83" fmla="*/ 165100 w 5781739"/>
                <a:gd name="connsiteY83" fmla="*/ 5016500 h 5257800"/>
                <a:gd name="connsiteX84" fmla="*/ 101600 w 5781739"/>
                <a:gd name="connsiteY84" fmla="*/ 5143500 h 5257800"/>
                <a:gd name="connsiteX85" fmla="*/ 76200 w 5781739"/>
                <a:gd name="connsiteY85" fmla="*/ 5181600 h 5257800"/>
                <a:gd name="connsiteX86" fmla="*/ 38100 w 5781739"/>
                <a:gd name="connsiteY86" fmla="*/ 5207000 h 5257800"/>
                <a:gd name="connsiteX87" fmla="*/ 0 w 5781739"/>
                <a:gd name="connsiteY87" fmla="*/ 5257800 h 5257800"/>
                <a:gd name="connsiteX0" fmla="*/ 50800 w 5785443"/>
                <a:gd name="connsiteY0" fmla="*/ 0 h 5257800"/>
                <a:gd name="connsiteX1" fmla="*/ 2901950 w 5785443"/>
                <a:gd name="connsiteY1" fmla="*/ 1314450 h 5257800"/>
                <a:gd name="connsiteX2" fmla="*/ 2921000 w 5785443"/>
                <a:gd name="connsiteY2" fmla="*/ 1384300 h 5257800"/>
                <a:gd name="connsiteX3" fmla="*/ 2971800 w 5785443"/>
                <a:gd name="connsiteY3" fmla="*/ 1397000 h 5257800"/>
                <a:gd name="connsiteX4" fmla="*/ 3035300 w 5785443"/>
                <a:gd name="connsiteY4" fmla="*/ 1422400 h 5257800"/>
                <a:gd name="connsiteX5" fmla="*/ 3073400 w 5785443"/>
                <a:gd name="connsiteY5" fmla="*/ 1435100 h 5257800"/>
                <a:gd name="connsiteX6" fmla="*/ 3124200 w 5785443"/>
                <a:gd name="connsiteY6" fmla="*/ 1460500 h 5257800"/>
                <a:gd name="connsiteX7" fmla="*/ 3289300 w 5785443"/>
                <a:gd name="connsiteY7" fmla="*/ 1473200 h 5257800"/>
                <a:gd name="connsiteX8" fmla="*/ 3429000 w 5785443"/>
                <a:gd name="connsiteY8" fmla="*/ 1498600 h 5257800"/>
                <a:gd name="connsiteX9" fmla="*/ 3556000 w 5785443"/>
                <a:gd name="connsiteY9" fmla="*/ 1511300 h 5257800"/>
                <a:gd name="connsiteX10" fmla="*/ 3771900 w 5785443"/>
                <a:gd name="connsiteY10" fmla="*/ 1549400 h 5257800"/>
                <a:gd name="connsiteX11" fmla="*/ 3911600 w 5785443"/>
                <a:gd name="connsiteY11" fmla="*/ 1587500 h 5257800"/>
                <a:gd name="connsiteX12" fmla="*/ 3962400 w 5785443"/>
                <a:gd name="connsiteY12" fmla="*/ 1600200 h 5257800"/>
                <a:gd name="connsiteX13" fmla="*/ 4038600 w 5785443"/>
                <a:gd name="connsiteY13" fmla="*/ 1638300 h 5257800"/>
                <a:gd name="connsiteX14" fmla="*/ 4127500 w 5785443"/>
                <a:gd name="connsiteY14" fmla="*/ 1663700 h 5257800"/>
                <a:gd name="connsiteX15" fmla="*/ 4165600 w 5785443"/>
                <a:gd name="connsiteY15" fmla="*/ 1689100 h 5257800"/>
                <a:gd name="connsiteX16" fmla="*/ 4203700 w 5785443"/>
                <a:gd name="connsiteY16" fmla="*/ 1701800 h 5257800"/>
                <a:gd name="connsiteX17" fmla="*/ 4356100 w 5785443"/>
                <a:gd name="connsiteY17" fmla="*/ 1727200 h 5257800"/>
                <a:gd name="connsiteX18" fmla="*/ 4470400 w 5785443"/>
                <a:gd name="connsiteY18" fmla="*/ 1765300 h 5257800"/>
                <a:gd name="connsiteX19" fmla="*/ 5708650 w 5785443"/>
                <a:gd name="connsiteY19" fmla="*/ 2654300 h 5257800"/>
                <a:gd name="connsiteX20" fmla="*/ 5651500 w 5785443"/>
                <a:gd name="connsiteY20" fmla="*/ 2717800 h 5257800"/>
                <a:gd name="connsiteX21" fmla="*/ 5638800 w 5785443"/>
                <a:gd name="connsiteY21" fmla="*/ 2755900 h 5257800"/>
                <a:gd name="connsiteX22" fmla="*/ 5600700 w 5785443"/>
                <a:gd name="connsiteY22" fmla="*/ 2768600 h 5257800"/>
                <a:gd name="connsiteX23" fmla="*/ 5562600 w 5785443"/>
                <a:gd name="connsiteY23" fmla="*/ 2794000 h 5257800"/>
                <a:gd name="connsiteX24" fmla="*/ 5473700 w 5785443"/>
                <a:gd name="connsiteY24" fmla="*/ 2819400 h 5257800"/>
                <a:gd name="connsiteX25" fmla="*/ 5359400 w 5785443"/>
                <a:gd name="connsiteY25" fmla="*/ 2870200 h 5257800"/>
                <a:gd name="connsiteX26" fmla="*/ 5270500 w 5785443"/>
                <a:gd name="connsiteY26" fmla="*/ 2933700 h 5257800"/>
                <a:gd name="connsiteX27" fmla="*/ 5245100 w 5785443"/>
                <a:gd name="connsiteY27" fmla="*/ 2984500 h 5257800"/>
                <a:gd name="connsiteX28" fmla="*/ 5232400 w 5785443"/>
                <a:gd name="connsiteY28" fmla="*/ 3022600 h 5257800"/>
                <a:gd name="connsiteX29" fmla="*/ 5181600 w 5785443"/>
                <a:gd name="connsiteY29" fmla="*/ 3098800 h 5257800"/>
                <a:gd name="connsiteX30" fmla="*/ 5168900 w 5785443"/>
                <a:gd name="connsiteY30" fmla="*/ 3136900 h 5257800"/>
                <a:gd name="connsiteX31" fmla="*/ 5130800 w 5785443"/>
                <a:gd name="connsiteY31" fmla="*/ 3162300 h 5257800"/>
                <a:gd name="connsiteX32" fmla="*/ 5054600 w 5785443"/>
                <a:gd name="connsiteY32" fmla="*/ 3238500 h 5257800"/>
                <a:gd name="connsiteX33" fmla="*/ 5016500 w 5785443"/>
                <a:gd name="connsiteY33" fmla="*/ 3263900 h 5257800"/>
                <a:gd name="connsiteX34" fmla="*/ 4965700 w 5785443"/>
                <a:gd name="connsiteY34" fmla="*/ 3314700 h 5257800"/>
                <a:gd name="connsiteX35" fmla="*/ 4927600 w 5785443"/>
                <a:gd name="connsiteY35" fmla="*/ 3327400 h 5257800"/>
                <a:gd name="connsiteX36" fmla="*/ 4851400 w 5785443"/>
                <a:gd name="connsiteY36" fmla="*/ 3390900 h 5257800"/>
                <a:gd name="connsiteX37" fmla="*/ 4762500 w 5785443"/>
                <a:gd name="connsiteY37" fmla="*/ 3454400 h 5257800"/>
                <a:gd name="connsiteX38" fmla="*/ 4711700 w 5785443"/>
                <a:gd name="connsiteY38" fmla="*/ 3467100 h 5257800"/>
                <a:gd name="connsiteX39" fmla="*/ 4635500 w 5785443"/>
                <a:gd name="connsiteY39" fmla="*/ 3492500 h 5257800"/>
                <a:gd name="connsiteX40" fmla="*/ 4445000 w 5785443"/>
                <a:gd name="connsiteY40" fmla="*/ 3530600 h 5257800"/>
                <a:gd name="connsiteX41" fmla="*/ 4394200 w 5785443"/>
                <a:gd name="connsiteY41" fmla="*/ 3556000 h 5257800"/>
                <a:gd name="connsiteX42" fmla="*/ 4241800 w 5785443"/>
                <a:gd name="connsiteY42" fmla="*/ 3581400 h 5257800"/>
                <a:gd name="connsiteX43" fmla="*/ 4203700 w 5785443"/>
                <a:gd name="connsiteY43" fmla="*/ 3606800 h 5257800"/>
                <a:gd name="connsiteX44" fmla="*/ 4038600 w 5785443"/>
                <a:gd name="connsiteY44" fmla="*/ 3657600 h 5257800"/>
                <a:gd name="connsiteX45" fmla="*/ 3962400 w 5785443"/>
                <a:gd name="connsiteY45" fmla="*/ 3708400 h 5257800"/>
                <a:gd name="connsiteX46" fmla="*/ 3810000 w 5785443"/>
                <a:gd name="connsiteY46" fmla="*/ 3746500 h 5257800"/>
                <a:gd name="connsiteX47" fmla="*/ 3759200 w 5785443"/>
                <a:gd name="connsiteY47" fmla="*/ 3771900 h 5257800"/>
                <a:gd name="connsiteX48" fmla="*/ 3619500 w 5785443"/>
                <a:gd name="connsiteY48" fmla="*/ 3835400 h 5257800"/>
                <a:gd name="connsiteX49" fmla="*/ 3543300 w 5785443"/>
                <a:gd name="connsiteY49" fmla="*/ 3873500 h 5257800"/>
                <a:gd name="connsiteX50" fmla="*/ 3479800 w 5785443"/>
                <a:gd name="connsiteY50" fmla="*/ 3898900 h 5257800"/>
                <a:gd name="connsiteX51" fmla="*/ 3403600 w 5785443"/>
                <a:gd name="connsiteY51" fmla="*/ 3911600 h 5257800"/>
                <a:gd name="connsiteX52" fmla="*/ 3340100 w 5785443"/>
                <a:gd name="connsiteY52" fmla="*/ 3924300 h 5257800"/>
                <a:gd name="connsiteX53" fmla="*/ 3302000 w 5785443"/>
                <a:gd name="connsiteY53" fmla="*/ 3937000 h 5257800"/>
                <a:gd name="connsiteX54" fmla="*/ 3124200 w 5785443"/>
                <a:gd name="connsiteY54" fmla="*/ 3962400 h 5257800"/>
                <a:gd name="connsiteX55" fmla="*/ 2679700 w 5785443"/>
                <a:gd name="connsiteY55" fmla="*/ 3987800 h 5257800"/>
                <a:gd name="connsiteX56" fmla="*/ 2603500 w 5785443"/>
                <a:gd name="connsiteY56" fmla="*/ 4000500 h 5257800"/>
                <a:gd name="connsiteX57" fmla="*/ 2387600 w 5785443"/>
                <a:gd name="connsiteY57" fmla="*/ 4025900 h 5257800"/>
                <a:gd name="connsiteX58" fmla="*/ 2184400 w 5785443"/>
                <a:gd name="connsiteY58" fmla="*/ 4051300 h 5257800"/>
                <a:gd name="connsiteX59" fmla="*/ 2044700 w 5785443"/>
                <a:gd name="connsiteY59" fmla="*/ 4076700 h 5257800"/>
                <a:gd name="connsiteX60" fmla="*/ 1993900 w 5785443"/>
                <a:gd name="connsiteY60" fmla="*/ 4089400 h 5257800"/>
                <a:gd name="connsiteX61" fmla="*/ 1892300 w 5785443"/>
                <a:gd name="connsiteY61" fmla="*/ 4102100 h 5257800"/>
                <a:gd name="connsiteX62" fmla="*/ 1714500 w 5785443"/>
                <a:gd name="connsiteY62" fmla="*/ 4127500 h 5257800"/>
                <a:gd name="connsiteX63" fmla="*/ 1676400 w 5785443"/>
                <a:gd name="connsiteY63" fmla="*/ 4152900 h 5257800"/>
                <a:gd name="connsiteX64" fmla="*/ 1549400 w 5785443"/>
                <a:gd name="connsiteY64" fmla="*/ 4165600 h 5257800"/>
                <a:gd name="connsiteX65" fmla="*/ 1333500 w 5785443"/>
                <a:gd name="connsiteY65" fmla="*/ 4203700 h 5257800"/>
                <a:gd name="connsiteX66" fmla="*/ 1130300 w 5785443"/>
                <a:gd name="connsiteY66" fmla="*/ 4229100 h 5257800"/>
                <a:gd name="connsiteX67" fmla="*/ 1079500 w 5785443"/>
                <a:gd name="connsiteY67" fmla="*/ 4241800 h 5257800"/>
                <a:gd name="connsiteX68" fmla="*/ 1003300 w 5785443"/>
                <a:gd name="connsiteY68" fmla="*/ 4254500 h 5257800"/>
                <a:gd name="connsiteX69" fmla="*/ 927100 w 5785443"/>
                <a:gd name="connsiteY69" fmla="*/ 4279900 h 5257800"/>
                <a:gd name="connsiteX70" fmla="*/ 838200 w 5785443"/>
                <a:gd name="connsiteY70" fmla="*/ 4343400 h 5257800"/>
                <a:gd name="connsiteX71" fmla="*/ 749300 w 5785443"/>
                <a:gd name="connsiteY71" fmla="*/ 4406900 h 5257800"/>
                <a:gd name="connsiteX72" fmla="*/ 711200 w 5785443"/>
                <a:gd name="connsiteY72" fmla="*/ 4419600 h 5257800"/>
                <a:gd name="connsiteX73" fmla="*/ 635000 w 5785443"/>
                <a:gd name="connsiteY73" fmla="*/ 4483100 h 5257800"/>
                <a:gd name="connsiteX74" fmla="*/ 584200 w 5785443"/>
                <a:gd name="connsiteY74" fmla="*/ 4521200 h 5257800"/>
                <a:gd name="connsiteX75" fmla="*/ 508000 w 5785443"/>
                <a:gd name="connsiteY75" fmla="*/ 4572000 h 5257800"/>
                <a:gd name="connsiteX76" fmla="*/ 457200 w 5785443"/>
                <a:gd name="connsiteY76" fmla="*/ 4622800 h 5257800"/>
                <a:gd name="connsiteX77" fmla="*/ 381000 w 5785443"/>
                <a:gd name="connsiteY77" fmla="*/ 4699000 h 5257800"/>
                <a:gd name="connsiteX78" fmla="*/ 330200 w 5785443"/>
                <a:gd name="connsiteY78" fmla="*/ 4775200 h 5257800"/>
                <a:gd name="connsiteX79" fmla="*/ 317500 w 5785443"/>
                <a:gd name="connsiteY79" fmla="*/ 4813300 h 5257800"/>
                <a:gd name="connsiteX80" fmla="*/ 279400 w 5785443"/>
                <a:gd name="connsiteY80" fmla="*/ 4851400 h 5257800"/>
                <a:gd name="connsiteX81" fmla="*/ 228600 w 5785443"/>
                <a:gd name="connsiteY81" fmla="*/ 4927600 h 5257800"/>
                <a:gd name="connsiteX82" fmla="*/ 165100 w 5785443"/>
                <a:gd name="connsiteY82" fmla="*/ 5016500 h 5257800"/>
                <a:gd name="connsiteX83" fmla="*/ 101600 w 5785443"/>
                <a:gd name="connsiteY83" fmla="*/ 5143500 h 5257800"/>
                <a:gd name="connsiteX84" fmla="*/ 76200 w 5785443"/>
                <a:gd name="connsiteY84" fmla="*/ 5181600 h 5257800"/>
                <a:gd name="connsiteX85" fmla="*/ 38100 w 5785443"/>
                <a:gd name="connsiteY85" fmla="*/ 5207000 h 5257800"/>
                <a:gd name="connsiteX86" fmla="*/ 0 w 5785443"/>
                <a:gd name="connsiteY86" fmla="*/ 5257800 h 5257800"/>
                <a:gd name="connsiteX0" fmla="*/ 50800 w 5793790"/>
                <a:gd name="connsiteY0" fmla="*/ 0 h 5257800"/>
                <a:gd name="connsiteX1" fmla="*/ 2901950 w 5793790"/>
                <a:gd name="connsiteY1" fmla="*/ 1314450 h 5257800"/>
                <a:gd name="connsiteX2" fmla="*/ 2921000 w 5793790"/>
                <a:gd name="connsiteY2" fmla="*/ 1384300 h 5257800"/>
                <a:gd name="connsiteX3" fmla="*/ 2971800 w 5793790"/>
                <a:gd name="connsiteY3" fmla="*/ 1397000 h 5257800"/>
                <a:gd name="connsiteX4" fmla="*/ 3035300 w 5793790"/>
                <a:gd name="connsiteY4" fmla="*/ 1422400 h 5257800"/>
                <a:gd name="connsiteX5" fmla="*/ 3073400 w 5793790"/>
                <a:gd name="connsiteY5" fmla="*/ 1435100 h 5257800"/>
                <a:gd name="connsiteX6" fmla="*/ 3124200 w 5793790"/>
                <a:gd name="connsiteY6" fmla="*/ 1460500 h 5257800"/>
                <a:gd name="connsiteX7" fmla="*/ 3289300 w 5793790"/>
                <a:gd name="connsiteY7" fmla="*/ 1473200 h 5257800"/>
                <a:gd name="connsiteX8" fmla="*/ 3429000 w 5793790"/>
                <a:gd name="connsiteY8" fmla="*/ 1498600 h 5257800"/>
                <a:gd name="connsiteX9" fmla="*/ 3556000 w 5793790"/>
                <a:gd name="connsiteY9" fmla="*/ 1511300 h 5257800"/>
                <a:gd name="connsiteX10" fmla="*/ 3771900 w 5793790"/>
                <a:gd name="connsiteY10" fmla="*/ 1549400 h 5257800"/>
                <a:gd name="connsiteX11" fmla="*/ 3911600 w 5793790"/>
                <a:gd name="connsiteY11" fmla="*/ 1587500 h 5257800"/>
                <a:gd name="connsiteX12" fmla="*/ 3962400 w 5793790"/>
                <a:gd name="connsiteY12" fmla="*/ 1600200 h 5257800"/>
                <a:gd name="connsiteX13" fmla="*/ 4038600 w 5793790"/>
                <a:gd name="connsiteY13" fmla="*/ 1638300 h 5257800"/>
                <a:gd name="connsiteX14" fmla="*/ 4127500 w 5793790"/>
                <a:gd name="connsiteY14" fmla="*/ 1663700 h 5257800"/>
                <a:gd name="connsiteX15" fmla="*/ 4165600 w 5793790"/>
                <a:gd name="connsiteY15" fmla="*/ 1689100 h 5257800"/>
                <a:gd name="connsiteX16" fmla="*/ 4203700 w 5793790"/>
                <a:gd name="connsiteY16" fmla="*/ 1701800 h 5257800"/>
                <a:gd name="connsiteX17" fmla="*/ 4356100 w 5793790"/>
                <a:gd name="connsiteY17" fmla="*/ 1727200 h 5257800"/>
                <a:gd name="connsiteX18" fmla="*/ 5708650 w 5793790"/>
                <a:gd name="connsiteY18" fmla="*/ 2654300 h 5257800"/>
                <a:gd name="connsiteX19" fmla="*/ 5651500 w 5793790"/>
                <a:gd name="connsiteY19" fmla="*/ 2717800 h 5257800"/>
                <a:gd name="connsiteX20" fmla="*/ 5638800 w 5793790"/>
                <a:gd name="connsiteY20" fmla="*/ 2755900 h 5257800"/>
                <a:gd name="connsiteX21" fmla="*/ 5600700 w 5793790"/>
                <a:gd name="connsiteY21" fmla="*/ 2768600 h 5257800"/>
                <a:gd name="connsiteX22" fmla="*/ 5562600 w 5793790"/>
                <a:gd name="connsiteY22" fmla="*/ 2794000 h 5257800"/>
                <a:gd name="connsiteX23" fmla="*/ 5473700 w 5793790"/>
                <a:gd name="connsiteY23" fmla="*/ 2819400 h 5257800"/>
                <a:gd name="connsiteX24" fmla="*/ 5359400 w 5793790"/>
                <a:gd name="connsiteY24" fmla="*/ 2870200 h 5257800"/>
                <a:gd name="connsiteX25" fmla="*/ 5270500 w 5793790"/>
                <a:gd name="connsiteY25" fmla="*/ 2933700 h 5257800"/>
                <a:gd name="connsiteX26" fmla="*/ 5245100 w 5793790"/>
                <a:gd name="connsiteY26" fmla="*/ 2984500 h 5257800"/>
                <a:gd name="connsiteX27" fmla="*/ 5232400 w 5793790"/>
                <a:gd name="connsiteY27" fmla="*/ 3022600 h 5257800"/>
                <a:gd name="connsiteX28" fmla="*/ 5181600 w 5793790"/>
                <a:gd name="connsiteY28" fmla="*/ 3098800 h 5257800"/>
                <a:gd name="connsiteX29" fmla="*/ 5168900 w 5793790"/>
                <a:gd name="connsiteY29" fmla="*/ 3136900 h 5257800"/>
                <a:gd name="connsiteX30" fmla="*/ 5130800 w 5793790"/>
                <a:gd name="connsiteY30" fmla="*/ 3162300 h 5257800"/>
                <a:gd name="connsiteX31" fmla="*/ 5054600 w 5793790"/>
                <a:gd name="connsiteY31" fmla="*/ 3238500 h 5257800"/>
                <a:gd name="connsiteX32" fmla="*/ 5016500 w 5793790"/>
                <a:gd name="connsiteY32" fmla="*/ 3263900 h 5257800"/>
                <a:gd name="connsiteX33" fmla="*/ 4965700 w 5793790"/>
                <a:gd name="connsiteY33" fmla="*/ 3314700 h 5257800"/>
                <a:gd name="connsiteX34" fmla="*/ 4927600 w 5793790"/>
                <a:gd name="connsiteY34" fmla="*/ 3327400 h 5257800"/>
                <a:gd name="connsiteX35" fmla="*/ 4851400 w 5793790"/>
                <a:gd name="connsiteY35" fmla="*/ 3390900 h 5257800"/>
                <a:gd name="connsiteX36" fmla="*/ 4762500 w 5793790"/>
                <a:gd name="connsiteY36" fmla="*/ 3454400 h 5257800"/>
                <a:gd name="connsiteX37" fmla="*/ 4711700 w 5793790"/>
                <a:gd name="connsiteY37" fmla="*/ 3467100 h 5257800"/>
                <a:gd name="connsiteX38" fmla="*/ 4635500 w 5793790"/>
                <a:gd name="connsiteY38" fmla="*/ 3492500 h 5257800"/>
                <a:gd name="connsiteX39" fmla="*/ 4445000 w 5793790"/>
                <a:gd name="connsiteY39" fmla="*/ 3530600 h 5257800"/>
                <a:gd name="connsiteX40" fmla="*/ 4394200 w 5793790"/>
                <a:gd name="connsiteY40" fmla="*/ 3556000 h 5257800"/>
                <a:gd name="connsiteX41" fmla="*/ 4241800 w 5793790"/>
                <a:gd name="connsiteY41" fmla="*/ 3581400 h 5257800"/>
                <a:gd name="connsiteX42" fmla="*/ 4203700 w 5793790"/>
                <a:gd name="connsiteY42" fmla="*/ 3606800 h 5257800"/>
                <a:gd name="connsiteX43" fmla="*/ 4038600 w 5793790"/>
                <a:gd name="connsiteY43" fmla="*/ 3657600 h 5257800"/>
                <a:gd name="connsiteX44" fmla="*/ 3962400 w 5793790"/>
                <a:gd name="connsiteY44" fmla="*/ 3708400 h 5257800"/>
                <a:gd name="connsiteX45" fmla="*/ 3810000 w 5793790"/>
                <a:gd name="connsiteY45" fmla="*/ 3746500 h 5257800"/>
                <a:gd name="connsiteX46" fmla="*/ 3759200 w 5793790"/>
                <a:gd name="connsiteY46" fmla="*/ 3771900 h 5257800"/>
                <a:gd name="connsiteX47" fmla="*/ 3619500 w 5793790"/>
                <a:gd name="connsiteY47" fmla="*/ 3835400 h 5257800"/>
                <a:gd name="connsiteX48" fmla="*/ 3543300 w 5793790"/>
                <a:gd name="connsiteY48" fmla="*/ 3873500 h 5257800"/>
                <a:gd name="connsiteX49" fmla="*/ 3479800 w 5793790"/>
                <a:gd name="connsiteY49" fmla="*/ 3898900 h 5257800"/>
                <a:gd name="connsiteX50" fmla="*/ 3403600 w 5793790"/>
                <a:gd name="connsiteY50" fmla="*/ 3911600 h 5257800"/>
                <a:gd name="connsiteX51" fmla="*/ 3340100 w 5793790"/>
                <a:gd name="connsiteY51" fmla="*/ 3924300 h 5257800"/>
                <a:gd name="connsiteX52" fmla="*/ 3302000 w 5793790"/>
                <a:gd name="connsiteY52" fmla="*/ 3937000 h 5257800"/>
                <a:gd name="connsiteX53" fmla="*/ 3124200 w 5793790"/>
                <a:gd name="connsiteY53" fmla="*/ 3962400 h 5257800"/>
                <a:gd name="connsiteX54" fmla="*/ 2679700 w 5793790"/>
                <a:gd name="connsiteY54" fmla="*/ 3987800 h 5257800"/>
                <a:gd name="connsiteX55" fmla="*/ 2603500 w 5793790"/>
                <a:gd name="connsiteY55" fmla="*/ 4000500 h 5257800"/>
                <a:gd name="connsiteX56" fmla="*/ 2387600 w 5793790"/>
                <a:gd name="connsiteY56" fmla="*/ 4025900 h 5257800"/>
                <a:gd name="connsiteX57" fmla="*/ 2184400 w 5793790"/>
                <a:gd name="connsiteY57" fmla="*/ 4051300 h 5257800"/>
                <a:gd name="connsiteX58" fmla="*/ 2044700 w 5793790"/>
                <a:gd name="connsiteY58" fmla="*/ 4076700 h 5257800"/>
                <a:gd name="connsiteX59" fmla="*/ 1993900 w 5793790"/>
                <a:gd name="connsiteY59" fmla="*/ 4089400 h 5257800"/>
                <a:gd name="connsiteX60" fmla="*/ 1892300 w 5793790"/>
                <a:gd name="connsiteY60" fmla="*/ 4102100 h 5257800"/>
                <a:gd name="connsiteX61" fmla="*/ 1714500 w 5793790"/>
                <a:gd name="connsiteY61" fmla="*/ 4127500 h 5257800"/>
                <a:gd name="connsiteX62" fmla="*/ 1676400 w 5793790"/>
                <a:gd name="connsiteY62" fmla="*/ 4152900 h 5257800"/>
                <a:gd name="connsiteX63" fmla="*/ 1549400 w 5793790"/>
                <a:gd name="connsiteY63" fmla="*/ 4165600 h 5257800"/>
                <a:gd name="connsiteX64" fmla="*/ 1333500 w 5793790"/>
                <a:gd name="connsiteY64" fmla="*/ 4203700 h 5257800"/>
                <a:gd name="connsiteX65" fmla="*/ 1130300 w 5793790"/>
                <a:gd name="connsiteY65" fmla="*/ 4229100 h 5257800"/>
                <a:gd name="connsiteX66" fmla="*/ 1079500 w 5793790"/>
                <a:gd name="connsiteY66" fmla="*/ 4241800 h 5257800"/>
                <a:gd name="connsiteX67" fmla="*/ 1003300 w 5793790"/>
                <a:gd name="connsiteY67" fmla="*/ 4254500 h 5257800"/>
                <a:gd name="connsiteX68" fmla="*/ 927100 w 5793790"/>
                <a:gd name="connsiteY68" fmla="*/ 4279900 h 5257800"/>
                <a:gd name="connsiteX69" fmla="*/ 838200 w 5793790"/>
                <a:gd name="connsiteY69" fmla="*/ 4343400 h 5257800"/>
                <a:gd name="connsiteX70" fmla="*/ 749300 w 5793790"/>
                <a:gd name="connsiteY70" fmla="*/ 4406900 h 5257800"/>
                <a:gd name="connsiteX71" fmla="*/ 711200 w 5793790"/>
                <a:gd name="connsiteY71" fmla="*/ 4419600 h 5257800"/>
                <a:gd name="connsiteX72" fmla="*/ 635000 w 5793790"/>
                <a:gd name="connsiteY72" fmla="*/ 4483100 h 5257800"/>
                <a:gd name="connsiteX73" fmla="*/ 584200 w 5793790"/>
                <a:gd name="connsiteY73" fmla="*/ 4521200 h 5257800"/>
                <a:gd name="connsiteX74" fmla="*/ 508000 w 5793790"/>
                <a:gd name="connsiteY74" fmla="*/ 4572000 h 5257800"/>
                <a:gd name="connsiteX75" fmla="*/ 457200 w 5793790"/>
                <a:gd name="connsiteY75" fmla="*/ 4622800 h 5257800"/>
                <a:gd name="connsiteX76" fmla="*/ 381000 w 5793790"/>
                <a:gd name="connsiteY76" fmla="*/ 4699000 h 5257800"/>
                <a:gd name="connsiteX77" fmla="*/ 330200 w 5793790"/>
                <a:gd name="connsiteY77" fmla="*/ 4775200 h 5257800"/>
                <a:gd name="connsiteX78" fmla="*/ 317500 w 5793790"/>
                <a:gd name="connsiteY78" fmla="*/ 4813300 h 5257800"/>
                <a:gd name="connsiteX79" fmla="*/ 279400 w 5793790"/>
                <a:gd name="connsiteY79" fmla="*/ 4851400 h 5257800"/>
                <a:gd name="connsiteX80" fmla="*/ 228600 w 5793790"/>
                <a:gd name="connsiteY80" fmla="*/ 4927600 h 5257800"/>
                <a:gd name="connsiteX81" fmla="*/ 165100 w 5793790"/>
                <a:gd name="connsiteY81" fmla="*/ 5016500 h 5257800"/>
                <a:gd name="connsiteX82" fmla="*/ 101600 w 5793790"/>
                <a:gd name="connsiteY82" fmla="*/ 5143500 h 5257800"/>
                <a:gd name="connsiteX83" fmla="*/ 76200 w 5793790"/>
                <a:gd name="connsiteY83" fmla="*/ 5181600 h 5257800"/>
                <a:gd name="connsiteX84" fmla="*/ 38100 w 5793790"/>
                <a:gd name="connsiteY84" fmla="*/ 5207000 h 5257800"/>
                <a:gd name="connsiteX85" fmla="*/ 0 w 5793790"/>
                <a:gd name="connsiteY85" fmla="*/ 5257800 h 5257800"/>
                <a:gd name="connsiteX0" fmla="*/ 50800 w 5804947"/>
                <a:gd name="connsiteY0" fmla="*/ 0 h 5257800"/>
                <a:gd name="connsiteX1" fmla="*/ 2901950 w 5804947"/>
                <a:gd name="connsiteY1" fmla="*/ 1314450 h 5257800"/>
                <a:gd name="connsiteX2" fmla="*/ 2921000 w 5804947"/>
                <a:gd name="connsiteY2" fmla="*/ 1384300 h 5257800"/>
                <a:gd name="connsiteX3" fmla="*/ 2971800 w 5804947"/>
                <a:gd name="connsiteY3" fmla="*/ 1397000 h 5257800"/>
                <a:gd name="connsiteX4" fmla="*/ 3035300 w 5804947"/>
                <a:gd name="connsiteY4" fmla="*/ 1422400 h 5257800"/>
                <a:gd name="connsiteX5" fmla="*/ 3073400 w 5804947"/>
                <a:gd name="connsiteY5" fmla="*/ 1435100 h 5257800"/>
                <a:gd name="connsiteX6" fmla="*/ 3124200 w 5804947"/>
                <a:gd name="connsiteY6" fmla="*/ 1460500 h 5257800"/>
                <a:gd name="connsiteX7" fmla="*/ 3289300 w 5804947"/>
                <a:gd name="connsiteY7" fmla="*/ 1473200 h 5257800"/>
                <a:gd name="connsiteX8" fmla="*/ 3429000 w 5804947"/>
                <a:gd name="connsiteY8" fmla="*/ 1498600 h 5257800"/>
                <a:gd name="connsiteX9" fmla="*/ 3556000 w 5804947"/>
                <a:gd name="connsiteY9" fmla="*/ 1511300 h 5257800"/>
                <a:gd name="connsiteX10" fmla="*/ 3771900 w 5804947"/>
                <a:gd name="connsiteY10" fmla="*/ 1549400 h 5257800"/>
                <a:gd name="connsiteX11" fmla="*/ 3911600 w 5804947"/>
                <a:gd name="connsiteY11" fmla="*/ 1587500 h 5257800"/>
                <a:gd name="connsiteX12" fmla="*/ 3962400 w 5804947"/>
                <a:gd name="connsiteY12" fmla="*/ 1600200 h 5257800"/>
                <a:gd name="connsiteX13" fmla="*/ 4038600 w 5804947"/>
                <a:gd name="connsiteY13" fmla="*/ 1638300 h 5257800"/>
                <a:gd name="connsiteX14" fmla="*/ 4127500 w 5804947"/>
                <a:gd name="connsiteY14" fmla="*/ 1663700 h 5257800"/>
                <a:gd name="connsiteX15" fmla="*/ 4165600 w 5804947"/>
                <a:gd name="connsiteY15" fmla="*/ 1689100 h 5257800"/>
                <a:gd name="connsiteX16" fmla="*/ 4203700 w 5804947"/>
                <a:gd name="connsiteY16" fmla="*/ 1701800 h 5257800"/>
                <a:gd name="connsiteX17" fmla="*/ 5708650 w 5804947"/>
                <a:gd name="connsiteY17" fmla="*/ 2654300 h 5257800"/>
                <a:gd name="connsiteX18" fmla="*/ 5651500 w 5804947"/>
                <a:gd name="connsiteY18" fmla="*/ 2717800 h 5257800"/>
                <a:gd name="connsiteX19" fmla="*/ 5638800 w 5804947"/>
                <a:gd name="connsiteY19" fmla="*/ 2755900 h 5257800"/>
                <a:gd name="connsiteX20" fmla="*/ 5600700 w 5804947"/>
                <a:gd name="connsiteY20" fmla="*/ 2768600 h 5257800"/>
                <a:gd name="connsiteX21" fmla="*/ 5562600 w 5804947"/>
                <a:gd name="connsiteY21" fmla="*/ 2794000 h 5257800"/>
                <a:gd name="connsiteX22" fmla="*/ 5473700 w 5804947"/>
                <a:gd name="connsiteY22" fmla="*/ 2819400 h 5257800"/>
                <a:gd name="connsiteX23" fmla="*/ 5359400 w 5804947"/>
                <a:gd name="connsiteY23" fmla="*/ 2870200 h 5257800"/>
                <a:gd name="connsiteX24" fmla="*/ 5270500 w 5804947"/>
                <a:gd name="connsiteY24" fmla="*/ 2933700 h 5257800"/>
                <a:gd name="connsiteX25" fmla="*/ 5245100 w 5804947"/>
                <a:gd name="connsiteY25" fmla="*/ 2984500 h 5257800"/>
                <a:gd name="connsiteX26" fmla="*/ 5232400 w 5804947"/>
                <a:gd name="connsiteY26" fmla="*/ 3022600 h 5257800"/>
                <a:gd name="connsiteX27" fmla="*/ 5181600 w 5804947"/>
                <a:gd name="connsiteY27" fmla="*/ 3098800 h 5257800"/>
                <a:gd name="connsiteX28" fmla="*/ 5168900 w 5804947"/>
                <a:gd name="connsiteY28" fmla="*/ 3136900 h 5257800"/>
                <a:gd name="connsiteX29" fmla="*/ 5130800 w 5804947"/>
                <a:gd name="connsiteY29" fmla="*/ 3162300 h 5257800"/>
                <a:gd name="connsiteX30" fmla="*/ 5054600 w 5804947"/>
                <a:gd name="connsiteY30" fmla="*/ 3238500 h 5257800"/>
                <a:gd name="connsiteX31" fmla="*/ 5016500 w 5804947"/>
                <a:gd name="connsiteY31" fmla="*/ 3263900 h 5257800"/>
                <a:gd name="connsiteX32" fmla="*/ 4965700 w 5804947"/>
                <a:gd name="connsiteY32" fmla="*/ 3314700 h 5257800"/>
                <a:gd name="connsiteX33" fmla="*/ 4927600 w 5804947"/>
                <a:gd name="connsiteY33" fmla="*/ 3327400 h 5257800"/>
                <a:gd name="connsiteX34" fmla="*/ 4851400 w 5804947"/>
                <a:gd name="connsiteY34" fmla="*/ 3390900 h 5257800"/>
                <a:gd name="connsiteX35" fmla="*/ 4762500 w 5804947"/>
                <a:gd name="connsiteY35" fmla="*/ 3454400 h 5257800"/>
                <a:gd name="connsiteX36" fmla="*/ 4711700 w 5804947"/>
                <a:gd name="connsiteY36" fmla="*/ 3467100 h 5257800"/>
                <a:gd name="connsiteX37" fmla="*/ 4635500 w 5804947"/>
                <a:gd name="connsiteY37" fmla="*/ 3492500 h 5257800"/>
                <a:gd name="connsiteX38" fmla="*/ 4445000 w 5804947"/>
                <a:gd name="connsiteY38" fmla="*/ 3530600 h 5257800"/>
                <a:gd name="connsiteX39" fmla="*/ 4394200 w 5804947"/>
                <a:gd name="connsiteY39" fmla="*/ 3556000 h 5257800"/>
                <a:gd name="connsiteX40" fmla="*/ 4241800 w 5804947"/>
                <a:gd name="connsiteY40" fmla="*/ 3581400 h 5257800"/>
                <a:gd name="connsiteX41" fmla="*/ 4203700 w 5804947"/>
                <a:gd name="connsiteY41" fmla="*/ 3606800 h 5257800"/>
                <a:gd name="connsiteX42" fmla="*/ 4038600 w 5804947"/>
                <a:gd name="connsiteY42" fmla="*/ 3657600 h 5257800"/>
                <a:gd name="connsiteX43" fmla="*/ 3962400 w 5804947"/>
                <a:gd name="connsiteY43" fmla="*/ 3708400 h 5257800"/>
                <a:gd name="connsiteX44" fmla="*/ 3810000 w 5804947"/>
                <a:gd name="connsiteY44" fmla="*/ 3746500 h 5257800"/>
                <a:gd name="connsiteX45" fmla="*/ 3759200 w 5804947"/>
                <a:gd name="connsiteY45" fmla="*/ 3771900 h 5257800"/>
                <a:gd name="connsiteX46" fmla="*/ 3619500 w 5804947"/>
                <a:gd name="connsiteY46" fmla="*/ 3835400 h 5257800"/>
                <a:gd name="connsiteX47" fmla="*/ 3543300 w 5804947"/>
                <a:gd name="connsiteY47" fmla="*/ 3873500 h 5257800"/>
                <a:gd name="connsiteX48" fmla="*/ 3479800 w 5804947"/>
                <a:gd name="connsiteY48" fmla="*/ 3898900 h 5257800"/>
                <a:gd name="connsiteX49" fmla="*/ 3403600 w 5804947"/>
                <a:gd name="connsiteY49" fmla="*/ 3911600 h 5257800"/>
                <a:gd name="connsiteX50" fmla="*/ 3340100 w 5804947"/>
                <a:gd name="connsiteY50" fmla="*/ 3924300 h 5257800"/>
                <a:gd name="connsiteX51" fmla="*/ 3302000 w 5804947"/>
                <a:gd name="connsiteY51" fmla="*/ 3937000 h 5257800"/>
                <a:gd name="connsiteX52" fmla="*/ 3124200 w 5804947"/>
                <a:gd name="connsiteY52" fmla="*/ 3962400 h 5257800"/>
                <a:gd name="connsiteX53" fmla="*/ 2679700 w 5804947"/>
                <a:gd name="connsiteY53" fmla="*/ 3987800 h 5257800"/>
                <a:gd name="connsiteX54" fmla="*/ 2603500 w 5804947"/>
                <a:gd name="connsiteY54" fmla="*/ 4000500 h 5257800"/>
                <a:gd name="connsiteX55" fmla="*/ 2387600 w 5804947"/>
                <a:gd name="connsiteY55" fmla="*/ 4025900 h 5257800"/>
                <a:gd name="connsiteX56" fmla="*/ 2184400 w 5804947"/>
                <a:gd name="connsiteY56" fmla="*/ 4051300 h 5257800"/>
                <a:gd name="connsiteX57" fmla="*/ 2044700 w 5804947"/>
                <a:gd name="connsiteY57" fmla="*/ 4076700 h 5257800"/>
                <a:gd name="connsiteX58" fmla="*/ 1993900 w 5804947"/>
                <a:gd name="connsiteY58" fmla="*/ 4089400 h 5257800"/>
                <a:gd name="connsiteX59" fmla="*/ 1892300 w 5804947"/>
                <a:gd name="connsiteY59" fmla="*/ 4102100 h 5257800"/>
                <a:gd name="connsiteX60" fmla="*/ 1714500 w 5804947"/>
                <a:gd name="connsiteY60" fmla="*/ 4127500 h 5257800"/>
                <a:gd name="connsiteX61" fmla="*/ 1676400 w 5804947"/>
                <a:gd name="connsiteY61" fmla="*/ 4152900 h 5257800"/>
                <a:gd name="connsiteX62" fmla="*/ 1549400 w 5804947"/>
                <a:gd name="connsiteY62" fmla="*/ 4165600 h 5257800"/>
                <a:gd name="connsiteX63" fmla="*/ 1333500 w 5804947"/>
                <a:gd name="connsiteY63" fmla="*/ 4203700 h 5257800"/>
                <a:gd name="connsiteX64" fmla="*/ 1130300 w 5804947"/>
                <a:gd name="connsiteY64" fmla="*/ 4229100 h 5257800"/>
                <a:gd name="connsiteX65" fmla="*/ 1079500 w 5804947"/>
                <a:gd name="connsiteY65" fmla="*/ 4241800 h 5257800"/>
                <a:gd name="connsiteX66" fmla="*/ 1003300 w 5804947"/>
                <a:gd name="connsiteY66" fmla="*/ 4254500 h 5257800"/>
                <a:gd name="connsiteX67" fmla="*/ 927100 w 5804947"/>
                <a:gd name="connsiteY67" fmla="*/ 4279900 h 5257800"/>
                <a:gd name="connsiteX68" fmla="*/ 838200 w 5804947"/>
                <a:gd name="connsiteY68" fmla="*/ 4343400 h 5257800"/>
                <a:gd name="connsiteX69" fmla="*/ 749300 w 5804947"/>
                <a:gd name="connsiteY69" fmla="*/ 4406900 h 5257800"/>
                <a:gd name="connsiteX70" fmla="*/ 711200 w 5804947"/>
                <a:gd name="connsiteY70" fmla="*/ 4419600 h 5257800"/>
                <a:gd name="connsiteX71" fmla="*/ 635000 w 5804947"/>
                <a:gd name="connsiteY71" fmla="*/ 4483100 h 5257800"/>
                <a:gd name="connsiteX72" fmla="*/ 584200 w 5804947"/>
                <a:gd name="connsiteY72" fmla="*/ 4521200 h 5257800"/>
                <a:gd name="connsiteX73" fmla="*/ 508000 w 5804947"/>
                <a:gd name="connsiteY73" fmla="*/ 4572000 h 5257800"/>
                <a:gd name="connsiteX74" fmla="*/ 457200 w 5804947"/>
                <a:gd name="connsiteY74" fmla="*/ 4622800 h 5257800"/>
                <a:gd name="connsiteX75" fmla="*/ 381000 w 5804947"/>
                <a:gd name="connsiteY75" fmla="*/ 4699000 h 5257800"/>
                <a:gd name="connsiteX76" fmla="*/ 330200 w 5804947"/>
                <a:gd name="connsiteY76" fmla="*/ 4775200 h 5257800"/>
                <a:gd name="connsiteX77" fmla="*/ 317500 w 5804947"/>
                <a:gd name="connsiteY77" fmla="*/ 4813300 h 5257800"/>
                <a:gd name="connsiteX78" fmla="*/ 279400 w 5804947"/>
                <a:gd name="connsiteY78" fmla="*/ 4851400 h 5257800"/>
                <a:gd name="connsiteX79" fmla="*/ 228600 w 5804947"/>
                <a:gd name="connsiteY79" fmla="*/ 4927600 h 5257800"/>
                <a:gd name="connsiteX80" fmla="*/ 165100 w 5804947"/>
                <a:gd name="connsiteY80" fmla="*/ 5016500 h 5257800"/>
                <a:gd name="connsiteX81" fmla="*/ 101600 w 5804947"/>
                <a:gd name="connsiteY81" fmla="*/ 5143500 h 5257800"/>
                <a:gd name="connsiteX82" fmla="*/ 76200 w 5804947"/>
                <a:gd name="connsiteY82" fmla="*/ 5181600 h 5257800"/>
                <a:gd name="connsiteX83" fmla="*/ 38100 w 5804947"/>
                <a:gd name="connsiteY83" fmla="*/ 5207000 h 5257800"/>
                <a:gd name="connsiteX84" fmla="*/ 0 w 5804947"/>
                <a:gd name="connsiteY84" fmla="*/ 5257800 h 5257800"/>
                <a:gd name="connsiteX0" fmla="*/ 50800 w 5807739"/>
                <a:gd name="connsiteY0" fmla="*/ 0 h 5257800"/>
                <a:gd name="connsiteX1" fmla="*/ 2901950 w 5807739"/>
                <a:gd name="connsiteY1" fmla="*/ 1314450 h 5257800"/>
                <a:gd name="connsiteX2" fmla="*/ 2921000 w 5807739"/>
                <a:gd name="connsiteY2" fmla="*/ 1384300 h 5257800"/>
                <a:gd name="connsiteX3" fmla="*/ 2971800 w 5807739"/>
                <a:gd name="connsiteY3" fmla="*/ 1397000 h 5257800"/>
                <a:gd name="connsiteX4" fmla="*/ 3035300 w 5807739"/>
                <a:gd name="connsiteY4" fmla="*/ 1422400 h 5257800"/>
                <a:gd name="connsiteX5" fmla="*/ 3073400 w 5807739"/>
                <a:gd name="connsiteY5" fmla="*/ 1435100 h 5257800"/>
                <a:gd name="connsiteX6" fmla="*/ 3124200 w 5807739"/>
                <a:gd name="connsiteY6" fmla="*/ 1460500 h 5257800"/>
                <a:gd name="connsiteX7" fmla="*/ 3289300 w 5807739"/>
                <a:gd name="connsiteY7" fmla="*/ 1473200 h 5257800"/>
                <a:gd name="connsiteX8" fmla="*/ 3429000 w 5807739"/>
                <a:gd name="connsiteY8" fmla="*/ 1498600 h 5257800"/>
                <a:gd name="connsiteX9" fmla="*/ 3556000 w 5807739"/>
                <a:gd name="connsiteY9" fmla="*/ 1511300 h 5257800"/>
                <a:gd name="connsiteX10" fmla="*/ 3771900 w 5807739"/>
                <a:gd name="connsiteY10" fmla="*/ 1549400 h 5257800"/>
                <a:gd name="connsiteX11" fmla="*/ 3911600 w 5807739"/>
                <a:gd name="connsiteY11" fmla="*/ 1587500 h 5257800"/>
                <a:gd name="connsiteX12" fmla="*/ 3962400 w 5807739"/>
                <a:gd name="connsiteY12" fmla="*/ 1600200 h 5257800"/>
                <a:gd name="connsiteX13" fmla="*/ 4038600 w 5807739"/>
                <a:gd name="connsiteY13" fmla="*/ 1638300 h 5257800"/>
                <a:gd name="connsiteX14" fmla="*/ 4127500 w 5807739"/>
                <a:gd name="connsiteY14" fmla="*/ 1663700 h 5257800"/>
                <a:gd name="connsiteX15" fmla="*/ 4165600 w 5807739"/>
                <a:gd name="connsiteY15" fmla="*/ 1689100 h 5257800"/>
                <a:gd name="connsiteX16" fmla="*/ 5708650 w 5807739"/>
                <a:gd name="connsiteY16" fmla="*/ 2654300 h 5257800"/>
                <a:gd name="connsiteX17" fmla="*/ 5651500 w 5807739"/>
                <a:gd name="connsiteY17" fmla="*/ 2717800 h 5257800"/>
                <a:gd name="connsiteX18" fmla="*/ 5638800 w 5807739"/>
                <a:gd name="connsiteY18" fmla="*/ 2755900 h 5257800"/>
                <a:gd name="connsiteX19" fmla="*/ 5600700 w 5807739"/>
                <a:gd name="connsiteY19" fmla="*/ 2768600 h 5257800"/>
                <a:gd name="connsiteX20" fmla="*/ 5562600 w 5807739"/>
                <a:gd name="connsiteY20" fmla="*/ 2794000 h 5257800"/>
                <a:gd name="connsiteX21" fmla="*/ 5473700 w 5807739"/>
                <a:gd name="connsiteY21" fmla="*/ 2819400 h 5257800"/>
                <a:gd name="connsiteX22" fmla="*/ 5359400 w 5807739"/>
                <a:gd name="connsiteY22" fmla="*/ 2870200 h 5257800"/>
                <a:gd name="connsiteX23" fmla="*/ 5270500 w 5807739"/>
                <a:gd name="connsiteY23" fmla="*/ 2933700 h 5257800"/>
                <a:gd name="connsiteX24" fmla="*/ 5245100 w 5807739"/>
                <a:gd name="connsiteY24" fmla="*/ 2984500 h 5257800"/>
                <a:gd name="connsiteX25" fmla="*/ 5232400 w 5807739"/>
                <a:gd name="connsiteY25" fmla="*/ 3022600 h 5257800"/>
                <a:gd name="connsiteX26" fmla="*/ 5181600 w 5807739"/>
                <a:gd name="connsiteY26" fmla="*/ 3098800 h 5257800"/>
                <a:gd name="connsiteX27" fmla="*/ 5168900 w 5807739"/>
                <a:gd name="connsiteY27" fmla="*/ 3136900 h 5257800"/>
                <a:gd name="connsiteX28" fmla="*/ 5130800 w 5807739"/>
                <a:gd name="connsiteY28" fmla="*/ 3162300 h 5257800"/>
                <a:gd name="connsiteX29" fmla="*/ 5054600 w 5807739"/>
                <a:gd name="connsiteY29" fmla="*/ 3238500 h 5257800"/>
                <a:gd name="connsiteX30" fmla="*/ 5016500 w 5807739"/>
                <a:gd name="connsiteY30" fmla="*/ 3263900 h 5257800"/>
                <a:gd name="connsiteX31" fmla="*/ 4965700 w 5807739"/>
                <a:gd name="connsiteY31" fmla="*/ 3314700 h 5257800"/>
                <a:gd name="connsiteX32" fmla="*/ 4927600 w 5807739"/>
                <a:gd name="connsiteY32" fmla="*/ 3327400 h 5257800"/>
                <a:gd name="connsiteX33" fmla="*/ 4851400 w 5807739"/>
                <a:gd name="connsiteY33" fmla="*/ 3390900 h 5257800"/>
                <a:gd name="connsiteX34" fmla="*/ 4762500 w 5807739"/>
                <a:gd name="connsiteY34" fmla="*/ 3454400 h 5257800"/>
                <a:gd name="connsiteX35" fmla="*/ 4711700 w 5807739"/>
                <a:gd name="connsiteY35" fmla="*/ 3467100 h 5257800"/>
                <a:gd name="connsiteX36" fmla="*/ 4635500 w 5807739"/>
                <a:gd name="connsiteY36" fmla="*/ 3492500 h 5257800"/>
                <a:gd name="connsiteX37" fmla="*/ 4445000 w 5807739"/>
                <a:gd name="connsiteY37" fmla="*/ 3530600 h 5257800"/>
                <a:gd name="connsiteX38" fmla="*/ 4394200 w 5807739"/>
                <a:gd name="connsiteY38" fmla="*/ 3556000 h 5257800"/>
                <a:gd name="connsiteX39" fmla="*/ 4241800 w 5807739"/>
                <a:gd name="connsiteY39" fmla="*/ 3581400 h 5257800"/>
                <a:gd name="connsiteX40" fmla="*/ 4203700 w 5807739"/>
                <a:gd name="connsiteY40" fmla="*/ 3606800 h 5257800"/>
                <a:gd name="connsiteX41" fmla="*/ 4038600 w 5807739"/>
                <a:gd name="connsiteY41" fmla="*/ 3657600 h 5257800"/>
                <a:gd name="connsiteX42" fmla="*/ 3962400 w 5807739"/>
                <a:gd name="connsiteY42" fmla="*/ 3708400 h 5257800"/>
                <a:gd name="connsiteX43" fmla="*/ 3810000 w 5807739"/>
                <a:gd name="connsiteY43" fmla="*/ 3746500 h 5257800"/>
                <a:gd name="connsiteX44" fmla="*/ 3759200 w 5807739"/>
                <a:gd name="connsiteY44" fmla="*/ 3771900 h 5257800"/>
                <a:gd name="connsiteX45" fmla="*/ 3619500 w 5807739"/>
                <a:gd name="connsiteY45" fmla="*/ 3835400 h 5257800"/>
                <a:gd name="connsiteX46" fmla="*/ 3543300 w 5807739"/>
                <a:gd name="connsiteY46" fmla="*/ 3873500 h 5257800"/>
                <a:gd name="connsiteX47" fmla="*/ 3479800 w 5807739"/>
                <a:gd name="connsiteY47" fmla="*/ 3898900 h 5257800"/>
                <a:gd name="connsiteX48" fmla="*/ 3403600 w 5807739"/>
                <a:gd name="connsiteY48" fmla="*/ 3911600 h 5257800"/>
                <a:gd name="connsiteX49" fmla="*/ 3340100 w 5807739"/>
                <a:gd name="connsiteY49" fmla="*/ 3924300 h 5257800"/>
                <a:gd name="connsiteX50" fmla="*/ 3302000 w 5807739"/>
                <a:gd name="connsiteY50" fmla="*/ 3937000 h 5257800"/>
                <a:gd name="connsiteX51" fmla="*/ 3124200 w 5807739"/>
                <a:gd name="connsiteY51" fmla="*/ 3962400 h 5257800"/>
                <a:gd name="connsiteX52" fmla="*/ 2679700 w 5807739"/>
                <a:gd name="connsiteY52" fmla="*/ 3987800 h 5257800"/>
                <a:gd name="connsiteX53" fmla="*/ 2603500 w 5807739"/>
                <a:gd name="connsiteY53" fmla="*/ 4000500 h 5257800"/>
                <a:gd name="connsiteX54" fmla="*/ 2387600 w 5807739"/>
                <a:gd name="connsiteY54" fmla="*/ 4025900 h 5257800"/>
                <a:gd name="connsiteX55" fmla="*/ 2184400 w 5807739"/>
                <a:gd name="connsiteY55" fmla="*/ 4051300 h 5257800"/>
                <a:gd name="connsiteX56" fmla="*/ 2044700 w 5807739"/>
                <a:gd name="connsiteY56" fmla="*/ 4076700 h 5257800"/>
                <a:gd name="connsiteX57" fmla="*/ 1993900 w 5807739"/>
                <a:gd name="connsiteY57" fmla="*/ 4089400 h 5257800"/>
                <a:gd name="connsiteX58" fmla="*/ 1892300 w 5807739"/>
                <a:gd name="connsiteY58" fmla="*/ 4102100 h 5257800"/>
                <a:gd name="connsiteX59" fmla="*/ 1714500 w 5807739"/>
                <a:gd name="connsiteY59" fmla="*/ 4127500 h 5257800"/>
                <a:gd name="connsiteX60" fmla="*/ 1676400 w 5807739"/>
                <a:gd name="connsiteY60" fmla="*/ 4152900 h 5257800"/>
                <a:gd name="connsiteX61" fmla="*/ 1549400 w 5807739"/>
                <a:gd name="connsiteY61" fmla="*/ 4165600 h 5257800"/>
                <a:gd name="connsiteX62" fmla="*/ 1333500 w 5807739"/>
                <a:gd name="connsiteY62" fmla="*/ 4203700 h 5257800"/>
                <a:gd name="connsiteX63" fmla="*/ 1130300 w 5807739"/>
                <a:gd name="connsiteY63" fmla="*/ 4229100 h 5257800"/>
                <a:gd name="connsiteX64" fmla="*/ 1079500 w 5807739"/>
                <a:gd name="connsiteY64" fmla="*/ 4241800 h 5257800"/>
                <a:gd name="connsiteX65" fmla="*/ 1003300 w 5807739"/>
                <a:gd name="connsiteY65" fmla="*/ 4254500 h 5257800"/>
                <a:gd name="connsiteX66" fmla="*/ 927100 w 5807739"/>
                <a:gd name="connsiteY66" fmla="*/ 4279900 h 5257800"/>
                <a:gd name="connsiteX67" fmla="*/ 838200 w 5807739"/>
                <a:gd name="connsiteY67" fmla="*/ 4343400 h 5257800"/>
                <a:gd name="connsiteX68" fmla="*/ 749300 w 5807739"/>
                <a:gd name="connsiteY68" fmla="*/ 4406900 h 5257800"/>
                <a:gd name="connsiteX69" fmla="*/ 711200 w 5807739"/>
                <a:gd name="connsiteY69" fmla="*/ 4419600 h 5257800"/>
                <a:gd name="connsiteX70" fmla="*/ 635000 w 5807739"/>
                <a:gd name="connsiteY70" fmla="*/ 4483100 h 5257800"/>
                <a:gd name="connsiteX71" fmla="*/ 584200 w 5807739"/>
                <a:gd name="connsiteY71" fmla="*/ 4521200 h 5257800"/>
                <a:gd name="connsiteX72" fmla="*/ 508000 w 5807739"/>
                <a:gd name="connsiteY72" fmla="*/ 4572000 h 5257800"/>
                <a:gd name="connsiteX73" fmla="*/ 457200 w 5807739"/>
                <a:gd name="connsiteY73" fmla="*/ 4622800 h 5257800"/>
                <a:gd name="connsiteX74" fmla="*/ 381000 w 5807739"/>
                <a:gd name="connsiteY74" fmla="*/ 4699000 h 5257800"/>
                <a:gd name="connsiteX75" fmla="*/ 330200 w 5807739"/>
                <a:gd name="connsiteY75" fmla="*/ 4775200 h 5257800"/>
                <a:gd name="connsiteX76" fmla="*/ 317500 w 5807739"/>
                <a:gd name="connsiteY76" fmla="*/ 4813300 h 5257800"/>
                <a:gd name="connsiteX77" fmla="*/ 279400 w 5807739"/>
                <a:gd name="connsiteY77" fmla="*/ 4851400 h 5257800"/>
                <a:gd name="connsiteX78" fmla="*/ 228600 w 5807739"/>
                <a:gd name="connsiteY78" fmla="*/ 4927600 h 5257800"/>
                <a:gd name="connsiteX79" fmla="*/ 165100 w 5807739"/>
                <a:gd name="connsiteY79" fmla="*/ 5016500 h 5257800"/>
                <a:gd name="connsiteX80" fmla="*/ 101600 w 5807739"/>
                <a:gd name="connsiteY80" fmla="*/ 5143500 h 5257800"/>
                <a:gd name="connsiteX81" fmla="*/ 76200 w 5807739"/>
                <a:gd name="connsiteY81" fmla="*/ 5181600 h 5257800"/>
                <a:gd name="connsiteX82" fmla="*/ 38100 w 5807739"/>
                <a:gd name="connsiteY82" fmla="*/ 5207000 h 5257800"/>
                <a:gd name="connsiteX83" fmla="*/ 0 w 5807739"/>
                <a:gd name="connsiteY83" fmla="*/ 5257800 h 5257800"/>
                <a:gd name="connsiteX0" fmla="*/ 50800 w 5810534"/>
                <a:gd name="connsiteY0" fmla="*/ 0 h 5257800"/>
                <a:gd name="connsiteX1" fmla="*/ 2901950 w 5810534"/>
                <a:gd name="connsiteY1" fmla="*/ 1314450 h 5257800"/>
                <a:gd name="connsiteX2" fmla="*/ 2921000 w 5810534"/>
                <a:gd name="connsiteY2" fmla="*/ 1384300 h 5257800"/>
                <a:gd name="connsiteX3" fmla="*/ 2971800 w 5810534"/>
                <a:gd name="connsiteY3" fmla="*/ 1397000 h 5257800"/>
                <a:gd name="connsiteX4" fmla="*/ 3035300 w 5810534"/>
                <a:gd name="connsiteY4" fmla="*/ 1422400 h 5257800"/>
                <a:gd name="connsiteX5" fmla="*/ 3073400 w 5810534"/>
                <a:gd name="connsiteY5" fmla="*/ 1435100 h 5257800"/>
                <a:gd name="connsiteX6" fmla="*/ 3124200 w 5810534"/>
                <a:gd name="connsiteY6" fmla="*/ 1460500 h 5257800"/>
                <a:gd name="connsiteX7" fmla="*/ 3289300 w 5810534"/>
                <a:gd name="connsiteY7" fmla="*/ 1473200 h 5257800"/>
                <a:gd name="connsiteX8" fmla="*/ 3429000 w 5810534"/>
                <a:gd name="connsiteY8" fmla="*/ 1498600 h 5257800"/>
                <a:gd name="connsiteX9" fmla="*/ 3556000 w 5810534"/>
                <a:gd name="connsiteY9" fmla="*/ 1511300 h 5257800"/>
                <a:gd name="connsiteX10" fmla="*/ 3771900 w 5810534"/>
                <a:gd name="connsiteY10" fmla="*/ 1549400 h 5257800"/>
                <a:gd name="connsiteX11" fmla="*/ 3911600 w 5810534"/>
                <a:gd name="connsiteY11" fmla="*/ 1587500 h 5257800"/>
                <a:gd name="connsiteX12" fmla="*/ 3962400 w 5810534"/>
                <a:gd name="connsiteY12" fmla="*/ 1600200 h 5257800"/>
                <a:gd name="connsiteX13" fmla="*/ 4038600 w 5810534"/>
                <a:gd name="connsiteY13" fmla="*/ 1638300 h 5257800"/>
                <a:gd name="connsiteX14" fmla="*/ 4127500 w 5810534"/>
                <a:gd name="connsiteY14" fmla="*/ 1663700 h 5257800"/>
                <a:gd name="connsiteX15" fmla="*/ 5708650 w 5810534"/>
                <a:gd name="connsiteY15" fmla="*/ 2654300 h 5257800"/>
                <a:gd name="connsiteX16" fmla="*/ 5651500 w 5810534"/>
                <a:gd name="connsiteY16" fmla="*/ 2717800 h 5257800"/>
                <a:gd name="connsiteX17" fmla="*/ 5638800 w 5810534"/>
                <a:gd name="connsiteY17" fmla="*/ 2755900 h 5257800"/>
                <a:gd name="connsiteX18" fmla="*/ 5600700 w 5810534"/>
                <a:gd name="connsiteY18" fmla="*/ 2768600 h 5257800"/>
                <a:gd name="connsiteX19" fmla="*/ 5562600 w 5810534"/>
                <a:gd name="connsiteY19" fmla="*/ 2794000 h 5257800"/>
                <a:gd name="connsiteX20" fmla="*/ 5473700 w 5810534"/>
                <a:gd name="connsiteY20" fmla="*/ 2819400 h 5257800"/>
                <a:gd name="connsiteX21" fmla="*/ 5359400 w 5810534"/>
                <a:gd name="connsiteY21" fmla="*/ 2870200 h 5257800"/>
                <a:gd name="connsiteX22" fmla="*/ 5270500 w 5810534"/>
                <a:gd name="connsiteY22" fmla="*/ 2933700 h 5257800"/>
                <a:gd name="connsiteX23" fmla="*/ 5245100 w 5810534"/>
                <a:gd name="connsiteY23" fmla="*/ 2984500 h 5257800"/>
                <a:gd name="connsiteX24" fmla="*/ 5232400 w 5810534"/>
                <a:gd name="connsiteY24" fmla="*/ 3022600 h 5257800"/>
                <a:gd name="connsiteX25" fmla="*/ 5181600 w 5810534"/>
                <a:gd name="connsiteY25" fmla="*/ 3098800 h 5257800"/>
                <a:gd name="connsiteX26" fmla="*/ 5168900 w 5810534"/>
                <a:gd name="connsiteY26" fmla="*/ 3136900 h 5257800"/>
                <a:gd name="connsiteX27" fmla="*/ 5130800 w 5810534"/>
                <a:gd name="connsiteY27" fmla="*/ 3162300 h 5257800"/>
                <a:gd name="connsiteX28" fmla="*/ 5054600 w 5810534"/>
                <a:gd name="connsiteY28" fmla="*/ 3238500 h 5257800"/>
                <a:gd name="connsiteX29" fmla="*/ 5016500 w 5810534"/>
                <a:gd name="connsiteY29" fmla="*/ 3263900 h 5257800"/>
                <a:gd name="connsiteX30" fmla="*/ 4965700 w 5810534"/>
                <a:gd name="connsiteY30" fmla="*/ 3314700 h 5257800"/>
                <a:gd name="connsiteX31" fmla="*/ 4927600 w 5810534"/>
                <a:gd name="connsiteY31" fmla="*/ 3327400 h 5257800"/>
                <a:gd name="connsiteX32" fmla="*/ 4851400 w 5810534"/>
                <a:gd name="connsiteY32" fmla="*/ 3390900 h 5257800"/>
                <a:gd name="connsiteX33" fmla="*/ 4762500 w 5810534"/>
                <a:gd name="connsiteY33" fmla="*/ 3454400 h 5257800"/>
                <a:gd name="connsiteX34" fmla="*/ 4711700 w 5810534"/>
                <a:gd name="connsiteY34" fmla="*/ 3467100 h 5257800"/>
                <a:gd name="connsiteX35" fmla="*/ 4635500 w 5810534"/>
                <a:gd name="connsiteY35" fmla="*/ 3492500 h 5257800"/>
                <a:gd name="connsiteX36" fmla="*/ 4445000 w 5810534"/>
                <a:gd name="connsiteY36" fmla="*/ 3530600 h 5257800"/>
                <a:gd name="connsiteX37" fmla="*/ 4394200 w 5810534"/>
                <a:gd name="connsiteY37" fmla="*/ 3556000 h 5257800"/>
                <a:gd name="connsiteX38" fmla="*/ 4241800 w 5810534"/>
                <a:gd name="connsiteY38" fmla="*/ 3581400 h 5257800"/>
                <a:gd name="connsiteX39" fmla="*/ 4203700 w 5810534"/>
                <a:gd name="connsiteY39" fmla="*/ 3606800 h 5257800"/>
                <a:gd name="connsiteX40" fmla="*/ 4038600 w 5810534"/>
                <a:gd name="connsiteY40" fmla="*/ 3657600 h 5257800"/>
                <a:gd name="connsiteX41" fmla="*/ 3962400 w 5810534"/>
                <a:gd name="connsiteY41" fmla="*/ 3708400 h 5257800"/>
                <a:gd name="connsiteX42" fmla="*/ 3810000 w 5810534"/>
                <a:gd name="connsiteY42" fmla="*/ 3746500 h 5257800"/>
                <a:gd name="connsiteX43" fmla="*/ 3759200 w 5810534"/>
                <a:gd name="connsiteY43" fmla="*/ 3771900 h 5257800"/>
                <a:gd name="connsiteX44" fmla="*/ 3619500 w 5810534"/>
                <a:gd name="connsiteY44" fmla="*/ 3835400 h 5257800"/>
                <a:gd name="connsiteX45" fmla="*/ 3543300 w 5810534"/>
                <a:gd name="connsiteY45" fmla="*/ 3873500 h 5257800"/>
                <a:gd name="connsiteX46" fmla="*/ 3479800 w 5810534"/>
                <a:gd name="connsiteY46" fmla="*/ 3898900 h 5257800"/>
                <a:gd name="connsiteX47" fmla="*/ 3403600 w 5810534"/>
                <a:gd name="connsiteY47" fmla="*/ 3911600 h 5257800"/>
                <a:gd name="connsiteX48" fmla="*/ 3340100 w 5810534"/>
                <a:gd name="connsiteY48" fmla="*/ 3924300 h 5257800"/>
                <a:gd name="connsiteX49" fmla="*/ 3302000 w 5810534"/>
                <a:gd name="connsiteY49" fmla="*/ 3937000 h 5257800"/>
                <a:gd name="connsiteX50" fmla="*/ 3124200 w 5810534"/>
                <a:gd name="connsiteY50" fmla="*/ 3962400 h 5257800"/>
                <a:gd name="connsiteX51" fmla="*/ 2679700 w 5810534"/>
                <a:gd name="connsiteY51" fmla="*/ 3987800 h 5257800"/>
                <a:gd name="connsiteX52" fmla="*/ 2603500 w 5810534"/>
                <a:gd name="connsiteY52" fmla="*/ 4000500 h 5257800"/>
                <a:gd name="connsiteX53" fmla="*/ 2387600 w 5810534"/>
                <a:gd name="connsiteY53" fmla="*/ 4025900 h 5257800"/>
                <a:gd name="connsiteX54" fmla="*/ 2184400 w 5810534"/>
                <a:gd name="connsiteY54" fmla="*/ 4051300 h 5257800"/>
                <a:gd name="connsiteX55" fmla="*/ 2044700 w 5810534"/>
                <a:gd name="connsiteY55" fmla="*/ 4076700 h 5257800"/>
                <a:gd name="connsiteX56" fmla="*/ 1993900 w 5810534"/>
                <a:gd name="connsiteY56" fmla="*/ 4089400 h 5257800"/>
                <a:gd name="connsiteX57" fmla="*/ 1892300 w 5810534"/>
                <a:gd name="connsiteY57" fmla="*/ 4102100 h 5257800"/>
                <a:gd name="connsiteX58" fmla="*/ 1714500 w 5810534"/>
                <a:gd name="connsiteY58" fmla="*/ 4127500 h 5257800"/>
                <a:gd name="connsiteX59" fmla="*/ 1676400 w 5810534"/>
                <a:gd name="connsiteY59" fmla="*/ 4152900 h 5257800"/>
                <a:gd name="connsiteX60" fmla="*/ 1549400 w 5810534"/>
                <a:gd name="connsiteY60" fmla="*/ 4165600 h 5257800"/>
                <a:gd name="connsiteX61" fmla="*/ 1333500 w 5810534"/>
                <a:gd name="connsiteY61" fmla="*/ 4203700 h 5257800"/>
                <a:gd name="connsiteX62" fmla="*/ 1130300 w 5810534"/>
                <a:gd name="connsiteY62" fmla="*/ 4229100 h 5257800"/>
                <a:gd name="connsiteX63" fmla="*/ 1079500 w 5810534"/>
                <a:gd name="connsiteY63" fmla="*/ 4241800 h 5257800"/>
                <a:gd name="connsiteX64" fmla="*/ 1003300 w 5810534"/>
                <a:gd name="connsiteY64" fmla="*/ 4254500 h 5257800"/>
                <a:gd name="connsiteX65" fmla="*/ 927100 w 5810534"/>
                <a:gd name="connsiteY65" fmla="*/ 4279900 h 5257800"/>
                <a:gd name="connsiteX66" fmla="*/ 838200 w 5810534"/>
                <a:gd name="connsiteY66" fmla="*/ 4343400 h 5257800"/>
                <a:gd name="connsiteX67" fmla="*/ 749300 w 5810534"/>
                <a:gd name="connsiteY67" fmla="*/ 4406900 h 5257800"/>
                <a:gd name="connsiteX68" fmla="*/ 711200 w 5810534"/>
                <a:gd name="connsiteY68" fmla="*/ 4419600 h 5257800"/>
                <a:gd name="connsiteX69" fmla="*/ 635000 w 5810534"/>
                <a:gd name="connsiteY69" fmla="*/ 4483100 h 5257800"/>
                <a:gd name="connsiteX70" fmla="*/ 584200 w 5810534"/>
                <a:gd name="connsiteY70" fmla="*/ 4521200 h 5257800"/>
                <a:gd name="connsiteX71" fmla="*/ 508000 w 5810534"/>
                <a:gd name="connsiteY71" fmla="*/ 4572000 h 5257800"/>
                <a:gd name="connsiteX72" fmla="*/ 457200 w 5810534"/>
                <a:gd name="connsiteY72" fmla="*/ 4622800 h 5257800"/>
                <a:gd name="connsiteX73" fmla="*/ 381000 w 5810534"/>
                <a:gd name="connsiteY73" fmla="*/ 4699000 h 5257800"/>
                <a:gd name="connsiteX74" fmla="*/ 330200 w 5810534"/>
                <a:gd name="connsiteY74" fmla="*/ 4775200 h 5257800"/>
                <a:gd name="connsiteX75" fmla="*/ 317500 w 5810534"/>
                <a:gd name="connsiteY75" fmla="*/ 4813300 h 5257800"/>
                <a:gd name="connsiteX76" fmla="*/ 279400 w 5810534"/>
                <a:gd name="connsiteY76" fmla="*/ 4851400 h 5257800"/>
                <a:gd name="connsiteX77" fmla="*/ 228600 w 5810534"/>
                <a:gd name="connsiteY77" fmla="*/ 4927600 h 5257800"/>
                <a:gd name="connsiteX78" fmla="*/ 165100 w 5810534"/>
                <a:gd name="connsiteY78" fmla="*/ 5016500 h 5257800"/>
                <a:gd name="connsiteX79" fmla="*/ 101600 w 5810534"/>
                <a:gd name="connsiteY79" fmla="*/ 5143500 h 5257800"/>
                <a:gd name="connsiteX80" fmla="*/ 76200 w 5810534"/>
                <a:gd name="connsiteY80" fmla="*/ 5181600 h 5257800"/>
                <a:gd name="connsiteX81" fmla="*/ 38100 w 5810534"/>
                <a:gd name="connsiteY81" fmla="*/ 5207000 h 5257800"/>
                <a:gd name="connsiteX82" fmla="*/ 0 w 5810534"/>
                <a:gd name="connsiteY82" fmla="*/ 5257800 h 5257800"/>
                <a:gd name="connsiteX0" fmla="*/ 50800 w 5817058"/>
                <a:gd name="connsiteY0" fmla="*/ 0 h 5257800"/>
                <a:gd name="connsiteX1" fmla="*/ 2901950 w 5817058"/>
                <a:gd name="connsiteY1" fmla="*/ 1314450 h 5257800"/>
                <a:gd name="connsiteX2" fmla="*/ 2921000 w 5817058"/>
                <a:gd name="connsiteY2" fmla="*/ 1384300 h 5257800"/>
                <a:gd name="connsiteX3" fmla="*/ 2971800 w 5817058"/>
                <a:gd name="connsiteY3" fmla="*/ 1397000 h 5257800"/>
                <a:gd name="connsiteX4" fmla="*/ 3035300 w 5817058"/>
                <a:gd name="connsiteY4" fmla="*/ 1422400 h 5257800"/>
                <a:gd name="connsiteX5" fmla="*/ 3073400 w 5817058"/>
                <a:gd name="connsiteY5" fmla="*/ 1435100 h 5257800"/>
                <a:gd name="connsiteX6" fmla="*/ 3124200 w 5817058"/>
                <a:gd name="connsiteY6" fmla="*/ 1460500 h 5257800"/>
                <a:gd name="connsiteX7" fmla="*/ 3289300 w 5817058"/>
                <a:gd name="connsiteY7" fmla="*/ 1473200 h 5257800"/>
                <a:gd name="connsiteX8" fmla="*/ 3429000 w 5817058"/>
                <a:gd name="connsiteY8" fmla="*/ 1498600 h 5257800"/>
                <a:gd name="connsiteX9" fmla="*/ 3556000 w 5817058"/>
                <a:gd name="connsiteY9" fmla="*/ 1511300 h 5257800"/>
                <a:gd name="connsiteX10" fmla="*/ 3771900 w 5817058"/>
                <a:gd name="connsiteY10" fmla="*/ 1549400 h 5257800"/>
                <a:gd name="connsiteX11" fmla="*/ 3911600 w 5817058"/>
                <a:gd name="connsiteY11" fmla="*/ 1587500 h 5257800"/>
                <a:gd name="connsiteX12" fmla="*/ 3962400 w 5817058"/>
                <a:gd name="connsiteY12" fmla="*/ 1600200 h 5257800"/>
                <a:gd name="connsiteX13" fmla="*/ 4038600 w 5817058"/>
                <a:gd name="connsiteY13" fmla="*/ 1638300 h 5257800"/>
                <a:gd name="connsiteX14" fmla="*/ 5708650 w 5817058"/>
                <a:gd name="connsiteY14" fmla="*/ 2654300 h 5257800"/>
                <a:gd name="connsiteX15" fmla="*/ 5651500 w 5817058"/>
                <a:gd name="connsiteY15" fmla="*/ 2717800 h 5257800"/>
                <a:gd name="connsiteX16" fmla="*/ 5638800 w 5817058"/>
                <a:gd name="connsiteY16" fmla="*/ 2755900 h 5257800"/>
                <a:gd name="connsiteX17" fmla="*/ 5600700 w 5817058"/>
                <a:gd name="connsiteY17" fmla="*/ 2768600 h 5257800"/>
                <a:gd name="connsiteX18" fmla="*/ 5562600 w 5817058"/>
                <a:gd name="connsiteY18" fmla="*/ 2794000 h 5257800"/>
                <a:gd name="connsiteX19" fmla="*/ 5473700 w 5817058"/>
                <a:gd name="connsiteY19" fmla="*/ 2819400 h 5257800"/>
                <a:gd name="connsiteX20" fmla="*/ 5359400 w 5817058"/>
                <a:gd name="connsiteY20" fmla="*/ 2870200 h 5257800"/>
                <a:gd name="connsiteX21" fmla="*/ 5270500 w 5817058"/>
                <a:gd name="connsiteY21" fmla="*/ 2933700 h 5257800"/>
                <a:gd name="connsiteX22" fmla="*/ 5245100 w 5817058"/>
                <a:gd name="connsiteY22" fmla="*/ 2984500 h 5257800"/>
                <a:gd name="connsiteX23" fmla="*/ 5232400 w 5817058"/>
                <a:gd name="connsiteY23" fmla="*/ 3022600 h 5257800"/>
                <a:gd name="connsiteX24" fmla="*/ 5181600 w 5817058"/>
                <a:gd name="connsiteY24" fmla="*/ 3098800 h 5257800"/>
                <a:gd name="connsiteX25" fmla="*/ 5168900 w 5817058"/>
                <a:gd name="connsiteY25" fmla="*/ 3136900 h 5257800"/>
                <a:gd name="connsiteX26" fmla="*/ 5130800 w 5817058"/>
                <a:gd name="connsiteY26" fmla="*/ 3162300 h 5257800"/>
                <a:gd name="connsiteX27" fmla="*/ 5054600 w 5817058"/>
                <a:gd name="connsiteY27" fmla="*/ 3238500 h 5257800"/>
                <a:gd name="connsiteX28" fmla="*/ 5016500 w 5817058"/>
                <a:gd name="connsiteY28" fmla="*/ 3263900 h 5257800"/>
                <a:gd name="connsiteX29" fmla="*/ 4965700 w 5817058"/>
                <a:gd name="connsiteY29" fmla="*/ 3314700 h 5257800"/>
                <a:gd name="connsiteX30" fmla="*/ 4927600 w 5817058"/>
                <a:gd name="connsiteY30" fmla="*/ 3327400 h 5257800"/>
                <a:gd name="connsiteX31" fmla="*/ 4851400 w 5817058"/>
                <a:gd name="connsiteY31" fmla="*/ 3390900 h 5257800"/>
                <a:gd name="connsiteX32" fmla="*/ 4762500 w 5817058"/>
                <a:gd name="connsiteY32" fmla="*/ 3454400 h 5257800"/>
                <a:gd name="connsiteX33" fmla="*/ 4711700 w 5817058"/>
                <a:gd name="connsiteY33" fmla="*/ 3467100 h 5257800"/>
                <a:gd name="connsiteX34" fmla="*/ 4635500 w 5817058"/>
                <a:gd name="connsiteY34" fmla="*/ 3492500 h 5257800"/>
                <a:gd name="connsiteX35" fmla="*/ 4445000 w 5817058"/>
                <a:gd name="connsiteY35" fmla="*/ 3530600 h 5257800"/>
                <a:gd name="connsiteX36" fmla="*/ 4394200 w 5817058"/>
                <a:gd name="connsiteY36" fmla="*/ 3556000 h 5257800"/>
                <a:gd name="connsiteX37" fmla="*/ 4241800 w 5817058"/>
                <a:gd name="connsiteY37" fmla="*/ 3581400 h 5257800"/>
                <a:gd name="connsiteX38" fmla="*/ 4203700 w 5817058"/>
                <a:gd name="connsiteY38" fmla="*/ 3606800 h 5257800"/>
                <a:gd name="connsiteX39" fmla="*/ 4038600 w 5817058"/>
                <a:gd name="connsiteY39" fmla="*/ 3657600 h 5257800"/>
                <a:gd name="connsiteX40" fmla="*/ 3962400 w 5817058"/>
                <a:gd name="connsiteY40" fmla="*/ 3708400 h 5257800"/>
                <a:gd name="connsiteX41" fmla="*/ 3810000 w 5817058"/>
                <a:gd name="connsiteY41" fmla="*/ 3746500 h 5257800"/>
                <a:gd name="connsiteX42" fmla="*/ 3759200 w 5817058"/>
                <a:gd name="connsiteY42" fmla="*/ 3771900 h 5257800"/>
                <a:gd name="connsiteX43" fmla="*/ 3619500 w 5817058"/>
                <a:gd name="connsiteY43" fmla="*/ 3835400 h 5257800"/>
                <a:gd name="connsiteX44" fmla="*/ 3543300 w 5817058"/>
                <a:gd name="connsiteY44" fmla="*/ 3873500 h 5257800"/>
                <a:gd name="connsiteX45" fmla="*/ 3479800 w 5817058"/>
                <a:gd name="connsiteY45" fmla="*/ 3898900 h 5257800"/>
                <a:gd name="connsiteX46" fmla="*/ 3403600 w 5817058"/>
                <a:gd name="connsiteY46" fmla="*/ 3911600 h 5257800"/>
                <a:gd name="connsiteX47" fmla="*/ 3340100 w 5817058"/>
                <a:gd name="connsiteY47" fmla="*/ 3924300 h 5257800"/>
                <a:gd name="connsiteX48" fmla="*/ 3302000 w 5817058"/>
                <a:gd name="connsiteY48" fmla="*/ 3937000 h 5257800"/>
                <a:gd name="connsiteX49" fmla="*/ 3124200 w 5817058"/>
                <a:gd name="connsiteY49" fmla="*/ 3962400 h 5257800"/>
                <a:gd name="connsiteX50" fmla="*/ 2679700 w 5817058"/>
                <a:gd name="connsiteY50" fmla="*/ 3987800 h 5257800"/>
                <a:gd name="connsiteX51" fmla="*/ 2603500 w 5817058"/>
                <a:gd name="connsiteY51" fmla="*/ 4000500 h 5257800"/>
                <a:gd name="connsiteX52" fmla="*/ 2387600 w 5817058"/>
                <a:gd name="connsiteY52" fmla="*/ 4025900 h 5257800"/>
                <a:gd name="connsiteX53" fmla="*/ 2184400 w 5817058"/>
                <a:gd name="connsiteY53" fmla="*/ 4051300 h 5257800"/>
                <a:gd name="connsiteX54" fmla="*/ 2044700 w 5817058"/>
                <a:gd name="connsiteY54" fmla="*/ 4076700 h 5257800"/>
                <a:gd name="connsiteX55" fmla="*/ 1993900 w 5817058"/>
                <a:gd name="connsiteY55" fmla="*/ 4089400 h 5257800"/>
                <a:gd name="connsiteX56" fmla="*/ 1892300 w 5817058"/>
                <a:gd name="connsiteY56" fmla="*/ 4102100 h 5257800"/>
                <a:gd name="connsiteX57" fmla="*/ 1714500 w 5817058"/>
                <a:gd name="connsiteY57" fmla="*/ 4127500 h 5257800"/>
                <a:gd name="connsiteX58" fmla="*/ 1676400 w 5817058"/>
                <a:gd name="connsiteY58" fmla="*/ 4152900 h 5257800"/>
                <a:gd name="connsiteX59" fmla="*/ 1549400 w 5817058"/>
                <a:gd name="connsiteY59" fmla="*/ 4165600 h 5257800"/>
                <a:gd name="connsiteX60" fmla="*/ 1333500 w 5817058"/>
                <a:gd name="connsiteY60" fmla="*/ 4203700 h 5257800"/>
                <a:gd name="connsiteX61" fmla="*/ 1130300 w 5817058"/>
                <a:gd name="connsiteY61" fmla="*/ 4229100 h 5257800"/>
                <a:gd name="connsiteX62" fmla="*/ 1079500 w 5817058"/>
                <a:gd name="connsiteY62" fmla="*/ 4241800 h 5257800"/>
                <a:gd name="connsiteX63" fmla="*/ 1003300 w 5817058"/>
                <a:gd name="connsiteY63" fmla="*/ 4254500 h 5257800"/>
                <a:gd name="connsiteX64" fmla="*/ 927100 w 5817058"/>
                <a:gd name="connsiteY64" fmla="*/ 4279900 h 5257800"/>
                <a:gd name="connsiteX65" fmla="*/ 838200 w 5817058"/>
                <a:gd name="connsiteY65" fmla="*/ 4343400 h 5257800"/>
                <a:gd name="connsiteX66" fmla="*/ 749300 w 5817058"/>
                <a:gd name="connsiteY66" fmla="*/ 4406900 h 5257800"/>
                <a:gd name="connsiteX67" fmla="*/ 711200 w 5817058"/>
                <a:gd name="connsiteY67" fmla="*/ 4419600 h 5257800"/>
                <a:gd name="connsiteX68" fmla="*/ 635000 w 5817058"/>
                <a:gd name="connsiteY68" fmla="*/ 4483100 h 5257800"/>
                <a:gd name="connsiteX69" fmla="*/ 584200 w 5817058"/>
                <a:gd name="connsiteY69" fmla="*/ 4521200 h 5257800"/>
                <a:gd name="connsiteX70" fmla="*/ 508000 w 5817058"/>
                <a:gd name="connsiteY70" fmla="*/ 4572000 h 5257800"/>
                <a:gd name="connsiteX71" fmla="*/ 457200 w 5817058"/>
                <a:gd name="connsiteY71" fmla="*/ 4622800 h 5257800"/>
                <a:gd name="connsiteX72" fmla="*/ 381000 w 5817058"/>
                <a:gd name="connsiteY72" fmla="*/ 4699000 h 5257800"/>
                <a:gd name="connsiteX73" fmla="*/ 330200 w 5817058"/>
                <a:gd name="connsiteY73" fmla="*/ 4775200 h 5257800"/>
                <a:gd name="connsiteX74" fmla="*/ 317500 w 5817058"/>
                <a:gd name="connsiteY74" fmla="*/ 4813300 h 5257800"/>
                <a:gd name="connsiteX75" fmla="*/ 279400 w 5817058"/>
                <a:gd name="connsiteY75" fmla="*/ 4851400 h 5257800"/>
                <a:gd name="connsiteX76" fmla="*/ 228600 w 5817058"/>
                <a:gd name="connsiteY76" fmla="*/ 4927600 h 5257800"/>
                <a:gd name="connsiteX77" fmla="*/ 165100 w 5817058"/>
                <a:gd name="connsiteY77" fmla="*/ 5016500 h 5257800"/>
                <a:gd name="connsiteX78" fmla="*/ 101600 w 5817058"/>
                <a:gd name="connsiteY78" fmla="*/ 5143500 h 5257800"/>
                <a:gd name="connsiteX79" fmla="*/ 76200 w 5817058"/>
                <a:gd name="connsiteY79" fmla="*/ 5181600 h 5257800"/>
                <a:gd name="connsiteX80" fmla="*/ 38100 w 5817058"/>
                <a:gd name="connsiteY80" fmla="*/ 5207000 h 5257800"/>
                <a:gd name="connsiteX81" fmla="*/ 0 w 5817058"/>
                <a:gd name="connsiteY81" fmla="*/ 5257800 h 5257800"/>
                <a:gd name="connsiteX0" fmla="*/ 50800 w 5822655"/>
                <a:gd name="connsiteY0" fmla="*/ 0 h 5257800"/>
                <a:gd name="connsiteX1" fmla="*/ 2901950 w 5822655"/>
                <a:gd name="connsiteY1" fmla="*/ 1314450 h 5257800"/>
                <a:gd name="connsiteX2" fmla="*/ 2921000 w 5822655"/>
                <a:gd name="connsiteY2" fmla="*/ 1384300 h 5257800"/>
                <a:gd name="connsiteX3" fmla="*/ 2971800 w 5822655"/>
                <a:gd name="connsiteY3" fmla="*/ 1397000 h 5257800"/>
                <a:gd name="connsiteX4" fmla="*/ 3035300 w 5822655"/>
                <a:gd name="connsiteY4" fmla="*/ 1422400 h 5257800"/>
                <a:gd name="connsiteX5" fmla="*/ 3073400 w 5822655"/>
                <a:gd name="connsiteY5" fmla="*/ 1435100 h 5257800"/>
                <a:gd name="connsiteX6" fmla="*/ 3124200 w 5822655"/>
                <a:gd name="connsiteY6" fmla="*/ 1460500 h 5257800"/>
                <a:gd name="connsiteX7" fmla="*/ 3289300 w 5822655"/>
                <a:gd name="connsiteY7" fmla="*/ 1473200 h 5257800"/>
                <a:gd name="connsiteX8" fmla="*/ 3429000 w 5822655"/>
                <a:gd name="connsiteY8" fmla="*/ 1498600 h 5257800"/>
                <a:gd name="connsiteX9" fmla="*/ 3556000 w 5822655"/>
                <a:gd name="connsiteY9" fmla="*/ 1511300 h 5257800"/>
                <a:gd name="connsiteX10" fmla="*/ 3771900 w 5822655"/>
                <a:gd name="connsiteY10" fmla="*/ 1549400 h 5257800"/>
                <a:gd name="connsiteX11" fmla="*/ 3911600 w 5822655"/>
                <a:gd name="connsiteY11" fmla="*/ 1587500 h 5257800"/>
                <a:gd name="connsiteX12" fmla="*/ 3962400 w 5822655"/>
                <a:gd name="connsiteY12" fmla="*/ 1600200 h 5257800"/>
                <a:gd name="connsiteX13" fmla="*/ 5708650 w 5822655"/>
                <a:gd name="connsiteY13" fmla="*/ 2654300 h 5257800"/>
                <a:gd name="connsiteX14" fmla="*/ 5651500 w 5822655"/>
                <a:gd name="connsiteY14" fmla="*/ 2717800 h 5257800"/>
                <a:gd name="connsiteX15" fmla="*/ 5638800 w 5822655"/>
                <a:gd name="connsiteY15" fmla="*/ 2755900 h 5257800"/>
                <a:gd name="connsiteX16" fmla="*/ 5600700 w 5822655"/>
                <a:gd name="connsiteY16" fmla="*/ 2768600 h 5257800"/>
                <a:gd name="connsiteX17" fmla="*/ 5562600 w 5822655"/>
                <a:gd name="connsiteY17" fmla="*/ 2794000 h 5257800"/>
                <a:gd name="connsiteX18" fmla="*/ 5473700 w 5822655"/>
                <a:gd name="connsiteY18" fmla="*/ 2819400 h 5257800"/>
                <a:gd name="connsiteX19" fmla="*/ 5359400 w 5822655"/>
                <a:gd name="connsiteY19" fmla="*/ 2870200 h 5257800"/>
                <a:gd name="connsiteX20" fmla="*/ 5270500 w 5822655"/>
                <a:gd name="connsiteY20" fmla="*/ 2933700 h 5257800"/>
                <a:gd name="connsiteX21" fmla="*/ 5245100 w 5822655"/>
                <a:gd name="connsiteY21" fmla="*/ 2984500 h 5257800"/>
                <a:gd name="connsiteX22" fmla="*/ 5232400 w 5822655"/>
                <a:gd name="connsiteY22" fmla="*/ 3022600 h 5257800"/>
                <a:gd name="connsiteX23" fmla="*/ 5181600 w 5822655"/>
                <a:gd name="connsiteY23" fmla="*/ 3098800 h 5257800"/>
                <a:gd name="connsiteX24" fmla="*/ 5168900 w 5822655"/>
                <a:gd name="connsiteY24" fmla="*/ 3136900 h 5257800"/>
                <a:gd name="connsiteX25" fmla="*/ 5130800 w 5822655"/>
                <a:gd name="connsiteY25" fmla="*/ 3162300 h 5257800"/>
                <a:gd name="connsiteX26" fmla="*/ 5054600 w 5822655"/>
                <a:gd name="connsiteY26" fmla="*/ 3238500 h 5257800"/>
                <a:gd name="connsiteX27" fmla="*/ 5016500 w 5822655"/>
                <a:gd name="connsiteY27" fmla="*/ 3263900 h 5257800"/>
                <a:gd name="connsiteX28" fmla="*/ 4965700 w 5822655"/>
                <a:gd name="connsiteY28" fmla="*/ 3314700 h 5257800"/>
                <a:gd name="connsiteX29" fmla="*/ 4927600 w 5822655"/>
                <a:gd name="connsiteY29" fmla="*/ 3327400 h 5257800"/>
                <a:gd name="connsiteX30" fmla="*/ 4851400 w 5822655"/>
                <a:gd name="connsiteY30" fmla="*/ 3390900 h 5257800"/>
                <a:gd name="connsiteX31" fmla="*/ 4762500 w 5822655"/>
                <a:gd name="connsiteY31" fmla="*/ 3454400 h 5257800"/>
                <a:gd name="connsiteX32" fmla="*/ 4711700 w 5822655"/>
                <a:gd name="connsiteY32" fmla="*/ 3467100 h 5257800"/>
                <a:gd name="connsiteX33" fmla="*/ 4635500 w 5822655"/>
                <a:gd name="connsiteY33" fmla="*/ 3492500 h 5257800"/>
                <a:gd name="connsiteX34" fmla="*/ 4445000 w 5822655"/>
                <a:gd name="connsiteY34" fmla="*/ 3530600 h 5257800"/>
                <a:gd name="connsiteX35" fmla="*/ 4394200 w 5822655"/>
                <a:gd name="connsiteY35" fmla="*/ 3556000 h 5257800"/>
                <a:gd name="connsiteX36" fmla="*/ 4241800 w 5822655"/>
                <a:gd name="connsiteY36" fmla="*/ 3581400 h 5257800"/>
                <a:gd name="connsiteX37" fmla="*/ 4203700 w 5822655"/>
                <a:gd name="connsiteY37" fmla="*/ 3606800 h 5257800"/>
                <a:gd name="connsiteX38" fmla="*/ 4038600 w 5822655"/>
                <a:gd name="connsiteY38" fmla="*/ 3657600 h 5257800"/>
                <a:gd name="connsiteX39" fmla="*/ 3962400 w 5822655"/>
                <a:gd name="connsiteY39" fmla="*/ 3708400 h 5257800"/>
                <a:gd name="connsiteX40" fmla="*/ 3810000 w 5822655"/>
                <a:gd name="connsiteY40" fmla="*/ 3746500 h 5257800"/>
                <a:gd name="connsiteX41" fmla="*/ 3759200 w 5822655"/>
                <a:gd name="connsiteY41" fmla="*/ 3771900 h 5257800"/>
                <a:gd name="connsiteX42" fmla="*/ 3619500 w 5822655"/>
                <a:gd name="connsiteY42" fmla="*/ 3835400 h 5257800"/>
                <a:gd name="connsiteX43" fmla="*/ 3543300 w 5822655"/>
                <a:gd name="connsiteY43" fmla="*/ 3873500 h 5257800"/>
                <a:gd name="connsiteX44" fmla="*/ 3479800 w 5822655"/>
                <a:gd name="connsiteY44" fmla="*/ 3898900 h 5257800"/>
                <a:gd name="connsiteX45" fmla="*/ 3403600 w 5822655"/>
                <a:gd name="connsiteY45" fmla="*/ 3911600 h 5257800"/>
                <a:gd name="connsiteX46" fmla="*/ 3340100 w 5822655"/>
                <a:gd name="connsiteY46" fmla="*/ 3924300 h 5257800"/>
                <a:gd name="connsiteX47" fmla="*/ 3302000 w 5822655"/>
                <a:gd name="connsiteY47" fmla="*/ 3937000 h 5257800"/>
                <a:gd name="connsiteX48" fmla="*/ 3124200 w 5822655"/>
                <a:gd name="connsiteY48" fmla="*/ 3962400 h 5257800"/>
                <a:gd name="connsiteX49" fmla="*/ 2679700 w 5822655"/>
                <a:gd name="connsiteY49" fmla="*/ 3987800 h 5257800"/>
                <a:gd name="connsiteX50" fmla="*/ 2603500 w 5822655"/>
                <a:gd name="connsiteY50" fmla="*/ 4000500 h 5257800"/>
                <a:gd name="connsiteX51" fmla="*/ 2387600 w 5822655"/>
                <a:gd name="connsiteY51" fmla="*/ 4025900 h 5257800"/>
                <a:gd name="connsiteX52" fmla="*/ 2184400 w 5822655"/>
                <a:gd name="connsiteY52" fmla="*/ 4051300 h 5257800"/>
                <a:gd name="connsiteX53" fmla="*/ 2044700 w 5822655"/>
                <a:gd name="connsiteY53" fmla="*/ 4076700 h 5257800"/>
                <a:gd name="connsiteX54" fmla="*/ 1993900 w 5822655"/>
                <a:gd name="connsiteY54" fmla="*/ 4089400 h 5257800"/>
                <a:gd name="connsiteX55" fmla="*/ 1892300 w 5822655"/>
                <a:gd name="connsiteY55" fmla="*/ 4102100 h 5257800"/>
                <a:gd name="connsiteX56" fmla="*/ 1714500 w 5822655"/>
                <a:gd name="connsiteY56" fmla="*/ 4127500 h 5257800"/>
                <a:gd name="connsiteX57" fmla="*/ 1676400 w 5822655"/>
                <a:gd name="connsiteY57" fmla="*/ 4152900 h 5257800"/>
                <a:gd name="connsiteX58" fmla="*/ 1549400 w 5822655"/>
                <a:gd name="connsiteY58" fmla="*/ 4165600 h 5257800"/>
                <a:gd name="connsiteX59" fmla="*/ 1333500 w 5822655"/>
                <a:gd name="connsiteY59" fmla="*/ 4203700 h 5257800"/>
                <a:gd name="connsiteX60" fmla="*/ 1130300 w 5822655"/>
                <a:gd name="connsiteY60" fmla="*/ 4229100 h 5257800"/>
                <a:gd name="connsiteX61" fmla="*/ 1079500 w 5822655"/>
                <a:gd name="connsiteY61" fmla="*/ 4241800 h 5257800"/>
                <a:gd name="connsiteX62" fmla="*/ 1003300 w 5822655"/>
                <a:gd name="connsiteY62" fmla="*/ 4254500 h 5257800"/>
                <a:gd name="connsiteX63" fmla="*/ 927100 w 5822655"/>
                <a:gd name="connsiteY63" fmla="*/ 4279900 h 5257800"/>
                <a:gd name="connsiteX64" fmla="*/ 838200 w 5822655"/>
                <a:gd name="connsiteY64" fmla="*/ 4343400 h 5257800"/>
                <a:gd name="connsiteX65" fmla="*/ 749300 w 5822655"/>
                <a:gd name="connsiteY65" fmla="*/ 4406900 h 5257800"/>
                <a:gd name="connsiteX66" fmla="*/ 711200 w 5822655"/>
                <a:gd name="connsiteY66" fmla="*/ 4419600 h 5257800"/>
                <a:gd name="connsiteX67" fmla="*/ 635000 w 5822655"/>
                <a:gd name="connsiteY67" fmla="*/ 4483100 h 5257800"/>
                <a:gd name="connsiteX68" fmla="*/ 584200 w 5822655"/>
                <a:gd name="connsiteY68" fmla="*/ 4521200 h 5257800"/>
                <a:gd name="connsiteX69" fmla="*/ 508000 w 5822655"/>
                <a:gd name="connsiteY69" fmla="*/ 4572000 h 5257800"/>
                <a:gd name="connsiteX70" fmla="*/ 457200 w 5822655"/>
                <a:gd name="connsiteY70" fmla="*/ 4622800 h 5257800"/>
                <a:gd name="connsiteX71" fmla="*/ 381000 w 5822655"/>
                <a:gd name="connsiteY71" fmla="*/ 4699000 h 5257800"/>
                <a:gd name="connsiteX72" fmla="*/ 330200 w 5822655"/>
                <a:gd name="connsiteY72" fmla="*/ 4775200 h 5257800"/>
                <a:gd name="connsiteX73" fmla="*/ 317500 w 5822655"/>
                <a:gd name="connsiteY73" fmla="*/ 4813300 h 5257800"/>
                <a:gd name="connsiteX74" fmla="*/ 279400 w 5822655"/>
                <a:gd name="connsiteY74" fmla="*/ 4851400 h 5257800"/>
                <a:gd name="connsiteX75" fmla="*/ 228600 w 5822655"/>
                <a:gd name="connsiteY75" fmla="*/ 4927600 h 5257800"/>
                <a:gd name="connsiteX76" fmla="*/ 165100 w 5822655"/>
                <a:gd name="connsiteY76" fmla="*/ 5016500 h 5257800"/>
                <a:gd name="connsiteX77" fmla="*/ 101600 w 5822655"/>
                <a:gd name="connsiteY77" fmla="*/ 5143500 h 5257800"/>
                <a:gd name="connsiteX78" fmla="*/ 76200 w 5822655"/>
                <a:gd name="connsiteY78" fmla="*/ 5181600 h 5257800"/>
                <a:gd name="connsiteX79" fmla="*/ 38100 w 5822655"/>
                <a:gd name="connsiteY79" fmla="*/ 5207000 h 5257800"/>
                <a:gd name="connsiteX80" fmla="*/ 0 w 5822655"/>
                <a:gd name="connsiteY80" fmla="*/ 5257800 h 5257800"/>
                <a:gd name="connsiteX0" fmla="*/ 50800 w 5826388"/>
                <a:gd name="connsiteY0" fmla="*/ 0 h 5257800"/>
                <a:gd name="connsiteX1" fmla="*/ 2901950 w 5826388"/>
                <a:gd name="connsiteY1" fmla="*/ 1314450 h 5257800"/>
                <a:gd name="connsiteX2" fmla="*/ 2921000 w 5826388"/>
                <a:gd name="connsiteY2" fmla="*/ 1384300 h 5257800"/>
                <a:gd name="connsiteX3" fmla="*/ 2971800 w 5826388"/>
                <a:gd name="connsiteY3" fmla="*/ 1397000 h 5257800"/>
                <a:gd name="connsiteX4" fmla="*/ 3035300 w 5826388"/>
                <a:gd name="connsiteY4" fmla="*/ 1422400 h 5257800"/>
                <a:gd name="connsiteX5" fmla="*/ 3073400 w 5826388"/>
                <a:gd name="connsiteY5" fmla="*/ 1435100 h 5257800"/>
                <a:gd name="connsiteX6" fmla="*/ 3124200 w 5826388"/>
                <a:gd name="connsiteY6" fmla="*/ 1460500 h 5257800"/>
                <a:gd name="connsiteX7" fmla="*/ 3289300 w 5826388"/>
                <a:gd name="connsiteY7" fmla="*/ 1473200 h 5257800"/>
                <a:gd name="connsiteX8" fmla="*/ 3429000 w 5826388"/>
                <a:gd name="connsiteY8" fmla="*/ 1498600 h 5257800"/>
                <a:gd name="connsiteX9" fmla="*/ 3556000 w 5826388"/>
                <a:gd name="connsiteY9" fmla="*/ 1511300 h 5257800"/>
                <a:gd name="connsiteX10" fmla="*/ 3771900 w 5826388"/>
                <a:gd name="connsiteY10" fmla="*/ 1549400 h 5257800"/>
                <a:gd name="connsiteX11" fmla="*/ 3911600 w 5826388"/>
                <a:gd name="connsiteY11" fmla="*/ 1587500 h 5257800"/>
                <a:gd name="connsiteX12" fmla="*/ 5708650 w 5826388"/>
                <a:gd name="connsiteY12" fmla="*/ 2654300 h 5257800"/>
                <a:gd name="connsiteX13" fmla="*/ 5651500 w 5826388"/>
                <a:gd name="connsiteY13" fmla="*/ 2717800 h 5257800"/>
                <a:gd name="connsiteX14" fmla="*/ 5638800 w 5826388"/>
                <a:gd name="connsiteY14" fmla="*/ 2755900 h 5257800"/>
                <a:gd name="connsiteX15" fmla="*/ 5600700 w 5826388"/>
                <a:gd name="connsiteY15" fmla="*/ 2768600 h 5257800"/>
                <a:gd name="connsiteX16" fmla="*/ 5562600 w 5826388"/>
                <a:gd name="connsiteY16" fmla="*/ 2794000 h 5257800"/>
                <a:gd name="connsiteX17" fmla="*/ 5473700 w 5826388"/>
                <a:gd name="connsiteY17" fmla="*/ 2819400 h 5257800"/>
                <a:gd name="connsiteX18" fmla="*/ 5359400 w 5826388"/>
                <a:gd name="connsiteY18" fmla="*/ 2870200 h 5257800"/>
                <a:gd name="connsiteX19" fmla="*/ 5270500 w 5826388"/>
                <a:gd name="connsiteY19" fmla="*/ 2933700 h 5257800"/>
                <a:gd name="connsiteX20" fmla="*/ 5245100 w 5826388"/>
                <a:gd name="connsiteY20" fmla="*/ 2984500 h 5257800"/>
                <a:gd name="connsiteX21" fmla="*/ 5232400 w 5826388"/>
                <a:gd name="connsiteY21" fmla="*/ 3022600 h 5257800"/>
                <a:gd name="connsiteX22" fmla="*/ 5181600 w 5826388"/>
                <a:gd name="connsiteY22" fmla="*/ 3098800 h 5257800"/>
                <a:gd name="connsiteX23" fmla="*/ 5168900 w 5826388"/>
                <a:gd name="connsiteY23" fmla="*/ 3136900 h 5257800"/>
                <a:gd name="connsiteX24" fmla="*/ 5130800 w 5826388"/>
                <a:gd name="connsiteY24" fmla="*/ 3162300 h 5257800"/>
                <a:gd name="connsiteX25" fmla="*/ 5054600 w 5826388"/>
                <a:gd name="connsiteY25" fmla="*/ 3238500 h 5257800"/>
                <a:gd name="connsiteX26" fmla="*/ 5016500 w 5826388"/>
                <a:gd name="connsiteY26" fmla="*/ 3263900 h 5257800"/>
                <a:gd name="connsiteX27" fmla="*/ 4965700 w 5826388"/>
                <a:gd name="connsiteY27" fmla="*/ 3314700 h 5257800"/>
                <a:gd name="connsiteX28" fmla="*/ 4927600 w 5826388"/>
                <a:gd name="connsiteY28" fmla="*/ 3327400 h 5257800"/>
                <a:gd name="connsiteX29" fmla="*/ 4851400 w 5826388"/>
                <a:gd name="connsiteY29" fmla="*/ 3390900 h 5257800"/>
                <a:gd name="connsiteX30" fmla="*/ 4762500 w 5826388"/>
                <a:gd name="connsiteY30" fmla="*/ 3454400 h 5257800"/>
                <a:gd name="connsiteX31" fmla="*/ 4711700 w 5826388"/>
                <a:gd name="connsiteY31" fmla="*/ 3467100 h 5257800"/>
                <a:gd name="connsiteX32" fmla="*/ 4635500 w 5826388"/>
                <a:gd name="connsiteY32" fmla="*/ 3492500 h 5257800"/>
                <a:gd name="connsiteX33" fmla="*/ 4445000 w 5826388"/>
                <a:gd name="connsiteY33" fmla="*/ 3530600 h 5257800"/>
                <a:gd name="connsiteX34" fmla="*/ 4394200 w 5826388"/>
                <a:gd name="connsiteY34" fmla="*/ 3556000 h 5257800"/>
                <a:gd name="connsiteX35" fmla="*/ 4241800 w 5826388"/>
                <a:gd name="connsiteY35" fmla="*/ 3581400 h 5257800"/>
                <a:gd name="connsiteX36" fmla="*/ 4203700 w 5826388"/>
                <a:gd name="connsiteY36" fmla="*/ 3606800 h 5257800"/>
                <a:gd name="connsiteX37" fmla="*/ 4038600 w 5826388"/>
                <a:gd name="connsiteY37" fmla="*/ 3657600 h 5257800"/>
                <a:gd name="connsiteX38" fmla="*/ 3962400 w 5826388"/>
                <a:gd name="connsiteY38" fmla="*/ 3708400 h 5257800"/>
                <a:gd name="connsiteX39" fmla="*/ 3810000 w 5826388"/>
                <a:gd name="connsiteY39" fmla="*/ 3746500 h 5257800"/>
                <a:gd name="connsiteX40" fmla="*/ 3759200 w 5826388"/>
                <a:gd name="connsiteY40" fmla="*/ 3771900 h 5257800"/>
                <a:gd name="connsiteX41" fmla="*/ 3619500 w 5826388"/>
                <a:gd name="connsiteY41" fmla="*/ 3835400 h 5257800"/>
                <a:gd name="connsiteX42" fmla="*/ 3543300 w 5826388"/>
                <a:gd name="connsiteY42" fmla="*/ 3873500 h 5257800"/>
                <a:gd name="connsiteX43" fmla="*/ 3479800 w 5826388"/>
                <a:gd name="connsiteY43" fmla="*/ 3898900 h 5257800"/>
                <a:gd name="connsiteX44" fmla="*/ 3403600 w 5826388"/>
                <a:gd name="connsiteY44" fmla="*/ 3911600 h 5257800"/>
                <a:gd name="connsiteX45" fmla="*/ 3340100 w 5826388"/>
                <a:gd name="connsiteY45" fmla="*/ 3924300 h 5257800"/>
                <a:gd name="connsiteX46" fmla="*/ 3302000 w 5826388"/>
                <a:gd name="connsiteY46" fmla="*/ 3937000 h 5257800"/>
                <a:gd name="connsiteX47" fmla="*/ 3124200 w 5826388"/>
                <a:gd name="connsiteY47" fmla="*/ 3962400 h 5257800"/>
                <a:gd name="connsiteX48" fmla="*/ 2679700 w 5826388"/>
                <a:gd name="connsiteY48" fmla="*/ 3987800 h 5257800"/>
                <a:gd name="connsiteX49" fmla="*/ 2603500 w 5826388"/>
                <a:gd name="connsiteY49" fmla="*/ 4000500 h 5257800"/>
                <a:gd name="connsiteX50" fmla="*/ 2387600 w 5826388"/>
                <a:gd name="connsiteY50" fmla="*/ 4025900 h 5257800"/>
                <a:gd name="connsiteX51" fmla="*/ 2184400 w 5826388"/>
                <a:gd name="connsiteY51" fmla="*/ 4051300 h 5257800"/>
                <a:gd name="connsiteX52" fmla="*/ 2044700 w 5826388"/>
                <a:gd name="connsiteY52" fmla="*/ 4076700 h 5257800"/>
                <a:gd name="connsiteX53" fmla="*/ 1993900 w 5826388"/>
                <a:gd name="connsiteY53" fmla="*/ 4089400 h 5257800"/>
                <a:gd name="connsiteX54" fmla="*/ 1892300 w 5826388"/>
                <a:gd name="connsiteY54" fmla="*/ 4102100 h 5257800"/>
                <a:gd name="connsiteX55" fmla="*/ 1714500 w 5826388"/>
                <a:gd name="connsiteY55" fmla="*/ 4127500 h 5257800"/>
                <a:gd name="connsiteX56" fmla="*/ 1676400 w 5826388"/>
                <a:gd name="connsiteY56" fmla="*/ 4152900 h 5257800"/>
                <a:gd name="connsiteX57" fmla="*/ 1549400 w 5826388"/>
                <a:gd name="connsiteY57" fmla="*/ 4165600 h 5257800"/>
                <a:gd name="connsiteX58" fmla="*/ 1333500 w 5826388"/>
                <a:gd name="connsiteY58" fmla="*/ 4203700 h 5257800"/>
                <a:gd name="connsiteX59" fmla="*/ 1130300 w 5826388"/>
                <a:gd name="connsiteY59" fmla="*/ 4229100 h 5257800"/>
                <a:gd name="connsiteX60" fmla="*/ 1079500 w 5826388"/>
                <a:gd name="connsiteY60" fmla="*/ 4241800 h 5257800"/>
                <a:gd name="connsiteX61" fmla="*/ 1003300 w 5826388"/>
                <a:gd name="connsiteY61" fmla="*/ 4254500 h 5257800"/>
                <a:gd name="connsiteX62" fmla="*/ 927100 w 5826388"/>
                <a:gd name="connsiteY62" fmla="*/ 4279900 h 5257800"/>
                <a:gd name="connsiteX63" fmla="*/ 838200 w 5826388"/>
                <a:gd name="connsiteY63" fmla="*/ 4343400 h 5257800"/>
                <a:gd name="connsiteX64" fmla="*/ 749300 w 5826388"/>
                <a:gd name="connsiteY64" fmla="*/ 4406900 h 5257800"/>
                <a:gd name="connsiteX65" fmla="*/ 711200 w 5826388"/>
                <a:gd name="connsiteY65" fmla="*/ 4419600 h 5257800"/>
                <a:gd name="connsiteX66" fmla="*/ 635000 w 5826388"/>
                <a:gd name="connsiteY66" fmla="*/ 4483100 h 5257800"/>
                <a:gd name="connsiteX67" fmla="*/ 584200 w 5826388"/>
                <a:gd name="connsiteY67" fmla="*/ 4521200 h 5257800"/>
                <a:gd name="connsiteX68" fmla="*/ 508000 w 5826388"/>
                <a:gd name="connsiteY68" fmla="*/ 4572000 h 5257800"/>
                <a:gd name="connsiteX69" fmla="*/ 457200 w 5826388"/>
                <a:gd name="connsiteY69" fmla="*/ 4622800 h 5257800"/>
                <a:gd name="connsiteX70" fmla="*/ 381000 w 5826388"/>
                <a:gd name="connsiteY70" fmla="*/ 4699000 h 5257800"/>
                <a:gd name="connsiteX71" fmla="*/ 330200 w 5826388"/>
                <a:gd name="connsiteY71" fmla="*/ 4775200 h 5257800"/>
                <a:gd name="connsiteX72" fmla="*/ 317500 w 5826388"/>
                <a:gd name="connsiteY72" fmla="*/ 4813300 h 5257800"/>
                <a:gd name="connsiteX73" fmla="*/ 279400 w 5826388"/>
                <a:gd name="connsiteY73" fmla="*/ 4851400 h 5257800"/>
                <a:gd name="connsiteX74" fmla="*/ 228600 w 5826388"/>
                <a:gd name="connsiteY74" fmla="*/ 4927600 h 5257800"/>
                <a:gd name="connsiteX75" fmla="*/ 165100 w 5826388"/>
                <a:gd name="connsiteY75" fmla="*/ 5016500 h 5257800"/>
                <a:gd name="connsiteX76" fmla="*/ 101600 w 5826388"/>
                <a:gd name="connsiteY76" fmla="*/ 5143500 h 5257800"/>
                <a:gd name="connsiteX77" fmla="*/ 76200 w 5826388"/>
                <a:gd name="connsiteY77" fmla="*/ 5181600 h 5257800"/>
                <a:gd name="connsiteX78" fmla="*/ 38100 w 5826388"/>
                <a:gd name="connsiteY78" fmla="*/ 5207000 h 5257800"/>
                <a:gd name="connsiteX79" fmla="*/ 0 w 5826388"/>
                <a:gd name="connsiteY79" fmla="*/ 5257800 h 5257800"/>
                <a:gd name="connsiteX0" fmla="*/ 50800 w 5836663"/>
                <a:gd name="connsiteY0" fmla="*/ 0 h 5257800"/>
                <a:gd name="connsiteX1" fmla="*/ 2901950 w 5836663"/>
                <a:gd name="connsiteY1" fmla="*/ 1314450 h 5257800"/>
                <a:gd name="connsiteX2" fmla="*/ 2921000 w 5836663"/>
                <a:gd name="connsiteY2" fmla="*/ 1384300 h 5257800"/>
                <a:gd name="connsiteX3" fmla="*/ 2971800 w 5836663"/>
                <a:gd name="connsiteY3" fmla="*/ 1397000 h 5257800"/>
                <a:gd name="connsiteX4" fmla="*/ 3035300 w 5836663"/>
                <a:gd name="connsiteY4" fmla="*/ 1422400 h 5257800"/>
                <a:gd name="connsiteX5" fmla="*/ 3073400 w 5836663"/>
                <a:gd name="connsiteY5" fmla="*/ 1435100 h 5257800"/>
                <a:gd name="connsiteX6" fmla="*/ 3124200 w 5836663"/>
                <a:gd name="connsiteY6" fmla="*/ 1460500 h 5257800"/>
                <a:gd name="connsiteX7" fmla="*/ 3289300 w 5836663"/>
                <a:gd name="connsiteY7" fmla="*/ 1473200 h 5257800"/>
                <a:gd name="connsiteX8" fmla="*/ 3429000 w 5836663"/>
                <a:gd name="connsiteY8" fmla="*/ 1498600 h 5257800"/>
                <a:gd name="connsiteX9" fmla="*/ 3556000 w 5836663"/>
                <a:gd name="connsiteY9" fmla="*/ 1511300 h 5257800"/>
                <a:gd name="connsiteX10" fmla="*/ 3771900 w 5836663"/>
                <a:gd name="connsiteY10" fmla="*/ 1549400 h 5257800"/>
                <a:gd name="connsiteX11" fmla="*/ 5708650 w 5836663"/>
                <a:gd name="connsiteY11" fmla="*/ 2654300 h 5257800"/>
                <a:gd name="connsiteX12" fmla="*/ 5651500 w 5836663"/>
                <a:gd name="connsiteY12" fmla="*/ 2717800 h 5257800"/>
                <a:gd name="connsiteX13" fmla="*/ 5638800 w 5836663"/>
                <a:gd name="connsiteY13" fmla="*/ 2755900 h 5257800"/>
                <a:gd name="connsiteX14" fmla="*/ 5600700 w 5836663"/>
                <a:gd name="connsiteY14" fmla="*/ 2768600 h 5257800"/>
                <a:gd name="connsiteX15" fmla="*/ 5562600 w 5836663"/>
                <a:gd name="connsiteY15" fmla="*/ 2794000 h 5257800"/>
                <a:gd name="connsiteX16" fmla="*/ 5473700 w 5836663"/>
                <a:gd name="connsiteY16" fmla="*/ 2819400 h 5257800"/>
                <a:gd name="connsiteX17" fmla="*/ 5359400 w 5836663"/>
                <a:gd name="connsiteY17" fmla="*/ 2870200 h 5257800"/>
                <a:gd name="connsiteX18" fmla="*/ 5270500 w 5836663"/>
                <a:gd name="connsiteY18" fmla="*/ 2933700 h 5257800"/>
                <a:gd name="connsiteX19" fmla="*/ 5245100 w 5836663"/>
                <a:gd name="connsiteY19" fmla="*/ 2984500 h 5257800"/>
                <a:gd name="connsiteX20" fmla="*/ 5232400 w 5836663"/>
                <a:gd name="connsiteY20" fmla="*/ 3022600 h 5257800"/>
                <a:gd name="connsiteX21" fmla="*/ 5181600 w 5836663"/>
                <a:gd name="connsiteY21" fmla="*/ 3098800 h 5257800"/>
                <a:gd name="connsiteX22" fmla="*/ 5168900 w 5836663"/>
                <a:gd name="connsiteY22" fmla="*/ 3136900 h 5257800"/>
                <a:gd name="connsiteX23" fmla="*/ 5130800 w 5836663"/>
                <a:gd name="connsiteY23" fmla="*/ 3162300 h 5257800"/>
                <a:gd name="connsiteX24" fmla="*/ 5054600 w 5836663"/>
                <a:gd name="connsiteY24" fmla="*/ 3238500 h 5257800"/>
                <a:gd name="connsiteX25" fmla="*/ 5016500 w 5836663"/>
                <a:gd name="connsiteY25" fmla="*/ 3263900 h 5257800"/>
                <a:gd name="connsiteX26" fmla="*/ 4965700 w 5836663"/>
                <a:gd name="connsiteY26" fmla="*/ 3314700 h 5257800"/>
                <a:gd name="connsiteX27" fmla="*/ 4927600 w 5836663"/>
                <a:gd name="connsiteY27" fmla="*/ 3327400 h 5257800"/>
                <a:gd name="connsiteX28" fmla="*/ 4851400 w 5836663"/>
                <a:gd name="connsiteY28" fmla="*/ 3390900 h 5257800"/>
                <a:gd name="connsiteX29" fmla="*/ 4762500 w 5836663"/>
                <a:gd name="connsiteY29" fmla="*/ 3454400 h 5257800"/>
                <a:gd name="connsiteX30" fmla="*/ 4711700 w 5836663"/>
                <a:gd name="connsiteY30" fmla="*/ 3467100 h 5257800"/>
                <a:gd name="connsiteX31" fmla="*/ 4635500 w 5836663"/>
                <a:gd name="connsiteY31" fmla="*/ 3492500 h 5257800"/>
                <a:gd name="connsiteX32" fmla="*/ 4445000 w 5836663"/>
                <a:gd name="connsiteY32" fmla="*/ 3530600 h 5257800"/>
                <a:gd name="connsiteX33" fmla="*/ 4394200 w 5836663"/>
                <a:gd name="connsiteY33" fmla="*/ 3556000 h 5257800"/>
                <a:gd name="connsiteX34" fmla="*/ 4241800 w 5836663"/>
                <a:gd name="connsiteY34" fmla="*/ 3581400 h 5257800"/>
                <a:gd name="connsiteX35" fmla="*/ 4203700 w 5836663"/>
                <a:gd name="connsiteY35" fmla="*/ 3606800 h 5257800"/>
                <a:gd name="connsiteX36" fmla="*/ 4038600 w 5836663"/>
                <a:gd name="connsiteY36" fmla="*/ 3657600 h 5257800"/>
                <a:gd name="connsiteX37" fmla="*/ 3962400 w 5836663"/>
                <a:gd name="connsiteY37" fmla="*/ 3708400 h 5257800"/>
                <a:gd name="connsiteX38" fmla="*/ 3810000 w 5836663"/>
                <a:gd name="connsiteY38" fmla="*/ 3746500 h 5257800"/>
                <a:gd name="connsiteX39" fmla="*/ 3759200 w 5836663"/>
                <a:gd name="connsiteY39" fmla="*/ 3771900 h 5257800"/>
                <a:gd name="connsiteX40" fmla="*/ 3619500 w 5836663"/>
                <a:gd name="connsiteY40" fmla="*/ 3835400 h 5257800"/>
                <a:gd name="connsiteX41" fmla="*/ 3543300 w 5836663"/>
                <a:gd name="connsiteY41" fmla="*/ 3873500 h 5257800"/>
                <a:gd name="connsiteX42" fmla="*/ 3479800 w 5836663"/>
                <a:gd name="connsiteY42" fmla="*/ 3898900 h 5257800"/>
                <a:gd name="connsiteX43" fmla="*/ 3403600 w 5836663"/>
                <a:gd name="connsiteY43" fmla="*/ 3911600 h 5257800"/>
                <a:gd name="connsiteX44" fmla="*/ 3340100 w 5836663"/>
                <a:gd name="connsiteY44" fmla="*/ 3924300 h 5257800"/>
                <a:gd name="connsiteX45" fmla="*/ 3302000 w 5836663"/>
                <a:gd name="connsiteY45" fmla="*/ 3937000 h 5257800"/>
                <a:gd name="connsiteX46" fmla="*/ 3124200 w 5836663"/>
                <a:gd name="connsiteY46" fmla="*/ 3962400 h 5257800"/>
                <a:gd name="connsiteX47" fmla="*/ 2679700 w 5836663"/>
                <a:gd name="connsiteY47" fmla="*/ 3987800 h 5257800"/>
                <a:gd name="connsiteX48" fmla="*/ 2603500 w 5836663"/>
                <a:gd name="connsiteY48" fmla="*/ 4000500 h 5257800"/>
                <a:gd name="connsiteX49" fmla="*/ 2387600 w 5836663"/>
                <a:gd name="connsiteY49" fmla="*/ 4025900 h 5257800"/>
                <a:gd name="connsiteX50" fmla="*/ 2184400 w 5836663"/>
                <a:gd name="connsiteY50" fmla="*/ 4051300 h 5257800"/>
                <a:gd name="connsiteX51" fmla="*/ 2044700 w 5836663"/>
                <a:gd name="connsiteY51" fmla="*/ 4076700 h 5257800"/>
                <a:gd name="connsiteX52" fmla="*/ 1993900 w 5836663"/>
                <a:gd name="connsiteY52" fmla="*/ 4089400 h 5257800"/>
                <a:gd name="connsiteX53" fmla="*/ 1892300 w 5836663"/>
                <a:gd name="connsiteY53" fmla="*/ 4102100 h 5257800"/>
                <a:gd name="connsiteX54" fmla="*/ 1714500 w 5836663"/>
                <a:gd name="connsiteY54" fmla="*/ 4127500 h 5257800"/>
                <a:gd name="connsiteX55" fmla="*/ 1676400 w 5836663"/>
                <a:gd name="connsiteY55" fmla="*/ 4152900 h 5257800"/>
                <a:gd name="connsiteX56" fmla="*/ 1549400 w 5836663"/>
                <a:gd name="connsiteY56" fmla="*/ 4165600 h 5257800"/>
                <a:gd name="connsiteX57" fmla="*/ 1333500 w 5836663"/>
                <a:gd name="connsiteY57" fmla="*/ 4203700 h 5257800"/>
                <a:gd name="connsiteX58" fmla="*/ 1130300 w 5836663"/>
                <a:gd name="connsiteY58" fmla="*/ 4229100 h 5257800"/>
                <a:gd name="connsiteX59" fmla="*/ 1079500 w 5836663"/>
                <a:gd name="connsiteY59" fmla="*/ 4241800 h 5257800"/>
                <a:gd name="connsiteX60" fmla="*/ 1003300 w 5836663"/>
                <a:gd name="connsiteY60" fmla="*/ 4254500 h 5257800"/>
                <a:gd name="connsiteX61" fmla="*/ 927100 w 5836663"/>
                <a:gd name="connsiteY61" fmla="*/ 4279900 h 5257800"/>
                <a:gd name="connsiteX62" fmla="*/ 838200 w 5836663"/>
                <a:gd name="connsiteY62" fmla="*/ 4343400 h 5257800"/>
                <a:gd name="connsiteX63" fmla="*/ 749300 w 5836663"/>
                <a:gd name="connsiteY63" fmla="*/ 4406900 h 5257800"/>
                <a:gd name="connsiteX64" fmla="*/ 711200 w 5836663"/>
                <a:gd name="connsiteY64" fmla="*/ 4419600 h 5257800"/>
                <a:gd name="connsiteX65" fmla="*/ 635000 w 5836663"/>
                <a:gd name="connsiteY65" fmla="*/ 4483100 h 5257800"/>
                <a:gd name="connsiteX66" fmla="*/ 584200 w 5836663"/>
                <a:gd name="connsiteY66" fmla="*/ 4521200 h 5257800"/>
                <a:gd name="connsiteX67" fmla="*/ 508000 w 5836663"/>
                <a:gd name="connsiteY67" fmla="*/ 4572000 h 5257800"/>
                <a:gd name="connsiteX68" fmla="*/ 457200 w 5836663"/>
                <a:gd name="connsiteY68" fmla="*/ 4622800 h 5257800"/>
                <a:gd name="connsiteX69" fmla="*/ 381000 w 5836663"/>
                <a:gd name="connsiteY69" fmla="*/ 4699000 h 5257800"/>
                <a:gd name="connsiteX70" fmla="*/ 330200 w 5836663"/>
                <a:gd name="connsiteY70" fmla="*/ 4775200 h 5257800"/>
                <a:gd name="connsiteX71" fmla="*/ 317500 w 5836663"/>
                <a:gd name="connsiteY71" fmla="*/ 4813300 h 5257800"/>
                <a:gd name="connsiteX72" fmla="*/ 279400 w 5836663"/>
                <a:gd name="connsiteY72" fmla="*/ 4851400 h 5257800"/>
                <a:gd name="connsiteX73" fmla="*/ 228600 w 5836663"/>
                <a:gd name="connsiteY73" fmla="*/ 4927600 h 5257800"/>
                <a:gd name="connsiteX74" fmla="*/ 165100 w 5836663"/>
                <a:gd name="connsiteY74" fmla="*/ 5016500 h 5257800"/>
                <a:gd name="connsiteX75" fmla="*/ 101600 w 5836663"/>
                <a:gd name="connsiteY75" fmla="*/ 5143500 h 5257800"/>
                <a:gd name="connsiteX76" fmla="*/ 76200 w 5836663"/>
                <a:gd name="connsiteY76" fmla="*/ 5181600 h 5257800"/>
                <a:gd name="connsiteX77" fmla="*/ 38100 w 5836663"/>
                <a:gd name="connsiteY77" fmla="*/ 5207000 h 5257800"/>
                <a:gd name="connsiteX78" fmla="*/ 0 w 5836663"/>
                <a:gd name="connsiteY78" fmla="*/ 5257800 h 5257800"/>
                <a:gd name="connsiteX0" fmla="*/ 50800 w 5852559"/>
                <a:gd name="connsiteY0" fmla="*/ 0 h 5257800"/>
                <a:gd name="connsiteX1" fmla="*/ 2901950 w 5852559"/>
                <a:gd name="connsiteY1" fmla="*/ 1314450 h 5257800"/>
                <a:gd name="connsiteX2" fmla="*/ 2921000 w 5852559"/>
                <a:gd name="connsiteY2" fmla="*/ 1384300 h 5257800"/>
                <a:gd name="connsiteX3" fmla="*/ 2971800 w 5852559"/>
                <a:gd name="connsiteY3" fmla="*/ 1397000 h 5257800"/>
                <a:gd name="connsiteX4" fmla="*/ 3035300 w 5852559"/>
                <a:gd name="connsiteY4" fmla="*/ 1422400 h 5257800"/>
                <a:gd name="connsiteX5" fmla="*/ 3073400 w 5852559"/>
                <a:gd name="connsiteY5" fmla="*/ 1435100 h 5257800"/>
                <a:gd name="connsiteX6" fmla="*/ 3124200 w 5852559"/>
                <a:gd name="connsiteY6" fmla="*/ 1460500 h 5257800"/>
                <a:gd name="connsiteX7" fmla="*/ 3289300 w 5852559"/>
                <a:gd name="connsiteY7" fmla="*/ 1473200 h 5257800"/>
                <a:gd name="connsiteX8" fmla="*/ 3429000 w 5852559"/>
                <a:gd name="connsiteY8" fmla="*/ 1498600 h 5257800"/>
                <a:gd name="connsiteX9" fmla="*/ 3556000 w 5852559"/>
                <a:gd name="connsiteY9" fmla="*/ 1511300 h 5257800"/>
                <a:gd name="connsiteX10" fmla="*/ 5708650 w 5852559"/>
                <a:gd name="connsiteY10" fmla="*/ 2654300 h 5257800"/>
                <a:gd name="connsiteX11" fmla="*/ 5651500 w 5852559"/>
                <a:gd name="connsiteY11" fmla="*/ 2717800 h 5257800"/>
                <a:gd name="connsiteX12" fmla="*/ 5638800 w 5852559"/>
                <a:gd name="connsiteY12" fmla="*/ 2755900 h 5257800"/>
                <a:gd name="connsiteX13" fmla="*/ 5600700 w 5852559"/>
                <a:gd name="connsiteY13" fmla="*/ 2768600 h 5257800"/>
                <a:gd name="connsiteX14" fmla="*/ 5562600 w 5852559"/>
                <a:gd name="connsiteY14" fmla="*/ 2794000 h 5257800"/>
                <a:gd name="connsiteX15" fmla="*/ 5473700 w 5852559"/>
                <a:gd name="connsiteY15" fmla="*/ 2819400 h 5257800"/>
                <a:gd name="connsiteX16" fmla="*/ 5359400 w 5852559"/>
                <a:gd name="connsiteY16" fmla="*/ 2870200 h 5257800"/>
                <a:gd name="connsiteX17" fmla="*/ 5270500 w 5852559"/>
                <a:gd name="connsiteY17" fmla="*/ 2933700 h 5257800"/>
                <a:gd name="connsiteX18" fmla="*/ 5245100 w 5852559"/>
                <a:gd name="connsiteY18" fmla="*/ 2984500 h 5257800"/>
                <a:gd name="connsiteX19" fmla="*/ 5232400 w 5852559"/>
                <a:gd name="connsiteY19" fmla="*/ 3022600 h 5257800"/>
                <a:gd name="connsiteX20" fmla="*/ 5181600 w 5852559"/>
                <a:gd name="connsiteY20" fmla="*/ 3098800 h 5257800"/>
                <a:gd name="connsiteX21" fmla="*/ 5168900 w 5852559"/>
                <a:gd name="connsiteY21" fmla="*/ 3136900 h 5257800"/>
                <a:gd name="connsiteX22" fmla="*/ 5130800 w 5852559"/>
                <a:gd name="connsiteY22" fmla="*/ 3162300 h 5257800"/>
                <a:gd name="connsiteX23" fmla="*/ 5054600 w 5852559"/>
                <a:gd name="connsiteY23" fmla="*/ 3238500 h 5257800"/>
                <a:gd name="connsiteX24" fmla="*/ 5016500 w 5852559"/>
                <a:gd name="connsiteY24" fmla="*/ 3263900 h 5257800"/>
                <a:gd name="connsiteX25" fmla="*/ 4965700 w 5852559"/>
                <a:gd name="connsiteY25" fmla="*/ 3314700 h 5257800"/>
                <a:gd name="connsiteX26" fmla="*/ 4927600 w 5852559"/>
                <a:gd name="connsiteY26" fmla="*/ 3327400 h 5257800"/>
                <a:gd name="connsiteX27" fmla="*/ 4851400 w 5852559"/>
                <a:gd name="connsiteY27" fmla="*/ 3390900 h 5257800"/>
                <a:gd name="connsiteX28" fmla="*/ 4762500 w 5852559"/>
                <a:gd name="connsiteY28" fmla="*/ 3454400 h 5257800"/>
                <a:gd name="connsiteX29" fmla="*/ 4711700 w 5852559"/>
                <a:gd name="connsiteY29" fmla="*/ 3467100 h 5257800"/>
                <a:gd name="connsiteX30" fmla="*/ 4635500 w 5852559"/>
                <a:gd name="connsiteY30" fmla="*/ 3492500 h 5257800"/>
                <a:gd name="connsiteX31" fmla="*/ 4445000 w 5852559"/>
                <a:gd name="connsiteY31" fmla="*/ 3530600 h 5257800"/>
                <a:gd name="connsiteX32" fmla="*/ 4394200 w 5852559"/>
                <a:gd name="connsiteY32" fmla="*/ 3556000 h 5257800"/>
                <a:gd name="connsiteX33" fmla="*/ 4241800 w 5852559"/>
                <a:gd name="connsiteY33" fmla="*/ 3581400 h 5257800"/>
                <a:gd name="connsiteX34" fmla="*/ 4203700 w 5852559"/>
                <a:gd name="connsiteY34" fmla="*/ 3606800 h 5257800"/>
                <a:gd name="connsiteX35" fmla="*/ 4038600 w 5852559"/>
                <a:gd name="connsiteY35" fmla="*/ 3657600 h 5257800"/>
                <a:gd name="connsiteX36" fmla="*/ 3962400 w 5852559"/>
                <a:gd name="connsiteY36" fmla="*/ 3708400 h 5257800"/>
                <a:gd name="connsiteX37" fmla="*/ 3810000 w 5852559"/>
                <a:gd name="connsiteY37" fmla="*/ 3746500 h 5257800"/>
                <a:gd name="connsiteX38" fmla="*/ 3759200 w 5852559"/>
                <a:gd name="connsiteY38" fmla="*/ 3771900 h 5257800"/>
                <a:gd name="connsiteX39" fmla="*/ 3619500 w 5852559"/>
                <a:gd name="connsiteY39" fmla="*/ 3835400 h 5257800"/>
                <a:gd name="connsiteX40" fmla="*/ 3543300 w 5852559"/>
                <a:gd name="connsiteY40" fmla="*/ 3873500 h 5257800"/>
                <a:gd name="connsiteX41" fmla="*/ 3479800 w 5852559"/>
                <a:gd name="connsiteY41" fmla="*/ 3898900 h 5257800"/>
                <a:gd name="connsiteX42" fmla="*/ 3403600 w 5852559"/>
                <a:gd name="connsiteY42" fmla="*/ 3911600 h 5257800"/>
                <a:gd name="connsiteX43" fmla="*/ 3340100 w 5852559"/>
                <a:gd name="connsiteY43" fmla="*/ 3924300 h 5257800"/>
                <a:gd name="connsiteX44" fmla="*/ 3302000 w 5852559"/>
                <a:gd name="connsiteY44" fmla="*/ 3937000 h 5257800"/>
                <a:gd name="connsiteX45" fmla="*/ 3124200 w 5852559"/>
                <a:gd name="connsiteY45" fmla="*/ 3962400 h 5257800"/>
                <a:gd name="connsiteX46" fmla="*/ 2679700 w 5852559"/>
                <a:gd name="connsiteY46" fmla="*/ 3987800 h 5257800"/>
                <a:gd name="connsiteX47" fmla="*/ 2603500 w 5852559"/>
                <a:gd name="connsiteY47" fmla="*/ 4000500 h 5257800"/>
                <a:gd name="connsiteX48" fmla="*/ 2387600 w 5852559"/>
                <a:gd name="connsiteY48" fmla="*/ 4025900 h 5257800"/>
                <a:gd name="connsiteX49" fmla="*/ 2184400 w 5852559"/>
                <a:gd name="connsiteY49" fmla="*/ 4051300 h 5257800"/>
                <a:gd name="connsiteX50" fmla="*/ 2044700 w 5852559"/>
                <a:gd name="connsiteY50" fmla="*/ 4076700 h 5257800"/>
                <a:gd name="connsiteX51" fmla="*/ 1993900 w 5852559"/>
                <a:gd name="connsiteY51" fmla="*/ 4089400 h 5257800"/>
                <a:gd name="connsiteX52" fmla="*/ 1892300 w 5852559"/>
                <a:gd name="connsiteY52" fmla="*/ 4102100 h 5257800"/>
                <a:gd name="connsiteX53" fmla="*/ 1714500 w 5852559"/>
                <a:gd name="connsiteY53" fmla="*/ 4127500 h 5257800"/>
                <a:gd name="connsiteX54" fmla="*/ 1676400 w 5852559"/>
                <a:gd name="connsiteY54" fmla="*/ 4152900 h 5257800"/>
                <a:gd name="connsiteX55" fmla="*/ 1549400 w 5852559"/>
                <a:gd name="connsiteY55" fmla="*/ 4165600 h 5257800"/>
                <a:gd name="connsiteX56" fmla="*/ 1333500 w 5852559"/>
                <a:gd name="connsiteY56" fmla="*/ 4203700 h 5257800"/>
                <a:gd name="connsiteX57" fmla="*/ 1130300 w 5852559"/>
                <a:gd name="connsiteY57" fmla="*/ 4229100 h 5257800"/>
                <a:gd name="connsiteX58" fmla="*/ 1079500 w 5852559"/>
                <a:gd name="connsiteY58" fmla="*/ 4241800 h 5257800"/>
                <a:gd name="connsiteX59" fmla="*/ 1003300 w 5852559"/>
                <a:gd name="connsiteY59" fmla="*/ 4254500 h 5257800"/>
                <a:gd name="connsiteX60" fmla="*/ 927100 w 5852559"/>
                <a:gd name="connsiteY60" fmla="*/ 4279900 h 5257800"/>
                <a:gd name="connsiteX61" fmla="*/ 838200 w 5852559"/>
                <a:gd name="connsiteY61" fmla="*/ 4343400 h 5257800"/>
                <a:gd name="connsiteX62" fmla="*/ 749300 w 5852559"/>
                <a:gd name="connsiteY62" fmla="*/ 4406900 h 5257800"/>
                <a:gd name="connsiteX63" fmla="*/ 711200 w 5852559"/>
                <a:gd name="connsiteY63" fmla="*/ 4419600 h 5257800"/>
                <a:gd name="connsiteX64" fmla="*/ 635000 w 5852559"/>
                <a:gd name="connsiteY64" fmla="*/ 4483100 h 5257800"/>
                <a:gd name="connsiteX65" fmla="*/ 584200 w 5852559"/>
                <a:gd name="connsiteY65" fmla="*/ 4521200 h 5257800"/>
                <a:gd name="connsiteX66" fmla="*/ 508000 w 5852559"/>
                <a:gd name="connsiteY66" fmla="*/ 4572000 h 5257800"/>
                <a:gd name="connsiteX67" fmla="*/ 457200 w 5852559"/>
                <a:gd name="connsiteY67" fmla="*/ 4622800 h 5257800"/>
                <a:gd name="connsiteX68" fmla="*/ 381000 w 5852559"/>
                <a:gd name="connsiteY68" fmla="*/ 4699000 h 5257800"/>
                <a:gd name="connsiteX69" fmla="*/ 330200 w 5852559"/>
                <a:gd name="connsiteY69" fmla="*/ 4775200 h 5257800"/>
                <a:gd name="connsiteX70" fmla="*/ 317500 w 5852559"/>
                <a:gd name="connsiteY70" fmla="*/ 4813300 h 5257800"/>
                <a:gd name="connsiteX71" fmla="*/ 279400 w 5852559"/>
                <a:gd name="connsiteY71" fmla="*/ 4851400 h 5257800"/>
                <a:gd name="connsiteX72" fmla="*/ 228600 w 5852559"/>
                <a:gd name="connsiteY72" fmla="*/ 4927600 h 5257800"/>
                <a:gd name="connsiteX73" fmla="*/ 165100 w 5852559"/>
                <a:gd name="connsiteY73" fmla="*/ 5016500 h 5257800"/>
                <a:gd name="connsiteX74" fmla="*/ 101600 w 5852559"/>
                <a:gd name="connsiteY74" fmla="*/ 5143500 h 5257800"/>
                <a:gd name="connsiteX75" fmla="*/ 76200 w 5852559"/>
                <a:gd name="connsiteY75" fmla="*/ 5181600 h 5257800"/>
                <a:gd name="connsiteX76" fmla="*/ 38100 w 5852559"/>
                <a:gd name="connsiteY76" fmla="*/ 5207000 h 5257800"/>
                <a:gd name="connsiteX77" fmla="*/ 0 w 5852559"/>
                <a:gd name="connsiteY77" fmla="*/ 5257800 h 5257800"/>
                <a:gd name="connsiteX0" fmla="*/ 50800 w 5861918"/>
                <a:gd name="connsiteY0" fmla="*/ 0 h 5257800"/>
                <a:gd name="connsiteX1" fmla="*/ 2901950 w 5861918"/>
                <a:gd name="connsiteY1" fmla="*/ 1314450 h 5257800"/>
                <a:gd name="connsiteX2" fmla="*/ 2921000 w 5861918"/>
                <a:gd name="connsiteY2" fmla="*/ 1384300 h 5257800"/>
                <a:gd name="connsiteX3" fmla="*/ 2971800 w 5861918"/>
                <a:gd name="connsiteY3" fmla="*/ 1397000 h 5257800"/>
                <a:gd name="connsiteX4" fmla="*/ 3035300 w 5861918"/>
                <a:gd name="connsiteY4" fmla="*/ 1422400 h 5257800"/>
                <a:gd name="connsiteX5" fmla="*/ 3073400 w 5861918"/>
                <a:gd name="connsiteY5" fmla="*/ 1435100 h 5257800"/>
                <a:gd name="connsiteX6" fmla="*/ 3124200 w 5861918"/>
                <a:gd name="connsiteY6" fmla="*/ 1460500 h 5257800"/>
                <a:gd name="connsiteX7" fmla="*/ 3289300 w 5861918"/>
                <a:gd name="connsiteY7" fmla="*/ 1473200 h 5257800"/>
                <a:gd name="connsiteX8" fmla="*/ 3429000 w 5861918"/>
                <a:gd name="connsiteY8" fmla="*/ 1498600 h 5257800"/>
                <a:gd name="connsiteX9" fmla="*/ 5708650 w 5861918"/>
                <a:gd name="connsiteY9" fmla="*/ 2654300 h 5257800"/>
                <a:gd name="connsiteX10" fmla="*/ 5651500 w 5861918"/>
                <a:gd name="connsiteY10" fmla="*/ 2717800 h 5257800"/>
                <a:gd name="connsiteX11" fmla="*/ 5638800 w 5861918"/>
                <a:gd name="connsiteY11" fmla="*/ 2755900 h 5257800"/>
                <a:gd name="connsiteX12" fmla="*/ 5600700 w 5861918"/>
                <a:gd name="connsiteY12" fmla="*/ 2768600 h 5257800"/>
                <a:gd name="connsiteX13" fmla="*/ 5562600 w 5861918"/>
                <a:gd name="connsiteY13" fmla="*/ 2794000 h 5257800"/>
                <a:gd name="connsiteX14" fmla="*/ 5473700 w 5861918"/>
                <a:gd name="connsiteY14" fmla="*/ 2819400 h 5257800"/>
                <a:gd name="connsiteX15" fmla="*/ 5359400 w 5861918"/>
                <a:gd name="connsiteY15" fmla="*/ 2870200 h 5257800"/>
                <a:gd name="connsiteX16" fmla="*/ 5270500 w 5861918"/>
                <a:gd name="connsiteY16" fmla="*/ 2933700 h 5257800"/>
                <a:gd name="connsiteX17" fmla="*/ 5245100 w 5861918"/>
                <a:gd name="connsiteY17" fmla="*/ 2984500 h 5257800"/>
                <a:gd name="connsiteX18" fmla="*/ 5232400 w 5861918"/>
                <a:gd name="connsiteY18" fmla="*/ 3022600 h 5257800"/>
                <a:gd name="connsiteX19" fmla="*/ 5181600 w 5861918"/>
                <a:gd name="connsiteY19" fmla="*/ 3098800 h 5257800"/>
                <a:gd name="connsiteX20" fmla="*/ 5168900 w 5861918"/>
                <a:gd name="connsiteY20" fmla="*/ 3136900 h 5257800"/>
                <a:gd name="connsiteX21" fmla="*/ 5130800 w 5861918"/>
                <a:gd name="connsiteY21" fmla="*/ 3162300 h 5257800"/>
                <a:gd name="connsiteX22" fmla="*/ 5054600 w 5861918"/>
                <a:gd name="connsiteY22" fmla="*/ 3238500 h 5257800"/>
                <a:gd name="connsiteX23" fmla="*/ 5016500 w 5861918"/>
                <a:gd name="connsiteY23" fmla="*/ 3263900 h 5257800"/>
                <a:gd name="connsiteX24" fmla="*/ 4965700 w 5861918"/>
                <a:gd name="connsiteY24" fmla="*/ 3314700 h 5257800"/>
                <a:gd name="connsiteX25" fmla="*/ 4927600 w 5861918"/>
                <a:gd name="connsiteY25" fmla="*/ 3327400 h 5257800"/>
                <a:gd name="connsiteX26" fmla="*/ 4851400 w 5861918"/>
                <a:gd name="connsiteY26" fmla="*/ 3390900 h 5257800"/>
                <a:gd name="connsiteX27" fmla="*/ 4762500 w 5861918"/>
                <a:gd name="connsiteY27" fmla="*/ 3454400 h 5257800"/>
                <a:gd name="connsiteX28" fmla="*/ 4711700 w 5861918"/>
                <a:gd name="connsiteY28" fmla="*/ 3467100 h 5257800"/>
                <a:gd name="connsiteX29" fmla="*/ 4635500 w 5861918"/>
                <a:gd name="connsiteY29" fmla="*/ 3492500 h 5257800"/>
                <a:gd name="connsiteX30" fmla="*/ 4445000 w 5861918"/>
                <a:gd name="connsiteY30" fmla="*/ 3530600 h 5257800"/>
                <a:gd name="connsiteX31" fmla="*/ 4394200 w 5861918"/>
                <a:gd name="connsiteY31" fmla="*/ 3556000 h 5257800"/>
                <a:gd name="connsiteX32" fmla="*/ 4241800 w 5861918"/>
                <a:gd name="connsiteY32" fmla="*/ 3581400 h 5257800"/>
                <a:gd name="connsiteX33" fmla="*/ 4203700 w 5861918"/>
                <a:gd name="connsiteY33" fmla="*/ 3606800 h 5257800"/>
                <a:gd name="connsiteX34" fmla="*/ 4038600 w 5861918"/>
                <a:gd name="connsiteY34" fmla="*/ 3657600 h 5257800"/>
                <a:gd name="connsiteX35" fmla="*/ 3962400 w 5861918"/>
                <a:gd name="connsiteY35" fmla="*/ 3708400 h 5257800"/>
                <a:gd name="connsiteX36" fmla="*/ 3810000 w 5861918"/>
                <a:gd name="connsiteY36" fmla="*/ 3746500 h 5257800"/>
                <a:gd name="connsiteX37" fmla="*/ 3759200 w 5861918"/>
                <a:gd name="connsiteY37" fmla="*/ 3771900 h 5257800"/>
                <a:gd name="connsiteX38" fmla="*/ 3619500 w 5861918"/>
                <a:gd name="connsiteY38" fmla="*/ 3835400 h 5257800"/>
                <a:gd name="connsiteX39" fmla="*/ 3543300 w 5861918"/>
                <a:gd name="connsiteY39" fmla="*/ 3873500 h 5257800"/>
                <a:gd name="connsiteX40" fmla="*/ 3479800 w 5861918"/>
                <a:gd name="connsiteY40" fmla="*/ 3898900 h 5257800"/>
                <a:gd name="connsiteX41" fmla="*/ 3403600 w 5861918"/>
                <a:gd name="connsiteY41" fmla="*/ 3911600 h 5257800"/>
                <a:gd name="connsiteX42" fmla="*/ 3340100 w 5861918"/>
                <a:gd name="connsiteY42" fmla="*/ 3924300 h 5257800"/>
                <a:gd name="connsiteX43" fmla="*/ 3302000 w 5861918"/>
                <a:gd name="connsiteY43" fmla="*/ 3937000 h 5257800"/>
                <a:gd name="connsiteX44" fmla="*/ 3124200 w 5861918"/>
                <a:gd name="connsiteY44" fmla="*/ 3962400 h 5257800"/>
                <a:gd name="connsiteX45" fmla="*/ 2679700 w 5861918"/>
                <a:gd name="connsiteY45" fmla="*/ 3987800 h 5257800"/>
                <a:gd name="connsiteX46" fmla="*/ 2603500 w 5861918"/>
                <a:gd name="connsiteY46" fmla="*/ 4000500 h 5257800"/>
                <a:gd name="connsiteX47" fmla="*/ 2387600 w 5861918"/>
                <a:gd name="connsiteY47" fmla="*/ 4025900 h 5257800"/>
                <a:gd name="connsiteX48" fmla="*/ 2184400 w 5861918"/>
                <a:gd name="connsiteY48" fmla="*/ 4051300 h 5257800"/>
                <a:gd name="connsiteX49" fmla="*/ 2044700 w 5861918"/>
                <a:gd name="connsiteY49" fmla="*/ 4076700 h 5257800"/>
                <a:gd name="connsiteX50" fmla="*/ 1993900 w 5861918"/>
                <a:gd name="connsiteY50" fmla="*/ 4089400 h 5257800"/>
                <a:gd name="connsiteX51" fmla="*/ 1892300 w 5861918"/>
                <a:gd name="connsiteY51" fmla="*/ 4102100 h 5257800"/>
                <a:gd name="connsiteX52" fmla="*/ 1714500 w 5861918"/>
                <a:gd name="connsiteY52" fmla="*/ 4127500 h 5257800"/>
                <a:gd name="connsiteX53" fmla="*/ 1676400 w 5861918"/>
                <a:gd name="connsiteY53" fmla="*/ 4152900 h 5257800"/>
                <a:gd name="connsiteX54" fmla="*/ 1549400 w 5861918"/>
                <a:gd name="connsiteY54" fmla="*/ 4165600 h 5257800"/>
                <a:gd name="connsiteX55" fmla="*/ 1333500 w 5861918"/>
                <a:gd name="connsiteY55" fmla="*/ 4203700 h 5257800"/>
                <a:gd name="connsiteX56" fmla="*/ 1130300 w 5861918"/>
                <a:gd name="connsiteY56" fmla="*/ 4229100 h 5257800"/>
                <a:gd name="connsiteX57" fmla="*/ 1079500 w 5861918"/>
                <a:gd name="connsiteY57" fmla="*/ 4241800 h 5257800"/>
                <a:gd name="connsiteX58" fmla="*/ 1003300 w 5861918"/>
                <a:gd name="connsiteY58" fmla="*/ 4254500 h 5257800"/>
                <a:gd name="connsiteX59" fmla="*/ 927100 w 5861918"/>
                <a:gd name="connsiteY59" fmla="*/ 4279900 h 5257800"/>
                <a:gd name="connsiteX60" fmla="*/ 838200 w 5861918"/>
                <a:gd name="connsiteY60" fmla="*/ 4343400 h 5257800"/>
                <a:gd name="connsiteX61" fmla="*/ 749300 w 5861918"/>
                <a:gd name="connsiteY61" fmla="*/ 4406900 h 5257800"/>
                <a:gd name="connsiteX62" fmla="*/ 711200 w 5861918"/>
                <a:gd name="connsiteY62" fmla="*/ 4419600 h 5257800"/>
                <a:gd name="connsiteX63" fmla="*/ 635000 w 5861918"/>
                <a:gd name="connsiteY63" fmla="*/ 4483100 h 5257800"/>
                <a:gd name="connsiteX64" fmla="*/ 584200 w 5861918"/>
                <a:gd name="connsiteY64" fmla="*/ 4521200 h 5257800"/>
                <a:gd name="connsiteX65" fmla="*/ 508000 w 5861918"/>
                <a:gd name="connsiteY65" fmla="*/ 4572000 h 5257800"/>
                <a:gd name="connsiteX66" fmla="*/ 457200 w 5861918"/>
                <a:gd name="connsiteY66" fmla="*/ 4622800 h 5257800"/>
                <a:gd name="connsiteX67" fmla="*/ 381000 w 5861918"/>
                <a:gd name="connsiteY67" fmla="*/ 4699000 h 5257800"/>
                <a:gd name="connsiteX68" fmla="*/ 330200 w 5861918"/>
                <a:gd name="connsiteY68" fmla="*/ 4775200 h 5257800"/>
                <a:gd name="connsiteX69" fmla="*/ 317500 w 5861918"/>
                <a:gd name="connsiteY69" fmla="*/ 4813300 h 5257800"/>
                <a:gd name="connsiteX70" fmla="*/ 279400 w 5861918"/>
                <a:gd name="connsiteY70" fmla="*/ 4851400 h 5257800"/>
                <a:gd name="connsiteX71" fmla="*/ 228600 w 5861918"/>
                <a:gd name="connsiteY71" fmla="*/ 4927600 h 5257800"/>
                <a:gd name="connsiteX72" fmla="*/ 165100 w 5861918"/>
                <a:gd name="connsiteY72" fmla="*/ 5016500 h 5257800"/>
                <a:gd name="connsiteX73" fmla="*/ 101600 w 5861918"/>
                <a:gd name="connsiteY73" fmla="*/ 5143500 h 5257800"/>
                <a:gd name="connsiteX74" fmla="*/ 76200 w 5861918"/>
                <a:gd name="connsiteY74" fmla="*/ 5181600 h 5257800"/>
                <a:gd name="connsiteX75" fmla="*/ 38100 w 5861918"/>
                <a:gd name="connsiteY75" fmla="*/ 5207000 h 5257800"/>
                <a:gd name="connsiteX76" fmla="*/ 0 w 5861918"/>
                <a:gd name="connsiteY76" fmla="*/ 5257800 h 5257800"/>
                <a:gd name="connsiteX0" fmla="*/ 50800 w 5872218"/>
                <a:gd name="connsiteY0" fmla="*/ 0 h 5257800"/>
                <a:gd name="connsiteX1" fmla="*/ 2901950 w 5872218"/>
                <a:gd name="connsiteY1" fmla="*/ 1314450 h 5257800"/>
                <a:gd name="connsiteX2" fmla="*/ 2921000 w 5872218"/>
                <a:gd name="connsiteY2" fmla="*/ 1384300 h 5257800"/>
                <a:gd name="connsiteX3" fmla="*/ 2971800 w 5872218"/>
                <a:gd name="connsiteY3" fmla="*/ 1397000 h 5257800"/>
                <a:gd name="connsiteX4" fmla="*/ 3035300 w 5872218"/>
                <a:gd name="connsiteY4" fmla="*/ 1422400 h 5257800"/>
                <a:gd name="connsiteX5" fmla="*/ 3073400 w 5872218"/>
                <a:gd name="connsiteY5" fmla="*/ 1435100 h 5257800"/>
                <a:gd name="connsiteX6" fmla="*/ 3124200 w 5872218"/>
                <a:gd name="connsiteY6" fmla="*/ 1460500 h 5257800"/>
                <a:gd name="connsiteX7" fmla="*/ 3289300 w 5872218"/>
                <a:gd name="connsiteY7" fmla="*/ 1473200 h 5257800"/>
                <a:gd name="connsiteX8" fmla="*/ 5708650 w 5872218"/>
                <a:gd name="connsiteY8" fmla="*/ 2654300 h 5257800"/>
                <a:gd name="connsiteX9" fmla="*/ 5651500 w 5872218"/>
                <a:gd name="connsiteY9" fmla="*/ 2717800 h 5257800"/>
                <a:gd name="connsiteX10" fmla="*/ 5638800 w 5872218"/>
                <a:gd name="connsiteY10" fmla="*/ 2755900 h 5257800"/>
                <a:gd name="connsiteX11" fmla="*/ 5600700 w 5872218"/>
                <a:gd name="connsiteY11" fmla="*/ 2768600 h 5257800"/>
                <a:gd name="connsiteX12" fmla="*/ 5562600 w 5872218"/>
                <a:gd name="connsiteY12" fmla="*/ 2794000 h 5257800"/>
                <a:gd name="connsiteX13" fmla="*/ 5473700 w 5872218"/>
                <a:gd name="connsiteY13" fmla="*/ 2819400 h 5257800"/>
                <a:gd name="connsiteX14" fmla="*/ 5359400 w 5872218"/>
                <a:gd name="connsiteY14" fmla="*/ 2870200 h 5257800"/>
                <a:gd name="connsiteX15" fmla="*/ 5270500 w 5872218"/>
                <a:gd name="connsiteY15" fmla="*/ 2933700 h 5257800"/>
                <a:gd name="connsiteX16" fmla="*/ 5245100 w 5872218"/>
                <a:gd name="connsiteY16" fmla="*/ 2984500 h 5257800"/>
                <a:gd name="connsiteX17" fmla="*/ 5232400 w 5872218"/>
                <a:gd name="connsiteY17" fmla="*/ 3022600 h 5257800"/>
                <a:gd name="connsiteX18" fmla="*/ 5181600 w 5872218"/>
                <a:gd name="connsiteY18" fmla="*/ 3098800 h 5257800"/>
                <a:gd name="connsiteX19" fmla="*/ 5168900 w 5872218"/>
                <a:gd name="connsiteY19" fmla="*/ 3136900 h 5257800"/>
                <a:gd name="connsiteX20" fmla="*/ 5130800 w 5872218"/>
                <a:gd name="connsiteY20" fmla="*/ 3162300 h 5257800"/>
                <a:gd name="connsiteX21" fmla="*/ 5054600 w 5872218"/>
                <a:gd name="connsiteY21" fmla="*/ 3238500 h 5257800"/>
                <a:gd name="connsiteX22" fmla="*/ 5016500 w 5872218"/>
                <a:gd name="connsiteY22" fmla="*/ 3263900 h 5257800"/>
                <a:gd name="connsiteX23" fmla="*/ 4965700 w 5872218"/>
                <a:gd name="connsiteY23" fmla="*/ 3314700 h 5257800"/>
                <a:gd name="connsiteX24" fmla="*/ 4927600 w 5872218"/>
                <a:gd name="connsiteY24" fmla="*/ 3327400 h 5257800"/>
                <a:gd name="connsiteX25" fmla="*/ 4851400 w 5872218"/>
                <a:gd name="connsiteY25" fmla="*/ 3390900 h 5257800"/>
                <a:gd name="connsiteX26" fmla="*/ 4762500 w 5872218"/>
                <a:gd name="connsiteY26" fmla="*/ 3454400 h 5257800"/>
                <a:gd name="connsiteX27" fmla="*/ 4711700 w 5872218"/>
                <a:gd name="connsiteY27" fmla="*/ 3467100 h 5257800"/>
                <a:gd name="connsiteX28" fmla="*/ 4635500 w 5872218"/>
                <a:gd name="connsiteY28" fmla="*/ 3492500 h 5257800"/>
                <a:gd name="connsiteX29" fmla="*/ 4445000 w 5872218"/>
                <a:gd name="connsiteY29" fmla="*/ 3530600 h 5257800"/>
                <a:gd name="connsiteX30" fmla="*/ 4394200 w 5872218"/>
                <a:gd name="connsiteY30" fmla="*/ 3556000 h 5257800"/>
                <a:gd name="connsiteX31" fmla="*/ 4241800 w 5872218"/>
                <a:gd name="connsiteY31" fmla="*/ 3581400 h 5257800"/>
                <a:gd name="connsiteX32" fmla="*/ 4203700 w 5872218"/>
                <a:gd name="connsiteY32" fmla="*/ 3606800 h 5257800"/>
                <a:gd name="connsiteX33" fmla="*/ 4038600 w 5872218"/>
                <a:gd name="connsiteY33" fmla="*/ 3657600 h 5257800"/>
                <a:gd name="connsiteX34" fmla="*/ 3962400 w 5872218"/>
                <a:gd name="connsiteY34" fmla="*/ 3708400 h 5257800"/>
                <a:gd name="connsiteX35" fmla="*/ 3810000 w 5872218"/>
                <a:gd name="connsiteY35" fmla="*/ 3746500 h 5257800"/>
                <a:gd name="connsiteX36" fmla="*/ 3759200 w 5872218"/>
                <a:gd name="connsiteY36" fmla="*/ 3771900 h 5257800"/>
                <a:gd name="connsiteX37" fmla="*/ 3619500 w 5872218"/>
                <a:gd name="connsiteY37" fmla="*/ 3835400 h 5257800"/>
                <a:gd name="connsiteX38" fmla="*/ 3543300 w 5872218"/>
                <a:gd name="connsiteY38" fmla="*/ 3873500 h 5257800"/>
                <a:gd name="connsiteX39" fmla="*/ 3479800 w 5872218"/>
                <a:gd name="connsiteY39" fmla="*/ 3898900 h 5257800"/>
                <a:gd name="connsiteX40" fmla="*/ 3403600 w 5872218"/>
                <a:gd name="connsiteY40" fmla="*/ 3911600 h 5257800"/>
                <a:gd name="connsiteX41" fmla="*/ 3340100 w 5872218"/>
                <a:gd name="connsiteY41" fmla="*/ 3924300 h 5257800"/>
                <a:gd name="connsiteX42" fmla="*/ 3302000 w 5872218"/>
                <a:gd name="connsiteY42" fmla="*/ 3937000 h 5257800"/>
                <a:gd name="connsiteX43" fmla="*/ 3124200 w 5872218"/>
                <a:gd name="connsiteY43" fmla="*/ 3962400 h 5257800"/>
                <a:gd name="connsiteX44" fmla="*/ 2679700 w 5872218"/>
                <a:gd name="connsiteY44" fmla="*/ 3987800 h 5257800"/>
                <a:gd name="connsiteX45" fmla="*/ 2603500 w 5872218"/>
                <a:gd name="connsiteY45" fmla="*/ 4000500 h 5257800"/>
                <a:gd name="connsiteX46" fmla="*/ 2387600 w 5872218"/>
                <a:gd name="connsiteY46" fmla="*/ 4025900 h 5257800"/>
                <a:gd name="connsiteX47" fmla="*/ 2184400 w 5872218"/>
                <a:gd name="connsiteY47" fmla="*/ 4051300 h 5257800"/>
                <a:gd name="connsiteX48" fmla="*/ 2044700 w 5872218"/>
                <a:gd name="connsiteY48" fmla="*/ 4076700 h 5257800"/>
                <a:gd name="connsiteX49" fmla="*/ 1993900 w 5872218"/>
                <a:gd name="connsiteY49" fmla="*/ 4089400 h 5257800"/>
                <a:gd name="connsiteX50" fmla="*/ 1892300 w 5872218"/>
                <a:gd name="connsiteY50" fmla="*/ 4102100 h 5257800"/>
                <a:gd name="connsiteX51" fmla="*/ 1714500 w 5872218"/>
                <a:gd name="connsiteY51" fmla="*/ 4127500 h 5257800"/>
                <a:gd name="connsiteX52" fmla="*/ 1676400 w 5872218"/>
                <a:gd name="connsiteY52" fmla="*/ 4152900 h 5257800"/>
                <a:gd name="connsiteX53" fmla="*/ 1549400 w 5872218"/>
                <a:gd name="connsiteY53" fmla="*/ 4165600 h 5257800"/>
                <a:gd name="connsiteX54" fmla="*/ 1333500 w 5872218"/>
                <a:gd name="connsiteY54" fmla="*/ 4203700 h 5257800"/>
                <a:gd name="connsiteX55" fmla="*/ 1130300 w 5872218"/>
                <a:gd name="connsiteY55" fmla="*/ 4229100 h 5257800"/>
                <a:gd name="connsiteX56" fmla="*/ 1079500 w 5872218"/>
                <a:gd name="connsiteY56" fmla="*/ 4241800 h 5257800"/>
                <a:gd name="connsiteX57" fmla="*/ 1003300 w 5872218"/>
                <a:gd name="connsiteY57" fmla="*/ 4254500 h 5257800"/>
                <a:gd name="connsiteX58" fmla="*/ 927100 w 5872218"/>
                <a:gd name="connsiteY58" fmla="*/ 4279900 h 5257800"/>
                <a:gd name="connsiteX59" fmla="*/ 838200 w 5872218"/>
                <a:gd name="connsiteY59" fmla="*/ 4343400 h 5257800"/>
                <a:gd name="connsiteX60" fmla="*/ 749300 w 5872218"/>
                <a:gd name="connsiteY60" fmla="*/ 4406900 h 5257800"/>
                <a:gd name="connsiteX61" fmla="*/ 711200 w 5872218"/>
                <a:gd name="connsiteY61" fmla="*/ 4419600 h 5257800"/>
                <a:gd name="connsiteX62" fmla="*/ 635000 w 5872218"/>
                <a:gd name="connsiteY62" fmla="*/ 4483100 h 5257800"/>
                <a:gd name="connsiteX63" fmla="*/ 584200 w 5872218"/>
                <a:gd name="connsiteY63" fmla="*/ 4521200 h 5257800"/>
                <a:gd name="connsiteX64" fmla="*/ 508000 w 5872218"/>
                <a:gd name="connsiteY64" fmla="*/ 4572000 h 5257800"/>
                <a:gd name="connsiteX65" fmla="*/ 457200 w 5872218"/>
                <a:gd name="connsiteY65" fmla="*/ 4622800 h 5257800"/>
                <a:gd name="connsiteX66" fmla="*/ 381000 w 5872218"/>
                <a:gd name="connsiteY66" fmla="*/ 4699000 h 5257800"/>
                <a:gd name="connsiteX67" fmla="*/ 330200 w 5872218"/>
                <a:gd name="connsiteY67" fmla="*/ 4775200 h 5257800"/>
                <a:gd name="connsiteX68" fmla="*/ 317500 w 5872218"/>
                <a:gd name="connsiteY68" fmla="*/ 4813300 h 5257800"/>
                <a:gd name="connsiteX69" fmla="*/ 279400 w 5872218"/>
                <a:gd name="connsiteY69" fmla="*/ 4851400 h 5257800"/>
                <a:gd name="connsiteX70" fmla="*/ 228600 w 5872218"/>
                <a:gd name="connsiteY70" fmla="*/ 4927600 h 5257800"/>
                <a:gd name="connsiteX71" fmla="*/ 165100 w 5872218"/>
                <a:gd name="connsiteY71" fmla="*/ 5016500 h 5257800"/>
                <a:gd name="connsiteX72" fmla="*/ 101600 w 5872218"/>
                <a:gd name="connsiteY72" fmla="*/ 5143500 h 5257800"/>
                <a:gd name="connsiteX73" fmla="*/ 76200 w 5872218"/>
                <a:gd name="connsiteY73" fmla="*/ 5181600 h 5257800"/>
                <a:gd name="connsiteX74" fmla="*/ 38100 w 5872218"/>
                <a:gd name="connsiteY74" fmla="*/ 5207000 h 5257800"/>
                <a:gd name="connsiteX75" fmla="*/ 0 w 5872218"/>
                <a:gd name="connsiteY75" fmla="*/ 5257800 h 5257800"/>
                <a:gd name="connsiteX0" fmla="*/ 50800 w 5884398"/>
                <a:gd name="connsiteY0" fmla="*/ 0 h 5257800"/>
                <a:gd name="connsiteX1" fmla="*/ 2901950 w 5884398"/>
                <a:gd name="connsiteY1" fmla="*/ 1314450 h 5257800"/>
                <a:gd name="connsiteX2" fmla="*/ 2921000 w 5884398"/>
                <a:gd name="connsiteY2" fmla="*/ 1384300 h 5257800"/>
                <a:gd name="connsiteX3" fmla="*/ 2971800 w 5884398"/>
                <a:gd name="connsiteY3" fmla="*/ 1397000 h 5257800"/>
                <a:gd name="connsiteX4" fmla="*/ 3035300 w 5884398"/>
                <a:gd name="connsiteY4" fmla="*/ 1422400 h 5257800"/>
                <a:gd name="connsiteX5" fmla="*/ 3073400 w 5884398"/>
                <a:gd name="connsiteY5" fmla="*/ 1435100 h 5257800"/>
                <a:gd name="connsiteX6" fmla="*/ 3124200 w 5884398"/>
                <a:gd name="connsiteY6" fmla="*/ 1460500 h 5257800"/>
                <a:gd name="connsiteX7" fmla="*/ 5708650 w 5884398"/>
                <a:gd name="connsiteY7" fmla="*/ 2654300 h 5257800"/>
                <a:gd name="connsiteX8" fmla="*/ 5651500 w 5884398"/>
                <a:gd name="connsiteY8" fmla="*/ 2717800 h 5257800"/>
                <a:gd name="connsiteX9" fmla="*/ 5638800 w 5884398"/>
                <a:gd name="connsiteY9" fmla="*/ 2755900 h 5257800"/>
                <a:gd name="connsiteX10" fmla="*/ 5600700 w 5884398"/>
                <a:gd name="connsiteY10" fmla="*/ 2768600 h 5257800"/>
                <a:gd name="connsiteX11" fmla="*/ 5562600 w 5884398"/>
                <a:gd name="connsiteY11" fmla="*/ 2794000 h 5257800"/>
                <a:gd name="connsiteX12" fmla="*/ 5473700 w 5884398"/>
                <a:gd name="connsiteY12" fmla="*/ 2819400 h 5257800"/>
                <a:gd name="connsiteX13" fmla="*/ 5359400 w 5884398"/>
                <a:gd name="connsiteY13" fmla="*/ 2870200 h 5257800"/>
                <a:gd name="connsiteX14" fmla="*/ 5270500 w 5884398"/>
                <a:gd name="connsiteY14" fmla="*/ 2933700 h 5257800"/>
                <a:gd name="connsiteX15" fmla="*/ 5245100 w 5884398"/>
                <a:gd name="connsiteY15" fmla="*/ 2984500 h 5257800"/>
                <a:gd name="connsiteX16" fmla="*/ 5232400 w 5884398"/>
                <a:gd name="connsiteY16" fmla="*/ 3022600 h 5257800"/>
                <a:gd name="connsiteX17" fmla="*/ 5181600 w 5884398"/>
                <a:gd name="connsiteY17" fmla="*/ 3098800 h 5257800"/>
                <a:gd name="connsiteX18" fmla="*/ 5168900 w 5884398"/>
                <a:gd name="connsiteY18" fmla="*/ 3136900 h 5257800"/>
                <a:gd name="connsiteX19" fmla="*/ 5130800 w 5884398"/>
                <a:gd name="connsiteY19" fmla="*/ 3162300 h 5257800"/>
                <a:gd name="connsiteX20" fmla="*/ 5054600 w 5884398"/>
                <a:gd name="connsiteY20" fmla="*/ 3238500 h 5257800"/>
                <a:gd name="connsiteX21" fmla="*/ 5016500 w 5884398"/>
                <a:gd name="connsiteY21" fmla="*/ 3263900 h 5257800"/>
                <a:gd name="connsiteX22" fmla="*/ 4965700 w 5884398"/>
                <a:gd name="connsiteY22" fmla="*/ 3314700 h 5257800"/>
                <a:gd name="connsiteX23" fmla="*/ 4927600 w 5884398"/>
                <a:gd name="connsiteY23" fmla="*/ 3327400 h 5257800"/>
                <a:gd name="connsiteX24" fmla="*/ 4851400 w 5884398"/>
                <a:gd name="connsiteY24" fmla="*/ 3390900 h 5257800"/>
                <a:gd name="connsiteX25" fmla="*/ 4762500 w 5884398"/>
                <a:gd name="connsiteY25" fmla="*/ 3454400 h 5257800"/>
                <a:gd name="connsiteX26" fmla="*/ 4711700 w 5884398"/>
                <a:gd name="connsiteY26" fmla="*/ 3467100 h 5257800"/>
                <a:gd name="connsiteX27" fmla="*/ 4635500 w 5884398"/>
                <a:gd name="connsiteY27" fmla="*/ 3492500 h 5257800"/>
                <a:gd name="connsiteX28" fmla="*/ 4445000 w 5884398"/>
                <a:gd name="connsiteY28" fmla="*/ 3530600 h 5257800"/>
                <a:gd name="connsiteX29" fmla="*/ 4394200 w 5884398"/>
                <a:gd name="connsiteY29" fmla="*/ 3556000 h 5257800"/>
                <a:gd name="connsiteX30" fmla="*/ 4241800 w 5884398"/>
                <a:gd name="connsiteY30" fmla="*/ 3581400 h 5257800"/>
                <a:gd name="connsiteX31" fmla="*/ 4203700 w 5884398"/>
                <a:gd name="connsiteY31" fmla="*/ 3606800 h 5257800"/>
                <a:gd name="connsiteX32" fmla="*/ 4038600 w 5884398"/>
                <a:gd name="connsiteY32" fmla="*/ 3657600 h 5257800"/>
                <a:gd name="connsiteX33" fmla="*/ 3962400 w 5884398"/>
                <a:gd name="connsiteY33" fmla="*/ 3708400 h 5257800"/>
                <a:gd name="connsiteX34" fmla="*/ 3810000 w 5884398"/>
                <a:gd name="connsiteY34" fmla="*/ 3746500 h 5257800"/>
                <a:gd name="connsiteX35" fmla="*/ 3759200 w 5884398"/>
                <a:gd name="connsiteY35" fmla="*/ 3771900 h 5257800"/>
                <a:gd name="connsiteX36" fmla="*/ 3619500 w 5884398"/>
                <a:gd name="connsiteY36" fmla="*/ 3835400 h 5257800"/>
                <a:gd name="connsiteX37" fmla="*/ 3543300 w 5884398"/>
                <a:gd name="connsiteY37" fmla="*/ 3873500 h 5257800"/>
                <a:gd name="connsiteX38" fmla="*/ 3479800 w 5884398"/>
                <a:gd name="connsiteY38" fmla="*/ 3898900 h 5257800"/>
                <a:gd name="connsiteX39" fmla="*/ 3403600 w 5884398"/>
                <a:gd name="connsiteY39" fmla="*/ 3911600 h 5257800"/>
                <a:gd name="connsiteX40" fmla="*/ 3340100 w 5884398"/>
                <a:gd name="connsiteY40" fmla="*/ 3924300 h 5257800"/>
                <a:gd name="connsiteX41" fmla="*/ 3302000 w 5884398"/>
                <a:gd name="connsiteY41" fmla="*/ 3937000 h 5257800"/>
                <a:gd name="connsiteX42" fmla="*/ 3124200 w 5884398"/>
                <a:gd name="connsiteY42" fmla="*/ 3962400 h 5257800"/>
                <a:gd name="connsiteX43" fmla="*/ 2679700 w 5884398"/>
                <a:gd name="connsiteY43" fmla="*/ 3987800 h 5257800"/>
                <a:gd name="connsiteX44" fmla="*/ 2603500 w 5884398"/>
                <a:gd name="connsiteY44" fmla="*/ 4000500 h 5257800"/>
                <a:gd name="connsiteX45" fmla="*/ 2387600 w 5884398"/>
                <a:gd name="connsiteY45" fmla="*/ 4025900 h 5257800"/>
                <a:gd name="connsiteX46" fmla="*/ 2184400 w 5884398"/>
                <a:gd name="connsiteY46" fmla="*/ 4051300 h 5257800"/>
                <a:gd name="connsiteX47" fmla="*/ 2044700 w 5884398"/>
                <a:gd name="connsiteY47" fmla="*/ 4076700 h 5257800"/>
                <a:gd name="connsiteX48" fmla="*/ 1993900 w 5884398"/>
                <a:gd name="connsiteY48" fmla="*/ 4089400 h 5257800"/>
                <a:gd name="connsiteX49" fmla="*/ 1892300 w 5884398"/>
                <a:gd name="connsiteY49" fmla="*/ 4102100 h 5257800"/>
                <a:gd name="connsiteX50" fmla="*/ 1714500 w 5884398"/>
                <a:gd name="connsiteY50" fmla="*/ 4127500 h 5257800"/>
                <a:gd name="connsiteX51" fmla="*/ 1676400 w 5884398"/>
                <a:gd name="connsiteY51" fmla="*/ 4152900 h 5257800"/>
                <a:gd name="connsiteX52" fmla="*/ 1549400 w 5884398"/>
                <a:gd name="connsiteY52" fmla="*/ 4165600 h 5257800"/>
                <a:gd name="connsiteX53" fmla="*/ 1333500 w 5884398"/>
                <a:gd name="connsiteY53" fmla="*/ 4203700 h 5257800"/>
                <a:gd name="connsiteX54" fmla="*/ 1130300 w 5884398"/>
                <a:gd name="connsiteY54" fmla="*/ 4229100 h 5257800"/>
                <a:gd name="connsiteX55" fmla="*/ 1079500 w 5884398"/>
                <a:gd name="connsiteY55" fmla="*/ 4241800 h 5257800"/>
                <a:gd name="connsiteX56" fmla="*/ 1003300 w 5884398"/>
                <a:gd name="connsiteY56" fmla="*/ 4254500 h 5257800"/>
                <a:gd name="connsiteX57" fmla="*/ 927100 w 5884398"/>
                <a:gd name="connsiteY57" fmla="*/ 4279900 h 5257800"/>
                <a:gd name="connsiteX58" fmla="*/ 838200 w 5884398"/>
                <a:gd name="connsiteY58" fmla="*/ 4343400 h 5257800"/>
                <a:gd name="connsiteX59" fmla="*/ 749300 w 5884398"/>
                <a:gd name="connsiteY59" fmla="*/ 4406900 h 5257800"/>
                <a:gd name="connsiteX60" fmla="*/ 711200 w 5884398"/>
                <a:gd name="connsiteY60" fmla="*/ 4419600 h 5257800"/>
                <a:gd name="connsiteX61" fmla="*/ 635000 w 5884398"/>
                <a:gd name="connsiteY61" fmla="*/ 4483100 h 5257800"/>
                <a:gd name="connsiteX62" fmla="*/ 584200 w 5884398"/>
                <a:gd name="connsiteY62" fmla="*/ 4521200 h 5257800"/>
                <a:gd name="connsiteX63" fmla="*/ 508000 w 5884398"/>
                <a:gd name="connsiteY63" fmla="*/ 4572000 h 5257800"/>
                <a:gd name="connsiteX64" fmla="*/ 457200 w 5884398"/>
                <a:gd name="connsiteY64" fmla="*/ 4622800 h 5257800"/>
                <a:gd name="connsiteX65" fmla="*/ 381000 w 5884398"/>
                <a:gd name="connsiteY65" fmla="*/ 4699000 h 5257800"/>
                <a:gd name="connsiteX66" fmla="*/ 330200 w 5884398"/>
                <a:gd name="connsiteY66" fmla="*/ 4775200 h 5257800"/>
                <a:gd name="connsiteX67" fmla="*/ 317500 w 5884398"/>
                <a:gd name="connsiteY67" fmla="*/ 4813300 h 5257800"/>
                <a:gd name="connsiteX68" fmla="*/ 279400 w 5884398"/>
                <a:gd name="connsiteY68" fmla="*/ 4851400 h 5257800"/>
                <a:gd name="connsiteX69" fmla="*/ 228600 w 5884398"/>
                <a:gd name="connsiteY69" fmla="*/ 4927600 h 5257800"/>
                <a:gd name="connsiteX70" fmla="*/ 165100 w 5884398"/>
                <a:gd name="connsiteY70" fmla="*/ 5016500 h 5257800"/>
                <a:gd name="connsiteX71" fmla="*/ 101600 w 5884398"/>
                <a:gd name="connsiteY71" fmla="*/ 5143500 h 5257800"/>
                <a:gd name="connsiteX72" fmla="*/ 76200 w 5884398"/>
                <a:gd name="connsiteY72" fmla="*/ 5181600 h 5257800"/>
                <a:gd name="connsiteX73" fmla="*/ 38100 w 5884398"/>
                <a:gd name="connsiteY73" fmla="*/ 5207000 h 5257800"/>
                <a:gd name="connsiteX74" fmla="*/ 0 w 5884398"/>
                <a:gd name="connsiteY74" fmla="*/ 5257800 h 5257800"/>
                <a:gd name="connsiteX0" fmla="*/ 50800 w 5888146"/>
                <a:gd name="connsiteY0" fmla="*/ 0 h 5257800"/>
                <a:gd name="connsiteX1" fmla="*/ 2901950 w 5888146"/>
                <a:gd name="connsiteY1" fmla="*/ 1314450 h 5257800"/>
                <a:gd name="connsiteX2" fmla="*/ 2921000 w 5888146"/>
                <a:gd name="connsiteY2" fmla="*/ 1384300 h 5257800"/>
                <a:gd name="connsiteX3" fmla="*/ 2971800 w 5888146"/>
                <a:gd name="connsiteY3" fmla="*/ 1397000 h 5257800"/>
                <a:gd name="connsiteX4" fmla="*/ 3035300 w 5888146"/>
                <a:gd name="connsiteY4" fmla="*/ 1422400 h 5257800"/>
                <a:gd name="connsiteX5" fmla="*/ 3073400 w 5888146"/>
                <a:gd name="connsiteY5" fmla="*/ 1435100 h 5257800"/>
                <a:gd name="connsiteX6" fmla="*/ 5708650 w 5888146"/>
                <a:gd name="connsiteY6" fmla="*/ 2654300 h 5257800"/>
                <a:gd name="connsiteX7" fmla="*/ 5651500 w 5888146"/>
                <a:gd name="connsiteY7" fmla="*/ 2717800 h 5257800"/>
                <a:gd name="connsiteX8" fmla="*/ 5638800 w 5888146"/>
                <a:gd name="connsiteY8" fmla="*/ 2755900 h 5257800"/>
                <a:gd name="connsiteX9" fmla="*/ 5600700 w 5888146"/>
                <a:gd name="connsiteY9" fmla="*/ 2768600 h 5257800"/>
                <a:gd name="connsiteX10" fmla="*/ 5562600 w 5888146"/>
                <a:gd name="connsiteY10" fmla="*/ 2794000 h 5257800"/>
                <a:gd name="connsiteX11" fmla="*/ 5473700 w 5888146"/>
                <a:gd name="connsiteY11" fmla="*/ 2819400 h 5257800"/>
                <a:gd name="connsiteX12" fmla="*/ 5359400 w 5888146"/>
                <a:gd name="connsiteY12" fmla="*/ 2870200 h 5257800"/>
                <a:gd name="connsiteX13" fmla="*/ 5270500 w 5888146"/>
                <a:gd name="connsiteY13" fmla="*/ 2933700 h 5257800"/>
                <a:gd name="connsiteX14" fmla="*/ 5245100 w 5888146"/>
                <a:gd name="connsiteY14" fmla="*/ 2984500 h 5257800"/>
                <a:gd name="connsiteX15" fmla="*/ 5232400 w 5888146"/>
                <a:gd name="connsiteY15" fmla="*/ 3022600 h 5257800"/>
                <a:gd name="connsiteX16" fmla="*/ 5181600 w 5888146"/>
                <a:gd name="connsiteY16" fmla="*/ 3098800 h 5257800"/>
                <a:gd name="connsiteX17" fmla="*/ 5168900 w 5888146"/>
                <a:gd name="connsiteY17" fmla="*/ 3136900 h 5257800"/>
                <a:gd name="connsiteX18" fmla="*/ 5130800 w 5888146"/>
                <a:gd name="connsiteY18" fmla="*/ 3162300 h 5257800"/>
                <a:gd name="connsiteX19" fmla="*/ 5054600 w 5888146"/>
                <a:gd name="connsiteY19" fmla="*/ 3238500 h 5257800"/>
                <a:gd name="connsiteX20" fmla="*/ 5016500 w 5888146"/>
                <a:gd name="connsiteY20" fmla="*/ 3263900 h 5257800"/>
                <a:gd name="connsiteX21" fmla="*/ 4965700 w 5888146"/>
                <a:gd name="connsiteY21" fmla="*/ 3314700 h 5257800"/>
                <a:gd name="connsiteX22" fmla="*/ 4927600 w 5888146"/>
                <a:gd name="connsiteY22" fmla="*/ 3327400 h 5257800"/>
                <a:gd name="connsiteX23" fmla="*/ 4851400 w 5888146"/>
                <a:gd name="connsiteY23" fmla="*/ 3390900 h 5257800"/>
                <a:gd name="connsiteX24" fmla="*/ 4762500 w 5888146"/>
                <a:gd name="connsiteY24" fmla="*/ 3454400 h 5257800"/>
                <a:gd name="connsiteX25" fmla="*/ 4711700 w 5888146"/>
                <a:gd name="connsiteY25" fmla="*/ 3467100 h 5257800"/>
                <a:gd name="connsiteX26" fmla="*/ 4635500 w 5888146"/>
                <a:gd name="connsiteY26" fmla="*/ 3492500 h 5257800"/>
                <a:gd name="connsiteX27" fmla="*/ 4445000 w 5888146"/>
                <a:gd name="connsiteY27" fmla="*/ 3530600 h 5257800"/>
                <a:gd name="connsiteX28" fmla="*/ 4394200 w 5888146"/>
                <a:gd name="connsiteY28" fmla="*/ 3556000 h 5257800"/>
                <a:gd name="connsiteX29" fmla="*/ 4241800 w 5888146"/>
                <a:gd name="connsiteY29" fmla="*/ 3581400 h 5257800"/>
                <a:gd name="connsiteX30" fmla="*/ 4203700 w 5888146"/>
                <a:gd name="connsiteY30" fmla="*/ 3606800 h 5257800"/>
                <a:gd name="connsiteX31" fmla="*/ 4038600 w 5888146"/>
                <a:gd name="connsiteY31" fmla="*/ 3657600 h 5257800"/>
                <a:gd name="connsiteX32" fmla="*/ 3962400 w 5888146"/>
                <a:gd name="connsiteY32" fmla="*/ 3708400 h 5257800"/>
                <a:gd name="connsiteX33" fmla="*/ 3810000 w 5888146"/>
                <a:gd name="connsiteY33" fmla="*/ 3746500 h 5257800"/>
                <a:gd name="connsiteX34" fmla="*/ 3759200 w 5888146"/>
                <a:gd name="connsiteY34" fmla="*/ 3771900 h 5257800"/>
                <a:gd name="connsiteX35" fmla="*/ 3619500 w 5888146"/>
                <a:gd name="connsiteY35" fmla="*/ 3835400 h 5257800"/>
                <a:gd name="connsiteX36" fmla="*/ 3543300 w 5888146"/>
                <a:gd name="connsiteY36" fmla="*/ 3873500 h 5257800"/>
                <a:gd name="connsiteX37" fmla="*/ 3479800 w 5888146"/>
                <a:gd name="connsiteY37" fmla="*/ 3898900 h 5257800"/>
                <a:gd name="connsiteX38" fmla="*/ 3403600 w 5888146"/>
                <a:gd name="connsiteY38" fmla="*/ 3911600 h 5257800"/>
                <a:gd name="connsiteX39" fmla="*/ 3340100 w 5888146"/>
                <a:gd name="connsiteY39" fmla="*/ 3924300 h 5257800"/>
                <a:gd name="connsiteX40" fmla="*/ 3302000 w 5888146"/>
                <a:gd name="connsiteY40" fmla="*/ 3937000 h 5257800"/>
                <a:gd name="connsiteX41" fmla="*/ 3124200 w 5888146"/>
                <a:gd name="connsiteY41" fmla="*/ 3962400 h 5257800"/>
                <a:gd name="connsiteX42" fmla="*/ 2679700 w 5888146"/>
                <a:gd name="connsiteY42" fmla="*/ 3987800 h 5257800"/>
                <a:gd name="connsiteX43" fmla="*/ 2603500 w 5888146"/>
                <a:gd name="connsiteY43" fmla="*/ 4000500 h 5257800"/>
                <a:gd name="connsiteX44" fmla="*/ 2387600 w 5888146"/>
                <a:gd name="connsiteY44" fmla="*/ 4025900 h 5257800"/>
                <a:gd name="connsiteX45" fmla="*/ 2184400 w 5888146"/>
                <a:gd name="connsiteY45" fmla="*/ 4051300 h 5257800"/>
                <a:gd name="connsiteX46" fmla="*/ 2044700 w 5888146"/>
                <a:gd name="connsiteY46" fmla="*/ 4076700 h 5257800"/>
                <a:gd name="connsiteX47" fmla="*/ 1993900 w 5888146"/>
                <a:gd name="connsiteY47" fmla="*/ 4089400 h 5257800"/>
                <a:gd name="connsiteX48" fmla="*/ 1892300 w 5888146"/>
                <a:gd name="connsiteY48" fmla="*/ 4102100 h 5257800"/>
                <a:gd name="connsiteX49" fmla="*/ 1714500 w 5888146"/>
                <a:gd name="connsiteY49" fmla="*/ 4127500 h 5257800"/>
                <a:gd name="connsiteX50" fmla="*/ 1676400 w 5888146"/>
                <a:gd name="connsiteY50" fmla="*/ 4152900 h 5257800"/>
                <a:gd name="connsiteX51" fmla="*/ 1549400 w 5888146"/>
                <a:gd name="connsiteY51" fmla="*/ 4165600 h 5257800"/>
                <a:gd name="connsiteX52" fmla="*/ 1333500 w 5888146"/>
                <a:gd name="connsiteY52" fmla="*/ 4203700 h 5257800"/>
                <a:gd name="connsiteX53" fmla="*/ 1130300 w 5888146"/>
                <a:gd name="connsiteY53" fmla="*/ 4229100 h 5257800"/>
                <a:gd name="connsiteX54" fmla="*/ 1079500 w 5888146"/>
                <a:gd name="connsiteY54" fmla="*/ 4241800 h 5257800"/>
                <a:gd name="connsiteX55" fmla="*/ 1003300 w 5888146"/>
                <a:gd name="connsiteY55" fmla="*/ 4254500 h 5257800"/>
                <a:gd name="connsiteX56" fmla="*/ 927100 w 5888146"/>
                <a:gd name="connsiteY56" fmla="*/ 4279900 h 5257800"/>
                <a:gd name="connsiteX57" fmla="*/ 838200 w 5888146"/>
                <a:gd name="connsiteY57" fmla="*/ 4343400 h 5257800"/>
                <a:gd name="connsiteX58" fmla="*/ 749300 w 5888146"/>
                <a:gd name="connsiteY58" fmla="*/ 4406900 h 5257800"/>
                <a:gd name="connsiteX59" fmla="*/ 711200 w 5888146"/>
                <a:gd name="connsiteY59" fmla="*/ 4419600 h 5257800"/>
                <a:gd name="connsiteX60" fmla="*/ 635000 w 5888146"/>
                <a:gd name="connsiteY60" fmla="*/ 4483100 h 5257800"/>
                <a:gd name="connsiteX61" fmla="*/ 584200 w 5888146"/>
                <a:gd name="connsiteY61" fmla="*/ 4521200 h 5257800"/>
                <a:gd name="connsiteX62" fmla="*/ 508000 w 5888146"/>
                <a:gd name="connsiteY62" fmla="*/ 4572000 h 5257800"/>
                <a:gd name="connsiteX63" fmla="*/ 457200 w 5888146"/>
                <a:gd name="connsiteY63" fmla="*/ 4622800 h 5257800"/>
                <a:gd name="connsiteX64" fmla="*/ 381000 w 5888146"/>
                <a:gd name="connsiteY64" fmla="*/ 4699000 h 5257800"/>
                <a:gd name="connsiteX65" fmla="*/ 330200 w 5888146"/>
                <a:gd name="connsiteY65" fmla="*/ 4775200 h 5257800"/>
                <a:gd name="connsiteX66" fmla="*/ 317500 w 5888146"/>
                <a:gd name="connsiteY66" fmla="*/ 4813300 h 5257800"/>
                <a:gd name="connsiteX67" fmla="*/ 279400 w 5888146"/>
                <a:gd name="connsiteY67" fmla="*/ 4851400 h 5257800"/>
                <a:gd name="connsiteX68" fmla="*/ 228600 w 5888146"/>
                <a:gd name="connsiteY68" fmla="*/ 4927600 h 5257800"/>
                <a:gd name="connsiteX69" fmla="*/ 165100 w 5888146"/>
                <a:gd name="connsiteY69" fmla="*/ 5016500 h 5257800"/>
                <a:gd name="connsiteX70" fmla="*/ 101600 w 5888146"/>
                <a:gd name="connsiteY70" fmla="*/ 5143500 h 5257800"/>
                <a:gd name="connsiteX71" fmla="*/ 76200 w 5888146"/>
                <a:gd name="connsiteY71" fmla="*/ 5181600 h 5257800"/>
                <a:gd name="connsiteX72" fmla="*/ 38100 w 5888146"/>
                <a:gd name="connsiteY72" fmla="*/ 5207000 h 5257800"/>
                <a:gd name="connsiteX73" fmla="*/ 0 w 5888146"/>
                <a:gd name="connsiteY73" fmla="*/ 5257800 h 5257800"/>
                <a:gd name="connsiteX0" fmla="*/ 50800 w 5890958"/>
                <a:gd name="connsiteY0" fmla="*/ 0 h 5257800"/>
                <a:gd name="connsiteX1" fmla="*/ 2901950 w 5890958"/>
                <a:gd name="connsiteY1" fmla="*/ 1314450 h 5257800"/>
                <a:gd name="connsiteX2" fmla="*/ 2921000 w 5890958"/>
                <a:gd name="connsiteY2" fmla="*/ 1384300 h 5257800"/>
                <a:gd name="connsiteX3" fmla="*/ 2971800 w 5890958"/>
                <a:gd name="connsiteY3" fmla="*/ 1397000 h 5257800"/>
                <a:gd name="connsiteX4" fmla="*/ 3035300 w 5890958"/>
                <a:gd name="connsiteY4" fmla="*/ 1422400 h 5257800"/>
                <a:gd name="connsiteX5" fmla="*/ 5708650 w 5890958"/>
                <a:gd name="connsiteY5" fmla="*/ 2654300 h 5257800"/>
                <a:gd name="connsiteX6" fmla="*/ 5651500 w 5890958"/>
                <a:gd name="connsiteY6" fmla="*/ 2717800 h 5257800"/>
                <a:gd name="connsiteX7" fmla="*/ 5638800 w 5890958"/>
                <a:gd name="connsiteY7" fmla="*/ 2755900 h 5257800"/>
                <a:gd name="connsiteX8" fmla="*/ 5600700 w 5890958"/>
                <a:gd name="connsiteY8" fmla="*/ 2768600 h 5257800"/>
                <a:gd name="connsiteX9" fmla="*/ 5562600 w 5890958"/>
                <a:gd name="connsiteY9" fmla="*/ 2794000 h 5257800"/>
                <a:gd name="connsiteX10" fmla="*/ 5473700 w 5890958"/>
                <a:gd name="connsiteY10" fmla="*/ 2819400 h 5257800"/>
                <a:gd name="connsiteX11" fmla="*/ 5359400 w 5890958"/>
                <a:gd name="connsiteY11" fmla="*/ 2870200 h 5257800"/>
                <a:gd name="connsiteX12" fmla="*/ 5270500 w 5890958"/>
                <a:gd name="connsiteY12" fmla="*/ 2933700 h 5257800"/>
                <a:gd name="connsiteX13" fmla="*/ 5245100 w 5890958"/>
                <a:gd name="connsiteY13" fmla="*/ 2984500 h 5257800"/>
                <a:gd name="connsiteX14" fmla="*/ 5232400 w 5890958"/>
                <a:gd name="connsiteY14" fmla="*/ 3022600 h 5257800"/>
                <a:gd name="connsiteX15" fmla="*/ 5181600 w 5890958"/>
                <a:gd name="connsiteY15" fmla="*/ 3098800 h 5257800"/>
                <a:gd name="connsiteX16" fmla="*/ 5168900 w 5890958"/>
                <a:gd name="connsiteY16" fmla="*/ 3136900 h 5257800"/>
                <a:gd name="connsiteX17" fmla="*/ 5130800 w 5890958"/>
                <a:gd name="connsiteY17" fmla="*/ 3162300 h 5257800"/>
                <a:gd name="connsiteX18" fmla="*/ 5054600 w 5890958"/>
                <a:gd name="connsiteY18" fmla="*/ 3238500 h 5257800"/>
                <a:gd name="connsiteX19" fmla="*/ 5016500 w 5890958"/>
                <a:gd name="connsiteY19" fmla="*/ 3263900 h 5257800"/>
                <a:gd name="connsiteX20" fmla="*/ 4965700 w 5890958"/>
                <a:gd name="connsiteY20" fmla="*/ 3314700 h 5257800"/>
                <a:gd name="connsiteX21" fmla="*/ 4927600 w 5890958"/>
                <a:gd name="connsiteY21" fmla="*/ 3327400 h 5257800"/>
                <a:gd name="connsiteX22" fmla="*/ 4851400 w 5890958"/>
                <a:gd name="connsiteY22" fmla="*/ 3390900 h 5257800"/>
                <a:gd name="connsiteX23" fmla="*/ 4762500 w 5890958"/>
                <a:gd name="connsiteY23" fmla="*/ 3454400 h 5257800"/>
                <a:gd name="connsiteX24" fmla="*/ 4711700 w 5890958"/>
                <a:gd name="connsiteY24" fmla="*/ 3467100 h 5257800"/>
                <a:gd name="connsiteX25" fmla="*/ 4635500 w 5890958"/>
                <a:gd name="connsiteY25" fmla="*/ 3492500 h 5257800"/>
                <a:gd name="connsiteX26" fmla="*/ 4445000 w 5890958"/>
                <a:gd name="connsiteY26" fmla="*/ 3530600 h 5257800"/>
                <a:gd name="connsiteX27" fmla="*/ 4394200 w 5890958"/>
                <a:gd name="connsiteY27" fmla="*/ 3556000 h 5257800"/>
                <a:gd name="connsiteX28" fmla="*/ 4241800 w 5890958"/>
                <a:gd name="connsiteY28" fmla="*/ 3581400 h 5257800"/>
                <a:gd name="connsiteX29" fmla="*/ 4203700 w 5890958"/>
                <a:gd name="connsiteY29" fmla="*/ 3606800 h 5257800"/>
                <a:gd name="connsiteX30" fmla="*/ 4038600 w 5890958"/>
                <a:gd name="connsiteY30" fmla="*/ 3657600 h 5257800"/>
                <a:gd name="connsiteX31" fmla="*/ 3962400 w 5890958"/>
                <a:gd name="connsiteY31" fmla="*/ 3708400 h 5257800"/>
                <a:gd name="connsiteX32" fmla="*/ 3810000 w 5890958"/>
                <a:gd name="connsiteY32" fmla="*/ 3746500 h 5257800"/>
                <a:gd name="connsiteX33" fmla="*/ 3759200 w 5890958"/>
                <a:gd name="connsiteY33" fmla="*/ 3771900 h 5257800"/>
                <a:gd name="connsiteX34" fmla="*/ 3619500 w 5890958"/>
                <a:gd name="connsiteY34" fmla="*/ 3835400 h 5257800"/>
                <a:gd name="connsiteX35" fmla="*/ 3543300 w 5890958"/>
                <a:gd name="connsiteY35" fmla="*/ 3873500 h 5257800"/>
                <a:gd name="connsiteX36" fmla="*/ 3479800 w 5890958"/>
                <a:gd name="connsiteY36" fmla="*/ 3898900 h 5257800"/>
                <a:gd name="connsiteX37" fmla="*/ 3403600 w 5890958"/>
                <a:gd name="connsiteY37" fmla="*/ 3911600 h 5257800"/>
                <a:gd name="connsiteX38" fmla="*/ 3340100 w 5890958"/>
                <a:gd name="connsiteY38" fmla="*/ 3924300 h 5257800"/>
                <a:gd name="connsiteX39" fmla="*/ 3302000 w 5890958"/>
                <a:gd name="connsiteY39" fmla="*/ 3937000 h 5257800"/>
                <a:gd name="connsiteX40" fmla="*/ 3124200 w 5890958"/>
                <a:gd name="connsiteY40" fmla="*/ 3962400 h 5257800"/>
                <a:gd name="connsiteX41" fmla="*/ 2679700 w 5890958"/>
                <a:gd name="connsiteY41" fmla="*/ 3987800 h 5257800"/>
                <a:gd name="connsiteX42" fmla="*/ 2603500 w 5890958"/>
                <a:gd name="connsiteY42" fmla="*/ 4000500 h 5257800"/>
                <a:gd name="connsiteX43" fmla="*/ 2387600 w 5890958"/>
                <a:gd name="connsiteY43" fmla="*/ 4025900 h 5257800"/>
                <a:gd name="connsiteX44" fmla="*/ 2184400 w 5890958"/>
                <a:gd name="connsiteY44" fmla="*/ 4051300 h 5257800"/>
                <a:gd name="connsiteX45" fmla="*/ 2044700 w 5890958"/>
                <a:gd name="connsiteY45" fmla="*/ 4076700 h 5257800"/>
                <a:gd name="connsiteX46" fmla="*/ 1993900 w 5890958"/>
                <a:gd name="connsiteY46" fmla="*/ 4089400 h 5257800"/>
                <a:gd name="connsiteX47" fmla="*/ 1892300 w 5890958"/>
                <a:gd name="connsiteY47" fmla="*/ 4102100 h 5257800"/>
                <a:gd name="connsiteX48" fmla="*/ 1714500 w 5890958"/>
                <a:gd name="connsiteY48" fmla="*/ 4127500 h 5257800"/>
                <a:gd name="connsiteX49" fmla="*/ 1676400 w 5890958"/>
                <a:gd name="connsiteY49" fmla="*/ 4152900 h 5257800"/>
                <a:gd name="connsiteX50" fmla="*/ 1549400 w 5890958"/>
                <a:gd name="connsiteY50" fmla="*/ 4165600 h 5257800"/>
                <a:gd name="connsiteX51" fmla="*/ 1333500 w 5890958"/>
                <a:gd name="connsiteY51" fmla="*/ 4203700 h 5257800"/>
                <a:gd name="connsiteX52" fmla="*/ 1130300 w 5890958"/>
                <a:gd name="connsiteY52" fmla="*/ 4229100 h 5257800"/>
                <a:gd name="connsiteX53" fmla="*/ 1079500 w 5890958"/>
                <a:gd name="connsiteY53" fmla="*/ 4241800 h 5257800"/>
                <a:gd name="connsiteX54" fmla="*/ 1003300 w 5890958"/>
                <a:gd name="connsiteY54" fmla="*/ 4254500 h 5257800"/>
                <a:gd name="connsiteX55" fmla="*/ 927100 w 5890958"/>
                <a:gd name="connsiteY55" fmla="*/ 4279900 h 5257800"/>
                <a:gd name="connsiteX56" fmla="*/ 838200 w 5890958"/>
                <a:gd name="connsiteY56" fmla="*/ 4343400 h 5257800"/>
                <a:gd name="connsiteX57" fmla="*/ 749300 w 5890958"/>
                <a:gd name="connsiteY57" fmla="*/ 4406900 h 5257800"/>
                <a:gd name="connsiteX58" fmla="*/ 711200 w 5890958"/>
                <a:gd name="connsiteY58" fmla="*/ 4419600 h 5257800"/>
                <a:gd name="connsiteX59" fmla="*/ 635000 w 5890958"/>
                <a:gd name="connsiteY59" fmla="*/ 4483100 h 5257800"/>
                <a:gd name="connsiteX60" fmla="*/ 584200 w 5890958"/>
                <a:gd name="connsiteY60" fmla="*/ 4521200 h 5257800"/>
                <a:gd name="connsiteX61" fmla="*/ 508000 w 5890958"/>
                <a:gd name="connsiteY61" fmla="*/ 4572000 h 5257800"/>
                <a:gd name="connsiteX62" fmla="*/ 457200 w 5890958"/>
                <a:gd name="connsiteY62" fmla="*/ 4622800 h 5257800"/>
                <a:gd name="connsiteX63" fmla="*/ 381000 w 5890958"/>
                <a:gd name="connsiteY63" fmla="*/ 4699000 h 5257800"/>
                <a:gd name="connsiteX64" fmla="*/ 330200 w 5890958"/>
                <a:gd name="connsiteY64" fmla="*/ 4775200 h 5257800"/>
                <a:gd name="connsiteX65" fmla="*/ 317500 w 5890958"/>
                <a:gd name="connsiteY65" fmla="*/ 4813300 h 5257800"/>
                <a:gd name="connsiteX66" fmla="*/ 279400 w 5890958"/>
                <a:gd name="connsiteY66" fmla="*/ 4851400 h 5257800"/>
                <a:gd name="connsiteX67" fmla="*/ 228600 w 5890958"/>
                <a:gd name="connsiteY67" fmla="*/ 4927600 h 5257800"/>
                <a:gd name="connsiteX68" fmla="*/ 165100 w 5890958"/>
                <a:gd name="connsiteY68" fmla="*/ 5016500 h 5257800"/>
                <a:gd name="connsiteX69" fmla="*/ 101600 w 5890958"/>
                <a:gd name="connsiteY69" fmla="*/ 5143500 h 5257800"/>
                <a:gd name="connsiteX70" fmla="*/ 76200 w 5890958"/>
                <a:gd name="connsiteY70" fmla="*/ 5181600 h 5257800"/>
                <a:gd name="connsiteX71" fmla="*/ 38100 w 5890958"/>
                <a:gd name="connsiteY71" fmla="*/ 5207000 h 5257800"/>
                <a:gd name="connsiteX72" fmla="*/ 0 w 5890958"/>
                <a:gd name="connsiteY72" fmla="*/ 5257800 h 5257800"/>
                <a:gd name="connsiteX0" fmla="*/ 50800 w 5895646"/>
                <a:gd name="connsiteY0" fmla="*/ 0 h 5257800"/>
                <a:gd name="connsiteX1" fmla="*/ 2901950 w 5895646"/>
                <a:gd name="connsiteY1" fmla="*/ 1314450 h 5257800"/>
                <a:gd name="connsiteX2" fmla="*/ 2921000 w 5895646"/>
                <a:gd name="connsiteY2" fmla="*/ 1384300 h 5257800"/>
                <a:gd name="connsiteX3" fmla="*/ 2971800 w 5895646"/>
                <a:gd name="connsiteY3" fmla="*/ 1397000 h 5257800"/>
                <a:gd name="connsiteX4" fmla="*/ 5708650 w 5895646"/>
                <a:gd name="connsiteY4" fmla="*/ 2654300 h 5257800"/>
                <a:gd name="connsiteX5" fmla="*/ 5651500 w 5895646"/>
                <a:gd name="connsiteY5" fmla="*/ 2717800 h 5257800"/>
                <a:gd name="connsiteX6" fmla="*/ 5638800 w 5895646"/>
                <a:gd name="connsiteY6" fmla="*/ 2755900 h 5257800"/>
                <a:gd name="connsiteX7" fmla="*/ 5600700 w 5895646"/>
                <a:gd name="connsiteY7" fmla="*/ 2768600 h 5257800"/>
                <a:gd name="connsiteX8" fmla="*/ 5562600 w 5895646"/>
                <a:gd name="connsiteY8" fmla="*/ 2794000 h 5257800"/>
                <a:gd name="connsiteX9" fmla="*/ 5473700 w 5895646"/>
                <a:gd name="connsiteY9" fmla="*/ 2819400 h 5257800"/>
                <a:gd name="connsiteX10" fmla="*/ 5359400 w 5895646"/>
                <a:gd name="connsiteY10" fmla="*/ 2870200 h 5257800"/>
                <a:gd name="connsiteX11" fmla="*/ 5270500 w 5895646"/>
                <a:gd name="connsiteY11" fmla="*/ 2933700 h 5257800"/>
                <a:gd name="connsiteX12" fmla="*/ 5245100 w 5895646"/>
                <a:gd name="connsiteY12" fmla="*/ 2984500 h 5257800"/>
                <a:gd name="connsiteX13" fmla="*/ 5232400 w 5895646"/>
                <a:gd name="connsiteY13" fmla="*/ 3022600 h 5257800"/>
                <a:gd name="connsiteX14" fmla="*/ 5181600 w 5895646"/>
                <a:gd name="connsiteY14" fmla="*/ 3098800 h 5257800"/>
                <a:gd name="connsiteX15" fmla="*/ 5168900 w 5895646"/>
                <a:gd name="connsiteY15" fmla="*/ 3136900 h 5257800"/>
                <a:gd name="connsiteX16" fmla="*/ 5130800 w 5895646"/>
                <a:gd name="connsiteY16" fmla="*/ 3162300 h 5257800"/>
                <a:gd name="connsiteX17" fmla="*/ 5054600 w 5895646"/>
                <a:gd name="connsiteY17" fmla="*/ 3238500 h 5257800"/>
                <a:gd name="connsiteX18" fmla="*/ 5016500 w 5895646"/>
                <a:gd name="connsiteY18" fmla="*/ 3263900 h 5257800"/>
                <a:gd name="connsiteX19" fmla="*/ 4965700 w 5895646"/>
                <a:gd name="connsiteY19" fmla="*/ 3314700 h 5257800"/>
                <a:gd name="connsiteX20" fmla="*/ 4927600 w 5895646"/>
                <a:gd name="connsiteY20" fmla="*/ 3327400 h 5257800"/>
                <a:gd name="connsiteX21" fmla="*/ 4851400 w 5895646"/>
                <a:gd name="connsiteY21" fmla="*/ 3390900 h 5257800"/>
                <a:gd name="connsiteX22" fmla="*/ 4762500 w 5895646"/>
                <a:gd name="connsiteY22" fmla="*/ 3454400 h 5257800"/>
                <a:gd name="connsiteX23" fmla="*/ 4711700 w 5895646"/>
                <a:gd name="connsiteY23" fmla="*/ 3467100 h 5257800"/>
                <a:gd name="connsiteX24" fmla="*/ 4635500 w 5895646"/>
                <a:gd name="connsiteY24" fmla="*/ 3492500 h 5257800"/>
                <a:gd name="connsiteX25" fmla="*/ 4445000 w 5895646"/>
                <a:gd name="connsiteY25" fmla="*/ 3530600 h 5257800"/>
                <a:gd name="connsiteX26" fmla="*/ 4394200 w 5895646"/>
                <a:gd name="connsiteY26" fmla="*/ 3556000 h 5257800"/>
                <a:gd name="connsiteX27" fmla="*/ 4241800 w 5895646"/>
                <a:gd name="connsiteY27" fmla="*/ 3581400 h 5257800"/>
                <a:gd name="connsiteX28" fmla="*/ 4203700 w 5895646"/>
                <a:gd name="connsiteY28" fmla="*/ 3606800 h 5257800"/>
                <a:gd name="connsiteX29" fmla="*/ 4038600 w 5895646"/>
                <a:gd name="connsiteY29" fmla="*/ 3657600 h 5257800"/>
                <a:gd name="connsiteX30" fmla="*/ 3962400 w 5895646"/>
                <a:gd name="connsiteY30" fmla="*/ 3708400 h 5257800"/>
                <a:gd name="connsiteX31" fmla="*/ 3810000 w 5895646"/>
                <a:gd name="connsiteY31" fmla="*/ 3746500 h 5257800"/>
                <a:gd name="connsiteX32" fmla="*/ 3759200 w 5895646"/>
                <a:gd name="connsiteY32" fmla="*/ 3771900 h 5257800"/>
                <a:gd name="connsiteX33" fmla="*/ 3619500 w 5895646"/>
                <a:gd name="connsiteY33" fmla="*/ 3835400 h 5257800"/>
                <a:gd name="connsiteX34" fmla="*/ 3543300 w 5895646"/>
                <a:gd name="connsiteY34" fmla="*/ 3873500 h 5257800"/>
                <a:gd name="connsiteX35" fmla="*/ 3479800 w 5895646"/>
                <a:gd name="connsiteY35" fmla="*/ 3898900 h 5257800"/>
                <a:gd name="connsiteX36" fmla="*/ 3403600 w 5895646"/>
                <a:gd name="connsiteY36" fmla="*/ 3911600 h 5257800"/>
                <a:gd name="connsiteX37" fmla="*/ 3340100 w 5895646"/>
                <a:gd name="connsiteY37" fmla="*/ 3924300 h 5257800"/>
                <a:gd name="connsiteX38" fmla="*/ 3302000 w 5895646"/>
                <a:gd name="connsiteY38" fmla="*/ 3937000 h 5257800"/>
                <a:gd name="connsiteX39" fmla="*/ 3124200 w 5895646"/>
                <a:gd name="connsiteY39" fmla="*/ 3962400 h 5257800"/>
                <a:gd name="connsiteX40" fmla="*/ 2679700 w 5895646"/>
                <a:gd name="connsiteY40" fmla="*/ 3987800 h 5257800"/>
                <a:gd name="connsiteX41" fmla="*/ 2603500 w 5895646"/>
                <a:gd name="connsiteY41" fmla="*/ 4000500 h 5257800"/>
                <a:gd name="connsiteX42" fmla="*/ 2387600 w 5895646"/>
                <a:gd name="connsiteY42" fmla="*/ 4025900 h 5257800"/>
                <a:gd name="connsiteX43" fmla="*/ 2184400 w 5895646"/>
                <a:gd name="connsiteY43" fmla="*/ 4051300 h 5257800"/>
                <a:gd name="connsiteX44" fmla="*/ 2044700 w 5895646"/>
                <a:gd name="connsiteY44" fmla="*/ 4076700 h 5257800"/>
                <a:gd name="connsiteX45" fmla="*/ 1993900 w 5895646"/>
                <a:gd name="connsiteY45" fmla="*/ 4089400 h 5257800"/>
                <a:gd name="connsiteX46" fmla="*/ 1892300 w 5895646"/>
                <a:gd name="connsiteY46" fmla="*/ 4102100 h 5257800"/>
                <a:gd name="connsiteX47" fmla="*/ 1714500 w 5895646"/>
                <a:gd name="connsiteY47" fmla="*/ 4127500 h 5257800"/>
                <a:gd name="connsiteX48" fmla="*/ 1676400 w 5895646"/>
                <a:gd name="connsiteY48" fmla="*/ 4152900 h 5257800"/>
                <a:gd name="connsiteX49" fmla="*/ 1549400 w 5895646"/>
                <a:gd name="connsiteY49" fmla="*/ 4165600 h 5257800"/>
                <a:gd name="connsiteX50" fmla="*/ 1333500 w 5895646"/>
                <a:gd name="connsiteY50" fmla="*/ 4203700 h 5257800"/>
                <a:gd name="connsiteX51" fmla="*/ 1130300 w 5895646"/>
                <a:gd name="connsiteY51" fmla="*/ 4229100 h 5257800"/>
                <a:gd name="connsiteX52" fmla="*/ 1079500 w 5895646"/>
                <a:gd name="connsiteY52" fmla="*/ 4241800 h 5257800"/>
                <a:gd name="connsiteX53" fmla="*/ 1003300 w 5895646"/>
                <a:gd name="connsiteY53" fmla="*/ 4254500 h 5257800"/>
                <a:gd name="connsiteX54" fmla="*/ 927100 w 5895646"/>
                <a:gd name="connsiteY54" fmla="*/ 4279900 h 5257800"/>
                <a:gd name="connsiteX55" fmla="*/ 838200 w 5895646"/>
                <a:gd name="connsiteY55" fmla="*/ 4343400 h 5257800"/>
                <a:gd name="connsiteX56" fmla="*/ 749300 w 5895646"/>
                <a:gd name="connsiteY56" fmla="*/ 4406900 h 5257800"/>
                <a:gd name="connsiteX57" fmla="*/ 711200 w 5895646"/>
                <a:gd name="connsiteY57" fmla="*/ 4419600 h 5257800"/>
                <a:gd name="connsiteX58" fmla="*/ 635000 w 5895646"/>
                <a:gd name="connsiteY58" fmla="*/ 4483100 h 5257800"/>
                <a:gd name="connsiteX59" fmla="*/ 584200 w 5895646"/>
                <a:gd name="connsiteY59" fmla="*/ 4521200 h 5257800"/>
                <a:gd name="connsiteX60" fmla="*/ 508000 w 5895646"/>
                <a:gd name="connsiteY60" fmla="*/ 4572000 h 5257800"/>
                <a:gd name="connsiteX61" fmla="*/ 457200 w 5895646"/>
                <a:gd name="connsiteY61" fmla="*/ 4622800 h 5257800"/>
                <a:gd name="connsiteX62" fmla="*/ 381000 w 5895646"/>
                <a:gd name="connsiteY62" fmla="*/ 4699000 h 5257800"/>
                <a:gd name="connsiteX63" fmla="*/ 330200 w 5895646"/>
                <a:gd name="connsiteY63" fmla="*/ 4775200 h 5257800"/>
                <a:gd name="connsiteX64" fmla="*/ 317500 w 5895646"/>
                <a:gd name="connsiteY64" fmla="*/ 4813300 h 5257800"/>
                <a:gd name="connsiteX65" fmla="*/ 279400 w 5895646"/>
                <a:gd name="connsiteY65" fmla="*/ 4851400 h 5257800"/>
                <a:gd name="connsiteX66" fmla="*/ 228600 w 5895646"/>
                <a:gd name="connsiteY66" fmla="*/ 4927600 h 5257800"/>
                <a:gd name="connsiteX67" fmla="*/ 165100 w 5895646"/>
                <a:gd name="connsiteY67" fmla="*/ 5016500 h 5257800"/>
                <a:gd name="connsiteX68" fmla="*/ 101600 w 5895646"/>
                <a:gd name="connsiteY68" fmla="*/ 5143500 h 5257800"/>
                <a:gd name="connsiteX69" fmla="*/ 76200 w 5895646"/>
                <a:gd name="connsiteY69" fmla="*/ 5181600 h 5257800"/>
                <a:gd name="connsiteX70" fmla="*/ 38100 w 5895646"/>
                <a:gd name="connsiteY70" fmla="*/ 5207000 h 5257800"/>
                <a:gd name="connsiteX71" fmla="*/ 0 w 5895646"/>
                <a:gd name="connsiteY71" fmla="*/ 5257800 h 5257800"/>
                <a:gd name="connsiteX0" fmla="*/ 50800 w 5899396"/>
                <a:gd name="connsiteY0" fmla="*/ 0 h 5257800"/>
                <a:gd name="connsiteX1" fmla="*/ 2901950 w 5899396"/>
                <a:gd name="connsiteY1" fmla="*/ 1314450 h 5257800"/>
                <a:gd name="connsiteX2" fmla="*/ 2921000 w 5899396"/>
                <a:gd name="connsiteY2" fmla="*/ 1384300 h 5257800"/>
                <a:gd name="connsiteX3" fmla="*/ 5708650 w 5899396"/>
                <a:gd name="connsiteY3" fmla="*/ 2654300 h 5257800"/>
                <a:gd name="connsiteX4" fmla="*/ 5651500 w 5899396"/>
                <a:gd name="connsiteY4" fmla="*/ 2717800 h 5257800"/>
                <a:gd name="connsiteX5" fmla="*/ 5638800 w 5899396"/>
                <a:gd name="connsiteY5" fmla="*/ 2755900 h 5257800"/>
                <a:gd name="connsiteX6" fmla="*/ 5600700 w 5899396"/>
                <a:gd name="connsiteY6" fmla="*/ 2768600 h 5257800"/>
                <a:gd name="connsiteX7" fmla="*/ 5562600 w 5899396"/>
                <a:gd name="connsiteY7" fmla="*/ 2794000 h 5257800"/>
                <a:gd name="connsiteX8" fmla="*/ 5473700 w 5899396"/>
                <a:gd name="connsiteY8" fmla="*/ 2819400 h 5257800"/>
                <a:gd name="connsiteX9" fmla="*/ 5359400 w 5899396"/>
                <a:gd name="connsiteY9" fmla="*/ 2870200 h 5257800"/>
                <a:gd name="connsiteX10" fmla="*/ 5270500 w 5899396"/>
                <a:gd name="connsiteY10" fmla="*/ 2933700 h 5257800"/>
                <a:gd name="connsiteX11" fmla="*/ 5245100 w 5899396"/>
                <a:gd name="connsiteY11" fmla="*/ 2984500 h 5257800"/>
                <a:gd name="connsiteX12" fmla="*/ 5232400 w 5899396"/>
                <a:gd name="connsiteY12" fmla="*/ 3022600 h 5257800"/>
                <a:gd name="connsiteX13" fmla="*/ 5181600 w 5899396"/>
                <a:gd name="connsiteY13" fmla="*/ 3098800 h 5257800"/>
                <a:gd name="connsiteX14" fmla="*/ 5168900 w 5899396"/>
                <a:gd name="connsiteY14" fmla="*/ 3136900 h 5257800"/>
                <a:gd name="connsiteX15" fmla="*/ 5130800 w 5899396"/>
                <a:gd name="connsiteY15" fmla="*/ 3162300 h 5257800"/>
                <a:gd name="connsiteX16" fmla="*/ 5054600 w 5899396"/>
                <a:gd name="connsiteY16" fmla="*/ 3238500 h 5257800"/>
                <a:gd name="connsiteX17" fmla="*/ 5016500 w 5899396"/>
                <a:gd name="connsiteY17" fmla="*/ 3263900 h 5257800"/>
                <a:gd name="connsiteX18" fmla="*/ 4965700 w 5899396"/>
                <a:gd name="connsiteY18" fmla="*/ 3314700 h 5257800"/>
                <a:gd name="connsiteX19" fmla="*/ 4927600 w 5899396"/>
                <a:gd name="connsiteY19" fmla="*/ 3327400 h 5257800"/>
                <a:gd name="connsiteX20" fmla="*/ 4851400 w 5899396"/>
                <a:gd name="connsiteY20" fmla="*/ 3390900 h 5257800"/>
                <a:gd name="connsiteX21" fmla="*/ 4762500 w 5899396"/>
                <a:gd name="connsiteY21" fmla="*/ 3454400 h 5257800"/>
                <a:gd name="connsiteX22" fmla="*/ 4711700 w 5899396"/>
                <a:gd name="connsiteY22" fmla="*/ 3467100 h 5257800"/>
                <a:gd name="connsiteX23" fmla="*/ 4635500 w 5899396"/>
                <a:gd name="connsiteY23" fmla="*/ 3492500 h 5257800"/>
                <a:gd name="connsiteX24" fmla="*/ 4445000 w 5899396"/>
                <a:gd name="connsiteY24" fmla="*/ 3530600 h 5257800"/>
                <a:gd name="connsiteX25" fmla="*/ 4394200 w 5899396"/>
                <a:gd name="connsiteY25" fmla="*/ 3556000 h 5257800"/>
                <a:gd name="connsiteX26" fmla="*/ 4241800 w 5899396"/>
                <a:gd name="connsiteY26" fmla="*/ 3581400 h 5257800"/>
                <a:gd name="connsiteX27" fmla="*/ 4203700 w 5899396"/>
                <a:gd name="connsiteY27" fmla="*/ 3606800 h 5257800"/>
                <a:gd name="connsiteX28" fmla="*/ 4038600 w 5899396"/>
                <a:gd name="connsiteY28" fmla="*/ 3657600 h 5257800"/>
                <a:gd name="connsiteX29" fmla="*/ 3962400 w 5899396"/>
                <a:gd name="connsiteY29" fmla="*/ 3708400 h 5257800"/>
                <a:gd name="connsiteX30" fmla="*/ 3810000 w 5899396"/>
                <a:gd name="connsiteY30" fmla="*/ 3746500 h 5257800"/>
                <a:gd name="connsiteX31" fmla="*/ 3759200 w 5899396"/>
                <a:gd name="connsiteY31" fmla="*/ 3771900 h 5257800"/>
                <a:gd name="connsiteX32" fmla="*/ 3619500 w 5899396"/>
                <a:gd name="connsiteY32" fmla="*/ 3835400 h 5257800"/>
                <a:gd name="connsiteX33" fmla="*/ 3543300 w 5899396"/>
                <a:gd name="connsiteY33" fmla="*/ 3873500 h 5257800"/>
                <a:gd name="connsiteX34" fmla="*/ 3479800 w 5899396"/>
                <a:gd name="connsiteY34" fmla="*/ 3898900 h 5257800"/>
                <a:gd name="connsiteX35" fmla="*/ 3403600 w 5899396"/>
                <a:gd name="connsiteY35" fmla="*/ 3911600 h 5257800"/>
                <a:gd name="connsiteX36" fmla="*/ 3340100 w 5899396"/>
                <a:gd name="connsiteY36" fmla="*/ 3924300 h 5257800"/>
                <a:gd name="connsiteX37" fmla="*/ 3302000 w 5899396"/>
                <a:gd name="connsiteY37" fmla="*/ 3937000 h 5257800"/>
                <a:gd name="connsiteX38" fmla="*/ 3124200 w 5899396"/>
                <a:gd name="connsiteY38" fmla="*/ 3962400 h 5257800"/>
                <a:gd name="connsiteX39" fmla="*/ 2679700 w 5899396"/>
                <a:gd name="connsiteY39" fmla="*/ 3987800 h 5257800"/>
                <a:gd name="connsiteX40" fmla="*/ 2603500 w 5899396"/>
                <a:gd name="connsiteY40" fmla="*/ 4000500 h 5257800"/>
                <a:gd name="connsiteX41" fmla="*/ 2387600 w 5899396"/>
                <a:gd name="connsiteY41" fmla="*/ 4025900 h 5257800"/>
                <a:gd name="connsiteX42" fmla="*/ 2184400 w 5899396"/>
                <a:gd name="connsiteY42" fmla="*/ 4051300 h 5257800"/>
                <a:gd name="connsiteX43" fmla="*/ 2044700 w 5899396"/>
                <a:gd name="connsiteY43" fmla="*/ 4076700 h 5257800"/>
                <a:gd name="connsiteX44" fmla="*/ 1993900 w 5899396"/>
                <a:gd name="connsiteY44" fmla="*/ 4089400 h 5257800"/>
                <a:gd name="connsiteX45" fmla="*/ 1892300 w 5899396"/>
                <a:gd name="connsiteY45" fmla="*/ 4102100 h 5257800"/>
                <a:gd name="connsiteX46" fmla="*/ 1714500 w 5899396"/>
                <a:gd name="connsiteY46" fmla="*/ 4127500 h 5257800"/>
                <a:gd name="connsiteX47" fmla="*/ 1676400 w 5899396"/>
                <a:gd name="connsiteY47" fmla="*/ 4152900 h 5257800"/>
                <a:gd name="connsiteX48" fmla="*/ 1549400 w 5899396"/>
                <a:gd name="connsiteY48" fmla="*/ 4165600 h 5257800"/>
                <a:gd name="connsiteX49" fmla="*/ 1333500 w 5899396"/>
                <a:gd name="connsiteY49" fmla="*/ 4203700 h 5257800"/>
                <a:gd name="connsiteX50" fmla="*/ 1130300 w 5899396"/>
                <a:gd name="connsiteY50" fmla="*/ 4229100 h 5257800"/>
                <a:gd name="connsiteX51" fmla="*/ 1079500 w 5899396"/>
                <a:gd name="connsiteY51" fmla="*/ 4241800 h 5257800"/>
                <a:gd name="connsiteX52" fmla="*/ 1003300 w 5899396"/>
                <a:gd name="connsiteY52" fmla="*/ 4254500 h 5257800"/>
                <a:gd name="connsiteX53" fmla="*/ 927100 w 5899396"/>
                <a:gd name="connsiteY53" fmla="*/ 4279900 h 5257800"/>
                <a:gd name="connsiteX54" fmla="*/ 838200 w 5899396"/>
                <a:gd name="connsiteY54" fmla="*/ 4343400 h 5257800"/>
                <a:gd name="connsiteX55" fmla="*/ 749300 w 5899396"/>
                <a:gd name="connsiteY55" fmla="*/ 4406900 h 5257800"/>
                <a:gd name="connsiteX56" fmla="*/ 711200 w 5899396"/>
                <a:gd name="connsiteY56" fmla="*/ 4419600 h 5257800"/>
                <a:gd name="connsiteX57" fmla="*/ 635000 w 5899396"/>
                <a:gd name="connsiteY57" fmla="*/ 4483100 h 5257800"/>
                <a:gd name="connsiteX58" fmla="*/ 584200 w 5899396"/>
                <a:gd name="connsiteY58" fmla="*/ 4521200 h 5257800"/>
                <a:gd name="connsiteX59" fmla="*/ 508000 w 5899396"/>
                <a:gd name="connsiteY59" fmla="*/ 4572000 h 5257800"/>
                <a:gd name="connsiteX60" fmla="*/ 457200 w 5899396"/>
                <a:gd name="connsiteY60" fmla="*/ 4622800 h 5257800"/>
                <a:gd name="connsiteX61" fmla="*/ 381000 w 5899396"/>
                <a:gd name="connsiteY61" fmla="*/ 4699000 h 5257800"/>
                <a:gd name="connsiteX62" fmla="*/ 330200 w 5899396"/>
                <a:gd name="connsiteY62" fmla="*/ 4775200 h 5257800"/>
                <a:gd name="connsiteX63" fmla="*/ 317500 w 5899396"/>
                <a:gd name="connsiteY63" fmla="*/ 4813300 h 5257800"/>
                <a:gd name="connsiteX64" fmla="*/ 279400 w 5899396"/>
                <a:gd name="connsiteY64" fmla="*/ 4851400 h 5257800"/>
                <a:gd name="connsiteX65" fmla="*/ 228600 w 5899396"/>
                <a:gd name="connsiteY65" fmla="*/ 4927600 h 5257800"/>
                <a:gd name="connsiteX66" fmla="*/ 165100 w 5899396"/>
                <a:gd name="connsiteY66" fmla="*/ 5016500 h 5257800"/>
                <a:gd name="connsiteX67" fmla="*/ 101600 w 5899396"/>
                <a:gd name="connsiteY67" fmla="*/ 5143500 h 5257800"/>
                <a:gd name="connsiteX68" fmla="*/ 76200 w 5899396"/>
                <a:gd name="connsiteY68" fmla="*/ 5181600 h 5257800"/>
                <a:gd name="connsiteX69" fmla="*/ 38100 w 5899396"/>
                <a:gd name="connsiteY69" fmla="*/ 5207000 h 5257800"/>
                <a:gd name="connsiteX70" fmla="*/ 0 w 5899396"/>
                <a:gd name="connsiteY70" fmla="*/ 5257800 h 5257800"/>
                <a:gd name="connsiteX0" fmla="*/ 50800 w 5900802"/>
                <a:gd name="connsiteY0" fmla="*/ 0 h 5257800"/>
                <a:gd name="connsiteX1" fmla="*/ 2901950 w 5900802"/>
                <a:gd name="connsiteY1" fmla="*/ 1314450 h 5257800"/>
                <a:gd name="connsiteX2" fmla="*/ 5708650 w 5900802"/>
                <a:gd name="connsiteY2" fmla="*/ 2654300 h 5257800"/>
                <a:gd name="connsiteX3" fmla="*/ 5651500 w 5900802"/>
                <a:gd name="connsiteY3" fmla="*/ 2717800 h 5257800"/>
                <a:gd name="connsiteX4" fmla="*/ 5638800 w 5900802"/>
                <a:gd name="connsiteY4" fmla="*/ 2755900 h 5257800"/>
                <a:gd name="connsiteX5" fmla="*/ 5600700 w 5900802"/>
                <a:gd name="connsiteY5" fmla="*/ 2768600 h 5257800"/>
                <a:gd name="connsiteX6" fmla="*/ 5562600 w 5900802"/>
                <a:gd name="connsiteY6" fmla="*/ 2794000 h 5257800"/>
                <a:gd name="connsiteX7" fmla="*/ 5473700 w 5900802"/>
                <a:gd name="connsiteY7" fmla="*/ 2819400 h 5257800"/>
                <a:gd name="connsiteX8" fmla="*/ 5359400 w 5900802"/>
                <a:gd name="connsiteY8" fmla="*/ 2870200 h 5257800"/>
                <a:gd name="connsiteX9" fmla="*/ 5270500 w 5900802"/>
                <a:gd name="connsiteY9" fmla="*/ 2933700 h 5257800"/>
                <a:gd name="connsiteX10" fmla="*/ 5245100 w 5900802"/>
                <a:gd name="connsiteY10" fmla="*/ 2984500 h 5257800"/>
                <a:gd name="connsiteX11" fmla="*/ 5232400 w 5900802"/>
                <a:gd name="connsiteY11" fmla="*/ 3022600 h 5257800"/>
                <a:gd name="connsiteX12" fmla="*/ 5181600 w 5900802"/>
                <a:gd name="connsiteY12" fmla="*/ 3098800 h 5257800"/>
                <a:gd name="connsiteX13" fmla="*/ 5168900 w 5900802"/>
                <a:gd name="connsiteY13" fmla="*/ 3136900 h 5257800"/>
                <a:gd name="connsiteX14" fmla="*/ 5130800 w 5900802"/>
                <a:gd name="connsiteY14" fmla="*/ 3162300 h 5257800"/>
                <a:gd name="connsiteX15" fmla="*/ 5054600 w 5900802"/>
                <a:gd name="connsiteY15" fmla="*/ 3238500 h 5257800"/>
                <a:gd name="connsiteX16" fmla="*/ 5016500 w 5900802"/>
                <a:gd name="connsiteY16" fmla="*/ 3263900 h 5257800"/>
                <a:gd name="connsiteX17" fmla="*/ 4965700 w 5900802"/>
                <a:gd name="connsiteY17" fmla="*/ 3314700 h 5257800"/>
                <a:gd name="connsiteX18" fmla="*/ 4927600 w 5900802"/>
                <a:gd name="connsiteY18" fmla="*/ 3327400 h 5257800"/>
                <a:gd name="connsiteX19" fmla="*/ 4851400 w 5900802"/>
                <a:gd name="connsiteY19" fmla="*/ 3390900 h 5257800"/>
                <a:gd name="connsiteX20" fmla="*/ 4762500 w 5900802"/>
                <a:gd name="connsiteY20" fmla="*/ 3454400 h 5257800"/>
                <a:gd name="connsiteX21" fmla="*/ 4711700 w 5900802"/>
                <a:gd name="connsiteY21" fmla="*/ 3467100 h 5257800"/>
                <a:gd name="connsiteX22" fmla="*/ 4635500 w 5900802"/>
                <a:gd name="connsiteY22" fmla="*/ 3492500 h 5257800"/>
                <a:gd name="connsiteX23" fmla="*/ 4445000 w 5900802"/>
                <a:gd name="connsiteY23" fmla="*/ 3530600 h 5257800"/>
                <a:gd name="connsiteX24" fmla="*/ 4394200 w 5900802"/>
                <a:gd name="connsiteY24" fmla="*/ 3556000 h 5257800"/>
                <a:gd name="connsiteX25" fmla="*/ 4241800 w 5900802"/>
                <a:gd name="connsiteY25" fmla="*/ 3581400 h 5257800"/>
                <a:gd name="connsiteX26" fmla="*/ 4203700 w 5900802"/>
                <a:gd name="connsiteY26" fmla="*/ 3606800 h 5257800"/>
                <a:gd name="connsiteX27" fmla="*/ 4038600 w 5900802"/>
                <a:gd name="connsiteY27" fmla="*/ 3657600 h 5257800"/>
                <a:gd name="connsiteX28" fmla="*/ 3962400 w 5900802"/>
                <a:gd name="connsiteY28" fmla="*/ 3708400 h 5257800"/>
                <a:gd name="connsiteX29" fmla="*/ 3810000 w 5900802"/>
                <a:gd name="connsiteY29" fmla="*/ 3746500 h 5257800"/>
                <a:gd name="connsiteX30" fmla="*/ 3759200 w 5900802"/>
                <a:gd name="connsiteY30" fmla="*/ 3771900 h 5257800"/>
                <a:gd name="connsiteX31" fmla="*/ 3619500 w 5900802"/>
                <a:gd name="connsiteY31" fmla="*/ 3835400 h 5257800"/>
                <a:gd name="connsiteX32" fmla="*/ 3543300 w 5900802"/>
                <a:gd name="connsiteY32" fmla="*/ 3873500 h 5257800"/>
                <a:gd name="connsiteX33" fmla="*/ 3479800 w 5900802"/>
                <a:gd name="connsiteY33" fmla="*/ 3898900 h 5257800"/>
                <a:gd name="connsiteX34" fmla="*/ 3403600 w 5900802"/>
                <a:gd name="connsiteY34" fmla="*/ 3911600 h 5257800"/>
                <a:gd name="connsiteX35" fmla="*/ 3340100 w 5900802"/>
                <a:gd name="connsiteY35" fmla="*/ 3924300 h 5257800"/>
                <a:gd name="connsiteX36" fmla="*/ 3302000 w 5900802"/>
                <a:gd name="connsiteY36" fmla="*/ 3937000 h 5257800"/>
                <a:gd name="connsiteX37" fmla="*/ 3124200 w 5900802"/>
                <a:gd name="connsiteY37" fmla="*/ 3962400 h 5257800"/>
                <a:gd name="connsiteX38" fmla="*/ 2679700 w 5900802"/>
                <a:gd name="connsiteY38" fmla="*/ 3987800 h 5257800"/>
                <a:gd name="connsiteX39" fmla="*/ 2603500 w 5900802"/>
                <a:gd name="connsiteY39" fmla="*/ 4000500 h 5257800"/>
                <a:gd name="connsiteX40" fmla="*/ 2387600 w 5900802"/>
                <a:gd name="connsiteY40" fmla="*/ 4025900 h 5257800"/>
                <a:gd name="connsiteX41" fmla="*/ 2184400 w 5900802"/>
                <a:gd name="connsiteY41" fmla="*/ 4051300 h 5257800"/>
                <a:gd name="connsiteX42" fmla="*/ 2044700 w 5900802"/>
                <a:gd name="connsiteY42" fmla="*/ 4076700 h 5257800"/>
                <a:gd name="connsiteX43" fmla="*/ 1993900 w 5900802"/>
                <a:gd name="connsiteY43" fmla="*/ 4089400 h 5257800"/>
                <a:gd name="connsiteX44" fmla="*/ 1892300 w 5900802"/>
                <a:gd name="connsiteY44" fmla="*/ 4102100 h 5257800"/>
                <a:gd name="connsiteX45" fmla="*/ 1714500 w 5900802"/>
                <a:gd name="connsiteY45" fmla="*/ 4127500 h 5257800"/>
                <a:gd name="connsiteX46" fmla="*/ 1676400 w 5900802"/>
                <a:gd name="connsiteY46" fmla="*/ 4152900 h 5257800"/>
                <a:gd name="connsiteX47" fmla="*/ 1549400 w 5900802"/>
                <a:gd name="connsiteY47" fmla="*/ 4165600 h 5257800"/>
                <a:gd name="connsiteX48" fmla="*/ 1333500 w 5900802"/>
                <a:gd name="connsiteY48" fmla="*/ 4203700 h 5257800"/>
                <a:gd name="connsiteX49" fmla="*/ 1130300 w 5900802"/>
                <a:gd name="connsiteY49" fmla="*/ 4229100 h 5257800"/>
                <a:gd name="connsiteX50" fmla="*/ 1079500 w 5900802"/>
                <a:gd name="connsiteY50" fmla="*/ 4241800 h 5257800"/>
                <a:gd name="connsiteX51" fmla="*/ 1003300 w 5900802"/>
                <a:gd name="connsiteY51" fmla="*/ 4254500 h 5257800"/>
                <a:gd name="connsiteX52" fmla="*/ 927100 w 5900802"/>
                <a:gd name="connsiteY52" fmla="*/ 4279900 h 5257800"/>
                <a:gd name="connsiteX53" fmla="*/ 838200 w 5900802"/>
                <a:gd name="connsiteY53" fmla="*/ 4343400 h 5257800"/>
                <a:gd name="connsiteX54" fmla="*/ 749300 w 5900802"/>
                <a:gd name="connsiteY54" fmla="*/ 4406900 h 5257800"/>
                <a:gd name="connsiteX55" fmla="*/ 711200 w 5900802"/>
                <a:gd name="connsiteY55" fmla="*/ 4419600 h 5257800"/>
                <a:gd name="connsiteX56" fmla="*/ 635000 w 5900802"/>
                <a:gd name="connsiteY56" fmla="*/ 4483100 h 5257800"/>
                <a:gd name="connsiteX57" fmla="*/ 584200 w 5900802"/>
                <a:gd name="connsiteY57" fmla="*/ 4521200 h 5257800"/>
                <a:gd name="connsiteX58" fmla="*/ 508000 w 5900802"/>
                <a:gd name="connsiteY58" fmla="*/ 4572000 h 5257800"/>
                <a:gd name="connsiteX59" fmla="*/ 457200 w 5900802"/>
                <a:gd name="connsiteY59" fmla="*/ 4622800 h 5257800"/>
                <a:gd name="connsiteX60" fmla="*/ 381000 w 5900802"/>
                <a:gd name="connsiteY60" fmla="*/ 4699000 h 5257800"/>
                <a:gd name="connsiteX61" fmla="*/ 330200 w 5900802"/>
                <a:gd name="connsiteY61" fmla="*/ 4775200 h 5257800"/>
                <a:gd name="connsiteX62" fmla="*/ 317500 w 5900802"/>
                <a:gd name="connsiteY62" fmla="*/ 4813300 h 5257800"/>
                <a:gd name="connsiteX63" fmla="*/ 279400 w 5900802"/>
                <a:gd name="connsiteY63" fmla="*/ 4851400 h 5257800"/>
                <a:gd name="connsiteX64" fmla="*/ 228600 w 5900802"/>
                <a:gd name="connsiteY64" fmla="*/ 4927600 h 5257800"/>
                <a:gd name="connsiteX65" fmla="*/ 165100 w 5900802"/>
                <a:gd name="connsiteY65" fmla="*/ 5016500 h 5257800"/>
                <a:gd name="connsiteX66" fmla="*/ 101600 w 5900802"/>
                <a:gd name="connsiteY66" fmla="*/ 5143500 h 5257800"/>
                <a:gd name="connsiteX67" fmla="*/ 76200 w 5900802"/>
                <a:gd name="connsiteY67" fmla="*/ 5181600 h 5257800"/>
                <a:gd name="connsiteX68" fmla="*/ 38100 w 5900802"/>
                <a:gd name="connsiteY68" fmla="*/ 5207000 h 5257800"/>
                <a:gd name="connsiteX69" fmla="*/ 0 w 5900802"/>
                <a:gd name="connsiteY69" fmla="*/ 5257800 h 5257800"/>
                <a:gd name="connsiteX0" fmla="*/ 50800 w 5901740"/>
                <a:gd name="connsiteY0" fmla="*/ 0 h 5257800"/>
                <a:gd name="connsiteX1" fmla="*/ 2889250 w 5901740"/>
                <a:gd name="connsiteY1" fmla="*/ 1333500 h 5257800"/>
                <a:gd name="connsiteX2" fmla="*/ 5708650 w 5901740"/>
                <a:gd name="connsiteY2" fmla="*/ 2654300 h 5257800"/>
                <a:gd name="connsiteX3" fmla="*/ 5651500 w 5901740"/>
                <a:gd name="connsiteY3" fmla="*/ 2717800 h 5257800"/>
                <a:gd name="connsiteX4" fmla="*/ 5638800 w 5901740"/>
                <a:gd name="connsiteY4" fmla="*/ 2755900 h 5257800"/>
                <a:gd name="connsiteX5" fmla="*/ 5600700 w 5901740"/>
                <a:gd name="connsiteY5" fmla="*/ 2768600 h 5257800"/>
                <a:gd name="connsiteX6" fmla="*/ 5562600 w 5901740"/>
                <a:gd name="connsiteY6" fmla="*/ 2794000 h 5257800"/>
                <a:gd name="connsiteX7" fmla="*/ 5473700 w 5901740"/>
                <a:gd name="connsiteY7" fmla="*/ 2819400 h 5257800"/>
                <a:gd name="connsiteX8" fmla="*/ 5359400 w 5901740"/>
                <a:gd name="connsiteY8" fmla="*/ 2870200 h 5257800"/>
                <a:gd name="connsiteX9" fmla="*/ 5270500 w 5901740"/>
                <a:gd name="connsiteY9" fmla="*/ 2933700 h 5257800"/>
                <a:gd name="connsiteX10" fmla="*/ 5245100 w 5901740"/>
                <a:gd name="connsiteY10" fmla="*/ 2984500 h 5257800"/>
                <a:gd name="connsiteX11" fmla="*/ 5232400 w 5901740"/>
                <a:gd name="connsiteY11" fmla="*/ 3022600 h 5257800"/>
                <a:gd name="connsiteX12" fmla="*/ 5181600 w 5901740"/>
                <a:gd name="connsiteY12" fmla="*/ 3098800 h 5257800"/>
                <a:gd name="connsiteX13" fmla="*/ 5168900 w 5901740"/>
                <a:gd name="connsiteY13" fmla="*/ 3136900 h 5257800"/>
                <a:gd name="connsiteX14" fmla="*/ 5130800 w 5901740"/>
                <a:gd name="connsiteY14" fmla="*/ 3162300 h 5257800"/>
                <a:gd name="connsiteX15" fmla="*/ 5054600 w 5901740"/>
                <a:gd name="connsiteY15" fmla="*/ 3238500 h 5257800"/>
                <a:gd name="connsiteX16" fmla="*/ 5016500 w 5901740"/>
                <a:gd name="connsiteY16" fmla="*/ 3263900 h 5257800"/>
                <a:gd name="connsiteX17" fmla="*/ 4965700 w 5901740"/>
                <a:gd name="connsiteY17" fmla="*/ 3314700 h 5257800"/>
                <a:gd name="connsiteX18" fmla="*/ 4927600 w 5901740"/>
                <a:gd name="connsiteY18" fmla="*/ 3327400 h 5257800"/>
                <a:gd name="connsiteX19" fmla="*/ 4851400 w 5901740"/>
                <a:gd name="connsiteY19" fmla="*/ 3390900 h 5257800"/>
                <a:gd name="connsiteX20" fmla="*/ 4762500 w 5901740"/>
                <a:gd name="connsiteY20" fmla="*/ 3454400 h 5257800"/>
                <a:gd name="connsiteX21" fmla="*/ 4711700 w 5901740"/>
                <a:gd name="connsiteY21" fmla="*/ 3467100 h 5257800"/>
                <a:gd name="connsiteX22" fmla="*/ 4635500 w 5901740"/>
                <a:gd name="connsiteY22" fmla="*/ 3492500 h 5257800"/>
                <a:gd name="connsiteX23" fmla="*/ 4445000 w 5901740"/>
                <a:gd name="connsiteY23" fmla="*/ 3530600 h 5257800"/>
                <a:gd name="connsiteX24" fmla="*/ 4394200 w 5901740"/>
                <a:gd name="connsiteY24" fmla="*/ 3556000 h 5257800"/>
                <a:gd name="connsiteX25" fmla="*/ 4241800 w 5901740"/>
                <a:gd name="connsiteY25" fmla="*/ 3581400 h 5257800"/>
                <a:gd name="connsiteX26" fmla="*/ 4203700 w 5901740"/>
                <a:gd name="connsiteY26" fmla="*/ 3606800 h 5257800"/>
                <a:gd name="connsiteX27" fmla="*/ 4038600 w 5901740"/>
                <a:gd name="connsiteY27" fmla="*/ 3657600 h 5257800"/>
                <a:gd name="connsiteX28" fmla="*/ 3962400 w 5901740"/>
                <a:gd name="connsiteY28" fmla="*/ 3708400 h 5257800"/>
                <a:gd name="connsiteX29" fmla="*/ 3810000 w 5901740"/>
                <a:gd name="connsiteY29" fmla="*/ 3746500 h 5257800"/>
                <a:gd name="connsiteX30" fmla="*/ 3759200 w 5901740"/>
                <a:gd name="connsiteY30" fmla="*/ 3771900 h 5257800"/>
                <a:gd name="connsiteX31" fmla="*/ 3619500 w 5901740"/>
                <a:gd name="connsiteY31" fmla="*/ 3835400 h 5257800"/>
                <a:gd name="connsiteX32" fmla="*/ 3543300 w 5901740"/>
                <a:gd name="connsiteY32" fmla="*/ 3873500 h 5257800"/>
                <a:gd name="connsiteX33" fmla="*/ 3479800 w 5901740"/>
                <a:gd name="connsiteY33" fmla="*/ 3898900 h 5257800"/>
                <a:gd name="connsiteX34" fmla="*/ 3403600 w 5901740"/>
                <a:gd name="connsiteY34" fmla="*/ 3911600 h 5257800"/>
                <a:gd name="connsiteX35" fmla="*/ 3340100 w 5901740"/>
                <a:gd name="connsiteY35" fmla="*/ 3924300 h 5257800"/>
                <a:gd name="connsiteX36" fmla="*/ 3302000 w 5901740"/>
                <a:gd name="connsiteY36" fmla="*/ 3937000 h 5257800"/>
                <a:gd name="connsiteX37" fmla="*/ 3124200 w 5901740"/>
                <a:gd name="connsiteY37" fmla="*/ 3962400 h 5257800"/>
                <a:gd name="connsiteX38" fmla="*/ 2679700 w 5901740"/>
                <a:gd name="connsiteY38" fmla="*/ 3987800 h 5257800"/>
                <a:gd name="connsiteX39" fmla="*/ 2603500 w 5901740"/>
                <a:gd name="connsiteY39" fmla="*/ 4000500 h 5257800"/>
                <a:gd name="connsiteX40" fmla="*/ 2387600 w 5901740"/>
                <a:gd name="connsiteY40" fmla="*/ 4025900 h 5257800"/>
                <a:gd name="connsiteX41" fmla="*/ 2184400 w 5901740"/>
                <a:gd name="connsiteY41" fmla="*/ 4051300 h 5257800"/>
                <a:gd name="connsiteX42" fmla="*/ 2044700 w 5901740"/>
                <a:gd name="connsiteY42" fmla="*/ 4076700 h 5257800"/>
                <a:gd name="connsiteX43" fmla="*/ 1993900 w 5901740"/>
                <a:gd name="connsiteY43" fmla="*/ 4089400 h 5257800"/>
                <a:gd name="connsiteX44" fmla="*/ 1892300 w 5901740"/>
                <a:gd name="connsiteY44" fmla="*/ 4102100 h 5257800"/>
                <a:gd name="connsiteX45" fmla="*/ 1714500 w 5901740"/>
                <a:gd name="connsiteY45" fmla="*/ 4127500 h 5257800"/>
                <a:gd name="connsiteX46" fmla="*/ 1676400 w 5901740"/>
                <a:gd name="connsiteY46" fmla="*/ 4152900 h 5257800"/>
                <a:gd name="connsiteX47" fmla="*/ 1549400 w 5901740"/>
                <a:gd name="connsiteY47" fmla="*/ 4165600 h 5257800"/>
                <a:gd name="connsiteX48" fmla="*/ 1333500 w 5901740"/>
                <a:gd name="connsiteY48" fmla="*/ 4203700 h 5257800"/>
                <a:gd name="connsiteX49" fmla="*/ 1130300 w 5901740"/>
                <a:gd name="connsiteY49" fmla="*/ 4229100 h 5257800"/>
                <a:gd name="connsiteX50" fmla="*/ 1079500 w 5901740"/>
                <a:gd name="connsiteY50" fmla="*/ 4241800 h 5257800"/>
                <a:gd name="connsiteX51" fmla="*/ 1003300 w 5901740"/>
                <a:gd name="connsiteY51" fmla="*/ 4254500 h 5257800"/>
                <a:gd name="connsiteX52" fmla="*/ 927100 w 5901740"/>
                <a:gd name="connsiteY52" fmla="*/ 4279900 h 5257800"/>
                <a:gd name="connsiteX53" fmla="*/ 838200 w 5901740"/>
                <a:gd name="connsiteY53" fmla="*/ 4343400 h 5257800"/>
                <a:gd name="connsiteX54" fmla="*/ 749300 w 5901740"/>
                <a:gd name="connsiteY54" fmla="*/ 4406900 h 5257800"/>
                <a:gd name="connsiteX55" fmla="*/ 711200 w 5901740"/>
                <a:gd name="connsiteY55" fmla="*/ 4419600 h 5257800"/>
                <a:gd name="connsiteX56" fmla="*/ 635000 w 5901740"/>
                <a:gd name="connsiteY56" fmla="*/ 4483100 h 5257800"/>
                <a:gd name="connsiteX57" fmla="*/ 584200 w 5901740"/>
                <a:gd name="connsiteY57" fmla="*/ 4521200 h 5257800"/>
                <a:gd name="connsiteX58" fmla="*/ 508000 w 5901740"/>
                <a:gd name="connsiteY58" fmla="*/ 4572000 h 5257800"/>
                <a:gd name="connsiteX59" fmla="*/ 457200 w 5901740"/>
                <a:gd name="connsiteY59" fmla="*/ 4622800 h 5257800"/>
                <a:gd name="connsiteX60" fmla="*/ 381000 w 5901740"/>
                <a:gd name="connsiteY60" fmla="*/ 4699000 h 5257800"/>
                <a:gd name="connsiteX61" fmla="*/ 330200 w 5901740"/>
                <a:gd name="connsiteY61" fmla="*/ 4775200 h 5257800"/>
                <a:gd name="connsiteX62" fmla="*/ 317500 w 5901740"/>
                <a:gd name="connsiteY62" fmla="*/ 4813300 h 5257800"/>
                <a:gd name="connsiteX63" fmla="*/ 279400 w 5901740"/>
                <a:gd name="connsiteY63" fmla="*/ 4851400 h 5257800"/>
                <a:gd name="connsiteX64" fmla="*/ 228600 w 5901740"/>
                <a:gd name="connsiteY64" fmla="*/ 4927600 h 5257800"/>
                <a:gd name="connsiteX65" fmla="*/ 165100 w 5901740"/>
                <a:gd name="connsiteY65" fmla="*/ 5016500 h 5257800"/>
                <a:gd name="connsiteX66" fmla="*/ 101600 w 5901740"/>
                <a:gd name="connsiteY66" fmla="*/ 5143500 h 5257800"/>
                <a:gd name="connsiteX67" fmla="*/ 76200 w 5901740"/>
                <a:gd name="connsiteY67" fmla="*/ 5181600 h 5257800"/>
                <a:gd name="connsiteX68" fmla="*/ 38100 w 5901740"/>
                <a:gd name="connsiteY68" fmla="*/ 5207000 h 5257800"/>
                <a:gd name="connsiteX69" fmla="*/ 0 w 5901740"/>
                <a:gd name="connsiteY69" fmla="*/ 5257800 h 5257800"/>
                <a:gd name="connsiteX0" fmla="*/ 50800 w 5901740"/>
                <a:gd name="connsiteY0" fmla="*/ 0 h 5257800"/>
                <a:gd name="connsiteX1" fmla="*/ 2889250 w 5901740"/>
                <a:gd name="connsiteY1" fmla="*/ 1333500 h 5257800"/>
                <a:gd name="connsiteX2" fmla="*/ 5708650 w 5901740"/>
                <a:gd name="connsiteY2" fmla="*/ 2654300 h 5257800"/>
                <a:gd name="connsiteX3" fmla="*/ 5651500 w 5901740"/>
                <a:gd name="connsiteY3" fmla="*/ 2717800 h 5257800"/>
                <a:gd name="connsiteX4" fmla="*/ 5638800 w 5901740"/>
                <a:gd name="connsiteY4" fmla="*/ 2755900 h 5257800"/>
                <a:gd name="connsiteX5" fmla="*/ 5600700 w 5901740"/>
                <a:gd name="connsiteY5" fmla="*/ 2768600 h 5257800"/>
                <a:gd name="connsiteX6" fmla="*/ 5562600 w 5901740"/>
                <a:gd name="connsiteY6" fmla="*/ 2794000 h 5257800"/>
                <a:gd name="connsiteX7" fmla="*/ 5473700 w 5901740"/>
                <a:gd name="connsiteY7" fmla="*/ 2819400 h 5257800"/>
                <a:gd name="connsiteX8" fmla="*/ 5359400 w 5901740"/>
                <a:gd name="connsiteY8" fmla="*/ 2870200 h 5257800"/>
                <a:gd name="connsiteX9" fmla="*/ 5270500 w 5901740"/>
                <a:gd name="connsiteY9" fmla="*/ 2933700 h 5257800"/>
                <a:gd name="connsiteX10" fmla="*/ 5245100 w 5901740"/>
                <a:gd name="connsiteY10" fmla="*/ 2984500 h 5257800"/>
                <a:gd name="connsiteX11" fmla="*/ 5232400 w 5901740"/>
                <a:gd name="connsiteY11" fmla="*/ 3022600 h 5257800"/>
                <a:gd name="connsiteX12" fmla="*/ 5181600 w 5901740"/>
                <a:gd name="connsiteY12" fmla="*/ 3098800 h 5257800"/>
                <a:gd name="connsiteX13" fmla="*/ 5168900 w 5901740"/>
                <a:gd name="connsiteY13" fmla="*/ 3136900 h 5257800"/>
                <a:gd name="connsiteX14" fmla="*/ 5130800 w 5901740"/>
                <a:gd name="connsiteY14" fmla="*/ 3162300 h 5257800"/>
                <a:gd name="connsiteX15" fmla="*/ 5054600 w 5901740"/>
                <a:gd name="connsiteY15" fmla="*/ 3238500 h 5257800"/>
                <a:gd name="connsiteX16" fmla="*/ 5016500 w 5901740"/>
                <a:gd name="connsiteY16" fmla="*/ 3263900 h 5257800"/>
                <a:gd name="connsiteX17" fmla="*/ 4965700 w 5901740"/>
                <a:gd name="connsiteY17" fmla="*/ 3314700 h 5257800"/>
                <a:gd name="connsiteX18" fmla="*/ 4927600 w 5901740"/>
                <a:gd name="connsiteY18" fmla="*/ 3327400 h 5257800"/>
                <a:gd name="connsiteX19" fmla="*/ 4851400 w 5901740"/>
                <a:gd name="connsiteY19" fmla="*/ 3390900 h 5257800"/>
                <a:gd name="connsiteX20" fmla="*/ 4762500 w 5901740"/>
                <a:gd name="connsiteY20" fmla="*/ 3454400 h 5257800"/>
                <a:gd name="connsiteX21" fmla="*/ 4711700 w 5901740"/>
                <a:gd name="connsiteY21" fmla="*/ 3467100 h 5257800"/>
                <a:gd name="connsiteX22" fmla="*/ 4635500 w 5901740"/>
                <a:gd name="connsiteY22" fmla="*/ 3492500 h 5257800"/>
                <a:gd name="connsiteX23" fmla="*/ 4445000 w 5901740"/>
                <a:gd name="connsiteY23" fmla="*/ 3530600 h 5257800"/>
                <a:gd name="connsiteX24" fmla="*/ 4394200 w 5901740"/>
                <a:gd name="connsiteY24" fmla="*/ 3556000 h 5257800"/>
                <a:gd name="connsiteX25" fmla="*/ 4241800 w 5901740"/>
                <a:gd name="connsiteY25" fmla="*/ 3581400 h 5257800"/>
                <a:gd name="connsiteX26" fmla="*/ 4203700 w 5901740"/>
                <a:gd name="connsiteY26" fmla="*/ 3606800 h 5257800"/>
                <a:gd name="connsiteX27" fmla="*/ 4038600 w 5901740"/>
                <a:gd name="connsiteY27" fmla="*/ 3657600 h 5257800"/>
                <a:gd name="connsiteX28" fmla="*/ 3962400 w 5901740"/>
                <a:gd name="connsiteY28" fmla="*/ 3708400 h 5257800"/>
                <a:gd name="connsiteX29" fmla="*/ 3810000 w 5901740"/>
                <a:gd name="connsiteY29" fmla="*/ 3746500 h 5257800"/>
                <a:gd name="connsiteX30" fmla="*/ 3759200 w 5901740"/>
                <a:gd name="connsiteY30" fmla="*/ 3771900 h 5257800"/>
                <a:gd name="connsiteX31" fmla="*/ 3619500 w 5901740"/>
                <a:gd name="connsiteY31" fmla="*/ 3835400 h 5257800"/>
                <a:gd name="connsiteX32" fmla="*/ 3543300 w 5901740"/>
                <a:gd name="connsiteY32" fmla="*/ 3873500 h 5257800"/>
                <a:gd name="connsiteX33" fmla="*/ 3479800 w 5901740"/>
                <a:gd name="connsiteY33" fmla="*/ 3898900 h 5257800"/>
                <a:gd name="connsiteX34" fmla="*/ 3403600 w 5901740"/>
                <a:gd name="connsiteY34" fmla="*/ 3911600 h 5257800"/>
                <a:gd name="connsiteX35" fmla="*/ 3340100 w 5901740"/>
                <a:gd name="connsiteY35" fmla="*/ 3924300 h 5257800"/>
                <a:gd name="connsiteX36" fmla="*/ 3302000 w 5901740"/>
                <a:gd name="connsiteY36" fmla="*/ 3937000 h 5257800"/>
                <a:gd name="connsiteX37" fmla="*/ 3124200 w 5901740"/>
                <a:gd name="connsiteY37" fmla="*/ 3962400 h 5257800"/>
                <a:gd name="connsiteX38" fmla="*/ 2679700 w 5901740"/>
                <a:gd name="connsiteY38" fmla="*/ 3987800 h 5257800"/>
                <a:gd name="connsiteX39" fmla="*/ 2603500 w 5901740"/>
                <a:gd name="connsiteY39" fmla="*/ 4000500 h 5257800"/>
                <a:gd name="connsiteX40" fmla="*/ 2387600 w 5901740"/>
                <a:gd name="connsiteY40" fmla="*/ 4025900 h 5257800"/>
                <a:gd name="connsiteX41" fmla="*/ 2184400 w 5901740"/>
                <a:gd name="connsiteY41" fmla="*/ 4051300 h 5257800"/>
                <a:gd name="connsiteX42" fmla="*/ 2044700 w 5901740"/>
                <a:gd name="connsiteY42" fmla="*/ 4076700 h 5257800"/>
                <a:gd name="connsiteX43" fmla="*/ 1993900 w 5901740"/>
                <a:gd name="connsiteY43" fmla="*/ 4089400 h 5257800"/>
                <a:gd name="connsiteX44" fmla="*/ 1892300 w 5901740"/>
                <a:gd name="connsiteY44" fmla="*/ 4102100 h 5257800"/>
                <a:gd name="connsiteX45" fmla="*/ 1714500 w 5901740"/>
                <a:gd name="connsiteY45" fmla="*/ 4127500 h 5257800"/>
                <a:gd name="connsiteX46" fmla="*/ 1676400 w 5901740"/>
                <a:gd name="connsiteY46" fmla="*/ 4152900 h 5257800"/>
                <a:gd name="connsiteX47" fmla="*/ 1549400 w 5901740"/>
                <a:gd name="connsiteY47" fmla="*/ 4165600 h 5257800"/>
                <a:gd name="connsiteX48" fmla="*/ 1333500 w 5901740"/>
                <a:gd name="connsiteY48" fmla="*/ 4203700 h 5257800"/>
                <a:gd name="connsiteX49" fmla="*/ 1130300 w 5901740"/>
                <a:gd name="connsiteY49" fmla="*/ 4229100 h 5257800"/>
                <a:gd name="connsiteX50" fmla="*/ 1079500 w 5901740"/>
                <a:gd name="connsiteY50" fmla="*/ 4241800 h 5257800"/>
                <a:gd name="connsiteX51" fmla="*/ 1003300 w 5901740"/>
                <a:gd name="connsiteY51" fmla="*/ 4254500 h 5257800"/>
                <a:gd name="connsiteX52" fmla="*/ 927100 w 5901740"/>
                <a:gd name="connsiteY52" fmla="*/ 4279900 h 5257800"/>
                <a:gd name="connsiteX53" fmla="*/ 838200 w 5901740"/>
                <a:gd name="connsiteY53" fmla="*/ 4343400 h 5257800"/>
                <a:gd name="connsiteX54" fmla="*/ 749300 w 5901740"/>
                <a:gd name="connsiteY54" fmla="*/ 4406900 h 5257800"/>
                <a:gd name="connsiteX55" fmla="*/ 711200 w 5901740"/>
                <a:gd name="connsiteY55" fmla="*/ 4419600 h 5257800"/>
                <a:gd name="connsiteX56" fmla="*/ 635000 w 5901740"/>
                <a:gd name="connsiteY56" fmla="*/ 4483100 h 5257800"/>
                <a:gd name="connsiteX57" fmla="*/ 584200 w 5901740"/>
                <a:gd name="connsiteY57" fmla="*/ 4521200 h 5257800"/>
                <a:gd name="connsiteX58" fmla="*/ 508000 w 5901740"/>
                <a:gd name="connsiteY58" fmla="*/ 4572000 h 5257800"/>
                <a:gd name="connsiteX59" fmla="*/ 457200 w 5901740"/>
                <a:gd name="connsiteY59" fmla="*/ 4622800 h 5257800"/>
                <a:gd name="connsiteX60" fmla="*/ 381000 w 5901740"/>
                <a:gd name="connsiteY60" fmla="*/ 4699000 h 5257800"/>
                <a:gd name="connsiteX61" fmla="*/ 330200 w 5901740"/>
                <a:gd name="connsiteY61" fmla="*/ 4775200 h 5257800"/>
                <a:gd name="connsiteX62" fmla="*/ 317500 w 5901740"/>
                <a:gd name="connsiteY62" fmla="*/ 4813300 h 5257800"/>
                <a:gd name="connsiteX63" fmla="*/ 279400 w 5901740"/>
                <a:gd name="connsiteY63" fmla="*/ 4851400 h 5257800"/>
                <a:gd name="connsiteX64" fmla="*/ 228600 w 5901740"/>
                <a:gd name="connsiteY64" fmla="*/ 4927600 h 5257800"/>
                <a:gd name="connsiteX65" fmla="*/ 165100 w 5901740"/>
                <a:gd name="connsiteY65" fmla="*/ 5016500 h 5257800"/>
                <a:gd name="connsiteX66" fmla="*/ 101600 w 5901740"/>
                <a:gd name="connsiteY66" fmla="*/ 5143500 h 5257800"/>
                <a:gd name="connsiteX67" fmla="*/ 76200 w 5901740"/>
                <a:gd name="connsiteY67" fmla="*/ 5181600 h 5257800"/>
                <a:gd name="connsiteX68" fmla="*/ 38100 w 5901740"/>
                <a:gd name="connsiteY68" fmla="*/ 5207000 h 5257800"/>
                <a:gd name="connsiteX69" fmla="*/ 0 w 5901740"/>
                <a:gd name="connsiteY69" fmla="*/ 5257800 h 5257800"/>
                <a:gd name="connsiteX0" fmla="*/ 50800 w 5758011"/>
                <a:gd name="connsiteY0" fmla="*/ 0 h 5257800"/>
                <a:gd name="connsiteX1" fmla="*/ 2889250 w 5758011"/>
                <a:gd name="connsiteY1" fmla="*/ 1333500 h 5257800"/>
                <a:gd name="connsiteX2" fmla="*/ 5708650 w 5758011"/>
                <a:gd name="connsiteY2" fmla="*/ 2654300 h 5257800"/>
                <a:gd name="connsiteX3" fmla="*/ 5651500 w 5758011"/>
                <a:gd name="connsiteY3" fmla="*/ 2717800 h 5257800"/>
                <a:gd name="connsiteX4" fmla="*/ 5638800 w 5758011"/>
                <a:gd name="connsiteY4" fmla="*/ 2755900 h 5257800"/>
                <a:gd name="connsiteX5" fmla="*/ 5600700 w 5758011"/>
                <a:gd name="connsiteY5" fmla="*/ 2768600 h 5257800"/>
                <a:gd name="connsiteX6" fmla="*/ 5562600 w 5758011"/>
                <a:gd name="connsiteY6" fmla="*/ 2794000 h 5257800"/>
                <a:gd name="connsiteX7" fmla="*/ 5473700 w 5758011"/>
                <a:gd name="connsiteY7" fmla="*/ 2819400 h 5257800"/>
                <a:gd name="connsiteX8" fmla="*/ 5359400 w 5758011"/>
                <a:gd name="connsiteY8" fmla="*/ 2870200 h 5257800"/>
                <a:gd name="connsiteX9" fmla="*/ 5270500 w 5758011"/>
                <a:gd name="connsiteY9" fmla="*/ 2933700 h 5257800"/>
                <a:gd name="connsiteX10" fmla="*/ 5245100 w 5758011"/>
                <a:gd name="connsiteY10" fmla="*/ 2984500 h 5257800"/>
                <a:gd name="connsiteX11" fmla="*/ 5232400 w 5758011"/>
                <a:gd name="connsiteY11" fmla="*/ 3022600 h 5257800"/>
                <a:gd name="connsiteX12" fmla="*/ 5181600 w 5758011"/>
                <a:gd name="connsiteY12" fmla="*/ 3098800 h 5257800"/>
                <a:gd name="connsiteX13" fmla="*/ 5168900 w 5758011"/>
                <a:gd name="connsiteY13" fmla="*/ 3136900 h 5257800"/>
                <a:gd name="connsiteX14" fmla="*/ 5130800 w 5758011"/>
                <a:gd name="connsiteY14" fmla="*/ 3162300 h 5257800"/>
                <a:gd name="connsiteX15" fmla="*/ 5054600 w 5758011"/>
                <a:gd name="connsiteY15" fmla="*/ 3238500 h 5257800"/>
                <a:gd name="connsiteX16" fmla="*/ 5016500 w 5758011"/>
                <a:gd name="connsiteY16" fmla="*/ 3263900 h 5257800"/>
                <a:gd name="connsiteX17" fmla="*/ 4965700 w 5758011"/>
                <a:gd name="connsiteY17" fmla="*/ 3314700 h 5257800"/>
                <a:gd name="connsiteX18" fmla="*/ 4927600 w 5758011"/>
                <a:gd name="connsiteY18" fmla="*/ 3327400 h 5257800"/>
                <a:gd name="connsiteX19" fmla="*/ 4851400 w 5758011"/>
                <a:gd name="connsiteY19" fmla="*/ 3390900 h 5257800"/>
                <a:gd name="connsiteX20" fmla="*/ 4762500 w 5758011"/>
                <a:gd name="connsiteY20" fmla="*/ 3454400 h 5257800"/>
                <a:gd name="connsiteX21" fmla="*/ 4711700 w 5758011"/>
                <a:gd name="connsiteY21" fmla="*/ 3467100 h 5257800"/>
                <a:gd name="connsiteX22" fmla="*/ 4635500 w 5758011"/>
                <a:gd name="connsiteY22" fmla="*/ 3492500 h 5257800"/>
                <a:gd name="connsiteX23" fmla="*/ 4445000 w 5758011"/>
                <a:gd name="connsiteY23" fmla="*/ 3530600 h 5257800"/>
                <a:gd name="connsiteX24" fmla="*/ 4394200 w 5758011"/>
                <a:gd name="connsiteY24" fmla="*/ 3556000 h 5257800"/>
                <a:gd name="connsiteX25" fmla="*/ 4241800 w 5758011"/>
                <a:gd name="connsiteY25" fmla="*/ 3581400 h 5257800"/>
                <a:gd name="connsiteX26" fmla="*/ 4203700 w 5758011"/>
                <a:gd name="connsiteY26" fmla="*/ 3606800 h 5257800"/>
                <a:gd name="connsiteX27" fmla="*/ 4038600 w 5758011"/>
                <a:gd name="connsiteY27" fmla="*/ 3657600 h 5257800"/>
                <a:gd name="connsiteX28" fmla="*/ 3962400 w 5758011"/>
                <a:gd name="connsiteY28" fmla="*/ 3708400 h 5257800"/>
                <a:gd name="connsiteX29" fmla="*/ 3810000 w 5758011"/>
                <a:gd name="connsiteY29" fmla="*/ 3746500 h 5257800"/>
                <a:gd name="connsiteX30" fmla="*/ 3759200 w 5758011"/>
                <a:gd name="connsiteY30" fmla="*/ 3771900 h 5257800"/>
                <a:gd name="connsiteX31" fmla="*/ 3619500 w 5758011"/>
                <a:gd name="connsiteY31" fmla="*/ 3835400 h 5257800"/>
                <a:gd name="connsiteX32" fmla="*/ 3543300 w 5758011"/>
                <a:gd name="connsiteY32" fmla="*/ 3873500 h 5257800"/>
                <a:gd name="connsiteX33" fmla="*/ 3479800 w 5758011"/>
                <a:gd name="connsiteY33" fmla="*/ 3898900 h 5257800"/>
                <a:gd name="connsiteX34" fmla="*/ 3403600 w 5758011"/>
                <a:gd name="connsiteY34" fmla="*/ 3911600 h 5257800"/>
                <a:gd name="connsiteX35" fmla="*/ 3340100 w 5758011"/>
                <a:gd name="connsiteY35" fmla="*/ 3924300 h 5257800"/>
                <a:gd name="connsiteX36" fmla="*/ 3302000 w 5758011"/>
                <a:gd name="connsiteY36" fmla="*/ 3937000 h 5257800"/>
                <a:gd name="connsiteX37" fmla="*/ 3124200 w 5758011"/>
                <a:gd name="connsiteY37" fmla="*/ 3962400 h 5257800"/>
                <a:gd name="connsiteX38" fmla="*/ 2679700 w 5758011"/>
                <a:gd name="connsiteY38" fmla="*/ 3987800 h 5257800"/>
                <a:gd name="connsiteX39" fmla="*/ 2603500 w 5758011"/>
                <a:gd name="connsiteY39" fmla="*/ 4000500 h 5257800"/>
                <a:gd name="connsiteX40" fmla="*/ 2387600 w 5758011"/>
                <a:gd name="connsiteY40" fmla="*/ 4025900 h 5257800"/>
                <a:gd name="connsiteX41" fmla="*/ 2184400 w 5758011"/>
                <a:gd name="connsiteY41" fmla="*/ 4051300 h 5257800"/>
                <a:gd name="connsiteX42" fmla="*/ 2044700 w 5758011"/>
                <a:gd name="connsiteY42" fmla="*/ 4076700 h 5257800"/>
                <a:gd name="connsiteX43" fmla="*/ 1993900 w 5758011"/>
                <a:gd name="connsiteY43" fmla="*/ 4089400 h 5257800"/>
                <a:gd name="connsiteX44" fmla="*/ 1892300 w 5758011"/>
                <a:gd name="connsiteY44" fmla="*/ 4102100 h 5257800"/>
                <a:gd name="connsiteX45" fmla="*/ 1714500 w 5758011"/>
                <a:gd name="connsiteY45" fmla="*/ 4127500 h 5257800"/>
                <a:gd name="connsiteX46" fmla="*/ 1676400 w 5758011"/>
                <a:gd name="connsiteY46" fmla="*/ 4152900 h 5257800"/>
                <a:gd name="connsiteX47" fmla="*/ 1549400 w 5758011"/>
                <a:gd name="connsiteY47" fmla="*/ 4165600 h 5257800"/>
                <a:gd name="connsiteX48" fmla="*/ 1333500 w 5758011"/>
                <a:gd name="connsiteY48" fmla="*/ 4203700 h 5257800"/>
                <a:gd name="connsiteX49" fmla="*/ 1130300 w 5758011"/>
                <a:gd name="connsiteY49" fmla="*/ 4229100 h 5257800"/>
                <a:gd name="connsiteX50" fmla="*/ 1079500 w 5758011"/>
                <a:gd name="connsiteY50" fmla="*/ 4241800 h 5257800"/>
                <a:gd name="connsiteX51" fmla="*/ 1003300 w 5758011"/>
                <a:gd name="connsiteY51" fmla="*/ 4254500 h 5257800"/>
                <a:gd name="connsiteX52" fmla="*/ 927100 w 5758011"/>
                <a:gd name="connsiteY52" fmla="*/ 4279900 h 5257800"/>
                <a:gd name="connsiteX53" fmla="*/ 838200 w 5758011"/>
                <a:gd name="connsiteY53" fmla="*/ 4343400 h 5257800"/>
                <a:gd name="connsiteX54" fmla="*/ 749300 w 5758011"/>
                <a:gd name="connsiteY54" fmla="*/ 4406900 h 5257800"/>
                <a:gd name="connsiteX55" fmla="*/ 711200 w 5758011"/>
                <a:gd name="connsiteY55" fmla="*/ 4419600 h 5257800"/>
                <a:gd name="connsiteX56" fmla="*/ 635000 w 5758011"/>
                <a:gd name="connsiteY56" fmla="*/ 4483100 h 5257800"/>
                <a:gd name="connsiteX57" fmla="*/ 584200 w 5758011"/>
                <a:gd name="connsiteY57" fmla="*/ 4521200 h 5257800"/>
                <a:gd name="connsiteX58" fmla="*/ 508000 w 5758011"/>
                <a:gd name="connsiteY58" fmla="*/ 4572000 h 5257800"/>
                <a:gd name="connsiteX59" fmla="*/ 457200 w 5758011"/>
                <a:gd name="connsiteY59" fmla="*/ 4622800 h 5257800"/>
                <a:gd name="connsiteX60" fmla="*/ 381000 w 5758011"/>
                <a:gd name="connsiteY60" fmla="*/ 4699000 h 5257800"/>
                <a:gd name="connsiteX61" fmla="*/ 330200 w 5758011"/>
                <a:gd name="connsiteY61" fmla="*/ 4775200 h 5257800"/>
                <a:gd name="connsiteX62" fmla="*/ 317500 w 5758011"/>
                <a:gd name="connsiteY62" fmla="*/ 4813300 h 5257800"/>
                <a:gd name="connsiteX63" fmla="*/ 279400 w 5758011"/>
                <a:gd name="connsiteY63" fmla="*/ 4851400 h 5257800"/>
                <a:gd name="connsiteX64" fmla="*/ 228600 w 5758011"/>
                <a:gd name="connsiteY64" fmla="*/ 4927600 h 5257800"/>
                <a:gd name="connsiteX65" fmla="*/ 165100 w 5758011"/>
                <a:gd name="connsiteY65" fmla="*/ 5016500 h 5257800"/>
                <a:gd name="connsiteX66" fmla="*/ 101600 w 5758011"/>
                <a:gd name="connsiteY66" fmla="*/ 5143500 h 5257800"/>
                <a:gd name="connsiteX67" fmla="*/ 76200 w 5758011"/>
                <a:gd name="connsiteY67" fmla="*/ 5181600 h 5257800"/>
                <a:gd name="connsiteX68" fmla="*/ 38100 w 5758011"/>
                <a:gd name="connsiteY68" fmla="*/ 5207000 h 5257800"/>
                <a:gd name="connsiteX69" fmla="*/ 0 w 5758011"/>
                <a:gd name="connsiteY69" fmla="*/ 5257800 h 5257800"/>
                <a:gd name="connsiteX0" fmla="*/ 50800 w 5758011"/>
                <a:gd name="connsiteY0" fmla="*/ 0 h 5257800"/>
                <a:gd name="connsiteX1" fmla="*/ 2889250 w 5758011"/>
                <a:gd name="connsiteY1" fmla="*/ 1333500 h 5257800"/>
                <a:gd name="connsiteX2" fmla="*/ 5708650 w 5758011"/>
                <a:gd name="connsiteY2" fmla="*/ 2622550 h 5257800"/>
                <a:gd name="connsiteX3" fmla="*/ 5651500 w 5758011"/>
                <a:gd name="connsiteY3" fmla="*/ 2717800 h 5257800"/>
                <a:gd name="connsiteX4" fmla="*/ 5638800 w 5758011"/>
                <a:gd name="connsiteY4" fmla="*/ 2755900 h 5257800"/>
                <a:gd name="connsiteX5" fmla="*/ 5600700 w 5758011"/>
                <a:gd name="connsiteY5" fmla="*/ 2768600 h 5257800"/>
                <a:gd name="connsiteX6" fmla="*/ 5562600 w 5758011"/>
                <a:gd name="connsiteY6" fmla="*/ 2794000 h 5257800"/>
                <a:gd name="connsiteX7" fmla="*/ 5473700 w 5758011"/>
                <a:gd name="connsiteY7" fmla="*/ 2819400 h 5257800"/>
                <a:gd name="connsiteX8" fmla="*/ 5359400 w 5758011"/>
                <a:gd name="connsiteY8" fmla="*/ 2870200 h 5257800"/>
                <a:gd name="connsiteX9" fmla="*/ 5270500 w 5758011"/>
                <a:gd name="connsiteY9" fmla="*/ 2933700 h 5257800"/>
                <a:gd name="connsiteX10" fmla="*/ 5245100 w 5758011"/>
                <a:gd name="connsiteY10" fmla="*/ 2984500 h 5257800"/>
                <a:gd name="connsiteX11" fmla="*/ 5232400 w 5758011"/>
                <a:gd name="connsiteY11" fmla="*/ 3022600 h 5257800"/>
                <a:gd name="connsiteX12" fmla="*/ 5181600 w 5758011"/>
                <a:gd name="connsiteY12" fmla="*/ 3098800 h 5257800"/>
                <a:gd name="connsiteX13" fmla="*/ 5168900 w 5758011"/>
                <a:gd name="connsiteY13" fmla="*/ 3136900 h 5257800"/>
                <a:gd name="connsiteX14" fmla="*/ 5130800 w 5758011"/>
                <a:gd name="connsiteY14" fmla="*/ 3162300 h 5257800"/>
                <a:gd name="connsiteX15" fmla="*/ 5054600 w 5758011"/>
                <a:gd name="connsiteY15" fmla="*/ 3238500 h 5257800"/>
                <a:gd name="connsiteX16" fmla="*/ 5016500 w 5758011"/>
                <a:gd name="connsiteY16" fmla="*/ 3263900 h 5257800"/>
                <a:gd name="connsiteX17" fmla="*/ 4965700 w 5758011"/>
                <a:gd name="connsiteY17" fmla="*/ 3314700 h 5257800"/>
                <a:gd name="connsiteX18" fmla="*/ 4927600 w 5758011"/>
                <a:gd name="connsiteY18" fmla="*/ 3327400 h 5257800"/>
                <a:gd name="connsiteX19" fmla="*/ 4851400 w 5758011"/>
                <a:gd name="connsiteY19" fmla="*/ 3390900 h 5257800"/>
                <a:gd name="connsiteX20" fmla="*/ 4762500 w 5758011"/>
                <a:gd name="connsiteY20" fmla="*/ 3454400 h 5257800"/>
                <a:gd name="connsiteX21" fmla="*/ 4711700 w 5758011"/>
                <a:gd name="connsiteY21" fmla="*/ 3467100 h 5257800"/>
                <a:gd name="connsiteX22" fmla="*/ 4635500 w 5758011"/>
                <a:gd name="connsiteY22" fmla="*/ 3492500 h 5257800"/>
                <a:gd name="connsiteX23" fmla="*/ 4445000 w 5758011"/>
                <a:gd name="connsiteY23" fmla="*/ 3530600 h 5257800"/>
                <a:gd name="connsiteX24" fmla="*/ 4394200 w 5758011"/>
                <a:gd name="connsiteY24" fmla="*/ 3556000 h 5257800"/>
                <a:gd name="connsiteX25" fmla="*/ 4241800 w 5758011"/>
                <a:gd name="connsiteY25" fmla="*/ 3581400 h 5257800"/>
                <a:gd name="connsiteX26" fmla="*/ 4203700 w 5758011"/>
                <a:gd name="connsiteY26" fmla="*/ 3606800 h 5257800"/>
                <a:gd name="connsiteX27" fmla="*/ 4038600 w 5758011"/>
                <a:gd name="connsiteY27" fmla="*/ 3657600 h 5257800"/>
                <a:gd name="connsiteX28" fmla="*/ 3962400 w 5758011"/>
                <a:gd name="connsiteY28" fmla="*/ 3708400 h 5257800"/>
                <a:gd name="connsiteX29" fmla="*/ 3810000 w 5758011"/>
                <a:gd name="connsiteY29" fmla="*/ 3746500 h 5257800"/>
                <a:gd name="connsiteX30" fmla="*/ 3759200 w 5758011"/>
                <a:gd name="connsiteY30" fmla="*/ 3771900 h 5257800"/>
                <a:gd name="connsiteX31" fmla="*/ 3619500 w 5758011"/>
                <a:gd name="connsiteY31" fmla="*/ 3835400 h 5257800"/>
                <a:gd name="connsiteX32" fmla="*/ 3543300 w 5758011"/>
                <a:gd name="connsiteY32" fmla="*/ 3873500 h 5257800"/>
                <a:gd name="connsiteX33" fmla="*/ 3479800 w 5758011"/>
                <a:gd name="connsiteY33" fmla="*/ 3898900 h 5257800"/>
                <a:gd name="connsiteX34" fmla="*/ 3403600 w 5758011"/>
                <a:gd name="connsiteY34" fmla="*/ 3911600 h 5257800"/>
                <a:gd name="connsiteX35" fmla="*/ 3340100 w 5758011"/>
                <a:gd name="connsiteY35" fmla="*/ 3924300 h 5257800"/>
                <a:gd name="connsiteX36" fmla="*/ 3302000 w 5758011"/>
                <a:gd name="connsiteY36" fmla="*/ 3937000 h 5257800"/>
                <a:gd name="connsiteX37" fmla="*/ 3124200 w 5758011"/>
                <a:gd name="connsiteY37" fmla="*/ 3962400 h 5257800"/>
                <a:gd name="connsiteX38" fmla="*/ 2679700 w 5758011"/>
                <a:gd name="connsiteY38" fmla="*/ 3987800 h 5257800"/>
                <a:gd name="connsiteX39" fmla="*/ 2603500 w 5758011"/>
                <a:gd name="connsiteY39" fmla="*/ 4000500 h 5257800"/>
                <a:gd name="connsiteX40" fmla="*/ 2387600 w 5758011"/>
                <a:gd name="connsiteY40" fmla="*/ 4025900 h 5257800"/>
                <a:gd name="connsiteX41" fmla="*/ 2184400 w 5758011"/>
                <a:gd name="connsiteY41" fmla="*/ 4051300 h 5257800"/>
                <a:gd name="connsiteX42" fmla="*/ 2044700 w 5758011"/>
                <a:gd name="connsiteY42" fmla="*/ 4076700 h 5257800"/>
                <a:gd name="connsiteX43" fmla="*/ 1993900 w 5758011"/>
                <a:gd name="connsiteY43" fmla="*/ 4089400 h 5257800"/>
                <a:gd name="connsiteX44" fmla="*/ 1892300 w 5758011"/>
                <a:gd name="connsiteY44" fmla="*/ 4102100 h 5257800"/>
                <a:gd name="connsiteX45" fmla="*/ 1714500 w 5758011"/>
                <a:gd name="connsiteY45" fmla="*/ 4127500 h 5257800"/>
                <a:gd name="connsiteX46" fmla="*/ 1676400 w 5758011"/>
                <a:gd name="connsiteY46" fmla="*/ 4152900 h 5257800"/>
                <a:gd name="connsiteX47" fmla="*/ 1549400 w 5758011"/>
                <a:gd name="connsiteY47" fmla="*/ 4165600 h 5257800"/>
                <a:gd name="connsiteX48" fmla="*/ 1333500 w 5758011"/>
                <a:gd name="connsiteY48" fmla="*/ 4203700 h 5257800"/>
                <a:gd name="connsiteX49" fmla="*/ 1130300 w 5758011"/>
                <a:gd name="connsiteY49" fmla="*/ 4229100 h 5257800"/>
                <a:gd name="connsiteX50" fmla="*/ 1079500 w 5758011"/>
                <a:gd name="connsiteY50" fmla="*/ 4241800 h 5257800"/>
                <a:gd name="connsiteX51" fmla="*/ 1003300 w 5758011"/>
                <a:gd name="connsiteY51" fmla="*/ 4254500 h 5257800"/>
                <a:gd name="connsiteX52" fmla="*/ 927100 w 5758011"/>
                <a:gd name="connsiteY52" fmla="*/ 4279900 h 5257800"/>
                <a:gd name="connsiteX53" fmla="*/ 838200 w 5758011"/>
                <a:gd name="connsiteY53" fmla="*/ 4343400 h 5257800"/>
                <a:gd name="connsiteX54" fmla="*/ 749300 w 5758011"/>
                <a:gd name="connsiteY54" fmla="*/ 4406900 h 5257800"/>
                <a:gd name="connsiteX55" fmla="*/ 711200 w 5758011"/>
                <a:gd name="connsiteY55" fmla="*/ 4419600 h 5257800"/>
                <a:gd name="connsiteX56" fmla="*/ 635000 w 5758011"/>
                <a:gd name="connsiteY56" fmla="*/ 4483100 h 5257800"/>
                <a:gd name="connsiteX57" fmla="*/ 584200 w 5758011"/>
                <a:gd name="connsiteY57" fmla="*/ 4521200 h 5257800"/>
                <a:gd name="connsiteX58" fmla="*/ 508000 w 5758011"/>
                <a:gd name="connsiteY58" fmla="*/ 4572000 h 5257800"/>
                <a:gd name="connsiteX59" fmla="*/ 457200 w 5758011"/>
                <a:gd name="connsiteY59" fmla="*/ 4622800 h 5257800"/>
                <a:gd name="connsiteX60" fmla="*/ 381000 w 5758011"/>
                <a:gd name="connsiteY60" fmla="*/ 4699000 h 5257800"/>
                <a:gd name="connsiteX61" fmla="*/ 330200 w 5758011"/>
                <a:gd name="connsiteY61" fmla="*/ 4775200 h 5257800"/>
                <a:gd name="connsiteX62" fmla="*/ 317500 w 5758011"/>
                <a:gd name="connsiteY62" fmla="*/ 4813300 h 5257800"/>
                <a:gd name="connsiteX63" fmla="*/ 279400 w 5758011"/>
                <a:gd name="connsiteY63" fmla="*/ 4851400 h 5257800"/>
                <a:gd name="connsiteX64" fmla="*/ 228600 w 5758011"/>
                <a:gd name="connsiteY64" fmla="*/ 4927600 h 5257800"/>
                <a:gd name="connsiteX65" fmla="*/ 165100 w 5758011"/>
                <a:gd name="connsiteY65" fmla="*/ 5016500 h 5257800"/>
                <a:gd name="connsiteX66" fmla="*/ 101600 w 5758011"/>
                <a:gd name="connsiteY66" fmla="*/ 5143500 h 5257800"/>
                <a:gd name="connsiteX67" fmla="*/ 76200 w 5758011"/>
                <a:gd name="connsiteY67" fmla="*/ 5181600 h 5257800"/>
                <a:gd name="connsiteX68" fmla="*/ 38100 w 5758011"/>
                <a:gd name="connsiteY68" fmla="*/ 5207000 h 5257800"/>
                <a:gd name="connsiteX69" fmla="*/ 0 w 5758011"/>
                <a:gd name="connsiteY69" fmla="*/ 5257800 h 5257800"/>
                <a:gd name="connsiteX0" fmla="*/ 50800 w 5728690"/>
                <a:gd name="connsiteY0" fmla="*/ 0 h 5257800"/>
                <a:gd name="connsiteX1" fmla="*/ 2889250 w 5728690"/>
                <a:gd name="connsiteY1" fmla="*/ 1333500 h 5257800"/>
                <a:gd name="connsiteX2" fmla="*/ 5708650 w 5728690"/>
                <a:gd name="connsiteY2" fmla="*/ 2622550 h 5257800"/>
                <a:gd name="connsiteX3" fmla="*/ 5651500 w 5728690"/>
                <a:gd name="connsiteY3" fmla="*/ 2717800 h 5257800"/>
                <a:gd name="connsiteX4" fmla="*/ 5638800 w 5728690"/>
                <a:gd name="connsiteY4" fmla="*/ 2755900 h 5257800"/>
                <a:gd name="connsiteX5" fmla="*/ 5600700 w 5728690"/>
                <a:gd name="connsiteY5" fmla="*/ 2768600 h 5257800"/>
                <a:gd name="connsiteX6" fmla="*/ 5562600 w 5728690"/>
                <a:gd name="connsiteY6" fmla="*/ 2794000 h 5257800"/>
                <a:gd name="connsiteX7" fmla="*/ 5473700 w 5728690"/>
                <a:gd name="connsiteY7" fmla="*/ 2819400 h 5257800"/>
                <a:gd name="connsiteX8" fmla="*/ 5359400 w 5728690"/>
                <a:gd name="connsiteY8" fmla="*/ 2870200 h 5257800"/>
                <a:gd name="connsiteX9" fmla="*/ 5270500 w 5728690"/>
                <a:gd name="connsiteY9" fmla="*/ 2933700 h 5257800"/>
                <a:gd name="connsiteX10" fmla="*/ 5245100 w 5728690"/>
                <a:gd name="connsiteY10" fmla="*/ 2984500 h 5257800"/>
                <a:gd name="connsiteX11" fmla="*/ 5232400 w 5728690"/>
                <a:gd name="connsiteY11" fmla="*/ 3022600 h 5257800"/>
                <a:gd name="connsiteX12" fmla="*/ 5181600 w 5728690"/>
                <a:gd name="connsiteY12" fmla="*/ 3098800 h 5257800"/>
                <a:gd name="connsiteX13" fmla="*/ 5168900 w 5728690"/>
                <a:gd name="connsiteY13" fmla="*/ 3136900 h 5257800"/>
                <a:gd name="connsiteX14" fmla="*/ 5130800 w 5728690"/>
                <a:gd name="connsiteY14" fmla="*/ 3162300 h 5257800"/>
                <a:gd name="connsiteX15" fmla="*/ 5054600 w 5728690"/>
                <a:gd name="connsiteY15" fmla="*/ 3238500 h 5257800"/>
                <a:gd name="connsiteX16" fmla="*/ 5016500 w 5728690"/>
                <a:gd name="connsiteY16" fmla="*/ 3263900 h 5257800"/>
                <a:gd name="connsiteX17" fmla="*/ 4965700 w 5728690"/>
                <a:gd name="connsiteY17" fmla="*/ 3314700 h 5257800"/>
                <a:gd name="connsiteX18" fmla="*/ 4927600 w 5728690"/>
                <a:gd name="connsiteY18" fmla="*/ 3327400 h 5257800"/>
                <a:gd name="connsiteX19" fmla="*/ 4851400 w 5728690"/>
                <a:gd name="connsiteY19" fmla="*/ 3390900 h 5257800"/>
                <a:gd name="connsiteX20" fmla="*/ 4762500 w 5728690"/>
                <a:gd name="connsiteY20" fmla="*/ 3454400 h 5257800"/>
                <a:gd name="connsiteX21" fmla="*/ 4711700 w 5728690"/>
                <a:gd name="connsiteY21" fmla="*/ 3467100 h 5257800"/>
                <a:gd name="connsiteX22" fmla="*/ 4635500 w 5728690"/>
                <a:gd name="connsiteY22" fmla="*/ 3492500 h 5257800"/>
                <a:gd name="connsiteX23" fmla="*/ 4445000 w 5728690"/>
                <a:gd name="connsiteY23" fmla="*/ 3530600 h 5257800"/>
                <a:gd name="connsiteX24" fmla="*/ 4394200 w 5728690"/>
                <a:gd name="connsiteY24" fmla="*/ 3556000 h 5257800"/>
                <a:gd name="connsiteX25" fmla="*/ 4241800 w 5728690"/>
                <a:gd name="connsiteY25" fmla="*/ 3581400 h 5257800"/>
                <a:gd name="connsiteX26" fmla="*/ 4203700 w 5728690"/>
                <a:gd name="connsiteY26" fmla="*/ 3606800 h 5257800"/>
                <a:gd name="connsiteX27" fmla="*/ 4038600 w 5728690"/>
                <a:gd name="connsiteY27" fmla="*/ 3657600 h 5257800"/>
                <a:gd name="connsiteX28" fmla="*/ 3962400 w 5728690"/>
                <a:gd name="connsiteY28" fmla="*/ 3708400 h 5257800"/>
                <a:gd name="connsiteX29" fmla="*/ 3810000 w 5728690"/>
                <a:gd name="connsiteY29" fmla="*/ 3746500 h 5257800"/>
                <a:gd name="connsiteX30" fmla="*/ 3759200 w 5728690"/>
                <a:gd name="connsiteY30" fmla="*/ 3771900 h 5257800"/>
                <a:gd name="connsiteX31" fmla="*/ 3619500 w 5728690"/>
                <a:gd name="connsiteY31" fmla="*/ 3835400 h 5257800"/>
                <a:gd name="connsiteX32" fmla="*/ 3543300 w 5728690"/>
                <a:gd name="connsiteY32" fmla="*/ 3873500 h 5257800"/>
                <a:gd name="connsiteX33" fmla="*/ 3479800 w 5728690"/>
                <a:gd name="connsiteY33" fmla="*/ 3898900 h 5257800"/>
                <a:gd name="connsiteX34" fmla="*/ 3403600 w 5728690"/>
                <a:gd name="connsiteY34" fmla="*/ 3911600 h 5257800"/>
                <a:gd name="connsiteX35" fmla="*/ 3340100 w 5728690"/>
                <a:gd name="connsiteY35" fmla="*/ 3924300 h 5257800"/>
                <a:gd name="connsiteX36" fmla="*/ 3302000 w 5728690"/>
                <a:gd name="connsiteY36" fmla="*/ 3937000 h 5257800"/>
                <a:gd name="connsiteX37" fmla="*/ 3124200 w 5728690"/>
                <a:gd name="connsiteY37" fmla="*/ 3962400 h 5257800"/>
                <a:gd name="connsiteX38" fmla="*/ 2679700 w 5728690"/>
                <a:gd name="connsiteY38" fmla="*/ 3987800 h 5257800"/>
                <a:gd name="connsiteX39" fmla="*/ 2603500 w 5728690"/>
                <a:gd name="connsiteY39" fmla="*/ 4000500 h 5257800"/>
                <a:gd name="connsiteX40" fmla="*/ 2387600 w 5728690"/>
                <a:gd name="connsiteY40" fmla="*/ 4025900 h 5257800"/>
                <a:gd name="connsiteX41" fmla="*/ 2184400 w 5728690"/>
                <a:gd name="connsiteY41" fmla="*/ 4051300 h 5257800"/>
                <a:gd name="connsiteX42" fmla="*/ 2044700 w 5728690"/>
                <a:gd name="connsiteY42" fmla="*/ 4076700 h 5257800"/>
                <a:gd name="connsiteX43" fmla="*/ 1993900 w 5728690"/>
                <a:gd name="connsiteY43" fmla="*/ 4089400 h 5257800"/>
                <a:gd name="connsiteX44" fmla="*/ 1892300 w 5728690"/>
                <a:gd name="connsiteY44" fmla="*/ 4102100 h 5257800"/>
                <a:gd name="connsiteX45" fmla="*/ 1714500 w 5728690"/>
                <a:gd name="connsiteY45" fmla="*/ 4127500 h 5257800"/>
                <a:gd name="connsiteX46" fmla="*/ 1676400 w 5728690"/>
                <a:gd name="connsiteY46" fmla="*/ 4152900 h 5257800"/>
                <a:gd name="connsiteX47" fmla="*/ 1549400 w 5728690"/>
                <a:gd name="connsiteY47" fmla="*/ 4165600 h 5257800"/>
                <a:gd name="connsiteX48" fmla="*/ 1333500 w 5728690"/>
                <a:gd name="connsiteY48" fmla="*/ 4203700 h 5257800"/>
                <a:gd name="connsiteX49" fmla="*/ 1130300 w 5728690"/>
                <a:gd name="connsiteY49" fmla="*/ 4229100 h 5257800"/>
                <a:gd name="connsiteX50" fmla="*/ 1079500 w 5728690"/>
                <a:gd name="connsiteY50" fmla="*/ 4241800 h 5257800"/>
                <a:gd name="connsiteX51" fmla="*/ 1003300 w 5728690"/>
                <a:gd name="connsiteY51" fmla="*/ 4254500 h 5257800"/>
                <a:gd name="connsiteX52" fmla="*/ 927100 w 5728690"/>
                <a:gd name="connsiteY52" fmla="*/ 4279900 h 5257800"/>
                <a:gd name="connsiteX53" fmla="*/ 838200 w 5728690"/>
                <a:gd name="connsiteY53" fmla="*/ 4343400 h 5257800"/>
                <a:gd name="connsiteX54" fmla="*/ 749300 w 5728690"/>
                <a:gd name="connsiteY54" fmla="*/ 4406900 h 5257800"/>
                <a:gd name="connsiteX55" fmla="*/ 711200 w 5728690"/>
                <a:gd name="connsiteY55" fmla="*/ 4419600 h 5257800"/>
                <a:gd name="connsiteX56" fmla="*/ 635000 w 5728690"/>
                <a:gd name="connsiteY56" fmla="*/ 4483100 h 5257800"/>
                <a:gd name="connsiteX57" fmla="*/ 584200 w 5728690"/>
                <a:gd name="connsiteY57" fmla="*/ 4521200 h 5257800"/>
                <a:gd name="connsiteX58" fmla="*/ 508000 w 5728690"/>
                <a:gd name="connsiteY58" fmla="*/ 4572000 h 5257800"/>
                <a:gd name="connsiteX59" fmla="*/ 457200 w 5728690"/>
                <a:gd name="connsiteY59" fmla="*/ 4622800 h 5257800"/>
                <a:gd name="connsiteX60" fmla="*/ 381000 w 5728690"/>
                <a:gd name="connsiteY60" fmla="*/ 4699000 h 5257800"/>
                <a:gd name="connsiteX61" fmla="*/ 330200 w 5728690"/>
                <a:gd name="connsiteY61" fmla="*/ 4775200 h 5257800"/>
                <a:gd name="connsiteX62" fmla="*/ 317500 w 5728690"/>
                <a:gd name="connsiteY62" fmla="*/ 4813300 h 5257800"/>
                <a:gd name="connsiteX63" fmla="*/ 279400 w 5728690"/>
                <a:gd name="connsiteY63" fmla="*/ 4851400 h 5257800"/>
                <a:gd name="connsiteX64" fmla="*/ 228600 w 5728690"/>
                <a:gd name="connsiteY64" fmla="*/ 4927600 h 5257800"/>
                <a:gd name="connsiteX65" fmla="*/ 165100 w 5728690"/>
                <a:gd name="connsiteY65" fmla="*/ 5016500 h 5257800"/>
                <a:gd name="connsiteX66" fmla="*/ 101600 w 5728690"/>
                <a:gd name="connsiteY66" fmla="*/ 5143500 h 5257800"/>
                <a:gd name="connsiteX67" fmla="*/ 76200 w 5728690"/>
                <a:gd name="connsiteY67" fmla="*/ 5181600 h 5257800"/>
                <a:gd name="connsiteX68" fmla="*/ 38100 w 5728690"/>
                <a:gd name="connsiteY68" fmla="*/ 5207000 h 5257800"/>
                <a:gd name="connsiteX69" fmla="*/ 0 w 5728690"/>
                <a:gd name="connsiteY69" fmla="*/ 5257800 h 5257800"/>
                <a:gd name="connsiteX0" fmla="*/ 50800 w 5728690"/>
                <a:gd name="connsiteY0" fmla="*/ 0 h 5257800"/>
                <a:gd name="connsiteX1" fmla="*/ 2889250 w 5728690"/>
                <a:gd name="connsiteY1" fmla="*/ 1333500 h 5257800"/>
                <a:gd name="connsiteX2" fmla="*/ 5708650 w 5728690"/>
                <a:gd name="connsiteY2" fmla="*/ 2622550 h 5257800"/>
                <a:gd name="connsiteX3" fmla="*/ 5651500 w 5728690"/>
                <a:gd name="connsiteY3" fmla="*/ 2717800 h 5257800"/>
                <a:gd name="connsiteX4" fmla="*/ 5638800 w 5728690"/>
                <a:gd name="connsiteY4" fmla="*/ 2755900 h 5257800"/>
                <a:gd name="connsiteX5" fmla="*/ 5600700 w 5728690"/>
                <a:gd name="connsiteY5" fmla="*/ 2768600 h 5257800"/>
                <a:gd name="connsiteX6" fmla="*/ 5562600 w 5728690"/>
                <a:gd name="connsiteY6" fmla="*/ 2794000 h 5257800"/>
                <a:gd name="connsiteX7" fmla="*/ 5473700 w 5728690"/>
                <a:gd name="connsiteY7" fmla="*/ 2819400 h 5257800"/>
                <a:gd name="connsiteX8" fmla="*/ 5359400 w 5728690"/>
                <a:gd name="connsiteY8" fmla="*/ 2870200 h 5257800"/>
                <a:gd name="connsiteX9" fmla="*/ 5270500 w 5728690"/>
                <a:gd name="connsiteY9" fmla="*/ 2933700 h 5257800"/>
                <a:gd name="connsiteX10" fmla="*/ 5245100 w 5728690"/>
                <a:gd name="connsiteY10" fmla="*/ 2984500 h 5257800"/>
                <a:gd name="connsiteX11" fmla="*/ 5232400 w 5728690"/>
                <a:gd name="connsiteY11" fmla="*/ 3022600 h 5257800"/>
                <a:gd name="connsiteX12" fmla="*/ 5181600 w 5728690"/>
                <a:gd name="connsiteY12" fmla="*/ 3098800 h 5257800"/>
                <a:gd name="connsiteX13" fmla="*/ 5168900 w 5728690"/>
                <a:gd name="connsiteY13" fmla="*/ 3136900 h 5257800"/>
                <a:gd name="connsiteX14" fmla="*/ 5130800 w 5728690"/>
                <a:gd name="connsiteY14" fmla="*/ 3162300 h 5257800"/>
                <a:gd name="connsiteX15" fmla="*/ 5054600 w 5728690"/>
                <a:gd name="connsiteY15" fmla="*/ 3238500 h 5257800"/>
                <a:gd name="connsiteX16" fmla="*/ 5016500 w 5728690"/>
                <a:gd name="connsiteY16" fmla="*/ 3263900 h 5257800"/>
                <a:gd name="connsiteX17" fmla="*/ 4965700 w 5728690"/>
                <a:gd name="connsiteY17" fmla="*/ 3314700 h 5257800"/>
                <a:gd name="connsiteX18" fmla="*/ 4927600 w 5728690"/>
                <a:gd name="connsiteY18" fmla="*/ 3327400 h 5257800"/>
                <a:gd name="connsiteX19" fmla="*/ 4851400 w 5728690"/>
                <a:gd name="connsiteY19" fmla="*/ 3390900 h 5257800"/>
                <a:gd name="connsiteX20" fmla="*/ 4762500 w 5728690"/>
                <a:gd name="connsiteY20" fmla="*/ 3454400 h 5257800"/>
                <a:gd name="connsiteX21" fmla="*/ 4711700 w 5728690"/>
                <a:gd name="connsiteY21" fmla="*/ 3467100 h 5257800"/>
                <a:gd name="connsiteX22" fmla="*/ 4635500 w 5728690"/>
                <a:gd name="connsiteY22" fmla="*/ 3492500 h 5257800"/>
                <a:gd name="connsiteX23" fmla="*/ 4445000 w 5728690"/>
                <a:gd name="connsiteY23" fmla="*/ 3530600 h 5257800"/>
                <a:gd name="connsiteX24" fmla="*/ 4394200 w 5728690"/>
                <a:gd name="connsiteY24" fmla="*/ 3556000 h 5257800"/>
                <a:gd name="connsiteX25" fmla="*/ 4241800 w 5728690"/>
                <a:gd name="connsiteY25" fmla="*/ 3581400 h 5257800"/>
                <a:gd name="connsiteX26" fmla="*/ 4203700 w 5728690"/>
                <a:gd name="connsiteY26" fmla="*/ 3606800 h 5257800"/>
                <a:gd name="connsiteX27" fmla="*/ 4038600 w 5728690"/>
                <a:gd name="connsiteY27" fmla="*/ 3657600 h 5257800"/>
                <a:gd name="connsiteX28" fmla="*/ 3962400 w 5728690"/>
                <a:gd name="connsiteY28" fmla="*/ 3708400 h 5257800"/>
                <a:gd name="connsiteX29" fmla="*/ 3810000 w 5728690"/>
                <a:gd name="connsiteY29" fmla="*/ 3746500 h 5257800"/>
                <a:gd name="connsiteX30" fmla="*/ 3759200 w 5728690"/>
                <a:gd name="connsiteY30" fmla="*/ 3771900 h 5257800"/>
                <a:gd name="connsiteX31" fmla="*/ 3619500 w 5728690"/>
                <a:gd name="connsiteY31" fmla="*/ 3835400 h 5257800"/>
                <a:gd name="connsiteX32" fmla="*/ 3543300 w 5728690"/>
                <a:gd name="connsiteY32" fmla="*/ 3873500 h 5257800"/>
                <a:gd name="connsiteX33" fmla="*/ 3479800 w 5728690"/>
                <a:gd name="connsiteY33" fmla="*/ 3898900 h 5257800"/>
                <a:gd name="connsiteX34" fmla="*/ 3403600 w 5728690"/>
                <a:gd name="connsiteY34" fmla="*/ 3911600 h 5257800"/>
                <a:gd name="connsiteX35" fmla="*/ 3340100 w 5728690"/>
                <a:gd name="connsiteY35" fmla="*/ 3924300 h 5257800"/>
                <a:gd name="connsiteX36" fmla="*/ 3302000 w 5728690"/>
                <a:gd name="connsiteY36" fmla="*/ 3937000 h 5257800"/>
                <a:gd name="connsiteX37" fmla="*/ 3124200 w 5728690"/>
                <a:gd name="connsiteY37" fmla="*/ 3962400 h 5257800"/>
                <a:gd name="connsiteX38" fmla="*/ 2679700 w 5728690"/>
                <a:gd name="connsiteY38" fmla="*/ 3987800 h 5257800"/>
                <a:gd name="connsiteX39" fmla="*/ 2603500 w 5728690"/>
                <a:gd name="connsiteY39" fmla="*/ 4000500 h 5257800"/>
                <a:gd name="connsiteX40" fmla="*/ 2387600 w 5728690"/>
                <a:gd name="connsiteY40" fmla="*/ 4025900 h 5257800"/>
                <a:gd name="connsiteX41" fmla="*/ 2184400 w 5728690"/>
                <a:gd name="connsiteY41" fmla="*/ 4051300 h 5257800"/>
                <a:gd name="connsiteX42" fmla="*/ 2044700 w 5728690"/>
                <a:gd name="connsiteY42" fmla="*/ 4076700 h 5257800"/>
                <a:gd name="connsiteX43" fmla="*/ 1993900 w 5728690"/>
                <a:gd name="connsiteY43" fmla="*/ 4089400 h 5257800"/>
                <a:gd name="connsiteX44" fmla="*/ 1892300 w 5728690"/>
                <a:gd name="connsiteY44" fmla="*/ 4102100 h 5257800"/>
                <a:gd name="connsiteX45" fmla="*/ 1714500 w 5728690"/>
                <a:gd name="connsiteY45" fmla="*/ 4127500 h 5257800"/>
                <a:gd name="connsiteX46" fmla="*/ 1676400 w 5728690"/>
                <a:gd name="connsiteY46" fmla="*/ 4152900 h 5257800"/>
                <a:gd name="connsiteX47" fmla="*/ 1549400 w 5728690"/>
                <a:gd name="connsiteY47" fmla="*/ 4165600 h 5257800"/>
                <a:gd name="connsiteX48" fmla="*/ 1333500 w 5728690"/>
                <a:gd name="connsiteY48" fmla="*/ 4203700 h 5257800"/>
                <a:gd name="connsiteX49" fmla="*/ 1130300 w 5728690"/>
                <a:gd name="connsiteY49" fmla="*/ 4229100 h 5257800"/>
                <a:gd name="connsiteX50" fmla="*/ 1079500 w 5728690"/>
                <a:gd name="connsiteY50" fmla="*/ 4241800 h 5257800"/>
                <a:gd name="connsiteX51" fmla="*/ 1003300 w 5728690"/>
                <a:gd name="connsiteY51" fmla="*/ 4254500 h 5257800"/>
                <a:gd name="connsiteX52" fmla="*/ 927100 w 5728690"/>
                <a:gd name="connsiteY52" fmla="*/ 4279900 h 5257800"/>
                <a:gd name="connsiteX53" fmla="*/ 838200 w 5728690"/>
                <a:gd name="connsiteY53" fmla="*/ 4343400 h 5257800"/>
                <a:gd name="connsiteX54" fmla="*/ 749300 w 5728690"/>
                <a:gd name="connsiteY54" fmla="*/ 4406900 h 5257800"/>
                <a:gd name="connsiteX55" fmla="*/ 711200 w 5728690"/>
                <a:gd name="connsiteY55" fmla="*/ 4419600 h 5257800"/>
                <a:gd name="connsiteX56" fmla="*/ 635000 w 5728690"/>
                <a:gd name="connsiteY56" fmla="*/ 4483100 h 5257800"/>
                <a:gd name="connsiteX57" fmla="*/ 584200 w 5728690"/>
                <a:gd name="connsiteY57" fmla="*/ 4521200 h 5257800"/>
                <a:gd name="connsiteX58" fmla="*/ 508000 w 5728690"/>
                <a:gd name="connsiteY58" fmla="*/ 4572000 h 5257800"/>
                <a:gd name="connsiteX59" fmla="*/ 457200 w 5728690"/>
                <a:gd name="connsiteY59" fmla="*/ 4622800 h 5257800"/>
                <a:gd name="connsiteX60" fmla="*/ 381000 w 5728690"/>
                <a:gd name="connsiteY60" fmla="*/ 4699000 h 5257800"/>
                <a:gd name="connsiteX61" fmla="*/ 330200 w 5728690"/>
                <a:gd name="connsiteY61" fmla="*/ 4775200 h 5257800"/>
                <a:gd name="connsiteX62" fmla="*/ 317500 w 5728690"/>
                <a:gd name="connsiteY62" fmla="*/ 4813300 h 5257800"/>
                <a:gd name="connsiteX63" fmla="*/ 279400 w 5728690"/>
                <a:gd name="connsiteY63" fmla="*/ 4851400 h 5257800"/>
                <a:gd name="connsiteX64" fmla="*/ 228600 w 5728690"/>
                <a:gd name="connsiteY64" fmla="*/ 4927600 h 5257800"/>
                <a:gd name="connsiteX65" fmla="*/ 165100 w 5728690"/>
                <a:gd name="connsiteY65" fmla="*/ 5016500 h 5257800"/>
                <a:gd name="connsiteX66" fmla="*/ 101600 w 5728690"/>
                <a:gd name="connsiteY66" fmla="*/ 5143500 h 5257800"/>
                <a:gd name="connsiteX67" fmla="*/ 76200 w 5728690"/>
                <a:gd name="connsiteY67" fmla="*/ 5181600 h 5257800"/>
                <a:gd name="connsiteX68" fmla="*/ 38100 w 5728690"/>
                <a:gd name="connsiteY68" fmla="*/ 5207000 h 5257800"/>
                <a:gd name="connsiteX69" fmla="*/ 0 w 5728690"/>
                <a:gd name="connsiteY69" fmla="*/ 5257800 h 5257800"/>
                <a:gd name="connsiteX0" fmla="*/ 50800 w 5728690"/>
                <a:gd name="connsiteY0" fmla="*/ 0 h 5257800"/>
                <a:gd name="connsiteX1" fmla="*/ 2889250 w 5728690"/>
                <a:gd name="connsiteY1" fmla="*/ 1333500 h 5257800"/>
                <a:gd name="connsiteX2" fmla="*/ 5708650 w 5728690"/>
                <a:gd name="connsiteY2" fmla="*/ 2622550 h 5257800"/>
                <a:gd name="connsiteX3" fmla="*/ 5651500 w 5728690"/>
                <a:gd name="connsiteY3" fmla="*/ 2717800 h 5257800"/>
                <a:gd name="connsiteX4" fmla="*/ 5638800 w 5728690"/>
                <a:gd name="connsiteY4" fmla="*/ 2755900 h 5257800"/>
                <a:gd name="connsiteX5" fmla="*/ 5600700 w 5728690"/>
                <a:gd name="connsiteY5" fmla="*/ 2768600 h 5257800"/>
                <a:gd name="connsiteX6" fmla="*/ 5562600 w 5728690"/>
                <a:gd name="connsiteY6" fmla="*/ 2794000 h 5257800"/>
                <a:gd name="connsiteX7" fmla="*/ 5473700 w 5728690"/>
                <a:gd name="connsiteY7" fmla="*/ 2819400 h 5257800"/>
                <a:gd name="connsiteX8" fmla="*/ 5359400 w 5728690"/>
                <a:gd name="connsiteY8" fmla="*/ 2870200 h 5257800"/>
                <a:gd name="connsiteX9" fmla="*/ 5270500 w 5728690"/>
                <a:gd name="connsiteY9" fmla="*/ 2933700 h 5257800"/>
                <a:gd name="connsiteX10" fmla="*/ 5245100 w 5728690"/>
                <a:gd name="connsiteY10" fmla="*/ 2984500 h 5257800"/>
                <a:gd name="connsiteX11" fmla="*/ 5232400 w 5728690"/>
                <a:gd name="connsiteY11" fmla="*/ 3022600 h 5257800"/>
                <a:gd name="connsiteX12" fmla="*/ 5181600 w 5728690"/>
                <a:gd name="connsiteY12" fmla="*/ 3098800 h 5257800"/>
                <a:gd name="connsiteX13" fmla="*/ 5168900 w 5728690"/>
                <a:gd name="connsiteY13" fmla="*/ 3136900 h 5257800"/>
                <a:gd name="connsiteX14" fmla="*/ 5130800 w 5728690"/>
                <a:gd name="connsiteY14" fmla="*/ 3162300 h 5257800"/>
                <a:gd name="connsiteX15" fmla="*/ 5054600 w 5728690"/>
                <a:gd name="connsiteY15" fmla="*/ 3238500 h 5257800"/>
                <a:gd name="connsiteX16" fmla="*/ 5016500 w 5728690"/>
                <a:gd name="connsiteY16" fmla="*/ 3263900 h 5257800"/>
                <a:gd name="connsiteX17" fmla="*/ 4965700 w 5728690"/>
                <a:gd name="connsiteY17" fmla="*/ 3314700 h 5257800"/>
                <a:gd name="connsiteX18" fmla="*/ 4927600 w 5728690"/>
                <a:gd name="connsiteY18" fmla="*/ 3327400 h 5257800"/>
                <a:gd name="connsiteX19" fmla="*/ 4851400 w 5728690"/>
                <a:gd name="connsiteY19" fmla="*/ 3390900 h 5257800"/>
                <a:gd name="connsiteX20" fmla="*/ 4762500 w 5728690"/>
                <a:gd name="connsiteY20" fmla="*/ 3454400 h 5257800"/>
                <a:gd name="connsiteX21" fmla="*/ 4711700 w 5728690"/>
                <a:gd name="connsiteY21" fmla="*/ 3467100 h 5257800"/>
                <a:gd name="connsiteX22" fmla="*/ 4635500 w 5728690"/>
                <a:gd name="connsiteY22" fmla="*/ 3492500 h 5257800"/>
                <a:gd name="connsiteX23" fmla="*/ 4445000 w 5728690"/>
                <a:gd name="connsiteY23" fmla="*/ 3530600 h 5257800"/>
                <a:gd name="connsiteX24" fmla="*/ 4394200 w 5728690"/>
                <a:gd name="connsiteY24" fmla="*/ 3556000 h 5257800"/>
                <a:gd name="connsiteX25" fmla="*/ 4241800 w 5728690"/>
                <a:gd name="connsiteY25" fmla="*/ 3581400 h 5257800"/>
                <a:gd name="connsiteX26" fmla="*/ 4203700 w 5728690"/>
                <a:gd name="connsiteY26" fmla="*/ 3606800 h 5257800"/>
                <a:gd name="connsiteX27" fmla="*/ 4038600 w 5728690"/>
                <a:gd name="connsiteY27" fmla="*/ 3657600 h 5257800"/>
                <a:gd name="connsiteX28" fmla="*/ 3962400 w 5728690"/>
                <a:gd name="connsiteY28" fmla="*/ 3708400 h 5257800"/>
                <a:gd name="connsiteX29" fmla="*/ 3810000 w 5728690"/>
                <a:gd name="connsiteY29" fmla="*/ 3746500 h 5257800"/>
                <a:gd name="connsiteX30" fmla="*/ 3759200 w 5728690"/>
                <a:gd name="connsiteY30" fmla="*/ 3771900 h 5257800"/>
                <a:gd name="connsiteX31" fmla="*/ 3619500 w 5728690"/>
                <a:gd name="connsiteY31" fmla="*/ 3835400 h 5257800"/>
                <a:gd name="connsiteX32" fmla="*/ 3543300 w 5728690"/>
                <a:gd name="connsiteY32" fmla="*/ 3873500 h 5257800"/>
                <a:gd name="connsiteX33" fmla="*/ 3479800 w 5728690"/>
                <a:gd name="connsiteY33" fmla="*/ 3898900 h 5257800"/>
                <a:gd name="connsiteX34" fmla="*/ 3403600 w 5728690"/>
                <a:gd name="connsiteY34" fmla="*/ 3911600 h 5257800"/>
                <a:gd name="connsiteX35" fmla="*/ 3340100 w 5728690"/>
                <a:gd name="connsiteY35" fmla="*/ 3924300 h 5257800"/>
                <a:gd name="connsiteX36" fmla="*/ 3302000 w 5728690"/>
                <a:gd name="connsiteY36" fmla="*/ 3937000 h 5257800"/>
                <a:gd name="connsiteX37" fmla="*/ 3124200 w 5728690"/>
                <a:gd name="connsiteY37" fmla="*/ 3962400 h 5257800"/>
                <a:gd name="connsiteX38" fmla="*/ 2679700 w 5728690"/>
                <a:gd name="connsiteY38" fmla="*/ 3987800 h 5257800"/>
                <a:gd name="connsiteX39" fmla="*/ 2603500 w 5728690"/>
                <a:gd name="connsiteY39" fmla="*/ 4000500 h 5257800"/>
                <a:gd name="connsiteX40" fmla="*/ 2387600 w 5728690"/>
                <a:gd name="connsiteY40" fmla="*/ 4025900 h 5257800"/>
                <a:gd name="connsiteX41" fmla="*/ 2184400 w 5728690"/>
                <a:gd name="connsiteY41" fmla="*/ 4051300 h 5257800"/>
                <a:gd name="connsiteX42" fmla="*/ 2044700 w 5728690"/>
                <a:gd name="connsiteY42" fmla="*/ 4076700 h 5257800"/>
                <a:gd name="connsiteX43" fmla="*/ 1993900 w 5728690"/>
                <a:gd name="connsiteY43" fmla="*/ 4089400 h 5257800"/>
                <a:gd name="connsiteX44" fmla="*/ 1892300 w 5728690"/>
                <a:gd name="connsiteY44" fmla="*/ 4102100 h 5257800"/>
                <a:gd name="connsiteX45" fmla="*/ 1714500 w 5728690"/>
                <a:gd name="connsiteY45" fmla="*/ 4127500 h 5257800"/>
                <a:gd name="connsiteX46" fmla="*/ 1676400 w 5728690"/>
                <a:gd name="connsiteY46" fmla="*/ 4152900 h 5257800"/>
                <a:gd name="connsiteX47" fmla="*/ 1549400 w 5728690"/>
                <a:gd name="connsiteY47" fmla="*/ 4165600 h 5257800"/>
                <a:gd name="connsiteX48" fmla="*/ 1333500 w 5728690"/>
                <a:gd name="connsiteY48" fmla="*/ 4203700 h 5257800"/>
                <a:gd name="connsiteX49" fmla="*/ 1130300 w 5728690"/>
                <a:gd name="connsiteY49" fmla="*/ 4229100 h 5257800"/>
                <a:gd name="connsiteX50" fmla="*/ 1079500 w 5728690"/>
                <a:gd name="connsiteY50" fmla="*/ 4241800 h 5257800"/>
                <a:gd name="connsiteX51" fmla="*/ 1003300 w 5728690"/>
                <a:gd name="connsiteY51" fmla="*/ 4254500 h 5257800"/>
                <a:gd name="connsiteX52" fmla="*/ 927100 w 5728690"/>
                <a:gd name="connsiteY52" fmla="*/ 4279900 h 5257800"/>
                <a:gd name="connsiteX53" fmla="*/ 838200 w 5728690"/>
                <a:gd name="connsiteY53" fmla="*/ 4343400 h 5257800"/>
                <a:gd name="connsiteX54" fmla="*/ 749300 w 5728690"/>
                <a:gd name="connsiteY54" fmla="*/ 4406900 h 5257800"/>
                <a:gd name="connsiteX55" fmla="*/ 711200 w 5728690"/>
                <a:gd name="connsiteY55" fmla="*/ 4419600 h 5257800"/>
                <a:gd name="connsiteX56" fmla="*/ 635000 w 5728690"/>
                <a:gd name="connsiteY56" fmla="*/ 4483100 h 5257800"/>
                <a:gd name="connsiteX57" fmla="*/ 584200 w 5728690"/>
                <a:gd name="connsiteY57" fmla="*/ 4521200 h 5257800"/>
                <a:gd name="connsiteX58" fmla="*/ 508000 w 5728690"/>
                <a:gd name="connsiteY58" fmla="*/ 4572000 h 5257800"/>
                <a:gd name="connsiteX59" fmla="*/ 457200 w 5728690"/>
                <a:gd name="connsiteY59" fmla="*/ 4622800 h 5257800"/>
                <a:gd name="connsiteX60" fmla="*/ 381000 w 5728690"/>
                <a:gd name="connsiteY60" fmla="*/ 4699000 h 5257800"/>
                <a:gd name="connsiteX61" fmla="*/ 330200 w 5728690"/>
                <a:gd name="connsiteY61" fmla="*/ 4775200 h 5257800"/>
                <a:gd name="connsiteX62" fmla="*/ 317500 w 5728690"/>
                <a:gd name="connsiteY62" fmla="*/ 4813300 h 5257800"/>
                <a:gd name="connsiteX63" fmla="*/ 279400 w 5728690"/>
                <a:gd name="connsiteY63" fmla="*/ 4851400 h 5257800"/>
                <a:gd name="connsiteX64" fmla="*/ 228600 w 5728690"/>
                <a:gd name="connsiteY64" fmla="*/ 4927600 h 5257800"/>
                <a:gd name="connsiteX65" fmla="*/ 165100 w 5728690"/>
                <a:gd name="connsiteY65" fmla="*/ 5016500 h 5257800"/>
                <a:gd name="connsiteX66" fmla="*/ 101600 w 5728690"/>
                <a:gd name="connsiteY66" fmla="*/ 5143500 h 5257800"/>
                <a:gd name="connsiteX67" fmla="*/ 76200 w 5728690"/>
                <a:gd name="connsiteY67" fmla="*/ 5181600 h 5257800"/>
                <a:gd name="connsiteX68" fmla="*/ 38100 w 5728690"/>
                <a:gd name="connsiteY68" fmla="*/ 5207000 h 5257800"/>
                <a:gd name="connsiteX69" fmla="*/ 0 w 5728690"/>
                <a:gd name="connsiteY69" fmla="*/ 5257800 h 5257800"/>
                <a:gd name="connsiteX0" fmla="*/ 50800 w 5899162"/>
                <a:gd name="connsiteY0" fmla="*/ 0 h 5257800"/>
                <a:gd name="connsiteX1" fmla="*/ 2889250 w 5899162"/>
                <a:gd name="connsiteY1" fmla="*/ 1333500 h 5257800"/>
                <a:gd name="connsiteX2" fmla="*/ 5708650 w 5899162"/>
                <a:gd name="connsiteY2" fmla="*/ 2622550 h 5257800"/>
                <a:gd name="connsiteX3" fmla="*/ 5638800 w 5899162"/>
                <a:gd name="connsiteY3" fmla="*/ 2755900 h 5257800"/>
                <a:gd name="connsiteX4" fmla="*/ 5600700 w 5899162"/>
                <a:gd name="connsiteY4" fmla="*/ 2768600 h 5257800"/>
                <a:gd name="connsiteX5" fmla="*/ 5562600 w 5899162"/>
                <a:gd name="connsiteY5" fmla="*/ 2794000 h 5257800"/>
                <a:gd name="connsiteX6" fmla="*/ 5473700 w 5899162"/>
                <a:gd name="connsiteY6" fmla="*/ 2819400 h 5257800"/>
                <a:gd name="connsiteX7" fmla="*/ 5359400 w 5899162"/>
                <a:gd name="connsiteY7" fmla="*/ 2870200 h 5257800"/>
                <a:gd name="connsiteX8" fmla="*/ 5270500 w 5899162"/>
                <a:gd name="connsiteY8" fmla="*/ 2933700 h 5257800"/>
                <a:gd name="connsiteX9" fmla="*/ 5245100 w 5899162"/>
                <a:gd name="connsiteY9" fmla="*/ 2984500 h 5257800"/>
                <a:gd name="connsiteX10" fmla="*/ 5232400 w 5899162"/>
                <a:gd name="connsiteY10" fmla="*/ 3022600 h 5257800"/>
                <a:gd name="connsiteX11" fmla="*/ 5181600 w 5899162"/>
                <a:gd name="connsiteY11" fmla="*/ 3098800 h 5257800"/>
                <a:gd name="connsiteX12" fmla="*/ 5168900 w 5899162"/>
                <a:gd name="connsiteY12" fmla="*/ 3136900 h 5257800"/>
                <a:gd name="connsiteX13" fmla="*/ 5130800 w 5899162"/>
                <a:gd name="connsiteY13" fmla="*/ 3162300 h 5257800"/>
                <a:gd name="connsiteX14" fmla="*/ 5054600 w 5899162"/>
                <a:gd name="connsiteY14" fmla="*/ 3238500 h 5257800"/>
                <a:gd name="connsiteX15" fmla="*/ 5016500 w 5899162"/>
                <a:gd name="connsiteY15" fmla="*/ 3263900 h 5257800"/>
                <a:gd name="connsiteX16" fmla="*/ 4965700 w 5899162"/>
                <a:gd name="connsiteY16" fmla="*/ 3314700 h 5257800"/>
                <a:gd name="connsiteX17" fmla="*/ 4927600 w 5899162"/>
                <a:gd name="connsiteY17" fmla="*/ 3327400 h 5257800"/>
                <a:gd name="connsiteX18" fmla="*/ 4851400 w 5899162"/>
                <a:gd name="connsiteY18" fmla="*/ 3390900 h 5257800"/>
                <a:gd name="connsiteX19" fmla="*/ 4762500 w 5899162"/>
                <a:gd name="connsiteY19" fmla="*/ 3454400 h 5257800"/>
                <a:gd name="connsiteX20" fmla="*/ 4711700 w 5899162"/>
                <a:gd name="connsiteY20" fmla="*/ 3467100 h 5257800"/>
                <a:gd name="connsiteX21" fmla="*/ 4635500 w 5899162"/>
                <a:gd name="connsiteY21" fmla="*/ 3492500 h 5257800"/>
                <a:gd name="connsiteX22" fmla="*/ 4445000 w 5899162"/>
                <a:gd name="connsiteY22" fmla="*/ 3530600 h 5257800"/>
                <a:gd name="connsiteX23" fmla="*/ 4394200 w 5899162"/>
                <a:gd name="connsiteY23" fmla="*/ 3556000 h 5257800"/>
                <a:gd name="connsiteX24" fmla="*/ 4241800 w 5899162"/>
                <a:gd name="connsiteY24" fmla="*/ 3581400 h 5257800"/>
                <a:gd name="connsiteX25" fmla="*/ 4203700 w 5899162"/>
                <a:gd name="connsiteY25" fmla="*/ 3606800 h 5257800"/>
                <a:gd name="connsiteX26" fmla="*/ 4038600 w 5899162"/>
                <a:gd name="connsiteY26" fmla="*/ 3657600 h 5257800"/>
                <a:gd name="connsiteX27" fmla="*/ 3962400 w 5899162"/>
                <a:gd name="connsiteY27" fmla="*/ 3708400 h 5257800"/>
                <a:gd name="connsiteX28" fmla="*/ 3810000 w 5899162"/>
                <a:gd name="connsiteY28" fmla="*/ 3746500 h 5257800"/>
                <a:gd name="connsiteX29" fmla="*/ 3759200 w 5899162"/>
                <a:gd name="connsiteY29" fmla="*/ 3771900 h 5257800"/>
                <a:gd name="connsiteX30" fmla="*/ 3619500 w 5899162"/>
                <a:gd name="connsiteY30" fmla="*/ 3835400 h 5257800"/>
                <a:gd name="connsiteX31" fmla="*/ 3543300 w 5899162"/>
                <a:gd name="connsiteY31" fmla="*/ 3873500 h 5257800"/>
                <a:gd name="connsiteX32" fmla="*/ 3479800 w 5899162"/>
                <a:gd name="connsiteY32" fmla="*/ 3898900 h 5257800"/>
                <a:gd name="connsiteX33" fmla="*/ 3403600 w 5899162"/>
                <a:gd name="connsiteY33" fmla="*/ 3911600 h 5257800"/>
                <a:gd name="connsiteX34" fmla="*/ 3340100 w 5899162"/>
                <a:gd name="connsiteY34" fmla="*/ 3924300 h 5257800"/>
                <a:gd name="connsiteX35" fmla="*/ 3302000 w 5899162"/>
                <a:gd name="connsiteY35" fmla="*/ 3937000 h 5257800"/>
                <a:gd name="connsiteX36" fmla="*/ 3124200 w 5899162"/>
                <a:gd name="connsiteY36" fmla="*/ 3962400 h 5257800"/>
                <a:gd name="connsiteX37" fmla="*/ 2679700 w 5899162"/>
                <a:gd name="connsiteY37" fmla="*/ 3987800 h 5257800"/>
                <a:gd name="connsiteX38" fmla="*/ 2603500 w 5899162"/>
                <a:gd name="connsiteY38" fmla="*/ 4000500 h 5257800"/>
                <a:gd name="connsiteX39" fmla="*/ 2387600 w 5899162"/>
                <a:gd name="connsiteY39" fmla="*/ 4025900 h 5257800"/>
                <a:gd name="connsiteX40" fmla="*/ 2184400 w 5899162"/>
                <a:gd name="connsiteY40" fmla="*/ 4051300 h 5257800"/>
                <a:gd name="connsiteX41" fmla="*/ 2044700 w 5899162"/>
                <a:gd name="connsiteY41" fmla="*/ 4076700 h 5257800"/>
                <a:gd name="connsiteX42" fmla="*/ 1993900 w 5899162"/>
                <a:gd name="connsiteY42" fmla="*/ 4089400 h 5257800"/>
                <a:gd name="connsiteX43" fmla="*/ 1892300 w 5899162"/>
                <a:gd name="connsiteY43" fmla="*/ 4102100 h 5257800"/>
                <a:gd name="connsiteX44" fmla="*/ 1714500 w 5899162"/>
                <a:gd name="connsiteY44" fmla="*/ 4127500 h 5257800"/>
                <a:gd name="connsiteX45" fmla="*/ 1676400 w 5899162"/>
                <a:gd name="connsiteY45" fmla="*/ 4152900 h 5257800"/>
                <a:gd name="connsiteX46" fmla="*/ 1549400 w 5899162"/>
                <a:gd name="connsiteY46" fmla="*/ 4165600 h 5257800"/>
                <a:gd name="connsiteX47" fmla="*/ 1333500 w 5899162"/>
                <a:gd name="connsiteY47" fmla="*/ 4203700 h 5257800"/>
                <a:gd name="connsiteX48" fmla="*/ 1130300 w 5899162"/>
                <a:gd name="connsiteY48" fmla="*/ 4229100 h 5257800"/>
                <a:gd name="connsiteX49" fmla="*/ 1079500 w 5899162"/>
                <a:gd name="connsiteY49" fmla="*/ 4241800 h 5257800"/>
                <a:gd name="connsiteX50" fmla="*/ 1003300 w 5899162"/>
                <a:gd name="connsiteY50" fmla="*/ 4254500 h 5257800"/>
                <a:gd name="connsiteX51" fmla="*/ 927100 w 5899162"/>
                <a:gd name="connsiteY51" fmla="*/ 4279900 h 5257800"/>
                <a:gd name="connsiteX52" fmla="*/ 838200 w 5899162"/>
                <a:gd name="connsiteY52" fmla="*/ 4343400 h 5257800"/>
                <a:gd name="connsiteX53" fmla="*/ 749300 w 5899162"/>
                <a:gd name="connsiteY53" fmla="*/ 4406900 h 5257800"/>
                <a:gd name="connsiteX54" fmla="*/ 711200 w 5899162"/>
                <a:gd name="connsiteY54" fmla="*/ 4419600 h 5257800"/>
                <a:gd name="connsiteX55" fmla="*/ 635000 w 5899162"/>
                <a:gd name="connsiteY55" fmla="*/ 4483100 h 5257800"/>
                <a:gd name="connsiteX56" fmla="*/ 584200 w 5899162"/>
                <a:gd name="connsiteY56" fmla="*/ 4521200 h 5257800"/>
                <a:gd name="connsiteX57" fmla="*/ 508000 w 5899162"/>
                <a:gd name="connsiteY57" fmla="*/ 4572000 h 5257800"/>
                <a:gd name="connsiteX58" fmla="*/ 457200 w 5899162"/>
                <a:gd name="connsiteY58" fmla="*/ 4622800 h 5257800"/>
                <a:gd name="connsiteX59" fmla="*/ 381000 w 5899162"/>
                <a:gd name="connsiteY59" fmla="*/ 4699000 h 5257800"/>
                <a:gd name="connsiteX60" fmla="*/ 330200 w 5899162"/>
                <a:gd name="connsiteY60" fmla="*/ 4775200 h 5257800"/>
                <a:gd name="connsiteX61" fmla="*/ 317500 w 5899162"/>
                <a:gd name="connsiteY61" fmla="*/ 4813300 h 5257800"/>
                <a:gd name="connsiteX62" fmla="*/ 279400 w 5899162"/>
                <a:gd name="connsiteY62" fmla="*/ 4851400 h 5257800"/>
                <a:gd name="connsiteX63" fmla="*/ 228600 w 5899162"/>
                <a:gd name="connsiteY63" fmla="*/ 4927600 h 5257800"/>
                <a:gd name="connsiteX64" fmla="*/ 165100 w 5899162"/>
                <a:gd name="connsiteY64" fmla="*/ 5016500 h 5257800"/>
                <a:gd name="connsiteX65" fmla="*/ 101600 w 5899162"/>
                <a:gd name="connsiteY65" fmla="*/ 5143500 h 5257800"/>
                <a:gd name="connsiteX66" fmla="*/ 76200 w 5899162"/>
                <a:gd name="connsiteY66" fmla="*/ 5181600 h 5257800"/>
                <a:gd name="connsiteX67" fmla="*/ 38100 w 5899162"/>
                <a:gd name="connsiteY67" fmla="*/ 5207000 h 5257800"/>
                <a:gd name="connsiteX68" fmla="*/ 0 w 5899162"/>
                <a:gd name="connsiteY68" fmla="*/ 5257800 h 5257800"/>
                <a:gd name="connsiteX0" fmla="*/ 50800 w 5889269"/>
                <a:gd name="connsiteY0" fmla="*/ 0 h 5257800"/>
                <a:gd name="connsiteX1" fmla="*/ 2889250 w 5889269"/>
                <a:gd name="connsiteY1" fmla="*/ 1333500 h 5257800"/>
                <a:gd name="connsiteX2" fmla="*/ 5708650 w 5889269"/>
                <a:gd name="connsiteY2" fmla="*/ 2622550 h 5257800"/>
                <a:gd name="connsiteX3" fmla="*/ 5600700 w 5889269"/>
                <a:gd name="connsiteY3" fmla="*/ 2768600 h 5257800"/>
                <a:gd name="connsiteX4" fmla="*/ 5562600 w 5889269"/>
                <a:gd name="connsiteY4" fmla="*/ 2794000 h 5257800"/>
                <a:gd name="connsiteX5" fmla="*/ 5473700 w 5889269"/>
                <a:gd name="connsiteY5" fmla="*/ 2819400 h 5257800"/>
                <a:gd name="connsiteX6" fmla="*/ 5359400 w 5889269"/>
                <a:gd name="connsiteY6" fmla="*/ 2870200 h 5257800"/>
                <a:gd name="connsiteX7" fmla="*/ 5270500 w 5889269"/>
                <a:gd name="connsiteY7" fmla="*/ 2933700 h 5257800"/>
                <a:gd name="connsiteX8" fmla="*/ 5245100 w 5889269"/>
                <a:gd name="connsiteY8" fmla="*/ 2984500 h 5257800"/>
                <a:gd name="connsiteX9" fmla="*/ 5232400 w 5889269"/>
                <a:gd name="connsiteY9" fmla="*/ 3022600 h 5257800"/>
                <a:gd name="connsiteX10" fmla="*/ 5181600 w 5889269"/>
                <a:gd name="connsiteY10" fmla="*/ 3098800 h 5257800"/>
                <a:gd name="connsiteX11" fmla="*/ 5168900 w 5889269"/>
                <a:gd name="connsiteY11" fmla="*/ 3136900 h 5257800"/>
                <a:gd name="connsiteX12" fmla="*/ 5130800 w 5889269"/>
                <a:gd name="connsiteY12" fmla="*/ 3162300 h 5257800"/>
                <a:gd name="connsiteX13" fmla="*/ 5054600 w 5889269"/>
                <a:gd name="connsiteY13" fmla="*/ 3238500 h 5257800"/>
                <a:gd name="connsiteX14" fmla="*/ 5016500 w 5889269"/>
                <a:gd name="connsiteY14" fmla="*/ 3263900 h 5257800"/>
                <a:gd name="connsiteX15" fmla="*/ 4965700 w 5889269"/>
                <a:gd name="connsiteY15" fmla="*/ 3314700 h 5257800"/>
                <a:gd name="connsiteX16" fmla="*/ 4927600 w 5889269"/>
                <a:gd name="connsiteY16" fmla="*/ 3327400 h 5257800"/>
                <a:gd name="connsiteX17" fmla="*/ 4851400 w 5889269"/>
                <a:gd name="connsiteY17" fmla="*/ 3390900 h 5257800"/>
                <a:gd name="connsiteX18" fmla="*/ 4762500 w 5889269"/>
                <a:gd name="connsiteY18" fmla="*/ 3454400 h 5257800"/>
                <a:gd name="connsiteX19" fmla="*/ 4711700 w 5889269"/>
                <a:gd name="connsiteY19" fmla="*/ 3467100 h 5257800"/>
                <a:gd name="connsiteX20" fmla="*/ 4635500 w 5889269"/>
                <a:gd name="connsiteY20" fmla="*/ 3492500 h 5257800"/>
                <a:gd name="connsiteX21" fmla="*/ 4445000 w 5889269"/>
                <a:gd name="connsiteY21" fmla="*/ 3530600 h 5257800"/>
                <a:gd name="connsiteX22" fmla="*/ 4394200 w 5889269"/>
                <a:gd name="connsiteY22" fmla="*/ 3556000 h 5257800"/>
                <a:gd name="connsiteX23" fmla="*/ 4241800 w 5889269"/>
                <a:gd name="connsiteY23" fmla="*/ 3581400 h 5257800"/>
                <a:gd name="connsiteX24" fmla="*/ 4203700 w 5889269"/>
                <a:gd name="connsiteY24" fmla="*/ 3606800 h 5257800"/>
                <a:gd name="connsiteX25" fmla="*/ 4038600 w 5889269"/>
                <a:gd name="connsiteY25" fmla="*/ 3657600 h 5257800"/>
                <a:gd name="connsiteX26" fmla="*/ 3962400 w 5889269"/>
                <a:gd name="connsiteY26" fmla="*/ 3708400 h 5257800"/>
                <a:gd name="connsiteX27" fmla="*/ 3810000 w 5889269"/>
                <a:gd name="connsiteY27" fmla="*/ 3746500 h 5257800"/>
                <a:gd name="connsiteX28" fmla="*/ 3759200 w 5889269"/>
                <a:gd name="connsiteY28" fmla="*/ 3771900 h 5257800"/>
                <a:gd name="connsiteX29" fmla="*/ 3619500 w 5889269"/>
                <a:gd name="connsiteY29" fmla="*/ 3835400 h 5257800"/>
                <a:gd name="connsiteX30" fmla="*/ 3543300 w 5889269"/>
                <a:gd name="connsiteY30" fmla="*/ 3873500 h 5257800"/>
                <a:gd name="connsiteX31" fmla="*/ 3479800 w 5889269"/>
                <a:gd name="connsiteY31" fmla="*/ 3898900 h 5257800"/>
                <a:gd name="connsiteX32" fmla="*/ 3403600 w 5889269"/>
                <a:gd name="connsiteY32" fmla="*/ 3911600 h 5257800"/>
                <a:gd name="connsiteX33" fmla="*/ 3340100 w 5889269"/>
                <a:gd name="connsiteY33" fmla="*/ 3924300 h 5257800"/>
                <a:gd name="connsiteX34" fmla="*/ 3302000 w 5889269"/>
                <a:gd name="connsiteY34" fmla="*/ 3937000 h 5257800"/>
                <a:gd name="connsiteX35" fmla="*/ 3124200 w 5889269"/>
                <a:gd name="connsiteY35" fmla="*/ 3962400 h 5257800"/>
                <a:gd name="connsiteX36" fmla="*/ 2679700 w 5889269"/>
                <a:gd name="connsiteY36" fmla="*/ 3987800 h 5257800"/>
                <a:gd name="connsiteX37" fmla="*/ 2603500 w 5889269"/>
                <a:gd name="connsiteY37" fmla="*/ 4000500 h 5257800"/>
                <a:gd name="connsiteX38" fmla="*/ 2387600 w 5889269"/>
                <a:gd name="connsiteY38" fmla="*/ 4025900 h 5257800"/>
                <a:gd name="connsiteX39" fmla="*/ 2184400 w 5889269"/>
                <a:gd name="connsiteY39" fmla="*/ 4051300 h 5257800"/>
                <a:gd name="connsiteX40" fmla="*/ 2044700 w 5889269"/>
                <a:gd name="connsiteY40" fmla="*/ 4076700 h 5257800"/>
                <a:gd name="connsiteX41" fmla="*/ 1993900 w 5889269"/>
                <a:gd name="connsiteY41" fmla="*/ 4089400 h 5257800"/>
                <a:gd name="connsiteX42" fmla="*/ 1892300 w 5889269"/>
                <a:gd name="connsiteY42" fmla="*/ 4102100 h 5257800"/>
                <a:gd name="connsiteX43" fmla="*/ 1714500 w 5889269"/>
                <a:gd name="connsiteY43" fmla="*/ 4127500 h 5257800"/>
                <a:gd name="connsiteX44" fmla="*/ 1676400 w 5889269"/>
                <a:gd name="connsiteY44" fmla="*/ 4152900 h 5257800"/>
                <a:gd name="connsiteX45" fmla="*/ 1549400 w 5889269"/>
                <a:gd name="connsiteY45" fmla="*/ 4165600 h 5257800"/>
                <a:gd name="connsiteX46" fmla="*/ 1333500 w 5889269"/>
                <a:gd name="connsiteY46" fmla="*/ 4203700 h 5257800"/>
                <a:gd name="connsiteX47" fmla="*/ 1130300 w 5889269"/>
                <a:gd name="connsiteY47" fmla="*/ 4229100 h 5257800"/>
                <a:gd name="connsiteX48" fmla="*/ 1079500 w 5889269"/>
                <a:gd name="connsiteY48" fmla="*/ 4241800 h 5257800"/>
                <a:gd name="connsiteX49" fmla="*/ 1003300 w 5889269"/>
                <a:gd name="connsiteY49" fmla="*/ 4254500 h 5257800"/>
                <a:gd name="connsiteX50" fmla="*/ 927100 w 5889269"/>
                <a:gd name="connsiteY50" fmla="*/ 4279900 h 5257800"/>
                <a:gd name="connsiteX51" fmla="*/ 838200 w 5889269"/>
                <a:gd name="connsiteY51" fmla="*/ 4343400 h 5257800"/>
                <a:gd name="connsiteX52" fmla="*/ 749300 w 5889269"/>
                <a:gd name="connsiteY52" fmla="*/ 4406900 h 5257800"/>
                <a:gd name="connsiteX53" fmla="*/ 711200 w 5889269"/>
                <a:gd name="connsiteY53" fmla="*/ 4419600 h 5257800"/>
                <a:gd name="connsiteX54" fmla="*/ 635000 w 5889269"/>
                <a:gd name="connsiteY54" fmla="*/ 4483100 h 5257800"/>
                <a:gd name="connsiteX55" fmla="*/ 584200 w 5889269"/>
                <a:gd name="connsiteY55" fmla="*/ 4521200 h 5257800"/>
                <a:gd name="connsiteX56" fmla="*/ 508000 w 5889269"/>
                <a:gd name="connsiteY56" fmla="*/ 4572000 h 5257800"/>
                <a:gd name="connsiteX57" fmla="*/ 457200 w 5889269"/>
                <a:gd name="connsiteY57" fmla="*/ 4622800 h 5257800"/>
                <a:gd name="connsiteX58" fmla="*/ 381000 w 5889269"/>
                <a:gd name="connsiteY58" fmla="*/ 4699000 h 5257800"/>
                <a:gd name="connsiteX59" fmla="*/ 330200 w 5889269"/>
                <a:gd name="connsiteY59" fmla="*/ 4775200 h 5257800"/>
                <a:gd name="connsiteX60" fmla="*/ 317500 w 5889269"/>
                <a:gd name="connsiteY60" fmla="*/ 4813300 h 5257800"/>
                <a:gd name="connsiteX61" fmla="*/ 279400 w 5889269"/>
                <a:gd name="connsiteY61" fmla="*/ 4851400 h 5257800"/>
                <a:gd name="connsiteX62" fmla="*/ 228600 w 5889269"/>
                <a:gd name="connsiteY62" fmla="*/ 4927600 h 5257800"/>
                <a:gd name="connsiteX63" fmla="*/ 165100 w 5889269"/>
                <a:gd name="connsiteY63" fmla="*/ 5016500 h 5257800"/>
                <a:gd name="connsiteX64" fmla="*/ 101600 w 5889269"/>
                <a:gd name="connsiteY64" fmla="*/ 5143500 h 5257800"/>
                <a:gd name="connsiteX65" fmla="*/ 76200 w 5889269"/>
                <a:gd name="connsiteY65" fmla="*/ 5181600 h 5257800"/>
                <a:gd name="connsiteX66" fmla="*/ 38100 w 5889269"/>
                <a:gd name="connsiteY66" fmla="*/ 5207000 h 5257800"/>
                <a:gd name="connsiteX67" fmla="*/ 0 w 5889269"/>
                <a:gd name="connsiteY67" fmla="*/ 5257800 h 5257800"/>
                <a:gd name="connsiteX0" fmla="*/ 50800 w 5881398"/>
                <a:gd name="connsiteY0" fmla="*/ 0 h 5257800"/>
                <a:gd name="connsiteX1" fmla="*/ 2889250 w 5881398"/>
                <a:gd name="connsiteY1" fmla="*/ 1333500 h 5257800"/>
                <a:gd name="connsiteX2" fmla="*/ 5708650 w 5881398"/>
                <a:gd name="connsiteY2" fmla="*/ 2622550 h 5257800"/>
                <a:gd name="connsiteX3" fmla="*/ 5562600 w 5881398"/>
                <a:gd name="connsiteY3" fmla="*/ 2794000 h 5257800"/>
                <a:gd name="connsiteX4" fmla="*/ 5473700 w 5881398"/>
                <a:gd name="connsiteY4" fmla="*/ 2819400 h 5257800"/>
                <a:gd name="connsiteX5" fmla="*/ 5359400 w 5881398"/>
                <a:gd name="connsiteY5" fmla="*/ 2870200 h 5257800"/>
                <a:gd name="connsiteX6" fmla="*/ 5270500 w 5881398"/>
                <a:gd name="connsiteY6" fmla="*/ 2933700 h 5257800"/>
                <a:gd name="connsiteX7" fmla="*/ 5245100 w 5881398"/>
                <a:gd name="connsiteY7" fmla="*/ 2984500 h 5257800"/>
                <a:gd name="connsiteX8" fmla="*/ 5232400 w 5881398"/>
                <a:gd name="connsiteY8" fmla="*/ 3022600 h 5257800"/>
                <a:gd name="connsiteX9" fmla="*/ 5181600 w 5881398"/>
                <a:gd name="connsiteY9" fmla="*/ 3098800 h 5257800"/>
                <a:gd name="connsiteX10" fmla="*/ 5168900 w 5881398"/>
                <a:gd name="connsiteY10" fmla="*/ 3136900 h 5257800"/>
                <a:gd name="connsiteX11" fmla="*/ 5130800 w 5881398"/>
                <a:gd name="connsiteY11" fmla="*/ 3162300 h 5257800"/>
                <a:gd name="connsiteX12" fmla="*/ 5054600 w 5881398"/>
                <a:gd name="connsiteY12" fmla="*/ 3238500 h 5257800"/>
                <a:gd name="connsiteX13" fmla="*/ 5016500 w 5881398"/>
                <a:gd name="connsiteY13" fmla="*/ 3263900 h 5257800"/>
                <a:gd name="connsiteX14" fmla="*/ 4965700 w 5881398"/>
                <a:gd name="connsiteY14" fmla="*/ 3314700 h 5257800"/>
                <a:gd name="connsiteX15" fmla="*/ 4927600 w 5881398"/>
                <a:gd name="connsiteY15" fmla="*/ 3327400 h 5257800"/>
                <a:gd name="connsiteX16" fmla="*/ 4851400 w 5881398"/>
                <a:gd name="connsiteY16" fmla="*/ 3390900 h 5257800"/>
                <a:gd name="connsiteX17" fmla="*/ 4762500 w 5881398"/>
                <a:gd name="connsiteY17" fmla="*/ 3454400 h 5257800"/>
                <a:gd name="connsiteX18" fmla="*/ 4711700 w 5881398"/>
                <a:gd name="connsiteY18" fmla="*/ 3467100 h 5257800"/>
                <a:gd name="connsiteX19" fmla="*/ 4635500 w 5881398"/>
                <a:gd name="connsiteY19" fmla="*/ 3492500 h 5257800"/>
                <a:gd name="connsiteX20" fmla="*/ 4445000 w 5881398"/>
                <a:gd name="connsiteY20" fmla="*/ 3530600 h 5257800"/>
                <a:gd name="connsiteX21" fmla="*/ 4394200 w 5881398"/>
                <a:gd name="connsiteY21" fmla="*/ 3556000 h 5257800"/>
                <a:gd name="connsiteX22" fmla="*/ 4241800 w 5881398"/>
                <a:gd name="connsiteY22" fmla="*/ 3581400 h 5257800"/>
                <a:gd name="connsiteX23" fmla="*/ 4203700 w 5881398"/>
                <a:gd name="connsiteY23" fmla="*/ 3606800 h 5257800"/>
                <a:gd name="connsiteX24" fmla="*/ 4038600 w 5881398"/>
                <a:gd name="connsiteY24" fmla="*/ 3657600 h 5257800"/>
                <a:gd name="connsiteX25" fmla="*/ 3962400 w 5881398"/>
                <a:gd name="connsiteY25" fmla="*/ 3708400 h 5257800"/>
                <a:gd name="connsiteX26" fmla="*/ 3810000 w 5881398"/>
                <a:gd name="connsiteY26" fmla="*/ 3746500 h 5257800"/>
                <a:gd name="connsiteX27" fmla="*/ 3759200 w 5881398"/>
                <a:gd name="connsiteY27" fmla="*/ 3771900 h 5257800"/>
                <a:gd name="connsiteX28" fmla="*/ 3619500 w 5881398"/>
                <a:gd name="connsiteY28" fmla="*/ 3835400 h 5257800"/>
                <a:gd name="connsiteX29" fmla="*/ 3543300 w 5881398"/>
                <a:gd name="connsiteY29" fmla="*/ 3873500 h 5257800"/>
                <a:gd name="connsiteX30" fmla="*/ 3479800 w 5881398"/>
                <a:gd name="connsiteY30" fmla="*/ 3898900 h 5257800"/>
                <a:gd name="connsiteX31" fmla="*/ 3403600 w 5881398"/>
                <a:gd name="connsiteY31" fmla="*/ 3911600 h 5257800"/>
                <a:gd name="connsiteX32" fmla="*/ 3340100 w 5881398"/>
                <a:gd name="connsiteY32" fmla="*/ 3924300 h 5257800"/>
                <a:gd name="connsiteX33" fmla="*/ 3302000 w 5881398"/>
                <a:gd name="connsiteY33" fmla="*/ 3937000 h 5257800"/>
                <a:gd name="connsiteX34" fmla="*/ 3124200 w 5881398"/>
                <a:gd name="connsiteY34" fmla="*/ 3962400 h 5257800"/>
                <a:gd name="connsiteX35" fmla="*/ 2679700 w 5881398"/>
                <a:gd name="connsiteY35" fmla="*/ 3987800 h 5257800"/>
                <a:gd name="connsiteX36" fmla="*/ 2603500 w 5881398"/>
                <a:gd name="connsiteY36" fmla="*/ 4000500 h 5257800"/>
                <a:gd name="connsiteX37" fmla="*/ 2387600 w 5881398"/>
                <a:gd name="connsiteY37" fmla="*/ 4025900 h 5257800"/>
                <a:gd name="connsiteX38" fmla="*/ 2184400 w 5881398"/>
                <a:gd name="connsiteY38" fmla="*/ 4051300 h 5257800"/>
                <a:gd name="connsiteX39" fmla="*/ 2044700 w 5881398"/>
                <a:gd name="connsiteY39" fmla="*/ 4076700 h 5257800"/>
                <a:gd name="connsiteX40" fmla="*/ 1993900 w 5881398"/>
                <a:gd name="connsiteY40" fmla="*/ 4089400 h 5257800"/>
                <a:gd name="connsiteX41" fmla="*/ 1892300 w 5881398"/>
                <a:gd name="connsiteY41" fmla="*/ 4102100 h 5257800"/>
                <a:gd name="connsiteX42" fmla="*/ 1714500 w 5881398"/>
                <a:gd name="connsiteY42" fmla="*/ 4127500 h 5257800"/>
                <a:gd name="connsiteX43" fmla="*/ 1676400 w 5881398"/>
                <a:gd name="connsiteY43" fmla="*/ 4152900 h 5257800"/>
                <a:gd name="connsiteX44" fmla="*/ 1549400 w 5881398"/>
                <a:gd name="connsiteY44" fmla="*/ 4165600 h 5257800"/>
                <a:gd name="connsiteX45" fmla="*/ 1333500 w 5881398"/>
                <a:gd name="connsiteY45" fmla="*/ 4203700 h 5257800"/>
                <a:gd name="connsiteX46" fmla="*/ 1130300 w 5881398"/>
                <a:gd name="connsiteY46" fmla="*/ 4229100 h 5257800"/>
                <a:gd name="connsiteX47" fmla="*/ 1079500 w 5881398"/>
                <a:gd name="connsiteY47" fmla="*/ 4241800 h 5257800"/>
                <a:gd name="connsiteX48" fmla="*/ 1003300 w 5881398"/>
                <a:gd name="connsiteY48" fmla="*/ 4254500 h 5257800"/>
                <a:gd name="connsiteX49" fmla="*/ 927100 w 5881398"/>
                <a:gd name="connsiteY49" fmla="*/ 4279900 h 5257800"/>
                <a:gd name="connsiteX50" fmla="*/ 838200 w 5881398"/>
                <a:gd name="connsiteY50" fmla="*/ 4343400 h 5257800"/>
                <a:gd name="connsiteX51" fmla="*/ 749300 w 5881398"/>
                <a:gd name="connsiteY51" fmla="*/ 4406900 h 5257800"/>
                <a:gd name="connsiteX52" fmla="*/ 711200 w 5881398"/>
                <a:gd name="connsiteY52" fmla="*/ 4419600 h 5257800"/>
                <a:gd name="connsiteX53" fmla="*/ 635000 w 5881398"/>
                <a:gd name="connsiteY53" fmla="*/ 4483100 h 5257800"/>
                <a:gd name="connsiteX54" fmla="*/ 584200 w 5881398"/>
                <a:gd name="connsiteY54" fmla="*/ 4521200 h 5257800"/>
                <a:gd name="connsiteX55" fmla="*/ 508000 w 5881398"/>
                <a:gd name="connsiteY55" fmla="*/ 4572000 h 5257800"/>
                <a:gd name="connsiteX56" fmla="*/ 457200 w 5881398"/>
                <a:gd name="connsiteY56" fmla="*/ 4622800 h 5257800"/>
                <a:gd name="connsiteX57" fmla="*/ 381000 w 5881398"/>
                <a:gd name="connsiteY57" fmla="*/ 4699000 h 5257800"/>
                <a:gd name="connsiteX58" fmla="*/ 330200 w 5881398"/>
                <a:gd name="connsiteY58" fmla="*/ 4775200 h 5257800"/>
                <a:gd name="connsiteX59" fmla="*/ 317500 w 5881398"/>
                <a:gd name="connsiteY59" fmla="*/ 4813300 h 5257800"/>
                <a:gd name="connsiteX60" fmla="*/ 279400 w 5881398"/>
                <a:gd name="connsiteY60" fmla="*/ 4851400 h 5257800"/>
                <a:gd name="connsiteX61" fmla="*/ 228600 w 5881398"/>
                <a:gd name="connsiteY61" fmla="*/ 4927600 h 5257800"/>
                <a:gd name="connsiteX62" fmla="*/ 165100 w 5881398"/>
                <a:gd name="connsiteY62" fmla="*/ 5016500 h 5257800"/>
                <a:gd name="connsiteX63" fmla="*/ 101600 w 5881398"/>
                <a:gd name="connsiteY63" fmla="*/ 5143500 h 5257800"/>
                <a:gd name="connsiteX64" fmla="*/ 76200 w 5881398"/>
                <a:gd name="connsiteY64" fmla="*/ 5181600 h 5257800"/>
                <a:gd name="connsiteX65" fmla="*/ 38100 w 5881398"/>
                <a:gd name="connsiteY65" fmla="*/ 5207000 h 5257800"/>
                <a:gd name="connsiteX66" fmla="*/ 0 w 5881398"/>
                <a:gd name="connsiteY66" fmla="*/ 5257800 h 5257800"/>
                <a:gd name="connsiteX0" fmla="*/ 50800 w 5861982"/>
                <a:gd name="connsiteY0" fmla="*/ 0 h 5257800"/>
                <a:gd name="connsiteX1" fmla="*/ 2889250 w 5861982"/>
                <a:gd name="connsiteY1" fmla="*/ 1333500 h 5257800"/>
                <a:gd name="connsiteX2" fmla="*/ 5708650 w 5861982"/>
                <a:gd name="connsiteY2" fmla="*/ 2622550 h 5257800"/>
                <a:gd name="connsiteX3" fmla="*/ 5473700 w 5861982"/>
                <a:gd name="connsiteY3" fmla="*/ 2819400 h 5257800"/>
                <a:gd name="connsiteX4" fmla="*/ 5359400 w 5861982"/>
                <a:gd name="connsiteY4" fmla="*/ 2870200 h 5257800"/>
                <a:gd name="connsiteX5" fmla="*/ 5270500 w 5861982"/>
                <a:gd name="connsiteY5" fmla="*/ 2933700 h 5257800"/>
                <a:gd name="connsiteX6" fmla="*/ 5245100 w 5861982"/>
                <a:gd name="connsiteY6" fmla="*/ 2984500 h 5257800"/>
                <a:gd name="connsiteX7" fmla="*/ 5232400 w 5861982"/>
                <a:gd name="connsiteY7" fmla="*/ 3022600 h 5257800"/>
                <a:gd name="connsiteX8" fmla="*/ 5181600 w 5861982"/>
                <a:gd name="connsiteY8" fmla="*/ 3098800 h 5257800"/>
                <a:gd name="connsiteX9" fmla="*/ 5168900 w 5861982"/>
                <a:gd name="connsiteY9" fmla="*/ 3136900 h 5257800"/>
                <a:gd name="connsiteX10" fmla="*/ 5130800 w 5861982"/>
                <a:gd name="connsiteY10" fmla="*/ 3162300 h 5257800"/>
                <a:gd name="connsiteX11" fmla="*/ 5054600 w 5861982"/>
                <a:gd name="connsiteY11" fmla="*/ 3238500 h 5257800"/>
                <a:gd name="connsiteX12" fmla="*/ 5016500 w 5861982"/>
                <a:gd name="connsiteY12" fmla="*/ 3263900 h 5257800"/>
                <a:gd name="connsiteX13" fmla="*/ 4965700 w 5861982"/>
                <a:gd name="connsiteY13" fmla="*/ 3314700 h 5257800"/>
                <a:gd name="connsiteX14" fmla="*/ 4927600 w 5861982"/>
                <a:gd name="connsiteY14" fmla="*/ 3327400 h 5257800"/>
                <a:gd name="connsiteX15" fmla="*/ 4851400 w 5861982"/>
                <a:gd name="connsiteY15" fmla="*/ 3390900 h 5257800"/>
                <a:gd name="connsiteX16" fmla="*/ 4762500 w 5861982"/>
                <a:gd name="connsiteY16" fmla="*/ 3454400 h 5257800"/>
                <a:gd name="connsiteX17" fmla="*/ 4711700 w 5861982"/>
                <a:gd name="connsiteY17" fmla="*/ 3467100 h 5257800"/>
                <a:gd name="connsiteX18" fmla="*/ 4635500 w 5861982"/>
                <a:gd name="connsiteY18" fmla="*/ 3492500 h 5257800"/>
                <a:gd name="connsiteX19" fmla="*/ 4445000 w 5861982"/>
                <a:gd name="connsiteY19" fmla="*/ 3530600 h 5257800"/>
                <a:gd name="connsiteX20" fmla="*/ 4394200 w 5861982"/>
                <a:gd name="connsiteY20" fmla="*/ 3556000 h 5257800"/>
                <a:gd name="connsiteX21" fmla="*/ 4241800 w 5861982"/>
                <a:gd name="connsiteY21" fmla="*/ 3581400 h 5257800"/>
                <a:gd name="connsiteX22" fmla="*/ 4203700 w 5861982"/>
                <a:gd name="connsiteY22" fmla="*/ 3606800 h 5257800"/>
                <a:gd name="connsiteX23" fmla="*/ 4038600 w 5861982"/>
                <a:gd name="connsiteY23" fmla="*/ 3657600 h 5257800"/>
                <a:gd name="connsiteX24" fmla="*/ 3962400 w 5861982"/>
                <a:gd name="connsiteY24" fmla="*/ 3708400 h 5257800"/>
                <a:gd name="connsiteX25" fmla="*/ 3810000 w 5861982"/>
                <a:gd name="connsiteY25" fmla="*/ 3746500 h 5257800"/>
                <a:gd name="connsiteX26" fmla="*/ 3759200 w 5861982"/>
                <a:gd name="connsiteY26" fmla="*/ 3771900 h 5257800"/>
                <a:gd name="connsiteX27" fmla="*/ 3619500 w 5861982"/>
                <a:gd name="connsiteY27" fmla="*/ 3835400 h 5257800"/>
                <a:gd name="connsiteX28" fmla="*/ 3543300 w 5861982"/>
                <a:gd name="connsiteY28" fmla="*/ 3873500 h 5257800"/>
                <a:gd name="connsiteX29" fmla="*/ 3479800 w 5861982"/>
                <a:gd name="connsiteY29" fmla="*/ 3898900 h 5257800"/>
                <a:gd name="connsiteX30" fmla="*/ 3403600 w 5861982"/>
                <a:gd name="connsiteY30" fmla="*/ 3911600 h 5257800"/>
                <a:gd name="connsiteX31" fmla="*/ 3340100 w 5861982"/>
                <a:gd name="connsiteY31" fmla="*/ 3924300 h 5257800"/>
                <a:gd name="connsiteX32" fmla="*/ 3302000 w 5861982"/>
                <a:gd name="connsiteY32" fmla="*/ 3937000 h 5257800"/>
                <a:gd name="connsiteX33" fmla="*/ 3124200 w 5861982"/>
                <a:gd name="connsiteY33" fmla="*/ 3962400 h 5257800"/>
                <a:gd name="connsiteX34" fmla="*/ 2679700 w 5861982"/>
                <a:gd name="connsiteY34" fmla="*/ 3987800 h 5257800"/>
                <a:gd name="connsiteX35" fmla="*/ 2603500 w 5861982"/>
                <a:gd name="connsiteY35" fmla="*/ 4000500 h 5257800"/>
                <a:gd name="connsiteX36" fmla="*/ 2387600 w 5861982"/>
                <a:gd name="connsiteY36" fmla="*/ 4025900 h 5257800"/>
                <a:gd name="connsiteX37" fmla="*/ 2184400 w 5861982"/>
                <a:gd name="connsiteY37" fmla="*/ 4051300 h 5257800"/>
                <a:gd name="connsiteX38" fmla="*/ 2044700 w 5861982"/>
                <a:gd name="connsiteY38" fmla="*/ 4076700 h 5257800"/>
                <a:gd name="connsiteX39" fmla="*/ 1993900 w 5861982"/>
                <a:gd name="connsiteY39" fmla="*/ 4089400 h 5257800"/>
                <a:gd name="connsiteX40" fmla="*/ 1892300 w 5861982"/>
                <a:gd name="connsiteY40" fmla="*/ 4102100 h 5257800"/>
                <a:gd name="connsiteX41" fmla="*/ 1714500 w 5861982"/>
                <a:gd name="connsiteY41" fmla="*/ 4127500 h 5257800"/>
                <a:gd name="connsiteX42" fmla="*/ 1676400 w 5861982"/>
                <a:gd name="connsiteY42" fmla="*/ 4152900 h 5257800"/>
                <a:gd name="connsiteX43" fmla="*/ 1549400 w 5861982"/>
                <a:gd name="connsiteY43" fmla="*/ 4165600 h 5257800"/>
                <a:gd name="connsiteX44" fmla="*/ 1333500 w 5861982"/>
                <a:gd name="connsiteY44" fmla="*/ 4203700 h 5257800"/>
                <a:gd name="connsiteX45" fmla="*/ 1130300 w 5861982"/>
                <a:gd name="connsiteY45" fmla="*/ 4229100 h 5257800"/>
                <a:gd name="connsiteX46" fmla="*/ 1079500 w 5861982"/>
                <a:gd name="connsiteY46" fmla="*/ 4241800 h 5257800"/>
                <a:gd name="connsiteX47" fmla="*/ 1003300 w 5861982"/>
                <a:gd name="connsiteY47" fmla="*/ 4254500 h 5257800"/>
                <a:gd name="connsiteX48" fmla="*/ 927100 w 5861982"/>
                <a:gd name="connsiteY48" fmla="*/ 4279900 h 5257800"/>
                <a:gd name="connsiteX49" fmla="*/ 838200 w 5861982"/>
                <a:gd name="connsiteY49" fmla="*/ 4343400 h 5257800"/>
                <a:gd name="connsiteX50" fmla="*/ 749300 w 5861982"/>
                <a:gd name="connsiteY50" fmla="*/ 4406900 h 5257800"/>
                <a:gd name="connsiteX51" fmla="*/ 711200 w 5861982"/>
                <a:gd name="connsiteY51" fmla="*/ 4419600 h 5257800"/>
                <a:gd name="connsiteX52" fmla="*/ 635000 w 5861982"/>
                <a:gd name="connsiteY52" fmla="*/ 4483100 h 5257800"/>
                <a:gd name="connsiteX53" fmla="*/ 584200 w 5861982"/>
                <a:gd name="connsiteY53" fmla="*/ 4521200 h 5257800"/>
                <a:gd name="connsiteX54" fmla="*/ 508000 w 5861982"/>
                <a:gd name="connsiteY54" fmla="*/ 4572000 h 5257800"/>
                <a:gd name="connsiteX55" fmla="*/ 457200 w 5861982"/>
                <a:gd name="connsiteY55" fmla="*/ 4622800 h 5257800"/>
                <a:gd name="connsiteX56" fmla="*/ 381000 w 5861982"/>
                <a:gd name="connsiteY56" fmla="*/ 4699000 h 5257800"/>
                <a:gd name="connsiteX57" fmla="*/ 330200 w 5861982"/>
                <a:gd name="connsiteY57" fmla="*/ 4775200 h 5257800"/>
                <a:gd name="connsiteX58" fmla="*/ 317500 w 5861982"/>
                <a:gd name="connsiteY58" fmla="*/ 4813300 h 5257800"/>
                <a:gd name="connsiteX59" fmla="*/ 279400 w 5861982"/>
                <a:gd name="connsiteY59" fmla="*/ 4851400 h 5257800"/>
                <a:gd name="connsiteX60" fmla="*/ 228600 w 5861982"/>
                <a:gd name="connsiteY60" fmla="*/ 4927600 h 5257800"/>
                <a:gd name="connsiteX61" fmla="*/ 165100 w 5861982"/>
                <a:gd name="connsiteY61" fmla="*/ 5016500 h 5257800"/>
                <a:gd name="connsiteX62" fmla="*/ 101600 w 5861982"/>
                <a:gd name="connsiteY62" fmla="*/ 5143500 h 5257800"/>
                <a:gd name="connsiteX63" fmla="*/ 76200 w 5861982"/>
                <a:gd name="connsiteY63" fmla="*/ 5181600 h 5257800"/>
                <a:gd name="connsiteX64" fmla="*/ 38100 w 5861982"/>
                <a:gd name="connsiteY64" fmla="*/ 5207000 h 5257800"/>
                <a:gd name="connsiteX65" fmla="*/ 0 w 5861982"/>
                <a:gd name="connsiteY65" fmla="*/ 5257800 h 5257800"/>
                <a:gd name="connsiteX0" fmla="*/ 50800 w 5839082"/>
                <a:gd name="connsiteY0" fmla="*/ 0 h 5257800"/>
                <a:gd name="connsiteX1" fmla="*/ 2889250 w 5839082"/>
                <a:gd name="connsiteY1" fmla="*/ 1333500 h 5257800"/>
                <a:gd name="connsiteX2" fmla="*/ 5708650 w 5839082"/>
                <a:gd name="connsiteY2" fmla="*/ 2622550 h 5257800"/>
                <a:gd name="connsiteX3" fmla="*/ 5359400 w 5839082"/>
                <a:gd name="connsiteY3" fmla="*/ 2870200 h 5257800"/>
                <a:gd name="connsiteX4" fmla="*/ 5270500 w 5839082"/>
                <a:gd name="connsiteY4" fmla="*/ 2933700 h 5257800"/>
                <a:gd name="connsiteX5" fmla="*/ 5245100 w 5839082"/>
                <a:gd name="connsiteY5" fmla="*/ 2984500 h 5257800"/>
                <a:gd name="connsiteX6" fmla="*/ 5232400 w 5839082"/>
                <a:gd name="connsiteY6" fmla="*/ 3022600 h 5257800"/>
                <a:gd name="connsiteX7" fmla="*/ 5181600 w 5839082"/>
                <a:gd name="connsiteY7" fmla="*/ 3098800 h 5257800"/>
                <a:gd name="connsiteX8" fmla="*/ 5168900 w 5839082"/>
                <a:gd name="connsiteY8" fmla="*/ 3136900 h 5257800"/>
                <a:gd name="connsiteX9" fmla="*/ 5130800 w 5839082"/>
                <a:gd name="connsiteY9" fmla="*/ 3162300 h 5257800"/>
                <a:gd name="connsiteX10" fmla="*/ 5054600 w 5839082"/>
                <a:gd name="connsiteY10" fmla="*/ 3238500 h 5257800"/>
                <a:gd name="connsiteX11" fmla="*/ 5016500 w 5839082"/>
                <a:gd name="connsiteY11" fmla="*/ 3263900 h 5257800"/>
                <a:gd name="connsiteX12" fmla="*/ 4965700 w 5839082"/>
                <a:gd name="connsiteY12" fmla="*/ 3314700 h 5257800"/>
                <a:gd name="connsiteX13" fmla="*/ 4927600 w 5839082"/>
                <a:gd name="connsiteY13" fmla="*/ 3327400 h 5257800"/>
                <a:gd name="connsiteX14" fmla="*/ 4851400 w 5839082"/>
                <a:gd name="connsiteY14" fmla="*/ 3390900 h 5257800"/>
                <a:gd name="connsiteX15" fmla="*/ 4762500 w 5839082"/>
                <a:gd name="connsiteY15" fmla="*/ 3454400 h 5257800"/>
                <a:gd name="connsiteX16" fmla="*/ 4711700 w 5839082"/>
                <a:gd name="connsiteY16" fmla="*/ 3467100 h 5257800"/>
                <a:gd name="connsiteX17" fmla="*/ 4635500 w 5839082"/>
                <a:gd name="connsiteY17" fmla="*/ 3492500 h 5257800"/>
                <a:gd name="connsiteX18" fmla="*/ 4445000 w 5839082"/>
                <a:gd name="connsiteY18" fmla="*/ 3530600 h 5257800"/>
                <a:gd name="connsiteX19" fmla="*/ 4394200 w 5839082"/>
                <a:gd name="connsiteY19" fmla="*/ 3556000 h 5257800"/>
                <a:gd name="connsiteX20" fmla="*/ 4241800 w 5839082"/>
                <a:gd name="connsiteY20" fmla="*/ 3581400 h 5257800"/>
                <a:gd name="connsiteX21" fmla="*/ 4203700 w 5839082"/>
                <a:gd name="connsiteY21" fmla="*/ 3606800 h 5257800"/>
                <a:gd name="connsiteX22" fmla="*/ 4038600 w 5839082"/>
                <a:gd name="connsiteY22" fmla="*/ 3657600 h 5257800"/>
                <a:gd name="connsiteX23" fmla="*/ 3962400 w 5839082"/>
                <a:gd name="connsiteY23" fmla="*/ 3708400 h 5257800"/>
                <a:gd name="connsiteX24" fmla="*/ 3810000 w 5839082"/>
                <a:gd name="connsiteY24" fmla="*/ 3746500 h 5257800"/>
                <a:gd name="connsiteX25" fmla="*/ 3759200 w 5839082"/>
                <a:gd name="connsiteY25" fmla="*/ 3771900 h 5257800"/>
                <a:gd name="connsiteX26" fmla="*/ 3619500 w 5839082"/>
                <a:gd name="connsiteY26" fmla="*/ 3835400 h 5257800"/>
                <a:gd name="connsiteX27" fmla="*/ 3543300 w 5839082"/>
                <a:gd name="connsiteY27" fmla="*/ 3873500 h 5257800"/>
                <a:gd name="connsiteX28" fmla="*/ 3479800 w 5839082"/>
                <a:gd name="connsiteY28" fmla="*/ 3898900 h 5257800"/>
                <a:gd name="connsiteX29" fmla="*/ 3403600 w 5839082"/>
                <a:gd name="connsiteY29" fmla="*/ 3911600 h 5257800"/>
                <a:gd name="connsiteX30" fmla="*/ 3340100 w 5839082"/>
                <a:gd name="connsiteY30" fmla="*/ 3924300 h 5257800"/>
                <a:gd name="connsiteX31" fmla="*/ 3302000 w 5839082"/>
                <a:gd name="connsiteY31" fmla="*/ 3937000 h 5257800"/>
                <a:gd name="connsiteX32" fmla="*/ 3124200 w 5839082"/>
                <a:gd name="connsiteY32" fmla="*/ 3962400 h 5257800"/>
                <a:gd name="connsiteX33" fmla="*/ 2679700 w 5839082"/>
                <a:gd name="connsiteY33" fmla="*/ 3987800 h 5257800"/>
                <a:gd name="connsiteX34" fmla="*/ 2603500 w 5839082"/>
                <a:gd name="connsiteY34" fmla="*/ 4000500 h 5257800"/>
                <a:gd name="connsiteX35" fmla="*/ 2387600 w 5839082"/>
                <a:gd name="connsiteY35" fmla="*/ 4025900 h 5257800"/>
                <a:gd name="connsiteX36" fmla="*/ 2184400 w 5839082"/>
                <a:gd name="connsiteY36" fmla="*/ 4051300 h 5257800"/>
                <a:gd name="connsiteX37" fmla="*/ 2044700 w 5839082"/>
                <a:gd name="connsiteY37" fmla="*/ 4076700 h 5257800"/>
                <a:gd name="connsiteX38" fmla="*/ 1993900 w 5839082"/>
                <a:gd name="connsiteY38" fmla="*/ 4089400 h 5257800"/>
                <a:gd name="connsiteX39" fmla="*/ 1892300 w 5839082"/>
                <a:gd name="connsiteY39" fmla="*/ 4102100 h 5257800"/>
                <a:gd name="connsiteX40" fmla="*/ 1714500 w 5839082"/>
                <a:gd name="connsiteY40" fmla="*/ 4127500 h 5257800"/>
                <a:gd name="connsiteX41" fmla="*/ 1676400 w 5839082"/>
                <a:gd name="connsiteY41" fmla="*/ 4152900 h 5257800"/>
                <a:gd name="connsiteX42" fmla="*/ 1549400 w 5839082"/>
                <a:gd name="connsiteY42" fmla="*/ 4165600 h 5257800"/>
                <a:gd name="connsiteX43" fmla="*/ 1333500 w 5839082"/>
                <a:gd name="connsiteY43" fmla="*/ 4203700 h 5257800"/>
                <a:gd name="connsiteX44" fmla="*/ 1130300 w 5839082"/>
                <a:gd name="connsiteY44" fmla="*/ 4229100 h 5257800"/>
                <a:gd name="connsiteX45" fmla="*/ 1079500 w 5839082"/>
                <a:gd name="connsiteY45" fmla="*/ 4241800 h 5257800"/>
                <a:gd name="connsiteX46" fmla="*/ 1003300 w 5839082"/>
                <a:gd name="connsiteY46" fmla="*/ 4254500 h 5257800"/>
                <a:gd name="connsiteX47" fmla="*/ 927100 w 5839082"/>
                <a:gd name="connsiteY47" fmla="*/ 4279900 h 5257800"/>
                <a:gd name="connsiteX48" fmla="*/ 838200 w 5839082"/>
                <a:gd name="connsiteY48" fmla="*/ 4343400 h 5257800"/>
                <a:gd name="connsiteX49" fmla="*/ 749300 w 5839082"/>
                <a:gd name="connsiteY49" fmla="*/ 4406900 h 5257800"/>
                <a:gd name="connsiteX50" fmla="*/ 711200 w 5839082"/>
                <a:gd name="connsiteY50" fmla="*/ 4419600 h 5257800"/>
                <a:gd name="connsiteX51" fmla="*/ 635000 w 5839082"/>
                <a:gd name="connsiteY51" fmla="*/ 4483100 h 5257800"/>
                <a:gd name="connsiteX52" fmla="*/ 584200 w 5839082"/>
                <a:gd name="connsiteY52" fmla="*/ 4521200 h 5257800"/>
                <a:gd name="connsiteX53" fmla="*/ 508000 w 5839082"/>
                <a:gd name="connsiteY53" fmla="*/ 4572000 h 5257800"/>
                <a:gd name="connsiteX54" fmla="*/ 457200 w 5839082"/>
                <a:gd name="connsiteY54" fmla="*/ 4622800 h 5257800"/>
                <a:gd name="connsiteX55" fmla="*/ 381000 w 5839082"/>
                <a:gd name="connsiteY55" fmla="*/ 4699000 h 5257800"/>
                <a:gd name="connsiteX56" fmla="*/ 330200 w 5839082"/>
                <a:gd name="connsiteY56" fmla="*/ 4775200 h 5257800"/>
                <a:gd name="connsiteX57" fmla="*/ 317500 w 5839082"/>
                <a:gd name="connsiteY57" fmla="*/ 4813300 h 5257800"/>
                <a:gd name="connsiteX58" fmla="*/ 279400 w 5839082"/>
                <a:gd name="connsiteY58" fmla="*/ 4851400 h 5257800"/>
                <a:gd name="connsiteX59" fmla="*/ 228600 w 5839082"/>
                <a:gd name="connsiteY59" fmla="*/ 4927600 h 5257800"/>
                <a:gd name="connsiteX60" fmla="*/ 165100 w 5839082"/>
                <a:gd name="connsiteY60" fmla="*/ 5016500 h 5257800"/>
                <a:gd name="connsiteX61" fmla="*/ 101600 w 5839082"/>
                <a:gd name="connsiteY61" fmla="*/ 5143500 h 5257800"/>
                <a:gd name="connsiteX62" fmla="*/ 76200 w 5839082"/>
                <a:gd name="connsiteY62" fmla="*/ 5181600 h 5257800"/>
                <a:gd name="connsiteX63" fmla="*/ 38100 w 5839082"/>
                <a:gd name="connsiteY63" fmla="*/ 5207000 h 5257800"/>
                <a:gd name="connsiteX64" fmla="*/ 0 w 5839082"/>
                <a:gd name="connsiteY64"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3759200 w 5822967"/>
                <a:gd name="connsiteY24" fmla="*/ 3771900 h 5257800"/>
                <a:gd name="connsiteX25" fmla="*/ 3619500 w 5822967"/>
                <a:gd name="connsiteY25" fmla="*/ 3835400 h 5257800"/>
                <a:gd name="connsiteX26" fmla="*/ 3543300 w 5822967"/>
                <a:gd name="connsiteY26" fmla="*/ 3873500 h 5257800"/>
                <a:gd name="connsiteX27" fmla="*/ 3479800 w 5822967"/>
                <a:gd name="connsiteY27" fmla="*/ 3898900 h 5257800"/>
                <a:gd name="connsiteX28" fmla="*/ 3403600 w 5822967"/>
                <a:gd name="connsiteY28" fmla="*/ 3911600 h 5257800"/>
                <a:gd name="connsiteX29" fmla="*/ 3340100 w 5822967"/>
                <a:gd name="connsiteY29" fmla="*/ 3924300 h 5257800"/>
                <a:gd name="connsiteX30" fmla="*/ 3302000 w 5822967"/>
                <a:gd name="connsiteY30" fmla="*/ 3937000 h 5257800"/>
                <a:gd name="connsiteX31" fmla="*/ 3124200 w 5822967"/>
                <a:gd name="connsiteY31" fmla="*/ 3962400 h 5257800"/>
                <a:gd name="connsiteX32" fmla="*/ 2679700 w 5822967"/>
                <a:gd name="connsiteY32" fmla="*/ 3987800 h 5257800"/>
                <a:gd name="connsiteX33" fmla="*/ 2603500 w 5822967"/>
                <a:gd name="connsiteY33" fmla="*/ 4000500 h 5257800"/>
                <a:gd name="connsiteX34" fmla="*/ 2387600 w 5822967"/>
                <a:gd name="connsiteY34" fmla="*/ 4025900 h 5257800"/>
                <a:gd name="connsiteX35" fmla="*/ 2184400 w 5822967"/>
                <a:gd name="connsiteY35" fmla="*/ 4051300 h 5257800"/>
                <a:gd name="connsiteX36" fmla="*/ 2044700 w 5822967"/>
                <a:gd name="connsiteY36" fmla="*/ 4076700 h 5257800"/>
                <a:gd name="connsiteX37" fmla="*/ 1993900 w 5822967"/>
                <a:gd name="connsiteY37" fmla="*/ 4089400 h 5257800"/>
                <a:gd name="connsiteX38" fmla="*/ 1892300 w 5822967"/>
                <a:gd name="connsiteY38" fmla="*/ 4102100 h 5257800"/>
                <a:gd name="connsiteX39" fmla="*/ 1714500 w 5822967"/>
                <a:gd name="connsiteY39" fmla="*/ 4127500 h 5257800"/>
                <a:gd name="connsiteX40" fmla="*/ 1676400 w 5822967"/>
                <a:gd name="connsiteY40" fmla="*/ 4152900 h 5257800"/>
                <a:gd name="connsiteX41" fmla="*/ 1549400 w 5822967"/>
                <a:gd name="connsiteY41" fmla="*/ 4165600 h 5257800"/>
                <a:gd name="connsiteX42" fmla="*/ 1333500 w 5822967"/>
                <a:gd name="connsiteY42" fmla="*/ 4203700 h 5257800"/>
                <a:gd name="connsiteX43" fmla="*/ 1130300 w 5822967"/>
                <a:gd name="connsiteY43" fmla="*/ 4229100 h 5257800"/>
                <a:gd name="connsiteX44" fmla="*/ 1079500 w 5822967"/>
                <a:gd name="connsiteY44" fmla="*/ 4241800 h 5257800"/>
                <a:gd name="connsiteX45" fmla="*/ 1003300 w 5822967"/>
                <a:gd name="connsiteY45" fmla="*/ 4254500 h 5257800"/>
                <a:gd name="connsiteX46" fmla="*/ 927100 w 5822967"/>
                <a:gd name="connsiteY46" fmla="*/ 4279900 h 5257800"/>
                <a:gd name="connsiteX47" fmla="*/ 838200 w 5822967"/>
                <a:gd name="connsiteY47" fmla="*/ 4343400 h 5257800"/>
                <a:gd name="connsiteX48" fmla="*/ 749300 w 5822967"/>
                <a:gd name="connsiteY48" fmla="*/ 4406900 h 5257800"/>
                <a:gd name="connsiteX49" fmla="*/ 711200 w 5822967"/>
                <a:gd name="connsiteY49" fmla="*/ 4419600 h 5257800"/>
                <a:gd name="connsiteX50" fmla="*/ 635000 w 5822967"/>
                <a:gd name="connsiteY50" fmla="*/ 4483100 h 5257800"/>
                <a:gd name="connsiteX51" fmla="*/ 584200 w 5822967"/>
                <a:gd name="connsiteY51" fmla="*/ 4521200 h 5257800"/>
                <a:gd name="connsiteX52" fmla="*/ 508000 w 5822967"/>
                <a:gd name="connsiteY52" fmla="*/ 4572000 h 5257800"/>
                <a:gd name="connsiteX53" fmla="*/ 457200 w 5822967"/>
                <a:gd name="connsiteY53" fmla="*/ 4622800 h 5257800"/>
                <a:gd name="connsiteX54" fmla="*/ 381000 w 5822967"/>
                <a:gd name="connsiteY54" fmla="*/ 4699000 h 5257800"/>
                <a:gd name="connsiteX55" fmla="*/ 330200 w 5822967"/>
                <a:gd name="connsiteY55" fmla="*/ 4775200 h 5257800"/>
                <a:gd name="connsiteX56" fmla="*/ 317500 w 5822967"/>
                <a:gd name="connsiteY56" fmla="*/ 4813300 h 5257800"/>
                <a:gd name="connsiteX57" fmla="*/ 279400 w 5822967"/>
                <a:gd name="connsiteY57" fmla="*/ 4851400 h 5257800"/>
                <a:gd name="connsiteX58" fmla="*/ 228600 w 5822967"/>
                <a:gd name="connsiteY58" fmla="*/ 4927600 h 5257800"/>
                <a:gd name="connsiteX59" fmla="*/ 165100 w 5822967"/>
                <a:gd name="connsiteY59" fmla="*/ 5016500 h 5257800"/>
                <a:gd name="connsiteX60" fmla="*/ 101600 w 5822967"/>
                <a:gd name="connsiteY60" fmla="*/ 5143500 h 5257800"/>
                <a:gd name="connsiteX61" fmla="*/ 76200 w 5822967"/>
                <a:gd name="connsiteY61" fmla="*/ 5181600 h 5257800"/>
                <a:gd name="connsiteX62" fmla="*/ 38100 w 5822967"/>
                <a:gd name="connsiteY62" fmla="*/ 5207000 h 5257800"/>
                <a:gd name="connsiteX63" fmla="*/ 0 w 5822967"/>
                <a:gd name="connsiteY63"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3759200 w 5822967"/>
                <a:gd name="connsiteY24" fmla="*/ 3771900 h 5257800"/>
                <a:gd name="connsiteX25" fmla="*/ 3619500 w 5822967"/>
                <a:gd name="connsiteY25" fmla="*/ 3835400 h 5257800"/>
                <a:gd name="connsiteX26" fmla="*/ 3543300 w 5822967"/>
                <a:gd name="connsiteY26" fmla="*/ 3873500 h 5257800"/>
                <a:gd name="connsiteX27" fmla="*/ 3479800 w 5822967"/>
                <a:gd name="connsiteY27" fmla="*/ 3898900 h 5257800"/>
                <a:gd name="connsiteX28" fmla="*/ 3403600 w 5822967"/>
                <a:gd name="connsiteY28" fmla="*/ 3911600 h 5257800"/>
                <a:gd name="connsiteX29" fmla="*/ 3340100 w 5822967"/>
                <a:gd name="connsiteY29" fmla="*/ 3924300 h 5257800"/>
                <a:gd name="connsiteX30" fmla="*/ 3302000 w 5822967"/>
                <a:gd name="connsiteY30" fmla="*/ 3937000 h 5257800"/>
                <a:gd name="connsiteX31" fmla="*/ 3124200 w 5822967"/>
                <a:gd name="connsiteY31" fmla="*/ 3962400 h 5257800"/>
                <a:gd name="connsiteX32" fmla="*/ 2901950 w 5822967"/>
                <a:gd name="connsiteY32" fmla="*/ 3905250 h 5257800"/>
                <a:gd name="connsiteX33" fmla="*/ 2603500 w 5822967"/>
                <a:gd name="connsiteY33" fmla="*/ 4000500 h 5257800"/>
                <a:gd name="connsiteX34" fmla="*/ 2387600 w 5822967"/>
                <a:gd name="connsiteY34" fmla="*/ 4025900 h 5257800"/>
                <a:gd name="connsiteX35" fmla="*/ 2184400 w 5822967"/>
                <a:gd name="connsiteY35" fmla="*/ 4051300 h 5257800"/>
                <a:gd name="connsiteX36" fmla="*/ 2044700 w 5822967"/>
                <a:gd name="connsiteY36" fmla="*/ 4076700 h 5257800"/>
                <a:gd name="connsiteX37" fmla="*/ 1993900 w 5822967"/>
                <a:gd name="connsiteY37" fmla="*/ 4089400 h 5257800"/>
                <a:gd name="connsiteX38" fmla="*/ 1892300 w 5822967"/>
                <a:gd name="connsiteY38" fmla="*/ 4102100 h 5257800"/>
                <a:gd name="connsiteX39" fmla="*/ 1714500 w 5822967"/>
                <a:gd name="connsiteY39" fmla="*/ 4127500 h 5257800"/>
                <a:gd name="connsiteX40" fmla="*/ 1676400 w 5822967"/>
                <a:gd name="connsiteY40" fmla="*/ 4152900 h 5257800"/>
                <a:gd name="connsiteX41" fmla="*/ 1549400 w 5822967"/>
                <a:gd name="connsiteY41" fmla="*/ 4165600 h 5257800"/>
                <a:gd name="connsiteX42" fmla="*/ 1333500 w 5822967"/>
                <a:gd name="connsiteY42" fmla="*/ 4203700 h 5257800"/>
                <a:gd name="connsiteX43" fmla="*/ 1130300 w 5822967"/>
                <a:gd name="connsiteY43" fmla="*/ 4229100 h 5257800"/>
                <a:gd name="connsiteX44" fmla="*/ 1079500 w 5822967"/>
                <a:gd name="connsiteY44" fmla="*/ 4241800 h 5257800"/>
                <a:gd name="connsiteX45" fmla="*/ 1003300 w 5822967"/>
                <a:gd name="connsiteY45" fmla="*/ 4254500 h 5257800"/>
                <a:gd name="connsiteX46" fmla="*/ 927100 w 5822967"/>
                <a:gd name="connsiteY46" fmla="*/ 4279900 h 5257800"/>
                <a:gd name="connsiteX47" fmla="*/ 838200 w 5822967"/>
                <a:gd name="connsiteY47" fmla="*/ 4343400 h 5257800"/>
                <a:gd name="connsiteX48" fmla="*/ 749300 w 5822967"/>
                <a:gd name="connsiteY48" fmla="*/ 4406900 h 5257800"/>
                <a:gd name="connsiteX49" fmla="*/ 711200 w 5822967"/>
                <a:gd name="connsiteY49" fmla="*/ 4419600 h 5257800"/>
                <a:gd name="connsiteX50" fmla="*/ 635000 w 5822967"/>
                <a:gd name="connsiteY50" fmla="*/ 4483100 h 5257800"/>
                <a:gd name="connsiteX51" fmla="*/ 584200 w 5822967"/>
                <a:gd name="connsiteY51" fmla="*/ 4521200 h 5257800"/>
                <a:gd name="connsiteX52" fmla="*/ 508000 w 5822967"/>
                <a:gd name="connsiteY52" fmla="*/ 4572000 h 5257800"/>
                <a:gd name="connsiteX53" fmla="*/ 457200 w 5822967"/>
                <a:gd name="connsiteY53" fmla="*/ 4622800 h 5257800"/>
                <a:gd name="connsiteX54" fmla="*/ 381000 w 5822967"/>
                <a:gd name="connsiteY54" fmla="*/ 4699000 h 5257800"/>
                <a:gd name="connsiteX55" fmla="*/ 330200 w 5822967"/>
                <a:gd name="connsiteY55" fmla="*/ 4775200 h 5257800"/>
                <a:gd name="connsiteX56" fmla="*/ 317500 w 5822967"/>
                <a:gd name="connsiteY56" fmla="*/ 4813300 h 5257800"/>
                <a:gd name="connsiteX57" fmla="*/ 279400 w 5822967"/>
                <a:gd name="connsiteY57" fmla="*/ 4851400 h 5257800"/>
                <a:gd name="connsiteX58" fmla="*/ 228600 w 5822967"/>
                <a:gd name="connsiteY58" fmla="*/ 4927600 h 5257800"/>
                <a:gd name="connsiteX59" fmla="*/ 165100 w 5822967"/>
                <a:gd name="connsiteY59" fmla="*/ 5016500 h 5257800"/>
                <a:gd name="connsiteX60" fmla="*/ 101600 w 5822967"/>
                <a:gd name="connsiteY60" fmla="*/ 5143500 h 5257800"/>
                <a:gd name="connsiteX61" fmla="*/ 76200 w 5822967"/>
                <a:gd name="connsiteY61" fmla="*/ 5181600 h 5257800"/>
                <a:gd name="connsiteX62" fmla="*/ 38100 w 5822967"/>
                <a:gd name="connsiteY62" fmla="*/ 5207000 h 5257800"/>
                <a:gd name="connsiteX63" fmla="*/ 0 w 5822967"/>
                <a:gd name="connsiteY63"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3759200 w 5822967"/>
                <a:gd name="connsiteY24" fmla="*/ 3771900 h 5257800"/>
                <a:gd name="connsiteX25" fmla="*/ 3619500 w 5822967"/>
                <a:gd name="connsiteY25" fmla="*/ 3835400 h 5257800"/>
                <a:gd name="connsiteX26" fmla="*/ 3543300 w 5822967"/>
                <a:gd name="connsiteY26" fmla="*/ 3873500 h 5257800"/>
                <a:gd name="connsiteX27" fmla="*/ 3479800 w 5822967"/>
                <a:gd name="connsiteY27" fmla="*/ 3898900 h 5257800"/>
                <a:gd name="connsiteX28" fmla="*/ 3403600 w 5822967"/>
                <a:gd name="connsiteY28" fmla="*/ 3911600 h 5257800"/>
                <a:gd name="connsiteX29" fmla="*/ 3340100 w 5822967"/>
                <a:gd name="connsiteY29" fmla="*/ 3924300 h 5257800"/>
                <a:gd name="connsiteX30" fmla="*/ 3302000 w 5822967"/>
                <a:gd name="connsiteY30" fmla="*/ 3937000 h 5257800"/>
                <a:gd name="connsiteX31" fmla="*/ 2901950 w 5822967"/>
                <a:gd name="connsiteY31" fmla="*/ 3905250 h 5257800"/>
                <a:gd name="connsiteX32" fmla="*/ 2603500 w 5822967"/>
                <a:gd name="connsiteY32" fmla="*/ 4000500 h 5257800"/>
                <a:gd name="connsiteX33" fmla="*/ 2387600 w 5822967"/>
                <a:gd name="connsiteY33" fmla="*/ 4025900 h 5257800"/>
                <a:gd name="connsiteX34" fmla="*/ 2184400 w 5822967"/>
                <a:gd name="connsiteY34" fmla="*/ 4051300 h 5257800"/>
                <a:gd name="connsiteX35" fmla="*/ 2044700 w 5822967"/>
                <a:gd name="connsiteY35" fmla="*/ 4076700 h 5257800"/>
                <a:gd name="connsiteX36" fmla="*/ 1993900 w 5822967"/>
                <a:gd name="connsiteY36" fmla="*/ 4089400 h 5257800"/>
                <a:gd name="connsiteX37" fmla="*/ 1892300 w 5822967"/>
                <a:gd name="connsiteY37" fmla="*/ 4102100 h 5257800"/>
                <a:gd name="connsiteX38" fmla="*/ 1714500 w 5822967"/>
                <a:gd name="connsiteY38" fmla="*/ 4127500 h 5257800"/>
                <a:gd name="connsiteX39" fmla="*/ 1676400 w 5822967"/>
                <a:gd name="connsiteY39" fmla="*/ 4152900 h 5257800"/>
                <a:gd name="connsiteX40" fmla="*/ 1549400 w 5822967"/>
                <a:gd name="connsiteY40" fmla="*/ 4165600 h 5257800"/>
                <a:gd name="connsiteX41" fmla="*/ 1333500 w 5822967"/>
                <a:gd name="connsiteY41" fmla="*/ 4203700 h 5257800"/>
                <a:gd name="connsiteX42" fmla="*/ 1130300 w 5822967"/>
                <a:gd name="connsiteY42" fmla="*/ 4229100 h 5257800"/>
                <a:gd name="connsiteX43" fmla="*/ 1079500 w 5822967"/>
                <a:gd name="connsiteY43" fmla="*/ 4241800 h 5257800"/>
                <a:gd name="connsiteX44" fmla="*/ 1003300 w 5822967"/>
                <a:gd name="connsiteY44" fmla="*/ 4254500 h 5257800"/>
                <a:gd name="connsiteX45" fmla="*/ 927100 w 5822967"/>
                <a:gd name="connsiteY45" fmla="*/ 4279900 h 5257800"/>
                <a:gd name="connsiteX46" fmla="*/ 838200 w 5822967"/>
                <a:gd name="connsiteY46" fmla="*/ 4343400 h 5257800"/>
                <a:gd name="connsiteX47" fmla="*/ 749300 w 5822967"/>
                <a:gd name="connsiteY47" fmla="*/ 4406900 h 5257800"/>
                <a:gd name="connsiteX48" fmla="*/ 711200 w 5822967"/>
                <a:gd name="connsiteY48" fmla="*/ 4419600 h 5257800"/>
                <a:gd name="connsiteX49" fmla="*/ 635000 w 5822967"/>
                <a:gd name="connsiteY49" fmla="*/ 4483100 h 5257800"/>
                <a:gd name="connsiteX50" fmla="*/ 584200 w 5822967"/>
                <a:gd name="connsiteY50" fmla="*/ 4521200 h 5257800"/>
                <a:gd name="connsiteX51" fmla="*/ 508000 w 5822967"/>
                <a:gd name="connsiteY51" fmla="*/ 4572000 h 5257800"/>
                <a:gd name="connsiteX52" fmla="*/ 457200 w 5822967"/>
                <a:gd name="connsiteY52" fmla="*/ 4622800 h 5257800"/>
                <a:gd name="connsiteX53" fmla="*/ 381000 w 5822967"/>
                <a:gd name="connsiteY53" fmla="*/ 4699000 h 5257800"/>
                <a:gd name="connsiteX54" fmla="*/ 330200 w 5822967"/>
                <a:gd name="connsiteY54" fmla="*/ 4775200 h 5257800"/>
                <a:gd name="connsiteX55" fmla="*/ 317500 w 5822967"/>
                <a:gd name="connsiteY55" fmla="*/ 4813300 h 5257800"/>
                <a:gd name="connsiteX56" fmla="*/ 279400 w 5822967"/>
                <a:gd name="connsiteY56" fmla="*/ 4851400 h 5257800"/>
                <a:gd name="connsiteX57" fmla="*/ 228600 w 5822967"/>
                <a:gd name="connsiteY57" fmla="*/ 4927600 h 5257800"/>
                <a:gd name="connsiteX58" fmla="*/ 165100 w 5822967"/>
                <a:gd name="connsiteY58" fmla="*/ 5016500 h 5257800"/>
                <a:gd name="connsiteX59" fmla="*/ 101600 w 5822967"/>
                <a:gd name="connsiteY59" fmla="*/ 5143500 h 5257800"/>
                <a:gd name="connsiteX60" fmla="*/ 76200 w 5822967"/>
                <a:gd name="connsiteY60" fmla="*/ 5181600 h 5257800"/>
                <a:gd name="connsiteX61" fmla="*/ 38100 w 5822967"/>
                <a:gd name="connsiteY61" fmla="*/ 5207000 h 5257800"/>
                <a:gd name="connsiteX62" fmla="*/ 0 w 5822967"/>
                <a:gd name="connsiteY62"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3759200 w 5822967"/>
                <a:gd name="connsiteY24" fmla="*/ 3771900 h 5257800"/>
                <a:gd name="connsiteX25" fmla="*/ 3619500 w 5822967"/>
                <a:gd name="connsiteY25" fmla="*/ 3835400 h 5257800"/>
                <a:gd name="connsiteX26" fmla="*/ 3543300 w 5822967"/>
                <a:gd name="connsiteY26" fmla="*/ 3873500 h 5257800"/>
                <a:gd name="connsiteX27" fmla="*/ 3479800 w 5822967"/>
                <a:gd name="connsiteY27" fmla="*/ 3898900 h 5257800"/>
                <a:gd name="connsiteX28" fmla="*/ 3403600 w 5822967"/>
                <a:gd name="connsiteY28" fmla="*/ 3911600 h 5257800"/>
                <a:gd name="connsiteX29" fmla="*/ 3340100 w 5822967"/>
                <a:gd name="connsiteY29" fmla="*/ 3924300 h 5257800"/>
                <a:gd name="connsiteX30" fmla="*/ 2901950 w 5822967"/>
                <a:gd name="connsiteY30" fmla="*/ 3905250 h 5257800"/>
                <a:gd name="connsiteX31" fmla="*/ 2603500 w 5822967"/>
                <a:gd name="connsiteY31" fmla="*/ 4000500 h 5257800"/>
                <a:gd name="connsiteX32" fmla="*/ 2387600 w 5822967"/>
                <a:gd name="connsiteY32" fmla="*/ 4025900 h 5257800"/>
                <a:gd name="connsiteX33" fmla="*/ 2184400 w 5822967"/>
                <a:gd name="connsiteY33" fmla="*/ 4051300 h 5257800"/>
                <a:gd name="connsiteX34" fmla="*/ 2044700 w 5822967"/>
                <a:gd name="connsiteY34" fmla="*/ 4076700 h 5257800"/>
                <a:gd name="connsiteX35" fmla="*/ 1993900 w 5822967"/>
                <a:gd name="connsiteY35" fmla="*/ 4089400 h 5257800"/>
                <a:gd name="connsiteX36" fmla="*/ 1892300 w 5822967"/>
                <a:gd name="connsiteY36" fmla="*/ 4102100 h 5257800"/>
                <a:gd name="connsiteX37" fmla="*/ 1714500 w 5822967"/>
                <a:gd name="connsiteY37" fmla="*/ 4127500 h 5257800"/>
                <a:gd name="connsiteX38" fmla="*/ 1676400 w 5822967"/>
                <a:gd name="connsiteY38" fmla="*/ 4152900 h 5257800"/>
                <a:gd name="connsiteX39" fmla="*/ 1549400 w 5822967"/>
                <a:gd name="connsiteY39" fmla="*/ 4165600 h 5257800"/>
                <a:gd name="connsiteX40" fmla="*/ 1333500 w 5822967"/>
                <a:gd name="connsiteY40" fmla="*/ 4203700 h 5257800"/>
                <a:gd name="connsiteX41" fmla="*/ 1130300 w 5822967"/>
                <a:gd name="connsiteY41" fmla="*/ 4229100 h 5257800"/>
                <a:gd name="connsiteX42" fmla="*/ 1079500 w 5822967"/>
                <a:gd name="connsiteY42" fmla="*/ 4241800 h 5257800"/>
                <a:gd name="connsiteX43" fmla="*/ 1003300 w 5822967"/>
                <a:gd name="connsiteY43" fmla="*/ 4254500 h 5257800"/>
                <a:gd name="connsiteX44" fmla="*/ 927100 w 5822967"/>
                <a:gd name="connsiteY44" fmla="*/ 4279900 h 5257800"/>
                <a:gd name="connsiteX45" fmla="*/ 838200 w 5822967"/>
                <a:gd name="connsiteY45" fmla="*/ 4343400 h 5257800"/>
                <a:gd name="connsiteX46" fmla="*/ 749300 w 5822967"/>
                <a:gd name="connsiteY46" fmla="*/ 4406900 h 5257800"/>
                <a:gd name="connsiteX47" fmla="*/ 711200 w 5822967"/>
                <a:gd name="connsiteY47" fmla="*/ 4419600 h 5257800"/>
                <a:gd name="connsiteX48" fmla="*/ 635000 w 5822967"/>
                <a:gd name="connsiteY48" fmla="*/ 4483100 h 5257800"/>
                <a:gd name="connsiteX49" fmla="*/ 584200 w 5822967"/>
                <a:gd name="connsiteY49" fmla="*/ 4521200 h 5257800"/>
                <a:gd name="connsiteX50" fmla="*/ 508000 w 5822967"/>
                <a:gd name="connsiteY50" fmla="*/ 4572000 h 5257800"/>
                <a:gd name="connsiteX51" fmla="*/ 457200 w 5822967"/>
                <a:gd name="connsiteY51" fmla="*/ 4622800 h 5257800"/>
                <a:gd name="connsiteX52" fmla="*/ 381000 w 5822967"/>
                <a:gd name="connsiteY52" fmla="*/ 4699000 h 5257800"/>
                <a:gd name="connsiteX53" fmla="*/ 330200 w 5822967"/>
                <a:gd name="connsiteY53" fmla="*/ 4775200 h 5257800"/>
                <a:gd name="connsiteX54" fmla="*/ 317500 w 5822967"/>
                <a:gd name="connsiteY54" fmla="*/ 4813300 h 5257800"/>
                <a:gd name="connsiteX55" fmla="*/ 279400 w 5822967"/>
                <a:gd name="connsiteY55" fmla="*/ 4851400 h 5257800"/>
                <a:gd name="connsiteX56" fmla="*/ 228600 w 5822967"/>
                <a:gd name="connsiteY56" fmla="*/ 4927600 h 5257800"/>
                <a:gd name="connsiteX57" fmla="*/ 165100 w 5822967"/>
                <a:gd name="connsiteY57" fmla="*/ 5016500 h 5257800"/>
                <a:gd name="connsiteX58" fmla="*/ 101600 w 5822967"/>
                <a:gd name="connsiteY58" fmla="*/ 5143500 h 5257800"/>
                <a:gd name="connsiteX59" fmla="*/ 76200 w 5822967"/>
                <a:gd name="connsiteY59" fmla="*/ 5181600 h 5257800"/>
                <a:gd name="connsiteX60" fmla="*/ 38100 w 5822967"/>
                <a:gd name="connsiteY60" fmla="*/ 5207000 h 5257800"/>
                <a:gd name="connsiteX61" fmla="*/ 0 w 5822967"/>
                <a:gd name="connsiteY61"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3759200 w 5822967"/>
                <a:gd name="connsiteY24" fmla="*/ 3771900 h 5257800"/>
                <a:gd name="connsiteX25" fmla="*/ 3619500 w 5822967"/>
                <a:gd name="connsiteY25" fmla="*/ 3835400 h 5257800"/>
                <a:gd name="connsiteX26" fmla="*/ 3543300 w 5822967"/>
                <a:gd name="connsiteY26" fmla="*/ 3873500 h 5257800"/>
                <a:gd name="connsiteX27" fmla="*/ 3479800 w 5822967"/>
                <a:gd name="connsiteY27" fmla="*/ 3898900 h 5257800"/>
                <a:gd name="connsiteX28" fmla="*/ 3403600 w 5822967"/>
                <a:gd name="connsiteY28" fmla="*/ 3911600 h 5257800"/>
                <a:gd name="connsiteX29" fmla="*/ 2901950 w 5822967"/>
                <a:gd name="connsiteY29" fmla="*/ 3905250 h 5257800"/>
                <a:gd name="connsiteX30" fmla="*/ 2603500 w 5822967"/>
                <a:gd name="connsiteY30" fmla="*/ 4000500 h 5257800"/>
                <a:gd name="connsiteX31" fmla="*/ 2387600 w 5822967"/>
                <a:gd name="connsiteY31" fmla="*/ 4025900 h 5257800"/>
                <a:gd name="connsiteX32" fmla="*/ 2184400 w 5822967"/>
                <a:gd name="connsiteY32" fmla="*/ 4051300 h 5257800"/>
                <a:gd name="connsiteX33" fmla="*/ 2044700 w 5822967"/>
                <a:gd name="connsiteY33" fmla="*/ 4076700 h 5257800"/>
                <a:gd name="connsiteX34" fmla="*/ 1993900 w 5822967"/>
                <a:gd name="connsiteY34" fmla="*/ 4089400 h 5257800"/>
                <a:gd name="connsiteX35" fmla="*/ 1892300 w 5822967"/>
                <a:gd name="connsiteY35" fmla="*/ 4102100 h 5257800"/>
                <a:gd name="connsiteX36" fmla="*/ 1714500 w 5822967"/>
                <a:gd name="connsiteY36" fmla="*/ 4127500 h 5257800"/>
                <a:gd name="connsiteX37" fmla="*/ 1676400 w 5822967"/>
                <a:gd name="connsiteY37" fmla="*/ 4152900 h 5257800"/>
                <a:gd name="connsiteX38" fmla="*/ 1549400 w 5822967"/>
                <a:gd name="connsiteY38" fmla="*/ 4165600 h 5257800"/>
                <a:gd name="connsiteX39" fmla="*/ 1333500 w 5822967"/>
                <a:gd name="connsiteY39" fmla="*/ 4203700 h 5257800"/>
                <a:gd name="connsiteX40" fmla="*/ 1130300 w 5822967"/>
                <a:gd name="connsiteY40" fmla="*/ 4229100 h 5257800"/>
                <a:gd name="connsiteX41" fmla="*/ 1079500 w 5822967"/>
                <a:gd name="connsiteY41" fmla="*/ 4241800 h 5257800"/>
                <a:gd name="connsiteX42" fmla="*/ 1003300 w 5822967"/>
                <a:gd name="connsiteY42" fmla="*/ 4254500 h 5257800"/>
                <a:gd name="connsiteX43" fmla="*/ 927100 w 5822967"/>
                <a:gd name="connsiteY43" fmla="*/ 4279900 h 5257800"/>
                <a:gd name="connsiteX44" fmla="*/ 838200 w 5822967"/>
                <a:gd name="connsiteY44" fmla="*/ 4343400 h 5257800"/>
                <a:gd name="connsiteX45" fmla="*/ 749300 w 5822967"/>
                <a:gd name="connsiteY45" fmla="*/ 4406900 h 5257800"/>
                <a:gd name="connsiteX46" fmla="*/ 711200 w 5822967"/>
                <a:gd name="connsiteY46" fmla="*/ 4419600 h 5257800"/>
                <a:gd name="connsiteX47" fmla="*/ 635000 w 5822967"/>
                <a:gd name="connsiteY47" fmla="*/ 4483100 h 5257800"/>
                <a:gd name="connsiteX48" fmla="*/ 584200 w 5822967"/>
                <a:gd name="connsiteY48" fmla="*/ 4521200 h 5257800"/>
                <a:gd name="connsiteX49" fmla="*/ 508000 w 5822967"/>
                <a:gd name="connsiteY49" fmla="*/ 4572000 h 5257800"/>
                <a:gd name="connsiteX50" fmla="*/ 457200 w 5822967"/>
                <a:gd name="connsiteY50" fmla="*/ 4622800 h 5257800"/>
                <a:gd name="connsiteX51" fmla="*/ 381000 w 5822967"/>
                <a:gd name="connsiteY51" fmla="*/ 4699000 h 5257800"/>
                <a:gd name="connsiteX52" fmla="*/ 330200 w 5822967"/>
                <a:gd name="connsiteY52" fmla="*/ 4775200 h 5257800"/>
                <a:gd name="connsiteX53" fmla="*/ 317500 w 5822967"/>
                <a:gd name="connsiteY53" fmla="*/ 4813300 h 5257800"/>
                <a:gd name="connsiteX54" fmla="*/ 279400 w 5822967"/>
                <a:gd name="connsiteY54" fmla="*/ 4851400 h 5257800"/>
                <a:gd name="connsiteX55" fmla="*/ 228600 w 5822967"/>
                <a:gd name="connsiteY55" fmla="*/ 4927600 h 5257800"/>
                <a:gd name="connsiteX56" fmla="*/ 165100 w 5822967"/>
                <a:gd name="connsiteY56" fmla="*/ 5016500 h 5257800"/>
                <a:gd name="connsiteX57" fmla="*/ 101600 w 5822967"/>
                <a:gd name="connsiteY57" fmla="*/ 5143500 h 5257800"/>
                <a:gd name="connsiteX58" fmla="*/ 76200 w 5822967"/>
                <a:gd name="connsiteY58" fmla="*/ 5181600 h 5257800"/>
                <a:gd name="connsiteX59" fmla="*/ 38100 w 5822967"/>
                <a:gd name="connsiteY59" fmla="*/ 5207000 h 5257800"/>
                <a:gd name="connsiteX60" fmla="*/ 0 w 5822967"/>
                <a:gd name="connsiteY60"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3759200 w 5822967"/>
                <a:gd name="connsiteY24" fmla="*/ 3771900 h 5257800"/>
                <a:gd name="connsiteX25" fmla="*/ 3619500 w 5822967"/>
                <a:gd name="connsiteY25" fmla="*/ 3835400 h 5257800"/>
                <a:gd name="connsiteX26" fmla="*/ 3543300 w 5822967"/>
                <a:gd name="connsiteY26" fmla="*/ 3873500 h 5257800"/>
                <a:gd name="connsiteX27" fmla="*/ 3479800 w 5822967"/>
                <a:gd name="connsiteY27" fmla="*/ 3898900 h 5257800"/>
                <a:gd name="connsiteX28" fmla="*/ 2901950 w 5822967"/>
                <a:gd name="connsiteY28" fmla="*/ 3905250 h 5257800"/>
                <a:gd name="connsiteX29" fmla="*/ 2603500 w 5822967"/>
                <a:gd name="connsiteY29" fmla="*/ 4000500 h 5257800"/>
                <a:gd name="connsiteX30" fmla="*/ 2387600 w 5822967"/>
                <a:gd name="connsiteY30" fmla="*/ 4025900 h 5257800"/>
                <a:gd name="connsiteX31" fmla="*/ 2184400 w 5822967"/>
                <a:gd name="connsiteY31" fmla="*/ 4051300 h 5257800"/>
                <a:gd name="connsiteX32" fmla="*/ 2044700 w 5822967"/>
                <a:gd name="connsiteY32" fmla="*/ 4076700 h 5257800"/>
                <a:gd name="connsiteX33" fmla="*/ 1993900 w 5822967"/>
                <a:gd name="connsiteY33" fmla="*/ 4089400 h 5257800"/>
                <a:gd name="connsiteX34" fmla="*/ 1892300 w 5822967"/>
                <a:gd name="connsiteY34" fmla="*/ 4102100 h 5257800"/>
                <a:gd name="connsiteX35" fmla="*/ 1714500 w 5822967"/>
                <a:gd name="connsiteY35" fmla="*/ 4127500 h 5257800"/>
                <a:gd name="connsiteX36" fmla="*/ 1676400 w 5822967"/>
                <a:gd name="connsiteY36" fmla="*/ 4152900 h 5257800"/>
                <a:gd name="connsiteX37" fmla="*/ 1549400 w 5822967"/>
                <a:gd name="connsiteY37" fmla="*/ 4165600 h 5257800"/>
                <a:gd name="connsiteX38" fmla="*/ 1333500 w 5822967"/>
                <a:gd name="connsiteY38" fmla="*/ 4203700 h 5257800"/>
                <a:gd name="connsiteX39" fmla="*/ 1130300 w 5822967"/>
                <a:gd name="connsiteY39" fmla="*/ 4229100 h 5257800"/>
                <a:gd name="connsiteX40" fmla="*/ 1079500 w 5822967"/>
                <a:gd name="connsiteY40" fmla="*/ 4241800 h 5257800"/>
                <a:gd name="connsiteX41" fmla="*/ 1003300 w 5822967"/>
                <a:gd name="connsiteY41" fmla="*/ 4254500 h 5257800"/>
                <a:gd name="connsiteX42" fmla="*/ 927100 w 5822967"/>
                <a:gd name="connsiteY42" fmla="*/ 4279900 h 5257800"/>
                <a:gd name="connsiteX43" fmla="*/ 838200 w 5822967"/>
                <a:gd name="connsiteY43" fmla="*/ 4343400 h 5257800"/>
                <a:gd name="connsiteX44" fmla="*/ 749300 w 5822967"/>
                <a:gd name="connsiteY44" fmla="*/ 4406900 h 5257800"/>
                <a:gd name="connsiteX45" fmla="*/ 711200 w 5822967"/>
                <a:gd name="connsiteY45" fmla="*/ 4419600 h 5257800"/>
                <a:gd name="connsiteX46" fmla="*/ 635000 w 5822967"/>
                <a:gd name="connsiteY46" fmla="*/ 4483100 h 5257800"/>
                <a:gd name="connsiteX47" fmla="*/ 584200 w 5822967"/>
                <a:gd name="connsiteY47" fmla="*/ 4521200 h 5257800"/>
                <a:gd name="connsiteX48" fmla="*/ 508000 w 5822967"/>
                <a:gd name="connsiteY48" fmla="*/ 4572000 h 5257800"/>
                <a:gd name="connsiteX49" fmla="*/ 457200 w 5822967"/>
                <a:gd name="connsiteY49" fmla="*/ 4622800 h 5257800"/>
                <a:gd name="connsiteX50" fmla="*/ 381000 w 5822967"/>
                <a:gd name="connsiteY50" fmla="*/ 4699000 h 5257800"/>
                <a:gd name="connsiteX51" fmla="*/ 330200 w 5822967"/>
                <a:gd name="connsiteY51" fmla="*/ 4775200 h 5257800"/>
                <a:gd name="connsiteX52" fmla="*/ 317500 w 5822967"/>
                <a:gd name="connsiteY52" fmla="*/ 4813300 h 5257800"/>
                <a:gd name="connsiteX53" fmla="*/ 279400 w 5822967"/>
                <a:gd name="connsiteY53" fmla="*/ 4851400 h 5257800"/>
                <a:gd name="connsiteX54" fmla="*/ 228600 w 5822967"/>
                <a:gd name="connsiteY54" fmla="*/ 4927600 h 5257800"/>
                <a:gd name="connsiteX55" fmla="*/ 165100 w 5822967"/>
                <a:gd name="connsiteY55" fmla="*/ 5016500 h 5257800"/>
                <a:gd name="connsiteX56" fmla="*/ 101600 w 5822967"/>
                <a:gd name="connsiteY56" fmla="*/ 5143500 h 5257800"/>
                <a:gd name="connsiteX57" fmla="*/ 76200 w 5822967"/>
                <a:gd name="connsiteY57" fmla="*/ 5181600 h 5257800"/>
                <a:gd name="connsiteX58" fmla="*/ 38100 w 5822967"/>
                <a:gd name="connsiteY58" fmla="*/ 5207000 h 5257800"/>
                <a:gd name="connsiteX59" fmla="*/ 0 w 5822967"/>
                <a:gd name="connsiteY59"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3759200 w 5822967"/>
                <a:gd name="connsiteY24" fmla="*/ 3771900 h 5257800"/>
                <a:gd name="connsiteX25" fmla="*/ 3619500 w 5822967"/>
                <a:gd name="connsiteY25" fmla="*/ 3835400 h 5257800"/>
                <a:gd name="connsiteX26" fmla="*/ 3543300 w 5822967"/>
                <a:gd name="connsiteY26" fmla="*/ 3873500 h 5257800"/>
                <a:gd name="connsiteX27" fmla="*/ 2901950 w 5822967"/>
                <a:gd name="connsiteY27" fmla="*/ 3905250 h 5257800"/>
                <a:gd name="connsiteX28" fmla="*/ 2603500 w 5822967"/>
                <a:gd name="connsiteY28" fmla="*/ 4000500 h 5257800"/>
                <a:gd name="connsiteX29" fmla="*/ 2387600 w 5822967"/>
                <a:gd name="connsiteY29" fmla="*/ 4025900 h 5257800"/>
                <a:gd name="connsiteX30" fmla="*/ 2184400 w 5822967"/>
                <a:gd name="connsiteY30" fmla="*/ 4051300 h 5257800"/>
                <a:gd name="connsiteX31" fmla="*/ 2044700 w 5822967"/>
                <a:gd name="connsiteY31" fmla="*/ 4076700 h 5257800"/>
                <a:gd name="connsiteX32" fmla="*/ 1993900 w 5822967"/>
                <a:gd name="connsiteY32" fmla="*/ 4089400 h 5257800"/>
                <a:gd name="connsiteX33" fmla="*/ 1892300 w 5822967"/>
                <a:gd name="connsiteY33" fmla="*/ 4102100 h 5257800"/>
                <a:gd name="connsiteX34" fmla="*/ 1714500 w 5822967"/>
                <a:gd name="connsiteY34" fmla="*/ 4127500 h 5257800"/>
                <a:gd name="connsiteX35" fmla="*/ 1676400 w 5822967"/>
                <a:gd name="connsiteY35" fmla="*/ 4152900 h 5257800"/>
                <a:gd name="connsiteX36" fmla="*/ 1549400 w 5822967"/>
                <a:gd name="connsiteY36" fmla="*/ 4165600 h 5257800"/>
                <a:gd name="connsiteX37" fmla="*/ 1333500 w 5822967"/>
                <a:gd name="connsiteY37" fmla="*/ 4203700 h 5257800"/>
                <a:gd name="connsiteX38" fmla="*/ 1130300 w 5822967"/>
                <a:gd name="connsiteY38" fmla="*/ 4229100 h 5257800"/>
                <a:gd name="connsiteX39" fmla="*/ 1079500 w 5822967"/>
                <a:gd name="connsiteY39" fmla="*/ 4241800 h 5257800"/>
                <a:gd name="connsiteX40" fmla="*/ 1003300 w 5822967"/>
                <a:gd name="connsiteY40" fmla="*/ 4254500 h 5257800"/>
                <a:gd name="connsiteX41" fmla="*/ 927100 w 5822967"/>
                <a:gd name="connsiteY41" fmla="*/ 4279900 h 5257800"/>
                <a:gd name="connsiteX42" fmla="*/ 838200 w 5822967"/>
                <a:gd name="connsiteY42" fmla="*/ 4343400 h 5257800"/>
                <a:gd name="connsiteX43" fmla="*/ 749300 w 5822967"/>
                <a:gd name="connsiteY43" fmla="*/ 4406900 h 5257800"/>
                <a:gd name="connsiteX44" fmla="*/ 711200 w 5822967"/>
                <a:gd name="connsiteY44" fmla="*/ 4419600 h 5257800"/>
                <a:gd name="connsiteX45" fmla="*/ 635000 w 5822967"/>
                <a:gd name="connsiteY45" fmla="*/ 4483100 h 5257800"/>
                <a:gd name="connsiteX46" fmla="*/ 584200 w 5822967"/>
                <a:gd name="connsiteY46" fmla="*/ 4521200 h 5257800"/>
                <a:gd name="connsiteX47" fmla="*/ 508000 w 5822967"/>
                <a:gd name="connsiteY47" fmla="*/ 4572000 h 5257800"/>
                <a:gd name="connsiteX48" fmla="*/ 457200 w 5822967"/>
                <a:gd name="connsiteY48" fmla="*/ 4622800 h 5257800"/>
                <a:gd name="connsiteX49" fmla="*/ 381000 w 5822967"/>
                <a:gd name="connsiteY49" fmla="*/ 4699000 h 5257800"/>
                <a:gd name="connsiteX50" fmla="*/ 330200 w 5822967"/>
                <a:gd name="connsiteY50" fmla="*/ 4775200 h 5257800"/>
                <a:gd name="connsiteX51" fmla="*/ 317500 w 5822967"/>
                <a:gd name="connsiteY51" fmla="*/ 4813300 h 5257800"/>
                <a:gd name="connsiteX52" fmla="*/ 279400 w 5822967"/>
                <a:gd name="connsiteY52" fmla="*/ 4851400 h 5257800"/>
                <a:gd name="connsiteX53" fmla="*/ 228600 w 5822967"/>
                <a:gd name="connsiteY53" fmla="*/ 4927600 h 5257800"/>
                <a:gd name="connsiteX54" fmla="*/ 165100 w 5822967"/>
                <a:gd name="connsiteY54" fmla="*/ 5016500 h 5257800"/>
                <a:gd name="connsiteX55" fmla="*/ 101600 w 5822967"/>
                <a:gd name="connsiteY55" fmla="*/ 5143500 h 5257800"/>
                <a:gd name="connsiteX56" fmla="*/ 76200 w 5822967"/>
                <a:gd name="connsiteY56" fmla="*/ 5181600 h 5257800"/>
                <a:gd name="connsiteX57" fmla="*/ 38100 w 5822967"/>
                <a:gd name="connsiteY57" fmla="*/ 5207000 h 5257800"/>
                <a:gd name="connsiteX58" fmla="*/ 0 w 5822967"/>
                <a:gd name="connsiteY58"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3759200 w 5822967"/>
                <a:gd name="connsiteY24" fmla="*/ 3771900 h 5257800"/>
                <a:gd name="connsiteX25" fmla="*/ 3619500 w 5822967"/>
                <a:gd name="connsiteY25" fmla="*/ 3835400 h 5257800"/>
                <a:gd name="connsiteX26" fmla="*/ 2901950 w 5822967"/>
                <a:gd name="connsiteY26" fmla="*/ 3905250 h 5257800"/>
                <a:gd name="connsiteX27" fmla="*/ 2603500 w 5822967"/>
                <a:gd name="connsiteY27" fmla="*/ 4000500 h 5257800"/>
                <a:gd name="connsiteX28" fmla="*/ 2387600 w 5822967"/>
                <a:gd name="connsiteY28" fmla="*/ 4025900 h 5257800"/>
                <a:gd name="connsiteX29" fmla="*/ 2184400 w 5822967"/>
                <a:gd name="connsiteY29" fmla="*/ 4051300 h 5257800"/>
                <a:gd name="connsiteX30" fmla="*/ 2044700 w 5822967"/>
                <a:gd name="connsiteY30" fmla="*/ 4076700 h 5257800"/>
                <a:gd name="connsiteX31" fmla="*/ 1993900 w 5822967"/>
                <a:gd name="connsiteY31" fmla="*/ 4089400 h 5257800"/>
                <a:gd name="connsiteX32" fmla="*/ 1892300 w 5822967"/>
                <a:gd name="connsiteY32" fmla="*/ 4102100 h 5257800"/>
                <a:gd name="connsiteX33" fmla="*/ 1714500 w 5822967"/>
                <a:gd name="connsiteY33" fmla="*/ 4127500 h 5257800"/>
                <a:gd name="connsiteX34" fmla="*/ 1676400 w 5822967"/>
                <a:gd name="connsiteY34" fmla="*/ 4152900 h 5257800"/>
                <a:gd name="connsiteX35" fmla="*/ 1549400 w 5822967"/>
                <a:gd name="connsiteY35" fmla="*/ 4165600 h 5257800"/>
                <a:gd name="connsiteX36" fmla="*/ 1333500 w 5822967"/>
                <a:gd name="connsiteY36" fmla="*/ 4203700 h 5257800"/>
                <a:gd name="connsiteX37" fmla="*/ 1130300 w 5822967"/>
                <a:gd name="connsiteY37" fmla="*/ 4229100 h 5257800"/>
                <a:gd name="connsiteX38" fmla="*/ 1079500 w 5822967"/>
                <a:gd name="connsiteY38" fmla="*/ 4241800 h 5257800"/>
                <a:gd name="connsiteX39" fmla="*/ 1003300 w 5822967"/>
                <a:gd name="connsiteY39" fmla="*/ 4254500 h 5257800"/>
                <a:gd name="connsiteX40" fmla="*/ 927100 w 5822967"/>
                <a:gd name="connsiteY40" fmla="*/ 4279900 h 5257800"/>
                <a:gd name="connsiteX41" fmla="*/ 838200 w 5822967"/>
                <a:gd name="connsiteY41" fmla="*/ 4343400 h 5257800"/>
                <a:gd name="connsiteX42" fmla="*/ 749300 w 5822967"/>
                <a:gd name="connsiteY42" fmla="*/ 4406900 h 5257800"/>
                <a:gd name="connsiteX43" fmla="*/ 711200 w 5822967"/>
                <a:gd name="connsiteY43" fmla="*/ 4419600 h 5257800"/>
                <a:gd name="connsiteX44" fmla="*/ 635000 w 5822967"/>
                <a:gd name="connsiteY44" fmla="*/ 4483100 h 5257800"/>
                <a:gd name="connsiteX45" fmla="*/ 584200 w 5822967"/>
                <a:gd name="connsiteY45" fmla="*/ 4521200 h 5257800"/>
                <a:gd name="connsiteX46" fmla="*/ 508000 w 5822967"/>
                <a:gd name="connsiteY46" fmla="*/ 4572000 h 5257800"/>
                <a:gd name="connsiteX47" fmla="*/ 457200 w 5822967"/>
                <a:gd name="connsiteY47" fmla="*/ 4622800 h 5257800"/>
                <a:gd name="connsiteX48" fmla="*/ 381000 w 5822967"/>
                <a:gd name="connsiteY48" fmla="*/ 4699000 h 5257800"/>
                <a:gd name="connsiteX49" fmla="*/ 330200 w 5822967"/>
                <a:gd name="connsiteY49" fmla="*/ 4775200 h 5257800"/>
                <a:gd name="connsiteX50" fmla="*/ 317500 w 5822967"/>
                <a:gd name="connsiteY50" fmla="*/ 4813300 h 5257800"/>
                <a:gd name="connsiteX51" fmla="*/ 279400 w 5822967"/>
                <a:gd name="connsiteY51" fmla="*/ 4851400 h 5257800"/>
                <a:gd name="connsiteX52" fmla="*/ 228600 w 5822967"/>
                <a:gd name="connsiteY52" fmla="*/ 4927600 h 5257800"/>
                <a:gd name="connsiteX53" fmla="*/ 165100 w 5822967"/>
                <a:gd name="connsiteY53" fmla="*/ 5016500 h 5257800"/>
                <a:gd name="connsiteX54" fmla="*/ 101600 w 5822967"/>
                <a:gd name="connsiteY54" fmla="*/ 5143500 h 5257800"/>
                <a:gd name="connsiteX55" fmla="*/ 76200 w 5822967"/>
                <a:gd name="connsiteY55" fmla="*/ 5181600 h 5257800"/>
                <a:gd name="connsiteX56" fmla="*/ 38100 w 5822967"/>
                <a:gd name="connsiteY56" fmla="*/ 5207000 h 5257800"/>
                <a:gd name="connsiteX57" fmla="*/ 0 w 5822967"/>
                <a:gd name="connsiteY57"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3759200 w 5822967"/>
                <a:gd name="connsiteY24" fmla="*/ 3771900 h 5257800"/>
                <a:gd name="connsiteX25" fmla="*/ 2901950 w 5822967"/>
                <a:gd name="connsiteY25" fmla="*/ 3905250 h 5257800"/>
                <a:gd name="connsiteX26" fmla="*/ 2603500 w 5822967"/>
                <a:gd name="connsiteY26" fmla="*/ 4000500 h 5257800"/>
                <a:gd name="connsiteX27" fmla="*/ 2387600 w 5822967"/>
                <a:gd name="connsiteY27" fmla="*/ 4025900 h 5257800"/>
                <a:gd name="connsiteX28" fmla="*/ 2184400 w 5822967"/>
                <a:gd name="connsiteY28" fmla="*/ 4051300 h 5257800"/>
                <a:gd name="connsiteX29" fmla="*/ 2044700 w 5822967"/>
                <a:gd name="connsiteY29" fmla="*/ 4076700 h 5257800"/>
                <a:gd name="connsiteX30" fmla="*/ 1993900 w 5822967"/>
                <a:gd name="connsiteY30" fmla="*/ 4089400 h 5257800"/>
                <a:gd name="connsiteX31" fmla="*/ 1892300 w 5822967"/>
                <a:gd name="connsiteY31" fmla="*/ 4102100 h 5257800"/>
                <a:gd name="connsiteX32" fmla="*/ 1714500 w 5822967"/>
                <a:gd name="connsiteY32" fmla="*/ 4127500 h 5257800"/>
                <a:gd name="connsiteX33" fmla="*/ 1676400 w 5822967"/>
                <a:gd name="connsiteY33" fmla="*/ 4152900 h 5257800"/>
                <a:gd name="connsiteX34" fmla="*/ 1549400 w 5822967"/>
                <a:gd name="connsiteY34" fmla="*/ 4165600 h 5257800"/>
                <a:gd name="connsiteX35" fmla="*/ 1333500 w 5822967"/>
                <a:gd name="connsiteY35" fmla="*/ 4203700 h 5257800"/>
                <a:gd name="connsiteX36" fmla="*/ 1130300 w 5822967"/>
                <a:gd name="connsiteY36" fmla="*/ 4229100 h 5257800"/>
                <a:gd name="connsiteX37" fmla="*/ 1079500 w 5822967"/>
                <a:gd name="connsiteY37" fmla="*/ 4241800 h 5257800"/>
                <a:gd name="connsiteX38" fmla="*/ 1003300 w 5822967"/>
                <a:gd name="connsiteY38" fmla="*/ 4254500 h 5257800"/>
                <a:gd name="connsiteX39" fmla="*/ 927100 w 5822967"/>
                <a:gd name="connsiteY39" fmla="*/ 4279900 h 5257800"/>
                <a:gd name="connsiteX40" fmla="*/ 838200 w 5822967"/>
                <a:gd name="connsiteY40" fmla="*/ 4343400 h 5257800"/>
                <a:gd name="connsiteX41" fmla="*/ 749300 w 5822967"/>
                <a:gd name="connsiteY41" fmla="*/ 4406900 h 5257800"/>
                <a:gd name="connsiteX42" fmla="*/ 711200 w 5822967"/>
                <a:gd name="connsiteY42" fmla="*/ 4419600 h 5257800"/>
                <a:gd name="connsiteX43" fmla="*/ 635000 w 5822967"/>
                <a:gd name="connsiteY43" fmla="*/ 4483100 h 5257800"/>
                <a:gd name="connsiteX44" fmla="*/ 584200 w 5822967"/>
                <a:gd name="connsiteY44" fmla="*/ 4521200 h 5257800"/>
                <a:gd name="connsiteX45" fmla="*/ 508000 w 5822967"/>
                <a:gd name="connsiteY45" fmla="*/ 4572000 h 5257800"/>
                <a:gd name="connsiteX46" fmla="*/ 457200 w 5822967"/>
                <a:gd name="connsiteY46" fmla="*/ 4622800 h 5257800"/>
                <a:gd name="connsiteX47" fmla="*/ 381000 w 5822967"/>
                <a:gd name="connsiteY47" fmla="*/ 4699000 h 5257800"/>
                <a:gd name="connsiteX48" fmla="*/ 330200 w 5822967"/>
                <a:gd name="connsiteY48" fmla="*/ 4775200 h 5257800"/>
                <a:gd name="connsiteX49" fmla="*/ 317500 w 5822967"/>
                <a:gd name="connsiteY49" fmla="*/ 4813300 h 5257800"/>
                <a:gd name="connsiteX50" fmla="*/ 279400 w 5822967"/>
                <a:gd name="connsiteY50" fmla="*/ 4851400 h 5257800"/>
                <a:gd name="connsiteX51" fmla="*/ 228600 w 5822967"/>
                <a:gd name="connsiteY51" fmla="*/ 4927600 h 5257800"/>
                <a:gd name="connsiteX52" fmla="*/ 165100 w 5822967"/>
                <a:gd name="connsiteY52" fmla="*/ 5016500 h 5257800"/>
                <a:gd name="connsiteX53" fmla="*/ 101600 w 5822967"/>
                <a:gd name="connsiteY53" fmla="*/ 5143500 h 5257800"/>
                <a:gd name="connsiteX54" fmla="*/ 76200 w 5822967"/>
                <a:gd name="connsiteY54" fmla="*/ 5181600 h 5257800"/>
                <a:gd name="connsiteX55" fmla="*/ 38100 w 5822967"/>
                <a:gd name="connsiteY55" fmla="*/ 5207000 h 5257800"/>
                <a:gd name="connsiteX56" fmla="*/ 0 w 5822967"/>
                <a:gd name="connsiteY56"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962400 w 5822967"/>
                <a:gd name="connsiteY22" fmla="*/ 3708400 h 5257800"/>
                <a:gd name="connsiteX23" fmla="*/ 3810000 w 5822967"/>
                <a:gd name="connsiteY23" fmla="*/ 3746500 h 5257800"/>
                <a:gd name="connsiteX24" fmla="*/ 2901950 w 5822967"/>
                <a:gd name="connsiteY24" fmla="*/ 3905250 h 5257800"/>
                <a:gd name="connsiteX25" fmla="*/ 2603500 w 5822967"/>
                <a:gd name="connsiteY25" fmla="*/ 4000500 h 5257800"/>
                <a:gd name="connsiteX26" fmla="*/ 2387600 w 5822967"/>
                <a:gd name="connsiteY26" fmla="*/ 4025900 h 5257800"/>
                <a:gd name="connsiteX27" fmla="*/ 2184400 w 5822967"/>
                <a:gd name="connsiteY27" fmla="*/ 4051300 h 5257800"/>
                <a:gd name="connsiteX28" fmla="*/ 2044700 w 5822967"/>
                <a:gd name="connsiteY28" fmla="*/ 4076700 h 5257800"/>
                <a:gd name="connsiteX29" fmla="*/ 1993900 w 5822967"/>
                <a:gd name="connsiteY29" fmla="*/ 4089400 h 5257800"/>
                <a:gd name="connsiteX30" fmla="*/ 1892300 w 5822967"/>
                <a:gd name="connsiteY30" fmla="*/ 4102100 h 5257800"/>
                <a:gd name="connsiteX31" fmla="*/ 1714500 w 5822967"/>
                <a:gd name="connsiteY31" fmla="*/ 4127500 h 5257800"/>
                <a:gd name="connsiteX32" fmla="*/ 1676400 w 5822967"/>
                <a:gd name="connsiteY32" fmla="*/ 4152900 h 5257800"/>
                <a:gd name="connsiteX33" fmla="*/ 1549400 w 5822967"/>
                <a:gd name="connsiteY33" fmla="*/ 4165600 h 5257800"/>
                <a:gd name="connsiteX34" fmla="*/ 1333500 w 5822967"/>
                <a:gd name="connsiteY34" fmla="*/ 4203700 h 5257800"/>
                <a:gd name="connsiteX35" fmla="*/ 1130300 w 5822967"/>
                <a:gd name="connsiteY35" fmla="*/ 4229100 h 5257800"/>
                <a:gd name="connsiteX36" fmla="*/ 1079500 w 5822967"/>
                <a:gd name="connsiteY36" fmla="*/ 4241800 h 5257800"/>
                <a:gd name="connsiteX37" fmla="*/ 1003300 w 5822967"/>
                <a:gd name="connsiteY37" fmla="*/ 4254500 h 5257800"/>
                <a:gd name="connsiteX38" fmla="*/ 927100 w 5822967"/>
                <a:gd name="connsiteY38" fmla="*/ 4279900 h 5257800"/>
                <a:gd name="connsiteX39" fmla="*/ 838200 w 5822967"/>
                <a:gd name="connsiteY39" fmla="*/ 4343400 h 5257800"/>
                <a:gd name="connsiteX40" fmla="*/ 749300 w 5822967"/>
                <a:gd name="connsiteY40" fmla="*/ 4406900 h 5257800"/>
                <a:gd name="connsiteX41" fmla="*/ 711200 w 5822967"/>
                <a:gd name="connsiteY41" fmla="*/ 4419600 h 5257800"/>
                <a:gd name="connsiteX42" fmla="*/ 635000 w 5822967"/>
                <a:gd name="connsiteY42" fmla="*/ 4483100 h 5257800"/>
                <a:gd name="connsiteX43" fmla="*/ 584200 w 5822967"/>
                <a:gd name="connsiteY43" fmla="*/ 4521200 h 5257800"/>
                <a:gd name="connsiteX44" fmla="*/ 508000 w 5822967"/>
                <a:gd name="connsiteY44" fmla="*/ 4572000 h 5257800"/>
                <a:gd name="connsiteX45" fmla="*/ 457200 w 5822967"/>
                <a:gd name="connsiteY45" fmla="*/ 4622800 h 5257800"/>
                <a:gd name="connsiteX46" fmla="*/ 381000 w 5822967"/>
                <a:gd name="connsiteY46" fmla="*/ 4699000 h 5257800"/>
                <a:gd name="connsiteX47" fmla="*/ 330200 w 5822967"/>
                <a:gd name="connsiteY47" fmla="*/ 4775200 h 5257800"/>
                <a:gd name="connsiteX48" fmla="*/ 317500 w 5822967"/>
                <a:gd name="connsiteY48" fmla="*/ 4813300 h 5257800"/>
                <a:gd name="connsiteX49" fmla="*/ 279400 w 5822967"/>
                <a:gd name="connsiteY49" fmla="*/ 4851400 h 5257800"/>
                <a:gd name="connsiteX50" fmla="*/ 228600 w 5822967"/>
                <a:gd name="connsiteY50" fmla="*/ 4927600 h 5257800"/>
                <a:gd name="connsiteX51" fmla="*/ 165100 w 5822967"/>
                <a:gd name="connsiteY51" fmla="*/ 5016500 h 5257800"/>
                <a:gd name="connsiteX52" fmla="*/ 101600 w 5822967"/>
                <a:gd name="connsiteY52" fmla="*/ 5143500 h 5257800"/>
                <a:gd name="connsiteX53" fmla="*/ 76200 w 5822967"/>
                <a:gd name="connsiteY53" fmla="*/ 5181600 h 5257800"/>
                <a:gd name="connsiteX54" fmla="*/ 38100 w 5822967"/>
                <a:gd name="connsiteY54" fmla="*/ 5207000 h 5257800"/>
                <a:gd name="connsiteX55" fmla="*/ 0 w 5822967"/>
                <a:gd name="connsiteY55"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3810000 w 5822967"/>
                <a:gd name="connsiteY22" fmla="*/ 3746500 h 5257800"/>
                <a:gd name="connsiteX23" fmla="*/ 2901950 w 5822967"/>
                <a:gd name="connsiteY23" fmla="*/ 3905250 h 5257800"/>
                <a:gd name="connsiteX24" fmla="*/ 2603500 w 5822967"/>
                <a:gd name="connsiteY24" fmla="*/ 4000500 h 5257800"/>
                <a:gd name="connsiteX25" fmla="*/ 2387600 w 5822967"/>
                <a:gd name="connsiteY25" fmla="*/ 4025900 h 5257800"/>
                <a:gd name="connsiteX26" fmla="*/ 2184400 w 5822967"/>
                <a:gd name="connsiteY26" fmla="*/ 4051300 h 5257800"/>
                <a:gd name="connsiteX27" fmla="*/ 2044700 w 5822967"/>
                <a:gd name="connsiteY27" fmla="*/ 4076700 h 5257800"/>
                <a:gd name="connsiteX28" fmla="*/ 1993900 w 5822967"/>
                <a:gd name="connsiteY28" fmla="*/ 4089400 h 5257800"/>
                <a:gd name="connsiteX29" fmla="*/ 1892300 w 5822967"/>
                <a:gd name="connsiteY29" fmla="*/ 4102100 h 5257800"/>
                <a:gd name="connsiteX30" fmla="*/ 1714500 w 5822967"/>
                <a:gd name="connsiteY30" fmla="*/ 4127500 h 5257800"/>
                <a:gd name="connsiteX31" fmla="*/ 1676400 w 5822967"/>
                <a:gd name="connsiteY31" fmla="*/ 4152900 h 5257800"/>
                <a:gd name="connsiteX32" fmla="*/ 1549400 w 5822967"/>
                <a:gd name="connsiteY32" fmla="*/ 4165600 h 5257800"/>
                <a:gd name="connsiteX33" fmla="*/ 1333500 w 5822967"/>
                <a:gd name="connsiteY33" fmla="*/ 4203700 h 5257800"/>
                <a:gd name="connsiteX34" fmla="*/ 1130300 w 5822967"/>
                <a:gd name="connsiteY34" fmla="*/ 4229100 h 5257800"/>
                <a:gd name="connsiteX35" fmla="*/ 1079500 w 5822967"/>
                <a:gd name="connsiteY35" fmla="*/ 4241800 h 5257800"/>
                <a:gd name="connsiteX36" fmla="*/ 1003300 w 5822967"/>
                <a:gd name="connsiteY36" fmla="*/ 4254500 h 5257800"/>
                <a:gd name="connsiteX37" fmla="*/ 927100 w 5822967"/>
                <a:gd name="connsiteY37" fmla="*/ 4279900 h 5257800"/>
                <a:gd name="connsiteX38" fmla="*/ 838200 w 5822967"/>
                <a:gd name="connsiteY38" fmla="*/ 4343400 h 5257800"/>
                <a:gd name="connsiteX39" fmla="*/ 749300 w 5822967"/>
                <a:gd name="connsiteY39" fmla="*/ 4406900 h 5257800"/>
                <a:gd name="connsiteX40" fmla="*/ 711200 w 5822967"/>
                <a:gd name="connsiteY40" fmla="*/ 4419600 h 5257800"/>
                <a:gd name="connsiteX41" fmla="*/ 635000 w 5822967"/>
                <a:gd name="connsiteY41" fmla="*/ 4483100 h 5257800"/>
                <a:gd name="connsiteX42" fmla="*/ 584200 w 5822967"/>
                <a:gd name="connsiteY42" fmla="*/ 4521200 h 5257800"/>
                <a:gd name="connsiteX43" fmla="*/ 508000 w 5822967"/>
                <a:gd name="connsiteY43" fmla="*/ 4572000 h 5257800"/>
                <a:gd name="connsiteX44" fmla="*/ 457200 w 5822967"/>
                <a:gd name="connsiteY44" fmla="*/ 4622800 h 5257800"/>
                <a:gd name="connsiteX45" fmla="*/ 381000 w 5822967"/>
                <a:gd name="connsiteY45" fmla="*/ 4699000 h 5257800"/>
                <a:gd name="connsiteX46" fmla="*/ 330200 w 5822967"/>
                <a:gd name="connsiteY46" fmla="*/ 4775200 h 5257800"/>
                <a:gd name="connsiteX47" fmla="*/ 317500 w 5822967"/>
                <a:gd name="connsiteY47" fmla="*/ 4813300 h 5257800"/>
                <a:gd name="connsiteX48" fmla="*/ 279400 w 5822967"/>
                <a:gd name="connsiteY48" fmla="*/ 4851400 h 5257800"/>
                <a:gd name="connsiteX49" fmla="*/ 228600 w 5822967"/>
                <a:gd name="connsiteY49" fmla="*/ 4927600 h 5257800"/>
                <a:gd name="connsiteX50" fmla="*/ 165100 w 5822967"/>
                <a:gd name="connsiteY50" fmla="*/ 5016500 h 5257800"/>
                <a:gd name="connsiteX51" fmla="*/ 101600 w 5822967"/>
                <a:gd name="connsiteY51" fmla="*/ 5143500 h 5257800"/>
                <a:gd name="connsiteX52" fmla="*/ 76200 w 5822967"/>
                <a:gd name="connsiteY52" fmla="*/ 5181600 h 5257800"/>
                <a:gd name="connsiteX53" fmla="*/ 38100 w 5822967"/>
                <a:gd name="connsiteY53" fmla="*/ 5207000 h 5257800"/>
                <a:gd name="connsiteX54" fmla="*/ 0 w 5822967"/>
                <a:gd name="connsiteY54"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4038600 w 5822967"/>
                <a:gd name="connsiteY21" fmla="*/ 3657600 h 5257800"/>
                <a:gd name="connsiteX22" fmla="*/ 2901950 w 5822967"/>
                <a:gd name="connsiteY22" fmla="*/ 3905250 h 5257800"/>
                <a:gd name="connsiteX23" fmla="*/ 2603500 w 5822967"/>
                <a:gd name="connsiteY23" fmla="*/ 4000500 h 5257800"/>
                <a:gd name="connsiteX24" fmla="*/ 2387600 w 5822967"/>
                <a:gd name="connsiteY24" fmla="*/ 4025900 h 5257800"/>
                <a:gd name="connsiteX25" fmla="*/ 2184400 w 5822967"/>
                <a:gd name="connsiteY25" fmla="*/ 4051300 h 5257800"/>
                <a:gd name="connsiteX26" fmla="*/ 2044700 w 5822967"/>
                <a:gd name="connsiteY26" fmla="*/ 4076700 h 5257800"/>
                <a:gd name="connsiteX27" fmla="*/ 1993900 w 5822967"/>
                <a:gd name="connsiteY27" fmla="*/ 4089400 h 5257800"/>
                <a:gd name="connsiteX28" fmla="*/ 1892300 w 5822967"/>
                <a:gd name="connsiteY28" fmla="*/ 4102100 h 5257800"/>
                <a:gd name="connsiteX29" fmla="*/ 1714500 w 5822967"/>
                <a:gd name="connsiteY29" fmla="*/ 4127500 h 5257800"/>
                <a:gd name="connsiteX30" fmla="*/ 1676400 w 5822967"/>
                <a:gd name="connsiteY30" fmla="*/ 4152900 h 5257800"/>
                <a:gd name="connsiteX31" fmla="*/ 1549400 w 5822967"/>
                <a:gd name="connsiteY31" fmla="*/ 4165600 h 5257800"/>
                <a:gd name="connsiteX32" fmla="*/ 1333500 w 5822967"/>
                <a:gd name="connsiteY32" fmla="*/ 4203700 h 5257800"/>
                <a:gd name="connsiteX33" fmla="*/ 1130300 w 5822967"/>
                <a:gd name="connsiteY33" fmla="*/ 4229100 h 5257800"/>
                <a:gd name="connsiteX34" fmla="*/ 1079500 w 5822967"/>
                <a:gd name="connsiteY34" fmla="*/ 4241800 h 5257800"/>
                <a:gd name="connsiteX35" fmla="*/ 1003300 w 5822967"/>
                <a:gd name="connsiteY35" fmla="*/ 4254500 h 5257800"/>
                <a:gd name="connsiteX36" fmla="*/ 927100 w 5822967"/>
                <a:gd name="connsiteY36" fmla="*/ 4279900 h 5257800"/>
                <a:gd name="connsiteX37" fmla="*/ 838200 w 5822967"/>
                <a:gd name="connsiteY37" fmla="*/ 4343400 h 5257800"/>
                <a:gd name="connsiteX38" fmla="*/ 749300 w 5822967"/>
                <a:gd name="connsiteY38" fmla="*/ 4406900 h 5257800"/>
                <a:gd name="connsiteX39" fmla="*/ 711200 w 5822967"/>
                <a:gd name="connsiteY39" fmla="*/ 4419600 h 5257800"/>
                <a:gd name="connsiteX40" fmla="*/ 635000 w 5822967"/>
                <a:gd name="connsiteY40" fmla="*/ 4483100 h 5257800"/>
                <a:gd name="connsiteX41" fmla="*/ 584200 w 5822967"/>
                <a:gd name="connsiteY41" fmla="*/ 4521200 h 5257800"/>
                <a:gd name="connsiteX42" fmla="*/ 508000 w 5822967"/>
                <a:gd name="connsiteY42" fmla="*/ 4572000 h 5257800"/>
                <a:gd name="connsiteX43" fmla="*/ 457200 w 5822967"/>
                <a:gd name="connsiteY43" fmla="*/ 4622800 h 5257800"/>
                <a:gd name="connsiteX44" fmla="*/ 381000 w 5822967"/>
                <a:gd name="connsiteY44" fmla="*/ 4699000 h 5257800"/>
                <a:gd name="connsiteX45" fmla="*/ 330200 w 5822967"/>
                <a:gd name="connsiteY45" fmla="*/ 4775200 h 5257800"/>
                <a:gd name="connsiteX46" fmla="*/ 317500 w 5822967"/>
                <a:gd name="connsiteY46" fmla="*/ 4813300 h 5257800"/>
                <a:gd name="connsiteX47" fmla="*/ 279400 w 5822967"/>
                <a:gd name="connsiteY47" fmla="*/ 4851400 h 5257800"/>
                <a:gd name="connsiteX48" fmla="*/ 228600 w 5822967"/>
                <a:gd name="connsiteY48" fmla="*/ 4927600 h 5257800"/>
                <a:gd name="connsiteX49" fmla="*/ 165100 w 5822967"/>
                <a:gd name="connsiteY49" fmla="*/ 5016500 h 5257800"/>
                <a:gd name="connsiteX50" fmla="*/ 101600 w 5822967"/>
                <a:gd name="connsiteY50" fmla="*/ 5143500 h 5257800"/>
                <a:gd name="connsiteX51" fmla="*/ 76200 w 5822967"/>
                <a:gd name="connsiteY51" fmla="*/ 5181600 h 5257800"/>
                <a:gd name="connsiteX52" fmla="*/ 38100 w 5822967"/>
                <a:gd name="connsiteY52" fmla="*/ 5207000 h 5257800"/>
                <a:gd name="connsiteX53" fmla="*/ 0 w 5822967"/>
                <a:gd name="connsiteY53"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4203700 w 5822967"/>
                <a:gd name="connsiteY20" fmla="*/ 3606800 h 5257800"/>
                <a:gd name="connsiteX21" fmla="*/ 2901950 w 5822967"/>
                <a:gd name="connsiteY21" fmla="*/ 3905250 h 5257800"/>
                <a:gd name="connsiteX22" fmla="*/ 2603500 w 5822967"/>
                <a:gd name="connsiteY22" fmla="*/ 4000500 h 5257800"/>
                <a:gd name="connsiteX23" fmla="*/ 2387600 w 5822967"/>
                <a:gd name="connsiteY23" fmla="*/ 4025900 h 5257800"/>
                <a:gd name="connsiteX24" fmla="*/ 2184400 w 5822967"/>
                <a:gd name="connsiteY24" fmla="*/ 4051300 h 5257800"/>
                <a:gd name="connsiteX25" fmla="*/ 2044700 w 5822967"/>
                <a:gd name="connsiteY25" fmla="*/ 4076700 h 5257800"/>
                <a:gd name="connsiteX26" fmla="*/ 1993900 w 5822967"/>
                <a:gd name="connsiteY26" fmla="*/ 4089400 h 5257800"/>
                <a:gd name="connsiteX27" fmla="*/ 1892300 w 5822967"/>
                <a:gd name="connsiteY27" fmla="*/ 4102100 h 5257800"/>
                <a:gd name="connsiteX28" fmla="*/ 1714500 w 5822967"/>
                <a:gd name="connsiteY28" fmla="*/ 4127500 h 5257800"/>
                <a:gd name="connsiteX29" fmla="*/ 1676400 w 5822967"/>
                <a:gd name="connsiteY29" fmla="*/ 4152900 h 5257800"/>
                <a:gd name="connsiteX30" fmla="*/ 1549400 w 5822967"/>
                <a:gd name="connsiteY30" fmla="*/ 4165600 h 5257800"/>
                <a:gd name="connsiteX31" fmla="*/ 1333500 w 5822967"/>
                <a:gd name="connsiteY31" fmla="*/ 4203700 h 5257800"/>
                <a:gd name="connsiteX32" fmla="*/ 1130300 w 5822967"/>
                <a:gd name="connsiteY32" fmla="*/ 4229100 h 5257800"/>
                <a:gd name="connsiteX33" fmla="*/ 1079500 w 5822967"/>
                <a:gd name="connsiteY33" fmla="*/ 4241800 h 5257800"/>
                <a:gd name="connsiteX34" fmla="*/ 1003300 w 5822967"/>
                <a:gd name="connsiteY34" fmla="*/ 4254500 h 5257800"/>
                <a:gd name="connsiteX35" fmla="*/ 927100 w 5822967"/>
                <a:gd name="connsiteY35" fmla="*/ 4279900 h 5257800"/>
                <a:gd name="connsiteX36" fmla="*/ 838200 w 5822967"/>
                <a:gd name="connsiteY36" fmla="*/ 4343400 h 5257800"/>
                <a:gd name="connsiteX37" fmla="*/ 749300 w 5822967"/>
                <a:gd name="connsiteY37" fmla="*/ 4406900 h 5257800"/>
                <a:gd name="connsiteX38" fmla="*/ 711200 w 5822967"/>
                <a:gd name="connsiteY38" fmla="*/ 4419600 h 5257800"/>
                <a:gd name="connsiteX39" fmla="*/ 635000 w 5822967"/>
                <a:gd name="connsiteY39" fmla="*/ 4483100 h 5257800"/>
                <a:gd name="connsiteX40" fmla="*/ 584200 w 5822967"/>
                <a:gd name="connsiteY40" fmla="*/ 4521200 h 5257800"/>
                <a:gd name="connsiteX41" fmla="*/ 508000 w 5822967"/>
                <a:gd name="connsiteY41" fmla="*/ 4572000 h 5257800"/>
                <a:gd name="connsiteX42" fmla="*/ 457200 w 5822967"/>
                <a:gd name="connsiteY42" fmla="*/ 4622800 h 5257800"/>
                <a:gd name="connsiteX43" fmla="*/ 381000 w 5822967"/>
                <a:gd name="connsiteY43" fmla="*/ 4699000 h 5257800"/>
                <a:gd name="connsiteX44" fmla="*/ 330200 w 5822967"/>
                <a:gd name="connsiteY44" fmla="*/ 4775200 h 5257800"/>
                <a:gd name="connsiteX45" fmla="*/ 317500 w 5822967"/>
                <a:gd name="connsiteY45" fmla="*/ 4813300 h 5257800"/>
                <a:gd name="connsiteX46" fmla="*/ 279400 w 5822967"/>
                <a:gd name="connsiteY46" fmla="*/ 4851400 h 5257800"/>
                <a:gd name="connsiteX47" fmla="*/ 228600 w 5822967"/>
                <a:gd name="connsiteY47" fmla="*/ 4927600 h 5257800"/>
                <a:gd name="connsiteX48" fmla="*/ 165100 w 5822967"/>
                <a:gd name="connsiteY48" fmla="*/ 5016500 h 5257800"/>
                <a:gd name="connsiteX49" fmla="*/ 101600 w 5822967"/>
                <a:gd name="connsiteY49" fmla="*/ 5143500 h 5257800"/>
                <a:gd name="connsiteX50" fmla="*/ 76200 w 5822967"/>
                <a:gd name="connsiteY50" fmla="*/ 5181600 h 5257800"/>
                <a:gd name="connsiteX51" fmla="*/ 38100 w 5822967"/>
                <a:gd name="connsiteY51" fmla="*/ 5207000 h 5257800"/>
                <a:gd name="connsiteX52" fmla="*/ 0 w 5822967"/>
                <a:gd name="connsiteY52"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4241800 w 5822967"/>
                <a:gd name="connsiteY19" fmla="*/ 3581400 h 5257800"/>
                <a:gd name="connsiteX20" fmla="*/ 2901950 w 5822967"/>
                <a:gd name="connsiteY20" fmla="*/ 3905250 h 5257800"/>
                <a:gd name="connsiteX21" fmla="*/ 2603500 w 5822967"/>
                <a:gd name="connsiteY21" fmla="*/ 4000500 h 5257800"/>
                <a:gd name="connsiteX22" fmla="*/ 2387600 w 5822967"/>
                <a:gd name="connsiteY22" fmla="*/ 4025900 h 5257800"/>
                <a:gd name="connsiteX23" fmla="*/ 2184400 w 5822967"/>
                <a:gd name="connsiteY23" fmla="*/ 4051300 h 5257800"/>
                <a:gd name="connsiteX24" fmla="*/ 2044700 w 5822967"/>
                <a:gd name="connsiteY24" fmla="*/ 4076700 h 5257800"/>
                <a:gd name="connsiteX25" fmla="*/ 1993900 w 5822967"/>
                <a:gd name="connsiteY25" fmla="*/ 4089400 h 5257800"/>
                <a:gd name="connsiteX26" fmla="*/ 1892300 w 5822967"/>
                <a:gd name="connsiteY26" fmla="*/ 4102100 h 5257800"/>
                <a:gd name="connsiteX27" fmla="*/ 1714500 w 5822967"/>
                <a:gd name="connsiteY27" fmla="*/ 4127500 h 5257800"/>
                <a:gd name="connsiteX28" fmla="*/ 1676400 w 5822967"/>
                <a:gd name="connsiteY28" fmla="*/ 4152900 h 5257800"/>
                <a:gd name="connsiteX29" fmla="*/ 1549400 w 5822967"/>
                <a:gd name="connsiteY29" fmla="*/ 4165600 h 5257800"/>
                <a:gd name="connsiteX30" fmla="*/ 1333500 w 5822967"/>
                <a:gd name="connsiteY30" fmla="*/ 4203700 h 5257800"/>
                <a:gd name="connsiteX31" fmla="*/ 1130300 w 5822967"/>
                <a:gd name="connsiteY31" fmla="*/ 4229100 h 5257800"/>
                <a:gd name="connsiteX32" fmla="*/ 1079500 w 5822967"/>
                <a:gd name="connsiteY32" fmla="*/ 4241800 h 5257800"/>
                <a:gd name="connsiteX33" fmla="*/ 1003300 w 5822967"/>
                <a:gd name="connsiteY33" fmla="*/ 4254500 h 5257800"/>
                <a:gd name="connsiteX34" fmla="*/ 927100 w 5822967"/>
                <a:gd name="connsiteY34" fmla="*/ 4279900 h 5257800"/>
                <a:gd name="connsiteX35" fmla="*/ 838200 w 5822967"/>
                <a:gd name="connsiteY35" fmla="*/ 4343400 h 5257800"/>
                <a:gd name="connsiteX36" fmla="*/ 749300 w 5822967"/>
                <a:gd name="connsiteY36" fmla="*/ 4406900 h 5257800"/>
                <a:gd name="connsiteX37" fmla="*/ 711200 w 5822967"/>
                <a:gd name="connsiteY37" fmla="*/ 4419600 h 5257800"/>
                <a:gd name="connsiteX38" fmla="*/ 635000 w 5822967"/>
                <a:gd name="connsiteY38" fmla="*/ 4483100 h 5257800"/>
                <a:gd name="connsiteX39" fmla="*/ 584200 w 5822967"/>
                <a:gd name="connsiteY39" fmla="*/ 4521200 h 5257800"/>
                <a:gd name="connsiteX40" fmla="*/ 508000 w 5822967"/>
                <a:gd name="connsiteY40" fmla="*/ 4572000 h 5257800"/>
                <a:gd name="connsiteX41" fmla="*/ 457200 w 5822967"/>
                <a:gd name="connsiteY41" fmla="*/ 4622800 h 5257800"/>
                <a:gd name="connsiteX42" fmla="*/ 381000 w 5822967"/>
                <a:gd name="connsiteY42" fmla="*/ 4699000 h 5257800"/>
                <a:gd name="connsiteX43" fmla="*/ 330200 w 5822967"/>
                <a:gd name="connsiteY43" fmla="*/ 4775200 h 5257800"/>
                <a:gd name="connsiteX44" fmla="*/ 317500 w 5822967"/>
                <a:gd name="connsiteY44" fmla="*/ 4813300 h 5257800"/>
                <a:gd name="connsiteX45" fmla="*/ 279400 w 5822967"/>
                <a:gd name="connsiteY45" fmla="*/ 4851400 h 5257800"/>
                <a:gd name="connsiteX46" fmla="*/ 228600 w 5822967"/>
                <a:gd name="connsiteY46" fmla="*/ 4927600 h 5257800"/>
                <a:gd name="connsiteX47" fmla="*/ 165100 w 5822967"/>
                <a:gd name="connsiteY47" fmla="*/ 5016500 h 5257800"/>
                <a:gd name="connsiteX48" fmla="*/ 101600 w 5822967"/>
                <a:gd name="connsiteY48" fmla="*/ 5143500 h 5257800"/>
                <a:gd name="connsiteX49" fmla="*/ 76200 w 5822967"/>
                <a:gd name="connsiteY49" fmla="*/ 5181600 h 5257800"/>
                <a:gd name="connsiteX50" fmla="*/ 38100 w 5822967"/>
                <a:gd name="connsiteY50" fmla="*/ 5207000 h 5257800"/>
                <a:gd name="connsiteX51" fmla="*/ 0 w 5822967"/>
                <a:gd name="connsiteY51"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4394200 w 5822967"/>
                <a:gd name="connsiteY18" fmla="*/ 3556000 h 5257800"/>
                <a:gd name="connsiteX19" fmla="*/ 2901950 w 5822967"/>
                <a:gd name="connsiteY19" fmla="*/ 3905250 h 5257800"/>
                <a:gd name="connsiteX20" fmla="*/ 2603500 w 5822967"/>
                <a:gd name="connsiteY20" fmla="*/ 4000500 h 5257800"/>
                <a:gd name="connsiteX21" fmla="*/ 2387600 w 5822967"/>
                <a:gd name="connsiteY21" fmla="*/ 4025900 h 5257800"/>
                <a:gd name="connsiteX22" fmla="*/ 2184400 w 5822967"/>
                <a:gd name="connsiteY22" fmla="*/ 4051300 h 5257800"/>
                <a:gd name="connsiteX23" fmla="*/ 2044700 w 5822967"/>
                <a:gd name="connsiteY23" fmla="*/ 4076700 h 5257800"/>
                <a:gd name="connsiteX24" fmla="*/ 1993900 w 5822967"/>
                <a:gd name="connsiteY24" fmla="*/ 4089400 h 5257800"/>
                <a:gd name="connsiteX25" fmla="*/ 1892300 w 5822967"/>
                <a:gd name="connsiteY25" fmla="*/ 4102100 h 5257800"/>
                <a:gd name="connsiteX26" fmla="*/ 1714500 w 5822967"/>
                <a:gd name="connsiteY26" fmla="*/ 4127500 h 5257800"/>
                <a:gd name="connsiteX27" fmla="*/ 1676400 w 5822967"/>
                <a:gd name="connsiteY27" fmla="*/ 4152900 h 5257800"/>
                <a:gd name="connsiteX28" fmla="*/ 1549400 w 5822967"/>
                <a:gd name="connsiteY28" fmla="*/ 4165600 h 5257800"/>
                <a:gd name="connsiteX29" fmla="*/ 1333500 w 5822967"/>
                <a:gd name="connsiteY29" fmla="*/ 4203700 h 5257800"/>
                <a:gd name="connsiteX30" fmla="*/ 1130300 w 5822967"/>
                <a:gd name="connsiteY30" fmla="*/ 4229100 h 5257800"/>
                <a:gd name="connsiteX31" fmla="*/ 1079500 w 5822967"/>
                <a:gd name="connsiteY31" fmla="*/ 4241800 h 5257800"/>
                <a:gd name="connsiteX32" fmla="*/ 1003300 w 5822967"/>
                <a:gd name="connsiteY32" fmla="*/ 4254500 h 5257800"/>
                <a:gd name="connsiteX33" fmla="*/ 927100 w 5822967"/>
                <a:gd name="connsiteY33" fmla="*/ 4279900 h 5257800"/>
                <a:gd name="connsiteX34" fmla="*/ 838200 w 5822967"/>
                <a:gd name="connsiteY34" fmla="*/ 4343400 h 5257800"/>
                <a:gd name="connsiteX35" fmla="*/ 749300 w 5822967"/>
                <a:gd name="connsiteY35" fmla="*/ 4406900 h 5257800"/>
                <a:gd name="connsiteX36" fmla="*/ 711200 w 5822967"/>
                <a:gd name="connsiteY36" fmla="*/ 4419600 h 5257800"/>
                <a:gd name="connsiteX37" fmla="*/ 635000 w 5822967"/>
                <a:gd name="connsiteY37" fmla="*/ 4483100 h 5257800"/>
                <a:gd name="connsiteX38" fmla="*/ 584200 w 5822967"/>
                <a:gd name="connsiteY38" fmla="*/ 4521200 h 5257800"/>
                <a:gd name="connsiteX39" fmla="*/ 508000 w 5822967"/>
                <a:gd name="connsiteY39" fmla="*/ 4572000 h 5257800"/>
                <a:gd name="connsiteX40" fmla="*/ 457200 w 5822967"/>
                <a:gd name="connsiteY40" fmla="*/ 4622800 h 5257800"/>
                <a:gd name="connsiteX41" fmla="*/ 381000 w 5822967"/>
                <a:gd name="connsiteY41" fmla="*/ 4699000 h 5257800"/>
                <a:gd name="connsiteX42" fmla="*/ 330200 w 5822967"/>
                <a:gd name="connsiteY42" fmla="*/ 4775200 h 5257800"/>
                <a:gd name="connsiteX43" fmla="*/ 317500 w 5822967"/>
                <a:gd name="connsiteY43" fmla="*/ 4813300 h 5257800"/>
                <a:gd name="connsiteX44" fmla="*/ 279400 w 5822967"/>
                <a:gd name="connsiteY44" fmla="*/ 4851400 h 5257800"/>
                <a:gd name="connsiteX45" fmla="*/ 228600 w 5822967"/>
                <a:gd name="connsiteY45" fmla="*/ 4927600 h 5257800"/>
                <a:gd name="connsiteX46" fmla="*/ 165100 w 5822967"/>
                <a:gd name="connsiteY46" fmla="*/ 5016500 h 5257800"/>
                <a:gd name="connsiteX47" fmla="*/ 101600 w 5822967"/>
                <a:gd name="connsiteY47" fmla="*/ 5143500 h 5257800"/>
                <a:gd name="connsiteX48" fmla="*/ 76200 w 5822967"/>
                <a:gd name="connsiteY48" fmla="*/ 5181600 h 5257800"/>
                <a:gd name="connsiteX49" fmla="*/ 38100 w 5822967"/>
                <a:gd name="connsiteY49" fmla="*/ 5207000 h 5257800"/>
                <a:gd name="connsiteX50" fmla="*/ 0 w 5822967"/>
                <a:gd name="connsiteY50"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4445000 w 5822967"/>
                <a:gd name="connsiteY17" fmla="*/ 3530600 h 5257800"/>
                <a:gd name="connsiteX18" fmla="*/ 2901950 w 5822967"/>
                <a:gd name="connsiteY18" fmla="*/ 3905250 h 5257800"/>
                <a:gd name="connsiteX19" fmla="*/ 2603500 w 5822967"/>
                <a:gd name="connsiteY19" fmla="*/ 4000500 h 5257800"/>
                <a:gd name="connsiteX20" fmla="*/ 2387600 w 5822967"/>
                <a:gd name="connsiteY20" fmla="*/ 4025900 h 5257800"/>
                <a:gd name="connsiteX21" fmla="*/ 2184400 w 5822967"/>
                <a:gd name="connsiteY21" fmla="*/ 4051300 h 5257800"/>
                <a:gd name="connsiteX22" fmla="*/ 2044700 w 5822967"/>
                <a:gd name="connsiteY22" fmla="*/ 4076700 h 5257800"/>
                <a:gd name="connsiteX23" fmla="*/ 1993900 w 5822967"/>
                <a:gd name="connsiteY23" fmla="*/ 4089400 h 5257800"/>
                <a:gd name="connsiteX24" fmla="*/ 1892300 w 5822967"/>
                <a:gd name="connsiteY24" fmla="*/ 4102100 h 5257800"/>
                <a:gd name="connsiteX25" fmla="*/ 1714500 w 5822967"/>
                <a:gd name="connsiteY25" fmla="*/ 4127500 h 5257800"/>
                <a:gd name="connsiteX26" fmla="*/ 1676400 w 5822967"/>
                <a:gd name="connsiteY26" fmla="*/ 4152900 h 5257800"/>
                <a:gd name="connsiteX27" fmla="*/ 1549400 w 5822967"/>
                <a:gd name="connsiteY27" fmla="*/ 4165600 h 5257800"/>
                <a:gd name="connsiteX28" fmla="*/ 1333500 w 5822967"/>
                <a:gd name="connsiteY28" fmla="*/ 4203700 h 5257800"/>
                <a:gd name="connsiteX29" fmla="*/ 1130300 w 5822967"/>
                <a:gd name="connsiteY29" fmla="*/ 4229100 h 5257800"/>
                <a:gd name="connsiteX30" fmla="*/ 1079500 w 5822967"/>
                <a:gd name="connsiteY30" fmla="*/ 4241800 h 5257800"/>
                <a:gd name="connsiteX31" fmla="*/ 1003300 w 5822967"/>
                <a:gd name="connsiteY31" fmla="*/ 4254500 h 5257800"/>
                <a:gd name="connsiteX32" fmla="*/ 927100 w 5822967"/>
                <a:gd name="connsiteY32" fmla="*/ 4279900 h 5257800"/>
                <a:gd name="connsiteX33" fmla="*/ 838200 w 5822967"/>
                <a:gd name="connsiteY33" fmla="*/ 4343400 h 5257800"/>
                <a:gd name="connsiteX34" fmla="*/ 749300 w 5822967"/>
                <a:gd name="connsiteY34" fmla="*/ 4406900 h 5257800"/>
                <a:gd name="connsiteX35" fmla="*/ 711200 w 5822967"/>
                <a:gd name="connsiteY35" fmla="*/ 4419600 h 5257800"/>
                <a:gd name="connsiteX36" fmla="*/ 635000 w 5822967"/>
                <a:gd name="connsiteY36" fmla="*/ 4483100 h 5257800"/>
                <a:gd name="connsiteX37" fmla="*/ 584200 w 5822967"/>
                <a:gd name="connsiteY37" fmla="*/ 4521200 h 5257800"/>
                <a:gd name="connsiteX38" fmla="*/ 508000 w 5822967"/>
                <a:gd name="connsiteY38" fmla="*/ 4572000 h 5257800"/>
                <a:gd name="connsiteX39" fmla="*/ 457200 w 5822967"/>
                <a:gd name="connsiteY39" fmla="*/ 4622800 h 5257800"/>
                <a:gd name="connsiteX40" fmla="*/ 381000 w 5822967"/>
                <a:gd name="connsiteY40" fmla="*/ 4699000 h 5257800"/>
                <a:gd name="connsiteX41" fmla="*/ 330200 w 5822967"/>
                <a:gd name="connsiteY41" fmla="*/ 4775200 h 5257800"/>
                <a:gd name="connsiteX42" fmla="*/ 317500 w 5822967"/>
                <a:gd name="connsiteY42" fmla="*/ 4813300 h 5257800"/>
                <a:gd name="connsiteX43" fmla="*/ 279400 w 5822967"/>
                <a:gd name="connsiteY43" fmla="*/ 4851400 h 5257800"/>
                <a:gd name="connsiteX44" fmla="*/ 228600 w 5822967"/>
                <a:gd name="connsiteY44" fmla="*/ 4927600 h 5257800"/>
                <a:gd name="connsiteX45" fmla="*/ 165100 w 5822967"/>
                <a:gd name="connsiteY45" fmla="*/ 5016500 h 5257800"/>
                <a:gd name="connsiteX46" fmla="*/ 101600 w 5822967"/>
                <a:gd name="connsiteY46" fmla="*/ 5143500 h 5257800"/>
                <a:gd name="connsiteX47" fmla="*/ 76200 w 5822967"/>
                <a:gd name="connsiteY47" fmla="*/ 5181600 h 5257800"/>
                <a:gd name="connsiteX48" fmla="*/ 38100 w 5822967"/>
                <a:gd name="connsiteY48" fmla="*/ 5207000 h 5257800"/>
                <a:gd name="connsiteX49" fmla="*/ 0 w 5822967"/>
                <a:gd name="connsiteY49"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4635500 w 5822967"/>
                <a:gd name="connsiteY16" fmla="*/ 3492500 h 5257800"/>
                <a:gd name="connsiteX17" fmla="*/ 2901950 w 5822967"/>
                <a:gd name="connsiteY17" fmla="*/ 3905250 h 5257800"/>
                <a:gd name="connsiteX18" fmla="*/ 2603500 w 5822967"/>
                <a:gd name="connsiteY18" fmla="*/ 4000500 h 5257800"/>
                <a:gd name="connsiteX19" fmla="*/ 2387600 w 5822967"/>
                <a:gd name="connsiteY19" fmla="*/ 4025900 h 5257800"/>
                <a:gd name="connsiteX20" fmla="*/ 2184400 w 5822967"/>
                <a:gd name="connsiteY20" fmla="*/ 4051300 h 5257800"/>
                <a:gd name="connsiteX21" fmla="*/ 2044700 w 5822967"/>
                <a:gd name="connsiteY21" fmla="*/ 4076700 h 5257800"/>
                <a:gd name="connsiteX22" fmla="*/ 1993900 w 5822967"/>
                <a:gd name="connsiteY22" fmla="*/ 4089400 h 5257800"/>
                <a:gd name="connsiteX23" fmla="*/ 1892300 w 5822967"/>
                <a:gd name="connsiteY23" fmla="*/ 4102100 h 5257800"/>
                <a:gd name="connsiteX24" fmla="*/ 1714500 w 5822967"/>
                <a:gd name="connsiteY24" fmla="*/ 4127500 h 5257800"/>
                <a:gd name="connsiteX25" fmla="*/ 1676400 w 5822967"/>
                <a:gd name="connsiteY25" fmla="*/ 4152900 h 5257800"/>
                <a:gd name="connsiteX26" fmla="*/ 1549400 w 5822967"/>
                <a:gd name="connsiteY26" fmla="*/ 4165600 h 5257800"/>
                <a:gd name="connsiteX27" fmla="*/ 1333500 w 5822967"/>
                <a:gd name="connsiteY27" fmla="*/ 4203700 h 5257800"/>
                <a:gd name="connsiteX28" fmla="*/ 1130300 w 5822967"/>
                <a:gd name="connsiteY28" fmla="*/ 4229100 h 5257800"/>
                <a:gd name="connsiteX29" fmla="*/ 1079500 w 5822967"/>
                <a:gd name="connsiteY29" fmla="*/ 4241800 h 5257800"/>
                <a:gd name="connsiteX30" fmla="*/ 1003300 w 5822967"/>
                <a:gd name="connsiteY30" fmla="*/ 4254500 h 5257800"/>
                <a:gd name="connsiteX31" fmla="*/ 927100 w 5822967"/>
                <a:gd name="connsiteY31" fmla="*/ 4279900 h 5257800"/>
                <a:gd name="connsiteX32" fmla="*/ 838200 w 5822967"/>
                <a:gd name="connsiteY32" fmla="*/ 4343400 h 5257800"/>
                <a:gd name="connsiteX33" fmla="*/ 749300 w 5822967"/>
                <a:gd name="connsiteY33" fmla="*/ 4406900 h 5257800"/>
                <a:gd name="connsiteX34" fmla="*/ 711200 w 5822967"/>
                <a:gd name="connsiteY34" fmla="*/ 4419600 h 5257800"/>
                <a:gd name="connsiteX35" fmla="*/ 635000 w 5822967"/>
                <a:gd name="connsiteY35" fmla="*/ 4483100 h 5257800"/>
                <a:gd name="connsiteX36" fmla="*/ 584200 w 5822967"/>
                <a:gd name="connsiteY36" fmla="*/ 4521200 h 5257800"/>
                <a:gd name="connsiteX37" fmla="*/ 508000 w 5822967"/>
                <a:gd name="connsiteY37" fmla="*/ 4572000 h 5257800"/>
                <a:gd name="connsiteX38" fmla="*/ 457200 w 5822967"/>
                <a:gd name="connsiteY38" fmla="*/ 4622800 h 5257800"/>
                <a:gd name="connsiteX39" fmla="*/ 381000 w 5822967"/>
                <a:gd name="connsiteY39" fmla="*/ 4699000 h 5257800"/>
                <a:gd name="connsiteX40" fmla="*/ 330200 w 5822967"/>
                <a:gd name="connsiteY40" fmla="*/ 4775200 h 5257800"/>
                <a:gd name="connsiteX41" fmla="*/ 317500 w 5822967"/>
                <a:gd name="connsiteY41" fmla="*/ 4813300 h 5257800"/>
                <a:gd name="connsiteX42" fmla="*/ 279400 w 5822967"/>
                <a:gd name="connsiteY42" fmla="*/ 4851400 h 5257800"/>
                <a:gd name="connsiteX43" fmla="*/ 228600 w 5822967"/>
                <a:gd name="connsiteY43" fmla="*/ 4927600 h 5257800"/>
                <a:gd name="connsiteX44" fmla="*/ 165100 w 5822967"/>
                <a:gd name="connsiteY44" fmla="*/ 5016500 h 5257800"/>
                <a:gd name="connsiteX45" fmla="*/ 101600 w 5822967"/>
                <a:gd name="connsiteY45" fmla="*/ 5143500 h 5257800"/>
                <a:gd name="connsiteX46" fmla="*/ 76200 w 5822967"/>
                <a:gd name="connsiteY46" fmla="*/ 5181600 h 5257800"/>
                <a:gd name="connsiteX47" fmla="*/ 38100 w 5822967"/>
                <a:gd name="connsiteY47" fmla="*/ 5207000 h 5257800"/>
                <a:gd name="connsiteX48" fmla="*/ 0 w 5822967"/>
                <a:gd name="connsiteY48"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4711700 w 5822967"/>
                <a:gd name="connsiteY15" fmla="*/ 3467100 h 5257800"/>
                <a:gd name="connsiteX16" fmla="*/ 2901950 w 5822967"/>
                <a:gd name="connsiteY16" fmla="*/ 3905250 h 5257800"/>
                <a:gd name="connsiteX17" fmla="*/ 2603500 w 5822967"/>
                <a:gd name="connsiteY17" fmla="*/ 4000500 h 5257800"/>
                <a:gd name="connsiteX18" fmla="*/ 2387600 w 5822967"/>
                <a:gd name="connsiteY18" fmla="*/ 4025900 h 5257800"/>
                <a:gd name="connsiteX19" fmla="*/ 2184400 w 5822967"/>
                <a:gd name="connsiteY19" fmla="*/ 4051300 h 5257800"/>
                <a:gd name="connsiteX20" fmla="*/ 2044700 w 5822967"/>
                <a:gd name="connsiteY20" fmla="*/ 4076700 h 5257800"/>
                <a:gd name="connsiteX21" fmla="*/ 1993900 w 5822967"/>
                <a:gd name="connsiteY21" fmla="*/ 4089400 h 5257800"/>
                <a:gd name="connsiteX22" fmla="*/ 1892300 w 5822967"/>
                <a:gd name="connsiteY22" fmla="*/ 4102100 h 5257800"/>
                <a:gd name="connsiteX23" fmla="*/ 1714500 w 5822967"/>
                <a:gd name="connsiteY23" fmla="*/ 4127500 h 5257800"/>
                <a:gd name="connsiteX24" fmla="*/ 1676400 w 5822967"/>
                <a:gd name="connsiteY24" fmla="*/ 4152900 h 5257800"/>
                <a:gd name="connsiteX25" fmla="*/ 1549400 w 5822967"/>
                <a:gd name="connsiteY25" fmla="*/ 4165600 h 5257800"/>
                <a:gd name="connsiteX26" fmla="*/ 1333500 w 5822967"/>
                <a:gd name="connsiteY26" fmla="*/ 4203700 h 5257800"/>
                <a:gd name="connsiteX27" fmla="*/ 1130300 w 5822967"/>
                <a:gd name="connsiteY27" fmla="*/ 4229100 h 5257800"/>
                <a:gd name="connsiteX28" fmla="*/ 1079500 w 5822967"/>
                <a:gd name="connsiteY28" fmla="*/ 4241800 h 5257800"/>
                <a:gd name="connsiteX29" fmla="*/ 1003300 w 5822967"/>
                <a:gd name="connsiteY29" fmla="*/ 4254500 h 5257800"/>
                <a:gd name="connsiteX30" fmla="*/ 927100 w 5822967"/>
                <a:gd name="connsiteY30" fmla="*/ 4279900 h 5257800"/>
                <a:gd name="connsiteX31" fmla="*/ 838200 w 5822967"/>
                <a:gd name="connsiteY31" fmla="*/ 4343400 h 5257800"/>
                <a:gd name="connsiteX32" fmla="*/ 749300 w 5822967"/>
                <a:gd name="connsiteY32" fmla="*/ 4406900 h 5257800"/>
                <a:gd name="connsiteX33" fmla="*/ 711200 w 5822967"/>
                <a:gd name="connsiteY33" fmla="*/ 4419600 h 5257800"/>
                <a:gd name="connsiteX34" fmla="*/ 635000 w 5822967"/>
                <a:gd name="connsiteY34" fmla="*/ 4483100 h 5257800"/>
                <a:gd name="connsiteX35" fmla="*/ 584200 w 5822967"/>
                <a:gd name="connsiteY35" fmla="*/ 4521200 h 5257800"/>
                <a:gd name="connsiteX36" fmla="*/ 508000 w 5822967"/>
                <a:gd name="connsiteY36" fmla="*/ 4572000 h 5257800"/>
                <a:gd name="connsiteX37" fmla="*/ 457200 w 5822967"/>
                <a:gd name="connsiteY37" fmla="*/ 4622800 h 5257800"/>
                <a:gd name="connsiteX38" fmla="*/ 381000 w 5822967"/>
                <a:gd name="connsiteY38" fmla="*/ 4699000 h 5257800"/>
                <a:gd name="connsiteX39" fmla="*/ 330200 w 5822967"/>
                <a:gd name="connsiteY39" fmla="*/ 4775200 h 5257800"/>
                <a:gd name="connsiteX40" fmla="*/ 317500 w 5822967"/>
                <a:gd name="connsiteY40" fmla="*/ 4813300 h 5257800"/>
                <a:gd name="connsiteX41" fmla="*/ 279400 w 5822967"/>
                <a:gd name="connsiteY41" fmla="*/ 4851400 h 5257800"/>
                <a:gd name="connsiteX42" fmla="*/ 228600 w 5822967"/>
                <a:gd name="connsiteY42" fmla="*/ 4927600 h 5257800"/>
                <a:gd name="connsiteX43" fmla="*/ 165100 w 5822967"/>
                <a:gd name="connsiteY43" fmla="*/ 5016500 h 5257800"/>
                <a:gd name="connsiteX44" fmla="*/ 101600 w 5822967"/>
                <a:gd name="connsiteY44" fmla="*/ 5143500 h 5257800"/>
                <a:gd name="connsiteX45" fmla="*/ 76200 w 5822967"/>
                <a:gd name="connsiteY45" fmla="*/ 5181600 h 5257800"/>
                <a:gd name="connsiteX46" fmla="*/ 38100 w 5822967"/>
                <a:gd name="connsiteY46" fmla="*/ 5207000 h 5257800"/>
                <a:gd name="connsiteX47" fmla="*/ 0 w 5822967"/>
                <a:gd name="connsiteY47"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851400 w 5822967"/>
                <a:gd name="connsiteY13" fmla="*/ 3390900 h 5257800"/>
                <a:gd name="connsiteX14" fmla="*/ 4762500 w 5822967"/>
                <a:gd name="connsiteY14" fmla="*/ 3454400 h 5257800"/>
                <a:gd name="connsiteX15" fmla="*/ 2901950 w 5822967"/>
                <a:gd name="connsiteY15" fmla="*/ 3905250 h 5257800"/>
                <a:gd name="connsiteX16" fmla="*/ 2603500 w 5822967"/>
                <a:gd name="connsiteY16" fmla="*/ 4000500 h 5257800"/>
                <a:gd name="connsiteX17" fmla="*/ 2387600 w 5822967"/>
                <a:gd name="connsiteY17" fmla="*/ 4025900 h 5257800"/>
                <a:gd name="connsiteX18" fmla="*/ 2184400 w 5822967"/>
                <a:gd name="connsiteY18" fmla="*/ 4051300 h 5257800"/>
                <a:gd name="connsiteX19" fmla="*/ 2044700 w 5822967"/>
                <a:gd name="connsiteY19" fmla="*/ 4076700 h 5257800"/>
                <a:gd name="connsiteX20" fmla="*/ 1993900 w 5822967"/>
                <a:gd name="connsiteY20" fmla="*/ 4089400 h 5257800"/>
                <a:gd name="connsiteX21" fmla="*/ 1892300 w 5822967"/>
                <a:gd name="connsiteY21" fmla="*/ 4102100 h 5257800"/>
                <a:gd name="connsiteX22" fmla="*/ 1714500 w 5822967"/>
                <a:gd name="connsiteY22" fmla="*/ 4127500 h 5257800"/>
                <a:gd name="connsiteX23" fmla="*/ 1676400 w 5822967"/>
                <a:gd name="connsiteY23" fmla="*/ 4152900 h 5257800"/>
                <a:gd name="connsiteX24" fmla="*/ 1549400 w 5822967"/>
                <a:gd name="connsiteY24" fmla="*/ 4165600 h 5257800"/>
                <a:gd name="connsiteX25" fmla="*/ 1333500 w 5822967"/>
                <a:gd name="connsiteY25" fmla="*/ 4203700 h 5257800"/>
                <a:gd name="connsiteX26" fmla="*/ 1130300 w 5822967"/>
                <a:gd name="connsiteY26" fmla="*/ 4229100 h 5257800"/>
                <a:gd name="connsiteX27" fmla="*/ 1079500 w 5822967"/>
                <a:gd name="connsiteY27" fmla="*/ 4241800 h 5257800"/>
                <a:gd name="connsiteX28" fmla="*/ 1003300 w 5822967"/>
                <a:gd name="connsiteY28" fmla="*/ 4254500 h 5257800"/>
                <a:gd name="connsiteX29" fmla="*/ 927100 w 5822967"/>
                <a:gd name="connsiteY29" fmla="*/ 4279900 h 5257800"/>
                <a:gd name="connsiteX30" fmla="*/ 838200 w 5822967"/>
                <a:gd name="connsiteY30" fmla="*/ 4343400 h 5257800"/>
                <a:gd name="connsiteX31" fmla="*/ 749300 w 5822967"/>
                <a:gd name="connsiteY31" fmla="*/ 4406900 h 5257800"/>
                <a:gd name="connsiteX32" fmla="*/ 711200 w 5822967"/>
                <a:gd name="connsiteY32" fmla="*/ 4419600 h 5257800"/>
                <a:gd name="connsiteX33" fmla="*/ 635000 w 5822967"/>
                <a:gd name="connsiteY33" fmla="*/ 4483100 h 5257800"/>
                <a:gd name="connsiteX34" fmla="*/ 584200 w 5822967"/>
                <a:gd name="connsiteY34" fmla="*/ 4521200 h 5257800"/>
                <a:gd name="connsiteX35" fmla="*/ 508000 w 5822967"/>
                <a:gd name="connsiteY35" fmla="*/ 4572000 h 5257800"/>
                <a:gd name="connsiteX36" fmla="*/ 457200 w 5822967"/>
                <a:gd name="connsiteY36" fmla="*/ 4622800 h 5257800"/>
                <a:gd name="connsiteX37" fmla="*/ 381000 w 5822967"/>
                <a:gd name="connsiteY37" fmla="*/ 4699000 h 5257800"/>
                <a:gd name="connsiteX38" fmla="*/ 330200 w 5822967"/>
                <a:gd name="connsiteY38" fmla="*/ 4775200 h 5257800"/>
                <a:gd name="connsiteX39" fmla="*/ 317500 w 5822967"/>
                <a:gd name="connsiteY39" fmla="*/ 4813300 h 5257800"/>
                <a:gd name="connsiteX40" fmla="*/ 279400 w 5822967"/>
                <a:gd name="connsiteY40" fmla="*/ 4851400 h 5257800"/>
                <a:gd name="connsiteX41" fmla="*/ 228600 w 5822967"/>
                <a:gd name="connsiteY41" fmla="*/ 4927600 h 5257800"/>
                <a:gd name="connsiteX42" fmla="*/ 165100 w 5822967"/>
                <a:gd name="connsiteY42" fmla="*/ 5016500 h 5257800"/>
                <a:gd name="connsiteX43" fmla="*/ 101600 w 5822967"/>
                <a:gd name="connsiteY43" fmla="*/ 5143500 h 5257800"/>
                <a:gd name="connsiteX44" fmla="*/ 76200 w 5822967"/>
                <a:gd name="connsiteY44" fmla="*/ 5181600 h 5257800"/>
                <a:gd name="connsiteX45" fmla="*/ 38100 w 5822967"/>
                <a:gd name="connsiteY45" fmla="*/ 5207000 h 5257800"/>
                <a:gd name="connsiteX46" fmla="*/ 0 w 5822967"/>
                <a:gd name="connsiteY46"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4762500 w 5822967"/>
                <a:gd name="connsiteY13" fmla="*/ 3454400 h 5257800"/>
                <a:gd name="connsiteX14" fmla="*/ 2901950 w 5822967"/>
                <a:gd name="connsiteY14" fmla="*/ 3905250 h 5257800"/>
                <a:gd name="connsiteX15" fmla="*/ 2603500 w 5822967"/>
                <a:gd name="connsiteY15" fmla="*/ 4000500 h 5257800"/>
                <a:gd name="connsiteX16" fmla="*/ 2387600 w 5822967"/>
                <a:gd name="connsiteY16" fmla="*/ 4025900 h 5257800"/>
                <a:gd name="connsiteX17" fmla="*/ 2184400 w 5822967"/>
                <a:gd name="connsiteY17" fmla="*/ 4051300 h 5257800"/>
                <a:gd name="connsiteX18" fmla="*/ 2044700 w 5822967"/>
                <a:gd name="connsiteY18" fmla="*/ 4076700 h 5257800"/>
                <a:gd name="connsiteX19" fmla="*/ 1993900 w 5822967"/>
                <a:gd name="connsiteY19" fmla="*/ 4089400 h 5257800"/>
                <a:gd name="connsiteX20" fmla="*/ 1892300 w 5822967"/>
                <a:gd name="connsiteY20" fmla="*/ 4102100 h 5257800"/>
                <a:gd name="connsiteX21" fmla="*/ 1714500 w 5822967"/>
                <a:gd name="connsiteY21" fmla="*/ 4127500 h 5257800"/>
                <a:gd name="connsiteX22" fmla="*/ 1676400 w 5822967"/>
                <a:gd name="connsiteY22" fmla="*/ 4152900 h 5257800"/>
                <a:gd name="connsiteX23" fmla="*/ 1549400 w 5822967"/>
                <a:gd name="connsiteY23" fmla="*/ 4165600 h 5257800"/>
                <a:gd name="connsiteX24" fmla="*/ 1333500 w 5822967"/>
                <a:gd name="connsiteY24" fmla="*/ 4203700 h 5257800"/>
                <a:gd name="connsiteX25" fmla="*/ 1130300 w 5822967"/>
                <a:gd name="connsiteY25" fmla="*/ 4229100 h 5257800"/>
                <a:gd name="connsiteX26" fmla="*/ 1079500 w 5822967"/>
                <a:gd name="connsiteY26" fmla="*/ 4241800 h 5257800"/>
                <a:gd name="connsiteX27" fmla="*/ 1003300 w 5822967"/>
                <a:gd name="connsiteY27" fmla="*/ 4254500 h 5257800"/>
                <a:gd name="connsiteX28" fmla="*/ 927100 w 5822967"/>
                <a:gd name="connsiteY28" fmla="*/ 4279900 h 5257800"/>
                <a:gd name="connsiteX29" fmla="*/ 838200 w 5822967"/>
                <a:gd name="connsiteY29" fmla="*/ 4343400 h 5257800"/>
                <a:gd name="connsiteX30" fmla="*/ 749300 w 5822967"/>
                <a:gd name="connsiteY30" fmla="*/ 4406900 h 5257800"/>
                <a:gd name="connsiteX31" fmla="*/ 711200 w 5822967"/>
                <a:gd name="connsiteY31" fmla="*/ 4419600 h 5257800"/>
                <a:gd name="connsiteX32" fmla="*/ 635000 w 5822967"/>
                <a:gd name="connsiteY32" fmla="*/ 4483100 h 5257800"/>
                <a:gd name="connsiteX33" fmla="*/ 584200 w 5822967"/>
                <a:gd name="connsiteY33" fmla="*/ 4521200 h 5257800"/>
                <a:gd name="connsiteX34" fmla="*/ 508000 w 5822967"/>
                <a:gd name="connsiteY34" fmla="*/ 4572000 h 5257800"/>
                <a:gd name="connsiteX35" fmla="*/ 457200 w 5822967"/>
                <a:gd name="connsiteY35" fmla="*/ 4622800 h 5257800"/>
                <a:gd name="connsiteX36" fmla="*/ 381000 w 5822967"/>
                <a:gd name="connsiteY36" fmla="*/ 4699000 h 5257800"/>
                <a:gd name="connsiteX37" fmla="*/ 330200 w 5822967"/>
                <a:gd name="connsiteY37" fmla="*/ 4775200 h 5257800"/>
                <a:gd name="connsiteX38" fmla="*/ 317500 w 5822967"/>
                <a:gd name="connsiteY38" fmla="*/ 4813300 h 5257800"/>
                <a:gd name="connsiteX39" fmla="*/ 279400 w 5822967"/>
                <a:gd name="connsiteY39" fmla="*/ 4851400 h 5257800"/>
                <a:gd name="connsiteX40" fmla="*/ 228600 w 5822967"/>
                <a:gd name="connsiteY40" fmla="*/ 4927600 h 5257800"/>
                <a:gd name="connsiteX41" fmla="*/ 165100 w 5822967"/>
                <a:gd name="connsiteY41" fmla="*/ 5016500 h 5257800"/>
                <a:gd name="connsiteX42" fmla="*/ 101600 w 5822967"/>
                <a:gd name="connsiteY42" fmla="*/ 5143500 h 5257800"/>
                <a:gd name="connsiteX43" fmla="*/ 76200 w 5822967"/>
                <a:gd name="connsiteY43" fmla="*/ 5181600 h 5257800"/>
                <a:gd name="connsiteX44" fmla="*/ 38100 w 5822967"/>
                <a:gd name="connsiteY44" fmla="*/ 5207000 h 5257800"/>
                <a:gd name="connsiteX45" fmla="*/ 0 w 5822967"/>
                <a:gd name="connsiteY45" fmla="*/ 5257800 h 5257800"/>
                <a:gd name="connsiteX0" fmla="*/ 50800 w 5822967"/>
                <a:gd name="connsiteY0" fmla="*/ 0 h 5257800"/>
                <a:gd name="connsiteX1" fmla="*/ 2889250 w 5822967"/>
                <a:gd name="connsiteY1" fmla="*/ 1333500 h 5257800"/>
                <a:gd name="connsiteX2" fmla="*/ 5708650 w 5822967"/>
                <a:gd name="connsiteY2" fmla="*/ 2622550 h 5257800"/>
                <a:gd name="connsiteX3" fmla="*/ 5270500 w 5822967"/>
                <a:gd name="connsiteY3" fmla="*/ 2933700 h 5257800"/>
                <a:gd name="connsiteX4" fmla="*/ 5245100 w 5822967"/>
                <a:gd name="connsiteY4" fmla="*/ 2984500 h 5257800"/>
                <a:gd name="connsiteX5" fmla="*/ 5232400 w 5822967"/>
                <a:gd name="connsiteY5" fmla="*/ 3022600 h 5257800"/>
                <a:gd name="connsiteX6" fmla="*/ 5181600 w 5822967"/>
                <a:gd name="connsiteY6" fmla="*/ 3098800 h 5257800"/>
                <a:gd name="connsiteX7" fmla="*/ 5168900 w 5822967"/>
                <a:gd name="connsiteY7" fmla="*/ 3136900 h 5257800"/>
                <a:gd name="connsiteX8" fmla="*/ 5130800 w 5822967"/>
                <a:gd name="connsiteY8" fmla="*/ 3162300 h 5257800"/>
                <a:gd name="connsiteX9" fmla="*/ 5054600 w 5822967"/>
                <a:gd name="connsiteY9" fmla="*/ 3238500 h 5257800"/>
                <a:gd name="connsiteX10" fmla="*/ 5016500 w 5822967"/>
                <a:gd name="connsiteY10" fmla="*/ 3263900 h 5257800"/>
                <a:gd name="connsiteX11" fmla="*/ 4965700 w 5822967"/>
                <a:gd name="connsiteY11" fmla="*/ 3314700 h 5257800"/>
                <a:gd name="connsiteX12" fmla="*/ 4927600 w 5822967"/>
                <a:gd name="connsiteY12" fmla="*/ 3327400 h 5257800"/>
                <a:gd name="connsiteX13" fmla="*/ 2901950 w 5822967"/>
                <a:gd name="connsiteY13" fmla="*/ 3905250 h 5257800"/>
                <a:gd name="connsiteX14" fmla="*/ 2603500 w 5822967"/>
                <a:gd name="connsiteY14" fmla="*/ 4000500 h 5257800"/>
                <a:gd name="connsiteX15" fmla="*/ 2387600 w 5822967"/>
                <a:gd name="connsiteY15" fmla="*/ 4025900 h 5257800"/>
                <a:gd name="connsiteX16" fmla="*/ 2184400 w 5822967"/>
                <a:gd name="connsiteY16" fmla="*/ 4051300 h 5257800"/>
                <a:gd name="connsiteX17" fmla="*/ 2044700 w 5822967"/>
                <a:gd name="connsiteY17" fmla="*/ 4076700 h 5257800"/>
                <a:gd name="connsiteX18" fmla="*/ 1993900 w 5822967"/>
                <a:gd name="connsiteY18" fmla="*/ 4089400 h 5257800"/>
                <a:gd name="connsiteX19" fmla="*/ 1892300 w 5822967"/>
                <a:gd name="connsiteY19" fmla="*/ 4102100 h 5257800"/>
                <a:gd name="connsiteX20" fmla="*/ 1714500 w 5822967"/>
                <a:gd name="connsiteY20" fmla="*/ 4127500 h 5257800"/>
                <a:gd name="connsiteX21" fmla="*/ 1676400 w 5822967"/>
                <a:gd name="connsiteY21" fmla="*/ 4152900 h 5257800"/>
                <a:gd name="connsiteX22" fmla="*/ 1549400 w 5822967"/>
                <a:gd name="connsiteY22" fmla="*/ 4165600 h 5257800"/>
                <a:gd name="connsiteX23" fmla="*/ 1333500 w 5822967"/>
                <a:gd name="connsiteY23" fmla="*/ 4203700 h 5257800"/>
                <a:gd name="connsiteX24" fmla="*/ 1130300 w 5822967"/>
                <a:gd name="connsiteY24" fmla="*/ 4229100 h 5257800"/>
                <a:gd name="connsiteX25" fmla="*/ 1079500 w 5822967"/>
                <a:gd name="connsiteY25" fmla="*/ 4241800 h 5257800"/>
                <a:gd name="connsiteX26" fmla="*/ 1003300 w 5822967"/>
                <a:gd name="connsiteY26" fmla="*/ 4254500 h 5257800"/>
                <a:gd name="connsiteX27" fmla="*/ 927100 w 5822967"/>
                <a:gd name="connsiteY27" fmla="*/ 4279900 h 5257800"/>
                <a:gd name="connsiteX28" fmla="*/ 838200 w 5822967"/>
                <a:gd name="connsiteY28" fmla="*/ 4343400 h 5257800"/>
                <a:gd name="connsiteX29" fmla="*/ 749300 w 5822967"/>
                <a:gd name="connsiteY29" fmla="*/ 4406900 h 5257800"/>
                <a:gd name="connsiteX30" fmla="*/ 711200 w 5822967"/>
                <a:gd name="connsiteY30" fmla="*/ 4419600 h 5257800"/>
                <a:gd name="connsiteX31" fmla="*/ 635000 w 5822967"/>
                <a:gd name="connsiteY31" fmla="*/ 4483100 h 5257800"/>
                <a:gd name="connsiteX32" fmla="*/ 584200 w 5822967"/>
                <a:gd name="connsiteY32" fmla="*/ 4521200 h 5257800"/>
                <a:gd name="connsiteX33" fmla="*/ 508000 w 5822967"/>
                <a:gd name="connsiteY33" fmla="*/ 4572000 h 5257800"/>
                <a:gd name="connsiteX34" fmla="*/ 457200 w 5822967"/>
                <a:gd name="connsiteY34" fmla="*/ 4622800 h 5257800"/>
                <a:gd name="connsiteX35" fmla="*/ 381000 w 5822967"/>
                <a:gd name="connsiteY35" fmla="*/ 4699000 h 5257800"/>
                <a:gd name="connsiteX36" fmla="*/ 330200 w 5822967"/>
                <a:gd name="connsiteY36" fmla="*/ 4775200 h 5257800"/>
                <a:gd name="connsiteX37" fmla="*/ 317500 w 5822967"/>
                <a:gd name="connsiteY37" fmla="*/ 4813300 h 5257800"/>
                <a:gd name="connsiteX38" fmla="*/ 279400 w 5822967"/>
                <a:gd name="connsiteY38" fmla="*/ 4851400 h 5257800"/>
                <a:gd name="connsiteX39" fmla="*/ 228600 w 5822967"/>
                <a:gd name="connsiteY39" fmla="*/ 4927600 h 5257800"/>
                <a:gd name="connsiteX40" fmla="*/ 165100 w 5822967"/>
                <a:gd name="connsiteY40" fmla="*/ 5016500 h 5257800"/>
                <a:gd name="connsiteX41" fmla="*/ 101600 w 5822967"/>
                <a:gd name="connsiteY41" fmla="*/ 5143500 h 5257800"/>
                <a:gd name="connsiteX42" fmla="*/ 76200 w 5822967"/>
                <a:gd name="connsiteY42" fmla="*/ 5181600 h 5257800"/>
                <a:gd name="connsiteX43" fmla="*/ 38100 w 5822967"/>
                <a:gd name="connsiteY43" fmla="*/ 5207000 h 5257800"/>
                <a:gd name="connsiteX44" fmla="*/ 0 w 5822967"/>
                <a:gd name="connsiteY44" fmla="*/ 5257800 h 5257800"/>
                <a:gd name="connsiteX0" fmla="*/ 50800 w 5818835"/>
                <a:gd name="connsiteY0" fmla="*/ 0 h 5257800"/>
                <a:gd name="connsiteX1" fmla="*/ 2889250 w 5818835"/>
                <a:gd name="connsiteY1" fmla="*/ 1333500 h 5257800"/>
                <a:gd name="connsiteX2" fmla="*/ 5708650 w 5818835"/>
                <a:gd name="connsiteY2" fmla="*/ 2622550 h 5257800"/>
                <a:gd name="connsiteX3" fmla="*/ 5245100 w 5818835"/>
                <a:gd name="connsiteY3" fmla="*/ 2984500 h 5257800"/>
                <a:gd name="connsiteX4" fmla="*/ 5232400 w 5818835"/>
                <a:gd name="connsiteY4" fmla="*/ 3022600 h 5257800"/>
                <a:gd name="connsiteX5" fmla="*/ 5181600 w 5818835"/>
                <a:gd name="connsiteY5" fmla="*/ 3098800 h 5257800"/>
                <a:gd name="connsiteX6" fmla="*/ 5168900 w 5818835"/>
                <a:gd name="connsiteY6" fmla="*/ 3136900 h 5257800"/>
                <a:gd name="connsiteX7" fmla="*/ 5130800 w 5818835"/>
                <a:gd name="connsiteY7" fmla="*/ 3162300 h 5257800"/>
                <a:gd name="connsiteX8" fmla="*/ 5054600 w 5818835"/>
                <a:gd name="connsiteY8" fmla="*/ 3238500 h 5257800"/>
                <a:gd name="connsiteX9" fmla="*/ 5016500 w 5818835"/>
                <a:gd name="connsiteY9" fmla="*/ 3263900 h 5257800"/>
                <a:gd name="connsiteX10" fmla="*/ 4965700 w 5818835"/>
                <a:gd name="connsiteY10" fmla="*/ 3314700 h 5257800"/>
                <a:gd name="connsiteX11" fmla="*/ 4927600 w 5818835"/>
                <a:gd name="connsiteY11" fmla="*/ 3327400 h 5257800"/>
                <a:gd name="connsiteX12" fmla="*/ 2901950 w 5818835"/>
                <a:gd name="connsiteY12" fmla="*/ 3905250 h 5257800"/>
                <a:gd name="connsiteX13" fmla="*/ 2603500 w 5818835"/>
                <a:gd name="connsiteY13" fmla="*/ 4000500 h 5257800"/>
                <a:gd name="connsiteX14" fmla="*/ 2387600 w 5818835"/>
                <a:gd name="connsiteY14" fmla="*/ 4025900 h 5257800"/>
                <a:gd name="connsiteX15" fmla="*/ 2184400 w 5818835"/>
                <a:gd name="connsiteY15" fmla="*/ 4051300 h 5257800"/>
                <a:gd name="connsiteX16" fmla="*/ 2044700 w 5818835"/>
                <a:gd name="connsiteY16" fmla="*/ 4076700 h 5257800"/>
                <a:gd name="connsiteX17" fmla="*/ 1993900 w 5818835"/>
                <a:gd name="connsiteY17" fmla="*/ 4089400 h 5257800"/>
                <a:gd name="connsiteX18" fmla="*/ 1892300 w 5818835"/>
                <a:gd name="connsiteY18" fmla="*/ 4102100 h 5257800"/>
                <a:gd name="connsiteX19" fmla="*/ 1714500 w 5818835"/>
                <a:gd name="connsiteY19" fmla="*/ 4127500 h 5257800"/>
                <a:gd name="connsiteX20" fmla="*/ 1676400 w 5818835"/>
                <a:gd name="connsiteY20" fmla="*/ 4152900 h 5257800"/>
                <a:gd name="connsiteX21" fmla="*/ 1549400 w 5818835"/>
                <a:gd name="connsiteY21" fmla="*/ 4165600 h 5257800"/>
                <a:gd name="connsiteX22" fmla="*/ 1333500 w 5818835"/>
                <a:gd name="connsiteY22" fmla="*/ 4203700 h 5257800"/>
                <a:gd name="connsiteX23" fmla="*/ 1130300 w 5818835"/>
                <a:gd name="connsiteY23" fmla="*/ 4229100 h 5257800"/>
                <a:gd name="connsiteX24" fmla="*/ 1079500 w 5818835"/>
                <a:gd name="connsiteY24" fmla="*/ 4241800 h 5257800"/>
                <a:gd name="connsiteX25" fmla="*/ 1003300 w 5818835"/>
                <a:gd name="connsiteY25" fmla="*/ 4254500 h 5257800"/>
                <a:gd name="connsiteX26" fmla="*/ 927100 w 5818835"/>
                <a:gd name="connsiteY26" fmla="*/ 4279900 h 5257800"/>
                <a:gd name="connsiteX27" fmla="*/ 838200 w 5818835"/>
                <a:gd name="connsiteY27" fmla="*/ 4343400 h 5257800"/>
                <a:gd name="connsiteX28" fmla="*/ 749300 w 5818835"/>
                <a:gd name="connsiteY28" fmla="*/ 4406900 h 5257800"/>
                <a:gd name="connsiteX29" fmla="*/ 711200 w 5818835"/>
                <a:gd name="connsiteY29" fmla="*/ 4419600 h 5257800"/>
                <a:gd name="connsiteX30" fmla="*/ 635000 w 5818835"/>
                <a:gd name="connsiteY30" fmla="*/ 4483100 h 5257800"/>
                <a:gd name="connsiteX31" fmla="*/ 584200 w 5818835"/>
                <a:gd name="connsiteY31" fmla="*/ 4521200 h 5257800"/>
                <a:gd name="connsiteX32" fmla="*/ 508000 w 5818835"/>
                <a:gd name="connsiteY32" fmla="*/ 4572000 h 5257800"/>
                <a:gd name="connsiteX33" fmla="*/ 457200 w 5818835"/>
                <a:gd name="connsiteY33" fmla="*/ 4622800 h 5257800"/>
                <a:gd name="connsiteX34" fmla="*/ 381000 w 5818835"/>
                <a:gd name="connsiteY34" fmla="*/ 4699000 h 5257800"/>
                <a:gd name="connsiteX35" fmla="*/ 330200 w 5818835"/>
                <a:gd name="connsiteY35" fmla="*/ 4775200 h 5257800"/>
                <a:gd name="connsiteX36" fmla="*/ 317500 w 5818835"/>
                <a:gd name="connsiteY36" fmla="*/ 4813300 h 5257800"/>
                <a:gd name="connsiteX37" fmla="*/ 279400 w 5818835"/>
                <a:gd name="connsiteY37" fmla="*/ 4851400 h 5257800"/>
                <a:gd name="connsiteX38" fmla="*/ 228600 w 5818835"/>
                <a:gd name="connsiteY38" fmla="*/ 4927600 h 5257800"/>
                <a:gd name="connsiteX39" fmla="*/ 165100 w 5818835"/>
                <a:gd name="connsiteY39" fmla="*/ 5016500 h 5257800"/>
                <a:gd name="connsiteX40" fmla="*/ 101600 w 5818835"/>
                <a:gd name="connsiteY40" fmla="*/ 5143500 h 5257800"/>
                <a:gd name="connsiteX41" fmla="*/ 76200 w 5818835"/>
                <a:gd name="connsiteY41" fmla="*/ 5181600 h 5257800"/>
                <a:gd name="connsiteX42" fmla="*/ 38100 w 5818835"/>
                <a:gd name="connsiteY42" fmla="*/ 5207000 h 5257800"/>
                <a:gd name="connsiteX43" fmla="*/ 0 w 5818835"/>
                <a:gd name="connsiteY43" fmla="*/ 5257800 h 5257800"/>
                <a:gd name="connsiteX0" fmla="*/ 50800 w 5817521"/>
                <a:gd name="connsiteY0" fmla="*/ 0 h 5257800"/>
                <a:gd name="connsiteX1" fmla="*/ 2889250 w 5817521"/>
                <a:gd name="connsiteY1" fmla="*/ 1333500 h 5257800"/>
                <a:gd name="connsiteX2" fmla="*/ 5708650 w 5817521"/>
                <a:gd name="connsiteY2" fmla="*/ 2622550 h 5257800"/>
                <a:gd name="connsiteX3" fmla="*/ 5232400 w 5817521"/>
                <a:gd name="connsiteY3" fmla="*/ 3022600 h 5257800"/>
                <a:gd name="connsiteX4" fmla="*/ 5181600 w 5817521"/>
                <a:gd name="connsiteY4" fmla="*/ 3098800 h 5257800"/>
                <a:gd name="connsiteX5" fmla="*/ 5168900 w 5817521"/>
                <a:gd name="connsiteY5" fmla="*/ 3136900 h 5257800"/>
                <a:gd name="connsiteX6" fmla="*/ 5130800 w 5817521"/>
                <a:gd name="connsiteY6" fmla="*/ 3162300 h 5257800"/>
                <a:gd name="connsiteX7" fmla="*/ 5054600 w 5817521"/>
                <a:gd name="connsiteY7" fmla="*/ 3238500 h 5257800"/>
                <a:gd name="connsiteX8" fmla="*/ 5016500 w 5817521"/>
                <a:gd name="connsiteY8" fmla="*/ 3263900 h 5257800"/>
                <a:gd name="connsiteX9" fmla="*/ 4965700 w 5817521"/>
                <a:gd name="connsiteY9" fmla="*/ 3314700 h 5257800"/>
                <a:gd name="connsiteX10" fmla="*/ 4927600 w 5817521"/>
                <a:gd name="connsiteY10" fmla="*/ 3327400 h 5257800"/>
                <a:gd name="connsiteX11" fmla="*/ 2901950 w 5817521"/>
                <a:gd name="connsiteY11" fmla="*/ 3905250 h 5257800"/>
                <a:gd name="connsiteX12" fmla="*/ 2603500 w 5817521"/>
                <a:gd name="connsiteY12" fmla="*/ 4000500 h 5257800"/>
                <a:gd name="connsiteX13" fmla="*/ 2387600 w 5817521"/>
                <a:gd name="connsiteY13" fmla="*/ 4025900 h 5257800"/>
                <a:gd name="connsiteX14" fmla="*/ 2184400 w 5817521"/>
                <a:gd name="connsiteY14" fmla="*/ 4051300 h 5257800"/>
                <a:gd name="connsiteX15" fmla="*/ 2044700 w 5817521"/>
                <a:gd name="connsiteY15" fmla="*/ 4076700 h 5257800"/>
                <a:gd name="connsiteX16" fmla="*/ 1993900 w 5817521"/>
                <a:gd name="connsiteY16" fmla="*/ 4089400 h 5257800"/>
                <a:gd name="connsiteX17" fmla="*/ 1892300 w 5817521"/>
                <a:gd name="connsiteY17" fmla="*/ 4102100 h 5257800"/>
                <a:gd name="connsiteX18" fmla="*/ 1714500 w 5817521"/>
                <a:gd name="connsiteY18" fmla="*/ 4127500 h 5257800"/>
                <a:gd name="connsiteX19" fmla="*/ 1676400 w 5817521"/>
                <a:gd name="connsiteY19" fmla="*/ 4152900 h 5257800"/>
                <a:gd name="connsiteX20" fmla="*/ 1549400 w 5817521"/>
                <a:gd name="connsiteY20" fmla="*/ 4165600 h 5257800"/>
                <a:gd name="connsiteX21" fmla="*/ 1333500 w 5817521"/>
                <a:gd name="connsiteY21" fmla="*/ 4203700 h 5257800"/>
                <a:gd name="connsiteX22" fmla="*/ 1130300 w 5817521"/>
                <a:gd name="connsiteY22" fmla="*/ 4229100 h 5257800"/>
                <a:gd name="connsiteX23" fmla="*/ 1079500 w 5817521"/>
                <a:gd name="connsiteY23" fmla="*/ 4241800 h 5257800"/>
                <a:gd name="connsiteX24" fmla="*/ 1003300 w 5817521"/>
                <a:gd name="connsiteY24" fmla="*/ 4254500 h 5257800"/>
                <a:gd name="connsiteX25" fmla="*/ 927100 w 5817521"/>
                <a:gd name="connsiteY25" fmla="*/ 4279900 h 5257800"/>
                <a:gd name="connsiteX26" fmla="*/ 838200 w 5817521"/>
                <a:gd name="connsiteY26" fmla="*/ 4343400 h 5257800"/>
                <a:gd name="connsiteX27" fmla="*/ 749300 w 5817521"/>
                <a:gd name="connsiteY27" fmla="*/ 4406900 h 5257800"/>
                <a:gd name="connsiteX28" fmla="*/ 711200 w 5817521"/>
                <a:gd name="connsiteY28" fmla="*/ 4419600 h 5257800"/>
                <a:gd name="connsiteX29" fmla="*/ 635000 w 5817521"/>
                <a:gd name="connsiteY29" fmla="*/ 4483100 h 5257800"/>
                <a:gd name="connsiteX30" fmla="*/ 584200 w 5817521"/>
                <a:gd name="connsiteY30" fmla="*/ 4521200 h 5257800"/>
                <a:gd name="connsiteX31" fmla="*/ 508000 w 5817521"/>
                <a:gd name="connsiteY31" fmla="*/ 4572000 h 5257800"/>
                <a:gd name="connsiteX32" fmla="*/ 457200 w 5817521"/>
                <a:gd name="connsiteY32" fmla="*/ 4622800 h 5257800"/>
                <a:gd name="connsiteX33" fmla="*/ 381000 w 5817521"/>
                <a:gd name="connsiteY33" fmla="*/ 4699000 h 5257800"/>
                <a:gd name="connsiteX34" fmla="*/ 330200 w 5817521"/>
                <a:gd name="connsiteY34" fmla="*/ 4775200 h 5257800"/>
                <a:gd name="connsiteX35" fmla="*/ 317500 w 5817521"/>
                <a:gd name="connsiteY35" fmla="*/ 4813300 h 5257800"/>
                <a:gd name="connsiteX36" fmla="*/ 279400 w 5817521"/>
                <a:gd name="connsiteY36" fmla="*/ 4851400 h 5257800"/>
                <a:gd name="connsiteX37" fmla="*/ 228600 w 5817521"/>
                <a:gd name="connsiteY37" fmla="*/ 4927600 h 5257800"/>
                <a:gd name="connsiteX38" fmla="*/ 165100 w 5817521"/>
                <a:gd name="connsiteY38" fmla="*/ 5016500 h 5257800"/>
                <a:gd name="connsiteX39" fmla="*/ 101600 w 5817521"/>
                <a:gd name="connsiteY39" fmla="*/ 5143500 h 5257800"/>
                <a:gd name="connsiteX40" fmla="*/ 76200 w 5817521"/>
                <a:gd name="connsiteY40" fmla="*/ 5181600 h 5257800"/>
                <a:gd name="connsiteX41" fmla="*/ 38100 w 5817521"/>
                <a:gd name="connsiteY41" fmla="*/ 5207000 h 5257800"/>
                <a:gd name="connsiteX42" fmla="*/ 0 w 5817521"/>
                <a:gd name="connsiteY42" fmla="*/ 5257800 h 5257800"/>
                <a:gd name="connsiteX0" fmla="*/ 50800 w 5809592"/>
                <a:gd name="connsiteY0" fmla="*/ 0 h 5257800"/>
                <a:gd name="connsiteX1" fmla="*/ 2889250 w 5809592"/>
                <a:gd name="connsiteY1" fmla="*/ 1333500 h 5257800"/>
                <a:gd name="connsiteX2" fmla="*/ 5708650 w 5809592"/>
                <a:gd name="connsiteY2" fmla="*/ 2622550 h 5257800"/>
                <a:gd name="connsiteX3" fmla="*/ 5181600 w 5809592"/>
                <a:gd name="connsiteY3" fmla="*/ 3098800 h 5257800"/>
                <a:gd name="connsiteX4" fmla="*/ 5168900 w 5809592"/>
                <a:gd name="connsiteY4" fmla="*/ 3136900 h 5257800"/>
                <a:gd name="connsiteX5" fmla="*/ 5130800 w 5809592"/>
                <a:gd name="connsiteY5" fmla="*/ 3162300 h 5257800"/>
                <a:gd name="connsiteX6" fmla="*/ 5054600 w 5809592"/>
                <a:gd name="connsiteY6" fmla="*/ 3238500 h 5257800"/>
                <a:gd name="connsiteX7" fmla="*/ 5016500 w 5809592"/>
                <a:gd name="connsiteY7" fmla="*/ 3263900 h 5257800"/>
                <a:gd name="connsiteX8" fmla="*/ 4965700 w 5809592"/>
                <a:gd name="connsiteY8" fmla="*/ 3314700 h 5257800"/>
                <a:gd name="connsiteX9" fmla="*/ 4927600 w 5809592"/>
                <a:gd name="connsiteY9" fmla="*/ 3327400 h 5257800"/>
                <a:gd name="connsiteX10" fmla="*/ 2901950 w 5809592"/>
                <a:gd name="connsiteY10" fmla="*/ 3905250 h 5257800"/>
                <a:gd name="connsiteX11" fmla="*/ 2603500 w 5809592"/>
                <a:gd name="connsiteY11" fmla="*/ 4000500 h 5257800"/>
                <a:gd name="connsiteX12" fmla="*/ 2387600 w 5809592"/>
                <a:gd name="connsiteY12" fmla="*/ 4025900 h 5257800"/>
                <a:gd name="connsiteX13" fmla="*/ 2184400 w 5809592"/>
                <a:gd name="connsiteY13" fmla="*/ 4051300 h 5257800"/>
                <a:gd name="connsiteX14" fmla="*/ 2044700 w 5809592"/>
                <a:gd name="connsiteY14" fmla="*/ 4076700 h 5257800"/>
                <a:gd name="connsiteX15" fmla="*/ 1993900 w 5809592"/>
                <a:gd name="connsiteY15" fmla="*/ 4089400 h 5257800"/>
                <a:gd name="connsiteX16" fmla="*/ 1892300 w 5809592"/>
                <a:gd name="connsiteY16" fmla="*/ 4102100 h 5257800"/>
                <a:gd name="connsiteX17" fmla="*/ 1714500 w 5809592"/>
                <a:gd name="connsiteY17" fmla="*/ 4127500 h 5257800"/>
                <a:gd name="connsiteX18" fmla="*/ 1676400 w 5809592"/>
                <a:gd name="connsiteY18" fmla="*/ 4152900 h 5257800"/>
                <a:gd name="connsiteX19" fmla="*/ 1549400 w 5809592"/>
                <a:gd name="connsiteY19" fmla="*/ 4165600 h 5257800"/>
                <a:gd name="connsiteX20" fmla="*/ 1333500 w 5809592"/>
                <a:gd name="connsiteY20" fmla="*/ 4203700 h 5257800"/>
                <a:gd name="connsiteX21" fmla="*/ 1130300 w 5809592"/>
                <a:gd name="connsiteY21" fmla="*/ 4229100 h 5257800"/>
                <a:gd name="connsiteX22" fmla="*/ 1079500 w 5809592"/>
                <a:gd name="connsiteY22" fmla="*/ 4241800 h 5257800"/>
                <a:gd name="connsiteX23" fmla="*/ 1003300 w 5809592"/>
                <a:gd name="connsiteY23" fmla="*/ 4254500 h 5257800"/>
                <a:gd name="connsiteX24" fmla="*/ 927100 w 5809592"/>
                <a:gd name="connsiteY24" fmla="*/ 4279900 h 5257800"/>
                <a:gd name="connsiteX25" fmla="*/ 838200 w 5809592"/>
                <a:gd name="connsiteY25" fmla="*/ 4343400 h 5257800"/>
                <a:gd name="connsiteX26" fmla="*/ 749300 w 5809592"/>
                <a:gd name="connsiteY26" fmla="*/ 4406900 h 5257800"/>
                <a:gd name="connsiteX27" fmla="*/ 711200 w 5809592"/>
                <a:gd name="connsiteY27" fmla="*/ 4419600 h 5257800"/>
                <a:gd name="connsiteX28" fmla="*/ 635000 w 5809592"/>
                <a:gd name="connsiteY28" fmla="*/ 4483100 h 5257800"/>
                <a:gd name="connsiteX29" fmla="*/ 584200 w 5809592"/>
                <a:gd name="connsiteY29" fmla="*/ 4521200 h 5257800"/>
                <a:gd name="connsiteX30" fmla="*/ 508000 w 5809592"/>
                <a:gd name="connsiteY30" fmla="*/ 4572000 h 5257800"/>
                <a:gd name="connsiteX31" fmla="*/ 457200 w 5809592"/>
                <a:gd name="connsiteY31" fmla="*/ 4622800 h 5257800"/>
                <a:gd name="connsiteX32" fmla="*/ 381000 w 5809592"/>
                <a:gd name="connsiteY32" fmla="*/ 4699000 h 5257800"/>
                <a:gd name="connsiteX33" fmla="*/ 330200 w 5809592"/>
                <a:gd name="connsiteY33" fmla="*/ 4775200 h 5257800"/>
                <a:gd name="connsiteX34" fmla="*/ 317500 w 5809592"/>
                <a:gd name="connsiteY34" fmla="*/ 4813300 h 5257800"/>
                <a:gd name="connsiteX35" fmla="*/ 279400 w 5809592"/>
                <a:gd name="connsiteY35" fmla="*/ 4851400 h 5257800"/>
                <a:gd name="connsiteX36" fmla="*/ 228600 w 5809592"/>
                <a:gd name="connsiteY36" fmla="*/ 4927600 h 5257800"/>
                <a:gd name="connsiteX37" fmla="*/ 165100 w 5809592"/>
                <a:gd name="connsiteY37" fmla="*/ 5016500 h 5257800"/>
                <a:gd name="connsiteX38" fmla="*/ 101600 w 5809592"/>
                <a:gd name="connsiteY38" fmla="*/ 5143500 h 5257800"/>
                <a:gd name="connsiteX39" fmla="*/ 76200 w 5809592"/>
                <a:gd name="connsiteY39" fmla="*/ 5181600 h 5257800"/>
                <a:gd name="connsiteX40" fmla="*/ 38100 w 5809592"/>
                <a:gd name="connsiteY40" fmla="*/ 5207000 h 5257800"/>
                <a:gd name="connsiteX41" fmla="*/ 0 w 5809592"/>
                <a:gd name="connsiteY41" fmla="*/ 5257800 h 5257800"/>
                <a:gd name="connsiteX0" fmla="*/ 50800 w 5808189"/>
                <a:gd name="connsiteY0" fmla="*/ 0 h 5257800"/>
                <a:gd name="connsiteX1" fmla="*/ 2889250 w 5808189"/>
                <a:gd name="connsiteY1" fmla="*/ 1333500 h 5257800"/>
                <a:gd name="connsiteX2" fmla="*/ 5708650 w 5808189"/>
                <a:gd name="connsiteY2" fmla="*/ 2622550 h 5257800"/>
                <a:gd name="connsiteX3" fmla="*/ 5168900 w 5808189"/>
                <a:gd name="connsiteY3" fmla="*/ 3136900 h 5257800"/>
                <a:gd name="connsiteX4" fmla="*/ 5130800 w 5808189"/>
                <a:gd name="connsiteY4" fmla="*/ 3162300 h 5257800"/>
                <a:gd name="connsiteX5" fmla="*/ 5054600 w 5808189"/>
                <a:gd name="connsiteY5" fmla="*/ 3238500 h 5257800"/>
                <a:gd name="connsiteX6" fmla="*/ 5016500 w 5808189"/>
                <a:gd name="connsiteY6" fmla="*/ 3263900 h 5257800"/>
                <a:gd name="connsiteX7" fmla="*/ 4965700 w 5808189"/>
                <a:gd name="connsiteY7" fmla="*/ 3314700 h 5257800"/>
                <a:gd name="connsiteX8" fmla="*/ 4927600 w 5808189"/>
                <a:gd name="connsiteY8" fmla="*/ 3327400 h 5257800"/>
                <a:gd name="connsiteX9" fmla="*/ 2901950 w 5808189"/>
                <a:gd name="connsiteY9" fmla="*/ 3905250 h 5257800"/>
                <a:gd name="connsiteX10" fmla="*/ 2603500 w 5808189"/>
                <a:gd name="connsiteY10" fmla="*/ 4000500 h 5257800"/>
                <a:gd name="connsiteX11" fmla="*/ 2387600 w 5808189"/>
                <a:gd name="connsiteY11" fmla="*/ 4025900 h 5257800"/>
                <a:gd name="connsiteX12" fmla="*/ 2184400 w 5808189"/>
                <a:gd name="connsiteY12" fmla="*/ 4051300 h 5257800"/>
                <a:gd name="connsiteX13" fmla="*/ 2044700 w 5808189"/>
                <a:gd name="connsiteY13" fmla="*/ 4076700 h 5257800"/>
                <a:gd name="connsiteX14" fmla="*/ 1993900 w 5808189"/>
                <a:gd name="connsiteY14" fmla="*/ 4089400 h 5257800"/>
                <a:gd name="connsiteX15" fmla="*/ 1892300 w 5808189"/>
                <a:gd name="connsiteY15" fmla="*/ 4102100 h 5257800"/>
                <a:gd name="connsiteX16" fmla="*/ 1714500 w 5808189"/>
                <a:gd name="connsiteY16" fmla="*/ 4127500 h 5257800"/>
                <a:gd name="connsiteX17" fmla="*/ 1676400 w 5808189"/>
                <a:gd name="connsiteY17" fmla="*/ 4152900 h 5257800"/>
                <a:gd name="connsiteX18" fmla="*/ 1549400 w 5808189"/>
                <a:gd name="connsiteY18" fmla="*/ 4165600 h 5257800"/>
                <a:gd name="connsiteX19" fmla="*/ 1333500 w 5808189"/>
                <a:gd name="connsiteY19" fmla="*/ 4203700 h 5257800"/>
                <a:gd name="connsiteX20" fmla="*/ 1130300 w 5808189"/>
                <a:gd name="connsiteY20" fmla="*/ 4229100 h 5257800"/>
                <a:gd name="connsiteX21" fmla="*/ 1079500 w 5808189"/>
                <a:gd name="connsiteY21" fmla="*/ 4241800 h 5257800"/>
                <a:gd name="connsiteX22" fmla="*/ 1003300 w 5808189"/>
                <a:gd name="connsiteY22" fmla="*/ 4254500 h 5257800"/>
                <a:gd name="connsiteX23" fmla="*/ 927100 w 5808189"/>
                <a:gd name="connsiteY23" fmla="*/ 4279900 h 5257800"/>
                <a:gd name="connsiteX24" fmla="*/ 838200 w 5808189"/>
                <a:gd name="connsiteY24" fmla="*/ 4343400 h 5257800"/>
                <a:gd name="connsiteX25" fmla="*/ 749300 w 5808189"/>
                <a:gd name="connsiteY25" fmla="*/ 4406900 h 5257800"/>
                <a:gd name="connsiteX26" fmla="*/ 711200 w 5808189"/>
                <a:gd name="connsiteY26" fmla="*/ 4419600 h 5257800"/>
                <a:gd name="connsiteX27" fmla="*/ 635000 w 5808189"/>
                <a:gd name="connsiteY27" fmla="*/ 4483100 h 5257800"/>
                <a:gd name="connsiteX28" fmla="*/ 584200 w 5808189"/>
                <a:gd name="connsiteY28" fmla="*/ 4521200 h 5257800"/>
                <a:gd name="connsiteX29" fmla="*/ 508000 w 5808189"/>
                <a:gd name="connsiteY29" fmla="*/ 4572000 h 5257800"/>
                <a:gd name="connsiteX30" fmla="*/ 457200 w 5808189"/>
                <a:gd name="connsiteY30" fmla="*/ 4622800 h 5257800"/>
                <a:gd name="connsiteX31" fmla="*/ 381000 w 5808189"/>
                <a:gd name="connsiteY31" fmla="*/ 4699000 h 5257800"/>
                <a:gd name="connsiteX32" fmla="*/ 330200 w 5808189"/>
                <a:gd name="connsiteY32" fmla="*/ 4775200 h 5257800"/>
                <a:gd name="connsiteX33" fmla="*/ 317500 w 5808189"/>
                <a:gd name="connsiteY33" fmla="*/ 4813300 h 5257800"/>
                <a:gd name="connsiteX34" fmla="*/ 279400 w 5808189"/>
                <a:gd name="connsiteY34" fmla="*/ 4851400 h 5257800"/>
                <a:gd name="connsiteX35" fmla="*/ 228600 w 5808189"/>
                <a:gd name="connsiteY35" fmla="*/ 4927600 h 5257800"/>
                <a:gd name="connsiteX36" fmla="*/ 165100 w 5808189"/>
                <a:gd name="connsiteY36" fmla="*/ 5016500 h 5257800"/>
                <a:gd name="connsiteX37" fmla="*/ 101600 w 5808189"/>
                <a:gd name="connsiteY37" fmla="*/ 5143500 h 5257800"/>
                <a:gd name="connsiteX38" fmla="*/ 76200 w 5808189"/>
                <a:gd name="connsiteY38" fmla="*/ 5181600 h 5257800"/>
                <a:gd name="connsiteX39" fmla="*/ 38100 w 5808189"/>
                <a:gd name="connsiteY39" fmla="*/ 5207000 h 5257800"/>
                <a:gd name="connsiteX40" fmla="*/ 0 w 5808189"/>
                <a:gd name="connsiteY40" fmla="*/ 5257800 h 5257800"/>
                <a:gd name="connsiteX0" fmla="*/ 50800 w 5803562"/>
                <a:gd name="connsiteY0" fmla="*/ 0 h 5257800"/>
                <a:gd name="connsiteX1" fmla="*/ 2889250 w 5803562"/>
                <a:gd name="connsiteY1" fmla="*/ 1333500 h 5257800"/>
                <a:gd name="connsiteX2" fmla="*/ 5708650 w 5803562"/>
                <a:gd name="connsiteY2" fmla="*/ 2622550 h 5257800"/>
                <a:gd name="connsiteX3" fmla="*/ 5130800 w 5803562"/>
                <a:gd name="connsiteY3" fmla="*/ 3162300 h 5257800"/>
                <a:gd name="connsiteX4" fmla="*/ 5054600 w 5803562"/>
                <a:gd name="connsiteY4" fmla="*/ 3238500 h 5257800"/>
                <a:gd name="connsiteX5" fmla="*/ 5016500 w 5803562"/>
                <a:gd name="connsiteY5" fmla="*/ 3263900 h 5257800"/>
                <a:gd name="connsiteX6" fmla="*/ 4965700 w 5803562"/>
                <a:gd name="connsiteY6" fmla="*/ 3314700 h 5257800"/>
                <a:gd name="connsiteX7" fmla="*/ 4927600 w 5803562"/>
                <a:gd name="connsiteY7" fmla="*/ 3327400 h 5257800"/>
                <a:gd name="connsiteX8" fmla="*/ 2901950 w 5803562"/>
                <a:gd name="connsiteY8" fmla="*/ 3905250 h 5257800"/>
                <a:gd name="connsiteX9" fmla="*/ 2603500 w 5803562"/>
                <a:gd name="connsiteY9" fmla="*/ 4000500 h 5257800"/>
                <a:gd name="connsiteX10" fmla="*/ 2387600 w 5803562"/>
                <a:gd name="connsiteY10" fmla="*/ 4025900 h 5257800"/>
                <a:gd name="connsiteX11" fmla="*/ 2184400 w 5803562"/>
                <a:gd name="connsiteY11" fmla="*/ 4051300 h 5257800"/>
                <a:gd name="connsiteX12" fmla="*/ 2044700 w 5803562"/>
                <a:gd name="connsiteY12" fmla="*/ 4076700 h 5257800"/>
                <a:gd name="connsiteX13" fmla="*/ 1993900 w 5803562"/>
                <a:gd name="connsiteY13" fmla="*/ 4089400 h 5257800"/>
                <a:gd name="connsiteX14" fmla="*/ 1892300 w 5803562"/>
                <a:gd name="connsiteY14" fmla="*/ 4102100 h 5257800"/>
                <a:gd name="connsiteX15" fmla="*/ 1714500 w 5803562"/>
                <a:gd name="connsiteY15" fmla="*/ 4127500 h 5257800"/>
                <a:gd name="connsiteX16" fmla="*/ 1676400 w 5803562"/>
                <a:gd name="connsiteY16" fmla="*/ 4152900 h 5257800"/>
                <a:gd name="connsiteX17" fmla="*/ 1549400 w 5803562"/>
                <a:gd name="connsiteY17" fmla="*/ 4165600 h 5257800"/>
                <a:gd name="connsiteX18" fmla="*/ 1333500 w 5803562"/>
                <a:gd name="connsiteY18" fmla="*/ 4203700 h 5257800"/>
                <a:gd name="connsiteX19" fmla="*/ 1130300 w 5803562"/>
                <a:gd name="connsiteY19" fmla="*/ 4229100 h 5257800"/>
                <a:gd name="connsiteX20" fmla="*/ 1079500 w 5803562"/>
                <a:gd name="connsiteY20" fmla="*/ 4241800 h 5257800"/>
                <a:gd name="connsiteX21" fmla="*/ 1003300 w 5803562"/>
                <a:gd name="connsiteY21" fmla="*/ 4254500 h 5257800"/>
                <a:gd name="connsiteX22" fmla="*/ 927100 w 5803562"/>
                <a:gd name="connsiteY22" fmla="*/ 4279900 h 5257800"/>
                <a:gd name="connsiteX23" fmla="*/ 838200 w 5803562"/>
                <a:gd name="connsiteY23" fmla="*/ 4343400 h 5257800"/>
                <a:gd name="connsiteX24" fmla="*/ 749300 w 5803562"/>
                <a:gd name="connsiteY24" fmla="*/ 4406900 h 5257800"/>
                <a:gd name="connsiteX25" fmla="*/ 711200 w 5803562"/>
                <a:gd name="connsiteY25" fmla="*/ 4419600 h 5257800"/>
                <a:gd name="connsiteX26" fmla="*/ 635000 w 5803562"/>
                <a:gd name="connsiteY26" fmla="*/ 4483100 h 5257800"/>
                <a:gd name="connsiteX27" fmla="*/ 584200 w 5803562"/>
                <a:gd name="connsiteY27" fmla="*/ 4521200 h 5257800"/>
                <a:gd name="connsiteX28" fmla="*/ 508000 w 5803562"/>
                <a:gd name="connsiteY28" fmla="*/ 4572000 h 5257800"/>
                <a:gd name="connsiteX29" fmla="*/ 457200 w 5803562"/>
                <a:gd name="connsiteY29" fmla="*/ 4622800 h 5257800"/>
                <a:gd name="connsiteX30" fmla="*/ 381000 w 5803562"/>
                <a:gd name="connsiteY30" fmla="*/ 4699000 h 5257800"/>
                <a:gd name="connsiteX31" fmla="*/ 330200 w 5803562"/>
                <a:gd name="connsiteY31" fmla="*/ 4775200 h 5257800"/>
                <a:gd name="connsiteX32" fmla="*/ 317500 w 5803562"/>
                <a:gd name="connsiteY32" fmla="*/ 4813300 h 5257800"/>
                <a:gd name="connsiteX33" fmla="*/ 279400 w 5803562"/>
                <a:gd name="connsiteY33" fmla="*/ 4851400 h 5257800"/>
                <a:gd name="connsiteX34" fmla="*/ 228600 w 5803562"/>
                <a:gd name="connsiteY34" fmla="*/ 4927600 h 5257800"/>
                <a:gd name="connsiteX35" fmla="*/ 165100 w 5803562"/>
                <a:gd name="connsiteY35" fmla="*/ 5016500 h 5257800"/>
                <a:gd name="connsiteX36" fmla="*/ 101600 w 5803562"/>
                <a:gd name="connsiteY36" fmla="*/ 5143500 h 5257800"/>
                <a:gd name="connsiteX37" fmla="*/ 76200 w 5803562"/>
                <a:gd name="connsiteY37" fmla="*/ 5181600 h 5257800"/>
                <a:gd name="connsiteX38" fmla="*/ 38100 w 5803562"/>
                <a:gd name="connsiteY38" fmla="*/ 5207000 h 5257800"/>
                <a:gd name="connsiteX39" fmla="*/ 0 w 5803562"/>
                <a:gd name="connsiteY39" fmla="*/ 5257800 h 5257800"/>
                <a:gd name="connsiteX0" fmla="*/ 50800 w 5793527"/>
                <a:gd name="connsiteY0" fmla="*/ 0 h 5257800"/>
                <a:gd name="connsiteX1" fmla="*/ 2889250 w 5793527"/>
                <a:gd name="connsiteY1" fmla="*/ 1333500 h 5257800"/>
                <a:gd name="connsiteX2" fmla="*/ 5708650 w 5793527"/>
                <a:gd name="connsiteY2" fmla="*/ 2622550 h 5257800"/>
                <a:gd name="connsiteX3" fmla="*/ 5054600 w 5793527"/>
                <a:gd name="connsiteY3" fmla="*/ 3238500 h 5257800"/>
                <a:gd name="connsiteX4" fmla="*/ 5016500 w 5793527"/>
                <a:gd name="connsiteY4" fmla="*/ 3263900 h 5257800"/>
                <a:gd name="connsiteX5" fmla="*/ 4965700 w 5793527"/>
                <a:gd name="connsiteY5" fmla="*/ 3314700 h 5257800"/>
                <a:gd name="connsiteX6" fmla="*/ 4927600 w 5793527"/>
                <a:gd name="connsiteY6" fmla="*/ 3327400 h 5257800"/>
                <a:gd name="connsiteX7" fmla="*/ 2901950 w 5793527"/>
                <a:gd name="connsiteY7" fmla="*/ 3905250 h 5257800"/>
                <a:gd name="connsiteX8" fmla="*/ 2603500 w 5793527"/>
                <a:gd name="connsiteY8" fmla="*/ 4000500 h 5257800"/>
                <a:gd name="connsiteX9" fmla="*/ 2387600 w 5793527"/>
                <a:gd name="connsiteY9" fmla="*/ 4025900 h 5257800"/>
                <a:gd name="connsiteX10" fmla="*/ 2184400 w 5793527"/>
                <a:gd name="connsiteY10" fmla="*/ 4051300 h 5257800"/>
                <a:gd name="connsiteX11" fmla="*/ 2044700 w 5793527"/>
                <a:gd name="connsiteY11" fmla="*/ 4076700 h 5257800"/>
                <a:gd name="connsiteX12" fmla="*/ 1993900 w 5793527"/>
                <a:gd name="connsiteY12" fmla="*/ 4089400 h 5257800"/>
                <a:gd name="connsiteX13" fmla="*/ 1892300 w 5793527"/>
                <a:gd name="connsiteY13" fmla="*/ 4102100 h 5257800"/>
                <a:gd name="connsiteX14" fmla="*/ 1714500 w 5793527"/>
                <a:gd name="connsiteY14" fmla="*/ 4127500 h 5257800"/>
                <a:gd name="connsiteX15" fmla="*/ 1676400 w 5793527"/>
                <a:gd name="connsiteY15" fmla="*/ 4152900 h 5257800"/>
                <a:gd name="connsiteX16" fmla="*/ 1549400 w 5793527"/>
                <a:gd name="connsiteY16" fmla="*/ 4165600 h 5257800"/>
                <a:gd name="connsiteX17" fmla="*/ 1333500 w 5793527"/>
                <a:gd name="connsiteY17" fmla="*/ 4203700 h 5257800"/>
                <a:gd name="connsiteX18" fmla="*/ 1130300 w 5793527"/>
                <a:gd name="connsiteY18" fmla="*/ 4229100 h 5257800"/>
                <a:gd name="connsiteX19" fmla="*/ 1079500 w 5793527"/>
                <a:gd name="connsiteY19" fmla="*/ 4241800 h 5257800"/>
                <a:gd name="connsiteX20" fmla="*/ 1003300 w 5793527"/>
                <a:gd name="connsiteY20" fmla="*/ 4254500 h 5257800"/>
                <a:gd name="connsiteX21" fmla="*/ 927100 w 5793527"/>
                <a:gd name="connsiteY21" fmla="*/ 4279900 h 5257800"/>
                <a:gd name="connsiteX22" fmla="*/ 838200 w 5793527"/>
                <a:gd name="connsiteY22" fmla="*/ 4343400 h 5257800"/>
                <a:gd name="connsiteX23" fmla="*/ 749300 w 5793527"/>
                <a:gd name="connsiteY23" fmla="*/ 4406900 h 5257800"/>
                <a:gd name="connsiteX24" fmla="*/ 711200 w 5793527"/>
                <a:gd name="connsiteY24" fmla="*/ 4419600 h 5257800"/>
                <a:gd name="connsiteX25" fmla="*/ 635000 w 5793527"/>
                <a:gd name="connsiteY25" fmla="*/ 4483100 h 5257800"/>
                <a:gd name="connsiteX26" fmla="*/ 584200 w 5793527"/>
                <a:gd name="connsiteY26" fmla="*/ 4521200 h 5257800"/>
                <a:gd name="connsiteX27" fmla="*/ 508000 w 5793527"/>
                <a:gd name="connsiteY27" fmla="*/ 4572000 h 5257800"/>
                <a:gd name="connsiteX28" fmla="*/ 457200 w 5793527"/>
                <a:gd name="connsiteY28" fmla="*/ 4622800 h 5257800"/>
                <a:gd name="connsiteX29" fmla="*/ 381000 w 5793527"/>
                <a:gd name="connsiteY29" fmla="*/ 4699000 h 5257800"/>
                <a:gd name="connsiteX30" fmla="*/ 330200 w 5793527"/>
                <a:gd name="connsiteY30" fmla="*/ 4775200 h 5257800"/>
                <a:gd name="connsiteX31" fmla="*/ 317500 w 5793527"/>
                <a:gd name="connsiteY31" fmla="*/ 4813300 h 5257800"/>
                <a:gd name="connsiteX32" fmla="*/ 279400 w 5793527"/>
                <a:gd name="connsiteY32" fmla="*/ 4851400 h 5257800"/>
                <a:gd name="connsiteX33" fmla="*/ 228600 w 5793527"/>
                <a:gd name="connsiteY33" fmla="*/ 4927600 h 5257800"/>
                <a:gd name="connsiteX34" fmla="*/ 165100 w 5793527"/>
                <a:gd name="connsiteY34" fmla="*/ 5016500 h 5257800"/>
                <a:gd name="connsiteX35" fmla="*/ 101600 w 5793527"/>
                <a:gd name="connsiteY35" fmla="*/ 5143500 h 5257800"/>
                <a:gd name="connsiteX36" fmla="*/ 76200 w 5793527"/>
                <a:gd name="connsiteY36" fmla="*/ 5181600 h 5257800"/>
                <a:gd name="connsiteX37" fmla="*/ 38100 w 5793527"/>
                <a:gd name="connsiteY37" fmla="*/ 5207000 h 5257800"/>
                <a:gd name="connsiteX38" fmla="*/ 0 w 5793527"/>
                <a:gd name="connsiteY38" fmla="*/ 5257800 h 5257800"/>
                <a:gd name="connsiteX0" fmla="*/ 50800 w 5789231"/>
                <a:gd name="connsiteY0" fmla="*/ 0 h 5257800"/>
                <a:gd name="connsiteX1" fmla="*/ 2889250 w 5789231"/>
                <a:gd name="connsiteY1" fmla="*/ 1333500 h 5257800"/>
                <a:gd name="connsiteX2" fmla="*/ 5708650 w 5789231"/>
                <a:gd name="connsiteY2" fmla="*/ 2622550 h 5257800"/>
                <a:gd name="connsiteX3" fmla="*/ 5016500 w 5789231"/>
                <a:gd name="connsiteY3" fmla="*/ 3263900 h 5257800"/>
                <a:gd name="connsiteX4" fmla="*/ 4965700 w 5789231"/>
                <a:gd name="connsiteY4" fmla="*/ 3314700 h 5257800"/>
                <a:gd name="connsiteX5" fmla="*/ 4927600 w 5789231"/>
                <a:gd name="connsiteY5" fmla="*/ 3327400 h 5257800"/>
                <a:gd name="connsiteX6" fmla="*/ 2901950 w 5789231"/>
                <a:gd name="connsiteY6" fmla="*/ 3905250 h 5257800"/>
                <a:gd name="connsiteX7" fmla="*/ 2603500 w 5789231"/>
                <a:gd name="connsiteY7" fmla="*/ 4000500 h 5257800"/>
                <a:gd name="connsiteX8" fmla="*/ 2387600 w 5789231"/>
                <a:gd name="connsiteY8" fmla="*/ 4025900 h 5257800"/>
                <a:gd name="connsiteX9" fmla="*/ 2184400 w 5789231"/>
                <a:gd name="connsiteY9" fmla="*/ 4051300 h 5257800"/>
                <a:gd name="connsiteX10" fmla="*/ 2044700 w 5789231"/>
                <a:gd name="connsiteY10" fmla="*/ 4076700 h 5257800"/>
                <a:gd name="connsiteX11" fmla="*/ 1993900 w 5789231"/>
                <a:gd name="connsiteY11" fmla="*/ 4089400 h 5257800"/>
                <a:gd name="connsiteX12" fmla="*/ 1892300 w 5789231"/>
                <a:gd name="connsiteY12" fmla="*/ 4102100 h 5257800"/>
                <a:gd name="connsiteX13" fmla="*/ 1714500 w 5789231"/>
                <a:gd name="connsiteY13" fmla="*/ 4127500 h 5257800"/>
                <a:gd name="connsiteX14" fmla="*/ 1676400 w 5789231"/>
                <a:gd name="connsiteY14" fmla="*/ 4152900 h 5257800"/>
                <a:gd name="connsiteX15" fmla="*/ 1549400 w 5789231"/>
                <a:gd name="connsiteY15" fmla="*/ 4165600 h 5257800"/>
                <a:gd name="connsiteX16" fmla="*/ 1333500 w 5789231"/>
                <a:gd name="connsiteY16" fmla="*/ 4203700 h 5257800"/>
                <a:gd name="connsiteX17" fmla="*/ 1130300 w 5789231"/>
                <a:gd name="connsiteY17" fmla="*/ 4229100 h 5257800"/>
                <a:gd name="connsiteX18" fmla="*/ 1079500 w 5789231"/>
                <a:gd name="connsiteY18" fmla="*/ 4241800 h 5257800"/>
                <a:gd name="connsiteX19" fmla="*/ 1003300 w 5789231"/>
                <a:gd name="connsiteY19" fmla="*/ 4254500 h 5257800"/>
                <a:gd name="connsiteX20" fmla="*/ 927100 w 5789231"/>
                <a:gd name="connsiteY20" fmla="*/ 4279900 h 5257800"/>
                <a:gd name="connsiteX21" fmla="*/ 838200 w 5789231"/>
                <a:gd name="connsiteY21" fmla="*/ 4343400 h 5257800"/>
                <a:gd name="connsiteX22" fmla="*/ 749300 w 5789231"/>
                <a:gd name="connsiteY22" fmla="*/ 4406900 h 5257800"/>
                <a:gd name="connsiteX23" fmla="*/ 711200 w 5789231"/>
                <a:gd name="connsiteY23" fmla="*/ 4419600 h 5257800"/>
                <a:gd name="connsiteX24" fmla="*/ 635000 w 5789231"/>
                <a:gd name="connsiteY24" fmla="*/ 4483100 h 5257800"/>
                <a:gd name="connsiteX25" fmla="*/ 584200 w 5789231"/>
                <a:gd name="connsiteY25" fmla="*/ 4521200 h 5257800"/>
                <a:gd name="connsiteX26" fmla="*/ 508000 w 5789231"/>
                <a:gd name="connsiteY26" fmla="*/ 4572000 h 5257800"/>
                <a:gd name="connsiteX27" fmla="*/ 457200 w 5789231"/>
                <a:gd name="connsiteY27" fmla="*/ 4622800 h 5257800"/>
                <a:gd name="connsiteX28" fmla="*/ 381000 w 5789231"/>
                <a:gd name="connsiteY28" fmla="*/ 4699000 h 5257800"/>
                <a:gd name="connsiteX29" fmla="*/ 330200 w 5789231"/>
                <a:gd name="connsiteY29" fmla="*/ 4775200 h 5257800"/>
                <a:gd name="connsiteX30" fmla="*/ 317500 w 5789231"/>
                <a:gd name="connsiteY30" fmla="*/ 4813300 h 5257800"/>
                <a:gd name="connsiteX31" fmla="*/ 279400 w 5789231"/>
                <a:gd name="connsiteY31" fmla="*/ 4851400 h 5257800"/>
                <a:gd name="connsiteX32" fmla="*/ 228600 w 5789231"/>
                <a:gd name="connsiteY32" fmla="*/ 4927600 h 5257800"/>
                <a:gd name="connsiteX33" fmla="*/ 165100 w 5789231"/>
                <a:gd name="connsiteY33" fmla="*/ 5016500 h 5257800"/>
                <a:gd name="connsiteX34" fmla="*/ 101600 w 5789231"/>
                <a:gd name="connsiteY34" fmla="*/ 5143500 h 5257800"/>
                <a:gd name="connsiteX35" fmla="*/ 76200 w 5789231"/>
                <a:gd name="connsiteY35" fmla="*/ 5181600 h 5257800"/>
                <a:gd name="connsiteX36" fmla="*/ 38100 w 5789231"/>
                <a:gd name="connsiteY36" fmla="*/ 5207000 h 5257800"/>
                <a:gd name="connsiteX37" fmla="*/ 0 w 5789231"/>
                <a:gd name="connsiteY37" fmla="*/ 5257800 h 5257800"/>
                <a:gd name="connsiteX0" fmla="*/ 50800 w 5783507"/>
                <a:gd name="connsiteY0" fmla="*/ 0 h 5257800"/>
                <a:gd name="connsiteX1" fmla="*/ 2889250 w 5783507"/>
                <a:gd name="connsiteY1" fmla="*/ 1333500 h 5257800"/>
                <a:gd name="connsiteX2" fmla="*/ 5708650 w 5783507"/>
                <a:gd name="connsiteY2" fmla="*/ 2622550 h 5257800"/>
                <a:gd name="connsiteX3" fmla="*/ 4965700 w 5783507"/>
                <a:gd name="connsiteY3" fmla="*/ 3314700 h 5257800"/>
                <a:gd name="connsiteX4" fmla="*/ 4927600 w 5783507"/>
                <a:gd name="connsiteY4" fmla="*/ 3327400 h 5257800"/>
                <a:gd name="connsiteX5" fmla="*/ 2901950 w 5783507"/>
                <a:gd name="connsiteY5" fmla="*/ 3905250 h 5257800"/>
                <a:gd name="connsiteX6" fmla="*/ 2603500 w 5783507"/>
                <a:gd name="connsiteY6" fmla="*/ 4000500 h 5257800"/>
                <a:gd name="connsiteX7" fmla="*/ 2387600 w 5783507"/>
                <a:gd name="connsiteY7" fmla="*/ 4025900 h 5257800"/>
                <a:gd name="connsiteX8" fmla="*/ 2184400 w 5783507"/>
                <a:gd name="connsiteY8" fmla="*/ 4051300 h 5257800"/>
                <a:gd name="connsiteX9" fmla="*/ 2044700 w 5783507"/>
                <a:gd name="connsiteY9" fmla="*/ 4076700 h 5257800"/>
                <a:gd name="connsiteX10" fmla="*/ 1993900 w 5783507"/>
                <a:gd name="connsiteY10" fmla="*/ 4089400 h 5257800"/>
                <a:gd name="connsiteX11" fmla="*/ 1892300 w 5783507"/>
                <a:gd name="connsiteY11" fmla="*/ 4102100 h 5257800"/>
                <a:gd name="connsiteX12" fmla="*/ 1714500 w 5783507"/>
                <a:gd name="connsiteY12" fmla="*/ 4127500 h 5257800"/>
                <a:gd name="connsiteX13" fmla="*/ 1676400 w 5783507"/>
                <a:gd name="connsiteY13" fmla="*/ 4152900 h 5257800"/>
                <a:gd name="connsiteX14" fmla="*/ 1549400 w 5783507"/>
                <a:gd name="connsiteY14" fmla="*/ 4165600 h 5257800"/>
                <a:gd name="connsiteX15" fmla="*/ 1333500 w 5783507"/>
                <a:gd name="connsiteY15" fmla="*/ 4203700 h 5257800"/>
                <a:gd name="connsiteX16" fmla="*/ 1130300 w 5783507"/>
                <a:gd name="connsiteY16" fmla="*/ 4229100 h 5257800"/>
                <a:gd name="connsiteX17" fmla="*/ 1079500 w 5783507"/>
                <a:gd name="connsiteY17" fmla="*/ 4241800 h 5257800"/>
                <a:gd name="connsiteX18" fmla="*/ 1003300 w 5783507"/>
                <a:gd name="connsiteY18" fmla="*/ 4254500 h 5257800"/>
                <a:gd name="connsiteX19" fmla="*/ 927100 w 5783507"/>
                <a:gd name="connsiteY19" fmla="*/ 4279900 h 5257800"/>
                <a:gd name="connsiteX20" fmla="*/ 838200 w 5783507"/>
                <a:gd name="connsiteY20" fmla="*/ 4343400 h 5257800"/>
                <a:gd name="connsiteX21" fmla="*/ 749300 w 5783507"/>
                <a:gd name="connsiteY21" fmla="*/ 4406900 h 5257800"/>
                <a:gd name="connsiteX22" fmla="*/ 711200 w 5783507"/>
                <a:gd name="connsiteY22" fmla="*/ 4419600 h 5257800"/>
                <a:gd name="connsiteX23" fmla="*/ 635000 w 5783507"/>
                <a:gd name="connsiteY23" fmla="*/ 4483100 h 5257800"/>
                <a:gd name="connsiteX24" fmla="*/ 584200 w 5783507"/>
                <a:gd name="connsiteY24" fmla="*/ 4521200 h 5257800"/>
                <a:gd name="connsiteX25" fmla="*/ 508000 w 5783507"/>
                <a:gd name="connsiteY25" fmla="*/ 4572000 h 5257800"/>
                <a:gd name="connsiteX26" fmla="*/ 457200 w 5783507"/>
                <a:gd name="connsiteY26" fmla="*/ 4622800 h 5257800"/>
                <a:gd name="connsiteX27" fmla="*/ 381000 w 5783507"/>
                <a:gd name="connsiteY27" fmla="*/ 4699000 h 5257800"/>
                <a:gd name="connsiteX28" fmla="*/ 330200 w 5783507"/>
                <a:gd name="connsiteY28" fmla="*/ 4775200 h 5257800"/>
                <a:gd name="connsiteX29" fmla="*/ 317500 w 5783507"/>
                <a:gd name="connsiteY29" fmla="*/ 4813300 h 5257800"/>
                <a:gd name="connsiteX30" fmla="*/ 279400 w 5783507"/>
                <a:gd name="connsiteY30" fmla="*/ 4851400 h 5257800"/>
                <a:gd name="connsiteX31" fmla="*/ 228600 w 5783507"/>
                <a:gd name="connsiteY31" fmla="*/ 4927600 h 5257800"/>
                <a:gd name="connsiteX32" fmla="*/ 165100 w 5783507"/>
                <a:gd name="connsiteY32" fmla="*/ 5016500 h 5257800"/>
                <a:gd name="connsiteX33" fmla="*/ 101600 w 5783507"/>
                <a:gd name="connsiteY33" fmla="*/ 5143500 h 5257800"/>
                <a:gd name="connsiteX34" fmla="*/ 76200 w 5783507"/>
                <a:gd name="connsiteY34" fmla="*/ 5181600 h 5257800"/>
                <a:gd name="connsiteX35" fmla="*/ 38100 w 5783507"/>
                <a:gd name="connsiteY35" fmla="*/ 5207000 h 5257800"/>
                <a:gd name="connsiteX36" fmla="*/ 0 w 5783507"/>
                <a:gd name="connsiteY36" fmla="*/ 5257800 h 5257800"/>
                <a:gd name="connsiteX0" fmla="*/ 50800 w 5802885"/>
                <a:gd name="connsiteY0" fmla="*/ 0 h 5257800"/>
                <a:gd name="connsiteX1" fmla="*/ 2889250 w 5802885"/>
                <a:gd name="connsiteY1" fmla="*/ 1333500 h 5257800"/>
                <a:gd name="connsiteX2" fmla="*/ 5708650 w 5802885"/>
                <a:gd name="connsiteY2" fmla="*/ 2622550 h 5257800"/>
                <a:gd name="connsiteX3" fmla="*/ 4927600 w 5802885"/>
                <a:gd name="connsiteY3" fmla="*/ 3327400 h 5257800"/>
                <a:gd name="connsiteX4" fmla="*/ 2901950 w 5802885"/>
                <a:gd name="connsiteY4" fmla="*/ 3905250 h 5257800"/>
                <a:gd name="connsiteX5" fmla="*/ 2603500 w 5802885"/>
                <a:gd name="connsiteY5" fmla="*/ 4000500 h 5257800"/>
                <a:gd name="connsiteX6" fmla="*/ 2387600 w 5802885"/>
                <a:gd name="connsiteY6" fmla="*/ 4025900 h 5257800"/>
                <a:gd name="connsiteX7" fmla="*/ 2184400 w 5802885"/>
                <a:gd name="connsiteY7" fmla="*/ 4051300 h 5257800"/>
                <a:gd name="connsiteX8" fmla="*/ 2044700 w 5802885"/>
                <a:gd name="connsiteY8" fmla="*/ 4076700 h 5257800"/>
                <a:gd name="connsiteX9" fmla="*/ 1993900 w 5802885"/>
                <a:gd name="connsiteY9" fmla="*/ 4089400 h 5257800"/>
                <a:gd name="connsiteX10" fmla="*/ 1892300 w 5802885"/>
                <a:gd name="connsiteY10" fmla="*/ 4102100 h 5257800"/>
                <a:gd name="connsiteX11" fmla="*/ 1714500 w 5802885"/>
                <a:gd name="connsiteY11" fmla="*/ 4127500 h 5257800"/>
                <a:gd name="connsiteX12" fmla="*/ 1676400 w 5802885"/>
                <a:gd name="connsiteY12" fmla="*/ 4152900 h 5257800"/>
                <a:gd name="connsiteX13" fmla="*/ 1549400 w 5802885"/>
                <a:gd name="connsiteY13" fmla="*/ 4165600 h 5257800"/>
                <a:gd name="connsiteX14" fmla="*/ 1333500 w 5802885"/>
                <a:gd name="connsiteY14" fmla="*/ 4203700 h 5257800"/>
                <a:gd name="connsiteX15" fmla="*/ 1130300 w 5802885"/>
                <a:gd name="connsiteY15" fmla="*/ 4229100 h 5257800"/>
                <a:gd name="connsiteX16" fmla="*/ 1079500 w 5802885"/>
                <a:gd name="connsiteY16" fmla="*/ 4241800 h 5257800"/>
                <a:gd name="connsiteX17" fmla="*/ 1003300 w 5802885"/>
                <a:gd name="connsiteY17" fmla="*/ 4254500 h 5257800"/>
                <a:gd name="connsiteX18" fmla="*/ 927100 w 5802885"/>
                <a:gd name="connsiteY18" fmla="*/ 4279900 h 5257800"/>
                <a:gd name="connsiteX19" fmla="*/ 838200 w 5802885"/>
                <a:gd name="connsiteY19" fmla="*/ 4343400 h 5257800"/>
                <a:gd name="connsiteX20" fmla="*/ 749300 w 5802885"/>
                <a:gd name="connsiteY20" fmla="*/ 4406900 h 5257800"/>
                <a:gd name="connsiteX21" fmla="*/ 711200 w 5802885"/>
                <a:gd name="connsiteY21" fmla="*/ 4419600 h 5257800"/>
                <a:gd name="connsiteX22" fmla="*/ 635000 w 5802885"/>
                <a:gd name="connsiteY22" fmla="*/ 4483100 h 5257800"/>
                <a:gd name="connsiteX23" fmla="*/ 584200 w 5802885"/>
                <a:gd name="connsiteY23" fmla="*/ 4521200 h 5257800"/>
                <a:gd name="connsiteX24" fmla="*/ 508000 w 5802885"/>
                <a:gd name="connsiteY24" fmla="*/ 4572000 h 5257800"/>
                <a:gd name="connsiteX25" fmla="*/ 457200 w 5802885"/>
                <a:gd name="connsiteY25" fmla="*/ 4622800 h 5257800"/>
                <a:gd name="connsiteX26" fmla="*/ 381000 w 5802885"/>
                <a:gd name="connsiteY26" fmla="*/ 4699000 h 5257800"/>
                <a:gd name="connsiteX27" fmla="*/ 330200 w 5802885"/>
                <a:gd name="connsiteY27" fmla="*/ 4775200 h 5257800"/>
                <a:gd name="connsiteX28" fmla="*/ 317500 w 5802885"/>
                <a:gd name="connsiteY28" fmla="*/ 4813300 h 5257800"/>
                <a:gd name="connsiteX29" fmla="*/ 279400 w 5802885"/>
                <a:gd name="connsiteY29" fmla="*/ 4851400 h 5257800"/>
                <a:gd name="connsiteX30" fmla="*/ 228600 w 5802885"/>
                <a:gd name="connsiteY30" fmla="*/ 4927600 h 5257800"/>
                <a:gd name="connsiteX31" fmla="*/ 165100 w 5802885"/>
                <a:gd name="connsiteY31" fmla="*/ 5016500 h 5257800"/>
                <a:gd name="connsiteX32" fmla="*/ 101600 w 5802885"/>
                <a:gd name="connsiteY32" fmla="*/ 5143500 h 5257800"/>
                <a:gd name="connsiteX33" fmla="*/ 76200 w 5802885"/>
                <a:gd name="connsiteY33" fmla="*/ 5181600 h 5257800"/>
                <a:gd name="connsiteX34" fmla="*/ 38100 w 5802885"/>
                <a:gd name="connsiteY34" fmla="*/ 5207000 h 5257800"/>
                <a:gd name="connsiteX35" fmla="*/ 0 w 5802885"/>
                <a:gd name="connsiteY35"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2603500 w 5708651"/>
                <a:gd name="connsiteY4" fmla="*/ 4000500 h 5257800"/>
                <a:gd name="connsiteX5" fmla="*/ 2387600 w 5708651"/>
                <a:gd name="connsiteY5" fmla="*/ 4025900 h 5257800"/>
                <a:gd name="connsiteX6" fmla="*/ 2184400 w 5708651"/>
                <a:gd name="connsiteY6" fmla="*/ 4051300 h 5257800"/>
                <a:gd name="connsiteX7" fmla="*/ 2044700 w 5708651"/>
                <a:gd name="connsiteY7" fmla="*/ 4076700 h 5257800"/>
                <a:gd name="connsiteX8" fmla="*/ 1993900 w 5708651"/>
                <a:gd name="connsiteY8" fmla="*/ 4089400 h 5257800"/>
                <a:gd name="connsiteX9" fmla="*/ 1892300 w 5708651"/>
                <a:gd name="connsiteY9" fmla="*/ 4102100 h 5257800"/>
                <a:gd name="connsiteX10" fmla="*/ 1714500 w 5708651"/>
                <a:gd name="connsiteY10" fmla="*/ 4127500 h 5257800"/>
                <a:gd name="connsiteX11" fmla="*/ 1676400 w 5708651"/>
                <a:gd name="connsiteY11" fmla="*/ 4152900 h 5257800"/>
                <a:gd name="connsiteX12" fmla="*/ 1549400 w 5708651"/>
                <a:gd name="connsiteY12" fmla="*/ 4165600 h 5257800"/>
                <a:gd name="connsiteX13" fmla="*/ 1333500 w 5708651"/>
                <a:gd name="connsiteY13" fmla="*/ 4203700 h 5257800"/>
                <a:gd name="connsiteX14" fmla="*/ 1130300 w 5708651"/>
                <a:gd name="connsiteY14" fmla="*/ 4229100 h 5257800"/>
                <a:gd name="connsiteX15" fmla="*/ 1079500 w 5708651"/>
                <a:gd name="connsiteY15" fmla="*/ 4241800 h 5257800"/>
                <a:gd name="connsiteX16" fmla="*/ 1003300 w 5708651"/>
                <a:gd name="connsiteY16" fmla="*/ 4254500 h 5257800"/>
                <a:gd name="connsiteX17" fmla="*/ 927100 w 5708651"/>
                <a:gd name="connsiteY17" fmla="*/ 4279900 h 5257800"/>
                <a:gd name="connsiteX18" fmla="*/ 838200 w 5708651"/>
                <a:gd name="connsiteY18" fmla="*/ 4343400 h 5257800"/>
                <a:gd name="connsiteX19" fmla="*/ 749300 w 5708651"/>
                <a:gd name="connsiteY19" fmla="*/ 4406900 h 5257800"/>
                <a:gd name="connsiteX20" fmla="*/ 711200 w 5708651"/>
                <a:gd name="connsiteY20" fmla="*/ 4419600 h 5257800"/>
                <a:gd name="connsiteX21" fmla="*/ 635000 w 5708651"/>
                <a:gd name="connsiteY21" fmla="*/ 4483100 h 5257800"/>
                <a:gd name="connsiteX22" fmla="*/ 584200 w 5708651"/>
                <a:gd name="connsiteY22" fmla="*/ 4521200 h 5257800"/>
                <a:gd name="connsiteX23" fmla="*/ 508000 w 5708651"/>
                <a:gd name="connsiteY23" fmla="*/ 4572000 h 5257800"/>
                <a:gd name="connsiteX24" fmla="*/ 457200 w 5708651"/>
                <a:gd name="connsiteY24" fmla="*/ 4622800 h 5257800"/>
                <a:gd name="connsiteX25" fmla="*/ 381000 w 5708651"/>
                <a:gd name="connsiteY25" fmla="*/ 4699000 h 5257800"/>
                <a:gd name="connsiteX26" fmla="*/ 330200 w 5708651"/>
                <a:gd name="connsiteY26" fmla="*/ 4775200 h 5257800"/>
                <a:gd name="connsiteX27" fmla="*/ 317500 w 5708651"/>
                <a:gd name="connsiteY27" fmla="*/ 4813300 h 5257800"/>
                <a:gd name="connsiteX28" fmla="*/ 279400 w 5708651"/>
                <a:gd name="connsiteY28" fmla="*/ 4851400 h 5257800"/>
                <a:gd name="connsiteX29" fmla="*/ 228600 w 5708651"/>
                <a:gd name="connsiteY29" fmla="*/ 4927600 h 5257800"/>
                <a:gd name="connsiteX30" fmla="*/ 165100 w 5708651"/>
                <a:gd name="connsiteY30" fmla="*/ 5016500 h 5257800"/>
                <a:gd name="connsiteX31" fmla="*/ 101600 w 5708651"/>
                <a:gd name="connsiteY31" fmla="*/ 5143500 h 5257800"/>
                <a:gd name="connsiteX32" fmla="*/ 76200 w 5708651"/>
                <a:gd name="connsiteY32" fmla="*/ 5181600 h 5257800"/>
                <a:gd name="connsiteX33" fmla="*/ 38100 w 5708651"/>
                <a:gd name="connsiteY33" fmla="*/ 5207000 h 5257800"/>
                <a:gd name="connsiteX34" fmla="*/ 0 w 5708651"/>
                <a:gd name="connsiteY34"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2387600 w 5708651"/>
                <a:gd name="connsiteY4" fmla="*/ 4025900 h 5257800"/>
                <a:gd name="connsiteX5" fmla="*/ 2184400 w 5708651"/>
                <a:gd name="connsiteY5" fmla="*/ 4051300 h 5257800"/>
                <a:gd name="connsiteX6" fmla="*/ 2044700 w 5708651"/>
                <a:gd name="connsiteY6" fmla="*/ 4076700 h 5257800"/>
                <a:gd name="connsiteX7" fmla="*/ 1993900 w 5708651"/>
                <a:gd name="connsiteY7" fmla="*/ 4089400 h 5257800"/>
                <a:gd name="connsiteX8" fmla="*/ 1892300 w 5708651"/>
                <a:gd name="connsiteY8" fmla="*/ 4102100 h 5257800"/>
                <a:gd name="connsiteX9" fmla="*/ 1714500 w 5708651"/>
                <a:gd name="connsiteY9" fmla="*/ 4127500 h 5257800"/>
                <a:gd name="connsiteX10" fmla="*/ 1676400 w 5708651"/>
                <a:gd name="connsiteY10" fmla="*/ 4152900 h 5257800"/>
                <a:gd name="connsiteX11" fmla="*/ 1549400 w 5708651"/>
                <a:gd name="connsiteY11" fmla="*/ 4165600 h 5257800"/>
                <a:gd name="connsiteX12" fmla="*/ 1333500 w 5708651"/>
                <a:gd name="connsiteY12" fmla="*/ 4203700 h 5257800"/>
                <a:gd name="connsiteX13" fmla="*/ 1130300 w 5708651"/>
                <a:gd name="connsiteY13" fmla="*/ 4229100 h 5257800"/>
                <a:gd name="connsiteX14" fmla="*/ 1079500 w 5708651"/>
                <a:gd name="connsiteY14" fmla="*/ 4241800 h 5257800"/>
                <a:gd name="connsiteX15" fmla="*/ 1003300 w 5708651"/>
                <a:gd name="connsiteY15" fmla="*/ 4254500 h 5257800"/>
                <a:gd name="connsiteX16" fmla="*/ 927100 w 5708651"/>
                <a:gd name="connsiteY16" fmla="*/ 4279900 h 5257800"/>
                <a:gd name="connsiteX17" fmla="*/ 838200 w 5708651"/>
                <a:gd name="connsiteY17" fmla="*/ 4343400 h 5257800"/>
                <a:gd name="connsiteX18" fmla="*/ 749300 w 5708651"/>
                <a:gd name="connsiteY18" fmla="*/ 4406900 h 5257800"/>
                <a:gd name="connsiteX19" fmla="*/ 711200 w 5708651"/>
                <a:gd name="connsiteY19" fmla="*/ 4419600 h 5257800"/>
                <a:gd name="connsiteX20" fmla="*/ 635000 w 5708651"/>
                <a:gd name="connsiteY20" fmla="*/ 4483100 h 5257800"/>
                <a:gd name="connsiteX21" fmla="*/ 584200 w 5708651"/>
                <a:gd name="connsiteY21" fmla="*/ 4521200 h 5257800"/>
                <a:gd name="connsiteX22" fmla="*/ 508000 w 5708651"/>
                <a:gd name="connsiteY22" fmla="*/ 4572000 h 5257800"/>
                <a:gd name="connsiteX23" fmla="*/ 457200 w 5708651"/>
                <a:gd name="connsiteY23" fmla="*/ 4622800 h 5257800"/>
                <a:gd name="connsiteX24" fmla="*/ 381000 w 5708651"/>
                <a:gd name="connsiteY24" fmla="*/ 4699000 h 5257800"/>
                <a:gd name="connsiteX25" fmla="*/ 330200 w 5708651"/>
                <a:gd name="connsiteY25" fmla="*/ 4775200 h 5257800"/>
                <a:gd name="connsiteX26" fmla="*/ 317500 w 5708651"/>
                <a:gd name="connsiteY26" fmla="*/ 4813300 h 5257800"/>
                <a:gd name="connsiteX27" fmla="*/ 279400 w 5708651"/>
                <a:gd name="connsiteY27" fmla="*/ 4851400 h 5257800"/>
                <a:gd name="connsiteX28" fmla="*/ 228600 w 5708651"/>
                <a:gd name="connsiteY28" fmla="*/ 4927600 h 5257800"/>
                <a:gd name="connsiteX29" fmla="*/ 165100 w 5708651"/>
                <a:gd name="connsiteY29" fmla="*/ 5016500 h 5257800"/>
                <a:gd name="connsiteX30" fmla="*/ 101600 w 5708651"/>
                <a:gd name="connsiteY30" fmla="*/ 5143500 h 5257800"/>
                <a:gd name="connsiteX31" fmla="*/ 76200 w 5708651"/>
                <a:gd name="connsiteY31" fmla="*/ 5181600 h 5257800"/>
                <a:gd name="connsiteX32" fmla="*/ 38100 w 5708651"/>
                <a:gd name="connsiteY32" fmla="*/ 5207000 h 5257800"/>
                <a:gd name="connsiteX33" fmla="*/ 0 w 5708651"/>
                <a:gd name="connsiteY33"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2184400 w 5708651"/>
                <a:gd name="connsiteY4" fmla="*/ 4051300 h 5257800"/>
                <a:gd name="connsiteX5" fmla="*/ 2044700 w 5708651"/>
                <a:gd name="connsiteY5" fmla="*/ 4076700 h 5257800"/>
                <a:gd name="connsiteX6" fmla="*/ 1993900 w 5708651"/>
                <a:gd name="connsiteY6" fmla="*/ 4089400 h 5257800"/>
                <a:gd name="connsiteX7" fmla="*/ 1892300 w 5708651"/>
                <a:gd name="connsiteY7" fmla="*/ 4102100 h 5257800"/>
                <a:gd name="connsiteX8" fmla="*/ 1714500 w 5708651"/>
                <a:gd name="connsiteY8" fmla="*/ 4127500 h 5257800"/>
                <a:gd name="connsiteX9" fmla="*/ 1676400 w 5708651"/>
                <a:gd name="connsiteY9" fmla="*/ 4152900 h 5257800"/>
                <a:gd name="connsiteX10" fmla="*/ 1549400 w 5708651"/>
                <a:gd name="connsiteY10" fmla="*/ 4165600 h 5257800"/>
                <a:gd name="connsiteX11" fmla="*/ 1333500 w 5708651"/>
                <a:gd name="connsiteY11" fmla="*/ 4203700 h 5257800"/>
                <a:gd name="connsiteX12" fmla="*/ 1130300 w 5708651"/>
                <a:gd name="connsiteY12" fmla="*/ 4229100 h 5257800"/>
                <a:gd name="connsiteX13" fmla="*/ 1079500 w 5708651"/>
                <a:gd name="connsiteY13" fmla="*/ 4241800 h 5257800"/>
                <a:gd name="connsiteX14" fmla="*/ 1003300 w 5708651"/>
                <a:gd name="connsiteY14" fmla="*/ 4254500 h 5257800"/>
                <a:gd name="connsiteX15" fmla="*/ 927100 w 5708651"/>
                <a:gd name="connsiteY15" fmla="*/ 4279900 h 5257800"/>
                <a:gd name="connsiteX16" fmla="*/ 838200 w 5708651"/>
                <a:gd name="connsiteY16" fmla="*/ 4343400 h 5257800"/>
                <a:gd name="connsiteX17" fmla="*/ 749300 w 5708651"/>
                <a:gd name="connsiteY17" fmla="*/ 4406900 h 5257800"/>
                <a:gd name="connsiteX18" fmla="*/ 711200 w 5708651"/>
                <a:gd name="connsiteY18" fmla="*/ 4419600 h 5257800"/>
                <a:gd name="connsiteX19" fmla="*/ 635000 w 5708651"/>
                <a:gd name="connsiteY19" fmla="*/ 4483100 h 5257800"/>
                <a:gd name="connsiteX20" fmla="*/ 584200 w 5708651"/>
                <a:gd name="connsiteY20" fmla="*/ 4521200 h 5257800"/>
                <a:gd name="connsiteX21" fmla="*/ 508000 w 5708651"/>
                <a:gd name="connsiteY21" fmla="*/ 4572000 h 5257800"/>
                <a:gd name="connsiteX22" fmla="*/ 457200 w 5708651"/>
                <a:gd name="connsiteY22" fmla="*/ 4622800 h 5257800"/>
                <a:gd name="connsiteX23" fmla="*/ 381000 w 5708651"/>
                <a:gd name="connsiteY23" fmla="*/ 4699000 h 5257800"/>
                <a:gd name="connsiteX24" fmla="*/ 330200 w 5708651"/>
                <a:gd name="connsiteY24" fmla="*/ 4775200 h 5257800"/>
                <a:gd name="connsiteX25" fmla="*/ 317500 w 5708651"/>
                <a:gd name="connsiteY25" fmla="*/ 4813300 h 5257800"/>
                <a:gd name="connsiteX26" fmla="*/ 279400 w 5708651"/>
                <a:gd name="connsiteY26" fmla="*/ 4851400 h 5257800"/>
                <a:gd name="connsiteX27" fmla="*/ 228600 w 5708651"/>
                <a:gd name="connsiteY27" fmla="*/ 4927600 h 5257800"/>
                <a:gd name="connsiteX28" fmla="*/ 165100 w 5708651"/>
                <a:gd name="connsiteY28" fmla="*/ 5016500 h 5257800"/>
                <a:gd name="connsiteX29" fmla="*/ 101600 w 5708651"/>
                <a:gd name="connsiteY29" fmla="*/ 5143500 h 5257800"/>
                <a:gd name="connsiteX30" fmla="*/ 76200 w 5708651"/>
                <a:gd name="connsiteY30" fmla="*/ 5181600 h 5257800"/>
                <a:gd name="connsiteX31" fmla="*/ 38100 w 5708651"/>
                <a:gd name="connsiteY31" fmla="*/ 5207000 h 5257800"/>
                <a:gd name="connsiteX32" fmla="*/ 0 w 5708651"/>
                <a:gd name="connsiteY32"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2044700 w 5708651"/>
                <a:gd name="connsiteY4" fmla="*/ 4076700 h 5257800"/>
                <a:gd name="connsiteX5" fmla="*/ 1993900 w 5708651"/>
                <a:gd name="connsiteY5" fmla="*/ 4089400 h 5257800"/>
                <a:gd name="connsiteX6" fmla="*/ 1892300 w 5708651"/>
                <a:gd name="connsiteY6" fmla="*/ 4102100 h 5257800"/>
                <a:gd name="connsiteX7" fmla="*/ 1714500 w 5708651"/>
                <a:gd name="connsiteY7" fmla="*/ 4127500 h 5257800"/>
                <a:gd name="connsiteX8" fmla="*/ 1676400 w 5708651"/>
                <a:gd name="connsiteY8" fmla="*/ 4152900 h 5257800"/>
                <a:gd name="connsiteX9" fmla="*/ 1549400 w 5708651"/>
                <a:gd name="connsiteY9" fmla="*/ 4165600 h 5257800"/>
                <a:gd name="connsiteX10" fmla="*/ 1333500 w 5708651"/>
                <a:gd name="connsiteY10" fmla="*/ 4203700 h 5257800"/>
                <a:gd name="connsiteX11" fmla="*/ 1130300 w 5708651"/>
                <a:gd name="connsiteY11" fmla="*/ 4229100 h 5257800"/>
                <a:gd name="connsiteX12" fmla="*/ 1079500 w 5708651"/>
                <a:gd name="connsiteY12" fmla="*/ 4241800 h 5257800"/>
                <a:gd name="connsiteX13" fmla="*/ 1003300 w 5708651"/>
                <a:gd name="connsiteY13" fmla="*/ 4254500 h 5257800"/>
                <a:gd name="connsiteX14" fmla="*/ 927100 w 5708651"/>
                <a:gd name="connsiteY14" fmla="*/ 4279900 h 5257800"/>
                <a:gd name="connsiteX15" fmla="*/ 838200 w 5708651"/>
                <a:gd name="connsiteY15" fmla="*/ 4343400 h 5257800"/>
                <a:gd name="connsiteX16" fmla="*/ 749300 w 5708651"/>
                <a:gd name="connsiteY16" fmla="*/ 4406900 h 5257800"/>
                <a:gd name="connsiteX17" fmla="*/ 711200 w 5708651"/>
                <a:gd name="connsiteY17" fmla="*/ 4419600 h 5257800"/>
                <a:gd name="connsiteX18" fmla="*/ 635000 w 5708651"/>
                <a:gd name="connsiteY18" fmla="*/ 4483100 h 5257800"/>
                <a:gd name="connsiteX19" fmla="*/ 584200 w 5708651"/>
                <a:gd name="connsiteY19" fmla="*/ 4521200 h 5257800"/>
                <a:gd name="connsiteX20" fmla="*/ 508000 w 5708651"/>
                <a:gd name="connsiteY20" fmla="*/ 4572000 h 5257800"/>
                <a:gd name="connsiteX21" fmla="*/ 457200 w 5708651"/>
                <a:gd name="connsiteY21" fmla="*/ 4622800 h 5257800"/>
                <a:gd name="connsiteX22" fmla="*/ 381000 w 5708651"/>
                <a:gd name="connsiteY22" fmla="*/ 4699000 h 5257800"/>
                <a:gd name="connsiteX23" fmla="*/ 330200 w 5708651"/>
                <a:gd name="connsiteY23" fmla="*/ 4775200 h 5257800"/>
                <a:gd name="connsiteX24" fmla="*/ 317500 w 5708651"/>
                <a:gd name="connsiteY24" fmla="*/ 4813300 h 5257800"/>
                <a:gd name="connsiteX25" fmla="*/ 279400 w 5708651"/>
                <a:gd name="connsiteY25" fmla="*/ 4851400 h 5257800"/>
                <a:gd name="connsiteX26" fmla="*/ 228600 w 5708651"/>
                <a:gd name="connsiteY26" fmla="*/ 4927600 h 5257800"/>
                <a:gd name="connsiteX27" fmla="*/ 165100 w 5708651"/>
                <a:gd name="connsiteY27" fmla="*/ 5016500 h 5257800"/>
                <a:gd name="connsiteX28" fmla="*/ 101600 w 5708651"/>
                <a:gd name="connsiteY28" fmla="*/ 5143500 h 5257800"/>
                <a:gd name="connsiteX29" fmla="*/ 76200 w 5708651"/>
                <a:gd name="connsiteY29" fmla="*/ 5181600 h 5257800"/>
                <a:gd name="connsiteX30" fmla="*/ 38100 w 5708651"/>
                <a:gd name="connsiteY30" fmla="*/ 5207000 h 5257800"/>
                <a:gd name="connsiteX31" fmla="*/ 0 w 5708651"/>
                <a:gd name="connsiteY31"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993900 w 5708651"/>
                <a:gd name="connsiteY4" fmla="*/ 4089400 h 5257800"/>
                <a:gd name="connsiteX5" fmla="*/ 1892300 w 5708651"/>
                <a:gd name="connsiteY5" fmla="*/ 4102100 h 5257800"/>
                <a:gd name="connsiteX6" fmla="*/ 1714500 w 5708651"/>
                <a:gd name="connsiteY6" fmla="*/ 4127500 h 5257800"/>
                <a:gd name="connsiteX7" fmla="*/ 1676400 w 5708651"/>
                <a:gd name="connsiteY7" fmla="*/ 4152900 h 5257800"/>
                <a:gd name="connsiteX8" fmla="*/ 1549400 w 5708651"/>
                <a:gd name="connsiteY8" fmla="*/ 4165600 h 5257800"/>
                <a:gd name="connsiteX9" fmla="*/ 1333500 w 5708651"/>
                <a:gd name="connsiteY9" fmla="*/ 4203700 h 5257800"/>
                <a:gd name="connsiteX10" fmla="*/ 1130300 w 5708651"/>
                <a:gd name="connsiteY10" fmla="*/ 4229100 h 5257800"/>
                <a:gd name="connsiteX11" fmla="*/ 1079500 w 5708651"/>
                <a:gd name="connsiteY11" fmla="*/ 4241800 h 5257800"/>
                <a:gd name="connsiteX12" fmla="*/ 1003300 w 5708651"/>
                <a:gd name="connsiteY12" fmla="*/ 4254500 h 5257800"/>
                <a:gd name="connsiteX13" fmla="*/ 927100 w 5708651"/>
                <a:gd name="connsiteY13" fmla="*/ 4279900 h 5257800"/>
                <a:gd name="connsiteX14" fmla="*/ 838200 w 5708651"/>
                <a:gd name="connsiteY14" fmla="*/ 4343400 h 5257800"/>
                <a:gd name="connsiteX15" fmla="*/ 749300 w 5708651"/>
                <a:gd name="connsiteY15" fmla="*/ 4406900 h 5257800"/>
                <a:gd name="connsiteX16" fmla="*/ 711200 w 5708651"/>
                <a:gd name="connsiteY16" fmla="*/ 4419600 h 5257800"/>
                <a:gd name="connsiteX17" fmla="*/ 635000 w 5708651"/>
                <a:gd name="connsiteY17" fmla="*/ 4483100 h 5257800"/>
                <a:gd name="connsiteX18" fmla="*/ 584200 w 5708651"/>
                <a:gd name="connsiteY18" fmla="*/ 4521200 h 5257800"/>
                <a:gd name="connsiteX19" fmla="*/ 508000 w 5708651"/>
                <a:gd name="connsiteY19" fmla="*/ 4572000 h 5257800"/>
                <a:gd name="connsiteX20" fmla="*/ 457200 w 5708651"/>
                <a:gd name="connsiteY20" fmla="*/ 4622800 h 5257800"/>
                <a:gd name="connsiteX21" fmla="*/ 381000 w 5708651"/>
                <a:gd name="connsiteY21" fmla="*/ 4699000 h 5257800"/>
                <a:gd name="connsiteX22" fmla="*/ 330200 w 5708651"/>
                <a:gd name="connsiteY22" fmla="*/ 4775200 h 5257800"/>
                <a:gd name="connsiteX23" fmla="*/ 317500 w 5708651"/>
                <a:gd name="connsiteY23" fmla="*/ 4813300 h 5257800"/>
                <a:gd name="connsiteX24" fmla="*/ 279400 w 5708651"/>
                <a:gd name="connsiteY24" fmla="*/ 4851400 h 5257800"/>
                <a:gd name="connsiteX25" fmla="*/ 228600 w 5708651"/>
                <a:gd name="connsiteY25" fmla="*/ 4927600 h 5257800"/>
                <a:gd name="connsiteX26" fmla="*/ 165100 w 5708651"/>
                <a:gd name="connsiteY26" fmla="*/ 5016500 h 5257800"/>
                <a:gd name="connsiteX27" fmla="*/ 101600 w 5708651"/>
                <a:gd name="connsiteY27" fmla="*/ 5143500 h 5257800"/>
                <a:gd name="connsiteX28" fmla="*/ 76200 w 5708651"/>
                <a:gd name="connsiteY28" fmla="*/ 5181600 h 5257800"/>
                <a:gd name="connsiteX29" fmla="*/ 38100 w 5708651"/>
                <a:gd name="connsiteY29" fmla="*/ 5207000 h 5257800"/>
                <a:gd name="connsiteX30" fmla="*/ 0 w 5708651"/>
                <a:gd name="connsiteY30"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892300 w 5708651"/>
                <a:gd name="connsiteY4" fmla="*/ 4102100 h 5257800"/>
                <a:gd name="connsiteX5" fmla="*/ 1714500 w 5708651"/>
                <a:gd name="connsiteY5" fmla="*/ 4127500 h 5257800"/>
                <a:gd name="connsiteX6" fmla="*/ 1676400 w 5708651"/>
                <a:gd name="connsiteY6" fmla="*/ 4152900 h 5257800"/>
                <a:gd name="connsiteX7" fmla="*/ 1549400 w 5708651"/>
                <a:gd name="connsiteY7" fmla="*/ 4165600 h 5257800"/>
                <a:gd name="connsiteX8" fmla="*/ 1333500 w 5708651"/>
                <a:gd name="connsiteY8" fmla="*/ 4203700 h 5257800"/>
                <a:gd name="connsiteX9" fmla="*/ 1130300 w 5708651"/>
                <a:gd name="connsiteY9" fmla="*/ 4229100 h 5257800"/>
                <a:gd name="connsiteX10" fmla="*/ 1079500 w 5708651"/>
                <a:gd name="connsiteY10" fmla="*/ 4241800 h 5257800"/>
                <a:gd name="connsiteX11" fmla="*/ 1003300 w 5708651"/>
                <a:gd name="connsiteY11" fmla="*/ 4254500 h 5257800"/>
                <a:gd name="connsiteX12" fmla="*/ 927100 w 5708651"/>
                <a:gd name="connsiteY12" fmla="*/ 4279900 h 5257800"/>
                <a:gd name="connsiteX13" fmla="*/ 838200 w 5708651"/>
                <a:gd name="connsiteY13" fmla="*/ 4343400 h 5257800"/>
                <a:gd name="connsiteX14" fmla="*/ 749300 w 5708651"/>
                <a:gd name="connsiteY14" fmla="*/ 4406900 h 5257800"/>
                <a:gd name="connsiteX15" fmla="*/ 711200 w 5708651"/>
                <a:gd name="connsiteY15" fmla="*/ 4419600 h 5257800"/>
                <a:gd name="connsiteX16" fmla="*/ 635000 w 5708651"/>
                <a:gd name="connsiteY16" fmla="*/ 4483100 h 5257800"/>
                <a:gd name="connsiteX17" fmla="*/ 584200 w 5708651"/>
                <a:gd name="connsiteY17" fmla="*/ 4521200 h 5257800"/>
                <a:gd name="connsiteX18" fmla="*/ 508000 w 5708651"/>
                <a:gd name="connsiteY18" fmla="*/ 4572000 h 5257800"/>
                <a:gd name="connsiteX19" fmla="*/ 457200 w 5708651"/>
                <a:gd name="connsiteY19" fmla="*/ 4622800 h 5257800"/>
                <a:gd name="connsiteX20" fmla="*/ 381000 w 5708651"/>
                <a:gd name="connsiteY20" fmla="*/ 4699000 h 5257800"/>
                <a:gd name="connsiteX21" fmla="*/ 330200 w 5708651"/>
                <a:gd name="connsiteY21" fmla="*/ 4775200 h 5257800"/>
                <a:gd name="connsiteX22" fmla="*/ 317500 w 5708651"/>
                <a:gd name="connsiteY22" fmla="*/ 4813300 h 5257800"/>
                <a:gd name="connsiteX23" fmla="*/ 279400 w 5708651"/>
                <a:gd name="connsiteY23" fmla="*/ 4851400 h 5257800"/>
                <a:gd name="connsiteX24" fmla="*/ 228600 w 5708651"/>
                <a:gd name="connsiteY24" fmla="*/ 4927600 h 5257800"/>
                <a:gd name="connsiteX25" fmla="*/ 165100 w 5708651"/>
                <a:gd name="connsiteY25" fmla="*/ 5016500 h 5257800"/>
                <a:gd name="connsiteX26" fmla="*/ 101600 w 5708651"/>
                <a:gd name="connsiteY26" fmla="*/ 5143500 h 5257800"/>
                <a:gd name="connsiteX27" fmla="*/ 76200 w 5708651"/>
                <a:gd name="connsiteY27" fmla="*/ 5181600 h 5257800"/>
                <a:gd name="connsiteX28" fmla="*/ 38100 w 5708651"/>
                <a:gd name="connsiteY28" fmla="*/ 5207000 h 5257800"/>
                <a:gd name="connsiteX29" fmla="*/ 0 w 5708651"/>
                <a:gd name="connsiteY29"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714500 w 5708651"/>
                <a:gd name="connsiteY4" fmla="*/ 4127500 h 5257800"/>
                <a:gd name="connsiteX5" fmla="*/ 1676400 w 5708651"/>
                <a:gd name="connsiteY5" fmla="*/ 4152900 h 5257800"/>
                <a:gd name="connsiteX6" fmla="*/ 1549400 w 5708651"/>
                <a:gd name="connsiteY6" fmla="*/ 4165600 h 5257800"/>
                <a:gd name="connsiteX7" fmla="*/ 1333500 w 5708651"/>
                <a:gd name="connsiteY7" fmla="*/ 4203700 h 5257800"/>
                <a:gd name="connsiteX8" fmla="*/ 1130300 w 5708651"/>
                <a:gd name="connsiteY8" fmla="*/ 4229100 h 5257800"/>
                <a:gd name="connsiteX9" fmla="*/ 1079500 w 5708651"/>
                <a:gd name="connsiteY9" fmla="*/ 4241800 h 5257800"/>
                <a:gd name="connsiteX10" fmla="*/ 1003300 w 5708651"/>
                <a:gd name="connsiteY10" fmla="*/ 4254500 h 5257800"/>
                <a:gd name="connsiteX11" fmla="*/ 927100 w 5708651"/>
                <a:gd name="connsiteY11" fmla="*/ 4279900 h 5257800"/>
                <a:gd name="connsiteX12" fmla="*/ 838200 w 5708651"/>
                <a:gd name="connsiteY12" fmla="*/ 4343400 h 5257800"/>
                <a:gd name="connsiteX13" fmla="*/ 749300 w 5708651"/>
                <a:gd name="connsiteY13" fmla="*/ 4406900 h 5257800"/>
                <a:gd name="connsiteX14" fmla="*/ 711200 w 5708651"/>
                <a:gd name="connsiteY14" fmla="*/ 4419600 h 5257800"/>
                <a:gd name="connsiteX15" fmla="*/ 635000 w 5708651"/>
                <a:gd name="connsiteY15" fmla="*/ 4483100 h 5257800"/>
                <a:gd name="connsiteX16" fmla="*/ 584200 w 5708651"/>
                <a:gd name="connsiteY16" fmla="*/ 4521200 h 5257800"/>
                <a:gd name="connsiteX17" fmla="*/ 508000 w 5708651"/>
                <a:gd name="connsiteY17" fmla="*/ 4572000 h 5257800"/>
                <a:gd name="connsiteX18" fmla="*/ 457200 w 5708651"/>
                <a:gd name="connsiteY18" fmla="*/ 4622800 h 5257800"/>
                <a:gd name="connsiteX19" fmla="*/ 381000 w 5708651"/>
                <a:gd name="connsiteY19" fmla="*/ 4699000 h 5257800"/>
                <a:gd name="connsiteX20" fmla="*/ 330200 w 5708651"/>
                <a:gd name="connsiteY20" fmla="*/ 4775200 h 5257800"/>
                <a:gd name="connsiteX21" fmla="*/ 317500 w 5708651"/>
                <a:gd name="connsiteY21" fmla="*/ 4813300 h 5257800"/>
                <a:gd name="connsiteX22" fmla="*/ 279400 w 5708651"/>
                <a:gd name="connsiteY22" fmla="*/ 4851400 h 5257800"/>
                <a:gd name="connsiteX23" fmla="*/ 228600 w 5708651"/>
                <a:gd name="connsiteY23" fmla="*/ 4927600 h 5257800"/>
                <a:gd name="connsiteX24" fmla="*/ 165100 w 5708651"/>
                <a:gd name="connsiteY24" fmla="*/ 5016500 h 5257800"/>
                <a:gd name="connsiteX25" fmla="*/ 101600 w 5708651"/>
                <a:gd name="connsiteY25" fmla="*/ 5143500 h 5257800"/>
                <a:gd name="connsiteX26" fmla="*/ 76200 w 5708651"/>
                <a:gd name="connsiteY26" fmla="*/ 5181600 h 5257800"/>
                <a:gd name="connsiteX27" fmla="*/ 38100 w 5708651"/>
                <a:gd name="connsiteY27" fmla="*/ 5207000 h 5257800"/>
                <a:gd name="connsiteX28" fmla="*/ 0 w 5708651"/>
                <a:gd name="connsiteY28"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714500 w 5708651"/>
                <a:gd name="connsiteY4" fmla="*/ 4127500 h 5257800"/>
                <a:gd name="connsiteX5" fmla="*/ 1676400 w 5708651"/>
                <a:gd name="connsiteY5" fmla="*/ 4152900 h 5257800"/>
                <a:gd name="connsiteX6" fmla="*/ 1549400 w 5708651"/>
                <a:gd name="connsiteY6" fmla="*/ 4165600 h 5257800"/>
                <a:gd name="connsiteX7" fmla="*/ 1333500 w 5708651"/>
                <a:gd name="connsiteY7" fmla="*/ 4203700 h 5257800"/>
                <a:gd name="connsiteX8" fmla="*/ 1130300 w 5708651"/>
                <a:gd name="connsiteY8" fmla="*/ 4229100 h 5257800"/>
                <a:gd name="connsiteX9" fmla="*/ 1079500 w 5708651"/>
                <a:gd name="connsiteY9" fmla="*/ 4241800 h 5257800"/>
                <a:gd name="connsiteX10" fmla="*/ 1003300 w 5708651"/>
                <a:gd name="connsiteY10" fmla="*/ 4254500 h 5257800"/>
                <a:gd name="connsiteX11" fmla="*/ 927100 w 5708651"/>
                <a:gd name="connsiteY11" fmla="*/ 4279900 h 5257800"/>
                <a:gd name="connsiteX12" fmla="*/ 838200 w 5708651"/>
                <a:gd name="connsiteY12" fmla="*/ 4343400 h 5257800"/>
                <a:gd name="connsiteX13" fmla="*/ 749300 w 5708651"/>
                <a:gd name="connsiteY13" fmla="*/ 4406900 h 5257800"/>
                <a:gd name="connsiteX14" fmla="*/ 711200 w 5708651"/>
                <a:gd name="connsiteY14" fmla="*/ 4419600 h 5257800"/>
                <a:gd name="connsiteX15" fmla="*/ 635000 w 5708651"/>
                <a:gd name="connsiteY15" fmla="*/ 4483100 h 5257800"/>
                <a:gd name="connsiteX16" fmla="*/ 584200 w 5708651"/>
                <a:gd name="connsiteY16" fmla="*/ 4521200 h 5257800"/>
                <a:gd name="connsiteX17" fmla="*/ 508000 w 5708651"/>
                <a:gd name="connsiteY17" fmla="*/ 4572000 h 5257800"/>
                <a:gd name="connsiteX18" fmla="*/ 457200 w 5708651"/>
                <a:gd name="connsiteY18" fmla="*/ 4622800 h 5257800"/>
                <a:gd name="connsiteX19" fmla="*/ 381000 w 5708651"/>
                <a:gd name="connsiteY19" fmla="*/ 4699000 h 5257800"/>
                <a:gd name="connsiteX20" fmla="*/ 330200 w 5708651"/>
                <a:gd name="connsiteY20" fmla="*/ 4775200 h 5257800"/>
                <a:gd name="connsiteX21" fmla="*/ 317500 w 5708651"/>
                <a:gd name="connsiteY21" fmla="*/ 4813300 h 5257800"/>
                <a:gd name="connsiteX22" fmla="*/ 279400 w 5708651"/>
                <a:gd name="connsiteY22" fmla="*/ 4851400 h 5257800"/>
                <a:gd name="connsiteX23" fmla="*/ 228600 w 5708651"/>
                <a:gd name="connsiteY23" fmla="*/ 4927600 h 5257800"/>
                <a:gd name="connsiteX24" fmla="*/ 165100 w 5708651"/>
                <a:gd name="connsiteY24" fmla="*/ 5016500 h 5257800"/>
                <a:gd name="connsiteX25" fmla="*/ 101600 w 5708651"/>
                <a:gd name="connsiteY25" fmla="*/ 5143500 h 5257800"/>
                <a:gd name="connsiteX26" fmla="*/ 76200 w 5708651"/>
                <a:gd name="connsiteY26" fmla="*/ 5181600 h 5257800"/>
                <a:gd name="connsiteX27" fmla="*/ 38100 w 5708651"/>
                <a:gd name="connsiteY27" fmla="*/ 5207000 h 5257800"/>
                <a:gd name="connsiteX28" fmla="*/ 0 w 5708651"/>
                <a:gd name="connsiteY28"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714500 w 5708651"/>
                <a:gd name="connsiteY4" fmla="*/ 4127500 h 5257800"/>
                <a:gd name="connsiteX5" fmla="*/ 1549400 w 5708651"/>
                <a:gd name="connsiteY5" fmla="*/ 4165600 h 5257800"/>
                <a:gd name="connsiteX6" fmla="*/ 1333500 w 5708651"/>
                <a:gd name="connsiteY6" fmla="*/ 4203700 h 5257800"/>
                <a:gd name="connsiteX7" fmla="*/ 1130300 w 5708651"/>
                <a:gd name="connsiteY7" fmla="*/ 4229100 h 5257800"/>
                <a:gd name="connsiteX8" fmla="*/ 1079500 w 5708651"/>
                <a:gd name="connsiteY8" fmla="*/ 4241800 h 5257800"/>
                <a:gd name="connsiteX9" fmla="*/ 1003300 w 5708651"/>
                <a:gd name="connsiteY9" fmla="*/ 4254500 h 5257800"/>
                <a:gd name="connsiteX10" fmla="*/ 927100 w 5708651"/>
                <a:gd name="connsiteY10" fmla="*/ 4279900 h 5257800"/>
                <a:gd name="connsiteX11" fmla="*/ 838200 w 5708651"/>
                <a:gd name="connsiteY11" fmla="*/ 4343400 h 5257800"/>
                <a:gd name="connsiteX12" fmla="*/ 749300 w 5708651"/>
                <a:gd name="connsiteY12" fmla="*/ 4406900 h 5257800"/>
                <a:gd name="connsiteX13" fmla="*/ 711200 w 5708651"/>
                <a:gd name="connsiteY13" fmla="*/ 4419600 h 5257800"/>
                <a:gd name="connsiteX14" fmla="*/ 635000 w 5708651"/>
                <a:gd name="connsiteY14" fmla="*/ 4483100 h 5257800"/>
                <a:gd name="connsiteX15" fmla="*/ 584200 w 5708651"/>
                <a:gd name="connsiteY15" fmla="*/ 4521200 h 5257800"/>
                <a:gd name="connsiteX16" fmla="*/ 508000 w 5708651"/>
                <a:gd name="connsiteY16" fmla="*/ 4572000 h 5257800"/>
                <a:gd name="connsiteX17" fmla="*/ 457200 w 5708651"/>
                <a:gd name="connsiteY17" fmla="*/ 4622800 h 5257800"/>
                <a:gd name="connsiteX18" fmla="*/ 381000 w 5708651"/>
                <a:gd name="connsiteY18" fmla="*/ 4699000 h 5257800"/>
                <a:gd name="connsiteX19" fmla="*/ 330200 w 5708651"/>
                <a:gd name="connsiteY19" fmla="*/ 4775200 h 5257800"/>
                <a:gd name="connsiteX20" fmla="*/ 317500 w 5708651"/>
                <a:gd name="connsiteY20" fmla="*/ 4813300 h 5257800"/>
                <a:gd name="connsiteX21" fmla="*/ 279400 w 5708651"/>
                <a:gd name="connsiteY21" fmla="*/ 4851400 h 5257800"/>
                <a:gd name="connsiteX22" fmla="*/ 228600 w 5708651"/>
                <a:gd name="connsiteY22" fmla="*/ 4927600 h 5257800"/>
                <a:gd name="connsiteX23" fmla="*/ 165100 w 5708651"/>
                <a:gd name="connsiteY23" fmla="*/ 5016500 h 5257800"/>
                <a:gd name="connsiteX24" fmla="*/ 101600 w 5708651"/>
                <a:gd name="connsiteY24" fmla="*/ 5143500 h 5257800"/>
                <a:gd name="connsiteX25" fmla="*/ 76200 w 5708651"/>
                <a:gd name="connsiteY25" fmla="*/ 5181600 h 5257800"/>
                <a:gd name="connsiteX26" fmla="*/ 38100 w 5708651"/>
                <a:gd name="connsiteY26" fmla="*/ 5207000 h 5257800"/>
                <a:gd name="connsiteX27" fmla="*/ 0 w 5708651"/>
                <a:gd name="connsiteY27"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549400 w 5708651"/>
                <a:gd name="connsiteY4" fmla="*/ 4165600 h 5257800"/>
                <a:gd name="connsiteX5" fmla="*/ 1333500 w 5708651"/>
                <a:gd name="connsiteY5" fmla="*/ 4203700 h 5257800"/>
                <a:gd name="connsiteX6" fmla="*/ 1130300 w 5708651"/>
                <a:gd name="connsiteY6" fmla="*/ 4229100 h 5257800"/>
                <a:gd name="connsiteX7" fmla="*/ 1079500 w 5708651"/>
                <a:gd name="connsiteY7" fmla="*/ 4241800 h 5257800"/>
                <a:gd name="connsiteX8" fmla="*/ 1003300 w 5708651"/>
                <a:gd name="connsiteY8" fmla="*/ 4254500 h 5257800"/>
                <a:gd name="connsiteX9" fmla="*/ 927100 w 5708651"/>
                <a:gd name="connsiteY9" fmla="*/ 4279900 h 5257800"/>
                <a:gd name="connsiteX10" fmla="*/ 838200 w 5708651"/>
                <a:gd name="connsiteY10" fmla="*/ 4343400 h 5257800"/>
                <a:gd name="connsiteX11" fmla="*/ 749300 w 5708651"/>
                <a:gd name="connsiteY11" fmla="*/ 4406900 h 5257800"/>
                <a:gd name="connsiteX12" fmla="*/ 711200 w 5708651"/>
                <a:gd name="connsiteY12" fmla="*/ 4419600 h 5257800"/>
                <a:gd name="connsiteX13" fmla="*/ 635000 w 5708651"/>
                <a:gd name="connsiteY13" fmla="*/ 4483100 h 5257800"/>
                <a:gd name="connsiteX14" fmla="*/ 584200 w 5708651"/>
                <a:gd name="connsiteY14" fmla="*/ 4521200 h 5257800"/>
                <a:gd name="connsiteX15" fmla="*/ 508000 w 5708651"/>
                <a:gd name="connsiteY15" fmla="*/ 4572000 h 5257800"/>
                <a:gd name="connsiteX16" fmla="*/ 457200 w 5708651"/>
                <a:gd name="connsiteY16" fmla="*/ 4622800 h 5257800"/>
                <a:gd name="connsiteX17" fmla="*/ 381000 w 5708651"/>
                <a:gd name="connsiteY17" fmla="*/ 4699000 h 5257800"/>
                <a:gd name="connsiteX18" fmla="*/ 330200 w 5708651"/>
                <a:gd name="connsiteY18" fmla="*/ 4775200 h 5257800"/>
                <a:gd name="connsiteX19" fmla="*/ 317500 w 5708651"/>
                <a:gd name="connsiteY19" fmla="*/ 4813300 h 5257800"/>
                <a:gd name="connsiteX20" fmla="*/ 279400 w 5708651"/>
                <a:gd name="connsiteY20" fmla="*/ 4851400 h 5257800"/>
                <a:gd name="connsiteX21" fmla="*/ 228600 w 5708651"/>
                <a:gd name="connsiteY21" fmla="*/ 4927600 h 5257800"/>
                <a:gd name="connsiteX22" fmla="*/ 165100 w 5708651"/>
                <a:gd name="connsiteY22" fmla="*/ 5016500 h 5257800"/>
                <a:gd name="connsiteX23" fmla="*/ 101600 w 5708651"/>
                <a:gd name="connsiteY23" fmla="*/ 5143500 h 5257800"/>
                <a:gd name="connsiteX24" fmla="*/ 76200 w 5708651"/>
                <a:gd name="connsiteY24" fmla="*/ 5181600 h 5257800"/>
                <a:gd name="connsiteX25" fmla="*/ 38100 w 5708651"/>
                <a:gd name="connsiteY25" fmla="*/ 5207000 h 5257800"/>
                <a:gd name="connsiteX26" fmla="*/ 0 w 5708651"/>
                <a:gd name="connsiteY26"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333500 w 5708651"/>
                <a:gd name="connsiteY4" fmla="*/ 4203700 h 5257800"/>
                <a:gd name="connsiteX5" fmla="*/ 1130300 w 5708651"/>
                <a:gd name="connsiteY5" fmla="*/ 4229100 h 5257800"/>
                <a:gd name="connsiteX6" fmla="*/ 1079500 w 5708651"/>
                <a:gd name="connsiteY6" fmla="*/ 4241800 h 5257800"/>
                <a:gd name="connsiteX7" fmla="*/ 1003300 w 5708651"/>
                <a:gd name="connsiteY7" fmla="*/ 4254500 h 5257800"/>
                <a:gd name="connsiteX8" fmla="*/ 927100 w 5708651"/>
                <a:gd name="connsiteY8" fmla="*/ 4279900 h 5257800"/>
                <a:gd name="connsiteX9" fmla="*/ 838200 w 5708651"/>
                <a:gd name="connsiteY9" fmla="*/ 4343400 h 5257800"/>
                <a:gd name="connsiteX10" fmla="*/ 749300 w 5708651"/>
                <a:gd name="connsiteY10" fmla="*/ 4406900 h 5257800"/>
                <a:gd name="connsiteX11" fmla="*/ 711200 w 5708651"/>
                <a:gd name="connsiteY11" fmla="*/ 4419600 h 5257800"/>
                <a:gd name="connsiteX12" fmla="*/ 635000 w 5708651"/>
                <a:gd name="connsiteY12" fmla="*/ 4483100 h 5257800"/>
                <a:gd name="connsiteX13" fmla="*/ 584200 w 5708651"/>
                <a:gd name="connsiteY13" fmla="*/ 4521200 h 5257800"/>
                <a:gd name="connsiteX14" fmla="*/ 508000 w 5708651"/>
                <a:gd name="connsiteY14" fmla="*/ 4572000 h 5257800"/>
                <a:gd name="connsiteX15" fmla="*/ 457200 w 5708651"/>
                <a:gd name="connsiteY15" fmla="*/ 4622800 h 5257800"/>
                <a:gd name="connsiteX16" fmla="*/ 381000 w 5708651"/>
                <a:gd name="connsiteY16" fmla="*/ 4699000 h 5257800"/>
                <a:gd name="connsiteX17" fmla="*/ 330200 w 5708651"/>
                <a:gd name="connsiteY17" fmla="*/ 4775200 h 5257800"/>
                <a:gd name="connsiteX18" fmla="*/ 317500 w 5708651"/>
                <a:gd name="connsiteY18" fmla="*/ 4813300 h 5257800"/>
                <a:gd name="connsiteX19" fmla="*/ 279400 w 5708651"/>
                <a:gd name="connsiteY19" fmla="*/ 4851400 h 5257800"/>
                <a:gd name="connsiteX20" fmla="*/ 228600 w 5708651"/>
                <a:gd name="connsiteY20" fmla="*/ 4927600 h 5257800"/>
                <a:gd name="connsiteX21" fmla="*/ 165100 w 5708651"/>
                <a:gd name="connsiteY21" fmla="*/ 5016500 h 5257800"/>
                <a:gd name="connsiteX22" fmla="*/ 101600 w 5708651"/>
                <a:gd name="connsiteY22" fmla="*/ 5143500 h 5257800"/>
                <a:gd name="connsiteX23" fmla="*/ 76200 w 5708651"/>
                <a:gd name="connsiteY23" fmla="*/ 5181600 h 5257800"/>
                <a:gd name="connsiteX24" fmla="*/ 38100 w 5708651"/>
                <a:gd name="connsiteY24" fmla="*/ 5207000 h 5257800"/>
                <a:gd name="connsiteX25" fmla="*/ 0 w 5708651"/>
                <a:gd name="connsiteY25"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130300 w 5708651"/>
                <a:gd name="connsiteY4" fmla="*/ 4229100 h 5257800"/>
                <a:gd name="connsiteX5" fmla="*/ 1079500 w 5708651"/>
                <a:gd name="connsiteY5" fmla="*/ 4241800 h 5257800"/>
                <a:gd name="connsiteX6" fmla="*/ 1003300 w 5708651"/>
                <a:gd name="connsiteY6" fmla="*/ 4254500 h 5257800"/>
                <a:gd name="connsiteX7" fmla="*/ 927100 w 5708651"/>
                <a:gd name="connsiteY7" fmla="*/ 4279900 h 5257800"/>
                <a:gd name="connsiteX8" fmla="*/ 838200 w 5708651"/>
                <a:gd name="connsiteY8" fmla="*/ 4343400 h 5257800"/>
                <a:gd name="connsiteX9" fmla="*/ 749300 w 5708651"/>
                <a:gd name="connsiteY9" fmla="*/ 4406900 h 5257800"/>
                <a:gd name="connsiteX10" fmla="*/ 711200 w 5708651"/>
                <a:gd name="connsiteY10" fmla="*/ 4419600 h 5257800"/>
                <a:gd name="connsiteX11" fmla="*/ 635000 w 5708651"/>
                <a:gd name="connsiteY11" fmla="*/ 4483100 h 5257800"/>
                <a:gd name="connsiteX12" fmla="*/ 584200 w 5708651"/>
                <a:gd name="connsiteY12" fmla="*/ 4521200 h 5257800"/>
                <a:gd name="connsiteX13" fmla="*/ 508000 w 5708651"/>
                <a:gd name="connsiteY13" fmla="*/ 4572000 h 5257800"/>
                <a:gd name="connsiteX14" fmla="*/ 457200 w 5708651"/>
                <a:gd name="connsiteY14" fmla="*/ 4622800 h 5257800"/>
                <a:gd name="connsiteX15" fmla="*/ 381000 w 5708651"/>
                <a:gd name="connsiteY15" fmla="*/ 4699000 h 5257800"/>
                <a:gd name="connsiteX16" fmla="*/ 330200 w 5708651"/>
                <a:gd name="connsiteY16" fmla="*/ 4775200 h 5257800"/>
                <a:gd name="connsiteX17" fmla="*/ 317500 w 5708651"/>
                <a:gd name="connsiteY17" fmla="*/ 4813300 h 5257800"/>
                <a:gd name="connsiteX18" fmla="*/ 279400 w 5708651"/>
                <a:gd name="connsiteY18" fmla="*/ 4851400 h 5257800"/>
                <a:gd name="connsiteX19" fmla="*/ 228600 w 5708651"/>
                <a:gd name="connsiteY19" fmla="*/ 4927600 h 5257800"/>
                <a:gd name="connsiteX20" fmla="*/ 165100 w 5708651"/>
                <a:gd name="connsiteY20" fmla="*/ 5016500 h 5257800"/>
                <a:gd name="connsiteX21" fmla="*/ 101600 w 5708651"/>
                <a:gd name="connsiteY21" fmla="*/ 5143500 h 5257800"/>
                <a:gd name="connsiteX22" fmla="*/ 76200 w 5708651"/>
                <a:gd name="connsiteY22" fmla="*/ 5181600 h 5257800"/>
                <a:gd name="connsiteX23" fmla="*/ 38100 w 5708651"/>
                <a:gd name="connsiteY23" fmla="*/ 5207000 h 5257800"/>
                <a:gd name="connsiteX24" fmla="*/ 0 w 5708651"/>
                <a:gd name="connsiteY24"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079500 w 5708651"/>
                <a:gd name="connsiteY4" fmla="*/ 4241800 h 5257800"/>
                <a:gd name="connsiteX5" fmla="*/ 1003300 w 5708651"/>
                <a:gd name="connsiteY5" fmla="*/ 4254500 h 5257800"/>
                <a:gd name="connsiteX6" fmla="*/ 927100 w 5708651"/>
                <a:gd name="connsiteY6" fmla="*/ 4279900 h 5257800"/>
                <a:gd name="connsiteX7" fmla="*/ 838200 w 5708651"/>
                <a:gd name="connsiteY7" fmla="*/ 4343400 h 5257800"/>
                <a:gd name="connsiteX8" fmla="*/ 749300 w 5708651"/>
                <a:gd name="connsiteY8" fmla="*/ 4406900 h 5257800"/>
                <a:gd name="connsiteX9" fmla="*/ 711200 w 5708651"/>
                <a:gd name="connsiteY9" fmla="*/ 4419600 h 5257800"/>
                <a:gd name="connsiteX10" fmla="*/ 635000 w 5708651"/>
                <a:gd name="connsiteY10" fmla="*/ 4483100 h 5257800"/>
                <a:gd name="connsiteX11" fmla="*/ 584200 w 5708651"/>
                <a:gd name="connsiteY11" fmla="*/ 4521200 h 5257800"/>
                <a:gd name="connsiteX12" fmla="*/ 508000 w 5708651"/>
                <a:gd name="connsiteY12" fmla="*/ 4572000 h 5257800"/>
                <a:gd name="connsiteX13" fmla="*/ 457200 w 5708651"/>
                <a:gd name="connsiteY13" fmla="*/ 4622800 h 5257800"/>
                <a:gd name="connsiteX14" fmla="*/ 381000 w 5708651"/>
                <a:gd name="connsiteY14" fmla="*/ 4699000 h 5257800"/>
                <a:gd name="connsiteX15" fmla="*/ 330200 w 5708651"/>
                <a:gd name="connsiteY15" fmla="*/ 4775200 h 5257800"/>
                <a:gd name="connsiteX16" fmla="*/ 317500 w 5708651"/>
                <a:gd name="connsiteY16" fmla="*/ 4813300 h 5257800"/>
                <a:gd name="connsiteX17" fmla="*/ 279400 w 5708651"/>
                <a:gd name="connsiteY17" fmla="*/ 4851400 h 5257800"/>
                <a:gd name="connsiteX18" fmla="*/ 228600 w 5708651"/>
                <a:gd name="connsiteY18" fmla="*/ 4927600 h 5257800"/>
                <a:gd name="connsiteX19" fmla="*/ 165100 w 5708651"/>
                <a:gd name="connsiteY19" fmla="*/ 5016500 h 5257800"/>
                <a:gd name="connsiteX20" fmla="*/ 101600 w 5708651"/>
                <a:gd name="connsiteY20" fmla="*/ 5143500 h 5257800"/>
                <a:gd name="connsiteX21" fmla="*/ 76200 w 5708651"/>
                <a:gd name="connsiteY21" fmla="*/ 5181600 h 5257800"/>
                <a:gd name="connsiteX22" fmla="*/ 38100 w 5708651"/>
                <a:gd name="connsiteY22" fmla="*/ 5207000 h 5257800"/>
                <a:gd name="connsiteX23" fmla="*/ 0 w 5708651"/>
                <a:gd name="connsiteY23"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003300 w 5708651"/>
                <a:gd name="connsiteY4" fmla="*/ 4254500 h 5257800"/>
                <a:gd name="connsiteX5" fmla="*/ 927100 w 5708651"/>
                <a:gd name="connsiteY5" fmla="*/ 4279900 h 5257800"/>
                <a:gd name="connsiteX6" fmla="*/ 838200 w 5708651"/>
                <a:gd name="connsiteY6" fmla="*/ 4343400 h 5257800"/>
                <a:gd name="connsiteX7" fmla="*/ 749300 w 5708651"/>
                <a:gd name="connsiteY7" fmla="*/ 4406900 h 5257800"/>
                <a:gd name="connsiteX8" fmla="*/ 711200 w 5708651"/>
                <a:gd name="connsiteY8" fmla="*/ 4419600 h 5257800"/>
                <a:gd name="connsiteX9" fmla="*/ 635000 w 5708651"/>
                <a:gd name="connsiteY9" fmla="*/ 4483100 h 5257800"/>
                <a:gd name="connsiteX10" fmla="*/ 584200 w 5708651"/>
                <a:gd name="connsiteY10" fmla="*/ 4521200 h 5257800"/>
                <a:gd name="connsiteX11" fmla="*/ 508000 w 5708651"/>
                <a:gd name="connsiteY11" fmla="*/ 4572000 h 5257800"/>
                <a:gd name="connsiteX12" fmla="*/ 457200 w 5708651"/>
                <a:gd name="connsiteY12" fmla="*/ 4622800 h 5257800"/>
                <a:gd name="connsiteX13" fmla="*/ 381000 w 5708651"/>
                <a:gd name="connsiteY13" fmla="*/ 4699000 h 5257800"/>
                <a:gd name="connsiteX14" fmla="*/ 330200 w 5708651"/>
                <a:gd name="connsiteY14" fmla="*/ 4775200 h 5257800"/>
                <a:gd name="connsiteX15" fmla="*/ 317500 w 5708651"/>
                <a:gd name="connsiteY15" fmla="*/ 4813300 h 5257800"/>
                <a:gd name="connsiteX16" fmla="*/ 279400 w 5708651"/>
                <a:gd name="connsiteY16" fmla="*/ 4851400 h 5257800"/>
                <a:gd name="connsiteX17" fmla="*/ 228600 w 5708651"/>
                <a:gd name="connsiteY17" fmla="*/ 4927600 h 5257800"/>
                <a:gd name="connsiteX18" fmla="*/ 165100 w 5708651"/>
                <a:gd name="connsiteY18" fmla="*/ 5016500 h 5257800"/>
                <a:gd name="connsiteX19" fmla="*/ 101600 w 5708651"/>
                <a:gd name="connsiteY19" fmla="*/ 5143500 h 5257800"/>
                <a:gd name="connsiteX20" fmla="*/ 76200 w 5708651"/>
                <a:gd name="connsiteY20" fmla="*/ 5181600 h 5257800"/>
                <a:gd name="connsiteX21" fmla="*/ 38100 w 5708651"/>
                <a:gd name="connsiteY21" fmla="*/ 5207000 h 5257800"/>
                <a:gd name="connsiteX22" fmla="*/ 0 w 5708651"/>
                <a:gd name="connsiteY22"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927100 w 5708651"/>
                <a:gd name="connsiteY4" fmla="*/ 4279900 h 5257800"/>
                <a:gd name="connsiteX5" fmla="*/ 838200 w 5708651"/>
                <a:gd name="connsiteY5" fmla="*/ 4343400 h 5257800"/>
                <a:gd name="connsiteX6" fmla="*/ 749300 w 5708651"/>
                <a:gd name="connsiteY6" fmla="*/ 4406900 h 5257800"/>
                <a:gd name="connsiteX7" fmla="*/ 711200 w 5708651"/>
                <a:gd name="connsiteY7" fmla="*/ 4419600 h 5257800"/>
                <a:gd name="connsiteX8" fmla="*/ 635000 w 5708651"/>
                <a:gd name="connsiteY8" fmla="*/ 4483100 h 5257800"/>
                <a:gd name="connsiteX9" fmla="*/ 584200 w 5708651"/>
                <a:gd name="connsiteY9" fmla="*/ 4521200 h 5257800"/>
                <a:gd name="connsiteX10" fmla="*/ 508000 w 5708651"/>
                <a:gd name="connsiteY10" fmla="*/ 4572000 h 5257800"/>
                <a:gd name="connsiteX11" fmla="*/ 457200 w 5708651"/>
                <a:gd name="connsiteY11" fmla="*/ 4622800 h 5257800"/>
                <a:gd name="connsiteX12" fmla="*/ 381000 w 5708651"/>
                <a:gd name="connsiteY12" fmla="*/ 4699000 h 5257800"/>
                <a:gd name="connsiteX13" fmla="*/ 330200 w 5708651"/>
                <a:gd name="connsiteY13" fmla="*/ 4775200 h 5257800"/>
                <a:gd name="connsiteX14" fmla="*/ 317500 w 5708651"/>
                <a:gd name="connsiteY14" fmla="*/ 4813300 h 5257800"/>
                <a:gd name="connsiteX15" fmla="*/ 279400 w 5708651"/>
                <a:gd name="connsiteY15" fmla="*/ 4851400 h 5257800"/>
                <a:gd name="connsiteX16" fmla="*/ 228600 w 5708651"/>
                <a:gd name="connsiteY16" fmla="*/ 4927600 h 5257800"/>
                <a:gd name="connsiteX17" fmla="*/ 165100 w 5708651"/>
                <a:gd name="connsiteY17" fmla="*/ 5016500 h 5257800"/>
                <a:gd name="connsiteX18" fmla="*/ 101600 w 5708651"/>
                <a:gd name="connsiteY18" fmla="*/ 5143500 h 5257800"/>
                <a:gd name="connsiteX19" fmla="*/ 76200 w 5708651"/>
                <a:gd name="connsiteY19" fmla="*/ 5181600 h 5257800"/>
                <a:gd name="connsiteX20" fmla="*/ 38100 w 5708651"/>
                <a:gd name="connsiteY20" fmla="*/ 5207000 h 5257800"/>
                <a:gd name="connsiteX21" fmla="*/ 0 w 5708651"/>
                <a:gd name="connsiteY21"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838200 w 5708651"/>
                <a:gd name="connsiteY4" fmla="*/ 4343400 h 5257800"/>
                <a:gd name="connsiteX5" fmla="*/ 749300 w 5708651"/>
                <a:gd name="connsiteY5" fmla="*/ 4406900 h 5257800"/>
                <a:gd name="connsiteX6" fmla="*/ 711200 w 5708651"/>
                <a:gd name="connsiteY6" fmla="*/ 4419600 h 5257800"/>
                <a:gd name="connsiteX7" fmla="*/ 635000 w 5708651"/>
                <a:gd name="connsiteY7" fmla="*/ 4483100 h 5257800"/>
                <a:gd name="connsiteX8" fmla="*/ 584200 w 5708651"/>
                <a:gd name="connsiteY8" fmla="*/ 4521200 h 5257800"/>
                <a:gd name="connsiteX9" fmla="*/ 508000 w 5708651"/>
                <a:gd name="connsiteY9" fmla="*/ 4572000 h 5257800"/>
                <a:gd name="connsiteX10" fmla="*/ 457200 w 5708651"/>
                <a:gd name="connsiteY10" fmla="*/ 4622800 h 5257800"/>
                <a:gd name="connsiteX11" fmla="*/ 381000 w 5708651"/>
                <a:gd name="connsiteY11" fmla="*/ 4699000 h 5257800"/>
                <a:gd name="connsiteX12" fmla="*/ 330200 w 5708651"/>
                <a:gd name="connsiteY12" fmla="*/ 4775200 h 5257800"/>
                <a:gd name="connsiteX13" fmla="*/ 317500 w 5708651"/>
                <a:gd name="connsiteY13" fmla="*/ 4813300 h 5257800"/>
                <a:gd name="connsiteX14" fmla="*/ 279400 w 5708651"/>
                <a:gd name="connsiteY14" fmla="*/ 4851400 h 5257800"/>
                <a:gd name="connsiteX15" fmla="*/ 228600 w 5708651"/>
                <a:gd name="connsiteY15" fmla="*/ 4927600 h 5257800"/>
                <a:gd name="connsiteX16" fmla="*/ 165100 w 5708651"/>
                <a:gd name="connsiteY16" fmla="*/ 5016500 h 5257800"/>
                <a:gd name="connsiteX17" fmla="*/ 101600 w 5708651"/>
                <a:gd name="connsiteY17" fmla="*/ 5143500 h 5257800"/>
                <a:gd name="connsiteX18" fmla="*/ 76200 w 5708651"/>
                <a:gd name="connsiteY18" fmla="*/ 5181600 h 5257800"/>
                <a:gd name="connsiteX19" fmla="*/ 38100 w 5708651"/>
                <a:gd name="connsiteY19" fmla="*/ 5207000 h 5257800"/>
                <a:gd name="connsiteX20" fmla="*/ 0 w 5708651"/>
                <a:gd name="connsiteY20"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749300 w 5708651"/>
                <a:gd name="connsiteY4" fmla="*/ 4406900 h 5257800"/>
                <a:gd name="connsiteX5" fmla="*/ 711200 w 5708651"/>
                <a:gd name="connsiteY5" fmla="*/ 4419600 h 5257800"/>
                <a:gd name="connsiteX6" fmla="*/ 635000 w 5708651"/>
                <a:gd name="connsiteY6" fmla="*/ 4483100 h 5257800"/>
                <a:gd name="connsiteX7" fmla="*/ 584200 w 5708651"/>
                <a:gd name="connsiteY7" fmla="*/ 4521200 h 5257800"/>
                <a:gd name="connsiteX8" fmla="*/ 508000 w 5708651"/>
                <a:gd name="connsiteY8" fmla="*/ 4572000 h 5257800"/>
                <a:gd name="connsiteX9" fmla="*/ 457200 w 5708651"/>
                <a:gd name="connsiteY9" fmla="*/ 4622800 h 5257800"/>
                <a:gd name="connsiteX10" fmla="*/ 381000 w 5708651"/>
                <a:gd name="connsiteY10" fmla="*/ 4699000 h 5257800"/>
                <a:gd name="connsiteX11" fmla="*/ 330200 w 5708651"/>
                <a:gd name="connsiteY11" fmla="*/ 4775200 h 5257800"/>
                <a:gd name="connsiteX12" fmla="*/ 317500 w 5708651"/>
                <a:gd name="connsiteY12" fmla="*/ 4813300 h 5257800"/>
                <a:gd name="connsiteX13" fmla="*/ 279400 w 5708651"/>
                <a:gd name="connsiteY13" fmla="*/ 4851400 h 5257800"/>
                <a:gd name="connsiteX14" fmla="*/ 228600 w 5708651"/>
                <a:gd name="connsiteY14" fmla="*/ 4927600 h 5257800"/>
                <a:gd name="connsiteX15" fmla="*/ 165100 w 5708651"/>
                <a:gd name="connsiteY15" fmla="*/ 5016500 h 5257800"/>
                <a:gd name="connsiteX16" fmla="*/ 101600 w 5708651"/>
                <a:gd name="connsiteY16" fmla="*/ 5143500 h 5257800"/>
                <a:gd name="connsiteX17" fmla="*/ 76200 w 5708651"/>
                <a:gd name="connsiteY17" fmla="*/ 5181600 h 5257800"/>
                <a:gd name="connsiteX18" fmla="*/ 38100 w 5708651"/>
                <a:gd name="connsiteY18" fmla="*/ 5207000 h 5257800"/>
                <a:gd name="connsiteX19" fmla="*/ 0 w 5708651"/>
                <a:gd name="connsiteY19"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711200 w 5708651"/>
                <a:gd name="connsiteY4" fmla="*/ 4419600 h 5257800"/>
                <a:gd name="connsiteX5" fmla="*/ 635000 w 5708651"/>
                <a:gd name="connsiteY5" fmla="*/ 4483100 h 5257800"/>
                <a:gd name="connsiteX6" fmla="*/ 584200 w 5708651"/>
                <a:gd name="connsiteY6" fmla="*/ 4521200 h 5257800"/>
                <a:gd name="connsiteX7" fmla="*/ 508000 w 5708651"/>
                <a:gd name="connsiteY7" fmla="*/ 4572000 h 5257800"/>
                <a:gd name="connsiteX8" fmla="*/ 457200 w 5708651"/>
                <a:gd name="connsiteY8" fmla="*/ 4622800 h 5257800"/>
                <a:gd name="connsiteX9" fmla="*/ 381000 w 5708651"/>
                <a:gd name="connsiteY9" fmla="*/ 4699000 h 5257800"/>
                <a:gd name="connsiteX10" fmla="*/ 330200 w 5708651"/>
                <a:gd name="connsiteY10" fmla="*/ 4775200 h 5257800"/>
                <a:gd name="connsiteX11" fmla="*/ 317500 w 5708651"/>
                <a:gd name="connsiteY11" fmla="*/ 4813300 h 5257800"/>
                <a:gd name="connsiteX12" fmla="*/ 279400 w 5708651"/>
                <a:gd name="connsiteY12" fmla="*/ 4851400 h 5257800"/>
                <a:gd name="connsiteX13" fmla="*/ 228600 w 5708651"/>
                <a:gd name="connsiteY13" fmla="*/ 4927600 h 5257800"/>
                <a:gd name="connsiteX14" fmla="*/ 165100 w 5708651"/>
                <a:gd name="connsiteY14" fmla="*/ 5016500 h 5257800"/>
                <a:gd name="connsiteX15" fmla="*/ 101600 w 5708651"/>
                <a:gd name="connsiteY15" fmla="*/ 5143500 h 5257800"/>
                <a:gd name="connsiteX16" fmla="*/ 76200 w 5708651"/>
                <a:gd name="connsiteY16" fmla="*/ 5181600 h 5257800"/>
                <a:gd name="connsiteX17" fmla="*/ 38100 w 5708651"/>
                <a:gd name="connsiteY17" fmla="*/ 5207000 h 5257800"/>
                <a:gd name="connsiteX18" fmla="*/ 0 w 5708651"/>
                <a:gd name="connsiteY18"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635000 w 5708651"/>
                <a:gd name="connsiteY4" fmla="*/ 4483100 h 5257800"/>
                <a:gd name="connsiteX5" fmla="*/ 584200 w 5708651"/>
                <a:gd name="connsiteY5" fmla="*/ 4521200 h 5257800"/>
                <a:gd name="connsiteX6" fmla="*/ 508000 w 5708651"/>
                <a:gd name="connsiteY6" fmla="*/ 4572000 h 5257800"/>
                <a:gd name="connsiteX7" fmla="*/ 457200 w 5708651"/>
                <a:gd name="connsiteY7" fmla="*/ 4622800 h 5257800"/>
                <a:gd name="connsiteX8" fmla="*/ 381000 w 5708651"/>
                <a:gd name="connsiteY8" fmla="*/ 4699000 h 5257800"/>
                <a:gd name="connsiteX9" fmla="*/ 330200 w 5708651"/>
                <a:gd name="connsiteY9" fmla="*/ 4775200 h 5257800"/>
                <a:gd name="connsiteX10" fmla="*/ 317500 w 5708651"/>
                <a:gd name="connsiteY10" fmla="*/ 4813300 h 5257800"/>
                <a:gd name="connsiteX11" fmla="*/ 279400 w 5708651"/>
                <a:gd name="connsiteY11" fmla="*/ 4851400 h 5257800"/>
                <a:gd name="connsiteX12" fmla="*/ 228600 w 5708651"/>
                <a:gd name="connsiteY12" fmla="*/ 4927600 h 5257800"/>
                <a:gd name="connsiteX13" fmla="*/ 165100 w 5708651"/>
                <a:gd name="connsiteY13" fmla="*/ 5016500 h 5257800"/>
                <a:gd name="connsiteX14" fmla="*/ 101600 w 5708651"/>
                <a:gd name="connsiteY14" fmla="*/ 5143500 h 5257800"/>
                <a:gd name="connsiteX15" fmla="*/ 76200 w 5708651"/>
                <a:gd name="connsiteY15" fmla="*/ 5181600 h 5257800"/>
                <a:gd name="connsiteX16" fmla="*/ 38100 w 5708651"/>
                <a:gd name="connsiteY16" fmla="*/ 5207000 h 5257800"/>
                <a:gd name="connsiteX17" fmla="*/ 0 w 5708651"/>
                <a:gd name="connsiteY17"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584200 w 5708651"/>
                <a:gd name="connsiteY4" fmla="*/ 4521200 h 5257800"/>
                <a:gd name="connsiteX5" fmla="*/ 508000 w 5708651"/>
                <a:gd name="connsiteY5" fmla="*/ 4572000 h 5257800"/>
                <a:gd name="connsiteX6" fmla="*/ 457200 w 5708651"/>
                <a:gd name="connsiteY6" fmla="*/ 4622800 h 5257800"/>
                <a:gd name="connsiteX7" fmla="*/ 381000 w 5708651"/>
                <a:gd name="connsiteY7" fmla="*/ 4699000 h 5257800"/>
                <a:gd name="connsiteX8" fmla="*/ 330200 w 5708651"/>
                <a:gd name="connsiteY8" fmla="*/ 4775200 h 5257800"/>
                <a:gd name="connsiteX9" fmla="*/ 317500 w 5708651"/>
                <a:gd name="connsiteY9" fmla="*/ 4813300 h 5257800"/>
                <a:gd name="connsiteX10" fmla="*/ 279400 w 5708651"/>
                <a:gd name="connsiteY10" fmla="*/ 4851400 h 5257800"/>
                <a:gd name="connsiteX11" fmla="*/ 228600 w 5708651"/>
                <a:gd name="connsiteY11" fmla="*/ 4927600 h 5257800"/>
                <a:gd name="connsiteX12" fmla="*/ 165100 w 5708651"/>
                <a:gd name="connsiteY12" fmla="*/ 5016500 h 5257800"/>
                <a:gd name="connsiteX13" fmla="*/ 101600 w 5708651"/>
                <a:gd name="connsiteY13" fmla="*/ 5143500 h 5257800"/>
                <a:gd name="connsiteX14" fmla="*/ 76200 w 5708651"/>
                <a:gd name="connsiteY14" fmla="*/ 5181600 h 5257800"/>
                <a:gd name="connsiteX15" fmla="*/ 38100 w 5708651"/>
                <a:gd name="connsiteY15" fmla="*/ 5207000 h 5257800"/>
                <a:gd name="connsiteX16" fmla="*/ 0 w 5708651"/>
                <a:gd name="connsiteY16"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508000 w 5708651"/>
                <a:gd name="connsiteY4" fmla="*/ 4572000 h 5257800"/>
                <a:gd name="connsiteX5" fmla="*/ 457200 w 5708651"/>
                <a:gd name="connsiteY5" fmla="*/ 4622800 h 5257800"/>
                <a:gd name="connsiteX6" fmla="*/ 381000 w 5708651"/>
                <a:gd name="connsiteY6" fmla="*/ 4699000 h 5257800"/>
                <a:gd name="connsiteX7" fmla="*/ 330200 w 5708651"/>
                <a:gd name="connsiteY7" fmla="*/ 4775200 h 5257800"/>
                <a:gd name="connsiteX8" fmla="*/ 317500 w 5708651"/>
                <a:gd name="connsiteY8" fmla="*/ 4813300 h 5257800"/>
                <a:gd name="connsiteX9" fmla="*/ 279400 w 5708651"/>
                <a:gd name="connsiteY9" fmla="*/ 4851400 h 5257800"/>
                <a:gd name="connsiteX10" fmla="*/ 228600 w 5708651"/>
                <a:gd name="connsiteY10" fmla="*/ 4927600 h 5257800"/>
                <a:gd name="connsiteX11" fmla="*/ 165100 w 5708651"/>
                <a:gd name="connsiteY11" fmla="*/ 5016500 h 5257800"/>
                <a:gd name="connsiteX12" fmla="*/ 101600 w 5708651"/>
                <a:gd name="connsiteY12" fmla="*/ 5143500 h 5257800"/>
                <a:gd name="connsiteX13" fmla="*/ 76200 w 5708651"/>
                <a:gd name="connsiteY13" fmla="*/ 5181600 h 5257800"/>
                <a:gd name="connsiteX14" fmla="*/ 38100 w 5708651"/>
                <a:gd name="connsiteY14" fmla="*/ 5207000 h 5257800"/>
                <a:gd name="connsiteX15" fmla="*/ 0 w 5708651"/>
                <a:gd name="connsiteY15"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457200 w 5708651"/>
                <a:gd name="connsiteY4" fmla="*/ 4622800 h 5257800"/>
                <a:gd name="connsiteX5" fmla="*/ 381000 w 5708651"/>
                <a:gd name="connsiteY5" fmla="*/ 4699000 h 5257800"/>
                <a:gd name="connsiteX6" fmla="*/ 330200 w 5708651"/>
                <a:gd name="connsiteY6" fmla="*/ 4775200 h 5257800"/>
                <a:gd name="connsiteX7" fmla="*/ 317500 w 5708651"/>
                <a:gd name="connsiteY7" fmla="*/ 4813300 h 5257800"/>
                <a:gd name="connsiteX8" fmla="*/ 279400 w 5708651"/>
                <a:gd name="connsiteY8" fmla="*/ 4851400 h 5257800"/>
                <a:gd name="connsiteX9" fmla="*/ 228600 w 5708651"/>
                <a:gd name="connsiteY9" fmla="*/ 4927600 h 5257800"/>
                <a:gd name="connsiteX10" fmla="*/ 165100 w 5708651"/>
                <a:gd name="connsiteY10" fmla="*/ 5016500 h 5257800"/>
                <a:gd name="connsiteX11" fmla="*/ 101600 w 5708651"/>
                <a:gd name="connsiteY11" fmla="*/ 5143500 h 5257800"/>
                <a:gd name="connsiteX12" fmla="*/ 76200 w 5708651"/>
                <a:gd name="connsiteY12" fmla="*/ 5181600 h 5257800"/>
                <a:gd name="connsiteX13" fmla="*/ 38100 w 5708651"/>
                <a:gd name="connsiteY13" fmla="*/ 5207000 h 5257800"/>
                <a:gd name="connsiteX14" fmla="*/ 0 w 5708651"/>
                <a:gd name="connsiteY14"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381000 w 5708651"/>
                <a:gd name="connsiteY4" fmla="*/ 4699000 h 5257800"/>
                <a:gd name="connsiteX5" fmla="*/ 330200 w 5708651"/>
                <a:gd name="connsiteY5" fmla="*/ 4775200 h 5257800"/>
                <a:gd name="connsiteX6" fmla="*/ 317500 w 5708651"/>
                <a:gd name="connsiteY6" fmla="*/ 4813300 h 5257800"/>
                <a:gd name="connsiteX7" fmla="*/ 279400 w 5708651"/>
                <a:gd name="connsiteY7" fmla="*/ 4851400 h 5257800"/>
                <a:gd name="connsiteX8" fmla="*/ 228600 w 5708651"/>
                <a:gd name="connsiteY8" fmla="*/ 4927600 h 5257800"/>
                <a:gd name="connsiteX9" fmla="*/ 165100 w 5708651"/>
                <a:gd name="connsiteY9" fmla="*/ 5016500 h 5257800"/>
                <a:gd name="connsiteX10" fmla="*/ 101600 w 5708651"/>
                <a:gd name="connsiteY10" fmla="*/ 5143500 h 5257800"/>
                <a:gd name="connsiteX11" fmla="*/ 76200 w 5708651"/>
                <a:gd name="connsiteY11" fmla="*/ 5181600 h 5257800"/>
                <a:gd name="connsiteX12" fmla="*/ 38100 w 5708651"/>
                <a:gd name="connsiteY12" fmla="*/ 5207000 h 5257800"/>
                <a:gd name="connsiteX13" fmla="*/ 0 w 5708651"/>
                <a:gd name="connsiteY13"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330200 w 5708651"/>
                <a:gd name="connsiteY4" fmla="*/ 4775200 h 5257800"/>
                <a:gd name="connsiteX5" fmla="*/ 317500 w 5708651"/>
                <a:gd name="connsiteY5" fmla="*/ 4813300 h 5257800"/>
                <a:gd name="connsiteX6" fmla="*/ 279400 w 5708651"/>
                <a:gd name="connsiteY6" fmla="*/ 4851400 h 5257800"/>
                <a:gd name="connsiteX7" fmla="*/ 228600 w 5708651"/>
                <a:gd name="connsiteY7" fmla="*/ 4927600 h 5257800"/>
                <a:gd name="connsiteX8" fmla="*/ 165100 w 5708651"/>
                <a:gd name="connsiteY8" fmla="*/ 5016500 h 5257800"/>
                <a:gd name="connsiteX9" fmla="*/ 101600 w 5708651"/>
                <a:gd name="connsiteY9" fmla="*/ 5143500 h 5257800"/>
                <a:gd name="connsiteX10" fmla="*/ 76200 w 5708651"/>
                <a:gd name="connsiteY10" fmla="*/ 5181600 h 5257800"/>
                <a:gd name="connsiteX11" fmla="*/ 38100 w 5708651"/>
                <a:gd name="connsiteY11" fmla="*/ 5207000 h 5257800"/>
                <a:gd name="connsiteX12" fmla="*/ 0 w 5708651"/>
                <a:gd name="connsiteY12"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317500 w 5708651"/>
                <a:gd name="connsiteY4" fmla="*/ 4813300 h 5257800"/>
                <a:gd name="connsiteX5" fmla="*/ 279400 w 5708651"/>
                <a:gd name="connsiteY5" fmla="*/ 4851400 h 5257800"/>
                <a:gd name="connsiteX6" fmla="*/ 228600 w 5708651"/>
                <a:gd name="connsiteY6" fmla="*/ 4927600 h 5257800"/>
                <a:gd name="connsiteX7" fmla="*/ 165100 w 5708651"/>
                <a:gd name="connsiteY7" fmla="*/ 5016500 h 5257800"/>
                <a:gd name="connsiteX8" fmla="*/ 101600 w 5708651"/>
                <a:gd name="connsiteY8" fmla="*/ 5143500 h 5257800"/>
                <a:gd name="connsiteX9" fmla="*/ 76200 w 5708651"/>
                <a:gd name="connsiteY9" fmla="*/ 5181600 h 5257800"/>
                <a:gd name="connsiteX10" fmla="*/ 38100 w 5708651"/>
                <a:gd name="connsiteY10" fmla="*/ 5207000 h 5257800"/>
                <a:gd name="connsiteX11" fmla="*/ 0 w 5708651"/>
                <a:gd name="connsiteY11"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279400 w 5708651"/>
                <a:gd name="connsiteY4" fmla="*/ 4851400 h 5257800"/>
                <a:gd name="connsiteX5" fmla="*/ 228600 w 5708651"/>
                <a:gd name="connsiteY5" fmla="*/ 4927600 h 5257800"/>
                <a:gd name="connsiteX6" fmla="*/ 165100 w 5708651"/>
                <a:gd name="connsiteY6" fmla="*/ 5016500 h 5257800"/>
                <a:gd name="connsiteX7" fmla="*/ 101600 w 5708651"/>
                <a:gd name="connsiteY7" fmla="*/ 5143500 h 5257800"/>
                <a:gd name="connsiteX8" fmla="*/ 76200 w 5708651"/>
                <a:gd name="connsiteY8" fmla="*/ 5181600 h 5257800"/>
                <a:gd name="connsiteX9" fmla="*/ 38100 w 5708651"/>
                <a:gd name="connsiteY9" fmla="*/ 5207000 h 5257800"/>
                <a:gd name="connsiteX10" fmla="*/ 0 w 5708651"/>
                <a:gd name="connsiteY10"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228600 w 5708651"/>
                <a:gd name="connsiteY4" fmla="*/ 4927600 h 5257800"/>
                <a:gd name="connsiteX5" fmla="*/ 165100 w 5708651"/>
                <a:gd name="connsiteY5" fmla="*/ 5016500 h 5257800"/>
                <a:gd name="connsiteX6" fmla="*/ 101600 w 5708651"/>
                <a:gd name="connsiteY6" fmla="*/ 5143500 h 5257800"/>
                <a:gd name="connsiteX7" fmla="*/ 76200 w 5708651"/>
                <a:gd name="connsiteY7" fmla="*/ 5181600 h 5257800"/>
                <a:gd name="connsiteX8" fmla="*/ 38100 w 5708651"/>
                <a:gd name="connsiteY8" fmla="*/ 5207000 h 5257800"/>
                <a:gd name="connsiteX9" fmla="*/ 0 w 5708651"/>
                <a:gd name="connsiteY9"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165100 w 5708651"/>
                <a:gd name="connsiteY4" fmla="*/ 5016500 h 5257800"/>
                <a:gd name="connsiteX5" fmla="*/ 101600 w 5708651"/>
                <a:gd name="connsiteY5" fmla="*/ 5143500 h 5257800"/>
                <a:gd name="connsiteX6" fmla="*/ 76200 w 5708651"/>
                <a:gd name="connsiteY6" fmla="*/ 5181600 h 5257800"/>
                <a:gd name="connsiteX7" fmla="*/ 38100 w 5708651"/>
                <a:gd name="connsiteY7" fmla="*/ 5207000 h 5257800"/>
                <a:gd name="connsiteX8" fmla="*/ 0 w 5708651"/>
                <a:gd name="connsiteY8" fmla="*/ 5257800 h 5257800"/>
                <a:gd name="connsiteX0" fmla="*/ 162358 w 5820209"/>
                <a:gd name="connsiteY0" fmla="*/ 0 h 5257800"/>
                <a:gd name="connsiteX1" fmla="*/ 3000808 w 5820209"/>
                <a:gd name="connsiteY1" fmla="*/ 1333500 h 5257800"/>
                <a:gd name="connsiteX2" fmla="*/ 5820208 w 5820209"/>
                <a:gd name="connsiteY2" fmla="*/ 2622550 h 5257800"/>
                <a:gd name="connsiteX3" fmla="*/ 3013508 w 5820209"/>
                <a:gd name="connsiteY3" fmla="*/ 3905250 h 5257800"/>
                <a:gd name="connsiteX4" fmla="*/ 213158 w 5820209"/>
                <a:gd name="connsiteY4" fmla="*/ 5143500 h 5257800"/>
                <a:gd name="connsiteX5" fmla="*/ 187758 w 5820209"/>
                <a:gd name="connsiteY5" fmla="*/ 5181600 h 5257800"/>
                <a:gd name="connsiteX6" fmla="*/ 149658 w 5820209"/>
                <a:gd name="connsiteY6" fmla="*/ 5207000 h 5257800"/>
                <a:gd name="connsiteX7" fmla="*/ 111558 w 5820209"/>
                <a:gd name="connsiteY7"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76200 w 5708651"/>
                <a:gd name="connsiteY4" fmla="*/ 5181600 h 5257800"/>
                <a:gd name="connsiteX5" fmla="*/ 38100 w 5708651"/>
                <a:gd name="connsiteY5" fmla="*/ 5207000 h 5257800"/>
                <a:gd name="connsiteX6" fmla="*/ 0 w 5708651"/>
                <a:gd name="connsiteY6"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38100 w 5708651"/>
                <a:gd name="connsiteY4" fmla="*/ 5207000 h 5257800"/>
                <a:gd name="connsiteX5" fmla="*/ 0 w 5708651"/>
                <a:gd name="connsiteY5"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0 w 5708651"/>
                <a:gd name="connsiteY4"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0 w 5708651"/>
                <a:gd name="connsiteY4" fmla="*/ 5257800 h 5257800"/>
                <a:gd name="connsiteX0" fmla="*/ 50800 w 5708651"/>
                <a:gd name="connsiteY0" fmla="*/ 0 h 5257800"/>
                <a:gd name="connsiteX1" fmla="*/ 2889250 w 5708651"/>
                <a:gd name="connsiteY1" fmla="*/ 1333500 h 5257800"/>
                <a:gd name="connsiteX2" fmla="*/ 5708650 w 5708651"/>
                <a:gd name="connsiteY2" fmla="*/ 2622550 h 5257800"/>
                <a:gd name="connsiteX3" fmla="*/ 2901950 w 5708651"/>
                <a:gd name="connsiteY3" fmla="*/ 3905250 h 5257800"/>
                <a:gd name="connsiteX4" fmla="*/ 0 w 5708651"/>
                <a:gd name="connsiteY4" fmla="*/ 5257800 h 5257800"/>
                <a:gd name="connsiteX0" fmla="*/ 50800 w 5708696"/>
                <a:gd name="connsiteY0" fmla="*/ 0 h 5257800"/>
                <a:gd name="connsiteX1" fmla="*/ 2889250 w 5708696"/>
                <a:gd name="connsiteY1" fmla="*/ 1333500 h 5257800"/>
                <a:gd name="connsiteX2" fmla="*/ 5708650 w 5708696"/>
                <a:gd name="connsiteY2" fmla="*/ 2622550 h 5257800"/>
                <a:gd name="connsiteX3" fmla="*/ 2901950 w 5708696"/>
                <a:gd name="connsiteY3" fmla="*/ 3905250 h 5257800"/>
                <a:gd name="connsiteX4" fmla="*/ 0 w 5708696"/>
                <a:gd name="connsiteY4" fmla="*/ 5257800 h 5257800"/>
                <a:gd name="connsiteX0" fmla="*/ 50800 w 5708676"/>
                <a:gd name="connsiteY0" fmla="*/ 0 h 5257800"/>
                <a:gd name="connsiteX1" fmla="*/ 2889250 w 5708676"/>
                <a:gd name="connsiteY1" fmla="*/ 1333500 h 5257800"/>
                <a:gd name="connsiteX2" fmla="*/ 5708650 w 5708676"/>
                <a:gd name="connsiteY2" fmla="*/ 2622550 h 5257800"/>
                <a:gd name="connsiteX3" fmla="*/ 2901950 w 5708676"/>
                <a:gd name="connsiteY3" fmla="*/ 3905250 h 5257800"/>
                <a:gd name="connsiteX4" fmla="*/ 0 w 5708676"/>
                <a:gd name="connsiteY4" fmla="*/ 5257800 h 5257800"/>
                <a:gd name="connsiteX0" fmla="*/ 50800 w 5708676"/>
                <a:gd name="connsiteY0" fmla="*/ 0 h 5257800"/>
                <a:gd name="connsiteX1" fmla="*/ 2889250 w 5708676"/>
                <a:gd name="connsiteY1" fmla="*/ 1333500 h 5257800"/>
                <a:gd name="connsiteX2" fmla="*/ 5708650 w 5708676"/>
                <a:gd name="connsiteY2" fmla="*/ 2622550 h 5257800"/>
                <a:gd name="connsiteX3" fmla="*/ 2901950 w 5708676"/>
                <a:gd name="connsiteY3" fmla="*/ 3905250 h 5257800"/>
                <a:gd name="connsiteX4" fmla="*/ 0 w 5708676"/>
                <a:gd name="connsiteY4" fmla="*/ 5257800 h 5257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08676" h="5257800">
                  <a:moveTo>
                    <a:pt x="50800" y="0"/>
                  </a:moveTo>
                  <a:cubicBezTo>
                    <a:pt x="175683" y="1060450"/>
                    <a:pt x="1876425" y="1061508"/>
                    <a:pt x="2889250" y="1333500"/>
                  </a:cubicBezTo>
                  <a:cubicBezTo>
                    <a:pt x="3902075" y="1605492"/>
                    <a:pt x="5716632" y="1990687"/>
                    <a:pt x="5708650" y="2622550"/>
                  </a:cubicBezTo>
                  <a:cubicBezTo>
                    <a:pt x="5701471" y="3190820"/>
                    <a:pt x="3907367" y="3695700"/>
                    <a:pt x="2901950" y="3905250"/>
                  </a:cubicBezTo>
                  <a:cubicBezTo>
                    <a:pt x="1896533" y="4114800"/>
                    <a:pt x="192617" y="4337050"/>
                    <a:pt x="0" y="5257800"/>
                  </a:cubicBezTo>
                </a:path>
              </a:pathLst>
            </a:custGeom>
            <a:ln w="38100">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 name="TextBox 4"/>
            <p:cNvSpPr txBox="1"/>
            <p:nvPr/>
          </p:nvSpPr>
          <p:spPr>
            <a:xfrm>
              <a:off x="1943100" y="1243111"/>
              <a:ext cx="711200" cy="307777"/>
            </a:xfrm>
            <a:prstGeom prst="rect">
              <a:avLst/>
            </a:prstGeom>
            <a:noFill/>
          </p:spPr>
          <p:txBody>
            <a:bodyPr wrap="square" rtlCol="0">
              <a:spAutoFit/>
            </a:bodyPr>
            <a:lstStyle/>
            <a:p>
              <a:r>
                <a:rPr lang="en-US" sz="1400" dirty="0" smtClean="0">
                  <a:solidFill>
                    <a:srgbClr val="FFFFFF"/>
                  </a:solidFill>
                  <a:latin typeface="Arial"/>
                  <a:cs typeface="Arial"/>
                </a:rPr>
                <a:t>LOW</a:t>
              </a:r>
              <a:endParaRPr lang="en-US" sz="1400" dirty="0">
                <a:solidFill>
                  <a:srgbClr val="FFFFFF"/>
                </a:solidFill>
                <a:latin typeface="Arial"/>
                <a:cs typeface="Arial"/>
              </a:endParaRPr>
            </a:p>
          </p:txBody>
        </p:sp>
        <p:sp>
          <p:nvSpPr>
            <p:cNvPr id="7" name="TextBox 6"/>
            <p:cNvSpPr txBox="1"/>
            <p:nvPr/>
          </p:nvSpPr>
          <p:spPr>
            <a:xfrm>
              <a:off x="2476500" y="1243111"/>
              <a:ext cx="1371600" cy="307777"/>
            </a:xfrm>
            <a:prstGeom prst="rect">
              <a:avLst/>
            </a:prstGeom>
            <a:noFill/>
          </p:spPr>
          <p:txBody>
            <a:bodyPr wrap="square" rtlCol="0">
              <a:spAutoFit/>
            </a:bodyPr>
            <a:lstStyle/>
            <a:p>
              <a:r>
                <a:rPr lang="en-US" sz="1400" dirty="0" smtClean="0">
                  <a:solidFill>
                    <a:srgbClr val="FFFFFF"/>
                  </a:solidFill>
                  <a:latin typeface="Arial"/>
                  <a:cs typeface="Arial"/>
                </a:rPr>
                <a:t>SEA LEVEL</a:t>
              </a:r>
              <a:endParaRPr lang="en-US" sz="1400" dirty="0">
                <a:solidFill>
                  <a:srgbClr val="FFFFFF"/>
                </a:solidFill>
                <a:latin typeface="Arial"/>
                <a:cs typeface="Arial"/>
              </a:endParaRPr>
            </a:p>
          </p:txBody>
        </p:sp>
        <p:sp>
          <p:nvSpPr>
            <p:cNvPr id="6" name="TextBox 5"/>
            <p:cNvSpPr txBox="1"/>
            <p:nvPr/>
          </p:nvSpPr>
          <p:spPr>
            <a:xfrm>
              <a:off x="6667500" y="1255811"/>
              <a:ext cx="704880" cy="307777"/>
            </a:xfrm>
            <a:prstGeom prst="rect">
              <a:avLst/>
            </a:prstGeom>
            <a:noFill/>
          </p:spPr>
          <p:txBody>
            <a:bodyPr wrap="square" rtlCol="0">
              <a:spAutoFit/>
            </a:bodyPr>
            <a:lstStyle/>
            <a:p>
              <a:r>
                <a:rPr lang="en-US" sz="1400" dirty="0" smtClean="0">
                  <a:solidFill>
                    <a:srgbClr val="FFFFFF"/>
                  </a:solidFill>
                  <a:latin typeface="Arial"/>
                  <a:cs typeface="Arial"/>
                </a:rPr>
                <a:t>HIGH</a:t>
              </a:r>
              <a:endParaRPr lang="en-US" sz="1400" dirty="0">
                <a:solidFill>
                  <a:srgbClr val="FFFFFF"/>
                </a:solidFill>
                <a:latin typeface="Arial"/>
                <a:cs typeface="Arial"/>
              </a:endParaRPr>
            </a:p>
          </p:txBody>
        </p:sp>
      </p:grpSp>
      <p:cxnSp>
        <p:nvCxnSpPr>
          <p:cNvPr id="9" name="Straight Connector 8"/>
          <p:cNvCxnSpPr/>
          <p:nvPr/>
        </p:nvCxnSpPr>
        <p:spPr>
          <a:xfrm flipV="1">
            <a:off x="4131733" y="5105400"/>
            <a:ext cx="728134" cy="127000"/>
          </a:xfrm>
          <a:prstGeom prst="line">
            <a:avLst/>
          </a:prstGeom>
          <a:ln w="50800">
            <a:solidFill>
              <a:srgbClr val="FF0000"/>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p:cNvCxnSpPr>
            <a:endCxn id="4" idx="4"/>
          </p:cNvCxnSpPr>
          <p:nvPr/>
        </p:nvCxnSpPr>
        <p:spPr>
          <a:xfrm flipH="1">
            <a:off x="1663704" y="5909733"/>
            <a:ext cx="131229" cy="592667"/>
          </a:xfrm>
          <a:prstGeom prst="line">
            <a:avLst/>
          </a:prstGeom>
          <a:ln w="50800">
            <a:solidFill>
              <a:srgbClr val="FF0000"/>
            </a:solidFill>
          </a:ln>
          <a:effectLst/>
        </p:spPr>
        <p:style>
          <a:lnRef idx="2">
            <a:schemeClr val="accent1"/>
          </a:lnRef>
          <a:fillRef idx="0">
            <a:schemeClr val="accent1"/>
          </a:fillRef>
          <a:effectRef idx="1">
            <a:schemeClr val="accent1"/>
          </a:effectRef>
          <a:fontRef idx="minor">
            <a:schemeClr val="tx1"/>
          </a:fontRef>
        </p:style>
      </p:cxnSp>
      <p:grpSp>
        <p:nvGrpSpPr>
          <p:cNvPr id="19" name="Group 18"/>
          <p:cNvGrpSpPr/>
          <p:nvPr/>
        </p:nvGrpSpPr>
        <p:grpSpPr>
          <a:xfrm>
            <a:off x="1726934" y="1244600"/>
            <a:ext cx="5656109" cy="5219700"/>
            <a:chOff x="1726934" y="1244600"/>
            <a:chExt cx="5656109" cy="5219700"/>
          </a:xfrm>
        </p:grpSpPr>
        <p:sp>
          <p:nvSpPr>
            <p:cNvPr id="13" name="Freeform 12"/>
            <p:cNvSpPr/>
            <p:nvPr/>
          </p:nvSpPr>
          <p:spPr>
            <a:xfrm>
              <a:off x="1726934" y="1270000"/>
              <a:ext cx="5656109" cy="5194300"/>
            </a:xfrm>
            <a:custGeom>
              <a:avLst/>
              <a:gdLst>
                <a:gd name="connsiteX0" fmla="*/ 2837140 w 5694640"/>
                <a:gd name="connsiteY0" fmla="*/ 0 h 5169545"/>
                <a:gd name="connsiteX1" fmla="*/ 2710140 w 5694640"/>
                <a:gd name="connsiteY1" fmla="*/ 25400 h 5169545"/>
                <a:gd name="connsiteX2" fmla="*/ 2595840 w 5694640"/>
                <a:gd name="connsiteY2" fmla="*/ 63500 h 5169545"/>
                <a:gd name="connsiteX3" fmla="*/ 2519640 w 5694640"/>
                <a:gd name="connsiteY3" fmla="*/ 88900 h 5169545"/>
                <a:gd name="connsiteX4" fmla="*/ 2456140 w 5694640"/>
                <a:gd name="connsiteY4" fmla="*/ 101600 h 5169545"/>
                <a:gd name="connsiteX5" fmla="*/ 2379940 w 5694640"/>
                <a:gd name="connsiteY5" fmla="*/ 139700 h 5169545"/>
                <a:gd name="connsiteX6" fmla="*/ 2316440 w 5694640"/>
                <a:gd name="connsiteY6" fmla="*/ 152400 h 5169545"/>
                <a:gd name="connsiteX7" fmla="*/ 2278340 w 5694640"/>
                <a:gd name="connsiteY7" fmla="*/ 177800 h 5169545"/>
                <a:gd name="connsiteX8" fmla="*/ 2164040 w 5694640"/>
                <a:gd name="connsiteY8" fmla="*/ 215900 h 5169545"/>
                <a:gd name="connsiteX9" fmla="*/ 2125940 w 5694640"/>
                <a:gd name="connsiteY9" fmla="*/ 241300 h 5169545"/>
                <a:gd name="connsiteX10" fmla="*/ 2062440 w 5694640"/>
                <a:gd name="connsiteY10" fmla="*/ 254000 h 5169545"/>
                <a:gd name="connsiteX11" fmla="*/ 1986240 w 5694640"/>
                <a:gd name="connsiteY11" fmla="*/ 279400 h 5169545"/>
                <a:gd name="connsiteX12" fmla="*/ 1808440 w 5694640"/>
                <a:gd name="connsiteY12" fmla="*/ 330200 h 5169545"/>
                <a:gd name="connsiteX13" fmla="*/ 1757640 w 5694640"/>
                <a:gd name="connsiteY13" fmla="*/ 342900 h 5169545"/>
                <a:gd name="connsiteX14" fmla="*/ 1719540 w 5694640"/>
                <a:gd name="connsiteY14" fmla="*/ 355600 h 5169545"/>
                <a:gd name="connsiteX15" fmla="*/ 1643340 w 5694640"/>
                <a:gd name="connsiteY15" fmla="*/ 368300 h 5169545"/>
                <a:gd name="connsiteX16" fmla="*/ 1503640 w 5694640"/>
                <a:gd name="connsiteY16" fmla="*/ 419100 h 5169545"/>
                <a:gd name="connsiteX17" fmla="*/ 1414740 w 5694640"/>
                <a:gd name="connsiteY17" fmla="*/ 444500 h 5169545"/>
                <a:gd name="connsiteX18" fmla="*/ 1376640 w 5694640"/>
                <a:gd name="connsiteY18" fmla="*/ 469900 h 5169545"/>
                <a:gd name="connsiteX19" fmla="*/ 1287740 w 5694640"/>
                <a:gd name="connsiteY19" fmla="*/ 495300 h 5169545"/>
                <a:gd name="connsiteX20" fmla="*/ 1249640 w 5694640"/>
                <a:gd name="connsiteY20" fmla="*/ 520700 h 5169545"/>
                <a:gd name="connsiteX21" fmla="*/ 1122640 w 5694640"/>
                <a:gd name="connsiteY21" fmla="*/ 546100 h 5169545"/>
                <a:gd name="connsiteX22" fmla="*/ 1071840 w 5694640"/>
                <a:gd name="connsiteY22" fmla="*/ 571500 h 5169545"/>
                <a:gd name="connsiteX23" fmla="*/ 1021040 w 5694640"/>
                <a:gd name="connsiteY23" fmla="*/ 584200 h 5169545"/>
                <a:gd name="connsiteX24" fmla="*/ 932140 w 5694640"/>
                <a:gd name="connsiteY24" fmla="*/ 609600 h 5169545"/>
                <a:gd name="connsiteX25" fmla="*/ 843240 w 5694640"/>
                <a:gd name="connsiteY25" fmla="*/ 660400 h 5169545"/>
                <a:gd name="connsiteX26" fmla="*/ 741640 w 5694640"/>
                <a:gd name="connsiteY26" fmla="*/ 711200 h 5169545"/>
                <a:gd name="connsiteX27" fmla="*/ 678140 w 5694640"/>
                <a:gd name="connsiteY27" fmla="*/ 723900 h 5169545"/>
                <a:gd name="connsiteX28" fmla="*/ 627340 w 5694640"/>
                <a:gd name="connsiteY28" fmla="*/ 749300 h 5169545"/>
                <a:gd name="connsiteX29" fmla="*/ 576540 w 5694640"/>
                <a:gd name="connsiteY29" fmla="*/ 762000 h 5169545"/>
                <a:gd name="connsiteX30" fmla="*/ 538440 w 5694640"/>
                <a:gd name="connsiteY30" fmla="*/ 787400 h 5169545"/>
                <a:gd name="connsiteX31" fmla="*/ 474940 w 5694640"/>
                <a:gd name="connsiteY31" fmla="*/ 800100 h 5169545"/>
                <a:gd name="connsiteX32" fmla="*/ 436840 w 5694640"/>
                <a:gd name="connsiteY32" fmla="*/ 812800 h 5169545"/>
                <a:gd name="connsiteX33" fmla="*/ 424140 w 5694640"/>
                <a:gd name="connsiteY33" fmla="*/ 850900 h 5169545"/>
                <a:gd name="connsiteX34" fmla="*/ 347940 w 5694640"/>
                <a:gd name="connsiteY34" fmla="*/ 901700 h 5169545"/>
                <a:gd name="connsiteX35" fmla="*/ 297140 w 5694640"/>
                <a:gd name="connsiteY35" fmla="*/ 939800 h 5169545"/>
                <a:gd name="connsiteX36" fmla="*/ 220940 w 5694640"/>
                <a:gd name="connsiteY36" fmla="*/ 1016000 h 5169545"/>
                <a:gd name="connsiteX37" fmla="*/ 195540 w 5694640"/>
                <a:gd name="connsiteY37" fmla="*/ 1054100 h 5169545"/>
                <a:gd name="connsiteX38" fmla="*/ 119340 w 5694640"/>
                <a:gd name="connsiteY38" fmla="*/ 1092200 h 5169545"/>
                <a:gd name="connsiteX39" fmla="*/ 81240 w 5694640"/>
                <a:gd name="connsiteY39" fmla="*/ 1117600 h 5169545"/>
                <a:gd name="connsiteX40" fmla="*/ 30440 w 5694640"/>
                <a:gd name="connsiteY40" fmla="*/ 1193800 h 5169545"/>
                <a:gd name="connsiteX41" fmla="*/ 5040 w 5694640"/>
                <a:gd name="connsiteY41" fmla="*/ 1231900 h 5169545"/>
                <a:gd name="connsiteX42" fmla="*/ 43140 w 5694640"/>
                <a:gd name="connsiteY42" fmla="*/ 1524000 h 5169545"/>
                <a:gd name="connsiteX43" fmla="*/ 81240 w 5694640"/>
                <a:gd name="connsiteY43" fmla="*/ 1562100 h 5169545"/>
                <a:gd name="connsiteX44" fmla="*/ 106640 w 5694640"/>
                <a:gd name="connsiteY44" fmla="*/ 1600200 h 5169545"/>
                <a:gd name="connsiteX45" fmla="*/ 144740 w 5694640"/>
                <a:gd name="connsiteY45" fmla="*/ 1625600 h 5169545"/>
                <a:gd name="connsiteX46" fmla="*/ 259040 w 5694640"/>
                <a:gd name="connsiteY46" fmla="*/ 1689100 h 5169545"/>
                <a:gd name="connsiteX47" fmla="*/ 297140 w 5694640"/>
                <a:gd name="connsiteY47" fmla="*/ 1701800 h 5169545"/>
                <a:gd name="connsiteX48" fmla="*/ 373340 w 5694640"/>
                <a:gd name="connsiteY48" fmla="*/ 1778000 h 5169545"/>
                <a:gd name="connsiteX49" fmla="*/ 474940 w 5694640"/>
                <a:gd name="connsiteY49" fmla="*/ 1816100 h 5169545"/>
                <a:gd name="connsiteX50" fmla="*/ 513040 w 5694640"/>
                <a:gd name="connsiteY50" fmla="*/ 1828800 h 5169545"/>
                <a:gd name="connsiteX51" fmla="*/ 614640 w 5694640"/>
                <a:gd name="connsiteY51" fmla="*/ 1892300 h 5169545"/>
                <a:gd name="connsiteX52" fmla="*/ 728940 w 5694640"/>
                <a:gd name="connsiteY52" fmla="*/ 1917700 h 5169545"/>
                <a:gd name="connsiteX53" fmla="*/ 792440 w 5694640"/>
                <a:gd name="connsiteY53" fmla="*/ 1955800 h 5169545"/>
                <a:gd name="connsiteX54" fmla="*/ 843240 w 5694640"/>
                <a:gd name="connsiteY54" fmla="*/ 1993900 h 5169545"/>
                <a:gd name="connsiteX55" fmla="*/ 932140 w 5694640"/>
                <a:gd name="connsiteY55" fmla="*/ 2032000 h 5169545"/>
                <a:gd name="connsiteX56" fmla="*/ 970240 w 5694640"/>
                <a:gd name="connsiteY56" fmla="*/ 2057400 h 5169545"/>
                <a:gd name="connsiteX57" fmla="*/ 1008340 w 5694640"/>
                <a:gd name="connsiteY57" fmla="*/ 2070100 h 5169545"/>
                <a:gd name="connsiteX58" fmla="*/ 1135340 w 5694640"/>
                <a:gd name="connsiteY58" fmla="*/ 2146300 h 5169545"/>
                <a:gd name="connsiteX59" fmla="*/ 1211540 w 5694640"/>
                <a:gd name="connsiteY59" fmla="*/ 2197100 h 5169545"/>
                <a:gd name="connsiteX60" fmla="*/ 1249640 w 5694640"/>
                <a:gd name="connsiteY60" fmla="*/ 2209800 h 5169545"/>
                <a:gd name="connsiteX61" fmla="*/ 1414740 w 5694640"/>
                <a:gd name="connsiteY61" fmla="*/ 2311400 h 5169545"/>
                <a:gd name="connsiteX62" fmla="*/ 1465540 w 5694640"/>
                <a:gd name="connsiteY62" fmla="*/ 2324100 h 5169545"/>
                <a:gd name="connsiteX63" fmla="*/ 1503640 w 5694640"/>
                <a:gd name="connsiteY63" fmla="*/ 2349500 h 5169545"/>
                <a:gd name="connsiteX64" fmla="*/ 1554440 w 5694640"/>
                <a:gd name="connsiteY64" fmla="*/ 2362200 h 5169545"/>
                <a:gd name="connsiteX65" fmla="*/ 1643340 w 5694640"/>
                <a:gd name="connsiteY65" fmla="*/ 2387600 h 5169545"/>
                <a:gd name="connsiteX66" fmla="*/ 1719540 w 5694640"/>
                <a:gd name="connsiteY66" fmla="*/ 2413000 h 5169545"/>
                <a:gd name="connsiteX67" fmla="*/ 1783040 w 5694640"/>
                <a:gd name="connsiteY67" fmla="*/ 2425700 h 5169545"/>
                <a:gd name="connsiteX68" fmla="*/ 1859240 w 5694640"/>
                <a:gd name="connsiteY68" fmla="*/ 2438400 h 5169545"/>
                <a:gd name="connsiteX69" fmla="*/ 1897340 w 5694640"/>
                <a:gd name="connsiteY69" fmla="*/ 2451100 h 5169545"/>
                <a:gd name="connsiteX70" fmla="*/ 1998940 w 5694640"/>
                <a:gd name="connsiteY70" fmla="*/ 2463800 h 5169545"/>
                <a:gd name="connsiteX71" fmla="*/ 2354540 w 5694640"/>
                <a:gd name="connsiteY71" fmla="*/ 2489200 h 5169545"/>
                <a:gd name="connsiteX72" fmla="*/ 2583140 w 5694640"/>
                <a:gd name="connsiteY72" fmla="*/ 2514600 h 5169545"/>
                <a:gd name="connsiteX73" fmla="*/ 2710140 w 5694640"/>
                <a:gd name="connsiteY73" fmla="*/ 2527300 h 5169545"/>
                <a:gd name="connsiteX74" fmla="*/ 2773640 w 5694640"/>
                <a:gd name="connsiteY74" fmla="*/ 2540000 h 5169545"/>
                <a:gd name="connsiteX75" fmla="*/ 2887940 w 5694640"/>
                <a:gd name="connsiteY75" fmla="*/ 2578100 h 5169545"/>
                <a:gd name="connsiteX76" fmla="*/ 2989540 w 5694640"/>
                <a:gd name="connsiteY76" fmla="*/ 2590800 h 5169545"/>
                <a:gd name="connsiteX77" fmla="*/ 3027640 w 5694640"/>
                <a:gd name="connsiteY77" fmla="*/ 2616200 h 5169545"/>
                <a:gd name="connsiteX78" fmla="*/ 3205440 w 5694640"/>
                <a:gd name="connsiteY78" fmla="*/ 2667000 h 5169545"/>
                <a:gd name="connsiteX79" fmla="*/ 3268940 w 5694640"/>
                <a:gd name="connsiteY79" fmla="*/ 2692400 h 5169545"/>
                <a:gd name="connsiteX80" fmla="*/ 3319740 w 5694640"/>
                <a:gd name="connsiteY80" fmla="*/ 2705100 h 5169545"/>
                <a:gd name="connsiteX81" fmla="*/ 3497540 w 5694640"/>
                <a:gd name="connsiteY81" fmla="*/ 2730500 h 5169545"/>
                <a:gd name="connsiteX82" fmla="*/ 3624540 w 5694640"/>
                <a:gd name="connsiteY82" fmla="*/ 2768600 h 5169545"/>
                <a:gd name="connsiteX83" fmla="*/ 3789640 w 5694640"/>
                <a:gd name="connsiteY83" fmla="*/ 2832100 h 5169545"/>
                <a:gd name="connsiteX84" fmla="*/ 3878540 w 5694640"/>
                <a:gd name="connsiteY84" fmla="*/ 2882900 h 5169545"/>
                <a:gd name="connsiteX85" fmla="*/ 3916640 w 5694640"/>
                <a:gd name="connsiteY85" fmla="*/ 2908300 h 5169545"/>
                <a:gd name="connsiteX86" fmla="*/ 4094440 w 5694640"/>
                <a:gd name="connsiteY86" fmla="*/ 2971800 h 5169545"/>
                <a:gd name="connsiteX87" fmla="*/ 4132540 w 5694640"/>
                <a:gd name="connsiteY87" fmla="*/ 2984500 h 5169545"/>
                <a:gd name="connsiteX88" fmla="*/ 4196040 w 5694640"/>
                <a:gd name="connsiteY88" fmla="*/ 3009900 h 5169545"/>
                <a:gd name="connsiteX89" fmla="*/ 4373840 w 5694640"/>
                <a:gd name="connsiteY89" fmla="*/ 3048000 h 5169545"/>
                <a:gd name="connsiteX90" fmla="*/ 4475440 w 5694640"/>
                <a:gd name="connsiteY90" fmla="*/ 3086100 h 5169545"/>
                <a:gd name="connsiteX91" fmla="*/ 4526240 w 5694640"/>
                <a:gd name="connsiteY91" fmla="*/ 3098800 h 5169545"/>
                <a:gd name="connsiteX92" fmla="*/ 4653240 w 5694640"/>
                <a:gd name="connsiteY92" fmla="*/ 3124200 h 5169545"/>
                <a:gd name="connsiteX93" fmla="*/ 4691340 w 5694640"/>
                <a:gd name="connsiteY93" fmla="*/ 3136900 h 5169545"/>
                <a:gd name="connsiteX94" fmla="*/ 4792940 w 5694640"/>
                <a:gd name="connsiteY94" fmla="*/ 3162300 h 5169545"/>
                <a:gd name="connsiteX95" fmla="*/ 4919940 w 5694640"/>
                <a:gd name="connsiteY95" fmla="*/ 3213100 h 5169545"/>
                <a:gd name="connsiteX96" fmla="*/ 5008840 w 5694640"/>
                <a:gd name="connsiteY96" fmla="*/ 3263900 h 5169545"/>
                <a:gd name="connsiteX97" fmla="*/ 5072340 w 5694640"/>
                <a:gd name="connsiteY97" fmla="*/ 3302000 h 5169545"/>
                <a:gd name="connsiteX98" fmla="*/ 5161240 w 5694640"/>
                <a:gd name="connsiteY98" fmla="*/ 3327400 h 5169545"/>
                <a:gd name="connsiteX99" fmla="*/ 5199340 w 5694640"/>
                <a:gd name="connsiteY99" fmla="*/ 3352800 h 5169545"/>
                <a:gd name="connsiteX100" fmla="*/ 5288240 w 5694640"/>
                <a:gd name="connsiteY100" fmla="*/ 3403600 h 5169545"/>
                <a:gd name="connsiteX101" fmla="*/ 5326340 w 5694640"/>
                <a:gd name="connsiteY101" fmla="*/ 3454400 h 5169545"/>
                <a:gd name="connsiteX102" fmla="*/ 5364440 w 5694640"/>
                <a:gd name="connsiteY102" fmla="*/ 3467100 h 5169545"/>
                <a:gd name="connsiteX103" fmla="*/ 5402540 w 5694640"/>
                <a:gd name="connsiteY103" fmla="*/ 3492500 h 5169545"/>
                <a:gd name="connsiteX104" fmla="*/ 5427940 w 5694640"/>
                <a:gd name="connsiteY104" fmla="*/ 3530600 h 5169545"/>
                <a:gd name="connsiteX105" fmla="*/ 5504140 w 5694640"/>
                <a:gd name="connsiteY105" fmla="*/ 3568700 h 5169545"/>
                <a:gd name="connsiteX106" fmla="*/ 5542240 w 5694640"/>
                <a:gd name="connsiteY106" fmla="*/ 3594100 h 5169545"/>
                <a:gd name="connsiteX107" fmla="*/ 5580340 w 5694640"/>
                <a:gd name="connsiteY107" fmla="*/ 3632200 h 5169545"/>
                <a:gd name="connsiteX108" fmla="*/ 5631140 w 5694640"/>
                <a:gd name="connsiteY108" fmla="*/ 3721100 h 5169545"/>
                <a:gd name="connsiteX109" fmla="*/ 5694640 w 5694640"/>
                <a:gd name="connsiteY109" fmla="*/ 3797300 h 5169545"/>
                <a:gd name="connsiteX110" fmla="*/ 5643840 w 5694640"/>
                <a:gd name="connsiteY110" fmla="*/ 3911600 h 5169545"/>
                <a:gd name="connsiteX111" fmla="*/ 5554940 w 5694640"/>
                <a:gd name="connsiteY111" fmla="*/ 3962400 h 5169545"/>
                <a:gd name="connsiteX112" fmla="*/ 5504140 w 5694640"/>
                <a:gd name="connsiteY112" fmla="*/ 4000500 h 5169545"/>
                <a:gd name="connsiteX113" fmla="*/ 5466040 w 5694640"/>
                <a:gd name="connsiteY113" fmla="*/ 4038600 h 5169545"/>
                <a:gd name="connsiteX114" fmla="*/ 5389840 w 5694640"/>
                <a:gd name="connsiteY114" fmla="*/ 4089400 h 5169545"/>
                <a:gd name="connsiteX115" fmla="*/ 5351740 w 5694640"/>
                <a:gd name="connsiteY115" fmla="*/ 4114800 h 5169545"/>
                <a:gd name="connsiteX116" fmla="*/ 5313640 w 5694640"/>
                <a:gd name="connsiteY116" fmla="*/ 4140200 h 5169545"/>
                <a:gd name="connsiteX117" fmla="*/ 5173940 w 5694640"/>
                <a:gd name="connsiteY117" fmla="*/ 4178300 h 5169545"/>
                <a:gd name="connsiteX118" fmla="*/ 5123140 w 5694640"/>
                <a:gd name="connsiteY118" fmla="*/ 4191000 h 5169545"/>
                <a:gd name="connsiteX119" fmla="*/ 5072340 w 5694640"/>
                <a:gd name="connsiteY119" fmla="*/ 4203700 h 5169545"/>
                <a:gd name="connsiteX120" fmla="*/ 4996140 w 5694640"/>
                <a:gd name="connsiteY120" fmla="*/ 4254500 h 5169545"/>
                <a:gd name="connsiteX121" fmla="*/ 4919940 w 5694640"/>
                <a:gd name="connsiteY121" fmla="*/ 4292600 h 5169545"/>
                <a:gd name="connsiteX122" fmla="*/ 4843740 w 5694640"/>
                <a:gd name="connsiteY122" fmla="*/ 4330700 h 5169545"/>
                <a:gd name="connsiteX123" fmla="*/ 4780240 w 5694640"/>
                <a:gd name="connsiteY123" fmla="*/ 4406900 h 5169545"/>
                <a:gd name="connsiteX124" fmla="*/ 4716740 w 5694640"/>
                <a:gd name="connsiteY124" fmla="*/ 4483100 h 5169545"/>
                <a:gd name="connsiteX125" fmla="*/ 4678640 w 5694640"/>
                <a:gd name="connsiteY125" fmla="*/ 4559300 h 5169545"/>
                <a:gd name="connsiteX126" fmla="*/ 4589740 w 5694640"/>
                <a:gd name="connsiteY126" fmla="*/ 4622800 h 5169545"/>
                <a:gd name="connsiteX127" fmla="*/ 4488140 w 5694640"/>
                <a:gd name="connsiteY127" fmla="*/ 4699000 h 5169545"/>
                <a:gd name="connsiteX128" fmla="*/ 4411940 w 5694640"/>
                <a:gd name="connsiteY128" fmla="*/ 4749800 h 5169545"/>
                <a:gd name="connsiteX129" fmla="*/ 4373840 w 5694640"/>
                <a:gd name="connsiteY129" fmla="*/ 4762500 h 5169545"/>
                <a:gd name="connsiteX130" fmla="*/ 4297640 w 5694640"/>
                <a:gd name="connsiteY130" fmla="*/ 4800600 h 5169545"/>
                <a:gd name="connsiteX131" fmla="*/ 4259540 w 5694640"/>
                <a:gd name="connsiteY131" fmla="*/ 4838700 h 5169545"/>
                <a:gd name="connsiteX132" fmla="*/ 4132540 w 5694640"/>
                <a:gd name="connsiteY132" fmla="*/ 4864100 h 5169545"/>
                <a:gd name="connsiteX133" fmla="*/ 3865840 w 5694640"/>
                <a:gd name="connsiteY133" fmla="*/ 4889500 h 5169545"/>
                <a:gd name="connsiteX134" fmla="*/ 3713440 w 5694640"/>
                <a:gd name="connsiteY134" fmla="*/ 4914900 h 5169545"/>
                <a:gd name="connsiteX135" fmla="*/ 3649940 w 5694640"/>
                <a:gd name="connsiteY135" fmla="*/ 4927600 h 5169545"/>
                <a:gd name="connsiteX136" fmla="*/ 3573740 w 5694640"/>
                <a:gd name="connsiteY136" fmla="*/ 4953000 h 5169545"/>
                <a:gd name="connsiteX137" fmla="*/ 3484840 w 5694640"/>
                <a:gd name="connsiteY137" fmla="*/ 4978400 h 5169545"/>
                <a:gd name="connsiteX138" fmla="*/ 3395940 w 5694640"/>
                <a:gd name="connsiteY138" fmla="*/ 5003800 h 5169545"/>
                <a:gd name="connsiteX139" fmla="*/ 3345140 w 5694640"/>
                <a:gd name="connsiteY139" fmla="*/ 5029200 h 5169545"/>
                <a:gd name="connsiteX140" fmla="*/ 3256240 w 5694640"/>
                <a:gd name="connsiteY140" fmla="*/ 5054600 h 5169545"/>
                <a:gd name="connsiteX141" fmla="*/ 3141940 w 5694640"/>
                <a:gd name="connsiteY141" fmla="*/ 5080000 h 5169545"/>
                <a:gd name="connsiteX142" fmla="*/ 3014940 w 5694640"/>
                <a:gd name="connsiteY142" fmla="*/ 5130800 h 5169545"/>
                <a:gd name="connsiteX143" fmla="*/ 2976840 w 5694640"/>
                <a:gd name="connsiteY143" fmla="*/ 5143500 h 5169545"/>
                <a:gd name="connsiteX144" fmla="*/ 2900640 w 5694640"/>
                <a:gd name="connsiteY144" fmla="*/ 5168900 h 5169545"/>
                <a:gd name="connsiteX0" fmla="*/ 2837140 w 5694640"/>
                <a:gd name="connsiteY0" fmla="*/ 0 h 5169545"/>
                <a:gd name="connsiteX1" fmla="*/ 2595840 w 5694640"/>
                <a:gd name="connsiteY1" fmla="*/ 63500 h 5169545"/>
                <a:gd name="connsiteX2" fmla="*/ 2519640 w 5694640"/>
                <a:gd name="connsiteY2" fmla="*/ 88900 h 5169545"/>
                <a:gd name="connsiteX3" fmla="*/ 2456140 w 5694640"/>
                <a:gd name="connsiteY3" fmla="*/ 101600 h 5169545"/>
                <a:gd name="connsiteX4" fmla="*/ 2379940 w 5694640"/>
                <a:gd name="connsiteY4" fmla="*/ 139700 h 5169545"/>
                <a:gd name="connsiteX5" fmla="*/ 2316440 w 5694640"/>
                <a:gd name="connsiteY5" fmla="*/ 152400 h 5169545"/>
                <a:gd name="connsiteX6" fmla="*/ 2278340 w 5694640"/>
                <a:gd name="connsiteY6" fmla="*/ 177800 h 5169545"/>
                <a:gd name="connsiteX7" fmla="*/ 2164040 w 5694640"/>
                <a:gd name="connsiteY7" fmla="*/ 215900 h 5169545"/>
                <a:gd name="connsiteX8" fmla="*/ 2125940 w 5694640"/>
                <a:gd name="connsiteY8" fmla="*/ 241300 h 5169545"/>
                <a:gd name="connsiteX9" fmla="*/ 2062440 w 5694640"/>
                <a:gd name="connsiteY9" fmla="*/ 254000 h 5169545"/>
                <a:gd name="connsiteX10" fmla="*/ 1986240 w 5694640"/>
                <a:gd name="connsiteY10" fmla="*/ 279400 h 5169545"/>
                <a:gd name="connsiteX11" fmla="*/ 1808440 w 5694640"/>
                <a:gd name="connsiteY11" fmla="*/ 330200 h 5169545"/>
                <a:gd name="connsiteX12" fmla="*/ 1757640 w 5694640"/>
                <a:gd name="connsiteY12" fmla="*/ 342900 h 5169545"/>
                <a:gd name="connsiteX13" fmla="*/ 1719540 w 5694640"/>
                <a:gd name="connsiteY13" fmla="*/ 355600 h 5169545"/>
                <a:gd name="connsiteX14" fmla="*/ 1643340 w 5694640"/>
                <a:gd name="connsiteY14" fmla="*/ 368300 h 5169545"/>
                <a:gd name="connsiteX15" fmla="*/ 1503640 w 5694640"/>
                <a:gd name="connsiteY15" fmla="*/ 419100 h 5169545"/>
                <a:gd name="connsiteX16" fmla="*/ 1414740 w 5694640"/>
                <a:gd name="connsiteY16" fmla="*/ 444500 h 5169545"/>
                <a:gd name="connsiteX17" fmla="*/ 1376640 w 5694640"/>
                <a:gd name="connsiteY17" fmla="*/ 469900 h 5169545"/>
                <a:gd name="connsiteX18" fmla="*/ 1287740 w 5694640"/>
                <a:gd name="connsiteY18" fmla="*/ 495300 h 5169545"/>
                <a:gd name="connsiteX19" fmla="*/ 1249640 w 5694640"/>
                <a:gd name="connsiteY19" fmla="*/ 520700 h 5169545"/>
                <a:gd name="connsiteX20" fmla="*/ 1122640 w 5694640"/>
                <a:gd name="connsiteY20" fmla="*/ 546100 h 5169545"/>
                <a:gd name="connsiteX21" fmla="*/ 1071840 w 5694640"/>
                <a:gd name="connsiteY21" fmla="*/ 571500 h 5169545"/>
                <a:gd name="connsiteX22" fmla="*/ 1021040 w 5694640"/>
                <a:gd name="connsiteY22" fmla="*/ 584200 h 5169545"/>
                <a:gd name="connsiteX23" fmla="*/ 932140 w 5694640"/>
                <a:gd name="connsiteY23" fmla="*/ 609600 h 5169545"/>
                <a:gd name="connsiteX24" fmla="*/ 843240 w 5694640"/>
                <a:gd name="connsiteY24" fmla="*/ 660400 h 5169545"/>
                <a:gd name="connsiteX25" fmla="*/ 741640 w 5694640"/>
                <a:gd name="connsiteY25" fmla="*/ 711200 h 5169545"/>
                <a:gd name="connsiteX26" fmla="*/ 678140 w 5694640"/>
                <a:gd name="connsiteY26" fmla="*/ 723900 h 5169545"/>
                <a:gd name="connsiteX27" fmla="*/ 627340 w 5694640"/>
                <a:gd name="connsiteY27" fmla="*/ 749300 h 5169545"/>
                <a:gd name="connsiteX28" fmla="*/ 576540 w 5694640"/>
                <a:gd name="connsiteY28" fmla="*/ 762000 h 5169545"/>
                <a:gd name="connsiteX29" fmla="*/ 538440 w 5694640"/>
                <a:gd name="connsiteY29" fmla="*/ 787400 h 5169545"/>
                <a:gd name="connsiteX30" fmla="*/ 474940 w 5694640"/>
                <a:gd name="connsiteY30" fmla="*/ 800100 h 5169545"/>
                <a:gd name="connsiteX31" fmla="*/ 436840 w 5694640"/>
                <a:gd name="connsiteY31" fmla="*/ 812800 h 5169545"/>
                <a:gd name="connsiteX32" fmla="*/ 424140 w 5694640"/>
                <a:gd name="connsiteY32" fmla="*/ 850900 h 5169545"/>
                <a:gd name="connsiteX33" fmla="*/ 347940 w 5694640"/>
                <a:gd name="connsiteY33" fmla="*/ 901700 h 5169545"/>
                <a:gd name="connsiteX34" fmla="*/ 297140 w 5694640"/>
                <a:gd name="connsiteY34" fmla="*/ 939800 h 5169545"/>
                <a:gd name="connsiteX35" fmla="*/ 220940 w 5694640"/>
                <a:gd name="connsiteY35" fmla="*/ 1016000 h 5169545"/>
                <a:gd name="connsiteX36" fmla="*/ 195540 w 5694640"/>
                <a:gd name="connsiteY36" fmla="*/ 1054100 h 5169545"/>
                <a:gd name="connsiteX37" fmla="*/ 119340 w 5694640"/>
                <a:gd name="connsiteY37" fmla="*/ 1092200 h 5169545"/>
                <a:gd name="connsiteX38" fmla="*/ 81240 w 5694640"/>
                <a:gd name="connsiteY38" fmla="*/ 1117600 h 5169545"/>
                <a:gd name="connsiteX39" fmla="*/ 30440 w 5694640"/>
                <a:gd name="connsiteY39" fmla="*/ 1193800 h 5169545"/>
                <a:gd name="connsiteX40" fmla="*/ 5040 w 5694640"/>
                <a:gd name="connsiteY40" fmla="*/ 1231900 h 5169545"/>
                <a:gd name="connsiteX41" fmla="*/ 43140 w 5694640"/>
                <a:gd name="connsiteY41" fmla="*/ 1524000 h 5169545"/>
                <a:gd name="connsiteX42" fmla="*/ 81240 w 5694640"/>
                <a:gd name="connsiteY42" fmla="*/ 1562100 h 5169545"/>
                <a:gd name="connsiteX43" fmla="*/ 106640 w 5694640"/>
                <a:gd name="connsiteY43" fmla="*/ 1600200 h 5169545"/>
                <a:gd name="connsiteX44" fmla="*/ 144740 w 5694640"/>
                <a:gd name="connsiteY44" fmla="*/ 1625600 h 5169545"/>
                <a:gd name="connsiteX45" fmla="*/ 259040 w 5694640"/>
                <a:gd name="connsiteY45" fmla="*/ 1689100 h 5169545"/>
                <a:gd name="connsiteX46" fmla="*/ 297140 w 5694640"/>
                <a:gd name="connsiteY46" fmla="*/ 1701800 h 5169545"/>
                <a:gd name="connsiteX47" fmla="*/ 373340 w 5694640"/>
                <a:gd name="connsiteY47" fmla="*/ 1778000 h 5169545"/>
                <a:gd name="connsiteX48" fmla="*/ 474940 w 5694640"/>
                <a:gd name="connsiteY48" fmla="*/ 1816100 h 5169545"/>
                <a:gd name="connsiteX49" fmla="*/ 513040 w 5694640"/>
                <a:gd name="connsiteY49" fmla="*/ 1828800 h 5169545"/>
                <a:gd name="connsiteX50" fmla="*/ 614640 w 5694640"/>
                <a:gd name="connsiteY50" fmla="*/ 1892300 h 5169545"/>
                <a:gd name="connsiteX51" fmla="*/ 728940 w 5694640"/>
                <a:gd name="connsiteY51" fmla="*/ 1917700 h 5169545"/>
                <a:gd name="connsiteX52" fmla="*/ 792440 w 5694640"/>
                <a:gd name="connsiteY52" fmla="*/ 1955800 h 5169545"/>
                <a:gd name="connsiteX53" fmla="*/ 843240 w 5694640"/>
                <a:gd name="connsiteY53" fmla="*/ 1993900 h 5169545"/>
                <a:gd name="connsiteX54" fmla="*/ 932140 w 5694640"/>
                <a:gd name="connsiteY54" fmla="*/ 2032000 h 5169545"/>
                <a:gd name="connsiteX55" fmla="*/ 970240 w 5694640"/>
                <a:gd name="connsiteY55" fmla="*/ 2057400 h 5169545"/>
                <a:gd name="connsiteX56" fmla="*/ 1008340 w 5694640"/>
                <a:gd name="connsiteY56" fmla="*/ 2070100 h 5169545"/>
                <a:gd name="connsiteX57" fmla="*/ 1135340 w 5694640"/>
                <a:gd name="connsiteY57" fmla="*/ 2146300 h 5169545"/>
                <a:gd name="connsiteX58" fmla="*/ 1211540 w 5694640"/>
                <a:gd name="connsiteY58" fmla="*/ 2197100 h 5169545"/>
                <a:gd name="connsiteX59" fmla="*/ 1249640 w 5694640"/>
                <a:gd name="connsiteY59" fmla="*/ 2209800 h 5169545"/>
                <a:gd name="connsiteX60" fmla="*/ 1414740 w 5694640"/>
                <a:gd name="connsiteY60" fmla="*/ 2311400 h 5169545"/>
                <a:gd name="connsiteX61" fmla="*/ 1465540 w 5694640"/>
                <a:gd name="connsiteY61" fmla="*/ 2324100 h 5169545"/>
                <a:gd name="connsiteX62" fmla="*/ 1503640 w 5694640"/>
                <a:gd name="connsiteY62" fmla="*/ 2349500 h 5169545"/>
                <a:gd name="connsiteX63" fmla="*/ 1554440 w 5694640"/>
                <a:gd name="connsiteY63" fmla="*/ 2362200 h 5169545"/>
                <a:gd name="connsiteX64" fmla="*/ 1643340 w 5694640"/>
                <a:gd name="connsiteY64" fmla="*/ 2387600 h 5169545"/>
                <a:gd name="connsiteX65" fmla="*/ 1719540 w 5694640"/>
                <a:gd name="connsiteY65" fmla="*/ 2413000 h 5169545"/>
                <a:gd name="connsiteX66" fmla="*/ 1783040 w 5694640"/>
                <a:gd name="connsiteY66" fmla="*/ 2425700 h 5169545"/>
                <a:gd name="connsiteX67" fmla="*/ 1859240 w 5694640"/>
                <a:gd name="connsiteY67" fmla="*/ 2438400 h 5169545"/>
                <a:gd name="connsiteX68" fmla="*/ 1897340 w 5694640"/>
                <a:gd name="connsiteY68" fmla="*/ 2451100 h 5169545"/>
                <a:gd name="connsiteX69" fmla="*/ 1998940 w 5694640"/>
                <a:gd name="connsiteY69" fmla="*/ 2463800 h 5169545"/>
                <a:gd name="connsiteX70" fmla="*/ 2354540 w 5694640"/>
                <a:gd name="connsiteY70" fmla="*/ 2489200 h 5169545"/>
                <a:gd name="connsiteX71" fmla="*/ 2583140 w 5694640"/>
                <a:gd name="connsiteY71" fmla="*/ 2514600 h 5169545"/>
                <a:gd name="connsiteX72" fmla="*/ 2710140 w 5694640"/>
                <a:gd name="connsiteY72" fmla="*/ 2527300 h 5169545"/>
                <a:gd name="connsiteX73" fmla="*/ 2773640 w 5694640"/>
                <a:gd name="connsiteY73" fmla="*/ 2540000 h 5169545"/>
                <a:gd name="connsiteX74" fmla="*/ 2887940 w 5694640"/>
                <a:gd name="connsiteY74" fmla="*/ 2578100 h 5169545"/>
                <a:gd name="connsiteX75" fmla="*/ 2989540 w 5694640"/>
                <a:gd name="connsiteY75" fmla="*/ 2590800 h 5169545"/>
                <a:gd name="connsiteX76" fmla="*/ 3027640 w 5694640"/>
                <a:gd name="connsiteY76" fmla="*/ 2616200 h 5169545"/>
                <a:gd name="connsiteX77" fmla="*/ 3205440 w 5694640"/>
                <a:gd name="connsiteY77" fmla="*/ 2667000 h 5169545"/>
                <a:gd name="connsiteX78" fmla="*/ 3268940 w 5694640"/>
                <a:gd name="connsiteY78" fmla="*/ 2692400 h 5169545"/>
                <a:gd name="connsiteX79" fmla="*/ 3319740 w 5694640"/>
                <a:gd name="connsiteY79" fmla="*/ 2705100 h 5169545"/>
                <a:gd name="connsiteX80" fmla="*/ 3497540 w 5694640"/>
                <a:gd name="connsiteY80" fmla="*/ 2730500 h 5169545"/>
                <a:gd name="connsiteX81" fmla="*/ 3624540 w 5694640"/>
                <a:gd name="connsiteY81" fmla="*/ 2768600 h 5169545"/>
                <a:gd name="connsiteX82" fmla="*/ 3789640 w 5694640"/>
                <a:gd name="connsiteY82" fmla="*/ 2832100 h 5169545"/>
                <a:gd name="connsiteX83" fmla="*/ 3878540 w 5694640"/>
                <a:gd name="connsiteY83" fmla="*/ 2882900 h 5169545"/>
                <a:gd name="connsiteX84" fmla="*/ 3916640 w 5694640"/>
                <a:gd name="connsiteY84" fmla="*/ 2908300 h 5169545"/>
                <a:gd name="connsiteX85" fmla="*/ 4094440 w 5694640"/>
                <a:gd name="connsiteY85" fmla="*/ 2971800 h 5169545"/>
                <a:gd name="connsiteX86" fmla="*/ 4132540 w 5694640"/>
                <a:gd name="connsiteY86" fmla="*/ 2984500 h 5169545"/>
                <a:gd name="connsiteX87" fmla="*/ 4196040 w 5694640"/>
                <a:gd name="connsiteY87" fmla="*/ 3009900 h 5169545"/>
                <a:gd name="connsiteX88" fmla="*/ 4373840 w 5694640"/>
                <a:gd name="connsiteY88" fmla="*/ 3048000 h 5169545"/>
                <a:gd name="connsiteX89" fmla="*/ 4475440 w 5694640"/>
                <a:gd name="connsiteY89" fmla="*/ 3086100 h 5169545"/>
                <a:gd name="connsiteX90" fmla="*/ 4526240 w 5694640"/>
                <a:gd name="connsiteY90" fmla="*/ 3098800 h 5169545"/>
                <a:gd name="connsiteX91" fmla="*/ 4653240 w 5694640"/>
                <a:gd name="connsiteY91" fmla="*/ 3124200 h 5169545"/>
                <a:gd name="connsiteX92" fmla="*/ 4691340 w 5694640"/>
                <a:gd name="connsiteY92" fmla="*/ 3136900 h 5169545"/>
                <a:gd name="connsiteX93" fmla="*/ 4792940 w 5694640"/>
                <a:gd name="connsiteY93" fmla="*/ 3162300 h 5169545"/>
                <a:gd name="connsiteX94" fmla="*/ 4919940 w 5694640"/>
                <a:gd name="connsiteY94" fmla="*/ 3213100 h 5169545"/>
                <a:gd name="connsiteX95" fmla="*/ 5008840 w 5694640"/>
                <a:gd name="connsiteY95" fmla="*/ 3263900 h 5169545"/>
                <a:gd name="connsiteX96" fmla="*/ 5072340 w 5694640"/>
                <a:gd name="connsiteY96" fmla="*/ 3302000 h 5169545"/>
                <a:gd name="connsiteX97" fmla="*/ 5161240 w 5694640"/>
                <a:gd name="connsiteY97" fmla="*/ 3327400 h 5169545"/>
                <a:gd name="connsiteX98" fmla="*/ 5199340 w 5694640"/>
                <a:gd name="connsiteY98" fmla="*/ 3352800 h 5169545"/>
                <a:gd name="connsiteX99" fmla="*/ 5288240 w 5694640"/>
                <a:gd name="connsiteY99" fmla="*/ 3403600 h 5169545"/>
                <a:gd name="connsiteX100" fmla="*/ 5326340 w 5694640"/>
                <a:gd name="connsiteY100" fmla="*/ 3454400 h 5169545"/>
                <a:gd name="connsiteX101" fmla="*/ 5364440 w 5694640"/>
                <a:gd name="connsiteY101" fmla="*/ 3467100 h 5169545"/>
                <a:gd name="connsiteX102" fmla="*/ 5402540 w 5694640"/>
                <a:gd name="connsiteY102" fmla="*/ 3492500 h 5169545"/>
                <a:gd name="connsiteX103" fmla="*/ 5427940 w 5694640"/>
                <a:gd name="connsiteY103" fmla="*/ 3530600 h 5169545"/>
                <a:gd name="connsiteX104" fmla="*/ 5504140 w 5694640"/>
                <a:gd name="connsiteY104" fmla="*/ 3568700 h 5169545"/>
                <a:gd name="connsiteX105" fmla="*/ 5542240 w 5694640"/>
                <a:gd name="connsiteY105" fmla="*/ 3594100 h 5169545"/>
                <a:gd name="connsiteX106" fmla="*/ 5580340 w 5694640"/>
                <a:gd name="connsiteY106" fmla="*/ 3632200 h 5169545"/>
                <a:gd name="connsiteX107" fmla="*/ 5631140 w 5694640"/>
                <a:gd name="connsiteY107" fmla="*/ 3721100 h 5169545"/>
                <a:gd name="connsiteX108" fmla="*/ 5694640 w 5694640"/>
                <a:gd name="connsiteY108" fmla="*/ 3797300 h 5169545"/>
                <a:gd name="connsiteX109" fmla="*/ 5643840 w 5694640"/>
                <a:gd name="connsiteY109" fmla="*/ 3911600 h 5169545"/>
                <a:gd name="connsiteX110" fmla="*/ 5554940 w 5694640"/>
                <a:gd name="connsiteY110" fmla="*/ 3962400 h 5169545"/>
                <a:gd name="connsiteX111" fmla="*/ 5504140 w 5694640"/>
                <a:gd name="connsiteY111" fmla="*/ 4000500 h 5169545"/>
                <a:gd name="connsiteX112" fmla="*/ 5466040 w 5694640"/>
                <a:gd name="connsiteY112" fmla="*/ 4038600 h 5169545"/>
                <a:gd name="connsiteX113" fmla="*/ 5389840 w 5694640"/>
                <a:gd name="connsiteY113" fmla="*/ 4089400 h 5169545"/>
                <a:gd name="connsiteX114" fmla="*/ 5351740 w 5694640"/>
                <a:gd name="connsiteY114" fmla="*/ 4114800 h 5169545"/>
                <a:gd name="connsiteX115" fmla="*/ 5313640 w 5694640"/>
                <a:gd name="connsiteY115" fmla="*/ 4140200 h 5169545"/>
                <a:gd name="connsiteX116" fmla="*/ 5173940 w 5694640"/>
                <a:gd name="connsiteY116" fmla="*/ 4178300 h 5169545"/>
                <a:gd name="connsiteX117" fmla="*/ 5123140 w 5694640"/>
                <a:gd name="connsiteY117" fmla="*/ 4191000 h 5169545"/>
                <a:gd name="connsiteX118" fmla="*/ 5072340 w 5694640"/>
                <a:gd name="connsiteY118" fmla="*/ 4203700 h 5169545"/>
                <a:gd name="connsiteX119" fmla="*/ 4996140 w 5694640"/>
                <a:gd name="connsiteY119" fmla="*/ 4254500 h 5169545"/>
                <a:gd name="connsiteX120" fmla="*/ 4919940 w 5694640"/>
                <a:gd name="connsiteY120" fmla="*/ 4292600 h 5169545"/>
                <a:gd name="connsiteX121" fmla="*/ 4843740 w 5694640"/>
                <a:gd name="connsiteY121" fmla="*/ 4330700 h 5169545"/>
                <a:gd name="connsiteX122" fmla="*/ 4780240 w 5694640"/>
                <a:gd name="connsiteY122" fmla="*/ 4406900 h 5169545"/>
                <a:gd name="connsiteX123" fmla="*/ 4716740 w 5694640"/>
                <a:gd name="connsiteY123" fmla="*/ 4483100 h 5169545"/>
                <a:gd name="connsiteX124" fmla="*/ 4678640 w 5694640"/>
                <a:gd name="connsiteY124" fmla="*/ 4559300 h 5169545"/>
                <a:gd name="connsiteX125" fmla="*/ 4589740 w 5694640"/>
                <a:gd name="connsiteY125" fmla="*/ 4622800 h 5169545"/>
                <a:gd name="connsiteX126" fmla="*/ 4488140 w 5694640"/>
                <a:gd name="connsiteY126" fmla="*/ 4699000 h 5169545"/>
                <a:gd name="connsiteX127" fmla="*/ 4411940 w 5694640"/>
                <a:gd name="connsiteY127" fmla="*/ 4749800 h 5169545"/>
                <a:gd name="connsiteX128" fmla="*/ 4373840 w 5694640"/>
                <a:gd name="connsiteY128" fmla="*/ 4762500 h 5169545"/>
                <a:gd name="connsiteX129" fmla="*/ 4297640 w 5694640"/>
                <a:gd name="connsiteY129" fmla="*/ 4800600 h 5169545"/>
                <a:gd name="connsiteX130" fmla="*/ 4259540 w 5694640"/>
                <a:gd name="connsiteY130" fmla="*/ 4838700 h 5169545"/>
                <a:gd name="connsiteX131" fmla="*/ 4132540 w 5694640"/>
                <a:gd name="connsiteY131" fmla="*/ 4864100 h 5169545"/>
                <a:gd name="connsiteX132" fmla="*/ 3865840 w 5694640"/>
                <a:gd name="connsiteY132" fmla="*/ 4889500 h 5169545"/>
                <a:gd name="connsiteX133" fmla="*/ 3713440 w 5694640"/>
                <a:gd name="connsiteY133" fmla="*/ 4914900 h 5169545"/>
                <a:gd name="connsiteX134" fmla="*/ 3649940 w 5694640"/>
                <a:gd name="connsiteY134" fmla="*/ 4927600 h 5169545"/>
                <a:gd name="connsiteX135" fmla="*/ 3573740 w 5694640"/>
                <a:gd name="connsiteY135" fmla="*/ 4953000 h 5169545"/>
                <a:gd name="connsiteX136" fmla="*/ 3484840 w 5694640"/>
                <a:gd name="connsiteY136" fmla="*/ 4978400 h 5169545"/>
                <a:gd name="connsiteX137" fmla="*/ 3395940 w 5694640"/>
                <a:gd name="connsiteY137" fmla="*/ 5003800 h 5169545"/>
                <a:gd name="connsiteX138" fmla="*/ 3345140 w 5694640"/>
                <a:gd name="connsiteY138" fmla="*/ 5029200 h 5169545"/>
                <a:gd name="connsiteX139" fmla="*/ 3256240 w 5694640"/>
                <a:gd name="connsiteY139" fmla="*/ 5054600 h 5169545"/>
                <a:gd name="connsiteX140" fmla="*/ 3141940 w 5694640"/>
                <a:gd name="connsiteY140" fmla="*/ 5080000 h 5169545"/>
                <a:gd name="connsiteX141" fmla="*/ 3014940 w 5694640"/>
                <a:gd name="connsiteY141" fmla="*/ 5130800 h 5169545"/>
                <a:gd name="connsiteX142" fmla="*/ 2976840 w 5694640"/>
                <a:gd name="connsiteY142" fmla="*/ 5143500 h 5169545"/>
                <a:gd name="connsiteX143" fmla="*/ 2900640 w 5694640"/>
                <a:gd name="connsiteY143" fmla="*/ 5168900 h 5169545"/>
                <a:gd name="connsiteX0" fmla="*/ 2837140 w 5694640"/>
                <a:gd name="connsiteY0" fmla="*/ 0 h 5169545"/>
                <a:gd name="connsiteX1" fmla="*/ 2519640 w 5694640"/>
                <a:gd name="connsiteY1" fmla="*/ 88900 h 5169545"/>
                <a:gd name="connsiteX2" fmla="*/ 2456140 w 5694640"/>
                <a:gd name="connsiteY2" fmla="*/ 101600 h 5169545"/>
                <a:gd name="connsiteX3" fmla="*/ 2379940 w 5694640"/>
                <a:gd name="connsiteY3" fmla="*/ 139700 h 5169545"/>
                <a:gd name="connsiteX4" fmla="*/ 2316440 w 5694640"/>
                <a:gd name="connsiteY4" fmla="*/ 152400 h 5169545"/>
                <a:gd name="connsiteX5" fmla="*/ 2278340 w 5694640"/>
                <a:gd name="connsiteY5" fmla="*/ 177800 h 5169545"/>
                <a:gd name="connsiteX6" fmla="*/ 2164040 w 5694640"/>
                <a:gd name="connsiteY6" fmla="*/ 215900 h 5169545"/>
                <a:gd name="connsiteX7" fmla="*/ 2125940 w 5694640"/>
                <a:gd name="connsiteY7" fmla="*/ 241300 h 5169545"/>
                <a:gd name="connsiteX8" fmla="*/ 2062440 w 5694640"/>
                <a:gd name="connsiteY8" fmla="*/ 254000 h 5169545"/>
                <a:gd name="connsiteX9" fmla="*/ 1986240 w 5694640"/>
                <a:gd name="connsiteY9" fmla="*/ 279400 h 5169545"/>
                <a:gd name="connsiteX10" fmla="*/ 1808440 w 5694640"/>
                <a:gd name="connsiteY10" fmla="*/ 330200 h 5169545"/>
                <a:gd name="connsiteX11" fmla="*/ 1757640 w 5694640"/>
                <a:gd name="connsiteY11" fmla="*/ 342900 h 5169545"/>
                <a:gd name="connsiteX12" fmla="*/ 1719540 w 5694640"/>
                <a:gd name="connsiteY12" fmla="*/ 355600 h 5169545"/>
                <a:gd name="connsiteX13" fmla="*/ 1643340 w 5694640"/>
                <a:gd name="connsiteY13" fmla="*/ 368300 h 5169545"/>
                <a:gd name="connsiteX14" fmla="*/ 1503640 w 5694640"/>
                <a:gd name="connsiteY14" fmla="*/ 419100 h 5169545"/>
                <a:gd name="connsiteX15" fmla="*/ 1414740 w 5694640"/>
                <a:gd name="connsiteY15" fmla="*/ 444500 h 5169545"/>
                <a:gd name="connsiteX16" fmla="*/ 1376640 w 5694640"/>
                <a:gd name="connsiteY16" fmla="*/ 469900 h 5169545"/>
                <a:gd name="connsiteX17" fmla="*/ 1287740 w 5694640"/>
                <a:gd name="connsiteY17" fmla="*/ 495300 h 5169545"/>
                <a:gd name="connsiteX18" fmla="*/ 1249640 w 5694640"/>
                <a:gd name="connsiteY18" fmla="*/ 520700 h 5169545"/>
                <a:gd name="connsiteX19" fmla="*/ 1122640 w 5694640"/>
                <a:gd name="connsiteY19" fmla="*/ 546100 h 5169545"/>
                <a:gd name="connsiteX20" fmla="*/ 1071840 w 5694640"/>
                <a:gd name="connsiteY20" fmla="*/ 571500 h 5169545"/>
                <a:gd name="connsiteX21" fmla="*/ 1021040 w 5694640"/>
                <a:gd name="connsiteY21" fmla="*/ 584200 h 5169545"/>
                <a:gd name="connsiteX22" fmla="*/ 932140 w 5694640"/>
                <a:gd name="connsiteY22" fmla="*/ 609600 h 5169545"/>
                <a:gd name="connsiteX23" fmla="*/ 843240 w 5694640"/>
                <a:gd name="connsiteY23" fmla="*/ 660400 h 5169545"/>
                <a:gd name="connsiteX24" fmla="*/ 741640 w 5694640"/>
                <a:gd name="connsiteY24" fmla="*/ 711200 h 5169545"/>
                <a:gd name="connsiteX25" fmla="*/ 678140 w 5694640"/>
                <a:gd name="connsiteY25" fmla="*/ 723900 h 5169545"/>
                <a:gd name="connsiteX26" fmla="*/ 627340 w 5694640"/>
                <a:gd name="connsiteY26" fmla="*/ 749300 h 5169545"/>
                <a:gd name="connsiteX27" fmla="*/ 576540 w 5694640"/>
                <a:gd name="connsiteY27" fmla="*/ 762000 h 5169545"/>
                <a:gd name="connsiteX28" fmla="*/ 538440 w 5694640"/>
                <a:gd name="connsiteY28" fmla="*/ 787400 h 5169545"/>
                <a:gd name="connsiteX29" fmla="*/ 474940 w 5694640"/>
                <a:gd name="connsiteY29" fmla="*/ 800100 h 5169545"/>
                <a:gd name="connsiteX30" fmla="*/ 436840 w 5694640"/>
                <a:gd name="connsiteY30" fmla="*/ 812800 h 5169545"/>
                <a:gd name="connsiteX31" fmla="*/ 424140 w 5694640"/>
                <a:gd name="connsiteY31" fmla="*/ 850900 h 5169545"/>
                <a:gd name="connsiteX32" fmla="*/ 347940 w 5694640"/>
                <a:gd name="connsiteY32" fmla="*/ 901700 h 5169545"/>
                <a:gd name="connsiteX33" fmla="*/ 297140 w 5694640"/>
                <a:gd name="connsiteY33" fmla="*/ 939800 h 5169545"/>
                <a:gd name="connsiteX34" fmla="*/ 220940 w 5694640"/>
                <a:gd name="connsiteY34" fmla="*/ 1016000 h 5169545"/>
                <a:gd name="connsiteX35" fmla="*/ 195540 w 5694640"/>
                <a:gd name="connsiteY35" fmla="*/ 1054100 h 5169545"/>
                <a:gd name="connsiteX36" fmla="*/ 119340 w 5694640"/>
                <a:gd name="connsiteY36" fmla="*/ 1092200 h 5169545"/>
                <a:gd name="connsiteX37" fmla="*/ 81240 w 5694640"/>
                <a:gd name="connsiteY37" fmla="*/ 1117600 h 5169545"/>
                <a:gd name="connsiteX38" fmla="*/ 30440 w 5694640"/>
                <a:gd name="connsiteY38" fmla="*/ 1193800 h 5169545"/>
                <a:gd name="connsiteX39" fmla="*/ 5040 w 5694640"/>
                <a:gd name="connsiteY39" fmla="*/ 1231900 h 5169545"/>
                <a:gd name="connsiteX40" fmla="*/ 43140 w 5694640"/>
                <a:gd name="connsiteY40" fmla="*/ 1524000 h 5169545"/>
                <a:gd name="connsiteX41" fmla="*/ 81240 w 5694640"/>
                <a:gd name="connsiteY41" fmla="*/ 1562100 h 5169545"/>
                <a:gd name="connsiteX42" fmla="*/ 106640 w 5694640"/>
                <a:gd name="connsiteY42" fmla="*/ 1600200 h 5169545"/>
                <a:gd name="connsiteX43" fmla="*/ 144740 w 5694640"/>
                <a:gd name="connsiteY43" fmla="*/ 1625600 h 5169545"/>
                <a:gd name="connsiteX44" fmla="*/ 259040 w 5694640"/>
                <a:gd name="connsiteY44" fmla="*/ 1689100 h 5169545"/>
                <a:gd name="connsiteX45" fmla="*/ 297140 w 5694640"/>
                <a:gd name="connsiteY45" fmla="*/ 1701800 h 5169545"/>
                <a:gd name="connsiteX46" fmla="*/ 373340 w 5694640"/>
                <a:gd name="connsiteY46" fmla="*/ 1778000 h 5169545"/>
                <a:gd name="connsiteX47" fmla="*/ 474940 w 5694640"/>
                <a:gd name="connsiteY47" fmla="*/ 1816100 h 5169545"/>
                <a:gd name="connsiteX48" fmla="*/ 513040 w 5694640"/>
                <a:gd name="connsiteY48" fmla="*/ 1828800 h 5169545"/>
                <a:gd name="connsiteX49" fmla="*/ 614640 w 5694640"/>
                <a:gd name="connsiteY49" fmla="*/ 1892300 h 5169545"/>
                <a:gd name="connsiteX50" fmla="*/ 728940 w 5694640"/>
                <a:gd name="connsiteY50" fmla="*/ 1917700 h 5169545"/>
                <a:gd name="connsiteX51" fmla="*/ 792440 w 5694640"/>
                <a:gd name="connsiteY51" fmla="*/ 1955800 h 5169545"/>
                <a:gd name="connsiteX52" fmla="*/ 843240 w 5694640"/>
                <a:gd name="connsiteY52" fmla="*/ 1993900 h 5169545"/>
                <a:gd name="connsiteX53" fmla="*/ 932140 w 5694640"/>
                <a:gd name="connsiteY53" fmla="*/ 2032000 h 5169545"/>
                <a:gd name="connsiteX54" fmla="*/ 970240 w 5694640"/>
                <a:gd name="connsiteY54" fmla="*/ 2057400 h 5169545"/>
                <a:gd name="connsiteX55" fmla="*/ 1008340 w 5694640"/>
                <a:gd name="connsiteY55" fmla="*/ 2070100 h 5169545"/>
                <a:gd name="connsiteX56" fmla="*/ 1135340 w 5694640"/>
                <a:gd name="connsiteY56" fmla="*/ 2146300 h 5169545"/>
                <a:gd name="connsiteX57" fmla="*/ 1211540 w 5694640"/>
                <a:gd name="connsiteY57" fmla="*/ 2197100 h 5169545"/>
                <a:gd name="connsiteX58" fmla="*/ 1249640 w 5694640"/>
                <a:gd name="connsiteY58" fmla="*/ 2209800 h 5169545"/>
                <a:gd name="connsiteX59" fmla="*/ 1414740 w 5694640"/>
                <a:gd name="connsiteY59" fmla="*/ 2311400 h 5169545"/>
                <a:gd name="connsiteX60" fmla="*/ 1465540 w 5694640"/>
                <a:gd name="connsiteY60" fmla="*/ 2324100 h 5169545"/>
                <a:gd name="connsiteX61" fmla="*/ 1503640 w 5694640"/>
                <a:gd name="connsiteY61" fmla="*/ 2349500 h 5169545"/>
                <a:gd name="connsiteX62" fmla="*/ 1554440 w 5694640"/>
                <a:gd name="connsiteY62" fmla="*/ 2362200 h 5169545"/>
                <a:gd name="connsiteX63" fmla="*/ 1643340 w 5694640"/>
                <a:gd name="connsiteY63" fmla="*/ 2387600 h 5169545"/>
                <a:gd name="connsiteX64" fmla="*/ 1719540 w 5694640"/>
                <a:gd name="connsiteY64" fmla="*/ 2413000 h 5169545"/>
                <a:gd name="connsiteX65" fmla="*/ 1783040 w 5694640"/>
                <a:gd name="connsiteY65" fmla="*/ 2425700 h 5169545"/>
                <a:gd name="connsiteX66" fmla="*/ 1859240 w 5694640"/>
                <a:gd name="connsiteY66" fmla="*/ 2438400 h 5169545"/>
                <a:gd name="connsiteX67" fmla="*/ 1897340 w 5694640"/>
                <a:gd name="connsiteY67" fmla="*/ 2451100 h 5169545"/>
                <a:gd name="connsiteX68" fmla="*/ 1998940 w 5694640"/>
                <a:gd name="connsiteY68" fmla="*/ 2463800 h 5169545"/>
                <a:gd name="connsiteX69" fmla="*/ 2354540 w 5694640"/>
                <a:gd name="connsiteY69" fmla="*/ 2489200 h 5169545"/>
                <a:gd name="connsiteX70" fmla="*/ 2583140 w 5694640"/>
                <a:gd name="connsiteY70" fmla="*/ 2514600 h 5169545"/>
                <a:gd name="connsiteX71" fmla="*/ 2710140 w 5694640"/>
                <a:gd name="connsiteY71" fmla="*/ 2527300 h 5169545"/>
                <a:gd name="connsiteX72" fmla="*/ 2773640 w 5694640"/>
                <a:gd name="connsiteY72" fmla="*/ 2540000 h 5169545"/>
                <a:gd name="connsiteX73" fmla="*/ 2887940 w 5694640"/>
                <a:gd name="connsiteY73" fmla="*/ 2578100 h 5169545"/>
                <a:gd name="connsiteX74" fmla="*/ 2989540 w 5694640"/>
                <a:gd name="connsiteY74" fmla="*/ 2590800 h 5169545"/>
                <a:gd name="connsiteX75" fmla="*/ 3027640 w 5694640"/>
                <a:gd name="connsiteY75" fmla="*/ 2616200 h 5169545"/>
                <a:gd name="connsiteX76" fmla="*/ 3205440 w 5694640"/>
                <a:gd name="connsiteY76" fmla="*/ 2667000 h 5169545"/>
                <a:gd name="connsiteX77" fmla="*/ 3268940 w 5694640"/>
                <a:gd name="connsiteY77" fmla="*/ 2692400 h 5169545"/>
                <a:gd name="connsiteX78" fmla="*/ 3319740 w 5694640"/>
                <a:gd name="connsiteY78" fmla="*/ 2705100 h 5169545"/>
                <a:gd name="connsiteX79" fmla="*/ 3497540 w 5694640"/>
                <a:gd name="connsiteY79" fmla="*/ 2730500 h 5169545"/>
                <a:gd name="connsiteX80" fmla="*/ 3624540 w 5694640"/>
                <a:gd name="connsiteY80" fmla="*/ 2768600 h 5169545"/>
                <a:gd name="connsiteX81" fmla="*/ 3789640 w 5694640"/>
                <a:gd name="connsiteY81" fmla="*/ 2832100 h 5169545"/>
                <a:gd name="connsiteX82" fmla="*/ 3878540 w 5694640"/>
                <a:gd name="connsiteY82" fmla="*/ 2882900 h 5169545"/>
                <a:gd name="connsiteX83" fmla="*/ 3916640 w 5694640"/>
                <a:gd name="connsiteY83" fmla="*/ 2908300 h 5169545"/>
                <a:gd name="connsiteX84" fmla="*/ 4094440 w 5694640"/>
                <a:gd name="connsiteY84" fmla="*/ 2971800 h 5169545"/>
                <a:gd name="connsiteX85" fmla="*/ 4132540 w 5694640"/>
                <a:gd name="connsiteY85" fmla="*/ 2984500 h 5169545"/>
                <a:gd name="connsiteX86" fmla="*/ 4196040 w 5694640"/>
                <a:gd name="connsiteY86" fmla="*/ 3009900 h 5169545"/>
                <a:gd name="connsiteX87" fmla="*/ 4373840 w 5694640"/>
                <a:gd name="connsiteY87" fmla="*/ 3048000 h 5169545"/>
                <a:gd name="connsiteX88" fmla="*/ 4475440 w 5694640"/>
                <a:gd name="connsiteY88" fmla="*/ 3086100 h 5169545"/>
                <a:gd name="connsiteX89" fmla="*/ 4526240 w 5694640"/>
                <a:gd name="connsiteY89" fmla="*/ 3098800 h 5169545"/>
                <a:gd name="connsiteX90" fmla="*/ 4653240 w 5694640"/>
                <a:gd name="connsiteY90" fmla="*/ 3124200 h 5169545"/>
                <a:gd name="connsiteX91" fmla="*/ 4691340 w 5694640"/>
                <a:gd name="connsiteY91" fmla="*/ 3136900 h 5169545"/>
                <a:gd name="connsiteX92" fmla="*/ 4792940 w 5694640"/>
                <a:gd name="connsiteY92" fmla="*/ 3162300 h 5169545"/>
                <a:gd name="connsiteX93" fmla="*/ 4919940 w 5694640"/>
                <a:gd name="connsiteY93" fmla="*/ 3213100 h 5169545"/>
                <a:gd name="connsiteX94" fmla="*/ 5008840 w 5694640"/>
                <a:gd name="connsiteY94" fmla="*/ 3263900 h 5169545"/>
                <a:gd name="connsiteX95" fmla="*/ 5072340 w 5694640"/>
                <a:gd name="connsiteY95" fmla="*/ 3302000 h 5169545"/>
                <a:gd name="connsiteX96" fmla="*/ 5161240 w 5694640"/>
                <a:gd name="connsiteY96" fmla="*/ 3327400 h 5169545"/>
                <a:gd name="connsiteX97" fmla="*/ 5199340 w 5694640"/>
                <a:gd name="connsiteY97" fmla="*/ 3352800 h 5169545"/>
                <a:gd name="connsiteX98" fmla="*/ 5288240 w 5694640"/>
                <a:gd name="connsiteY98" fmla="*/ 3403600 h 5169545"/>
                <a:gd name="connsiteX99" fmla="*/ 5326340 w 5694640"/>
                <a:gd name="connsiteY99" fmla="*/ 3454400 h 5169545"/>
                <a:gd name="connsiteX100" fmla="*/ 5364440 w 5694640"/>
                <a:gd name="connsiteY100" fmla="*/ 3467100 h 5169545"/>
                <a:gd name="connsiteX101" fmla="*/ 5402540 w 5694640"/>
                <a:gd name="connsiteY101" fmla="*/ 3492500 h 5169545"/>
                <a:gd name="connsiteX102" fmla="*/ 5427940 w 5694640"/>
                <a:gd name="connsiteY102" fmla="*/ 3530600 h 5169545"/>
                <a:gd name="connsiteX103" fmla="*/ 5504140 w 5694640"/>
                <a:gd name="connsiteY103" fmla="*/ 3568700 h 5169545"/>
                <a:gd name="connsiteX104" fmla="*/ 5542240 w 5694640"/>
                <a:gd name="connsiteY104" fmla="*/ 3594100 h 5169545"/>
                <a:gd name="connsiteX105" fmla="*/ 5580340 w 5694640"/>
                <a:gd name="connsiteY105" fmla="*/ 3632200 h 5169545"/>
                <a:gd name="connsiteX106" fmla="*/ 5631140 w 5694640"/>
                <a:gd name="connsiteY106" fmla="*/ 3721100 h 5169545"/>
                <a:gd name="connsiteX107" fmla="*/ 5694640 w 5694640"/>
                <a:gd name="connsiteY107" fmla="*/ 3797300 h 5169545"/>
                <a:gd name="connsiteX108" fmla="*/ 5643840 w 5694640"/>
                <a:gd name="connsiteY108" fmla="*/ 3911600 h 5169545"/>
                <a:gd name="connsiteX109" fmla="*/ 5554940 w 5694640"/>
                <a:gd name="connsiteY109" fmla="*/ 3962400 h 5169545"/>
                <a:gd name="connsiteX110" fmla="*/ 5504140 w 5694640"/>
                <a:gd name="connsiteY110" fmla="*/ 4000500 h 5169545"/>
                <a:gd name="connsiteX111" fmla="*/ 5466040 w 5694640"/>
                <a:gd name="connsiteY111" fmla="*/ 4038600 h 5169545"/>
                <a:gd name="connsiteX112" fmla="*/ 5389840 w 5694640"/>
                <a:gd name="connsiteY112" fmla="*/ 4089400 h 5169545"/>
                <a:gd name="connsiteX113" fmla="*/ 5351740 w 5694640"/>
                <a:gd name="connsiteY113" fmla="*/ 4114800 h 5169545"/>
                <a:gd name="connsiteX114" fmla="*/ 5313640 w 5694640"/>
                <a:gd name="connsiteY114" fmla="*/ 4140200 h 5169545"/>
                <a:gd name="connsiteX115" fmla="*/ 5173940 w 5694640"/>
                <a:gd name="connsiteY115" fmla="*/ 4178300 h 5169545"/>
                <a:gd name="connsiteX116" fmla="*/ 5123140 w 5694640"/>
                <a:gd name="connsiteY116" fmla="*/ 4191000 h 5169545"/>
                <a:gd name="connsiteX117" fmla="*/ 5072340 w 5694640"/>
                <a:gd name="connsiteY117" fmla="*/ 4203700 h 5169545"/>
                <a:gd name="connsiteX118" fmla="*/ 4996140 w 5694640"/>
                <a:gd name="connsiteY118" fmla="*/ 4254500 h 5169545"/>
                <a:gd name="connsiteX119" fmla="*/ 4919940 w 5694640"/>
                <a:gd name="connsiteY119" fmla="*/ 4292600 h 5169545"/>
                <a:gd name="connsiteX120" fmla="*/ 4843740 w 5694640"/>
                <a:gd name="connsiteY120" fmla="*/ 4330700 h 5169545"/>
                <a:gd name="connsiteX121" fmla="*/ 4780240 w 5694640"/>
                <a:gd name="connsiteY121" fmla="*/ 4406900 h 5169545"/>
                <a:gd name="connsiteX122" fmla="*/ 4716740 w 5694640"/>
                <a:gd name="connsiteY122" fmla="*/ 4483100 h 5169545"/>
                <a:gd name="connsiteX123" fmla="*/ 4678640 w 5694640"/>
                <a:gd name="connsiteY123" fmla="*/ 4559300 h 5169545"/>
                <a:gd name="connsiteX124" fmla="*/ 4589740 w 5694640"/>
                <a:gd name="connsiteY124" fmla="*/ 4622800 h 5169545"/>
                <a:gd name="connsiteX125" fmla="*/ 4488140 w 5694640"/>
                <a:gd name="connsiteY125" fmla="*/ 4699000 h 5169545"/>
                <a:gd name="connsiteX126" fmla="*/ 4411940 w 5694640"/>
                <a:gd name="connsiteY126" fmla="*/ 4749800 h 5169545"/>
                <a:gd name="connsiteX127" fmla="*/ 4373840 w 5694640"/>
                <a:gd name="connsiteY127" fmla="*/ 4762500 h 5169545"/>
                <a:gd name="connsiteX128" fmla="*/ 4297640 w 5694640"/>
                <a:gd name="connsiteY128" fmla="*/ 4800600 h 5169545"/>
                <a:gd name="connsiteX129" fmla="*/ 4259540 w 5694640"/>
                <a:gd name="connsiteY129" fmla="*/ 4838700 h 5169545"/>
                <a:gd name="connsiteX130" fmla="*/ 4132540 w 5694640"/>
                <a:gd name="connsiteY130" fmla="*/ 4864100 h 5169545"/>
                <a:gd name="connsiteX131" fmla="*/ 3865840 w 5694640"/>
                <a:gd name="connsiteY131" fmla="*/ 4889500 h 5169545"/>
                <a:gd name="connsiteX132" fmla="*/ 3713440 w 5694640"/>
                <a:gd name="connsiteY132" fmla="*/ 4914900 h 5169545"/>
                <a:gd name="connsiteX133" fmla="*/ 3649940 w 5694640"/>
                <a:gd name="connsiteY133" fmla="*/ 4927600 h 5169545"/>
                <a:gd name="connsiteX134" fmla="*/ 3573740 w 5694640"/>
                <a:gd name="connsiteY134" fmla="*/ 4953000 h 5169545"/>
                <a:gd name="connsiteX135" fmla="*/ 3484840 w 5694640"/>
                <a:gd name="connsiteY135" fmla="*/ 4978400 h 5169545"/>
                <a:gd name="connsiteX136" fmla="*/ 3395940 w 5694640"/>
                <a:gd name="connsiteY136" fmla="*/ 5003800 h 5169545"/>
                <a:gd name="connsiteX137" fmla="*/ 3345140 w 5694640"/>
                <a:gd name="connsiteY137" fmla="*/ 5029200 h 5169545"/>
                <a:gd name="connsiteX138" fmla="*/ 3256240 w 5694640"/>
                <a:gd name="connsiteY138" fmla="*/ 5054600 h 5169545"/>
                <a:gd name="connsiteX139" fmla="*/ 3141940 w 5694640"/>
                <a:gd name="connsiteY139" fmla="*/ 5080000 h 5169545"/>
                <a:gd name="connsiteX140" fmla="*/ 3014940 w 5694640"/>
                <a:gd name="connsiteY140" fmla="*/ 5130800 h 5169545"/>
                <a:gd name="connsiteX141" fmla="*/ 2976840 w 5694640"/>
                <a:gd name="connsiteY141" fmla="*/ 5143500 h 5169545"/>
                <a:gd name="connsiteX142" fmla="*/ 2900640 w 5694640"/>
                <a:gd name="connsiteY142" fmla="*/ 5168900 h 5169545"/>
                <a:gd name="connsiteX0" fmla="*/ 2837140 w 5694640"/>
                <a:gd name="connsiteY0" fmla="*/ 0 h 5169545"/>
                <a:gd name="connsiteX1" fmla="*/ 2456140 w 5694640"/>
                <a:gd name="connsiteY1" fmla="*/ 101600 h 5169545"/>
                <a:gd name="connsiteX2" fmla="*/ 2379940 w 5694640"/>
                <a:gd name="connsiteY2" fmla="*/ 139700 h 5169545"/>
                <a:gd name="connsiteX3" fmla="*/ 2316440 w 5694640"/>
                <a:gd name="connsiteY3" fmla="*/ 152400 h 5169545"/>
                <a:gd name="connsiteX4" fmla="*/ 2278340 w 5694640"/>
                <a:gd name="connsiteY4" fmla="*/ 177800 h 5169545"/>
                <a:gd name="connsiteX5" fmla="*/ 2164040 w 5694640"/>
                <a:gd name="connsiteY5" fmla="*/ 215900 h 5169545"/>
                <a:gd name="connsiteX6" fmla="*/ 2125940 w 5694640"/>
                <a:gd name="connsiteY6" fmla="*/ 241300 h 5169545"/>
                <a:gd name="connsiteX7" fmla="*/ 2062440 w 5694640"/>
                <a:gd name="connsiteY7" fmla="*/ 254000 h 5169545"/>
                <a:gd name="connsiteX8" fmla="*/ 1986240 w 5694640"/>
                <a:gd name="connsiteY8" fmla="*/ 279400 h 5169545"/>
                <a:gd name="connsiteX9" fmla="*/ 1808440 w 5694640"/>
                <a:gd name="connsiteY9" fmla="*/ 330200 h 5169545"/>
                <a:gd name="connsiteX10" fmla="*/ 1757640 w 5694640"/>
                <a:gd name="connsiteY10" fmla="*/ 342900 h 5169545"/>
                <a:gd name="connsiteX11" fmla="*/ 1719540 w 5694640"/>
                <a:gd name="connsiteY11" fmla="*/ 355600 h 5169545"/>
                <a:gd name="connsiteX12" fmla="*/ 1643340 w 5694640"/>
                <a:gd name="connsiteY12" fmla="*/ 368300 h 5169545"/>
                <a:gd name="connsiteX13" fmla="*/ 1503640 w 5694640"/>
                <a:gd name="connsiteY13" fmla="*/ 419100 h 5169545"/>
                <a:gd name="connsiteX14" fmla="*/ 1414740 w 5694640"/>
                <a:gd name="connsiteY14" fmla="*/ 444500 h 5169545"/>
                <a:gd name="connsiteX15" fmla="*/ 1376640 w 5694640"/>
                <a:gd name="connsiteY15" fmla="*/ 469900 h 5169545"/>
                <a:gd name="connsiteX16" fmla="*/ 1287740 w 5694640"/>
                <a:gd name="connsiteY16" fmla="*/ 495300 h 5169545"/>
                <a:gd name="connsiteX17" fmla="*/ 1249640 w 5694640"/>
                <a:gd name="connsiteY17" fmla="*/ 520700 h 5169545"/>
                <a:gd name="connsiteX18" fmla="*/ 1122640 w 5694640"/>
                <a:gd name="connsiteY18" fmla="*/ 546100 h 5169545"/>
                <a:gd name="connsiteX19" fmla="*/ 1071840 w 5694640"/>
                <a:gd name="connsiteY19" fmla="*/ 571500 h 5169545"/>
                <a:gd name="connsiteX20" fmla="*/ 1021040 w 5694640"/>
                <a:gd name="connsiteY20" fmla="*/ 584200 h 5169545"/>
                <a:gd name="connsiteX21" fmla="*/ 932140 w 5694640"/>
                <a:gd name="connsiteY21" fmla="*/ 609600 h 5169545"/>
                <a:gd name="connsiteX22" fmla="*/ 843240 w 5694640"/>
                <a:gd name="connsiteY22" fmla="*/ 660400 h 5169545"/>
                <a:gd name="connsiteX23" fmla="*/ 741640 w 5694640"/>
                <a:gd name="connsiteY23" fmla="*/ 711200 h 5169545"/>
                <a:gd name="connsiteX24" fmla="*/ 678140 w 5694640"/>
                <a:gd name="connsiteY24" fmla="*/ 723900 h 5169545"/>
                <a:gd name="connsiteX25" fmla="*/ 627340 w 5694640"/>
                <a:gd name="connsiteY25" fmla="*/ 749300 h 5169545"/>
                <a:gd name="connsiteX26" fmla="*/ 576540 w 5694640"/>
                <a:gd name="connsiteY26" fmla="*/ 762000 h 5169545"/>
                <a:gd name="connsiteX27" fmla="*/ 538440 w 5694640"/>
                <a:gd name="connsiteY27" fmla="*/ 787400 h 5169545"/>
                <a:gd name="connsiteX28" fmla="*/ 474940 w 5694640"/>
                <a:gd name="connsiteY28" fmla="*/ 800100 h 5169545"/>
                <a:gd name="connsiteX29" fmla="*/ 436840 w 5694640"/>
                <a:gd name="connsiteY29" fmla="*/ 812800 h 5169545"/>
                <a:gd name="connsiteX30" fmla="*/ 424140 w 5694640"/>
                <a:gd name="connsiteY30" fmla="*/ 850900 h 5169545"/>
                <a:gd name="connsiteX31" fmla="*/ 347940 w 5694640"/>
                <a:gd name="connsiteY31" fmla="*/ 901700 h 5169545"/>
                <a:gd name="connsiteX32" fmla="*/ 297140 w 5694640"/>
                <a:gd name="connsiteY32" fmla="*/ 939800 h 5169545"/>
                <a:gd name="connsiteX33" fmla="*/ 220940 w 5694640"/>
                <a:gd name="connsiteY33" fmla="*/ 1016000 h 5169545"/>
                <a:gd name="connsiteX34" fmla="*/ 195540 w 5694640"/>
                <a:gd name="connsiteY34" fmla="*/ 1054100 h 5169545"/>
                <a:gd name="connsiteX35" fmla="*/ 119340 w 5694640"/>
                <a:gd name="connsiteY35" fmla="*/ 1092200 h 5169545"/>
                <a:gd name="connsiteX36" fmla="*/ 81240 w 5694640"/>
                <a:gd name="connsiteY36" fmla="*/ 1117600 h 5169545"/>
                <a:gd name="connsiteX37" fmla="*/ 30440 w 5694640"/>
                <a:gd name="connsiteY37" fmla="*/ 1193800 h 5169545"/>
                <a:gd name="connsiteX38" fmla="*/ 5040 w 5694640"/>
                <a:gd name="connsiteY38" fmla="*/ 1231900 h 5169545"/>
                <a:gd name="connsiteX39" fmla="*/ 43140 w 5694640"/>
                <a:gd name="connsiteY39" fmla="*/ 1524000 h 5169545"/>
                <a:gd name="connsiteX40" fmla="*/ 81240 w 5694640"/>
                <a:gd name="connsiteY40" fmla="*/ 1562100 h 5169545"/>
                <a:gd name="connsiteX41" fmla="*/ 106640 w 5694640"/>
                <a:gd name="connsiteY41" fmla="*/ 1600200 h 5169545"/>
                <a:gd name="connsiteX42" fmla="*/ 144740 w 5694640"/>
                <a:gd name="connsiteY42" fmla="*/ 1625600 h 5169545"/>
                <a:gd name="connsiteX43" fmla="*/ 259040 w 5694640"/>
                <a:gd name="connsiteY43" fmla="*/ 1689100 h 5169545"/>
                <a:gd name="connsiteX44" fmla="*/ 297140 w 5694640"/>
                <a:gd name="connsiteY44" fmla="*/ 1701800 h 5169545"/>
                <a:gd name="connsiteX45" fmla="*/ 373340 w 5694640"/>
                <a:gd name="connsiteY45" fmla="*/ 1778000 h 5169545"/>
                <a:gd name="connsiteX46" fmla="*/ 474940 w 5694640"/>
                <a:gd name="connsiteY46" fmla="*/ 1816100 h 5169545"/>
                <a:gd name="connsiteX47" fmla="*/ 513040 w 5694640"/>
                <a:gd name="connsiteY47" fmla="*/ 1828800 h 5169545"/>
                <a:gd name="connsiteX48" fmla="*/ 614640 w 5694640"/>
                <a:gd name="connsiteY48" fmla="*/ 1892300 h 5169545"/>
                <a:gd name="connsiteX49" fmla="*/ 728940 w 5694640"/>
                <a:gd name="connsiteY49" fmla="*/ 1917700 h 5169545"/>
                <a:gd name="connsiteX50" fmla="*/ 792440 w 5694640"/>
                <a:gd name="connsiteY50" fmla="*/ 1955800 h 5169545"/>
                <a:gd name="connsiteX51" fmla="*/ 843240 w 5694640"/>
                <a:gd name="connsiteY51" fmla="*/ 1993900 h 5169545"/>
                <a:gd name="connsiteX52" fmla="*/ 932140 w 5694640"/>
                <a:gd name="connsiteY52" fmla="*/ 2032000 h 5169545"/>
                <a:gd name="connsiteX53" fmla="*/ 970240 w 5694640"/>
                <a:gd name="connsiteY53" fmla="*/ 2057400 h 5169545"/>
                <a:gd name="connsiteX54" fmla="*/ 1008340 w 5694640"/>
                <a:gd name="connsiteY54" fmla="*/ 2070100 h 5169545"/>
                <a:gd name="connsiteX55" fmla="*/ 1135340 w 5694640"/>
                <a:gd name="connsiteY55" fmla="*/ 2146300 h 5169545"/>
                <a:gd name="connsiteX56" fmla="*/ 1211540 w 5694640"/>
                <a:gd name="connsiteY56" fmla="*/ 2197100 h 5169545"/>
                <a:gd name="connsiteX57" fmla="*/ 1249640 w 5694640"/>
                <a:gd name="connsiteY57" fmla="*/ 2209800 h 5169545"/>
                <a:gd name="connsiteX58" fmla="*/ 1414740 w 5694640"/>
                <a:gd name="connsiteY58" fmla="*/ 2311400 h 5169545"/>
                <a:gd name="connsiteX59" fmla="*/ 1465540 w 5694640"/>
                <a:gd name="connsiteY59" fmla="*/ 2324100 h 5169545"/>
                <a:gd name="connsiteX60" fmla="*/ 1503640 w 5694640"/>
                <a:gd name="connsiteY60" fmla="*/ 2349500 h 5169545"/>
                <a:gd name="connsiteX61" fmla="*/ 1554440 w 5694640"/>
                <a:gd name="connsiteY61" fmla="*/ 2362200 h 5169545"/>
                <a:gd name="connsiteX62" fmla="*/ 1643340 w 5694640"/>
                <a:gd name="connsiteY62" fmla="*/ 2387600 h 5169545"/>
                <a:gd name="connsiteX63" fmla="*/ 1719540 w 5694640"/>
                <a:gd name="connsiteY63" fmla="*/ 2413000 h 5169545"/>
                <a:gd name="connsiteX64" fmla="*/ 1783040 w 5694640"/>
                <a:gd name="connsiteY64" fmla="*/ 2425700 h 5169545"/>
                <a:gd name="connsiteX65" fmla="*/ 1859240 w 5694640"/>
                <a:gd name="connsiteY65" fmla="*/ 2438400 h 5169545"/>
                <a:gd name="connsiteX66" fmla="*/ 1897340 w 5694640"/>
                <a:gd name="connsiteY66" fmla="*/ 2451100 h 5169545"/>
                <a:gd name="connsiteX67" fmla="*/ 1998940 w 5694640"/>
                <a:gd name="connsiteY67" fmla="*/ 2463800 h 5169545"/>
                <a:gd name="connsiteX68" fmla="*/ 2354540 w 5694640"/>
                <a:gd name="connsiteY68" fmla="*/ 2489200 h 5169545"/>
                <a:gd name="connsiteX69" fmla="*/ 2583140 w 5694640"/>
                <a:gd name="connsiteY69" fmla="*/ 2514600 h 5169545"/>
                <a:gd name="connsiteX70" fmla="*/ 2710140 w 5694640"/>
                <a:gd name="connsiteY70" fmla="*/ 2527300 h 5169545"/>
                <a:gd name="connsiteX71" fmla="*/ 2773640 w 5694640"/>
                <a:gd name="connsiteY71" fmla="*/ 2540000 h 5169545"/>
                <a:gd name="connsiteX72" fmla="*/ 2887940 w 5694640"/>
                <a:gd name="connsiteY72" fmla="*/ 2578100 h 5169545"/>
                <a:gd name="connsiteX73" fmla="*/ 2989540 w 5694640"/>
                <a:gd name="connsiteY73" fmla="*/ 2590800 h 5169545"/>
                <a:gd name="connsiteX74" fmla="*/ 3027640 w 5694640"/>
                <a:gd name="connsiteY74" fmla="*/ 2616200 h 5169545"/>
                <a:gd name="connsiteX75" fmla="*/ 3205440 w 5694640"/>
                <a:gd name="connsiteY75" fmla="*/ 2667000 h 5169545"/>
                <a:gd name="connsiteX76" fmla="*/ 3268940 w 5694640"/>
                <a:gd name="connsiteY76" fmla="*/ 2692400 h 5169545"/>
                <a:gd name="connsiteX77" fmla="*/ 3319740 w 5694640"/>
                <a:gd name="connsiteY77" fmla="*/ 2705100 h 5169545"/>
                <a:gd name="connsiteX78" fmla="*/ 3497540 w 5694640"/>
                <a:gd name="connsiteY78" fmla="*/ 2730500 h 5169545"/>
                <a:gd name="connsiteX79" fmla="*/ 3624540 w 5694640"/>
                <a:gd name="connsiteY79" fmla="*/ 2768600 h 5169545"/>
                <a:gd name="connsiteX80" fmla="*/ 3789640 w 5694640"/>
                <a:gd name="connsiteY80" fmla="*/ 2832100 h 5169545"/>
                <a:gd name="connsiteX81" fmla="*/ 3878540 w 5694640"/>
                <a:gd name="connsiteY81" fmla="*/ 2882900 h 5169545"/>
                <a:gd name="connsiteX82" fmla="*/ 3916640 w 5694640"/>
                <a:gd name="connsiteY82" fmla="*/ 2908300 h 5169545"/>
                <a:gd name="connsiteX83" fmla="*/ 4094440 w 5694640"/>
                <a:gd name="connsiteY83" fmla="*/ 2971800 h 5169545"/>
                <a:gd name="connsiteX84" fmla="*/ 4132540 w 5694640"/>
                <a:gd name="connsiteY84" fmla="*/ 2984500 h 5169545"/>
                <a:gd name="connsiteX85" fmla="*/ 4196040 w 5694640"/>
                <a:gd name="connsiteY85" fmla="*/ 3009900 h 5169545"/>
                <a:gd name="connsiteX86" fmla="*/ 4373840 w 5694640"/>
                <a:gd name="connsiteY86" fmla="*/ 3048000 h 5169545"/>
                <a:gd name="connsiteX87" fmla="*/ 4475440 w 5694640"/>
                <a:gd name="connsiteY87" fmla="*/ 3086100 h 5169545"/>
                <a:gd name="connsiteX88" fmla="*/ 4526240 w 5694640"/>
                <a:gd name="connsiteY88" fmla="*/ 3098800 h 5169545"/>
                <a:gd name="connsiteX89" fmla="*/ 4653240 w 5694640"/>
                <a:gd name="connsiteY89" fmla="*/ 3124200 h 5169545"/>
                <a:gd name="connsiteX90" fmla="*/ 4691340 w 5694640"/>
                <a:gd name="connsiteY90" fmla="*/ 3136900 h 5169545"/>
                <a:gd name="connsiteX91" fmla="*/ 4792940 w 5694640"/>
                <a:gd name="connsiteY91" fmla="*/ 3162300 h 5169545"/>
                <a:gd name="connsiteX92" fmla="*/ 4919940 w 5694640"/>
                <a:gd name="connsiteY92" fmla="*/ 3213100 h 5169545"/>
                <a:gd name="connsiteX93" fmla="*/ 5008840 w 5694640"/>
                <a:gd name="connsiteY93" fmla="*/ 3263900 h 5169545"/>
                <a:gd name="connsiteX94" fmla="*/ 5072340 w 5694640"/>
                <a:gd name="connsiteY94" fmla="*/ 3302000 h 5169545"/>
                <a:gd name="connsiteX95" fmla="*/ 5161240 w 5694640"/>
                <a:gd name="connsiteY95" fmla="*/ 3327400 h 5169545"/>
                <a:gd name="connsiteX96" fmla="*/ 5199340 w 5694640"/>
                <a:gd name="connsiteY96" fmla="*/ 3352800 h 5169545"/>
                <a:gd name="connsiteX97" fmla="*/ 5288240 w 5694640"/>
                <a:gd name="connsiteY97" fmla="*/ 3403600 h 5169545"/>
                <a:gd name="connsiteX98" fmla="*/ 5326340 w 5694640"/>
                <a:gd name="connsiteY98" fmla="*/ 3454400 h 5169545"/>
                <a:gd name="connsiteX99" fmla="*/ 5364440 w 5694640"/>
                <a:gd name="connsiteY99" fmla="*/ 3467100 h 5169545"/>
                <a:gd name="connsiteX100" fmla="*/ 5402540 w 5694640"/>
                <a:gd name="connsiteY100" fmla="*/ 3492500 h 5169545"/>
                <a:gd name="connsiteX101" fmla="*/ 5427940 w 5694640"/>
                <a:gd name="connsiteY101" fmla="*/ 3530600 h 5169545"/>
                <a:gd name="connsiteX102" fmla="*/ 5504140 w 5694640"/>
                <a:gd name="connsiteY102" fmla="*/ 3568700 h 5169545"/>
                <a:gd name="connsiteX103" fmla="*/ 5542240 w 5694640"/>
                <a:gd name="connsiteY103" fmla="*/ 3594100 h 5169545"/>
                <a:gd name="connsiteX104" fmla="*/ 5580340 w 5694640"/>
                <a:gd name="connsiteY104" fmla="*/ 3632200 h 5169545"/>
                <a:gd name="connsiteX105" fmla="*/ 5631140 w 5694640"/>
                <a:gd name="connsiteY105" fmla="*/ 3721100 h 5169545"/>
                <a:gd name="connsiteX106" fmla="*/ 5694640 w 5694640"/>
                <a:gd name="connsiteY106" fmla="*/ 3797300 h 5169545"/>
                <a:gd name="connsiteX107" fmla="*/ 5643840 w 5694640"/>
                <a:gd name="connsiteY107" fmla="*/ 3911600 h 5169545"/>
                <a:gd name="connsiteX108" fmla="*/ 5554940 w 5694640"/>
                <a:gd name="connsiteY108" fmla="*/ 3962400 h 5169545"/>
                <a:gd name="connsiteX109" fmla="*/ 5504140 w 5694640"/>
                <a:gd name="connsiteY109" fmla="*/ 4000500 h 5169545"/>
                <a:gd name="connsiteX110" fmla="*/ 5466040 w 5694640"/>
                <a:gd name="connsiteY110" fmla="*/ 4038600 h 5169545"/>
                <a:gd name="connsiteX111" fmla="*/ 5389840 w 5694640"/>
                <a:gd name="connsiteY111" fmla="*/ 4089400 h 5169545"/>
                <a:gd name="connsiteX112" fmla="*/ 5351740 w 5694640"/>
                <a:gd name="connsiteY112" fmla="*/ 4114800 h 5169545"/>
                <a:gd name="connsiteX113" fmla="*/ 5313640 w 5694640"/>
                <a:gd name="connsiteY113" fmla="*/ 4140200 h 5169545"/>
                <a:gd name="connsiteX114" fmla="*/ 5173940 w 5694640"/>
                <a:gd name="connsiteY114" fmla="*/ 4178300 h 5169545"/>
                <a:gd name="connsiteX115" fmla="*/ 5123140 w 5694640"/>
                <a:gd name="connsiteY115" fmla="*/ 4191000 h 5169545"/>
                <a:gd name="connsiteX116" fmla="*/ 5072340 w 5694640"/>
                <a:gd name="connsiteY116" fmla="*/ 4203700 h 5169545"/>
                <a:gd name="connsiteX117" fmla="*/ 4996140 w 5694640"/>
                <a:gd name="connsiteY117" fmla="*/ 4254500 h 5169545"/>
                <a:gd name="connsiteX118" fmla="*/ 4919940 w 5694640"/>
                <a:gd name="connsiteY118" fmla="*/ 4292600 h 5169545"/>
                <a:gd name="connsiteX119" fmla="*/ 4843740 w 5694640"/>
                <a:gd name="connsiteY119" fmla="*/ 4330700 h 5169545"/>
                <a:gd name="connsiteX120" fmla="*/ 4780240 w 5694640"/>
                <a:gd name="connsiteY120" fmla="*/ 4406900 h 5169545"/>
                <a:gd name="connsiteX121" fmla="*/ 4716740 w 5694640"/>
                <a:gd name="connsiteY121" fmla="*/ 4483100 h 5169545"/>
                <a:gd name="connsiteX122" fmla="*/ 4678640 w 5694640"/>
                <a:gd name="connsiteY122" fmla="*/ 4559300 h 5169545"/>
                <a:gd name="connsiteX123" fmla="*/ 4589740 w 5694640"/>
                <a:gd name="connsiteY123" fmla="*/ 4622800 h 5169545"/>
                <a:gd name="connsiteX124" fmla="*/ 4488140 w 5694640"/>
                <a:gd name="connsiteY124" fmla="*/ 4699000 h 5169545"/>
                <a:gd name="connsiteX125" fmla="*/ 4411940 w 5694640"/>
                <a:gd name="connsiteY125" fmla="*/ 4749800 h 5169545"/>
                <a:gd name="connsiteX126" fmla="*/ 4373840 w 5694640"/>
                <a:gd name="connsiteY126" fmla="*/ 4762500 h 5169545"/>
                <a:gd name="connsiteX127" fmla="*/ 4297640 w 5694640"/>
                <a:gd name="connsiteY127" fmla="*/ 4800600 h 5169545"/>
                <a:gd name="connsiteX128" fmla="*/ 4259540 w 5694640"/>
                <a:gd name="connsiteY128" fmla="*/ 4838700 h 5169545"/>
                <a:gd name="connsiteX129" fmla="*/ 4132540 w 5694640"/>
                <a:gd name="connsiteY129" fmla="*/ 4864100 h 5169545"/>
                <a:gd name="connsiteX130" fmla="*/ 3865840 w 5694640"/>
                <a:gd name="connsiteY130" fmla="*/ 4889500 h 5169545"/>
                <a:gd name="connsiteX131" fmla="*/ 3713440 w 5694640"/>
                <a:gd name="connsiteY131" fmla="*/ 4914900 h 5169545"/>
                <a:gd name="connsiteX132" fmla="*/ 3649940 w 5694640"/>
                <a:gd name="connsiteY132" fmla="*/ 4927600 h 5169545"/>
                <a:gd name="connsiteX133" fmla="*/ 3573740 w 5694640"/>
                <a:gd name="connsiteY133" fmla="*/ 4953000 h 5169545"/>
                <a:gd name="connsiteX134" fmla="*/ 3484840 w 5694640"/>
                <a:gd name="connsiteY134" fmla="*/ 4978400 h 5169545"/>
                <a:gd name="connsiteX135" fmla="*/ 3395940 w 5694640"/>
                <a:gd name="connsiteY135" fmla="*/ 5003800 h 5169545"/>
                <a:gd name="connsiteX136" fmla="*/ 3345140 w 5694640"/>
                <a:gd name="connsiteY136" fmla="*/ 5029200 h 5169545"/>
                <a:gd name="connsiteX137" fmla="*/ 3256240 w 5694640"/>
                <a:gd name="connsiteY137" fmla="*/ 5054600 h 5169545"/>
                <a:gd name="connsiteX138" fmla="*/ 3141940 w 5694640"/>
                <a:gd name="connsiteY138" fmla="*/ 5080000 h 5169545"/>
                <a:gd name="connsiteX139" fmla="*/ 3014940 w 5694640"/>
                <a:gd name="connsiteY139" fmla="*/ 5130800 h 5169545"/>
                <a:gd name="connsiteX140" fmla="*/ 2976840 w 5694640"/>
                <a:gd name="connsiteY140" fmla="*/ 5143500 h 5169545"/>
                <a:gd name="connsiteX141" fmla="*/ 2900640 w 5694640"/>
                <a:gd name="connsiteY141" fmla="*/ 5168900 h 5169545"/>
                <a:gd name="connsiteX0" fmla="*/ 2837140 w 5694640"/>
                <a:gd name="connsiteY0" fmla="*/ 0 h 5169545"/>
                <a:gd name="connsiteX1" fmla="*/ 2379940 w 5694640"/>
                <a:gd name="connsiteY1" fmla="*/ 139700 h 5169545"/>
                <a:gd name="connsiteX2" fmla="*/ 2316440 w 5694640"/>
                <a:gd name="connsiteY2" fmla="*/ 152400 h 5169545"/>
                <a:gd name="connsiteX3" fmla="*/ 2278340 w 5694640"/>
                <a:gd name="connsiteY3" fmla="*/ 177800 h 5169545"/>
                <a:gd name="connsiteX4" fmla="*/ 2164040 w 5694640"/>
                <a:gd name="connsiteY4" fmla="*/ 215900 h 5169545"/>
                <a:gd name="connsiteX5" fmla="*/ 2125940 w 5694640"/>
                <a:gd name="connsiteY5" fmla="*/ 241300 h 5169545"/>
                <a:gd name="connsiteX6" fmla="*/ 2062440 w 5694640"/>
                <a:gd name="connsiteY6" fmla="*/ 254000 h 5169545"/>
                <a:gd name="connsiteX7" fmla="*/ 1986240 w 5694640"/>
                <a:gd name="connsiteY7" fmla="*/ 279400 h 5169545"/>
                <a:gd name="connsiteX8" fmla="*/ 1808440 w 5694640"/>
                <a:gd name="connsiteY8" fmla="*/ 330200 h 5169545"/>
                <a:gd name="connsiteX9" fmla="*/ 1757640 w 5694640"/>
                <a:gd name="connsiteY9" fmla="*/ 342900 h 5169545"/>
                <a:gd name="connsiteX10" fmla="*/ 1719540 w 5694640"/>
                <a:gd name="connsiteY10" fmla="*/ 355600 h 5169545"/>
                <a:gd name="connsiteX11" fmla="*/ 1643340 w 5694640"/>
                <a:gd name="connsiteY11" fmla="*/ 368300 h 5169545"/>
                <a:gd name="connsiteX12" fmla="*/ 1503640 w 5694640"/>
                <a:gd name="connsiteY12" fmla="*/ 419100 h 5169545"/>
                <a:gd name="connsiteX13" fmla="*/ 1414740 w 5694640"/>
                <a:gd name="connsiteY13" fmla="*/ 444500 h 5169545"/>
                <a:gd name="connsiteX14" fmla="*/ 1376640 w 5694640"/>
                <a:gd name="connsiteY14" fmla="*/ 469900 h 5169545"/>
                <a:gd name="connsiteX15" fmla="*/ 1287740 w 5694640"/>
                <a:gd name="connsiteY15" fmla="*/ 495300 h 5169545"/>
                <a:gd name="connsiteX16" fmla="*/ 1249640 w 5694640"/>
                <a:gd name="connsiteY16" fmla="*/ 520700 h 5169545"/>
                <a:gd name="connsiteX17" fmla="*/ 1122640 w 5694640"/>
                <a:gd name="connsiteY17" fmla="*/ 546100 h 5169545"/>
                <a:gd name="connsiteX18" fmla="*/ 1071840 w 5694640"/>
                <a:gd name="connsiteY18" fmla="*/ 571500 h 5169545"/>
                <a:gd name="connsiteX19" fmla="*/ 1021040 w 5694640"/>
                <a:gd name="connsiteY19" fmla="*/ 584200 h 5169545"/>
                <a:gd name="connsiteX20" fmla="*/ 932140 w 5694640"/>
                <a:gd name="connsiteY20" fmla="*/ 609600 h 5169545"/>
                <a:gd name="connsiteX21" fmla="*/ 843240 w 5694640"/>
                <a:gd name="connsiteY21" fmla="*/ 660400 h 5169545"/>
                <a:gd name="connsiteX22" fmla="*/ 741640 w 5694640"/>
                <a:gd name="connsiteY22" fmla="*/ 711200 h 5169545"/>
                <a:gd name="connsiteX23" fmla="*/ 678140 w 5694640"/>
                <a:gd name="connsiteY23" fmla="*/ 723900 h 5169545"/>
                <a:gd name="connsiteX24" fmla="*/ 627340 w 5694640"/>
                <a:gd name="connsiteY24" fmla="*/ 749300 h 5169545"/>
                <a:gd name="connsiteX25" fmla="*/ 576540 w 5694640"/>
                <a:gd name="connsiteY25" fmla="*/ 762000 h 5169545"/>
                <a:gd name="connsiteX26" fmla="*/ 538440 w 5694640"/>
                <a:gd name="connsiteY26" fmla="*/ 787400 h 5169545"/>
                <a:gd name="connsiteX27" fmla="*/ 474940 w 5694640"/>
                <a:gd name="connsiteY27" fmla="*/ 800100 h 5169545"/>
                <a:gd name="connsiteX28" fmla="*/ 436840 w 5694640"/>
                <a:gd name="connsiteY28" fmla="*/ 812800 h 5169545"/>
                <a:gd name="connsiteX29" fmla="*/ 424140 w 5694640"/>
                <a:gd name="connsiteY29" fmla="*/ 850900 h 5169545"/>
                <a:gd name="connsiteX30" fmla="*/ 347940 w 5694640"/>
                <a:gd name="connsiteY30" fmla="*/ 901700 h 5169545"/>
                <a:gd name="connsiteX31" fmla="*/ 297140 w 5694640"/>
                <a:gd name="connsiteY31" fmla="*/ 939800 h 5169545"/>
                <a:gd name="connsiteX32" fmla="*/ 220940 w 5694640"/>
                <a:gd name="connsiteY32" fmla="*/ 1016000 h 5169545"/>
                <a:gd name="connsiteX33" fmla="*/ 195540 w 5694640"/>
                <a:gd name="connsiteY33" fmla="*/ 1054100 h 5169545"/>
                <a:gd name="connsiteX34" fmla="*/ 119340 w 5694640"/>
                <a:gd name="connsiteY34" fmla="*/ 1092200 h 5169545"/>
                <a:gd name="connsiteX35" fmla="*/ 81240 w 5694640"/>
                <a:gd name="connsiteY35" fmla="*/ 1117600 h 5169545"/>
                <a:gd name="connsiteX36" fmla="*/ 30440 w 5694640"/>
                <a:gd name="connsiteY36" fmla="*/ 1193800 h 5169545"/>
                <a:gd name="connsiteX37" fmla="*/ 5040 w 5694640"/>
                <a:gd name="connsiteY37" fmla="*/ 1231900 h 5169545"/>
                <a:gd name="connsiteX38" fmla="*/ 43140 w 5694640"/>
                <a:gd name="connsiteY38" fmla="*/ 1524000 h 5169545"/>
                <a:gd name="connsiteX39" fmla="*/ 81240 w 5694640"/>
                <a:gd name="connsiteY39" fmla="*/ 1562100 h 5169545"/>
                <a:gd name="connsiteX40" fmla="*/ 106640 w 5694640"/>
                <a:gd name="connsiteY40" fmla="*/ 1600200 h 5169545"/>
                <a:gd name="connsiteX41" fmla="*/ 144740 w 5694640"/>
                <a:gd name="connsiteY41" fmla="*/ 1625600 h 5169545"/>
                <a:gd name="connsiteX42" fmla="*/ 259040 w 5694640"/>
                <a:gd name="connsiteY42" fmla="*/ 1689100 h 5169545"/>
                <a:gd name="connsiteX43" fmla="*/ 297140 w 5694640"/>
                <a:gd name="connsiteY43" fmla="*/ 1701800 h 5169545"/>
                <a:gd name="connsiteX44" fmla="*/ 373340 w 5694640"/>
                <a:gd name="connsiteY44" fmla="*/ 1778000 h 5169545"/>
                <a:gd name="connsiteX45" fmla="*/ 474940 w 5694640"/>
                <a:gd name="connsiteY45" fmla="*/ 1816100 h 5169545"/>
                <a:gd name="connsiteX46" fmla="*/ 513040 w 5694640"/>
                <a:gd name="connsiteY46" fmla="*/ 1828800 h 5169545"/>
                <a:gd name="connsiteX47" fmla="*/ 614640 w 5694640"/>
                <a:gd name="connsiteY47" fmla="*/ 1892300 h 5169545"/>
                <a:gd name="connsiteX48" fmla="*/ 728940 w 5694640"/>
                <a:gd name="connsiteY48" fmla="*/ 1917700 h 5169545"/>
                <a:gd name="connsiteX49" fmla="*/ 792440 w 5694640"/>
                <a:gd name="connsiteY49" fmla="*/ 1955800 h 5169545"/>
                <a:gd name="connsiteX50" fmla="*/ 843240 w 5694640"/>
                <a:gd name="connsiteY50" fmla="*/ 1993900 h 5169545"/>
                <a:gd name="connsiteX51" fmla="*/ 932140 w 5694640"/>
                <a:gd name="connsiteY51" fmla="*/ 2032000 h 5169545"/>
                <a:gd name="connsiteX52" fmla="*/ 970240 w 5694640"/>
                <a:gd name="connsiteY52" fmla="*/ 2057400 h 5169545"/>
                <a:gd name="connsiteX53" fmla="*/ 1008340 w 5694640"/>
                <a:gd name="connsiteY53" fmla="*/ 2070100 h 5169545"/>
                <a:gd name="connsiteX54" fmla="*/ 1135340 w 5694640"/>
                <a:gd name="connsiteY54" fmla="*/ 2146300 h 5169545"/>
                <a:gd name="connsiteX55" fmla="*/ 1211540 w 5694640"/>
                <a:gd name="connsiteY55" fmla="*/ 2197100 h 5169545"/>
                <a:gd name="connsiteX56" fmla="*/ 1249640 w 5694640"/>
                <a:gd name="connsiteY56" fmla="*/ 2209800 h 5169545"/>
                <a:gd name="connsiteX57" fmla="*/ 1414740 w 5694640"/>
                <a:gd name="connsiteY57" fmla="*/ 2311400 h 5169545"/>
                <a:gd name="connsiteX58" fmla="*/ 1465540 w 5694640"/>
                <a:gd name="connsiteY58" fmla="*/ 2324100 h 5169545"/>
                <a:gd name="connsiteX59" fmla="*/ 1503640 w 5694640"/>
                <a:gd name="connsiteY59" fmla="*/ 2349500 h 5169545"/>
                <a:gd name="connsiteX60" fmla="*/ 1554440 w 5694640"/>
                <a:gd name="connsiteY60" fmla="*/ 2362200 h 5169545"/>
                <a:gd name="connsiteX61" fmla="*/ 1643340 w 5694640"/>
                <a:gd name="connsiteY61" fmla="*/ 2387600 h 5169545"/>
                <a:gd name="connsiteX62" fmla="*/ 1719540 w 5694640"/>
                <a:gd name="connsiteY62" fmla="*/ 2413000 h 5169545"/>
                <a:gd name="connsiteX63" fmla="*/ 1783040 w 5694640"/>
                <a:gd name="connsiteY63" fmla="*/ 2425700 h 5169545"/>
                <a:gd name="connsiteX64" fmla="*/ 1859240 w 5694640"/>
                <a:gd name="connsiteY64" fmla="*/ 2438400 h 5169545"/>
                <a:gd name="connsiteX65" fmla="*/ 1897340 w 5694640"/>
                <a:gd name="connsiteY65" fmla="*/ 2451100 h 5169545"/>
                <a:gd name="connsiteX66" fmla="*/ 1998940 w 5694640"/>
                <a:gd name="connsiteY66" fmla="*/ 2463800 h 5169545"/>
                <a:gd name="connsiteX67" fmla="*/ 2354540 w 5694640"/>
                <a:gd name="connsiteY67" fmla="*/ 2489200 h 5169545"/>
                <a:gd name="connsiteX68" fmla="*/ 2583140 w 5694640"/>
                <a:gd name="connsiteY68" fmla="*/ 2514600 h 5169545"/>
                <a:gd name="connsiteX69" fmla="*/ 2710140 w 5694640"/>
                <a:gd name="connsiteY69" fmla="*/ 2527300 h 5169545"/>
                <a:gd name="connsiteX70" fmla="*/ 2773640 w 5694640"/>
                <a:gd name="connsiteY70" fmla="*/ 2540000 h 5169545"/>
                <a:gd name="connsiteX71" fmla="*/ 2887940 w 5694640"/>
                <a:gd name="connsiteY71" fmla="*/ 2578100 h 5169545"/>
                <a:gd name="connsiteX72" fmla="*/ 2989540 w 5694640"/>
                <a:gd name="connsiteY72" fmla="*/ 2590800 h 5169545"/>
                <a:gd name="connsiteX73" fmla="*/ 3027640 w 5694640"/>
                <a:gd name="connsiteY73" fmla="*/ 2616200 h 5169545"/>
                <a:gd name="connsiteX74" fmla="*/ 3205440 w 5694640"/>
                <a:gd name="connsiteY74" fmla="*/ 2667000 h 5169545"/>
                <a:gd name="connsiteX75" fmla="*/ 3268940 w 5694640"/>
                <a:gd name="connsiteY75" fmla="*/ 2692400 h 5169545"/>
                <a:gd name="connsiteX76" fmla="*/ 3319740 w 5694640"/>
                <a:gd name="connsiteY76" fmla="*/ 2705100 h 5169545"/>
                <a:gd name="connsiteX77" fmla="*/ 3497540 w 5694640"/>
                <a:gd name="connsiteY77" fmla="*/ 2730500 h 5169545"/>
                <a:gd name="connsiteX78" fmla="*/ 3624540 w 5694640"/>
                <a:gd name="connsiteY78" fmla="*/ 2768600 h 5169545"/>
                <a:gd name="connsiteX79" fmla="*/ 3789640 w 5694640"/>
                <a:gd name="connsiteY79" fmla="*/ 2832100 h 5169545"/>
                <a:gd name="connsiteX80" fmla="*/ 3878540 w 5694640"/>
                <a:gd name="connsiteY80" fmla="*/ 2882900 h 5169545"/>
                <a:gd name="connsiteX81" fmla="*/ 3916640 w 5694640"/>
                <a:gd name="connsiteY81" fmla="*/ 2908300 h 5169545"/>
                <a:gd name="connsiteX82" fmla="*/ 4094440 w 5694640"/>
                <a:gd name="connsiteY82" fmla="*/ 2971800 h 5169545"/>
                <a:gd name="connsiteX83" fmla="*/ 4132540 w 5694640"/>
                <a:gd name="connsiteY83" fmla="*/ 2984500 h 5169545"/>
                <a:gd name="connsiteX84" fmla="*/ 4196040 w 5694640"/>
                <a:gd name="connsiteY84" fmla="*/ 3009900 h 5169545"/>
                <a:gd name="connsiteX85" fmla="*/ 4373840 w 5694640"/>
                <a:gd name="connsiteY85" fmla="*/ 3048000 h 5169545"/>
                <a:gd name="connsiteX86" fmla="*/ 4475440 w 5694640"/>
                <a:gd name="connsiteY86" fmla="*/ 3086100 h 5169545"/>
                <a:gd name="connsiteX87" fmla="*/ 4526240 w 5694640"/>
                <a:gd name="connsiteY87" fmla="*/ 3098800 h 5169545"/>
                <a:gd name="connsiteX88" fmla="*/ 4653240 w 5694640"/>
                <a:gd name="connsiteY88" fmla="*/ 3124200 h 5169545"/>
                <a:gd name="connsiteX89" fmla="*/ 4691340 w 5694640"/>
                <a:gd name="connsiteY89" fmla="*/ 3136900 h 5169545"/>
                <a:gd name="connsiteX90" fmla="*/ 4792940 w 5694640"/>
                <a:gd name="connsiteY90" fmla="*/ 3162300 h 5169545"/>
                <a:gd name="connsiteX91" fmla="*/ 4919940 w 5694640"/>
                <a:gd name="connsiteY91" fmla="*/ 3213100 h 5169545"/>
                <a:gd name="connsiteX92" fmla="*/ 5008840 w 5694640"/>
                <a:gd name="connsiteY92" fmla="*/ 3263900 h 5169545"/>
                <a:gd name="connsiteX93" fmla="*/ 5072340 w 5694640"/>
                <a:gd name="connsiteY93" fmla="*/ 3302000 h 5169545"/>
                <a:gd name="connsiteX94" fmla="*/ 5161240 w 5694640"/>
                <a:gd name="connsiteY94" fmla="*/ 3327400 h 5169545"/>
                <a:gd name="connsiteX95" fmla="*/ 5199340 w 5694640"/>
                <a:gd name="connsiteY95" fmla="*/ 3352800 h 5169545"/>
                <a:gd name="connsiteX96" fmla="*/ 5288240 w 5694640"/>
                <a:gd name="connsiteY96" fmla="*/ 3403600 h 5169545"/>
                <a:gd name="connsiteX97" fmla="*/ 5326340 w 5694640"/>
                <a:gd name="connsiteY97" fmla="*/ 3454400 h 5169545"/>
                <a:gd name="connsiteX98" fmla="*/ 5364440 w 5694640"/>
                <a:gd name="connsiteY98" fmla="*/ 3467100 h 5169545"/>
                <a:gd name="connsiteX99" fmla="*/ 5402540 w 5694640"/>
                <a:gd name="connsiteY99" fmla="*/ 3492500 h 5169545"/>
                <a:gd name="connsiteX100" fmla="*/ 5427940 w 5694640"/>
                <a:gd name="connsiteY100" fmla="*/ 3530600 h 5169545"/>
                <a:gd name="connsiteX101" fmla="*/ 5504140 w 5694640"/>
                <a:gd name="connsiteY101" fmla="*/ 3568700 h 5169545"/>
                <a:gd name="connsiteX102" fmla="*/ 5542240 w 5694640"/>
                <a:gd name="connsiteY102" fmla="*/ 3594100 h 5169545"/>
                <a:gd name="connsiteX103" fmla="*/ 5580340 w 5694640"/>
                <a:gd name="connsiteY103" fmla="*/ 3632200 h 5169545"/>
                <a:gd name="connsiteX104" fmla="*/ 5631140 w 5694640"/>
                <a:gd name="connsiteY104" fmla="*/ 3721100 h 5169545"/>
                <a:gd name="connsiteX105" fmla="*/ 5694640 w 5694640"/>
                <a:gd name="connsiteY105" fmla="*/ 3797300 h 5169545"/>
                <a:gd name="connsiteX106" fmla="*/ 5643840 w 5694640"/>
                <a:gd name="connsiteY106" fmla="*/ 3911600 h 5169545"/>
                <a:gd name="connsiteX107" fmla="*/ 5554940 w 5694640"/>
                <a:gd name="connsiteY107" fmla="*/ 3962400 h 5169545"/>
                <a:gd name="connsiteX108" fmla="*/ 5504140 w 5694640"/>
                <a:gd name="connsiteY108" fmla="*/ 4000500 h 5169545"/>
                <a:gd name="connsiteX109" fmla="*/ 5466040 w 5694640"/>
                <a:gd name="connsiteY109" fmla="*/ 4038600 h 5169545"/>
                <a:gd name="connsiteX110" fmla="*/ 5389840 w 5694640"/>
                <a:gd name="connsiteY110" fmla="*/ 4089400 h 5169545"/>
                <a:gd name="connsiteX111" fmla="*/ 5351740 w 5694640"/>
                <a:gd name="connsiteY111" fmla="*/ 4114800 h 5169545"/>
                <a:gd name="connsiteX112" fmla="*/ 5313640 w 5694640"/>
                <a:gd name="connsiteY112" fmla="*/ 4140200 h 5169545"/>
                <a:gd name="connsiteX113" fmla="*/ 5173940 w 5694640"/>
                <a:gd name="connsiteY113" fmla="*/ 4178300 h 5169545"/>
                <a:gd name="connsiteX114" fmla="*/ 5123140 w 5694640"/>
                <a:gd name="connsiteY114" fmla="*/ 4191000 h 5169545"/>
                <a:gd name="connsiteX115" fmla="*/ 5072340 w 5694640"/>
                <a:gd name="connsiteY115" fmla="*/ 4203700 h 5169545"/>
                <a:gd name="connsiteX116" fmla="*/ 4996140 w 5694640"/>
                <a:gd name="connsiteY116" fmla="*/ 4254500 h 5169545"/>
                <a:gd name="connsiteX117" fmla="*/ 4919940 w 5694640"/>
                <a:gd name="connsiteY117" fmla="*/ 4292600 h 5169545"/>
                <a:gd name="connsiteX118" fmla="*/ 4843740 w 5694640"/>
                <a:gd name="connsiteY118" fmla="*/ 4330700 h 5169545"/>
                <a:gd name="connsiteX119" fmla="*/ 4780240 w 5694640"/>
                <a:gd name="connsiteY119" fmla="*/ 4406900 h 5169545"/>
                <a:gd name="connsiteX120" fmla="*/ 4716740 w 5694640"/>
                <a:gd name="connsiteY120" fmla="*/ 4483100 h 5169545"/>
                <a:gd name="connsiteX121" fmla="*/ 4678640 w 5694640"/>
                <a:gd name="connsiteY121" fmla="*/ 4559300 h 5169545"/>
                <a:gd name="connsiteX122" fmla="*/ 4589740 w 5694640"/>
                <a:gd name="connsiteY122" fmla="*/ 4622800 h 5169545"/>
                <a:gd name="connsiteX123" fmla="*/ 4488140 w 5694640"/>
                <a:gd name="connsiteY123" fmla="*/ 4699000 h 5169545"/>
                <a:gd name="connsiteX124" fmla="*/ 4411940 w 5694640"/>
                <a:gd name="connsiteY124" fmla="*/ 4749800 h 5169545"/>
                <a:gd name="connsiteX125" fmla="*/ 4373840 w 5694640"/>
                <a:gd name="connsiteY125" fmla="*/ 4762500 h 5169545"/>
                <a:gd name="connsiteX126" fmla="*/ 4297640 w 5694640"/>
                <a:gd name="connsiteY126" fmla="*/ 4800600 h 5169545"/>
                <a:gd name="connsiteX127" fmla="*/ 4259540 w 5694640"/>
                <a:gd name="connsiteY127" fmla="*/ 4838700 h 5169545"/>
                <a:gd name="connsiteX128" fmla="*/ 4132540 w 5694640"/>
                <a:gd name="connsiteY128" fmla="*/ 4864100 h 5169545"/>
                <a:gd name="connsiteX129" fmla="*/ 3865840 w 5694640"/>
                <a:gd name="connsiteY129" fmla="*/ 4889500 h 5169545"/>
                <a:gd name="connsiteX130" fmla="*/ 3713440 w 5694640"/>
                <a:gd name="connsiteY130" fmla="*/ 4914900 h 5169545"/>
                <a:gd name="connsiteX131" fmla="*/ 3649940 w 5694640"/>
                <a:gd name="connsiteY131" fmla="*/ 4927600 h 5169545"/>
                <a:gd name="connsiteX132" fmla="*/ 3573740 w 5694640"/>
                <a:gd name="connsiteY132" fmla="*/ 4953000 h 5169545"/>
                <a:gd name="connsiteX133" fmla="*/ 3484840 w 5694640"/>
                <a:gd name="connsiteY133" fmla="*/ 4978400 h 5169545"/>
                <a:gd name="connsiteX134" fmla="*/ 3395940 w 5694640"/>
                <a:gd name="connsiteY134" fmla="*/ 5003800 h 5169545"/>
                <a:gd name="connsiteX135" fmla="*/ 3345140 w 5694640"/>
                <a:gd name="connsiteY135" fmla="*/ 5029200 h 5169545"/>
                <a:gd name="connsiteX136" fmla="*/ 3256240 w 5694640"/>
                <a:gd name="connsiteY136" fmla="*/ 5054600 h 5169545"/>
                <a:gd name="connsiteX137" fmla="*/ 3141940 w 5694640"/>
                <a:gd name="connsiteY137" fmla="*/ 5080000 h 5169545"/>
                <a:gd name="connsiteX138" fmla="*/ 3014940 w 5694640"/>
                <a:gd name="connsiteY138" fmla="*/ 5130800 h 5169545"/>
                <a:gd name="connsiteX139" fmla="*/ 2976840 w 5694640"/>
                <a:gd name="connsiteY139" fmla="*/ 5143500 h 5169545"/>
                <a:gd name="connsiteX140" fmla="*/ 2900640 w 5694640"/>
                <a:gd name="connsiteY140" fmla="*/ 5168900 h 5169545"/>
                <a:gd name="connsiteX0" fmla="*/ 2837140 w 5694640"/>
                <a:gd name="connsiteY0" fmla="*/ 0 h 5169545"/>
                <a:gd name="connsiteX1" fmla="*/ 2316440 w 5694640"/>
                <a:gd name="connsiteY1" fmla="*/ 152400 h 5169545"/>
                <a:gd name="connsiteX2" fmla="*/ 2278340 w 5694640"/>
                <a:gd name="connsiteY2" fmla="*/ 177800 h 5169545"/>
                <a:gd name="connsiteX3" fmla="*/ 2164040 w 5694640"/>
                <a:gd name="connsiteY3" fmla="*/ 215900 h 5169545"/>
                <a:gd name="connsiteX4" fmla="*/ 2125940 w 5694640"/>
                <a:gd name="connsiteY4" fmla="*/ 241300 h 5169545"/>
                <a:gd name="connsiteX5" fmla="*/ 2062440 w 5694640"/>
                <a:gd name="connsiteY5" fmla="*/ 254000 h 5169545"/>
                <a:gd name="connsiteX6" fmla="*/ 1986240 w 5694640"/>
                <a:gd name="connsiteY6" fmla="*/ 279400 h 5169545"/>
                <a:gd name="connsiteX7" fmla="*/ 1808440 w 5694640"/>
                <a:gd name="connsiteY7" fmla="*/ 330200 h 5169545"/>
                <a:gd name="connsiteX8" fmla="*/ 1757640 w 5694640"/>
                <a:gd name="connsiteY8" fmla="*/ 342900 h 5169545"/>
                <a:gd name="connsiteX9" fmla="*/ 1719540 w 5694640"/>
                <a:gd name="connsiteY9" fmla="*/ 355600 h 5169545"/>
                <a:gd name="connsiteX10" fmla="*/ 1643340 w 5694640"/>
                <a:gd name="connsiteY10" fmla="*/ 368300 h 5169545"/>
                <a:gd name="connsiteX11" fmla="*/ 1503640 w 5694640"/>
                <a:gd name="connsiteY11" fmla="*/ 419100 h 5169545"/>
                <a:gd name="connsiteX12" fmla="*/ 1414740 w 5694640"/>
                <a:gd name="connsiteY12" fmla="*/ 444500 h 5169545"/>
                <a:gd name="connsiteX13" fmla="*/ 1376640 w 5694640"/>
                <a:gd name="connsiteY13" fmla="*/ 469900 h 5169545"/>
                <a:gd name="connsiteX14" fmla="*/ 1287740 w 5694640"/>
                <a:gd name="connsiteY14" fmla="*/ 495300 h 5169545"/>
                <a:gd name="connsiteX15" fmla="*/ 1249640 w 5694640"/>
                <a:gd name="connsiteY15" fmla="*/ 520700 h 5169545"/>
                <a:gd name="connsiteX16" fmla="*/ 1122640 w 5694640"/>
                <a:gd name="connsiteY16" fmla="*/ 546100 h 5169545"/>
                <a:gd name="connsiteX17" fmla="*/ 1071840 w 5694640"/>
                <a:gd name="connsiteY17" fmla="*/ 571500 h 5169545"/>
                <a:gd name="connsiteX18" fmla="*/ 1021040 w 5694640"/>
                <a:gd name="connsiteY18" fmla="*/ 584200 h 5169545"/>
                <a:gd name="connsiteX19" fmla="*/ 932140 w 5694640"/>
                <a:gd name="connsiteY19" fmla="*/ 609600 h 5169545"/>
                <a:gd name="connsiteX20" fmla="*/ 843240 w 5694640"/>
                <a:gd name="connsiteY20" fmla="*/ 660400 h 5169545"/>
                <a:gd name="connsiteX21" fmla="*/ 741640 w 5694640"/>
                <a:gd name="connsiteY21" fmla="*/ 711200 h 5169545"/>
                <a:gd name="connsiteX22" fmla="*/ 678140 w 5694640"/>
                <a:gd name="connsiteY22" fmla="*/ 723900 h 5169545"/>
                <a:gd name="connsiteX23" fmla="*/ 627340 w 5694640"/>
                <a:gd name="connsiteY23" fmla="*/ 749300 h 5169545"/>
                <a:gd name="connsiteX24" fmla="*/ 576540 w 5694640"/>
                <a:gd name="connsiteY24" fmla="*/ 762000 h 5169545"/>
                <a:gd name="connsiteX25" fmla="*/ 538440 w 5694640"/>
                <a:gd name="connsiteY25" fmla="*/ 787400 h 5169545"/>
                <a:gd name="connsiteX26" fmla="*/ 474940 w 5694640"/>
                <a:gd name="connsiteY26" fmla="*/ 800100 h 5169545"/>
                <a:gd name="connsiteX27" fmla="*/ 436840 w 5694640"/>
                <a:gd name="connsiteY27" fmla="*/ 812800 h 5169545"/>
                <a:gd name="connsiteX28" fmla="*/ 424140 w 5694640"/>
                <a:gd name="connsiteY28" fmla="*/ 850900 h 5169545"/>
                <a:gd name="connsiteX29" fmla="*/ 347940 w 5694640"/>
                <a:gd name="connsiteY29" fmla="*/ 901700 h 5169545"/>
                <a:gd name="connsiteX30" fmla="*/ 297140 w 5694640"/>
                <a:gd name="connsiteY30" fmla="*/ 939800 h 5169545"/>
                <a:gd name="connsiteX31" fmla="*/ 220940 w 5694640"/>
                <a:gd name="connsiteY31" fmla="*/ 1016000 h 5169545"/>
                <a:gd name="connsiteX32" fmla="*/ 195540 w 5694640"/>
                <a:gd name="connsiteY32" fmla="*/ 1054100 h 5169545"/>
                <a:gd name="connsiteX33" fmla="*/ 119340 w 5694640"/>
                <a:gd name="connsiteY33" fmla="*/ 1092200 h 5169545"/>
                <a:gd name="connsiteX34" fmla="*/ 81240 w 5694640"/>
                <a:gd name="connsiteY34" fmla="*/ 1117600 h 5169545"/>
                <a:gd name="connsiteX35" fmla="*/ 30440 w 5694640"/>
                <a:gd name="connsiteY35" fmla="*/ 1193800 h 5169545"/>
                <a:gd name="connsiteX36" fmla="*/ 5040 w 5694640"/>
                <a:gd name="connsiteY36" fmla="*/ 1231900 h 5169545"/>
                <a:gd name="connsiteX37" fmla="*/ 43140 w 5694640"/>
                <a:gd name="connsiteY37" fmla="*/ 1524000 h 5169545"/>
                <a:gd name="connsiteX38" fmla="*/ 81240 w 5694640"/>
                <a:gd name="connsiteY38" fmla="*/ 1562100 h 5169545"/>
                <a:gd name="connsiteX39" fmla="*/ 106640 w 5694640"/>
                <a:gd name="connsiteY39" fmla="*/ 1600200 h 5169545"/>
                <a:gd name="connsiteX40" fmla="*/ 144740 w 5694640"/>
                <a:gd name="connsiteY40" fmla="*/ 1625600 h 5169545"/>
                <a:gd name="connsiteX41" fmla="*/ 259040 w 5694640"/>
                <a:gd name="connsiteY41" fmla="*/ 1689100 h 5169545"/>
                <a:gd name="connsiteX42" fmla="*/ 297140 w 5694640"/>
                <a:gd name="connsiteY42" fmla="*/ 1701800 h 5169545"/>
                <a:gd name="connsiteX43" fmla="*/ 373340 w 5694640"/>
                <a:gd name="connsiteY43" fmla="*/ 1778000 h 5169545"/>
                <a:gd name="connsiteX44" fmla="*/ 474940 w 5694640"/>
                <a:gd name="connsiteY44" fmla="*/ 1816100 h 5169545"/>
                <a:gd name="connsiteX45" fmla="*/ 513040 w 5694640"/>
                <a:gd name="connsiteY45" fmla="*/ 1828800 h 5169545"/>
                <a:gd name="connsiteX46" fmla="*/ 614640 w 5694640"/>
                <a:gd name="connsiteY46" fmla="*/ 1892300 h 5169545"/>
                <a:gd name="connsiteX47" fmla="*/ 728940 w 5694640"/>
                <a:gd name="connsiteY47" fmla="*/ 1917700 h 5169545"/>
                <a:gd name="connsiteX48" fmla="*/ 792440 w 5694640"/>
                <a:gd name="connsiteY48" fmla="*/ 1955800 h 5169545"/>
                <a:gd name="connsiteX49" fmla="*/ 843240 w 5694640"/>
                <a:gd name="connsiteY49" fmla="*/ 1993900 h 5169545"/>
                <a:gd name="connsiteX50" fmla="*/ 932140 w 5694640"/>
                <a:gd name="connsiteY50" fmla="*/ 2032000 h 5169545"/>
                <a:gd name="connsiteX51" fmla="*/ 970240 w 5694640"/>
                <a:gd name="connsiteY51" fmla="*/ 2057400 h 5169545"/>
                <a:gd name="connsiteX52" fmla="*/ 1008340 w 5694640"/>
                <a:gd name="connsiteY52" fmla="*/ 2070100 h 5169545"/>
                <a:gd name="connsiteX53" fmla="*/ 1135340 w 5694640"/>
                <a:gd name="connsiteY53" fmla="*/ 2146300 h 5169545"/>
                <a:gd name="connsiteX54" fmla="*/ 1211540 w 5694640"/>
                <a:gd name="connsiteY54" fmla="*/ 2197100 h 5169545"/>
                <a:gd name="connsiteX55" fmla="*/ 1249640 w 5694640"/>
                <a:gd name="connsiteY55" fmla="*/ 2209800 h 5169545"/>
                <a:gd name="connsiteX56" fmla="*/ 1414740 w 5694640"/>
                <a:gd name="connsiteY56" fmla="*/ 2311400 h 5169545"/>
                <a:gd name="connsiteX57" fmla="*/ 1465540 w 5694640"/>
                <a:gd name="connsiteY57" fmla="*/ 2324100 h 5169545"/>
                <a:gd name="connsiteX58" fmla="*/ 1503640 w 5694640"/>
                <a:gd name="connsiteY58" fmla="*/ 2349500 h 5169545"/>
                <a:gd name="connsiteX59" fmla="*/ 1554440 w 5694640"/>
                <a:gd name="connsiteY59" fmla="*/ 2362200 h 5169545"/>
                <a:gd name="connsiteX60" fmla="*/ 1643340 w 5694640"/>
                <a:gd name="connsiteY60" fmla="*/ 2387600 h 5169545"/>
                <a:gd name="connsiteX61" fmla="*/ 1719540 w 5694640"/>
                <a:gd name="connsiteY61" fmla="*/ 2413000 h 5169545"/>
                <a:gd name="connsiteX62" fmla="*/ 1783040 w 5694640"/>
                <a:gd name="connsiteY62" fmla="*/ 2425700 h 5169545"/>
                <a:gd name="connsiteX63" fmla="*/ 1859240 w 5694640"/>
                <a:gd name="connsiteY63" fmla="*/ 2438400 h 5169545"/>
                <a:gd name="connsiteX64" fmla="*/ 1897340 w 5694640"/>
                <a:gd name="connsiteY64" fmla="*/ 2451100 h 5169545"/>
                <a:gd name="connsiteX65" fmla="*/ 1998940 w 5694640"/>
                <a:gd name="connsiteY65" fmla="*/ 2463800 h 5169545"/>
                <a:gd name="connsiteX66" fmla="*/ 2354540 w 5694640"/>
                <a:gd name="connsiteY66" fmla="*/ 2489200 h 5169545"/>
                <a:gd name="connsiteX67" fmla="*/ 2583140 w 5694640"/>
                <a:gd name="connsiteY67" fmla="*/ 2514600 h 5169545"/>
                <a:gd name="connsiteX68" fmla="*/ 2710140 w 5694640"/>
                <a:gd name="connsiteY68" fmla="*/ 2527300 h 5169545"/>
                <a:gd name="connsiteX69" fmla="*/ 2773640 w 5694640"/>
                <a:gd name="connsiteY69" fmla="*/ 2540000 h 5169545"/>
                <a:gd name="connsiteX70" fmla="*/ 2887940 w 5694640"/>
                <a:gd name="connsiteY70" fmla="*/ 2578100 h 5169545"/>
                <a:gd name="connsiteX71" fmla="*/ 2989540 w 5694640"/>
                <a:gd name="connsiteY71" fmla="*/ 2590800 h 5169545"/>
                <a:gd name="connsiteX72" fmla="*/ 3027640 w 5694640"/>
                <a:gd name="connsiteY72" fmla="*/ 2616200 h 5169545"/>
                <a:gd name="connsiteX73" fmla="*/ 3205440 w 5694640"/>
                <a:gd name="connsiteY73" fmla="*/ 2667000 h 5169545"/>
                <a:gd name="connsiteX74" fmla="*/ 3268940 w 5694640"/>
                <a:gd name="connsiteY74" fmla="*/ 2692400 h 5169545"/>
                <a:gd name="connsiteX75" fmla="*/ 3319740 w 5694640"/>
                <a:gd name="connsiteY75" fmla="*/ 2705100 h 5169545"/>
                <a:gd name="connsiteX76" fmla="*/ 3497540 w 5694640"/>
                <a:gd name="connsiteY76" fmla="*/ 2730500 h 5169545"/>
                <a:gd name="connsiteX77" fmla="*/ 3624540 w 5694640"/>
                <a:gd name="connsiteY77" fmla="*/ 2768600 h 5169545"/>
                <a:gd name="connsiteX78" fmla="*/ 3789640 w 5694640"/>
                <a:gd name="connsiteY78" fmla="*/ 2832100 h 5169545"/>
                <a:gd name="connsiteX79" fmla="*/ 3878540 w 5694640"/>
                <a:gd name="connsiteY79" fmla="*/ 2882900 h 5169545"/>
                <a:gd name="connsiteX80" fmla="*/ 3916640 w 5694640"/>
                <a:gd name="connsiteY80" fmla="*/ 2908300 h 5169545"/>
                <a:gd name="connsiteX81" fmla="*/ 4094440 w 5694640"/>
                <a:gd name="connsiteY81" fmla="*/ 2971800 h 5169545"/>
                <a:gd name="connsiteX82" fmla="*/ 4132540 w 5694640"/>
                <a:gd name="connsiteY82" fmla="*/ 2984500 h 5169545"/>
                <a:gd name="connsiteX83" fmla="*/ 4196040 w 5694640"/>
                <a:gd name="connsiteY83" fmla="*/ 3009900 h 5169545"/>
                <a:gd name="connsiteX84" fmla="*/ 4373840 w 5694640"/>
                <a:gd name="connsiteY84" fmla="*/ 3048000 h 5169545"/>
                <a:gd name="connsiteX85" fmla="*/ 4475440 w 5694640"/>
                <a:gd name="connsiteY85" fmla="*/ 3086100 h 5169545"/>
                <a:gd name="connsiteX86" fmla="*/ 4526240 w 5694640"/>
                <a:gd name="connsiteY86" fmla="*/ 3098800 h 5169545"/>
                <a:gd name="connsiteX87" fmla="*/ 4653240 w 5694640"/>
                <a:gd name="connsiteY87" fmla="*/ 3124200 h 5169545"/>
                <a:gd name="connsiteX88" fmla="*/ 4691340 w 5694640"/>
                <a:gd name="connsiteY88" fmla="*/ 3136900 h 5169545"/>
                <a:gd name="connsiteX89" fmla="*/ 4792940 w 5694640"/>
                <a:gd name="connsiteY89" fmla="*/ 3162300 h 5169545"/>
                <a:gd name="connsiteX90" fmla="*/ 4919940 w 5694640"/>
                <a:gd name="connsiteY90" fmla="*/ 3213100 h 5169545"/>
                <a:gd name="connsiteX91" fmla="*/ 5008840 w 5694640"/>
                <a:gd name="connsiteY91" fmla="*/ 3263900 h 5169545"/>
                <a:gd name="connsiteX92" fmla="*/ 5072340 w 5694640"/>
                <a:gd name="connsiteY92" fmla="*/ 3302000 h 5169545"/>
                <a:gd name="connsiteX93" fmla="*/ 5161240 w 5694640"/>
                <a:gd name="connsiteY93" fmla="*/ 3327400 h 5169545"/>
                <a:gd name="connsiteX94" fmla="*/ 5199340 w 5694640"/>
                <a:gd name="connsiteY94" fmla="*/ 3352800 h 5169545"/>
                <a:gd name="connsiteX95" fmla="*/ 5288240 w 5694640"/>
                <a:gd name="connsiteY95" fmla="*/ 3403600 h 5169545"/>
                <a:gd name="connsiteX96" fmla="*/ 5326340 w 5694640"/>
                <a:gd name="connsiteY96" fmla="*/ 3454400 h 5169545"/>
                <a:gd name="connsiteX97" fmla="*/ 5364440 w 5694640"/>
                <a:gd name="connsiteY97" fmla="*/ 3467100 h 5169545"/>
                <a:gd name="connsiteX98" fmla="*/ 5402540 w 5694640"/>
                <a:gd name="connsiteY98" fmla="*/ 3492500 h 5169545"/>
                <a:gd name="connsiteX99" fmla="*/ 5427940 w 5694640"/>
                <a:gd name="connsiteY99" fmla="*/ 3530600 h 5169545"/>
                <a:gd name="connsiteX100" fmla="*/ 5504140 w 5694640"/>
                <a:gd name="connsiteY100" fmla="*/ 3568700 h 5169545"/>
                <a:gd name="connsiteX101" fmla="*/ 5542240 w 5694640"/>
                <a:gd name="connsiteY101" fmla="*/ 3594100 h 5169545"/>
                <a:gd name="connsiteX102" fmla="*/ 5580340 w 5694640"/>
                <a:gd name="connsiteY102" fmla="*/ 3632200 h 5169545"/>
                <a:gd name="connsiteX103" fmla="*/ 5631140 w 5694640"/>
                <a:gd name="connsiteY103" fmla="*/ 3721100 h 5169545"/>
                <a:gd name="connsiteX104" fmla="*/ 5694640 w 5694640"/>
                <a:gd name="connsiteY104" fmla="*/ 3797300 h 5169545"/>
                <a:gd name="connsiteX105" fmla="*/ 5643840 w 5694640"/>
                <a:gd name="connsiteY105" fmla="*/ 3911600 h 5169545"/>
                <a:gd name="connsiteX106" fmla="*/ 5554940 w 5694640"/>
                <a:gd name="connsiteY106" fmla="*/ 3962400 h 5169545"/>
                <a:gd name="connsiteX107" fmla="*/ 5504140 w 5694640"/>
                <a:gd name="connsiteY107" fmla="*/ 4000500 h 5169545"/>
                <a:gd name="connsiteX108" fmla="*/ 5466040 w 5694640"/>
                <a:gd name="connsiteY108" fmla="*/ 4038600 h 5169545"/>
                <a:gd name="connsiteX109" fmla="*/ 5389840 w 5694640"/>
                <a:gd name="connsiteY109" fmla="*/ 4089400 h 5169545"/>
                <a:gd name="connsiteX110" fmla="*/ 5351740 w 5694640"/>
                <a:gd name="connsiteY110" fmla="*/ 4114800 h 5169545"/>
                <a:gd name="connsiteX111" fmla="*/ 5313640 w 5694640"/>
                <a:gd name="connsiteY111" fmla="*/ 4140200 h 5169545"/>
                <a:gd name="connsiteX112" fmla="*/ 5173940 w 5694640"/>
                <a:gd name="connsiteY112" fmla="*/ 4178300 h 5169545"/>
                <a:gd name="connsiteX113" fmla="*/ 5123140 w 5694640"/>
                <a:gd name="connsiteY113" fmla="*/ 4191000 h 5169545"/>
                <a:gd name="connsiteX114" fmla="*/ 5072340 w 5694640"/>
                <a:gd name="connsiteY114" fmla="*/ 4203700 h 5169545"/>
                <a:gd name="connsiteX115" fmla="*/ 4996140 w 5694640"/>
                <a:gd name="connsiteY115" fmla="*/ 4254500 h 5169545"/>
                <a:gd name="connsiteX116" fmla="*/ 4919940 w 5694640"/>
                <a:gd name="connsiteY116" fmla="*/ 4292600 h 5169545"/>
                <a:gd name="connsiteX117" fmla="*/ 4843740 w 5694640"/>
                <a:gd name="connsiteY117" fmla="*/ 4330700 h 5169545"/>
                <a:gd name="connsiteX118" fmla="*/ 4780240 w 5694640"/>
                <a:gd name="connsiteY118" fmla="*/ 4406900 h 5169545"/>
                <a:gd name="connsiteX119" fmla="*/ 4716740 w 5694640"/>
                <a:gd name="connsiteY119" fmla="*/ 4483100 h 5169545"/>
                <a:gd name="connsiteX120" fmla="*/ 4678640 w 5694640"/>
                <a:gd name="connsiteY120" fmla="*/ 4559300 h 5169545"/>
                <a:gd name="connsiteX121" fmla="*/ 4589740 w 5694640"/>
                <a:gd name="connsiteY121" fmla="*/ 4622800 h 5169545"/>
                <a:gd name="connsiteX122" fmla="*/ 4488140 w 5694640"/>
                <a:gd name="connsiteY122" fmla="*/ 4699000 h 5169545"/>
                <a:gd name="connsiteX123" fmla="*/ 4411940 w 5694640"/>
                <a:gd name="connsiteY123" fmla="*/ 4749800 h 5169545"/>
                <a:gd name="connsiteX124" fmla="*/ 4373840 w 5694640"/>
                <a:gd name="connsiteY124" fmla="*/ 4762500 h 5169545"/>
                <a:gd name="connsiteX125" fmla="*/ 4297640 w 5694640"/>
                <a:gd name="connsiteY125" fmla="*/ 4800600 h 5169545"/>
                <a:gd name="connsiteX126" fmla="*/ 4259540 w 5694640"/>
                <a:gd name="connsiteY126" fmla="*/ 4838700 h 5169545"/>
                <a:gd name="connsiteX127" fmla="*/ 4132540 w 5694640"/>
                <a:gd name="connsiteY127" fmla="*/ 4864100 h 5169545"/>
                <a:gd name="connsiteX128" fmla="*/ 3865840 w 5694640"/>
                <a:gd name="connsiteY128" fmla="*/ 4889500 h 5169545"/>
                <a:gd name="connsiteX129" fmla="*/ 3713440 w 5694640"/>
                <a:gd name="connsiteY129" fmla="*/ 4914900 h 5169545"/>
                <a:gd name="connsiteX130" fmla="*/ 3649940 w 5694640"/>
                <a:gd name="connsiteY130" fmla="*/ 4927600 h 5169545"/>
                <a:gd name="connsiteX131" fmla="*/ 3573740 w 5694640"/>
                <a:gd name="connsiteY131" fmla="*/ 4953000 h 5169545"/>
                <a:gd name="connsiteX132" fmla="*/ 3484840 w 5694640"/>
                <a:gd name="connsiteY132" fmla="*/ 4978400 h 5169545"/>
                <a:gd name="connsiteX133" fmla="*/ 3395940 w 5694640"/>
                <a:gd name="connsiteY133" fmla="*/ 5003800 h 5169545"/>
                <a:gd name="connsiteX134" fmla="*/ 3345140 w 5694640"/>
                <a:gd name="connsiteY134" fmla="*/ 5029200 h 5169545"/>
                <a:gd name="connsiteX135" fmla="*/ 3256240 w 5694640"/>
                <a:gd name="connsiteY135" fmla="*/ 5054600 h 5169545"/>
                <a:gd name="connsiteX136" fmla="*/ 3141940 w 5694640"/>
                <a:gd name="connsiteY136" fmla="*/ 5080000 h 5169545"/>
                <a:gd name="connsiteX137" fmla="*/ 3014940 w 5694640"/>
                <a:gd name="connsiteY137" fmla="*/ 5130800 h 5169545"/>
                <a:gd name="connsiteX138" fmla="*/ 2976840 w 5694640"/>
                <a:gd name="connsiteY138" fmla="*/ 5143500 h 5169545"/>
                <a:gd name="connsiteX139" fmla="*/ 2900640 w 5694640"/>
                <a:gd name="connsiteY139" fmla="*/ 5168900 h 5169545"/>
                <a:gd name="connsiteX0" fmla="*/ 2837140 w 5694640"/>
                <a:gd name="connsiteY0" fmla="*/ 0 h 5169545"/>
                <a:gd name="connsiteX1" fmla="*/ 2278340 w 5694640"/>
                <a:gd name="connsiteY1" fmla="*/ 177800 h 5169545"/>
                <a:gd name="connsiteX2" fmla="*/ 2164040 w 5694640"/>
                <a:gd name="connsiteY2" fmla="*/ 215900 h 5169545"/>
                <a:gd name="connsiteX3" fmla="*/ 2125940 w 5694640"/>
                <a:gd name="connsiteY3" fmla="*/ 241300 h 5169545"/>
                <a:gd name="connsiteX4" fmla="*/ 2062440 w 5694640"/>
                <a:gd name="connsiteY4" fmla="*/ 254000 h 5169545"/>
                <a:gd name="connsiteX5" fmla="*/ 1986240 w 5694640"/>
                <a:gd name="connsiteY5" fmla="*/ 279400 h 5169545"/>
                <a:gd name="connsiteX6" fmla="*/ 1808440 w 5694640"/>
                <a:gd name="connsiteY6" fmla="*/ 330200 h 5169545"/>
                <a:gd name="connsiteX7" fmla="*/ 1757640 w 5694640"/>
                <a:gd name="connsiteY7" fmla="*/ 342900 h 5169545"/>
                <a:gd name="connsiteX8" fmla="*/ 1719540 w 5694640"/>
                <a:gd name="connsiteY8" fmla="*/ 355600 h 5169545"/>
                <a:gd name="connsiteX9" fmla="*/ 1643340 w 5694640"/>
                <a:gd name="connsiteY9" fmla="*/ 368300 h 5169545"/>
                <a:gd name="connsiteX10" fmla="*/ 1503640 w 5694640"/>
                <a:gd name="connsiteY10" fmla="*/ 419100 h 5169545"/>
                <a:gd name="connsiteX11" fmla="*/ 1414740 w 5694640"/>
                <a:gd name="connsiteY11" fmla="*/ 444500 h 5169545"/>
                <a:gd name="connsiteX12" fmla="*/ 1376640 w 5694640"/>
                <a:gd name="connsiteY12" fmla="*/ 469900 h 5169545"/>
                <a:gd name="connsiteX13" fmla="*/ 1287740 w 5694640"/>
                <a:gd name="connsiteY13" fmla="*/ 495300 h 5169545"/>
                <a:gd name="connsiteX14" fmla="*/ 1249640 w 5694640"/>
                <a:gd name="connsiteY14" fmla="*/ 520700 h 5169545"/>
                <a:gd name="connsiteX15" fmla="*/ 1122640 w 5694640"/>
                <a:gd name="connsiteY15" fmla="*/ 546100 h 5169545"/>
                <a:gd name="connsiteX16" fmla="*/ 1071840 w 5694640"/>
                <a:gd name="connsiteY16" fmla="*/ 571500 h 5169545"/>
                <a:gd name="connsiteX17" fmla="*/ 1021040 w 5694640"/>
                <a:gd name="connsiteY17" fmla="*/ 584200 h 5169545"/>
                <a:gd name="connsiteX18" fmla="*/ 932140 w 5694640"/>
                <a:gd name="connsiteY18" fmla="*/ 609600 h 5169545"/>
                <a:gd name="connsiteX19" fmla="*/ 843240 w 5694640"/>
                <a:gd name="connsiteY19" fmla="*/ 660400 h 5169545"/>
                <a:gd name="connsiteX20" fmla="*/ 741640 w 5694640"/>
                <a:gd name="connsiteY20" fmla="*/ 711200 h 5169545"/>
                <a:gd name="connsiteX21" fmla="*/ 678140 w 5694640"/>
                <a:gd name="connsiteY21" fmla="*/ 723900 h 5169545"/>
                <a:gd name="connsiteX22" fmla="*/ 627340 w 5694640"/>
                <a:gd name="connsiteY22" fmla="*/ 749300 h 5169545"/>
                <a:gd name="connsiteX23" fmla="*/ 576540 w 5694640"/>
                <a:gd name="connsiteY23" fmla="*/ 762000 h 5169545"/>
                <a:gd name="connsiteX24" fmla="*/ 538440 w 5694640"/>
                <a:gd name="connsiteY24" fmla="*/ 787400 h 5169545"/>
                <a:gd name="connsiteX25" fmla="*/ 474940 w 5694640"/>
                <a:gd name="connsiteY25" fmla="*/ 800100 h 5169545"/>
                <a:gd name="connsiteX26" fmla="*/ 436840 w 5694640"/>
                <a:gd name="connsiteY26" fmla="*/ 812800 h 5169545"/>
                <a:gd name="connsiteX27" fmla="*/ 424140 w 5694640"/>
                <a:gd name="connsiteY27" fmla="*/ 850900 h 5169545"/>
                <a:gd name="connsiteX28" fmla="*/ 347940 w 5694640"/>
                <a:gd name="connsiteY28" fmla="*/ 901700 h 5169545"/>
                <a:gd name="connsiteX29" fmla="*/ 297140 w 5694640"/>
                <a:gd name="connsiteY29" fmla="*/ 939800 h 5169545"/>
                <a:gd name="connsiteX30" fmla="*/ 220940 w 5694640"/>
                <a:gd name="connsiteY30" fmla="*/ 1016000 h 5169545"/>
                <a:gd name="connsiteX31" fmla="*/ 195540 w 5694640"/>
                <a:gd name="connsiteY31" fmla="*/ 1054100 h 5169545"/>
                <a:gd name="connsiteX32" fmla="*/ 119340 w 5694640"/>
                <a:gd name="connsiteY32" fmla="*/ 1092200 h 5169545"/>
                <a:gd name="connsiteX33" fmla="*/ 81240 w 5694640"/>
                <a:gd name="connsiteY33" fmla="*/ 1117600 h 5169545"/>
                <a:gd name="connsiteX34" fmla="*/ 30440 w 5694640"/>
                <a:gd name="connsiteY34" fmla="*/ 1193800 h 5169545"/>
                <a:gd name="connsiteX35" fmla="*/ 5040 w 5694640"/>
                <a:gd name="connsiteY35" fmla="*/ 1231900 h 5169545"/>
                <a:gd name="connsiteX36" fmla="*/ 43140 w 5694640"/>
                <a:gd name="connsiteY36" fmla="*/ 1524000 h 5169545"/>
                <a:gd name="connsiteX37" fmla="*/ 81240 w 5694640"/>
                <a:gd name="connsiteY37" fmla="*/ 1562100 h 5169545"/>
                <a:gd name="connsiteX38" fmla="*/ 106640 w 5694640"/>
                <a:gd name="connsiteY38" fmla="*/ 1600200 h 5169545"/>
                <a:gd name="connsiteX39" fmla="*/ 144740 w 5694640"/>
                <a:gd name="connsiteY39" fmla="*/ 1625600 h 5169545"/>
                <a:gd name="connsiteX40" fmla="*/ 259040 w 5694640"/>
                <a:gd name="connsiteY40" fmla="*/ 1689100 h 5169545"/>
                <a:gd name="connsiteX41" fmla="*/ 297140 w 5694640"/>
                <a:gd name="connsiteY41" fmla="*/ 1701800 h 5169545"/>
                <a:gd name="connsiteX42" fmla="*/ 373340 w 5694640"/>
                <a:gd name="connsiteY42" fmla="*/ 1778000 h 5169545"/>
                <a:gd name="connsiteX43" fmla="*/ 474940 w 5694640"/>
                <a:gd name="connsiteY43" fmla="*/ 1816100 h 5169545"/>
                <a:gd name="connsiteX44" fmla="*/ 513040 w 5694640"/>
                <a:gd name="connsiteY44" fmla="*/ 1828800 h 5169545"/>
                <a:gd name="connsiteX45" fmla="*/ 614640 w 5694640"/>
                <a:gd name="connsiteY45" fmla="*/ 1892300 h 5169545"/>
                <a:gd name="connsiteX46" fmla="*/ 728940 w 5694640"/>
                <a:gd name="connsiteY46" fmla="*/ 1917700 h 5169545"/>
                <a:gd name="connsiteX47" fmla="*/ 792440 w 5694640"/>
                <a:gd name="connsiteY47" fmla="*/ 1955800 h 5169545"/>
                <a:gd name="connsiteX48" fmla="*/ 843240 w 5694640"/>
                <a:gd name="connsiteY48" fmla="*/ 1993900 h 5169545"/>
                <a:gd name="connsiteX49" fmla="*/ 932140 w 5694640"/>
                <a:gd name="connsiteY49" fmla="*/ 2032000 h 5169545"/>
                <a:gd name="connsiteX50" fmla="*/ 970240 w 5694640"/>
                <a:gd name="connsiteY50" fmla="*/ 2057400 h 5169545"/>
                <a:gd name="connsiteX51" fmla="*/ 1008340 w 5694640"/>
                <a:gd name="connsiteY51" fmla="*/ 2070100 h 5169545"/>
                <a:gd name="connsiteX52" fmla="*/ 1135340 w 5694640"/>
                <a:gd name="connsiteY52" fmla="*/ 2146300 h 5169545"/>
                <a:gd name="connsiteX53" fmla="*/ 1211540 w 5694640"/>
                <a:gd name="connsiteY53" fmla="*/ 2197100 h 5169545"/>
                <a:gd name="connsiteX54" fmla="*/ 1249640 w 5694640"/>
                <a:gd name="connsiteY54" fmla="*/ 2209800 h 5169545"/>
                <a:gd name="connsiteX55" fmla="*/ 1414740 w 5694640"/>
                <a:gd name="connsiteY55" fmla="*/ 2311400 h 5169545"/>
                <a:gd name="connsiteX56" fmla="*/ 1465540 w 5694640"/>
                <a:gd name="connsiteY56" fmla="*/ 2324100 h 5169545"/>
                <a:gd name="connsiteX57" fmla="*/ 1503640 w 5694640"/>
                <a:gd name="connsiteY57" fmla="*/ 2349500 h 5169545"/>
                <a:gd name="connsiteX58" fmla="*/ 1554440 w 5694640"/>
                <a:gd name="connsiteY58" fmla="*/ 2362200 h 5169545"/>
                <a:gd name="connsiteX59" fmla="*/ 1643340 w 5694640"/>
                <a:gd name="connsiteY59" fmla="*/ 2387600 h 5169545"/>
                <a:gd name="connsiteX60" fmla="*/ 1719540 w 5694640"/>
                <a:gd name="connsiteY60" fmla="*/ 2413000 h 5169545"/>
                <a:gd name="connsiteX61" fmla="*/ 1783040 w 5694640"/>
                <a:gd name="connsiteY61" fmla="*/ 2425700 h 5169545"/>
                <a:gd name="connsiteX62" fmla="*/ 1859240 w 5694640"/>
                <a:gd name="connsiteY62" fmla="*/ 2438400 h 5169545"/>
                <a:gd name="connsiteX63" fmla="*/ 1897340 w 5694640"/>
                <a:gd name="connsiteY63" fmla="*/ 2451100 h 5169545"/>
                <a:gd name="connsiteX64" fmla="*/ 1998940 w 5694640"/>
                <a:gd name="connsiteY64" fmla="*/ 2463800 h 5169545"/>
                <a:gd name="connsiteX65" fmla="*/ 2354540 w 5694640"/>
                <a:gd name="connsiteY65" fmla="*/ 2489200 h 5169545"/>
                <a:gd name="connsiteX66" fmla="*/ 2583140 w 5694640"/>
                <a:gd name="connsiteY66" fmla="*/ 2514600 h 5169545"/>
                <a:gd name="connsiteX67" fmla="*/ 2710140 w 5694640"/>
                <a:gd name="connsiteY67" fmla="*/ 2527300 h 5169545"/>
                <a:gd name="connsiteX68" fmla="*/ 2773640 w 5694640"/>
                <a:gd name="connsiteY68" fmla="*/ 2540000 h 5169545"/>
                <a:gd name="connsiteX69" fmla="*/ 2887940 w 5694640"/>
                <a:gd name="connsiteY69" fmla="*/ 2578100 h 5169545"/>
                <a:gd name="connsiteX70" fmla="*/ 2989540 w 5694640"/>
                <a:gd name="connsiteY70" fmla="*/ 2590800 h 5169545"/>
                <a:gd name="connsiteX71" fmla="*/ 3027640 w 5694640"/>
                <a:gd name="connsiteY71" fmla="*/ 2616200 h 5169545"/>
                <a:gd name="connsiteX72" fmla="*/ 3205440 w 5694640"/>
                <a:gd name="connsiteY72" fmla="*/ 2667000 h 5169545"/>
                <a:gd name="connsiteX73" fmla="*/ 3268940 w 5694640"/>
                <a:gd name="connsiteY73" fmla="*/ 2692400 h 5169545"/>
                <a:gd name="connsiteX74" fmla="*/ 3319740 w 5694640"/>
                <a:gd name="connsiteY74" fmla="*/ 2705100 h 5169545"/>
                <a:gd name="connsiteX75" fmla="*/ 3497540 w 5694640"/>
                <a:gd name="connsiteY75" fmla="*/ 2730500 h 5169545"/>
                <a:gd name="connsiteX76" fmla="*/ 3624540 w 5694640"/>
                <a:gd name="connsiteY76" fmla="*/ 2768600 h 5169545"/>
                <a:gd name="connsiteX77" fmla="*/ 3789640 w 5694640"/>
                <a:gd name="connsiteY77" fmla="*/ 2832100 h 5169545"/>
                <a:gd name="connsiteX78" fmla="*/ 3878540 w 5694640"/>
                <a:gd name="connsiteY78" fmla="*/ 2882900 h 5169545"/>
                <a:gd name="connsiteX79" fmla="*/ 3916640 w 5694640"/>
                <a:gd name="connsiteY79" fmla="*/ 2908300 h 5169545"/>
                <a:gd name="connsiteX80" fmla="*/ 4094440 w 5694640"/>
                <a:gd name="connsiteY80" fmla="*/ 2971800 h 5169545"/>
                <a:gd name="connsiteX81" fmla="*/ 4132540 w 5694640"/>
                <a:gd name="connsiteY81" fmla="*/ 2984500 h 5169545"/>
                <a:gd name="connsiteX82" fmla="*/ 4196040 w 5694640"/>
                <a:gd name="connsiteY82" fmla="*/ 3009900 h 5169545"/>
                <a:gd name="connsiteX83" fmla="*/ 4373840 w 5694640"/>
                <a:gd name="connsiteY83" fmla="*/ 3048000 h 5169545"/>
                <a:gd name="connsiteX84" fmla="*/ 4475440 w 5694640"/>
                <a:gd name="connsiteY84" fmla="*/ 3086100 h 5169545"/>
                <a:gd name="connsiteX85" fmla="*/ 4526240 w 5694640"/>
                <a:gd name="connsiteY85" fmla="*/ 3098800 h 5169545"/>
                <a:gd name="connsiteX86" fmla="*/ 4653240 w 5694640"/>
                <a:gd name="connsiteY86" fmla="*/ 3124200 h 5169545"/>
                <a:gd name="connsiteX87" fmla="*/ 4691340 w 5694640"/>
                <a:gd name="connsiteY87" fmla="*/ 3136900 h 5169545"/>
                <a:gd name="connsiteX88" fmla="*/ 4792940 w 5694640"/>
                <a:gd name="connsiteY88" fmla="*/ 3162300 h 5169545"/>
                <a:gd name="connsiteX89" fmla="*/ 4919940 w 5694640"/>
                <a:gd name="connsiteY89" fmla="*/ 3213100 h 5169545"/>
                <a:gd name="connsiteX90" fmla="*/ 5008840 w 5694640"/>
                <a:gd name="connsiteY90" fmla="*/ 3263900 h 5169545"/>
                <a:gd name="connsiteX91" fmla="*/ 5072340 w 5694640"/>
                <a:gd name="connsiteY91" fmla="*/ 3302000 h 5169545"/>
                <a:gd name="connsiteX92" fmla="*/ 5161240 w 5694640"/>
                <a:gd name="connsiteY92" fmla="*/ 3327400 h 5169545"/>
                <a:gd name="connsiteX93" fmla="*/ 5199340 w 5694640"/>
                <a:gd name="connsiteY93" fmla="*/ 3352800 h 5169545"/>
                <a:gd name="connsiteX94" fmla="*/ 5288240 w 5694640"/>
                <a:gd name="connsiteY94" fmla="*/ 3403600 h 5169545"/>
                <a:gd name="connsiteX95" fmla="*/ 5326340 w 5694640"/>
                <a:gd name="connsiteY95" fmla="*/ 3454400 h 5169545"/>
                <a:gd name="connsiteX96" fmla="*/ 5364440 w 5694640"/>
                <a:gd name="connsiteY96" fmla="*/ 3467100 h 5169545"/>
                <a:gd name="connsiteX97" fmla="*/ 5402540 w 5694640"/>
                <a:gd name="connsiteY97" fmla="*/ 3492500 h 5169545"/>
                <a:gd name="connsiteX98" fmla="*/ 5427940 w 5694640"/>
                <a:gd name="connsiteY98" fmla="*/ 3530600 h 5169545"/>
                <a:gd name="connsiteX99" fmla="*/ 5504140 w 5694640"/>
                <a:gd name="connsiteY99" fmla="*/ 3568700 h 5169545"/>
                <a:gd name="connsiteX100" fmla="*/ 5542240 w 5694640"/>
                <a:gd name="connsiteY100" fmla="*/ 3594100 h 5169545"/>
                <a:gd name="connsiteX101" fmla="*/ 5580340 w 5694640"/>
                <a:gd name="connsiteY101" fmla="*/ 3632200 h 5169545"/>
                <a:gd name="connsiteX102" fmla="*/ 5631140 w 5694640"/>
                <a:gd name="connsiteY102" fmla="*/ 3721100 h 5169545"/>
                <a:gd name="connsiteX103" fmla="*/ 5694640 w 5694640"/>
                <a:gd name="connsiteY103" fmla="*/ 3797300 h 5169545"/>
                <a:gd name="connsiteX104" fmla="*/ 5643840 w 5694640"/>
                <a:gd name="connsiteY104" fmla="*/ 3911600 h 5169545"/>
                <a:gd name="connsiteX105" fmla="*/ 5554940 w 5694640"/>
                <a:gd name="connsiteY105" fmla="*/ 3962400 h 5169545"/>
                <a:gd name="connsiteX106" fmla="*/ 5504140 w 5694640"/>
                <a:gd name="connsiteY106" fmla="*/ 4000500 h 5169545"/>
                <a:gd name="connsiteX107" fmla="*/ 5466040 w 5694640"/>
                <a:gd name="connsiteY107" fmla="*/ 4038600 h 5169545"/>
                <a:gd name="connsiteX108" fmla="*/ 5389840 w 5694640"/>
                <a:gd name="connsiteY108" fmla="*/ 4089400 h 5169545"/>
                <a:gd name="connsiteX109" fmla="*/ 5351740 w 5694640"/>
                <a:gd name="connsiteY109" fmla="*/ 4114800 h 5169545"/>
                <a:gd name="connsiteX110" fmla="*/ 5313640 w 5694640"/>
                <a:gd name="connsiteY110" fmla="*/ 4140200 h 5169545"/>
                <a:gd name="connsiteX111" fmla="*/ 5173940 w 5694640"/>
                <a:gd name="connsiteY111" fmla="*/ 4178300 h 5169545"/>
                <a:gd name="connsiteX112" fmla="*/ 5123140 w 5694640"/>
                <a:gd name="connsiteY112" fmla="*/ 4191000 h 5169545"/>
                <a:gd name="connsiteX113" fmla="*/ 5072340 w 5694640"/>
                <a:gd name="connsiteY113" fmla="*/ 4203700 h 5169545"/>
                <a:gd name="connsiteX114" fmla="*/ 4996140 w 5694640"/>
                <a:gd name="connsiteY114" fmla="*/ 4254500 h 5169545"/>
                <a:gd name="connsiteX115" fmla="*/ 4919940 w 5694640"/>
                <a:gd name="connsiteY115" fmla="*/ 4292600 h 5169545"/>
                <a:gd name="connsiteX116" fmla="*/ 4843740 w 5694640"/>
                <a:gd name="connsiteY116" fmla="*/ 4330700 h 5169545"/>
                <a:gd name="connsiteX117" fmla="*/ 4780240 w 5694640"/>
                <a:gd name="connsiteY117" fmla="*/ 4406900 h 5169545"/>
                <a:gd name="connsiteX118" fmla="*/ 4716740 w 5694640"/>
                <a:gd name="connsiteY118" fmla="*/ 4483100 h 5169545"/>
                <a:gd name="connsiteX119" fmla="*/ 4678640 w 5694640"/>
                <a:gd name="connsiteY119" fmla="*/ 4559300 h 5169545"/>
                <a:gd name="connsiteX120" fmla="*/ 4589740 w 5694640"/>
                <a:gd name="connsiteY120" fmla="*/ 4622800 h 5169545"/>
                <a:gd name="connsiteX121" fmla="*/ 4488140 w 5694640"/>
                <a:gd name="connsiteY121" fmla="*/ 4699000 h 5169545"/>
                <a:gd name="connsiteX122" fmla="*/ 4411940 w 5694640"/>
                <a:gd name="connsiteY122" fmla="*/ 4749800 h 5169545"/>
                <a:gd name="connsiteX123" fmla="*/ 4373840 w 5694640"/>
                <a:gd name="connsiteY123" fmla="*/ 4762500 h 5169545"/>
                <a:gd name="connsiteX124" fmla="*/ 4297640 w 5694640"/>
                <a:gd name="connsiteY124" fmla="*/ 4800600 h 5169545"/>
                <a:gd name="connsiteX125" fmla="*/ 4259540 w 5694640"/>
                <a:gd name="connsiteY125" fmla="*/ 4838700 h 5169545"/>
                <a:gd name="connsiteX126" fmla="*/ 4132540 w 5694640"/>
                <a:gd name="connsiteY126" fmla="*/ 4864100 h 5169545"/>
                <a:gd name="connsiteX127" fmla="*/ 3865840 w 5694640"/>
                <a:gd name="connsiteY127" fmla="*/ 4889500 h 5169545"/>
                <a:gd name="connsiteX128" fmla="*/ 3713440 w 5694640"/>
                <a:gd name="connsiteY128" fmla="*/ 4914900 h 5169545"/>
                <a:gd name="connsiteX129" fmla="*/ 3649940 w 5694640"/>
                <a:gd name="connsiteY129" fmla="*/ 4927600 h 5169545"/>
                <a:gd name="connsiteX130" fmla="*/ 3573740 w 5694640"/>
                <a:gd name="connsiteY130" fmla="*/ 4953000 h 5169545"/>
                <a:gd name="connsiteX131" fmla="*/ 3484840 w 5694640"/>
                <a:gd name="connsiteY131" fmla="*/ 4978400 h 5169545"/>
                <a:gd name="connsiteX132" fmla="*/ 3395940 w 5694640"/>
                <a:gd name="connsiteY132" fmla="*/ 5003800 h 5169545"/>
                <a:gd name="connsiteX133" fmla="*/ 3345140 w 5694640"/>
                <a:gd name="connsiteY133" fmla="*/ 5029200 h 5169545"/>
                <a:gd name="connsiteX134" fmla="*/ 3256240 w 5694640"/>
                <a:gd name="connsiteY134" fmla="*/ 5054600 h 5169545"/>
                <a:gd name="connsiteX135" fmla="*/ 3141940 w 5694640"/>
                <a:gd name="connsiteY135" fmla="*/ 5080000 h 5169545"/>
                <a:gd name="connsiteX136" fmla="*/ 3014940 w 5694640"/>
                <a:gd name="connsiteY136" fmla="*/ 5130800 h 5169545"/>
                <a:gd name="connsiteX137" fmla="*/ 2976840 w 5694640"/>
                <a:gd name="connsiteY137" fmla="*/ 5143500 h 5169545"/>
                <a:gd name="connsiteX138" fmla="*/ 2900640 w 5694640"/>
                <a:gd name="connsiteY138" fmla="*/ 5168900 h 5169545"/>
                <a:gd name="connsiteX0" fmla="*/ 2837140 w 5694640"/>
                <a:gd name="connsiteY0" fmla="*/ 0 h 5169545"/>
                <a:gd name="connsiteX1" fmla="*/ 2164040 w 5694640"/>
                <a:gd name="connsiteY1" fmla="*/ 215900 h 5169545"/>
                <a:gd name="connsiteX2" fmla="*/ 2125940 w 5694640"/>
                <a:gd name="connsiteY2" fmla="*/ 241300 h 5169545"/>
                <a:gd name="connsiteX3" fmla="*/ 2062440 w 5694640"/>
                <a:gd name="connsiteY3" fmla="*/ 254000 h 5169545"/>
                <a:gd name="connsiteX4" fmla="*/ 1986240 w 5694640"/>
                <a:gd name="connsiteY4" fmla="*/ 279400 h 5169545"/>
                <a:gd name="connsiteX5" fmla="*/ 1808440 w 5694640"/>
                <a:gd name="connsiteY5" fmla="*/ 330200 h 5169545"/>
                <a:gd name="connsiteX6" fmla="*/ 1757640 w 5694640"/>
                <a:gd name="connsiteY6" fmla="*/ 342900 h 5169545"/>
                <a:gd name="connsiteX7" fmla="*/ 1719540 w 5694640"/>
                <a:gd name="connsiteY7" fmla="*/ 355600 h 5169545"/>
                <a:gd name="connsiteX8" fmla="*/ 1643340 w 5694640"/>
                <a:gd name="connsiteY8" fmla="*/ 368300 h 5169545"/>
                <a:gd name="connsiteX9" fmla="*/ 1503640 w 5694640"/>
                <a:gd name="connsiteY9" fmla="*/ 419100 h 5169545"/>
                <a:gd name="connsiteX10" fmla="*/ 1414740 w 5694640"/>
                <a:gd name="connsiteY10" fmla="*/ 444500 h 5169545"/>
                <a:gd name="connsiteX11" fmla="*/ 1376640 w 5694640"/>
                <a:gd name="connsiteY11" fmla="*/ 469900 h 5169545"/>
                <a:gd name="connsiteX12" fmla="*/ 1287740 w 5694640"/>
                <a:gd name="connsiteY12" fmla="*/ 495300 h 5169545"/>
                <a:gd name="connsiteX13" fmla="*/ 1249640 w 5694640"/>
                <a:gd name="connsiteY13" fmla="*/ 520700 h 5169545"/>
                <a:gd name="connsiteX14" fmla="*/ 1122640 w 5694640"/>
                <a:gd name="connsiteY14" fmla="*/ 546100 h 5169545"/>
                <a:gd name="connsiteX15" fmla="*/ 1071840 w 5694640"/>
                <a:gd name="connsiteY15" fmla="*/ 571500 h 5169545"/>
                <a:gd name="connsiteX16" fmla="*/ 1021040 w 5694640"/>
                <a:gd name="connsiteY16" fmla="*/ 584200 h 5169545"/>
                <a:gd name="connsiteX17" fmla="*/ 932140 w 5694640"/>
                <a:gd name="connsiteY17" fmla="*/ 609600 h 5169545"/>
                <a:gd name="connsiteX18" fmla="*/ 843240 w 5694640"/>
                <a:gd name="connsiteY18" fmla="*/ 660400 h 5169545"/>
                <a:gd name="connsiteX19" fmla="*/ 741640 w 5694640"/>
                <a:gd name="connsiteY19" fmla="*/ 711200 h 5169545"/>
                <a:gd name="connsiteX20" fmla="*/ 678140 w 5694640"/>
                <a:gd name="connsiteY20" fmla="*/ 723900 h 5169545"/>
                <a:gd name="connsiteX21" fmla="*/ 627340 w 5694640"/>
                <a:gd name="connsiteY21" fmla="*/ 749300 h 5169545"/>
                <a:gd name="connsiteX22" fmla="*/ 576540 w 5694640"/>
                <a:gd name="connsiteY22" fmla="*/ 762000 h 5169545"/>
                <a:gd name="connsiteX23" fmla="*/ 538440 w 5694640"/>
                <a:gd name="connsiteY23" fmla="*/ 787400 h 5169545"/>
                <a:gd name="connsiteX24" fmla="*/ 474940 w 5694640"/>
                <a:gd name="connsiteY24" fmla="*/ 800100 h 5169545"/>
                <a:gd name="connsiteX25" fmla="*/ 436840 w 5694640"/>
                <a:gd name="connsiteY25" fmla="*/ 812800 h 5169545"/>
                <a:gd name="connsiteX26" fmla="*/ 424140 w 5694640"/>
                <a:gd name="connsiteY26" fmla="*/ 850900 h 5169545"/>
                <a:gd name="connsiteX27" fmla="*/ 347940 w 5694640"/>
                <a:gd name="connsiteY27" fmla="*/ 901700 h 5169545"/>
                <a:gd name="connsiteX28" fmla="*/ 297140 w 5694640"/>
                <a:gd name="connsiteY28" fmla="*/ 939800 h 5169545"/>
                <a:gd name="connsiteX29" fmla="*/ 220940 w 5694640"/>
                <a:gd name="connsiteY29" fmla="*/ 1016000 h 5169545"/>
                <a:gd name="connsiteX30" fmla="*/ 195540 w 5694640"/>
                <a:gd name="connsiteY30" fmla="*/ 1054100 h 5169545"/>
                <a:gd name="connsiteX31" fmla="*/ 119340 w 5694640"/>
                <a:gd name="connsiteY31" fmla="*/ 1092200 h 5169545"/>
                <a:gd name="connsiteX32" fmla="*/ 81240 w 5694640"/>
                <a:gd name="connsiteY32" fmla="*/ 1117600 h 5169545"/>
                <a:gd name="connsiteX33" fmla="*/ 30440 w 5694640"/>
                <a:gd name="connsiteY33" fmla="*/ 1193800 h 5169545"/>
                <a:gd name="connsiteX34" fmla="*/ 5040 w 5694640"/>
                <a:gd name="connsiteY34" fmla="*/ 1231900 h 5169545"/>
                <a:gd name="connsiteX35" fmla="*/ 43140 w 5694640"/>
                <a:gd name="connsiteY35" fmla="*/ 1524000 h 5169545"/>
                <a:gd name="connsiteX36" fmla="*/ 81240 w 5694640"/>
                <a:gd name="connsiteY36" fmla="*/ 1562100 h 5169545"/>
                <a:gd name="connsiteX37" fmla="*/ 106640 w 5694640"/>
                <a:gd name="connsiteY37" fmla="*/ 1600200 h 5169545"/>
                <a:gd name="connsiteX38" fmla="*/ 144740 w 5694640"/>
                <a:gd name="connsiteY38" fmla="*/ 1625600 h 5169545"/>
                <a:gd name="connsiteX39" fmla="*/ 259040 w 5694640"/>
                <a:gd name="connsiteY39" fmla="*/ 1689100 h 5169545"/>
                <a:gd name="connsiteX40" fmla="*/ 297140 w 5694640"/>
                <a:gd name="connsiteY40" fmla="*/ 1701800 h 5169545"/>
                <a:gd name="connsiteX41" fmla="*/ 373340 w 5694640"/>
                <a:gd name="connsiteY41" fmla="*/ 1778000 h 5169545"/>
                <a:gd name="connsiteX42" fmla="*/ 474940 w 5694640"/>
                <a:gd name="connsiteY42" fmla="*/ 1816100 h 5169545"/>
                <a:gd name="connsiteX43" fmla="*/ 513040 w 5694640"/>
                <a:gd name="connsiteY43" fmla="*/ 1828800 h 5169545"/>
                <a:gd name="connsiteX44" fmla="*/ 614640 w 5694640"/>
                <a:gd name="connsiteY44" fmla="*/ 1892300 h 5169545"/>
                <a:gd name="connsiteX45" fmla="*/ 728940 w 5694640"/>
                <a:gd name="connsiteY45" fmla="*/ 1917700 h 5169545"/>
                <a:gd name="connsiteX46" fmla="*/ 792440 w 5694640"/>
                <a:gd name="connsiteY46" fmla="*/ 1955800 h 5169545"/>
                <a:gd name="connsiteX47" fmla="*/ 843240 w 5694640"/>
                <a:gd name="connsiteY47" fmla="*/ 1993900 h 5169545"/>
                <a:gd name="connsiteX48" fmla="*/ 932140 w 5694640"/>
                <a:gd name="connsiteY48" fmla="*/ 2032000 h 5169545"/>
                <a:gd name="connsiteX49" fmla="*/ 970240 w 5694640"/>
                <a:gd name="connsiteY49" fmla="*/ 2057400 h 5169545"/>
                <a:gd name="connsiteX50" fmla="*/ 1008340 w 5694640"/>
                <a:gd name="connsiteY50" fmla="*/ 2070100 h 5169545"/>
                <a:gd name="connsiteX51" fmla="*/ 1135340 w 5694640"/>
                <a:gd name="connsiteY51" fmla="*/ 2146300 h 5169545"/>
                <a:gd name="connsiteX52" fmla="*/ 1211540 w 5694640"/>
                <a:gd name="connsiteY52" fmla="*/ 2197100 h 5169545"/>
                <a:gd name="connsiteX53" fmla="*/ 1249640 w 5694640"/>
                <a:gd name="connsiteY53" fmla="*/ 2209800 h 5169545"/>
                <a:gd name="connsiteX54" fmla="*/ 1414740 w 5694640"/>
                <a:gd name="connsiteY54" fmla="*/ 2311400 h 5169545"/>
                <a:gd name="connsiteX55" fmla="*/ 1465540 w 5694640"/>
                <a:gd name="connsiteY55" fmla="*/ 2324100 h 5169545"/>
                <a:gd name="connsiteX56" fmla="*/ 1503640 w 5694640"/>
                <a:gd name="connsiteY56" fmla="*/ 2349500 h 5169545"/>
                <a:gd name="connsiteX57" fmla="*/ 1554440 w 5694640"/>
                <a:gd name="connsiteY57" fmla="*/ 2362200 h 5169545"/>
                <a:gd name="connsiteX58" fmla="*/ 1643340 w 5694640"/>
                <a:gd name="connsiteY58" fmla="*/ 2387600 h 5169545"/>
                <a:gd name="connsiteX59" fmla="*/ 1719540 w 5694640"/>
                <a:gd name="connsiteY59" fmla="*/ 2413000 h 5169545"/>
                <a:gd name="connsiteX60" fmla="*/ 1783040 w 5694640"/>
                <a:gd name="connsiteY60" fmla="*/ 2425700 h 5169545"/>
                <a:gd name="connsiteX61" fmla="*/ 1859240 w 5694640"/>
                <a:gd name="connsiteY61" fmla="*/ 2438400 h 5169545"/>
                <a:gd name="connsiteX62" fmla="*/ 1897340 w 5694640"/>
                <a:gd name="connsiteY62" fmla="*/ 2451100 h 5169545"/>
                <a:gd name="connsiteX63" fmla="*/ 1998940 w 5694640"/>
                <a:gd name="connsiteY63" fmla="*/ 2463800 h 5169545"/>
                <a:gd name="connsiteX64" fmla="*/ 2354540 w 5694640"/>
                <a:gd name="connsiteY64" fmla="*/ 2489200 h 5169545"/>
                <a:gd name="connsiteX65" fmla="*/ 2583140 w 5694640"/>
                <a:gd name="connsiteY65" fmla="*/ 2514600 h 5169545"/>
                <a:gd name="connsiteX66" fmla="*/ 2710140 w 5694640"/>
                <a:gd name="connsiteY66" fmla="*/ 2527300 h 5169545"/>
                <a:gd name="connsiteX67" fmla="*/ 2773640 w 5694640"/>
                <a:gd name="connsiteY67" fmla="*/ 2540000 h 5169545"/>
                <a:gd name="connsiteX68" fmla="*/ 2887940 w 5694640"/>
                <a:gd name="connsiteY68" fmla="*/ 2578100 h 5169545"/>
                <a:gd name="connsiteX69" fmla="*/ 2989540 w 5694640"/>
                <a:gd name="connsiteY69" fmla="*/ 2590800 h 5169545"/>
                <a:gd name="connsiteX70" fmla="*/ 3027640 w 5694640"/>
                <a:gd name="connsiteY70" fmla="*/ 2616200 h 5169545"/>
                <a:gd name="connsiteX71" fmla="*/ 3205440 w 5694640"/>
                <a:gd name="connsiteY71" fmla="*/ 2667000 h 5169545"/>
                <a:gd name="connsiteX72" fmla="*/ 3268940 w 5694640"/>
                <a:gd name="connsiteY72" fmla="*/ 2692400 h 5169545"/>
                <a:gd name="connsiteX73" fmla="*/ 3319740 w 5694640"/>
                <a:gd name="connsiteY73" fmla="*/ 2705100 h 5169545"/>
                <a:gd name="connsiteX74" fmla="*/ 3497540 w 5694640"/>
                <a:gd name="connsiteY74" fmla="*/ 2730500 h 5169545"/>
                <a:gd name="connsiteX75" fmla="*/ 3624540 w 5694640"/>
                <a:gd name="connsiteY75" fmla="*/ 2768600 h 5169545"/>
                <a:gd name="connsiteX76" fmla="*/ 3789640 w 5694640"/>
                <a:gd name="connsiteY76" fmla="*/ 2832100 h 5169545"/>
                <a:gd name="connsiteX77" fmla="*/ 3878540 w 5694640"/>
                <a:gd name="connsiteY77" fmla="*/ 2882900 h 5169545"/>
                <a:gd name="connsiteX78" fmla="*/ 3916640 w 5694640"/>
                <a:gd name="connsiteY78" fmla="*/ 2908300 h 5169545"/>
                <a:gd name="connsiteX79" fmla="*/ 4094440 w 5694640"/>
                <a:gd name="connsiteY79" fmla="*/ 2971800 h 5169545"/>
                <a:gd name="connsiteX80" fmla="*/ 4132540 w 5694640"/>
                <a:gd name="connsiteY80" fmla="*/ 2984500 h 5169545"/>
                <a:gd name="connsiteX81" fmla="*/ 4196040 w 5694640"/>
                <a:gd name="connsiteY81" fmla="*/ 3009900 h 5169545"/>
                <a:gd name="connsiteX82" fmla="*/ 4373840 w 5694640"/>
                <a:gd name="connsiteY82" fmla="*/ 3048000 h 5169545"/>
                <a:gd name="connsiteX83" fmla="*/ 4475440 w 5694640"/>
                <a:gd name="connsiteY83" fmla="*/ 3086100 h 5169545"/>
                <a:gd name="connsiteX84" fmla="*/ 4526240 w 5694640"/>
                <a:gd name="connsiteY84" fmla="*/ 3098800 h 5169545"/>
                <a:gd name="connsiteX85" fmla="*/ 4653240 w 5694640"/>
                <a:gd name="connsiteY85" fmla="*/ 3124200 h 5169545"/>
                <a:gd name="connsiteX86" fmla="*/ 4691340 w 5694640"/>
                <a:gd name="connsiteY86" fmla="*/ 3136900 h 5169545"/>
                <a:gd name="connsiteX87" fmla="*/ 4792940 w 5694640"/>
                <a:gd name="connsiteY87" fmla="*/ 3162300 h 5169545"/>
                <a:gd name="connsiteX88" fmla="*/ 4919940 w 5694640"/>
                <a:gd name="connsiteY88" fmla="*/ 3213100 h 5169545"/>
                <a:gd name="connsiteX89" fmla="*/ 5008840 w 5694640"/>
                <a:gd name="connsiteY89" fmla="*/ 3263900 h 5169545"/>
                <a:gd name="connsiteX90" fmla="*/ 5072340 w 5694640"/>
                <a:gd name="connsiteY90" fmla="*/ 3302000 h 5169545"/>
                <a:gd name="connsiteX91" fmla="*/ 5161240 w 5694640"/>
                <a:gd name="connsiteY91" fmla="*/ 3327400 h 5169545"/>
                <a:gd name="connsiteX92" fmla="*/ 5199340 w 5694640"/>
                <a:gd name="connsiteY92" fmla="*/ 3352800 h 5169545"/>
                <a:gd name="connsiteX93" fmla="*/ 5288240 w 5694640"/>
                <a:gd name="connsiteY93" fmla="*/ 3403600 h 5169545"/>
                <a:gd name="connsiteX94" fmla="*/ 5326340 w 5694640"/>
                <a:gd name="connsiteY94" fmla="*/ 3454400 h 5169545"/>
                <a:gd name="connsiteX95" fmla="*/ 5364440 w 5694640"/>
                <a:gd name="connsiteY95" fmla="*/ 3467100 h 5169545"/>
                <a:gd name="connsiteX96" fmla="*/ 5402540 w 5694640"/>
                <a:gd name="connsiteY96" fmla="*/ 3492500 h 5169545"/>
                <a:gd name="connsiteX97" fmla="*/ 5427940 w 5694640"/>
                <a:gd name="connsiteY97" fmla="*/ 3530600 h 5169545"/>
                <a:gd name="connsiteX98" fmla="*/ 5504140 w 5694640"/>
                <a:gd name="connsiteY98" fmla="*/ 3568700 h 5169545"/>
                <a:gd name="connsiteX99" fmla="*/ 5542240 w 5694640"/>
                <a:gd name="connsiteY99" fmla="*/ 3594100 h 5169545"/>
                <a:gd name="connsiteX100" fmla="*/ 5580340 w 5694640"/>
                <a:gd name="connsiteY100" fmla="*/ 3632200 h 5169545"/>
                <a:gd name="connsiteX101" fmla="*/ 5631140 w 5694640"/>
                <a:gd name="connsiteY101" fmla="*/ 3721100 h 5169545"/>
                <a:gd name="connsiteX102" fmla="*/ 5694640 w 5694640"/>
                <a:gd name="connsiteY102" fmla="*/ 3797300 h 5169545"/>
                <a:gd name="connsiteX103" fmla="*/ 5643840 w 5694640"/>
                <a:gd name="connsiteY103" fmla="*/ 3911600 h 5169545"/>
                <a:gd name="connsiteX104" fmla="*/ 5554940 w 5694640"/>
                <a:gd name="connsiteY104" fmla="*/ 3962400 h 5169545"/>
                <a:gd name="connsiteX105" fmla="*/ 5504140 w 5694640"/>
                <a:gd name="connsiteY105" fmla="*/ 4000500 h 5169545"/>
                <a:gd name="connsiteX106" fmla="*/ 5466040 w 5694640"/>
                <a:gd name="connsiteY106" fmla="*/ 4038600 h 5169545"/>
                <a:gd name="connsiteX107" fmla="*/ 5389840 w 5694640"/>
                <a:gd name="connsiteY107" fmla="*/ 4089400 h 5169545"/>
                <a:gd name="connsiteX108" fmla="*/ 5351740 w 5694640"/>
                <a:gd name="connsiteY108" fmla="*/ 4114800 h 5169545"/>
                <a:gd name="connsiteX109" fmla="*/ 5313640 w 5694640"/>
                <a:gd name="connsiteY109" fmla="*/ 4140200 h 5169545"/>
                <a:gd name="connsiteX110" fmla="*/ 5173940 w 5694640"/>
                <a:gd name="connsiteY110" fmla="*/ 4178300 h 5169545"/>
                <a:gd name="connsiteX111" fmla="*/ 5123140 w 5694640"/>
                <a:gd name="connsiteY111" fmla="*/ 4191000 h 5169545"/>
                <a:gd name="connsiteX112" fmla="*/ 5072340 w 5694640"/>
                <a:gd name="connsiteY112" fmla="*/ 4203700 h 5169545"/>
                <a:gd name="connsiteX113" fmla="*/ 4996140 w 5694640"/>
                <a:gd name="connsiteY113" fmla="*/ 4254500 h 5169545"/>
                <a:gd name="connsiteX114" fmla="*/ 4919940 w 5694640"/>
                <a:gd name="connsiteY114" fmla="*/ 4292600 h 5169545"/>
                <a:gd name="connsiteX115" fmla="*/ 4843740 w 5694640"/>
                <a:gd name="connsiteY115" fmla="*/ 4330700 h 5169545"/>
                <a:gd name="connsiteX116" fmla="*/ 4780240 w 5694640"/>
                <a:gd name="connsiteY116" fmla="*/ 4406900 h 5169545"/>
                <a:gd name="connsiteX117" fmla="*/ 4716740 w 5694640"/>
                <a:gd name="connsiteY117" fmla="*/ 4483100 h 5169545"/>
                <a:gd name="connsiteX118" fmla="*/ 4678640 w 5694640"/>
                <a:gd name="connsiteY118" fmla="*/ 4559300 h 5169545"/>
                <a:gd name="connsiteX119" fmla="*/ 4589740 w 5694640"/>
                <a:gd name="connsiteY119" fmla="*/ 4622800 h 5169545"/>
                <a:gd name="connsiteX120" fmla="*/ 4488140 w 5694640"/>
                <a:gd name="connsiteY120" fmla="*/ 4699000 h 5169545"/>
                <a:gd name="connsiteX121" fmla="*/ 4411940 w 5694640"/>
                <a:gd name="connsiteY121" fmla="*/ 4749800 h 5169545"/>
                <a:gd name="connsiteX122" fmla="*/ 4373840 w 5694640"/>
                <a:gd name="connsiteY122" fmla="*/ 4762500 h 5169545"/>
                <a:gd name="connsiteX123" fmla="*/ 4297640 w 5694640"/>
                <a:gd name="connsiteY123" fmla="*/ 4800600 h 5169545"/>
                <a:gd name="connsiteX124" fmla="*/ 4259540 w 5694640"/>
                <a:gd name="connsiteY124" fmla="*/ 4838700 h 5169545"/>
                <a:gd name="connsiteX125" fmla="*/ 4132540 w 5694640"/>
                <a:gd name="connsiteY125" fmla="*/ 4864100 h 5169545"/>
                <a:gd name="connsiteX126" fmla="*/ 3865840 w 5694640"/>
                <a:gd name="connsiteY126" fmla="*/ 4889500 h 5169545"/>
                <a:gd name="connsiteX127" fmla="*/ 3713440 w 5694640"/>
                <a:gd name="connsiteY127" fmla="*/ 4914900 h 5169545"/>
                <a:gd name="connsiteX128" fmla="*/ 3649940 w 5694640"/>
                <a:gd name="connsiteY128" fmla="*/ 4927600 h 5169545"/>
                <a:gd name="connsiteX129" fmla="*/ 3573740 w 5694640"/>
                <a:gd name="connsiteY129" fmla="*/ 4953000 h 5169545"/>
                <a:gd name="connsiteX130" fmla="*/ 3484840 w 5694640"/>
                <a:gd name="connsiteY130" fmla="*/ 4978400 h 5169545"/>
                <a:gd name="connsiteX131" fmla="*/ 3395940 w 5694640"/>
                <a:gd name="connsiteY131" fmla="*/ 5003800 h 5169545"/>
                <a:gd name="connsiteX132" fmla="*/ 3345140 w 5694640"/>
                <a:gd name="connsiteY132" fmla="*/ 5029200 h 5169545"/>
                <a:gd name="connsiteX133" fmla="*/ 3256240 w 5694640"/>
                <a:gd name="connsiteY133" fmla="*/ 5054600 h 5169545"/>
                <a:gd name="connsiteX134" fmla="*/ 3141940 w 5694640"/>
                <a:gd name="connsiteY134" fmla="*/ 5080000 h 5169545"/>
                <a:gd name="connsiteX135" fmla="*/ 3014940 w 5694640"/>
                <a:gd name="connsiteY135" fmla="*/ 5130800 h 5169545"/>
                <a:gd name="connsiteX136" fmla="*/ 2976840 w 5694640"/>
                <a:gd name="connsiteY136" fmla="*/ 5143500 h 5169545"/>
                <a:gd name="connsiteX137" fmla="*/ 2900640 w 5694640"/>
                <a:gd name="connsiteY137" fmla="*/ 5168900 h 5169545"/>
                <a:gd name="connsiteX0" fmla="*/ 2837140 w 5694640"/>
                <a:gd name="connsiteY0" fmla="*/ 0 h 5169545"/>
                <a:gd name="connsiteX1" fmla="*/ 2125940 w 5694640"/>
                <a:gd name="connsiteY1" fmla="*/ 241300 h 5169545"/>
                <a:gd name="connsiteX2" fmla="*/ 2062440 w 5694640"/>
                <a:gd name="connsiteY2" fmla="*/ 254000 h 5169545"/>
                <a:gd name="connsiteX3" fmla="*/ 1986240 w 5694640"/>
                <a:gd name="connsiteY3" fmla="*/ 279400 h 5169545"/>
                <a:gd name="connsiteX4" fmla="*/ 1808440 w 5694640"/>
                <a:gd name="connsiteY4" fmla="*/ 330200 h 5169545"/>
                <a:gd name="connsiteX5" fmla="*/ 1757640 w 5694640"/>
                <a:gd name="connsiteY5" fmla="*/ 342900 h 5169545"/>
                <a:gd name="connsiteX6" fmla="*/ 1719540 w 5694640"/>
                <a:gd name="connsiteY6" fmla="*/ 355600 h 5169545"/>
                <a:gd name="connsiteX7" fmla="*/ 1643340 w 5694640"/>
                <a:gd name="connsiteY7" fmla="*/ 368300 h 5169545"/>
                <a:gd name="connsiteX8" fmla="*/ 1503640 w 5694640"/>
                <a:gd name="connsiteY8" fmla="*/ 419100 h 5169545"/>
                <a:gd name="connsiteX9" fmla="*/ 1414740 w 5694640"/>
                <a:gd name="connsiteY9" fmla="*/ 444500 h 5169545"/>
                <a:gd name="connsiteX10" fmla="*/ 1376640 w 5694640"/>
                <a:gd name="connsiteY10" fmla="*/ 469900 h 5169545"/>
                <a:gd name="connsiteX11" fmla="*/ 1287740 w 5694640"/>
                <a:gd name="connsiteY11" fmla="*/ 495300 h 5169545"/>
                <a:gd name="connsiteX12" fmla="*/ 1249640 w 5694640"/>
                <a:gd name="connsiteY12" fmla="*/ 520700 h 5169545"/>
                <a:gd name="connsiteX13" fmla="*/ 1122640 w 5694640"/>
                <a:gd name="connsiteY13" fmla="*/ 546100 h 5169545"/>
                <a:gd name="connsiteX14" fmla="*/ 1071840 w 5694640"/>
                <a:gd name="connsiteY14" fmla="*/ 571500 h 5169545"/>
                <a:gd name="connsiteX15" fmla="*/ 1021040 w 5694640"/>
                <a:gd name="connsiteY15" fmla="*/ 584200 h 5169545"/>
                <a:gd name="connsiteX16" fmla="*/ 932140 w 5694640"/>
                <a:gd name="connsiteY16" fmla="*/ 609600 h 5169545"/>
                <a:gd name="connsiteX17" fmla="*/ 843240 w 5694640"/>
                <a:gd name="connsiteY17" fmla="*/ 660400 h 5169545"/>
                <a:gd name="connsiteX18" fmla="*/ 741640 w 5694640"/>
                <a:gd name="connsiteY18" fmla="*/ 711200 h 5169545"/>
                <a:gd name="connsiteX19" fmla="*/ 678140 w 5694640"/>
                <a:gd name="connsiteY19" fmla="*/ 723900 h 5169545"/>
                <a:gd name="connsiteX20" fmla="*/ 627340 w 5694640"/>
                <a:gd name="connsiteY20" fmla="*/ 749300 h 5169545"/>
                <a:gd name="connsiteX21" fmla="*/ 576540 w 5694640"/>
                <a:gd name="connsiteY21" fmla="*/ 762000 h 5169545"/>
                <a:gd name="connsiteX22" fmla="*/ 538440 w 5694640"/>
                <a:gd name="connsiteY22" fmla="*/ 787400 h 5169545"/>
                <a:gd name="connsiteX23" fmla="*/ 474940 w 5694640"/>
                <a:gd name="connsiteY23" fmla="*/ 800100 h 5169545"/>
                <a:gd name="connsiteX24" fmla="*/ 436840 w 5694640"/>
                <a:gd name="connsiteY24" fmla="*/ 812800 h 5169545"/>
                <a:gd name="connsiteX25" fmla="*/ 424140 w 5694640"/>
                <a:gd name="connsiteY25" fmla="*/ 850900 h 5169545"/>
                <a:gd name="connsiteX26" fmla="*/ 347940 w 5694640"/>
                <a:gd name="connsiteY26" fmla="*/ 901700 h 5169545"/>
                <a:gd name="connsiteX27" fmla="*/ 297140 w 5694640"/>
                <a:gd name="connsiteY27" fmla="*/ 939800 h 5169545"/>
                <a:gd name="connsiteX28" fmla="*/ 220940 w 5694640"/>
                <a:gd name="connsiteY28" fmla="*/ 1016000 h 5169545"/>
                <a:gd name="connsiteX29" fmla="*/ 195540 w 5694640"/>
                <a:gd name="connsiteY29" fmla="*/ 1054100 h 5169545"/>
                <a:gd name="connsiteX30" fmla="*/ 119340 w 5694640"/>
                <a:gd name="connsiteY30" fmla="*/ 1092200 h 5169545"/>
                <a:gd name="connsiteX31" fmla="*/ 81240 w 5694640"/>
                <a:gd name="connsiteY31" fmla="*/ 1117600 h 5169545"/>
                <a:gd name="connsiteX32" fmla="*/ 30440 w 5694640"/>
                <a:gd name="connsiteY32" fmla="*/ 1193800 h 5169545"/>
                <a:gd name="connsiteX33" fmla="*/ 5040 w 5694640"/>
                <a:gd name="connsiteY33" fmla="*/ 1231900 h 5169545"/>
                <a:gd name="connsiteX34" fmla="*/ 43140 w 5694640"/>
                <a:gd name="connsiteY34" fmla="*/ 1524000 h 5169545"/>
                <a:gd name="connsiteX35" fmla="*/ 81240 w 5694640"/>
                <a:gd name="connsiteY35" fmla="*/ 1562100 h 5169545"/>
                <a:gd name="connsiteX36" fmla="*/ 106640 w 5694640"/>
                <a:gd name="connsiteY36" fmla="*/ 1600200 h 5169545"/>
                <a:gd name="connsiteX37" fmla="*/ 144740 w 5694640"/>
                <a:gd name="connsiteY37" fmla="*/ 1625600 h 5169545"/>
                <a:gd name="connsiteX38" fmla="*/ 259040 w 5694640"/>
                <a:gd name="connsiteY38" fmla="*/ 1689100 h 5169545"/>
                <a:gd name="connsiteX39" fmla="*/ 297140 w 5694640"/>
                <a:gd name="connsiteY39" fmla="*/ 1701800 h 5169545"/>
                <a:gd name="connsiteX40" fmla="*/ 373340 w 5694640"/>
                <a:gd name="connsiteY40" fmla="*/ 1778000 h 5169545"/>
                <a:gd name="connsiteX41" fmla="*/ 474940 w 5694640"/>
                <a:gd name="connsiteY41" fmla="*/ 1816100 h 5169545"/>
                <a:gd name="connsiteX42" fmla="*/ 513040 w 5694640"/>
                <a:gd name="connsiteY42" fmla="*/ 1828800 h 5169545"/>
                <a:gd name="connsiteX43" fmla="*/ 614640 w 5694640"/>
                <a:gd name="connsiteY43" fmla="*/ 1892300 h 5169545"/>
                <a:gd name="connsiteX44" fmla="*/ 728940 w 5694640"/>
                <a:gd name="connsiteY44" fmla="*/ 1917700 h 5169545"/>
                <a:gd name="connsiteX45" fmla="*/ 792440 w 5694640"/>
                <a:gd name="connsiteY45" fmla="*/ 1955800 h 5169545"/>
                <a:gd name="connsiteX46" fmla="*/ 843240 w 5694640"/>
                <a:gd name="connsiteY46" fmla="*/ 1993900 h 5169545"/>
                <a:gd name="connsiteX47" fmla="*/ 932140 w 5694640"/>
                <a:gd name="connsiteY47" fmla="*/ 2032000 h 5169545"/>
                <a:gd name="connsiteX48" fmla="*/ 970240 w 5694640"/>
                <a:gd name="connsiteY48" fmla="*/ 2057400 h 5169545"/>
                <a:gd name="connsiteX49" fmla="*/ 1008340 w 5694640"/>
                <a:gd name="connsiteY49" fmla="*/ 2070100 h 5169545"/>
                <a:gd name="connsiteX50" fmla="*/ 1135340 w 5694640"/>
                <a:gd name="connsiteY50" fmla="*/ 2146300 h 5169545"/>
                <a:gd name="connsiteX51" fmla="*/ 1211540 w 5694640"/>
                <a:gd name="connsiteY51" fmla="*/ 2197100 h 5169545"/>
                <a:gd name="connsiteX52" fmla="*/ 1249640 w 5694640"/>
                <a:gd name="connsiteY52" fmla="*/ 2209800 h 5169545"/>
                <a:gd name="connsiteX53" fmla="*/ 1414740 w 5694640"/>
                <a:gd name="connsiteY53" fmla="*/ 2311400 h 5169545"/>
                <a:gd name="connsiteX54" fmla="*/ 1465540 w 5694640"/>
                <a:gd name="connsiteY54" fmla="*/ 2324100 h 5169545"/>
                <a:gd name="connsiteX55" fmla="*/ 1503640 w 5694640"/>
                <a:gd name="connsiteY55" fmla="*/ 2349500 h 5169545"/>
                <a:gd name="connsiteX56" fmla="*/ 1554440 w 5694640"/>
                <a:gd name="connsiteY56" fmla="*/ 2362200 h 5169545"/>
                <a:gd name="connsiteX57" fmla="*/ 1643340 w 5694640"/>
                <a:gd name="connsiteY57" fmla="*/ 2387600 h 5169545"/>
                <a:gd name="connsiteX58" fmla="*/ 1719540 w 5694640"/>
                <a:gd name="connsiteY58" fmla="*/ 2413000 h 5169545"/>
                <a:gd name="connsiteX59" fmla="*/ 1783040 w 5694640"/>
                <a:gd name="connsiteY59" fmla="*/ 2425700 h 5169545"/>
                <a:gd name="connsiteX60" fmla="*/ 1859240 w 5694640"/>
                <a:gd name="connsiteY60" fmla="*/ 2438400 h 5169545"/>
                <a:gd name="connsiteX61" fmla="*/ 1897340 w 5694640"/>
                <a:gd name="connsiteY61" fmla="*/ 2451100 h 5169545"/>
                <a:gd name="connsiteX62" fmla="*/ 1998940 w 5694640"/>
                <a:gd name="connsiteY62" fmla="*/ 2463800 h 5169545"/>
                <a:gd name="connsiteX63" fmla="*/ 2354540 w 5694640"/>
                <a:gd name="connsiteY63" fmla="*/ 2489200 h 5169545"/>
                <a:gd name="connsiteX64" fmla="*/ 2583140 w 5694640"/>
                <a:gd name="connsiteY64" fmla="*/ 2514600 h 5169545"/>
                <a:gd name="connsiteX65" fmla="*/ 2710140 w 5694640"/>
                <a:gd name="connsiteY65" fmla="*/ 2527300 h 5169545"/>
                <a:gd name="connsiteX66" fmla="*/ 2773640 w 5694640"/>
                <a:gd name="connsiteY66" fmla="*/ 2540000 h 5169545"/>
                <a:gd name="connsiteX67" fmla="*/ 2887940 w 5694640"/>
                <a:gd name="connsiteY67" fmla="*/ 2578100 h 5169545"/>
                <a:gd name="connsiteX68" fmla="*/ 2989540 w 5694640"/>
                <a:gd name="connsiteY68" fmla="*/ 2590800 h 5169545"/>
                <a:gd name="connsiteX69" fmla="*/ 3027640 w 5694640"/>
                <a:gd name="connsiteY69" fmla="*/ 2616200 h 5169545"/>
                <a:gd name="connsiteX70" fmla="*/ 3205440 w 5694640"/>
                <a:gd name="connsiteY70" fmla="*/ 2667000 h 5169545"/>
                <a:gd name="connsiteX71" fmla="*/ 3268940 w 5694640"/>
                <a:gd name="connsiteY71" fmla="*/ 2692400 h 5169545"/>
                <a:gd name="connsiteX72" fmla="*/ 3319740 w 5694640"/>
                <a:gd name="connsiteY72" fmla="*/ 2705100 h 5169545"/>
                <a:gd name="connsiteX73" fmla="*/ 3497540 w 5694640"/>
                <a:gd name="connsiteY73" fmla="*/ 2730500 h 5169545"/>
                <a:gd name="connsiteX74" fmla="*/ 3624540 w 5694640"/>
                <a:gd name="connsiteY74" fmla="*/ 2768600 h 5169545"/>
                <a:gd name="connsiteX75" fmla="*/ 3789640 w 5694640"/>
                <a:gd name="connsiteY75" fmla="*/ 2832100 h 5169545"/>
                <a:gd name="connsiteX76" fmla="*/ 3878540 w 5694640"/>
                <a:gd name="connsiteY76" fmla="*/ 2882900 h 5169545"/>
                <a:gd name="connsiteX77" fmla="*/ 3916640 w 5694640"/>
                <a:gd name="connsiteY77" fmla="*/ 2908300 h 5169545"/>
                <a:gd name="connsiteX78" fmla="*/ 4094440 w 5694640"/>
                <a:gd name="connsiteY78" fmla="*/ 2971800 h 5169545"/>
                <a:gd name="connsiteX79" fmla="*/ 4132540 w 5694640"/>
                <a:gd name="connsiteY79" fmla="*/ 2984500 h 5169545"/>
                <a:gd name="connsiteX80" fmla="*/ 4196040 w 5694640"/>
                <a:gd name="connsiteY80" fmla="*/ 3009900 h 5169545"/>
                <a:gd name="connsiteX81" fmla="*/ 4373840 w 5694640"/>
                <a:gd name="connsiteY81" fmla="*/ 3048000 h 5169545"/>
                <a:gd name="connsiteX82" fmla="*/ 4475440 w 5694640"/>
                <a:gd name="connsiteY82" fmla="*/ 3086100 h 5169545"/>
                <a:gd name="connsiteX83" fmla="*/ 4526240 w 5694640"/>
                <a:gd name="connsiteY83" fmla="*/ 3098800 h 5169545"/>
                <a:gd name="connsiteX84" fmla="*/ 4653240 w 5694640"/>
                <a:gd name="connsiteY84" fmla="*/ 3124200 h 5169545"/>
                <a:gd name="connsiteX85" fmla="*/ 4691340 w 5694640"/>
                <a:gd name="connsiteY85" fmla="*/ 3136900 h 5169545"/>
                <a:gd name="connsiteX86" fmla="*/ 4792940 w 5694640"/>
                <a:gd name="connsiteY86" fmla="*/ 3162300 h 5169545"/>
                <a:gd name="connsiteX87" fmla="*/ 4919940 w 5694640"/>
                <a:gd name="connsiteY87" fmla="*/ 3213100 h 5169545"/>
                <a:gd name="connsiteX88" fmla="*/ 5008840 w 5694640"/>
                <a:gd name="connsiteY88" fmla="*/ 3263900 h 5169545"/>
                <a:gd name="connsiteX89" fmla="*/ 5072340 w 5694640"/>
                <a:gd name="connsiteY89" fmla="*/ 3302000 h 5169545"/>
                <a:gd name="connsiteX90" fmla="*/ 5161240 w 5694640"/>
                <a:gd name="connsiteY90" fmla="*/ 3327400 h 5169545"/>
                <a:gd name="connsiteX91" fmla="*/ 5199340 w 5694640"/>
                <a:gd name="connsiteY91" fmla="*/ 3352800 h 5169545"/>
                <a:gd name="connsiteX92" fmla="*/ 5288240 w 5694640"/>
                <a:gd name="connsiteY92" fmla="*/ 3403600 h 5169545"/>
                <a:gd name="connsiteX93" fmla="*/ 5326340 w 5694640"/>
                <a:gd name="connsiteY93" fmla="*/ 3454400 h 5169545"/>
                <a:gd name="connsiteX94" fmla="*/ 5364440 w 5694640"/>
                <a:gd name="connsiteY94" fmla="*/ 3467100 h 5169545"/>
                <a:gd name="connsiteX95" fmla="*/ 5402540 w 5694640"/>
                <a:gd name="connsiteY95" fmla="*/ 3492500 h 5169545"/>
                <a:gd name="connsiteX96" fmla="*/ 5427940 w 5694640"/>
                <a:gd name="connsiteY96" fmla="*/ 3530600 h 5169545"/>
                <a:gd name="connsiteX97" fmla="*/ 5504140 w 5694640"/>
                <a:gd name="connsiteY97" fmla="*/ 3568700 h 5169545"/>
                <a:gd name="connsiteX98" fmla="*/ 5542240 w 5694640"/>
                <a:gd name="connsiteY98" fmla="*/ 3594100 h 5169545"/>
                <a:gd name="connsiteX99" fmla="*/ 5580340 w 5694640"/>
                <a:gd name="connsiteY99" fmla="*/ 3632200 h 5169545"/>
                <a:gd name="connsiteX100" fmla="*/ 5631140 w 5694640"/>
                <a:gd name="connsiteY100" fmla="*/ 3721100 h 5169545"/>
                <a:gd name="connsiteX101" fmla="*/ 5694640 w 5694640"/>
                <a:gd name="connsiteY101" fmla="*/ 3797300 h 5169545"/>
                <a:gd name="connsiteX102" fmla="*/ 5643840 w 5694640"/>
                <a:gd name="connsiteY102" fmla="*/ 3911600 h 5169545"/>
                <a:gd name="connsiteX103" fmla="*/ 5554940 w 5694640"/>
                <a:gd name="connsiteY103" fmla="*/ 3962400 h 5169545"/>
                <a:gd name="connsiteX104" fmla="*/ 5504140 w 5694640"/>
                <a:gd name="connsiteY104" fmla="*/ 4000500 h 5169545"/>
                <a:gd name="connsiteX105" fmla="*/ 5466040 w 5694640"/>
                <a:gd name="connsiteY105" fmla="*/ 4038600 h 5169545"/>
                <a:gd name="connsiteX106" fmla="*/ 5389840 w 5694640"/>
                <a:gd name="connsiteY106" fmla="*/ 4089400 h 5169545"/>
                <a:gd name="connsiteX107" fmla="*/ 5351740 w 5694640"/>
                <a:gd name="connsiteY107" fmla="*/ 4114800 h 5169545"/>
                <a:gd name="connsiteX108" fmla="*/ 5313640 w 5694640"/>
                <a:gd name="connsiteY108" fmla="*/ 4140200 h 5169545"/>
                <a:gd name="connsiteX109" fmla="*/ 5173940 w 5694640"/>
                <a:gd name="connsiteY109" fmla="*/ 4178300 h 5169545"/>
                <a:gd name="connsiteX110" fmla="*/ 5123140 w 5694640"/>
                <a:gd name="connsiteY110" fmla="*/ 4191000 h 5169545"/>
                <a:gd name="connsiteX111" fmla="*/ 5072340 w 5694640"/>
                <a:gd name="connsiteY111" fmla="*/ 4203700 h 5169545"/>
                <a:gd name="connsiteX112" fmla="*/ 4996140 w 5694640"/>
                <a:gd name="connsiteY112" fmla="*/ 4254500 h 5169545"/>
                <a:gd name="connsiteX113" fmla="*/ 4919940 w 5694640"/>
                <a:gd name="connsiteY113" fmla="*/ 4292600 h 5169545"/>
                <a:gd name="connsiteX114" fmla="*/ 4843740 w 5694640"/>
                <a:gd name="connsiteY114" fmla="*/ 4330700 h 5169545"/>
                <a:gd name="connsiteX115" fmla="*/ 4780240 w 5694640"/>
                <a:gd name="connsiteY115" fmla="*/ 4406900 h 5169545"/>
                <a:gd name="connsiteX116" fmla="*/ 4716740 w 5694640"/>
                <a:gd name="connsiteY116" fmla="*/ 4483100 h 5169545"/>
                <a:gd name="connsiteX117" fmla="*/ 4678640 w 5694640"/>
                <a:gd name="connsiteY117" fmla="*/ 4559300 h 5169545"/>
                <a:gd name="connsiteX118" fmla="*/ 4589740 w 5694640"/>
                <a:gd name="connsiteY118" fmla="*/ 4622800 h 5169545"/>
                <a:gd name="connsiteX119" fmla="*/ 4488140 w 5694640"/>
                <a:gd name="connsiteY119" fmla="*/ 4699000 h 5169545"/>
                <a:gd name="connsiteX120" fmla="*/ 4411940 w 5694640"/>
                <a:gd name="connsiteY120" fmla="*/ 4749800 h 5169545"/>
                <a:gd name="connsiteX121" fmla="*/ 4373840 w 5694640"/>
                <a:gd name="connsiteY121" fmla="*/ 4762500 h 5169545"/>
                <a:gd name="connsiteX122" fmla="*/ 4297640 w 5694640"/>
                <a:gd name="connsiteY122" fmla="*/ 4800600 h 5169545"/>
                <a:gd name="connsiteX123" fmla="*/ 4259540 w 5694640"/>
                <a:gd name="connsiteY123" fmla="*/ 4838700 h 5169545"/>
                <a:gd name="connsiteX124" fmla="*/ 4132540 w 5694640"/>
                <a:gd name="connsiteY124" fmla="*/ 4864100 h 5169545"/>
                <a:gd name="connsiteX125" fmla="*/ 3865840 w 5694640"/>
                <a:gd name="connsiteY125" fmla="*/ 4889500 h 5169545"/>
                <a:gd name="connsiteX126" fmla="*/ 3713440 w 5694640"/>
                <a:gd name="connsiteY126" fmla="*/ 4914900 h 5169545"/>
                <a:gd name="connsiteX127" fmla="*/ 3649940 w 5694640"/>
                <a:gd name="connsiteY127" fmla="*/ 4927600 h 5169545"/>
                <a:gd name="connsiteX128" fmla="*/ 3573740 w 5694640"/>
                <a:gd name="connsiteY128" fmla="*/ 4953000 h 5169545"/>
                <a:gd name="connsiteX129" fmla="*/ 3484840 w 5694640"/>
                <a:gd name="connsiteY129" fmla="*/ 4978400 h 5169545"/>
                <a:gd name="connsiteX130" fmla="*/ 3395940 w 5694640"/>
                <a:gd name="connsiteY130" fmla="*/ 5003800 h 5169545"/>
                <a:gd name="connsiteX131" fmla="*/ 3345140 w 5694640"/>
                <a:gd name="connsiteY131" fmla="*/ 5029200 h 5169545"/>
                <a:gd name="connsiteX132" fmla="*/ 3256240 w 5694640"/>
                <a:gd name="connsiteY132" fmla="*/ 5054600 h 5169545"/>
                <a:gd name="connsiteX133" fmla="*/ 3141940 w 5694640"/>
                <a:gd name="connsiteY133" fmla="*/ 5080000 h 5169545"/>
                <a:gd name="connsiteX134" fmla="*/ 3014940 w 5694640"/>
                <a:gd name="connsiteY134" fmla="*/ 5130800 h 5169545"/>
                <a:gd name="connsiteX135" fmla="*/ 2976840 w 5694640"/>
                <a:gd name="connsiteY135" fmla="*/ 5143500 h 5169545"/>
                <a:gd name="connsiteX136" fmla="*/ 2900640 w 5694640"/>
                <a:gd name="connsiteY136" fmla="*/ 5168900 h 5169545"/>
                <a:gd name="connsiteX0" fmla="*/ 2837140 w 5694640"/>
                <a:gd name="connsiteY0" fmla="*/ 0 h 5169545"/>
                <a:gd name="connsiteX1" fmla="*/ 2062440 w 5694640"/>
                <a:gd name="connsiteY1" fmla="*/ 254000 h 5169545"/>
                <a:gd name="connsiteX2" fmla="*/ 1986240 w 5694640"/>
                <a:gd name="connsiteY2" fmla="*/ 279400 h 5169545"/>
                <a:gd name="connsiteX3" fmla="*/ 1808440 w 5694640"/>
                <a:gd name="connsiteY3" fmla="*/ 330200 h 5169545"/>
                <a:gd name="connsiteX4" fmla="*/ 1757640 w 5694640"/>
                <a:gd name="connsiteY4" fmla="*/ 342900 h 5169545"/>
                <a:gd name="connsiteX5" fmla="*/ 1719540 w 5694640"/>
                <a:gd name="connsiteY5" fmla="*/ 355600 h 5169545"/>
                <a:gd name="connsiteX6" fmla="*/ 1643340 w 5694640"/>
                <a:gd name="connsiteY6" fmla="*/ 368300 h 5169545"/>
                <a:gd name="connsiteX7" fmla="*/ 1503640 w 5694640"/>
                <a:gd name="connsiteY7" fmla="*/ 419100 h 5169545"/>
                <a:gd name="connsiteX8" fmla="*/ 1414740 w 5694640"/>
                <a:gd name="connsiteY8" fmla="*/ 444500 h 5169545"/>
                <a:gd name="connsiteX9" fmla="*/ 1376640 w 5694640"/>
                <a:gd name="connsiteY9" fmla="*/ 469900 h 5169545"/>
                <a:gd name="connsiteX10" fmla="*/ 1287740 w 5694640"/>
                <a:gd name="connsiteY10" fmla="*/ 495300 h 5169545"/>
                <a:gd name="connsiteX11" fmla="*/ 1249640 w 5694640"/>
                <a:gd name="connsiteY11" fmla="*/ 520700 h 5169545"/>
                <a:gd name="connsiteX12" fmla="*/ 1122640 w 5694640"/>
                <a:gd name="connsiteY12" fmla="*/ 546100 h 5169545"/>
                <a:gd name="connsiteX13" fmla="*/ 1071840 w 5694640"/>
                <a:gd name="connsiteY13" fmla="*/ 571500 h 5169545"/>
                <a:gd name="connsiteX14" fmla="*/ 1021040 w 5694640"/>
                <a:gd name="connsiteY14" fmla="*/ 584200 h 5169545"/>
                <a:gd name="connsiteX15" fmla="*/ 932140 w 5694640"/>
                <a:gd name="connsiteY15" fmla="*/ 609600 h 5169545"/>
                <a:gd name="connsiteX16" fmla="*/ 843240 w 5694640"/>
                <a:gd name="connsiteY16" fmla="*/ 660400 h 5169545"/>
                <a:gd name="connsiteX17" fmla="*/ 741640 w 5694640"/>
                <a:gd name="connsiteY17" fmla="*/ 711200 h 5169545"/>
                <a:gd name="connsiteX18" fmla="*/ 678140 w 5694640"/>
                <a:gd name="connsiteY18" fmla="*/ 723900 h 5169545"/>
                <a:gd name="connsiteX19" fmla="*/ 627340 w 5694640"/>
                <a:gd name="connsiteY19" fmla="*/ 749300 h 5169545"/>
                <a:gd name="connsiteX20" fmla="*/ 576540 w 5694640"/>
                <a:gd name="connsiteY20" fmla="*/ 762000 h 5169545"/>
                <a:gd name="connsiteX21" fmla="*/ 538440 w 5694640"/>
                <a:gd name="connsiteY21" fmla="*/ 787400 h 5169545"/>
                <a:gd name="connsiteX22" fmla="*/ 474940 w 5694640"/>
                <a:gd name="connsiteY22" fmla="*/ 800100 h 5169545"/>
                <a:gd name="connsiteX23" fmla="*/ 436840 w 5694640"/>
                <a:gd name="connsiteY23" fmla="*/ 812800 h 5169545"/>
                <a:gd name="connsiteX24" fmla="*/ 424140 w 5694640"/>
                <a:gd name="connsiteY24" fmla="*/ 850900 h 5169545"/>
                <a:gd name="connsiteX25" fmla="*/ 347940 w 5694640"/>
                <a:gd name="connsiteY25" fmla="*/ 901700 h 5169545"/>
                <a:gd name="connsiteX26" fmla="*/ 297140 w 5694640"/>
                <a:gd name="connsiteY26" fmla="*/ 939800 h 5169545"/>
                <a:gd name="connsiteX27" fmla="*/ 220940 w 5694640"/>
                <a:gd name="connsiteY27" fmla="*/ 1016000 h 5169545"/>
                <a:gd name="connsiteX28" fmla="*/ 195540 w 5694640"/>
                <a:gd name="connsiteY28" fmla="*/ 1054100 h 5169545"/>
                <a:gd name="connsiteX29" fmla="*/ 119340 w 5694640"/>
                <a:gd name="connsiteY29" fmla="*/ 1092200 h 5169545"/>
                <a:gd name="connsiteX30" fmla="*/ 81240 w 5694640"/>
                <a:gd name="connsiteY30" fmla="*/ 1117600 h 5169545"/>
                <a:gd name="connsiteX31" fmla="*/ 30440 w 5694640"/>
                <a:gd name="connsiteY31" fmla="*/ 1193800 h 5169545"/>
                <a:gd name="connsiteX32" fmla="*/ 5040 w 5694640"/>
                <a:gd name="connsiteY32" fmla="*/ 1231900 h 5169545"/>
                <a:gd name="connsiteX33" fmla="*/ 43140 w 5694640"/>
                <a:gd name="connsiteY33" fmla="*/ 1524000 h 5169545"/>
                <a:gd name="connsiteX34" fmla="*/ 81240 w 5694640"/>
                <a:gd name="connsiteY34" fmla="*/ 1562100 h 5169545"/>
                <a:gd name="connsiteX35" fmla="*/ 106640 w 5694640"/>
                <a:gd name="connsiteY35" fmla="*/ 1600200 h 5169545"/>
                <a:gd name="connsiteX36" fmla="*/ 144740 w 5694640"/>
                <a:gd name="connsiteY36" fmla="*/ 1625600 h 5169545"/>
                <a:gd name="connsiteX37" fmla="*/ 259040 w 5694640"/>
                <a:gd name="connsiteY37" fmla="*/ 1689100 h 5169545"/>
                <a:gd name="connsiteX38" fmla="*/ 297140 w 5694640"/>
                <a:gd name="connsiteY38" fmla="*/ 1701800 h 5169545"/>
                <a:gd name="connsiteX39" fmla="*/ 373340 w 5694640"/>
                <a:gd name="connsiteY39" fmla="*/ 1778000 h 5169545"/>
                <a:gd name="connsiteX40" fmla="*/ 474940 w 5694640"/>
                <a:gd name="connsiteY40" fmla="*/ 1816100 h 5169545"/>
                <a:gd name="connsiteX41" fmla="*/ 513040 w 5694640"/>
                <a:gd name="connsiteY41" fmla="*/ 1828800 h 5169545"/>
                <a:gd name="connsiteX42" fmla="*/ 614640 w 5694640"/>
                <a:gd name="connsiteY42" fmla="*/ 1892300 h 5169545"/>
                <a:gd name="connsiteX43" fmla="*/ 728940 w 5694640"/>
                <a:gd name="connsiteY43" fmla="*/ 1917700 h 5169545"/>
                <a:gd name="connsiteX44" fmla="*/ 792440 w 5694640"/>
                <a:gd name="connsiteY44" fmla="*/ 1955800 h 5169545"/>
                <a:gd name="connsiteX45" fmla="*/ 843240 w 5694640"/>
                <a:gd name="connsiteY45" fmla="*/ 1993900 h 5169545"/>
                <a:gd name="connsiteX46" fmla="*/ 932140 w 5694640"/>
                <a:gd name="connsiteY46" fmla="*/ 2032000 h 5169545"/>
                <a:gd name="connsiteX47" fmla="*/ 970240 w 5694640"/>
                <a:gd name="connsiteY47" fmla="*/ 2057400 h 5169545"/>
                <a:gd name="connsiteX48" fmla="*/ 1008340 w 5694640"/>
                <a:gd name="connsiteY48" fmla="*/ 2070100 h 5169545"/>
                <a:gd name="connsiteX49" fmla="*/ 1135340 w 5694640"/>
                <a:gd name="connsiteY49" fmla="*/ 2146300 h 5169545"/>
                <a:gd name="connsiteX50" fmla="*/ 1211540 w 5694640"/>
                <a:gd name="connsiteY50" fmla="*/ 2197100 h 5169545"/>
                <a:gd name="connsiteX51" fmla="*/ 1249640 w 5694640"/>
                <a:gd name="connsiteY51" fmla="*/ 2209800 h 5169545"/>
                <a:gd name="connsiteX52" fmla="*/ 1414740 w 5694640"/>
                <a:gd name="connsiteY52" fmla="*/ 2311400 h 5169545"/>
                <a:gd name="connsiteX53" fmla="*/ 1465540 w 5694640"/>
                <a:gd name="connsiteY53" fmla="*/ 2324100 h 5169545"/>
                <a:gd name="connsiteX54" fmla="*/ 1503640 w 5694640"/>
                <a:gd name="connsiteY54" fmla="*/ 2349500 h 5169545"/>
                <a:gd name="connsiteX55" fmla="*/ 1554440 w 5694640"/>
                <a:gd name="connsiteY55" fmla="*/ 2362200 h 5169545"/>
                <a:gd name="connsiteX56" fmla="*/ 1643340 w 5694640"/>
                <a:gd name="connsiteY56" fmla="*/ 2387600 h 5169545"/>
                <a:gd name="connsiteX57" fmla="*/ 1719540 w 5694640"/>
                <a:gd name="connsiteY57" fmla="*/ 2413000 h 5169545"/>
                <a:gd name="connsiteX58" fmla="*/ 1783040 w 5694640"/>
                <a:gd name="connsiteY58" fmla="*/ 2425700 h 5169545"/>
                <a:gd name="connsiteX59" fmla="*/ 1859240 w 5694640"/>
                <a:gd name="connsiteY59" fmla="*/ 2438400 h 5169545"/>
                <a:gd name="connsiteX60" fmla="*/ 1897340 w 5694640"/>
                <a:gd name="connsiteY60" fmla="*/ 2451100 h 5169545"/>
                <a:gd name="connsiteX61" fmla="*/ 1998940 w 5694640"/>
                <a:gd name="connsiteY61" fmla="*/ 2463800 h 5169545"/>
                <a:gd name="connsiteX62" fmla="*/ 2354540 w 5694640"/>
                <a:gd name="connsiteY62" fmla="*/ 2489200 h 5169545"/>
                <a:gd name="connsiteX63" fmla="*/ 2583140 w 5694640"/>
                <a:gd name="connsiteY63" fmla="*/ 2514600 h 5169545"/>
                <a:gd name="connsiteX64" fmla="*/ 2710140 w 5694640"/>
                <a:gd name="connsiteY64" fmla="*/ 2527300 h 5169545"/>
                <a:gd name="connsiteX65" fmla="*/ 2773640 w 5694640"/>
                <a:gd name="connsiteY65" fmla="*/ 2540000 h 5169545"/>
                <a:gd name="connsiteX66" fmla="*/ 2887940 w 5694640"/>
                <a:gd name="connsiteY66" fmla="*/ 2578100 h 5169545"/>
                <a:gd name="connsiteX67" fmla="*/ 2989540 w 5694640"/>
                <a:gd name="connsiteY67" fmla="*/ 2590800 h 5169545"/>
                <a:gd name="connsiteX68" fmla="*/ 3027640 w 5694640"/>
                <a:gd name="connsiteY68" fmla="*/ 2616200 h 5169545"/>
                <a:gd name="connsiteX69" fmla="*/ 3205440 w 5694640"/>
                <a:gd name="connsiteY69" fmla="*/ 2667000 h 5169545"/>
                <a:gd name="connsiteX70" fmla="*/ 3268940 w 5694640"/>
                <a:gd name="connsiteY70" fmla="*/ 2692400 h 5169545"/>
                <a:gd name="connsiteX71" fmla="*/ 3319740 w 5694640"/>
                <a:gd name="connsiteY71" fmla="*/ 2705100 h 5169545"/>
                <a:gd name="connsiteX72" fmla="*/ 3497540 w 5694640"/>
                <a:gd name="connsiteY72" fmla="*/ 2730500 h 5169545"/>
                <a:gd name="connsiteX73" fmla="*/ 3624540 w 5694640"/>
                <a:gd name="connsiteY73" fmla="*/ 2768600 h 5169545"/>
                <a:gd name="connsiteX74" fmla="*/ 3789640 w 5694640"/>
                <a:gd name="connsiteY74" fmla="*/ 2832100 h 5169545"/>
                <a:gd name="connsiteX75" fmla="*/ 3878540 w 5694640"/>
                <a:gd name="connsiteY75" fmla="*/ 2882900 h 5169545"/>
                <a:gd name="connsiteX76" fmla="*/ 3916640 w 5694640"/>
                <a:gd name="connsiteY76" fmla="*/ 2908300 h 5169545"/>
                <a:gd name="connsiteX77" fmla="*/ 4094440 w 5694640"/>
                <a:gd name="connsiteY77" fmla="*/ 2971800 h 5169545"/>
                <a:gd name="connsiteX78" fmla="*/ 4132540 w 5694640"/>
                <a:gd name="connsiteY78" fmla="*/ 2984500 h 5169545"/>
                <a:gd name="connsiteX79" fmla="*/ 4196040 w 5694640"/>
                <a:gd name="connsiteY79" fmla="*/ 3009900 h 5169545"/>
                <a:gd name="connsiteX80" fmla="*/ 4373840 w 5694640"/>
                <a:gd name="connsiteY80" fmla="*/ 3048000 h 5169545"/>
                <a:gd name="connsiteX81" fmla="*/ 4475440 w 5694640"/>
                <a:gd name="connsiteY81" fmla="*/ 3086100 h 5169545"/>
                <a:gd name="connsiteX82" fmla="*/ 4526240 w 5694640"/>
                <a:gd name="connsiteY82" fmla="*/ 3098800 h 5169545"/>
                <a:gd name="connsiteX83" fmla="*/ 4653240 w 5694640"/>
                <a:gd name="connsiteY83" fmla="*/ 3124200 h 5169545"/>
                <a:gd name="connsiteX84" fmla="*/ 4691340 w 5694640"/>
                <a:gd name="connsiteY84" fmla="*/ 3136900 h 5169545"/>
                <a:gd name="connsiteX85" fmla="*/ 4792940 w 5694640"/>
                <a:gd name="connsiteY85" fmla="*/ 3162300 h 5169545"/>
                <a:gd name="connsiteX86" fmla="*/ 4919940 w 5694640"/>
                <a:gd name="connsiteY86" fmla="*/ 3213100 h 5169545"/>
                <a:gd name="connsiteX87" fmla="*/ 5008840 w 5694640"/>
                <a:gd name="connsiteY87" fmla="*/ 3263900 h 5169545"/>
                <a:gd name="connsiteX88" fmla="*/ 5072340 w 5694640"/>
                <a:gd name="connsiteY88" fmla="*/ 3302000 h 5169545"/>
                <a:gd name="connsiteX89" fmla="*/ 5161240 w 5694640"/>
                <a:gd name="connsiteY89" fmla="*/ 3327400 h 5169545"/>
                <a:gd name="connsiteX90" fmla="*/ 5199340 w 5694640"/>
                <a:gd name="connsiteY90" fmla="*/ 3352800 h 5169545"/>
                <a:gd name="connsiteX91" fmla="*/ 5288240 w 5694640"/>
                <a:gd name="connsiteY91" fmla="*/ 3403600 h 5169545"/>
                <a:gd name="connsiteX92" fmla="*/ 5326340 w 5694640"/>
                <a:gd name="connsiteY92" fmla="*/ 3454400 h 5169545"/>
                <a:gd name="connsiteX93" fmla="*/ 5364440 w 5694640"/>
                <a:gd name="connsiteY93" fmla="*/ 3467100 h 5169545"/>
                <a:gd name="connsiteX94" fmla="*/ 5402540 w 5694640"/>
                <a:gd name="connsiteY94" fmla="*/ 3492500 h 5169545"/>
                <a:gd name="connsiteX95" fmla="*/ 5427940 w 5694640"/>
                <a:gd name="connsiteY95" fmla="*/ 3530600 h 5169545"/>
                <a:gd name="connsiteX96" fmla="*/ 5504140 w 5694640"/>
                <a:gd name="connsiteY96" fmla="*/ 3568700 h 5169545"/>
                <a:gd name="connsiteX97" fmla="*/ 5542240 w 5694640"/>
                <a:gd name="connsiteY97" fmla="*/ 3594100 h 5169545"/>
                <a:gd name="connsiteX98" fmla="*/ 5580340 w 5694640"/>
                <a:gd name="connsiteY98" fmla="*/ 3632200 h 5169545"/>
                <a:gd name="connsiteX99" fmla="*/ 5631140 w 5694640"/>
                <a:gd name="connsiteY99" fmla="*/ 3721100 h 5169545"/>
                <a:gd name="connsiteX100" fmla="*/ 5694640 w 5694640"/>
                <a:gd name="connsiteY100" fmla="*/ 3797300 h 5169545"/>
                <a:gd name="connsiteX101" fmla="*/ 5643840 w 5694640"/>
                <a:gd name="connsiteY101" fmla="*/ 3911600 h 5169545"/>
                <a:gd name="connsiteX102" fmla="*/ 5554940 w 5694640"/>
                <a:gd name="connsiteY102" fmla="*/ 3962400 h 5169545"/>
                <a:gd name="connsiteX103" fmla="*/ 5504140 w 5694640"/>
                <a:gd name="connsiteY103" fmla="*/ 4000500 h 5169545"/>
                <a:gd name="connsiteX104" fmla="*/ 5466040 w 5694640"/>
                <a:gd name="connsiteY104" fmla="*/ 4038600 h 5169545"/>
                <a:gd name="connsiteX105" fmla="*/ 5389840 w 5694640"/>
                <a:gd name="connsiteY105" fmla="*/ 4089400 h 5169545"/>
                <a:gd name="connsiteX106" fmla="*/ 5351740 w 5694640"/>
                <a:gd name="connsiteY106" fmla="*/ 4114800 h 5169545"/>
                <a:gd name="connsiteX107" fmla="*/ 5313640 w 5694640"/>
                <a:gd name="connsiteY107" fmla="*/ 4140200 h 5169545"/>
                <a:gd name="connsiteX108" fmla="*/ 5173940 w 5694640"/>
                <a:gd name="connsiteY108" fmla="*/ 4178300 h 5169545"/>
                <a:gd name="connsiteX109" fmla="*/ 5123140 w 5694640"/>
                <a:gd name="connsiteY109" fmla="*/ 4191000 h 5169545"/>
                <a:gd name="connsiteX110" fmla="*/ 5072340 w 5694640"/>
                <a:gd name="connsiteY110" fmla="*/ 4203700 h 5169545"/>
                <a:gd name="connsiteX111" fmla="*/ 4996140 w 5694640"/>
                <a:gd name="connsiteY111" fmla="*/ 4254500 h 5169545"/>
                <a:gd name="connsiteX112" fmla="*/ 4919940 w 5694640"/>
                <a:gd name="connsiteY112" fmla="*/ 4292600 h 5169545"/>
                <a:gd name="connsiteX113" fmla="*/ 4843740 w 5694640"/>
                <a:gd name="connsiteY113" fmla="*/ 4330700 h 5169545"/>
                <a:gd name="connsiteX114" fmla="*/ 4780240 w 5694640"/>
                <a:gd name="connsiteY114" fmla="*/ 4406900 h 5169545"/>
                <a:gd name="connsiteX115" fmla="*/ 4716740 w 5694640"/>
                <a:gd name="connsiteY115" fmla="*/ 4483100 h 5169545"/>
                <a:gd name="connsiteX116" fmla="*/ 4678640 w 5694640"/>
                <a:gd name="connsiteY116" fmla="*/ 4559300 h 5169545"/>
                <a:gd name="connsiteX117" fmla="*/ 4589740 w 5694640"/>
                <a:gd name="connsiteY117" fmla="*/ 4622800 h 5169545"/>
                <a:gd name="connsiteX118" fmla="*/ 4488140 w 5694640"/>
                <a:gd name="connsiteY118" fmla="*/ 4699000 h 5169545"/>
                <a:gd name="connsiteX119" fmla="*/ 4411940 w 5694640"/>
                <a:gd name="connsiteY119" fmla="*/ 4749800 h 5169545"/>
                <a:gd name="connsiteX120" fmla="*/ 4373840 w 5694640"/>
                <a:gd name="connsiteY120" fmla="*/ 4762500 h 5169545"/>
                <a:gd name="connsiteX121" fmla="*/ 4297640 w 5694640"/>
                <a:gd name="connsiteY121" fmla="*/ 4800600 h 5169545"/>
                <a:gd name="connsiteX122" fmla="*/ 4259540 w 5694640"/>
                <a:gd name="connsiteY122" fmla="*/ 4838700 h 5169545"/>
                <a:gd name="connsiteX123" fmla="*/ 4132540 w 5694640"/>
                <a:gd name="connsiteY123" fmla="*/ 4864100 h 5169545"/>
                <a:gd name="connsiteX124" fmla="*/ 3865840 w 5694640"/>
                <a:gd name="connsiteY124" fmla="*/ 4889500 h 5169545"/>
                <a:gd name="connsiteX125" fmla="*/ 3713440 w 5694640"/>
                <a:gd name="connsiteY125" fmla="*/ 4914900 h 5169545"/>
                <a:gd name="connsiteX126" fmla="*/ 3649940 w 5694640"/>
                <a:gd name="connsiteY126" fmla="*/ 4927600 h 5169545"/>
                <a:gd name="connsiteX127" fmla="*/ 3573740 w 5694640"/>
                <a:gd name="connsiteY127" fmla="*/ 4953000 h 5169545"/>
                <a:gd name="connsiteX128" fmla="*/ 3484840 w 5694640"/>
                <a:gd name="connsiteY128" fmla="*/ 4978400 h 5169545"/>
                <a:gd name="connsiteX129" fmla="*/ 3395940 w 5694640"/>
                <a:gd name="connsiteY129" fmla="*/ 5003800 h 5169545"/>
                <a:gd name="connsiteX130" fmla="*/ 3345140 w 5694640"/>
                <a:gd name="connsiteY130" fmla="*/ 5029200 h 5169545"/>
                <a:gd name="connsiteX131" fmla="*/ 3256240 w 5694640"/>
                <a:gd name="connsiteY131" fmla="*/ 5054600 h 5169545"/>
                <a:gd name="connsiteX132" fmla="*/ 3141940 w 5694640"/>
                <a:gd name="connsiteY132" fmla="*/ 5080000 h 5169545"/>
                <a:gd name="connsiteX133" fmla="*/ 3014940 w 5694640"/>
                <a:gd name="connsiteY133" fmla="*/ 5130800 h 5169545"/>
                <a:gd name="connsiteX134" fmla="*/ 2976840 w 5694640"/>
                <a:gd name="connsiteY134" fmla="*/ 5143500 h 5169545"/>
                <a:gd name="connsiteX135" fmla="*/ 2900640 w 5694640"/>
                <a:gd name="connsiteY135" fmla="*/ 5168900 h 5169545"/>
                <a:gd name="connsiteX0" fmla="*/ 2837140 w 5694640"/>
                <a:gd name="connsiteY0" fmla="*/ 0 h 5169545"/>
                <a:gd name="connsiteX1" fmla="*/ 1986240 w 5694640"/>
                <a:gd name="connsiteY1" fmla="*/ 279400 h 5169545"/>
                <a:gd name="connsiteX2" fmla="*/ 1808440 w 5694640"/>
                <a:gd name="connsiteY2" fmla="*/ 330200 h 5169545"/>
                <a:gd name="connsiteX3" fmla="*/ 1757640 w 5694640"/>
                <a:gd name="connsiteY3" fmla="*/ 342900 h 5169545"/>
                <a:gd name="connsiteX4" fmla="*/ 1719540 w 5694640"/>
                <a:gd name="connsiteY4" fmla="*/ 355600 h 5169545"/>
                <a:gd name="connsiteX5" fmla="*/ 1643340 w 5694640"/>
                <a:gd name="connsiteY5" fmla="*/ 368300 h 5169545"/>
                <a:gd name="connsiteX6" fmla="*/ 1503640 w 5694640"/>
                <a:gd name="connsiteY6" fmla="*/ 419100 h 5169545"/>
                <a:gd name="connsiteX7" fmla="*/ 1414740 w 5694640"/>
                <a:gd name="connsiteY7" fmla="*/ 444500 h 5169545"/>
                <a:gd name="connsiteX8" fmla="*/ 1376640 w 5694640"/>
                <a:gd name="connsiteY8" fmla="*/ 469900 h 5169545"/>
                <a:gd name="connsiteX9" fmla="*/ 1287740 w 5694640"/>
                <a:gd name="connsiteY9" fmla="*/ 495300 h 5169545"/>
                <a:gd name="connsiteX10" fmla="*/ 1249640 w 5694640"/>
                <a:gd name="connsiteY10" fmla="*/ 520700 h 5169545"/>
                <a:gd name="connsiteX11" fmla="*/ 1122640 w 5694640"/>
                <a:gd name="connsiteY11" fmla="*/ 546100 h 5169545"/>
                <a:gd name="connsiteX12" fmla="*/ 1071840 w 5694640"/>
                <a:gd name="connsiteY12" fmla="*/ 571500 h 5169545"/>
                <a:gd name="connsiteX13" fmla="*/ 1021040 w 5694640"/>
                <a:gd name="connsiteY13" fmla="*/ 584200 h 5169545"/>
                <a:gd name="connsiteX14" fmla="*/ 932140 w 5694640"/>
                <a:gd name="connsiteY14" fmla="*/ 609600 h 5169545"/>
                <a:gd name="connsiteX15" fmla="*/ 843240 w 5694640"/>
                <a:gd name="connsiteY15" fmla="*/ 660400 h 5169545"/>
                <a:gd name="connsiteX16" fmla="*/ 741640 w 5694640"/>
                <a:gd name="connsiteY16" fmla="*/ 711200 h 5169545"/>
                <a:gd name="connsiteX17" fmla="*/ 678140 w 5694640"/>
                <a:gd name="connsiteY17" fmla="*/ 723900 h 5169545"/>
                <a:gd name="connsiteX18" fmla="*/ 627340 w 5694640"/>
                <a:gd name="connsiteY18" fmla="*/ 749300 h 5169545"/>
                <a:gd name="connsiteX19" fmla="*/ 576540 w 5694640"/>
                <a:gd name="connsiteY19" fmla="*/ 762000 h 5169545"/>
                <a:gd name="connsiteX20" fmla="*/ 538440 w 5694640"/>
                <a:gd name="connsiteY20" fmla="*/ 787400 h 5169545"/>
                <a:gd name="connsiteX21" fmla="*/ 474940 w 5694640"/>
                <a:gd name="connsiteY21" fmla="*/ 800100 h 5169545"/>
                <a:gd name="connsiteX22" fmla="*/ 436840 w 5694640"/>
                <a:gd name="connsiteY22" fmla="*/ 812800 h 5169545"/>
                <a:gd name="connsiteX23" fmla="*/ 424140 w 5694640"/>
                <a:gd name="connsiteY23" fmla="*/ 850900 h 5169545"/>
                <a:gd name="connsiteX24" fmla="*/ 347940 w 5694640"/>
                <a:gd name="connsiteY24" fmla="*/ 901700 h 5169545"/>
                <a:gd name="connsiteX25" fmla="*/ 297140 w 5694640"/>
                <a:gd name="connsiteY25" fmla="*/ 939800 h 5169545"/>
                <a:gd name="connsiteX26" fmla="*/ 220940 w 5694640"/>
                <a:gd name="connsiteY26" fmla="*/ 1016000 h 5169545"/>
                <a:gd name="connsiteX27" fmla="*/ 195540 w 5694640"/>
                <a:gd name="connsiteY27" fmla="*/ 1054100 h 5169545"/>
                <a:gd name="connsiteX28" fmla="*/ 119340 w 5694640"/>
                <a:gd name="connsiteY28" fmla="*/ 1092200 h 5169545"/>
                <a:gd name="connsiteX29" fmla="*/ 81240 w 5694640"/>
                <a:gd name="connsiteY29" fmla="*/ 1117600 h 5169545"/>
                <a:gd name="connsiteX30" fmla="*/ 30440 w 5694640"/>
                <a:gd name="connsiteY30" fmla="*/ 1193800 h 5169545"/>
                <a:gd name="connsiteX31" fmla="*/ 5040 w 5694640"/>
                <a:gd name="connsiteY31" fmla="*/ 1231900 h 5169545"/>
                <a:gd name="connsiteX32" fmla="*/ 43140 w 5694640"/>
                <a:gd name="connsiteY32" fmla="*/ 1524000 h 5169545"/>
                <a:gd name="connsiteX33" fmla="*/ 81240 w 5694640"/>
                <a:gd name="connsiteY33" fmla="*/ 1562100 h 5169545"/>
                <a:gd name="connsiteX34" fmla="*/ 106640 w 5694640"/>
                <a:gd name="connsiteY34" fmla="*/ 1600200 h 5169545"/>
                <a:gd name="connsiteX35" fmla="*/ 144740 w 5694640"/>
                <a:gd name="connsiteY35" fmla="*/ 1625600 h 5169545"/>
                <a:gd name="connsiteX36" fmla="*/ 259040 w 5694640"/>
                <a:gd name="connsiteY36" fmla="*/ 1689100 h 5169545"/>
                <a:gd name="connsiteX37" fmla="*/ 297140 w 5694640"/>
                <a:gd name="connsiteY37" fmla="*/ 1701800 h 5169545"/>
                <a:gd name="connsiteX38" fmla="*/ 373340 w 5694640"/>
                <a:gd name="connsiteY38" fmla="*/ 1778000 h 5169545"/>
                <a:gd name="connsiteX39" fmla="*/ 474940 w 5694640"/>
                <a:gd name="connsiteY39" fmla="*/ 1816100 h 5169545"/>
                <a:gd name="connsiteX40" fmla="*/ 513040 w 5694640"/>
                <a:gd name="connsiteY40" fmla="*/ 1828800 h 5169545"/>
                <a:gd name="connsiteX41" fmla="*/ 614640 w 5694640"/>
                <a:gd name="connsiteY41" fmla="*/ 1892300 h 5169545"/>
                <a:gd name="connsiteX42" fmla="*/ 728940 w 5694640"/>
                <a:gd name="connsiteY42" fmla="*/ 1917700 h 5169545"/>
                <a:gd name="connsiteX43" fmla="*/ 792440 w 5694640"/>
                <a:gd name="connsiteY43" fmla="*/ 1955800 h 5169545"/>
                <a:gd name="connsiteX44" fmla="*/ 843240 w 5694640"/>
                <a:gd name="connsiteY44" fmla="*/ 1993900 h 5169545"/>
                <a:gd name="connsiteX45" fmla="*/ 932140 w 5694640"/>
                <a:gd name="connsiteY45" fmla="*/ 2032000 h 5169545"/>
                <a:gd name="connsiteX46" fmla="*/ 970240 w 5694640"/>
                <a:gd name="connsiteY46" fmla="*/ 2057400 h 5169545"/>
                <a:gd name="connsiteX47" fmla="*/ 1008340 w 5694640"/>
                <a:gd name="connsiteY47" fmla="*/ 2070100 h 5169545"/>
                <a:gd name="connsiteX48" fmla="*/ 1135340 w 5694640"/>
                <a:gd name="connsiteY48" fmla="*/ 2146300 h 5169545"/>
                <a:gd name="connsiteX49" fmla="*/ 1211540 w 5694640"/>
                <a:gd name="connsiteY49" fmla="*/ 2197100 h 5169545"/>
                <a:gd name="connsiteX50" fmla="*/ 1249640 w 5694640"/>
                <a:gd name="connsiteY50" fmla="*/ 2209800 h 5169545"/>
                <a:gd name="connsiteX51" fmla="*/ 1414740 w 5694640"/>
                <a:gd name="connsiteY51" fmla="*/ 2311400 h 5169545"/>
                <a:gd name="connsiteX52" fmla="*/ 1465540 w 5694640"/>
                <a:gd name="connsiteY52" fmla="*/ 2324100 h 5169545"/>
                <a:gd name="connsiteX53" fmla="*/ 1503640 w 5694640"/>
                <a:gd name="connsiteY53" fmla="*/ 2349500 h 5169545"/>
                <a:gd name="connsiteX54" fmla="*/ 1554440 w 5694640"/>
                <a:gd name="connsiteY54" fmla="*/ 2362200 h 5169545"/>
                <a:gd name="connsiteX55" fmla="*/ 1643340 w 5694640"/>
                <a:gd name="connsiteY55" fmla="*/ 2387600 h 5169545"/>
                <a:gd name="connsiteX56" fmla="*/ 1719540 w 5694640"/>
                <a:gd name="connsiteY56" fmla="*/ 2413000 h 5169545"/>
                <a:gd name="connsiteX57" fmla="*/ 1783040 w 5694640"/>
                <a:gd name="connsiteY57" fmla="*/ 2425700 h 5169545"/>
                <a:gd name="connsiteX58" fmla="*/ 1859240 w 5694640"/>
                <a:gd name="connsiteY58" fmla="*/ 2438400 h 5169545"/>
                <a:gd name="connsiteX59" fmla="*/ 1897340 w 5694640"/>
                <a:gd name="connsiteY59" fmla="*/ 2451100 h 5169545"/>
                <a:gd name="connsiteX60" fmla="*/ 1998940 w 5694640"/>
                <a:gd name="connsiteY60" fmla="*/ 2463800 h 5169545"/>
                <a:gd name="connsiteX61" fmla="*/ 2354540 w 5694640"/>
                <a:gd name="connsiteY61" fmla="*/ 2489200 h 5169545"/>
                <a:gd name="connsiteX62" fmla="*/ 2583140 w 5694640"/>
                <a:gd name="connsiteY62" fmla="*/ 2514600 h 5169545"/>
                <a:gd name="connsiteX63" fmla="*/ 2710140 w 5694640"/>
                <a:gd name="connsiteY63" fmla="*/ 2527300 h 5169545"/>
                <a:gd name="connsiteX64" fmla="*/ 2773640 w 5694640"/>
                <a:gd name="connsiteY64" fmla="*/ 2540000 h 5169545"/>
                <a:gd name="connsiteX65" fmla="*/ 2887940 w 5694640"/>
                <a:gd name="connsiteY65" fmla="*/ 2578100 h 5169545"/>
                <a:gd name="connsiteX66" fmla="*/ 2989540 w 5694640"/>
                <a:gd name="connsiteY66" fmla="*/ 2590800 h 5169545"/>
                <a:gd name="connsiteX67" fmla="*/ 3027640 w 5694640"/>
                <a:gd name="connsiteY67" fmla="*/ 2616200 h 5169545"/>
                <a:gd name="connsiteX68" fmla="*/ 3205440 w 5694640"/>
                <a:gd name="connsiteY68" fmla="*/ 2667000 h 5169545"/>
                <a:gd name="connsiteX69" fmla="*/ 3268940 w 5694640"/>
                <a:gd name="connsiteY69" fmla="*/ 2692400 h 5169545"/>
                <a:gd name="connsiteX70" fmla="*/ 3319740 w 5694640"/>
                <a:gd name="connsiteY70" fmla="*/ 2705100 h 5169545"/>
                <a:gd name="connsiteX71" fmla="*/ 3497540 w 5694640"/>
                <a:gd name="connsiteY71" fmla="*/ 2730500 h 5169545"/>
                <a:gd name="connsiteX72" fmla="*/ 3624540 w 5694640"/>
                <a:gd name="connsiteY72" fmla="*/ 2768600 h 5169545"/>
                <a:gd name="connsiteX73" fmla="*/ 3789640 w 5694640"/>
                <a:gd name="connsiteY73" fmla="*/ 2832100 h 5169545"/>
                <a:gd name="connsiteX74" fmla="*/ 3878540 w 5694640"/>
                <a:gd name="connsiteY74" fmla="*/ 2882900 h 5169545"/>
                <a:gd name="connsiteX75" fmla="*/ 3916640 w 5694640"/>
                <a:gd name="connsiteY75" fmla="*/ 2908300 h 5169545"/>
                <a:gd name="connsiteX76" fmla="*/ 4094440 w 5694640"/>
                <a:gd name="connsiteY76" fmla="*/ 2971800 h 5169545"/>
                <a:gd name="connsiteX77" fmla="*/ 4132540 w 5694640"/>
                <a:gd name="connsiteY77" fmla="*/ 2984500 h 5169545"/>
                <a:gd name="connsiteX78" fmla="*/ 4196040 w 5694640"/>
                <a:gd name="connsiteY78" fmla="*/ 3009900 h 5169545"/>
                <a:gd name="connsiteX79" fmla="*/ 4373840 w 5694640"/>
                <a:gd name="connsiteY79" fmla="*/ 3048000 h 5169545"/>
                <a:gd name="connsiteX80" fmla="*/ 4475440 w 5694640"/>
                <a:gd name="connsiteY80" fmla="*/ 3086100 h 5169545"/>
                <a:gd name="connsiteX81" fmla="*/ 4526240 w 5694640"/>
                <a:gd name="connsiteY81" fmla="*/ 3098800 h 5169545"/>
                <a:gd name="connsiteX82" fmla="*/ 4653240 w 5694640"/>
                <a:gd name="connsiteY82" fmla="*/ 3124200 h 5169545"/>
                <a:gd name="connsiteX83" fmla="*/ 4691340 w 5694640"/>
                <a:gd name="connsiteY83" fmla="*/ 3136900 h 5169545"/>
                <a:gd name="connsiteX84" fmla="*/ 4792940 w 5694640"/>
                <a:gd name="connsiteY84" fmla="*/ 3162300 h 5169545"/>
                <a:gd name="connsiteX85" fmla="*/ 4919940 w 5694640"/>
                <a:gd name="connsiteY85" fmla="*/ 3213100 h 5169545"/>
                <a:gd name="connsiteX86" fmla="*/ 5008840 w 5694640"/>
                <a:gd name="connsiteY86" fmla="*/ 3263900 h 5169545"/>
                <a:gd name="connsiteX87" fmla="*/ 5072340 w 5694640"/>
                <a:gd name="connsiteY87" fmla="*/ 3302000 h 5169545"/>
                <a:gd name="connsiteX88" fmla="*/ 5161240 w 5694640"/>
                <a:gd name="connsiteY88" fmla="*/ 3327400 h 5169545"/>
                <a:gd name="connsiteX89" fmla="*/ 5199340 w 5694640"/>
                <a:gd name="connsiteY89" fmla="*/ 3352800 h 5169545"/>
                <a:gd name="connsiteX90" fmla="*/ 5288240 w 5694640"/>
                <a:gd name="connsiteY90" fmla="*/ 3403600 h 5169545"/>
                <a:gd name="connsiteX91" fmla="*/ 5326340 w 5694640"/>
                <a:gd name="connsiteY91" fmla="*/ 3454400 h 5169545"/>
                <a:gd name="connsiteX92" fmla="*/ 5364440 w 5694640"/>
                <a:gd name="connsiteY92" fmla="*/ 3467100 h 5169545"/>
                <a:gd name="connsiteX93" fmla="*/ 5402540 w 5694640"/>
                <a:gd name="connsiteY93" fmla="*/ 3492500 h 5169545"/>
                <a:gd name="connsiteX94" fmla="*/ 5427940 w 5694640"/>
                <a:gd name="connsiteY94" fmla="*/ 3530600 h 5169545"/>
                <a:gd name="connsiteX95" fmla="*/ 5504140 w 5694640"/>
                <a:gd name="connsiteY95" fmla="*/ 3568700 h 5169545"/>
                <a:gd name="connsiteX96" fmla="*/ 5542240 w 5694640"/>
                <a:gd name="connsiteY96" fmla="*/ 3594100 h 5169545"/>
                <a:gd name="connsiteX97" fmla="*/ 5580340 w 5694640"/>
                <a:gd name="connsiteY97" fmla="*/ 3632200 h 5169545"/>
                <a:gd name="connsiteX98" fmla="*/ 5631140 w 5694640"/>
                <a:gd name="connsiteY98" fmla="*/ 3721100 h 5169545"/>
                <a:gd name="connsiteX99" fmla="*/ 5694640 w 5694640"/>
                <a:gd name="connsiteY99" fmla="*/ 3797300 h 5169545"/>
                <a:gd name="connsiteX100" fmla="*/ 5643840 w 5694640"/>
                <a:gd name="connsiteY100" fmla="*/ 3911600 h 5169545"/>
                <a:gd name="connsiteX101" fmla="*/ 5554940 w 5694640"/>
                <a:gd name="connsiteY101" fmla="*/ 3962400 h 5169545"/>
                <a:gd name="connsiteX102" fmla="*/ 5504140 w 5694640"/>
                <a:gd name="connsiteY102" fmla="*/ 4000500 h 5169545"/>
                <a:gd name="connsiteX103" fmla="*/ 5466040 w 5694640"/>
                <a:gd name="connsiteY103" fmla="*/ 4038600 h 5169545"/>
                <a:gd name="connsiteX104" fmla="*/ 5389840 w 5694640"/>
                <a:gd name="connsiteY104" fmla="*/ 4089400 h 5169545"/>
                <a:gd name="connsiteX105" fmla="*/ 5351740 w 5694640"/>
                <a:gd name="connsiteY105" fmla="*/ 4114800 h 5169545"/>
                <a:gd name="connsiteX106" fmla="*/ 5313640 w 5694640"/>
                <a:gd name="connsiteY106" fmla="*/ 4140200 h 5169545"/>
                <a:gd name="connsiteX107" fmla="*/ 5173940 w 5694640"/>
                <a:gd name="connsiteY107" fmla="*/ 4178300 h 5169545"/>
                <a:gd name="connsiteX108" fmla="*/ 5123140 w 5694640"/>
                <a:gd name="connsiteY108" fmla="*/ 4191000 h 5169545"/>
                <a:gd name="connsiteX109" fmla="*/ 5072340 w 5694640"/>
                <a:gd name="connsiteY109" fmla="*/ 4203700 h 5169545"/>
                <a:gd name="connsiteX110" fmla="*/ 4996140 w 5694640"/>
                <a:gd name="connsiteY110" fmla="*/ 4254500 h 5169545"/>
                <a:gd name="connsiteX111" fmla="*/ 4919940 w 5694640"/>
                <a:gd name="connsiteY111" fmla="*/ 4292600 h 5169545"/>
                <a:gd name="connsiteX112" fmla="*/ 4843740 w 5694640"/>
                <a:gd name="connsiteY112" fmla="*/ 4330700 h 5169545"/>
                <a:gd name="connsiteX113" fmla="*/ 4780240 w 5694640"/>
                <a:gd name="connsiteY113" fmla="*/ 4406900 h 5169545"/>
                <a:gd name="connsiteX114" fmla="*/ 4716740 w 5694640"/>
                <a:gd name="connsiteY114" fmla="*/ 4483100 h 5169545"/>
                <a:gd name="connsiteX115" fmla="*/ 4678640 w 5694640"/>
                <a:gd name="connsiteY115" fmla="*/ 4559300 h 5169545"/>
                <a:gd name="connsiteX116" fmla="*/ 4589740 w 5694640"/>
                <a:gd name="connsiteY116" fmla="*/ 4622800 h 5169545"/>
                <a:gd name="connsiteX117" fmla="*/ 4488140 w 5694640"/>
                <a:gd name="connsiteY117" fmla="*/ 4699000 h 5169545"/>
                <a:gd name="connsiteX118" fmla="*/ 4411940 w 5694640"/>
                <a:gd name="connsiteY118" fmla="*/ 4749800 h 5169545"/>
                <a:gd name="connsiteX119" fmla="*/ 4373840 w 5694640"/>
                <a:gd name="connsiteY119" fmla="*/ 4762500 h 5169545"/>
                <a:gd name="connsiteX120" fmla="*/ 4297640 w 5694640"/>
                <a:gd name="connsiteY120" fmla="*/ 4800600 h 5169545"/>
                <a:gd name="connsiteX121" fmla="*/ 4259540 w 5694640"/>
                <a:gd name="connsiteY121" fmla="*/ 4838700 h 5169545"/>
                <a:gd name="connsiteX122" fmla="*/ 4132540 w 5694640"/>
                <a:gd name="connsiteY122" fmla="*/ 4864100 h 5169545"/>
                <a:gd name="connsiteX123" fmla="*/ 3865840 w 5694640"/>
                <a:gd name="connsiteY123" fmla="*/ 4889500 h 5169545"/>
                <a:gd name="connsiteX124" fmla="*/ 3713440 w 5694640"/>
                <a:gd name="connsiteY124" fmla="*/ 4914900 h 5169545"/>
                <a:gd name="connsiteX125" fmla="*/ 3649940 w 5694640"/>
                <a:gd name="connsiteY125" fmla="*/ 4927600 h 5169545"/>
                <a:gd name="connsiteX126" fmla="*/ 3573740 w 5694640"/>
                <a:gd name="connsiteY126" fmla="*/ 4953000 h 5169545"/>
                <a:gd name="connsiteX127" fmla="*/ 3484840 w 5694640"/>
                <a:gd name="connsiteY127" fmla="*/ 4978400 h 5169545"/>
                <a:gd name="connsiteX128" fmla="*/ 3395940 w 5694640"/>
                <a:gd name="connsiteY128" fmla="*/ 5003800 h 5169545"/>
                <a:gd name="connsiteX129" fmla="*/ 3345140 w 5694640"/>
                <a:gd name="connsiteY129" fmla="*/ 5029200 h 5169545"/>
                <a:gd name="connsiteX130" fmla="*/ 3256240 w 5694640"/>
                <a:gd name="connsiteY130" fmla="*/ 5054600 h 5169545"/>
                <a:gd name="connsiteX131" fmla="*/ 3141940 w 5694640"/>
                <a:gd name="connsiteY131" fmla="*/ 5080000 h 5169545"/>
                <a:gd name="connsiteX132" fmla="*/ 3014940 w 5694640"/>
                <a:gd name="connsiteY132" fmla="*/ 5130800 h 5169545"/>
                <a:gd name="connsiteX133" fmla="*/ 2976840 w 5694640"/>
                <a:gd name="connsiteY133" fmla="*/ 5143500 h 5169545"/>
                <a:gd name="connsiteX134" fmla="*/ 2900640 w 5694640"/>
                <a:gd name="connsiteY134" fmla="*/ 5168900 h 5169545"/>
                <a:gd name="connsiteX0" fmla="*/ 2837140 w 5694640"/>
                <a:gd name="connsiteY0" fmla="*/ 0 h 5169545"/>
                <a:gd name="connsiteX1" fmla="*/ 1808440 w 5694640"/>
                <a:gd name="connsiteY1" fmla="*/ 330200 h 5169545"/>
                <a:gd name="connsiteX2" fmla="*/ 1757640 w 5694640"/>
                <a:gd name="connsiteY2" fmla="*/ 342900 h 5169545"/>
                <a:gd name="connsiteX3" fmla="*/ 1719540 w 5694640"/>
                <a:gd name="connsiteY3" fmla="*/ 355600 h 5169545"/>
                <a:gd name="connsiteX4" fmla="*/ 1643340 w 5694640"/>
                <a:gd name="connsiteY4" fmla="*/ 368300 h 5169545"/>
                <a:gd name="connsiteX5" fmla="*/ 1503640 w 5694640"/>
                <a:gd name="connsiteY5" fmla="*/ 419100 h 5169545"/>
                <a:gd name="connsiteX6" fmla="*/ 1414740 w 5694640"/>
                <a:gd name="connsiteY6" fmla="*/ 444500 h 5169545"/>
                <a:gd name="connsiteX7" fmla="*/ 1376640 w 5694640"/>
                <a:gd name="connsiteY7" fmla="*/ 469900 h 5169545"/>
                <a:gd name="connsiteX8" fmla="*/ 1287740 w 5694640"/>
                <a:gd name="connsiteY8" fmla="*/ 495300 h 5169545"/>
                <a:gd name="connsiteX9" fmla="*/ 1249640 w 5694640"/>
                <a:gd name="connsiteY9" fmla="*/ 520700 h 5169545"/>
                <a:gd name="connsiteX10" fmla="*/ 1122640 w 5694640"/>
                <a:gd name="connsiteY10" fmla="*/ 546100 h 5169545"/>
                <a:gd name="connsiteX11" fmla="*/ 1071840 w 5694640"/>
                <a:gd name="connsiteY11" fmla="*/ 571500 h 5169545"/>
                <a:gd name="connsiteX12" fmla="*/ 1021040 w 5694640"/>
                <a:gd name="connsiteY12" fmla="*/ 584200 h 5169545"/>
                <a:gd name="connsiteX13" fmla="*/ 932140 w 5694640"/>
                <a:gd name="connsiteY13" fmla="*/ 609600 h 5169545"/>
                <a:gd name="connsiteX14" fmla="*/ 843240 w 5694640"/>
                <a:gd name="connsiteY14" fmla="*/ 660400 h 5169545"/>
                <a:gd name="connsiteX15" fmla="*/ 741640 w 5694640"/>
                <a:gd name="connsiteY15" fmla="*/ 711200 h 5169545"/>
                <a:gd name="connsiteX16" fmla="*/ 678140 w 5694640"/>
                <a:gd name="connsiteY16" fmla="*/ 723900 h 5169545"/>
                <a:gd name="connsiteX17" fmla="*/ 627340 w 5694640"/>
                <a:gd name="connsiteY17" fmla="*/ 749300 h 5169545"/>
                <a:gd name="connsiteX18" fmla="*/ 576540 w 5694640"/>
                <a:gd name="connsiteY18" fmla="*/ 762000 h 5169545"/>
                <a:gd name="connsiteX19" fmla="*/ 538440 w 5694640"/>
                <a:gd name="connsiteY19" fmla="*/ 787400 h 5169545"/>
                <a:gd name="connsiteX20" fmla="*/ 474940 w 5694640"/>
                <a:gd name="connsiteY20" fmla="*/ 800100 h 5169545"/>
                <a:gd name="connsiteX21" fmla="*/ 436840 w 5694640"/>
                <a:gd name="connsiteY21" fmla="*/ 812800 h 5169545"/>
                <a:gd name="connsiteX22" fmla="*/ 424140 w 5694640"/>
                <a:gd name="connsiteY22" fmla="*/ 850900 h 5169545"/>
                <a:gd name="connsiteX23" fmla="*/ 347940 w 5694640"/>
                <a:gd name="connsiteY23" fmla="*/ 901700 h 5169545"/>
                <a:gd name="connsiteX24" fmla="*/ 297140 w 5694640"/>
                <a:gd name="connsiteY24" fmla="*/ 939800 h 5169545"/>
                <a:gd name="connsiteX25" fmla="*/ 220940 w 5694640"/>
                <a:gd name="connsiteY25" fmla="*/ 1016000 h 5169545"/>
                <a:gd name="connsiteX26" fmla="*/ 195540 w 5694640"/>
                <a:gd name="connsiteY26" fmla="*/ 1054100 h 5169545"/>
                <a:gd name="connsiteX27" fmla="*/ 119340 w 5694640"/>
                <a:gd name="connsiteY27" fmla="*/ 1092200 h 5169545"/>
                <a:gd name="connsiteX28" fmla="*/ 81240 w 5694640"/>
                <a:gd name="connsiteY28" fmla="*/ 1117600 h 5169545"/>
                <a:gd name="connsiteX29" fmla="*/ 30440 w 5694640"/>
                <a:gd name="connsiteY29" fmla="*/ 1193800 h 5169545"/>
                <a:gd name="connsiteX30" fmla="*/ 5040 w 5694640"/>
                <a:gd name="connsiteY30" fmla="*/ 1231900 h 5169545"/>
                <a:gd name="connsiteX31" fmla="*/ 43140 w 5694640"/>
                <a:gd name="connsiteY31" fmla="*/ 1524000 h 5169545"/>
                <a:gd name="connsiteX32" fmla="*/ 81240 w 5694640"/>
                <a:gd name="connsiteY32" fmla="*/ 1562100 h 5169545"/>
                <a:gd name="connsiteX33" fmla="*/ 106640 w 5694640"/>
                <a:gd name="connsiteY33" fmla="*/ 1600200 h 5169545"/>
                <a:gd name="connsiteX34" fmla="*/ 144740 w 5694640"/>
                <a:gd name="connsiteY34" fmla="*/ 1625600 h 5169545"/>
                <a:gd name="connsiteX35" fmla="*/ 259040 w 5694640"/>
                <a:gd name="connsiteY35" fmla="*/ 1689100 h 5169545"/>
                <a:gd name="connsiteX36" fmla="*/ 297140 w 5694640"/>
                <a:gd name="connsiteY36" fmla="*/ 1701800 h 5169545"/>
                <a:gd name="connsiteX37" fmla="*/ 373340 w 5694640"/>
                <a:gd name="connsiteY37" fmla="*/ 1778000 h 5169545"/>
                <a:gd name="connsiteX38" fmla="*/ 474940 w 5694640"/>
                <a:gd name="connsiteY38" fmla="*/ 1816100 h 5169545"/>
                <a:gd name="connsiteX39" fmla="*/ 513040 w 5694640"/>
                <a:gd name="connsiteY39" fmla="*/ 1828800 h 5169545"/>
                <a:gd name="connsiteX40" fmla="*/ 614640 w 5694640"/>
                <a:gd name="connsiteY40" fmla="*/ 1892300 h 5169545"/>
                <a:gd name="connsiteX41" fmla="*/ 728940 w 5694640"/>
                <a:gd name="connsiteY41" fmla="*/ 1917700 h 5169545"/>
                <a:gd name="connsiteX42" fmla="*/ 792440 w 5694640"/>
                <a:gd name="connsiteY42" fmla="*/ 1955800 h 5169545"/>
                <a:gd name="connsiteX43" fmla="*/ 843240 w 5694640"/>
                <a:gd name="connsiteY43" fmla="*/ 1993900 h 5169545"/>
                <a:gd name="connsiteX44" fmla="*/ 932140 w 5694640"/>
                <a:gd name="connsiteY44" fmla="*/ 2032000 h 5169545"/>
                <a:gd name="connsiteX45" fmla="*/ 970240 w 5694640"/>
                <a:gd name="connsiteY45" fmla="*/ 2057400 h 5169545"/>
                <a:gd name="connsiteX46" fmla="*/ 1008340 w 5694640"/>
                <a:gd name="connsiteY46" fmla="*/ 2070100 h 5169545"/>
                <a:gd name="connsiteX47" fmla="*/ 1135340 w 5694640"/>
                <a:gd name="connsiteY47" fmla="*/ 2146300 h 5169545"/>
                <a:gd name="connsiteX48" fmla="*/ 1211540 w 5694640"/>
                <a:gd name="connsiteY48" fmla="*/ 2197100 h 5169545"/>
                <a:gd name="connsiteX49" fmla="*/ 1249640 w 5694640"/>
                <a:gd name="connsiteY49" fmla="*/ 2209800 h 5169545"/>
                <a:gd name="connsiteX50" fmla="*/ 1414740 w 5694640"/>
                <a:gd name="connsiteY50" fmla="*/ 2311400 h 5169545"/>
                <a:gd name="connsiteX51" fmla="*/ 1465540 w 5694640"/>
                <a:gd name="connsiteY51" fmla="*/ 2324100 h 5169545"/>
                <a:gd name="connsiteX52" fmla="*/ 1503640 w 5694640"/>
                <a:gd name="connsiteY52" fmla="*/ 2349500 h 5169545"/>
                <a:gd name="connsiteX53" fmla="*/ 1554440 w 5694640"/>
                <a:gd name="connsiteY53" fmla="*/ 2362200 h 5169545"/>
                <a:gd name="connsiteX54" fmla="*/ 1643340 w 5694640"/>
                <a:gd name="connsiteY54" fmla="*/ 2387600 h 5169545"/>
                <a:gd name="connsiteX55" fmla="*/ 1719540 w 5694640"/>
                <a:gd name="connsiteY55" fmla="*/ 2413000 h 5169545"/>
                <a:gd name="connsiteX56" fmla="*/ 1783040 w 5694640"/>
                <a:gd name="connsiteY56" fmla="*/ 2425700 h 5169545"/>
                <a:gd name="connsiteX57" fmla="*/ 1859240 w 5694640"/>
                <a:gd name="connsiteY57" fmla="*/ 2438400 h 5169545"/>
                <a:gd name="connsiteX58" fmla="*/ 1897340 w 5694640"/>
                <a:gd name="connsiteY58" fmla="*/ 2451100 h 5169545"/>
                <a:gd name="connsiteX59" fmla="*/ 1998940 w 5694640"/>
                <a:gd name="connsiteY59" fmla="*/ 2463800 h 5169545"/>
                <a:gd name="connsiteX60" fmla="*/ 2354540 w 5694640"/>
                <a:gd name="connsiteY60" fmla="*/ 2489200 h 5169545"/>
                <a:gd name="connsiteX61" fmla="*/ 2583140 w 5694640"/>
                <a:gd name="connsiteY61" fmla="*/ 2514600 h 5169545"/>
                <a:gd name="connsiteX62" fmla="*/ 2710140 w 5694640"/>
                <a:gd name="connsiteY62" fmla="*/ 2527300 h 5169545"/>
                <a:gd name="connsiteX63" fmla="*/ 2773640 w 5694640"/>
                <a:gd name="connsiteY63" fmla="*/ 2540000 h 5169545"/>
                <a:gd name="connsiteX64" fmla="*/ 2887940 w 5694640"/>
                <a:gd name="connsiteY64" fmla="*/ 2578100 h 5169545"/>
                <a:gd name="connsiteX65" fmla="*/ 2989540 w 5694640"/>
                <a:gd name="connsiteY65" fmla="*/ 2590800 h 5169545"/>
                <a:gd name="connsiteX66" fmla="*/ 3027640 w 5694640"/>
                <a:gd name="connsiteY66" fmla="*/ 2616200 h 5169545"/>
                <a:gd name="connsiteX67" fmla="*/ 3205440 w 5694640"/>
                <a:gd name="connsiteY67" fmla="*/ 2667000 h 5169545"/>
                <a:gd name="connsiteX68" fmla="*/ 3268940 w 5694640"/>
                <a:gd name="connsiteY68" fmla="*/ 2692400 h 5169545"/>
                <a:gd name="connsiteX69" fmla="*/ 3319740 w 5694640"/>
                <a:gd name="connsiteY69" fmla="*/ 2705100 h 5169545"/>
                <a:gd name="connsiteX70" fmla="*/ 3497540 w 5694640"/>
                <a:gd name="connsiteY70" fmla="*/ 2730500 h 5169545"/>
                <a:gd name="connsiteX71" fmla="*/ 3624540 w 5694640"/>
                <a:gd name="connsiteY71" fmla="*/ 2768600 h 5169545"/>
                <a:gd name="connsiteX72" fmla="*/ 3789640 w 5694640"/>
                <a:gd name="connsiteY72" fmla="*/ 2832100 h 5169545"/>
                <a:gd name="connsiteX73" fmla="*/ 3878540 w 5694640"/>
                <a:gd name="connsiteY73" fmla="*/ 2882900 h 5169545"/>
                <a:gd name="connsiteX74" fmla="*/ 3916640 w 5694640"/>
                <a:gd name="connsiteY74" fmla="*/ 2908300 h 5169545"/>
                <a:gd name="connsiteX75" fmla="*/ 4094440 w 5694640"/>
                <a:gd name="connsiteY75" fmla="*/ 2971800 h 5169545"/>
                <a:gd name="connsiteX76" fmla="*/ 4132540 w 5694640"/>
                <a:gd name="connsiteY76" fmla="*/ 2984500 h 5169545"/>
                <a:gd name="connsiteX77" fmla="*/ 4196040 w 5694640"/>
                <a:gd name="connsiteY77" fmla="*/ 3009900 h 5169545"/>
                <a:gd name="connsiteX78" fmla="*/ 4373840 w 5694640"/>
                <a:gd name="connsiteY78" fmla="*/ 3048000 h 5169545"/>
                <a:gd name="connsiteX79" fmla="*/ 4475440 w 5694640"/>
                <a:gd name="connsiteY79" fmla="*/ 3086100 h 5169545"/>
                <a:gd name="connsiteX80" fmla="*/ 4526240 w 5694640"/>
                <a:gd name="connsiteY80" fmla="*/ 3098800 h 5169545"/>
                <a:gd name="connsiteX81" fmla="*/ 4653240 w 5694640"/>
                <a:gd name="connsiteY81" fmla="*/ 3124200 h 5169545"/>
                <a:gd name="connsiteX82" fmla="*/ 4691340 w 5694640"/>
                <a:gd name="connsiteY82" fmla="*/ 3136900 h 5169545"/>
                <a:gd name="connsiteX83" fmla="*/ 4792940 w 5694640"/>
                <a:gd name="connsiteY83" fmla="*/ 3162300 h 5169545"/>
                <a:gd name="connsiteX84" fmla="*/ 4919940 w 5694640"/>
                <a:gd name="connsiteY84" fmla="*/ 3213100 h 5169545"/>
                <a:gd name="connsiteX85" fmla="*/ 5008840 w 5694640"/>
                <a:gd name="connsiteY85" fmla="*/ 3263900 h 5169545"/>
                <a:gd name="connsiteX86" fmla="*/ 5072340 w 5694640"/>
                <a:gd name="connsiteY86" fmla="*/ 3302000 h 5169545"/>
                <a:gd name="connsiteX87" fmla="*/ 5161240 w 5694640"/>
                <a:gd name="connsiteY87" fmla="*/ 3327400 h 5169545"/>
                <a:gd name="connsiteX88" fmla="*/ 5199340 w 5694640"/>
                <a:gd name="connsiteY88" fmla="*/ 3352800 h 5169545"/>
                <a:gd name="connsiteX89" fmla="*/ 5288240 w 5694640"/>
                <a:gd name="connsiteY89" fmla="*/ 3403600 h 5169545"/>
                <a:gd name="connsiteX90" fmla="*/ 5326340 w 5694640"/>
                <a:gd name="connsiteY90" fmla="*/ 3454400 h 5169545"/>
                <a:gd name="connsiteX91" fmla="*/ 5364440 w 5694640"/>
                <a:gd name="connsiteY91" fmla="*/ 3467100 h 5169545"/>
                <a:gd name="connsiteX92" fmla="*/ 5402540 w 5694640"/>
                <a:gd name="connsiteY92" fmla="*/ 3492500 h 5169545"/>
                <a:gd name="connsiteX93" fmla="*/ 5427940 w 5694640"/>
                <a:gd name="connsiteY93" fmla="*/ 3530600 h 5169545"/>
                <a:gd name="connsiteX94" fmla="*/ 5504140 w 5694640"/>
                <a:gd name="connsiteY94" fmla="*/ 3568700 h 5169545"/>
                <a:gd name="connsiteX95" fmla="*/ 5542240 w 5694640"/>
                <a:gd name="connsiteY95" fmla="*/ 3594100 h 5169545"/>
                <a:gd name="connsiteX96" fmla="*/ 5580340 w 5694640"/>
                <a:gd name="connsiteY96" fmla="*/ 3632200 h 5169545"/>
                <a:gd name="connsiteX97" fmla="*/ 5631140 w 5694640"/>
                <a:gd name="connsiteY97" fmla="*/ 3721100 h 5169545"/>
                <a:gd name="connsiteX98" fmla="*/ 5694640 w 5694640"/>
                <a:gd name="connsiteY98" fmla="*/ 3797300 h 5169545"/>
                <a:gd name="connsiteX99" fmla="*/ 5643840 w 5694640"/>
                <a:gd name="connsiteY99" fmla="*/ 3911600 h 5169545"/>
                <a:gd name="connsiteX100" fmla="*/ 5554940 w 5694640"/>
                <a:gd name="connsiteY100" fmla="*/ 3962400 h 5169545"/>
                <a:gd name="connsiteX101" fmla="*/ 5504140 w 5694640"/>
                <a:gd name="connsiteY101" fmla="*/ 4000500 h 5169545"/>
                <a:gd name="connsiteX102" fmla="*/ 5466040 w 5694640"/>
                <a:gd name="connsiteY102" fmla="*/ 4038600 h 5169545"/>
                <a:gd name="connsiteX103" fmla="*/ 5389840 w 5694640"/>
                <a:gd name="connsiteY103" fmla="*/ 4089400 h 5169545"/>
                <a:gd name="connsiteX104" fmla="*/ 5351740 w 5694640"/>
                <a:gd name="connsiteY104" fmla="*/ 4114800 h 5169545"/>
                <a:gd name="connsiteX105" fmla="*/ 5313640 w 5694640"/>
                <a:gd name="connsiteY105" fmla="*/ 4140200 h 5169545"/>
                <a:gd name="connsiteX106" fmla="*/ 5173940 w 5694640"/>
                <a:gd name="connsiteY106" fmla="*/ 4178300 h 5169545"/>
                <a:gd name="connsiteX107" fmla="*/ 5123140 w 5694640"/>
                <a:gd name="connsiteY107" fmla="*/ 4191000 h 5169545"/>
                <a:gd name="connsiteX108" fmla="*/ 5072340 w 5694640"/>
                <a:gd name="connsiteY108" fmla="*/ 4203700 h 5169545"/>
                <a:gd name="connsiteX109" fmla="*/ 4996140 w 5694640"/>
                <a:gd name="connsiteY109" fmla="*/ 4254500 h 5169545"/>
                <a:gd name="connsiteX110" fmla="*/ 4919940 w 5694640"/>
                <a:gd name="connsiteY110" fmla="*/ 4292600 h 5169545"/>
                <a:gd name="connsiteX111" fmla="*/ 4843740 w 5694640"/>
                <a:gd name="connsiteY111" fmla="*/ 4330700 h 5169545"/>
                <a:gd name="connsiteX112" fmla="*/ 4780240 w 5694640"/>
                <a:gd name="connsiteY112" fmla="*/ 4406900 h 5169545"/>
                <a:gd name="connsiteX113" fmla="*/ 4716740 w 5694640"/>
                <a:gd name="connsiteY113" fmla="*/ 4483100 h 5169545"/>
                <a:gd name="connsiteX114" fmla="*/ 4678640 w 5694640"/>
                <a:gd name="connsiteY114" fmla="*/ 4559300 h 5169545"/>
                <a:gd name="connsiteX115" fmla="*/ 4589740 w 5694640"/>
                <a:gd name="connsiteY115" fmla="*/ 4622800 h 5169545"/>
                <a:gd name="connsiteX116" fmla="*/ 4488140 w 5694640"/>
                <a:gd name="connsiteY116" fmla="*/ 4699000 h 5169545"/>
                <a:gd name="connsiteX117" fmla="*/ 4411940 w 5694640"/>
                <a:gd name="connsiteY117" fmla="*/ 4749800 h 5169545"/>
                <a:gd name="connsiteX118" fmla="*/ 4373840 w 5694640"/>
                <a:gd name="connsiteY118" fmla="*/ 4762500 h 5169545"/>
                <a:gd name="connsiteX119" fmla="*/ 4297640 w 5694640"/>
                <a:gd name="connsiteY119" fmla="*/ 4800600 h 5169545"/>
                <a:gd name="connsiteX120" fmla="*/ 4259540 w 5694640"/>
                <a:gd name="connsiteY120" fmla="*/ 4838700 h 5169545"/>
                <a:gd name="connsiteX121" fmla="*/ 4132540 w 5694640"/>
                <a:gd name="connsiteY121" fmla="*/ 4864100 h 5169545"/>
                <a:gd name="connsiteX122" fmla="*/ 3865840 w 5694640"/>
                <a:gd name="connsiteY122" fmla="*/ 4889500 h 5169545"/>
                <a:gd name="connsiteX123" fmla="*/ 3713440 w 5694640"/>
                <a:gd name="connsiteY123" fmla="*/ 4914900 h 5169545"/>
                <a:gd name="connsiteX124" fmla="*/ 3649940 w 5694640"/>
                <a:gd name="connsiteY124" fmla="*/ 4927600 h 5169545"/>
                <a:gd name="connsiteX125" fmla="*/ 3573740 w 5694640"/>
                <a:gd name="connsiteY125" fmla="*/ 4953000 h 5169545"/>
                <a:gd name="connsiteX126" fmla="*/ 3484840 w 5694640"/>
                <a:gd name="connsiteY126" fmla="*/ 4978400 h 5169545"/>
                <a:gd name="connsiteX127" fmla="*/ 3395940 w 5694640"/>
                <a:gd name="connsiteY127" fmla="*/ 5003800 h 5169545"/>
                <a:gd name="connsiteX128" fmla="*/ 3345140 w 5694640"/>
                <a:gd name="connsiteY128" fmla="*/ 5029200 h 5169545"/>
                <a:gd name="connsiteX129" fmla="*/ 3256240 w 5694640"/>
                <a:gd name="connsiteY129" fmla="*/ 5054600 h 5169545"/>
                <a:gd name="connsiteX130" fmla="*/ 3141940 w 5694640"/>
                <a:gd name="connsiteY130" fmla="*/ 5080000 h 5169545"/>
                <a:gd name="connsiteX131" fmla="*/ 3014940 w 5694640"/>
                <a:gd name="connsiteY131" fmla="*/ 5130800 h 5169545"/>
                <a:gd name="connsiteX132" fmla="*/ 2976840 w 5694640"/>
                <a:gd name="connsiteY132" fmla="*/ 5143500 h 5169545"/>
                <a:gd name="connsiteX133" fmla="*/ 2900640 w 5694640"/>
                <a:gd name="connsiteY133" fmla="*/ 5168900 h 5169545"/>
                <a:gd name="connsiteX0" fmla="*/ 2837140 w 5694640"/>
                <a:gd name="connsiteY0" fmla="*/ 0 h 5169545"/>
                <a:gd name="connsiteX1" fmla="*/ 1757640 w 5694640"/>
                <a:gd name="connsiteY1" fmla="*/ 342900 h 5169545"/>
                <a:gd name="connsiteX2" fmla="*/ 1719540 w 5694640"/>
                <a:gd name="connsiteY2" fmla="*/ 355600 h 5169545"/>
                <a:gd name="connsiteX3" fmla="*/ 1643340 w 5694640"/>
                <a:gd name="connsiteY3" fmla="*/ 368300 h 5169545"/>
                <a:gd name="connsiteX4" fmla="*/ 1503640 w 5694640"/>
                <a:gd name="connsiteY4" fmla="*/ 419100 h 5169545"/>
                <a:gd name="connsiteX5" fmla="*/ 1414740 w 5694640"/>
                <a:gd name="connsiteY5" fmla="*/ 444500 h 5169545"/>
                <a:gd name="connsiteX6" fmla="*/ 1376640 w 5694640"/>
                <a:gd name="connsiteY6" fmla="*/ 469900 h 5169545"/>
                <a:gd name="connsiteX7" fmla="*/ 1287740 w 5694640"/>
                <a:gd name="connsiteY7" fmla="*/ 495300 h 5169545"/>
                <a:gd name="connsiteX8" fmla="*/ 1249640 w 5694640"/>
                <a:gd name="connsiteY8" fmla="*/ 520700 h 5169545"/>
                <a:gd name="connsiteX9" fmla="*/ 1122640 w 5694640"/>
                <a:gd name="connsiteY9" fmla="*/ 546100 h 5169545"/>
                <a:gd name="connsiteX10" fmla="*/ 1071840 w 5694640"/>
                <a:gd name="connsiteY10" fmla="*/ 571500 h 5169545"/>
                <a:gd name="connsiteX11" fmla="*/ 1021040 w 5694640"/>
                <a:gd name="connsiteY11" fmla="*/ 584200 h 5169545"/>
                <a:gd name="connsiteX12" fmla="*/ 932140 w 5694640"/>
                <a:gd name="connsiteY12" fmla="*/ 609600 h 5169545"/>
                <a:gd name="connsiteX13" fmla="*/ 843240 w 5694640"/>
                <a:gd name="connsiteY13" fmla="*/ 660400 h 5169545"/>
                <a:gd name="connsiteX14" fmla="*/ 741640 w 5694640"/>
                <a:gd name="connsiteY14" fmla="*/ 711200 h 5169545"/>
                <a:gd name="connsiteX15" fmla="*/ 678140 w 5694640"/>
                <a:gd name="connsiteY15" fmla="*/ 723900 h 5169545"/>
                <a:gd name="connsiteX16" fmla="*/ 627340 w 5694640"/>
                <a:gd name="connsiteY16" fmla="*/ 749300 h 5169545"/>
                <a:gd name="connsiteX17" fmla="*/ 576540 w 5694640"/>
                <a:gd name="connsiteY17" fmla="*/ 762000 h 5169545"/>
                <a:gd name="connsiteX18" fmla="*/ 538440 w 5694640"/>
                <a:gd name="connsiteY18" fmla="*/ 787400 h 5169545"/>
                <a:gd name="connsiteX19" fmla="*/ 474940 w 5694640"/>
                <a:gd name="connsiteY19" fmla="*/ 800100 h 5169545"/>
                <a:gd name="connsiteX20" fmla="*/ 436840 w 5694640"/>
                <a:gd name="connsiteY20" fmla="*/ 812800 h 5169545"/>
                <a:gd name="connsiteX21" fmla="*/ 424140 w 5694640"/>
                <a:gd name="connsiteY21" fmla="*/ 850900 h 5169545"/>
                <a:gd name="connsiteX22" fmla="*/ 347940 w 5694640"/>
                <a:gd name="connsiteY22" fmla="*/ 901700 h 5169545"/>
                <a:gd name="connsiteX23" fmla="*/ 297140 w 5694640"/>
                <a:gd name="connsiteY23" fmla="*/ 939800 h 5169545"/>
                <a:gd name="connsiteX24" fmla="*/ 220940 w 5694640"/>
                <a:gd name="connsiteY24" fmla="*/ 1016000 h 5169545"/>
                <a:gd name="connsiteX25" fmla="*/ 195540 w 5694640"/>
                <a:gd name="connsiteY25" fmla="*/ 1054100 h 5169545"/>
                <a:gd name="connsiteX26" fmla="*/ 119340 w 5694640"/>
                <a:gd name="connsiteY26" fmla="*/ 1092200 h 5169545"/>
                <a:gd name="connsiteX27" fmla="*/ 81240 w 5694640"/>
                <a:gd name="connsiteY27" fmla="*/ 1117600 h 5169545"/>
                <a:gd name="connsiteX28" fmla="*/ 30440 w 5694640"/>
                <a:gd name="connsiteY28" fmla="*/ 1193800 h 5169545"/>
                <a:gd name="connsiteX29" fmla="*/ 5040 w 5694640"/>
                <a:gd name="connsiteY29" fmla="*/ 1231900 h 5169545"/>
                <a:gd name="connsiteX30" fmla="*/ 43140 w 5694640"/>
                <a:gd name="connsiteY30" fmla="*/ 1524000 h 5169545"/>
                <a:gd name="connsiteX31" fmla="*/ 81240 w 5694640"/>
                <a:gd name="connsiteY31" fmla="*/ 1562100 h 5169545"/>
                <a:gd name="connsiteX32" fmla="*/ 106640 w 5694640"/>
                <a:gd name="connsiteY32" fmla="*/ 1600200 h 5169545"/>
                <a:gd name="connsiteX33" fmla="*/ 144740 w 5694640"/>
                <a:gd name="connsiteY33" fmla="*/ 1625600 h 5169545"/>
                <a:gd name="connsiteX34" fmla="*/ 259040 w 5694640"/>
                <a:gd name="connsiteY34" fmla="*/ 1689100 h 5169545"/>
                <a:gd name="connsiteX35" fmla="*/ 297140 w 5694640"/>
                <a:gd name="connsiteY35" fmla="*/ 1701800 h 5169545"/>
                <a:gd name="connsiteX36" fmla="*/ 373340 w 5694640"/>
                <a:gd name="connsiteY36" fmla="*/ 1778000 h 5169545"/>
                <a:gd name="connsiteX37" fmla="*/ 474940 w 5694640"/>
                <a:gd name="connsiteY37" fmla="*/ 1816100 h 5169545"/>
                <a:gd name="connsiteX38" fmla="*/ 513040 w 5694640"/>
                <a:gd name="connsiteY38" fmla="*/ 1828800 h 5169545"/>
                <a:gd name="connsiteX39" fmla="*/ 614640 w 5694640"/>
                <a:gd name="connsiteY39" fmla="*/ 1892300 h 5169545"/>
                <a:gd name="connsiteX40" fmla="*/ 728940 w 5694640"/>
                <a:gd name="connsiteY40" fmla="*/ 1917700 h 5169545"/>
                <a:gd name="connsiteX41" fmla="*/ 792440 w 5694640"/>
                <a:gd name="connsiteY41" fmla="*/ 1955800 h 5169545"/>
                <a:gd name="connsiteX42" fmla="*/ 843240 w 5694640"/>
                <a:gd name="connsiteY42" fmla="*/ 1993900 h 5169545"/>
                <a:gd name="connsiteX43" fmla="*/ 932140 w 5694640"/>
                <a:gd name="connsiteY43" fmla="*/ 2032000 h 5169545"/>
                <a:gd name="connsiteX44" fmla="*/ 970240 w 5694640"/>
                <a:gd name="connsiteY44" fmla="*/ 2057400 h 5169545"/>
                <a:gd name="connsiteX45" fmla="*/ 1008340 w 5694640"/>
                <a:gd name="connsiteY45" fmla="*/ 2070100 h 5169545"/>
                <a:gd name="connsiteX46" fmla="*/ 1135340 w 5694640"/>
                <a:gd name="connsiteY46" fmla="*/ 2146300 h 5169545"/>
                <a:gd name="connsiteX47" fmla="*/ 1211540 w 5694640"/>
                <a:gd name="connsiteY47" fmla="*/ 2197100 h 5169545"/>
                <a:gd name="connsiteX48" fmla="*/ 1249640 w 5694640"/>
                <a:gd name="connsiteY48" fmla="*/ 2209800 h 5169545"/>
                <a:gd name="connsiteX49" fmla="*/ 1414740 w 5694640"/>
                <a:gd name="connsiteY49" fmla="*/ 2311400 h 5169545"/>
                <a:gd name="connsiteX50" fmla="*/ 1465540 w 5694640"/>
                <a:gd name="connsiteY50" fmla="*/ 2324100 h 5169545"/>
                <a:gd name="connsiteX51" fmla="*/ 1503640 w 5694640"/>
                <a:gd name="connsiteY51" fmla="*/ 2349500 h 5169545"/>
                <a:gd name="connsiteX52" fmla="*/ 1554440 w 5694640"/>
                <a:gd name="connsiteY52" fmla="*/ 2362200 h 5169545"/>
                <a:gd name="connsiteX53" fmla="*/ 1643340 w 5694640"/>
                <a:gd name="connsiteY53" fmla="*/ 2387600 h 5169545"/>
                <a:gd name="connsiteX54" fmla="*/ 1719540 w 5694640"/>
                <a:gd name="connsiteY54" fmla="*/ 2413000 h 5169545"/>
                <a:gd name="connsiteX55" fmla="*/ 1783040 w 5694640"/>
                <a:gd name="connsiteY55" fmla="*/ 2425700 h 5169545"/>
                <a:gd name="connsiteX56" fmla="*/ 1859240 w 5694640"/>
                <a:gd name="connsiteY56" fmla="*/ 2438400 h 5169545"/>
                <a:gd name="connsiteX57" fmla="*/ 1897340 w 5694640"/>
                <a:gd name="connsiteY57" fmla="*/ 2451100 h 5169545"/>
                <a:gd name="connsiteX58" fmla="*/ 1998940 w 5694640"/>
                <a:gd name="connsiteY58" fmla="*/ 2463800 h 5169545"/>
                <a:gd name="connsiteX59" fmla="*/ 2354540 w 5694640"/>
                <a:gd name="connsiteY59" fmla="*/ 2489200 h 5169545"/>
                <a:gd name="connsiteX60" fmla="*/ 2583140 w 5694640"/>
                <a:gd name="connsiteY60" fmla="*/ 2514600 h 5169545"/>
                <a:gd name="connsiteX61" fmla="*/ 2710140 w 5694640"/>
                <a:gd name="connsiteY61" fmla="*/ 2527300 h 5169545"/>
                <a:gd name="connsiteX62" fmla="*/ 2773640 w 5694640"/>
                <a:gd name="connsiteY62" fmla="*/ 2540000 h 5169545"/>
                <a:gd name="connsiteX63" fmla="*/ 2887940 w 5694640"/>
                <a:gd name="connsiteY63" fmla="*/ 2578100 h 5169545"/>
                <a:gd name="connsiteX64" fmla="*/ 2989540 w 5694640"/>
                <a:gd name="connsiteY64" fmla="*/ 2590800 h 5169545"/>
                <a:gd name="connsiteX65" fmla="*/ 3027640 w 5694640"/>
                <a:gd name="connsiteY65" fmla="*/ 2616200 h 5169545"/>
                <a:gd name="connsiteX66" fmla="*/ 3205440 w 5694640"/>
                <a:gd name="connsiteY66" fmla="*/ 2667000 h 5169545"/>
                <a:gd name="connsiteX67" fmla="*/ 3268940 w 5694640"/>
                <a:gd name="connsiteY67" fmla="*/ 2692400 h 5169545"/>
                <a:gd name="connsiteX68" fmla="*/ 3319740 w 5694640"/>
                <a:gd name="connsiteY68" fmla="*/ 2705100 h 5169545"/>
                <a:gd name="connsiteX69" fmla="*/ 3497540 w 5694640"/>
                <a:gd name="connsiteY69" fmla="*/ 2730500 h 5169545"/>
                <a:gd name="connsiteX70" fmla="*/ 3624540 w 5694640"/>
                <a:gd name="connsiteY70" fmla="*/ 2768600 h 5169545"/>
                <a:gd name="connsiteX71" fmla="*/ 3789640 w 5694640"/>
                <a:gd name="connsiteY71" fmla="*/ 2832100 h 5169545"/>
                <a:gd name="connsiteX72" fmla="*/ 3878540 w 5694640"/>
                <a:gd name="connsiteY72" fmla="*/ 2882900 h 5169545"/>
                <a:gd name="connsiteX73" fmla="*/ 3916640 w 5694640"/>
                <a:gd name="connsiteY73" fmla="*/ 2908300 h 5169545"/>
                <a:gd name="connsiteX74" fmla="*/ 4094440 w 5694640"/>
                <a:gd name="connsiteY74" fmla="*/ 2971800 h 5169545"/>
                <a:gd name="connsiteX75" fmla="*/ 4132540 w 5694640"/>
                <a:gd name="connsiteY75" fmla="*/ 2984500 h 5169545"/>
                <a:gd name="connsiteX76" fmla="*/ 4196040 w 5694640"/>
                <a:gd name="connsiteY76" fmla="*/ 3009900 h 5169545"/>
                <a:gd name="connsiteX77" fmla="*/ 4373840 w 5694640"/>
                <a:gd name="connsiteY77" fmla="*/ 3048000 h 5169545"/>
                <a:gd name="connsiteX78" fmla="*/ 4475440 w 5694640"/>
                <a:gd name="connsiteY78" fmla="*/ 3086100 h 5169545"/>
                <a:gd name="connsiteX79" fmla="*/ 4526240 w 5694640"/>
                <a:gd name="connsiteY79" fmla="*/ 3098800 h 5169545"/>
                <a:gd name="connsiteX80" fmla="*/ 4653240 w 5694640"/>
                <a:gd name="connsiteY80" fmla="*/ 3124200 h 5169545"/>
                <a:gd name="connsiteX81" fmla="*/ 4691340 w 5694640"/>
                <a:gd name="connsiteY81" fmla="*/ 3136900 h 5169545"/>
                <a:gd name="connsiteX82" fmla="*/ 4792940 w 5694640"/>
                <a:gd name="connsiteY82" fmla="*/ 3162300 h 5169545"/>
                <a:gd name="connsiteX83" fmla="*/ 4919940 w 5694640"/>
                <a:gd name="connsiteY83" fmla="*/ 3213100 h 5169545"/>
                <a:gd name="connsiteX84" fmla="*/ 5008840 w 5694640"/>
                <a:gd name="connsiteY84" fmla="*/ 3263900 h 5169545"/>
                <a:gd name="connsiteX85" fmla="*/ 5072340 w 5694640"/>
                <a:gd name="connsiteY85" fmla="*/ 3302000 h 5169545"/>
                <a:gd name="connsiteX86" fmla="*/ 5161240 w 5694640"/>
                <a:gd name="connsiteY86" fmla="*/ 3327400 h 5169545"/>
                <a:gd name="connsiteX87" fmla="*/ 5199340 w 5694640"/>
                <a:gd name="connsiteY87" fmla="*/ 3352800 h 5169545"/>
                <a:gd name="connsiteX88" fmla="*/ 5288240 w 5694640"/>
                <a:gd name="connsiteY88" fmla="*/ 3403600 h 5169545"/>
                <a:gd name="connsiteX89" fmla="*/ 5326340 w 5694640"/>
                <a:gd name="connsiteY89" fmla="*/ 3454400 h 5169545"/>
                <a:gd name="connsiteX90" fmla="*/ 5364440 w 5694640"/>
                <a:gd name="connsiteY90" fmla="*/ 3467100 h 5169545"/>
                <a:gd name="connsiteX91" fmla="*/ 5402540 w 5694640"/>
                <a:gd name="connsiteY91" fmla="*/ 3492500 h 5169545"/>
                <a:gd name="connsiteX92" fmla="*/ 5427940 w 5694640"/>
                <a:gd name="connsiteY92" fmla="*/ 3530600 h 5169545"/>
                <a:gd name="connsiteX93" fmla="*/ 5504140 w 5694640"/>
                <a:gd name="connsiteY93" fmla="*/ 3568700 h 5169545"/>
                <a:gd name="connsiteX94" fmla="*/ 5542240 w 5694640"/>
                <a:gd name="connsiteY94" fmla="*/ 3594100 h 5169545"/>
                <a:gd name="connsiteX95" fmla="*/ 5580340 w 5694640"/>
                <a:gd name="connsiteY95" fmla="*/ 3632200 h 5169545"/>
                <a:gd name="connsiteX96" fmla="*/ 5631140 w 5694640"/>
                <a:gd name="connsiteY96" fmla="*/ 3721100 h 5169545"/>
                <a:gd name="connsiteX97" fmla="*/ 5694640 w 5694640"/>
                <a:gd name="connsiteY97" fmla="*/ 3797300 h 5169545"/>
                <a:gd name="connsiteX98" fmla="*/ 5643840 w 5694640"/>
                <a:gd name="connsiteY98" fmla="*/ 3911600 h 5169545"/>
                <a:gd name="connsiteX99" fmla="*/ 5554940 w 5694640"/>
                <a:gd name="connsiteY99" fmla="*/ 3962400 h 5169545"/>
                <a:gd name="connsiteX100" fmla="*/ 5504140 w 5694640"/>
                <a:gd name="connsiteY100" fmla="*/ 4000500 h 5169545"/>
                <a:gd name="connsiteX101" fmla="*/ 5466040 w 5694640"/>
                <a:gd name="connsiteY101" fmla="*/ 4038600 h 5169545"/>
                <a:gd name="connsiteX102" fmla="*/ 5389840 w 5694640"/>
                <a:gd name="connsiteY102" fmla="*/ 4089400 h 5169545"/>
                <a:gd name="connsiteX103" fmla="*/ 5351740 w 5694640"/>
                <a:gd name="connsiteY103" fmla="*/ 4114800 h 5169545"/>
                <a:gd name="connsiteX104" fmla="*/ 5313640 w 5694640"/>
                <a:gd name="connsiteY104" fmla="*/ 4140200 h 5169545"/>
                <a:gd name="connsiteX105" fmla="*/ 5173940 w 5694640"/>
                <a:gd name="connsiteY105" fmla="*/ 4178300 h 5169545"/>
                <a:gd name="connsiteX106" fmla="*/ 5123140 w 5694640"/>
                <a:gd name="connsiteY106" fmla="*/ 4191000 h 5169545"/>
                <a:gd name="connsiteX107" fmla="*/ 5072340 w 5694640"/>
                <a:gd name="connsiteY107" fmla="*/ 4203700 h 5169545"/>
                <a:gd name="connsiteX108" fmla="*/ 4996140 w 5694640"/>
                <a:gd name="connsiteY108" fmla="*/ 4254500 h 5169545"/>
                <a:gd name="connsiteX109" fmla="*/ 4919940 w 5694640"/>
                <a:gd name="connsiteY109" fmla="*/ 4292600 h 5169545"/>
                <a:gd name="connsiteX110" fmla="*/ 4843740 w 5694640"/>
                <a:gd name="connsiteY110" fmla="*/ 4330700 h 5169545"/>
                <a:gd name="connsiteX111" fmla="*/ 4780240 w 5694640"/>
                <a:gd name="connsiteY111" fmla="*/ 4406900 h 5169545"/>
                <a:gd name="connsiteX112" fmla="*/ 4716740 w 5694640"/>
                <a:gd name="connsiteY112" fmla="*/ 4483100 h 5169545"/>
                <a:gd name="connsiteX113" fmla="*/ 4678640 w 5694640"/>
                <a:gd name="connsiteY113" fmla="*/ 4559300 h 5169545"/>
                <a:gd name="connsiteX114" fmla="*/ 4589740 w 5694640"/>
                <a:gd name="connsiteY114" fmla="*/ 4622800 h 5169545"/>
                <a:gd name="connsiteX115" fmla="*/ 4488140 w 5694640"/>
                <a:gd name="connsiteY115" fmla="*/ 4699000 h 5169545"/>
                <a:gd name="connsiteX116" fmla="*/ 4411940 w 5694640"/>
                <a:gd name="connsiteY116" fmla="*/ 4749800 h 5169545"/>
                <a:gd name="connsiteX117" fmla="*/ 4373840 w 5694640"/>
                <a:gd name="connsiteY117" fmla="*/ 4762500 h 5169545"/>
                <a:gd name="connsiteX118" fmla="*/ 4297640 w 5694640"/>
                <a:gd name="connsiteY118" fmla="*/ 4800600 h 5169545"/>
                <a:gd name="connsiteX119" fmla="*/ 4259540 w 5694640"/>
                <a:gd name="connsiteY119" fmla="*/ 4838700 h 5169545"/>
                <a:gd name="connsiteX120" fmla="*/ 4132540 w 5694640"/>
                <a:gd name="connsiteY120" fmla="*/ 4864100 h 5169545"/>
                <a:gd name="connsiteX121" fmla="*/ 3865840 w 5694640"/>
                <a:gd name="connsiteY121" fmla="*/ 4889500 h 5169545"/>
                <a:gd name="connsiteX122" fmla="*/ 3713440 w 5694640"/>
                <a:gd name="connsiteY122" fmla="*/ 4914900 h 5169545"/>
                <a:gd name="connsiteX123" fmla="*/ 3649940 w 5694640"/>
                <a:gd name="connsiteY123" fmla="*/ 4927600 h 5169545"/>
                <a:gd name="connsiteX124" fmla="*/ 3573740 w 5694640"/>
                <a:gd name="connsiteY124" fmla="*/ 4953000 h 5169545"/>
                <a:gd name="connsiteX125" fmla="*/ 3484840 w 5694640"/>
                <a:gd name="connsiteY125" fmla="*/ 4978400 h 5169545"/>
                <a:gd name="connsiteX126" fmla="*/ 3395940 w 5694640"/>
                <a:gd name="connsiteY126" fmla="*/ 5003800 h 5169545"/>
                <a:gd name="connsiteX127" fmla="*/ 3345140 w 5694640"/>
                <a:gd name="connsiteY127" fmla="*/ 5029200 h 5169545"/>
                <a:gd name="connsiteX128" fmla="*/ 3256240 w 5694640"/>
                <a:gd name="connsiteY128" fmla="*/ 5054600 h 5169545"/>
                <a:gd name="connsiteX129" fmla="*/ 3141940 w 5694640"/>
                <a:gd name="connsiteY129" fmla="*/ 5080000 h 5169545"/>
                <a:gd name="connsiteX130" fmla="*/ 3014940 w 5694640"/>
                <a:gd name="connsiteY130" fmla="*/ 5130800 h 5169545"/>
                <a:gd name="connsiteX131" fmla="*/ 2976840 w 5694640"/>
                <a:gd name="connsiteY131" fmla="*/ 5143500 h 5169545"/>
                <a:gd name="connsiteX132" fmla="*/ 2900640 w 5694640"/>
                <a:gd name="connsiteY132" fmla="*/ 5168900 h 5169545"/>
                <a:gd name="connsiteX0" fmla="*/ 2837140 w 5694640"/>
                <a:gd name="connsiteY0" fmla="*/ 0 h 5169545"/>
                <a:gd name="connsiteX1" fmla="*/ 1757640 w 5694640"/>
                <a:gd name="connsiteY1" fmla="*/ 342900 h 5169545"/>
                <a:gd name="connsiteX2" fmla="*/ 1643340 w 5694640"/>
                <a:gd name="connsiteY2" fmla="*/ 368300 h 5169545"/>
                <a:gd name="connsiteX3" fmla="*/ 1503640 w 5694640"/>
                <a:gd name="connsiteY3" fmla="*/ 419100 h 5169545"/>
                <a:gd name="connsiteX4" fmla="*/ 1414740 w 5694640"/>
                <a:gd name="connsiteY4" fmla="*/ 444500 h 5169545"/>
                <a:gd name="connsiteX5" fmla="*/ 1376640 w 5694640"/>
                <a:gd name="connsiteY5" fmla="*/ 469900 h 5169545"/>
                <a:gd name="connsiteX6" fmla="*/ 1287740 w 5694640"/>
                <a:gd name="connsiteY6" fmla="*/ 495300 h 5169545"/>
                <a:gd name="connsiteX7" fmla="*/ 1249640 w 5694640"/>
                <a:gd name="connsiteY7" fmla="*/ 520700 h 5169545"/>
                <a:gd name="connsiteX8" fmla="*/ 1122640 w 5694640"/>
                <a:gd name="connsiteY8" fmla="*/ 546100 h 5169545"/>
                <a:gd name="connsiteX9" fmla="*/ 1071840 w 5694640"/>
                <a:gd name="connsiteY9" fmla="*/ 571500 h 5169545"/>
                <a:gd name="connsiteX10" fmla="*/ 1021040 w 5694640"/>
                <a:gd name="connsiteY10" fmla="*/ 584200 h 5169545"/>
                <a:gd name="connsiteX11" fmla="*/ 932140 w 5694640"/>
                <a:gd name="connsiteY11" fmla="*/ 609600 h 5169545"/>
                <a:gd name="connsiteX12" fmla="*/ 843240 w 5694640"/>
                <a:gd name="connsiteY12" fmla="*/ 660400 h 5169545"/>
                <a:gd name="connsiteX13" fmla="*/ 741640 w 5694640"/>
                <a:gd name="connsiteY13" fmla="*/ 711200 h 5169545"/>
                <a:gd name="connsiteX14" fmla="*/ 678140 w 5694640"/>
                <a:gd name="connsiteY14" fmla="*/ 723900 h 5169545"/>
                <a:gd name="connsiteX15" fmla="*/ 627340 w 5694640"/>
                <a:gd name="connsiteY15" fmla="*/ 749300 h 5169545"/>
                <a:gd name="connsiteX16" fmla="*/ 576540 w 5694640"/>
                <a:gd name="connsiteY16" fmla="*/ 762000 h 5169545"/>
                <a:gd name="connsiteX17" fmla="*/ 538440 w 5694640"/>
                <a:gd name="connsiteY17" fmla="*/ 787400 h 5169545"/>
                <a:gd name="connsiteX18" fmla="*/ 474940 w 5694640"/>
                <a:gd name="connsiteY18" fmla="*/ 800100 h 5169545"/>
                <a:gd name="connsiteX19" fmla="*/ 436840 w 5694640"/>
                <a:gd name="connsiteY19" fmla="*/ 812800 h 5169545"/>
                <a:gd name="connsiteX20" fmla="*/ 424140 w 5694640"/>
                <a:gd name="connsiteY20" fmla="*/ 850900 h 5169545"/>
                <a:gd name="connsiteX21" fmla="*/ 347940 w 5694640"/>
                <a:gd name="connsiteY21" fmla="*/ 901700 h 5169545"/>
                <a:gd name="connsiteX22" fmla="*/ 297140 w 5694640"/>
                <a:gd name="connsiteY22" fmla="*/ 939800 h 5169545"/>
                <a:gd name="connsiteX23" fmla="*/ 220940 w 5694640"/>
                <a:gd name="connsiteY23" fmla="*/ 1016000 h 5169545"/>
                <a:gd name="connsiteX24" fmla="*/ 195540 w 5694640"/>
                <a:gd name="connsiteY24" fmla="*/ 1054100 h 5169545"/>
                <a:gd name="connsiteX25" fmla="*/ 119340 w 5694640"/>
                <a:gd name="connsiteY25" fmla="*/ 1092200 h 5169545"/>
                <a:gd name="connsiteX26" fmla="*/ 81240 w 5694640"/>
                <a:gd name="connsiteY26" fmla="*/ 1117600 h 5169545"/>
                <a:gd name="connsiteX27" fmla="*/ 30440 w 5694640"/>
                <a:gd name="connsiteY27" fmla="*/ 1193800 h 5169545"/>
                <a:gd name="connsiteX28" fmla="*/ 5040 w 5694640"/>
                <a:gd name="connsiteY28" fmla="*/ 1231900 h 5169545"/>
                <a:gd name="connsiteX29" fmla="*/ 43140 w 5694640"/>
                <a:gd name="connsiteY29" fmla="*/ 1524000 h 5169545"/>
                <a:gd name="connsiteX30" fmla="*/ 81240 w 5694640"/>
                <a:gd name="connsiteY30" fmla="*/ 1562100 h 5169545"/>
                <a:gd name="connsiteX31" fmla="*/ 106640 w 5694640"/>
                <a:gd name="connsiteY31" fmla="*/ 1600200 h 5169545"/>
                <a:gd name="connsiteX32" fmla="*/ 144740 w 5694640"/>
                <a:gd name="connsiteY32" fmla="*/ 1625600 h 5169545"/>
                <a:gd name="connsiteX33" fmla="*/ 259040 w 5694640"/>
                <a:gd name="connsiteY33" fmla="*/ 1689100 h 5169545"/>
                <a:gd name="connsiteX34" fmla="*/ 297140 w 5694640"/>
                <a:gd name="connsiteY34" fmla="*/ 1701800 h 5169545"/>
                <a:gd name="connsiteX35" fmla="*/ 373340 w 5694640"/>
                <a:gd name="connsiteY35" fmla="*/ 1778000 h 5169545"/>
                <a:gd name="connsiteX36" fmla="*/ 474940 w 5694640"/>
                <a:gd name="connsiteY36" fmla="*/ 1816100 h 5169545"/>
                <a:gd name="connsiteX37" fmla="*/ 513040 w 5694640"/>
                <a:gd name="connsiteY37" fmla="*/ 1828800 h 5169545"/>
                <a:gd name="connsiteX38" fmla="*/ 614640 w 5694640"/>
                <a:gd name="connsiteY38" fmla="*/ 1892300 h 5169545"/>
                <a:gd name="connsiteX39" fmla="*/ 728940 w 5694640"/>
                <a:gd name="connsiteY39" fmla="*/ 1917700 h 5169545"/>
                <a:gd name="connsiteX40" fmla="*/ 792440 w 5694640"/>
                <a:gd name="connsiteY40" fmla="*/ 1955800 h 5169545"/>
                <a:gd name="connsiteX41" fmla="*/ 843240 w 5694640"/>
                <a:gd name="connsiteY41" fmla="*/ 1993900 h 5169545"/>
                <a:gd name="connsiteX42" fmla="*/ 932140 w 5694640"/>
                <a:gd name="connsiteY42" fmla="*/ 2032000 h 5169545"/>
                <a:gd name="connsiteX43" fmla="*/ 970240 w 5694640"/>
                <a:gd name="connsiteY43" fmla="*/ 2057400 h 5169545"/>
                <a:gd name="connsiteX44" fmla="*/ 1008340 w 5694640"/>
                <a:gd name="connsiteY44" fmla="*/ 2070100 h 5169545"/>
                <a:gd name="connsiteX45" fmla="*/ 1135340 w 5694640"/>
                <a:gd name="connsiteY45" fmla="*/ 2146300 h 5169545"/>
                <a:gd name="connsiteX46" fmla="*/ 1211540 w 5694640"/>
                <a:gd name="connsiteY46" fmla="*/ 2197100 h 5169545"/>
                <a:gd name="connsiteX47" fmla="*/ 1249640 w 5694640"/>
                <a:gd name="connsiteY47" fmla="*/ 2209800 h 5169545"/>
                <a:gd name="connsiteX48" fmla="*/ 1414740 w 5694640"/>
                <a:gd name="connsiteY48" fmla="*/ 2311400 h 5169545"/>
                <a:gd name="connsiteX49" fmla="*/ 1465540 w 5694640"/>
                <a:gd name="connsiteY49" fmla="*/ 2324100 h 5169545"/>
                <a:gd name="connsiteX50" fmla="*/ 1503640 w 5694640"/>
                <a:gd name="connsiteY50" fmla="*/ 2349500 h 5169545"/>
                <a:gd name="connsiteX51" fmla="*/ 1554440 w 5694640"/>
                <a:gd name="connsiteY51" fmla="*/ 2362200 h 5169545"/>
                <a:gd name="connsiteX52" fmla="*/ 1643340 w 5694640"/>
                <a:gd name="connsiteY52" fmla="*/ 2387600 h 5169545"/>
                <a:gd name="connsiteX53" fmla="*/ 1719540 w 5694640"/>
                <a:gd name="connsiteY53" fmla="*/ 2413000 h 5169545"/>
                <a:gd name="connsiteX54" fmla="*/ 1783040 w 5694640"/>
                <a:gd name="connsiteY54" fmla="*/ 2425700 h 5169545"/>
                <a:gd name="connsiteX55" fmla="*/ 1859240 w 5694640"/>
                <a:gd name="connsiteY55" fmla="*/ 2438400 h 5169545"/>
                <a:gd name="connsiteX56" fmla="*/ 1897340 w 5694640"/>
                <a:gd name="connsiteY56" fmla="*/ 2451100 h 5169545"/>
                <a:gd name="connsiteX57" fmla="*/ 1998940 w 5694640"/>
                <a:gd name="connsiteY57" fmla="*/ 2463800 h 5169545"/>
                <a:gd name="connsiteX58" fmla="*/ 2354540 w 5694640"/>
                <a:gd name="connsiteY58" fmla="*/ 2489200 h 5169545"/>
                <a:gd name="connsiteX59" fmla="*/ 2583140 w 5694640"/>
                <a:gd name="connsiteY59" fmla="*/ 2514600 h 5169545"/>
                <a:gd name="connsiteX60" fmla="*/ 2710140 w 5694640"/>
                <a:gd name="connsiteY60" fmla="*/ 2527300 h 5169545"/>
                <a:gd name="connsiteX61" fmla="*/ 2773640 w 5694640"/>
                <a:gd name="connsiteY61" fmla="*/ 2540000 h 5169545"/>
                <a:gd name="connsiteX62" fmla="*/ 2887940 w 5694640"/>
                <a:gd name="connsiteY62" fmla="*/ 2578100 h 5169545"/>
                <a:gd name="connsiteX63" fmla="*/ 2989540 w 5694640"/>
                <a:gd name="connsiteY63" fmla="*/ 2590800 h 5169545"/>
                <a:gd name="connsiteX64" fmla="*/ 3027640 w 5694640"/>
                <a:gd name="connsiteY64" fmla="*/ 2616200 h 5169545"/>
                <a:gd name="connsiteX65" fmla="*/ 3205440 w 5694640"/>
                <a:gd name="connsiteY65" fmla="*/ 2667000 h 5169545"/>
                <a:gd name="connsiteX66" fmla="*/ 3268940 w 5694640"/>
                <a:gd name="connsiteY66" fmla="*/ 2692400 h 5169545"/>
                <a:gd name="connsiteX67" fmla="*/ 3319740 w 5694640"/>
                <a:gd name="connsiteY67" fmla="*/ 2705100 h 5169545"/>
                <a:gd name="connsiteX68" fmla="*/ 3497540 w 5694640"/>
                <a:gd name="connsiteY68" fmla="*/ 2730500 h 5169545"/>
                <a:gd name="connsiteX69" fmla="*/ 3624540 w 5694640"/>
                <a:gd name="connsiteY69" fmla="*/ 2768600 h 5169545"/>
                <a:gd name="connsiteX70" fmla="*/ 3789640 w 5694640"/>
                <a:gd name="connsiteY70" fmla="*/ 2832100 h 5169545"/>
                <a:gd name="connsiteX71" fmla="*/ 3878540 w 5694640"/>
                <a:gd name="connsiteY71" fmla="*/ 2882900 h 5169545"/>
                <a:gd name="connsiteX72" fmla="*/ 3916640 w 5694640"/>
                <a:gd name="connsiteY72" fmla="*/ 2908300 h 5169545"/>
                <a:gd name="connsiteX73" fmla="*/ 4094440 w 5694640"/>
                <a:gd name="connsiteY73" fmla="*/ 2971800 h 5169545"/>
                <a:gd name="connsiteX74" fmla="*/ 4132540 w 5694640"/>
                <a:gd name="connsiteY74" fmla="*/ 2984500 h 5169545"/>
                <a:gd name="connsiteX75" fmla="*/ 4196040 w 5694640"/>
                <a:gd name="connsiteY75" fmla="*/ 3009900 h 5169545"/>
                <a:gd name="connsiteX76" fmla="*/ 4373840 w 5694640"/>
                <a:gd name="connsiteY76" fmla="*/ 3048000 h 5169545"/>
                <a:gd name="connsiteX77" fmla="*/ 4475440 w 5694640"/>
                <a:gd name="connsiteY77" fmla="*/ 3086100 h 5169545"/>
                <a:gd name="connsiteX78" fmla="*/ 4526240 w 5694640"/>
                <a:gd name="connsiteY78" fmla="*/ 3098800 h 5169545"/>
                <a:gd name="connsiteX79" fmla="*/ 4653240 w 5694640"/>
                <a:gd name="connsiteY79" fmla="*/ 3124200 h 5169545"/>
                <a:gd name="connsiteX80" fmla="*/ 4691340 w 5694640"/>
                <a:gd name="connsiteY80" fmla="*/ 3136900 h 5169545"/>
                <a:gd name="connsiteX81" fmla="*/ 4792940 w 5694640"/>
                <a:gd name="connsiteY81" fmla="*/ 3162300 h 5169545"/>
                <a:gd name="connsiteX82" fmla="*/ 4919940 w 5694640"/>
                <a:gd name="connsiteY82" fmla="*/ 3213100 h 5169545"/>
                <a:gd name="connsiteX83" fmla="*/ 5008840 w 5694640"/>
                <a:gd name="connsiteY83" fmla="*/ 3263900 h 5169545"/>
                <a:gd name="connsiteX84" fmla="*/ 5072340 w 5694640"/>
                <a:gd name="connsiteY84" fmla="*/ 3302000 h 5169545"/>
                <a:gd name="connsiteX85" fmla="*/ 5161240 w 5694640"/>
                <a:gd name="connsiteY85" fmla="*/ 3327400 h 5169545"/>
                <a:gd name="connsiteX86" fmla="*/ 5199340 w 5694640"/>
                <a:gd name="connsiteY86" fmla="*/ 3352800 h 5169545"/>
                <a:gd name="connsiteX87" fmla="*/ 5288240 w 5694640"/>
                <a:gd name="connsiteY87" fmla="*/ 3403600 h 5169545"/>
                <a:gd name="connsiteX88" fmla="*/ 5326340 w 5694640"/>
                <a:gd name="connsiteY88" fmla="*/ 3454400 h 5169545"/>
                <a:gd name="connsiteX89" fmla="*/ 5364440 w 5694640"/>
                <a:gd name="connsiteY89" fmla="*/ 3467100 h 5169545"/>
                <a:gd name="connsiteX90" fmla="*/ 5402540 w 5694640"/>
                <a:gd name="connsiteY90" fmla="*/ 3492500 h 5169545"/>
                <a:gd name="connsiteX91" fmla="*/ 5427940 w 5694640"/>
                <a:gd name="connsiteY91" fmla="*/ 3530600 h 5169545"/>
                <a:gd name="connsiteX92" fmla="*/ 5504140 w 5694640"/>
                <a:gd name="connsiteY92" fmla="*/ 3568700 h 5169545"/>
                <a:gd name="connsiteX93" fmla="*/ 5542240 w 5694640"/>
                <a:gd name="connsiteY93" fmla="*/ 3594100 h 5169545"/>
                <a:gd name="connsiteX94" fmla="*/ 5580340 w 5694640"/>
                <a:gd name="connsiteY94" fmla="*/ 3632200 h 5169545"/>
                <a:gd name="connsiteX95" fmla="*/ 5631140 w 5694640"/>
                <a:gd name="connsiteY95" fmla="*/ 3721100 h 5169545"/>
                <a:gd name="connsiteX96" fmla="*/ 5694640 w 5694640"/>
                <a:gd name="connsiteY96" fmla="*/ 3797300 h 5169545"/>
                <a:gd name="connsiteX97" fmla="*/ 5643840 w 5694640"/>
                <a:gd name="connsiteY97" fmla="*/ 3911600 h 5169545"/>
                <a:gd name="connsiteX98" fmla="*/ 5554940 w 5694640"/>
                <a:gd name="connsiteY98" fmla="*/ 3962400 h 5169545"/>
                <a:gd name="connsiteX99" fmla="*/ 5504140 w 5694640"/>
                <a:gd name="connsiteY99" fmla="*/ 4000500 h 5169545"/>
                <a:gd name="connsiteX100" fmla="*/ 5466040 w 5694640"/>
                <a:gd name="connsiteY100" fmla="*/ 4038600 h 5169545"/>
                <a:gd name="connsiteX101" fmla="*/ 5389840 w 5694640"/>
                <a:gd name="connsiteY101" fmla="*/ 4089400 h 5169545"/>
                <a:gd name="connsiteX102" fmla="*/ 5351740 w 5694640"/>
                <a:gd name="connsiteY102" fmla="*/ 4114800 h 5169545"/>
                <a:gd name="connsiteX103" fmla="*/ 5313640 w 5694640"/>
                <a:gd name="connsiteY103" fmla="*/ 4140200 h 5169545"/>
                <a:gd name="connsiteX104" fmla="*/ 5173940 w 5694640"/>
                <a:gd name="connsiteY104" fmla="*/ 4178300 h 5169545"/>
                <a:gd name="connsiteX105" fmla="*/ 5123140 w 5694640"/>
                <a:gd name="connsiteY105" fmla="*/ 4191000 h 5169545"/>
                <a:gd name="connsiteX106" fmla="*/ 5072340 w 5694640"/>
                <a:gd name="connsiteY106" fmla="*/ 4203700 h 5169545"/>
                <a:gd name="connsiteX107" fmla="*/ 4996140 w 5694640"/>
                <a:gd name="connsiteY107" fmla="*/ 4254500 h 5169545"/>
                <a:gd name="connsiteX108" fmla="*/ 4919940 w 5694640"/>
                <a:gd name="connsiteY108" fmla="*/ 4292600 h 5169545"/>
                <a:gd name="connsiteX109" fmla="*/ 4843740 w 5694640"/>
                <a:gd name="connsiteY109" fmla="*/ 4330700 h 5169545"/>
                <a:gd name="connsiteX110" fmla="*/ 4780240 w 5694640"/>
                <a:gd name="connsiteY110" fmla="*/ 4406900 h 5169545"/>
                <a:gd name="connsiteX111" fmla="*/ 4716740 w 5694640"/>
                <a:gd name="connsiteY111" fmla="*/ 4483100 h 5169545"/>
                <a:gd name="connsiteX112" fmla="*/ 4678640 w 5694640"/>
                <a:gd name="connsiteY112" fmla="*/ 4559300 h 5169545"/>
                <a:gd name="connsiteX113" fmla="*/ 4589740 w 5694640"/>
                <a:gd name="connsiteY113" fmla="*/ 4622800 h 5169545"/>
                <a:gd name="connsiteX114" fmla="*/ 4488140 w 5694640"/>
                <a:gd name="connsiteY114" fmla="*/ 4699000 h 5169545"/>
                <a:gd name="connsiteX115" fmla="*/ 4411940 w 5694640"/>
                <a:gd name="connsiteY115" fmla="*/ 4749800 h 5169545"/>
                <a:gd name="connsiteX116" fmla="*/ 4373840 w 5694640"/>
                <a:gd name="connsiteY116" fmla="*/ 4762500 h 5169545"/>
                <a:gd name="connsiteX117" fmla="*/ 4297640 w 5694640"/>
                <a:gd name="connsiteY117" fmla="*/ 4800600 h 5169545"/>
                <a:gd name="connsiteX118" fmla="*/ 4259540 w 5694640"/>
                <a:gd name="connsiteY118" fmla="*/ 4838700 h 5169545"/>
                <a:gd name="connsiteX119" fmla="*/ 4132540 w 5694640"/>
                <a:gd name="connsiteY119" fmla="*/ 4864100 h 5169545"/>
                <a:gd name="connsiteX120" fmla="*/ 3865840 w 5694640"/>
                <a:gd name="connsiteY120" fmla="*/ 4889500 h 5169545"/>
                <a:gd name="connsiteX121" fmla="*/ 3713440 w 5694640"/>
                <a:gd name="connsiteY121" fmla="*/ 4914900 h 5169545"/>
                <a:gd name="connsiteX122" fmla="*/ 3649940 w 5694640"/>
                <a:gd name="connsiteY122" fmla="*/ 4927600 h 5169545"/>
                <a:gd name="connsiteX123" fmla="*/ 3573740 w 5694640"/>
                <a:gd name="connsiteY123" fmla="*/ 4953000 h 5169545"/>
                <a:gd name="connsiteX124" fmla="*/ 3484840 w 5694640"/>
                <a:gd name="connsiteY124" fmla="*/ 4978400 h 5169545"/>
                <a:gd name="connsiteX125" fmla="*/ 3395940 w 5694640"/>
                <a:gd name="connsiteY125" fmla="*/ 5003800 h 5169545"/>
                <a:gd name="connsiteX126" fmla="*/ 3345140 w 5694640"/>
                <a:gd name="connsiteY126" fmla="*/ 5029200 h 5169545"/>
                <a:gd name="connsiteX127" fmla="*/ 3256240 w 5694640"/>
                <a:gd name="connsiteY127" fmla="*/ 5054600 h 5169545"/>
                <a:gd name="connsiteX128" fmla="*/ 3141940 w 5694640"/>
                <a:gd name="connsiteY128" fmla="*/ 5080000 h 5169545"/>
                <a:gd name="connsiteX129" fmla="*/ 3014940 w 5694640"/>
                <a:gd name="connsiteY129" fmla="*/ 5130800 h 5169545"/>
                <a:gd name="connsiteX130" fmla="*/ 2976840 w 5694640"/>
                <a:gd name="connsiteY130" fmla="*/ 5143500 h 5169545"/>
                <a:gd name="connsiteX131" fmla="*/ 2900640 w 5694640"/>
                <a:gd name="connsiteY131" fmla="*/ 5168900 h 5169545"/>
                <a:gd name="connsiteX0" fmla="*/ 2837140 w 5694640"/>
                <a:gd name="connsiteY0" fmla="*/ 0 h 5169545"/>
                <a:gd name="connsiteX1" fmla="*/ 1643340 w 5694640"/>
                <a:gd name="connsiteY1" fmla="*/ 368300 h 5169545"/>
                <a:gd name="connsiteX2" fmla="*/ 1503640 w 5694640"/>
                <a:gd name="connsiteY2" fmla="*/ 419100 h 5169545"/>
                <a:gd name="connsiteX3" fmla="*/ 1414740 w 5694640"/>
                <a:gd name="connsiteY3" fmla="*/ 444500 h 5169545"/>
                <a:gd name="connsiteX4" fmla="*/ 1376640 w 5694640"/>
                <a:gd name="connsiteY4" fmla="*/ 469900 h 5169545"/>
                <a:gd name="connsiteX5" fmla="*/ 1287740 w 5694640"/>
                <a:gd name="connsiteY5" fmla="*/ 495300 h 5169545"/>
                <a:gd name="connsiteX6" fmla="*/ 1249640 w 5694640"/>
                <a:gd name="connsiteY6" fmla="*/ 520700 h 5169545"/>
                <a:gd name="connsiteX7" fmla="*/ 1122640 w 5694640"/>
                <a:gd name="connsiteY7" fmla="*/ 546100 h 5169545"/>
                <a:gd name="connsiteX8" fmla="*/ 1071840 w 5694640"/>
                <a:gd name="connsiteY8" fmla="*/ 571500 h 5169545"/>
                <a:gd name="connsiteX9" fmla="*/ 1021040 w 5694640"/>
                <a:gd name="connsiteY9" fmla="*/ 584200 h 5169545"/>
                <a:gd name="connsiteX10" fmla="*/ 932140 w 5694640"/>
                <a:gd name="connsiteY10" fmla="*/ 609600 h 5169545"/>
                <a:gd name="connsiteX11" fmla="*/ 843240 w 5694640"/>
                <a:gd name="connsiteY11" fmla="*/ 660400 h 5169545"/>
                <a:gd name="connsiteX12" fmla="*/ 741640 w 5694640"/>
                <a:gd name="connsiteY12" fmla="*/ 711200 h 5169545"/>
                <a:gd name="connsiteX13" fmla="*/ 678140 w 5694640"/>
                <a:gd name="connsiteY13" fmla="*/ 723900 h 5169545"/>
                <a:gd name="connsiteX14" fmla="*/ 627340 w 5694640"/>
                <a:gd name="connsiteY14" fmla="*/ 749300 h 5169545"/>
                <a:gd name="connsiteX15" fmla="*/ 576540 w 5694640"/>
                <a:gd name="connsiteY15" fmla="*/ 762000 h 5169545"/>
                <a:gd name="connsiteX16" fmla="*/ 538440 w 5694640"/>
                <a:gd name="connsiteY16" fmla="*/ 787400 h 5169545"/>
                <a:gd name="connsiteX17" fmla="*/ 474940 w 5694640"/>
                <a:gd name="connsiteY17" fmla="*/ 800100 h 5169545"/>
                <a:gd name="connsiteX18" fmla="*/ 436840 w 5694640"/>
                <a:gd name="connsiteY18" fmla="*/ 812800 h 5169545"/>
                <a:gd name="connsiteX19" fmla="*/ 424140 w 5694640"/>
                <a:gd name="connsiteY19" fmla="*/ 850900 h 5169545"/>
                <a:gd name="connsiteX20" fmla="*/ 347940 w 5694640"/>
                <a:gd name="connsiteY20" fmla="*/ 901700 h 5169545"/>
                <a:gd name="connsiteX21" fmla="*/ 297140 w 5694640"/>
                <a:gd name="connsiteY21" fmla="*/ 939800 h 5169545"/>
                <a:gd name="connsiteX22" fmla="*/ 220940 w 5694640"/>
                <a:gd name="connsiteY22" fmla="*/ 1016000 h 5169545"/>
                <a:gd name="connsiteX23" fmla="*/ 195540 w 5694640"/>
                <a:gd name="connsiteY23" fmla="*/ 1054100 h 5169545"/>
                <a:gd name="connsiteX24" fmla="*/ 119340 w 5694640"/>
                <a:gd name="connsiteY24" fmla="*/ 1092200 h 5169545"/>
                <a:gd name="connsiteX25" fmla="*/ 81240 w 5694640"/>
                <a:gd name="connsiteY25" fmla="*/ 1117600 h 5169545"/>
                <a:gd name="connsiteX26" fmla="*/ 30440 w 5694640"/>
                <a:gd name="connsiteY26" fmla="*/ 1193800 h 5169545"/>
                <a:gd name="connsiteX27" fmla="*/ 5040 w 5694640"/>
                <a:gd name="connsiteY27" fmla="*/ 1231900 h 5169545"/>
                <a:gd name="connsiteX28" fmla="*/ 43140 w 5694640"/>
                <a:gd name="connsiteY28" fmla="*/ 1524000 h 5169545"/>
                <a:gd name="connsiteX29" fmla="*/ 81240 w 5694640"/>
                <a:gd name="connsiteY29" fmla="*/ 1562100 h 5169545"/>
                <a:gd name="connsiteX30" fmla="*/ 106640 w 5694640"/>
                <a:gd name="connsiteY30" fmla="*/ 1600200 h 5169545"/>
                <a:gd name="connsiteX31" fmla="*/ 144740 w 5694640"/>
                <a:gd name="connsiteY31" fmla="*/ 1625600 h 5169545"/>
                <a:gd name="connsiteX32" fmla="*/ 259040 w 5694640"/>
                <a:gd name="connsiteY32" fmla="*/ 1689100 h 5169545"/>
                <a:gd name="connsiteX33" fmla="*/ 297140 w 5694640"/>
                <a:gd name="connsiteY33" fmla="*/ 1701800 h 5169545"/>
                <a:gd name="connsiteX34" fmla="*/ 373340 w 5694640"/>
                <a:gd name="connsiteY34" fmla="*/ 1778000 h 5169545"/>
                <a:gd name="connsiteX35" fmla="*/ 474940 w 5694640"/>
                <a:gd name="connsiteY35" fmla="*/ 1816100 h 5169545"/>
                <a:gd name="connsiteX36" fmla="*/ 513040 w 5694640"/>
                <a:gd name="connsiteY36" fmla="*/ 1828800 h 5169545"/>
                <a:gd name="connsiteX37" fmla="*/ 614640 w 5694640"/>
                <a:gd name="connsiteY37" fmla="*/ 1892300 h 5169545"/>
                <a:gd name="connsiteX38" fmla="*/ 728940 w 5694640"/>
                <a:gd name="connsiteY38" fmla="*/ 1917700 h 5169545"/>
                <a:gd name="connsiteX39" fmla="*/ 792440 w 5694640"/>
                <a:gd name="connsiteY39" fmla="*/ 1955800 h 5169545"/>
                <a:gd name="connsiteX40" fmla="*/ 843240 w 5694640"/>
                <a:gd name="connsiteY40" fmla="*/ 1993900 h 5169545"/>
                <a:gd name="connsiteX41" fmla="*/ 932140 w 5694640"/>
                <a:gd name="connsiteY41" fmla="*/ 2032000 h 5169545"/>
                <a:gd name="connsiteX42" fmla="*/ 970240 w 5694640"/>
                <a:gd name="connsiteY42" fmla="*/ 2057400 h 5169545"/>
                <a:gd name="connsiteX43" fmla="*/ 1008340 w 5694640"/>
                <a:gd name="connsiteY43" fmla="*/ 2070100 h 5169545"/>
                <a:gd name="connsiteX44" fmla="*/ 1135340 w 5694640"/>
                <a:gd name="connsiteY44" fmla="*/ 2146300 h 5169545"/>
                <a:gd name="connsiteX45" fmla="*/ 1211540 w 5694640"/>
                <a:gd name="connsiteY45" fmla="*/ 2197100 h 5169545"/>
                <a:gd name="connsiteX46" fmla="*/ 1249640 w 5694640"/>
                <a:gd name="connsiteY46" fmla="*/ 2209800 h 5169545"/>
                <a:gd name="connsiteX47" fmla="*/ 1414740 w 5694640"/>
                <a:gd name="connsiteY47" fmla="*/ 2311400 h 5169545"/>
                <a:gd name="connsiteX48" fmla="*/ 1465540 w 5694640"/>
                <a:gd name="connsiteY48" fmla="*/ 2324100 h 5169545"/>
                <a:gd name="connsiteX49" fmla="*/ 1503640 w 5694640"/>
                <a:gd name="connsiteY49" fmla="*/ 2349500 h 5169545"/>
                <a:gd name="connsiteX50" fmla="*/ 1554440 w 5694640"/>
                <a:gd name="connsiteY50" fmla="*/ 2362200 h 5169545"/>
                <a:gd name="connsiteX51" fmla="*/ 1643340 w 5694640"/>
                <a:gd name="connsiteY51" fmla="*/ 2387600 h 5169545"/>
                <a:gd name="connsiteX52" fmla="*/ 1719540 w 5694640"/>
                <a:gd name="connsiteY52" fmla="*/ 2413000 h 5169545"/>
                <a:gd name="connsiteX53" fmla="*/ 1783040 w 5694640"/>
                <a:gd name="connsiteY53" fmla="*/ 2425700 h 5169545"/>
                <a:gd name="connsiteX54" fmla="*/ 1859240 w 5694640"/>
                <a:gd name="connsiteY54" fmla="*/ 2438400 h 5169545"/>
                <a:gd name="connsiteX55" fmla="*/ 1897340 w 5694640"/>
                <a:gd name="connsiteY55" fmla="*/ 2451100 h 5169545"/>
                <a:gd name="connsiteX56" fmla="*/ 1998940 w 5694640"/>
                <a:gd name="connsiteY56" fmla="*/ 2463800 h 5169545"/>
                <a:gd name="connsiteX57" fmla="*/ 2354540 w 5694640"/>
                <a:gd name="connsiteY57" fmla="*/ 2489200 h 5169545"/>
                <a:gd name="connsiteX58" fmla="*/ 2583140 w 5694640"/>
                <a:gd name="connsiteY58" fmla="*/ 2514600 h 5169545"/>
                <a:gd name="connsiteX59" fmla="*/ 2710140 w 5694640"/>
                <a:gd name="connsiteY59" fmla="*/ 2527300 h 5169545"/>
                <a:gd name="connsiteX60" fmla="*/ 2773640 w 5694640"/>
                <a:gd name="connsiteY60" fmla="*/ 2540000 h 5169545"/>
                <a:gd name="connsiteX61" fmla="*/ 2887940 w 5694640"/>
                <a:gd name="connsiteY61" fmla="*/ 2578100 h 5169545"/>
                <a:gd name="connsiteX62" fmla="*/ 2989540 w 5694640"/>
                <a:gd name="connsiteY62" fmla="*/ 2590800 h 5169545"/>
                <a:gd name="connsiteX63" fmla="*/ 3027640 w 5694640"/>
                <a:gd name="connsiteY63" fmla="*/ 2616200 h 5169545"/>
                <a:gd name="connsiteX64" fmla="*/ 3205440 w 5694640"/>
                <a:gd name="connsiteY64" fmla="*/ 2667000 h 5169545"/>
                <a:gd name="connsiteX65" fmla="*/ 3268940 w 5694640"/>
                <a:gd name="connsiteY65" fmla="*/ 2692400 h 5169545"/>
                <a:gd name="connsiteX66" fmla="*/ 3319740 w 5694640"/>
                <a:gd name="connsiteY66" fmla="*/ 2705100 h 5169545"/>
                <a:gd name="connsiteX67" fmla="*/ 3497540 w 5694640"/>
                <a:gd name="connsiteY67" fmla="*/ 2730500 h 5169545"/>
                <a:gd name="connsiteX68" fmla="*/ 3624540 w 5694640"/>
                <a:gd name="connsiteY68" fmla="*/ 2768600 h 5169545"/>
                <a:gd name="connsiteX69" fmla="*/ 3789640 w 5694640"/>
                <a:gd name="connsiteY69" fmla="*/ 2832100 h 5169545"/>
                <a:gd name="connsiteX70" fmla="*/ 3878540 w 5694640"/>
                <a:gd name="connsiteY70" fmla="*/ 2882900 h 5169545"/>
                <a:gd name="connsiteX71" fmla="*/ 3916640 w 5694640"/>
                <a:gd name="connsiteY71" fmla="*/ 2908300 h 5169545"/>
                <a:gd name="connsiteX72" fmla="*/ 4094440 w 5694640"/>
                <a:gd name="connsiteY72" fmla="*/ 2971800 h 5169545"/>
                <a:gd name="connsiteX73" fmla="*/ 4132540 w 5694640"/>
                <a:gd name="connsiteY73" fmla="*/ 2984500 h 5169545"/>
                <a:gd name="connsiteX74" fmla="*/ 4196040 w 5694640"/>
                <a:gd name="connsiteY74" fmla="*/ 3009900 h 5169545"/>
                <a:gd name="connsiteX75" fmla="*/ 4373840 w 5694640"/>
                <a:gd name="connsiteY75" fmla="*/ 3048000 h 5169545"/>
                <a:gd name="connsiteX76" fmla="*/ 4475440 w 5694640"/>
                <a:gd name="connsiteY76" fmla="*/ 3086100 h 5169545"/>
                <a:gd name="connsiteX77" fmla="*/ 4526240 w 5694640"/>
                <a:gd name="connsiteY77" fmla="*/ 3098800 h 5169545"/>
                <a:gd name="connsiteX78" fmla="*/ 4653240 w 5694640"/>
                <a:gd name="connsiteY78" fmla="*/ 3124200 h 5169545"/>
                <a:gd name="connsiteX79" fmla="*/ 4691340 w 5694640"/>
                <a:gd name="connsiteY79" fmla="*/ 3136900 h 5169545"/>
                <a:gd name="connsiteX80" fmla="*/ 4792940 w 5694640"/>
                <a:gd name="connsiteY80" fmla="*/ 3162300 h 5169545"/>
                <a:gd name="connsiteX81" fmla="*/ 4919940 w 5694640"/>
                <a:gd name="connsiteY81" fmla="*/ 3213100 h 5169545"/>
                <a:gd name="connsiteX82" fmla="*/ 5008840 w 5694640"/>
                <a:gd name="connsiteY82" fmla="*/ 3263900 h 5169545"/>
                <a:gd name="connsiteX83" fmla="*/ 5072340 w 5694640"/>
                <a:gd name="connsiteY83" fmla="*/ 3302000 h 5169545"/>
                <a:gd name="connsiteX84" fmla="*/ 5161240 w 5694640"/>
                <a:gd name="connsiteY84" fmla="*/ 3327400 h 5169545"/>
                <a:gd name="connsiteX85" fmla="*/ 5199340 w 5694640"/>
                <a:gd name="connsiteY85" fmla="*/ 3352800 h 5169545"/>
                <a:gd name="connsiteX86" fmla="*/ 5288240 w 5694640"/>
                <a:gd name="connsiteY86" fmla="*/ 3403600 h 5169545"/>
                <a:gd name="connsiteX87" fmla="*/ 5326340 w 5694640"/>
                <a:gd name="connsiteY87" fmla="*/ 3454400 h 5169545"/>
                <a:gd name="connsiteX88" fmla="*/ 5364440 w 5694640"/>
                <a:gd name="connsiteY88" fmla="*/ 3467100 h 5169545"/>
                <a:gd name="connsiteX89" fmla="*/ 5402540 w 5694640"/>
                <a:gd name="connsiteY89" fmla="*/ 3492500 h 5169545"/>
                <a:gd name="connsiteX90" fmla="*/ 5427940 w 5694640"/>
                <a:gd name="connsiteY90" fmla="*/ 3530600 h 5169545"/>
                <a:gd name="connsiteX91" fmla="*/ 5504140 w 5694640"/>
                <a:gd name="connsiteY91" fmla="*/ 3568700 h 5169545"/>
                <a:gd name="connsiteX92" fmla="*/ 5542240 w 5694640"/>
                <a:gd name="connsiteY92" fmla="*/ 3594100 h 5169545"/>
                <a:gd name="connsiteX93" fmla="*/ 5580340 w 5694640"/>
                <a:gd name="connsiteY93" fmla="*/ 3632200 h 5169545"/>
                <a:gd name="connsiteX94" fmla="*/ 5631140 w 5694640"/>
                <a:gd name="connsiteY94" fmla="*/ 3721100 h 5169545"/>
                <a:gd name="connsiteX95" fmla="*/ 5694640 w 5694640"/>
                <a:gd name="connsiteY95" fmla="*/ 3797300 h 5169545"/>
                <a:gd name="connsiteX96" fmla="*/ 5643840 w 5694640"/>
                <a:gd name="connsiteY96" fmla="*/ 3911600 h 5169545"/>
                <a:gd name="connsiteX97" fmla="*/ 5554940 w 5694640"/>
                <a:gd name="connsiteY97" fmla="*/ 3962400 h 5169545"/>
                <a:gd name="connsiteX98" fmla="*/ 5504140 w 5694640"/>
                <a:gd name="connsiteY98" fmla="*/ 4000500 h 5169545"/>
                <a:gd name="connsiteX99" fmla="*/ 5466040 w 5694640"/>
                <a:gd name="connsiteY99" fmla="*/ 4038600 h 5169545"/>
                <a:gd name="connsiteX100" fmla="*/ 5389840 w 5694640"/>
                <a:gd name="connsiteY100" fmla="*/ 4089400 h 5169545"/>
                <a:gd name="connsiteX101" fmla="*/ 5351740 w 5694640"/>
                <a:gd name="connsiteY101" fmla="*/ 4114800 h 5169545"/>
                <a:gd name="connsiteX102" fmla="*/ 5313640 w 5694640"/>
                <a:gd name="connsiteY102" fmla="*/ 4140200 h 5169545"/>
                <a:gd name="connsiteX103" fmla="*/ 5173940 w 5694640"/>
                <a:gd name="connsiteY103" fmla="*/ 4178300 h 5169545"/>
                <a:gd name="connsiteX104" fmla="*/ 5123140 w 5694640"/>
                <a:gd name="connsiteY104" fmla="*/ 4191000 h 5169545"/>
                <a:gd name="connsiteX105" fmla="*/ 5072340 w 5694640"/>
                <a:gd name="connsiteY105" fmla="*/ 4203700 h 5169545"/>
                <a:gd name="connsiteX106" fmla="*/ 4996140 w 5694640"/>
                <a:gd name="connsiteY106" fmla="*/ 4254500 h 5169545"/>
                <a:gd name="connsiteX107" fmla="*/ 4919940 w 5694640"/>
                <a:gd name="connsiteY107" fmla="*/ 4292600 h 5169545"/>
                <a:gd name="connsiteX108" fmla="*/ 4843740 w 5694640"/>
                <a:gd name="connsiteY108" fmla="*/ 4330700 h 5169545"/>
                <a:gd name="connsiteX109" fmla="*/ 4780240 w 5694640"/>
                <a:gd name="connsiteY109" fmla="*/ 4406900 h 5169545"/>
                <a:gd name="connsiteX110" fmla="*/ 4716740 w 5694640"/>
                <a:gd name="connsiteY110" fmla="*/ 4483100 h 5169545"/>
                <a:gd name="connsiteX111" fmla="*/ 4678640 w 5694640"/>
                <a:gd name="connsiteY111" fmla="*/ 4559300 h 5169545"/>
                <a:gd name="connsiteX112" fmla="*/ 4589740 w 5694640"/>
                <a:gd name="connsiteY112" fmla="*/ 4622800 h 5169545"/>
                <a:gd name="connsiteX113" fmla="*/ 4488140 w 5694640"/>
                <a:gd name="connsiteY113" fmla="*/ 4699000 h 5169545"/>
                <a:gd name="connsiteX114" fmla="*/ 4411940 w 5694640"/>
                <a:gd name="connsiteY114" fmla="*/ 4749800 h 5169545"/>
                <a:gd name="connsiteX115" fmla="*/ 4373840 w 5694640"/>
                <a:gd name="connsiteY115" fmla="*/ 4762500 h 5169545"/>
                <a:gd name="connsiteX116" fmla="*/ 4297640 w 5694640"/>
                <a:gd name="connsiteY116" fmla="*/ 4800600 h 5169545"/>
                <a:gd name="connsiteX117" fmla="*/ 4259540 w 5694640"/>
                <a:gd name="connsiteY117" fmla="*/ 4838700 h 5169545"/>
                <a:gd name="connsiteX118" fmla="*/ 4132540 w 5694640"/>
                <a:gd name="connsiteY118" fmla="*/ 4864100 h 5169545"/>
                <a:gd name="connsiteX119" fmla="*/ 3865840 w 5694640"/>
                <a:gd name="connsiteY119" fmla="*/ 4889500 h 5169545"/>
                <a:gd name="connsiteX120" fmla="*/ 3713440 w 5694640"/>
                <a:gd name="connsiteY120" fmla="*/ 4914900 h 5169545"/>
                <a:gd name="connsiteX121" fmla="*/ 3649940 w 5694640"/>
                <a:gd name="connsiteY121" fmla="*/ 4927600 h 5169545"/>
                <a:gd name="connsiteX122" fmla="*/ 3573740 w 5694640"/>
                <a:gd name="connsiteY122" fmla="*/ 4953000 h 5169545"/>
                <a:gd name="connsiteX123" fmla="*/ 3484840 w 5694640"/>
                <a:gd name="connsiteY123" fmla="*/ 4978400 h 5169545"/>
                <a:gd name="connsiteX124" fmla="*/ 3395940 w 5694640"/>
                <a:gd name="connsiteY124" fmla="*/ 5003800 h 5169545"/>
                <a:gd name="connsiteX125" fmla="*/ 3345140 w 5694640"/>
                <a:gd name="connsiteY125" fmla="*/ 5029200 h 5169545"/>
                <a:gd name="connsiteX126" fmla="*/ 3256240 w 5694640"/>
                <a:gd name="connsiteY126" fmla="*/ 5054600 h 5169545"/>
                <a:gd name="connsiteX127" fmla="*/ 3141940 w 5694640"/>
                <a:gd name="connsiteY127" fmla="*/ 5080000 h 5169545"/>
                <a:gd name="connsiteX128" fmla="*/ 3014940 w 5694640"/>
                <a:gd name="connsiteY128" fmla="*/ 5130800 h 5169545"/>
                <a:gd name="connsiteX129" fmla="*/ 2976840 w 5694640"/>
                <a:gd name="connsiteY129" fmla="*/ 5143500 h 5169545"/>
                <a:gd name="connsiteX130" fmla="*/ 2900640 w 5694640"/>
                <a:gd name="connsiteY130" fmla="*/ 5168900 h 5169545"/>
                <a:gd name="connsiteX0" fmla="*/ 2837140 w 5694640"/>
                <a:gd name="connsiteY0" fmla="*/ 0 h 5169545"/>
                <a:gd name="connsiteX1" fmla="*/ 1503640 w 5694640"/>
                <a:gd name="connsiteY1" fmla="*/ 419100 h 5169545"/>
                <a:gd name="connsiteX2" fmla="*/ 1414740 w 5694640"/>
                <a:gd name="connsiteY2" fmla="*/ 444500 h 5169545"/>
                <a:gd name="connsiteX3" fmla="*/ 1376640 w 5694640"/>
                <a:gd name="connsiteY3" fmla="*/ 469900 h 5169545"/>
                <a:gd name="connsiteX4" fmla="*/ 1287740 w 5694640"/>
                <a:gd name="connsiteY4" fmla="*/ 495300 h 5169545"/>
                <a:gd name="connsiteX5" fmla="*/ 1249640 w 5694640"/>
                <a:gd name="connsiteY5" fmla="*/ 520700 h 5169545"/>
                <a:gd name="connsiteX6" fmla="*/ 1122640 w 5694640"/>
                <a:gd name="connsiteY6" fmla="*/ 546100 h 5169545"/>
                <a:gd name="connsiteX7" fmla="*/ 1071840 w 5694640"/>
                <a:gd name="connsiteY7" fmla="*/ 571500 h 5169545"/>
                <a:gd name="connsiteX8" fmla="*/ 1021040 w 5694640"/>
                <a:gd name="connsiteY8" fmla="*/ 584200 h 5169545"/>
                <a:gd name="connsiteX9" fmla="*/ 932140 w 5694640"/>
                <a:gd name="connsiteY9" fmla="*/ 609600 h 5169545"/>
                <a:gd name="connsiteX10" fmla="*/ 843240 w 5694640"/>
                <a:gd name="connsiteY10" fmla="*/ 660400 h 5169545"/>
                <a:gd name="connsiteX11" fmla="*/ 741640 w 5694640"/>
                <a:gd name="connsiteY11" fmla="*/ 711200 h 5169545"/>
                <a:gd name="connsiteX12" fmla="*/ 678140 w 5694640"/>
                <a:gd name="connsiteY12" fmla="*/ 723900 h 5169545"/>
                <a:gd name="connsiteX13" fmla="*/ 627340 w 5694640"/>
                <a:gd name="connsiteY13" fmla="*/ 749300 h 5169545"/>
                <a:gd name="connsiteX14" fmla="*/ 576540 w 5694640"/>
                <a:gd name="connsiteY14" fmla="*/ 762000 h 5169545"/>
                <a:gd name="connsiteX15" fmla="*/ 538440 w 5694640"/>
                <a:gd name="connsiteY15" fmla="*/ 787400 h 5169545"/>
                <a:gd name="connsiteX16" fmla="*/ 474940 w 5694640"/>
                <a:gd name="connsiteY16" fmla="*/ 800100 h 5169545"/>
                <a:gd name="connsiteX17" fmla="*/ 436840 w 5694640"/>
                <a:gd name="connsiteY17" fmla="*/ 812800 h 5169545"/>
                <a:gd name="connsiteX18" fmla="*/ 424140 w 5694640"/>
                <a:gd name="connsiteY18" fmla="*/ 850900 h 5169545"/>
                <a:gd name="connsiteX19" fmla="*/ 347940 w 5694640"/>
                <a:gd name="connsiteY19" fmla="*/ 901700 h 5169545"/>
                <a:gd name="connsiteX20" fmla="*/ 297140 w 5694640"/>
                <a:gd name="connsiteY20" fmla="*/ 939800 h 5169545"/>
                <a:gd name="connsiteX21" fmla="*/ 220940 w 5694640"/>
                <a:gd name="connsiteY21" fmla="*/ 1016000 h 5169545"/>
                <a:gd name="connsiteX22" fmla="*/ 195540 w 5694640"/>
                <a:gd name="connsiteY22" fmla="*/ 1054100 h 5169545"/>
                <a:gd name="connsiteX23" fmla="*/ 119340 w 5694640"/>
                <a:gd name="connsiteY23" fmla="*/ 1092200 h 5169545"/>
                <a:gd name="connsiteX24" fmla="*/ 81240 w 5694640"/>
                <a:gd name="connsiteY24" fmla="*/ 1117600 h 5169545"/>
                <a:gd name="connsiteX25" fmla="*/ 30440 w 5694640"/>
                <a:gd name="connsiteY25" fmla="*/ 1193800 h 5169545"/>
                <a:gd name="connsiteX26" fmla="*/ 5040 w 5694640"/>
                <a:gd name="connsiteY26" fmla="*/ 1231900 h 5169545"/>
                <a:gd name="connsiteX27" fmla="*/ 43140 w 5694640"/>
                <a:gd name="connsiteY27" fmla="*/ 1524000 h 5169545"/>
                <a:gd name="connsiteX28" fmla="*/ 81240 w 5694640"/>
                <a:gd name="connsiteY28" fmla="*/ 1562100 h 5169545"/>
                <a:gd name="connsiteX29" fmla="*/ 106640 w 5694640"/>
                <a:gd name="connsiteY29" fmla="*/ 1600200 h 5169545"/>
                <a:gd name="connsiteX30" fmla="*/ 144740 w 5694640"/>
                <a:gd name="connsiteY30" fmla="*/ 1625600 h 5169545"/>
                <a:gd name="connsiteX31" fmla="*/ 259040 w 5694640"/>
                <a:gd name="connsiteY31" fmla="*/ 1689100 h 5169545"/>
                <a:gd name="connsiteX32" fmla="*/ 297140 w 5694640"/>
                <a:gd name="connsiteY32" fmla="*/ 1701800 h 5169545"/>
                <a:gd name="connsiteX33" fmla="*/ 373340 w 5694640"/>
                <a:gd name="connsiteY33" fmla="*/ 1778000 h 5169545"/>
                <a:gd name="connsiteX34" fmla="*/ 474940 w 5694640"/>
                <a:gd name="connsiteY34" fmla="*/ 1816100 h 5169545"/>
                <a:gd name="connsiteX35" fmla="*/ 513040 w 5694640"/>
                <a:gd name="connsiteY35" fmla="*/ 1828800 h 5169545"/>
                <a:gd name="connsiteX36" fmla="*/ 614640 w 5694640"/>
                <a:gd name="connsiteY36" fmla="*/ 1892300 h 5169545"/>
                <a:gd name="connsiteX37" fmla="*/ 728940 w 5694640"/>
                <a:gd name="connsiteY37" fmla="*/ 1917700 h 5169545"/>
                <a:gd name="connsiteX38" fmla="*/ 792440 w 5694640"/>
                <a:gd name="connsiteY38" fmla="*/ 1955800 h 5169545"/>
                <a:gd name="connsiteX39" fmla="*/ 843240 w 5694640"/>
                <a:gd name="connsiteY39" fmla="*/ 1993900 h 5169545"/>
                <a:gd name="connsiteX40" fmla="*/ 932140 w 5694640"/>
                <a:gd name="connsiteY40" fmla="*/ 2032000 h 5169545"/>
                <a:gd name="connsiteX41" fmla="*/ 970240 w 5694640"/>
                <a:gd name="connsiteY41" fmla="*/ 2057400 h 5169545"/>
                <a:gd name="connsiteX42" fmla="*/ 1008340 w 5694640"/>
                <a:gd name="connsiteY42" fmla="*/ 2070100 h 5169545"/>
                <a:gd name="connsiteX43" fmla="*/ 1135340 w 5694640"/>
                <a:gd name="connsiteY43" fmla="*/ 2146300 h 5169545"/>
                <a:gd name="connsiteX44" fmla="*/ 1211540 w 5694640"/>
                <a:gd name="connsiteY44" fmla="*/ 2197100 h 5169545"/>
                <a:gd name="connsiteX45" fmla="*/ 1249640 w 5694640"/>
                <a:gd name="connsiteY45" fmla="*/ 2209800 h 5169545"/>
                <a:gd name="connsiteX46" fmla="*/ 1414740 w 5694640"/>
                <a:gd name="connsiteY46" fmla="*/ 2311400 h 5169545"/>
                <a:gd name="connsiteX47" fmla="*/ 1465540 w 5694640"/>
                <a:gd name="connsiteY47" fmla="*/ 2324100 h 5169545"/>
                <a:gd name="connsiteX48" fmla="*/ 1503640 w 5694640"/>
                <a:gd name="connsiteY48" fmla="*/ 2349500 h 5169545"/>
                <a:gd name="connsiteX49" fmla="*/ 1554440 w 5694640"/>
                <a:gd name="connsiteY49" fmla="*/ 2362200 h 5169545"/>
                <a:gd name="connsiteX50" fmla="*/ 1643340 w 5694640"/>
                <a:gd name="connsiteY50" fmla="*/ 2387600 h 5169545"/>
                <a:gd name="connsiteX51" fmla="*/ 1719540 w 5694640"/>
                <a:gd name="connsiteY51" fmla="*/ 2413000 h 5169545"/>
                <a:gd name="connsiteX52" fmla="*/ 1783040 w 5694640"/>
                <a:gd name="connsiteY52" fmla="*/ 2425700 h 5169545"/>
                <a:gd name="connsiteX53" fmla="*/ 1859240 w 5694640"/>
                <a:gd name="connsiteY53" fmla="*/ 2438400 h 5169545"/>
                <a:gd name="connsiteX54" fmla="*/ 1897340 w 5694640"/>
                <a:gd name="connsiteY54" fmla="*/ 2451100 h 5169545"/>
                <a:gd name="connsiteX55" fmla="*/ 1998940 w 5694640"/>
                <a:gd name="connsiteY55" fmla="*/ 2463800 h 5169545"/>
                <a:gd name="connsiteX56" fmla="*/ 2354540 w 5694640"/>
                <a:gd name="connsiteY56" fmla="*/ 2489200 h 5169545"/>
                <a:gd name="connsiteX57" fmla="*/ 2583140 w 5694640"/>
                <a:gd name="connsiteY57" fmla="*/ 2514600 h 5169545"/>
                <a:gd name="connsiteX58" fmla="*/ 2710140 w 5694640"/>
                <a:gd name="connsiteY58" fmla="*/ 2527300 h 5169545"/>
                <a:gd name="connsiteX59" fmla="*/ 2773640 w 5694640"/>
                <a:gd name="connsiteY59" fmla="*/ 2540000 h 5169545"/>
                <a:gd name="connsiteX60" fmla="*/ 2887940 w 5694640"/>
                <a:gd name="connsiteY60" fmla="*/ 2578100 h 5169545"/>
                <a:gd name="connsiteX61" fmla="*/ 2989540 w 5694640"/>
                <a:gd name="connsiteY61" fmla="*/ 2590800 h 5169545"/>
                <a:gd name="connsiteX62" fmla="*/ 3027640 w 5694640"/>
                <a:gd name="connsiteY62" fmla="*/ 2616200 h 5169545"/>
                <a:gd name="connsiteX63" fmla="*/ 3205440 w 5694640"/>
                <a:gd name="connsiteY63" fmla="*/ 2667000 h 5169545"/>
                <a:gd name="connsiteX64" fmla="*/ 3268940 w 5694640"/>
                <a:gd name="connsiteY64" fmla="*/ 2692400 h 5169545"/>
                <a:gd name="connsiteX65" fmla="*/ 3319740 w 5694640"/>
                <a:gd name="connsiteY65" fmla="*/ 2705100 h 5169545"/>
                <a:gd name="connsiteX66" fmla="*/ 3497540 w 5694640"/>
                <a:gd name="connsiteY66" fmla="*/ 2730500 h 5169545"/>
                <a:gd name="connsiteX67" fmla="*/ 3624540 w 5694640"/>
                <a:gd name="connsiteY67" fmla="*/ 2768600 h 5169545"/>
                <a:gd name="connsiteX68" fmla="*/ 3789640 w 5694640"/>
                <a:gd name="connsiteY68" fmla="*/ 2832100 h 5169545"/>
                <a:gd name="connsiteX69" fmla="*/ 3878540 w 5694640"/>
                <a:gd name="connsiteY69" fmla="*/ 2882900 h 5169545"/>
                <a:gd name="connsiteX70" fmla="*/ 3916640 w 5694640"/>
                <a:gd name="connsiteY70" fmla="*/ 2908300 h 5169545"/>
                <a:gd name="connsiteX71" fmla="*/ 4094440 w 5694640"/>
                <a:gd name="connsiteY71" fmla="*/ 2971800 h 5169545"/>
                <a:gd name="connsiteX72" fmla="*/ 4132540 w 5694640"/>
                <a:gd name="connsiteY72" fmla="*/ 2984500 h 5169545"/>
                <a:gd name="connsiteX73" fmla="*/ 4196040 w 5694640"/>
                <a:gd name="connsiteY73" fmla="*/ 3009900 h 5169545"/>
                <a:gd name="connsiteX74" fmla="*/ 4373840 w 5694640"/>
                <a:gd name="connsiteY74" fmla="*/ 3048000 h 5169545"/>
                <a:gd name="connsiteX75" fmla="*/ 4475440 w 5694640"/>
                <a:gd name="connsiteY75" fmla="*/ 3086100 h 5169545"/>
                <a:gd name="connsiteX76" fmla="*/ 4526240 w 5694640"/>
                <a:gd name="connsiteY76" fmla="*/ 3098800 h 5169545"/>
                <a:gd name="connsiteX77" fmla="*/ 4653240 w 5694640"/>
                <a:gd name="connsiteY77" fmla="*/ 3124200 h 5169545"/>
                <a:gd name="connsiteX78" fmla="*/ 4691340 w 5694640"/>
                <a:gd name="connsiteY78" fmla="*/ 3136900 h 5169545"/>
                <a:gd name="connsiteX79" fmla="*/ 4792940 w 5694640"/>
                <a:gd name="connsiteY79" fmla="*/ 3162300 h 5169545"/>
                <a:gd name="connsiteX80" fmla="*/ 4919940 w 5694640"/>
                <a:gd name="connsiteY80" fmla="*/ 3213100 h 5169545"/>
                <a:gd name="connsiteX81" fmla="*/ 5008840 w 5694640"/>
                <a:gd name="connsiteY81" fmla="*/ 3263900 h 5169545"/>
                <a:gd name="connsiteX82" fmla="*/ 5072340 w 5694640"/>
                <a:gd name="connsiteY82" fmla="*/ 3302000 h 5169545"/>
                <a:gd name="connsiteX83" fmla="*/ 5161240 w 5694640"/>
                <a:gd name="connsiteY83" fmla="*/ 3327400 h 5169545"/>
                <a:gd name="connsiteX84" fmla="*/ 5199340 w 5694640"/>
                <a:gd name="connsiteY84" fmla="*/ 3352800 h 5169545"/>
                <a:gd name="connsiteX85" fmla="*/ 5288240 w 5694640"/>
                <a:gd name="connsiteY85" fmla="*/ 3403600 h 5169545"/>
                <a:gd name="connsiteX86" fmla="*/ 5326340 w 5694640"/>
                <a:gd name="connsiteY86" fmla="*/ 3454400 h 5169545"/>
                <a:gd name="connsiteX87" fmla="*/ 5364440 w 5694640"/>
                <a:gd name="connsiteY87" fmla="*/ 3467100 h 5169545"/>
                <a:gd name="connsiteX88" fmla="*/ 5402540 w 5694640"/>
                <a:gd name="connsiteY88" fmla="*/ 3492500 h 5169545"/>
                <a:gd name="connsiteX89" fmla="*/ 5427940 w 5694640"/>
                <a:gd name="connsiteY89" fmla="*/ 3530600 h 5169545"/>
                <a:gd name="connsiteX90" fmla="*/ 5504140 w 5694640"/>
                <a:gd name="connsiteY90" fmla="*/ 3568700 h 5169545"/>
                <a:gd name="connsiteX91" fmla="*/ 5542240 w 5694640"/>
                <a:gd name="connsiteY91" fmla="*/ 3594100 h 5169545"/>
                <a:gd name="connsiteX92" fmla="*/ 5580340 w 5694640"/>
                <a:gd name="connsiteY92" fmla="*/ 3632200 h 5169545"/>
                <a:gd name="connsiteX93" fmla="*/ 5631140 w 5694640"/>
                <a:gd name="connsiteY93" fmla="*/ 3721100 h 5169545"/>
                <a:gd name="connsiteX94" fmla="*/ 5694640 w 5694640"/>
                <a:gd name="connsiteY94" fmla="*/ 3797300 h 5169545"/>
                <a:gd name="connsiteX95" fmla="*/ 5643840 w 5694640"/>
                <a:gd name="connsiteY95" fmla="*/ 3911600 h 5169545"/>
                <a:gd name="connsiteX96" fmla="*/ 5554940 w 5694640"/>
                <a:gd name="connsiteY96" fmla="*/ 3962400 h 5169545"/>
                <a:gd name="connsiteX97" fmla="*/ 5504140 w 5694640"/>
                <a:gd name="connsiteY97" fmla="*/ 4000500 h 5169545"/>
                <a:gd name="connsiteX98" fmla="*/ 5466040 w 5694640"/>
                <a:gd name="connsiteY98" fmla="*/ 4038600 h 5169545"/>
                <a:gd name="connsiteX99" fmla="*/ 5389840 w 5694640"/>
                <a:gd name="connsiteY99" fmla="*/ 4089400 h 5169545"/>
                <a:gd name="connsiteX100" fmla="*/ 5351740 w 5694640"/>
                <a:gd name="connsiteY100" fmla="*/ 4114800 h 5169545"/>
                <a:gd name="connsiteX101" fmla="*/ 5313640 w 5694640"/>
                <a:gd name="connsiteY101" fmla="*/ 4140200 h 5169545"/>
                <a:gd name="connsiteX102" fmla="*/ 5173940 w 5694640"/>
                <a:gd name="connsiteY102" fmla="*/ 4178300 h 5169545"/>
                <a:gd name="connsiteX103" fmla="*/ 5123140 w 5694640"/>
                <a:gd name="connsiteY103" fmla="*/ 4191000 h 5169545"/>
                <a:gd name="connsiteX104" fmla="*/ 5072340 w 5694640"/>
                <a:gd name="connsiteY104" fmla="*/ 4203700 h 5169545"/>
                <a:gd name="connsiteX105" fmla="*/ 4996140 w 5694640"/>
                <a:gd name="connsiteY105" fmla="*/ 4254500 h 5169545"/>
                <a:gd name="connsiteX106" fmla="*/ 4919940 w 5694640"/>
                <a:gd name="connsiteY106" fmla="*/ 4292600 h 5169545"/>
                <a:gd name="connsiteX107" fmla="*/ 4843740 w 5694640"/>
                <a:gd name="connsiteY107" fmla="*/ 4330700 h 5169545"/>
                <a:gd name="connsiteX108" fmla="*/ 4780240 w 5694640"/>
                <a:gd name="connsiteY108" fmla="*/ 4406900 h 5169545"/>
                <a:gd name="connsiteX109" fmla="*/ 4716740 w 5694640"/>
                <a:gd name="connsiteY109" fmla="*/ 4483100 h 5169545"/>
                <a:gd name="connsiteX110" fmla="*/ 4678640 w 5694640"/>
                <a:gd name="connsiteY110" fmla="*/ 4559300 h 5169545"/>
                <a:gd name="connsiteX111" fmla="*/ 4589740 w 5694640"/>
                <a:gd name="connsiteY111" fmla="*/ 4622800 h 5169545"/>
                <a:gd name="connsiteX112" fmla="*/ 4488140 w 5694640"/>
                <a:gd name="connsiteY112" fmla="*/ 4699000 h 5169545"/>
                <a:gd name="connsiteX113" fmla="*/ 4411940 w 5694640"/>
                <a:gd name="connsiteY113" fmla="*/ 4749800 h 5169545"/>
                <a:gd name="connsiteX114" fmla="*/ 4373840 w 5694640"/>
                <a:gd name="connsiteY114" fmla="*/ 4762500 h 5169545"/>
                <a:gd name="connsiteX115" fmla="*/ 4297640 w 5694640"/>
                <a:gd name="connsiteY115" fmla="*/ 4800600 h 5169545"/>
                <a:gd name="connsiteX116" fmla="*/ 4259540 w 5694640"/>
                <a:gd name="connsiteY116" fmla="*/ 4838700 h 5169545"/>
                <a:gd name="connsiteX117" fmla="*/ 4132540 w 5694640"/>
                <a:gd name="connsiteY117" fmla="*/ 4864100 h 5169545"/>
                <a:gd name="connsiteX118" fmla="*/ 3865840 w 5694640"/>
                <a:gd name="connsiteY118" fmla="*/ 4889500 h 5169545"/>
                <a:gd name="connsiteX119" fmla="*/ 3713440 w 5694640"/>
                <a:gd name="connsiteY119" fmla="*/ 4914900 h 5169545"/>
                <a:gd name="connsiteX120" fmla="*/ 3649940 w 5694640"/>
                <a:gd name="connsiteY120" fmla="*/ 4927600 h 5169545"/>
                <a:gd name="connsiteX121" fmla="*/ 3573740 w 5694640"/>
                <a:gd name="connsiteY121" fmla="*/ 4953000 h 5169545"/>
                <a:gd name="connsiteX122" fmla="*/ 3484840 w 5694640"/>
                <a:gd name="connsiteY122" fmla="*/ 4978400 h 5169545"/>
                <a:gd name="connsiteX123" fmla="*/ 3395940 w 5694640"/>
                <a:gd name="connsiteY123" fmla="*/ 5003800 h 5169545"/>
                <a:gd name="connsiteX124" fmla="*/ 3345140 w 5694640"/>
                <a:gd name="connsiteY124" fmla="*/ 5029200 h 5169545"/>
                <a:gd name="connsiteX125" fmla="*/ 3256240 w 5694640"/>
                <a:gd name="connsiteY125" fmla="*/ 5054600 h 5169545"/>
                <a:gd name="connsiteX126" fmla="*/ 3141940 w 5694640"/>
                <a:gd name="connsiteY126" fmla="*/ 5080000 h 5169545"/>
                <a:gd name="connsiteX127" fmla="*/ 3014940 w 5694640"/>
                <a:gd name="connsiteY127" fmla="*/ 5130800 h 5169545"/>
                <a:gd name="connsiteX128" fmla="*/ 2976840 w 5694640"/>
                <a:gd name="connsiteY128" fmla="*/ 5143500 h 5169545"/>
                <a:gd name="connsiteX129" fmla="*/ 2900640 w 5694640"/>
                <a:gd name="connsiteY129" fmla="*/ 5168900 h 5169545"/>
                <a:gd name="connsiteX0" fmla="*/ 2837140 w 5694640"/>
                <a:gd name="connsiteY0" fmla="*/ 0 h 5169545"/>
                <a:gd name="connsiteX1" fmla="*/ 1414740 w 5694640"/>
                <a:gd name="connsiteY1" fmla="*/ 444500 h 5169545"/>
                <a:gd name="connsiteX2" fmla="*/ 1376640 w 5694640"/>
                <a:gd name="connsiteY2" fmla="*/ 469900 h 5169545"/>
                <a:gd name="connsiteX3" fmla="*/ 1287740 w 5694640"/>
                <a:gd name="connsiteY3" fmla="*/ 495300 h 5169545"/>
                <a:gd name="connsiteX4" fmla="*/ 1249640 w 5694640"/>
                <a:gd name="connsiteY4" fmla="*/ 520700 h 5169545"/>
                <a:gd name="connsiteX5" fmla="*/ 1122640 w 5694640"/>
                <a:gd name="connsiteY5" fmla="*/ 546100 h 5169545"/>
                <a:gd name="connsiteX6" fmla="*/ 1071840 w 5694640"/>
                <a:gd name="connsiteY6" fmla="*/ 571500 h 5169545"/>
                <a:gd name="connsiteX7" fmla="*/ 1021040 w 5694640"/>
                <a:gd name="connsiteY7" fmla="*/ 584200 h 5169545"/>
                <a:gd name="connsiteX8" fmla="*/ 932140 w 5694640"/>
                <a:gd name="connsiteY8" fmla="*/ 609600 h 5169545"/>
                <a:gd name="connsiteX9" fmla="*/ 843240 w 5694640"/>
                <a:gd name="connsiteY9" fmla="*/ 660400 h 5169545"/>
                <a:gd name="connsiteX10" fmla="*/ 741640 w 5694640"/>
                <a:gd name="connsiteY10" fmla="*/ 711200 h 5169545"/>
                <a:gd name="connsiteX11" fmla="*/ 678140 w 5694640"/>
                <a:gd name="connsiteY11" fmla="*/ 723900 h 5169545"/>
                <a:gd name="connsiteX12" fmla="*/ 627340 w 5694640"/>
                <a:gd name="connsiteY12" fmla="*/ 749300 h 5169545"/>
                <a:gd name="connsiteX13" fmla="*/ 576540 w 5694640"/>
                <a:gd name="connsiteY13" fmla="*/ 762000 h 5169545"/>
                <a:gd name="connsiteX14" fmla="*/ 538440 w 5694640"/>
                <a:gd name="connsiteY14" fmla="*/ 787400 h 5169545"/>
                <a:gd name="connsiteX15" fmla="*/ 474940 w 5694640"/>
                <a:gd name="connsiteY15" fmla="*/ 800100 h 5169545"/>
                <a:gd name="connsiteX16" fmla="*/ 436840 w 5694640"/>
                <a:gd name="connsiteY16" fmla="*/ 812800 h 5169545"/>
                <a:gd name="connsiteX17" fmla="*/ 424140 w 5694640"/>
                <a:gd name="connsiteY17" fmla="*/ 850900 h 5169545"/>
                <a:gd name="connsiteX18" fmla="*/ 347940 w 5694640"/>
                <a:gd name="connsiteY18" fmla="*/ 901700 h 5169545"/>
                <a:gd name="connsiteX19" fmla="*/ 297140 w 5694640"/>
                <a:gd name="connsiteY19" fmla="*/ 939800 h 5169545"/>
                <a:gd name="connsiteX20" fmla="*/ 220940 w 5694640"/>
                <a:gd name="connsiteY20" fmla="*/ 1016000 h 5169545"/>
                <a:gd name="connsiteX21" fmla="*/ 195540 w 5694640"/>
                <a:gd name="connsiteY21" fmla="*/ 1054100 h 5169545"/>
                <a:gd name="connsiteX22" fmla="*/ 119340 w 5694640"/>
                <a:gd name="connsiteY22" fmla="*/ 1092200 h 5169545"/>
                <a:gd name="connsiteX23" fmla="*/ 81240 w 5694640"/>
                <a:gd name="connsiteY23" fmla="*/ 1117600 h 5169545"/>
                <a:gd name="connsiteX24" fmla="*/ 30440 w 5694640"/>
                <a:gd name="connsiteY24" fmla="*/ 1193800 h 5169545"/>
                <a:gd name="connsiteX25" fmla="*/ 5040 w 5694640"/>
                <a:gd name="connsiteY25" fmla="*/ 1231900 h 5169545"/>
                <a:gd name="connsiteX26" fmla="*/ 43140 w 5694640"/>
                <a:gd name="connsiteY26" fmla="*/ 1524000 h 5169545"/>
                <a:gd name="connsiteX27" fmla="*/ 81240 w 5694640"/>
                <a:gd name="connsiteY27" fmla="*/ 1562100 h 5169545"/>
                <a:gd name="connsiteX28" fmla="*/ 106640 w 5694640"/>
                <a:gd name="connsiteY28" fmla="*/ 1600200 h 5169545"/>
                <a:gd name="connsiteX29" fmla="*/ 144740 w 5694640"/>
                <a:gd name="connsiteY29" fmla="*/ 1625600 h 5169545"/>
                <a:gd name="connsiteX30" fmla="*/ 259040 w 5694640"/>
                <a:gd name="connsiteY30" fmla="*/ 1689100 h 5169545"/>
                <a:gd name="connsiteX31" fmla="*/ 297140 w 5694640"/>
                <a:gd name="connsiteY31" fmla="*/ 1701800 h 5169545"/>
                <a:gd name="connsiteX32" fmla="*/ 373340 w 5694640"/>
                <a:gd name="connsiteY32" fmla="*/ 1778000 h 5169545"/>
                <a:gd name="connsiteX33" fmla="*/ 474940 w 5694640"/>
                <a:gd name="connsiteY33" fmla="*/ 1816100 h 5169545"/>
                <a:gd name="connsiteX34" fmla="*/ 513040 w 5694640"/>
                <a:gd name="connsiteY34" fmla="*/ 1828800 h 5169545"/>
                <a:gd name="connsiteX35" fmla="*/ 614640 w 5694640"/>
                <a:gd name="connsiteY35" fmla="*/ 1892300 h 5169545"/>
                <a:gd name="connsiteX36" fmla="*/ 728940 w 5694640"/>
                <a:gd name="connsiteY36" fmla="*/ 1917700 h 5169545"/>
                <a:gd name="connsiteX37" fmla="*/ 792440 w 5694640"/>
                <a:gd name="connsiteY37" fmla="*/ 1955800 h 5169545"/>
                <a:gd name="connsiteX38" fmla="*/ 843240 w 5694640"/>
                <a:gd name="connsiteY38" fmla="*/ 1993900 h 5169545"/>
                <a:gd name="connsiteX39" fmla="*/ 932140 w 5694640"/>
                <a:gd name="connsiteY39" fmla="*/ 2032000 h 5169545"/>
                <a:gd name="connsiteX40" fmla="*/ 970240 w 5694640"/>
                <a:gd name="connsiteY40" fmla="*/ 2057400 h 5169545"/>
                <a:gd name="connsiteX41" fmla="*/ 1008340 w 5694640"/>
                <a:gd name="connsiteY41" fmla="*/ 2070100 h 5169545"/>
                <a:gd name="connsiteX42" fmla="*/ 1135340 w 5694640"/>
                <a:gd name="connsiteY42" fmla="*/ 2146300 h 5169545"/>
                <a:gd name="connsiteX43" fmla="*/ 1211540 w 5694640"/>
                <a:gd name="connsiteY43" fmla="*/ 2197100 h 5169545"/>
                <a:gd name="connsiteX44" fmla="*/ 1249640 w 5694640"/>
                <a:gd name="connsiteY44" fmla="*/ 2209800 h 5169545"/>
                <a:gd name="connsiteX45" fmla="*/ 1414740 w 5694640"/>
                <a:gd name="connsiteY45" fmla="*/ 2311400 h 5169545"/>
                <a:gd name="connsiteX46" fmla="*/ 1465540 w 5694640"/>
                <a:gd name="connsiteY46" fmla="*/ 2324100 h 5169545"/>
                <a:gd name="connsiteX47" fmla="*/ 1503640 w 5694640"/>
                <a:gd name="connsiteY47" fmla="*/ 2349500 h 5169545"/>
                <a:gd name="connsiteX48" fmla="*/ 1554440 w 5694640"/>
                <a:gd name="connsiteY48" fmla="*/ 2362200 h 5169545"/>
                <a:gd name="connsiteX49" fmla="*/ 1643340 w 5694640"/>
                <a:gd name="connsiteY49" fmla="*/ 2387600 h 5169545"/>
                <a:gd name="connsiteX50" fmla="*/ 1719540 w 5694640"/>
                <a:gd name="connsiteY50" fmla="*/ 2413000 h 5169545"/>
                <a:gd name="connsiteX51" fmla="*/ 1783040 w 5694640"/>
                <a:gd name="connsiteY51" fmla="*/ 2425700 h 5169545"/>
                <a:gd name="connsiteX52" fmla="*/ 1859240 w 5694640"/>
                <a:gd name="connsiteY52" fmla="*/ 2438400 h 5169545"/>
                <a:gd name="connsiteX53" fmla="*/ 1897340 w 5694640"/>
                <a:gd name="connsiteY53" fmla="*/ 2451100 h 5169545"/>
                <a:gd name="connsiteX54" fmla="*/ 1998940 w 5694640"/>
                <a:gd name="connsiteY54" fmla="*/ 2463800 h 5169545"/>
                <a:gd name="connsiteX55" fmla="*/ 2354540 w 5694640"/>
                <a:gd name="connsiteY55" fmla="*/ 2489200 h 5169545"/>
                <a:gd name="connsiteX56" fmla="*/ 2583140 w 5694640"/>
                <a:gd name="connsiteY56" fmla="*/ 2514600 h 5169545"/>
                <a:gd name="connsiteX57" fmla="*/ 2710140 w 5694640"/>
                <a:gd name="connsiteY57" fmla="*/ 2527300 h 5169545"/>
                <a:gd name="connsiteX58" fmla="*/ 2773640 w 5694640"/>
                <a:gd name="connsiteY58" fmla="*/ 2540000 h 5169545"/>
                <a:gd name="connsiteX59" fmla="*/ 2887940 w 5694640"/>
                <a:gd name="connsiteY59" fmla="*/ 2578100 h 5169545"/>
                <a:gd name="connsiteX60" fmla="*/ 2989540 w 5694640"/>
                <a:gd name="connsiteY60" fmla="*/ 2590800 h 5169545"/>
                <a:gd name="connsiteX61" fmla="*/ 3027640 w 5694640"/>
                <a:gd name="connsiteY61" fmla="*/ 2616200 h 5169545"/>
                <a:gd name="connsiteX62" fmla="*/ 3205440 w 5694640"/>
                <a:gd name="connsiteY62" fmla="*/ 2667000 h 5169545"/>
                <a:gd name="connsiteX63" fmla="*/ 3268940 w 5694640"/>
                <a:gd name="connsiteY63" fmla="*/ 2692400 h 5169545"/>
                <a:gd name="connsiteX64" fmla="*/ 3319740 w 5694640"/>
                <a:gd name="connsiteY64" fmla="*/ 2705100 h 5169545"/>
                <a:gd name="connsiteX65" fmla="*/ 3497540 w 5694640"/>
                <a:gd name="connsiteY65" fmla="*/ 2730500 h 5169545"/>
                <a:gd name="connsiteX66" fmla="*/ 3624540 w 5694640"/>
                <a:gd name="connsiteY66" fmla="*/ 2768600 h 5169545"/>
                <a:gd name="connsiteX67" fmla="*/ 3789640 w 5694640"/>
                <a:gd name="connsiteY67" fmla="*/ 2832100 h 5169545"/>
                <a:gd name="connsiteX68" fmla="*/ 3878540 w 5694640"/>
                <a:gd name="connsiteY68" fmla="*/ 2882900 h 5169545"/>
                <a:gd name="connsiteX69" fmla="*/ 3916640 w 5694640"/>
                <a:gd name="connsiteY69" fmla="*/ 2908300 h 5169545"/>
                <a:gd name="connsiteX70" fmla="*/ 4094440 w 5694640"/>
                <a:gd name="connsiteY70" fmla="*/ 2971800 h 5169545"/>
                <a:gd name="connsiteX71" fmla="*/ 4132540 w 5694640"/>
                <a:gd name="connsiteY71" fmla="*/ 2984500 h 5169545"/>
                <a:gd name="connsiteX72" fmla="*/ 4196040 w 5694640"/>
                <a:gd name="connsiteY72" fmla="*/ 3009900 h 5169545"/>
                <a:gd name="connsiteX73" fmla="*/ 4373840 w 5694640"/>
                <a:gd name="connsiteY73" fmla="*/ 3048000 h 5169545"/>
                <a:gd name="connsiteX74" fmla="*/ 4475440 w 5694640"/>
                <a:gd name="connsiteY74" fmla="*/ 3086100 h 5169545"/>
                <a:gd name="connsiteX75" fmla="*/ 4526240 w 5694640"/>
                <a:gd name="connsiteY75" fmla="*/ 3098800 h 5169545"/>
                <a:gd name="connsiteX76" fmla="*/ 4653240 w 5694640"/>
                <a:gd name="connsiteY76" fmla="*/ 3124200 h 5169545"/>
                <a:gd name="connsiteX77" fmla="*/ 4691340 w 5694640"/>
                <a:gd name="connsiteY77" fmla="*/ 3136900 h 5169545"/>
                <a:gd name="connsiteX78" fmla="*/ 4792940 w 5694640"/>
                <a:gd name="connsiteY78" fmla="*/ 3162300 h 5169545"/>
                <a:gd name="connsiteX79" fmla="*/ 4919940 w 5694640"/>
                <a:gd name="connsiteY79" fmla="*/ 3213100 h 5169545"/>
                <a:gd name="connsiteX80" fmla="*/ 5008840 w 5694640"/>
                <a:gd name="connsiteY80" fmla="*/ 3263900 h 5169545"/>
                <a:gd name="connsiteX81" fmla="*/ 5072340 w 5694640"/>
                <a:gd name="connsiteY81" fmla="*/ 3302000 h 5169545"/>
                <a:gd name="connsiteX82" fmla="*/ 5161240 w 5694640"/>
                <a:gd name="connsiteY82" fmla="*/ 3327400 h 5169545"/>
                <a:gd name="connsiteX83" fmla="*/ 5199340 w 5694640"/>
                <a:gd name="connsiteY83" fmla="*/ 3352800 h 5169545"/>
                <a:gd name="connsiteX84" fmla="*/ 5288240 w 5694640"/>
                <a:gd name="connsiteY84" fmla="*/ 3403600 h 5169545"/>
                <a:gd name="connsiteX85" fmla="*/ 5326340 w 5694640"/>
                <a:gd name="connsiteY85" fmla="*/ 3454400 h 5169545"/>
                <a:gd name="connsiteX86" fmla="*/ 5364440 w 5694640"/>
                <a:gd name="connsiteY86" fmla="*/ 3467100 h 5169545"/>
                <a:gd name="connsiteX87" fmla="*/ 5402540 w 5694640"/>
                <a:gd name="connsiteY87" fmla="*/ 3492500 h 5169545"/>
                <a:gd name="connsiteX88" fmla="*/ 5427940 w 5694640"/>
                <a:gd name="connsiteY88" fmla="*/ 3530600 h 5169545"/>
                <a:gd name="connsiteX89" fmla="*/ 5504140 w 5694640"/>
                <a:gd name="connsiteY89" fmla="*/ 3568700 h 5169545"/>
                <a:gd name="connsiteX90" fmla="*/ 5542240 w 5694640"/>
                <a:gd name="connsiteY90" fmla="*/ 3594100 h 5169545"/>
                <a:gd name="connsiteX91" fmla="*/ 5580340 w 5694640"/>
                <a:gd name="connsiteY91" fmla="*/ 3632200 h 5169545"/>
                <a:gd name="connsiteX92" fmla="*/ 5631140 w 5694640"/>
                <a:gd name="connsiteY92" fmla="*/ 3721100 h 5169545"/>
                <a:gd name="connsiteX93" fmla="*/ 5694640 w 5694640"/>
                <a:gd name="connsiteY93" fmla="*/ 3797300 h 5169545"/>
                <a:gd name="connsiteX94" fmla="*/ 5643840 w 5694640"/>
                <a:gd name="connsiteY94" fmla="*/ 3911600 h 5169545"/>
                <a:gd name="connsiteX95" fmla="*/ 5554940 w 5694640"/>
                <a:gd name="connsiteY95" fmla="*/ 3962400 h 5169545"/>
                <a:gd name="connsiteX96" fmla="*/ 5504140 w 5694640"/>
                <a:gd name="connsiteY96" fmla="*/ 4000500 h 5169545"/>
                <a:gd name="connsiteX97" fmla="*/ 5466040 w 5694640"/>
                <a:gd name="connsiteY97" fmla="*/ 4038600 h 5169545"/>
                <a:gd name="connsiteX98" fmla="*/ 5389840 w 5694640"/>
                <a:gd name="connsiteY98" fmla="*/ 4089400 h 5169545"/>
                <a:gd name="connsiteX99" fmla="*/ 5351740 w 5694640"/>
                <a:gd name="connsiteY99" fmla="*/ 4114800 h 5169545"/>
                <a:gd name="connsiteX100" fmla="*/ 5313640 w 5694640"/>
                <a:gd name="connsiteY100" fmla="*/ 4140200 h 5169545"/>
                <a:gd name="connsiteX101" fmla="*/ 5173940 w 5694640"/>
                <a:gd name="connsiteY101" fmla="*/ 4178300 h 5169545"/>
                <a:gd name="connsiteX102" fmla="*/ 5123140 w 5694640"/>
                <a:gd name="connsiteY102" fmla="*/ 4191000 h 5169545"/>
                <a:gd name="connsiteX103" fmla="*/ 5072340 w 5694640"/>
                <a:gd name="connsiteY103" fmla="*/ 4203700 h 5169545"/>
                <a:gd name="connsiteX104" fmla="*/ 4996140 w 5694640"/>
                <a:gd name="connsiteY104" fmla="*/ 4254500 h 5169545"/>
                <a:gd name="connsiteX105" fmla="*/ 4919940 w 5694640"/>
                <a:gd name="connsiteY105" fmla="*/ 4292600 h 5169545"/>
                <a:gd name="connsiteX106" fmla="*/ 4843740 w 5694640"/>
                <a:gd name="connsiteY106" fmla="*/ 4330700 h 5169545"/>
                <a:gd name="connsiteX107" fmla="*/ 4780240 w 5694640"/>
                <a:gd name="connsiteY107" fmla="*/ 4406900 h 5169545"/>
                <a:gd name="connsiteX108" fmla="*/ 4716740 w 5694640"/>
                <a:gd name="connsiteY108" fmla="*/ 4483100 h 5169545"/>
                <a:gd name="connsiteX109" fmla="*/ 4678640 w 5694640"/>
                <a:gd name="connsiteY109" fmla="*/ 4559300 h 5169545"/>
                <a:gd name="connsiteX110" fmla="*/ 4589740 w 5694640"/>
                <a:gd name="connsiteY110" fmla="*/ 4622800 h 5169545"/>
                <a:gd name="connsiteX111" fmla="*/ 4488140 w 5694640"/>
                <a:gd name="connsiteY111" fmla="*/ 4699000 h 5169545"/>
                <a:gd name="connsiteX112" fmla="*/ 4411940 w 5694640"/>
                <a:gd name="connsiteY112" fmla="*/ 4749800 h 5169545"/>
                <a:gd name="connsiteX113" fmla="*/ 4373840 w 5694640"/>
                <a:gd name="connsiteY113" fmla="*/ 4762500 h 5169545"/>
                <a:gd name="connsiteX114" fmla="*/ 4297640 w 5694640"/>
                <a:gd name="connsiteY114" fmla="*/ 4800600 h 5169545"/>
                <a:gd name="connsiteX115" fmla="*/ 4259540 w 5694640"/>
                <a:gd name="connsiteY115" fmla="*/ 4838700 h 5169545"/>
                <a:gd name="connsiteX116" fmla="*/ 4132540 w 5694640"/>
                <a:gd name="connsiteY116" fmla="*/ 4864100 h 5169545"/>
                <a:gd name="connsiteX117" fmla="*/ 3865840 w 5694640"/>
                <a:gd name="connsiteY117" fmla="*/ 4889500 h 5169545"/>
                <a:gd name="connsiteX118" fmla="*/ 3713440 w 5694640"/>
                <a:gd name="connsiteY118" fmla="*/ 4914900 h 5169545"/>
                <a:gd name="connsiteX119" fmla="*/ 3649940 w 5694640"/>
                <a:gd name="connsiteY119" fmla="*/ 4927600 h 5169545"/>
                <a:gd name="connsiteX120" fmla="*/ 3573740 w 5694640"/>
                <a:gd name="connsiteY120" fmla="*/ 4953000 h 5169545"/>
                <a:gd name="connsiteX121" fmla="*/ 3484840 w 5694640"/>
                <a:gd name="connsiteY121" fmla="*/ 4978400 h 5169545"/>
                <a:gd name="connsiteX122" fmla="*/ 3395940 w 5694640"/>
                <a:gd name="connsiteY122" fmla="*/ 5003800 h 5169545"/>
                <a:gd name="connsiteX123" fmla="*/ 3345140 w 5694640"/>
                <a:gd name="connsiteY123" fmla="*/ 5029200 h 5169545"/>
                <a:gd name="connsiteX124" fmla="*/ 3256240 w 5694640"/>
                <a:gd name="connsiteY124" fmla="*/ 5054600 h 5169545"/>
                <a:gd name="connsiteX125" fmla="*/ 3141940 w 5694640"/>
                <a:gd name="connsiteY125" fmla="*/ 5080000 h 5169545"/>
                <a:gd name="connsiteX126" fmla="*/ 3014940 w 5694640"/>
                <a:gd name="connsiteY126" fmla="*/ 5130800 h 5169545"/>
                <a:gd name="connsiteX127" fmla="*/ 2976840 w 5694640"/>
                <a:gd name="connsiteY127" fmla="*/ 5143500 h 5169545"/>
                <a:gd name="connsiteX128" fmla="*/ 2900640 w 5694640"/>
                <a:gd name="connsiteY128" fmla="*/ 5168900 h 5169545"/>
                <a:gd name="connsiteX0" fmla="*/ 2837140 w 5694640"/>
                <a:gd name="connsiteY0" fmla="*/ 0 h 5169545"/>
                <a:gd name="connsiteX1" fmla="*/ 1376640 w 5694640"/>
                <a:gd name="connsiteY1" fmla="*/ 469900 h 5169545"/>
                <a:gd name="connsiteX2" fmla="*/ 1287740 w 5694640"/>
                <a:gd name="connsiteY2" fmla="*/ 495300 h 5169545"/>
                <a:gd name="connsiteX3" fmla="*/ 1249640 w 5694640"/>
                <a:gd name="connsiteY3" fmla="*/ 520700 h 5169545"/>
                <a:gd name="connsiteX4" fmla="*/ 1122640 w 5694640"/>
                <a:gd name="connsiteY4" fmla="*/ 546100 h 5169545"/>
                <a:gd name="connsiteX5" fmla="*/ 1071840 w 5694640"/>
                <a:gd name="connsiteY5" fmla="*/ 571500 h 5169545"/>
                <a:gd name="connsiteX6" fmla="*/ 1021040 w 5694640"/>
                <a:gd name="connsiteY6" fmla="*/ 584200 h 5169545"/>
                <a:gd name="connsiteX7" fmla="*/ 932140 w 5694640"/>
                <a:gd name="connsiteY7" fmla="*/ 609600 h 5169545"/>
                <a:gd name="connsiteX8" fmla="*/ 843240 w 5694640"/>
                <a:gd name="connsiteY8" fmla="*/ 660400 h 5169545"/>
                <a:gd name="connsiteX9" fmla="*/ 741640 w 5694640"/>
                <a:gd name="connsiteY9" fmla="*/ 711200 h 5169545"/>
                <a:gd name="connsiteX10" fmla="*/ 678140 w 5694640"/>
                <a:gd name="connsiteY10" fmla="*/ 723900 h 5169545"/>
                <a:gd name="connsiteX11" fmla="*/ 627340 w 5694640"/>
                <a:gd name="connsiteY11" fmla="*/ 749300 h 5169545"/>
                <a:gd name="connsiteX12" fmla="*/ 576540 w 5694640"/>
                <a:gd name="connsiteY12" fmla="*/ 762000 h 5169545"/>
                <a:gd name="connsiteX13" fmla="*/ 538440 w 5694640"/>
                <a:gd name="connsiteY13" fmla="*/ 787400 h 5169545"/>
                <a:gd name="connsiteX14" fmla="*/ 474940 w 5694640"/>
                <a:gd name="connsiteY14" fmla="*/ 800100 h 5169545"/>
                <a:gd name="connsiteX15" fmla="*/ 436840 w 5694640"/>
                <a:gd name="connsiteY15" fmla="*/ 812800 h 5169545"/>
                <a:gd name="connsiteX16" fmla="*/ 424140 w 5694640"/>
                <a:gd name="connsiteY16" fmla="*/ 850900 h 5169545"/>
                <a:gd name="connsiteX17" fmla="*/ 347940 w 5694640"/>
                <a:gd name="connsiteY17" fmla="*/ 901700 h 5169545"/>
                <a:gd name="connsiteX18" fmla="*/ 297140 w 5694640"/>
                <a:gd name="connsiteY18" fmla="*/ 939800 h 5169545"/>
                <a:gd name="connsiteX19" fmla="*/ 220940 w 5694640"/>
                <a:gd name="connsiteY19" fmla="*/ 1016000 h 5169545"/>
                <a:gd name="connsiteX20" fmla="*/ 195540 w 5694640"/>
                <a:gd name="connsiteY20" fmla="*/ 1054100 h 5169545"/>
                <a:gd name="connsiteX21" fmla="*/ 119340 w 5694640"/>
                <a:gd name="connsiteY21" fmla="*/ 1092200 h 5169545"/>
                <a:gd name="connsiteX22" fmla="*/ 81240 w 5694640"/>
                <a:gd name="connsiteY22" fmla="*/ 1117600 h 5169545"/>
                <a:gd name="connsiteX23" fmla="*/ 30440 w 5694640"/>
                <a:gd name="connsiteY23" fmla="*/ 1193800 h 5169545"/>
                <a:gd name="connsiteX24" fmla="*/ 5040 w 5694640"/>
                <a:gd name="connsiteY24" fmla="*/ 1231900 h 5169545"/>
                <a:gd name="connsiteX25" fmla="*/ 43140 w 5694640"/>
                <a:gd name="connsiteY25" fmla="*/ 1524000 h 5169545"/>
                <a:gd name="connsiteX26" fmla="*/ 81240 w 5694640"/>
                <a:gd name="connsiteY26" fmla="*/ 1562100 h 5169545"/>
                <a:gd name="connsiteX27" fmla="*/ 106640 w 5694640"/>
                <a:gd name="connsiteY27" fmla="*/ 1600200 h 5169545"/>
                <a:gd name="connsiteX28" fmla="*/ 144740 w 5694640"/>
                <a:gd name="connsiteY28" fmla="*/ 1625600 h 5169545"/>
                <a:gd name="connsiteX29" fmla="*/ 259040 w 5694640"/>
                <a:gd name="connsiteY29" fmla="*/ 1689100 h 5169545"/>
                <a:gd name="connsiteX30" fmla="*/ 297140 w 5694640"/>
                <a:gd name="connsiteY30" fmla="*/ 1701800 h 5169545"/>
                <a:gd name="connsiteX31" fmla="*/ 373340 w 5694640"/>
                <a:gd name="connsiteY31" fmla="*/ 1778000 h 5169545"/>
                <a:gd name="connsiteX32" fmla="*/ 474940 w 5694640"/>
                <a:gd name="connsiteY32" fmla="*/ 1816100 h 5169545"/>
                <a:gd name="connsiteX33" fmla="*/ 513040 w 5694640"/>
                <a:gd name="connsiteY33" fmla="*/ 1828800 h 5169545"/>
                <a:gd name="connsiteX34" fmla="*/ 614640 w 5694640"/>
                <a:gd name="connsiteY34" fmla="*/ 1892300 h 5169545"/>
                <a:gd name="connsiteX35" fmla="*/ 728940 w 5694640"/>
                <a:gd name="connsiteY35" fmla="*/ 1917700 h 5169545"/>
                <a:gd name="connsiteX36" fmla="*/ 792440 w 5694640"/>
                <a:gd name="connsiteY36" fmla="*/ 1955800 h 5169545"/>
                <a:gd name="connsiteX37" fmla="*/ 843240 w 5694640"/>
                <a:gd name="connsiteY37" fmla="*/ 1993900 h 5169545"/>
                <a:gd name="connsiteX38" fmla="*/ 932140 w 5694640"/>
                <a:gd name="connsiteY38" fmla="*/ 2032000 h 5169545"/>
                <a:gd name="connsiteX39" fmla="*/ 970240 w 5694640"/>
                <a:gd name="connsiteY39" fmla="*/ 2057400 h 5169545"/>
                <a:gd name="connsiteX40" fmla="*/ 1008340 w 5694640"/>
                <a:gd name="connsiteY40" fmla="*/ 2070100 h 5169545"/>
                <a:gd name="connsiteX41" fmla="*/ 1135340 w 5694640"/>
                <a:gd name="connsiteY41" fmla="*/ 2146300 h 5169545"/>
                <a:gd name="connsiteX42" fmla="*/ 1211540 w 5694640"/>
                <a:gd name="connsiteY42" fmla="*/ 2197100 h 5169545"/>
                <a:gd name="connsiteX43" fmla="*/ 1249640 w 5694640"/>
                <a:gd name="connsiteY43" fmla="*/ 2209800 h 5169545"/>
                <a:gd name="connsiteX44" fmla="*/ 1414740 w 5694640"/>
                <a:gd name="connsiteY44" fmla="*/ 2311400 h 5169545"/>
                <a:gd name="connsiteX45" fmla="*/ 1465540 w 5694640"/>
                <a:gd name="connsiteY45" fmla="*/ 2324100 h 5169545"/>
                <a:gd name="connsiteX46" fmla="*/ 1503640 w 5694640"/>
                <a:gd name="connsiteY46" fmla="*/ 2349500 h 5169545"/>
                <a:gd name="connsiteX47" fmla="*/ 1554440 w 5694640"/>
                <a:gd name="connsiteY47" fmla="*/ 2362200 h 5169545"/>
                <a:gd name="connsiteX48" fmla="*/ 1643340 w 5694640"/>
                <a:gd name="connsiteY48" fmla="*/ 2387600 h 5169545"/>
                <a:gd name="connsiteX49" fmla="*/ 1719540 w 5694640"/>
                <a:gd name="connsiteY49" fmla="*/ 2413000 h 5169545"/>
                <a:gd name="connsiteX50" fmla="*/ 1783040 w 5694640"/>
                <a:gd name="connsiteY50" fmla="*/ 2425700 h 5169545"/>
                <a:gd name="connsiteX51" fmla="*/ 1859240 w 5694640"/>
                <a:gd name="connsiteY51" fmla="*/ 2438400 h 5169545"/>
                <a:gd name="connsiteX52" fmla="*/ 1897340 w 5694640"/>
                <a:gd name="connsiteY52" fmla="*/ 2451100 h 5169545"/>
                <a:gd name="connsiteX53" fmla="*/ 1998940 w 5694640"/>
                <a:gd name="connsiteY53" fmla="*/ 2463800 h 5169545"/>
                <a:gd name="connsiteX54" fmla="*/ 2354540 w 5694640"/>
                <a:gd name="connsiteY54" fmla="*/ 2489200 h 5169545"/>
                <a:gd name="connsiteX55" fmla="*/ 2583140 w 5694640"/>
                <a:gd name="connsiteY55" fmla="*/ 2514600 h 5169545"/>
                <a:gd name="connsiteX56" fmla="*/ 2710140 w 5694640"/>
                <a:gd name="connsiteY56" fmla="*/ 2527300 h 5169545"/>
                <a:gd name="connsiteX57" fmla="*/ 2773640 w 5694640"/>
                <a:gd name="connsiteY57" fmla="*/ 2540000 h 5169545"/>
                <a:gd name="connsiteX58" fmla="*/ 2887940 w 5694640"/>
                <a:gd name="connsiteY58" fmla="*/ 2578100 h 5169545"/>
                <a:gd name="connsiteX59" fmla="*/ 2989540 w 5694640"/>
                <a:gd name="connsiteY59" fmla="*/ 2590800 h 5169545"/>
                <a:gd name="connsiteX60" fmla="*/ 3027640 w 5694640"/>
                <a:gd name="connsiteY60" fmla="*/ 2616200 h 5169545"/>
                <a:gd name="connsiteX61" fmla="*/ 3205440 w 5694640"/>
                <a:gd name="connsiteY61" fmla="*/ 2667000 h 5169545"/>
                <a:gd name="connsiteX62" fmla="*/ 3268940 w 5694640"/>
                <a:gd name="connsiteY62" fmla="*/ 2692400 h 5169545"/>
                <a:gd name="connsiteX63" fmla="*/ 3319740 w 5694640"/>
                <a:gd name="connsiteY63" fmla="*/ 2705100 h 5169545"/>
                <a:gd name="connsiteX64" fmla="*/ 3497540 w 5694640"/>
                <a:gd name="connsiteY64" fmla="*/ 2730500 h 5169545"/>
                <a:gd name="connsiteX65" fmla="*/ 3624540 w 5694640"/>
                <a:gd name="connsiteY65" fmla="*/ 2768600 h 5169545"/>
                <a:gd name="connsiteX66" fmla="*/ 3789640 w 5694640"/>
                <a:gd name="connsiteY66" fmla="*/ 2832100 h 5169545"/>
                <a:gd name="connsiteX67" fmla="*/ 3878540 w 5694640"/>
                <a:gd name="connsiteY67" fmla="*/ 2882900 h 5169545"/>
                <a:gd name="connsiteX68" fmla="*/ 3916640 w 5694640"/>
                <a:gd name="connsiteY68" fmla="*/ 2908300 h 5169545"/>
                <a:gd name="connsiteX69" fmla="*/ 4094440 w 5694640"/>
                <a:gd name="connsiteY69" fmla="*/ 2971800 h 5169545"/>
                <a:gd name="connsiteX70" fmla="*/ 4132540 w 5694640"/>
                <a:gd name="connsiteY70" fmla="*/ 2984500 h 5169545"/>
                <a:gd name="connsiteX71" fmla="*/ 4196040 w 5694640"/>
                <a:gd name="connsiteY71" fmla="*/ 3009900 h 5169545"/>
                <a:gd name="connsiteX72" fmla="*/ 4373840 w 5694640"/>
                <a:gd name="connsiteY72" fmla="*/ 3048000 h 5169545"/>
                <a:gd name="connsiteX73" fmla="*/ 4475440 w 5694640"/>
                <a:gd name="connsiteY73" fmla="*/ 3086100 h 5169545"/>
                <a:gd name="connsiteX74" fmla="*/ 4526240 w 5694640"/>
                <a:gd name="connsiteY74" fmla="*/ 3098800 h 5169545"/>
                <a:gd name="connsiteX75" fmla="*/ 4653240 w 5694640"/>
                <a:gd name="connsiteY75" fmla="*/ 3124200 h 5169545"/>
                <a:gd name="connsiteX76" fmla="*/ 4691340 w 5694640"/>
                <a:gd name="connsiteY76" fmla="*/ 3136900 h 5169545"/>
                <a:gd name="connsiteX77" fmla="*/ 4792940 w 5694640"/>
                <a:gd name="connsiteY77" fmla="*/ 3162300 h 5169545"/>
                <a:gd name="connsiteX78" fmla="*/ 4919940 w 5694640"/>
                <a:gd name="connsiteY78" fmla="*/ 3213100 h 5169545"/>
                <a:gd name="connsiteX79" fmla="*/ 5008840 w 5694640"/>
                <a:gd name="connsiteY79" fmla="*/ 3263900 h 5169545"/>
                <a:gd name="connsiteX80" fmla="*/ 5072340 w 5694640"/>
                <a:gd name="connsiteY80" fmla="*/ 3302000 h 5169545"/>
                <a:gd name="connsiteX81" fmla="*/ 5161240 w 5694640"/>
                <a:gd name="connsiteY81" fmla="*/ 3327400 h 5169545"/>
                <a:gd name="connsiteX82" fmla="*/ 5199340 w 5694640"/>
                <a:gd name="connsiteY82" fmla="*/ 3352800 h 5169545"/>
                <a:gd name="connsiteX83" fmla="*/ 5288240 w 5694640"/>
                <a:gd name="connsiteY83" fmla="*/ 3403600 h 5169545"/>
                <a:gd name="connsiteX84" fmla="*/ 5326340 w 5694640"/>
                <a:gd name="connsiteY84" fmla="*/ 3454400 h 5169545"/>
                <a:gd name="connsiteX85" fmla="*/ 5364440 w 5694640"/>
                <a:gd name="connsiteY85" fmla="*/ 3467100 h 5169545"/>
                <a:gd name="connsiteX86" fmla="*/ 5402540 w 5694640"/>
                <a:gd name="connsiteY86" fmla="*/ 3492500 h 5169545"/>
                <a:gd name="connsiteX87" fmla="*/ 5427940 w 5694640"/>
                <a:gd name="connsiteY87" fmla="*/ 3530600 h 5169545"/>
                <a:gd name="connsiteX88" fmla="*/ 5504140 w 5694640"/>
                <a:gd name="connsiteY88" fmla="*/ 3568700 h 5169545"/>
                <a:gd name="connsiteX89" fmla="*/ 5542240 w 5694640"/>
                <a:gd name="connsiteY89" fmla="*/ 3594100 h 5169545"/>
                <a:gd name="connsiteX90" fmla="*/ 5580340 w 5694640"/>
                <a:gd name="connsiteY90" fmla="*/ 3632200 h 5169545"/>
                <a:gd name="connsiteX91" fmla="*/ 5631140 w 5694640"/>
                <a:gd name="connsiteY91" fmla="*/ 3721100 h 5169545"/>
                <a:gd name="connsiteX92" fmla="*/ 5694640 w 5694640"/>
                <a:gd name="connsiteY92" fmla="*/ 3797300 h 5169545"/>
                <a:gd name="connsiteX93" fmla="*/ 5643840 w 5694640"/>
                <a:gd name="connsiteY93" fmla="*/ 3911600 h 5169545"/>
                <a:gd name="connsiteX94" fmla="*/ 5554940 w 5694640"/>
                <a:gd name="connsiteY94" fmla="*/ 3962400 h 5169545"/>
                <a:gd name="connsiteX95" fmla="*/ 5504140 w 5694640"/>
                <a:gd name="connsiteY95" fmla="*/ 4000500 h 5169545"/>
                <a:gd name="connsiteX96" fmla="*/ 5466040 w 5694640"/>
                <a:gd name="connsiteY96" fmla="*/ 4038600 h 5169545"/>
                <a:gd name="connsiteX97" fmla="*/ 5389840 w 5694640"/>
                <a:gd name="connsiteY97" fmla="*/ 4089400 h 5169545"/>
                <a:gd name="connsiteX98" fmla="*/ 5351740 w 5694640"/>
                <a:gd name="connsiteY98" fmla="*/ 4114800 h 5169545"/>
                <a:gd name="connsiteX99" fmla="*/ 5313640 w 5694640"/>
                <a:gd name="connsiteY99" fmla="*/ 4140200 h 5169545"/>
                <a:gd name="connsiteX100" fmla="*/ 5173940 w 5694640"/>
                <a:gd name="connsiteY100" fmla="*/ 4178300 h 5169545"/>
                <a:gd name="connsiteX101" fmla="*/ 5123140 w 5694640"/>
                <a:gd name="connsiteY101" fmla="*/ 4191000 h 5169545"/>
                <a:gd name="connsiteX102" fmla="*/ 5072340 w 5694640"/>
                <a:gd name="connsiteY102" fmla="*/ 4203700 h 5169545"/>
                <a:gd name="connsiteX103" fmla="*/ 4996140 w 5694640"/>
                <a:gd name="connsiteY103" fmla="*/ 4254500 h 5169545"/>
                <a:gd name="connsiteX104" fmla="*/ 4919940 w 5694640"/>
                <a:gd name="connsiteY104" fmla="*/ 4292600 h 5169545"/>
                <a:gd name="connsiteX105" fmla="*/ 4843740 w 5694640"/>
                <a:gd name="connsiteY105" fmla="*/ 4330700 h 5169545"/>
                <a:gd name="connsiteX106" fmla="*/ 4780240 w 5694640"/>
                <a:gd name="connsiteY106" fmla="*/ 4406900 h 5169545"/>
                <a:gd name="connsiteX107" fmla="*/ 4716740 w 5694640"/>
                <a:gd name="connsiteY107" fmla="*/ 4483100 h 5169545"/>
                <a:gd name="connsiteX108" fmla="*/ 4678640 w 5694640"/>
                <a:gd name="connsiteY108" fmla="*/ 4559300 h 5169545"/>
                <a:gd name="connsiteX109" fmla="*/ 4589740 w 5694640"/>
                <a:gd name="connsiteY109" fmla="*/ 4622800 h 5169545"/>
                <a:gd name="connsiteX110" fmla="*/ 4488140 w 5694640"/>
                <a:gd name="connsiteY110" fmla="*/ 4699000 h 5169545"/>
                <a:gd name="connsiteX111" fmla="*/ 4411940 w 5694640"/>
                <a:gd name="connsiteY111" fmla="*/ 4749800 h 5169545"/>
                <a:gd name="connsiteX112" fmla="*/ 4373840 w 5694640"/>
                <a:gd name="connsiteY112" fmla="*/ 4762500 h 5169545"/>
                <a:gd name="connsiteX113" fmla="*/ 4297640 w 5694640"/>
                <a:gd name="connsiteY113" fmla="*/ 4800600 h 5169545"/>
                <a:gd name="connsiteX114" fmla="*/ 4259540 w 5694640"/>
                <a:gd name="connsiteY114" fmla="*/ 4838700 h 5169545"/>
                <a:gd name="connsiteX115" fmla="*/ 4132540 w 5694640"/>
                <a:gd name="connsiteY115" fmla="*/ 4864100 h 5169545"/>
                <a:gd name="connsiteX116" fmla="*/ 3865840 w 5694640"/>
                <a:gd name="connsiteY116" fmla="*/ 4889500 h 5169545"/>
                <a:gd name="connsiteX117" fmla="*/ 3713440 w 5694640"/>
                <a:gd name="connsiteY117" fmla="*/ 4914900 h 5169545"/>
                <a:gd name="connsiteX118" fmla="*/ 3649940 w 5694640"/>
                <a:gd name="connsiteY118" fmla="*/ 4927600 h 5169545"/>
                <a:gd name="connsiteX119" fmla="*/ 3573740 w 5694640"/>
                <a:gd name="connsiteY119" fmla="*/ 4953000 h 5169545"/>
                <a:gd name="connsiteX120" fmla="*/ 3484840 w 5694640"/>
                <a:gd name="connsiteY120" fmla="*/ 4978400 h 5169545"/>
                <a:gd name="connsiteX121" fmla="*/ 3395940 w 5694640"/>
                <a:gd name="connsiteY121" fmla="*/ 5003800 h 5169545"/>
                <a:gd name="connsiteX122" fmla="*/ 3345140 w 5694640"/>
                <a:gd name="connsiteY122" fmla="*/ 5029200 h 5169545"/>
                <a:gd name="connsiteX123" fmla="*/ 3256240 w 5694640"/>
                <a:gd name="connsiteY123" fmla="*/ 5054600 h 5169545"/>
                <a:gd name="connsiteX124" fmla="*/ 3141940 w 5694640"/>
                <a:gd name="connsiteY124" fmla="*/ 5080000 h 5169545"/>
                <a:gd name="connsiteX125" fmla="*/ 3014940 w 5694640"/>
                <a:gd name="connsiteY125" fmla="*/ 5130800 h 5169545"/>
                <a:gd name="connsiteX126" fmla="*/ 2976840 w 5694640"/>
                <a:gd name="connsiteY126" fmla="*/ 5143500 h 5169545"/>
                <a:gd name="connsiteX127" fmla="*/ 2900640 w 5694640"/>
                <a:gd name="connsiteY127" fmla="*/ 5168900 h 5169545"/>
                <a:gd name="connsiteX0" fmla="*/ 2837140 w 5694640"/>
                <a:gd name="connsiteY0" fmla="*/ 0 h 5169545"/>
                <a:gd name="connsiteX1" fmla="*/ 1287740 w 5694640"/>
                <a:gd name="connsiteY1" fmla="*/ 495300 h 5169545"/>
                <a:gd name="connsiteX2" fmla="*/ 1249640 w 5694640"/>
                <a:gd name="connsiteY2" fmla="*/ 520700 h 5169545"/>
                <a:gd name="connsiteX3" fmla="*/ 1122640 w 5694640"/>
                <a:gd name="connsiteY3" fmla="*/ 546100 h 5169545"/>
                <a:gd name="connsiteX4" fmla="*/ 1071840 w 5694640"/>
                <a:gd name="connsiteY4" fmla="*/ 571500 h 5169545"/>
                <a:gd name="connsiteX5" fmla="*/ 1021040 w 5694640"/>
                <a:gd name="connsiteY5" fmla="*/ 584200 h 5169545"/>
                <a:gd name="connsiteX6" fmla="*/ 932140 w 5694640"/>
                <a:gd name="connsiteY6" fmla="*/ 609600 h 5169545"/>
                <a:gd name="connsiteX7" fmla="*/ 843240 w 5694640"/>
                <a:gd name="connsiteY7" fmla="*/ 660400 h 5169545"/>
                <a:gd name="connsiteX8" fmla="*/ 741640 w 5694640"/>
                <a:gd name="connsiteY8" fmla="*/ 711200 h 5169545"/>
                <a:gd name="connsiteX9" fmla="*/ 678140 w 5694640"/>
                <a:gd name="connsiteY9" fmla="*/ 723900 h 5169545"/>
                <a:gd name="connsiteX10" fmla="*/ 627340 w 5694640"/>
                <a:gd name="connsiteY10" fmla="*/ 749300 h 5169545"/>
                <a:gd name="connsiteX11" fmla="*/ 576540 w 5694640"/>
                <a:gd name="connsiteY11" fmla="*/ 762000 h 5169545"/>
                <a:gd name="connsiteX12" fmla="*/ 538440 w 5694640"/>
                <a:gd name="connsiteY12" fmla="*/ 787400 h 5169545"/>
                <a:gd name="connsiteX13" fmla="*/ 474940 w 5694640"/>
                <a:gd name="connsiteY13" fmla="*/ 800100 h 5169545"/>
                <a:gd name="connsiteX14" fmla="*/ 436840 w 5694640"/>
                <a:gd name="connsiteY14" fmla="*/ 812800 h 5169545"/>
                <a:gd name="connsiteX15" fmla="*/ 424140 w 5694640"/>
                <a:gd name="connsiteY15" fmla="*/ 850900 h 5169545"/>
                <a:gd name="connsiteX16" fmla="*/ 347940 w 5694640"/>
                <a:gd name="connsiteY16" fmla="*/ 901700 h 5169545"/>
                <a:gd name="connsiteX17" fmla="*/ 297140 w 5694640"/>
                <a:gd name="connsiteY17" fmla="*/ 939800 h 5169545"/>
                <a:gd name="connsiteX18" fmla="*/ 220940 w 5694640"/>
                <a:gd name="connsiteY18" fmla="*/ 1016000 h 5169545"/>
                <a:gd name="connsiteX19" fmla="*/ 195540 w 5694640"/>
                <a:gd name="connsiteY19" fmla="*/ 1054100 h 5169545"/>
                <a:gd name="connsiteX20" fmla="*/ 119340 w 5694640"/>
                <a:gd name="connsiteY20" fmla="*/ 1092200 h 5169545"/>
                <a:gd name="connsiteX21" fmla="*/ 81240 w 5694640"/>
                <a:gd name="connsiteY21" fmla="*/ 1117600 h 5169545"/>
                <a:gd name="connsiteX22" fmla="*/ 30440 w 5694640"/>
                <a:gd name="connsiteY22" fmla="*/ 1193800 h 5169545"/>
                <a:gd name="connsiteX23" fmla="*/ 5040 w 5694640"/>
                <a:gd name="connsiteY23" fmla="*/ 1231900 h 5169545"/>
                <a:gd name="connsiteX24" fmla="*/ 43140 w 5694640"/>
                <a:gd name="connsiteY24" fmla="*/ 1524000 h 5169545"/>
                <a:gd name="connsiteX25" fmla="*/ 81240 w 5694640"/>
                <a:gd name="connsiteY25" fmla="*/ 1562100 h 5169545"/>
                <a:gd name="connsiteX26" fmla="*/ 106640 w 5694640"/>
                <a:gd name="connsiteY26" fmla="*/ 1600200 h 5169545"/>
                <a:gd name="connsiteX27" fmla="*/ 144740 w 5694640"/>
                <a:gd name="connsiteY27" fmla="*/ 1625600 h 5169545"/>
                <a:gd name="connsiteX28" fmla="*/ 259040 w 5694640"/>
                <a:gd name="connsiteY28" fmla="*/ 1689100 h 5169545"/>
                <a:gd name="connsiteX29" fmla="*/ 297140 w 5694640"/>
                <a:gd name="connsiteY29" fmla="*/ 1701800 h 5169545"/>
                <a:gd name="connsiteX30" fmla="*/ 373340 w 5694640"/>
                <a:gd name="connsiteY30" fmla="*/ 1778000 h 5169545"/>
                <a:gd name="connsiteX31" fmla="*/ 474940 w 5694640"/>
                <a:gd name="connsiteY31" fmla="*/ 1816100 h 5169545"/>
                <a:gd name="connsiteX32" fmla="*/ 513040 w 5694640"/>
                <a:gd name="connsiteY32" fmla="*/ 1828800 h 5169545"/>
                <a:gd name="connsiteX33" fmla="*/ 614640 w 5694640"/>
                <a:gd name="connsiteY33" fmla="*/ 1892300 h 5169545"/>
                <a:gd name="connsiteX34" fmla="*/ 728940 w 5694640"/>
                <a:gd name="connsiteY34" fmla="*/ 1917700 h 5169545"/>
                <a:gd name="connsiteX35" fmla="*/ 792440 w 5694640"/>
                <a:gd name="connsiteY35" fmla="*/ 1955800 h 5169545"/>
                <a:gd name="connsiteX36" fmla="*/ 843240 w 5694640"/>
                <a:gd name="connsiteY36" fmla="*/ 1993900 h 5169545"/>
                <a:gd name="connsiteX37" fmla="*/ 932140 w 5694640"/>
                <a:gd name="connsiteY37" fmla="*/ 2032000 h 5169545"/>
                <a:gd name="connsiteX38" fmla="*/ 970240 w 5694640"/>
                <a:gd name="connsiteY38" fmla="*/ 2057400 h 5169545"/>
                <a:gd name="connsiteX39" fmla="*/ 1008340 w 5694640"/>
                <a:gd name="connsiteY39" fmla="*/ 2070100 h 5169545"/>
                <a:gd name="connsiteX40" fmla="*/ 1135340 w 5694640"/>
                <a:gd name="connsiteY40" fmla="*/ 2146300 h 5169545"/>
                <a:gd name="connsiteX41" fmla="*/ 1211540 w 5694640"/>
                <a:gd name="connsiteY41" fmla="*/ 2197100 h 5169545"/>
                <a:gd name="connsiteX42" fmla="*/ 1249640 w 5694640"/>
                <a:gd name="connsiteY42" fmla="*/ 2209800 h 5169545"/>
                <a:gd name="connsiteX43" fmla="*/ 1414740 w 5694640"/>
                <a:gd name="connsiteY43" fmla="*/ 2311400 h 5169545"/>
                <a:gd name="connsiteX44" fmla="*/ 1465540 w 5694640"/>
                <a:gd name="connsiteY44" fmla="*/ 2324100 h 5169545"/>
                <a:gd name="connsiteX45" fmla="*/ 1503640 w 5694640"/>
                <a:gd name="connsiteY45" fmla="*/ 2349500 h 5169545"/>
                <a:gd name="connsiteX46" fmla="*/ 1554440 w 5694640"/>
                <a:gd name="connsiteY46" fmla="*/ 2362200 h 5169545"/>
                <a:gd name="connsiteX47" fmla="*/ 1643340 w 5694640"/>
                <a:gd name="connsiteY47" fmla="*/ 2387600 h 5169545"/>
                <a:gd name="connsiteX48" fmla="*/ 1719540 w 5694640"/>
                <a:gd name="connsiteY48" fmla="*/ 2413000 h 5169545"/>
                <a:gd name="connsiteX49" fmla="*/ 1783040 w 5694640"/>
                <a:gd name="connsiteY49" fmla="*/ 2425700 h 5169545"/>
                <a:gd name="connsiteX50" fmla="*/ 1859240 w 5694640"/>
                <a:gd name="connsiteY50" fmla="*/ 2438400 h 5169545"/>
                <a:gd name="connsiteX51" fmla="*/ 1897340 w 5694640"/>
                <a:gd name="connsiteY51" fmla="*/ 2451100 h 5169545"/>
                <a:gd name="connsiteX52" fmla="*/ 1998940 w 5694640"/>
                <a:gd name="connsiteY52" fmla="*/ 2463800 h 5169545"/>
                <a:gd name="connsiteX53" fmla="*/ 2354540 w 5694640"/>
                <a:gd name="connsiteY53" fmla="*/ 2489200 h 5169545"/>
                <a:gd name="connsiteX54" fmla="*/ 2583140 w 5694640"/>
                <a:gd name="connsiteY54" fmla="*/ 2514600 h 5169545"/>
                <a:gd name="connsiteX55" fmla="*/ 2710140 w 5694640"/>
                <a:gd name="connsiteY55" fmla="*/ 2527300 h 5169545"/>
                <a:gd name="connsiteX56" fmla="*/ 2773640 w 5694640"/>
                <a:gd name="connsiteY56" fmla="*/ 2540000 h 5169545"/>
                <a:gd name="connsiteX57" fmla="*/ 2887940 w 5694640"/>
                <a:gd name="connsiteY57" fmla="*/ 2578100 h 5169545"/>
                <a:gd name="connsiteX58" fmla="*/ 2989540 w 5694640"/>
                <a:gd name="connsiteY58" fmla="*/ 2590800 h 5169545"/>
                <a:gd name="connsiteX59" fmla="*/ 3027640 w 5694640"/>
                <a:gd name="connsiteY59" fmla="*/ 2616200 h 5169545"/>
                <a:gd name="connsiteX60" fmla="*/ 3205440 w 5694640"/>
                <a:gd name="connsiteY60" fmla="*/ 2667000 h 5169545"/>
                <a:gd name="connsiteX61" fmla="*/ 3268940 w 5694640"/>
                <a:gd name="connsiteY61" fmla="*/ 2692400 h 5169545"/>
                <a:gd name="connsiteX62" fmla="*/ 3319740 w 5694640"/>
                <a:gd name="connsiteY62" fmla="*/ 2705100 h 5169545"/>
                <a:gd name="connsiteX63" fmla="*/ 3497540 w 5694640"/>
                <a:gd name="connsiteY63" fmla="*/ 2730500 h 5169545"/>
                <a:gd name="connsiteX64" fmla="*/ 3624540 w 5694640"/>
                <a:gd name="connsiteY64" fmla="*/ 2768600 h 5169545"/>
                <a:gd name="connsiteX65" fmla="*/ 3789640 w 5694640"/>
                <a:gd name="connsiteY65" fmla="*/ 2832100 h 5169545"/>
                <a:gd name="connsiteX66" fmla="*/ 3878540 w 5694640"/>
                <a:gd name="connsiteY66" fmla="*/ 2882900 h 5169545"/>
                <a:gd name="connsiteX67" fmla="*/ 3916640 w 5694640"/>
                <a:gd name="connsiteY67" fmla="*/ 2908300 h 5169545"/>
                <a:gd name="connsiteX68" fmla="*/ 4094440 w 5694640"/>
                <a:gd name="connsiteY68" fmla="*/ 2971800 h 5169545"/>
                <a:gd name="connsiteX69" fmla="*/ 4132540 w 5694640"/>
                <a:gd name="connsiteY69" fmla="*/ 2984500 h 5169545"/>
                <a:gd name="connsiteX70" fmla="*/ 4196040 w 5694640"/>
                <a:gd name="connsiteY70" fmla="*/ 3009900 h 5169545"/>
                <a:gd name="connsiteX71" fmla="*/ 4373840 w 5694640"/>
                <a:gd name="connsiteY71" fmla="*/ 3048000 h 5169545"/>
                <a:gd name="connsiteX72" fmla="*/ 4475440 w 5694640"/>
                <a:gd name="connsiteY72" fmla="*/ 3086100 h 5169545"/>
                <a:gd name="connsiteX73" fmla="*/ 4526240 w 5694640"/>
                <a:gd name="connsiteY73" fmla="*/ 3098800 h 5169545"/>
                <a:gd name="connsiteX74" fmla="*/ 4653240 w 5694640"/>
                <a:gd name="connsiteY74" fmla="*/ 3124200 h 5169545"/>
                <a:gd name="connsiteX75" fmla="*/ 4691340 w 5694640"/>
                <a:gd name="connsiteY75" fmla="*/ 3136900 h 5169545"/>
                <a:gd name="connsiteX76" fmla="*/ 4792940 w 5694640"/>
                <a:gd name="connsiteY76" fmla="*/ 3162300 h 5169545"/>
                <a:gd name="connsiteX77" fmla="*/ 4919940 w 5694640"/>
                <a:gd name="connsiteY77" fmla="*/ 3213100 h 5169545"/>
                <a:gd name="connsiteX78" fmla="*/ 5008840 w 5694640"/>
                <a:gd name="connsiteY78" fmla="*/ 3263900 h 5169545"/>
                <a:gd name="connsiteX79" fmla="*/ 5072340 w 5694640"/>
                <a:gd name="connsiteY79" fmla="*/ 3302000 h 5169545"/>
                <a:gd name="connsiteX80" fmla="*/ 5161240 w 5694640"/>
                <a:gd name="connsiteY80" fmla="*/ 3327400 h 5169545"/>
                <a:gd name="connsiteX81" fmla="*/ 5199340 w 5694640"/>
                <a:gd name="connsiteY81" fmla="*/ 3352800 h 5169545"/>
                <a:gd name="connsiteX82" fmla="*/ 5288240 w 5694640"/>
                <a:gd name="connsiteY82" fmla="*/ 3403600 h 5169545"/>
                <a:gd name="connsiteX83" fmla="*/ 5326340 w 5694640"/>
                <a:gd name="connsiteY83" fmla="*/ 3454400 h 5169545"/>
                <a:gd name="connsiteX84" fmla="*/ 5364440 w 5694640"/>
                <a:gd name="connsiteY84" fmla="*/ 3467100 h 5169545"/>
                <a:gd name="connsiteX85" fmla="*/ 5402540 w 5694640"/>
                <a:gd name="connsiteY85" fmla="*/ 3492500 h 5169545"/>
                <a:gd name="connsiteX86" fmla="*/ 5427940 w 5694640"/>
                <a:gd name="connsiteY86" fmla="*/ 3530600 h 5169545"/>
                <a:gd name="connsiteX87" fmla="*/ 5504140 w 5694640"/>
                <a:gd name="connsiteY87" fmla="*/ 3568700 h 5169545"/>
                <a:gd name="connsiteX88" fmla="*/ 5542240 w 5694640"/>
                <a:gd name="connsiteY88" fmla="*/ 3594100 h 5169545"/>
                <a:gd name="connsiteX89" fmla="*/ 5580340 w 5694640"/>
                <a:gd name="connsiteY89" fmla="*/ 3632200 h 5169545"/>
                <a:gd name="connsiteX90" fmla="*/ 5631140 w 5694640"/>
                <a:gd name="connsiteY90" fmla="*/ 3721100 h 5169545"/>
                <a:gd name="connsiteX91" fmla="*/ 5694640 w 5694640"/>
                <a:gd name="connsiteY91" fmla="*/ 3797300 h 5169545"/>
                <a:gd name="connsiteX92" fmla="*/ 5643840 w 5694640"/>
                <a:gd name="connsiteY92" fmla="*/ 3911600 h 5169545"/>
                <a:gd name="connsiteX93" fmla="*/ 5554940 w 5694640"/>
                <a:gd name="connsiteY93" fmla="*/ 3962400 h 5169545"/>
                <a:gd name="connsiteX94" fmla="*/ 5504140 w 5694640"/>
                <a:gd name="connsiteY94" fmla="*/ 4000500 h 5169545"/>
                <a:gd name="connsiteX95" fmla="*/ 5466040 w 5694640"/>
                <a:gd name="connsiteY95" fmla="*/ 4038600 h 5169545"/>
                <a:gd name="connsiteX96" fmla="*/ 5389840 w 5694640"/>
                <a:gd name="connsiteY96" fmla="*/ 4089400 h 5169545"/>
                <a:gd name="connsiteX97" fmla="*/ 5351740 w 5694640"/>
                <a:gd name="connsiteY97" fmla="*/ 4114800 h 5169545"/>
                <a:gd name="connsiteX98" fmla="*/ 5313640 w 5694640"/>
                <a:gd name="connsiteY98" fmla="*/ 4140200 h 5169545"/>
                <a:gd name="connsiteX99" fmla="*/ 5173940 w 5694640"/>
                <a:gd name="connsiteY99" fmla="*/ 4178300 h 5169545"/>
                <a:gd name="connsiteX100" fmla="*/ 5123140 w 5694640"/>
                <a:gd name="connsiteY100" fmla="*/ 4191000 h 5169545"/>
                <a:gd name="connsiteX101" fmla="*/ 5072340 w 5694640"/>
                <a:gd name="connsiteY101" fmla="*/ 4203700 h 5169545"/>
                <a:gd name="connsiteX102" fmla="*/ 4996140 w 5694640"/>
                <a:gd name="connsiteY102" fmla="*/ 4254500 h 5169545"/>
                <a:gd name="connsiteX103" fmla="*/ 4919940 w 5694640"/>
                <a:gd name="connsiteY103" fmla="*/ 4292600 h 5169545"/>
                <a:gd name="connsiteX104" fmla="*/ 4843740 w 5694640"/>
                <a:gd name="connsiteY104" fmla="*/ 4330700 h 5169545"/>
                <a:gd name="connsiteX105" fmla="*/ 4780240 w 5694640"/>
                <a:gd name="connsiteY105" fmla="*/ 4406900 h 5169545"/>
                <a:gd name="connsiteX106" fmla="*/ 4716740 w 5694640"/>
                <a:gd name="connsiteY106" fmla="*/ 4483100 h 5169545"/>
                <a:gd name="connsiteX107" fmla="*/ 4678640 w 5694640"/>
                <a:gd name="connsiteY107" fmla="*/ 4559300 h 5169545"/>
                <a:gd name="connsiteX108" fmla="*/ 4589740 w 5694640"/>
                <a:gd name="connsiteY108" fmla="*/ 4622800 h 5169545"/>
                <a:gd name="connsiteX109" fmla="*/ 4488140 w 5694640"/>
                <a:gd name="connsiteY109" fmla="*/ 4699000 h 5169545"/>
                <a:gd name="connsiteX110" fmla="*/ 4411940 w 5694640"/>
                <a:gd name="connsiteY110" fmla="*/ 4749800 h 5169545"/>
                <a:gd name="connsiteX111" fmla="*/ 4373840 w 5694640"/>
                <a:gd name="connsiteY111" fmla="*/ 4762500 h 5169545"/>
                <a:gd name="connsiteX112" fmla="*/ 4297640 w 5694640"/>
                <a:gd name="connsiteY112" fmla="*/ 4800600 h 5169545"/>
                <a:gd name="connsiteX113" fmla="*/ 4259540 w 5694640"/>
                <a:gd name="connsiteY113" fmla="*/ 4838700 h 5169545"/>
                <a:gd name="connsiteX114" fmla="*/ 4132540 w 5694640"/>
                <a:gd name="connsiteY114" fmla="*/ 4864100 h 5169545"/>
                <a:gd name="connsiteX115" fmla="*/ 3865840 w 5694640"/>
                <a:gd name="connsiteY115" fmla="*/ 4889500 h 5169545"/>
                <a:gd name="connsiteX116" fmla="*/ 3713440 w 5694640"/>
                <a:gd name="connsiteY116" fmla="*/ 4914900 h 5169545"/>
                <a:gd name="connsiteX117" fmla="*/ 3649940 w 5694640"/>
                <a:gd name="connsiteY117" fmla="*/ 4927600 h 5169545"/>
                <a:gd name="connsiteX118" fmla="*/ 3573740 w 5694640"/>
                <a:gd name="connsiteY118" fmla="*/ 4953000 h 5169545"/>
                <a:gd name="connsiteX119" fmla="*/ 3484840 w 5694640"/>
                <a:gd name="connsiteY119" fmla="*/ 4978400 h 5169545"/>
                <a:gd name="connsiteX120" fmla="*/ 3395940 w 5694640"/>
                <a:gd name="connsiteY120" fmla="*/ 5003800 h 5169545"/>
                <a:gd name="connsiteX121" fmla="*/ 3345140 w 5694640"/>
                <a:gd name="connsiteY121" fmla="*/ 5029200 h 5169545"/>
                <a:gd name="connsiteX122" fmla="*/ 3256240 w 5694640"/>
                <a:gd name="connsiteY122" fmla="*/ 5054600 h 5169545"/>
                <a:gd name="connsiteX123" fmla="*/ 3141940 w 5694640"/>
                <a:gd name="connsiteY123" fmla="*/ 5080000 h 5169545"/>
                <a:gd name="connsiteX124" fmla="*/ 3014940 w 5694640"/>
                <a:gd name="connsiteY124" fmla="*/ 5130800 h 5169545"/>
                <a:gd name="connsiteX125" fmla="*/ 2976840 w 5694640"/>
                <a:gd name="connsiteY125" fmla="*/ 5143500 h 5169545"/>
                <a:gd name="connsiteX126" fmla="*/ 2900640 w 5694640"/>
                <a:gd name="connsiteY126" fmla="*/ 5168900 h 5169545"/>
                <a:gd name="connsiteX0" fmla="*/ 2837140 w 5694640"/>
                <a:gd name="connsiteY0" fmla="*/ 0 h 5169545"/>
                <a:gd name="connsiteX1" fmla="*/ 1249640 w 5694640"/>
                <a:gd name="connsiteY1" fmla="*/ 520700 h 5169545"/>
                <a:gd name="connsiteX2" fmla="*/ 1122640 w 5694640"/>
                <a:gd name="connsiteY2" fmla="*/ 546100 h 5169545"/>
                <a:gd name="connsiteX3" fmla="*/ 1071840 w 5694640"/>
                <a:gd name="connsiteY3" fmla="*/ 571500 h 5169545"/>
                <a:gd name="connsiteX4" fmla="*/ 1021040 w 5694640"/>
                <a:gd name="connsiteY4" fmla="*/ 584200 h 5169545"/>
                <a:gd name="connsiteX5" fmla="*/ 932140 w 5694640"/>
                <a:gd name="connsiteY5" fmla="*/ 609600 h 5169545"/>
                <a:gd name="connsiteX6" fmla="*/ 843240 w 5694640"/>
                <a:gd name="connsiteY6" fmla="*/ 660400 h 5169545"/>
                <a:gd name="connsiteX7" fmla="*/ 741640 w 5694640"/>
                <a:gd name="connsiteY7" fmla="*/ 711200 h 5169545"/>
                <a:gd name="connsiteX8" fmla="*/ 678140 w 5694640"/>
                <a:gd name="connsiteY8" fmla="*/ 723900 h 5169545"/>
                <a:gd name="connsiteX9" fmla="*/ 627340 w 5694640"/>
                <a:gd name="connsiteY9" fmla="*/ 749300 h 5169545"/>
                <a:gd name="connsiteX10" fmla="*/ 576540 w 5694640"/>
                <a:gd name="connsiteY10" fmla="*/ 762000 h 5169545"/>
                <a:gd name="connsiteX11" fmla="*/ 538440 w 5694640"/>
                <a:gd name="connsiteY11" fmla="*/ 787400 h 5169545"/>
                <a:gd name="connsiteX12" fmla="*/ 474940 w 5694640"/>
                <a:gd name="connsiteY12" fmla="*/ 800100 h 5169545"/>
                <a:gd name="connsiteX13" fmla="*/ 436840 w 5694640"/>
                <a:gd name="connsiteY13" fmla="*/ 812800 h 5169545"/>
                <a:gd name="connsiteX14" fmla="*/ 424140 w 5694640"/>
                <a:gd name="connsiteY14" fmla="*/ 850900 h 5169545"/>
                <a:gd name="connsiteX15" fmla="*/ 347940 w 5694640"/>
                <a:gd name="connsiteY15" fmla="*/ 901700 h 5169545"/>
                <a:gd name="connsiteX16" fmla="*/ 297140 w 5694640"/>
                <a:gd name="connsiteY16" fmla="*/ 939800 h 5169545"/>
                <a:gd name="connsiteX17" fmla="*/ 220940 w 5694640"/>
                <a:gd name="connsiteY17" fmla="*/ 1016000 h 5169545"/>
                <a:gd name="connsiteX18" fmla="*/ 195540 w 5694640"/>
                <a:gd name="connsiteY18" fmla="*/ 1054100 h 5169545"/>
                <a:gd name="connsiteX19" fmla="*/ 119340 w 5694640"/>
                <a:gd name="connsiteY19" fmla="*/ 1092200 h 5169545"/>
                <a:gd name="connsiteX20" fmla="*/ 81240 w 5694640"/>
                <a:gd name="connsiteY20" fmla="*/ 1117600 h 5169545"/>
                <a:gd name="connsiteX21" fmla="*/ 30440 w 5694640"/>
                <a:gd name="connsiteY21" fmla="*/ 1193800 h 5169545"/>
                <a:gd name="connsiteX22" fmla="*/ 5040 w 5694640"/>
                <a:gd name="connsiteY22" fmla="*/ 1231900 h 5169545"/>
                <a:gd name="connsiteX23" fmla="*/ 43140 w 5694640"/>
                <a:gd name="connsiteY23" fmla="*/ 1524000 h 5169545"/>
                <a:gd name="connsiteX24" fmla="*/ 81240 w 5694640"/>
                <a:gd name="connsiteY24" fmla="*/ 1562100 h 5169545"/>
                <a:gd name="connsiteX25" fmla="*/ 106640 w 5694640"/>
                <a:gd name="connsiteY25" fmla="*/ 1600200 h 5169545"/>
                <a:gd name="connsiteX26" fmla="*/ 144740 w 5694640"/>
                <a:gd name="connsiteY26" fmla="*/ 1625600 h 5169545"/>
                <a:gd name="connsiteX27" fmla="*/ 259040 w 5694640"/>
                <a:gd name="connsiteY27" fmla="*/ 1689100 h 5169545"/>
                <a:gd name="connsiteX28" fmla="*/ 297140 w 5694640"/>
                <a:gd name="connsiteY28" fmla="*/ 1701800 h 5169545"/>
                <a:gd name="connsiteX29" fmla="*/ 373340 w 5694640"/>
                <a:gd name="connsiteY29" fmla="*/ 1778000 h 5169545"/>
                <a:gd name="connsiteX30" fmla="*/ 474940 w 5694640"/>
                <a:gd name="connsiteY30" fmla="*/ 1816100 h 5169545"/>
                <a:gd name="connsiteX31" fmla="*/ 513040 w 5694640"/>
                <a:gd name="connsiteY31" fmla="*/ 1828800 h 5169545"/>
                <a:gd name="connsiteX32" fmla="*/ 614640 w 5694640"/>
                <a:gd name="connsiteY32" fmla="*/ 1892300 h 5169545"/>
                <a:gd name="connsiteX33" fmla="*/ 728940 w 5694640"/>
                <a:gd name="connsiteY33" fmla="*/ 1917700 h 5169545"/>
                <a:gd name="connsiteX34" fmla="*/ 792440 w 5694640"/>
                <a:gd name="connsiteY34" fmla="*/ 1955800 h 5169545"/>
                <a:gd name="connsiteX35" fmla="*/ 843240 w 5694640"/>
                <a:gd name="connsiteY35" fmla="*/ 1993900 h 5169545"/>
                <a:gd name="connsiteX36" fmla="*/ 932140 w 5694640"/>
                <a:gd name="connsiteY36" fmla="*/ 2032000 h 5169545"/>
                <a:gd name="connsiteX37" fmla="*/ 970240 w 5694640"/>
                <a:gd name="connsiteY37" fmla="*/ 2057400 h 5169545"/>
                <a:gd name="connsiteX38" fmla="*/ 1008340 w 5694640"/>
                <a:gd name="connsiteY38" fmla="*/ 2070100 h 5169545"/>
                <a:gd name="connsiteX39" fmla="*/ 1135340 w 5694640"/>
                <a:gd name="connsiteY39" fmla="*/ 2146300 h 5169545"/>
                <a:gd name="connsiteX40" fmla="*/ 1211540 w 5694640"/>
                <a:gd name="connsiteY40" fmla="*/ 2197100 h 5169545"/>
                <a:gd name="connsiteX41" fmla="*/ 1249640 w 5694640"/>
                <a:gd name="connsiteY41" fmla="*/ 2209800 h 5169545"/>
                <a:gd name="connsiteX42" fmla="*/ 1414740 w 5694640"/>
                <a:gd name="connsiteY42" fmla="*/ 2311400 h 5169545"/>
                <a:gd name="connsiteX43" fmla="*/ 1465540 w 5694640"/>
                <a:gd name="connsiteY43" fmla="*/ 2324100 h 5169545"/>
                <a:gd name="connsiteX44" fmla="*/ 1503640 w 5694640"/>
                <a:gd name="connsiteY44" fmla="*/ 2349500 h 5169545"/>
                <a:gd name="connsiteX45" fmla="*/ 1554440 w 5694640"/>
                <a:gd name="connsiteY45" fmla="*/ 2362200 h 5169545"/>
                <a:gd name="connsiteX46" fmla="*/ 1643340 w 5694640"/>
                <a:gd name="connsiteY46" fmla="*/ 2387600 h 5169545"/>
                <a:gd name="connsiteX47" fmla="*/ 1719540 w 5694640"/>
                <a:gd name="connsiteY47" fmla="*/ 2413000 h 5169545"/>
                <a:gd name="connsiteX48" fmla="*/ 1783040 w 5694640"/>
                <a:gd name="connsiteY48" fmla="*/ 2425700 h 5169545"/>
                <a:gd name="connsiteX49" fmla="*/ 1859240 w 5694640"/>
                <a:gd name="connsiteY49" fmla="*/ 2438400 h 5169545"/>
                <a:gd name="connsiteX50" fmla="*/ 1897340 w 5694640"/>
                <a:gd name="connsiteY50" fmla="*/ 2451100 h 5169545"/>
                <a:gd name="connsiteX51" fmla="*/ 1998940 w 5694640"/>
                <a:gd name="connsiteY51" fmla="*/ 2463800 h 5169545"/>
                <a:gd name="connsiteX52" fmla="*/ 2354540 w 5694640"/>
                <a:gd name="connsiteY52" fmla="*/ 2489200 h 5169545"/>
                <a:gd name="connsiteX53" fmla="*/ 2583140 w 5694640"/>
                <a:gd name="connsiteY53" fmla="*/ 2514600 h 5169545"/>
                <a:gd name="connsiteX54" fmla="*/ 2710140 w 5694640"/>
                <a:gd name="connsiteY54" fmla="*/ 2527300 h 5169545"/>
                <a:gd name="connsiteX55" fmla="*/ 2773640 w 5694640"/>
                <a:gd name="connsiteY55" fmla="*/ 2540000 h 5169545"/>
                <a:gd name="connsiteX56" fmla="*/ 2887940 w 5694640"/>
                <a:gd name="connsiteY56" fmla="*/ 2578100 h 5169545"/>
                <a:gd name="connsiteX57" fmla="*/ 2989540 w 5694640"/>
                <a:gd name="connsiteY57" fmla="*/ 2590800 h 5169545"/>
                <a:gd name="connsiteX58" fmla="*/ 3027640 w 5694640"/>
                <a:gd name="connsiteY58" fmla="*/ 2616200 h 5169545"/>
                <a:gd name="connsiteX59" fmla="*/ 3205440 w 5694640"/>
                <a:gd name="connsiteY59" fmla="*/ 2667000 h 5169545"/>
                <a:gd name="connsiteX60" fmla="*/ 3268940 w 5694640"/>
                <a:gd name="connsiteY60" fmla="*/ 2692400 h 5169545"/>
                <a:gd name="connsiteX61" fmla="*/ 3319740 w 5694640"/>
                <a:gd name="connsiteY61" fmla="*/ 2705100 h 5169545"/>
                <a:gd name="connsiteX62" fmla="*/ 3497540 w 5694640"/>
                <a:gd name="connsiteY62" fmla="*/ 2730500 h 5169545"/>
                <a:gd name="connsiteX63" fmla="*/ 3624540 w 5694640"/>
                <a:gd name="connsiteY63" fmla="*/ 2768600 h 5169545"/>
                <a:gd name="connsiteX64" fmla="*/ 3789640 w 5694640"/>
                <a:gd name="connsiteY64" fmla="*/ 2832100 h 5169545"/>
                <a:gd name="connsiteX65" fmla="*/ 3878540 w 5694640"/>
                <a:gd name="connsiteY65" fmla="*/ 2882900 h 5169545"/>
                <a:gd name="connsiteX66" fmla="*/ 3916640 w 5694640"/>
                <a:gd name="connsiteY66" fmla="*/ 2908300 h 5169545"/>
                <a:gd name="connsiteX67" fmla="*/ 4094440 w 5694640"/>
                <a:gd name="connsiteY67" fmla="*/ 2971800 h 5169545"/>
                <a:gd name="connsiteX68" fmla="*/ 4132540 w 5694640"/>
                <a:gd name="connsiteY68" fmla="*/ 2984500 h 5169545"/>
                <a:gd name="connsiteX69" fmla="*/ 4196040 w 5694640"/>
                <a:gd name="connsiteY69" fmla="*/ 3009900 h 5169545"/>
                <a:gd name="connsiteX70" fmla="*/ 4373840 w 5694640"/>
                <a:gd name="connsiteY70" fmla="*/ 3048000 h 5169545"/>
                <a:gd name="connsiteX71" fmla="*/ 4475440 w 5694640"/>
                <a:gd name="connsiteY71" fmla="*/ 3086100 h 5169545"/>
                <a:gd name="connsiteX72" fmla="*/ 4526240 w 5694640"/>
                <a:gd name="connsiteY72" fmla="*/ 3098800 h 5169545"/>
                <a:gd name="connsiteX73" fmla="*/ 4653240 w 5694640"/>
                <a:gd name="connsiteY73" fmla="*/ 3124200 h 5169545"/>
                <a:gd name="connsiteX74" fmla="*/ 4691340 w 5694640"/>
                <a:gd name="connsiteY74" fmla="*/ 3136900 h 5169545"/>
                <a:gd name="connsiteX75" fmla="*/ 4792940 w 5694640"/>
                <a:gd name="connsiteY75" fmla="*/ 3162300 h 5169545"/>
                <a:gd name="connsiteX76" fmla="*/ 4919940 w 5694640"/>
                <a:gd name="connsiteY76" fmla="*/ 3213100 h 5169545"/>
                <a:gd name="connsiteX77" fmla="*/ 5008840 w 5694640"/>
                <a:gd name="connsiteY77" fmla="*/ 3263900 h 5169545"/>
                <a:gd name="connsiteX78" fmla="*/ 5072340 w 5694640"/>
                <a:gd name="connsiteY78" fmla="*/ 3302000 h 5169545"/>
                <a:gd name="connsiteX79" fmla="*/ 5161240 w 5694640"/>
                <a:gd name="connsiteY79" fmla="*/ 3327400 h 5169545"/>
                <a:gd name="connsiteX80" fmla="*/ 5199340 w 5694640"/>
                <a:gd name="connsiteY80" fmla="*/ 3352800 h 5169545"/>
                <a:gd name="connsiteX81" fmla="*/ 5288240 w 5694640"/>
                <a:gd name="connsiteY81" fmla="*/ 3403600 h 5169545"/>
                <a:gd name="connsiteX82" fmla="*/ 5326340 w 5694640"/>
                <a:gd name="connsiteY82" fmla="*/ 3454400 h 5169545"/>
                <a:gd name="connsiteX83" fmla="*/ 5364440 w 5694640"/>
                <a:gd name="connsiteY83" fmla="*/ 3467100 h 5169545"/>
                <a:gd name="connsiteX84" fmla="*/ 5402540 w 5694640"/>
                <a:gd name="connsiteY84" fmla="*/ 3492500 h 5169545"/>
                <a:gd name="connsiteX85" fmla="*/ 5427940 w 5694640"/>
                <a:gd name="connsiteY85" fmla="*/ 3530600 h 5169545"/>
                <a:gd name="connsiteX86" fmla="*/ 5504140 w 5694640"/>
                <a:gd name="connsiteY86" fmla="*/ 3568700 h 5169545"/>
                <a:gd name="connsiteX87" fmla="*/ 5542240 w 5694640"/>
                <a:gd name="connsiteY87" fmla="*/ 3594100 h 5169545"/>
                <a:gd name="connsiteX88" fmla="*/ 5580340 w 5694640"/>
                <a:gd name="connsiteY88" fmla="*/ 3632200 h 5169545"/>
                <a:gd name="connsiteX89" fmla="*/ 5631140 w 5694640"/>
                <a:gd name="connsiteY89" fmla="*/ 3721100 h 5169545"/>
                <a:gd name="connsiteX90" fmla="*/ 5694640 w 5694640"/>
                <a:gd name="connsiteY90" fmla="*/ 3797300 h 5169545"/>
                <a:gd name="connsiteX91" fmla="*/ 5643840 w 5694640"/>
                <a:gd name="connsiteY91" fmla="*/ 3911600 h 5169545"/>
                <a:gd name="connsiteX92" fmla="*/ 5554940 w 5694640"/>
                <a:gd name="connsiteY92" fmla="*/ 3962400 h 5169545"/>
                <a:gd name="connsiteX93" fmla="*/ 5504140 w 5694640"/>
                <a:gd name="connsiteY93" fmla="*/ 4000500 h 5169545"/>
                <a:gd name="connsiteX94" fmla="*/ 5466040 w 5694640"/>
                <a:gd name="connsiteY94" fmla="*/ 4038600 h 5169545"/>
                <a:gd name="connsiteX95" fmla="*/ 5389840 w 5694640"/>
                <a:gd name="connsiteY95" fmla="*/ 4089400 h 5169545"/>
                <a:gd name="connsiteX96" fmla="*/ 5351740 w 5694640"/>
                <a:gd name="connsiteY96" fmla="*/ 4114800 h 5169545"/>
                <a:gd name="connsiteX97" fmla="*/ 5313640 w 5694640"/>
                <a:gd name="connsiteY97" fmla="*/ 4140200 h 5169545"/>
                <a:gd name="connsiteX98" fmla="*/ 5173940 w 5694640"/>
                <a:gd name="connsiteY98" fmla="*/ 4178300 h 5169545"/>
                <a:gd name="connsiteX99" fmla="*/ 5123140 w 5694640"/>
                <a:gd name="connsiteY99" fmla="*/ 4191000 h 5169545"/>
                <a:gd name="connsiteX100" fmla="*/ 5072340 w 5694640"/>
                <a:gd name="connsiteY100" fmla="*/ 4203700 h 5169545"/>
                <a:gd name="connsiteX101" fmla="*/ 4996140 w 5694640"/>
                <a:gd name="connsiteY101" fmla="*/ 4254500 h 5169545"/>
                <a:gd name="connsiteX102" fmla="*/ 4919940 w 5694640"/>
                <a:gd name="connsiteY102" fmla="*/ 4292600 h 5169545"/>
                <a:gd name="connsiteX103" fmla="*/ 4843740 w 5694640"/>
                <a:gd name="connsiteY103" fmla="*/ 4330700 h 5169545"/>
                <a:gd name="connsiteX104" fmla="*/ 4780240 w 5694640"/>
                <a:gd name="connsiteY104" fmla="*/ 4406900 h 5169545"/>
                <a:gd name="connsiteX105" fmla="*/ 4716740 w 5694640"/>
                <a:gd name="connsiteY105" fmla="*/ 4483100 h 5169545"/>
                <a:gd name="connsiteX106" fmla="*/ 4678640 w 5694640"/>
                <a:gd name="connsiteY106" fmla="*/ 4559300 h 5169545"/>
                <a:gd name="connsiteX107" fmla="*/ 4589740 w 5694640"/>
                <a:gd name="connsiteY107" fmla="*/ 4622800 h 5169545"/>
                <a:gd name="connsiteX108" fmla="*/ 4488140 w 5694640"/>
                <a:gd name="connsiteY108" fmla="*/ 4699000 h 5169545"/>
                <a:gd name="connsiteX109" fmla="*/ 4411940 w 5694640"/>
                <a:gd name="connsiteY109" fmla="*/ 4749800 h 5169545"/>
                <a:gd name="connsiteX110" fmla="*/ 4373840 w 5694640"/>
                <a:gd name="connsiteY110" fmla="*/ 4762500 h 5169545"/>
                <a:gd name="connsiteX111" fmla="*/ 4297640 w 5694640"/>
                <a:gd name="connsiteY111" fmla="*/ 4800600 h 5169545"/>
                <a:gd name="connsiteX112" fmla="*/ 4259540 w 5694640"/>
                <a:gd name="connsiteY112" fmla="*/ 4838700 h 5169545"/>
                <a:gd name="connsiteX113" fmla="*/ 4132540 w 5694640"/>
                <a:gd name="connsiteY113" fmla="*/ 4864100 h 5169545"/>
                <a:gd name="connsiteX114" fmla="*/ 3865840 w 5694640"/>
                <a:gd name="connsiteY114" fmla="*/ 4889500 h 5169545"/>
                <a:gd name="connsiteX115" fmla="*/ 3713440 w 5694640"/>
                <a:gd name="connsiteY115" fmla="*/ 4914900 h 5169545"/>
                <a:gd name="connsiteX116" fmla="*/ 3649940 w 5694640"/>
                <a:gd name="connsiteY116" fmla="*/ 4927600 h 5169545"/>
                <a:gd name="connsiteX117" fmla="*/ 3573740 w 5694640"/>
                <a:gd name="connsiteY117" fmla="*/ 4953000 h 5169545"/>
                <a:gd name="connsiteX118" fmla="*/ 3484840 w 5694640"/>
                <a:gd name="connsiteY118" fmla="*/ 4978400 h 5169545"/>
                <a:gd name="connsiteX119" fmla="*/ 3395940 w 5694640"/>
                <a:gd name="connsiteY119" fmla="*/ 5003800 h 5169545"/>
                <a:gd name="connsiteX120" fmla="*/ 3345140 w 5694640"/>
                <a:gd name="connsiteY120" fmla="*/ 5029200 h 5169545"/>
                <a:gd name="connsiteX121" fmla="*/ 3256240 w 5694640"/>
                <a:gd name="connsiteY121" fmla="*/ 5054600 h 5169545"/>
                <a:gd name="connsiteX122" fmla="*/ 3141940 w 5694640"/>
                <a:gd name="connsiteY122" fmla="*/ 5080000 h 5169545"/>
                <a:gd name="connsiteX123" fmla="*/ 3014940 w 5694640"/>
                <a:gd name="connsiteY123" fmla="*/ 5130800 h 5169545"/>
                <a:gd name="connsiteX124" fmla="*/ 2976840 w 5694640"/>
                <a:gd name="connsiteY124" fmla="*/ 5143500 h 5169545"/>
                <a:gd name="connsiteX125" fmla="*/ 2900640 w 5694640"/>
                <a:gd name="connsiteY125" fmla="*/ 5168900 h 5169545"/>
                <a:gd name="connsiteX0" fmla="*/ 2837140 w 5694640"/>
                <a:gd name="connsiteY0" fmla="*/ 0 h 5169545"/>
                <a:gd name="connsiteX1" fmla="*/ 1122640 w 5694640"/>
                <a:gd name="connsiteY1" fmla="*/ 546100 h 5169545"/>
                <a:gd name="connsiteX2" fmla="*/ 1071840 w 5694640"/>
                <a:gd name="connsiteY2" fmla="*/ 571500 h 5169545"/>
                <a:gd name="connsiteX3" fmla="*/ 1021040 w 5694640"/>
                <a:gd name="connsiteY3" fmla="*/ 584200 h 5169545"/>
                <a:gd name="connsiteX4" fmla="*/ 932140 w 5694640"/>
                <a:gd name="connsiteY4" fmla="*/ 609600 h 5169545"/>
                <a:gd name="connsiteX5" fmla="*/ 843240 w 5694640"/>
                <a:gd name="connsiteY5" fmla="*/ 660400 h 5169545"/>
                <a:gd name="connsiteX6" fmla="*/ 741640 w 5694640"/>
                <a:gd name="connsiteY6" fmla="*/ 711200 h 5169545"/>
                <a:gd name="connsiteX7" fmla="*/ 678140 w 5694640"/>
                <a:gd name="connsiteY7" fmla="*/ 723900 h 5169545"/>
                <a:gd name="connsiteX8" fmla="*/ 627340 w 5694640"/>
                <a:gd name="connsiteY8" fmla="*/ 749300 h 5169545"/>
                <a:gd name="connsiteX9" fmla="*/ 576540 w 5694640"/>
                <a:gd name="connsiteY9" fmla="*/ 762000 h 5169545"/>
                <a:gd name="connsiteX10" fmla="*/ 538440 w 5694640"/>
                <a:gd name="connsiteY10" fmla="*/ 787400 h 5169545"/>
                <a:gd name="connsiteX11" fmla="*/ 474940 w 5694640"/>
                <a:gd name="connsiteY11" fmla="*/ 800100 h 5169545"/>
                <a:gd name="connsiteX12" fmla="*/ 436840 w 5694640"/>
                <a:gd name="connsiteY12" fmla="*/ 812800 h 5169545"/>
                <a:gd name="connsiteX13" fmla="*/ 424140 w 5694640"/>
                <a:gd name="connsiteY13" fmla="*/ 850900 h 5169545"/>
                <a:gd name="connsiteX14" fmla="*/ 347940 w 5694640"/>
                <a:gd name="connsiteY14" fmla="*/ 901700 h 5169545"/>
                <a:gd name="connsiteX15" fmla="*/ 297140 w 5694640"/>
                <a:gd name="connsiteY15" fmla="*/ 939800 h 5169545"/>
                <a:gd name="connsiteX16" fmla="*/ 220940 w 5694640"/>
                <a:gd name="connsiteY16" fmla="*/ 1016000 h 5169545"/>
                <a:gd name="connsiteX17" fmla="*/ 195540 w 5694640"/>
                <a:gd name="connsiteY17" fmla="*/ 1054100 h 5169545"/>
                <a:gd name="connsiteX18" fmla="*/ 119340 w 5694640"/>
                <a:gd name="connsiteY18" fmla="*/ 1092200 h 5169545"/>
                <a:gd name="connsiteX19" fmla="*/ 81240 w 5694640"/>
                <a:gd name="connsiteY19" fmla="*/ 1117600 h 5169545"/>
                <a:gd name="connsiteX20" fmla="*/ 30440 w 5694640"/>
                <a:gd name="connsiteY20" fmla="*/ 1193800 h 5169545"/>
                <a:gd name="connsiteX21" fmla="*/ 5040 w 5694640"/>
                <a:gd name="connsiteY21" fmla="*/ 1231900 h 5169545"/>
                <a:gd name="connsiteX22" fmla="*/ 43140 w 5694640"/>
                <a:gd name="connsiteY22" fmla="*/ 1524000 h 5169545"/>
                <a:gd name="connsiteX23" fmla="*/ 81240 w 5694640"/>
                <a:gd name="connsiteY23" fmla="*/ 1562100 h 5169545"/>
                <a:gd name="connsiteX24" fmla="*/ 106640 w 5694640"/>
                <a:gd name="connsiteY24" fmla="*/ 1600200 h 5169545"/>
                <a:gd name="connsiteX25" fmla="*/ 144740 w 5694640"/>
                <a:gd name="connsiteY25" fmla="*/ 1625600 h 5169545"/>
                <a:gd name="connsiteX26" fmla="*/ 259040 w 5694640"/>
                <a:gd name="connsiteY26" fmla="*/ 1689100 h 5169545"/>
                <a:gd name="connsiteX27" fmla="*/ 297140 w 5694640"/>
                <a:gd name="connsiteY27" fmla="*/ 1701800 h 5169545"/>
                <a:gd name="connsiteX28" fmla="*/ 373340 w 5694640"/>
                <a:gd name="connsiteY28" fmla="*/ 1778000 h 5169545"/>
                <a:gd name="connsiteX29" fmla="*/ 474940 w 5694640"/>
                <a:gd name="connsiteY29" fmla="*/ 1816100 h 5169545"/>
                <a:gd name="connsiteX30" fmla="*/ 513040 w 5694640"/>
                <a:gd name="connsiteY30" fmla="*/ 1828800 h 5169545"/>
                <a:gd name="connsiteX31" fmla="*/ 614640 w 5694640"/>
                <a:gd name="connsiteY31" fmla="*/ 1892300 h 5169545"/>
                <a:gd name="connsiteX32" fmla="*/ 728940 w 5694640"/>
                <a:gd name="connsiteY32" fmla="*/ 1917700 h 5169545"/>
                <a:gd name="connsiteX33" fmla="*/ 792440 w 5694640"/>
                <a:gd name="connsiteY33" fmla="*/ 1955800 h 5169545"/>
                <a:gd name="connsiteX34" fmla="*/ 843240 w 5694640"/>
                <a:gd name="connsiteY34" fmla="*/ 1993900 h 5169545"/>
                <a:gd name="connsiteX35" fmla="*/ 932140 w 5694640"/>
                <a:gd name="connsiteY35" fmla="*/ 2032000 h 5169545"/>
                <a:gd name="connsiteX36" fmla="*/ 970240 w 5694640"/>
                <a:gd name="connsiteY36" fmla="*/ 2057400 h 5169545"/>
                <a:gd name="connsiteX37" fmla="*/ 1008340 w 5694640"/>
                <a:gd name="connsiteY37" fmla="*/ 2070100 h 5169545"/>
                <a:gd name="connsiteX38" fmla="*/ 1135340 w 5694640"/>
                <a:gd name="connsiteY38" fmla="*/ 2146300 h 5169545"/>
                <a:gd name="connsiteX39" fmla="*/ 1211540 w 5694640"/>
                <a:gd name="connsiteY39" fmla="*/ 2197100 h 5169545"/>
                <a:gd name="connsiteX40" fmla="*/ 1249640 w 5694640"/>
                <a:gd name="connsiteY40" fmla="*/ 2209800 h 5169545"/>
                <a:gd name="connsiteX41" fmla="*/ 1414740 w 5694640"/>
                <a:gd name="connsiteY41" fmla="*/ 2311400 h 5169545"/>
                <a:gd name="connsiteX42" fmla="*/ 1465540 w 5694640"/>
                <a:gd name="connsiteY42" fmla="*/ 2324100 h 5169545"/>
                <a:gd name="connsiteX43" fmla="*/ 1503640 w 5694640"/>
                <a:gd name="connsiteY43" fmla="*/ 2349500 h 5169545"/>
                <a:gd name="connsiteX44" fmla="*/ 1554440 w 5694640"/>
                <a:gd name="connsiteY44" fmla="*/ 2362200 h 5169545"/>
                <a:gd name="connsiteX45" fmla="*/ 1643340 w 5694640"/>
                <a:gd name="connsiteY45" fmla="*/ 2387600 h 5169545"/>
                <a:gd name="connsiteX46" fmla="*/ 1719540 w 5694640"/>
                <a:gd name="connsiteY46" fmla="*/ 2413000 h 5169545"/>
                <a:gd name="connsiteX47" fmla="*/ 1783040 w 5694640"/>
                <a:gd name="connsiteY47" fmla="*/ 2425700 h 5169545"/>
                <a:gd name="connsiteX48" fmla="*/ 1859240 w 5694640"/>
                <a:gd name="connsiteY48" fmla="*/ 2438400 h 5169545"/>
                <a:gd name="connsiteX49" fmla="*/ 1897340 w 5694640"/>
                <a:gd name="connsiteY49" fmla="*/ 2451100 h 5169545"/>
                <a:gd name="connsiteX50" fmla="*/ 1998940 w 5694640"/>
                <a:gd name="connsiteY50" fmla="*/ 2463800 h 5169545"/>
                <a:gd name="connsiteX51" fmla="*/ 2354540 w 5694640"/>
                <a:gd name="connsiteY51" fmla="*/ 2489200 h 5169545"/>
                <a:gd name="connsiteX52" fmla="*/ 2583140 w 5694640"/>
                <a:gd name="connsiteY52" fmla="*/ 2514600 h 5169545"/>
                <a:gd name="connsiteX53" fmla="*/ 2710140 w 5694640"/>
                <a:gd name="connsiteY53" fmla="*/ 2527300 h 5169545"/>
                <a:gd name="connsiteX54" fmla="*/ 2773640 w 5694640"/>
                <a:gd name="connsiteY54" fmla="*/ 2540000 h 5169545"/>
                <a:gd name="connsiteX55" fmla="*/ 2887940 w 5694640"/>
                <a:gd name="connsiteY55" fmla="*/ 2578100 h 5169545"/>
                <a:gd name="connsiteX56" fmla="*/ 2989540 w 5694640"/>
                <a:gd name="connsiteY56" fmla="*/ 2590800 h 5169545"/>
                <a:gd name="connsiteX57" fmla="*/ 3027640 w 5694640"/>
                <a:gd name="connsiteY57" fmla="*/ 2616200 h 5169545"/>
                <a:gd name="connsiteX58" fmla="*/ 3205440 w 5694640"/>
                <a:gd name="connsiteY58" fmla="*/ 2667000 h 5169545"/>
                <a:gd name="connsiteX59" fmla="*/ 3268940 w 5694640"/>
                <a:gd name="connsiteY59" fmla="*/ 2692400 h 5169545"/>
                <a:gd name="connsiteX60" fmla="*/ 3319740 w 5694640"/>
                <a:gd name="connsiteY60" fmla="*/ 2705100 h 5169545"/>
                <a:gd name="connsiteX61" fmla="*/ 3497540 w 5694640"/>
                <a:gd name="connsiteY61" fmla="*/ 2730500 h 5169545"/>
                <a:gd name="connsiteX62" fmla="*/ 3624540 w 5694640"/>
                <a:gd name="connsiteY62" fmla="*/ 2768600 h 5169545"/>
                <a:gd name="connsiteX63" fmla="*/ 3789640 w 5694640"/>
                <a:gd name="connsiteY63" fmla="*/ 2832100 h 5169545"/>
                <a:gd name="connsiteX64" fmla="*/ 3878540 w 5694640"/>
                <a:gd name="connsiteY64" fmla="*/ 2882900 h 5169545"/>
                <a:gd name="connsiteX65" fmla="*/ 3916640 w 5694640"/>
                <a:gd name="connsiteY65" fmla="*/ 2908300 h 5169545"/>
                <a:gd name="connsiteX66" fmla="*/ 4094440 w 5694640"/>
                <a:gd name="connsiteY66" fmla="*/ 2971800 h 5169545"/>
                <a:gd name="connsiteX67" fmla="*/ 4132540 w 5694640"/>
                <a:gd name="connsiteY67" fmla="*/ 2984500 h 5169545"/>
                <a:gd name="connsiteX68" fmla="*/ 4196040 w 5694640"/>
                <a:gd name="connsiteY68" fmla="*/ 3009900 h 5169545"/>
                <a:gd name="connsiteX69" fmla="*/ 4373840 w 5694640"/>
                <a:gd name="connsiteY69" fmla="*/ 3048000 h 5169545"/>
                <a:gd name="connsiteX70" fmla="*/ 4475440 w 5694640"/>
                <a:gd name="connsiteY70" fmla="*/ 3086100 h 5169545"/>
                <a:gd name="connsiteX71" fmla="*/ 4526240 w 5694640"/>
                <a:gd name="connsiteY71" fmla="*/ 3098800 h 5169545"/>
                <a:gd name="connsiteX72" fmla="*/ 4653240 w 5694640"/>
                <a:gd name="connsiteY72" fmla="*/ 3124200 h 5169545"/>
                <a:gd name="connsiteX73" fmla="*/ 4691340 w 5694640"/>
                <a:gd name="connsiteY73" fmla="*/ 3136900 h 5169545"/>
                <a:gd name="connsiteX74" fmla="*/ 4792940 w 5694640"/>
                <a:gd name="connsiteY74" fmla="*/ 3162300 h 5169545"/>
                <a:gd name="connsiteX75" fmla="*/ 4919940 w 5694640"/>
                <a:gd name="connsiteY75" fmla="*/ 3213100 h 5169545"/>
                <a:gd name="connsiteX76" fmla="*/ 5008840 w 5694640"/>
                <a:gd name="connsiteY76" fmla="*/ 3263900 h 5169545"/>
                <a:gd name="connsiteX77" fmla="*/ 5072340 w 5694640"/>
                <a:gd name="connsiteY77" fmla="*/ 3302000 h 5169545"/>
                <a:gd name="connsiteX78" fmla="*/ 5161240 w 5694640"/>
                <a:gd name="connsiteY78" fmla="*/ 3327400 h 5169545"/>
                <a:gd name="connsiteX79" fmla="*/ 5199340 w 5694640"/>
                <a:gd name="connsiteY79" fmla="*/ 3352800 h 5169545"/>
                <a:gd name="connsiteX80" fmla="*/ 5288240 w 5694640"/>
                <a:gd name="connsiteY80" fmla="*/ 3403600 h 5169545"/>
                <a:gd name="connsiteX81" fmla="*/ 5326340 w 5694640"/>
                <a:gd name="connsiteY81" fmla="*/ 3454400 h 5169545"/>
                <a:gd name="connsiteX82" fmla="*/ 5364440 w 5694640"/>
                <a:gd name="connsiteY82" fmla="*/ 3467100 h 5169545"/>
                <a:gd name="connsiteX83" fmla="*/ 5402540 w 5694640"/>
                <a:gd name="connsiteY83" fmla="*/ 3492500 h 5169545"/>
                <a:gd name="connsiteX84" fmla="*/ 5427940 w 5694640"/>
                <a:gd name="connsiteY84" fmla="*/ 3530600 h 5169545"/>
                <a:gd name="connsiteX85" fmla="*/ 5504140 w 5694640"/>
                <a:gd name="connsiteY85" fmla="*/ 3568700 h 5169545"/>
                <a:gd name="connsiteX86" fmla="*/ 5542240 w 5694640"/>
                <a:gd name="connsiteY86" fmla="*/ 3594100 h 5169545"/>
                <a:gd name="connsiteX87" fmla="*/ 5580340 w 5694640"/>
                <a:gd name="connsiteY87" fmla="*/ 3632200 h 5169545"/>
                <a:gd name="connsiteX88" fmla="*/ 5631140 w 5694640"/>
                <a:gd name="connsiteY88" fmla="*/ 3721100 h 5169545"/>
                <a:gd name="connsiteX89" fmla="*/ 5694640 w 5694640"/>
                <a:gd name="connsiteY89" fmla="*/ 3797300 h 5169545"/>
                <a:gd name="connsiteX90" fmla="*/ 5643840 w 5694640"/>
                <a:gd name="connsiteY90" fmla="*/ 3911600 h 5169545"/>
                <a:gd name="connsiteX91" fmla="*/ 5554940 w 5694640"/>
                <a:gd name="connsiteY91" fmla="*/ 3962400 h 5169545"/>
                <a:gd name="connsiteX92" fmla="*/ 5504140 w 5694640"/>
                <a:gd name="connsiteY92" fmla="*/ 4000500 h 5169545"/>
                <a:gd name="connsiteX93" fmla="*/ 5466040 w 5694640"/>
                <a:gd name="connsiteY93" fmla="*/ 4038600 h 5169545"/>
                <a:gd name="connsiteX94" fmla="*/ 5389840 w 5694640"/>
                <a:gd name="connsiteY94" fmla="*/ 4089400 h 5169545"/>
                <a:gd name="connsiteX95" fmla="*/ 5351740 w 5694640"/>
                <a:gd name="connsiteY95" fmla="*/ 4114800 h 5169545"/>
                <a:gd name="connsiteX96" fmla="*/ 5313640 w 5694640"/>
                <a:gd name="connsiteY96" fmla="*/ 4140200 h 5169545"/>
                <a:gd name="connsiteX97" fmla="*/ 5173940 w 5694640"/>
                <a:gd name="connsiteY97" fmla="*/ 4178300 h 5169545"/>
                <a:gd name="connsiteX98" fmla="*/ 5123140 w 5694640"/>
                <a:gd name="connsiteY98" fmla="*/ 4191000 h 5169545"/>
                <a:gd name="connsiteX99" fmla="*/ 5072340 w 5694640"/>
                <a:gd name="connsiteY99" fmla="*/ 4203700 h 5169545"/>
                <a:gd name="connsiteX100" fmla="*/ 4996140 w 5694640"/>
                <a:gd name="connsiteY100" fmla="*/ 4254500 h 5169545"/>
                <a:gd name="connsiteX101" fmla="*/ 4919940 w 5694640"/>
                <a:gd name="connsiteY101" fmla="*/ 4292600 h 5169545"/>
                <a:gd name="connsiteX102" fmla="*/ 4843740 w 5694640"/>
                <a:gd name="connsiteY102" fmla="*/ 4330700 h 5169545"/>
                <a:gd name="connsiteX103" fmla="*/ 4780240 w 5694640"/>
                <a:gd name="connsiteY103" fmla="*/ 4406900 h 5169545"/>
                <a:gd name="connsiteX104" fmla="*/ 4716740 w 5694640"/>
                <a:gd name="connsiteY104" fmla="*/ 4483100 h 5169545"/>
                <a:gd name="connsiteX105" fmla="*/ 4678640 w 5694640"/>
                <a:gd name="connsiteY105" fmla="*/ 4559300 h 5169545"/>
                <a:gd name="connsiteX106" fmla="*/ 4589740 w 5694640"/>
                <a:gd name="connsiteY106" fmla="*/ 4622800 h 5169545"/>
                <a:gd name="connsiteX107" fmla="*/ 4488140 w 5694640"/>
                <a:gd name="connsiteY107" fmla="*/ 4699000 h 5169545"/>
                <a:gd name="connsiteX108" fmla="*/ 4411940 w 5694640"/>
                <a:gd name="connsiteY108" fmla="*/ 4749800 h 5169545"/>
                <a:gd name="connsiteX109" fmla="*/ 4373840 w 5694640"/>
                <a:gd name="connsiteY109" fmla="*/ 4762500 h 5169545"/>
                <a:gd name="connsiteX110" fmla="*/ 4297640 w 5694640"/>
                <a:gd name="connsiteY110" fmla="*/ 4800600 h 5169545"/>
                <a:gd name="connsiteX111" fmla="*/ 4259540 w 5694640"/>
                <a:gd name="connsiteY111" fmla="*/ 4838700 h 5169545"/>
                <a:gd name="connsiteX112" fmla="*/ 4132540 w 5694640"/>
                <a:gd name="connsiteY112" fmla="*/ 4864100 h 5169545"/>
                <a:gd name="connsiteX113" fmla="*/ 3865840 w 5694640"/>
                <a:gd name="connsiteY113" fmla="*/ 4889500 h 5169545"/>
                <a:gd name="connsiteX114" fmla="*/ 3713440 w 5694640"/>
                <a:gd name="connsiteY114" fmla="*/ 4914900 h 5169545"/>
                <a:gd name="connsiteX115" fmla="*/ 3649940 w 5694640"/>
                <a:gd name="connsiteY115" fmla="*/ 4927600 h 5169545"/>
                <a:gd name="connsiteX116" fmla="*/ 3573740 w 5694640"/>
                <a:gd name="connsiteY116" fmla="*/ 4953000 h 5169545"/>
                <a:gd name="connsiteX117" fmla="*/ 3484840 w 5694640"/>
                <a:gd name="connsiteY117" fmla="*/ 4978400 h 5169545"/>
                <a:gd name="connsiteX118" fmla="*/ 3395940 w 5694640"/>
                <a:gd name="connsiteY118" fmla="*/ 5003800 h 5169545"/>
                <a:gd name="connsiteX119" fmla="*/ 3345140 w 5694640"/>
                <a:gd name="connsiteY119" fmla="*/ 5029200 h 5169545"/>
                <a:gd name="connsiteX120" fmla="*/ 3256240 w 5694640"/>
                <a:gd name="connsiteY120" fmla="*/ 5054600 h 5169545"/>
                <a:gd name="connsiteX121" fmla="*/ 3141940 w 5694640"/>
                <a:gd name="connsiteY121" fmla="*/ 5080000 h 5169545"/>
                <a:gd name="connsiteX122" fmla="*/ 3014940 w 5694640"/>
                <a:gd name="connsiteY122" fmla="*/ 5130800 h 5169545"/>
                <a:gd name="connsiteX123" fmla="*/ 2976840 w 5694640"/>
                <a:gd name="connsiteY123" fmla="*/ 5143500 h 5169545"/>
                <a:gd name="connsiteX124" fmla="*/ 2900640 w 5694640"/>
                <a:gd name="connsiteY124" fmla="*/ 5168900 h 5169545"/>
                <a:gd name="connsiteX0" fmla="*/ 2837140 w 5694640"/>
                <a:gd name="connsiteY0" fmla="*/ 0 h 5169545"/>
                <a:gd name="connsiteX1" fmla="*/ 1071840 w 5694640"/>
                <a:gd name="connsiteY1" fmla="*/ 571500 h 5169545"/>
                <a:gd name="connsiteX2" fmla="*/ 1021040 w 5694640"/>
                <a:gd name="connsiteY2" fmla="*/ 584200 h 5169545"/>
                <a:gd name="connsiteX3" fmla="*/ 932140 w 5694640"/>
                <a:gd name="connsiteY3" fmla="*/ 609600 h 5169545"/>
                <a:gd name="connsiteX4" fmla="*/ 843240 w 5694640"/>
                <a:gd name="connsiteY4" fmla="*/ 660400 h 5169545"/>
                <a:gd name="connsiteX5" fmla="*/ 741640 w 5694640"/>
                <a:gd name="connsiteY5" fmla="*/ 711200 h 5169545"/>
                <a:gd name="connsiteX6" fmla="*/ 678140 w 5694640"/>
                <a:gd name="connsiteY6" fmla="*/ 723900 h 5169545"/>
                <a:gd name="connsiteX7" fmla="*/ 627340 w 5694640"/>
                <a:gd name="connsiteY7" fmla="*/ 749300 h 5169545"/>
                <a:gd name="connsiteX8" fmla="*/ 576540 w 5694640"/>
                <a:gd name="connsiteY8" fmla="*/ 762000 h 5169545"/>
                <a:gd name="connsiteX9" fmla="*/ 538440 w 5694640"/>
                <a:gd name="connsiteY9" fmla="*/ 787400 h 5169545"/>
                <a:gd name="connsiteX10" fmla="*/ 474940 w 5694640"/>
                <a:gd name="connsiteY10" fmla="*/ 800100 h 5169545"/>
                <a:gd name="connsiteX11" fmla="*/ 436840 w 5694640"/>
                <a:gd name="connsiteY11" fmla="*/ 812800 h 5169545"/>
                <a:gd name="connsiteX12" fmla="*/ 424140 w 5694640"/>
                <a:gd name="connsiteY12" fmla="*/ 850900 h 5169545"/>
                <a:gd name="connsiteX13" fmla="*/ 347940 w 5694640"/>
                <a:gd name="connsiteY13" fmla="*/ 901700 h 5169545"/>
                <a:gd name="connsiteX14" fmla="*/ 297140 w 5694640"/>
                <a:gd name="connsiteY14" fmla="*/ 939800 h 5169545"/>
                <a:gd name="connsiteX15" fmla="*/ 220940 w 5694640"/>
                <a:gd name="connsiteY15" fmla="*/ 1016000 h 5169545"/>
                <a:gd name="connsiteX16" fmla="*/ 195540 w 5694640"/>
                <a:gd name="connsiteY16" fmla="*/ 1054100 h 5169545"/>
                <a:gd name="connsiteX17" fmla="*/ 119340 w 5694640"/>
                <a:gd name="connsiteY17" fmla="*/ 1092200 h 5169545"/>
                <a:gd name="connsiteX18" fmla="*/ 81240 w 5694640"/>
                <a:gd name="connsiteY18" fmla="*/ 1117600 h 5169545"/>
                <a:gd name="connsiteX19" fmla="*/ 30440 w 5694640"/>
                <a:gd name="connsiteY19" fmla="*/ 1193800 h 5169545"/>
                <a:gd name="connsiteX20" fmla="*/ 5040 w 5694640"/>
                <a:gd name="connsiteY20" fmla="*/ 1231900 h 5169545"/>
                <a:gd name="connsiteX21" fmla="*/ 43140 w 5694640"/>
                <a:gd name="connsiteY21" fmla="*/ 1524000 h 5169545"/>
                <a:gd name="connsiteX22" fmla="*/ 81240 w 5694640"/>
                <a:gd name="connsiteY22" fmla="*/ 1562100 h 5169545"/>
                <a:gd name="connsiteX23" fmla="*/ 106640 w 5694640"/>
                <a:gd name="connsiteY23" fmla="*/ 1600200 h 5169545"/>
                <a:gd name="connsiteX24" fmla="*/ 144740 w 5694640"/>
                <a:gd name="connsiteY24" fmla="*/ 1625600 h 5169545"/>
                <a:gd name="connsiteX25" fmla="*/ 259040 w 5694640"/>
                <a:gd name="connsiteY25" fmla="*/ 1689100 h 5169545"/>
                <a:gd name="connsiteX26" fmla="*/ 297140 w 5694640"/>
                <a:gd name="connsiteY26" fmla="*/ 1701800 h 5169545"/>
                <a:gd name="connsiteX27" fmla="*/ 373340 w 5694640"/>
                <a:gd name="connsiteY27" fmla="*/ 1778000 h 5169545"/>
                <a:gd name="connsiteX28" fmla="*/ 474940 w 5694640"/>
                <a:gd name="connsiteY28" fmla="*/ 1816100 h 5169545"/>
                <a:gd name="connsiteX29" fmla="*/ 513040 w 5694640"/>
                <a:gd name="connsiteY29" fmla="*/ 1828800 h 5169545"/>
                <a:gd name="connsiteX30" fmla="*/ 614640 w 5694640"/>
                <a:gd name="connsiteY30" fmla="*/ 1892300 h 5169545"/>
                <a:gd name="connsiteX31" fmla="*/ 728940 w 5694640"/>
                <a:gd name="connsiteY31" fmla="*/ 1917700 h 5169545"/>
                <a:gd name="connsiteX32" fmla="*/ 792440 w 5694640"/>
                <a:gd name="connsiteY32" fmla="*/ 1955800 h 5169545"/>
                <a:gd name="connsiteX33" fmla="*/ 843240 w 5694640"/>
                <a:gd name="connsiteY33" fmla="*/ 1993900 h 5169545"/>
                <a:gd name="connsiteX34" fmla="*/ 932140 w 5694640"/>
                <a:gd name="connsiteY34" fmla="*/ 2032000 h 5169545"/>
                <a:gd name="connsiteX35" fmla="*/ 970240 w 5694640"/>
                <a:gd name="connsiteY35" fmla="*/ 2057400 h 5169545"/>
                <a:gd name="connsiteX36" fmla="*/ 1008340 w 5694640"/>
                <a:gd name="connsiteY36" fmla="*/ 2070100 h 5169545"/>
                <a:gd name="connsiteX37" fmla="*/ 1135340 w 5694640"/>
                <a:gd name="connsiteY37" fmla="*/ 2146300 h 5169545"/>
                <a:gd name="connsiteX38" fmla="*/ 1211540 w 5694640"/>
                <a:gd name="connsiteY38" fmla="*/ 2197100 h 5169545"/>
                <a:gd name="connsiteX39" fmla="*/ 1249640 w 5694640"/>
                <a:gd name="connsiteY39" fmla="*/ 2209800 h 5169545"/>
                <a:gd name="connsiteX40" fmla="*/ 1414740 w 5694640"/>
                <a:gd name="connsiteY40" fmla="*/ 2311400 h 5169545"/>
                <a:gd name="connsiteX41" fmla="*/ 1465540 w 5694640"/>
                <a:gd name="connsiteY41" fmla="*/ 2324100 h 5169545"/>
                <a:gd name="connsiteX42" fmla="*/ 1503640 w 5694640"/>
                <a:gd name="connsiteY42" fmla="*/ 2349500 h 5169545"/>
                <a:gd name="connsiteX43" fmla="*/ 1554440 w 5694640"/>
                <a:gd name="connsiteY43" fmla="*/ 2362200 h 5169545"/>
                <a:gd name="connsiteX44" fmla="*/ 1643340 w 5694640"/>
                <a:gd name="connsiteY44" fmla="*/ 2387600 h 5169545"/>
                <a:gd name="connsiteX45" fmla="*/ 1719540 w 5694640"/>
                <a:gd name="connsiteY45" fmla="*/ 2413000 h 5169545"/>
                <a:gd name="connsiteX46" fmla="*/ 1783040 w 5694640"/>
                <a:gd name="connsiteY46" fmla="*/ 2425700 h 5169545"/>
                <a:gd name="connsiteX47" fmla="*/ 1859240 w 5694640"/>
                <a:gd name="connsiteY47" fmla="*/ 2438400 h 5169545"/>
                <a:gd name="connsiteX48" fmla="*/ 1897340 w 5694640"/>
                <a:gd name="connsiteY48" fmla="*/ 2451100 h 5169545"/>
                <a:gd name="connsiteX49" fmla="*/ 1998940 w 5694640"/>
                <a:gd name="connsiteY49" fmla="*/ 2463800 h 5169545"/>
                <a:gd name="connsiteX50" fmla="*/ 2354540 w 5694640"/>
                <a:gd name="connsiteY50" fmla="*/ 2489200 h 5169545"/>
                <a:gd name="connsiteX51" fmla="*/ 2583140 w 5694640"/>
                <a:gd name="connsiteY51" fmla="*/ 2514600 h 5169545"/>
                <a:gd name="connsiteX52" fmla="*/ 2710140 w 5694640"/>
                <a:gd name="connsiteY52" fmla="*/ 2527300 h 5169545"/>
                <a:gd name="connsiteX53" fmla="*/ 2773640 w 5694640"/>
                <a:gd name="connsiteY53" fmla="*/ 2540000 h 5169545"/>
                <a:gd name="connsiteX54" fmla="*/ 2887940 w 5694640"/>
                <a:gd name="connsiteY54" fmla="*/ 2578100 h 5169545"/>
                <a:gd name="connsiteX55" fmla="*/ 2989540 w 5694640"/>
                <a:gd name="connsiteY55" fmla="*/ 2590800 h 5169545"/>
                <a:gd name="connsiteX56" fmla="*/ 3027640 w 5694640"/>
                <a:gd name="connsiteY56" fmla="*/ 2616200 h 5169545"/>
                <a:gd name="connsiteX57" fmla="*/ 3205440 w 5694640"/>
                <a:gd name="connsiteY57" fmla="*/ 2667000 h 5169545"/>
                <a:gd name="connsiteX58" fmla="*/ 3268940 w 5694640"/>
                <a:gd name="connsiteY58" fmla="*/ 2692400 h 5169545"/>
                <a:gd name="connsiteX59" fmla="*/ 3319740 w 5694640"/>
                <a:gd name="connsiteY59" fmla="*/ 2705100 h 5169545"/>
                <a:gd name="connsiteX60" fmla="*/ 3497540 w 5694640"/>
                <a:gd name="connsiteY60" fmla="*/ 2730500 h 5169545"/>
                <a:gd name="connsiteX61" fmla="*/ 3624540 w 5694640"/>
                <a:gd name="connsiteY61" fmla="*/ 2768600 h 5169545"/>
                <a:gd name="connsiteX62" fmla="*/ 3789640 w 5694640"/>
                <a:gd name="connsiteY62" fmla="*/ 2832100 h 5169545"/>
                <a:gd name="connsiteX63" fmla="*/ 3878540 w 5694640"/>
                <a:gd name="connsiteY63" fmla="*/ 2882900 h 5169545"/>
                <a:gd name="connsiteX64" fmla="*/ 3916640 w 5694640"/>
                <a:gd name="connsiteY64" fmla="*/ 2908300 h 5169545"/>
                <a:gd name="connsiteX65" fmla="*/ 4094440 w 5694640"/>
                <a:gd name="connsiteY65" fmla="*/ 2971800 h 5169545"/>
                <a:gd name="connsiteX66" fmla="*/ 4132540 w 5694640"/>
                <a:gd name="connsiteY66" fmla="*/ 2984500 h 5169545"/>
                <a:gd name="connsiteX67" fmla="*/ 4196040 w 5694640"/>
                <a:gd name="connsiteY67" fmla="*/ 3009900 h 5169545"/>
                <a:gd name="connsiteX68" fmla="*/ 4373840 w 5694640"/>
                <a:gd name="connsiteY68" fmla="*/ 3048000 h 5169545"/>
                <a:gd name="connsiteX69" fmla="*/ 4475440 w 5694640"/>
                <a:gd name="connsiteY69" fmla="*/ 3086100 h 5169545"/>
                <a:gd name="connsiteX70" fmla="*/ 4526240 w 5694640"/>
                <a:gd name="connsiteY70" fmla="*/ 3098800 h 5169545"/>
                <a:gd name="connsiteX71" fmla="*/ 4653240 w 5694640"/>
                <a:gd name="connsiteY71" fmla="*/ 3124200 h 5169545"/>
                <a:gd name="connsiteX72" fmla="*/ 4691340 w 5694640"/>
                <a:gd name="connsiteY72" fmla="*/ 3136900 h 5169545"/>
                <a:gd name="connsiteX73" fmla="*/ 4792940 w 5694640"/>
                <a:gd name="connsiteY73" fmla="*/ 3162300 h 5169545"/>
                <a:gd name="connsiteX74" fmla="*/ 4919940 w 5694640"/>
                <a:gd name="connsiteY74" fmla="*/ 3213100 h 5169545"/>
                <a:gd name="connsiteX75" fmla="*/ 5008840 w 5694640"/>
                <a:gd name="connsiteY75" fmla="*/ 3263900 h 5169545"/>
                <a:gd name="connsiteX76" fmla="*/ 5072340 w 5694640"/>
                <a:gd name="connsiteY76" fmla="*/ 3302000 h 5169545"/>
                <a:gd name="connsiteX77" fmla="*/ 5161240 w 5694640"/>
                <a:gd name="connsiteY77" fmla="*/ 3327400 h 5169545"/>
                <a:gd name="connsiteX78" fmla="*/ 5199340 w 5694640"/>
                <a:gd name="connsiteY78" fmla="*/ 3352800 h 5169545"/>
                <a:gd name="connsiteX79" fmla="*/ 5288240 w 5694640"/>
                <a:gd name="connsiteY79" fmla="*/ 3403600 h 5169545"/>
                <a:gd name="connsiteX80" fmla="*/ 5326340 w 5694640"/>
                <a:gd name="connsiteY80" fmla="*/ 3454400 h 5169545"/>
                <a:gd name="connsiteX81" fmla="*/ 5364440 w 5694640"/>
                <a:gd name="connsiteY81" fmla="*/ 3467100 h 5169545"/>
                <a:gd name="connsiteX82" fmla="*/ 5402540 w 5694640"/>
                <a:gd name="connsiteY82" fmla="*/ 3492500 h 5169545"/>
                <a:gd name="connsiteX83" fmla="*/ 5427940 w 5694640"/>
                <a:gd name="connsiteY83" fmla="*/ 3530600 h 5169545"/>
                <a:gd name="connsiteX84" fmla="*/ 5504140 w 5694640"/>
                <a:gd name="connsiteY84" fmla="*/ 3568700 h 5169545"/>
                <a:gd name="connsiteX85" fmla="*/ 5542240 w 5694640"/>
                <a:gd name="connsiteY85" fmla="*/ 3594100 h 5169545"/>
                <a:gd name="connsiteX86" fmla="*/ 5580340 w 5694640"/>
                <a:gd name="connsiteY86" fmla="*/ 3632200 h 5169545"/>
                <a:gd name="connsiteX87" fmla="*/ 5631140 w 5694640"/>
                <a:gd name="connsiteY87" fmla="*/ 3721100 h 5169545"/>
                <a:gd name="connsiteX88" fmla="*/ 5694640 w 5694640"/>
                <a:gd name="connsiteY88" fmla="*/ 3797300 h 5169545"/>
                <a:gd name="connsiteX89" fmla="*/ 5643840 w 5694640"/>
                <a:gd name="connsiteY89" fmla="*/ 3911600 h 5169545"/>
                <a:gd name="connsiteX90" fmla="*/ 5554940 w 5694640"/>
                <a:gd name="connsiteY90" fmla="*/ 3962400 h 5169545"/>
                <a:gd name="connsiteX91" fmla="*/ 5504140 w 5694640"/>
                <a:gd name="connsiteY91" fmla="*/ 4000500 h 5169545"/>
                <a:gd name="connsiteX92" fmla="*/ 5466040 w 5694640"/>
                <a:gd name="connsiteY92" fmla="*/ 4038600 h 5169545"/>
                <a:gd name="connsiteX93" fmla="*/ 5389840 w 5694640"/>
                <a:gd name="connsiteY93" fmla="*/ 4089400 h 5169545"/>
                <a:gd name="connsiteX94" fmla="*/ 5351740 w 5694640"/>
                <a:gd name="connsiteY94" fmla="*/ 4114800 h 5169545"/>
                <a:gd name="connsiteX95" fmla="*/ 5313640 w 5694640"/>
                <a:gd name="connsiteY95" fmla="*/ 4140200 h 5169545"/>
                <a:gd name="connsiteX96" fmla="*/ 5173940 w 5694640"/>
                <a:gd name="connsiteY96" fmla="*/ 4178300 h 5169545"/>
                <a:gd name="connsiteX97" fmla="*/ 5123140 w 5694640"/>
                <a:gd name="connsiteY97" fmla="*/ 4191000 h 5169545"/>
                <a:gd name="connsiteX98" fmla="*/ 5072340 w 5694640"/>
                <a:gd name="connsiteY98" fmla="*/ 4203700 h 5169545"/>
                <a:gd name="connsiteX99" fmla="*/ 4996140 w 5694640"/>
                <a:gd name="connsiteY99" fmla="*/ 4254500 h 5169545"/>
                <a:gd name="connsiteX100" fmla="*/ 4919940 w 5694640"/>
                <a:gd name="connsiteY100" fmla="*/ 4292600 h 5169545"/>
                <a:gd name="connsiteX101" fmla="*/ 4843740 w 5694640"/>
                <a:gd name="connsiteY101" fmla="*/ 4330700 h 5169545"/>
                <a:gd name="connsiteX102" fmla="*/ 4780240 w 5694640"/>
                <a:gd name="connsiteY102" fmla="*/ 4406900 h 5169545"/>
                <a:gd name="connsiteX103" fmla="*/ 4716740 w 5694640"/>
                <a:gd name="connsiteY103" fmla="*/ 4483100 h 5169545"/>
                <a:gd name="connsiteX104" fmla="*/ 4678640 w 5694640"/>
                <a:gd name="connsiteY104" fmla="*/ 4559300 h 5169545"/>
                <a:gd name="connsiteX105" fmla="*/ 4589740 w 5694640"/>
                <a:gd name="connsiteY105" fmla="*/ 4622800 h 5169545"/>
                <a:gd name="connsiteX106" fmla="*/ 4488140 w 5694640"/>
                <a:gd name="connsiteY106" fmla="*/ 4699000 h 5169545"/>
                <a:gd name="connsiteX107" fmla="*/ 4411940 w 5694640"/>
                <a:gd name="connsiteY107" fmla="*/ 4749800 h 5169545"/>
                <a:gd name="connsiteX108" fmla="*/ 4373840 w 5694640"/>
                <a:gd name="connsiteY108" fmla="*/ 4762500 h 5169545"/>
                <a:gd name="connsiteX109" fmla="*/ 4297640 w 5694640"/>
                <a:gd name="connsiteY109" fmla="*/ 4800600 h 5169545"/>
                <a:gd name="connsiteX110" fmla="*/ 4259540 w 5694640"/>
                <a:gd name="connsiteY110" fmla="*/ 4838700 h 5169545"/>
                <a:gd name="connsiteX111" fmla="*/ 4132540 w 5694640"/>
                <a:gd name="connsiteY111" fmla="*/ 4864100 h 5169545"/>
                <a:gd name="connsiteX112" fmla="*/ 3865840 w 5694640"/>
                <a:gd name="connsiteY112" fmla="*/ 4889500 h 5169545"/>
                <a:gd name="connsiteX113" fmla="*/ 3713440 w 5694640"/>
                <a:gd name="connsiteY113" fmla="*/ 4914900 h 5169545"/>
                <a:gd name="connsiteX114" fmla="*/ 3649940 w 5694640"/>
                <a:gd name="connsiteY114" fmla="*/ 4927600 h 5169545"/>
                <a:gd name="connsiteX115" fmla="*/ 3573740 w 5694640"/>
                <a:gd name="connsiteY115" fmla="*/ 4953000 h 5169545"/>
                <a:gd name="connsiteX116" fmla="*/ 3484840 w 5694640"/>
                <a:gd name="connsiteY116" fmla="*/ 4978400 h 5169545"/>
                <a:gd name="connsiteX117" fmla="*/ 3395940 w 5694640"/>
                <a:gd name="connsiteY117" fmla="*/ 5003800 h 5169545"/>
                <a:gd name="connsiteX118" fmla="*/ 3345140 w 5694640"/>
                <a:gd name="connsiteY118" fmla="*/ 5029200 h 5169545"/>
                <a:gd name="connsiteX119" fmla="*/ 3256240 w 5694640"/>
                <a:gd name="connsiteY119" fmla="*/ 5054600 h 5169545"/>
                <a:gd name="connsiteX120" fmla="*/ 3141940 w 5694640"/>
                <a:gd name="connsiteY120" fmla="*/ 5080000 h 5169545"/>
                <a:gd name="connsiteX121" fmla="*/ 3014940 w 5694640"/>
                <a:gd name="connsiteY121" fmla="*/ 5130800 h 5169545"/>
                <a:gd name="connsiteX122" fmla="*/ 2976840 w 5694640"/>
                <a:gd name="connsiteY122" fmla="*/ 5143500 h 5169545"/>
                <a:gd name="connsiteX123" fmla="*/ 2900640 w 5694640"/>
                <a:gd name="connsiteY123" fmla="*/ 5168900 h 5169545"/>
                <a:gd name="connsiteX0" fmla="*/ 2837140 w 5694640"/>
                <a:gd name="connsiteY0" fmla="*/ 0 h 5169545"/>
                <a:gd name="connsiteX1" fmla="*/ 1021040 w 5694640"/>
                <a:gd name="connsiteY1" fmla="*/ 584200 h 5169545"/>
                <a:gd name="connsiteX2" fmla="*/ 932140 w 5694640"/>
                <a:gd name="connsiteY2" fmla="*/ 609600 h 5169545"/>
                <a:gd name="connsiteX3" fmla="*/ 843240 w 5694640"/>
                <a:gd name="connsiteY3" fmla="*/ 660400 h 5169545"/>
                <a:gd name="connsiteX4" fmla="*/ 741640 w 5694640"/>
                <a:gd name="connsiteY4" fmla="*/ 711200 h 5169545"/>
                <a:gd name="connsiteX5" fmla="*/ 678140 w 5694640"/>
                <a:gd name="connsiteY5" fmla="*/ 723900 h 5169545"/>
                <a:gd name="connsiteX6" fmla="*/ 627340 w 5694640"/>
                <a:gd name="connsiteY6" fmla="*/ 749300 h 5169545"/>
                <a:gd name="connsiteX7" fmla="*/ 576540 w 5694640"/>
                <a:gd name="connsiteY7" fmla="*/ 762000 h 5169545"/>
                <a:gd name="connsiteX8" fmla="*/ 538440 w 5694640"/>
                <a:gd name="connsiteY8" fmla="*/ 787400 h 5169545"/>
                <a:gd name="connsiteX9" fmla="*/ 474940 w 5694640"/>
                <a:gd name="connsiteY9" fmla="*/ 800100 h 5169545"/>
                <a:gd name="connsiteX10" fmla="*/ 436840 w 5694640"/>
                <a:gd name="connsiteY10" fmla="*/ 812800 h 5169545"/>
                <a:gd name="connsiteX11" fmla="*/ 424140 w 5694640"/>
                <a:gd name="connsiteY11" fmla="*/ 850900 h 5169545"/>
                <a:gd name="connsiteX12" fmla="*/ 347940 w 5694640"/>
                <a:gd name="connsiteY12" fmla="*/ 901700 h 5169545"/>
                <a:gd name="connsiteX13" fmla="*/ 297140 w 5694640"/>
                <a:gd name="connsiteY13" fmla="*/ 939800 h 5169545"/>
                <a:gd name="connsiteX14" fmla="*/ 220940 w 5694640"/>
                <a:gd name="connsiteY14" fmla="*/ 1016000 h 5169545"/>
                <a:gd name="connsiteX15" fmla="*/ 195540 w 5694640"/>
                <a:gd name="connsiteY15" fmla="*/ 1054100 h 5169545"/>
                <a:gd name="connsiteX16" fmla="*/ 119340 w 5694640"/>
                <a:gd name="connsiteY16" fmla="*/ 1092200 h 5169545"/>
                <a:gd name="connsiteX17" fmla="*/ 81240 w 5694640"/>
                <a:gd name="connsiteY17" fmla="*/ 1117600 h 5169545"/>
                <a:gd name="connsiteX18" fmla="*/ 30440 w 5694640"/>
                <a:gd name="connsiteY18" fmla="*/ 1193800 h 5169545"/>
                <a:gd name="connsiteX19" fmla="*/ 5040 w 5694640"/>
                <a:gd name="connsiteY19" fmla="*/ 1231900 h 5169545"/>
                <a:gd name="connsiteX20" fmla="*/ 43140 w 5694640"/>
                <a:gd name="connsiteY20" fmla="*/ 1524000 h 5169545"/>
                <a:gd name="connsiteX21" fmla="*/ 81240 w 5694640"/>
                <a:gd name="connsiteY21" fmla="*/ 1562100 h 5169545"/>
                <a:gd name="connsiteX22" fmla="*/ 106640 w 5694640"/>
                <a:gd name="connsiteY22" fmla="*/ 1600200 h 5169545"/>
                <a:gd name="connsiteX23" fmla="*/ 144740 w 5694640"/>
                <a:gd name="connsiteY23" fmla="*/ 1625600 h 5169545"/>
                <a:gd name="connsiteX24" fmla="*/ 259040 w 5694640"/>
                <a:gd name="connsiteY24" fmla="*/ 1689100 h 5169545"/>
                <a:gd name="connsiteX25" fmla="*/ 297140 w 5694640"/>
                <a:gd name="connsiteY25" fmla="*/ 1701800 h 5169545"/>
                <a:gd name="connsiteX26" fmla="*/ 373340 w 5694640"/>
                <a:gd name="connsiteY26" fmla="*/ 1778000 h 5169545"/>
                <a:gd name="connsiteX27" fmla="*/ 474940 w 5694640"/>
                <a:gd name="connsiteY27" fmla="*/ 1816100 h 5169545"/>
                <a:gd name="connsiteX28" fmla="*/ 513040 w 5694640"/>
                <a:gd name="connsiteY28" fmla="*/ 1828800 h 5169545"/>
                <a:gd name="connsiteX29" fmla="*/ 614640 w 5694640"/>
                <a:gd name="connsiteY29" fmla="*/ 1892300 h 5169545"/>
                <a:gd name="connsiteX30" fmla="*/ 728940 w 5694640"/>
                <a:gd name="connsiteY30" fmla="*/ 1917700 h 5169545"/>
                <a:gd name="connsiteX31" fmla="*/ 792440 w 5694640"/>
                <a:gd name="connsiteY31" fmla="*/ 1955800 h 5169545"/>
                <a:gd name="connsiteX32" fmla="*/ 843240 w 5694640"/>
                <a:gd name="connsiteY32" fmla="*/ 1993900 h 5169545"/>
                <a:gd name="connsiteX33" fmla="*/ 932140 w 5694640"/>
                <a:gd name="connsiteY33" fmla="*/ 2032000 h 5169545"/>
                <a:gd name="connsiteX34" fmla="*/ 970240 w 5694640"/>
                <a:gd name="connsiteY34" fmla="*/ 2057400 h 5169545"/>
                <a:gd name="connsiteX35" fmla="*/ 1008340 w 5694640"/>
                <a:gd name="connsiteY35" fmla="*/ 2070100 h 5169545"/>
                <a:gd name="connsiteX36" fmla="*/ 1135340 w 5694640"/>
                <a:gd name="connsiteY36" fmla="*/ 2146300 h 5169545"/>
                <a:gd name="connsiteX37" fmla="*/ 1211540 w 5694640"/>
                <a:gd name="connsiteY37" fmla="*/ 2197100 h 5169545"/>
                <a:gd name="connsiteX38" fmla="*/ 1249640 w 5694640"/>
                <a:gd name="connsiteY38" fmla="*/ 2209800 h 5169545"/>
                <a:gd name="connsiteX39" fmla="*/ 1414740 w 5694640"/>
                <a:gd name="connsiteY39" fmla="*/ 2311400 h 5169545"/>
                <a:gd name="connsiteX40" fmla="*/ 1465540 w 5694640"/>
                <a:gd name="connsiteY40" fmla="*/ 2324100 h 5169545"/>
                <a:gd name="connsiteX41" fmla="*/ 1503640 w 5694640"/>
                <a:gd name="connsiteY41" fmla="*/ 2349500 h 5169545"/>
                <a:gd name="connsiteX42" fmla="*/ 1554440 w 5694640"/>
                <a:gd name="connsiteY42" fmla="*/ 2362200 h 5169545"/>
                <a:gd name="connsiteX43" fmla="*/ 1643340 w 5694640"/>
                <a:gd name="connsiteY43" fmla="*/ 2387600 h 5169545"/>
                <a:gd name="connsiteX44" fmla="*/ 1719540 w 5694640"/>
                <a:gd name="connsiteY44" fmla="*/ 2413000 h 5169545"/>
                <a:gd name="connsiteX45" fmla="*/ 1783040 w 5694640"/>
                <a:gd name="connsiteY45" fmla="*/ 2425700 h 5169545"/>
                <a:gd name="connsiteX46" fmla="*/ 1859240 w 5694640"/>
                <a:gd name="connsiteY46" fmla="*/ 2438400 h 5169545"/>
                <a:gd name="connsiteX47" fmla="*/ 1897340 w 5694640"/>
                <a:gd name="connsiteY47" fmla="*/ 2451100 h 5169545"/>
                <a:gd name="connsiteX48" fmla="*/ 1998940 w 5694640"/>
                <a:gd name="connsiteY48" fmla="*/ 2463800 h 5169545"/>
                <a:gd name="connsiteX49" fmla="*/ 2354540 w 5694640"/>
                <a:gd name="connsiteY49" fmla="*/ 2489200 h 5169545"/>
                <a:gd name="connsiteX50" fmla="*/ 2583140 w 5694640"/>
                <a:gd name="connsiteY50" fmla="*/ 2514600 h 5169545"/>
                <a:gd name="connsiteX51" fmla="*/ 2710140 w 5694640"/>
                <a:gd name="connsiteY51" fmla="*/ 2527300 h 5169545"/>
                <a:gd name="connsiteX52" fmla="*/ 2773640 w 5694640"/>
                <a:gd name="connsiteY52" fmla="*/ 2540000 h 5169545"/>
                <a:gd name="connsiteX53" fmla="*/ 2887940 w 5694640"/>
                <a:gd name="connsiteY53" fmla="*/ 2578100 h 5169545"/>
                <a:gd name="connsiteX54" fmla="*/ 2989540 w 5694640"/>
                <a:gd name="connsiteY54" fmla="*/ 2590800 h 5169545"/>
                <a:gd name="connsiteX55" fmla="*/ 3027640 w 5694640"/>
                <a:gd name="connsiteY55" fmla="*/ 2616200 h 5169545"/>
                <a:gd name="connsiteX56" fmla="*/ 3205440 w 5694640"/>
                <a:gd name="connsiteY56" fmla="*/ 2667000 h 5169545"/>
                <a:gd name="connsiteX57" fmla="*/ 3268940 w 5694640"/>
                <a:gd name="connsiteY57" fmla="*/ 2692400 h 5169545"/>
                <a:gd name="connsiteX58" fmla="*/ 3319740 w 5694640"/>
                <a:gd name="connsiteY58" fmla="*/ 2705100 h 5169545"/>
                <a:gd name="connsiteX59" fmla="*/ 3497540 w 5694640"/>
                <a:gd name="connsiteY59" fmla="*/ 2730500 h 5169545"/>
                <a:gd name="connsiteX60" fmla="*/ 3624540 w 5694640"/>
                <a:gd name="connsiteY60" fmla="*/ 2768600 h 5169545"/>
                <a:gd name="connsiteX61" fmla="*/ 3789640 w 5694640"/>
                <a:gd name="connsiteY61" fmla="*/ 2832100 h 5169545"/>
                <a:gd name="connsiteX62" fmla="*/ 3878540 w 5694640"/>
                <a:gd name="connsiteY62" fmla="*/ 2882900 h 5169545"/>
                <a:gd name="connsiteX63" fmla="*/ 3916640 w 5694640"/>
                <a:gd name="connsiteY63" fmla="*/ 2908300 h 5169545"/>
                <a:gd name="connsiteX64" fmla="*/ 4094440 w 5694640"/>
                <a:gd name="connsiteY64" fmla="*/ 2971800 h 5169545"/>
                <a:gd name="connsiteX65" fmla="*/ 4132540 w 5694640"/>
                <a:gd name="connsiteY65" fmla="*/ 2984500 h 5169545"/>
                <a:gd name="connsiteX66" fmla="*/ 4196040 w 5694640"/>
                <a:gd name="connsiteY66" fmla="*/ 3009900 h 5169545"/>
                <a:gd name="connsiteX67" fmla="*/ 4373840 w 5694640"/>
                <a:gd name="connsiteY67" fmla="*/ 3048000 h 5169545"/>
                <a:gd name="connsiteX68" fmla="*/ 4475440 w 5694640"/>
                <a:gd name="connsiteY68" fmla="*/ 3086100 h 5169545"/>
                <a:gd name="connsiteX69" fmla="*/ 4526240 w 5694640"/>
                <a:gd name="connsiteY69" fmla="*/ 3098800 h 5169545"/>
                <a:gd name="connsiteX70" fmla="*/ 4653240 w 5694640"/>
                <a:gd name="connsiteY70" fmla="*/ 3124200 h 5169545"/>
                <a:gd name="connsiteX71" fmla="*/ 4691340 w 5694640"/>
                <a:gd name="connsiteY71" fmla="*/ 3136900 h 5169545"/>
                <a:gd name="connsiteX72" fmla="*/ 4792940 w 5694640"/>
                <a:gd name="connsiteY72" fmla="*/ 3162300 h 5169545"/>
                <a:gd name="connsiteX73" fmla="*/ 4919940 w 5694640"/>
                <a:gd name="connsiteY73" fmla="*/ 3213100 h 5169545"/>
                <a:gd name="connsiteX74" fmla="*/ 5008840 w 5694640"/>
                <a:gd name="connsiteY74" fmla="*/ 3263900 h 5169545"/>
                <a:gd name="connsiteX75" fmla="*/ 5072340 w 5694640"/>
                <a:gd name="connsiteY75" fmla="*/ 3302000 h 5169545"/>
                <a:gd name="connsiteX76" fmla="*/ 5161240 w 5694640"/>
                <a:gd name="connsiteY76" fmla="*/ 3327400 h 5169545"/>
                <a:gd name="connsiteX77" fmla="*/ 5199340 w 5694640"/>
                <a:gd name="connsiteY77" fmla="*/ 3352800 h 5169545"/>
                <a:gd name="connsiteX78" fmla="*/ 5288240 w 5694640"/>
                <a:gd name="connsiteY78" fmla="*/ 3403600 h 5169545"/>
                <a:gd name="connsiteX79" fmla="*/ 5326340 w 5694640"/>
                <a:gd name="connsiteY79" fmla="*/ 3454400 h 5169545"/>
                <a:gd name="connsiteX80" fmla="*/ 5364440 w 5694640"/>
                <a:gd name="connsiteY80" fmla="*/ 3467100 h 5169545"/>
                <a:gd name="connsiteX81" fmla="*/ 5402540 w 5694640"/>
                <a:gd name="connsiteY81" fmla="*/ 3492500 h 5169545"/>
                <a:gd name="connsiteX82" fmla="*/ 5427940 w 5694640"/>
                <a:gd name="connsiteY82" fmla="*/ 3530600 h 5169545"/>
                <a:gd name="connsiteX83" fmla="*/ 5504140 w 5694640"/>
                <a:gd name="connsiteY83" fmla="*/ 3568700 h 5169545"/>
                <a:gd name="connsiteX84" fmla="*/ 5542240 w 5694640"/>
                <a:gd name="connsiteY84" fmla="*/ 3594100 h 5169545"/>
                <a:gd name="connsiteX85" fmla="*/ 5580340 w 5694640"/>
                <a:gd name="connsiteY85" fmla="*/ 3632200 h 5169545"/>
                <a:gd name="connsiteX86" fmla="*/ 5631140 w 5694640"/>
                <a:gd name="connsiteY86" fmla="*/ 3721100 h 5169545"/>
                <a:gd name="connsiteX87" fmla="*/ 5694640 w 5694640"/>
                <a:gd name="connsiteY87" fmla="*/ 3797300 h 5169545"/>
                <a:gd name="connsiteX88" fmla="*/ 5643840 w 5694640"/>
                <a:gd name="connsiteY88" fmla="*/ 3911600 h 5169545"/>
                <a:gd name="connsiteX89" fmla="*/ 5554940 w 5694640"/>
                <a:gd name="connsiteY89" fmla="*/ 3962400 h 5169545"/>
                <a:gd name="connsiteX90" fmla="*/ 5504140 w 5694640"/>
                <a:gd name="connsiteY90" fmla="*/ 4000500 h 5169545"/>
                <a:gd name="connsiteX91" fmla="*/ 5466040 w 5694640"/>
                <a:gd name="connsiteY91" fmla="*/ 4038600 h 5169545"/>
                <a:gd name="connsiteX92" fmla="*/ 5389840 w 5694640"/>
                <a:gd name="connsiteY92" fmla="*/ 4089400 h 5169545"/>
                <a:gd name="connsiteX93" fmla="*/ 5351740 w 5694640"/>
                <a:gd name="connsiteY93" fmla="*/ 4114800 h 5169545"/>
                <a:gd name="connsiteX94" fmla="*/ 5313640 w 5694640"/>
                <a:gd name="connsiteY94" fmla="*/ 4140200 h 5169545"/>
                <a:gd name="connsiteX95" fmla="*/ 5173940 w 5694640"/>
                <a:gd name="connsiteY95" fmla="*/ 4178300 h 5169545"/>
                <a:gd name="connsiteX96" fmla="*/ 5123140 w 5694640"/>
                <a:gd name="connsiteY96" fmla="*/ 4191000 h 5169545"/>
                <a:gd name="connsiteX97" fmla="*/ 5072340 w 5694640"/>
                <a:gd name="connsiteY97" fmla="*/ 4203700 h 5169545"/>
                <a:gd name="connsiteX98" fmla="*/ 4996140 w 5694640"/>
                <a:gd name="connsiteY98" fmla="*/ 4254500 h 5169545"/>
                <a:gd name="connsiteX99" fmla="*/ 4919940 w 5694640"/>
                <a:gd name="connsiteY99" fmla="*/ 4292600 h 5169545"/>
                <a:gd name="connsiteX100" fmla="*/ 4843740 w 5694640"/>
                <a:gd name="connsiteY100" fmla="*/ 4330700 h 5169545"/>
                <a:gd name="connsiteX101" fmla="*/ 4780240 w 5694640"/>
                <a:gd name="connsiteY101" fmla="*/ 4406900 h 5169545"/>
                <a:gd name="connsiteX102" fmla="*/ 4716740 w 5694640"/>
                <a:gd name="connsiteY102" fmla="*/ 4483100 h 5169545"/>
                <a:gd name="connsiteX103" fmla="*/ 4678640 w 5694640"/>
                <a:gd name="connsiteY103" fmla="*/ 4559300 h 5169545"/>
                <a:gd name="connsiteX104" fmla="*/ 4589740 w 5694640"/>
                <a:gd name="connsiteY104" fmla="*/ 4622800 h 5169545"/>
                <a:gd name="connsiteX105" fmla="*/ 4488140 w 5694640"/>
                <a:gd name="connsiteY105" fmla="*/ 4699000 h 5169545"/>
                <a:gd name="connsiteX106" fmla="*/ 4411940 w 5694640"/>
                <a:gd name="connsiteY106" fmla="*/ 4749800 h 5169545"/>
                <a:gd name="connsiteX107" fmla="*/ 4373840 w 5694640"/>
                <a:gd name="connsiteY107" fmla="*/ 4762500 h 5169545"/>
                <a:gd name="connsiteX108" fmla="*/ 4297640 w 5694640"/>
                <a:gd name="connsiteY108" fmla="*/ 4800600 h 5169545"/>
                <a:gd name="connsiteX109" fmla="*/ 4259540 w 5694640"/>
                <a:gd name="connsiteY109" fmla="*/ 4838700 h 5169545"/>
                <a:gd name="connsiteX110" fmla="*/ 4132540 w 5694640"/>
                <a:gd name="connsiteY110" fmla="*/ 4864100 h 5169545"/>
                <a:gd name="connsiteX111" fmla="*/ 3865840 w 5694640"/>
                <a:gd name="connsiteY111" fmla="*/ 4889500 h 5169545"/>
                <a:gd name="connsiteX112" fmla="*/ 3713440 w 5694640"/>
                <a:gd name="connsiteY112" fmla="*/ 4914900 h 5169545"/>
                <a:gd name="connsiteX113" fmla="*/ 3649940 w 5694640"/>
                <a:gd name="connsiteY113" fmla="*/ 4927600 h 5169545"/>
                <a:gd name="connsiteX114" fmla="*/ 3573740 w 5694640"/>
                <a:gd name="connsiteY114" fmla="*/ 4953000 h 5169545"/>
                <a:gd name="connsiteX115" fmla="*/ 3484840 w 5694640"/>
                <a:gd name="connsiteY115" fmla="*/ 4978400 h 5169545"/>
                <a:gd name="connsiteX116" fmla="*/ 3395940 w 5694640"/>
                <a:gd name="connsiteY116" fmla="*/ 5003800 h 5169545"/>
                <a:gd name="connsiteX117" fmla="*/ 3345140 w 5694640"/>
                <a:gd name="connsiteY117" fmla="*/ 5029200 h 5169545"/>
                <a:gd name="connsiteX118" fmla="*/ 3256240 w 5694640"/>
                <a:gd name="connsiteY118" fmla="*/ 5054600 h 5169545"/>
                <a:gd name="connsiteX119" fmla="*/ 3141940 w 5694640"/>
                <a:gd name="connsiteY119" fmla="*/ 5080000 h 5169545"/>
                <a:gd name="connsiteX120" fmla="*/ 3014940 w 5694640"/>
                <a:gd name="connsiteY120" fmla="*/ 5130800 h 5169545"/>
                <a:gd name="connsiteX121" fmla="*/ 2976840 w 5694640"/>
                <a:gd name="connsiteY121" fmla="*/ 5143500 h 5169545"/>
                <a:gd name="connsiteX122" fmla="*/ 2900640 w 5694640"/>
                <a:gd name="connsiteY122" fmla="*/ 5168900 h 5169545"/>
                <a:gd name="connsiteX0" fmla="*/ 2837140 w 5694640"/>
                <a:gd name="connsiteY0" fmla="*/ 0 h 5169545"/>
                <a:gd name="connsiteX1" fmla="*/ 932140 w 5694640"/>
                <a:gd name="connsiteY1" fmla="*/ 609600 h 5169545"/>
                <a:gd name="connsiteX2" fmla="*/ 843240 w 5694640"/>
                <a:gd name="connsiteY2" fmla="*/ 660400 h 5169545"/>
                <a:gd name="connsiteX3" fmla="*/ 741640 w 5694640"/>
                <a:gd name="connsiteY3" fmla="*/ 711200 h 5169545"/>
                <a:gd name="connsiteX4" fmla="*/ 678140 w 5694640"/>
                <a:gd name="connsiteY4" fmla="*/ 723900 h 5169545"/>
                <a:gd name="connsiteX5" fmla="*/ 627340 w 5694640"/>
                <a:gd name="connsiteY5" fmla="*/ 749300 h 5169545"/>
                <a:gd name="connsiteX6" fmla="*/ 576540 w 5694640"/>
                <a:gd name="connsiteY6" fmla="*/ 762000 h 5169545"/>
                <a:gd name="connsiteX7" fmla="*/ 538440 w 5694640"/>
                <a:gd name="connsiteY7" fmla="*/ 787400 h 5169545"/>
                <a:gd name="connsiteX8" fmla="*/ 474940 w 5694640"/>
                <a:gd name="connsiteY8" fmla="*/ 800100 h 5169545"/>
                <a:gd name="connsiteX9" fmla="*/ 436840 w 5694640"/>
                <a:gd name="connsiteY9" fmla="*/ 812800 h 5169545"/>
                <a:gd name="connsiteX10" fmla="*/ 424140 w 5694640"/>
                <a:gd name="connsiteY10" fmla="*/ 850900 h 5169545"/>
                <a:gd name="connsiteX11" fmla="*/ 347940 w 5694640"/>
                <a:gd name="connsiteY11" fmla="*/ 901700 h 5169545"/>
                <a:gd name="connsiteX12" fmla="*/ 297140 w 5694640"/>
                <a:gd name="connsiteY12" fmla="*/ 939800 h 5169545"/>
                <a:gd name="connsiteX13" fmla="*/ 220940 w 5694640"/>
                <a:gd name="connsiteY13" fmla="*/ 1016000 h 5169545"/>
                <a:gd name="connsiteX14" fmla="*/ 195540 w 5694640"/>
                <a:gd name="connsiteY14" fmla="*/ 1054100 h 5169545"/>
                <a:gd name="connsiteX15" fmla="*/ 119340 w 5694640"/>
                <a:gd name="connsiteY15" fmla="*/ 1092200 h 5169545"/>
                <a:gd name="connsiteX16" fmla="*/ 81240 w 5694640"/>
                <a:gd name="connsiteY16" fmla="*/ 1117600 h 5169545"/>
                <a:gd name="connsiteX17" fmla="*/ 30440 w 5694640"/>
                <a:gd name="connsiteY17" fmla="*/ 1193800 h 5169545"/>
                <a:gd name="connsiteX18" fmla="*/ 5040 w 5694640"/>
                <a:gd name="connsiteY18" fmla="*/ 1231900 h 5169545"/>
                <a:gd name="connsiteX19" fmla="*/ 43140 w 5694640"/>
                <a:gd name="connsiteY19" fmla="*/ 1524000 h 5169545"/>
                <a:gd name="connsiteX20" fmla="*/ 81240 w 5694640"/>
                <a:gd name="connsiteY20" fmla="*/ 1562100 h 5169545"/>
                <a:gd name="connsiteX21" fmla="*/ 106640 w 5694640"/>
                <a:gd name="connsiteY21" fmla="*/ 1600200 h 5169545"/>
                <a:gd name="connsiteX22" fmla="*/ 144740 w 5694640"/>
                <a:gd name="connsiteY22" fmla="*/ 1625600 h 5169545"/>
                <a:gd name="connsiteX23" fmla="*/ 259040 w 5694640"/>
                <a:gd name="connsiteY23" fmla="*/ 1689100 h 5169545"/>
                <a:gd name="connsiteX24" fmla="*/ 297140 w 5694640"/>
                <a:gd name="connsiteY24" fmla="*/ 1701800 h 5169545"/>
                <a:gd name="connsiteX25" fmla="*/ 373340 w 5694640"/>
                <a:gd name="connsiteY25" fmla="*/ 1778000 h 5169545"/>
                <a:gd name="connsiteX26" fmla="*/ 474940 w 5694640"/>
                <a:gd name="connsiteY26" fmla="*/ 1816100 h 5169545"/>
                <a:gd name="connsiteX27" fmla="*/ 513040 w 5694640"/>
                <a:gd name="connsiteY27" fmla="*/ 1828800 h 5169545"/>
                <a:gd name="connsiteX28" fmla="*/ 614640 w 5694640"/>
                <a:gd name="connsiteY28" fmla="*/ 1892300 h 5169545"/>
                <a:gd name="connsiteX29" fmla="*/ 728940 w 5694640"/>
                <a:gd name="connsiteY29" fmla="*/ 1917700 h 5169545"/>
                <a:gd name="connsiteX30" fmla="*/ 792440 w 5694640"/>
                <a:gd name="connsiteY30" fmla="*/ 1955800 h 5169545"/>
                <a:gd name="connsiteX31" fmla="*/ 843240 w 5694640"/>
                <a:gd name="connsiteY31" fmla="*/ 1993900 h 5169545"/>
                <a:gd name="connsiteX32" fmla="*/ 932140 w 5694640"/>
                <a:gd name="connsiteY32" fmla="*/ 2032000 h 5169545"/>
                <a:gd name="connsiteX33" fmla="*/ 970240 w 5694640"/>
                <a:gd name="connsiteY33" fmla="*/ 2057400 h 5169545"/>
                <a:gd name="connsiteX34" fmla="*/ 1008340 w 5694640"/>
                <a:gd name="connsiteY34" fmla="*/ 2070100 h 5169545"/>
                <a:gd name="connsiteX35" fmla="*/ 1135340 w 5694640"/>
                <a:gd name="connsiteY35" fmla="*/ 2146300 h 5169545"/>
                <a:gd name="connsiteX36" fmla="*/ 1211540 w 5694640"/>
                <a:gd name="connsiteY36" fmla="*/ 2197100 h 5169545"/>
                <a:gd name="connsiteX37" fmla="*/ 1249640 w 5694640"/>
                <a:gd name="connsiteY37" fmla="*/ 2209800 h 5169545"/>
                <a:gd name="connsiteX38" fmla="*/ 1414740 w 5694640"/>
                <a:gd name="connsiteY38" fmla="*/ 2311400 h 5169545"/>
                <a:gd name="connsiteX39" fmla="*/ 1465540 w 5694640"/>
                <a:gd name="connsiteY39" fmla="*/ 2324100 h 5169545"/>
                <a:gd name="connsiteX40" fmla="*/ 1503640 w 5694640"/>
                <a:gd name="connsiteY40" fmla="*/ 2349500 h 5169545"/>
                <a:gd name="connsiteX41" fmla="*/ 1554440 w 5694640"/>
                <a:gd name="connsiteY41" fmla="*/ 2362200 h 5169545"/>
                <a:gd name="connsiteX42" fmla="*/ 1643340 w 5694640"/>
                <a:gd name="connsiteY42" fmla="*/ 2387600 h 5169545"/>
                <a:gd name="connsiteX43" fmla="*/ 1719540 w 5694640"/>
                <a:gd name="connsiteY43" fmla="*/ 2413000 h 5169545"/>
                <a:gd name="connsiteX44" fmla="*/ 1783040 w 5694640"/>
                <a:gd name="connsiteY44" fmla="*/ 2425700 h 5169545"/>
                <a:gd name="connsiteX45" fmla="*/ 1859240 w 5694640"/>
                <a:gd name="connsiteY45" fmla="*/ 2438400 h 5169545"/>
                <a:gd name="connsiteX46" fmla="*/ 1897340 w 5694640"/>
                <a:gd name="connsiteY46" fmla="*/ 2451100 h 5169545"/>
                <a:gd name="connsiteX47" fmla="*/ 1998940 w 5694640"/>
                <a:gd name="connsiteY47" fmla="*/ 2463800 h 5169545"/>
                <a:gd name="connsiteX48" fmla="*/ 2354540 w 5694640"/>
                <a:gd name="connsiteY48" fmla="*/ 2489200 h 5169545"/>
                <a:gd name="connsiteX49" fmla="*/ 2583140 w 5694640"/>
                <a:gd name="connsiteY49" fmla="*/ 2514600 h 5169545"/>
                <a:gd name="connsiteX50" fmla="*/ 2710140 w 5694640"/>
                <a:gd name="connsiteY50" fmla="*/ 2527300 h 5169545"/>
                <a:gd name="connsiteX51" fmla="*/ 2773640 w 5694640"/>
                <a:gd name="connsiteY51" fmla="*/ 2540000 h 5169545"/>
                <a:gd name="connsiteX52" fmla="*/ 2887940 w 5694640"/>
                <a:gd name="connsiteY52" fmla="*/ 2578100 h 5169545"/>
                <a:gd name="connsiteX53" fmla="*/ 2989540 w 5694640"/>
                <a:gd name="connsiteY53" fmla="*/ 2590800 h 5169545"/>
                <a:gd name="connsiteX54" fmla="*/ 3027640 w 5694640"/>
                <a:gd name="connsiteY54" fmla="*/ 2616200 h 5169545"/>
                <a:gd name="connsiteX55" fmla="*/ 3205440 w 5694640"/>
                <a:gd name="connsiteY55" fmla="*/ 2667000 h 5169545"/>
                <a:gd name="connsiteX56" fmla="*/ 3268940 w 5694640"/>
                <a:gd name="connsiteY56" fmla="*/ 2692400 h 5169545"/>
                <a:gd name="connsiteX57" fmla="*/ 3319740 w 5694640"/>
                <a:gd name="connsiteY57" fmla="*/ 2705100 h 5169545"/>
                <a:gd name="connsiteX58" fmla="*/ 3497540 w 5694640"/>
                <a:gd name="connsiteY58" fmla="*/ 2730500 h 5169545"/>
                <a:gd name="connsiteX59" fmla="*/ 3624540 w 5694640"/>
                <a:gd name="connsiteY59" fmla="*/ 2768600 h 5169545"/>
                <a:gd name="connsiteX60" fmla="*/ 3789640 w 5694640"/>
                <a:gd name="connsiteY60" fmla="*/ 2832100 h 5169545"/>
                <a:gd name="connsiteX61" fmla="*/ 3878540 w 5694640"/>
                <a:gd name="connsiteY61" fmla="*/ 2882900 h 5169545"/>
                <a:gd name="connsiteX62" fmla="*/ 3916640 w 5694640"/>
                <a:gd name="connsiteY62" fmla="*/ 2908300 h 5169545"/>
                <a:gd name="connsiteX63" fmla="*/ 4094440 w 5694640"/>
                <a:gd name="connsiteY63" fmla="*/ 2971800 h 5169545"/>
                <a:gd name="connsiteX64" fmla="*/ 4132540 w 5694640"/>
                <a:gd name="connsiteY64" fmla="*/ 2984500 h 5169545"/>
                <a:gd name="connsiteX65" fmla="*/ 4196040 w 5694640"/>
                <a:gd name="connsiteY65" fmla="*/ 3009900 h 5169545"/>
                <a:gd name="connsiteX66" fmla="*/ 4373840 w 5694640"/>
                <a:gd name="connsiteY66" fmla="*/ 3048000 h 5169545"/>
                <a:gd name="connsiteX67" fmla="*/ 4475440 w 5694640"/>
                <a:gd name="connsiteY67" fmla="*/ 3086100 h 5169545"/>
                <a:gd name="connsiteX68" fmla="*/ 4526240 w 5694640"/>
                <a:gd name="connsiteY68" fmla="*/ 3098800 h 5169545"/>
                <a:gd name="connsiteX69" fmla="*/ 4653240 w 5694640"/>
                <a:gd name="connsiteY69" fmla="*/ 3124200 h 5169545"/>
                <a:gd name="connsiteX70" fmla="*/ 4691340 w 5694640"/>
                <a:gd name="connsiteY70" fmla="*/ 3136900 h 5169545"/>
                <a:gd name="connsiteX71" fmla="*/ 4792940 w 5694640"/>
                <a:gd name="connsiteY71" fmla="*/ 3162300 h 5169545"/>
                <a:gd name="connsiteX72" fmla="*/ 4919940 w 5694640"/>
                <a:gd name="connsiteY72" fmla="*/ 3213100 h 5169545"/>
                <a:gd name="connsiteX73" fmla="*/ 5008840 w 5694640"/>
                <a:gd name="connsiteY73" fmla="*/ 3263900 h 5169545"/>
                <a:gd name="connsiteX74" fmla="*/ 5072340 w 5694640"/>
                <a:gd name="connsiteY74" fmla="*/ 3302000 h 5169545"/>
                <a:gd name="connsiteX75" fmla="*/ 5161240 w 5694640"/>
                <a:gd name="connsiteY75" fmla="*/ 3327400 h 5169545"/>
                <a:gd name="connsiteX76" fmla="*/ 5199340 w 5694640"/>
                <a:gd name="connsiteY76" fmla="*/ 3352800 h 5169545"/>
                <a:gd name="connsiteX77" fmla="*/ 5288240 w 5694640"/>
                <a:gd name="connsiteY77" fmla="*/ 3403600 h 5169545"/>
                <a:gd name="connsiteX78" fmla="*/ 5326340 w 5694640"/>
                <a:gd name="connsiteY78" fmla="*/ 3454400 h 5169545"/>
                <a:gd name="connsiteX79" fmla="*/ 5364440 w 5694640"/>
                <a:gd name="connsiteY79" fmla="*/ 3467100 h 5169545"/>
                <a:gd name="connsiteX80" fmla="*/ 5402540 w 5694640"/>
                <a:gd name="connsiteY80" fmla="*/ 3492500 h 5169545"/>
                <a:gd name="connsiteX81" fmla="*/ 5427940 w 5694640"/>
                <a:gd name="connsiteY81" fmla="*/ 3530600 h 5169545"/>
                <a:gd name="connsiteX82" fmla="*/ 5504140 w 5694640"/>
                <a:gd name="connsiteY82" fmla="*/ 3568700 h 5169545"/>
                <a:gd name="connsiteX83" fmla="*/ 5542240 w 5694640"/>
                <a:gd name="connsiteY83" fmla="*/ 3594100 h 5169545"/>
                <a:gd name="connsiteX84" fmla="*/ 5580340 w 5694640"/>
                <a:gd name="connsiteY84" fmla="*/ 3632200 h 5169545"/>
                <a:gd name="connsiteX85" fmla="*/ 5631140 w 5694640"/>
                <a:gd name="connsiteY85" fmla="*/ 3721100 h 5169545"/>
                <a:gd name="connsiteX86" fmla="*/ 5694640 w 5694640"/>
                <a:gd name="connsiteY86" fmla="*/ 3797300 h 5169545"/>
                <a:gd name="connsiteX87" fmla="*/ 5643840 w 5694640"/>
                <a:gd name="connsiteY87" fmla="*/ 3911600 h 5169545"/>
                <a:gd name="connsiteX88" fmla="*/ 5554940 w 5694640"/>
                <a:gd name="connsiteY88" fmla="*/ 3962400 h 5169545"/>
                <a:gd name="connsiteX89" fmla="*/ 5504140 w 5694640"/>
                <a:gd name="connsiteY89" fmla="*/ 4000500 h 5169545"/>
                <a:gd name="connsiteX90" fmla="*/ 5466040 w 5694640"/>
                <a:gd name="connsiteY90" fmla="*/ 4038600 h 5169545"/>
                <a:gd name="connsiteX91" fmla="*/ 5389840 w 5694640"/>
                <a:gd name="connsiteY91" fmla="*/ 4089400 h 5169545"/>
                <a:gd name="connsiteX92" fmla="*/ 5351740 w 5694640"/>
                <a:gd name="connsiteY92" fmla="*/ 4114800 h 5169545"/>
                <a:gd name="connsiteX93" fmla="*/ 5313640 w 5694640"/>
                <a:gd name="connsiteY93" fmla="*/ 4140200 h 5169545"/>
                <a:gd name="connsiteX94" fmla="*/ 5173940 w 5694640"/>
                <a:gd name="connsiteY94" fmla="*/ 4178300 h 5169545"/>
                <a:gd name="connsiteX95" fmla="*/ 5123140 w 5694640"/>
                <a:gd name="connsiteY95" fmla="*/ 4191000 h 5169545"/>
                <a:gd name="connsiteX96" fmla="*/ 5072340 w 5694640"/>
                <a:gd name="connsiteY96" fmla="*/ 4203700 h 5169545"/>
                <a:gd name="connsiteX97" fmla="*/ 4996140 w 5694640"/>
                <a:gd name="connsiteY97" fmla="*/ 4254500 h 5169545"/>
                <a:gd name="connsiteX98" fmla="*/ 4919940 w 5694640"/>
                <a:gd name="connsiteY98" fmla="*/ 4292600 h 5169545"/>
                <a:gd name="connsiteX99" fmla="*/ 4843740 w 5694640"/>
                <a:gd name="connsiteY99" fmla="*/ 4330700 h 5169545"/>
                <a:gd name="connsiteX100" fmla="*/ 4780240 w 5694640"/>
                <a:gd name="connsiteY100" fmla="*/ 4406900 h 5169545"/>
                <a:gd name="connsiteX101" fmla="*/ 4716740 w 5694640"/>
                <a:gd name="connsiteY101" fmla="*/ 4483100 h 5169545"/>
                <a:gd name="connsiteX102" fmla="*/ 4678640 w 5694640"/>
                <a:gd name="connsiteY102" fmla="*/ 4559300 h 5169545"/>
                <a:gd name="connsiteX103" fmla="*/ 4589740 w 5694640"/>
                <a:gd name="connsiteY103" fmla="*/ 4622800 h 5169545"/>
                <a:gd name="connsiteX104" fmla="*/ 4488140 w 5694640"/>
                <a:gd name="connsiteY104" fmla="*/ 4699000 h 5169545"/>
                <a:gd name="connsiteX105" fmla="*/ 4411940 w 5694640"/>
                <a:gd name="connsiteY105" fmla="*/ 4749800 h 5169545"/>
                <a:gd name="connsiteX106" fmla="*/ 4373840 w 5694640"/>
                <a:gd name="connsiteY106" fmla="*/ 4762500 h 5169545"/>
                <a:gd name="connsiteX107" fmla="*/ 4297640 w 5694640"/>
                <a:gd name="connsiteY107" fmla="*/ 4800600 h 5169545"/>
                <a:gd name="connsiteX108" fmla="*/ 4259540 w 5694640"/>
                <a:gd name="connsiteY108" fmla="*/ 4838700 h 5169545"/>
                <a:gd name="connsiteX109" fmla="*/ 4132540 w 5694640"/>
                <a:gd name="connsiteY109" fmla="*/ 4864100 h 5169545"/>
                <a:gd name="connsiteX110" fmla="*/ 3865840 w 5694640"/>
                <a:gd name="connsiteY110" fmla="*/ 4889500 h 5169545"/>
                <a:gd name="connsiteX111" fmla="*/ 3713440 w 5694640"/>
                <a:gd name="connsiteY111" fmla="*/ 4914900 h 5169545"/>
                <a:gd name="connsiteX112" fmla="*/ 3649940 w 5694640"/>
                <a:gd name="connsiteY112" fmla="*/ 4927600 h 5169545"/>
                <a:gd name="connsiteX113" fmla="*/ 3573740 w 5694640"/>
                <a:gd name="connsiteY113" fmla="*/ 4953000 h 5169545"/>
                <a:gd name="connsiteX114" fmla="*/ 3484840 w 5694640"/>
                <a:gd name="connsiteY114" fmla="*/ 4978400 h 5169545"/>
                <a:gd name="connsiteX115" fmla="*/ 3395940 w 5694640"/>
                <a:gd name="connsiteY115" fmla="*/ 5003800 h 5169545"/>
                <a:gd name="connsiteX116" fmla="*/ 3345140 w 5694640"/>
                <a:gd name="connsiteY116" fmla="*/ 5029200 h 5169545"/>
                <a:gd name="connsiteX117" fmla="*/ 3256240 w 5694640"/>
                <a:gd name="connsiteY117" fmla="*/ 5054600 h 5169545"/>
                <a:gd name="connsiteX118" fmla="*/ 3141940 w 5694640"/>
                <a:gd name="connsiteY118" fmla="*/ 5080000 h 5169545"/>
                <a:gd name="connsiteX119" fmla="*/ 3014940 w 5694640"/>
                <a:gd name="connsiteY119" fmla="*/ 5130800 h 5169545"/>
                <a:gd name="connsiteX120" fmla="*/ 2976840 w 5694640"/>
                <a:gd name="connsiteY120" fmla="*/ 5143500 h 5169545"/>
                <a:gd name="connsiteX121" fmla="*/ 2900640 w 5694640"/>
                <a:gd name="connsiteY121" fmla="*/ 5168900 h 5169545"/>
                <a:gd name="connsiteX0" fmla="*/ 2837140 w 5694640"/>
                <a:gd name="connsiteY0" fmla="*/ 0 h 5169545"/>
                <a:gd name="connsiteX1" fmla="*/ 843240 w 5694640"/>
                <a:gd name="connsiteY1" fmla="*/ 660400 h 5169545"/>
                <a:gd name="connsiteX2" fmla="*/ 741640 w 5694640"/>
                <a:gd name="connsiteY2" fmla="*/ 711200 h 5169545"/>
                <a:gd name="connsiteX3" fmla="*/ 678140 w 5694640"/>
                <a:gd name="connsiteY3" fmla="*/ 723900 h 5169545"/>
                <a:gd name="connsiteX4" fmla="*/ 627340 w 5694640"/>
                <a:gd name="connsiteY4" fmla="*/ 749300 h 5169545"/>
                <a:gd name="connsiteX5" fmla="*/ 576540 w 5694640"/>
                <a:gd name="connsiteY5" fmla="*/ 762000 h 5169545"/>
                <a:gd name="connsiteX6" fmla="*/ 538440 w 5694640"/>
                <a:gd name="connsiteY6" fmla="*/ 787400 h 5169545"/>
                <a:gd name="connsiteX7" fmla="*/ 474940 w 5694640"/>
                <a:gd name="connsiteY7" fmla="*/ 800100 h 5169545"/>
                <a:gd name="connsiteX8" fmla="*/ 436840 w 5694640"/>
                <a:gd name="connsiteY8" fmla="*/ 812800 h 5169545"/>
                <a:gd name="connsiteX9" fmla="*/ 424140 w 5694640"/>
                <a:gd name="connsiteY9" fmla="*/ 850900 h 5169545"/>
                <a:gd name="connsiteX10" fmla="*/ 347940 w 5694640"/>
                <a:gd name="connsiteY10" fmla="*/ 901700 h 5169545"/>
                <a:gd name="connsiteX11" fmla="*/ 297140 w 5694640"/>
                <a:gd name="connsiteY11" fmla="*/ 939800 h 5169545"/>
                <a:gd name="connsiteX12" fmla="*/ 220940 w 5694640"/>
                <a:gd name="connsiteY12" fmla="*/ 1016000 h 5169545"/>
                <a:gd name="connsiteX13" fmla="*/ 195540 w 5694640"/>
                <a:gd name="connsiteY13" fmla="*/ 1054100 h 5169545"/>
                <a:gd name="connsiteX14" fmla="*/ 119340 w 5694640"/>
                <a:gd name="connsiteY14" fmla="*/ 1092200 h 5169545"/>
                <a:gd name="connsiteX15" fmla="*/ 81240 w 5694640"/>
                <a:gd name="connsiteY15" fmla="*/ 1117600 h 5169545"/>
                <a:gd name="connsiteX16" fmla="*/ 30440 w 5694640"/>
                <a:gd name="connsiteY16" fmla="*/ 1193800 h 5169545"/>
                <a:gd name="connsiteX17" fmla="*/ 5040 w 5694640"/>
                <a:gd name="connsiteY17" fmla="*/ 1231900 h 5169545"/>
                <a:gd name="connsiteX18" fmla="*/ 43140 w 5694640"/>
                <a:gd name="connsiteY18" fmla="*/ 1524000 h 5169545"/>
                <a:gd name="connsiteX19" fmla="*/ 81240 w 5694640"/>
                <a:gd name="connsiteY19" fmla="*/ 1562100 h 5169545"/>
                <a:gd name="connsiteX20" fmla="*/ 106640 w 5694640"/>
                <a:gd name="connsiteY20" fmla="*/ 1600200 h 5169545"/>
                <a:gd name="connsiteX21" fmla="*/ 144740 w 5694640"/>
                <a:gd name="connsiteY21" fmla="*/ 1625600 h 5169545"/>
                <a:gd name="connsiteX22" fmla="*/ 259040 w 5694640"/>
                <a:gd name="connsiteY22" fmla="*/ 1689100 h 5169545"/>
                <a:gd name="connsiteX23" fmla="*/ 297140 w 5694640"/>
                <a:gd name="connsiteY23" fmla="*/ 1701800 h 5169545"/>
                <a:gd name="connsiteX24" fmla="*/ 373340 w 5694640"/>
                <a:gd name="connsiteY24" fmla="*/ 1778000 h 5169545"/>
                <a:gd name="connsiteX25" fmla="*/ 474940 w 5694640"/>
                <a:gd name="connsiteY25" fmla="*/ 1816100 h 5169545"/>
                <a:gd name="connsiteX26" fmla="*/ 513040 w 5694640"/>
                <a:gd name="connsiteY26" fmla="*/ 1828800 h 5169545"/>
                <a:gd name="connsiteX27" fmla="*/ 614640 w 5694640"/>
                <a:gd name="connsiteY27" fmla="*/ 1892300 h 5169545"/>
                <a:gd name="connsiteX28" fmla="*/ 728940 w 5694640"/>
                <a:gd name="connsiteY28" fmla="*/ 1917700 h 5169545"/>
                <a:gd name="connsiteX29" fmla="*/ 792440 w 5694640"/>
                <a:gd name="connsiteY29" fmla="*/ 1955800 h 5169545"/>
                <a:gd name="connsiteX30" fmla="*/ 843240 w 5694640"/>
                <a:gd name="connsiteY30" fmla="*/ 1993900 h 5169545"/>
                <a:gd name="connsiteX31" fmla="*/ 932140 w 5694640"/>
                <a:gd name="connsiteY31" fmla="*/ 2032000 h 5169545"/>
                <a:gd name="connsiteX32" fmla="*/ 970240 w 5694640"/>
                <a:gd name="connsiteY32" fmla="*/ 2057400 h 5169545"/>
                <a:gd name="connsiteX33" fmla="*/ 1008340 w 5694640"/>
                <a:gd name="connsiteY33" fmla="*/ 2070100 h 5169545"/>
                <a:gd name="connsiteX34" fmla="*/ 1135340 w 5694640"/>
                <a:gd name="connsiteY34" fmla="*/ 2146300 h 5169545"/>
                <a:gd name="connsiteX35" fmla="*/ 1211540 w 5694640"/>
                <a:gd name="connsiteY35" fmla="*/ 2197100 h 5169545"/>
                <a:gd name="connsiteX36" fmla="*/ 1249640 w 5694640"/>
                <a:gd name="connsiteY36" fmla="*/ 2209800 h 5169545"/>
                <a:gd name="connsiteX37" fmla="*/ 1414740 w 5694640"/>
                <a:gd name="connsiteY37" fmla="*/ 2311400 h 5169545"/>
                <a:gd name="connsiteX38" fmla="*/ 1465540 w 5694640"/>
                <a:gd name="connsiteY38" fmla="*/ 2324100 h 5169545"/>
                <a:gd name="connsiteX39" fmla="*/ 1503640 w 5694640"/>
                <a:gd name="connsiteY39" fmla="*/ 2349500 h 5169545"/>
                <a:gd name="connsiteX40" fmla="*/ 1554440 w 5694640"/>
                <a:gd name="connsiteY40" fmla="*/ 2362200 h 5169545"/>
                <a:gd name="connsiteX41" fmla="*/ 1643340 w 5694640"/>
                <a:gd name="connsiteY41" fmla="*/ 2387600 h 5169545"/>
                <a:gd name="connsiteX42" fmla="*/ 1719540 w 5694640"/>
                <a:gd name="connsiteY42" fmla="*/ 2413000 h 5169545"/>
                <a:gd name="connsiteX43" fmla="*/ 1783040 w 5694640"/>
                <a:gd name="connsiteY43" fmla="*/ 2425700 h 5169545"/>
                <a:gd name="connsiteX44" fmla="*/ 1859240 w 5694640"/>
                <a:gd name="connsiteY44" fmla="*/ 2438400 h 5169545"/>
                <a:gd name="connsiteX45" fmla="*/ 1897340 w 5694640"/>
                <a:gd name="connsiteY45" fmla="*/ 2451100 h 5169545"/>
                <a:gd name="connsiteX46" fmla="*/ 1998940 w 5694640"/>
                <a:gd name="connsiteY46" fmla="*/ 2463800 h 5169545"/>
                <a:gd name="connsiteX47" fmla="*/ 2354540 w 5694640"/>
                <a:gd name="connsiteY47" fmla="*/ 2489200 h 5169545"/>
                <a:gd name="connsiteX48" fmla="*/ 2583140 w 5694640"/>
                <a:gd name="connsiteY48" fmla="*/ 2514600 h 5169545"/>
                <a:gd name="connsiteX49" fmla="*/ 2710140 w 5694640"/>
                <a:gd name="connsiteY49" fmla="*/ 2527300 h 5169545"/>
                <a:gd name="connsiteX50" fmla="*/ 2773640 w 5694640"/>
                <a:gd name="connsiteY50" fmla="*/ 2540000 h 5169545"/>
                <a:gd name="connsiteX51" fmla="*/ 2887940 w 5694640"/>
                <a:gd name="connsiteY51" fmla="*/ 2578100 h 5169545"/>
                <a:gd name="connsiteX52" fmla="*/ 2989540 w 5694640"/>
                <a:gd name="connsiteY52" fmla="*/ 2590800 h 5169545"/>
                <a:gd name="connsiteX53" fmla="*/ 3027640 w 5694640"/>
                <a:gd name="connsiteY53" fmla="*/ 2616200 h 5169545"/>
                <a:gd name="connsiteX54" fmla="*/ 3205440 w 5694640"/>
                <a:gd name="connsiteY54" fmla="*/ 2667000 h 5169545"/>
                <a:gd name="connsiteX55" fmla="*/ 3268940 w 5694640"/>
                <a:gd name="connsiteY55" fmla="*/ 2692400 h 5169545"/>
                <a:gd name="connsiteX56" fmla="*/ 3319740 w 5694640"/>
                <a:gd name="connsiteY56" fmla="*/ 2705100 h 5169545"/>
                <a:gd name="connsiteX57" fmla="*/ 3497540 w 5694640"/>
                <a:gd name="connsiteY57" fmla="*/ 2730500 h 5169545"/>
                <a:gd name="connsiteX58" fmla="*/ 3624540 w 5694640"/>
                <a:gd name="connsiteY58" fmla="*/ 2768600 h 5169545"/>
                <a:gd name="connsiteX59" fmla="*/ 3789640 w 5694640"/>
                <a:gd name="connsiteY59" fmla="*/ 2832100 h 5169545"/>
                <a:gd name="connsiteX60" fmla="*/ 3878540 w 5694640"/>
                <a:gd name="connsiteY60" fmla="*/ 2882900 h 5169545"/>
                <a:gd name="connsiteX61" fmla="*/ 3916640 w 5694640"/>
                <a:gd name="connsiteY61" fmla="*/ 2908300 h 5169545"/>
                <a:gd name="connsiteX62" fmla="*/ 4094440 w 5694640"/>
                <a:gd name="connsiteY62" fmla="*/ 2971800 h 5169545"/>
                <a:gd name="connsiteX63" fmla="*/ 4132540 w 5694640"/>
                <a:gd name="connsiteY63" fmla="*/ 2984500 h 5169545"/>
                <a:gd name="connsiteX64" fmla="*/ 4196040 w 5694640"/>
                <a:gd name="connsiteY64" fmla="*/ 3009900 h 5169545"/>
                <a:gd name="connsiteX65" fmla="*/ 4373840 w 5694640"/>
                <a:gd name="connsiteY65" fmla="*/ 3048000 h 5169545"/>
                <a:gd name="connsiteX66" fmla="*/ 4475440 w 5694640"/>
                <a:gd name="connsiteY66" fmla="*/ 3086100 h 5169545"/>
                <a:gd name="connsiteX67" fmla="*/ 4526240 w 5694640"/>
                <a:gd name="connsiteY67" fmla="*/ 3098800 h 5169545"/>
                <a:gd name="connsiteX68" fmla="*/ 4653240 w 5694640"/>
                <a:gd name="connsiteY68" fmla="*/ 3124200 h 5169545"/>
                <a:gd name="connsiteX69" fmla="*/ 4691340 w 5694640"/>
                <a:gd name="connsiteY69" fmla="*/ 3136900 h 5169545"/>
                <a:gd name="connsiteX70" fmla="*/ 4792940 w 5694640"/>
                <a:gd name="connsiteY70" fmla="*/ 3162300 h 5169545"/>
                <a:gd name="connsiteX71" fmla="*/ 4919940 w 5694640"/>
                <a:gd name="connsiteY71" fmla="*/ 3213100 h 5169545"/>
                <a:gd name="connsiteX72" fmla="*/ 5008840 w 5694640"/>
                <a:gd name="connsiteY72" fmla="*/ 3263900 h 5169545"/>
                <a:gd name="connsiteX73" fmla="*/ 5072340 w 5694640"/>
                <a:gd name="connsiteY73" fmla="*/ 3302000 h 5169545"/>
                <a:gd name="connsiteX74" fmla="*/ 5161240 w 5694640"/>
                <a:gd name="connsiteY74" fmla="*/ 3327400 h 5169545"/>
                <a:gd name="connsiteX75" fmla="*/ 5199340 w 5694640"/>
                <a:gd name="connsiteY75" fmla="*/ 3352800 h 5169545"/>
                <a:gd name="connsiteX76" fmla="*/ 5288240 w 5694640"/>
                <a:gd name="connsiteY76" fmla="*/ 3403600 h 5169545"/>
                <a:gd name="connsiteX77" fmla="*/ 5326340 w 5694640"/>
                <a:gd name="connsiteY77" fmla="*/ 3454400 h 5169545"/>
                <a:gd name="connsiteX78" fmla="*/ 5364440 w 5694640"/>
                <a:gd name="connsiteY78" fmla="*/ 3467100 h 5169545"/>
                <a:gd name="connsiteX79" fmla="*/ 5402540 w 5694640"/>
                <a:gd name="connsiteY79" fmla="*/ 3492500 h 5169545"/>
                <a:gd name="connsiteX80" fmla="*/ 5427940 w 5694640"/>
                <a:gd name="connsiteY80" fmla="*/ 3530600 h 5169545"/>
                <a:gd name="connsiteX81" fmla="*/ 5504140 w 5694640"/>
                <a:gd name="connsiteY81" fmla="*/ 3568700 h 5169545"/>
                <a:gd name="connsiteX82" fmla="*/ 5542240 w 5694640"/>
                <a:gd name="connsiteY82" fmla="*/ 3594100 h 5169545"/>
                <a:gd name="connsiteX83" fmla="*/ 5580340 w 5694640"/>
                <a:gd name="connsiteY83" fmla="*/ 3632200 h 5169545"/>
                <a:gd name="connsiteX84" fmla="*/ 5631140 w 5694640"/>
                <a:gd name="connsiteY84" fmla="*/ 3721100 h 5169545"/>
                <a:gd name="connsiteX85" fmla="*/ 5694640 w 5694640"/>
                <a:gd name="connsiteY85" fmla="*/ 3797300 h 5169545"/>
                <a:gd name="connsiteX86" fmla="*/ 5643840 w 5694640"/>
                <a:gd name="connsiteY86" fmla="*/ 3911600 h 5169545"/>
                <a:gd name="connsiteX87" fmla="*/ 5554940 w 5694640"/>
                <a:gd name="connsiteY87" fmla="*/ 3962400 h 5169545"/>
                <a:gd name="connsiteX88" fmla="*/ 5504140 w 5694640"/>
                <a:gd name="connsiteY88" fmla="*/ 4000500 h 5169545"/>
                <a:gd name="connsiteX89" fmla="*/ 5466040 w 5694640"/>
                <a:gd name="connsiteY89" fmla="*/ 4038600 h 5169545"/>
                <a:gd name="connsiteX90" fmla="*/ 5389840 w 5694640"/>
                <a:gd name="connsiteY90" fmla="*/ 4089400 h 5169545"/>
                <a:gd name="connsiteX91" fmla="*/ 5351740 w 5694640"/>
                <a:gd name="connsiteY91" fmla="*/ 4114800 h 5169545"/>
                <a:gd name="connsiteX92" fmla="*/ 5313640 w 5694640"/>
                <a:gd name="connsiteY92" fmla="*/ 4140200 h 5169545"/>
                <a:gd name="connsiteX93" fmla="*/ 5173940 w 5694640"/>
                <a:gd name="connsiteY93" fmla="*/ 4178300 h 5169545"/>
                <a:gd name="connsiteX94" fmla="*/ 5123140 w 5694640"/>
                <a:gd name="connsiteY94" fmla="*/ 4191000 h 5169545"/>
                <a:gd name="connsiteX95" fmla="*/ 5072340 w 5694640"/>
                <a:gd name="connsiteY95" fmla="*/ 4203700 h 5169545"/>
                <a:gd name="connsiteX96" fmla="*/ 4996140 w 5694640"/>
                <a:gd name="connsiteY96" fmla="*/ 4254500 h 5169545"/>
                <a:gd name="connsiteX97" fmla="*/ 4919940 w 5694640"/>
                <a:gd name="connsiteY97" fmla="*/ 4292600 h 5169545"/>
                <a:gd name="connsiteX98" fmla="*/ 4843740 w 5694640"/>
                <a:gd name="connsiteY98" fmla="*/ 4330700 h 5169545"/>
                <a:gd name="connsiteX99" fmla="*/ 4780240 w 5694640"/>
                <a:gd name="connsiteY99" fmla="*/ 4406900 h 5169545"/>
                <a:gd name="connsiteX100" fmla="*/ 4716740 w 5694640"/>
                <a:gd name="connsiteY100" fmla="*/ 4483100 h 5169545"/>
                <a:gd name="connsiteX101" fmla="*/ 4678640 w 5694640"/>
                <a:gd name="connsiteY101" fmla="*/ 4559300 h 5169545"/>
                <a:gd name="connsiteX102" fmla="*/ 4589740 w 5694640"/>
                <a:gd name="connsiteY102" fmla="*/ 4622800 h 5169545"/>
                <a:gd name="connsiteX103" fmla="*/ 4488140 w 5694640"/>
                <a:gd name="connsiteY103" fmla="*/ 4699000 h 5169545"/>
                <a:gd name="connsiteX104" fmla="*/ 4411940 w 5694640"/>
                <a:gd name="connsiteY104" fmla="*/ 4749800 h 5169545"/>
                <a:gd name="connsiteX105" fmla="*/ 4373840 w 5694640"/>
                <a:gd name="connsiteY105" fmla="*/ 4762500 h 5169545"/>
                <a:gd name="connsiteX106" fmla="*/ 4297640 w 5694640"/>
                <a:gd name="connsiteY106" fmla="*/ 4800600 h 5169545"/>
                <a:gd name="connsiteX107" fmla="*/ 4259540 w 5694640"/>
                <a:gd name="connsiteY107" fmla="*/ 4838700 h 5169545"/>
                <a:gd name="connsiteX108" fmla="*/ 4132540 w 5694640"/>
                <a:gd name="connsiteY108" fmla="*/ 4864100 h 5169545"/>
                <a:gd name="connsiteX109" fmla="*/ 3865840 w 5694640"/>
                <a:gd name="connsiteY109" fmla="*/ 4889500 h 5169545"/>
                <a:gd name="connsiteX110" fmla="*/ 3713440 w 5694640"/>
                <a:gd name="connsiteY110" fmla="*/ 4914900 h 5169545"/>
                <a:gd name="connsiteX111" fmla="*/ 3649940 w 5694640"/>
                <a:gd name="connsiteY111" fmla="*/ 4927600 h 5169545"/>
                <a:gd name="connsiteX112" fmla="*/ 3573740 w 5694640"/>
                <a:gd name="connsiteY112" fmla="*/ 4953000 h 5169545"/>
                <a:gd name="connsiteX113" fmla="*/ 3484840 w 5694640"/>
                <a:gd name="connsiteY113" fmla="*/ 4978400 h 5169545"/>
                <a:gd name="connsiteX114" fmla="*/ 3395940 w 5694640"/>
                <a:gd name="connsiteY114" fmla="*/ 5003800 h 5169545"/>
                <a:gd name="connsiteX115" fmla="*/ 3345140 w 5694640"/>
                <a:gd name="connsiteY115" fmla="*/ 5029200 h 5169545"/>
                <a:gd name="connsiteX116" fmla="*/ 3256240 w 5694640"/>
                <a:gd name="connsiteY116" fmla="*/ 5054600 h 5169545"/>
                <a:gd name="connsiteX117" fmla="*/ 3141940 w 5694640"/>
                <a:gd name="connsiteY117" fmla="*/ 5080000 h 5169545"/>
                <a:gd name="connsiteX118" fmla="*/ 3014940 w 5694640"/>
                <a:gd name="connsiteY118" fmla="*/ 5130800 h 5169545"/>
                <a:gd name="connsiteX119" fmla="*/ 2976840 w 5694640"/>
                <a:gd name="connsiteY119" fmla="*/ 5143500 h 5169545"/>
                <a:gd name="connsiteX120" fmla="*/ 2900640 w 5694640"/>
                <a:gd name="connsiteY120" fmla="*/ 5168900 h 5169545"/>
                <a:gd name="connsiteX0" fmla="*/ 2840567 w 5698067"/>
                <a:gd name="connsiteY0" fmla="*/ 0 h 5169545"/>
                <a:gd name="connsiteX1" fmla="*/ 846667 w 5698067"/>
                <a:gd name="connsiteY1" fmla="*/ 660400 h 5169545"/>
                <a:gd name="connsiteX2" fmla="*/ 745067 w 5698067"/>
                <a:gd name="connsiteY2" fmla="*/ 711200 h 5169545"/>
                <a:gd name="connsiteX3" fmla="*/ 681567 w 5698067"/>
                <a:gd name="connsiteY3" fmla="*/ 723900 h 5169545"/>
                <a:gd name="connsiteX4" fmla="*/ 630767 w 5698067"/>
                <a:gd name="connsiteY4" fmla="*/ 749300 h 5169545"/>
                <a:gd name="connsiteX5" fmla="*/ 579967 w 5698067"/>
                <a:gd name="connsiteY5" fmla="*/ 762000 h 5169545"/>
                <a:gd name="connsiteX6" fmla="*/ 541867 w 5698067"/>
                <a:gd name="connsiteY6" fmla="*/ 787400 h 5169545"/>
                <a:gd name="connsiteX7" fmla="*/ 478367 w 5698067"/>
                <a:gd name="connsiteY7" fmla="*/ 800100 h 5169545"/>
                <a:gd name="connsiteX8" fmla="*/ 440267 w 5698067"/>
                <a:gd name="connsiteY8" fmla="*/ 812800 h 5169545"/>
                <a:gd name="connsiteX9" fmla="*/ 427567 w 5698067"/>
                <a:gd name="connsiteY9" fmla="*/ 850900 h 5169545"/>
                <a:gd name="connsiteX10" fmla="*/ 351367 w 5698067"/>
                <a:gd name="connsiteY10" fmla="*/ 901700 h 5169545"/>
                <a:gd name="connsiteX11" fmla="*/ 300567 w 5698067"/>
                <a:gd name="connsiteY11" fmla="*/ 939800 h 5169545"/>
                <a:gd name="connsiteX12" fmla="*/ 224367 w 5698067"/>
                <a:gd name="connsiteY12" fmla="*/ 1016000 h 5169545"/>
                <a:gd name="connsiteX13" fmla="*/ 198967 w 5698067"/>
                <a:gd name="connsiteY13" fmla="*/ 1054100 h 5169545"/>
                <a:gd name="connsiteX14" fmla="*/ 122767 w 5698067"/>
                <a:gd name="connsiteY14" fmla="*/ 1092200 h 5169545"/>
                <a:gd name="connsiteX15" fmla="*/ 84667 w 5698067"/>
                <a:gd name="connsiteY15" fmla="*/ 1117600 h 5169545"/>
                <a:gd name="connsiteX16" fmla="*/ 0 w 5698067"/>
                <a:gd name="connsiteY16" fmla="*/ 1346200 h 5169545"/>
                <a:gd name="connsiteX17" fmla="*/ 8467 w 5698067"/>
                <a:gd name="connsiteY17" fmla="*/ 1231900 h 5169545"/>
                <a:gd name="connsiteX18" fmla="*/ 46567 w 5698067"/>
                <a:gd name="connsiteY18" fmla="*/ 1524000 h 5169545"/>
                <a:gd name="connsiteX19" fmla="*/ 84667 w 5698067"/>
                <a:gd name="connsiteY19" fmla="*/ 1562100 h 5169545"/>
                <a:gd name="connsiteX20" fmla="*/ 110067 w 5698067"/>
                <a:gd name="connsiteY20" fmla="*/ 1600200 h 5169545"/>
                <a:gd name="connsiteX21" fmla="*/ 148167 w 5698067"/>
                <a:gd name="connsiteY21" fmla="*/ 1625600 h 5169545"/>
                <a:gd name="connsiteX22" fmla="*/ 262467 w 5698067"/>
                <a:gd name="connsiteY22" fmla="*/ 1689100 h 5169545"/>
                <a:gd name="connsiteX23" fmla="*/ 300567 w 5698067"/>
                <a:gd name="connsiteY23" fmla="*/ 1701800 h 5169545"/>
                <a:gd name="connsiteX24" fmla="*/ 376767 w 5698067"/>
                <a:gd name="connsiteY24" fmla="*/ 1778000 h 5169545"/>
                <a:gd name="connsiteX25" fmla="*/ 478367 w 5698067"/>
                <a:gd name="connsiteY25" fmla="*/ 1816100 h 5169545"/>
                <a:gd name="connsiteX26" fmla="*/ 516467 w 5698067"/>
                <a:gd name="connsiteY26" fmla="*/ 1828800 h 5169545"/>
                <a:gd name="connsiteX27" fmla="*/ 618067 w 5698067"/>
                <a:gd name="connsiteY27" fmla="*/ 1892300 h 5169545"/>
                <a:gd name="connsiteX28" fmla="*/ 732367 w 5698067"/>
                <a:gd name="connsiteY28" fmla="*/ 1917700 h 5169545"/>
                <a:gd name="connsiteX29" fmla="*/ 795867 w 5698067"/>
                <a:gd name="connsiteY29" fmla="*/ 1955800 h 5169545"/>
                <a:gd name="connsiteX30" fmla="*/ 846667 w 5698067"/>
                <a:gd name="connsiteY30" fmla="*/ 1993900 h 5169545"/>
                <a:gd name="connsiteX31" fmla="*/ 935567 w 5698067"/>
                <a:gd name="connsiteY31" fmla="*/ 2032000 h 5169545"/>
                <a:gd name="connsiteX32" fmla="*/ 973667 w 5698067"/>
                <a:gd name="connsiteY32" fmla="*/ 2057400 h 5169545"/>
                <a:gd name="connsiteX33" fmla="*/ 1011767 w 5698067"/>
                <a:gd name="connsiteY33" fmla="*/ 2070100 h 5169545"/>
                <a:gd name="connsiteX34" fmla="*/ 1138767 w 5698067"/>
                <a:gd name="connsiteY34" fmla="*/ 2146300 h 5169545"/>
                <a:gd name="connsiteX35" fmla="*/ 1214967 w 5698067"/>
                <a:gd name="connsiteY35" fmla="*/ 2197100 h 5169545"/>
                <a:gd name="connsiteX36" fmla="*/ 1253067 w 5698067"/>
                <a:gd name="connsiteY36" fmla="*/ 2209800 h 5169545"/>
                <a:gd name="connsiteX37" fmla="*/ 1418167 w 5698067"/>
                <a:gd name="connsiteY37" fmla="*/ 2311400 h 5169545"/>
                <a:gd name="connsiteX38" fmla="*/ 1468967 w 5698067"/>
                <a:gd name="connsiteY38" fmla="*/ 2324100 h 5169545"/>
                <a:gd name="connsiteX39" fmla="*/ 1507067 w 5698067"/>
                <a:gd name="connsiteY39" fmla="*/ 2349500 h 5169545"/>
                <a:gd name="connsiteX40" fmla="*/ 1557867 w 5698067"/>
                <a:gd name="connsiteY40" fmla="*/ 2362200 h 5169545"/>
                <a:gd name="connsiteX41" fmla="*/ 1646767 w 5698067"/>
                <a:gd name="connsiteY41" fmla="*/ 2387600 h 5169545"/>
                <a:gd name="connsiteX42" fmla="*/ 1722967 w 5698067"/>
                <a:gd name="connsiteY42" fmla="*/ 2413000 h 5169545"/>
                <a:gd name="connsiteX43" fmla="*/ 1786467 w 5698067"/>
                <a:gd name="connsiteY43" fmla="*/ 2425700 h 5169545"/>
                <a:gd name="connsiteX44" fmla="*/ 1862667 w 5698067"/>
                <a:gd name="connsiteY44" fmla="*/ 2438400 h 5169545"/>
                <a:gd name="connsiteX45" fmla="*/ 1900767 w 5698067"/>
                <a:gd name="connsiteY45" fmla="*/ 2451100 h 5169545"/>
                <a:gd name="connsiteX46" fmla="*/ 2002367 w 5698067"/>
                <a:gd name="connsiteY46" fmla="*/ 2463800 h 5169545"/>
                <a:gd name="connsiteX47" fmla="*/ 2357967 w 5698067"/>
                <a:gd name="connsiteY47" fmla="*/ 2489200 h 5169545"/>
                <a:gd name="connsiteX48" fmla="*/ 2586567 w 5698067"/>
                <a:gd name="connsiteY48" fmla="*/ 2514600 h 5169545"/>
                <a:gd name="connsiteX49" fmla="*/ 2713567 w 5698067"/>
                <a:gd name="connsiteY49" fmla="*/ 2527300 h 5169545"/>
                <a:gd name="connsiteX50" fmla="*/ 2777067 w 5698067"/>
                <a:gd name="connsiteY50" fmla="*/ 2540000 h 5169545"/>
                <a:gd name="connsiteX51" fmla="*/ 2891367 w 5698067"/>
                <a:gd name="connsiteY51" fmla="*/ 2578100 h 5169545"/>
                <a:gd name="connsiteX52" fmla="*/ 2992967 w 5698067"/>
                <a:gd name="connsiteY52" fmla="*/ 2590800 h 5169545"/>
                <a:gd name="connsiteX53" fmla="*/ 3031067 w 5698067"/>
                <a:gd name="connsiteY53" fmla="*/ 2616200 h 5169545"/>
                <a:gd name="connsiteX54" fmla="*/ 3208867 w 5698067"/>
                <a:gd name="connsiteY54" fmla="*/ 2667000 h 5169545"/>
                <a:gd name="connsiteX55" fmla="*/ 3272367 w 5698067"/>
                <a:gd name="connsiteY55" fmla="*/ 2692400 h 5169545"/>
                <a:gd name="connsiteX56" fmla="*/ 3323167 w 5698067"/>
                <a:gd name="connsiteY56" fmla="*/ 2705100 h 5169545"/>
                <a:gd name="connsiteX57" fmla="*/ 3500967 w 5698067"/>
                <a:gd name="connsiteY57" fmla="*/ 2730500 h 5169545"/>
                <a:gd name="connsiteX58" fmla="*/ 3627967 w 5698067"/>
                <a:gd name="connsiteY58" fmla="*/ 2768600 h 5169545"/>
                <a:gd name="connsiteX59" fmla="*/ 3793067 w 5698067"/>
                <a:gd name="connsiteY59" fmla="*/ 2832100 h 5169545"/>
                <a:gd name="connsiteX60" fmla="*/ 3881967 w 5698067"/>
                <a:gd name="connsiteY60" fmla="*/ 2882900 h 5169545"/>
                <a:gd name="connsiteX61" fmla="*/ 3920067 w 5698067"/>
                <a:gd name="connsiteY61" fmla="*/ 2908300 h 5169545"/>
                <a:gd name="connsiteX62" fmla="*/ 4097867 w 5698067"/>
                <a:gd name="connsiteY62" fmla="*/ 2971800 h 5169545"/>
                <a:gd name="connsiteX63" fmla="*/ 4135967 w 5698067"/>
                <a:gd name="connsiteY63" fmla="*/ 2984500 h 5169545"/>
                <a:gd name="connsiteX64" fmla="*/ 4199467 w 5698067"/>
                <a:gd name="connsiteY64" fmla="*/ 3009900 h 5169545"/>
                <a:gd name="connsiteX65" fmla="*/ 4377267 w 5698067"/>
                <a:gd name="connsiteY65" fmla="*/ 3048000 h 5169545"/>
                <a:gd name="connsiteX66" fmla="*/ 4478867 w 5698067"/>
                <a:gd name="connsiteY66" fmla="*/ 3086100 h 5169545"/>
                <a:gd name="connsiteX67" fmla="*/ 4529667 w 5698067"/>
                <a:gd name="connsiteY67" fmla="*/ 3098800 h 5169545"/>
                <a:gd name="connsiteX68" fmla="*/ 4656667 w 5698067"/>
                <a:gd name="connsiteY68" fmla="*/ 3124200 h 5169545"/>
                <a:gd name="connsiteX69" fmla="*/ 4694767 w 5698067"/>
                <a:gd name="connsiteY69" fmla="*/ 3136900 h 5169545"/>
                <a:gd name="connsiteX70" fmla="*/ 4796367 w 5698067"/>
                <a:gd name="connsiteY70" fmla="*/ 3162300 h 5169545"/>
                <a:gd name="connsiteX71" fmla="*/ 4923367 w 5698067"/>
                <a:gd name="connsiteY71" fmla="*/ 3213100 h 5169545"/>
                <a:gd name="connsiteX72" fmla="*/ 5012267 w 5698067"/>
                <a:gd name="connsiteY72" fmla="*/ 3263900 h 5169545"/>
                <a:gd name="connsiteX73" fmla="*/ 5075767 w 5698067"/>
                <a:gd name="connsiteY73" fmla="*/ 3302000 h 5169545"/>
                <a:gd name="connsiteX74" fmla="*/ 5164667 w 5698067"/>
                <a:gd name="connsiteY74" fmla="*/ 3327400 h 5169545"/>
                <a:gd name="connsiteX75" fmla="*/ 5202767 w 5698067"/>
                <a:gd name="connsiteY75" fmla="*/ 3352800 h 5169545"/>
                <a:gd name="connsiteX76" fmla="*/ 5291667 w 5698067"/>
                <a:gd name="connsiteY76" fmla="*/ 3403600 h 5169545"/>
                <a:gd name="connsiteX77" fmla="*/ 5329767 w 5698067"/>
                <a:gd name="connsiteY77" fmla="*/ 3454400 h 5169545"/>
                <a:gd name="connsiteX78" fmla="*/ 5367867 w 5698067"/>
                <a:gd name="connsiteY78" fmla="*/ 3467100 h 5169545"/>
                <a:gd name="connsiteX79" fmla="*/ 5405967 w 5698067"/>
                <a:gd name="connsiteY79" fmla="*/ 3492500 h 5169545"/>
                <a:gd name="connsiteX80" fmla="*/ 5431367 w 5698067"/>
                <a:gd name="connsiteY80" fmla="*/ 3530600 h 5169545"/>
                <a:gd name="connsiteX81" fmla="*/ 5507567 w 5698067"/>
                <a:gd name="connsiteY81" fmla="*/ 3568700 h 5169545"/>
                <a:gd name="connsiteX82" fmla="*/ 5545667 w 5698067"/>
                <a:gd name="connsiteY82" fmla="*/ 3594100 h 5169545"/>
                <a:gd name="connsiteX83" fmla="*/ 5583767 w 5698067"/>
                <a:gd name="connsiteY83" fmla="*/ 3632200 h 5169545"/>
                <a:gd name="connsiteX84" fmla="*/ 5634567 w 5698067"/>
                <a:gd name="connsiteY84" fmla="*/ 3721100 h 5169545"/>
                <a:gd name="connsiteX85" fmla="*/ 5698067 w 5698067"/>
                <a:gd name="connsiteY85" fmla="*/ 3797300 h 5169545"/>
                <a:gd name="connsiteX86" fmla="*/ 5647267 w 5698067"/>
                <a:gd name="connsiteY86" fmla="*/ 3911600 h 5169545"/>
                <a:gd name="connsiteX87" fmla="*/ 5558367 w 5698067"/>
                <a:gd name="connsiteY87" fmla="*/ 3962400 h 5169545"/>
                <a:gd name="connsiteX88" fmla="*/ 5507567 w 5698067"/>
                <a:gd name="connsiteY88" fmla="*/ 4000500 h 5169545"/>
                <a:gd name="connsiteX89" fmla="*/ 5469467 w 5698067"/>
                <a:gd name="connsiteY89" fmla="*/ 4038600 h 5169545"/>
                <a:gd name="connsiteX90" fmla="*/ 5393267 w 5698067"/>
                <a:gd name="connsiteY90" fmla="*/ 4089400 h 5169545"/>
                <a:gd name="connsiteX91" fmla="*/ 5355167 w 5698067"/>
                <a:gd name="connsiteY91" fmla="*/ 4114800 h 5169545"/>
                <a:gd name="connsiteX92" fmla="*/ 5317067 w 5698067"/>
                <a:gd name="connsiteY92" fmla="*/ 4140200 h 5169545"/>
                <a:gd name="connsiteX93" fmla="*/ 5177367 w 5698067"/>
                <a:gd name="connsiteY93" fmla="*/ 4178300 h 5169545"/>
                <a:gd name="connsiteX94" fmla="*/ 5126567 w 5698067"/>
                <a:gd name="connsiteY94" fmla="*/ 4191000 h 5169545"/>
                <a:gd name="connsiteX95" fmla="*/ 5075767 w 5698067"/>
                <a:gd name="connsiteY95" fmla="*/ 4203700 h 5169545"/>
                <a:gd name="connsiteX96" fmla="*/ 4999567 w 5698067"/>
                <a:gd name="connsiteY96" fmla="*/ 4254500 h 5169545"/>
                <a:gd name="connsiteX97" fmla="*/ 4923367 w 5698067"/>
                <a:gd name="connsiteY97" fmla="*/ 4292600 h 5169545"/>
                <a:gd name="connsiteX98" fmla="*/ 4847167 w 5698067"/>
                <a:gd name="connsiteY98" fmla="*/ 4330700 h 5169545"/>
                <a:gd name="connsiteX99" fmla="*/ 4783667 w 5698067"/>
                <a:gd name="connsiteY99" fmla="*/ 4406900 h 5169545"/>
                <a:gd name="connsiteX100" fmla="*/ 4720167 w 5698067"/>
                <a:gd name="connsiteY100" fmla="*/ 4483100 h 5169545"/>
                <a:gd name="connsiteX101" fmla="*/ 4682067 w 5698067"/>
                <a:gd name="connsiteY101" fmla="*/ 4559300 h 5169545"/>
                <a:gd name="connsiteX102" fmla="*/ 4593167 w 5698067"/>
                <a:gd name="connsiteY102" fmla="*/ 4622800 h 5169545"/>
                <a:gd name="connsiteX103" fmla="*/ 4491567 w 5698067"/>
                <a:gd name="connsiteY103" fmla="*/ 4699000 h 5169545"/>
                <a:gd name="connsiteX104" fmla="*/ 4415367 w 5698067"/>
                <a:gd name="connsiteY104" fmla="*/ 4749800 h 5169545"/>
                <a:gd name="connsiteX105" fmla="*/ 4377267 w 5698067"/>
                <a:gd name="connsiteY105" fmla="*/ 4762500 h 5169545"/>
                <a:gd name="connsiteX106" fmla="*/ 4301067 w 5698067"/>
                <a:gd name="connsiteY106" fmla="*/ 4800600 h 5169545"/>
                <a:gd name="connsiteX107" fmla="*/ 4262967 w 5698067"/>
                <a:gd name="connsiteY107" fmla="*/ 4838700 h 5169545"/>
                <a:gd name="connsiteX108" fmla="*/ 4135967 w 5698067"/>
                <a:gd name="connsiteY108" fmla="*/ 4864100 h 5169545"/>
                <a:gd name="connsiteX109" fmla="*/ 3869267 w 5698067"/>
                <a:gd name="connsiteY109" fmla="*/ 4889500 h 5169545"/>
                <a:gd name="connsiteX110" fmla="*/ 3716867 w 5698067"/>
                <a:gd name="connsiteY110" fmla="*/ 4914900 h 5169545"/>
                <a:gd name="connsiteX111" fmla="*/ 3653367 w 5698067"/>
                <a:gd name="connsiteY111" fmla="*/ 4927600 h 5169545"/>
                <a:gd name="connsiteX112" fmla="*/ 3577167 w 5698067"/>
                <a:gd name="connsiteY112" fmla="*/ 4953000 h 5169545"/>
                <a:gd name="connsiteX113" fmla="*/ 3488267 w 5698067"/>
                <a:gd name="connsiteY113" fmla="*/ 4978400 h 5169545"/>
                <a:gd name="connsiteX114" fmla="*/ 3399367 w 5698067"/>
                <a:gd name="connsiteY114" fmla="*/ 5003800 h 5169545"/>
                <a:gd name="connsiteX115" fmla="*/ 3348567 w 5698067"/>
                <a:gd name="connsiteY115" fmla="*/ 5029200 h 5169545"/>
                <a:gd name="connsiteX116" fmla="*/ 3259667 w 5698067"/>
                <a:gd name="connsiteY116" fmla="*/ 5054600 h 5169545"/>
                <a:gd name="connsiteX117" fmla="*/ 3145367 w 5698067"/>
                <a:gd name="connsiteY117" fmla="*/ 5080000 h 5169545"/>
                <a:gd name="connsiteX118" fmla="*/ 3018367 w 5698067"/>
                <a:gd name="connsiteY118" fmla="*/ 5130800 h 5169545"/>
                <a:gd name="connsiteX119" fmla="*/ 2980267 w 5698067"/>
                <a:gd name="connsiteY119" fmla="*/ 5143500 h 5169545"/>
                <a:gd name="connsiteX120" fmla="*/ 2904067 w 5698067"/>
                <a:gd name="connsiteY120" fmla="*/ 5168900 h 5169545"/>
                <a:gd name="connsiteX0" fmla="*/ 2848609 w 5706109"/>
                <a:gd name="connsiteY0" fmla="*/ 0 h 5169545"/>
                <a:gd name="connsiteX1" fmla="*/ 854709 w 5706109"/>
                <a:gd name="connsiteY1" fmla="*/ 660400 h 5169545"/>
                <a:gd name="connsiteX2" fmla="*/ 753109 w 5706109"/>
                <a:gd name="connsiteY2" fmla="*/ 711200 h 5169545"/>
                <a:gd name="connsiteX3" fmla="*/ 689609 w 5706109"/>
                <a:gd name="connsiteY3" fmla="*/ 723900 h 5169545"/>
                <a:gd name="connsiteX4" fmla="*/ 638809 w 5706109"/>
                <a:gd name="connsiteY4" fmla="*/ 749300 h 5169545"/>
                <a:gd name="connsiteX5" fmla="*/ 588009 w 5706109"/>
                <a:gd name="connsiteY5" fmla="*/ 762000 h 5169545"/>
                <a:gd name="connsiteX6" fmla="*/ 549909 w 5706109"/>
                <a:gd name="connsiteY6" fmla="*/ 787400 h 5169545"/>
                <a:gd name="connsiteX7" fmla="*/ 486409 w 5706109"/>
                <a:gd name="connsiteY7" fmla="*/ 800100 h 5169545"/>
                <a:gd name="connsiteX8" fmla="*/ 448309 w 5706109"/>
                <a:gd name="connsiteY8" fmla="*/ 812800 h 5169545"/>
                <a:gd name="connsiteX9" fmla="*/ 435609 w 5706109"/>
                <a:gd name="connsiteY9" fmla="*/ 850900 h 5169545"/>
                <a:gd name="connsiteX10" fmla="*/ 359409 w 5706109"/>
                <a:gd name="connsiteY10" fmla="*/ 901700 h 5169545"/>
                <a:gd name="connsiteX11" fmla="*/ 308609 w 5706109"/>
                <a:gd name="connsiteY11" fmla="*/ 939800 h 5169545"/>
                <a:gd name="connsiteX12" fmla="*/ 232409 w 5706109"/>
                <a:gd name="connsiteY12" fmla="*/ 1016000 h 5169545"/>
                <a:gd name="connsiteX13" fmla="*/ 207009 w 5706109"/>
                <a:gd name="connsiteY13" fmla="*/ 1054100 h 5169545"/>
                <a:gd name="connsiteX14" fmla="*/ 130809 w 5706109"/>
                <a:gd name="connsiteY14" fmla="*/ 1092200 h 5169545"/>
                <a:gd name="connsiteX15" fmla="*/ 8042 w 5706109"/>
                <a:gd name="connsiteY15" fmla="*/ 1346200 h 5169545"/>
                <a:gd name="connsiteX16" fmla="*/ 16509 w 5706109"/>
                <a:gd name="connsiteY16" fmla="*/ 1231900 h 5169545"/>
                <a:gd name="connsiteX17" fmla="*/ 54609 w 5706109"/>
                <a:gd name="connsiteY17" fmla="*/ 1524000 h 5169545"/>
                <a:gd name="connsiteX18" fmla="*/ 92709 w 5706109"/>
                <a:gd name="connsiteY18" fmla="*/ 1562100 h 5169545"/>
                <a:gd name="connsiteX19" fmla="*/ 118109 w 5706109"/>
                <a:gd name="connsiteY19" fmla="*/ 1600200 h 5169545"/>
                <a:gd name="connsiteX20" fmla="*/ 156209 w 5706109"/>
                <a:gd name="connsiteY20" fmla="*/ 1625600 h 5169545"/>
                <a:gd name="connsiteX21" fmla="*/ 270509 w 5706109"/>
                <a:gd name="connsiteY21" fmla="*/ 1689100 h 5169545"/>
                <a:gd name="connsiteX22" fmla="*/ 308609 w 5706109"/>
                <a:gd name="connsiteY22" fmla="*/ 1701800 h 5169545"/>
                <a:gd name="connsiteX23" fmla="*/ 384809 w 5706109"/>
                <a:gd name="connsiteY23" fmla="*/ 1778000 h 5169545"/>
                <a:gd name="connsiteX24" fmla="*/ 486409 w 5706109"/>
                <a:gd name="connsiteY24" fmla="*/ 1816100 h 5169545"/>
                <a:gd name="connsiteX25" fmla="*/ 524509 w 5706109"/>
                <a:gd name="connsiteY25" fmla="*/ 1828800 h 5169545"/>
                <a:gd name="connsiteX26" fmla="*/ 626109 w 5706109"/>
                <a:gd name="connsiteY26" fmla="*/ 1892300 h 5169545"/>
                <a:gd name="connsiteX27" fmla="*/ 740409 w 5706109"/>
                <a:gd name="connsiteY27" fmla="*/ 1917700 h 5169545"/>
                <a:gd name="connsiteX28" fmla="*/ 803909 w 5706109"/>
                <a:gd name="connsiteY28" fmla="*/ 1955800 h 5169545"/>
                <a:gd name="connsiteX29" fmla="*/ 854709 w 5706109"/>
                <a:gd name="connsiteY29" fmla="*/ 1993900 h 5169545"/>
                <a:gd name="connsiteX30" fmla="*/ 943609 w 5706109"/>
                <a:gd name="connsiteY30" fmla="*/ 2032000 h 5169545"/>
                <a:gd name="connsiteX31" fmla="*/ 981709 w 5706109"/>
                <a:gd name="connsiteY31" fmla="*/ 2057400 h 5169545"/>
                <a:gd name="connsiteX32" fmla="*/ 1019809 w 5706109"/>
                <a:gd name="connsiteY32" fmla="*/ 2070100 h 5169545"/>
                <a:gd name="connsiteX33" fmla="*/ 1146809 w 5706109"/>
                <a:gd name="connsiteY33" fmla="*/ 2146300 h 5169545"/>
                <a:gd name="connsiteX34" fmla="*/ 1223009 w 5706109"/>
                <a:gd name="connsiteY34" fmla="*/ 2197100 h 5169545"/>
                <a:gd name="connsiteX35" fmla="*/ 1261109 w 5706109"/>
                <a:gd name="connsiteY35" fmla="*/ 2209800 h 5169545"/>
                <a:gd name="connsiteX36" fmla="*/ 1426209 w 5706109"/>
                <a:gd name="connsiteY36" fmla="*/ 2311400 h 5169545"/>
                <a:gd name="connsiteX37" fmla="*/ 1477009 w 5706109"/>
                <a:gd name="connsiteY37" fmla="*/ 2324100 h 5169545"/>
                <a:gd name="connsiteX38" fmla="*/ 1515109 w 5706109"/>
                <a:gd name="connsiteY38" fmla="*/ 2349500 h 5169545"/>
                <a:gd name="connsiteX39" fmla="*/ 1565909 w 5706109"/>
                <a:gd name="connsiteY39" fmla="*/ 2362200 h 5169545"/>
                <a:gd name="connsiteX40" fmla="*/ 1654809 w 5706109"/>
                <a:gd name="connsiteY40" fmla="*/ 2387600 h 5169545"/>
                <a:gd name="connsiteX41" fmla="*/ 1731009 w 5706109"/>
                <a:gd name="connsiteY41" fmla="*/ 2413000 h 5169545"/>
                <a:gd name="connsiteX42" fmla="*/ 1794509 w 5706109"/>
                <a:gd name="connsiteY42" fmla="*/ 2425700 h 5169545"/>
                <a:gd name="connsiteX43" fmla="*/ 1870709 w 5706109"/>
                <a:gd name="connsiteY43" fmla="*/ 2438400 h 5169545"/>
                <a:gd name="connsiteX44" fmla="*/ 1908809 w 5706109"/>
                <a:gd name="connsiteY44" fmla="*/ 2451100 h 5169545"/>
                <a:gd name="connsiteX45" fmla="*/ 2010409 w 5706109"/>
                <a:gd name="connsiteY45" fmla="*/ 2463800 h 5169545"/>
                <a:gd name="connsiteX46" fmla="*/ 2366009 w 5706109"/>
                <a:gd name="connsiteY46" fmla="*/ 2489200 h 5169545"/>
                <a:gd name="connsiteX47" fmla="*/ 2594609 w 5706109"/>
                <a:gd name="connsiteY47" fmla="*/ 2514600 h 5169545"/>
                <a:gd name="connsiteX48" fmla="*/ 2721609 w 5706109"/>
                <a:gd name="connsiteY48" fmla="*/ 2527300 h 5169545"/>
                <a:gd name="connsiteX49" fmla="*/ 2785109 w 5706109"/>
                <a:gd name="connsiteY49" fmla="*/ 2540000 h 5169545"/>
                <a:gd name="connsiteX50" fmla="*/ 2899409 w 5706109"/>
                <a:gd name="connsiteY50" fmla="*/ 2578100 h 5169545"/>
                <a:gd name="connsiteX51" fmla="*/ 3001009 w 5706109"/>
                <a:gd name="connsiteY51" fmla="*/ 2590800 h 5169545"/>
                <a:gd name="connsiteX52" fmla="*/ 3039109 w 5706109"/>
                <a:gd name="connsiteY52" fmla="*/ 2616200 h 5169545"/>
                <a:gd name="connsiteX53" fmla="*/ 3216909 w 5706109"/>
                <a:gd name="connsiteY53" fmla="*/ 2667000 h 5169545"/>
                <a:gd name="connsiteX54" fmla="*/ 3280409 w 5706109"/>
                <a:gd name="connsiteY54" fmla="*/ 2692400 h 5169545"/>
                <a:gd name="connsiteX55" fmla="*/ 3331209 w 5706109"/>
                <a:gd name="connsiteY55" fmla="*/ 2705100 h 5169545"/>
                <a:gd name="connsiteX56" fmla="*/ 3509009 w 5706109"/>
                <a:gd name="connsiteY56" fmla="*/ 2730500 h 5169545"/>
                <a:gd name="connsiteX57" fmla="*/ 3636009 w 5706109"/>
                <a:gd name="connsiteY57" fmla="*/ 2768600 h 5169545"/>
                <a:gd name="connsiteX58" fmla="*/ 3801109 w 5706109"/>
                <a:gd name="connsiteY58" fmla="*/ 2832100 h 5169545"/>
                <a:gd name="connsiteX59" fmla="*/ 3890009 w 5706109"/>
                <a:gd name="connsiteY59" fmla="*/ 2882900 h 5169545"/>
                <a:gd name="connsiteX60" fmla="*/ 3928109 w 5706109"/>
                <a:gd name="connsiteY60" fmla="*/ 2908300 h 5169545"/>
                <a:gd name="connsiteX61" fmla="*/ 4105909 w 5706109"/>
                <a:gd name="connsiteY61" fmla="*/ 2971800 h 5169545"/>
                <a:gd name="connsiteX62" fmla="*/ 4144009 w 5706109"/>
                <a:gd name="connsiteY62" fmla="*/ 2984500 h 5169545"/>
                <a:gd name="connsiteX63" fmla="*/ 4207509 w 5706109"/>
                <a:gd name="connsiteY63" fmla="*/ 3009900 h 5169545"/>
                <a:gd name="connsiteX64" fmla="*/ 4385309 w 5706109"/>
                <a:gd name="connsiteY64" fmla="*/ 3048000 h 5169545"/>
                <a:gd name="connsiteX65" fmla="*/ 4486909 w 5706109"/>
                <a:gd name="connsiteY65" fmla="*/ 3086100 h 5169545"/>
                <a:gd name="connsiteX66" fmla="*/ 4537709 w 5706109"/>
                <a:gd name="connsiteY66" fmla="*/ 3098800 h 5169545"/>
                <a:gd name="connsiteX67" fmla="*/ 4664709 w 5706109"/>
                <a:gd name="connsiteY67" fmla="*/ 3124200 h 5169545"/>
                <a:gd name="connsiteX68" fmla="*/ 4702809 w 5706109"/>
                <a:gd name="connsiteY68" fmla="*/ 3136900 h 5169545"/>
                <a:gd name="connsiteX69" fmla="*/ 4804409 w 5706109"/>
                <a:gd name="connsiteY69" fmla="*/ 3162300 h 5169545"/>
                <a:gd name="connsiteX70" fmla="*/ 4931409 w 5706109"/>
                <a:gd name="connsiteY70" fmla="*/ 3213100 h 5169545"/>
                <a:gd name="connsiteX71" fmla="*/ 5020309 w 5706109"/>
                <a:gd name="connsiteY71" fmla="*/ 3263900 h 5169545"/>
                <a:gd name="connsiteX72" fmla="*/ 5083809 w 5706109"/>
                <a:gd name="connsiteY72" fmla="*/ 3302000 h 5169545"/>
                <a:gd name="connsiteX73" fmla="*/ 5172709 w 5706109"/>
                <a:gd name="connsiteY73" fmla="*/ 3327400 h 5169545"/>
                <a:gd name="connsiteX74" fmla="*/ 5210809 w 5706109"/>
                <a:gd name="connsiteY74" fmla="*/ 3352800 h 5169545"/>
                <a:gd name="connsiteX75" fmla="*/ 5299709 w 5706109"/>
                <a:gd name="connsiteY75" fmla="*/ 3403600 h 5169545"/>
                <a:gd name="connsiteX76" fmla="*/ 5337809 w 5706109"/>
                <a:gd name="connsiteY76" fmla="*/ 3454400 h 5169545"/>
                <a:gd name="connsiteX77" fmla="*/ 5375909 w 5706109"/>
                <a:gd name="connsiteY77" fmla="*/ 3467100 h 5169545"/>
                <a:gd name="connsiteX78" fmla="*/ 5414009 w 5706109"/>
                <a:gd name="connsiteY78" fmla="*/ 3492500 h 5169545"/>
                <a:gd name="connsiteX79" fmla="*/ 5439409 w 5706109"/>
                <a:gd name="connsiteY79" fmla="*/ 3530600 h 5169545"/>
                <a:gd name="connsiteX80" fmla="*/ 5515609 w 5706109"/>
                <a:gd name="connsiteY80" fmla="*/ 3568700 h 5169545"/>
                <a:gd name="connsiteX81" fmla="*/ 5553709 w 5706109"/>
                <a:gd name="connsiteY81" fmla="*/ 3594100 h 5169545"/>
                <a:gd name="connsiteX82" fmla="*/ 5591809 w 5706109"/>
                <a:gd name="connsiteY82" fmla="*/ 3632200 h 5169545"/>
                <a:gd name="connsiteX83" fmla="*/ 5642609 w 5706109"/>
                <a:gd name="connsiteY83" fmla="*/ 3721100 h 5169545"/>
                <a:gd name="connsiteX84" fmla="*/ 5706109 w 5706109"/>
                <a:gd name="connsiteY84" fmla="*/ 3797300 h 5169545"/>
                <a:gd name="connsiteX85" fmla="*/ 5655309 w 5706109"/>
                <a:gd name="connsiteY85" fmla="*/ 3911600 h 5169545"/>
                <a:gd name="connsiteX86" fmla="*/ 5566409 w 5706109"/>
                <a:gd name="connsiteY86" fmla="*/ 3962400 h 5169545"/>
                <a:gd name="connsiteX87" fmla="*/ 5515609 w 5706109"/>
                <a:gd name="connsiteY87" fmla="*/ 4000500 h 5169545"/>
                <a:gd name="connsiteX88" fmla="*/ 5477509 w 5706109"/>
                <a:gd name="connsiteY88" fmla="*/ 4038600 h 5169545"/>
                <a:gd name="connsiteX89" fmla="*/ 5401309 w 5706109"/>
                <a:gd name="connsiteY89" fmla="*/ 4089400 h 5169545"/>
                <a:gd name="connsiteX90" fmla="*/ 5363209 w 5706109"/>
                <a:gd name="connsiteY90" fmla="*/ 4114800 h 5169545"/>
                <a:gd name="connsiteX91" fmla="*/ 5325109 w 5706109"/>
                <a:gd name="connsiteY91" fmla="*/ 4140200 h 5169545"/>
                <a:gd name="connsiteX92" fmla="*/ 5185409 w 5706109"/>
                <a:gd name="connsiteY92" fmla="*/ 4178300 h 5169545"/>
                <a:gd name="connsiteX93" fmla="*/ 5134609 w 5706109"/>
                <a:gd name="connsiteY93" fmla="*/ 4191000 h 5169545"/>
                <a:gd name="connsiteX94" fmla="*/ 5083809 w 5706109"/>
                <a:gd name="connsiteY94" fmla="*/ 4203700 h 5169545"/>
                <a:gd name="connsiteX95" fmla="*/ 5007609 w 5706109"/>
                <a:gd name="connsiteY95" fmla="*/ 4254500 h 5169545"/>
                <a:gd name="connsiteX96" fmla="*/ 4931409 w 5706109"/>
                <a:gd name="connsiteY96" fmla="*/ 4292600 h 5169545"/>
                <a:gd name="connsiteX97" fmla="*/ 4855209 w 5706109"/>
                <a:gd name="connsiteY97" fmla="*/ 4330700 h 5169545"/>
                <a:gd name="connsiteX98" fmla="*/ 4791709 w 5706109"/>
                <a:gd name="connsiteY98" fmla="*/ 4406900 h 5169545"/>
                <a:gd name="connsiteX99" fmla="*/ 4728209 w 5706109"/>
                <a:gd name="connsiteY99" fmla="*/ 4483100 h 5169545"/>
                <a:gd name="connsiteX100" fmla="*/ 4690109 w 5706109"/>
                <a:gd name="connsiteY100" fmla="*/ 4559300 h 5169545"/>
                <a:gd name="connsiteX101" fmla="*/ 4601209 w 5706109"/>
                <a:gd name="connsiteY101" fmla="*/ 4622800 h 5169545"/>
                <a:gd name="connsiteX102" fmla="*/ 4499609 w 5706109"/>
                <a:gd name="connsiteY102" fmla="*/ 4699000 h 5169545"/>
                <a:gd name="connsiteX103" fmla="*/ 4423409 w 5706109"/>
                <a:gd name="connsiteY103" fmla="*/ 4749800 h 5169545"/>
                <a:gd name="connsiteX104" fmla="*/ 4385309 w 5706109"/>
                <a:gd name="connsiteY104" fmla="*/ 4762500 h 5169545"/>
                <a:gd name="connsiteX105" fmla="*/ 4309109 w 5706109"/>
                <a:gd name="connsiteY105" fmla="*/ 4800600 h 5169545"/>
                <a:gd name="connsiteX106" fmla="*/ 4271009 w 5706109"/>
                <a:gd name="connsiteY106" fmla="*/ 4838700 h 5169545"/>
                <a:gd name="connsiteX107" fmla="*/ 4144009 w 5706109"/>
                <a:gd name="connsiteY107" fmla="*/ 4864100 h 5169545"/>
                <a:gd name="connsiteX108" fmla="*/ 3877309 w 5706109"/>
                <a:gd name="connsiteY108" fmla="*/ 4889500 h 5169545"/>
                <a:gd name="connsiteX109" fmla="*/ 3724909 w 5706109"/>
                <a:gd name="connsiteY109" fmla="*/ 4914900 h 5169545"/>
                <a:gd name="connsiteX110" fmla="*/ 3661409 w 5706109"/>
                <a:gd name="connsiteY110" fmla="*/ 4927600 h 5169545"/>
                <a:gd name="connsiteX111" fmla="*/ 3585209 w 5706109"/>
                <a:gd name="connsiteY111" fmla="*/ 4953000 h 5169545"/>
                <a:gd name="connsiteX112" fmla="*/ 3496309 w 5706109"/>
                <a:gd name="connsiteY112" fmla="*/ 4978400 h 5169545"/>
                <a:gd name="connsiteX113" fmla="*/ 3407409 w 5706109"/>
                <a:gd name="connsiteY113" fmla="*/ 5003800 h 5169545"/>
                <a:gd name="connsiteX114" fmla="*/ 3356609 w 5706109"/>
                <a:gd name="connsiteY114" fmla="*/ 5029200 h 5169545"/>
                <a:gd name="connsiteX115" fmla="*/ 3267709 w 5706109"/>
                <a:gd name="connsiteY115" fmla="*/ 5054600 h 5169545"/>
                <a:gd name="connsiteX116" fmla="*/ 3153409 w 5706109"/>
                <a:gd name="connsiteY116" fmla="*/ 5080000 h 5169545"/>
                <a:gd name="connsiteX117" fmla="*/ 3026409 w 5706109"/>
                <a:gd name="connsiteY117" fmla="*/ 5130800 h 5169545"/>
                <a:gd name="connsiteX118" fmla="*/ 2988309 w 5706109"/>
                <a:gd name="connsiteY118" fmla="*/ 5143500 h 5169545"/>
                <a:gd name="connsiteX119" fmla="*/ 2912109 w 5706109"/>
                <a:gd name="connsiteY119" fmla="*/ 5168900 h 5169545"/>
                <a:gd name="connsiteX0" fmla="*/ 2854237 w 5711737"/>
                <a:gd name="connsiteY0" fmla="*/ 0 h 5169545"/>
                <a:gd name="connsiteX1" fmla="*/ 860337 w 5711737"/>
                <a:gd name="connsiteY1" fmla="*/ 660400 h 5169545"/>
                <a:gd name="connsiteX2" fmla="*/ 758737 w 5711737"/>
                <a:gd name="connsiteY2" fmla="*/ 711200 h 5169545"/>
                <a:gd name="connsiteX3" fmla="*/ 695237 w 5711737"/>
                <a:gd name="connsiteY3" fmla="*/ 723900 h 5169545"/>
                <a:gd name="connsiteX4" fmla="*/ 644437 w 5711737"/>
                <a:gd name="connsiteY4" fmla="*/ 749300 h 5169545"/>
                <a:gd name="connsiteX5" fmla="*/ 593637 w 5711737"/>
                <a:gd name="connsiteY5" fmla="*/ 762000 h 5169545"/>
                <a:gd name="connsiteX6" fmla="*/ 555537 w 5711737"/>
                <a:gd name="connsiteY6" fmla="*/ 787400 h 5169545"/>
                <a:gd name="connsiteX7" fmla="*/ 492037 w 5711737"/>
                <a:gd name="connsiteY7" fmla="*/ 800100 h 5169545"/>
                <a:gd name="connsiteX8" fmla="*/ 453937 w 5711737"/>
                <a:gd name="connsiteY8" fmla="*/ 812800 h 5169545"/>
                <a:gd name="connsiteX9" fmla="*/ 441237 w 5711737"/>
                <a:gd name="connsiteY9" fmla="*/ 850900 h 5169545"/>
                <a:gd name="connsiteX10" fmla="*/ 365037 w 5711737"/>
                <a:gd name="connsiteY10" fmla="*/ 901700 h 5169545"/>
                <a:gd name="connsiteX11" fmla="*/ 314237 w 5711737"/>
                <a:gd name="connsiteY11" fmla="*/ 939800 h 5169545"/>
                <a:gd name="connsiteX12" fmla="*/ 238037 w 5711737"/>
                <a:gd name="connsiteY12" fmla="*/ 1016000 h 5169545"/>
                <a:gd name="connsiteX13" fmla="*/ 212637 w 5711737"/>
                <a:gd name="connsiteY13" fmla="*/ 1054100 h 5169545"/>
                <a:gd name="connsiteX14" fmla="*/ 13670 w 5711737"/>
                <a:gd name="connsiteY14" fmla="*/ 1346200 h 5169545"/>
                <a:gd name="connsiteX15" fmla="*/ 22137 w 5711737"/>
                <a:gd name="connsiteY15" fmla="*/ 1231900 h 5169545"/>
                <a:gd name="connsiteX16" fmla="*/ 60237 w 5711737"/>
                <a:gd name="connsiteY16" fmla="*/ 1524000 h 5169545"/>
                <a:gd name="connsiteX17" fmla="*/ 98337 w 5711737"/>
                <a:gd name="connsiteY17" fmla="*/ 1562100 h 5169545"/>
                <a:gd name="connsiteX18" fmla="*/ 123737 w 5711737"/>
                <a:gd name="connsiteY18" fmla="*/ 1600200 h 5169545"/>
                <a:gd name="connsiteX19" fmla="*/ 161837 w 5711737"/>
                <a:gd name="connsiteY19" fmla="*/ 1625600 h 5169545"/>
                <a:gd name="connsiteX20" fmla="*/ 276137 w 5711737"/>
                <a:gd name="connsiteY20" fmla="*/ 1689100 h 5169545"/>
                <a:gd name="connsiteX21" fmla="*/ 314237 w 5711737"/>
                <a:gd name="connsiteY21" fmla="*/ 1701800 h 5169545"/>
                <a:gd name="connsiteX22" fmla="*/ 390437 w 5711737"/>
                <a:gd name="connsiteY22" fmla="*/ 1778000 h 5169545"/>
                <a:gd name="connsiteX23" fmla="*/ 492037 w 5711737"/>
                <a:gd name="connsiteY23" fmla="*/ 1816100 h 5169545"/>
                <a:gd name="connsiteX24" fmla="*/ 530137 w 5711737"/>
                <a:gd name="connsiteY24" fmla="*/ 1828800 h 5169545"/>
                <a:gd name="connsiteX25" fmla="*/ 631737 w 5711737"/>
                <a:gd name="connsiteY25" fmla="*/ 1892300 h 5169545"/>
                <a:gd name="connsiteX26" fmla="*/ 746037 w 5711737"/>
                <a:gd name="connsiteY26" fmla="*/ 1917700 h 5169545"/>
                <a:gd name="connsiteX27" fmla="*/ 809537 w 5711737"/>
                <a:gd name="connsiteY27" fmla="*/ 1955800 h 5169545"/>
                <a:gd name="connsiteX28" fmla="*/ 860337 w 5711737"/>
                <a:gd name="connsiteY28" fmla="*/ 1993900 h 5169545"/>
                <a:gd name="connsiteX29" fmla="*/ 949237 w 5711737"/>
                <a:gd name="connsiteY29" fmla="*/ 2032000 h 5169545"/>
                <a:gd name="connsiteX30" fmla="*/ 987337 w 5711737"/>
                <a:gd name="connsiteY30" fmla="*/ 2057400 h 5169545"/>
                <a:gd name="connsiteX31" fmla="*/ 1025437 w 5711737"/>
                <a:gd name="connsiteY31" fmla="*/ 2070100 h 5169545"/>
                <a:gd name="connsiteX32" fmla="*/ 1152437 w 5711737"/>
                <a:gd name="connsiteY32" fmla="*/ 2146300 h 5169545"/>
                <a:gd name="connsiteX33" fmla="*/ 1228637 w 5711737"/>
                <a:gd name="connsiteY33" fmla="*/ 2197100 h 5169545"/>
                <a:gd name="connsiteX34" fmla="*/ 1266737 w 5711737"/>
                <a:gd name="connsiteY34" fmla="*/ 2209800 h 5169545"/>
                <a:gd name="connsiteX35" fmla="*/ 1431837 w 5711737"/>
                <a:gd name="connsiteY35" fmla="*/ 2311400 h 5169545"/>
                <a:gd name="connsiteX36" fmla="*/ 1482637 w 5711737"/>
                <a:gd name="connsiteY36" fmla="*/ 2324100 h 5169545"/>
                <a:gd name="connsiteX37" fmla="*/ 1520737 w 5711737"/>
                <a:gd name="connsiteY37" fmla="*/ 2349500 h 5169545"/>
                <a:gd name="connsiteX38" fmla="*/ 1571537 w 5711737"/>
                <a:gd name="connsiteY38" fmla="*/ 2362200 h 5169545"/>
                <a:gd name="connsiteX39" fmla="*/ 1660437 w 5711737"/>
                <a:gd name="connsiteY39" fmla="*/ 2387600 h 5169545"/>
                <a:gd name="connsiteX40" fmla="*/ 1736637 w 5711737"/>
                <a:gd name="connsiteY40" fmla="*/ 2413000 h 5169545"/>
                <a:gd name="connsiteX41" fmla="*/ 1800137 w 5711737"/>
                <a:gd name="connsiteY41" fmla="*/ 2425700 h 5169545"/>
                <a:gd name="connsiteX42" fmla="*/ 1876337 w 5711737"/>
                <a:gd name="connsiteY42" fmla="*/ 2438400 h 5169545"/>
                <a:gd name="connsiteX43" fmla="*/ 1914437 w 5711737"/>
                <a:gd name="connsiteY43" fmla="*/ 2451100 h 5169545"/>
                <a:gd name="connsiteX44" fmla="*/ 2016037 w 5711737"/>
                <a:gd name="connsiteY44" fmla="*/ 2463800 h 5169545"/>
                <a:gd name="connsiteX45" fmla="*/ 2371637 w 5711737"/>
                <a:gd name="connsiteY45" fmla="*/ 2489200 h 5169545"/>
                <a:gd name="connsiteX46" fmla="*/ 2600237 w 5711737"/>
                <a:gd name="connsiteY46" fmla="*/ 2514600 h 5169545"/>
                <a:gd name="connsiteX47" fmla="*/ 2727237 w 5711737"/>
                <a:gd name="connsiteY47" fmla="*/ 2527300 h 5169545"/>
                <a:gd name="connsiteX48" fmla="*/ 2790737 w 5711737"/>
                <a:gd name="connsiteY48" fmla="*/ 2540000 h 5169545"/>
                <a:gd name="connsiteX49" fmla="*/ 2905037 w 5711737"/>
                <a:gd name="connsiteY49" fmla="*/ 2578100 h 5169545"/>
                <a:gd name="connsiteX50" fmla="*/ 3006637 w 5711737"/>
                <a:gd name="connsiteY50" fmla="*/ 2590800 h 5169545"/>
                <a:gd name="connsiteX51" fmla="*/ 3044737 w 5711737"/>
                <a:gd name="connsiteY51" fmla="*/ 2616200 h 5169545"/>
                <a:gd name="connsiteX52" fmla="*/ 3222537 w 5711737"/>
                <a:gd name="connsiteY52" fmla="*/ 2667000 h 5169545"/>
                <a:gd name="connsiteX53" fmla="*/ 3286037 w 5711737"/>
                <a:gd name="connsiteY53" fmla="*/ 2692400 h 5169545"/>
                <a:gd name="connsiteX54" fmla="*/ 3336837 w 5711737"/>
                <a:gd name="connsiteY54" fmla="*/ 2705100 h 5169545"/>
                <a:gd name="connsiteX55" fmla="*/ 3514637 w 5711737"/>
                <a:gd name="connsiteY55" fmla="*/ 2730500 h 5169545"/>
                <a:gd name="connsiteX56" fmla="*/ 3641637 w 5711737"/>
                <a:gd name="connsiteY56" fmla="*/ 2768600 h 5169545"/>
                <a:gd name="connsiteX57" fmla="*/ 3806737 w 5711737"/>
                <a:gd name="connsiteY57" fmla="*/ 2832100 h 5169545"/>
                <a:gd name="connsiteX58" fmla="*/ 3895637 w 5711737"/>
                <a:gd name="connsiteY58" fmla="*/ 2882900 h 5169545"/>
                <a:gd name="connsiteX59" fmla="*/ 3933737 w 5711737"/>
                <a:gd name="connsiteY59" fmla="*/ 2908300 h 5169545"/>
                <a:gd name="connsiteX60" fmla="*/ 4111537 w 5711737"/>
                <a:gd name="connsiteY60" fmla="*/ 2971800 h 5169545"/>
                <a:gd name="connsiteX61" fmla="*/ 4149637 w 5711737"/>
                <a:gd name="connsiteY61" fmla="*/ 2984500 h 5169545"/>
                <a:gd name="connsiteX62" fmla="*/ 4213137 w 5711737"/>
                <a:gd name="connsiteY62" fmla="*/ 3009900 h 5169545"/>
                <a:gd name="connsiteX63" fmla="*/ 4390937 w 5711737"/>
                <a:gd name="connsiteY63" fmla="*/ 3048000 h 5169545"/>
                <a:gd name="connsiteX64" fmla="*/ 4492537 w 5711737"/>
                <a:gd name="connsiteY64" fmla="*/ 3086100 h 5169545"/>
                <a:gd name="connsiteX65" fmla="*/ 4543337 w 5711737"/>
                <a:gd name="connsiteY65" fmla="*/ 3098800 h 5169545"/>
                <a:gd name="connsiteX66" fmla="*/ 4670337 w 5711737"/>
                <a:gd name="connsiteY66" fmla="*/ 3124200 h 5169545"/>
                <a:gd name="connsiteX67" fmla="*/ 4708437 w 5711737"/>
                <a:gd name="connsiteY67" fmla="*/ 3136900 h 5169545"/>
                <a:gd name="connsiteX68" fmla="*/ 4810037 w 5711737"/>
                <a:gd name="connsiteY68" fmla="*/ 3162300 h 5169545"/>
                <a:gd name="connsiteX69" fmla="*/ 4937037 w 5711737"/>
                <a:gd name="connsiteY69" fmla="*/ 3213100 h 5169545"/>
                <a:gd name="connsiteX70" fmla="*/ 5025937 w 5711737"/>
                <a:gd name="connsiteY70" fmla="*/ 3263900 h 5169545"/>
                <a:gd name="connsiteX71" fmla="*/ 5089437 w 5711737"/>
                <a:gd name="connsiteY71" fmla="*/ 3302000 h 5169545"/>
                <a:gd name="connsiteX72" fmla="*/ 5178337 w 5711737"/>
                <a:gd name="connsiteY72" fmla="*/ 3327400 h 5169545"/>
                <a:gd name="connsiteX73" fmla="*/ 5216437 w 5711737"/>
                <a:gd name="connsiteY73" fmla="*/ 3352800 h 5169545"/>
                <a:gd name="connsiteX74" fmla="*/ 5305337 w 5711737"/>
                <a:gd name="connsiteY74" fmla="*/ 3403600 h 5169545"/>
                <a:gd name="connsiteX75" fmla="*/ 5343437 w 5711737"/>
                <a:gd name="connsiteY75" fmla="*/ 3454400 h 5169545"/>
                <a:gd name="connsiteX76" fmla="*/ 5381537 w 5711737"/>
                <a:gd name="connsiteY76" fmla="*/ 3467100 h 5169545"/>
                <a:gd name="connsiteX77" fmla="*/ 5419637 w 5711737"/>
                <a:gd name="connsiteY77" fmla="*/ 3492500 h 5169545"/>
                <a:gd name="connsiteX78" fmla="*/ 5445037 w 5711737"/>
                <a:gd name="connsiteY78" fmla="*/ 3530600 h 5169545"/>
                <a:gd name="connsiteX79" fmla="*/ 5521237 w 5711737"/>
                <a:gd name="connsiteY79" fmla="*/ 3568700 h 5169545"/>
                <a:gd name="connsiteX80" fmla="*/ 5559337 w 5711737"/>
                <a:gd name="connsiteY80" fmla="*/ 3594100 h 5169545"/>
                <a:gd name="connsiteX81" fmla="*/ 5597437 w 5711737"/>
                <a:gd name="connsiteY81" fmla="*/ 3632200 h 5169545"/>
                <a:gd name="connsiteX82" fmla="*/ 5648237 w 5711737"/>
                <a:gd name="connsiteY82" fmla="*/ 3721100 h 5169545"/>
                <a:gd name="connsiteX83" fmla="*/ 5711737 w 5711737"/>
                <a:gd name="connsiteY83" fmla="*/ 3797300 h 5169545"/>
                <a:gd name="connsiteX84" fmla="*/ 5660937 w 5711737"/>
                <a:gd name="connsiteY84" fmla="*/ 3911600 h 5169545"/>
                <a:gd name="connsiteX85" fmla="*/ 5572037 w 5711737"/>
                <a:gd name="connsiteY85" fmla="*/ 3962400 h 5169545"/>
                <a:gd name="connsiteX86" fmla="*/ 5521237 w 5711737"/>
                <a:gd name="connsiteY86" fmla="*/ 4000500 h 5169545"/>
                <a:gd name="connsiteX87" fmla="*/ 5483137 w 5711737"/>
                <a:gd name="connsiteY87" fmla="*/ 4038600 h 5169545"/>
                <a:gd name="connsiteX88" fmla="*/ 5406937 w 5711737"/>
                <a:gd name="connsiteY88" fmla="*/ 4089400 h 5169545"/>
                <a:gd name="connsiteX89" fmla="*/ 5368837 w 5711737"/>
                <a:gd name="connsiteY89" fmla="*/ 4114800 h 5169545"/>
                <a:gd name="connsiteX90" fmla="*/ 5330737 w 5711737"/>
                <a:gd name="connsiteY90" fmla="*/ 4140200 h 5169545"/>
                <a:gd name="connsiteX91" fmla="*/ 5191037 w 5711737"/>
                <a:gd name="connsiteY91" fmla="*/ 4178300 h 5169545"/>
                <a:gd name="connsiteX92" fmla="*/ 5140237 w 5711737"/>
                <a:gd name="connsiteY92" fmla="*/ 4191000 h 5169545"/>
                <a:gd name="connsiteX93" fmla="*/ 5089437 w 5711737"/>
                <a:gd name="connsiteY93" fmla="*/ 4203700 h 5169545"/>
                <a:gd name="connsiteX94" fmla="*/ 5013237 w 5711737"/>
                <a:gd name="connsiteY94" fmla="*/ 4254500 h 5169545"/>
                <a:gd name="connsiteX95" fmla="*/ 4937037 w 5711737"/>
                <a:gd name="connsiteY95" fmla="*/ 4292600 h 5169545"/>
                <a:gd name="connsiteX96" fmla="*/ 4860837 w 5711737"/>
                <a:gd name="connsiteY96" fmla="*/ 4330700 h 5169545"/>
                <a:gd name="connsiteX97" fmla="*/ 4797337 w 5711737"/>
                <a:gd name="connsiteY97" fmla="*/ 4406900 h 5169545"/>
                <a:gd name="connsiteX98" fmla="*/ 4733837 w 5711737"/>
                <a:gd name="connsiteY98" fmla="*/ 4483100 h 5169545"/>
                <a:gd name="connsiteX99" fmla="*/ 4695737 w 5711737"/>
                <a:gd name="connsiteY99" fmla="*/ 4559300 h 5169545"/>
                <a:gd name="connsiteX100" fmla="*/ 4606837 w 5711737"/>
                <a:gd name="connsiteY100" fmla="*/ 4622800 h 5169545"/>
                <a:gd name="connsiteX101" fmla="*/ 4505237 w 5711737"/>
                <a:gd name="connsiteY101" fmla="*/ 4699000 h 5169545"/>
                <a:gd name="connsiteX102" fmla="*/ 4429037 w 5711737"/>
                <a:gd name="connsiteY102" fmla="*/ 4749800 h 5169545"/>
                <a:gd name="connsiteX103" fmla="*/ 4390937 w 5711737"/>
                <a:gd name="connsiteY103" fmla="*/ 4762500 h 5169545"/>
                <a:gd name="connsiteX104" fmla="*/ 4314737 w 5711737"/>
                <a:gd name="connsiteY104" fmla="*/ 4800600 h 5169545"/>
                <a:gd name="connsiteX105" fmla="*/ 4276637 w 5711737"/>
                <a:gd name="connsiteY105" fmla="*/ 4838700 h 5169545"/>
                <a:gd name="connsiteX106" fmla="*/ 4149637 w 5711737"/>
                <a:gd name="connsiteY106" fmla="*/ 4864100 h 5169545"/>
                <a:gd name="connsiteX107" fmla="*/ 3882937 w 5711737"/>
                <a:gd name="connsiteY107" fmla="*/ 4889500 h 5169545"/>
                <a:gd name="connsiteX108" fmla="*/ 3730537 w 5711737"/>
                <a:gd name="connsiteY108" fmla="*/ 4914900 h 5169545"/>
                <a:gd name="connsiteX109" fmla="*/ 3667037 w 5711737"/>
                <a:gd name="connsiteY109" fmla="*/ 4927600 h 5169545"/>
                <a:gd name="connsiteX110" fmla="*/ 3590837 w 5711737"/>
                <a:gd name="connsiteY110" fmla="*/ 4953000 h 5169545"/>
                <a:gd name="connsiteX111" fmla="*/ 3501937 w 5711737"/>
                <a:gd name="connsiteY111" fmla="*/ 4978400 h 5169545"/>
                <a:gd name="connsiteX112" fmla="*/ 3413037 w 5711737"/>
                <a:gd name="connsiteY112" fmla="*/ 5003800 h 5169545"/>
                <a:gd name="connsiteX113" fmla="*/ 3362237 w 5711737"/>
                <a:gd name="connsiteY113" fmla="*/ 5029200 h 5169545"/>
                <a:gd name="connsiteX114" fmla="*/ 3273337 w 5711737"/>
                <a:gd name="connsiteY114" fmla="*/ 5054600 h 5169545"/>
                <a:gd name="connsiteX115" fmla="*/ 3159037 w 5711737"/>
                <a:gd name="connsiteY115" fmla="*/ 5080000 h 5169545"/>
                <a:gd name="connsiteX116" fmla="*/ 3032037 w 5711737"/>
                <a:gd name="connsiteY116" fmla="*/ 5130800 h 5169545"/>
                <a:gd name="connsiteX117" fmla="*/ 2993937 w 5711737"/>
                <a:gd name="connsiteY117" fmla="*/ 5143500 h 5169545"/>
                <a:gd name="connsiteX118" fmla="*/ 2917737 w 5711737"/>
                <a:gd name="connsiteY118" fmla="*/ 5168900 h 5169545"/>
                <a:gd name="connsiteX0" fmla="*/ 2856115 w 5713615"/>
                <a:gd name="connsiteY0" fmla="*/ 0 h 5169545"/>
                <a:gd name="connsiteX1" fmla="*/ 862215 w 5713615"/>
                <a:gd name="connsiteY1" fmla="*/ 660400 h 5169545"/>
                <a:gd name="connsiteX2" fmla="*/ 760615 w 5713615"/>
                <a:gd name="connsiteY2" fmla="*/ 711200 h 5169545"/>
                <a:gd name="connsiteX3" fmla="*/ 697115 w 5713615"/>
                <a:gd name="connsiteY3" fmla="*/ 723900 h 5169545"/>
                <a:gd name="connsiteX4" fmla="*/ 646315 w 5713615"/>
                <a:gd name="connsiteY4" fmla="*/ 749300 h 5169545"/>
                <a:gd name="connsiteX5" fmla="*/ 595515 w 5713615"/>
                <a:gd name="connsiteY5" fmla="*/ 762000 h 5169545"/>
                <a:gd name="connsiteX6" fmla="*/ 557415 w 5713615"/>
                <a:gd name="connsiteY6" fmla="*/ 787400 h 5169545"/>
                <a:gd name="connsiteX7" fmla="*/ 493915 w 5713615"/>
                <a:gd name="connsiteY7" fmla="*/ 800100 h 5169545"/>
                <a:gd name="connsiteX8" fmla="*/ 455815 w 5713615"/>
                <a:gd name="connsiteY8" fmla="*/ 812800 h 5169545"/>
                <a:gd name="connsiteX9" fmla="*/ 443115 w 5713615"/>
                <a:gd name="connsiteY9" fmla="*/ 850900 h 5169545"/>
                <a:gd name="connsiteX10" fmla="*/ 366915 w 5713615"/>
                <a:gd name="connsiteY10" fmla="*/ 901700 h 5169545"/>
                <a:gd name="connsiteX11" fmla="*/ 316115 w 5713615"/>
                <a:gd name="connsiteY11" fmla="*/ 939800 h 5169545"/>
                <a:gd name="connsiteX12" fmla="*/ 239915 w 5713615"/>
                <a:gd name="connsiteY12" fmla="*/ 1016000 h 5169545"/>
                <a:gd name="connsiteX13" fmla="*/ 15548 w 5713615"/>
                <a:gd name="connsiteY13" fmla="*/ 1346200 h 5169545"/>
                <a:gd name="connsiteX14" fmla="*/ 24015 w 5713615"/>
                <a:gd name="connsiteY14" fmla="*/ 1231900 h 5169545"/>
                <a:gd name="connsiteX15" fmla="*/ 62115 w 5713615"/>
                <a:gd name="connsiteY15" fmla="*/ 1524000 h 5169545"/>
                <a:gd name="connsiteX16" fmla="*/ 100215 w 5713615"/>
                <a:gd name="connsiteY16" fmla="*/ 1562100 h 5169545"/>
                <a:gd name="connsiteX17" fmla="*/ 125615 w 5713615"/>
                <a:gd name="connsiteY17" fmla="*/ 1600200 h 5169545"/>
                <a:gd name="connsiteX18" fmla="*/ 163715 w 5713615"/>
                <a:gd name="connsiteY18" fmla="*/ 1625600 h 5169545"/>
                <a:gd name="connsiteX19" fmla="*/ 278015 w 5713615"/>
                <a:gd name="connsiteY19" fmla="*/ 1689100 h 5169545"/>
                <a:gd name="connsiteX20" fmla="*/ 316115 w 5713615"/>
                <a:gd name="connsiteY20" fmla="*/ 1701800 h 5169545"/>
                <a:gd name="connsiteX21" fmla="*/ 392315 w 5713615"/>
                <a:gd name="connsiteY21" fmla="*/ 1778000 h 5169545"/>
                <a:gd name="connsiteX22" fmla="*/ 493915 w 5713615"/>
                <a:gd name="connsiteY22" fmla="*/ 1816100 h 5169545"/>
                <a:gd name="connsiteX23" fmla="*/ 532015 w 5713615"/>
                <a:gd name="connsiteY23" fmla="*/ 1828800 h 5169545"/>
                <a:gd name="connsiteX24" fmla="*/ 633615 w 5713615"/>
                <a:gd name="connsiteY24" fmla="*/ 1892300 h 5169545"/>
                <a:gd name="connsiteX25" fmla="*/ 747915 w 5713615"/>
                <a:gd name="connsiteY25" fmla="*/ 1917700 h 5169545"/>
                <a:gd name="connsiteX26" fmla="*/ 811415 w 5713615"/>
                <a:gd name="connsiteY26" fmla="*/ 1955800 h 5169545"/>
                <a:gd name="connsiteX27" fmla="*/ 862215 w 5713615"/>
                <a:gd name="connsiteY27" fmla="*/ 1993900 h 5169545"/>
                <a:gd name="connsiteX28" fmla="*/ 951115 w 5713615"/>
                <a:gd name="connsiteY28" fmla="*/ 2032000 h 5169545"/>
                <a:gd name="connsiteX29" fmla="*/ 989215 w 5713615"/>
                <a:gd name="connsiteY29" fmla="*/ 2057400 h 5169545"/>
                <a:gd name="connsiteX30" fmla="*/ 1027315 w 5713615"/>
                <a:gd name="connsiteY30" fmla="*/ 2070100 h 5169545"/>
                <a:gd name="connsiteX31" fmla="*/ 1154315 w 5713615"/>
                <a:gd name="connsiteY31" fmla="*/ 2146300 h 5169545"/>
                <a:gd name="connsiteX32" fmla="*/ 1230515 w 5713615"/>
                <a:gd name="connsiteY32" fmla="*/ 2197100 h 5169545"/>
                <a:gd name="connsiteX33" fmla="*/ 1268615 w 5713615"/>
                <a:gd name="connsiteY33" fmla="*/ 2209800 h 5169545"/>
                <a:gd name="connsiteX34" fmla="*/ 1433715 w 5713615"/>
                <a:gd name="connsiteY34" fmla="*/ 2311400 h 5169545"/>
                <a:gd name="connsiteX35" fmla="*/ 1484515 w 5713615"/>
                <a:gd name="connsiteY35" fmla="*/ 2324100 h 5169545"/>
                <a:gd name="connsiteX36" fmla="*/ 1522615 w 5713615"/>
                <a:gd name="connsiteY36" fmla="*/ 2349500 h 5169545"/>
                <a:gd name="connsiteX37" fmla="*/ 1573415 w 5713615"/>
                <a:gd name="connsiteY37" fmla="*/ 2362200 h 5169545"/>
                <a:gd name="connsiteX38" fmla="*/ 1662315 w 5713615"/>
                <a:gd name="connsiteY38" fmla="*/ 2387600 h 5169545"/>
                <a:gd name="connsiteX39" fmla="*/ 1738515 w 5713615"/>
                <a:gd name="connsiteY39" fmla="*/ 2413000 h 5169545"/>
                <a:gd name="connsiteX40" fmla="*/ 1802015 w 5713615"/>
                <a:gd name="connsiteY40" fmla="*/ 2425700 h 5169545"/>
                <a:gd name="connsiteX41" fmla="*/ 1878215 w 5713615"/>
                <a:gd name="connsiteY41" fmla="*/ 2438400 h 5169545"/>
                <a:gd name="connsiteX42" fmla="*/ 1916315 w 5713615"/>
                <a:gd name="connsiteY42" fmla="*/ 2451100 h 5169545"/>
                <a:gd name="connsiteX43" fmla="*/ 2017915 w 5713615"/>
                <a:gd name="connsiteY43" fmla="*/ 2463800 h 5169545"/>
                <a:gd name="connsiteX44" fmla="*/ 2373515 w 5713615"/>
                <a:gd name="connsiteY44" fmla="*/ 2489200 h 5169545"/>
                <a:gd name="connsiteX45" fmla="*/ 2602115 w 5713615"/>
                <a:gd name="connsiteY45" fmla="*/ 2514600 h 5169545"/>
                <a:gd name="connsiteX46" fmla="*/ 2729115 w 5713615"/>
                <a:gd name="connsiteY46" fmla="*/ 2527300 h 5169545"/>
                <a:gd name="connsiteX47" fmla="*/ 2792615 w 5713615"/>
                <a:gd name="connsiteY47" fmla="*/ 2540000 h 5169545"/>
                <a:gd name="connsiteX48" fmla="*/ 2906915 w 5713615"/>
                <a:gd name="connsiteY48" fmla="*/ 2578100 h 5169545"/>
                <a:gd name="connsiteX49" fmla="*/ 3008515 w 5713615"/>
                <a:gd name="connsiteY49" fmla="*/ 2590800 h 5169545"/>
                <a:gd name="connsiteX50" fmla="*/ 3046615 w 5713615"/>
                <a:gd name="connsiteY50" fmla="*/ 2616200 h 5169545"/>
                <a:gd name="connsiteX51" fmla="*/ 3224415 w 5713615"/>
                <a:gd name="connsiteY51" fmla="*/ 2667000 h 5169545"/>
                <a:gd name="connsiteX52" fmla="*/ 3287915 w 5713615"/>
                <a:gd name="connsiteY52" fmla="*/ 2692400 h 5169545"/>
                <a:gd name="connsiteX53" fmla="*/ 3338715 w 5713615"/>
                <a:gd name="connsiteY53" fmla="*/ 2705100 h 5169545"/>
                <a:gd name="connsiteX54" fmla="*/ 3516515 w 5713615"/>
                <a:gd name="connsiteY54" fmla="*/ 2730500 h 5169545"/>
                <a:gd name="connsiteX55" fmla="*/ 3643515 w 5713615"/>
                <a:gd name="connsiteY55" fmla="*/ 2768600 h 5169545"/>
                <a:gd name="connsiteX56" fmla="*/ 3808615 w 5713615"/>
                <a:gd name="connsiteY56" fmla="*/ 2832100 h 5169545"/>
                <a:gd name="connsiteX57" fmla="*/ 3897515 w 5713615"/>
                <a:gd name="connsiteY57" fmla="*/ 2882900 h 5169545"/>
                <a:gd name="connsiteX58" fmla="*/ 3935615 w 5713615"/>
                <a:gd name="connsiteY58" fmla="*/ 2908300 h 5169545"/>
                <a:gd name="connsiteX59" fmla="*/ 4113415 w 5713615"/>
                <a:gd name="connsiteY59" fmla="*/ 2971800 h 5169545"/>
                <a:gd name="connsiteX60" fmla="*/ 4151515 w 5713615"/>
                <a:gd name="connsiteY60" fmla="*/ 2984500 h 5169545"/>
                <a:gd name="connsiteX61" fmla="*/ 4215015 w 5713615"/>
                <a:gd name="connsiteY61" fmla="*/ 3009900 h 5169545"/>
                <a:gd name="connsiteX62" fmla="*/ 4392815 w 5713615"/>
                <a:gd name="connsiteY62" fmla="*/ 3048000 h 5169545"/>
                <a:gd name="connsiteX63" fmla="*/ 4494415 w 5713615"/>
                <a:gd name="connsiteY63" fmla="*/ 3086100 h 5169545"/>
                <a:gd name="connsiteX64" fmla="*/ 4545215 w 5713615"/>
                <a:gd name="connsiteY64" fmla="*/ 3098800 h 5169545"/>
                <a:gd name="connsiteX65" fmla="*/ 4672215 w 5713615"/>
                <a:gd name="connsiteY65" fmla="*/ 3124200 h 5169545"/>
                <a:gd name="connsiteX66" fmla="*/ 4710315 w 5713615"/>
                <a:gd name="connsiteY66" fmla="*/ 3136900 h 5169545"/>
                <a:gd name="connsiteX67" fmla="*/ 4811915 w 5713615"/>
                <a:gd name="connsiteY67" fmla="*/ 3162300 h 5169545"/>
                <a:gd name="connsiteX68" fmla="*/ 4938915 w 5713615"/>
                <a:gd name="connsiteY68" fmla="*/ 3213100 h 5169545"/>
                <a:gd name="connsiteX69" fmla="*/ 5027815 w 5713615"/>
                <a:gd name="connsiteY69" fmla="*/ 3263900 h 5169545"/>
                <a:gd name="connsiteX70" fmla="*/ 5091315 w 5713615"/>
                <a:gd name="connsiteY70" fmla="*/ 3302000 h 5169545"/>
                <a:gd name="connsiteX71" fmla="*/ 5180215 w 5713615"/>
                <a:gd name="connsiteY71" fmla="*/ 3327400 h 5169545"/>
                <a:gd name="connsiteX72" fmla="*/ 5218315 w 5713615"/>
                <a:gd name="connsiteY72" fmla="*/ 3352800 h 5169545"/>
                <a:gd name="connsiteX73" fmla="*/ 5307215 w 5713615"/>
                <a:gd name="connsiteY73" fmla="*/ 3403600 h 5169545"/>
                <a:gd name="connsiteX74" fmla="*/ 5345315 w 5713615"/>
                <a:gd name="connsiteY74" fmla="*/ 3454400 h 5169545"/>
                <a:gd name="connsiteX75" fmla="*/ 5383415 w 5713615"/>
                <a:gd name="connsiteY75" fmla="*/ 3467100 h 5169545"/>
                <a:gd name="connsiteX76" fmla="*/ 5421515 w 5713615"/>
                <a:gd name="connsiteY76" fmla="*/ 3492500 h 5169545"/>
                <a:gd name="connsiteX77" fmla="*/ 5446915 w 5713615"/>
                <a:gd name="connsiteY77" fmla="*/ 3530600 h 5169545"/>
                <a:gd name="connsiteX78" fmla="*/ 5523115 w 5713615"/>
                <a:gd name="connsiteY78" fmla="*/ 3568700 h 5169545"/>
                <a:gd name="connsiteX79" fmla="*/ 5561215 w 5713615"/>
                <a:gd name="connsiteY79" fmla="*/ 3594100 h 5169545"/>
                <a:gd name="connsiteX80" fmla="*/ 5599315 w 5713615"/>
                <a:gd name="connsiteY80" fmla="*/ 3632200 h 5169545"/>
                <a:gd name="connsiteX81" fmla="*/ 5650115 w 5713615"/>
                <a:gd name="connsiteY81" fmla="*/ 3721100 h 5169545"/>
                <a:gd name="connsiteX82" fmla="*/ 5713615 w 5713615"/>
                <a:gd name="connsiteY82" fmla="*/ 3797300 h 5169545"/>
                <a:gd name="connsiteX83" fmla="*/ 5662815 w 5713615"/>
                <a:gd name="connsiteY83" fmla="*/ 3911600 h 5169545"/>
                <a:gd name="connsiteX84" fmla="*/ 5573915 w 5713615"/>
                <a:gd name="connsiteY84" fmla="*/ 3962400 h 5169545"/>
                <a:gd name="connsiteX85" fmla="*/ 5523115 w 5713615"/>
                <a:gd name="connsiteY85" fmla="*/ 4000500 h 5169545"/>
                <a:gd name="connsiteX86" fmla="*/ 5485015 w 5713615"/>
                <a:gd name="connsiteY86" fmla="*/ 4038600 h 5169545"/>
                <a:gd name="connsiteX87" fmla="*/ 5408815 w 5713615"/>
                <a:gd name="connsiteY87" fmla="*/ 4089400 h 5169545"/>
                <a:gd name="connsiteX88" fmla="*/ 5370715 w 5713615"/>
                <a:gd name="connsiteY88" fmla="*/ 4114800 h 5169545"/>
                <a:gd name="connsiteX89" fmla="*/ 5332615 w 5713615"/>
                <a:gd name="connsiteY89" fmla="*/ 4140200 h 5169545"/>
                <a:gd name="connsiteX90" fmla="*/ 5192915 w 5713615"/>
                <a:gd name="connsiteY90" fmla="*/ 4178300 h 5169545"/>
                <a:gd name="connsiteX91" fmla="*/ 5142115 w 5713615"/>
                <a:gd name="connsiteY91" fmla="*/ 4191000 h 5169545"/>
                <a:gd name="connsiteX92" fmla="*/ 5091315 w 5713615"/>
                <a:gd name="connsiteY92" fmla="*/ 4203700 h 5169545"/>
                <a:gd name="connsiteX93" fmla="*/ 5015115 w 5713615"/>
                <a:gd name="connsiteY93" fmla="*/ 4254500 h 5169545"/>
                <a:gd name="connsiteX94" fmla="*/ 4938915 w 5713615"/>
                <a:gd name="connsiteY94" fmla="*/ 4292600 h 5169545"/>
                <a:gd name="connsiteX95" fmla="*/ 4862715 w 5713615"/>
                <a:gd name="connsiteY95" fmla="*/ 4330700 h 5169545"/>
                <a:gd name="connsiteX96" fmla="*/ 4799215 w 5713615"/>
                <a:gd name="connsiteY96" fmla="*/ 4406900 h 5169545"/>
                <a:gd name="connsiteX97" fmla="*/ 4735715 w 5713615"/>
                <a:gd name="connsiteY97" fmla="*/ 4483100 h 5169545"/>
                <a:gd name="connsiteX98" fmla="*/ 4697615 w 5713615"/>
                <a:gd name="connsiteY98" fmla="*/ 4559300 h 5169545"/>
                <a:gd name="connsiteX99" fmla="*/ 4608715 w 5713615"/>
                <a:gd name="connsiteY99" fmla="*/ 4622800 h 5169545"/>
                <a:gd name="connsiteX100" fmla="*/ 4507115 w 5713615"/>
                <a:gd name="connsiteY100" fmla="*/ 4699000 h 5169545"/>
                <a:gd name="connsiteX101" fmla="*/ 4430915 w 5713615"/>
                <a:gd name="connsiteY101" fmla="*/ 4749800 h 5169545"/>
                <a:gd name="connsiteX102" fmla="*/ 4392815 w 5713615"/>
                <a:gd name="connsiteY102" fmla="*/ 4762500 h 5169545"/>
                <a:gd name="connsiteX103" fmla="*/ 4316615 w 5713615"/>
                <a:gd name="connsiteY103" fmla="*/ 4800600 h 5169545"/>
                <a:gd name="connsiteX104" fmla="*/ 4278515 w 5713615"/>
                <a:gd name="connsiteY104" fmla="*/ 4838700 h 5169545"/>
                <a:gd name="connsiteX105" fmla="*/ 4151515 w 5713615"/>
                <a:gd name="connsiteY105" fmla="*/ 4864100 h 5169545"/>
                <a:gd name="connsiteX106" fmla="*/ 3884815 w 5713615"/>
                <a:gd name="connsiteY106" fmla="*/ 4889500 h 5169545"/>
                <a:gd name="connsiteX107" fmla="*/ 3732415 w 5713615"/>
                <a:gd name="connsiteY107" fmla="*/ 4914900 h 5169545"/>
                <a:gd name="connsiteX108" fmla="*/ 3668915 w 5713615"/>
                <a:gd name="connsiteY108" fmla="*/ 4927600 h 5169545"/>
                <a:gd name="connsiteX109" fmla="*/ 3592715 w 5713615"/>
                <a:gd name="connsiteY109" fmla="*/ 4953000 h 5169545"/>
                <a:gd name="connsiteX110" fmla="*/ 3503815 w 5713615"/>
                <a:gd name="connsiteY110" fmla="*/ 4978400 h 5169545"/>
                <a:gd name="connsiteX111" fmla="*/ 3414915 w 5713615"/>
                <a:gd name="connsiteY111" fmla="*/ 5003800 h 5169545"/>
                <a:gd name="connsiteX112" fmla="*/ 3364115 w 5713615"/>
                <a:gd name="connsiteY112" fmla="*/ 5029200 h 5169545"/>
                <a:gd name="connsiteX113" fmla="*/ 3275215 w 5713615"/>
                <a:gd name="connsiteY113" fmla="*/ 5054600 h 5169545"/>
                <a:gd name="connsiteX114" fmla="*/ 3160915 w 5713615"/>
                <a:gd name="connsiteY114" fmla="*/ 5080000 h 5169545"/>
                <a:gd name="connsiteX115" fmla="*/ 3033915 w 5713615"/>
                <a:gd name="connsiteY115" fmla="*/ 5130800 h 5169545"/>
                <a:gd name="connsiteX116" fmla="*/ 2995815 w 5713615"/>
                <a:gd name="connsiteY116" fmla="*/ 5143500 h 5169545"/>
                <a:gd name="connsiteX117" fmla="*/ 2919615 w 5713615"/>
                <a:gd name="connsiteY117" fmla="*/ 5168900 h 5169545"/>
                <a:gd name="connsiteX0" fmla="*/ 2861753 w 5719253"/>
                <a:gd name="connsiteY0" fmla="*/ 0 h 5169545"/>
                <a:gd name="connsiteX1" fmla="*/ 867853 w 5719253"/>
                <a:gd name="connsiteY1" fmla="*/ 660400 h 5169545"/>
                <a:gd name="connsiteX2" fmla="*/ 766253 w 5719253"/>
                <a:gd name="connsiteY2" fmla="*/ 711200 h 5169545"/>
                <a:gd name="connsiteX3" fmla="*/ 702753 w 5719253"/>
                <a:gd name="connsiteY3" fmla="*/ 723900 h 5169545"/>
                <a:gd name="connsiteX4" fmla="*/ 651953 w 5719253"/>
                <a:gd name="connsiteY4" fmla="*/ 749300 h 5169545"/>
                <a:gd name="connsiteX5" fmla="*/ 601153 w 5719253"/>
                <a:gd name="connsiteY5" fmla="*/ 762000 h 5169545"/>
                <a:gd name="connsiteX6" fmla="*/ 563053 w 5719253"/>
                <a:gd name="connsiteY6" fmla="*/ 787400 h 5169545"/>
                <a:gd name="connsiteX7" fmla="*/ 499553 w 5719253"/>
                <a:gd name="connsiteY7" fmla="*/ 800100 h 5169545"/>
                <a:gd name="connsiteX8" fmla="*/ 461453 w 5719253"/>
                <a:gd name="connsiteY8" fmla="*/ 812800 h 5169545"/>
                <a:gd name="connsiteX9" fmla="*/ 448753 w 5719253"/>
                <a:gd name="connsiteY9" fmla="*/ 850900 h 5169545"/>
                <a:gd name="connsiteX10" fmla="*/ 372553 w 5719253"/>
                <a:gd name="connsiteY10" fmla="*/ 901700 h 5169545"/>
                <a:gd name="connsiteX11" fmla="*/ 321753 w 5719253"/>
                <a:gd name="connsiteY11" fmla="*/ 939800 h 5169545"/>
                <a:gd name="connsiteX12" fmla="*/ 21186 w 5719253"/>
                <a:gd name="connsiteY12" fmla="*/ 1346200 h 5169545"/>
                <a:gd name="connsiteX13" fmla="*/ 29653 w 5719253"/>
                <a:gd name="connsiteY13" fmla="*/ 1231900 h 5169545"/>
                <a:gd name="connsiteX14" fmla="*/ 67753 w 5719253"/>
                <a:gd name="connsiteY14" fmla="*/ 1524000 h 5169545"/>
                <a:gd name="connsiteX15" fmla="*/ 105853 w 5719253"/>
                <a:gd name="connsiteY15" fmla="*/ 1562100 h 5169545"/>
                <a:gd name="connsiteX16" fmla="*/ 131253 w 5719253"/>
                <a:gd name="connsiteY16" fmla="*/ 1600200 h 5169545"/>
                <a:gd name="connsiteX17" fmla="*/ 169353 w 5719253"/>
                <a:gd name="connsiteY17" fmla="*/ 1625600 h 5169545"/>
                <a:gd name="connsiteX18" fmla="*/ 283653 w 5719253"/>
                <a:gd name="connsiteY18" fmla="*/ 1689100 h 5169545"/>
                <a:gd name="connsiteX19" fmla="*/ 321753 w 5719253"/>
                <a:gd name="connsiteY19" fmla="*/ 1701800 h 5169545"/>
                <a:gd name="connsiteX20" fmla="*/ 397953 w 5719253"/>
                <a:gd name="connsiteY20" fmla="*/ 1778000 h 5169545"/>
                <a:gd name="connsiteX21" fmla="*/ 499553 w 5719253"/>
                <a:gd name="connsiteY21" fmla="*/ 1816100 h 5169545"/>
                <a:gd name="connsiteX22" fmla="*/ 537653 w 5719253"/>
                <a:gd name="connsiteY22" fmla="*/ 1828800 h 5169545"/>
                <a:gd name="connsiteX23" fmla="*/ 639253 w 5719253"/>
                <a:gd name="connsiteY23" fmla="*/ 1892300 h 5169545"/>
                <a:gd name="connsiteX24" fmla="*/ 753553 w 5719253"/>
                <a:gd name="connsiteY24" fmla="*/ 1917700 h 5169545"/>
                <a:gd name="connsiteX25" fmla="*/ 817053 w 5719253"/>
                <a:gd name="connsiteY25" fmla="*/ 1955800 h 5169545"/>
                <a:gd name="connsiteX26" fmla="*/ 867853 w 5719253"/>
                <a:gd name="connsiteY26" fmla="*/ 1993900 h 5169545"/>
                <a:gd name="connsiteX27" fmla="*/ 956753 w 5719253"/>
                <a:gd name="connsiteY27" fmla="*/ 2032000 h 5169545"/>
                <a:gd name="connsiteX28" fmla="*/ 994853 w 5719253"/>
                <a:gd name="connsiteY28" fmla="*/ 2057400 h 5169545"/>
                <a:gd name="connsiteX29" fmla="*/ 1032953 w 5719253"/>
                <a:gd name="connsiteY29" fmla="*/ 2070100 h 5169545"/>
                <a:gd name="connsiteX30" fmla="*/ 1159953 w 5719253"/>
                <a:gd name="connsiteY30" fmla="*/ 2146300 h 5169545"/>
                <a:gd name="connsiteX31" fmla="*/ 1236153 w 5719253"/>
                <a:gd name="connsiteY31" fmla="*/ 2197100 h 5169545"/>
                <a:gd name="connsiteX32" fmla="*/ 1274253 w 5719253"/>
                <a:gd name="connsiteY32" fmla="*/ 2209800 h 5169545"/>
                <a:gd name="connsiteX33" fmla="*/ 1439353 w 5719253"/>
                <a:gd name="connsiteY33" fmla="*/ 2311400 h 5169545"/>
                <a:gd name="connsiteX34" fmla="*/ 1490153 w 5719253"/>
                <a:gd name="connsiteY34" fmla="*/ 2324100 h 5169545"/>
                <a:gd name="connsiteX35" fmla="*/ 1528253 w 5719253"/>
                <a:gd name="connsiteY35" fmla="*/ 2349500 h 5169545"/>
                <a:gd name="connsiteX36" fmla="*/ 1579053 w 5719253"/>
                <a:gd name="connsiteY36" fmla="*/ 2362200 h 5169545"/>
                <a:gd name="connsiteX37" fmla="*/ 1667953 w 5719253"/>
                <a:gd name="connsiteY37" fmla="*/ 2387600 h 5169545"/>
                <a:gd name="connsiteX38" fmla="*/ 1744153 w 5719253"/>
                <a:gd name="connsiteY38" fmla="*/ 2413000 h 5169545"/>
                <a:gd name="connsiteX39" fmla="*/ 1807653 w 5719253"/>
                <a:gd name="connsiteY39" fmla="*/ 2425700 h 5169545"/>
                <a:gd name="connsiteX40" fmla="*/ 1883853 w 5719253"/>
                <a:gd name="connsiteY40" fmla="*/ 2438400 h 5169545"/>
                <a:gd name="connsiteX41" fmla="*/ 1921953 w 5719253"/>
                <a:gd name="connsiteY41" fmla="*/ 2451100 h 5169545"/>
                <a:gd name="connsiteX42" fmla="*/ 2023553 w 5719253"/>
                <a:gd name="connsiteY42" fmla="*/ 2463800 h 5169545"/>
                <a:gd name="connsiteX43" fmla="*/ 2379153 w 5719253"/>
                <a:gd name="connsiteY43" fmla="*/ 2489200 h 5169545"/>
                <a:gd name="connsiteX44" fmla="*/ 2607753 w 5719253"/>
                <a:gd name="connsiteY44" fmla="*/ 2514600 h 5169545"/>
                <a:gd name="connsiteX45" fmla="*/ 2734753 w 5719253"/>
                <a:gd name="connsiteY45" fmla="*/ 2527300 h 5169545"/>
                <a:gd name="connsiteX46" fmla="*/ 2798253 w 5719253"/>
                <a:gd name="connsiteY46" fmla="*/ 2540000 h 5169545"/>
                <a:gd name="connsiteX47" fmla="*/ 2912553 w 5719253"/>
                <a:gd name="connsiteY47" fmla="*/ 2578100 h 5169545"/>
                <a:gd name="connsiteX48" fmla="*/ 3014153 w 5719253"/>
                <a:gd name="connsiteY48" fmla="*/ 2590800 h 5169545"/>
                <a:gd name="connsiteX49" fmla="*/ 3052253 w 5719253"/>
                <a:gd name="connsiteY49" fmla="*/ 2616200 h 5169545"/>
                <a:gd name="connsiteX50" fmla="*/ 3230053 w 5719253"/>
                <a:gd name="connsiteY50" fmla="*/ 2667000 h 5169545"/>
                <a:gd name="connsiteX51" fmla="*/ 3293553 w 5719253"/>
                <a:gd name="connsiteY51" fmla="*/ 2692400 h 5169545"/>
                <a:gd name="connsiteX52" fmla="*/ 3344353 w 5719253"/>
                <a:gd name="connsiteY52" fmla="*/ 2705100 h 5169545"/>
                <a:gd name="connsiteX53" fmla="*/ 3522153 w 5719253"/>
                <a:gd name="connsiteY53" fmla="*/ 2730500 h 5169545"/>
                <a:gd name="connsiteX54" fmla="*/ 3649153 w 5719253"/>
                <a:gd name="connsiteY54" fmla="*/ 2768600 h 5169545"/>
                <a:gd name="connsiteX55" fmla="*/ 3814253 w 5719253"/>
                <a:gd name="connsiteY55" fmla="*/ 2832100 h 5169545"/>
                <a:gd name="connsiteX56" fmla="*/ 3903153 w 5719253"/>
                <a:gd name="connsiteY56" fmla="*/ 2882900 h 5169545"/>
                <a:gd name="connsiteX57" fmla="*/ 3941253 w 5719253"/>
                <a:gd name="connsiteY57" fmla="*/ 2908300 h 5169545"/>
                <a:gd name="connsiteX58" fmla="*/ 4119053 w 5719253"/>
                <a:gd name="connsiteY58" fmla="*/ 2971800 h 5169545"/>
                <a:gd name="connsiteX59" fmla="*/ 4157153 w 5719253"/>
                <a:gd name="connsiteY59" fmla="*/ 2984500 h 5169545"/>
                <a:gd name="connsiteX60" fmla="*/ 4220653 w 5719253"/>
                <a:gd name="connsiteY60" fmla="*/ 3009900 h 5169545"/>
                <a:gd name="connsiteX61" fmla="*/ 4398453 w 5719253"/>
                <a:gd name="connsiteY61" fmla="*/ 3048000 h 5169545"/>
                <a:gd name="connsiteX62" fmla="*/ 4500053 w 5719253"/>
                <a:gd name="connsiteY62" fmla="*/ 3086100 h 5169545"/>
                <a:gd name="connsiteX63" fmla="*/ 4550853 w 5719253"/>
                <a:gd name="connsiteY63" fmla="*/ 3098800 h 5169545"/>
                <a:gd name="connsiteX64" fmla="*/ 4677853 w 5719253"/>
                <a:gd name="connsiteY64" fmla="*/ 3124200 h 5169545"/>
                <a:gd name="connsiteX65" fmla="*/ 4715953 w 5719253"/>
                <a:gd name="connsiteY65" fmla="*/ 3136900 h 5169545"/>
                <a:gd name="connsiteX66" fmla="*/ 4817553 w 5719253"/>
                <a:gd name="connsiteY66" fmla="*/ 3162300 h 5169545"/>
                <a:gd name="connsiteX67" fmla="*/ 4944553 w 5719253"/>
                <a:gd name="connsiteY67" fmla="*/ 3213100 h 5169545"/>
                <a:gd name="connsiteX68" fmla="*/ 5033453 w 5719253"/>
                <a:gd name="connsiteY68" fmla="*/ 3263900 h 5169545"/>
                <a:gd name="connsiteX69" fmla="*/ 5096953 w 5719253"/>
                <a:gd name="connsiteY69" fmla="*/ 3302000 h 5169545"/>
                <a:gd name="connsiteX70" fmla="*/ 5185853 w 5719253"/>
                <a:gd name="connsiteY70" fmla="*/ 3327400 h 5169545"/>
                <a:gd name="connsiteX71" fmla="*/ 5223953 w 5719253"/>
                <a:gd name="connsiteY71" fmla="*/ 3352800 h 5169545"/>
                <a:gd name="connsiteX72" fmla="*/ 5312853 w 5719253"/>
                <a:gd name="connsiteY72" fmla="*/ 3403600 h 5169545"/>
                <a:gd name="connsiteX73" fmla="*/ 5350953 w 5719253"/>
                <a:gd name="connsiteY73" fmla="*/ 3454400 h 5169545"/>
                <a:gd name="connsiteX74" fmla="*/ 5389053 w 5719253"/>
                <a:gd name="connsiteY74" fmla="*/ 3467100 h 5169545"/>
                <a:gd name="connsiteX75" fmla="*/ 5427153 w 5719253"/>
                <a:gd name="connsiteY75" fmla="*/ 3492500 h 5169545"/>
                <a:gd name="connsiteX76" fmla="*/ 5452553 w 5719253"/>
                <a:gd name="connsiteY76" fmla="*/ 3530600 h 5169545"/>
                <a:gd name="connsiteX77" fmla="*/ 5528753 w 5719253"/>
                <a:gd name="connsiteY77" fmla="*/ 3568700 h 5169545"/>
                <a:gd name="connsiteX78" fmla="*/ 5566853 w 5719253"/>
                <a:gd name="connsiteY78" fmla="*/ 3594100 h 5169545"/>
                <a:gd name="connsiteX79" fmla="*/ 5604953 w 5719253"/>
                <a:gd name="connsiteY79" fmla="*/ 3632200 h 5169545"/>
                <a:gd name="connsiteX80" fmla="*/ 5655753 w 5719253"/>
                <a:gd name="connsiteY80" fmla="*/ 3721100 h 5169545"/>
                <a:gd name="connsiteX81" fmla="*/ 5719253 w 5719253"/>
                <a:gd name="connsiteY81" fmla="*/ 3797300 h 5169545"/>
                <a:gd name="connsiteX82" fmla="*/ 5668453 w 5719253"/>
                <a:gd name="connsiteY82" fmla="*/ 3911600 h 5169545"/>
                <a:gd name="connsiteX83" fmla="*/ 5579553 w 5719253"/>
                <a:gd name="connsiteY83" fmla="*/ 3962400 h 5169545"/>
                <a:gd name="connsiteX84" fmla="*/ 5528753 w 5719253"/>
                <a:gd name="connsiteY84" fmla="*/ 4000500 h 5169545"/>
                <a:gd name="connsiteX85" fmla="*/ 5490653 w 5719253"/>
                <a:gd name="connsiteY85" fmla="*/ 4038600 h 5169545"/>
                <a:gd name="connsiteX86" fmla="*/ 5414453 w 5719253"/>
                <a:gd name="connsiteY86" fmla="*/ 4089400 h 5169545"/>
                <a:gd name="connsiteX87" fmla="*/ 5376353 w 5719253"/>
                <a:gd name="connsiteY87" fmla="*/ 4114800 h 5169545"/>
                <a:gd name="connsiteX88" fmla="*/ 5338253 w 5719253"/>
                <a:gd name="connsiteY88" fmla="*/ 4140200 h 5169545"/>
                <a:gd name="connsiteX89" fmla="*/ 5198553 w 5719253"/>
                <a:gd name="connsiteY89" fmla="*/ 4178300 h 5169545"/>
                <a:gd name="connsiteX90" fmla="*/ 5147753 w 5719253"/>
                <a:gd name="connsiteY90" fmla="*/ 4191000 h 5169545"/>
                <a:gd name="connsiteX91" fmla="*/ 5096953 w 5719253"/>
                <a:gd name="connsiteY91" fmla="*/ 4203700 h 5169545"/>
                <a:gd name="connsiteX92" fmla="*/ 5020753 w 5719253"/>
                <a:gd name="connsiteY92" fmla="*/ 4254500 h 5169545"/>
                <a:gd name="connsiteX93" fmla="*/ 4944553 w 5719253"/>
                <a:gd name="connsiteY93" fmla="*/ 4292600 h 5169545"/>
                <a:gd name="connsiteX94" fmla="*/ 4868353 w 5719253"/>
                <a:gd name="connsiteY94" fmla="*/ 4330700 h 5169545"/>
                <a:gd name="connsiteX95" fmla="*/ 4804853 w 5719253"/>
                <a:gd name="connsiteY95" fmla="*/ 4406900 h 5169545"/>
                <a:gd name="connsiteX96" fmla="*/ 4741353 w 5719253"/>
                <a:gd name="connsiteY96" fmla="*/ 4483100 h 5169545"/>
                <a:gd name="connsiteX97" fmla="*/ 4703253 w 5719253"/>
                <a:gd name="connsiteY97" fmla="*/ 4559300 h 5169545"/>
                <a:gd name="connsiteX98" fmla="*/ 4614353 w 5719253"/>
                <a:gd name="connsiteY98" fmla="*/ 4622800 h 5169545"/>
                <a:gd name="connsiteX99" fmla="*/ 4512753 w 5719253"/>
                <a:gd name="connsiteY99" fmla="*/ 4699000 h 5169545"/>
                <a:gd name="connsiteX100" fmla="*/ 4436553 w 5719253"/>
                <a:gd name="connsiteY100" fmla="*/ 4749800 h 5169545"/>
                <a:gd name="connsiteX101" fmla="*/ 4398453 w 5719253"/>
                <a:gd name="connsiteY101" fmla="*/ 4762500 h 5169545"/>
                <a:gd name="connsiteX102" fmla="*/ 4322253 w 5719253"/>
                <a:gd name="connsiteY102" fmla="*/ 4800600 h 5169545"/>
                <a:gd name="connsiteX103" fmla="*/ 4284153 w 5719253"/>
                <a:gd name="connsiteY103" fmla="*/ 4838700 h 5169545"/>
                <a:gd name="connsiteX104" fmla="*/ 4157153 w 5719253"/>
                <a:gd name="connsiteY104" fmla="*/ 4864100 h 5169545"/>
                <a:gd name="connsiteX105" fmla="*/ 3890453 w 5719253"/>
                <a:gd name="connsiteY105" fmla="*/ 4889500 h 5169545"/>
                <a:gd name="connsiteX106" fmla="*/ 3738053 w 5719253"/>
                <a:gd name="connsiteY106" fmla="*/ 4914900 h 5169545"/>
                <a:gd name="connsiteX107" fmla="*/ 3674553 w 5719253"/>
                <a:gd name="connsiteY107" fmla="*/ 4927600 h 5169545"/>
                <a:gd name="connsiteX108" fmla="*/ 3598353 w 5719253"/>
                <a:gd name="connsiteY108" fmla="*/ 4953000 h 5169545"/>
                <a:gd name="connsiteX109" fmla="*/ 3509453 w 5719253"/>
                <a:gd name="connsiteY109" fmla="*/ 4978400 h 5169545"/>
                <a:gd name="connsiteX110" fmla="*/ 3420553 w 5719253"/>
                <a:gd name="connsiteY110" fmla="*/ 5003800 h 5169545"/>
                <a:gd name="connsiteX111" fmla="*/ 3369753 w 5719253"/>
                <a:gd name="connsiteY111" fmla="*/ 5029200 h 5169545"/>
                <a:gd name="connsiteX112" fmla="*/ 3280853 w 5719253"/>
                <a:gd name="connsiteY112" fmla="*/ 5054600 h 5169545"/>
                <a:gd name="connsiteX113" fmla="*/ 3166553 w 5719253"/>
                <a:gd name="connsiteY113" fmla="*/ 5080000 h 5169545"/>
                <a:gd name="connsiteX114" fmla="*/ 3039553 w 5719253"/>
                <a:gd name="connsiteY114" fmla="*/ 5130800 h 5169545"/>
                <a:gd name="connsiteX115" fmla="*/ 3001453 w 5719253"/>
                <a:gd name="connsiteY115" fmla="*/ 5143500 h 5169545"/>
                <a:gd name="connsiteX116" fmla="*/ 2925253 w 5719253"/>
                <a:gd name="connsiteY116" fmla="*/ 5168900 h 5169545"/>
                <a:gd name="connsiteX0" fmla="*/ 2865513 w 5723013"/>
                <a:gd name="connsiteY0" fmla="*/ 0 h 5169545"/>
                <a:gd name="connsiteX1" fmla="*/ 871613 w 5723013"/>
                <a:gd name="connsiteY1" fmla="*/ 660400 h 5169545"/>
                <a:gd name="connsiteX2" fmla="*/ 770013 w 5723013"/>
                <a:gd name="connsiteY2" fmla="*/ 711200 h 5169545"/>
                <a:gd name="connsiteX3" fmla="*/ 706513 w 5723013"/>
                <a:gd name="connsiteY3" fmla="*/ 723900 h 5169545"/>
                <a:gd name="connsiteX4" fmla="*/ 655713 w 5723013"/>
                <a:gd name="connsiteY4" fmla="*/ 749300 h 5169545"/>
                <a:gd name="connsiteX5" fmla="*/ 604913 w 5723013"/>
                <a:gd name="connsiteY5" fmla="*/ 762000 h 5169545"/>
                <a:gd name="connsiteX6" fmla="*/ 566813 w 5723013"/>
                <a:gd name="connsiteY6" fmla="*/ 787400 h 5169545"/>
                <a:gd name="connsiteX7" fmla="*/ 503313 w 5723013"/>
                <a:gd name="connsiteY7" fmla="*/ 800100 h 5169545"/>
                <a:gd name="connsiteX8" fmla="*/ 465213 w 5723013"/>
                <a:gd name="connsiteY8" fmla="*/ 812800 h 5169545"/>
                <a:gd name="connsiteX9" fmla="*/ 452513 w 5723013"/>
                <a:gd name="connsiteY9" fmla="*/ 850900 h 5169545"/>
                <a:gd name="connsiteX10" fmla="*/ 376313 w 5723013"/>
                <a:gd name="connsiteY10" fmla="*/ 901700 h 5169545"/>
                <a:gd name="connsiteX11" fmla="*/ 24946 w 5723013"/>
                <a:gd name="connsiteY11" fmla="*/ 1346200 h 5169545"/>
                <a:gd name="connsiteX12" fmla="*/ 33413 w 5723013"/>
                <a:gd name="connsiteY12" fmla="*/ 1231900 h 5169545"/>
                <a:gd name="connsiteX13" fmla="*/ 71513 w 5723013"/>
                <a:gd name="connsiteY13" fmla="*/ 1524000 h 5169545"/>
                <a:gd name="connsiteX14" fmla="*/ 109613 w 5723013"/>
                <a:gd name="connsiteY14" fmla="*/ 1562100 h 5169545"/>
                <a:gd name="connsiteX15" fmla="*/ 135013 w 5723013"/>
                <a:gd name="connsiteY15" fmla="*/ 1600200 h 5169545"/>
                <a:gd name="connsiteX16" fmla="*/ 173113 w 5723013"/>
                <a:gd name="connsiteY16" fmla="*/ 1625600 h 5169545"/>
                <a:gd name="connsiteX17" fmla="*/ 287413 w 5723013"/>
                <a:gd name="connsiteY17" fmla="*/ 1689100 h 5169545"/>
                <a:gd name="connsiteX18" fmla="*/ 325513 w 5723013"/>
                <a:gd name="connsiteY18" fmla="*/ 1701800 h 5169545"/>
                <a:gd name="connsiteX19" fmla="*/ 401713 w 5723013"/>
                <a:gd name="connsiteY19" fmla="*/ 1778000 h 5169545"/>
                <a:gd name="connsiteX20" fmla="*/ 503313 w 5723013"/>
                <a:gd name="connsiteY20" fmla="*/ 1816100 h 5169545"/>
                <a:gd name="connsiteX21" fmla="*/ 541413 w 5723013"/>
                <a:gd name="connsiteY21" fmla="*/ 1828800 h 5169545"/>
                <a:gd name="connsiteX22" fmla="*/ 643013 w 5723013"/>
                <a:gd name="connsiteY22" fmla="*/ 1892300 h 5169545"/>
                <a:gd name="connsiteX23" fmla="*/ 757313 w 5723013"/>
                <a:gd name="connsiteY23" fmla="*/ 1917700 h 5169545"/>
                <a:gd name="connsiteX24" fmla="*/ 820813 w 5723013"/>
                <a:gd name="connsiteY24" fmla="*/ 1955800 h 5169545"/>
                <a:gd name="connsiteX25" fmla="*/ 871613 w 5723013"/>
                <a:gd name="connsiteY25" fmla="*/ 1993900 h 5169545"/>
                <a:gd name="connsiteX26" fmla="*/ 960513 w 5723013"/>
                <a:gd name="connsiteY26" fmla="*/ 2032000 h 5169545"/>
                <a:gd name="connsiteX27" fmla="*/ 998613 w 5723013"/>
                <a:gd name="connsiteY27" fmla="*/ 2057400 h 5169545"/>
                <a:gd name="connsiteX28" fmla="*/ 1036713 w 5723013"/>
                <a:gd name="connsiteY28" fmla="*/ 2070100 h 5169545"/>
                <a:gd name="connsiteX29" fmla="*/ 1163713 w 5723013"/>
                <a:gd name="connsiteY29" fmla="*/ 2146300 h 5169545"/>
                <a:gd name="connsiteX30" fmla="*/ 1239913 w 5723013"/>
                <a:gd name="connsiteY30" fmla="*/ 2197100 h 5169545"/>
                <a:gd name="connsiteX31" fmla="*/ 1278013 w 5723013"/>
                <a:gd name="connsiteY31" fmla="*/ 2209800 h 5169545"/>
                <a:gd name="connsiteX32" fmla="*/ 1443113 w 5723013"/>
                <a:gd name="connsiteY32" fmla="*/ 2311400 h 5169545"/>
                <a:gd name="connsiteX33" fmla="*/ 1493913 w 5723013"/>
                <a:gd name="connsiteY33" fmla="*/ 2324100 h 5169545"/>
                <a:gd name="connsiteX34" fmla="*/ 1532013 w 5723013"/>
                <a:gd name="connsiteY34" fmla="*/ 2349500 h 5169545"/>
                <a:gd name="connsiteX35" fmla="*/ 1582813 w 5723013"/>
                <a:gd name="connsiteY35" fmla="*/ 2362200 h 5169545"/>
                <a:gd name="connsiteX36" fmla="*/ 1671713 w 5723013"/>
                <a:gd name="connsiteY36" fmla="*/ 2387600 h 5169545"/>
                <a:gd name="connsiteX37" fmla="*/ 1747913 w 5723013"/>
                <a:gd name="connsiteY37" fmla="*/ 2413000 h 5169545"/>
                <a:gd name="connsiteX38" fmla="*/ 1811413 w 5723013"/>
                <a:gd name="connsiteY38" fmla="*/ 2425700 h 5169545"/>
                <a:gd name="connsiteX39" fmla="*/ 1887613 w 5723013"/>
                <a:gd name="connsiteY39" fmla="*/ 2438400 h 5169545"/>
                <a:gd name="connsiteX40" fmla="*/ 1925713 w 5723013"/>
                <a:gd name="connsiteY40" fmla="*/ 2451100 h 5169545"/>
                <a:gd name="connsiteX41" fmla="*/ 2027313 w 5723013"/>
                <a:gd name="connsiteY41" fmla="*/ 2463800 h 5169545"/>
                <a:gd name="connsiteX42" fmla="*/ 2382913 w 5723013"/>
                <a:gd name="connsiteY42" fmla="*/ 2489200 h 5169545"/>
                <a:gd name="connsiteX43" fmla="*/ 2611513 w 5723013"/>
                <a:gd name="connsiteY43" fmla="*/ 2514600 h 5169545"/>
                <a:gd name="connsiteX44" fmla="*/ 2738513 w 5723013"/>
                <a:gd name="connsiteY44" fmla="*/ 2527300 h 5169545"/>
                <a:gd name="connsiteX45" fmla="*/ 2802013 w 5723013"/>
                <a:gd name="connsiteY45" fmla="*/ 2540000 h 5169545"/>
                <a:gd name="connsiteX46" fmla="*/ 2916313 w 5723013"/>
                <a:gd name="connsiteY46" fmla="*/ 2578100 h 5169545"/>
                <a:gd name="connsiteX47" fmla="*/ 3017913 w 5723013"/>
                <a:gd name="connsiteY47" fmla="*/ 2590800 h 5169545"/>
                <a:gd name="connsiteX48" fmla="*/ 3056013 w 5723013"/>
                <a:gd name="connsiteY48" fmla="*/ 2616200 h 5169545"/>
                <a:gd name="connsiteX49" fmla="*/ 3233813 w 5723013"/>
                <a:gd name="connsiteY49" fmla="*/ 2667000 h 5169545"/>
                <a:gd name="connsiteX50" fmla="*/ 3297313 w 5723013"/>
                <a:gd name="connsiteY50" fmla="*/ 2692400 h 5169545"/>
                <a:gd name="connsiteX51" fmla="*/ 3348113 w 5723013"/>
                <a:gd name="connsiteY51" fmla="*/ 2705100 h 5169545"/>
                <a:gd name="connsiteX52" fmla="*/ 3525913 w 5723013"/>
                <a:gd name="connsiteY52" fmla="*/ 2730500 h 5169545"/>
                <a:gd name="connsiteX53" fmla="*/ 3652913 w 5723013"/>
                <a:gd name="connsiteY53" fmla="*/ 2768600 h 5169545"/>
                <a:gd name="connsiteX54" fmla="*/ 3818013 w 5723013"/>
                <a:gd name="connsiteY54" fmla="*/ 2832100 h 5169545"/>
                <a:gd name="connsiteX55" fmla="*/ 3906913 w 5723013"/>
                <a:gd name="connsiteY55" fmla="*/ 2882900 h 5169545"/>
                <a:gd name="connsiteX56" fmla="*/ 3945013 w 5723013"/>
                <a:gd name="connsiteY56" fmla="*/ 2908300 h 5169545"/>
                <a:gd name="connsiteX57" fmla="*/ 4122813 w 5723013"/>
                <a:gd name="connsiteY57" fmla="*/ 2971800 h 5169545"/>
                <a:gd name="connsiteX58" fmla="*/ 4160913 w 5723013"/>
                <a:gd name="connsiteY58" fmla="*/ 2984500 h 5169545"/>
                <a:gd name="connsiteX59" fmla="*/ 4224413 w 5723013"/>
                <a:gd name="connsiteY59" fmla="*/ 3009900 h 5169545"/>
                <a:gd name="connsiteX60" fmla="*/ 4402213 w 5723013"/>
                <a:gd name="connsiteY60" fmla="*/ 3048000 h 5169545"/>
                <a:gd name="connsiteX61" fmla="*/ 4503813 w 5723013"/>
                <a:gd name="connsiteY61" fmla="*/ 3086100 h 5169545"/>
                <a:gd name="connsiteX62" fmla="*/ 4554613 w 5723013"/>
                <a:gd name="connsiteY62" fmla="*/ 3098800 h 5169545"/>
                <a:gd name="connsiteX63" fmla="*/ 4681613 w 5723013"/>
                <a:gd name="connsiteY63" fmla="*/ 3124200 h 5169545"/>
                <a:gd name="connsiteX64" fmla="*/ 4719713 w 5723013"/>
                <a:gd name="connsiteY64" fmla="*/ 3136900 h 5169545"/>
                <a:gd name="connsiteX65" fmla="*/ 4821313 w 5723013"/>
                <a:gd name="connsiteY65" fmla="*/ 3162300 h 5169545"/>
                <a:gd name="connsiteX66" fmla="*/ 4948313 w 5723013"/>
                <a:gd name="connsiteY66" fmla="*/ 3213100 h 5169545"/>
                <a:gd name="connsiteX67" fmla="*/ 5037213 w 5723013"/>
                <a:gd name="connsiteY67" fmla="*/ 3263900 h 5169545"/>
                <a:gd name="connsiteX68" fmla="*/ 5100713 w 5723013"/>
                <a:gd name="connsiteY68" fmla="*/ 3302000 h 5169545"/>
                <a:gd name="connsiteX69" fmla="*/ 5189613 w 5723013"/>
                <a:gd name="connsiteY69" fmla="*/ 3327400 h 5169545"/>
                <a:gd name="connsiteX70" fmla="*/ 5227713 w 5723013"/>
                <a:gd name="connsiteY70" fmla="*/ 3352800 h 5169545"/>
                <a:gd name="connsiteX71" fmla="*/ 5316613 w 5723013"/>
                <a:gd name="connsiteY71" fmla="*/ 3403600 h 5169545"/>
                <a:gd name="connsiteX72" fmla="*/ 5354713 w 5723013"/>
                <a:gd name="connsiteY72" fmla="*/ 3454400 h 5169545"/>
                <a:gd name="connsiteX73" fmla="*/ 5392813 w 5723013"/>
                <a:gd name="connsiteY73" fmla="*/ 3467100 h 5169545"/>
                <a:gd name="connsiteX74" fmla="*/ 5430913 w 5723013"/>
                <a:gd name="connsiteY74" fmla="*/ 3492500 h 5169545"/>
                <a:gd name="connsiteX75" fmla="*/ 5456313 w 5723013"/>
                <a:gd name="connsiteY75" fmla="*/ 3530600 h 5169545"/>
                <a:gd name="connsiteX76" fmla="*/ 5532513 w 5723013"/>
                <a:gd name="connsiteY76" fmla="*/ 3568700 h 5169545"/>
                <a:gd name="connsiteX77" fmla="*/ 5570613 w 5723013"/>
                <a:gd name="connsiteY77" fmla="*/ 3594100 h 5169545"/>
                <a:gd name="connsiteX78" fmla="*/ 5608713 w 5723013"/>
                <a:gd name="connsiteY78" fmla="*/ 3632200 h 5169545"/>
                <a:gd name="connsiteX79" fmla="*/ 5659513 w 5723013"/>
                <a:gd name="connsiteY79" fmla="*/ 3721100 h 5169545"/>
                <a:gd name="connsiteX80" fmla="*/ 5723013 w 5723013"/>
                <a:gd name="connsiteY80" fmla="*/ 3797300 h 5169545"/>
                <a:gd name="connsiteX81" fmla="*/ 5672213 w 5723013"/>
                <a:gd name="connsiteY81" fmla="*/ 3911600 h 5169545"/>
                <a:gd name="connsiteX82" fmla="*/ 5583313 w 5723013"/>
                <a:gd name="connsiteY82" fmla="*/ 3962400 h 5169545"/>
                <a:gd name="connsiteX83" fmla="*/ 5532513 w 5723013"/>
                <a:gd name="connsiteY83" fmla="*/ 4000500 h 5169545"/>
                <a:gd name="connsiteX84" fmla="*/ 5494413 w 5723013"/>
                <a:gd name="connsiteY84" fmla="*/ 4038600 h 5169545"/>
                <a:gd name="connsiteX85" fmla="*/ 5418213 w 5723013"/>
                <a:gd name="connsiteY85" fmla="*/ 4089400 h 5169545"/>
                <a:gd name="connsiteX86" fmla="*/ 5380113 w 5723013"/>
                <a:gd name="connsiteY86" fmla="*/ 4114800 h 5169545"/>
                <a:gd name="connsiteX87" fmla="*/ 5342013 w 5723013"/>
                <a:gd name="connsiteY87" fmla="*/ 4140200 h 5169545"/>
                <a:gd name="connsiteX88" fmla="*/ 5202313 w 5723013"/>
                <a:gd name="connsiteY88" fmla="*/ 4178300 h 5169545"/>
                <a:gd name="connsiteX89" fmla="*/ 5151513 w 5723013"/>
                <a:gd name="connsiteY89" fmla="*/ 4191000 h 5169545"/>
                <a:gd name="connsiteX90" fmla="*/ 5100713 w 5723013"/>
                <a:gd name="connsiteY90" fmla="*/ 4203700 h 5169545"/>
                <a:gd name="connsiteX91" fmla="*/ 5024513 w 5723013"/>
                <a:gd name="connsiteY91" fmla="*/ 4254500 h 5169545"/>
                <a:gd name="connsiteX92" fmla="*/ 4948313 w 5723013"/>
                <a:gd name="connsiteY92" fmla="*/ 4292600 h 5169545"/>
                <a:gd name="connsiteX93" fmla="*/ 4872113 w 5723013"/>
                <a:gd name="connsiteY93" fmla="*/ 4330700 h 5169545"/>
                <a:gd name="connsiteX94" fmla="*/ 4808613 w 5723013"/>
                <a:gd name="connsiteY94" fmla="*/ 4406900 h 5169545"/>
                <a:gd name="connsiteX95" fmla="*/ 4745113 w 5723013"/>
                <a:gd name="connsiteY95" fmla="*/ 4483100 h 5169545"/>
                <a:gd name="connsiteX96" fmla="*/ 4707013 w 5723013"/>
                <a:gd name="connsiteY96" fmla="*/ 4559300 h 5169545"/>
                <a:gd name="connsiteX97" fmla="*/ 4618113 w 5723013"/>
                <a:gd name="connsiteY97" fmla="*/ 4622800 h 5169545"/>
                <a:gd name="connsiteX98" fmla="*/ 4516513 w 5723013"/>
                <a:gd name="connsiteY98" fmla="*/ 4699000 h 5169545"/>
                <a:gd name="connsiteX99" fmla="*/ 4440313 w 5723013"/>
                <a:gd name="connsiteY99" fmla="*/ 4749800 h 5169545"/>
                <a:gd name="connsiteX100" fmla="*/ 4402213 w 5723013"/>
                <a:gd name="connsiteY100" fmla="*/ 4762500 h 5169545"/>
                <a:gd name="connsiteX101" fmla="*/ 4326013 w 5723013"/>
                <a:gd name="connsiteY101" fmla="*/ 4800600 h 5169545"/>
                <a:gd name="connsiteX102" fmla="*/ 4287913 w 5723013"/>
                <a:gd name="connsiteY102" fmla="*/ 4838700 h 5169545"/>
                <a:gd name="connsiteX103" fmla="*/ 4160913 w 5723013"/>
                <a:gd name="connsiteY103" fmla="*/ 4864100 h 5169545"/>
                <a:gd name="connsiteX104" fmla="*/ 3894213 w 5723013"/>
                <a:gd name="connsiteY104" fmla="*/ 4889500 h 5169545"/>
                <a:gd name="connsiteX105" fmla="*/ 3741813 w 5723013"/>
                <a:gd name="connsiteY105" fmla="*/ 4914900 h 5169545"/>
                <a:gd name="connsiteX106" fmla="*/ 3678313 w 5723013"/>
                <a:gd name="connsiteY106" fmla="*/ 4927600 h 5169545"/>
                <a:gd name="connsiteX107" fmla="*/ 3602113 w 5723013"/>
                <a:gd name="connsiteY107" fmla="*/ 4953000 h 5169545"/>
                <a:gd name="connsiteX108" fmla="*/ 3513213 w 5723013"/>
                <a:gd name="connsiteY108" fmla="*/ 4978400 h 5169545"/>
                <a:gd name="connsiteX109" fmla="*/ 3424313 w 5723013"/>
                <a:gd name="connsiteY109" fmla="*/ 5003800 h 5169545"/>
                <a:gd name="connsiteX110" fmla="*/ 3373513 w 5723013"/>
                <a:gd name="connsiteY110" fmla="*/ 5029200 h 5169545"/>
                <a:gd name="connsiteX111" fmla="*/ 3284613 w 5723013"/>
                <a:gd name="connsiteY111" fmla="*/ 5054600 h 5169545"/>
                <a:gd name="connsiteX112" fmla="*/ 3170313 w 5723013"/>
                <a:gd name="connsiteY112" fmla="*/ 5080000 h 5169545"/>
                <a:gd name="connsiteX113" fmla="*/ 3043313 w 5723013"/>
                <a:gd name="connsiteY113" fmla="*/ 5130800 h 5169545"/>
                <a:gd name="connsiteX114" fmla="*/ 3005213 w 5723013"/>
                <a:gd name="connsiteY114" fmla="*/ 5143500 h 5169545"/>
                <a:gd name="connsiteX115" fmla="*/ 2929013 w 5723013"/>
                <a:gd name="connsiteY115" fmla="*/ 5168900 h 5169545"/>
                <a:gd name="connsiteX0" fmla="*/ 2856817 w 5714317"/>
                <a:gd name="connsiteY0" fmla="*/ 0 h 5169545"/>
                <a:gd name="connsiteX1" fmla="*/ 862917 w 5714317"/>
                <a:gd name="connsiteY1" fmla="*/ 660400 h 5169545"/>
                <a:gd name="connsiteX2" fmla="*/ 761317 w 5714317"/>
                <a:gd name="connsiteY2" fmla="*/ 711200 h 5169545"/>
                <a:gd name="connsiteX3" fmla="*/ 697817 w 5714317"/>
                <a:gd name="connsiteY3" fmla="*/ 723900 h 5169545"/>
                <a:gd name="connsiteX4" fmla="*/ 647017 w 5714317"/>
                <a:gd name="connsiteY4" fmla="*/ 749300 h 5169545"/>
                <a:gd name="connsiteX5" fmla="*/ 596217 w 5714317"/>
                <a:gd name="connsiteY5" fmla="*/ 762000 h 5169545"/>
                <a:gd name="connsiteX6" fmla="*/ 558117 w 5714317"/>
                <a:gd name="connsiteY6" fmla="*/ 787400 h 5169545"/>
                <a:gd name="connsiteX7" fmla="*/ 494617 w 5714317"/>
                <a:gd name="connsiteY7" fmla="*/ 800100 h 5169545"/>
                <a:gd name="connsiteX8" fmla="*/ 456517 w 5714317"/>
                <a:gd name="connsiteY8" fmla="*/ 812800 h 5169545"/>
                <a:gd name="connsiteX9" fmla="*/ 443817 w 5714317"/>
                <a:gd name="connsiteY9" fmla="*/ 850900 h 5169545"/>
                <a:gd name="connsiteX10" fmla="*/ 367617 w 5714317"/>
                <a:gd name="connsiteY10" fmla="*/ 901700 h 5169545"/>
                <a:gd name="connsiteX11" fmla="*/ 16250 w 5714317"/>
                <a:gd name="connsiteY11" fmla="*/ 1346200 h 5169545"/>
                <a:gd name="connsiteX12" fmla="*/ 62817 w 5714317"/>
                <a:gd name="connsiteY12" fmla="*/ 1524000 h 5169545"/>
                <a:gd name="connsiteX13" fmla="*/ 100917 w 5714317"/>
                <a:gd name="connsiteY13" fmla="*/ 1562100 h 5169545"/>
                <a:gd name="connsiteX14" fmla="*/ 126317 w 5714317"/>
                <a:gd name="connsiteY14" fmla="*/ 1600200 h 5169545"/>
                <a:gd name="connsiteX15" fmla="*/ 164417 w 5714317"/>
                <a:gd name="connsiteY15" fmla="*/ 1625600 h 5169545"/>
                <a:gd name="connsiteX16" fmla="*/ 278717 w 5714317"/>
                <a:gd name="connsiteY16" fmla="*/ 1689100 h 5169545"/>
                <a:gd name="connsiteX17" fmla="*/ 316817 w 5714317"/>
                <a:gd name="connsiteY17" fmla="*/ 1701800 h 5169545"/>
                <a:gd name="connsiteX18" fmla="*/ 393017 w 5714317"/>
                <a:gd name="connsiteY18" fmla="*/ 1778000 h 5169545"/>
                <a:gd name="connsiteX19" fmla="*/ 494617 w 5714317"/>
                <a:gd name="connsiteY19" fmla="*/ 1816100 h 5169545"/>
                <a:gd name="connsiteX20" fmla="*/ 532717 w 5714317"/>
                <a:gd name="connsiteY20" fmla="*/ 1828800 h 5169545"/>
                <a:gd name="connsiteX21" fmla="*/ 634317 w 5714317"/>
                <a:gd name="connsiteY21" fmla="*/ 1892300 h 5169545"/>
                <a:gd name="connsiteX22" fmla="*/ 748617 w 5714317"/>
                <a:gd name="connsiteY22" fmla="*/ 1917700 h 5169545"/>
                <a:gd name="connsiteX23" fmla="*/ 812117 w 5714317"/>
                <a:gd name="connsiteY23" fmla="*/ 1955800 h 5169545"/>
                <a:gd name="connsiteX24" fmla="*/ 862917 w 5714317"/>
                <a:gd name="connsiteY24" fmla="*/ 1993900 h 5169545"/>
                <a:gd name="connsiteX25" fmla="*/ 951817 w 5714317"/>
                <a:gd name="connsiteY25" fmla="*/ 2032000 h 5169545"/>
                <a:gd name="connsiteX26" fmla="*/ 989917 w 5714317"/>
                <a:gd name="connsiteY26" fmla="*/ 2057400 h 5169545"/>
                <a:gd name="connsiteX27" fmla="*/ 1028017 w 5714317"/>
                <a:gd name="connsiteY27" fmla="*/ 2070100 h 5169545"/>
                <a:gd name="connsiteX28" fmla="*/ 1155017 w 5714317"/>
                <a:gd name="connsiteY28" fmla="*/ 2146300 h 5169545"/>
                <a:gd name="connsiteX29" fmla="*/ 1231217 w 5714317"/>
                <a:gd name="connsiteY29" fmla="*/ 2197100 h 5169545"/>
                <a:gd name="connsiteX30" fmla="*/ 1269317 w 5714317"/>
                <a:gd name="connsiteY30" fmla="*/ 2209800 h 5169545"/>
                <a:gd name="connsiteX31" fmla="*/ 1434417 w 5714317"/>
                <a:gd name="connsiteY31" fmla="*/ 2311400 h 5169545"/>
                <a:gd name="connsiteX32" fmla="*/ 1485217 w 5714317"/>
                <a:gd name="connsiteY32" fmla="*/ 2324100 h 5169545"/>
                <a:gd name="connsiteX33" fmla="*/ 1523317 w 5714317"/>
                <a:gd name="connsiteY33" fmla="*/ 2349500 h 5169545"/>
                <a:gd name="connsiteX34" fmla="*/ 1574117 w 5714317"/>
                <a:gd name="connsiteY34" fmla="*/ 2362200 h 5169545"/>
                <a:gd name="connsiteX35" fmla="*/ 1663017 w 5714317"/>
                <a:gd name="connsiteY35" fmla="*/ 2387600 h 5169545"/>
                <a:gd name="connsiteX36" fmla="*/ 1739217 w 5714317"/>
                <a:gd name="connsiteY36" fmla="*/ 2413000 h 5169545"/>
                <a:gd name="connsiteX37" fmla="*/ 1802717 w 5714317"/>
                <a:gd name="connsiteY37" fmla="*/ 2425700 h 5169545"/>
                <a:gd name="connsiteX38" fmla="*/ 1878917 w 5714317"/>
                <a:gd name="connsiteY38" fmla="*/ 2438400 h 5169545"/>
                <a:gd name="connsiteX39" fmla="*/ 1917017 w 5714317"/>
                <a:gd name="connsiteY39" fmla="*/ 2451100 h 5169545"/>
                <a:gd name="connsiteX40" fmla="*/ 2018617 w 5714317"/>
                <a:gd name="connsiteY40" fmla="*/ 2463800 h 5169545"/>
                <a:gd name="connsiteX41" fmla="*/ 2374217 w 5714317"/>
                <a:gd name="connsiteY41" fmla="*/ 2489200 h 5169545"/>
                <a:gd name="connsiteX42" fmla="*/ 2602817 w 5714317"/>
                <a:gd name="connsiteY42" fmla="*/ 2514600 h 5169545"/>
                <a:gd name="connsiteX43" fmla="*/ 2729817 w 5714317"/>
                <a:gd name="connsiteY43" fmla="*/ 2527300 h 5169545"/>
                <a:gd name="connsiteX44" fmla="*/ 2793317 w 5714317"/>
                <a:gd name="connsiteY44" fmla="*/ 2540000 h 5169545"/>
                <a:gd name="connsiteX45" fmla="*/ 2907617 w 5714317"/>
                <a:gd name="connsiteY45" fmla="*/ 2578100 h 5169545"/>
                <a:gd name="connsiteX46" fmla="*/ 3009217 w 5714317"/>
                <a:gd name="connsiteY46" fmla="*/ 2590800 h 5169545"/>
                <a:gd name="connsiteX47" fmla="*/ 3047317 w 5714317"/>
                <a:gd name="connsiteY47" fmla="*/ 2616200 h 5169545"/>
                <a:gd name="connsiteX48" fmla="*/ 3225117 w 5714317"/>
                <a:gd name="connsiteY48" fmla="*/ 2667000 h 5169545"/>
                <a:gd name="connsiteX49" fmla="*/ 3288617 w 5714317"/>
                <a:gd name="connsiteY49" fmla="*/ 2692400 h 5169545"/>
                <a:gd name="connsiteX50" fmla="*/ 3339417 w 5714317"/>
                <a:gd name="connsiteY50" fmla="*/ 2705100 h 5169545"/>
                <a:gd name="connsiteX51" fmla="*/ 3517217 w 5714317"/>
                <a:gd name="connsiteY51" fmla="*/ 2730500 h 5169545"/>
                <a:gd name="connsiteX52" fmla="*/ 3644217 w 5714317"/>
                <a:gd name="connsiteY52" fmla="*/ 2768600 h 5169545"/>
                <a:gd name="connsiteX53" fmla="*/ 3809317 w 5714317"/>
                <a:gd name="connsiteY53" fmla="*/ 2832100 h 5169545"/>
                <a:gd name="connsiteX54" fmla="*/ 3898217 w 5714317"/>
                <a:gd name="connsiteY54" fmla="*/ 2882900 h 5169545"/>
                <a:gd name="connsiteX55" fmla="*/ 3936317 w 5714317"/>
                <a:gd name="connsiteY55" fmla="*/ 2908300 h 5169545"/>
                <a:gd name="connsiteX56" fmla="*/ 4114117 w 5714317"/>
                <a:gd name="connsiteY56" fmla="*/ 2971800 h 5169545"/>
                <a:gd name="connsiteX57" fmla="*/ 4152217 w 5714317"/>
                <a:gd name="connsiteY57" fmla="*/ 2984500 h 5169545"/>
                <a:gd name="connsiteX58" fmla="*/ 4215717 w 5714317"/>
                <a:gd name="connsiteY58" fmla="*/ 3009900 h 5169545"/>
                <a:gd name="connsiteX59" fmla="*/ 4393517 w 5714317"/>
                <a:gd name="connsiteY59" fmla="*/ 3048000 h 5169545"/>
                <a:gd name="connsiteX60" fmla="*/ 4495117 w 5714317"/>
                <a:gd name="connsiteY60" fmla="*/ 3086100 h 5169545"/>
                <a:gd name="connsiteX61" fmla="*/ 4545917 w 5714317"/>
                <a:gd name="connsiteY61" fmla="*/ 3098800 h 5169545"/>
                <a:gd name="connsiteX62" fmla="*/ 4672917 w 5714317"/>
                <a:gd name="connsiteY62" fmla="*/ 3124200 h 5169545"/>
                <a:gd name="connsiteX63" fmla="*/ 4711017 w 5714317"/>
                <a:gd name="connsiteY63" fmla="*/ 3136900 h 5169545"/>
                <a:gd name="connsiteX64" fmla="*/ 4812617 w 5714317"/>
                <a:gd name="connsiteY64" fmla="*/ 3162300 h 5169545"/>
                <a:gd name="connsiteX65" fmla="*/ 4939617 w 5714317"/>
                <a:gd name="connsiteY65" fmla="*/ 3213100 h 5169545"/>
                <a:gd name="connsiteX66" fmla="*/ 5028517 w 5714317"/>
                <a:gd name="connsiteY66" fmla="*/ 3263900 h 5169545"/>
                <a:gd name="connsiteX67" fmla="*/ 5092017 w 5714317"/>
                <a:gd name="connsiteY67" fmla="*/ 3302000 h 5169545"/>
                <a:gd name="connsiteX68" fmla="*/ 5180917 w 5714317"/>
                <a:gd name="connsiteY68" fmla="*/ 3327400 h 5169545"/>
                <a:gd name="connsiteX69" fmla="*/ 5219017 w 5714317"/>
                <a:gd name="connsiteY69" fmla="*/ 3352800 h 5169545"/>
                <a:gd name="connsiteX70" fmla="*/ 5307917 w 5714317"/>
                <a:gd name="connsiteY70" fmla="*/ 3403600 h 5169545"/>
                <a:gd name="connsiteX71" fmla="*/ 5346017 w 5714317"/>
                <a:gd name="connsiteY71" fmla="*/ 3454400 h 5169545"/>
                <a:gd name="connsiteX72" fmla="*/ 5384117 w 5714317"/>
                <a:gd name="connsiteY72" fmla="*/ 3467100 h 5169545"/>
                <a:gd name="connsiteX73" fmla="*/ 5422217 w 5714317"/>
                <a:gd name="connsiteY73" fmla="*/ 3492500 h 5169545"/>
                <a:gd name="connsiteX74" fmla="*/ 5447617 w 5714317"/>
                <a:gd name="connsiteY74" fmla="*/ 3530600 h 5169545"/>
                <a:gd name="connsiteX75" fmla="*/ 5523817 w 5714317"/>
                <a:gd name="connsiteY75" fmla="*/ 3568700 h 5169545"/>
                <a:gd name="connsiteX76" fmla="*/ 5561917 w 5714317"/>
                <a:gd name="connsiteY76" fmla="*/ 3594100 h 5169545"/>
                <a:gd name="connsiteX77" fmla="*/ 5600017 w 5714317"/>
                <a:gd name="connsiteY77" fmla="*/ 3632200 h 5169545"/>
                <a:gd name="connsiteX78" fmla="*/ 5650817 w 5714317"/>
                <a:gd name="connsiteY78" fmla="*/ 3721100 h 5169545"/>
                <a:gd name="connsiteX79" fmla="*/ 5714317 w 5714317"/>
                <a:gd name="connsiteY79" fmla="*/ 3797300 h 5169545"/>
                <a:gd name="connsiteX80" fmla="*/ 5663517 w 5714317"/>
                <a:gd name="connsiteY80" fmla="*/ 3911600 h 5169545"/>
                <a:gd name="connsiteX81" fmla="*/ 5574617 w 5714317"/>
                <a:gd name="connsiteY81" fmla="*/ 3962400 h 5169545"/>
                <a:gd name="connsiteX82" fmla="*/ 5523817 w 5714317"/>
                <a:gd name="connsiteY82" fmla="*/ 4000500 h 5169545"/>
                <a:gd name="connsiteX83" fmla="*/ 5485717 w 5714317"/>
                <a:gd name="connsiteY83" fmla="*/ 4038600 h 5169545"/>
                <a:gd name="connsiteX84" fmla="*/ 5409517 w 5714317"/>
                <a:gd name="connsiteY84" fmla="*/ 4089400 h 5169545"/>
                <a:gd name="connsiteX85" fmla="*/ 5371417 w 5714317"/>
                <a:gd name="connsiteY85" fmla="*/ 4114800 h 5169545"/>
                <a:gd name="connsiteX86" fmla="*/ 5333317 w 5714317"/>
                <a:gd name="connsiteY86" fmla="*/ 4140200 h 5169545"/>
                <a:gd name="connsiteX87" fmla="*/ 5193617 w 5714317"/>
                <a:gd name="connsiteY87" fmla="*/ 4178300 h 5169545"/>
                <a:gd name="connsiteX88" fmla="*/ 5142817 w 5714317"/>
                <a:gd name="connsiteY88" fmla="*/ 4191000 h 5169545"/>
                <a:gd name="connsiteX89" fmla="*/ 5092017 w 5714317"/>
                <a:gd name="connsiteY89" fmla="*/ 4203700 h 5169545"/>
                <a:gd name="connsiteX90" fmla="*/ 5015817 w 5714317"/>
                <a:gd name="connsiteY90" fmla="*/ 4254500 h 5169545"/>
                <a:gd name="connsiteX91" fmla="*/ 4939617 w 5714317"/>
                <a:gd name="connsiteY91" fmla="*/ 4292600 h 5169545"/>
                <a:gd name="connsiteX92" fmla="*/ 4863417 w 5714317"/>
                <a:gd name="connsiteY92" fmla="*/ 4330700 h 5169545"/>
                <a:gd name="connsiteX93" fmla="*/ 4799917 w 5714317"/>
                <a:gd name="connsiteY93" fmla="*/ 4406900 h 5169545"/>
                <a:gd name="connsiteX94" fmla="*/ 4736417 w 5714317"/>
                <a:gd name="connsiteY94" fmla="*/ 4483100 h 5169545"/>
                <a:gd name="connsiteX95" fmla="*/ 4698317 w 5714317"/>
                <a:gd name="connsiteY95" fmla="*/ 4559300 h 5169545"/>
                <a:gd name="connsiteX96" fmla="*/ 4609417 w 5714317"/>
                <a:gd name="connsiteY96" fmla="*/ 4622800 h 5169545"/>
                <a:gd name="connsiteX97" fmla="*/ 4507817 w 5714317"/>
                <a:gd name="connsiteY97" fmla="*/ 4699000 h 5169545"/>
                <a:gd name="connsiteX98" fmla="*/ 4431617 w 5714317"/>
                <a:gd name="connsiteY98" fmla="*/ 4749800 h 5169545"/>
                <a:gd name="connsiteX99" fmla="*/ 4393517 w 5714317"/>
                <a:gd name="connsiteY99" fmla="*/ 4762500 h 5169545"/>
                <a:gd name="connsiteX100" fmla="*/ 4317317 w 5714317"/>
                <a:gd name="connsiteY100" fmla="*/ 4800600 h 5169545"/>
                <a:gd name="connsiteX101" fmla="*/ 4279217 w 5714317"/>
                <a:gd name="connsiteY101" fmla="*/ 4838700 h 5169545"/>
                <a:gd name="connsiteX102" fmla="*/ 4152217 w 5714317"/>
                <a:gd name="connsiteY102" fmla="*/ 4864100 h 5169545"/>
                <a:gd name="connsiteX103" fmla="*/ 3885517 w 5714317"/>
                <a:gd name="connsiteY103" fmla="*/ 4889500 h 5169545"/>
                <a:gd name="connsiteX104" fmla="*/ 3733117 w 5714317"/>
                <a:gd name="connsiteY104" fmla="*/ 4914900 h 5169545"/>
                <a:gd name="connsiteX105" fmla="*/ 3669617 w 5714317"/>
                <a:gd name="connsiteY105" fmla="*/ 4927600 h 5169545"/>
                <a:gd name="connsiteX106" fmla="*/ 3593417 w 5714317"/>
                <a:gd name="connsiteY106" fmla="*/ 4953000 h 5169545"/>
                <a:gd name="connsiteX107" fmla="*/ 3504517 w 5714317"/>
                <a:gd name="connsiteY107" fmla="*/ 4978400 h 5169545"/>
                <a:gd name="connsiteX108" fmla="*/ 3415617 w 5714317"/>
                <a:gd name="connsiteY108" fmla="*/ 5003800 h 5169545"/>
                <a:gd name="connsiteX109" fmla="*/ 3364817 w 5714317"/>
                <a:gd name="connsiteY109" fmla="*/ 5029200 h 5169545"/>
                <a:gd name="connsiteX110" fmla="*/ 3275917 w 5714317"/>
                <a:gd name="connsiteY110" fmla="*/ 5054600 h 5169545"/>
                <a:gd name="connsiteX111" fmla="*/ 3161617 w 5714317"/>
                <a:gd name="connsiteY111" fmla="*/ 5080000 h 5169545"/>
                <a:gd name="connsiteX112" fmla="*/ 3034617 w 5714317"/>
                <a:gd name="connsiteY112" fmla="*/ 5130800 h 5169545"/>
                <a:gd name="connsiteX113" fmla="*/ 2996517 w 5714317"/>
                <a:gd name="connsiteY113" fmla="*/ 5143500 h 5169545"/>
                <a:gd name="connsiteX114" fmla="*/ 2920317 w 5714317"/>
                <a:gd name="connsiteY114" fmla="*/ 5168900 h 5169545"/>
                <a:gd name="connsiteX0" fmla="*/ 2827973 w 5685473"/>
                <a:gd name="connsiteY0" fmla="*/ 0 h 5169545"/>
                <a:gd name="connsiteX1" fmla="*/ 834073 w 5685473"/>
                <a:gd name="connsiteY1" fmla="*/ 660400 h 5169545"/>
                <a:gd name="connsiteX2" fmla="*/ 732473 w 5685473"/>
                <a:gd name="connsiteY2" fmla="*/ 711200 h 5169545"/>
                <a:gd name="connsiteX3" fmla="*/ 668973 w 5685473"/>
                <a:gd name="connsiteY3" fmla="*/ 723900 h 5169545"/>
                <a:gd name="connsiteX4" fmla="*/ 618173 w 5685473"/>
                <a:gd name="connsiteY4" fmla="*/ 749300 h 5169545"/>
                <a:gd name="connsiteX5" fmla="*/ 567373 w 5685473"/>
                <a:gd name="connsiteY5" fmla="*/ 762000 h 5169545"/>
                <a:gd name="connsiteX6" fmla="*/ 529273 w 5685473"/>
                <a:gd name="connsiteY6" fmla="*/ 787400 h 5169545"/>
                <a:gd name="connsiteX7" fmla="*/ 465773 w 5685473"/>
                <a:gd name="connsiteY7" fmla="*/ 800100 h 5169545"/>
                <a:gd name="connsiteX8" fmla="*/ 427673 w 5685473"/>
                <a:gd name="connsiteY8" fmla="*/ 812800 h 5169545"/>
                <a:gd name="connsiteX9" fmla="*/ 414973 w 5685473"/>
                <a:gd name="connsiteY9" fmla="*/ 850900 h 5169545"/>
                <a:gd name="connsiteX10" fmla="*/ 338773 w 5685473"/>
                <a:gd name="connsiteY10" fmla="*/ 901700 h 5169545"/>
                <a:gd name="connsiteX11" fmla="*/ 21273 w 5685473"/>
                <a:gd name="connsiteY11" fmla="*/ 1320800 h 5169545"/>
                <a:gd name="connsiteX12" fmla="*/ 33973 w 5685473"/>
                <a:gd name="connsiteY12" fmla="*/ 1524000 h 5169545"/>
                <a:gd name="connsiteX13" fmla="*/ 72073 w 5685473"/>
                <a:gd name="connsiteY13" fmla="*/ 1562100 h 5169545"/>
                <a:gd name="connsiteX14" fmla="*/ 97473 w 5685473"/>
                <a:gd name="connsiteY14" fmla="*/ 1600200 h 5169545"/>
                <a:gd name="connsiteX15" fmla="*/ 135573 w 5685473"/>
                <a:gd name="connsiteY15" fmla="*/ 1625600 h 5169545"/>
                <a:gd name="connsiteX16" fmla="*/ 249873 w 5685473"/>
                <a:gd name="connsiteY16" fmla="*/ 1689100 h 5169545"/>
                <a:gd name="connsiteX17" fmla="*/ 287973 w 5685473"/>
                <a:gd name="connsiteY17" fmla="*/ 1701800 h 5169545"/>
                <a:gd name="connsiteX18" fmla="*/ 364173 w 5685473"/>
                <a:gd name="connsiteY18" fmla="*/ 1778000 h 5169545"/>
                <a:gd name="connsiteX19" fmla="*/ 465773 w 5685473"/>
                <a:gd name="connsiteY19" fmla="*/ 1816100 h 5169545"/>
                <a:gd name="connsiteX20" fmla="*/ 503873 w 5685473"/>
                <a:gd name="connsiteY20" fmla="*/ 1828800 h 5169545"/>
                <a:gd name="connsiteX21" fmla="*/ 605473 w 5685473"/>
                <a:gd name="connsiteY21" fmla="*/ 1892300 h 5169545"/>
                <a:gd name="connsiteX22" fmla="*/ 719773 w 5685473"/>
                <a:gd name="connsiteY22" fmla="*/ 1917700 h 5169545"/>
                <a:gd name="connsiteX23" fmla="*/ 783273 w 5685473"/>
                <a:gd name="connsiteY23" fmla="*/ 1955800 h 5169545"/>
                <a:gd name="connsiteX24" fmla="*/ 834073 w 5685473"/>
                <a:gd name="connsiteY24" fmla="*/ 1993900 h 5169545"/>
                <a:gd name="connsiteX25" fmla="*/ 922973 w 5685473"/>
                <a:gd name="connsiteY25" fmla="*/ 2032000 h 5169545"/>
                <a:gd name="connsiteX26" fmla="*/ 961073 w 5685473"/>
                <a:gd name="connsiteY26" fmla="*/ 2057400 h 5169545"/>
                <a:gd name="connsiteX27" fmla="*/ 999173 w 5685473"/>
                <a:gd name="connsiteY27" fmla="*/ 2070100 h 5169545"/>
                <a:gd name="connsiteX28" fmla="*/ 1126173 w 5685473"/>
                <a:gd name="connsiteY28" fmla="*/ 2146300 h 5169545"/>
                <a:gd name="connsiteX29" fmla="*/ 1202373 w 5685473"/>
                <a:gd name="connsiteY29" fmla="*/ 2197100 h 5169545"/>
                <a:gd name="connsiteX30" fmla="*/ 1240473 w 5685473"/>
                <a:gd name="connsiteY30" fmla="*/ 2209800 h 5169545"/>
                <a:gd name="connsiteX31" fmla="*/ 1405573 w 5685473"/>
                <a:gd name="connsiteY31" fmla="*/ 2311400 h 5169545"/>
                <a:gd name="connsiteX32" fmla="*/ 1456373 w 5685473"/>
                <a:gd name="connsiteY32" fmla="*/ 2324100 h 5169545"/>
                <a:gd name="connsiteX33" fmla="*/ 1494473 w 5685473"/>
                <a:gd name="connsiteY33" fmla="*/ 2349500 h 5169545"/>
                <a:gd name="connsiteX34" fmla="*/ 1545273 w 5685473"/>
                <a:gd name="connsiteY34" fmla="*/ 2362200 h 5169545"/>
                <a:gd name="connsiteX35" fmla="*/ 1634173 w 5685473"/>
                <a:gd name="connsiteY35" fmla="*/ 2387600 h 5169545"/>
                <a:gd name="connsiteX36" fmla="*/ 1710373 w 5685473"/>
                <a:gd name="connsiteY36" fmla="*/ 2413000 h 5169545"/>
                <a:gd name="connsiteX37" fmla="*/ 1773873 w 5685473"/>
                <a:gd name="connsiteY37" fmla="*/ 2425700 h 5169545"/>
                <a:gd name="connsiteX38" fmla="*/ 1850073 w 5685473"/>
                <a:gd name="connsiteY38" fmla="*/ 2438400 h 5169545"/>
                <a:gd name="connsiteX39" fmla="*/ 1888173 w 5685473"/>
                <a:gd name="connsiteY39" fmla="*/ 2451100 h 5169545"/>
                <a:gd name="connsiteX40" fmla="*/ 1989773 w 5685473"/>
                <a:gd name="connsiteY40" fmla="*/ 2463800 h 5169545"/>
                <a:gd name="connsiteX41" fmla="*/ 2345373 w 5685473"/>
                <a:gd name="connsiteY41" fmla="*/ 2489200 h 5169545"/>
                <a:gd name="connsiteX42" fmla="*/ 2573973 w 5685473"/>
                <a:gd name="connsiteY42" fmla="*/ 2514600 h 5169545"/>
                <a:gd name="connsiteX43" fmla="*/ 2700973 w 5685473"/>
                <a:gd name="connsiteY43" fmla="*/ 2527300 h 5169545"/>
                <a:gd name="connsiteX44" fmla="*/ 2764473 w 5685473"/>
                <a:gd name="connsiteY44" fmla="*/ 2540000 h 5169545"/>
                <a:gd name="connsiteX45" fmla="*/ 2878773 w 5685473"/>
                <a:gd name="connsiteY45" fmla="*/ 2578100 h 5169545"/>
                <a:gd name="connsiteX46" fmla="*/ 2980373 w 5685473"/>
                <a:gd name="connsiteY46" fmla="*/ 2590800 h 5169545"/>
                <a:gd name="connsiteX47" fmla="*/ 3018473 w 5685473"/>
                <a:gd name="connsiteY47" fmla="*/ 2616200 h 5169545"/>
                <a:gd name="connsiteX48" fmla="*/ 3196273 w 5685473"/>
                <a:gd name="connsiteY48" fmla="*/ 2667000 h 5169545"/>
                <a:gd name="connsiteX49" fmla="*/ 3259773 w 5685473"/>
                <a:gd name="connsiteY49" fmla="*/ 2692400 h 5169545"/>
                <a:gd name="connsiteX50" fmla="*/ 3310573 w 5685473"/>
                <a:gd name="connsiteY50" fmla="*/ 2705100 h 5169545"/>
                <a:gd name="connsiteX51" fmla="*/ 3488373 w 5685473"/>
                <a:gd name="connsiteY51" fmla="*/ 2730500 h 5169545"/>
                <a:gd name="connsiteX52" fmla="*/ 3615373 w 5685473"/>
                <a:gd name="connsiteY52" fmla="*/ 2768600 h 5169545"/>
                <a:gd name="connsiteX53" fmla="*/ 3780473 w 5685473"/>
                <a:gd name="connsiteY53" fmla="*/ 2832100 h 5169545"/>
                <a:gd name="connsiteX54" fmla="*/ 3869373 w 5685473"/>
                <a:gd name="connsiteY54" fmla="*/ 2882900 h 5169545"/>
                <a:gd name="connsiteX55" fmla="*/ 3907473 w 5685473"/>
                <a:gd name="connsiteY55" fmla="*/ 2908300 h 5169545"/>
                <a:gd name="connsiteX56" fmla="*/ 4085273 w 5685473"/>
                <a:gd name="connsiteY56" fmla="*/ 2971800 h 5169545"/>
                <a:gd name="connsiteX57" fmla="*/ 4123373 w 5685473"/>
                <a:gd name="connsiteY57" fmla="*/ 2984500 h 5169545"/>
                <a:gd name="connsiteX58" fmla="*/ 4186873 w 5685473"/>
                <a:gd name="connsiteY58" fmla="*/ 3009900 h 5169545"/>
                <a:gd name="connsiteX59" fmla="*/ 4364673 w 5685473"/>
                <a:gd name="connsiteY59" fmla="*/ 3048000 h 5169545"/>
                <a:gd name="connsiteX60" fmla="*/ 4466273 w 5685473"/>
                <a:gd name="connsiteY60" fmla="*/ 3086100 h 5169545"/>
                <a:gd name="connsiteX61" fmla="*/ 4517073 w 5685473"/>
                <a:gd name="connsiteY61" fmla="*/ 3098800 h 5169545"/>
                <a:gd name="connsiteX62" fmla="*/ 4644073 w 5685473"/>
                <a:gd name="connsiteY62" fmla="*/ 3124200 h 5169545"/>
                <a:gd name="connsiteX63" fmla="*/ 4682173 w 5685473"/>
                <a:gd name="connsiteY63" fmla="*/ 3136900 h 5169545"/>
                <a:gd name="connsiteX64" fmla="*/ 4783773 w 5685473"/>
                <a:gd name="connsiteY64" fmla="*/ 3162300 h 5169545"/>
                <a:gd name="connsiteX65" fmla="*/ 4910773 w 5685473"/>
                <a:gd name="connsiteY65" fmla="*/ 3213100 h 5169545"/>
                <a:gd name="connsiteX66" fmla="*/ 4999673 w 5685473"/>
                <a:gd name="connsiteY66" fmla="*/ 3263900 h 5169545"/>
                <a:gd name="connsiteX67" fmla="*/ 5063173 w 5685473"/>
                <a:gd name="connsiteY67" fmla="*/ 3302000 h 5169545"/>
                <a:gd name="connsiteX68" fmla="*/ 5152073 w 5685473"/>
                <a:gd name="connsiteY68" fmla="*/ 3327400 h 5169545"/>
                <a:gd name="connsiteX69" fmla="*/ 5190173 w 5685473"/>
                <a:gd name="connsiteY69" fmla="*/ 3352800 h 5169545"/>
                <a:gd name="connsiteX70" fmla="*/ 5279073 w 5685473"/>
                <a:gd name="connsiteY70" fmla="*/ 3403600 h 5169545"/>
                <a:gd name="connsiteX71" fmla="*/ 5317173 w 5685473"/>
                <a:gd name="connsiteY71" fmla="*/ 3454400 h 5169545"/>
                <a:gd name="connsiteX72" fmla="*/ 5355273 w 5685473"/>
                <a:gd name="connsiteY72" fmla="*/ 3467100 h 5169545"/>
                <a:gd name="connsiteX73" fmla="*/ 5393373 w 5685473"/>
                <a:gd name="connsiteY73" fmla="*/ 3492500 h 5169545"/>
                <a:gd name="connsiteX74" fmla="*/ 5418773 w 5685473"/>
                <a:gd name="connsiteY74" fmla="*/ 3530600 h 5169545"/>
                <a:gd name="connsiteX75" fmla="*/ 5494973 w 5685473"/>
                <a:gd name="connsiteY75" fmla="*/ 3568700 h 5169545"/>
                <a:gd name="connsiteX76" fmla="*/ 5533073 w 5685473"/>
                <a:gd name="connsiteY76" fmla="*/ 3594100 h 5169545"/>
                <a:gd name="connsiteX77" fmla="*/ 5571173 w 5685473"/>
                <a:gd name="connsiteY77" fmla="*/ 3632200 h 5169545"/>
                <a:gd name="connsiteX78" fmla="*/ 5621973 w 5685473"/>
                <a:gd name="connsiteY78" fmla="*/ 3721100 h 5169545"/>
                <a:gd name="connsiteX79" fmla="*/ 5685473 w 5685473"/>
                <a:gd name="connsiteY79" fmla="*/ 3797300 h 5169545"/>
                <a:gd name="connsiteX80" fmla="*/ 5634673 w 5685473"/>
                <a:gd name="connsiteY80" fmla="*/ 3911600 h 5169545"/>
                <a:gd name="connsiteX81" fmla="*/ 5545773 w 5685473"/>
                <a:gd name="connsiteY81" fmla="*/ 3962400 h 5169545"/>
                <a:gd name="connsiteX82" fmla="*/ 5494973 w 5685473"/>
                <a:gd name="connsiteY82" fmla="*/ 4000500 h 5169545"/>
                <a:gd name="connsiteX83" fmla="*/ 5456873 w 5685473"/>
                <a:gd name="connsiteY83" fmla="*/ 4038600 h 5169545"/>
                <a:gd name="connsiteX84" fmla="*/ 5380673 w 5685473"/>
                <a:gd name="connsiteY84" fmla="*/ 4089400 h 5169545"/>
                <a:gd name="connsiteX85" fmla="*/ 5342573 w 5685473"/>
                <a:gd name="connsiteY85" fmla="*/ 4114800 h 5169545"/>
                <a:gd name="connsiteX86" fmla="*/ 5304473 w 5685473"/>
                <a:gd name="connsiteY86" fmla="*/ 4140200 h 5169545"/>
                <a:gd name="connsiteX87" fmla="*/ 5164773 w 5685473"/>
                <a:gd name="connsiteY87" fmla="*/ 4178300 h 5169545"/>
                <a:gd name="connsiteX88" fmla="*/ 5113973 w 5685473"/>
                <a:gd name="connsiteY88" fmla="*/ 4191000 h 5169545"/>
                <a:gd name="connsiteX89" fmla="*/ 5063173 w 5685473"/>
                <a:gd name="connsiteY89" fmla="*/ 4203700 h 5169545"/>
                <a:gd name="connsiteX90" fmla="*/ 4986973 w 5685473"/>
                <a:gd name="connsiteY90" fmla="*/ 4254500 h 5169545"/>
                <a:gd name="connsiteX91" fmla="*/ 4910773 w 5685473"/>
                <a:gd name="connsiteY91" fmla="*/ 4292600 h 5169545"/>
                <a:gd name="connsiteX92" fmla="*/ 4834573 w 5685473"/>
                <a:gd name="connsiteY92" fmla="*/ 4330700 h 5169545"/>
                <a:gd name="connsiteX93" fmla="*/ 4771073 w 5685473"/>
                <a:gd name="connsiteY93" fmla="*/ 4406900 h 5169545"/>
                <a:gd name="connsiteX94" fmla="*/ 4707573 w 5685473"/>
                <a:gd name="connsiteY94" fmla="*/ 4483100 h 5169545"/>
                <a:gd name="connsiteX95" fmla="*/ 4669473 w 5685473"/>
                <a:gd name="connsiteY95" fmla="*/ 4559300 h 5169545"/>
                <a:gd name="connsiteX96" fmla="*/ 4580573 w 5685473"/>
                <a:gd name="connsiteY96" fmla="*/ 4622800 h 5169545"/>
                <a:gd name="connsiteX97" fmla="*/ 4478973 w 5685473"/>
                <a:gd name="connsiteY97" fmla="*/ 4699000 h 5169545"/>
                <a:gd name="connsiteX98" fmla="*/ 4402773 w 5685473"/>
                <a:gd name="connsiteY98" fmla="*/ 4749800 h 5169545"/>
                <a:gd name="connsiteX99" fmla="*/ 4364673 w 5685473"/>
                <a:gd name="connsiteY99" fmla="*/ 4762500 h 5169545"/>
                <a:gd name="connsiteX100" fmla="*/ 4288473 w 5685473"/>
                <a:gd name="connsiteY100" fmla="*/ 4800600 h 5169545"/>
                <a:gd name="connsiteX101" fmla="*/ 4250373 w 5685473"/>
                <a:gd name="connsiteY101" fmla="*/ 4838700 h 5169545"/>
                <a:gd name="connsiteX102" fmla="*/ 4123373 w 5685473"/>
                <a:gd name="connsiteY102" fmla="*/ 4864100 h 5169545"/>
                <a:gd name="connsiteX103" fmla="*/ 3856673 w 5685473"/>
                <a:gd name="connsiteY103" fmla="*/ 4889500 h 5169545"/>
                <a:gd name="connsiteX104" fmla="*/ 3704273 w 5685473"/>
                <a:gd name="connsiteY104" fmla="*/ 4914900 h 5169545"/>
                <a:gd name="connsiteX105" fmla="*/ 3640773 w 5685473"/>
                <a:gd name="connsiteY105" fmla="*/ 4927600 h 5169545"/>
                <a:gd name="connsiteX106" fmla="*/ 3564573 w 5685473"/>
                <a:gd name="connsiteY106" fmla="*/ 4953000 h 5169545"/>
                <a:gd name="connsiteX107" fmla="*/ 3475673 w 5685473"/>
                <a:gd name="connsiteY107" fmla="*/ 4978400 h 5169545"/>
                <a:gd name="connsiteX108" fmla="*/ 3386773 w 5685473"/>
                <a:gd name="connsiteY108" fmla="*/ 5003800 h 5169545"/>
                <a:gd name="connsiteX109" fmla="*/ 3335973 w 5685473"/>
                <a:gd name="connsiteY109" fmla="*/ 5029200 h 5169545"/>
                <a:gd name="connsiteX110" fmla="*/ 3247073 w 5685473"/>
                <a:gd name="connsiteY110" fmla="*/ 5054600 h 5169545"/>
                <a:gd name="connsiteX111" fmla="*/ 3132773 w 5685473"/>
                <a:gd name="connsiteY111" fmla="*/ 5080000 h 5169545"/>
                <a:gd name="connsiteX112" fmla="*/ 3005773 w 5685473"/>
                <a:gd name="connsiteY112" fmla="*/ 5130800 h 5169545"/>
                <a:gd name="connsiteX113" fmla="*/ 2967673 w 5685473"/>
                <a:gd name="connsiteY113" fmla="*/ 5143500 h 5169545"/>
                <a:gd name="connsiteX114" fmla="*/ 2891473 w 5685473"/>
                <a:gd name="connsiteY114" fmla="*/ 5168900 h 5169545"/>
                <a:gd name="connsiteX0" fmla="*/ 2833597 w 5691097"/>
                <a:gd name="connsiteY0" fmla="*/ 0 h 5169545"/>
                <a:gd name="connsiteX1" fmla="*/ 839697 w 5691097"/>
                <a:gd name="connsiteY1" fmla="*/ 660400 h 5169545"/>
                <a:gd name="connsiteX2" fmla="*/ 738097 w 5691097"/>
                <a:gd name="connsiteY2" fmla="*/ 711200 h 5169545"/>
                <a:gd name="connsiteX3" fmla="*/ 674597 w 5691097"/>
                <a:gd name="connsiteY3" fmla="*/ 723900 h 5169545"/>
                <a:gd name="connsiteX4" fmla="*/ 623797 w 5691097"/>
                <a:gd name="connsiteY4" fmla="*/ 749300 h 5169545"/>
                <a:gd name="connsiteX5" fmla="*/ 572997 w 5691097"/>
                <a:gd name="connsiteY5" fmla="*/ 762000 h 5169545"/>
                <a:gd name="connsiteX6" fmla="*/ 534897 w 5691097"/>
                <a:gd name="connsiteY6" fmla="*/ 787400 h 5169545"/>
                <a:gd name="connsiteX7" fmla="*/ 471397 w 5691097"/>
                <a:gd name="connsiteY7" fmla="*/ 800100 h 5169545"/>
                <a:gd name="connsiteX8" fmla="*/ 433297 w 5691097"/>
                <a:gd name="connsiteY8" fmla="*/ 812800 h 5169545"/>
                <a:gd name="connsiteX9" fmla="*/ 420597 w 5691097"/>
                <a:gd name="connsiteY9" fmla="*/ 850900 h 5169545"/>
                <a:gd name="connsiteX10" fmla="*/ 26897 w 5691097"/>
                <a:gd name="connsiteY10" fmla="*/ 1320800 h 5169545"/>
                <a:gd name="connsiteX11" fmla="*/ 39597 w 5691097"/>
                <a:gd name="connsiteY11" fmla="*/ 1524000 h 5169545"/>
                <a:gd name="connsiteX12" fmla="*/ 77697 w 5691097"/>
                <a:gd name="connsiteY12" fmla="*/ 1562100 h 5169545"/>
                <a:gd name="connsiteX13" fmla="*/ 103097 w 5691097"/>
                <a:gd name="connsiteY13" fmla="*/ 1600200 h 5169545"/>
                <a:gd name="connsiteX14" fmla="*/ 141197 w 5691097"/>
                <a:gd name="connsiteY14" fmla="*/ 1625600 h 5169545"/>
                <a:gd name="connsiteX15" fmla="*/ 255497 w 5691097"/>
                <a:gd name="connsiteY15" fmla="*/ 1689100 h 5169545"/>
                <a:gd name="connsiteX16" fmla="*/ 293597 w 5691097"/>
                <a:gd name="connsiteY16" fmla="*/ 1701800 h 5169545"/>
                <a:gd name="connsiteX17" fmla="*/ 369797 w 5691097"/>
                <a:gd name="connsiteY17" fmla="*/ 1778000 h 5169545"/>
                <a:gd name="connsiteX18" fmla="*/ 471397 w 5691097"/>
                <a:gd name="connsiteY18" fmla="*/ 1816100 h 5169545"/>
                <a:gd name="connsiteX19" fmla="*/ 509497 w 5691097"/>
                <a:gd name="connsiteY19" fmla="*/ 1828800 h 5169545"/>
                <a:gd name="connsiteX20" fmla="*/ 611097 w 5691097"/>
                <a:gd name="connsiteY20" fmla="*/ 1892300 h 5169545"/>
                <a:gd name="connsiteX21" fmla="*/ 725397 w 5691097"/>
                <a:gd name="connsiteY21" fmla="*/ 1917700 h 5169545"/>
                <a:gd name="connsiteX22" fmla="*/ 788897 w 5691097"/>
                <a:gd name="connsiteY22" fmla="*/ 1955800 h 5169545"/>
                <a:gd name="connsiteX23" fmla="*/ 839697 w 5691097"/>
                <a:gd name="connsiteY23" fmla="*/ 1993900 h 5169545"/>
                <a:gd name="connsiteX24" fmla="*/ 928597 w 5691097"/>
                <a:gd name="connsiteY24" fmla="*/ 2032000 h 5169545"/>
                <a:gd name="connsiteX25" fmla="*/ 966697 w 5691097"/>
                <a:gd name="connsiteY25" fmla="*/ 2057400 h 5169545"/>
                <a:gd name="connsiteX26" fmla="*/ 1004797 w 5691097"/>
                <a:gd name="connsiteY26" fmla="*/ 2070100 h 5169545"/>
                <a:gd name="connsiteX27" fmla="*/ 1131797 w 5691097"/>
                <a:gd name="connsiteY27" fmla="*/ 2146300 h 5169545"/>
                <a:gd name="connsiteX28" fmla="*/ 1207997 w 5691097"/>
                <a:gd name="connsiteY28" fmla="*/ 2197100 h 5169545"/>
                <a:gd name="connsiteX29" fmla="*/ 1246097 w 5691097"/>
                <a:gd name="connsiteY29" fmla="*/ 2209800 h 5169545"/>
                <a:gd name="connsiteX30" fmla="*/ 1411197 w 5691097"/>
                <a:gd name="connsiteY30" fmla="*/ 2311400 h 5169545"/>
                <a:gd name="connsiteX31" fmla="*/ 1461997 w 5691097"/>
                <a:gd name="connsiteY31" fmla="*/ 2324100 h 5169545"/>
                <a:gd name="connsiteX32" fmla="*/ 1500097 w 5691097"/>
                <a:gd name="connsiteY32" fmla="*/ 2349500 h 5169545"/>
                <a:gd name="connsiteX33" fmla="*/ 1550897 w 5691097"/>
                <a:gd name="connsiteY33" fmla="*/ 2362200 h 5169545"/>
                <a:gd name="connsiteX34" fmla="*/ 1639797 w 5691097"/>
                <a:gd name="connsiteY34" fmla="*/ 2387600 h 5169545"/>
                <a:gd name="connsiteX35" fmla="*/ 1715997 w 5691097"/>
                <a:gd name="connsiteY35" fmla="*/ 2413000 h 5169545"/>
                <a:gd name="connsiteX36" fmla="*/ 1779497 w 5691097"/>
                <a:gd name="connsiteY36" fmla="*/ 2425700 h 5169545"/>
                <a:gd name="connsiteX37" fmla="*/ 1855697 w 5691097"/>
                <a:gd name="connsiteY37" fmla="*/ 2438400 h 5169545"/>
                <a:gd name="connsiteX38" fmla="*/ 1893797 w 5691097"/>
                <a:gd name="connsiteY38" fmla="*/ 2451100 h 5169545"/>
                <a:gd name="connsiteX39" fmla="*/ 1995397 w 5691097"/>
                <a:gd name="connsiteY39" fmla="*/ 2463800 h 5169545"/>
                <a:gd name="connsiteX40" fmla="*/ 2350997 w 5691097"/>
                <a:gd name="connsiteY40" fmla="*/ 2489200 h 5169545"/>
                <a:gd name="connsiteX41" fmla="*/ 2579597 w 5691097"/>
                <a:gd name="connsiteY41" fmla="*/ 2514600 h 5169545"/>
                <a:gd name="connsiteX42" fmla="*/ 2706597 w 5691097"/>
                <a:gd name="connsiteY42" fmla="*/ 2527300 h 5169545"/>
                <a:gd name="connsiteX43" fmla="*/ 2770097 w 5691097"/>
                <a:gd name="connsiteY43" fmla="*/ 2540000 h 5169545"/>
                <a:gd name="connsiteX44" fmla="*/ 2884397 w 5691097"/>
                <a:gd name="connsiteY44" fmla="*/ 2578100 h 5169545"/>
                <a:gd name="connsiteX45" fmla="*/ 2985997 w 5691097"/>
                <a:gd name="connsiteY45" fmla="*/ 2590800 h 5169545"/>
                <a:gd name="connsiteX46" fmla="*/ 3024097 w 5691097"/>
                <a:gd name="connsiteY46" fmla="*/ 2616200 h 5169545"/>
                <a:gd name="connsiteX47" fmla="*/ 3201897 w 5691097"/>
                <a:gd name="connsiteY47" fmla="*/ 2667000 h 5169545"/>
                <a:gd name="connsiteX48" fmla="*/ 3265397 w 5691097"/>
                <a:gd name="connsiteY48" fmla="*/ 2692400 h 5169545"/>
                <a:gd name="connsiteX49" fmla="*/ 3316197 w 5691097"/>
                <a:gd name="connsiteY49" fmla="*/ 2705100 h 5169545"/>
                <a:gd name="connsiteX50" fmla="*/ 3493997 w 5691097"/>
                <a:gd name="connsiteY50" fmla="*/ 2730500 h 5169545"/>
                <a:gd name="connsiteX51" fmla="*/ 3620997 w 5691097"/>
                <a:gd name="connsiteY51" fmla="*/ 2768600 h 5169545"/>
                <a:gd name="connsiteX52" fmla="*/ 3786097 w 5691097"/>
                <a:gd name="connsiteY52" fmla="*/ 2832100 h 5169545"/>
                <a:gd name="connsiteX53" fmla="*/ 3874997 w 5691097"/>
                <a:gd name="connsiteY53" fmla="*/ 2882900 h 5169545"/>
                <a:gd name="connsiteX54" fmla="*/ 3913097 w 5691097"/>
                <a:gd name="connsiteY54" fmla="*/ 2908300 h 5169545"/>
                <a:gd name="connsiteX55" fmla="*/ 4090897 w 5691097"/>
                <a:gd name="connsiteY55" fmla="*/ 2971800 h 5169545"/>
                <a:gd name="connsiteX56" fmla="*/ 4128997 w 5691097"/>
                <a:gd name="connsiteY56" fmla="*/ 2984500 h 5169545"/>
                <a:gd name="connsiteX57" fmla="*/ 4192497 w 5691097"/>
                <a:gd name="connsiteY57" fmla="*/ 3009900 h 5169545"/>
                <a:gd name="connsiteX58" fmla="*/ 4370297 w 5691097"/>
                <a:gd name="connsiteY58" fmla="*/ 3048000 h 5169545"/>
                <a:gd name="connsiteX59" fmla="*/ 4471897 w 5691097"/>
                <a:gd name="connsiteY59" fmla="*/ 3086100 h 5169545"/>
                <a:gd name="connsiteX60" fmla="*/ 4522697 w 5691097"/>
                <a:gd name="connsiteY60" fmla="*/ 3098800 h 5169545"/>
                <a:gd name="connsiteX61" fmla="*/ 4649697 w 5691097"/>
                <a:gd name="connsiteY61" fmla="*/ 3124200 h 5169545"/>
                <a:gd name="connsiteX62" fmla="*/ 4687797 w 5691097"/>
                <a:gd name="connsiteY62" fmla="*/ 3136900 h 5169545"/>
                <a:gd name="connsiteX63" fmla="*/ 4789397 w 5691097"/>
                <a:gd name="connsiteY63" fmla="*/ 3162300 h 5169545"/>
                <a:gd name="connsiteX64" fmla="*/ 4916397 w 5691097"/>
                <a:gd name="connsiteY64" fmla="*/ 3213100 h 5169545"/>
                <a:gd name="connsiteX65" fmla="*/ 5005297 w 5691097"/>
                <a:gd name="connsiteY65" fmla="*/ 3263900 h 5169545"/>
                <a:gd name="connsiteX66" fmla="*/ 5068797 w 5691097"/>
                <a:gd name="connsiteY66" fmla="*/ 3302000 h 5169545"/>
                <a:gd name="connsiteX67" fmla="*/ 5157697 w 5691097"/>
                <a:gd name="connsiteY67" fmla="*/ 3327400 h 5169545"/>
                <a:gd name="connsiteX68" fmla="*/ 5195797 w 5691097"/>
                <a:gd name="connsiteY68" fmla="*/ 3352800 h 5169545"/>
                <a:gd name="connsiteX69" fmla="*/ 5284697 w 5691097"/>
                <a:gd name="connsiteY69" fmla="*/ 3403600 h 5169545"/>
                <a:gd name="connsiteX70" fmla="*/ 5322797 w 5691097"/>
                <a:gd name="connsiteY70" fmla="*/ 3454400 h 5169545"/>
                <a:gd name="connsiteX71" fmla="*/ 5360897 w 5691097"/>
                <a:gd name="connsiteY71" fmla="*/ 3467100 h 5169545"/>
                <a:gd name="connsiteX72" fmla="*/ 5398997 w 5691097"/>
                <a:gd name="connsiteY72" fmla="*/ 3492500 h 5169545"/>
                <a:gd name="connsiteX73" fmla="*/ 5424397 w 5691097"/>
                <a:gd name="connsiteY73" fmla="*/ 3530600 h 5169545"/>
                <a:gd name="connsiteX74" fmla="*/ 5500597 w 5691097"/>
                <a:gd name="connsiteY74" fmla="*/ 3568700 h 5169545"/>
                <a:gd name="connsiteX75" fmla="*/ 5538697 w 5691097"/>
                <a:gd name="connsiteY75" fmla="*/ 3594100 h 5169545"/>
                <a:gd name="connsiteX76" fmla="*/ 5576797 w 5691097"/>
                <a:gd name="connsiteY76" fmla="*/ 3632200 h 5169545"/>
                <a:gd name="connsiteX77" fmla="*/ 5627597 w 5691097"/>
                <a:gd name="connsiteY77" fmla="*/ 3721100 h 5169545"/>
                <a:gd name="connsiteX78" fmla="*/ 5691097 w 5691097"/>
                <a:gd name="connsiteY78" fmla="*/ 3797300 h 5169545"/>
                <a:gd name="connsiteX79" fmla="*/ 5640297 w 5691097"/>
                <a:gd name="connsiteY79" fmla="*/ 3911600 h 5169545"/>
                <a:gd name="connsiteX80" fmla="*/ 5551397 w 5691097"/>
                <a:gd name="connsiteY80" fmla="*/ 3962400 h 5169545"/>
                <a:gd name="connsiteX81" fmla="*/ 5500597 w 5691097"/>
                <a:gd name="connsiteY81" fmla="*/ 4000500 h 5169545"/>
                <a:gd name="connsiteX82" fmla="*/ 5462497 w 5691097"/>
                <a:gd name="connsiteY82" fmla="*/ 4038600 h 5169545"/>
                <a:gd name="connsiteX83" fmla="*/ 5386297 w 5691097"/>
                <a:gd name="connsiteY83" fmla="*/ 4089400 h 5169545"/>
                <a:gd name="connsiteX84" fmla="*/ 5348197 w 5691097"/>
                <a:gd name="connsiteY84" fmla="*/ 4114800 h 5169545"/>
                <a:gd name="connsiteX85" fmla="*/ 5310097 w 5691097"/>
                <a:gd name="connsiteY85" fmla="*/ 4140200 h 5169545"/>
                <a:gd name="connsiteX86" fmla="*/ 5170397 w 5691097"/>
                <a:gd name="connsiteY86" fmla="*/ 4178300 h 5169545"/>
                <a:gd name="connsiteX87" fmla="*/ 5119597 w 5691097"/>
                <a:gd name="connsiteY87" fmla="*/ 4191000 h 5169545"/>
                <a:gd name="connsiteX88" fmla="*/ 5068797 w 5691097"/>
                <a:gd name="connsiteY88" fmla="*/ 4203700 h 5169545"/>
                <a:gd name="connsiteX89" fmla="*/ 4992597 w 5691097"/>
                <a:gd name="connsiteY89" fmla="*/ 4254500 h 5169545"/>
                <a:gd name="connsiteX90" fmla="*/ 4916397 w 5691097"/>
                <a:gd name="connsiteY90" fmla="*/ 4292600 h 5169545"/>
                <a:gd name="connsiteX91" fmla="*/ 4840197 w 5691097"/>
                <a:gd name="connsiteY91" fmla="*/ 4330700 h 5169545"/>
                <a:gd name="connsiteX92" fmla="*/ 4776697 w 5691097"/>
                <a:gd name="connsiteY92" fmla="*/ 4406900 h 5169545"/>
                <a:gd name="connsiteX93" fmla="*/ 4713197 w 5691097"/>
                <a:gd name="connsiteY93" fmla="*/ 4483100 h 5169545"/>
                <a:gd name="connsiteX94" fmla="*/ 4675097 w 5691097"/>
                <a:gd name="connsiteY94" fmla="*/ 4559300 h 5169545"/>
                <a:gd name="connsiteX95" fmla="*/ 4586197 w 5691097"/>
                <a:gd name="connsiteY95" fmla="*/ 4622800 h 5169545"/>
                <a:gd name="connsiteX96" fmla="*/ 4484597 w 5691097"/>
                <a:gd name="connsiteY96" fmla="*/ 4699000 h 5169545"/>
                <a:gd name="connsiteX97" fmla="*/ 4408397 w 5691097"/>
                <a:gd name="connsiteY97" fmla="*/ 4749800 h 5169545"/>
                <a:gd name="connsiteX98" fmla="*/ 4370297 w 5691097"/>
                <a:gd name="connsiteY98" fmla="*/ 4762500 h 5169545"/>
                <a:gd name="connsiteX99" fmla="*/ 4294097 w 5691097"/>
                <a:gd name="connsiteY99" fmla="*/ 4800600 h 5169545"/>
                <a:gd name="connsiteX100" fmla="*/ 4255997 w 5691097"/>
                <a:gd name="connsiteY100" fmla="*/ 4838700 h 5169545"/>
                <a:gd name="connsiteX101" fmla="*/ 4128997 w 5691097"/>
                <a:gd name="connsiteY101" fmla="*/ 4864100 h 5169545"/>
                <a:gd name="connsiteX102" fmla="*/ 3862297 w 5691097"/>
                <a:gd name="connsiteY102" fmla="*/ 4889500 h 5169545"/>
                <a:gd name="connsiteX103" fmla="*/ 3709897 w 5691097"/>
                <a:gd name="connsiteY103" fmla="*/ 4914900 h 5169545"/>
                <a:gd name="connsiteX104" fmla="*/ 3646397 w 5691097"/>
                <a:gd name="connsiteY104" fmla="*/ 4927600 h 5169545"/>
                <a:gd name="connsiteX105" fmla="*/ 3570197 w 5691097"/>
                <a:gd name="connsiteY105" fmla="*/ 4953000 h 5169545"/>
                <a:gd name="connsiteX106" fmla="*/ 3481297 w 5691097"/>
                <a:gd name="connsiteY106" fmla="*/ 4978400 h 5169545"/>
                <a:gd name="connsiteX107" fmla="*/ 3392397 w 5691097"/>
                <a:gd name="connsiteY107" fmla="*/ 5003800 h 5169545"/>
                <a:gd name="connsiteX108" fmla="*/ 3341597 w 5691097"/>
                <a:gd name="connsiteY108" fmla="*/ 5029200 h 5169545"/>
                <a:gd name="connsiteX109" fmla="*/ 3252697 w 5691097"/>
                <a:gd name="connsiteY109" fmla="*/ 5054600 h 5169545"/>
                <a:gd name="connsiteX110" fmla="*/ 3138397 w 5691097"/>
                <a:gd name="connsiteY110" fmla="*/ 5080000 h 5169545"/>
                <a:gd name="connsiteX111" fmla="*/ 3011397 w 5691097"/>
                <a:gd name="connsiteY111" fmla="*/ 5130800 h 5169545"/>
                <a:gd name="connsiteX112" fmla="*/ 2973297 w 5691097"/>
                <a:gd name="connsiteY112" fmla="*/ 5143500 h 5169545"/>
                <a:gd name="connsiteX113" fmla="*/ 2897097 w 5691097"/>
                <a:gd name="connsiteY113" fmla="*/ 5168900 h 5169545"/>
                <a:gd name="connsiteX0" fmla="*/ 2834536 w 5692036"/>
                <a:gd name="connsiteY0" fmla="*/ 0 h 5169545"/>
                <a:gd name="connsiteX1" fmla="*/ 840636 w 5692036"/>
                <a:gd name="connsiteY1" fmla="*/ 660400 h 5169545"/>
                <a:gd name="connsiteX2" fmla="*/ 739036 w 5692036"/>
                <a:gd name="connsiteY2" fmla="*/ 711200 h 5169545"/>
                <a:gd name="connsiteX3" fmla="*/ 675536 w 5692036"/>
                <a:gd name="connsiteY3" fmla="*/ 723900 h 5169545"/>
                <a:gd name="connsiteX4" fmla="*/ 624736 w 5692036"/>
                <a:gd name="connsiteY4" fmla="*/ 749300 h 5169545"/>
                <a:gd name="connsiteX5" fmla="*/ 573936 w 5692036"/>
                <a:gd name="connsiteY5" fmla="*/ 762000 h 5169545"/>
                <a:gd name="connsiteX6" fmla="*/ 535836 w 5692036"/>
                <a:gd name="connsiteY6" fmla="*/ 787400 h 5169545"/>
                <a:gd name="connsiteX7" fmla="*/ 472336 w 5692036"/>
                <a:gd name="connsiteY7" fmla="*/ 800100 h 5169545"/>
                <a:gd name="connsiteX8" fmla="*/ 434236 w 5692036"/>
                <a:gd name="connsiteY8" fmla="*/ 812800 h 5169545"/>
                <a:gd name="connsiteX9" fmla="*/ 27836 w 5692036"/>
                <a:gd name="connsiteY9" fmla="*/ 1320800 h 5169545"/>
                <a:gd name="connsiteX10" fmla="*/ 40536 w 5692036"/>
                <a:gd name="connsiteY10" fmla="*/ 1524000 h 5169545"/>
                <a:gd name="connsiteX11" fmla="*/ 78636 w 5692036"/>
                <a:gd name="connsiteY11" fmla="*/ 1562100 h 5169545"/>
                <a:gd name="connsiteX12" fmla="*/ 104036 w 5692036"/>
                <a:gd name="connsiteY12" fmla="*/ 1600200 h 5169545"/>
                <a:gd name="connsiteX13" fmla="*/ 142136 w 5692036"/>
                <a:gd name="connsiteY13" fmla="*/ 1625600 h 5169545"/>
                <a:gd name="connsiteX14" fmla="*/ 256436 w 5692036"/>
                <a:gd name="connsiteY14" fmla="*/ 1689100 h 5169545"/>
                <a:gd name="connsiteX15" fmla="*/ 294536 w 5692036"/>
                <a:gd name="connsiteY15" fmla="*/ 1701800 h 5169545"/>
                <a:gd name="connsiteX16" fmla="*/ 370736 w 5692036"/>
                <a:gd name="connsiteY16" fmla="*/ 1778000 h 5169545"/>
                <a:gd name="connsiteX17" fmla="*/ 472336 w 5692036"/>
                <a:gd name="connsiteY17" fmla="*/ 1816100 h 5169545"/>
                <a:gd name="connsiteX18" fmla="*/ 510436 w 5692036"/>
                <a:gd name="connsiteY18" fmla="*/ 1828800 h 5169545"/>
                <a:gd name="connsiteX19" fmla="*/ 612036 w 5692036"/>
                <a:gd name="connsiteY19" fmla="*/ 1892300 h 5169545"/>
                <a:gd name="connsiteX20" fmla="*/ 726336 w 5692036"/>
                <a:gd name="connsiteY20" fmla="*/ 1917700 h 5169545"/>
                <a:gd name="connsiteX21" fmla="*/ 789836 w 5692036"/>
                <a:gd name="connsiteY21" fmla="*/ 1955800 h 5169545"/>
                <a:gd name="connsiteX22" fmla="*/ 840636 w 5692036"/>
                <a:gd name="connsiteY22" fmla="*/ 1993900 h 5169545"/>
                <a:gd name="connsiteX23" fmla="*/ 929536 w 5692036"/>
                <a:gd name="connsiteY23" fmla="*/ 2032000 h 5169545"/>
                <a:gd name="connsiteX24" fmla="*/ 967636 w 5692036"/>
                <a:gd name="connsiteY24" fmla="*/ 2057400 h 5169545"/>
                <a:gd name="connsiteX25" fmla="*/ 1005736 w 5692036"/>
                <a:gd name="connsiteY25" fmla="*/ 2070100 h 5169545"/>
                <a:gd name="connsiteX26" fmla="*/ 1132736 w 5692036"/>
                <a:gd name="connsiteY26" fmla="*/ 2146300 h 5169545"/>
                <a:gd name="connsiteX27" fmla="*/ 1208936 w 5692036"/>
                <a:gd name="connsiteY27" fmla="*/ 2197100 h 5169545"/>
                <a:gd name="connsiteX28" fmla="*/ 1247036 w 5692036"/>
                <a:gd name="connsiteY28" fmla="*/ 2209800 h 5169545"/>
                <a:gd name="connsiteX29" fmla="*/ 1412136 w 5692036"/>
                <a:gd name="connsiteY29" fmla="*/ 2311400 h 5169545"/>
                <a:gd name="connsiteX30" fmla="*/ 1462936 w 5692036"/>
                <a:gd name="connsiteY30" fmla="*/ 2324100 h 5169545"/>
                <a:gd name="connsiteX31" fmla="*/ 1501036 w 5692036"/>
                <a:gd name="connsiteY31" fmla="*/ 2349500 h 5169545"/>
                <a:gd name="connsiteX32" fmla="*/ 1551836 w 5692036"/>
                <a:gd name="connsiteY32" fmla="*/ 2362200 h 5169545"/>
                <a:gd name="connsiteX33" fmla="*/ 1640736 w 5692036"/>
                <a:gd name="connsiteY33" fmla="*/ 2387600 h 5169545"/>
                <a:gd name="connsiteX34" fmla="*/ 1716936 w 5692036"/>
                <a:gd name="connsiteY34" fmla="*/ 2413000 h 5169545"/>
                <a:gd name="connsiteX35" fmla="*/ 1780436 w 5692036"/>
                <a:gd name="connsiteY35" fmla="*/ 2425700 h 5169545"/>
                <a:gd name="connsiteX36" fmla="*/ 1856636 w 5692036"/>
                <a:gd name="connsiteY36" fmla="*/ 2438400 h 5169545"/>
                <a:gd name="connsiteX37" fmla="*/ 1894736 w 5692036"/>
                <a:gd name="connsiteY37" fmla="*/ 2451100 h 5169545"/>
                <a:gd name="connsiteX38" fmla="*/ 1996336 w 5692036"/>
                <a:gd name="connsiteY38" fmla="*/ 2463800 h 5169545"/>
                <a:gd name="connsiteX39" fmla="*/ 2351936 w 5692036"/>
                <a:gd name="connsiteY39" fmla="*/ 2489200 h 5169545"/>
                <a:gd name="connsiteX40" fmla="*/ 2580536 w 5692036"/>
                <a:gd name="connsiteY40" fmla="*/ 2514600 h 5169545"/>
                <a:gd name="connsiteX41" fmla="*/ 2707536 w 5692036"/>
                <a:gd name="connsiteY41" fmla="*/ 2527300 h 5169545"/>
                <a:gd name="connsiteX42" fmla="*/ 2771036 w 5692036"/>
                <a:gd name="connsiteY42" fmla="*/ 2540000 h 5169545"/>
                <a:gd name="connsiteX43" fmla="*/ 2885336 w 5692036"/>
                <a:gd name="connsiteY43" fmla="*/ 2578100 h 5169545"/>
                <a:gd name="connsiteX44" fmla="*/ 2986936 w 5692036"/>
                <a:gd name="connsiteY44" fmla="*/ 2590800 h 5169545"/>
                <a:gd name="connsiteX45" fmla="*/ 3025036 w 5692036"/>
                <a:gd name="connsiteY45" fmla="*/ 2616200 h 5169545"/>
                <a:gd name="connsiteX46" fmla="*/ 3202836 w 5692036"/>
                <a:gd name="connsiteY46" fmla="*/ 2667000 h 5169545"/>
                <a:gd name="connsiteX47" fmla="*/ 3266336 w 5692036"/>
                <a:gd name="connsiteY47" fmla="*/ 2692400 h 5169545"/>
                <a:gd name="connsiteX48" fmla="*/ 3317136 w 5692036"/>
                <a:gd name="connsiteY48" fmla="*/ 2705100 h 5169545"/>
                <a:gd name="connsiteX49" fmla="*/ 3494936 w 5692036"/>
                <a:gd name="connsiteY49" fmla="*/ 2730500 h 5169545"/>
                <a:gd name="connsiteX50" fmla="*/ 3621936 w 5692036"/>
                <a:gd name="connsiteY50" fmla="*/ 2768600 h 5169545"/>
                <a:gd name="connsiteX51" fmla="*/ 3787036 w 5692036"/>
                <a:gd name="connsiteY51" fmla="*/ 2832100 h 5169545"/>
                <a:gd name="connsiteX52" fmla="*/ 3875936 w 5692036"/>
                <a:gd name="connsiteY52" fmla="*/ 2882900 h 5169545"/>
                <a:gd name="connsiteX53" fmla="*/ 3914036 w 5692036"/>
                <a:gd name="connsiteY53" fmla="*/ 2908300 h 5169545"/>
                <a:gd name="connsiteX54" fmla="*/ 4091836 w 5692036"/>
                <a:gd name="connsiteY54" fmla="*/ 2971800 h 5169545"/>
                <a:gd name="connsiteX55" fmla="*/ 4129936 w 5692036"/>
                <a:gd name="connsiteY55" fmla="*/ 2984500 h 5169545"/>
                <a:gd name="connsiteX56" fmla="*/ 4193436 w 5692036"/>
                <a:gd name="connsiteY56" fmla="*/ 3009900 h 5169545"/>
                <a:gd name="connsiteX57" fmla="*/ 4371236 w 5692036"/>
                <a:gd name="connsiteY57" fmla="*/ 3048000 h 5169545"/>
                <a:gd name="connsiteX58" fmla="*/ 4472836 w 5692036"/>
                <a:gd name="connsiteY58" fmla="*/ 3086100 h 5169545"/>
                <a:gd name="connsiteX59" fmla="*/ 4523636 w 5692036"/>
                <a:gd name="connsiteY59" fmla="*/ 3098800 h 5169545"/>
                <a:gd name="connsiteX60" fmla="*/ 4650636 w 5692036"/>
                <a:gd name="connsiteY60" fmla="*/ 3124200 h 5169545"/>
                <a:gd name="connsiteX61" fmla="*/ 4688736 w 5692036"/>
                <a:gd name="connsiteY61" fmla="*/ 3136900 h 5169545"/>
                <a:gd name="connsiteX62" fmla="*/ 4790336 w 5692036"/>
                <a:gd name="connsiteY62" fmla="*/ 3162300 h 5169545"/>
                <a:gd name="connsiteX63" fmla="*/ 4917336 w 5692036"/>
                <a:gd name="connsiteY63" fmla="*/ 3213100 h 5169545"/>
                <a:gd name="connsiteX64" fmla="*/ 5006236 w 5692036"/>
                <a:gd name="connsiteY64" fmla="*/ 3263900 h 5169545"/>
                <a:gd name="connsiteX65" fmla="*/ 5069736 w 5692036"/>
                <a:gd name="connsiteY65" fmla="*/ 3302000 h 5169545"/>
                <a:gd name="connsiteX66" fmla="*/ 5158636 w 5692036"/>
                <a:gd name="connsiteY66" fmla="*/ 3327400 h 5169545"/>
                <a:gd name="connsiteX67" fmla="*/ 5196736 w 5692036"/>
                <a:gd name="connsiteY67" fmla="*/ 3352800 h 5169545"/>
                <a:gd name="connsiteX68" fmla="*/ 5285636 w 5692036"/>
                <a:gd name="connsiteY68" fmla="*/ 3403600 h 5169545"/>
                <a:gd name="connsiteX69" fmla="*/ 5323736 w 5692036"/>
                <a:gd name="connsiteY69" fmla="*/ 3454400 h 5169545"/>
                <a:gd name="connsiteX70" fmla="*/ 5361836 w 5692036"/>
                <a:gd name="connsiteY70" fmla="*/ 3467100 h 5169545"/>
                <a:gd name="connsiteX71" fmla="*/ 5399936 w 5692036"/>
                <a:gd name="connsiteY71" fmla="*/ 3492500 h 5169545"/>
                <a:gd name="connsiteX72" fmla="*/ 5425336 w 5692036"/>
                <a:gd name="connsiteY72" fmla="*/ 3530600 h 5169545"/>
                <a:gd name="connsiteX73" fmla="*/ 5501536 w 5692036"/>
                <a:gd name="connsiteY73" fmla="*/ 3568700 h 5169545"/>
                <a:gd name="connsiteX74" fmla="*/ 5539636 w 5692036"/>
                <a:gd name="connsiteY74" fmla="*/ 3594100 h 5169545"/>
                <a:gd name="connsiteX75" fmla="*/ 5577736 w 5692036"/>
                <a:gd name="connsiteY75" fmla="*/ 3632200 h 5169545"/>
                <a:gd name="connsiteX76" fmla="*/ 5628536 w 5692036"/>
                <a:gd name="connsiteY76" fmla="*/ 3721100 h 5169545"/>
                <a:gd name="connsiteX77" fmla="*/ 5692036 w 5692036"/>
                <a:gd name="connsiteY77" fmla="*/ 3797300 h 5169545"/>
                <a:gd name="connsiteX78" fmla="*/ 5641236 w 5692036"/>
                <a:gd name="connsiteY78" fmla="*/ 3911600 h 5169545"/>
                <a:gd name="connsiteX79" fmla="*/ 5552336 w 5692036"/>
                <a:gd name="connsiteY79" fmla="*/ 3962400 h 5169545"/>
                <a:gd name="connsiteX80" fmla="*/ 5501536 w 5692036"/>
                <a:gd name="connsiteY80" fmla="*/ 4000500 h 5169545"/>
                <a:gd name="connsiteX81" fmla="*/ 5463436 w 5692036"/>
                <a:gd name="connsiteY81" fmla="*/ 4038600 h 5169545"/>
                <a:gd name="connsiteX82" fmla="*/ 5387236 w 5692036"/>
                <a:gd name="connsiteY82" fmla="*/ 4089400 h 5169545"/>
                <a:gd name="connsiteX83" fmla="*/ 5349136 w 5692036"/>
                <a:gd name="connsiteY83" fmla="*/ 4114800 h 5169545"/>
                <a:gd name="connsiteX84" fmla="*/ 5311036 w 5692036"/>
                <a:gd name="connsiteY84" fmla="*/ 4140200 h 5169545"/>
                <a:gd name="connsiteX85" fmla="*/ 5171336 w 5692036"/>
                <a:gd name="connsiteY85" fmla="*/ 4178300 h 5169545"/>
                <a:gd name="connsiteX86" fmla="*/ 5120536 w 5692036"/>
                <a:gd name="connsiteY86" fmla="*/ 4191000 h 5169545"/>
                <a:gd name="connsiteX87" fmla="*/ 5069736 w 5692036"/>
                <a:gd name="connsiteY87" fmla="*/ 4203700 h 5169545"/>
                <a:gd name="connsiteX88" fmla="*/ 4993536 w 5692036"/>
                <a:gd name="connsiteY88" fmla="*/ 4254500 h 5169545"/>
                <a:gd name="connsiteX89" fmla="*/ 4917336 w 5692036"/>
                <a:gd name="connsiteY89" fmla="*/ 4292600 h 5169545"/>
                <a:gd name="connsiteX90" fmla="*/ 4841136 w 5692036"/>
                <a:gd name="connsiteY90" fmla="*/ 4330700 h 5169545"/>
                <a:gd name="connsiteX91" fmla="*/ 4777636 w 5692036"/>
                <a:gd name="connsiteY91" fmla="*/ 4406900 h 5169545"/>
                <a:gd name="connsiteX92" fmla="*/ 4714136 w 5692036"/>
                <a:gd name="connsiteY92" fmla="*/ 4483100 h 5169545"/>
                <a:gd name="connsiteX93" fmla="*/ 4676036 w 5692036"/>
                <a:gd name="connsiteY93" fmla="*/ 4559300 h 5169545"/>
                <a:gd name="connsiteX94" fmla="*/ 4587136 w 5692036"/>
                <a:gd name="connsiteY94" fmla="*/ 4622800 h 5169545"/>
                <a:gd name="connsiteX95" fmla="*/ 4485536 w 5692036"/>
                <a:gd name="connsiteY95" fmla="*/ 4699000 h 5169545"/>
                <a:gd name="connsiteX96" fmla="*/ 4409336 w 5692036"/>
                <a:gd name="connsiteY96" fmla="*/ 4749800 h 5169545"/>
                <a:gd name="connsiteX97" fmla="*/ 4371236 w 5692036"/>
                <a:gd name="connsiteY97" fmla="*/ 4762500 h 5169545"/>
                <a:gd name="connsiteX98" fmla="*/ 4295036 w 5692036"/>
                <a:gd name="connsiteY98" fmla="*/ 4800600 h 5169545"/>
                <a:gd name="connsiteX99" fmla="*/ 4256936 w 5692036"/>
                <a:gd name="connsiteY99" fmla="*/ 4838700 h 5169545"/>
                <a:gd name="connsiteX100" fmla="*/ 4129936 w 5692036"/>
                <a:gd name="connsiteY100" fmla="*/ 4864100 h 5169545"/>
                <a:gd name="connsiteX101" fmla="*/ 3863236 w 5692036"/>
                <a:gd name="connsiteY101" fmla="*/ 4889500 h 5169545"/>
                <a:gd name="connsiteX102" fmla="*/ 3710836 w 5692036"/>
                <a:gd name="connsiteY102" fmla="*/ 4914900 h 5169545"/>
                <a:gd name="connsiteX103" fmla="*/ 3647336 w 5692036"/>
                <a:gd name="connsiteY103" fmla="*/ 4927600 h 5169545"/>
                <a:gd name="connsiteX104" fmla="*/ 3571136 w 5692036"/>
                <a:gd name="connsiteY104" fmla="*/ 4953000 h 5169545"/>
                <a:gd name="connsiteX105" fmla="*/ 3482236 w 5692036"/>
                <a:gd name="connsiteY105" fmla="*/ 4978400 h 5169545"/>
                <a:gd name="connsiteX106" fmla="*/ 3393336 w 5692036"/>
                <a:gd name="connsiteY106" fmla="*/ 5003800 h 5169545"/>
                <a:gd name="connsiteX107" fmla="*/ 3342536 w 5692036"/>
                <a:gd name="connsiteY107" fmla="*/ 5029200 h 5169545"/>
                <a:gd name="connsiteX108" fmla="*/ 3253636 w 5692036"/>
                <a:gd name="connsiteY108" fmla="*/ 5054600 h 5169545"/>
                <a:gd name="connsiteX109" fmla="*/ 3139336 w 5692036"/>
                <a:gd name="connsiteY109" fmla="*/ 5080000 h 5169545"/>
                <a:gd name="connsiteX110" fmla="*/ 3012336 w 5692036"/>
                <a:gd name="connsiteY110" fmla="*/ 5130800 h 5169545"/>
                <a:gd name="connsiteX111" fmla="*/ 2974236 w 5692036"/>
                <a:gd name="connsiteY111" fmla="*/ 5143500 h 5169545"/>
                <a:gd name="connsiteX112" fmla="*/ 2898036 w 5692036"/>
                <a:gd name="connsiteY112" fmla="*/ 5168900 h 5169545"/>
                <a:gd name="connsiteX0" fmla="*/ 2834536 w 5692036"/>
                <a:gd name="connsiteY0" fmla="*/ 0 h 5169545"/>
                <a:gd name="connsiteX1" fmla="*/ 840636 w 5692036"/>
                <a:gd name="connsiteY1" fmla="*/ 660400 h 5169545"/>
                <a:gd name="connsiteX2" fmla="*/ 739036 w 5692036"/>
                <a:gd name="connsiteY2" fmla="*/ 711200 h 5169545"/>
                <a:gd name="connsiteX3" fmla="*/ 675536 w 5692036"/>
                <a:gd name="connsiteY3" fmla="*/ 723900 h 5169545"/>
                <a:gd name="connsiteX4" fmla="*/ 624736 w 5692036"/>
                <a:gd name="connsiteY4" fmla="*/ 749300 h 5169545"/>
                <a:gd name="connsiteX5" fmla="*/ 573936 w 5692036"/>
                <a:gd name="connsiteY5" fmla="*/ 762000 h 5169545"/>
                <a:gd name="connsiteX6" fmla="*/ 535836 w 5692036"/>
                <a:gd name="connsiteY6" fmla="*/ 787400 h 5169545"/>
                <a:gd name="connsiteX7" fmla="*/ 434236 w 5692036"/>
                <a:gd name="connsiteY7" fmla="*/ 812800 h 5169545"/>
                <a:gd name="connsiteX8" fmla="*/ 27836 w 5692036"/>
                <a:gd name="connsiteY8" fmla="*/ 1320800 h 5169545"/>
                <a:gd name="connsiteX9" fmla="*/ 40536 w 5692036"/>
                <a:gd name="connsiteY9" fmla="*/ 1524000 h 5169545"/>
                <a:gd name="connsiteX10" fmla="*/ 78636 w 5692036"/>
                <a:gd name="connsiteY10" fmla="*/ 1562100 h 5169545"/>
                <a:gd name="connsiteX11" fmla="*/ 104036 w 5692036"/>
                <a:gd name="connsiteY11" fmla="*/ 1600200 h 5169545"/>
                <a:gd name="connsiteX12" fmla="*/ 142136 w 5692036"/>
                <a:gd name="connsiteY12" fmla="*/ 1625600 h 5169545"/>
                <a:gd name="connsiteX13" fmla="*/ 256436 w 5692036"/>
                <a:gd name="connsiteY13" fmla="*/ 1689100 h 5169545"/>
                <a:gd name="connsiteX14" fmla="*/ 294536 w 5692036"/>
                <a:gd name="connsiteY14" fmla="*/ 1701800 h 5169545"/>
                <a:gd name="connsiteX15" fmla="*/ 370736 w 5692036"/>
                <a:gd name="connsiteY15" fmla="*/ 1778000 h 5169545"/>
                <a:gd name="connsiteX16" fmla="*/ 472336 w 5692036"/>
                <a:gd name="connsiteY16" fmla="*/ 1816100 h 5169545"/>
                <a:gd name="connsiteX17" fmla="*/ 510436 w 5692036"/>
                <a:gd name="connsiteY17" fmla="*/ 1828800 h 5169545"/>
                <a:gd name="connsiteX18" fmla="*/ 612036 w 5692036"/>
                <a:gd name="connsiteY18" fmla="*/ 1892300 h 5169545"/>
                <a:gd name="connsiteX19" fmla="*/ 726336 w 5692036"/>
                <a:gd name="connsiteY19" fmla="*/ 1917700 h 5169545"/>
                <a:gd name="connsiteX20" fmla="*/ 789836 w 5692036"/>
                <a:gd name="connsiteY20" fmla="*/ 1955800 h 5169545"/>
                <a:gd name="connsiteX21" fmla="*/ 840636 w 5692036"/>
                <a:gd name="connsiteY21" fmla="*/ 1993900 h 5169545"/>
                <a:gd name="connsiteX22" fmla="*/ 929536 w 5692036"/>
                <a:gd name="connsiteY22" fmla="*/ 2032000 h 5169545"/>
                <a:gd name="connsiteX23" fmla="*/ 967636 w 5692036"/>
                <a:gd name="connsiteY23" fmla="*/ 2057400 h 5169545"/>
                <a:gd name="connsiteX24" fmla="*/ 1005736 w 5692036"/>
                <a:gd name="connsiteY24" fmla="*/ 2070100 h 5169545"/>
                <a:gd name="connsiteX25" fmla="*/ 1132736 w 5692036"/>
                <a:gd name="connsiteY25" fmla="*/ 2146300 h 5169545"/>
                <a:gd name="connsiteX26" fmla="*/ 1208936 w 5692036"/>
                <a:gd name="connsiteY26" fmla="*/ 2197100 h 5169545"/>
                <a:gd name="connsiteX27" fmla="*/ 1247036 w 5692036"/>
                <a:gd name="connsiteY27" fmla="*/ 2209800 h 5169545"/>
                <a:gd name="connsiteX28" fmla="*/ 1412136 w 5692036"/>
                <a:gd name="connsiteY28" fmla="*/ 2311400 h 5169545"/>
                <a:gd name="connsiteX29" fmla="*/ 1462936 w 5692036"/>
                <a:gd name="connsiteY29" fmla="*/ 2324100 h 5169545"/>
                <a:gd name="connsiteX30" fmla="*/ 1501036 w 5692036"/>
                <a:gd name="connsiteY30" fmla="*/ 2349500 h 5169545"/>
                <a:gd name="connsiteX31" fmla="*/ 1551836 w 5692036"/>
                <a:gd name="connsiteY31" fmla="*/ 2362200 h 5169545"/>
                <a:gd name="connsiteX32" fmla="*/ 1640736 w 5692036"/>
                <a:gd name="connsiteY32" fmla="*/ 2387600 h 5169545"/>
                <a:gd name="connsiteX33" fmla="*/ 1716936 w 5692036"/>
                <a:gd name="connsiteY33" fmla="*/ 2413000 h 5169545"/>
                <a:gd name="connsiteX34" fmla="*/ 1780436 w 5692036"/>
                <a:gd name="connsiteY34" fmla="*/ 2425700 h 5169545"/>
                <a:gd name="connsiteX35" fmla="*/ 1856636 w 5692036"/>
                <a:gd name="connsiteY35" fmla="*/ 2438400 h 5169545"/>
                <a:gd name="connsiteX36" fmla="*/ 1894736 w 5692036"/>
                <a:gd name="connsiteY36" fmla="*/ 2451100 h 5169545"/>
                <a:gd name="connsiteX37" fmla="*/ 1996336 w 5692036"/>
                <a:gd name="connsiteY37" fmla="*/ 2463800 h 5169545"/>
                <a:gd name="connsiteX38" fmla="*/ 2351936 w 5692036"/>
                <a:gd name="connsiteY38" fmla="*/ 2489200 h 5169545"/>
                <a:gd name="connsiteX39" fmla="*/ 2580536 w 5692036"/>
                <a:gd name="connsiteY39" fmla="*/ 2514600 h 5169545"/>
                <a:gd name="connsiteX40" fmla="*/ 2707536 w 5692036"/>
                <a:gd name="connsiteY40" fmla="*/ 2527300 h 5169545"/>
                <a:gd name="connsiteX41" fmla="*/ 2771036 w 5692036"/>
                <a:gd name="connsiteY41" fmla="*/ 2540000 h 5169545"/>
                <a:gd name="connsiteX42" fmla="*/ 2885336 w 5692036"/>
                <a:gd name="connsiteY42" fmla="*/ 2578100 h 5169545"/>
                <a:gd name="connsiteX43" fmla="*/ 2986936 w 5692036"/>
                <a:gd name="connsiteY43" fmla="*/ 2590800 h 5169545"/>
                <a:gd name="connsiteX44" fmla="*/ 3025036 w 5692036"/>
                <a:gd name="connsiteY44" fmla="*/ 2616200 h 5169545"/>
                <a:gd name="connsiteX45" fmla="*/ 3202836 w 5692036"/>
                <a:gd name="connsiteY45" fmla="*/ 2667000 h 5169545"/>
                <a:gd name="connsiteX46" fmla="*/ 3266336 w 5692036"/>
                <a:gd name="connsiteY46" fmla="*/ 2692400 h 5169545"/>
                <a:gd name="connsiteX47" fmla="*/ 3317136 w 5692036"/>
                <a:gd name="connsiteY47" fmla="*/ 2705100 h 5169545"/>
                <a:gd name="connsiteX48" fmla="*/ 3494936 w 5692036"/>
                <a:gd name="connsiteY48" fmla="*/ 2730500 h 5169545"/>
                <a:gd name="connsiteX49" fmla="*/ 3621936 w 5692036"/>
                <a:gd name="connsiteY49" fmla="*/ 2768600 h 5169545"/>
                <a:gd name="connsiteX50" fmla="*/ 3787036 w 5692036"/>
                <a:gd name="connsiteY50" fmla="*/ 2832100 h 5169545"/>
                <a:gd name="connsiteX51" fmla="*/ 3875936 w 5692036"/>
                <a:gd name="connsiteY51" fmla="*/ 2882900 h 5169545"/>
                <a:gd name="connsiteX52" fmla="*/ 3914036 w 5692036"/>
                <a:gd name="connsiteY52" fmla="*/ 2908300 h 5169545"/>
                <a:gd name="connsiteX53" fmla="*/ 4091836 w 5692036"/>
                <a:gd name="connsiteY53" fmla="*/ 2971800 h 5169545"/>
                <a:gd name="connsiteX54" fmla="*/ 4129936 w 5692036"/>
                <a:gd name="connsiteY54" fmla="*/ 2984500 h 5169545"/>
                <a:gd name="connsiteX55" fmla="*/ 4193436 w 5692036"/>
                <a:gd name="connsiteY55" fmla="*/ 3009900 h 5169545"/>
                <a:gd name="connsiteX56" fmla="*/ 4371236 w 5692036"/>
                <a:gd name="connsiteY56" fmla="*/ 3048000 h 5169545"/>
                <a:gd name="connsiteX57" fmla="*/ 4472836 w 5692036"/>
                <a:gd name="connsiteY57" fmla="*/ 3086100 h 5169545"/>
                <a:gd name="connsiteX58" fmla="*/ 4523636 w 5692036"/>
                <a:gd name="connsiteY58" fmla="*/ 3098800 h 5169545"/>
                <a:gd name="connsiteX59" fmla="*/ 4650636 w 5692036"/>
                <a:gd name="connsiteY59" fmla="*/ 3124200 h 5169545"/>
                <a:gd name="connsiteX60" fmla="*/ 4688736 w 5692036"/>
                <a:gd name="connsiteY60" fmla="*/ 3136900 h 5169545"/>
                <a:gd name="connsiteX61" fmla="*/ 4790336 w 5692036"/>
                <a:gd name="connsiteY61" fmla="*/ 3162300 h 5169545"/>
                <a:gd name="connsiteX62" fmla="*/ 4917336 w 5692036"/>
                <a:gd name="connsiteY62" fmla="*/ 3213100 h 5169545"/>
                <a:gd name="connsiteX63" fmla="*/ 5006236 w 5692036"/>
                <a:gd name="connsiteY63" fmla="*/ 3263900 h 5169545"/>
                <a:gd name="connsiteX64" fmla="*/ 5069736 w 5692036"/>
                <a:gd name="connsiteY64" fmla="*/ 3302000 h 5169545"/>
                <a:gd name="connsiteX65" fmla="*/ 5158636 w 5692036"/>
                <a:gd name="connsiteY65" fmla="*/ 3327400 h 5169545"/>
                <a:gd name="connsiteX66" fmla="*/ 5196736 w 5692036"/>
                <a:gd name="connsiteY66" fmla="*/ 3352800 h 5169545"/>
                <a:gd name="connsiteX67" fmla="*/ 5285636 w 5692036"/>
                <a:gd name="connsiteY67" fmla="*/ 3403600 h 5169545"/>
                <a:gd name="connsiteX68" fmla="*/ 5323736 w 5692036"/>
                <a:gd name="connsiteY68" fmla="*/ 3454400 h 5169545"/>
                <a:gd name="connsiteX69" fmla="*/ 5361836 w 5692036"/>
                <a:gd name="connsiteY69" fmla="*/ 3467100 h 5169545"/>
                <a:gd name="connsiteX70" fmla="*/ 5399936 w 5692036"/>
                <a:gd name="connsiteY70" fmla="*/ 3492500 h 5169545"/>
                <a:gd name="connsiteX71" fmla="*/ 5425336 w 5692036"/>
                <a:gd name="connsiteY71" fmla="*/ 3530600 h 5169545"/>
                <a:gd name="connsiteX72" fmla="*/ 5501536 w 5692036"/>
                <a:gd name="connsiteY72" fmla="*/ 3568700 h 5169545"/>
                <a:gd name="connsiteX73" fmla="*/ 5539636 w 5692036"/>
                <a:gd name="connsiteY73" fmla="*/ 3594100 h 5169545"/>
                <a:gd name="connsiteX74" fmla="*/ 5577736 w 5692036"/>
                <a:gd name="connsiteY74" fmla="*/ 3632200 h 5169545"/>
                <a:gd name="connsiteX75" fmla="*/ 5628536 w 5692036"/>
                <a:gd name="connsiteY75" fmla="*/ 3721100 h 5169545"/>
                <a:gd name="connsiteX76" fmla="*/ 5692036 w 5692036"/>
                <a:gd name="connsiteY76" fmla="*/ 3797300 h 5169545"/>
                <a:gd name="connsiteX77" fmla="*/ 5641236 w 5692036"/>
                <a:gd name="connsiteY77" fmla="*/ 3911600 h 5169545"/>
                <a:gd name="connsiteX78" fmla="*/ 5552336 w 5692036"/>
                <a:gd name="connsiteY78" fmla="*/ 3962400 h 5169545"/>
                <a:gd name="connsiteX79" fmla="*/ 5501536 w 5692036"/>
                <a:gd name="connsiteY79" fmla="*/ 4000500 h 5169545"/>
                <a:gd name="connsiteX80" fmla="*/ 5463436 w 5692036"/>
                <a:gd name="connsiteY80" fmla="*/ 4038600 h 5169545"/>
                <a:gd name="connsiteX81" fmla="*/ 5387236 w 5692036"/>
                <a:gd name="connsiteY81" fmla="*/ 4089400 h 5169545"/>
                <a:gd name="connsiteX82" fmla="*/ 5349136 w 5692036"/>
                <a:gd name="connsiteY82" fmla="*/ 4114800 h 5169545"/>
                <a:gd name="connsiteX83" fmla="*/ 5311036 w 5692036"/>
                <a:gd name="connsiteY83" fmla="*/ 4140200 h 5169545"/>
                <a:gd name="connsiteX84" fmla="*/ 5171336 w 5692036"/>
                <a:gd name="connsiteY84" fmla="*/ 4178300 h 5169545"/>
                <a:gd name="connsiteX85" fmla="*/ 5120536 w 5692036"/>
                <a:gd name="connsiteY85" fmla="*/ 4191000 h 5169545"/>
                <a:gd name="connsiteX86" fmla="*/ 5069736 w 5692036"/>
                <a:gd name="connsiteY86" fmla="*/ 4203700 h 5169545"/>
                <a:gd name="connsiteX87" fmla="*/ 4993536 w 5692036"/>
                <a:gd name="connsiteY87" fmla="*/ 4254500 h 5169545"/>
                <a:gd name="connsiteX88" fmla="*/ 4917336 w 5692036"/>
                <a:gd name="connsiteY88" fmla="*/ 4292600 h 5169545"/>
                <a:gd name="connsiteX89" fmla="*/ 4841136 w 5692036"/>
                <a:gd name="connsiteY89" fmla="*/ 4330700 h 5169545"/>
                <a:gd name="connsiteX90" fmla="*/ 4777636 w 5692036"/>
                <a:gd name="connsiteY90" fmla="*/ 4406900 h 5169545"/>
                <a:gd name="connsiteX91" fmla="*/ 4714136 w 5692036"/>
                <a:gd name="connsiteY91" fmla="*/ 4483100 h 5169545"/>
                <a:gd name="connsiteX92" fmla="*/ 4676036 w 5692036"/>
                <a:gd name="connsiteY92" fmla="*/ 4559300 h 5169545"/>
                <a:gd name="connsiteX93" fmla="*/ 4587136 w 5692036"/>
                <a:gd name="connsiteY93" fmla="*/ 4622800 h 5169545"/>
                <a:gd name="connsiteX94" fmla="*/ 4485536 w 5692036"/>
                <a:gd name="connsiteY94" fmla="*/ 4699000 h 5169545"/>
                <a:gd name="connsiteX95" fmla="*/ 4409336 w 5692036"/>
                <a:gd name="connsiteY95" fmla="*/ 4749800 h 5169545"/>
                <a:gd name="connsiteX96" fmla="*/ 4371236 w 5692036"/>
                <a:gd name="connsiteY96" fmla="*/ 4762500 h 5169545"/>
                <a:gd name="connsiteX97" fmla="*/ 4295036 w 5692036"/>
                <a:gd name="connsiteY97" fmla="*/ 4800600 h 5169545"/>
                <a:gd name="connsiteX98" fmla="*/ 4256936 w 5692036"/>
                <a:gd name="connsiteY98" fmla="*/ 4838700 h 5169545"/>
                <a:gd name="connsiteX99" fmla="*/ 4129936 w 5692036"/>
                <a:gd name="connsiteY99" fmla="*/ 4864100 h 5169545"/>
                <a:gd name="connsiteX100" fmla="*/ 3863236 w 5692036"/>
                <a:gd name="connsiteY100" fmla="*/ 4889500 h 5169545"/>
                <a:gd name="connsiteX101" fmla="*/ 3710836 w 5692036"/>
                <a:gd name="connsiteY101" fmla="*/ 4914900 h 5169545"/>
                <a:gd name="connsiteX102" fmla="*/ 3647336 w 5692036"/>
                <a:gd name="connsiteY102" fmla="*/ 4927600 h 5169545"/>
                <a:gd name="connsiteX103" fmla="*/ 3571136 w 5692036"/>
                <a:gd name="connsiteY103" fmla="*/ 4953000 h 5169545"/>
                <a:gd name="connsiteX104" fmla="*/ 3482236 w 5692036"/>
                <a:gd name="connsiteY104" fmla="*/ 4978400 h 5169545"/>
                <a:gd name="connsiteX105" fmla="*/ 3393336 w 5692036"/>
                <a:gd name="connsiteY105" fmla="*/ 5003800 h 5169545"/>
                <a:gd name="connsiteX106" fmla="*/ 3342536 w 5692036"/>
                <a:gd name="connsiteY106" fmla="*/ 5029200 h 5169545"/>
                <a:gd name="connsiteX107" fmla="*/ 3253636 w 5692036"/>
                <a:gd name="connsiteY107" fmla="*/ 5054600 h 5169545"/>
                <a:gd name="connsiteX108" fmla="*/ 3139336 w 5692036"/>
                <a:gd name="connsiteY108" fmla="*/ 5080000 h 5169545"/>
                <a:gd name="connsiteX109" fmla="*/ 3012336 w 5692036"/>
                <a:gd name="connsiteY109" fmla="*/ 5130800 h 5169545"/>
                <a:gd name="connsiteX110" fmla="*/ 2974236 w 5692036"/>
                <a:gd name="connsiteY110" fmla="*/ 5143500 h 5169545"/>
                <a:gd name="connsiteX111" fmla="*/ 2898036 w 5692036"/>
                <a:gd name="connsiteY111" fmla="*/ 5168900 h 5169545"/>
                <a:gd name="connsiteX0" fmla="*/ 2834536 w 5692036"/>
                <a:gd name="connsiteY0" fmla="*/ 0 h 5169545"/>
                <a:gd name="connsiteX1" fmla="*/ 840636 w 5692036"/>
                <a:gd name="connsiteY1" fmla="*/ 660400 h 5169545"/>
                <a:gd name="connsiteX2" fmla="*/ 739036 w 5692036"/>
                <a:gd name="connsiteY2" fmla="*/ 711200 h 5169545"/>
                <a:gd name="connsiteX3" fmla="*/ 675536 w 5692036"/>
                <a:gd name="connsiteY3" fmla="*/ 723900 h 5169545"/>
                <a:gd name="connsiteX4" fmla="*/ 624736 w 5692036"/>
                <a:gd name="connsiteY4" fmla="*/ 749300 h 5169545"/>
                <a:gd name="connsiteX5" fmla="*/ 573936 w 5692036"/>
                <a:gd name="connsiteY5" fmla="*/ 762000 h 5169545"/>
                <a:gd name="connsiteX6" fmla="*/ 434236 w 5692036"/>
                <a:gd name="connsiteY6" fmla="*/ 812800 h 5169545"/>
                <a:gd name="connsiteX7" fmla="*/ 27836 w 5692036"/>
                <a:gd name="connsiteY7" fmla="*/ 1320800 h 5169545"/>
                <a:gd name="connsiteX8" fmla="*/ 40536 w 5692036"/>
                <a:gd name="connsiteY8" fmla="*/ 1524000 h 5169545"/>
                <a:gd name="connsiteX9" fmla="*/ 78636 w 5692036"/>
                <a:gd name="connsiteY9" fmla="*/ 1562100 h 5169545"/>
                <a:gd name="connsiteX10" fmla="*/ 104036 w 5692036"/>
                <a:gd name="connsiteY10" fmla="*/ 1600200 h 5169545"/>
                <a:gd name="connsiteX11" fmla="*/ 142136 w 5692036"/>
                <a:gd name="connsiteY11" fmla="*/ 1625600 h 5169545"/>
                <a:gd name="connsiteX12" fmla="*/ 256436 w 5692036"/>
                <a:gd name="connsiteY12" fmla="*/ 1689100 h 5169545"/>
                <a:gd name="connsiteX13" fmla="*/ 294536 w 5692036"/>
                <a:gd name="connsiteY13" fmla="*/ 1701800 h 5169545"/>
                <a:gd name="connsiteX14" fmla="*/ 370736 w 5692036"/>
                <a:gd name="connsiteY14" fmla="*/ 1778000 h 5169545"/>
                <a:gd name="connsiteX15" fmla="*/ 472336 w 5692036"/>
                <a:gd name="connsiteY15" fmla="*/ 1816100 h 5169545"/>
                <a:gd name="connsiteX16" fmla="*/ 510436 w 5692036"/>
                <a:gd name="connsiteY16" fmla="*/ 1828800 h 5169545"/>
                <a:gd name="connsiteX17" fmla="*/ 612036 w 5692036"/>
                <a:gd name="connsiteY17" fmla="*/ 1892300 h 5169545"/>
                <a:gd name="connsiteX18" fmla="*/ 726336 w 5692036"/>
                <a:gd name="connsiteY18" fmla="*/ 1917700 h 5169545"/>
                <a:gd name="connsiteX19" fmla="*/ 789836 w 5692036"/>
                <a:gd name="connsiteY19" fmla="*/ 1955800 h 5169545"/>
                <a:gd name="connsiteX20" fmla="*/ 840636 w 5692036"/>
                <a:gd name="connsiteY20" fmla="*/ 1993900 h 5169545"/>
                <a:gd name="connsiteX21" fmla="*/ 929536 w 5692036"/>
                <a:gd name="connsiteY21" fmla="*/ 2032000 h 5169545"/>
                <a:gd name="connsiteX22" fmla="*/ 967636 w 5692036"/>
                <a:gd name="connsiteY22" fmla="*/ 2057400 h 5169545"/>
                <a:gd name="connsiteX23" fmla="*/ 1005736 w 5692036"/>
                <a:gd name="connsiteY23" fmla="*/ 2070100 h 5169545"/>
                <a:gd name="connsiteX24" fmla="*/ 1132736 w 5692036"/>
                <a:gd name="connsiteY24" fmla="*/ 2146300 h 5169545"/>
                <a:gd name="connsiteX25" fmla="*/ 1208936 w 5692036"/>
                <a:gd name="connsiteY25" fmla="*/ 2197100 h 5169545"/>
                <a:gd name="connsiteX26" fmla="*/ 1247036 w 5692036"/>
                <a:gd name="connsiteY26" fmla="*/ 2209800 h 5169545"/>
                <a:gd name="connsiteX27" fmla="*/ 1412136 w 5692036"/>
                <a:gd name="connsiteY27" fmla="*/ 2311400 h 5169545"/>
                <a:gd name="connsiteX28" fmla="*/ 1462936 w 5692036"/>
                <a:gd name="connsiteY28" fmla="*/ 2324100 h 5169545"/>
                <a:gd name="connsiteX29" fmla="*/ 1501036 w 5692036"/>
                <a:gd name="connsiteY29" fmla="*/ 2349500 h 5169545"/>
                <a:gd name="connsiteX30" fmla="*/ 1551836 w 5692036"/>
                <a:gd name="connsiteY30" fmla="*/ 2362200 h 5169545"/>
                <a:gd name="connsiteX31" fmla="*/ 1640736 w 5692036"/>
                <a:gd name="connsiteY31" fmla="*/ 2387600 h 5169545"/>
                <a:gd name="connsiteX32" fmla="*/ 1716936 w 5692036"/>
                <a:gd name="connsiteY32" fmla="*/ 2413000 h 5169545"/>
                <a:gd name="connsiteX33" fmla="*/ 1780436 w 5692036"/>
                <a:gd name="connsiteY33" fmla="*/ 2425700 h 5169545"/>
                <a:gd name="connsiteX34" fmla="*/ 1856636 w 5692036"/>
                <a:gd name="connsiteY34" fmla="*/ 2438400 h 5169545"/>
                <a:gd name="connsiteX35" fmla="*/ 1894736 w 5692036"/>
                <a:gd name="connsiteY35" fmla="*/ 2451100 h 5169545"/>
                <a:gd name="connsiteX36" fmla="*/ 1996336 w 5692036"/>
                <a:gd name="connsiteY36" fmla="*/ 2463800 h 5169545"/>
                <a:gd name="connsiteX37" fmla="*/ 2351936 w 5692036"/>
                <a:gd name="connsiteY37" fmla="*/ 2489200 h 5169545"/>
                <a:gd name="connsiteX38" fmla="*/ 2580536 w 5692036"/>
                <a:gd name="connsiteY38" fmla="*/ 2514600 h 5169545"/>
                <a:gd name="connsiteX39" fmla="*/ 2707536 w 5692036"/>
                <a:gd name="connsiteY39" fmla="*/ 2527300 h 5169545"/>
                <a:gd name="connsiteX40" fmla="*/ 2771036 w 5692036"/>
                <a:gd name="connsiteY40" fmla="*/ 2540000 h 5169545"/>
                <a:gd name="connsiteX41" fmla="*/ 2885336 w 5692036"/>
                <a:gd name="connsiteY41" fmla="*/ 2578100 h 5169545"/>
                <a:gd name="connsiteX42" fmla="*/ 2986936 w 5692036"/>
                <a:gd name="connsiteY42" fmla="*/ 2590800 h 5169545"/>
                <a:gd name="connsiteX43" fmla="*/ 3025036 w 5692036"/>
                <a:gd name="connsiteY43" fmla="*/ 2616200 h 5169545"/>
                <a:gd name="connsiteX44" fmla="*/ 3202836 w 5692036"/>
                <a:gd name="connsiteY44" fmla="*/ 2667000 h 5169545"/>
                <a:gd name="connsiteX45" fmla="*/ 3266336 w 5692036"/>
                <a:gd name="connsiteY45" fmla="*/ 2692400 h 5169545"/>
                <a:gd name="connsiteX46" fmla="*/ 3317136 w 5692036"/>
                <a:gd name="connsiteY46" fmla="*/ 2705100 h 5169545"/>
                <a:gd name="connsiteX47" fmla="*/ 3494936 w 5692036"/>
                <a:gd name="connsiteY47" fmla="*/ 2730500 h 5169545"/>
                <a:gd name="connsiteX48" fmla="*/ 3621936 w 5692036"/>
                <a:gd name="connsiteY48" fmla="*/ 2768600 h 5169545"/>
                <a:gd name="connsiteX49" fmla="*/ 3787036 w 5692036"/>
                <a:gd name="connsiteY49" fmla="*/ 2832100 h 5169545"/>
                <a:gd name="connsiteX50" fmla="*/ 3875936 w 5692036"/>
                <a:gd name="connsiteY50" fmla="*/ 2882900 h 5169545"/>
                <a:gd name="connsiteX51" fmla="*/ 3914036 w 5692036"/>
                <a:gd name="connsiteY51" fmla="*/ 2908300 h 5169545"/>
                <a:gd name="connsiteX52" fmla="*/ 4091836 w 5692036"/>
                <a:gd name="connsiteY52" fmla="*/ 2971800 h 5169545"/>
                <a:gd name="connsiteX53" fmla="*/ 4129936 w 5692036"/>
                <a:gd name="connsiteY53" fmla="*/ 2984500 h 5169545"/>
                <a:gd name="connsiteX54" fmla="*/ 4193436 w 5692036"/>
                <a:gd name="connsiteY54" fmla="*/ 3009900 h 5169545"/>
                <a:gd name="connsiteX55" fmla="*/ 4371236 w 5692036"/>
                <a:gd name="connsiteY55" fmla="*/ 3048000 h 5169545"/>
                <a:gd name="connsiteX56" fmla="*/ 4472836 w 5692036"/>
                <a:gd name="connsiteY56" fmla="*/ 3086100 h 5169545"/>
                <a:gd name="connsiteX57" fmla="*/ 4523636 w 5692036"/>
                <a:gd name="connsiteY57" fmla="*/ 3098800 h 5169545"/>
                <a:gd name="connsiteX58" fmla="*/ 4650636 w 5692036"/>
                <a:gd name="connsiteY58" fmla="*/ 3124200 h 5169545"/>
                <a:gd name="connsiteX59" fmla="*/ 4688736 w 5692036"/>
                <a:gd name="connsiteY59" fmla="*/ 3136900 h 5169545"/>
                <a:gd name="connsiteX60" fmla="*/ 4790336 w 5692036"/>
                <a:gd name="connsiteY60" fmla="*/ 3162300 h 5169545"/>
                <a:gd name="connsiteX61" fmla="*/ 4917336 w 5692036"/>
                <a:gd name="connsiteY61" fmla="*/ 3213100 h 5169545"/>
                <a:gd name="connsiteX62" fmla="*/ 5006236 w 5692036"/>
                <a:gd name="connsiteY62" fmla="*/ 3263900 h 5169545"/>
                <a:gd name="connsiteX63" fmla="*/ 5069736 w 5692036"/>
                <a:gd name="connsiteY63" fmla="*/ 3302000 h 5169545"/>
                <a:gd name="connsiteX64" fmla="*/ 5158636 w 5692036"/>
                <a:gd name="connsiteY64" fmla="*/ 3327400 h 5169545"/>
                <a:gd name="connsiteX65" fmla="*/ 5196736 w 5692036"/>
                <a:gd name="connsiteY65" fmla="*/ 3352800 h 5169545"/>
                <a:gd name="connsiteX66" fmla="*/ 5285636 w 5692036"/>
                <a:gd name="connsiteY66" fmla="*/ 3403600 h 5169545"/>
                <a:gd name="connsiteX67" fmla="*/ 5323736 w 5692036"/>
                <a:gd name="connsiteY67" fmla="*/ 3454400 h 5169545"/>
                <a:gd name="connsiteX68" fmla="*/ 5361836 w 5692036"/>
                <a:gd name="connsiteY68" fmla="*/ 3467100 h 5169545"/>
                <a:gd name="connsiteX69" fmla="*/ 5399936 w 5692036"/>
                <a:gd name="connsiteY69" fmla="*/ 3492500 h 5169545"/>
                <a:gd name="connsiteX70" fmla="*/ 5425336 w 5692036"/>
                <a:gd name="connsiteY70" fmla="*/ 3530600 h 5169545"/>
                <a:gd name="connsiteX71" fmla="*/ 5501536 w 5692036"/>
                <a:gd name="connsiteY71" fmla="*/ 3568700 h 5169545"/>
                <a:gd name="connsiteX72" fmla="*/ 5539636 w 5692036"/>
                <a:gd name="connsiteY72" fmla="*/ 3594100 h 5169545"/>
                <a:gd name="connsiteX73" fmla="*/ 5577736 w 5692036"/>
                <a:gd name="connsiteY73" fmla="*/ 3632200 h 5169545"/>
                <a:gd name="connsiteX74" fmla="*/ 5628536 w 5692036"/>
                <a:gd name="connsiteY74" fmla="*/ 3721100 h 5169545"/>
                <a:gd name="connsiteX75" fmla="*/ 5692036 w 5692036"/>
                <a:gd name="connsiteY75" fmla="*/ 3797300 h 5169545"/>
                <a:gd name="connsiteX76" fmla="*/ 5641236 w 5692036"/>
                <a:gd name="connsiteY76" fmla="*/ 3911600 h 5169545"/>
                <a:gd name="connsiteX77" fmla="*/ 5552336 w 5692036"/>
                <a:gd name="connsiteY77" fmla="*/ 3962400 h 5169545"/>
                <a:gd name="connsiteX78" fmla="*/ 5501536 w 5692036"/>
                <a:gd name="connsiteY78" fmla="*/ 4000500 h 5169545"/>
                <a:gd name="connsiteX79" fmla="*/ 5463436 w 5692036"/>
                <a:gd name="connsiteY79" fmla="*/ 4038600 h 5169545"/>
                <a:gd name="connsiteX80" fmla="*/ 5387236 w 5692036"/>
                <a:gd name="connsiteY80" fmla="*/ 4089400 h 5169545"/>
                <a:gd name="connsiteX81" fmla="*/ 5349136 w 5692036"/>
                <a:gd name="connsiteY81" fmla="*/ 4114800 h 5169545"/>
                <a:gd name="connsiteX82" fmla="*/ 5311036 w 5692036"/>
                <a:gd name="connsiteY82" fmla="*/ 4140200 h 5169545"/>
                <a:gd name="connsiteX83" fmla="*/ 5171336 w 5692036"/>
                <a:gd name="connsiteY83" fmla="*/ 4178300 h 5169545"/>
                <a:gd name="connsiteX84" fmla="*/ 5120536 w 5692036"/>
                <a:gd name="connsiteY84" fmla="*/ 4191000 h 5169545"/>
                <a:gd name="connsiteX85" fmla="*/ 5069736 w 5692036"/>
                <a:gd name="connsiteY85" fmla="*/ 4203700 h 5169545"/>
                <a:gd name="connsiteX86" fmla="*/ 4993536 w 5692036"/>
                <a:gd name="connsiteY86" fmla="*/ 4254500 h 5169545"/>
                <a:gd name="connsiteX87" fmla="*/ 4917336 w 5692036"/>
                <a:gd name="connsiteY87" fmla="*/ 4292600 h 5169545"/>
                <a:gd name="connsiteX88" fmla="*/ 4841136 w 5692036"/>
                <a:gd name="connsiteY88" fmla="*/ 4330700 h 5169545"/>
                <a:gd name="connsiteX89" fmla="*/ 4777636 w 5692036"/>
                <a:gd name="connsiteY89" fmla="*/ 4406900 h 5169545"/>
                <a:gd name="connsiteX90" fmla="*/ 4714136 w 5692036"/>
                <a:gd name="connsiteY90" fmla="*/ 4483100 h 5169545"/>
                <a:gd name="connsiteX91" fmla="*/ 4676036 w 5692036"/>
                <a:gd name="connsiteY91" fmla="*/ 4559300 h 5169545"/>
                <a:gd name="connsiteX92" fmla="*/ 4587136 w 5692036"/>
                <a:gd name="connsiteY92" fmla="*/ 4622800 h 5169545"/>
                <a:gd name="connsiteX93" fmla="*/ 4485536 w 5692036"/>
                <a:gd name="connsiteY93" fmla="*/ 4699000 h 5169545"/>
                <a:gd name="connsiteX94" fmla="*/ 4409336 w 5692036"/>
                <a:gd name="connsiteY94" fmla="*/ 4749800 h 5169545"/>
                <a:gd name="connsiteX95" fmla="*/ 4371236 w 5692036"/>
                <a:gd name="connsiteY95" fmla="*/ 4762500 h 5169545"/>
                <a:gd name="connsiteX96" fmla="*/ 4295036 w 5692036"/>
                <a:gd name="connsiteY96" fmla="*/ 4800600 h 5169545"/>
                <a:gd name="connsiteX97" fmla="*/ 4256936 w 5692036"/>
                <a:gd name="connsiteY97" fmla="*/ 4838700 h 5169545"/>
                <a:gd name="connsiteX98" fmla="*/ 4129936 w 5692036"/>
                <a:gd name="connsiteY98" fmla="*/ 4864100 h 5169545"/>
                <a:gd name="connsiteX99" fmla="*/ 3863236 w 5692036"/>
                <a:gd name="connsiteY99" fmla="*/ 4889500 h 5169545"/>
                <a:gd name="connsiteX100" fmla="*/ 3710836 w 5692036"/>
                <a:gd name="connsiteY100" fmla="*/ 4914900 h 5169545"/>
                <a:gd name="connsiteX101" fmla="*/ 3647336 w 5692036"/>
                <a:gd name="connsiteY101" fmla="*/ 4927600 h 5169545"/>
                <a:gd name="connsiteX102" fmla="*/ 3571136 w 5692036"/>
                <a:gd name="connsiteY102" fmla="*/ 4953000 h 5169545"/>
                <a:gd name="connsiteX103" fmla="*/ 3482236 w 5692036"/>
                <a:gd name="connsiteY103" fmla="*/ 4978400 h 5169545"/>
                <a:gd name="connsiteX104" fmla="*/ 3393336 w 5692036"/>
                <a:gd name="connsiteY104" fmla="*/ 5003800 h 5169545"/>
                <a:gd name="connsiteX105" fmla="*/ 3342536 w 5692036"/>
                <a:gd name="connsiteY105" fmla="*/ 5029200 h 5169545"/>
                <a:gd name="connsiteX106" fmla="*/ 3253636 w 5692036"/>
                <a:gd name="connsiteY106" fmla="*/ 5054600 h 5169545"/>
                <a:gd name="connsiteX107" fmla="*/ 3139336 w 5692036"/>
                <a:gd name="connsiteY107" fmla="*/ 5080000 h 5169545"/>
                <a:gd name="connsiteX108" fmla="*/ 3012336 w 5692036"/>
                <a:gd name="connsiteY108" fmla="*/ 5130800 h 5169545"/>
                <a:gd name="connsiteX109" fmla="*/ 2974236 w 5692036"/>
                <a:gd name="connsiteY109" fmla="*/ 5143500 h 5169545"/>
                <a:gd name="connsiteX110" fmla="*/ 2898036 w 5692036"/>
                <a:gd name="connsiteY110" fmla="*/ 5168900 h 5169545"/>
                <a:gd name="connsiteX0" fmla="*/ 2844863 w 5702363"/>
                <a:gd name="connsiteY0" fmla="*/ 0 h 5169545"/>
                <a:gd name="connsiteX1" fmla="*/ 850963 w 5702363"/>
                <a:gd name="connsiteY1" fmla="*/ 660400 h 5169545"/>
                <a:gd name="connsiteX2" fmla="*/ 749363 w 5702363"/>
                <a:gd name="connsiteY2" fmla="*/ 711200 h 5169545"/>
                <a:gd name="connsiteX3" fmla="*/ 685863 w 5702363"/>
                <a:gd name="connsiteY3" fmla="*/ 723900 h 5169545"/>
                <a:gd name="connsiteX4" fmla="*/ 635063 w 5702363"/>
                <a:gd name="connsiteY4" fmla="*/ 749300 h 5169545"/>
                <a:gd name="connsiteX5" fmla="*/ 584263 w 5702363"/>
                <a:gd name="connsiteY5" fmla="*/ 762000 h 5169545"/>
                <a:gd name="connsiteX6" fmla="*/ 38163 w 5702363"/>
                <a:gd name="connsiteY6" fmla="*/ 1320800 h 5169545"/>
                <a:gd name="connsiteX7" fmla="*/ 50863 w 5702363"/>
                <a:gd name="connsiteY7" fmla="*/ 1524000 h 5169545"/>
                <a:gd name="connsiteX8" fmla="*/ 88963 w 5702363"/>
                <a:gd name="connsiteY8" fmla="*/ 1562100 h 5169545"/>
                <a:gd name="connsiteX9" fmla="*/ 114363 w 5702363"/>
                <a:gd name="connsiteY9" fmla="*/ 1600200 h 5169545"/>
                <a:gd name="connsiteX10" fmla="*/ 152463 w 5702363"/>
                <a:gd name="connsiteY10" fmla="*/ 1625600 h 5169545"/>
                <a:gd name="connsiteX11" fmla="*/ 266763 w 5702363"/>
                <a:gd name="connsiteY11" fmla="*/ 1689100 h 5169545"/>
                <a:gd name="connsiteX12" fmla="*/ 304863 w 5702363"/>
                <a:gd name="connsiteY12" fmla="*/ 1701800 h 5169545"/>
                <a:gd name="connsiteX13" fmla="*/ 381063 w 5702363"/>
                <a:gd name="connsiteY13" fmla="*/ 1778000 h 5169545"/>
                <a:gd name="connsiteX14" fmla="*/ 482663 w 5702363"/>
                <a:gd name="connsiteY14" fmla="*/ 1816100 h 5169545"/>
                <a:gd name="connsiteX15" fmla="*/ 520763 w 5702363"/>
                <a:gd name="connsiteY15" fmla="*/ 1828800 h 5169545"/>
                <a:gd name="connsiteX16" fmla="*/ 622363 w 5702363"/>
                <a:gd name="connsiteY16" fmla="*/ 1892300 h 5169545"/>
                <a:gd name="connsiteX17" fmla="*/ 736663 w 5702363"/>
                <a:gd name="connsiteY17" fmla="*/ 1917700 h 5169545"/>
                <a:gd name="connsiteX18" fmla="*/ 800163 w 5702363"/>
                <a:gd name="connsiteY18" fmla="*/ 1955800 h 5169545"/>
                <a:gd name="connsiteX19" fmla="*/ 850963 w 5702363"/>
                <a:gd name="connsiteY19" fmla="*/ 1993900 h 5169545"/>
                <a:gd name="connsiteX20" fmla="*/ 939863 w 5702363"/>
                <a:gd name="connsiteY20" fmla="*/ 2032000 h 5169545"/>
                <a:gd name="connsiteX21" fmla="*/ 977963 w 5702363"/>
                <a:gd name="connsiteY21" fmla="*/ 2057400 h 5169545"/>
                <a:gd name="connsiteX22" fmla="*/ 1016063 w 5702363"/>
                <a:gd name="connsiteY22" fmla="*/ 2070100 h 5169545"/>
                <a:gd name="connsiteX23" fmla="*/ 1143063 w 5702363"/>
                <a:gd name="connsiteY23" fmla="*/ 2146300 h 5169545"/>
                <a:gd name="connsiteX24" fmla="*/ 1219263 w 5702363"/>
                <a:gd name="connsiteY24" fmla="*/ 2197100 h 5169545"/>
                <a:gd name="connsiteX25" fmla="*/ 1257363 w 5702363"/>
                <a:gd name="connsiteY25" fmla="*/ 2209800 h 5169545"/>
                <a:gd name="connsiteX26" fmla="*/ 1422463 w 5702363"/>
                <a:gd name="connsiteY26" fmla="*/ 2311400 h 5169545"/>
                <a:gd name="connsiteX27" fmla="*/ 1473263 w 5702363"/>
                <a:gd name="connsiteY27" fmla="*/ 2324100 h 5169545"/>
                <a:gd name="connsiteX28" fmla="*/ 1511363 w 5702363"/>
                <a:gd name="connsiteY28" fmla="*/ 2349500 h 5169545"/>
                <a:gd name="connsiteX29" fmla="*/ 1562163 w 5702363"/>
                <a:gd name="connsiteY29" fmla="*/ 2362200 h 5169545"/>
                <a:gd name="connsiteX30" fmla="*/ 1651063 w 5702363"/>
                <a:gd name="connsiteY30" fmla="*/ 2387600 h 5169545"/>
                <a:gd name="connsiteX31" fmla="*/ 1727263 w 5702363"/>
                <a:gd name="connsiteY31" fmla="*/ 2413000 h 5169545"/>
                <a:gd name="connsiteX32" fmla="*/ 1790763 w 5702363"/>
                <a:gd name="connsiteY32" fmla="*/ 2425700 h 5169545"/>
                <a:gd name="connsiteX33" fmla="*/ 1866963 w 5702363"/>
                <a:gd name="connsiteY33" fmla="*/ 2438400 h 5169545"/>
                <a:gd name="connsiteX34" fmla="*/ 1905063 w 5702363"/>
                <a:gd name="connsiteY34" fmla="*/ 2451100 h 5169545"/>
                <a:gd name="connsiteX35" fmla="*/ 2006663 w 5702363"/>
                <a:gd name="connsiteY35" fmla="*/ 2463800 h 5169545"/>
                <a:gd name="connsiteX36" fmla="*/ 2362263 w 5702363"/>
                <a:gd name="connsiteY36" fmla="*/ 2489200 h 5169545"/>
                <a:gd name="connsiteX37" fmla="*/ 2590863 w 5702363"/>
                <a:gd name="connsiteY37" fmla="*/ 2514600 h 5169545"/>
                <a:gd name="connsiteX38" fmla="*/ 2717863 w 5702363"/>
                <a:gd name="connsiteY38" fmla="*/ 2527300 h 5169545"/>
                <a:gd name="connsiteX39" fmla="*/ 2781363 w 5702363"/>
                <a:gd name="connsiteY39" fmla="*/ 2540000 h 5169545"/>
                <a:gd name="connsiteX40" fmla="*/ 2895663 w 5702363"/>
                <a:gd name="connsiteY40" fmla="*/ 2578100 h 5169545"/>
                <a:gd name="connsiteX41" fmla="*/ 2997263 w 5702363"/>
                <a:gd name="connsiteY41" fmla="*/ 2590800 h 5169545"/>
                <a:gd name="connsiteX42" fmla="*/ 3035363 w 5702363"/>
                <a:gd name="connsiteY42" fmla="*/ 2616200 h 5169545"/>
                <a:gd name="connsiteX43" fmla="*/ 3213163 w 5702363"/>
                <a:gd name="connsiteY43" fmla="*/ 2667000 h 5169545"/>
                <a:gd name="connsiteX44" fmla="*/ 3276663 w 5702363"/>
                <a:gd name="connsiteY44" fmla="*/ 2692400 h 5169545"/>
                <a:gd name="connsiteX45" fmla="*/ 3327463 w 5702363"/>
                <a:gd name="connsiteY45" fmla="*/ 2705100 h 5169545"/>
                <a:gd name="connsiteX46" fmla="*/ 3505263 w 5702363"/>
                <a:gd name="connsiteY46" fmla="*/ 2730500 h 5169545"/>
                <a:gd name="connsiteX47" fmla="*/ 3632263 w 5702363"/>
                <a:gd name="connsiteY47" fmla="*/ 2768600 h 5169545"/>
                <a:gd name="connsiteX48" fmla="*/ 3797363 w 5702363"/>
                <a:gd name="connsiteY48" fmla="*/ 2832100 h 5169545"/>
                <a:gd name="connsiteX49" fmla="*/ 3886263 w 5702363"/>
                <a:gd name="connsiteY49" fmla="*/ 2882900 h 5169545"/>
                <a:gd name="connsiteX50" fmla="*/ 3924363 w 5702363"/>
                <a:gd name="connsiteY50" fmla="*/ 2908300 h 5169545"/>
                <a:gd name="connsiteX51" fmla="*/ 4102163 w 5702363"/>
                <a:gd name="connsiteY51" fmla="*/ 2971800 h 5169545"/>
                <a:gd name="connsiteX52" fmla="*/ 4140263 w 5702363"/>
                <a:gd name="connsiteY52" fmla="*/ 2984500 h 5169545"/>
                <a:gd name="connsiteX53" fmla="*/ 4203763 w 5702363"/>
                <a:gd name="connsiteY53" fmla="*/ 3009900 h 5169545"/>
                <a:gd name="connsiteX54" fmla="*/ 4381563 w 5702363"/>
                <a:gd name="connsiteY54" fmla="*/ 3048000 h 5169545"/>
                <a:gd name="connsiteX55" fmla="*/ 4483163 w 5702363"/>
                <a:gd name="connsiteY55" fmla="*/ 3086100 h 5169545"/>
                <a:gd name="connsiteX56" fmla="*/ 4533963 w 5702363"/>
                <a:gd name="connsiteY56" fmla="*/ 3098800 h 5169545"/>
                <a:gd name="connsiteX57" fmla="*/ 4660963 w 5702363"/>
                <a:gd name="connsiteY57" fmla="*/ 3124200 h 5169545"/>
                <a:gd name="connsiteX58" fmla="*/ 4699063 w 5702363"/>
                <a:gd name="connsiteY58" fmla="*/ 3136900 h 5169545"/>
                <a:gd name="connsiteX59" fmla="*/ 4800663 w 5702363"/>
                <a:gd name="connsiteY59" fmla="*/ 3162300 h 5169545"/>
                <a:gd name="connsiteX60" fmla="*/ 4927663 w 5702363"/>
                <a:gd name="connsiteY60" fmla="*/ 3213100 h 5169545"/>
                <a:gd name="connsiteX61" fmla="*/ 5016563 w 5702363"/>
                <a:gd name="connsiteY61" fmla="*/ 3263900 h 5169545"/>
                <a:gd name="connsiteX62" fmla="*/ 5080063 w 5702363"/>
                <a:gd name="connsiteY62" fmla="*/ 3302000 h 5169545"/>
                <a:gd name="connsiteX63" fmla="*/ 5168963 w 5702363"/>
                <a:gd name="connsiteY63" fmla="*/ 3327400 h 5169545"/>
                <a:gd name="connsiteX64" fmla="*/ 5207063 w 5702363"/>
                <a:gd name="connsiteY64" fmla="*/ 3352800 h 5169545"/>
                <a:gd name="connsiteX65" fmla="*/ 5295963 w 5702363"/>
                <a:gd name="connsiteY65" fmla="*/ 3403600 h 5169545"/>
                <a:gd name="connsiteX66" fmla="*/ 5334063 w 5702363"/>
                <a:gd name="connsiteY66" fmla="*/ 3454400 h 5169545"/>
                <a:gd name="connsiteX67" fmla="*/ 5372163 w 5702363"/>
                <a:gd name="connsiteY67" fmla="*/ 3467100 h 5169545"/>
                <a:gd name="connsiteX68" fmla="*/ 5410263 w 5702363"/>
                <a:gd name="connsiteY68" fmla="*/ 3492500 h 5169545"/>
                <a:gd name="connsiteX69" fmla="*/ 5435663 w 5702363"/>
                <a:gd name="connsiteY69" fmla="*/ 3530600 h 5169545"/>
                <a:gd name="connsiteX70" fmla="*/ 5511863 w 5702363"/>
                <a:gd name="connsiteY70" fmla="*/ 3568700 h 5169545"/>
                <a:gd name="connsiteX71" fmla="*/ 5549963 w 5702363"/>
                <a:gd name="connsiteY71" fmla="*/ 3594100 h 5169545"/>
                <a:gd name="connsiteX72" fmla="*/ 5588063 w 5702363"/>
                <a:gd name="connsiteY72" fmla="*/ 3632200 h 5169545"/>
                <a:gd name="connsiteX73" fmla="*/ 5638863 w 5702363"/>
                <a:gd name="connsiteY73" fmla="*/ 3721100 h 5169545"/>
                <a:gd name="connsiteX74" fmla="*/ 5702363 w 5702363"/>
                <a:gd name="connsiteY74" fmla="*/ 3797300 h 5169545"/>
                <a:gd name="connsiteX75" fmla="*/ 5651563 w 5702363"/>
                <a:gd name="connsiteY75" fmla="*/ 3911600 h 5169545"/>
                <a:gd name="connsiteX76" fmla="*/ 5562663 w 5702363"/>
                <a:gd name="connsiteY76" fmla="*/ 3962400 h 5169545"/>
                <a:gd name="connsiteX77" fmla="*/ 5511863 w 5702363"/>
                <a:gd name="connsiteY77" fmla="*/ 4000500 h 5169545"/>
                <a:gd name="connsiteX78" fmla="*/ 5473763 w 5702363"/>
                <a:gd name="connsiteY78" fmla="*/ 4038600 h 5169545"/>
                <a:gd name="connsiteX79" fmla="*/ 5397563 w 5702363"/>
                <a:gd name="connsiteY79" fmla="*/ 4089400 h 5169545"/>
                <a:gd name="connsiteX80" fmla="*/ 5359463 w 5702363"/>
                <a:gd name="connsiteY80" fmla="*/ 4114800 h 5169545"/>
                <a:gd name="connsiteX81" fmla="*/ 5321363 w 5702363"/>
                <a:gd name="connsiteY81" fmla="*/ 4140200 h 5169545"/>
                <a:gd name="connsiteX82" fmla="*/ 5181663 w 5702363"/>
                <a:gd name="connsiteY82" fmla="*/ 4178300 h 5169545"/>
                <a:gd name="connsiteX83" fmla="*/ 5130863 w 5702363"/>
                <a:gd name="connsiteY83" fmla="*/ 4191000 h 5169545"/>
                <a:gd name="connsiteX84" fmla="*/ 5080063 w 5702363"/>
                <a:gd name="connsiteY84" fmla="*/ 4203700 h 5169545"/>
                <a:gd name="connsiteX85" fmla="*/ 5003863 w 5702363"/>
                <a:gd name="connsiteY85" fmla="*/ 4254500 h 5169545"/>
                <a:gd name="connsiteX86" fmla="*/ 4927663 w 5702363"/>
                <a:gd name="connsiteY86" fmla="*/ 4292600 h 5169545"/>
                <a:gd name="connsiteX87" fmla="*/ 4851463 w 5702363"/>
                <a:gd name="connsiteY87" fmla="*/ 4330700 h 5169545"/>
                <a:gd name="connsiteX88" fmla="*/ 4787963 w 5702363"/>
                <a:gd name="connsiteY88" fmla="*/ 4406900 h 5169545"/>
                <a:gd name="connsiteX89" fmla="*/ 4724463 w 5702363"/>
                <a:gd name="connsiteY89" fmla="*/ 4483100 h 5169545"/>
                <a:gd name="connsiteX90" fmla="*/ 4686363 w 5702363"/>
                <a:gd name="connsiteY90" fmla="*/ 4559300 h 5169545"/>
                <a:gd name="connsiteX91" fmla="*/ 4597463 w 5702363"/>
                <a:gd name="connsiteY91" fmla="*/ 4622800 h 5169545"/>
                <a:gd name="connsiteX92" fmla="*/ 4495863 w 5702363"/>
                <a:gd name="connsiteY92" fmla="*/ 4699000 h 5169545"/>
                <a:gd name="connsiteX93" fmla="*/ 4419663 w 5702363"/>
                <a:gd name="connsiteY93" fmla="*/ 4749800 h 5169545"/>
                <a:gd name="connsiteX94" fmla="*/ 4381563 w 5702363"/>
                <a:gd name="connsiteY94" fmla="*/ 4762500 h 5169545"/>
                <a:gd name="connsiteX95" fmla="*/ 4305363 w 5702363"/>
                <a:gd name="connsiteY95" fmla="*/ 4800600 h 5169545"/>
                <a:gd name="connsiteX96" fmla="*/ 4267263 w 5702363"/>
                <a:gd name="connsiteY96" fmla="*/ 4838700 h 5169545"/>
                <a:gd name="connsiteX97" fmla="*/ 4140263 w 5702363"/>
                <a:gd name="connsiteY97" fmla="*/ 4864100 h 5169545"/>
                <a:gd name="connsiteX98" fmla="*/ 3873563 w 5702363"/>
                <a:gd name="connsiteY98" fmla="*/ 4889500 h 5169545"/>
                <a:gd name="connsiteX99" fmla="*/ 3721163 w 5702363"/>
                <a:gd name="connsiteY99" fmla="*/ 4914900 h 5169545"/>
                <a:gd name="connsiteX100" fmla="*/ 3657663 w 5702363"/>
                <a:gd name="connsiteY100" fmla="*/ 4927600 h 5169545"/>
                <a:gd name="connsiteX101" fmla="*/ 3581463 w 5702363"/>
                <a:gd name="connsiteY101" fmla="*/ 4953000 h 5169545"/>
                <a:gd name="connsiteX102" fmla="*/ 3492563 w 5702363"/>
                <a:gd name="connsiteY102" fmla="*/ 4978400 h 5169545"/>
                <a:gd name="connsiteX103" fmla="*/ 3403663 w 5702363"/>
                <a:gd name="connsiteY103" fmla="*/ 5003800 h 5169545"/>
                <a:gd name="connsiteX104" fmla="*/ 3352863 w 5702363"/>
                <a:gd name="connsiteY104" fmla="*/ 5029200 h 5169545"/>
                <a:gd name="connsiteX105" fmla="*/ 3263963 w 5702363"/>
                <a:gd name="connsiteY105" fmla="*/ 5054600 h 5169545"/>
                <a:gd name="connsiteX106" fmla="*/ 3149663 w 5702363"/>
                <a:gd name="connsiteY106" fmla="*/ 5080000 h 5169545"/>
                <a:gd name="connsiteX107" fmla="*/ 3022663 w 5702363"/>
                <a:gd name="connsiteY107" fmla="*/ 5130800 h 5169545"/>
                <a:gd name="connsiteX108" fmla="*/ 2984563 w 5702363"/>
                <a:gd name="connsiteY108" fmla="*/ 5143500 h 5169545"/>
                <a:gd name="connsiteX109" fmla="*/ 2908363 w 5702363"/>
                <a:gd name="connsiteY109" fmla="*/ 5168900 h 5169545"/>
                <a:gd name="connsiteX0" fmla="*/ 2848621 w 5706121"/>
                <a:gd name="connsiteY0" fmla="*/ 0 h 5169545"/>
                <a:gd name="connsiteX1" fmla="*/ 854721 w 5706121"/>
                <a:gd name="connsiteY1" fmla="*/ 660400 h 5169545"/>
                <a:gd name="connsiteX2" fmla="*/ 753121 w 5706121"/>
                <a:gd name="connsiteY2" fmla="*/ 711200 h 5169545"/>
                <a:gd name="connsiteX3" fmla="*/ 689621 w 5706121"/>
                <a:gd name="connsiteY3" fmla="*/ 723900 h 5169545"/>
                <a:gd name="connsiteX4" fmla="*/ 638821 w 5706121"/>
                <a:gd name="connsiteY4" fmla="*/ 749300 h 5169545"/>
                <a:gd name="connsiteX5" fmla="*/ 41921 w 5706121"/>
                <a:gd name="connsiteY5" fmla="*/ 1320800 h 5169545"/>
                <a:gd name="connsiteX6" fmla="*/ 54621 w 5706121"/>
                <a:gd name="connsiteY6" fmla="*/ 1524000 h 5169545"/>
                <a:gd name="connsiteX7" fmla="*/ 92721 w 5706121"/>
                <a:gd name="connsiteY7" fmla="*/ 1562100 h 5169545"/>
                <a:gd name="connsiteX8" fmla="*/ 118121 w 5706121"/>
                <a:gd name="connsiteY8" fmla="*/ 1600200 h 5169545"/>
                <a:gd name="connsiteX9" fmla="*/ 156221 w 5706121"/>
                <a:gd name="connsiteY9" fmla="*/ 1625600 h 5169545"/>
                <a:gd name="connsiteX10" fmla="*/ 270521 w 5706121"/>
                <a:gd name="connsiteY10" fmla="*/ 1689100 h 5169545"/>
                <a:gd name="connsiteX11" fmla="*/ 308621 w 5706121"/>
                <a:gd name="connsiteY11" fmla="*/ 1701800 h 5169545"/>
                <a:gd name="connsiteX12" fmla="*/ 384821 w 5706121"/>
                <a:gd name="connsiteY12" fmla="*/ 1778000 h 5169545"/>
                <a:gd name="connsiteX13" fmla="*/ 486421 w 5706121"/>
                <a:gd name="connsiteY13" fmla="*/ 1816100 h 5169545"/>
                <a:gd name="connsiteX14" fmla="*/ 524521 w 5706121"/>
                <a:gd name="connsiteY14" fmla="*/ 1828800 h 5169545"/>
                <a:gd name="connsiteX15" fmla="*/ 626121 w 5706121"/>
                <a:gd name="connsiteY15" fmla="*/ 1892300 h 5169545"/>
                <a:gd name="connsiteX16" fmla="*/ 740421 w 5706121"/>
                <a:gd name="connsiteY16" fmla="*/ 1917700 h 5169545"/>
                <a:gd name="connsiteX17" fmla="*/ 803921 w 5706121"/>
                <a:gd name="connsiteY17" fmla="*/ 1955800 h 5169545"/>
                <a:gd name="connsiteX18" fmla="*/ 854721 w 5706121"/>
                <a:gd name="connsiteY18" fmla="*/ 1993900 h 5169545"/>
                <a:gd name="connsiteX19" fmla="*/ 943621 w 5706121"/>
                <a:gd name="connsiteY19" fmla="*/ 2032000 h 5169545"/>
                <a:gd name="connsiteX20" fmla="*/ 981721 w 5706121"/>
                <a:gd name="connsiteY20" fmla="*/ 2057400 h 5169545"/>
                <a:gd name="connsiteX21" fmla="*/ 1019821 w 5706121"/>
                <a:gd name="connsiteY21" fmla="*/ 2070100 h 5169545"/>
                <a:gd name="connsiteX22" fmla="*/ 1146821 w 5706121"/>
                <a:gd name="connsiteY22" fmla="*/ 2146300 h 5169545"/>
                <a:gd name="connsiteX23" fmla="*/ 1223021 w 5706121"/>
                <a:gd name="connsiteY23" fmla="*/ 2197100 h 5169545"/>
                <a:gd name="connsiteX24" fmla="*/ 1261121 w 5706121"/>
                <a:gd name="connsiteY24" fmla="*/ 2209800 h 5169545"/>
                <a:gd name="connsiteX25" fmla="*/ 1426221 w 5706121"/>
                <a:gd name="connsiteY25" fmla="*/ 2311400 h 5169545"/>
                <a:gd name="connsiteX26" fmla="*/ 1477021 w 5706121"/>
                <a:gd name="connsiteY26" fmla="*/ 2324100 h 5169545"/>
                <a:gd name="connsiteX27" fmla="*/ 1515121 w 5706121"/>
                <a:gd name="connsiteY27" fmla="*/ 2349500 h 5169545"/>
                <a:gd name="connsiteX28" fmla="*/ 1565921 w 5706121"/>
                <a:gd name="connsiteY28" fmla="*/ 2362200 h 5169545"/>
                <a:gd name="connsiteX29" fmla="*/ 1654821 w 5706121"/>
                <a:gd name="connsiteY29" fmla="*/ 2387600 h 5169545"/>
                <a:gd name="connsiteX30" fmla="*/ 1731021 w 5706121"/>
                <a:gd name="connsiteY30" fmla="*/ 2413000 h 5169545"/>
                <a:gd name="connsiteX31" fmla="*/ 1794521 w 5706121"/>
                <a:gd name="connsiteY31" fmla="*/ 2425700 h 5169545"/>
                <a:gd name="connsiteX32" fmla="*/ 1870721 w 5706121"/>
                <a:gd name="connsiteY32" fmla="*/ 2438400 h 5169545"/>
                <a:gd name="connsiteX33" fmla="*/ 1908821 w 5706121"/>
                <a:gd name="connsiteY33" fmla="*/ 2451100 h 5169545"/>
                <a:gd name="connsiteX34" fmla="*/ 2010421 w 5706121"/>
                <a:gd name="connsiteY34" fmla="*/ 2463800 h 5169545"/>
                <a:gd name="connsiteX35" fmla="*/ 2366021 w 5706121"/>
                <a:gd name="connsiteY35" fmla="*/ 2489200 h 5169545"/>
                <a:gd name="connsiteX36" fmla="*/ 2594621 w 5706121"/>
                <a:gd name="connsiteY36" fmla="*/ 2514600 h 5169545"/>
                <a:gd name="connsiteX37" fmla="*/ 2721621 w 5706121"/>
                <a:gd name="connsiteY37" fmla="*/ 2527300 h 5169545"/>
                <a:gd name="connsiteX38" fmla="*/ 2785121 w 5706121"/>
                <a:gd name="connsiteY38" fmla="*/ 2540000 h 5169545"/>
                <a:gd name="connsiteX39" fmla="*/ 2899421 w 5706121"/>
                <a:gd name="connsiteY39" fmla="*/ 2578100 h 5169545"/>
                <a:gd name="connsiteX40" fmla="*/ 3001021 w 5706121"/>
                <a:gd name="connsiteY40" fmla="*/ 2590800 h 5169545"/>
                <a:gd name="connsiteX41" fmla="*/ 3039121 w 5706121"/>
                <a:gd name="connsiteY41" fmla="*/ 2616200 h 5169545"/>
                <a:gd name="connsiteX42" fmla="*/ 3216921 w 5706121"/>
                <a:gd name="connsiteY42" fmla="*/ 2667000 h 5169545"/>
                <a:gd name="connsiteX43" fmla="*/ 3280421 w 5706121"/>
                <a:gd name="connsiteY43" fmla="*/ 2692400 h 5169545"/>
                <a:gd name="connsiteX44" fmla="*/ 3331221 w 5706121"/>
                <a:gd name="connsiteY44" fmla="*/ 2705100 h 5169545"/>
                <a:gd name="connsiteX45" fmla="*/ 3509021 w 5706121"/>
                <a:gd name="connsiteY45" fmla="*/ 2730500 h 5169545"/>
                <a:gd name="connsiteX46" fmla="*/ 3636021 w 5706121"/>
                <a:gd name="connsiteY46" fmla="*/ 2768600 h 5169545"/>
                <a:gd name="connsiteX47" fmla="*/ 3801121 w 5706121"/>
                <a:gd name="connsiteY47" fmla="*/ 2832100 h 5169545"/>
                <a:gd name="connsiteX48" fmla="*/ 3890021 w 5706121"/>
                <a:gd name="connsiteY48" fmla="*/ 2882900 h 5169545"/>
                <a:gd name="connsiteX49" fmla="*/ 3928121 w 5706121"/>
                <a:gd name="connsiteY49" fmla="*/ 2908300 h 5169545"/>
                <a:gd name="connsiteX50" fmla="*/ 4105921 w 5706121"/>
                <a:gd name="connsiteY50" fmla="*/ 2971800 h 5169545"/>
                <a:gd name="connsiteX51" fmla="*/ 4144021 w 5706121"/>
                <a:gd name="connsiteY51" fmla="*/ 2984500 h 5169545"/>
                <a:gd name="connsiteX52" fmla="*/ 4207521 w 5706121"/>
                <a:gd name="connsiteY52" fmla="*/ 3009900 h 5169545"/>
                <a:gd name="connsiteX53" fmla="*/ 4385321 w 5706121"/>
                <a:gd name="connsiteY53" fmla="*/ 3048000 h 5169545"/>
                <a:gd name="connsiteX54" fmla="*/ 4486921 w 5706121"/>
                <a:gd name="connsiteY54" fmla="*/ 3086100 h 5169545"/>
                <a:gd name="connsiteX55" fmla="*/ 4537721 w 5706121"/>
                <a:gd name="connsiteY55" fmla="*/ 3098800 h 5169545"/>
                <a:gd name="connsiteX56" fmla="*/ 4664721 w 5706121"/>
                <a:gd name="connsiteY56" fmla="*/ 3124200 h 5169545"/>
                <a:gd name="connsiteX57" fmla="*/ 4702821 w 5706121"/>
                <a:gd name="connsiteY57" fmla="*/ 3136900 h 5169545"/>
                <a:gd name="connsiteX58" fmla="*/ 4804421 w 5706121"/>
                <a:gd name="connsiteY58" fmla="*/ 3162300 h 5169545"/>
                <a:gd name="connsiteX59" fmla="*/ 4931421 w 5706121"/>
                <a:gd name="connsiteY59" fmla="*/ 3213100 h 5169545"/>
                <a:gd name="connsiteX60" fmla="*/ 5020321 w 5706121"/>
                <a:gd name="connsiteY60" fmla="*/ 3263900 h 5169545"/>
                <a:gd name="connsiteX61" fmla="*/ 5083821 w 5706121"/>
                <a:gd name="connsiteY61" fmla="*/ 3302000 h 5169545"/>
                <a:gd name="connsiteX62" fmla="*/ 5172721 w 5706121"/>
                <a:gd name="connsiteY62" fmla="*/ 3327400 h 5169545"/>
                <a:gd name="connsiteX63" fmla="*/ 5210821 w 5706121"/>
                <a:gd name="connsiteY63" fmla="*/ 3352800 h 5169545"/>
                <a:gd name="connsiteX64" fmla="*/ 5299721 w 5706121"/>
                <a:gd name="connsiteY64" fmla="*/ 3403600 h 5169545"/>
                <a:gd name="connsiteX65" fmla="*/ 5337821 w 5706121"/>
                <a:gd name="connsiteY65" fmla="*/ 3454400 h 5169545"/>
                <a:gd name="connsiteX66" fmla="*/ 5375921 w 5706121"/>
                <a:gd name="connsiteY66" fmla="*/ 3467100 h 5169545"/>
                <a:gd name="connsiteX67" fmla="*/ 5414021 w 5706121"/>
                <a:gd name="connsiteY67" fmla="*/ 3492500 h 5169545"/>
                <a:gd name="connsiteX68" fmla="*/ 5439421 w 5706121"/>
                <a:gd name="connsiteY68" fmla="*/ 3530600 h 5169545"/>
                <a:gd name="connsiteX69" fmla="*/ 5515621 w 5706121"/>
                <a:gd name="connsiteY69" fmla="*/ 3568700 h 5169545"/>
                <a:gd name="connsiteX70" fmla="*/ 5553721 w 5706121"/>
                <a:gd name="connsiteY70" fmla="*/ 3594100 h 5169545"/>
                <a:gd name="connsiteX71" fmla="*/ 5591821 w 5706121"/>
                <a:gd name="connsiteY71" fmla="*/ 3632200 h 5169545"/>
                <a:gd name="connsiteX72" fmla="*/ 5642621 w 5706121"/>
                <a:gd name="connsiteY72" fmla="*/ 3721100 h 5169545"/>
                <a:gd name="connsiteX73" fmla="*/ 5706121 w 5706121"/>
                <a:gd name="connsiteY73" fmla="*/ 3797300 h 5169545"/>
                <a:gd name="connsiteX74" fmla="*/ 5655321 w 5706121"/>
                <a:gd name="connsiteY74" fmla="*/ 3911600 h 5169545"/>
                <a:gd name="connsiteX75" fmla="*/ 5566421 w 5706121"/>
                <a:gd name="connsiteY75" fmla="*/ 3962400 h 5169545"/>
                <a:gd name="connsiteX76" fmla="*/ 5515621 w 5706121"/>
                <a:gd name="connsiteY76" fmla="*/ 4000500 h 5169545"/>
                <a:gd name="connsiteX77" fmla="*/ 5477521 w 5706121"/>
                <a:gd name="connsiteY77" fmla="*/ 4038600 h 5169545"/>
                <a:gd name="connsiteX78" fmla="*/ 5401321 w 5706121"/>
                <a:gd name="connsiteY78" fmla="*/ 4089400 h 5169545"/>
                <a:gd name="connsiteX79" fmla="*/ 5363221 w 5706121"/>
                <a:gd name="connsiteY79" fmla="*/ 4114800 h 5169545"/>
                <a:gd name="connsiteX80" fmla="*/ 5325121 w 5706121"/>
                <a:gd name="connsiteY80" fmla="*/ 4140200 h 5169545"/>
                <a:gd name="connsiteX81" fmla="*/ 5185421 w 5706121"/>
                <a:gd name="connsiteY81" fmla="*/ 4178300 h 5169545"/>
                <a:gd name="connsiteX82" fmla="*/ 5134621 w 5706121"/>
                <a:gd name="connsiteY82" fmla="*/ 4191000 h 5169545"/>
                <a:gd name="connsiteX83" fmla="*/ 5083821 w 5706121"/>
                <a:gd name="connsiteY83" fmla="*/ 4203700 h 5169545"/>
                <a:gd name="connsiteX84" fmla="*/ 5007621 w 5706121"/>
                <a:gd name="connsiteY84" fmla="*/ 4254500 h 5169545"/>
                <a:gd name="connsiteX85" fmla="*/ 4931421 w 5706121"/>
                <a:gd name="connsiteY85" fmla="*/ 4292600 h 5169545"/>
                <a:gd name="connsiteX86" fmla="*/ 4855221 w 5706121"/>
                <a:gd name="connsiteY86" fmla="*/ 4330700 h 5169545"/>
                <a:gd name="connsiteX87" fmla="*/ 4791721 w 5706121"/>
                <a:gd name="connsiteY87" fmla="*/ 4406900 h 5169545"/>
                <a:gd name="connsiteX88" fmla="*/ 4728221 w 5706121"/>
                <a:gd name="connsiteY88" fmla="*/ 4483100 h 5169545"/>
                <a:gd name="connsiteX89" fmla="*/ 4690121 w 5706121"/>
                <a:gd name="connsiteY89" fmla="*/ 4559300 h 5169545"/>
                <a:gd name="connsiteX90" fmla="*/ 4601221 w 5706121"/>
                <a:gd name="connsiteY90" fmla="*/ 4622800 h 5169545"/>
                <a:gd name="connsiteX91" fmla="*/ 4499621 w 5706121"/>
                <a:gd name="connsiteY91" fmla="*/ 4699000 h 5169545"/>
                <a:gd name="connsiteX92" fmla="*/ 4423421 w 5706121"/>
                <a:gd name="connsiteY92" fmla="*/ 4749800 h 5169545"/>
                <a:gd name="connsiteX93" fmla="*/ 4385321 w 5706121"/>
                <a:gd name="connsiteY93" fmla="*/ 4762500 h 5169545"/>
                <a:gd name="connsiteX94" fmla="*/ 4309121 w 5706121"/>
                <a:gd name="connsiteY94" fmla="*/ 4800600 h 5169545"/>
                <a:gd name="connsiteX95" fmla="*/ 4271021 w 5706121"/>
                <a:gd name="connsiteY95" fmla="*/ 4838700 h 5169545"/>
                <a:gd name="connsiteX96" fmla="*/ 4144021 w 5706121"/>
                <a:gd name="connsiteY96" fmla="*/ 4864100 h 5169545"/>
                <a:gd name="connsiteX97" fmla="*/ 3877321 w 5706121"/>
                <a:gd name="connsiteY97" fmla="*/ 4889500 h 5169545"/>
                <a:gd name="connsiteX98" fmla="*/ 3724921 w 5706121"/>
                <a:gd name="connsiteY98" fmla="*/ 4914900 h 5169545"/>
                <a:gd name="connsiteX99" fmla="*/ 3661421 w 5706121"/>
                <a:gd name="connsiteY99" fmla="*/ 4927600 h 5169545"/>
                <a:gd name="connsiteX100" fmla="*/ 3585221 w 5706121"/>
                <a:gd name="connsiteY100" fmla="*/ 4953000 h 5169545"/>
                <a:gd name="connsiteX101" fmla="*/ 3496321 w 5706121"/>
                <a:gd name="connsiteY101" fmla="*/ 4978400 h 5169545"/>
                <a:gd name="connsiteX102" fmla="*/ 3407421 w 5706121"/>
                <a:gd name="connsiteY102" fmla="*/ 5003800 h 5169545"/>
                <a:gd name="connsiteX103" fmla="*/ 3356621 w 5706121"/>
                <a:gd name="connsiteY103" fmla="*/ 5029200 h 5169545"/>
                <a:gd name="connsiteX104" fmla="*/ 3267721 w 5706121"/>
                <a:gd name="connsiteY104" fmla="*/ 5054600 h 5169545"/>
                <a:gd name="connsiteX105" fmla="*/ 3153421 w 5706121"/>
                <a:gd name="connsiteY105" fmla="*/ 5080000 h 5169545"/>
                <a:gd name="connsiteX106" fmla="*/ 3026421 w 5706121"/>
                <a:gd name="connsiteY106" fmla="*/ 5130800 h 5169545"/>
                <a:gd name="connsiteX107" fmla="*/ 2988321 w 5706121"/>
                <a:gd name="connsiteY107" fmla="*/ 5143500 h 5169545"/>
                <a:gd name="connsiteX108" fmla="*/ 2912121 w 5706121"/>
                <a:gd name="connsiteY108" fmla="*/ 5168900 h 5169545"/>
                <a:gd name="connsiteX0" fmla="*/ 2852379 w 5709879"/>
                <a:gd name="connsiteY0" fmla="*/ 0 h 5169545"/>
                <a:gd name="connsiteX1" fmla="*/ 858479 w 5709879"/>
                <a:gd name="connsiteY1" fmla="*/ 660400 h 5169545"/>
                <a:gd name="connsiteX2" fmla="*/ 756879 w 5709879"/>
                <a:gd name="connsiteY2" fmla="*/ 711200 h 5169545"/>
                <a:gd name="connsiteX3" fmla="*/ 693379 w 5709879"/>
                <a:gd name="connsiteY3" fmla="*/ 723900 h 5169545"/>
                <a:gd name="connsiteX4" fmla="*/ 45679 w 5709879"/>
                <a:gd name="connsiteY4" fmla="*/ 1320800 h 5169545"/>
                <a:gd name="connsiteX5" fmla="*/ 58379 w 5709879"/>
                <a:gd name="connsiteY5" fmla="*/ 1524000 h 5169545"/>
                <a:gd name="connsiteX6" fmla="*/ 96479 w 5709879"/>
                <a:gd name="connsiteY6" fmla="*/ 1562100 h 5169545"/>
                <a:gd name="connsiteX7" fmla="*/ 121879 w 5709879"/>
                <a:gd name="connsiteY7" fmla="*/ 1600200 h 5169545"/>
                <a:gd name="connsiteX8" fmla="*/ 159979 w 5709879"/>
                <a:gd name="connsiteY8" fmla="*/ 1625600 h 5169545"/>
                <a:gd name="connsiteX9" fmla="*/ 274279 w 5709879"/>
                <a:gd name="connsiteY9" fmla="*/ 1689100 h 5169545"/>
                <a:gd name="connsiteX10" fmla="*/ 312379 w 5709879"/>
                <a:gd name="connsiteY10" fmla="*/ 1701800 h 5169545"/>
                <a:gd name="connsiteX11" fmla="*/ 388579 w 5709879"/>
                <a:gd name="connsiteY11" fmla="*/ 1778000 h 5169545"/>
                <a:gd name="connsiteX12" fmla="*/ 490179 w 5709879"/>
                <a:gd name="connsiteY12" fmla="*/ 1816100 h 5169545"/>
                <a:gd name="connsiteX13" fmla="*/ 528279 w 5709879"/>
                <a:gd name="connsiteY13" fmla="*/ 1828800 h 5169545"/>
                <a:gd name="connsiteX14" fmla="*/ 629879 w 5709879"/>
                <a:gd name="connsiteY14" fmla="*/ 1892300 h 5169545"/>
                <a:gd name="connsiteX15" fmla="*/ 744179 w 5709879"/>
                <a:gd name="connsiteY15" fmla="*/ 1917700 h 5169545"/>
                <a:gd name="connsiteX16" fmla="*/ 807679 w 5709879"/>
                <a:gd name="connsiteY16" fmla="*/ 1955800 h 5169545"/>
                <a:gd name="connsiteX17" fmla="*/ 858479 w 5709879"/>
                <a:gd name="connsiteY17" fmla="*/ 1993900 h 5169545"/>
                <a:gd name="connsiteX18" fmla="*/ 947379 w 5709879"/>
                <a:gd name="connsiteY18" fmla="*/ 2032000 h 5169545"/>
                <a:gd name="connsiteX19" fmla="*/ 985479 w 5709879"/>
                <a:gd name="connsiteY19" fmla="*/ 2057400 h 5169545"/>
                <a:gd name="connsiteX20" fmla="*/ 1023579 w 5709879"/>
                <a:gd name="connsiteY20" fmla="*/ 2070100 h 5169545"/>
                <a:gd name="connsiteX21" fmla="*/ 1150579 w 5709879"/>
                <a:gd name="connsiteY21" fmla="*/ 2146300 h 5169545"/>
                <a:gd name="connsiteX22" fmla="*/ 1226779 w 5709879"/>
                <a:gd name="connsiteY22" fmla="*/ 2197100 h 5169545"/>
                <a:gd name="connsiteX23" fmla="*/ 1264879 w 5709879"/>
                <a:gd name="connsiteY23" fmla="*/ 2209800 h 5169545"/>
                <a:gd name="connsiteX24" fmla="*/ 1429979 w 5709879"/>
                <a:gd name="connsiteY24" fmla="*/ 2311400 h 5169545"/>
                <a:gd name="connsiteX25" fmla="*/ 1480779 w 5709879"/>
                <a:gd name="connsiteY25" fmla="*/ 2324100 h 5169545"/>
                <a:gd name="connsiteX26" fmla="*/ 1518879 w 5709879"/>
                <a:gd name="connsiteY26" fmla="*/ 2349500 h 5169545"/>
                <a:gd name="connsiteX27" fmla="*/ 1569679 w 5709879"/>
                <a:gd name="connsiteY27" fmla="*/ 2362200 h 5169545"/>
                <a:gd name="connsiteX28" fmla="*/ 1658579 w 5709879"/>
                <a:gd name="connsiteY28" fmla="*/ 2387600 h 5169545"/>
                <a:gd name="connsiteX29" fmla="*/ 1734779 w 5709879"/>
                <a:gd name="connsiteY29" fmla="*/ 2413000 h 5169545"/>
                <a:gd name="connsiteX30" fmla="*/ 1798279 w 5709879"/>
                <a:gd name="connsiteY30" fmla="*/ 2425700 h 5169545"/>
                <a:gd name="connsiteX31" fmla="*/ 1874479 w 5709879"/>
                <a:gd name="connsiteY31" fmla="*/ 2438400 h 5169545"/>
                <a:gd name="connsiteX32" fmla="*/ 1912579 w 5709879"/>
                <a:gd name="connsiteY32" fmla="*/ 2451100 h 5169545"/>
                <a:gd name="connsiteX33" fmla="*/ 2014179 w 5709879"/>
                <a:gd name="connsiteY33" fmla="*/ 2463800 h 5169545"/>
                <a:gd name="connsiteX34" fmla="*/ 2369779 w 5709879"/>
                <a:gd name="connsiteY34" fmla="*/ 2489200 h 5169545"/>
                <a:gd name="connsiteX35" fmla="*/ 2598379 w 5709879"/>
                <a:gd name="connsiteY35" fmla="*/ 2514600 h 5169545"/>
                <a:gd name="connsiteX36" fmla="*/ 2725379 w 5709879"/>
                <a:gd name="connsiteY36" fmla="*/ 2527300 h 5169545"/>
                <a:gd name="connsiteX37" fmla="*/ 2788879 w 5709879"/>
                <a:gd name="connsiteY37" fmla="*/ 2540000 h 5169545"/>
                <a:gd name="connsiteX38" fmla="*/ 2903179 w 5709879"/>
                <a:gd name="connsiteY38" fmla="*/ 2578100 h 5169545"/>
                <a:gd name="connsiteX39" fmla="*/ 3004779 w 5709879"/>
                <a:gd name="connsiteY39" fmla="*/ 2590800 h 5169545"/>
                <a:gd name="connsiteX40" fmla="*/ 3042879 w 5709879"/>
                <a:gd name="connsiteY40" fmla="*/ 2616200 h 5169545"/>
                <a:gd name="connsiteX41" fmla="*/ 3220679 w 5709879"/>
                <a:gd name="connsiteY41" fmla="*/ 2667000 h 5169545"/>
                <a:gd name="connsiteX42" fmla="*/ 3284179 w 5709879"/>
                <a:gd name="connsiteY42" fmla="*/ 2692400 h 5169545"/>
                <a:gd name="connsiteX43" fmla="*/ 3334979 w 5709879"/>
                <a:gd name="connsiteY43" fmla="*/ 2705100 h 5169545"/>
                <a:gd name="connsiteX44" fmla="*/ 3512779 w 5709879"/>
                <a:gd name="connsiteY44" fmla="*/ 2730500 h 5169545"/>
                <a:gd name="connsiteX45" fmla="*/ 3639779 w 5709879"/>
                <a:gd name="connsiteY45" fmla="*/ 2768600 h 5169545"/>
                <a:gd name="connsiteX46" fmla="*/ 3804879 w 5709879"/>
                <a:gd name="connsiteY46" fmla="*/ 2832100 h 5169545"/>
                <a:gd name="connsiteX47" fmla="*/ 3893779 w 5709879"/>
                <a:gd name="connsiteY47" fmla="*/ 2882900 h 5169545"/>
                <a:gd name="connsiteX48" fmla="*/ 3931879 w 5709879"/>
                <a:gd name="connsiteY48" fmla="*/ 2908300 h 5169545"/>
                <a:gd name="connsiteX49" fmla="*/ 4109679 w 5709879"/>
                <a:gd name="connsiteY49" fmla="*/ 2971800 h 5169545"/>
                <a:gd name="connsiteX50" fmla="*/ 4147779 w 5709879"/>
                <a:gd name="connsiteY50" fmla="*/ 2984500 h 5169545"/>
                <a:gd name="connsiteX51" fmla="*/ 4211279 w 5709879"/>
                <a:gd name="connsiteY51" fmla="*/ 3009900 h 5169545"/>
                <a:gd name="connsiteX52" fmla="*/ 4389079 w 5709879"/>
                <a:gd name="connsiteY52" fmla="*/ 3048000 h 5169545"/>
                <a:gd name="connsiteX53" fmla="*/ 4490679 w 5709879"/>
                <a:gd name="connsiteY53" fmla="*/ 3086100 h 5169545"/>
                <a:gd name="connsiteX54" fmla="*/ 4541479 w 5709879"/>
                <a:gd name="connsiteY54" fmla="*/ 3098800 h 5169545"/>
                <a:gd name="connsiteX55" fmla="*/ 4668479 w 5709879"/>
                <a:gd name="connsiteY55" fmla="*/ 3124200 h 5169545"/>
                <a:gd name="connsiteX56" fmla="*/ 4706579 w 5709879"/>
                <a:gd name="connsiteY56" fmla="*/ 3136900 h 5169545"/>
                <a:gd name="connsiteX57" fmla="*/ 4808179 w 5709879"/>
                <a:gd name="connsiteY57" fmla="*/ 3162300 h 5169545"/>
                <a:gd name="connsiteX58" fmla="*/ 4935179 w 5709879"/>
                <a:gd name="connsiteY58" fmla="*/ 3213100 h 5169545"/>
                <a:gd name="connsiteX59" fmla="*/ 5024079 w 5709879"/>
                <a:gd name="connsiteY59" fmla="*/ 3263900 h 5169545"/>
                <a:gd name="connsiteX60" fmla="*/ 5087579 w 5709879"/>
                <a:gd name="connsiteY60" fmla="*/ 3302000 h 5169545"/>
                <a:gd name="connsiteX61" fmla="*/ 5176479 w 5709879"/>
                <a:gd name="connsiteY61" fmla="*/ 3327400 h 5169545"/>
                <a:gd name="connsiteX62" fmla="*/ 5214579 w 5709879"/>
                <a:gd name="connsiteY62" fmla="*/ 3352800 h 5169545"/>
                <a:gd name="connsiteX63" fmla="*/ 5303479 w 5709879"/>
                <a:gd name="connsiteY63" fmla="*/ 3403600 h 5169545"/>
                <a:gd name="connsiteX64" fmla="*/ 5341579 w 5709879"/>
                <a:gd name="connsiteY64" fmla="*/ 3454400 h 5169545"/>
                <a:gd name="connsiteX65" fmla="*/ 5379679 w 5709879"/>
                <a:gd name="connsiteY65" fmla="*/ 3467100 h 5169545"/>
                <a:gd name="connsiteX66" fmla="*/ 5417779 w 5709879"/>
                <a:gd name="connsiteY66" fmla="*/ 3492500 h 5169545"/>
                <a:gd name="connsiteX67" fmla="*/ 5443179 w 5709879"/>
                <a:gd name="connsiteY67" fmla="*/ 3530600 h 5169545"/>
                <a:gd name="connsiteX68" fmla="*/ 5519379 w 5709879"/>
                <a:gd name="connsiteY68" fmla="*/ 3568700 h 5169545"/>
                <a:gd name="connsiteX69" fmla="*/ 5557479 w 5709879"/>
                <a:gd name="connsiteY69" fmla="*/ 3594100 h 5169545"/>
                <a:gd name="connsiteX70" fmla="*/ 5595579 w 5709879"/>
                <a:gd name="connsiteY70" fmla="*/ 3632200 h 5169545"/>
                <a:gd name="connsiteX71" fmla="*/ 5646379 w 5709879"/>
                <a:gd name="connsiteY71" fmla="*/ 3721100 h 5169545"/>
                <a:gd name="connsiteX72" fmla="*/ 5709879 w 5709879"/>
                <a:gd name="connsiteY72" fmla="*/ 3797300 h 5169545"/>
                <a:gd name="connsiteX73" fmla="*/ 5659079 w 5709879"/>
                <a:gd name="connsiteY73" fmla="*/ 3911600 h 5169545"/>
                <a:gd name="connsiteX74" fmla="*/ 5570179 w 5709879"/>
                <a:gd name="connsiteY74" fmla="*/ 3962400 h 5169545"/>
                <a:gd name="connsiteX75" fmla="*/ 5519379 w 5709879"/>
                <a:gd name="connsiteY75" fmla="*/ 4000500 h 5169545"/>
                <a:gd name="connsiteX76" fmla="*/ 5481279 w 5709879"/>
                <a:gd name="connsiteY76" fmla="*/ 4038600 h 5169545"/>
                <a:gd name="connsiteX77" fmla="*/ 5405079 w 5709879"/>
                <a:gd name="connsiteY77" fmla="*/ 4089400 h 5169545"/>
                <a:gd name="connsiteX78" fmla="*/ 5366979 w 5709879"/>
                <a:gd name="connsiteY78" fmla="*/ 4114800 h 5169545"/>
                <a:gd name="connsiteX79" fmla="*/ 5328879 w 5709879"/>
                <a:gd name="connsiteY79" fmla="*/ 4140200 h 5169545"/>
                <a:gd name="connsiteX80" fmla="*/ 5189179 w 5709879"/>
                <a:gd name="connsiteY80" fmla="*/ 4178300 h 5169545"/>
                <a:gd name="connsiteX81" fmla="*/ 5138379 w 5709879"/>
                <a:gd name="connsiteY81" fmla="*/ 4191000 h 5169545"/>
                <a:gd name="connsiteX82" fmla="*/ 5087579 w 5709879"/>
                <a:gd name="connsiteY82" fmla="*/ 4203700 h 5169545"/>
                <a:gd name="connsiteX83" fmla="*/ 5011379 w 5709879"/>
                <a:gd name="connsiteY83" fmla="*/ 4254500 h 5169545"/>
                <a:gd name="connsiteX84" fmla="*/ 4935179 w 5709879"/>
                <a:gd name="connsiteY84" fmla="*/ 4292600 h 5169545"/>
                <a:gd name="connsiteX85" fmla="*/ 4858979 w 5709879"/>
                <a:gd name="connsiteY85" fmla="*/ 4330700 h 5169545"/>
                <a:gd name="connsiteX86" fmla="*/ 4795479 w 5709879"/>
                <a:gd name="connsiteY86" fmla="*/ 4406900 h 5169545"/>
                <a:gd name="connsiteX87" fmla="*/ 4731979 w 5709879"/>
                <a:gd name="connsiteY87" fmla="*/ 4483100 h 5169545"/>
                <a:gd name="connsiteX88" fmla="*/ 4693879 w 5709879"/>
                <a:gd name="connsiteY88" fmla="*/ 4559300 h 5169545"/>
                <a:gd name="connsiteX89" fmla="*/ 4604979 w 5709879"/>
                <a:gd name="connsiteY89" fmla="*/ 4622800 h 5169545"/>
                <a:gd name="connsiteX90" fmla="*/ 4503379 w 5709879"/>
                <a:gd name="connsiteY90" fmla="*/ 4699000 h 5169545"/>
                <a:gd name="connsiteX91" fmla="*/ 4427179 w 5709879"/>
                <a:gd name="connsiteY91" fmla="*/ 4749800 h 5169545"/>
                <a:gd name="connsiteX92" fmla="*/ 4389079 w 5709879"/>
                <a:gd name="connsiteY92" fmla="*/ 4762500 h 5169545"/>
                <a:gd name="connsiteX93" fmla="*/ 4312879 w 5709879"/>
                <a:gd name="connsiteY93" fmla="*/ 4800600 h 5169545"/>
                <a:gd name="connsiteX94" fmla="*/ 4274779 w 5709879"/>
                <a:gd name="connsiteY94" fmla="*/ 4838700 h 5169545"/>
                <a:gd name="connsiteX95" fmla="*/ 4147779 w 5709879"/>
                <a:gd name="connsiteY95" fmla="*/ 4864100 h 5169545"/>
                <a:gd name="connsiteX96" fmla="*/ 3881079 w 5709879"/>
                <a:gd name="connsiteY96" fmla="*/ 4889500 h 5169545"/>
                <a:gd name="connsiteX97" fmla="*/ 3728679 w 5709879"/>
                <a:gd name="connsiteY97" fmla="*/ 4914900 h 5169545"/>
                <a:gd name="connsiteX98" fmla="*/ 3665179 w 5709879"/>
                <a:gd name="connsiteY98" fmla="*/ 4927600 h 5169545"/>
                <a:gd name="connsiteX99" fmla="*/ 3588979 w 5709879"/>
                <a:gd name="connsiteY99" fmla="*/ 4953000 h 5169545"/>
                <a:gd name="connsiteX100" fmla="*/ 3500079 w 5709879"/>
                <a:gd name="connsiteY100" fmla="*/ 4978400 h 5169545"/>
                <a:gd name="connsiteX101" fmla="*/ 3411179 w 5709879"/>
                <a:gd name="connsiteY101" fmla="*/ 5003800 h 5169545"/>
                <a:gd name="connsiteX102" fmla="*/ 3360379 w 5709879"/>
                <a:gd name="connsiteY102" fmla="*/ 5029200 h 5169545"/>
                <a:gd name="connsiteX103" fmla="*/ 3271479 w 5709879"/>
                <a:gd name="connsiteY103" fmla="*/ 5054600 h 5169545"/>
                <a:gd name="connsiteX104" fmla="*/ 3157179 w 5709879"/>
                <a:gd name="connsiteY104" fmla="*/ 5080000 h 5169545"/>
                <a:gd name="connsiteX105" fmla="*/ 3030179 w 5709879"/>
                <a:gd name="connsiteY105" fmla="*/ 5130800 h 5169545"/>
                <a:gd name="connsiteX106" fmla="*/ 2992079 w 5709879"/>
                <a:gd name="connsiteY106" fmla="*/ 5143500 h 5169545"/>
                <a:gd name="connsiteX107" fmla="*/ 2915879 w 5709879"/>
                <a:gd name="connsiteY107" fmla="*/ 5168900 h 5169545"/>
                <a:gd name="connsiteX0" fmla="*/ 2857078 w 5714578"/>
                <a:gd name="connsiteY0" fmla="*/ 0 h 5169545"/>
                <a:gd name="connsiteX1" fmla="*/ 863178 w 5714578"/>
                <a:gd name="connsiteY1" fmla="*/ 660400 h 5169545"/>
                <a:gd name="connsiteX2" fmla="*/ 761578 w 5714578"/>
                <a:gd name="connsiteY2" fmla="*/ 711200 h 5169545"/>
                <a:gd name="connsiteX3" fmla="*/ 50378 w 5714578"/>
                <a:gd name="connsiteY3" fmla="*/ 1320800 h 5169545"/>
                <a:gd name="connsiteX4" fmla="*/ 63078 w 5714578"/>
                <a:gd name="connsiteY4" fmla="*/ 1524000 h 5169545"/>
                <a:gd name="connsiteX5" fmla="*/ 101178 w 5714578"/>
                <a:gd name="connsiteY5" fmla="*/ 1562100 h 5169545"/>
                <a:gd name="connsiteX6" fmla="*/ 126578 w 5714578"/>
                <a:gd name="connsiteY6" fmla="*/ 1600200 h 5169545"/>
                <a:gd name="connsiteX7" fmla="*/ 164678 w 5714578"/>
                <a:gd name="connsiteY7" fmla="*/ 1625600 h 5169545"/>
                <a:gd name="connsiteX8" fmla="*/ 278978 w 5714578"/>
                <a:gd name="connsiteY8" fmla="*/ 1689100 h 5169545"/>
                <a:gd name="connsiteX9" fmla="*/ 317078 w 5714578"/>
                <a:gd name="connsiteY9" fmla="*/ 1701800 h 5169545"/>
                <a:gd name="connsiteX10" fmla="*/ 393278 w 5714578"/>
                <a:gd name="connsiteY10" fmla="*/ 1778000 h 5169545"/>
                <a:gd name="connsiteX11" fmla="*/ 494878 w 5714578"/>
                <a:gd name="connsiteY11" fmla="*/ 1816100 h 5169545"/>
                <a:gd name="connsiteX12" fmla="*/ 532978 w 5714578"/>
                <a:gd name="connsiteY12" fmla="*/ 1828800 h 5169545"/>
                <a:gd name="connsiteX13" fmla="*/ 634578 w 5714578"/>
                <a:gd name="connsiteY13" fmla="*/ 1892300 h 5169545"/>
                <a:gd name="connsiteX14" fmla="*/ 748878 w 5714578"/>
                <a:gd name="connsiteY14" fmla="*/ 1917700 h 5169545"/>
                <a:gd name="connsiteX15" fmla="*/ 812378 w 5714578"/>
                <a:gd name="connsiteY15" fmla="*/ 1955800 h 5169545"/>
                <a:gd name="connsiteX16" fmla="*/ 863178 w 5714578"/>
                <a:gd name="connsiteY16" fmla="*/ 1993900 h 5169545"/>
                <a:gd name="connsiteX17" fmla="*/ 952078 w 5714578"/>
                <a:gd name="connsiteY17" fmla="*/ 2032000 h 5169545"/>
                <a:gd name="connsiteX18" fmla="*/ 990178 w 5714578"/>
                <a:gd name="connsiteY18" fmla="*/ 2057400 h 5169545"/>
                <a:gd name="connsiteX19" fmla="*/ 1028278 w 5714578"/>
                <a:gd name="connsiteY19" fmla="*/ 2070100 h 5169545"/>
                <a:gd name="connsiteX20" fmla="*/ 1155278 w 5714578"/>
                <a:gd name="connsiteY20" fmla="*/ 2146300 h 5169545"/>
                <a:gd name="connsiteX21" fmla="*/ 1231478 w 5714578"/>
                <a:gd name="connsiteY21" fmla="*/ 2197100 h 5169545"/>
                <a:gd name="connsiteX22" fmla="*/ 1269578 w 5714578"/>
                <a:gd name="connsiteY22" fmla="*/ 2209800 h 5169545"/>
                <a:gd name="connsiteX23" fmla="*/ 1434678 w 5714578"/>
                <a:gd name="connsiteY23" fmla="*/ 2311400 h 5169545"/>
                <a:gd name="connsiteX24" fmla="*/ 1485478 w 5714578"/>
                <a:gd name="connsiteY24" fmla="*/ 2324100 h 5169545"/>
                <a:gd name="connsiteX25" fmla="*/ 1523578 w 5714578"/>
                <a:gd name="connsiteY25" fmla="*/ 2349500 h 5169545"/>
                <a:gd name="connsiteX26" fmla="*/ 1574378 w 5714578"/>
                <a:gd name="connsiteY26" fmla="*/ 2362200 h 5169545"/>
                <a:gd name="connsiteX27" fmla="*/ 1663278 w 5714578"/>
                <a:gd name="connsiteY27" fmla="*/ 2387600 h 5169545"/>
                <a:gd name="connsiteX28" fmla="*/ 1739478 w 5714578"/>
                <a:gd name="connsiteY28" fmla="*/ 2413000 h 5169545"/>
                <a:gd name="connsiteX29" fmla="*/ 1802978 w 5714578"/>
                <a:gd name="connsiteY29" fmla="*/ 2425700 h 5169545"/>
                <a:gd name="connsiteX30" fmla="*/ 1879178 w 5714578"/>
                <a:gd name="connsiteY30" fmla="*/ 2438400 h 5169545"/>
                <a:gd name="connsiteX31" fmla="*/ 1917278 w 5714578"/>
                <a:gd name="connsiteY31" fmla="*/ 2451100 h 5169545"/>
                <a:gd name="connsiteX32" fmla="*/ 2018878 w 5714578"/>
                <a:gd name="connsiteY32" fmla="*/ 2463800 h 5169545"/>
                <a:gd name="connsiteX33" fmla="*/ 2374478 w 5714578"/>
                <a:gd name="connsiteY33" fmla="*/ 2489200 h 5169545"/>
                <a:gd name="connsiteX34" fmla="*/ 2603078 w 5714578"/>
                <a:gd name="connsiteY34" fmla="*/ 2514600 h 5169545"/>
                <a:gd name="connsiteX35" fmla="*/ 2730078 w 5714578"/>
                <a:gd name="connsiteY35" fmla="*/ 2527300 h 5169545"/>
                <a:gd name="connsiteX36" fmla="*/ 2793578 w 5714578"/>
                <a:gd name="connsiteY36" fmla="*/ 2540000 h 5169545"/>
                <a:gd name="connsiteX37" fmla="*/ 2907878 w 5714578"/>
                <a:gd name="connsiteY37" fmla="*/ 2578100 h 5169545"/>
                <a:gd name="connsiteX38" fmla="*/ 3009478 w 5714578"/>
                <a:gd name="connsiteY38" fmla="*/ 2590800 h 5169545"/>
                <a:gd name="connsiteX39" fmla="*/ 3047578 w 5714578"/>
                <a:gd name="connsiteY39" fmla="*/ 2616200 h 5169545"/>
                <a:gd name="connsiteX40" fmla="*/ 3225378 w 5714578"/>
                <a:gd name="connsiteY40" fmla="*/ 2667000 h 5169545"/>
                <a:gd name="connsiteX41" fmla="*/ 3288878 w 5714578"/>
                <a:gd name="connsiteY41" fmla="*/ 2692400 h 5169545"/>
                <a:gd name="connsiteX42" fmla="*/ 3339678 w 5714578"/>
                <a:gd name="connsiteY42" fmla="*/ 2705100 h 5169545"/>
                <a:gd name="connsiteX43" fmla="*/ 3517478 w 5714578"/>
                <a:gd name="connsiteY43" fmla="*/ 2730500 h 5169545"/>
                <a:gd name="connsiteX44" fmla="*/ 3644478 w 5714578"/>
                <a:gd name="connsiteY44" fmla="*/ 2768600 h 5169545"/>
                <a:gd name="connsiteX45" fmla="*/ 3809578 w 5714578"/>
                <a:gd name="connsiteY45" fmla="*/ 2832100 h 5169545"/>
                <a:gd name="connsiteX46" fmla="*/ 3898478 w 5714578"/>
                <a:gd name="connsiteY46" fmla="*/ 2882900 h 5169545"/>
                <a:gd name="connsiteX47" fmla="*/ 3936578 w 5714578"/>
                <a:gd name="connsiteY47" fmla="*/ 2908300 h 5169545"/>
                <a:gd name="connsiteX48" fmla="*/ 4114378 w 5714578"/>
                <a:gd name="connsiteY48" fmla="*/ 2971800 h 5169545"/>
                <a:gd name="connsiteX49" fmla="*/ 4152478 w 5714578"/>
                <a:gd name="connsiteY49" fmla="*/ 2984500 h 5169545"/>
                <a:gd name="connsiteX50" fmla="*/ 4215978 w 5714578"/>
                <a:gd name="connsiteY50" fmla="*/ 3009900 h 5169545"/>
                <a:gd name="connsiteX51" fmla="*/ 4393778 w 5714578"/>
                <a:gd name="connsiteY51" fmla="*/ 3048000 h 5169545"/>
                <a:gd name="connsiteX52" fmla="*/ 4495378 w 5714578"/>
                <a:gd name="connsiteY52" fmla="*/ 3086100 h 5169545"/>
                <a:gd name="connsiteX53" fmla="*/ 4546178 w 5714578"/>
                <a:gd name="connsiteY53" fmla="*/ 3098800 h 5169545"/>
                <a:gd name="connsiteX54" fmla="*/ 4673178 w 5714578"/>
                <a:gd name="connsiteY54" fmla="*/ 3124200 h 5169545"/>
                <a:gd name="connsiteX55" fmla="*/ 4711278 w 5714578"/>
                <a:gd name="connsiteY55" fmla="*/ 3136900 h 5169545"/>
                <a:gd name="connsiteX56" fmla="*/ 4812878 w 5714578"/>
                <a:gd name="connsiteY56" fmla="*/ 3162300 h 5169545"/>
                <a:gd name="connsiteX57" fmla="*/ 4939878 w 5714578"/>
                <a:gd name="connsiteY57" fmla="*/ 3213100 h 5169545"/>
                <a:gd name="connsiteX58" fmla="*/ 5028778 w 5714578"/>
                <a:gd name="connsiteY58" fmla="*/ 3263900 h 5169545"/>
                <a:gd name="connsiteX59" fmla="*/ 5092278 w 5714578"/>
                <a:gd name="connsiteY59" fmla="*/ 3302000 h 5169545"/>
                <a:gd name="connsiteX60" fmla="*/ 5181178 w 5714578"/>
                <a:gd name="connsiteY60" fmla="*/ 3327400 h 5169545"/>
                <a:gd name="connsiteX61" fmla="*/ 5219278 w 5714578"/>
                <a:gd name="connsiteY61" fmla="*/ 3352800 h 5169545"/>
                <a:gd name="connsiteX62" fmla="*/ 5308178 w 5714578"/>
                <a:gd name="connsiteY62" fmla="*/ 3403600 h 5169545"/>
                <a:gd name="connsiteX63" fmla="*/ 5346278 w 5714578"/>
                <a:gd name="connsiteY63" fmla="*/ 3454400 h 5169545"/>
                <a:gd name="connsiteX64" fmla="*/ 5384378 w 5714578"/>
                <a:gd name="connsiteY64" fmla="*/ 3467100 h 5169545"/>
                <a:gd name="connsiteX65" fmla="*/ 5422478 w 5714578"/>
                <a:gd name="connsiteY65" fmla="*/ 3492500 h 5169545"/>
                <a:gd name="connsiteX66" fmla="*/ 5447878 w 5714578"/>
                <a:gd name="connsiteY66" fmla="*/ 3530600 h 5169545"/>
                <a:gd name="connsiteX67" fmla="*/ 5524078 w 5714578"/>
                <a:gd name="connsiteY67" fmla="*/ 3568700 h 5169545"/>
                <a:gd name="connsiteX68" fmla="*/ 5562178 w 5714578"/>
                <a:gd name="connsiteY68" fmla="*/ 3594100 h 5169545"/>
                <a:gd name="connsiteX69" fmla="*/ 5600278 w 5714578"/>
                <a:gd name="connsiteY69" fmla="*/ 3632200 h 5169545"/>
                <a:gd name="connsiteX70" fmla="*/ 5651078 w 5714578"/>
                <a:gd name="connsiteY70" fmla="*/ 3721100 h 5169545"/>
                <a:gd name="connsiteX71" fmla="*/ 5714578 w 5714578"/>
                <a:gd name="connsiteY71" fmla="*/ 3797300 h 5169545"/>
                <a:gd name="connsiteX72" fmla="*/ 5663778 w 5714578"/>
                <a:gd name="connsiteY72" fmla="*/ 3911600 h 5169545"/>
                <a:gd name="connsiteX73" fmla="*/ 5574878 w 5714578"/>
                <a:gd name="connsiteY73" fmla="*/ 3962400 h 5169545"/>
                <a:gd name="connsiteX74" fmla="*/ 5524078 w 5714578"/>
                <a:gd name="connsiteY74" fmla="*/ 4000500 h 5169545"/>
                <a:gd name="connsiteX75" fmla="*/ 5485978 w 5714578"/>
                <a:gd name="connsiteY75" fmla="*/ 4038600 h 5169545"/>
                <a:gd name="connsiteX76" fmla="*/ 5409778 w 5714578"/>
                <a:gd name="connsiteY76" fmla="*/ 4089400 h 5169545"/>
                <a:gd name="connsiteX77" fmla="*/ 5371678 w 5714578"/>
                <a:gd name="connsiteY77" fmla="*/ 4114800 h 5169545"/>
                <a:gd name="connsiteX78" fmla="*/ 5333578 w 5714578"/>
                <a:gd name="connsiteY78" fmla="*/ 4140200 h 5169545"/>
                <a:gd name="connsiteX79" fmla="*/ 5193878 w 5714578"/>
                <a:gd name="connsiteY79" fmla="*/ 4178300 h 5169545"/>
                <a:gd name="connsiteX80" fmla="*/ 5143078 w 5714578"/>
                <a:gd name="connsiteY80" fmla="*/ 4191000 h 5169545"/>
                <a:gd name="connsiteX81" fmla="*/ 5092278 w 5714578"/>
                <a:gd name="connsiteY81" fmla="*/ 4203700 h 5169545"/>
                <a:gd name="connsiteX82" fmla="*/ 5016078 w 5714578"/>
                <a:gd name="connsiteY82" fmla="*/ 4254500 h 5169545"/>
                <a:gd name="connsiteX83" fmla="*/ 4939878 w 5714578"/>
                <a:gd name="connsiteY83" fmla="*/ 4292600 h 5169545"/>
                <a:gd name="connsiteX84" fmla="*/ 4863678 w 5714578"/>
                <a:gd name="connsiteY84" fmla="*/ 4330700 h 5169545"/>
                <a:gd name="connsiteX85" fmla="*/ 4800178 w 5714578"/>
                <a:gd name="connsiteY85" fmla="*/ 4406900 h 5169545"/>
                <a:gd name="connsiteX86" fmla="*/ 4736678 w 5714578"/>
                <a:gd name="connsiteY86" fmla="*/ 4483100 h 5169545"/>
                <a:gd name="connsiteX87" fmla="*/ 4698578 w 5714578"/>
                <a:gd name="connsiteY87" fmla="*/ 4559300 h 5169545"/>
                <a:gd name="connsiteX88" fmla="*/ 4609678 w 5714578"/>
                <a:gd name="connsiteY88" fmla="*/ 4622800 h 5169545"/>
                <a:gd name="connsiteX89" fmla="*/ 4508078 w 5714578"/>
                <a:gd name="connsiteY89" fmla="*/ 4699000 h 5169545"/>
                <a:gd name="connsiteX90" fmla="*/ 4431878 w 5714578"/>
                <a:gd name="connsiteY90" fmla="*/ 4749800 h 5169545"/>
                <a:gd name="connsiteX91" fmla="*/ 4393778 w 5714578"/>
                <a:gd name="connsiteY91" fmla="*/ 4762500 h 5169545"/>
                <a:gd name="connsiteX92" fmla="*/ 4317578 w 5714578"/>
                <a:gd name="connsiteY92" fmla="*/ 4800600 h 5169545"/>
                <a:gd name="connsiteX93" fmla="*/ 4279478 w 5714578"/>
                <a:gd name="connsiteY93" fmla="*/ 4838700 h 5169545"/>
                <a:gd name="connsiteX94" fmla="*/ 4152478 w 5714578"/>
                <a:gd name="connsiteY94" fmla="*/ 4864100 h 5169545"/>
                <a:gd name="connsiteX95" fmla="*/ 3885778 w 5714578"/>
                <a:gd name="connsiteY95" fmla="*/ 4889500 h 5169545"/>
                <a:gd name="connsiteX96" fmla="*/ 3733378 w 5714578"/>
                <a:gd name="connsiteY96" fmla="*/ 4914900 h 5169545"/>
                <a:gd name="connsiteX97" fmla="*/ 3669878 w 5714578"/>
                <a:gd name="connsiteY97" fmla="*/ 4927600 h 5169545"/>
                <a:gd name="connsiteX98" fmla="*/ 3593678 w 5714578"/>
                <a:gd name="connsiteY98" fmla="*/ 4953000 h 5169545"/>
                <a:gd name="connsiteX99" fmla="*/ 3504778 w 5714578"/>
                <a:gd name="connsiteY99" fmla="*/ 4978400 h 5169545"/>
                <a:gd name="connsiteX100" fmla="*/ 3415878 w 5714578"/>
                <a:gd name="connsiteY100" fmla="*/ 5003800 h 5169545"/>
                <a:gd name="connsiteX101" fmla="*/ 3365078 w 5714578"/>
                <a:gd name="connsiteY101" fmla="*/ 5029200 h 5169545"/>
                <a:gd name="connsiteX102" fmla="*/ 3276178 w 5714578"/>
                <a:gd name="connsiteY102" fmla="*/ 5054600 h 5169545"/>
                <a:gd name="connsiteX103" fmla="*/ 3161878 w 5714578"/>
                <a:gd name="connsiteY103" fmla="*/ 5080000 h 5169545"/>
                <a:gd name="connsiteX104" fmla="*/ 3034878 w 5714578"/>
                <a:gd name="connsiteY104" fmla="*/ 5130800 h 5169545"/>
                <a:gd name="connsiteX105" fmla="*/ 2996778 w 5714578"/>
                <a:gd name="connsiteY105" fmla="*/ 5143500 h 5169545"/>
                <a:gd name="connsiteX106" fmla="*/ 2920578 w 5714578"/>
                <a:gd name="connsiteY106" fmla="*/ 5168900 h 5169545"/>
                <a:gd name="connsiteX0" fmla="*/ 2864598 w 5722098"/>
                <a:gd name="connsiteY0" fmla="*/ 0 h 5169545"/>
                <a:gd name="connsiteX1" fmla="*/ 870698 w 5722098"/>
                <a:gd name="connsiteY1" fmla="*/ 660400 h 5169545"/>
                <a:gd name="connsiteX2" fmla="*/ 57898 w 5722098"/>
                <a:gd name="connsiteY2" fmla="*/ 1320800 h 5169545"/>
                <a:gd name="connsiteX3" fmla="*/ 70598 w 5722098"/>
                <a:gd name="connsiteY3" fmla="*/ 1524000 h 5169545"/>
                <a:gd name="connsiteX4" fmla="*/ 108698 w 5722098"/>
                <a:gd name="connsiteY4" fmla="*/ 1562100 h 5169545"/>
                <a:gd name="connsiteX5" fmla="*/ 134098 w 5722098"/>
                <a:gd name="connsiteY5" fmla="*/ 1600200 h 5169545"/>
                <a:gd name="connsiteX6" fmla="*/ 172198 w 5722098"/>
                <a:gd name="connsiteY6" fmla="*/ 1625600 h 5169545"/>
                <a:gd name="connsiteX7" fmla="*/ 286498 w 5722098"/>
                <a:gd name="connsiteY7" fmla="*/ 1689100 h 5169545"/>
                <a:gd name="connsiteX8" fmla="*/ 324598 w 5722098"/>
                <a:gd name="connsiteY8" fmla="*/ 1701800 h 5169545"/>
                <a:gd name="connsiteX9" fmla="*/ 400798 w 5722098"/>
                <a:gd name="connsiteY9" fmla="*/ 1778000 h 5169545"/>
                <a:gd name="connsiteX10" fmla="*/ 502398 w 5722098"/>
                <a:gd name="connsiteY10" fmla="*/ 1816100 h 5169545"/>
                <a:gd name="connsiteX11" fmla="*/ 540498 w 5722098"/>
                <a:gd name="connsiteY11" fmla="*/ 1828800 h 5169545"/>
                <a:gd name="connsiteX12" fmla="*/ 642098 w 5722098"/>
                <a:gd name="connsiteY12" fmla="*/ 1892300 h 5169545"/>
                <a:gd name="connsiteX13" fmla="*/ 756398 w 5722098"/>
                <a:gd name="connsiteY13" fmla="*/ 1917700 h 5169545"/>
                <a:gd name="connsiteX14" fmla="*/ 819898 w 5722098"/>
                <a:gd name="connsiteY14" fmla="*/ 1955800 h 5169545"/>
                <a:gd name="connsiteX15" fmla="*/ 870698 w 5722098"/>
                <a:gd name="connsiteY15" fmla="*/ 1993900 h 5169545"/>
                <a:gd name="connsiteX16" fmla="*/ 959598 w 5722098"/>
                <a:gd name="connsiteY16" fmla="*/ 2032000 h 5169545"/>
                <a:gd name="connsiteX17" fmla="*/ 997698 w 5722098"/>
                <a:gd name="connsiteY17" fmla="*/ 2057400 h 5169545"/>
                <a:gd name="connsiteX18" fmla="*/ 1035798 w 5722098"/>
                <a:gd name="connsiteY18" fmla="*/ 2070100 h 5169545"/>
                <a:gd name="connsiteX19" fmla="*/ 1162798 w 5722098"/>
                <a:gd name="connsiteY19" fmla="*/ 2146300 h 5169545"/>
                <a:gd name="connsiteX20" fmla="*/ 1238998 w 5722098"/>
                <a:gd name="connsiteY20" fmla="*/ 2197100 h 5169545"/>
                <a:gd name="connsiteX21" fmla="*/ 1277098 w 5722098"/>
                <a:gd name="connsiteY21" fmla="*/ 2209800 h 5169545"/>
                <a:gd name="connsiteX22" fmla="*/ 1442198 w 5722098"/>
                <a:gd name="connsiteY22" fmla="*/ 2311400 h 5169545"/>
                <a:gd name="connsiteX23" fmla="*/ 1492998 w 5722098"/>
                <a:gd name="connsiteY23" fmla="*/ 2324100 h 5169545"/>
                <a:gd name="connsiteX24" fmla="*/ 1531098 w 5722098"/>
                <a:gd name="connsiteY24" fmla="*/ 2349500 h 5169545"/>
                <a:gd name="connsiteX25" fmla="*/ 1581898 w 5722098"/>
                <a:gd name="connsiteY25" fmla="*/ 2362200 h 5169545"/>
                <a:gd name="connsiteX26" fmla="*/ 1670798 w 5722098"/>
                <a:gd name="connsiteY26" fmla="*/ 2387600 h 5169545"/>
                <a:gd name="connsiteX27" fmla="*/ 1746998 w 5722098"/>
                <a:gd name="connsiteY27" fmla="*/ 2413000 h 5169545"/>
                <a:gd name="connsiteX28" fmla="*/ 1810498 w 5722098"/>
                <a:gd name="connsiteY28" fmla="*/ 2425700 h 5169545"/>
                <a:gd name="connsiteX29" fmla="*/ 1886698 w 5722098"/>
                <a:gd name="connsiteY29" fmla="*/ 2438400 h 5169545"/>
                <a:gd name="connsiteX30" fmla="*/ 1924798 w 5722098"/>
                <a:gd name="connsiteY30" fmla="*/ 2451100 h 5169545"/>
                <a:gd name="connsiteX31" fmla="*/ 2026398 w 5722098"/>
                <a:gd name="connsiteY31" fmla="*/ 2463800 h 5169545"/>
                <a:gd name="connsiteX32" fmla="*/ 2381998 w 5722098"/>
                <a:gd name="connsiteY32" fmla="*/ 2489200 h 5169545"/>
                <a:gd name="connsiteX33" fmla="*/ 2610598 w 5722098"/>
                <a:gd name="connsiteY33" fmla="*/ 2514600 h 5169545"/>
                <a:gd name="connsiteX34" fmla="*/ 2737598 w 5722098"/>
                <a:gd name="connsiteY34" fmla="*/ 2527300 h 5169545"/>
                <a:gd name="connsiteX35" fmla="*/ 2801098 w 5722098"/>
                <a:gd name="connsiteY35" fmla="*/ 2540000 h 5169545"/>
                <a:gd name="connsiteX36" fmla="*/ 2915398 w 5722098"/>
                <a:gd name="connsiteY36" fmla="*/ 2578100 h 5169545"/>
                <a:gd name="connsiteX37" fmla="*/ 3016998 w 5722098"/>
                <a:gd name="connsiteY37" fmla="*/ 2590800 h 5169545"/>
                <a:gd name="connsiteX38" fmla="*/ 3055098 w 5722098"/>
                <a:gd name="connsiteY38" fmla="*/ 2616200 h 5169545"/>
                <a:gd name="connsiteX39" fmla="*/ 3232898 w 5722098"/>
                <a:gd name="connsiteY39" fmla="*/ 2667000 h 5169545"/>
                <a:gd name="connsiteX40" fmla="*/ 3296398 w 5722098"/>
                <a:gd name="connsiteY40" fmla="*/ 2692400 h 5169545"/>
                <a:gd name="connsiteX41" fmla="*/ 3347198 w 5722098"/>
                <a:gd name="connsiteY41" fmla="*/ 2705100 h 5169545"/>
                <a:gd name="connsiteX42" fmla="*/ 3524998 w 5722098"/>
                <a:gd name="connsiteY42" fmla="*/ 2730500 h 5169545"/>
                <a:gd name="connsiteX43" fmla="*/ 3651998 w 5722098"/>
                <a:gd name="connsiteY43" fmla="*/ 2768600 h 5169545"/>
                <a:gd name="connsiteX44" fmla="*/ 3817098 w 5722098"/>
                <a:gd name="connsiteY44" fmla="*/ 2832100 h 5169545"/>
                <a:gd name="connsiteX45" fmla="*/ 3905998 w 5722098"/>
                <a:gd name="connsiteY45" fmla="*/ 2882900 h 5169545"/>
                <a:gd name="connsiteX46" fmla="*/ 3944098 w 5722098"/>
                <a:gd name="connsiteY46" fmla="*/ 2908300 h 5169545"/>
                <a:gd name="connsiteX47" fmla="*/ 4121898 w 5722098"/>
                <a:gd name="connsiteY47" fmla="*/ 2971800 h 5169545"/>
                <a:gd name="connsiteX48" fmla="*/ 4159998 w 5722098"/>
                <a:gd name="connsiteY48" fmla="*/ 2984500 h 5169545"/>
                <a:gd name="connsiteX49" fmla="*/ 4223498 w 5722098"/>
                <a:gd name="connsiteY49" fmla="*/ 3009900 h 5169545"/>
                <a:gd name="connsiteX50" fmla="*/ 4401298 w 5722098"/>
                <a:gd name="connsiteY50" fmla="*/ 3048000 h 5169545"/>
                <a:gd name="connsiteX51" fmla="*/ 4502898 w 5722098"/>
                <a:gd name="connsiteY51" fmla="*/ 3086100 h 5169545"/>
                <a:gd name="connsiteX52" fmla="*/ 4553698 w 5722098"/>
                <a:gd name="connsiteY52" fmla="*/ 3098800 h 5169545"/>
                <a:gd name="connsiteX53" fmla="*/ 4680698 w 5722098"/>
                <a:gd name="connsiteY53" fmla="*/ 3124200 h 5169545"/>
                <a:gd name="connsiteX54" fmla="*/ 4718798 w 5722098"/>
                <a:gd name="connsiteY54" fmla="*/ 3136900 h 5169545"/>
                <a:gd name="connsiteX55" fmla="*/ 4820398 w 5722098"/>
                <a:gd name="connsiteY55" fmla="*/ 3162300 h 5169545"/>
                <a:gd name="connsiteX56" fmla="*/ 4947398 w 5722098"/>
                <a:gd name="connsiteY56" fmla="*/ 3213100 h 5169545"/>
                <a:gd name="connsiteX57" fmla="*/ 5036298 w 5722098"/>
                <a:gd name="connsiteY57" fmla="*/ 3263900 h 5169545"/>
                <a:gd name="connsiteX58" fmla="*/ 5099798 w 5722098"/>
                <a:gd name="connsiteY58" fmla="*/ 3302000 h 5169545"/>
                <a:gd name="connsiteX59" fmla="*/ 5188698 w 5722098"/>
                <a:gd name="connsiteY59" fmla="*/ 3327400 h 5169545"/>
                <a:gd name="connsiteX60" fmla="*/ 5226798 w 5722098"/>
                <a:gd name="connsiteY60" fmla="*/ 3352800 h 5169545"/>
                <a:gd name="connsiteX61" fmla="*/ 5315698 w 5722098"/>
                <a:gd name="connsiteY61" fmla="*/ 3403600 h 5169545"/>
                <a:gd name="connsiteX62" fmla="*/ 5353798 w 5722098"/>
                <a:gd name="connsiteY62" fmla="*/ 3454400 h 5169545"/>
                <a:gd name="connsiteX63" fmla="*/ 5391898 w 5722098"/>
                <a:gd name="connsiteY63" fmla="*/ 3467100 h 5169545"/>
                <a:gd name="connsiteX64" fmla="*/ 5429998 w 5722098"/>
                <a:gd name="connsiteY64" fmla="*/ 3492500 h 5169545"/>
                <a:gd name="connsiteX65" fmla="*/ 5455398 w 5722098"/>
                <a:gd name="connsiteY65" fmla="*/ 3530600 h 5169545"/>
                <a:gd name="connsiteX66" fmla="*/ 5531598 w 5722098"/>
                <a:gd name="connsiteY66" fmla="*/ 3568700 h 5169545"/>
                <a:gd name="connsiteX67" fmla="*/ 5569698 w 5722098"/>
                <a:gd name="connsiteY67" fmla="*/ 3594100 h 5169545"/>
                <a:gd name="connsiteX68" fmla="*/ 5607798 w 5722098"/>
                <a:gd name="connsiteY68" fmla="*/ 3632200 h 5169545"/>
                <a:gd name="connsiteX69" fmla="*/ 5658598 w 5722098"/>
                <a:gd name="connsiteY69" fmla="*/ 3721100 h 5169545"/>
                <a:gd name="connsiteX70" fmla="*/ 5722098 w 5722098"/>
                <a:gd name="connsiteY70" fmla="*/ 3797300 h 5169545"/>
                <a:gd name="connsiteX71" fmla="*/ 5671298 w 5722098"/>
                <a:gd name="connsiteY71" fmla="*/ 3911600 h 5169545"/>
                <a:gd name="connsiteX72" fmla="*/ 5582398 w 5722098"/>
                <a:gd name="connsiteY72" fmla="*/ 3962400 h 5169545"/>
                <a:gd name="connsiteX73" fmla="*/ 5531598 w 5722098"/>
                <a:gd name="connsiteY73" fmla="*/ 4000500 h 5169545"/>
                <a:gd name="connsiteX74" fmla="*/ 5493498 w 5722098"/>
                <a:gd name="connsiteY74" fmla="*/ 4038600 h 5169545"/>
                <a:gd name="connsiteX75" fmla="*/ 5417298 w 5722098"/>
                <a:gd name="connsiteY75" fmla="*/ 4089400 h 5169545"/>
                <a:gd name="connsiteX76" fmla="*/ 5379198 w 5722098"/>
                <a:gd name="connsiteY76" fmla="*/ 4114800 h 5169545"/>
                <a:gd name="connsiteX77" fmla="*/ 5341098 w 5722098"/>
                <a:gd name="connsiteY77" fmla="*/ 4140200 h 5169545"/>
                <a:gd name="connsiteX78" fmla="*/ 5201398 w 5722098"/>
                <a:gd name="connsiteY78" fmla="*/ 4178300 h 5169545"/>
                <a:gd name="connsiteX79" fmla="*/ 5150598 w 5722098"/>
                <a:gd name="connsiteY79" fmla="*/ 4191000 h 5169545"/>
                <a:gd name="connsiteX80" fmla="*/ 5099798 w 5722098"/>
                <a:gd name="connsiteY80" fmla="*/ 4203700 h 5169545"/>
                <a:gd name="connsiteX81" fmla="*/ 5023598 w 5722098"/>
                <a:gd name="connsiteY81" fmla="*/ 4254500 h 5169545"/>
                <a:gd name="connsiteX82" fmla="*/ 4947398 w 5722098"/>
                <a:gd name="connsiteY82" fmla="*/ 4292600 h 5169545"/>
                <a:gd name="connsiteX83" fmla="*/ 4871198 w 5722098"/>
                <a:gd name="connsiteY83" fmla="*/ 4330700 h 5169545"/>
                <a:gd name="connsiteX84" fmla="*/ 4807698 w 5722098"/>
                <a:gd name="connsiteY84" fmla="*/ 4406900 h 5169545"/>
                <a:gd name="connsiteX85" fmla="*/ 4744198 w 5722098"/>
                <a:gd name="connsiteY85" fmla="*/ 4483100 h 5169545"/>
                <a:gd name="connsiteX86" fmla="*/ 4706098 w 5722098"/>
                <a:gd name="connsiteY86" fmla="*/ 4559300 h 5169545"/>
                <a:gd name="connsiteX87" fmla="*/ 4617198 w 5722098"/>
                <a:gd name="connsiteY87" fmla="*/ 4622800 h 5169545"/>
                <a:gd name="connsiteX88" fmla="*/ 4515598 w 5722098"/>
                <a:gd name="connsiteY88" fmla="*/ 4699000 h 5169545"/>
                <a:gd name="connsiteX89" fmla="*/ 4439398 w 5722098"/>
                <a:gd name="connsiteY89" fmla="*/ 4749800 h 5169545"/>
                <a:gd name="connsiteX90" fmla="*/ 4401298 w 5722098"/>
                <a:gd name="connsiteY90" fmla="*/ 4762500 h 5169545"/>
                <a:gd name="connsiteX91" fmla="*/ 4325098 w 5722098"/>
                <a:gd name="connsiteY91" fmla="*/ 4800600 h 5169545"/>
                <a:gd name="connsiteX92" fmla="*/ 4286998 w 5722098"/>
                <a:gd name="connsiteY92" fmla="*/ 4838700 h 5169545"/>
                <a:gd name="connsiteX93" fmla="*/ 4159998 w 5722098"/>
                <a:gd name="connsiteY93" fmla="*/ 4864100 h 5169545"/>
                <a:gd name="connsiteX94" fmla="*/ 3893298 w 5722098"/>
                <a:gd name="connsiteY94" fmla="*/ 4889500 h 5169545"/>
                <a:gd name="connsiteX95" fmla="*/ 3740898 w 5722098"/>
                <a:gd name="connsiteY95" fmla="*/ 4914900 h 5169545"/>
                <a:gd name="connsiteX96" fmla="*/ 3677398 w 5722098"/>
                <a:gd name="connsiteY96" fmla="*/ 4927600 h 5169545"/>
                <a:gd name="connsiteX97" fmla="*/ 3601198 w 5722098"/>
                <a:gd name="connsiteY97" fmla="*/ 4953000 h 5169545"/>
                <a:gd name="connsiteX98" fmla="*/ 3512298 w 5722098"/>
                <a:gd name="connsiteY98" fmla="*/ 4978400 h 5169545"/>
                <a:gd name="connsiteX99" fmla="*/ 3423398 w 5722098"/>
                <a:gd name="connsiteY99" fmla="*/ 5003800 h 5169545"/>
                <a:gd name="connsiteX100" fmla="*/ 3372598 w 5722098"/>
                <a:gd name="connsiteY100" fmla="*/ 5029200 h 5169545"/>
                <a:gd name="connsiteX101" fmla="*/ 3283698 w 5722098"/>
                <a:gd name="connsiteY101" fmla="*/ 5054600 h 5169545"/>
                <a:gd name="connsiteX102" fmla="*/ 3169398 w 5722098"/>
                <a:gd name="connsiteY102" fmla="*/ 5080000 h 5169545"/>
                <a:gd name="connsiteX103" fmla="*/ 3042398 w 5722098"/>
                <a:gd name="connsiteY103" fmla="*/ 5130800 h 5169545"/>
                <a:gd name="connsiteX104" fmla="*/ 3004298 w 5722098"/>
                <a:gd name="connsiteY104" fmla="*/ 5143500 h 5169545"/>
                <a:gd name="connsiteX105" fmla="*/ 2928098 w 5722098"/>
                <a:gd name="connsiteY105"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1894664 w 5869764"/>
                <a:gd name="connsiteY26" fmla="*/ 2413000 h 5169545"/>
                <a:gd name="connsiteX27" fmla="*/ 1958164 w 5869764"/>
                <a:gd name="connsiteY27" fmla="*/ 2425700 h 5169545"/>
                <a:gd name="connsiteX28" fmla="*/ 2034364 w 5869764"/>
                <a:gd name="connsiteY28" fmla="*/ 2438400 h 5169545"/>
                <a:gd name="connsiteX29" fmla="*/ 2072464 w 5869764"/>
                <a:gd name="connsiteY29" fmla="*/ 2451100 h 5169545"/>
                <a:gd name="connsiteX30" fmla="*/ 2174064 w 5869764"/>
                <a:gd name="connsiteY30" fmla="*/ 2463800 h 5169545"/>
                <a:gd name="connsiteX31" fmla="*/ 2529664 w 5869764"/>
                <a:gd name="connsiteY31" fmla="*/ 2489200 h 5169545"/>
                <a:gd name="connsiteX32" fmla="*/ 2758264 w 5869764"/>
                <a:gd name="connsiteY32" fmla="*/ 2514600 h 5169545"/>
                <a:gd name="connsiteX33" fmla="*/ 2885264 w 5869764"/>
                <a:gd name="connsiteY33" fmla="*/ 2527300 h 5169545"/>
                <a:gd name="connsiteX34" fmla="*/ 2948764 w 5869764"/>
                <a:gd name="connsiteY34" fmla="*/ 2540000 h 5169545"/>
                <a:gd name="connsiteX35" fmla="*/ 3063064 w 5869764"/>
                <a:gd name="connsiteY35" fmla="*/ 2578100 h 5169545"/>
                <a:gd name="connsiteX36" fmla="*/ 3164664 w 5869764"/>
                <a:gd name="connsiteY36" fmla="*/ 2590800 h 5169545"/>
                <a:gd name="connsiteX37" fmla="*/ 3202764 w 5869764"/>
                <a:gd name="connsiteY37" fmla="*/ 2616200 h 5169545"/>
                <a:gd name="connsiteX38" fmla="*/ 3380564 w 5869764"/>
                <a:gd name="connsiteY38" fmla="*/ 2667000 h 5169545"/>
                <a:gd name="connsiteX39" fmla="*/ 3444064 w 5869764"/>
                <a:gd name="connsiteY39" fmla="*/ 2692400 h 5169545"/>
                <a:gd name="connsiteX40" fmla="*/ 3494864 w 5869764"/>
                <a:gd name="connsiteY40" fmla="*/ 2705100 h 5169545"/>
                <a:gd name="connsiteX41" fmla="*/ 3672664 w 5869764"/>
                <a:gd name="connsiteY41" fmla="*/ 2730500 h 5169545"/>
                <a:gd name="connsiteX42" fmla="*/ 3799664 w 5869764"/>
                <a:gd name="connsiteY42" fmla="*/ 2768600 h 5169545"/>
                <a:gd name="connsiteX43" fmla="*/ 3964764 w 5869764"/>
                <a:gd name="connsiteY43" fmla="*/ 2832100 h 5169545"/>
                <a:gd name="connsiteX44" fmla="*/ 4053664 w 5869764"/>
                <a:gd name="connsiteY44" fmla="*/ 2882900 h 5169545"/>
                <a:gd name="connsiteX45" fmla="*/ 4091764 w 5869764"/>
                <a:gd name="connsiteY45" fmla="*/ 2908300 h 5169545"/>
                <a:gd name="connsiteX46" fmla="*/ 4269564 w 5869764"/>
                <a:gd name="connsiteY46" fmla="*/ 2971800 h 5169545"/>
                <a:gd name="connsiteX47" fmla="*/ 4307664 w 5869764"/>
                <a:gd name="connsiteY47" fmla="*/ 2984500 h 5169545"/>
                <a:gd name="connsiteX48" fmla="*/ 4371164 w 5869764"/>
                <a:gd name="connsiteY48" fmla="*/ 3009900 h 5169545"/>
                <a:gd name="connsiteX49" fmla="*/ 4548964 w 5869764"/>
                <a:gd name="connsiteY49" fmla="*/ 3048000 h 5169545"/>
                <a:gd name="connsiteX50" fmla="*/ 4650564 w 5869764"/>
                <a:gd name="connsiteY50" fmla="*/ 3086100 h 5169545"/>
                <a:gd name="connsiteX51" fmla="*/ 4701364 w 5869764"/>
                <a:gd name="connsiteY51" fmla="*/ 3098800 h 5169545"/>
                <a:gd name="connsiteX52" fmla="*/ 4828364 w 5869764"/>
                <a:gd name="connsiteY52" fmla="*/ 3124200 h 5169545"/>
                <a:gd name="connsiteX53" fmla="*/ 4866464 w 5869764"/>
                <a:gd name="connsiteY53" fmla="*/ 3136900 h 5169545"/>
                <a:gd name="connsiteX54" fmla="*/ 4968064 w 5869764"/>
                <a:gd name="connsiteY54" fmla="*/ 3162300 h 5169545"/>
                <a:gd name="connsiteX55" fmla="*/ 5095064 w 5869764"/>
                <a:gd name="connsiteY55" fmla="*/ 3213100 h 5169545"/>
                <a:gd name="connsiteX56" fmla="*/ 5183964 w 5869764"/>
                <a:gd name="connsiteY56" fmla="*/ 3263900 h 5169545"/>
                <a:gd name="connsiteX57" fmla="*/ 5247464 w 5869764"/>
                <a:gd name="connsiteY57" fmla="*/ 3302000 h 5169545"/>
                <a:gd name="connsiteX58" fmla="*/ 5336364 w 5869764"/>
                <a:gd name="connsiteY58" fmla="*/ 3327400 h 5169545"/>
                <a:gd name="connsiteX59" fmla="*/ 5374464 w 5869764"/>
                <a:gd name="connsiteY59" fmla="*/ 3352800 h 5169545"/>
                <a:gd name="connsiteX60" fmla="*/ 5463364 w 5869764"/>
                <a:gd name="connsiteY60" fmla="*/ 3403600 h 5169545"/>
                <a:gd name="connsiteX61" fmla="*/ 5501464 w 5869764"/>
                <a:gd name="connsiteY61" fmla="*/ 3454400 h 5169545"/>
                <a:gd name="connsiteX62" fmla="*/ 5539564 w 5869764"/>
                <a:gd name="connsiteY62" fmla="*/ 3467100 h 5169545"/>
                <a:gd name="connsiteX63" fmla="*/ 5577664 w 5869764"/>
                <a:gd name="connsiteY63" fmla="*/ 3492500 h 5169545"/>
                <a:gd name="connsiteX64" fmla="*/ 5603064 w 5869764"/>
                <a:gd name="connsiteY64" fmla="*/ 3530600 h 5169545"/>
                <a:gd name="connsiteX65" fmla="*/ 5679264 w 5869764"/>
                <a:gd name="connsiteY65" fmla="*/ 3568700 h 5169545"/>
                <a:gd name="connsiteX66" fmla="*/ 5717364 w 5869764"/>
                <a:gd name="connsiteY66" fmla="*/ 3594100 h 5169545"/>
                <a:gd name="connsiteX67" fmla="*/ 5755464 w 5869764"/>
                <a:gd name="connsiteY67" fmla="*/ 3632200 h 5169545"/>
                <a:gd name="connsiteX68" fmla="*/ 5806264 w 5869764"/>
                <a:gd name="connsiteY68" fmla="*/ 3721100 h 5169545"/>
                <a:gd name="connsiteX69" fmla="*/ 5869764 w 5869764"/>
                <a:gd name="connsiteY69" fmla="*/ 3797300 h 5169545"/>
                <a:gd name="connsiteX70" fmla="*/ 5818964 w 5869764"/>
                <a:gd name="connsiteY70" fmla="*/ 3911600 h 5169545"/>
                <a:gd name="connsiteX71" fmla="*/ 5730064 w 5869764"/>
                <a:gd name="connsiteY71" fmla="*/ 3962400 h 5169545"/>
                <a:gd name="connsiteX72" fmla="*/ 5679264 w 5869764"/>
                <a:gd name="connsiteY72" fmla="*/ 4000500 h 5169545"/>
                <a:gd name="connsiteX73" fmla="*/ 5641164 w 5869764"/>
                <a:gd name="connsiteY73" fmla="*/ 4038600 h 5169545"/>
                <a:gd name="connsiteX74" fmla="*/ 5564964 w 5869764"/>
                <a:gd name="connsiteY74" fmla="*/ 4089400 h 5169545"/>
                <a:gd name="connsiteX75" fmla="*/ 5526864 w 5869764"/>
                <a:gd name="connsiteY75" fmla="*/ 4114800 h 5169545"/>
                <a:gd name="connsiteX76" fmla="*/ 5488764 w 5869764"/>
                <a:gd name="connsiteY76" fmla="*/ 4140200 h 5169545"/>
                <a:gd name="connsiteX77" fmla="*/ 5349064 w 5869764"/>
                <a:gd name="connsiteY77" fmla="*/ 4178300 h 5169545"/>
                <a:gd name="connsiteX78" fmla="*/ 5298264 w 5869764"/>
                <a:gd name="connsiteY78" fmla="*/ 4191000 h 5169545"/>
                <a:gd name="connsiteX79" fmla="*/ 5247464 w 5869764"/>
                <a:gd name="connsiteY79" fmla="*/ 4203700 h 5169545"/>
                <a:gd name="connsiteX80" fmla="*/ 5171264 w 5869764"/>
                <a:gd name="connsiteY80" fmla="*/ 4254500 h 5169545"/>
                <a:gd name="connsiteX81" fmla="*/ 5095064 w 5869764"/>
                <a:gd name="connsiteY81" fmla="*/ 4292600 h 5169545"/>
                <a:gd name="connsiteX82" fmla="*/ 5018864 w 5869764"/>
                <a:gd name="connsiteY82" fmla="*/ 4330700 h 5169545"/>
                <a:gd name="connsiteX83" fmla="*/ 4955364 w 5869764"/>
                <a:gd name="connsiteY83" fmla="*/ 4406900 h 5169545"/>
                <a:gd name="connsiteX84" fmla="*/ 4891864 w 5869764"/>
                <a:gd name="connsiteY84" fmla="*/ 4483100 h 5169545"/>
                <a:gd name="connsiteX85" fmla="*/ 4853764 w 5869764"/>
                <a:gd name="connsiteY85" fmla="*/ 4559300 h 5169545"/>
                <a:gd name="connsiteX86" fmla="*/ 4764864 w 5869764"/>
                <a:gd name="connsiteY86" fmla="*/ 4622800 h 5169545"/>
                <a:gd name="connsiteX87" fmla="*/ 4663264 w 5869764"/>
                <a:gd name="connsiteY87" fmla="*/ 4699000 h 5169545"/>
                <a:gd name="connsiteX88" fmla="*/ 4587064 w 5869764"/>
                <a:gd name="connsiteY88" fmla="*/ 4749800 h 5169545"/>
                <a:gd name="connsiteX89" fmla="*/ 4548964 w 5869764"/>
                <a:gd name="connsiteY89" fmla="*/ 4762500 h 5169545"/>
                <a:gd name="connsiteX90" fmla="*/ 4472764 w 5869764"/>
                <a:gd name="connsiteY90" fmla="*/ 4800600 h 5169545"/>
                <a:gd name="connsiteX91" fmla="*/ 4434664 w 5869764"/>
                <a:gd name="connsiteY91" fmla="*/ 4838700 h 5169545"/>
                <a:gd name="connsiteX92" fmla="*/ 4307664 w 5869764"/>
                <a:gd name="connsiteY92" fmla="*/ 4864100 h 5169545"/>
                <a:gd name="connsiteX93" fmla="*/ 4040964 w 5869764"/>
                <a:gd name="connsiteY93" fmla="*/ 4889500 h 5169545"/>
                <a:gd name="connsiteX94" fmla="*/ 3888564 w 5869764"/>
                <a:gd name="connsiteY94" fmla="*/ 4914900 h 5169545"/>
                <a:gd name="connsiteX95" fmla="*/ 3825064 w 5869764"/>
                <a:gd name="connsiteY95" fmla="*/ 4927600 h 5169545"/>
                <a:gd name="connsiteX96" fmla="*/ 3748864 w 5869764"/>
                <a:gd name="connsiteY96" fmla="*/ 4953000 h 5169545"/>
                <a:gd name="connsiteX97" fmla="*/ 3659964 w 5869764"/>
                <a:gd name="connsiteY97" fmla="*/ 4978400 h 5169545"/>
                <a:gd name="connsiteX98" fmla="*/ 3571064 w 5869764"/>
                <a:gd name="connsiteY98" fmla="*/ 5003800 h 5169545"/>
                <a:gd name="connsiteX99" fmla="*/ 3520264 w 5869764"/>
                <a:gd name="connsiteY99" fmla="*/ 5029200 h 5169545"/>
                <a:gd name="connsiteX100" fmla="*/ 3431364 w 5869764"/>
                <a:gd name="connsiteY100" fmla="*/ 5054600 h 5169545"/>
                <a:gd name="connsiteX101" fmla="*/ 3317064 w 5869764"/>
                <a:gd name="connsiteY101" fmla="*/ 5080000 h 5169545"/>
                <a:gd name="connsiteX102" fmla="*/ 3190064 w 5869764"/>
                <a:gd name="connsiteY102" fmla="*/ 5130800 h 5169545"/>
                <a:gd name="connsiteX103" fmla="*/ 3151964 w 5869764"/>
                <a:gd name="connsiteY103" fmla="*/ 5143500 h 5169545"/>
                <a:gd name="connsiteX104" fmla="*/ 3075764 w 5869764"/>
                <a:gd name="connsiteY104"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1894664 w 5869764"/>
                <a:gd name="connsiteY26" fmla="*/ 2413000 h 5169545"/>
                <a:gd name="connsiteX27" fmla="*/ 1958164 w 5869764"/>
                <a:gd name="connsiteY27" fmla="*/ 2425700 h 5169545"/>
                <a:gd name="connsiteX28" fmla="*/ 2034364 w 5869764"/>
                <a:gd name="connsiteY28" fmla="*/ 2438400 h 5169545"/>
                <a:gd name="connsiteX29" fmla="*/ 2072464 w 5869764"/>
                <a:gd name="connsiteY29" fmla="*/ 2451100 h 5169545"/>
                <a:gd name="connsiteX30" fmla="*/ 2174064 w 5869764"/>
                <a:gd name="connsiteY30" fmla="*/ 2463800 h 5169545"/>
                <a:gd name="connsiteX31" fmla="*/ 2529664 w 5869764"/>
                <a:gd name="connsiteY31" fmla="*/ 2489200 h 5169545"/>
                <a:gd name="connsiteX32" fmla="*/ 2758264 w 5869764"/>
                <a:gd name="connsiteY32" fmla="*/ 2514600 h 5169545"/>
                <a:gd name="connsiteX33" fmla="*/ 2885264 w 5869764"/>
                <a:gd name="connsiteY33" fmla="*/ 2527300 h 5169545"/>
                <a:gd name="connsiteX34" fmla="*/ 2999564 w 5869764"/>
                <a:gd name="connsiteY34" fmla="*/ 2624667 h 5169545"/>
                <a:gd name="connsiteX35" fmla="*/ 3063064 w 5869764"/>
                <a:gd name="connsiteY35" fmla="*/ 2578100 h 5169545"/>
                <a:gd name="connsiteX36" fmla="*/ 3164664 w 5869764"/>
                <a:gd name="connsiteY36" fmla="*/ 2590800 h 5169545"/>
                <a:gd name="connsiteX37" fmla="*/ 3202764 w 5869764"/>
                <a:gd name="connsiteY37" fmla="*/ 2616200 h 5169545"/>
                <a:gd name="connsiteX38" fmla="*/ 3380564 w 5869764"/>
                <a:gd name="connsiteY38" fmla="*/ 2667000 h 5169545"/>
                <a:gd name="connsiteX39" fmla="*/ 3444064 w 5869764"/>
                <a:gd name="connsiteY39" fmla="*/ 2692400 h 5169545"/>
                <a:gd name="connsiteX40" fmla="*/ 3494864 w 5869764"/>
                <a:gd name="connsiteY40" fmla="*/ 2705100 h 5169545"/>
                <a:gd name="connsiteX41" fmla="*/ 3672664 w 5869764"/>
                <a:gd name="connsiteY41" fmla="*/ 2730500 h 5169545"/>
                <a:gd name="connsiteX42" fmla="*/ 3799664 w 5869764"/>
                <a:gd name="connsiteY42" fmla="*/ 2768600 h 5169545"/>
                <a:gd name="connsiteX43" fmla="*/ 3964764 w 5869764"/>
                <a:gd name="connsiteY43" fmla="*/ 2832100 h 5169545"/>
                <a:gd name="connsiteX44" fmla="*/ 4053664 w 5869764"/>
                <a:gd name="connsiteY44" fmla="*/ 2882900 h 5169545"/>
                <a:gd name="connsiteX45" fmla="*/ 4091764 w 5869764"/>
                <a:gd name="connsiteY45" fmla="*/ 2908300 h 5169545"/>
                <a:gd name="connsiteX46" fmla="*/ 4269564 w 5869764"/>
                <a:gd name="connsiteY46" fmla="*/ 2971800 h 5169545"/>
                <a:gd name="connsiteX47" fmla="*/ 4307664 w 5869764"/>
                <a:gd name="connsiteY47" fmla="*/ 2984500 h 5169545"/>
                <a:gd name="connsiteX48" fmla="*/ 4371164 w 5869764"/>
                <a:gd name="connsiteY48" fmla="*/ 3009900 h 5169545"/>
                <a:gd name="connsiteX49" fmla="*/ 4548964 w 5869764"/>
                <a:gd name="connsiteY49" fmla="*/ 3048000 h 5169545"/>
                <a:gd name="connsiteX50" fmla="*/ 4650564 w 5869764"/>
                <a:gd name="connsiteY50" fmla="*/ 3086100 h 5169545"/>
                <a:gd name="connsiteX51" fmla="*/ 4701364 w 5869764"/>
                <a:gd name="connsiteY51" fmla="*/ 3098800 h 5169545"/>
                <a:gd name="connsiteX52" fmla="*/ 4828364 w 5869764"/>
                <a:gd name="connsiteY52" fmla="*/ 3124200 h 5169545"/>
                <a:gd name="connsiteX53" fmla="*/ 4866464 w 5869764"/>
                <a:gd name="connsiteY53" fmla="*/ 3136900 h 5169545"/>
                <a:gd name="connsiteX54" fmla="*/ 4968064 w 5869764"/>
                <a:gd name="connsiteY54" fmla="*/ 3162300 h 5169545"/>
                <a:gd name="connsiteX55" fmla="*/ 5095064 w 5869764"/>
                <a:gd name="connsiteY55" fmla="*/ 3213100 h 5169545"/>
                <a:gd name="connsiteX56" fmla="*/ 5183964 w 5869764"/>
                <a:gd name="connsiteY56" fmla="*/ 3263900 h 5169545"/>
                <a:gd name="connsiteX57" fmla="*/ 5247464 w 5869764"/>
                <a:gd name="connsiteY57" fmla="*/ 3302000 h 5169545"/>
                <a:gd name="connsiteX58" fmla="*/ 5336364 w 5869764"/>
                <a:gd name="connsiteY58" fmla="*/ 3327400 h 5169545"/>
                <a:gd name="connsiteX59" fmla="*/ 5374464 w 5869764"/>
                <a:gd name="connsiteY59" fmla="*/ 3352800 h 5169545"/>
                <a:gd name="connsiteX60" fmla="*/ 5463364 w 5869764"/>
                <a:gd name="connsiteY60" fmla="*/ 3403600 h 5169545"/>
                <a:gd name="connsiteX61" fmla="*/ 5501464 w 5869764"/>
                <a:gd name="connsiteY61" fmla="*/ 3454400 h 5169545"/>
                <a:gd name="connsiteX62" fmla="*/ 5539564 w 5869764"/>
                <a:gd name="connsiteY62" fmla="*/ 3467100 h 5169545"/>
                <a:gd name="connsiteX63" fmla="*/ 5577664 w 5869764"/>
                <a:gd name="connsiteY63" fmla="*/ 3492500 h 5169545"/>
                <a:gd name="connsiteX64" fmla="*/ 5603064 w 5869764"/>
                <a:gd name="connsiteY64" fmla="*/ 3530600 h 5169545"/>
                <a:gd name="connsiteX65" fmla="*/ 5679264 w 5869764"/>
                <a:gd name="connsiteY65" fmla="*/ 3568700 h 5169545"/>
                <a:gd name="connsiteX66" fmla="*/ 5717364 w 5869764"/>
                <a:gd name="connsiteY66" fmla="*/ 3594100 h 5169545"/>
                <a:gd name="connsiteX67" fmla="*/ 5755464 w 5869764"/>
                <a:gd name="connsiteY67" fmla="*/ 3632200 h 5169545"/>
                <a:gd name="connsiteX68" fmla="*/ 5806264 w 5869764"/>
                <a:gd name="connsiteY68" fmla="*/ 3721100 h 5169545"/>
                <a:gd name="connsiteX69" fmla="*/ 5869764 w 5869764"/>
                <a:gd name="connsiteY69" fmla="*/ 3797300 h 5169545"/>
                <a:gd name="connsiteX70" fmla="*/ 5818964 w 5869764"/>
                <a:gd name="connsiteY70" fmla="*/ 3911600 h 5169545"/>
                <a:gd name="connsiteX71" fmla="*/ 5730064 w 5869764"/>
                <a:gd name="connsiteY71" fmla="*/ 3962400 h 5169545"/>
                <a:gd name="connsiteX72" fmla="*/ 5679264 w 5869764"/>
                <a:gd name="connsiteY72" fmla="*/ 4000500 h 5169545"/>
                <a:gd name="connsiteX73" fmla="*/ 5641164 w 5869764"/>
                <a:gd name="connsiteY73" fmla="*/ 4038600 h 5169545"/>
                <a:gd name="connsiteX74" fmla="*/ 5564964 w 5869764"/>
                <a:gd name="connsiteY74" fmla="*/ 4089400 h 5169545"/>
                <a:gd name="connsiteX75" fmla="*/ 5526864 w 5869764"/>
                <a:gd name="connsiteY75" fmla="*/ 4114800 h 5169545"/>
                <a:gd name="connsiteX76" fmla="*/ 5488764 w 5869764"/>
                <a:gd name="connsiteY76" fmla="*/ 4140200 h 5169545"/>
                <a:gd name="connsiteX77" fmla="*/ 5349064 w 5869764"/>
                <a:gd name="connsiteY77" fmla="*/ 4178300 h 5169545"/>
                <a:gd name="connsiteX78" fmla="*/ 5298264 w 5869764"/>
                <a:gd name="connsiteY78" fmla="*/ 4191000 h 5169545"/>
                <a:gd name="connsiteX79" fmla="*/ 5247464 w 5869764"/>
                <a:gd name="connsiteY79" fmla="*/ 4203700 h 5169545"/>
                <a:gd name="connsiteX80" fmla="*/ 5171264 w 5869764"/>
                <a:gd name="connsiteY80" fmla="*/ 4254500 h 5169545"/>
                <a:gd name="connsiteX81" fmla="*/ 5095064 w 5869764"/>
                <a:gd name="connsiteY81" fmla="*/ 4292600 h 5169545"/>
                <a:gd name="connsiteX82" fmla="*/ 5018864 w 5869764"/>
                <a:gd name="connsiteY82" fmla="*/ 4330700 h 5169545"/>
                <a:gd name="connsiteX83" fmla="*/ 4955364 w 5869764"/>
                <a:gd name="connsiteY83" fmla="*/ 4406900 h 5169545"/>
                <a:gd name="connsiteX84" fmla="*/ 4891864 w 5869764"/>
                <a:gd name="connsiteY84" fmla="*/ 4483100 h 5169545"/>
                <a:gd name="connsiteX85" fmla="*/ 4853764 w 5869764"/>
                <a:gd name="connsiteY85" fmla="*/ 4559300 h 5169545"/>
                <a:gd name="connsiteX86" fmla="*/ 4764864 w 5869764"/>
                <a:gd name="connsiteY86" fmla="*/ 4622800 h 5169545"/>
                <a:gd name="connsiteX87" fmla="*/ 4663264 w 5869764"/>
                <a:gd name="connsiteY87" fmla="*/ 4699000 h 5169545"/>
                <a:gd name="connsiteX88" fmla="*/ 4587064 w 5869764"/>
                <a:gd name="connsiteY88" fmla="*/ 4749800 h 5169545"/>
                <a:gd name="connsiteX89" fmla="*/ 4548964 w 5869764"/>
                <a:gd name="connsiteY89" fmla="*/ 4762500 h 5169545"/>
                <a:gd name="connsiteX90" fmla="*/ 4472764 w 5869764"/>
                <a:gd name="connsiteY90" fmla="*/ 4800600 h 5169545"/>
                <a:gd name="connsiteX91" fmla="*/ 4434664 w 5869764"/>
                <a:gd name="connsiteY91" fmla="*/ 4838700 h 5169545"/>
                <a:gd name="connsiteX92" fmla="*/ 4307664 w 5869764"/>
                <a:gd name="connsiteY92" fmla="*/ 4864100 h 5169545"/>
                <a:gd name="connsiteX93" fmla="*/ 4040964 w 5869764"/>
                <a:gd name="connsiteY93" fmla="*/ 4889500 h 5169545"/>
                <a:gd name="connsiteX94" fmla="*/ 3888564 w 5869764"/>
                <a:gd name="connsiteY94" fmla="*/ 4914900 h 5169545"/>
                <a:gd name="connsiteX95" fmla="*/ 3825064 w 5869764"/>
                <a:gd name="connsiteY95" fmla="*/ 4927600 h 5169545"/>
                <a:gd name="connsiteX96" fmla="*/ 3748864 w 5869764"/>
                <a:gd name="connsiteY96" fmla="*/ 4953000 h 5169545"/>
                <a:gd name="connsiteX97" fmla="*/ 3659964 w 5869764"/>
                <a:gd name="connsiteY97" fmla="*/ 4978400 h 5169545"/>
                <a:gd name="connsiteX98" fmla="*/ 3571064 w 5869764"/>
                <a:gd name="connsiteY98" fmla="*/ 5003800 h 5169545"/>
                <a:gd name="connsiteX99" fmla="*/ 3520264 w 5869764"/>
                <a:gd name="connsiteY99" fmla="*/ 5029200 h 5169545"/>
                <a:gd name="connsiteX100" fmla="*/ 3431364 w 5869764"/>
                <a:gd name="connsiteY100" fmla="*/ 5054600 h 5169545"/>
                <a:gd name="connsiteX101" fmla="*/ 3317064 w 5869764"/>
                <a:gd name="connsiteY101" fmla="*/ 5080000 h 5169545"/>
                <a:gd name="connsiteX102" fmla="*/ 3190064 w 5869764"/>
                <a:gd name="connsiteY102" fmla="*/ 5130800 h 5169545"/>
                <a:gd name="connsiteX103" fmla="*/ 3151964 w 5869764"/>
                <a:gd name="connsiteY103" fmla="*/ 5143500 h 5169545"/>
                <a:gd name="connsiteX104" fmla="*/ 3075764 w 5869764"/>
                <a:gd name="connsiteY104"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1894664 w 5869764"/>
                <a:gd name="connsiteY26" fmla="*/ 2413000 h 5169545"/>
                <a:gd name="connsiteX27" fmla="*/ 1958164 w 5869764"/>
                <a:gd name="connsiteY27" fmla="*/ 2425700 h 5169545"/>
                <a:gd name="connsiteX28" fmla="*/ 2034364 w 5869764"/>
                <a:gd name="connsiteY28" fmla="*/ 2438400 h 5169545"/>
                <a:gd name="connsiteX29" fmla="*/ 2072464 w 5869764"/>
                <a:gd name="connsiteY29" fmla="*/ 2451100 h 5169545"/>
                <a:gd name="connsiteX30" fmla="*/ 2174064 w 5869764"/>
                <a:gd name="connsiteY30" fmla="*/ 2463800 h 5169545"/>
                <a:gd name="connsiteX31" fmla="*/ 2529664 w 5869764"/>
                <a:gd name="connsiteY31" fmla="*/ 2489200 h 5169545"/>
                <a:gd name="connsiteX32" fmla="*/ 2758264 w 5869764"/>
                <a:gd name="connsiteY32" fmla="*/ 2514600 h 5169545"/>
                <a:gd name="connsiteX33" fmla="*/ 2999564 w 5869764"/>
                <a:gd name="connsiteY33" fmla="*/ 2624667 h 5169545"/>
                <a:gd name="connsiteX34" fmla="*/ 3063064 w 5869764"/>
                <a:gd name="connsiteY34" fmla="*/ 2578100 h 5169545"/>
                <a:gd name="connsiteX35" fmla="*/ 3164664 w 5869764"/>
                <a:gd name="connsiteY35" fmla="*/ 2590800 h 5169545"/>
                <a:gd name="connsiteX36" fmla="*/ 3202764 w 5869764"/>
                <a:gd name="connsiteY36" fmla="*/ 2616200 h 5169545"/>
                <a:gd name="connsiteX37" fmla="*/ 3380564 w 5869764"/>
                <a:gd name="connsiteY37" fmla="*/ 2667000 h 5169545"/>
                <a:gd name="connsiteX38" fmla="*/ 3444064 w 5869764"/>
                <a:gd name="connsiteY38" fmla="*/ 2692400 h 5169545"/>
                <a:gd name="connsiteX39" fmla="*/ 3494864 w 5869764"/>
                <a:gd name="connsiteY39" fmla="*/ 2705100 h 5169545"/>
                <a:gd name="connsiteX40" fmla="*/ 3672664 w 5869764"/>
                <a:gd name="connsiteY40" fmla="*/ 2730500 h 5169545"/>
                <a:gd name="connsiteX41" fmla="*/ 3799664 w 5869764"/>
                <a:gd name="connsiteY41" fmla="*/ 2768600 h 5169545"/>
                <a:gd name="connsiteX42" fmla="*/ 3964764 w 5869764"/>
                <a:gd name="connsiteY42" fmla="*/ 2832100 h 5169545"/>
                <a:gd name="connsiteX43" fmla="*/ 4053664 w 5869764"/>
                <a:gd name="connsiteY43" fmla="*/ 2882900 h 5169545"/>
                <a:gd name="connsiteX44" fmla="*/ 4091764 w 5869764"/>
                <a:gd name="connsiteY44" fmla="*/ 2908300 h 5169545"/>
                <a:gd name="connsiteX45" fmla="*/ 4269564 w 5869764"/>
                <a:gd name="connsiteY45" fmla="*/ 2971800 h 5169545"/>
                <a:gd name="connsiteX46" fmla="*/ 4307664 w 5869764"/>
                <a:gd name="connsiteY46" fmla="*/ 2984500 h 5169545"/>
                <a:gd name="connsiteX47" fmla="*/ 4371164 w 5869764"/>
                <a:gd name="connsiteY47" fmla="*/ 3009900 h 5169545"/>
                <a:gd name="connsiteX48" fmla="*/ 4548964 w 5869764"/>
                <a:gd name="connsiteY48" fmla="*/ 3048000 h 5169545"/>
                <a:gd name="connsiteX49" fmla="*/ 4650564 w 5869764"/>
                <a:gd name="connsiteY49" fmla="*/ 3086100 h 5169545"/>
                <a:gd name="connsiteX50" fmla="*/ 4701364 w 5869764"/>
                <a:gd name="connsiteY50" fmla="*/ 3098800 h 5169545"/>
                <a:gd name="connsiteX51" fmla="*/ 4828364 w 5869764"/>
                <a:gd name="connsiteY51" fmla="*/ 3124200 h 5169545"/>
                <a:gd name="connsiteX52" fmla="*/ 4866464 w 5869764"/>
                <a:gd name="connsiteY52" fmla="*/ 3136900 h 5169545"/>
                <a:gd name="connsiteX53" fmla="*/ 4968064 w 5869764"/>
                <a:gd name="connsiteY53" fmla="*/ 3162300 h 5169545"/>
                <a:gd name="connsiteX54" fmla="*/ 5095064 w 5869764"/>
                <a:gd name="connsiteY54" fmla="*/ 3213100 h 5169545"/>
                <a:gd name="connsiteX55" fmla="*/ 5183964 w 5869764"/>
                <a:gd name="connsiteY55" fmla="*/ 3263900 h 5169545"/>
                <a:gd name="connsiteX56" fmla="*/ 5247464 w 5869764"/>
                <a:gd name="connsiteY56" fmla="*/ 3302000 h 5169545"/>
                <a:gd name="connsiteX57" fmla="*/ 5336364 w 5869764"/>
                <a:gd name="connsiteY57" fmla="*/ 3327400 h 5169545"/>
                <a:gd name="connsiteX58" fmla="*/ 5374464 w 5869764"/>
                <a:gd name="connsiteY58" fmla="*/ 3352800 h 5169545"/>
                <a:gd name="connsiteX59" fmla="*/ 5463364 w 5869764"/>
                <a:gd name="connsiteY59" fmla="*/ 3403600 h 5169545"/>
                <a:gd name="connsiteX60" fmla="*/ 5501464 w 5869764"/>
                <a:gd name="connsiteY60" fmla="*/ 3454400 h 5169545"/>
                <a:gd name="connsiteX61" fmla="*/ 5539564 w 5869764"/>
                <a:gd name="connsiteY61" fmla="*/ 3467100 h 5169545"/>
                <a:gd name="connsiteX62" fmla="*/ 5577664 w 5869764"/>
                <a:gd name="connsiteY62" fmla="*/ 3492500 h 5169545"/>
                <a:gd name="connsiteX63" fmla="*/ 5603064 w 5869764"/>
                <a:gd name="connsiteY63" fmla="*/ 3530600 h 5169545"/>
                <a:gd name="connsiteX64" fmla="*/ 5679264 w 5869764"/>
                <a:gd name="connsiteY64" fmla="*/ 3568700 h 5169545"/>
                <a:gd name="connsiteX65" fmla="*/ 5717364 w 5869764"/>
                <a:gd name="connsiteY65" fmla="*/ 3594100 h 5169545"/>
                <a:gd name="connsiteX66" fmla="*/ 5755464 w 5869764"/>
                <a:gd name="connsiteY66" fmla="*/ 3632200 h 5169545"/>
                <a:gd name="connsiteX67" fmla="*/ 5806264 w 5869764"/>
                <a:gd name="connsiteY67" fmla="*/ 3721100 h 5169545"/>
                <a:gd name="connsiteX68" fmla="*/ 5869764 w 5869764"/>
                <a:gd name="connsiteY68" fmla="*/ 3797300 h 5169545"/>
                <a:gd name="connsiteX69" fmla="*/ 5818964 w 5869764"/>
                <a:gd name="connsiteY69" fmla="*/ 3911600 h 5169545"/>
                <a:gd name="connsiteX70" fmla="*/ 5730064 w 5869764"/>
                <a:gd name="connsiteY70" fmla="*/ 3962400 h 5169545"/>
                <a:gd name="connsiteX71" fmla="*/ 5679264 w 5869764"/>
                <a:gd name="connsiteY71" fmla="*/ 4000500 h 5169545"/>
                <a:gd name="connsiteX72" fmla="*/ 5641164 w 5869764"/>
                <a:gd name="connsiteY72" fmla="*/ 4038600 h 5169545"/>
                <a:gd name="connsiteX73" fmla="*/ 5564964 w 5869764"/>
                <a:gd name="connsiteY73" fmla="*/ 4089400 h 5169545"/>
                <a:gd name="connsiteX74" fmla="*/ 5526864 w 5869764"/>
                <a:gd name="connsiteY74" fmla="*/ 4114800 h 5169545"/>
                <a:gd name="connsiteX75" fmla="*/ 5488764 w 5869764"/>
                <a:gd name="connsiteY75" fmla="*/ 4140200 h 5169545"/>
                <a:gd name="connsiteX76" fmla="*/ 5349064 w 5869764"/>
                <a:gd name="connsiteY76" fmla="*/ 4178300 h 5169545"/>
                <a:gd name="connsiteX77" fmla="*/ 5298264 w 5869764"/>
                <a:gd name="connsiteY77" fmla="*/ 4191000 h 5169545"/>
                <a:gd name="connsiteX78" fmla="*/ 5247464 w 5869764"/>
                <a:gd name="connsiteY78" fmla="*/ 4203700 h 5169545"/>
                <a:gd name="connsiteX79" fmla="*/ 5171264 w 5869764"/>
                <a:gd name="connsiteY79" fmla="*/ 4254500 h 5169545"/>
                <a:gd name="connsiteX80" fmla="*/ 5095064 w 5869764"/>
                <a:gd name="connsiteY80" fmla="*/ 4292600 h 5169545"/>
                <a:gd name="connsiteX81" fmla="*/ 5018864 w 5869764"/>
                <a:gd name="connsiteY81" fmla="*/ 4330700 h 5169545"/>
                <a:gd name="connsiteX82" fmla="*/ 4955364 w 5869764"/>
                <a:gd name="connsiteY82" fmla="*/ 4406900 h 5169545"/>
                <a:gd name="connsiteX83" fmla="*/ 4891864 w 5869764"/>
                <a:gd name="connsiteY83" fmla="*/ 4483100 h 5169545"/>
                <a:gd name="connsiteX84" fmla="*/ 4853764 w 5869764"/>
                <a:gd name="connsiteY84" fmla="*/ 4559300 h 5169545"/>
                <a:gd name="connsiteX85" fmla="*/ 4764864 w 5869764"/>
                <a:gd name="connsiteY85" fmla="*/ 4622800 h 5169545"/>
                <a:gd name="connsiteX86" fmla="*/ 4663264 w 5869764"/>
                <a:gd name="connsiteY86" fmla="*/ 4699000 h 5169545"/>
                <a:gd name="connsiteX87" fmla="*/ 4587064 w 5869764"/>
                <a:gd name="connsiteY87" fmla="*/ 4749800 h 5169545"/>
                <a:gd name="connsiteX88" fmla="*/ 4548964 w 5869764"/>
                <a:gd name="connsiteY88" fmla="*/ 4762500 h 5169545"/>
                <a:gd name="connsiteX89" fmla="*/ 4472764 w 5869764"/>
                <a:gd name="connsiteY89" fmla="*/ 4800600 h 5169545"/>
                <a:gd name="connsiteX90" fmla="*/ 4434664 w 5869764"/>
                <a:gd name="connsiteY90" fmla="*/ 4838700 h 5169545"/>
                <a:gd name="connsiteX91" fmla="*/ 4307664 w 5869764"/>
                <a:gd name="connsiteY91" fmla="*/ 4864100 h 5169545"/>
                <a:gd name="connsiteX92" fmla="*/ 4040964 w 5869764"/>
                <a:gd name="connsiteY92" fmla="*/ 4889500 h 5169545"/>
                <a:gd name="connsiteX93" fmla="*/ 3888564 w 5869764"/>
                <a:gd name="connsiteY93" fmla="*/ 4914900 h 5169545"/>
                <a:gd name="connsiteX94" fmla="*/ 3825064 w 5869764"/>
                <a:gd name="connsiteY94" fmla="*/ 4927600 h 5169545"/>
                <a:gd name="connsiteX95" fmla="*/ 3748864 w 5869764"/>
                <a:gd name="connsiteY95" fmla="*/ 4953000 h 5169545"/>
                <a:gd name="connsiteX96" fmla="*/ 3659964 w 5869764"/>
                <a:gd name="connsiteY96" fmla="*/ 4978400 h 5169545"/>
                <a:gd name="connsiteX97" fmla="*/ 3571064 w 5869764"/>
                <a:gd name="connsiteY97" fmla="*/ 5003800 h 5169545"/>
                <a:gd name="connsiteX98" fmla="*/ 3520264 w 5869764"/>
                <a:gd name="connsiteY98" fmla="*/ 5029200 h 5169545"/>
                <a:gd name="connsiteX99" fmla="*/ 3431364 w 5869764"/>
                <a:gd name="connsiteY99" fmla="*/ 5054600 h 5169545"/>
                <a:gd name="connsiteX100" fmla="*/ 3317064 w 5869764"/>
                <a:gd name="connsiteY100" fmla="*/ 5080000 h 5169545"/>
                <a:gd name="connsiteX101" fmla="*/ 3190064 w 5869764"/>
                <a:gd name="connsiteY101" fmla="*/ 5130800 h 5169545"/>
                <a:gd name="connsiteX102" fmla="*/ 3151964 w 5869764"/>
                <a:gd name="connsiteY102" fmla="*/ 5143500 h 5169545"/>
                <a:gd name="connsiteX103" fmla="*/ 3075764 w 5869764"/>
                <a:gd name="connsiteY103"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1894664 w 5869764"/>
                <a:gd name="connsiteY26" fmla="*/ 2413000 h 5169545"/>
                <a:gd name="connsiteX27" fmla="*/ 1958164 w 5869764"/>
                <a:gd name="connsiteY27" fmla="*/ 2425700 h 5169545"/>
                <a:gd name="connsiteX28" fmla="*/ 2034364 w 5869764"/>
                <a:gd name="connsiteY28" fmla="*/ 2438400 h 5169545"/>
                <a:gd name="connsiteX29" fmla="*/ 2072464 w 5869764"/>
                <a:gd name="connsiteY29" fmla="*/ 2451100 h 5169545"/>
                <a:gd name="connsiteX30" fmla="*/ 2174064 w 5869764"/>
                <a:gd name="connsiteY30" fmla="*/ 2463800 h 5169545"/>
                <a:gd name="connsiteX31" fmla="*/ 2529664 w 5869764"/>
                <a:gd name="connsiteY31" fmla="*/ 2489200 h 5169545"/>
                <a:gd name="connsiteX32" fmla="*/ 2999564 w 5869764"/>
                <a:gd name="connsiteY32" fmla="*/ 2624667 h 5169545"/>
                <a:gd name="connsiteX33" fmla="*/ 3063064 w 5869764"/>
                <a:gd name="connsiteY33" fmla="*/ 2578100 h 5169545"/>
                <a:gd name="connsiteX34" fmla="*/ 3164664 w 5869764"/>
                <a:gd name="connsiteY34" fmla="*/ 2590800 h 5169545"/>
                <a:gd name="connsiteX35" fmla="*/ 3202764 w 5869764"/>
                <a:gd name="connsiteY35" fmla="*/ 2616200 h 5169545"/>
                <a:gd name="connsiteX36" fmla="*/ 3380564 w 5869764"/>
                <a:gd name="connsiteY36" fmla="*/ 2667000 h 5169545"/>
                <a:gd name="connsiteX37" fmla="*/ 3444064 w 5869764"/>
                <a:gd name="connsiteY37" fmla="*/ 2692400 h 5169545"/>
                <a:gd name="connsiteX38" fmla="*/ 3494864 w 5869764"/>
                <a:gd name="connsiteY38" fmla="*/ 2705100 h 5169545"/>
                <a:gd name="connsiteX39" fmla="*/ 3672664 w 5869764"/>
                <a:gd name="connsiteY39" fmla="*/ 2730500 h 5169545"/>
                <a:gd name="connsiteX40" fmla="*/ 3799664 w 5869764"/>
                <a:gd name="connsiteY40" fmla="*/ 2768600 h 5169545"/>
                <a:gd name="connsiteX41" fmla="*/ 3964764 w 5869764"/>
                <a:gd name="connsiteY41" fmla="*/ 2832100 h 5169545"/>
                <a:gd name="connsiteX42" fmla="*/ 4053664 w 5869764"/>
                <a:gd name="connsiteY42" fmla="*/ 2882900 h 5169545"/>
                <a:gd name="connsiteX43" fmla="*/ 4091764 w 5869764"/>
                <a:gd name="connsiteY43" fmla="*/ 2908300 h 5169545"/>
                <a:gd name="connsiteX44" fmla="*/ 4269564 w 5869764"/>
                <a:gd name="connsiteY44" fmla="*/ 2971800 h 5169545"/>
                <a:gd name="connsiteX45" fmla="*/ 4307664 w 5869764"/>
                <a:gd name="connsiteY45" fmla="*/ 2984500 h 5169545"/>
                <a:gd name="connsiteX46" fmla="*/ 4371164 w 5869764"/>
                <a:gd name="connsiteY46" fmla="*/ 3009900 h 5169545"/>
                <a:gd name="connsiteX47" fmla="*/ 4548964 w 5869764"/>
                <a:gd name="connsiteY47" fmla="*/ 3048000 h 5169545"/>
                <a:gd name="connsiteX48" fmla="*/ 4650564 w 5869764"/>
                <a:gd name="connsiteY48" fmla="*/ 3086100 h 5169545"/>
                <a:gd name="connsiteX49" fmla="*/ 4701364 w 5869764"/>
                <a:gd name="connsiteY49" fmla="*/ 3098800 h 5169545"/>
                <a:gd name="connsiteX50" fmla="*/ 4828364 w 5869764"/>
                <a:gd name="connsiteY50" fmla="*/ 3124200 h 5169545"/>
                <a:gd name="connsiteX51" fmla="*/ 4866464 w 5869764"/>
                <a:gd name="connsiteY51" fmla="*/ 3136900 h 5169545"/>
                <a:gd name="connsiteX52" fmla="*/ 4968064 w 5869764"/>
                <a:gd name="connsiteY52" fmla="*/ 3162300 h 5169545"/>
                <a:gd name="connsiteX53" fmla="*/ 5095064 w 5869764"/>
                <a:gd name="connsiteY53" fmla="*/ 3213100 h 5169545"/>
                <a:gd name="connsiteX54" fmla="*/ 5183964 w 5869764"/>
                <a:gd name="connsiteY54" fmla="*/ 3263900 h 5169545"/>
                <a:gd name="connsiteX55" fmla="*/ 5247464 w 5869764"/>
                <a:gd name="connsiteY55" fmla="*/ 3302000 h 5169545"/>
                <a:gd name="connsiteX56" fmla="*/ 5336364 w 5869764"/>
                <a:gd name="connsiteY56" fmla="*/ 3327400 h 5169545"/>
                <a:gd name="connsiteX57" fmla="*/ 5374464 w 5869764"/>
                <a:gd name="connsiteY57" fmla="*/ 3352800 h 5169545"/>
                <a:gd name="connsiteX58" fmla="*/ 5463364 w 5869764"/>
                <a:gd name="connsiteY58" fmla="*/ 3403600 h 5169545"/>
                <a:gd name="connsiteX59" fmla="*/ 5501464 w 5869764"/>
                <a:gd name="connsiteY59" fmla="*/ 3454400 h 5169545"/>
                <a:gd name="connsiteX60" fmla="*/ 5539564 w 5869764"/>
                <a:gd name="connsiteY60" fmla="*/ 3467100 h 5169545"/>
                <a:gd name="connsiteX61" fmla="*/ 5577664 w 5869764"/>
                <a:gd name="connsiteY61" fmla="*/ 3492500 h 5169545"/>
                <a:gd name="connsiteX62" fmla="*/ 5603064 w 5869764"/>
                <a:gd name="connsiteY62" fmla="*/ 3530600 h 5169545"/>
                <a:gd name="connsiteX63" fmla="*/ 5679264 w 5869764"/>
                <a:gd name="connsiteY63" fmla="*/ 3568700 h 5169545"/>
                <a:gd name="connsiteX64" fmla="*/ 5717364 w 5869764"/>
                <a:gd name="connsiteY64" fmla="*/ 3594100 h 5169545"/>
                <a:gd name="connsiteX65" fmla="*/ 5755464 w 5869764"/>
                <a:gd name="connsiteY65" fmla="*/ 3632200 h 5169545"/>
                <a:gd name="connsiteX66" fmla="*/ 5806264 w 5869764"/>
                <a:gd name="connsiteY66" fmla="*/ 3721100 h 5169545"/>
                <a:gd name="connsiteX67" fmla="*/ 5869764 w 5869764"/>
                <a:gd name="connsiteY67" fmla="*/ 3797300 h 5169545"/>
                <a:gd name="connsiteX68" fmla="*/ 5818964 w 5869764"/>
                <a:gd name="connsiteY68" fmla="*/ 3911600 h 5169545"/>
                <a:gd name="connsiteX69" fmla="*/ 5730064 w 5869764"/>
                <a:gd name="connsiteY69" fmla="*/ 3962400 h 5169545"/>
                <a:gd name="connsiteX70" fmla="*/ 5679264 w 5869764"/>
                <a:gd name="connsiteY70" fmla="*/ 4000500 h 5169545"/>
                <a:gd name="connsiteX71" fmla="*/ 5641164 w 5869764"/>
                <a:gd name="connsiteY71" fmla="*/ 4038600 h 5169545"/>
                <a:gd name="connsiteX72" fmla="*/ 5564964 w 5869764"/>
                <a:gd name="connsiteY72" fmla="*/ 4089400 h 5169545"/>
                <a:gd name="connsiteX73" fmla="*/ 5526864 w 5869764"/>
                <a:gd name="connsiteY73" fmla="*/ 4114800 h 5169545"/>
                <a:gd name="connsiteX74" fmla="*/ 5488764 w 5869764"/>
                <a:gd name="connsiteY74" fmla="*/ 4140200 h 5169545"/>
                <a:gd name="connsiteX75" fmla="*/ 5349064 w 5869764"/>
                <a:gd name="connsiteY75" fmla="*/ 4178300 h 5169545"/>
                <a:gd name="connsiteX76" fmla="*/ 5298264 w 5869764"/>
                <a:gd name="connsiteY76" fmla="*/ 4191000 h 5169545"/>
                <a:gd name="connsiteX77" fmla="*/ 5247464 w 5869764"/>
                <a:gd name="connsiteY77" fmla="*/ 4203700 h 5169545"/>
                <a:gd name="connsiteX78" fmla="*/ 5171264 w 5869764"/>
                <a:gd name="connsiteY78" fmla="*/ 4254500 h 5169545"/>
                <a:gd name="connsiteX79" fmla="*/ 5095064 w 5869764"/>
                <a:gd name="connsiteY79" fmla="*/ 4292600 h 5169545"/>
                <a:gd name="connsiteX80" fmla="*/ 5018864 w 5869764"/>
                <a:gd name="connsiteY80" fmla="*/ 4330700 h 5169545"/>
                <a:gd name="connsiteX81" fmla="*/ 4955364 w 5869764"/>
                <a:gd name="connsiteY81" fmla="*/ 4406900 h 5169545"/>
                <a:gd name="connsiteX82" fmla="*/ 4891864 w 5869764"/>
                <a:gd name="connsiteY82" fmla="*/ 4483100 h 5169545"/>
                <a:gd name="connsiteX83" fmla="*/ 4853764 w 5869764"/>
                <a:gd name="connsiteY83" fmla="*/ 4559300 h 5169545"/>
                <a:gd name="connsiteX84" fmla="*/ 4764864 w 5869764"/>
                <a:gd name="connsiteY84" fmla="*/ 4622800 h 5169545"/>
                <a:gd name="connsiteX85" fmla="*/ 4663264 w 5869764"/>
                <a:gd name="connsiteY85" fmla="*/ 4699000 h 5169545"/>
                <a:gd name="connsiteX86" fmla="*/ 4587064 w 5869764"/>
                <a:gd name="connsiteY86" fmla="*/ 4749800 h 5169545"/>
                <a:gd name="connsiteX87" fmla="*/ 4548964 w 5869764"/>
                <a:gd name="connsiteY87" fmla="*/ 4762500 h 5169545"/>
                <a:gd name="connsiteX88" fmla="*/ 4472764 w 5869764"/>
                <a:gd name="connsiteY88" fmla="*/ 4800600 h 5169545"/>
                <a:gd name="connsiteX89" fmla="*/ 4434664 w 5869764"/>
                <a:gd name="connsiteY89" fmla="*/ 4838700 h 5169545"/>
                <a:gd name="connsiteX90" fmla="*/ 4307664 w 5869764"/>
                <a:gd name="connsiteY90" fmla="*/ 4864100 h 5169545"/>
                <a:gd name="connsiteX91" fmla="*/ 4040964 w 5869764"/>
                <a:gd name="connsiteY91" fmla="*/ 4889500 h 5169545"/>
                <a:gd name="connsiteX92" fmla="*/ 3888564 w 5869764"/>
                <a:gd name="connsiteY92" fmla="*/ 4914900 h 5169545"/>
                <a:gd name="connsiteX93" fmla="*/ 3825064 w 5869764"/>
                <a:gd name="connsiteY93" fmla="*/ 4927600 h 5169545"/>
                <a:gd name="connsiteX94" fmla="*/ 3748864 w 5869764"/>
                <a:gd name="connsiteY94" fmla="*/ 4953000 h 5169545"/>
                <a:gd name="connsiteX95" fmla="*/ 3659964 w 5869764"/>
                <a:gd name="connsiteY95" fmla="*/ 4978400 h 5169545"/>
                <a:gd name="connsiteX96" fmla="*/ 3571064 w 5869764"/>
                <a:gd name="connsiteY96" fmla="*/ 5003800 h 5169545"/>
                <a:gd name="connsiteX97" fmla="*/ 3520264 w 5869764"/>
                <a:gd name="connsiteY97" fmla="*/ 5029200 h 5169545"/>
                <a:gd name="connsiteX98" fmla="*/ 3431364 w 5869764"/>
                <a:gd name="connsiteY98" fmla="*/ 5054600 h 5169545"/>
                <a:gd name="connsiteX99" fmla="*/ 3317064 w 5869764"/>
                <a:gd name="connsiteY99" fmla="*/ 5080000 h 5169545"/>
                <a:gd name="connsiteX100" fmla="*/ 3190064 w 5869764"/>
                <a:gd name="connsiteY100" fmla="*/ 5130800 h 5169545"/>
                <a:gd name="connsiteX101" fmla="*/ 3151964 w 5869764"/>
                <a:gd name="connsiteY101" fmla="*/ 5143500 h 5169545"/>
                <a:gd name="connsiteX102" fmla="*/ 3075764 w 5869764"/>
                <a:gd name="connsiteY102"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1894664 w 5869764"/>
                <a:gd name="connsiteY26" fmla="*/ 2413000 h 5169545"/>
                <a:gd name="connsiteX27" fmla="*/ 1958164 w 5869764"/>
                <a:gd name="connsiteY27" fmla="*/ 2425700 h 5169545"/>
                <a:gd name="connsiteX28" fmla="*/ 2034364 w 5869764"/>
                <a:gd name="connsiteY28" fmla="*/ 2438400 h 5169545"/>
                <a:gd name="connsiteX29" fmla="*/ 2072464 w 5869764"/>
                <a:gd name="connsiteY29" fmla="*/ 2451100 h 5169545"/>
                <a:gd name="connsiteX30" fmla="*/ 2174064 w 5869764"/>
                <a:gd name="connsiteY30" fmla="*/ 2463800 h 5169545"/>
                <a:gd name="connsiteX31" fmla="*/ 2999564 w 5869764"/>
                <a:gd name="connsiteY31" fmla="*/ 2624667 h 5169545"/>
                <a:gd name="connsiteX32" fmla="*/ 3063064 w 5869764"/>
                <a:gd name="connsiteY32" fmla="*/ 2578100 h 5169545"/>
                <a:gd name="connsiteX33" fmla="*/ 3164664 w 5869764"/>
                <a:gd name="connsiteY33" fmla="*/ 2590800 h 5169545"/>
                <a:gd name="connsiteX34" fmla="*/ 3202764 w 5869764"/>
                <a:gd name="connsiteY34" fmla="*/ 2616200 h 5169545"/>
                <a:gd name="connsiteX35" fmla="*/ 3380564 w 5869764"/>
                <a:gd name="connsiteY35" fmla="*/ 2667000 h 5169545"/>
                <a:gd name="connsiteX36" fmla="*/ 3444064 w 5869764"/>
                <a:gd name="connsiteY36" fmla="*/ 2692400 h 5169545"/>
                <a:gd name="connsiteX37" fmla="*/ 3494864 w 5869764"/>
                <a:gd name="connsiteY37" fmla="*/ 2705100 h 5169545"/>
                <a:gd name="connsiteX38" fmla="*/ 3672664 w 5869764"/>
                <a:gd name="connsiteY38" fmla="*/ 2730500 h 5169545"/>
                <a:gd name="connsiteX39" fmla="*/ 3799664 w 5869764"/>
                <a:gd name="connsiteY39" fmla="*/ 2768600 h 5169545"/>
                <a:gd name="connsiteX40" fmla="*/ 3964764 w 5869764"/>
                <a:gd name="connsiteY40" fmla="*/ 2832100 h 5169545"/>
                <a:gd name="connsiteX41" fmla="*/ 4053664 w 5869764"/>
                <a:gd name="connsiteY41" fmla="*/ 2882900 h 5169545"/>
                <a:gd name="connsiteX42" fmla="*/ 4091764 w 5869764"/>
                <a:gd name="connsiteY42" fmla="*/ 2908300 h 5169545"/>
                <a:gd name="connsiteX43" fmla="*/ 4269564 w 5869764"/>
                <a:gd name="connsiteY43" fmla="*/ 2971800 h 5169545"/>
                <a:gd name="connsiteX44" fmla="*/ 4307664 w 5869764"/>
                <a:gd name="connsiteY44" fmla="*/ 2984500 h 5169545"/>
                <a:gd name="connsiteX45" fmla="*/ 4371164 w 5869764"/>
                <a:gd name="connsiteY45" fmla="*/ 3009900 h 5169545"/>
                <a:gd name="connsiteX46" fmla="*/ 4548964 w 5869764"/>
                <a:gd name="connsiteY46" fmla="*/ 3048000 h 5169545"/>
                <a:gd name="connsiteX47" fmla="*/ 4650564 w 5869764"/>
                <a:gd name="connsiteY47" fmla="*/ 3086100 h 5169545"/>
                <a:gd name="connsiteX48" fmla="*/ 4701364 w 5869764"/>
                <a:gd name="connsiteY48" fmla="*/ 3098800 h 5169545"/>
                <a:gd name="connsiteX49" fmla="*/ 4828364 w 5869764"/>
                <a:gd name="connsiteY49" fmla="*/ 3124200 h 5169545"/>
                <a:gd name="connsiteX50" fmla="*/ 4866464 w 5869764"/>
                <a:gd name="connsiteY50" fmla="*/ 3136900 h 5169545"/>
                <a:gd name="connsiteX51" fmla="*/ 4968064 w 5869764"/>
                <a:gd name="connsiteY51" fmla="*/ 3162300 h 5169545"/>
                <a:gd name="connsiteX52" fmla="*/ 5095064 w 5869764"/>
                <a:gd name="connsiteY52" fmla="*/ 3213100 h 5169545"/>
                <a:gd name="connsiteX53" fmla="*/ 5183964 w 5869764"/>
                <a:gd name="connsiteY53" fmla="*/ 3263900 h 5169545"/>
                <a:gd name="connsiteX54" fmla="*/ 5247464 w 5869764"/>
                <a:gd name="connsiteY54" fmla="*/ 3302000 h 5169545"/>
                <a:gd name="connsiteX55" fmla="*/ 5336364 w 5869764"/>
                <a:gd name="connsiteY55" fmla="*/ 3327400 h 5169545"/>
                <a:gd name="connsiteX56" fmla="*/ 5374464 w 5869764"/>
                <a:gd name="connsiteY56" fmla="*/ 3352800 h 5169545"/>
                <a:gd name="connsiteX57" fmla="*/ 5463364 w 5869764"/>
                <a:gd name="connsiteY57" fmla="*/ 3403600 h 5169545"/>
                <a:gd name="connsiteX58" fmla="*/ 5501464 w 5869764"/>
                <a:gd name="connsiteY58" fmla="*/ 3454400 h 5169545"/>
                <a:gd name="connsiteX59" fmla="*/ 5539564 w 5869764"/>
                <a:gd name="connsiteY59" fmla="*/ 3467100 h 5169545"/>
                <a:gd name="connsiteX60" fmla="*/ 5577664 w 5869764"/>
                <a:gd name="connsiteY60" fmla="*/ 3492500 h 5169545"/>
                <a:gd name="connsiteX61" fmla="*/ 5603064 w 5869764"/>
                <a:gd name="connsiteY61" fmla="*/ 3530600 h 5169545"/>
                <a:gd name="connsiteX62" fmla="*/ 5679264 w 5869764"/>
                <a:gd name="connsiteY62" fmla="*/ 3568700 h 5169545"/>
                <a:gd name="connsiteX63" fmla="*/ 5717364 w 5869764"/>
                <a:gd name="connsiteY63" fmla="*/ 3594100 h 5169545"/>
                <a:gd name="connsiteX64" fmla="*/ 5755464 w 5869764"/>
                <a:gd name="connsiteY64" fmla="*/ 3632200 h 5169545"/>
                <a:gd name="connsiteX65" fmla="*/ 5806264 w 5869764"/>
                <a:gd name="connsiteY65" fmla="*/ 3721100 h 5169545"/>
                <a:gd name="connsiteX66" fmla="*/ 5869764 w 5869764"/>
                <a:gd name="connsiteY66" fmla="*/ 3797300 h 5169545"/>
                <a:gd name="connsiteX67" fmla="*/ 5818964 w 5869764"/>
                <a:gd name="connsiteY67" fmla="*/ 3911600 h 5169545"/>
                <a:gd name="connsiteX68" fmla="*/ 5730064 w 5869764"/>
                <a:gd name="connsiteY68" fmla="*/ 3962400 h 5169545"/>
                <a:gd name="connsiteX69" fmla="*/ 5679264 w 5869764"/>
                <a:gd name="connsiteY69" fmla="*/ 4000500 h 5169545"/>
                <a:gd name="connsiteX70" fmla="*/ 5641164 w 5869764"/>
                <a:gd name="connsiteY70" fmla="*/ 4038600 h 5169545"/>
                <a:gd name="connsiteX71" fmla="*/ 5564964 w 5869764"/>
                <a:gd name="connsiteY71" fmla="*/ 4089400 h 5169545"/>
                <a:gd name="connsiteX72" fmla="*/ 5526864 w 5869764"/>
                <a:gd name="connsiteY72" fmla="*/ 4114800 h 5169545"/>
                <a:gd name="connsiteX73" fmla="*/ 5488764 w 5869764"/>
                <a:gd name="connsiteY73" fmla="*/ 4140200 h 5169545"/>
                <a:gd name="connsiteX74" fmla="*/ 5349064 w 5869764"/>
                <a:gd name="connsiteY74" fmla="*/ 4178300 h 5169545"/>
                <a:gd name="connsiteX75" fmla="*/ 5298264 w 5869764"/>
                <a:gd name="connsiteY75" fmla="*/ 4191000 h 5169545"/>
                <a:gd name="connsiteX76" fmla="*/ 5247464 w 5869764"/>
                <a:gd name="connsiteY76" fmla="*/ 4203700 h 5169545"/>
                <a:gd name="connsiteX77" fmla="*/ 5171264 w 5869764"/>
                <a:gd name="connsiteY77" fmla="*/ 4254500 h 5169545"/>
                <a:gd name="connsiteX78" fmla="*/ 5095064 w 5869764"/>
                <a:gd name="connsiteY78" fmla="*/ 4292600 h 5169545"/>
                <a:gd name="connsiteX79" fmla="*/ 5018864 w 5869764"/>
                <a:gd name="connsiteY79" fmla="*/ 4330700 h 5169545"/>
                <a:gd name="connsiteX80" fmla="*/ 4955364 w 5869764"/>
                <a:gd name="connsiteY80" fmla="*/ 4406900 h 5169545"/>
                <a:gd name="connsiteX81" fmla="*/ 4891864 w 5869764"/>
                <a:gd name="connsiteY81" fmla="*/ 4483100 h 5169545"/>
                <a:gd name="connsiteX82" fmla="*/ 4853764 w 5869764"/>
                <a:gd name="connsiteY82" fmla="*/ 4559300 h 5169545"/>
                <a:gd name="connsiteX83" fmla="*/ 4764864 w 5869764"/>
                <a:gd name="connsiteY83" fmla="*/ 4622800 h 5169545"/>
                <a:gd name="connsiteX84" fmla="*/ 4663264 w 5869764"/>
                <a:gd name="connsiteY84" fmla="*/ 4699000 h 5169545"/>
                <a:gd name="connsiteX85" fmla="*/ 4587064 w 5869764"/>
                <a:gd name="connsiteY85" fmla="*/ 4749800 h 5169545"/>
                <a:gd name="connsiteX86" fmla="*/ 4548964 w 5869764"/>
                <a:gd name="connsiteY86" fmla="*/ 4762500 h 5169545"/>
                <a:gd name="connsiteX87" fmla="*/ 4472764 w 5869764"/>
                <a:gd name="connsiteY87" fmla="*/ 4800600 h 5169545"/>
                <a:gd name="connsiteX88" fmla="*/ 4434664 w 5869764"/>
                <a:gd name="connsiteY88" fmla="*/ 4838700 h 5169545"/>
                <a:gd name="connsiteX89" fmla="*/ 4307664 w 5869764"/>
                <a:gd name="connsiteY89" fmla="*/ 4864100 h 5169545"/>
                <a:gd name="connsiteX90" fmla="*/ 4040964 w 5869764"/>
                <a:gd name="connsiteY90" fmla="*/ 4889500 h 5169545"/>
                <a:gd name="connsiteX91" fmla="*/ 3888564 w 5869764"/>
                <a:gd name="connsiteY91" fmla="*/ 4914900 h 5169545"/>
                <a:gd name="connsiteX92" fmla="*/ 3825064 w 5869764"/>
                <a:gd name="connsiteY92" fmla="*/ 4927600 h 5169545"/>
                <a:gd name="connsiteX93" fmla="*/ 3748864 w 5869764"/>
                <a:gd name="connsiteY93" fmla="*/ 4953000 h 5169545"/>
                <a:gd name="connsiteX94" fmla="*/ 3659964 w 5869764"/>
                <a:gd name="connsiteY94" fmla="*/ 4978400 h 5169545"/>
                <a:gd name="connsiteX95" fmla="*/ 3571064 w 5869764"/>
                <a:gd name="connsiteY95" fmla="*/ 5003800 h 5169545"/>
                <a:gd name="connsiteX96" fmla="*/ 3520264 w 5869764"/>
                <a:gd name="connsiteY96" fmla="*/ 5029200 h 5169545"/>
                <a:gd name="connsiteX97" fmla="*/ 3431364 w 5869764"/>
                <a:gd name="connsiteY97" fmla="*/ 5054600 h 5169545"/>
                <a:gd name="connsiteX98" fmla="*/ 3317064 w 5869764"/>
                <a:gd name="connsiteY98" fmla="*/ 5080000 h 5169545"/>
                <a:gd name="connsiteX99" fmla="*/ 3190064 w 5869764"/>
                <a:gd name="connsiteY99" fmla="*/ 5130800 h 5169545"/>
                <a:gd name="connsiteX100" fmla="*/ 3151964 w 5869764"/>
                <a:gd name="connsiteY100" fmla="*/ 5143500 h 5169545"/>
                <a:gd name="connsiteX101" fmla="*/ 3075764 w 5869764"/>
                <a:gd name="connsiteY101"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1894664 w 5869764"/>
                <a:gd name="connsiteY26" fmla="*/ 2413000 h 5169545"/>
                <a:gd name="connsiteX27" fmla="*/ 1958164 w 5869764"/>
                <a:gd name="connsiteY27" fmla="*/ 2425700 h 5169545"/>
                <a:gd name="connsiteX28" fmla="*/ 2034364 w 5869764"/>
                <a:gd name="connsiteY28" fmla="*/ 2438400 h 5169545"/>
                <a:gd name="connsiteX29" fmla="*/ 2072464 w 5869764"/>
                <a:gd name="connsiteY29" fmla="*/ 2451100 h 5169545"/>
                <a:gd name="connsiteX30" fmla="*/ 2999564 w 5869764"/>
                <a:gd name="connsiteY30" fmla="*/ 2624667 h 5169545"/>
                <a:gd name="connsiteX31" fmla="*/ 3063064 w 5869764"/>
                <a:gd name="connsiteY31" fmla="*/ 2578100 h 5169545"/>
                <a:gd name="connsiteX32" fmla="*/ 3164664 w 5869764"/>
                <a:gd name="connsiteY32" fmla="*/ 2590800 h 5169545"/>
                <a:gd name="connsiteX33" fmla="*/ 3202764 w 5869764"/>
                <a:gd name="connsiteY33" fmla="*/ 2616200 h 5169545"/>
                <a:gd name="connsiteX34" fmla="*/ 3380564 w 5869764"/>
                <a:gd name="connsiteY34" fmla="*/ 2667000 h 5169545"/>
                <a:gd name="connsiteX35" fmla="*/ 3444064 w 5869764"/>
                <a:gd name="connsiteY35" fmla="*/ 2692400 h 5169545"/>
                <a:gd name="connsiteX36" fmla="*/ 3494864 w 5869764"/>
                <a:gd name="connsiteY36" fmla="*/ 2705100 h 5169545"/>
                <a:gd name="connsiteX37" fmla="*/ 3672664 w 5869764"/>
                <a:gd name="connsiteY37" fmla="*/ 2730500 h 5169545"/>
                <a:gd name="connsiteX38" fmla="*/ 3799664 w 5869764"/>
                <a:gd name="connsiteY38" fmla="*/ 2768600 h 5169545"/>
                <a:gd name="connsiteX39" fmla="*/ 3964764 w 5869764"/>
                <a:gd name="connsiteY39" fmla="*/ 2832100 h 5169545"/>
                <a:gd name="connsiteX40" fmla="*/ 4053664 w 5869764"/>
                <a:gd name="connsiteY40" fmla="*/ 2882900 h 5169545"/>
                <a:gd name="connsiteX41" fmla="*/ 4091764 w 5869764"/>
                <a:gd name="connsiteY41" fmla="*/ 2908300 h 5169545"/>
                <a:gd name="connsiteX42" fmla="*/ 4269564 w 5869764"/>
                <a:gd name="connsiteY42" fmla="*/ 2971800 h 5169545"/>
                <a:gd name="connsiteX43" fmla="*/ 4307664 w 5869764"/>
                <a:gd name="connsiteY43" fmla="*/ 2984500 h 5169545"/>
                <a:gd name="connsiteX44" fmla="*/ 4371164 w 5869764"/>
                <a:gd name="connsiteY44" fmla="*/ 3009900 h 5169545"/>
                <a:gd name="connsiteX45" fmla="*/ 4548964 w 5869764"/>
                <a:gd name="connsiteY45" fmla="*/ 3048000 h 5169545"/>
                <a:gd name="connsiteX46" fmla="*/ 4650564 w 5869764"/>
                <a:gd name="connsiteY46" fmla="*/ 3086100 h 5169545"/>
                <a:gd name="connsiteX47" fmla="*/ 4701364 w 5869764"/>
                <a:gd name="connsiteY47" fmla="*/ 3098800 h 5169545"/>
                <a:gd name="connsiteX48" fmla="*/ 4828364 w 5869764"/>
                <a:gd name="connsiteY48" fmla="*/ 3124200 h 5169545"/>
                <a:gd name="connsiteX49" fmla="*/ 4866464 w 5869764"/>
                <a:gd name="connsiteY49" fmla="*/ 3136900 h 5169545"/>
                <a:gd name="connsiteX50" fmla="*/ 4968064 w 5869764"/>
                <a:gd name="connsiteY50" fmla="*/ 3162300 h 5169545"/>
                <a:gd name="connsiteX51" fmla="*/ 5095064 w 5869764"/>
                <a:gd name="connsiteY51" fmla="*/ 3213100 h 5169545"/>
                <a:gd name="connsiteX52" fmla="*/ 5183964 w 5869764"/>
                <a:gd name="connsiteY52" fmla="*/ 3263900 h 5169545"/>
                <a:gd name="connsiteX53" fmla="*/ 5247464 w 5869764"/>
                <a:gd name="connsiteY53" fmla="*/ 3302000 h 5169545"/>
                <a:gd name="connsiteX54" fmla="*/ 5336364 w 5869764"/>
                <a:gd name="connsiteY54" fmla="*/ 3327400 h 5169545"/>
                <a:gd name="connsiteX55" fmla="*/ 5374464 w 5869764"/>
                <a:gd name="connsiteY55" fmla="*/ 3352800 h 5169545"/>
                <a:gd name="connsiteX56" fmla="*/ 5463364 w 5869764"/>
                <a:gd name="connsiteY56" fmla="*/ 3403600 h 5169545"/>
                <a:gd name="connsiteX57" fmla="*/ 5501464 w 5869764"/>
                <a:gd name="connsiteY57" fmla="*/ 3454400 h 5169545"/>
                <a:gd name="connsiteX58" fmla="*/ 5539564 w 5869764"/>
                <a:gd name="connsiteY58" fmla="*/ 3467100 h 5169545"/>
                <a:gd name="connsiteX59" fmla="*/ 5577664 w 5869764"/>
                <a:gd name="connsiteY59" fmla="*/ 3492500 h 5169545"/>
                <a:gd name="connsiteX60" fmla="*/ 5603064 w 5869764"/>
                <a:gd name="connsiteY60" fmla="*/ 3530600 h 5169545"/>
                <a:gd name="connsiteX61" fmla="*/ 5679264 w 5869764"/>
                <a:gd name="connsiteY61" fmla="*/ 3568700 h 5169545"/>
                <a:gd name="connsiteX62" fmla="*/ 5717364 w 5869764"/>
                <a:gd name="connsiteY62" fmla="*/ 3594100 h 5169545"/>
                <a:gd name="connsiteX63" fmla="*/ 5755464 w 5869764"/>
                <a:gd name="connsiteY63" fmla="*/ 3632200 h 5169545"/>
                <a:gd name="connsiteX64" fmla="*/ 5806264 w 5869764"/>
                <a:gd name="connsiteY64" fmla="*/ 3721100 h 5169545"/>
                <a:gd name="connsiteX65" fmla="*/ 5869764 w 5869764"/>
                <a:gd name="connsiteY65" fmla="*/ 3797300 h 5169545"/>
                <a:gd name="connsiteX66" fmla="*/ 5818964 w 5869764"/>
                <a:gd name="connsiteY66" fmla="*/ 3911600 h 5169545"/>
                <a:gd name="connsiteX67" fmla="*/ 5730064 w 5869764"/>
                <a:gd name="connsiteY67" fmla="*/ 3962400 h 5169545"/>
                <a:gd name="connsiteX68" fmla="*/ 5679264 w 5869764"/>
                <a:gd name="connsiteY68" fmla="*/ 4000500 h 5169545"/>
                <a:gd name="connsiteX69" fmla="*/ 5641164 w 5869764"/>
                <a:gd name="connsiteY69" fmla="*/ 4038600 h 5169545"/>
                <a:gd name="connsiteX70" fmla="*/ 5564964 w 5869764"/>
                <a:gd name="connsiteY70" fmla="*/ 4089400 h 5169545"/>
                <a:gd name="connsiteX71" fmla="*/ 5526864 w 5869764"/>
                <a:gd name="connsiteY71" fmla="*/ 4114800 h 5169545"/>
                <a:gd name="connsiteX72" fmla="*/ 5488764 w 5869764"/>
                <a:gd name="connsiteY72" fmla="*/ 4140200 h 5169545"/>
                <a:gd name="connsiteX73" fmla="*/ 5349064 w 5869764"/>
                <a:gd name="connsiteY73" fmla="*/ 4178300 h 5169545"/>
                <a:gd name="connsiteX74" fmla="*/ 5298264 w 5869764"/>
                <a:gd name="connsiteY74" fmla="*/ 4191000 h 5169545"/>
                <a:gd name="connsiteX75" fmla="*/ 5247464 w 5869764"/>
                <a:gd name="connsiteY75" fmla="*/ 4203700 h 5169545"/>
                <a:gd name="connsiteX76" fmla="*/ 5171264 w 5869764"/>
                <a:gd name="connsiteY76" fmla="*/ 4254500 h 5169545"/>
                <a:gd name="connsiteX77" fmla="*/ 5095064 w 5869764"/>
                <a:gd name="connsiteY77" fmla="*/ 4292600 h 5169545"/>
                <a:gd name="connsiteX78" fmla="*/ 5018864 w 5869764"/>
                <a:gd name="connsiteY78" fmla="*/ 4330700 h 5169545"/>
                <a:gd name="connsiteX79" fmla="*/ 4955364 w 5869764"/>
                <a:gd name="connsiteY79" fmla="*/ 4406900 h 5169545"/>
                <a:gd name="connsiteX80" fmla="*/ 4891864 w 5869764"/>
                <a:gd name="connsiteY80" fmla="*/ 4483100 h 5169545"/>
                <a:gd name="connsiteX81" fmla="*/ 4853764 w 5869764"/>
                <a:gd name="connsiteY81" fmla="*/ 4559300 h 5169545"/>
                <a:gd name="connsiteX82" fmla="*/ 4764864 w 5869764"/>
                <a:gd name="connsiteY82" fmla="*/ 4622800 h 5169545"/>
                <a:gd name="connsiteX83" fmla="*/ 4663264 w 5869764"/>
                <a:gd name="connsiteY83" fmla="*/ 4699000 h 5169545"/>
                <a:gd name="connsiteX84" fmla="*/ 4587064 w 5869764"/>
                <a:gd name="connsiteY84" fmla="*/ 4749800 h 5169545"/>
                <a:gd name="connsiteX85" fmla="*/ 4548964 w 5869764"/>
                <a:gd name="connsiteY85" fmla="*/ 4762500 h 5169545"/>
                <a:gd name="connsiteX86" fmla="*/ 4472764 w 5869764"/>
                <a:gd name="connsiteY86" fmla="*/ 4800600 h 5169545"/>
                <a:gd name="connsiteX87" fmla="*/ 4434664 w 5869764"/>
                <a:gd name="connsiteY87" fmla="*/ 4838700 h 5169545"/>
                <a:gd name="connsiteX88" fmla="*/ 4307664 w 5869764"/>
                <a:gd name="connsiteY88" fmla="*/ 4864100 h 5169545"/>
                <a:gd name="connsiteX89" fmla="*/ 4040964 w 5869764"/>
                <a:gd name="connsiteY89" fmla="*/ 4889500 h 5169545"/>
                <a:gd name="connsiteX90" fmla="*/ 3888564 w 5869764"/>
                <a:gd name="connsiteY90" fmla="*/ 4914900 h 5169545"/>
                <a:gd name="connsiteX91" fmla="*/ 3825064 w 5869764"/>
                <a:gd name="connsiteY91" fmla="*/ 4927600 h 5169545"/>
                <a:gd name="connsiteX92" fmla="*/ 3748864 w 5869764"/>
                <a:gd name="connsiteY92" fmla="*/ 4953000 h 5169545"/>
                <a:gd name="connsiteX93" fmla="*/ 3659964 w 5869764"/>
                <a:gd name="connsiteY93" fmla="*/ 4978400 h 5169545"/>
                <a:gd name="connsiteX94" fmla="*/ 3571064 w 5869764"/>
                <a:gd name="connsiteY94" fmla="*/ 5003800 h 5169545"/>
                <a:gd name="connsiteX95" fmla="*/ 3520264 w 5869764"/>
                <a:gd name="connsiteY95" fmla="*/ 5029200 h 5169545"/>
                <a:gd name="connsiteX96" fmla="*/ 3431364 w 5869764"/>
                <a:gd name="connsiteY96" fmla="*/ 5054600 h 5169545"/>
                <a:gd name="connsiteX97" fmla="*/ 3317064 w 5869764"/>
                <a:gd name="connsiteY97" fmla="*/ 5080000 h 5169545"/>
                <a:gd name="connsiteX98" fmla="*/ 3190064 w 5869764"/>
                <a:gd name="connsiteY98" fmla="*/ 5130800 h 5169545"/>
                <a:gd name="connsiteX99" fmla="*/ 3151964 w 5869764"/>
                <a:gd name="connsiteY99" fmla="*/ 5143500 h 5169545"/>
                <a:gd name="connsiteX100" fmla="*/ 3075764 w 5869764"/>
                <a:gd name="connsiteY100"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1894664 w 5869764"/>
                <a:gd name="connsiteY26" fmla="*/ 2413000 h 5169545"/>
                <a:gd name="connsiteX27" fmla="*/ 1958164 w 5869764"/>
                <a:gd name="connsiteY27" fmla="*/ 2425700 h 5169545"/>
                <a:gd name="connsiteX28" fmla="*/ 2034364 w 5869764"/>
                <a:gd name="connsiteY28" fmla="*/ 2438400 h 5169545"/>
                <a:gd name="connsiteX29" fmla="*/ 2999564 w 5869764"/>
                <a:gd name="connsiteY29" fmla="*/ 2624667 h 5169545"/>
                <a:gd name="connsiteX30" fmla="*/ 3063064 w 5869764"/>
                <a:gd name="connsiteY30" fmla="*/ 2578100 h 5169545"/>
                <a:gd name="connsiteX31" fmla="*/ 3164664 w 5869764"/>
                <a:gd name="connsiteY31" fmla="*/ 2590800 h 5169545"/>
                <a:gd name="connsiteX32" fmla="*/ 3202764 w 5869764"/>
                <a:gd name="connsiteY32" fmla="*/ 2616200 h 5169545"/>
                <a:gd name="connsiteX33" fmla="*/ 3380564 w 5869764"/>
                <a:gd name="connsiteY33" fmla="*/ 2667000 h 5169545"/>
                <a:gd name="connsiteX34" fmla="*/ 3444064 w 5869764"/>
                <a:gd name="connsiteY34" fmla="*/ 2692400 h 5169545"/>
                <a:gd name="connsiteX35" fmla="*/ 3494864 w 5869764"/>
                <a:gd name="connsiteY35" fmla="*/ 2705100 h 5169545"/>
                <a:gd name="connsiteX36" fmla="*/ 3672664 w 5869764"/>
                <a:gd name="connsiteY36" fmla="*/ 2730500 h 5169545"/>
                <a:gd name="connsiteX37" fmla="*/ 3799664 w 5869764"/>
                <a:gd name="connsiteY37" fmla="*/ 2768600 h 5169545"/>
                <a:gd name="connsiteX38" fmla="*/ 3964764 w 5869764"/>
                <a:gd name="connsiteY38" fmla="*/ 2832100 h 5169545"/>
                <a:gd name="connsiteX39" fmla="*/ 4053664 w 5869764"/>
                <a:gd name="connsiteY39" fmla="*/ 2882900 h 5169545"/>
                <a:gd name="connsiteX40" fmla="*/ 4091764 w 5869764"/>
                <a:gd name="connsiteY40" fmla="*/ 2908300 h 5169545"/>
                <a:gd name="connsiteX41" fmla="*/ 4269564 w 5869764"/>
                <a:gd name="connsiteY41" fmla="*/ 2971800 h 5169545"/>
                <a:gd name="connsiteX42" fmla="*/ 4307664 w 5869764"/>
                <a:gd name="connsiteY42" fmla="*/ 2984500 h 5169545"/>
                <a:gd name="connsiteX43" fmla="*/ 4371164 w 5869764"/>
                <a:gd name="connsiteY43" fmla="*/ 3009900 h 5169545"/>
                <a:gd name="connsiteX44" fmla="*/ 4548964 w 5869764"/>
                <a:gd name="connsiteY44" fmla="*/ 3048000 h 5169545"/>
                <a:gd name="connsiteX45" fmla="*/ 4650564 w 5869764"/>
                <a:gd name="connsiteY45" fmla="*/ 3086100 h 5169545"/>
                <a:gd name="connsiteX46" fmla="*/ 4701364 w 5869764"/>
                <a:gd name="connsiteY46" fmla="*/ 3098800 h 5169545"/>
                <a:gd name="connsiteX47" fmla="*/ 4828364 w 5869764"/>
                <a:gd name="connsiteY47" fmla="*/ 3124200 h 5169545"/>
                <a:gd name="connsiteX48" fmla="*/ 4866464 w 5869764"/>
                <a:gd name="connsiteY48" fmla="*/ 3136900 h 5169545"/>
                <a:gd name="connsiteX49" fmla="*/ 4968064 w 5869764"/>
                <a:gd name="connsiteY49" fmla="*/ 3162300 h 5169545"/>
                <a:gd name="connsiteX50" fmla="*/ 5095064 w 5869764"/>
                <a:gd name="connsiteY50" fmla="*/ 3213100 h 5169545"/>
                <a:gd name="connsiteX51" fmla="*/ 5183964 w 5869764"/>
                <a:gd name="connsiteY51" fmla="*/ 3263900 h 5169545"/>
                <a:gd name="connsiteX52" fmla="*/ 5247464 w 5869764"/>
                <a:gd name="connsiteY52" fmla="*/ 3302000 h 5169545"/>
                <a:gd name="connsiteX53" fmla="*/ 5336364 w 5869764"/>
                <a:gd name="connsiteY53" fmla="*/ 3327400 h 5169545"/>
                <a:gd name="connsiteX54" fmla="*/ 5374464 w 5869764"/>
                <a:gd name="connsiteY54" fmla="*/ 3352800 h 5169545"/>
                <a:gd name="connsiteX55" fmla="*/ 5463364 w 5869764"/>
                <a:gd name="connsiteY55" fmla="*/ 3403600 h 5169545"/>
                <a:gd name="connsiteX56" fmla="*/ 5501464 w 5869764"/>
                <a:gd name="connsiteY56" fmla="*/ 3454400 h 5169545"/>
                <a:gd name="connsiteX57" fmla="*/ 5539564 w 5869764"/>
                <a:gd name="connsiteY57" fmla="*/ 3467100 h 5169545"/>
                <a:gd name="connsiteX58" fmla="*/ 5577664 w 5869764"/>
                <a:gd name="connsiteY58" fmla="*/ 3492500 h 5169545"/>
                <a:gd name="connsiteX59" fmla="*/ 5603064 w 5869764"/>
                <a:gd name="connsiteY59" fmla="*/ 3530600 h 5169545"/>
                <a:gd name="connsiteX60" fmla="*/ 5679264 w 5869764"/>
                <a:gd name="connsiteY60" fmla="*/ 3568700 h 5169545"/>
                <a:gd name="connsiteX61" fmla="*/ 5717364 w 5869764"/>
                <a:gd name="connsiteY61" fmla="*/ 3594100 h 5169545"/>
                <a:gd name="connsiteX62" fmla="*/ 5755464 w 5869764"/>
                <a:gd name="connsiteY62" fmla="*/ 3632200 h 5169545"/>
                <a:gd name="connsiteX63" fmla="*/ 5806264 w 5869764"/>
                <a:gd name="connsiteY63" fmla="*/ 3721100 h 5169545"/>
                <a:gd name="connsiteX64" fmla="*/ 5869764 w 5869764"/>
                <a:gd name="connsiteY64" fmla="*/ 3797300 h 5169545"/>
                <a:gd name="connsiteX65" fmla="*/ 5818964 w 5869764"/>
                <a:gd name="connsiteY65" fmla="*/ 3911600 h 5169545"/>
                <a:gd name="connsiteX66" fmla="*/ 5730064 w 5869764"/>
                <a:gd name="connsiteY66" fmla="*/ 3962400 h 5169545"/>
                <a:gd name="connsiteX67" fmla="*/ 5679264 w 5869764"/>
                <a:gd name="connsiteY67" fmla="*/ 4000500 h 5169545"/>
                <a:gd name="connsiteX68" fmla="*/ 5641164 w 5869764"/>
                <a:gd name="connsiteY68" fmla="*/ 4038600 h 5169545"/>
                <a:gd name="connsiteX69" fmla="*/ 5564964 w 5869764"/>
                <a:gd name="connsiteY69" fmla="*/ 4089400 h 5169545"/>
                <a:gd name="connsiteX70" fmla="*/ 5526864 w 5869764"/>
                <a:gd name="connsiteY70" fmla="*/ 4114800 h 5169545"/>
                <a:gd name="connsiteX71" fmla="*/ 5488764 w 5869764"/>
                <a:gd name="connsiteY71" fmla="*/ 4140200 h 5169545"/>
                <a:gd name="connsiteX72" fmla="*/ 5349064 w 5869764"/>
                <a:gd name="connsiteY72" fmla="*/ 4178300 h 5169545"/>
                <a:gd name="connsiteX73" fmla="*/ 5298264 w 5869764"/>
                <a:gd name="connsiteY73" fmla="*/ 4191000 h 5169545"/>
                <a:gd name="connsiteX74" fmla="*/ 5247464 w 5869764"/>
                <a:gd name="connsiteY74" fmla="*/ 4203700 h 5169545"/>
                <a:gd name="connsiteX75" fmla="*/ 5171264 w 5869764"/>
                <a:gd name="connsiteY75" fmla="*/ 4254500 h 5169545"/>
                <a:gd name="connsiteX76" fmla="*/ 5095064 w 5869764"/>
                <a:gd name="connsiteY76" fmla="*/ 4292600 h 5169545"/>
                <a:gd name="connsiteX77" fmla="*/ 5018864 w 5869764"/>
                <a:gd name="connsiteY77" fmla="*/ 4330700 h 5169545"/>
                <a:gd name="connsiteX78" fmla="*/ 4955364 w 5869764"/>
                <a:gd name="connsiteY78" fmla="*/ 4406900 h 5169545"/>
                <a:gd name="connsiteX79" fmla="*/ 4891864 w 5869764"/>
                <a:gd name="connsiteY79" fmla="*/ 4483100 h 5169545"/>
                <a:gd name="connsiteX80" fmla="*/ 4853764 w 5869764"/>
                <a:gd name="connsiteY80" fmla="*/ 4559300 h 5169545"/>
                <a:gd name="connsiteX81" fmla="*/ 4764864 w 5869764"/>
                <a:gd name="connsiteY81" fmla="*/ 4622800 h 5169545"/>
                <a:gd name="connsiteX82" fmla="*/ 4663264 w 5869764"/>
                <a:gd name="connsiteY82" fmla="*/ 4699000 h 5169545"/>
                <a:gd name="connsiteX83" fmla="*/ 4587064 w 5869764"/>
                <a:gd name="connsiteY83" fmla="*/ 4749800 h 5169545"/>
                <a:gd name="connsiteX84" fmla="*/ 4548964 w 5869764"/>
                <a:gd name="connsiteY84" fmla="*/ 4762500 h 5169545"/>
                <a:gd name="connsiteX85" fmla="*/ 4472764 w 5869764"/>
                <a:gd name="connsiteY85" fmla="*/ 4800600 h 5169545"/>
                <a:gd name="connsiteX86" fmla="*/ 4434664 w 5869764"/>
                <a:gd name="connsiteY86" fmla="*/ 4838700 h 5169545"/>
                <a:gd name="connsiteX87" fmla="*/ 4307664 w 5869764"/>
                <a:gd name="connsiteY87" fmla="*/ 4864100 h 5169545"/>
                <a:gd name="connsiteX88" fmla="*/ 4040964 w 5869764"/>
                <a:gd name="connsiteY88" fmla="*/ 4889500 h 5169545"/>
                <a:gd name="connsiteX89" fmla="*/ 3888564 w 5869764"/>
                <a:gd name="connsiteY89" fmla="*/ 4914900 h 5169545"/>
                <a:gd name="connsiteX90" fmla="*/ 3825064 w 5869764"/>
                <a:gd name="connsiteY90" fmla="*/ 4927600 h 5169545"/>
                <a:gd name="connsiteX91" fmla="*/ 3748864 w 5869764"/>
                <a:gd name="connsiteY91" fmla="*/ 4953000 h 5169545"/>
                <a:gd name="connsiteX92" fmla="*/ 3659964 w 5869764"/>
                <a:gd name="connsiteY92" fmla="*/ 4978400 h 5169545"/>
                <a:gd name="connsiteX93" fmla="*/ 3571064 w 5869764"/>
                <a:gd name="connsiteY93" fmla="*/ 5003800 h 5169545"/>
                <a:gd name="connsiteX94" fmla="*/ 3520264 w 5869764"/>
                <a:gd name="connsiteY94" fmla="*/ 5029200 h 5169545"/>
                <a:gd name="connsiteX95" fmla="*/ 3431364 w 5869764"/>
                <a:gd name="connsiteY95" fmla="*/ 5054600 h 5169545"/>
                <a:gd name="connsiteX96" fmla="*/ 3317064 w 5869764"/>
                <a:gd name="connsiteY96" fmla="*/ 5080000 h 5169545"/>
                <a:gd name="connsiteX97" fmla="*/ 3190064 w 5869764"/>
                <a:gd name="connsiteY97" fmla="*/ 5130800 h 5169545"/>
                <a:gd name="connsiteX98" fmla="*/ 3151964 w 5869764"/>
                <a:gd name="connsiteY98" fmla="*/ 5143500 h 5169545"/>
                <a:gd name="connsiteX99" fmla="*/ 3075764 w 5869764"/>
                <a:gd name="connsiteY99"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1894664 w 5869764"/>
                <a:gd name="connsiteY26" fmla="*/ 2413000 h 5169545"/>
                <a:gd name="connsiteX27" fmla="*/ 1958164 w 5869764"/>
                <a:gd name="connsiteY27" fmla="*/ 2425700 h 5169545"/>
                <a:gd name="connsiteX28" fmla="*/ 2999564 w 5869764"/>
                <a:gd name="connsiteY28" fmla="*/ 2624667 h 5169545"/>
                <a:gd name="connsiteX29" fmla="*/ 3063064 w 5869764"/>
                <a:gd name="connsiteY29" fmla="*/ 2578100 h 5169545"/>
                <a:gd name="connsiteX30" fmla="*/ 3164664 w 5869764"/>
                <a:gd name="connsiteY30" fmla="*/ 2590800 h 5169545"/>
                <a:gd name="connsiteX31" fmla="*/ 3202764 w 5869764"/>
                <a:gd name="connsiteY31" fmla="*/ 2616200 h 5169545"/>
                <a:gd name="connsiteX32" fmla="*/ 3380564 w 5869764"/>
                <a:gd name="connsiteY32" fmla="*/ 2667000 h 5169545"/>
                <a:gd name="connsiteX33" fmla="*/ 3444064 w 5869764"/>
                <a:gd name="connsiteY33" fmla="*/ 2692400 h 5169545"/>
                <a:gd name="connsiteX34" fmla="*/ 3494864 w 5869764"/>
                <a:gd name="connsiteY34" fmla="*/ 2705100 h 5169545"/>
                <a:gd name="connsiteX35" fmla="*/ 3672664 w 5869764"/>
                <a:gd name="connsiteY35" fmla="*/ 2730500 h 5169545"/>
                <a:gd name="connsiteX36" fmla="*/ 3799664 w 5869764"/>
                <a:gd name="connsiteY36" fmla="*/ 2768600 h 5169545"/>
                <a:gd name="connsiteX37" fmla="*/ 3964764 w 5869764"/>
                <a:gd name="connsiteY37" fmla="*/ 2832100 h 5169545"/>
                <a:gd name="connsiteX38" fmla="*/ 4053664 w 5869764"/>
                <a:gd name="connsiteY38" fmla="*/ 2882900 h 5169545"/>
                <a:gd name="connsiteX39" fmla="*/ 4091764 w 5869764"/>
                <a:gd name="connsiteY39" fmla="*/ 2908300 h 5169545"/>
                <a:gd name="connsiteX40" fmla="*/ 4269564 w 5869764"/>
                <a:gd name="connsiteY40" fmla="*/ 2971800 h 5169545"/>
                <a:gd name="connsiteX41" fmla="*/ 4307664 w 5869764"/>
                <a:gd name="connsiteY41" fmla="*/ 2984500 h 5169545"/>
                <a:gd name="connsiteX42" fmla="*/ 4371164 w 5869764"/>
                <a:gd name="connsiteY42" fmla="*/ 3009900 h 5169545"/>
                <a:gd name="connsiteX43" fmla="*/ 4548964 w 5869764"/>
                <a:gd name="connsiteY43" fmla="*/ 3048000 h 5169545"/>
                <a:gd name="connsiteX44" fmla="*/ 4650564 w 5869764"/>
                <a:gd name="connsiteY44" fmla="*/ 3086100 h 5169545"/>
                <a:gd name="connsiteX45" fmla="*/ 4701364 w 5869764"/>
                <a:gd name="connsiteY45" fmla="*/ 3098800 h 5169545"/>
                <a:gd name="connsiteX46" fmla="*/ 4828364 w 5869764"/>
                <a:gd name="connsiteY46" fmla="*/ 3124200 h 5169545"/>
                <a:gd name="connsiteX47" fmla="*/ 4866464 w 5869764"/>
                <a:gd name="connsiteY47" fmla="*/ 3136900 h 5169545"/>
                <a:gd name="connsiteX48" fmla="*/ 4968064 w 5869764"/>
                <a:gd name="connsiteY48" fmla="*/ 3162300 h 5169545"/>
                <a:gd name="connsiteX49" fmla="*/ 5095064 w 5869764"/>
                <a:gd name="connsiteY49" fmla="*/ 3213100 h 5169545"/>
                <a:gd name="connsiteX50" fmla="*/ 5183964 w 5869764"/>
                <a:gd name="connsiteY50" fmla="*/ 3263900 h 5169545"/>
                <a:gd name="connsiteX51" fmla="*/ 5247464 w 5869764"/>
                <a:gd name="connsiteY51" fmla="*/ 3302000 h 5169545"/>
                <a:gd name="connsiteX52" fmla="*/ 5336364 w 5869764"/>
                <a:gd name="connsiteY52" fmla="*/ 3327400 h 5169545"/>
                <a:gd name="connsiteX53" fmla="*/ 5374464 w 5869764"/>
                <a:gd name="connsiteY53" fmla="*/ 3352800 h 5169545"/>
                <a:gd name="connsiteX54" fmla="*/ 5463364 w 5869764"/>
                <a:gd name="connsiteY54" fmla="*/ 3403600 h 5169545"/>
                <a:gd name="connsiteX55" fmla="*/ 5501464 w 5869764"/>
                <a:gd name="connsiteY55" fmla="*/ 3454400 h 5169545"/>
                <a:gd name="connsiteX56" fmla="*/ 5539564 w 5869764"/>
                <a:gd name="connsiteY56" fmla="*/ 3467100 h 5169545"/>
                <a:gd name="connsiteX57" fmla="*/ 5577664 w 5869764"/>
                <a:gd name="connsiteY57" fmla="*/ 3492500 h 5169545"/>
                <a:gd name="connsiteX58" fmla="*/ 5603064 w 5869764"/>
                <a:gd name="connsiteY58" fmla="*/ 3530600 h 5169545"/>
                <a:gd name="connsiteX59" fmla="*/ 5679264 w 5869764"/>
                <a:gd name="connsiteY59" fmla="*/ 3568700 h 5169545"/>
                <a:gd name="connsiteX60" fmla="*/ 5717364 w 5869764"/>
                <a:gd name="connsiteY60" fmla="*/ 3594100 h 5169545"/>
                <a:gd name="connsiteX61" fmla="*/ 5755464 w 5869764"/>
                <a:gd name="connsiteY61" fmla="*/ 3632200 h 5169545"/>
                <a:gd name="connsiteX62" fmla="*/ 5806264 w 5869764"/>
                <a:gd name="connsiteY62" fmla="*/ 3721100 h 5169545"/>
                <a:gd name="connsiteX63" fmla="*/ 5869764 w 5869764"/>
                <a:gd name="connsiteY63" fmla="*/ 3797300 h 5169545"/>
                <a:gd name="connsiteX64" fmla="*/ 5818964 w 5869764"/>
                <a:gd name="connsiteY64" fmla="*/ 3911600 h 5169545"/>
                <a:gd name="connsiteX65" fmla="*/ 5730064 w 5869764"/>
                <a:gd name="connsiteY65" fmla="*/ 3962400 h 5169545"/>
                <a:gd name="connsiteX66" fmla="*/ 5679264 w 5869764"/>
                <a:gd name="connsiteY66" fmla="*/ 4000500 h 5169545"/>
                <a:gd name="connsiteX67" fmla="*/ 5641164 w 5869764"/>
                <a:gd name="connsiteY67" fmla="*/ 4038600 h 5169545"/>
                <a:gd name="connsiteX68" fmla="*/ 5564964 w 5869764"/>
                <a:gd name="connsiteY68" fmla="*/ 4089400 h 5169545"/>
                <a:gd name="connsiteX69" fmla="*/ 5526864 w 5869764"/>
                <a:gd name="connsiteY69" fmla="*/ 4114800 h 5169545"/>
                <a:gd name="connsiteX70" fmla="*/ 5488764 w 5869764"/>
                <a:gd name="connsiteY70" fmla="*/ 4140200 h 5169545"/>
                <a:gd name="connsiteX71" fmla="*/ 5349064 w 5869764"/>
                <a:gd name="connsiteY71" fmla="*/ 4178300 h 5169545"/>
                <a:gd name="connsiteX72" fmla="*/ 5298264 w 5869764"/>
                <a:gd name="connsiteY72" fmla="*/ 4191000 h 5169545"/>
                <a:gd name="connsiteX73" fmla="*/ 5247464 w 5869764"/>
                <a:gd name="connsiteY73" fmla="*/ 4203700 h 5169545"/>
                <a:gd name="connsiteX74" fmla="*/ 5171264 w 5869764"/>
                <a:gd name="connsiteY74" fmla="*/ 4254500 h 5169545"/>
                <a:gd name="connsiteX75" fmla="*/ 5095064 w 5869764"/>
                <a:gd name="connsiteY75" fmla="*/ 4292600 h 5169545"/>
                <a:gd name="connsiteX76" fmla="*/ 5018864 w 5869764"/>
                <a:gd name="connsiteY76" fmla="*/ 4330700 h 5169545"/>
                <a:gd name="connsiteX77" fmla="*/ 4955364 w 5869764"/>
                <a:gd name="connsiteY77" fmla="*/ 4406900 h 5169545"/>
                <a:gd name="connsiteX78" fmla="*/ 4891864 w 5869764"/>
                <a:gd name="connsiteY78" fmla="*/ 4483100 h 5169545"/>
                <a:gd name="connsiteX79" fmla="*/ 4853764 w 5869764"/>
                <a:gd name="connsiteY79" fmla="*/ 4559300 h 5169545"/>
                <a:gd name="connsiteX80" fmla="*/ 4764864 w 5869764"/>
                <a:gd name="connsiteY80" fmla="*/ 4622800 h 5169545"/>
                <a:gd name="connsiteX81" fmla="*/ 4663264 w 5869764"/>
                <a:gd name="connsiteY81" fmla="*/ 4699000 h 5169545"/>
                <a:gd name="connsiteX82" fmla="*/ 4587064 w 5869764"/>
                <a:gd name="connsiteY82" fmla="*/ 4749800 h 5169545"/>
                <a:gd name="connsiteX83" fmla="*/ 4548964 w 5869764"/>
                <a:gd name="connsiteY83" fmla="*/ 4762500 h 5169545"/>
                <a:gd name="connsiteX84" fmla="*/ 4472764 w 5869764"/>
                <a:gd name="connsiteY84" fmla="*/ 4800600 h 5169545"/>
                <a:gd name="connsiteX85" fmla="*/ 4434664 w 5869764"/>
                <a:gd name="connsiteY85" fmla="*/ 4838700 h 5169545"/>
                <a:gd name="connsiteX86" fmla="*/ 4307664 w 5869764"/>
                <a:gd name="connsiteY86" fmla="*/ 4864100 h 5169545"/>
                <a:gd name="connsiteX87" fmla="*/ 4040964 w 5869764"/>
                <a:gd name="connsiteY87" fmla="*/ 4889500 h 5169545"/>
                <a:gd name="connsiteX88" fmla="*/ 3888564 w 5869764"/>
                <a:gd name="connsiteY88" fmla="*/ 4914900 h 5169545"/>
                <a:gd name="connsiteX89" fmla="*/ 3825064 w 5869764"/>
                <a:gd name="connsiteY89" fmla="*/ 4927600 h 5169545"/>
                <a:gd name="connsiteX90" fmla="*/ 3748864 w 5869764"/>
                <a:gd name="connsiteY90" fmla="*/ 4953000 h 5169545"/>
                <a:gd name="connsiteX91" fmla="*/ 3659964 w 5869764"/>
                <a:gd name="connsiteY91" fmla="*/ 4978400 h 5169545"/>
                <a:gd name="connsiteX92" fmla="*/ 3571064 w 5869764"/>
                <a:gd name="connsiteY92" fmla="*/ 5003800 h 5169545"/>
                <a:gd name="connsiteX93" fmla="*/ 3520264 w 5869764"/>
                <a:gd name="connsiteY93" fmla="*/ 5029200 h 5169545"/>
                <a:gd name="connsiteX94" fmla="*/ 3431364 w 5869764"/>
                <a:gd name="connsiteY94" fmla="*/ 5054600 h 5169545"/>
                <a:gd name="connsiteX95" fmla="*/ 3317064 w 5869764"/>
                <a:gd name="connsiteY95" fmla="*/ 5080000 h 5169545"/>
                <a:gd name="connsiteX96" fmla="*/ 3190064 w 5869764"/>
                <a:gd name="connsiteY96" fmla="*/ 5130800 h 5169545"/>
                <a:gd name="connsiteX97" fmla="*/ 3151964 w 5869764"/>
                <a:gd name="connsiteY97" fmla="*/ 5143500 h 5169545"/>
                <a:gd name="connsiteX98" fmla="*/ 3075764 w 5869764"/>
                <a:gd name="connsiteY98"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1894664 w 5869764"/>
                <a:gd name="connsiteY26" fmla="*/ 2413000 h 5169545"/>
                <a:gd name="connsiteX27" fmla="*/ 2999564 w 5869764"/>
                <a:gd name="connsiteY27" fmla="*/ 2624667 h 5169545"/>
                <a:gd name="connsiteX28" fmla="*/ 3063064 w 5869764"/>
                <a:gd name="connsiteY28" fmla="*/ 2578100 h 5169545"/>
                <a:gd name="connsiteX29" fmla="*/ 3164664 w 5869764"/>
                <a:gd name="connsiteY29" fmla="*/ 2590800 h 5169545"/>
                <a:gd name="connsiteX30" fmla="*/ 3202764 w 5869764"/>
                <a:gd name="connsiteY30" fmla="*/ 2616200 h 5169545"/>
                <a:gd name="connsiteX31" fmla="*/ 3380564 w 5869764"/>
                <a:gd name="connsiteY31" fmla="*/ 2667000 h 5169545"/>
                <a:gd name="connsiteX32" fmla="*/ 3444064 w 5869764"/>
                <a:gd name="connsiteY32" fmla="*/ 2692400 h 5169545"/>
                <a:gd name="connsiteX33" fmla="*/ 3494864 w 5869764"/>
                <a:gd name="connsiteY33" fmla="*/ 2705100 h 5169545"/>
                <a:gd name="connsiteX34" fmla="*/ 3672664 w 5869764"/>
                <a:gd name="connsiteY34" fmla="*/ 2730500 h 5169545"/>
                <a:gd name="connsiteX35" fmla="*/ 3799664 w 5869764"/>
                <a:gd name="connsiteY35" fmla="*/ 2768600 h 5169545"/>
                <a:gd name="connsiteX36" fmla="*/ 3964764 w 5869764"/>
                <a:gd name="connsiteY36" fmla="*/ 2832100 h 5169545"/>
                <a:gd name="connsiteX37" fmla="*/ 4053664 w 5869764"/>
                <a:gd name="connsiteY37" fmla="*/ 2882900 h 5169545"/>
                <a:gd name="connsiteX38" fmla="*/ 4091764 w 5869764"/>
                <a:gd name="connsiteY38" fmla="*/ 2908300 h 5169545"/>
                <a:gd name="connsiteX39" fmla="*/ 4269564 w 5869764"/>
                <a:gd name="connsiteY39" fmla="*/ 2971800 h 5169545"/>
                <a:gd name="connsiteX40" fmla="*/ 4307664 w 5869764"/>
                <a:gd name="connsiteY40" fmla="*/ 2984500 h 5169545"/>
                <a:gd name="connsiteX41" fmla="*/ 4371164 w 5869764"/>
                <a:gd name="connsiteY41" fmla="*/ 3009900 h 5169545"/>
                <a:gd name="connsiteX42" fmla="*/ 4548964 w 5869764"/>
                <a:gd name="connsiteY42" fmla="*/ 3048000 h 5169545"/>
                <a:gd name="connsiteX43" fmla="*/ 4650564 w 5869764"/>
                <a:gd name="connsiteY43" fmla="*/ 3086100 h 5169545"/>
                <a:gd name="connsiteX44" fmla="*/ 4701364 w 5869764"/>
                <a:gd name="connsiteY44" fmla="*/ 3098800 h 5169545"/>
                <a:gd name="connsiteX45" fmla="*/ 4828364 w 5869764"/>
                <a:gd name="connsiteY45" fmla="*/ 3124200 h 5169545"/>
                <a:gd name="connsiteX46" fmla="*/ 4866464 w 5869764"/>
                <a:gd name="connsiteY46" fmla="*/ 3136900 h 5169545"/>
                <a:gd name="connsiteX47" fmla="*/ 4968064 w 5869764"/>
                <a:gd name="connsiteY47" fmla="*/ 3162300 h 5169545"/>
                <a:gd name="connsiteX48" fmla="*/ 5095064 w 5869764"/>
                <a:gd name="connsiteY48" fmla="*/ 3213100 h 5169545"/>
                <a:gd name="connsiteX49" fmla="*/ 5183964 w 5869764"/>
                <a:gd name="connsiteY49" fmla="*/ 3263900 h 5169545"/>
                <a:gd name="connsiteX50" fmla="*/ 5247464 w 5869764"/>
                <a:gd name="connsiteY50" fmla="*/ 3302000 h 5169545"/>
                <a:gd name="connsiteX51" fmla="*/ 5336364 w 5869764"/>
                <a:gd name="connsiteY51" fmla="*/ 3327400 h 5169545"/>
                <a:gd name="connsiteX52" fmla="*/ 5374464 w 5869764"/>
                <a:gd name="connsiteY52" fmla="*/ 3352800 h 5169545"/>
                <a:gd name="connsiteX53" fmla="*/ 5463364 w 5869764"/>
                <a:gd name="connsiteY53" fmla="*/ 3403600 h 5169545"/>
                <a:gd name="connsiteX54" fmla="*/ 5501464 w 5869764"/>
                <a:gd name="connsiteY54" fmla="*/ 3454400 h 5169545"/>
                <a:gd name="connsiteX55" fmla="*/ 5539564 w 5869764"/>
                <a:gd name="connsiteY55" fmla="*/ 3467100 h 5169545"/>
                <a:gd name="connsiteX56" fmla="*/ 5577664 w 5869764"/>
                <a:gd name="connsiteY56" fmla="*/ 3492500 h 5169545"/>
                <a:gd name="connsiteX57" fmla="*/ 5603064 w 5869764"/>
                <a:gd name="connsiteY57" fmla="*/ 3530600 h 5169545"/>
                <a:gd name="connsiteX58" fmla="*/ 5679264 w 5869764"/>
                <a:gd name="connsiteY58" fmla="*/ 3568700 h 5169545"/>
                <a:gd name="connsiteX59" fmla="*/ 5717364 w 5869764"/>
                <a:gd name="connsiteY59" fmla="*/ 3594100 h 5169545"/>
                <a:gd name="connsiteX60" fmla="*/ 5755464 w 5869764"/>
                <a:gd name="connsiteY60" fmla="*/ 3632200 h 5169545"/>
                <a:gd name="connsiteX61" fmla="*/ 5806264 w 5869764"/>
                <a:gd name="connsiteY61" fmla="*/ 3721100 h 5169545"/>
                <a:gd name="connsiteX62" fmla="*/ 5869764 w 5869764"/>
                <a:gd name="connsiteY62" fmla="*/ 3797300 h 5169545"/>
                <a:gd name="connsiteX63" fmla="*/ 5818964 w 5869764"/>
                <a:gd name="connsiteY63" fmla="*/ 3911600 h 5169545"/>
                <a:gd name="connsiteX64" fmla="*/ 5730064 w 5869764"/>
                <a:gd name="connsiteY64" fmla="*/ 3962400 h 5169545"/>
                <a:gd name="connsiteX65" fmla="*/ 5679264 w 5869764"/>
                <a:gd name="connsiteY65" fmla="*/ 4000500 h 5169545"/>
                <a:gd name="connsiteX66" fmla="*/ 5641164 w 5869764"/>
                <a:gd name="connsiteY66" fmla="*/ 4038600 h 5169545"/>
                <a:gd name="connsiteX67" fmla="*/ 5564964 w 5869764"/>
                <a:gd name="connsiteY67" fmla="*/ 4089400 h 5169545"/>
                <a:gd name="connsiteX68" fmla="*/ 5526864 w 5869764"/>
                <a:gd name="connsiteY68" fmla="*/ 4114800 h 5169545"/>
                <a:gd name="connsiteX69" fmla="*/ 5488764 w 5869764"/>
                <a:gd name="connsiteY69" fmla="*/ 4140200 h 5169545"/>
                <a:gd name="connsiteX70" fmla="*/ 5349064 w 5869764"/>
                <a:gd name="connsiteY70" fmla="*/ 4178300 h 5169545"/>
                <a:gd name="connsiteX71" fmla="*/ 5298264 w 5869764"/>
                <a:gd name="connsiteY71" fmla="*/ 4191000 h 5169545"/>
                <a:gd name="connsiteX72" fmla="*/ 5247464 w 5869764"/>
                <a:gd name="connsiteY72" fmla="*/ 4203700 h 5169545"/>
                <a:gd name="connsiteX73" fmla="*/ 5171264 w 5869764"/>
                <a:gd name="connsiteY73" fmla="*/ 4254500 h 5169545"/>
                <a:gd name="connsiteX74" fmla="*/ 5095064 w 5869764"/>
                <a:gd name="connsiteY74" fmla="*/ 4292600 h 5169545"/>
                <a:gd name="connsiteX75" fmla="*/ 5018864 w 5869764"/>
                <a:gd name="connsiteY75" fmla="*/ 4330700 h 5169545"/>
                <a:gd name="connsiteX76" fmla="*/ 4955364 w 5869764"/>
                <a:gd name="connsiteY76" fmla="*/ 4406900 h 5169545"/>
                <a:gd name="connsiteX77" fmla="*/ 4891864 w 5869764"/>
                <a:gd name="connsiteY77" fmla="*/ 4483100 h 5169545"/>
                <a:gd name="connsiteX78" fmla="*/ 4853764 w 5869764"/>
                <a:gd name="connsiteY78" fmla="*/ 4559300 h 5169545"/>
                <a:gd name="connsiteX79" fmla="*/ 4764864 w 5869764"/>
                <a:gd name="connsiteY79" fmla="*/ 4622800 h 5169545"/>
                <a:gd name="connsiteX80" fmla="*/ 4663264 w 5869764"/>
                <a:gd name="connsiteY80" fmla="*/ 4699000 h 5169545"/>
                <a:gd name="connsiteX81" fmla="*/ 4587064 w 5869764"/>
                <a:gd name="connsiteY81" fmla="*/ 4749800 h 5169545"/>
                <a:gd name="connsiteX82" fmla="*/ 4548964 w 5869764"/>
                <a:gd name="connsiteY82" fmla="*/ 4762500 h 5169545"/>
                <a:gd name="connsiteX83" fmla="*/ 4472764 w 5869764"/>
                <a:gd name="connsiteY83" fmla="*/ 4800600 h 5169545"/>
                <a:gd name="connsiteX84" fmla="*/ 4434664 w 5869764"/>
                <a:gd name="connsiteY84" fmla="*/ 4838700 h 5169545"/>
                <a:gd name="connsiteX85" fmla="*/ 4307664 w 5869764"/>
                <a:gd name="connsiteY85" fmla="*/ 4864100 h 5169545"/>
                <a:gd name="connsiteX86" fmla="*/ 4040964 w 5869764"/>
                <a:gd name="connsiteY86" fmla="*/ 4889500 h 5169545"/>
                <a:gd name="connsiteX87" fmla="*/ 3888564 w 5869764"/>
                <a:gd name="connsiteY87" fmla="*/ 4914900 h 5169545"/>
                <a:gd name="connsiteX88" fmla="*/ 3825064 w 5869764"/>
                <a:gd name="connsiteY88" fmla="*/ 4927600 h 5169545"/>
                <a:gd name="connsiteX89" fmla="*/ 3748864 w 5869764"/>
                <a:gd name="connsiteY89" fmla="*/ 4953000 h 5169545"/>
                <a:gd name="connsiteX90" fmla="*/ 3659964 w 5869764"/>
                <a:gd name="connsiteY90" fmla="*/ 4978400 h 5169545"/>
                <a:gd name="connsiteX91" fmla="*/ 3571064 w 5869764"/>
                <a:gd name="connsiteY91" fmla="*/ 5003800 h 5169545"/>
                <a:gd name="connsiteX92" fmla="*/ 3520264 w 5869764"/>
                <a:gd name="connsiteY92" fmla="*/ 5029200 h 5169545"/>
                <a:gd name="connsiteX93" fmla="*/ 3431364 w 5869764"/>
                <a:gd name="connsiteY93" fmla="*/ 5054600 h 5169545"/>
                <a:gd name="connsiteX94" fmla="*/ 3317064 w 5869764"/>
                <a:gd name="connsiteY94" fmla="*/ 5080000 h 5169545"/>
                <a:gd name="connsiteX95" fmla="*/ 3190064 w 5869764"/>
                <a:gd name="connsiteY95" fmla="*/ 5130800 h 5169545"/>
                <a:gd name="connsiteX96" fmla="*/ 3151964 w 5869764"/>
                <a:gd name="connsiteY96" fmla="*/ 5143500 h 5169545"/>
                <a:gd name="connsiteX97" fmla="*/ 3075764 w 5869764"/>
                <a:gd name="connsiteY97"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1818464 w 5869764"/>
                <a:gd name="connsiteY25" fmla="*/ 2387600 h 5169545"/>
                <a:gd name="connsiteX26" fmla="*/ 2999564 w 5869764"/>
                <a:gd name="connsiteY26" fmla="*/ 2624667 h 5169545"/>
                <a:gd name="connsiteX27" fmla="*/ 3063064 w 5869764"/>
                <a:gd name="connsiteY27" fmla="*/ 2578100 h 5169545"/>
                <a:gd name="connsiteX28" fmla="*/ 3164664 w 5869764"/>
                <a:gd name="connsiteY28" fmla="*/ 2590800 h 5169545"/>
                <a:gd name="connsiteX29" fmla="*/ 3202764 w 5869764"/>
                <a:gd name="connsiteY29" fmla="*/ 2616200 h 5169545"/>
                <a:gd name="connsiteX30" fmla="*/ 3380564 w 5869764"/>
                <a:gd name="connsiteY30" fmla="*/ 2667000 h 5169545"/>
                <a:gd name="connsiteX31" fmla="*/ 3444064 w 5869764"/>
                <a:gd name="connsiteY31" fmla="*/ 2692400 h 5169545"/>
                <a:gd name="connsiteX32" fmla="*/ 3494864 w 5869764"/>
                <a:gd name="connsiteY32" fmla="*/ 2705100 h 5169545"/>
                <a:gd name="connsiteX33" fmla="*/ 3672664 w 5869764"/>
                <a:gd name="connsiteY33" fmla="*/ 2730500 h 5169545"/>
                <a:gd name="connsiteX34" fmla="*/ 3799664 w 5869764"/>
                <a:gd name="connsiteY34" fmla="*/ 2768600 h 5169545"/>
                <a:gd name="connsiteX35" fmla="*/ 3964764 w 5869764"/>
                <a:gd name="connsiteY35" fmla="*/ 2832100 h 5169545"/>
                <a:gd name="connsiteX36" fmla="*/ 4053664 w 5869764"/>
                <a:gd name="connsiteY36" fmla="*/ 2882900 h 5169545"/>
                <a:gd name="connsiteX37" fmla="*/ 4091764 w 5869764"/>
                <a:gd name="connsiteY37" fmla="*/ 2908300 h 5169545"/>
                <a:gd name="connsiteX38" fmla="*/ 4269564 w 5869764"/>
                <a:gd name="connsiteY38" fmla="*/ 2971800 h 5169545"/>
                <a:gd name="connsiteX39" fmla="*/ 4307664 w 5869764"/>
                <a:gd name="connsiteY39" fmla="*/ 2984500 h 5169545"/>
                <a:gd name="connsiteX40" fmla="*/ 4371164 w 5869764"/>
                <a:gd name="connsiteY40" fmla="*/ 3009900 h 5169545"/>
                <a:gd name="connsiteX41" fmla="*/ 4548964 w 5869764"/>
                <a:gd name="connsiteY41" fmla="*/ 3048000 h 5169545"/>
                <a:gd name="connsiteX42" fmla="*/ 4650564 w 5869764"/>
                <a:gd name="connsiteY42" fmla="*/ 3086100 h 5169545"/>
                <a:gd name="connsiteX43" fmla="*/ 4701364 w 5869764"/>
                <a:gd name="connsiteY43" fmla="*/ 3098800 h 5169545"/>
                <a:gd name="connsiteX44" fmla="*/ 4828364 w 5869764"/>
                <a:gd name="connsiteY44" fmla="*/ 3124200 h 5169545"/>
                <a:gd name="connsiteX45" fmla="*/ 4866464 w 5869764"/>
                <a:gd name="connsiteY45" fmla="*/ 3136900 h 5169545"/>
                <a:gd name="connsiteX46" fmla="*/ 4968064 w 5869764"/>
                <a:gd name="connsiteY46" fmla="*/ 3162300 h 5169545"/>
                <a:gd name="connsiteX47" fmla="*/ 5095064 w 5869764"/>
                <a:gd name="connsiteY47" fmla="*/ 3213100 h 5169545"/>
                <a:gd name="connsiteX48" fmla="*/ 5183964 w 5869764"/>
                <a:gd name="connsiteY48" fmla="*/ 3263900 h 5169545"/>
                <a:gd name="connsiteX49" fmla="*/ 5247464 w 5869764"/>
                <a:gd name="connsiteY49" fmla="*/ 3302000 h 5169545"/>
                <a:gd name="connsiteX50" fmla="*/ 5336364 w 5869764"/>
                <a:gd name="connsiteY50" fmla="*/ 3327400 h 5169545"/>
                <a:gd name="connsiteX51" fmla="*/ 5374464 w 5869764"/>
                <a:gd name="connsiteY51" fmla="*/ 3352800 h 5169545"/>
                <a:gd name="connsiteX52" fmla="*/ 5463364 w 5869764"/>
                <a:gd name="connsiteY52" fmla="*/ 3403600 h 5169545"/>
                <a:gd name="connsiteX53" fmla="*/ 5501464 w 5869764"/>
                <a:gd name="connsiteY53" fmla="*/ 3454400 h 5169545"/>
                <a:gd name="connsiteX54" fmla="*/ 5539564 w 5869764"/>
                <a:gd name="connsiteY54" fmla="*/ 3467100 h 5169545"/>
                <a:gd name="connsiteX55" fmla="*/ 5577664 w 5869764"/>
                <a:gd name="connsiteY55" fmla="*/ 3492500 h 5169545"/>
                <a:gd name="connsiteX56" fmla="*/ 5603064 w 5869764"/>
                <a:gd name="connsiteY56" fmla="*/ 3530600 h 5169545"/>
                <a:gd name="connsiteX57" fmla="*/ 5679264 w 5869764"/>
                <a:gd name="connsiteY57" fmla="*/ 3568700 h 5169545"/>
                <a:gd name="connsiteX58" fmla="*/ 5717364 w 5869764"/>
                <a:gd name="connsiteY58" fmla="*/ 3594100 h 5169545"/>
                <a:gd name="connsiteX59" fmla="*/ 5755464 w 5869764"/>
                <a:gd name="connsiteY59" fmla="*/ 3632200 h 5169545"/>
                <a:gd name="connsiteX60" fmla="*/ 5806264 w 5869764"/>
                <a:gd name="connsiteY60" fmla="*/ 3721100 h 5169545"/>
                <a:gd name="connsiteX61" fmla="*/ 5869764 w 5869764"/>
                <a:gd name="connsiteY61" fmla="*/ 3797300 h 5169545"/>
                <a:gd name="connsiteX62" fmla="*/ 5818964 w 5869764"/>
                <a:gd name="connsiteY62" fmla="*/ 3911600 h 5169545"/>
                <a:gd name="connsiteX63" fmla="*/ 5730064 w 5869764"/>
                <a:gd name="connsiteY63" fmla="*/ 3962400 h 5169545"/>
                <a:gd name="connsiteX64" fmla="*/ 5679264 w 5869764"/>
                <a:gd name="connsiteY64" fmla="*/ 4000500 h 5169545"/>
                <a:gd name="connsiteX65" fmla="*/ 5641164 w 5869764"/>
                <a:gd name="connsiteY65" fmla="*/ 4038600 h 5169545"/>
                <a:gd name="connsiteX66" fmla="*/ 5564964 w 5869764"/>
                <a:gd name="connsiteY66" fmla="*/ 4089400 h 5169545"/>
                <a:gd name="connsiteX67" fmla="*/ 5526864 w 5869764"/>
                <a:gd name="connsiteY67" fmla="*/ 4114800 h 5169545"/>
                <a:gd name="connsiteX68" fmla="*/ 5488764 w 5869764"/>
                <a:gd name="connsiteY68" fmla="*/ 4140200 h 5169545"/>
                <a:gd name="connsiteX69" fmla="*/ 5349064 w 5869764"/>
                <a:gd name="connsiteY69" fmla="*/ 4178300 h 5169545"/>
                <a:gd name="connsiteX70" fmla="*/ 5298264 w 5869764"/>
                <a:gd name="connsiteY70" fmla="*/ 4191000 h 5169545"/>
                <a:gd name="connsiteX71" fmla="*/ 5247464 w 5869764"/>
                <a:gd name="connsiteY71" fmla="*/ 4203700 h 5169545"/>
                <a:gd name="connsiteX72" fmla="*/ 5171264 w 5869764"/>
                <a:gd name="connsiteY72" fmla="*/ 4254500 h 5169545"/>
                <a:gd name="connsiteX73" fmla="*/ 5095064 w 5869764"/>
                <a:gd name="connsiteY73" fmla="*/ 4292600 h 5169545"/>
                <a:gd name="connsiteX74" fmla="*/ 5018864 w 5869764"/>
                <a:gd name="connsiteY74" fmla="*/ 4330700 h 5169545"/>
                <a:gd name="connsiteX75" fmla="*/ 4955364 w 5869764"/>
                <a:gd name="connsiteY75" fmla="*/ 4406900 h 5169545"/>
                <a:gd name="connsiteX76" fmla="*/ 4891864 w 5869764"/>
                <a:gd name="connsiteY76" fmla="*/ 4483100 h 5169545"/>
                <a:gd name="connsiteX77" fmla="*/ 4853764 w 5869764"/>
                <a:gd name="connsiteY77" fmla="*/ 4559300 h 5169545"/>
                <a:gd name="connsiteX78" fmla="*/ 4764864 w 5869764"/>
                <a:gd name="connsiteY78" fmla="*/ 4622800 h 5169545"/>
                <a:gd name="connsiteX79" fmla="*/ 4663264 w 5869764"/>
                <a:gd name="connsiteY79" fmla="*/ 4699000 h 5169545"/>
                <a:gd name="connsiteX80" fmla="*/ 4587064 w 5869764"/>
                <a:gd name="connsiteY80" fmla="*/ 4749800 h 5169545"/>
                <a:gd name="connsiteX81" fmla="*/ 4548964 w 5869764"/>
                <a:gd name="connsiteY81" fmla="*/ 4762500 h 5169545"/>
                <a:gd name="connsiteX82" fmla="*/ 4472764 w 5869764"/>
                <a:gd name="connsiteY82" fmla="*/ 4800600 h 5169545"/>
                <a:gd name="connsiteX83" fmla="*/ 4434664 w 5869764"/>
                <a:gd name="connsiteY83" fmla="*/ 4838700 h 5169545"/>
                <a:gd name="connsiteX84" fmla="*/ 4307664 w 5869764"/>
                <a:gd name="connsiteY84" fmla="*/ 4864100 h 5169545"/>
                <a:gd name="connsiteX85" fmla="*/ 4040964 w 5869764"/>
                <a:gd name="connsiteY85" fmla="*/ 4889500 h 5169545"/>
                <a:gd name="connsiteX86" fmla="*/ 3888564 w 5869764"/>
                <a:gd name="connsiteY86" fmla="*/ 4914900 h 5169545"/>
                <a:gd name="connsiteX87" fmla="*/ 3825064 w 5869764"/>
                <a:gd name="connsiteY87" fmla="*/ 4927600 h 5169545"/>
                <a:gd name="connsiteX88" fmla="*/ 3748864 w 5869764"/>
                <a:gd name="connsiteY88" fmla="*/ 4953000 h 5169545"/>
                <a:gd name="connsiteX89" fmla="*/ 3659964 w 5869764"/>
                <a:gd name="connsiteY89" fmla="*/ 4978400 h 5169545"/>
                <a:gd name="connsiteX90" fmla="*/ 3571064 w 5869764"/>
                <a:gd name="connsiteY90" fmla="*/ 5003800 h 5169545"/>
                <a:gd name="connsiteX91" fmla="*/ 3520264 w 5869764"/>
                <a:gd name="connsiteY91" fmla="*/ 5029200 h 5169545"/>
                <a:gd name="connsiteX92" fmla="*/ 3431364 w 5869764"/>
                <a:gd name="connsiteY92" fmla="*/ 5054600 h 5169545"/>
                <a:gd name="connsiteX93" fmla="*/ 3317064 w 5869764"/>
                <a:gd name="connsiteY93" fmla="*/ 5080000 h 5169545"/>
                <a:gd name="connsiteX94" fmla="*/ 3190064 w 5869764"/>
                <a:gd name="connsiteY94" fmla="*/ 5130800 h 5169545"/>
                <a:gd name="connsiteX95" fmla="*/ 3151964 w 5869764"/>
                <a:gd name="connsiteY95" fmla="*/ 5143500 h 5169545"/>
                <a:gd name="connsiteX96" fmla="*/ 3075764 w 5869764"/>
                <a:gd name="connsiteY96"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1729564 w 5869764"/>
                <a:gd name="connsiteY24" fmla="*/ 2362200 h 5169545"/>
                <a:gd name="connsiteX25" fmla="*/ 2999564 w 5869764"/>
                <a:gd name="connsiteY25" fmla="*/ 2624667 h 5169545"/>
                <a:gd name="connsiteX26" fmla="*/ 3063064 w 5869764"/>
                <a:gd name="connsiteY26" fmla="*/ 2578100 h 5169545"/>
                <a:gd name="connsiteX27" fmla="*/ 3164664 w 5869764"/>
                <a:gd name="connsiteY27" fmla="*/ 2590800 h 5169545"/>
                <a:gd name="connsiteX28" fmla="*/ 3202764 w 5869764"/>
                <a:gd name="connsiteY28" fmla="*/ 2616200 h 5169545"/>
                <a:gd name="connsiteX29" fmla="*/ 3380564 w 5869764"/>
                <a:gd name="connsiteY29" fmla="*/ 2667000 h 5169545"/>
                <a:gd name="connsiteX30" fmla="*/ 3444064 w 5869764"/>
                <a:gd name="connsiteY30" fmla="*/ 2692400 h 5169545"/>
                <a:gd name="connsiteX31" fmla="*/ 3494864 w 5869764"/>
                <a:gd name="connsiteY31" fmla="*/ 2705100 h 5169545"/>
                <a:gd name="connsiteX32" fmla="*/ 3672664 w 5869764"/>
                <a:gd name="connsiteY32" fmla="*/ 2730500 h 5169545"/>
                <a:gd name="connsiteX33" fmla="*/ 3799664 w 5869764"/>
                <a:gd name="connsiteY33" fmla="*/ 2768600 h 5169545"/>
                <a:gd name="connsiteX34" fmla="*/ 3964764 w 5869764"/>
                <a:gd name="connsiteY34" fmla="*/ 2832100 h 5169545"/>
                <a:gd name="connsiteX35" fmla="*/ 4053664 w 5869764"/>
                <a:gd name="connsiteY35" fmla="*/ 2882900 h 5169545"/>
                <a:gd name="connsiteX36" fmla="*/ 4091764 w 5869764"/>
                <a:gd name="connsiteY36" fmla="*/ 2908300 h 5169545"/>
                <a:gd name="connsiteX37" fmla="*/ 4269564 w 5869764"/>
                <a:gd name="connsiteY37" fmla="*/ 2971800 h 5169545"/>
                <a:gd name="connsiteX38" fmla="*/ 4307664 w 5869764"/>
                <a:gd name="connsiteY38" fmla="*/ 2984500 h 5169545"/>
                <a:gd name="connsiteX39" fmla="*/ 4371164 w 5869764"/>
                <a:gd name="connsiteY39" fmla="*/ 3009900 h 5169545"/>
                <a:gd name="connsiteX40" fmla="*/ 4548964 w 5869764"/>
                <a:gd name="connsiteY40" fmla="*/ 3048000 h 5169545"/>
                <a:gd name="connsiteX41" fmla="*/ 4650564 w 5869764"/>
                <a:gd name="connsiteY41" fmla="*/ 3086100 h 5169545"/>
                <a:gd name="connsiteX42" fmla="*/ 4701364 w 5869764"/>
                <a:gd name="connsiteY42" fmla="*/ 3098800 h 5169545"/>
                <a:gd name="connsiteX43" fmla="*/ 4828364 w 5869764"/>
                <a:gd name="connsiteY43" fmla="*/ 3124200 h 5169545"/>
                <a:gd name="connsiteX44" fmla="*/ 4866464 w 5869764"/>
                <a:gd name="connsiteY44" fmla="*/ 3136900 h 5169545"/>
                <a:gd name="connsiteX45" fmla="*/ 4968064 w 5869764"/>
                <a:gd name="connsiteY45" fmla="*/ 3162300 h 5169545"/>
                <a:gd name="connsiteX46" fmla="*/ 5095064 w 5869764"/>
                <a:gd name="connsiteY46" fmla="*/ 3213100 h 5169545"/>
                <a:gd name="connsiteX47" fmla="*/ 5183964 w 5869764"/>
                <a:gd name="connsiteY47" fmla="*/ 3263900 h 5169545"/>
                <a:gd name="connsiteX48" fmla="*/ 5247464 w 5869764"/>
                <a:gd name="connsiteY48" fmla="*/ 3302000 h 5169545"/>
                <a:gd name="connsiteX49" fmla="*/ 5336364 w 5869764"/>
                <a:gd name="connsiteY49" fmla="*/ 3327400 h 5169545"/>
                <a:gd name="connsiteX50" fmla="*/ 5374464 w 5869764"/>
                <a:gd name="connsiteY50" fmla="*/ 3352800 h 5169545"/>
                <a:gd name="connsiteX51" fmla="*/ 5463364 w 5869764"/>
                <a:gd name="connsiteY51" fmla="*/ 3403600 h 5169545"/>
                <a:gd name="connsiteX52" fmla="*/ 5501464 w 5869764"/>
                <a:gd name="connsiteY52" fmla="*/ 3454400 h 5169545"/>
                <a:gd name="connsiteX53" fmla="*/ 5539564 w 5869764"/>
                <a:gd name="connsiteY53" fmla="*/ 3467100 h 5169545"/>
                <a:gd name="connsiteX54" fmla="*/ 5577664 w 5869764"/>
                <a:gd name="connsiteY54" fmla="*/ 3492500 h 5169545"/>
                <a:gd name="connsiteX55" fmla="*/ 5603064 w 5869764"/>
                <a:gd name="connsiteY55" fmla="*/ 3530600 h 5169545"/>
                <a:gd name="connsiteX56" fmla="*/ 5679264 w 5869764"/>
                <a:gd name="connsiteY56" fmla="*/ 3568700 h 5169545"/>
                <a:gd name="connsiteX57" fmla="*/ 5717364 w 5869764"/>
                <a:gd name="connsiteY57" fmla="*/ 3594100 h 5169545"/>
                <a:gd name="connsiteX58" fmla="*/ 5755464 w 5869764"/>
                <a:gd name="connsiteY58" fmla="*/ 3632200 h 5169545"/>
                <a:gd name="connsiteX59" fmla="*/ 5806264 w 5869764"/>
                <a:gd name="connsiteY59" fmla="*/ 3721100 h 5169545"/>
                <a:gd name="connsiteX60" fmla="*/ 5869764 w 5869764"/>
                <a:gd name="connsiteY60" fmla="*/ 3797300 h 5169545"/>
                <a:gd name="connsiteX61" fmla="*/ 5818964 w 5869764"/>
                <a:gd name="connsiteY61" fmla="*/ 3911600 h 5169545"/>
                <a:gd name="connsiteX62" fmla="*/ 5730064 w 5869764"/>
                <a:gd name="connsiteY62" fmla="*/ 3962400 h 5169545"/>
                <a:gd name="connsiteX63" fmla="*/ 5679264 w 5869764"/>
                <a:gd name="connsiteY63" fmla="*/ 4000500 h 5169545"/>
                <a:gd name="connsiteX64" fmla="*/ 5641164 w 5869764"/>
                <a:gd name="connsiteY64" fmla="*/ 4038600 h 5169545"/>
                <a:gd name="connsiteX65" fmla="*/ 5564964 w 5869764"/>
                <a:gd name="connsiteY65" fmla="*/ 4089400 h 5169545"/>
                <a:gd name="connsiteX66" fmla="*/ 5526864 w 5869764"/>
                <a:gd name="connsiteY66" fmla="*/ 4114800 h 5169545"/>
                <a:gd name="connsiteX67" fmla="*/ 5488764 w 5869764"/>
                <a:gd name="connsiteY67" fmla="*/ 4140200 h 5169545"/>
                <a:gd name="connsiteX68" fmla="*/ 5349064 w 5869764"/>
                <a:gd name="connsiteY68" fmla="*/ 4178300 h 5169545"/>
                <a:gd name="connsiteX69" fmla="*/ 5298264 w 5869764"/>
                <a:gd name="connsiteY69" fmla="*/ 4191000 h 5169545"/>
                <a:gd name="connsiteX70" fmla="*/ 5247464 w 5869764"/>
                <a:gd name="connsiteY70" fmla="*/ 4203700 h 5169545"/>
                <a:gd name="connsiteX71" fmla="*/ 5171264 w 5869764"/>
                <a:gd name="connsiteY71" fmla="*/ 4254500 h 5169545"/>
                <a:gd name="connsiteX72" fmla="*/ 5095064 w 5869764"/>
                <a:gd name="connsiteY72" fmla="*/ 4292600 h 5169545"/>
                <a:gd name="connsiteX73" fmla="*/ 5018864 w 5869764"/>
                <a:gd name="connsiteY73" fmla="*/ 4330700 h 5169545"/>
                <a:gd name="connsiteX74" fmla="*/ 4955364 w 5869764"/>
                <a:gd name="connsiteY74" fmla="*/ 4406900 h 5169545"/>
                <a:gd name="connsiteX75" fmla="*/ 4891864 w 5869764"/>
                <a:gd name="connsiteY75" fmla="*/ 4483100 h 5169545"/>
                <a:gd name="connsiteX76" fmla="*/ 4853764 w 5869764"/>
                <a:gd name="connsiteY76" fmla="*/ 4559300 h 5169545"/>
                <a:gd name="connsiteX77" fmla="*/ 4764864 w 5869764"/>
                <a:gd name="connsiteY77" fmla="*/ 4622800 h 5169545"/>
                <a:gd name="connsiteX78" fmla="*/ 4663264 w 5869764"/>
                <a:gd name="connsiteY78" fmla="*/ 4699000 h 5169545"/>
                <a:gd name="connsiteX79" fmla="*/ 4587064 w 5869764"/>
                <a:gd name="connsiteY79" fmla="*/ 4749800 h 5169545"/>
                <a:gd name="connsiteX80" fmla="*/ 4548964 w 5869764"/>
                <a:gd name="connsiteY80" fmla="*/ 4762500 h 5169545"/>
                <a:gd name="connsiteX81" fmla="*/ 4472764 w 5869764"/>
                <a:gd name="connsiteY81" fmla="*/ 4800600 h 5169545"/>
                <a:gd name="connsiteX82" fmla="*/ 4434664 w 5869764"/>
                <a:gd name="connsiteY82" fmla="*/ 4838700 h 5169545"/>
                <a:gd name="connsiteX83" fmla="*/ 4307664 w 5869764"/>
                <a:gd name="connsiteY83" fmla="*/ 4864100 h 5169545"/>
                <a:gd name="connsiteX84" fmla="*/ 4040964 w 5869764"/>
                <a:gd name="connsiteY84" fmla="*/ 4889500 h 5169545"/>
                <a:gd name="connsiteX85" fmla="*/ 3888564 w 5869764"/>
                <a:gd name="connsiteY85" fmla="*/ 4914900 h 5169545"/>
                <a:gd name="connsiteX86" fmla="*/ 3825064 w 5869764"/>
                <a:gd name="connsiteY86" fmla="*/ 4927600 h 5169545"/>
                <a:gd name="connsiteX87" fmla="*/ 3748864 w 5869764"/>
                <a:gd name="connsiteY87" fmla="*/ 4953000 h 5169545"/>
                <a:gd name="connsiteX88" fmla="*/ 3659964 w 5869764"/>
                <a:gd name="connsiteY88" fmla="*/ 4978400 h 5169545"/>
                <a:gd name="connsiteX89" fmla="*/ 3571064 w 5869764"/>
                <a:gd name="connsiteY89" fmla="*/ 5003800 h 5169545"/>
                <a:gd name="connsiteX90" fmla="*/ 3520264 w 5869764"/>
                <a:gd name="connsiteY90" fmla="*/ 5029200 h 5169545"/>
                <a:gd name="connsiteX91" fmla="*/ 3431364 w 5869764"/>
                <a:gd name="connsiteY91" fmla="*/ 5054600 h 5169545"/>
                <a:gd name="connsiteX92" fmla="*/ 3317064 w 5869764"/>
                <a:gd name="connsiteY92" fmla="*/ 5080000 h 5169545"/>
                <a:gd name="connsiteX93" fmla="*/ 3190064 w 5869764"/>
                <a:gd name="connsiteY93" fmla="*/ 5130800 h 5169545"/>
                <a:gd name="connsiteX94" fmla="*/ 3151964 w 5869764"/>
                <a:gd name="connsiteY94" fmla="*/ 5143500 h 5169545"/>
                <a:gd name="connsiteX95" fmla="*/ 3075764 w 5869764"/>
                <a:gd name="connsiteY95"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1678764 w 5869764"/>
                <a:gd name="connsiteY23" fmla="*/ 2349500 h 5169545"/>
                <a:gd name="connsiteX24" fmla="*/ 2999564 w 5869764"/>
                <a:gd name="connsiteY24" fmla="*/ 2624667 h 5169545"/>
                <a:gd name="connsiteX25" fmla="*/ 3063064 w 5869764"/>
                <a:gd name="connsiteY25" fmla="*/ 2578100 h 5169545"/>
                <a:gd name="connsiteX26" fmla="*/ 3164664 w 5869764"/>
                <a:gd name="connsiteY26" fmla="*/ 2590800 h 5169545"/>
                <a:gd name="connsiteX27" fmla="*/ 3202764 w 5869764"/>
                <a:gd name="connsiteY27" fmla="*/ 2616200 h 5169545"/>
                <a:gd name="connsiteX28" fmla="*/ 3380564 w 5869764"/>
                <a:gd name="connsiteY28" fmla="*/ 2667000 h 5169545"/>
                <a:gd name="connsiteX29" fmla="*/ 3444064 w 5869764"/>
                <a:gd name="connsiteY29" fmla="*/ 2692400 h 5169545"/>
                <a:gd name="connsiteX30" fmla="*/ 3494864 w 5869764"/>
                <a:gd name="connsiteY30" fmla="*/ 2705100 h 5169545"/>
                <a:gd name="connsiteX31" fmla="*/ 3672664 w 5869764"/>
                <a:gd name="connsiteY31" fmla="*/ 2730500 h 5169545"/>
                <a:gd name="connsiteX32" fmla="*/ 3799664 w 5869764"/>
                <a:gd name="connsiteY32" fmla="*/ 2768600 h 5169545"/>
                <a:gd name="connsiteX33" fmla="*/ 3964764 w 5869764"/>
                <a:gd name="connsiteY33" fmla="*/ 2832100 h 5169545"/>
                <a:gd name="connsiteX34" fmla="*/ 4053664 w 5869764"/>
                <a:gd name="connsiteY34" fmla="*/ 2882900 h 5169545"/>
                <a:gd name="connsiteX35" fmla="*/ 4091764 w 5869764"/>
                <a:gd name="connsiteY35" fmla="*/ 2908300 h 5169545"/>
                <a:gd name="connsiteX36" fmla="*/ 4269564 w 5869764"/>
                <a:gd name="connsiteY36" fmla="*/ 2971800 h 5169545"/>
                <a:gd name="connsiteX37" fmla="*/ 4307664 w 5869764"/>
                <a:gd name="connsiteY37" fmla="*/ 2984500 h 5169545"/>
                <a:gd name="connsiteX38" fmla="*/ 4371164 w 5869764"/>
                <a:gd name="connsiteY38" fmla="*/ 3009900 h 5169545"/>
                <a:gd name="connsiteX39" fmla="*/ 4548964 w 5869764"/>
                <a:gd name="connsiteY39" fmla="*/ 3048000 h 5169545"/>
                <a:gd name="connsiteX40" fmla="*/ 4650564 w 5869764"/>
                <a:gd name="connsiteY40" fmla="*/ 3086100 h 5169545"/>
                <a:gd name="connsiteX41" fmla="*/ 4701364 w 5869764"/>
                <a:gd name="connsiteY41" fmla="*/ 3098800 h 5169545"/>
                <a:gd name="connsiteX42" fmla="*/ 4828364 w 5869764"/>
                <a:gd name="connsiteY42" fmla="*/ 3124200 h 5169545"/>
                <a:gd name="connsiteX43" fmla="*/ 4866464 w 5869764"/>
                <a:gd name="connsiteY43" fmla="*/ 3136900 h 5169545"/>
                <a:gd name="connsiteX44" fmla="*/ 4968064 w 5869764"/>
                <a:gd name="connsiteY44" fmla="*/ 3162300 h 5169545"/>
                <a:gd name="connsiteX45" fmla="*/ 5095064 w 5869764"/>
                <a:gd name="connsiteY45" fmla="*/ 3213100 h 5169545"/>
                <a:gd name="connsiteX46" fmla="*/ 5183964 w 5869764"/>
                <a:gd name="connsiteY46" fmla="*/ 3263900 h 5169545"/>
                <a:gd name="connsiteX47" fmla="*/ 5247464 w 5869764"/>
                <a:gd name="connsiteY47" fmla="*/ 3302000 h 5169545"/>
                <a:gd name="connsiteX48" fmla="*/ 5336364 w 5869764"/>
                <a:gd name="connsiteY48" fmla="*/ 3327400 h 5169545"/>
                <a:gd name="connsiteX49" fmla="*/ 5374464 w 5869764"/>
                <a:gd name="connsiteY49" fmla="*/ 3352800 h 5169545"/>
                <a:gd name="connsiteX50" fmla="*/ 5463364 w 5869764"/>
                <a:gd name="connsiteY50" fmla="*/ 3403600 h 5169545"/>
                <a:gd name="connsiteX51" fmla="*/ 5501464 w 5869764"/>
                <a:gd name="connsiteY51" fmla="*/ 3454400 h 5169545"/>
                <a:gd name="connsiteX52" fmla="*/ 5539564 w 5869764"/>
                <a:gd name="connsiteY52" fmla="*/ 3467100 h 5169545"/>
                <a:gd name="connsiteX53" fmla="*/ 5577664 w 5869764"/>
                <a:gd name="connsiteY53" fmla="*/ 3492500 h 5169545"/>
                <a:gd name="connsiteX54" fmla="*/ 5603064 w 5869764"/>
                <a:gd name="connsiteY54" fmla="*/ 3530600 h 5169545"/>
                <a:gd name="connsiteX55" fmla="*/ 5679264 w 5869764"/>
                <a:gd name="connsiteY55" fmla="*/ 3568700 h 5169545"/>
                <a:gd name="connsiteX56" fmla="*/ 5717364 w 5869764"/>
                <a:gd name="connsiteY56" fmla="*/ 3594100 h 5169545"/>
                <a:gd name="connsiteX57" fmla="*/ 5755464 w 5869764"/>
                <a:gd name="connsiteY57" fmla="*/ 3632200 h 5169545"/>
                <a:gd name="connsiteX58" fmla="*/ 5806264 w 5869764"/>
                <a:gd name="connsiteY58" fmla="*/ 3721100 h 5169545"/>
                <a:gd name="connsiteX59" fmla="*/ 5869764 w 5869764"/>
                <a:gd name="connsiteY59" fmla="*/ 3797300 h 5169545"/>
                <a:gd name="connsiteX60" fmla="*/ 5818964 w 5869764"/>
                <a:gd name="connsiteY60" fmla="*/ 3911600 h 5169545"/>
                <a:gd name="connsiteX61" fmla="*/ 5730064 w 5869764"/>
                <a:gd name="connsiteY61" fmla="*/ 3962400 h 5169545"/>
                <a:gd name="connsiteX62" fmla="*/ 5679264 w 5869764"/>
                <a:gd name="connsiteY62" fmla="*/ 4000500 h 5169545"/>
                <a:gd name="connsiteX63" fmla="*/ 5641164 w 5869764"/>
                <a:gd name="connsiteY63" fmla="*/ 4038600 h 5169545"/>
                <a:gd name="connsiteX64" fmla="*/ 5564964 w 5869764"/>
                <a:gd name="connsiteY64" fmla="*/ 4089400 h 5169545"/>
                <a:gd name="connsiteX65" fmla="*/ 5526864 w 5869764"/>
                <a:gd name="connsiteY65" fmla="*/ 4114800 h 5169545"/>
                <a:gd name="connsiteX66" fmla="*/ 5488764 w 5869764"/>
                <a:gd name="connsiteY66" fmla="*/ 4140200 h 5169545"/>
                <a:gd name="connsiteX67" fmla="*/ 5349064 w 5869764"/>
                <a:gd name="connsiteY67" fmla="*/ 4178300 h 5169545"/>
                <a:gd name="connsiteX68" fmla="*/ 5298264 w 5869764"/>
                <a:gd name="connsiteY68" fmla="*/ 4191000 h 5169545"/>
                <a:gd name="connsiteX69" fmla="*/ 5247464 w 5869764"/>
                <a:gd name="connsiteY69" fmla="*/ 4203700 h 5169545"/>
                <a:gd name="connsiteX70" fmla="*/ 5171264 w 5869764"/>
                <a:gd name="connsiteY70" fmla="*/ 4254500 h 5169545"/>
                <a:gd name="connsiteX71" fmla="*/ 5095064 w 5869764"/>
                <a:gd name="connsiteY71" fmla="*/ 4292600 h 5169545"/>
                <a:gd name="connsiteX72" fmla="*/ 5018864 w 5869764"/>
                <a:gd name="connsiteY72" fmla="*/ 4330700 h 5169545"/>
                <a:gd name="connsiteX73" fmla="*/ 4955364 w 5869764"/>
                <a:gd name="connsiteY73" fmla="*/ 4406900 h 5169545"/>
                <a:gd name="connsiteX74" fmla="*/ 4891864 w 5869764"/>
                <a:gd name="connsiteY74" fmla="*/ 4483100 h 5169545"/>
                <a:gd name="connsiteX75" fmla="*/ 4853764 w 5869764"/>
                <a:gd name="connsiteY75" fmla="*/ 4559300 h 5169545"/>
                <a:gd name="connsiteX76" fmla="*/ 4764864 w 5869764"/>
                <a:gd name="connsiteY76" fmla="*/ 4622800 h 5169545"/>
                <a:gd name="connsiteX77" fmla="*/ 4663264 w 5869764"/>
                <a:gd name="connsiteY77" fmla="*/ 4699000 h 5169545"/>
                <a:gd name="connsiteX78" fmla="*/ 4587064 w 5869764"/>
                <a:gd name="connsiteY78" fmla="*/ 4749800 h 5169545"/>
                <a:gd name="connsiteX79" fmla="*/ 4548964 w 5869764"/>
                <a:gd name="connsiteY79" fmla="*/ 4762500 h 5169545"/>
                <a:gd name="connsiteX80" fmla="*/ 4472764 w 5869764"/>
                <a:gd name="connsiteY80" fmla="*/ 4800600 h 5169545"/>
                <a:gd name="connsiteX81" fmla="*/ 4434664 w 5869764"/>
                <a:gd name="connsiteY81" fmla="*/ 4838700 h 5169545"/>
                <a:gd name="connsiteX82" fmla="*/ 4307664 w 5869764"/>
                <a:gd name="connsiteY82" fmla="*/ 4864100 h 5169545"/>
                <a:gd name="connsiteX83" fmla="*/ 4040964 w 5869764"/>
                <a:gd name="connsiteY83" fmla="*/ 4889500 h 5169545"/>
                <a:gd name="connsiteX84" fmla="*/ 3888564 w 5869764"/>
                <a:gd name="connsiteY84" fmla="*/ 4914900 h 5169545"/>
                <a:gd name="connsiteX85" fmla="*/ 3825064 w 5869764"/>
                <a:gd name="connsiteY85" fmla="*/ 4927600 h 5169545"/>
                <a:gd name="connsiteX86" fmla="*/ 3748864 w 5869764"/>
                <a:gd name="connsiteY86" fmla="*/ 4953000 h 5169545"/>
                <a:gd name="connsiteX87" fmla="*/ 3659964 w 5869764"/>
                <a:gd name="connsiteY87" fmla="*/ 4978400 h 5169545"/>
                <a:gd name="connsiteX88" fmla="*/ 3571064 w 5869764"/>
                <a:gd name="connsiteY88" fmla="*/ 5003800 h 5169545"/>
                <a:gd name="connsiteX89" fmla="*/ 3520264 w 5869764"/>
                <a:gd name="connsiteY89" fmla="*/ 5029200 h 5169545"/>
                <a:gd name="connsiteX90" fmla="*/ 3431364 w 5869764"/>
                <a:gd name="connsiteY90" fmla="*/ 5054600 h 5169545"/>
                <a:gd name="connsiteX91" fmla="*/ 3317064 w 5869764"/>
                <a:gd name="connsiteY91" fmla="*/ 5080000 h 5169545"/>
                <a:gd name="connsiteX92" fmla="*/ 3190064 w 5869764"/>
                <a:gd name="connsiteY92" fmla="*/ 5130800 h 5169545"/>
                <a:gd name="connsiteX93" fmla="*/ 3151964 w 5869764"/>
                <a:gd name="connsiteY93" fmla="*/ 5143500 h 5169545"/>
                <a:gd name="connsiteX94" fmla="*/ 3075764 w 5869764"/>
                <a:gd name="connsiteY94"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1640664 w 5869764"/>
                <a:gd name="connsiteY22" fmla="*/ 2324100 h 5169545"/>
                <a:gd name="connsiteX23" fmla="*/ 2999564 w 5869764"/>
                <a:gd name="connsiteY23" fmla="*/ 2624667 h 5169545"/>
                <a:gd name="connsiteX24" fmla="*/ 3063064 w 5869764"/>
                <a:gd name="connsiteY24" fmla="*/ 2578100 h 5169545"/>
                <a:gd name="connsiteX25" fmla="*/ 3164664 w 5869764"/>
                <a:gd name="connsiteY25" fmla="*/ 2590800 h 5169545"/>
                <a:gd name="connsiteX26" fmla="*/ 3202764 w 5869764"/>
                <a:gd name="connsiteY26" fmla="*/ 2616200 h 5169545"/>
                <a:gd name="connsiteX27" fmla="*/ 3380564 w 5869764"/>
                <a:gd name="connsiteY27" fmla="*/ 2667000 h 5169545"/>
                <a:gd name="connsiteX28" fmla="*/ 3444064 w 5869764"/>
                <a:gd name="connsiteY28" fmla="*/ 2692400 h 5169545"/>
                <a:gd name="connsiteX29" fmla="*/ 3494864 w 5869764"/>
                <a:gd name="connsiteY29" fmla="*/ 2705100 h 5169545"/>
                <a:gd name="connsiteX30" fmla="*/ 3672664 w 5869764"/>
                <a:gd name="connsiteY30" fmla="*/ 2730500 h 5169545"/>
                <a:gd name="connsiteX31" fmla="*/ 3799664 w 5869764"/>
                <a:gd name="connsiteY31" fmla="*/ 2768600 h 5169545"/>
                <a:gd name="connsiteX32" fmla="*/ 3964764 w 5869764"/>
                <a:gd name="connsiteY32" fmla="*/ 2832100 h 5169545"/>
                <a:gd name="connsiteX33" fmla="*/ 4053664 w 5869764"/>
                <a:gd name="connsiteY33" fmla="*/ 2882900 h 5169545"/>
                <a:gd name="connsiteX34" fmla="*/ 4091764 w 5869764"/>
                <a:gd name="connsiteY34" fmla="*/ 2908300 h 5169545"/>
                <a:gd name="connsiteX35" fmla="*/ 4269564 w 5869764"/>
                <a:gd name="connsiteY35" fmla="*/ 2971800 h 5169545"/>
                <a:gd name="connsiteX36" fmla="*/ 4307664 w 5869764"/>
                <a:gd name="connsiteY36" fmla="*/ 2984500 h 5169545"/>
                <a:gd name="connsiteX37" fmla="*/ 4371164 w 5869764"/>
                <a:gd name="connsiteY37" fmla="*/ 3009900 h 5169545"/>
                <a:gd name="connsiteX38" fmla="*/ 4548964 w 5869764"/>
                <a:gd name="connsiteY38" fmla="*/ 3048000 h 5169545"/>
                <a:gd name="connsiteX39" fmla="*/ 4650564 w 5869764"/>
                <a:gd name="connsiteY39" fmla="*/ 3086100 h 5169545"/>
                <a:gd name="connsiteX40" fmla="*/ 4701364 w 5869764"/>
                <a:gd name="connsiteY40" fmla="*/ 3098800 h 5169545"/>
                <a:gd name="connsiteX41" fmla="*/ 4828364 w 5869764"/>
                <a:gd name="connsiteY41" fmla="*/ 3124200 h 5169545"/>
                <a:gd name="connsiteX42" fmla="*/ 4866464 w 5869764"/>
                <a:gd name="connsiteY42" fmla="*/ 3136900 h 5169545"/>
                <a:gd name="connsiteX43" fmla="*/ 4968064 w 5869764"/>
                <a:gd name="connsiteY43" fmla="*/ 3162300 h 5169545"/>
                <a:gd name="connsiteX44" fmla="*/ 5095064 w 5869764"/>
                <a:gd name="connsiteY44" fmla="*/ 3213100 h 5169545"/>
                <a:gd name="connsiteX45" fmla="*/ 5183964 w 5869764"/>
                <a:gd name="connsiteY45" fmla="*/ 3263900 h 5169545"/>
                <a:gd name="connsiteX46" fmla="*/ 5247464 w 5869764"/>
                <a:gd name="connsiteY46" fmla="*/ 3302000 h 5169545"/>
                <a:gd name="connsiteX47" fmla="*/ 5336364 w 5869764"/>
                <a:gd name="connsiteY47" fmla="*/ 3327400 h 5169545"/>
                <a:gd name="connsiteX48" fmla="*/ 5374464 w 5869764"/>
                <a:gd name="connsiteY48" fmla="*/ 3352800 h 5169545"/>
                <a:gd name="connsiteX49" fmla="*/ 5463364 w 5869764"/>
                <a:gd name="connsiteY49" fmla="*/ 3403600 h 5169545"/>
                <a:gd name="connsiteX50" fmla="*/ 5501464 w 5869764"/>
                <a:gd name="connsiteY50" fmla="*/ 3454400 h 5169545"/>
                <a:gd name="connsiteX51" fmla="*/ 5539564 w 5869764"/>
                <a:gd name="connsiteY51" fmla="*/ 3467100 h 5169545"/>
                <a:gd name="connsiteX52" fmla="*/ 5577664 w 5869764"/>
                <a:gd name="connsiteY52" fmla="*/ 3492500 h 5169545"/>
                <a:gd name="connsiteX53" fmla="*/ 5603064 w 5869764"/>
                <a:gd name="connsiteY53" fmla="*/ 3530600 h 5169545"/>
                <a:gd name="connsiteX54" fmla="*/ 5679264 w 5869764"/>
                <a:gd name="connsiteY54" fmla="*/ 3568700 h 5169545"/>
                <a:gd name="connsiteX55" fmla="*/ 5717364 w 5869764"/>
                <a:gd name="connsiteY55" fmla="*/ 3594100 h 5169545"/>
                <a:gd name="connsiteX56" fmla="*/ 5755464 w 5869764"/>
                <a:gd name="connsiteY56" fmla="*/ 3632200 h 5169545"/>
                <a:gd name="connsiteX57" fmla="*/ 5806264 w 5869764"/>
                <a:gd name="connsiteY57" fmla="*/ 3721100 h 5169545"/>
                <a:gd name="connsiteX58" fmla="*/ 5869764 w 5869764"/>
                <a:gd name="connsiteY58" fmla="*/ 3797300 h 5169545"/>
                <a:gd name="connsiteX59" fmla="*/ 5818964 w 5869764"/>
                <a:gd name="connsiteY59" fmla="*/ 3911600 h 5169545"/>
                <a:gd name="connsiteX60" fmla="*/ 5730064 w 5869764"/>
                <a:gd name="connsiteY60" fmla="*/ 3962400 h 5169545"/>
                <a:gd name="connsiteX61" fmla="*/ 5679264 w 5869764"/>
                <a:gd name="connsiteY61" fmla="*/ 4000500 h 5169545"/>
                <a:gd name="connsiteX62" fmla="*/ 5641164 w 5869764"/>
                <a:gd name="connsiteY62" fmla="*/ 4038600 h 5169545"/>
                <a:gd name="connsiteX63" fmla="*/ 5564964 w 5869764"/>
                <a:gd name="connsiteY63" fmla="*/ 4089400 h 5169545"/>
                <a:gd name="connsiteX64" fmla="*/ 5526864 w 5869764"/>
                <a:gd name="connsiteY64" fmla="*/ 4114800 h 5169545"/>
                <a:gd name="connsiteX65" fmla="*/ 5488764 w 5869764"/>
                <a:gd name="connsiteY65" fmla="*/ 4140200 h 5169545"/>
                <a:gd name="connsiteX66" fmla="*/ 5349064 w 5869764"/>
                <a:gd name="connsiteY66" fmla="*/ 4178300 h 5169545"/>
                <a:gd name="connsiteX67" fmla="*/ 5298264 w 5869764"/>
                <a:gd name="connsiteY67" fmla="*/ 4191000 h 5169545"/>
                <a:gd name="connsiteX68" fmla="*/ 5247464 w 5869764"/>
                <a:gd name="connsiteY68" fmla="*/ 4203700 h 5169545"/>
                <a:gd name="connsiteX69" fmla="*/ 5171264 w 5869764"/>
                <a:gd name="connsiteY69" fmla="*/ 4254500 h 5169545"/>
                <a:gd name="connsiteX70" fmla="*/ 5095064 w 5869764"/>
                <a:gd name="connsiteY70" fmla="*/ 4292600 h 5169545"/>
                <a:gd name="connsiteX71" fmla="*/ 5018864 w 5869764"/>
                <a:gd name="connsiteY71" fmla="*/ 4330700 h 5169545"/>
                <a:gd name="connsiteX72" fmla="*/ 4955364 w 5869764"/>
                <a:gd name="connsiteY72" fmla="*/ 4406900 h 5169545"/>
                <a:gd name="connsiteX73" fmla="*/ 4891864 w 5869764"/>
                <a:gd name="connsiteY73" fmla="*/ 4483100 h 5169545"/>
                <a:gd name="connsiteX74" fmla="*/ 4853764 w 5869764"/>
                <a:gd name="connsiteY74" fmla="*/ 4559300 h 5169545"/>
                <a:gd name="connsiteX75" fmla="*/ 4764864 w 5869764"/>
                <a:gd name="connsiteY75" fmla="*/ 4622800 h 5169545"/>
                <a:gd name="connsiteX76" fmla="*/ 4663264 w 5869764"/>
                <a:gd name="connsiteY76" fmla="*/ 4699000 h 5169545"/>
                <a:gd name="connsiteX77" fmla="*/ 4587064 w 5869764"/>
                <a:gd name="connsiteY77" fmla="*/ 4749800 h 5169545"/>
                <a:gd name="connsiteX78" fmla="*/ 4548964 w 5869764"/>
                <a:gd name="connsiteY78" fmla="*/ 4762500 h 5169545"/>
                <a:gd name="connsiteX79" fmla="*/ 4472764 w 5869764"/>
                <a:gd name="connsiteY79" fmla="*/ 4800600 h 5169545"/>
                <a:gd name="connsiteX80" fmla="*/ 4434664 w 5869764"/>
                <a:gd name="connsiteY80" fmla="*/ 4838700 h 5169545"/>
                <a:gd name="connsiteX81" fmla="*/ 4307664 w 5869764"/>
                <a:gd name="connsiteY81" fmla="*/ 4864100 h 5169545"/>
                <a:gd name="connsiteX82" fmla="*/ 4040964 w 5869764"/>
                <a:gd name="connsiteY82" fmla="*/ 4889500 h 5169545"/>
                <a:gd name="connsiteX83" fmla="*/ 3888564 w 5869764"/>
                <a:gd name="connsiteY83" fmla="*/ 4914900 h 5169545"/>
                <a:gd name="connsiteX84" fmla="*/ 3825064 w 5869764"/>
                <a:gd name="connsiteY84" fmla="*/ 4927600 h 5169545"/>
                <a:gd name="connsiteX85" fmla="*/ 3748864 w 5869764"/>
                <a:gd name="connsiteY85" fmla="*/ 4953000 h 5169545"/>
                <a:gd name="connsiteX86" fmla="*/ 3659964 w 5869764"/>
                <a:gd name="connsiteY86" fmla="*/ 4978400 h 5169545"/>
                <a:gd name="connsiteX87" fmla="*/ 3571064 w 5869764"/>
                <a:gd name="connsiteY87" fmla="*/ 5003800 h 5169545"/>
                <a:gd name="connsiteX88" fmla="*/ 3520264 w 5869764"/>
                <a:gd name="connsiteY88" fmla="*/ 5029200 h 5169545"/>
                <a:gd name="connsiteX89" fmla="*/ 3431364 w 5869764"/>
                <a:gd name="connsiteY89" fmla="*/ 5054600 h 5169545"/>
                <a:gd name="connsiteX90" fmla="*/ 3317064 w 5869764"/>
                <a:gd name="connsiteY90" fmla="*/ 5080000 h 5169545"/>
                <a:gd name="connsiteX91" fmla="*/ 3190064 w 5869764"/>
                <a:gd name="connsiteY91" fmla="*/ 5130800 h 5169545"/>
                <a:gd name="connsiteX92" fmla="*/ 3151964 w 5869764"/>
                <a:gd name="connsiteY92" fmla="*/ 5143500 h 5169545"/>
                <a:gd name="connsiteX93" fmla="*/ 3075764 w 5869764"/>
                <a:gd name="connsiteY93"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1589864 w 5869764"/>
                <a:gd name="connsiteY21" fmla="*/ 2311400 h 5169545"/>
                <a:gd name="connsiteX22" fmla="*/ 2999564 w 5869764"/>
                <a:gd name="connsiteY22" fmla="*/ 2624667 h 5169545"/>
                <a:gd name="connsiteX23" fmla="*/ 3063064 w 5869764"/>
                <a:gd name="connsiteY23" fmla="*/ 2578100 h 5169545"/>
                <a:gd name="connsiteX24" fmla="*/ 3164664 w 5869764"/>
                <a:gd name="connsiteY24" fmla="*/ 2590800 h 5169545"/>
                <a:gd name="connsiteX25" fmla="*/ 3202764 w 5869764"/>
                <a:gd name="connsiteY25" fmla="*/ 2616200 h 5169545"/>
                <a:gd name="connsiteX26" fmla="*/ 3380564 w 5869764"/>
                <a:gd name="connsiteY26" fmla="*/ 2667000 h 5169545"/>
                <a:gd name="connsiteX27" fmla="*/ 3444064 w 5869764"/>
                <a:gd name="connsiteY27" fmla="*/ 2692400 h 5169545"/>
                <a:gd name="connsiteX28" fmla="*/ 3494864 w 5869764"/>
                <a:gd name="connsiteY28" fmla="*/ 2705100 h 5169545"/>
                <a:gd name="connsiteX29" fmla="*/ 3672664 w 5869764"/>
                <a:gd name="connsiteY29" fmla="*/ 2730500 h 5169545"/>
                <a:gd name="connsiteX30" fmla="*/ 3799664 w 5869764"/>
                <a:gd name="connsiteY30" fmla="*/ 2768600 h 5169545"/>
                <a:gd name="connsiteX31" fmla="*/ 3964764 w 5869764"/>
                <a:gd name="connsiteY31" fmla="*/ 2832100 h 5169545"/>
                <a:gd name="connsiteX32" fmla="*/ 4053664 w 5869764"/>
                <a:gd name="connsiteY32" fmla="*/ 2882900 h 5169545"/>
                <a:gd name="connsiteX33" fmla="*/ 4091764 w 5869764"/>
                <a:gd name="connsiteY33" fmla="*/ 2908300 h 5169545"/>
                <a:gd name="connsiteX34" fmla="*/ 4269564 w 5869764"/>
                <a:gd name="connsiteY34" fmla="*/ 2971800 h 5169545"/>
                <a:gd name="connsiteX35" fmla="*/ 4307664 w 5869764"/>
                <a:gd name="connsiteY35" fmla="*/ 2984500 h 5169545"/>
                <a:gd name="connsiteX36" fmla="*/ 4371164 w 5869764"/>
                <a:gd name="connsiteY36" fmla="*/ 3009900 h 5169545"/>
                <a:gd name="connsiteX37" fmla="*/ 4548964 w 5869764"/>
                <a:gd name="connsiteY37" fmla="*/ 3048000 h 5169545"/>
                <a:gd name="connsiteX38" fmla="*/ 4650564 w 5869764"/>
                <a:gd name="connsiteY38" fmla="*/ 3086100 h 5169545"/>
                <a:gd name="connsiteX39" fmla="*/ 4701364 w 5869764"/>
                <a:gd name="connsiteY39" fmla="*/ 3098800 h 5169545"/>
                <a:gd name="connsiteX40" fmla="*/ 4828364 w 5869764"/>
                <a:gd name="connsiteY40" fmla="*/ 3124200 h 5169545"/>
                <a:gd name="connsiteX41" fmla="*/ 4866464 w 5869764"/>
                <a:gd name="connsiteY41" fmla="*/ 3136900 h 5169545"/>
                <a:gd name="connsiteX42" fmla="*/ 4968064 w 5869764"/>
                <a:gd name="connsiteY42" fmla="*/ 3162300 h 5169545"/>
                <a:gd name="connsiteX43" fmla="*/ 5095064 w 5869764"/>
                <a:gd name="connsiteY43" fmla="*/ 3213100 h 5169545"/>
                <a:gd name="connsiteX44" fmla="*/ 5183964 w 5869764"/>
                <a:gd name="connsiteY44" fmla="*/ 3263900 h 5169545"/>
                <a:gd name="connsiteX45" fmla="*/ 5247464 w 5869764"/>
                <a:gd name="connsiteY45" fmla="*/ 3302000 h 5169545"/>
                <a:gd name="connsiteX46" fmla="*/ 5336364 w 5869764"/>
                <a:gd name="connsiteY46" fmla="*/ 3327400 h 5169545"/>
                <a:gd name="connsiteX47" fmla="*/ 5374464 w 5869764"/>
                <a:gd name="connsiteY47" fmla="*/ 3352800 h 5169545"/>
                <a:gd name="connsiteX48" fmla="*/ 5463364 w 5869764"/>
                <a:gd name="connsiteY48" fmla="*/ 3403600 h 5169545"/>
                <a:gd name="connsiteX49" fmla="*/ 5501464 w 5869764"/>
                <a:gd name="connsiteY49" fmla="*/ 3454400 h 5169545"/>
                <a:gd name="connsiteX50" fmla="*/ 5539564 w 5869764"/>
                <a:gd name="connsiteY50" fmla="*/ 3467100 h 5169545"/>
                <a:gd name="connsiteX51" fmla="*/ 5577664 w 5869764"/>
                <a:gd name="connsiteY51" fmla="*/ 3492500 h 5169545"/>
                <a:gd name="connsiteX52" fmla="*/ 5603064 w 5869764"/>
                <a:gd name="connsiteY52" fmla="*/ 3530600 h 5169545"/>
                <a:gd name="connsiteX53" fmla="*/ 5679264 w 5869764"/>
                <a:gd name="connsiteY53" fmla="*/ 3568700 h 5169545"/>
                <a:gd name="connsiteX54" fmla="*/ 5717364 w 5869764"/>
                <a:gd name="connsiteY54" fmla="*/ 3594100 h 5169545"/>
                <a:gd name="connsiteX55" fmla="*/ 5755464 w 5869764"/>
                <a:gd name="connsiteY55" fmla="*/ 3632200 h 5169545"/>
                <a:gd name="connsiteX56" fmla="*/ 5806264 w 5869764"/>
                <a:gd name="connsiteY56" fmla="*/ 3721100 h 5169545"/>
                <a:gd name="connsiteX57" fmla="*/ 5869764 w 5869764"/>
                <a:gd name="connsiteY57" fmla="*/ 3797300 h 5169545"/>
                <a:gd name="connsiteX58" fmla="*/ 5818964 w 5869764"/>
                <a:gd name="connsiteY58" fmla="*/ 3911600 h 5169545"/>
                <a:gd name="connsiteX59" fmla="*/ 5730064 w 5869764"/>
                <a:gd name="connsiteY59" fmla="*/ 3962400 h 5169545"/>
                <a:gd name="connsiteX60" fmla="*/ 5679264 w 5869764"/>
                <a:gd name="connsiteY60" fmla="*/ 4000500 h 5169545"/>
                <a:gd name="connsiteX61" fmla="*/ 5641164 w 5869764"/>
                <a:gd name="connsiteY61" fmla="*/ 4038600 h 5169545"/>
                <a:gd name="connsiteX62" fmla="*/ 5564964 w 5869764"/>
                <a:gd name="connsiteY62" fmla="*/ 4089400 h 5169545"/>
                <a:gd name="connsiteX63" fmla="*/ 5526864 w 5869764"/>
                <a:gd name="connsiteY63" fmla="*/ 4114800 h 5169545"/>
                <a:gd name="connsiteX64" fmla="*/ 5488764 w 5869764"/>
                <a:gd name="connsiteY64" fmla="*/ 4140200 h 5169545"/>
                <a:gd name="connsiteX65" fmla="*/ 5349064 w 5869764"/>
                <a:gd name="connsiteY65" fmla="*/ 4178300 h 5169545"/>
                <a:gd name="connsiteX66" fmla="*/ 5298264 w 5869764"/>
                <a:gd name="connsiteY66" fmla="*/ 4191000 h 5169545"/>
                <a:gd name="connsiteX67" fmla="*/ 5247464 w 5869764"/>
                <a:gd name="connsiteY67" fmla="*/ 4203700 h 5169545"/>
                <a:gd name="connsiteX68" fmla="*/ 5171264 w 5869764"/>
                <a:gd name="connsiteY68" fmla="*/ 4254500 h 5169545"/>
                <a:gd name="connsiteX69" fmla="*/ 5095064 w 5869764"/>
                <a:gd name="connsiteY69" fmla="*/ 4292600 h 5169545"/>
                <a:gd name="connsiteX70" fmla="*/ 5018864 w 5869764"/>
                <a:gd name="connsiteY70" fmla="*/ 4330700 h 5169545"/>
                <a:gd name="connsiteX71" fmla="*/ 4955364 w 5869764"/>
                <a:gd name="connsiteY71" fmla="*/ 4406900 h 5169545"/>
                <a:gd name="connsiteX72" fmla="*/ 4891864 w 5869764"/>
                <a:gd name="connsiteY72" fmla="*/ 4483100 h 5169545"/>
                <a:gd name="connsiteX73" fmla="*/ 4853764 w 5869764"/>
                <a:gd name="connsiteY73" fmla="*/ 4559300 h 5169545"/>
                <a:gd name="connsiteX74" fmla="*/ 4764864 w 5869764"/>
                <a:gd name="connsiteY74" fmla="*/ 4622800 h 5169545"/>
                <a:gd name="connsiteX75" fmla="*/ 4663264 w 5869764"/>
                <a:gd name="connsiteY75" fmla="*/ 4699000 h 5169545"/>
                <a:gd name="connsiteX76" fmla="*/ 4587064 w 5869764"/>
                <a:gd name="connsiteY76" fmla="*/ 4749800 h 5169545"/>
                <a:gd name="connsiteX77" fmla="*/ 4548964 w 5869764"/>
                <a:gd name="connsiteY77" fmla="*/ 4762500 h 5169545"/>
                <a:gd name="connsiteX78" fmla="*/ 4472764 w 5869764"/>
                <a:gd name="connsiteY78" fmla="*/ 4800600 h 5169545"/>
                <a:gd name="connsiteX79" fmla="*/ 4434664 w 5869764"/>
                <a:gd name="connsiteY79" fmla="*/ 4838700 h 5169545"/>
                <a:gd name="connsiteX80" fmla="*/ 4307664 w 5869764"/>
                <a:gd name="connsiteY80" fmla="*/ 4864100 h 5169545"/>
                <a:gd name="connsiteX81" fmla="*/ 4040964 w 5869764"/>
                <a:gd name="connsiteY81" fmla="*/ 4889500 h 5169545"/>
                <a:gd name="connsiteX82" fmla="*/ 3888564 w 5869764"/>
                <a:gd name="connsiteY82" fmla="*/ 4914900 h 5169545"/>
                <a:gd name="connsiteX83" fmla="*/ 3825064 w 5869764"/>
                <a:gd name="connsiteY83" fmla="*/ 4927600 h 5169545"/>
                <a:gd name="connsiteX84" fmla="*/ 3748864 w 5869764"/>
                <a:gd name="connsiteY84" fmla="*/ 4953000 h 5169545"/>
                <a:gd name="connsiteX85" fmla="*/ 3659964 w 5869764"/>
                <a:gd name="connsiteY85" fmla="*/ 4978400 h 5169545"/>
                <a:gd name="connsiteX86" fmla="*/ 3571064 w 5869764"/>
                <a:gd name="connsiteY86" fmla="*/ 5003800 h 5169545"/>
                <a:gd name="connsiteX87" fmla="*/ 3520264 w 5869764"/>
                <a:gd name="connsiteY87" fmla="*/ 5029200 h 5169545"/>
                <a:gd name="connsiteX88" fmla="*/ 3431364 w 5869764"/>
                <a:gd name="connsiteY88" fmla="*/ 5054600 h 5169545"/>
                <a:gd name="connsiteX89" fmla="*/ 3317064 w 5869764"/>
                <a:gd name="connsiteY89" fmla="*/ 5080000 h 5169545"/>
                <a:gd name="connsiteX90" fmla="*/ 3190064 w 5869764"/>
                <a:gd name="connsiteY90" fmla="*/ 5130800 h 5169545"/>
                <a:gd name="connsiteX91" fmla="*/ 3151964 w 5869764"/>
                <a:gd name="connsiteY91" fmla="*/ 5143500 h 5169545"/>
                <a:gd name="connsiteX92" fmla="*/ 3075764 w 5869764"/>
                <a:gd name="connsiteY92"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1424764 w 5869764"/>
                <a:gd name="connsiteY20" fmla="*/ 2209800 h 5169545"/>
                <a:gd name="connsiteX21" fmla="*/ 2999564 w 5869764"/>
                <a:gd name="connsiteY21" fmla="*/ 2624667 h 5169545"/>
                <a:gd name="connsiteX22" fmla="*/ 3063064 w 5869764"/>
                <a:gd name="connsiteY22" fmla="*/ 2578100 h 5169545"/>
                <a:gd name="connsiteX23" fmla="*/ 3164664 w 5869764"/>
                <a:gd name="connsiteY23" fmla="*/ 2590800 h 5169545"/>
                <a:gd name="connsiteX24" fmla="*/ 3202764 w 5869764"/>
                <a:gd name="connsiteY24" fmla="*/ 2616200 h 5169545"/>
                <a:gd name="connsiteX25" fmla="*/ 3380564 w 5869764"/>
                <a:gd name="connsiteY25" fmla="*/ 2667000 h 5169545"/>
                <a:gd name="connsiteX26" fmla="*/ 3444064 w 5869764"/>
                <a:gd name="connsiteY26" fmla="*/ 2692400 h 5169545"/>
                <a:gd name="connsiteX27" fmla="*/ 3494864 w 5869764"/>
                <a:gd name="connsiteY27" fmla="*/ 2705100 h 5169545"/>
                <a:gd name="connsiteX28" fmla="*/ 3672664 w 5869764"/>
                <a:gd name="connsiteY28" fmla="*/ 2730500 h 5169545"/>
                <a:gd name="connsiteX29" fmla="*/ 3799664 w 5869764"/>
                <a:gd name="connsiteY29" fmla="*/ 2768600 h 5169545"/>
                <a:gd name="connsiteX30" fmla="*/ 3964764 w 5869764"/>
                <a:gd name="connsiteY30" fmla="*/ 2832100 h 5169545"/>
                <a:gd name="connsiteX31" fmla="*/ 4053664 w 5869764"/>
                <a:gd name="connsiteY31" fmla="*/ 2882900 h 5169545"/>
                <a:gd name="connsiteX32" fmla="*/ 4091764 w 5869764"/>
                <a:gd name="connsiteY32" fmla="*/ 2908300 h 5169545"/>
                <a:gd name="connsiteX33" fmla="*/ 4269564 w 5869764"/>
                <a:gd name="connsiteY33" fmla="*/ 2971800 h 5169545"/>
                <a:gd name="connsiteX34" fmla="*/ 4307664 w 5869764"/>
                <a:gd name="connsiteY34" fmla="*/ 2984500 h 5169545"/>
                <a:gd name="connsiteX35" fmla="*/ 4371164 w 5869764"/>
                <a:gd name="connsiteY35" fmla="*/ 3009900 h 5169545"/>
                <a:gd name="connsiteX36" fmla="*/ 4548964 w 5869764"/>
                <a:gd name="connsiteY36" fmla="*/ 3048000 h 5169545"/>
                <a:gd name="connsiteX37" fmla="*/ 4650564 w 5869764"/>
                <a:gd name="connsiteY37" fmla="*/ 3086100 h 5169545"/>
                <a:gd name="connsiteX38" fmla="*/ 4701364 w 5869764"/>
                <a:gd name="connsiteY38" fmla="*/ 3098800 h 5169545"/>
                <a:gd name="connsiteX39" fmla="*/ 4828364 w 5869764"/>
                <a:gd name="connsiteY39" fmla="*/ 3124200 h 5169545"/>
                <a:gd name="connsiteX40" fmla="*/ 4866464 w 5869764"/>
                <a:gd name="connsiteY40" fmla="*/ 3136900 h 5169545"/>
                <a:gd name="connsiteX41" fmla="*/ 4968064 w 5869764"/>
                <a:gd name="connsiteY41" fmla="*/ 3162300 h 5169545"/>
                <a:gd name="connsiteX42" fmla="*/ 5095064 w 5869764"/>
                <a:gd name="connsiteY42" fmla="*/ 3213100 h 5169545"/>
                <a:gd name="connsiteX43" fmla="*/ 5183964 w 5869764"/>
                <a:gd name="connsiteY43" fmla="*/ 3263900 h 5169545"/>
                <a:gd name="connsiteX44" fmla="*/ 5247464 w 5869764"/>
                <a:gd name="connsiteY44" fmla="*/ 3302000 h 5169545"/>
                <a:gd name="connsiteX45" fmla="*/ 5336364 w 5869764"/>
                <a:gd name="connsiteY45" fmla="*/ 3327400 h 5169545"/>
                <a:gd name="connsiteX46" fmla="*/ 5374464 w 5869764"/>
                <a:gd name="connsiteY46" fmla="*/ 3352800 h 5169545"/>
                <a:gd name="connsiteX47" fmla="*/ 5463364 w 5869764"/>
                <a:gd name="connsiteY47" fmla="*/ 3403600 h 5169545"/>
                <a:gd name="connsiteX48" fmla="*/ 5501464 w 5869764"/>
                <a:gd name="connsiteY48" fmla="*/ 3454400 h 5169545"/>
                <a:gd name="connsiteX49" fmla="*/ 5539564 w 5869764"/>
                <a:gd name="connsiteY49" fmla="*/ 3467100 h 5169545"/>
                <a:gd name="connsiteX50" fmla="*/ 5577664 w 5869764"/>
                <a:gd name="connsiteY50" fmla="*/ 3492500 h 5169545"/>
                <a:gd name="connsiteX51" fmla="*/ 5603064 w 5869764"/>
                <a:gd name="connsiteY51" fmla="*/ 3530600 h 5169545"/>
                <a:gd name="connsiteX52" fmla="*/ 5679264 w 5869764"/>
                <a:gd name="connsiteY52" fmla="*/ 3568700 h 5169545"/>
                <a:gd name="connsiteX53" fmla="*/ 5717364 w 5869764"/>
                <a:gd name="connsiteY53" fmla="*/ 3594100 h 5169545"/>
                <a:gd name="connsiteX54" fmla="*/ 5755464 w 5869764"/>
                <a:gd name="connsiteY54" fmla="*/ 3632200 h 5169545"/>
                <a:gd name="connsiteX55" fmla="*/ 5806264 w 5869764"/>
                <a:gd name="connsiteY55" fmla="*/ 3721100 h 5169545"/>
                <a:gd name="connsiteX56" fmla="*/ 5869764 w 5869764"/>
                <a:gd name="connsiteY56" fmla="*/ 3797300 h 5169545"/>
                <a:gd name="connsiteX57" fmla="*/ 5818964 w 5869764"/>
                <a:gd name="connsiteY57" fmla="*/ 3911600 h 5169545"/>
                <a:gd name="connsiteX58" fmla="*/ 5730064 w 5869764"/>
                <a:gd name="connsiteY58" fmla="*/ 3962400 h 5169545"/>
                <a:gd name="connsiteX59" fmla="*/ 5679264 w 5869764"/>
                <a:gd name="connsiteY59" fmla="*/ 4000500 h 5169545"/>
                <a:gd name="connsiteX60" fmla="*/ 5641164 w 5869764"/>
                <a:gd name="connsiteY60" fmla="*/ 4038600 h 5169545"/>
                <a:gd name="connsiteX61" fmla="*/ 5564964 w 5869764"/>
                <a:gd name="connsiteY61" fmla="*/ 4089400 h 5169545"/>
                <a:gd name="connsiteX62" fmla="*/ 5526864 w 5869764"/>
                <a:gd name="connsiteY62" fmla="*/ 4114800 h 5169545"/>
                <a:gd name="connsiteX63" fmla="*/ 5488764 w 5869764"/>
                <a:gd name="connsiteY63" fmla="*/ 4140200 h 5169545"/>
                <a:gd name="connsiteX64" fmla="*/ 5349064 w 5869764"/>
                <a:gd name="connsiteY64" fmla="*/ 4178300 h 5169545"/>
                <a:gd name="connsiteX65" fmla="*/ 5298264 w 5869764"/>
                <a:gd name="connsiteY65" fmla="*/ 4191000 h 5169545"/>
                <a:gd name="connsiteX66" fmla="*/ 5247464 w 5869764"/>
                <a:gd name="connsiteY66" fmla="*/ 4203700 h 5169545"/>
                <a:gd name="connsiteX67" fmla="*/ 5171264 w 5869764"/>
                <a:gd name="connsiteY67" fmla="*/ 4254500 h 5169545"/>
                <a:gd name="connsiteX68" fmla="*/ 5095064 w 5869764"/>
                <a:gd name="connsiteY68" fmla="*/ 4292600 h 5169545"/>
                <a:gd name="connsiteX69" fmla="*/ 5018864 w 5869764"/>
                <a:gd name="connsiteY69" fmla="*/ 4330700 h 5169545"/>
                <a:gd name="connsiteX70" fmla="*/ 4955364 w 5869764"/>
                <a:gd name="connsiteY70" fmla="*/ 4406900 h 5169545"/>
                <a:gd name="connsiteX71" fmla="*/ 4891864 w 5869764"/>
                <a:gd name="connsiteY71" fmla="*/ 4483100 h 5169545"/>
                <a:gd name="connsiteX72" fmla="*/ 4853764 w 5869764"/>
                <a:gd name="connsiteY72" fmla="*/ 4559300 h 5169545"/>
                <a:gd name="connsiteX73" fmla="*/ 4764864 w 5869764"/>
                <a:gd name="connsiteY73" fmla="*/ 4622800 h 5169545"/>
                <a:gd name="connsiteX74" fmla="*/ 4663264 w 5869764"/>
                <a:gd name="connsiteY74" fmla="*/ 4699000 h 5169545"/>
                <a:gd name="connsiteX75" fmla="*/ 4587064 w 5869764"/>
                <a:gd name="connsiteY75" fmla="*/ 4749800 h 5169545"/>
                <a:gd name="connsiteX76" fmla="*/ 4548964 w 5869764"/>
                <a:gd name="connsiteY76" fmla="*/ 4762500 h 5169545"/>
                <a:gd name="connsiteX77" fmla="*/ 4472764 w 5869764"/>
                <a:gd name="connsiteY77" fmla="*/ 4800600 h 5169545"/>
                <a:gd name="connsiteX78" fmla="*/ 4434664 w 5869764"/>
                <a:gd name="connsiteY78" fmla="*/ 4838700 h 5169545"/>
                <a:gd name="connsiteX79" fmla="*/ 4307664 w 5869764"/>
                <a:gd name="connsiteY79" fmla="*/ 4864100 h 5169545"/>
                <a:gd name="connsiteX80" fmla="*/ 4040964 w 5869764"/>
                <a:gd name="connsiteY80" fmla="*/ 4889500 h 5169545"/>
                <a:gd name="connsiteX81" fmla="*/ 3888564 w 5869764"/>
                <a:gd name="connsiteY81" fmla="*/ 4914900 h 5169545"/>
                <a:gd name="connsiteX82" fmla="*/ 3825064 w 5869764"/>
                <a:gd name="connsiteY82" fmla="*/ 4927600 h 5169545"/>
                <a:gd name="connsiteX83" fmla="*/ 3748864 w 5869764"/>
                <a:gd name="connsiteY83" fmla="*/ 4953000 h 5169545"/>
                <a:gd name="connsiteX84" fmla="*/ 3659964 w 5869764"/>
                <a:gd name="connsiteY84" fmla="*/ 4978400 h 5169545"/>
                <a:gd name="connsiteX85" fmla="*/ 3571064 w 5869764"/>
                <a:gd name="connsiteY85" fmla="*/ 5003800 h 5169545"/>
                <a:gd name="connsiteX86" fmla="*/ 3520264 w 5869764"/>
                <a:gd name="connsiteY86" fmla="*/ 5029200 h 5169545"/>
                <a:gd name="connsiteX87" fmla="*/ 3431364 w 5869764"/>
                <a:gd name="connsiteY87" fmla="*/ 5054600 h 5169545"/>
                <a:gd name="connsiteX88" fmla="*/ 3317064 w 5869764"/>
                <a:gd name="connsiteY88" fmla="*/ 5080000 h 5169545"/>
                <a:gd name="connsiteX89" fmla="*/ 3190064 w 5869764"/>
                <a:gd name="connsiteY89" fmla="*/ 5130800 h 5169545"/>
                <a:gd name="connsiteX90" fmla="*/ 3151964 w 5869764"/>
                <a:gd name="connsiteY90" fmla="*/ 5143500 h 5169545"/>
                <a:gd name="connsiteX91" fmla="*/ 3075764 w 5869764"/>
                <a:gd name="connsiteY91"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1386664 w 5869764"/>
                <a:gd name="connsiteY19" fmla="*/ 2197100 h 5169545"/>
                <a:gd name="connsiteX20" fmla="*/ 2999564 w 5869764"/>
                <a:gd name="connsiteY20" fmla="*/ 2624667 h 5169545"/>
                <a:gd name="connsiteX21" fmla="*/ 3063064 w 5869764"/>
                <a:gd name="connsiteY21" fmla="*/ 2578100 h 5169545"/>
                <a:gd name="connsiteX22" fmla="*/ 3164664 w 5869764"/>
                <a:gd name="connsiteY22" fmla="*/ 2590800 h 5169545"/>
                <a:gd name="connsiteX23" fmla="*/ 3202764 w 5869764"/>
                <a:gd name="connsiteY23" fmla="*/ 2616200 h 5169545"/>
                <a:gd name="connsiteX24" fmla="*/ 3380564 w 5869764"/>
                <a:gd name="connsiteY24" fmla="*/ 2667000 h 5169545"/>
                <a:gd name="connsiteX25" fmla="*/ 3444064 w 5869764"/>
                <a:gd name="connsiteY25" fmla="*/ 2692400 h 5169545"/>
                <a:gd name="connsiteX26" fmla="*/ 3494864 w 5869764"/>
                <a:gd name="connsiteY26" fmla="*/ 2705100 h 5169545"/>
                <a:gd name="connsiteX27" fmla="*/ 3672664 w 5869764"/>
                <a:gd name="connsiteY27" fmla="*/ 2730500 h 5169545"/>
                <a:gd name="connsiteX28" fmla="*/ 3799664 w 5869764"/>
                <a:gd name="connsiteY28" fmla="*/ 2768600 h 5169545"/>
                <a:gd name="connsiteX29" fmla="*/ 3964764 w 5869764"/>
                <a:gd name="connsiteY29" fmla="*/ 2832100 h 5169545"/>
                <a:gd name="connsiteX30" fmla="*/ 4053664 w 5869764"/>
                <a:gd name="connsiteY30" fmla="*/ 2882900 h 5169545"/>
                <a:gd name="connsiteX31" fmla="*/ 4091764 w 5869764"/>
                <a:gd name="connsiteY31" fmla="*/ 2908300 h 5169545"/>
                <a:gd name="connsiteX32" fmla="*/ 4269564 w 5869764"/>
                <a:gd name="connsiteY32" fmla="*/ 2971800 h 5169545"/>
                <a:gd name="connsiteX33" fmla="*/ 4307664 w 5869764"/>
                <a:gd name="connsiteY33" fmla="*/ 2984500 h 5169545"/>
                <a:gd name="connsiteX34" fmla="*/ 4371164 w 5869764"/>
                <a:gd name="connsiteY34" fmla="*/ 3009900 h 5169545"/>
                <a:gd name="connsiteX35" fmla="*/ 4548964 w 5869764"/>
                <a:gd name="connsiteY35" fmla="*/ 3048000 h 5169545"/>
                <a:gd name="connsiteX36" fmla="*/ 4650564 w 5869764"/>
                <a:gd name="connsiteY36" fmla="*/ 3086100 h 5169545"/>
                <a:gd name="connsiteX37" fmla="*/ 4701364 w 5869764"/>
                <a:gd name="connsiteY37" fmla="*/ 3098800 h 5169545"/>
                <a:gd name="connsiteX38" fmla="*/ 4828364 w 5869764"/>
                <a:gd name="connsiteY38" fmla="*/ 3124200 h 5169545"/>
                <a:gd name="connsiteX39" fmla="*/ 4866464 w 5869764"/>
                <a:gd name="connsiteY39" fmla="*/ 3136900 h 5169545"/>
                <a:gd name="connsiteX40" fmla="*/ 4968064 w 5869764"/>
                <a:gd name="connsiteY40" fmla="*/ 3162300 h 5169545"/>
                <a:gd name="connsiteX41" fmla="*/ 5095064 w 5869764"/>
                <a:gd name="connsiteY41" fmla="*/ 3213100 h 5169545"/>
                <a:gd name="connsiteX42" fmla="*/ 5183964 w 5869764"/>
                <a:gd name="connsiteY42" fmla="*/ 3263900 h 5169545"/>
                <a:gd name="connsiteX43" fmla="*/ 5247464 w 5869764"/>
                <a:gd name="connsiteY43" fmla="*/ 3302000 h 5169545"/>
                <a:gd name="connsiteX44" fmla="*/ 5336364 w 5869764"/>
                <a:gd name="connsiteY44" fmla="*/ 3327400 h 5169545"/>
                <a:gd name="connsiteX45" fmla="*/ 5374464 w 5869764"/>
                <a:gd name="connsiteY45" fmla="*/ 3352800 h 5169545"/>
                <a:gd name="connsiteX46" fmla="*/ 5463364 w 5869764"/>
                <a:gd name="connsiteY46" fmla="*/ 3403600 h 5169545"/>
                <a:gd name="connsiteX47" fmla="*/ 5501464 w 5869764"/>
                <a:gd name="connsiteY47" fmla="*/ 3454400 h 5169545"/>
                <a:gd name="connsiteX48" fmla="*/ 5539564 w 5869764"/>
                <a:gd name="connsiteY48" fmla="*/ 3467100 h 5169545"/>
                <a:gd name="connsiteX49" fmla="*/ 5577664 w 5869764"/>
                <a:gd name="connsiteY49" fmla="*/ 3492500 h 5169545"/>
                <a:gd name="connsiteX50" fmla="*/ 5603064 w 5869764"/>
                <a:gd name="connsiteY50" fmla="*/ 3530600 h 5169545"/>
                <a:gd name="connsiteX51" fmla="*/ 5679264 w 5869764"/>
                <a:gd name="connsiteY51" fmla="*/ 3568700 h 5169545"/>
                <a:gd name="connsiteX52" fmla="*/ 5717364 w 5869764"/>
                <a:gd name="connsiteY52" fmla="*/ 3594100 h 5169545"/>
                <a:gd name="connsiteX53" fmla="*/ 5755464 w 5869764"/>
                <a:gd name="connsiteY53" fmla="*/ 3632200 h 5169545"/>
                <a:gd name="connsiteX54" fmla="*/ 5806264 w 5869764"/>
                <a:gd name="connsiteY54" fmla="*/ 3721100 h 5169545"/>
                <a:gd name="connsiteX55" fmla="*/ 5869764 w 5869764"/>
                <a:gd name="connsiteY55" fmla="*/ 3797300 h 5169545"/>
                <a:gd name="connsiteX56" fmla="*/ 5818964 w 5869764"/>
                <a:gd name="connsiteY56" fmla="*/ 3911600 h 5169545"/>
                <a:gd name="connsiteX57" fmla="*/ 5730064 w 5869764"/>
                <a:gd name="connsiteY57" fmla="*/ 3962400 h 5169545"/>
                <a:gd name="connsiteX58" fmla="*/ 5679264 w 5869764"/>
                <a:gd name="connsiteY58" fmla="*/ 4000500 h 5169545"/>
                <a:gd name="connsiteX59" fmla="*/ 5641164 w 5869764"/>
                <a:gd name="connsiteY59" fmla="*/ 4038600 h 5169545"/>
                <a:gd name="connsiteX60" fmla="*/ 5564964 w 5869764"/>
                <a:gd name="connsiteY60" fmla="*/ 4089400 h 5169545"/>
                <a:gd name="connsiteX61" fmla="*/ 5526864 w 5869764"/>
                <a:gd name="connsiteY61" fmla="*/ 4114800 h 5169545"/>
                <a:gd name="connsiteX62" fmla="*/ 5488764 w 5869764"/>
                <a:gd name="connsiteY62" fmla="*/ 4140200 h 5169545"/>
                <a:gd name="connsiteX63" fmla="*/ 5349064 w 5869764"/>
                <a:gd name="connsiteY63" fmla="*/ 4178300 h 5169545"/>
                <a:gd name="connsiteX64" fmla="*/ 5298264 w 5869764"/>
                <a:gd name="connsiteY64" fmla="*/ 4191000 h 5169545"/>
                <a:gd name="connsiteX65" fmla="*/ 5247464 w 5869764"/>
                <a:gd name="connsiteY65" fmla="*/ 4203700 h 5169545"/>
                <a:gd name="connsiteX66" fmla="*/ 5171264 w 5869764"/>
                <a:gd name="connsiteY66" fmla="*/ 4254500 h 5169545"/>
                <a:gd name="connsiteX67" fmla="*/ 5095064 w 5869764"/>
                <a:gd name="connsiteY67" fmla="*/ 4292600 h 5169545"/>
                <a:gd name="connsiteX68" fmla="*/ 5018864 w 5869764"/>
                <a:gd name="connsiteY68" fmla="*/ 4330700 h 5169545"/>
                <a:gd name="connsiteX69" fmla="*/ 4955364 w 5869764"/>
                <a:gd name="connsiteY69" fmla="*/ 4406900 h 5169545"/>
                <a:gd name="connsiteX70" fmla="*/ 4891864 w 5869764"/>
                <a:gd name="connsiteY70" fmla="*/ 4483100 h 5169545"/>
                <a:gd name="connsiteX71" fmla="*/ 4853764 w 5869764"/>
                <a:gd name="connsiteY71" fmla="*/ 4559300 h 5169545"/>
                <a:gd name="connsiteX72" fmla="*/ 4764864 w 5869764"/>
                <a:gd name="connsiteY72" fmla="*/ 4622800 h 5169545"/>
                <a:gd name="connsiteX73" fmla="*/ 4663264 w 5869764"/>
                <a:gd name="connsiteY73" fmla="*/ 4699000 h 5169545"/>
                <a:gd name="connsiteX74" fmla="*/ 4587064 w 5869764"/>
                <a:gd name="connsiteY74" fmla="*/ 4749800 h 5169545"/>
                <a:gd name="connsiteX75" fmla="*/ 4548964 w 5869764"/>
                <a:gd name="connsiteY75" fmla="*/ 4762500 h 5169545"/>
                <a:gd name="connsiteX76" fmla="*/ 4472764 w 5869764"/>
                <a:gd name="connsiteY76" fmla="*/ 4800600 h 5169545"/>
                <a:gd name="connsiteX77" fmla="*/ 4434664 w 5869764"/>
                <a:gd name="connsiteY77" fmla="*/ 4838700 h 5169545"/>
                <a:gd name="connsiteX78" fmla="*/ 4307664 w 5869764"/>
                <a:gd name="connsiteY78" fmla="*/ 4864100 h 5169545"/>
                <a:gd name="connsiteX79" fmla="*/ 4040964 w 5869764"/>
                <a:gd name="connsiteY79" fmla="*/ 4889500 h 5169545"/>
                <a:gd name="connsiteX80" fmla="*/ 3888564 w 5869764"/>
                <a:gd name="connsiteY80" fmla="*/ 4914900 h 5169545"/>
                <a:gd name="connsiteX81" fmla="*/ 3825064 w 5869764"/>
                <a:gd name="connsiteY81" fmla="*/ 4927600 h 5169545"/>
                <a:gd name="connsiteX82" fmla="*/ 3748864 w 5869764"/>
                <a:gd name="connsiteY82" fmla="*/ 4953000 h 5169545"/>
                <a:gd name="connsiteX83" fmla="*/ 3659964 w 5869764"/>
                <a:gd name="connsiteY83" fmla="*/ 4978400 h 5169545"/>
                <a:gd name="connsiteX84" fmla="*/ 3571064 w 5869764"/>
                <a:gd name="connsiteY84" fmla="*/ 5003800 h 5169545"/>
                <a:gd name="connsiteX85" fmla="*/ 3520264 w 5869764"/>
                <a:gd name="connsiteY85" fmla="*/ 5029200 h 5169545"/>
                <a:gd name="connsiteX86" fmla="*/ 3431364 w 5869764"/>
                <a:gd name="connsiteY86" fmla="*/ 5054600 h 5169545"/>
                <a:gd name="connsiteX87" fmla="*/ 3317064 w 5869764"/>
                <a:gd name="connsiteY87" fmla="*/ 5080000 h 5169545"/>
                <a:gd name="connsiteX88" fmla="*/ 3190064 w 5869764"/>
                <a:gd name="connsiteY88" fmla="*/ 5130800 h 5169545"/>
                <a:gd name="connsiteX89" fmla="*/ 3151964 w 5869764"/>
                <a:gd name="connsiteY89" fmla="*/ 5143500 h 5169545"/>
                <a:gd name="connsiteX90" fmla="*/ 3075764 w 5869764"/>
                <a:gd name="connsiteY90"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1310464 w 5869764"/>
                <a:gd name="connsiteY18" fmla="*/ 2146300 h 5169545"/>
                <a:gd name="connsiteX19" fmla="*/ 2999564 w 5869764"/>
                <a:gd name="connsiteY19" fmla="*/ 2624667 h 5169545"/>
                <a:gd name="connsiteX20" fmla="*/ 3063064 w 5869764"/>
                <a:gd name="connsiteY20" fmla="*/ 2578100 h 5169545"/>
                <a:gd name="connsiteX21" fmla="*/ 3164664 w 5869764"/>
                <a:gd name="connsiteY21" fmla="*/ 2590800 h 5169545"/>
                <a:gd name="connsiteX22" fmla="*/ 3202764 w 5869764"/>
                <a:gd name="connsiteY22" fmla="*/ 2616200 h 5169545"/>
                <a:gd name="connsiteX23" fmla="*/ 3380564 w 5869764"/>
                <a:gd name="connsiteY23" fmla="*/ 2667000 h 5169545"/>
                <a:gd name="connsiteX24" fmla="*/ 3444064 w 5869764"/>
                <a:gd name="connsiteY24" fmla="*/ 2692400 h 5169545"/>
                <a:gd name="connsiteX25" fmla="*/ 3494864 w 5869764"/>
                <a:gd name="connsiteY25" fmla="*/ 2705100 h 5169545"/>
                <a:gd name="connsiteX26" fmla="*/ 3672664 w 5869764"/>
                <a:gd name="connsiteY26" fmla="*/ 2730500 h 5169545"/>
                <a:gd name="connsiteX27" fmla="*/ 3799664 w 5869764"/>
                <a:gd name="connsiteY27" fmla="*/ 2768600 h 5169545"/>
                <a:gd name="connsiteX28" fmla="*/ 3964764 w 5869764"/>
                <a:gd name="connsiteY28" fmla="*/ 2832100 h 5169545"/>
                <a:gd name="connsiteX29" fmla="*/ 4053664 w 5869764"/>
                <a:gd name="connsiteY29" fmla="*/ 2882900 h 5169545"/>
                <a:gd name="connsiteX30" fmla="*/ 4091764 w 5869764"/>
                <a:gd name="connsiteY30" fmla="*/ 2908300 h 5169545"/>
                <a:gd name="connsiteX31" fmla="*/ 4269564 w 5869764"/>
                <a:gd name="connsiteY31" fmla="*/ 2971800 h 5169545"/>
                <a:gd name="connsiteX32" fmla="*/ 4307664 w 5869764"/>
                <a:gd name="connsiteY32" fmla="*/ 2984500 h 5169545"/>
                <a:gd name="connsiteX33" fmla="*/ 4371164 w 5869764"/>
                <a:gd name="connsiteY33" fmla="*/ 3009900 h 5169545"/>
                <a:gd name="connsiteX34" fmla="*/ 4548964 w 5869764"/>
                <a:gd name="connsiteY34" fmla="*/ 3048000 h 5169545"/>
                <a:gd name="connsiteX35" fmla="*/ 4650564 w 5869764"/>
                <a:gd name="connsiteY35" fmla="*/ 3086100 h 5169545"/>
                <a:gd name="connsiteX36" fmla="*/ 4701364 w 5869764"/>
                <a:gd name="connsiteY36" fmla="*/ 3098800 h 5169545"/>
                <a:gd name="connsiteX37" fmla="*/ 4828364 w 5869764"/>
                <a:gd name="connsiteY37" fmla="*/ 3124200 h 5169545"/>
                <a:gd name="connsiteX38" fmla="*/ 4866464 w 5869764"/>
                <a:gd name="connsiteY38" fmla="*/ 3136900 h 5169545"/>
                <a:gd name="connsiteX39" fmla="*/ 4968064 w 5869764"/>
                <a:gd name="connsiteY39" fmla="*/ 3162300 h 5169545"/>
                <a:gd name="connsiteX40" fmla="*/ 5095064 w 5869764"/>
                <a:gd name="connsiteY40" fmla="*/ 3213100 h 5169545"/>
                <a:gd name="connsiteX41" fmla="*/ 5183964 w 5869764"/>
                <a:gd name="connsiteY41" fmla="*/ 3263900 h 5169545"/>
                <a:gd name="connsiteX42" fmla="*/ 5247464 w 5869764"/>
                <a:gd name="connsiteY42" fmla="*/ 3302000 h 5169545"/>
                <a:gd name="connsiteX43" fmla="*/ 5336364 w 5869764"/>
                <a:gd name="connsiteY43" fmla="*/ 3327400 h 5169545"/>
                <a:gd name="connsiteX44" fmla="*/ 5374464 w 5869764"/>
                <a:gd name="connsiteY44" fmla="*/ 3352800 h 5169545"/>
                <a:gd name="connsiteX45" fmla="*/ 5463364 w 5869764"/>
                <a:gd name="connsiteY45" fmla="*/ 3403600 h 5169545"/>
                <a:gd name="connsiteX46" fmla="*/ 5501464 w 5869764"/>
                <a:gd name="connsiteY46" fmla="*/ 3454400 h 5169545"/>
                <a:gd name="connsiteX47" fmla="*/ 5539564 w 5869764"/>
                <a:gd name="connsiteY47" fmla="*/ 3467100 h 5169545"/>
                <a:gd name="connsiteX48" fmla="*/ 5577664 w 5869764"/>
                <a:gd name="connsiteY48" fmla="*/ 3492500 h 5169545"/>
                <a:gd name="connsiteX49" fmla="*/ 5603064 w 5869764"/>
                <a:gd name="connsiteY49" fmla="*/ 3530600 h 5169545"/>
                <a:gd name="connsiteX50" fmla="*/ 5679264 w 5869764"/>
                <a:gd name="connsiteY50" fmla="*/ 3568700 h 5169545"/>
                <a:gd name="connsiteX51" fmla="*/ 5717364 w 5869764"/>
                <a:gd name="connsiteY51" fmla="*/ 3594100 h 5169545"/>
                <a:gd name="connsiteX52" fmla="*/ 5755464 w 5869764"/>
                <a:gd name="connsiteY52" fmla="*/ 3632200 h 5169545"/>
                <a:gd name="connsiteX53" fmla="*/ 5806264 w 5869764"/>
                <a:gd name="connsiteY53" fmla="*/ 3721100 h 5169545"/>
                <a:gd name="connsiteX54" fmla="*/ 5869764 w 5869764"/>
                <a:gd name="connsiteY54" fmla="*/ 3797300 h 5169545"/>
                <a:gd name="connsiteX55" fmla="*/ 5818964 w 5869764"/>
                <a:gd name="connsiteY55" fmla="*/ 3911600 h 5169545"/>
                <a:gd name="connsiteX56" fmla="*/ 5730064 w 5869764"/>
                <a:gd name="connsiteY56" fmla="*/ 3962400 h 5169545"/>
                <a:gd name="connsiteX57" fmla="*/ 5679264 w 5869764"/>
                <a:gd name="connsiteY57" fmla="*/ 4000500 h 5169545"/>
                <a:gd name="connsiteX58" fmla="*/ 5641164 w 5869764"/>
                <a:gd name="connsiteY58" fmla="*/ 4038600 h 5169545"/>
                <a:gd name="connsiteX59" fmla="*/ 5564964 w 5869764"/>
                <a:gd name="connsiteY59" fmla="*/ 4089400 h 5169545"/>
                <a:gd name="connsiteX60" fmla="*/ 5526864 w 5869764"/>
                <a:gd name="connsiteY60" fmla="*/ 4114800 h 5169545"/>
                <a:gd name="connsiteX61" fmla="*/ 5488764 w 5869764"/>
                <a:gd name="connsiteY61" fmla="*/ 4140200 h 5169545"/>
                <a:gd name="connsiteX62" fmla="*/ 5349064 w 5869764"/>
                <a:gd name="connsiteY62" fmla="*/ 4178300 h 5169545"/>
                <a:gd name="connsiteX63" fmla="*/ 5298264 w 5869764"/>
                <a:gd name="connsiteY63" fmla="*/ 4191000 h 5169545"/>
                <a:gd name="connsiteX64" fmla="*/ 5247464 w 5869764"/>
                <a:gd name="connsiteY64" fmla="*/ 4203700 h 5169545"/>
                <a:gd name="connsiteX65" fmla="*/ 5171264 w 5869764"/>
                <a:gd name="connsiteY65" fmla="*/ 4254500 h 5169545"/>
                <a:gd name="connsiteX66" fmla="*/ 5095064 w 5869764"/>
                <a:gd name="connsiteY66" fmla="*/ 4292600 h 5169545"/>
                <a:gd name="connsiteX67" fmla="*/ 5018864 w 5869764"/>
                <a:gd name="connsiteY67" fmla="*/ 4330700 h 5169545"/>
                <a:gd name="connsiteX68" fmla="*/ 4955364 w 5869764"/>
                <a:gd name="connsiteY68" fmla="*/ 4406900 h 5169545"/>
                <a:gd name="connsiteX69" fmla="*/ 4891864 w 5869764"/>
                <a:gd name="connsiteY69" fmla="*/ 4483100 h 5169545"/>
                <a:gd name="connsiteX70" fmla="*/ 4853764 w 5869764"/>
                <a:gd name="connsiteY70" fmla="*/ 4559300 h 5169545"/>
                <a:gd name="connsiteX71" fmla="*/ 4764864 w 5869764"/>
                <a:gd name="connsiteY71" fmla="*/ 4622800 h 5169545"/>
                <a:gd name="connsiteX72" fmla="*/ 4663264 w 5869764"/>
                <a:gd name="connsiteY72" fmla="*/ 4699000 h 5169545"/>
                <a:gd name="connsiteX73" fmla="*/ 4587064 w 5869764"/>
                <a:gd name="connsiteY73" fmla="*/ 4749800 h 5169545"/>
                <a:gd name="connsiteX74" fmla="*/ 4548964 w 5869764"/>
                <a:gd name="connsiteY74" fmla="*/ 4762500 h 5169545"/>
                <a:gd name="connsiteX75" fmla="*/ 4472764 w 5869764"/>
                <a:gd name="connsiteY75" fmla="*/ 4800600 h 5169545"/>
                <a:gd name="connsiteX76" fmla="*/ 4434664 w 5869764"/>
                <a:gd name="connsiteY76" fmla="*/ 4838700 h 5169545"/>
                <a:gd name="connsiteX77" fmla="*/ 4307664 w 5869764"/>
                <a:gd name="connsiteY77" fmla="*/ 4864100 h 5169545"/>
                <a:gd name="connsiteX78" fmla="*/ 4040964 w 5869764"/>
                <a:gd name="connsiteY78" fmla="*/ 4889500 h 5169545"/>
                <a:gd name="connsiteX79" fmla="*/ 3888564 w 5869764"/>
                <a:gd name="connsiteY79" fmla="*/ 4914900 h 5169545"/>
                <a:gd name="connsiteX80" fmla="*/ 3825064 w 5869764"/>
                <a:gd name="connsiteY80" fmla="*/ 4927600 h 5169545"/>
                <a:gd name="connsiteX81" fmla="*/ 3748864 w 5869764"/>
                <a:gd name="connsiteY81" fmla="*/ 4953000 h 5169545"/>
                <a:gd name="connsiteX82" fmla="*/ 3659964 w 5869764"/>
                <a:gd name="connsiteY82" fmla="*/ 4978400 h 5169545"/>
                <a:gd name="connsiteX83" fmla="*/ 3571064 w 5869764"/>
                <a:gd name="connsiteY83" fmla="*/ 5003800 h 5169545"/>
                <a:gd name="connsiteX84" fmla="*/ 3520264 w 5869764"/>
                <a:gd name="connsiteY84" fmla="*/ 5029200 h 5169545"/>
                <a:gd name="connsiteX85" fmla="*/ 3431364 w 5869764"/>
                <a:gd name="connsiteY85" fmla="*/ 5054600 h 5169545"/>
                <a:gd name="connsiteX86" fmla="*/ 3317064 w 5869764"/>
                <a:gd name="connsiteY86" fmla="*/ 5080000 h 5169545"/>
                <a:gd name="connsiteX87" fmla="*/ 3190064 w 5869764"/>
                <a:gd name="connsiteY87" fmla="*/ 5130800 h 5169545"/>
                <a:gd name="connsiteX88" fmla="*/ 3151964 w 5869764"/>
                <a:gd name="connsiteY88" fmla="*/ 5143500 h 5169545"/>
                <a:gd name="connsiteX89" fmla="*/ 3075764 w 5869764"/>
                <a:gd name="connsiteY89"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1183464 w 5869764"/>
                <a:gd name="connsiteY17" fmla="*/ 2070100 h 5169545"/>
                <a:gd name="connsiteX18" fmla="*/ 2999564 w 5869764"/>
                <a:gd name="connsiteY18" fmla="*/ 2624667 h 5169545"/>
                <a:gd name="connsiteX19" fmla="*/ 3063064 w 5869764"/>
                <a:gd name="connsiteY19" fmla="*/ 2578100 h 5169545"/>
                <a:gd name="connsiteX20" fmla="*/ 3164664 w 5869764"/>
                <a:gd name="connsiteY20" fmla="*/ 2590800 h 5169545"/>
                <a:gd name="connsiteX21" fmla="*/ 3202764 w 5869764"/>
                <a:gd name="connsiteY21" fmla="*/ 2616200 h 5169545"/>
                <a:gd name="connsiteX22" fmla="*/ 3380564 w 5869764"/>
                <a:gd name="connsiteY22" fmla="*/ 2667000 h 5169545"/>
                <a:gd name="connsiteX23" fmla="*/ 3444064 w 5869764"/>
                <a:gd name="connsiteY23" fmla="*/ 2692400 h 5169545"/>
                <a:gd name="connsiteX24" fmla="*/ 3494864 w 5869764"/>
                <a:gd name="connsiteY24" fmla="*/ 2705100 h 5169545"/>
                <a:gd name="connsiteX25" fmla="*/ 3672664 w 5869764"/>
                <a:gd name="connsiteY25" fmla="*/ 2730500 h 5169545"/>
                <a:gd name="connsiteX26" fmla="*/ 3799664 w 5869764"/>
                <a:gd name="connsiteY26" fmla="*/ 2768600 h 5169545"/>
                <a:gd name="connsiteX27" fmla="*/ 3964764 w 5869764"/>
                <a:gd name="connsiteY27" fmla="*/ 2832100 h 5169545"/>
                <a:gd name="connsiteX28" fmla="*/ 4053664 w 5869764"/>
                <a:gd name="connsiteY28" fmla="*/ 2882900 h 5169545"/>
                <a:gd name="connsiteX29" fmla="*/ 4091764 w 5869764"/>
                <a:gd name="connsiteY29" fmla="*/ 2908300 h 5169545"/>
                <a:gd name="connsiteX30" fmla="*/ 4269564 w 5869764"/>
                <a:gd name="connsiteY30" fmla="*/ 2971800 h 5169545"/>
                <a:gd name="connsiteX31" fmla="*/ 4307664 w 5869764"/>
                <a:gd name="connsiteY31" fmla="*/ 2984500 h 5169545"/>
                <a:gd name="connsiteX32" fmla="*/ 4371164 w 5869764"/>
                <a:gd name="connsiteY32" fmla="*/ 3009900 h 5169545"/>
                <a:gd name="connsiteX33" fmla="*/ 4548964 w 5869764"/>
                <a:gd name="connsiteY33" fmla="*/ 3048000 h 5169545"/>
                <a:gd name="connsiteX34" fmla="*/ 4650564 w 5869764"/>
                <a:gd name="connsiteY34" fmla="*/ 3086100 h 5169545"/>
                <a:gd name="connsiteX35" fmla="*/ 4701364 w 5869764"/>
                <a:gd name="connsiteY35" fmla="*/ 3098800 h 5169545"/>
                <a:gd name="connsiteX36" fmla="*/ 4828364 w 5869764"/>
                <a:gd name="connsiteY36" fmla="*/ 3124200 h 5169545"/>
                <a:gd name="connsiteX37" fmla="*/ 4866464 w 5869764"/>
                <a:gd name="connsiteY37" fmla="*/ 3136900 h 5169545"/>
                <a:gd name="connsiteX38" fmla="*/ 4968064 w 5869764"/>
                <a:gd name="connsiteY38" fmla="*/ 3162300 h 5169545"/>
                <a:gd name="connsiteX39" fmla="*/ 5095064 w 5869764"/>
                <a:gd name="connsiteY39" fmla="*/ 3213100 h 5169545"/>
                <a:gd name="connsiteX40" fmla="*/ 5183964 w 5869764"/>
                <a:gd name="connsiteY40" fmla="*/ 3263900 h 5169545"/>
                <a:gd name="connsiteX41" fmla="*/ 5247464 w 5869764"/>
                <a:gd name="connsiteY41" fmla="*/ 3302000 h 5169545"/>
                <a:gd name="connsiteX42" fmla="*/ 5336364 w 5869764"/>
                <a:gd name="connsiteY42" fmla="*/ 3327400 h 5169545"/>
                <a:gd name="connsiteX43" fmla="*/ 5374464 w 5869764"/>
                <a:gd name="connsiteY43" fmla="*/ 3352800 h 5169545"/>
                <a:gd name="connsiteX44" fmla="*/ 5463364 w 5869764"/>
                <a:gd name="connsiteY44" fmla="*/ 3403600 h 5169545"/>
                <a:gd name="connsiteX45" fmla="*/ 5501464 w 5869764"/>
                <a:gd name="connsiteY45" fmla="*/ 3454400 h 5169545"/>
                <a:gd name="connsiteX46" fmla="*/ 5539564 w 5869764"/>
                <a:gd name="connsiteY46" fmla="*/ 3467100 h 5169545"/>
                <a:gd name="connsiteX47" fmla="*/ 5577664 w 5869764"/>
                <a:gd name="connsiteY47" fmla="*/ 3492500 h 5169545"/>
                <a:gd name="connsiteX48" fmla="*/ 5603064 w 5869764"/>
                <a:gd name="connsiteY48" fmla="*/ 3530600 h 5169545"/>
                <a:gd name="connsiteX49" fmla="*/ 5679264 w 5869764"/>
                <a:gd name="connsiteY49" fmla="*/ 3568700 h 5169545"/>
                <a:gd name="connsiteX50" fmla="*/ 5717364 w 5869764"/>
                <a:gd name="connsiteY50" fmla="*/ 3594100 h 5169545"/>
                <a:gd name="connsiteX51" fmla="*/ 5755464 w 5869764"/>
                <a:gd name="connsiteY51" fmla="*/ 3632200 h 5169545"/>
                <a:gd name="connsiteX52" fmla="*/ 5806264 w 5869764"/>
                <a:gd name="connsiteY52" fmla="*/ 3721100 h 5169545"/>
                <a:gd name="connsiteX53" fmla="*/ 5869764 w 5869764"/>
                <a:gd name="connsiteY53" fmla="*/ 3797300 h 5169545"/>
                <a:gd name="connsiteX54" fmla="*/ 5818964 w 5869764"/>
                <a:gd name="connsiteY54" fmla="*/ 3911600 h 5169545"/>
                <a:gd name="connsiteX55" fmla="*/ 5730064 w 5869764"/>
                <a:gd name="connsiteY55" fmla="*/ 3962400 h 5169545"/>
                <a:gd name="connsiteX56" fmla="*/ 5679264 w 5869764"/>
                <a:gd name="connsiteY56" fmla="*/ 4000500 h 5169545"/>
                <a:gd name="connsiteX57" fmla="*/ 5641164 w 5869764"/>
                <a:gd name="connsiteY57" fmla="*/ 4038600 h 5169545"/>
                <a:gd name="connsiteX58" fmla="*/ 5564964 w 5869764"/>
                <a:gd name="connsiteY58" fmla="*/ 4089400 h 5169545"/>
                <a:gd name="connsiteX59" fmla="*/ 5526864 w 5869764"/>
                <a:gd name="connsiteY59" fmla="*/ 4114800 h 5169545"/>
                <a:gd name="connsiteX60" fmla="*/ 5488764 w 5869764"/>
                <a:gd name="connsiteY60" fmla="*/ 4140200 h 5169545"/>
                <a:gd name="connsiteX61" fmla="*/ 5349064 w 5869764"/>
                <a:gd name="connsiteY61" fmla="*/ 4178300 h 5169545"/>
                <a:gd name="connsiteX62" fmla="*/ 5298264 w 5869764"/>
                <a:gd name="connsiteY62" fmla="*/ 4191000 h 5169545"/>
                <a:gd name="connsiteX63" fmla="*/ 5247464 w 5869764"/>
                <a:gd name="connsiteY63" fmla="*/ 4203700 h 5169545"/>
                <a:gd name="connsiteX64" fmla="*/ 5171264 w 5869764"/>
                <a:gd name="connsiteY64" fmla="*/ 4254500 h 5169545"/>
                <a:gd name="connsiteX65" fmla="*/ 5095064 w 5869764"/>
                <a:gd name="connsiteY65" fmla="*/ 4292600 h 5169545"/>
                <a:gd name="connsiteX66" fmla="*/ 5018864 w 5869764"/>
                <a:gd name="connsiteY66" fmla="*/ 4330700 h 5169545"/>
                <a:gd name="connsiteX67" fmla="*/ 4955364 w 5869764"/>
                <a:gd name="connsiteY67" fmla="*/ 4406900 h 5169545"/>
                <a:gd name="connsiteX68" fmla="*/ 4891864 w 5869764"/>
                <a:gd name="connsiteY68" fmla="*/ 4483100 h 5169545"/>
                <a:gd name="connsiteX69" fmla="*/ 4853764 w 5869764"/>
                <a:gd name="connsiteY69" fmla="*/ 4559300 h 5169545"/>
                <a:gd name="connsiteX70" fmla="*/ 4764864 w 5869764"/>
                <a:gd name="connsiteY70" fmla="*/ 4622800 h 5169545"/>
                <a:gd name="connsiteX71" fmla="*/ 4663264 w 5869764"/>
                <a:gd name="connsiteY71" fmla="*/ 4699000 h 5169545"/>
                <a:gd name="connsiteX72" fmla="*/ 4587064 w 5869764"/>
                <a:gd name="connsiteY72" fmla="*/ 4749800 h 5169545"/>
                <a:gd name="connsiteX73" fmla="*/ 4548964 w 5869764"/>
                <a:gd name="connsiteY73" fmla="*/ 4762500 h 5169545"/>
                <a:gd name="connsiteX74" fmla="*/ 4472764 w 5869764"/>
                <a:gd name="connsiteY74" fmla="*/ 4800600 h 5169545"/>
                <a:gd name="connsiteX75" fmla="*/ 4434664 w 5869764"/>
                <a:gd name="connsiteY75" fmla="*/ 4838700 h 5169545"/>
                <a:gd name="connsiteX76" fmla="*/ 4307664 w 5869764"/>
                <a:gd name="connsiteY76" fmla="*/ 4864100 h 5169545"/>
                <a:gd name="connsiteX77" fmla="*/ 4040964 w 5869764"/>
                <a:gd name="connsiteY77" fmla="*/ 4889500 h 5169545"/>
                <a:gd name="connsiteX78" fmla="*/ 3888564 w 5869764"/>
                <a:gd name="connsiteY78" fmla="*/ 4914900 h 5169545"/>
                <a:gd name="connsiteX79" fmla="*/ 3825064 w 5869764"/>
                <a:gd name="connsiteY79" fmla="*/ 4927600 h 5169545"/>
                <a:gd name="connsiteX80" fmla="*/ 3748864 w 5869764"/>
                <a:gd name="connsiteY80" fmla="*/ 4953000 h 5169545"/>
                <a:gd name="connsiteX81" fmla="*/ 3659964 w 5869764"/>
                <a:gd name="connsiteY81" fmla="*/ 4978400 h 5169545"/>
                <a:gd name="connsiteX82" fmla="*/ 3571064 w 5869764"/>
                <a:gd name="connsiteY82" fmla="*/ 5003800 h 5169545"/>
                <a:gd name="connsiteX83" fmla="*/ 3520264 w 5869764"/>
                <a:gd name="connsiteY83" fmla="*/ 5029200 h 5169545"/>
                <a:gd name="connsiteX84" fmla="*/ 3431364 w 5869764"/>
                <a:gd name="connsiteY84" fmla="*/ 5054600 h 5169545"/>
                <a:gd name="connsiteX85" fmla="*/ 3317064 w 5869764"/>
                <a:gd name="connsiteY85" fmla="*/ 5080000 h 5169545"/>
                <a:gd name="connsiteX86" fmla="*/ 3190064 w 5869764"/>
                <a:gd name="connsiteY86" fmla="*/ 5130800 h 5169545"/>
                <a:gd name="connsiteX87" fmla="*/ 3151964 w 5869764"/>
                <a:gd name="connsiteY87" fmla="*/ 5143500 h 5169545"/>
                <a:gd name="connsiteX88" fmla="*/ 3075764 w 5869764"/>
                <a:gd name="connsiteY88"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1145364 w 5869764"/>
                <a:gd name="connsiteY16" fmla="*/ 2057400 h 5169545"/>
                <a:gd name="connsiteX17" fmla="*/ 2999564 w 5869764"/>
                <a:gd name="connsiteY17" fmla="*/ 2624667 h 5169545"/>
                <a:gd name="connsiteX18" fmla="*/ 3063064 w 5869764"/>
                <a:gd name="connsiteY18" fmla="*/ 2578100 h 5169545"/>
                <a:gd name="connsiteX19" fmla="*/ 3164664 w 5869764"/>
                <a:gd name="connsiteY19" fmla="*/ 2590800 h 5169545"/>
                <a:gd name="connsiteX20" fmla="*/ 3202764 w 5869764"/>
                <a:gd name="connsiteY20" fmla="*/ 2616200 h 5169545"/>
                <a:gd name="connsiteX21" fmla="*/ 3380564 w 5869764"/>
                <a:gd name="connsiteY21" fmla="*/ 2667000 h 5169545"/>
                <a:gd name="connsiteX22" fmla="*/ 3444064 w 5869764"/>
                <a:gd name="connsiteY22" fmla="*/ 2692400 h 5169545"/>
                <a:gd name="connsiteX23" fmla="*/ 3494864 w 5869764"/>
                <a:gd name="connsiteY23" fmla="*/ 2705100 h 5169545"/>
                <a:gd name="connsiteX24" fmla="*/ 3672664 w 5869764"/>
                <a:gd name="connsiteY24" fmla="*/ 2730500 h 5169545"/>
                <a:gd name="connsiteX25" fmla="*/ 3799664 w 5869764"/>
                <a:gd name="connsiteY25" fmla="*/ 2768600 h 5169545"/>
                <a:gd name="connsiteX26" fmla="*/ 3964764 w 5869764"/>
                <a:gd name="connsiteY26" fmla="*/ 2832100 h 5169545"/>
                <a:gd name="connsiteX27" fmla="*/ 4053664 w 5869764"/>
                <a:gd name="connsiteY27" fmla="*/ 2882900 h 5169545"/>
                <a:gd name="connsiteX28" fmla="*/ 4091764 w 5869764"/>
                <a:gd name="connsiteY28" fmla="*/ 2908300 h 5169545"/>
                <a:gd name="connsiteX29" fmla="*/ 4269564 w 5869764"/>
                <a:gd name="connsiteY29" fmla="*/ 2971800 h 5169545"/>
                <a:gd name="connsiteX30" fmla="*/ 4307664 w 5869764"/>
                <a:gd name="connsiteY30" fmla="*/ 2984500 h 5169545"/>
                <a:gd name="connsiteX31" fmla="*/ 4371164 w 5869764"/>
                <a:gd name="connsiteY31" fmla="*/ 3009900 h 5169545"/>
                <a:gd name="connsiteX32" fmla="*/ 4548964 w 5869764"/>
                <a:gd name="connsiteY32" fmla="*/ 3048000 h 5169545"/>
                <a:gd name="connsiteX33" fmla="*/ 4650564 w 5869764"/>
                <a:gd name="connsiteY33" fmla="*/ 3086100 h 5169545"/>
                <a:gd name="connsiteX34" fmla="*/ 4701364 w 5869764"/>
                <a:gd name="connsiteY34" fmla="*/ 3098800 h 5169545"/>
                <a:gd name="connsiteX35" fmla="*/ 4828364 w 5869764"/>
                <a:gd name="connsiteY35" fmla="*/ 3124200 h 5169545"/>
                <a:gd name="connsiteX36" fmla="*/ 4866464 w 5869764"/>
                <a:gd name="connsiteY36" fmla="*/ 3136900 h 5169545"/>
                <a:gd name="connsiteX37" fmla="*/ 4968064 w 5869764"/>
                <a:gd name="connsiteY37" fmla="*/ 3162300 h 5169545"/>
                <a:gd name="connsiteX38" fmla="*/ 5095064 w 5869764"/>
                <a:gd name="connsiteY38" fmla="*/ 3213100 h 5169545"/>
                <a:gd name="connsiteX39" fmla="*/ 5183964 w 5869764"/>
                <a:gd name="connsiteY39" fmla="*/ 3263900 h 5169545"/>
                <a:gd name="connsiteX40" fmla="*/ 5247464 w 5869764"/>
                <a:gd name="connsiteY40" fmla="*/ 3302000 h 5169545"/>
                <a:gd name="connsiteX41" fmla="*/ 5336364 w 5869764"/>
                <a:gd name="connsiteY41" fmla="*/ 3327400 h 5169545"/>
                <a:gd name="connsiteX42" fmla="*/ 5374464 w 5869764"/>
                <a:gd name="connsiteY42" fmla="*/ 3352800 h 5169545"/>
                <a:gd name="connsiteX43" fmla="*/ 5463364 w 5869764"/>
                <a:gd name="connsiteY43" fmla="*/ 3403600 h 5169545"/>
                <a:gd name="connsiteX44" fmla="*/ 5501464 w 5869764"/>
                <a:gd name="connsiteY44" fmla="*/ 3454400 h 5169545"/>
                <a:gd name="connsiteX45" fmla="*/ 5539564 w 5869764"/>
                <a:gd name="connsiteY45" fmla="*/ 3467100 h 5169545"/>
                <a:gd name="connsiteX46" fmla="*/ 5577664 w 5869764"/>
                <a:gd name="connsiteY46" fmla="*/ 3492500 h 5169545"/>
                <a:gd name="connsiteX47" fmla="*/ 5603064 w 5869764"/>
                <a:gd name="connsiteY47" fmla="*/ 3530600 h 5169545"/>
                <a:gd name="connsiteX48" fmla="*/ 5679264 w 5869764"/>
                <a:gd name="connsiteY48" fmla="*/ 3568700 h 5169545"/>
                <a:gd name="connsiteX49" fmla="*/ 5717364 w 5869764"/>
                <a:gd name="connsiteY49" fmla="*/ 3594100 h 5169545"/>
                <a:gd name="connsiteX50" fmla="*/ 5755464 w 5869764"/>
                <a:gd name="connsiteY50" fmla="*/ 3632200 h 5169545"/>
                <a:gd name="connsiteX51" fmla="*/ 5806264 w 5869764"/>
                <a:gd name="connsiteY51" fmla="*/ 3721100 h 5169545"/>
                <a:gd name="connsiteX52" fmla="*/ 5869764 w 5869764"/>
                <a:gd name="connsiteY52" fmla="*/ 3797300 h 5169545"/>
                <a:gd name="connsiteX53" fmla="*/ 5818964 w 5869764"/>
                <a:gd name="connsiteY53" fmla="*/ 3911600 h 5169545"/>
                <a:gd name="connsiteX54" fmla="*/ 5730064 w 5869764"/>
                <a:gd name="connsiteY54" fmla="*/ 3962400 h 5169545"/>
                <a:gd name="connsiteX55" fmla="*/ 5679264 w 5869764"/>
                <a:gd name="connsiteY55" fmla="*/ 4000500 h 5169545"/>
                <a:gd name="connsiteX56" fmla="*/ 5641164 w 5869764"/>
                <a:gd name="connsiteY56" fmla="*/ 4038600 h 5169545"/>
                <a:gd name="connsiteX57" fmla="*/ 5564964 w 5869764"/>
                <a:gd name="connsiteY57" fmla="*/ 4089400 h 5169545"/>
                <a:gd name="connsiteX58" fmla="*/ 5526864 w 5869764"/>
                <a:gd name="connsiteY58" fmla="*/ 4114800 h 5169545"/>
                <a:gd name="connsiteX59" fmla="*/ 5488764 w 5869764"/>
                <a:gd name="connsiteY59" fmla="*/ 4140200 h 5169545"/>
                <a:gd name="connsiteX60" fmla="*/ 5349064 w 5869764"/>
                <a:gd name="connsiteY60" fmla="*/ 4178300 h 5169545"/>
                <a:gd name="connsiteX61" fmla="*/ 5298264 w 5869764"/>
                <a:gd name="connsiteY61" fmla="*/ 4191000 h 5169545"/>
                <a:gd name="connsiteX62" fmla="*/ 5247464 w 5869764"/>
                <a:gd name="connsiteY62" fmla="*/ 4203700 h 5169545"/>
                <a:gd name="connsiteX63" fmla="*/ 5171264 w 5869764"/>
                <a:gd name="connsiteY63" fmla="*/ 4254500 h 5169545"/>
                <a:gd name="connsiteX64" fmla="*/ 5095064 w 5869764"/>
                <a:gd name="connsiteY64" fmla="*/ 4292600 h 5169545"/>
                <a:gd name="connsiteX65" fmla="*/ 5018864 w 5869764"/>
                <a:gd name="connsiteY65" fmla="*/ 4330700 h 5169545"/>
                <a:gd name="connsiteX66" fmla="*/ 4955364 w 5869764"/>
                <a:gd name="connsiteY66" fmla="*/ 4406900 h 5169545"/>
                <a:gd name="connsiteX67" fmla="*/ 4891864 w 5869764"/>
                <a:gd name="connsiteY67" fmla="*/ 4483100 h 5169545"/>
                <a:gd name="connsiteX68" fmla="*/ 4853764 w 5869764"/>
                <a:gd name="connsiteY68" fmla="*/ 4559300 h 5169545"/>
                <a:gd name="connsiteX69" fmla="*/ 4764864 w 5869764"/>
                <a:gd name="connsiteY69" fmla="*/ 4622800 h 5169545"/>
                <a:gd name="connsiteX70" fmla="*/ 4663264 w 5869764"/>
                <a:gd name="connsiteY70" fmla="*/ 4699000 h 5169545"/>
                <a:gd name="connsiteX71" fmla="*/ 4587064 w 5869764"/>
                <a:gd name="connsiteY71" fmla="*/ 4749800 h 5169545"/>
                <a:gd name="connsiteX72" fmla="*/ 4548964 w 5869764"/>
                <a:gd name="connsiteY72" fmla="*/ 4762500 h 5169545"/>
                <a:gd name="connsiteX73" fmla="*/ 4472764 w 5869764"/>
                <a:gd name="connsiteY73" fmla="*/ 4800600 h 5169545"/>
                <a:gd name="connsiteX74" fmla="*/ 4434664 w 5869764"/>
                <a:gd name="connsiteY74" fmla="*/ 4838700 h 5169545"/>
                <a:gd name="connsiteX75" fmla="*/ 4307664 w 5869764"/>
                <a:gd name="connsiteY75" fmla="*/ 4864100 h 5169545"/>
                <a:gd name="connsiteX76" fmla="*/ 4040964 w 5869764"/>
                <a:gd name="connsiteY76" fmla="*/ 4889500 h 5169545"/>
                <a:gd name="connsiteX77" fmla="*/ 3888564 w 5869764"/>
                <a:gd name="connsiteY77" fmla="*/ 4914900 h 5169545"/>
                <a:gd name="connsiteX78" fmla="*/ 3825064 w 5869764"/>
                <a:gd name="connsiteY78" fmla="*/ 4927600 h 5169545"/>
                <a:gd name="connsiteX79" fmla="*/ 3748864 w 5869764"/>
                <a:gd name="connsiteY79" fmla="*/ 4953000 h 5169545"/>
                <a:gd name="connsiteX80" fmla="*/ 3659964 w 5869764"/>
                <a:gd name="connsiteY80" fmla="*/ 4978400 h 5169545"/>
                <a:gd name="connsiteX81" fmla="*/ 3571064 w 5869764"/>
                <a:gd name="connsiteY81" fmla="*/ 5003800 h 5169545"/>
                <a:gd name="connsiteX82" fmla="*/ 3520264 w 5869764"/>
                <a:gd name="connsiteY82" fmla="*/ 5029200 h 5169545"/>
                <a:gd name="connsiteX83" fmla="*/ 3431364 w 5869764"/>
                <a:gd name="connsiteY83" fmla="*/ 5054600 h 5169545"/>
                <a:gd name="connsiteX84" fmla="*/ 3317064 w 5869764"/>
                <a:gd name="connsiteY84" fmla="*/ 5080000 h 5169545"/>
                <a:gd name="connsiteX85" fmla="*/ 3190064 w 5869764"/>
                <a:gd name="connsiteY85" fmla="*/ 5130800 h 5169545"/>
                <a:gd name="connsiteX86" fmla="*/ 3151964 w 5869764"/>
                <a:gd name="connsiteY86" fmla="*/ 5143500 h 5169545"/>
                <a:gd name="connsiteX87" fmla="*/ 3075764 w 5869764"/>
                <a:gd name="connsiteY87"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1107264 w 5869764"/>
                <a:gd name="connsiteY15" fmla="*/ 2032000 h 5169545"/>
                <a:gd name="connsiteX16" fmla="*/ 2999564 w 5869764"/>
                <a:gd name="connsiteY16" fmla="*/ 2624667 h 5169545"/>
                <a:gd name="connsiteX17" fmla="*/ 3063064 w 5869764"/>
                <a:gd name="connsiteY17" fmla="*/ 2578100 h 5169545"/>
                <a:gd name="connsiteX18" fmla="*/ 3164664 w 5869764"/>
                <a:gd name="connsiteY18" fmla="*/ 2590800 h 5169545"/>
                <a:gd name="connsiteX19" fmla="*/ 3202764 w 5869764"/>
                <a:gd name="connsiteY19" fmla="*/ 2616200 h 5169545"/>
                <a:gd name="connsiteX20" fmla="*/ 3380564 w 5869764"/>
                <a:gd name="connsiteY20" fmla="*/ 2667000 h 5169545"/>
                <a:gd name="connsiteX21" fmla="*/ 3444064 w 5869764"/>
                <a:gd name="connsiteY21" fmla="*/ 2692400 h 5169545"/>
                <a:gd name="connsiteX22" fmla="*/ 3494864 w 5869764"/>
                <a:gd name="connsiteY22" fmla="*/ 2705100 h 5169545"/>
                <a:gd name="connsiteX23" fmla="*/ 3672664 w 5869764"/>
                <a:gd name="connsiteY23" fmla="*/ 2730500 h 5169545"/>
                <a:gd name="connsiteX24" fmla="*/ 3799664 w 5869764"/>
                <a:gd name="connsiteY24" fmla="*/ 2768600 h 5169545"/>
                <a:gd name="connsiteX25" fmla="*/ 3964764 w 5869764"/>
                <a:gd name="connsiteY25" fmla="*/ 2832100 h 5169545"/>
                <a:gd name="connsiteX26" fmla="*/ 4053664 w 5869764"/>
                <a:gd name="connsiteY26" fmla="*/ 2882900 h 5169545"/>
                <a:gd name="connsiteX27" fmla="*/ 4091764 w 5869764"/>
                <a:gd name="connsiteY27" fmla="*/ 2908300 h 5169545"/>
                <a:gd name="connsiteX28" fmla="*/ 4269564 w 5869764"/>
                <a:gd name="connsiteY28" fmla="*/ 2971800 h 5169545"/>
                <a:gd name="connsiteX29" fmla="*/ 4307664 w 5869764"/>
                <a:gd name="connsiteY29" fmla="*/ 2984500 h 5169545"/>
                <a:gd name="connsiteX30" fmla="*/ 4371164 w 5869764"/>
                <a:gd name="connsiteY30" fmla="*/ 3009900 h 5169545"/>
                <a:gd name="connsiteX31" fmla="*/ 4548964 w 5869764"/>
                <a:gd name="connsiteY31" fmla="*/ 3048000 h 5169545"/>
                <a:gd name="connsiteX32" fmla="*/ 4650564 w 5869764"/>
                <a:gd name="connsiteY32" fmla="*/ 3086100 h 5169545"/>
                <a:gd name="connsiteX33" fmla="*/ 4701364 w 5869764"/>
                <a:gd name="connsiteY33" fmla="*/ 3098800 h 5169545"/>
                <a:gd name="connsiteX34" fmla="*/ 4828364 w 5869764"/>
                <a:gd name="connsiteY34" fmla="*/ 3124200 h 5169545"/>
                <a:gd name="connsiteX35" fmla="*/ 4866464 w 5869764"/>
                <a:gd name="connsiteY35" fmla="*/ 3136900 h 5169545"/>
                <a:gd name="connsiteX36" fmla="*/ 4968064 w 5869764"/>
                <a:gd name="connsiteY36" fmla="*/ 3162300 h 5169545"/>
                <a:gd name="connsiteX37" fmla="*/ 5095064 w 5869764"/>
                <a:gd name="connsiteY37" fmla="*/ 3213100 h 5169545"/>
                <a:gd name="connsiteX38" fmla="*/ 5183964 w 5869764"/>
                <a:gd name="connsiteY38" fmla="*/ 3263900 h 5169545"/>
                <a:gd name="connsiteX39" fmla="*/ 5247464 w 5869764"/>
                <a:gd name="connsiteY39" fmla="*/ 3302000 h 5169545"/>
                <a:gd name="connsiteX40" fmla="*/ 5336364 w 5869764"/>
                <a:gd name="connsiteY40" fmla="*/ 3327400 h 5169545"/>
                <a:gd name="connsiteX41" fmla="*/ 5374464 w 5869764"/>
                <a:gd name="connsiteY41" fmla="*/ 3352800 h 5169545"/>
                <a:gd name="connsiteX42" fmla="*/ 5463364 w 5869764"/>
                <a:gd name="connsiteY42" fmla="*/ 3403600 h 5169545"/>
                <a:gd name="connsiteX43" fmla="*/ 5501464 w 5869764"/>
                <a:gd name="connsiteY43" fmla="*/ 3454400 h 5169545"/>
                <a:gd name="connsiteX44" fmla="*/ 5539564 w 5869764"/>
                <a:gd name="connsiteY44" fmla="*/ 3467100 h 5169545"/>
                <a:gd name="connsiteX45" fmla="*/ 5577664 w 5869764"/>
                <a:gd name="connsiteY45" fmla="*/ 3492500 h 5169545"/>
                <a:gd name="connsiteX46" fmla="*/ 5603064 w 5869764"/>
                <a:gd name="connsiteY46" fmla="*/ 3530600 h 5169545"/>
                <a:gd name="connsiteX47" fmla="*/ 5679264 w 5869764"/>
                <a:gd name="connsiteY47" fmla="*/ 3568700 h 5169545"/>
                <a:gd name="connsiteX48" fmla="*/ 5717364 w 5869764"/>
                <a:gd name="connsiteY48" fmla="*/ 3594100 h 5169545"/>
                <a:gd name="connsiteX49" fmla="*/ 5755464 w 5869764"/>
                <a:gd name="connsiteY49" fmla="*/ 3632200 h 5169545"/>
                <a:gd name="connsiteX50" fmla="*/ 5806264 w 5869764"/>
                <a:gd name="connsiteY50" fmla="*/ 3721100 h 5169545"/>
                <a:gd name="connsiteX51" fmla="*/ 5869764 w 5869764"/>
                <a:gd name="connsiteY51" fmla="*/ 3797300 h 5169545"/>
                <a:gd name="connsiteX52" fmla="*/ 5818964 w 5869764"/>
                <a:gd name="connsiteY52" fmla="*/ 3911600 h 5169545"/>
                <a:gd name="connsiteX53" fmla="*/ 5730064 w 5869764"/>
                <a:gd name="connsiteY53" fmla="*/ 3962400 h 5169545"/>
                <a:gd name="connsiteX54" fmla="*/ 5679264 w 5869764"/>
                <a:gd name="connsiteY54" fmla="*/ 4000500 h 5169545"/>
                <a:gd name="connsiteX55" fmla="*/ 5641164 w 5869764"/>
                <a:gd name="connsiteY55" fmla="*/ 4038600 h 5169545"/>
                <a:gd name="connsiteX56" fmla="*/ 5564964 w 5869764"/>
                <a:gd name="connsiteY56" fmla="*/ 4089400 h 5169545"/>
                <a:gd name="connsiteX57" fmla="*/ 5526864 w 5869764"/>
                <a:gd name="connsiteY57" fmla="*/ 4114800 h 5169545"/>
                <a:gd name="connsiteX58" fmla="*/ 5488764 w 5869764"/>
                <a:gd name="connsiteY58" fmla="*/ 4140200 h 5169545"/>
                <a:gd name="connsiteX59" fmla="*/ 5349064 w 5869764"/>
                <a:gd name="connsiteY59" fmla="*/ 4178300 h 5169545"/>
                <a:gd name="connsiteX60" fmla="*/ 5298264 w 5869764"/>
                <a:gd name="connsiteY60" fmla="*/ 4191000 h 5169545"/>
                <a:gd name="connsiteX61" fmla="*/ 5247464 w 5869764"/>
                <a:gd name="connsiteY61" fmla="*/ 4203700 h 5169545"/>
                <a:gd name="connsiteX62" fmla="*/ 5171264 w 5869764"/>
                <a:gd name="connsiteY62" fmla="*/ 4254500 h 5169545"/>
                <a:gd name="connsiteX63" fmla="*/ 5095064 w 5869764"/>
                <a:gd name="connsiteY63" fmla="*/ 4292600 h 5169545"/>
                <a:gd name="connsiteX64" fmla="*/ 5018864 w 5869764"/>
                <a:gd name="connsiteY64" fmla="*/ 4330700 h 5169545"/>
                <a:gd name="connsiteX65" fmla="*/ 4955364 w 5869764"/>
                <a:gd name="connsiteY65" fmla="*/ 4406900 h 5169545"/>
                <a:gd name="connsiteX66" fmla="*/ 4891864 w 5869764"/>
                <a:gd name="connsiteY66" fmla="*/ 4483100 h 5169545"/>
                <a:gd name="connsiteX67" fmla="*/ 4853764 w 5869764"/>
                <a:gd name="connsiteY67" fmla="*/ 4559300 h 5169545"/>
                <a:gd name="connsiteX68" fmla="*/ 4764864 w 5869764"/>
                <a:gd name="connsiteY68" fmla="*/ 4622800 h 5169545"/>
                <a:gd name="connsiteX69" fmla="*/ 4663264 w 5869764"/>
                <a:gd name="connsiteY69" fmla="*/ 4699000 h 5169545"/>
                <a:gd name="connsiteX70" fmla="*/ 4587064 w 5869764"/>
                <a:gd name="connsiteY70" fmla="*/ 4749800 h 5169545"/>
                <a:gd name="connsiteX71" fmla="*/ 4548964 w 5869764"/>
                <a:gd name="connsiteY71" fmla="*/ 4762500 h 5169545"/>
                <a:gd name="connsiteX72" fmla="*/ 4472764 w 5869764"/>
                <a:gd name="connsiteY72" fmla="*/ 4800600 h 5169545"/>
                <a:gd name="connsiteX73" fmla="*/ 4434664 w 5869764"/>
                <a:gd name="connsiteY73" fmla="*/ 4838700 h 5169545"/>
                <a:gd name="connsiteX74" fmla="*/ 4307664 w 5869764"/>
                <a:gd name="connsiteY74" fmla="*/ 4864100 h 5169545"/>
                <a:gd name="connsiteX75" fmla="*/ 4040964 w 5869764"/>
                <a:gd name="connsiteY75" fmla="*/ 4889500 h 5169545"/>
                <a:gd name="connsiteX76" fmla="*/ 3888564 w 5869764"/>
                <a:gd name="connsiteY76" fmla="*/ 4914900 h 5169545"/>
                <a:gd name="connsiteX77" fmla="*/ 3825064 w 5869764"/>
                <a:gd name="connsiteY77" fmla="*/ 4927600 h 5169545"/>
                <a:gd name="connsiteX78" fmla="*/ 3748864 w 5869764"/>
                <a:gd name="connsiteY78" fmla="*/ 4953000 h 5169545"/>
                <a:gd name="connsiteX79" fmla="*/ 3659964 w 5869764"/>
                <a:gd name="connsiteY79" fmla="*/ 4978400 h 5169545"/>
                <a:gd name="connsiteX80" fmla="*/ 3571064 w 5869764"/>
                <a:gd name="connsiteY80" fmla="*/ 5003800 h 5169545"/>
                <a:gd name="connsiteX81" fmla="*/ 3520264 w 5869764"/>
                <a:gd name="connsiteY81" fmla="*/ 5029200 h 5169545"/>
                <a:gd name="connsiteX82" fmla="*/ 3431364 w 5869764"/>
                <a:gd name="connsiteY82" fmla="*/ 5054600 h 5169545"/>
                <a:gd name="connsiteX83" fmla="*/ 3317064 w 5869764"/>
                <a:gd name="connsiteY83" fmla="*/ 5080000 h 5169545"/>
                <a:gd name="connsiteX84" fmla="*/ 3190064 w 5869764"/>
                <a:gd name="connsiteY84" fmla="*/ 5130800 h 5169545"/>
                <a:gd name="connsiteX85" fmla="*/ 3151964 w 5869764"/>
                <a:gd name="connsiteY85" fmla="*/ 5143500 h 5169545"/>
                <a:gd name="connsiteX86" fmla="*/ 3075764 w 5869764"/>
                <a:gd name="connsiteY86"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1018364 w 5869764"/>
                <a:gd name="connsiteY14" fmla="*/ 1993900 h 5169545"/>
                <a:gd name="connsiteX15" fmla="*/ 2999564 w 5869764"/>
                <a:gd name="connsiteY15" fmla="*/ 2624667 h 5169545"/>
                <a:gd name="connsiteX16" fmla="*/ 3063064 w 5869764"/>
                <a:gd name="connsiteY16" fmla="*/ 2578100 h 5169545"/>
                <a:gd name="connsiteX17" fmla="*/ 3164664 w 5869764"/>
                <a:gd name="connsiteY17" fmla="*/ 2590800 h 5169545"/>
                <a:gd name="connsiteX18" fmla="*/ 3202764 w 5869764"/>
                <a:gd name="connsiteY18" fmla="*/ 2616200 h 5169545"/>
                <a:gd name="connsiteX19" fmla="*/ 3380564 w 5869764"/>
                <a:gd name="connsiteY19" fmla="*/ 2667000 h 5169545"/>
                <a:gd name="connsiteX20" fmla="*/ 3444064 w 5869764"/>
                <a:gd name="connsiteY20" fmla="*/ 2692400 h 5169545"/>
                <a:gd name="connsiteX21" fmla="*/ 3494864 w 5869764"/>
                <a:gd name="connsiteY21" fmla="*/ 2705100 h 5169545"/>
                <a:gd name="connsiteX22" fmla="*/ 3672664 w 5869764"/>
                <a:gd name="connsiteY22" fmla="*/ 2730500 h 5169545"/>
                <a:gd name="connsiteX23" fmla="*/ 3799664 w 5869764"/>
                <a:gd name="connsiteY23" fmla="*/ 2768600 h 5169545"/>
                <a:gd name="connsiteX24" fmla="*/ 3964764 w 5869764"/>
                <a:gd name="connsiteY24" fmla="*/ 2832100 h 5169545"/>
                <a:gd name="connsiteX25" fmla="*/ 4053664 w 5869764"/>
                <a:gd name="connsiteY25" fmla="*/ 2882900 h 5169545"/>
                <a:gd name="connsiteX26" fmla="*/ 4091764 w 5869764"/>
                <a:gd name="connsiteY26" fmla="*/ 2908300 h 5169545"/>
                <a:gd name="connsiteX27" fmla="*/ 4269564 w 5869764"/>
                <a:gd name="connsiteY27" fmla="*/ 2971800 h 5169545"/>
                <a:gd name="connsiteX28" fmla="*/ 4307664 w 5869764"/>
                <a:gd name="connsiteY28" fmla="*/ 2984500 h 5169545"/>
                <a:gd name="connsiteX29" fmla="*/ 4371164 w 5869764"/>
                <a:gd name="connsiteY29" fmla="*/ 3009900 h 5169545"/>
                <a:gd name="connsiteX30" fmla="*/ 4548964 w 5869764"/>
                <a:gd name="connsiteY30" fmla="*/ 3048000 h 5169545"/>
                <a:gd name="connsiteX31" fmla="*/ 4650564 w 5869764"/>
                <a:gd name="connsiteY31" fmla="*/ 3086100 h 5169545"/>
                <a:gd name="connsiteX32" fmla="*/ 4701364 w 5869764"/>
                <a:gd name="connsiteY32" fmla="*/ 3098800 h 5169545"/>
                <a:gd name="connsiteX33" fmla="*/ 4828364 w 5869764"/>
                <a:gd name="connsiteY33" fmla="*/ 3124200 h 5169545"/>
                <a:gd name="connsiteX34" fmla="*/ 4866464 w 5869764"/>
                <a:gd name="connsiteY34" fmla="*/ 3136900 h 5169545"/>
                <a:gd name="connsiteX35" fmla="*/ 4968064 w 5869764"/>
                <a:gd name="connsiteY35" fmla="*/ 3162300 h 5169545"/>
                <a:gd name="connsiteX36" fmla="*/ 5095064 w 5869764"/>
                <a:gd name="connsiteY36" fmla="*/ 3213100 h 5169545"/>
                <a:gd name="connsiteX37" fmla="*/ 5183964 w 5869764"/>
                <a:gd name="connsiteY37" fmla="*/ 3263900 h 5169545"/>
                <a:gd name="connsiteX38" fmla="*/ 5247464 w 5869764"/>
                <a:gd name="connsiteY38" fmla="*/ 3302000 h 5169545"/>
                <a:gd name="connsiteX39" fmla="*/ 5336364 w 5869764"/>
                <a:gd name="connsiteY39" fmla="*/ 3327400 h 5169545"/>
                <a:gd name="connsiteX40" fmla="*/ 5374464 w 5869764"/>
                <a:gd name="connsiteY40" fmla="*/ 3352800 h 5169545"/>
                <a:gd name="connsiteX41" fmla="*/ 5463364 w 5869764"/>
                <a:gd name="connsiteY41" fmla="*/ 3403600 h 5169545"/>
                <a:gd name="connsiteX42" fmla="*/ 5501464 w 5869764"/>
                <a:gd name="connsiteY42" fmla="*/ 3454400 h 5169545"/>
                <a:gd name="connsiteX43" fmla="*/ 5539564 w 5869764"/>
                <a:gd name="connsiteY43" fmla="*/ 3467100 h 5169545"/>
                <a:gd name="connsiteX44" fmla="*/ 5577664 w 5869764"/>
                <a:gd name="connsiteY44" fmla="*/ 3492500 h 5169545"/>
                <a:gd name="connsiteX45" fmla="*/ 5603064 w 5869764"/>
                <a:gd name="connsiteY45" fmla="*/ 3530600 h 5169545"/>
                <a:gd name="connsiteX46" fmla="*/ 5679264 w 5869764"/>
                <a:gd name="connsiteY46" fmla="*/ 3568700 h 5169545"/>
                <a:gd name="connsiteX47" fmla="*/ 5717364 w 5869764"/>
                <a:gd name="connsiteY47" fmla="*/ 3594100 h 5169545"/>
                <a:gd name="connsiteX48" fmla="*/ 5755464 w 5869764"/>
                <a:gd name="connsiteY48" fmla="*/ 3632200 h 5169545"/>
                <a:gd name="connsiteX49" fmla="*/ 5806264 w 5869764"/>
                <a:gd name="connsiteY49" fmla="*/ 3721100 h 5169545"/>
                <a:gd name="connsiteX50" fmla="*/ 5869764 w 5869764"/>
                <a:gd name="connsiteY50" fmla="*/ 3797300 h 5169545"/>
                <a:gd name="connsiteX51" fmla="*/ 5818964 w 5869764"/>
                <a:gd name="connsiteY51" fmla="*/ 3911600 h 5169545"/>
                <a:gd name="connsiteX52" fmla="*/ 5730064 w 5869764"/>
                <a:gd name="connsiteY52" fmla="*/ 3962400 h 5169545"/>
                <a:gd name="connsiteX53" fmla="*/ 5679264 w 5869764"/>
                <a:gd name="connsiteY53" fmla="*/ 4000500 h 5169545"/>
                <a:gd name="connsiteX54" fmla="*/ 5641164 w 5869764"/>
                <a:gd name="connsiteY54" fmla="*/ 4038600 h 5169545"/>
                <a:gd name="connsiteX55" fmla="*/ 5564964 w 5869764"/>
                <a:gd name="connsiteY55" fmla="*/ 4089400 h 5169545"/>
                <a:gd name="connsiteX56" fmla="*/ 5526864 w 5869764"/>
                <a:gd name="connsiteY56" fmla="*/ 4114800 h 5169545"/>
                <a:gd name="connsiteX57" fmla="*/ 5488764 w 5869764"/>
                <a:gd name="connsiteY57" fmla="*/ 4140200 h 5169545"/>
                <a:gd name="connsiteX58" fmla="*/ 5349064 w 5869764"/>
                <a:gd name="connsiteY58" fmla="*/ 4178300 h 5169545"/>
                <a:gd name="connsiteX59" fmla="*/ 5298264 w 5869764"/>
                <a:gd name="connsiteY59" fmla="*/ 4191000 h 5169545"/>
                <a:gd name="connsiteX60" fmla="*/ 5247464 w 5869764"/>
                <a:gd name="connsiteY60" fmla="*/ 4203700 h 5169545"/>
                <a:gd name="connsiteX61" fmla="*/ 5171264 w 5869764"/>
                <a:gd name="connsiteY61" fmla="*/ 4254500 h 5169545"/>
                <a:gd name="connsiteX62" fmla="*/ 5095064 w 5869764"/>
                <a:gd name="connsiteY62" fmla="*/ 4292600 h 5169545"/>
                <a:gd name="connsiteX63" fmla="*/ 5018864 w 5869764"/>
                <a:gd name="connsiteY63" fmla="*/ 4330700 h 5169545"/>
                <a:gd name="connsiteX64" fmla="*/ 4955364 w 5869764"/>
                <a:gd name="connsiteY64" fmla="*/ 4406900 h 5169545"/>
                <a:gd name="connsiteX65" fmla="*/ 4891864 w 5869764"/>
                <a:gd name="connsiteY65" fmla="*/ 4483100 h 5169545"/>
                <a:gd name="connsiteX66" fmla="*/ 4853764 w 5869764"/>
                <a:gd name="connsiteY66" fmla="*/ 4559300 h 5169545"/>
                <a:gd name="connsiteX67" fmla="*/ 4764864 w 5869764"/>
                <a:gd name="connsiteY67" fmla="*/ 4622800 h 5169545"/>
                <a:gd name="connsiteX68" fmla="*/ 4663264 w 5869764"/>
                <a:gd name="connsiteY68" fmla="*/ 4699000 h 5169545"/>
                <a:gd name="connsiteX69" fmla="*/ 4587064 w 5869764"/>
                <a:gd name="connsiteY69" fmla="*/ 4749800 h 5169545"/>
                <a:gd name="connsiteX70" fmla="*/ 4548964 w 5869764"/>
                <a:gd name="connsiteY70" fmla="*/ 4762500 h 5169545"/>
                <a:gd name="connsiteX71" fmla="*/ 4472764 w 5869764"/>
                <a:gd name="connsiteY71" fmla="*/ 4800600 h 5169545"/>
                <a:gd name="connsiteX72" fmla="*/ 4434664 w 5869764"/>
                <a:gd name="connsiteY72" fmla="*/ 4838700 h 5169545"/>
                <a:gd name="connsiteX73" fmla="*/ 4307664 w 5869764"/>
                <a:gd name="connsiteY73" fmla="*/ 4864100 h 5169545"/>
                <a:gd name="connsiteX74" fmla="*/ 4040964 w 5869764"/>
                <a:gd name="connsiteY74" fmla="*/ 4889500 h 5169545"/>
                <a:gd name="connsiteX75" fmla="*/ 3888564 w 5869764"/>
                <a:gd name="connsiteY75" fmla="*/ 4914900 h 5169545"/>
                <a:gd name="connsiteX76" fmla="*/ 3825064 w 5869764"/>
                <a:gd name="connsiteY76" fmla="*/ 4927600 h 5169545"/>
                <a:gd name="connsiteX77" fmla="*/ 3748864 w 5869764"/>
                <a:gd name="connsiteY77" fmla="*/ 4953000 h 5169545"/>
                <a:gd name="connsiteX78" fmla="*/ 3659964 w 5869764"/>
                <a:gd name="connsiteY78" fmla="*/ 4978400 h 5169545"/>
                <a:gd name="connsiteX79" fmla="*/ 3571064 w 5869764"/>
                <a:gd name="connsiteY79" fmla="*/ 5003800 h 5169545"/>
                <a:gd name="connsiteX80" fmla="*/ 3520264 w 5869764"/>
                <a:gd name="connsiteY80" fmla="*/ 5029200 h 5169545"/>
                <a:gd name="connsiteX81" fmla="*/ 3431364 w 5869764"/>
                <a:gd name="connsiteY81" fmla="*/ 5054600 h 5169545"/>
                <a:gd name="connsiteX82" fmla="*/ 3317064 w 5869764"/>
                <a:gd name="connsiteY82" fmla="*/ 5080000 h 5169545"/>
                <a:gd name="connsiteX83" fmla="*/ 3190064 w 5869764"/>
                <a:gd name="connsiteY83" fmla="*/ 5130800 h 5169545"/>
                <a:gd name="connsiteX84" fmla="*/ 3151964 w 5869764"/>
                <a:gd name="connsiteY84" fmla="*/ 5143500 h 5169545"/>
                <a:gd name="connsiteX85" fmla="*/ 3075764 w 5869764"/>
                <a:gd name="connsiteY85"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967564 w 5869764"/>
                <a:gd name="connsiteY13" fmla="*/ 1955800 h 5169545"/>
                <a:gd name="connsiteX14" fmla="*/ 2999564 w 5869764"/>
                <a:gd name="connsiteY14" fmla="*/ 2624667 h 5169545"/>
                <a:gd name="connsiteX15" fmla="*/ 3063064 w 5869764"/>
                <a:gd name="connsiteY15" fmla="*/ 2578100 h 5169545"/>
                <a:gd name="connsiteX16" fmla="*/ 3164664 w 5869764"/>
                <a:gd name="connsiteY16" fmla="*/ 2590800 h 5169545"/>
                <a:gd name="connsiteX17" fmla="*/ 3202764 w 5869764"/>
                <a:gd name="connsiteY17" fmla="*/ 2616200 h 5169545"/>
                <a:gd name="connsiteX18" fmla="*/ 3380564 w 5869764"/>
                <a:gd name="connsiteY18" fmla="*/ 2667000 h 5169545"/>
                <a:gd name="connsiteX19" fmla="*/ 3444064 w 5869764"/>
                <a:gd name="connsiteY19" fmla="*/ 2692400 h 5169545"/>
                <a:gd name="connsiteX20" fmla="*/ 3494864 w 5869764"/>
                <a:gd name="connsiteY20" fmla="*/ 2705100 h 5169545"/>
                <a:gd name="connsiteX21" fmla="*/ 3672664 w 5869764"/>
                <a:gd name="connsiteY21" fmla="*/ 2730500 h 5169545"/>
                <a:gd name="connsiteX22" fmla="*/ 3799664 w 5869764"/>
                <a:gd name="connsiteY22" fmla="*/ 2768600 h 5169545"/>
                <a:gd name="connsiteX23" fmla="*/ 3964764 w 5869764"/>
                <a:gd name="connsiteY23" fmla="*/ 2832100 h 5169545"/>
                <a:gd name="connsiteX24" fmla="*/ 4053664 w 5869764"/>
                <a:gd name="connsiteY24" fmla="*/ 2882900 h 5169545"/>
                <a:gd name="connsiteX25" fmla="*/ 4091764 w 5869764"/>
                <a:gd name="connsiteY25" fmla="*/ 2908300 h 5169545"/>
                <a:gd name="connsiteX26" fmla="*/ 4269564 w 5869764"/>
                <a:gd name="connsiteY26" fmla="*/ 2971800 h 5169545"/>
                <a:gd name="connsiteX27" fmla="*/ 4307664 w 5869764"/>
                <a:gd name="connsiteY27" fmla="*/ 2984500 h 5169545"/>
                <a:gd name="connsiteX28" fmla="*/ 4371164 w 5869764"/>
                <a:gd name="connsiteY28" fmla="*/ 3009900 h 5169545"/>
                <a:gd name="connsiteX29" fmla="*/ 4548964 w 5869764"/>
                <a:gd name="connsiteY29" fmla="*/ 3048000 h 5169545"/>
                <a:gd name="connsiteX30" fmla="*/ 4650564 w 5869764"/>
                <a:gd name="connsiteY30" fmla="*/ 3086100 h 5169545"/>
                <a:gd name="connsiteX31" fmla="*/ 4701364 w 5869764"/>
                <a:gd name="connsiteY31" fmla="*/ 3098800 h 5169545"/>
                <a:gd name="connsiteX32" fmla="*/ 4828364 w 5869764"/>
                <a:gd name="connsiteY32" fmla="*/ 3124200 h 5169545"/>
                <a:gd name="connsiteX33" fmla="*/ 4866464 w 5869764"/>
                <a:gd name="connsiteY33" fmla="*/ 3136900 h 5169545"/>
                <a:gd name="connsiteX34" fmla="*/ 4968064 w 5869764"/>
                <a:gd name="connsiteY34" fmla="*/ 3162300 h 5169545"/>
                <a:gd name="connsiteX35" fmla="*/ 5095064 w 5869764"/>
                <a:gd name="connsiteY35" fmla="*/ 3213100 h 5169545"/>
                <a:gd name="connsiteX36" fmla="*/ 5183964 w 5869764"/>
                <a:gd name="connsiteY36" fmla="*/ 3263900 h 5169545"/>
                <a:gd name="connsiteX37" fmla="*/ 5247464 w 5869764"/>
                <a:gd name="connsiteY37" fmla="*/ 3302000 h 5169545"/>
                <a:gd name="connsiteX38" fmla="*/ 5336364 w 5869764"/>
                <a:gd name="connsiteY38" fmla="*/ 3327400 h 5169545"/>
                <a:gd name="connsiteX39" fmla="*/ 5374464 w 5869764"/>
                <a:gd name="connsiteY39" fmla="*/ 3352800 h 5169545"/>
                <a:gd name="connsiteX40" fmla="*/ 5463364 w 5869764"/>
                <a:gd name="connsiteY40" fmla="*/ 3403600 h 5169545"/>
                <a:gd name="connsiteX41" fmla="*/ 5501464 w 5869764"/>
                <a:gd name="connsiteY41" fmla="*/ 3454400 h 5169545"/>
                <a:gd name="connsiteX42" fmla="*/ 5539564 w 5869764"/>
                <a:gd name="connsiteY42" fmla="*/ 3467100 h 5169545"/>
                <a:gd name="connsiteX43" fmla="*/ 5577664 w 5869764"/>
                <a:gd name="connsiteY43" fmla="*/ 3492500 h 5169545"/>
                <a:gd name="connsiteX44" fmla="*/ 5603064 w 5869764"/>
                <a:gd name="connsiteY44" fmla="*/ 3530600 h 5169545"/>
                <a:gd name="connsiteX45" fmla="*/ 5679264 w 5869764"/>
                <a:gd name="connsiteY45" fmla="*/ 3568700 h 5169545"/>
                <a:gd name="connsiteX46" fmla="*/ 5717364 w 5869764"/>
                <a:gd name="connsiteY46" fmla="*/ 3594100 h 5169545"/>
                <a:gd name="connsiteX47" fmla="*/ 5755464 w 5869764"/>
                <a:gd name="connsiteY47" fmla="*/ 3632200 h 5169545"/>
                <a:gd name="connsiteX48" fmla="*/ 5806264 w 5869764"/>
                <a:gd name="connsiteY48" fmla="*/ 3721100 h 5169545"/>
                <a:gd name="connsiteX49" fmla="*/ 5869764 w 5869764"/>
                <a:gd name="connsiteY49" fmla="*/ 3797300 h 5169545"/>
                <a:gd name="connsiteX50" fmla="*/ 5818964 w 5869764"/>
                <a:gd name="connsiteY50" fmla="*/ 3911600 h 5169545"/>
                <a:gd name="connsiteX51" fmla="*/ 5730064 w 5869764"/>
                <a:gd name="connsiteY51" fmla="*/ 3962400 h 5169545"/>
                <a:gd name="connsiteX52" fmla="*/ 5679264 w 5869764"/>
                <a:gd name="connsiteY52" fmla="*/ 4000500 h 5169545"/>
                <a:gd name="connsiteX53" fmla="*/ 5641164 w 5869764"/>
                <a:gd name="connsiteY53" fmla="*/ 4038600 h 5169545"/>
                <a:gd name="connsiteX54" fmla="*/ 5564964 w 5869764"/>
                <a:gd name="connsiteY54" fmla="*/ 4089400 h 5169545"/>
                <a:gd name="connsiteX55" fmla="*/ 5526864 w 5869764"/>
                <a:gd name="connsiteY55" fmla="*/ 4114800 h 5169545"/>
                <a:gd name="connsiteX56" fmla="*/ 5488764 w 5869764"/>
                <a:gd name="connsiteY56" fmla="*/ 4140200 h 5169545"/>
                <a:gd name="connsiteX57" fmla="*/ 5349064 w 5869764"/>
                <a:gd name="connsiteY57" fmla="*/ 4178300 h 5169545"/>
                <a:gd name="connsiteX58" fmla="*/ 5298264 w 5869764"/>
                <a:gd name="connsiteY58" fmla="*/ 4191000 h 5169545"/>
                <a:gd name="connsiteX59" fmla="*/ 5247464 w 5869764"/>
                <a:gd name="connsiteY59" fmla="*/ 4203700 h 5169545"/>
                <a:gd name="connsiteX60" fmla="*/ 5171264 w 5869764"/>
                <a:gd name="connsiteY60" fmla="*/ 4254500 h 5169545"/>
                <a:gd name="connsiteX61" fmla="*/ 5095064 w 5869764"/>
                <a:gd name="connsiteY61" fmla="*/ 4292600 h 5169545"/>
                <a:gd name="connsiteX62" fmla="*/ 5018864 w 5869764"/>
                <a:gd name="connsiteY62" fmla="*/ 4330700 h 5169545"/>
                <a:gd name="connsiteX63" fmla="*/ 4955364 w 5869764"/>
                <a:gd name="connsiteY63" fmla="*/ 4406900 h 5169545"/>
                <a:gd name="connsiteX64" fmla="*/ 4891864 w 5869764"/>
                <a:gd name="connsiteY64" fmla="*/ 4483100 h 5169545"/>
                <a:gd name="connsiteX65" fmla="*/ 4853764 w 5869764"/>
                <a:gd name="connsiteY65" fmla="*/ 4559300 h 5169545"/>
                <a:gd name="connsiteX66" fmla="*/ 4764864 w 5869764"/>
                <a:gd name="connsiteY66" fmla="*/ 4622800 h 5169545"/>
                <a:gd name="connsiteX67" fmla="*/ 4663264 w 5869764"/>
                <a:gd name="connsiteY67" fmla="*/ 4699000 h 5169545"/>
                <a:gd name="connsiteX68" fmla="*/ 4587064 w 5869764"/>
                <a:gd name="connsiteY68" fmla="*/ 4749800 h 5169545"/>
                <a:gd name="connsiteX69" fmla="*/ 4548964 w 5869764"/>
                <a:gd name="connsiteY69" fmla="*/ 4762500 h 5169545"/>
                <a:gd name="connsiteX70" fmla="*/ 4472764 w 5869764"/>
                <a:gd name="connsiteY70" fmla="*/ 4800600 h 5169545"/>
                <a:gd name="connsiteX71" fmla="*/ 4434664 w 5869764"/>
                <a:gd name="connsiteY71" fmla="*/ 4838700 h 5169545"/>
                <a:gd name="connsiteX72" fmla="*/ 4307664 w 5869764"/>
                <a:gd name="connsiteY72" fmla="*/ 4864100 h 5169545"/>
                <a:gd name="connsiteX73" fmla="*/ 4040964 w 5869764"/>
                <a:gd name="connsiteY73" fmla="*/ 4889500 h 5169545"/>
                <a:gd name="connsiteX74" fmla="*/ 3888564 w 5869764"/>
                <a:gd name="connsiteY74" fmla="*/ 4914900 h 5169545"/>
                <a:gd name="connsiteX75" fmla="*/ 3825064 w 5869764"/>
                <a:gd name="connsiteY75" fmla="*/ 4927600 h 5169545"/>
                <a:gd name="connsiteX76" fmla="*/ 3748864 w 5869764"/>
                <a:gd name="connsiteY76" fmla="*/ 4953000 h 5169545"/>
                <a:gd name="connsiteX77" fmla="*/ 3659964 w 5869764"/>
                <a:gd name="connsiteY77" fmla="*/ 4978400 h 5169545"/>
                <a:gd name="connsiteX78" fmla="*/ 3571064 w 5869764"/>
                <a:gd name="connsiteY78" fmla="*/ 5003800 h 5169545"/>
                <a:gd name="connsiteX79" fmla="*/ 3520264 w 5869764"/>
                <a:gd name="connsiteY79" fmla="*/ 5029200 h 5169545"/>
                <a:gd name="connsiteX80" fmla="*/ 3431364 w 5869764"/>
                <a:gd name="connsiteY80" fmla="*/ 5054600 h 5169545"/>
                <a:gd name="connsiteX81" fmla="*/ 3317064 w 5869764"/>
                <a:gd name="connsiteY81" fmla="*/ 5080000 h 5169545"/>
                <a:gd name="connsiteX82" fmla="*/ 3190064 w 5869764"/>
                <a:gd name="connsiteY82" fmla="*/ 5130800 h 5169545"/>
                <a:gd name="connsiteX83" fmla="*/ 3151964 w 5869764"/>
                <a:gd name="connsiteY83" fmla="*/ 5143500 h 5169545"/>
                <a:gd name="connsiteX84" fmla="*/ 3075764 w 5869764"/>
                <a:gd name="connsiteY84"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904064 w 5869764"/>
                <a:gd name="connsiteY12" fmla="*/ 1917700 h 5169545"/>
                <a:gd name="connsiteX13" fmla="*/ 2999564 w 5869764"/>
                <a:gd name="connsiteY13" fmla="*/ 2624667 h 5169545"/>
                <a:gd name="connsiteX14" fmla="*/ 3063064 w 5869764"/>
                <a:gd name="connsiteY14" fmla="*/ 2578100 h 5169545"/>
                <a:gd name="connsiteX15" fmla="*/ 3164664 w 5869764"/>
                <a:gd name="connsiteY15" fmla="*/ 2590800 h 5169545"/>
                <a:gd name="connsiteX16" fmla="*/ 3202764 w 5869764"/>
                <a:gd name="connsiteY16" fmla="*/ 2616200 h 5169545"/>
                <a:gd name="connsiteX17" fmla="*/ 3380564 w 5869764"/>
                <a:gd name="connsiteY17" fmla="*/ 2667000 h 5169545"/>
                <a:gd name="connsiteX18" fmla="*/ 3444064 w 5869764"/>
                <a:gd name="connsiteY18" fmla="*/ 2692400 h 5169545"/>
                <a:gd name="connsiteX19" fmla="*/ 3494864 w 5869764"/>
                <a:gd name="connsiteY19" fmla="*/ 2705100 h 5169545"/>
                <a:gd name="connsiteX20" fmla="*/ 3672664 w 5869764"/>
                <a:gd name="connsiteY20" fmla="*/ 2730500 h 5169545"/>
                <a:gd name="connsiteX21" fmla="*/ 3799664 w 5869764"/>
                <a:gd name="connsiteY21" fmla="*/ 2768600 h 5169545"/>
                <a:gd name="connsiteX22" fmla="*/ 3964764 w 5869764"/>
                <a:gd name="connsiteY22" fmla="*/ 2832100 h 5169545"/>
                <a:gd name="connsiteX23" fmla="*/ 4053664 w 5869764"/>
                <a:gd name="connsiteY23" fmla="*/ 2882900 h 5169545"/>
                <a:gd name="connsiteX24" fmla="*/ 4091764 w 5869764"/>
                <a:gd name="connsiteY24" fmla="*/ 2908300 h 5169545"/>
                <a:gd name="connsiteX25" fmla="*/ 4269564 w 5869764"/>
                <a:gd name="connsiteY25" fmla="*/ 2971800 h 5169545"/>
                <a:gd name="connsiteX26" fmla="*/ 4307664 w 5869764"/>
                <a:gd name="connsiteY26" fmla="*/ 2984500 h 5169545"/>
                <a:gd name="connsiteX27" fmla="*/ 4371164 w 5869764"/>
                <a:gd name="connsiteY27" fmla="*/ 3009900 h 5169545"/>
                <a:gd name="connsiteX28" fmla="*/ 4548964 w 5869764"/>
                <a:gd name="connsiteY28" fmla="*/ 3048000 h 5169545"/>
                <a:gd name="connsiteX29" fmla="*/ 4650564 w 5869764"/>
                <a:gd name="connsiteY29" fmla="*/ 3086100 h 5169545"/>
                <a:gd name="connsiteX30" fmla="*/ 4701364 w 5869764"/>
                <a:gd name="connsiteY30" fmla="*/ 3098800 h 5169545"/>
                <a:gd name="connsiteX31" fmla="*/ 4828364 w 5869764"/>
                <a:gd name="connsiteY31" fmla="*/ 3124200 h 5169545"/>
                <a:gd name="connsiteX32" fmla="*/ 4866464 w 5869764"/>
                <a:gd name="connsiteY32" fmla="*/ 3136900 h 5169545"/>
                <a:gd name="connsiteX33" fmla="*/ 4968064 w 5869764"/>
                <a:gd name="connsiteY33" fmla="*/ 3162300 h 5169545"/>
                <a:gd name="connsiteX34" fmla="*/ 5095064 w 5869764"/>
                <a:gd name="connsiteY34" fmla="*/ 3213100 h 5169545"/>
                <a:gd name="connsiteX35" fmla="*/ 5183964 w 5869764"/>
                <a:gd name="connsiteY35" fmla="*/ 3263900 h 5169545"/>
                <a:gd name="connsiteX36" fmla="*/ 5247464 w 5869764"/>
                <a:gd name="connsiteY36" fmla="*/ 3302000 h 5169545"/>
                <a:gd name="connsiteX37" fmla="*/ 5336364 w 5869764"/>
                <a:gd name="connsiteY37" fmla="*/ 3327400 h 5169545"/>
                <a:gd name="connsiteX38" fmla="*/ 5374464 w 5869764"/>
                <a:gd name="connsiteY38" fmla="*/ 3352800 h 5169545"/>
                <a:gd name="connsiteX39" fmla="*/ 5463364 w 5869764"/>
                <a:gd name="connsiteY39" fmla="*/ 3403600 h 5169545"/>
                <a:gd name="connsiteX40" fmla="*/ 5501464 w 5869764"/>
                <a:gd name="connsiteY40" fmla="*/ 3454400 h 5169545"/>
                <a:gd name="connsiteX41" fmla="*/ 5539564 w 5869764"/>
                <a:gd name="connsiteY41" fmla="*/ 3467100 h 5169545"/>
                <a:gd name="connsiteX42" fmla="*/ 5577664 w 5869764"/>
                <a:gd name="connsiteY42" fmla="*/ 3492500 h 5169545"/>
                <a:gd name="connsiteX43" fmla="*/ 5603064 w 5869764"/>
                <a:gd name="connsiteY43" fmla="*/ 3530600 h 5169545"/>
                <a:gd name="connsiteX44" fmla="*/ 5679264 w 5869764"/>
                <a:gd name="connsiteY44" fmla="*/ 3568700 h 5169545"/>
                <a:gd name="connsiteX45" fmla="*/ 5717364 w 5869764"/>
                <a:gd name="connsiteY45" fmla="*/ 3594100 h 5169545"/>
                <a:gd name="connsiteX46" fmla="*/ 5755464 w 5869764"/>
                <a:gd name="connsiteY46" fmla="*/ 3632200 h 5169545"/>
                <a:gd name="connsiteX47" fmla="*/ 5806264 w 5869764"/>
                <a:gd name="connsiteY47" fmla="*/ 3721100 h 5169545"/>
                <a:gd name="connsiteX48" fmla="*/ 5869764 w 5869764"/>
                <a:gd name="connsiteY48" fmla="*/ 3797300 h 5169545"/>
                <a:gd name="connsiteX49" fmla="*/ 5818964 w 5869764"/>
                <a:gd name="connsiteY49" fmla="*/ 3911600 h 5169545"/>
                <a:gd name="connsiteX50" fmla="*/ 5730064 w 5869764"/>
                <a:gd name="connsiteY50" fmla="*/ 3962400 h 5169545"/>
                <a:gd name="connsiteX51" fmla="*/ 5679264 w 5869764"/>
                <a:gd name="connsiteY51" fmla="*/ 4000500 h 5169545"/>
                <a:gd name="connsiteX52" fmla="*/ 5641164 w 5869764"/>
                <a:gd name="connsiteY52" fmla="*/ 4038600 h 5169545"/>
                <a:gd name="connsiteX53" fmla="*/ 5564964 w 5869764"/>
                <a:gd name="connsiteY53" fmla="*/ 4089400 h 5169545"/>
                <a:gd name="connsiteX54" fmla="*/ 5526864 w 5869764"/>
                <a:gd name="connsiteY54" fmla="*/ 4114800 h 5169545"/>
                <a:gd name="connsiteX55" fmla="*/ 5488764 w 5869764"/>
                <a:gd name="connsiteY55" fmla="*/ 4140200 h 5169545"/>
                <a:gd name="connsiteX56" fmla="*/ 5349064 w 5869764"/>
                <a:gd name="connsiteY56" fmla="*/ 4178300 h 5169545"/>
                <a:gd name="connsiteX57" fmla="*/ 5298264 w 5869764"/>
                <a:gd name="connsiteY57" fmla="*/ 4191000 h 5169545"/>
                <a:gd name="connsiteX58" fmla="*/ 5247464 w 5869764"/>
                <a:gd name="connsiteY58" fmla="*/ 4203700 h 5169545"/>
                <a:gd name="connsiteX59" fmla="*/ 5171264 w 5869764"/>
                <a:gd name="connsiteY59" fmla="*/ 4254500 h 5169545"/>
                <a:gd name="connsiteX60" fmla="*/ 5095064 w 5869764"/>
                <a:gd name="connsiteY60" fmla="*/ 4292600 h 5169545"/>
                <a:gd name="connsiteX61" fmla="*/ 5018864 w 5869764"/>
                <a:gd name="connsiteY61" fmla="*/ 4330700 h 5169545"/>
                <a:gd name="connsiteX62" fmla="*/ 4955364 w 5869764"/>
                <a:gd name="connsiteY62" fmla="*/ 4406900 h 5169545"/>
                <a:gd name="connsiteX63" fmla="*/ 4891864 w 5869764"/>
                <a:gd name="connsiteY63" fmla="*/ 4483100 h 5169545"/>
                <a:gd name="connsiteX64" fmla="*/ 4853764 w 5869764"/>
                <a:gd name="connsiteY64" fmla="*/ 4559300 h 5169545"/>
                <a:gd name="connsiteX65" fmla="*/ 4764864 w 5869764"/>
                <a:gd name="connsiteY65" fmla="*/ 4622800 h 5169545"/>
                <a:gd name="connsiteX66" fmla="*/ 4663264 w 5869764"/>
                <a:gd name="connsiteY66" fmla="*/ 4699000 h 5169545"/>
                <a:gd name="connsiteX67" fmla="*/ 4587064 w 5869764"/>
                <a:gd name="connsiteY67" fmla="*/ 4749800 h 5169545"/>
                <a:gd name="connsiteX68" fmla="*/ 4548964 w 5869764"/>
                <a:gd name="connsiteY68" fmla="*/ 4762500 h 5169545"/>
                <a:gd name="connsiteX69" fmla="*/ 4472764 w 5869764"/>
                <a:gd name="connsiteY69" fmla="*/ 4800600 h 5169545"/>
                <a:gd name="connsiteX70" fmla="*/ 4434664 w 5869764"/>
                <a:gd name="connsiteY70" fmla="*/ 4838700 h 5169545"/>
                <a:gd name="connsiteX71" fmla="*/ 4307664 w 5869764"/>
                <a:gd name="connsiteY71" fmla="*/ 4864100 h 5169545"/>
                <a:gd name="connsiteX72" fmla="*/ 4040964 w 5869764"/>
                <a:gd name="connsiteY72" fmla="*/ 4889500 h 5169545"/>
                <a:gd name="connsiteX73" fmla="*/ 3888564 w 5869764"/>
                <a:gd name="connsiteY73" fmla="*/ 4914900 h 5169545"/>
                <a:gd name="connsiteX74" fmla="*/ 3825064 w 5869764"/>
                <a:gd name="connsiteY74" fmla="*/ 4927600 h 5169545"/>
                <a:gd name="connsiteX75" fmla="*/ 3748864 w 5869764"/>
                <a:gd name="connsiteY75" fmla="*/ 4953000 h 5169545"/>
                <a:gd name="connsiteX76" fmla="*/ 3659964 w 5869764"/>
                <a:gd name="connsiteY76" fmla="*/ 4978400 h 5169545"/>
                <a:gd name="connsiteX77" fmla="*/ 3571064 w 5869764"/>
                <a:gd name="connsiteY77" fmla="*/ 5003800 h 5169545"/>
                <a:gd name="connsiteX78" fmla="*/ 3520264 w 5869764"/>
                <a:gd name="connsiteY78" fmla="*/ 5029200 h 5169545"/>
                <a:gd name="connsiteX79" fmla="*/ 3431364 w 5869764"/>
                <a:gd name="connsiteY79" fmla="*/ 5054600 h 5169545"/>
                <a:gd name="connsiteX80" fmla="*/ 3317064 w 5869764"/>
                <a:gd name="connsiteY80" fmla="*/ 5080000 h 5169545"/>
                <a:gd name="connsiteX81" fmla="*/ 3190064 w 5869764"/>
                <a:gd name="connsiteY81" fmla="*/ 5130800 h 5169545"/>
                <a:gd name="connsiteX82" fmla="*/ 3151964 w 5869764"/>
                <a:gd name="connsiteY82" fmla="*/ 5143500 h 5169545"/>
                <a:gd name="connsiteX83" fmla="*/ 3075764 w 5869764"/>
                <a:gd name="connsiteY83"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789764 w 5869764"/>
                <a:gd name="connsiteY11" fmla="*/ 1892300 h 5169545"/>
                <a:gd name="connsiteX12" fmla="*/ 2999564 w 5869764"/>
                <a:gd name="connsiteY12" fmla="*/ 2624667 h 5169545"/>
                <a:gd name="connsiteX13" fmla="*/ 3063064 w 5869764"/>
                <a:gd name="connsiteY13" fmla="*/ 2578100 h 5169545"/>
                <a:gd name="connsiteX14" fmla="*/ 3164664 w 5869764"/>
                <a:gd name="connsiteY14" fmla="*/ 2590800 h 5169545"/>
                <a:gd name="connsiteX15" fmla="*/ 3202764 w 5869764"/>
                <a:gd name="connsiteY15" fmla="*/ 2616200 h 5169545"/>
                <a:gd name="connsiteX16" fmla="*/ 3380564 w 5869764"/>
                <a:gd name="connsiteY16" fmla="*/ 2667000 h 5169545"/>
                <a:gd name="connsiteX17" fmla="*/ 3444064 w 5869764"/>
                <a:gd name="connsiteY17" fmla="*/ 2692400 h 5169545"/>
                <a:gd name="connsiteX18" fmla="*/ 3494864 w 5869764"/>
                <a:gd name="connsiteY18" fmla="*/ 2705100 h 5169545"/>
                <a:gd name="connsiteX19" fmla="*/ 3672664 w 5869764"/>
                <a:gd name="connsiteY19" fmla="*/ 2730500 h 5169545"/>
                <a:gd name="connsiteX20" fmla="*/ 3799664 w 5869764"/>
                <a:gd name="connsiteY20" fmla="*/ 2768600 h 5169545"/>
                <a:gd name="connsiteX21" fmla="*/ 3964764 w 5869764"/>
                <a:gd name="connsiteY21" fmla="*/ 2832100 h 5169545"/>
                <a:gd name="connsiteX22" fmla="*/ 4053664 w 5869764"/>
                <a:gd name="connsiteY22" fmla="*/ 2882900 h 5169545"/>
                <a:gd name="connsiteX23" fmla="*/ 4091764 w 5869764"/>
                <a:gd name="connsiteY23" fmla="*/ 2908300 h 5169545"/>
                <a:gd name="connsiteX24" fmla="*/ 4269564 w 5869764"/>
                <a:gd name="connsiteY24" fmla="*/ 2971800 h 5169545"/>
                <a:gd name="connsiteX25" fmla="*/ 4307664 w 5869764"/>
                <a:gd name="connsiteY25" fmla="*/ 2984500 h 5169545"/>
                <a:gd name="connsiteX26" fmla="*/ 4371164 w 5869764"/>
                <a:gd name="connsiteY26" fmla="*/ 3009900 h 5169545"/>
                <a:gd name="connsiteX27" fmla="*/ 4548964 w 5869764"/>
                <a:gd name="connsiteY27" fmla="*/ 3048000 h 5169545"/>
                <a:gd name="connsiteX28" fmla="*/ 4650564 w 5869764"/>
                <a:gd name="connsiteY28" fmla="*/ 3086100 h 5169545"/>
                <a:gd name="connsiteX29" fmla="*/ 4701364 w 5869764"/>
                <a:gd name="connsiteY29" fmla="*/ 3098800 h 5169545"/>
                <a:gd name="connsiteX30" fmla="*/ 4828364 w 5869764"/>
                <a:gd name="connsiteY30" fmla="*/ 3124200 h 5169545"/>
                <a:gd name="connsiteX31" fmla="*/ 4866464 w 5869764"/>
                <a:gd name="connsiteY31" fmla="*/ 3136900 h 5169545"/>
                <a:gd name="connsiteX32" fmla="*/ 4968064 w 5869764"/>
                <a:gd name="connsiteY32" fmla="*/ 3162300 h 5169545"/>
                <a:gd name="connsiteX33" fmla="*/ 5095064 w 5869764"/>
                <a:gd name="connsiteY33" fmla="*/ 3213100 h 5169545"/>
                <a:gd name="connsiteX34" fmla="*/ 5183964 w 5869764"/>
                <a:gd name="connsiteY34" fmla="*/ 3263900 h 5169545"/>
                <a:gd name="connsiteX35" fmla="*/ 5247464 w 5869764"/>
                <a:gd name="connsiteY35" fmla="*/ 3302000 h 5169545"/>
                <a:gd name="connsiteX36" fmla="*/ 5336364 w 5869764"/>
                <a:gd name="connsiteY36" fmla="*/ 3327400 h 5169545"/>
                <a:gd name="connsiteX37" fmla="*/ 5374464 w 5869764"/>
                <a:gd name="connsiteY37" fmla="*/ 3352800 h 5169545"/>
                <a:gd name="connsiteX38" fmla="*/ 5463364 w 5869764"/>
                <a:gd name="connsiteY38" fmla="*/ 3403600 h 5169545"/>
                <a:gd name="connsiteX39" fmla="*/ 5501464 w 5869764"/>
                <a:gd name="connsiteY39" fmla="*/ 3454400 h 5169545"/>
                <a:gd name="connsiteX40" fmla="*/ 5539564 w 5869764"/>
                <a:gd name="connsiteY40" fmla="*/ 3467100 h 5169545"/>
                <a:gd name="connsiteX41" fmla="*/ 5577664 w 5869764"/>
                <a:gd name="connsiteY41" fmla="*/ 3492500 h 5169545"/>
                <a:gd name="connsiteX42" fmla="*/ 5603064 w 5869764"/>
                <a:gd name="connsiteY42" fmla="*/ 3530600 h 5169545"/>
                <a:gd name="connsiteX43" fmla="*/ 5679264 w 5869764"/>
                <a:gd name="connsiteY43" fmla="*/ 3568700 h 5169545"/>
                <a:gd name="connsiteX44" fmla="*/ 5717364 w 5869764"/>
                <a:gd name="connsiteY44" fmla="*/ 3594100 h 5169545"/>
                <a:gd name="connsiteX45" fmla="*/ 5755464 w 5869764"/>
                <a:gd name="connsiteY45" fmla="*/ 3632200 h 5169545"/>
                <a:gd name="connsiteX46" fmla="*/ 5806264 w 5869764"/>
                <a:gd name="connsiteY46" fmla="*/ 3721100 h 5169545"/>
                <a:gd name="connsiteX47" fmla="*/ 5869764 w 5869764"/>
                <a:gd name="connsiteY47" fmla="*/ 3797300 h 5169545"/>
                <a:gd name="connsiteX48" fmla="*/ 5818964 w 5869764"/>
                <a:gd name="connsiteY48" fmla="*/ 3911600 h 5169545"/>
                <a:gd name="connsiteX49" fmla="*/ 5730064 w 5869764"/>
                <a:gd name="connsiteY49" fmla="*/ 3962400 h 5169545"/>
                <a:gd name="connsiteX50" fmla="*/ 5679264 w 5869764"/>
                <a:gd name="connsiteY50" fmla="*/ 4000500 h 5169545"/>
                <a:gd name="connsiteX51" fmla="*/ 5641164 w 5869764"/>
                <a:gd name="connsiteY51" fmla="*/ 4038600 h 5169545"/>
                <a:gd name="connsiteX52" fmla="*/ 5564964 w 5869764"/>
                <a:gd name="connsiteY52" fmla="*/ 4089400 h 5169545"/>
                <a:gd name="connsiteX53" fmla="*/ 5526864 w 5869764"/>
                <a:gd name="connsiteY53" fmla="*/ 4114800 h 5169545"/>
                <a:gd name="connsiteX54" fmla="*/ 5488764 w 5869764"/>
                <a:gd name="connsiteY54" fmla="*/ 4140200 h 5169545"/>
                <a:gd name="connsiteX55" fmla="*/ 5349064 w 5869764"/>
                <a:gd name="connsiteY55" fmla="*/ 4178300 h 5169545"/>
                <a:gd name="connsiteX56" fmla="*/ 5298264 w 5869764"/>
                <a:gd name="connsiteY56" fmla="*/ 4191000 h 5169545"/>
                <a:gd name="connsiteX57" fmla="*/ 5247464 w 5869764"/>
                <a:gd name="connsiteY57" fmla="*/ 4203700 h 5169545"/>
                <a:gd name="connsiteX58" fmla="*/ 5171264 w 5869764"/>
                <a:gd name="connsiteY58" fmla="*/ 4254500 h 5169545"/>
                <a:gd name="connsiteX59" fmla="*/ 5095064 w 5869764"/>
                <a:gd name="connsiteY59" fmla="*/ 4292600 h 5169545"/>
                <a:gd name="connsiteX60" fmla="*/ 5018864 w 5869764"/>
                <a:gd name="connsiteY60" fmla="*/ 4330700 h 5169545"/>
                <a:gd name="connsiteX61" fmla="*/ 4955364 w 5869764"/>
                <a:gd name="connsiteY61" fmla="*/ 4406900 h 5169545"/>
                <a:gd name="connsiteX62" fmla="*/ 4891864 w 5869764"/>
                <a:gd name="connsiteY62" fmla="*/ 4483100 h 5169545"/>
                <a:gd name="connsiteX63" fmla="*/ 4853764 w 5869764"/>
                <a:gd name="connsiteY63" fmla="*/ 4559300 h 5169545"/>
                <a:gd name="connsiteX64" fmla="*/ 4764864 w 5869764"/>
                <a:gd name="connsiteY64" fmla="*/ 4622800 h 5169545"/>
                <a:gd name="connsiteX65" fmla="*/ 4663264 w 5869764"/>
                <a:gd name="connsiteY65" fmla="*/ 4699000 h 5169545"/>
                <a:gd name="connsiteX66" fmla="*/ 4587064 w 5869764"/>
                <a:gd name="connsiteY66" fmla="*/ 4749800 h 5169545"/>
                <a:gd name="connsiteX67" fmla="*/ 4548964 w 5869764"/>
                <a:gd name="connsiteY67" fmla="*/ 4762500 h 5169545"/>
                <a:gd name="connsiteX68" fmla="*/ 4472764 w 5869764"/>
                <a:gd name="connsiteY68" fmla="*/ 4800600 h 5169545"/>
                <a:gd name="connsiteX69" fmla="*/ 4434664 w 5869764"/>
                <a:gd name="connsiteY69" fmla="*/ 4838700 h 5169545"/>
                <a:gd name="connsiteX70" fmla="*/ 4307664 w 5869764"/>
                <a:gd name="connsiteY70" fmla="*/ 4864100 h 5169545"/>
                <a:gd name="connsiteX71" fmla="*/ 4040964 w 5869764"/>
                <a:gd name="connsiteY71" fmla="*/ 4889500 h 5169545"/>
                <a:gd name="connsiteX72" fmla="*/ 3888564 w 5869764"/>
                <a:gd name="connsiteY72" fmla="*/ 4914900 h 5169545"/>
                <a:gd name="connsiteX73" fmla="*/ 3825064 w 5869764"/>
                <a:gd name="connsiteY73" fmla="*/ 4927600 h 5169545"/>
                <a:gd name="connsiteX74" fmla="*/ 3748864 w 5869764"/>
                <a:gd name="connsiteY74" fmla="*/ 4953000 h 5169545"/>
                <a:gd name="connsiteX75" fmla="*/ 3659964 w 5869764"/>
                <a:gd name="connsiteY75" fmla="*/ 4978400 h 5169545"/>
                <a:gd name="connsiteX76" fmla="*/ 3571064 w 5869764"/>
                <a:gd name="connsiteY76" fmla="*/ 5003800 h 5169545"/>
                <a:gd name="connsiteX77" fmla="*/ 3520264 w 5869764"/>
                <a:gd name="connsiteY77" fmla="*/ 5029200 h 5169545"/>
                <a:gd name="connsiteX78" fmla="*/ 3431364 w 5869764"/>
                <a:gd name="connsiteY78" fmla="*/ 5054600 h 5169545"/>
                <a:gd name="connsiteX79" fmla="*/ 3317064 w 5869764"/>
                <a:gd name="connsiteY79" fmla="*/ 5080000 h 5169545"/>
                <a:gd name="connsiteX80" fmla="*/ 3190064 w 5869764"/>
                <a:gd name="connsiteY80" fmla="*/ 5130800 h 5169545"/>
                <a:gd name="connsiteX81" fmla="*/ 3151964 w 5869764"/>
                <a:gd name="connsiteY81" fmla="*/ 5143500 h 5169545"/>
                <a:gd name="connsiteX82" fmla="*/ 3075764 w 5869764"/>
                <a:gd name="connsiteY82"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688164 w 5869764"/>
                <a:gd name="connsiteY10" fmla="*/ 1828800 h 5169545"/>
                <a:gd name="connsiteX11" fmla="*/ 2999564 w 5869764"/>
                <a:gd name="connsiteY11" fmla="*/ 2624667 h 5169545"/>
                <a:gd name="connsiteX12" fmla="*/ 3063064 w 5869764"/>
                <a:gd name="connsiteY12" fmla="*/ 2578100 h 5169545"/>
                <a:gd name="connsiteX13" fmla="*/ 3164664 w 5869764"/>
                <a:gd name="connsiteY13" fmla="*/ 2590800 h 5169545"/>
                <a:gd name="connsiteX14" fmla="*/ 3202764 w 5869764"/>
                <a:gd name="connsiteY14" fmla="*/ 2616200 h 5169545"/>
                <a:gd name="connsiteX15" fmla="*/ 3380564 w 5869764"/>
                <a:gd name="connsiteY15" fmla="*/ 2667000 h 5169545"/>
                <a:gd name="connsiteX16" fmla="*/ 3444064 w 5869764"/>
                <a:gd name="connsiteY16" fmla="*/ 2692400 h 5169545"/>
                <a:gd name="connsiteX17" fmla="*/ 3494864 w 5869764"/>
                <a:gd name="connsiteY17" fmla="*/ 2705100 h 5169545"/>
                <a:gd name="connsiteX18" fmla="*/ 3672664 w 5869764"/>
                <a:gd name="connsiteY18" fmla="*/ 2730500 h 5169545"/>
                <a:gd name="connsiteX19" fmla="*/ 3799664 w 5869764"/>
                <a:gd name="connsiteY19" fmla="*/ 2768600 h 5169545"/>
                <a:gd name="connsiteX20" fmla="*/ 3964764 w 5869764"/>
                <a:gd name="connsiteY20" fmla="*/ 2832100 h 5169545"/>
                <a:gd name="connsiteX21" fmla="*/ 4053664 w 5869764"/>
                <a:gd name="connsiteY21" fmla="*/ 2882900 h 5169545"/>
                <a:gd name="connsiteX22" fmla="*/ 4091764 w 5869764"/>
                <a:gd name="connsiteY22" fmla="*/ 2908300 h 5169545"/>
                <a:gd name="connsiteX23" fmla="*/ 4269564 w 5869764"/>
                <a:gd name="connsiteY23" fmla="*/ 2971800 h 5169545"/>
                <a:gd name="connsiteX24" fmla="*/ 4307664 w 5869764"/>
                <a:gd name="connsiteY24" fmla="*/ 2984500 h 5169545"/>
                <a:gd name="connsiteX25" fmla="*/ 4371164 w 5869764"/>
                <a:gd name="connsiteY25" fmla="*/ 3009900 h 5169545"/>
                <a:gd name="connsiteX26" fmla="*/ 4548964 w 5869764"/>
                <a:gd name="connsiteY26" fmla="*/ 3048000 h 5169545"/>
                <a:gd name="connsiteX27" fmla="*/ 4650564 w 5869764"/>
                <a:gd name="connsiteY27" fmla="*/ 3086100 h 5169545"/>
                <a:gd name="connsiteX28" fmla="*/ 4701364 w 5869764"/>
                <a:gd name="connsiteY28" fmla="*/ 3098800 h 5169545"/>
                <a:gd name="connsiteX29" fmla="*/ 4828364 w 5869764"/>
                <a:gd name="connsiteY29" fmla="*/ 3124200 h 5169545"/>
                <a:gd name="connsiteX30" fmla="*/ 4866464 w 5869764"/>
                <a:gd name="connsiteY30" fmla="*/ 3136900 h 5169545"/>
                <a:gd name="connsiteX31" fmla="*/ 4968064 w 5869764"/>
                <a:gd name="connsiteY31" fmla="*/ 3162300 h 5169545"/>
                <a:gd name="connsiteX32" fmla="*/ 5095064 w 5869764"/>
                <a:gd name="connsiteY32" fmla="*/ 3213100 h 5169545"/>
                <a:gd name="connsiteX33" fmla="*/ 5183964 w 5869764"/>
                <a:gd name="connsiteY33" fmla="*/ 3263900 h 5169545"/>
                <a:gd name="connsiteX34" fmla="*/ 5247464 w 5869764"/>
                <a:gd name="connsiteY34" fmla="*/ 3302000 h 5169545"/>
                <a:gd name="connsiteX35" fmla="*/ 5336364 w 5869764"/>
                <a:gd name="connsiteY35" fmla="*/ 3327400 h 5169545"/>
                <a:gd name="connsiteX36" fmla="*/ 5374464 w 5869764"/>
                <a:gd name="connsiteY36" fmla="*/ 3352800 h 5169545"/>
                <a:gd name="connsiteX37" fmla="*/ 5463364 w 5869764"/>
                <a:gd name="connsiteY37" fmla="*/ 3403600 h 5169545"/>
                <a:gd name="connsiteX38" fmla="*/ 5501464 w 5869764"/>
                <a:gd name="connsiteY38" fmla="*/ 3454400 h 5169545"/>
                <a:gd name="connsiteX39" fmla="*/ 5539564 w 5869764"/>
                <a:gd name="connsiteY39" fmla="*/ 3467100 h 5169545"/>
                <a:gd name="connsiteX40" fmla="*/ 5577664 w 5869764"/>
                <a:gd name="connsiteY40" fmla="*/ 3492500 h 5169545"/>
                <a:gd name="connsiteX41" fmla="*/ 5603064 w 5869764"/>
                <a:gd name="connsiteY41" fmla="*/ 3530600 h 5169545"/>
                <a:gd name="connsiteX42" fmla="*/ 5679264 w 5869764"/>
                <a:gd name="connsiteY42" fmla="*/ 3568700 h 5169545"/>
                <a:gd name="connsiteX43" fmla="*/ 5717364 w 5869764"/>
                <a:gd name="connsiteY43" fmla="*/ 3594100 h 5169545"/>
                <a:gd name="connsiteX44" fmla="*/ 5755464 w 5869764"/>
                <a:gd name="connsiteY44" fmla="*/ 3632200 h 5169545"/>
                <a:gd name="connsiteX45" fmla="*/ 5806264 w 5869764"/>
                <a:gd name="connsiteY45" fmla="*/ 3721100 h 5169545"/>
                <a:gd name="connsiteX46" fmla="*/ 5869764 w 5869764"/>
                <a:gd name="connsiteY46" fmla="*/ 3797300 h 5169545"/>
                <a:gd name="connsiteX47" fmla="*/ 5818964 w 5869764"/>
                <a:gd name="connsiteY47" fmla="*/ 3911600 h 5169545"/>
                <a:gd name="connsiteX48" fmla="*/ 5730064 w 5869764"/>
                <a:gd name="connsiteY48" fmla="*/ 3962400 h 5169545"/>
                <a:gd name="connsiteX49" fmla="*/ 5679264 w 5869764"/>
                <a:gd name="connsiteY49" fmla="*/ 4000500 h 5169545"/>
                <a:gd name="connsiteX50" fmla="*/ 5641164 w 5869764"/>
                <a:gd name="connsiteY50" fmla="*/ 4038600 h 5169545"/>
                <a:gd name="connsiteX51" fmla="*/ 5564964 w 5869764"/>
                <a:gd name="connsiteY51" fmla="*/ 4089400 h 5169545"/>
                <a:gd name="connsiteX52" fmla="*/ 5526864 w 5869764"/>
                <a:gd name="connsiteY52" fmla="*/ 4114800 h 5169545"/>
                <a:gd name="connsiteX53" fmla="*/ 5488764 w 5869764"/>
                <a:gd name="connsiteY53" fmla="*/ 4140200 h 5169545"/>
                <a:gd name="connsiteX54" fmla="*/ 5349064 w 5869764"/>
                <a:gd name="connsiteY54" fmla="*/ 4178300 h 5169545"/>
                <a:gd name="connsiteX55" fmla="*/ 5298264 w 5869764"/>
                <a:gd name="connsiteY55" fmla="*/ 4191000 h 5169545"/>
                <a:gd name="connsiteX56" fmla="*/ 5247464 w 5869764"/>
                <a:gd name="connsiteY56" fmla="*/ 4203700 h 5169545"/>
                <a:gd name="connsiteX57" fmla="*/ 5171264 w 5869764"/>
                <a:gd name="connsiteY57" fmla="*/ 4254500 h 5169545"/>
                <a:gd name="connsiteX58" fmla="*/ 5095064 w 5869764"/>
                <a:gd name="connsiteY58" fmla="*/ 4292600 h 5169545"/>
                <a:gd name="connsiteX59" fmla="*/ 5018864 w 5869764"/>
                <a:gd name="connsiteY59" fmla="*/ 4330700 h 5169545"/>
                <a:gd name="connsiteX60" fmla="*/ 4955364 w 5869764"/>
                <a:gd name="connsiteY60" fmla="*/ 4406900 h 5169545"/>
                <a:gd name="connsiteX61" fmla="*/ 4891864 w 5869764"/>
                <a:gd name="connsiteY61" fmla="*/ 4483100 h 5169545"/>
                <a:gd name="connsiteX62" fmla="*/ 4853764 w 5869764"/>
                <a:gd name="connsiteY62" fmla="*/ 4559300 h 5169545"/>
                <a:gd name="connsiteX63" fmla="*/ 4764864 w 5869764"/>
                <a:gd name="connsiteY63" fmla="*/ 4622800 h 5169545"/>
                <a:gd name="connsiteX64" fmla="*/ 4663264 w 5869764"/>
                <a:gd name="connsiteY64" fmla="*/ 4699000 h 5169545"/>
                <a:gd name="connsiteX65" fmla="*/ 4587064 w 5869764"/>
                <a:gd name="connsiteY65" fmla="*/ 4749800 h 5169545"/>
                <a:gd name="connsiteX66" fmla="*/ 4548964 w 5869764"/>
                <a:gd name="connsiteY66" fmla="*/ 4762500 h 5169545"/>
                <a:gd name="connsiteX67" fmla="*/ 4472764 w 5869764"/>
                <a:gd name="connsiteY67" fmla="*/ 4800600 h 5169545"/>
                <a:gd name="connsiteX68" fmla="*/ 4434664 w 5869764"/>
                <a:gd name="connsiteY68" fmla="*/ 4838700 h 5169545"/>
                <a:gd name="connsiteX69" fmla="*/ 4307664 w 5869764"/>
                <a:gd name="connsiteY69" fmla="*/ 4864100 h 5169545"/>
                <a:gd name="connsiteX70" fmla="*/ 4040964 w 5869764"/>
                <a:gd name="connsiteY70" fmla="*/ 4889500 h 5169545"/>
                <a:gd name="connsiteX71" fmla="*/ 3888564 w 5869764"/>
                <a:gd name="connsiteY71" fmla="*/ 4914900 h 5169545"/>
                <a:gd name="connsiteX72" fmla="*/ 3825064 w 5869764"/>
                <a:gd name="connsiteY72" fmla="*/ 4927600 h 5169545"/>
                <a:gd name="connsiteX73" fmla="*/ 3748864 w 5869764"/>
                <a:gd name="connsiteY73" fmla="*/ 4953000 h 5169545"/>
                <a:gd name="connsiteX74" fmla="*/ 3659964 w 5869764"/>
                <a:gd name="connsiteY74" fmla="*/ 4978400 h 5169545"/>
                <a:gd name="connsiteX75" fmla="*/ 3571064 w 5869764"/>
                <a:gd name="connsiteY75" fmla="*/ 5003800 h 5169545"/>
                <a:gd name="connsiteX76" fmla="*/ 3520264 w 5869764"/>
                <a:gd name="connsiteY76" fmla="*/ 5029200 h 5169545"/>
                <a:gd name="connsiteX77" fmla="*/ 3431364 w 5869764"/>
                <a:gd name="connsiteY77" fmla="*/ 5054600 h 5169545"/>
                <a:gd name="connsiteX78" fmla="*/ 3317064 w 5869764"/>
                <a:gd name="connsiteY78" fmla="*/ 5080000 h 5169545"/>
                <a:gd name="connsiteX79" fmla="*/ 3190064 w 5869764"/>
                <a:gd name="connsiteY79" fmla="*/ 5130800 h 5169545"/>
                <a:gd name="connsiteX80" fmla="*/ 3151964 w 5869764"/>
                <a:gd name="connsiteY80" fmla="*/ 5143500 h 5169545"/>
                <a:gd name="connsiteX81" fmla="*/ 3075764 w 5869764"/>
                <a:gd name="connsiteY81"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650064 w 5869764"/>
                <a:gd name="connsiteY9" fmla="*/ 1816100 h 5169545"/>
                <a:gd name="connsiteX10" fmla="*/ 2999564 w 5869764"/>
                <a:gd name="connsiteY10" fmla="*/ 2624667 h 5169545"/>
                <a:gd name="connsiteX11" fmla="*/ 3063064 w 5869764"/>
                <a:gd name="connsiteY11" fmla="*/ 2578100 h 5169545"/>
                <a:gd name="connsiteX12" fmla="*/ 3164664 w 5869764"/>
                <a:gd name="connsiteY12" fmla="*/ 2590800 h 5169545"/>
                <a:gd name="connsiteX13" fmla="*/ 3202764 w 5869764"/>
                <a:gd name="connsiteY13" fmla="*/ 2616200 h 5169545"/>
                <a:gd name="connsiteX14" fmla="*/ 3380564 w 5869764"/>
                <a:gd name="connsiteY14" fmla="*/ 2667000 h 5169545"/>
                <a:gd name="connsiteX15" fmla="*/ 3444064 w 5869764"/>
                <a:gd name="connsiteY15" fmla="*/ 2692400 h 5169545"/>
                <a:gd name="connsiteX16" fmla="*/ 3494864 w 5869764"/>
                <a:gd name="connsiteY16" fmla="*/ 2705100 h 5169545"/>
                <a:gd name="connsiteX17" fmla="*/ 3672664 w 5869764"/>
                <a:gd name="connsiteY17" fmla="*/ 2730500 h 5169545"/>
                <a:gd name="connsiteX18" fmla="*/ 3799664 w 5869764"/>
                <a:gd name="connsiteY18" fmla="*/ 2768600 h 5169545"/>
                <a:gd name="connsiteX19" fmla="*/ 3964764 w 5869764"/>
                <a:gd name="connsiteY19" fmla="*/ 2832100 h 5169545"/>
                <a:gd name="connsiteX20" fmla="*/ 4053664 w 5869764"/>
                <a:gd name="connsiteY20" fmla="*/ 2882900 h 5169545"/>
                <a:gd name="connsiteX21" fmla="*/ 4091764 w 5869764"/>
                <a:gd name="connsiteY21" fmla="*/ 2908300 h 5169545"/>
                <a:gd name="connsiteX22" fmla="*/ 4269564 w 5869764"/>
                <a:gd name="connsiteY22" fmla="*/ 2971800 h 5169545"/>
                <a:gd name="connsiteX23" fmla="*/ 4307664 w 5869764"/>
                <a:gd name="connsiteY23" fmla="*/ 2984500 h 5169545"/>
                <a:gd name="connsiteX24" fmla="*/ 4371164 w 5869764"/>
                <a:gd name="connsiteY24" fmla="*/ 3009900 h 5169545"/>
                <a:gd name="connsiteX25" fmla="*/ 4548964 w 5869764"/>
                <a:gd name="connsiteY25" fmla="*/ 3048000 h 5169545"/>
                <a:gd name="connsiteX26" fmla="*/ 4650564 w 5869764"/>
                <a:gd name="connsiteY26" fmla="*/ 3086100 h 5169545"/>
                <a:gd name="connsiteX27" fmla="*/ 4701364 w 5869764"/>
                <a:gd name="connsiteY27" fmla="*/ 3098800 h 5169545"/>
                <a:gd name="connsiteX28" fmla="*/ 4828364 w 5869764"/>
                <a:gd name="connsiteY28" fmla="*/ 3124200 h 5169545"/>
                <a:gd name="connsiteX29" fmla="*/ 4866464 w 5869764"/>
                <a:gd name="connsiteY29" fmla="*/ 3136900 h 5169545"/>
                <a:gd name="connsiteX30" fmla="*/ 4968064 w 5869764"/>
                <a:gd name="connsiteY30" fmla="*/ 3162300 h 5169545"/>
                <a:gd name="connsiteX31" fmla="*/ 5095064 w 5869764"/>
                <a:gd name="connsiteY31" fmla="*/ 3213100 h 5169545"/>
                <a:gd name="connsiteX32" fmla="*/ 5183964 w 5869764"/>
                <a:gd name="connsiteY32" fmla="*/ 3263900 h 5169545"/>
                <a:gd name="connsiteX33" fmla="*/ 5247464 w 5869764"/>
                <a:gd name="connsiteY33" fmla="*/ 3302000 h 5169545"/>
                <a:gd name="connsiteX34" fmla="*/ 5336364 w 5869764"/>
                <a:gd name="connsiteY34" fmla="*/ 3327400 h 5169545"/>
                <a:gd name="connsiteX35" fmla="*/ 5374464 w 5869764"/>
                <a:gd name="connsiteY35" fmla="*/ 3352800 h 5169545"/>
                <a:gd name="connsiteX36" fmla="*/ 5463364 w 5869764"/>
                <a:gd name="connsiteY36" fmla="*/ 3403600 h 5169545"/>
                <a:gd name="connsiteX37" fmla="*/ 5501464 w 5869764"/>
                <a:gd name="connsiteY37" fmla="*/ 3454400 h 5169545"/>
                <a:gd name="connsiteX38" fmla="*/ 5539564 w 5869764"/>
                <a:gd name="connsiteY38" fmla="*/ 3467100 h 5169545"/>
                <a:gd name="connsiteX39" fmla="*/ 5577664 w 5869764"/>
                <a:gd name="connsiteY39" fmla="*/ 3492500 h 5169545"/>
                <a:gd name="connsiteX40" fmla="*/ 5603064 w 5869764"/>
                <a:gd name="connsiteY40" fmla="*/ 3530600 h 5169545"/>
                <a:gd name="connsiteX41" fmla="*/ 5679264 w 5869764"/>
                <a:gd name="connsiteY41" fmla="*/ 3568700 h 5169545"/>
                <a:gd name="connsiteX42" fmla="*/ 5717364 w 5869764"/>
                <a:gd name="connsiteY42" fmla="*/ 3594100 h 5169545"/>
                <a:gd name="connsiteX43" fmla="*/ 5755464 w 5869764"/>
                <a:gd name="connsiteY43" fmla="*/ 3632200 h 5169545"/>
                <a:gd name="connsiteX44" fmla="*/ 5806264 w 5869764"/>
                <a:gd name="connsiteY44" fmla="*/ 3721100 h 5169545"/>
                <a:gd name="connsiteX45" fmla="*/ 5869764 w 5869764"/>
                <a:gd name="connsiteY45" fmla="*/ 3797300 h 5169545"/>
                <a:gd name="connsiteX46" fmla="*/ 5818964 w 5869764"/>
                <a:gd name="connsiteY46" fmla="*/ 3911600 h 5169545"/>
                <a:gd name="connsiteX47" fmla="*/ 5730064 w 5869764"/>
                <a:gd name="connsiteY47" fmla="*/ 3962400 h 5169545"/>
                <a:gd name="connsiteX48" fmla="*/ 5679264 w 5869764"/>
                <a:gd name="connsiteY48" fmla="*/ 4000500 h 5169545"/>
                <a:gd name="connsiteX49" fmla="*/ 5641164 w 5869764"/>
                <a:gd name="connsiteY49" fmla="*/ 4038600 h 5169545"/>
                <a:gd name="connsiteX50" fmla="*/ 5564964 w 5869764"/>
                <a:gd name="connsiteY50" fmla="*/ 4089400 h 5169545"/>
                <a:gd name="connsiteX51" fmla="*/ 5526864 w 5869764"/>
                <a:gd name="connsiteY51" fmla="*/ 4114800 h 5169545"/>
                <a:gd name="connsiteX52" fmla="*/ 5488764 w 5869764"/>
                <a:gd name="connsiteY52" fmla="*/ 4140200 h 5169545"/>
                <a:gd name="connsiteX53" fmla="*/ 5349064 w 5869764"/>
                <a:gd name="connsiteY53" fmla="*/ 4178300 h 5169545"/>
                <a:gd name="connsiteX54" fmla="*/ 5298264 w 5869764"/>
                <a:gd name="connsiteY54" fmla="*/ 4191000 h 5169545"/>
                <a:gd name="connsiteX55" fmla="*/ 5247464 w 5869764"/>
                <a:gd name="connsiteY55" fmla="*/ 4203700 h 5169545"/>
                <a:gd name="connsiteX56" fmla="*/ 5171264 w 5869764"/>
                <a:gd name="connsiteY56" fmla="*/ 4254500 h 5169545"/>
                <a:gd name="connsiteX57" fmla="*/ 5095064 w 5869764"/>
                <a:gd name="connsiteY57" fmla="*/ 4292600 h 5169545"/>
                <a:gd name="connsiteX58" fmla="*/ 5018864 w 5869764"/>
                <a:gd name="connsiteY58" fmla="*/ 4330700 h 5169545"/>
                <a:gd name="connsiteX59" fmla="*/ 4955364 w 5869764"/>
                <a:gd name="connsiteY59" fmla="*/ 4406900 h 5169545"/>
                <a:gd name="connsiteX60" fmla="*/ 4891864 w 5869764"/>
                <a:gd name="connsiteY60" fmla="*/ 4483100 h 5169545"/>
                <a:gd name="connsiteX61" fmla="*/ 4853764 w 5869764"/>
                <a:gd name="connsiteY61" fmla="*/ 4559300 h 5169545"/>
                <a:gd name="connsiteX62" fmla="*/ 4764864 w 5869764"/>
                <a:gd name="connsiteY62" fmla="*/ 4622800 h 5169545"/>
                <a:gd name="connsiteX63" fmla="*/ 4663264 w 5869764"/>
                <a:gd name="connsiteY63" fmla="*/ 4699000 h 5169545"/>
                <a:gd name="connsiteX64" fmla="*/ 4587064 w 5869764"/>
                <a:gd name="connsiteY64" fmla="*/ 4749800 h 5169545"/>
                <a:gd name="connsiteX65" fmla="*/ 4548964 w 5869764"/>
                <a:gd name="connsiteY65" fmla="*/ 4762500 h 5169545"/>
                <a:gd name="connsiteX66" fmla="*/ 4472764 w 5869764"/>
                <a:gd name="connsiteY66" fmla="*/ 4800600 h 5169545"/>
                <a:gd name="connsiteX67" fmla="*/ 4434664 w 5869764"/>
                <a:gd name="connsiteY67" fmla="*/ 4838700 h 5169545"/>
                <a:gd name="connsiteX68" fmla="*/ 4307664 w 5869764"/>
                <a:gd name="connsiteY68" fmla="*/ 4864100 h 5169545"/>
                <a:gd name="connsiteX69" fmla="*/ 4040964 w 5869764"/>
                <a:gd name="connsiteY69" fmla="*/ 4889500 h 5169545"/>
                <a:gd name="connsiteX70" fmla="*/ 3888564 w 5869764"/>
                <a:gd name="connsiteY70" fmla="*/ 4914900 h 5169545"/>
                <a:gd name="connsiteX71" fmla="*/ 3825064 w 5869764"/>
                <a:gd name="connsiteY71" fmla="*/ 4927600 h 5169545"/>
                <a:gd name="connsiteX72" fmla="*/ 3748864 w 5869764"/>
                <a:gd name="connsiteY72" fmla="*/ 4953000 h 5169545"/>
                <a:gd name="connsiteX73" fmla="*/ 3659964 w 5869764"/>
                <a:gd name="connsiteY73" fmla="*/ 4978400 h 5169545"/>
                <a:gd name="connsiteX74" fmla="*/ 3571064 w 5869764"/>
                <a:gd name="connsiteY74" fmla="*/ 5003800 h 5169545"/>
                <a:gd name="connsiteX75" fmla="*/ 3520264 w 5869764"/>
                <a:gd name="connsiteY75" fmla="*/ 5029200 h 5169545"/>
                <a:gd name="connsiteX76" fmla="*/ 3431364 w 5869764"/>
                <a:gd name="connsiteY76" fmla="*/ 5054600 h 5169545"/>
                <a:gd name="connsiteX77" fmla="*/ 3317064 w 5869764"/>
                <a:gd name="connsiteY77" fmla="*/ 5080000 h 5169545"/>
                <a:gd name="connsiteX78" fmla="*/ 3190064 w 5869764"/>
                <a:gd name="connsiteY78" fmla="*/ 5130800 h 5169545"/>
                <a:gd name="connsiteX79" fmla="*/ 3151964 w 5869764"/>
                <a:gd name="connsiteY79" fmla="*/ 5143500 h 5169545"/>
                <a:gd name="connsiteX80" fmla="*/ 3075764 w 5869764"/>
                <a:gd name="connsiteY80"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548464 w 5869764"/>
                <a:gd name="connsiteY8" fmla="*/ 1778000 h 5169545"/>
                <a:gd name="connsiteX9" fmla="*/ 2999564 w 5869764"/>
                <a:gd name="connsiteY9" fmla="*/ 2624667 h 5169545"/>
                <a:gd name="connsiteX10" fmla="*/ 3063064 w 5869764"/>
                <a:gd name="connsiteY10" fmla="*/ 2578100 h 5169545"/>
                <a:gd name="connsiteX11" fmla="*/ 3164664 w 5869764"/>
                <a:gd name="connsiteY11" fmla="*/ 2590800 h 5169545"/>
                <a:gd name="connsiteX12" fmla="*/ 3202764 w 5869764"/>
                <a:gd name="connsiteY12" fmla="*/ 2616200 h 5169545"/>
                <a:gd name="connsiteX13" fmla="*/ 3380564 w 5869764"/>
                <a:gd name="connsiteY13" fmla="*/ 2667000 h 5169545"/>
                <a:gd name="connsiteX14" fmla="*/ 3444064 w 5869764"/>
                <a:gd name="connsiteY14" fmla="*/ 2692400 h 5169545"/>
                <a:gd name="connsiteX15" fmla="*/ 3494864 w 5869764"/>
                <a:gd name="connsiteY15" fmla="*/ 2705100 h 5169545"/>
                <a:gd name="connsiteX16" fmla="*/ 3672664 w 5869764"/>
                <a:gd name="connsiteY16" fmla="*/ 2730500 h 5169545"/>
                <a:gd name="connsiteX17" fmla="*/ 3799664 w 5869764"/>
                <a:gd name="connsiteY17" fmla="*/ 2768600 h 5169545"/>
                <a:gd name="connsiteX18" fmla="*/ 3964764 w 5869764"/>
                <a:gd name="connsiteY18" fmla="*/ 2832100 h 5169545"/>
                <a:gd name="connsiteX19" fmla="*/ 4053664 w 5869764"/>
                <a:gd name="connsiteY19" fmla="*/ 2882900 h 5169545"/>
                <a:gd name="connsiteX20" fmla="*/ 4091764 w 5869764"/>
                <a:gd name="connsiteY20" fmla="*/ 2908300 h 5169545"/>
                <a:gd name="connsiteX21" fmla="*/ 4269564 w 5869764"/>
                <a:gd name="connsiteY21" fmla="*/ 2971800 h 5169545"/>
                <a:gd name="connsiteX22" fmla="*/ 4307664 w 5869764"/>
                <a:gd name="connsiteY22" fmla="*/ 2984500 h 5169545"/>
                <a:gd name="connsiteX23" fmla="*/ 4371164 w 5869764"/>
                <a:gd name="connsiteY23" fmla="*/ 3009900 h 5169545"/>
                <a:gd name="connsiteX24" fmla="*/ 4548964 w 5869764"/>
                <a:gd name="connsiteY24" fmla="*/ 3048000 h 5169545"/>
                <a:gd name="connsiteX25" fmla="*/ 4650564 w 5869764"/>
                <a:gd name="connsiteY25" fmla="*/ 3086100 h 5169545"/>
                <a:gd name="connsiteX26" fmla="*/ 4701364 w 5869764"/>
                <a:gd name="connsiteY26" fmla="*/ 3098800 h 5169545"/>
                <a:gd name="connsiteX27" fmla="*/ 4828364 w 5869764"/>
                <a:gd name="connsiteY27" fmla="*/ 3124200 h 5169545"/>
                <a:gd name="connsiteX28" fmla="*/ 4866464 w 5869764"/>
                <a:gd name="connsiteY28" fmla="*/ 3136900 h 5169545"/>
                <a:gd name="connsiteX29" fmla="*/ 4968064 w 5869764"/>
                <a:gd name="connsiteY29" fmla="*/ 3162300 h 5169545"/>
                <a:gd name="connsiteX30" fmla="*/ 5095064 w 5869764"/>
                <a:gd name="connsiteY30" fmla="*/ 3213100 h 5169545"/>
                <a:gd name="connsiteX31" fmla="*/ 5183964 w 5869764"/>
                <a:gd name="connsiteY31" fmla="*/ 3263900 h 5169545"/>
                <a:gd name="connsiteX32" fmla="*/ 5247464 w 5869764"/>
                <a:gd name="connsiteY32" fmla="*/ 3302000 h 5169545"/>
                <a:gd name="connsiteX33" fmla="*/ 5336364 w 5869764"/>
                <a:gd name="connsiteY33" fmla="*/ 3327400 h 5169545"/>
                <a:gd name="connsiteX34" fmla="*/ 5374464 w 5869764"/>
                <a:gd name="connsiteY34" fmla="*/ 3352800 h 5169545"/>
                <a:gd name="connsiteX35" fmla="*/ 5463364 w 5869764"/>
                <a:gd name="connsiteY35" fmla="*/ 3403600 h 5169545"/>
                <a:gd name="connsiteX36" fmla="*/ 5501464 w 5869764"/>
                <a:gd name="connsiteY36" fmla="*/ 3454400 h 5169545"/>
                <a:gd name="connsiteX37" fmla="*/ 5539564 w 5869764"/>
                <a:gd name="connsiteY37" fmla="*/ 3467100 h 5169545"/>
                <a:gd name="connsiteX38" fmla="*/ 5577664 w 5869764"/>
                <a:gd name="connsiteY38" fmla="*/ 3492500 h 5169545"/>
                <a:gd name="connsiteX39" fmla="*/ 5603064 w 5869764"/>
                <a:gd name="connsiteY39" fmla="*/ 3530600 h 5169545"/>
                <a:gd name="connsiteX40" fmla="*/ 5679264 w 5869764"/>
                <a:gd name="connsiteY40" fmla="*/ 3568700 h 5169545"/>
                <a:gd name="connsiteX41" fmla="*/ 5717364 w 5869764"/>
                <a:gd name="connsiteY41" fmla="*/ 3594100 h 5169545"/>
                <a:gd name="connsiteX42" fmla="*/ 5755464 w 5869764"/>
                <a:gd name="connsiteY42" fmla="*/ 3632200 h 5169545"/>
                <a:gd name="connsiteX43" fmla="*/ 5806264 w 5869764"/>
                <a:gd name="connsiteY43" fmla="*/ 3721100 h 5169545"/>
                <a:gd name="connsiteX44" fmla="*/ 5869764 w 5869764"/>
                <a:gd name="connsiteY44" fmla="*/ 3797300 h 5169545"/>
                <a:gd name="connsiteX45" fmla="*/ 5818964 w 5869764"/>
                <a:gd name="connsiteY45" fmla="*/ 3911600 h 5169545"/>
                <a:gd name="connsiteX46" fmla="*/ 5730064 w 5869764"/>
                <a:gd name="connsiteY46" fmla="*/ 3962400 h 5169545"/>
                <a:gd name="connsiteX47" fmla="*/ 5679264 w 5869764"/>
                <a:gd name="connsiteY47" fmla="*/ 4000500 h 5169545"/>
                <a:gd name="connsiteX48" fmla="*/ 5641164 w 5869764"/>
                <a:gd name="connsiteY48" fmla="*/ 4038600 h 5169545"/>
                <a:gd name="connsiteX49" fmla="*/ 5564964 w 5869764"/>
                <a:gd name="connsiteY49" fmla="*/ 4089400 h 5169545"/>
                <a:gd name="connsiteX50" fmla="*/ 5526864 w 5869764"/>
                <a:gd name="connsiteY50" fmla="*/ 4114800 h 5169545"/>
                <a:gd name="connsiteX51" fmla="*/ 5488764 w 5869764"/>
                <a:gd name="connsiteY51" fmla="*/ 4140200 h 5169545"/>
                <a:gd name="connsiteX52" fmla="*/ 5349064 w 5869764"/>
                <a:gd name="connsiteY52" fmla="*/ 4178300 h 5169545"/>
                <a:gd name="connsiteX53" fmla="*/ 5298264 w 5869764"/>
                <a:gd name="connsiteY53" fmla="*/ 4191000 h 5169545"/>
                <a:gd name="connsiteX54" fmla="*/ 5247464 w 5869764"/>
                <a:gd name="connsiteY54" fmla="*/ 4203700 h 5169545"/>
                <a:gd name="connsiteX55" fmla="*/ 5171264 w 5869764"/>
                <a:gd name="connsiteY55" fmla="*/ 4254500 h 5169545"/>
                <a:gd name="connsiteX56" fmla="*/ 5095064 w 5869764"/>
                <a:gd name="connsiteY56" fmla="*/ 4292600 h 5169545"/>
                <a:gd name="connsiteX57" fmla="*/ 5018864 w 5869764"/>
                <a:gd name="connsiteY57" fmla="*/ 4330700 h 5169545"/>
                <a:gd name="connsiteX58" fmla="*/ 4955364 w 5869764"/>
                <a:gd name="connsiteY58" fmla="*/ 4406900 h 5169545"/>
                <a:gd name="connsiteX59" fmla="*/ 4891864 w 5869764"/>
                <a:gd name="connsiteY59" fmla="*/ 4483100 h 5169545"/>
                <a:gd name="connsiteX60" fmla="*/ 4853764 w 5869764"/>
                <a:gd name="connsiteY60" fmla="*/ 4559300 h 5169545"/>
                <a:gd name="connsiteX61" fmla="*/ 4764864 w 5869764"/>
                <a:gd name="connsiteY61" fmla="*/ 4622800 h 5169545"/>
                <a:gd name="connsiteX62" fmla="*/ 4663264 w 5869764"/>
                <a:gd name="connsiteY62" fmla="*/ 4699000 h 5169545"/>
                <a:gd name="connsiteX63" fmla="*/ 4587064 w 5869764"/>
                <a:gd name="connsiteY63" fmla="*/ 4749800 h 5169545"/>
                <a:gd name="connsiteX64" fmla="*/ 4548964 w 5869764"/>
                <a:gd name="connsiteY64" fmla="*/ 4762500 h 5169545"/>
                <a:gd name="connsiteX65" fmla="*/ 4472764 w 5869764"/>
                <a:gd name="connsiteY65" fmla="*/ 4800600 h 5169545"/>
                <a:gd name="connsiteX66" fmla="*/ 4434664 w 5869764"/>
                <a:gd name="connsiteY66" fmla="*/ 4838700 h 5169545"/>
                <a:gd name="connsiteX67" fmla="*/ 4307664 w 5869764"/>
                <a:gd name="connsiteY67" fmla="*/ 4864100 h 5169545"/>
                <a:gd name="connsiteX68" fmla="*/ 4040964 w 5869764"/>
                <a:gd name="connsiteY68" fmla="*/ 4889500 h 5169545"/>
                <a:gd name="connsiteX69" fmla="*/ 3888564 w 5869764"/>
                <a:gd name="connsiteY69" fmla="*/ 4914900 h 5169545"/>
                <a:gd name="connsiteX70" fmla="*/ 3825064 w 5869764"/>
                <a:gd name="connsiteY70" fmla="*/ 4927600 h 5169545"/>
                <a:gd name="connsiteX71" fmla="*/ 3748864 w 5869764"/>
                <a:gd name="connsiteY71" fmla="*/ 4953000 h 5169545"/>
                <a:gd name="connsiteX72" fmla="*/ 3659964 w 5869764"/>
                <a:gd name="connsiteY72" fmla="*/ 4978400 h 5169545"/>
                <a:gd name="connsiteX73" fmla="*/ 3571064 w 5869764"/>
                <a:gd name="connsiteY73" fmla="*/ 5003800 h 5169545"/>
                <a:gd name="connsiteX74" fmla="*/ 3520264 w 5869764"/>
                <a:gd name="connsiteY74" fmla="*/ 5029200 h 5169545"/>
                <a:gd name="connsiteX75" fmla="*/ 3431364 w 5869764"/>
                <a:gd name="connsiteY75" fmla="*/ 5054600 h 5169545"/>
                <a:gd name="connsiteX76" fmla="*/ 3317064 w 5869764"/>
                <a:gd name="connsiteY76" fmla="*/ 5080000 h 5169545"/>
                <a:gd name="connsiteX77" fmla="*/ 3190064 w 5869764"/>
                <a:gd name="connsiteY77" fmla="*/ 5130800 h 5169545"/>
                <a:gd name="connsiteX78" fmla="*/ 3151964 w 5869764"/>
                <a:gd name="connsiteY78" fmla="*/ 5143500 h 5169545"/>
                <a:gd name="connsiteX79" fmla="*/ 3075764 w 5869764"/>
                <a:gd name="connsiteY79"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472264 w 5869764"/>
                <a:gd name="connsiteY7" fmla="*/ 1701800 h 5169545"/>
                <a:gd name="connsiteX8" fmla="*/ 2999564 w 5869764"/>
                <a:gd name="connsiteY8" fmla="*/ 2624667 h 5169545"/>
                <a:gd name="connsiteX9" fmla="*/ 3063064 w 5869764"/>
                <a:gd name="connsiteY9" fmla="*/ 2578100 h 5169545"/>
                <a:gd name="connsiteX10" fmla="*/ 3164664 w 5869764"/>
                <a:gd name="connsiteY10" fmla="*/ 2590800 h 5169545"/>
                <a:gd name="connsiteX11" fmla="*/ 3202764 w 5869764"/>
                <a:gd name="connsiteY11" fmla="*/ 2616200 h 5169545"/>
                <a:gd name="connsiteX12" fmla="*/ 3380564 w 5869764"/>
                <a:gd name="connsiteY12" fmla="*/ 2667000 h 5169545"/>
                <a:gd name="connsiteX13" fmla="*/ 3444064 w 5869764"/>
                <a:gd name="connsiteY13" fmla="*/ 2692400 h 5169545"/>
                <a:gd name="connsiteX14" fmla="*/ 3494864 w 5869764"/>
                <a:gd name="connsiteY14" fmla="*/ 2705100 h 5169545"/>
                <a:gd name="connsiteX15" fmla="*/ 3672664 w 5869764"/>
                <a:gd name="connsiteY15" fmla="*/ 2730500 h 5169545"/>
                <a:gd name="connsiteX16" fmla="*/ 3799664 w 5869764"/>
                <a:gd name="connsiteY16" fmla="*/ 2768600 h 5169545"/>
                <a:gd name="connsiteX17" fmla="*/ 3964764 w 5869764"/>
                <a:gd name="connsiteY17" fmla="*/ 2832100 h 5169545"/>
                <a:gd name="connsiteX18" fmla="*/ 4053664 w 5869764"/>
                <a:gd name="connsiteY18" fmla="*/ 2882900 h 5169545"/>
                <a:gd name="connsiteX19" fmla="*/ 4091764 w 5869764"/>
                <a:gd name="connsiteY19" fmla="*/ 2908300 h 5169545"/>
                <a:gd name="connsiteX20" fmla="*/ 4269564 w 5869764"/>
                <a:gd name="connsiteY20" fmla="*/ 2971800 h 5169545"/>
                <a:gd name="connsiteX21" fmla="*/ 4307664 w 5869764"/>
                <a:gd name="connsiteY21" fmla="*/ 2984500 h 5169545"/>
                <a:gd name="connsiteX22" fmla="*/ 4371164 w 5869764"/>
                <a:gd name="connsiteY22" fmla="*/ 3009900 h 5169545"/>
                <a:gd name="connsiteX23" fmla="*/ 4548964 w 5869764"/>
                <a:gd name="connsiteY23" fmla="*/ 3048000 h 5169545"/>
                <a:gd name="connsiteX24" fmla="*/ 4650564 w 5869764"/>
                <a:gd name="connsiteY24" fmla="*/ 3086100 h 5169545"/>
                <a:gd name="connsiteX25" fmla="*/ 4701364 w 5869764"/>
                <a:gd name="connsiteY25" fmla="*/ 3098800 h 5169545"/>
                <a:gd name="connsiteX26" fmla="*/ 4828364 w 5869764"/>
                <a:gd name="connsiteY26" fmla="*/ 3124200 h 5169545"/>
                <a:gd name="connsiteX27" fmla="*/ 4866464 w 5869764"/>
                <a:gd name="connsiteY27" fmla="*/ 3136900 h 5169545"/>
                <a:gd name="connsiteX28" fmla="*/ 4968064 w 5869764"/>
                <a:gd name="connsiteY28" fmla="*/ 3162300 h 5169545"/>
                <a:gd name="connsiteX29" fmla="*/ 5095064 w 5869764"/>
                <a:gd name="connsiteY29" fmla="*/ 3213100 h 5169545"/>
                <a:gd name="connsiteX30" fmla="*/ 5183964 w 5869764"/>
                <a:gd name="connsiteY30" fmla="*/ 3263900 h 5169545"/>
                <a:gd name="connsiteX31" fmla="*/ 5247464 w 5869764"/>
                <a:gd name="connsiteY31" fmla="*/ 3302000 h 5169545"/>
                <a:gd name="connsiteX32" fmla="*/ 5336364 w 5869764"/>
                <a:gd name="connsiteY32" fmla="*/ 3327400 h 5169545"/>
                <a:gd name="connsiteX33" fmla="*/ 5374464 w 5869764"/>
                <a:gd name="connsiteY33" fmla="*/ 3352800 h 5169545"/>
                <a:gd name="connsiteX34" fmla="*/ 5463364 w 5869764"/>
                <a:gd name="connsiteY34" fmla="*/ 3403600 h 5169545"/>
                <a:gd name="connsiteX35" fmla="*/ 5501464 w 5869764"/>
                <a:gd name="connsiteY35" fmla="*/ 3454400 h 5169545"/>
                <a:gd name="connsiteX36" fmla="*/ 5539564 w 5869764"/>
                <a:gd name="connsiteY36" fmla="*/ 3467100 h 5169545"/>
                <a:gd name="connsiteX37" fmla="*/ 5577664 w 5869764"/>
                <a:gd name="connsiteY37" fmla="*/ 3492500 h 5169545"/>
                <a:gd name="connsiteX38" fmla="*/ 5603064 w 5869764"/>
                <a:gd name="connsiteY38" fmla="*/ 3530600 h 5169545"/>
                <a:gd name="connsiteX39" fmla="*/ 5679264 w 5869764"/>
                <a:gd name="connsiteY39" fmla="*/ 3568700 h 5169545"/>
                <a:gd name="connsiteX40" fmla="*/ 5717364 w 5869764"/>
                <a:gd name="connsiteY40" fmla="*/ 3594100 h 5169545"/>
                <a:gd name="connsiteX41" fmla="*/ 5755464 w 5869764"/>
                <a:gd name="connsiteY41" fmla="*/ 3632200 h 5169545"/>
                <a:gd name="connsiteX42" fmla="*/ 5806264 w 5869764"/>
                <a:gd name="connsiteY42" fmla="*/ 3721100 h 5169545"/>
                <a:gd name="connsiteX43" fmla="*/ 5869764 w 5869764"/>
                <a:gd name="connsiteY43" fmla="*/ 3797300 h 5169545"/>
                <a:gd name="connsiteX44" fmla="*/ 5818964 w 5869764"/>
                <a:gd name="connsiteY44" fmla="*/ 3911600 h 5169545"/>
                <a:gd name="connsiteX45" fmla="*/ 5730064 w 5869764"/>
                <a:gd name="connsiteY45" fmla="*/ 3962400 h 5169545"/>
                <a:gd name="connsiteX46" fmla="*/ 5679264 w 5869764"/>
                <a:gd name="connsiteY46" fmla="*/ 4000500 h 5169545"/>
                <a:gd name="connsiteX47" fmla="*/ 5641164 w 5869764"/>
                <a:gd name="connsiteY47" fmla="*/ 4038600 h 5169545"/>
                <a:gd name="connsiteX48" fmla="*/ 5564964 w 5869764"/>
                <a:gd name="connsiteY48" fmla="*/ 4089400 h 5169545"/>
                <a:gd name="connsiteX49" fmla="*/ 5526864 w 5869764"/>
                <a:gd name="connsiteY49" fmla="*/ 4114800 h 5169545"/>
                <a:gd name="connsiteX50" fmla="*/ 5488764 w 5869764"/>
                <a:gd name="connsiteY50" fmla="*/ 4140200 h 5169545"/>
                <a:gd name="connsiteX51" fmla="*/ 5349064 w 5869764"/>
                <a:gd name="connsiteY51" fmla="*/ 4178300 h 5169545"/>
                <a:gd name="connsiteX52" fmla="*/ 5298264 w 5869764"/>
                <a:gd name="connsiteY52" fmla="*/ 4191000 h 5169545"/>
                <a:gd name="connsiteX53" fmla="*/ 5247464 w 5869764"/>
                <a:gd name="connsiteY53" fmla="*/ 4203700 h 5169545"/>
                <a:gd name="connsiteX54" fmla="*/ 5171264 w 5869764"/>
                <a:gd name="connsiteY54" fmla="*/ 4254500 h 5169545"/>
                <a:gd name="connsiteX55" fmla="*/ 5095064 w 5869764"/>
                <a:gd name="connsiteY55" fmla="*/ 4292600 h 5169545"/>
                <a:gd name="connsiteX56" fmla="*/ 5018864 w 5869764"/>
                <a:gd name="connsiteY56" fmla="*/ 4330700 h 5169545"/>
                <a:gd name="connsiteX57" fmla="*/ 4955364 w 5869764"/>
                <a:gd name="connsiteY57" fmla="*/ 4406900 h 5169545"/>
                <a:gd name="connsiteX58" fmla="*/ 4891864 w 5869764"/>
                <a:gd name="connsiteY58" fmla="*/ 4483100 h 5169545"/>
                <a:gd name="connsiteX59" fmla="*/ 4853764 w 5869764"/>
                <a:gd name="connsiteY59" fmla="*/ 4559300 h 5169545"/>
                <a:gd name="connsiteX60" fmla="*/ 4764864 w 5869764"/>
                <a:gd name="connsiteY60" fmla="*/ 4622800 h 5169545"/>
                <a:gd name="connsiteX61" fmla="*/ 4663264 w 5869764"/>
                <a:gd name="connsiteY61" fmla="*/ 4699000 h 5169545"/>
                <a:gd name="connsiteX62" fmla="*/ 4587064 w 5869764"/>
                <a:gd name="connsiteY62" fmla="*/ 4749800 h 5169545"/>
                <a:gd name="connsiteX63" fmla="*/ 4548964 w 5869764"/>
                <a:gd name="connsiteY63" fmla="*/ 4762500 h 5169545"/>
                <a:gd name="connsiteX64" fmla="*/ 4472764 w 5869764"/>
                <a:gd name="connsiteY64" fmla="*/ 4800600 h 5169545"/>
                <a:gd name="connsiteX65" fmla="*/ 4434664 w 5869764"/>
                <a:gd name="connsiteY65" fmla="*/ 4838700 h 5169545"/>
                <a:gd name="connsiteX66" fmla="*/ 4307664 w 5869764"/>
                <a:gd name="connsiteY66" fmla="*/ 4864100 h 5169545"/>
                <a:gd name="connsiteX67" fmla="*/ 4040964 w 5869764"/>
                <a:gd name="connsiteY67" fmla="*/ 4889500 h 5169545"/>
                <a:gd name="connsiteX68" fmla="*/ 3888564 w 5869764"/>
                <a:gd name="connsiteY68" fmla="*/ 4914900 h 5169545"/>
                <a:gd name="connsiteX69" fmla="*/ 3825064 w 5869764"/>
                <a:gd name="connsiteY69" fmla="*/ 4927600 h 5169545"/>
                <a:gd name="connsiteX70" fmla="*/ 3748864 w 5869764"/>
                <a:gd name="connsiteY70" fmla="*/ 4953000 h 5169545"/>
                <a:gd name="connsiteX71" fmla="*/ 3659964 w 5869764"/>
                <a:gd name="connsiteY71" fmla="*/ 4978400 h 5169545"/>
                <a:gd name="connsiteX72" fmla="*/ 3571064 w 5869764"/>
                <a:gd name="connsiteY72" fmla="*/ 5003800 h 5169545"/>
                <a:gd name="connsiteX73" fmla="*/ 3520264 w 5869764"/>
                <a:gd name="connsiteY73" fmla="*/ 5029200 h 5169545"/>
                <a:gd name="connsiteX74" fmla="*/ 3431364 w 5869764"/>
                <a:gd name="connsiteY74" fmla="*/ 5054600 h 5169545"/>
                <a:gd name="connsiteX75" fmla="*/ 3317064 w 5869764"/>
                <a:gd name="connsiteY75" fmla="*/ 5080000 h 5169545"/>
                <a:gd name="connsiteX76" fmla="*/ 3190064 w 5869764"/>
                <a:gd name="connsiteY76" fmla="*/ 5130800 h 5169545"/>
                <a:gd name="connsiteX77" fmla="*/ 3151964 w 5869764"/>
                <a:gd name="connsiteY77" fmla="*/ 5143500 h 5169545"/>
                <a:gd name="connsiteX78" fmla="*/ 3075764 w 5869764"/>
                <a:gd name="connsiteY78"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434164 w 5869764"/>
                <a:gd name="connsiteY6" fmla="*/ 1689100 h 5169545"/>
                <a:gd name="connsiteX7" fmla="*/ 2999564 w 5869764"/>
                <a:gd name="connsiteY7" fmla="*/ 2624667 h 5169545"/>
                <a:gd name="connsiteX8" fmla="*/ 3063064 w 5869764"/>
                <a:gd name="connsiteY8" fmla="*/ 2578100 h 5169545"/>
                <a:gd name="connsiteX9" fmla="*/ 3164664 w 5869764"/>
                <a:gd name="connsiteY9" fmla="*/ 2590800 h 5169545"/>
                <a:gd name="connsiteX10" fmla="*/ 3202764 w 5869764"/>
                <a:gd name="connsiteY10" fmla="*/ 2616200 h 5169545"/>
                <a:gd name="connsiteX11" fmla="*/ 3380564 w 5869764"/>
                <a:gd name="connsiteY11" fmla="*/ 2667000 h 5169545"/>
                <a:gd name="connsiteX12" fmla="*/ 3444064 w 5869764"/>
                <a:gd name="connsiteY12" fmla="*/ 2692400 h 5169545"/>
                <a:gd name="connsiteX13" fmla="*/ 3494864 w 5869764"/>
                <a:gd name="connsiteY13" fmla="*/ 2705100 h 5169545"/>
                <a:gd name="connsiteX14" fmla="*/ 3672664 w 5869764"/>
                <a:gd name="connsiteY14" fmla="*/ 2730500 h 5169545"/>
                <a:gd name="connsiteX15" fmla="*/ 3799664 w 5869764"/>
                <a:gd name="connsiteY15" fmla="*/ 2768600 h 5169545"/>
                <a:gd name="connsiteX16" fmla="*/ 3964764 w 5869764"/>
                <a:gd name="connsiteY16" fmla="*/ 2832100 h 5169545"/>
                <a:gd name="connsiteX17" fmla="*/ 4053664 w 5869764"/>
                <a:gd name="connsiteY17" fmla="*/ 2882900 h 5169545"/>
                <a:gd name="connsiteX18" fmla="*/ 4091764 w 5869764"/>
                <a:gd name="connsiteY18" fmla="*/ 2908300 h 5169545"/>
                <a:gd name="connsiteX19" fmla="*/ 4269564 w 5869764"/>
                <a:gd name="connsiteY19" fmla="*/ 2971800 h 5169545"/>
                <a:gd name="connsiteX20" fmla="*/ 4307664 w 5869764"/>
                <a:gd name="connsiteY20" fmla="*/ 2984500 h 5169545"/>
                <a:gd name="connsiteX21" fmla="*/ 4371164 w 5869764"/>
                <a:gd name="connsiteY21" fmla="*/ 3009900 h 5169545"/>
                <a:gd name="connsiteX22" fmla="*/ 4548964 w 5869764"/>
                <a:gd name="connsiteY22" fmla="*/ 3048000 h 5169545"/>
                <a:gd name="connsiteX23" fmla="*/ 4650564 w 5869764"/>
                <a:gd name="connsiteY23" fmla="*/ 3086100 h 5169545"/>
                <a:gd name="connsiteX24" fmla="*/ 4701364 w 5869764"/>
                <a:gd name="connsiteY24" fmla="*/ 3098800 h 5169545"/>
                <a:gd name="connsiteX25" fmla="*/ 4828364 w 5869764"/>
                <a:gd name="connsiteY25" fmla="*/ 3124200 h 5169545"/>
                <a:gd name="connsiteX26" fmla="*/ 4866464 w 5869764"/>
                <a:gd name="connsiteY26" fmla="*/ 3136900 h 5169545"/>
                <a:gd name="connsiteX27" fmla="*/ 4968064 w 5869764"/>
                <a:gd name="connsiteY27" fmla="*/ 3162300 h 5169545"/>
                <a:gd name="connsiteX28" fmla="*/ 5095064 w 5869764"/>
                <a:gd name="connsiteY28" fmla="*/ 3213100 h 5169545"/>
                <a:gd name="connsiteX29" fmla="*/ 5183964 w 5869764"/>
                <a:gd name="connsiteY29" fmla="*/ 3263900 h 5169545"/>
                <a:gd name="connsiteX30" fmla="*/ 5247464 w 5869764"/>
                <a:gd name="connsiteY30" fmla="*/ 3302000 h 5169545"/>
                <a:gd name="connsiteX31" fmla="*/ 5336364 w 5869764"/>
                <a:gd name="connsiteY31" fmla="*/ 3327400 h 5169545"/>
                <a:gd name="connsiteX32" fmla="*/ 5374464 w 5869764"/>
                <a:gd name="connsiteY32" fmla="*/ 3352800 h 5169545"/>
                <a:gd name="connsiteX33" fmla="*/ 5463364 w 5869764"/>
                <a:gd name="connsiteY33" fmla="*/ 3403600 h 5169545"/>
                <a:gd name="connsiteX34" fmla="*/ 5501464 w 5869764"/>
                <a:gd name="connsiteY34" fmla="*/ 3454400 h 5169545"/>
                <a:gd name="connsiteX35" fmla="*/ 5539564 w 5869764"/>
                <a:gd name="connsiteY35" fmla="*/ 3467100 h 5169545"/>
                <a:gd name="connsiteX36" fmla="*/ 5577664 w 5869764"/>
                <a:gd name="connsiteY36" fmla="*/ 3492500 h 5169545"/>
                <a:gd name="connsiteX37" fmla="*/ 5603064 w 5869764"/>
                <a:gd name="connsiteY37" fmla="*/ 3530600 h 5169545"/>
                <a:gd name="connsiteX38" fmla="*/ 5679264 w 5869764"/>
                <a:gd name="connsiteY38" fmla="*/ 3568700 h 5169545"/>
                <a:gd name="connsiteX39" fmla="*/ 5717364 w 5869764"/>
                <a:gd name="connsiteY39" fmla="*/ 3594100 h 5169545"/>
                <a:gd name="connsiteX40" fmla="*/ 5755464 w 5869764"/>
                <a:gd name="connsiteY40" fmla="*/ 3632200 h 5169545"/>
                <a:gd name="connsiteX41" fmla="*/ 5806264 w 5869764"/>
                <a:gd name="connsiteY41" fmla="*/ 3721100 h 5169545"/>
                <a:gd name="connsiteX42" fmla="*/ 5869764 w 5869764"/>
                <a:gd name="connsiteY42" fmla="*/ 3797300 h 5169545"/>
                <a:gd name="connsiteX43" fmla="*/ 5818964 w 5869764"/>
                <a:gd name="connsiteY43" fmla="*/ 3911600 h 5169545"/>
                <a:gd name="connsiteX44" fmla="*/ 5730064 w 5869764"/>
                <a:gd name="connsiteY44" fmla="*/ 3962400 h 5169545"/>
                <a:gd name="connsiteX45" fmla="*/ 5679264 w 5869764"/>
                <a:gd name="connsiteY45" fmla="*/ 4000500 h 5169545"/>
                <a:gd name="connsiteX46" fmla="*/ 5641164 w 5869764"/>
                <a:gd name="connsiteY46" fmla="*/ 4038600 h 5169545"/>
                <a:gd name="connsiteX47" fmla="*/ 5564964 w 5869764"/>
                <a:gd name="connsiteY47" fmla="*/ 4089400 h 5169545"/>
                <a:gd name="connsiteX48" fmla="*/ 5526864 w 5869764"/>
                <a:gd name="connsiteY48" fmla="*/ 4114800 h 5169545"/>
                <a:gd name="connsiteX49" fmla="*/ 5488764 w 5869764"/>
                <a:gd name="connsiteY49" fmla="*/ 4140200 h 5169545"/>
                <a:gd name="connsiteX50" fmla="*/ 5349064 w 5869764"/>
                <a:gd name="connsiteY50" fmla="*/ 4178300 h 5169545"/>
                <a:gd name="connsiteX51" fmla="*/ 5298264 w 5869764"/>
                <a:gd name="connsiteY51" fmla="*/ 4191000 h 5169545"/>
                <a:gd name="connsiteX52" fmla="*/ 5247464 w 5869764"/>
                <a:gd name="connsiteY52" fmla="*/ 4203700 h 5169545"/>
                <a:gd name="connsiteX53" fmla="*/ 5171264 w 5869764"/>
                <a:gd name="connsiteY53" fmla="*/ 4254500 h 5169545"/>
                <a:gd name="connsiteX54" fmla="*/ 5095064 w 5869764"/>
                <a:gd name="connsiteY54" fmla="*/ 4292600 h 5169545"/>
                <a:gd name="connsiteX55" fmla="*/ 5018864 w 5869764"/>
                <a:gd name="connsiteY55" fmla="*/ 4330700 h 5169545"/>
                <a:gd name="connsiteX56" fmla="*/ 4955364 w 5869764"/>
                <a:gd name="connsiteY56" fmla="*/ 4406900 h 5169545"/>
                <a:gd name="connsiteX57" fmla="*/ 4891864 w 5869764"/>
                <a:gd name="connsiteY57" fmla="*/ 4483100 h 5169545"/>
                <a:gd name="connsiteX58" fmla="*/ 4853764 w 5869764"/>
                <a:gd name="connsiteY58" fmla="*/ 4559300 h 5169545"/>
                <a:gd name="connsiteX59" fmla="*/ 4764864 w 5869764"/>
                <a:gd name="connsiteY59" fmla="*/ 4622800 h 5169545"/>
                <a:gd name="connsiteX60" fmla="*/ 4663264 w 5869764"/>
                <a:gd name="connsiteY60" fmla="*/ 4699000 h 5169545"/>
                <a:gd name="connsiteX61" fmla="*/ 4587064 w 5869764"/>
                <a:gd name="connsiteY61" fmla="*/ 4749800 h 5169545"/>
                <a:gd name="connsiteX62" fmla="*/ 4548964 w 5869764"/>
                <a:gd name="connsiteY62" fmla="*/ 4762500 h 5169545"/>
                <a:gd name="connsiteX63" fmla="*/ 4472764 w 5869764"/>
                <a:gd name="connsiteY63" fmla="*/ 4800600 h 5169545"/>
                <a:gd name="connsiteX64" fmla="*/ 4434664 w 5869764"/>
                <a:gd name="connsiteY64" fmla="*/ 4838700 h 5169545"/>
                <a:gd name="connsiteX65" fmla="*/ 4307664 w 5869764"/>
                <a:gd name="connsiteY65" fmla="*/ 4864100 h 5169545"/>
                <a:gd name="connsiteX66" fmla="*/ 4040964 w 5869764"/>
                <a:gd name="connsiteY66" fmla="*/ 4889500 h 5169545"/>
                <a:gd name="connsiteX67" fmla="*/ 3888564 w 5869764"/>
                <a:gd name="connsiteY67" fmla="*/ 4914900 h 5169545"/>
                <a:gd name="connsiteX68" fmla="*/ 3825064 w 5869764"/>
                <a:gd name="connsiteY68" fmla="*/ 4927600 h 5169545"/>
                <a:gd name="connsiteX69" fmla="*/ 3748864 w 5869764"/>
                <a:gd name="connsiteY69" fmla="*/ 4953000 h 5169545"/>
                <a:gd name="connsiteX70" fmla="*/ 3659964 w 5869764"/>
                <a:gd name="connsiteY70" fmla="*/ 4978400 h 5169545"/>
                <a:gd name="connsiteX71" fmla="*/ 3571064 w 5869764"/>
                <a:gd name="connsiteY71" fmla="*/ 5003800 h 5169545"/>
                <a:gd name="connsiteX72" fmla="*/ 3520264 w 5869764"/>
                <a:gd name="connsiteY72" fmla="*/ 5029200 h 5169545"/>
                <a:gd name="connsiteX73" fmla="*/ 3431364 w 5869764"/>
                <a:gd name="connsiteY73" fmla="*/ 5054600 h 5169545"/>
                <a:gd name="connsiteX74" fmla="*/ 3317064 w 5869764"/>
                <a:gd name="connsiteY74" fmla="*/ 5080000 h 5169545"/>
                <a:gd name="connsiteX75" fmla="*/ 3190064 w 5869764"/>
                <a:gd name="connsiteY75" fmla="*/ 5130800 h 5169545"/>
                <a:gd name="connsiteX76" fmla="*/ 3151964 w 5869764"/>
                <a:gd name="connsiteY76" fmla="*/ 5143500 h 5169545"/>
                <a:gd name="connsiteX77" fmla="*/ 3075764 w 5869764"/>
                <a:gd name="connsiteY77"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319864 w 5869764"/>
                <a:gd name="connsiteY5" fmla="*/ 1625600 h 5169545"/>
                <a:gd name="connsiteX6" fmla="*/ 2999564 w 5869764"/>
                <a:gd name="connsiteY6" fmla="*/ 2624667 h 5169545"/>
                <a:gd name="connsiteX7" fmla="*/ 3063064 w 5869764"/>
                <a:gd name="connsiteY7" fmla="*/ 2578100 h 5169545"/>
                <a:gd name="connsiteX8" fmla="*/ 3164664 w 5869764"/>
                <a:gd name="connsiteY8" fmla="*/ 2590800 h 5169545"/>
                <a:gd name="connsiteX9" fmla="*/ 3202764 w 5869764"/>
                <a:gd name="connsiteY9" fmla="*/ 2616200 h 5169545"/>
                <a:gd name="connsiteX10" fmla="*/ 3380564 w 5869764"/>
                <a:gd name="connsiteY10" fmla="*/ 2667000 h 5169545"/>
                <a:gd name="connsiteX11" fmla="*/ 3444064 w 5869764"/>
                <a:gd name="connsiteY11" fmla="*/ 2692400 h 5169545"/>
                <a:gd name="connsiteX12" fmla="*/ 3494864 w 5869764"/>
                <a:gd name="connsiteY12" fmla="*/ 2705100 h 5169545"/>
                <a:gd name="connsiteX13" fmla="*/ 3672664 w 5869764"/>
                <a:gd name="connsiteY13" fmla="*/ 2730500 h 5169545"/>
                <a:gd name="connsiteX14" fmla="*/ 3799664 w 5869764"/>
                <a:gd name="connsiteY14" fmla="*/ 2768600 h 5169545"/>
                <a:gd name="connsiteX15" fmla="*/ 3964764 w 5869764"/>
                <a:gd name="connsiteY15" fmla="*/ 2832100 h 5169545"/>
                <a:gd name="connsiteX16" fmla="*/ 4053664 w 5869764"/>
                <a:gd name="connsiteY16" fmla="*/ 2882900 h 5169545"/>
                <a:gd name="connsiteX17" fmla="*/ 4091764 w 5869764"/>
                <a:gd name="connsiteY17" fmla="*/ 2908300 h 5169545"/>
                <a:gd name="connsiteX18" fmla="*/ 4269564 w 5869764"/>
                <a:gd name="connsiteY18" fmla="*/ 2971800 h 5169545"/>
                <a:gd name="connsiteX19" fmla="*/ 4307664 w 5869764"/>
                <a:gd name="connsiteY19" fmla="*/ 2984500 h 5169545"/>
                <a:gd name="connsiteX20" fmla="*/ 4371164 w 5869764"/>
                <a:gd name="connsiteY20" fmla="*/ 3009900 h 5169545"/>
                <a:gd name="connsiteX21" fmla="*/ 4548964 w 5869764"/>
                <a:gd name="connsiteY21" fmla="*/ 3048000 h 5169545"/>
                <a:gd name="connsiteX22" fmla="*/ 4650564 w 5869764"/>
                <a:gd name="connsiteY22" fmla="*/ 3086100 h 5169545"/>
                <a:gd name="connsiteX23" fmla="*/ 4701364 w 5869764"/>
                <a:gd name="connsiteY23" fmla="*/ 3098800 h 5169545"/>
                <a:gd name="connsiteX24" fmla="*/ 4828364 w 5869764"/>
                <a:gd name="connsiteY24" fmla="*/ 3124200 h 5169545"/>
                <a:gd name="connsiteX25" fmla="*/ 4866464 w 5869764"/>
                <a:gd name="connsiteY25" fmla="*/ 3136900 h 5169545"/>
                <a:gd name="connsiteX26" fmla="*/ 4968064 w 5869764"/>
                <a:gd name="connsiteY26" fmla="*/ 3162300 h 5169545"/>
                <a:gd name="connsiteX27" fmla="*/ 5095064 w 5869764"/>
                <a:gd name="connsiteY27" fmla="*/ 3213100 h 5169545"/>
                <a:gd name="connsiteX28" fmla="*/ 5183964 w 5869764"/>
                <a:gd name="connsiteY28" fmla="*/ 3263900 h 5169545"/>
                <a:gd name="connsiteX29" fmla="*/ 5247464 w 5869764"/>
                <a:gd name="connsiteY29" fmla="*/ 3302000 h 5169545"/>
                <a:gd name="connsiteX30" fmla="*/ 5336364 w 5869764"/>
                <a:gd name="connsiteY30" fmla="*/ 3327400 h 5169545"/>
                <a:gd name="connsiteX31" fmla="*/ 5374464 w 5869764"/>
                <a:gd name="connsiteY31" fmla="*/ 3352800 h 5169545"/>
                <a:gd name="connsiteX32" fmla="*/ 5463364 w 5869764"/>
                <a:gd name="connsiteY32" fmla="*/ 3403600 h 5169545"/>
                <a:gd name="connsiteX33" fmla="*/ 5501464 w 5869764"/>
                <a:gd name="connsiteY33" fmla="*/ 3454400 h 5169545"/>
                <a:gd name="connsiteX34" fmla="*/ 5539564 w 5869764"/>
                <a:gd name="connsiteY34" fmla="*/ 3467100 h 5169545"/>
                <a:gd name="connsiteX35" fmla="*/ 5577664 w 5869764"/>
                <a:gd name="connsiteY35" fmla="*/ 3492500 h 5169545"/>
                <a:gd name="connsiteX36" fmla="*/ 5603064 w 5869764"/>
                <a:gd name="connsiteY36" fmla="*/ 3530600 h 5169545"/>
                <a:gd name="connsiteX37" fmla="*/ 5679264 w 5869764"/>
                <a:gd name="connsiteY37" fmla="*/ 3568700 h 5169545"/>
                <a:gd name="connsiteX38" fmla="*/ 5717364 w 5869764"/>
                <a:gd name="connsiteY38" fmla="*/ 3594100 h 5169545"/>
                <a:gd name="connsiteX39" fmla="*/ 5755464 w 5869764"/>
                <a:gd name="connsiteY39" fmla="*/ 3632200 h 5169545"/>
                <a:gd name="connsiteX40" fmla="*/ 5806264 w 5869764"/>
                <a:gd name="connsiteY40" fmla="*/ 3721100 h 5169545"/>
                <a:gd name="connsiteX41" fmla="*/ 5869764 w 5869764"/>
                <a:gd name="connsiteY41" fmla="*/ 3797300 h 5169545"/>
                <a:gd name="connsiteX42" fmla="*/ 5818964 w 5869764"/>
                <a:gd name="connsiteY42" fmla="*/ 3911600 h 5169545"/>
                <a:gd name="connsiteX43" fmla="*/ 5730064 w 5869764"/>
                <a:gd name="connsiteY43" fmla="*/ 3962400 h 5169545"/>
                <a:gd name="connsiteX44" fmla="*/ 5679264 w 5869764"/>
                <a:gd name="connsiteY44" fmla="*/ 4000500 h 5169545"/>
                <a:gd name="connsiteX45" fmla="*/ 5641164 w 5869764"/>
                <a:gd name="connsiteY45" fmla="*/ 4038600 h 5169545"/>
                <a:gd name="connsiteX46" fmla="*/ 5564964 w 5869764"/>
                <a:gd name="connsiteY46" fmla="*/ 4089400 h 5169545"/>
                <a:gd name="connsiteX47" fmla="*/ 5526864 w 5869764"/>
                <a:gd name="connsiteY47" fmla="*/ 4114800 h 5169545"/>
                <a:gd name="connsiteX48" fmla="*/ 5488764 w 5869764"/>
                <a:gd name="connsiteY48" fmla="*/ 4140200 h 5169545"/>
                <a:gd name="connsiteX49" fmla="*/ 5349064 w 5869764"/>
                <a:gd name="connsiteY49" fmla="*/ 4178300 h 5169545"/>
                <a:gd name="connsiteX50" fmla="*/ 5298264 w 5869764"/>
                <a:gd name="connsiteY50" fmla="*/ 4191000 h 5169545"/>
                <a:gd name="connsiteX51" fmla="*/ 5247464 w 5869764"/>
                <a:gd name="connsiteY51" fmla="*/ 4203700 h 5169545"/>
                <a:gd name="connsiteX52" fmla="*/ 5171264 w 5869764"/>
                <a:gd name="connsiteY52" fmla="*/ 4254500 h 5169545"/>
                <a:gd name="connsiteX53" fmla="*/ 5095064 w 5869764"/>
                <a:gd name="connsiteY53" fmla="*/ 4292600 h 5169545"/>
                <a:gd name="connsiteX54" fmla="*/ 5018864 w 5869764"/>
                <a:gd name="connsiteY54" fmla="*/ 4330700 h 5169545"/>
                <a:gd name="connsiteX55" fmla="*/ 4955364 w 5869764"/>
                <a:gd name="connsiteY55" fmla="*/ 4406900 h 5169545"/>
                <a:gd name="connsiteX56" fmla="*/ 4891864 w 5869764"/>
                <a:gd name="connsiteY56" fmla="*/ 4483100 h 5169545"/>
                <a:gd name="connsiteX57" fmla="*/ 4853764 w 5869764"/>
                <a:gd name="connsiteY57" fmla="*/ 4559300 h 5169545"/>
                <a:gd name="connsiteX58" fmla="*/ 4764864 w 5869764"/>
                <a:gd name="connsiteY58" fmla="*/ 4622800 h 5169545"/>
                <a:gd name="connsiteX59" fmla="*/ 4663264 w 5869764"/>
                <a:gd name="connsiteY59" fmla="*/ 4699000 h 5169545"/>
                <a:gd name="connsiteX60" fmla="*/ 4587064 w 5869764"/>
                <a:gd name="connsiteY60" fmla="*/ 4749800 h 5169545"/>
                <a:gd name="connsiteX61" fmla="*/ 4548964 w 5869764"/>
                <a:gd name="connsiteY61" fmla="*/ 4762500 h 5169545"/>
                <a:gd name="connsiteX62" fmla="*/ 4472764 w 5869764"/>
                <a:gd name="connsiteY62" fmla="*/ 4800600 h 5169545"/>
                <a:gd name="connsiteX63" fmla="*/ 4434664 w 5869764"/>
                <a:gd name="connsiteY63" fmla="*/ 4838700 h 5169545"/>
                <a:gd name="connsiteX64" fmla="*/ 4307664 w 5869764"/>
                <a:gd name="connsiteY64" fmla="*/ 4864100 h 5169545"/>
                <a:gd name="connsiteX65" fmla="*/ 4040964 w 5869764"/>
                <a:gd name="connsiteY65" fmla="*/ 4889500 h 5169545"/>
                <a:gd name="connsiteX66" fmla="*/ 3888564 w 5869764"/>
                <a:gd name="connsiteY66" fmla="*/ 4914900 h 5169545"/>
                <a:gd name="connsiteX67" fmla="*/ 3825064 w 5869764"/>
                <a:gd name="connsiteY67" fmla="*/ 4927600 h 5169545"/>
                <a:gd name="connsiteX68" fmla="*/ 3748864 w 5869764"/>
                <a:gd name="connsiteY68" fmla="*/ 4953000 h 5169545"/>
                <a:gd name="connsiteX69" fmla="*/ 3659964 w 5869764"/>
                <a:gd name="connsiteY69" fmla="*/ 4978400 h 5169545"/>
                <a:gd name="connsiteX70" fmla="*/ 3571064 w 5869764"/>
                <a:gd name="connsiteY70" fmla="*/ 5003800 h 5169545"/>
                <a:gd name="connsiteX71" fmla="*/ 3520264 w 5869764"/>
                <a:gd name="connsiteY71" fmla="*/ 5029200 h 5169545"/>
                <a:gd name="connsiteX72" fmla="*/ 3431364 w 5869764"/>
                <a:gd name="connsiteY72" fmla="*/ 5054600 h 5169545"/>
                <a:gd name="connsiteX73" fmla="*/ 3317064 w 5869764"/>
                <a:gd name="connsiteY73" fmla="*/ 5080000 h 5169545"/>
                <a:gd name="connsiteX74" fmla="*/ 3190064 w 5869764"/>
                <a:gd name="connsiteY74" fmla="*/ 5130800 h 5169545"/>
                <a:gd name="connsiteX75" fmla="*/ 3151964 w 5869764"/>
                <a:gd name="connsiteY75" fmla="*/ 5143500 h 5169545"/>
                <a:gd name="connsiteX76" fmla="*/ 3075764 w 5869764"/>
                <a:gd name="connsiteY76"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81764 w 5869764"/>
                <a:gd name="connsiteY4" fmla="*/ 1600200 h 5169545"/>
                <a:gd name="connsiteX5" fmla="*/ 2999564 w 5869764"/>
                <a:gd name="connsiteY5" fmla="*/ 2624667 h 5169545"/>
                <a:gd name="connsiteX6" fmla="*/ 3063064 w 5869764"/>
                <a:gd name="connsiteY6" fmla="*/ 2578100 h 5169545"/>
                <a:gd name="connsiteX7" fmla="*/ 3164664 w 5869764"/>
                <a:gd name="connsiteY7" fmla="*/ 2590800 h 5169545"/>
                <a:gd name="connsiteX8" fmla="*/ 3202764 w 5869764"/>
                <a:gd name="connsiteY8" fmla="*/ 2616200 h 5169545"/>
                <a:gd name="connsiteX9" fmla="*/ 3380564 w 5869764"/>
                <a:gd name="connsiteY9" fmla="*/ 2667000 h 5169545"/>
                <a:gd name="connsiteX10" fmla="*/ 3444064 w 5869764"/>
                <a:gd name="connsiteY10" fmla="*/ 2692400 h 5169545"/>
                <a:gd name="connsiteX11" fmla="*/ 3494864 w 5869764"/>
                <a:gd name="connsiteY11" fmla="*/ 2705100 h 5169545"/>
                <a:gd name="connsiteX12" fmla="*/ 3672664 w 5869764"/>
                <a:gd name="connsiteY12" fmla="*/ 2730500 h 5169545"/>
                <a:gd name="connsiteX13" fmla="*/ 3799664 w 5869764"/>
                <a:gd name="connsiteY13" fmla="*/ 2768600 h 5169545"/>
                <a:gd name="connsiteX14" fmla="*/ 3964764 w 5869764"/>
                <a:gd name="connsiteY14" fmla="*/ 2832100 h 5169545"/>
                <a:gd name="connsiteX15" fmla="*/ 4053664 w 5869764"/>
                <a:gd name="connsiteY15" fmla="*/ 2882900 h 5169545"/>
                <a:gd name="connsiteX16" fmla="*/ 4091764 w 5869764"/>
                <a:gd name="connsiteY16" fmla="*/ 2908300 h 5169545"/>
                <a:gd name="connsiteX17" fmla="*/ 4269564 w 5869764"/>
                <a:gd name="connsiteY17" fmla="*/ 2971800 h 5169545"/>
                <a:gd name="connsiteX18" fmla="*/ 4307664 w 5869764"/>
                <a:gd name="connsiteY18" fmla="*/ 2984500 h 5169545"/>
                <a:gd name="connsiteX19" fmla="*/ 4371164 w 5869764"/>
                <a:gd name="connsiteY19" fmla="*/ 3009900 h 5169545"/>
                <a:gd name="connsiteX20" fmla="*/ 4548964 w 5869764"/>
                <a:gd name="connsiteY20" fmla="*/ 3048000 h 5169545"/>
                <a:gd name="connsiteX21" fmla="*/ 4650564 w 5869764"/>
                <a:gd name="connsiteY21" fmla="*/ 3086100 h 5169545"/>
                <a:gd name="connsiteX22" fmla="*/ 4701364 w 5869764"/>
                <a:gd name="connsiteY22" fmla="*/ 3098800 h 5169545"/>
                <a:gd name="connsiteX23" fmla="*/ 4828364 w 5869764"/>
                <a:gd name="connsiteY23" fmla="*/ 3124200 h 5169545"/>
                <a:gd name="connsiteX24" fmla="*/ 4866464 w 5869764"/>
                <a:gd name="connsiteY24" fmla="*/ 3136900 h 5169545"/>
                <a:gd name="connsiteX25" fmla="*/ 4968064 w 5869764"/>
                <a:gd name="connsiteY25" fmla="*/ 3162300 h 5169545"/>
                <a:gd name="connsiteX26" fmla="*/ 5095064 w 5869764"/>
                <a:gd name="connsiteY26" fmla="*/ 3213100 h 5169545"/>
                <a:gd name="connsiteX27" fmla="*/ 5183964 w 5869764"/>
                <a:gd name="connsiteY27" fmla="*/ 3263900 h 5169545"/>
                <a:gd name="connsiteX28" fmla="*/ 5247464 w 5869764"/>
                <a:gd name="connsiteY28" fmla="*/ 3302000 h 5169545"/>
                <a:gd name="connsiteX29" fmla="*/ 5336364 w 5869764"/>
                <a:gd name="connsiteY29" fmla="*/ 3327400 h 5169545"/>
                <a:gd name="connsiteX30" fmla="*/ 5374464 w 5869764"/>
                <a:gd name="connsiteY30" fmla="*/ 3352800 h 5169545"/>
                <a:gd name="connsiteX31" fmla="*/ 5463364 w 5869764"/>
                <a:gd name="connsiteY31" fmla="*/ 3403600 h 5169545"/>
                <a:gd name="connsiteX32" fmla="*/ 5501464 w 5869764"/>
                <a:gd name="connsiteY32" fmla="*/ 3454400 h 5169545"/>
                <a:gd name="connsiteX33" fmla="*/ 5539564 w 5869764"/>
                <a:gd name="connsiteY33" fmla="*/ 3467100 h 5169545"/>
                <a:gd name="connsiteX34" fmla="*/ 5577664 w 5869764"/>
                <a:gd name="connsiteY34" fmla="*/ 3492500 h 5169545"/>
                <a:gd name="connsiteX35" fmla="*/ 5603064 w 5869764"/>
                <a:gd name="connsiteY35" fmla="*/ 3530600 h 5169545"/>
                <a:gd name="connsiteX36" fmla="*/ 5679264 w 5869764"/>
                <a:gd name="connsiteY36" fmla="*/ 3568700 h 5169545"/>
                <a:gd name="connsiteX37" fmla="*/ 5717364 w 5869764"/>
                <a:gd name="connsiteY37" fmla="*/ 3594100 h 5169545"/>
                <a:gd name="connsiteX38" fmla="*/ 5755464 w 5869764"/>
                <a:gd name="connsiteY38" fmla="*/ 3632200 h 5169545"/>
                <a:gd name="connsiteX39" fmla="*/ 5806264 w 5869764"/>
                <a:gd name="connsiteY39" fmla="*/ 3721100 h 5169545"/>
                <a:gd name="connsiteX40" fmla="*/ 5869764 w 5869764"/>
                <a:gd name="connsiteY40" fmla="*/ 3797300 h 5169545"/>
                <a:gd name="connsiteX41" fmla="*/ 5818964 w 5869764"/>
                <a:gd name="connsiteY41" fmla="*/ 3911600 h 5169545"/>
                <a:gd name="connsiteX42" fmla="*/ 5730064 w 5869764"/>
                <a:gd name="connsiteY42" fmla="*/ 3962400 h 5169545"/>
                <a:gd name="connsiteX43" fmla="*/ 5679264 w 5869764"/>
                <a:gd name="connsiteY43" fmla="*/ 4000500 h 5169545"/>
                <a:gd name="connsiteX44" fmla="*/ 5641164 w 5869764"/>
                <a:gd name="connsiteY44" fmla="*/ 4038600 h 5169545"/>
                <a:gd name="connsiteX45" fmla="*/ 5564964 w 5869764"/>
                <a:gd name="connsiteY45" fmla="*/ 4089400 h 5169545"/>
                <a:gd name="connsiteX46" fmla="*/ 5526864 w 5869764"/>
                <a:gd name="connsiteY46" fmla="*/ 4114800 h 5169545"/>
                <a:gd name="connsiteX47" fmla="*/ 5488764 w 5869764"/>
                <a:gd name="connsiteY47" fmla="*/ 4140200 h 5169545"/>
                <a:gd name="connsiteX48" fmla="*/ 5349064 w 5869764"/>
                <a:gd name="connsiteY48" fmla="*/ 4178300 h 5169545"/>
                <a:gd name="connsiteX49" fmla="*/ 5298264 w 5869764"/>
                <a:gd name="connsiteY49" fmla="*/ 4191000 h 5169545"/>
                <a:gd name="connsiteX50" fmla="*/ 5247464 w 5869764"/>
                <a:gd name="connsiteY50" fmla="*/ 4203700 h 5169545"/>
                <a:gd name="connsiteX51" fmla="*/ 5171264 w 5869764"/>
                <a:gd name="connsiteY51" fmla="*/ 4254500 h 5169545"/>
                <a:gd name="connsiteX52" fmla="*/ 5095064 w 5869764"/>
                <a:gd name="connsiteY52" fmla="*/ 4292600 h 5169545"/>
                <a:gd name="connsiteX53" fmla="*/ 5018864 w 5869764"/>
                <a:gd name="connsiteY53" fmla="*/ 4330700 h 5169545"/>
                <a:gd name="connsiteX54" fmla="*/ 4955364 w 5869764"/>
                <a:gd name="connsiteY54" fmla="*/ 4406900 h 5169545"/>
                <a:gd name="connsiteX55" fmla="*/ 4891864 w 5869764"/>
                <a:gd name="connsiteY55" fmla="*/ 4483100 h 5169545"/>
                <a:gd name="connsiteX56" fmla="*/ 4853764 w 5869764"/>
                <a:gd name="connsiteY56" fmla="*/ 4559300 h 5169545"/>
                <a:gd name="connsiteX57" fmla="*/ 4764864 w 5869764"/>
                <a:gd name="connsiteY57" fmla="*/ 4622800 h 5169545"/>
                <a:gd name="connsiteX58" fmla="*/ 4663264 w 5869764"/>
                <a:gd name="connsiteY58" fmla="*/ 4699000 h 5169545"/>
                <a:gd name="connsiteX59" fmla="*/ 4587064 w 5869764"/>
                <a:gd name="connsiteY59" fmla="*/ 4749800 h 5169545"/>
                <a:gd name="connsiteX60" fmla="*/ 4548964 w 5869764"/>
                <a:gd name="connsiteY60" fmla="*/ 4762500 h 5169545"/>
                <a:gd name="connsiteX61" fmla="*/ 4472764 w 5869764"/>
                <a:gd name="connsiteY61" fmla="*/ 4800600 h 5169545"/>
                <a:gd name="connsiteX62" fmla="*/ 4434664 w 5869764"/>
                <a:gd name="connsiteY62" fmla="*/ 4838700 h 5169545"/>
                <a:gd name="connsiteX63" fmla="*/ 4307664 w 5869764"/>
                <a:gd name="connsiteY63" fmla="*/ 4864100 h 5169545"/>
                <a:gd name="connsiteX64" fmla="*/ 4040964 w 5869764"/>
                <a:gd name="connsiteY64" fmla="*/ 4889500 h 5169545"/>
                <a:gd name="connsiteX65" fmla="*/ 3888564 w 5869764"/>
                <a:gd name="connsiteY65" fmla="*/ 4914900 h 5169545"/>
                <a:gd name="connsiteX66" fmla="*/ 3825064 w 5869764"/>
                <a:gd name="connsiteY66" fmla="*/ 4927600 h 5169545"/>
                <a:gd name="connsiteX67" fmla="*/ 3748864 w 5869764"/>
                <a:gd name="connsiteY67" fmla="*/ 4953000 h 5169545"/>
                <a:gd name="connsiteX68" fmla="*/ 3659964 w 5869764"/>
                <a:gd name="connsiteY68" fmla="*/ 4978400 h 5169545"/>
                <a:gd name="connsiteX69" fmla="*/ 3571064 w 5869764"/>
                <a:gd name="connsiteY69" fmla="*/ 5003800 h 5169545"/>
                <a:gd name="connsiteX70" fmla="*/ 3520264 w 5869764"/>
                <a:gd name="connsiteY70" fmla="*/ 5029200 h 5169545"/>
                <a:gd name="connsiteX71" fmla="*/ 3431364 w 5869764"/>
                <a:gd name="connsiteY71" fmla="*/ 5054600 h 5169545"/>
                <a:gd name="connsiteX72" fmla="*/ 3317064 w 5869764"/>
                <a:gd name="connsiteY72" fmla="*/ 5080000 h 5169545"/>
                <a:gd name="connsiteX73" fmla="*/ 3190064 w 5869764"/>
                <a:gd name="connsiteY73" fmla="*/ 5130800 h 5169545"/>
                <a:gd name="connsiteX74" fmla="*/ 3151964 w 5869764"/>
                <a:gd name="connsiteY74" fmla="*/ 5143500 h 5169545"/>
                <a:gd name="connsiteX75" fmla="*/ 3075764 w 5869764"/>
                <a:gd name="connsiteY75" fmla="*/ 5168900 h 5169545"/>
                <a:gd name="connsiteX0" fmla="*/ 3012264 w 5869764"/>
                <a:gd name="connsiteY0" fmla="*/ 0 h 5169545"/>
                <a:gd name="connsiteX1" fmla="*/ 205564 w 5869764"/>
                <a:gd name="connsiteY1" fmla="*/ 1320800 h 5169545"/>
                <a:gd name="connsiteX2" fmla="*/ 218264 w 5869764"/>
                <a:gd name="connsiteY2" fmla="*/ 1524000 h 5169545"/>
                <a:gd name="connsiteX3" fmla="*/ 256364 w 5869764"/>
                <a:gd name="connsiteY3" fmla="*/ 1562100 h 5169545"/>
                <a:gd name="connsiteX4" fmla="*/ 2999564 w 5869764"/>
                <a:gd name="connsiteY4" fmla="*/ 2624667 h 5169545"/>
                <a:gd name="connsiteX5" fmla="*/ 3063064 w 5869764"/>
                <a:gd name="connsiteY5" fmla="*/ 2578100 h 5169545"/>
                <a:gd name="connsiteX6" fmla="*/ 3164664 w 5869764"/>
                <a:gd name="connsiteY6" fmla="*/ 2590800 h 5169545"/>
                <a:gd name="connsiteX7" fmla="*/ 3202764 w 5869764"/>
                <a:gd name="connsiteY7" fmla="*/ 2616200 h 5169545"/>
                <a:gd name="connsiteX8" fmla="*/ 3380564 w 5869764"/>
                <a:gd name="connsiteY8" fmla="*/ 2667000 h 5169545"/>
                <a:gd name="connsiteX9" fmla="*/ 3444064 w 5869764"/>
                <a:gd name="connsiteY9" fmla="*/ 2692400 h 5169545"/>
                <a:gd name="connsiteX10" fmla="*/ 3494864 w 5869764"/>
                <a:gd name="connsiteY10" fmla="*/ 2705100 h 5169545"/>
                <a:gd name="connsiteX11" fmla="*/ 3672664 w 5869764"/>
                <a:gd name="connsiteY11" fmla="*/ 2730500 h 5169545"/>
                <a:gd name="connsiteX12" fmla="*/ 3799664 w 5869764"/>
                <a:gd name="connsiteY12" fmla="*/ 2768600 h 5169545"/>
                <a:gd name="connsiteX13" fmla="*/ 3964764 w 5869764"/>
                <a:gd name="connsiteY13" fmla="*/ 2832100 h 5169545"/>
                <a:gd name="connsiteX14" fmla="*/ 4053664 w 5869764"/>
                <a:gd name="connsiteY14" fmla="*/ 2882900 h 5169545"/>
                <a:gd name="connsiteX15" fmla="*/ 4091764 w 5869764"/>
                <a:gd name="connsiteY15" fmla="*/ 2908300 h 5169545"/>
                <a:gd name="connsiteX16" fmla="*/ 4269564 w 5869764"/>
                <a:gd name="connsiteY16" fmla="*/ 2971800 h 5169545"/>
                <a:gd name="connsiteX17" fmla="*/ 4307664 w 5869764"/>
                <a:gd name="connsiteY17" fmla="*/ 2984500 h 5169545"/>
                <a:gd name="connsiteX18" fmla="*/ 4371164 w 5869764"/>
                <a:gd name="connsiteY18" fmla="*/ 3009900 h 5169545"/>
                <a:gd name="connsiteX19" fmla="*/ 4548964 w 5869764"/>
                <a:gd name="connsiteY19" fmla="*/ 3048000 h 5169545"/>
                <a:gd name="connsiteX20" fmla="*/ 4650564 w 5869764"/>
                <a:gd name="connsiteY20" fmla="*/ 3086100 h 5169545"/>
                <a:gd name="connsiteX21" fmla="*/ 4701364 w 5869764"/>
                <a:gd name="connsiteY21" fmla="*/ 3098800 h 5169545"/>
                <a:gd name="connsiteX22" fmla="*/ 4828364 w 5869764"/>
                <a:gd name="connsiteY22" fmla="*/ 3124200 h 5169545"/>
                <a:gd name="connsiteX23" fmla="*/ 4866464 w 5869764"/>
                <a:gd name="connsiteY23" fmla="*/ 3136900 h 5169545"/>
                <a:gd name="connsiteX24" fmla="*/ 4968064 w 5869764"/>
                <a:gd name="connsiteY24" fmla="*/ 3162300 h 5169545"/>
                <a:gd name="connsiteX25" fmla="*/ 5095064 w 5869764"/>
                <a:gd name="connsiteY25" fmla="*/ 3213100 h 5169545"/>
                <a:gd name="connsiteX26" fmla="*/ 5183964 w 5869764"/>
                <a:gd name="connsiteY26" fmla="*/ 3263900 h 5169545"/>
                <a:gd name="connsiteX27" fmla="*/ 5247464 w 5869764"/>
                <a:gd name="connsiteY27" fmla="*/ 3302000 h 5169545"/>
                <a:gd name="connsiteX28" fmla="*/ 5336364 w 5869764"/>
                <a:gd name="connsiteY28" fmla="*/ 3327400 h 5169545"/>
                <a:gd name="connsiteX29" fmla="*/ 5374464 w 5869764"/>
                <a:gd name="connsiteY29" fmla="*/ 3352800 h 5169545"/>
                <a:gd name="connsiteX30" fmla="*/ 5463364 w 5869764"/>
                <a:gd name="connsiteY30" fmla="*/ 3403600 h 5169545"/>
                <a:gd name="connsiteX31" fmla="*/ 5501464 w 5869764"/>
                <a:gd name="connsiteY31" fmla="*/ 3454400 h 5169545"/>
                <a:gd name="connsiteX32" fmla="*/ 5539564 w 5869764"/>
                <a:gd name="connsiteY32" fmla="*/ 3467100 h 5169545"/>
                <a:gd name="connsiteX33" fmla="*/ 5577664 w 5869764"/>
                <a:gd name="connsiteY33" fmla="*/ 3492500 h 5169545"/>
                <a:gd name="connsiteX34" fmla="*/ 5603064 w 5869764"/>
                <a:gd name="connsiteY34" fmla="*/ 3530600 h 5169545"/>
                <a:gd name="connsiteX35" fmla="*/ 5679264 w 5869764"/>
                <a:gd name="connsiteY35" fmla="*/ 3568700 h 5169545"/>
                <a:gd name="connsiteX36" fmla="*/ 5717364 w 5869764"/>
                <a:gd name="connsiteY36" fmla="*/ 3594100 h 5169545"/>
                <a:gd name="connsiteX37" fmla="*/ 5755464 w 5869764"/>
                <a:gd name="connsiteY37" fmla="*/ 3632200 h 5169545"/>
                <a:gd name="connsiteX38" fmla="*/ 5806264 w 5869764"/>
                <a:gd name="connsiteY38" fmla="*/ 3721100 h 5169545"/>
                <a:gd name="connsiteX39" fmla="*/ 5869764 w 5869764"/>
                <a:gd name="connsiteY39" fmla="*/ 3797300 h 5169545"/>
                <a:gd name="connsiteX40" fmla="*/ 5818964 w 5869764"/>
                <a:gd name="connsiteY40" fmla="*/ 3911600 h 5169545"/>
                <a:gd name="connsiteX41" fmla="*/ 5730064 w 5869764"/>
                <a:gd name="connsiteY41" fmla="*/ 3962400 h 5169545"/>
                <a:gd name="connsiteX42" fmla="*/ 5679264 w 5869764"/>
                <a:gd name="connsiteY42" fmla="*/ 4000500 h 5169545"/>
                <a:gd name="connsiteX43" fmla="*/ 5641164 w 5869764"/>
                <a:gd name="connsiteY43" fmla="*/ 4038600 h 5169545"/>
                <a:gd name="connsiteX44" fmla="*/ 5564964 w 5869764"/>
                <a:gd name="connsiteY44" fmla="*/ 4089400 h 5169545"/>
                <a:gd name="connsiteX45" fmla="*/ 5526864 w 5869764"/>
                <a:gd name="connsiteY45" fmla="*/ 4114800 h 5169545"/>
                <a:gd name="connsiteX46" fmla="*/ 5488764 w 5869764"/>
                <a:gd name="connsiteY46" fmla="*/ 4140200 h 5169545"/>
                <a:gd name="connsiteX47" fmla="*/ 5349064 w 5869764"/>
                <a:gd name="connsiteY47" fmla="*/ 4178300 h 5169545"/>
                <a:gd name="connsiteX48" fmla="*/ 5298264 w 5869764"/>
                <a:gd name="connsiteY48" fmla="*/ 4191000 h 5169545"/>
                <a:gd name="connsiteX49" fmla="*/ 5247464 w 5869764"/>
                <a:gd name="connsiteY49" fmla="*/ 4203700 h 5169545"/>
                <a:gd name="connsiteX50" fmla="*/ 5171264 w 5869764"/>
                <a:gd name="connsiteY50" fmla="*/ 4254500 h 5169545"/>
                <a:gd name="connsiteX51" fmla="*/ 5095064 w 5869764"/>
                <a:gd name="connsiteY51" fmla="*/ 4292600 h 5169545"/>
                <a:gd name="connsiteX52" fmla="*/ 5018864 w 5869764"/>
                <a:gd name="connsiteY52" fmla="*/ 4330700 h 5169545"/>
                <a:gd name="connsiteX53" fmla="*/ 4955364 w 5869764"/>
                <a:gd name="connsiteY53" fmla="*/ 4406900 h 5169545"/>
                <a:gd name="connsiteX54" fmla="*/ 4891864 w 5869764"/>
                <a:gd name="connsiteY54" fmla="*/ 4483100 h 5169545"/>
                <a:gd name="connsiteX55" fmla="*/ 4853764 w 5869764"/>
                <a:gd name="connsiteY55" fmla="*/ 4559300 h 5169545"/>
                <a:gd name="connsiteX56" fmla="*/ 4764864 w 5869764"/>
                <a:gd name="connsiteY56" fmla="*/ 4622800 h 5169545"/>
                <a:gd name="connsiteX57" fmla="*/ 4663264 w 5869764"/>
                <a:gd name="connsiteY57" fmla="*/ 4699000 h 5169545"/>
                <a:gd name="connsiteX58" fmla="*/ 4587064 w 5869764"/>
                <a:gd name="connsiteY58" fmla="*/ 4749800 h 5169545"/>
                <a:gd name="connsiteX59" fmla="*/ 4548964 w 5869764"/>
                <a:gd name="connsiteY59" fmla="*/ 4762500 h 5169545"/>
                <a:gd name="connsiteX60" fmla="*/ 4472764 w 5869764"/>
                <a:gd name="connsiteY60" fmla="*/ 4800600 h 5169545"/>
                <a:gd name="connsiteX61" fmla="*/ 4434664 w 5869764"/>
                <a:gd name="connsiteY61" fmla="*/ 4838700 h 5169545"/>
                <a:gd name="connsiteX62" fmla="*/ 4307664 w 5869764"/>
                <a:gd name="connsiteY62" fmla="*/ 4864100 h 5169545"/>
                <a:gd name="connsiteX63" fmla="*/ 4040964 w 5869764"/>
                <a:gd name="connsiteY63" fmla="*/ 4889500 h 5169545"/>
                <a:gd name="connsiteX64" fmla="*/ 3888564 w 5869764"/>
                <a:gd name="connsiteY64" fmla="*/ 4914900 h 5169545"/>
                <a:gd name="connsiteX65" fmla="*/ 3825064 w 5869764"/>
                <a:gd name="connsiteY65" fmla="*/ 4927600 h 5169545"/>
                <a:gd name="connsiteX66" fmla="*/ 3748864 w 5869764"/>
                <a:gd name="connsiteY66" fmla="*/ 4953000 h 5169545"/>
                <a:gd name="connsiteX67" fmla="*/ 3659964 w 5869764"/>
                <a:gd name="connsiteY67" fmla="*/ 4978400 h 5169545"/>
                <a:gd name="connsiteX68" fmla="*/ 3571064 w 5869764"/>
                <a:gd name="connsiteY68" fmla="*/ 5003800 h 5169545"/>
                <a:gd name="connsiteX69" fmla="*/ 3520264 w 5869764"/>
                <a:gd name="connsiteY69" fmla="*/ 5029200 h 5169545"/>
                <a:gd name="connsiteX70" fmla="*/ 3431364 w 5869764"/>
                <a:gd name="connsiteY70" fmla="*/ 5054600 h 5169545"/>
                <a:gd name="connsiteX71" fmla="*/ 3317064 w 5869764"/>
                <a:gd name="connsiteY71" fmla="*/ 5080000 h 5169545"/>
                <a:gd name="connsiteX72" fmla="*/ 3190064 w 5869764"/>
                <a:gd name="connsiteY72" fmla="*/ 5130800 h 5169545"/>
                <a:gd name="connsiteX73" fmla="*/ 3151964 w 5869764"/>
                <a:gd name="connsiteY73" fmla="*/ 5143500 h 5169545"/>
                <a:gd name="connsiteX74" fmla="*/ 3075764 w 5869764"/>
                <a:gd name="connsiteY74" fmla="*/ 5168900 h 5169545"/>
                <a:gd name="connsiteX0" fmla="*/ 3149665 w 6007165"/>
                <a:gd name="connsiteY0" fmla="*/ 0 h 5169545"/>
                <a:gd name="connsiteX1" fmla="*/ 342965 w 6007165"/>
                <a:gd name="connsiteY1" fmla="*/ 1320800 h 5169545"/>
                <a:gd name="connsiteX2" fmla="*/ 355665 w 6007165"/>
                <a:gd name="connsiteY2" fmla="*/ 1524000 h 5169545"/>
                <a:gd name="connsiteX3" fmla="*/ 3136965 w 6007165"/>
                <a:gd name="connsiteY3" fmla="*/ 2624667 h 5169545"/>
                <a:gd name="connsiteX4" fmla="*/ 3200465 w 6007165"/>
                <a:gd name="connsiteY4" fmla="*/ 2578100 h 5169545"/>
                <a:gd name="connsiteX5" fmla="*/ 3302065 w 6007165"/>
                <a:gd name="connsiteY5" fmla="*/ 2590800 h 5169545"/>
                <a:gd name="connsiteX6" fmla="*/ 3340165 w 6007165"/>
                <a:gd name="connsiteY6" fmla="*/ 2616200 h 5169545"/>
                <a:gd name="connsiteX7" fmla="*/ 3517965 w 6007165"/>
                <a:gd name="connsiteY7" fmla="*/ 2667000 h 5169545"/>
                <a:gd name="connsiteX8" fmla="*/ 3581465 w 6007165"/>
                <a:gd name="connsiteY8" fmla="*/ 2692400 h 5169545"/>
                <a:gd name="connsiteX9" fmla="*/ 3632265 w 6007165"/>
                <a:gd name="connsiteY9" fmla="*/ 2705100 h 5169545"/>
                <a:gd name="connsiteX10" fmla="*/ 3810065 w 6007165"/>
                <a:gd name="connsiteY10" fmla="*/ 2730500 h 5169545"/>
                <a:gd name="connsiteX11" fmla="*/ 3937065 w 6007165"/>
                <a:gd name="connsiteY11" fmla="*/ 2768600 h 5169545"/>
                <a:gd name="connsiteX12" fmla="*/ 4102165 w 6007165"/>
                <a:gd name="connsiteY12" fmla="*/ 2832100 h 5169545"/>
                <a:gd name="connsiteX13" fmla="*/ 4191065 w 6007165"/>
                <a:gd name="connsiteY13" fmla="*/ 2882900 h 5169545"/>
                <a:gd name="connsiteX14" fmla="*/ 4229165 w 6007165"/>
                <a:gd name="connsiteY14" fmla="*/ 2908300 h 5169545"/>
                <a:gd name="connsiteX15" fmla="*/ 4406965 w 6007165"/>
                <a:gd name="connsiteY15" fmla="*/ 2971800 h 5169545"/>
                <a:gd name="connsiteX16" fmla="*/ 4445065 w 6007165"/>
                <a:gd name="connsiteY16" fmla="*/ 2984500 h 5169545"/>
                <a:gd name="connsiteX17" fmla="*/ 4508565 w 6007165"/>
                <a:gd name="connsiteY17" fmla="*/ 3009900 h 5169545"/>
                <a:gd name="connsiteX18" fmla="*/ 4686365 w 6007165"/>
                <a:gd name="connsiteY18" fmla="*/ 3048000 h 5169545"/>
                <a:gd name="connsiteX19" fmla="*/ 4787965 w 6007165"/>
                <a:gd name="connsiteY19" fmla="*/ 3086100 h 5169545"/>
                <a:gd name="connsiteX20" fmla="*/ 4838765 w 6007165"/>
                <a:gd name="connsiteY20" fmla="*/ 3098800 h 5169545"/>
                <a:gd name="connsiteX21" fmla="*/ 4965765 w 6007165"/>
                <a:gd name="connsiteY21" fmla="*/ 3124200 h 5169545"/>
                <a:gd name="connsiteX22" fmla="*/ 5003865 w 6007165"/>
                <a:gd name="connsiteY22" fmla="*/ 3136900 h 5169545"/>
                <a:gd name="connsiteX23" fmla="*/ 5105465 w 6007165"/>
                <a:gd name="connsiteY23" fmla="*/ 3162300 h 5169545"/>
                <a:gd name="connsiteX24" fmla="*/ 5232465 w 6007165"/>
                <a:gd name="connsiteY24" fmla="*/ 3213100 h 5169545"/>
                <a:gd name="connsiteX25" fmla="*/ 5321365 w 6007165"/>
                <a:gd name="connsiteY25" fmla="*/ 3263900 h 5169545"/>
                <a:gd name="connsiteX26" fmla="*/ 5384865 w 6007165"/>
                <a:gd name="connsiteY26" fmla="*/ 3302000 h 5169545"/>
                <a:gd name="connsiteX27" fmla="*/ 5473765 w 6007165"/>
                <a:gd name="connsiteY27" fmla="*/ 3327400 h 5169545"/>
                <a:gd name="connsiteX28" fmla="*/ 5511865 w 6007165"/>
                <a:gd name="connsiteY28" fmla="*/ 3352800 h 5169545"/>
                <a:gd name="connsiteX29" fmla="*/ 5600765 w 6007165"/>
                <a:gd name="connsiteY29" fmla="*/ 3403600 h 5169545"/>
                <a:gd name="connsiteX30" fmla="*/ 5638865 w 6007165"/>
                <a:gd name="connsiteY30" fmla="*/ 3454400 h 5169545"/>
                <a:gd name="connsiteX31" fmla="*/ 5676965 w 6007165"/>
                <a:gd name="connsiteY31" fmla="*/ 3467100 h 5169545"/>
                <a:gd name="connsiteX32" fmla="*/ 5715065 w 6007165"/>
                <a:gd name="connsiteY32" fmla="*/ 3492500 h 5169545"/>
                <a:gd name="connsiteX33" fmla="*/ 5740465 w 6007165"/>
                <a:gd name="connsiteY33" fmla="*/ 3530600 h 5169545"/>
                <a:gd name="connsiteX34" fmla="*/ 5816665 w 6007165"/>
                <a:gd name="connsiteY34" fmla="*/ 3568700 h 5169545"/>
                <a:gd name="connsiteX35" fmla="*/ 5854765 w 6007165"/>
                <a:gd name="connsiteY35" fmla="*/ 3594100 h 5169545"/>
                <a:gd name="connsiteX36" fmla="*/ 5892865 w 6007165"/>
                <a:gd name="connsiteY36" fmla="*/ 3632200 h 5169545"/>
                <a:gd name="connsiteX37" fmla="*/ 5943665 w 6007165"/>
                <a:gd name="connsiteY37" fmla="*/ 3721100 h 5169545"/>
                <a:gd name="connsiteX38" fmla="*/ 6007165 w 6007165"/>
                <a:gd name="connsiteY38" fmla="*/ 3797300 h 5169545"/>
                <a:gd name="connsiteX39" fmla="*/ 5956365 w 6007165"/>
                <a:gd name="connsiteY39" fmla="*/ 3911600 h 5169545"/>
                <a:gd name="connsiteX40" fmla="*/ 5867465 w 6007165"/>
                <a:gd name="connsiteY40" fmla="*/ 3962400 h 5169545"/>
                <a:gd name="connsiteX41" fmla="*/ 5816665 w 6007165"/>
                <a:gd name="connsiteY41" fmla="*/ 4000500 h 5169545"/>
                <a:gd name="connsiteX42" fmla="*/ 5778565 w 6007165"/>
                <a:gd name="connsiteY42" fmla="*/ 4038600 h 5169545"/>
                <a:gd name="connsiteX43" fmla="*/ 5702365 w 6007165"/>
                <a:gd name="connsiteY43" fmla="*/ 4089400 h 5169545"/>
                <a:gd name="connsiteX44" fmla="*/ 5664265 w 6007165"/>
                <a:gd name="connsiteY44" fmla="*/ 4114800 h 5169545"/>
                <a:gd name="connsiteX45" fmla="*/ 5626165 w 6007165"/>
                <a:gd name="connsiteY45" fmla="*/ 4140200 h 5169545"/>
                <a:gd name="connsiteX46" fmla="*/ 5486465 w 6007165"/>
                <a:gd name="connsiteY46" fmla="*/ 4178300 h 5169545"/>
                <a:gd name="connsiteX47" fmla="*/ 5435665 w 6007165"/>
                <a:gd name="connsiteY47" fmla="*/ 4191000 h 5169545"/>
                <a:gd name="connsiteX48" fmla="*/ 5384865 w 6007165"/>
                <a:gd name="connsiteY48" fmla="*/ 4203700 h 5169545"/>
                <a:gd name="connsiteX49" fmla="*/ 5308665 w 6007165"/>
                <a:gd name="connsiteY49" fmla="*/ 4254500 h 5169545"/>
                <a:gd name="connsiteX50" fmla="*/ 5232465 w 6007165"/>
                <a:gd name="connsiteY50" fmla="*/ 4292600 h 5169545"/>
                <a:gd name="connsiteX51" fmla="*/ 5156265 w 6007165"/>
                <a:gd name="connsiteY51" fmla="*/ 4330700 h 5169545"/>
                <a:gd name="connsiteX52" fmla="*/ 5092765 w 6007165"/>
                <a:gd name="connsiteY52" fmla="*/ 4406900 h 5169545"/>
                <a:gd name="connsiteX53" fmla="*/ 5029265 w 6007165"/>
                <a:gd name="connsiteY53" fmla="*/ 4483100 h 5169545"/>
                <a:gd name="connsiteX54" fmla="*/ 4991165 w 6007165"/>
                <a:gd name="connsiteY54" fmla="*/ 4559300 h 5169545"/>
                <a:gd name="connsiteX55" fmla="*/ 4902265 w 6007165"/>
                <a:gd name="connsiteY55" fmla="*/ 4622800 h 5169545"/>
                <a:gd name="connsiteX56" fmla="*/ 4800665 w 6007165"/>
                <a:gd name="connsiteY56" fmla="*/ 4699000 h 5169545"/>
                <a:gd name="connsiteX57" fmla="*/ 4724465 w 6007165"/>
                <a:gd name="connsiteY57" fmla="*/ 4749800 h 5169545"/>
                <a:gd name="connsiteX58" fmla="*/ 4686365 w 6007165"/>
                <a:gd name="connsiteY58" fmla="*/ 4762500 h 5169545"/>
                <a:gd name="connsiteX59" fmla="*/ 4610165 w 6007165"/>
                <a:gd name="connsiteY59" fmla="*/ 4800600 h 5169545"/>
                <a:gd name="connsiteX60" fmla="*/ 4572065 w 6007165"/>
                <a:gd name="connsiteY60" fmla="*/ 4838700 h 5169545"/>
                <a:gd name="connsiteX61" fmla="*/ 4445065 w 6007165"/>
                <a:gd name="connsiteY61" fmla="*/ 4864100 h 5169545"/>
                <a:gd name="connsiteX62" fmla="*/ 4178365 w 6007165"/>
                <a:gd name="connsiteY62" fmla="*/ 4889500 h 5169545"/>
                <a:gd name="connsiteX63" fmla="*/ 4025965 w 6007165"/>
                <a:gd name="connsiteY63" fmla="*/ 4914900 h 5169545"/>
                <a:gd name="connsiteX64" fmla="*/ 3962465 w 6007165"/>
                <a:gd name="connsiteY64" fmla="*/ 4927600 h 5169545"/>
                <a:gd name="connsiteX65" fmla="*/ 3886265 w 6007165"/>
                <a:gd name="connsiteY65" fmla="*/ 4953000 h 5169545"/>
                <a:gd name="connsiteX66" fmla="*/ 3797365 w 6007165"/>
                <a:gd name="connsiteY66" fmla="*/ 4978400 h 5169545"/>
                <a:gd name="connsiteX67" fmla="*/ 3708465 w 6007165"/>
                <a:gd name="connsiteY67" fmla="*/ 5003800 h 5169545"/>
                <a:gd name="connsiteX68" fmla="*/ 3657665 w 6007165"/>
                <a:gd name="connsiteY68" fmla="*/ 5029200 h 5169545"/>
                <a:gd name="connsiteX69" fmla="*/ 3568765 w 6007165"/>
                <a:gd name="connsiteY69" fmla="*/ 5054600 h 5169545"/>
                <a:gd name="connsiteX70" fmla="*/ 3454465 w 6007165"/>
                <a:gd name="connsiteY70" fmla="*/ 5080000 h 5169545"/>
                <a:gd name="connsiteX71" fmla="*/ 3327465 w 6007165"/>
                <a:gd name="connsiteY71" fmla="*/ 5130800 h 5169545"/>
                <a:gd name="connsiteX72" fmla="*/ 3289365 w 6007165"/>
                <a:gd name="connsiteY72" fmla="*/ 5143500 h 5169545"/>
                <a:gd name="connsiteX73" fmla="*/ 3213165 w 6007165"/>
                <a:gd name="connsiteY73" fmla="*/ 5168900 h 5169545"/>
                <a:gd name="connsiteX0" fmla="*/ 2806702 w 5664202"/>
                <a:gd name="connsiteY0" fmla="*/ 0 h 5169545"/>
                <a:gd name="connsiteX1" fmla="*/ 2 w 5664202"/>
                <a:gd name="connsiteY1" fmla="*/ 1320800 h 5169545"/>
                <a:gd name="connsiteX2" fmla="*/ 2794002 w 5664202"/>
                <a:gd name="connsiteY2" fmla="*/ 2624667 h 5169545"/>
                <a:gd name="connsiteX3" fmla="*/ 2857502 w 5664202"/>
                <a:gd name="connsiteY3" fmla="*/ 2578100 h 5169545"/>
                <a:gd name="connsiteX4" fmla="*/ 2959102 w 5664202"/>
                <a:gd name="connsiteY4" fmla="*/ 2590800 h 5169545"/>
                <a:gd name="connsiteX5" fmla="*/ 2997202 w 5664202"/>
                <a:gd name="connsiteY5" fmla="*/ 2616200 h 5169545"/>
                <a:gd name="connsiteX6" fmla="*/ 3175002 w 5664202"/>
                <a:gd name="connsiteY6" fmla="*/ 2667000 h 5169545"/>
                <a:gd name="connsiteX7" fmla="*/ 3238502 w 5664202"/>
                <a:gd name="connsiteY7" fmla="*/ 2692400 h 5169545"/>
                <a:gd name="connsiteX8" fmla="*/ 3289302 w 5664202"/>
                <a:gd name="connsiteY8" fmla="*/ 2705100 h 5169545"/>
                <a:gd name="connsiteX9" fmla="*/ 3467102 w 5664202"/>
                <a:gd name="connsiteY9" fmla="*/ 2730500 h 5169545"/>
                <a:gd name="connsiteX10" fmla="*/ 3594102 w 5664202"/>
                <a:gd name="connsiteY10" fmla="*/ 2768600 h 5169545"/>
                <a:gd name="connsiteX11" fmla="*/ 3759202 w 5664202"/>
                <a:gd name="connsiteY11" fmla="*/ 2832100 h 5169545"/>
                <a:gd name="connsiteX12" fmla="*/ 3848102 w 5664202"/>
                <a:gd name="connsiteY12" fmla="*/ 2882900 h 5169545"/>
                <a:gd name="connsiteX13" fmla="*/ 3886202 w 5664202"/>
                <a:gd name="connsiteY13" fmla="*/ 2908300 h 5169545"/>
                <a:gd name="connsiteX14" fmla="*/ 4064002 w 5664202"/>
                <a:gd name="connsiteY14" fmla="*/ 2971800 h 5169545"/>
                <a:gd name="connsiteX15" fmla="*/ 4102102 w 5664202"/>
                <a:gd name="connsiteY15" fmla="*/ 2984500 h 5169545"/>
                <a:gd name="connsiteX16" fmla="*/ 4165602 w 5664202"/>
                <a:gd name="connsiteY16" fmla="*/ 3009900 h 5169545"/>
                <a:gd name="connsiteX17" fmla="*/ 4343402 w 5664202"/>
                <a:gd name="connsiteY17" fmla="*/ 3048000 h 5169545"/>
                <a:gd name="connsiteX18" fmla="*/ 4445002 w 5664202"/>
                <a:gd name="connsiteY18" fmla="*/ 3086100 h 5169545"/>
                <a:gd name="connsiteX19" fmla="*/ 4495802 w 5664202"/>
                <a:gd name="connsiteY19" fmla="*/ 3098800 h 5169545"/>
                <a:gd name="connsiteX20" fmla="*/ 4622802 w 5664202"/>
                <a:gd name="connsiteY20" fmla="*/ 3124200 h 5169545"/>
                <a:gd name="connsiteX21" fmla="*/ 4660902 w 5664202"/>
                <a:gd name="connsiteY21" fmla="*/ 3136900 h 5169545"/>
                <a:gd name="connsiteX22" fmla="*/ 4762502 w 5664202"/>
                <a:gd name="connsiteY22" fmla="*/ 3162300 h 5169545"/>
                <a:gd name="connsiteX23" fmla="*/ 4889502 w 5664202"/>
                <a:gd name="connsiteY23" fmla="*/ 3213100 h 5169545"/>
                <a:gd name="connsiteX24" fmla="*/ 4978402 w 5664202"/>
                <a:gd name="connsiteY24" fmla="*/ 3263900 h 5169545"/>
                <a:gd name="connsiteX25" fmla="*/ 5041902 w 5664202"/>
                <a:gd name="connsiteY25" fmla="*/ 3302000 h 5169545"/>
                <a:gd name="connsiteX26" fmla="*/ 5130802 w 5664202"/>
                <a:gd name="connsiteY26" fmla="*/ 3327400 h 5169545"/>
                <a:gd name="connsiteX27" fmla="*/ 5168902 w 5664202"/>
                <a:gd name="connsiteY27" fmla="*/ 3352800 h 5169545"/>
                <a:gd name="connsiteX28" fmla="*/ 5257802 w 5664202"/>
                <a:gd name="connsiteY28" fmla="*/ 3403600 h 5169545"/>
                <a:gd name="connsiteX29" fmla="*/ 5295902 w 5664202"/>
                <a:gd name="connsiteY29" fmla="*/ 3454400 h 5169545"/>
                <a:gd name="connsiteX30" fmla="*/ 5334002 w 5664202"/>
                <a:gd name="connsiteY30" fmla="*/ 3467100 h 5169545"/>
                <a:gd name="connsiteX31" fmla="*/ 5372102 w 5664202"/>
                <a:gd name="connsiteY31" fmla="*/ 3492500 h 5169545"/>
                <a:gd name="connsiteX32" fmla="*/ 5397502 w 5664202"/>
                <a:gd name="connsiteY32" fmla="*/ 3530600 h 5169545"/>
                <a:gd name="connsiteX33" fmla="*/ 5473702 w 5664202"/>
                <a:gd name="connsiteY33" fmla="*/ 3568700 h 5169545"/>
                <a:gd name="connsiteX34" fmla="*/ 5511802 w 5664202"/>
                <a:gd name="connsiteY34" fmla="*/ 3594100 h 5169545"/>
                <a:gd name="connsiteX35" fmla="*/ 5549902 w 5664202"/>
                <a:gd name="connsiteY35" fmla="*/ 3632200 h 5169545"/>
                <a:gd name="connsiteX36" fmla="*/ 5600702 w 5664202"/>
                <a:gd name="connsiteY36" fmla="*/ 3721100 h 5169545"/>
                <a:gd name="connsiteX37" fmla="*/ 5664202 w 5664202"/>
                <a:gd name="connsiteY37" fmla="*/ 3797300 h 5169545"/>
                <a:gd name="connsiteX38" fmla="*/ 5613402 w 5664202"/>
                <a:gd name="connsiteY38" fmla="*/ 3911600 h 5169545"/>
                <a:gd name="connsiteX39" fmla="*/ 5524502 w 5664202"/>
                <a:gd name="connsiteY39" fmla="*/ 3962400 h 5169545"/>
                <a:gd name="connsiteX40" fmla="*/ 5473702 w 5664202"/>
                <a:gd name="connsiteY40" fmla="*/ 4000500 h 5169545"/>
                <a:gd name="connsiteX41" fmla="*/ 5435602 w 5664202"/>
                <a:gd name="connsiteY41" fmla="*/ 4038600 h 5169545"/>
                <a:gd name="connsiteX42" fmla="*/ 5359402 w 5664202"/>
                <a:gd name="connsiteY42" fmla="*/ 4089400 h 5169545"/>
                <a:gd name="connsiteX43" fmla="*/ 5321302 w 5664202"/>
                <a:gd name="connsiteY43" fmla="*/ 4114800 h 5169545"/>
                <a:gd name="connsiteX44" fmla="*/ 5283202 w 5664202"/>
                <a:gd name="connsiteY44" fmla="*/ 4140200 h 5169545"/>
                <a:gd name="connsiteX45" fmla="*/ 5143502 w 5664202"/>
                <a:gd name="connsiteY45" fmla="*/ 4178300 h 5169545"/>
                <a:gd name="connsiteX46" fmla="*/ 5092702 w 5664202"/>
                <a:gd name="connsiteY46" fmla="*/ 4191000 h 5169545"/>
                <a:gd name="connsiteX47" fmla="*/ 5041902 w 5664202"/>
                <a:gd name="connsiteY47" fmla="*/ 4203700 h 5169545"/>
                <a:gd name="connsiteX48" fmla="*/ 4965702 w 5664202"/>
                <a:gd name="connsiteY48" fmla="*/ 4254500 h 5169545"/>
                <a:gd name="connsiteX49" fmla="*/ 4889502 w 5664202"/>
                <a:gd name="connsiteY49" fmla="*/ 4292600 h 5169545"/>
                <a:gd name="connsiteX50" fmla="*/ 4813302 w 5664202"/>
                <a:gd name="connsiteY50" fmla="*/ 4330700 h 5169545"/>
                <a:gd name="connsiteX51" fmla="*/ 4749802 w 5664202"/>
                <a:gd name="connsiteY51" fmla="*/ 4406900 h 5169545"/>
                <a:gd name="connsiteX52" fmla="*/ 4686302 w 5664202"/>
                <a:gd name="connsiteY52" fmla="*/ 4483100 h 5169545"/>
                <a:gd name="connsiteX53" fmla="*/ 4648202 w 5664202"/>
                <a:gd name="connsiteY53" fmla="*/ 4559300 h 5169545"/>
                <a:gd name="connsiteX54" fmla="*/ 4559302 w 5664202"/>
                <a:gd name="connsiteY54" fmla="*/ 4622800 h 5169545"/>
                <a:gd name="connsiteX55" fmla="*/ 4457702 w 5664202"/>
                <a:gd name="connsiteY55" fmla="*/ 4699000 h 5169545"/>
                <a:gd name="connsiteX56" fmla="*/ 4381502 w 5664202"/>
                <a:gd name="connsiteY56" fmla="*/ 4749800 h 5169545"/>
                <a:gd name="connsiteX57" fmla="*/ 4343402 w 5664202"/>
                <a:gd name="connsiteY57" fmla="*/ 4762500 h 5169545"/>
                <a:gd name="connsiteX58" fmla="*/ 4267202 w 5664202"/>
                <a:gd name="connsiteY58" fmla="*/ 4800600 h 5169545"/>
                <a:gd name="connsiteX59" fmla="*/ 4229102 w 5664202"/>
                <a:gd name="connsiteY59" fmla="*/ 4838700 h 5169545"/>
                <a:gd name="connsiteX60" fmla="*/ 4102102 w 5664202"/>
                <a:gd name="connsiteY60" fmla="*/ 4864100 h 5169545"/>
                <a:gd name="connsiteX61" fmla="*/ 3835402 w 5664202"/>
                <a:gd name="connsiteY61" fmla="*/ 4889500 h 5169545"/>
                <a:gd name="connsiteX62" fmla="*/ 3683002 w 5664202"/>
                <a:gd name="connsiteY62" fmla="*/ 4914900 h 5169545"/>
                <a:gd name="connsiteX63" fmla="*/ 3619502 w 5664202"/>
                <a:gd name="connsiteY63" fmla="*/ 4927600 h 5169545"/>
                <a:gd name="connsiteX64" fmla="*/ 3543302 w 5664202"/>
                <a:gd name="connsiteY64" fmla="*/ 4953000 h 5169545"/>
                <a:gd name="connsiteX65" fmla="*/ 3454402 w 5664202"/>
                <a:gd name="connsiteY65" fmla="*/ 4978400 h 5169545"/>
                <a:gd name="connsiteX66" fmla="*/ 3365502 w 5664202"/>
                <a:gd name="connsiteY66" fmla="*/ 5003800 h 5169545"/>
                <a:gd name="connsiteX67" fmla="*/ 3314702 w 5664202"/>
                <a:gd name="connsiteY67" fmla="*/ 5029200 h 5169545"/>
                <a:gd name="connsiteX68" fmla="*/ 3225802 w 5664202"/>
                <a:gd name="connsiteY68" fmla="*/ 5054600 h 5169545"/>
                <a:gd name="connsiteX69" fmla="*/ 3111502 w 5664202"/>
                <a:gd name="connsiteY69" fmla="*/ 5080000 h 5169545"/>
                <a:gd name="connsiteX70" fmla="*/ 2984502 w 5664202"/>
                <a:gd name="connsiteY70" fmla="*/ 5130800 h 5169545"/>
                <a:gd name="connsiteX71" fmla="*/ 2946402 w 5664202"/>
                <a:gd name="connsiteY71" fmla="*/ 5143500 h 5169545"/>
                <a:gd name="connsiteX72" fmla="*/ 2870202 w 5664202"/>
                <a:gd name="connsiteY72" fmla="*/ 5168900 h 5169545"/>
                <a:gd name="connsiteX0" fmla="*/ 2806702 w 5618296"/>
                <a:gd name="connsiteY0" fmla="*/ 0 h 5169545"/>
                <a:gd name="connsiteX1" fmla="*/ 2 w 5618296"/>
                <a:gd name="connsiteY1" fmla="*/ 1320800 h 5169545"/>
                <a:gd name="connsiteX2" fmla="*/ 2794002 w 5618296"/>
                <a:gd name="connsiteY2" fmla="*/ 2624667 h 5169545"/>
                <a:gd name="connsiteX3" fmla="*/ 2857502 w 5618296"/>
                <a:gd name="connsiteY3" fmla="*/ 2578100 h 5169545"/>
                <a:gd name="connsiteX4" fmla="*/ 2959102 w 5618296"/>
                <a:gd name="connsiteY4" fmla="*/ 2590800 h 5169545"/>
                <a:gd name="connsiteX5" fmla="*/ 2997202 w 5618296"/>
                <a:gd name="connsiteY5" fmla="*/ 2616200 h 5169545"/>
                <a:gd name="connsiteX6" fmla="*/ 3175002 w 5618296"/>
                <a:gd name="connsiteY6" fmla="*/ 2667000 h 5169545"/>
                <a:gd name="connsiteX7" fmla="*/ 3238502 w 5618296"/>
                <a:gd name="connsiteY7" fmla="*/ 2692400 h 5169545"/>
                <a:gd name="connsiteX8" fmla="*/ 3289302 w 5618296"/>
                <a:gd name="connsiteY8" fmla="*/ 2705100 h 5169545"/>
                <a:gd name="connsiteX9" fmla="*/ 3467102 w 5618296"/>
                <a:gd name="connsiteY9" fmla="*/ 2730500 h 5169545"/>
                <a:gd name="connsiteX10" fmla="*/ 3594102 w 5618296"/>
                <a:gd name="connsiteY10" fmla="*/ 2768600 h 5169545"/>
                <a:gd name="connsiteX11" fmla="*/ 3759202 w 5618296"/>
                <a:gd name="connsiteY11" fmla="*/ 2832100 h 5169545"/>
                <a:gd name="connsiteX12" fmla="*/ 3848102 w 5618296"/>
                <a:gd name="connsiteY12" fmla="*/ 2882900 h 5169545"/>
                <a:gd name="connsiteX13" fmla="*/ 3886202 w 5618296"/>
                <a:gd name="connsiteY13" fmla="*/ 2908300 h 5169545"/>
                <a:gd name="connsiteX14" fmla="*/ 4064002 w 5618296"/>
                <a:gd name="connsiteY14" fmla="*/ 2971800 h 5169545"/>
                <a:gd name="connsiteX15" fmla="*/ 4102102 w 5618296"/>
                <a:gd name="connsiteY15" fmla="*/ 2984500 h 5169545"/>
                <a:gd name="connsiteX16" fmla="*/ 4165602 w 5618296"/>
                <a:gd name="connsiteY16" fmla="*/ 3009900 h 5169545"/>
                <a:gd name="connsiteX17" fmla="*/ 4343402 w 5618296"/>
                <a:gd name="connsiteY17" fmla="*/ 3048000 h 5169545"/>
                <a:gd name="connsiteX18" fmla="*/ 4445002 w 5618296"/>
                <a:gd name="connsiteY18" fmla="*/ 3086100 h 5169545"/>
                <a:gd name="connsiteX19" fmla="*/ 4495802 w 5618296"/>
                <a:gd name="connsiteY19" fmla="*/ 3098800 h 5169545"/>
                <a:gd name="connsiteX20" fmla="*/ 4622802 w 5618296"/>
                <a:gd name="connsiteY20" fmla="*/ 3124200 h 5169545"/>
                <a:gd name="connsiteX21" fmla="*/ 4660902 w 5618296"/>
                <a:gd name="connsiteY21" fmla="*/ 3136900 h 5169545"/>
                <a:gd name="connsiteX22" fmla="*/ 4762502 w 5618296"/>
                <a:gd name="connsiteY22" fmla="*/ 3162300 h 5169545"/>
                <a:gd name="connsiteX23" fmla="*/ 4889502 w 5618296"/>
                <a:gd name="connsiteY23" fmla="*/ 3213100 h 5169545"/>
                <a:gd name="connsiteX24" fmla="*/ 4978402 w 5618296"/>
                <a:gd name="connsiteY24" fmla="*/ 3263900 h 5169545"/>
                <a:gd name="connsiteX25" fmla="*/ 5041902 w 5618296"/>
                <a:gd name="connsiteY25" fmla="*/ 3302000 h 5169545"/>
                <a:gd name="connsiteX26" fmla="*/ 5130802 w 5618296"/>
                <a:gd name="connsiteY26" fmla="*/ 3327400 h 5169545"/>
                <a:gd name="connsiteX27" fmla="*/ 5168902 w 5618296"/>
                <a:gd name="connsiteY27" fmla="*/ 3352800 h 5169545"/>
                <a:gd name="connsiteX28" fmla="*/ 5257802 w 5618296"/>
                <a:gd name="connsiteY28" fmla="*/ 3403600 h 5169545"/>
                <a:gd name="connsiteX29" fmla="*/ 5295902 w 5618296"/>
                <a:gd name="connsiteY29" fmla="*/ 3454400 h 5169545"/>
                <a:gd name="connsiteX30" fmla="*/ 5334002 w 5618296"/>
                <a:gd name="connsiteY30" fmla="*/ 3467100 h 5169545"/>
                <a:gd name="connsiteX31" fmla="*/ 5372102 w 5618296"/>
                <a:gd name="connsiteY31" fmla="*/ 3492500 h 5169545"/>
                <a:gd name="connsiteX32" fmla="*/ 5397502 w 5618296"/>
                <a:gd name="connsiteY32" fmla="*/ 3530600 h 5169545"/>
                <a:gd name="connsiteX33" fmla="*/ 5473702 w 5618296"/>
                <a:gd name="connsiteY33" fmla="*/ 3568700 h 5169545"/>
                <a:gd name="connsiteX34" fmla="*/ 5511802 w 5618296"/>
                <a:gd name="connsiteY34" fmla="*/ 3594100 h 5169545"/>
                <a:gd name="connsiteX35" fmla="*/ 5549902 w 5618296"/>
                <a:gd name="connsiteY35" fmla="*/ 3632200 h 5169545"/>
                <a:gd name="connsiteX36" fmla="*/ 5600702 w 5618296"/>
                <a:gd name="connsiteY36" fmla="*/ 3721100 h 5169545"/>
                <a:gd name="connsiteX37" fmla="*/ 5613402 w 5618296"/>
                <a:gd name="connsiteY37" fmla="*/ 3911600 h 5169545"/>
                <a:gd name="connsiteX38" fmla="*/ 5524502 w 5618296"/>
                <a:gd name="connsiteY38" fmla="*/ 3962400 h 5169545"/>
                <a:gd name="connsiteX39" fmla="*/ 5473702 w 5618296"/>
                <a:gd name="connsiteY39" fmla="*/ 4000500 h 5169545"/>
                <a:gd name="connsiteX40" fmla="*/ 5435602 w 5618296"/>
                <a:gd name="connsiteY40" fmla="*/ 4038600 h 5169545"/>
                <a:gd name="connsiteX41" fmla="*/ 5359402 w 5618296"/>
                <a:gd name="connsiteY41" fmla="*/ 4089400 h 5169545"/>
                <a:gd name="connsiteX42" fmla="*/ 5321302 w 5618296"/>
                <a:gd name="connsiteY42" fmla="*/ 4114800 h 5169545"/>
                <a:gd name="connsiteX43" fmla="*/ 5283202 w 5618296"/>
                <a:gd name="connsiteY43" fmla="*/ 4140200 h 5169545"/>
                <a:gd name="connsiteX44" fmla="*/ 5143502 w 5618296"/>
                <a:gd name="connsiteY44" fmla="*/ 4178300 h 5169545"/>
                <a:gd name="connsiteX45" fmla="*/ 5092702 w 5618296"/>
                <a:gd name="connsiteY45" fmla="*/ 4191000 h 5169545"/>
                <a:gd name="connsiteX46" fmla="*/ 5041902 w 5618296"/>
                <a:gd name="connsiteY46" fmla="*/ 4203700 h 5169545"/>
                <a:gd name="connsiteX47" fmla="*/ 4965702 w 5618296"/>
                <a:gd name="connsiteY47" fmla="*/ 4254500 h 5169545"/>
                <a:gd name="connsiteX48" fmla="*/ 4889502 w 5618296"/>
                <a:gd name="connsiteY48" fmla="*/ 4292600 h 5169545"/>
                <a:gd name="connsiteX49" fmla="*/ 4813302 w 5618296"/>
                <a:gd name="connsiteY49" fmla="*/ 4330700 h 5169545"/>
                <a:gd name="connsiteX50" fmla="*/ 4749802 w 5618296"/>
                <a:gd name="connsiteY50" fmla="*/ 4406900 h 5169545"/>
                <a:gd name="connsiteX51" fmla="*/ 4686302 w 5618296"/>
                <a:gd name="connsiteY51" fmla="*/ 4483100 h 5169545"/>
                <a:gd name="connsiteX52" fmla="*/ 4648202 w 5618296"/>
                <a:gd name="connsiteY52" fmla="*/ 4559300 h 5169545"/>
                <a:gd name="connsiteX53" fmla="*/ 4559302 w 5618296"/>
                <a:gd name="connsiteY53" fmla="*/ 4622800 h 5169545"/>
                <a:gd name="connsiteX54" fmla="*/ 4457702 w 5618296"/>
                <a:gd name="connsiteY54" fmla="*/ 4699000 h 5169545"/>
                <a:gd name="connsiteX55" fmla="*/ 4381502 w 5618296"/>
                <a:gd name="connsiteY55" fmla="*/ 4749800 h 5169545"/>
                <a:gd name="connsiteX56" fmla="*/ 4343402 w 5618296"/>
                <a:gd name="connsiteY56" fmla="*/ 4762500 h 5169545"/>
                <a:gd name="connsiteX57" fmla="*/ 4267202 w 5618296"/>
                <a:gd name="connsiteY57" fmla="*/ 4800600 h 5169545"/>
                <a:gd name="connsiteX58" fmla="*/ 4229102 w 5618296"/>
                <a:gd name="connsiteY58" fmla="*/ 4838700 h 5169545"/>
                <a:gd name="connsiteX59" fmla="*/ 4102102 w 5618296"/>
                <a:gd name="connsiteY59" fmla="*/ 4864100 h 5169545"/>
                <a:gd name="connsiteX60" fmla="*/ 3835402 w 5618296"/>
                <a:gd name="connsiteY60" fmla="*/ 4889500 h 5169545"/>
                <a:gd name="connsiteX61" fmla="*/ 3683002 w 5618296"/>
                <a:gd name="connsiteY61" fmla="*/ 4914900 h 5169545"/>
                <a:gd name="connsiteX62" fmla="*/ 3619502 w 5618296"/>
                <a:gd name="connsiteY62" fmla="*/ 4927600 h 5169545"/>
                <a:gd name="connsiteX63" fmla="*/ 3543302 w 5618296"/>
                <a:gd name="connsiteY63" fmla="*/ 4953000 h 5169545"/>
                <a:gd name="connsiteX64" fmla="*/ 3454402 w 5618296"/>
                <a:gd name="connsiteY64" fmla="*/ 4978400 h 5169545"/>
                <a:gd name="connsiteX65" fmla="*/ 3365502 w 5618296"/>
                <a:gd name="connsiteY65" fmla="*/ 5003800 h 5169545"/>
                <a:gd name="connsiteX66" fmla="*/ 3314702 w 5618296"/>
                <a:gd name="connsiteY66" fmla="*/ 5029200 h 5169545"/>
                <a:gd name="connsiteX67" fmla="*/ 3225802 w 5618296"/>
                <a:gd name="connsiteY67" fmla="*/ 5054600 h 5169545"/>
                <a:gd name="connsiteX68" fmla="*/ 3111502 w 5618296"/>
                <a:gd name="connsiteY68" fmla="*/ 5080000 h 5169545"/>
                <a:gd name="connsiteX69" fmla="*/ 2984502 w 5618296"/>
                <a:gd name="connsiteY69" fmla="*/ 5130800 h 5169545"/>
                <a:gd name="connsiteX70" fmla="*/ 2946402 w 5618296"/>
                <a:gd name="connsiteY70" fmla="*/ 5143500 h 5169545"/>
                <a:gd name="connsiteX71" fmla="*/ 2870202 w 5618296"/>
                <a:gd name="connsiteY71" fmla="*/ 5168900 h 5169545"/>
                <a:gd name="connsiteX0" fmla="*/ 2806702 w 5613651"/>
                <a:gd name="connsiteY0" fmla="*/ 0 h 5169545"/>
                <a:gd name="connsiteX1" fmla="*/ 2 w 5613651"/>
                <a:gd name="connsiteY1" fmla="*/ 1320800 h 5169545"/>
                <a:gd name="connsiteX2" fmla="*/ 2794002 w 5613651"/>
                <a:gd name="connsiteY2" fmla="*/ 2624667 h 5169545"/>
                <a:gd name="connsiteX3" fmla="*/ 2857502 w 5613651"/>
                <a:gd name="connsiteY3" fmla="*/ 2578100 h 5169545"/>
                <a:gd name="connsiteX4" fmla="*/ 2959102 w 5613651"/>
                <a:gd name="connsiteY4" fmla="*/ 2590800 h 5169545"/>
                <a:gd name="connsiteX5" fmla="*/ 2997202 w 5613651"/>
                <a:gd name="connsiteY5" fmla="*/ 2616200 h 5169545"/>
                <a:gd name="connsiteX6" fmla="*/ 3175002 w 5613651"/>
                <a:gd name="connsiteY6" fmla="*/ 2667000 h 5169545"/>
                <a:gd name="connsiteX7" fmla="*/ 3238502 w 5613651"/>
                <a:gd name="connsiteY7" fmla="*/ 2692400 h 5169545"/>
                <a:gd name="connsiteX8" fmla="*/ 3289302 w 5613651"/>
                <a:gd name="connsiteY8" fmla="*/ 2705100 h 5169545"/>
                <a:gd name="connsiteX9" fmla="*/ 3467102 w 5613651"/>
                <a:gd name="connsiteY9" fmla="*/ 2730500 h 5169545"/>
                <a:gd name="connsiteX10" fmla="*/ 3594102 w 5613651"/>
                <a:gd name="connsiteY10" fmla="*/ 2768600 h 5169545"/>
                <a:gd name="connsiteX11" fmla="*/ 3759202 w 5613651"/>
                <a:gd name="connsiteY11" fmla="*/ 2832100 h 5169545"/>
                <a:gd name="connsiteX12" fmla="*/ 3848102 w 5613651"/>
                <a:gd name="connsiteY12" fmla="*/ 2882900 h 5169545"/>
                <a:gd name="connsiteX13" fmla="*/ 3886202 w 5613651"/>
                <a:gd name="connsiteY13" fmla="*/ 2908300 h 5169545"/>
                <a:gd name="connsiteX14" fmla="*/ 4064002 w 5613651"/>
                <a:gd name="connsiteY14" fmla="*/ 2971800 h 5169545"/>
                <a:gd name="connsiteX15" fmla="*/ 4102102 w 5613651"/>
                <a:gd name="connsiteY15" fmla="*/ 2984500 h 5169545"/>
                <a:gd name="connsiteX16" fmla="*/ 4165602 w 5613651"/>
                <a:gd name="connsiteY16" fmla="*/ 3009900 h 5169545"/>
                <a:gd name="connsiteX17" fmla="*/ 4343402 w 5613651"/>
                <a:gd name="connsiteY17" fmla="*/ 3048000 h 5169545"/>
                <a:gd name="connsiteX18" fmla="*/ 4445002 w 5613651"/>
                <a:gd name="connsiteY18" fmla="*/ 3086100 h 5169545"/>
                <a:gd name="connsiteX19" fmla="*/ 4495802 w 5613651"/>
                <a:gd name="connsiteY19" fmla="*/ 3098800 h 5169545"/>
                <a:gd name="connsiteX20" fmla="*/ 4622802 w 5613651"/>
                <a:gd name="connsiteY20" fmla="*/ 3124200 h 5169545"/>
                <a:gd name="connsiteX21" fmla="*/ 4660902 w 5613651"/>
                <a:gd name="connsiteY21" fmla="*/ 3136900 h 5169545"/>
                <a:gd name="connsiteX22" fmla="*/ 4762502 w 5613651"/>
                <a:gd name="connsiteY22" fmla="*/ 3162300 h 5169545"/>
                <a:gd name="connsiteX23" fmla="*/ 4889502 w 5613651"/>
                <a:gd name="connsiteY23" fmla="*/ 3213100 h 5169545"/>
                <a:gd name="connsiteX24" fmla="*/ 4978402 w 5613651"/>
                <a:gd name="connsiteY24" fmla="*/ 3263900 h 5169545"/>
                <a:gd name="connsiteX25" fmla="*/ 5041902 w 5613651"/>
                <a:gd name="connsiteY25" fmla="*/ 3302000 h 5169545"/>
                <a:gd name="connsiteX26" fmla="*/ 5130802 w 5613651"/>
                <a:gd name="connsiteY26" fmla="*/ 3327400 h 5169545"/>
                <a:gd name="connsiteX27" fmla="*/ 5168902 w 5613651"/>
                <a:gd name="connsiteY27" fmla="*/ 3352800 h 5169545"/>
                <a:gd name="connsiteX28" fmla="*/ 5257802 w 5613651"/>
                <a:gd name="connsiteY28" fmla="*/ 3403600 h 5169545"/>
                <a:gd name="connsiteX29" fmla="*/ 5295902 w 5613651"/>
                <a:gd name="connsiteY29" fmla="*/ 3454400 h 5169545"/>
                <a:gd name="connsiteX30" fmla="*/ 5334002 w 5613651"/>
                <a:gd name="connsiteY30" fmla="*/ 3467100 h 5169545"/>
                <a:gd name="connsiteX31" fmla="*/ 5372102 w 5613651"/>
                <a:gd name="connsiteY31" fmla="*/ 3492500 h 5169545"/>
                <a:gd name="connsiteX32" fmla="*/ 5397502 w 5613651"/>
                <a:gd name="connsiteY32" fmla="*/ 3530600 h 5169545"/>
                <a:gd name="connsiteX33" fmla="*/ 5473702 w 5613651"/>
                <a:gd name="connsiteY33" fmla="*/ 3568700 h 5169545"/>
                <a:gd name="connsiteX34" fmla="*/ 5511802 w 5613651"/>
                <a:gd name="connsiteY34" fmla="*/ 3594100 h 5169545"/>
                <a:gd name="connsiteX35" fmla="*/ 5549902 w 5613651"/>
                <a:gd name="connsiteY35" fmla="*/ 3632200 h 5169545"/>
                <a:gd name="connsiteX36" fmla="*/ 5613402 w 5613651"/>
                <a:gd name="connsiteY36" fmla="*/ 3911600 h 5169545"/>
                <a:gd name="connsiteX37" fmla="*/ 5524502 w 5613651"/>
                <a:gd name="connsiteY37" fmla="*/ 3962400 h 5169545"/>
                <a:gd name="connsiteX38" fmla="*/ 5473702 w 5613651"/>
                <a:gd name="connsiteY38" fmla="*/ 4000500 h 5169545"/>
                <a:gd name="connsiteX39" fmla="*/ 5435602 w 5613651"/>
                <a:gd name="connsiteY39" fmla="*/ 4038600 h 5169545"/>
                <a:gd name="connsiteX40" fmla="*/ 5359402 w 5613651"/>
                <a:gd name="connsiteY40" fmla="*/ 4089400 h 5169545"/>
                <a:gd name="connsiteX41" fmla="*/ 5321302 w 5613651"/>
                <a:gd name="connsiteY41" fmla="*/ 4114800 h 5169545"/>
                <a:gd name="connsiteX42" fmla="*/ 5283202 w 5613651"/>
                <a:gd name="connsiteY42" fmla="*/ 4140200 h 5169545"/>
                <a:gd name="connsiteX43" fmla="*/ 5143502 w 5613651"/>
                <a:gd name="connsiteY43" fmla="*/ 4178300 h 5169545"/>
                <a:gd name="connsiteX44" fmla="*/ 5092702 w 5613651"/>
                <a:gd name="connsiteY44" fmla="*/ 4191000 h 5169545"/>
                <a:gd name="connsiteX45" fmla="*/ 5041902 w 5613651"/>
                <a:gd name="connsiteY45" fmla="*/ 4203700 h 5169545"/>
                <a:gd name="connsiteX46" fmla="*/ 4965702 w 5613651"/>
                <a:gd name="connsiteY46" fmla="*/ 4254500 h 5169545"/>
                <a:gd name="connsiteX47" fmla="*/ 4889502 w 5613651"/>
                <a:gd name="connsiteY47" fmla="*/ 4292600 h 5169545"/>
                <a:gd name="connsiteX48" fmla="*/ 4813302 w 5613651"/>
                <a:gd name="connsiteY48" fmla="*/ 4330700 h 5169545"/>
                <a:gd name="connsiteX49" fmla="*/ 4749802 w 5613651"/>
                <a:gd name="connsiteY49" fmla="*/ 4406900 h 5169545"/>
                <a:gd name="connsiteX50" fmla="*/ 4686302 w 5613651"/>
                <a:gd name="connsiteY50" fmla="*/ 4483100 h 5169545"/>
                <a:gd name="connsiteX51" fmla="*/ 4648202 w 5613651"/>
                <a:gd name="connsiteY51" fmla="*/ 4559300 h 5169545"/>
                <a:gd name="connsiteX52" fmla="*/ 4559302 w 5613651"/>
                <a:gd name="connsiteY52" fmla="*/ 4622800 h 5169545"/>
                <a:gd name="connsiteX53" fmla="*/ 4457702 w 5613651"/>
                <a:gd name="connsiteY53" fmla="*/ 4699000 h 5169545"/>
                <a:gd name="connsiteX54" fmla="*/ 4381502 w 5613651"/>
                <a:gd name="connsiteY54" fmla="*/ 4749800 h 5169545"/>
                <a:gd name="connsiteX55" fmla="*/ 4343402 w 5613651"/>
                <a:gd name="connsiteY55" fmla="*/ 4762500 h 5169545"/>
                <a:gd name="connsiteX56" fmla="*/ 4267202 w 5613651"/>
                <a:gd name="connsiteY56" fmla="*/ 4800600 h 5169545"/>
                <a:gd name="connsiteX57" fmla="*/ 4229102 w 5613651"/>
                <a:gd name="connsiteY57" fmla="*/ 4838700 h 5169545"/>
                <a:gd name="connsiteX58" fmla="*/ 4102102 w 5613651"/>
                <a:gd name="connsiteY58" fmla="*/ 4864100 h 5169545"/>
                <a:gd name="connsiteX59" fmla="*/ 3835402 w 5613651"/>
                <a:gd name="connsiteY59" fmla="*/ 4889500 h 5169545"/>
                <a:gd name="connsiteX60" fmla="*/ 3683002 w 5613651"/>
                <a:gd name="connsiteY60" fmla="*/ 4914900 h 5169545"/>
                <a:gd name="connsiteX61" fmla="*/ 3619502 w 5613651"/>
                <a:gd name="connsiteY61" fmla="*/ 4927600 h 5169545"/>
                <a:gd name="connsiteX62" fmla="*/ 3543302 w 5613651"/>
                <a:gd name="connsiteY62" fmla="*/ 4953000 h 5169545"/>
                <a:gd name="connsiteX63" fmla="*/ 3454402 w 5613651"/>
                <a:gd name="connsiteY63" fmla="*/ 4978400 h 5169545"/>
                <a:gd name="connsiteX64" fmla="*/ 3365502 w 5613651"/>
                <a:gd name="connsiteY64" fmla="*/ 5003800 h 5169545"/>
                <a:gd name="connsiteX65" fmla="*/ 3314702 w 5613651"/>
                <a:gd name="connsiteY65" fmla="*/ 5029200 h 5169545"/>
                <a:gd name="connsiteX66" fmla="*/ 3225802 w 5613651"/>
                <a:gd name="connsiteY66" fmla="*/ 5054600 h 5169545"/>
                <a:gd name="connsiteX67" fmla="*/ 3111502 w 5613651"/>
                <a:gd name="connsiteY67" fmla="*/ 5080000 h 5169545"/>
                <a:gd name="connsiteX68" fmla="*/ 2984502 w 5613651"/>
                <a:gd name="connsiteY68" fmla="*/ 5130800 h 5169545"/>
                <a:gd name="connsiteX69" fmla="*/ 2946402 w 5613651"/>
                <a:gd name="connsiteY69" fmla="*/ 5143500 h 5169545"/>
                <a:gd name="connsiteX70" fmla="*/ 2870202 w 5613651"/>
                <a:gd name="connsiteY70" fmla="*/ 5168900 h 5169545"/>
                <a:gd name="connsiteX0" fmla="*/ 2806702 w 5613452"/>
                <a:gd name="connsiteY0" fmla="*/ 0 h 5169545"/>
                <a:gd name="connsiteX1" fmla="*/ 2 w 5613452"/>
                <a:gd name="connsiteY1" fmla="*/ 1320800 h 5169545"/>
                <a:gd name="connsiteX2" fmla="*/ 2794002 w 5613452"/>
                <a:gd name="connsiteY2" fmla="*/ 2624667 h 5169545"/>
                <a:gd name="connsiteX3" fmla="*/ 2857502 w 5613452"/>
                <a:gd name="connsiteY3" fmla="*/ 2578100 h 5169545"/>
                <a:gd name="connsiteX4" fmla="*/ 2959102 w 5613452"/>
                <a:gd name="connsiteY4" fmla="*/ 2590800 h 5169545"/>
                <a:gd name="connsiteX5" fmla="*/ 2997202 w 5613452"/>
                <a:gd name="connsiteY5" fmla="*/ 2616200 h 5169545"/>
                <a:gd name="connsiteX6" fmla="*/ 3175002 w 5613452"/>
                <a:gd name="connsiteY6" fmla="*/ 2667000 h 5169545"/>
                <a:gd name="connsiteX7" fmla="*/ 3238502 w 5613452"/>
                <a:gd name="connsiteY7" fmla="*/ 2692400 h 5169545"/>
                <a:gd name="connsiteX8" fmla="*/ 3289302 w 5613452"/>
                <a:gd name="connsiteY8" fmla="*/ 2705100 h 5169545"/>
                <a:gd name="connsiteX9" fmla="*/ 3467102 w 5613452"/>
                <a:gd name="connsiteY9" fmla="*/ 2730500 h 5169545"/>
                <a:gd name="connsiteX10" fmla="*/ 3594102 w 5613452"/>
                <a:gd name="connsiteY10" fmla="*/ 2768600 h 5169545"/>
                <a:gd name="connsiteX11" fmla="*/ 3759202 w 5613452"/>
                <a:gd name="connsiteY11" fmla="*/ 2832100 h 5169545"/>
                <a:gd name="connsiteX12" fmla="*/ 3848102 w 5613452"/>
                <a:gd name="connsiteY12" fmla="*/ 2882900 h 5169545"/>
                <a:gd name="connsiteX13" fmla="*/ 3886202 w 5613452"/>
                <a:gd name="connsiteY13" fmla="*/ 2908300 h 5169545"/>
                <a:gd name="connsiteX14" fmla="*/ 4064002 w 5613452"/>
                <a:gd name="connsiteY14" fmla="*/ 2971800 h 5169545"/>
                <a:gd name="connsiteX15" fmla="*/ 4102102 w 5613452"/>
                <a:gd name="connsiteY15" fmla="*/ 2984500 h 5169545"/>
                <a:gd name="connsiteX16" fmla="*/ 4165602 w 5613452"/>
                <a:gd name="connsiteY16" fmla="*/ 3009900 h 5169545"/>
                <a:gd name="connsiteX17" fmla="*/ 4343402 w 5613452"/>
                <a:gd name="connsiteY17" fmla="*/ 3048000 h 5169545"/>
                <a:gd name="connsiteX18" fmla="*/ 4445002 w 5613452"/>
                <a:gd name="connsiteY18" fmla="*/ 3086100 h 5169545"/>
                <a:gd name="connsiteX19" fmla="*/ 4495802 w 5613452"/>
                <a:gd name="connsiteY19" fmla="*/ 3098800 h 5169545"/>
                <a:gd name="connsiteX20" fmla="*/ 4622802 w 5613452"/>
                <a:gd name="connsiteY20" fmla="*/ 3124200 h 5169545"/>
                <a:gd name="connsiteX21" fmla="*/ 4660902 w 5613452"/>
                <a:gd name="connsiteY21" fmla="*/ 3136900 h 5169545"/>
                <a:gd name="connsiteX22" fmla="*/ 4762502 w 5613452"/>
                <a:gd name="connsiteY22" fmla="*/ 3162300 h 5169545"/>
                <a:gd name="connsiteX23" fmla="*/ 4889502 w 5613452"/>
                <a:gd name="connsiteY23" fmla="*/ 3213100 h 5169545"/>
                <a:gd name="connsiteX24" fmla="*/ 4978402 w 5613452"/>
                <a:gd name="connsiteY24" fmla="*/ 3263900 h 5169545"/>
                <a:gd name="connsiteX25" fmla="*/ 5041902 w 5613452"/>
                <a:gd name="connsiteY25" fmla="*/ 3302000 h 5169545"/>
                <a:gd name="connsiteX26" fmla="*/ 5130802 w 5613452"/>
                <a:gd name="connsiteY26" fmla="*/ 3327400 h 5169545"/>
                <a:gd name="connsiteX27" fmla="*/ 5168902 w 5613452"/>
                <a:gd name="connsiteY27" fmla="*/ 3352800 h 5169545"/>
                <a:gd name="connsiteX28" fmla="*/ 5257802 w 5613452"/>
                <a:gd name="connsiteY28" fmla="*/ 3403600 h 5169545"/>
                <a:gd name="connsiteX29" fmla="*/ 5295902 w 5613452"/>
                <a:gd name="connsiteY29" fmla="*/ 3454400 h 5169545"/>
                <a:gd name="connsiteX30" fmla="*/ 5334002 w 5613452"/>
                <a:gd name="connsiteY30" fmla="*/ 3467100 h 5169545"/>
                <a:gd name="connsiteX31" fmla="*/ 5372102 w 5613452"/>
                <a:gd name="connsiteY31" fmla="*/ 3492500 h 5169545"/>
                <a:gd name="connsiteX32" fmla="*/ 5397502 w 5613452"/>
                <a:gd name="connsiteY32" fmla="*/ 3530600 h 5169545"/>
                <a:gd name="connsiteX33" fmla="*/ 5473702 w 5613452"/>
                <a:gd name="connsiteY33" fmla="*/ 3568700 h 5169545"/>
                <a:gd name="connsiteX34" fmla="*/ 5511802 w 5613452"/>
                <a:gd name="connsiteY34" fmla="*/ 3594100 h 5169545"/>
                <a:gd name="connsiteX35" fmla="*/ 5613402 w 5613452"/>
                <a:gd name="connsiteY35" fmla="*/ 3911600 h 5169545"/>
                <a:gd name="connsiteX36" fmla="*/ 5524502 w 5613452"/>
                <a:gd name="connsiteY36" fmla="*/ 3962400 h 5169545"/>
                <a:gd name="connsiteX37" fmla="*/ 5473702 w 5613452"/>
                <a:gd name="connsiteY37" fmla="*/ 4000500 h 5169545"/>
                <a:gd name="connsiteX38" fmla="*/ 5435602 w 5613452"/>
                <a:gd name="connsiteY38" fmla="*/ 4038600 h 5169545"/>
                <a:gd name="connsiteX39" fmla="*/ 5359402 w 5613452"/>
                <a:gd name="connsiteY39" fmla="*/ 4089400 h 5169545"/>
                <a:gd name="connsiteX40" fmla="*/ 5321302 w 5613452"/>
                <a:gd name="connsiteY40" fmla="*/ 4114800 h 5169545"/>
                <a:gd name="connsiteX41" fmla="*/ 5283202 w 5613452"/>
                <a:gd name="connsiteY41" fmla="*/ 4140200 h 5169545"/>
                <a:gd name="connsiteX42" fmla="*/ 5143502 w 5613452"/>
                <a:gd name="connsiteY42" fmla="*/ 4178300 h 5169545"/>
                <a:gd name="connsiteX43" fmla="*/ 5092702 w 5613452"/>
                <a:gd name="connsiteY43" fmla="*/ 4191000 h 5169545"/>
                <a:gd name="connsiteX44" fmla="*/ 5041902 w 5613452"/>
                <a:gd name="connsiteY44" fmla="*/ 4203700 h 5169545"/>
                <a:gd name="connsiteX45" fmla="*/ 4965702 w 5613452"/>
                <a:gd name="connsiteY45" fmla="*/ 4254500 h 5169545"/>
                <a:gd name="connsiteX46" fmla="*/ 4889502 w 5613452"/>
                <a:gd name="connsiteY46" fmla="*/ 4292600 h 5169545"/>
                <a:gd name="connsiteX47" fmla="*/ 4813302 w 5613452"/>
                <a:gd name="connsiteY47" fmla="*/ 4330700 h 5169545"/>
                <a:gd name="connsiteX48" fmla="*/ 4749802 w 5613452"/>
                <a:gd name="connsiteY48" fmla="*/ 4406900 h 5169545"/>
                <a:gd name="connsiteX49" fmla="*/ 4686302 w 5613452"/>
                <a:gd name="connsiteY49" fmla="*/ 4483100 h 5169545"/>
                <a:gd name="connsiteX50" fmla="*/ 4648202 w 5613452"/>
                <a:gd name="connsiteY50" fmla="*/ 4559300 h 5169545"/>
                <a:gd name="connsiteX51" fmla="*/ 4559302 w 5613452"/>
                <a:gd name="connsiteY51" fmla="*/ 4622800 h 5169545"/>
                <a:gd name="connsiteX52" fmla="*/ 4457702 w 5613452"/>
                <a:gd name="connsiteY52" fmla="*/ 4699000 h 5169545"/>
                <a:gd name="connsiteX53" fmla="*/ 4381502 w 5613452"/>
                <a:gd name="connsiteY53" fmla="*/ 4749800 h 5169545"/>
                <a:gd name="connsiteX54" fmla="*/ 4343402 w 5613452"/>
                <a:gd name="connsiteY54" fmla="*/ 4762500 h 5169545"/>
                <a:gd name="connsiteX55" fmla="*/ 4267202 w 5613452"/>
                <a:gd name="connsiteY55" fmla="*/ 4800600 h 5169545"/>
                <a:gd name="connsiteX56" fmla="*/ 4229102 w 5613452"/>
                <a:gd name="connsiteY56" fmla="*/ 4838700 h 5169545"/>
                <a:gd name="connsiteX57" fmla="*/ 4102102 w 5613452"/>
                <a:gd name="connsiteY57" fmla="*/ 4864100 h 5169545"/>
                <a:gd name="connsiteX58" fmla="*/ 3835402 w 5613452"/>
                <a:gd name="connsiteY58" fmla="*/ 4889500 h 5169545"/>
                <a:gd name="connsiteX59" fmla="*/ 3683002 w 5613452"/>
                <a:gd name="connsiteY59" fmla="*/ 4914900 h 5169545"/>
                <a:gd name="connsiteX60" fmla="*/ 3619502 w 5613452"/>
                <a:gd name="connsiteY60" fmla="*/ 4927600 h 5169545"/>
                <a:gd name="connsiteX61" fmla="*/ 3543302 w 5613452"/>
                <a:gd name="connsiteY61" fmla="*/ 4953000 h 5169545"/>
                <a:gd name="connsiteX62" fmla="*/ 3454402 w 5613452"/>
                <a:gd name="connsiteY62" fmla="*/ 4978400 h 5169545"/>
                <a:gd name="connsiteX63" fmla="*/ 3365502 w 5613452"/>
                <a:gd name="connsiteY63" fmla="*/ 5003800 h 5169545"/>
                <a:gd name="connsiteX64" fmla="*/ 3314702 w 5613452"/>
                <a:gd name="connsiteY64" fmla="*/ 5029200 h 5169545"/>
                <a:gd name="connsiteX65" fmla="*/ 3225802 w 5613452"/>
                <a:gd name="connsiteY65" fmla="*/ 5054600 h 5169545"/>
                <a:gd name="connsiteX66" fmla="*/ 3111502 w 5613452"/>
                <a:gd name="connsiteY66" fmla="*/ 5080000 h 5169545"/>
                <a:gd name="connsiteX67" fmla="*/ 2984502 w 5613452"/>
                <a:gd name="connsiteY67" fmla="*/ 5130800 h 5169545"/>
                <a:gd name="connsiteX68" fmla="*/ 2946402 w 5613452"/>
                <a:gd name="connsiteY68" fmla="*/ 5143500 h 5169545"/>
                <a:gd name="connsiteX69" fmla="*/ 2870202 w 5613452"/>
                <a:gd name="connsiteY69" fmla="*/ 5168900 h 5169545"/>
                <a:gd name="connsiteX0" fmla="*/ 2806702 w 5614100"/>
                <a:gd name="connsiteY0" fmla="*/ 0 h 5169545"/>
                <a:gd name="connsiteX1" fmla="*/ 2 w 5614100"/>
                <a:gd name="connsiteY1" fmla="*/ 1320800 h 5169545"/>
                <a:gd name="connsiteX2" fmla="*/ 2794002 w 5614100"/>
                <a:gd name="connsiteY2" fmla="*/ 2624667 h 5169545"/>
                <a:gd name="connsiteX3" fmla="*/ 2857502 w 5614100"/>
                <a:gd name="connsiteY3" fmla="*/ 2578100 h 5169545"/>
                <a:gd name="connsiteX4" fmla="*/ 2959102 w 5614100"/>
                <a:gd name="connsiteY4" fmla="*/ 2590800 h 5169545"/>
                <a:gd name="connsiteX5" fmla="*/ 2997202 w 5614100"/>
                <a:gd name="connsiteY5" fmla="*/ 2616200 h 5169545"/>
                <a:gd name="connsiteX6" fmla="*/ 3175002 w 5614100"/>
                <a:gd name="connsiteY6" fmla="*/ 2667000 h 5169545"/>
                <a:gd name="connsiteX7" fmla="*/ 3238502 w 5614100"/>
                <a:gd name="connsiteY7" fmla="*/ 2692400 h 5169545"/>
                <a:gd name="connsiteX8" fmla="*/ 3289302 w 5614100"/>
                <a:gd name="connsiteY8" fmla="*/ 2705100 h 5169545"/>
                <a:gd name="connsiteX9" fmla="*/ 3467102 w 5614100"/>
                <a:gd name="connsiteY9" fmla="*/ 2730500 h 5169545"/>
                <a:gd name="connsiteX10" fmla="*/ 3594102 w 5614100"/>
                <a:gd name="connsiteY10" fmla="*/ 2768600 h 5169545"/>
                <a:gd name="connsiteX11" fmla="*/ 3759202 w 5614100"/>
                <a:gd name="connsiteY11" fmla="*/ 2832100 h 5169545"/>
                <a:gd name="connsiteX12" fmla="*/ 3848102 w 5614100"/>
                <a:gd name="connsiteY12" fmla="*/ 2882900 h 5169545"/>
                <a:gd name="connsiteX13" fmla="*/ 3886202 w 5614100"/>
                <a:gd name="connsiteY13" fmla="*/ 2908300 h 5169545"/>
                <a:gd name="connsiteX14" fmla="*/ 4064002 w 5614100"/>
                <a:gd name="connsiteY14" fmla="*/ 2971800 h 5169545"/>
                <a:gd name="connsiteX15" fmla="*/ 4102102 w 5614100"/>
                <a:gd name="connsiteY15" fmla="*/ 2984500 h 5169545"/>
                <a:gd name="connsiteX16" fmla="*/ 4165602 w 5614100"/>
                <a:gd name="connsiteY16" fmla="*/ 3009900 h 5169545"/>
                <a:gd name="connsiteX17" fmla="*/ 4343402 w 5614100"/>
                <a:gd name="connsiteY17" fmla="*/ 3048000 h 5169545"/>
                <a:gd name="connsiteX18" fmla="*/ 4445002 w 5614100"/>
                <a:gd name="connsiteY18" fmla="*/ 3086100 h 5169545"/>
                <a:gd name="connsiteX19" fmla="*/ 4495802 w 5614100"/>
                <a:gd name="connsiteY19" fmla="*/ 3098800 h 5169545"/>
                <a:gd name="connsiteX20" fmla="*/ 4622802 w 5614100"/>
                <a:gd name="connsiteY20" fmla="*/ 3124200 h 5169545"/>
                <a:gd name="connsiteX21" fmla="*/ 4660902 w 5614100"/>
                <a:gd name="connsiteY21" fmla="*/ 3136900 h 5169545"/>
                <a:gd name="connsiteX22" fmla="*/ 4762502 w 5614100"/>
                <a:gd name="connsiteY22" fmla="*/ 3162300 h 5169545"/>
                <a:gd name="connsiteX23" fmla="*/ 4889502 w 5614100"/>
                <a:gd name="connsiteY23" fmla="*/ 3213100 h 5169545"/>
                <a:gd name="connsiteX24" fmla="*/ 4978402 w 5614100"/>
                <a:gd name="connsiteY24" fmla="*/ 3263900 h 5169545"/>
                <a:gd name="connsiteX25" fmla="*/ 5041902 w 5614100"/>
                <a:gd name="connsiteY25" fmla="*/ 3302000 h 5169545"/>
                <a:gd name="connsiteX26" fmla="*/ 5130802 w 5614100"/>
                <a:gd name="connsiteY26" fmla="*/ 3327400 h 5169545"/>
                <a:gd name="connsiteX27" fmla="*/ 5168902 w 5614100"/>
                <a:gd name="connsiteY27" fmla="*/ 3352800 h 5169545"/>
                <a:gd name="connsiteX28" fmla="*/ 5257802 w 5614100"/>
                <a:gd name="connsiteY28" fmla="*/ 3403600 h 5169545"/>
                <a:gd name="connsiteX29" fmla="*/ 5295902 w 5614100"/>
                <a:gd name="connsiteY29" fmla="*/ 3454400 h 5169545"/>
                <a:gd name="connsiteX30" fmla="*/ 5334002 w 5614100"/>
                <a:gd name="connsiteY30" fmla="*/ 3467100 h 5169545"/>
                <a:gd name="connsiteX31" fmla="*/ 5372102 w 5614100"/>
                <a:gd name="connsiteY31" fmla="*/ 3492500 h 5169545"/>
                <a:gd name="connsiteX32" fmla="*/ 5397502 w 5614100"/>
                <a:gd name="connsiteY32" fmla="*/ 3530600 h 5169545"/>
                <a:gd name="connsiteX33" fmla="*/ 5473702 w 5614100"/>
                <a:gd name="connsiteY33" fmla="*/ 3568700 h 5169545"/>
                <a:gd name="connsiteX34" fmla="*/ 5613402 w 5614100"/>
                <a:gd name="connsiteY34" fmla="*/ 3911600 h 5169545"/>
                <a:gd name="connsiteX35" fmla="*/ 5524502 w 5614100"/>
                <a:gd name="connsiteY35" fmla="*/ 3962400 h 5169545"/>
                <a:gd name="connsiteX36" fmla="*/ 5473702 w 5614100"/>
                <a:gd name="connsiteY36" fmla="*/ 4000500 h 5169545"/>
                <a:gd name="connsiteX37" fmla="*/ 5435602 w 5614100"/>
                <a:gd name="connsiteY37" fmla="*/ 4038600 h 5169545"/>
                <a:gd name="connsiteX38" fmla="*/ 5359402 w 5614100"/>
                <a:gd name="connsiteY38" fmla="*/ 4089400 h 5169545"/>
                <a:gd name="connsiteX39" fmla="*/ 5321302 w 5614100"/>
                <a:gd name="connsiteY39" fmla="*/ 4114800 h 5169545"/>
                <a:gd name="connsiteX40" fmla="*/ 5283202 w 5614100"/>
                <a:gd name="connsiteY40" fmla="*/ 4140200 h 5169545"/>
                <a:gd name="connsiteX41" fmla="*/ 5143502 w 5614100"/>
                <a:gd name="connsiteY41" fmla="*/ 4178300 h 5169545"/>
                <a:gd name="connsiteX42" fmla="*/ 5092702 w 5614100"/>
                <a:gd name="connsiteY42" fmla="*/ 4191000 h 5169545"/>
                <a:gd name="connsiteX43" fmla="*/ 5041902 w 5614100"/>
                <a:gd name="connsiteY43" fmla="*/ 4203700 h 5169545"/>
                <a:gd name="connsiteX44" fmla="*/ 4965702 w 5614100"/>
                <a:gd name="connsiteY44" fmla="*/ 4254500 h 5169545"/>
                <a:gd name="connsiteX45" fmla="*/ 4889502 w 5614100"/>
                <a:gd name="connsiteY45" fmla="*/ 4292600 h 5169545"/>
                <a:gd name="connsiteX46" fmla="*/ 4813302 w 5614100"/>
                <a:gd name="connsiteY46" fmla="*/ 4330700 h 5169545"/>
                <a:gd name="connsiteX47" fmla="*/ 4749802 w 5614100"/>
                <a:gd name="connsiteY47" fmla="*/ 4406900 h 5169545"/>
                <a:gd name="connsiteX48" fmla="*/ 4686302 w 5614100"/>
                <a:gd name="connsiteY48" fmla="*/ 4483100 h 5169545"/>
                <a:gd name="connsiteX49" fmla="*/ 4648202 w 5614100"/>
                <a:gd name="connsiteY49" fmla="*/ 4559300 h 5169545"/>
                <a:gd name="connsiteX50" fmla="*/ 4559302 w 5614100"/>
                <a:gd name="connsiteY50" fmla="*/ 4622800 h 5169545"/>
                <a:gd name="connsiteX51" fmla="*/ 4457702 w 5614100"/>
                <a:gd name="connsiteY51" fmla="*/ 4699000 h 5169545"/>
                <a:gd name="connsiteX52" fmla="*/ 4381502 w 5614100"/>
                <a:gd name="connsiteY52" fmla="*/ 4749800 h 5169545"/>
                <a:gd name="connsiteX53" fmla="*/ 4343402 w 5614100"/>
                <a:gd name="connsiteY53" fmla="*/ 4762500 h 5169545"/>
                <a:gd name="connsiteX54" fmla="*/ 4267202 w 5614100"/>
                <a:gd name="connsiteY54" fmla="*/ 4800600 h 5169545"/>
                <a:gd name="connsiteX55" fmla="*/ 4229102 w 5614100"/>
                <a:gd name="connsiteY55" fmla="*/ 4838700 h 5169545"/>
                <a:gd name="connsiteX56" fmla="*/ 4102102 w 5614100"/>
                <a:gd name="connsiteY56" fmla="*/ 4864100 h 5169545"/>
                <a:gd name="connsiteX57" fmla="*/ 3835402 w 5614100"/>
                <a:gd name="connsiteY57" fmla="*/ 4889500 h 5169545"/>
                <a:gd name="connsiteX58" fmla="*/ 3683002 w 5614100"/>
                <a:gd name="connsiteY58" fmla="*/ 4914900 h 5169545"/>
                <a:gd name="connsiteX59" fmla="*/ 3619502 w 5614100"/>
                <a:gd name="connsiteY59" fmla="*/ 4927600 h 5169545"/>
                <a:gd name="connsiteX60" fmla="*/ 3543302 w 5614100"/>
                <a:gd name="connsiteY60" fmla="*/ 4953000 h 5169545"/>
                <a:gd name="connsiteX61" fmla="*/ 3454402 w 5614100"/>
                <a:gd name="connsiteY61" fmla="*/ 4978400 h 5169545"/>
                <a:gd name="connsiteX62" fmla="*/ 3365502 w 5614100"/>
                <a:gd name="connsiteY62" fmla="*/ 5003800 h 5169545"/>
                <a:gd name="connsiteX63" fmla="*/ 3314702 w 5614100"/>
                <a:gd name="connsiteY63" fmla="*/ 5029200 h 5169545"/>
                <a:gd name="connsiteX64" fmla="*/ 3225802 w 5614100"/>
                <a:gd name="connsiteY64" fmla="*/ 5054600 h 5169545"/>
                <a:gd name="connsiteX65" fmla="*/ 3111502 w 5614100"/>
                <a:gd name="connsiteY65" fmla="*/ 5080000 h 5169545"/>
                <a:gd name="connsiteX66" fmla="*/ 2984502 w 5614100"/>
                <a:gd name="connsiteY66" fmla="*/ 5130800 h 5169545"/>
                <a:gd name="connsiteX67" fmla="*/ 2946402 w 5614100"/>
                <a:gd name="connsiteY67" fmla="*/ 5143500 h 5169545"/>
                <a:gd name="connsiteX68" fmla="*/ 2870202 w 5614100"/>
                <a:gd name="connsiteY68" fmla="*/ 5168900 h 5169545"/>
                <a:gd name="connsiteX0" fmla="*/ 2806702 w 5616802"/>
                <a:gd name="connsiteY0" fmla="*/ 0 h 5169545"/>
                <a:gd name="connsiteX1" fmla="*/ 2 w 5616802"/>
                <a:gd name="connsiteY1" fmla="*/ 1320800 h 5169545"/>
                <a:gd name="connsiteX2" fmla="*/ 2794002 w 5616802"/>
                <a:gd name="connsiteY2" fmla="*/ 2624667 h 5169545"/>
                <a:gd name="connsiteX3" fmla="*/ 2857502 w 5616802"/>
                <a:gd name="connsiteY3" fmla="*/ 2578100 h 5169545"/>
                <a:gd name="connsiteX4" fmla="*/ 2959102 w 5616802"/>
                <a:gd name="connsiteY4" fmla="*/ 2590800 h 5169545"/>
                <a:gd name="connsiteX5" fmla="*/ 2997202 w 5616802"/>
                <a:gd name="connsiteY5" fmla="*/ 2616200 h 5169545"/>
                <a:gd name="connsiteX6" fmla="*/ 3175002 w 5616802"/>
                <a:gd name="connsiteY6" fmla="*/ 2667000 h 5169545"/>
                <a:gd name="connsiteX7" fmla="*/ 3238502 w 5616802"/>
                <a:gd name="connsiteY7" fmla="*/ 2692400 h 5169545"/>
                <a:gd name="connsiteX8" fmla="*/ 3289302 w 5616802"/>
                <a:gd name="connsiteY8" fmla="*/ 2705100 h 5169545"/>
                <a:gd name="connsiteX9" fmla="*/ 3467102 w 5616802"/>
                <a:gd name="connsiteY9" fmla="*/ 2730500 h 5169545"/>
                <a:gd name="connsiteX10" fmla="*/ 3594102 w 5616802"/>
                <a:gd name="connsiteY10" fmla="*/ 2768600 h 5169545"/>
                <a:gd name="connsiteX11" fmla="*/ 3759202 w 5616802"/>
                <a:gd name="connsiteY11" fmla="*/ 2832100 h 5169545"/>
                <a:gd name="connsiteX12" fmla="*/ 3848102 w 5616802"/>
                <a:gd name="connsiteY12" fmla="*/ 2882900 h 5169545"/>
                <a:gd name="connsiteX13" fmla="*/ 3886202 w 5616802"/>
                <a:gd name="connsiteY13" fmla="*/ 2908300 h 5169545"/>
                <a:gd name="connsiteX14" fmla="*/ 4064002 w 5616802"/>
                <a:gd name="connsiteY14" fmla="*/ 2971800 h 5169545"/>
                <a:gd name="connsiteX15" fmla="*/ 4102102 w 5616802"/>
                <a:gd name="connsiteY15" fmla="*/ 2984500 h 5169545"/>
                <a:gd name="connsiteX16" fmla="*/ 4165602 w 5616802"/>
                <a:gd name="connsiteY16" fmla="*/ 3009900 h 5169545"/>
                <a:gd name="connsiteX17" fmla="*/ 4343402 w 5616802"/>
                <a:gd name="connsiteY17" fmla="*/ 3048000 h 5169545"/>
                <a:gd name="connsiteX18" fmla="*/ 4445002 w 5616802"/>
                <a:gd name="connsiteY18" fmla="*/ 3086100 h 5169545"/>
                <a:gd name="connsiteX19" fmla="*/ 4495802 w 5616802"/>
                <a:gd name="connsiteY19" fmla="*/ 3098800 h 5169545"/>
                <a:gd name="connsiteX20" fmla="*/ 4622802 w 5616802"/>
                <a:gd name="connsiteY20" fmla="*/ 3124200 h 5169545"/>
                <a:gd name="connsiteX21" fmla="*/ 4660902 w 5616802"/>
                <a:gd name="connsiteY21" fmla="*/ 3136900 h 5169545"/>
                <a:gd name="connsiteX22" fmla="*/ 4762502 w 5616802"/>
                <a:gd name="connsiteY22" fmla="*/ 3162300 h 5169545"/>
                <a:gd name="connsiteX23" fmla="*/ 4889502 w 5616802"/>
                <a:gd name="connsiteY23" fmla="*/ 3213100 h 5169545"/>
                <a:gd name="connsiteX24" fmla="*/ 4978402 w 5616802"/>
                <a:gd name="connsiteY24" fmla="*/ 3263900 h 5169545"/>
                <a:gd name="connsiteX25" fmla="*/ 5041902 w 5616802"/>
                <a:gd name="connsiteY25" fmla="*/ 3302000 h 5169545"/>
                <a:gd name="connsiteX26" fmla="*/ 5130802 w 5616802"/>
                <a:gd name="connsiteY26" fmla="*/ 3327400 h 5169545"/>
                <a:gd name="connsiteX27" fmla="*/ 5168902 w 5616802"/>
                <a:gd name="connsiteY27" fmla="*/ 3352800 h 5169545"/>
                <a:gd name="connsiteX28" fmla="*/ 5257802 w 5616802"/>
                <a:gd name="connsiteY28" fmla="*/ 3403600 h 5169545"/>
                <a:gd name="connsiteX29" fmla="*/ 5295902 w 5616802"/>
                <a:gd name="connsiteY29" fmla="*/ 3454400 h 5169545"/>
                <a:gd name="connsiteX30" fmla="*/ 5334002 w 5616802"/>
                <a:gd name="connsiteY30" fmla="*/ 3467100 h 5169545"/>
                <a:gd name="connsiteX31" fmla="*/ 5372102 w 5616802"/>
                <a:gd name="connsiteY31" fmla="*/ 3492500 h 5169545"/>
                <a:gd name="connsiteX32" fmla="*/ 5397502 w 5616802"/>
                <a:gd name="connsiteY32" fmla="*/ 3530600 h 5169545"/>
                <a:gd name="connsiteX33" fmla="*/ 5613402 w 5616802"/>
                <a:gd name="connsiteY33" fmla="*/ 3911600 h 5169545"/>
                <a:gd name="connsiteX34" fmla="*/ 5524502 w 5616802"/>
                <a:gd name="connsiteY34" fmla="*/ 3962400 h 5169545"/>
                <a:gd name="connsiteX35" fmla="*/ 5473702 w 5616802"/>
                <a:gd name="connsiteY35" fmla="*/ 4000500 h 5169545"/>
                <a:gd name="connsiteX36" fmla="*/ 5435602 w 5616802"/>
                <a:gd name="connsiteY36" fmla="*/ 4038600 h 5169545"/>
                <a:gd name="connsiteX37" fmla="*/ 5359402 w 5616802"/>
                <a:gd name="connsiteY37" fmla="*/ 4089400 h 5169545"/>
                <a:gd name="connsiteX38" fmla="*/ 5321302 w 5616802"/>
                <a:gd name="connsiteY38" fmla="*/ 4114800 h 5169545"/>
                <a:gd name="connsiteX39" fmla="*/ 5283202 w 5616802"/>
                <a:gd name="connsiteY39" fmla="*/ 4140200 h 5169545"/>
                <a:gd name="connsiteX40" fmla="*/ 5143502 w 5616802"/>
                <a:gd name="connsiteY40" fmla="*/ 4178300 h 5169545"/>
                <a:gd name="connsiteX41" fmla="*/ 5092702 w 5616802"/>
                <a:gd name="connsiteY41" fmla="*/ 4191000 h 5169545"/>
                <a:gd name="connsiteX42" fmla="*/ 5041902 w 5616802"/>
                <a:gd name="connsiteY42" fmla="*/ 4203700 h 5169545"/>
                <a:gd name="connsiteX43" fmla="*/ 4965702 w 5616802"/>
                <a:gd name="connsiteY43" fmla="*/ 4254500 h 5169545"/>
                <a:gd name="connsiteX44" fmla="*/ 4889502 w 5616802"/>
                <a:gd name="connsiteY44" fmla="*/ 4292600 h 5169545"/>
                <a:gd name="connsiteX45" fmla="*/ 4813302 w 5616802"/>
                <a:gd name="connsiteY45" fmla="*/ 4330700 h 5169545"/>
                <a:gd name="connsiteX46" fmla="*/ 4749802 w 5616802"/>
                <a:gd name="connsiteY46" fmla="*/ 4406900 h 5169545"/>
                <a:gd name="connsiteX47" fmla="*/ 4686302 w 5616802"/>
                <a:gd name="connsiteY47" fmla="*/ 4483100 h 5169545"/>
                <a:gd name="connsiteX48" fmla="*/ 4648202 w 5616802"/>
                <a:gd name="connsiteY48" fmla="*/ 4559300 h 5169545"/>
                <a:gd name="connsiteX49" fmla="*/ 4559302 w 5616802"/>
                <a:gd name="connsiteY49" fmla="*/ 4622800 h 5169545"/>
                <a:gd name="connsiteX50" fmla="*/ 4457702 w 5616802"/>
                <a:gd name="connsiteY50" fmla="*/ 4699000 h 5169545"/>
                <a:gd name="connsiteX51" fmla="*/ 4381502 w 5616802"/>
                <a:gd name="connsiteY51" fmla="*/ 4749800 h 5169545"/>
                <a:gd name="connsiteX52" fmla="*/ 4343402 w 5616802"/>
                <a:gd name="connsiteY52" fmla="*/ 4762500 h 5169545"/>
                <a:gd name="connsiteX53" fmla="*/ 4267202 w 5616802"/>
                <a:gd name="connsiteY53" fmla="*/ 4800600 h 5169545"/>
                <a:gd name="connsiteX54" fmla="*/ 4229102 w 5616802"/>
                <a:gd name="connsiteY54" fmla="*/ 4838700 h 5169545"/>
                <a:gd name="connsiteX55" fmla="*/ 4102102 w 5616802"/>
                <a:gd name="connsiteY55" fmla="*/ 4864100 h 5169545"/>
                <a:gd name="connsiteX56" fmla="*/ 3835402 w 5616802"/>
                <a:gd name="connsiteY56" fmla="*/ 4889500 h 5169545"/>
                <a:gd name="connsiteX57" fmla="*/ 3683002 w 5616802"/>
                <a:gd name="connsiteY57" fmla="*/ 4914900 h 5169545"/>
                <a:gd name="connsiteX58" fmla="*/ 3619502 w 5616802"/>
                <a:gd name="connsiteY58" fmla="*/ 4927600 h 5169545"/>
                <a:gd name="connsiteX59" fmla="*/ 3543302 w 5616802"/>
                <a:gd name="connsiteY59" fmla="*/ 4953000 h 5169545"/>
                <a:gd name="connsiteX60" fmla="*/ 3454402 w 5616802"/>
                <a:gd name="connsiteY60" fmla="*/ 4978400 h 5169545"/>
                <a:gd name="connsiteX61" fmla="*/ 3365502 w 5616802"/>
                <a:gd name="connsiteY61" fmla="*/ 5003800 h 5169545"/>
                <a:gd name="connsiteX62" fmla="*/ 3314702 w 5616802"/>
                <a:gd name="connsiteY62" fmla="*/ 5029200 h 5169545"/>
                <a:gd name="connsiteX63" fmla="*/ 3225802 w 5616802"/>
                <a:gd name="connsiteY63" fmla="*/ 5054600 h 5169545"/>
                <a:gd name="connsiteX64" fmla="*/ 3111502 w 5616802"/>
                <a:gd name="connsiteY64" fmla="*/ 5080000 h 5169545"/>
                <a:gd name="connsiteX65" fmla="*/ 2984502 w 5616802"/>
                <a:gd name="connsiteY65" fmla="*/ 5130800 h 5169545"/>
                <a:gd name="connsiteX66" fmla="*/ 2946402 w 5616802"/>
                <a:gd name="connsiteY66" fmla="*/ 5143500 h 5169545"/>
                <a:gd name="connsiteX67" fmla="*/ 2870202 w 5616802"/>
                <a:gd name="connsiteY67" fmla="*/ 5168900 h 5169545"/>
                <a:gd name="connsiteX0" fmla="*/ 2806702 w 5617964"/>
                <a:gd name="connsiteY0" fmla="*/ 0 h 5169545"/>
                <a:gd name="connsiteX1" fmla="*/ 2 w 5617964"/>
                <a:gd name="connsiteY1" fmla="*/ 1320800 h 5169545"/>
                <a:gd name="connsiteX2" fmla="*/ 2794002 w 5617964"/>
                <a:gd name="connsiteY2" fmla="*/ 2624667 h 5169545"/>
                <a:gd name="connsiteX3" fmla="*/ 2857502 w 5617964"/>
                <a:gd name="connsiteY3" fmla="*/ 2578100 h 5169545"/>
                <a:gd name="connsiteX4" fmla="*/ 2959102 w 5617964"/>
                <a:gd name="connsiteY4" fmla="*/ 2590800 h 5169545"/>
                <a:gd name="connsiteX5" fmla="*/ 2997202 w 5617964"/>
                <a:gd name="connsiteY5" fmla="*/ 2616200 h 5169545"/>
                <a:gd name="connsiteX6" fmla="*/ 3175002 w 5617964"/>
                <a:gd name="connsiteY6" fmla="*/ 2667000 h 5169545"/>
                <a:gd name="connsiteX7" fmla="*/ 3238502 w 5617964"/>
                <a:gd name="connsiteY7" fmla="*/ 2692400 h 5169545"/>
                <a:gd name="connsiteX8" fmla="*/ 3289302 w 5617964"/>
                <a:gd name="connsiteY8" fmla="*/ 2705100 h 5169545"/>
                <a:gd name="connsiteX9" fmla="*/ 3467102 w 5617964"/>
                <a:gd name="connsiteY9" fmla="*/ 2730500 h 5169545"/>
                <a:gd name="connsiteX10" fmla="*/ 3594102 w 5617964"/>
                <a:gd name="connsiteY10" fmla="*/ 2768600 h 5169545"/>
                <a:gd name="connsiteX11" fmla="*/ 3759202 w 5617964"/>
                <a:gd name="connsiteY11" fmla="*/ 2832100 h 5169545"/>
                <a:gd name="connsiteX12" fmla="*/ 3848102 w 5617964"/>
                <a:gd name="connsiteY12" fmla="*/ 2882900 h 5169545"/>
                <a:gd name="connsiteX13" fmla="*/ 3886202 w 5617964"/>
                <a:gd name="connsiteY13" fmla="*/ 2908300 h 5169545"/>
                <a:gd name="connsiteX14" fmla="*/ 4064002 w 5617964"/>
                <a:gd name="connsiteY14" fmla="*/ 2971800 h 5169545"/>
                <a:gd name="connsiteX15" fmla="*/ 4102102 w 5617964"/>
                <a:gd name="connsiteY15" fmla="*/ 2984500 h 5169545"/>
                <a:gd name="connsiteX16" fmla="*/ 4165602 w 5617964"/>
                <a:gd name="connsiteY16" fmla="*/ 3009900 h 5169545"/>
                <a:gd name="connsiteX17" fmla="*/ 4343402 w 5617964"/>
                <a:gd name="connsiteY17" fmla="*/ 3048000 h 5169545"/>
                <a:gd name="connsiteX18" fmla="*/ 4445002 w 5617964"/>
                <a:gd name="connsiteY18" fmla="*/ 3086100 h 5169545"/>
                <a:gd name="connsiteX19" fmla="*/ 4495802 w 5617964"/>
                <a:gd name="connsiteY19" fmla="*/ 3098800 h 5169545"/>
                <a:gd name="connsiteX20" fmla="*/ 4622802 w 5617964"/>
                <a:gd name="connsiteY20" fmla="*/ 3124200 h 5169545"/>
                <a:gd name="connsiteX21" fmla="*/ 4660902 w 5617964"/>
                <a:gd name="connsiteY21" fmla="*/ 3136900 h 5169545"/>
                <a:gd name="connsiteX22" fmla="*/ 4762502 w 5617964"/>
                <a:gd name="connsiteY22" fmla="*/ 3162300 h 5169545"/>
                <a:gd name="connsiteX23" fmla="*/ 4889502 w 5617964"/>
                <a:gd name="connsiteY23" fmla="*/ 3213100 h 5169545"/>
                <a:gd name="connsiteX24" fmla="*/ 4978402 w 5617964"/>
                <a:gd name="connsiteY24" fmla="*/ 3263900 h 5169545"/>
                <a:gd name="connsiteX25" fmla="*/ 5041902 w 5617964"/>
                <a:gd name="connsiteY25" fmla="*/ 3302000 h 5169545"/>
                <a:gd name="connsiteX26" fmla="*/ 5130802 w 5617964"/>
                <a:gd name="connsiteY26" fmla="*/ 3327400 h 5169545"/>
                <a:gd name="connsiteX27" fmla="*/ 5168902 w 5617964"/>
                <a:gd name="connsiteY27" fmla="*/ 3352800 h 5169545"/>
                <a:gd name="connsiteX28" fmla="*/ 5257802 w 5617964"/>
                <a:gd name="connsiteY28" fmla="*/ 3403600 h 5169545"/>
                <a:gd name="connsiteX29" fmla="*/ 5295902 w 5617964"/>
                <a:gd name="connsiteY29" fmla="*/ 3454400 h 5169545"/>
                <a:gd name="connsiteX30" fmla="*/ 5334002 w 5617964"/>
                <a:gd name="connsiteY30" fmla="*/ 3467100 h 5169545"/>
                <a:gd name="connsiteX31" fmla="*/ 5372102 w 5617964"/>
                <a:gd name="connsiteY31" fmla="*/ 3492500 h 5169545"/>
                <a:gd name="connsiteX32" fmla="*/ 5613402 w 5617964"/>
                <a:gd name="connsiteY32" fmla="*/ 3911600 h 5169545"/>
                <a:gd name="connsiteX33" fmla="*/ 5524502 w 5617964"/>
                <a:gd name="connsiteY33" fmla="*/ 3962400 h 5169545"/>
                <a:gd name="connsiteX34" fmla="*/ 5473702 w 5617964"/>
                <a:gd name="connsiteY34" fmla="*/ 4000500 h 5169545"/>
                <a:gd name="connsiteX35" fmla="*/ 5435602 w 5617964"/>
                <a:gd name="connsiteY35" fmla="*/ 4038600 h 5169545"/>
                <a:gd name="connsiteX36" fmla="*/ 5359402 w 5617964"/>
                <a:gd name="connsiteY36" fmla="*/ 4089400 h 5169545"/>
                <a:gd name="connsiteX37" fmla="*/ 5321302 w 5617964"/>
                <a:gd name="connsiteY37" fmla="*/ 4114800 h 5169545"/>
                <a:gd name="connsiteX38" fmla="*/ 5283202 w 5617964"/>
                <a:gd name="connsiteY38" fmla="*/ 4140200 h 5169545"/>
                <a:gd name="connsiteX39" fmla="*/ 5143502 w 5617964"/>
                <a:gd name="connsiteY39" fmla="*/ 4178300 h 5169545"/>
                <a:gd name="connsiteX40" fmla="*/ 5092702 w 5617964"/>
                <a:gd name="connsiteY40" fmla="*/ 4191000 h 5169545"/>
                <a:gd name="connsiteX41" fmla="*/ 5041902 w 5617964"/>
                <a:gd name="connsiteY41" fmla="*/ 4203700 h 5169545"/>
                <a:gd name="connsiteX42" fmla="*/ 4965702 w 5617964"/>
                <a:gd name="connsiteY42" fmla="*/ 4254500 h 5169545"/>
                <a:gd name="connsiteX43" fmla="*/ 4889502 w 5617964"/>
                <a:gd name="connsiteY43" fmla="*/ 4292600 h 5169545"/>
                <a:gd name="connsiteX44" fmla="*/ 4813302 w 5617964"/>
                <a:gd name="connsiteY44" fmla="*/ 4330700 h 5169545"/>
                <a:gd name="connsiteX45" fmla="*/ 4749802 w 5617964"/>
                <a:gd name="connsiteY45" fmla="*/ 4406900 h 5169545"/>
                <a:gd name="connsiteX46" fmla="*/ 4686302 w 5617964"/>
                <a:gd name="connsiteY46" fmla="*/ 4483100 h 5169545"/>
                <a:gd name="connsiteX47" fmla="*/ 4648202 w 5617964"/>
                <a:gd name="connsiteY47" fmla="*/ 4559300 h 5169545"/>
                <a:gd name="connsiteX48" fmla="*/ 4559302 w 5617964"/>
                <a:gd name="connsiteY48" fmla="*/ 4622800 h 5169545"/>
                <a:gd name="connsiteX49" fmla="*/ 4457702 w 5617964"/>
                <a:gd name="connsiteY49" fmla="*/ 4699000 h 5169545"/>
                <a:gd name="connsiteX50" fmla="*/ 4381502 w 5617964"/>
                <a:gd name="connsiteY50" fmla="*/ 4749800 h 5169545"/>
                <a:gd name="connsiteX51" fmla="*/ 4343402 w 5617964"/>
                <a:gd name="connsiteY51" fmla="*/ 4762500 h 5169545"/>
                <a:gd name="connsiteX52" fmla="*/ 4267202 w 5617964"/>
                <a:gd name="connsiteY52" fmla="*/ 4800600 h 5169545"/>
                <a:gd name="connsiteX53" fmla="*/ 4229102 w 5617964"/>
                <a:gd name="connsiteY53" fmla="*/ 4838700 h 5169545"/>
                <a:gd name="connsiteX54" fmla="*/ 4102102 w 5617964"/>
                <a:gd name="connsiteY54" fmla="*/ 4864100 h 5169545"/>
                <a:gd name="connsiteX55" fmla="*/ 3835402 w 5617964"/>
                <a:gd name="connsiteY55" fmla="*/ 4889500 h 5169545"/>
                <a:gd name="connsiteX56" fmla="*/ 3683002 w 5617964"/>
                <a:gd name="connsiteY56" fmla="*/ 4914900 h 5169545"/>
                <a:gd name="connsiteX57" fmla="*/ 3619502 w 5617964"/>
                <a:gd name="connsiteY57" fmla="*/ 4927600 h 5169545"/>
                <a:gd name="connsiteX58" fmla="*/ 3543302 w 5617964"/>
                <a:gd name="connsiteY58" fmla="*/ 4953000 h 5169545"/>
                <a:gd name="connsiteX59" fmla="*/ 3454402 w 5617964"/>
                <a:gd name="connsiteY59" fmla="*/ 4978400 h 5169545"/>
                <a:gd name="connsiteX60" fmla="*/ 3365502 w 5617964"/>
                <a:gd name="connsiteY60" fmla="*/ 5003800 h 5169545"/>
                <a:gd name="connsiteX61" fmla="*/ 3314702 w 5617964"/>
                <a:gd name="connsiteY61" fmla="*/ 5029200 h 5169545"/>
                <a:gd name="connsiteX62" fmla="*/ 3225802 w 5617964"/>
                <a:gd name="connsiteY62" fmla="*/ 5054600 h 5169545"/>
                <a:gd name="connsiteX63" fmla="*/ 3111502 w 5617964"/>
                <a:gd name="connsiteY63" fmla="*/ 5080000 h 5169545"/>
                <a:gd name="connsiteX64" fmla="*/ 2984502 w 5617964"/>
                <a:gd name="connsiteY64" fmla="*/ 5130800 h 5169545"/>
                <a:gd name="connsiteX65" fmla="*/ 2946402 w 5617964"/>
                <a:gd name="connsiteY65" fmla="*/ 5143500 h 5169545"/>
                <a:gd name="connsiteX66" fmla="*/ 2870202 w 5617964"/>
                <a:gd name="connsiteY66" fmla="*/ 5168900 h 5169545"/>
                <a:gd name="connsiteX0" fmla="*/ 2806702 w 5619869"/>
                <a:gd name="connsiteY0" fmla="*/ 0 h 5169545"/>
                <a:gd name="connsiteX1" fmla="*/ 2 w 5619869"/>
                <a:gd name="connsiteY1" fmla="*/ 1320800 h 5169545"/>
                <a:gd name="connsiteX2" fmla="*/ 2794002 w 5619869"/>
                <a:gd name="connsiteY2" fmla="*/ 2624667 h 5169545"/>
                <a:gd name="connsiteX3" fmla="*/ 2857502 w 5619869"/>
                <a:gd name="connsiteY3" fmla="*/ 2578100 h 5169545"/>
                <a:gd name="connsiteX4" fmla="*/ 2959102 w 5619869"/>
                <a:gd name="connsiteY4" fmla="*/ 2590800 h 5169545"/>
                <a:gd name="connsiteX5" fmla="*/ 2997202 w 5619869"/>
                <a:gd name="connsiteY5" fmla="*/ 2616200 h 5169545"/>
                <a:gd name="connsiteX6" fmla="*/ 3175002 w 5619869"/>
                <a:gd name="connsiteY6" fmla="*/ 2667000 h 5169545"/>
                <a:gd name="connsiteX7" fmla="*/ 3238502 w 5619869"/>
                <a:gd name="connsiteY7" fmla="*/ 2692400 h 5169545"/>
                <a:gd name="connsiteX8" fmla="*/ 3289302 w 5619869"/>
                <a:gd name="connsiteY8" fmla="*/ 2705100 h 5169545"/>
                <a:gd name="connsiteX9" fmla="*/ 3467102 w 5619869"/>
                <a:gd name="connsiteY9" fmla="*/ 2730500 h 5169545"/>
                <a:gd name="connsiteX10" fmla="*/ 3594102 w 5619869"/>
                <a:gd name="connsiteY10" fmla="*/ 2768600 h 5169545"/>
                <a:gd name="connsiteX11" fmla="*/ 3759202 w 5619869"/>
                <a:gd name="connsiteY11" fmla="*/ 2832100 h 5169545"/>
                <a:gd name="connsiteX12" fmla="*/ 3848102 w 5619869"/>
                <a:gd name="connsiteY12" fmla="*/ 2882900 h 5169545"/>
                <a:gd name="connsiteX13" fmla="*/ 3886202 w 5619869"/>
                <a:gd name="connsiteY13" fmla="*/ 2908300 h 5169545"/>
                <a:gd name="connsiteX14" fmla="*/ 4064002 w 5619869"/>
                <a:gd name="connsiteY14" fmla="*/ 2971800 h 5169545"/>
                <a:gd name="connsiteX15" fmla="*/ 4102102 w 5619869"/>
                <a:gd name="connsiteY15" fmla="*/ 2984500 h 5169545"/>
                <a:gd name="connsiteX16" fmla="*/ 4165602 w 5619869"/>
                <a:gd name="connsiteY16" fmla="*/ 3009900 h 5169545"/>
                <a:gd name="connsiteX17" fmla="*/ 4343402 w 5619869"/>
                <a:gd name="connsiteY17" fmla="*/ 3048000 h 5169545"/>
                <a:gd name="connsiteX18" fmla="*/ 4445002 w 5619869"/>
                <a:gd name="connsiteY18" fmla="*/ 3086100 h 5169545"/>
                <a:gd name="connsiteX19" fmla="*/ 4495802 w 5619869"/>
                <a:gd name="connsiteY19" fmla="*/ 3098800 h 5169545"/>
                <a:gd name="connsiteX20" fmla="*/ 4622802 w 5619869"/>
                <a:gd name="connsiteY20" fmla="*/ 3124200 h 5169545"/>
                <a:gd name="connsiteX21" fmla="*/ 4660902 w 5619869"/>
                <a:gd name="connsiteY21" fmla="*/ 3136900 h 5169545"/>
                <a:gd name="connsiteX22" fmla="*/ 4762502 w 5619869"/>
                <a:gd name="connsiteY22" fmla="*/ 3162300 h 5169545"/>
                <a:gd name="connsiteX23" fmla="*/ 4889502 w 5619869"/>
                <a:gd name="connsiteY23" fmla="*/ 3213100 h 5169545"/>
                <a:gd name="connsiteX24" fmla="*/ 4978402 w 5619869"/>
                <a:gd name="connsiteY24" fmla="*/ 3263900 h 5169545"/>
                <a:gd name="connsiteX25" fmla="*/ 5041902 w 5619869"/>
                <a:gd name="connsiteY25" fmla="*/ 3302000 h 5169545"/>
                <a:gd name="connsiteX26" fmla="*/ 5130802 w 5619869"/>
                <a:gd name="connsiteY26" fmla="*/ 3327400 h 5169545"/>
                <a:gd name="connsiteX27" fmla="*/ 5168902 w 5619869"/>
                <a:gd name="connsiteY27" fmla="*/ 3352800 h 5169545"/>
                <a:gd name="connsiteX28" fmla="*/ 5257802 w 5619869"/>
                <a:gd name="connsiteY28" fmla="*/ 3403600 h 5169545"/>
                <a:gd name="connsiteX29" fmla="*/ 5295902 w 5619869"/>
                <a:gd name="connsiteY29" fmla="*/ 3454400 h 5169545"/>
                <a:gd name="connsiteX30" fmla="*/ 5334002 w 5619869"/>
                <a:gd name="connsiteY30" fmla="*/ 3467100 h 5169545"/>
                <a:gd name="connsiteX31" fmla="*/ 5613402 w 5619869"/>
                <a:gd name="connsiteY31" fmla="*/ 3911600 h 5169545"/>
                <a:gd name="connsiteX32" fmla="*/ 5524502 w 5619869"/>
                <a:gd name="connsiteY32" fmla="*/ 3962400 h 5169545"/>
                <a:gd name="connsiteX33" fmla="*/ 5473702 w 5619869"/>
                <a:gd name="connsiteY33" fmla="*/ 4000500 h 5169545"/>
                <a:gd name="connsiteX34" fmla="*/ 5435602 w 5619869"/>
                <a:gd name="connsiteY34" fmla="*/ 4038600 h 5169545"/>
                <a:gd name="connsiteX35" fmla="*/ 5359402 w 5619869"/>
                <a:gd name="connsiteY35" fmla="*/ 4089400 h 5169545"/>
                <a:gd name="connsiteX36" fmla="*/ 5321302 w 5619869"/>
                <a:gd name="connsiteY36" fmla="*/ 4114800 h 5169545"/>
                <a:gd name="connsiteX37" fmla="*/ 5283202 w 5619869"/>
                <a:gd name="connsiteY37" fmla="*/ 4140200 h 5169545"/>
                <a:gd name="connsiteX38" fmla="*/ 5143502 w 5619869"/>
                <a:gd name="connsiteY38" fmla="*/ 4178300 h 5169545"/>
                <a:gd name="connsiteX39" fmla="*/ 5092702 w 5619869"/>
                <a:gd name="connsiteY39" fmla="*/ 4191000 h 5169545"/>
                <a:gd name="connsiteX40" fmla="*/ 5041902 w 5619869"/>
                <a:gd name="connsiteY40" fmla="*/ 4203700 h 5169545"/>
                <a:gd name="connsiteX41" fmla="*/ 4965702 w 5619869"/>
                <a:gd name="connsiteY41" fmla="*/ 4254500 h 5169545"/>
                <a:gd name="connsiteX42" fmla="*/ 4889502 w 5619869"/>
                <a:gd name="connsiteY42" fmla="*/ 4292600 h 5169545"/>
                <a:gd name="connsiteX43" fmla="*/ 4813302 w 5619869"/>
                <a:gd name="connsiteY43" fmla="*/ 4330700 h 5169545"/>
                <a:gd name="connsiteX44" fmla="*/ 4749802 w 5619869"/>
                <a:gd name="connsiteY44" fmla="*/ 4406900 h 5169545"/>
                <a:gd name="connsiteX45" fmla="*/ 4686302 w 5619869"/>
                <a:gd name="connsiteY45" fmla="*/ 4483100 h 5169545"/>
                <a:gd name="connsiteX46" fmla="*/ 4648202 w 5619869"/>
                <a:gd name="connsiteY46" fmla="*/ 4559300 h 5169545"/>
                <a:gd name="connsiteX47" fmla="*/ 4559302 w 5619869"/>
                <a:gd name="connsiteY47" fmla="*/ 4622800 h 5169545"/>
                <a:gd name="connsiteX48" fmla="*/ 4457702 w 5619869"/>
                <a:gd name="connsiteY48" fmla="*/ 4699000 h 5169545"/>
                <a:gd name="connsiteX49" fmla="*/ 4381502 w 5619869"/>
                <a:gd name="connsiteY49" fmla="*/ 4749800 h 5169545"/>
                <a:gd name="connsiteX50" fmla="*/ 4343402 w 5619869"/>
                <a:gd name="connsiteY50" fmla="*/ 4762500 h 5169545"/>
                <a:gd name="connsiteX51" fmla="*/ 4267202 w 5619869"/>
                <a:gd name="connsiteY51" fmla="*/ 4800600 h 5169545"/>
                <a:gd name="connsiteX52" fmla="*/ 4229102 w 5619869"/>
                <a:gd name="connsiteY52" fmla="*/ 4838700 h 5169545"/>
                <a:gd name="connsiteX53" fmla="*/ 4102102 w 5619869"/>
                <a:gd name="connsiteY53" fmla="*/ 4864100 h 5169545"/>
                <a:gd name="connsiteX54" fmla="*/ 3835402 w 5619869"/>
                <a:gd name="connsiteY54" fmla="*/ 4889500 h 5169545"/>
                <a:gd name="connsiteX55" fmla="*/ 3683002 w 5619869"/>
                <a:gd name="connsiteY55" fmla="*/ 4914900 h 5169545"/>
                <a:gd name="connsiteX56" fmla="*/ 3619502 w 5619869"/>
                <a:gd name="connsiteY56" fmla="*/ 4927600 h 5169545"/>
                <a:gd name="connsiteX57" fmla="*/ 3543302 w 5619869"/>
                <a:gd name="connsiteY57" fmla="*/ 4953000 h 5169545"/>
                <a:gd name="connsiteX58" fmla="*/ 3454402 w 5619869"/>
                <a:gd name="connsiteY58" fmla="*/ 4978400 h 5169545"/>
                <a:gd name="connsiteX59" fmla="*/ 3365502 w 5619869"/>
                <a:gd name="connsiteY59" fmla="*/ 5003800 h 5169545"/>
                <a:gd name="connsiteX60" fmla="*/ 3314702 w 5619869"/>
                <a:gd name="connsiteY60" fmla="*/ 5029200 h 5169545"/>
                <a:gd name="connsiteX61" fmla="*/ 3225802 w 5619869"/>
                <a:gd name="connsiteY61" fmla="*/ 5054600 h 5169545"/>
                <a:gd name="connsiteX62" fmla="*/ 3111502 w 5619869"/>
                <a:gd name="connsiteY62" fmla="*/ 5080000 h 5169545"/>
                <a:gd name="connsiteX63" fmla="*/ 2984502 w 5619869"/>
                <a:gd name="connsiteY63" fmla="*/ 5130800 h 5169545"/>
                <a:gd name="connsiteX64" fmla="*/ 2946402 w 5619869"/>
                <a:gd name="connsiteY64" fmla="*/ 5143500 h 5169545"/>
                <a:gd name="connsiteX65" fmla="*/ 2870202 w 5619869"/>
                <a:gd name="connsiteY65" fmla="*/ 5168900 h 5169545"/>
                <a:gd name="connsiteX0" fmla="*/ 2806702 w 5621924"/>
                <a:gd name="connsiteY0" fmla="*/ 0 h 5169545"/>
                <a:gd name="connsiteX1" fmla="*/ 2 w 5621924"/>
                <a:gd name="connsiteY1" fmla="*/ 1320800 h 5169545"/>
                <a:gd name="connsiteX2" fmla="*/ 2794002 w 5621924"/>
                <a:gd name="connsiteY2" fmla="*/ 2624667 h 5169545"/>
                <a:gd name="connsiteX3" fmla="*/ 2857502 w 5621924"/>
                <a:gd name="connsiteY3" fmla="*/ 2578100 h 5169545"/>
                <a:gd name="connsiteX4" fmla="*/ 2959102 w 5621924"/>
                <a:gd name="connsiteY4" fmla="*/ 2590800 h 5169545"/>
                <a:gd name="connsiteX5" fmla="*/ 2997202 w 5621924"/>
                <a:gd name="connsiteY5" fmla="*/ 2616200 h 5169545"/>
                <a:gd name="connsiteX6" fmla="*/ 3175002 w 5621924"/>
                <a:gd name="connsiteY6" fmla="*/ 2667000 h 5169545"/>
                <a:gd name="connsiteX7" fmla="*/ 3238502 w 5621924"/>
                <a:gd name="connsiteY7" fmla="*/ 2692400 h 5169545"/>
                <a:gd name="connsiteX8" fmla="*/ 3289302 w 5621924"/>
                <a:gd name="connsiteY8" fmla="*/ 2705100 h 5169545"/>
                <a:gd name="connsiteX9" fmla="*/ 3467102 w 5621924"/>
                <a:gd name="connsiteY9" fmla="*/ 2730500 h 5169545"/>
                <a:gd name="connsiteX10" fmla="*/ 3594102 w 5621924"/>
                <a:gd name="connsiteY10" fmla="*/ 2768600 h 5169545"/>
                <a:gd name="connsiteX11" fmla="*/ 3759202 w 5621924"/>
                <a:gd name="connsiteY11" fmla="*/ 2832100 h 5169545"/>
                <a:gd name="connsiteX12" fmla="*/ 3848102 w 5621924"/>
                <a:gd name="connsiteY12" fmla="*/ 2882900 h 5169545"/>
                <a:gd name="connsiteX13" fmla="*/ 3886202 w 5621924"/>
                <a:gd name="connsiteY13" fmla="*/ 2908300 h 5169545"/>
                <a:gd name="connsiteX14" fmla="*/ 4064002 w 5621924"/>
                <a:gd name="connsiteY14" fmla="*/ 2971800 h 5169545"/>
                <a:gd name="connsiteX15" fmla="*/ 4102102 w 5621924"/>
                <a:gd name="connsiteY15" fmla="*/ 2984500 h 5169545"/>
                <a:gd name="connsiteX16" fmla="*/ 4165602 w 5621924"/>
                <a:gd name="connsiteY16" fmla="*/ 3009900 h 5169545"/>
                <a:gd name="connsiteX17" fmla="*/ 4343402 w 5621924"/>
                <a:gd name="connsiteY17" fmla="*/ 3048000 h 5169545"/>
                <a:gd name="connsiteX18" fmla="*/ 4445002 w 5621924"/>
                <a:gd name="connsiteY18" fmla="*/ 3086100 h 5169545"/>
                <a:gd name="connsiteX19" fmla="*/ 4495802 w 5621924"/>
                <a:gd name="connsiteY19" fmla="*/ 3098800 h 5169545"/>
                <a:gd name="connsiteX20" fmla="*/ 4622802 w 5621924"/>
                <a:gd name="connsiteY20" fmla="*/ 3124200 h 5169545"/>
                <a:gd name="connsiteX21" fmla="*/ 4660902 w 5621924"/>
                <a:gd name="connsiteY21" fmla="*/ 3136900 h 5169545"/>
                <a:gd name="connsiteX22" fmla="*/ 4762502 w 5621924"/>
                <a:gd name="connsiteY22" fmla="*/ 3162300 h 5169545"/>
                <a:gd name="connsiteX23" fmla="*/ 4889502 w 5621924"/>
                <a:gd name="connsiteY23" fmla="*/ 3213100 h 5169545"/>
                <a:gd name="connsiteX24" fmla="*/ 4978402 w 5621924"/>
                <a:gd name="connsiteY24" fmla="*/ 3263900 h 5169545"/>
                <a:gd name="connsiteX25" fmla="*/ 5041902 w 5621924"/>
                <a:gd name="connsiteY25" fmla="*/ 3302000 h 5169545"/>
                <a:gd name="connsiteX26" fmla="*/ 5130802 w 5621924"/>
                <a:gd name="connsiteY26" fmla="*/ 3327400 h 5169545"/>
                <a:gd name="connsiteX27" fmla="*/ 5168902 w 5621924"/>
                <a:gd name="connsiteY27" fmla="*/ 3352800 h 5169545"/>
                <a:gd name="connsiteX28" fmla="*/ 5257802 w 5621924"/>
                <a:gd name="connsiteY28" fmla="*/ 3403600 h 5169545"/>
                <a:gd name="connsiteX29" fmla="*/ 5295902 w 5621924"/>
                <a:gd name="connsiteY29" fmla="*/ 3454400 h 5169545"/>
                <a:gd name="connsiteX30" fmla="*/ 5613402 w 5621924"/>
                <a:gd name="connsiteY30" fmla="*/ 3911600 h 5169545"/>
                <a:gd name="connsiteX31" fmla="*/ 5524502 w 5621924"/>
                <a:gd name="connsiteY31" fmla="*/ 3962400 h 5169545"/>
                <a:gd name="connsiteX32" fmla="*/ 5473702 w 5621924"/>
                <a:gd name="connsiteY32" fmla="*/ 4000500 h 5169545"/>
                <a:gd name="connsiteX33" fmla="*/ 5435602 w 5621924"/>
                <a:gd name="connsiteY33" fmla="*/ 4038600 h 5169545"/>
                <a:gd name="connsiteX34" fmla="*/ 5359402 w 5621924"/>
                <a:gd name="connsiteY34" fmla="*/ 4089400 h 5169545"/>
                <a:gd name="connsiteX35" fmla="*/ 5321302 w 5621924"/>
                <a:gd name="connsiteY35" fmla="*/ 4114800 h 5169545"/>
                <a:gd name="connsiteX36" fmla="*/ 5283202 w 5621924"/>
                <a:gd name="connsiteY36" fmla="*/ 4140200 h 5169545"/>
                <a:gd name="connsiteX37" fmla="*/ 5143502 w 5621924"/>
                <a:gd name="connsiteY37" fmla="*/ 4178300 h 5169545"/>
                <a:gd name="connsiteX38" fmla="*/ 5092702 w 5621924"/>
                <a:gd name="connsiteY38" fmla="*/ 4191000 h 5169545"/>
                <a:gd name="connsiteX39" fmla="*/ 5041902 w 5621924"/>
                <a:gd name="connsiteY39" fmla="*/ 4203700 h 5169545"/>
                <a:gd name="connsiteX40" fmla="*/ 4965702 w 5621924"/>
                <a:gd name="connsiteY40" fmla="*/ 4254500 h 5169545"/>
                <a:gd name="connsiteX41" fmla="*/ 4889502 w 5621924"/>
                <a:gd name="connsiteY41" fmla="*/ 4292600 h 5169545"/>
                <a:gd name="connsiteX42" fmla="*/ 4813302 w 5621924"/>
                <a:gd name="connsiteY42" fmla="*/ 4330700 h 5169545"/>
                <a:gd name="connsiteX43" fmla="*/ 4749802 w 5621924"/>
                <a:gd name="connsiteY43" fmla="*/ 4406900 h 5169545"/>
                <a:gd name="connsiteX44" fmla="*/ 4686302 w 5621924"/>
                <a:gd name="connsiteY44" fmla="*/ 4483100 h 5169545"/>
                <a:gd name="connsiteX45" fmla="*/ 4648202 w 5621924"/>
                <a:gd name="connsiteY45" fmla="*/ 4559300 h 5169545"/>
                <a:gd name="connsiteX46" fmla="*/ 4559302 w 5621924"/>
                <a:gd name="connsiteY46" fmla="*/ 4622800 h 5169545"/>
                <a:gd name="connsiteX47" fmla="*/ 4457702 w 5621924"/>
                <a:gd name="connsiteY47" fmla="*/ 4699000 h 5169545"/>
                <a:gd name="connsiteX48" fmla="*/ 4381502 w 5621924"/>
                <a:gd name="connsiteY48" fmla="*/ 4749800 h 5169545"/>
                <a:gd name="connsiteX49" fmla="*/ 4343402 w 5621924"/>
                <a:gd name="connsiteY49" fmla="*/ 4762500 h 5169545"/>
                <a:gd name="connsiteX50" fmla="*/ 4267202 w 5621924"/>
                <a:gd name="connsiteY50" fmla="*/ 4800600 h 5169545"/>
                <a:gd name="connsiteX51" fmla="*/ 4229102 w 5621924"/>
                <a:gd name="connsiteY51" fmla="*/ 4838700 h 5169545"/>
                <a:gd name="connsiteX52" fmla="*/ 4102102 w 5621924"/>
                <a:gd name="connsiteY52" fmla="*/ 4864100 h 5169545"/>
                <a:gd name="connsiteX53" fmla="*/ 3835402 w 5621924"/>
                <a:gd name="connsiteY53" fmla="*/ 4889500 h 5169545"/>
                <a:gd name="connsiteX54" fmla="*/ 3683002 w 5621924"/>
                <a:gd name="connsiteY54" fmla="*/ 4914900 h 5169545"/>
                <a:gd name="connsiteX55" fmla="*/ 3619502 w 5621924"/>
                <a:gd name="connsiteY55" fmla="*/ 4927600 h 5169545"/>
                <a:gd name="connsiteX56" fmla="*/ 3543302 w 5621924"/>
                <a:gd name="connsiteY56" fmla="*/ 4953000 h 5169545"/>
                <a:gd name="connsiteX57" fmla="*/ 3454402 w 5621924"/>
                <a:gd name="connsiteY57" fmla="*/ 4978400 h 5169545"/>
                <a:gd name="connsiteX58" fmla="*/ 3365502 w 5621924"/>
                <a:gd name="connsiteY58" fmla="*/ 5003800 h 5169545"/>
                <a:gd name="connsiteX59" fmla="*/ 3314702 w 5621924"/>
                <a:gd name="connsiteY59" fmla="*/ 5029200 h 5169545"/>
                <a:gd name="connsiteX60" fmla="*/ 3225802 w 5621924"/>
                <a:gd name="connsiteY60" fmla="*/ 5054600 h 5169545"/>
                <a:gd name="connsiteX61" fmla="*/ 3111502 w 5621924"/>
                <a:gd name="connsiteY61" fmla="*/ 5080000 h 5169545"/>
                <a:gd name="connsiteX62" fmla="*/ 2984502 w 5621924"/>
                <a:gd name="connsiteY62" fmla="*/ 5130800 h 5169545"/>
                <a:gd name="connsiteX63" fmla="*/ 2946402 w 5621924"/>
                <a:gd name="connsiteY63" fmla="*/ 5143500 h 5169545"/>
                <a:gd name="connsiteX64" fmla="*/ 2870202 w 5621924"/>
                <a:gd name="connsiteY64" fmla="*/ 5168900 h 5169545"/>
                <a:gd name="connsiteX0" fmla="*/ 2806702 w 5624096"/>
                <a:gd name="connsiteY0" fmla="*/ 0 h 5169545"/>
                <a:gd name="connsiteX1" fmla="*/ 2 w 5624096"/>
                <a:gd name="connsiteY1" fmla="*/ 1320800 h 5169545"/>
                <a:gd name="connsiteX2" fmla="*/ 2794002 w 5624096"/>
                <a:gd name="connsiteY2" fmla="*/ 2624667 h 5169545"/>
                <a:gd name="connsiteX3" fmla="*/ 2857502 w 5624096"/>
                <a:gd name="connsiteY3" fmla="*/ 2578100 h 5169545"/>
                <a:gd name="connsiteX4" fmla="*/ 2959102 w 5624096"/>
                <a:gd name="connsiteY4" fmla="*/ 2590800 h 5169545"/>
                <a:gd name="connsiteX5" fmla="*/ 2997202 w 5624096"/>
                <a:gd name="connsiteY5" fmla="*/ 2616200 h 5169545"/>
                <a:gd name="connsiteX6" fmla="*/ 3175002 w 5624096"/>
                <a:gd name="connsiteY6" fmla="*/ 2667000 h 5169545"/>
                <a:gd name="connsiteX7" fmla="*/ 3238502 w 5624096"/>
                <a:gd name="connsiteY7" fmla="*/ 2692400 h 5169545"/>
                <a:gd name="connsiteX8" fmla="*/ 3289302 w 5624096"/>
                <a:gd name="connsiteY8" fmla="*/ 2705100 h 5169545"/>
                <a:gd name="connsiteX9" fmla="*/ 3467102 w 5624096"/>
                <a:gd name="connsiteY9" fmla="*/ 2730500 h 5169545"/>
                <a:gd name="connsiteX10" fmla="*/ 3594102 w 5624096"/>
                <a:gd name="connsiteY10" fmla="*/ 2768600 h 5169545"/>
                <a:gd name="connsiteX11" fmla="*/ 3759202 w 5624096"/>
                <a:gd name="connsiteY11" fmla="*/ 2832100 h 5169545"/>
                <a:gd name="connsiteX12" fmla="*/ 3848102 w 5624096"/>
                <a:gd name="connsiteY12" fmla="*/ 2882900 h 5169545"/>
                <a:gd name="connsiteX13" fmla="*/ 3886202 w 5624096"/>
                <a:gd name="connsiteY13" fmla="*/ 2908300 h 5169545"/>
                <a:gd name="connsiteX14" fmla="*/ 4064002 w 5624096"/>
                <a:gd name="connsiteY14" fmla="*/ 2971800 h 5169545"/>
                <a:gd name="connsiteX15" fmla="*/ 4102102 w 5624096"/>
                <a:gd name="connsiteY15" fmla="*/ 2984500 h 5169545"/>
                <a:gd name="connsiteX16" fmla="*/ 4165602 w 5624096"/>
                <a:gd name="connsiteY16" fmla="*/ 3009900 h 5169545"/>
                <a:gd name="connsiteX17" fmla="*/ 4343402 w 5624096"/>
                <a:gd name="connsiteY17" fmla="*/ 3048000 h 5169545"/>
                <a:gd name="connsiteX18" fmla="*/ 4445002 w 5624096"/>
                <a:gd name="connsiteY18" fmla="*/ 3086100 h 5169545"/>
                <a:gd name="connsiteX19" fmla="*/ 4495802 w 5624096"/>
                <a:gd name="connsiteY19" fmla="*/ 3098800 h 5169545"/>
                <a:gd name="connsiteX20" fmla="*/ 4622802 w 5624096"/>
                <a:gd name="connsiteY20" fmla="*/ 3124200 h 5169545"/>
                <a:gd name="connsiteX21" fmla="*/ 4660902 w 5624096"/>
                <a:gd name="connsiteY21" fmla="*/ 3136900 h 5169545"/>
                <a:gd name="connsiteX22" fmla="*/ 4762502 w 5624096"/>
                <a:gd name="connsiteY22" fmla="*/ 3162300 h 5169545"/>
                <a:gd name="connsiteX23" fmla="*/ 4889502 w 5624096"/>
                <a:gd name="connsiteY23" fmla="*/ 3213100 h 5169545"/>
                <a:gd name="connsiteX24" fmla="*/ 4978402 w 5624096"/>
                <a:gd name="connsiteY24" fmla="*/ 3263900 h 5169545"/>
                <a:gd name="connsiteX25" fmla="*/ 5041902 w 5624096"/>
                <a:gd name="connsiteY25" fmla="*/ 3302000 h 5169545"/>
                <a:gd name="connsiteX26" fmla="*/ 5130802 w 5624096"/>
                <a:gd name="connsiteY26" fmla="*/ 3327400 h 5169545"/>
                <a:gd name="connsiteX27" fmla="*/ 5168902 w 5624096"/>
                <a:gd name="connsiteY27" fmla="*/ 3352800 h 5169545"/>
                <a:gd name="connsiteX28" fmla="*/ 5257802 w 5624096"/>
                <a:gd name="connsiteY28" fmla="*/ 3403600 h 5169545"/>
                <a:gd name="connsiteX29" fmla="*/ 5613402 w 5624096"/>
                <a:gd name="connsiteY29" fmla="*/ 3911600 h 5169545"/>
                <a:gd name="connsiteX30" fmla="*/ 5524502 w 5624096"/>
                <a:gd name="connsiteY30" fmla="*/ 3962400 h 5169545"/>
                <a:gd name="connsiteX31" fmla="*/ 5473702 w 5624096"/>
                <a:gd name="connsiteY31" fmla="*/ 4000500 h 5169545"/>
                <a:gd name="connsiteX32" fmla="*/ 5435602 w 5624096"/>
                <a:gd name="connsiteY32" fmla="*/ 4038600 h 5169545"/>
                <a:gd name="connsiteX33" fmla="*/ 5359402 w 5624096"/>
                <a:gd name="connsiteY33" fmla="*/ 4089400 h 5169545"/>
                <a:gd name="connsiteX34" fmla="*/ 5321302 w 5624096"/>
                <a:gd name="connsiteY34" fmla="*/ 4114800 h 5169545"/>
                <a:gd name="connsiteX35" fmla="*/ 5283202 w 5624096"/>
                <a:gd name="connsiteY35" fmla="*/ 4140200 h 5169545"/>
                <a:gd name="connsiteX36" fmla="*/ 5143502 w 5624096"/>
                <a:gd name="connsiteY36" fmla="*/ 4178300 h 5169545"/>
                <a:gd name="connsiteX37" fmla="*/ 5092702 w 5624096"/>
                <a:gd name="connsiteY37" fmla="*/ 4191000 h 5169545"/>
                <a:gd name="connsiteX38" fmla="*/ 5041902 w 5624096"/>
                <a:gd name="connsiteY38" fmla="*/ 4203700 h 5169545"/>
                <a:gd name="connsiteX39" fmla="*/ 4965702 w 5624096"/>
                <a:gd name="connsiteY39" fmla="*/ 4254500 h 5169545"/>
                <a:gd name="connsiteX40" fmla="*/ 4889502 w 5624096"/>
                <a:gd name="connsiteY40" fmla="*/ 4292600 h 5169545"/>
                <a:gd name="connsiteX41" fmla="*/ 4813302 w 5624096"/>
                <a:gd name="connsiteY41" fmla="*/ 4330700 h 5169545"/>
                <a:gd name="connsiteX42" fmla="*/ 4749802 w 5624096"/>
                <a:gd name="connsiteY42" fmla="*/ 4406900 h 5169545"/>
                <a:gd name="connsiteX43" fmla="*/ 4686302 w 5624096"/>
                <a:gd name="connsiteY43" fmla="*/ 4483100 h 5169545"/>
                <a:gd name="connsiteX44" fmla="*/ 4648202 w 5624096"/>
                <a:gd name="connsiteY44" fmla="*/ 4559300 h 5169545"/>
                <a:gd name="connsiteX45" fmla="*/ 4559302 w 5624096"/>
                <a:gd name="connsiteY45" fmla="*/ 4622800 h 5169545"/>
                <a:gd name="connsiteX46" fmla="*/ 4457702 w 5624096"/>
                <a:gd name="connsiteY46" fmla="*/ 4699000 h 5169545"/>
                <a:gd name="connsiteX47" fmla="*/ 4381502 w 5624096"/>
                <a:gd name="connsiteY47" fmla="*/ 4749800 h 5169545"/>
                <a:gd name="connsiteX48" fmla="*/ 4343402 w 5624096"/>
                <a:gd name="connsiteY48" fmla="*/ 4762500 h 5169545"/>
                <a:gd name="connsiteX49" fmla="*/ 4267202 w 5624096"/>
                <a:gd name="connsiteY49" fmla="*/ 4800600 h 5169545"/>
                <a:gd name="connsiteX50" fmla="*/ 4229102 w 5624096"/>
                <a:gd name="connsiteY50" fmla="*/ 4838700 h 5169545"/>
                <a:gd name="connsiteX51" fmla="*/ 4102102 w 5624096"/>
                <a:gd name="connsiteY51" fmla="*/ 4864100 h 5169545"/>
                <a:gd name="connsiteX52" fmla="*/ 3835402 w 5624096"/>
                <a:gd name="connsiteY52" fmla="*/ 4889500 h 5169545"/>
                <a:gd name="connsiteX53" fmla="*/ 3683002 w 5624096"/>
                <a:gd name="connsiteY53" fmla="*/ 4914900 h 5169545"/>
                <a:gd name="connsiteX54" fmla="*/ 3619502 w 5624096"/>
                <a:gd name="connsiteY54" fmla="*/ 4927600 h 5169545"/>
                <a:gd name="connsiteX55" fmla="*/ 3543302 w 5624096"/>
                <a:gd name="connsiteY55" fmla="*/ 4953000 h 5169545"/>
                <a:gd name="connsiteX56" fmla="*/ 3454402 w 5624096"/>
                <a:gd name="connsiteY56" fmla="*/ 4978400 h 5169545"/>
                <a:gd name="connsiteX57" fmla="*/ 3365502 w 5624096"/>
                <a:gd name="connsiteY57" fmla="*/ 5003800 h 5169545"/>
                <a:gd name="connsiteX58" fmla="*/ 3314702 w 5624096"/>
                <a:gd name="connsiteY58" fmla="*/ 5029200 h 5169545"/>
                <a:gd name="connsiteX59" fmla="*/ 3225802 w 5624096"/>
                <a:gd name="connsiteY59" fmla="*/ 5054600 h 5169545"/>
                <a:gd name="connsiteX60" fmla="*/ 3111502 w 5624096"/>
                <a:gd name="connsiteY60" fmla="*/ 5080000 h 5169545"/>
                <a:gd name="connsiteX61" fmla="*/ 2984502 w 5624096"/>
                <a:gd name="connsiteY61" fmla="*/ 5130800 h 5169545"/>
                <a:gd name="connsiteX62" fmla="*/ 2946402 w 5624096"/>
                <a:gd name="connsiteY62" fmla="*/ 5143500 h 5169545"/>
                <a:gd name="connsiteX63" fmla="*/ 2870202 w 5624096"/>
                <a:gd name="connsiteY63" fmla="*/ 5168900 h 5169545"/>
                <a:gd name="connsiteX0" fmla="*/ 2806702 w 5664118"/>
                <a:gd name="connsiteY0" fmla="*/ 0 h 5169545"/>
                <a:gd name="connsiteX1" fmla="*/ 2 w 5664118"/>
                <a:gd name="connsiteY1" fmla="*/ 1320800 h 5169545"/>
                <a:gd name="connsiteX2" fmla="*/ 2794002 w 5664118"/>
                <a:gd name="connsiteY2" fmla="*/ 2624667 h 5169545"/>
                <a:gd name="connsiteX3" fmla="*/ 2857502 w 5664118"/>
                <a:gd name="connsiteY3" fmla="*/ 2578100 h 5169545"/>
                <a:gd name="connsiteX4" fmla="*/ 2959102 w 5664118"/>
                <a:gd name="connsiteY4" fmla="*/ 2590800 h 5169545"/>
                <a:gd name="connsiteX5" fmla="*/ 2997202 w 5664118"/>
                <a:gd name="connsiteY5" fmla="*/ 2616200 h 5169545"/>
                <a:gd name="connsiteX6" fmla="*/ 3175002 w 5664118"/>
                <a:gd name="connsiteY6" fmla="*/ 2667000 h 5169545"/>
                <a:gd name="connsiteX7" fmla="*/ 3238502 w 5664118"/>
                <a:gd name="connsiteY7" fmla="*/ 2692400 h 5169545"/>
                <a:gd name="connsiteX8" fmla="*/ 3289302 w 5664118"/>
                <a:gd name="connsiteY8" fmla="*/ 2705100 h 5169545"/>
                <a:gd name="connsiteX9" fmla="*/ 3467102 w 5664118"/>
                <a:gd name="connsiteY9" fmla="*/ 2730500 h 5169545"/>
                <a:gd name="connsiteX10" fmla="*/ 3594102 w 5664118"/>
                <a:gd name="connsiteY10" fmla="*/ 2768600 h 5169545"/>
                <a:gd name="connsiteX11" fmla="*/ 3759202 w 5664118"/>
                <a:gd name="connsiteY11" fmla="*/ 2832100 h 5169545"/>
                <a:gd name="connsiteX12" fmla="*/ 3848102 w 5664118"/>
                <a:gd name="connsiteY12" fmla="*/ 2882900 h 5169545"/>
                <a:gd name="connsiteX13" fmla="*/ 3886202 w 5664118"/>
                <a:gd name="connsiteY13" fmla="*/ 2908300 h 5169545"/>
                <a:gd name="connsiteX14" fmla="*/ 4064002 w 5664118"/>
                <a:gd name="connsiteY14" fmla="*/ 2971800 h 5169545"/>
                <a:gd name="connsiteX15" fmla="*/ 4102102 w 5664118"/>
                <a:gd name="connsiteY15" fmla="*/ 2984500 h 5169545"/>
                <a:gd name="connsiteX16" fmla="*/ 4165602 w 5664118"/>
                <a:gd name="connsiteY16" fmla="*/ 3009900 h 5169545"/>
                <a:gd name="connsiteX17" fmla="*/ 4343402 w 5664118"/>
                <a:gd name="connsiteY17" fmla="*/ 3048000 h 5169545"/>
                <a:gd name="connsiteX18" fmla="*/ 4445002 w 5664118"/>
                <a:gd name="connsiteY18" fmla="*/ 3086100 h 5169545"/>
                <a:gd name="connsiteX19" fmla="*/ 4495802 w 5664118"/>
                <a:gd name="connsiteY19" fmla="*/ 3098800 h 5169545"/>
                <a:gd name="connsiteX20" fmla="*/ 4622802 w 5664118"/>
                <a:gd name="connsiteY20" fmla="*/ 3124200 h 5169545"/>
                <a:gd name="connsiteX21" fmla="*/ 4660902 w 5664118"/>
                <a:gd name="connsiteY21" fmla="*/ 3136900 h 5169545"/>
                <a:gd name="connsiteX22" fmla="*/ 4762502 w 5664118"/>
                <a:gd name="connsiteY22" fmla="*/ 3162300 h 5169545"/>
                <a:gd name="connsiteX23" fmla="*/ 4889502 w 5664118"/>
                <a:gd name="connsiteY23" fmla="*/ 3213100 h 5169545"/>
                <a:gd name="connsiteX24" fmla="*/ 4978402 w 5664118"/>
                <a:gd name="connsiteY24" fmla="*/ 3263900 h 5169545"/>
                <a:gd name="connsiteX25" fmla="*/ 5041902 w 5664118"/>
                <a:gd name="connsiteY25" fmla="*/ 3302000 h 5169545"/>
                <a:gd name="connsiteX26" fmla="*/ 5130802 w 5664118"/>
                <a:gd name="connsiteY26" fmla="*/ 3327400 h 5169545"/>
                <a:gd name="connsiteX27" fmla="*/ 5168902 w 5664118"/>
                <a:gd name="connsiteY27" fmla="*/ 3352800 h 5169545"/>
                <a:gd name="connsiteX28" fmla="*/ 5257802 w 5664118"/>
                <a:gd name="connsiteY28" fmla="*/ 3403600 h 5169545"/>
                <a:gd name="connsiteX29" fmla="*/ 5655736 w 5664118"/>
                <a:gd name="connsiteY29" fmla="*/ 3928533 h 5169545"/>
                <a:gd name="connsiteX30" fmla="*/ 5524502 w 5664118"/>
                <a:gd name="connsiteY30" fmla="*/ 3962400 h 5169545"/>
                <a:gd name="connsiteX31" fmla="*/ 5473702 w 5664118"/>
                <a:gd name="connsiteY31" fmla="*/ 4000500 h 5169545"/>
                <a:gd name="connsiteX32" fmla="*/ 5435602 w 5664118"/>
                <a:gd name="connsiteY32" fmla="*/ 4038600 h 5169545"/>
                <a:gd name="connsiteX33" fmla="*/ 5359402 w 5664118"/>
                <a:gd name="connsiteY33" fmla="*/ 4089400 h 5169545"/>
                <a:gd name="connsiteX34" fmla="*/ 5321302 w 5664118"/>
                <a:gd name="connsiteY34" fmla="*/ 4114800 h 5169545"/>
                <a:gd name="connsiteX35" fmla="*/ 5283202 w 5664118"/>
                <a:gd name="connsiteY35" fmla="*/ 4140200 h 5169545"/>
                <a:gd name="connsiteX36" fmla="*/ 5143502 w 5664118"/>
                <a:gd name="connsiteY36" fmla="*/ 4178300 h 5169545"/>
                <a:gd name="connsiteX37" fmla="*/ 5092702 w 5664118"/>
                <a:gd name="connsiteY37" fmla="*/ 4191000 h 5169545"/>
                <a:gd name="connsiteX38" fmla="*/ 5041902 w 5664118"/>
                <a:gd name="connsiteY38" fmla="*/ 4203700 h 5169545"/>
                <a:gd name="connsiteX39" fmla="*/ 4965702 w 5664118"/>
                <a:gd name="connsiteY39" fmla="*/ 4254500 h 5169545"/>
                <a:gd name="connsiteX40" fmla="*/ 4889502 w 5664118"/>
                <a:gd name="connsiteY40" fmla="*/ 4292600 h 5169545"/>
                <a:gd name="connsiteX41" fmla="*/ 4813302 w 5664118"/>
                <a:gd name="connsiteY41" fmla="*/ 4330700 h 5169545"/>
                <a:gd name="connsiteX42" fmla="*/ 4749802 w 5664118"/>
                <a:gd name="connsiteY42" fmla="*/ 4406900 h 5169545"/>
                <a:gd name="connsiteX43" fmla="*/ 4686302 w 5664118"/>
                <a:gd name="connsiteY43" fmla="*/ 4483100 h 5169545"/>
                <a:gd name="connsiteX44" fmla="*/ 4648202 w 5664118"/>
                <a:gd name="connsiteY44" fmla="*/ 4559300 h 5169545"/>
                <a:gd name="connsiteX45" fmla="*/ 4559302 w 5664118"/>
                <a:gd name="connsiteY45" fmla="*/ 4622800 h 5169545"/>
                <a:gd name="connsiteX46" fmla="*/ 4457702 w 5664118"/>
                <a:gd name="connsiteY46" fmla="*/ 4699000 h 5169545"/>
                <a:gd name="connsiteX47" fmla="*/ 4381502 w 5664118"/>
                <a:gd name="connsiteY47" fmla="*/ 4749800 h 5169545"/>
                <a:gd name="connsiteX48" fmla="*/ 4343402 w 5664118"/>
                <a:gd name="connsiteY48" fmla="*/ 4762500 h 5169545"/>
                <a:gd name="connsiteX49" fmla="*/ 4267202 w 5664118"/>
                <a:gd name="connsiteY49" fmla="*/ 4800600 h 5169545"/>
                <a:gd name="connsiteX50" fmla="*/ 4229102 w 5664118"/>
                <a:gd name="connsiteY50" fmla="*/ 4838700 h 5169545"/>
                <a:gd name="connsiteX51" fmla="*/ 4102102 w 5664118"/>
                <a:gd name="connsiteY51" fmla="*/ 4864100 h 5169545"/>
                <a:gd name="connsiteX52" fmla="*/ 3835402 w 5664118"/>
                <a:gd name="connsiteY52" fmla="*/ 4889500 h 5169545"/>
                <a:gd name="connsiteX53" fmla="*/ 3683002 w 5664118"/>
                <a:gd name="connsiteY53" fmla="*/ 4914900 h 5169545"/>
                <a:gd name="connsiteX54" fmla="*/ 3619502 w 5664118"/>
                <a:gd name="connsiteY54" fmla="*/ 4927600 h 5169545"/>
                <a:gd name="connsiteX55" fmla="*/ 3543302 w 5664118"/>
                <a:gd name="connsiteY55" fmla="*/ 4953000 h 5169545"/>
                <a:gd name="connsiteX56" fmla="*/ 3454402 w 5664118"/>
                <a:gd name="connsiteY56" fmla="*/ 4978400 h 5169545"/>
                <a:gd name="connsiteX57" fmla="*/ 3365502 w 5664118"/>
                <a:gd name="connsiteY57" fmla="*/ 5003800 h 5169545"/>
                <a:gd name="connsiteX58" fmla="*/ 3314702 w 5664118"/>
                <a:gd name="connsiteY58" fmla="*/ 5029200 h 5169545"/>
                <a:gd name="connsiteX59" fmla="*/ 3225802 w 5664118"/>
                <a:gd name="connsiteY59" fmla="*/ 5054600 h 5169545"/>
                <a:gd name="connsiteX60" fmla="*/ 3111502 w 5664118"/>
                <a:gd name="connsiteY60" fmla="*/ 5080000 h 5169545"/>
                <a:gd name="connsiteX61" fmla="*/ 2984502 w 5664118"/>
                <a:gd name="connsiteY61" fmla="*/ 5130800 h 5169545"/>
                <a:gd name="connsiteX62" fmla="*/ 2946402 w 5664118"/>
                <a:gd name="connsiteY62" fmla="*/ 5143500 h 5169545"/>
                <a:gd name="connsiteX63" fmla="*/ 2870202 w 5664118"/>
                <a:gd name="connsiteY63" fmla="*/ 5168900 h 5169545"/>
                <a:gd name="connsiteX0" fmla="*/ 2806702 w 5668780"/>
                <a:gd name="connsiteY0" fmla="*/ 0 h 5169545"/>
                <a:gd name="connsiteX1" fmla="*/ 2 w 5668780"/>
                <a:gd name="connsiteY1" fmla="*/ 1320800 h 5169545"/>
                <a:gd name="connsiteX2" fmla="*/ 2794002 w 5668780"/>
                <a:gd name="connsiteY2" fmla="*/ 2624667 h 5169545"/>
                <a:gd name="connsiteX3" fmla="*/ 2857502 w 5668780"/>
                <a:gd name="connsiteY3" fmla="*/ 2578100 h 5169545"/>
                <a:gd name="connsiteX4" fmla="*/ 2959102 w 5668780"/>
                <a:gd name="connsiteY4" fmla="*/ 2590800 h 5169545"/>
                <a:gd name="connsiteX5" fmla="*/ 2997202 w 5668780"/>
                <a:gd name="connsiteY5" fmla="*/ 2616200 h 5169545"/>
                <a:gd name="connsiteX6" fmla="*/ 3175002 w 5668780"/>
                <a:gd name="connsiteY6" fmla="*/ 2667000 h 5169545"/>
                <a:gd name="connsiteX7" fmla="*/ 3238502 w 5668780"/>
                <a:gd name="connsiteY7" fmla="*/ 2692400 h 5169545"/>
                <a:gd name="connsiteX8" fmla="*/ 3289302 w 5668780"/>
                <a:gd name="connsiteY8" fmla="*/ 2705100 h 5169545"/>
                <a:gd name="connsiteX9" fmla="*/ 3467102 w 5668780"/>
                <a:gd name="connsiteY9" fmla="*/ 2730500 h 5169545"/>
                <a:gd name="connsiteX10" fmla="*/ 3594102 w 5668780"/>
                <a:gd name="connsiteY10" fmla="*/ 2768600 h 5169545"/>
                <a:gd name="connsiteX11" fmla="*/ 3759202 w 5668780"/>
                <a:gd name="connsiteY11" fmla="*/ 2832100 h 5169545"/>
                <a:gd name="connsiteX12" fmla="*/ 3848102 w 5668780"/>
                <a:gd name="connsiteY12" fmla="*/ 2882900 h 5169545"/>
                <a:gd name="connsiteX13" fmla="*/ 3886202 w 5668780"/>
                <a:gd name="connsiteY13" fmla="*/ 2908300 h 5169545"/>
                <a:gd name="connsiteX14" fmla="*/ 4064002 w 5668780"/>
                <a:gd name="connsiteY14" fmla="*/ 2971800 h 5169545"/>
                <a:gd name="connsiteX15" fmla="*/ 4102102 w 5668780"/>
                <a:gd name="connsiteY15" fmla="*/ 2984500 h 5169545"/>
                <a:gd name="connsiteX16" fmla="*/ 4165602 w 5668780"/>
                <a:gd name="connsiteY16" fmla="*/ 3009900 h 5169545"/>
                <a:gd name="connsiteX17" fmla="*/ 4343402 w 5668780"/>
                <a:gd name="connsiteY17" fmla="*/ 3048000 h 5169545"/>
                <a:gd name="connsiteX18" fmla="*/ 4445002 w 5668780"/>
                <a:gd name="connsiteY18" fmla="*/ 3086100 h 5169545"/>
                <a:gd name="connsiteX19" fmla="*/ 4495802 w 5668780"/>
                <a:gd name="connsiteY19" fmla="*/ 3098800 h 5169545"/>
                <a:gd name="connsiteX20" fmla="*/ 4622802 w 5668780"/>
                <a:gd name="connsiteY20" fmla="*/ 3124200 h 5169545"/>
                <a:gd name="connsiteX21" fmla="*/ 4660902 w 5668780"/>
                <a:gd name="connsiteY21" fmla="*/ 3136900 h 5169545"/>
                <a:gd name="connsiteX22" fmla="*/ 4762502 w 5668780"/>
                <a:gd name="connsiteY22" fmla="*/ 3162300 h 5169545"/>
                <a:gd name="connsiteX23" fmla="*/ 4889502 w 5668780"/>
                <a:gd name="connsiteY23" fmla="*/ 3213100 h 5169545"/>
                <a:gd name="connsiteX24" fmla="*/ 4978402 w 5668780"/>
                <a:gd name="connsiteY24" fmla="*/ 3263900 h 5169545"/>
                <a:gd name="connsiteX25" fmla="*/ 5041902 w 5668780"/>
                <a:gd name="connsiteY25" fmla="*/ 3302000 h 5169545"/>
                <a:gd name="connsiteX26" fmla="*/ 5130802 w 5668780"/>
                <a:gd name="connsiteY26" fmla="*/ 3327400 h 5169545"/>
                <a:gd name="connsiteX27" fmla="*/ 5168902 w 5668780"/>
                <a:gd name="connsiteY27" fmla="*/ 3352800 h 5169545"/>
                <a:gd name="connsiteX28" fmla="*/ 5655736 w 5668780"/>
                <a:gd name="connsiteY28" fmla="*/ 3928533 h 5169545"/>
                <a:gd name="connsiteX29" fmla="*/ 5524502 w 5668780"/>
                <a:gd name="connsiteY29" fmla="*/ 3962400 h 5169545"/>
                <a:gd name="connsiteX30" fmla="*/ 5473702 w 5668780"/>
                <a:gd name="connsiteY30" fmla="*/ 4000500 h 5169545"/>
                <a:gd name="connsiteX31" fmla="*/ 5435602 w 5668780"/>
                <a:gd name="connsiteY31" fmla="*/ 4038600 h 5169545"/>
                <a:gd name="connsiteX32" fmla="*/ 5359402 w 5668780"/>
                <a:gd name="connsiteY32" fmla="*/ 4089400 h 5169545"/>
                <a:gd name="connsiteX33" fmla="*/ 5321302 w 5668780"/>
                <a:gd name="connsiteY33" fmla="*/ 4114800 h 5169545"/>
                <a:gd name="connsiteX34" fmla="*/ 5283202 w 5668780"/>
                <a:gd name="connsiteY34" fmla="*/ 4140200 h 5169545"/>
                <a:gd name="connsiteX35" fmla="*/ 5143502 w 5668780"/>
                <a:gd name="connsiteY35" fmla="*/ 4178300 h 5169545"/>
                <a:gd name="connsiteX36" fmla="*/ 5092702 w 5668780"/>
                <a:gd name="connsiteY36" fmla="*/ 4191000 h 5169545"/>
                <a:gd name="connsiteX37" fmla="*/ 5041902 w 5668780"/>
                <a:gd name="connsiteY37" fmla="*/ 4203700 h 5169545"/>
                <a:gd name="connsiteX38" fmla="*/ 4965702 w 5668780"/>
                <a:gd name="connsiteY38" fmla="*/ 4254500 h 5169545"/>
                <a:gd name="connsiteX39" fmla="*/ 4889502 w 5668780"/>
                <a:gd name="connsiteY39" fmla="*/ 4292600 h 5169545"/>
                <a:gd name="connsiteX40" fmla="*/ 4813302 w 5668780"/>
                <a:gd name="connsiteY40" fmla="*/ 4330700 h 5169545"/>
                <a:gd name="connsiteX41" fmla="*/ 4749802 w 5668780"/>
                <a:gd name="connsiteY41" fmla="*/ 4406900 h 5169545"/>
                <a:gd name="connsiteX42" fmla="*/ 4686302 w 5668780"/>
                <a:gd name="connsiteY42" fmla="*/ 4483100 h 5169545"/>
                <a:gd name="connsiteX43" fmla="*/ 4648202 w 5668780"/>
                <a:gd name="connsiteY43" fmla="*/ 4559300 h 5169545"/>
                <a:gd name="connsiteX44" fmla="*/ 4559302 w 5668780"/>
                <a:gd name="connsiteY44" fmla="*/ 4622800 h 5169545"/>
                <a:gd name="connsiteX45" fmla="*/ 4457702 w 5668780"/>
                <a:gd name="connsiteY45" fmla="*/ 4699000 h 5169545"/>
                <a:gd name="connsiteX46" fmla="*/ 4381502 w 5668780"/>
                <a:gd name="connsiteY46" fmla="*/ 4749800 h 5169545"/>
                <a:gd name="connsiteX47" fmla="*/ 4343402 w 5668780"/>
                <a:gd name="connsiteY47" fmla="*/ 4762500 h 5169545"/>
                <a:gd name="connsiteX48" fmla="*/ 4267202 w 5668780"/>
                <a:gd name="connsiteY48" fmla="*/ 4800600 h 5169545"/>
                <a:gd name="connsiteX49" fmla="*/ 4229102 w 5668780"/>
                <a:gd name="connsiteY49" fmla="*/ 4838700 h 5169545"/>
                <a:gd name="connsiteX50" fmla="*/ 4102102 w 5668780"/>
                <a:gd name="connsiteY50" fmla="*/ 4864100 h 5169545"/>
                <a:gd name="connsiteX51" fmla="*/ 3835402 w 5668780"/>
                <a:gd name="connsiteY51" fmla="*/ 4889500 h 5169545"/>
                <a:gd name="connsiteX52" fmla="*/ 3683002 w 5668780"/>
                <a:gd name="connsiteY52" fmla="*/ 4914900 h 5169545"/>
                <a:gd name="connsiteX53" fmla="*/ 3619502 w 5668780"/>
                <a:gd name="connsiteY53" fmla="*/ 4927600 h 5169545"/>
                <a:gd name="connsiteX54" fmla="*/ 3543302 w 5668780"/>
                <a:gd name="connsiteY54" fmla="*/ 4953000 h 5169545"/>
                <a:gd name="connsiteX55" fmla="*/ 3454402 w 5668780"/>
                <a:gd name="connsiteY55" fmla="*/ 4978400 h 5169545"/>
                <a:gd name="connsiteX56" fmla="*/ 3365502 w 5668780"/>
                <a:gd name="connsiteY56" fmla="*/ 5003800 h 5169545"/>
                <a:gd name="connsiteX57" fmla="*/ 3314702 w 5668780"/>
                <a:gd name="connsiteY57" fmla="*/ 5029200 h 5169545"/>
                <a:gd name="connsiteX58" fmla="*/ 3225802 w 5668780"/>
                <a:gd name="connsiteY58" fmla="*/ 5054600 h 5169545"/>
                <a:gd name="connsiteX59" fmla="*/ 3111502 w 5668780"/>
                <a:gd name="connsiteY59" fmla="*/ 5080000 h 5169545"/>
                <a:gd name="connsiteX60" fmla="*/ 2984502 w 5668780"/>
                <a:gd name="connsiteY60" fmla="*/ 5130800 h 5169545"/>
                <a:gd name="connsiteX61" fmla="*/ 2946402 w 5668780"/>
                <a:gd name="connsiteY61" fmla="*/ 5143500 h 5169545"/>
                <a:gd name="connsiteX62" fmla="*/ 2870202 w 5668780"/>
                <a:gd name="connsiteY62" fmla="*/ 5168900 h 5169545"/>
                <a:gd name="connsiteX0" fmla="*/ 2806702 w 5670915"/>
                <a:gd name="connsiteY0" fmla="*/ 0 h 5169545"/>
                <a:gd name="connsiteX1" fmla="*/ 2 w 5670915"/>
                <a:gd name="connsiteY1" fmla="*/ 1320800 h 5169545"/>
                <a:gd name="connsiteX2" fmla="*/ 2794002 w 5670915"/>
                <a:gd name="connsiteY2" fmla="*/ 2624667 h 5169545"/>
                <a:gd name="connsiteX3" fmla="*/ 2857502 w 5670915"/>
                <a:gd name="connsiteY3" fmla="*/ 2578100 h 5169545"/>
                <a:gd name="connsiteX4" fmla="*/ 2959102 w 5670915"/>
                <a:gd name="connsiteY4" fmla="*/ 2590800 h 5169545"/>
                <a:gd name="connsiteX5" fmla="*/ 2997202 w 5670915"/>
                <a:gd name="connsiteY5" fmla="*/ 2616200 h 5169545"/>
                <a:gd name="connsiteX6" fmla="*/ 3175002 w 5670915"/>
                <a:gd name="connsiteY6" fmla="*/ 2667000 h 5169545"/>
                <a:gd name="connsiteX7" fmla="*/ 3238502 w 5670915"/>
                <a:gd name="connsiteY7" fmla="*/ 2692400 h 5169545"/>
                <a:gd name="connsiteX8" fmla="*/ 3289302 w 5670915"/>
                <a:gd name="connsiteY8" fmla="*/ 2705100 h 5169545"/>
                <a:gd name="connsiteX9" fmla="*/ 3467102 w 5670915"/>
                <a:gd name="connsiteY9" fmla="*/ 2730500 h 5169545"/>
                <a:gd name="connsiteX10" fmla="*/ 3594102 w 5670915"/>
                <a:gd name="connsiteY10" fmla="*/ 2768600 h 5169545"/>
                <a:gd name="connsiteX11" fmla="*/ 3759202 w 5670915"/>
                <a:gd name="connsiteY11" fmla="*/ 2832100 h 5169545"/>
                <a:gd name="connsiteX12" fmla="*/ 3848102 w 5670915"/>
                <a:gd name="connsiteY12" fmla="*/ 2882900 h 5169545"/>
                <a:gd name="connsiteX13" fmla="*/ 3886202 w 5670915"/>
                <a:gd name="connsiteY13" fmla="*/ 2908300 h 5169545"/>
                <a:gd name="connsiteX14" fmla="*/ 4064002 w 5670915"/>
                <a:gd name="connsiteY14" fmla="*/ 2971800 h 5169545"/>
                <a:gd name="connsiteX15" fmla="*/ 4102102 w 5670915"/>
                <a:gd name="connsiteY15" fmla="*/ 2984500 h 5169545"/>
                <a:gd name="connsiteX16" fmla="*/ 4165602 w 5670915"/>
                <a:gd name="connsiteY16" fmla="*/ 3009900 h 5169545"/>
                <a:gd name="connsiteX17" fmla="*/ 4343402 w 5670915"/>
                <a:gd name="connsiteY17" fmla="*/ 3048000 h 5169545"/>
                <a:gd name="connsiteX18" fmla="*/ 4445002 w 5670915"/>
                <a:gd name="connsiteY18" fmla="*/ 3086100 h 5169545"/>
                <a:gd name="connsiteX19" fmla="*/ 4495802 w 5670915"/>
                <a:gd name="connsiteY19" fmla="*/ 3098800 h 5169545"/>
                <a:gd name="connsiteX20" fmla="*/ 4622802 w 5670915"/>
                <a:gd name="connsiteY20" fmla="*/ 3124200 h 5169545"/>
                <a:gd name="connsiteX21" fmla="*/ 4660902 w 5670915"/>
                <a:gd name="connsiteY21" fmla="*/ 3136900 h 5169545"/>
                <a:gd name="connsiteX22" fmla="*/ 4762502 w 5670915"/>
                <a:gd name="connsiteY22" fmla="*/ 3162300 h 5169545"/>
                <a:gd name="connsiteX23" fmla="*/ 4889502 w 5670915"/>
                <a:gd name="connsiteY23" fmla="*/ 3213100 h 5169545"/>
                <a:gd name="connsiteX24" fmla="*/ 4978402 w 5670915"/>
                <a:gd name="connsiteY24" fmla="*/ 3263900 h 5169545"/>
                <a:gd name="connsiteX25" fmla="*/ 5041902 w 5670915"/>
                <a:gd name="connsiteY25" fmla="*/ 3302000 h 5169545"/>
                <a:gd name="connsiteX26" fmla="*/ 5130802 w 5670915"/>
                <a:gd name="connsiteY26" fmla="*/ 3327400 h 5169545"/>
                <a:gd name="connsiteX27" fmla="*/ 5655736 w 5670915"/>
                <a:gd name="connsiteY27" fmla="*/ 3928533 h 5169545"/>
                <a:gd name="connsiteX28" fmla="*/ 5524502 w 5670915"/>
                <a:gd name="connsiteY28" fmla="*/ 3962400 h 5169545"/>
                <a:gd name="connsiteX29" fmla="*/ 5473702 w 5670915"/>
                <a:gd name="connsiteY29" fmla="*/ 4000500 h 5169545"/>
                <a:gd name="connsiteX30" fmla="*/ 5435602 w 5670915"/>
                <a:gd name="connsiteY30" fmla="*/ 4038600 h 5169545"/>
                <a:gd name="connsiteX31" fmla="*/ 5359402 w 5670915"/>
                <a:gd name="connsiteY31" fmla="*/ 4089400 h 5169545"/>
                <a:gd name="connsiteX32" fmla="*/ 5321302 w 5670915"/>
                <a:gd name="connsiteY32" fmla="*/ 4114800 h 5169545"/>
                <a:gd name="connsiteX33" fmla="*/ 5283202 w 5670915"/>
                <a:gd name="connsiteY33" fmla="*/ 4140200 h 5169545"/>
                <a:gd name="connsiteX34" fmla="*/ 5143502 w 5670915"/>
                <a:gd name="connsiteY34" fmla="*/ 4178300 h 5169545"/>
                <a:gd name="connsiteX35" fmla="*/ 5092702 w 5670915"/>
                <a:gd name="connsiteY35" fmla="*/ 4191000 h 5169545"/>
                <a:gd name="connsiteX36" fmla="*/ 5041902 w 5670915"/>
                <a:gd name="connsiteY36" fmla="*/ 4203700 h 5169545"/>
                <a:gd name="connsiteX37" fmla="*/ 4965702 w 5670915"/>
                <a:gd name="connsiteY37" fmla="*/ 4254500 h 5169545"/>
                <a:gd name="connsiteX38" fmla="*/ 4889502 w 5670915"/>
                <a:gd name="connsiteY38" fmla="*/ 4292600 h 5169545"/>
                <a:gd name="connsiteX39" fmla="*/ 4813302 w 5670915"/>
                <a:gd name="connsiteY39" fmla="*/ 4330700 h 5169545"/>
                <a:gd name="connsiteX40" fmla="*/ 4749802 w 5670915"/>
                <a:gd name="connsiteY40" fmla="*/ 4406900 h 5169545"/>
                <a:gd name="connsiteX41" fmla="*/ 4686302 w 5670915"/>
                <a:gd name="connsiteY41" fmla="*/ 4483100 h 5169545"/>
                <a:gd name="connsiteX42" fmla="*/ 4648202 w 5670915"/>
                <a:gd name="connsiteY42" fmla="*/ 4559300 h 5169545"/>
                <a:gd name="connsiteX43" fmla="*/ 4559302 w 5670915"/>
                <a:gd name="connsiteY43" fmla="*/ 4622800 h 5169545"/>
                <a:gd name="connsiteX44" fmla="*/ 4457702 w 5670915"/>
                <a:gd name="connsiteY44" fmla="*/ 4699000 h 5169545"/>
                <a:gd name="connsiteX45" fmla="*/ 4381502 w 5670915"/>
                <a:gd name="connsiteY45" fmla="*/ 4749800 h 5169545"/>
                <a:gd name="connsiteX46" fmla="*/ 4343402 w 5670915"/>
                <a:gd name="connsiteY46" fmla="*/ 4762500 h 5169545"/>
                <a:gd name="connsiteX47" fmla="*/ 4267202 w 5670915"/>
                <a:gd name="connsiteY47" fmla="*/ 4800600 h 5169545"/>
                <a:gd name="connsiteX48" fmla="*/ 4229102 w 5670915"/>
                <a:gd name="connsiteY48" fmla="*/ 4838700 h 5169545"/>
                <a:gd name="connsiteX49" fmla="*/ 4102102 w 5670915"/>
                <a:gd name="connsiteY49" fmla="*/ 4864100 h 5169545"/>
                <a:gd name="connsiteX50" fmla="*/ 3835402 w 5670915"/>
                <a:gd name="connsiteY50" fmla="*/ 4889500 h 5169545"/>
                <a:gd name="connsiteX51" fmla="*/ 3683002 w 5670915"/>
                <a:gd name="connsiteY51" fmla="*/ 4914900 h 5169545"/>
                <a:gd name="connsiteX52" fmla="*/ 3619502 w 5670915"/>
                <a:gd name="connsiteY52" fmla="*/ 4927600 h 5169545"/>
                <a:gd name="connsiteX53" fmla="*/ 3543302 w 5670915"/>
                <a:gd name="connsiteY53" fmla="*/ 4953000 h 5169545"/>
                <a:gd name="connsiteX54" fmla="*/ 3454402 w 5670915"/>
                <a:gd name="connsiteY54" fmla="*/ 4978400 h 5169545"/>
                <a:gd name="connsiteX55" fmla="*/ 3365502 w 5670915"/>
                <a:gd name="connsiteY55" fmla="*/ 5003800 h 5169545"/>
                <a:gd name="connsiteX56" fmla="*/ 3314702 w 5670915"/>
                <a:gd name="connsiteY56" fmla="*/ 5029200 h 5169545"/>
                <a:gd name="connsiteX57" fmla="*/ 3225802 w 5670915"/>
                <a:gd name="connsiteY57" fmla="*/ 5054600 h 5169545"/>
                <a:gd name="connsiteX58" fmla="*/ 3111502 w 5670915"/>
                <a:gd name="connsiteY58" fmla="*/ 5080000 h 5169545"/>
                <a:gd name="connsiteX59" fmla="*/ 2984502 w 5670915"/>
                <a:gd name="connsiteY59" fmla="*/ 5130800 h 5169545"/>
                <a:gd name="connsiteX60" fmla="*/ 2946402 w 5670915"/>
                <a:gd name="connsiteY60" fmla="*/ 5143500 h 5169545"/>
                <a:gd name="connsiteX61" fmla="*/ 2870202 w 5670915"/>
                <a:gd name="connsiteY61" fmla="*/ 5168900 h 5169545"/>
                <a:gd name="connsiteX0" fmla="*/ 2806702 w 5676134"/>
                <a:gd name="connsiteY0" fmla="*/ 0 h 5169545"/>
                <a:gd name="connsiteX1" fmla="*/ 2 w 5676134"/>
                <a:gd name="connsiteY1" fmla="*/ 1320800 h 5169545"/>
                <a:gd name="connsiteX2" fmla="*/ 2794002 w 5676134"/>
                <a:gd name="connsiteY2" fmla="*/ 2624667 h 5169545"/>
                <a:gd name="connsiteX3" fmla="*/ 2857502 w 5676134"/>
                <a:gd name="connsiteY3" fmla="*/ 2578100 h 5169545"/>
                <a:gd name="connsiteX4" fmla="*/ 2959102 w 5676134"/>
                <a:gd name="connsiteY4" fmla="*/ 2590800 h 5169545"/>
                <a:gd name="connsiteX5" fmla="*/ 2997202 w 5676134"/>
                <a:gd name="connsiteY5" fmla="*/ 2616200 h 5169545"/>
                <a:gd name="connsiteX6" fmla="*/ 3175002 w 5676134"/>
                <a:gd name="connsiteY6" fmla="*/ 2667000 h 5169545"/>
                <a:gd name="connsiteX7" fmla="*/ 3238502 w 5676134"/>
                <a:gd name="connsiteY7" fmla="*/ 2692400 h 5169545"/>
                <a:gd name="connsiteX8" fmla="*/ 3289302 w 5676134"/>
                <a:gd name="connsiteY8" fmla="*/ 2705100 h 5169545"/>
                <a:gd name="connsiteX9" fmla="*/ 3467102 w 5676134"/>
                <a:gd name="connsiteY9" fmla="*/ 2730500 h 5169545"/>
                <a:gd name="connsiteX10" fmla="*/ 3594102 w 5676134"/>
                <a:gd name="connsiteY10" fmla="*/ 2768600 h 5169545"/>
                <a:gd name="connsiteX11" fmla="*/ 3759202 w 5676134"/>
                <a:gd name="connsiteY11" fmla="*/ 2832100 h 5169545"/>
                <a:gd name="connsiteX12" fmla="*/ 3848102 w 5676134"/>
                <a:gd name="connsiteY12" fmla="*/ 2882900 h 5169545"/>
                <a:gd name="connsiteX13" fmla="*/ 3886202 w 5676134"/>
                <a:gd name="connsiteY13" fmla="*/ 2908300 h 5169545"/>
                <a:gd name="connsiteX14" fmla="*/ 4064002 w 5676134"/>
                <a:gd name="connsiteY14" fmla="*/ 2971800 h 5169545"/>
                <a:gd name="connsiteX15" fmla="*/ 4102102 w 5676134"/>
                <a:gd name="connsiteY15" fmla="*/ 2984500 h 5169545"/>
                <a:gd name="connsiteX16" fmla="*/ 4165602 w 5676134"/>
                <a:gd name="connsiteY16" fmla="*/ 3009900 h 5169545"/>
                <a:gd name="connsiteX17" fmla="*/ 4343402 w 5676134"/>
                <a:gd name="connsiteY17" fmla="*/ 3048000 h 5169545"/>
                <a:gd name="connsiteX18" fmla="*/ 4445002 w 5676134"/>
                <a:gd name="connsiteY18" fmla="*/ 3086100 h 5169545"/>
                <a:gd name="connsiteX19" fmla="*/ 4495802 w 5676134"/>
                <a:gd name="connsiteY19" fmla="*/ 3098800 h 5169545"/>
                <a:gd name="connsiteX20" fmla="*/ 4622802 w 5676134"/>
                <a:gd name="connsiteY20" fmla="*/ 3124200 h 5169545"/>
                <a:gd name="connsiteX21" fmla="*/ 4660902 w 5676134"/>
                <a:gd name="connsiteY21" fmla="*/ 3136900 h 5169545"/>
                <a:gd name="connsiteX22" fmla="*/ 4762502 w 5676134"/>
                <a:gd name="connsiteY22" fmla="*/ 3162300 h 5169545"/>
                <a:gd name="connsiteX23" fmla="*/ 4889502 w 5676134"/>
                <a:gd name="connsiteY23" fmla="*/ 3213100 h 5169545"/>
                <a:gd name="connsiteX24" fmla="*/ 4978402 w 5676134"/>
                <a:gd name="connsiteY24" fmla="*/ 3263900 h 5169545"/>
                <a:gd name="connsiteX25" fmla="*/ 5041902 w 5676134"/>
                <a:gd name="connsiteY25" fmla="*/ 3302000 h 5169545"/>
                <a:gd name="connsiteX26" fmla="*/ 5655736 w 5676134"/>
                <a:gd name="connsiteY26" fmla="*/ 3928533 h 5169545"/>
                <a:gd name="connsiteX27" fmla="*/ 5524502 w 5676134"/>
                <a:gd name="connsiteY27" fmla="*/ 3962400 h 5169545"/>
                <a:gd name="connsiteX28" fmla="*/ 5473702 w 5676134"/>
                <a:gd name="connsiteY28" fmla="*/ 4000500 h 5169545"/>
                <a:gd name="connsiteX29" fmla="*/ 5435602 w 5676134"/>
                <a:gd name="connsiteY29" fmla="*/ 4038600 h 5169545"/>
                <a:gd name="connsiteX30" fmla="*/ 5359402 w 5676134"/>
                <a:gd name="connsiteY30" fmla="*/ 4089400 h 5169545"/>
                <a:gd name="connsiteX31" fmla="*/ 5321302 w 5676134"/>
                <a:gd name="connsiteY31" fmla="*/ 4114800 h 5169545"/>
                <a:gd name="connsiteX32" fmla="*/ 5283202 w 5676134"/>
                <a:gd name="connsiteY32" fmla="*/ 4140200 h 5169545"/>
                <a:gd name="connsiteX33" fmla="*/ 5143502 w 5676134"/>
                <a:gd name="connsiteY33" fmla="*/ 4178300 h 5169545"/>
                <a:gd name="connsiteX34" fmla="*/ 5092702 w 5676134"/>
                <a:gd name="connsiteY34" fmla="*/ 4191000 h 5169545"/>
                <a:gd name="connsiteX35" fmla="*/ 5041902 w 5676134"/>
                <a:gd name="connsiteY35" fmla="*/ 4203700 h 5169545"/>
                <a:gd name="connsiteX36" fmla="*/ 4965702 w 5676134"/>
                <a:gd name="connsiteY36" fmla="*/ 4254500 h 5169545"/>
                <a:gd name="connsiteX37" fmla="*/ 4889502 w 5676134"/>
                <a:gd name="connsiteY37" fmla="*/ 4292600 h 5169545"/>
                <a:gd name="connsiteX38" fmla="*/ 4813302 w 5676134"/>
                <a:gd name="connsiteY38" fmla="*/ 4330700 h 5169545"/>
                <a:gd name="connsiteX39" fmla="*/ 4749802 w 5676134"/>
                <a:gd name="connsiteY39" fmla="*/ 4406900 h 5169545"/>
                <a:gd name="connsiteX40" fmla="*/ 4686302 w 5676134"/>
                <a:gd name="connsiteY40" fmla="*/ 4483100 h 5169545"/>
                <a:gd name="connsiteX41" fmla="*/ 4648202 w 5676134"/>
                <a:gd name="connsiteY41" fmla="*/ 4559300 h 5169545"/>
                <a:gd name="connsiteX42" fmla="*/ 4559302 w 5676134"/>
                <a:gd name="connsiteY42" fmla="*/ 4622800 h 5169545"/>
                <a:gd name="connsiteX43" fmla="*/ 4457702 w 5676134"/>
                <a:gd name="connsiteY43" fmla="*/ 4699000 h 5169545"/>
                <a:gd name="connsiteX44" fmla="*/ 4381502 w 5676134"/>
                <a:gd name="connsiteY44" fmla="*/ 4749800 h 5169545"/>
                <a:gd name="connsiteX45" fmla="*/ 4343402 w 5676134"/>
                <a:gd name="connsiteY45" fmla="*/ 4762500 h 5169545"/>
                <a:gd name="connsiteX46" fmla="*/ 4267202 w 5676134"/>
                <a:gd name="connsiteY46" fmla="*/ 4800600 h 5169545"/>
                <a:gd name="connsiteX47" fmla="*/ 4229102 w 5676134"/>
                <a:gd name="connsiteY47" fmla="*/ 4838700 h 5169545"/>
                <a:gd name="connsiteX48" fmla="*/ 4102102 w 5676134"/>
                <a:gd name="connsiteY48" fmla="*/ 4864100 h 5169545"/>
                <a:gd name="connsiteX49" fmla="*/ 3835402 w 5676134"/>
                <a:gd name="connsiteY49" fmla="*/ 4889500 h 5169545"/>
                <a:gd name="connsiteX50" fmla="*/ 3683002 w 5676134"/>
                <a:gd name="connsiteY50" fmla="*/ 4914900 h 5169545"/>
                <a:gd name="connsiteX51" fmla="*/ 3619502 w 5676134"/>
                <a:gd name="connsiteY51" fmla="*/ 4927600 h 5169545"/>
                <a:gd name="connsiteX52" fmla="*/ 3543302 w 5676134"/>
                <a:gd name="connsiteY52" fmla="*/ 4953000 h 5169545"/>
                <a:gd name="connsiteX53" fmla="*/ 3454402 w 5676134"/>
                <a:gd name="connsiteY53" fmla="*/ 4978400 h 5169545"/>
                <a:gd name="connsiteX54" fmla="*/ 3365502 w 5676134"/>
                <a:gd name="connsiteY54" fmla="*/ 5003800 h 5169545"/>
                <a:gd name="connsiteX55" fmla="*/ 3314702 w 5676134"/>
                <a:gd name="connsiteY55" fmla="*/ 5029200 h 5169545"/>
                <a:gd name="connsiteX56" fmla="*/ 3225802 w 5676134"/>
                <a:gd name="connsiteY56" fmla="*/ 5054600 h 5169545"/>
                <a:gd name="connsiteX57" fmla="*/ 3111502 w 5676134"/>
                <a:gd name="connsiteY57" fmla="*/ 5080000 h 5169545"/>
                <a:gd name="connsiteX58" fmla="*/ 2984502 w 5676134"/>
                <a:gd name="connsiteY58" fmla="*/ 5130800 h 5169545"/>
                <a:gd name="connsiteX59" fmla="*/ 2946402 w 5676134"/>
                <a:gd name="connsiteY59" fmla="*/ 5143500 h 5169545"/>
                <a:gd name="connsiteX60" fmla="*/ 2870202 w 5676134"/>
                <a:gd name="connsiteY60" fmla="*/ 5168900 h 5169545"/>
                <a:gd name="connsiteX0" fmla="*/ 2806702 w 5680024"/>
                <a:gd name="connsiteY0" fmla="*/ 0 h 5169545"/>
                <a:gd name="connsiteX1" fmla="*/ 2 w 5680024"/>
                <a:gd name="connsiteY1" fmla="*/ 1320800 h 5169545"/>
                <a:gd name="connsiteX2" fmla="*/ 2794002 w 5680024"/>
                <a:gd name="connsiteY2" fmla="*/ 2624667 h 5169545"/>
                <a:gd name="connsiteX3" fmla="*/ 2857502 w 5680024"/>
                <a:gd name="connsiteY3" fmla="*/ 2578100 h 5169545"/>
                <a:gd name="connsiteX4" fmla="*/ 2959102 w 5680024"/>
                <a:gd name="connsiteY4" fmla="*/ 2590800 h 5169545"/>
                <a:gd name="connsiteX5" fmla="*/ 2997202 w 5680024"/>
                <a:gd name="connsiteY5" fmla="*/ 2616200 h 5169545"/>
                <a:gd name="connsiteX6" fmla="*/ 3175002 w 5680024"/>
                <a:gd name="connsiteY6" fmla="*/ 2667000 h 5169545"/>
                <a:gd name="connsiteX7" fmla="*/ 3238502 w 5680024"/>
                <a:gd name="connsiteY7" fmla="*/ 2692400 h 5169545"/>
                <a:gd name="connsiteX8" fmla="*/ 3289302 w 5680024"/>
                <a:gd name="connsiteY8" fmla="*/ 2705100 h 5169545"/>
                <a:gd name="connsiteX9" fmla="*/ 3467102 w 5680024"/>
                <a:gd name="connsiteY9" fmla="*/ 2730500 h 5169545"/>
                <a:gd name="connsiteX10" fmla="*/ 3594102 w 5680024"/>
                <a:gd name="connsiteY10" fmla="*/ 2768600 h 5169545"/>
                <a:gd name="connsiteX11" fmla="*/ 3759202 w 5680024"/>
                <a:gd name="connsiteY11" fmla="*/ 2832100 h 5169545"/>
                <a:gd name="connsiteX12" fmla="*/ 3848102 w 5680024"/>
                <a:gd name="connsiteY12" fmla="*/ 2882900 h 5169545"/>
                <a:gd name="connsiteX13" fmla="*/ 3886202 w 5680024"/>
                <a:gd name="connsiteY13" fmla="*/ 2908300 h 5169545"/>
                <a:gd name="connsiteX14" fmla="*/ 4064002 w 5680024"/>
                <a:gd name="connsiteY14" fmla="*/ 2971800 h 5169545"/>
                <a:gd name="connsiteX15" fmla="*/ 4102102 w 5680024"/>
                <a:gd name="connsiteY15" fmla="*/ 2984500 h 5169545"/>
                <a:gd name="connsiteX16" fmla="*/ 4165602 w 5680024"/>
                <a:gd name="connsiteY16" fmla="*/ 3009900 h 5169545"/>
                <a:gd name="connsiteX17" fmla="*/ 4343402 w 5680024"/>
                <a:gd name="connsiteY17" fmla="*/ 3048000 h 5169545"/>
                <a:gd name="connsiteX18" fmla="*/ 4445002 w 5680024"/>
                <a:gd name="connsiteY18" fmla="*/ 3086100 h 5169545"/>
                <a:gd name="connsiteX19" fmla="*/ 4495802 w 5680024"/>
                <a:gd name="connsiteY19" fmla="*/ 3098800 h 5169545"/>
                <a:gd name="connsiteX20" fmla="*/ 4622802 w 5680024"/>
                <a:gd name="connsiteY20" fmla="*/ 3124200 h 5169545"/>
                <a:gd name="connsiteX21" fmla="*/ 4660902 w 5680024"/>
                <a:gd name="connsiteY21" fmla="*/ 3136900 h 5169545"/>
                <a:gd name="connsiteX22" fmla="*/ 4762502 w 5680024"/>
                <a:gd name="connsiteY22" fmla="*/ 3162300 h 5169545"/>
                <a:gd name="connsiteX23" fmla="*/ 4889502 w 5680024"/>
                <a:gd name="connsiteY23" fmla="*/ 3213100 h 5169545"/>
                <a:gd name="connsiteX24" fmla="*/ 4978402 w 5680024"/>
                <a:gd name="connsiteY24" fmla="*/ 3263900 h 5169545"/>
                <a:gd name="connsiteX25" fmla="*/ 5655736 w 5680024"/>
                <a:gd name="connsiteY25" fmla="*/ 3928533 h 5169545"/>
                <a:gd name="connsiteX26" fmla="*/ 5524502 w 5680024"/>
                <a:gd name="connsiteY26" fmla="*/ 3962400 h 5169545"/>
                <a:gd name="connsiteX27" fmla="*/ 5473702 w 5680024"/>
                <a:gd name="connsiteY27" fmla="*/ 4000500 h 5169545"/>
                <a:gd name="connsiteX28" fmla="*/ 5435602 w 5680024"/>
                <a:gd name="connsiteY28" fmla="*/ 4038600 h 5169545"/>
                <a:gd name="connsiteX29" fmla="*/ 5359402 w 5680024"/>
                <a:gd name="connsiteY29" fmla="*/ 4089400 h 5169545"/>
                <a:gd name="connsiteX30" fmla="*/ 5321302 w 5680024"/>
                <a:gd name="connsiteY30" fmla="*/ 4114800 h 5169545"/>
                <a:gd name="connsiteX31" fmla="*/ 5283202 w 5680024"/>
                <a:gd name="connsiteY31" fmla="*/ 4140200 h 5169545"/>
                <a:gd name="connsiteX32" fmla="*/ 5143502 w 5680024"/>
                <a:gd name="connsiteY32" fmla="*/ 4178300 h 5169545"/>
                <a:gd name="connsiteX33" fmla="*/ 5092702 w 5680024"/>
                <a:gd name="connsiteY33" fmla="*/ 4191000 h 5169545"/>
                <a:gd name="connsiteX34" fmla="*/ 5041902 w 5680024"/>
                <a:gd name="connsiteY34" fmla="*/ 4203700 h 5169545"/>
                <a:gd name="connsiteX35" fmla="*/ 4965702 w 5680024"/>
                <a:gd name="connsiteY35" fmla="*/ 4254500 h 5169545"/>
                <a:gd name="connsiteX36" fmla="*/ 4889502 w 5680024"/>
                <a:gd name="connsiteY36" fmla="*/ 4292600 h 5169545"/>
                <a:gd name="connsiteX37" fmla="*/ 4813302 w 5680024"/>
                <a:gd name="connsiteY37" fmla="*/ 4330700 h 5169545"/>
                <a:gd name="connsiteX38" fmla="*/ 4749802 w 5680024"/>
                <a:gd name="connsiteY38" fmla="*/ 4406900 h 5169545"/>
                <a:gd name="connsiteX39" fmla="*/ 4686302 w 5680024"/>
                <a:gd name="connsiteY39" fmla="*/ 4483100 h 5169545"/>
                <a:gd name="connsiteX40" fmla="*/ 4648202 w 5680024"/>
                <a:gd name="connsiteY40" fmla="*/ 4559300 h 5169545"/>
                <a:gd name="connsiteX41" fmla="*/ 4559302 w 5680024"/>
                <a:gd name="connsiteY41" fmla="*/ 4622800 h 5169545"/>
                <a:gd name="connsiteX42" fmla="*/ 4457702 w 5680024"/>
                <a:gd name="connsiteY42" fmla="*/ 4699000 h 5169545"/>
                <a:gd name="connsiteX43" fmla="*/ 4381502 w 5680024"/>
                <a:gd name="connsiteY43" fmla="*/ 4749800 h 5169545"/>
                <a:gd name="connsiteX44" fmla="*/ 4343402 w 5680024"/>
                <a:gd name="connsiteY44" fmla="*/ 4762500 h 5169545"/>
                <a:gd name="connsiteX45" fmla="*/ 4267202 w 5680024"/>
                <a:gd name="connsiteY45" fmla="*/ 4800600 h 5169545"/>
                <a:gd name="connsiteX46" fmla="*/ 4229102 w 5680024"/>
                <a:gd name="connsiteY46" fmla="*/ 4838700 h 5169545"/>
                <a:gd name="connsiteX47" fmla="*/ 4102102 w 5680024"/>
                <a:gd name="connsiteY47" fmla="*/ 4864100 h 5169545"/>
                <a:gd name="connsiteX48" fmla="*/ 3835402 w 5680024"/>
                <a:gd name="connsiteY48" fmla="*/ 4889500 h 5169545"/>
                <a:gd name="connsiteX49" fmla="*/ 3683002 w 5680024"/>
                <a:gd name="connsiteY49" fmla="*/ 4914900 h 5169545"/>
                <a:gd name="connsiteX50" fmla="*/ 3619502 w 5680024"/>
                <a:gd name="connsiteY50" fmla="*/ 4927600 h 5169545"/>
                <a:gd name="connsiteX51" fmla="*/ 3543302 w 5680024"/>
                <a:gd name="connsiteY51" fmla="*/ 4953000 h 5169545"/>
                <a:gd name="connsiteX52" fmla="*/ 3454402 w 5680024"/>
                <a:gd name="connsiteY52" fmla="*/ 4978400 h 5169545"/>
                <a:gd name="connsiteX53" fmla="*/ 3365502 w 5680024"/>
                <a:gd name="connsiteY53" fmla="*/ 5003800 h 5169545"/>
                <a:gd name="connsiteX54" fmla="*/ 3314702 w 5680024"/>
                <a:gd name="connsiteY54" fmla="*/ 5029200 h 5169545"/>
                <a:gd name="connsiteX55" fmla="*/ 3225802 w 5680024"/>
                <a:gd name="connsiteY55" fmla="*/ 5054600 h 5169545"/>
                <a:gd name="connsiteX56" fmla="*/ 3111502 w 5680024"/>
                <a:gd name="connsiteY56" fmla="*/ 5080000 h 5169545"/>
                <a:gd name="connsiteX57" fmla="*/ 2984502 w 5680024"/>
                <a:gd name="connsiteY57" fmla="*/ 5130800 h 5169545"/>
                <a:gd name="connsiteX58" fmla="*/ 2946402 w 5680024"/>
                <a:gd name="connsiteY58" fmla="*/ 5143500 h 5169545"/>
                <a:gd name="connsiteX59" fmla="*/ 2870202 w 5680024"/>
                <a:gd name="connsiteY59" fmla="*/ 5168900 h 5169545"/>
                <a:gd name="connsiteX0" fmla="*/ 2806702 w 5685640"/>
                <a:gd name="connsiteY0" fmla="*/ 0 h 5169545"/>
                <a:gd name="connsiteX1" fmla="*/ 2 w 5685640"/>
                <a:gd name="connsiteY1" fmla="*/ 1320800 h 5169545"/>
                <a:gd name="connsiteX2" fmla="*/ 2794002 w 5685640"/>
                <a:gd name="connsiteY2" fmla="*/ 2624667 h 5169545"/>
                <a:gd name="connsiteX3" fmla="*/ 2857502 w 5685640"/>
                <a:gd name="connsiteY3" fmla="*/ 2578100 h 5169545"/>
                <a:gd name="connsiteX4" fmla="*/ 2959102 w 5685640"/>
                <a:gd name="connsiteY4" fmla="*/ 2590800 h 5169545"/>
                <a:gd name="connsiteX5" fmla="*/ 2997202 w 5685640"/>
                <a:gd name="connsiteY5" fmla="*/ 2616200 h 5169545"/>
                <a:gd name="connsiteX6" fmla="*/ 3175002 w 5685640"/>
                <a:gd name="connsiteY6" fmla="*/ 2667000 h 5169545"/>
                <a:gd name="connsiteX7" fmla="*/ 3238502 w 5685640"/>
                <a:gd name="connsiteY7" fmla="*/ 2692400 h 5169545"/>
                <a:gd name="connsiteX8" fmla="*/ 3289302 w 5685640"/>
                <a:gd name="connsiteY8" fmla="*/ 2705100 h 5169545"/>
                <a:gd name="connsiteX9" fmla="*/ 3467102 w 5685640"/>
                <a:gd name="connsiteY9" fmla="*/ 2730500 h 5169545"/>
                <a:gd name="connsiteX10" fmla="*/ 3594102 w 5685640"/>
                <a:gd name="connsiteY10" fmla="*/ 2768600 h 5169545"/>
                <a:gd name="connsiteX11" fmla="*/ 3759202 w 5685640"/>
                <a:gd name="connsiteY11" fmla="*/ 2832100 h 5169545"/>
                <a:gd name="connsiteX12" fmla="*/ 3848102 w 5685640"/>
                <a:gd name="connsiteY12" fmla="*/ 2882900 h 5169545"/>
                <a:gd name="connsiteX13" fmla="*/ 3886202 w 5685640"/>
                <a:gd name="connsiteY13" fmla="*/ 2908300 h 5169545"/>
                <a:gd name="connsiteX14" fmla="*/ 4064002 w 5685640"/>
                <a:gd name="connsiteY14" fmla="*/ 2971800 h 5169545"/>
                <a:gd name="connsiteX15" fmla="*/ 4102102 w 5685640"/>
                <a:gd name="connsiteY15" fmla="*/ 2984500 h 5169545"/>
                <a:gd name="connsiteX16" fmla="*/ 4165602 w 5685640"/>
                <a:gd name="connsiteY16" fmla="*/ 3009900 h 5169545"/>
                <a:gd name="connsiteX17" fmla="*/ 4343402 w 5685640"/>
                <a:gd name="connsiteY17" fmla="*/ 3048000 h 5169545"/>
                <a:gd name="connsiteX18" fmla="*/ 4445002 w 5685640"/>
                <a:gd name="connsiteY18" fmla="*/ 3086100 h 5169545"/>
                <a:gd name="connsiteX19" fmla="*/ 4495802 w 5685640"/>
                <a:gd name="connsiteY19" fmla="*/ 3098800 h 5169545"/>
                <a:gd name="connsiteX20" fmla="*/ 4622802 w 5685640"/>
                <a:gd name="connsiteY20" fmla="*/ 3124200 h 5169545"/>
                <a:gd name="connsiteX21" fmla="*/ 4660902 w 5685640"/>
                <a:gd name="connsiteY21" fmla="*/ 3136900 h 5169545"/>
                <a:gd name="connsiteX22" fmla="*/ 4762502 w 5685640"/>
                <a:gd name="connsiteY22" fmla="*/ 3162300 h 5169545"/>
                <a:gd name="connsiteX23" fmla="*/ 4889502 w 5685640"/>
                <a:gd name="connsiteY23" fmla="*/ 3213100 h 5169545"/>
                <a:gd name="connsiteX24" fmla="*/ 5655736 w 5685640"/>
                <a:gd name="connsiteY24" fmla="*/ 3928533 h 5169545"/>
                <a:gd name="connsiteX25" fmla="*/ 5524502 w 5685640"/>
                <a:gd name="connsiteY25" fmla="*/ 3962400 h 5169545"/>
                <a:gd name="connsiteX26" fmla="*/ 5473702 w 5685640"/>
                <a:gd name="connsiteY26" fmla="*/ 4000500 h 5169545"/>
                <a:gd name="connsiteX27" fmla="*/ 5435602 w 5685640"/>
                <a:gd name="connsiteY27" fmla="*/ 4038600 h 5169545"/>
                <a:gd name="connsiteX28" fmla="*/ 5359402 w 5685640"/>
                <a:gd name="connsiteY28" fmla="*/ 4089400 h 5169545"/>
                <a:gd name="connsiteX29" fmla="*/ 5321302 w 5685640"/>
                <a:gd name="connsiteY29" fmla="*/ 4114800 h 5169545"/>
                <a:gd name="connsiteX30" fmla="*/ 5283202 w 5685640"/>
                <a:gd name="connsiteY30" fmla="*/ 4140200 h 5169545"/>
                <a:gd name="connsiteX31" fmla="*/ 5143502 w 5685640"/>
                <a:gd name="connsiteY31" fmla="*/ 4178300 h 5169545"/>
                <a:gd name="connsiteX32" fmla="*/ 5092702 w 5685640"/>
                <a:gd name="connsiteY32" fmla="*/ 4191000 h 5169545"/>
                <a:gd name="connsiteX33" fmla="*/ 5041902 w 5685640"/>
                <a:gd name="connsiteY33" fmla="*/ 4203700 h 5169545"/>
                <a:gd name="connsiteX34" fmla="*/ 4965702 w 5685640"/>
                <a:gd name="connsiteY34" fmla="*/ 4254500 h 5169545"/>
                <a:gd name="connsiteX35" fmla="*/ 4889502 w 5685640"/>
                <a:gd name="connsiteY35" fmla="*/ 4292600 h 5169545"/>
                <a:gd name="connsiteX36" fmla="*/ 4813302 w 5685640"/>
                <a:gd name="connsiteY36" fmla="*/ 4330700 h 5169545"/>
                <a:gd name="connsiteX37" fmla="*/ 4749802 w 5685640"/>
                <a:gd name="connsiteY37" fmla="*/ 4406900 h 5169545"/>
                <a:gd name="connsiteX38" fmla="*/ 4686302 w 5685640"/>
                <a:gd name="connsiteY38" fmla="*/ 4483100 h 5169545"/>
                <a:gd name="connsiteX39" fmla="*/ 4648202 w 5685640"/>
                <a:gd name="connsiteY39" fmla="*/ 4559300 h 5169545"/>
                <a:gd name="connsiteX40" fmla="*/ 4559302 w 5685640"/>
                <a:gd name="connsiteY40" fmla="*/ 4622800 h 5169545"/>
                <a:gd name="connsiteX41" fmla="*/ 4457702 w 5685640"/>
                <a:gd name="connsiteY41" fmla="*/ 4699000 h 5169545"/>
                <a:gd name="connsiteX42" fmla="*/ 4381502 w 5685640"/>
                <a:gd name="connsiteY42" fmla="*/ 4749800 h 5169545"/>
                <a:gd name="connsiteX43" fmla="*/ 4343402 w 5685640"/>
                <a:gd name="connsiteY43" fmla="*/ 4762500 h 5169545"/>
                <a:gd name="connsiteX44" fmla="*/ 4267202 w 5685640"/>
                <a:gd name="connsiteY44" fmla="*/ 4800600 h 5169545"/>
                <a:gd name="connsiteX45" fmla="*/ 4229102 w 5685640"/>
                <a:gd name="connsiteY45" fmla="*/ 4838700 h 5169545"/>
                <a:gd name="connsiteX46" fmla="*/ 4102102 w 5685640"/>
                <a:gd name="connsiteY46" fmla="*/ 4864100 h 5169545"/>
                <a:gd name="connsiteX47" fmla="*/ 3835402 w 5685640"/>
                <a:gd name="connsiteY47" fmla="*/ 4889500 h 5169545"/>
                <a:gd name="connsiteX48" fmla="*/ 3683002 w 5685640"/>
                <a:gd name="connsiteY48" fmla="*/ 4914900 h 5169545"/>
                <a:gd name="connsiteX49" fmla="*/ 3619502 w 5685640"/>
                <a:gd name="connsiteY49" fmla="*/ 4927600 h 5169545"/>
                <a:gd name="connsiteX50" fmla="*/ 3543302 w 5685640"/>
                <a:gd name="connsiteY50" fmla="*/ 4953000 h 5169545"/>
                <a:gd name="connsiteX51" fmla="*/ 3454402 w 5685640"/>
                <a:gd name="connsiteY51" fmla="*/ 4978400 h 5169545"/>
                <a:gd name="connsiteX52" fmla="*/ 3365502 w 5685640"/>
                <a:gd name="connsiteY52" fmla="*/ 5003800 h 5169545"/>
                <a:gd name="connsiteX53" fmla="*/ 3314702 w 5685640"/>
                <a:gd name="connsiteY53" fmla="*/ 5029200 h 5169545"/>
                <a:gd name="connsiteX54" fmla="*/ 3225802 w 5685640"/>
                <a:gd name="connsiteY54" fmla="*/ 5054600 h 5169545"/>
                <a:gd name="connsiteX55" fmla="*/ 3111502 w 5685640"/>
                <a:gd name="connsiteY55" fmla="*/ 5080000 h 5169545"/>
                <a:gd name="connsiteX56" fmla="*/ 2984502 w 5685640"/>
                <a:gd name="connsiteY56" fmla="*/ 5130800 h 5169545"/>
                <a:gd name="connsiteX57" fmla="*/ 2946402 w 5685640"/>
                <a:gd name="connsiteY57" fmla="*/ 5143500 h 5169545"/>
                <a:gd name="connsiteX58" fmla="*/ 2870202 w 5685640"/>
                <a:gd name="connsiteY58" fmla="*/ 5168900 h 5169545"/>
                <a:gd name="connsiteX0" fmla="*/ 2806702 w 5693926"/>
                <a:gd name="connsiteY0" fmla="*/ 0 h 5169545"/>
                <a:gd name="connsiteX1" fmla="*/ 2 w 5693926"/>
                <a:gd name="connsiteY1" fmla="*/ 1320800 h 5169545"/>
                <a:gd name="connsiteX2" fmla="*/ 2794002 w 5693926"/>
                <a:gd name="connsiteY2" fmla="*/ 2624667 h 5169545"/>
                <a:gd name="connsiteX3" fmla="*/ 2857502 w 5693926"/>
                <a:gd name="connsiteY3" fmla="*/ 2578100 h 5169545"/>
                <a:gd name="connsiteX4" fmla="*/ 2959102 w 5693926"/>
                <a:gd name="connsiteY4" fmla="*/ 2590800 h 5169545"/>
                <a:gd name="connsiteX5" fmla="*/ 2997202 w 5693926"/>
                <a:gd name="connsiteY5" fmla="*/ 2616200 h 5169545"/>
                <a:gd name="connsiteX6" fmla="*/ 3175002 w 5693926"/>
                <a:gd name="connsiteY6" fmla="*/ 2667000 h 5169545"/>
                <a:gd name="connsiteX7" fmla="*/ 3238502 w 5693926"/>
                <a:gd name="connsiteY7" fmla="*/ 2692400 h 5169545"/>
                <a:gd name="connsiteX8" fmla="*/ 3289302 w 5693926"/>
                <a:gd name="connsiteY8" fmla="*/ 2705100 h 5169545"/>
                <a:gd name="connsiteX9" fmla="*/ 3467102 w 5693926"/>
                <a:gd name="connsiteY9" fmla="*/ 2730500 h 5169545"/>
                <a:gd name="connsiteX10" fmla="*/ 3594102 w 5693926"/>
                <a:gd name="connsiteY10" fmla="*/ 2768600 h 5169545"/>
                <a:gd name="connsiteX11" fmla="*/ 3759202 w 5693926"/>
                <a:gd name="connsiteY11" fmla="*/ 2832100 h 5169545"/>
                <a:gd name="connsiteX12" fmla="*/ 3848102 w 5693926"/>
                <a:gd name="connsiteY12" fmla="*/ 2882900 h 5169545"/>
                <a:gd name="connsiteX13" fmla="*/ 3886202 w 5693926"/>
                <a:gd name="connsiteY13" fmla="*/ 2908300 h 5169545"/>
                <a:gd name="connsiteX14" fmla="*/ 4064002 w 5693926"/>
                <a:gd name="connsiteY14" fmla="*/ 2971800 h 5169545"/>
                <a:gd name="connsiteX15" fmla="*/ 4102102 w 5693926"/>
                <a:gd name="connsiteY15" fmla="*/ 2984500 h 5169545"/>
                <a:gd name="connsiteX16" fmla="*/ 4165602 w 5693926"/>
                <a:gd name="connsiteY16" fmla="*/ 3009900 h 5169545"/>
                <a:gd name="connsiteX17" fmla="*/ 4343402 w 5693926"/>
                <a:gd name="connsiteY17" fmla="*/ 3048000 h 5169545"/>
                <a:gd name="connsiteX18" fmla="*/ 4445002 w 5693926"/>
                <a:gd name="connsiteY18" fmla="*/ 3086100 h 5169545"/>
                <a:gd name="connsiteX19" fmla="*/ 4495802 w 5693926"/>
                <a:gd name="connsiteY19" fmla="*/ 3098800 h 5169545"/>
                <a:gd name="connsiteX20" fmla="*/ 4622802 w 5693926"/>
                <a:gd name="connsiteY20" fmla="*/ 3124200 h 5169545"/>
                <a:gd name="connsiteX21" fmla="*/ 4660902 w 5693926"/>
                <a:gd name="connsiteY21" fmla="*/ 3136900 h 5169545"/>
                <a:gd name="connsiteX22" fmla="*/ 4762502 w 5693926"/>
                <a:gd name="connsiteY22" fmla="*/ 3162300 h 5169545"/>
                <a:gd name="connsiteX23" fmla="*/ 5655736 w 5693926"/>
                <a:gd name="connsiteY23" fmla="*/ 3928533 h 5169545"/>
                <a:gd name="connsiteX24" fmla="*/ 5524502 w 5693926"/>
                <a:gd name="connsiteY24" fmla="*/ 3962400 h 5169545"/>
                <a:gd name="connsiteX25" fmla="*/ 5473702 w 5693926"/>
                <a:gd name="connsiteY25" fmla="*/ 4000500 h 5169545"/>
                <a:gd name="connsiteX26" fmla="*/ 5435602 w 5693926"/>
                <a:gd name="connsiteY26" fmla="*/ 4038600 h 5169545"/>
                <a:gd name="connsiteX27" fmla="*/ 5359402 w 5693926"/>
                <a:gd name="connsiteY27" fmla="*/ 4089400 h 5169545"/>
                <a:gd name="connsiteX28" fmla="*/ 5321302 w 5693926"/>
                <a:gd name="connsiteY28" fmla="*/ 4114800 h 5169545"/>
                <a:gd name="connsiteX29" fmla="*/ 5283202 w 5693926"/>
                <a:gd name="connsiteY29" fmla="*/ 4140200 h 5169545"/>
                <a:gd name="connsiteX30" fmla="*/ 5143502 w 5693926"/>
                <a:gd name="connsiteY30" fmla="*/ 4178300 h 5169545"/>
                <a:gd name="connsiteX31" fmla="*/ 5092702 w 5693926"/>
                <a:gd name="connsiteY31" fmla="*/ 4191000 h 5169545"/>
                <a:gd name="connsiteX32" fmla="*/ 5041902 w 5693926"/>
                <a:gd name="connsiteY32" fmla="*/ 4203700 h 5169545"/>
                <a:gd name="connsiteX33" fmla="*/ 4965702 w 5693926"/>
                <a:gd name="connsiteY33" fmla="*/ 4254500 h 5169545"/>
                <a:gd name="connsiteX34" fmla="*/ 4889502 w 5693926"/>
                <a:gd name="connsiteY34" fmla="*/ 4292600 h 5169545"/>
                <a:gd name="connsiteX35" fmla="*/ 4813302 w 5693926"/>
                <a:gd name="connsiteY35" fmla="*/ 4330700 h 5169545"/>
                <a:gd name="connsiteX36" fmla="*/ 4749802 w 5693926"/>
                <a:gd name="connsiteY36" fmla="*/ 4406900 h 5169545"/>
                <a:gd name="connsiteX37" fmla="*/ 4686302 w 5693926"/>
                <a:gd name="connsiteY37" fmla="*/ 4483100 h 5169545"/>
                <a:gd name="connsiteX38" fmla="*/ 4648202 w 5693926"/>
                <a:gd name="connsiteY38" fmla="*/ 4559300 h 5169545"/>
                <a:gd name="connsiteX39" fmla="*/ 4559302 w 5693926"/>
                <a:gd name="connsiteY39" fmla="*/ 4622800 h 5169545"/>
                <a:gd name="connsiteX40" fmla="*/ 4457702 w 5693926"/>
                <a:gd name="connsiteY40" fmla="*/ 4699000 h 5169545"/>
                <a:gd name="connsiteX41" fmla="*/ 4381502 w 5693926"/>
                <a:gd name="connsiteY41" fmla="*/ 4749800 h 5169545"/>
                <a:gd name="connsiteX42" fmla="*/ 4343402 w 5693926"/>
                <a:gd name="connsiteY42" fmla="*/ 4762500 h 5169545"/>
                <a:gd name="connsiteX43" fmla="*/ 4267202 w 5693926"/>
                <a:gd name="connsiteY43" fmla="*/ 4800600 h 5169545"/>
                <a:gd name="connsiteX44" fmla="*/ 4229102 w 5693926"/>
                <a:gd name="connsiteY44" fmla="*/ 4838700 h 5169545"/>
                <a:gd name="connsiteX45" fmla="*/ 4102102 w 5693926"/>
                <a:gd name="connsiteY45" fmla="*/ 4864100 h 5169545"/>
                <a:gd name="connsiteX46" fmla="*/ 3835402 w 5693926"/>
                <a:gd name="connsiteY46" fmla="*/ 4889500 h 5169545"/>
                <a:gd name="connsiteX47" fmla="*/ 3683002 w 5693926"/>
                <a:gd name="connsiteY47" fmla="*/ 4914900 h 5169545"/>
                <a:gd name="connsiteX48" fmla="*/ 3619502 w 5693926"/>
                <a:gd name="connsiteY48" fmla="*/ 4927600 h 5169545"/>
                <a:gd name="connsiteX49" fmla="*/ 3543302 w 5693926"/>
                <a:gd name="connsiteY49" fmla="*/ 4953000 h 5169545"/>
                <a:gd name="connsiteX50" fmla="*/ 3454402 w 5693926"/>
                <a:gd name="connsiteY50" fmla="*/ 4978400 h 5169545"/>
                <a:gd name="connsiteX51" fmla="*/ 3365502 w 5693926"/>
                <a:gd name="connsiteY51" fmla="*/ 5003800 h 5169545"/>
                <a:gd name="connsiteX52" fmla="*/ 3314702 w 5693926"/>
                <a:gd name="connsiteY52" fmla="*/ 5029200 h 5169545"/>
                <a:gd name="connsiteX53" fmla="*/ 3225802 w 5693926"/>
                <a:gd name="connsiteY53" fmla="*/ 5054600 h 5169545"/>
                <a:gd name="connsiteX54" fmla="*/ 3111502 w 5693926"/>
                <a:gd name="connsiteY54" fmla="*/ 5080000 h 5169545"/>
                <a:gd name="connsiteX55" fmla="*/ 2984502 w 5693926"/>
                <a:gd name="connsiteY55" fmla="*/ 5130800 h 5169545"/>
                <a:gd name="connsiteX56" fmla="*/ 2946402 w 5693926"/>
                <a:gd name="connsiteY56" fmla="*/ 5143500 h 5169545"/>
                <a:gd name="connsiteX57" fmla="*/ 2870202 w 5693926"/>
                <a:gd name="connsiteY57" fmla="*/ 5168900 h 5169545"/>
                <a:gd name="connsiteX0" fmla="*/ 2806702 w 5700719"/>
                <a:gd name="connsiteY0" fmla="*/ 0 h 5169545"/>
                <a:gd name="connsiteX1" fmla="*/ 2 w 5700719"/>
                <a:gd name="connsiteY1" fmla="*/ 1320800 h 5169545"/>
                <a:gd name="connsiteX2" fmla="*/ 2794002 w 5700719"/>
                <a:gd name="connsiteY2" fmla="*/ 2624667 h 5169545"/>
                <a:gd name="connsiteX3" fmla="*/ 2857502 w 5700719"/>
                <a:gd name="connsiteY3" fmla="*/ 2578100 h 5169545"/>
                <a:gd name="connsiteX4" fmla="*/ 2959102 w 5700719"/>
                <a:gd name="connsiteY4" fmla="*/ 2590800 h 5169545"/>
                <a:gd name="connsiteX5" fmla="*/ 2997202 w 5700719"/>
                <a:gd name="connsiteY5" fmla="*/ 2616200 h 5169545"/>
                <a:gd name="connsiteX6" fmla="*/ 3175002 w 5700719"/>
                <a:gd name="connsiteY6" fmla="*/ 2667000 h 5169545"/>
                <a:gd name="connsiteX7" fmla="*/ 3238502 w 5700719"/>
                <a:gd name="connsiteY7" fmla="*/ 2692400 h 5169545"/>
                <a:gd name="connsiteX8" fmla="*/ 3289302 w 5700719"/>
                <a:gd name="connsiteY8" fmla="*/ 2705100 h 5169545"/>
                <a:gd name="connsiteX9" fmla="*/ 3467102 w 5700719"/>
                <a:gd name="connsiteY9" fmla="*/ 2730500 h 5169545"/>
                <a:gd name="connsiteX10" fmla="*/ 3594102 w 5700719"/>
                <a:gd name="connsiteY10" fmla="*/ 2768600 h 5169545"/>
                <a:gd name="connsiteX11" fmla="*/ 3759202 w 5700719"/>
                <a:gd name="connsiteY11" fmla="*/ 2832100 h 5169545"/>
                <a:gd name="connsiteX12" fmla="*/ 3848102 w 5700719"/>
                <a:gd name="connsiteY12" fmla="*/ 2882900 h 5169545"/>
                <a:gd name="connsiteX13" fmla="*/ 3886202 w 5700719"/>
                <a:gd name="connsiteY13" fmla="*/ 2908300 h 5169545"/>
                <a:gd name="connsiteX14" fmla="*/ 4064002 w 5700719"/>
                <a:gd name="connsiteY14" fmla="*/ 2971800 h 5169545"/>
                <a:gd name="connsiteX15" fmla="*/ 4102102 w 5700719"/>
                <a:gd name="connsiteY15" fmla="*/ 2984500 h 5169545"/>
                <a:gd name="connsiteX16" fmla="*/ 4165602 w 5700719"/>
                <a:gd name="connsiteY16" fmla="*/ 3009900 h 5169545"/>
                <a:gd name="connsiteX17" fmla="*/ 4343402 w 5700719"/>
                <a:gd name="connsiteY17" fmla="*/ 3048000 h 5169545"/>
                <a:gd name="connsiteX18" fmla="*/ 4445002 w 5700719"/>
                <a:gd name="connsiteY18" fmla="*/ 3086100 h 5169545"/>
                <a:gd name="connsiteX19" fmla="*/ 4495802 w 5700719"/>
                <a:gd name="connsiteY19" fmla="*/ 3098800 h 5169545"/>
                <a:gd name="connsiteX20" fmla="*/ 4622802 w 5700719"/>
                <a:gd name="connsiteY20" fmla="*/ 3124200 h 5169545"/>
                <a:gd name="connsiteX21" fmla="*/ 4660902 w 5700719"/>
                <a:gd name="connsiteY21" fmla="*/ 3136900 h 5169545"/>
                <a:gd name="connsiteX22" fmla="*/ 5655736 w 5700719"/>
                <a:gd name="connsiteY22" fmla="*/ 3928533 h 5169545"/>
                <a:gd name="connsiteX23" fmla="*/ 5524502 w 5700719"/>
                <a:gd name="connsiteY23" fmla="*/ 3962400 h 5169545"/>
                <a:gd name="connsiteX24" fmla="*/ 5473702 w 5700719"/>
                <a:gd name="connsiteY24" fmla="*/ 4000500 h 5169545"/>
                <a:gd name="connsiteX25" fmla="*/ 5435602 w 5700719"/>
                <a:gd name="connsiteY25" fmla="*/ 4038600 h 5169545"/>
                <a:gd name="connsiteX26" fmla="*/ 5359402 w 5700719"/>
                <a:gd name="connsiteY26" fmla="*/ 4089400 h 5169545"/>
                <a:gd name="connsiteX27" fmla="*/ 5321302 w 5700719"/>
                <a:gd name="connsiteY27" fmla="*/ 4114800 h 5169545"/>
                <a:gd name="connsiteX28" fmla="*/ 5283202 w 5700719"/>
                <a:gd name="connsiteY28" fmla="*/ 4140200 h 5169545"/>
                <a:gd name="connsiteX29" fmla="*/ 5143502 w 5700719"/>
                <a:gd name="connsiteY29" fmla="*/ 4178300 h 5169545"/>
                <a:gd name="connsiteX30" fmla="*/ 5092702 w 5700719"/>
                <a:gd name="connsiteY30" fmla="*/ 4191000 h 5169545"/>
                <a:gd name="connsiteX31" fmla="*/ 5041902 w 5700719"/>
                <a:gd name="connsiteY31" fmla="*/ 4203700 h 5169545"/>
                <a:gd name="connsiteX32" fmla="*/ 4965702 w 5700719"/>
                <a:gd name="connsiteY32" fmla="*/ 4254500 h 5169545"/>
                <a:gd name="connsiteX33" fmla="*/ 4889502 w 5700719"/>
                <a:gd name="connsiteY33" fmla="*/ 4292600 h 5169545"/>
                <a:gd name="connsiteX34" fmla="*/ 4813302 w 5700719"/>
                <a:gd name="connsiteY34" fmla="*/ 4330700 h 5169545"/>
                <a:gd name="connsiteX35" fmla="*/ 4749802 w 5700719"/>
                <a:gd name="connsiteY35" fmla="*/ 4406900 h 5169545"/>
                <a:gd name="connsiteX36" fmla="*/ 4686302 w 5700719"/>
                <a:gd name="connsiteY36" fmla="*/ 4483100 h 5169545"/>
                <a:gd name="connsiteX37" fmla="*/ 4648202 w 5700719"/>
                <a:gd name="connsiteY37" fmla="*/ 4559300 h 5169545"/>
                <a:gd name="connsiteX38" fmla="*/ 4559302 w 5700719"/>
                <a:gd name="connsiteY38" fmla="*/ 4622800 h 5169545"/>
                <a:gd name="connsiteX39" fmla="*/ 4457702 w 5700719"/>
                <a:gd name="connsiteY39" fmla="*/ 4699000 h 5169545"/>
                <a:gd name="connsiteX40" fmla="*/ 4381502 w 5700719"/>
                <a:gd name="connsiteY40" fmla="*/ 4749800 h 5169545"/>
                <a:gd name="connsiteX41" fmla="*/ 4343402 w 5700719"/>
                <a:gd name="connsiteY41" fmla="*/ 4762500 h 5169545"/>
                <a:gd name="connsiteX42" fmla="*/ 4267202 w 5700719"/>
                <a:gd name="connsiteY42" fmla="*/ 4800600 h 5169545"/>
                <a:gd name="connsiteX43" fmla="*/ 4229102 w 5700719"/>
                <a:gd name="connsiteY43" fmla="*/ 4838700 h 5169545"/>
                <a:gd name="connsiteX44" fmla="*/ 4102102 w 5700719"/>
                <a:gd name="connsiteY44" fmla="*/ 4864100 h 5169545"/>
                <a:gd name="connsiteX45" fmla="*/ 3835402 w 5700719"/>
                <a:gd name="connsiteY45" fmla="*/ 4889500 h 5169545"/>
                <a:gd name="connsiteX46" fmla="*/ 3683002 w 5700719"/>
                <a:gd name="connsiteY46" fmla="*/ 4914900 h 5169545"/>
                <a:gd name="connsiteX47" fmla="*/ 3619502 w 5700719"/>
                <a:gd name="connsiteY47" fmla="*/ 4927600 h 5169545"/>
                <a:gd name="connsiteX48" fmla="*/ 3543302 w 5700719"/>
                <a:gd name="connsiteY48" fmla="*/ 4953000 h 5169545"/>
                <a:gd name="connsiteX49" fmla="*/ 3454402 w 5700719"/>
                <a:gd name="connsiteY49" fmla="*/ 4978400 h 5169545"/>
                <a:gd name="connsiteX50" fmla="*/ 3365502 w 5700719"/>
                <a:gd name="connsiteY50" fmla="*/ 5003800 h 5169545"/>
                <a:gd name="connsiteX51" fmla="*/ 3314702 w 5700719"/>
                <a:gd name="connsiteY51" fmla="*/ 5029200 h 5169545"/>
                <a:gd name="connsiteX52" fmla="*/ 3225802 w 5700719"/>
                <a:gd name="connsiteY52" fmla="*/ 5054600 h 5169545"/>
                <a:gd name="connsiteX53" fmla="*/ 3111502 w 5700719"/>
                <a:gd name="connsiteY53" fmla="*/ 5080000 h 5169545"/>
                <a:gd name="connsiteX54" fmla="*/ 2984502 w 5700719"/>
                <a:gd name="connsiteY54" fmla="*/ 5130800 h 5169545"/>
                <a:gd name="connsiteX55" fmla="*/ 2946402 w 5700719"/>
                <a:gd name="connsiteY55" fmla="*/ 5143500 h 5169545"/>
                <a:gd name="connsiteX56" fmla="*/ 2870202 w 5700719"/>
                <a:gd name="connsiteY56" fmla="*/ 5168900 h 5169545"/>
                <a:gd name="connsiteX0" fmla="*/ 2806702 w 5703297"/>
                <a:gd name="connsiteY0" fmla="*/ 0 h 5169545"/>
                <a:gd name="connsiteX1" fmla="*/ 2 w 5703297"/>
                <a:gd name="connsiteY1" fmla="*/ 1320800 h 5169545"/>
                <a:gd name="connsiteX2" fmla="*/ 2794002 w 5703297"/>
                <a:gd name="connsiteY2" fmla="*/ 2624667 h 5169545"/>
                <a:gd name="connsiteX3" fmla="*/ 2857502 w 5703297"/>
                <a:gd name="connsiteY3" fmla="*/ 2578100 h 5169545"/>
                <a:gd name="connsiteX4" fmla="*/ 2959102 w 5703297"/>
                <a:gd name="connsiteY4" fmla="*/ 2590800 h 5169545"/>
                <a:gd name="connsiteX5" fmla="*/ 2997202 w 5703297"/>
                <a:gd name="connsiteY5" fmla="*/ 2616200 h 5169545"/>
                <a:gd name="connsiteX6" fmla="*/ 3175002 w 5703297"/>
                <a:gd name="connsiteY6" fmla="*/ 2667000 h 5169545"/>
                <a:gd name="connsiteX7" fmla="*/ 3238502 w 5703297"/>
                <a:gd name="connsiteY7" fmla="*/ 2692400 h 5169545"/>
                <a:gd name="connsiteX8" fmla="*/ 3289302 w 5703297"/>
                <a:gd name="connsiteY8" fmla="*/ 2705100 h 5169545"/>
                <a:gd name="connsiteX9" fmla="*/ 3467102 w 5703297"/>
                <a:gd name="connsiteY9" fmla="*/ 2730500 h 5169545"/>
                <a:gd name="connsiteX10" fmla="*/ 3594102 w 5703297"/>
                <a:gd name="connsiteY10" fmla="*/ 2768600 h 5169545"/>
                <a:gd name="connsiteX11" fmla="*/ 3759202 w 5703297"/>
                <a:gd name="connsiteY11" fmla="*/ 2832100 h 5169545"/>
                <a:gd name="connsiteX12" fmla="*/ 3848102 w 5703297"/>
                <a:gd name="connsiteY12" fmla="*/ 2882900 h 5169545"/>
                <a:gd name="connsiteX13" fmla="*/ 3886202 w 5703297"/>
                <a:gd name="connsiteY13" fmla="*/ 2908300 h 5169545"/>
                <a:gd name="connsiteX14" fmla="*/ 4064002 w 5703297"/>
                <a:gd name="connsiteY14" fmla="*/ 2971800 h 5169545"/>
                <a:gd name="connsiteX15" fmla="*/ 4102102 w 5703297"/>
                <a:gd name="connsiteY15" fmla="*/ 2984500 h 5169545"/>
                <a:gd name="connsiteX16" fmla="*/ 4165602 w 5703297"/>
                <a:gd name="connsiteY16" fmla="*/ 3009900 h 5169545"/>
                <a:gd name="connsiteX17" fmla="*/ 4343402 w 5703297"/>
                <a:gd name="connsiteY17" fmla="*/ 3048000 h 5169545"/>
                <a:gd name="connsiteX18" fmla="*/ 4445002 w 5703297"/>
                <a:gd name="connsiteY18" fmla="*/ 3086100 h 5169545"/>
                <a:gd name="connsiteX19" fmla="*/ 4495802 w 5703297"/>
                <a:gd name="connsiteY19" fmla="*/ 3098800 h 5169545"/>
                <a:gd name="connsiteX20" fmla="*/ 4622802 w 5703297"/>
                <a:gd name="connsiteY20" fmla="*/ 3124200 h 5169545"/>
                <a:gd name="connsiteX21" fmla="*/ 5655736 w 5703297"/>
                <a:gd name="connsiteY21" fmla="*/ 3928533 h 5169545"/>
                <a:gd name="connsiteX22" fmla="*/ 5524502 w 5703297"/>
                <a:gd name="connsiteY22" fmla="*/ 3962400 h 5169545"/>
                <a:gd name="connsiteX23" fmla="*/ 5473702 w 5703297"/>
                <a:gd name="connsiteY23" fmla="*/ 4000500 h 5169545"/>
                <a:gd name="connsiteX24" fmla="*/ 5435602 w 5703297"/>
                <a:gd name="connsiteY24" fmla="*/ 4038600 h 5169545"/>
                <a:gd name="connsiteX25" fmla="*/ 5359402 w 5703297"/>
                <a:gd name="connsiteY25" fmla="*/ 4089400 h 5169545"/>
                <a:gd name="connsiteX26" fmla="*/ 5321302 w 5703297"/>
                <a:gd name="connsiteY26" fmla="*/ 4114800 h 5169545"/>
                <a:gd name="connsiteX27" fmla="*/ 5283202 w 5703297"/>
                <a:gd name="connsiteY27" fmla="*/ 4140200 h 5169545"/>
                <a:gd name="connsiteX28" fmla="*/ 5143502 w 5703297"/>
                <a:gd name="connsiteY28" fmla="*/ 4178300 h 5169545"/>
                <a:gd name="connsiteX29" fmla="*/ 5092702 w 5703297"/>
                <a:gd name="connsiteY29" fmla="*/ 4191000 h 5169545"/>
                <a:gd name="connsiteX30" fmla="*/ 5041902 w 5703297"/>
                <a:gd name="connsiteY30" fmla="*/ 4203700 h 5169545"/>
                <a:gd name="connsiteX31" fmla="*/ 4965702 w 5703297"/>
                <a:gd name="connsiteY31" fmla="*/ 4254500 h 5169545"/>
                <a:gd name="connsiteX32" fmla="*/ 4889502 w 5703297"/>
                <a:gd name="connsiteY32" fmla="*/ 4292600 h 5169545"/>
                <a:gd name="connsiteX33" fmla="*/ 4813302 w 5703297"/>
                <a:gd name="connsiteY33" fmla="*/ 4330700 h 5169545"/>
                <a:gd name="connsiteX34" fmla="*/ 4749802 w 5703297"/>
                <a:gd name="connsiteY34" fmla="*/ 4406900 h 5169545"/>
                <a:gd name="connsiteX35" fmla="*/ 4686302 w 5703297"/>
                <a:gd name="connsiteY35" fmla="*/ 4483100 h 5169545"/>
                <a:gd name="connsiteX36" fmla="*/ 4648202 w 5703297"/>
                <a:gd name="connsiteY36" fmla="*/ 4559300 h 5169545"/>
                <a:gd name="connsiteX37" fmla="*/ 4559302 w 5703297"/>
                <a:gd name="connsiteY37" fmla="*/ 4622800 h 5169545"/>
                <a:gd name="connsiteX38" fmla="*/ 4457702 w 5703297"/>
                <a:gd name="connsiteY38" fmla="*/ 4699000 h 5169545"/>
                <a:gd name="connsiteX39" fmla="*/ 4381502 w 5703297"/>
                <a:gd name="connsiteY39" fmla="*/ 4749800 h 5169545"/>
                <a:gd name="connsiteX40" fmla="*/ 4343402 w 5703297"/>
                <a:gd name="connsiteY40" fmla="*/ 4762500 h 5169545"/>
                <a:gd name="connsiteX41" fmla="*/ 4267202 w 5703297"/>
                <a:gd name="connsiteY41" fmla="*/ 4800600 h 5169545"/>
                <a:gd name="connsiteX42" fmla="*/ 4229102 w 5703297"/>
                <a:gd name="connsiteY42" fmla="*/ 4838700 h 5169545"/>
                <a:gd name="connsiteX43" fmla="*/ 4102102 w 5703297"/>
                <a:gd name="connsiteY43" fmla="*/ 4864100 h 5169545"/>
                <a:gd name="connsiteX44" fmla="*/ 3835402 w 5703297"/>
                <a:gd name="connsiteY44" fmla="*/ 4889500 h 5169545"/>
                <a:gd name="connsiteX45" fmla="*/ 3683002 w 5703297"/>
                <a:gd name="connsiteY45" fmla="*/ 4914900 h 5169545"/>
                <a:gd name="connsiteX46" fmla="*/ 3619502 w 5703297"/>
                <a:gd name="connsiteY46" fmla="*/ 4927600 h 5169545"/>
                <a:gd name="connsiteX47" fmla="*/ 3543302 w 5703297"/>
                <a:gd name="connsiteY47" fmla="*/ 4953000 h 5169545"/>
                <a:gd name="connsiteX48" fmla="*/ 3454402 w 5703297"/>
                <a:gd name="connsiteY48" fmla="*/ 4978400 h 5169545"/>
                <a:gd name="connsiteX49" fmla="*/ 3365502 w 5703297"/>
                <a:gd name="connsiteY49" fmla="*/ 5003800 h 5169545"/>
                <a:gd name="connsiteX50" fmla="*/ 3314702 w 5703297"/>
                <a:gd name="connsiteY50" fmla="*/ 5029200 h 5169545"/>
                <a:gd name="connsiteX51" fmla="*/ 3225802 w 5703297"/>
                <a:gd name="connsiteY51" fmla="*/ 5054600 h 5169545"/>
                <a:gd name="connsiteX52" fmla="*/ 3111502 w 5703297"/>
                <a:gd name="connsiteY52" fmla="*/ 5080000 h 5169545"/>
                <a:gd name="connsiteX53" fmla="*/ 2984502 w 5703297"/>
                <a:gd name="connsiteY53" fmla="*/ 5130800 h 5169545"/>
                <a:gd name="connsiteX54" fmla="*/ 2946402 w 5703297"/>
                <a:gd name="connsiteY54" fmla="*/ 5143500 h 5169545"/>
                <a:gd name="connsiteX55" fmla="*/ 2870202 w 5703297"/>
                <a:gd name="connsiteY55" fmla="*/ 5168900 h 5169545"/>
                <a:gd name="connsiteX0" fmla="*/ 2806702 w 5711984"/>
                <a:gd name="connsiteY0" fmla="*/ 0 h 5169545"/>
                <a:gd name="connsiteX1" fmla="*/ 2 w 5711984"/>
                <a:gd name="connsiteY1" fmla="*/ 1320800 h 5169545"/>
                <a:gd name="connsiteX2" fmla="*/ 2794002 w 5711984"/>
                <a:gd name="connsiteY2" fmla="*/ 2624667 h 5169545"/>
                <a:gd name="connsiteX3" fmla="*/ 2857502 w 5711984"/>
                <a:gd name="connsiteY3" fmla="*/ 2578100 h 5169545"/>
                <a:gd name="connsiteX4" fmla="*/ 2959102 w 5711984"/>
                <a:gd name="connsiteY4" fmla="*/ 2590800 h 5169545"/>
                <a:gd name="connsiteX5" fmla="*/ 2997202 w 5711984"/>
                <a:gd name="connsiteY5" fmla="*/ 2616200 h 5169545"/>
                <a:gd name="connsiteX6" fmla="*/ 3175002 w 5711984"/>
                <a:gd name="connsiteY6" fmla="*/ 2667000 h 5169545"/>
                <a:gd name="connsiteX7" fmla="*/ 3238502 w 5711984"/>
                <a:gd name="connsiteY7" fmla="*/ 2692400 h 5169545"/>
                <a:gd name="connsiteX8" fmla="*/ 3289302 w 5711984"/>
                <a:gd name="connsiteY8" fmla="*/ 2705100 h 5169545"/>
                <a:gd name="connsiteX9" fmla="*/ 3467102 w 5711984"/>
                <a:gd name="connsiteY9" fmla="*/ 2730500 h 5169545"/>
                <a:gd name="connsiteX10" fmla="*/ 3594102 w 5711984"/>
                <a:gd name="connsiteY10" fmla="*/ 2768600 h 5169545"/>
                <a:gd name="connsiteX11" fmla="*/ 3759202 w 5711984"/>
                <a:gd name="connsiteY11" fmla="*/ 2832100 h 5169545"/>
                <a:gd name="connsiteX12" fmla="*/ 3848102 w 5711984"/>
                <a:gd name="connsiteY12" fmla="*/ 2882900 h 5169545"/>
                <a:gd name="connsiteX13" fmla="*/ 3886202 w 5711984"/>
                <a:gd name="connsiteY13" fmla="*/ 2908300 h 5169545"/>
                <a:gd name="connsiteX14" fmla="*/ 4064002 w 5711984"/>
                <a:gd name="connsiteY14" fmla="*/ 2971800 h 5169545"/>
                <a:gd name="connsiteX15" fmla="*/ 4102102 w 5711984"/>
                <a:gd name="connsiteY15" fmla="*/ 2984500 h 5169545"/>
                <a:gd name="connsiteX16" fmla="*/ 4165602 w 5711984"/>
                <a:gd name="connsiteY16" fmla="*/ 3009900 h 5169545"/>
                <a:gd name="connsiteX17" fmla="*/ 4343402 w 5711984"/>
                <a:gd name="connsiteY17" fmla="*/ 3048000 h 5169545"/>
                <a:gd name="connsiteX18" fmla="*/ 4445002 w 5711984"/>
                <a:gd name="connsiteY18" fmla="*/ 3086100 h 5169545"/>
                <a:gd name="connsiteX19" fmla="*/ 4495802 w 5711984"/>
                <a:gd name="connsiteY19" fmla="*/ 3098800 h 5169545"/>
                <a:gd name="connsiteX20" fmla="*/ 5655736 w 5711984"/>
                <a:gd name="connsiteY20" fmla="*/ 3928533 h 5169545"/>
                <a:gd name="connsiteX21" fmla="*/ 5524502 w 5711984"/>
                <a:gd name="connsiteY21" fmla="*/ 3962400 h 5169545"/>
                <a:gd name="connsiteX22" fmla="*/ 5473702 w 5711984"/>
                <a:gd name="connsiteY22" fmla="*/ 4000500 h 5169545"/>
                <a:gd name="connsiteX23" fmla="*/ 5435602 w 5711984"/>
                <a:gd name="connsiteY23" fmla="*/ 4038600 h 5169545"/>
                <a:gd name="connsiteX24" fmla="*/ 5359402 w 5711984"/>
                <a:gd name="connsiteY24" fmla="*/ 4089400 h 5169545"/>
                <a:gd name="connsiteX25" fmla="*/ 5321302 w 5711984"/>
                <a:gd name="connsiteY25" fmla="*/ 4114800 h 5169545"/>
                <a:gd name="connsiteX26" fmla="*/ 5283202 w 5711984"/>
                <a:gd name="connsiteY26" fmla="*/ 4140200 h 5169545"/>
                <a:gd name="connsiteX27" fmla="*/ 5143502 w 5711984"/>
                <a:gd name="connsiteY27" fmla="*/ 4178300 h 5169545"/>
                <a:gd name="connsiteX28" fmla="*/ 5092702 w 5711984"/>
                <a:gd name="connsiteY28" fmla="*/ 4191000 h 5169545"/>
                <a:gd name="connsiteX29" fmla="*/ 5041902 w 5711984"/>
                <a:gd name="connsiteY29" fmla="*/ 4203700 h 5169545"/>
                <a:gd name="connsiteX30" fmla="*/ 4965702 w 5711984"/>
                <a:gd name="connsiteY30" fmla="*/ 4254500 h 5169545"/>
                <a:gd name="connsiteX31" fmla="*/ 4889502 w 5711984"/>
                <a:gd name="connsiteY31" fmla="*/ 4292600 h 5169545"/>
                <a:gd name="connsiteX32" fmla="*/ 4813302 w 5711984"/>
                <a:gd name="connsiteY32" fmla="*/ 4330700 h 5169545"/>
                <a:gd name="connsiteX33" fmla="*/ 4749802 w 5711984"/>
                <a:gd name="connsiteY33" fmla="*/ 4406900 h 5169545"/>
                <a:gd name="connsiteX34" fmla="*/ 4686302 w 5711984"/>
                <a:gd name="connsiteY34" fmla="*/ 4483100 h 5169545"/>
                <a:gd name="connsiteX35" fmla="*/ 4648202 w 5711984"/>
                <a:gd name="connsiteY35" fmla="*/ 4559300 h 5169545"/>
                <a:gd name="connsiteX36" fmla="*/ 4559302 w 5711984"/>
                <a:gd name="connsiteY36" fmla="*/ 4622800 h 5169545"/>
                <a:gd name="connsiteX37" fmla="*/ 4457702 w 5711984"/>
                <a:gd name="connsiteY37" fmla="*/ 4699000 h 5169545"/>
                <a:gd name="connsiteX38" fmla="*/ 4381502 w 5711984"/>
                <a:gd name="connsiteY38" fmla="*/ 4749800 h 5169545"/>
                <a:gd name="connsiteX39" fmla="*/ 4343402 w 5711984"/>
                <a:gd name="connsiteY39" fmla="*/ 4762500 h 5169545"/>
                <a:gd name="connsiteX40" fmla="*/ 4267202 w 5711984"/>
                <a:gd name="connsiteY40" fmla="*/ 4800600 h 5169545"/>
                <a:gd name="connsiteX41" fmla="*/ 4229102 w 5711984"/>
                <a:gd name="connsiteY41" fmla="*/ 4838700 h 5169545"/>
                <a:gd name="connsiteX42" fmla="*/ 4102102 w 5711984"/>
                <a:gd name="connsiteY42" fmla="*/ 4864100 h 5169545"/>
                <a:gd name="connsiteX43" fmla="*/ 3835402 w 5711984"/>
                <a:gd name="connsiteY43" fmla="*/ 4889500 h 5169545"/>
                <a:gd name="connsiteX44" fmla="*/ 3683002 w 5711984"/>
                <a:gd name="connsiteY44" fmla="*/ 4914900 h 5169545"/>
                <a:gd name="connsiteX45" fmla="*/ 3619502 w 5711984"/>
                <a:gd name="connsiteY45" fmla="*/ 4927600 h 5169545"/>
                <a:gd name="connsiteX46" fmla="*/ 3543302 w 5711984"/>
                <a:gd name="connsiteY46" fmla="*/ 4953000 h 5169545"/>
                <a:gd name="connsiteX47" fmla="*/ 3454402 w 5711984"/>
                <a:gd name="connsiteY47" fmla="*/ 4978400 h 5169545"/>
                <a:gd name="connsiteX48" fmla="*/ 3365502 w 5711984"/>
                <a:gd name="connsiteY48" fmla="*/ 5003800 h 5169545"/>
                <a:gd name="connsiteX49" fmla="*/ 3314702 w 5711984"/>
                <a:gd name="connsiteY49" fmla="*/ 5029200 h 5169545"/>
                <a:gd name="connsiteX50" fmla="*/ 3225802 w 5711984"/>
                <a:gd name="connsiteY50" fmla="*/ 5054600 h 5169545"/>
                <a:gd name="connsiteX51" fmla="*/ 3111502 w 5711984"/>
                <a:gd name="connsiteY51" fmla="*/ 5080000 h 5169545"/>
                <a:gd name="connsiteX52" fmla="*/ 2984502 w 5711984"/>
                <a:gd name="connsiteY52" fmla="*/ 5130800 h 5169545"/>
                <a:gd name="connsiteX53" fmla="*/ 2946402 w 5711984"/>
                <a:gd name="connsiteY53" fmla="*/ 5143500 h 5169545"/>
                <a:gd name="connsiteX54" fmla="*/ 2870202 w 5711984"/>
                <a:gd name="connsiteY54" fmla="*/ 5168900 h 5169545"/>
                <a:gd name="connsiteX0" fmla="*/ 2806702 w 5715494"/>
                <a:gd name="connsiteY0" fmla="*/ 0 h 5169545"/>
                <a:gd name="connsiteX1" fmla="*/ 2 w 5715494"/>
                <a:gd name="connsiteY1" fmla="*/ 1320800 h 5169545"/>
                <a:gd name="connsiteX2" fmla="*/ 2794002 w 5715494"/>
                <a:gd name="connsiteY2" fmla="*/ 2624667 h 5169545"/>
                <a:gd name="connsiteX3" fmla="*/ 2857502 w 5715494"/>
                <a:gd name="connsiteY3" fmla="*/ 2578100 h 5169545"/>
                <a:gd name="connsiteX4" fmla="*/ 2959102 w 5715494"/>
                <a:gd name="connsiteY4" fmla="*/ 2590800 h 5169545"/>
                <a:gd name="connsiteX5" fmla="*/ 2997202 w 5715494"/>
                <a:gd name="connsiteY5" fmla="*/ 2616200 h 5169545"/>
                <a:gd name="connsiteX6" fmla="*/ 3175002 w 5715494"/>
                <a:gd name="connsiteY6" fmla="*/ 2667000 h 5169545"/>
                <a:gd name="connsiteX7" fmla="*/ 3238502 w 5715494"/>
                <a:gd name="connsiteY7" fmla="*/ 2692400 h 5169545"/>
                <a:gd name="connsiteX8" fmla="*/ 3289302 w 5715494"/>
                <a:gd name="connsiteY8" fmla="*/ 2705100 h 5169545"/>
                <a:gd name="connsiteX9" fmla="*/ 3467102 w 5715494"/>
                <a:gd name="connsiteY9" fmla="*/ 2730500 h 5169545"/>
                <a:gd name="connsiteX10" fmla="*/ 3594102 w 5715494"/>
                <a:gd name="connsiteY10" fmla="*/ 2768600 h 5169545"/>
                <a:gd name="connsiteX11" fmla="*/ 3759202 w 5715494"/>
                <a:gd name="connsiteY11" fmla="*/ 2832100 h 5169545"/>
                <a:gd name="connsiteX12" fmla="*/ 3848102 w 5715494"/>
                <a:gd name="connsiteY12" fmla="*/ 2882900 h 5169545"/>
                <a:gd name="connsiteX13" fmla="*/ 3886202 w 5715494"/>
                <a:gd name="connsiteY13" fmla="*/ 2908300 h 5169545"/>
                <a:gd name="connsiteX14" fmla="*/ 4064002 w 5715494"/>
                <a:gd name="connsiteY14" fmla="*/ 2971800 h 5169545"/>
                <a:gd name="connsiteX15" fmla="*/ 4102102 w 5715494"/>
                <a:gd name="connsiteY15" fmla="*/ 2984500 h 5169545"/>
                <a:gd name="connsiteX16" fmla="*/ 4165602 w 5715494"/>
                <a:gd name="connsiteY16" fmla="*/ 3009900 h 5169545"/>
                <a:gd name="connsiteX17" fmla="*/ 4343402 w 5715494"/>
                <a:gd name="connsiteY17" fmla="*/ 3048000 h 5169545"/>
                <a:gd name="connsiteX18" fmla="*/ 4445002 w 5715494"/>
                <a:gd name="connsiteY18" fmla="*/ 3086100 h 5169545"/>
                <a:gd name="connsiteX19" fmla="*/ 5655736 w 5715494"/>
                <a:gd name="connsiteY19" fmla="*/ 3928533 h 5169545"/>
                <a:gd name="connsiteX20" fmla="*/ 5524502 w 5715494"/>
                <a:gd name="connsiteY20" fmla="*/ 3962400 h 5169545"/>
                <a:gd name="connsiteX21" fmla="*/ 5473702 w 5715494"/>
                <a:gd name="connsiteY21" fmla="*/ 4000500 h 5169545"/>
                <a:gd name="connsiteX22" fmla="*/ 5435602 w 5715494"/>
                <a:gd name="connsiteY22" fmla="*/ 4038600 h 5169545"/>
                <a:gd name="connsiteX23" fmla="*/ 5359402 w 5715494"/>
                <a:gd name="connsiteY23" fmla="*/ 4089400 h 5169545"/>
                <a:gd name="connsiteX24" fmla="*/ 5321302 w 5715494"/>
                <a:gd name="connsiteY24" fmla="*/ 4114800 h 5169545"/>
                <a:gd name="connsiteX25" fmla="*/ 5283202 w 5715494"/>
                <a:gd name="connsiteY25" fmla="*/ 4140200 h 5169545"/>
                <a:gd name="connsiteX26" fmla="*/ 5143502 w 5715494"/>
                <a:gd name="connsiteY26" fmla="*/ 4178300 h 5169545"/>
                <a:gd name="connsiteX27" fmla="*/ 5092702 w 5715494"/>
                <a:gd name="connsiteY27" fmla="*/ 4191000 h 5169545"/>
                <a:gd name="connsiteX28" fmla="*/ 5041902 w 5715494"/>
                <a:gd name="connsiteY28" fmla="*/ 4203700 h 5169545"/>
                <a:gd name="connsiteX29" fmla="*/ 4965702 w 5715494"/>
                <a:gd name="connsiteY29" fmla="*/ 4254500 h 5169545"/>
                <a:gd name="connsiteX30" fmla="*/ 4889502 w 5715494"/>
                <a:gd name="connsiteY30" fmla="*/ 4292600 h 5169545"/>
                <a:gd name="connsiteX31" fmla="*/ 4813302 w 5715494"/>
                <a:gd name="connsiteY31" fmla="*/ 4330700 h 5169545"/>
                <a:gd name="connsiteX32" fmla="*/ 4749802 w 5715494"/>
                <a:gd name="connsiteY32" fmla="*/ 4406900 h 5169545"/>
                <a:gd name="connsiteX33" fmla="*/ 4686302 w 5715494"/>
                <a:gd name="connsiteY33" fmla="*/ 4483100 h 5169545"/>
                <a:gd name="connsiteX34" fmla="*/ 4648202 w 5715494"/>
                <a:gd name="connsiteY34" fmla="*/ 4559300 h 5169545"/>
                <a:gd name="connsiteX35" fmla="*/ 4559302 w 5715494"/>
                <a:gd name="connsiteY35" fmla="*/ 4622800 h 5169545"/>
                <a:gd name="connsiteX36" fmla="*/ 4457702 w 5715494"/>
                <a:gd name="connsiteY36" fmla="*/ 4699000 h 5169545"/>
                <a:gd name="connsiteX37" fmla="*/ 4381502 w 5715494"/>
                <a:gd name="connsiteY37" fmla="*/ 4749800 h 5169545"/>
                <a:gd name="connsiteX38" fmla="*/ 4343402 w 5715494"/>
                <a:gd name="connsiteY38" fmla="*/ 4762500 h 5169545"/>
                <a:gd name="connsiteX39" fmla="*/ 4267202 w 5715494"/>
                <a:gd name="connsiteY39" fmla="*/ 4800600 h 5169545"/>
                <a:gd name="connsiteX40" fmla="*/ 4229102 w 5715494"/>
                <a:gd name="connsiteY40" fmla="*/ 4838700 h 5169545"/>
                <a:gd name="connsiteX41" fmla="*/ 4102102 w 5715494"/>
                <a:gd name="connsiteY41" fmla="*/ 4864100 h 5169545"/>
                <a:gd name="connsiteX42" fmla="*/ 3835402 w 5715494"/>
                <a:gd name="connsiteY42" fmla="*/ 4889500 h 5169545"/>
                <a:gd name="connsiteX43" fmla="*/ 3683002 w 5715494"/>
                <a:gd name="connsiteY43" fmla="*/ 4914900 h 5169545"/>
                <a:gd name="connsiteX44" fmla="*/ 3619502 w 5715494"/>
                <a:gd name="connsiteY44" fmla="*/ 4927600 h 5169545"/>
                <a:gd name="connsiteX45" fmla="*/ 3543302 w 5715494"/>
                <a:gd name="connsiteY45" fmla="*/ 4953000 h 5169545"/>
                <a:gd name="connsiteX46" fmla="*/ 3454402 w 5715494"/>
                <a:gd name="connsiteY46" fmla="*/ 4978400 h 5169545"/>
                <a:gd name="connsiteX47" fmla="*/ 3365502 w 5715494"/>
                <a:gd name="connsiteY47" fmla="*/ 5003800 h 5169545"/>
                <a:gd name="connsiteX48" fmla="*/ 3314702 w 5715494"/>
                <a:gd name="connsiteY48" fmla="*/ 5029200 h 5169545"/>
                <a:gd name="connsiteX49" fmla="*/ 3225802 w 5715494"/>
                <a:gd name="connsiteY49" fmla="*/ 5054600 h 5169545"/>
                <a:gd name="connsiteX50" fmla="*/ 3111502 w 5715494"/>
                <a:gd name="connsiteY50" fmla="*/ 5080000 h 5169545"/>
                <a:gd name="connsiteX51" fmla="*/ 2984502 w 5715494"/>
                <a:gd name="connsiteY51" fmla="*/ 5130800 h 5169545"/>
                <a:gd name="connsiteX52" fmla="*/ 2946402 w 5715494"/>
                <a:gd name="connsiteY52" fmla="*/ 5143500 h 5169545"/>
                <a:gd name="connsiteX53" fmla="*/ 2870202 w 5715494"/>
                <a:gd name="connsiteY53"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2857502 w 5722562"/>
                <a:gd name="connsiteY3" fmla="*/ 2578100 h 5169545"/>
                <a:gd name="connsiteX4" fmla="*/ 2959102 w 5722562"/>
                <a:gd name="connsiteY4" fmla="*/ 2590800 h 5169545"/>
                <a:gd name="connsiteX5" fmla="*/ 2997202 w 5722562"/>
                <a:gd name="connsiteY5" fmla="*/ 2616200 h 5169545"/>
                <a:gd name="connsiteX6" fmla="*/ 3175002 w 5722562"/>
                <a:gd name="connsiteY6" fmla="*/ 2667000 h 5169545"/>
                <a:gd name="connsiteX7" fmla="*/ 3238502 w 5722562"/>
                <a:gd name="connsiteY7" fmla="*/ 2692400 h 5169545"/>
                <a:gd name="connsiteX8" fmla="*/ 3289302 w 5722562"/>
                <a:gd name="connsiteY8" fmla="*/ 2705100 h 5169545"/>
                <a:gd name="connsiteX9" fmla="*/ 3467102 w 5722562"/>
                <a:gd name="connsiteY9" fmla="*/ 2730500 h 5169545"/>
                <a:gd name="connsiteX10" fmla="*/ 3594102 w 5722562"/>
                <a:gd name="connsiteY10" fmla="*/ 2768600 h 5169545"/>
                <a:gd name="connsiteX11" fmla="*/ 3759202 w 5722562"/>
                <a:gd name="connsiteY11" fmla="*/ 2832100 h 5169545"/>
                <a:gd name="connsiteX12" fmla="*/ 3848102 w 5722562"/>
                <a:gd name="connsiteY12" fmla="*/ 2882900 h 5169545"/>
                <a:gd name="connsiteX13" fmla="*/ 3886202 w 5722562"/>
                <a:gd name="connsiteY13" fmla="*/ 2908300 h 5169545"/>
                <a:gd name="connsiteX14" fmla="*/ 4064002 w 5722562"/>
                <a:gd name="connsiteY14" fmla="*/ 2971800 h 5169545"/>
                <a:gd name="connsiteX15" fmla="*/ 4102102 w 5722562"/>
                <a:gd name="connsiteY15" fmla="*/ 2984500 h 5169545"/>
                <a:gd name="connsiteX16" fmla="*/ 4165602 w 5722562"/>
                <a:gd name="connsiteY16" fmla="*/ 3009900 h 5169545"/>
                <a:gd name="connsiteX17" fmla="*/ 4343402 w 5722562"/>
                <a:gd name="connsiteY17" fmla="*/ 3048000 h 5169545"/>
                <a:gd name="connsiteX18" fmla="*/ 5655736 w 5722562"/>
                <a:gd name="connsiteY18" fmla="*/ 3928533 h 5169545"/>
                <a:gd name="connsiteX19" fmla="*/ 5524502 w 5722562"/>
                <a:gd name="connsiteY19" fmla="*/ 3962400 h 5169545"/>
                <a:gd name="connsiteX20" fmla="*/ 5473702 w 5722562"/>
                <a:gd name="connsiteY20" fmla="*/ 4000500 h 5169545"/>
                <a:gd name="connsiteX21" fmla="*/ 5435602 w 5722562"/>
                <a:gd name="connsiteY21" fmla="*/ 4038600 h 5169545"/>
                <a:gd name="connsiteX22" fmla="*/ 5359402 w 5722562"/>
                <a:gd name="connsiteY22" fmla="*/ 4089400 h 5169545"/>
                <a:gd name="connsiteX23" fmla="*/ 5321302 w 5722562"/>
                <a:gd name="connsiteY23" fmla="*/ 4114800 h 5169545"/>
                <a:gd name="connsiteX24" fmla="*/ 5283202 w 5722562"/>
                <a:gd name="connsiteY24" fmla="*/ 4140200 h 5169545"/>
                <a:gd name="connsiteX25" fmla="*/ 5143502 w 5722562"/>
                <a:gd name="connsiteY25" fmla="*/ 4178300 h 5169545"/>
                <a:gd name="connsiteX26" fmla="*/ 5092702 w 5722562"/>
                <a:gd name="connsiteY26" fmla="*/ 4191000 h 5169545"/>
                <a:gd name="connsiteX27" fmla="*/ 5041902 w 5722562"/>
                <a:gd name="connsiteY27" fmla="*/ 4203700 h 5169545"/>
                <a:gd name="connsiteX28" fmla="*/ 4965702 w 5722562"/>
                <a:gd name="connsiteY28" fmla="*/ 4254500 h 5169545"/>
                <a:gd name="connsiteX29" fmla="*/ 4889502 w 5722562"/>
                <a:gd name="connsiteY29" fmla="*/ 4292600 h 5169545"/>
                <a:gd name="connsiteX30" fmla="*/ 4813302 w 5722562"/>
                <a:gd name="connsiteY30" fmla="*/ 4330700 h 5169545"/>
                <a:gd name="connsiteX31" fmla="*/ 4749802 w 5722562"/>
                <a:gd name="connsiteY31" fmla="*/ 4406900 h 5169545"/>
                <a:gd name="connsiteX32" fmla="*/ 4686302 w 5722562"/>
                <a:gd name="connsiteY32" fmla="*/ 4483100 h 5169545"/>
                <a:gd name="connsiteX33" fmla="*/ 4648202 w 5722562"/>
                <a:gd name="connsiteY33" fmla="*/ 4559300 h 5169545"/>
                <a:gd name="connsiteX34" fmla="*/ 4559302 w 5722562"/>
                <a:gd name="connsiteY34" fmla="*/ 4622800 h 5169545"/>
                <a:gd name="connsiteX35" fmla="*/ 4457702 w 5722562"/>
                <a:gd name="connsiteY35" fmla="*/ 4699000 h 5169545"/>
                <a:gd name="connsiteX36" fmla="*/ 4381502 w 5722562"/>
                <a:gd name="connsiteY36" fmla="*/ 4749800 h 5169545"/>
                <a:gd name="connsiteX37" fmla="*/ 4343402 w 5722562"/>
                <a:gd name="connsiteY37" fmla="*/ 4762500 h 5169545"/>
                <a:gd name="connsiteX38" fmla="*/ 4267202 w 5722562"/>
                <a:gd name="connsiteY38" fmla="*/ 4800600 h 5169545"/>
                <a:gd name="connsiteX39" fmla="*/ 4229102 w 5722562"/>
                <a:gd name="connsiteY39" fmla="*/ 4838700 h 5169545"/>
                <a:gd name="connsiteX40" fmla="*/ 4102102 w 5722562"/>
                <a:gd name="connsiteY40" fmla="*/ 4864100 h 5169545"/>
                <a:gd name="connsiteX41" fmla="*/ 3835402 w 5722562"/>
                <a:gd name="connsiteY41" fmla="*/ 4889500 h 5169545"/>
                <a:gd name="connsiteX42" fmla="*/ 3683002 w 5722562"/>
                <a:gd name="connsiteY42" fmla="*/ 4914900 h 5169545"/>
                <a:gd name="connsiteX43" fmla="*/ 3619502 w 5722562"/>
                <a:gd name="connsiteY43" fmla="*/ 4927600 h 5169545"/>
                <a:gd name="connsiteX44" fmla="*/ 3543302 w 5722562"/>
                <a:gd name="connsiteY44" fmla="*/ 4953000 h 5169545"/>
                <a:gd name="connsiteX45" fmla="*/ 3454402 w 5722562"/>
                <a:gd name="connsiteY45" fmla="*/ 4978400 h 5169545"/>
                <a:gd name="connsiteX46" fmla="*/ 3365502 w 5722562"/>
                <a:gd name="connsiteY46" fmla="*/ 5003800 h 5169545"/>
                <a:gd name="connsiteX47" fmla="*/ 3314702 w 5722562"/>
                <a:gd name="connsiteY47" fmla="*/ 5029200 h 5169545"/>
                <a:gd name="connsiteX48" fmla="*/ 3225802 w 5722562"/>
                <a:gd name="connsiteY48" fmla="*/ 5054600 h 5169545"/>
                <a:gd name="connsiteX49" fmla="*/ 3111502 w 5722562"/>
                <a:gd name="connsiteY49" fmla="*/ 5080000 h 5169545"/>
                <a:gd name="connsiteX50" fmla="*/ 2984502 w 5722562"/>
                <a:gd name="connsiteY50" fmla="*/ 5130800 h 5169545"/>
                <a:gd name="connsiteX51" fmla="*/ 2946402 w 5722562"/>
                <a:gd name="connsiteY51" fmla="*/ 5143500 h 5169545"/>
                <a:gd name="connsiteX52" fmla="*/ 2870202 w 5722562"/>
                <a:gd name="connsiteY52"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2959102 w 5722562"/>
                <a:gd name="connsiteY3" fmla="*/ 2590800 h 5169545"/>
                <a:gd name="connsiteX4" fmla="*/ 2997202 w 5722562"/>
                <a:gd name="connsiteY4" fmla="*/ 2616200 h 5169545"/>
                <a:gd name="connsiteX5" fmla="*/ 3175002 w 5722562"/>
                <a:gd name="connsiteY5" fmla="*/ 2667000 h 5169545"/>
                <a:gd name="connsiteX6" fmla="*/ 3238502 w 5722562"/>
                <a:gd name="connsiteY6" fmla="*/ 2692400 h 5169545"/>
                <a:gd name="connsiteX7" fmla="*/ 3289302 w 5722562"/>
                <a:gd name="connsiteY7" fmla="*/ 2705100 h 5169545"/>
                <a:gd name="connsiteX8" fmla="*/ 3467102 w 5722562"/>
                <a:gd name="connsiteY8" fmla="*/ 2730500 h 5169545"/>
                <a:gd name="connsiteX9" fmla="*/ 3594102 w 5722562"/>
                <a:gd name="connsiteY9" fmla="*/ 2768600 h 5169545"/>
                <a:gd name="connsiteX10" fmla="*/ 3759202 w 5722562"/>
                <a:gd name="connsiteY10" fmla="*/ 2832100 h 5169545"/>
                <a:gd name="connsiteX11" fmla="*/ 3848102 w 5722562"/>
                <a:gd name="connsiteY11" fmla="*/ 2882900 h 5169545"/>
                <a:gd name="connsiteX12" fmla="*/ 3886202 w 5722562"/>
                <a:gd name="connsiteY12" fmla="*/ 2908300 h 5169545"/>
                <a:gd name="connsiteX13" fmla="*/ 4064002 w 5722562"/>
                <a:gd name="connsiteY13" fmla="*/ 2971800 h 5169545"/>
                <a:gd name="connsiteX14" fmla="*/ 4102102 w 5722562"/>
                <a:gd name="connsiteY14" fmla="*/ 2984500 h 5169545"/>
                <a:gd name="connsiteX15" fmla="*/ 4165602 w 5722562"/>
                <a:gd name="connsiteY15" fmla="*/ 3009900 h 5169545"/>
                <a:gd name="connsiteX16" fmla="*/ 4343402 w 5722562"/>
                <a:gd name="connsiteY16" fmla="*/ 3048000 h 5169545"/>
                <a:gd name="connsiteX17" fmla="*/ 5655736 w 5722562"/>
                <a:gd name="connsiteY17" fmla="*/ 3928533 h 5169545"/>
                <a:gd name="connsiteX18" fmla="*/ 5524502 w 5722562"/>
                <a:gd name="connsiteY18" fmla="*/ 3962400 h 5169545"/>
                <a:gd name="connsiteX19" fmla="*/ 5473702 w 5722562"/>
                <a:gd name="connsiteY19" fmla="*/ 4000500 h 5169545"/>
                <a:gd name="connsiteX20" fmla="*/ 5435602 w 5722562"/>
                <a:gd name="connsiteY20" fmla="*/ 4038600 h 5169545"/>
                <a:gd name="connsiteX21" fmla="*/ 5359402 w 5722562"/>
                <a:gd name="connsiteY21" fmla="*/ 4089400 h 5169545"/>
                <a:gd name="connsiteX22" fmla="*/ 5321302 w 5722562"/>
                <a:gd name="connsiteY22" fmla="*/ 4114800 h 5169545"/>
                <a:gd name="connsiteX23" fmla="*/ 5283202 w 5722562"/>
                <a:gd name="connsiteY23" fmla="*/ 4140200 h 5169545"/>
                <a:gd name="connsiteX24" fmla="*/ 5143502 w 5722562"/>
                <a:gd name="connsiteY24" fmla="*/ 4178300 h 5169545"/>
                <a:gd name="connsiteX25" fmla="*/ 5092702 w 5722562"/>
                <a:gd name="connsiteY25" fmla="*/ 4191000 h 5169545"/>
                <a:gd name="connsiteX26" fmla="*/ 5041902 w 5722562"/>
                <a:gd name="connsiteY26" fmla="*/ 4203700 h 5169545"/>
                <a:gd name="connsiteX27" fmla="*/ 4965702 w 5722562"/>
                <a:gd name="connsiteY27" fmla="*/ 4254500 h 5169545"/>
                <a:gd name="connsiteX28" fmla="*/ 4889502 w 5722562"/>
                <a:gd name="connsiteY28" fmla="*/ 4292600 h 5169545"/>
                <a:gd name="connsiteX29" fmla="*/ 4813302 w 5722562"/>
                <a:gd name="connsiteY29" fmla="*/ 4330700 h 5169545"/>
                <a:gd name="connsiteX30" fmla="*/ 4749802 w 5722562"/>
                <a:gd name="connsiteY30" fmla="*/ 4406900 h 5169545"/>
                <a:gd name="connsiteX31" fmla="*/ 4686302 w 5722562"/>
                <a:gd name="connsiteY31" fmla="*/ 4483100 h 5169545"/>
                <a:gd name="connsiteX32" fmla="*/ 4648202 w 5722562"/>
                <a:gd name="connsiteY32" fmla="*/ 4559300 h 5169545"/>
                <a:gd name="connsiteX33" fmla="*/ 4559302 w 5722562"/>
                <a:gd name="connsiteY33" fmla="*/ 4622800 h 5169545"/>
                <a:gd name="connsiteX34" fmla="*/ 4457702 w 5722562"/>
                <a:gd name="connsiteY34" fmla="*/ 4699000 h 5169545"/>
                <a:gd name="connsiteX35" fmla="*/ 4381502 w 5722562"/>
                <a:gd name="connsiteY35" fmla="*/ 4749800 h 5169545"/>
                <a:gd name="connsiteX36" fmla="*/ 4343402 w 5722562"/>
                <a:gd name="connsiteY36" fmla="*/ 4762500 h 5169545"/>
                <a:gd name="connsiteX37" fmla="*/ 4267202 w 5722562"/>
                <a:gd name="connsiteY37" fmla="*/ 4800600 h 5169545"/>
                <a:gd name="connsiteX38" fmla="*/ 4229102 w 5722562"/>
                <a:gd name="connsiteY38" fmla="*/ 4838700 h 5169545"/>
                <a:gd name="connsiteX39" fmla="*/ 4102102 w 5722562"/>
                <a:gd name="connsiteY39" fmla="*/ 4864100 h 5169545"/>
                <a:gd name="connsiteX40" fmla="*/ 3835402 w 5722562"/>
                <a:gd name="connsiteY40" fmla="*/ 4889500 h 5169545"/>
                <a:gd name="connsiteX41" fmla="*/ 3683002 w 5722562"/>
                <a:gd name="connsiteY41" fmla="*/ 4914900 h 5169545"/>
                <a:gd name="connsiteX42" fmla="*/ 3619502 w 5722562"/>
                <a:gd name="connsiteY42" fmla="*/ 4927600 h 5169545"/>
                <a:gd name="connsiteX43" fmla="*/ 3543302 w 5722562"/>
                <a:gd name="connsiteY43" fmla="*/ 4953000 h 5169545"/>
                <a:gd name="connsiteX44" fmla="*/ 3454402 w 5722562"/>
                <a:gd name="connsiteY44" fmla="*/ 4978400 h 5169545"/>
                <a:gd name="connsiteX45" fmla="*/ 3365502 w 5722562"/>
                <a:gd name="connsiteY45" fmla="*/ 5003800 h 5169545"/>
                <a:gd name="connsiteX46" fmla="*/ 3314702 w 5722562"/>
                <a:gd name="connsiteY46" fmla="*/ 5029200 h 5169545"/>
                <a:gd name="connsiteX47" fmla="*/ 3225802 w 5722562"/>
                <a:gd name="connsiteY47" fmla="*/ 5054600 h 5169545"/>
                <a:gd name="connsiteX48" fmla="*/ 3111502 w 5722562"/>
                <a:gd name="connsiteY48" fmla="*/ 5080000 h 5169545"/>
                <a:gd name="connsiteX49" fmla="*/ 2984502 w 5722562"/>
                <a:gd name="connsiteY49" fmla="*/ 5130800 h 5169545"/>
                <a:gd name="connsiteX50" fmla="*/ 2946402 w 5722562"/>
                <a:gd name="connsiteY50" fmla="*/ 5143500 h 5169545"/>
                <a:gd name="connsiteX51" fmla="*/ 2870202 w 5722562"/>
                <a:gd name="connsiteY51"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2959102 w 5722562"/>
                <a:gd name="connsiteY3" fmla="*/ 2590800 h 5169545"/>
                <a:gd name="connsiteX4" fmla="*/ 3175002 w 5722562"/>
                <a:gd name="connsiteY4" fmla="*/ 2667000 h 5169545"/>
                <a:gd name="connsiteX5" fmla="*/ 3238502 w 5722562"/>
                <a:gd name="connsiteY5" fmla="*/ 2692400 h 5169545"/>
                <a:gd name="connsiteX6" fmla="*/ 3289302 w 5722562"/>
                <a:gd name="connsiteY6" fmla="*/ 2705100 h 5169545"/>
                <a:gd name="connsiteX7" fmla="*/ 3467102 w 5722562"/>
                <a:gd name="connsiteY7" fmla="*/ 2730500 h 5169545"/>
                <a:gd name="connsiteX8" fmla="*/ 3594102 w 5722562"/>
                <a:gd name="connsiteY8" fmla="*/ 2768600 h 5169545"/>
                <a:gd name="connsiteX9" fmla="*/ 3759202 w 5722562"/>
                <a:gd name="connsiteY9" fmla="*/ 2832100 h 5169545"/>
                <a:gd name="connsiteX10" fmla="*/ 3848102 w 5722562"/>
                <a:gd name="connsiteY10" fmla="*/ 2882900 h 5169545"/>
                <a:gd name="connsiteX11" fmla="*/ 3886202 w 5722562"/>
                <a:gd name="connsiteY11" fmla="*/ 2908300 h 5169545"/>
                <a:gd name="connsiteX12" fmla="*/ 4064002 w 5722562"/>
                <a:gd name="connsiteY12" fmla="*/ 2971800 h 5169545"/>
                <a:gd name="connsiteX13" fmla="*/ 4102102 w 5722562"/>
                <a:gd name="connsiteY13" fmla="*/ 2984500 h 5169545"/>
                <a:gd name="connsiteX14" fmla="*/ 4165602 w 5722562"/>
                <a:gd name="connsiteY14" fmla="*/ 3009900 h 5169545"/>
                <a:gd name="connsiteX15" fmla="*/ 4343402 w 5722562"/>
                <a:gd name="connsiteY15" fmla="*/ 3048000 h 5169545"/>
                <a:gd name="connsiteX16" fmla="*/ 5655736 w 5722562"/>
                <a:gd name="connsiteY16" fmla="*/ 3928533 h 5169545"/>
                <a:gd name="connsiteX17" fmla="*/ 5524502 w 5722562"/>
                <a:gd name="connsiteY17" fmla="*/ 3962400 h 5169545"/>
                <a:gd name="connsiteX18" fmla="*/ 5473702 w 5722562"/>
                <a:gd name="connsiteY18" fmla="*/ 4000500 h 5169545"/>
                <a:gd name="connsiteX19" fmla="*/ 5435602 w 5722562"/>
                <a:gd name="connsiteY19" fmla="*/ 4038600 h 5169545"/>
                <a:gd name="connsiteX20" fmla="*/ 5359402 w 5722562"/>
                <a:gd name="connsiteY20" fmla="*/ 4089400 h 5169545"/>
                <a:gd name="connsiteX21" fmla="*/ 5321302 w 5722562"/>
                <a:gd name="connsiteY21" fmla="*/ 4114800 h 5169545"/>
                <a:gd name="connsiteX22" fmla="*/ 5283202 w 5722562"/>
                <a:gd name="connsiteY22" fmla="*/ 4140200 h 5169545"/>
                <a:gd name="connsiteX23" fmla="*/ 5143502 w 5722562"/>
                <a:gd name="connsiteY23" fmla="*/ 4178300 h 5169545"/>
                <a:gd name="connsiteX24" fmla="*/ 5092702 w 5722562"/>
                <a:gd name="connsiteY24" fmla="*/ 4191000 h 5169545"/>
                <a:gd name="connsiteX25" fmla="*/ 5041902 w 5722562"/>
                <a:gd name="connsiteY25" fmla="*/ 4203700 h 5169545"/>
                <a:gd name="connsiteX26" fmla="*/ 4965702 w 5722562"/>
                <a:gd name="connsiteY26" fmla="*/ 4254500 h 5169545"/>
                <a:gd name="connsiteX27" fmla="*/ 4889502 w 5722562"/>
                <a:gd name="connsiteY27" fmla="*/ 4292600 h 5169545"/>
                <a:gd name="connsiteX28" fmla="*/ 4813302 w 5722562"/>
                <a:gd name="connsiteY28" fmla="*/ 4330700 h 5169545"/>
                <a:gd name="connsiteX29" fmla="*/ 4749802 w 5722562"/>
                <a:gd name="connsiteY29" fmla="*/ 4406900 h 5169545"/>
                <a:gd name="connsiteX30" fmla="*/ 4686302 w 5722562"/>
                <a:gd name="connsiteY30" fmla="*/ 4483100 h 5169545"/>
                <a:gd name="connsiteX31" fmla="*/ 4648202 w 5722562"/>
                <a:gd name="connsiteY31" fmla="*/ 4559300 h 5169545"/>
                <a:gd name="connsiteX32" fmla="*/ 4559302 w 5722562"/>
                <a:gd name="connsiteY32" fmla="*/ 4622800 h 5169545"/>
                <a:gd name="connsiteX33" fmla="*/ 4457702 w 5722562"/>
                <a:gd name="connsiteY33" fmla="*/ 4699000 h 5169545"/>
                <a:gd name="connsiteX34" fmla="*/ 4381502 w 5722562"/>
                <a:gd name="connsiteY34" fmla="*/ 4749800 h 5169545"/>
                <a:gd name="connsiteX35" fmla="*/ 4343402 w 5722562"/>
                <a:gd name="connsiteY35" fmla="*/ 4762500 h 5169545"/>
                <a:gd name="connsiteX36" fmla="*/ 4267202 w 5722562"/>
                <a:gd name="connsiteY36" fmla="*/ 4800600 h 5169545"/>
                <a:gd name="connsiteX37" fmla="*/ 4229102 w 5722562"/>
                <a:gd name="connsiteY37" fmla="*/ 4838700 h 5169545"/>
                <a:gd name="connsiteX38" fmla="*/ 4102102 w 5722562"/>
                <a:gd name="connsiteY38" fmla="*/ 4864100 h 5169545"/>
                <a:gd name="connsiteX39" fmla="*/ 3835402 w 5722562"/>
                <a:gd name="connsiteY39" fmla="*/ 4889500 h 5169545"/>
                <a:gd name="connsiteX40" fmla="*/ 3683002 w 5722562"/>
                <a:gd name="connsiteY40" fmla="*/ 4914900 h 5169545"/>
                <a:gd name="connsiteX41" fmla="*/ 3619502 w 5722562"/>
                <a:gd name="connsiteY41" fmla="*/ 4927600 h 5169545"/>
                <a:gd name="connsiteX42" fmla="*/ 3543302 w 5722562"/>
                <a:gd name="connsiteY42" fmla="*/ 4953000 h 5169545"/>
                <a:gd name="connsiteX43" fmla="*/ 3454402 w 5722562"/>
                <a:gd name="connsiteY43" fmla="*/ 4978400 h 5169545"/>
                <a:gd name="connsiteX44" fmla="*/ 3365502 w 5722562"/>
                <a:gd name="connsiteY44" fmla="*/ 5003800 h 5169545"/>
                <a:gd name="connsiteX45" fmla="*/ 3314702 w 5722562"/>
                <a:gd name="connsiteY45" fmla="*/ 5029200 h 5169545"/>
                <a:gd name="connsiteX46" fmla="*/ 3225802 w 5722562"/>
                <a:gd name="connsiteY46" fmla="*/ 5054600 h 5169545"/>
                <a:gd name="connsiteX47" fmla="*/ 3111502 w 5722562"/>
                <a:gd name="connsiteY47" fmla="*/ 5080000 h 5169545"/>
                <a:gd name="connsiteX48" fmla="*/ 2984502 w 5722562"/>
                <a:gd name="connsiteY48" fmla="*/ 5130800 h 5169545"/>
                <a:gd name="connsiteX49" fmla="*/ 2946402 w 5722562"/>
                <a:gd name="connsiteY49" fmla="*/ 5143500 h 5169545"/>
                <a:gd name="connsiteX50" fmla="*/ 2870202 w 5722562"/>
                <a:gd name="connsiteY50"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3175002 w 5722562"/>
                <a:gd name="connsiteY3" fmla="*/ 2667000 h 5169545"/>
                <a:gd name="connsiteX4" fmla="*/ 3238502 w 5722562"/>
                <a:gd name="connsiteY4" fmla="*/ 2692400 h 5169545"/>
                <a:gd name="connsiteX5" fmla="*/ 3289302 w 5722562"/>
                <a:gd name="connsiteY5" fmla="*/ 2705100 h 5169545"/>
                <a:gd name="connsiteX6" fmla="*/ 3467102 w 5722562"/>
                <a:gd name="connsiteY6" fmla="*/ 2730500 h 5169545"/>
                <a:gd name="connsiteX7" fmla="*/ 3594102 w 5722562"/>
                <a:gd name="connsiteY7" fmla="*/ 2768600 h 5169545"/>
                <a:gd name="connsiteX8" fmla="*/ 3759202 w 5722562"/>
                <a:gd name="connsiteY8" fmla="*/ 2832100 h 5169545"/>
                <a:gd name="connsiteX9" fmla="*/ 3848102 w 5722562"/>
                <a:gd name="connsiteY9" fmla="*/ 2882900 h 5169545"/>
                <a:gd name="connsiteX10" fmla="*/ 3886202 w 5722562"/>
                <a:gd name="connsiteY10" fmla="*/ 2908300 h 5169545"/>
                <a:gd name="connsiteX11" fmla="*/ 4064002 w 5722562"/>
                <a:gd name="connsiteY11" fmla="*/ 2971800 h 5169545"/>
                <a:gd name="connsiteX12" fmla="*/ 4102102 w 5722562"/>
                <a:gd name="connsiteY12" fmla="*/ 2984500 h 5169545"/>
                <a:gd name="connsiteX13" fmla="*/ 4165602 w 5722562"/>
                <a:gd name="connsiteY13" fmla="*/ 3009900 h 5169545"/>
                <a:gd name="connsiteX14" fmla="*/ 4343402 w 5722562"/>
                <a:gd name="connsiteY14" fmla="*/ 3048000 h 5169545"/>
                <a:gd name="connsiteX15" fmla="*/ 5655736 w 5722562"/>
                <a:gd name="connsiteY15" fmla="*/ 3928533 h 5169545"/>
                <a:gd name="connsiteX16" fmla="*/ 5524502 w 5722562"/>
                <a:gd name="connsiteY16" fmla="*/ 3962400 h 5169545"/>
                <a:gd name="connsiteX17" fmla="*/ 5473702 w 5722562"/>
                <a:gd name="connsiteY17" fmla="*/ 4000500 h 5169545"/>
                <a:gd name="connsiteX18" fmla="*/ 5435602 w 5722562"/>
                <a:gd name="connsiteY18" fmla="*/ 4038600 h 5169545"/>
                <a:gd name="connsiteX19" fmla="*/ 5359402 w 5722562"/>
                <a:gd name="connsiteY19" fmla="*/ 4089400 h 5169545"/>
                <a:gd name="connsiteX20" fmla="*/ 5321302 w 5722562"/>
                <a:gd name="connsiteY20" fmla="*/ 4114800 h 5169545"/>
                <a:gd name="connsiteX21" fmla="*/ 5283202 w 5722562"/>
                <a:gd name="connsiteY21" fmla="*/ 4140200 h 5169545"/>
                <a:gd name="connsiteX22" fmla="*/ 5143502 w 5722562"/>
                <a:gd name="connsiteY22" fmla="*/ 4178300 h 5169545"/>
                <a:gd name="connsiteX23" fmla="*/ 5092702 w 5722562"/>
                <a:gd name="connsiteY23" fmla="*/ 4191000 h 5169545"/>
                <a:gd name="connsiteX24" fmla="*/ 5041902 w 5722562"/>
                <a:gd name="connsiteY24" fmla="*/ 4203700 h 5169545"/>
                <a:gd name="connsiteX25" fmla="*/ 4965702 w 5722562"/>
                <a:gd name="connsiteY25" fmla="*/ 4254500 h 5169545"/>
                <a:gd name="connsiteX26" fmla="*/ 4889502 w 5722562"/>
                <a:gd name="connsiteY26" fmla="*/ 4292600 h 5169545"/>
                <a:gd name="connsiteX27" fmla="*/ 4813302 w 5722562"/>
                <a:gd name="connsiteY27" fmla="*/ 4330700 h 5169545"/>
                <a:gd name="connsiteX28" fmla="*/ 4749802 w 5722562"/>
                <a:gd name="connsiteY28" fmla="*/ 4406900 h 5169545"/>
                <a:gd name="connsiteX29" fmla="*/ 4686302 w 5722562"/>
                <a:gd name="connsiteY29" fmla="*/ 4483100 h 5169545"/>
                <a:gd name="connsiteX30" fmla="*/ 4648202 w 5722562"/>
                <a:gd name="connsiteY30" fmla="*/ 4559300 h 5169545"/>
                <a:gd name="connsiteX31" fmla="*/ 4559302 w 5722562"/>
                <a:gd name="connsiteY31" fmla="*/ 4622800 h 5169545"/>
                <a:gd name="connsiteX32" fmla="*/ 4457702 w 5722562"/>
                <a:gd name="connsiteY32" fmla="*/ 4699000 h 5169545"/>
                <a:gd name="connsiteX33" fmla="*/ 4381502 w 5722562"/>
                <a:gd name="connsiteY33" fmla="*/ 4749800 h 5169545"/>
                <a:gd name="connsiteX34" fmla="*/ 4343402 w 5722562"/>
                <a:gd name="connsiteY34" fmla="*/ 4762500 h 5169545"/>
                <a:gd name="connsiteX35" fmla="*/ 4267202 w 5722562"/>
                <a:gd name="connsiteY35" fmla="*/ 4800600 h 5169545"/>
                <a:gd name="connsiteX36" fmla="*/ 4229102 w 5722562"/>
                <a:gd name="connsiteY36" fmla="*/ 4838700 h 5169545"/>
                <a:gd name="connsiteX37" fmla="*/ 4102102 w 5722562"/>
                <a:gd name="connsiteY37" fmla="*/ 4864100 h 5169545"/>
                <a:gd name="connsiteX38" fmla="*/ 3835402 w 5722562"/>
                <a:gd name="connsiteY38" fmla="*/ 4889500 h 5169545"/>
                <a:gd name="connsiteX39" fmla="*/ 3683002 w 5722562"/>
                <a:gd name="connsiteY39" fmla="*/ 4914900 h 5169545"/>
                <a:gd name="connsiteX40" fmla="*/ 3619502 w 5722562"/>
                <a:gd name="connsiteY40" fmla="*/ 4927600 h 5169545"/>
                <a:gd name="connsiteX41" fmla="*/ 3543302 w 5722562"/>
                <a:gd name="connsiteY41" fmla="*/ 4953000 h 5169545"/>
                <a:gd name="connsiteX42" fmla="*/ 3454402 w 5722562"/>
                <a:gd name="connsiteY42" fmla="*/ 4978400 h 5169545"/>
                <a:gd name="connsiteX43" fmla="*/ 3365502 w 5722562"/>
                <a:gd name="connsiteY43" fmla="*/ 5003800 h 5169545"/>
                <a:gd name="connsiteX44" fmla="*/ 3314702 w 5722562"/>
                <a:gd name="connsiteY44" fmla="*/ 5029200 h 5169545"/>
                <a:gd name="connsiteX45" fmla="*/ 3225802 w 5722562"/>
                <a:gd name="connsiteY45" fmla="*/ 5054600 h 5169545"/>
                <a:gd name="connsiteX46" fmla="*/ 3111502 w 5722562"/>
                <a:gd name="connsiteY46" fmla="*/ 5080000 h 5169545"/>
                <a:gd name="connsiteX47" fmla="*/ 2984502 w 5722562"/>
                <a:gd name="connsiteY47" fmla="*/ 5130800 h 5169545"/>
                <a:gd name="connsiteX48" fmla="*/ 2946402 w 5722562"/>
                <a:gd name="connsiteY48" fmla="*/ 5143500 h 5169545"/>
                <a:gd name="connsiteX49" fmla="*/ 2870202 w 5722562"/>
                <a:gd name="connsiteY49"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3238502 w 5722562"/>
                <a:gd name="connsiteY3" fmla="*/ 2692400 h 5169545"/>
                <a:gd name="connsiteX4" fmla="*/ 3289302 w 5722562"/>
                <a:gd name="connsiteY4" fmla="*/ 2705100 h 5169545"/>
                <a:gd name="connsiteX5" fmla="*/ 3467102 w 5722562"/>
                <a:gd name="connsiteY5" fmla="*/ 2730500 h 5169545"/>
                <a:gd name="connsiteX6" fmla="*/ 3594102 w 5722562"/>
                <a:gd name="connsiteY6" fmla="*/ 2768600 h 5169545"/>
                <a:gd name="connsiteX7" fmla="*/ 3759202 w 5722562"/>
                <a:gd name="connsiteY7" fmla="*/ 2832100 h 5169545"/>
                <a:gd name="connsiteX8" fmla="*/ 3848102 w 5722562"/>
                <a:gd name="connsiteY8" fmla="*/ 2882900 h 5169545"/>
                <a:gd name="connsiteX9" fmla="*/ 3886202 w 5722562"/>
                <a:gd name="connsiteY9" fmla="*/ 2908300 h 5169545"/>
                <a:gd name="connsiteX10" fmla="*/ 4064002 w 5722562"/>
                <a:gd name="connsiteY10" fmla="*/ 2971800 h 5169545"/>
                <a:gd name="connsiteX11" fmla="*/ 4102102 w 5722562"/>
                <a:gd name="connsiteY11" fmla="*/ 2984500 h 5169545"/>
                <a:gd name="connsiteX12" fmla="*/ 4165602 w 5722562"/>
                <a:gd name="connsiteY12" fmla="*/ 3009900 h 5169545"/>
                <a:gd name="connsiteX13" fmla="*/ 4343402 w 5722562"/>
                <a:gd name="connsiteY13" fmla="*/ 3048000 h 5169545"/>
                <a:gd name="connsiteX14" fmla="*/ 5655736 w 5722562"/>
                <a:gd name="connsiteY14" fmla="*/ 3928533 h 5169545"/>
                <a:gd name="connsiteX15" fmla="*/ 5524502 w 5722562"/>
                <a:gd name="connsiteY15" fmla="*/ 3962400 h 5169545"/>
                <a:gd name="connsiteX16" fmla="*/ 5473702 w 5722562"/>
                <a:gd name="connsiteY16" fmla="*/ 4000500 h 5169545"/>
                <a:gd name="connsiteX17" fmla="*/ 5435602 w 5722562"/>
                <a:gd name="connsiteY17" fmla="*/ 4038600 h 5169545"/>
                <a:gd name="connsiteX18" fmla="*/ 5359402 w 5722562"/>
                <a:gd name="connsiteY18" fmla="*/ 4089400 h 5169545"/>
                <a:gd name="connsiteX19" fmla="*/ 5321302 w 5722562"/>
                <a:gd name="connsiteY19" fmla="*/ 4114800 h 5169545"/>
                <a:gd name="connsiteX20" fmla="*/ 5283202 w 5722562"/>
                <a:gd name="connsiteY20" fmla="*/ 4140200 h 5169545"/>
                <a:gd name="connsiteX21" fmla="*/ 5143502 w 5722562"/>
                <a:gd name="connsiteY21" fmla="*/ 4178300 h 5169545"/>
                <a:gd name="connsiteX22" fmla="*/ 5092702 w 5722562"/>
                <a:gd name="connsiteY22" fmla="*/ 4191000 h 5169545"/>
                <a:gd name="connsiteX23" fmla="*/ 5041902 w 5722562"/>
                <a:gd name="connsiteY23" fmla="*/ 4203700 h 5169545"/>
                <a:gd name="connsiteX24" fmla="*/ 4965702 w 5722562"/>
                <a:gd name="connsiteY24" fmla="*/ 4254500 h 5169545"/>
                <a:gd name="connsiteX25" fmla="*/ 4889502 w 5722562"/>
                <a:gd name="connsiteY25" fmla="*/ 4292600 h 5169545"/>
                <a:gd name="connsiteX26" fmla="*/ 4813302 w 5722562"/>
                <a:gd name="connsiteY26" fmla="*/ 4330700 h 5169545"/>
                <a:gd name="connsiteX27" fmla="*/ 4749802 w 5722562"/>
                <a:gd name="connsiteY27" fmla="*/ 4406900 h 5169545"/>
                <a:gd name="connsiteX28" fmla="*/ 4686302 w 5722562"/>
                <a:gd name="connsiteY28" fmla="*/ 4483100 h 5169545"/>
                <a:gd name="connsiteX29" fmla="*/ 4648202 w 5722562"/>
                <a:gd name="connsiteY29" fmla="*/ 4559300 h 5169545"/>
                <a:gd name="connsiteX30" fmla="*/ 4559302 w 5722562"/>
                <a:gd name="connsiteY30" fmla="*/ 4622800 h 5169545"/>
                <a:gd name="connsiteX31" fmla="*/ 4457702 w 5722562"/>
                <a:gd name="connsiteY31" fmla="*/ 4699000 h 5169545"/>
                <a:gd name="connsiteX32" fmla="*/ 4381502 w 5722562"/>
                <a:gd name="connsiteY32" fmla="*/ 4749800 h 5169545"/>
                <a:gd name="connsiteX33" fmla="*/ 4343402 w 5722562"/>
                <a:gd name="connsiteY33" fmla="*/ 4762500 h 5169545"/>
                <a:gd name="connsiteX34" fmla="*/ 4267202 w 5722562"/>
                <a:gd name="connsiteY34" fmla="*/ 4800600 h 5169545"/>
                <a:gd name="connsiteX35" fmla="*/ 4229102 w 5722562"/>
                <a:gd name="connsiteY35" fmla="*/ 4838700 h 5169545"/>
                <a:gd name="connsiteX36" fmla="*/ 4102102 w 5722562"/>
                <a:gd name="connsiteY36" fmla="*/ 4864100 h 5169545"/>
                <a:gd name="connsiteX37" fmla="*/ 3835402 w 5722562"/>
                <a:gd name="connsiteY37" fmla="*/ 4889500 h 5169545"/>
                <a:gd name="connsiteX38" fmla="*/ 3683002 w 5722562"/>
                <a:gd name="connsiteY38" fmla="*/ 4914900 h 5169545"/>
                <a:gd name="connsiteX39" fmla="*/ 3619502 w 5722562"/>
                <a:gd name="connsiteY39" fmla="*/ 4927600 h 5169545"/>
                <a:gd name="connsiteX40" fmla="*/ 3543302 w 5722562"/>
                <a:gd name="connsiteY40" fmla="*/ 4953000 h 5169545"/>
                <a:gd name="connsiteX41" fmla="*/ 3454402 w 5722562"/>
                <a:gd name="connsiteY41" fmla="*/ 4978400 h 5169545"/>
                <a:gd name="connsiteX42" fmla="*/ 3365502 w 5722562"/>
                <a:gd name="connsiteY42" fmla="*/ 5003800 h 5169545"/>
                <a:gd name="connsiteX43" fmla="*/ 3314702 w 5722562"/>
                <a:gd name="connsiteY43" fmla="*/ 5029200 h 5169545"/>
                <a:gd name="connsiteX44" fmla="*/ 3225802 w 5722562"/>
                <a:gd name="connsiteY44" fmla="*/ 5054600 h 5169545"/>
                <a:gd name="connsiteX45" fmla="*/ 3111502 w 5722562"/>
                <a:gd name="connsiteY45" fmla="*/ 5080000 h 5169545"/>
                <a:gd name="connsiteX46" fmla="*/ 2984502 w 5722562"/>
                <a:gd name="connsiteY46" fmla="*/ 5130800 h 5169545"/>
                <a:gd name="connsiteX47" fmla="*/ 2946402 w 5722562"/>
                <a:gd name="connsiteY47" fmla="*/ 5143500 h 5169545"/>
                <a:gd name="connsiteX48" fmla="*/ 2870202 w 5722562"/>
                <a:gd name="connsiteY48"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3238502 w 5722562"/>
                <a:gd name="connsiteY3" fmla="*/ 2692400 h 5169545"/>
                <a:gd name="connsiteX4" fmla="*/ 3467102 w 5722562"/>
                <a:gd name="connsiteY4" fmla="*/ 2730500 h 5169545"/>
                <a:gd name="connsiteX5" fmla="*/ 3594102 w 5722562"/>
                <a:gd name="connsiteY5" fmla="*/ 2768600 h 5169545"/>
                <a:gd name="connsiteX6" fmla="*/ 3759202 w 5722562"/>
                <a:gd name="connsiteY6" fmla="*/ 2832100 h 5169545"/>
                <a:gd name="connsiteX7" fmla="*/ 3848102 w 5722562"/>
                <a:gd name="connsiteY7" fmla="*/ 2882900 h 5169545"/>
                <a:gd name="connsiteX8" fmla="*/ 3886202 w 5722562"/>
                <a:gd name="connsiteY8" fmla="*/ 2908300 h 5169545"/>
                <a:gd name="connsiteX9" fmla="*/ 4064002 w 5722562"/>
                <a:gd name="connsiteY9" fmla="*/ 2971800 h 5169545"/>
                <a:gd name="connsiteX10" fmla="*/ 4102102 w 5722562"/>
                <a:gd name="connsiteY10" fmla="*/ 2984500 h 5169545"/>
                <a:gd name="connsiteX11" fmla="*/ 4165602 w 5722562"/>
                <a:gd name="connsiteY11" fmla="*/ 3009900 h 5169545"/>
                <a:gd name="connsiteX12" fmla="*/ 4343402 w 5722562"/>
                <a:gd name="connsiteY12" fmla="*/ 3048000 h 5169545"/>
                <a:gd name="connsiteX13" fmla="*/ 5655736 w 5722562"/>
                <a:gd name="connsiteY13" fmla="*/ 3928533 h 5169545"/>
                <a:gd name="connsiteX14" fmla="*/ 5524502 w 5722562"/>
                <a:gd name="connsiteY14" fmla="*/ 3962400 h 5169545"/>
                <a:gd name="connsiteX15" fmla="*/ 5473702 w 5722562"/>
                <a:gd name="connsiteY15" fmla="*/ 4000500 h 5169545"/>
                <a:gd name="connsiteX16" fmla="*/ 5435602 w 5722562"/>
                <a:gd name="connsiteY16" fmla="*/ 4038600 h 5169545"/>
                <a:gd name="connsiteX17" fmla="*/ 5359402 w 5722562"/>
                <a:gd name="connsiteY17" fmla="*/ 4089400 h 5169545"/>
                <a:gd name="connsiteX18" fmla="*/ 5321302 w 5722562"/>
                <a:gd name="connsiteY18" fmla="*/ 4114800 h 5169545"/>
                <a:gd name="connsiteX19" fmla="*/ 5283202 w 5722562"/>
                <a:gd name="connsiteY19" fmla="*/ 4140200 h 5169545"/>
                <a:gd name="connsiteX20" fmla="*/ 5143502 w 5722562"/>
                <a:gd name="connsiteY20" fmla="*/ 4178300 h 5169545"/>
                <a:gd name="connsiteX21" fmla="*/ 5092702 w 5722562"/>
                <a:gd name="connsiteY21" fmla="*/ 4191000 h 5169545"/>
                <a:gd name="connsiteX22" fmla="*/ 5041902 w 5722562"/>
                <a:gd name="connsiteY22" fmla="*/ 4203700 h 5169545"/>
                <a:gd name="connsiteX23" fmla="*/ 4965702 w 5722562"/>
                <a:gd name="connsiteY23" fmla="*/ 4254500 h 5169545"/>
                <a:gd name="connsiteX24" fmla="*/ 4889502 w 5722562"/>
                <a:gd name="connsiteY24" fmla="*/ 4292600 h 5169545"/>
                <a:gd name="connsiteX25" fmla="*/ 4813302 w 5722562"/>
                <a:gd name="connsiteY25" fmla="*/ 4330700 h 5169545"/>
                <a:gd name="connsiteX26" fmla="*/ 4749802 w 5722562"/>
                <a:gd name="connsiteY26" fmla="*/ 4406900 h 5169545"/>
                <a:gd name="connsiteX27" fmla="*/ 4686302 w 5722562"/>
                <a:gd name="connsiteY27" fmla="*/ 4483100 h 5169545"/>
                <a:gd name="connsiteX28" fmla="*/ 4648202 w 5722562"/>
                <a:gd name="connsiteY28" fmla="*/ 4559300 h 5169545"/>
                <a:gd name="connsiteX29" fmla="*/ 4559302 w 5722562"/>
                <a:gd name="connsiteY29" fmla="*/ 4622800 h 5169545"/>
                <a:gd name="connsiteX30" fmla="*/ 4457702 w 5722562"/>
                <a:gd name="connsiteY30" fmla="*/ 4699000 h 5169545"/>
                <a:gd name="connsiteX31" fmla="*/ 4381502 w 5722562"/>
                <a:gd name="connsiteY31" fmla="*/ 4749800 h 5169545"/>
                <a:gd name="connsiteX32" fmla="*/ 4343402 w 5722562"/>
                <a:gd name="connsiteY32" fmla="*/ 4762500 h 5169545"/>
                <a:gd name="connsiteX33" fmla="*/ 4267202 w 5722562"/>
                <a:gd name="connsiteY33" fmla="*/ 4800600 h 5169545"/>
                <a:gd name="connsiteX34" fmla="*/ 4229102 w 5722562"/>
                <a:gd name="connsiteY34" fmla="*/ 4838700 h 5169545"/>
                <a:gd name="connsiteX35" fmla="*/ 4102102 w 5722562"/>
                <a:gd name="connsiteY35" fmla="*/ 4864100 h 5169545"/>
                <a:gd name="connsiteX36" fmla="*/ 3835402 w 5722562"/>
                <a:gd name="connsiteY36" fmla="*/ 4889500 h 5169545"/>
                <a:gd name="connsiteX37" fmla="*/ 3683002 w 5722562"/>
                <a:gd name="connsiteY37" fmla="*/ 4914900 h 5169545"/>
                <a:gd name="connsiteX38" fmla="*/ 3619502 w 5722562"/>
                <a:gd name="connsiteY38" fmla="*/ 4927600 h 5169545"/>
                <a:gd name="connsiteX39" fmla="*/ 3543302 w 5722562"/>
                <a:gd name="connsiteY39" fmla="*/ 4953000 h 5169545"/>
                <a:gd name="connsiteX40" fmla="*/ 3454402 w 5722562"/>
                <a:gd name="connsiteY40" fmla="*/ 4978400 h 5169545"/>
                <a:gd name="connsiteX41" fmla="*/ 3365502 w 5722562"/>
                <a:gd name="connsiteY41" fmla="*/ 5003800 h 5169545"/>
                <a:gd name="connsiteX42" fmla="*/ 3314702 w 5722562"/>
                <a:gd name="connsiteY42" fmla="*/ 5029200 h 5169545"/>
                <a:gd name="connsiteX43" fmla="*/ 3225802 w 5722562"/>
                <a:gd name="connsiteY43" fmla="*/ 5054600 h 5169545"/>
                <a:gd name="connsiteX44" fmla="*/ 3111502 w 5722562"/>
                <a:gd name="connsiteY44" fmla="*/ 5080000 h 5169545"/>
                <a:gd name="connsiteX45" fmla="*/ 2984502 w 5722562"/>
                <a:gd name="connsiteY45" fmla="*/ 5130800 h 5169545"/>
                <a:gd name="connsiteX46" fmla="*/ 2946402 w 5722562"/>
                <a:gd name="connsiteY46" fmla="*/ 5143500 h 5169545"/>
                <a:gd name="connsiteX47" fmla="*/ 2870202 w 5722562"/>
                <a:gd name="connsiteY47"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3467102 w 5722562"/>
                <a:gd name="connsiteY3" fmla="*/ 2730500 h 5169545"/>
                <a:gd name="connsiteX4" fmla="*/ 3594102 w 5722562"/>
                <a:gd name="connsiteY4" fmla="*/ 2768600 h 5169545"/>
                <a:gd name="connsiteX5" fmla="*/ 3759202 w 5722562"/>
                <a:gd name="connsiteY5" fmla="*/ 2832100 h 5169545"/>
                <a:gd name="connsiteX6" fmla="*/ 3848102 w 5722562"/>
                <a:gd name="connsiteY6" fmla="*/ 2882900 h 5169545"/>
                <a:gd name="connsiteX7" fmla="*/ 3886202 w 5722562"/>
                <a:gd name="connsiteY7" fmla="*/ 2908300 h 5169545"/>
                <a:gd name="connsiteX8" fmla="*/ 4064002 w 5722562"/>
                <a:gd name="connsiteY8" fmla="*/ 2971800 h 5169545"/>
                <a:gd name="connsiteX9" fmla="*/ 4102102 w 5722562"/>
                <a:gd name="connsiteY9" fmla="*/ 2984500 h 5169545"/>
                <a:gd name="connsiteX10" fmla="*/ 4165602 w 5722562"/>
                <a:gd name="connsiteY10" fmla="*/ 3009900 h 5169545"/>
                <a:gd name="connsiteX11" fmla="*/ 4343402 w 5722562"/>
                <a:gd name="connsiteY11" fmla="*/ 3048000 h 5169545"/>
                <a:gd name="connsiteX12" fmla="*/ 5655736 w 5722562"/>
                <a:gd name="connsiteY12" fmla="*/ 3928533 h 5169545"/>
                <a:gd name="connsiteX13" fmla="*/ 5524502 w 5722562"/>
                <a:gd name="connsiteY13" fmla="*/ 3962400 h 5169545"/>
                <a:gd name="connsiteX14" fmla="*/ 5473702 w 5722562"/>
                <a:gd name="connsiteY14" fmla="*/ 4000500 h 5169545"/>
                <a:gd name="connsiteX15" fmla="*/ 5435602 w 5722562"/>
                <a:gd name="connsiteY15" fmla="*/ 4038600 h 5169545"/>
                <a:gd name="connsiteX16" fmla="*/ 5359402 w 5722562"/>
                <a:gd name="connsiteY16" fmla="*/ 4089400 h 5169545"/>
                <a:gd name="connsiteX17" fmla="*/ 5321302 w 5722562"/>
                <a:gd name="connsiteY17" fmla="*/ 4114800 h 5169545"/>
                <a:gd name="connsiteX18" fmla="*/ 5283202 w 5722562"/>
                <a:gd name="connsiteY18" fmla="*/ 4140200 h 5169545"/>
                <a:gd name="connsiteX19" fmla="*/ 5143502 w 5722562"/>
                <a:gd name="connsiteY19" fmla="*/ 4178300 h 5169545"/>
                <a:gd name="connsiteX20" fmla="*/ 5092702 w 5722562"/>
                <a:gd name="connsiteY20" fmla="*/ 4191000 h 5169545"/>
                <a:gd name="connsiteX21" fmla="*/ 5041902 w 5722562"/>
                <a:gd name="connsiteY21" fmla="*/ 4203700 h 5169545"/>
                <a:gd name="connsiteX22" fmla="*/ 4965702 w 5722562"/>
                <a:gd name="connsiteY22" fmla="*/ 4254500 h 5169545"/>
                <a:gd name="connsiteX23" fmla="*/ 4889502 w 5722562"/>
                <a:gd name="connsiteY23" fmla="*/ 4292600 h 5169545"/>
                <a:gd name="connsiteX24" fmla="*/ 4813302 w 5722562"/>
                <a:gd name="connsiteY24" fmla="*/ 4330700 h 5169545"/>
                <a:gd name="connsiteX25" fmla="*/ 4749802 w 5722562"/>
                <a:gd name="connsiteY25" fmla="*/ 4406900 h 5169545"/>
                <a:gd name="connsiteX26" fmla="*/ 4686302 w 5722562"/>
                <a:gd name="connsiteY26" fmla="*/ 4483100 h 5169545"/>
                <a:gd name="connsiteX27" fmla="*/ 4648202 w 5722562"/>
                <a:gd name="connsiteY27" fmla="*/ 4559300 h 5169545"/>
                <a:gd name="connsiteX28" fmla="*/ 4559302 w 5722562"/>
                <a:gd name="connsiteY28" fmla="*/ 4622800 h 5169545"/>
                <a:gd name="connsiteX29" fmla="*/ 4457702 w 5722562"/>
                <a:gd name="connsiteY29" fmla="*/ 4699000 h 5169545"/>
                <a:gd name="connsiteX30" fmla="*/ 4381502 w 5722562"/>
                <a:gd name="connsiteY30" fmla="*/ 4749800 h 5169545"/>
                <a:gd name="connsiteX31" fmla="*/ 4343402 w 5722562"/>
                <a:gd name="connsiteY31" fmla="*/ 4762500 h 5169545"/>
                <a:gd name="connsiteX32" fmla="*/ 4267202 w 5722562"/>
                <a:gd name="connsiteY32" fmla="*/ 4800600 h 5169545"/>
                <a:gd name="connsiteX33" fmla="*/ 4229102 w 5722562"/>
                <a:gd name="connsiteY33" fmla="*/ 4838700 h 5169545"/>
                <a:gd name="connsiteX34" fmla="*/ 4102102 w 5722562"/>
                <a:gd name="connsiteY34" fmla="*/ 4864100 h 5169545"/>
                <a:gd name="connsiteX35" fmla="*/ 3835402 w 5722562"/>
                <a:gd name="connsiteY35" fmla="*/ 4889500 h 5169545"/>
                <a:gd name="connsiteX36" fmla="*/ 3683002 w 5722562"/>
                <a:gd name="connsiteY36" fmla="*/ 4914900 h 5169545"/>
                <a:gd name="connsiteX37" fmla="*/ 3619502 w 5722562"/>
                <a:gd name="connsiteY37" fmla="*/ 4927600 h 5169545"/>
                <a:gd name="connsiteX38" fmla="*/ 3543302 w 5722562"/>
                <a:gd name="connsiteY38" fmla="*/ 4953000 h 5169545"/>
                <a:gd name="connsiteX39" fmla="*/ 3454402 w 5722562"/>
                <a:gd name="connsiteY39" fmla="*/ 4978400 h 5169545"/>
                <a:gd name="connsiteX40" fmla="*/ 3365502 w 5722562"/>
                <a:gd name="connsiteY40" fmla="*/ 5003800 h 5169545"/>
                <a:gd name="connsiteX41" fmla="*/ 3314702 w 5722562"/>
                <a:gd name="connsiteY41" fmla="*/ 5029200 h 5169545"/>
                <a:gd name="connsiteX42" fmla="*/ 3225802 w 5722562"/>
                <a:gd name="connsiteY42" fmla="*/ 5054600 h 5169545"/>
                <a:gd name="connsiteX43" fmla="*/ 3111502 w 5722562"/>
                <a:gd name="connsiteY43" fmla="*/ 5080000 h 5169545"/>
                <a:gd name="connsiteX44" fmla="*/ 2984502 w 5722562"/>
                <a:gd name="connsiteY44" fmla="*/ 5130800 h 5169545"/>
                <a:gd name="connsiteX45" fmla="*/ 2946402 w 5722562"/>
                <a:gd name="connsiteY45" fmla="*/ 5143500 h 5169545"/>
                <a:gd name="connsiteX46" fmla="*/ 2870202 w 5722562"/>
                <a:gd name="connsiteY46"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3594102 w 5722562"/>
                <a:gd name="connsiteY3" fmla="*/ 2768600 h 5169545"/>
                <a:gd name="connsiteX4" fmla="*/ 3759202 w 5722562"/>
                <a:gd name="connsiteY4" fmla="*/ 2832100 h 5169545"/>
                <a:gd name="connsiteX5" fmla="*/ 3848102 w 5722562"/>
                <a:gd name="connsiteY5" fmla="*/ 2882900 h 5169545"/>
                <a:gd name="connsiteX6" fmla="*/ 3886202 w 5722562"/>
                <a:gd name="connsiteY6" fmla="*/ 2908300 h 5169545"/>
                <a:gd name="connsiteX7" fmla="*/ 4064002 w 5722562"/>
                <a:gd name="connsiteY7" fmla="*/ 2971800 h 5169545"/>
                <a:gd name="connsiteX8" fmla="*/ 4102102 w 5722562"/>
                <a:gd name="connsiteY8" fmla="*/ 2984500 h 5169545"/>
                <a:gd name="connsiteX9" fmla="*/ 4165602 w 5722562"/>
                <a:gd name="connsiteY9" fmla="*/ 3009900 h 5169545"/>
                <a:gd name="connsiteX10" fmla="*/ 4343402 w 5722562"/>
                <a:gd name="connsiteY10" fmla="*/ 3048000 h 5169545"/>
                <a:gd name="connsiteX11" fmla="*/ 5655736 w 5722562"/>
                <a:gd name="connsiteY11" fmla="*/ 3928533 h 5169545"/>
                <a:gd name="connsiteX12" fmla="*/ 5524502 w 5722562"/>
                <a:gd name="connsiteY12" fmla="*/ 3962400 h 5169545"/>
                <a:gd name="connsiteX13" fmla="*/ 5473702 w 5722562"/>
                <a:gd name="connsiteY13" fmla="*/ 4000500 h 5169545"/>
                <a:gd name="connsiteX14" fmla="*/ 5435602 w 5722562"/>
                <a:gd name="connsiteY14" fmla="*/ 4038600 h 5169545"/>
                <a:gd name="connsiteX15" fmla="*/ 5359402 w 5722562"/>
                <a:gd name="connsiteY15" fmla="*/ 4089400 h 5169545"/>
                <a:gd name="connsiteX16" fmla="*/ 5321302 w 5722562"/>
                <a:gd name="connsiteY16" fmla="*/ 4114800 h 5169545"/>
                <a:gd name="connsiteX17" fmla="*/ 5283202 w 5722562"/>
                <a:gd name="connsiteY17" fmla="*/ 4140200 h 5169545"/>
                <a:gd name="connsiteX18" fmla="*/ 5143502 w 5722562"/>
                <a:gd name="connsiteY18" fmla="*/ 4178300 h 5169545"/>
                <a:gd name="connsiteX19" fmla="*/ 5092702 w 5722562"/>
                <a:gd name="connsiteY19" fmla="*/ 4191000 h 5169545"/>
                <a:gd name="connsiteX20" fmla="*/ 5041902 w 5722562"/>
                <a:gd name="connsiteY20" fmla="*/ 4203700 h 5169545"/>
                <a:gd name="connsiteX21" fmla="*/ 4965702 w 5722562"/>
                <a:gd name="connsiteY21" fmla="*/ 4254500 h 5169545"/>
                <a:gd name="connsiteX22" fmla="*/ 4889502 w 5722562"/>
                <a:gd name="connsiteY22" fmla="*/ 4292600 h 5169545"/>
                <a:gd name="connsiteX23" fmla="*/ 4813302 w 5722562"/>
                <a:gd name="connsiteY23" fmla="*/ 4330700 h 5169545"/>
                <a:gd name="connsiteX24" fmla="*/ 4749802 w 5722562"/>
                <a:gd name="connsiteY24" fmla="*/ 4406900 h 5169545"/>
                <a:gd name="connsiteX25" fmla="*/ 4686302 w 5722562"/>
                <a:gd name="connsiteY25" fmla="*/ 4483100 h 5169545"/>
                <a:gd name="connsiteX26" fmla="*/ 4648202 w 5722562"/>
                <a:gd name="connsiteY26" fmla="*/ 4559300 h 5169545"/>
                <a:gd name="connsiteX27" fmla="*/ 4559302 w 5722562"/>
                <a:gd name="connsiteY27" fmla="*/ 4622800 h 5169545"/>
                <a:gd name="connsiteX28" fmla="*/ 4457702 w 5722562"/>
                <a:gd name="connsiteY28" fmla="*/ 4699000 h 5169545"/>
                <a:gd name="connsiteX29" fmla="*/ 4381502 w 5722562"/>
                <a:gd name="connsiteY29" fmla="*/ 4749800 h 5169545"/>
                <a:gd name="connsiteX30" fmla="*/ 4343402 w 5722562"/>
                <a:gd name="connsiteY30" fmla="*/ 4762500 h 5169545"/>
                <a:gd name="connsiteX31" fmla="*/ 4267202 w 5722562"/>
                <a:gd name="connsiteY31" fmla="*/ 4800600 h 5169545"/>
                <a:gd name="connsiteX32" fmla="*/ 4229102 w 5722562"/>
                <a:gd name="connsiteY32" fmla="*/ 4838700 h 5169545"/>
                <a:gd name="connsiteX33" fmla="*/ 4102102 w 5722562"/>
                <a:gd name="connsiteY33" fmla="*/ 4864100 h 5169545"/>
                <a:gd name="connsiteX34" fmla="*/ 3835402 w 5722562"/>
                <a:gd name="connsiteY34" fmla="*/ 4889500 h 5169545"/>
                <a:gd name="connsiteX35" fmla="*/ 3683002 w 5722562"/>
                <a:gd name="connsiteY35" fmla="*/ 4914900 h 5169545"/>
                <a:gd name="connsiteX36" fmla="*/ 3619502 w 5722562"/>
                <a:gd name="connsiteY36" fmla="*/ 4927600 h 5169545"/>
                <a:gd name="connsiteX37" fmla="*/ 3543302 w 5722562"/>
                <a:gd name="connsiteY37" fmla="*/ 4953000 h 5169545"/>
                <a:gd name="connsiteX38" fmla="*/ 3454402 w 5722562"/>
                <a:gd name="connsiteY38" fmla="*/ 4978400 h 5169545"/>
                <a:gd name="connsiteX39" fmla="*/ 3365502 w 5722562"/>
                <a:gd name="connsiteY39" fmla="*/ 5003800 h 5169545"/>
                <a:gd name="connsiteX40" fmla="*/ 3314702 w 5722562"/>
                <a:gd name="connsiteY40" fmla="*/ 5029200 h 5169545"/>
                <a:gd name="connsiteX41" fmla="*/ 3225802 w 5722562"/>
                <a:gd name="connsiteY41" fmla="*/ 5054600 h 5169545"/>
                <a:gd name="connsiteX42" fmla="*/ 3111502 w 5722562"/>
                <a:gd name="connsiteY42" fmla="*/ 5080000 h 5169545"/>
                <a:gd name="connsiteX43" fmla="*/ 2984502 w 5722562"/>
                <a:gd name="connsiteY43" fmla="*/ 5130800 h 5169545"/>
                <a:gd name="connsiteX44" fmla="*/ 2946402 w 5722562"/>
                <a:gd name="connsiteY44" fmla="*/ 5143500 h 5169545"/>
                <a:gd name="connsiteX45" fmla="*/ 2870202 w 5722562"/>
                <a:gd name="connsiteY45"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3759202 w 5722562"/>
                <a:gd name="connsiteY3" fmla="*/ 2832100 h 5169545"/>
                <a:gd name="connsiteX4" fmla="*/ 3848102 w 5722562"/>
                <a:gd name="connsiteY4" fmla="*/ 2882900 h 5169545"/>
                <a:gd name="connsiteX5" fmla="*/ 3886202 w 5722562"/>
                <a:gd name="connsiteY5" fmla="*/ 2908300 h 5169545"/>
                <a:gd name="connsiteX6" fmla="*/ 4064002 w 5722562"/>
                <a:gd name="connsiteY6" fmla="*/ 2971800 h 5169545"/>
                <a:gd name="connsiteX7" fmla="*/ 4102102 w 5722562"/>
                <a:gd name="connsiteY7" fmla="*/ 2984500 h 5169545"/>
                <a:gd name="connsiteX8" fmla="*/ 4165602 w 5722562"/>
                <a:gd name="connsiteY8" fmla="*/ 3009900 h 5169545"/>
                <a:gd name="connsiteX9" fmla="*/ 4343402 w 5722562"/>
                <a:gd name="connsiteY9" fmla="*/ 3048000 h 5169545"/>
                <a:gd name="connsiteX10" fmla="*/ 5655736 w 5722562"/>
                <a:gd name="connsiteY10" fmla="*/ 3928533 h 5169545"/>
                <a:gd name="connsiteX11" fmla="*/ 5524502 w 5722562"/>
                <a:gd name="connsiteY11" fmla="*/ 3962400 h 5169545"/>
                <a:gd name="connsiteX12" fmla="*/ 5473702 w 5722562"/>
                <a:gd name="connsiteY12" fmla="*/ 4000500 h 5169545"/>
                <a:gd name="connsiteX13" fmla="*/ 5435602 w 5722562"/>
                <a:gd name="connsiteY13" fmla="*/ 4038600 h 5169545"/>
                <a:gd name="connsiteX14" fmla="*/ 5359402 w 5722562"/>
                <a:gd name="connsiteY14" fmla="*/ 4089400 h 5169545"/>
                <a:gd name="connsiteX15" fmla="*/ 5321302 w 5722562"/>
                <a:gd name="connsiteY15" fmla="*/ 4114800 h 5169545"/>
                <a:gd name="connsiteX16" fmla="*/ 5283202 w 5722562"/>
                <a:gd name="connsiteY16" fmla="*/ 4140200 h 5169545"/>
                <a:gd name="connsiteX17" fmla="*/ 5143502 w 5722562"/>
                <a:gd name="connsiteY17" fmla="*/ 4178300 h 5169545"/>
                <a:gd name="connsiteX18" fmla="*/ 5092702 w 5722562"/>
                <a:gd name="connsiteY18" fmla="*/ 4191000 h 5169545"/>
                <a:gd name="connsiteX19" fmla="*/ 5041902 w 5722562"/>
                <a:gd name="connsiteY19" fmla="*/ 4203700 h 5169545"/>
                <a:gd name="connsiteX20" fmla="*/ 4965702 w 5722562"/>
                <a:gd name="connsiteY20" fmla="*/ 4254500 h 5169545"/>
                <a:gd name="connsiteX21" fmla="*/ 4889502 w 5722562"/>
                <a:gd name="connsiteY21" fmla="*/ 4292600 h 5169545"/>
                <a:gd name="connsiteX22" fmla="*/ 4813302 w 5722562"/>
                <a:gd name="connsiteY22" fmla="*/ 4330700 h 5169545"/>
                <a:gd name="connsiteX23" fmla="*/ 4749802 w 5722562"/>
                <a:gd name="connsiteY23" fmla="*/ 4406900 h 5169545"/>
                <a:gd name="connsiteX24" fmla="*/ 4686302 w 5722562"/>
                <a:gd name="connsiteY24" fmla="*/ 4483100 h 5169545"/>
                <a:gd name="connsiteX25" fmla="*/ 4648202 w 5722562"/>
                <a:gd name="connsiteY25" fmla="*/ 4559300 h 5169545"/>
                <a:gd name="connsiteX26" fmla="*/ 4559302 w 5722562"/>
                <a:gd name="connsiteY26" fmla="*/ 4622800 h 5169545"/>
                <a:gd name="connsiteX27" fmla="*/ 4457702 w 5722562"/>
                <a:gd name="connsiteY27" fmla="*/ 4699000 h 5169545"/>
                <a:gd name="connsiteX28" fmla="*/ 4381502 w 5722562"/>
                <a:gd name="connsiteY28" fmla="*/ 4749800 h 5169545"/>
                <a:gd name="connsiteX29" fmla="*/ 4343402 w 5722562"/>
                <a:gd name="connsiteY29" fmla="*/ 4762500 h 5169545"/>
                <a:gd name="connsiteX30" fmla="*/ 4267202 w 5722562"/>
                <a:gd name="connsiteY30" fmla="*/ 4800600 h 5169545"/>
                <a:gd name="connsiteX31" fmla="*/ 4229102 w 5722562"/>
                <a:gd name="connsiteY31" fmla="*/ 4838700 h 5169545"/>
                <a:gd name="connsiteX32" fmla="*/ 4102102 w 5722562"/>
                <a:gd name="connsiteY32" fmla="*/ 4864100 h 5169545"/>
                <a:gd name="connsiteX33" fmla="*/ 3835402 w 5722562"/>
                <a:gd name="connsiteY33" fmla="*/ 4889500 h 5169545"/>
                <a:gd name="connsiteX34" fmla="*/ 3683002 w 5722562"/>
                <a:gd name="connsiteY34" fmla="*/ 4914900 h 5169545"/>
                <a:gd name="connsiteX35" fmla="*/ 3619502 w 5722562"/>
                <a:gd name="connsiteY35" fmla="*/ 4927600 h 5169545"/>
                <a:gd name="connsiteX36" fmla="*/ 3543302 w 5722562"/>
                <a:gd name="connsiteY36" fmla="*/ 4953000 h 5169545"/>
                <a:gd name="connsiteX37" fmla="*/ 3454402 w 5722562"/>
                <a:gd name="connsiteY37" fmla="*/ 4978400 h 5169545"/>
                <a:gd name="connsiteX38" fmla="*/ 3365502 w 5722562"/>
                <a:gd name="connsiteY38" fmla="*/ 5003800 h 5169545"/>
                <a:gd name="connsiteX39" fmla="*/ 3314702 w 5722562"/>
                <a:gd name="connsiteY39" fmla="*/ 5029200 h 5169545"/>
                <a:gd name="connsiteX40" fmla="*/ 3225802 w 5722562"/>
                <a:gd name="connsiteY40" fmla="*/ 5054600 h 5169545"/>
                <a:gd name="connsiteX41" fmla="*/ 3111502 w 5722562"/>
                <a:gd name="connsiteY41" fmla="*/ 5080000 h 5169545"/>
                <a:gd name="connsiteX42" fmla="*/ 2984502 w 5722562"/>
                <a:gd name="connsiteY42" fmla="*/ 5130800 h 5169545"/>
                <a:gd name="connsiteX43" fmla="*/ 2946402 w 5722562"/>
                <a:gd name="connsiteY43" fmla="*/ 5143500 h 5169545"/>
                <a:gd name="connsiteX44" fmla="*/ 2870202 w 5722562"/>
                <a:gd name="connsiteY44" fmla="*/ 5168900 h 5169545"/>
                <a:gd name="connsiteX0" fmla="*/ 2806702 w 5722562"/>
                <a:gd name="connsiteY0" fmla="*/ 0 h 5169545"/>
                <a:gd name="connsiteX1" fmla="*/ 2 w 5722562"/>
                <a:gd name="connsiteY1" fmla="*/ 1320800 h 5169545"/>
                <a:gd name="connsiteX2" fmla="*/ 2794002 w 5722562"/>
                <a:gd name="connsiteY2" fmla="*/ 2624667 h 5169545"/>
                <a:gd name="connsiteX3" fmla="*/ 3848102 w 5722562"/>
                <a:gd name="connsiteY3" fmla="*/ 2882900 h 5169545"/>
                <a:gd name="connsiteX4" fmla="*/ 3886202 w 5722562"/>
                <a:gd name="connsiteY4" fmla="*/ 2908300 h 5169545"/>
                <a:gd name="connsiteX5" fmla="*/ 4064002 w 5722562"/>
                <a:gd name="connsiteY5" fmla="*/ 2971800 h 5169545"/>
                <a:gd name="connsiteX6" fmla="*/ 4102102 w 5722562"/>
                <a:gd name="connsiteY6" fmla="*/ 2984500 h 5169545"/>
                <a:gd name="connsiteX7" fmla="*/ 4165602 w 5722562"/>
                <a:gd name="connsiteY7" fmla="*/ 3009900 h 5169545"/>
                <a:gd name="connsiteX8" fmla="*/ 4343402 w 5722562"/>
                <a:gd name="connsiteY8" fmla="*/ 3048000 h 5169545"/>
                <a:gd name="connsiteX9" fmla="*/ 5655736 w 5722562"/>
                <a:gd name="connsiteY9" fmla="*/ 3928533 h 5169545"/>
                <a:gd name="connsiteX10" fmla="*/ 5524502 w 5722562"/>
                <a:gd name="connsiteY10" fmla="*/ 3962400 h 5169545"/>
                <a:gd name="connsiteX11" fmla="*/ 5473702 w 5722562"/>
                <a:gd name="connsiteY11" fmla="*/ 4000500 h 5169545"/>
                <a:gd name="connsiteX12" fmla="*/ 5435602 w 5722562"/>
                <a:gd name="connsiteY12" fmla="*/ 4038600 h 5169545"/>
                <a:gd name="connsiteX13" fmla="*/ 5359402 w 5722562"/>
                <a:gd name="connsiteY13" fmla="*/ 4089400 h 5169545"/>
                <a:gd name="connsiteX14" fmla="*/ 5321302 w 5722562"/>
                <a:gd name="connsiteY14" fmla="*/ 4114800 h 5169545"/>
                <a:gd name="connsiteX15" fmla="*/ 5283202 w 5722562"/>
                <a:gd name="connsiteY15" fmla="*/ 4140200 h 5169545"/>
                <a:gd name="connsiteX16" fmla="*/ 5143502 w 5722562"/>
                <a:gd name="connsiteY16" fmla="*/ 4178300 h 5169545"/>
                <a:gd name="connsiteX17" fmla="*/ 5092702 w 5722562"/>
                <a:gd name="connsiteY17" fmla="*/ 4191000 h 5169545"/>
                <a:gd name="connsiteX18" fmla="*/ 5041902 w 5722562"/>
                <a:gd name="connsiteY18" fmla="*/ 4203700 h 5169545"/>
                <a:gd name="connsiteX19" fmla="*/ 4965702 w 5722562"/>
                <a:gd name="connsiteY19" fmla="*/ 4254500 h 5169545"/>
                <a:gd name="connsiteX20" fmla="*/ 4889502 w 5722562"/>
                <a:gd name="connsiteY20" fmla="*/ 4292600 h 5169545"/>
                <a:gd name="connsiteX21" fmla="*/ 4813302 w 5722562"/>
                <a:gd name="connsiteY21" fmla="*/ 4330700 h 5169545"/>
                <a:gd name="connsiteX22" fmla="*/ 4749802 w 5722562"/>
                <a:gd name="connsiteY22" fmla="*/ 4406900 h 5169545"/>
                <a:gd name="connsiteX23" fmla="*/ 4686302 w 5722562"/>
                <a:gd name="connsiteY23" fmla="*/ 4483100 h 5169545"/>
                <a:gd name="connsiteX24" fmla="*/ 4648202 w 5722562"/>
                <a:gd name="connsiteY24" fmla="*/ 4559300 h 5169545"/>
                <a:gd name="connsiteX25" fmla="*/ 4559302 w 5722562"/>
                <a:gd name="connsiteY25" fmla="*/ 4622800 h 5169545"/>
                <a:gd name="connsiteX26" fmla="*/ 4457702 w 5722562"/>
                <a:gd name="connsiteY26" fmla="*/ 4699000 h 5169545"/>
                <a:gd name="connsiteX27" fmla="*/ 4381502 w 5722562"/>
                <a:gd name="connsiteY27" fmla="*/ 4749800 h 5169545"/>
                <a:gd name="connsiteX28" fmla="*/ 4343402 w 5722562"/>
                <a:gd name="connsiteY28" fmla="*/ 4762500 h 5169545"/>
                <a:gd name="connsiteX29" fmla="*/ 4267202 w 5722562"/>
                <a:gd name="connsiteY29" fmla="*/ 4800600 h 5169545"/>
                <a:gd name="connsiteX30" fmla="*/ 4229102 w 5722562"/>
                <a:gd name="connsiteY30" fmla="*/ 4838700 h 5169545"/>
                <a:gd name="connsiteX31" fmla="*/ 4102102 w 5722562"/>
                <a:gd name="connsiteY31" fmla="*/ 4864100 h 5169545"/>
                <a:gd name="connsiteX32" fmla="*/ 3835402 w 5722562"/>
                <a:gd name="connsiteY32" fmla="*/ 4889500 h 5169545"/>
                <a:gd name="connsiteX33" fmla="*/ 3683002 w 5722562"/>
                <a:gd name="connsiteY33" fmla="*/ 4914900 h 5169545"/>
                <a:gd name="connsiteX34" fmla="*/ 3619502 w 5722562"/>
                <a:gd name="connsiteY34" fmla="*/ 4927600 h 5169545"/>
                <a:gd name="connsiteX35" fmla="*/ 3543302 w 5722562"/>
                <a:gd name="connsiteY35" fmla="*/ 4953000 h 5169545"/>
                <a:gd name="connsiteX36" fmla="*/ 3454402 w 5722562"/>
                <a:gd name="connsiteY36" fmla="*/ 4978400 h 5169545"/>
                <a:gd name="connsiteX37" fmla="*/ 3365502 w 5722562"/>
                <a:gd name="connsiteY37" fmla="*/ 5003800 h 5169545"/>
                <a:gd name="connsiteX38" fmla="*/ 3314702 w 5722562"/>
                <a:gd name="connsiteY38" fmla="*/ 5029200 h 5169545"/>
                <a:gd name="connsiteX39" fmla="*/ 3225802 w 5722562"/>
                <a:gd name="connsiteY39" fmla="*/ 5054600 h 5169545"/>
                <a:gd name="connsiteX40" fmla="*/ 3111502 w 5722562"/>
                <a:gd name="connsiteY40" fmla="*/ 5080000 h 5169545"/>
                <a:gd name="connsiteX41" fmla="*/ 2984502 w 5722562"/>
                <a:gd name="connsiteY41" fmla="*/ 5130800 h 5169545"/>
                <a:gd name="connsiteX42" fmla="*/ 2946402 w 5722562"/>
                <a:gd name="connsiteY42" fmla="*/ 5143500 h 5169545"/>
                <a:gd name="connsiteX43" fmla="*/ 2870202 w 5722562"/>
                <a:gd name="connsiteY43" fmla="*/ 5168900 h 5169545"/>
                <a:gd name="connsiteX0" fmla="*/ 2806702 w 5735061"/>
                <a:gd name="connsiteY0" fmla="*/ 0 h 5169545"/>
                <a:gd name="connsiteX1" fmla="*/ 2 w 5735061"/>
                <a:gd name="connsiteY1" fmla="*/ 1320800 h 5169545"/>
                <a:gd name="connsiteX2" fmla="*/ 2794002 w 5735061"/>
                <a:gd name="connsiteY2" fmla="*/ 2624667 h 5169545"/>
                <a:gd name="connsiteX3" fmla="*/ 3848102 w 5735061"/>
                <a:gd name="connsiteY3" fmla="*/ 2882900 h 5169545"/>
                <a:gd name="connsiteX4" fmla="*/ 3886202 w 5735061"/>
                <a:gd name="connsiteY4" fmla="*/ 2908300 h 5169545"/>
                <a:gd name="connsiteX5" fmla="*/ 4064002 w 5735061"/>
                <a:gd name="connsiteY5" fmla="*/ 2971800 h 5169545"/>
                <a:gd name="connsiteX6" fmla="*/ 4102102 w 5735061"/>
                <a:gd name="connsiteY6" fmla="*/ 2984500 h 5169545"/>
                <a:gd name="connsiteX7" fmla="*/ 4165602 w 5735061"/>
                <a:gd name="connsiteY7" fmla="*/ 3009900 h 5169545"/>
                <a:gd name="connsiteX8" fmla="*/ 5655736 w 5735061"/>
                <a:gd name="connsiteY8" fmla="*/ 3928533 h 5169545"/>
                <a:gd name="connsiteX9" fmla="*/ 5524502 w 5735061"/>
                <a:gd name="connsiteY9" fmla="*/ 3962400 h 5169545"/>
                <a:gd name="connsiteX10" fmla="*/ 5473702 w 5735061"/>
                <a:gd name="connsiteY10" fmla="*/ 4000500 h 5169545"/>
                <a:gd name="connsiteX11" fmla="*/ 5435602 w 5735061"/>
                <a:gd name="connsiteY11" fmla="*/ 4038600 h 5169545"/>
                <a:gd name="connsiteX12" fmla="*/ 5359402 w 5735061"/>
                <a:gd name="connsiteY12" fmla="*/ 4089400 h 5169545"/>
                <a:gd name="connsiteX13" fmla="*/ 5321302 w 5735061"/>
                <a:gd name="connsiteY13" fmla="*/ 4114800 h 5169545"/>
                <a:gd name="connsiteX14" fmla="*/ 5283202 w 5735061"/>
                <a:gd name="connsiteY14" fmla="*/ 4140200 h 5169545"/>
                <a:gd name="connsiteX15" fmla="*/ 5143502 w 5735061"/>
                <a:gd name="connsiteY15" fmla="*/ 4178300 h 5169545"/>
                <a:gd name="connsiteX16" fmla="*/ 5092702 w 5735061"/>
                <a:gd name="connsiteY16" fmla="*/ 4191000 h 5169545"/>
                <a:gd name="connsiteX17" fmla="*/ 5041902 w 5735061"/>
                <a:gd name="connsiteY17" fmla="*/ 4203700 h 5169545"/>
                <a:gd name="connsiteX18" fmla="*/ 4965702 w 5735061"/>
                <a:gd name="connsiteY18" fmla="*/ 4254500 h 5169545"/>
                <a:gd name="connsiteX19" fmla="*/ 4889502 w 5735061"/>
                <a:gd name="connsiteY19" fmla="*/ 4292600 h 5169545"/>
                <a:gd name="connsiteX20" fmla="*/ 4813302 w 5735061"/>
                <a:gd name="connsiteY20" fmla="*/ 4330700 h 5169545"/>
                <a:gd name="connsiteX21" fmla="*/ 4749802 w 5735061"/>
                <a:gd name="connsiteY21" fmla="*/ 4406900 h 5169545"/>
                <a:gd name="connsiteX22" fmla="*/ 4686302 w 5735061"/>
                <a:gd name="connsiteY22" fmla="*/ 4483100 h 5169545"/>
                <a:gd name="connsiteX23" fmla="*/ 4648202 w 5735061"/>
                <a:gd name="connsiteY23" fmla="*/ 4559300 h 5169545"/>
                <a:gd name="connsiteX24" fmla="*/ 4559302 w 5735061"/>
                <a:gd name="connsiteY24" fmla="*/ 4622800 h 5169545"/>
                <a:gd name="connsiteX25" fmla="*/ 4457702 w 5735061"/>
                <a:gd name="connsiteY25" fmla="*/ 4699000 h 5169545"/>
                <a:gd name="connsiteX26" fmla="*/ 4381502 w 5735061"/>
                <a:gd name="connsiteY26" fmla="*/ 4749800 h 5169545"/>
                <a:gd name="connsiteX27" fmla="*/ 4343402 w 5735061"/>
                <a:gd name="connsiteY27" fmla="*/ 4762500 h 5169545"/>
                <a:gd name="connsiteX28" fmla="*/ 4267202 w 5735061"/>
                <a:gd name="connsiteY28" fmla="*/ 4800600 h 5169545"/>
                <a:gd name="connsiteX29" fmla="*/ 4229102 w 5735061"/>
                <a:gd name="connsiteY29" fmla="*/ 4838700 h 5169545"/>
                <a:gd name="connsiteX30" fmla="*/ 4102102 w 5735061"/>
                <a:gd name="connsiteY30" fmla="*/ 4864100 h 5169545"/>
                <a:gd name="connsiteX31" fmla="*/ 3835402 w 5735061"/>
                <a:gd name="connsiteY31" fmla="*/ 4889500 h 5169545"/>
                <a:gd name="connsiteX32" fmla="*/ 3683002 w 5735061"/>
                <a:gd name="connsiteY32" fmla="*/ 4914900 h 5169545"/>
                <a:gd name="connsiteX33" fmla="*/ 3619502 w 5735061"/>
                <a:gd name="connsiteY33" fmla="*/ 4927600 h 5169545"/>
                <a:gd name="connsiteX34" fmla="*/ 3543302 w 5735061"/>
                <a:gd name="connsiteY34" fmla="*/ 4953000 h 5169545"/>
                <a:gd name="connsiteX35" fmla="*/ 3454402 w 5735061"/>
                <a:gd name="connsiteY35" fmla="*/ 4978400 h 5169545"/>
                <a:gd name="connsiteX36" fmla="*/ 3365502 w 5735061"/>
                <a:gd name="connsiteY36" fmla="*/ 5003800 h 5169545"/>
                <a:gd name="connsiteX37" fmla="*/ 3314702 w 5735061"/>
                <a:gd name="connsiteY37" fmla="*/ 5029200 h 5169545"/>
                <a:gd name="connsiteX38" fmla="*/ 3225802 w 5735061"/>
                <a:gd name="connsiteY38" fmla="*/ 5054600 h 5169545"/>
                <a:gd name="connsiteX39" fmla="*/ 3111502 w 5735061"/>
                <a:gd name="connsiteY39" fmla="*/ 5080000 h 5169545"/>
                <a:gd name="connsiteX40" fmla="*/ 2984502 w 5735061"/>
                <a:gd name="connsiteY40" fmla="*/ 5130800 h 5169545"/>
                <a:gd name="connsiteX41" fmla="*/ 2946402 w 5735061"/>
                <a:gd name="connsiteY41" fmla="*/ 5143500 h 5169545"/>
                <a:gd name="connsiteX42" fmla="*/ 2870202 w 5735061"/>
                <a:gd name="connsiteY42" fmla="*/ 5168900 h 5169545"/>
                <a:gd name="connsiteX0" fmla="*/ 2806702 w 5739557"/>
                <a:gd name="connsiteY0" fmla="*/ 0 h 5169545"/>
                <a:gd name="connsiteX1" fmla="*/ 2 w 5739557"/>
                <a:gd name="connsiteY1" fmla="*/ 1320800 h 5169545"/>
                <a:gd name="connsiteX2" fmla="*/ 2794002 w 5739557"/>
                <a:gd name="connsiteY2" fmla="*/ 2624667 h 5169545"/>
                <a:gd name="connsiteX3" fmla="*/ 3848102 w 5739557"/>
                <a:gd name="connsiteY3" fmla="*/ 2882900 h 5169545"/>
                <a:gd name="connsiteX4" fmla="*/ 3886202 w 5739557"/>
                <a:gd name="connsiteY4" fmla="*/ 2908300 h 5169545"/>
                <a:gd name="connsiteX5" fmla="*/ 4064002 w 5739557"/>
                <a:gd name="connsiteY5" fmla="*/ 2971800 h 5169545"/>
                <a:gd name="connsiteX6" fmla="*/ 4102102 w 5739557"/>
                <a:gd name="connsiteY6" fmla="*/ 2984500 h 5169545"/>
                <a:gd name="connsiteX7" fmla="*/ 5655736 w 5739557"/>
                <a:gd name="connsiteY7" fmla="*/ 3928533 h 5169545"/>
                <a:gd name="connsiteX8" fmla="*/ 5524502 w 5739557"/>
                <a:gd name="connsiteY8" fmla="*/ 3962400 h 5169545"/>
                <a:gd name="connsiteX9" fmla="*/ 5473702 w 5739557"/>
                <a:gd name="connsiteY9" fmla="*/ 4000500 h 5169545"/>
                <a:gd name="connsiteX10" fmla="*/ 5435602 w 5739557"/>
                <a:gd name="connsiteY10" fmla="*/ 4038600 h 5169545"/>
                <a:gd name="connsiteX11" fmla="*/ 5359402 w 5739557"/>
                <a:gd name="connsiteY11" fmla="*/ 4089400 h 5169545"/>
                <a:gd name="connsiteX12" fmla="*/ 5321302 w 5739557"/>
                <a:gd name="connsiteY12" fmla="*/ 4114800 h 5169545"/>
                <a:gd name="connsiteX13" fmla="*/ 5283202 w 5739557"/>
                <a:gd name="connsiteY13" fmla="*/ 4140200 h 5169545"/>
                <a:gd name="connsiteX14" fmla="*/ 5143502 w 5739557"/>
                <a:gd name="connsiteY14" fmla="*/ 4178300 h 5169545"/>
                <a:gd name="connsiteX15" fmla="*/ 5092702 w 5739557"/>
                <a:gd name="connsiteY15" fmla="*/ 4191000 h 5169545"/>
                <a:gd name="connsiteX16" fmla="*/ 5041902 w 5739557"/>
                <a:gd name="connsiteY16" fmla="*/ 4203700 h 5169545"/>
                <a:gd name="connsiteX17" fmla="*/ 4965702 w 5739557"/>
                <a:gd name="connsiteY17" fmla="*/ 4254500 h 5169545"/>
                <a:gd name="connsiteX18" fmla="*/ 4889502 w 5739557"/>
                <a:gd name="connsiteY18" fmla="*/ 4292600 h 5169545"/>
                <a:gd name="connsiteX19" fmla="*/ 4813302 w 5739557"/>
                <a:gd name="connsiteY19" fmla="*/ 4330700 h 5169545"/>
                <a:gd name="connsiteX20" fmla="*/ 4749802 w 5739557"/>
                <a:gd name="connsiteY20" fmla="*/ 4406900 h 5169545"/>
                <a:gd name="connsiteX21" fmla="*/ 4686302 w 5739557"/>
                <a:gd name="connsiteY21" fmla="*/ 4483100 h 5169545"/>
                <a:gd name="connsiteX22" fmla="*/ 4648202 w 5739557"/>
                <a:gd name="connsiteY22" fmla="*/ 4559300 h 5169545"/>
                <a:gd name="connsiteX23" fmla="*/ 4559302 w 5739557"/>
                <a:gd name="connsiteY23" fmla="*/ 4622800 h 5169545"/>
                <a:gd name="connsiteX24" fmla="*/ 4457702 w 5739557"/>
                <a:gd name="connsiteY24" fmla="*/ 4699000 h 5169545"/>
                <a:gd name="connsiteX25" fmla="*/ 4381502 w 5739557"/>
                <a:gd name="connsiteY25" fmla="*/ 4749800 h 5169545"/>
                <a:gd name="connsiteX26" fmla="*/ 4343402 w 5739557"/>
                <a:gd name="connsiteY26" fmla="*/ 4762500 h 5169545"/>
                <a:gd name="connsiteX27" fmla="*/ 4267202 w 5739557"/>
                <a:gd name="connsiteY27" fmla="*/ 4800600 h 5169545"/>
                <a:gd name="connsiteX28" fmla="*/ 4229102 w 5739557"/>
                <a:gd name="connsiteY28" fmla="*/ 4838700 h 5169545"/>
                <a:gd name="connsiteX29" fmla="*/ 4102102 w 5739557"/>
                <a:gd name="connsiteY29" fmla="*/ 4864100 h 5169545"/>
                <a:gd name="connsiteX30" fmla="*/ 3835402 w 5739557"/>
                <a:gd name="connsiteY30" fmla="*/ 4889500 h 5169545"/>
                <a:gd name="connsiteX31" fmla="*/ 3683002 w 5739557"/>
                <a:gd name="connsiteY31" fmla="*/ 4914900 h 5169545"/>
                <a:gd name="connsiteX32" fmla="*/ 3619502 w 5739557"/>
                <a:gd name="connsiteY32" fmla="*/ 4927600 h 5169545"/>
                <a:gd name="connsiteX33" fmla="*/ 3543302 w 5739557"/>
                <a:gd name="connsiteY33" fmla="*/ 4953000 h 5169545"/>
                <a:gd name="connsiteX34" fmla="*/ 3454402 w 5739557"/>
                <a:gd name="connsiteY34" fmla="*/ 4978400 h 5169545"/>
                <a:gd name="connsiteX35" fmla="*/ 3365502 w 5739557"/>
                <a:gd name="connsiteY35" fmla="*/ 5003800 h 5169545"/>
                <a:gd name="connsiteX36" fmla="*/ 3314702 w 5739557"/>
                <a:gd name="connsiteY36" fmla="*/ 5029200 h 5169545"/>
                <a:gd name="connsiteX37" fmla="*/ 3225802 w 5739557"/>
                <a:gd name="connsiteY37" fmla="*/ 5054600 h 5169545"/>
                <a:gd name="connsiteX38" fmla="*/ 3111502 w 5739557"/>
                <a:gd name="connsiteY38" fmla="*/ 5080000 h 5169545"/>
                <a:gd name="connsiteX39" fmla="*/ 2984502 w 5739557"/>
                <a:gd name="connsiteY39" fmla="*/ 5130800 h 5169545"/>
                <a:gd name="connsiteX40" fmla="*/ 2946402 w 5739557"/>
                <a:gd name="connsiteY40" fmla="*/ 5143500 h 5169545"/>
                <a:gd name="connsiteX41" fmla="*/ 2870202 w 5739557"/>
                <a:gd name="connsiteY41" fmla="*/ 5168900 h 5169545"/>
                <a:gd name="connsiteX0" fmla="*/ 2806702 w 5742261"/>
                <a:gd name="connsiteY0" fmla="*/ 0 h 5169545"/>
                <a:gd name="connsiteX1" fmla="*/ 2 w 5742261"/>
                <a:gd name="connsiteY1" fmla="*/ 1320800 h 5169545"/>
                <a:gd name="connsiteX2" fmla="*/ 2794002 w 5742261"/>
                <a:gd name="connsiteY2" fmla="*/ 2624667 h 5169545"/>
                <a:gd name="connsiteX3" fmla="*/ 3848102 w 5742261"/>
                <a:gd name="connsiteY3" fmla="*/ 2882900 h 5169545"/>
                <a:gd name="connsiteX4" fmla="*/ 3886202 w 5742261"/>
                <a:gd name="connsiteY4" fmla="*/ 2908300 h 5169545"/>
                <a:gd name="connsiteX5" fmla="*/ 4064002 w 5742261"/>
                <a:gd name="connsiteY5" fmla="*/ 2971800 h 5169545"/>
                <a:gd name="connsiteX6" fmla="*/ 5655736 w 5742261"/>
                <a:gd name="connsiteY6" fmla="*/ 3928533 h 5169545"/>
                <a:gd name="connsiteX7" fmla="*/ 5524502 w 5742261"/>
                <a:gd name="connsiteY7" fmla="*/ 3962400 h 5169545"/>
                <a:gd name="connsiteX8" fmla="*/ 5473702 w 5742261"/>
                <a:gd name="connsiteY8" fmla="*/ 4000500 h 5169545"/>
                <a:gd name="connsiteX9" fmla="*/ 5435602 w 5742261"/>
                <a:gd name="connsiteY9" fmla="*/ 4038600 h 5169545"/>
                <a:gd name="connsiteX10" fmla="*/ 5359402 w 5742261"/>
                <a:gd name="connsiteY10" fmla="*/ 4089400 h 5169545"/>
                <a:gd name="connsiteX11" fmla="*/ 5321302 w 5742261"/>
                <a:gd name="connsiteY11" fmla="*/ 4114800 h 5169545"/>
                <a:gd name="connsiteX12" fmla="*/ 5283202 w 5742261"/>
                <a:gd name="connsiteY12" fmla="*/ 4140200 h 5169545"/>
                <a:gd name="connsiteX13" fmla="*/ 5143502 w 5742261"/>
                <a:gd name="connsiteY13" fmla="*/ 4178300 h 5169545"/>
                <a:gd name="connsiteX14" fmla="*/ 5092702 w 5742261"/>
                <a:gd name="connsiteY14" fmla="*/ 4191000 h 5169545"/>
                <a:gd name="connsiteX15" fmla="*/ 5041902 w 5742261"/>
                <a:gd name="connsiteY15" fmla="*/ 4203700 h 5169545"/>
                <a:gd name="connsiteX16" fmla="*/ 4965702 w 5742261"/>
                <a:gd name="connsiteY16" fmla="*/ 4254500 h 5169545"/>
                <a:gd name="connsiteX17" fmla="*/ 4889502 w 5742261"/>
                <a:gd name="connsiteY17" fmla="*/ 4292600 h 5169545"/>
                <a:gd name="connsiteX18" fmla="*/ 4813302 w 5742261"/>
                <a:gd name="connsiteY18" fmla="*/ 4330700 h 5169545"/>
                <a:gd name="connsiteX19" fmla="*/ 4749802 w 5742261"/>
                <a:gd name="connsiteY19" fmla="*/ 4406900 h 5169545"/>
                <a:gd name="connsiteX20" fmla="*/ 4686302 w 5742261"/>
                <a:gd name="connsiteY20" fmla="*/ 4483100 h 5169545"/>
                <a:gd name="connsiteX21" fmla="*/ 4648202 w 5742261"/>
                <a:gd name="connsiteY21" fmla="*/ 4559300 h 5169545"/>
                <a:gd name="connsiteX22" fmla="*/ 4559302 w 5742261"/>
                <a:gd name="connsiteY22" fmla="*/ 4622800 h 5169545"/>
                <a:gd name="connsiteX23" fmla="*/ 4457702 w 5742261"/>
                <a:gd name="connsiteY23" fmla="*/ 4699000 h 5169545"/>
                <a:gd name="connsiteX24" fmla="*/ 4381502 w 5742261"/>
                <a:gd name="connsiteY24" fmla="*/ 4749800 h 5169545"/>
                <a:gd name="connsiteX25" fmla="*/ 4343402 w 5742261"/>
                <a:gd name="connsiteY25" fmla="*/ 4762500 h 5169545"/>
                <a:gd name="connsiteX26" fmla="*/ 4267202 w 5742261"/>
                <a:gd name="connsiteY26" fmla="*/ 4800600 h 5169545"/>
                <a:gd name="connsiteX27" fmla="*/ 4229102 w 5742261"/>
                <a:gd name="connsiteY27" fmla="*/ 4838700 h 5169545"/>
                <a:gd name="connsiteX28" fmla="*/ 4102102 w 5742261"/>
                <a:gd name="connsiteY28" fmla="*/ 4864100 h 5169545"/>
                <a:gd name="connsiteX29" fmla="*/ 3835402 w 5742261"/>
                <a:gd name="connsiteY29" fmla="*/ 4889500 h 5169545"/>
                <a:gd name="connsiteX30" fmla="*/ 3683002 w 5742261"/>
                <a:gd name="connsiteY30" fmla="*/ 4914900 h 5169545"/>
                <a:gd name="connsiteX31" fmla="*/ 3619502 w 5742261"/>
                <a:gd name="connsiteY31" fmla="*/ 4927600 h 5169545"/>
                <a:gd name="connsiteX32" fmla="*/ 3543302 w 5742261"/>
                <a:gd name="connsiteY32" fmla="*/ 4953000 h 5169545"/>
                <a:gd name="connsiteX33" fmla="*/ 3454402 w 5742261"/>
                <a:gd name="connsiteY33" fmla="*/ 4978400 h 5169545"/>
                <a:gd name="connsiteX34" fmla="*/ 3365502 w 5742261"/>
                <a:gd name="connsiteY34" fmla="*/ 5003800 h 5169545"/>
                <a:gd name="connsiteX35" fmla="*/ 3314702 w 5742261"/>
                <a:gd name="connsiteY35" fmla="*/ 5029200 h 5169545"/>
                <a:gd name="connsiteX36" fmla="*/ 3225802 w 5742261"/>
                <a:gd name="connsiteY36" fmla="*/ 5054600 h 5169545"/>
                <a:gd name="connsiteX37" fmla="*/ 3111502 w 5742261"/>
                <a:gd name="connsiteY37" fmla="*/ 5080000 h 5169545"/>
                <a:gd name="connsiteX38" fmla="*/ 2984502 w 5742261"/>
                <a:gd name="connsiteY38" fmla="*/ 5130800 h 5169545"/>
                <a:gd name="connsiteX39" fmla="*/ 2946402 w 5742261"/>
                <a:gd name="connsiteY39" fmla="*/ 5143500 h 5169545"/>
                <a:gd name="connsiteX40" fmla="*/ 2870202 w 5742261"/>
                <a:gd name="connsiteY40" fmla="*/ 5168900 h 5169545"/>
                <a:gd name="connsiteX0" fmla="*/ 2806702 w 5754939"/>
                <a:gd name="connsiteY0" fmla="*/ 0 h 5169545"/>
                <a:gd name="connsiteX1" fmla="*/ 2 w 5754939"/>
                <a:gd name="connsiteY1" fmla="*/ 1320800 h 5169545"/>
                <a:gd name="connsiteX2" fmla="*/ 2794002 w 5754939"/>
                <a:gd name="connsiteY2" fmla="*/ 2624667 h 5169545"/>
                <a:gd name="connsiteX3" fmla="*/ 3848102 w 5754939"/>
                <a:gd name="connsiteY3" fmla="*/ 2882900 h 5169545"/>
                <a:gd name="connsiteX4" fmla="*/ 3886202 w 5754939"/>
                <a:gd name="connsiteY4" fmla="*/ 2908300 h 5169545"/>
                <a:gd name="connsiteX5" fmla="*/ 5655736 w 5754939"/>
                <a:gd name="connsiteY5" fmla="*/ 3928533 h 5169545"/>
                <a:gd name="connsiteX6" fmla="*/ 5524502 w 5754939"/>
                <a:gd name="connsiteY6" fmla="*/ 3962400 h 5169545"/>
                <a:gd name="connsiteX7" fmla="*/ 5473702 w 5754939"/>
                <a:gd name="connsiteY7" fmla="*/ 4000500 h 5169545"/>
                <a:gd name="connsiteX8" fmla="*/ 5435602 w 5754939"/>
                <a:gd name="connsiteY8" fmla="*/ 4038600 h 5169545"/>
                <a:gd name="connsiteX9" fmla="*/ 5359402 w 5754939"/>
                <a:gd name="connsiteY9" fmla="*/ 4089400 h 5169545"/>
                <a:gd name="connsiteX10" fmla="*/ 5321302 w 5754939"/>
                <a:gd name="connsiteY10" fmla="*/ 4114800 h 5169545"/>
                <a:gd name="connsiteX11" fmla="*/ 5283202 w 5754939"/>
                <a:gd name="connsiteY11" fmla="*/ 4140200 h 5169545"/>
                <a:gd name="connsiteX12" fmla="*/ 5143502 w 5754939"/>
                <a:gd name="connsiteY12" fmla="*/ 4178300 h 5169545"/>
                <a:gd name="connsiteX13" fmla="*/ 5092702 w 5754939"/>
                <a:gd name="connsiteY13" fmla="*/ 4191000 h 5169545"/>
                <a:gd name="connsiteX14" fmla="*/ 5041902 w 5754939"/>
                <a:gd name="connsiteY14" fmla="*/ 4203700 h 5169545"/>
                <a:gd name="connsiteX15" fmla="*/ 4965702 w 5754939"/>
                <a:gd name="connsiteY15" fmla="*/ 4254500 h 5169545"/>
                <a:gd name="connsiteX16" fmla="*/ 4889502 w 5754939"/>
                <a:gd name="connsiteY16" fmla="*/ 4292600 h 5169545"/>
                <a:gd name="connsiteX17" fmla="*/ 4813302 w 5754939"/>
                <a:gd name="connsiteY17" fmla="*/ 4330700 h 5169545"/>
                <a:gd name="connsiteX18" fmla="*/ 4749802 w 5754939"/>
                <a:gd name="connsiteY18" fmla="*/ 4406900 h 5169545"/>
                <a:gd name="connsiteX19" fmla="*/ 4686302 w 5754939"/>
                <a:gd name="connsiteY19" fmla="*/ 4483100 h 5169545"/>
                <a:gd name="connsiteX20" fmla="*/ 4648202 w 5754939"/>
                <a:gd name="connsiteY20" fmla="*/ 4559300 h 5169545"/>
                <a:gd name="connsiteX21" fmla="*/ 4559302 w 5754939"/>
                <a:gd name="connsiteY21" fmla="*/ 4622800 h 5169545"/>
                <a:gd name="connsiteX22" fmla="*/ 4457702 w 5754939"/>
                <a:gd name="connsiteY22" fmla="*/ 4699000 h 5169545"/>
                <a:gd name="connsiteX23" fmla="*/ 4381502 w 5754939"/>
                <a:gd name="connsiteY23" fmla="*/ 4749800 h 5169545"/>
                <a:gd name="connsiteX24" fmla="*/ 4343402 w 5754939"/>
                <a:gd name="connsiteY24" fmla="*/ 4762500 h 5169545"/>
                <a:gd name="connsiteX25" fmla="*/ 4267202 w 5754939"/>
                <a:gd name="connsiteY25" fmla="*/ 4800600 h 5169545"/>
                <a:gd name="connsiteX26" fmla="*/ 4229102 w 5754939"/>
                <a:gd name="connsiteY26" fmla="*/ 4838700 h 5169545"/>
                <a:gd name="connsiteX27" fmla="*/ 4102102 w 5754939"/>
                <a:gd name="connsiteY27" fmla="*/ 4864100 h 5169545"/>
                <a:gd name="connsiteX28" fmla="*/ 3835402 w 5754939"/>
                <a:gd name="connsiteY28" fmla="*/ 4889500 h 5169545"/>
                <a:gd name="connsiteX29" fmla="*/ 3683002 w 5754939"/>
                <a:gd name="connsiteY29" fmla="*/ 4914900 h 5169545"/>
                <a:gd name="connsiteX30" fmla="*/ 3619502 w 5754939"/>
                <a:gd name="connsiteY30" fmla="*/ 4927600 h 5169545"/>
                <a:gd name="connsiteX31" fmla="*/ 3543302 w 5754939"/>
                <a:gd name="connsiteY31" fmla="*/ 4953000 h 5169545"/>
                <a:gd name="connsiteX32" fmla="*/ 3454402 w 5754939"/>
                <a:gd name="connsiteY32" fmla="*/ 4978400 h 5169545"/>
                <a:gd name="connsiteX33" fmla="*/ 3365502 w 5754939"/>
                <a:gd name="connsiteY33" fmla="*/ 5003800 h 5169545"/>
                <a:gd name="connsiteX34" fmla="*/ 3314702 w 5754939"/>
                <a:gd name="connsiteY34" fmla="*/ 5029200 h 5169545"/>
                <a:gd name="connsiteX35" fmla="*/ 3225802 w 5754939"/>
                <a:gd name="connsiteY35" fmla="*/ 5054600 h 5169545"/>
                <a:gd name="connsiteX36" fmla="*/ 3111502 w 5754939"/>
                <a:gd name="connsiteY36" fmla="*/ 5080000 h 5169545"/>
                <a:gd name="connsiteX37" fmla="*/ 2984502 w 5754939"/>
                <a:gd name="connsiteY37" fmla="*/ 5130800 h 5169545"/>
                <a:gd name="connsiteX38" fmla="*/ 2946402 w 5754939"/>
                <a:gd name="connsiteY38" fmla="*/ 5143500 h 5169545"/>
                <a:gd name="connsiteX39" fmla="*/ 2870202 w 5754939"/>
                <a:gd name="connsiteY39" fmla="*/ 5168900 h 5169545"/>
                <a:gd name="connsiteX0" fmla="*/ 2806702 w 5757667"/>
                <a:gd name="connsiteY0" fmla="*/ 0 h 5169545"/>
                <a:gd name="connsiteX1" fmla="*/ 2 w 5757667"/>
                <a:gd name="connsiteY1" fmla="*/ 1320800 h 5169545"/>
                <a:gd name="connsiteX2" fmla="*/ 2794002 w 5757667"/>
                <a:gd name="connsiteY2" fmla="*/ 2624667 h 5169545"/>
                <a:gd name="connsiteX3" fmla="*/ 3848102 w 5757667"/>
                <a:gd name="connsiteY3" fmla="*/ 2882900 h 5169545"/>
                <a:gd name="connsiteX4" fmla="*/ 5655736 w 5757667"/>
                <a:gd name="connsiteY4" fmla="*/ 3928533 h 5169545"/>
                <a:gd name="connsiteX5" fmla="*/ 5524502 w 5757667"/>
                <a:gd name="connsiteY5" fmla="*/ 3962400 h 5169545"/>
                <a:gd name="connsiteX6" fmla="*/ 5473702 w 5757667"/>
                <a:gd name="connsiteY6" fmla="*/ 4000500 h 5169545"/>
                <a:gd name="connsiteX7" fmla="*/ 5435602 w 5757667"/>
                <a:gd name="connsiteY7" fmla="*/ 4038600 h 5169545"/>
                <a:gd name="connsiteX8" fmla="*/ 5359402 w 5757667"/>
                <a:gd name="connsiteY8" fmla="*/ 4089400 h 5169545"/>
                <a:gd name="connsiteX9" fmla="*/ 5321302 w 5757667"/>
                <a:gd name="connsiteY9" fmla="*/ 4114800 h 5169545"/>
                <a:gd name="connsiteX10" fmla="*/ 5283202 w 5757667"/>
                <a:gd name="connsiteY10" fmla="*/ 4140200 h 5169545"/>
                <a:gd name="connsiteX11" fmla="*/ 5143502 w 5757667"/>
                <a:gd name="connsiteY11" fmla="*/ 4178300 h 5169545"/>
                <a:gd name="connsiteX12" fmla="*/ 5092702 w 5757667"/>
                <a:gd name="connsiteY12" fmla="*/ 4191000 h 5169545"/>
                <a:gd name="connsiteX13" fmla="*/ 5041902 w 5757667"/>
                <a:gd name="connsiteY13" fmla="*/ 4203700 h 5169545"/>
                <a:gd name="connsiteX14" fmla="*/ 4965702 w 5757667"/>
                <a:gd name="connsiteY14" fmla="*/ 4254500 h 5169545"/>
                <a:gd name="connsiteX15" fmla="*/ 4889502 w 5757667"/>
                <a:gd name="connsiteY15" fmla="*/ 4292600 h 5169545"/>
                <a:gd name="connsiteX16" fmla="*/ 4813302 w 5757667"/>
                <a:gd name="connsiteY16" fmla="*/ 4330700 h 5169545"/>
                <a:gd name="connsiteX17" fmla="*/ 4749802 w 5757667"/>
                <a:gd name="connsiteY17" fmla="*/ 4406900 h 5169545"/>
                <a:gd name="connsiteX18" fmla="*/ 4686302 w 5757667"/>
                <a:gd name="connsiteY18" fmla="*/ 4483100 h 5169545"/>
                <a:gd name="connsiteX19" fmla="*/ 4648202 w 5757667"/>
                <a:gd name="connsiteY19" fmla="*/ 4559300 h 5169545"/>
                <a:gd name="connsiteX20" fmla="*/ 4559302 w 5757667"/>
                <a:gd name="connsiteY20" fmla="*/ 4622800 h 5169545"/>
                <a:gd name="connsiteX21" fmla="*/ 4457702 w 5757667"/>
                <a:gd name="connsiteY21" fmla="*/ 4699000 h 5169545"/>
                <a:gd name="connsiteX22" fmla="*/ 4381502 w 5757667"/>
                <a:gd name="connsiteY22" fmla="*/ 4749800 h 5169545"/>
                <a:gd name="connsiteX23" fmla="*/ 4343402 w 5757667"/>
                <a:gd name="connsiteY23" fmla="*/ 4762500 h 5169545"/>
                <a:gd name="connsiteX24" fmla="*/ 4267202 w 5757667"/>
                <a:gd name="connsiteY24" fmla="*/ 4800600 h 5169545"/>
                <a:gd name="connsiteX25" fmla="*/ 4229102 w 5757667"/>
                <a:gd name="connsiteY25" fmla="*/ 4838700 h 5169545"/>
                <a:gd name="connsiteX26" fmla="*/ 4102102 w 5757667"/>
                <a:gd name="connsiteY26" fmla="*/ 4864100 h 5169545"/>
                <a:gd name="connsiteX27" fmla="*/ 3835402 w 5757667"/>
                <a:gd name="connsiteY27" fmla="*/ 4889500 h 5169545"/>
                <a:gd name="connsiteX28" fmla="*/ 3683002 w 5757667"/>
                <a:gd name="connsiteY28" fmla="*/ 4914900 h 5169545"/>
                <a:gd name="connsiteX29" fmla="*/ 3619502 w 5757667"/>
                <a:gd name="connsiteY29" fmla="*/ 4927600 h 5169545"/>
                <a:gd name="connsiteX30" fmla="*/ 3543302 w 5757667"/>
                <a:gd name="connsiteY30" fmla="*/ 4953000 h 5169545"/>
                <a:gd name="connsiteX31" fmla="*/ 3454402 w 5757667"/>
                <a:gd name="connsiteY31" fmla="*/ 4978400 h 5169545"/>
                <a:gd name="connsiteX32" fmla="*/ 3365502 w 5757667"/>
                <a:gd name="connsiteY32" fmla="*/ 5003800 h 5169545"/>
                <a:gd name="connsiteX33" fmla="*/ 3314702 w 5757667"/>
                <a:gd name="connsiteY33" fmla="*/ 5029200 h 5169545"/>
                <a:gd name="connsiteX34" fmla="*/ 3225802 w 5757667"/>
                <a:gd name="connsiteY34" fmla="*/ 5054600 h 5169545"/>
                <a:gd name="connsiteX35" fmla="*/ 3111502 w 5757667"/>
                <a:gd name="connsiteY35" fmla="*/ 5080000 h 5169545"/>
                <a:gd name="connsiteX36" fmla="*/ 2984502 w 5757667"/>
                <a:gd name="connsiteY36" fmla="*/ 5130800 h 5169545"/>
                <a:gd name="connsiteX37" fmla="*/ 2946402 w 5757667"/>
                <a:gd name="connsiteY37" fmla="*/ 5143500 h 5169545"/>
                <a:gd name="connsiteX38" fmla="*/ 2870202 w 5757667"/>
                <a:gd name="connsiteY38" fmla="*/ 5168900 h 5169545"/>
                <a:gd name="connsiteX0" fmla="*/ 2806702 w 5834051"/>
                <a:gd name="connsiteY0" fmla="*/ 0 h 5169545"/>
                <a:gd name="connsiteX1" fmla="*/ 2 w 5834051"/>
                <a:gd name="connsiteY1" fmla="*/ 1320800 h 5169545"/>
                <a:gd name="connsiteX2" fmla="*/ 2794002 w 5834051"/>
                <a:gd name="connsiteY2" fmla="*/ 2624667 h 5169545"/>
                <a:gd name="connsiteX3" fmla="*/ 5655736 w 5834051"/>
                <a:gd name="connsiteY3" fmla="*/ 3928533 h 5169545"/>
                <a:gd name="connsiteX4" fmla="*/ 5524502 w 5834051"/>
                <a:gd name="connsiteY4" fmla="*/ 3962400 h 5169545"/>
                <a:gd name="connsiteX5" fmla="*/ 5473702 w 5834051"/>
                <a:gd name="connsiteY5" fmla="*/ 4000500 h 5169545"/>
                <a:gd name="connsiteX6" fmla="*/ 5435602 w 5834051"/>
                <a:gd name="connsiteY6" fmla="*/ 4038600 h 5169545"/>
                <a:gd name="connsiteX7" fmla="*/ 5359402 w 5834051"/>
                <a:gd name="connsiteY7" fmla="*/ 4089400 h 5169545"/>
                <a:gd name="connsiteX8" fmla="*/ 5321302 w 5834051"/>
                <a:gd name="connsiteY8" fmla="*/ 4114800 h 5169545"/>
                <a:gd name="connsiteX9" fmla="*/ 5283202 w 5834051"/>
                <a:gd name="connsiteY9" fmla="*/ 4140200 h 5169545"/>
                <a:gd name="connsiteX10" fmla="*/ 5143502 w 5834051"/>
                <a:gd name="connsiteY10" fmla="*/ 4178300 h 5169545"/>
                <a:gd name="connsiteX11" fmla="*/ 5092702 w 5834051"/>
                <a:gd name="connsiteY11" fmla="*/ 4191000 h 5169545"/>
                <a:gd name="connsiteX12" fmla="*/ 5041902 w 5834051"/>
                <a:gd name="connsiteY12" fmla="*/ 4203700 h 5169545"/>
                <a:gd name="connsiteX13" fmla="*/ 4965702 w 5834051"/>
                <a:gd name="connsiteY13" fmla="*/ 4254500 h 5169545"/>
                <a:gd name="connsiteX14" fmla="*/ 4889502 w 5834051"/>
                <a:gd name="connsiteY14" fmla="*/ 4292600 h 5169545"/>
                <a:gd name="connsiteX15" fmla="*/ 4813302 w 5834051"/>
                <a:gd name="connsiteY15" fmla="*/ 4330700 h 5169545"/>
                <a:gd name="connsiteX16" fmla="*/ 4749802 w 5834051"/>
                <a:gd name="connsiteY16" fmla="*/ 4406900 h 5169545"/>
                <a:gd name="connsiteX17" fmla="*/ 4686302 w 5834051"/>
                <a:gd name="connsiteY17" fmla="*/ 4483100 h 5169545"/>
                <a:gd name="connsiteX18" fmla="*/ 4648202 w 5834051"/>
                <a:gd name="connsiteY18" fmla="*/ 4559300 h 5169545"/>
                <a:gd name="connsiteX19" fmla="*/ 4559302 w 5834051"/>
                <a:gd name="connsiteY19" fmla="*/ 4622800 h 5169545"/>
                <a:gd name="connsiteX20" fmla="*/ 4457702 w 5834051"/>
                <a:gd name="connsiteY20" fmla="*/ 4699000 h 5169545"/>
                <a:gd name="connsiteX21" fmla="*/ 4381502 w 5834051"/>
                <a:gd name="connsiteY21" fmla="*/ 4749800 h 5169545"/>
                <a:gd name="connsiteX22" fmla="*/ 4343402 w 5834051"/>
                <a:gd name="connsiteY22" fmla="*/ 4762500 h 5169545"/>
                <a:gd name="connsiteX23" fmla="*/ 4267202 w 5834051"/>
                <a:gd name="connsiteY23" fmla="*/ 4800600 h 5169545"/>
                <a:gd name="connsiteX24" fmla="*/ 4229102 w 5834051"/>
                <a:gd name="connsiteY24" fmla="*/ 4838700 h 5169545"/>
                <a:gd name="connsiteX25" fmla="*/ 4102102 w 5834051"/>
                <a:gd name="connsiteY25" fmla="*/ 4864100 h 5169545"/>
                <a:gd name="connsiteX26" fmla="*/ 3835402 w 5834051"/>
                <a:gd name="connsiteY26" fmla="*/ 4889500 h 5169545"/>
                <a:gd name="connsiteX27" fmla="*/ 3683002 w 5834051"/>
                <a:gd name="connsiteY27" fmla="*/ 4914900 h 5169545"/>
                <a:gd name="connsiteX28" fmla="*/ 3619502 w 5834051"/>
                <a:gd name="connsiteY28" fmla="*/ 4927600 h 5169545"/>
                <a:gd name="connsiteX29" fmla="*/ 3543302 w 5834051"/>
                <a:gd name="connsiteY29" fmla="*/ 4953000 h 5169545"/>
                <a:gd name="connsiteX30" fmla="*/ 3454402 w 5834051"/>
                <a:gd name="connsiteY30" fmla="*/ 4978400 h 5169545"/>
                <a:gd name="connsiteX31" fmla="*/ 3365502 w 5834051"/>
                <a:gd name="connsiteY31" fmla="*/ 5003800 h 5169545"/>
                <a:gd name="connsiteX32" fmla="*/ 3314702 w 5834051"/>
                <a:gd name="connsiteY32" fmla="*/ 5029200 h 5169545"/>
                <a:gd name="connsiteX33" fmla="*/ 3225802 w 5834051"/>
                <a:gd name="connsiteY33" fmla="*/ 5054600 h 5169545"/>
                <a:gd name="connsiteX34" fmla="*/ 3111502 w 5834051"/>
                <a:gd name="connsiteY34" fmla="*/ 5080000 h 5169545"/>
                <a:gd name="connsiteX35" fmla="*/ 2984502 w 5834051"/>
                <a:gd name="connsiteY35" fmla="*/ 5130800 h 5169545"/>
                <a:gd name="connsiteX36" fmla="*/ 2946402 w 5834051"/>
                <a:gd name="connsiteY36" fmla="*/ 5143500 h 5169545"/>
                <a:gd name="connsiteX37" fmla="*/ 2870202 w 5834051"/>
                <a:gd name="connsiteY37" fmla="*/ 5168900 h 5169545"/>
                <a:gd name="connsiteX0" fmla="*/ 2806702 w 5821735"/>
                <a:gd name="connsiteY0" fmla="*/ 0 h 5169545"/>
                <a:gd name="connsiteX1" fmla="*/ 2 w 5821735"/>
                <a:gd name="connsiteY1" fmla="*/ 1320800 h 5169545"/>
                <a:gd name="connsiteX2" fmla="*/ 2794002 w 5821735"/>
                <a:gd name="connsiteY2" fmla="*/ 2624667 h 5169545"/>
                <a:gd name="connsiteX3" fmla="*/ 5655736 w 5821735"/>
                <a:gd name="connsiteY3" fmla="*/ 3928533 h 5169545"/>
                <a:gd name="connsiteX4" fmla="*/ 5473702 w 5821735"/>
                <a:gd name="connsiteY4" fmla="*/ 4000500 h 5169545"/>
                <a:gd name="connsiteX5" fmla="*/ 5435602 w 5821735"/>
                <a:gd name="connsiteY5" fmla="*/ 4038600 h 5169545"/>
                <a:gd name="connsiteX6" fmla="*/ 5359402 w 5821735"/>
                <a:gd name="connsiteY6" fmla="*/ 4089400 h 5169545"/>
                <a:gd name="connsiteX7" fmla="*/ 5321302 w 5821735"/>
                <a:gd name="connsiteY7" fmla="*/ 4114800 h 5169545"/>
                <a:gd name="connsiteX8" fmla="*/ 5283202 w 5821735"/>
                <a:gd name="connsiteY8" fmla="*/ 4140200 h 5169545"/>
                <a:gd name="connsiteX9" fmla="*/ 5143502 w 5821735"/>
                <a:gd name="connsiteY9" fmla="*/ 4178300 h 5169545"/>
                <a:gd name="connsiteX10" fmla="*/ 5092702 w 5821735"/>
                <a:gd name="connsiteY10" fmla="*/ 4191000 h 5169545"/>
                <a:gd name="connsiteX11" fmla="*/ 5041902 w 5821735"/>
                <a:gd name="connsiteY11" fmla="*/ 4203700 h 5169545"/>
                <a:gd name="connsiteX12" fmla="*/ 4965702 w 5821735"/>
                <a:gd name="connsiteY12" fmla="*/ 4254500 h 5169545"/>
                <a:gd name="connsiteX13" fmla="*/ 4889502 w 5821735"/>
                <a:gd name="connsiteY13" fmla="*/ 4292600 h 5169545"/>
                <a:gd name="connsiteX14" fmla="*/ 4813302 w 5821735"/>
                <a:gd name="connsiteY14" fmla="*/ 4330700 h 5169545"/>
                <a:gd name="connsiteX15" fmla="*/ 4749802 w 5821735"/>
                <a:gd name="connsiteY15" fmla="*/ 4406900 h 5169545"/>
                <a:gd name="connsiteX16" fmla="*/ 4686302 w 5821735"/>
                <a:gd name="connsiteY16" fmla="*/ 4483100 h 5169545"/>
                <a:gd name="connsiteX17" fmla="*/ 4648202 w 5821735"/>
                <a:gd name="connsiteY17" fmla="*/ 4559300 h 5169545"/>
                <a:gd name="connsiteX18" fmla="*/ 4559302 w 5821735"/>
                <a:gd name="connsiteY18" fmla="*/ 4622800 h 5169545"/>
                <a:gd name="connsiteX19" fmla="*/ 4457702 w 5821735"/>
                <a:gd name="connsiteY19" fmla="*/ 4699000 h 5169545"/>
                <a:gd name="connsiteX20" fmla="*/ 4381502 w 5821735"/>
                <a:gd name="connsiteY20" fmla="*/ 4749800 h 5169545"/>
                <a:gd name="connsiteX21" fmla="*/ 4343402 w 5821735"/>
                <a:gd name="connsiteY21" fmla="*/ 4762500 h 5169545"/>
                <a:gd name="connsiteX22" fmla="*/ 4267202 w 5821735"/>
                <a:gd name="connsiteY22" fmla="*/ 4800600 h 5169545"/>
                <a:gd name="connsiteX23" fmla="*/ 4229102 w 5821735"/>
                <a:gd name="connsiteY23" fmla="*/ 4838700 h 5169545"/>
                <a:gd name="connsiteX24" fmla="*/ 4102102 w 5821735"/>
                <a:gd name="connsiteY24" fmla="*/ 4864100 h 5169545"/>
                <a:gd name="connsiteX25" fmla="*/ 3835402 w 5821735"/>
                <a:gd name="connsiteY25" fmla="*/ 4889500 h 5169545"/>
                <a:gd name="connsiteX26" fmla="*/ 3683002 w 5821735"/>
                <a:gd name="connsiteY26" fmla="*/ 4914900 h 5169545"/>
                <a:gd name="connsiteX27" fmla="*/ 3619502 w 5821735"/>
                <a:gd name="connsiteY27" fmla="*/ 4927600 h 5169545"/>
                <a:gd name="connsiteX28" fmla="*/ 3543302 w 5821735"/>
                <a:gd name="connsiteY28" fmla="*/ 4953000 h 5169545"/>
                <a:gd name="connsiteX29" fmla="*/ 3454402 w 5821735"/>
                <a:gd name="connsiteY29" fmla="*/ 4978400 h 5169545"/>
                <a:gd name="connsiteX30" fmla="*/ 3365502 w 5821735"/>
                <a:gd name="connsiteY30" fmla="*/ 5003800 h 5169545"/>
                <a:gd name="connsiteX31" fmla="*/ 3314702 w 5821735"/>
                <a:gd name="connsiteY31" fmla="*/ 5029200 h 5169545"/>
                <a:gd name="connsiteX32" fmla="*/ 3225802 w 5821735"/>
                <a:gd name="connsiteY32" fmla="*/ 5054600 h 5169545"/>
                <a:gd name="connsiteX33" fmla="*/ 3111502 w 5821735"/>
                <a:gd name="connsiteY33" fmla="*/ 5080000 h 5169545"/>
                <a:gd name="connsiteX34" fmla="*/ 2984502 w 5821735"/>
                <a:gd name="connsiteY34" fmla="*/ 5130800 h 5169545"/>
                <a:gd name="connsiteX35" fmla="*/ 2946402 w 5821735"/>
                <a:gd name="connsiteY35" fmla="*/ 5143500 h 5169545"/>
                <a:gd name="connsiteX36" fmla="*/ 2870202 w 5821735"/>
                <a:gd name="connsiteY36" fmla="*/ 5168900 h 5169545"/>
                <a:gd name="connsiteX0" fmla="*/ 2806702 w 5814301"/>
                <a:gd name="connsiteY0" fmla="*/ 0 h 5169545"/>
                <a:gd name="connsiteX1" fmla="*/ 2 w 5814301"/>
                <a:gd name="connsiteY1" fmla="*/ 1320800 h 5169545"/>
                <a:gd name="connsiteX2" fmla="*/ 2794002 w 5814301"/>
                <a:gd name="connsiteY2" fmla="*/ 2624667 h 5169545"/>
                <a:gd name="connsiteX3" fmla="*/ 5655736 w 5814301"/>
                <a:gd name="connsiteY3" fmla="*/ 3928533 h 5169545"/>
                <a:gd name="connsiteX4" fmla="*/ 5435602 w 5814301"/>
                <a:gd name="connsiteY4" fmla="*/ 4038600 h 5169545"/>
                <a:gd name="connsiteX5" fmla="*/ 5359402 w 5814301"/>
                <a:gd name="connsiteY5" fmla="*/ 4089400 h 5169545"/>
                <a:gd name="connsiteX6" fmla="*/ 5321302 w 5814301"/>
                <a:gd name="connsiteY6" fmla="*/ 4114800 h 5169545"/>
                <a:gd name="connsiteX7" fmla="*/ 5283202 w 5814301"/>
                <a:gd name="connsiteY7" fmla="*/ 4140200 h 5169545"/>
                <a:gd name="connsiteX8" fmla="*/ 5143502 w 5814301"/>
                <a:gd name="connsiteY8" fmla="*/ 4178300 h 5169545"/>
                <a:gd name="connsiteX9" fmla="*/ 5092702 w 5814301"/>
                <a:gd name="connsiteY9" fmla="*/ 4191000 h 5169545"/>
                <a:gd name="connsiteX10" fmla="*/ 5041902 w 5814301"/>
                <a:gd name="connsiteY10" fmla="*/ 4203700 h 5169545"/>
                <a:gd name="connsiteX11" fmla="*/ 4965702 w 5814301"/>
                <a:gd name="connsiteY11" fmla="*/ 4254500 h 5169545"/>
                <a:gd name="connsiteX12" fmla="*/ 4889502 w 5814301"/>
                <a:gd name="connsiteY12" fmla="*/ 4292600 h 5169545"/>
                <a:gd name="connsiteX13" fmla="*/ 4813302 w 5814301"/>
                <a:gd name="connsiteY13" fmla="*/ 4330700 h 5169545"/>
                <a:gd name="connsiteX14" fmla="*/ 4749802 w 5814301"/>
                <a:gd name="connsiteY14" fmla="*/ 4406900 h 5169545"/>
                <a:gd name="connsiteX15" fmla="*/ 4686302 w 5814301"/>
                <a:gd name="connsiteY15" fmla="*/ 4483100 h 5169545"/>
                <a:gd name="connsiteX16" fmla="*/ 4648202 w 5814301"/>
                <a:gd name="connsiteY16" fmla="*/ 4559300 h 5169545"/>
                <a:gd name="connsiteX17" fmla="*/ 4559302 w 5814301"/>
                <a:gd name="connsiteY17" fmla="*/ 4622800 h 5169545"/>
                <a:gd name="connsiteX18" fmla="*/ 4457702 w 5814301"/>
                <a:gd name="connsiteY18" fmla="*/ 4699000 h 5169545"/>
                <a:gd name="connsiteX19" fmla="*/ 4381502 w 5814301"/>
                <a:gd name="connsiteY19" fmla="*/ 4749800 h 5169545"/>
                <a:gd name="connsiteX20" fmla="*/ 4343402 w 5814301"/>
                <a:gd name="connsiteY20" fmla="*/ 4762500 h 5169545"/>
                <a:gd name="connsiteX21" fmla="*/ 4267202 w 5814301"/>
                <a:gd name="connsiteY21" fmla="*/ 4800600 h 5169545"/>
                <a:gd name="connsiteX22" fmla="*/ 4229102 w 5814301"/>
                <a:gd name="connsiteY22" fmla="*/ 4838700 h 5169545"/>
                <a:gd name="connsiteX23" fmla="*/ 4102102 w 5814301"/>
                <a:gd name="connsiteY23" fmla="*/ 4864100 h 5169545"/>
                <a:gd name="connsiteX24" fmla="*/ 3835402 w 5814301"/>
                <a:gd name="connsiteY24" fmla="*/ 4889500 h 5169545"/>
                <a:gd name="connsiteX25" fmla="*/ 3683002 w 5814301"/>
                <a:gd name="connsiteY25" fmla="*/ 4914900 h 5169545"/>
                <a:gd name="connsiteX26" fmla="*/ 3619502 w 5814301"/>
                <a:gd name="connsiteY26" fmla="*/ 4927600 h 5169545"/>
                <a:gd name="connsiteX27" fmla="*/ 3543302 w 5814301"/>
                <a:gd name="connsiteY27" fmla="*/ 4953000 h 5169545"/>
                <a:gd name="connsiteX28" fmla="*/ 3454402 w 5814301"/>
                <a:gd name="connsiteY28" fmla="*/ 4978400 h 5169545"/>
                <a:gd name="connsiteX29" fmla="*/ 3365502 w 5814301"/>
                <a:gd name="connsiteY29" fmla="*/ 5003800 h 5169545"/>
                <a:gd name="connsiteX30" fmla="*/ 3314702 w 5814301"/>
                <a:gd name="connsiteY30" fmla="*/ 5029200 h 5169545"/>
                <a:gd name="connsiteX31" fmla="*/ 3225802 w 5814301"/>
                <a:gd name="connsiteY31" fmla="*/ 5054600 h 5169545"/>
                <a:gd name="connsiteX32" fmla="*/ 3111502 w 5814301"/>
                <a:gd name="connsiteY32" fmla="*/ 5080000 h 5169545"/>
                <a:gd name="connsiteX33" fmla="*/ 2984502 w 5814301"/>
                <a:gd name="connsiteY33" fmla="*/ 5130800 h 5169545"/>
                <a:gd name="connsiteX34" fmla="*/ 2946402 w 5814301"/>
                <a:gd name="connsiteY34" fmla="*/ 5143500 h 5169545"/>
                <a:gd name="connsiteX35" fmla="*/ 2870202 w 5814301"/>
                <a:gd name="connsiteY35" fmla="*/ 5168900 h 5169545"/>
                <a:gd name="connsiteX0" fmla="*/ 2806702 w 5797855"/>
                <a:gd name="connsiteY0" fmla="*/ 0 h 5169545"/>
                <a:gd name="connsiteX1" fmla="*/ 2 w 5797855"/>
                <a:gd name="connsiteY1" fmla="*/ 1320800 h 5169545"/>
                <a:gd name="connsiteX2" fmla="*/ 2794002 w 5797855"/>
                <a:gd name="connsiteY2" fmla="*/ 2624667 h 5169545"/>
                <a:gd name="connsiteX3" fmla="*/ 5655736 w 5797855"/>
                <a:gd name="connsiteY3" fmla="*/ 3928533 h 5169545"/>
                <a:gd name="connsiteX4" fmla="*/ 5359402 w 5797855"/>
                <a:gd name="connsiteY4" fmla="*/ 4089400 h 5169545"/>
                <a:gd name="connsiteX5" fmla="*/ 5321302 w 5797855"/>
                <a:gd name="connsiteY5" fmla="*/ 4114800 h 5169545"/>
                <a:gd name="connsiteX6" fmla="*/ 5283202 w 5797855"/>
                <a:gd name="connsiteY6" fmla="*/ 4140200 h 5169545"/>
                <a:gd name="connsiteX7" fmla="*/ 5143502 w 5797855"/>
                <a:gd name="connsiteY7" fmla="*/ 4178300 h 5169545"/>
                <a:gd name="connsiteX8" fmla="*/ 5092702 w 5797855"/>
                <a:gd name="connsiteY8" fmla="*/ 4191000 h 5169545"/>
                <a:gd name="connsiteX9" fmla="*/ 5041902 w 5797855"/>
                <a:gd name="connsiteY9" fmla="*/ 4203700 h 5169545"/>
                <a:gd name="connsiteX10" fmla="*/ 4965702 w 5797855"/>
                <a:gd name="connsiteY10" fmla="*/ 4254500 h 5169545"/>
                <a:gd name="connsiteX11" fmla="*/ 4889502 w 5797855"/>
                <a:gd name="connsiteY11" fmla="*/ 4292600 h 5169545"/>
                <a:gd name="connsiteX12" fmla="*/ 4813302 w 5797855"/>
                <a:gd name="connsiteY12" fmla="*/ 4330700 h 5169545"/>
                <a:gd name="connsiteX13" fmla="*/ 4749802 w 5797855"/>
                <a:gd name="connsiteY13" fmla="*/ 4406900 h 5169545"/>
                <a:gd name="connsiteX14" fmla="*/ 4686302 w 5797855"/>
                <a:gd name="connsiteY14" fmla="*/ 4483100 h 5169545"/>
                <a:gd name="connsiteX15" fmla="*/ 4648202 w 5797855"/>
                <a:gd name="connsiteY15" fmla="*/ 4559300 h 5169545"/>
                <a:gd name="connsiteX16" fmla="*/ 4559302 w 5797855"/>
                <a:gd name="connsiteY16" fmla="*/ 4622800 h 5169545"/>
                <a:gd name="connsiteX17" fmla="*/ 4457702 w 5797855"/>
                <a:gd name="connsiteY17" fmla="*/ 4699000 h 5169545"/>
                <a:gd name="connsiteX18" fmla="*/ 4381502 w 5797855"/>
                <a:gd name="connsiteY18" fmla="*/ 4749800 h 5169545"/>
                <a:gd name="connsiteX19" fmla="*/ 4343402 w 5797855"/>
                <a:gd name="connsiteY19" fmla="*/ 4762500 h 5169545"/>
                <a:gd name="connsiteX20" fmla="*/ 4267202 w 5797855"/>
                <a:gd name="connsiteY20" fmla="*/ 4800600 h 5169545"/>
                <a:gd name="connsiteX21" fmla="*/ 4229102 w 5797855"/>
                <a:gd name="connsiteY21" fmla="*/ 4838700 h 5169545"/>
                <a:gd name="connsiteX22" fmla="*/ 4102102 w 5797855"/>
                <a:gd name="connsiteY22" fmla="*/ 4864100 h 5169545"/>
                <a:gd name="connsiteX23" fmla="*/ 3835402 w 5797855"/>
                <a:gd name="connsiteY23" fmla="*/ 4889500 h 5169545"/>
                <a:gd name="connsiteX24" fmla="*/ 3683002 w 5797855"/>
                <a:gd name="connsiteY24" fmla="*/ 4914900 h 5169545"/>
                <a:gd name="connsiteX25" fmla="*/ 3619502 w 5797855"/>
                <a:gd name="connsiteY25" fmla="*/ 4927600 h 5169545"/>
                <a:gd name="connsiteX26" fmla="*/ 3543302 w 5797855"/>
                <a:gd name="connsiteY26" fmla="*/ 4953000 h 5169545"/>
                <a:gd name="connsiteX27" fmla="*/ 3454402 w 5797855"/>
                <a:gd name="connsiteY27" fmla="*/ 4978400 h 5169545"/>
                <a:gd name="connsiteX28" fmla="*/ 3365502 w 5797855"/>
                <a:gd name="connsiteY28" fmla="*/ 5003800 h 5169545"/>
                <a:gd name="connsiteX29" fmla="*/ 3314702 w 5797855"/>
                <a:gd name="connsiteY29" fmla="*/ 5029200 h 5169545"/>
                <a:gd name="connsiteX30" fmla="*/ 3225802 w 5797855"/>
                <a:gd name="connsiteY30" fmla="*/ 5054600 h 5169545"/>
                <a:gd name="connsiteX31" fmla="*/ 3111502 w 5797855"/>
                <a:gd name="connsiteY31" fmla="*/ 5080000 h 5169545"/>
                <a:gd name="connsiteX32" fmla="*/ 2984502 w 5797855"/>
                <a:gd name="connsiteY32" fmla="*/ 5130800 h 5169545"/>
                <a:gd name="connsiteX33" fmla="*/ 2946402 w 5797855"/>
                <a:gd name="connsiteY33" fmla="*/ 5143500 h 5169545"/>
                <a:gd name="connsiteX34" fmla="*/ 2870202 w 5797855"/>
                <a:gd name="connsiteY34" fmla="*/ 5168900 h 5169545"/>
                <a:gd name="connsiteX0" fmla="*/ 2806702 w 5798693"/>
                <a:gd name="connsiteY0" fmla="*/ 0 h 5169545"/>
                <a:gd name="connsiteX1" fmla="*/ 2 w 5798693"/>
                <a:gd name="connsiteY1" fmla="*/ 1320800 h 5169545"/>
                <a:gd name="connsiteX2" fmla="*/ 2794002 w 5798693"/>
                <a:gd name="connsiteY2" fmla="*/ 2624667 h 5169545"/>
                <a:gd name="connsiteX3" fmla="*/ 5655736 w 5798693"/>
                <a:gd name="connsiteY3" fmla="*/ 3928533 h 5169545"/>
                <a:gd name="connsiteX4" fmla="*/ 5359402 w 5798693"/>
                <a:gd name="connsiteY4" fmla="*/ 4089400 h 5169545"/>
                <a:gd name="connsiteX5" fmla="*/ 5283202 w 5798693"/>
                <a:gd name="connsiteY5" fmla="*/ 4140200 h 5169545"/>
                <a:gd name="connsiteX6" fmla="*/ 5143502 w 5798693"/>
                <a:gd name="connsiteY6" fmla="*/ 4178300 h 5169545"/>
                <a:gd name="connsiteX7" fmla="*/ 5092702 w 5798693"/>
                <a:gd name="connsiteY7" fmla="*/ 4191000 h 5169545"/>
                <a:gd name="connsiteX8" fmla="*/ 5041902 w 5798693"/>
                <a:gd name="connsiteY8" fmla="*/ 4203700 h 5169545"/>
                <a:gd name="connsiteX9" fmla="*/ 4965702 w 5798693"/>
                <a:gd name="connsiteY9" fmla="*/ 4254500 h 5169545"/>
                <a:gd name="connsiteX10" fmla="*/ 4889502 w 5798693"/>
                <a:gd name="connsiteY10" fmla="*/ 4292600 h 5169545"/>
                <a:gd name="connsiteX11" fmla="*/ 4813302 w 5798693"/>
                <a:gd name="connsiteY11" fmla="*/ 4330700 h 5169545"/>
                <a:gd name="connsiteX12" fmla="*/ 4749802 w 5798693"/>
                <a:gd name="connsiteY12" fmla="*/ 4406900 h 5169545"/>
                <a:gd name="connsiteX13" fmla="*/ 4686302 w 5798693"/>
                <a:gd name="connsiteY13" fmla="*/ 4483100 h 5169545"/>
                <a:gd name="connsiteX14" fmla="*/ 4648202 w 5798693"/>
                <a:gd name="connsiteY14" fmla="*/ 4559300 h 5169545"/>
                <a:gd name="connsiteX15" fmla="*/ 4559302 w 5798693"/>
                <a:gd name="connsiteY15" fmla="*/ 4622800 h 5169545"/>
                <a:gd name="connsiteX16" fmla="*/ 4457702 w 5798693"/>
                <a:gd name="connsiteY16" fmla="*/ 4699000 h 5169545"/>
                <a:gd name="connsiteX17" fmla="*/ 4381502 w 5798693"/>
                <a:gd name="connsiteY17" fmla="*/ 4749800 h 5169545"/>
                <a:gd name="connsiteX18" fmla="*/ 4343402 w 5798693"/>
                <a:gd name="connsiteY18" fmla="*/ 4762500 h 5169545"/>
                <a:gd name="connsiteX19" fmla="*/ 4267202 w 5798693"/>
                <a:gd name="connsiteY19" fmla="*/ 4800600 h 5169545"/>
                <a:gd name="connsiteX20" fmla="*/ 4229102 w 5798693"/>
                <a:gd name="connsiteY20" fmla="*/ 4838700 h 5169545"/>
                <a:gd name="connsiteX21" fmla="*/ 4102102 w 5798693"/>
                <a:gd name="connsiteY21" fmla="*/ 4864100 h 5169545"/>
                <a:gd name="connsiteX22" fmla="*/ 3835402 w 5798693"/>
                <a:gd name="connsiteY22" fmla="*/ 4889500 h 5169545"/>
                <a:gd name="connsiteX23" fmla="*/ 3683002 w 5798693"/>
                <a:gd name="connsiteY23" fmla="*/ 4914900 h 5169545"/>
                <a:gd name="connsiteX24" fmla="*/ 3619502 w 5798693"/>
                <a:gd name="connsiteY24" fmla="*/ 4927600 h 5169545"/>
                <a:gd name="connsiteX25" fmla="*/ 3543302 w 5798693"/>
                <a:gd name="connsiteY25" fmla="*/ 4953000 h 5169545"/>
                <a:gd name="connsiteX26" fmla="*/ 3454402 w 5798693"/>
                <a:gd name="connsiteY26" fmla="*/ 4978400 h 5169545"/>
                <a:gd name="connsiteX27" fmla="*/ 3365502 w 5798693"/>
                <a:gd name="connsiteY27" fmla="*/ 5003800 h 5169545"/>
                <a:gd name="connsiteX28" fmla="*/ 3314702 w 5798693"/>
                <a:gd name="connsiteY28" fmla="*/ 5029200 h 5169545"/>
                <a:gd name="connsiteX29" fmla="*/ 3225802 w 5798693"/>
                <a:gd name="connsiteY29" fmla="*/ 5054600 h 5169545"/>
                <a:gd name="connsiteX30" fmla="*/ 3111502 w 5798693"/>
                <a:gd name="connsiteY30" fmla="*/ 5080000 h 5169545"/>
                <a:gd name="connsiteX31" fmla="*/ 2984502 w 5798693"/>
                <a:gd name="connsiteY31" fmla="*/ 5130800 h 5169545"/>
                <a:gd name="connsiteX32" fmla="*/ 2946402 w 5798693"/>
                <a:gd name="connsiteY32" fmla="*/ 5143500 h 5169545"/>
                <a:gd name="connsiteX33" fmla="*/ 2870202 w 5798693"/>
                <a:gd name="connsiteY33" fmla="*/ 5168900 h 5169545"/>
                <a:gd name="connsiteX0" fmla="*/ 2806702 w 5785888"/>
                <a:gd name="connsiteY0" fmla="*/ 0 h 5169545"/>
                <a:gd name="connsiteX1" fmla="*/ 2 w 5785888"/>
                <a:gd name="connsiteY1" fmla="*/ 1320800 h 5169545"/>
                <a:gd name="connsiteX2" fmla="*/ 2794002 w 5785888"/>
                <a:gd name="connsiteY2" fmla="*/ 2624667 h 5169545"/>
                <a:gd name="connsiteX3" fmla="*/ 5655736 w 5785888"/>
                <a:gd name="connsiteY3" fmla="*/ 3928533 h 5169545"/>
                <a:gd name="connsiteX4" fmla="*/ 5283202 w 5785888"/>
                <a:gd name="connsiteY4" fmla="*/ 4140200 h 5169545"/>
                <a:gd name="connsiteX5" fmla="*/ 5143502 w 5785888"/>
                <a:gd name="connsiteY5" fmla="*/ 4178300 h 5169545"/>
                <a:gd name="connsiteX6" fmla="*/ 5092702 w 5785888"/>
                <a:gd name="connsiteY6" fmla="*/ 4191000 h 5169545"/>
                <a:gd name="connsiteX7" fmla="*/ 5041902 w 5785888"/>
                <a:gd name="connsiteY7" fmla="*/ 4203700 h 5169545"/>
                <a:gd name="connsiteX8" fmla="*/ 4965702 w 5785888"/>
                <a:gd name="connsiteY8" fmla="*/ 4254500 h 5169545"/>
                <a:gd name="connsiteX9" fmla="*/ 4889502 w 5785888"/>
                <a:gd name="connsiteY9" fmla="*/ 4292600 h 5169545"/>
                <a:gd name="connsiteX10" fmla="*/ 4813302 w 5785888"/>
                <a:gd name="connsiteY10" fmla="*/ 4330700 h 5169545"/>
                <a:gd name="connsiteX11" fmla="*/ 4749802 w 5785888"/>
                <a:gd name="connsiteY11" fmla="*/ 4406900 h 5169545"/>
                <a:gd name="connsiteX12" fmla="*/ 4686302 w 5785888"/>
                <a:gd name="connsiteY12" fmla="*/ 4483100 h 5169545"/>
                <a:gd name="connsiteX13" fmla="*/ 4648202 w 5785888"/>
                <a:gd name="connsiteY13" fmla="*/ 4559300 h 5169545"/>
                <a:gd name="connsiteX14" fmla="*/ 4559302 w 5785888"/>
                <a:gd name="connsiteY14" fmla="*/ 4622800 h 5169545"/>
                <a:gd name="connsiteX15" fmla="*/ 4457702 w 5785888"/>
                <a:gd name="connsiteY15" fmla="*/ 4699000 h 5169545"/>
                <a:gd name="connsiteX16" fmla="*/ 4381502 w 5785888"/>
                <a:gd name="connsiteY16" fmla="*/ 4749800 h 5169545"/>
                <a:gd name="connsiteX17" fmla="*/ 4343402 w 5785888"/>
                <a:gd name="connsiteY17" fmla="*/ 4762500 h 5169545"/>
                <a:gd name="connsiteX18" fmla="*/ 4267202 w 5785888"/>
                <a:gd name="connsiteY18" fmla="*/ 4800600 h 5169545"/>
                <a:gd name="connsiteX19" fmla="*/ 4229102 w 5785888"/>
                <a:gd name="connsiteY19" fmla="*/ 4838700 h 5169545"/>
                <a:gd name="connsiteX20" fmla="*/ 4102102 w 5785888"/>
                <a:gd name="connsiteY20" fmla="*/ 4864100 h 5169545"/>
                <a:gd name="connsiteX21" fmla="*/ 3835402 w 5785888"/>
                <a:gd name="connsiteY21" fmla="*/ 4889500 h 5169545"/>
                <a:gd name="connsiteX22" fmla="*/ 3683002 w 5785888"/>
                <a:gd name="connsiteY22" fmla="*/ 4914900 h 5169545"/>
                <a:gd name="connsiteX23" fmla="*/ 3619502 w 5785888"/>
                <a:gd name="connsiteY23" fmla="*/ 4927600 h 5169545"/>
                <a:gd name="connsiteX24" fmla="*/ 3543302 w 5785888"/>
                <a:gd name="connsiteY24" fmla="*/ 4953000 h 5169545"/>
                <a:gd name="connsiteX25" fmla="*/ 3454402 w 5785888"/>
                <a:gd name="connsiteY25" fmla="*/ 4978400 h 5169545"/>
                <a:gd name="connsiteX26" fmla="*/ 3365502 w 5785888"/>
                <a:gd name="connsiteY26" fmla="*/ 5003800 h 5169545"/>
                <a:gd name="connsiteX27" fmla="*/ 3314702 w 5785888"/>
                <a:gd name="connsiteY27" fmla="*/ 5029200 h 5169545"/>
                <a:gd name="connsiteX28" fmla="*/ 3225802 w 5785888"/>
                <a:gd name="connsiteY28" fmla="*/ 5054600 h 5169545"/>
                <a:gd name="connsiteX29" fmla="*/ 3111502 w 5785888"/>
                <a:gd name="connsiteY29" fmla="*/ 5080000 h 5169545"/>
                <a:gd name="connsiteX30" fmla="*/ 2984502 w 5785888"/>
                <a:gd name="connsiteY30" fmla="*/ 5130800 h 5169545"/>
                <a:gd name="connsiteX31" fmla="*/ 2946402 w 5785888"/>
                <a:gd name="connsiteY31" fmla="*/ 5143500 h 5169545"/>
                <a:gd name="connsiteX32" fmla="*/ 2870202 w 5785888"/>
                <a:gd name="connsiteY32" fmla="*/ 5168900 h 5169545"/>
                <a:gd name="connsiteX0" fmla="*/ 2806702 w 5761978"/>
                <a:gd name="connsiteY0" fmla="*/ 0 h 5169545"/>
                <a:gd name="connsiteX1" fmla="*/ 2 w 5761978"/>
                <a:gd name="connsiteY1" fmla="*/ 1320800 h 5169545"/>
                <a:gd name="connsiteX2" fmla="*/ 2794002 w 5761978"/>
                <a:gd name="connsiteY2" fmla="*/ 2624667 h 5169545"/>
                <a:gd name="connsiteX3" fmla="*/ 5655736 w 5761978"/>
                <a:gd name="connsiteY3" fmla="*/ 3928533 h 5169545"/>
                <a:gd name="connsiteX4" fmla="*/ 5143502 w 5761978"/>
                <a:gd name="connsiteY4" fmla="*/ 4178300 h 5169545"/>
                <a:gd name="connsiteX5" fmla="*/ 5092702 w 5761978"/>
                <a:gd name="connsiteY5" fmla="*/ 4191000 h 5169545"/>
                <a:gd name="connsiteX6" fmla="*/ 5041902 w 5761978"/>
                <a:gd name="connsiteY6" fmla="*/ 4203700 h 5169545"/>
                <a:gd name="connsiteX7" fmla="*/ 4965702 w 5761978"/>
                <a:gd name="connsiteY7" fmla="*/ 4254500 h 5169545"/>
                <a:gd name="connsiteX8" fmla="*/ 4889502 w 5761978"/>
                <a:gd name="connsiteY8" fmla="*/ 4292600 h 5169545"/>
                <a:gd name="connsiteX9" fmla="*/ 4813302 w 5761978"/>
                <a:gd name="connsiteY9" fmla="*/ 4330700 h 5169545"/>
                <a:gd name="connsiteX10" fmla="*/ 4749802 w 5761978"/>
                <a:gd name="connsiteY10" fmla="*/ 4406900 h 5169545"/>
                <a:gd name="connsiteX11" fmla="*/ 4686302 w 5761978"/>
                <a:gd name="connsiteY11" fmla="*/ 4483100 h 5169545"/>
                <a:gd name="connsiteX12" fmla="*/ 4648202 w 5761978"/>
                <a:gd name="connsiteY12" fmla="*/ 4559300 h 5169545"/>
                <a:gd name="connsiteX13" fmla="*/ 4559302 w 5761978"/>
                <a:gd name="connsiteY13" fmla="*/ 4622800 h 5169545"/>
                <a:gd name="connsiteX14" fmla="*/ 4457702 w 5761978"/>
                <a:gd name="connsiteY14" fmla="*/ 4699000 h 5169545"/>
                <a:gd name="connsiteX15" fmla="*/ 4381502 w 5761978"/>
                <a:gd name="connsiteY15" fmla="*/ 4749800 h 5169545"/>
                <a:gd name="connsiteX16" fmla="*/ 4343402 w 5761978"/>
                <a:gd name="connsiteY16" fmla="*/ 4762500 h 5169545"/>
                <a:gd name="connsiteX17" fmla="*/ 4267202 w 5761978"/>
                <a:gd name="connsiteY17" fmla="*/ 4800600 h 5169545"/>
                <a:gd name="connsiteX18" fmla="*/ 4229102 w 5761978"/>
                <a:gd name="connsiteY18" fmla="*/ 4838700 h 5169545"/>
                <a:gd name="connsiteX19" fmla="*/ 4102102 w 5761978"/>
                <a:gd name="connsiteY19" fmla="*/ 4864100 h 5169545"/>
                <a:gd name="connsiteX20" fmla="*/ 3835402 w 5761978"/>
                <a:gd name="connsiteY20" fmla="*/ 4889500 h 5169545"/>
                <a:gd name="connsiteX21" fmla="*/ 3683002 w 5761978"/>
                <a:gd name="connsiteY21" fmla="*/ 4914900 h 5169545"/>
                <a:gd name="connsiteX22" fmla="*/ 3619502 w 5761978"/>
                <a:gd name="connsiteY22" fmla="*/ 4927600 h 5169545"/>
                <a:gd name="connsiteX23" fmla="*/ 3543302 w 5761978"/>
                <a:gd name="connsiteY23" fmla="*/ 4953000 h 5169545"/>
                <a:gd name="connsiteX24" fmla="*/ 3454402 w 5761978"/>
                <a:gd name="connsiteY24" fmla="*/ 4978400 h 5169545"/>
                <a:gd name="connsiteX25" fmla="*/ 3365502 w 5761978"/>
                <a:gd name="connsiteY25" fmla="*/ 5003800 h 5169545"/>
                <a:gd name="connsiteX26" fmla="*/ 3314702 w 5761978"/>
                <a:gd name="connsiteY26" fmla="*/ 5029200 h 5169545"/>
                <a:gd name="connsiteX27" fmla="*/ 3225802 w 5761978"/>
                <a:gd name="connsiteY27" fmla="*/ 5054600 h 5169545"/>
                <a:gd name="connsiteX28" fmla="*/ 3111502 w 5761978"/>
                <a:gd name="connsiteY28" fmla="*/ 5080000 h 5169545"/>
                <a:gd name="connsiteX29" fmla="*/ 2984502 w 5761978"/>
                <a:gd name="connsiteY29" fmla="*/ 5130800 h 5169545"/>
                <a:gd name="connsiteX30" fmla="*/ 2946402 w 5761978"/>
                <a:gd name="connsiteY30" fmla="*/ 5143500 h 5169545"/>
                <a:gd name="connsiteX31" fmla="*/ 2870202 w 5761978"/>
                <a:gd name="connsiteY31" fmla="*/ 5168900 h 5169545"/>
                <a:gd name="connsiteX0" fmla="*/ 2806702 w 5754861"/>
                <a:gd name="connsiteY0" fmla="*/ 0 h 5169545"/>
                <a:gd name="connsiteX1" fmla="*/ 2 w 5754861"/>
                <a:gd name="connsiteY1" fmla="*/ 1320800 h 5169545"/>
                <a:gd name="connsiteX2" fmla="*/ 2794002 w 5754861"/>
                <a:gd name="connsiteY2" fmla="*/ 2624667 h 5169545"/>
                <a:gd name="connsiteX3" fmla="*/ 5655736 w 5754861"/>
                <a:gd name="connsiteY3" fmla="*/ 3928533 h 5169545"/>
                <a:gd name="connsiteX4" fmla="*/ 5092702 w 5754861"/>
                <a:gd name="connsiteY4" fmla="*/ 4191000 h 5169545"/>
                <a:gd name="connsiteX5" fmla="*/ 5041902 w 5754861"/>
                <a:gd name="connsiteY5" fmla="*/ 4203700 h 5169545"/>
                <a:gd name="connsiteX6" fmla="*/ 4965702 w 5754861"/>
                <a:gd name="connsiteY6" fmla="*/ 4254500 h 5169545"/>
                <a:gd name="connsiteX7" fmla="*/ 4889502 w 5754861"/>
                <a:gd name="connsiteY7" fmla="*/ 4292600 h 5169545"/>
                <a:gd name="connsiteX8" fmla="*/ 4813302 w 5754861"/>
                <a:gd name="connsiteY8" fmla="*/ 4330700 h 5169545"/>
                <a:gd name="connsiteX9" fmla="*/ 4749802 w 5754861"/>
                <a:gd name="connsiteY9" fmla="*/ 4406900 h 5169545"/>
                <a:gd name="connsiteX10" fmla="*/ 4686302 w 5754861"/>
                <a:gd name="connsiteY10" fmla="*/ 4483100 h 5169545"/>
                <a:gd name="connsiteX11" fmla="*/ 4648202 w 5754861"/>
                <a:gd name="connsiteY11" fmla="*/ 4559300 h 5169545"/>
                <a:gd name="connsiteX12" fmla="*/ 4559302 w 5754861"/>
                <a:gd name="connsiteY12" fmla="*/ 4622800 h 5169545"/>
                <a:gd name="connsiteX13" fmla="*/ 4457702 w 5754861"/>
                <a:gd name="connsiteY13" fmla="*/ 4699000 h 5169545"/>
                <a:gd name="connsiteX14" fmla="*/ 4381502 w 5754861"/>
                <a:gd name="connsiteY14" fmla="*/ 4749800 h 5169545"/>
                <a:gd name="connsiteX15" fmla="*/ 4343402 w 5754861"/>
                <a:gd name="connsiteY15" fmla="*/ 4762500 h 5169545"/>
                <a:gd name="connsiteX16" fmla="*/ 4267202 w 5754861"/>
                <a:gd name="connsiteY16" fmla="*/ 4800600 h 5169545"/>
                <a:gd name="connsiteX17" fmla="*/ 4229102 w 5754861"/>
                <a:gd name="connsiteY17" fmla="*/ 4838700 h 5169545"/>
                <a:gd name="connsiteX18" fmla="*/ 4102102 w 5754861"/>
                <a:gd name="connsiteY18" fmla="*/ 4864100 h 5169545"/>
                <a:gd name="connsiteX19" fmla="*/ 3835402 w 5754861"/>
                <a:gd name="connsiteY19" fmla="*/ 4889500 h 5169545"/>
                <a:gd name="connsiteX20" fmla="*/ 3683002 w 5754861"/>
                <a:gd name="connsiteY20" fmla="*/ 4914900 h 5169545"/>
                <a:gd name="connsiteX21" fmla="*/ 3619502 w 5754861"/>
                <a:gd name="connsiteY21" fmla="*/ 4927600 h 5169545"/>
                <a:gd name="connsiteX22" fmla="*/ 3543302 w 5754861"/>
                <a:gd name="connsiteY22" fmla="*/ 4953000 h 5169545"/>
                <a:gd name="connsiteX23" fmla="*/ 3454402 w 5754861"/>
                <a:gd name="connsiteY23" fmla="*/ 4978400 h 5169545"/>
                <a:gd name="connsiteX24" fmla="*/ 3365502 w 5754861"/>
                <a:gd name="connsiteY24" fmla="*/ 5003800 h 5169545"/>
                <a:gd name="connsiteX25" fmla="*/ 3314702 w 5754861"/>
                <a:gd name="connsiteY25" fmla="*/ 5029200 h 5169545"/>
                <a:gd name="connsiteX26" fmla="*/ 3225802 w 5754861"/>
                <a:gd name="connsiteY26" fmla="*/ 5054600 h 5169545"/>
                <a:gd name="connsiteX27" fmla="*/ 3111502 w 5754861"/>
                <a:gd name="connsiteY27" fmla="*/ 5080000 h 5169545"/>
                <a:gd name="connsiteX28" fmla="*/ 2984502 w 5754861"/>
                <a:gd name="connsiteY28" fmla="*/ 5130800 h 5169545"/>
                <a:gd name="connsiteX29" fmla="*/ 2946402 w 5754861"/>
                <a:gd name="connsiteY29" fmla="*/ 5143500 h 5169545"/>
                <a:gd name="connsiteX30" fmla="*/ 2870202 w 5754861"/>
                <a:gd name="connsiteY30" fmla="*/ 5168900 h 5169545"/>
                <a:gd name="connsiteX0" fmla="*/ 2806702 w 5748510"/>
                <a:gd name="connsiteY0" fmla="*/ 0 h 5169545"/>
                <a:gd name="connsiteX1" fmla="*/ 2 w 5748510"/>
                <a:gd name="connsiteY1" fmla="*/ 1320800 h 5169545"/>
                <a:gd name="connsiteX2" fmla="*/ 2794002 w 5748510"/>
                <a:gd name="connsiteY2" fmla="*/ 2624667 h 5169545"/>
                <a:gd name="connsiteX3" fmla="*/ 5655736 w 5748510"/>
                <a:gd name="connsiteY3" fmla="*/ 3928533 h 5169545"/>
                <a:gd name="connsiteX4" fmla="*/ 5041902 w 5748510"/>
                <a:gd name="connsiteY4" fmla="*/ 4203700 h 5169545"/>
                <a:gd name="connsiteX5" fmla="*/ 4965702 w 5748510"/>
                <a:gd name="connsiteY5" fmla="*/ 4254500 h 5169545"/>
                <a:gd name="connsiteX6" fmla="*/ 4889502 w 5748510"/>
                <a:gd name="connsiteY6" fmla="*/ 4292600 h 5169545"/>
                <a:gd name="connsiteX7" fmla="*/ 4813302 w 5748510"/>
                <a:gd name="connsiteY7" fmla="*/ 4330700 h 5169545"/>
                <a:gd name="connsiteX8" fmla="*/ 4749802 w 5748510"/>
                <a:gd name="connsiteY8" fmla="*/ 4406900 h 5169545"/>
                <a:gd name="connsiteX9" fmla="*/ 4686302 w 5748510"/>
                <a:gd name="connsiteY9" fmla="*/ 4483100 h 5169545"/>
                <a:gd name="connsiteX10" fmla="*/ 4648202 w 5748510"/>
                <a:gd name="connsiteY10" fmla="*/ 4559300 h 5169545"/>
                <a:gd name="connsiteX11" fmla="*/ 4559302 w 5748510"/>
                <a:gd name="connsiteY11" fmla="*/ 4622800 h 5169545"/>
                <a:gd name="connsiteX12" fmla="*/ 4457702 w 5748510"/>
                <a:gd name="connsiteY12" fmla="*/ 4699000 h 5169545"/>
                <a:gd name="connsiteX13" fmla="*/ 4381502 w 5748510"/>
                <a:gd name="connsiteY13" fmla="*/ 4749800 h 5169545"/>
                <a:gd name="connsiteX14" fmla="*/ 4343402 w 5748510"/>
                <a:gd name="connsiteY14" fmla="*/ 4762500 h 5169545"/>
                <a:gd name="connsiteX15" fmla="*/ 4267202 w 5748510"/>
                <a:gd name="connsiteY15" fmla="*/ 4800600 h 5169545"/>
                <a:gd name="connsiteX16" fmla="*/ 4229102 w 5748510"/>
                <a:gd name="connsiteY16" fmla="*/ 4838700 h 5169545"/>
                <a:gd name="connsiteX17" fmla="*/ 4102102 w 5748510"/>
                <a:gd name="connsiteY17" fmla="*/ 4864100 h 5169545"/>
                <a:gd name="connsiteX18" fmla="*/ 3835402 w 5748510"/>
                <a:gd name="connsiteY18" fmla="*/ 4889500 h 5169545"/>
                <a:gd name="connsiteX19" fmla="*/ 3683002 w 5748510"/>
                <a:gd name="connsiteY19" fmla="*/ 4914900 h 5169545"/>
                <a:gd name="connsiteX20" fmla="*/ 3619502 w 5748510"/>
                <a:gd name="connsiteY20" fmla="*/ 4927600 h 5169545"/>
                <a:gd name="connsiteX21" fmla="*/ 3543302 w 5748510"/>
                <a:gd name="connsiteY21" fmla="*/ 4953000 h 5169545"/>
                <a:gd name="connsiteX22" fmla="*/ 3454402 w 5748510"/>
                <a:gd name="connsiteY22" fmla="*/ 4978400 h 5169545"/>
                <a:gd name="connsiteX23" fmla="*/ 3365502 w 5748510"/>
                <a:gd name="connsiteY23" fmla="*/ 5003800 h 5169545"/>
                <a:gd name="connsiteX24" fmla="*/ 3314702 w 5748510"/>
                <a:gd name="connsiteY24" fmla="*/ 5029200 h 5169545"/>
                <a:gd name="connsiteX25" fmla="*/ 3225802 w 5748510"/>
                <a:gd name="connsiteY25" fmla="*/ 5054600 h 5169545"/>
                <a:gd name="connsiteX26" fmla="*/ 3111502 w 5748510"/>
                <a:gd name="connsiteY26" fmla="*/ 5080000 h 5169545"/>
                <a:gd name="connsiteX27" fmla="*/ 2984502 w 5748510"/>
                <a:gd name="connsiteY27" fmla="*/ 5130800 h 5169545"/>
                <a:gd name="connsiteX28" fmla="*/ 2946402 w 5748510"/>
                <a:gd name="connsiteY28" fmla="*/ 5143500 h 5169545"/>
                <a:gd name="connsiteX29" fmla="*/ 2870202 w 5748510"/>
                <a:gd name="connsiteY29" fmla="*/ 5168900 h 5169545"/>
                <a:gd name="connsiteX0" fmla="*/ 2806702 w 5739231"/>
                <a:gd name="connsiteY0" fmla="*/ 0 h 5169545"/>
                <a:gd name="connsiteX1" fmla="*/ 2 w 5739231"/>
                <a:gd name="connsiteY1" fmla="*/ 1320800 h 5169545"/>
                <a:gd name="connsiteX2" fmla="*/ 2794002 w 5739231"/>
                <a:gd name="connsiteY2" fmla="*/ 2624667 h 5169545"/>
                <a:gd name="connsiteX3" fmla="*/ 5655736 w 5739231"/>
                <a:gd name="connsiteY3" fmla="*/ 3928533 h 5169545"/>
                <a:gd name="connsiteX4" fmla="*/ 4965702 w 5739231"/>
                <a:gd name="connsiteY4" fmla="*/ 4254500 h 5169545"/>
                <a:gd name="connsiteX5" fmla="*/ 4889502 w 5739231"/>
                <a:gd name="connsiteY5" fmla="*/ 4292600 h 5169545"/>
                <a:gd name="connsiteX6" fmla="*/ 4813302 w 5739231"/>
                <a:gd name="connsiteY6" fmla="*/ 4330700 h 5169545"/>
                <a:gd name="connsiteX7" fmla="*/ 4749802 w 5739231"/>
                <a:gd name="connsiteY7" fmla="*/ 4406900 h 5169545"/>
                <a:gd name="connsiteX8" fmla="*/ 4686302 w 5739231"/>
                <a:gd name="connsiteY8" fmla="*/ 4483100 h 5169545"/>
                <a:gd name="connsiteX9" fmla="*/ 4648202 w 5739231"/>
                <a:gd name="connsiteY9" fmla="*/ 4559300 h 5169545"/>
                <a:gd name="connsiteX10" fmla="*/ 4559302 w 5739231"/>
                <a:gd name="connsiteY10" fmla="*/ 4622800 h 5169545"/>
                <a:gd name="connsiteX11" fmla="*/ 4457702 w 5739231"/>
                <a:gd name="connsiteY11" fmla="*/ 4699000 h 5169545"/>
                <a:gd name="connsiteX12" fmla="*/ 4381502 w 5739231"/>
                <a:gd name="connsiteY12" fmla="*/ 4749800 h 5169545"/>
                <a:gd name="connsiteX13" fmla="*/ 4343402 w 5739231"/>
                <a:gd name="connsiteY13" fmla="*/ 4762500 h 5169545"/>
                <a:gd name="connsiteX14" fmla="*/ 4267202 w 5739231"/>
                <a:gd name="connsiteY14" fmla="*/ 4800600 h 5169545"/>
                <a:gd name="connsiteX15" fmla="*/ 4229102 w 5739231"/>
                <a:gd name="connsiteY15" fmla="*/ 4838700 h 5169545"/>
                <a:gd name="connsiteX16" fmla="*/ 4102102 w 5739231"/>
                <a:gd name="connsiteY16" fmla="*/ 4864100 h 5169545"/>
                <a:gd name="connsiteX17" fmla="*/ 3835402 w 5739231"/>
                <a:gd name="connsiteY17" fmla="*/ 4889500 h 5169545"/>
                <a:gd name="connsiteX18" fmla="*/ 3683002 w 5739231"/>
                <a:gd name="connsiteY18" fmla="*/ 4914900 h 5169545"/>
                <a:gd name="connsiteX19" fmla="*/ 3619502 w 5739231"/>
                <a:gd name="connsiteY19" fmla="*/ 4927600 h 5169545"/>
                <a:gd name="connsiteX20" fmla="*/ 3543302 w 5739231"/>
                <a:gd name="connsiteY20" fmla="*/ 4953000 h 5169545"/>
                <a:gd name="connsiteX21" fmla="*/ 3454402 w 5739231"/>
                <a:gd name="connsiteY21" fmla="*/ 4978400 h 5169545"/>
                <a:gd name="connsiteX22" fmla="*/ 3365502 w 5739231"/>
                <a:gd name="connsiteY22" fmla="*/ 5003800 h 5169545"/>
                <a:gd name="connsiteX23" fmla="*/ 3314702 w 5739231"/>
                <a:gd name="connsiteY23" fmla="*/ 5029200 h 5169545"/>
                <a:gd name="connsiteX24" fmla="*/ 3225802 w 5739231"/>
                <a:gd name="connsiteY24" fmla="*/ 5054600 h 5169545"/>
                <a:gd name="connsiteX25" fmla="*/ 3111502 w 5739231"/>
                <a:gd name="connsiteY25" fmla="*/ 5080000 h 5169545"/>
                <a:gd name="connsiteX26" fmla="*/ 2984502 w 5739231"/>
                <a:gd name="connsiteY26" fmla="*/ 5130800 h 5169545"/>
                <a:gd name="connsiteX27" fmla="*/ 2946402 w 5739231"/>
                <a:gd name="connsiteY27" fmla="*/ 5143500 h 5169545"/>
                <a:gd name="connsiteX28" fmla="*/ 2870202 w 5739231"/>
                <a:gd name="connsiteY28" fmla="*/ 5168900 h 5169545"/>
                <a:gd name="connsiteX0" fmla="*/ 2806702 w 5730793"/>
                <a:gd name="connsiteY0" fmla="*/ 0 h 5169545"/>
                <a:gd name="connsiteX1" fmla="*/ 2 w 5730793"/>
                <a:gd name="connsiteY1" fmla="*/ 1320800 h 5169545"/>
                <a:gd name="connsiteX2" fmla="*/ 2794002 w 5730793"/>
                <a:gd name="connsiteY2" fmla="*/ 2624667 h 5169545"/>
                <a:gd name="connsiteX3" fmla="*/ 5655736 w 5730793"/>
                <a:gd name="connsiteY3" fmla="*/ 3928533 h 5169545"/>
                <a:gd name="connsiteX4" fmla="*/ 4889502 w 5730793"/>
                <a:gd name="connsiteY4" fmla="*/ 4292600 h 5169545"/>
                <a:gd name="connsiteX5" fmla="*/ 4813302 w 5730793"/>
                <a:gd name="connsiteY5" fmla="*/ 4330700 h 5169545"/>
                <a:gd name="connsiteX6" fmla="*/ 4749802 w 5730793"/>
                <a:gd name="connsiteY6" fmla="*/ 4406900 h 5169545"/>
                <a:gd name="connsiteX7" fmla="*/ 4686302 w 5730793"/>
                <a:gd name="connsiteY7" fmla="*/ 4483100 h 5169545"/>
                <a:gd name="connsiteX8" fmla="*/ 4648202 w 5730793"/>
                <a:gd name="connsiteY8" fmla="*/ 4559300 h 5169545"/>
                <a:gd name="connsiteX9" fmla="*/ 4559302 w 5730793"/>
                <a:gd name="connsiteY9" fmla="*/ 4622800 h 5169545"/>
                <a:gd name="connsiteX10" fmla="*/ 4457702 w 5730793"/>
                <a:gd name="connsiteY10" fmla="*/ 4699000 h 5169545"/>
                <a:gd name="connsiteX11" fmla="*/ 4381502 w 5730793"/>
                <a:gd name="connsiteY11" fmla="*/ 4749800 h 5169545"/>
                <a:gd name="connsiteX12" fmla="*/ 4343402 w 5730793"/>
                <a:gd name="connsiteY12" fmla="*/ 4762500 h 5169545"/>
                <a:gd name="connsiteX13" fmla="*/ 4267202 w 5730793"/>
                <a:gd name="connsiteY13" fmla="*/ 4800600 h 5169545"/>
                <a:gd name="connsiteX14" fmla="*/ 4229102 w 5730793"/>
                <a:gd name="connsiteY14" fmla="*/ 4838700 h 5169545"/>
                <a:gd name="connsiteX15" fmla="*/ 4102102 w 5730793"/>
                <a:gd name="connsiteY15" fmla="*/ 4864100 h 5169545"/>
                <a:gd name="connsiteX16" fmla="*/ 3835402 w 5730793"/>
                <a:gd name="connsiteY16" fmla="*/ 4889500 h 5169545"/>
                <a:gd name="connsiteX17" fmla="*/ 3683002 w 5730793"/>
                <a:gd name="connsiteY17" fmla="*/ 4914900 h 5169545"/>
                <a:gd name="connsiteX18" fmla="*/ 3619502 w 5730793"/>
                <a:gd name="connsiteY18" fmla="*/ 4927600 h 5169545"/>
                <a:gd name="connsiteX19" fmla="*/ 3543302 w 5730793"/>
                <a:gd name="connsiteY19" fmla="*/ 4953000 h 5169545"/>
                <a:gd name="connsiteX20" fmla="*/ 3454402 w 5730793"/>
                <a:gd name="connsiteY20" fmla="*/ 4978400 h 5169545"/>
                <a:gd name="connsiteX21" fmla="*/ 3365502 w 5730793"/>
                <a:gd name="connsiteY21" fmla="*/ 5003800 h 5169545"/>
                <a:gd name="connsiteX22" fmla="*/ 3314702 w 5730793"/>
                <a:gd name="connsiteY22" fmla="*/ 5029200 h 5169545"/>
                <a:gd name="connsiteX23" fmla="*/ 3225802 w 5730793"/>
                <a:gd name="connsiteY23" fmla="*/ 5054600 h 5169545"/>
                <a:gd name="connsiteX24" fmla="*/ 3111502 w 5730793"/>
                <a:gd name="connsiteY24" fmla="*/ 5080000 h 5169545"/>
                <a:gd name="connsiteX25" fmla="*/ 2984502 w 5730793"/>
                <a:gd name="connsiteY25" fmla="*/ 5130800 h 5169545"/>
                <a:gd name="connsiteX26" fmla="*/ 2946402 w 5730793"/>
                <a:gd name="connsiteY26" fmla="*/ 5143500 h 5169545"/>
                <a:gd name="connsiteX27" fmla="*/ 2870202 w 5730793"/>
                <a:gd name="connsiteY27" fmla="*/ 5168900 h 5169545"/>
                <a:gd name="connsiteX0" fmla="*/ 2806702 w 5723004"/>
                <a:gd name="connsiteY0" fmla="*/ 0 h 5169545"/>
                <a:gd name="connsiteX1" fmla="*/ 2 w 5723004"/>
                <a:gd name="connsiteY1" fmla="*/ 1320800 h 5169545"/>
                <a:gd name="connsiteX2" fmla="*/ 2794002 w 5723004"/>
                <a:gd name="connsiteY2" fmla="*/ 2624667 h 5169545"/>
                <a:gd name="connsiteX3" fmla="*/ 5655736 w 5723004"/>
                <a:gd name="connsiteY3" fmla="*/ 3928533 h 5169545"/>
                <a:gd name="connsiteX4" fmla="*/ 4813302 w 5723004"/>
                <a:gd name="connsiteY4" fmla="*/ 4330700 h 5169545"/>
                <a:gd name="connsiteX5" fmla="*/ 4749802 w 5723004"/>
                <a:gd name="connsiteY5" fmla="*/ 4406900 h 5169545"/>
                <a:gd name="connsiteX6" fmla="*/ 4686302 w 5723004"/>
                <a:gd name="connsiteY6" fmla="*/ 4483100 h 5169545"/>
                <a:gd name="connsiteX7" fmla="*/ 4648202 w 5723004"/>
                <a:gd name="connsiteY7" fmla="*/ 4559300 h 5169545"/>
                <a:gd name="connsiteX8" fmla="*/ 4559302 w 5723004"/>
                <a:gd name="connsiteY8" fmla="*/ 4622800 h 5169545"/>
                <a:gd name="connsiteX9" fmla="*/ 4457702 w 5723004"/>
                <a:gd name="connsiteY9" fmla="*/ 4699000 h 5169545"/>
                <a:gd name="connsiteX10" fmla="*/ 4381502 w 5723004"/>
                <a:gd name="connsiteY10" fmla="*/ 4749800 h 5169545"/>
                <a:gd name="connsiteX11" fmla="*/ 4343402 w 5723004"/>
                <a:gd name="connsiteY11" fmla="*/ 4762500 h 5169545"/>
                <a:gd name="connsiteX12" fmla="*/ 4267202 w 5723004"/>
                <a:gd name="connsiteY12" fmla="*/ 4800600 h 5169545"/>
                <a:gd name="connsiteX13" fmla="*/ 4229102 w 5723004"/>
                <a:gd name="connsiteY13" fmla="*/ 4838700 h 5169545"/>
                <a:gd name="connsiteX14" fmla="*/ 4102102 w 5723004"/>
                <a:gd name="connsiteY14" fmla="*/ 4864100 h 5169545"/>
                <a:gd name="connsiteX15" fmla="*/ 3835402 w 5723004"/>
                <a:gd name="connsiteY15" fmla="*/ 4889500 h 5169545"/>
                <a:gd name="connsiteX16" fmla="*/ 3683002 w 5723004"/>
                <a:gd name="connsiteY16" fmla="*/ 4914900 h 5169545"/>
                <a:gd name="connsiteX17" fmla="*/ 3619502 w 5723004"/>
                <a:gd name="connsiteY17" fmla="*/ 4927600 h 5169545"/>
                <a:gd name="connsiteX18" fmla="*/ 3543302 w 5723004"/>
                <a:gd name="connsiteY18" fmla="*/ 4953000 h 5169545"/>
                <a:gd name="connsiteX19" fmla="*/ 3454402 w 5723004"/>
                <a:gd name="connsiteY19" fmla="*/ 4978400 h 5169545"/>
                <a:gd name="connsiteX20" fmla="*/ 3365502 w 5723004"/>
                <a:gd name="connsiteY20" fmla="*/ 5003800 h 5169545"/>
                <a:gd name="connsiteX21" fmla="*/ 3314702 w 5723004"/>
                <a:gd name="connsiteY21" fmla="*/ 5029200 h 5169545"/>
                <a:gd name="connsiteX22" fmla="*/ 3225802 w 5723004"/>
                <a:gd name="connsiteY22" fmla="*/ 5054600 h 5169545"/>
                <a:gd name="connsiteX23" fmla="*/ 3111502 w 5723004"/>
                <a:gd name="connsiteY23" fmla="*/ 5080000 h 5169545"/>
                <a:gd name="connsiteX24" fmla="*/ 2984502 w 5723004"/>
                <a:gd name="connsiteY24" fmla="*/ 5130800 h 5169545"/>
                <a:gd name="connsiteX25" fmla="*/ 2946402 w 5723004"/>
                <a:gd name="connsiteY25" fmla="*/ 5143500 h 5169545"/>
                <a:gd name="connsiteX26" fmla="*/ 2870202 w 5723004"/>
                <a:gd name="connsiteY26" fmla="*/ 5168900 h 5169545"/>
                <a:gd name="connsiteX0" fmla="*/ 2806702 w 5717137"/>
                <a:gd name="connsiteY0" fmla="*/ 0 h 5169545"/>
                <a:gd name="connsiteX1" fmla="*/ 2 w 5717137"/>
                <a:gd name="connsiteY1" fmla="*/ 1320800 h 5169545"/>
                <a:gd name="connsiteX2" fmla="*/ 2794002 w 5717137"/>
                <a:gd name="connsiteY2" fmla="*/ 2624667 h 5169545"/>
                <a:gd name="connsiteX3" fmla="*/ 5655736 w 5717137"/>
                <a:gd name="connsiteY3" fmla="*/ 3928533 h 5169545"/>
                <a:gd name="connsiteX4" fmla="*/ 4749802 w 5717137"/>
                <a:gd name="connsiteY4" fmla="*/ 4406900 h 5169545"/>
                <a:gd name="connsiteX5" fmla="*/ 4686302 w 5717137"/>
                <a:gd name="connsiteY5" fmla="*/ 4483100 h 5169545"/>
                <a:gd name="connsiteX6" fmla="*/ 4648202 w 5717137"/>
                <a:gd name="connsiteY6" fmla="*/ 4559300 h 5169545"/>
                <a:gd name="connsiteX7" fmla="*/ 4559302 w 5717137"/>
                <a:gd name="connsiteY7" fmla="*/ 4622800 h 5169545"/>
                <a:gd name="connsiteX8" fmla="*/ 4457702 w 5717137"/>
                <a:gd name="connsiteY8" fmla="*/ 4699000 h 5169545"/>
                <a:gd name="connsiteX9" fmla="*/ 4381502 w 5717137"/>
                <a:gd name="connsiteY9" fmla="*/ 4749800 h 5169545"/>
                <a:gd name="connsiteX10" fmla="*/ 4343402 w 5717137"/>
                <a:gd name="connsiteY10" fmla="*/ 4762500 h 5169545"/>
                <a:gd name="connsiteX11" fmla="*/ 4267202 w 5717137"/>
                <a:gd name="connsiteY11" fmla="*/ 4800600 h 5169545"/>
                <a:gd name="connsiteX12" fmla="*/ 4229102 w 5717137"/>
                <a:gd name="connsiteY12" fmla="*/ 4838700 h 5169545"/>
                <a:gd name="connsiteX13" fmla="*/ 4102102 w 5717137"/>
                <a:gd name="connsiteY13" fmla="*/ 4864100 h 5169545"/>
                <a:gd name="connsiteX14" fmla="*/ 3835402 w 5717137"/>
                <a:gd name="connsiteY14" fmla="*/ 4889500 h 5169545"/>
                <a:gd name="connsiteX15" fmla="*/ 3683002 w 5717137"/>
                <a:gd name="connsiteY15" fmla="*/ 4914900 h 5169545"/>
                <a:gd name="connsiteX16" fmla="*/ 3619502 w 5717137"/>
                <a:gd name="connsiteY16" fmla="*/ 4927600 h 5169545"/>
                <a:gd name="connsiteX17" fmla="*/ 3543302 w 5717137"/>
                <a:gd name="connsiteY17" fmla="*/ 4953000 h 5169545"/>
                <a:gd name="connsiteX18" fmla="*/ 3454402 w 5717137"/>
                <a:gd name="connsiteY18" fmla="*/ 4978400 h 5169545"/>
                <a:gd name="connsiteX19" fmla="*/ 3365502 w 5717137"/>
                <a:gd name="connsiteY19" fmla="*/ 5003800 h 5169545"/>
                <a:gd name="connsiteX20" fmla="*/ 3314702 w 5717137"/>
                <a:gd name="connsiteY20" fmla="*/ 5029200 h 5169545"/>
                <a:gd name="connsiteX21" fmla="*/ 3225802 w 5717137"/>
                <a:gd name="connsiteY21" fmla="*/ 5054600 h 5169545"/>
                <a:gd name="connsiteX22" fmla="*/ 3111502 w 5717137"/>
                <a:gd name="connsiteY22" fmla="*/ 5080000 h 5169545"/>
                <a:gd name="connsiteX23" fmla="*/ 2984502 w 5717137"/>
                <a:gd name="connsiteY23" fmla="*/ 5130800 h 5169545"/>
                <a:gd name="connsiteX24" fmla="*/ 2946402 w 5717137"/>
                <a:gd name="connsiteY24" fmla="*/ 5143500 h 5169545"/>
                <a:gd name="connsiteX25" fmla="*/ 2870202 w 5717137"/>
                <a:gd name="connsiteY25" fmla="*/ 5168900 h 5169545"/>
                <a:gd name="connsiteX0" fmla="*/ 2806702 w 5711537"/>
                <a:gd name="connsiteY0" fmla="*/ 0 h 5169545"/>
                <a:gd name="connsiteX1" fmla="*/ 2 w 5711537"/>
                <a:gd name="connsiteY1" fmla="*/ 1320800 h 5169545"/>
                <a:gd name="connsiteX2" fmla="*/ 2794002 w 5711537"/>
                <a:gd name="connsiteY2" fmla="*/ 2624667 h 5169545"/>
                <a:gd name="connsiteX3" fmla="*/ 5655736 w 5711537"/>
                <a:gd name="connsiteY3" fmla="*/ 3928533 h 5169545"/>
                <a:gd name="connsiteX4" fmla="*/ 4686302 w 5711537"/>
                <a:gd name="connsiteY4" fmla="*/ 4483100 h 5169545"/>
                <a:gd name="connsiteX5" fmla="*/ 4648202 w 5711537"/>
                <a:gd name="connsiteY5" fmla="*/ 4559300 h 5169545"/>
                <a:gd name="connsiteX6" fmla="*/ 4559302 w 5711537"/>
                <a:gd name="connsiteY6" fmla="*/ 4622800 h 5169545"/>
                <a:gd name="connsiteX7" fmla="*/ 4457702 w 5711537"/>
                <a:gd name="connsiteY7" fmla="*/ 4699000 h 5169545"/>
                <a:gd name="connsiteX8" fmla="*/ 4381502 w 5711537"/>
                <a:gd name="connsiteY8" fmla="*/ 4749800 h 5169545"/>
                <a:gd name="connsiteX9" fmla="*/ 4343402 w 5711537"/>
                <a:gd name="connsiteY9" fmla="*/ 4762500 h 5169545"/>
                <a:gd name="connsiteX10" fmla="*/ 4267202 w 5711537"/>
                <a:gd name="connsiteY10" fmla="*/ 4800600 h 5169545"/>
                <a:gd name="connsiteX11" fmla="*/ 4229102 w 5711537"/>
                <a:gd name="connsiteY11" fmla="*/ 4838700 h 5169545"/>
                <a:gd name="connsiteX12" fmla="*/ 4102102 w 5711537"/>
                <a:gd name="connsiteY12" fmla="*/ 4864100 h 5169545"/>
                <a:gd name="connsiteX13" fmla="*/ 3835402 w 5711537"/>
                <a:gd name="connsiteY13" fmla="*/ 4889500 h 5169545"/>
                <a:gd name="connsiteX14" fmla="*/ 3683002 w 5711537"/>
                <a:gd name="connsiteY14" fmla="*/ 4914900 h 5169545"/>
                <a:gd name="connsiteX15" fmla="*/ 3619502 w 5711537"/>
                <a:gd name="connsiteY15" fmla="*/ 4927600 h 5169545"/>
                <a:gd name="connsiteX16" fmla="*/ 3543302 w 5711537"/>
                <a:gd name="connsiteY16" fmla="*/ 4953000 h 5169545"/>
                <a:gd name="connsiteX17" fmla="*/ 3454402 w 5711537"/>
                <a:gd name="connsiteY17" fmla="*/ 4978400 h 5169545"/>
                <a:gd name="connsiteX18" fmla="*/ 3365502 w 5711537"/>
                <a:gd name="connsiteY18" fmla="*/ 5003800 h 5169545"/>
                <a:gd name="connsiteX19" fmla="*/ 3314702 w 5711537"/>
                <a:gd name="connsiteY19" fmla="*/ 5029200 h 5169545"/>
                <a:gd name="connsiteX20" fmla="*/ 3225802 w 5711537"/>
                <a:gd name="connsiteY20" fmla="*/ 5054600 h 5169545"/>
                <a:gd name="connsiteX21" fmla="*/ 3111502 w 5711537"/>
                <a:gd name="connsiteY21" fmla="*/ 5080000 h 5169545"/>
                <a:gd name="connsiteX22" fmla="*/ 2984502 w 5711537"/>
                <a:gd name="connsiteY22" fmla="*/ 5130800 h 5169545"/>
                <a:gd name="connsiteX23" fmla="*/ 2946402 w 5711537"/>
                <a:gd name="connsiteY23" fmla="*/ 5143500 h 5169545"/>
                <a:gd name="connsiteX24" fmla="*/ 2870202 w 5711537"/>
                <a:gd name="connsiteY24" fmla="*/ 5168900 h 5169545"/>
                <a:gd name="connsiteX0" fmla="*/ 2806702 w 5708798"/>
                <a:gd name="connsiteY0" fmla="*/ 0 h 5169545"/>
                <a:gd name="connsiteX1" fmla="*/ 2 w 5708798"/>
                <a:gd name="connsiteY1" fmla="*/ 1320800 h 5169545"/>
                <a:gd name="connsiteX2" fmla="*/ 2794002 w 5708798"/>
                <a:gd name="connsiteY2" fmla="*/ 2624667 h 5169545"/>
                <a:gd name="connsiteX3" fmla="*/ 5655736 w 5708798"/>
                <a:gd name="connsiteY3" fmla="*/ 3928533 h 5169545"/>
                <a:gd name="connsiteX4" fmla="*/ 4648202 w 5708798"/>
                <a:gd name="connsiteY4" fmla="*/ 4559300 h 5169545"/>
                <a:gd name="connsiteX5" fmla="*/ 4559302 w 5708798"/>
                <a:gd name="connsiteY5" fmla="*/ 4622800 h 5169545"/>
                <a:gd name="connsiteX6" fmla="*/ 4457702 w 5708798"/>
                <a:gd name="connsiteY6" fmla="*/ 4699000 h 5169545"/>
                <a:gd name="connsiteX7" fmla="*/ 4381502 w 5708798"/>
                <a:gd name="connsiteY7" fmla="*/ 4749800 h 5169545"/>
                <a:gd name="connsiteX8" fmla="*/ 4343402 w 5708798"/>
                <a:gd name="connsiteY8" fmla="*/ 4762500 h 5169545"/>
                <a:gd name="connsiteX9" fmla="*/ 4267202 w 5708798"/>
                <a:gd name="connsiteY9" fmla="*/ 4800600 h 5169545"/>
                <a:gd name="connsiteX10" fmla="*/ 4229102 w 5708798"/>
                <a:gd name="connsiteY10" fmla="*/ 4838700 h 5169545"/>
                <a:gd name="connsiteX11" fmla="*/ 4102102 w 5708798"/>
                <a:gd name="connsiteY11" fmla="*/ 4864100 h 5169545"/>
                <a:gd name="connsiteX12" fmla="*/ 3835402 w 5708798"/>
                <a:gd name="connsiteY12" fmla="*/ 4889500 h 5169545"/>
                <a:gd name="connsiteX13" fmla="*/ 3683002 w 5708798"/>
                <a:gd name="connsiteY13" fmla="*/ 4914900 h 5169545"/>
                <a:gd name="connsiteX14" fmla="*/ 3619502 w 5708798"/>
                <a:gd name="connsiteY14" fmla="*/ 4927600 h 5169545"/>
                <a:gd name="connsiteX15" fmla="*/ 3543302 w 5708798"/>
                <a:gd name="connsiteY15" fmla="*/ 4953000 h 5169545"/>
                <a:gd name="connsiteX16" fmla="*/ 3454402 w 5708798"/>
                <a:gd name="connsiteY16" fmla="*/ 4978400 h 5169545"/>
                <a:gd name="connsiteX17" fmla="*/ 3365502 w 5708798"/>
                <a:gd name="connsiteY17" fmla="*/ 5003800 h 5169545"/>
                <a:gd name="connsiteX18" fmla="*/ 3314702 w 5708798"/>
                <a:gd name="connsiteY18" fmla="*/ 5029200 h 5169545"/>
                <a:gd name="connsiteX19" fmla="*/ 3225802 w 5708798"/>
                <a:gd name="connsiteY19" fmla="*/ 5054600 h 5169545"/>
                <a:gd name="connsiteX20" fmla="*/ 3111502 w 5708798"/>
                <a:gd name="connsiteY20" fmla="*/ 5080000 h 5169545"/>
                <a:gd name="connsiteX21" fmla="*/ 2984502 w 5708798"/>
                <a:gd name="connsiteY21" fmla="*/ 5130800 h 5169545"/>
                <a:gd name="connsiteX22" fmla="*/ 2946402 w 5708798"/>
                <a:gd name="connsiteY22" fmla="*/ 5143500 h 5169545"/>
                <a:gd name="connsiteX23" fmla="*/ 2870202 w 5708798"/>
                <a:gd name="connsiteY23" fmla="*/ 5168900 h 5169545"/>
                <a:gd name="connsiteX0" fmla="*/ 2806702 w 5702215"/>
                <a:gd name="connsiteY0" fmla="*/ 0 h 5169545"/>
                <a:gd name="connsiteX1" fmla="*/ 2 w 5702215"/>
                <a:gd name="connsiteY1" fmla="*/ 1320800 h 5169545"/>
                <a:gd name="connsiteX2" fmla="*/ 2794002 w 5702215"/>
                <a:gd name="connsiteY2" fmla="*/ 2624667 h 5169545"/>
                <a:gd name="connsiteX3" fmla="*/ 5655736 w 5702215"/>
                <a:gd name="connsiteY3" fmla="*/ 3928533 h 5169545"/>
                <a:gd name="connsiteX4" fmla="*/ 4559302 w 5702215"/>
                <a:gd name="connsiteY4" fmla="*/ 4622800 h 5169545"/>
                <a:gd name="connsiteX5" fmla="*/ 4457702 w 5702215"/>
                <a:gd name="connsiteY5" fmla="*/ 4699000 h 5169545"/>
                <a:gd name="connsiteX6" fmla="*/ 4381502 w 5702215"/>
                <a:gd name="connsiteY6" fmla="*/ 4749800 h 5169545"/>
                <a:gd name="connsiteX7" fmla="*/ 4343402 w 5702215"/>
                <a:gd name="connsiteY7" fmla="*/ 4762500 h 5169545"/>
                <a:gd name="connsiteX8" fmla="*/ 4267202 w 5702215"/>
                <a:gd name="connsiteY8" fmla="*/ 4800600 h 5169545"/>
                <a:gd name="connsiteX9" fmla="*/ 4229102 w 5702215"/>
                <a:gd name="connsiteY9" fmla="*/ 4838700 h 5169545"/>
                <a:gd name="connsiteX10" fmla="*/ 4102102 w 5702215"/>
                <a:gd name="connsiteY10" fmla="*/ 4864100 h 5169545"/>
                <a:gd name="connsiteX11" fmla="*/ 3835402 w 5702215"/>
                <a:gd name="connsiteY11" fmla="*/ 4889500 h 5169545"/>
                <a:gd name="connsiteX12" fmla="*/ 3683002 w 5702215"/>
                <a:gd name="connsiteY12" fmla="*/ 4914900 h 5169545"/>
                <a:gd name="connsiteX13" fmla="*/ 3619502 w 5702215"/>
                <a:gd name="connsiteY13" fmla="*/ 4927600 h 5169545"/>
                <a:gd name="connsiteX14" fmla="*/ 3543302 w 5702215"/>
                <a:gd name="connsiteY14" fmla="*/ 4953000 h 5169545"/>
                <a:gd name="connsiteX15" fmla="*/ 3454402 w 5702215"/>
                <a:gd name="connsiteY15" fmla="*/ 4978400 h 5169545"/>
                <a:gd name="connsiteX16" fmla="*/ 3365502 w 5702215"/>
                <a:gd name="connsiteY16" fmla="*/ 5003800 h 5169545"/>
                <a:gd name="connsiteX17" fmla="*/ 3314702 w 5702215"/>
                <a:gd name="connsiteY17" fmla="*/ 5029200 h 5169545"/>
                <a:gd name="connsiteX18" fmla="*/ 3225802 w 5702215"/>
                <a:gd name="connsiteY18" fmla="*/ 5054600 h 5169545"/>
                <a:gd name="connsiteX19" fmla="*/ 3111502 w 5702215"/>
                <a:gd name="connsiteY19" fmla="*/ 5080000 h 5169545"/>
                <a:gd name="connsiteX20" fmla="*/ 2984502 w 5702215"/>
                <a:gd name="connsiteY20" fmla="*/ 5130800 h 5169545"/>
                <a:gd name="connsiteX21" fmla="*/ 2946402 w 5702215"/>
                <a:gd name="connsiteY21" fmla="*/ 5143500 h 5169545"/>
                <a:gd name="connsiteX22" fmla="*/ 2870202 w 5702215"/>
                <a:gd name="connsiteY22" fmla="*/ 5168900 h 5169545"/>
                <a:gd name="connsiteX0" fmla="*/ 2806702 w 5695318"/>
                <a:gd name="connsiteY0" fmla="*/ 0 h 5169545"/>
                <a:gd name="connsiteX1" fmla="*/ 2 w 5695318"/>
                <a:gd name="connsiteY1" fmla="*/ 1320800 h 5169545"/>
                <a:gd name="connsiteX2" fmla="*/ 2794002 w 5695318"/>
                <a:gd name="connsiteY2" fmla="*/ 2624667 h 5169545"/>
                <a:gd name="connsiteX3" fmla="*/ 5655736 w 5695318"/>
                <a:gd name="connsiteY3" fmla="*/ 3928533 h 5169545"/>
                <a:gd name="connsiteX4" fmla="*/ 4457702 w 5695318"/>
                <a:gd name="connsiteY4" fmla="*/ 4699000 h 5169545"/>
                <a:gd name="connsiteX5" fmla="*/ 4381502 w 5695318"/>
                <a:gd name="connsiteY5" fmla="*/ 4749800 h 5169545"/>
                <a:gd name="connsiteX6" fmla="*/ 4343402 w 5695318"/>
                <a:gd name="connsiteY6" fmla="*/ 4762500 h 5169545"/>
                <a:gd name="connsiteX7" fmla="*/ 4267202 w 5695318"/>
                <a:gd name="connsiteY7" fmla="*/ 4800600 h 5169545"/>
                <a:gd name="connsiteX8" fmla="*/ 4229102 w 5695318"/>
                <a:gd name="connsiteY8" fmla="*/ 4838700 h 5169545"/>
                <a:gd name="connsiteX9" fmla="*/ 4102102 w 5695318"/>
                <a:gd name="connsiteY9" fmla="*/ 4864100 h 5169545"/>
                <a:gd name="connsiteX10" fmla="*/ 3835402 w 5695318"/>
                <a:gd name="connsiteY10" fmla="*/ 4889500 h 5169545"/>
                <a:gd name="connsiteX11" fmla="*/ 3683002 w 5695318"/>
                <a:gd name="connsiteY11" fmla="*/ 4914900 h 5169545"/>
                <a:gd name="connsiteX12" fmla="*/ 3619502 w 5695318"/>
                <a:gd name="connsiteY12" fmla="*/ 4927600 h 5169545"/>
                <a:gd name="connsiteX13" fmla="*/ 3543302 w 5695318"/>
                <a:gd name="connsiteY13" fmla="*/ 4953000 h 5169545"/>
                <a:gd name="connsiteX14" fmla="*/ 3454402 w 5695318"/>
                <a:gd name="connsiteY14" fmla="*/ 4978400 h 5169545"/>
                <a:gd name="connsiteX15" fmla="*/ 3365502 w 5695318"/>
                <a:gd name="connsiteY15" fmla="*/ 5003800 h 5169545"/>
                <a:gd name="connsiteX16" fmla="*/ 3314702 w 5695318"/>
                <a:gd name="connsiteY16" fmla="*/ 5029200 h 5169545"/>
                <a:gd name="connsiteX17" fmla="*/ 3225802 w 5695318"/>
                <a:gd name="connsiteY17" fmla="*/ 5054600 h 5169545"/>
                <a:gd name="connsiteX18" fmla="*/ 3111502 w 5695318"/>
                <a:gd name="connsiteY18" fmla="*/ 5080000 h 5169545"/>
                <a:gd name="connsiteX19" fmla="*/ 2984502 w 5695318"/>
                <a:gd name="connsiteY19" fmla="*/ 5130800 h 5169545"/>
                <a:gd name="connsiteX20" fmla="*/ 2946402 w 5695318"/>
                <a:gd name="connsiteY20" fmla="*/ 5143500 h 5169545"/>
                <a:gd name="connsiteX21" fmla="*/ 2870202 w 5695318"/>
                <a:gd name="connsiteY21" fmla="*/ 5168900 h 5169545"/>
                <a:gd name="connsiteX0" fmla="*/ 2806702 w 5690624"/>
                <a:gd name="connsiteY0" fmla="*/ 0 h 5169545"/>
                <a:gd name="connsiteX1" fmla="*/ 2 w 5690624"/>
                <a:gd name="connsiteY1" fmla="*/ 1320800 h 5169545"/>
                <a:gd name="connsiteX2" fmla="*/ 2794002 w 5690624"/>
                <a:gd name="connsiteY2" fmla="*/ 2624667 h 5169545"/>
                <a:gd name="connsiteX3" fmla="*/ 5655736 w 5690624"/>
                <a:gd name="connsiteY3" fmla="*/ 3928533 h 5169545"/>
                <a:gd name="connsiteX4" fmla="*/ 4381502 w 5690624"/>
                <a:gd name="connsiteY4" fmla="*/ 4749800 h 5169545"/>
                <a:gd name="connsiteX5" fmla="*/ 4343402 w 5690624"/>
                <a:gd name="connsiteY5" fmla="*/ 4762500 h 5169545"/>
                <a:gd name="connsiteX6" fmla="*/ 4267202 w 5690624"/>
                <a:gd name="connsiteY6" fmla="*/ 4800600 h 5169545"/>
                <a:gd name="connsiteX7" fmla="*/ 4229102 w 5690624"/>
                <a:gd name="connsiteY7" fmla="*/ 4838700 h 5169545"/>
                <a:gd name="connsiteX8" fmla="*/ 4102102 w 5690624"/>
                <a:gd name="connsiteY8" fmla="*/ 4864100 h 5169545"/>
                <a:gd name="connsiteX9" fmla="*/ 3835402 w 5690624"/>
                <a:gd name="connsiteY9" fmla="*/ 4889500 h 5169545"/>
                <a:gd name="connsiteX10" fmla="*/ 3683002 w 5690624"/>
                <a:gd name="connsiteY10" fmla="*/ 4914900 h 5169545"/>
                <a:gd name="connsiteX11" fmla="*/ 3619502 w 5690624"/>
                <a:gd name="connsiteY11" fmla="*/ 4927600 h 5169545"/>
                <a:gd name="connsiteX12" fmla="*/ 3543302 w 5690624"/>
                <a:gd name="connsiteY12" fmla="*/ 4953000 h 5169545"/>
                <a:gd name="connsiteX13" fmla="*/ 3454402 w 5690624"/>
                <a:gd name="connsiteY13" fmla="*/ 4978400 h 5169545"/>
                <a:gd name="connsiteX14" fmla="*/ 3365502 w 5690624"/>
                <a:gd name="connsiteY14" fmla="*/ 5003800 h 5169545"/>
                <a:gd name="connsiteX15" fmla="*/ 3314702 w 5690624"/>
                <a:gd name="connsiteY15" fmla="*/ 5029200 h 5169545"/>
                <a:gd name="connsiteX16" fmla="*/ 3225802 w 5690624"/>
                <a:gd name="connsiteY16" fmla="*/ 5054600 h 5169545"/>
                <a:gd name="connsiteX17" fmla="*/ 3111502 w 5690624"/>
                <a:gd name="connsiteY17" fmla="*/ 5080000 h 5169545"/>
                <a:gd name="connsiteX18" fmla="*/ 2984502 w 5690624"/>
                <a:gd name="connsiteY18" fmla="*/ 5130800 h 5169545"/>
                <a:gd name="connsiteX19" fmla="*/ 2946402 w 5690624"/>
                <a:gd name="connsiteY19" fmla="*/ 5143500 h 5169545"/>
                <a:gd name="connsiteX20" fmla="*/ 2870202 w 5690624"/>
                <a:gd name="connsiteY20" fmla="*/ 5168900 h 5169545"/>
                <a:gd name="connsiteX0" fmla="*/ 2806702 w 5690910"/>
                <a:gd name="connsiteY0" fmla="*/ 0 h 5169545"/>
                <a:gd name="connsiteX1" fmla="*/ 2 w 5690910"/>
                <a:gd name="connsiteY1" fmla="*/ 1320800 h 5169545"/>
                <a:gd name="connsiteX2" fmla="*/ 2794002 w 5690910"/>
                <a:gd name="connsiteY2" fmla="*/ 2624667 h 5169545"/>
                <a:gd name="connsiteX3" fmla="*/ 5655736 w 5690910"/>
                <a:gd name="connsiteY3" fmla="*/ 3928533 h 5169545"/>
                <a:gd name="connsiteX4" fmla="*/ 4381502 w 5690910"/>
                <a:gd name="connsiteY4" fmla="*/ 4749800 h 5169545"/>
                <a:gd name="connsiteX5" fmla="*/ 4267202 w 5690910"/>
                <a:gd name="connsiteY5" fmla="*/ 4800600 h 5169545"/>
                <a:gd name="connsiteX6" fmla="*/ 4229102 w 5690910"/>
                <a:gd name="connsiteY6" fmla="*/ 4838700 h 5169545"/>
                <a:gd name="connsiteX7" fmla="*/ 4102102 w 5690910"/>
                <a:gd name="connsiteY7" fmla="*/ 4864100 h 5169545"/>
                <a:gd name="connsiteX8" fmla="*/ 3835402 w 5690910"/>
                <a:gd name="connsiteY8" fmla="*/ 4889500 h 5169545"/>
                <a:gd name="connsiteX9" fmla="*/ 3683002 w 5690910"/>
                <a:gd name="connsiteY9" fmla="*/ 4914900 h 5169545"/>
                <a:gd name="connsiteX10" fmla="*/ 3619502 w 5690910"/>
                <a:gd name="connsiteY10" fmla="*/ 4927600 h 5169545"/>
                <a:gd name="connsiteX11" fmla="*/ 3543302 w 5690910"/>
                <a:gd name="connsiteY11" fmla="*/ 4953000 h 5169545"/>
                <a:gd name="connsiteX12" fmla="*/ 3454402 w 5690910"/>
                <a:gd name="connsiteY12" fmla="*/ 4978400 h 5169545"/>
                <a:gd name="connsiteX13" fmla="*/ 3365502 w 5690910"/>
                <a:gd name="connsiteY13" fmla="*/ 5003800 h 5169545"/>
                <a:gd name="connsiteX14" fmla="*/ 3314702 w 5690910"/>
                <a:gd name="connsiteY14" fmla="*/ 5029200 h 5169545"/>
                <a:gd name="connsiteX15" fmla="*/ 3225802 w 5690910"/>
                <a:gd name="connsiteY15" fmla="*/ 5054600 h 5169545"/>
                <a:gd name="connsiteX16" fmla="*/ 3111502 w 5690910"/>
                <a:gd name="connsiteY16" fmla="*/ 5080000 h 5169545"/>
                <a:gd name="connsiteX17" fmla="*/ 2984502 w 5690910"/>
                <a:gd name="connsiteY17" fmla="*/ 5130800 h 5169545"/>
                <a:gd name="connsiteX18" fmla="*/ 2946402 w 5690910"/>
                <a:gd name="connsiteY18" fmla="*/ 5143500 h 5169545"/>
                <a:gd name="connsiteX19" fmla="*/ 2870202 w 5690910"/>
                <a:gd name="connsiteY19" fmla="*/ 5168900 h 5169545"/>
                <a:gd name="connsiteX0" fmla="*/ 2806702 w 5684574"/>
                <a:gd name="connsiteY0" fmla="*/ 0 h 5169545"/>
                <a:gd name="connsiteX1" fmla="*/ 2 w 5684574"/>
                <a:gd name="connsiteY1" fmla="*/ 1320800 h 5169545"/>
                <a:gd name="connsiteX2" fmla="*/ 2794002 w 5684574"/>
                <a:gd name="connsiteY2" fmla="*/ 2624667 h 5169545"/>
                <a:gd name="connsiteX3" fmla="*/ 5655736 w 5684574"/>
                <a:gd name="connsiteY3" fmla="*/ 3928533 h 5169545"/>
                <a:gd name="connsiteX4" fmla="*/ 4267202 w 5684574"/>
                <a:gd name="connsiteY4" fmla="*/ 4800600 h 5169545"/>
                <a:gd name="connsiteX5" fmla="*/ 4229102 w 5684574"/>
                <a:gd name="connsiteY5" fmla="*/ 4838700 h 5169545"/>
                <a:gd name="connsiteX6" fmla="*/ 4102102 w 5684574"/>
                <a:gd name="connsiteY6" fmla="*/ 4864100 h 5169545"/>
                <a:gd name="connsiteX7" fmla="*/ 3835402 w 5684574"/>
                <a:gd name="connsiteY7" fmla="*/ 4889500 h 5169545"/>
                <a:gd name="connsiteX8" fmla="*/ 3683002 w 5684574"/>
                <a:gd name="connsiteY8" fmla="*/ 4914900 h 5169545"/>
                <a:gd name="connsiteX9" fmla="*/ 3619502 w 5684574"/>
                <a:gd name="connsiteY9" fmla="*/ 4927600 h 5169545"/>
                <a:gd name="connsiteX10" fmla="*/ 3543302 w 5684574"/>
                <a:gd name="connsiteY10" fmla="*/ 4953000 h 5169545"/>
                <a:gd name="connsiteX11" fmla="*/ 3454402 w 5684574"/>
                <a:gd name="connsiteY11" fmla="*/ 4978400 h 5169545"/>
                <a:gd name="connsiteX12" fmla="*/ 3365502 w 5684574"/>
                <a:gd name="connsiteY12" fmla="*/ 5003800 h 5169545"/>
                <a:gd name="connsiteX13" fmla="*/ 3314702 w 5684574"/>
                <a:gd name="connsiteY13" fmla="*/ 5029200 h 5169545"/>
                <a:gd name="connsiteX14" fmla="*/ 3225802 w 5684574"/>
                <a:gd name="connsiteY14" fmla="*/ 5054600 h 5169545"/>
                <a:gd name="connsiteX15" fmla="*/ 3111502 w 5684574"/>
                <a:gd name="connsiteY15" fmla="*/ 5080000 h 5169545"/>
                <a:gd name="connsiteX16" fmla="*/ 2984502 w 5684574"/>
                <a:gd name="connsiteY16" fmla="*/ 5130800 h 5169545"/>
                <a:gd name="connsiteX17" fmla="*/ 2946402 w 5684574"/>
                <a:gd name="connsiteY17" fmla="*/ 5143500 h 5169545"/>
                <a:gd name="connsiteX18" fmla="*/ 2870202 w 5684574"/>
                <a:gd name="connsiteY18" fmla="*/ 5168900 h 5169545"/>
                <a:gd name="connsiteX0" fmla="*/ 2806702 w 5682987"/>
                <a:gd name="connsiteY0" fmla="*/ 0 h 5169545"/>
                <a:gd name="connsiteX1" fmla="*/ 2 w 5682987"/>
                <a:gd name="connsiteY1" fmla="*/ 1320800 h 5169545"/>
                <a:gd name="connsiteX2" fmla="*/ 2794002 w 5682987"/>
                <a:gd name="connsiteY2" fmla="*/ 2624667 h 5169545"/>
                <a:gd name="connsiteX3" fmla="*/ 5655736 w 5682987"/>
                <a:gd name="connsiteY3" fmla="*/ 3928533 h 5169545"/>
                <a:gd name="connsiteX4" fmla="*/ 4229102 w 5682987"/>
                <a:gd name="connsiteY4" fmla="*/ 4838700 h 5169545"/>
                <a:gd name="connsiteX5" fmla="*/ 4102102 w 5682987"/>
                <a:gd name="connsiteY5" fmla="*/ 4864100 h 5169545"/>
                <a:gd name="connsiteX6" fmla="*/ 3835402 w 5682987"/>
                <a:gd name="connsiteY6" fmla="*/ 4889500 h 5169545"/>
                <a:gd name="connsiteX7" fmla="*/ 3683002 w 5682987"/>
                <a:gd name="connsiteY7" fmla="*/ 4914900 h 5169545"/>
                <a:gd name="connsiteX8" fmla="*/ 3619502 w 5682987"/>
                <a:gd name="connsiteY8" fmla="*/ 4927600 h 5169545"/>
                <a:gd name="connsiteX9" fmla="*/ 3543302 w 5682987"/>
                <a:gd name="connsiteY9" fmla="*/ 4953000 h 5169545"/>
                <a:gd name="connsiteX10" fmla="*/ 3454402 w 5682987"/>
                <a:gd name="connsiteY10" fmla="*/ 4978400 h 5169545"/>
                <a:gd name="connsiteX11" fmla="*/ 3365502 w 5682987"/>
                <a:gd name="connsiteY11" fmla="*/ 5003800 h 5169545"/>
                <a:gd name="connsiteX12" fmla="*/ 3314702 w 5682987"/>
                <a:gd name="connsiteY12" fmla="*/ 5029200 h 5169545"/>
                <a:gd name="connsiteX13" fmla="*/ 3225802 w 5682987"/>
                <a:gd name="connsiteY13" fmla="*/ 5054600 h 5169545"/>
                <a:gd name="connsiteX14" fmla="*/ 3111502 w 5682987"/>
                <a:gd name="connsiteY14" fmla="*/ 5080000 h 5169545"/>
                <a:gd name="connsiteX15" fmla="*/ 2984502 w 5682987"/>
                <a:gd name="connsiteY15" fmla="*/ 5130800 h 5169545"/>
                <a:gd name="connsiteX16" fmla="*/ 2946402 w 5682987"/>
                <a:gd name="connsiteY16" fmla="*/ 5143500 h 5169545"/>
                <a:gd name="connsiteX17" fmla="*/ 2870202 w 5682987"/>
                <a:gd name="connsiteY17" fmla="*/ 5168900 h 5169545"/>
                <a:gd name="connsiteX0" fmla="*/ 2806702 w 5677717"/>
                <a:gd name="connsiteY0" fmla="*/ 0 h 5169545"/>
                <a:gd name="connsiteX1" fmla="*/ 2 w 5677717"/>
                <a:gd name="connsiteY1" fmla="*/ 1320800 h 5169545"/>
                <a:gd name="connsiteX2" fmla="*/ 2794002 w 5677717"/>
                <a:gd name="connsiteY2" fmla="*/ 2624667 h 5169545"/>
                <a:gd name="connsiteX3" fmla="*/ 5655736 w 5677717"/>
                <a:gd name="connsiteY3" fmla="*/ 3928533 h 5169545"/>
                <a:gd name="connsiteX4" fmla="*/ 4102102 w 5677717"/>
                <a:gd name="connsiteY4" fmla="*/ 4864100 h 5169545"/>
                <a:gd name="connsiteX5" fmla="*/ 3835402 w 5677717"/>
                <a:gd name="connsiteY5" fmla="*/ 4889500 h 5169545"/>
                <a:gd name="connsiteX6" fmla="*/ 3683002 w 5677717"/>
                <a:gd name="connsiteY6" fmla="*/ 4914900 h 5169545"/>
                <a:gd name="connsiteX7" fmla="*/ 3619502 w 5677717"/>
                <a:gd name="connsiteY7" fmla="*/ 4927600 h 5169545"/>
                <a:gd name="connsiteX8" fmla="*/ 3543302 w 5677717"/>
                <a:gd name="connsiteY8" fmla="*/ 4953000 h 5169545"/>
                <a:gd name="connsiteX9" fmla="*/ 3454402 w 5677717"/>
                <a:gd name="connsiteY9" fmla="*/ 4978400 h 5169545"/>
                <a:gd name="connsiteX10" fmla="*/ 3365502 w 5677717"/>
                <a:gd name="connsiteY10" fmla="*/ 5003800 h 5169545"/>
                <a:gd name="connsiteX11" fmla="*/ 3314702 w 5677717"/>
                <a:gd name="connsiteY11" fmla="*/ 5029200 h 5169545"/>
                <a:gd name="connsiteX12" fmla="*/ 3225802 w 5677717"/>
                <a:gd name="connsiteY12" fmla="*/ 5054600 h 5169545"/>
                <a:gd name="connsiteX13" fmla="*/ 3111502 w 5677717"/>
                <a:gd name="connsiteY13" fmla="*/ 5080000 h 5169545"/>
                <a:gd name="connsiteX14" fmla="*/ 2984502 w 5677717"/>
                <a:gd name="connsiteY14" fmla="*/ 5130800 h 5169545"/>
                <a:gd name="connsiteX15" fmla="*/ 2946402 w 5677717"/>
                <a:gd name="connsiteY15" fmla="*/ 5143500 h 5169545"/>
                <a:gd name="connsiteX16" fmla="*/ 2870202 w 5677717"/>
                <a:gd name="connsiteY16" fmla="*/ 5168900 h 5169545"/>
                <a:gd name="connsiteX0" fmla="*/ 2806702 w 5668380"/>
                <a:gd name="connsiteY0" fmla="*/ 0 h 5169545"/>
                <a:gd name="connsiteX1" fmla="*/ 2 w 5668380"/>
                <a:gd name="connsiteY1" fmla="*/ 1320800 h 5169545"/>
                <a:gd name="connsiteX2" fmla="*/ 2794002 w 5668380"/>
                <a:gd name="connsiteY2" fmla="*/ 2624667 h 5169545"/>
                <a:gd name="connsiteX3" fmla="*/ 5655736 w 5668380"/>
                <a:gd name="connsiteY3" fmla="*/ 3928533 h 5169545"/>
                <a:gd name="connsiteX4" fmla="*/ 3835402 w 5668380"/>
                <a:gd name="connsiteY4" fmla="*/ 4889500 h 5169545"/>
                <a:gd name="connsiteX5" fmla="*/ 3683002 w 5668380"/>
                <a:gd name="connsiteY5" fmla="*/ 4914900 h 5169545"/>
                <a:gd name="connsiteX6" fmla="*/ 3619502 w 5668380"/>
                <a:gd name="connsiteY6" fmla="*/ 4927600 h 5169545"/>
                <a:gd name="connsiteX7" fmla="*/ 3543302 w 5668380"/>
                <a:gd name="connsiteY7" fmla="*/ 4953000 h 5169545"/>
                <a:gd name="connsiteX8" fmla="*/ 3454402 w 5668380"/>
                <a:gd name="connsiteY8" fmla="*/ 4978400 h 5169545"/>
                <a:gd name="connsiteX9" fmla="*/ 3365502 w 5668380"/>
                <a:gd name="connsiteY9" fmla="*/ 5003800 h 5169545"/>
                <a:gd name="connsiteX10" fmla="*/ 3314702 w 5668380"/>
                <a:gd name="connsiteY10" fmla="*/ 5029200 h 5169545"/>
                <a:gd name="connsiteX11" fmla="*/ 3225802 w 5668380"/>
                <a:gd name="connsiteY11" fmla="*/ 5054600 h 5169545"/>
                <a:gd name="connsiteX12" fmla="*/ 3111502 w 5668380"/>
                <a:gd name="connsiteY12" fmla="*/ 5080000 h 5169545"/>
                <a:gd name="connsiteX13" fmla="*/ 2984502 w 5668380"/>
                <a:gd name="connsiteY13" fmla="*/ 5130800 h 5169545"/>
                <a:gd name="connsiteX14" fmla="*/ 2946402 w 5668380"/>
                <a:gd name="connsiteY14" fmla="*/ 5143500 h 5169545"/>
                <a:gd name="connsiteX15" fmla="*/ 2870202 w 5668380"/>
                <a:gd name="connsiteY15" fmla="*/ 5168900 h 5169545"/>
                <a:gd name="connsiteX0" fmla="*/ 2806702 w 5664469"/>
                <a:gd name="connsiteY0" fmla="*/ 0 h 5169545"/>
                <a:gd name="connsiteX1" fmla="*/ 2 w 5664469"/>
                <a:gd name="connsiteY1" fmla="*/ 1320800 h 5169545"/>
                <a:gd name="connsiteX2" fmla="*/ 2794002 w 5664469"/>
                <a:gd name="connsiteY2" fmla="*/ 2624667 h 5169545"/>
                <a:gd name="connsiteX3" fmla="*/ 5655736 w 5664469"/>
                <a:gd name="connsiteY3" fmla="*/ 3928533 h 5169545"/>
                <a:gd name="connsiteX4" fmla="*/ 3683002 w 5664469"/>
                <a:gd name="connsiteY4" fmla="*/ 4914900 h 5169545"/>
                <a:gd name="connsiteX5" fmla="*/ 3619502 w 5664469"/>
                <a:gd name="connsiteY5" fmla="*/ 4927600 h 5169545"/>
                <a:gd name="connsiteX6" fmla="*/ 3543302 w 5664469"/>
                <a:gd name="connsiteY6" fmla="*/ 4953000 h 5169545"/>
                <a:gd name="connsiteX7" fmla="*/ 3454402 w 5664469"/>
                <a:gd name="connsiteY7" fmla="*/ 4978400 h 5169545"/>
                <a:gd name="connsiteX8" fmla="*/ 3365502 w 5664469"/>
                <a:gd name="connsiteY8" fmla="*/ 5003800 h 5169545"/>
                <a:gd name="connsiteX9" fmla="*/ 3314702 w 5664469"/>
                <a:gd name="connsiteY9" fmla="*/ 5029200 h 5169545"/>
                <a:gd name="connsiteX10" fmla="*/ 3225802 w 5664469"/>
                <a:gd name="connsiteY10" fmla="*/ 5054600 h 5169545"/>
                <a:gd name="connsiteX11" fmla="*/ 3111502 w 5664469"/>
                <a:gd name="connsiteY11" fmla="*/ 5080000 h 5169545"/>
                <a:gd name="connsiteX12" fmla="*/ 2984502 w 5664469"/>
                <a:gd name="connsiteY12" fmla="*/ 5130800 h 5169545"/>
                <a:gd name="connsiteX13" fmla="*/ 2946402 w 5664469"/>
                <a:gd name="connsiteY13" fmla="*/ 5143500 h 5169545"/>
                <a:gd name="connsiteX14" fmla="*/ 2870202 w 5664469"/>
                <a:gd name="connsiteY14" fmla="*/ 5168900 h 5169545"/>
                <a:gd name="connsiteX0" fmla="*/ 2806702 w 5664469"/>
                <a:gd name="connsiteY0" fmla="*/ 0 h 5168900"/>
                <a:gd name="connsiteX1" fmla="*/ 2 w 5664469"/>
                <a:gd name="connsiteY1" fmla="*/ 1320800 h 5168900"/>
                <a:gd name="connsiteX2" fmla="*/ 2794002 w 5664469"/>
                <a:gd name="connsiteY2" fmla="*/ 2624667 h 5168900"/>
                <a:gd name="connsiteX3" fmla="*/ 5655736 w 5664469"/>
                <a:gd name="connsiteY3" fmla="*/ 3928533 h 5168900"/>
                <a:gd name="connsiteX4" fmla="*/ 3683002 w 5664469"/>
                <a:gd name="connsiteY4" fmla="*/ 4914900 h 5168900"/>
                <a:gd name="connsiteX5" fmla="*/ 3619502 w 5664469"/>
                <a:gd name="connsiteY5" fmla="*/ 4927600 h 5168900"/>
                <a:gd name="connsiteX6" fmla="*/ 3543302 w 5664469"/>
                <a:gd name="connsiteY6" fmla="*/ 4953000 h 5168900"/>
                <a:gd name="connsiteX7" fmla="*/ 3454402 w 5664469"/>
                <a:gd name="connsiteY7" fmla="*/ 4978400 h 5168900"/>
                <a:gd name="connsiteX8" fmla="*/ 3365502 w 5664469"/>
                <a:gd name="connsiteY8" fmla="*/ 5003800 h 5168900"/>
                <a:gd name="connsiteX9" fmla="*/ 3314702 w 5664469"/>
                <a:gd name="connsiteY9" fmla="*/ 5029200 h 5168900"/>
                <a:gd name="connsiteX10" fmla="*/ 3225802 w 5664469"/>
                <a:gd name="connsiteY10" fmla="*/ 5054600 h 5168900"/>
                <a:gd name="connsiteX11" fmla="*/ 3111502 w 5664469"/>
                <a:gd name="connsiteY11" fmla="*/ 5080000 h 5168900"/>
                <a:gd name="connsiteX12" fmla="*/ 2984502 w 5664469"/>
                <a:gd name="connsiteY12" fmla="*/ 5130800 h 5168900"/>
                <a:gd name="connsiteX13" fmla="*/ 2870202 w 5664469"/>
                <a:gd name="connsiteY13" fmla="*/ 5168900 h 5168900"/>
                <a:gd name="connsiteX0" fmla="*/ 2806702 w 5664469"/>
                <a:gd name="connsiteY0" fmla="*/ 0 h 5168900"/>
                <a:gd name="connsiteX1" fmla="*/ 2 w 5664469"/>
                <a:gd name="connsiteY1" fmla="*/ 1320800 h 5168900"/>
                <a:gd name="connsiteX2" fmla="*/ 2794002 w 5664469"/>
                <a:gd name="connsiteY2" fmla="*/ 2624667 h 5168900"/>
                <a:gd name="connsiteX3" fmla="*/ 5655736 w 5664469"/>
                <a:gd name="connsiteY3" fmla="*/ 3928533 h 5168900"/>
                <a:gd name="connsiteX4" fmla="*/ 3683002 w 5664469"/>
                <a:gd name="connsiteY4" fmla="*/ 4914900 h 5168900"/>
                <a:gd name="connsiteX5" fmla="*/ 3619502 w 5664469"/>
                <a:gd name="connsiteY5" fmla="*/ 4927600 h 5168900"/>
                <a:gd name="connsiteX6" fmla="*/ 3543302 w 5664469"/>
                <a:gd name="connsiteY6" fmla="*/ 4953000 h 5168900"/>
                <a:gd name="connsiteX7" fmla="*/ 3454402 w 5664469"/>
                <a:gd name="connsiteY7" fmla="*/ 4978400 h 5168900"/>
                <a:gd name="connsiteX8" fmla="*/ 3365502 w 5664469"/>
                <a:gd name="connsiteY8" fmla="*/ 5003800 h 5168900"/>
                <a:gd name="connsiteX9" fmla="*/ 3314702 w 5664469"/>
                <a:gd name="connsiteY9" fmla="*/ 5029200 h 5168900"/>
                <a:gd name="connsiteX10" fmla="*/ 3225802 w 5664469"/>
                <a:gd name="connsiteY10" fmla="*/ 5054600 h 5168900"/>
                <a:gd name="connsiteX11" fmla="*/ 3111502 w 5664469"/>
                <a:gd name="connsiteY11" fmla="*/ 5080000 h 5168900"/>
                <a:gd name="connsiteX12" fmla="*/ 2870202 w 5664469"/>
                <a:gd name="connsiteY12" fmla="*/ 5168900 h 5168900"/>
                <a:gd name="connsiteX0" fmla="*/ 2806702 w 5664469"/>
                <a:gd name="connsiteY0" fmla="*/ 0 h 5168900"/>
                <a:gd name="connsiteX1" fmla="*/ 2 w 5664469"/>
                <a:gd name="connsiteY1" fmla="*/ 1320800 h 5168900"/>
                <a:gd name="connsiteX2" fmla="*/ 2794002 w 5664469"/>
                <a:gd name="connsiteY2" fmla="*/ 2624667 h 5168900"/>
                <a:gd name="connsiteX3" fmla="*/ 5655736 w 5664469"/>
                <a:gd name="connsiteY3" fmla="*/ 3928533 h 5168900"/>
                <a:gd name="connsiteX4" fmla="*/ 3683002 w 5664469"/>
                <a:gd name="connsiteY4" fmla="*/ 4914900 h 5168900"/>
                <a:gd name="connsiteX5" fmla="*/ 3619502 w 5664469"/>
                <a:gd name="connsiteY5" fmla="*/ 4927600 h 5168900"/>
                <a:gd name="connsiteX6" fmla="*/ 3543302 w 5664469"/>
                <a:gd name="connsiteY6" fmla="*/ 4953000 h 5168900"/>
                <a:gd name="connsiteX7" fmla="*/ 3454402 w 5664469"/>
                <a:gd name="connsiteY7" fmla="*/ 4978400 h 5168900"/>
                <a:gd name="connsiteX8" fmla="*/ 3365502 w 5664469"/>
                <a:gd name="connsiteY8" fmla="*/ 5003800 h 5168900"/>
                <a:gd name="connsiteX9" fmla="*/ 3314702 w 5664469"/>
                <a:gd name="connsiteY9" fmla="*/ 5029200 h 5168900"/>
                <a:gd name="connsiteX10" fmla="*/ 3225802 w 5664469"/>
                <a:gd name="connsiteY10" fmla="*/ 5054600 h 5168900"/>
                <a:gd name="connsiteX11" fmla="*/ 2870202 w 5664469"/>
                <a:gd name="connsiteY11" fmla="*/ 5168900 h 5168900"/>
                <a:gd name="connsiteX0" fmla="*/ 2806702 w 5664469"/>
                <a:gd name="connsiteY0" fmla="*/ 0 h 5168900"/>
                <a:gd name="connsiteX1" fmla="*/ 2 w 5664469"/>
                <a:gd name="connsiteY1" fmla="*/ 1320800 h 5168900"/>
                <a:gd name="connsiteX2" fmla="*/ 2794002 w 5664469"/>
                <a:gd name="connsiteY2" fmla="*/ 2624667 h 5168900"/>
                <a:gd name="connsiteX3" fmla="*/ 5655736 w 5664469"/>
                <a:gd name="connsiteY3" fmla="*/ 3928533 h 5168900"/>
                <a:gd name="connsiteX4" fmla="*/ 3683002 w 5664469"/>
                <a:gd name="connsiteY4" fmla="*/ 4914900 h 5168900"/>
                <a:gd name="connsiteX5" fmla="*/ 3619502 w 5664469"/>
                <a:gd name="connsiteY5" fmla="*/ 4927600 h 5168900"/>
                <a:gd name="connsiteX6" fmla="*/ 3543302 w 5664469"/>
                <a:gd name="connsiteY6" fmla="*/ 4953000 h 5168900"/>
                <a:gd name="connsiteX7" fmla="*/ 3454402 w 5664469"/>
                <a:gd name="connsiteY7" fmla="*/ 4978400 h 5168900"/>
                <a:gd name="connsiteX8" fmla="*/ 3365502 w 5664469"/>
                <a:gd name="connsiteY8" fmla="*/ 5003800 h 5168900"/>
                <a:gd name="connsiteX9" fmla="*/ 3314702 w 5664469"/>
                <a:gd name="connsiteY9" fmla="*/ 5029200 h 5168900"/>
                <a:gd name="connsiteX10" fmla="*/ 2870202 w 5664469"/>
                <a:gd name="connsiteY10" fmla="*/ 5168900 h 5168900"/>
                <a:gd name="connsiteX0" fmla="*/ 2806702 w 5664469"/>
                <a:gd name="connsiteY0" fmla="*/ 0 h 5168900"/>
                <a:gd name="connsiteX1" fmla="*/ 2 w 5664469"/>
                <a:gd name="connsiteY1" fmla="*/ 1320800 h 5168900"/>
                <a:gd name="connsiteX2" fmla="*/ 2794002 w 5664469"/>
                <a:gd name="connsiteY2" fmla="*/ 2624667 h 5168900"/>
                <a:gd name="connsiteX3" fmla="*/ 5655736 w 5664469"/>
                <a:gd name="connsiteY3" fmla="*/ 3928533 h 5168900"/>
                <a:gd name="connsiteX4" fmla="*/ 3683002 w 5664469"/>
                <a:gd name="connsiteY4" fmla="*/ 4914900 h 5168900"/>
                <a:gd name="connsiteX5" fmla="*/ 3619502 w 5664469"/>
                <a:gd name="connsiteY5" fmla="*/ 4927600 h 5168900"/>
                <a:gd name="connsiteX6" fmla="*/ 3543302 w 5664469"/>
                <a:gd name="connsiteY6" fmla="*/ 4953000 h 5168900"/>
                <a:gd name="connsiteX7" fmla="*/ 3454402 w 5664469"/>
                <a:gd name="connsiteY7" fmla="*/ 4978400 h 5168900"/>
                <a:gd name="connsiteX8" fmla="*/ 3365502 w 5664469"/>
                <a:gd name="connsiteY8" fmla="*/ 5003800 h 5168900"/>
                <a:gd name="connsiteX9" fmla="*/ 2870202 w 5664469"/>
                <a:gd name="connsiteY9" fmla="*/ 5168900 h 5168900"/>
                <a:gd name="connsiteX0" fmla="*/ 2806702 w 5664469"/>
                <a:gd name="connsiteY0" fmla="*/ 0 h 5168900"/>
                <a:gd name="connsiteX1" fmla="*/ 2 w 5664469"/>
                <a:gd name="connsiteY1" fmla="*/ 1320800 h 5168900"/>
                <a:gd name="connsiteX2" fmla="*/ 2794002 w 5664469"/>
                <a:gd name="connsiteY2" fmla="*/ 2624667 h 5168900"/>
                <a:gd name="connsiteX3" fmla="*/ 5655736 w 5664469"/>
                <a:gd name="connsiteY3" fmla="*/ 3928533 h 5168900"/>
                <a:gd name="connsiteX4" fmla="*/ 3683002 w 5664469"/>
                <a:gd name="connsiteY4" fmla="*/ 4914900 h 5168900"/>
                <a:gd name="connsiteX5" fmla="*/ 3619502 w 5664469"/>
                <a:gd name="connsiteY5" fmla="*/ 4927600 h 5168900"/>
                <a:gd name="connsiteX6" fmla="*/ 3543302 w 5664469"/>
                <a:gd name="connsiteY6" fmla="*/ 4953000 h 5168900"/>
                <a:gd name="connsiteX7" fmla="*/ 3454402 w 5664469"/>
                <a:gd name="connsiteY7" fmla="*/ 4978400 h 5168900"/>
                <a:gd name="connsiteX8" fmla="*/ 2870202 w 5664469"/>
                <a:gd name="connsiteY8" fmla="*/ 5168900 h 5168900"/>
                <a:gd name="connsiteX0" fmla="*/ 2806702 w 5664469"/>
                <a:gd name="connsiteY0" fmla="*/ 0 h 5168900"/>
                <a:gd name="connsiteX1" fmla="*/ 2 w 5664469"/>
                <a:gd name="connsiteY1" fmla="*/ 1320800 h 5168900"/>
                <a:gd name="connsiteX2" fmla="*/ 2794002 w 5664469"/>
                <a:gd name="connsiteY2" fmla="*/ 2624667 h 5168900"/>
                <a:gd name="connsiteX3" fmla="*/ 5655736 w 5664469"/>
                <a:gd name="connsiteY3" fmla="*/ 3928533 h 5168900"/>
                <a:gd name="connsiteX4" fmla="*/ 3683002 w 5664469"/>
                <a:gd name="connsiteY4" fmla="*/ 4914900 h 5168900"/>
                <a:gd name="connsiteX5" fmla="*/ 3619502 w 5664469"/>
                <a:gd name="connsiteY5" fmla="*/ 4927600 h 5168900"/>
                <a:gd name="connsiteX6" fmla="*/ 3543302 w 5664469"/>
                <a:gd name="connsiteY6" fmla="*/ 4953000 h 5168900"/>
                <a:gd name="connsiteX7" fmla="*/ 2870202 w 5664469"/>
                <a:gd name="connsiteY7" fmla="*/ 5168900 h 5168900"/>
                <a:gd name="connsiteX0" fmla="*/ 2806702 w 5664469"/>
                <a:gd name="connsiteY0" fmla="*/ 0 h 5168900"/>
                <a:gd name="connsiteX1" fmla="*/ 2 w 5664469"/>
                <a:gd name="connsiteY1" fmla="*/ 1320800 h 5168900"/>
                <a:gd name="connsiteX2" fmla="*/ 2794002 w 5664469"/>
                <a:gd name="connsiteY2" fmla="*/ 2624667 h 5168900"/>
                <a:gd name="connsiteX3" fmla="*/ 5655736 w 5664469"/>
                <a:gd name="connsiteY3" fmla="*/ 3928533 h 5168900"/>
                <a:gd name="connsiteX4" fmla="*/ 3683002 w 5664469"/>
                <a:gd name="connsiteY4" fmla="*/ 4914900 h 5168900"/>
                <a:gd name="connsiteX5" fmla="*/ 3619502 w 5664469"/>
                <a:gd name="connsiteY5" fmla="*/ 4927600 h 5168900"/>
                <a:gd name="connsiteX6" fmla="*/ 2870202 w 5664469"/>
                <a:gd name="connsiteY6" fmla="*/ 5168900 h 5168900"/>
                <a:gd name="connsiteX0" fmla="*/ 2806702 w 5665077"/>
                <a:gd name="connsiteY0" fmla="*/ 0 h 5168900"/>
                <a:gd name="connsiteX1" fmla="*/ 2 w 5665077"/>
                <a:gd name="connsiteY1" fmla="*/ 1320800 h 5168900"/>
                <a:gd name="connsiteX2" fmla="*/ 2794002 w 5665077"/>
                <a:gd name="connsiteY2" fmla="*/ 2624667 h 5168900"/>
                <a:gd name="connsiteX3" fmla="*/ 5655736 w 5665077"/>
                <a:gd name="connsiteY3" fmla="*/ 3928533 h 5168900"/>
                <a:gd name="connsiteX4" fmla="*/ 3683002 w 5665077"/>
                <a:gd name="connsiteY4" fmla="*/ 4914900 h 5168900"/>
                <a:gd name="connsiteX5" fmla="*/ 2870202 w 5665077"/>
                <a:gd name="connsiteY5" fmla="*/ 5168900 h 5168900"/>
                <a:gd name="connsiteX0" fmla="*/ 2806702 w 5655790"/>
                <a:gd name="connsiteY0" fmla="*/ 0 h 5168900"/>
                <a:gd name="connsiteX1" fmla="*/ 2 w 5655790"/>
                <a:gd name="connsiteY1" fmla="*/ 1320800 h 5168900"/>
                <a:gd name="connsiteX2" fmla="*/ 2794002 w 5655790"/>
                <a:gd name="connsiteY2" fmla="*/ 2624667 h 5168900"/>
                <a:gd name="connsiteX3" fmla="*/ 5655736 w 5655790"/>
                <a:gd name="connsiteY3" fmla="*/ 3928533 h 5168900"/>
                <a:gd name="connsiteX4" fmla="*/ 2870202 w 5655790"/>
                <a:gd name="connsiteY4" fmla="*/ 5168900 h 5168900"/>
                <a:gd name="connsiteX0" fmla="*/ 2806702 w 5655739"/>
                <a:gd name="connsiteY0" fmla="*/ 0 h 5194300"/>
                <a:gd name="connsiteX1" fmla="*/ 2 w 5655739"/>
                <a:gd name="connsiteY1" fmla="*/ 1320800 h 5194300"/>
                <a:gd name="connsiteX2" fmla="*/ 2794002 w 5655739"/>
                <a:gd name="connsiteY2" fmla="*/ 2624667 h 5194300"/>
                <a:gd name="connsiteX3" fmla="*/ 5655736 w 5655739"/>
                <a:gd name="connsiteY3" fmla="*/ 3928533 h 5194300"/>
                <a:gd name="connsiteX4" fmla="*/ 2777068 w 5655739"/>
                <a:gd name="connsiteY4" fmla="*/ 5194300 h 5194300"/>
                <a:gd name="connsiteX0" fmla="*/ 2806702 w 5655739"/>
                <a:gd name="connsiteY0" fmla="*/ 0 h 5194300"/>
                <a:gd name="connsiteX1" fmla="*/ 2 w 5655739"/>
                <a:gd name="connsiteY1" fmla="*/ 1320800 h 5194300"/>
                <a:gd name="connsiteX2" fmla="*/ 2794002 w 5655739"/>
                <a:gd name="connsiteY2" fmla="*/ 2624667 h 5194300"/>
                <a:gd name="connsiteX3" fmla="*/ 5655736 w 5655739"/>
                <a:gd name="connsiteY3" fmla="*/ 3928533 h 5194300"/>
                <a:gd name="connsiteX4" fmla="*/ 2777068 w 5655739"/>
                <a:gd name="connsiteY4" fmla="*/ 5194300 h 5194300"/>
                <a:gd name="connsiteX0" fmla="*/ 2806702 w 5655739"/>
                <a:gd name="connsiteY0" fmla="*/ 0 h 5194300"/>
                <a:gd name="connsiteX1" fmla="*/ 2 w 5655739"/>
                <a:gd name="connsiteY1" fmla="*/ 1320800 h 5194300"/>
                <a:gd name="connsiteX2" fmla="*/ 2794002 w 5655739"/>
                <a:gd name="connsiteY2" fmla="*/ 2624667 h 5194300"/>
                <a:gd name="connsiteX3" fmla="*/ 5655736 w 5655739"/>
                <a:gd name="connsiteY3" fmla="*/ 3928533 h 5194300"/>
                <a:gd name="connsiteX4" fmla="*/ 2777068 w 5655739"/>
                <a:gd name="connsiteY4" fmla="*/ 5194300 h 5194300"/>
                <a:gd name="connsiteX0" fmla="*/ 2806702 w 5655739"/>
                <a:gd name="connsiteY0" fmla="*/ 0 h 5194300"/>
                <a:gd name="connsiteX1" fmla="*/ 2 w 5655739"/>
                <a:gd name="connsiteY1" fmla="*/ 1320800 h 5194300"/>
                <a:gd name="connsiteX2" fmla="*/ 2794002 w 5655739"/>
                <a:gd name="connsiteY2" fmla="*/ 2624667 h 5194300"/>
                <a:gd name="connsiteX3" fmla="*/ 5655736 w 5655739"/>
                <a:gd name="connsiteY3" fmla="*/ 3928533 h 5194300"/>
                <a:gd name="connsiteX4" fmla="*/ 2777068 w 5655739"/>
                <a:gd name="connsiteY4" fmla="*/ 5194300 h 5194300"/>
                <a:gd name="connsiteX0" fmla="*/ 2806702 w 5655739"/>
                <a:gd name="connsiteY0" fmla="*/ 0 h 5194300"/>
                <a:gd name="connsiteX1" fmla="*/ 2 w 5655739"/>
                <a:gd name="connsiteY1" fmla="*/ 1320800 h 5194300"/>
                <a:gd name="connsiteX2" fmla="*/ 2794002 w 5655739"/>
                <a:gd name="connsiteY2" fmla="*/ 2624667 h 5194300"/>
                <a:gd name="connsiteX3" fmla="*/ 5655736 w 5655739"/>
                <a:gd name="connsiteY3" fmla="*/ 3928533 h 5194300"/>
                <a:gd name="connsiteX4" fmla="*/ 2777068 w 5655739"/>
                <a:gd name="connsiteY4" fmla="*/ 5194300 h 5194300"/>
                <a:gd name="connsiteX0" fmla="*/ 2806702 w 5655739"/>
                <a:gd name="connsiteY0" fmla="*/ 0 h 5194300"/>
                <a:gd name="connsiteX1" fmla="*/ 2 w 5655739"/>
                <a:gd name="connsiteY1" fmla="*/ 1320800 h 5194300"/>
                <a:gd name="connsiteX2" fmla="*/ 2794002 w 5655739"/>
                <a:gd name="connsiteY2" fmla="*/ 2624667 h 5194300"/>
                <a:gd name="connsiteX3" fmla="*/ 5655736 w 5655739"/>
                <a:gd name="connsiteY3" fmla="*/ 3928533 h 5194300"/>
                <a:gd name="connsiteX4" fmla="*/ 2777068 w 5655739"/>
                <a:gd name="connsiteY4" fmla="*/ 5194300 h 5194300"/>
                <a:gd name="connsiteX0" fmla="*/ 2806702 w 5655773"/>
                <a:gd name="connsiteY0" fmla="*/ 0 h 5194300"/>
                <a:gd name="connsiteX1" fmla="*/ 2 w 5655773"/>
                <a:gd name="connsiteY1" fmla="*/ 1320800 h 5194300"/>
                <a:gd name="connsiteX2" fmla="*/ 2794002 w 5655773"/>
                <a:gd name="connsiteY2" fmla="*/ 2624667 h 5194300"/>
                <a:gd name="connsiteX3" fmla="*/ 5655736 w 5655773"/>
                <a:gd name="connsiteY3" fmla="*/ 3928533 h 5194300"/>
                <a:gd name="connsiteX4" fmla="*/ 2777068 w 5655773"/>
                <a:gd name="connsiteY4" fmla="*/ 5194300 h 5194300"/>
                <a:gd name="connsiteX0" fmla="*/ 2806702 w 5655852"/>
                <a:gd name="connsiteY0" fmla="*/ 0 h 5194300"/>
                <a:gd name="connsiteX1" fmla="*/ 2 w 5655852"/>
                <a:gd name="connsiteY1" fmla="*/ 1320800 h 5194300"/>
                <a:gd name="connsiteX2" fmla="*/ 2794002 w 5655852"/>
                <a:gd name="connsiteY2" fmla="*/ 2624667 h 5194300"/>
                <a:gd name="connsiteX3" fmla="*/ 5655736 w 5655852"/>
                <a:gd name="connsiteY3" fmla="*/ 3928533 h 5194300"/>
                <a:gd name="connsiteX4" fmla="*/ 2777068 w 5655852"/>
                <a:gd name="connsiteY4" fmla="*/ 5194300 h 5194300"/>
                <a:gd name="connsiteX0" fmla="*/ 2840592 w 5655875"/>
                <a:gd name="connsiteY0" fmla="*/ 0 h 5194300"/>
                <a:gd name="connsiteX1" fmla="*/ 25 w 5655875"/>
                <a:gd name="connsiteY1" fmla="*/ 1320800 h 5194300"/>
                <a:gd name="connsiteX2" fmla="*/ 2794025 w 5655875"/>
                <a:gd name="connsiteY2" fmla="*/ 2624667 h 5194300"/>
                <a:gd name="connsiteX3" fmla="*/ 5655759 w 5655875"/>
                <a:gd name="connsiteY3" fmla="*/ 3928533 h 5194300"/>
                <a:gd name="connsiteX4" fmla="*/ 2777091 w 5655875"/>
                <a:gd name="connsiteY4" fmla="*/ 5194300 h 5194300"/>
                <a:gd name="connsiteX0" fmla="*/ 2840592 w 5655875"/>
                <a:gd name="connsiteY0" fmla="*/ 0 h 5194300"/>
                <a:gd name="connsiteX1" fmla="*/ 25 w 5655875"/>
                <a:gd name="connsiteY1" fmla="*/ 1320800 h 5194300"/>
                <a:gd name="connsiteX2" fmla="*/ 2794025 w 5655875"/>
                <a:gd name="connsiteY2" fmla="*/ 2624667 h 5194300"/>
                <a:gd name="connsiteX3" fmla="*/ 5655759 w 5655875"/>
                <a:gd name="connsiteY3" fmla="*/ 3928533 h 5194300"/>
                <a:gd name="connsiteX4" fmla="*/ 2777091 w 5655875"/>
                <a:gd name="connsiteY4" fmla="*/ 5194300 h 5194300"/>
                <a:gd name="connsiteX0" fmla="*/ 2840568 w 5655851"/>
                <a:gd name="connsiteY0" fmla="*/ 0 h 5194300"/>
                <a:gd name="connsiteX1" fmla="*/ 1 w 5655851"/>
                <a:gd name="connsiteY1" fmla="*/ 1320800 h 5194300"/>
                <a:gd name="connsiteX2" fmla="*/ 2794001 w 5655851"/>
                <a:gd name="connsiteY2" fmla="*/ 2624667 h 5194300"/>
                <a:gd name="connsiteX3" fmla="*/ 5655735 w 5655851"/>
                <a:gd name="connsiteY3" fmla="*/ 3928533 h 5194300"/>
                <a:gd name="connsiteX4" fmla="*/ 2777067 w 5655851"/>
                <a:gd name="connsiteY4" fmla="*/ 5194300 h 5194300"/>
                <a:gd name="connsiteX0" fmla="*/ 2840826 w 5656109"/>
                <a:gd name="connsiteY0" fmla="*/ 0 h 5194300"/>
                <a:gd name="connsiteX1" fmla="*/ 259 w 5656109"/>
                <a:gd name="connsiteY1" fmla="*/ 1320800 h 5194300"/>
                <a:gd name="connsiteX2" fmla="*/ 2794259 w 5656109"/>
                <a:gd name="connsiteY2" fmla="*/ 2624667 h 5194300"/>
                <a:gd name="connsiteX3" fmla="*/ 5655993 w 5656109"/>
                <a:gd name="connsiteY3" fmla="*/ 3928533 h 5194300"/>
                <a:gd name="connsiteX4" fmla="*/ 2777325 w 5656109"/>
                <a:gd name="connsiteY4" fmla="*/ 5194300 h 5194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56109" h="5194300">
                  <a:moveTo>
                    <a:pt x="2840826" y="0"/>
                  </a:moveTo>
                  <a:cubicBezTo>
                    <a:pt x="2129097" y="182033"/>
                    <a:pt x="24303" y="782292"/>
                    <a:pt x="259" y="1320800"/>
                  </a:cubicBezTo>
                  <a:cubicBezTo>
                    <a:pt x="-24568" y="1876845"/>
                    <a:pt x="1738748" y="2342446"/>
                    <a:pt x="2794259" y="2624667"/>
                  </a:cubicBezTo>
                  <a:cubicBezTo>
                    <a:pt x="3849770" y="2906888"/>
                    <a:pt x="5636938" y="3373409"/>
                    <a:pt x="5655993" y="3928533"/>
                  </a:cubicBezTo>
                  <a:cubicBezTo>
                    <a:pt x="5675339" y="4492143"/>
                    <a:pt x="3281445" y="5020556"/>
                    <a:pt x="2777325" y="5194300"/>
                  </a:cubicBezTo>
                </a:path>
              </a:pathLst>
            </a:custGeom>
            <a:ln w="50800">
              <a:solidFill>
                <a:schemeClr val="bg1"/>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8" name="TextBox 7"/>
            <p:cNvSpPr txBox="1"/>
            <p:nvPr/>
          </p:nvSpPr>
          <p:spPr>
            <a:xfrm>
              <a:off x="3399367" y="1447800"/>
              <a:ext cx="2349500" cy="523220"/>
            </a:xfrm>
            <a:prstGeom prst="rect">
              <a:avLst/>
            </a:prstGeom>
            <a:noFill/>
          </p:spPr>
          <p:txBody>
            <a:bodyPr wrap="square" rtlCol="0">
              <a:spAutoFit/>
            </a:bodyPr>
            <a:lstStyle/>
            <a:p>
              <a:pPr algn="ctr"/>
              <a:r>
                <a:rPr lang="en-US" sz="1400" dirty="0" smtClean="0">
                  <a:solidFill>
                    <a:srgbClr val="FFFFFF"/>
                  </a:solidFill>
                  <a:latin typeface="Arial"/>
                  <a:cs typeface="Arial"/>
                </a:rPr>
                <a:t>RATE OF CHANGE</a:t>
              </a:r>
            </a:p>
            <a:p>
              <a:pPr algn="ctr"/>
              <a:r>
                <a:rPr lang="en-US" sz="1400" dirty="0" smtClean="0">
                  <a:solidFill>
                    <a:srgbClr val="FFFFFF"/>
                  </a:solidFill>
                  <a:latin typeface="Arial"/>
                  <a:cs typeface="Arial"/>
                </a:rPr>
                <a:t>-  0  +</a:t>
              </a:r>
              <a:endParaRPr lang="en-US" sz="1400" dirty="0">
                <a:solidFill>
                  <a:srgbClr val="FFFFFF"/>
                </a:solidFill>
                <a:latin typeface="Arial"/>
                <a:cs typeface="Arial"/>
              </a:endParaRPr>
            </a:p>
          </p:txBody>
        </p:sp>
        <p:cxnSp>
          <p:nvCxnSpPr>
            <p:cNvPr id="17" name="Straight Connector 16"/>
            <p:cNvCxnSpPr>
              <a:stCxn id="10" idx="0"/>
              <a:endCxn id="15" idx="6"/>
            </p:cNvCxnSpPr>
            <p:nvPr/>
          </p:nvCxnSpPr>
          <p:spPr>
            <a:xfrm flipH="1">
              <a:off x="4514847" y="1244600"/>
              <a:ext cx="44456" cy="5213351"/>
            </a:xfrm>
            <a:prstGeom prst="line">
              <a:avLst/>
            </a:prstGeom>
            <a:ln w="12700">
              <a:solidFill>
                <a:schemeClr val="bg1"/>
              </a:solidFill>
            </a:ln>
            <a:effectLst/>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22998344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down)">
                                      <p:cBhvr>
                                        <p:cTn id="7" dur="10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down)">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4"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wipe(down)">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4" fill="hold" nodeType="clickEffect">
                                  <p:stCondLst>
                                    <p:cond delay="0"/>
                                  </p:stCondLst>
                                  <p:childTnLst>
                                    <p:set>
                                      <p:cBhvr>
                                        <p:cTn id="21" dur="1" fill="hold">
                                          <p:stCondLst>
                                            <p:cond delay="0"/>
                                          </p:stCondLst>
                                        </p:cTn>
                                        <p:tgtEl>
                                          <p:spTgt spid="19"/>
                                        </p:tgtEl>
                                        <p:attrNameLst>
                                          <p:attrName>style.visibility</p:attrName>
                                        </p:attrNameLst>
                                      </p:cBhvr>
                                      <p:to>
                                        <p:strVal val="visible"/>
                                      </p:to>
                                    </p:set>
                                    <p:animEffect transition="in" filter="wipe(down)">
                                      <p:cBhvr>
                                        <p:cTn id="22" dur="1000"/>
                                        <p:tgtEl>
                                          <p:spTgt spid="1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4" fill="hold" nodeType="click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wipe(down)">
                                      <p:cBhvr>
                                        <p:cTn id="27"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2" name="TextBox 1"/>
          <p:cNvSpPr txBox="1"/>
          <p:nvPr/>
        </p:nvSpPr>
        <p:spPr>
          <a:xfrm>
            <a:off x="592667" y="474133"/>
            <a:ext cx="7907866" cy="1384995"/>
          </a:xfrm>
          <a:prstGeom prst="rect">
            <a:avLst/>
          </a:prstGeom>
          <a:noFill/>
        </p:spPr>
        <p:txBody>
          <a:bodyPr wrap="square" rtlCol="0">
            <a:spAutoFit/>
          </a:bodyPr>
          <a:lstStyle/>
          <a:p>
            <a:pPr algn="ctr"/>
            <a:r>
              <a:rPr lang="en-US" sz="2800" dirty="0" smtClean="0">
                <a:solidFill>
                  <a:srgbClr val="FFFFFF"/>
                </a:solidFill>
                <a:latin typeface="Arial"/>
                <a:cs typeface="Arial"/>
              </a:rPr>
              <a:t>ORGANIC MATTER TYPE (OMT) PRESERVATION DEPENDENT ON RATE OF DEPOSITION</a:t>
            </a:r>
            <a:endParaRPr lang="en-US" sz="2800" dirty="0">
              <a:solidFill>
                <a:srgbClr val="FFFFFF"/>
              </a:solidFill>
              <a:latin typeface="Arial"/>
              <a:cs typeface="Arial"/>
            </a:endParaRPr>
          </a:p>
        </p:txBody>
      </p:sp>
      <p:grpSp>
        <p:nvGrpSpPr>
          <p:cNvPr id="13" name="Group 12"/>
          <p:cNvGrpSpPr/>
          <p:nvPr/>
        </p:nvGrpSpPr>
        <p:grpSpPr>
          <a:xfrm>
            <a:off x="2089150" y="2602168"/>
            <a:ext cx="2599267" cy="461665"/>
            <a:chOff x="2089150" y="2602168"/>
            <a:chExt cx="2599267" cy="461665"/>
          </a:xfrm>
        </p:grpSpPr>
        <p:sp>
          <p:nvSpPr>
            <p:cNvPr id="4" name="TextBox 3"/>
            <p:cNvSpPr txBox="1"/>
            <p:nvPr/>
          </p:nvSpPr>
          <p:spPr>
            <a:xfrm>
              <a:off x="2639485" y="2602168"/>
              <a:ext cx="2048932" cy="461665"/>
            </a:xfrm>
            <a:prstGeom prst="rect">
              <a:avLst/>
            </a:prstGeom>
            <a:noFill/>
          </p:spPr>
          <p:txBody>
            <a:bodyPr wrap="square" rtlCol="0">
              <a:spAutoFit/>
            </a:bodyPr>
            <a:lstStyle/>
            <a:p>
              <a:pPr algn="ctr"/>
              <a:r>
                <a:rPr lang="en-US" sz="2400" dirty="0" err="1" smtClean="0">
                  <a:solidFill>
                    <a:srgbClr val="FFFFFF"/>
                  </a:solidFill>
                  <a:latin typeface="Arial"/>
                  <a:cs typeface="Arial"/>
                </a:rPr>
                <a:t>Sporopollinin</a:t>
              </a:r>
              <a:endParaRPr lang="en-US" sz="2400" dirty="0">
                <a:solidFill>
                  <a:srgbClr val="FFFFFF"/>
                </a:solidFill>
                <a:latin typeface="Arial"/>
                <a:cs typeface="Arial"/>
              </a:endParaRPr>
            </a:p>
          </p:txBody>
        </p:sp>
        <p:sp>
          <p:nvSpPr>
            <p:cNvPr id="7" name="Left Arrow 6"/>
            <p:cNvSpPr/>
            <p:nvPr/>
          </p:nvSpPr>
          <p:spPr>
            <a:xfrm>
              <a:off x="2089150" y="2739833"/>
              <a:ext cx="550335" cy="209933"/>
            </a:xfrm>
            <a:prstGeom prst="leftArrow">
              <a:avLst/>
            </a:prstGeom>
            <a:solidFill>
              <a:schemeClr val="bg1"/>
            </a:solidFill>
            <a:ln>
              <a:solidFill>
                <a:schemeClr val="bg1"/>
              </a:solidFill>
            </a:ln>
            <a:effectLst/>
            <a:scene3d>
              <a:camera prst="orthographicFront">
                <a:rot lat="0" lon="10800000" rev="0"/>
              </a:camera>
              <a:lightRig rig="threePt" dir="t"/>
            </a:scene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14" name="Group 13"/>
          <p:cNvGrpSpPr/>
          <p:nvPr/>
        </p:nvGrpSpPr>
        <p:grpSpPr>
          <a:xfrm>
            <a:off x="4688417" y="2378500"/>
            <a:ext cx="2188633" cy="830997"/>
            <a:chOff x="4688417" y="2378500"/>
            <a:chExt cx="2188633" cy="830997"/>
          </a:xfrm>
        </p:grpSpPr>
        <p:sp>
          <p:nvSpPr>
            <p:cNvPr id="5" name="TextBox 4"/>
            <p:cNvSpPr txBox="1"/>
            <p:nvPr/>
          </p:nvSpPr>
          <p:spPr>
            <a:xfrm>
              <a:off x="5014383" y="2378500"/>
              <a:ext cx="1862667" cy="830997"/>
            </a:xfrm>
            <a:prstGeom prst="rect">
              <a:avLst/>
            </a:prstGeom>
            <a:noFill/>
          </p:spPr>
          <p:txBody>
            <a:bodyPr wrap="square" rtlCol="0">
              <a:spAutoFit/>
            </a:bodyPr>
            <a:lstStyle/>
            <a:p>
              <a:pPr algn="ctr"/>
              <a:r>
                <a:rPr lang="en-US" sz="2400" dirty="0" err="1" smtClean="0">
                  <a:solidFill>
                    <a:srgbClr val="FFFFFF"/>
                  </a:solidFill>
                  <a:latin typeface="Arial"/>
                  <a:cs typeface="Arial"/>
                </a:rPr>
                <a:t>Fusinite</a:t>
              </a:r>
              <a:r>
                <a:rPr lang="en-US" sz="2400" dirty="0" smtClean="0">
                  <a:solidFill>
                    <a:srgbClr val="FFFFFF"/>
                  </a:solidFill>
                  <a:latin typeface="Arial"/>
                  <a:cs typeface="Arial"/>
                </a:rPr>
                <a:t>/</a:t>
              </a:r>
              <a:r>
                <a:rPr lang="en-US" sz="2400" dirty="0" err="1" smtClean="0">
                  <a:solidFill>
                    <a:srgbClr val="FFFFFF"/>
                  </a:solidFill>
                  <a:latin typeface="Arial"/>
                  <a:cs typeface="Arial"/>
                </a:rPr>
                <a:t>vitrinite</a:t>
              </a:r>
              <a:endParaRPr lang="en-US" sz="2400" dirty="0">
                <a:solidFill>
                  <a:srgbClr val="FFFFFF"/>
                </a:solidFill>
                <a:latin typeface="Arial"/>
                <a:cs typeface="Arial"/>
              </a:endParaRPr>
            </a:p>
          </p:txBody>
        </p:sp>
        <p:sp>
          <p:nvSpPr>
            <p:cNvPr id="8" name="Left Arrow 7"/>
            <p:cNvSpPr/>
            <p:nvPr/>
          </p:nvSpPr>
          <p:spPr>
            <a:xfrm>
              <a:off x="4688417" y="2739833"/>
              <a:ext cx="550335" cy="209933"/>
            </a:xfrm>
            <a:prstGeom prst="leftArrow">
              <a:avLst/>
            </a:prstGeom>
            <a:solidFill>
              <a:schemeClr val="bg1"/>
            </a:solidFill>
            <a:ln>
              <a:solidFill>
                <a:schemeClr val="bg1"/>
              </a:solidFill>
            </a:ln>
            <a:effectLst/>
            <a:scene3d>
              <a:camera prst="orthographicFront">
                <a:rot lat="0" lon="10800000" rev="0"/>
              </a:camera>
              <a:lightRig rig="threePt" dir="t"/>
            </a:scene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12" name="Group 11"/>
          <p:cNvGrpSpPr/>
          <p:nvPr/>
        </p:nvGrpSpPr>
        <p:grpSpPr>
          <a:xfrm>
            <a:off x="254000" y="2335535"/>
            <a:ext cx="2082800" cy="2117254"/>
            <a:chOff x="254000" y="2335535"/>
            <a:chExt cx="2082800" cy="2117254"/>
          </a:xfrm>
        </p:grpSpPr>
        <p:sp>
          <p:nvSpPr>
            <p:cNvPr id="3" name="TextBox 2"/>
            <p:cNvSpPr txBox="1"/>
            <p:nvPr/>
          </p:nvSpPr>
          <p:spPr>
            <a:xfrm>
              <a:off x="254000" y="2335535"/>
              <a:ext cx="1862667" cy="830997"/>
            </a:xfrm>
            <a:prstGeom prst="rect">
              <a:avLst/>
            </a:prstGeom>
            <a:noFill/>
          </p:spPr>
          <p:txBody>
            <a:bodyPr wrap="square" rtlCol="0">
              <a:spAutoFit/>
            </a:bodyPr>
            <a:lstStyle/>
            <a:p>
              <a:pPr algn="ctr"/>
              <a:r>
                <a:rPr lang="en-US" sz="2400" dirty="0" smtClean="0">
                  <a:solidFill>
                    <a:srgbClr val="FFFFFF"/>
                  </a:solidFill>
                  <a:latin typeface="Arial"/>
                  <a:cs typeface="Arial"/>
                </a:rPr>
                <a:t>Amorphous marine</a:t>
              </a:r>
              <a:endParaRPr lang="en-US" sz="2400" dirty="0">
                <a:solidFill>
                  <a:srgbClr val="FFFFFF"/>
                </a:solidFill>
                <a:latin typeface="Arial"/>
                <a:cs typeface="Arial"/>
              </a:endParaRPr>
            </a:p>
          </p:txBody>
        </p:sp>
        <p:sp>
          <p:nvSpPr>
            <p:cNvPr id="10" name="TextBox 9"/>
            <p:cNvSpPr txBox="1"/>
            <p:nvPr/>
          </p:nvSpPr>
          <p:spPr>
            <a:xfrm>
              <a:off x="254000" y="3252461"/>
              <a:ext cx="2082800" cy="1200328"/>
            </a:xfrm>
            <a:prstGeom prst="rect">
              <a:avLst/>
            </a:prstGeom>
            <a:noFill/>
          </p:spPr>
          <p:txBody>
            <a:bodyPr wrap="square" rtlCol="0">
              <a:spAutoFit/>
            </a:bodyPr>
            <a:lstStyle/>
            <a:p>
              <a:pPr algn="ctr"/>
              <a:r>
                <a:rPr lang="en-US" sz="2400" dirty="0" smtClean="0">
                  <a:solidFill>
                    <a:srgbClr val="FFFF00"/>
                  </a:solidFill>
                  <a:latin typeface="Arial"/>
                  <a:cs typeface="Arial"/>
                </a:rPr>
                <a:t>Least oxidized (rapid burial)</a:t>
              </a:r>
              <a:endParaRPr lang="en-US" sz="2400" dirty="0">
                <a:solidFill>
                  <a:srgbClr val="FFFF00"/>
                </a:solidFill>
                <a:latin typeface="Arial"/>
                <a:cs typeface="Arial"/>
              </a:endParaRPr>
            </a:p>
          </p:txBody>
        </p:sp>
      </p:grpSp>
      <p:grpSp>
        <p:nvGrpSpPr>
          <p:cNvPr id="15" name="Group 14"/>
          <p:cNvGrpSpPr/>
          <p:nvPr/>
        </p:nvGrpSpPr>
        <p:grpSpPr>
          <a:xfrm>
            <a:off x="6635750" y="2593068"/>
            <a:ext cx="2324100" cy="1508584"/>
            <a:chOff x="6635750" y="2593068"/>
            <a:chExt cx="2324100" cy="1508584"/>
          </a:xfrm>
        </p:grpSpPr>
        <p:sp>
          <p:nvSpPr>
            <p:cNvPr id="6" name="TextBox 5"/>
            <p:cNvSpPr txBox="1"/>
            <p:nvPr/>
          </p:nvSpPr>
          <p:spPr>
            <a:xfrm>
              <a:off x="6993466" y="2593068"/>
              <a:ext cx="1862667" cy="461665"/>
            </a:xfrm>
            <a:prstGeom prst="rect">
              <a:avLst/>
            </a:prstGeom>
            <a:noFill/>
          </p:spPr>
          <p:txBody>
            <a:bodyPr wrap="square" rtlCol="0">
              <a:spAutoFit/>
            </a:bodyPr>
            <a:lstStyle/>
            <a:p>
              <a:pPr algn="ctr"/>
              <a:r>
                <a:rPr lang="en-US" sz="2400" dirty="0" err="1" smtClean="0">
                  <a:solidFill>
                    <a:srgbClr val="FFFFFF"/>
                  </a:solidFill>
                  <a:latin typeface="Arial"/>
                  <a:cs typeface="Arial"/>
                </a:rPr>
                <a:t>Inertinite</a:t>
              </a:r>
              <a:endParaRPr lang="en-US" sz="2400" dirty="0">
                <a:solidFill>
                  <a:srgbClr val="FFFFFF"/>
                </a:solidFill>
                <a:latin typeface="Arial"/>
                <a:cs typeface="Arial"/>
              </a:endParaRPr>
            </a:p>
          </p:txBody>
        </p:sp>
        <p:sp>
          <p:nvSpPr>
            <p:cNvPr id="9" name="Left Arrow 8"/>
            <p:cNvSpPr/>
            <p:nvPr/>
          </p:nvSpPr>
          <p:spPr>
            <a:xfrm>
              <a:off x="6635750" y="2739833"/>
              <a:ext cx="550335" cy="209933"/>
            </a:xfrm>
            <a:prstGeom prst="leftArrow">
              <a:avLst/>
            </a:prstGeom>
            <a:solidFill>
              <a:schemeClr val="bg1"/>
            </a:solidFill>
            <a:ln>
              <a:solidFill>
                <a:schemeClr val="bg1"/>
              </a:solidFill>
            </a:ln>
            <a:effectLst/>
            <a:scene3d>
              <a:camera prst="orthographicFront">
                <a:rot lat="0" lon="10800000" rev="0"/>
              </a:camera>
              <a:lightRig rig="threePt" dir="t"/>
            </a:scene3d>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TextBox 10"/>
            <p:cNvSpPr txBox="1"/>
            <p:nvPr/>
          </p:nvSpPr>
          <p:spPr>
            <a:xfrm>
              <a:off x="6877050" y="3270655"/>
              <a:ext cx="2082800" cy="830997"/>
            </a:xfrm>
            <a:prstGeom prst="rect">
              <a:avLst/>
            </a:prstGeom>
            <a:noFill/>
          </p:spPr>
          <p:txBody>
            <a:bodyPr wrap="square" rtlCol="0">
              <a:spAutoFit/>
            </a:bodyPr>
            <a:lstStyle/>
            <a:p>
              <a:pPr algn="ctr"/>
              <a:r>
                <a:rPr lang="en-US" sz="2400" dirty="0" smtClean="0">
                  <a:solidFill>
                    <a:srgbClr val="FFFF00"/>
                  </a:solidFill>
                  <a:latin typeface="Arial"/>
                  <a:cs typeface="Arial"/>
                </a:rPr>
                <a:t>Most oxidized (slow burial)</a:t>
              </a:r>
              <a:endParaRPr lang="en-US" sz="2400" dirty="0">
                <a:solidFill>
                  <a:srgbClr val="FFFF00"/>
                </a:solidFill>
                <a:latin typeface="Arial"/>
                <a:cs typeface="Arial"/>
              </a:endParaRPr>
            </a:p>
          </p:txBody>
        </p:sp>
      </p:grpSp>
      <p:sp>
        <p:nvSpPr>
          <p:cNvPr id="16" name="TextBox 15"/>
          <p:cNvSpPr txBox="1"/>
          <p:nvPr/>
        </p:nvSpPr>
        <p:spPr>
          <a:xfrm>
            <a:off x="304800" y="4613701"/>
            <a:ext cx="8449733" cy="830997"/>
          </a:xfrm>
          <a:prstGeom prst="rect">
            <a:avLst/>
          </a:prstGeom>
          <a:noFill/>
        </p:spPr>
        <p:txBody>
          <a:bodyPr wrap="square" rtlCol="0">
            <a:spAutoFit/>
          </a:bodyPr>
          <a:lstStyle/>
          <a:p>
            <a:r>
              <a:rPr lang="en-US" sz="2400" dirty="0" smtClean="0">
                <a:solidFill>
                  <a:schemeClr val="bg1"/>
                </a:solidFill>
                <a:latin typeface="Arial"/>
                <a:cs typeface="Arial"/>
              </a:rPr>
              <a:t>Paradox: Unstable organics require rapid burial, but organic-	rich shales slowly deposited.</a:t>
            </a:r>
            <a:endParaRPr lang="en-US" sz="2400" dirty="0">
              <a:solidFill>
                <a:schemeClr val="bg1"/>
              </a:solidFill>
              <a:latin typeface="Arial"/>
              <a:cs typeface="Arial"/>
            </a:endParaRPr>
          </a:p>
        </p:txBody>
      </p:sp>
      <p:grpSp>
        <p:nvGrpSpPr>
          <p:cNvPr id="19" name="Group 18"/>
          <p:cNvGrpSpPr/>
          <p:nvPr/>
        </p:nvGrpSpPr>
        <p:grpSpPr>
          <a:xfrm>
            <a:off x="207434" y="5444698"/>
            <a:ext cx="8434916" cy="830997"/>
            <a:chOff x="207434" y="5444698"/>
            <a:chExt cx="8434916" cy="830997"/>
          </a:xfrm>
        </p:grpSpPr>
        <p:sp>
          <p:nvSpPr>
            <p:cNvPr id="17" name="TextBox 16"/>
            <p:cNvSpPr txBox="1"/>
            <p:nvPr/>
          </p:nvSpPr>
          <p:spPr>
            <a:xfrm>
              <a:off x="734484" y="5444698"/>
              <a:ext cx="7907866" cy="830997"/>
            </a:xfrm>
            <a:prstGeom prst="rect">
              <a:avLst/>
            </a:prstGeom>
            <a:noFill/>
          </p:spPr>
          <p:txBody>
            <a:bodyPr wrap="square" rtlCol="0">
              <a:spAutoFit/>
            </a:bodyPr>
            <a:lstStyle/>
            <a:p>
              <a:r>
                <a:rPr lang="en-US" sz="2400" dirty="0" smtClean="0">
                  <a:solidFill>
                    <a:srgbClr val="FFFFFF"/>
                  </a:solidFill>
                  <a:latin typeface="Arial"/>
                  <a:cs typeface="Arial"/>
                </a:rPr>
                <a:t>Episodic deposition (short pulses of burial, colonization; long periods of no or slow accumulation</a:t>
              </a:r>
              <a:endParaRPr lang="en-US" sz="2400" dirty="0">
                <a:solidFill>
                  <a:srgbClr val="FFFFFF"/>
                </a:solidFill>
                <a:latin typeface="Arial"/>
                <a:cs typeface="Arial"/>
              </a:endParaRPr>
            </a:p>
          </p:txBody>
        </p:sp>
        <p:sp>
          <p:nvSpPr>
            <p:cNvPr id="18" name="Right Arrow 17"/>
            <p:cNvSpPr/>
            <p:nvPr/>
          </p:nvSpPr>
          <p:spPr>
            <a:xfrm>
              <a:off x="207434" y="5600700"/>
              <a:ext cx="541867" cy="215900"/>
            </a:xfrm>
            <a:prstGeom prst="rightArrow">
              <a:avLst/>
            </a:prstGeom>
            <a:solidFill>
              <a:schemeClr val="bg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62034197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wipe(left)">
                                      <p:cBhvr>
                                        <p:cTn id="12" dur="5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4"/>
                                        </p:tgtEl>
                                        <p:attrNameLst>
                                          <p:attrName>style.visibility</p:attrName>
                                        </p:attrNameLst>
                                      </p:cBhvr>
                                      <p:to>
                                        <p:strVal val="visible"/>
                                      </p:to>
                                    </p:set>
                                    <p:animEffect transition="in" filter="wipe(left)">
                                      <p:cBhvr>
                                        <p:cTn id="17" dur="500"/>
                                        <p:tgtEl>
                                          <p:spTgt spid="1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wipe(left)">
                                      <p:cBhvr>
                                        <p:cTn id="22" dur="500"/>
                                        <p:tgtEl>
                                          <p:spTgt spid="15"/>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wipe(left)">
                                      <p:cBhvr>
                                        <p:cTn id="27" dur="1000"/>
                                        <p:tgtEl>
                                          <p:spTgt spid="16"/>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wipe(left)">
                                      <p:cBhvr>
                                        <p:cTn id="32" dur="10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3" name="TextBox 2"/>
          <p:cNvSpPr txBox="1"/>
          <p:nvPr/>
        </p:nvSpPr>
        <p:spPr>
          <a:xfrm>
            <a:off x="523491" y="211667"/>
            <a:ext cx="8125209" cy="954107"/>
          </a:xfrm>
          <a:prstGeom prst="rect">
            <a:avLst/>
          </a:prstGeom>
          <a:noFill/>
        </p:spPr>
        <p:txBody>
          <a:bodyPr wrap="square" rtlCol="0">
            <a:spAutoFit/>
          </a:bodyPr>
          <a:lstStyle/>
          <a:p>
            <a:pPr algn="ctr"/>
            <a:r>
              <a:rPr lang="en-US" sz="2800" dirty="0" smtClean="0">
                <a:solidFill>
                  <a:schemeClr val="bg1"/>
                </a:solidFill>
                <a:latin typeface="Arial"/>
                <a:cs typeface="Arial"/>
              </a:rPr>
              <a:t>RATE OF SEDIMENTATION AFFECTS OMT (ORGANIC MATTER TYPE)</a:t>
            </a:r>
            <a:endParaRPr lang="en-US" sz="2800" dirty="0">
              <a:solidFill>
                <a:schemeClr val="bg1"/>
              </a:solidFill>
              <a:latin typeface="Arial"/>
              <a:cs typeface="Arial"/>
            </a:endParaRPr>
          </a:p>
        </p:txBody>
      </p:sp>
      <p:sp>
        <p:nvSpPr>
          <p:cNvPr id="4" name="Freeform 3"/>
          <p:cNvSpPr/>
          <p:nvPr/>
        </p:nvSpPr>
        <p:spPr>
          <a:xfrm>
            <a:off x="1015999" y="1371602"/>
            <a:ext cx="1383878" cy="431799"/>
          </a:xfrm>
          <a:custGeom>
            <a:avLst/>
            <a:gdLst>
              <a:gd name="connsiteX0" fmla="*/ 17491 w 1397597"/>
              <a:gd name="connsiteY0" fmla="*/ 33866 h 423333"/>
              <a:gd name="connsiteX1" fmla="*/ 313825 w 1397597"/>
              <a:gd name="connsiteY1" fmla="*/ 414866 h 423333"/>
              <a:gd name="connsiteX2" fmla="*/ 415425 w 1397597"/>
              <a:gd name="connsiteY2" fmla="*/ 423333 h 423333"/>
              <a:gd name="connsiteX3" fmla="*/ 1228225 w 1397597"/>
              <a:gd name="connsiteY3" fmla="*/ 414866 h 423333"/>
              <a:gd name="connsiteX4" fmla="*/ 1338291 w 1397597"/>
              <a:gd name="connsiteY4" fmla="*/ 389466 h 423333"/>
              <a:gd name="connsiteX5" fmla="*/ 1372158 w 1397597"/>
              <a:gd name="connsiteY5" fmla="*/ 372533 h 423333"/>
              <a:gd name="connsiteX6" fmla="*/ 1389091 w 1397597"/>
              <a:gd name="connsiteY6" fmla="*/ 347133 h 423333"/>
              <a:gd name="connsiteX7" fmla="*/ 1389091 w 1397597"/>
              <a:gd name="connsiteY7" fmla="*/ 25400 h 423333"/>
              <a:gd name="connsiteX8" fmla="*/ 1372158 w 1397597"/>
              <a:gd name="connsiteY8" fmla="*/ 0 h 423333"/>
              <a:gd name="connsiteX9" fmla="*/ 669425 w 1397597"/>
              <a:gd name="connsiteY9" fmla="*/ 16933 h 423333"/>
              <a:gd name="connsiteX10" fmla="*/ 508558 w 1397597"/>
              <a:gd name="connsiteY10" fmla="*/ 42333 h 423333"/>
              <a:gd name="connsiteX11" fmla="*/ 347691 w 1397597"/>
              <a:gd name="connsiteY11" fmla="*/ 59266 h 423333"/>
              <a:gd name="connsiteX12" fmla="*/ 17491 w 1397597"/>
              <a:gd name="connsiteY12" fmla="*/ 33866 h 423333"/>
              <a:gd name="connsiteX0" fmla="*/ 189702 w 1569808"/>
              <a:gd name="connsiteY0" fmla="*/ 33866 h 423333"/>
              <a:gd name="connsiteX1" fmla="*/ 198169 w 1569808"/>
              <a:gd name="connsiteY1" fmla="*/ 414866 h 423333"/>
              <a:gd name="connsiteX2" fmla="*/ 587636 w 1569808"/>
              <a:gd name="connsiteY2" fmla="*/ 423333 h 423333"/>
              <a:gd name="connsiteX3" fmla="*/ 1400436 w 1569808"/>
              <a:gd name="connsiteY3" fmla="*/ 414866 h 423333"/>
              <a:gd name="connsiteX4" fmla="*/ 1510502 w 1569808"/>
              <a:gd name="connsiteY4" fmla="*/ 389466 h 423333"/>
              <a:gd name="connsiteX5" fmla="*/ 1544369 w 1569808"/>
              <a:gd name="connsiteY5" fmla="*/ 372533 h 423333"/>
              <a:gd name="connsiteX6" fmla="*/ 1561302 w 1569808"/>
              <a:gd name="connsiteY6" fmla="*/ 347133 h 423333"/>
              <a:gd name="connsiteX7" fmla="*/ 1561302 w 1569808"/>
              <a:gd name="connsiteY7" fmla="*/ 25400 h 423333"/>
              <a:gd name="connsiteX8" fmla="*/ 1544369 w 1569808"/>
              <a:gd name="connsiteY8" fmla="*/ 0 h 423333"/>
              <a:gd name="connsiteX9" fmla="*/ 841636 w 1569808"/>
              <a:gd name="connsiteY9" fmla="*/ 16933 h 423333"/>
              <a:gd name="connsiteX10" fmla="*/ 680769 w 1569808"/>
              <a:gd name="connsiteY10" fmla="*/ 42333 h 423333"/>
              <a:gd name="connsiteX11" fmla="*/ 519902 w 1569808"/>
              <a:gd name="connsiteY11" fmla="*/ 59266 h 423333"/>
              <a:gd name="connsiteX12" fmla="*/ 189702 w 1569808"/>
              <a:gd name="connsiteY12" fmla="*/ 33866 h 423333"/>
              <a:gd name="connsiteX0" fmla="*/ 189702 w 1569808"/>
              <a:gd name="connsiteY0" fmla="*/ 33866 h 423333"/>
              <a:gd name="connsiteX1" fmla="*/ 198169 w 1569808"/>
              <a:gd name="connsiteY1" fmla="*/ 414866 h 423333"/>
              <a:gd name="connsiteX2" fmla="*/ 587636 w 1569808"/>
              <a:gd name="connsiteY2" fmla="*/ 423333 h 423333"/>
              <a:gd name="connsiteX3" fmla="*/ 1383502 w 1569808"/>
              <a:gd name="connsiteY3" fmla="*/ 389466 h 423333"/>
              <a:gd name="connsiteX4" fmla="*/ 1510502 w 1569808"/>
              <a:gd name="connsiteY4" fmla="*/ 389466 h 423333"/>
              <a:gd name="connsiteX5" fmla="*/ 1544369 w 1569808"/>
              <a:gd name="connsiteY5" fmla="*/ 372533 h 423333"/>
              <a:gd name="connsiteX6" fmla="*/ 1561302 w 1569808"/>
              <a:gd name="connsiteY6" fmla="*/ 347133 h 423333"/>
              <a:gd name="connsiteX7" fmla="*/ 1561302 w 1569808"/>
              <a:gd name="connsiteY7" fmla="*/ 25400 h 423333"/>
              <a:gd name="connsiteX8" fmla="*/ 1544369 w 1569808"/>
              <a:gd name="connsiteY8" fmla="*/ 0 h 423333"/>
              <a:gd name="connsiteX9" fmla="*/ 841636 w 1569808"/>
              <a:gd name="connsiteY9" fmla="*/ 16933 h 423333"/>
              <a:gd name="connsiteX10" fmla="*/ 680769 w 1569808"/>
              <a:gd name="connsiteY10" fmla="*/ 42333 h 423333"/>
              <a:gd name="connsiteX11" fmla="*/ 519902 w 1569808"/>
              <a:gd name="connsiteY11" fmla="*/ 59266 h 423333"/>
              <a:gd name="connsiteX12" fmla="*/ 189702 w 1569808"/>
              <a:gd name="connsiteY12" fmla="*/ 33866 h 423333"/>
              <a:gd name="connsiteX0" fmla="*/ 95942 w 1476048"/>
              <a:gd name="connsiteY0" fmla="*/ 33866 h 436570"/>
              <a:gd name="connsiteX1" fmla="*/ 104409 w 1476048"/>
              <a:gd name="connsiteY1" fmla="*/ 414866 h 436570"/>
              <a:gd name="connsiteX2" fmla="*/ 1289742 w 1476048"/>
              <a:gd name="connsiteY2" fmla="*/ 389466 h 436570"/>
              <a:gd name="connsiteX3" fmla="*/ 1416742 w 1476048"/>
              <a:gd name="connsiteY3" fmla="*/ 389466 h 436570"/>
              <a:gd name="connsiteX4" fmla="*/ 1450609 w 1476048"/>
              <a:gd name="connsiteY4" fmla="*/ 372533 h 436570"/>
              <a:gd name="connsiteX5" fmla="*/ 1467542 w 1476048"/>
              <a:gd name="connsiteY5" fmla="*/ 347133 h 436570"/>
              <a:gd name="connsiteX6" fmla="*/ 1467542 w 1476048"/>
              <a:gd name="connsiteY6" fmla="*/ 25400 h 436570"/>
              <a:gd name="connsiteX7" fmla="*/ 1450609 w 1476048"/>
              <a:gd name="connsiteY7" fmla="*/ 0 h 436570"/>
              <a:gd name="connsiteX8" fmla="*/ 747876 w 1476048"/>
              <a:gd name="connsiteY8" fmla="*/ 16933 h 436570"/>
              <a:gd name="connsiteX9" fmla="*/ 587009 w 1476048"/>
              <a:gd name="connsiteY9" fmla="*/ 42333 h 436570"/>
              <a:gd name="connsiteX10" fmla="*/ 426142 w 1476048"/>
              <a:gd name="connsiteY10" fmla="*/ 59266 h 436570"/>
              <a:gd name="connsiteX11" fmla="*/ 95942 w 1476048"/>
              <a:gd name="connsiteY11" fmla="*/ 33866 h 436570"/>
              <a:gd name="connsiteX0" fmla="*/ 103785 w 1483891"/>
              <a:gd name="connsiteY0" fmla="*/ 33866 h 436570"/>
              <a:gd name="connsiteX1" fmla="*/ 112252 w 1483891"/>
              <a:gd name="connsiteY1" fmla="*/ 414866 h 436570"/>
              <a:gd name="connsiteX2" fmla="*/ 1297585 w 1483891"/>
              <a:gd name="connsiteY2" fmla="*/ 389466 h 436570"/>
              <a:gd name="connsiteX3" fmla="*/ 1424585 w 1483891"/>
              <a:gd name="connsiteY3" fmla="*/ 389466 h 436570"/>
              <a:gd name="connsiteX4" fmla="*/ 1458452 w 1483891"/>
              <a:gd name="connsiteY4" fmla="*/ 372533 h 436570"/>
              <a:gd name="connsiteX5" fmla="*/ 1475385 w 1483891"/>
              <a:gd name="connsiteY5" fmla="*/ 347133 h 436570"/>
              <a:gd name="connsiteX6" fmla="*/ 1475385 w 1483891"/>
              <a:gd name="connsiteY6" fmla="*/ 25400 h 436570"/>
              <a:gd name="connsiteX7" fmla="*/ 1458452 w 1483891"/>
              <a:gd name="connsiteY7" fmla="*/ 0 h 436570"/>
              <a:gd name="connsiteX8" fmla="*/ 755719 w 1483891"/>
              <a:gd name="connsiteY8" fmla="*/ 16933 h 436570"/>
              <a:gd name="connsiteX9" fmla="*/ 594852 w 1483891"/>
              <a:gd name="connsiteY9" fmla="*/ 42333 h 436570"/>
              <a:gd name="connsiteX10" fmla="*/ 103785 w 1483891"/>
              <a:gd name="connsiteY10" fmla="*/ 33866 h 436570"/>
              <a:gd name="connsiteX0" fmla="*/ 112253 w 1492359"/>
              <a:gd name="connsiteY0" fmla="*/ 33866 h 436570"/>
              <a:gd name="connsiteX1" fmla="*/ 120720 w 1492359"/>
              <a:gd name="connsiteY1" fmla="*/ 414866 h 436570"/>
              <a:gd name="connsiteX2" fmla="*/ 1306053 w 1492359"/>
              <a:gd name="connsiteY2" fmla="*/ 389466 h 436570"/>
              <a:gd name="connsiteX3" fmla="*/ 1433053 w 1492359"/>
              <a:gd name="connsiteY3" fmla="*/ 389466 h 436570"/>
              <a:gd name="connsiteX4" fmla="*/ 1466920 w 1492359"/>
              <a:gd name="connsiteY4" fmla="*/ 372533 h 436570"/>
              <a:gd name="connsiteX5" fmla="*/ 1483853 w 1492359"/>
              <a:gd name="connsiteY5" fmla="*/ 347133 h 436570"/>
              <a:gd name="connsiteX6" fmla="*/ 1483853 w 1492359"/>
              <a:gd name="connsiteY6" fmla="*/ 25400 h 436570"/>
              <a:gd name="connsiteX7" fmla="*/ 1466920 w 1492359"/>
              <a:gd name="connsiteY7" fmla="*/ 0 h 436570"/>
              <a:gd name="connsiteX8" fmla="*/ 764187 w 1492359"/>
              <a:gd name="connsiteY8" fmla="*/ 16933 h 436570"/>
              <a:gd name="connsiteX9" fmla="*/ 112253 w 1492359"/>
              <a:gd name="connsiteY9" fmla="*/ 33866 h 436570"/>
              <a:gd name="connsiteX0" fmla="*/ 112253 w 1492359"/>
              <a:gd name="connsiteY0" fmla="*/ 33866 h 436570"/>
              <a:gd name="connsiteX1" fmla="*/ 120720 w 1492359"/>
              <a:gd name="connsiteY1" fmla="*/ 414866 h 436570"/>
              <a:gd name="connsiteX2" fmla="*/ 1306053 w 1492359"/>
              <a:gd name="connsiteY2" fmla="*/ 389466 h 436570"/>
              <a:gd name="connsiteX3" fmla="*/ 1433053 w 1492359"/>
              <a:gd name="connsiteY3" fmla="*/ 389466 h 436570"/>
              <a:gd name="connsiteX4" fmla="*/ 1466920 w 1492359"/>
              <a:gd name="connsiteY4" fmla="*/ 372533 h 436570"/>
              <a:gd name="connsiteX5" fmla="*/ 1483853 w 1492359"/>
              <a:gd name="connsiteY5" fmla="*/ 347133 h 436570"/>
              <a:gd name="connsiteX6" fmla="*/ 1483853 w 1492359"/>
              <a:gd name="connsiteY6" fmla="*/ 25400 h 436570"/>
              <a:gd name="connsiteX7" fmla="*/ 1466920 w 1492359"/>
              <a:gd name="connsiteY7" fmla="*/ 0 h 436570"/>
              <a:gd name="connsiteX8" fmla="*/ 112253 w 1492359"/>
              <a:gd name="connsiteY8" fmla="*/ 33866 h 436570"/>
              <a:gd name="connsiteX0" fmla="*/ 112253 w 1573103"/>
              <a:gd name="connsiteY0" fmla="*/ 52192 h 454896"/>
              <a:gd name="connsiteX1" fmla="*/ 120720 w 1573103"/>
              <a:gd name="connsiteY1" fmla="*/ 433192 h 454896"/>
              <a:gd name="connsiteX2" fmla="*/ 1306053 w 1573103"/>
              <a:gd name="connsiteY2" fmla="*/ 407792 h 454896"/>
              <a:gd name="connsiteX3" fmla="*/ 1433053 w 1573103"/>
              <a:gd name="connsiteY3" fmla="*/ 407792 h 454896"/>
              <a:gd name="connsiteX4" fmla="*/ 1466920 w 1573103"/>
              <a:gd name="connsiteY4" fmla="*/ 390859 h 454896"/>
              <a:gd name="connsiteX5" fmla="*/ 1483853 w 1573103"/>
              <a:gd name="connsiteY5" fmla="*/ 365459 h 454896"/>
              <a:gd name="connsiteX6" fmla="*/ 1466920 w 1573103"/>
              <a:gd name="connsiteY6" fmla="*/ 18326 h 454896"/>
              <a:gd name="connsiteX7" fmla="*/ 112253 w 1573103"/>
              <a:gd name="connsiteY7" fmla="*/ 52192 h 454896"/>
              <a:gd name="connsiteX0" fmla="*/ 112253 w 1574468"/>
              <a:gd name="connsiteY0" fmla="*/ 52192 h 454896"/>
              <a:gd name="connsiteX1" fmla="*/ 120720 w 1574468"/>
              <a:gd name="connsiteY1" fmla="*/ 433192 h 454896"/>
              <a:gd name="connsiteX2" fmla="*/ 1306053 w 1574468"/>
              <a:gd name="connsiteY2" fmla="*/ 407792 h 454896"/>
              <a:gd name="connsiteX3" fmla="*/ 1433053 w 1574468"/>
              <a:gd name="connsiteY3" fmla="*/ 407792 h 454896"/>
              <a:gd name="connsiteX4" fmla="*/ 1483853 w 1574468"/>
              <a:gd name="connsiteY4" fmla="*/ 365459 h 454896"/>
              <a:gd name="connsiteX5" fmla="*/ 1466920 w 1574468"/>
              <a:gd name="connsiteY5" fmla="*/ 18326 h 454896"/>
              <a:gd name="connsiteX6" fmla="*/ 112253 w 1574468"/>
              <a:gd name="connsiteY6" fmla="*/ 52192 h 454896"/>
              <a:gd name="connsiteX0" fmla="*/ 112253 w 1579810"/>
              <a:gd name="connsiteY0" fmla="*/ 52192 h 456053"/>
              <a:gd name="connsiteX1" fmla="*/ 120720 w 1579810"/>
              <a:gd name="connsiteY1" fmla="*/ 433192 h 456053"/>
              <a:gd name="connsiteX2" fmla="*/ 1306053 w 1579810"/>
              <a:gd name="connsiteY2" fmla="*/ 407792 h 456053"/>
              <a:gd name="connsiteX3" fmla="*/ 1483853 w 1579810"/>
              <a:gd name="connsiteY3" fmla="*/ 365459 h 456053"/>
              <a:gd name="connsiteX4" fmla="*/ 1466920 w 1579810"/>
              <a:gd name="connsiteY4" fmla="*/ 18326 h 456053"/>
              <a:gd name="connsiteX5" fmla="*/ 112253 w 1579810"/>
              <a:gd name="connsiteY5" fmla="*/ 52192 h 456053"/>
              <a:gd name="connsiteX0" fmla="*/ 112253 w 1579810"/>
              <a:gd name="connsiteY0" fmla="*/ 52192 h 456053"/>
              <a:gd name="connsiteX1" fmla="*/ 120720 w 1579810"/>
              <a:gd name="connsiteY1" fmla="*/ 433192 h 456053"/>
              <a:gd name="connsiteX2" fmla="*/ 1306053 w 1579810"/>
              <a:gd name="connsiteY2" fmla="*/ 407792 h 456053"/>
              <a:gd name="connsiteX3" fmla="*/ 1483853 w 1579810"/>
              <a:gd name="connsiteY3" fmla="*/ 365459 h 456053"/>
              <a:gd name="connsiteX4" fmla="*/ 1466920 w 1579810"/>
              <a:gd name="connsiteY4" fmla="*/ 18326 h 456053"/>
              <a:gd name="connsiteX5" fmla="*/ 112253 w 1579810"/>
              <a:gd name="connsiteY5" fmla="*/ 52192 h 456053"/>
              <a:gd name="connsiteX0" fmla="*/ 112253 w 1579810"/>
              <a:gd name="connsiteY0" fmla="*/ 52192 h 456053"/>
              <a:gd name="connsiteX1" fmla="*/ 120720 w 1579810"/>
              <a:gd name="connsiteY1" fmla="*/ 433192 h 456053"/>
              <a:gd name="connsiteX2" fmla="*/ 1306053 w 1579810"/>
              <a:gd name="connsiteY2" fmla="*/ 407792 h 456053"/>
              <a:gd name="connsiteX3" fmla="*/ 1483853 w 1579810"/>
              <a:gd name="connsiteY3" fmla="*/ 365459 h 456053"/>
              <a:gd name="connsiteX4" fmla="*/ 1466920 w 1579810"/>
              <a:gd name="connsiteY4" fmla="*/ 18326 h 456053"/>
              <a:gd name="connsiteX5" fmla="*/ 112253 w 1579810"/>
              <a:gd name="connsiteY5" fmla="*/ 52192 h 456053"/>
              <a:gd name="connsiteX0" fmla="*/ 112253 w 1579810"/>
              <a:gd name="connsiteY0" fmla="*/ 52192 h 456053"/>
              <a:gd name="connsiteX1" fmla="*/ 120720 w 1579810"/>
              <a:gd name="connsiteY1" fmla="*/ 433192 h 456053"/>
              <a:gd name="connsiteX2" fmla="*/ 1306053 w 1579810"/>
              <a:gd name="connsiteY2" fmla="*/ 407792 h 456053"/>
              <a:gd name="connsiteX3" fmla="*/ 1483853 w 1579810"/>
              <a:gd name="connsiteY3" fmla="*/ 365459 h 456053"/>
              <a:gd name="connsiteX4" fmla="*/ 1466920 w 1579810"/>
              <a:gd name="connsiteY4" fmla="*/ 18326 h 456053"/>
              <a:gd name="connsiteX5" fmla="*/ 112253 w 1579810"/>
              <a:gd name="connsiteY5" fmla="*/ 52192 h 456053"/>
              <a:gd name="connsiteX0" fmla="*/ 112253 w 1579810"/>
              <a:gd name="connsiteY0" fmla="*/ 52192 h 456053"/>
              <a:gd name="connsiteX1" fmla="*/ 120720 w 1579810"/>
              <a:gd name="connsiteY1" fmla="*/ 433192 h 456053"/>
              <a:gd name="connsiteX2" fmla="*/ 1306053 w 1579810"/>
              <a:gd name="connsiteY2" fmla="*/ 407792 h 456053"/>
              <a:gd name="connsiteX3" fmla="*/ 1483853 w 1579810"/>
              <a:gd name="connsiteY3" fmla="*/ 365459 h 456053"/>
              <a:gd name="connsiteX4" fmla="*/ 1466920 w 1579810"/>
              <a:gd name="connsiteY4" fmla="*/ 18326 h 456053"/>
              <a:gd name="connsiteX5" fmla="*/ 112253 w 1579810"/>
              <a:gd name="connsiteY5" fmla="*/ 52192 h 456053"/>
              <a:gd name="connsiteX0" fmla="*/ 112253 w 1579810"/>
              <a:gd name="connsiteY0" fmla="*/ 52192 h 456053"/>
              <a:gd name="connsiteX1" fmla="*/ 120720 w 1579810"/>
              <a:gd name="connsiteY1" fmla="*/ 433192 h 456053"/>
              <a:gd name="connsiteX2" fmla="*/ 1306053 w 1579810"/>
              <a:gd name="connsiteY2" fmla="*/ 407792 h 456053"/>
              <a:gd name="connsiteX3" fmla="*/ 1483853 w 1579810"/>
              <a:gd name="connsiteY3" fmla="*/ 365459 h 456053"/>
              <a:gd name="connsiteX4" fmla="*/ 1466920 w 1579810"/>
              <a:gd name="connsiteY4" fmla="*/ 18326 h 456053"/>
              <a:gd name="connsiteX5" fmla="*/ 112253 w 1579810"/>
              <a:gd name="connsiteY5" fmla="*/ 52192 h 456053"/>
              <a:gd name="connsiteX0" fmla="*/ 112253 w 1579810"/>
              <a:gd name="connsiteY0" fmla="*/ 52192 h 456053"/>
              <a:gd name="connsiteX1" fmla="*/ 120720 w 1579810"/>
              <a:gd name="connsiteY1" fmla="*/ 433192 h 456053"/>
              <a:gd name="connsiteX2" fmla="*/ 1306053 w 1579810"/>
              <a:gd name="connsiteY2" fmla="*/ 407792 h 456053"/>
              <a:gd name="connsiteX3" fmla="*/ 1483853 w 1579810"/>
              <a:gd name="connsiteY3" fmla="*/ 365459 h 456053"/>
              <a:gd name="connsiteX4" fmla="*/ 1466920 w 1579810"/>
              <a:gd name="connsiteY4" fmla="*/ 18326 h 456053"/>
              <a:gd name="connsiteX5" fmla="*/ 112253 w 1579810"/>
              <a:gd name="connsiteY5" fmla="*/ 52192 h 456053"/>
              <a:gd name="connsiteX0" fmla="*/ 112253 w 1579810"/>
              <a:gd name="connsiteY0" fmla="*/ 52192 h 456053"/>
              <a:gd name="connsiteX1" fmla="*/ 120720 w 1579810"/>
              <a:gd name="connsiteY1" fmla="*/ 433192 h 456053"/>
              <a:gd name="connsiteX2" fmla="*/ 1263720 w 1579810"/>
              <a:gd name="connsiteY2" fmla="*/ 407792 h 456053"/>
              <a:gd name="connsiteX3" fmla="*/ 1483853 w 1579810"/>
              <a:gd name="connsiteY3" fmla="*/ 365459 h 456053"/>
              <a:gd name="connsiteX4" fmla="*/ 1466920 w 1579810"/>
              <a:gd name="connsiteY4" fmla="*/ 18326 h 456053"/>
              <a:gd name="connsiteX5" fmla="*/ 112253 w 1579810"/>
              <a:gd name="connsiteY5" fmla="*/ 52192 h 456053"/>
              <a:gd name="connsiteX0" fmla="*/ 112253 w 1579810"/>
              <a:gd name="connsiteY0" fmla="*/ 52192 h 456053"/>
              <a:gd name="connsiteX1" fmla="*/ 120720 w 1579810"/>
              <a:gd name="connsiteY1" fmla="*/ 433192 h 456053"/>
              <a:gd name="connsiteX2" fmla="*/ 1263720 w 1579810"/>
              <a:gd name="connsiteY2" fmla="*/ 407792 h 456053"/>
              <a:gd name="connsiteX3" fmla="*/ 1483853 w 1579810"/>
              <a:gd name="connsiteY3" fmla="*/ 365459 h 456053"/>
              <a:gd name="connsiteX4" fmla="*/ 1466920 w 1579810"/>
              <a:gd name="connsiteY4" fmla="*/ 18326 h 456053"/>
              <a:gd name="connsiteX5" fmla="*/ 112253 w 1579810"/>
              <a:gd name="connsiteY5" fmla="*/ 52192 h 456053"/>
              <a:gd name="connsiteX0" fmla="*/ 112253 w 1579810"/>
              <a:gd name="connsiteY0" fmla="*/ 52192 h 438140"/>
              <a:gd name="connsiteX1" fmla="*/ 120720 w 1579810"/>
              <a:gd name="connsiteY1" fmla="*/ 433192 h 438140"/>
              <a:gd name="connsiteX2" fmla="*/ 1263720 w 1579810"/>
              <a:gd name="connsiteY2" fmla="*/ 407792 h 438140"/>
              <a:gd name="connsiteX3" fmla="*/ 1483853 w 1579810"/>
              <a:gd name="connsiteY3" fmla="*/ 365459 h 438140"/>
              <a:gd name="connsiteX4" fmla="*/ 1466920 w 1579810"/>
              <a:gd name="connsiteY4" fmla="*/ 18326 h 438140"/>
              <a:gd name="connsiteX5" fmla="*/ 112253 w 1579810"/>
              <a:gd name="connsiteY5" fmla="*/ 52192 h 438140"/>
              <a:gd name="connsiteX0" fmla="*/ 44707 w 1512264"/>
              <a:gd name="connsiteY0" fmla="*/ 52192 h 438140"/>
              <a:gd name="connsiteX1" fmla="*/ 53174 w 1512264"/>
              <a:gd name="connsiteY1" fmla="*/ 433192 h 438140"/>
              <a:gd name="connsiteX2" fmla="*/ 1196174 w 1512264"/>
              <a:gd name="connsiteY2" fmla="*/ 407792 h 438140"/>
              <a:gd name="connsiteX3" fmla="*/ 1416307 w 1512264"/>
              <a:gd name="connsiteY3" fmla="*/ 365459 h 438140"/>
              <a:gd name="connsiteX4" fmla="*/ 1399374 w 1512264"/>
              <a:gd name="connsiteY4" fmla="*/ 18326 h 438140"/>
              <a:gd name="connsiteX5" fmla="*/ 44707 w 1512264"/>
              <a:gd name="connsiteY5" fmla="*/ 52192 h 438140"/>
              <a:gd name="connsiteX0" fmla="*/ 7609 w 1475166"/>
              <a:gd name="connsiteY0" fmla="*/ 52192 h 438140"/>
              <a:gd name="connsiteX1" fmla="*/ 16076 w 1475166"/>
              <a:gd name="connsiteY1" fmla="*/ 433192 h 438140"/>
              <a:gd name="connsiteX2" fmla="*/ 1159076 w 1475166"/>
              <a:gd name="connsiteY2" fmla="*/ 407792 h 438140"/>
              <a:gd name="connsiteX3" fmla="*/ 1379209 w 1475166"/>
              <a:gd name="connsiteY3" fmla="*/ 365459 h 438140"/>
              <a:gd name="connsiteX4" fmla="*/ 1362276 w 1475166"/>
              <a:gd name="connsiteY4" fmla="*/ 18326 h 438140"/>
              <a:gd name="connsiteX5" fmla="*/ 7609 w 1475166"/>
              <a:gd name="connsiteY5" fmla="*/ 52192 h 438140"/>
              <a:gd name="connsiteX0" fmla="*/ 7609 w 1475166"/>
              <a:gd name="connsiteY0" fmla="*/ 33866 h 419814"/>
              <a:gd name="connsiteX1" fmla="*/ 16076 w 1475166"/>
              <a:gd name="connsiteY1" fmla="*/ 414866 h 419814"/>
              <a:gd name="connsiteX2" fmla="*/ 1159076 w 1475166"/>
              <a:gd name="connsiteY2" fmla="*/ 389466 h 419814"/>
              <a:gd name="connsiteX3" fmla="*/ 1379209 w 1475166"/>
              <a:gd name="connsiteY3" fmla="*/ 347133 h 419814"/>
              <a:gd name="connsiteX4" fmla="*/ 1362276 w 1475166"/>
              <a:gd name="connsiteY4" fmla="*/ 0 h 419814"/>
              <a:gd name="connsiteX5" fmla="*/ 7609 w 1475166"/>
              <a:gd name="connsiteY5" fmla="*/ 33866 h 419814"/>
              <a:gd name="connsiteX0" fmla="*/ 7609 w 1399965"/>
              <a:gd name="connsiteY0" fmla="*/ 33866 h 419814"/>
              <a:gd name="connsiteX1" fmla="*/ 16076 w 1399965"/>
              <a:gd name="connsiteY1" fmla="*/ 414866 h 419814"/>
              <a:gd name="connsiteX2" fmla="*/ 1159076 w 1399965"/>
              <a:gd name="connsiteY2" fmla="*/ 389466 h 419814"/>
              <a:gd name="connsiteX3" fmla="*/ 1379209 w 1399965"/>
              <a:gd name="connsiteY3" fmla="*/ 347133 h 419814"/>
              <a:gd name="connsiteX4" fmla="*/ 1362276 w 1399965"/>
              <a:gd name="connsiteY4" fmla="*/ 0 h 419814"/>
              <a:gd name="connsiteX5" fmla="*/ 7609 w 1399965"/>
              <a:gd name="connsiteY5" fmla="*/ 33866 h 419814"/>
              <a:gd name="connsiteX0" fmla="*/ 7609 w 1390578"/>
              <a:gd name="connsiteY0" fmla="*/ 33866 h 419814"/>
              <a:gd name="connsiteX1" fmla="*/ 16076 w 1390578"/>
              <a:gd name="connsiteY1" fmla="*/ 414866 h 419814"/>
              <a:gd name="connsiteX2" fmla="*/ 1159076 w 1390578"/>
              <a:gd name="connsiteY2" fmla="*/ 389466 h 419814"/>
              <a:gd name="connsiteX3" fmla="*/ 1379209 w 1390578"/>
              <a:gd name="connsiteY3" fmla="*/ 347133 h 419814"/>
              <a:gd name="connsiteX4" fmla="*/ 1362276 w 1390578"/>
              <a:gd name="connsiteY4" fmla="*/ 0 h 419814"/>
              <a:gd name="connsiteX5" fmla="*/ 7609 w 1390578"/>
              <a:gd name="connsiteY5" fmla="*/ 33866 h 419814"/>
              <a:gd name="connsiteX0" fmla="*/ 7609 w 1390578"/>
              <a:gd name="connsiteY0" fmla="*/ 33866 h 419814"/>
              <a:gd name="connsiteX1" fmla="*/ 16076 w 1390578"/>
              <a:gd name="connsiteY1" fmla="*/ 414866 h 419814"/>
              <a:gd name="connsiteX2" fmla="*/ 1159076 w 1390578"/>
              <a:gd name="connsiteY2" fmla="*/ 389466 h 419814"/>
              <a:gd name="connsiteX3" fmla="*/ 1379209 w 1390578"/>
              <a:gd name="connsiteY3" fmla="*/ 304800 h 419814"/>
              <a:gd name="connsiteX4" fmla="*/ 1362276 w 1390578"/>
              <a:gd name="connsiteY4" fmla="*/ 0 h 419814"/>
              <a:gd name="connsiteX5" fmla="*/ 7609 w 1390578"/>
              <a:gd name="connsiteY5" fmla="*/ 33866 h 419814"/>
              <a:gd name="connsiteX0" fmla="*/ 7609 w 1390578"/>
              <a:gd name="connsiteY0" fmla="*/ 33866 h 414866"/>
              <a:gd name="connsiteX1" fmla="*/ 16076 w 1390578"/>
              <a:gd name="connsiteY1" fmla="*/ 414866 h 414866"/>
              <a:gd name="connsiteX2" fmla="*/ 1159076 w 1390578"/>
              <a:gd name="connsiteY2" fmla="*/ 389466 h 414866"/>
              <a:gd name="connsiteX3" fmla="*/ 1379209 w 1390578"/>
              <a:gd name="connsiteY3" fmla="*/ 304800 h 414866"/>
              <a:gd name="connsiteX4" fmla="*/ 1362276 w 1390578"/>
              <a:gd name="connsiteY4" fmla="*/ 0 h 414866"/>
              <a:gd name="connsiteX5" fmla="*/ 7609 w 1390578"/>
              <a:gd name="connsiteY5" fmla="*/ 33866 h 414866"/>
              <a:gd name="connsiteX0" fmla="*/ 7609 w 1390578"/>
              <a:gd name="connsiteY0" fmla="*/ 33866 h 414866"/>
              <a:gd name="connsiteX1" fmla="*/ 16076 w 1390578"/>
              <a:gd name="connsiteY1" fmla="*/ 414866 h 414866"/>
              <a:gd name="connsiteX2" fmla="*/ 1082876 w 1390578"/>
              <a:gd name="connsiteY2" fmla="*/ 397933 h 414866"/>
              <a:gd name="connsiteX3" fmla="*/ 1379209 w 1390578"/>
              <a:gd name="connsiteY3" fmla="*/ 304800 h 414866"/>
              <a:gd name="connsiteX4" fmla="*/ 1362276 w 1390578"/>
              <a:gd name="connsiteY4" fmla="*/ 0 h 414866"/>
              <a:gd name="connsiteX5" fmla="*/ 7609 w 1390578"/>
              <a:gd name="connsiteY5" fmla="*/ 33866 h 414866"/>
              <a:gd name="connsiteX0" fmla="*/ 7609 w 1390578"/>
              <a:gd name="connsiteY0" fmla="*/ 33866 h 423333"/>
              <a:gd name="connsiteX1" fmla="*/ 16076 w 1390578"/>
              <a:gd name="connsiteY1" fmla="*/ 414866 h 423333"/>
              <a:gd name="connsiteX2" fmla="*/ 1082876 w 1390578"/>
              <a:gd name="connsiteY2" fmla="*/ 423333 h 423333"/>
              <a:gd name="connsiteX3" fmla="*/ 1379209 w 1390578"/>
              <a:gd name="connsiteY3" fmla="*/ 304800 h 423333"/>
              <a:gd name="connsiteX4" fmla="*/ 1362276 w 1390578"/>
              <a:gd name="connsiteY4" fmla="*/ 0 h 423333"/>
              <a:gd name="connsiteX5" fmla="*/ 7609 w 1390578"/>
              <a:gd name="connsiteY5" fmla="*/ 33866 h 423333"/>
              <a:gd name="connsiteX0" fmla="*/ 7609 w 1390578"/>
              <a:gd name="connsiteY0" fmla="*/ 33866 h 423333"/>
              <a:gd name="connsiteX1" fmla="*/ 16076 w 1390578"/>
              <a:gd name="connsiteY1" fmla="*/ 414866 h 423333"/>
              <a:gd name="connsiteX2" fmla="*/ 1082876 w 1390578"/>
              <a:gd name="connsiteY2" fmla="*/ 423333 h 423333"/>
              <a:gd name="connsiteX3" fmla="*/ 1379209 w 1390578"/>
              <a:gd name="connsiteY3" fmla="*/ 304800 h 423333"/>
              <a:gd name="connsiteX4" fmla="*/ 1362276 w 1390578"/>
              <a:gd name="connsiteY4" fmla="*/ 0 h 423333"/>
              <a:gd name="connsiteX5" fmla="*/ 7609 w 1390578"/>
              <a:gd name="connsiteY5" fmla="*/ 33866 h 423333"/>
              <a:gd name="connsiteX0" fmla="*/ 11515 w 1377550"/>
              <a:gd name="connsiteY0" fmla="*/ 25400 h 423333"/>
              <a:gd name="connsiteX1" fmla="*/ 3048 w 1377550"/>
              <a:gd name="connsiteY1" fmla="*/ 414866 h 423333"/>
              <a:gd name="connsiteX2" fmla="*/ 1069848 w 1377550"/>
              <a:gd name="connsiteY2" fmla="*/ 423333 h 423333"/>
              <a:gd name="connsiteX3" fmla="*/ 1366181 w 1377550"/>
              <a:gd name="connsiteY3" fmla="*/ 304800 h 423333"/>
              <a:gd name="connsiteX4" fmla="*/ 1349248 w 1377550"/>
              <a:gd name="connsiteY4" fmla="*/ 0 h 423333"/>
              <a:gd name="connsiteX5" fmla="*/ 11515 w 1377550"/>
              <a:gd name="connsiteY5" fmla="*/ 25400 h 423333"/>
              <a:gd name="connsiteX0" fmla="*/ 8467 w 1374502"/>
              <a:gd name="connsiteY0" fmla="*/ 25400 h 423333"/>
              <a:gd name="connsiteX1" fmla="*/ 0 w 1374502"/>
              <a:gd name="connsiteY1" fmla="*/ 414866 h 423333"/>
              <a:gd name="connsiteX2" fmla="*/ 1066800 w 1374502"/>
              <a:gd name="connsiteY2" fmla="*/ 423333 h 423333"/>
              <a:gd name="connsiteX3" fmla="*/ 1363133 w 1374502"/>
              <a:gd name="connsiteY3" fmla="*/ 304800 h 423333"/>
              <a:gd name="connsiteX4" fmla="*/ 1346200 w 1374502"/>
              <a:gd name="connsiteY4" fmla="*/ 0 h 423333"/>
              <a:gd name="connsiteX5" fmla="*/ 8467 w 1374502"/>
              <a:gd name="connsiteY5" fmla="*/ 25400 h 423333"/>
              <a:gd name="connsiteX0" fmla="*/ 8467 w 1383878"/>
              <a:gd name="connsiteY0" fmla="*/ 33866 h 431799"/>
              <a:gd name="connsiteX1" fmla="*/ 0 w 1383878"/>
              <a:gd name="connsiteY1" fmla="*/ 423332 h 431799"/>
              <a:gd name="connsiteX2" fmla="*/ 1066800 w 1383878"/>
              <a:gd name="connsiteY2" fmla="*/ 431799 h 431799"/>
              <a:gd name="connsiteX3" fmla="*/ 1363133 w 1383878"/>
              <a:gd name="connsiteY3" fmla="*/ 313266 h 431799"/>
              <a:gd name="connsiteX4" fmla="*/ 1371600 w 1383878"/>
              <a:gd name="connsiteY4" fmla="*/ 0 h 431799"/>
              <a:gd name="connsiteX5" fmla="*/ 8467 w 1383878"/>
              <a:gd name="connsiteY5" fmla="*/ 33866 h 431799"/>
              <a:gd name="connsiteX0" fmla="*/ 0 w 1383878"/>
              <a:gd name="connsiteY0" fmla="*/ 16933 h 431799"/>
              <a:gd name="connsiteX1" fmla="*/ 0 w 1383878"/>
              <a:gd name="connsiteY1" fmla="*/ 423332 h 431799"/>
              <a:gd name="connsiteX2" fmla="*/ 1066800 w 1383878"/>
              <a:gd name="connsiteY2" fmla="*/ 431799 h 431799"/>
              <a:gd name="connsiteX3" fmla="*/ 1363133 w 1383878"/>
              <a:gd name="connsiteY3" fmla="*/ 313266 h 431799"/>
              <a:gd name="connsiteX4" fmla="*/ 1371600 w 1383878"/>
              <a:gd name="connsiteY4" fmla="*/ 0 h 431799"/>
              <a:gd name="connsiteX5" fmla="*/ 0 w 1383878"/>
              <a:gd name="connsiteY5" fmla="*/ 16933 h 431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3878" h="431799">
                <a:moveTo>
                  <a:pt x="0" y="16933"/>
                </a:moveTo>
                <a:lnTo>
                  <a:pt x="0" y="423332"/>
                </a:lnTo>
                <a:lnTo>
                  <a:pt x="1066800" y="431799"/>
                </a:lnTo>
                <a:cubicBezTo>
                  <a:pt x="1251656" y="412044"/>
                  <a:pt x="1336322" y="378177"/>
                  <a:pt x="1363133" y="313266"/>
                </a:cubicBezTo>
                <a:cubicBezTo>
                  <a:pt x="1389944" y="248355"/>
                  <a:pt x="1388534" y="162277"/>
                  <a:pt x="1371600" y="0"/>
                </a:cubicBezTo>
                <a:lnTo>
                  <a:pt x="0" y="16933"/>
                </a:lnTo>
                <a:close/>
              </a:path>
            </a:pathLst>
          </a:custGeom>
          <a:solidFill>
            <a:srgbClr val="86A7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 name="Freeform 4"/>
          <p:cNvSpPr/>
          <p:nvPr/>
        </p:nvSpPr>
        <p:spPr>
          <a:xfrm>
            <a:off x="1024467" y="3733799"/>
            <a:ext cx="1328746" cy="804333"/>
          </a:xfrm>
          <a:custGeom>
            <a:avLst/>
            <a:gdLst>
              <a:gd name="connsiteX0" fmla="*/ 106932 w 1466840"/>
              <a:gd name="connsiteY0" fmla="*/ 84897 h 880764"/>
              <a:gd name="connsiteX1" fmla="*/ 149265 w 1466840"/>
              <a:gd name="connsiteY1" fmla="*/ 855364 h 880764"/>
              <a:gd name="connsiteX2" fmla="*/ 233932 w 1466840"/>
              <a:gd name="connsiteY2" fmla="*/ 863830 h 880764"/>
              <a:gd name="connsiteX3" fmla="*/ 310132 w 1466840"/>
              <a:gd name="connsiteY3" fmla="*/ 872297 h 880764"/>
              <a:gd name="connsiteX4" fmla="*/ 555665 w 1466840"/>
              <a:gd name="connsiteY4" fmla="*/ 880764 h 880764"/>
              <a:gd name="connsiteX5" fmla="*/ 818132 w 1466840"/>
              <a:gd name="connsiteY5" fmla="*/ 872297 h 880764"/>
              <a:gd name="connsiteX6" fmla="*/ 885865 w 1466840"/>
              <a:gd name="connsiteY6" fmla="*/ 855364 h 880764"/>
              <a:gd name="connsiteX7" fmla="*/ 953598 w 1466840"/>
              <a:gd name="connsiteY7" fmla="*/ 846897 h 880764"/>
              <a:gd name="connsiteX8" fmla="*/ 1012865 w 1466840"/>
              <a:gd name="connsiteY8" fmla="*/ 838430 h 880764"/>
              <a:gd name="connsiteX9" fmla="*/ 1063665 w 1466840"/>
              <a:gd name="connsiteY9" fmla="*/ 829964 h 880764"/>
              <a:gd name="connsiteX10" fmla="*/ 1173732 w 1466840"/>
              <a:gd name="connsiteY10" fmla="*/ 821497 h 880764"/>
              <a:gd name="connsiteX11" fmla="*/ 1207598 w 1466840"/>
              <a:gd name="connsiteY11" fmla="*/ 813030 h 880764"/>
              <a:gd name="connsiteX12" fmla="*/ 1283798 w 1466840"/>
              <a:gd name="connsiteY12" fmla="*/ 796097 h 880764"/>
              <a:gd name="connsiteX13" fmla="*/ 1309198 w 1466840"/>
              <a:gd name="connsiteY13" fmla="*/ 787630 h 880764"/>
              <a:gd name="connsiteX14" fmla="*/ 1326132 w 1466840"/>
              <a:gd name="connsiteY14" fmla="*/ 770697 h 880764"/>
              <a:gd name="connsiteX15" fmla="*/ 1376932 w 1466840"/>
              <a:gd name="connsiteY15" fmla="*/ 736830 h 880764"/>
              <a:gd name="connsiteX16" fmla="*/ 1393865 w 1466840"/>
              <a:gd name="connsiteY16" fmla="*/ 711430 h 880764"/>
              <a:gd name="connsiteX17" fmla="*/ 1419265 w 1466840"/>
              <a:gd name="connsiteY17" fmla="*/ 694497 h 880764"/>
              <a:gd name="connsiteX18" fmla="*/ 1427732 w 1466840"/>
              <a:gd name="connsiteY18" fmla="*/ 669097 h 880764"/>
              <a:gd name="connsiteX19" fmla="*/ 1453132 w 1466840"/>
              <a:gd name="connsiteY19" fmla="*/ 643697 h 880764"/>
              <a:gd name="connsiteX20" fmla="*/ 1453132 w 1466840"/>
              <a:gd name="connsiteY20" fmla="*/ 423564 h 880764"/>
              <a:gd name="connsiteX21" fmla="*/ 1436198 w 1466840"/>
              <a:gd name="connsiteY21" fmla="*/ 406630 h 880764"/>
              <a:gd name="connsiteX22" fmla="*/ 1410798 w 1466840"/>
              <a:gd name="connsiteY22" fmla="*/ 355830 h 880764"/>
              <a:gd name="connsiteX23" fmla="*/ 1402332 w 1466840"/>
              <a:gd name="connsiteY23" fmla="*/ 330430 h 880764"/>
              <a:gd name="connsiteX24" fmla="*/ 1393865 w 1466840"/>
              <a:gd name="connsiteY24" fmla="*/ 296564 h 880764"/>
              <a:gd name="connsiteX25" fmla="*/ 1359998 w 1466840"/>
              <a:gd name="connsiteY25" fmla="*/ 262697 h 880764"/>
              <a:gd name="connsiteX26" fmla="*/ 1351532 w 1466840"/>
              <a:gd name="connsiteY26" fmla="*/ 237297 h 880764"/>
              <a:gd name="connsiteX27" fmla="*/ 1317665 w 1466840"/>
              <a:gd name="connsiteY27" fmla="*/ 186497 h 880764"/>
              <a:gd name="connsiteX28" fmla="*/ 1300732 w 1466840"/>
              <a:gd name="connsiteY28" fmla="*/ 161097 h 880764"/>
              <a:gd name="connsiteX29" fmla="*/ 1283798 w 1466840"/>
              <a:gd name="connsiteY29" fmla="*/ 127230 h 880764"/>
              <a:gd name="connsiteX30" fmla="*/ 1275332 w 1466840"/>
              <a:gd name="connsiteY30" fmla="*/ 101830 h 880764"/>
              <a:gd name="connsiteX31" fmla="*/ 1224532 w 1466840"/>
              <a:gd name="connsiteY31" fmla="*/ 51030 h 880764"/>
              <a:gd name="connsiteX32" fmla="*/ 1182198 w 1466840"/>
              <a:gd name="connsiteY32" fmla="*/ 17164 h 880764"/>
              <a:gd name="connsiteX33" fmla="*/ 1165265 w 1466840"/>
              <a:gd name="connsiteY33" fmla="*/ 230 h 880764"/>
              <a:gd name="connsiteX34" fmla="*/ 1139865 w 1466840"/>
              <a:gd name="connsiteY34" fmla="*/ 8697 h 880764"/>
              <a:gd name="connsiteX35" fmla="*/ 1063665 w 1466840"/>
              <a:gd name="connsiteY35" fmla="*/ 17164 h 880764"/>
              <a:gd name="connsiteX36" fmla="*/ 750398 w 1466840"/>
              <a:gd name="connsiteY36" fmla="*/ 34097 h 880764"/>
              <a:gd name="connsiteX37" fmla="*/ 623398 w 1466840"/>
              <a:gd name="connsiteY37" fmla="*/ 51030 h 880764"/>
              <a:gd name="connsiteX38" fmla="*/ 428665 w 1466840"/>
              <a:gd name="connsiteY38" fmla="*/ 76430 h 880764"/>
              <a:gd name="connsiteX39" fmla="*/ 106932 w 1466840"/>
              <a:gd name="connsiteY39" fmla="*/ 84897 h 880764"/>
              <a:gd name="connsiteX0" fmla="*/ 106932 w 1466840"/>
              <a:gd name="connsiteY0" fmla="*/ 84897 h 880764"/>
              <a:gd name="connsiteX1" fmla="*/ 149265 w 1466840"/>
              <a:gd name="connsiteY1" fmla="*/ 855364 h 880764"/>
              <a:gd name="connsiteX2" fmla="*/ 233932 w 1466840"/>
              <a:gd name="connsiteY2" fmla="*/ 863830 h 880764"/>
              <a:gd name="connsiteX3" fmla="*/ 310132 w 1466840"/>
              <a:gd name="connsiteY3" fmla="*/ 872297 h 880764"/>
              <a:gd name="connsiteX4" fmla="*/ 555665 w 1466840"/>
              <a:gd name="connsiteY4" fmla="*/ 880764 h 880764"/>
              <a:gd name="connsiteX5" fmla="*/ 818132 w 1466840"/>
              <a:gd name="connsiteY5" fmla="*/ 872297 h 880764"/>
              <a:gd name="connsiteX6" fmla="*/ 885865 w 1466840"/>
              <a:gd name="connsiteY6" fmla="*/ 855364 h 880764"/>
              <a:gd name="connsiteX7" fmla="*/ 953598 w 1466840"/>
              <a:gd name="connsiteY7" fmla="*/ 846897 h 880764"/>
              <a:gd name="connsiteX8" fmla="*/ 1012865 w 1466840"/>
              <a:gd name="connsiteY8" fmla="*/ 838430 h 880764"/>
              <a:gd name="connsiteX9" fmla="*/ 1063665 w 1466840"/>
              <a:gd name="connsiteY9" fmla="*/ 829964 h 880764"/>
              <a:gd name="connsiteX10" fmla="*/ 1173732 w 1466840"/>
              <a:gd name="connsiteY10" fmla="*/ 821497 h 880764"/>
              <a:gd name="connsiteX11" fmla="*/ 1207598 w 1466840"/>
              <a:gd name="connsiteY11" fmla="*/ 813030 h 880764"/>
              <a:gd name="connsiteX12" fmla="*/ 1283798 w 1466840"/>
              <a:gd name="connsiteY12" fmla="*/ 796097 h 880764"/>
              <a:gd name="connsiteX13" fmla="*/ 1309198 w 1466840"/>
              <a:gd name="connsiteY13" fmla="*/ 787630 h 880764"/>
              <a:gd name="connsiteX14" fmla="*/ 1326132 w 1466840"/>
              <a:gd name="connsiteY14" fmla="*/ 770697 h 880764"/>
              <a:gd name="connsiteX15" fmla="*/ 1376932 w 1466840"/>
              <a:gd name="connsiteY15" fmla="*/ 736830 h 880764"/>
              <a:gd name="connsiteX16" fmla="*/ 1393865 w 1466840"/>
              <a:gd name="connsiteY16" fmla="*/ 711430 h 880764"/>
              <a:gd name="connsiteX17" fmla="*/ 1419265 w 1466840"/>
              <a:gd name="connsiteY17" fmla="*/ 694497 h 880764"/>
              <a:gd name="connsiteX18" fmla="*/ 1427732 w 1466840"/>
              <a:gd name="connsiteY18" fmla="*/ 669097 h 880764"/>
              <a:gd name="connsiteX19" fmla="*/ 1453132 w 1466840"/>
              <a:gd name="connsiteY19" fmla="*/ 643697 h 880764"/>
              <a:gd name="connsiteX20" fmla="*/ 1453132 w 1466840"/>
              <a:gd name="connsiteY20" fmla="*/ 423564 h 880764"/>
              <a:gd name="connsiteX21" fmla="*/ 1436198 w 1466840"/>
              <a:gd name="connsiteY21" fmla="*/ 406630 h 880764"/>
              <a:gd name="connsiteX22" fmla="*/ 1410798 w 1466840"/>
              <a:gd name="connsiteY22" fmla="*/ 355830 h 880764"/>
              <a:gd name="connsiteX23" fmla="*/ 1402332 w 1466840"/>
              <a:gd name="connsiteY23" fmla="*/ 330430 h 880764"/>
              <a:gd name="connsiteX24" fmla="*/ 1393865 w 1466840"/>
              <a:gd name="connsiteY24" fmla="*/ 296564 h 880764"/>
              <a:gd name="connsiteX25" fmla="*/ 1359998 w 1466840"/>
              <a:gd name="connsiteY25" fmla="*/ 262697 h 880764"/>
              <a:gd name="connsiteX26" fmla="*/ 1351532 w 1466840"/>
              <a:gd name="connsiteY26" fmla="*/ 237297 h 880764"/>
              <a:gd name="connsiteX27" fmla="*/ 1317665 w 1466840"/>
              <a:gd name="connsiteY27" fmla="*/ 186497 h 880764"/>
              <a:gd name="connsiteX28" fmla="*/ 1300732 w 1466840"/>
              <a:gd name="connsiteY28" fmla="*/ 161097 h 880764"/>
              <a:gd name="connsiteX29" fmla="*/ 1283798 w 1466840"/>
              <a:gd name="connsiteY29" fmla="*/ 127230 h 880764"/>
              <a:gd name="connsiteX30" fmla="*/ 1275332 w 1466840"/>
              <a:gd name="connsiteY30" fmla="*/ 101830 h 880764"/>
              <a:gd name="connsiteX31" fmla="*/ 1224532 w 1466840"/>
              <a:gd name="connsiteY31" fmla="*/ 51030 h 880764"/>
              <a:gd name="connsiteX32" fmla="*/ 1182198 w 1466840"/>
              <a:gd name="connsiteY32" fmla="*/ 17164 h 880764"/>
              <a:gd name="connsiteX33" fmla="*/ 1165265 w 1466840"/>
              <a:gd name="connsiteY33" fmla="*/ 230 h 880764"/>
              <a:gd name="connsiteX34" fmla="*/ 1139865 w 1466840"/>
              <a:gd name="connsiteY34" fmla="*/ 8697 h 880764"/>
              <a:gd name="connsiteX35" fmla="*/ 1063665 w 1466840"/>
              <a:gd name="connsiteY35" fmla="*/ 17164 h 880764"/>
              <a:gd name="connsiteX36" fmla="*/ 750398 w 1466840"/>
              <a:gd name="connsiteY36" fmla="*/ 34097 h 880764"/>
              <a:gd name="connsiteX37" fmla="*/ 623398 w 1466840"/>
              <a:gd name="connsiteY37" fmla="*/ 51030 h 880764"/>
              <a:gd name="connsiteX38" fmla="*/ 106932 w 1466840"/>
              <a:gd name="connsiteY38" fmla="*/ 84897 h 880764"/>
              <a:gd name="connsiteX0" fmla="*/ 106932 w 1466840"/>
              <a:gd name="connsiteY0" fmla="*/ 84897 h 880764"/>
              <a:gd name="connsiteX1" fmla="*/ 149265 w 1466840"/>
              <a:gd name="connsiteY1" fmla="*/ 855364 h 880764"/>
              <a:gd name="connsiteX2" fmla="*/ 233932 w 1466840"/>
              <a:gd name="connsiteY2" fmla="*/ 863830 h 880764"/>
              <a:gd name="connsiteX3" fmla="*/ 310132 w 1466840"/>
              <a:gd name="connsiteY3" fmla="*/ 872297 h 880764"/>
              <a:gd name="connsiteX4" fmla="*/ 555665 w 1466840"/>
              <a:gd name="connsiteY4" fmla="*/ 880764 h 880764"/>
              <a:gd name="connsiteX5" fmla="*/ 818132 w 1466840"/>
              <a:gd name="connsiteY5" fmla="*/ 872297 h 880764"/>
              <a:gd name="connsiteX6" fmla="*/ 885865 w 1466840"/>
              <a:gd name="connsiteY6" fmla="*/ 855364 h 880764"/>
              <a:gd name="connsiteX7" fmla="*/ 953598 w 1466840"/>
              <a:gd name="connsiteY7" fmla="*/ 846897 h 880764"/>
              <a:gd name="connsiteX8" fmla="*/ 1012865 w 1466840"/>
              <a:gd name="connsiteY8" fmla="*/ 838430 h 880764"/>
              <a:gd name="connsiteX9" fmla="*/ 1063665 w 1466840"/>
              <a:gd name="connsiteY9" fmla="*/ 829964 h 880764"/>
              <a:gd name="connsiteX10" fmla="*/ 1173732 w 1466840"/>
              <a:gd name="connsiteY10" fmla="*/ 821497 h 880764"/>
              <a:gd name="connsiteX11" fmla="*/ 1207598 w 1466840"/>
              <a:gd name="connsiteY11" fmla="*/ 813030 h 880764"/>
              <a:gd name="connsiteX12" fmla="*/ 1283798 w 1466840"/>
              <a:gd name="connsiteY12" fmla="*/ 796097 h 880764"/>
              <a:gd name="connsiteX13" fmla="*/ 1309198 w 1466840"/>
              <a:gd name="connsiteY13" fmla="*/ 787630 h 880764"/>
              <a:gd name="connsiteX14" fmla="*/ 1326132 w 1466840"/>
              <a:gd name="connsiteY14" fmla="*/ 770697 h 880764"/>
              <a:gd name="connsiteX15" fmla="*/ 1376932 w 1466840"/>
              <a:gd name="connsiteY15" fmla="*/ 736830 h 880764"/>
              <a:gd name="connsiteX16" fmla="*/ 1393865 w 1466840"/>
              <a:gd name="connsiteY16" fmla="*/ 711430 h 880764"/>
              <a:gd name="connsiteX17" fmla="*/ 1419265 w 1466840"/>
              <a:gd name="connsiteY17" fmla="*/ 694497 h 880764"/>
              <a:gd name="connsiteX18" fmla="*/ 1427732 w 1466840"/>
              <a:gd name="connsiteY18" fmla="*/ 669097 h 880764"/>
              <a:gd name="connsiteX19" fmla="*/ 1453132 w 1466840"/>
              <a:gd name="connsiteY19" fmla="*/ 643697 h 880764"/>
              <a:gd name="connsiteX20" fmla="*/ 1453132 w 1466840"/>
              <a:gd name="connsiteY20" fmla="*/ 423564 h 880764"/>
              <a:gd name="connsiteX21" fmla="*/ 1436198 w 1466840"/>
              <a:gd name="connsiteY21" fmla="*/ 406630 h 880764"/>
              <a:gd name="connsiteX22" fmla="*/ 1410798 w 1466840"/>
              <a:gd name="connsiteY22" fmla="*/ 355830 h 880764"/>
              <a:gd name="connsiteX23" fmla="*/ 1402332 w 1466840"/>
              <a:gd name="connsiteY23" fmla="*/ 330430 h 880764"/>
              <a:gd name="connsiteX24" fmla="*/ 1393865 w 1466840"/>
              <a:gd name="connsiteY24" fmla="*/ 296564 h 880764"/>
              <a:gd name="connsiteX25" fmla="*/ 1359998 w 1466840"/>
              <a:gd name="connsiteY25" fmla="*/ 262697 h 880764"/>
              <a:gd name="connsiteX26" fmla="*/ 1351532 w 1466840"/>
              <a:gd name="connsiteY26" fmla="*/ 237297 h 880764"/>
              <a:gd name="connsiteX27" fmla="*/ 1317665 w 1466840"/>
              <a:gd name="connsiteY27" fmla="*/ 186497 h 880764"/>
              <a:gd name="connsiteX28" fmla="*/ 1300732 w 1466840"/>
              <a:gd name="connsiteY28" fmla="*/ 161097 h 880764"/>
              <a:gd name="connsiteX29" fmla="*/ 1283798 w 1466840"/>
              <a:gd name="connsiteY29" fmla="*/ 127230 h 880764"/>
              <a:gd name="connsiteX30" fmla="*/ 1275332 w 1466840"/>
              <a:gd name="connsiteY30" fmla="*/ 101830 h 880764"/>
              <a:gd name="connsiteX31" fmla="*/ 1224532 w 1466840"/>
              <a:gd name="connsiteY31" fmla="*/ 51030 h 880764"/>
              <a:gd name="connsiteX32" fmla="*/ 1182198 w 1466840"/>
              <a:gd name="connsiteY32" fmla="*/ 17164 h 880764"/>
              <a:gd name="connsiteX33" fmla="*/ 1165265 w 1466840"/>
              <a:gd name="connsiteY33" fmla="*/ 230 h 880764"/>
              <a:gd name="connsiteX34" fmla="*/ 1139865 w 1466840"/>
              <a:gd name="connsiteY34" fmla="*/ 8697 h 880764"/>
              <a:gd name="connsiteX35" fmla="*/ 1063665 w 1466840"/>
              <a:gd name="connsiteY35" fmla="*/ 17164 h 880764"/>
              <a:gd name="connsiteX36" fmla="*/ 750398 w 1466840"/>
              <a:gd name="connsiteY36" fmla="*/ 34097 h 880764"/>
              <a:gd name="connsiteX37" fmla="*/ 106932 w 1466840"/>
              <a:gd name="connsiteY37" fmla="*/ 84897 h 880764"/>
              <a:gd name="connsiteX0" fmla="*/ 106932 w 1466840"/>
              <a:gd name="connsiteY0" fmla="*/ 84897 h 880764"/>
              <a:gd name="connsiteX1" fmla="*/ 149265 w 1466840"/>
              <a:gd name="connsiteY1" fmla="*/ 855364 h 880764"/>
              <a:gd name="connsiteX2" fmla="*/ 233932 w 1466840"/>
              <a:gd name="connsiteY2" fmla="*/ 863830 h 880764"/>
              <a:gd name="connsiteX3" fmla="*/ 310132 w 1466840"/>
              <a:gd name="connsiteY3" fmla="*/ 872297 h 880764"/>
              <a:gd name="connsiteX4" fmla="*/ 555665 w 1466840"/>
              <a:gd name="connsiteY4" fmla="*/ 880764 h 880764"/>
              <a:gd name="connsiteX5" fmla="*/ 818132 w 1466840"/>
              <a:gd name="connsiteY5" fmla="*/ 872297 h 880764"/>
              <a:gd name="connsiteX6" fmla="*/ 885865 w 1466840"/>
              <a:gd name="connsiteY6" fmla="*/ 855364 h 880764"/>
              <a:gd name="connsiteX7" fmla="*/ 953598 w 1466840"/>
              <a:gd name="connsiteY7" fmla="*/ 846897 h 880764"/>
              <a:gd name="connsiteX8" fmla="*/ 1012865 w 1466840"/>
              <a:gd name="connsiteY8" fmla="*/ 838430 h 880764"/>
              <a:gd name="connsiteX9" fmla="*/ 1063665 w 1466840"/>
              <a:gd name="connsiteY9" fmla="*/ 829964 h 880764"/>
              <a:gd name="connsiteX10" fmla="*/ 1173732 w 1466840"/>
              <a:gd name="connsiteY10" fmla="*/ 821497 h 880764"/>
              <a:gd name="connsiteX11" fmla="*/ 1207598 w 1466840"/>
              <a:gd name="connsiteY11" fmla="*/ 813030 h 880764"/>
              <a:gd name="connsiteX12" fmla="*/ 1283798 w 1466840"/>
              <a:gd name="connsiteY12" fmla="*/ 796097 h 880764"/>
              <a:gd name="connsiteX13" fmla="*/ 1309198 w 1466840"/>
              <a:gd name="connsiteY13" fmla="*/ 787630 h 880764"/>
              <a:gd name="connsiteX14" fmla="*/ 1326132 w 1466840"/>
              <a:gd name="connsiteY14" fmla="*/ 770697 h 880764"/>
              <a:gd name="connsiteX15" fmla="*/ 1376932 w 1466840"/>
              <a:gd name="connsiteY15" fmla="*/ 736830 h 880764"/>
              <a:gd name="connsiteX16" fmla="*/ 1393865 w 1466840"/>
              <a:gd name="connsiteY16" fmla="*/ 711430 h 880764"/>
              <a:gd name="connsiteX17" fmla="*/ 1419265 w 1466840"/>
              <a:gd name="connsiteY17" fmla="*/ 694497 h 880764"/>
              <a:gd name="connsiteX18" fmla="*/ 1427732 w 1466840"/>
              <a:gd name="connsiteY18" fmla="*/ 669097 h 880764"/>
              <a:gd name="connsiteX19" fmla="*/ 1453132 w 1466840"/>
              <a:gd name="connsiteY19" fmla="*/ 643697 h 880764"/>
              <a:gd name="connsiteX20" fmla="*/ 1453132 w 1466840"/>
              <a:gd name="connsiteY20" fmla="*/ 423564 h 880764"/>
              <a:gd name="connsiteX21" fmla="*/ 1436198 w 1466840"/>
              <a:gd name="connsiteY21" fmla="*/ 406630 h 880764"/>
              <a:gd name="connsiteX22" fmla="*/ 1410798 w 1466840"/>
              <a:gd name="connsiteY22" fmla="*/ 355830 h 880764"/>
              <a:gd name="connsiteX23" fmla="*/ 1402332 w 1466840"/>
              <a:gd name="connsiteY23" fmla="*/ 330430 h 880764"/>
              <a:gd name="connsiteX24" fmla="*/ 1393865 w 1466840"/>
              <a:gd name="connsiteY24" fmla="*/ 296564 h 880764"/>
              <a:gd name="connsiteX25" fmla="*/ 1359998 w 1466840"/>
              <a:gd name="connsiteY25" fmla="*/ 262697 h 880764"/>
              <a:gd name="connsiteX26" fmla="*/ 1351532 w 1466840"/>
              <a:gd name="connsiteY26" fmla="*/ 237297 h 880764"/>
              <a:gd name="connsiteX27" fmla="*/ 1317665 w 1466840"/>
              <a:gd name="connsiteY27" fmla="*/ 186497 h 880764"/>
              <a:gd name="connsiteX28" fmla="*/ 1300732 w 1466840"/>
              <a:gd name="connsiteY28" fmla="*/ 161097 h 880764"/>
              <a:gd name="connsiteX29" fmla="*/ 1283798 w 1466840"/>
              <a:gd name="connsiteY29" fmla="*/ 127230 h 880764"/>
              <a:gd name="connsiteX30" fmla="*/ 1275332 w 1466840"/>
              <a:gd name="connsiteY30" fmla="*/ 101830 h 880764"/>
              <a:gd name="connsiteX31" fmla="*/ 1224532 w 1466840"/>
              <a:gd name="connsiteY31" fmla="*/ 51030 h 880764"/>
              <a:gd name="connsiteX32" fmla="*/ 1182198 w 1466840"/>
              <a:gd name="connsiteY32" fmla="*/ 17164 h 880764"/>
              <a:gd name="connsiteX33" fmla="*/ 1165265 w 1466840"/>
              <a:gd name="connsiteY33" fmla="*/ 230 h 880764"/>
              <a:gd name="connsiteX34" fmla="*/ 1139865 w 1466840"/>
              <a:gd name="connsiteY34" fmla="*/ 8697 h 880764"/>
              <a:gd name="connsiteX35" fmla="*/ 1063665 w 1466840"/>
              <a:gd name="connsiteY35" fmla="*/ 17164 h 880764"/>
              <a:gd name="connsiteX36" fmla="*/ 106932 w 1466840"/>
              <a:gd name="connsiteY36" fmla="*/ 84897 h 880764"/>
              <a:gd name="connsiteX0" fmla="*/ 106932 w 1466840"/>
              <a:gd name="connsiteY0" fmla="*/ 86513 h 882380"/>
              <a:gd name="connsiteX1" fmla="*/ 149265 w 1466840"/>
              <a:gd name="connsiteY1" fmla="*/ 856980 h 882380"/>
              <a:gd name="connsiteX2" fmla="*/ 233932 w 1466840"/>
              <a:gd name="connsiteY2" fmla="*/ 865446 h 882380"/>
              <a:gd name="connsiteX3" fmla="*/ 310132 w 1466840"/>
              <a:gd name="connsiteY3" fmla="*/ 873913 h 882380"/>
              <a:gd name="connsiteX4" fmla="*/ 555665 w 1466840"/>
              <a:gd name="connsiteY4" fmla="*/ 882380 h 882380"/>
              <a:gd name="connsiteX5" fmla="*/ 818132 w 1466840"/>
              <a:gd name="connsiteY5" fmla="*/ 873913 h 882380"/>
              <a:gd name="connsiteX6" fmla="*/ 885865 w 1466840"/>
              <a:gd name="connsiteY6" fmla="*/ 856980 h 882380"/>
              <a:gd name="connsiteX7" fmla="*/ 953598 w 1466840"/>
              <a:gd name="connsiteY7" fmla="*/ 848513 h 882380"/>
              <a:gd name="connsiteX8" fmla="*/ 1012865 w 1466840"/>
              <a:gd name="connsiteY8" fmla="*/ 840046 h 882380"/>
              <a:gd name="connsiteX9" fmla="*/ 1063665 w 1466840"/>
              <a:gd name="connsiteY9" fmla="*/ 831580 h 882380"/>
              <a:gd name="connsiteX10" fmla="*/ 1173732 w 1466840"/>
              <a:gd name="connsiteY10" fmla="*/ 823113 h 882380"/>
              <a:gd name="connsiteX11" fmla="*/ 1207598 w 1466840"/>
              <a:gd name="connsiteY11" fmla="*/ 814646 h 882380"/>
              <a:gd name="connsiteX12" fmla="*/ 1283798 w 1466840"/>
              <a:gd name="connsiteY12" fmla="*/ 797713 h 882380"/>
              <a:gd name="connsiteX13" fmla="*/ 1309198 w 1466840"/>
              <a:gd name="connsiteY13" fmla="*/ 789246 h 882380"/>
              <a:gd name="connsiteX14" fmla="*/ 1326132 w 1466840"/>
              <a:gd name="connsiteY14" fmla="*/ 772313 h 882380"/>
              <a:gd name="connsiteX15" fmla="*/ 1376932 w 1466840"/>
              <a:gd name="connsiteY15" fmla="*/ 738446 h 882380"/>
              <a:gd name="connsiteX16" fmla="*/ 1393865 w 1466840"/>
              <a:gd name="connsiteY16" fmla="*/ 713046 h 882380"/>
              <a:gd name="connsiteX17" fmla="*/ 1419265 w 1466840"/>
              <a:gd name="connsiteY17" fmla="*/ 696113 h 882380"/>
              <a:gd name="connsiteX18" fmla="*/ 1427732 w 1466840"/>
              <a:gd name="connsiteY18" fmla="*/ 670713 h 882380"/>
              <a:gd name="connsiteX19" fmla="*/ 1453132 w 1466840"/>
              <a:gd name="connsiteY19" fmla="*/ 645313 h 882380"/>
              <a:gd name="connsiteX20" fmla="*/ 1453132 w 1466840"/>
              <a:gd name="connsiteY20" fmla="*/ 425180 h 882380"/>
              <a:gd name="connsiteX21" fmla="*/ 1436198 w 1466840"/>
              <a:gd name="connsiteY21" fmla="*/ 408246 h 882380"/>
              <a:gd name="connsiteX22" fmla="*/ 1410798 w 1466840"/>
              <a:gd name="connsiteY22" fmla="*/ 357446 h 882380"/>
              <a:gd name="connsiteX23" fmla="*/ 1402332 w 1466840"/>
              <a:gd name="connsiteY23" fmla="*/ 332046 h 882380"/>
              <a:gd name="connsiteX24" fmla="*/ 1393865 w 1466840"/>
              <a:gd name="connsiteY24" fmla="*/ 298180 h 882380"/>
              <a:gd name="connsiteX25" fmla="*/ 1359998 w 1466840"/>
              <a:gd name="connsiteY25" fmla="*/ 264313 h 882380"/>
              <a:gd name="connsiteX26" fmla="*/ 1351532 w 1466840"/>
              <a:gd name="connsiteY26" fmla="*/ 238913 h 882380"/>
              <a:gd name="connsiteX27" fmla="*/ 1317665 w 1466840"/>
              <a:gd name="connsiteY27" fmla="*/ 188113 h 882380"/>
              <a:gd name="connsiteX28" fmla="*/ 1300732 w 1466840"/>
              <a:gd name="connsiteY28" fmla="*/ 162713 h 882380"/>
              <a:gd name="connsiteX29" fmla="*/ 1283798 w 1466840"/>
              <a:gd name="connsiteY29" fmla="*/ 128846 h 882380"/>
              <a:gd name="connsiteX30" fmla="*/ 1275332 w 1466840"/>
              <a:gd name="connsiteY30" fmla="*/ 103446 h 882380"/>
              <a:gd name="connsiteX31" fmla="*/ 1224532 w 1466840"/>
              <a:gd name="connsiteY31" fmla="*/ 52646 h 882380"/>
              <a:gd name="connsiteX32" fmla="*/ 1182198 w 1466840"/>
              <a:gd name="connsiteY32" fmla="*/ 18780 h 882380"/>
              <a:gd name="connsiteX33" fmla="*/ 1165265 w 1466840"/>
              <a:gd name="connsiteY33" fmla="*/ 1846 h 882380"/>
              <a:gd name="connsiteX34" fmla="*/ 1139865 w 1466840"/>
              <a:gd name="connsiteY34" fmla="*/ 10313 h 882380"/>
              <a:gd name="connsiteX35" fmla="*/ 106932 w 1466840"/>
              <a:gd name="connsiteY35" fmla="*/ 86513 h 882380"/>
              <a:gd name="connsiteX0" fmla="*/ 106932 w 1466840"/>
              <a:gd name="connsiteY0" fmla="*/ 91726 h 887593"/>
              <a:gd name="connsiteX1" fmla="*/ 149265 w 1466840"/>
              <a:gd name="connsiteY1" fmla="*/ 862193 h 887593"/>
              <a:gd name="connsiteX2" fmla="*/ 233932 w 1466840"/>
              <a:gd name="connsiteY2" fmla="*/ 870659 h 887593"/>
              <a:gd name="connsiteX3" fmla="*/ 310132 w 1466840"/>
              <a:gd name="connsiteY3" fmla="*/ 879126 h 887593"/>
              <a:gd name="connsiteX4" fmla="*/ 555665 w 1466840"/>
              <a:gd name="connsiteY4" fmla="*/ 887593 h 887593"/>
              <a:gd name="connsiteX5" fmla="*/ 818132 w 1466840"/>
              <a:gd name="connsiteY5" fmla="*/ 879126 h 887593"/>
              <a:gd name="connsiteX6" fmla="*/ 885865 w 1466840"/>
              <a:gd name="connsiteY6" fmla="*/ 862193 h 887593"/>
              <a:gd name="connsiteX7" fmla="*/ 953598 w 1466840"/>
              <a:gd name="connsiteY7" fmla="*/ 853726 h 887593"/>
              <a:gd name="connsiteX8" fmla="*/ 1012865 w 1466840"/>
              <a:gd name="connsiteY8" fmla="*/ 845259 h 887593"/>
              <a:gd name="connsiteX9" fmla="*/ 1063665 w 1466840"/>
              <a:gd name="connsiteY9" fmla="*/ 836793 h 887593"/>
              <a:gd name="connsiteX10" fmla="*/ 1173732 w 1466840"/>
              <a:gd name="connsiteY10" fmla="*/ 828326 h 887593"/>
              <a:gd name="connsiteX11" fmla="*/ 1207598 w 1466840"/>
              <a:gd name="connsiteY11" fmla="*/ 819859 h 887593"/>
              <a:gd name="connsiteX12" fmla="*/ 1283798 w 1466840"/>
              <a:gd name="connsiteY12" fmla="*/ 802926 h 887593"/>
              <a:gd name="connsiteX13" fmla="*/ 1309198 w 1466840"/>
              <a:gd name="connsiteY13" fmla="*/ 794459 h 887593"/>
              <a:gd name="connsiteX14" fmla="*/ 1326132 w 1466840"/>
              <a:gd name="connsiteY14" fmla="*/ 777526 h 887593"/>
              <a:gd name="connsiteX15" fmla="*/ 1376932 w 1466840"/>
              <a:gd name="connsiteY15" fmla="*/ 743659 h 887593"/>
              <a:gd name="connsiteX16" fmla="*/ 1393865 w 1466840"/>
              <a:gd name="connsiteY16" fmla="*/ 718259 h 887593"/>
              <a:gd name="connsiteX17" fmla="*/ 1419265 w 1466840"/>
              <a:gd name="connsiteY17" fmla="*/ 701326 h 887593"/>
              <a:gd name="connsiteX18" fmla="*/ 1427732 w 1466840"/>
              <a:gd name="connsiteY18" fmla="*/ 675926 h 887593"/>
              <a:gd name="connsiteX19" fmla="*/ 1453132 w 1466840"/>
              <a:gd name="connsiteY19" fmla="*/ 650526 h 887593"/>
              <a:gd name="connsiteX20" fmla="*/ 1453132 w 1466840"/>
              <a:gd name="connsiteY20" fmla="*/ 430393 h 887593"/>
              <a:gd name="connsiteX21" fmla="*/ 1436198 w 1466840"/>
              <a:gd name="connsiteY21" fmla="*/ 413459 h 887593"/>
              <a:gd name="connsiteX22" fmla="*/ 1410798 w 1466840"/>
              <a:gd name="connsiteY22" fmla="*/ 362659 h 887593"/>
              <a:gd name="connsiteX23" fmla="*/ 1402332 w 1466840"/>
              <a:gd name="connsiteY23" fmla="*/ 337259 h 887593"/>
              <a:gd name="connsiteX24" fmla="*/ 1393865 w 1466840"/>
              <a:gd name="connsiteY24" fmla="*/ 303393 h 887593"/>
              <a:gd name="connsiteX25" fmla="*/ 1359998 w 1466840"/>
              <a:gd name="connsiteY25" fmla="*/ 269526 h 887593"/>
              <a:gd name="connsiteX26" fmla="*/ 1351532 w 1466840"/>
              <a:gd name="connsiteY26" fmla="*/ 244126 h 887593"/>
              <a:gd name="connsiteX27" fmla="*/ 1317665 w 1466840"/>
              <a:gd name="connsiteY27" fmla="*/ 193326 h 887593"/>
              <a:gd name="connsiteX28" fmla="*/ 1300732 w 1466840"/>
              <a:gd name="connsiteY28" fmla="*/ 167926 h 887593"/>
              <a:gd name="connsiteX29" fmla="*/ 1283798 w 1466840"/>
              <a:gd name="connsiteY29" fmla="*/ 134059 h 887593"/>
              <a:gd name="connsiteX30" fmla="*/ 1275332 w 1466840"/>
              <a:gd name="connsiteY30" fmla="*/ 108659 h 887593"/>
              <a:gd name="connsiteX31" fmla="*/ 1224532 w 1466840"/>
              <a:gd name="connsiteY31" fmla="*/ 57859 h 887593"/>
              <a:gd name="connsiteX32" fmla="*/ 1182198 w 1466840"/>
              <a:gd name="connsiteY32" fmla="*/ 23993 h 887593"/>
              <a:gd name="connsiteX33" fmla="*/ 1165265 w 1466840"/>
              <a:gd name="connsiteY33" fmla="*/ 7059 h 887593"/>
              <a:gd name="connsiteX34" fmla="*/ 106932 w 1466840"/>
              <a:gd name="connsiteY34" fmla="*/ 91726 h 887593"/>
              <a:gd name="connsiteX0" fmla="*/ 106932 w 1466840"/>
              <a:gd name="connsiteY0" fmla="*/ 93987 h 889854"/>
              <a:gd name="connsiteX1" fmla="*/ 149265 w 1466840"/>
              <a:gd name="connsiteY1" fmla="*/ 864454 h 889854"/>
              <a:gd name="connsiteX2" fmla="*/ 233932 w 1466840"/>
              <a:gd name="connsiteY2" fmla="*/ 872920 h 889854"/>
              <a:gd name="connsiteX3" fmla="*/ 310132 w 1466840"/>
              <a:gd name="connsiteY3" fmla="*/ 881387 h 889854"/>
              <a:gd name="connsiteX4" fmla="*/ 555665 w 1466840"/>
              <a:gd name="connsiteY4" fmla="*/ 889854 h 889854"/>
              <a:gd name="connsiteX5" fmla="*/ 818132 w 1466840"/>
              <a:gd name="connsiteY5" fmla="*/ 881387 h 889854"/>
              <a:gd name="connsiteX6" fmla="*/ 885865 w 1466840"/>
              <a:gd name="connsiteY6" fmla="*/ 864454 h 889854"/>
              <a:gd name="connsiteX7" fmla="*/ 953598 w 1466840"/>
              <a:gd name="connsiteY7" fmla="*/ 855987 h 889854"/>
              <a:gd name="connsiteX8" fmla="*/ 1012865 w 1466840"/>
              <a:gd name="connsiteY8" fmla="*/ 847520 h 889854"/>
              <a:gd name="connsiteX9" fmla="*/ 1063665 w 1466840"/>
              <a:gd name="connsiteY9" fmla="*/ 839054 h 889854"/>
              <a:gd name="connsiteX10" fmla="*/ 1173732 w 1466840"/>
              <a:gd name="connsiteY10" fmla="*/ 830587 h 889854"/>
              <a:gd name="connsiteX11" fmla="*/ 1207598 w 1466840"/>
              <a:gd name="connsiteY11" fmla="*/ 822120 h 889854"/>
              <a:gd name="connsiteX12" fmla="*/ 1283798 w 1466840"/>
              <a:gd name="connsiteY12" fmla="*/ 805187 h 889854"/>
              <a:gd name="connsiteX13" fmla="*/ 1309198 w 1466840"/>
              <a:gd name="connsiteY13" fmla="*/ 796720 h 889854"/>
              <a:gd name="connsiteX14" fmla="*/ 1326132 w 1466840"/>
              <a:gd name="connsiteY14" fmla="*/ 779787 h 889854"/>
              <a:gd name="connsiteX15" fmla="*/ 1376932 w 1466840"/>
              <a:gd name="connsiteY15" fmla="*/ 745920 h 889854"/>
              <a:gd name="connsiteX16" fmla="*/ 1393865 w 1466840"/>
              <a:gd name="connsiteY16" fmla="*/ 720520 h 889854"/>
              <a:gd name="connsiteX17" fmla="*/ 1419265 w 1466840"/>
              <a:gd name="connsiteY17" fmla="*/ 703587 h 889854"/>
              <a:gd name="connsiteX18" fmla="*/ 1427732 w 1466840"/>
              <a:gd name="connsiteY18" fmla="*/ 678187 h 889854"/>
              <a:gd name="connsiteX19" fmla="*/ 1453132 w 1466840"/>
              <a:gd name="connsiteY19" fmla="*/ 652787 h 889854"/>
              <a:gd name="connsiteX20" fmla="*/ 1453132 w 1466840"/>
              <a:gd name="connsiteY20" fmla="*/ 432654 h 889854"/>
              <a:gd name="connsiteX21" fmla="*/ 1436198 w 1466840"/>
              <a:gd name="connsiteY21" fmla="*/ 415720 h 889854"/>
              <a:gd name="connsiteX22" fmla="*/ 1410798 w 1466840"/>
              <a:gd name="connsiteY22" fmla="*/ 364920 h 889854"/>
              <a:gd name="connsiteX23" fmla="*/ 1402332 w 1466840"/>
              <a:gd name="connsiteY23" fmla="*/ 339520 h 889854"/>
              <a:gd name="connsiteX24" fmla="*/ 1393865 w 1466840"/>
              <a:gd name="connsiteY24" fmla="*/ 305654 h 889854"/>
              <a:gd name="connsiteX25" fmla="*/ 1359998 w 1466840"/>
              <a:gd name="connsiteY25" fmla="*/ 271787 h 889854"/>
              <a:gd name="connsiteX26" fmla="*/ 1351532 w 1466840"/>
              <a:gd name="connsiteY26" fmla="*/ 246387 h 889854"/>
              <a:gd name="connsiteX27" fmla="*/ 1317665 w 1466840"/>
              <a:gd name="connsiteY27" fmla="*/ 195587 h 889854"/>
              <a:gd name="connsiteX28" fmla="*/ 1300732 w 1466840"/>
              <a:gd name="connsiteY28" fmla="*/ 170187 h 889854"/>
              <a:gd name="connsiteX29" fmla="*/ 1283798 w 1466840"/>
              <a:gd name="connsiteY29" fmla="*/ 136320 h 889854"/>
              <a:gd name="connsiteX30" fmla="*/ 1275332 w 1466840"/>
              <a:gd name="connsiteY30" fmla="*/ 110920 h 889854"/>
              <a:gd name="connsiteX31" fmla="*/ 1224532 w 1466840"/>
              <a:gd name="connsiteY31" fmla="*/ 60120 h 889854"/>
              <a:gd name="connsiteX32" fmla="*/ 1165265 w 1466840"/>
              <a:gd name="connsiteY32" fmla="*/ 9320 h 889854"/>
              <a:gd name="connsiteX33" fmla="*/ 106932 w 1466840"/>
              <a:gd name="connsiteY33" fmla="*/ 93987 h 889854"/>
              <a:gd name="connsiteX0" fmla="*/ 106932 w 1466840"/>
              <a:gd name="connsiteY0" fmla="*/ 97442 h 893309"/>
              <a:gd name="connsiteX1" fmla="*/ 149265 w 1466840"/>
              <a:gd name="connsiteY1" fmla="*/ 867909 h 893309"/>
              <a:gd name="connsiteX2" fmla="*/ 233932 w 1466840"/>
              <a:gd name="connsiteY2" fmla="*/ 876375 h 893309"/>
              <a:gd name="connsiteX3" fmla="*/ 310132 w 1466840"/>
              <a:gd name="connsiteY3" fmla="*/ 884842 h 893309"/>
              <a:gd name="connsiteX4" fmla="*/ 555665 w 1466840"/>
              <a:gd name="connsiteY4" fmla="*/ 893309 h 893309"/>
              <a:gd name="connsiteX5" fmla="*/ 818132 w 1466840"/>
              <a:gd name="connsiteY5" fmla="*/ 884842 h 893309"/>
              <a:gd name="connsiteX6" fmla="*/ 885865 w 1466840"/>
              <a:gd name="connsiteY6" fmla="*/ 867909 h 893309"/>
              <a:gd name="connsiteX7" fmla="*/ 953598 w 1466840"/>
              <a:gd name="connsiteY7" fmla="*/ 859442 h 893309"/>
              <a:gd name="connsiteX8" fmla="*/ 1012865 w 1466840"/>
              <a:gd name="connsiteY8" fmla="*/ 850975 h 893309"/>
              <a:gd name="connsiteX9" fmla="*/ 1063665 w 1466840"/>
              <a:gd name="connsiteY9" fmla="*/ 842509 h 893309"/>
              <a:gd name="connsiteX10" fmla="*/ 1173732 w 1466840"/>
              <a:gd name="connsiteY10" fmla="*/ 834042 h 893309"/>
              <a:gd name="connsiteX11" fmla="*/ 1207598 w 1466840"/>
              <a:gd name="connsiteY11" fmla="*/ 825575 h 893309"/>
              <a:gd name="connsiteX12" fmla="*/ 1283798 w 1466840"/>
              <a:gd name="connsiteY12" fmla="*/ 808642 h 893309"/>
              <a:gd name="connsiteX13" fmla="*/ 1309198 w 1466840"/>
              <a:gd name="connsiteY13" fmla="*/ 800175 h 893309"/>
              <a:gd name="connsiteX14" fmla="*/ 1326132 w 1466840"/>
              <a:gd name="connsiteY14" fmla="*/ 783242 h 893309"/>
              <a:gd name="connsiteX15" fmla="*/ 1376932 w 1466840"/>
              <a:gd name="connsiteY15" fmla="*/ 749375 h 893309"/>
              <a:gd name="connsiteX16" fmla="*/ 1393865 w 1466840"/>
              <a:gd name="connsiteY16" fmla="*/ 723975 h 893309"/>
              <a:gd name="connsiteX17" fmla="*/ 1419265 w 1466840"/>
              <a:gd name="connsiteY17" fmla="*/ 707042 h 893309"/>
              <a:gd name="connsiteX18" fmla="*/ 1427732 w 1466840"/>
              <a:gd name="connsiteY18" fmla="*/ 681642 h 893309"/>
              <a:gd name="connsiteX19" fmla="*/ 1453132 w 1466840"/>
              <a:gd name="connsiteY19" fmla="*/ 656242 h 893309"/>
              <a:gd name="connsiteX20" fmla="*/ 1453132 w 1466840"/>
              <a:gd name="connsiteY20" fmla="*/ 436109 h 893309"/>
              <a:gd name="connsiteX21" fmla="*/ 1436198 w 1466840"/>
              <a:gd name="connsiteY21" fmla="*/ 419175 h 893309"/>
              <a:gd name="connsiteX22" fmla="*/ 1410798 w 1466840"/>
              <a:gd name="connsiteY22" fmla="*/ 368375 h 893309"/>
              <a:gd name="connsiteX23" fmla="*/ 1402332 w 1466840"/>
              <a:gd name="connsiteY23" fmla="*/ 342975 h 893309"/>
              <a:gd name="connsiteX24" fmla="*/ 1393865 w 1466840"/>
              <a:gd name="connsiteY24" fmla="*/ 309109 h 893309"/>
              <a:gd name="connsiteX25" fmla="*/ 1359998 w 1466840"/>
              <a:gd name="connsiteY25" fmla="*/ 275242 h 893309"/>
              <a:gd name="connsiteX26" fmla="*/ 1351532 w 1466840"/>
              <a:gd name="connsiteY26" fmla="*/ 249842 h 893309"/>
              <a:gd name="connsiteX27" fmla="*/ 1317665 w 1466840"/>
              <a:gd name="connsiteY27" fmla="*/ 199042 h 893309"/>
              <a:gd name="connsiteX28" fmla="*/ 1300732 w 1466840"/>
              <a:gd name="connsiteY28" fmla="*/ 173642 h 893309"/>
              <a:gd name="connsiteX29" fmla="*/ 1283798 w 1466840"/>
              <a:gd name="connsiteY29" fmla="*/ 139775 h 893309"/>
              <a:gd name="connsiteX30" fmla="*/ 1275332 w 1466840"/>
              <a:gd name="connsiteY30" fmla="*/ 114375 h 893309"/>
              <a:gd name="connsiteX31" fmla="*/ 1165265 w 1466840"/>
              <a:gd name="connsiteY31" fmla="*/ 12775 h 893309"/>
              <a:gd name="connsiteX32" fmla="*/ 106932 w 1466840"/>
              <a:gd name="connsiteY32" fmla="*/ 97442 h 893309"/>
              <a:gd name="connsiteX0" fmla="*/ 106932 w 1466840"/>
              <a:gd name="connsiteY0" fmla="*/ 99193 h 895060"/>
              <a:gd name="connsiteX1" fmla="*/ 149265 w 1466840"/>
              <a:gd name="connsiteY1" fmla="*/ 869660 h 895060"/>
              <a:gd name="connsiteX2" fmla="*/ 233932 w 1466840"/>
              <a:gd name="connsiteY2" fmla="*/ 878126 h 895060"/>
              <a:gd name="connsiteX3" fmla="*/ 310132 w 1466840"/>
              <a:gd name="connsiteY3" fmla="*/ 886593 h 895060"/>
              <a:gd name="connsiteX4" fmla="*/ 555665 w 1466840"/>
              <a:gd name="connsiteY4" fmla="*/ 895060 h 895060"/>
              <a:gd name="connsiteX5" fmla="*/ 818132 w 1466840"/>
              <a:gd name="connsiteY5" fmla="*/ 886593 h 895060"/>
              <a:gd name="connsiteX6" fmla="*/ 885865 w 1466840"/>
              <a:gd name="connsiteY6" fmla="*/ 869660 h 895060"/>
              <a:gd name="connsiteX7" fmla="*/ 953598 w 1466840"/>
              <a:gd name="connsiteY7" fmla="*/ 861193 h 895060"/>
              <a:gd name="connsiteX8" fmla="*/ 1012865 w 1466840"/>
              <a:gd name="connsiteY8" fmla="*/ 852726 h 895060"/>
              <a:gd name="connsiteX9" fmla="*/ 1063665 w 1466840"/>
              <a:gd name="connsiteY9" fmla="*/ 844260 h 895060"/>
              <a:gd name="connsiteX10" fmla="*/ 1173732 w 1466840"/>
              <a:gd name="connsiteY10" fmla="*/ 835793 h 895060"/>
              <a:gd name="connsiteX11" fmla="*/ 1207598 w 1466840"/>
              <a:gd name="connsiteY11" fmla="*/ 827326 h 895060"/>
              <a:gd name="connsiteX12" fmla="*/ 1283798 w 1466840"/>
              <a:gd name="connsiteY12" fmla="*/ 810393 h 895060"/>
              <a:gd name="connsiteX13" fmla="*/ 1309198 w 1466840"/>
              <a:gd name="connsiteY13" fmla="*/ 801926 h 895060"/>
              <a:gd name="connsiteX14" fmla="*/ 1326132 w 1466840"/>
              <a:gd name="connsiteY14" fmla="*/ 784993 h 895060"/>
              <a:gd name="connsiteX15" fmla="*/ 1376932 w 1466840"/>
              <a:gd name="connsiteY15" fmla="*/ 751126 h 895060"/>
              <a:gd name="connsiteX16" fmla="*/ 1393865 w 1466840"/>
              <a:gd name="connsiteY16" fmla="*/ 725726 h 895060"/>
              <a:gd name="connsiteX17" fmla="*/ 1419265 w 1466840"/>
              <a:gd name="connsiteY17" fmla="*/ 708793 h 895060"/>
              <a:gd name="connsiteX18" fmla="*/ 1427732 w 1466840"/>
              <a:gd name="connsiteY18" fmla="*/ 683393 h 895060"/>
              <a:gd name="connsiteX19" fmla="*/ 1453132 w 1466840"/>
              <a:gd name="connsiteY19" fmla="*/ 657993 h 895060"/>
              <a:gd name="connsiteX20" fmla="*/ 1453132 w 1466840"/>
              <a:gd name="connsiteY20" fmla="*/ 437860 h 895060"/>
              <a:gd name="connsiteX21" fmla="*/ 1436198 w 1466840"/>
              <a:gd name="connsiteY21" fmla="*/ 420926 h 895060"/>
              <a:gd name="connsiteX22" fmla="*/ 1410798 w 1466840"/>
              <a:gd name="connsiteY22" fmla="*/ 370126 h 895060"/>
              <a:gd name="connsiteX23" fmla="*/ 1402332 w 1466840"/>
              <a:gd name="connsiteY23" fmla="*/ 344726 h 895060"/>
              <a:gd name="connsiteX24" fmla="*/ 1393865 w 1466840"/>
              <a:gd name="connsiteY24" fmla="*/ 310860 h 895060"/>
              <a:gd name="connsiteX25" fmla="*/ 1359998 w 1466840"/>
              <a:gd name="connsiteY25" fmla="*/ 276993 h 895060"/>
              <a:gd name="connsiteX26" fmla="*/ 1351532 w 1466840"/>
              <a:gd name="connsiteY26" fmla="*/ 251593 h 895060"/>
              <a:gd name="connsiteX27" fmla="*/ 1317665 w 1466840"/>
              <a:gd name="connsiteY27" fmla="*/ 200793 h 895060"/>
              <a:gd name="connsiteX28" fmla="*/ 1300732 w 1466840"/>
              <a:gd name="connsiteY28" fmla="*/ 175393 h 895060"/>
              <a:gd name="connsiteX29" fmla="*/ 1283798 w 1466840"/>
              <a:gd name="connsiteY29" fmla="*/ 141526 h 895060"/>
              <a:gd name="connsiteX30" fmla="*/ 1165265 w 1466840"/>
              <a:gd name="connsiteY30" fmla="*/ 14526 h 895060"/>
              <a:gd name="connsiteX31" fmla="*/ 106932 w 1466840"/>
              <a:gd name="connsiteY31" fmla="*/ 99193 h 895060"/>
              <a:gd name="connsiteX0" fmla="*/ 106932 w 1462839"/>
              <a:gd name="connsiteY0" fmla="*/ 99193 h 895060"/>
              <a:gd name="connsiteX1" fmla="*/ 149265 w 1462839"/>
              <a:gd name="connsiteY1" fmla="*/ 869660 h 895060"/>
              <a:gd name="connsiteX2" fmla="*/ 233932 w 1462839"/>
              <a:gd name="connsiteY2" fmla="*/ 878126 h 895060"/>
              <a:gd name="connsiteX3" fmla="*/ 310132 w 1462839"/>
              <a:gd name="connsiteY3" fmla="*/ 886593 h 895060"/>
              <a:gd name="connsiteX4" fmla="*/ 555665 w 1462839"/>
              <a:gd name="connsiteY4" fmla="*/ 895060 h 895060"/>
              <a:gd name="connsiteX5" fmla="*/ 818132 w 1462839"/>
              <a:gd name="connsiteY5" fmla="*/ 886593 h 895060"/>
              <a:gd name="connsiteX6" fmla="*/ 885865 w 1462839"/>
              <a:gd name="connsiteY6" fmla="*/ 869660 h 895060"/>
              <a:gd name="connsiteX7" fmla="*/ 953598 w 1462839"/>
              <a:gd name="connsiteY7" fmla="*/ 861193 h 895060"/>
              <a:gd name="connsiteX8" fmla="*/ 1012865 w 1462839"/>
              <a:gd name="connsiteY8" fmla="*/ 852726 h 895060"/>
              <a:gd name="connsiteX9" fmla="*/ 1063665 w 1462839"/>
              <a:gd name="connsiteY9" fmla="*/ 844260 h 895060"/>
              <a:gd name="connsiteX10" fmla="*/ 1173732 w 1462839"/>
              <a:gd name="connsiteY10" fmla="*/ 835793 h 895060"/>
              <a:gd name="connsiteX11" fmla="*/ 1207598 w 1462839"/>
              <a:gd name="connsiteY11" fmla="*/ 827326 h 895060"/>
              <a:gd name="connsiteX12" fmla="*/ 1283798 w 1462839"/>
              <a:gd name="connsiteY12" fmla="*/ 810393 h 895060"/>
              <a:gd name="connsiteX13" fmla="*/ 1309198 w 1462839"/>
              <a:gd name="connsiteY13" fmla="*/ 801926 h 895060"/>
              <a:gd name="connsiteX14" fmla="*/ 1326132 w 1462839"/>
              <a:gd name="connsiteY14" fmla="*/ 784993 h 895060"/>
              <a:gd name="connsiteX15" fmla="*/ 1376932 w 1462839"/>
              <a:gd name="connsiteY15" fmla="*/ 751126 h 895060"/>
              <a:gd name="connsiteX16" fmla="*/ 1393865 w 1462839"/>
              <a:gd name="connsiteY16" fmla="*/ 725726 h 895060"/>
              <a:gd name="connsiteX17" fmla="*/ 1419265 w 1462839"/>
              <a:gd name="connsiteY17" fmla="*/ 708793 h 895060"/>
              <a:gd name="connsiteX18" fmla="*/ 1427732 w 1462839"/>
              <a:gd name="connsiteY18" fmla="*/ 683393 h 895060"/>
              <a:gd name="connsiteX19" fmla="*/ 1453132 w 1462839"/>
              <a:gd name="connsiteY19" fmla="*/ 657993 h 895060"/>
              <a:gd name="connsiteX20" fmla="*/ 1453132 w 1462839"/>
              <a:gd name="connsiteY20" fmla="*/ 437860 h 895060"/>
              <a:gd name="connsiteX21" fmla="*/ 1410798 w 1462839"/>
              <a:gd name="connsiteY21" fmla="*/ 370126 h 895060"/>
              <a:gd name="connsiteX22" fmla="*/ 1402332 w 1462839"/>
              <a:gd name="connsiteY22" fmla="*/ 344726 h 895060"/>
              <a:gd name="connsiteX23" fmla="*/ 1393865 w 1462839"/>
              <a:gd name="connsiteY23" fmla="*/ 310860 h 895060"/>
              <a:gd name="connsiteX24" fmla="*/ 1359998 w 1462839"/>
              <a:gd name="connsiteY24" fmla="*/ 276993 h 895060"/>
              <a:gd name="connsiteX25" fmla="*/ 1351532 w 1462839"/>
              <a:gd name="connsiteY25" fmla="*/ 251593 h 895060"/>
              <a:gd name="connsiteX26" fmla="*/ 1317665 w 1462839"/>
              <a:gd name="connsiteY26" fmla="*/ 200793 h 895060"/>
              <a:gd name="connsiteX27" fmla="*/ 1300732 w 1462839"/>
              <a:gd name="connsiteY27" fmla="*/ 175393 h 895060"/>
              <a:gd name="connsiteX28" fmla="*/ 1283798 w 1462839"/>
              <a:gd name="connsiteY28" fmla="*/ 141526 h 895060"/>
              <a:gd name="connsiteX29" fmla="*/ 1165265 w 1462839"/>
              <a:gd name="connsiteY29" fmla="*/ 14526 h 895060"/>
              <a:gd name="connsiteX30" fmla="*/ 106932 w 1462839"/>
              <a:gd name="connsiteY30" fmla="*/ 99193 h 895060"/>
              <a:gd name="connsiteX0" fmla="*/ 106932 w 1462839"/>
              <a:gd name="connsiteY0" fmla="*/ 99193 h 895060"/>
              <a:gd name="connsiteX1" fmla="*/ 149265 w 1462839"/>
              <a:gd name="connsiteY1" fmla="*/ 869660 h 895060"/>
              <a:gd name="connsiteX2" fmla="*/ 233932 w 1462839"/>
              <a:gd name="connsiteY2" fmla="*/ 878126 h 895060"/>
              <a:gd name="connsiteX3" fmla="*/ 310132 w 1462839"/>
              <a:gd name="connsiteY3" fmla="*/ 886593 h 895060"/>
              <a:gd name="connsiteX4" fmla="*/ 555665 w 1462839"/>
              <a:gd name="connsiteY4" fmla="*/ 895060 h 895060"/>
              <a:gd name="connsiteX5" fmla="*/ 818132 w 1462839"/>
              <a:gd name="connsiteY5" fmla="*/ 886593 h 895060"/>
              <a:gd name="connsiteX6" fmla="*/ 885865 w 1462839"/>
              <a:gd name="connsiteY6" fmla="*/ 869660 h 895060"/>
              <a:gd name="connsiteX7" fmla="*/ 953598 w 1462839"/>
              <a:gd name="connsiteY7" fmla="*/ 861193 h 895060"/>
              <a:gd name="connsiteX8" fmla="*/ 1012865 w 1462839"/>
              <a:gd name="connsiteY8" fmla="*/ 852726 h 895060"/>
              <a:gd name="connsiteX9" fmla="*/ 1063665 w 1462839"/>
              <a:gd name="connsiteY9" fmla="*/ 844260 h 895060"/>
              <a:gd name="connsiteX10" fmla="*/ 1173732 w 1462839"/>
              <a:gd name="connsiteY10" fmla="*/ 835793 h 895060"/>
              <a:gd name="connsiteX11" fmla="*/ 1207598 w 1462839"/>
              <a:gd name="connsiteY11" fmla="*/ 827326 h 895060"/>
              <a:gd name="connsiteX12" fmla="*/ 1283798 w 1462839"/>
              <a:gd name="connsiteY12" fmla="*/ 810393 h 895060"/>
              <a:gd name="connsiteX13" fmla="*/ 1309198 w 1462839"/>
              <a:gd name="connsiteY13" fmla="*/ 801926 h 895060"/>
              <a:gd name="connsiteX14" fmla="*/ 1326132 w 1462839"/>
              <a:gd name="connsiteY14" fmla="*/ 784993 h 895060"/>
              <a:gd name="connsiteX15" fmla="*/ 1376932 w 1462839"/>
              <a:gd name="connsiteY15" fmla="*/ 751126 h 895060"/>
              <a:gd name="connsiteX16" fmla="*/ 1393865 w 1462839"/>
              <a:gd name="connsiteY16" fmla="*/ 725726 h 895060"/>
              <a:gd name="connsiteX17" fmla="*/ 1419265 w 1462839"/>
              <a:gd name="connsiteY17" fmla="*/ 708793 h 895060"/>
              <a:gd name="connsiteX18" fmla="*/ 1427732 w 1462839"/>
              <a:gd name="connsiteY18" fmla="*/ 683393 h 895060"/>
              <a:gd name="connsiteX19" fmla="*/ 1453132 w 1462839"/>
              <a:gd name="connsiteY19" fmla="*/ 657993 h 895060"/>
              <a:gd name="connsiteX20" fmla="*/ 1453132 w 1462839"/>
              <a:gd name="connsiteY20" fmla="*/ 437860 h 895060"/>
              <a:gd name="connsiteX21" fmla="*/ 1410798 w 1462839"/>
              <a:gd name="connsiteY21" fmla="*/ 370126 h 895060"/>
              <a:gd name="connsiteX22" fmla="*/ 1376932 w 1462839"/>
              <a:gd name="connsiteY22" fmla="*/ 293926 h 895060"/>
              <a:gd name="connsiteX23" fmla="*/ 1393865 w 1462839"/>
              <a:gd name="connsiteY23" fmla="*/ 310860 h 895060"/>
              <a:gd name="connsiteX24" fmla="*/ 1359998 w 1462839"/>
              <a:gd name="connsiteY24" fmla="*/ 276993 h 895060"/>
              <a:gd name="connsiteX25" fmla="*/ 1351532 w 1462839"/>
              <a:gd name="connsiteY25" fmla="*/ 251593 h 895060"/>
              <a:gd name="connsiteX26" fmla="*/ 1317665 w 1462839"/>
              <a:gd name="connsiteY26" fmla="*/ 200793 h 895060"/>
              <a:gd name="connsiteX27" fmla="*/ 1300732 w 1462839"/>
              <a:gd name="connsiteY27" fmla="*/ 175393 h 895060"/>
              <a:gd name="connsiteX28" fmla="*/ 1283798 w 1462839"/>
              <a:gd name="connsiteY28" fmla="*/ 141526 h 895060"/>
              <a:gd name="connsiteX29" fmla="*/ 1165265 w 1462839"/>
              <a:gd name="connsiteY29" fmla="*/ 14526 h 895060"/>
              <a:gd name="connsiteX30" fmla="*/ 106932 w 1462839"/>
              <a:gd name="connsiteY30" fmla="*/ 99193 h 895060"/>
              <a:gd name="connsiteX0" fmla="*/ 106932 w 1462839"/>
              <a:gd name="connsiteY0" fmla="*/ 99193 h 895060"/>
              <a:gd name="connsiteX1" fmla="*/ 149265 w 1462839"/>
              <a:gd name="connsiteY1" fmla="*/ 869660 h 895060"/>
              <a:gd name="connsiteX2" fmla="*/ 233932 w 1462839"/>
              <a:gd name="connsiteY2" fmla="*/ 878126 h 895060"/>
              <a:gd name="connsiteX3" fmla="*/ 310132 w 1462839"/>
              <a:gd name="connsiteY3" fmla="*/ 886593 h 895060"/>
              <a:gd name="connsiteX4" fmla="*/ 555665 w 1462839"/>
              <a:gd name="connsiteY4" fmla="*/ 895060 h 895060"/>
              <a:gd name="connsiteX5" fmla="*/ 818132 w 1462839"/>
              <a:gd name="connsiteY5" fmla="*/ 886593 h 895060"/>
              <a:gd name="connsiteX6" fmla="*/ 885865 w 1462839"/>
              <a:gd name="connsiteY6" fmla="*/ 869660 h 895060"/>
              <a:gd name="connsiteX7" fmla="*/ 953598 w 1462839"/>
              <a:gd name="connsiteY7" fmla="*/ 861193 h 895060"/>
              <a:gd name="connsiteX8" fmla="*/ 1012865 w 1462839"/>
              <a:gd name="connsiteY8" fmla="*/ 852726 h 895060"/>
              <a:gd name="connsiteX9" fmla="*/ 1063665 w 1462839"/>
              <a:gd name="connsiteY9" fmla="*/ 844260 h 895060"/>
              <a:gd name="connsiteX10" fmla="*/ 1173732 w 1462839"/>
              <a:gd name="connsiteY10" fmla="*/ 835793 h 895060"/>
              <a:gd name="connsiteX11" fmla="*/ 1207598 w 1462839"/>
              <a:gd name="connsiteY11" fmla="*/ 827326 h 895060"/>
              <a:gd name="connsiteX12" fmla="*/ 1283798 w 1462839"/>
              <a:gd name="connsiteY12" fmla="*/ 810393 h 895060"/>
              <a:gd name="connsiteX13" fmla="*/ 1309198 w 1462839"/>
              <a:gd name="connsiteY13" fmla="*/ 801926 h 895060"/>
              <a:gd name="connsiteX14" fmla="*/ 1326132 w 1462839"/>
              <a:gd name="connsiteY14" fmla="*/ 784993 h 895060"/>
              <a:gd name="connsiteX15" fmla="*/ 1376932 w 1462839"/>
              <a:gd name="connsiteY15" fmla="*/ 751126 h 895060"/>
              <a:gd name="connsiteX16" fmla="*/ 1393865 w 1462839"/>
              <a:gd name="connsiteY16" fmla="*/ 725726 h 895060"/>
              <a:gd name="connsiteX17" fmla="*/ 1419265 w 1462839"/>
              <a:gd name="connsiteY17" fmla="*/ 708793 h 895060"/>
              <a:gd name="connsiteX18" fmla="*/ 1427732 w 1462839"/>
              <a:gd name="connsiteY18" fmla="*/ 683393 h 895060"/>
              <a:gd name="connsiteX19" fmla="*/ 1453132 w 1462839"/>
              <a:gd name="connsiteY19" fmla="*/ 657993 h 895060"/>
              <a:gd name="connsiteX20" fmla="*/ 1453132 w 1462839"/>
              <a:gd name="connsiteY20" fmla="*/ 437860 h 895060"/>
              <a:gd name="connsiteX21" fmla="*/ 1410798 w 1462839"/>
              <a:gd name="connsiteY21" fmla="*/ 370126 h 895060"/>
              <a:gd name="connsiteX22" fmla="*/ 1393865 w 1462839"/>
              <a:gd name="connsiteY22" fmla="*/ 310860 h 895060"/>
              <a:gd name="connsiteX23" fmla="*/ 1359998 w 1462839"/>
              <a:gd name="connsiteY23" fmla="*/ 276993 h 895060"/>
              <a:gd name="connsiteX24" fmla="*/ 1351532 w 1462839"/>
              <a:gd name="connsiteY24" fmla="*/ 251593 h 895060"/>
              <a:gd name="connsiteX25" fmla="*/ 1317665 w 1462839"/>
              <a:gd name="connsiteY25" fmla="*/ 200793 h 895060"/>
              <a:gd name="connsiteX26" fmla="*/ 1300732 w 1462839"/>
              <a:gd name="connsiteY26" fmla="*/ 175393 h 895060"/>
              <a:gd name="connsiteX27" fmla="*/ 1283798 w 1462839"/>
              <a:gd name="connsiteY27" fmla="*/ 141526 h 895060"/>
              <a:gd name="connsiteX28" fmla="*/ 1165265 w 1462839"/>
              <a:gd name="connsiteY28" fmla="*/ 14526 h 895060"/>
              <a:gd name="connsiteX29" fmla="*/ 106932 w 1462839"/>
              <a:gd name="connsiteY29" fmla="*/ 99193 h 895060"/>
              <a:gd name="connsiteX0" fmla="*/ 106932 w 1463701"/>
              <a:gd name="connsiteY0" fmla="*/ 99193 h 895060"/>
              <a:gd name="connsiteX1" fmla="*/ 149265 w 1463701"/>
              <a:gd name="connsiteY1" fmla="*/ 869660 h 895060"/>
              <a:gd name="connsiteX2" fmla="*/ 233932 w 1463701"/>
              <a:gd name="connsiteY2" fmla="*/ 878126 h 895060"/>
              <a:gd name="connsiteX3" fmla="*/ 310132 w 1463701"/>
              <a:gd name="connsiteY3" fmla="*/ 886593 h 895060"/>
              <a:gd name="connsiteX4" fmla="*/ 555665 w 1463701"/>
              <a:gd name="connsiteY4" fmla="*/ 895060 h 895060"/>
              <a:gd name="connsiteX5" fmla="*/ 818132 w 1463701"/>
              <a:gd name="connsiteY5" fmla="*/ 886593 h 895060"/>
              <a:gd name="connsiteX6" fmla="*/ 885865 w 1463701"/>
              <a:gd name="connsiteY6" fmla="*/ 869660 h 895060"/>
              <a:gd name="connsiteX7" fmla="*/ 953598 w 1463701"/>
              <a:gd name="connsiteY7" fmla="*/ 861193 h 895060"/>
              <a:gd name="connsiteX8" fmla="*/ 1012865 w 1463701"/>
              <a:gd name="connsiteY8" fmla="*/ 852726 h 895060"/>
              <a:gd name="connsiteX9" fmla="*/ 1063665 w 1463701"/>
              <a:gd name="connsiteY9" fmla="*/ 844260 h 895060"/>
              <a:gd name="connsiteX10" fmla="*/ 1173732 w 1463701"/>
              <a:gd name="connsiteY10" fmla="*/ 835793 h 895060"/>
              <a:gd name="connsiteX11" fmla="*/ 1207598 w 1463701"/>
              <a:gd name="connsiteY11" fmla="*/ 827326 h 895060"/>
              <a:gd name="connsiteX12" fmla="*/ 1283798 w 1463701"/>
              <a:gd name="connsiteY12" fmla="*/ 810393 h 895060"/>
              <a:gd name="connsiteX13" fmla="*/ 1309198 w 1463701"/>
              <a:gd name="connsiteY13" fmla="*/ 801926 h 895060"/>
              <a:gd name="connsiteX14" fmla="*/ 1326132 w 1463701"/>
              <a:gd name="connsiteY14" fmla="*/ 784993 h 895060"/>
              <a:gd name="connsiteX15" fmla="*/ 1376932 w 1463701"/>
              <a:gd name="connsiteY15" fmla="*/ 751126 h 895060"/>
              <a:gd name="connsiteX16" fmla="*/ 1393865 w 1463701"/>
              <a:gd name="connsiteY16" fmla="*/ 725726 h 895060"/>
              <a:gd name="connsiteX17" fmla="*/ 1419265 w 1463701"/>
              <a:gd name="connsiteY17" fmla="*/ 708793 h 895060"/>
              <a:gd name="connsiteX18" fmla="*/ 1427732 w 1463701"/>
              <a:gd name="connsiteY18" fmla="*/ 683393 h 895060"/>
              <a:gd name="connsiteX19" fmla="*/ 1453132 w 1463701"/>
              <a:gd name="connsiteY19" fmla="*/ 657993 h 895060"/>
              <a:gd name="connsiteX20" fmla="*/ 1453132 w 1463701"/>
              <a:gd name="connsiteY20" fmla="*/ 437860 h 895060"/>
              <a:gd name="connsiteX21" fmla="*/ 1393865 w 1463701"/>
              <a:gd name="connsiteY21" fmla="*/ 310860 h 895060"/>
              <a:gd name="connsiteX22" fmla="*/ 1359998 w 1463701"/>
              <a:gd name="connsiteY22" fmla="*/ 276993 h 895060"/>
              <a:gd name="connsiteX23" fmla="*/ 1351532 w 1463701"/>
              <a:gd name="connsiteY23" fmla="*/ 251593 h 895060"/>
              <a:gd name="connsiteX24" fmla="*/ 1317665 w 1463701"/>
              <a:gd name="connsiteY24" fmla="*/ 200793 h 895060"/>
              <a:gd name="connsiteX25" fmla="*/ 1300732 w 1463701"/>
              <a:gd name="connsiteY25" fmla="*/ 175393 h 895060"/>
              <a:gd name="connsiteX26" fmla="*/ 1283798 w 1463701"/>
              <a:gd name="connsiteY26" fmla="*/ 141526 h 895060"/>
              <a:gd name="connsiteX27" fmla="*/ 1165265 w 1463701"/>
              <a:gd name="connsiteY27" fmla="*/ 14526 h 895060"/>
              <a:gd name="connsiteX28" fmla="*/ 106932 w 1463701"/>
              <a:gd name="connsiteY28" fmla="*/ 99193 h 895060"/>
              <a:gd name="connsiteX0" fmla="*/ 106932 w 1463701"/>
              <a:gd name="connsiteY0" fmla="*/ 99193 h 895060"/>
              <a:gd name="connsiteX1" fmla="*/ 149265 w 1463701"/>
              <a:gd name="connsiteY1" fmla="*/ 869660 h 895060"/>
              <a:gd name="connsiteX2" fmla="*/ 233932 w 1463701"/>
              <a:gd name="connsiteY2" fmla="*/ 878126 h 895060"/>
              <a:gd name="connsiteX3" fmla="*/ 310132 w 1463701"/>
              <a:gd name="connsiteY3" fmla="*/ 886593 h 895060"/>
              <a:gd name="connsiteX4" fmla="*/ 555665 w 1463701"/>
              <a:gd name="connsiteY4" fmla="*/ 895060 h 895060"/>
              <a:gd name="connsiteX5" fmla="*/ 818132 w 1463701"/>
              <a:gd name="connsiteY5" fmla="*/ 886593 h 895060"/>
              <a:gd name="connsiteX6" fmla="*/ 885865 w 1463701"/>
              <a:gd name="connsiteY6" fmla="*/ 869660 h 895060"/>
              <a:gd name="connsiteX7" fmla="*/ 953598 w 1463701"/>
              <a:gd name="connsiteY7" fmla="*/ 861193 h 895060"/>
              <a:gd name="connsiteX8" fmla="*/ 1012865 w 1463701"/>
              <a:gd name="connsiteY8" fmla="*/ 852726 h 895060"/>
              <a:gd name="connsiteX9" fmla="*/ 1063665 w 1463701"/>
              <a:gd name="connsiteY9" fmla="*/ 844260 h 895060"/>
              <a:gd name="connsiteX10" fmla="*/ 1173732 w 1463701"/>
              <a:gd name="connsiteY10" fmla="*/ 835793 h 895060"/>
              <a:gd name="connsiteX11" fmla="*/ 1207598 w 1463701"/>
              <a:gd name="connsiteY11" fmla="*/ 827326 h 895060"/>
              <a:gd name="connsiteX12" fmla="*/ 1283798 w 1463701"/>
              <a:gd name="connsiteY12" fmla="*/ 810393 h 895060"/>
              <a:gd name="connsiteX13" fmla="*/ 1309198 w 1463701"/>
              <a:gd name="connsiteY13" fmla="*/ 801926 h 895060"/>
              <a:gd name="connsiteX14" fmla="*/ 1326132 w 1463701"/>
              <a:gd name="connsiteY14" fmla="*/ 784993 h 895060"/>
              <a:gd name="connsiteX15" fmla="*/ 1376932 w 1463701"/>
              <a:gd name="connsiteY15" fmla="*/ 751126 h 895060"/>
              <a:gd name="connsiteX16" fmla="*/ 1393865 w 1463701"/>
              <a:gd name="connsiteY16" fmla="*/ 725726 h 895060"/>
              <a:gd name="connsiteX17" fmla="*/ 1419265 w 1463701"/>
              <a:gd name="connsiteY17" fmla="*/ 708793 h 895060"/>
              <a:gd name="connsiteX18" fmla="*/ 1427732 w 1463701"/>
              <a:gd name="connsiteY18" fmla="*/ 683393 h 895060"/>
              <a:gd name="connsiteX19" fmla="*/ 1453132 w 1463701"/>
              <a:gd name="connsiteY19" fmla="*/ 657993 h 895060"/>
              <a:gd name="connsiteX20" fmla="*/ 1453132 w 1463701"/>
              <a:gd name="connsiteY20" fmla="*/ 437860 h 895060"/>
              <a:gd name="connsiteX21" fmla="*/ 1393865 w 1463701"/>
              <a:gd name="connsiteY21" fmla="*/ 310860 h 895060"/>
              <a:gd name="connsiteX22" fmla="*/ 1359998 w 1463701"/>
              <a:gd name="connsiteY22" fmla="*/ 276993 h 895060"/>
              <a:gd name="connsiteX23" fmla="*/ 1317665 w 1463701"/>
              <a:gd name="connsiteY23" fmla="*/ 200793 h 895060"/>
              <a:gd name="connsiteX24" fmla="*/ 1300732 w 1463701"/>
              <a:gd name="connsiteY24" fmla="*/ 175393 h 895060"/>
              <a:gd name="connsiteX25" fmla="*/ 1283798 w 1463701"/>
              <a:gd name="connsiteY25" fmla="*/ 141526 h 895060"/>
              <a:gd name="connsiteX26" fmla="*/ 1165265 w 1463701"/>
              <a:gd name="connsiteY26" fmla="*/ 14526 h 895060"/>
              <a:gd name="connsiteX27" fmla="*/ 106932 w 1463701"/>
              <a:gd name="connsiteY27" fmla="*/ 99193 h 895060"/>
              <a:gd name="connsiteX0" fmla="*/ 106932 w 1463701"/>
              <a:gd name="connsiteY0" fmla="*/ 99193 h 895060"/>
              <a:gd name="connsiteX1" fmla="*/ 149265 w 1463701"/>
              <a:gd name="connsiteY1" fmla="*/ 869660 h 895060"/>
              <a:gd name="connsiteX2" fmla="*/ 233932 w 1463701"/>
              <a:gd name="connsiteY2" fmla="*/ 878126 h 895060"/>
              <a:gd name="connsiteX3" fmla="*/ 310132 w 1463701"/>
              <a:gd name="connsiteY3" fmla="*/ 886593 h 895060"/>
              <a:gd name="connsiteX4" fmla="*/ 555665 w 1463701"/>
              <a:gd name="connsiteY4" fmla="*/ 895060 h 895060"/>
              <a:gd name="connsiteX5" fmla="*/ 818132 w 1463701"/>
              <a:gd name="connsiteY5" fmla="*/ 886593 h 895060"/>
              <a:gd name="connsiteX6" fmla="*/ 885865 w 1463701"/>
              <a:gd name="connsiteY6" fmla="*/ 869660 h 895060"/>
              <a:gd name="connsiteX7" fmla="*/ 953598 w 1463701"/>
              <a:gd name="connsiteY7" fmla="*/ 861193 h 895060"/>
              <a:gd name="connsiteX8" fmla="*/ 1012865 w 1463701"/>
              <a:gd name="connsiteY8" fmla="*/ 852726 h 895060"/>
              <a:gd name="connsiteX9" fmla="*/ 1063665 w 1463701"/>
              <a:gd name="connsiteY9" fmla="*/ 844260 h 895060"/>
              <a:gd name="connsiteX10" fmla="*/ 1173732 w 1463701"/>
              <a:gd name="connsiteY10" fmla="*/ 835793 h 895060"/>
              <a:gd name="connsiteX11" fmla="*/ 1207598 w 1463701"/>
              <a:gd name="connsiteY11" fmla="*/ 827326 h 895060"/>
              <a:gd name="connsiteX12" fmla="*/ 1283798 w 1463701"/>
              <a:gd name="connsiteY12" fmla="*/ 810393 h 895060"/>
              <a:gd name="connsiteX13" fmla="*/ 1309198 w 1463701"/>
              <a:gd name="connsiteY13" fmla="*/ 801926 h 895060"/>
              <a:gd name="connsiteX14" fmla="*/ 1326132 w 1463701"/>
              <a:gd name="connsiteY14" fmla="*/ 784993 h 895060"/>
              <a:gd name="connsiteX15" fmla="*/ 1376932 w 1463701"/>
              <a:gd name="connsiteY15" fmla="*/ 751126 h 895060"/>
              <a:gd name="connsiteX16" fmla="*/ 1393865 w 1463701"/>
              <a:gd name="connsiteY16" fmla="*/ 725726 h 895060"/>
              <a:gd name="connsiteX17" fmla="*/ 1419265 w 1463701"/>
              <a:gd name="connsiteY17" fmla="*/ 708793 h 895060"/>
              <a:gd name="connsiteX18" fmla="*/ 1427732 w 1463701"/>
              <a:gd name="connsiteY18" fmla="*/ 683393 h 895060"/>
              <a:gd name="connsiteX19" fmla="*/ 1453132 w 1463701"/>
              <a:gd name="connsiteY19" fmla="*/ 657993 h 895060"/>
              <a:gd name="connsiteX20" fmla="*/ 1453132 w 1463701"/>
              <a:gd name="connsiteY20" fmla="*/ 437860 h 895060"/>
              <a:gd name="connsiteX21" fmla="*/ 1393865 w 1463701"/>
              <a:gd name="connsiteY21" fmla="*/ 310860 h 895060"/>
              <a:gd name="connsiteX22" fmla="*/ 1317665 w 1463701"/>
              <a:gd name="connsiteY22" fmla="*/ 200793 h 895060"/>
              <a:gd name="connsiteX23" fmla="*/ 1300732 w 1463701"/>
              <a:gd name="connsiteY23" fmla="*/ 175393 h 895060"/>
              <a:gd name="connsiteX24" fmla="*/ 1283798 w 1463701"/>
              <a:gd name="connsiteY24" fmla="*/ 141526 h 895060"/>
              <a:gd name="connsiteX25" fmla="*/ 1165265 w 1463701"/>
              <a:gd name="connsiteY25" fmla="*/ 14526 h 895060"/>
              <a:gd name="connsiteX26" fmla="*/ 106932 w 1463701"/>
              <a:gd name="connsiteY26" fmla="*/ 99193 h 895060"/>
              <a:gd name="connsiteX0" fmla="*/ 106932 w 1463701"/>
              <a:gd name="connsiteY0" fmla="*/ 99193 h 895060"/>
              <a:gd name="connsiteX1" fmla="*/ 149265 w 1463701"/>
              <a:gd name="connsiteY1" fmla="*/ 869660 h 895060"/>
              <a:gd name="connsiteX2" fmla="*/ 233932 w 1463701"/>
              <a:gd name="connsiteY2" fmla="*/ 878126 h 895060"/>
              <a:gd name="connsiteX3" fmla="*/ 310132 w 1463701"/>
              <a:gd name="connsiteY3" fmla="*/ 886593 h 895060"/>
              <a:gd name="connsiteX4" fmla="*/ 555665 w 1463701"/>
              <a:gd name="connsiteY4" fmla="*/ 895060 h 895060"/>
              <a:gd name="connsiteX5" fmla="*/ 818132 w 1463701"/>
              <a:gd name="connsiteY5" fmla="*/ 886593 h 895060"/>
              <a:gd name="connsiteX6" fmla="*/ 885865 w 1463701"/>
              <a:gd name="connsiteY6" fmla="*/ 869660 h 895060"/>
              <a:gd name="connsiteX7" fmla="*/ 953598 w 1463701"/>
              <a:gd name="connsiteY7" fmla="*/ 861193 h 895060"/>
              <a:gd name="connsiteX8" fmla="*/ 1012865 w 1463701"/>
              <a:gd name="connsiteY8" fmla="*/ 852726 h 895060"/>
              <a:gd name="connsiteX9" fmla="*/ 1063665 w 1463701"/>
              <a:gd name="connsiteY9" fmla="*/ 844260 h 895060"/>
              <a:gd name="connsiteX10" fmla="*/ 1173732 w 1463701"/>
              <a:gd name="connsiteY10" fmla="*/ 835793 h 895060"/>
              <a:gd name="connsiteX11" fmla="*/ 1207598 w 1463701"/>
              <a:gd name="connsiteY11" fmla="*/ 827326 h 895060"/>
              <a:gd name="connsiteX12" fmla="*/ 1283798 w 1463701"/>
              <a:gd name="connsiteY12" fmla="*/ 810393 h 895060"/>
              <a:gd name="connsiteX13" fmla="*/ 1309198 w 1463701"/>
              <a:gd name="connsiteY13" fmla="*/ 801926 h 895060"/>
              <a:gd name="connsiteX14" fmla="*/ 1326132 w 1463701"/>
              <a:gd name="connsiteY14" fmla="*/ 784993 h 895060"/>
              <a:gd name="connsiteX15" fmla="*/ 1376932 w 1463701"/>
              <a:gd name="connsiteY15" fmla="*/ 751126 h 895060"/>
              <a:gd name="connsiteX16" fmla="*/ 1393865 w 1463701"/>
              <a:gd name="connsiteY16" fmla="*/ 725726 h 895060"/>
              <a:gd name="connsiteX17" fmla="*/ 1419265 w 1463701"/>
              <a:gd name="connsiteY17" fmla="*/ 708793 h 895060"/>
              <a:gd name="connsiteX18" fmla="*/ 1427732 w 1463701"/>
              <a:gd name="connsiteY18" fmla="*/ 683393 h 895060"/>
              <a:gd name="connsiteX19" fmla="*/ 1453132 w 1463701"/>
              <a:gd name="connsiteY19" fmla="*/ 657993 h 895060"/>
              <a:gd name="connsiteX20" fmla="*/ 1453132 w 1463701"/>
              <a:gd name="connsiteY20" fmla="*/ 437860 h 895060"/>
              <a:gd name="connsiteX21" fmla="*/ 1393865 w 1463701"/>
              <a:gd name="connsiteY21" fmla="*/ 310860 h 895060"/>
              <a:gd name="connsiteX22" fmla="*/ 1300732 w 1463701"/>
              <a:gd name="connsiteY22" fmla="*/ 175393 h 895060"/>
              <a:gd name="connsiteX23" fmla="*/ 1283798 w 1463701"/>
              <a:gd name="connsiteY23" fmla="*/ 141526 h 895060"/>
              <a:gd name="connsiteX24" fmla="*/ 1165265 w 1463701"/>
              <a:gd name="connsiteY24" fmla="*/ 14526 h 895060"/>
              <a:gd name="connsiteX25" fmla="*/ 106932 w 1463701"/>
              <a:gd name="connsiteY25" fmla="*/ 99193 h 895060"/>
              <a:gd name="connsiteX0" fmla="*/ 106932 w 1463701"/>
              <a:gd name="connsiteY0" fmla="*/ 99193 h 895060"/>
              <a:gd name="connsiteX1" fmla="*/ 149265 w 1463701"/>
              <a:gd name="connsiteY1" fmla="*/ 869660 h 895060"/>
              <a:gd name="connsiteX2" fmla="*/ 233932 w 1463701"/>
              <a:gd name="connsiteY2" fmla="*/ 878126 h 895060"/>
              <a:gd name="connsiteX3" fmla="*/ 310132 w 1463701"/>
              <a:gd name="connsiteY3" fmla="*/ 886593 h 895060"/>
              <a:gd name="connsiteX4" fmla="*/ 555665 w 1463701"/>
              <a:gd name="connsiteY4" fmla="*/ 895060 h 895060"/>
              <a:gd name="connsiteX5" fmla="*/ 818132 w 1463701"/>
              <a:gd name="connsiteY5" fmla="*/ 886593 h 895060"/>
              <a:gd name="connsiteX6" fmla="*/ 885865 w 1463701"/>
              <a:gd name="connsiteY6" fmla="*/ 869660 h 895060"/>
              <a:gd name="connsiteX7" fmla="*/ 953598 w 1463701"/>
              <a:gd name="connsiteY7" fmla="*/ 861193 h 895060"/>
              <a:gd name="connsiteX8" fmla="*/ 1012865 w 1463701"/>
              <a:gd name="connsiteY8" fmla="*/ 852726 h 895060"/>
              <a:gd name="connsiteX9" fmla="*/ 1063665 w 1463701"/>
              <a:gd name="connsiteY9" fmla="*/ 844260 h 895060"/>
              <a:gd name="connsiteX10" fmla="*/ 1173732 w 1463701"/>
              <a:gd name="connsiteY10" fmla="*/ 835793 h 895060"/>
              <a:gd name="connsiteX11" fmla="*/ 1207598 w 1463701"/>
              <a:gd name="connsiteY11" fmla="*/ 827326 h 895060"/>
              <a:gd name="connsiteX12" fmla="*/ 1283798 w 1463701"/>
              <a:gd name="connsiteY12" fmla="*/ 810393 h 895060"/>
              <a:gd name="connsiteX13" fmla="*/ 1309198 w 1463701"/>
              <a:gd name="connsiteY13" fmla="*/ 801926 h 895060"/>
              <a:gd name="connsiteX14" fmla="*/ 1326132 w 1463701"/>
              <a:gd name="connsiteY14" fmla="*/ 784993 h 895060"/>
              <a:gd name="connsiteX15" fmla="*/ 1376932 w 1463701"/>
              <a:gd name="connsiteY15" fmla="*/ 751126 h 895060"/>
              <a:gd name="connsiteX16" fmla="*/ 1393865 w 1463701"/>
              <a:gd name="connsiteY16" fmla="*/ 725726 h 895060"/>
              <a:gd name="connsiteX17" fmla="*/ 1419265 w 1463701"/>
              <a:gd name="connsiteY17" fmla="*/ 708793 h 895060"/>
              <a:gd name="connsiteX18" fmla="*/ 1427732 w 1463701"/>
              <a:gd name="connsiteY18" fmla="*/ 683393 h 895060"/>
              <a:gd name="connsiteX19" fmla="*/ 1453132 w 1463701"/>
              <a:gd name="connsiteY19" fmla="*/ 657993 h 895060"/>
              <a:gd name="connsiteX20" fmla="*/ 1453132 w 1463701"/>
              <a:gd name="connsiteY20" fmla="*/ 437860 h 895060"/>
              <a:gd name="connsiteX21" fmla="*/ 1393865 w 1463701"/>
              <a:gd name="connsiteY21" fmla="*/ 310860 h 895060"/>
              <a:gd name="connsiteX22" fmla="*/ 1283798 w 1463701"/>
              <a:gd name="connsiteY22" fmla="*/ 141526 h 895060"/>
              <a:gd name="connsiteX23" fmla="*/ 1165265 w 1463701"/>
              <a:gd name="connsiteY23" fmla="*/ 14526 h 895060"/>
              <a:gd name="connsiteX24" fmla="*/ 106932 w 1463701"/>
              <a:gd name="connsiteY24" fmla="*/ 99193 h 895060"/>
              <a:gd name="connsiteX0" fmla="*/ 106932 w 1459057"/>
              <a:gd name="connsiteY0" fmla="*/ 99193 h 895060"/>
              <a:gd name="connsiteX1" fmla="*/ 149265 w 1459057"/>
              <a:gd name="connsiteY1" fmla="*/ 869660 h 895060"/>
              <a:gd name="connsiteX2" fmla="*/ 233932 w 1459057"/>
              <a:gd name="connsiteY2" fmla="*/ 878126 h 895060"/>
              <a:gd name="connsiteX3" fmla="*/ 310132 w 1459057"/>
              <a:gd name="connsiteY3" fmla="*/ 886593 h 895060"/>
              <a:gd name="connsiteX4" fmla="*/ 555665 w 1459057"/>
              <a:gd name="connsiteY4" fmla="*/ 895060 h 895060"/>
              <a:gd name="connsiteX5" fmla="*/ 818132 w 1459057"/>
              <a:gd name="connsiteY5" fmla="*/ 886593 h 895060"/>
              <a:gd name="connsiteX6" fmla="*/ 885865 w 1459057"/>
              <a:gd name="connsiteY6" fmla="*/ 869660 h 895060"/>
              <a:gd name="connsiteX7" fmla="*/ 953598 w 1459057"/>
              <a:gd name="connsiteY7" fmla="*/ 861193 h 895060"/>
              <a:gd name="connsiteX8" fmla="*/ 1012865 w 1459057"/>
              <a:gd name="connsiteY8" fmla="*/ 852726 h 895060"/>
              <a:gd name="connsiteX9" fmla="*/ 1063665 w 1459057"/>
              <a:gd name="connsiteY9" fmla="*/ 844260 h 895060"/>
              <a:gd name="connsiteX10" fmla="*/ 1173732 w 1459057"/>
              <a:gd name="connsiteY10" fmla="*/ 835793 h 895060"/>
              <a:gd name="connsiteX11" fmla="*/ 1207598 w 1459057"/>
              <a:gd name="connsiteY11" fmla="*/ 827326 h 895060"/>
              <a:gd name="connsiteX12" fmla="*/ 1283798 w 1459057"/>
              <a:gd name="connsiteY12" fmla="*/ 810393 h 895060"/>
              <a:gd name="connsiteX13" fmla="*/ 1309198 w 1459057"/>
              <a:gd name="connsiteY13" fmla="*/ 801926 h 895060"/>
              <a:gd name="connsiteX14" fmla="*/ 1326132 w 1459057"/>
              <a:gd name="connsiteY14" fmla="*/ 784993 h 895060"/>
              <a:gd name="connsiteX15" fmla="*/ 1376932 w 1459057"/>
              <a:gd name="connsiteY15" fmla="*/ 751126 h 895060"/>
              <a:gd name="connsiteX16" fmla="*/ 1393865 w 1459057"/>
              <a:gd name="connsiteY16" fmla="*/ 725726 h 895060"/>
              <a:gd name="connsiteX17" fmla="*/ 1419265 w 1459057"/>
              <a:gd name="connsiteY17" fmla="*/ 708793 h 895060"/>
              <a:gd name="connsiteX18" fmla="*/ 1453132 w 1459057"/>
              <a:gd name="connsiteY18" fmla="*/ 657993 h 895060"/>
              <a:gd name="connsiteX19" fmla="*/ 1453132 w 1459057"/>
              <a:gd name="connsiteY19" fmla="*/ 437860 h 895060"/>
              <a:gd name="connsiteX20" fmla="*/ 1393865 w 1459057"/>
              <a:gd name="connsiteY20" fmla="*/ 310860 h 895060"/>
              <a:gd name="connsiteX21" fmla="*/ 1283798 w 1459057"/>
              <a:gd name="connsiteY21" fmla="*/ 141526 h 895060"/>
              <a:gd name="connsiteX22" fmla="*/ 1165265 w 1459057"/>
              <a:gd name="connsiteY22" fmla="*/ 14526 h 895060"/>
              <a:gd name="connsiteX23" fmla="*/ 106932 w 1459057"/>
              <a:gd name="connsiteY23" fmla="*/ 99193 h 895060"/>
              <a:gd name="connsiteX0" fmla="*/ 106932 w 1453132"/>
              <a:gd name="connsiteY0" fmla="*/ 99193 h 895060"/>
              <a:gd name="connsiteX1" fmla="*/ 149265 w 1453132"/>
              <a:gd name="connsiteY1" fmla="*/ 869660 h 895060"/>
              <a:gd name="connsiteX2" fmla="*/ 233932 w 1453132"/>
              <a:gd name="connsiteY2" fmla="*/ 878126 h 895060"/>
              <a:gd name="connsiteX3" fmla="*/ 310132 w 1453132"/>
              <a:gd name="connsiteY3" fmla="*/ 886593 h 895060"/>
              <a:gd name="connsiteX4" fmla="*/ 555665 w 1453132"/>
              <a:gd name="connsiteY4" fmla="*/ 895060 h 895060"/>
              <a:gd name="connsiteX5" fmla="*/ 818132 w 1453132"/>
              <a:gd name="connsiteY5" fmla="*/ 886593 h 895060"/>
              <a:gd name="connsiteX6" fmla="*/ 885865 w 1453132"/>
              <a:gd name="connsiteY6" fmla="*/ 869660 h 895060"/>
              <a:gd name="connsiteX7" fmla="*/ 953598 w 1453132"/>
              <a:gd name="connsiteY7" fmla="*/ 861193 h 895060"/>
              <a:gd name="connsiteX8" fmla="*/ 1012865 w 1453132"/>
              <a:gd name="connsiteY8" fmla="*/ 852726 h 895060"/>
              <a:gd name="connsiteX9" fmla="*/ 1063665 w 1453132"/>
              <a:gd name="connsiteY9" fmla="*/ 844260 h 895060"/>
              <a:gd name="connsiteX10" fmla="*/ 1173732 w 1453132"/>
              <a:gd name="connsiteY10" fmla="*/ 835793 h 895060"/>
              <a:gd name="connsiteX11" fmla="*/ 1207598 w 1453132"/>
              <a:gd name="connsiteY11" fmla="*/ 827326 h 895060"/>
              <a:gd name="connsiteX12" fmla="*/ 1283798 w 1453132"/>
              <a:gd name="connsiteY12" fmla="*/ 810393 h 895060"/>
              <a:gd name="connsiteX13" fmla="*/ 1309198 w 1453132"/>
              <a:gd name="connsiteY13" fmla="*/ 801926 h 895060"/>
              <a:gd name="connsiteX14" fmla="*/ 1326132 w 1453132"/>
              <a:gd name="connsiteY14" fmla="*/ 784993 h 895060"/>
              <a:gd name="connsiteX15" fmla="*/ 1376932 w 1453132"/>
              <a:gd name="connsiteY15" fmla="*/ 751126 h 895060"/>
              <a:gd name="connsiteX16" fmla="*/ 1393865 w 1453132"/>
              <a:gd name="connsiteY16" fmla="*/ 725726 h 895060"/>
              <a:gd name="connsiteX17" fmla="*/ 1453132 w 1453132"/>
              <a:gd name="connsiteY17" fmla="*/ 657993 h 895060"/>
              <a:gd name="connsiteX18" fmla="*/ 1453132 w 1453132"/>
              <a:gd name="connsiteY18" fmla="*/ 437860 h 895060"/>
              <a:gd name="connsiteX19" fmla="*/ 1393865 w 1453132"/>
              <a:gd name="connsiteY19" fmla="*/ 310860 h 895060"/>
              <a:gd name="connsiteX20" fmla="*/ 1283798 w 1453132"/>
              <a:gd name="connsiteY20" fmla="*/ 141526 h 895060"/>
              <a:gd name="connsiteX21" fmla="*/ 1165265 w 1453132"/>
              <a:gd name="connsiteY21" fmla="*/ 14526 h 895060"/>
              <a:gd name="connsiteX22" fmla="*/ 106932 w 1453132"/>
              <a:gd name="connsiteY22" fmla="*/ 99193 h 895060"/>
              <a:gd name="connsiteX0" fmla="*/ 106932 w 1453132"/>
              <a:gd name="connsiteY0" fmla="*/ 99193 h 895060"/>
              <a:gd name="connsiteX1" fmla="*/ 149265 w 1453132"/>
              <a:gd name="connsiteY1" fmla="*/ 869660 h 895060"/>
              <a:gd name="connsiteX2" fmla="*/ 233932 w 1453132"/>
              <a:gd name="connsiteY2" fmla="*/ 878126 h 895060"/>
              <a:gd name="connsiteX3" fmla="*/ 310132 w 1453132"/>
              <a:gd name="connsiteY3" fmla="*/ 886593 h 895060"/>
              <a:gd name="connsiteX4" fmla="*/ 555665 w 1453132"/>
              <a:gd name="connsiteY4" fmla="*/ 895060 h 895060"/>
              <a:gd name="connsiteX5" fmla="*/ 818132 w 1453132"/>
              <a:gd name="connsiteY5" fmla="*/ 886593 h 895060"/>
              <a:gd name="connsiteX6" fmla="*/ 885865 w 1453132"/>
              <a:gd name="connsiteY6" fmla="*/ 869660 h 895060"/>
              <a:gd name="connsiteX7" fmla="*/ 953598 w 1453132"/>
              <a:gd name="connsiteY7" fmla="*/ 861193 h 895060"/>
              <a:gd name="connsiteX8" fmla="*/ 1012865 w 1453132"/>
              <a:gd name="connsiteY8" fmla="*/ 852726 h 895060"/>
              <a:gd name="connsiteX9" fmla="*/ 1063665 w 1453132"/>
              <a:gd name="connsiteY9" fmla="*/ 844260 h 895060"/>
              <a:gd name="connsiteX10" fmla="*/ 1173732 w 1453132"/>
              <a:gd name="connsiteY10" fmla="*/ 835793 h 895060"/>
              <a:gd name="connsiteX11" fmla="*/ 1207598 w 1453132"/>
              <a:gd name="connsiteY11" fmla="*/ 827326 h 895060"/>
              <a:gd name="connsiteX12" fmla="*/ 1283798 w 1453132"/>
              <a:gd name="connsiteY12" fmla="*/ 810393 h 895060"/>
              <a:gd name="connsiteX13" fmla="*/ 1309198 w 1453132"/>
              <a:gd name="connsiteY13" fmla="*/ 801926 h 895060"/>
              <a:gd name="connsiteX14" fmla="*/ 1326132 w 1453132"/>
              <a:gd name="connsiteY14" fmla="*/ 784993 h 895060"/>
              <a:gd name="connsiteX15" fmla="*/ 1393865 w 1453132"/>
              <a:gd name="connsiteY15" fmla="*/ 725726 h 895060"/>
              <a:gd name="connsiteX16" fmla="*/ 1453132 w 1453132"/>
              <a:gd name="connsiteY16" fmla="*/ 657993 h 895060"/>
              <a:gd name="connsiteX17" fmla="*/ 1453132 w 1453132"/>
              <a:gd name="connsiteY17" fmla="*/ 437860 h 895060"/>
              <a:gd name="connsiteX18" fmla="*/ 1393865 w 1453132"/>
              <a:gd name="connsiteY18" fmla="*/ 310860 h 895060"/>
              <a:gd name="connsiteX19" fmla="*/ 1283798 w 1453132"/>
              <a:gd name="connsiteY19" fmla="*/ 141526 h 895060"/>
              <a:gd name="connsiteX20" fmla="*/ 1165265 w 1453132"/>
              <a:gd name="connsiteY20" fmla="*/ 14526 h 895060"/>
              <a:gd name="connsiteX21" fmla="*/ 106932 w 1453132"/>
              <a:gd name="connsiteY21" fmla="*/ 99193 h 895060"/>
              <a:gd name="connsiteX0" fmla="*/ 106932 w 1453132"/>
              <a:gd name="connsiteY0" fmla="*/ 99193 h 895060"/>
              <a:gd name="connsiteX1" fmla="*/ 149265 w 1453132"/>
              <a:gd name="connsiteY1" fmla="*/ 869660 h 895060"/>
              <a:gd name="connsiteX2" fmla="*/ 233932 w 1453132"/>
              <a:gd name="connsiteY2" fmla="*/ 878126 h 895060"/>
              <a:gd name="connsiteX3" fmla="*/ 310132 w 1453132"/>
              <a:gd name="connsiteY3" fmla="*/ 886593 h 895060"/>
              <a:gd name="connsiteX4" fmla="*/ 555665 w 1453132"/>
              <a:gd name="connsiteY4" fmla="*/ 895060 h 895060"/>
              <a:gd name="connsiteX5" fmla="*/ 818132 w 1453132"/>
              <a:gd name="connsiteY5" fmla="*/ 886593 h 895060"/>
              <a:gd name="connsiteX6" fmla="*/ 885865 w 1453132"/>
              <a:gd name="connsiteY6" fmla="*/ 869660 h 895060"/>
              <a:gd name="connsiteX7" fmla="*/ 953598 w 1453132"/>
              <a:gd name="connsiteY7" fmla="*/ 861193 h 895060"/>
              <a:gd name="connsiteX8" fmla="*/ 1012865 w 1453132"/>
              <a:gd name="connsiteY8" fmla="*/ 852726 h 895060"/>
              <a:gd name="connsiteX9" fmla="*/ 1063665 w 1453132"/>
              <a:gd name="connsiteY9" fmla="*/ 844260 h 895060"/>
              <a:gd name="connsiteX10" fmla="*/ 1173732 w 1453132"/>
              <a:gd name="connsiteY10" fmla="*/ 835793 h 895060"/>
              <a:gd name="connsiteX11" fmla="*/ 1207598 w 1453132"/>
              <a:gd name="connsiteY11" fmla="*/ 827326 h 895060"/>
              <a:gd name="connsiteX12" fmla="*/ 1283798 w 1453132"/>
              <a:gd name="connsiteY12" fmla="*/ 810393 h 895060"/>
              <a:gd name="connsiteX13" fmla="*/ 1309198 w 1453132"/>
              <a:gd name="connsiteY13" fmla="*/ 801926 h 895060"/>
              <a:gd name="connsiteX14" fmla="*/ 1393865 w 1453132"/>
              <a:gd name="connsiteY14" fmla="*/ 725726 h 895060"/>
              <a:gd name="connsiteX15" fmla="*/ 1453132 w 1453132"/>
              <a:gd name="connsiteY15" fmla="*/ 657993 h 895060"/>
              <a:gd name="connsiteX16" fmla="*/ 1453132 w 1453132"/>
              <a:gd name="connsiteY16" fmla="*/ 437860 h 895060"/>
              <a:gd name="connsiteX17" fmla="*/ 1393865 w 1453132"/>
              <a:gd name="connsiteY17" fmla="*/ 310860 h 895060"/>
              <a:gd name="connsiteX18" fmla="*/ 1283798 w 1453132"/>
              <a:gd name="connsiteY18" fmla="*/ 141526 h 895060"/>
              <a:gd name="connsiteX19" fmla="*/ 1165265 w 1453132"/>
              <a:gd name="connsiteY19" fmla="*/ 14526 h 895060"/>
              <a:gd name="connsiteX20" fmla="*/ 106932 w 1453132"/>
              <a:gd name="connsiteY20" fmla="*/ 99193 h 895060"/>
              <a:gd name="connsiteX0" fmla="*/ 106932 w 1453132"/>
              <a:gd name="connsiteY0" fmla="*/ 99193 h 895060"/>
              <a:gd name="connsiteX1" fmla="*/ 149265 w 1453132"/>
              <a:gd name="connsiteY1" fmla="*/ 869660 h 895060"/>
              <a:gd name="connsiteX2" fmla="*/ 233932 w 1453132"/>
              <a:gd name="connsiteY2" fmla="*/ 878126 h 895060"/>
              <a:gd name="connsiteX3" fmla="*/ 310132 w 1453132"/>
              <a:gd name="connsiteY3" fmla="*/ 886593 h 895060"/>
              <a:gd name="connsiteX4" fmla="*/ 555665 w 1453132"/>
              <a:gd name="connsiteY4" fmla="*/ 895060 h 895060"/>
              <a:gd name="connsiteX5" fmla="*/ 818132 w 1453132"/>
              <a:gd name="connsiteY5" fmla="*/ 886593 h 895060"/>
              <a:gd name="connsiteX6" fmla="*/ 885865 w 1453132"/>
              <a:gd name="connsiteY6" fmla="*/ 869660 h 895060"/>
              <a:gd name="connsiteX7" fmla="*/ 953598 w 1453132"/>
              <a:gd name="connsiteY7" fmla="*/ 861193 h 895060"/>
              <a:gd name="connsiteX8" fmla="*/ 1012865 w 1453132"/>
              <a:gd name="connsiteY8" fmla="*/ 852726 h 895060"/>
              <a:gd name="connsiteX9" fmla="*/ 1173732 w 1453132"/>
              <a:gd name="connsiteY9" fmla="*/ 835793 h 895060"/>
              <a:gd name="connsiteX10" fmla="*/ 1207598 w 1453132"/>
              <a:gd name="connsiteY10" fmla="*/ 827326 h 895060"/>
              <a:gd name="connsiteX11" fmla="*/ 1283798 w 1453132"/>
              <a:gd name="connsiteY11" fmla="*/ 810393 h 895060"/>
              <a:gd name="connsiteX12" fmla="*/ 1309198 w 1453132"/>
              <a:gd name="connsiteY12" fmla="*/ 801926 h 895060"/>
              <a:gd name="connsiteX13" fmla="*/ 1393865 w 1453132"/>
              <a:gd name="connsiteY13" fmla="*/ 725726 h 895060"/>
              <a:gd name="connsiteX14" fmla="*/ 1453132 w 1453132"/>
              <a:gd name="connsiteY14" fmla="*/ 657993 h 895060"/>
              <a:gd name="connsiteX15" fmla="*/ 1453132 w 1453132"/>
              <a:gd name="connsiteY15" fmla="*/ 437860 h 895060"/>
              <a:gd name="connsiteX16" fmla="*/ 1393865 w 1453132"/>
              <a:gd name="connsiteY16" fmla="*/ 310860 h 895060"/>
              <a:gd name="connsiteX17" fmla="*/ 1283798 w 1453132"/>
              <a:gd name="connsiteY17" fmla="*/ 141526 h 895060"/>
              <a:gd name="connsiteX18" fmla="*/ 1165265 w 1453132"/>
              <a:gd name="connsiteY18" fmla="*/ 14526 h 895060"/>
              <a:gd name="connsiteX19" fmla="*/ 106932 w 1453132"/>
              <a:gd name="connsiteY19" fmla="*/ 99193 h 895060"/>
              <a:gd name="connsiteX0" fmla="*/ 106932 w 1453132"/>
              <a:gd name="connsiteY0" fmla="*/ 99193 h 895060"/>
              <a:gd name="connsiteX1" fmla="*/ 149265 w 1453132"/>
              <a:gd name="connsiteY1" fmla="*/ 869660 h 895060"/>
              <a:gd name="connsiteX2" fmla="*/ 233932 w 1453132"/>
              <a:gd name="connsiteY2" fmla="*/ 878126 h 895060"/>
              <a:gd name="connsiteX3" fmla="*/ 310132 w 1453132"/>
              <a:gd name="connsiteY3" fmla="*/ 886593 h 895060"/>
              <a:gd name="connsiteX4" fmla="*/ 555665 w 1453132"/>
              <a:gd name="connsiteY4" fmla="*/ 895060 h 895060"/>
              <a:gd name="connsiteX5" fmla="*/ 818132 w 1453132"/>
              <a:gd name="connsiteY5" fmla="*/ 886593 h 895060"/>
              <a:gd name="connsiteX6" fmla="*/ 885865 w 1453132"/>
              <a:gd name="connsiteY6" fmla="*/ 869660 h 895060"/>
              <a:gd name="connsiteX7" fmla="*/ 953598 w 1453132"/>
              <a:gd name="connsiteY7" fmla="*/ 861193 h 895060"/>
              <a:gd name="connsiteX8" fmla="*/ 1173732 w 1453132"/>
              <a:gd name="connsiteY8" fmla="*/ 835793 h 895060"/>
              <a:gd name="connsiteX9" fmla="*/ 1207598 w 1453132"/>
              <a:gd name="connsiteY9" fmla="*/ 827326 h 895060"/>
              <a:gd name="connsiteX10" fmla="*/ 1283798 w 1453132"/>
              <a:gd name="connsiteY10" fmla="*/ 810393 h 895060"/>
              <a:gd name="connsiteX11" fmla="*/ 1309198 w 1453132"/>
              <a:gd name="connsiteY11" fmla="*/ 801926 h 895060"/>
              <a:gd name="connsiteX12" fmla="*/ 1393865 w 1453132"/>
              <a:gd name="connsiteY12" fmla="*/ 725726 h 895060"/>
              <a:gd name="connsiteX13" fmla="*/ 1453132 w 1453132"/>
              <a:gd name="connsiteY13" fmla="*/ 657993 h 895060"/>
              <a:gd name="connsiteX14" fmla="*/ 1453132 w 1453132"/>
              <a:gd name="connsiteY14" fmla="*/ 437860 h 895060"/>
              <a:gd name="connsiteX15" fmla="*/ 1393865 w 1453132"/>
              <a:gd name="connsiteY15" fmla="*/ 310860 h 895060"/>
              <a:gd name="connsiteX16" fmla="*/ 1283798 w 1453132"/>
              <a:gd name="connsiteY16" fmla="*/ 141526 h 895060"/>
              <a:gd name="connsiteX17" fmla="*/ 1165265 w 1453132"/>
              <a:gd name="connsiteY17" fmla="*/ 14526 h 895060"/>
              <a:gd name="connsiteX18" fmla="*/ 106932 w 1453132"/>
              <a:gd name="connsiteY18" fmla="*/ 99193 h 895060"/>
              <a:gd name="connsiteX0" fmla="*/ 106932 w 1453132"/>
              <a:gd name="connsiteY0" fmla="*/ 99193 h 895060"/>
              <a:gd name="connsiteX1" fmla="*/ 149265 w 1453132"/>
              <a:gd name="connsiteY1" fmla="*/ 869660 h 895060"/>
              <a:gd name="connsiteX2" fmla="*/ 233932 w 1453132"/>
              <a:gd name="connsiteY2" fmla="*/ 878126 h 895060"/>
              <a:gd name="connsiteX3" fmla="*/ 310132 w 1453132"/>
              <a:gd name="connsiteY3" fmla="*/ 886593 h 895060"/>
              <a:gd name="connsiteX4" fmla="*/ 555665 w 1453132"/>
              <a:gd name="connsiteY4" fmla="*/ 895060 h 895060"/>
              <a:gd name="connsiteX5" fmla="*/ 818132 w 1453132"/>
              <a:gd name="connsiteY5" fmla="*/ 886593 h 895060"/>
              <a:gd name="connsiteX6" fmla="*/ 885865 w 1453132"/>
              <a:gd name="connsiteY6" fmla="*/ 869660 h 895060"/>
              <a:gd name="connsiteX7" fmla="*/ 1173732 w 1453132"/>
              <a:gd name="connsiteY7" fmla="*/ 835793 h 895060"/>
              <a:gd name="connsiteX8" fmla="*/ 1207598 w 1453132"/>
              <a:gd name="connsiteY8" fmla="*/ 827326 h 895060"/>
              <a:gd name="connsiteX9" fmla="*/ 1283798 w 1453132"/>
              <a:gd name="connsiteY9" fmla="*/ 810393 h 895060"/>
              <a:gd name="connsiteX10" fmla="*/ 1309198 w 1453132"/>
              <a:gd name="connsiteY10" fmla="*/ 801926 h 895060"/>
              <a:gd name="connsiteX11" fmla="*/ 1393865 w 1453132"/>
              <a:gd name="connsiteY11" fmla="*/ 725726 h 895060"/>
              <a:gd name="connsiteX12" fmla="*/ 1453132 w 1453132"/>
              <a:gd name="connsiteY12" fmla="*/ 657993 h 895060"/>
              <a:gd name="connsiteX13" fmla="*/ 1453132 w 1453132"/>
              <a:gd name="connsiteY13" fmla="*/ 437860 h 895060"/>
              <a:gd name="connsiteX14" fmla="*/ 1393865 w 1453132"/>
              <a:gd name="connsiteY14" fmla="*/ 310860 h 895060"/>
              <a:gd name="connsiteX15" fmla="*/ 1283798 w 1453132"/>
              <a:gd name="connsiteY15" fmla="*/ 141526 h 895060"/>
              <a:gd name="connsiteX16" fmla="*/ 1165265 w 1453132"/>
              <a:gd name="connsiteY16" fmla="*/ 14526 h 895060"/>
              <a:gd name="connsiteX17" fmla="*/ 106932 w 1453132"/>
              <a:gd name="connsiteY17" fmla="*/ 99193 h 895060"/>
              <a:gd name="connsiteX0" fmla="*/ 106932 w 1453132"/>
              <a:gd name="connsiteY0" fmla="*/ 99193 h 895060"/>
              <a:gd name="connsiteX1" fmla="*/ 149265 w 1453132"/>
              <a:gd name="connsiteY1" fmla="*/ 869660 h 895060"/>
              <a:gd name="connsiteX2" fmla="*/ 233932 w 1453132"/>
              <a:gd name="connsiteY2" fmla="*/ 878126 h 895060"/>
              <a:gd name="connsiteX3" fmla="*/ 310132 w 1453132"/>
              <a:gd name="connsiteY3" fmla="*/ 886593 h 895060"/>
              <a:gd name="connsiteX4" fmla="*/ 555665 w 1453132"/>
              <a:gd name="connsiteY4" fmla="*/ 895060 h 895060"/>
              <a:gd name="connsiteX5" fmla="*/ 818132 w 1453132"/>
              <a:gd name="connsiteY5" fmla="*/ 886593 h 895060"/>
              <a:gd name="connsiteX6" fmla="*/ 1173732 w 1453132"/>
              <a:gd name="connsiteY6" fmla="*/ 835793 h 895060"/>
              <a:gd name="connsiteX7" fmla="*/ 1207598 w 1453132"/>
              <a:gd name="connsiteY7" fmla="*/ 827326 h 895060"/>
              <a:gd name="connsiteX8" fmla="*/ 1283798 w 1453132"/>
              <a:gd name="connsiteY8" fmla="*/ 810393 h 895060"/>
              <a:gd name="connsiteX9" fmla="*/ 1309198 w 1453132"/>
              <a:gd name="connsiteY9" fmla="*/ 801926 h 895060"/>
              <a:gd name="connsiteX10" fmla="*/ 1393865 w 1453132"/>
              <a:gd name="connsiteY10" fmla="*/ 725726 h 895060"/>
              <a:gd name="connsiteX11" fmla="*/ 1453132 w 1453132"/>
              <a:gd name="connsiteY11" fmla="*/ 657993 h 895060"/>
              <a:gd name="connsiteX12" fmla="*/ 1453132 w 1453132"/>
              <a:gd name="connsiteY12" fmla="*/ 437860 h 895060"/>
              <a:gd name="connsiteX13" fmla="*/ 1393865 w 1453132"/>
              <a:gd name="connsiteY13" fmla="*/ 310860 h 895060"/>
              <a:gd name="connsiteX14" fmla="*/ 1283798 w 1453132"/>
              <a:gd name="connsiteY14" fmla="*/ 141526 h 895060"/>
              <a:gd name="connsiteX15" fmla="*/ 1165265 w 1453132"/>
              <a:gd name="connsiteY15" fmla="*/ 14526 h 895060"/>
              <a:gd name="connsiteX16" fmla="*/ 106932 w 1453132"/>
              <a:gd name="connsiteY16" fmla="*/ 99193 h 895060"/>
              <a:gd name="connsiteX0" fmla="*/ 106932 w 1453132"/>
              <a:gd name="connsiteY0" fmla="*/ 99193 h 895060"/>
              <a:gd name="connsiteX1" fmla="*/ 149265 w 1453132"/>
              <a:gd name="connsiteY1" fmla="*/ 869660 h 895060"/>
              <a:gd name="connsiteX2" fmla="*/ 233932 w 1453132"/>
              <a:gd name="connsiteY2" fmla="*/ 878126 h 895060"/>
              <a:gd name="connsiteX3" fmla="*/ 310132 w 1453132"/>
              <a:gd name="connsiteY3" fmla="*/ 886593 h 895060"/>
              <a:gd name="connsiteX4" fmla="*/ 555665 w 1453132"/>
              <a:gd name="connsiteY4" fmla="*/ 895060 h 895060"/>
              <a:gd name="connsiteX5" fmla="*/ 1173732 w 1453132"/>
              <a:gd name="connsiteY5" fmla="*/ 835793 h 895060"/>
              <a:gd name="connsiteX6" fmla="*/ 1207598 w 1453132"/>
              <a:gd name="connsiteY6" fmla="*/ 827326 h 895060"/>
              <a:gd name="connsiteX7" fmla="*/ 1283798 w 1453132"/>
              <a:gd name="connsiteY7" fmla="*/ 810393 h 895060"/>
              <a:gd name="connsiteX8" fmla="*/ 1309198 w 1453132"/>
              <a:gd name="connsiteY8" fmla="*/ 801926 h 895060"/>
              <a:gd name="connsiteX9" fmla="*/ 1393865 w 1453132"/>
              <a:gd name="connsiteY9" fmla="*/ 725726 h 895060"/>
              <a:gd name="connsiteX10" fmla="*/ 1453132 w 1453132"/>
              <a:gd name="connsiteY10" fmla="*/ 657993 h 895060"/>
              <a:gd name="connsiteX11" fmla="*/ 1453132 w 1453132"/>
              <a:gd name="connsiteY11" fmla="*/ 437860 h 895060"/>
              <a:gd name="connsiteX12" fmla="*/ 1393865 w 1453132"/>
              <a:gd name="connsiteY12" fmla="*/ 310860 h 895060"/>
              <a:gd name="connsiteX13" fmla="*/ 1283798 w 1453132"/>
              <a:gd name="connsiteY13" fmla="*/ 141526 h 895060"/>
              <a:gd name="connsiteX14" fmla="*/ 1165265 w 1453132"/>
              <a:gd name="connsiteY14" fmla="*/ 14526 h 895060"/>
              <a:gd name="connsiteX15" fmla="*/ 106932 w 1453132"/>
              <a:gd name="connsiteY15" fmla="*/ 99193 h 895060"/>
              <a:gd name="connsiteX0" fmla="*/ 106932 w 1453132"/>
              <a:gd name="connsiteY0" fmla="*/ 99193 h 888683"/>
              <a:gd name="connsiteX1" fmla="*/ 149265 w 1453132"/>
              <a:gd name="connsiteY1" fmla="*/ 869660 h 888683"/>
              <a:gd name="connsiteX2" fmla="*/ 233932 w 1453132"/>
              <a:gd name="connsiteY2" fmla="*/ 878126 h 888683"/>
              <a:gd name="connsiteX3" fmla="*/ 310132 w 1453132"/>
              <a:gd name="connsiteY3" fmla="*/ 886593 h 888683"/>
              <a:gd name="connsiteX4" fmla="*/ 1173732 w 1453132"/>
              <a:gd name="connsiteY4" fmla="*/ 835793 h 888683"/>
              <a:gd name="connsiteX5" fmla="*/ 1207598 w 1453132"/>
              <a:gd name="connsiteY5" fmla="*/ 827326 h 888683"/>
              <a:gd name="connsiteX6" fmla="*/ 1283798 w 1453132"/>
              <a:gd name="connsiteY6" fmla="*/ 810393 h 888683"/>
              <a:gd name="connsiteX7" fmla="*/ 1309198 w 1453132"/>
              <a:gd name="connsiteY7" fmla="*/ 801926 h 888683"/>
              <a:gd name="connsiteX8" fmla="*/ 1393865 w 1453132"/>
              <a:gd name="connsiteY8" fmla="*/ 725726 h 888683"/>
              <a:gd name="connsiteX9" fmla="*/ 1453132 w 1453132"/>
              <a:gd name="connsiteY9" fmla="*/ 657993 h 888683"/>
              <a:gd name="connsiteX10" fmla="*/ 1453132 w 1453132"/>
              <a:gd name="connsiteY10" fmla="*/ 437860 h 888683"/>
              <a:gd name="connsiteX11" fmla="*/ 1393865 w 1453132"/>
              <a:gd name="connsiteY11" fmla="*/ 310860 h 888683"/>
              <a:gd name="connsiteX12" fmla="*/ 1283798 w 1453132"/>
              <a:gd name="connsiteY12" fmla="*/ 141526 h 888683"/>
              <a:gd name="connsiteX13" fmla="*/ 1165265 w 1453132"/>
              <a:gd name="connsiteY13" fmla="*/ 14526 h 888683"/>
              <a:gd name="connsiteX14" fmla="*/ 106932 w 1453132"/>
              <a:gd name="connsiteY14" fmla="*/ 99193 h 888683"/>
              <a:gd name="connsiteX0" fmla="*/ 106932 w 1453132"/>
              <a:gd name="connsiteY0" fmla="*/ 99193 h 879801"/>
              <a:gd name="connsiteX1" fmla="*/ 149265 w 1453132"/>
              <a:gd name="connsiteY1" fmla="*/ 869660 h 879801"/>
              <a:gd name="connsiteX2" fmla="*/ 233932 w 1453132"/>
              <a:gd name="connsiteY2" fmla="*/ 878126 h 879801"/>
              <a:gd name="connsiteX3" fmla="*/ 1173732 w 1453132"/>
              <a:gd name="connsiteY3" fmla="*/ 835793 h 879801"/>
              <a:gd name="connsiteX4" fmla="*/ 1207598 w 1453132"/>
              <a:gd name="connsiteY4" fmla="*/ 827326 h 879801"/>
              <a:gd name="connsiteX5" fmla="*/ 1283798 w 1453132"/>
              <a:gd name="connsiteY5" fmla="*/ 810393 h 879801"/>
              <a:gd name="connsiteX6" fmla="*/ 1309198 w 1453132"/>
              <a:gd name="connsiteY6" fmla="*/ 801926 h 879801"/>
              <a:gd name="connsiteX7" fmla="*/ 1393865 w 1453132"/>
              <a:gd name="connsiteY7" fmla="*/ 725726 h 879801"/>
              <a:gd name="connsiteX8" fmla="*/ 1453132 w 1453132"/>
              <a:gd name="connsiteY8" fmla="*/ 657993 h 879801"/>
              <a:gd name="connsiteX9" fmla="*/ 1453132 w 1453132"/>
              <a:gd name="connsiteY9" fmla="*/ 437860 h 879801"/>
              <a:gd name="connsiteX10" fmla="*/ 1393865 w 1453132"/>
              <a:gd name="connsiteY10" fmla="*/ 310860 h 879801"/>
              <a:gd name="connsiteX11" fmla="*/ 1283798 w 1453132"/>
              <a:gd name="connsiteY11" fmla="*/ 141526 h 879801"/>
              <a:gd name="connsiteX12" fmla="*/ 1165265 w 1453132"/>
              <a:gd name="connsiteY12" fmla="*/ 14526 h 879801"/>
              <a:gd name="connsiteX13" fmla="*/ 106932 w 1453132"/>
              <a:gd name="connsiteY13" fmla="*/ 99193 h 879801"/>
              <a:gd name="connsiteX0" fmla="*/ 63839 w 1410039"/>
              <a:gd name="connsiteY0" fmla="*/ 99193 h 917873"/>
              <a:gd name="connsiteX1" fmla="*/ 106172 w 1410039"/>
              <a:gd name="connsiteY1" fmla="*/ 869660 h 917873"/>
              <a:gd name="connsiteX2" fmla="*/ 1130639 w 1410039"/>
              <a:gd name="connsiteY2" fmla="*/ 835793 h 917873"/>
              <a:gd name="connsiteX3" fmla="*/ 1164505 w 1410039"/>
              <a:gd name="connsiteY3" fmla="*/ 827326 h 917873"/>
              <a:gd name="connsiteX4" fmla="*/ 1240705 w 1410039"/>
              <a:gd name="connsiteY4" fmla="*/ 810393 h 917873"/>
              <a:gd name="connsiteX5" fmla="*/ 1266105 w 1410039"/>
              <a:gd name="connsiteY5" fmla="*/ 801926 h 917873"/>
              <a:gd name="connsiteX6" fmla="*/ 1350772 w 1410039"/>
              <a:gd name="connsiteY6" fmla="*/ 725726 h 917873"/>
              <a:gd name="connsiteX7" fmla="*/ 1410039 w 1410039"/>
              <a:gd name="connsiteY7" fmla="*/ 657993 h 917873"/>
              <a:gd name="connsiteX8" fmla="*/ 1410039 w 1410039"/>
              <a:gd name="connsiteY8" fmla="*/ 437860 h 917873"/>
              <a:gd name="connsiteX9" fmla="*/ 1350772 w 1410039"/>
              <a:gd name="connsiteY9" fmla="*/ 310860 h 917873"/>
              <a:gd name="connsiteX10" fmla="*/ 1240705 w 1410039"/>
              <a:gd name="connsiteY10" fmla="*/ 141526 h 917873"/>
              <a:gd name="connsiteX11" fmla="*/ 1122172 w 1410039"/>
              <a:gd name="connsiteY11" fmla="*/ 14526 h 917873"/>
              <a:gd name="connsiteX12" fmla="*/ 63839 w 1410039"/>
              <a:gd name="connsiteY12" fmla="*/ 99193 h 917873"/>
              <a:gd name="connsiteX0" fmla="*/ 63839 w 1410039"/>
              <a:gd name="connsiteY0" fmla="*/ 99193 h 917873"/>
              <a:gd name="connsiteX1" fmla="*/ 106172 w 1410039"/>
              <a:gd name="connsiteY1" fmla="*/ 869660 h 917873"/>
              <a:gd name="connsiteX2" fmla="*/ 1130639 w 1410039"/>
              <a:gd name="connsiteY2" fmla="*/ 835793 h 917873"/>
              <a:gd name="connsiteX3" fmla="*/ 1240705 w 1410039"/>
              <a:gd name="connsiteY3" fmla="*/ 810393 h 917873"/>
              <a:gd name="connsiteX4" fmla="*/ 1266105 w 1410039"/>
              <a:gd name="connsiteY4" fmla="*/ 801926 h 917873"/>
              <a:gd name="connsiteX5" fmla="*/ 1350772 w 1410039"/>
              <a:gd name="connsiteY5" fmla="*/ 725726 h 917873"/>
              <a:gd name="connsiteX6" fmla="*/ 1410039 w 1410039"/>
              <a:gd name="connsiteY6" fmla="*/ 657993 h 917873"/>
              <a:gd name="connsiteX7" fmla="*/ 1410039 w 1410039"/>
              <a:gd name="connsiteY7" fmla="*/ 437860 h 917873"/>
              <a:gd name="connsiteX8" fmla="*/ 1350772 w 1410039"/>
              <a:gd name="connsiteY8" fmla="*/ 310860 h 917873"/>
              <a:gd name="connsiteX9" fmla="*/ 1240705 w 1410039"/>
              <a:gd name="connsiteY9" fmla="*/ 141526 h 917873"/>
              <a:gd name="connsiteX10" fmla="*/ 1122172 w 1410039"/>
              <a:gd name="connsiteY10" fmla="*/ 14526 h 917873"/>
              <a:gd name="connsiteX11" fmla="*/ 63839 w 1410039"/>
              <a:gd name="connsiteY11" fmla="*/ 99193 h 917873"/>
              <a:gd name="connsiteX0" fmla="*/ 63839 w 1410039"/>
              <a:gd name="connsiteY0" fmla="*/ 99193 h 917873"/>
              <a:gd name="connsiteX1" fmla="*/ 106172 w 1410039"/>
              <a:gd name="connsiteY1" fmla="*/ 869660 h 917873"/>
              <a:gd name="connsiteX2" fmla="*/ 1130639 w 1410039"/>
              <a:gd name="connsiteY2" fmla="*/ 835793 h 917873"/>
              <a:gd name="connsiteX3" fmla="*/ 1240705 w 1410039"/>
              <a:gd name="connsiteY3" fmla="*/ 810393 h 917873"/>
              <a:gd name="connsiteX4" fmla="*/ 1350772 w 1410039"/>
              <a:gd name="connsiteY4" fmla="*/ 725726 h 917873"/>
              <a:gd name="connsiteX5" fmla="*/ 1410039 w 1410039"/>
              <a:gd name="connsiteY5" fmla="*/ 657993 h 917873"/>
              <a:gd name="connsiteX6" fmla="*/ 1410039 w 1410039"/>
              <a:gd name="connsiteY6" fmla="*/ 437860 h 917873"/>
              <a:gd name="connsiteX7" fmla="*/ 1350772 w 1410039"/>
              <a:gd name="connsiteY7" fmla="*/ 310860 h 917873"/>
              <a:gd name="connsiteX8" fmla="*/ 1240705 w 1410039"/>
              <a:gd name="connsiteY8" fmla="*/ 141526 h 917873"/>
              <a:gd name="connsiteX9" fmla="*/ 1122172 w 1410039"/>
              <a:gd name="connsiteY9" fmla="*/ 14526 h 917873"/>
              <a:gd name="connsiteX10" fmla="*/ 63839 w 1410039"/>
              <a:gd name="connsiteY10" fmla="*/ 99193 h 917873"/>
              <a:gd name="connsiteX0" fmla="*/ 63839 w 1410039"/>
              <a:gd name="connsiteY0" fmla="*/ 99193 h 917873"/>
              <a:gd name="connsiteX1" fmla="*/ 106172 w 1410039"/>
              <a:gd name="connsiteY1" fmla="*/ 869660 h 917873"/>
              <a:gd name="connsiteX2" fmla="*/ 1130639 w 1410039"/>
              <a:gd name="connsiteY2" fmla="*/ 835793 h 917873"/>
              <a:gd name="connsiteX3" fmla="*/ 1350772 w 1410039"/>
              <a:gd name="connsiteY3" fmla="*/ 725726 h 917873"/>
              <a:gd name="connsiteX4" fmla="*/ 1410039 w 1410039"/>
              <a:gd name="connsiteY4" fmla="*/ 657993 h 917873"/>
              <a:gd name="connsiteX5" fmla="*/ 1410039 w 1410039"/>
              <a:gd name="connsiteY5" fmla="*/ 437860 h 917873"/>
              <a:gd name="connsiteX6" fmla="*/ 1350772 w 1410039"/>
              <a:gd name="connsiteY6" fmla="*/ 310860 h 917873"/>
              <a:gd name="connsiteX7" fmla="*/ 1240705 w 1410039"/>
              <a:gd name="connsiteY7" fmla="*/ 141526 h 917873"/>
              <a:gd name="connsiteX8" fmla="*/ 1122172 w 1410039"/>
              <a:gd name="connsiteY8" fmla="*/ 14526 h 917873"/>
              <a:gd name="connsiteX9" fmla="*/ 63839 w 1410039"/>
              <a:gd name="connsiteY9" fmla="*/ 99193 h 917873"/>
              <a:gd name="connsiteX0" fmla="*/ 63839 w 1410039"/>
              <a:gd name="connsiteY0" fmla="*/ 99193 h 917873"/>
              <a:gd name="connsiteX1" fmla="*/ 106172 w 1410039"/>
              <a:gd name="connsiteY1" fmla="*/ 869660 h 917873"/>
              <a:gd name="connsiteX2" fmla="*/ 1130639 w 1410039"/>
              <a:gd name="connsiteY2" fmla="*/ 835793 h 917873"/>
              <a:gd name="connsiteX3" fmla="*/ 1291506 w 1410039"/>
              <a:gd name="connsiteY3" fmla="*/ 759593 h 917873"/>
              <a:gd name="connsiteX4" fmla="*/ 1410039 w 1410039"/>
              <a:gd name="connsiteY4" fmla="*/ 657993 h 917873"/>
              <a:gd name="connsiteX5" fmla="*/ 1410039 w 1410039"/>
              <a:gd name="connsiteY5" fmla="*/ 437860 h 917873"/>
              <a:gd name="connsiteX6" fmla="*/ 1350772 w 1410039"/>
              <a:gd name="connsiteY6" fmla="*/ 310860 h 917873"/>
              <a:gd name="connsiteX7" fmla="*/ 1240705 w 1410039"/>
              <a:gd name="connsiteY7" fmla="*/ 141526 h 917873"/>
              <a:gd name="connsiteX8" fmla="*/ 1122172 w 1410039"/>
              <a:gd name="connsiteY8" fmla="*/ 14526 h 917873"/>
              <a:gd name="connsiteX9" fmla="*/ 63839 w 1410039"/>
              <a:gd name="connsiteY9" fmla="*/ 99193 h 917873"/>
              <a:gd name="connsiteX0" fmla="*/ 128111 w 1474311"/>
              <a:gd name="connsiteY0" fmla="*/ 97850 h 896864"/>
              <a:gd name="connsiteX1" fmla="*/ 136577 w 1474311"/>
              <a:gd name="connsiteY1" fmla="*/ 842917 h 896864"/>
              <a:gd name="connsiteX2" fmla="*/ 1194911 w 1474311"/>
              <a:gd name="connsiteY2" fmla="*/ 834450 h 896864"/>
              <a:gd name="connsiteX3" fmla="*/ 1355778 w 1474311"/>
              <a:gd name="connsiteY3" fmla="*/ 758250 h 896864"/>
              <a:gd name="connsiteX4" fmla="*/ 1474311 w 1474311"/>
              <a:gd name="connsiteY4" fmla="*/ 656650 h 896864"/>
              <a:gd name="connsiteX5" fmla="*/ 1474311 w 1474311"/>
              <a:gd name="connsiteY5" fmla="*/ 436517 h 896864"/>
              <a:gd name="connsiteX6" fmla="*/ 1415044 w 1474311"/>
              <a:gd name="connsiteY6" fmla="*/ 309517 h 896864"/>
              <a:gd name="connsiteX7" fmla="*/ 1304977 w 1474311"/>
              <a:gd name="connsiteY7" fmla="*/ 140183 h 896864"/>
              <a:gd name="connsiteX8" fmla="*/ 1186444 w 1474311"/>
              <a:gd name="connsiteY8" fmla="*/ 13183 h 896864"/>
              <a:gd name="connsiteX9" fmla="*/ 128111 w 1474311"/>
              <a:gd name="connsiteY9" fmla="*/ 97850 h 896864"/>
              <a:gd name="connsiteX0" fmla="*/ 128111 w 1474311"/>
              <a:gd name="connsiteY0" fmla="*/ 66454 h 865468"/>
              <a:gd name="connsiteX1" fmla="*/ 136577 w 1474311"/>
              <a:gd name="connsiteY1" fmla="*/ 811521 h 865468"/>
              <a:gd name="connsiteX2" fmla="*/ 1194911 w 1474311"/>
              <a:gd name="connsiteY2" fmla="*/ 803054 h 865468"/>
              <a:gd name="connsiteX3" fmla="*/ 1355778 w 1474311"/>
              <a:gd name="connsiteY3" fmla="*/ 726854 h 865468"/>
              <a:gd name="connsiteX4" fmla="*/ 1474311 w 1474311"/>
              <a:gd name="connsiteY4" fmla="*/ 625254 h 865468"/>
              <a:gd name="connsiteX5" fmla="*/ 1474311 w 1474311"/>
              <a:gd name="connsiteY5" fmla="*/ 405121 h 865468"/>
              <a:gd name="connsiteX6" fmla="*/ 1415044 w 1474311"/>
              <a:gd name="connsiteY6" fmla="*/ 278121 h 865468"/>
              <a:gd name="connsiteX7" fmla="*/ 1304977 w 1474311"/>
              <a:gd name="connsiteY7" fmla="*/ 108787 h 865468"/>
              <a:gd name="connsiteX8" fmla="*/ 1186444 w 1474311"/>
              <a:gd name="connsiteY8" fmla="*/ 41054 h 865468"/>
              <a:gd name="connsiteX9" fmla="*/ 128111 w 1474311"/>
              <a:gd name="connsiteY9" fmla="*/ 66454 h 865468"/>
              <a:gd name="connsiteX0" fmla="*/ 128111 w 1474311"/>
              <a:gd name="connsiteY0" fmla="*/ 67666 h 866680"/>
              <a:gd name="connsiteX1" fmla="*/ 136577 w 1474311"/>
              <a:gd name="connsiteY1" fmla="*/ 812733 h 866680"/>
              <a:gd name="connsiteX2" fmla="*/ 1194911 w 1474311"/>
              <a:gd name="connsiteY2" fmla="*/ 804266 h 866680"/>
              <a:gd name="connsiteX3" fmla="*/ 1355778 w 1474311"/>
              <a:gd name="connsiteY3" fmla="*/ 728066 h 866680"/>
              <a:gd name="connsiteX4" fmla="*/ 1474311 w 1474311"/>
              <a:gd name="connsiteY4" fmla="*/ 626466 h 866680"/>
              <a:gd name="connsiteX5" fmla="*/ 1474311 w 1474311"/>
              <a:gd name="connsiteY5" fmla="*/ 406333 h 866680"/>
              <a:gd name="connsiteX6" fmla="*/ 1415044 w 1474311"/>
              <a:gd name="connsiteY6" fmla="*/ 279333 h 866680"/>
              <a:gd name="connsiteX7" fmla="*/ 1279577 w 1474311"/>
              <a:gd name="connsiteY7" fmla="*/ 135399 h 866680"/>
              <a:gd name="connsiteX8" fmla="*/ 1186444 w 1474311"/>
              <a:gd name="connsiteY8" fmla="*/ 42266 h 866680"/>
              <a:gd name="connsiteX9" fmla="*/ 128111 w 1474311"/>
              <a:gd name="connsiteY9" fmla="*/ 67666 h 866680"/>
              <a:gd name="connsiteX0" fmla="*/ 128111 w 1483950"/>
              <a:gd name="connsiteY0" fmla="*/ 67666 h 866680"/>
              <a:gd name="connsiteX1" fmla="*/ 136577 w 1483950"/>
              <a:gd name="connsiteY1" fmla="*/ 812733 h 866680"/>
              <a:gd name="connsiteX2" fmla="*/ 1194911 w 1483950"/>
              <a:gd name="connsiteY2" fmla="*/ 804266 h 866680"/>
              <a:gd name="connsiteX3" fmla="*/ 1355778 w 1483950"/>
              <a:gd name="connsiteY3" fmla="*/ 728066 h 866680"/>
              <a:gd name="connsiteX4" fmla="*/ 1474311 w 1483950"/>
              <a:gd name="connsiteY4" fmla="*/ 626466 h 866680"/>
              <a:gd name="connsiteX5" fmla="*/ 1474311 w 1483950"/>
              <a:gd name="connsiteY5" fmla="*/ 406333 h 866680"/>
              <a:gd name="connsiteX6" fmla="*/ 1381177 w 1483950"/>
              <a:gd name="connsiteY6" fmla="*/ 287800 h 866680"/>
              <a:gd name="connsiteX7" fmla="*/ 1279577 w 1483950"/>
              <a:gd name="connsiteY7" fmla="*/ 135399 h 866680"/>
              <a:gd name="connsiteX8" fmla="*/ 1186444 w 1483950"/>
              <a:gd name="connsiteY8" fmla="*/ 42266 h 866680"/>
              <a:gd name="connsiteX9" fmla="*/ 128111 w 1483950"/>
              <a:gd name="connsiteY9" fmla="*/ 67666 h 866680"/>
              <a:gd name="connsiteX0" fmla="*/ 128111 w 1476965"/>
              <a:gd name="connsiteY0" fmla="*/ 67666 h 866680"/>
              <a:gd name="connsiteX1" fmla="*/ 136577 w 1476965"/>
              <a:gd name="connsiteY1" fmla="*/ 812733 h 866680"/>
              <a:gd name="connsiteX2" fmla="*/ 1194911 w 1476965"/>
              <a:gd name="connsiteY2" fmla="*/ 804266 h 866680"/>
              <a:gd name="connsiteX3" fmla="*/ 1355778 w 1476965"/>
              <a:gd name="connsiteY3" fmla="*/ 728066 h 866680"/>
              <a:gd name="connsiteX4" fmla="*/ 1474311 w 1476965"/>
              <a:gd name="connsiteY4" fmla="*/ 626466 h 866680"/>
              <a:gd name="connsiteX5" fmla="*/ 1448911 w 1476965"/>
              <a:gd name="connsiteY5" fmla="*/ 431733 h 866680"/>
              <a:gd name="connsiteX6" fmla="*/ 1381177 w 1476965"/>
              <a:gd name="connsiteY6" fmla="*/ 287800 h 866680"/>
              <a:gd name="connsiteX7" fmla="*/ 1279577 w 1476965"/>
              <a:gd name="connsiteY7" fmla="*/ 135399 h 866680"/>
              <a:gd name="connsiteX8" fmla="*/ 1186444 w 1476965"/>
              <a:gd name="connsiteY8" fmla="*/ 42266 h 866680"/>
              <a:gd name="connsiteX9" fmla="*/ 128111 w 1476965"/>
              <a:gd name="connsiteY9" fmla="*/ 67666 h 866680"/>
              <a:gd name="connsiteX0" fmla="*/ 128111 w 1456857"/>
              <a:gd name="connsiteY0" fmla="*/ 67666 h 866680"/>
              <a:gd name="connsiteX1" fmla="*/ 136577 w 1456857"/>
              <a:gd name="connsiteY1" fmla="*/ 812733 h 866680"/>
              <a:gd name="connsiteX2" fmla="*/ 1194911 w 1456857"/>
              <a:gd name="connsiteY2" fmla="*/ 804266 h 866680"/>
              <a:gd name="connsiteX3" fmla="*/ 1355778 w 1456857"/>
              <a:gd name="connsiteY3" fmla="*/ 728066 h 866680"/>
              <a:gd name="connsiteX4" fmla="*/ 1448911 w 1456857"/>
              <a:gd name="connsiteY4" fmla="*/ 626466 h 866680"/>
              <a:gd name="connsiteX5" fmla="*/ 1448911 w 1456857"/>
              <a:gd name="connsiteY5" fmla="*/ 431733 h 866680"/>
              <a:gd name="connsiteX6" fmla="*/ 1381177 w 1456857"/>
              <a:gd name="connsiteY6" fmla="*/ 287800 h 866680"/>
              <a:gd name="connsiteX7" fmla="*/ 1279577 w 1456857"/>
              <a:gd name="connsiteY7" fmla="*/ 135399 h 866680"/>
              <a:gd name="connsiteX8" fmla="*/ 1186444 w 1456857"/>
              <a:gd name="connsiteY8" fmla="*/ 42266 h 866680"/>
              <a:gd name="connsiteX9" fmla="*/ 128111 w 1456857"/>
              <a:gd name="connsiteY9" fmla="*/ 67666 h 866680"/>
              <a:gd name="connsiteX0" fmla="*/ 128111 w 1456857"/>
              <a:gd name="connsiteY0" fmla="*/ 67666 h 866680"/>
              <a:gd name="connsiteX1" fmla="*/ 136577 w 1456857"/>
              <a:gd name="connsiteY1" fmla="*/ 812733 h 866680"/>
              <a:gd name="connsiteX2" fmla="*/ 1194911 w 1456857"/>
              <a:gd name="connsiteY2" fmla="*/ 804266 h 866680"/>
              <a:gd name="connsiteX3" fmla="*/ 1355778 w 1456857"/>
              <a:gd name="connsiteY3" fmla="*/ 728066 h 866680"/>
              <a:gd name="connsiteX4" fmla="*/ 1448911 w 1456857"/>
              <a:gd name="connsiteY4" fmla="*/ 626466 h 866680"/>
              <a:gd name="connsiteX5" fmla="*/ 1448911 w 1456857"/>
              <a:gd name="connsiteY5" fmla="*/ 431733 h 866680"/>
              <a:gd name="connsiteX6" fmla="*/ 1381177 w 1456857"/>
              <a:gd name="connsiteY6" fmla="*/ 287800 h 866680"/>
              <a:gd name="connsiteX7" fmla="*/ 1279577 w 1456857"/>
              <a:gd name="connsiteY7" fmla="*/ 135399 h 866680"/>
              <a:gd name="connsiteX8" fmla="*/ 1186444 w 1456857"/>
              <a:gd name="connsiteY8" fmla="*/ 42266 h 866680"/>
              <a:gd name="connsiteX9" fmla="*/ 128111 w 1456857"/>
              <a:gd name="connsiteY9" fmla="*/ 67666 h 866680"/>
              <a:gd name="connsiteX0" fmla="*/ 128111 w 1456857"/>
              <a:gd name="connsiteY0" fmla="*/ 60801 h 859815"/>
              <a:gd name="connsiteX1" fmla="*/ 136577 w 1456857"/>
              <a:gd name="connsiteY1" fmla="*/ 805868 h 859815"/>
              <a:gd name="connsiteX2" fmla="*/ 1194911 w 1456857"/>
              <a:gd name="connsiteY2" fmla="*/ 797401 h 859815"/>
              <a:gd name="connsiteX3" fmla="*/ 1355778 w 1456857"/>
              <a:gd name="connsiteY3" fmla="*/ 721201 h 859815"/>
              <a:gd name="connsiteX4" fmla="*/ 1448911 w 1456857"/>
              <a:gd name="connsiteY4" fmla="*/ 619601 h 859815"/>
              <a:gd name="connsiteX5" fmla="*/ 1448911 w 1456857"/>
              <a:gd name="connsiteY5" fmla="*/ 424868 h 859815"/>
              <a:gd name="connsiteX6" fmla="*/ 1381177 w 1456857"/>
              <a:gd name="connsiteY6" fmla="*/ 280935 h 859815"/>
              <a:gd name="connsiteX7" fmla="*/ 1279577 w 1456857"/>
              <a:gd name="connsiteY7" fmla="*/ 128534 h 859815"/>
              <a:gd name="connsiteX8" fmla="*/ 1186444 w 1456857"/>
              <a:gd name="connsiteY8" fmla="*/ 35401 h 859815"/>
              <a:gd name="connsiteX9" fmla="*/ 128111 w 1456857"/>
              <a:gd name="connsiteY9" fmla="*/ 60801 h 859815"/>
              <a:gd name="connsiteX0" fmla="*/ 128111 w 1456857"/>
              <a:gd name="connsiteY0" fmla="*/ 60801 h 859815"/>
              <a:gd name="connsiteX1" fmla="*/ 136577 w 1456857"/>
              <a:gd name="connsiteY1" fmla="*/ 805868 h 859815"/>
              <a:gd name="connsiteX2" fmla="*/ 1194911 w 1456857"/>
              <a:gd name="connsiteY2" fmla="*/ 797401 h 859815"/>
              <a:gd name="connsiteX3" fmla="*/ 1355778 w 1456857"/>
              <a:gd name="connsiteY3" fmla="*/ 721201 h 859815"/>
              <a:gd name="connsiteX4" fmla="*/ 1448911 w 1456857"/>
              <a:gd name="connsiteY4" fmla="*/ 619601 h 859815"/>
              <a:gd name="connsiteX5" fmla="*/ 1448911 w 1456857"/>
              <a:gd name="connsiteY5" fmla="*/ 424868 h 859815"/>
              <a:gd name="connsiteX6" fmla="*/ 1381177 w 1456857"/>
              <a:gd name="connsiteY6" fmla="*/ 280935 h 859815"/>
              <a:gd name="connsiteX7" fmla="*/ 1279577 w 1456857"/>
              <a:gd name="connsiteY7" fmla="*/ 128534 h 859815"/>
              <a:gd name="connsiteX8" fmla="*/ 1186444 w 1456857"/>
              <a:gd name="connsiteY8" fmla="*/ 35401 h 859815"/>
              <a:gd name="connsiteX9" fmla="*/ 128111 w 1456857"/>
              <a:gd name="connsiteY9" fmla="*/ 60801 h 859815"/>
              <a:gd name="connsiteX0" fmla="*/ 128111 w 1456857"/>
              <a:gd name="connsiteY0" fmla="*/ 60801 h 859815"/>
              <a:gd name="connsiteX1" fmla="*/ 136577 w 1456857"/>
              <a:gd name="connsiteY1" fmla="*/ 805868 h 859815"/>
              <a:gd name="connsiteX2" fmla="*/ 1194911 w 1456857"/>
              <a:gd name="connsiteY2" fmla="*/ 797401 h 859815"/>
              <a:gd name="connsiteX3" fmla="*/ 1355778 w 1456857"/>
              <a:gd name="connsiteY3" fmla="*/ 721201 h 859815"/>
              <a:gd name="connsiteX4" fmla="*/ 1448911 w 1456857"/>
              <a:gd name="connsiteY4" fmla="*/ 619601 h 859815"/>
              <a:gd name="connsiteX5" fmla="*/ 1448911 w 1456857"/>
              <a:gd name="connsiteY5" fmla="*/ 424868 h 859815"/>
              <a:gd name="connsiteX6" fmla="*/ 1381177 w 1456857"/>
              <a:gd name="connsiteY6" fmla="*/ 280935 h 859815"/>
              <a:gd name="connsiteX7" fmla="*/ 1279577 w 1456857"/>
              <a:gd name="connsiteY7" fmla="*/ 128534 h 859815"/>
              <a:gd name="connsiteX8" fmla="*/ 1186444 w 1456857"/>
              <a:gd name="connsiteY8" fmla="*/ 35401 h 859815"/>
              <a:gd name="connsiteX9" fmla="*/ 128111 w 1456857"/>
              <a:gd name="connsiteY9" fmla="*/ 60801 h 859815"/>
              <a:gd name="connsiteX0" fmla="*/ 72159 w 1400905"/>
              <a:gd name="connsiteY0" fmla="*/ 60801 h 859815"/>
              <a:gd name="connsiteX1" fmla="*/ 80625 w 1400905"/>
              <a:gd name="connsiteY1" fmla="*/ 805868 h 859815"/>
              <a:gd name="connsiteX2" fmla="*/ 1138959 w 1400905"/>
              <a:gd name="connsiteY2" fmla="*/ 797401 h 859815"/>
              <a:gd name="connsiteX3" fmla="*/ 1299826 w 1400905"/>
              <a:gd name="connsiteY3" fmla="*/ 721201 h 859815"/>
              <a:gd name="connsiteX4" fmla="*/ 1392959 w 1400905"/>
              <a:gd name="connsiteY4" fmla="*/ 619601 h 859815"/>
              <a:gd name="connsiteX5" fmla="*/ 1392959 w 1400905"/>
              <a:gd name="connsiteY5" fmla="*/ 424868 h 859815"/>
              <a:gd name="connsiteX6" fmla="*/ 1325225 w 1400905"/>
              <a:gd name="connsiteY6" fmla="*/ 280935 h 859815"/>
              <a:gd name="connsiteX7" fmla="*/ 1223625 w 1400905"/>
              <a:gd name="connsiteY7" fmla="*/ 128534 h 859815"/>
              <a:gd name="connsiteX8" fmla="*/ 1130492 w 1400905"/>
              <a:gd name="connsiteY8" fmla="*/ 35401 h 859815"/>
              <a:gd name="connsiteX9" fmla="*/ 72159 w 1400905"/>
              <a:gd name="connsiteY9" fmla="*/ 60801 h 859815"/>
              <a:gd name="connsiteX0" fmla="*/ 72159 w 1400905"/>
              <a:gd name="connsiteY0" fmla="*/ 25400 h 824414"/>
              <a:gd name="connsiteX1" fmla="*/ 80625 w 1400905"/>
              <a:gd name="connsiteY1" fmla="*/ 770467 h 824414"/>
              <a:gd name="connsiteX2" fmla="*/ 1138959 w 1400905"/>
              <a:gd name="connsiteY2" fmla="*/ 762000 h 824414"/>
              <a:gd name="connsiteX3" fmla="*/ 1299826 w 1400905"/>
              <a:gd name="connsiteY3" fmla="*/ 685800 h 824414"/>
              <a:gd name="connsiteX4" fmla="*/ 1392959 w 1400905"/>
              <a:gd name="connsiteY4" fmla="*/ 584200 h 824414"/>
              <a:gd name="connsiteX5" fmla="*/ 1392959 w 1400905"/>
              <a:gd name="connsiteY5" fmla="*/ 389467 h 824414"/>
              <a:gd name="connsiteX6" fmla="*/ 1325225 w 1400905"/>
              <a:gd name="connsiteY6" fmla="*/ 245534 h 824414"/>
              <a:gd name="connsiteX7" fmla="*/ 1223625 w 1400905"/>
              <a:gd name="connsiteY7" fmla="*/ 93133 h 824414"/>
              <a:gd name="connsiteX8" fmla="*/ 1130492 w 1400905"/>
              <a:gd name="connsiteY8" fmla="*/ 0 h 824414"/>
              <a:gd name="connsiteX9" fmla="*/ 72159 w 1400905"/>
              <a:gd name="connsiteY9" fmla="*/ 25400 h 824414"/>
              <a:gd name="connsiteX0" fmla="*/ 72159 w 1400905"/>
              <a:gd name="connsiteY0" fmla="*/ 25400 h 824414"/>
              <a:gd name="connsiteX1" fmla="*/ 80625 w 1400905"/>
              <a:gd name="connsiteY1" fmla="*/ 770467 h 824414"/>
              <a:gd name="connsiteX2" fmla="*/ 1138959 w 1400905"/>
              <a:gd name="connsiteY2" fmla="*/ 762000 h 824414"/>
              <a:gd name="connsiteX3" fmla="*/ 1299826 w 1400905"/>
              <a:gd name="connsiteY3" fmla="*/ 685800 h 824414"/>
              <a:gd name="connsiteX4" fmla="*/ 1392959 w 1400905"/>
              <a:gd name="connsiteY4" fmla="*/ 584200 h 824414"/>
              <a:gd name="connsiteX5" fmla="*/ 1392959 w 1400905"/>
              <a:gd name="connsiteY5" fmla="*/ 389467 h 824414"/>
              <a:gd name="connsiteX6" fmla="*/ 1325225 w 1400905"/>
              <a:gd name="connsiteY6" fmla="*/ 245534 h 824414"/>
              <a:gd name="connsiteX7" fmla="*/ 1223625 w 1400905"/>
              <a:gd name="connsiteY7" fmla="*/ 93133 h 824414"/>
              <a:gd name="connsiteX8" fmla="*/ 1130492 w 1400905"/>
              <a:gd name="connsiteY8" fmla="*/ 0 h 824414"/>
              <a:gd name="connsiteX9" fmla="*/ 72159 w 1400905"/>
              <a:gd name="connsiteY9" fmla="*/ 25400 h 824414"/>
              <a:gd name="connsiteX0" fmla="*/ 0 w 1328746"/>
              <a:gd name="connsiteY0" fmla="*/ 25400 h 824414"/>
              <a:gd name="connsiteX1" fmla="*/ 8466 w 1328746"/>
              <a:gd name="connsiteY1" fmla="*/ 770467 h 824414"/>
              <a:gd name="connsiteX2" fmla="*/ 1066800 w 1328746"/>
              <a:gd name="connsiteY2" fmla="*/ 762000 h 824414"/>
              <a:gd name="connsiteX3" fmla="*/ 1227667 w 1328746"/>
              <a:gd name="connsiteY3" fmla="*/ 685800 h 824414"/>
              <a:gd name="connsiteX4" fmla="*/ 1320800 w 1328746"/>
              <a:gd name="connsiteY4" fmla="*/ 584200 h 824414"/>
              <a:gd name="connsiteX5" fmla="*/ 1320800 w 1328746"/>
              <a:gd name="connsiteY5" fmla="*/ 389467 h 824414"/>
              <a:gd name="connsiteX6" fmla="*/ 1253066 w 1328746"/>
              <a:gd name="connsiteY6" fmla="*/ 245534 h 824414"/>
              <a:gd name="connsiteX7" fmla="*/ 1151466 w 1328746"/>
              <a:gd name="connsiteY7" fmla="*/ 93133 h 824414"/>
              <a:gd name="connsiteX8" fmla="*/ 1058333 w 1328746"/>
              <a:gd name="connsiteY8" fmla="*/ 0 h 824414"/>
              <a:gd name="connsiteX9" fmla="*/ 0 w 1328746"/>
              <a:gd name="connsiteY9" fmla="*/ 25400 h 824414"/>
              <a:gd name="connsiteX0" fmla="*/ 0 w 1328746"/>
              <a:gd name="connsiteY0" fmla="*/ 25400 h 779308"/>
              <a:gd name="connsiteX1" fmla="*/ 8466 w 1328746"/>
              <a:gd name="connsiteY1" fmla="*/ 770467 h 779308"/>
              <a:gd name="connsiteX2" fmla="*/ 1066800 w 1328746"/>
              <a:gd name="connsiteY2" fmla="*/ 762000 h 779308"/>
              <a:gd name="connsiteX3" fmla="*/ 1227667 w 1328746"/>
              <a:gd name="connsiteY3" fmla="*/ 685800 h 779308"/>
              <a:gd name="connsiteX4" fmla="*/ 1320800 w 1328746"/>
              <a:gd name="connsiteY4" fmla="*/ 584200 h 779308"/>
              <a:gd name="connsiteX5" fmla="*/ 1320800 w 1328746"/>
              <a:gd name="connsiteY5" fmla="*/ 389467 h 779308"/>
              <a:gd name="connsiteX6" fmla="*/ 1253066 w 1328746"/>
              <a:gd name="connsiteY6" fmla="*/ 245534 h 779308"/>
              <a:gd name="connsiteX7" fmla="*/ 1151466 w 1328746"/>
              <a:gd name="connsiteY7" fmla="*/ 93133 h 779308"/>
              <a:gd name="connsiteX8" fmla="*/ 1058333 w 1328746"/>
              <a:gd name="connsiteY8" fmla="*/ 0 h 779308"/>
              <a:gd name="connsiteX9" fmla="*/ 0 w 1328746"/>
              <a:gd name="connsiteY9" fmla="*/ 25400 h 779308"/>
              <a:gd name="connsiteX0" fmla="*/ 0 w 1328746"/>
              <a:gd name="connsiteY0" fmla="*/ 25400 h 809055"/>
              <a:gd name="connsiteX1" fmla="*/ 8466 w 1328746"/>
              <a:gd name="connsiteY1" fmla="*/ 804333 h 809055"/>
              <a:gd name="connsiteX2" fmla="*/ 1066800 w 1328746"/>
              <a:gd name="connsiteY2" fmla="*/ 762000 h 809055"/>
              <a:gd name="connsiteX3" fmla="*/ 1227667 w 1328746"/>
              <a:gd name="connsiteY3" fmla="*/ 685800 h 809055"/>
              <a:gd name="connsiteX4" fmla="*/ 1320800 w 1328746"/>
              <a:gd name="connsiteY4" fmla="*/ 584200 h 809055"/>
              <a:gd name="connsiteX5" fmla="*/ 1320800 w 1328746"/>
              <a:gd name="connsiteY5" fmla="*/ 389467 h 809055"/>
              <a:gd name="connsiteX6" fmla="*/ 1253066 w 1328746"/>
              <a:gd name="connsiteY6" fmla="*/ 245534 h 809055"/>
              <a:gd name="connsiteX7" fmla="*/ 1151466 w 1328746"/>
              <a:gd name="connsiteY7" fmla="*/ 93133 h 809055"/>
              <a:gd name="connsiteX8" fmla="*/ 1058333 w 1328746"/>
              <a:gd name="connsiteY8" fmla="*/ 0 h 809055"/>
              <a:gd name="connsiteX9" fmla="*/ 0 w 1328746"/>
              <a:gd name="connsiteY9" fmla="*/ 25400 h 809055"/>
              <a:gd name="connsiteX0" fmla="*/ 0 w 1328746"/>
              <a:gd name="connsiteY0" fmla="*/ 25400 h 804333"/>
              <a:gd name="connsiteX1" fmla="*/ 8466 w 1328746"/>
              <a:gd name="connsiteY1" fmla="*/ 804333 h 804333"/>
              <a:gd name="connsiteX2" fmla="*/ 1066800 w 1328746"/>
              <a:gd name="connsiteY2" fmla="*/ 762000 h 804333"/>
              <a:gd name="connsiteX3" fmla="*/ 1227667 w 1328746"/>
              <a:gd name="connsiteY3" fmla="*/ 685800 h 804333"/>
              <a:gd name="connsiteX4" fmla="*/ 1320800 w 1328746"/>
              <a:gd name="connsiteY4" fmla="*/ 584200 h 804333"/>
              <a:gd name="connsiteX5" fmla="*/ 1320800 w 1328746"/>
              <a:gd name="connsiteY5" fmla="*/ 389467 h 804333"/>
              <a:gd name="connsiteX6" fmla="*/ 1253066 w 1328746"/>
              <a:gd name="connsiteY6" fmla="*/ 245534 h 804333"/>
              <a:gd name="connsiteX7" fmla="*/ 1151466 w 1328746"/>
              <a:gd name="connsiteY7" fmla="*/ 93133 h 804333"/>
              <a:gd name="connsiteX8" fmla="*/ 1058333 w 1328746"/>
              <a:gd name="connsiteY8" fmla="*/ 0 h 804333"/>
              <a:gd name="connsiteX9" fmla="*/ 0 w 1328746"/>
              <a:gd name="connsiteY9" fmla="*/ 25400 h 804333"/>
              <a:gd name="connsiteX0" fmla="*/ 0 w 1328746"/>
              <a:gd name="connsiteY0" fmla="*/ 25400 h 804333"/>
              <a:gd name="connsiteX1" fmla="*/ 8466 w 1328746"/>
              <a:gd name="connsiteY1" fmla="*/ 804333 h 804333"/>
              <a:gd name="connsiteX2" fmla="*/ 1066800 w 1328746"/>
              <a:gd name="connsiteY2" fmla="*/ 762000 h 804333"/>
              <a:gd name="connsiteX3" fmla="*/ 1227667 w 1328746"/>
              <a:gd name="connsiteY3" fmla="*/ 685800 h 804333"/>
              <a:gd name="connsiteX4" fmla="*/ 1320800 w 1328746"/>
              <a:gd name="connsiteY4" fmla="*/ 584200 h 804333"/>
              <a:gd name="connsiteX5" fmla="*/ 1320800 w 1328746"/>
              <a:gd name="connsiteY5" fmla="*/ 389467 h 804333"/>
              <a:gd name="connsiteX6" fmla="*/ 1253066 w 1328746"/>
              <a:gd name="connsiteY6" fmla="*/ 245534 h 804333"/>
              <a:gd name="connsiteX7" fmla="*/ 1151466 w 1328746"/>
              <a:gd name="connsiteY7" fmla="*/ 93133 h 804333"/>
              <a:gd name="connsiteX8" fmla="*/ 1058333 w 1328746"/>
              <a:gd name="connsiteY8" fmla="*/ 0 h 804333"/>
              <a:gd name="connsiteX9" fmla="*/ 0 w 1328746"/>
              <a:gd name="connsiteY9" fmla="*/ 25400 h 804333"/>
              <a:gd name="connsiteX0" fmla="*/ 0 w 1328746"/>
              <a:gd name="connsiteY0" fmla="*/ 25400 h 804333"/>
              <a:gd name="connsiteX1" fmla="*/ 8466 w 1328746"/>
              <a:gd name="connsiteY1" fmla="*/ 804333 h 804333"/>
              <a:gd name="connsiteX2" fmla="*/ 1066800 w 1328746"/>
              <a:gd name="connsiteY2" fmla="*/ 762000 h 804333"/>
              <a:gd name="connsiteX3" fmla="*/ 1227667 w 1328746"/>
              <a:gd name="connsiteY3" fmla="*/ 685800 h 804333"/>
              <a:gd name="connsiteX4" fmla="*/ 1320800 w 1328746"/>
              <a:gd name="connsiteY4" fmla="*/ 584200 h 804333"/>
              <a:gd name="connsiteX5" fmla="*/ 1320800 w 1328746"/>
              <a:gd name="connsiteY5" fmla="*/ 389467 h 804333"/>
              <a:gd name="connsiteX6" fmla="*/ 1253066 w 1328746"/>
              <a:gd name="connsiteY6" fmla="*/ 245534 h 804333"/>
              <a:gd name="connsiteX7" fmla="*/ 1151466 w 1328746"/>
              <a:gd name="connsiteY7" fmla="*/ 93133 h 804333"/>
              <a:gd name="connsiteX8" fmla="*/ 1058333 w 1328746"/>
              <a:gd name="connsiteY8" fmla="*/ 0 h 804333"/>
              <a:gd name="connsiteX9" fmla="*/ 0 w 1328746"/>
              <a:gd name="connsiteY9" fmla="*/ 25400 h 804333"/>
              <a:gd name="connsiteX0" fmla="*/ 0 w 1328746"/>
              <a:gd name="connsiteY0" fmla="*/ 25400 h 804333"/>
              <a:gd name="connsiteX1" fmla="*/ 8466 w 1328746"/>
              <a:gd name="connsiteY1" fmla="*/ 804333 h 804333"/>
              <a:gd name="connsiteX2" fmla="*/ 1066800 w 1328746"/>
              <a:gd name="connsiteY2" fmla="*/ 762000 h 804333"/>
              <a:gd name="connsiteX3" fmla="*/ 1227667 w 1328746"/>
              <a:gd name="connsiteY3" fmla="*/ 685800 h 804333"/>
              <a:gd name="connsiteX4" fmla="*/ 1320800 w 1328746"/>
              <a:gd name="connsiteY4" fmla="*/ 584200 h 804333"/>
              <a:gd name="connsiteX5" fmla="*/ 1320800 w 1328746"/>
              <a:gd name="connsiteY5" fmla="*/ 389467 h 804333"/>
              <a:gd name="connsiteX6" fmla="*/ 1253066 w 1328746"/>
              <a:gd name="connsiteY6" fmla="*/ 245534 h 804333"/>
              <a:gd name="connsiteX7" fmla="*/ 1151466 w 1328746"/>
              <a:gd name="connsiteY7" fmla="*/ 93133 h 804333"/>
              <a:gd name="connsiteX8" fmla="*/ 1058333 w 1328746"/>
              <a:gd name="connsiteY8" fmla="*/ 0 h 804333"/>
              <a:gd name="connsiteX9" fmla="*/ 0 w 1328746"/>
              <a:gd name="connsiteY9" fmla="*/ 25400 h 804333"/>
              <a:gd name="connsiteX0" fmla="*/ 0 w 1328746"/>
              <a:gd name="connsiteY0" fmla="*/ 25400 h 804333"/>
              <a:gd name="connsiteX1" fmla="*/ 8466 w 1328746"/>
              <a:gd name="connsiteY1" fmla="*/ 804333 h 804333"/>
              <a:gd name="connsiteX2" fmla="*/ 1066800 w 1328746"/>
              <a:gd name="connsiteY2" fmla="*/ 762000 h 804333"/>
              <a:gd name="connsiteX3" fmla="*/ 1227667 w 1328746"/>
              <a:gd name="connsiteY3" fmla="*/ 685800 h 804333"/>
              <a:gd name="connsiteX4" fmla="*/ 1320800 w 1328746"/>
              <a:gd name="connsiteY4" fmla="*/ 584200 h 804333"/>
              <a:gd name="connsiteX5" fmla="*/ 1320800 w 1328746"/>
              <a:gd name="connsiteY5" fmla="*/ 389467 h 804333"/>
              <a:gd name="connsiteX6" fmla="*/ 1253066 w 1328746"/>
              <a:gd name="connsiteY6" fmla="*/ 245534 h 804333"/>
              <a:gd name="connsiteX7" fmla="*/ 1151466 w 1328746"/>
              <a:gd name="connsiteY7" fmla="*/ 93133 h 804333"/>
              <a:gd name="connsiteX8" fmla="*/ 1058333 w 1328746"/>
              <a:gd name="connsiteY8" fmla="*/ 0 h 804333"/>
              <a:gd name="connsiteX9" fmla="*/ 0 w 1328746"/>
              <a:gd name="connsiteY9" fmla="*/ 25400 h 804333"/>
              <a:gd name="connsiteX0" fmla="*/ 0 w 1328746"/>
              <a:gd name="connsiteY0" fmla="*/ 8466 h 804333"/>
              <a:gd name="connsiteX1" fmla="*/ 8466 w 1328746"/>
              <a:gd name="connsiteY1" fmla="*/ 804333 h 804333"/>
              <a:gd name="connsiteX2" fmla="*/ 1066800 w 1328746"/>
              <a:gd name="connsiteY2" fmla="*/ 762000 h 804333"/>
              <a:gd name="connsiteX3" fmla="*/ 1227667 w 1328746"/>
              <a:gd name="connsiteY3" fmla="*/ 685800 h 804333"/>
              <a:gd name="connsiteX4" fmla="*/ 1320800 w 1328746"/>
              <a:gd name="connsiteY4" fmla="*/ 584200 h 804333"/>
              <a:gd name="connsiteX5" fmla="*/ 1320800 w 1328746"/>
              <a:gd name="connsiteY5" fmla="*/ 389467 h 804333"/>
              <a:gd name="connsiteX6" fmla="*/ 1253066 w 1328746"/>
              <a:gd name="connsiteY6" fmla="*/ 245534 h 804333"/>
              <a:gd name="connsiteX7" fmla="*/ 1151466 w 1328746"/>
              <a:gd name="connsiteY7" fmla="*/ 93133 h 804333"/>
              <a:gd name="connsiteX8" fmla="*/ 1058333 w 1328746"/>
              <a:gd name="connsiteY8" fmla="*/ 0 h 804333"/>
              <a:gd name="connsiteX9" fmla="*/ 0 w 1328746"/>
              <a:gd name="connsiteY9" fmla="*/ 8466 h 804333"/>
              <a:gd name="connsiteX0" fmla="*/ 0 w 1328746"/>
              <a:gd name="connsiteY0" fmla="*/ 8466 h 804333"/>
              <a:gd name="connsiteX1" fmla="*/ 8466 w 1328746"/>
              <a:gd name="connsiteY1" fmla="*/ 804333 h 804333"/>
              <a:gd name="connsiteX2" fmla="*/ 1066800 w 1328746"/>
              <a:gd name="connsiteY2" fmla="*/ 762000 h 804333"/>
              <a:gd name="connsiteX3" fmla="*/ 1193800 w 1328746"/>
              <a:gd name="connsiteY3" fmla="*/ 719666 h 804333"/>
              <a:gd name="connsiteX4" fmla="*/ 1320800 w 1328746"/>
              <a:gd name="connsiteY4" fmla="*/ 584200 h 804333"/>
              <a:gd name="connsiteX5" fmla="*/ 1320800 w 1328746"/>
              <a:gd name="connsiteY5" fmla="*/ 389467 h 804333"/>
              <a:gd name="connsiteX6" fmla="*/ 1253066 w 1328746"/>
              <a:gd name="connsiteY6" fmla="*/ 245534 h 804333"/>
              <a:gd name="connsiteX7" fmla="*/ 1151466 w 1328746"/>
              <a:gd name="connsiteY7" fmla="*/ 93133 h 804333"/>
              <a:gd name="connsiteX8" fmla="*/ 1058333 w 1328746"/>
              <a:gd name="connsiteY8" fmla="*/ 0 h 804333"/>
              <a:gd name="connsiteX9" fmla="*/ 0 w 1328746"/>
              <a:gd name="connsiteY9" fmla="*/ 8466 h 804333"/>
              <a:gd name="connsiteX0" fmla="*/ 0 w 1328746"/>
              <a:gd name="connsiteY0" fmla="*/ 8466 h 804333"/>
              <a:gd name="connsiteX1" fmla="*/ 8466 w 1328746"/>
              <a:gd name="connsiteY1" fmla="*/ 804333 h 804333"/>
              <a:gd name="connsiteX2" fmla="*/ 1066800 w 1328746"/>
              <a:gd name="connsiteY2" fmla="*/ 787400 h 804333"/>
              <a:gd name="connsiteX3" fmla="*/ 1193800 w 1328746"/>
              <a:gd name="connsiteY3" fmla="*/ 719666 h 804333"/>
              <a:gd name="connsiteX4" fmla="*/ 1320800 w 1328746"/>
              <a:gd name="connsiteY4" fmla="*/ 584200 h 804333"/>
              <a:gd name="connsiteX5" fmla="*/ 1320800 w 1328746"/>
              <a:gd name="connsiteY5" fmla="*/ 389467 h 804333"/>
              <a:gd name="connsiteX6" fmla="*/ 1253066 w 1328746"/>
              <a:gd name="connsiteY6" fmla="*/ 245534 h 804333"/>
              <a:gd name="connsiteX7" fmla="*/ 1151466 w 1328746"/>
              <a:gd name="connsiteY7" fmla="*/ 93133 h 804333"/>
              <a:gd name="connsiteX8" fmla="*/ 1058333 w 1328746"/>
              <a:gd name="connsiteY8" fmla="*/ 0 h 804333"/>
              <a:gd name="connsiteX9" fmla="*/ 0 w 1328746"/>
              <a:gd name="connsiteY9" fmla="*/ 8466 h 804333"/>
              <a:gd name="connsiteX0" fmla="*/ 0 w 1328746"/>
              <a:gd name="connsiteY0" fmla="*/ 8466 h 804333"/>
              <a:gd name="connsiteX1" fmla="*/ 8466 w 1328746"/>
              <a:gd name="connsiteY1" fmla="*/ 804333 h 804333"/>
              <a:gd name="connsiteX2" fmla="*/ 1066800 w 1328746"/>
              <a:gd name="connsiteY2" fmla="*/ 787400 h 804333"/>
              <a:gd name="connsiteX3" fmla="*/ 1193800 w 1328746"/>
              <a:gd name="connsiteY3" fmla="*/ 719666 h 804333"/>
              <a:gd name="connsiteX4" fmla="*/ 1320800 w 1328746"/>
              <a:gd name="connsiteY4" fmla="*/ 584200 h 804333"/>
              <a:gd name="connsiteX5" fmla="*/ 1320800 w 1328746"/>
              <a:gd name="connsiteY5" fmla="*/ 389467 h 804333"/>
              <a:gd name="connsiteX6" fmla="*/ 1253066 w 1328746"/>
              <a:gd name="connsiteY6" fmla="*/ 245534 h 804333"/>
              <a:gd name="connsiteX7" fmla="*/ 1151466 w 1328746"/>
              <a:gd name="connsiteY7" fmla="*/ 93133 h 804333"/>
              <a:gd name="connsiteX8" fmla="*/ 1058333 w 1328746"/>
              <a:gd name="connsiteY8" fmla="*/ 0 h 804333"/>
              <a:gd name="connsiteX9" fmla="*/ 0 w 1328746"/>
              <a:gd name="connsiteY9" fmla="*/ 8466 h 804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8746" h="804333">
                <a:moveTo>
                  <a:pt x="0" y="8466"/>
                </a:moveTo>
                <a:lnTo>
                  <a:pt x="8466" y="804333"/>
                </a:lnTo>
                <a:lnTo>
                  <a:pt x="1066800" y="787400"/>
                </a:lnTo>
                <a:cubicBezTo>
                  <a:pt x="1164166" y="721077"/>
                  <a:pt x="1151467" y="753533"/>
                  <a:pt x="1193800" y="719666"/>
                </a:cubicBezTo>
                <a:cubicBezTo>
                  <a:pt x="1236133" y="685799"/>
                  <a:pt x="1310922" y="632178"/>
                  <a:pt x="1320800" y="584200"/>
                </a:cubicBezTo>
                <a:cubicBezTo>
                  <a:pt x="1330678" y="536222"/>
                  <a:pt x="1332089" y="445911"/>
                  <a:pt x="1320800" y="389467"/>
                </a:cubicBezTo>
                <a:cubicBezTo>
                  <a:pt x="1309511" y="333023"/>
                  <a:pt x="1281288" y="294923"/>
                  <a:pt x="1253066" y="245534"/>
                </a:cubicBezTo>
                <a:cubicBezTo>
                  <a:pt x="1224844" y="196145"/>
                  <a:pt x="1183921" y="134055"/>
                  <a:pt x="1151466" y="93133"/>
                </a:cubicBezTo>
                <a:cubicBezTo>
                  <a:pt x="1119011" y="52211"/>
                  <a:pt x="1106311" y="62089"/>
                  <a:pt x="1058333" y="0"/>
                </a:cubicBezTo>
                <a:lnTo>
                  <a:pt x="0" y="8466"/>
                </a:lnTo>
                <a:close/>
              </a:path>
            </a:pathLst>
          </a:custGeom>
          <a:solidFill>
            <a:srgbClr val="C09FD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Freeform 5"/>
          <p:cNvSpPr/>
          <p:nvPr/>
        </p:nvSpPr>
        <p:spPr>
          <a:xfrm>
            <a:off x="1011528" y="5223933"/>
            <a:ext cx="1376072" cy="1159935"/>
          </a:xfrm>
          <a:custGeom>
            <a:avLst/>
            <a:gdLst>
              <a:gd name="connsiteX0" fmla="*/ 7388 w 1353588"/>
              <a:gd name="connsiteY0" fmla="*/ 25400 h 1198663"/>
              <a:gd name="connsiteX1" fmla="*/ 15855 w 1353588"/>
              <a:gd name="connsiteY1" fmla="*/ 347133 h 1198663"/>
              <a:gd name="connsiteX2" fmla="*/ 32788 w 1353588"/>
              <a:gd name="connsiteY2" fmla="*/ 482600 h 1198663"/>
              <a:gd name="connsiteX3" fmla="*/ 49721 w 1353588"/>
              <a:gd name="connsiteY3" fmla="*/ 711200 h 1198663"/>
              <a:gd name="connsiteX4" fmla="*/ 769388 w 1353588"/>
              <a:gd name="connsiteY4" fmla="*/ 1168400 h 1198663"/>
              <a:gd name="connsiteX5" fmla="*/ 870988 w 1353588"/>
              <a:gd name="connsiteY5" fmla="*/ 1176867 h 1198663"/>
              <a:gd name="connsiteX6" fmla="*/ 1235055 w 1353588"/>
              <a:gd name="connsiteY6" fmla="*/ 1159933 h 1198663"/>
              <a:gd name="connsiteX7" fmla="*/ 1353588 w 1353588"/>
              <a:gd name="connsiteY7" fmla="*/ 1126067 h 1198663"/>
              <a:gd name="connsiteX8" fmla="*/ 1336655 w 1353588"/>
              <a:gd name="connsiteY8" fmla="*/ 457200 h 1198663"/>
              <a:gd name="connsiteX9" fmla="*/ 1319721 w 1353588"/>
              <a:gd name="connsiteY9" fmla="*/ 313267 h 1198663"/>
              <a:gd name="connsiteX10" fmla="*/ 1302788 w 1353588"/>
              <a:gd name="connsiteY10" fmla="*/ 287867 h 1198663"/>
              <a:gd name="connsiteX11" fmla="*/ 1285855 w 1353588"/>
              <a:gd name="connsiteY11" fmla="*/ 220133 h 1198663"/>
              <a:gd name="connsiteX12" fmla="*/ 1277388 w 1353588"/>
              <a:gd name="connsiteY12" fmla="*/ 186267 h 1198663"/>
              <a:gd name="connsiteX13" fmla="*/ 1260455 w 1353588"/>
              <a:gd name="connsiteY13" fmla="*/ 160867 h 1198663"/>
              <a:gd name="connsiteX14" fmla="*/ 1235055 w 1353588"/>
              <a:gd name="connsiteY14" fmla="*/ 143933 h 1198663"/>
              <a:gd name="connsiteX15" fmla="*/ 1192721 w 1353588"/>
              <a:gd name="connsiteY15" fmla="*/ 110067 h 1198663"/>
              <a:gd name="connsiteX16" fmla="*/ 1141921 w 1353588"/>
              <a:gd name="connsiteY16" fmla="*/ 76200 h 1198663"/>
              <a:gd name="connsiteX17" fmla="*/ 1099588 w 1353588"/>
              <a:gd name="connsiteY17" fmla="*/ 33867 h 1198663"/>
              <a:gd name="connsiteX18" fmla="*/ 1057255 w 1353588"/>
              <a:gd name="connsiteY18" fmla="*/ 0 h 1198663"/>
              <a:gd name="connsiteX19" fmla="*/ 320655 w 1353588"/>
              <a:gd name="connsiteY19" fmla="*/ 8467 h 1198663"/>
              <a:gd name="connsiteX20" fmla="*/ 125921 w 1353588"/>
              <a:gd name="connsiteY20" fmla="*/ 25400 h 1198663"/>
              <a:gd name="connsiteX21" fmla="*/ 7388 w 1353588"/>
              <a:gd name="connsiteY21" fmla="*/ 25400 h 1198663"/>
              <a:gd name="connsiteX0" fmla="*/ 7388 w 1353588"/>
              <a:gd name="connsiteY0" fmla="*/ 29125 h 1202388"/>
              <a:gd name="connsiteX1" fmla="*/ 15855 w 1353588"/>
              <a:gd name="connsiteY1" fmla="*/ 350858 h 1202388"/>
              <a:gd name="connsiteX2" fmla="*/ 32788 w 1353588"/>
              <a:gd name="connsiteY2" fmla="*/ 486325 h 1202388"/>
              <a:gd name="connsiteX3" fmla="*/ 49721 w 1353588"/>
              <a:gd name="connsiteY3" fmla="*/ 714925 h 1202388"/>
              <a:gd name="connsiteX4" fmla="*/ 769388 w 1353588"/>
              <a:gd name="connsiteY4" fmla="*/ 1172125 h 1202388"/>
              <a:gd name="connsiteX5" fmla="*/ 870988 w 1353588"/>
              <a:gd name="connsiteY5" fmla="*/ 1180592 h 1202388"/>
              <a:gd name="connsiteX6" fmla="*/ 1235055 w 1353588"/>
              <a:gd name="connsiteY6" fmla="*/ 1163658 h 1202388"/>
              <a:gd name="connsiteX7" fmla="*/ 1353588 w 1353588"/>
              <a:gd name="connsiteY7" fmla="*/ 1129792 h 1202388"/>
              <a:gd name="connsiteX8" fmla="*/ 1336655 w 1353588"/>
              <a:gd name="connsiteY8" fmla="*/ 460925 h 1202388"/>
              <a:gd name="connsiteX9" fmla="*/ 1319721 w 1353588"/>
              <a:gd name="connsiteY9" fmla="*/ 316992 h 1202388"/>
              <a:gd name="connsiteX10" fmla="*/ 1302788 w 1353588"/>
              <a:gd name="connsiteY10" fmla="*/ 291592 h 1202388"/>
              <a:gd name="connsiteX11" fmla="*/ 1285855 w 1353588"/>
              <a:gd name="connsiteY11" fmla="*/ 223858 h 1202388"/>
              <a:gd name="connsiteX12" fmla="*/ 1277388 w 1353588"/>
              <a:gd name="connsiteY12" fmla="*/ 189992 h 1202388"/>
              <a:gd name="connsiteX13" fmla="*/ 1260455 w 1353588"/>
              <a:gd name="connsiteY13" fmla="*/ 164592 h 1202388"/>
              <a:gd name="connsiteX14" fmla="*/ 1235055 w 1353588"/>
              <a:gd name="connsiteY14" fmla="*/ 147658 h 1202388"/>
              <a:gd name="connsiteX15" fmla="*/ 1192721 w 1353588"/>
              <a:gd name="connsiteY15" fmla="*/ 113792 h 1202388"/>
              <a:gd name="connsiteX16" fmla="*/ 1141921 w 1353588"/>
              <a:gd name="connsiteY16" fmla="*/ 79925 h 1202388"/>
              <a:gd name="connsiteX17" fmla="*/ 1099588 w 1353588"/>
              <a:gd name="connsiteY17" fmla="*/ 37592 h 1202388"/>
              <a:gd name="connsiteX18" fmla="*/ 1057255 w 1353588"/>
              <a:gd name="connsiteY18" fmla="*/ 3725 h 1202388"/>
              <a:gd name="connsiteX19" fmla="*/ 320655 w 1353588"/>
              <a:gd name="connsiteY19" fmla="*/ 12192 h 1202388"/>
              <a:gd name="connsiteX20" fmla="*/ 7388 w 1353588"/>
              <a:gd name="connsiteY20" fmla="*/ 29125 h 1202388"/>
              <a:gd name="connsiteX0" fmla="*/ 7388 w 1353588"/>
              <a:gd name="connsiteY0" fmla="*/ 34973 h 1208236"/>
              <a:gd name="connsiteX1" fmla="*/ 15855 w 1353588"/>
              <a:gd name="connsiteY1" fmla="*/ 356706 h 1208236"/>
              <a:gd name="connsiteX2" fmla="*/ 32788 w 1353588"/>
              <a:gd name="connsiteY2" fmla="*/ 492173 h 1208236"/>
              <a:gd name="connsiteX3" fmla="*/ 49721 w 1353588"/>
              <a:gd name="connsiteY3" fmla="*/ 720773 h 1208236"/>
              <a:gd name="connsiteX4" fmla="*/ 769388 w 1353588"/>
              <a:gd name="connsiteY4" fmla="*/ 1177973 h 1208236"/>
              <a:gd name="connsiteX5" fmla="*/ 870988 w 1353588"/>
              <a:gd name="connsiteY5" fmla="*/ 1186440 h 1208236"/>
              <a:gd name="connsiteX6" fmla="*/ 1235055 w 1353588"/>
              <a:gd name="connsiteY6" fmla="*/ 1169506 h 1208236"/>
              <a:gd name="connsiteX7" fmla="*/ 1353588 w 1353588"/>
              <a:gd name="connsiteY7" fmla="*/ 1135640 h 1208236"/>
              <a:gd name="connsiteX8" fmla="*/ 1336655 w 1353588"/>
              <a:gd name="connsiteY8" fmla="*/ 466773 h 1208236"/>
              <a:gd name="connsiteX9" fmla="*/ 1319721 w 1353588"/>
              <a:gd name="connsiteY9" fmla="*/ 322840 h 1208236"/>
              <a:gd name="connsiteX10" fmla="*/ 1302788 w 1353588"/>
              <a:gd name="connsiteY10" fmla="*/ 297440 h 1208236"/>
              <a:gd name="connsiteX11" fmla="*/ 1285855 w 1353588"/>
              <a:gd name="connsiteY11" fmla="*/ 229706 h 1208236"/>
              <a:gd name="connsiteX12" fmla="*/ 1277388 w 1353588"/>
              <a:gd name="connsiteY12" fmla="*/ 195840 h 1208236"/>
              <a:gd name="connsiteX13" fmla="*/ 1260455 w 1353588"/>
              <a:gd name="connsiteY13" fmla="*/ 170440 h 1208236"/>
              <a:gd name="connsiteX14" fmla="*/ 1235055 w 1353588"/>
              <a:gd name="connsiteY14" fmla="*/ 153506 h 1208236"/>
              <a:gd name="connsiteX15" fmla="*/ 1192721 w 1353588"/>
              <a:gd name="connsiteY15" fmla="*/ 119640 h 1208236"/>
              <a:gd name="connsiteX16" fmla="*/ 1141921 w 1353588"/>
              <a:gd name="connsiteY16" fmla="*/ 85773 h 1208236"/>
              <a:gd name="connsiteX17" fmla="*/ 1099588 w 1353588"/>
              <a:gd name="connsiteY17" fmla="*/ 43440 h 1208236"/>
              <a:gd name="connsiteX18" fmla="*/ 1057255 w 1353588"/>
              <a:gd name="connsiteY18" fmla="*/ 9573 h 1208236"/>
              <a:gd name="connsiteX19" fmla="*/ 7388 w 1353588"/>
              <a:gd name="connsiteY19" fmla="*/ 34973 h 1208236"/>
              <a:gd name="connsiteX0" fmla="*/ 7388 w 1353588"/>
              <a:gd name="connsiteY0" fmla="*/ 37573 h 1210836"/>
              <a:gd name="connsiteX1" fmla="*/ 15855 w 1353588"/>
              <a:gd name="connsiteY1" fmla="*/ 359306 h 1210836"/>
              <a:gd name="connsiteX2" fmla="*/ 32788 w 1353588"/>
              <a:gd name="connsiteY2" fmla="*/ 494773 h 1210836"/>
              <a:gd name="connsiteX3" fmla="*/ 49721 w 1353588"/>
              <a:gd name="connsiteY3" fmla="*/ 723373 h 1210836"/>
              <a:gd name="connsiteX4" fmla="*/ 769388 w 1353588"/>
              <a:gd name="connsiteY4" fmla="*/ 1180573 h 1210836"/>
              <a:gd name="connsiteX5" fmla="*/ 870988 w 1353588"/>
              <a:gd name="connsiteY5" fmla="*/ 1189040 h 1210836"/>
              <a:gd name="connsiteX6" fmla="*/ 1235055 w 1353588"/>
              <a:gd name="connsiteY6" fmla="*/ 1172106 h 1210836"/>
              <a:gd name="connsiteX7" fmla="*/ 1353588 w 1353588"/>
              <a:gd name="connsiteY7" fmla="*/ 1138240 h 1210836"/>
              <a:gd name="connsiteX8" fmla="*/ 1336655 w 1353588"/>
              <a:gd name="connsiteY8" fmla="*/ 469373 h 1210836"/>
              <a:gd name="connsiteX9" fmla="*/ 1319721 w 1353588"/>
              <a:gd name="connsiteY9" fmla="*/ 325440 h 1210836"/>
              <a:gd name="connsiteX10" fmla="*/ 1302788 w 1353588"/>
              <a:gd name="connsiteY10" fmla="*/ 300040 h 1210836"/>
              <a:gd name="connsiteX11" fmla="*/ 1285855 w 1353588"/>
              <a:gd name="connsiteY11" fmla="*/ 232306 h 1210836"/>
              <a:gd name="connsiteX12" fmla="*/ 1277388 w 1353588"/>
              <a:gd name="connsiteY12" fmla="*/ 198440 h 1210836"/>
              <a:gd name="connsiteX13" fmla="*/ 1260455 w 1353588"/>
              <a:gd name="connsiteY13" fmla="*/ 173040 h 1210836"/>
              <a:gd name="connsiteX14" fmla="*/ 1235055 w 1353588"/>
              <a:gd name="connsiteY14" fmla="*/ 156106 h 1210836"/>
              <a:gd name="connsiteX15" fmla="*/ 1192721 w 1353588"/>
              <a:gd name="connsiteY15" fmla="*/ 122240 h 1210836"/>
              <a:gd name="connsiteX16" fmla="*/ 1141921 w 1353588"/>
              <a:gd name="connsiteY16" fmla="*/ 88373 h 1210836"/>
              <a:gd name="connsiteX17" fmla="*/ 1057255 w 1353588"/>
              <a:gd name="connsiteY17" fmla="*/ 12173 h 1210836"/>
              <a:gd name="connsiteX18" fmla="*/ 7388 w 1353588"/>
              <a:gd name="connsiteY18" fmla="*/ 37573 h 1210836"/>
              <a:gd name="connsiteX0" fmla="*/ 7388 w 1353588"/>
              <a:gd name="connsiteY0" fmla="*/ 39753 h 1213016"/>
              <a:gd name="connsiteX1" fmla="*/ 15855 w 1353588"/>
              <a:gd name="connsiteY1" fmla="*/ 361486 h 1213016"/>
              <a:gd name="connsiteX2" fmla="*/ 32788 w 1353588"/>
              <a:gd name="connsiteY2" fmla="*/ 496953 h 1213016"/>
              <a:gd name="connsiteX3" fmla="*/ 49721 w 1353588"/>
              <a:gd name="connsiteY3" fmla="*/ 725553 h 1213016"/>
              <a:gd name="connsiteX4" fmla="*/ 769388 w 1353588"/>
              <a:gd name="connsiteY4" fmla="*/ 1182753 h 1213016"/>
              <a:gd name="connsiteX5" fmla="*/ 870988 w 1353588"/>
              <a:gd name="connsiteY5" fmla="*/ 1191220 h 1213016"/>
              <a:gd name="connsiteX6" fmla="*/ 1235055 w 1353588"/>
              <a:gd name="connsiteY6" fmla="*/ 1174286 h 1213016"/>
              <a:gd name="connsiteX7" fmla="*/ 1353588 w 1353588"/>
              <a:gd name="connsiteY7" fmla="*/ 1140420 h 1213016"/>
              <a:gd name="connsiteX8" fmla="*/ 1336655 w 1353588"/>
              <a:gd name="connsiteY8" fmla="*/ 471553 h 1213016"/>
              <a:gd name="connsiteX9" fmla="*/ 1319721 w 1353588"/>
              <a:gd name="connsiteY9" fmla="*/ 327620 h 1213016"/>
              <a:gd name="connsiteX10" fmla="*/ 1302788 w 1353588"/>
              <a:gd name="connsiteY10" fmla="*/ 302220 h 1213016"/>
              <a:gd name="connsiteX11" fmla="*/ 1285855 w 1353588"/>
              <a:gd name="connsiteY11" fmla="*/ 234486 h 1213016"/>
              <a:gd name="connsiteX12" fmla="*/ 1277388 w 1353588"/>
              <a:gd name="connsiteY12" fmla="*/ 200620 h 1213016"/>
              <a:gd name="connsiteX13" fmla="*/ 1260455 w 1353588"/>
              <a:gd name="connsiteY13" fmla="*/ 175220 h 1213016"/>
              <a:gd name="connsiteX14" fmla="*/ 1235055 w 1353588"/>
              <a:gd name="connsiteY14" fmla="*/ 158286 h 1213016"/>
              <a:gd name="connsiteX15" fmla="*/ 1192721 w 1353588"/>
              <a:gd name="connsiteY15" fmla="*/ 124420 h 1213016"/>
              <a:gd name="connsiteX16" fmla="*/ 1057255 w 1353588"/>
              <a:gd name="connsiteY16" fmla="*/ 14353 h 1213016"/>
              <a:gd name="connsiteX17" fmla="*/ 7388 w 1353588"/>
              <a:gd name="connsiteY17" fmla="*/ 39753 h 1213016"/>
              <a:gd name="connsiteX0" fmla="*/ 7388 w 1353588"/>
              <a:gd name="connsiteY0" fmla="*/ 39753 h 1213016"/>
              <a:gd name="connsiteX1" fmla="*/ 15855 w 1353588"/>
              <a:gd name="connsiteY1" fmla="*/ 361486 h 1213016"/>
              <a:gd name="connsiteX2" fmla="*/ 32788 w 1353588"/>
              <a:gd name="connsiteY2" fmla="*/ 496953 h 1213016"/>
              <a:gd name="connsiteX3" fmla="*/ 49721 w 1353588"/>
              <a:gd name="connsiteY3" fmla="*/ 725553 h 1213016"/>
              <a:gd name="connsiteX4" fmla="*/ 769388 w 1353588"/>
              <a:gd name="connsiteY4" fmla="*/ 1182753 h 1213016"/>
              <a:gd name="connsiteX5" fmla="*/ 870988 w 1353588"/>
              <a:gd name="connsiteY5" fmla="*/ 1191220 h 1213016"/>
              <a:gd name="connsiteX6" fmla="*/ 1235055 w 1353588"/>
              <a:gd name="connsiteY6" fmla="*/ 1174286 h 1213016"/>
              <a:gd name="connsiteX7" fmla="*/ 1353588 w 1353588"/>
              <a:gd name="connsiteY7" fmla="*/ 1140420 h 1213016"/>
              <a:gd name="connsiteX8" fmla="*/ 1336655 w 1353588"/>
              <a:gd name="connsiteY8" fmla="*/ 471553 h 1213016"/>
              <a:gd name="connsiteX9" fmla="*/ 1319721 w 1353588"/>
              <a:gd name="connsiteY9" fmla="*/ 327620 h 1213016"/>
              <a:gd name="connsiteX10" fmla="*/ 1302788 w 1353588"/>
              <a:gd name="connsiteY10" fmla="*/ 302220 h 1213016"/>
              <a:gd name="connsiteX11" fmla="*/ 1285855 w 1353588"/>
              <a:gd name="connsiteY11" fmla="*/ 234486 h 1213016"/>
              <a:gd name="connsiteX12" fmla="*/ 1277388 w 1353588"/>
              <a:gd name="connsiteY12" fmla="*/ 200620 h 1213016"/>
              <a:gd name="connsiteX13" fmla="*/ 1260455 w 1353588"/>
              <a:gd name="connsiteY13" fmla="*/ 175220 h 1213016"/>
              <a:gd name="connsiteX14" fmla="*/ 1192721 w 1353588"/>
              <a:gd name="connsiteY14" fmla="*/ 124420 h 1213016"/>
              <a:gd name="connsiteX15" fmla="*/ 1057255 w 1353588"/>
              <a:gd name="connsiteY15" fmla="*/ 14353 h 1213016"/>
              <a:gd name="connsiteX16" fmla="*/ 7388 w 1353588"/>
              <a:gd name="connsiteY16" fmla="*/ 39753 h 1213016"/>
              <a:gd name="connsiteX0" fmla="*/ 7388 w 1353588"/>
              <a:gd name="connsiteY0" fmla="*/ 39753 h 1213016"/>
              <a:gd name="connsiteX1" fmla="*/ 15855 w 1353588"/>
              <a:gd name="connsiteY1" fmla="*/ 361486 h 1213016"/>
              <a:gd name="connsiteX2" fmla="*/ 32788 w 1353588"/>
              <a:gd name="connsiteY2" fmla="*/ 496953 h 1213016"/>
              <a:gd name="connsiteX3" fmla="*/ 49721 w 1353588"/>
              <a:gd name="connsiteY3" fmla="*/ 725553 h 1213016"/>
              <a:gd name="connsiteX4" fmla="*/ 769388 w 1353588"/>
              <a:gd name="connsiteY4" fmla="*/ 1182753 h 1213016"/>
              <a:gd name="connsiteX5" fmla="*/ 870988 w 1353588"/>
              <a:gd name="connsiteY5" fmla="*/ 1191220 h 1213016"/>
              <a:gd name="connsiteX6" fmla="*/ 1235055 w 1353588"/>
              <a:gd name="connsiteY6" fmla="*/ 1174286 h 1213016"/>
              <a:gd name="connsiteX7" fmla="*/ 1353588 w 1353588"/>
              <a:gd name="connsiteY7" fmla="*/ 1140420 h 1213016"/>
              <a:gd name="connsiteX8" fmla="*/ 1336655 w 1353588"/>
              <a:gd name="connsiteY8" fmla="*/ 471553 h 1213016"/>
              <a:gd name="connsiteX9" fmla="*/ 1319721 w 1353588"/>
              <a:gd name="connsiteY9" fmla="*/ 327620 h 1213016"/>
              <a:gd name="connsiteX10" fmla="*/ 1302788 w 1353588"/>
              <a:gd name="connsiteY10" fmla="*/ 302220 h 1213016"/>
              <a:gd name="connsiteX11" fmla="*/ 1285855 w 1353588"/>
              <a:gd name="connsiteY11" fmla="*/ 234486 h 1213016"/>
              <a:gd name="connsiteX12" fmla="*/ 1277388 w 1353588"/>
              <a:gd name="connsiteY12" fmla="*/ 200620 h 1213016"/>
              <a:gd name="connsiteX13" fmla="*/ 1192721 w 1353588"/>
              <a:gd name="connsiteY13" fmla="*/ 124420 h 1213016"/>
              <a:gd name="connsiteX14" fmla="*/ 1057255 w 1353588"/>
              <a:gd name="connsiteY14" fmla="*/ 14353 h 1213016"/>
              <a:gd name="connsiteX15" fmla="*/ 7388 w 1353588"/>
              <a:gd name="connsiteY15" fmla="*/ 39753 h 1213016"/>
              <a:gd name="connsiteX0" fmla="*/ 7388 w 1353588"/>
              <a:gd name="connsiteY0" fmla="*/ 39753 h 1213016"/>
              <a:gd name="connsiteX1" fmla="*/ 15855 w 1353588"/>
              <a:gd name="connsiteY1" fmla="*/ 361486 h 1213016"/>
              <a:gd name="connsiteX2" fmla="*/ 32788 w 1353588"/>
              <a:gd name="connsiteY2" fmla="*/ 496953 h 1213016"/>
              <a:gd name="connsiteX3" fmla="*/ 49721 w 1353588"/>
              <a:gd name="connsiteY3" fmla="*/ 725553 h 1213016"/>
              <a:gd name="connsiteX4" fmla="*/ 769388 w 1353588"/>
              <a:gd name="connsiteY4" fmla="*/ 1182753 h 1213016"/>
              <a:gd name="connsiteX5" fmla="*/ 870988 w 1353588"/>
              <a:gd name="connsiteY5" fmla="*/ 1191220 h 1213016"/>
              <a:gd name="connsiteX6" fmla="*/ 1235055 w 1353588"/>
              <a:gd name="connsiteY6" fmla="*/ 1174286 h 1213016"/>
              <a:gd name="connsiteX7" fmla="*/ 1353588 w 1353588"/>
              <a:gd name="connsiteY7" fmla="*/ 1140420 h 1213016"/>
              <a:gd name="connsiteX8" fmla="*/ 1336655 w 1353588"/>
              <a:gd name="connsiteY8" fmla="*/ 471553 h 1213016"/>
              <a:gd name="connsiteX9" fmla="*/ 1319721 w 1353588"/>
              <a:gd name="connsiteY9" fmla="*/ 327620 h 1213016"/>
              <a:gd name="connsiteX10" fmla="*/ 1302788 w 1353588"/>
              <a:gd name="connsiteY10" fmla="*/ 302220 h 1213016"/>
              <a:gd name="connsiteX11" fmla="*/ 1277388 w 1353588"/>
              <a:gd name="connsiteY11" fmla="*/ 200620 h 1213016"/>
              <a:gd name="connsiteX12" fmla="*/ 1192721 w 1353588"/>
              <a:gd name="connsiteY12" fmla="*/ 124420 h 1213016"/>
              <a:gd name="connsiteX13" fmla="*/ 1057255 w 1353588"/>
              <a:gd name="connsiteY13" fmla="*/ 14353 h 1213016"/>
              <a:gd name="connsiteX14" fmla="*/ 7388 w 1353588"/>
              <a:gd name="connsiteY14" fmla="*/ 39753 h 1213016"/>
              <a:gd name="connsiteX0" fmla="*/ 7388 w 1353588"/>
              <a:gd name="connsiteY0" fmla="*/ 39753 h 1213016"/>
              <a:gd name="connsiteX1" fmla="*/ 15855 w 1353588"/>
              <a:gd name="connsiteY1" fmla="*/ 361486 h 1213016"/>
              <a:gd name="connsiteX2" fmla="*/ 32788 w 1353588"/>
              <a:gd name="connsiteY2" fmla="*/ 496953 h 1213016"/>
              <a:gd name="connsiteX3" fmla="*/ 49721 w 1353588"/>
              <a:gd name="connsiteY3" fmla="*/ 725553 h 1213016"/>
              <a:gd name="connsiteX4" fmla="*/ 769388 w 1353588"/>
              <a:gd name="connsiteY4" fmla="*/ 1182753 h 1213016"/>
              <a:gd name="connsiteX5" fmla="*/ 870988 w 1353588"/>
              <a:gd name="connsiteY5" fmla="*/ 1191220 h 1213016"/>
              <a:gd name="connsiteX6" fmla="*/ 1235055 w 1353588"/>
              <a:gd name="connsiteY6" fmla="*/ 1174286 h 1213016"/>
              <a:gd name="connsiteX7" fmla="*/ 1353588 w 1353588"/>
              <a:gd name="connsiteY7" fmla="*/ 1140420 h 1213016"/>
              <a:gd name="connsiteX8" fmla="*/ 1336655 w 1353588"/>
              <a:gd name="connsiteY8" fmla="*/ 471553 h 1213016"/>
              <a:gd name="connsiteX9" fmla="*/ 1319721 w 1353588"/>
              <a:gd name="connsiteY9" fmla="*/ 327620 h 1213016"/>
              <a:gd name="connsiteX10" fmla="*/ 1277388 w 1353588"/>
              <a:gd name="connsiteY10" fmla="*/ 200620 h 1213016"/>
              <a:gd name="connsiteX11" fmla="*/ 1192721 w 1353588"/>
              <a:gd name="connsiteY11" fmla="*/ 124420 h 1213016"/>
              <a:gd name="connsiteX12" fmla="*/ 1057255 w 1353588"/>
              <a:gd name="connsiteY12" fmla="*/ 14353 h 1213016"/>
              <a:gd name="connsiteX13" fmla="*/ 7388 w 1353588"/>
              <a:gd name="connsiteY13" fmla="*/ 39753 h 1213016"/>
              <a:gd name="connsiteX0" fmla="*/ 7388 w 1356863"/>
              <a:gd name="connsiteY0" fmla="*/ 39753 h 1213016"/>
              <a:gd name="connsiteX1" fmla="*/ 15855 w 1356863"/>
              <a:gd name="connsiteY1" fmla="*/ 361486 h 1213016"/>
              <a:gd name="connsiteX2" fmla="*/ 32788 w 1356863"/>
              <a:gd name="connsiteY2" fmla="*/ 496953 h 1213016"/>
              <a:gd name="connsiteX3" fmla="*/ 49721 w 1356863"/>
              <a:gd name="connsiteY3" fmla="*/ 725553 h 1213016"/>
              <a:gd name="connsiteX4" fmla="*/ 769388 w 1356863"/>
              <a:gd name="connsiteY4" fmla="*/ 1182753 h 1213016"/>
              <a:gd name="connsiteX5" fmla="*/ 870988 w 1356863"/>
              <a:gd name="connsiteY5" fmla="*/ 1191220 h 1213016"/>
              <a:gd name="connsiteX6" fmla="*/ 1235055 w 1356863"/>
              <a:gd name="connsiteY6" fmla="*/ 1174286 h 1213016"/>
              <a:gd name="connsiteX7" fmla="*/ 1353588 w 1356863"/>
              <a:gd name="connsiteY7" fmla="*/ 1140420 h 1213016"/>
              <a:gd name="connsiteX8" fmla="*/ 1319721 w 1356863"/>
              <a:gd name="connsiteY8" fmla="*/ 327620 h 1213016"/>
              <a:gd name="connsiteX9" fmla="*/ 1277388 w 1356863"/>
              <a:gd name="connsiteY9" fmla="*/ 200620 h 1213016"/>
              <a:gd name="connsiteX10" fmla="*/ 1192721 w 1356863"/>
              <a:gd name="connsiteY10" fmla="*/ 124420 h 1213016"/>
              <a:gd name="connsiteX11" fmla="*/ 1057255 w 1356863"/>
              <a:gd name="connsiteY11" fmla="*/ 14353 h 1213016"/>
              <a:gd name="connsiteX12" fmla="*/ 7388 w 1356863"/>
              <a:gd name="connsiteY12" fmla="*/ 39753 h 1213016"/>
              <a:gd name="connsiteX0" fmla="*/ 7388 w 1356863"/>
              <a:gd name="connsiteY0" fmla="*/ 39753 h 1213016"/>
              <a:gd name="connsiteX1" fmla="*/ 15855 w 1356863"/>
              <a:gd name="connsiteY1" fmla="*/ 361486 h 1213016"/>
              <a:gd name="connsiteX2" fmla="*/ 32788 w 1356863"/>
              <a:gd name="connsiteY2" fmla="*/ 496953 h 1213016"/>
              <a:gd name="connsiteX3" fmla="*/ 49721 w 1356863"/>
              <a:gd name="connsiteY3" fmla="*/ 725553 h 1213016"/>
              <a:gd name="connsiteX4" fmla="*/ 769388 w 1356863"/>
              <a:gd name="connsiteY4" fmla="*/ 1182753 h 1213016"/>
              <a:gd name="connsiteX5" fmla="*/ 870988 w 1356863"/>
              <a:gd name="connsiteY5" fmla="*/ 1191220 h 1213016"/>
              <a:gd name="connsiteX6" fmla="*/ 1353588 w 1356863"/>
              <a:gd name="connsiteY6" fmla="*/ 1140420 h 1213016"/>
              <a:gd name="connsiteX7" fmla="*/ 1319721 w 1356863"/>
              <a:gd name="connsiteY7" fmla="*/ 327620 h 1213016"/>
              <a:gd name="connsiteX8" fmla="*/ 1277388 w 1356863"/>
              <a:gd name="connsiteY8" fmla="*/ 200620 h 1213016"/>
              <a:gd name="connsiteX9" fmla="*/ 1192721 w 1356863"/>
              <a:gd name="connsiteY9" fmla="*/ 124420 h 1213016"/>
              <a:gd name="connsiteX10" fmla="*/ 1057255 w 1356863"/>
              <a:gd name="connsiteY10" fmla="*/ 14353 h 1213016"/>
              <a:gd name="connsiteX11" fmla="*/ 7388 w 1356863"/>
              <a:gd name="connsiteY11" fmla="*/ 39753 h 1213016"/>
              <a:gd name="connsiteX0" fmla="*/ 7388 w 1389207"/>
              <a:gd name="connsiteY0" fmla="*/ 39753 h 1241018"/>
              <a:gd name="connsiteX1" fmla="*/ 15855 w 1389207"/>
              <a:gd name="connsiteY1" fmla="*/ 361486 h 1241018"/>
              <a:gd name="connsiteX2" fmla="*/ 32788 w 1389207"/>
              <a:gd name="connsiteY2" fmla="*/ 496953 h 1241018"/>
              <a:gd name="connsiteX3" fmla="*/ 49721 w 1389207"/>
              <a:gd name="connsiteY3" fmla="*/ 725553 h 1241018"/>
              <a:gd name="connsiteX4" fmla="*/ 769388 w 1389207"/>
              <a:gd name="connsiteY4" fmla="*/ 1182753 h 1241018"/>
              <a:gd name="connsiteX5" fmla="*/ 1353588 w 1389207"/>
              <a:gd name="connsiteY5" fmla="*/ 1140420 h 1241018"/>
              <a:gd name="connsiteX6" fmla="*/ 1319721 w 1389207"/>
              <a:gd name="connsiteY6" fmla="*/ 327620 h 1241018"/>
              <a:gd name="connsiteX7" fmla="*/ 1277388 w 1389207"/>
              <a:gd name="connsiteY7" fmla="*/ 200620 h 1241018"/>
              <a:gd name="connsiteX8" fmla="*/ 1192721 w 1389207"/>
              <a:gd name="connsiteY8" fmla="*/ 124420 h 1241018"/>
              <a:gd name="connsiteX9" fmla="*/ 1057255 w 1389207"/>
              <a:gd name="connsiteY9" fmla="*/ 14353 h 1241018"/>
              <a:gd name="connsiteX10" fmla="*/ 7388 w 1389207"/>
              <a:gd name="connsiteY10" fmla="*/ 39753 h 1241018"/>
              <a:gd name="connsiteX0" fmla="*/ 70952 w 1452771"/>
              <a:gd name="connsiteY0" fmla="*/ 39753 h 1225384"/>
              <a:gd name="connsiteX1" fmla="*/ 79419 w 1452771"/>
              <a:gd name="connsiteY1" fmla="*/ 361486 h 1225384"/>
              <a:gd name="connsiteX2" fmla="*/ 96352 w 1452771"/>
              <a:gd name="connsiteY2" fmla="*/ 496953 h 1225384"/>
              <a:gd name="connsiteX3" fmla="*/ 113285 w 1452771"/>
              <a:gd name="connsiteY3" fmla="*/ 725553 h 1225384"/>
              <a:gd name="connsiteX4" fmla="*/ 87885 w 1452771"/>
              <a:gd name="connsiteY4" fmla="*/ 1148887 h 1225384"/>
              <a:gd name="connsiteX5" fmla="*/ 1417152 w 1452771"/>
              <a:gd name="connsiteY5" fmla="*/ 1140420 h 1225384"/>
              <a:gd name="connsiteX6" fmla="*/ 1383285 w 1452771"/>
              <a:gd name="connsiteY6" fmla="*/ 327620 h 1225384"/>
              <a:gd name="connsiteX7" fmla="*/ 1340952 w 1452771"/>
              <a:gd name="connsiteY7" fmla="*/ 200620 h 1225384"/>
              <a:gd name="connsiteX8" fmla="*/ 1256285 w 1452771"/>
              <a:gd name="connsiteY8" fmla="*/ 124420 h 1225384"/>
              <a:gd name="connsiteX9" fmla="*/ 1120819 w 1452771"/>
              <a:gd name="connsiteY9" fmla="*/ 14353 h 1225384"/>
              <a:gd name="connsiteX10" fmla="*/ 70952 w 1452771"/>
              <a:gd name="connsiteY10" fmla="*/ 39753 h 1225384"/>
              <a:gd name="connsiteX0" fmla="*/ 78454 w 1460273"/>
              <a:gd name="connsiteY0" fmla="*/ 39753 h 1238441"/>
              <a:gd name="connsiteX1" fmla="*/ 86921 w 1460273"/>
              <a:gd name="connsiteY1" fmla="*/ 361486 h 1238441"/>
              <a:gd name="connsiteX2" fmla="*/ 103854 w 1460273"/>
              <a:gd name="connsiteY2" fmla="*/ 496953 h 1238441"/>
              <a:gd name="connsiteX3" fmla="*/ 95387 w 1460273"/>
              <a:gd name="connsiteY3" fmla="*/ 1148887 h 1238441"/>
              <a:gd name="connsiteX4" fmla="*/ 1424654 w 1460273"/>
              <a:gd name="connsiteY4" fmla="*/ 1140420 h 1238441"/>
              <a:gd name="connsiteX5" fmla="*/ 1390787 w 1460273"/>
              <a:gd name="connsiteY5" fmla="*/ 327620 h 1238441"/>
              <a:gd name="connsiteX6" fmla="*/ 1348454 w 1460273"/>
              <a:gd name="connsiteY6" fmla="*/ 200620 h 1238441"/>
              <a:gd name="connsiteX7" fmla="*/ 1263787 w 1460273"/>
              <a:gd name="connsiteY7" fmla="*/ 124420 h 1238441"/>
              <a:gd name="connsiteX8" fmla="*/ 1128321 w 1460273"/>
              <a:gd name="connsiteY8" fmla="*/ 14353 h 1238441"/>
              <a:gd name="connsiteX9" fmla="*/ 78454 w 1460273"/>
              <a:gd name="connsiteY9" fmla="*/ 39753 h 1238441"/>
              <a:gd name="connsiteX0" fmla="*/ 83753 w 1465572"/>
              <a:gd name="connsiteY0" fmla="*/ 39753 h 1246788"/>
              <a:gd name="connsiteX1" fmla="*/ 92220 w 1465572"/>
              <a:gd name="connsiteY1" fmla="*/ 361486 h 1246788"/>
              <a:gd name="connsiteX2" fmla="*/ 100686 w 1465572"/>
              <a:gd name="connsiteY2" fmla="*/ 1148887 h 1246788"/>
              <a:gd name="connsiteX3" fmla="*/ 1429953 w 1465572"/>
              <a:gd name="connsiteY3" fmla="*/ 1140420 h 1246788"/>
              <a:gd name="connsiteX4" fmla="*/ 1396086 w 1465572"/>
              <a:gd name="connsiteY4" fmla="*/ 327620 h 1246788"/>
              <a:gd name="connsiteX5" fmla="*/ 1353753 w 1465572"/>
              <a:gd name="connsiteY5" fmla="*/ 200620 h 1246788"/>
              <a:gd name="connsiteX6" fmla="*/ 1269086 w 1465572"/>
              <a:gd name="connsiteY6" fmla="*/ 124420 h 1246788"/>
              <a:gd name="connsiteX7" fmla="*/ 1133620 w 1465572"/>
              <a:gd name="connsiteY7" fmla="*/ 14353 h 1246788"/>
              <a:gd name="connsiteX8" fmla="*/ 83753 w 1465572"/>
              <a:gd name="connsiteY8" fmla="*/ 39753 h 1246788"/>
              <a:gd name="connsiteX0" fmla="*/ 140309 w 1522128"/>
              <a:gd name="connsiteY0" fmla="*/ 39753 h 1267841"/>
              <a:gd name="connsiteX1" fmla="*/ 157242 w 1522128"/>
              <a:gd name="connsiteY1" fmla="*/ 1148887 h 1267841"/>
              <a:gd name="connsiteX2" fmla="*/ 1486509 w 1522128"/>
              <a:gd name="connsiteY2" fmla="*/ 1140420 h 1267841"/>
              <a:gd name="connsiteX3" fmla="*/ 1452642 w 1522128"/>
              <a:gd name="connsiteY3" fmla="*/ 327620 h 1267841"/>
              <a:gd name="connsiteX4" fmla="*/ 1410309 w 1522128"/>
              <a:gd name="connsiteY4" fmla="*/ 200620 h 1267841"/>
              <a:gd name="connsiteX5" fmla="*/ 1325642 w 1522128"/>
              <a:gd name="connsiteY5" fmla="*/ 124420 h 1267841"/>
              <a:gd name="connsiteX6" fmla="*/ 1190176 w 1522128"/>
              <a:gd name="connsiteY6" fmla="*/ 14353 h 1267841"/>
              <a:gd name="connsiteX7" fmla="*/ 140309 w 1522128"/>
              <a:gd name="connsiteY7" fmla="*/ 39753 h 1267841"/>
              <a:gd name="connsiteX0" fmla="*/ 140309 w 1522128"/>
              <a:gd name="connsiteY0" fmla="*/ 25400 h 1253488"/>
              <a:gd name="connsiteX1" fmla="*/ 157242 w 1522128"/>
              <a:gd name="connsiteY1" fmla="*/ 1134534 h 1253488"/>
              <a:gd name="connsiteX2" fmla="*/ 1486509 w 1522128"/>
              <a:gd name="connsiteY2" fmla="*/ 1126067 h 1253488"/>
              <a:gd name="connsiteX3" fmla="*/ 1452642 w 1522128"/>
              <a:gd name="connsiteY3" fmla="*/ 313267 h 1253488"/>
              <a:gd name="connsiteX4" fmla="*/ 1410309 w 1522128"/>
              <a:gd name="connsiteY4" fmla="*/ 186267 h 1253488"/>
              <a:gd name="connsiteX5" fmla="*/ 1325642 w 1522128"/>
              <a:gd name="connsiteY5" fmla="*/ 110067 h 1253488"/>
              <a:gd name="connsiteX6" fmla="*/ 1190176 w 1522128"/>
              <a:gd name="connsiteY6" fmla="*/ 0 h 1253488"/>
              <a:gd name="connsiteX7" fmla="*/ 140309 w 1522128"/>
              <a:gd name="connsiteY7" fmla="*/ 25400 h 1253488"/>
              <a:gd name="connsiteX0" fmla="*/ 0 w 1381819"/>
              <a:gd name="connsiteY0" fmla="*/ 25400 h 1253488"/>
              <a:gd name="connsiteX1" fmla="*/ 16933 w 1381819"/>
              <a:gd name="connsiteY1" fmla="*/ 1134534 h 1253488"/>
              <a:gd name="connsiteX2" fmla="*/ 1346200 w 1381819"/>
              <a:gd name="connsiteY2" fmla="*/ 1126067 h 1253488"/>
              <a:gd name="connsiteX3" fmla="*/ 1312333 w 1381819"/>
              <a:gd name="connsiteY3" fmla="*/ 313267 h 1253488"/>
              <a:gd name="connsiteX4" fmla="*/ 1270000 w 1381819"/>
              <a:gd name="connsiteY4" fmla="*/ 186267 h 1253488"/>
              <a:gd name="connsiteX5" fmla="*/ 1185333 w 1381819"/>
              <a:gd name="connsiteY5" fmla="*/ 110067 h 1253488"/>
              <a:gd name="connsiteX6" fmla="*/ 1049867 w 1381819"/>
              <a:gd name="connsiteY6" fmla="*/ 0 h 1253488"/>
              <a:gd name="connsiteX7" fmla="*/ 0 w 1381819"/>
              <a:gd name="connsiteY7" fmla="*/ 25400 h 1253488"/>
              <a:gd name="connsiteX0" fmla="*/ 0 w 1381819"/>
              <a:gd name="connsiteY0" fmla="*/ 25400 h 1134534"/>
              <a:gd name="connsiteX1" fmla="*/ 16933 w 1381819"/>
              <a:gd name="connsiteY1" fmla="*/ 1134534 h 1134534"/>
              <a:gd name="connsiteX2" fmla="*/ 1346200 w 1381819"/>
              <a:gd name="connsiteY2" fmla="*/ 1126067 h 1134534"/>
              <a:gd name="connsiteX3" fmla="*/ 1312333 w 1381819"/>
              <a:gd name="connsiteY3" fmla="*/ 313267 h 1134534"/>
              <a:gd name="connsiteX4" fmla="*/ 1270000 w 1381819"/>
              <a:gd name="connsiteY4" fmla="*/ 186267 h 1134534"/>
              <a:gd name="connsiteX5" fmla="*/ 1185333 w 1381819"/>
              <a:gd name="connsiteY5" fmla="*/ 110067 h 1134534"/>
              <a:gd name="connsiteX6" fmla="*/ 1049867 w 1381819"/>
              <a:gd name="connsiteY6" fmla="*/ 0 h 1134534"/>
              <a:gd name="connsiteX7" fmla="*/ 0 w 1381819"/>
              <a:gd name="connsiteY7" fmla="*/ 25400 h 1134534"/>
              <a:gd name="connsiteX0" fmla="*/ 73510 w 1455329"/>
              <a:gd name="connsiteY0" fmla="*/ 90922 h 1225456"/>
              <a:gd name="connsiteX1" fmla="*/ 90443 w 1455329"/>
              <a:gd name="connsiteY1" fmla="*/ 1225456 h 1225456"/>
              <a:gd name="connsiteX2" fmla="*/ 1419710 w 1455329"/>
              <a:gd name="connsiteY2" fmla="*/ 1191589 h 1225456"/>
              <a:gd name="connsiteX3" fmla="*/ 1385843 w 1455329"/>
              <a:gd name="connsiteY3" fmla="*/ 378789 h 1225456"/>
              <a:gd name="connsiteX4" fmla="*/ 1343510 w 1455329"/>
              <a:gd name="connsiteY4" fmla="*/ 251789 h 1225456"/>
              <a:gd name="connsiteX5" fmla="*/ 1258843 w 1455329"/>
              <a:gd name="connsiteY5" fmla="*/ 175589 h 1225456"/>
              <a:gd name="connsiteX6" fmla="*/ 1123377 w 1455329"/>
              <a:gd name="connsiteY6" fmla="*/ 65522 h 1225456"/>
              <a:gd name="connsiteX7" fmla="*/ 73510 w 1455329"/>
              <a:gd name="connsiteY7" fmla="*/ 90922 h 1225456"/>
              <a:gd name="connsiteX0" fmla="*/ 74097 w 1455916"/>
              <a:gd name="connsiteY0" fmla="*/ 90922 h 1225456"/>
              <a:gd name="connsiteX1" fmla="*/ 91030 w 1455916"/>
              <a:gd name="connsiteY1" fmla="*/ 1225456 h 1225456"/>
              <a:gd name="connsiteX2" fmla="*/ 1420297 w 1455916"/>
              <a:gd name="connsiteY2" fmla="*/ 1191589 h 1225456"/>
              <a:gd name="connsiteX3" fmla="*/ 1386430 w 1455916"/>
              <a:gd name="connsiteY3" fmla="*/ 378789 h 1225456"/>
              <a:gd name="connsiteX4" fmla="*/ 1344097 w 1455916"/>
              <a:gd name="connsiteY4" fmla="*/ 251789 h 1225456"/>
              <a:gd name="connsiteX5" fmla="*/ 1259430 w 1455916"/>
              <a:gd name="connsiteY5" fmla="*/ 175589 h 1225456"/>
              <a:gd name="connsiteX6" fmla="*/ 1123964 w 1455916"/>
              <a:gd name="connsiteY6" fmla="*/ 65522 h 1225456"/>
              <a:gd name="connsiteX7" fmla="*/ 74097 w 1455916"/>
              <a:gd name="connsiteY7" fmla="*/ 90922 h 1225456"/>
              <a:gd name="connsiteX0" fmla="*/ 74097 w 1420297"/>
              <a:gd name="connsiteY0" fmla="*/ 90922 h 1225456"/>
              <a:gd name="connsiteX1" fmla="*/ 91030 w 1420297"/>
              <a:gd name="connsiteY1" fmla="*/ 1225456 h 1225456"/>
              <a:gd name="connsiteX2" fmla="*/ 1420297 w 1420297"/>
              <a:gd name="connsiteY2" fmla="*/ 1191589 h 1225456"/>
              <a:gd name="connsiteX3" fmla="*/ 1386430 w 1420297"/>
              <a:gd name="connsiteY3" fmla="*/ 378789 h 1225456"/>
              <a:gd name="connsiteX4" fmla="*/ 1344097 w 1420297"/>
              <a:gd name="connsiteY4" fmla="*/ 251789 h 1225456"/>
              <a:gd name="connsiteX5" fmla="*/ 1259430 w 1420297"/>
              <a:gd name="connsiteY5" fmla="*/ 175589 h 1225456"/>
              <a:gd name="connsiteX6" fmla="*/ 1123964 w 1420297"/>
              <a:gd name="connsiteY6" fmla="*/ 65522 h 1225456"/>
              <a:gd name="connsiteX7" fmla="*/ 74097 w 1420297"/>
              <a:gd name="connsiteY7" fmla="*/ 90922 h 1225456"/>
              <a:gd name="connsiteX0" fmla="*/ 74097 w 1420297"/>
              <a:gd name="connsiteY0" fmla="*/ 90922 h 1225456"/>
              <a:gd name="connsiteX1" fmla="*/ 91030 w 1420297"/>
              <a:gd name="connsiteY1" fmla="*/ 1225456 h 1225456"/>
              <a:gd name="connsiteX2" fmla="*/ 1420297 w 1420297"/>
              <a:gd name="connsiteY2" fmla="*/ 1191589 h 1225456"/>
              <a:gd name="connsiteX3" fmla="*/ 1386430 w 1420297"/>
              <a:gd name="connsiteY3" fmla="*/ 378789 h 1225456"/>
              <a:gd name="connsiteX4" fmla="*/ 1344097 w 1420297"/>
              <a:gd name="connsiteY4" fmla="*/ 251789 h 1225456"/>
              <a:gd name="connsiteX5" fmla="*/ 1259430 w 1420297"/>
              <a:gd name="connsiteY5" fmla="*/ 175589 h 1225456"/>
              <a:gd name="connsiteX6" fmla="*/ 1123964 w 1420297"/>
              <a:gd name="connsiteY6" fmla="*/ 65522 h 1225456"/>
              <a:gd name="connsiteX7" fmla="*/ 74097 w 1420297"/>
              <a:gd name="connsiteY7" fmla="*/ 90922 h 1225456"/>
              <a:gd name="connsiteX0" fmla="*/ 74097 w 1420297"/>
              <a:gd name="connsiteY0" fmla="*/ 25400 h 1159934"/>
              <a:gd name="connsiteX1" fmla="*/ 91030 w 1420297"/>
              <a:gd name="connsiteY1" fmla="*/ 1159934 h 1159934"/>
              <a:gd name="connsiteX2" fmla="*/ 1420297 w 1420297"/>
              <a:gd name="connsiteY2" fmla="*/ 1126067 h 1159934"/>
              <a:gd name="connsiteX3" fmla="*/ 1386430 w 1420297"/>
              <a:gd name="connsiteY3" fmla="*/ 313267 h 1159934"/>
              <a:gd name="connsiteX4" fmla="*/ 1344097 w 1420297"/>
              <a:gd name="connsiteY4" fmla="*/ 186267 h 1159934"/>
              <a:gd name="connsiteX5" fmla="*/ 1259430 w 1420297"/>
              <a:gd name="connsiteY5" fmla="*/ 110067 h 1159934"/>
              <a:gd name="connsiteX6" fmla="*/ 1123964 w 1420297"/>
              <a:gd name="connsiteY6" fmla="*/ 0 h 1159934"/>
              <a:gd name="connsiteX7" fmla="*/ 74097 w 1420297"/>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312775 w 1346642"/>
              <a:gd name="connsiteY3" fmla="*/ 313267 h 1159934"/>
              <a:gd name="connsiteX4" fmla="*/ 1270442 w 1346642"/>
              <a:gd name="connsiteY4" fmla="*/ 186267 h 1159934"/>
              <a:gd name="connsiteX5" fmla="*/ 1185775 w 1346642"/>
              <a:gd name="connsiteY5" fmla="*/ 110067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312775 w 1346642"/>
              <a:gd name="connsiteY3" fmla="*/ 313267 h 1159934"/>
              <a:gd name="connsiteX4" fmla="*/ 1270442 w 1346642"/>
              <a:gd name="connsiteY4" fmla="*/ 186267 h 1159934"/>
              <a:gd name="connsiteX5" fmla="*/ 1185775 w 1346642"/>
              <a:gd name="connsiteY5" fmla="*/ 110067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312775 w 1346642"/>
              <a:gd name="connsiteY3" fmla="*/ 313267 h 1159934"/>
              <a:gd name="connsiteX4" fmla="*/ 1270442 w 1346642"/>
              <a:gd name="connsiteY4" fmla="*/ 186267 h 1159934"/>
              <a:gd name="connsiteX5" fmla="*/ 1185775 w 1346642"/>
              <a:gd name="connsiteY5" fmla="*/ 110067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312775 w 1346642"/>
              <a:gd name="connsiteY3" fmla="*/ 313267 h 1159934"/>
              <a:gd name="connsiteX4" fmla="*/ 1270442 w 1346642"/>
              <a:gd name="connsiteY4" fmla="*/ 186267 h 1159934"/>
              <a:gd name="connsiteX5" fmla="*/ 1185775 w 1346642"/>
              <a:gd name="connsiteY5" fmla="*/ 110067 h 1159934"/>
              <a:gd name="connsiteX6" fmla="*/ 1050309 w 1346642"/>
              <a:gd name="connsiteY6" fmla="*/ 0 h 1159934"/>
              <a:gd name="connsiteX7" fmla="*/ 442 w 1346642"/>
              <a:gd name="connsiteY7" fmla="*/ 25400 h 1159934"/>
              <a:gd name="connsiteX0" fmla="*/ 442 w 1443237"/>
              <a:gd name="connsiteY0" fmla="*/ 25400 h 1159934"/>
              <a:gd name="connsiteX1" fmla="*/ 17375 w 1443237"/>
              <a:gd name="connsiteY1" fmla="*/ 1159934 h 1159934"/>
              <a:gd name="connsiteX2" fmla="*/ 1346642 w 1443237"/>
              <a:gd name="connsiteY2" fmla="*/ 1126067 h 1159934"/>
              <a:gd name="connsiteX3" fmla="*/ 1346642 w 1443237"/>
              <a:gd name="connsiteY3" fmla="*/ 338665 h 1159934"/>
              <a:gd name="connsiteX4" fmla="*/ 1312775 w 1443237"/>
              <a:gd name="connsiteY4" fmla="*/ 313267 h 1159934"/>
              <a:gd name="connsiteX5" fmla="*/ 1270442 w 1443237"/>
              <a:gd name="connsiteY5" fmla="*/ 186267 h 1159934"/>
              <a:gd name="connsiteX6" fmla="*/ 1185775 w 1443237"/>
              <a:gd name="connsiteY6" fmla="*/ 110067 h 1159934"/>
              <a:gd name="connsiteX7" fmla="*/ 1050309 w 1443237"/>
              <a:gd name="connsiteY7" fmla="*/ 0 h 1159934"/>
              <a:gd name="connsiteX8" fmla="*/ 442 w 1443237"/>
              <a:gd name="connsiteY8" fmla="*/ 25400 h 1159934"/>
              <a:gd name="connsiteX0" fmla="*/ 442 w 1444855"/>
              <a:gd name="connsiteY0" fmla="*/ 25400 h 1159934"/>
              <a:gd name="connsiteX1" fmla="*/ 17375 w 1444855"/>
              <a:gd name="connsiteY1" fmla="*/ 1159934 h 1159934"/>
              <a:gd name="connsiteX2" fmla="*/ 1346642 w 1444855"/>
              <a:gd name="connsiteY2" fmla="*/ 1126067 h 1159934"/>
              <a:gd name="connsiteX3" fmla="*/ 1346642 w 1444855"/>
              <a:gd name="connsiteY3" fmla="*/ 338665 h 1159934"/>
              <a:gd name="connsiteX4" fmla="*/ 1270442 w 1444855"/>
              <a:gd name="connsiteY4" fmla="*/ 186267 h 1159934"/>
              <a:gd name="connsiteX5" fmla="*/ 1185775 w 1444855"/>
              <a:gd name="connsiteY5" fmla="*/ 110067 h 1159934"/>
              <a:gd name="connsiteX6" fmla="*/ 1050309 w 1444855"/>
              <a:gd name="connsiteY6" fmla="*/ 0 h 1159934"/>
              <a:gd name="connsiteX7" fmla="*/ 442 w 1444855"/>
              <a:gd name="connsiteY7" fmla="*/ 25400 h 1159934"/>
              <a:gd name="connsiteX0" fmla="*/ 442 w 1441970"/>
              <a:gd name="connsiteY0" fmla="*/ 25400 h 1159934"/>
              <a:gd name="connsiteX1" fmla="*/ 17375 w 1441970"/>
              <a:gd name="connsiteY1" fmla="*/ 1159934 h 1159934"/>
              <a:gd name="connsiteX2" fmla="*/ 1346642 w 1441970"/>
              <a:gd name="connsiteY2" fmla="*/ 1126067 h 1159934"/>
              <a:gd name="connsiteX3" fmla="*/ 1346642 w 1441970"/>
              <a:gd name="connsiteY3" fmla="*/ 338665 h 1159934"/>
              <a:gd name="connsiteX4" fmla="*/ 1270442 w 1441970"/>
              <a:gd name="connsiteY4" fmla="*/ 186267 h 1159934"/>
              <a:gd name="connsiteX5" fmla="*/ 1185775 w 1441970"/>
              <a:gd name="connsiteY5" fmla="*/ 110067 h 1159934"/>
              <a:gd name="connsiteX6" fmla="*/ 1050309 w 1441970"/>
              <a:gd name="connsiteY6" fmla="*/ 0 h 1159934"/>
              <a:gd name="connsiteX7" fmla="*/ 442 w 1441970"/>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346642 w 1346642"/>
              <a:gd name="connsiteY3" fmla="*/ 338665 h 1159934"/>
              <a:gd name="connsiteX4" fmla="*/ 1270442 w 1346642"/>
              <a:gd name="connsiteY4" fmla="*/ 186267 h 1159934"/>
              <a:gd name="connsiteX5" fmla="*/ 1185775 w 1346642"/>
              <a:gd name="connsiteY5" fmla="*/ 110067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346642 w 1346642"/>
              <a:gd name="connsiteY3" fmla="*/ 338665 h 1159934"/>
              <a:gd name="connsiteX4" fmla="*/ 1304309 w 1346642"/>
              <a:gd name="connsiteY4" fmla="*/ 160867 h 1159934"/>
              <a:gd name="connsiteX5" fmla="*/ 1185775 w 1346642"/>
              <a:gd name="connsiteY5" fmla="*/ 110067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346642 w 1346642"/>
              <a:gd name="connsiteY3" fmla="*/ 338665 h 1159934"/>
              <a:gd name="connsiteX4" fmla="*/ 1304309 w 1346642"/>
              <a:gd name="connsiteY4" fmla="*/ 160867 h 1159934"/>
              <a:gd name="connsiteX5" fmla="*/ 1202709 w 1346642"/>
              <a:gd name="connsiteY5" fmla="*/ 76200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346642 w 1346642"/>
              <a:gd name="connsiteY3" fmla="*/ 338665 h 1159934"/>
              <a:gd name="connsiteX4" fmla="*/ 1304309 w 1346642"/>
              <a:gd name="connsiteY4" fmla="*/ 160867 h 1159934"/>
              <a:gd name="connsiteX5" fmla="*/ 1168843 w 1346642"/>
              <a:gd name="connsiteY5" fmla="*/ 93133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346642 w 1346642"/>
              <a:gd name="connsiteY3" fmla="*/ 338665 h 1159934"/>
              <a:gd name="connsiteX4" fmla="*/ 1253509 w 1346642"/>
              <a:gd name="connsiteY4" fmla="*/ 203200 h 1159934"/>
              <a:gd name="connsiteX5" fmla="*/ 1168843 w 1346642"/>
              <a:gd name="connsiteY5" fmla="*/ 93133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287375 w 1346642"/>
              <a:gd name="connsiteY3" fmla="*/ 355598 h 1159934"/>
              <a:gd name="connsiteX4" fmla="*/ 1253509 w 1346642"/>
              <a:gd name="connsiteY4" fmla="*/ 203200 h 1159934"/>
              <a:gd name="connsiteX5" fmla="*/ 1168843 w 1346642"/>
              <a:gd name="connsiteY5" fmla="*/ 93133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287375 w 1346642"/>
              <a:gd name="connsiteY3" fmla="*/ 355598 h 1159934"/>
              <a:gd name="connsiteX4" fmla="*/ 1253509 w 1346642"/>
              <a:gd name="connsiteY4" fmla="*/ 203200 h 1159934"/>
              <a:gd name="connsiteX5" fmla="*/ 1168843 w 1346642"/>
              <a:gd name="connsiteY5" fmla="*/ 93133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26067 h 1159934"/>
              <a:gd name="connsiteX3" fmla="*/ 1287375 w 1346642"/>
              <a:gd name="connsiteY3" fmla="*/ 355598 h 1159934"/>
              <a:gd name="connsiteX4" fmla="*/ 1253509 w 1346642"/>
              <a:gd name="connsiteY4" fmla="*/ 203200 h 1159934"/>
              <a:gd name="connsiteX5" fmla="*/ 1168843 w 1346642"/>
              <a:gd name="connsiteY5" fmla="*/ 93133 h 1159934"/>
              <a:gd name="connsiteX6" fmla="*/ 1050309 w 1346642"/>
              <a:gd name="connsiteY6" fmla="*/ 0 h 1159934"/>
              <a:gd name="connsiteX7" fmla="*/ 442 w 1346642"/>
              <a:gd name="connsiteY7" fmla="*/ 25400 h 1159934"/>
              <a:gd name="connsiteX0" fmla="*/ 442 w 1346642"/>
              <a:gd name="connsiteY0" fmla="*/ 25400 h 1159934"/>
              <a:gd name="connsiteX1" fmla="*/ 17375 w 1346642"/>
              <a:gd name="connsiteY1" fmla="*/ 1159934 h 1159934"/>
              <a:gd name="connsiteX2" fmla="*/ 1346642 w 1346642"/>
              <a:gd name="connsiteY2" fmla="*/ 1151467 h 1159934"/>
              <a:gd name="connsiteX3" fmla="*/ 1287375 w 1346642"/>
              <a:gd name="connsiteY3" fmla="*/ 355598 h 1159934"/>
              <a:gd name="connsiteX4" fmla="*/ 1253509 w 1346642"/>
              <a:gd name="connsiteY4" fmla="*/ 203200 h 1159934"/>
              <a:gd name="connsiteX5" fmla="*/ 1168843 w 1346642"/>
              <a:gd name="connsiteY5" fmla="*/ 93133 h 1159934"/>
              <a:gd name="connsiteX6" fmla="*/ 1050309 w 1346642"/>
              <a:gd name="connsiteY6" fmla="*/ 0 h 1159934"/>
              <a:gd name="connsiteX7" fmla="*/ 442 w 1346642"/>
              <a:gd name="connsiteY7" fmla="*/ 25400 h 1159934"/>
              <a:gd name="connsiteX0" fmla="*/ 442 w 1346642"/>
              <a:gd name="connsiteY0" fmla="*/ 0 h 1168400"/>
              <a:gd name="connsiteX1" fmla="*/ 17375 w 1346642"/>
              <a:gd name="connsiteY1" fmla="*/ 1168400 h 1168400"/>
              <a:gd name="connsiteX2" fmla="*/ 1346642 w 1346642"/>
              <a:gd name="connsiteY2" fmla="*/ 1159933 h 1168400"/>
              <a:gd name="connsiteX3" fmla="*/ 1287375 w 1346642"/>
              <a:gd name="connsiteY3" fmla="*/ 364064 h 1168400"/>
              <a:gd name="connsiteX4" fmla="*/ 1253509 w 1346642"/>
              <a:gd name="connsiteY4" fmla="*/ 211666 h 1168400"/>
              <a:gd name="connsiteX5" fmla="*/ 1168843 w 1346642"/>
              <a:gd name="connsiteY5" fmla="*/ 101599 h 1168400"/>
              <a:gd name="connsiteX6" fmla="*/ 1050309 w 1346642"/>
              <a:gd name="connsiteY6" fmla="*/ 8466 h 1168400"/>
              <a:gd name="connsiteX7" fmla="*/ 442 w 1346642"/>
              <a:gd name="connsiteY7" fmla="*/ 0 h 1168400"/>
              <a:gd name="connsiteX0" fmla="*/ 442 w 1346642"/>
              <a:gd name="connsiteY0" fmla="*/ 8468 h 1176868"/>
              <a:gd name="connsiteX1" fmla="*/ 17375 w 1346642"/>
              <a:gd name="connsiteY1" fmla="*/ 1176868 h 1176868"/>
              <a:gd name="connsiteX2" fmla="*/ 1346642 w 1346642"/>
              <a:gd name="connsiteY2" fmla="*/ 1168401 h 1176868"/>
              <a:gd name="connsiteX3" fmla="*/ 1287375 w 1346642"/>
              <a:gd name="connsiteY3" fmla="*/ 372532 h 1176868"/>
              <a:gd name="connsiteX4" fmla="*/ 1253509 w 1346642"/>
              <a:gd name="connsiteY4" fmla="*/ 220134 h 1176868"/>
              <a:gd name="connsiteX5" fmla="*/ 1168843 w 1346642"/>
              <a:gd name="connsiteY5" fmla="*/ 110067 h 1176868"/>
              <a:gd name="connsiteX6" fmla="*/ 999509 w 1346642"/>
              <a:gd name="connsiteY6" fmla="*/ 0 h 1176868"/>
              <a:gd name="connsiteX7" fmla="*/ 442 w 1346642"/>
              <a:gd name="connsiteY7" fmla="*/ 8468 h 1176868"/>
              <a:gd name="connsiteX0" fmla="*/ 154 w 1371754"/>
              <a:gd name="connsiteY0" fmla="*/ 8468 h 1176868"/>
              <a:gd name="connsiteX1" fmla="*/ 42487 w 1371754"/>
              <a:gd name="connsiteY1" fmla="*/ 1176868 h 1176868"/>
              <a:gd name="connsiteX2" fmla="*/ 1371754 w 1371754"/>
              <a:gd name="connsiteY2" fmla="*/ 1168401 h 1176868"/>
              <a:gd name="connsiteX3" fmla="*/ 1312487 w 1371754"/>
              <a:gd name="connsiteY3" fmla="*/ 372532 h 1176868"/>
              <a:gd name="connsiteX4" fmla="*/ 1278621 w 1371754"/>
              <a:gd name="connsiteY4" fmla="*/ 220134 h 1176868"/>
              <a:gd name="connsiteX5" fmla="*/ 1193955 w 1371754"/>
              <a:gd name="connsiteY5" fmla="*/ 110067 h 1176868"/>
              <a:gd name="connsiteX6" fmla="*/ 1024621 w 1371754"/>
              <a:gd name="connsiteY6" fmla="*/ 0 h 1176868"/>
              <a:gd name="connsiteX7" fmla="*/ 154 w 1371754"/>
              <a:gd name="connsiteY7" fmla="*/ 8468 h 1176868"/>
              <a:gd name="connsiteX0" fmla="*/ 4472 w 1376072"/>
              <a:gd name="connsiteY0" fmla="*/ 8468 h 1168401"/>
              <a:gd name="connsiteX1" fmla="*/ 4471 w 1376072"/>
              <a:gd name="connsiteY1" fmla="*/ 1168401 h 1168401"/>
              <a:gd name="connsiteX2" fmla="*/ 1376072 w 1376072"/>
              <a:gd name="connsiteY2" fmla="*/ 1168401 h 1168401"/>
              <a:gd name="connsiteX3" fmla="*/ 1316805 w 1376072"/>
              <a:gd name="connsiteY3" fmla="*/ 372532 h 1168401"/>
              <a:gd name="connsiteX4" fmla="*/ 1282939 w 1376072"/>
              <a:gd name="connsiteY4" fmla="*/ 220134 h 1168401"/>
              <a:gd name="connsiteX5" fmla="*/ 1198273 w 1376072"/>
              <a:gd name="connsiteY5" fmla="*/ 110067 h 1168401"/>
              <a:gd name="connsiteX6" fmla="*/ 1028939 w 1376072"/>
              <a:gd name="connsiteY6" fmla="*/ 0 h 1168401"/>
              <a:gd name="connsiteX7" fmla="*/ 4472 w 1376072"/>
              <a:gd name="connsiteY7" fmla="*/ 8468 h 1168401"/>
              <a:gd name="connsiteX0" fmla="*/ 4472 w 1376072"/>
              <a:gd name="connsiteY0" fmla="*/ 2 h 1159935"/>
              <a:gd name="connsiteX1" fmla="*/ 4471 w 1376072"/>
              <a:gd name="connsiteY1" fmla="*/ 1159935 h 1159935"/>
              <a:gd name="connsiteX2" fmla="*/ 1376072 w 1376072"/>
              <a:gd name="connsiteY2" fmla="*/ 1159935 h 1159935"/>
              <a:gd name="connsiteX3" fmla="*/ 1316805 w 1376072"/>
              <a:gd name="connsiteY3" fmla="*/ 364066 h 1159935"/>
              <a:gd name="connsiteX4" fmla="*/ 1282939 w 1376072"/>
              <a:gd name="connsiteY4" fmla="*/ 211668 h 1159935"/>
              <a:gd name="connsiteX5" fmla="*/ 1198273 w 1376072"/>
              <a:gd name="connsiteY5" fmla="*/ 101601 h 1159935"/>
              <a:gd name="connsiteX6" fmla="*/ 978139 w 1376072"/>
              <a:gd name="connsiteY6" fmla="*/ 0 h 1159935"/>
              <a:gd name="connsiteX7" fmla="*/ 4472 w 1376072"/>
              <a:gd name="connsiteY7" fmla="*/ 2 h 1159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6072" h="1159935">
                <a:moveTo>
                  <a:pt x="4472" y="2"/>
                </a:moveTo>
                <a:cubicBezTo>
                  <a:pt x="1650" y="345724"/>
                  <a:pt x="-3996" y="592668"/>
                  <a:pt x="4471" y="1159935"/>
                </a:cubicBezTo>
                <a:lnTo>
                  <a:pt x="1376072" y="1159935"/>
                </a:lnTo>
                <a:cubicBezTo>
                  <a:pt x="1370428" y="811390"/>
                  <a:pt x="1350671" y="757767"/>
                  <a:pt x="1316805" y="364066"/>
                </a:cubicBezTo>
                <a:cubicBezTo>
                  <a:pt x="1295639" y="275166"/>
                  <a:pt x="1302694" y="255412"/>
                  <a:pt x="1282939" y="211668"/>
                </a:cubicBezTo>
                <a:cubicBezTo>
                  <a:pt x="1263184" y="167924"/>
                  <a:pt x="1234962" y="132645"/>
                  <a:pt x="1198273" y="101601"/>
                </a:cubicBezTo>
                <a:cubicBezTo>
                  <a:pt x="1161584" y="70557"/>
                  <a:pt x="1065629" y="64911"/>
                  <a:pt x="978139" y="0"/>
                </a:cubicBezTo>
                <a:lnTo>
                  <a:pt x="4472" y="2"/>
                </a:lnTo>
                <a:close/>
              </a:path>
            </a:pathLst>
          </a:custGeom>
          <a:solidFill>
            <a:srgbClr val="86A7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Freeform 6"/>
          <p:cNvSpPr/>
          <p:nvPr/>
        </p:nvSpPr>
        <p:spPr>
          <a:xfrm>
            <a:off x="1016001" y="1786466"/>
            <a:ext cx="1075267" cy="1964269"/>
          </a:xfrm>
          <a:custGeom>
            <a:avLst/>
            <a:gdLst>
              <a:gd name="connsiteX0" fmla="*/ 1058333 w 1109007"/>
              <a:gd name="connsiteY0" fmla="*/ 17969 h 2018957"/>
              <a:gd name="connsiteX1" fmla="*/ 287867 w 1109007"/>
              <a:gd name="connsiteY1" fmla="*/ 9503 h 2018957"/>
              <a:gd name="connsiteX2" fmla="*/ 127000 w 1109007"/>
              <a:gd name="connsiteY2" fmla="*/ 26436 h 2018957"/>
              <a:gd name="connsiteX3" fmla="*/ 16933 w 1109007"/>
              <a:gd name="connsiteY3" fmla="*/ 43369 h 2018957"/>
              <a:gd name="connsiteX4" fmla="*/ 25400 w 1109007"/>
              <a:gd name="connsiteY4" fmla="*/ 568303 h 2018957"/>
              <a:gd name="connsiteX5" fmla="*/ 42333 w 1109007"/>
              <a:gd name="connsiteY5" fmla="*/ 788436 h 2018957"/>
              <a:gd name="connsiteX6" fmla="*/ 50800 w 1109007"/>
              <a:gd name="connsiteY6" fmla="*/ 957769 h 2018957"/>
              <a:gd name="connsiteX7" fmla="*/ 33867 w 1109007"/>
              <a:gd name="connsiteY7" fmla="*/ 1567369 h 2018957"/>
              <a:gd name="connsiteX8" fmla="*/ 8467 w 1109007"/>
              <a:gd name="connsiteY8" fmla="*/ 1719769 h 2018957"/>
              <a:gd name="connsiteX9" fmla="*/ 0 w 1109007"/>
              <a:gd name="connsiteY9" fmla="*/ 1787503 h 2018957"/>
              <a:gd name="connsiteX10" fmla="*/ 8467 w 1109007"/>
              <a:gd name="connsiteY10" fmla="*/ 2016103 h 2018957"/>
              <a:gd name="connsiteX11" fmla="*/ 33867 w 1109007"/>
              <a:gd name="connsiteY11" fmla="*/ 2007636 h 2018957"/>
              <a:gd name="connsiteX12" fmla="*/ 76200 w 1109007"/>
              <a:gd name="connsiteY12" fmla="*/ 1990703 h 2018957"/>
              <a:gd name="connsiteX13" fmla="*/ 101600 w 1109007"/>
              <a:gd name="connsiteY13" fmla="*/ 1982236 h 2018957"/>
              <a:gd name="connsiteX14" fmla="*/ 448733 w 1109007"/>
              <a:gd name="connsiteY14" fmla="*/ 1965303 h 2018957"/>
              <a:gd name="connsiteX15" fmla="*/ 829733 w 1109007"/>
              <a:gd name="connsiteY15" fmla="*/ 1939903 h 2018957"/>
              <a:gd name="connsiteX16" fmla="*/ 1041400 w 1109007"/>
              <a:gd name="connsiteY16" fmla="*/ 1922969 h 2018957"/>
              <a:gd name="connsiteX17" fmla="*/ 1049867 w 1109007"/>
              <a:gd name="connsiteY17" fmla="*/ 1897569 h 2018957"/>
              <a:gd name="connsiteX18" fmla="*/ 1024467 w 1109007"/>
              <a:gd name="connsiteY18" fmla="*/ 1812903 h 2018957"/>
              <a:gd name="connsiteX19" fmla="*/ 1007533 w 1109007"/>
              <a:gd name="connsiteY19" fmla="*/ 1753636 h 2018957"/>
              <a:gd name="connsiteX20" fmla="*/ 982133 w 1109007"/>
              <a:gd name="connsiteY20" fmla="*/ 1702836 h 2018957"/>
              <a:gd name="connsiteX21" fmla="*/ 956733 w 1109007"/>
              <a:gd name="connsiteY21" fmla="*/ 1618169 h 2018957"/>
              <a:gd name="connsiteX22" fmla="*/ 939800 w 1109007"/>
              <a:gd name="connsiteY22" fmla="*/ 1567369 h 2018957"/>
              <a:gd name="connsiteX23" fmla="*/ 922867 w 1109007"/>
              <a:gd name="connsiteY23" fmla="*/ 1541969 h 2018957"/>
              <a:gd name="connsiteX24" fmla="*/ 914400 w 1109007"/>
              <a:gd name="connsiteY24" fmla="*/ 1499636 h 2018957"/>
              <a:gd name="connsiteX25" fmla="*/ 897467 w 1109007"/>
              <a:gd name="connsiteY25" fmla="*/ 1474236 h 2018957"/>
              <a:gd name="connsiteX26" fmla="*/ 889000 w 1109007"/>
              <a:gd name="connsiteY26" fmla="*/ 1414969 h 2018957"/>
              <a:gd name="connsiteX27" fmla="*/ 880533 w 1109007"/>
              <a:gd name="connsiteY27" fmla="*/ 1389569 h 2018957"/>
              <a:gd name="connsiteX28" fmla="*/ 872067 w 1109007"/>
              <a:gd name="connsiteY28" fmla="*/ 1347236 h 2018957"/>
              <a:gd name="connsiteX29" fmla="*/ 846667 w 1109007"/>
              <a:gd name="connsiteY29" fmla="*/ 1279503 h 2018957"/>
              <a:gd name="connsiteX30" fmla="*/ 838200 w 1109007"/>
              <a:gd name="connsiteY30" fmla="*/ 1228703 h 2018957"/>
              <a:gd name="connsiteX31" fmla="*/ 829733 w 1109007"/>
              <a:gd name="connsiteY31" fmla="*/ 1194836 h 2018957"/>
              <a:gd name="connsiteX32" fmla="*/ 838200 w 1109007"/>
              <a:gd name="connsiteY32" fmla="*/ 932369 h 2018957"/>
              <a:gd name="connsiteX33" fmla="*/ 855133 w 1109007"/>
              <a:gd name="connsiteY33" fmla="*/ 856169 h 2018957"/>
              <a:gd name="connsiteX34" fmla="*/ 872067 w 1109007"/>
              <a:gd name="connsiteY34" fmla="*/ 771503 h 2018957"/>
              <a:gd name="connsiteX35" fmla="*/ 889000 w 1109007"/>
              <a:gd name="connsiteY35" fmla="*/ 737636 h 2018957"/>
              <a:gd name="connsiteX36" fmla="*/ 914400 w 1109007"/>
              <a:gd name="connsiteY36" fmla="*/ 644503 h 2018957"/>
              <a:gd name="connsiteX37" fmla="*/ 931333 w 1109007"/>
              <a:gd name="connsiteY37" fmla="*/ 542903 h 2018957"/>
              <a:gd name="connsiteX38" fmla="*/ 939800 w 1109007"/>
              <a:gd name="connsiteY38" fmla="*/ 517503 h 2018957"/>
              <a:gd name="connsiteX39" fmla="*/ 956733 w 1109007"/>
              <a:gd name="connsiteY39" fmla="*/ 424369 h 2018957"/>
              <a:gd name="connsiteX40" fmla="*/ 973667 w 1109007"/>
              <a:gd name="connsiteY40" fmla="*/ 382036 h 2018957"/>
              <a:gd name="connsiteX41" fmla="*/ 982133 w 1109007"/>
              <a:gd name="connsiteY41" fmla="*/ 305836 h 2018957"/>
              <a:gd name="connsiteX42" fmla="*/ 999067 w 1109007"/>
              <a:gd name="connsiteY42" fmla="*/ 255036 h 2018957"/>
              <a:gd name="connsiteX43" fmla="*/ 1007533 w 1109007"/>
              <a:gd name="connsiteY43" fmla="*/ 204236 h 2018957"/>
              <a:gd name="connsiteX44" fmla="*/ 1024467 w 1109007"/>
              <a:gd name="connsiteY44" fmla="*/ 136503 h 2018957"/>
              <a:gd name="connsiteX45" fmla="*/ 1058333 w 1109007"/>
              <a:gd name="connsiteY45" fmla="*/ 17969 h 2018957"/>
              <a:gd name="connsiteX0" fmla="*/ 1058333 w 1102573"/>
              <a:gd name="connsiteY0" fmla="*/ 17969 h 2018957"/>
              <a:gd name="connsiteX1" fmla="*/ 287867 w 1102573"/>
              <a:gd name="connsiteY1" fmla="*/ 9503 h 2018957"/>
              <a:gd name="connsiteX2" fmla="*/ 127000 w 1102573"/>
              <a:gd name="connsiteY2" fmla="*/ 26436 h 2018957"/>
              <a:gd name="connsiteX3" fmla="*/ 16933 w 1102573"/>
              <a:gd name="connsiteY3" fmla="*/ 43369 h 2018957"/>
              <a:gd name="connsiteX4" fmla="*/ 25400 w 1102573"/>
              <a:gd name="connsiteY4" fmla="*/ 568303 h 2018957"/>
              <a:gd name="connsiteX5" fmla="*/ 42333 w 1102573"/>
              <a:gd name="connsiteY5" fmla="*/ 788436 h 2018957"/>
              <a:gd name="connsiteX6" fmla="*/ 50800 w 1102573"/>
              <a:gd name="connsiteY6" fmla="*/ 957769 h 2018957"/>
              <a:gd name="connsiteX7" fmla="*/ 33867 w 1102573"/>
              <a:gd name="connsiteY7" fmla="*/ 1567369 h 2018957"/>
              <a:gd name="connsiteX8" fmla="*/ 8467 w 1102573"/>
              <a:gd name="connsiteY8" fmla="*/ 1719769 h 2018957"/>
              <a:gd name="connsiteX9" fmla="*/ 0 w 1102573"/>
              <a:gd name="connsiteY9" fmla="*/ 1787503 h 2018957"/>
              <a:gd name="connsiteX10" fmla="*/ 8467 w 1102573"/>
              <a:gd name="connsiteY10" fmla="*/ 2016103 h 2018957"/>
              <a:gd name="connsiteX11" fmla="*/ 33867 w 1102573"/>
              <a:gd name="connsiteY11" fmla="*/ 2007636 h 2018957"/>
              <a:gd name="connsiteX12" fmla="*/ 76200 w 1102573"/>
              <a:gd name="connsiteY12" fmla="*/ 1990703 h 2018957"/>
              <a:gd name="connsiteX13" fmla="*/ 101600 w 1102573"/>
              <a:gd name="connsiteY13" fmla="*/ 1982236 h 2018957"/>
              <a:gd name="connsiteX14" fmla="*/ 448733 w 1102573"/>
              <a:gd name="connsiteY14" fmla="*/ 1965303 h 2018957"/>
              <a:gd name="connsiteX15" fmla="*/ 829733 w 1102573"/>
              <a:gd name="connsiteY15" fmla="*/ 1939903 h 2018957"/>
              <a:gd name="connsiteX16" fmla="*/ 1041400 w 1102573"/>
              <a:gd name="connsiteY16" fmla="*/ 1922969 h 2018957"/>
              <a:gd name="connsiteX17" fmla="*/ 1049867 w 1102573"/>
              <a:gd name="connsiteY17" fmla="*/ 1897569 h 2018957"/>
              <a:gd name="connsiteX18" fmla="*/ 1024467 w 1102573"/>
              <a:gd name="connsiteY18" fmla="*/ 1812903 h 2018957"/>
              <a:gd name="connsiteX19" fmla="*/ 1007533 w 1102573"/>
              <a:gd name="connsiteY19" fmla="*/ 1753636 h 2018957"/>
              <a:gd name="connsiteX20" fmla="*/ 982133 w 1102573"/>
              <a:gd name="connsiteY20" fmla="*/ 1702836 h 2018957"/>
              <a:gd name="connsiteX21" fmla="*/ 956733 w 1102573"/>
              <a:gd name="connsiteY21" fmla="*/ 1618169 h 2018957"/>
              <a:gd name="connsiteX22" fmla="*/ 939800 w 1102573"/>
              <a:gd name="connsiteY22" fmla="*/ 1567369 h 2018957"/>
              <a:gd name="connsiteX23" fmla="*/ 922867 w 1102573"/>
              <a:gd name="connsiteY23" fmla="*/ 1541969 h 2018957"/>
              <a:gd name="connsiteX24" fmla="*/ 914400 w 1102573"/>
              <a:gd name="connsiteY24" fmla="*/ 1499636 h 2018957"/>
              <a:gd name="connsiteX25" fmla="*/ 897467 w 1102573"/>
              <a:gd name="connsiteY25" fmla="*/ 1474236 h 2018957"/>
              <a:gd name="connsiteX26" fmla="*/ 889000 w 1102573"/>
              <a:gd name="connsiteY26" fmla="*/ 1414969 h 2018957"/>
              <a:gd name="connsiteX27" fmla="*/ 880533 w 1102573"/>
              <a:gd name="connsiteY27" fmla="*/ 1389569 h 2018957"/>
              <a:gd name="connsiteX28" fmla="*/ 872067 w 1102573"/>
              <a:gd name="connsiteY28" fmla="*/ 1347236 h 2018957"/>
              <a:gd name="connsiteX29" fmla="*/ 846667 w 1102573"/>
              <a:gd name="connsiteY29" fmla="*/ 1279503 h 2018957"/>
              <a:gd name="connsiteX30" fmla="*/ 838200 w 1102573"/>
              <a:gd name="connsiteY30" fmla="*/ 1228703 h 2018957"/>
              <a:gd name="connsiteX31" fmla="*/ 829733 w 1102573"/>
              <a:gd name="connsiteY31" fmla="*/ 1194836 h 2018957"/>
              <a:gd name="connsiteX32" fmla="*/ 838200 w 1102573"/>
              <a:gd name="connsiteY32" fmla="*/ 932369 h 2018957"/>
              <a:gd name="connsiteX33" fmla="*/ 855133 w 1102573"/>
              <a:gd name="connsiteY33" fmla="*/ 856169 h 2018957"/>
              <a:gd name="connsiteX34" fmla="*/ 872067 w 1102573"/>
              <a:gd name="connsiteY34" fmla="*/ 771503 h 2018957"/>
              <a:gd name="connsiteX35" fmla="*/ 889000 w 1102573"/>
              <a:gd name="connsiteY35" fmla="*/ 737636 h 2018957"/>
              <a:gd name="connsiteX36" fmla="*/ 914400 w 1102573"/>
              <a:gd name="connsiteY36" fmla="*/ 644503 h 2018957"/>
              <a:gd name="connsiteX37" fmla="*/ 931333 w 1102573"/>
              <a:gd name="connsiteY37" fmla="*/ 542903 h 2018957"/>
              <a:gd name="connsiteX38" fmla="*/ 939800 w 1102573"/>
              <a:gd name="connsiteY38" fmla="*/ 517503 h 2018957"/>
              <a:gd name="connsiteX39" fmla="*/ 956733 w 1102573"/>
              <a:gd name="connsiteY39" fmla="*/ 424369 h 2018957"/>
              <a:gd name="connsiteX40" fmla="*/ 973667 w 1102573"/>
              <a:gd name="connsiteY40" fmla="*/ 382036 h 2018957"/>
              <a:gd name="connsiteX41" fmla="*/ 982133 w 1102573"/>
              <a:gd name="connsiteY41" fmla="*/ 305836 h 2018957"/>
              <a:gd name="connsiteX42" fmla="*/ 999067 w 1102573"/>
              <a:gd name="connsiteY42" fmla="*/ 255036 h 2018957"/>
              <a:gd name="connsiteX43" fmla="*/ 1007533 w 1102573"/>
              <a:gd name="connsiteY43" fmla="*/ 204236 h 2018957"/>
              <a:gd name="connsiteX44" fmla="*/ 1058333 w 1102573"/>
              <a:gd name="connsiteY44" fmla="*/ 17969 h 2018957"/>
              <a:gd name="connsiteX0" fmla="*/ 1058333 w 1100933"/>
              <a:gd name="connsiteY0" fmla="*/ 17969 h 2018957"/>
              <a:gd name="connsiteX1" fmla="*/ 287867 w 1100933"/>
              <a:gd name="connsiteY1" fmla="*/ 9503 h 2018957"/>
              <a:gd name="connsiteX2" fmla="*/ 127000 w 1100933"/>
              <a:gd name="connsiteY2" fmla="*/ 26436 h 2018957"/>
              <a:gd name="connsiteX3" fmla="*/ 16933 w 1100933"/>
              <a:gd name="connsiteY3" fmla="*/ 43369 h 2018957"/>
              <a:gd name="connsiteX4" fmla="*/ 25400 w 1100933"/>
              <a:gd name="connsiteY4" fmla="*/ 568303 h 2018957"/>
              <a:gd name="connsiteX5" fmla="*/ 42333 w 1100933"/>
              <a:gd name="connsiteY5" fmla="*/ 788436 h 2018957"/>
              <a:gd name="connsiteX6" fmla="*/ 50800 w 1100933"/>
              <a:gd name="connsiteY6" fmla="*/ 957769 h 2018957"/>
              <a:gd name="connsiteX7" fmla="*/ 33867 w 1100933"/>
              <a:gd name="connsiteY7" fmla="*/ 1567369 h 2018957"/>
              <a:gd name="connsiteX8" fmla="*/ 8467 w 1100933"/>
              <a:gd name="connsiteY8" fmla="*/ 1719769 h 2018957"/>
              <a:gd name="connsiteX9" fmla="*/ 0 w 1100933"/>
              <a:gd name="connsiteY9" fmla="*/ 1787503 h 2018957"/>
              <a:gd name="connsiteX10" fmla="*/ 8467 w 1100933"/>
              <a:gd name="connsiteY10" fmla="*/ 2016103 h 2018957"/>
              <a:gd name="connsiteX11" fmla="*/ 33867 w 1100933"/>
              <a:gd name="connsiteY11" fmla="*/ 2007636 h 2018957"/>
              <a:gd name="connsiteX12" fmla="*/ 76200 w 1100933"/>
              <a:gd name="connsiteY12" fmla="*/ 1990703 h 2018957"/>
              <a:gd name="connsiteX13" fmla="*/ 101600 w 1100933"/>
              <a:gd name="connsiteY13" fmla="*/ 1982236 h 2018957"/>
              <a:gd name="connsiteX14" fmla="*/ 448733 w 1100933"/>
              <a:gd name="connsiteY14" fmla="*/ 1965303 h 2018957"/>
              <a:gd name="connsiteX15" fmla="*/ 829733 w 1100933"/>
              <a:gd name="connsiteY15" fmla="*/ 1939903 h 2018957"/>
              <a:gd name="connsiteX16" fmla="*/ 1041400 w 1100933"/>
              <a:gd name="connsiteY16" fmla="*/ 1922969 h 2018957"/>
              <a:gd name="connsiteX17" fmla="*/ 1049867 w 1100933"/>
              <a:gd name="connsiteY17" fmla="*/ 1897569 h 2018957"/>
              <a:gd name="connsiteX18" fmla="*/ 1024467 w 1100933"/>
              <a:gd name="connsiteY18" fmla="*/ 1812903 h 2018957"/>
              <a:gd name="connsiteX19" fmla="*/ 1007533 w 1100933"/>
              <a:gd name="connsiteY19" fmla="*/ 1753636 h 2018957"/>
              <a:gd name="connsiteX20" fmla="*/ 982133 w 1100933"/>
              <a:gd name="connsiteY20" fmla="*/ 1702836 h 2018957"/>
              <a:gd name="connsiteX21" fmla="*/ 956733 w 1100933"/>
              <a:gd name="connsiteY21" fmla="*/ 1618169 h 2018957"/>
              <a:gd name="connsiteX22" fmla="*/ 939800 w 1100933"/>
              <a:gd name="connsiteY22" fmla="*/ 1567369 h 2018957"/>
              <a:gd name="connsiteX23" fmla="*/ 922867 w 1100933"/>
              <a:gd name="connsiteY23" fmla="*/ 1541969 h 2018957"/>
              <a:gd name="connsiteX24" fmla="*/ 914400 w 1100933"/>
              <a:gd name="connsiteY24" fmla="*/ 1499636 h 2018957"/>
              <a:gd name="connsiteX25" fmla="*/ 897467 w 1100933"/>
              <a:gd name="connsiteY25" fmla="*/ 1474236 h 2018957"/>
              <a:gd name="connsiteX26" fmla="*/ 889000 w 1100933"/>
              <a:gd name="connsiteY26" fmla="*/ 1414969 h 2018957"/>
              <a:gd name="connsiteX27" fmla="*/ 880533 w 1100933"/>
              <a:gd name="connsiteY27" fmla="*/ 1389569 h 2018957"/>
              <a:gd name="connsiteX28" fmla="*/ 872067 w 1100933"/>
              <a:gd name="connsiteY28" fmla="*/ 1347236 h 2018957"/>
              <a:gd name="connsiteX29" fmla="*/ 846667 w 1100933"/>
              <a:gd name="connsiteY29" fmla="*/ 1279503 h 2018957"/>
              <a:gd name="connsiteX30" fmla="*/ 838200 w 1100933"/>
              <a:gd name="connsiteY30" fmla="*/ 1228703 h 2018957"/>
              <a:gd name="connsiteX31" fmla="*/ 829733 w 1100933"/>
              <a:gd name="connsiteY31" fmla="*/ 1194836 h 2018957"/>
              <a:gd name="connsiteX32" fmla="*/ 838200 w 1100933"/>
              <a:gd name="connsiteY32" fmla="*/ 932369 h 2018957"/>
              <a:gd name="connsiteX33" fmla="*/ 855133 w 1100933"/>
              <a:gd name="connsiteY33" fmla="*/ 856169 h 2018957"/>
              <a:gd name="connsiteX34" fmla="*/ 872067 w 1100933"/>
              <a:gd name="connsiteY34" fmla="*/ 771503 h 2018957"/>
              <a:gd name="connsiteX35" fmla="*/ 889000 w 1100933"/>
              <a:gd name="connsiteY35" fmla="*/ 737636 h 2018957"/>
              <a:gd name="connsiteX36" fmla="*/ 914400 w 1100933"/>
              <a:gd name="connsiteY36" fmla="*/ 644503 h 2018957"/>
              <a:gd name="connsiteX37" fmla="*/ 931333 w 1100933"/>
              <a:gd name="connsiteY37" fmla="*/ 542903 h 2018957"/>
              <a:gd name="connsiteX38" fmla="*/ 939800 w 1100933"/>
              <a:gd name="connsiteY38" fmla="*/ 517503 h 2018957"/>
              <a:gd name="connsiteX39" fmla="*/ 956733 w 1100933"/>
              <a:gd name="connsiteY39" fmla="*/ 424369 h 2018957"/>
              <a:gd name="connsiteX40" fmla="*/ 973667 w 1100933"/>
              <a:gd name="connsiteY40" fmla="*/ 382036 h 2018957"/>
              <a:gd name="connsiteX41" fmla="*/ 982133 w 1100933"/>
              <a:gd name="connsiteY41" fmla="*/ 305836 h 2018957"/>
              <a:gd name="connsiteX42" fmla="*/ 999067 w 1100933"/>
              <a:gd name="connsiteY42" fmla="*/ 255036 h 2018957"/>
              <a:gd name="connsiteX43" fmla="*/ 1058333 w 1100933"/>
              <a:gd name="connsiteY43" fmla="*/ 17969 h 2018957"/>
              <a:gd name="connsiteX0" fmla="*/ 1058333 w 1100933"/>
              <a:gd name="connsiteY0" fmla="*/ 17969 h 2018957"/>
              <a:gd name="connsiteX1" fmla="*/ 287867 w 1100933"/>
              <a:gd name="connsiteY1" fmla="*/ 9503 h 2018957"/>
              <a:gd name="connsiteX2" fmla="*/ 127000 w 1100933"/>
              <a:gd name="connsiteY2" fmla="*/ 26436 h 2018957"/>
              <a:gd name="connsiteX3" fmla="*/ 16933 w 1100933"/>
              <a:gd name="connsiteY3" fmla="*/ 43369 h 2018957"/>
              <a:gd name="connsiteX4" fmla="*/ 25400 w 1100933"/>
              <a:gd name="connsiteY4" fmla="*/ 568303 h 2018957"/>
              <a:gd name="connsiteX5" fmla="*/ 42333 w 1100933"/>
              <a:gd name="connsiteY5" fmla="*/ 788436 h 2018957"/>
              <a:gd name="connsiteX6" fmla="*/ 50800 w 1100933"/>
              <a:gd name="connsiteY6" fmla="*/ 957769 h 2018957"/>
              <a:gd name="connsiteX7" fmla="*/ 33867 w 1100933"/>
              <a:gd name="connsiteY7" fmla="*/ 1567369 h 2018957"/>
              <a:gd name="connsiteX8" fmla="*/ 8467 w 1100933"/>
              <a:gd name="connsiteY8" fmla="*/ 1719769 h 2018957"/>
              <a:gd name="connsiteX9" fmla="*/ 0 w 1100933"/>
              <a:gd name="connsiteY9" fmla="*/ 1787503 h 2018957"/>
              <a:gd name="connsiteX10" fmla="*/ 8467 w 1100933"/>
              <a:gd name="connsiteY10" fmla="*/ 2016103 h 2018957"/>
              <a:gd name="connsiteX11" fmla="*/ 33867 w 1100933"/>
              <a:gd name="connsiteY11" fmla="*/ 2007636 h 2018957"/>
              <a:gd name="connsiteX12" fmla="*/ 76200 w 1100933"/>
              <a:gd name="connsiteY12" fmla="*/ 1990703 h 2018957"/>
              <a:gd name="connsiteX13" fmla="*/ 101600 w 1100933"/>
              <a:gd name="connsiteY13" fmla="*/ 1982236 h 2018957"/>
              <a:gd name="connsiteX14" fmla="*/ 448733 w 1100933"/>
              <a:gd name="connsiteY14" fmla="*/ 1965303 h 2018957"/>
              <a:gd name="connsiteX15" fmla="*/ 829733 w 1100933"/>
              <a:gd name="connsiteY15" fmla="*/ 1939903 h 2018957"/>
              <a:gd name="connsiteX16" fmla="*/ 1041400 w 1100933"/>
              <a:gd name="connsiteY16" fmla="*/ 1922969 h 2018957"/>
              <a:gd name="connsiteX17" fmla="*/ 1049867 w 1100933"/>
              <a:gd name="connsiteY17" fmla="*/ 1897569 h 2018957"/>
              <a:gd name="connsiteX18" fmla="*/ 1024467 w 1100933"/>
              <a:gd name="connsiteY18" fmla="*/ 1812903 h 2018957"/>
              <a:gd name="connsiteX19" fmla="*/ 1007533 w 1100933"/>
              <a:gd name="connsiteY19" fmla="*/ 1753636 h 2018957"/>
              <a:gd name="connsiteX20" fmla="*/ 982133 w 1100933"/>
              <a:gd name="connsiteY20" fmla="*/ 1702836 h 2018957"/>
              <a:gd name="connsiteX21" fmla="*/ 956733 w 1100933"/>
              <a:gd name="connsiteY21" fmla="*/ 1618169 h 2018957"/>
              <a:gd name="connsiteX22" fmla="*/ 939800 w 1100933"/>
              <a:gd name="connsiteY22" fmla="*/ 1567369 h 2018957"/>
              <a:gd name="connsiteX23" fmla="*/ 922867 w 1100933"/>
              <a:gd name="connsiteY23" fmla="*/ 1541969 h 2018957"/>
              <a:gd name="connsiteX24" fmla="*/ 914400 w 1100933"/>
              <a:gd name="connsiteY24" fmla="*/ 1499636 h 2018957"/>
              <a:gd name="connsiteX25" fmla="*/ 897467 w 1100933"/>
              <a:gd name="connsiteY25" fmla="*/ 1474236 h 2018957"/>
              <a:gd name="connsiteX26" fmla="*/ 889000 w 1100933"/>
              <a:gd name="connsiteY26" fmla="*/ 1414969 h 2018957"/>
              <a:gd name="connsiteX27" fmla="*/ 880533 w 1100933"/>
              <a:gd name="connsiteY27" fmla="*/ 1389569 h 2018957"/>
              <a:gd name="connsiteX28" fmla="*/ 872067 w 1100933"/>
              <a:gd name="connsiteY28" fmla="*/ 1347236 h 2018957"/>
              <a:gd name="connsiteX29" fmla="*/ 846667 w 1100933"/>
              <a:gd name="connsiteY29" fmla="*/ 1279503 h 2018957"/>
              <a:gd name="connsiteX30" fmla="*/ 838200 w 1100933"/>
              <a:gd name="connsiteY30" fmla="*/ 1228703 h 2018957"/>
              <a:gd name="connsiteX31" fmla="*/ 829733 w 1100933"/>
              <a:gd name="connsiteY31" fmla="*/ 1194836 h 2018957"/>
              <a:gd name="connsiteX32" fmla="*/ 838200 w 1100933"/>
              <a:gd name="connsiteY32" fmla="*/ 932369 h 2018957"/>
              <a:gd name="connsiteX33" fmla="*/ 855133 w 1100933"/>
              <a:gd name="connsiteY33" fmla="*/ 856169 h 2018957"/>
              <a:gd name="connsiteX34" fmla="*/ 872067 w 1100933"/>
              <a:gd name="connsiteY34" fmla="*/ 771503 h 2018957"/>
              <a:gd name="connsiteX35" fmla="*/ 889000 w 1100933"/>
              <a:gd name="connsiteY35" fmla="*/ 737636 h 2018957"/>
              <a:gd name="connsiteX36" fmla="*/ 914400 w 1100933"/>
              <a:gd name="connsiteY36" fmla="*/ 644503 h 2018957"/>
              <a:gd name="connsiteX37" fmla="*/ 931333 w 1100933"/>
              <a:gd name="connsiteY37" fmla="*/ 542903 h 2018957"/>
              <a:gd name="connsiteX38" fmla="*/ 939800 w 1100933"/>
              <a:gd name="connsiteY38" fmla="*/ 517503 h 2018957"/>
              <a:gd name="connsiteX39" fmla="*/ 956733 w 1100933"/>
              <a:gd name="connsiteY39" fmla="*/ 424369 h 2018957"/>
              <a:gd name="connsiteX40" fmla="*/ 982133 w 1100933"/>
              <a:gd name="connsiteY40" fmla="*/ 305836 h 2018957"/>
              <a:gd name="connsiteX41" fmla="*/ 999067 w 1100933"/>
              <a:gd name="connsiteY41" fmla="*/ 255036 h 2018957"/>
              <a:gd name="connsiteX42" fmla="*/ 1058333 w 1100933"/>
              <a:gd name="connsiteY42" fmla="*/ 17969 h 2018957"/>
              <a:gd name="connsiteX0" fmla="*/ 1058333 w 1101582"/>
              <a:gd name="connsiteY0" fmla="*/ 17969 h 2018957"/>
              <a:gd name="connsiteX1" fmla="*/ 287867 w 1101582"/>
              <a:gd name="connsiteY1" fmla="*/ 9503 h 2018957"/>
              <a:gd name="connsiteX2" fmla="*/ 127000 w 1101582"/>
              <a:gd name="connsiteY2" fmla="*/ 26436 h 2018957"/>
              <a:gd name="connsiteX3" fmla="*/ 16933 w 1101582"/>
              <a:gd name="connsiteY3" fmla="*/ 43369 h 2018957"/>
              <a:gd name="connsiteX4" fmla="*/ 25400 w 1101582"/>
              <a:gd name="connsiteY4" fmla="*/ 568303 h 2018957"/>
              <a:gd name="connsiteX5" fmla="*/ 42333 w 1101582"/>
              <a:gd name="connsiteY5" fmla="*/ 788436 h 2018957"/>
              <a:gd name="connsiteX6" fmla="*/ 50800 w 1101582"/>
              <a:gd name="connsiteY6" fmla="*/ 957769 h 2018957"/>
              <a:gd name="connsiteX7" fmla="*/ 33867 w 1101582"/>
              <a:gd name="connsiteY7" fmla="*/ 1567369 h 2018957"/>
              <a:gd name="connsiteX8" fmla="*/ 8467 w 1101582"/>
              <a:gd name="connsiteY8" fmla="*/ 1719769 h 2018957"/>
              <a:gd name="connsiteX9" fmla="*/ 0 w 1101582"/>
              <a:gd name="connsiteY9" fmla="*/ 1787503 h 2018957"/>
              <a:gd name="connsiteX10" fmla="*/ 8467 w 1101582"/>
              <a:gd name="connsiteY10" fmla="*/ 2016103 h 2018957"/>
              <a:gd name="connsiteX11" fmla="*/ 33867 w 1101582"/>
              <a:gd name="connsiteY11" fmla="*/ 2007636 h 2018957"/>
              <a:gd name="connsiteX12" fmla="*/ 76200 w 1101582"/>
              <a:gd name="connsiteY12" fmla="*/ 1990703 h 2018957"/>
              <a:gd name="connsiteX13" fmla="*/ 101600 w 1101582"/>
              <a:gd name="connsiteY13" fmla="*/ 1982236 h 2018957"/>
              <a:gd name="connsiteX14" fmla="*/ 448733 w 1101582"/>
              <a:gd name="connsiteY14" fmla="*/ 1965303 h 2018957"/>
              <a:gd name="connsiteX15" fmla="*/ 829733 w 1101582"/>
              <a:gd name="connsiteY15" fmla="*/ 1939903 h 2018957"/>
              <a:gd name="connsiteX16" fmla="*/ 1041400 w 1101582"/>
              <a:gd name="connsiteY16" fmla="*/ 1922969 h 2018957"/>
              <a:gd name="connsiteX17" fmla="*/ 1049867 w 1101582"/>
              <a:gd name="connsiteY17" fmla="*/ 1897569 h 2018957"/>
              <a:gd name="connsiteX18" fmla="*/ 1024467 w 1101582"/>
              <a:gd name="connsiteY18" fmla="*/ 1812903 h 2018957"/>
              <a:gd name="connsiteX19" fmla="*/ 1007533 w 1101582"/>
              <a:gd name="connsiteY19" fmla="*/ 1753636 h 2018957"/>
              <a:gd name="connsiteX20" fmla="*/ 982133 w 1101582"/>
              <a:gd name="connsiteY20" fmla="*/ 1702836 h 2018957"/>
              <a:gd name="connsiteX21" fmla="*/ 956733 w 1101582"/>
              <a:gd name="connsiteY21" fmla="*/ 1618169 h 2018957"/>
              <a:gd name="connsiteX22" fmla="*/ 939800 w 1101582"/>
              <a:gd name="connsiteY22" fmla="*/ 1567369 h 2018957"/>
              <a:gd name="connsiteX23" fmla="*/ 922867 w 1101582"/>
              <a:gd name="connsiteY23" fmla="*/ 1541969 h 2018957"/>
              <a:gd name="connsiteX24" fmla="*/ 914400 w 1101582"/>
              <a:gd name="connsiteY24" fmla="*/ 1499636 h 2018957"/>
              <a:gd name="connsiteX25" fmla="*/ 897467 w 1101582"/>
              <a:gd name="connsiteY25" fmla="*/ 1474236 h 2018957"/>
              <a:gd name="connsiteX26" fmla="*/ 889000 w 1101582"/>
              <a:gd name="connsiteY26" fmla="*/ 1414969 h 2018957"/>
              <a:gd name="connsiteX27" fmla="*/ 880533 w 1101582"/>
              <a:gd name="connsiteY27" fmla="*/ 1389569 h 2018957"/>
              <a:gd name="connsiteX28" fmla="*/ 872067 w 1101582"/>
              <a:gd name="connsiteY28" fmla="*/ 1347236 h 2018957"/>
              <a:gd name="connsiteX29" fmla="*/ 846667 w 1101582"/>
              <a:gd name="connsiteY29" fmla="*/ 1279503 h 2018957"/>
              <a:gd name="connsiteX30" fmla="*/ 838200 w 1101582"/>
              <a:gd name="connsiteY30" fmla="*/ 1228703 h 2018957"/>
              <a:gd name="connsiteX31" fmla="*/ 829733 w 1101582"/>
              <a:gd name="connsiteY31" fmla="*/ 1194836 h 2018957"/>
              <a:gd name="connsiteX32" fmla="*/ 838200 w 1101582"/>
              <a:gd name="connsiteY32" fmla="*/ 932369 h 2018957"/>
              <a:gd name="connsiteX33" fmla="*/ 855133 w 1101582"/>
              <a:gd name="connsiteY33" fmla="*/ 856169 h 2018957"/>
              <a:gd name="connsiteX34" fmla="*/ 872067 w 1101582"/>
              <a:gd name="connsiteY34" fmla="*/ 771503 h 2018957"/>
              <a:gd name="connsiteX35" fmla="*/ 889000 w 1101582"/>
              <a:gd name="connsiteY35" fmla="*/ 737636 h 2018957"/>
              <a:gd name="connsiteX36" fmla="*/ 914400 w 1101582"/>
              <a:gd name="connsiteY36" fmla="*/ 644503 h 2018957"/>
              <a:gd name="connsiteX37" fmla="*/ 931333 w 1101582"/>
              <a:gd name="connsiteY37" fmla="*/ 542903 h 2018957"/>
              <a:gd name="connsiteX38" fmla="*/ 939800 w 1101582"/>
              <a:gd name="connsiteY38" fmla="*/ 517503 h 2018957"/>
              <a:gd name="connsiteX39" fmla="*/ 956733 w 1101582"/>
              <a:gd name="connsiteY39" fmla="*/ 424369 h 2018957"/>
              <a:gd name="connsiteX40" fmla="*/ 999067 w 1101582"/>
              <a:gd name="connsiteY40" fmla="*/ 255036 h 2018957"/>
              <a:gd name="connsiteX41" fmla="*/ 1058333 w 1101582"/>
              <a:gd name="connsiteY41" fmla="*/ 17969 h 2018957"/>
              <a:gd name="connsiteX0" fmla="*/ 1058333 w 1101582"/>
              <a:gd name="connsiteY0" fmla="*/ 17969 h 2018957"/>
              <a:gd name="connsiteX1" fmla="*/ 287867 w 1101582"/>
              <a:gd name="connsiteY1" fmla="*/ 9503 h 2018957"/>
              <a:gd name="connsiteX2" fmla="*/ 127000 w 1101582"/>
              <a:gd name="connsiteY2" fmla="*/ 26436 h 2018957"/>
              <a:gd name="connsiteX3" fmla="*/ 16933 w 1101582"/>
              <a:gd name="connsiteY3" fmla="*/ 43369 h 2018957"/>
              <a:gd name="connsiteX4" fmla="*/ 25400 w 1101582"/>
              <a:gd name="connsiteY4" fmla="*/ 568303 h 2018957"/>
              <a:gd name="connsiteX5" fmla="*/ 42333 w 1101582"/>
              <a:gd name="connsiteY5" fmla="*/ 788436 h 2018957"/>
              <a:gd name="connsiteX6" fmla="*/ 50800 w 1101582"/>
              <a:gd name="connsiteY6" fmla="*/ 957769 h 2018957"/>
              <a:gd name="connsiteX7" fmla="*/ 33867 w 1101582"/>
              <a:gd name="connsiteY7" fmla="*/ 1567369 h 2018957"/>
              <a:gd name="connsiteX8" fmla="*/ 8467 w 1101582"/>
              <a:gd name="connsiteY8" fmla="*/ 1719769 h 2018957"/>
              <a:gd name="connsiteX9" fmla="*/ 0 w 1101582"/>
              <a:gd name="connsiteY9" fmla="*/ 1787503 h 2018957"/>
              <a:gd name="connsiteX10" fmla="*/ 8467 w 1101582"/>
              <a:gd name="connsiteY10" fmla="*/ 2016103 h 2018957"/>
              <a:gd name="connsiteX11" fmla="*/ 33867 w 1101582"/>
              <a:gd name="connsiteY11" fmla="*/ 2007636 h 2018957"/>
              <a:gd name="connsiteX12" fmla="*/ 76200 w 1101582"/>
              <a:gd name="connsiteY12" fmla="*/ 1990703 h 2018957"/>
              <a:gd name="connsiteX13" fmla="*/ 101600 w 1101582"/>
              <a:gd name="connsiteY13" fmla="*/ 1982236 h 2018957"/>
              <a:gd name="connsiteX14" fmla="*/ 448733 w 1101582"/>
              <a:gd name="connsiteY14" fmla="*/ 1965303 h 2018957"/>
              <a:gd name="connsiteX15" fmla="*/ 829733 w 1101582"/>
              <a:gd name="connsiteY15" fmla="*/ 1939903 h 2018957"/>
              <a:gd name="connsiteX16" fmla="*/ 1041400 w 1101582"/>
              <a:gd name="connsiteY16" fmla="*/ 1922969 h 2018957"/>
              <a:gd name="connsiteX17" fmla="*/ 1049867 w 1101582"/>
              <a:gd name="connsiteY17" fmla="*/ 1897569 h 2018957"/>
              <a:gd name="connsiteX18" fmla="*/ 1024467 w 1101582"/>
              <a:gd name="connsiteY18" fmla="*/ 1812903 h 2018957"/>
              <a:gd name="connsiteX19" fmla="*/ 1007533 w 1101582"/>
              <a:gd name="connsiteY19" fmla="*/ 1753636 h 2018957"/>
              <a:gd name="connsiteX20" fmla="*/ 982133 w 1101582"/>
              <a:gd name="connsiteY20" fmla="*/ 1702836 h 2018957"/>
              <a:gd name="connsiteX21" fmla="*/ 956733 w 1101582"/>
              <a:gd name="connsiteY21" fmla="*/ 1618169 h 2018957"/>
              <a:gd name="connsiteX22" fmla="*/ 939800 w 1101582"/>
              <a:gd name="connsiteY22" fmla="*/ 1567369 h 2018957"/>
              <a:gd name="connsiteX23" fmla="*/ 922867 w 1101582"/>
              <a:gd name="connsiteY23" fmla="*/ 1541969 h 2018957"/>
              <a:gd name="connsiteX24" fmla="*/ 914400 w 1101582"/>
              <a:gd name="connsiteY24" fmla="*/ 1499636 h 2018957"/>
              <a:gd name="connsiteX25" fmla="*/ 897467 w 1101582"/>
              <a:gd name="connsiteY25" fmla="*/ 1474236 h 2018957"/>
              <a:gd name="connsiteX26" fmla="*/ 889000 w 1101582"/>
              <a:gd name="connsiteY26" fmla="*/ 1414969 h 2018957"/>
              <a:gd name="connsiteX27" fmla="*/ 880533 w 1101582"/>
              <a:gd name="connsiteY27" fmla="*/ 1389569 h 2018957"/>
              <a:gd name="connsiteX28" fmla="*/ 872067 w 1101582"/>
              <a:gd name="connsiteY28" fmla="*/ 1347236 h 2018957"/>
              <a:gd name="connsiteX29" fmla="*/ 846667 w 1101582"/>
              <a:gd name="connsiteY29" fmla="*/ 1279503 h 2018957"/>
              <a:gd name="connsiteX30" fmla="*/ 838200 w 1101582"/>
              <a:gd name="connsiteY30" fmla="*/ 1228703 h 2018957"/>
              <a:gd name="connsiteX31" fmla="*/ 829733 w 1101582"/>
              <a:gd name="connsiteY31" fmla="*/ 1194836 h 2018957"/>
              <a:gd name="connsiteX32" fmla="*/ 838200 w 1101582"/>
              <a:gd name="connsiteY32" fmla="*/ 932369 h 2018957"/>
              <a:gd name="connsiteX33" fmla="*/ 855133 w 1101582"/>
              <a:gd name="connsiteY33" fmla="*/ 856169 h 2018957"/>
              <a:gd name="connsiteX34" fmla="*/ 872067 w 1101582"/>
              <a:gd name="connsiteY34" fmla="*/ 771503 h 2018957"/>
              <a:gd name="connsiteX35" fmla="*/ 889000 w 1101582"/>
              <a:gd name="connsiteY35" fmla="*/ 737636 h 2018957"/>
              <a:gd name="connsiteX36" fmla="*/ 914400 w 1101582"/>
              <a:gd name="connsiteY36" fmla="*/ 644503 h 2018957"/>
              <a:gd name="connsiteX37" fmla="*/ 931333 w 1101582"/>
              <a:gd name="connsiteY37" fmla="*/ 542903 h 2018957"/>
              <a:gd name="connsiteX38" fmla="*/ 956733 w 1101582"/>
              <a:gd name="connsiteY38" fmla="*/ 424369 h 2018957"/>
              <a:gd name="connsiteX39" fmla="*/ 999067 w 1101582"/>
              <a:gd name="connsiteY39" fmla="*/ 255036 h 2018957"/>
              <a:gd name="connsiteX40" fmla="*/ 1058333 w 1101582"/>
              <a:gd name="connsiteY40" fmla="*/ 17969 h 2018957"/>
              <a:gd name="connsiteX0" fmla="*/ 1058333 w 1101582"/>
              <a:gd name="connsiteY0" fmla="*/ 17969 h 2018957"/>
              <a:gd name="connsiteX1" fmla="*/ 287867 w 1101582"/>
              <a:gd name="connsiteY1" fmla="*/ 9503 h 2018957"/>
              <a:gd name="connsiteX2" fmla="*/ 127000 w 1101582"/>
              <a:gd name="connsiteY2" fmla="*/ 26436 h 2018957"/>
              <a:gd name="connsiteX3" fmla="*/ 16933 w 1101582"/>
              <a:gd name="connsiteY3" fmla="*/ 43369 h 2018957"/>
              <a:gd name="connsiteX4" fmla="*/ 25400 w 1101582"/>
              <a:gd name="connsiteY4" fmla="*/ 568303 h 2018957"/>
              <a:gd name="connsiteX5" fmla="*/ 42333 w 1101582"/>
              <a:gd name="connsiteY5" fmla="*/ 788436 h 2018957"/>
              <a:gd name="connsiteX6" fmla="*/ 50800 w 1101582"/>
              <a:gd name="connsiteY6" fmla="*/ 957769 h 2018957"/>
              <a:gd name="connsiteX7" fmla="*/ 33867 w 1101582"/>
              <a:gd name="connsiteY7" fmla="*/ 1567369 h 2018957"/>
              <a:gd name="connsiteX8" fmla="*/ 8467 w 1101582"/>
              <a:gd name="connsiteY8" fmla="*/ 1719769 h 2018957"/>
              <a:gd name="connsiteX9" fmla="*/ 0 w 1101582"/>
              <a:gd name="connsiteY9" fmla="*/ 1787503 h 2018957"/>
              <a:gd name="connsiteX10" fmla="*/ 8467 w 1101582"/>
              <a:gd name="connsiteY10" fmla="*/ 2016103 h 2018957"/>
              <a:gd name="connsiteX11" fmla="*/ 33867 w 1101582"/>
              <a:gd name="connsiteY11" fmla="*/ 2007636 h 2018957"/>
              <a:gd name="connsiteX12" fmla="*/ 76200 w 1101582"/>
              <a:gd name="connsiteY12" fmla="*/ 1990703 h 2018957"/>
              <a:gd name="connsiteX13" fmla="*/ 101600 w 1101582"/>
              <a:gd name="connsiteY13" fmla="*/ 1982236 h 2018957"/>
              <a:gd name="connsiteX14" fmla="*/ 448733 w 1101582"/>
              <a:gd name="connsiteY14" fmla="*/ 1965303 h 2018957"/>
              <a:gd name="connsiteX15" fmla="*/ 829733 w 1101582"/>
              <a:gd name="connsiteY15" fmla="*/ 1939903 h 2018957"/>
              <a:gd name="connsiteX16" fmla="*/ 1041400 w 1101582"/>
              <a:gd name="connsiteY16" fmla="*/ 1922969 h 2018957"/>
              <a:gd name="connsiteX17" fmla="*/ 1049867 w 1101582"/>
              <a:gd name="connsiteY17" fmla="*/ 1897569 h 2018957"/>
              <a:gd name="connsiteX18" fmla="*/ 1024467 w 1101582"/>
              <a:gd name="connsiteY18" fmla="*/ 1812903 h 2018957"/>
              <a:gd name="connsiteX19" fmla="*/ 1007533 w 1101582"/>
              <a:gd name="connsiteY19" fmla="*/ 1753636 h 2018957"/>
              <a:gd name="connsiteX20" fmla="*/ 982133 w 1101582"/>
              <a:gd name="connsiteY20" fmla="*/ 1702836 h 2018957"/>
              <a:gd name="connsiteX21" fmla="*/ 956733 w 1101582"/>
              <a:gd name="connsiteY21" fmla="*/ 1618169 h 2018957"/>
              <a:gd name="connsiteX22" fmla="*/ 939800 w 1101582"/>
              <a:gd name="connsiteY22" fmla="*/ 1567369 h 2018957"/>
              <a:gd name="connsiteX23" fmla="*/ 922867 w 1101582"/>
              <a:gd name="connsiteY23" fmla="*/ 1541969 h 2018957"/>
              <a:gd name="connsiteX24" fmla="*/ 914400 w 1101582"/>
              <a:gd name="connsiteY24" fmla="*/ 1499636 h 2018957"/>
              <a:gd name="connsiteX25" fmla="*/ 897467 w 1101582"/>
              <a:gd name="connsiteY25" fmla="*/ 1474236 h 2018957"/>
              <a:gd name="connsiteX26" fmla="*/ 889000 w 1101582"/>
              <a:gd name="connsiteY26" fmla="*/ 1414969 h 2018957"/>
              <a:gd name="connsiteX27" fmla="*/ 880533 w 1101582"/>
              <a:gd name="connsiteY27" fmla="*/ 1389569 h 2018957"/>
              <a:gd name="connsiteX28" fmla="*/ 872067 w 1101582"/>
              <a:gd name="connsiteY28" fmla="*/ 1347236 h 2018957"/>
              <a:gd name="connsiteX29" fmla="*/ 846667 w 1101582"/>
              <a:gd name="connsiteY29" fmla="*/ 1279503 h 2018957"/>
              <a:gd name="connsiteX30" fmla="*/ 838200 w 1101582"/>
              <a:gd name="connsiteY30" fmla="*/ 1228703 h 2018957"/>
              <a:gd name="connsiteX31" fmla="*/ 829733 w 1101582"/>
              <a:gd name="connsiteY31" fmla="*/ 1194836 h 2018957"/>
              <a:gd name="connsiteX32" fmla="*/ 838200 w 1101582"/>
              <a:gd name="connsiteY32" fmla="*/ 932369 h 2018957"/>
              <a:gd name="connsiteX33" fmla="*/ 855133 w 1101582"/>
              <a:gd name="connsiteY33" fmla="*/ 856169 h 2018957"/>
              <a:gd name="connsiteX34" fmla="*/ 872067 w 1101582"/>
              <a:gd name="connsiteY34" fmla="*/ 771503 h 2018957"/>
              <a:gd name="connsiteX35" fmla="*/ 889000 w 1101582"/>
              <a:gd name="connsiteY35" fmla="*/ 737636 h 2018957"/>
              <a:gd name="connsiteX36" fmla="*/ 914400 w 1101582"/>
              <a:gd name="connsiteY36" fmla="*/ 644503 h 2018957"/>
              <a:gd name="connsiteX37" fmla="*/ 956733 w 1101582"/>
              <a:gd name="connsiteY37" fmla="*/ 424369 h 2018957"/>
              <a:gd name="connsiteX38" fmla="*/ 999067 w 1101582"/>
              <a:gd name="connsiteY38" fmla="*/ 255036 h 2018957"/>
              <a:gd name="connsiteX39" fmla="*/ 1058333 w 1101582"/>
              <a:gd name="connsiteY39"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97467 w 1093236"/>
              <a:gd name="connsiteY25" fmla="*/ 1474236 h 2018957"/>
              <a:gd name="connsiteX26" fmla="*/ 889000 w 1093236"/>
              <a:gd name="connsiteY26" fmla="*/ 1414969 h 2018957"/>
              <a:gd name="connsiteX27" fmla="*/ 880533 w 1093236"/>
              <a:gd name="connsiteY27" fmla="*/ 1389569 h 2018957"/>
              <a:gd name="connsiteX28" fmla="*/ 872067 w 1093236"/>
              <a:gd name="connsiteY28" fmla="*/ 1347236 h 2018957"/>
              <a:gd name="connsiteX29" fmla="*/ 846667 w 1093236"/>
              <a:gd name="connsiteY29" fmla="*/ 1279503 h 2018957"/>
              <a:gd name="connsiteX30" fmla="*/ 838200 w 1093236"/>
              <a:gd name="connsiteY30" fmla="*/ 1228703 h 2018957"/>
              <a:gd name="connsiteX31" fmla="*/ 829733 w 1093236"/>
              <a:gd name="connsiteY31" fmla="*/ 1194836 h 2018957"/>
              <a:gd name="connsiteX32" fmla="*/ 838200 w 1093236"/>
              <a:gd name="connsiteY32" fmla="*/ 932369 h 2018957"/>
              <a:gd name="connsiteX33" fmla="*/ 855133 w 1093236"/>
              <a:gd name="connsiteY33" fmla="*/ 856169 h 2018957"/>
              <a:gd name="connsiteX34" fmla="*/ 872067 w 1093236"/>
              <a:gd name="connsiteY34" fmla="*/ 771503 h 2018957"/>
              <a:gd name="connsiteX35" fmla="*/ 889000 w 1093236"/>
              <a:gd name="connsiteY35" fmla="*/ 737636 h 2018957"/>
              <a:gd name="connsiteX36" fmla="*/ 914400 w 1093236"/>
              <a:gd name="connsiteY36" fmla="*/ 644503 h 2018957"/>
              <a:gd name="connsiteX37" fmla="*/ 956733 w 1093236"/>
              <a:gd name="connsiteY37" fmla="*/ 424369 h 2018957"/>
              <a:gd name="connsiteX38" fmla="*/ 1058333 w 1093236"/>
              <a:gd name="connsiteY38"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97467 w 1093236"/>
              <a:gd name="connsiteY25" fmla="*/ 1474236 h 2018957"/>
              <a:gd name="connsiteX26" fmla="*/ 889000 w 1093236"/>
              <a:gd name="connsiteY26" fmla="*/ 1414969 h 2018957"/>
              <a:gd name="connsiteX27" fmla="*/ 880533 w 1093236"/>
              <a:gd name="connsiteY27" fmla="*/ 1389569 h 2018957"/>
              <a:gd name="connsiteX28" fmla="*/ 872067 w 1093236"/>
              <a:gd name="connsiteY28" fmla="*/ 1347236 h 2018957"/>
              <a:gd name="connsiteX29" fmla="*/ 846667 w 1093236"/>
              <a:gd name="connsiteY29" fmla="*/ 1279503 h 2018957"/>
              <a:gd name="connsiteX30" fmla="*/ 838200 w 1093236"/>
              <a:gd name="connsiteY30" fmla="*/ 1228703 h 2018957"/>
              <a:gd name="connsiteX31" fmla="*/ 829733 w 1093236"/>
              <a:gd name="connsiteY31" fmla="*/ 1194836 h 2018957"/>
              <a:gd name="connsiteX32" fmla="*/ 838200 w 1093236"/>
              <a:gd name="connsiteY32" fmla="*/ 932369 h 2018957"/>
              <a:gd name="connsiteX33" fmla="*/ 855133 w 1093236"/>
              <a:gd name="connsiteY33" fmla="*/ 856169 h 2018957"/>
              <a:gd name="connsiteX34" fmla="*/ 872067 w 1093236"/>
              <a:gd name="connsiteY34" fmla="*/ 771503 h 2018957"/>
              <a:gd name="connsiteX35" fmla="*/ 914400 w 1093236"/>
              <a:gd name="connsiteY35" fmla="*/ 644503 h 2018957"/>
              <a:gd name="connsiteX36" fmla="*/ 956733 w 1093236"/>
              <a:gd name="connsiteY36" fmla="*/ 424369 h 2018957"/>
              <a:gd name="connsiteX37" fmla="*/ 1058333 w 1093236"/>
              <a:gd name="connsiteY37"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97467 w 1093236"/>
              <a:gd name="connsiteY25" fmla="*/ 1474236 h 2018957"/>
              <a:gd name="connsiteX26" fmla="*/ 889000 w 1093236"/>
              <a:gd name="connsiteY26" fmla="*/ 1414969 h 2018957"/>
              <a:gd name="connsiteX27" fmla="*/ 880533 w 1093236"/>
              <a:gd name="connsiteY27" fmla="*/ 1389569 h 2018957"/>
              <a:gd name="connsiteX28" fmla="*/ 872067 w 1093236"/>
              <a:gd name="connsiteY28" fmla="*/ 1347236 h 2018957"/>
              <a:gd name="connsiteX29" fmla="*/ 846667 w 1093236"/>
              <a:gd name="connsiteY29" fmla="*/ 1279503 h 2018957"/>
              <a:gd name="connsiteX30" fmla="*/ 838200 w 1093236"/>
              <a:gd name="connsiteY30" fmla="*/ 1228703 h 2018957"/>
              <a:gd name="connsiteX31" fmla="*/ 829733 w 1093236"/>
              <a:gd name="connsiteY31" fmla="*/ 1194836 h 2018957"/>
              <a:gd name="connsiteX32" fmla="*/ 838200 w 1093236"/>
              <a:gd name="connsiteY32" fmla="*/ 932369 h 2018957"/>
              <a:gd name="connsiteX33" fmla="*/ 855133 w 1093236"/>
              <a:gd name="connsiteY33" fmla="*/ 856169 h 2018957"/>
              <a:gd name="connsiteX34" fmla="*/ 914400 w 1093236"/>
              <a:gd name="connsiteY34" fmla="*/ 644503 h 2018957"/>
              <a:gd name="connsiteX35" fmla="*/ 956733 w 1093236"/>
              <a:gd name="connsiteY35" fmla="*/ 424369 h 2018957"/>
              <a:gd name="connsiteX36" fmla="*/ 1058333 w 1093236"/>
              <a:gd name="connsiteY36"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97467 w 1093236"/>
              <a:gd name="connsiteY25" fmla="*/ 1474236 h 2018957"/>
              <a:gd name="connsiteX26" fmla="*/ 889000 w 1093236"/>
              <a:gd name="connsiteY26" fmla="*/ 1414969 h 2018957"/>
              <a:gd name="connsiteX27" fmla="*/ 880533 w 1093236"/>
              <a:gd name="connsiteY27" fmla="*/ 1389569 h 2018957"/>
              <a:gd name="connsiteX28" fmla="*/ 872067 w 1093236"/>
              <a:gd name="connsiteY28" fmla="*/ 1347236 h 2018957"/>
              <a:gd name="connsiteX29" fmla="*/ 846667 w 1093236"/>
              <a:gd name="connsiteY29" fmla="*/ 1279503 h 2018957"/>
              <a:gd name="connsiteX30" fmla="*/ 838200 w 1093236"/>
              <a:gd name="connsiteY30" fmla="*/ 1228703 h 2018957"/>
              <a:gd name="connsiteX31" fmla="*/ 829733 w 1093236"/>
              <a:gd name="connsiteY31" fmla="*/ 1194836 h 2018957"/>
              <a:gd name="connsiteX32" fmla="*/ 838200 w 1093236"/>
              <a:gd name="connsiteY32" fmla="*/ 932369 h 2018957"/>
              <a:gd name="connsiteX33" fmla="*/ 914400 w 1093236"/>
              <a:gd name="connsiteY33" fmla="*/ 644503 h 2018957"/>
              <a:gd name="connsiteX34" fmla="*/ 956733 w 1093236"/>
              <a:gd name="connsiteY34" fmla="*/ 424369 h 2018957"/>
              <a:gd name="connsiteX35" fmla="*/ 1058333 w 1093236"/>
              <a:gd name="connsiteY35"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97467 w 1093236"/>
              <a:gd name="connsiteY25" fmla="*/ 1474236 h 2018957"/>
              <a:gd name="connsiteX26" fmla="*/ 889000 w 1093236"/>
              <a:gd name="connsiteY26" fmla="*/ 1414969 h 2018957"/>
              <a:gd name="connsiteX27" fmla="*/ 880533 w 1093236"/>
              <a:gd name="connsiteY27" fmla="*/ 1389569 h 2018957"/>
              <a:gd name="connsiteX28" fmla="*/ 872067 w 1093236"/>
              <a:gd name="connsiteY28" fmla="*/ 1347236 h 2018957"/>
              <a:gd name="connsiteX29" fmla="*/ 846667 w 1093236"/>
              <a:gd name="connsiteY29" fmla="*/ 1279503 h 2018957"/>
              <a:gd name="connsiteX30" fmla="*/ 838200 w 1093236"/>
              <a:gd name="connsiteY30" fmla="*/ 1228703 h 2018957"/>
              <a:gd name="connsiteX31" fmla="*/ 838200 w 1093236"/>
              <a:gd name="connsiteY31" fmla="*/ 932369 h 2018957"/>
              <a:gd name="connsiteX32" fmla="*/ 914400 w 1093236"/>
              <a:gd name="connsiteY32" fmla="*/ 644503 h 2018957"/>
              <a:gd name="connsiteX33" fmla="*/ 956733 w 1093236"/>
              <a:gd name="connsiteY33" fmla="*/ 424369 h 2018957"/>
              <a:gd name="connsiteX34" fmla="*/ 1058333 w 1093236"/>
              <a:gd name="connsiteY34"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97467 w 1093236"/>
              <a:gd name="connsiteY25" fmla="*/ 1474236 h 2018957"/>
              <a:gd name="connsiteX26" fmla="*/ 889000 w 1093236"/>
              <a:gd name="connsiteY26" fmla="*/ 1414969 h 2018957"/>
              <a:gd name="connsiteX27" fmla="*/ 880533 w 1093236"/>
              <a:gd name="connsiteY27" fmla="*/ 1389569 h 2018957"/>
              <a:gd name="connsiteX28" fmla="*/ 872067 w 1093236"/>
              <a:gd name="connsiteY28" fmla="*/ 1347236 h 2018957"/>
              <a:gd name="connsiteX29" fmla="*/ 846667 w 1093236"/>
              <a:gd name="connsiteY29" fmla="*/ 1279503 h 2018957"/>
              <a:gd name="connsiteX30" fmla="*/ 838200 w 1093236"/>
              <a:gd name="connsiteY30" fmla="*/ 932369 h 2018957"/>
              <a:gd name="connsiteX31" fmla="*/ 914400 w 1093236"/>
              <a:gd name="connsiteY31" fmla="*/ 644503 h 2018957"/>
              <a:gd name="connsiteX32" fmla="*/ 956733 w 1093236"/>
              <a:gd name="connsiteY32" fmla="*/ 424369 h 2018957"/>
              <a:gd name="connsiteX33" fmla="*/ 1058333 w 1093236"/>
              <a:gd name="connsiteY33"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97467 w 1093236"/>
              <a:gd name="connsiteY25" fmla="*/ 1474236 h 2018957"/>
              <a:gd name="connsiteX26" fmla="*/ 889000 w 1093236"/>
              <a:gd name="connsiteY26" fmla="*/ 1414969 h 2018957"/>
              <a:gd name="connsiteX27" fmla="*/ 880533 w 1093236"/>
              <a:gd name="connsiteY27" fmla="*/ 1389569 h 2018957"/>
              <a:gd name="connsiteX28" fmla="*/ 846667 w 1093236"/>
              <a:gd name="connsiteY28" fmla="*/ 1279503 h 2018957"/>
              <a:gd name="connsiteX29" fmla="*/ 838200 w 1093236"/>
              <a:gd name="connsiteY29" fmla="*/ 932369 h 2018957"/>
              <a:gd name="connsiteX30" fmla="*/ 914400 w 1093236"/>
              <a:gd name="connsiteY30" fmla="*/ 644503 h 2018957"/>
              <a:gd name="connsiteX31" fmla="*/ 956733 w 1093236"/>
              <a:gd name="connsiteY31" fmla="*/ 424369 h 2018957"/>
              <a:gd name="connsiteX32" fmla="*/ 1058333 w 1093236"/>
              <a:gd name="connsiteY32"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97467 w 1093236"/>
              <a:gd name="connsiteY25" fmla="*/ 1474236 h 2018957"/>
              <a:gd name="connsiteX26" fmla="*/ 889000 w 1093236"/>
              <a:gd name="connsiteY26" fmla="*/ 1414969 h 2018957"/>
              <a:gd name="connsiteX27" fmla="*/ 846667 w 1093236"/>
              <a:gd name="connsiteY27" fmla="*/ 1279503 h 2018957"/>
              <a:gd name="connsiteX28" fmla="*/ 838200 w 1093236"/>
              <a:gd name="connsiteY28" fmla="*/ 932369 h 2018957"/>
              <a:gd name="connsiteX29" fmla="*/ 914400 w 1093236"/>
              <a:gd name="connsiteY29" fmla="*/ 644503 h 2018957"/>
              <a:gd name="connsiteX30" fmla="*/ 956733 w 1093236"/>
              <a:gd name="connsiteY30" fmla="*/ 424369 h 2018957"/>
              <a:gd name="connsiteX31" fmla="*/ 1058333 w 1093236"/>
              <a:gd name="connsiteY31"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97467 w 1093236"/>
              <a:gd name="connsiteY25" fmla="*/ 1474236 h 2018957"/>
              <a:gd name="connsiteX26" fmla="*/ 846667 w 1093236"/>
              <a:gd name="connsiteY26" fmla="*/ 1279503 h 2018957"/>
              <a:gd name="connsiteX27" fmla="*/ 838200 w 1093236"/>
              <a:gd name="connsiteY27" fmla="*/ 932369 h 2018957"/>
              <a:gd name="connsiteX28" fmla="*/ 914400 w 1093236"/>
              <a:gd name="connsiteY28" fmla="*/ 644503 h 2018957"/>
              <a:gd name="connsiteX29" fmla="*/ 956733 w 1093236"/>
              <a:gd name="connsiteY29" fmla="*/ 424369 h 2018957"/>
              <a:gd name="connsiteX30" fmla="*/ 1058333 w 1093236"/>
              <a:gd name="connsiteY30"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49867 w 1093236"/>
              <a:gd name="connsiteY17" fmla="*/ 1897569 h 2018957"/>
              <a:gd name="connsiteX18" fmla="*/ 1024467 w 1093236"/>
              <a:gd name="connsiteY18" fmla="*/ 1812903 h 2018957"/>
              <a:gd name="connsiteX19" fmla="*/ 1007533 w 1093236"/>
              <a:gd name="connsiteY19" fmla="*/ 1753636 h 2018957"/>
              <a:gd name="connsiteX20" fmla="*/ 982133 w 1093236"/>
              <a:gd name="connsiteY20" fmla="*/ 1702836 h 2018957"/>
              <a:gd name="connsiteX21" fmla="*/ 956733 w 1093236"/>
              <a:gd name="connsiteY21" fmla="*/ 1618169 h 2018957"/>
              <a:gd name="connsiteX22" fmla="*/ 939800 w 1093236"/>
              <a:gd name="connsiteY22" fmla="*/ 1567369 h 2018957"/>
              <a:gd name="connsiteX23" fmla="*/ 922867 w 1093236"/>
              <a:gd name="connsiteY23" fmla="*/ 1541969 h 2018957"/>
              <a:gd name="connsiteX24" fmla="*/ 914400 w 1093236"/>
              <a:gd name="connsiteY24" fmla="*/ 1499636 h 2018957"/>
              <a:gd name="connsiteX25" fmla="*/ 846667 w 1093236"/>
              <a:gd name="connsiteY25" fmla="*/ 1279503 h 2018957"/>
              <a:gd name="connsiteX26" fmla="*/ 838200 w 1093236"/>
              <a:gd name="connsiteY26" fmla="*/ 932369 h 2018957"/>
              <a:gd name="connsiteX27" fmla="*/ 914400 w 1093236"/>
              <a:gd name="connsiteY27" fmla="*/ 644503 h 2018957"/>
              <a:gd name="connsiteX28" fmla="*/ 956733 w 1093236"/>
              <a:gd name="connsiteY28" fmla="*/ 424369 h 2018957"/>
              <a:gd name="connsiteX29" fmla="*/ 1058333 w 1093236"/>
              <a:gd name="connsiteY29"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24467 w 1093236"/>
              <a:gd name="connsiteY17" fmla="*/ 1812903 h 2018957"/>
              <a:gd name="connsiteX18" fmla="*/ 1007533 w 1093236"/>
              <a:gd name="connsiteY18" fmla="*/ 1753636 h 2018957"/>
              <a:gd name="connsiteX19" fmla="*/ 982133 w 1093236"/>
              <a:gd name="connsiteY19" fmla="*/ 1702836 h 2018957"/>
              <a:gd name="connsiteX20" fmla="*/ 956733 w 1093236"/>
              <a:gd name="connsiteY20" fmla="*/ 1618169 h 2018957"/>
              <a:gd name="connsiteX21" fmla="*/ 939800 w 1093236"/>
              <a:gd name="connsiteY21" fmla="*/ 1567369 h 2018957"/>
              <a:gd name="connsiteX22" fmla="*/ 922867 w 1093236"/>
              <a:gd name="connsiteY22" fmla="*/ 1541969 h 2018957"/>
              <a:gd name="connsiteX23" fmla="*/ 914400 w 1093236"/>
              <a:gd name="connsiteY23" fmla="*/ 1499636 h 2018957"/>
              <a:gd name="connsiteX24" fmla="*/ 846667 w 1093236"/>
              <a:gd name="connsiteY24" fmla="*/ 1279503 h 2018957"/>
              <a:gd name="connsiteX25" fmla="*/ 838200 w 1093236"/>
              <a:gd name="connsiteY25" fmla="*/ 932369 h 2018957"/>
              <a:gd name="connsiteX26" fmla="*/ 914400 w 1093236"/>
              <a:gd name="connsiteY26" fmla="*/ 644503 h 2018957"/>
              <a:gd name="connsiteX27" fmla="*/ 956733 w 1093236"/>
              <a:gd name="connsiteY27" fmla="*/ 424369 h 2018957"/>
              <a:gd name="connsiteX28" fmla="*/ 1058333 w 1093236"/>
              <a:gd name="connsiteY28"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1024467 w 1093236"/>
              <a:gd name="connsiteY17" fmla="*/ 1812903 h 2018957"/>
              <a:gd name="connsiteX18" fmla="*/ 982133 w 1093236"/>
              <a:gd name="connsiteY18" fmla="*/ 1702836 h 2018957"/>
              <a:gd name="connsiteX19" fmla="*/ 956733 w 1093236"/>
              <a:gd name="connsiteY19" fmla="*/ 1618169 h 2018957"/>
              <a:gd name="connsiteX20" fmla="*/ 939800 w 1093236"/>
              <a:gd name="connsiteY20" fmla="*/ 1567369 h 2018957"/>
              <a:gd name="connsiteX21" fmla="*/ 922867 w 1093236"/>
              <a:gd name="connsiteY21" fmla="*/ 1541969 h 2018957"/>
              <a:gd name="connsiteX22" fmla="*/ 914400 w 1093236"/>
              <a:gd name="connsiteY22" fmla="*/ 1499636 h 2018957"/>
              <a:gd name="connsiteX23" fmla="*/ 846667 w 1093236"/>
              <a:gd name="connsiteY23" fmla="*/ 1279503 h 2018957"/>
              <a:gd name="connsiteX24" fmla="*/ 838200 w 1093236"/>
              <a:gd name="connsiteY24" fmla="*/ 932369 h 2018957"/>
              <a:gd name="connsiteX25" fmla="*/ 914400 w 1093236"/>
              <a:gd name="connsiteY25" fmla="*/ 644503 h 2018957"/>
              <a:gd name="connsiteX26" fmla="*/ 956733 w 1093236"/>
              <a:gd name="connsiteY26" fmla="*/ 424369 h 2018957"/>
              <a:gd name="connsiteX27" fmla="*/ 1058333 w 1093236"/>
              <a:gd name="connsiteY27"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982133 w 1093236"/>
              <a:gd name="connsiteY17" fmla="*/ 1702836 h 2018957"/>
              <a:gd name="connsiteX18" fmla="*/ 956733 w 1093236"/>
              <a:gd name="connsiteY18" fmla="*/ 1618169 h 2018957"/>
              <a:gd name="connsiteX19" fmla="*/ 939800 w 1093236"/>
              <a:gd name="connsiteY19" fmla="*/ 1567369 h 2018957"/>
              <a:gd name="connsiteX20" fmla="*/ 922867 w 1093236"/>
              <a:gd name="connsiteY20" fmla="*/ 1541969 h 2018957"/>
              <a:gd name="connsiteX21" fmla="*/ 914400 w 1093236"/>
              <a:gd name="connsiteY21" fmla="*/ 1499636 h 2018957"/>
              <a:gd name="connsiteX22" fmla="*/ 846667 w 1093236"/>
              <a:gd name="connsiteY22" fmla="*/ 1279503 h 2018957"/>
              <a:gd name="connsiteX23" fmla="*/ 838200 w 1093236"/>
              <a:gd name="connsiteY23" fmla="*/ 932369 h 2018957"/>
              <a:gd name="connsiteX24" fmla="*/ 914400 w 1093236"/>
              <a:gd name="connsiteY24" fmla="*/ 644503 h 2018957"/>
              <a:gd name="connsiteX25" fmla="*/ 956733 w 1093236"/>
              <a:gd name="connsiteY25" fmla="*/ 424369 h 2018957"/>
              <a:gd name="connsiteX26" fmla="*/ 1058333 w 1093236"/>
              <a:gd name="connsiteY26"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956733 w 1093236"/>
              <a:gd name="connsiteY17" fmla="*/ 1618169 h 2018957"/>
              <a:gd name="connsiteX18" fmla="*/ 939800 w 1093236"/>
              <a:gd name="connsiteY18" fmla="*/ 1567369 h 2018957"/>
              <a:gd name="connsiteX19" fmla="*/ 922867 w 1093236"/>
              <a:gd name="connsiteY19" fmla="*/ 1541969 h 2018957"/>
              <a:gd name="connsiteX20" fmla="*/ 914400 w 1093236"/>
              <a:gd name="connsiteY20" fmla="*/ 1499636 h 2018957"/>
              <a:gd name="connsiteX21" fmla="*/ 846667 w 1093236"/>
              <a:gd name="connsiteY21" fmla="*/ 1279503 h 2018957"/>
              <a:gd name="connsiteX22" fmla="*/ 838200 w 1093236"/>
              <a:gd name="connsiteY22" fmla="*/ 932369 h 2018957"/>
              <a:gd name="connsiteX23" fmla="*/ 914400 w 1093236"/>
              <a:gd name="connsiteY23" fmla="*/ 644503 h 2018957"/>
              <a:gd name="connsiteX24" fmla="*/ 956733 w 1093236"/>
              <a:gd name="connsiteY24" fmla="*/ 424369 h 2018957"/>
              <a:gd name="connsiteX25" fmla="*/ 1058333 w 1093236"/>
              <a:gd name="connsiteY25"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956733 w 1093236"/>
              <a:gd name="connsiteY17" fmla="*/ 1618169 h 2018957"/>
              <a:gd name="connsiteX18" fmla="*/ 922867 w 1093236"/>
              <a:gd name="connsiteY18" fmla="*/ 1541969 h 2018957"/>
              <a:gd name="connsiteX19" fmla="*/ 914400 w 1093236"/>
              <a:gd name="connsiteY19" fmla="*/ 1499636 h 2018957"/>
              <a:gd name="connsiteX20" fmla="*/ 846667 w 1093236"/>
              <a:gd name="connsiteY20" fmla="*/ 1279503 h 2018957"/>
              <a:gd name="connsiteX21" fmla="*/ 838200 w 1093236"/>
              <a:gd name="connsiteY21" fmla="*/ 932369 h 2018957"/>
              <a:gd name="connsiteX22" fmla="*/ 914400 w 1093236"/>
              <a:gd name="connsiteY22" fmla="*/ 644503 h 2018957"/>
              <a:gd name="connsiteX23" fmla="*/ 956733 w 1093236"/>
              <a:gd name="connsiteY23" fmla="*/ 424369 h 2018957"/>
              <a:gd name="connsiteX24" fmla="*/ 1058333 w 1093236"/>
              <a:gd name="connsiteY24"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956733 w 1093236"/>
              <a:gd name="connsiteY17" fmla="*/ 1618169 h 2018957"/>
              <a:gd name="connsiteX18" fmla="*/ 914400 w 1093236"/>
              <a:gd name="connsiteY18" fmla="*/ 1499636 h 2018957"/>
              <a:gd name="connsiteX19" fmla="*/ 846667 w 1093236"/>
              <a:gd name="connsiteY19" fmla="*/ 1279503 h 2018957"/>
              <a:gd name="connsiteX20" fmla="*/ 838200 w 1093236"/>
              <a:gd name="connsiteY20" fmla="*/ 932369 h 2018957"/>
              <a:gd name="connsiteX21" fmla="*/ 914400 w 1093236"/>
              <a:gd name="connsiteY21" fmla="*/ 644503 h 2018957"/>
              <a:gd name="connsiteX22" fmla="*/ 956733 w 1093236"/>
              <a:gd name="connsiteY22" fmla="*/ 424369 h 2018957"/>
              <a:gd name="connsiteX23" fmla="*/ 1058333 w 1093236"/>
              <a:gd name="connsiteY23" fmla="*/ 17969 h 2018957"/>
              <a:gd name="connsiteX0" fmla="*/ 1058333 w 1093236"/>
              <a:gd name="connsiteY0" fmla="*/ 17969 h 2018957"/>
              <a:gd name="connsiteX1" fmla="*/ 287867 w 1093236"/>
              <a:gd name="connsiteY1" fmla="*/ 9503 h 2018957"/>
              <a:gd name="connsiteX2" fmla="*/ 127000 w 1093236"/>
              <a:gd name="connsiteY2" fmla="*/ 26436 h 2018957"/>
              <a:gd name="connsiteX3" fmla="*/ 16933 w 1093236"/>
              <a:gd name="connsiteY3" fmla="*/ 43369 h 2018957"/>
              <a:gd name="connsiteX4" fmla="*/ 25400 w 1093236"/>
              <a:gd name="connsiteY4" fmla="*/ 568303 h 2018957"/>
              <a:gd name="connsiteX5" fmla="*/ 42333 w 1093236"/>
              <a:gd name="connsiteY5" fmla="*/ 788436 h 2018957"/>
              <a:gd name="connsiteX6" fmla="*/ 50800 w 1093236"/>
              <a:gd name="connsiteY6" fmla="*/ 957769 h 2018957"/>
              <a:gd name="connsiteX7" fmla="*/ 33867 w 1093236"/>
              <a:gd name="connsiteY7" fmla="*/ 1567369 h 2018957"/>
              <a:gd name="connsiteX8" fmla="*/ 8467 w 1093236"/>
              <a:gd name="connsiteY8" fmla="*/ 1719769 h 2018957"/>
              <a:gd name="connsiteX9" fmla="*/ 0 w 1093236"/>
              <a:gd name="connsiteY9" fmla="*/ 1787503 h 2018957"/>
              <a:gd name="connsiteX10" fmla="*/ 8467 w 1093236"/>
              <a:gd name="connsiteY10" fmla="*/ 2016103 h 2018957"/>
              <a:gd name="connsiteX11" fmla="*/ 33867 w 1093236"/>
              <a:gd name="connsiteY11" fmla="*/ 2007636 h 2018957"/>
              <a:gd name="connsiteX12" fmla="*/ 76200 w 1093236"/>
              <a:gd name="connsiteY12" fmla="*/ 1990703 h 2018957"/>
              <a:gd name="connsiteX13" fmla="*/ 101600 w 1093236"/>
              <a:gd name="connsiteY13" fmla="*/ 1982236 h 2018957"/>
              <a:gd name="connsiteX14" fmla="*/ 448733 w 1093236"/>
              <a:gd name="connsiteY14" fmla="*/ 1965303 h 2018957"/>
              <a:gd name="connsiteX15" fmla="*/ 829733 w 1093236"/>
              <a:gd name="connsiteY15" fmla="*/ 1939903 h 2018957"/>
              <a:gd name="connsiteX16" fmla="*/ 1041400 w 1093236"/>
              <a:gd name="connsiteY16" fmla="*/ 1922969 h 2018957"/>
              <a:gd name="connsiteX17" fmla="*/ 956733 w 1093236"/>
              <a:gd name="connsiteY17" fmla="*/ 1618169 h 2018957"/>
              <a:gd name="connsiteX18" fmla="*/ 846667 w 1093236"/>
              <a:gd name="connsiteY18" fmla="*/ 1279503 h 2018957"/>
              <a:gd name="connsiteX19" fmla="*/ 838200 w 1093236"/>
              <a:gd name="connsiteY19" fmla="*/ 932369 h 2018957"/>
              <a:gd name="connsiteX20" fmla="*/ 914400 w 1093236"/>
              <a:gd name="connsiteY20" fmla="*/ 644503 h 2018957"/>
              <a:gd name="connsiteX21" fmla="*/ 956733 w 1093236"/>
              <a:gd name="connsiteY21" fmla="*/ 424369 h 2018957"/>
              <a:gd name="connsiteX22" fmla="*/ 1058333 w 1093236"/>
              <a:gd name="connsiteY22" fmla="*/ 17969 h 2018957"/>
              <a:gd name="connsiteX0" fmla="*/ 1058333 w 1093236"/>
              <a:gd name="connsiteY0" fmla="*/ 28281 h 2029269"/>
              <a:gd name="connsiteX1" fmla="*/ 127000 w 1093236"/>
              <a:gd name="connsiteY1" fmla="*/ 36748 h 2029269"/>
              <a:gd name="connsiteX2" fmla="*/ 16933 w 1093236"/>
              <a:gd name="connsiteY2" fmla="*/ 53681 h 2029269"/>
              <a:gd name="connsiteX3" fmla="*/ 25400 w 1093236"/>
              <a:gd name="connsiteY3" fmla="*/ 578615 h 2029269"/>
              <a:gd name="connsiteX4" fmla="*/ 42333 w 1093236"/>
              <a:gd name="connsiteY4" fmla="*/ 798748 h 2029269"/>
              <a:gd name="connsiteX5" fmla="*/ 50800 w 1093236"/>
              <a:gd name="connsiteY5" fmla="*/ 968081 h 2029269"/>
              <a:gd name="connsiteX6" fmla="*/ 33867 w 1093236"/>
              <a:gd name="connsiteY6" fmla="*/ 1577681 h 2029269"/>
              <a:gd name="connsiteX7" fmla="*/ 8467 w 1093236"/>
              <a:gd name="connsiteY7" fmla="*/ 1730081 h 2029269"/>
              <a:gd name="connsiteX8" fmla="*/ 0 w 1093236"/>
              <a:gd name="connsiteY8" fmla="*/ 1797815 h 2029269"/>
              <a:gd name="connsiteX9" fmla="*/ 8467 w 1093236"/>
              <a:gd name="connsiteY9" fmla="*/ 2026415 h 2029269"/>
              <a:gd name="connsiteX10" fmla="*/ 33867 w 1093236"/>
              <a:gd name="connsiteY10" fmla="*/ 2017948 h 2029269"/>
              <a:gd name="connsiteX11" fmla="*/ 76200 w 1093236"/>
              <a:gd name="connsiteY11" fmla="*/ 2001015 h 2029269"/>
              <a:gd name="connsiteX12" fmla="*/ 101600 w 1093236"/>
              <a:gd name="connsiteY12" fmla="*/ 1992548 h 2029269"/>
              <a:gd name="connsiteX13" fmla="*/ 448733 w 1093236"/>
              <a:gd name="connsiteY13" fmla="*/ 1975615 h 2029269"/>
              <a:gd name="connsiteX14" fmla="*/ 829733 w 1093236"/>
              <a:gd name="connsiteY14" fmla="*/ 1950215 h 2029269"/>
              <a:gd name="connsiteX15" fmla="*/ 1041400 w 1093236"/>
              <a:gd name="connsiteY15" fmla="*/ 1933281 h 2029269"/>
              <a:gd name="connsiteX16" fmla="*/ 956733 w 1093236"/>
              <a:gd name="connsiteY16" fmla="*/ 1628481 h 2029269"/>
              <a:gd name="connsiteX17" fmla="*/ 846667 w 1093236"/>
              <a:gd name="connsiteY17" fmla="*/ 1289815 h 2029269"/>
              <a:gd name="connsiteX18" fmla="*/ 838200 w 1093236"/>
              <a:gd name="connsiteY18" fmla="*/ 942681 h 2029269"/>
              <a:gd name="connsiteX19" fmla="*/ 914400 w 1093236"/>
              <a:gd name="connsiteY19" fmla="*/ 654815 h 2029269"/>
              <a:gd name="connsiteX20" fmla="*/ 956733 w 1093236"/>
              <a:gd name="connsiteY20" fmla="*/ 434681 h 2029269"/>
              <a:gd name="connsiteX21" fmla="*/ 1058333 w 1093236"/>
              <a:gd name="connsiteY21" fmla="*/ 28281 h 2029269"/>
              <a:gd name="connsiteX0" fmla="*/ 1058333 w 1093236"/>
              <a:gd name="connsiteY0" fmla="*/ 45817 h 2046805"/>
              <a:gd name="connsiteX1" fmla="*/ 16933 w 1093236"/>
              <a:gd name="connsiteY1" fmla="*/ 71217 h 2046805"/>
              <a:gd name="connsiteX2" fmla="*/ 25400 w 1093236"/>
              <a:gd name="connsiteY2" fmla="*/ 596151 h 2046805"/>
              <a:gd name="connsiteX3" fmla="*/ 42333 w 1093236"/>
              <a:gd name="connsiteY3" fmla="*/ 816284 h 2046805"/>
              <a:gd name="connsiteX4" fmla="*/ 50800 w 1093236"/>
              <a:gd name="connsiteY4" fmla="*/ 985617 h 2046805"/>
              <a:gd name="connsiteX5" fmla="*/ 33867 w 1093236"/>
              <a:gd name="connsiteY5" fmla="*/ 1595217 h 2046805"/>
              <a:gd name="connsiteX6" fmla="*/ 8467 w 1093236"/>
              <a:gd name="connsiteY6" fmla="*/ 1747617 h 2046805"/>
              <a:gd name="connsiteX7" fmla="*/ 0 w 1093236"/>
              <a:gd name="connsiteY7" fmla="*/ 1815351 h 2046805"/>
              <a:gd name="connsiteX8" fmla="*/ 8467 w 1093236"/>
              <a:gd name="connsiteY8" fmla="*/ 2043951 h 2046805"/>
              <a:gd name="connsiteX9" fmla="*/ 33867 w 1093236"/>
              <a:gd name="connsiteY9" fmla="*/ 2035484 h 2046805"/>
              <a:gd name="connsiteX10" fmla="*/ 76200 w 1093236"/>
              <a:gd name="connsiteY10" fmla="*/ 2018551 h 2046805"/>
              <a:gd name="connsiteX11" fmla="*/ 101600 w 1093236"/>
              <a:gd name="connsiteY11" fmla="*/ 2010084 h 2046805"/>
              <a:gd name="connsiteX12" fmla="*/ 448733 w 1093236"/>
              <a:gd name="connsiteY12" fmla="*/ 1993151 h 2046805"/>
              <a:gd name="connsiteX13" fmla="*/ 829733 w 1093236"/>
              <a:gd name="connsiteY13" fmla="*/ 1967751 h 2046805"/>
              <a:gd name="connsiteX14" fmla="*/ 1041400 w 1093236"/>
              <a:gd name="connsiteY14" fmla="*/ 1950817 h 2046805"/>
              <a:gd name="connsiteX15" fmla="*/ 956733 w 1093236"/>
              <a:gd name="connsiteY15" fmla="*/ 1646017 h 2046805"/>
              <a:gd name="connsiteX16" fmla="*/ 846667 w 1093236"/>
              <a:gd name="connsiteY16" fmla="*/ 1307351 h 2046805"/>
              <a:gd name="connsiteX17" fmla="*/ 838200 w 1093236"/>
              <a:gd name="connsiteY17" fmla="*/ 960217 h 2046805"/>
              <a:gd name="connsiteX18" fmla="*/ 914400 w 1093236"/>
              <a:gd name="connsiteY18" fmla="*/ 672351 h 2046805"/>
              <a:gd name="connsiteX19" fmla="*/ 956733 w 1093236"/>
              <a:gd name="connsiteY19" fmla="*/ 452217 h 2046805"/>
              <a:gd name="connsiteX20" fmla="*/ 1058333 w 1093236"/>
              <a:gd name="connsiteY20" fmla="*/ 45817 h 2046805"/>
              <a:gd name="connsiteX0" fmla="*/ 1111691 w 1146594"/>
              <a:gd name="connsiteY0" fmla="*/ 45817 h 2046805"/>
              <a:gd name="connsiteX1" fmla="*/ 70291 w 1146594"/>
              <a:gd name="connsiteY1" fmla="*/ 71217 h 2046805"/>
              <a:gd name="connsiteX2" fmla="*/ 95691 w 1146594"/>
              <a:gd name="connsiteY2" fmla="*/ 816284 h 2046805"/>
              <a:gd name="connsiteX3" fmla="*/ 104158 w 1146594"/>
              <a:gd name="connsiteY3" fmla="*/ 985617 h 2046805"/>
              <a:gd name="connsiteX4" fmla="*/ 87225 w 1146594"/>
              <a:gd name="connsiteY4" fmla="*/ 1595217 h 2046805"/>
              <a:gd name="connsiteX5" fmla="*/ 61825 w 1146594"/>
              <a:gd name="connsiteY5" fmla="*/ 1747617 h 2046805"/>
              <a:gd name="connsiteX6" fmla="*/ 53358 w 1146594"/>
              <a:gd name="connsiteY6" fmla="*/ 1815351 h 2046805"/>
              <a:gd name="connsiteX7" fmla="*/ 61825 w 1146594"/>
              <a:gd name="connsiteY7" fmla="*/ 2043951 h 2046805"/>
              <a:gd name="connsiteX8" fmla="*/ 87225 w 1146594"/>
              <a:gd name="connsiteY8" fmla="*/ 2035484 h 2046805"/>
              <a:gd name="connsiteX9" fmla="*/ 129558 w 1146594"/>
              <a:gd name="connsiteY9" fmla="*/ 2018551 h 2046805"/>
              <a:gd name="connsiteX10" fmla="*/ 154958 w 1146594"/>
              <a:gd name="connsiteY10" fmla="*/ 2010084 h 2046805"/>
              <a:gd name="connsiteX11" fmla="*/ 502091 w 1146594"/>
              <a:gd name="connsiteY11" fmla="*/ 1993151 h 2046805"/>
              <a:gd name="connsiteX12" fmla="*/ 883091 w 1146594"/>
              <a:gd name="connsiteY12" fmla="*/ 1967751 h 2046805"/>
              <a:gd name="connsiteX13" fmla="*/ 1094758 w 1146594"/>
              <a:gd name="connsiteY13" fmla="*/ 1950817 h 2046805"/>
              <a:gd name="connsiteX14" fmla="*/ 1010091 w 1146594"/>
              <a:gd name="connsiteY14" fmla="*/ 1646017 h 2046805"/>
              <a:gd name="connsiteX15" fmla="*/ 900025 w 1146594"/>
              <a:gd name="connsiteY15" fmla="*/ 1307351 h 2046805"/>
              <a:gd name="connsiteX16" fmla="*/ 891558 w 1146594"/>
              <a:gd name="connsiteY16" fmla="*/ 960217 h 2046805"/>
              <a:gd name="connsiteX17" fmla="*/ 967758 w 1146594"/>
              <a:gd name="connsiteY17" fmla="*/ 672351 h 2046805"/>
              <a:gd name="connsiteX18" fmla="*/ 1010091 w 1146594"/>
              <a:gd name="connsiteY18" fmla="*/ 452217 h 2046805"/>
              <a:gd name="connsiteX19" fmla="*/ 1111691 w 1146594"/>
              <a:gd name="connsiteY19" fmla="*/ 45817 h 2046805"/>
              <a:gd name="connsiteX0" fmla="*/ 1108681 w 1143584"/>
              <a:gd name="connsiteY0" fmla="*/ 45817 h 2046805"/>
              <a:gd name="connsiteX1" fmla="*/ 67281 w 1143584"/>
              <a:gd name="connsiteY1" fmla="*/ 71217 h 2046805"/>
              <a:gd name="connsiteX2" fmla="*/ 101148 w 1143584"/>
              <a:gd name="connsiteY2" fmla="*/ 985617 h 2046805"/>
              <a:gd name="connsiteX3" fmla="*/ 84215 w 1143584"/>
              <a:gd name="connsiteY3" fmla="*/ 1595217 h 2046805"/>
              <a:gd name="connsiteX4" fmla="*/ 58815 w 1143584"/>
              <a:gd name="connsiteY4" fmla="*/ 1747617 h 2046805"/>
              <a:gd name="connsiteX5" fmla="*/ 50348 w 1143584"/>
              <a:gd name="connsiteY5" fmla="*/ 1815351 h 2046805"/>
              <a:gd name="connsiteX6" fmla="*/ 58815 w 1143584"/>
              <a:gd name="connsiteY6" fmla="*/ 2043951 h 2046805"/>
              <a:gd name="connsiteX7" fmla="*/ 84215 w 1143584"/>
              <a:gd name="connsiteY7" fmla="*/ 2035484 h 2046805"/>
              <a:gd name="connsiteX8" fmla="*/ 126548 w 1143584"/>
              <a:gd name="connsiteY8" fmla="*/ 2018551 h 2046805"/>
              <a:gd name="connsiteX9" fmla="*/ 151948 w 1143584"/>
              <a:gd name="connsiteY9" fmla="*/ 2010084 h 2046805"/>
              <a:gd name="connsiteX10" fmla="*/ 499081 w 1143584"/>
              <a:gd name="connsiteY10" fmla="*/ 1993151 h 2046805"/>
              <a:gd name="connsiteX11" fmla="*/ 880081 w 1143584"/>
              <a:gd name="connsiteY11" fmla="*/ 1967751 h 2046805"/>
              <a:gd name="connsiteX12" fmla="*/ 1091748 w 1143584"/>
              <a:gd name="connsiteY12" fmla="*/ 1950817 h 2046805"/>
              <a:gd name="connsiteX13" fmla="*/ 1007081 w 1143584"/>
              <a:gd name="connsiteY13" fmla="*/ 1646017 h 2046805"/>
              <a:gd name="connsiteX14" fmla="*/ 897015 w 1143584"/>
              <a:gd name="connsiteY14" fmla="*/ 1307351 h 2046805"/>
              <a:gd name="connsiteX15" fmla="*/ 888548 w 1143584"/>
              <a:gd name="connsiteY15" fmla="*/ 960217 h 2046805"/>
              <a:gd name="connsiteX16" fmla="*/ 964748 w 1143584"/>
              <a:gd name="connsiteY16" fmla="*/ 672351 h 2046805"/>
              <a:gd name="connsiteX17" fmla="*/ 1007081 w 1143584"/>
              <a:gd name="connsiteY17" fmla="*/ 452217 h 2046805"/>
              <a:gd name="connsiteX18" fmla="*/ 1108681 w 1143584"/>
              <a:gd name="connsiteY18" fmla="*/ 45817 h 2046805"/>
              <a:gd name="connsiteX0" fmla="*/ 1112848 w 1147751"/>
              <a:gd name="connsiteY0" fmla="*/ 45817 h 2046805"/>
              <a:gd name="connsiteX1" fmla="*/ 71448 w 1147751"/>
              <a:gd name="connsiteY1" fmla="*/ 71217 h 2046805"/>
              <a:gd name="connsiteX2" fmla="*/ 88382 w 1147751"/>
              <a:gd name="connsiteY2" fmla="*/ 1595217 h 2046805"/>
              <a:gd name="connsiteX3" fmla="*/ 62982 w 1147751"/>
              <a:gd name="connsiteY3" fmla="*/ 1747617 h 2046805"/>
              <a:gd name="connsiteX4" fmla="*/ 54515 w 1147751"/>
              <a:gd name="connsiteY4" fmla="*/ 1815351 h 2046805"/>
              <a:gd name="connsiteX5" fmla="*/ 62982 w 1147751"/>
              <a:gd name="connsiteY5" fmla="*/ 2043951 h 2046805"/>
              <a:gd name="connsiteX6" fmla="*/ 88382 w 1147751"/>
              <a:gd name="connsiteY6" fmla="*/ 2035484 h 2046805"/>
              <a:gd name="connsiteX7" fmla="*/ 130715 w 1147751"/>
              <a:gd name="connsiteY7" fmla="*/ 2018551 h 2046805"/>
              <a:gd name="connsiteX8" fmla="*/ 156115 w 1147751"/>
              <a:gd name="connsiteY8" fmla="*/ 2010084 h 2046805"/>
              <a:gd name="connsiteX9" fmla="*/ 503248 w 1147751"/>
              <a:gd name="connsiteY9" fmla="*/ 1993151 h 2046805"/>
              <a:gd name="connsiteX10" fmla="*/ 884248 w 1147751"/>
              <a:gd name="connsiteY10" fmla="*/ 1967751 h 2046805"/>
              <a:gd name="connsiteX11" fmla="*/ 1095915 w 1147751"/>
              <a:gd name="connsiteY11" fmla="*/ 1950817 h 2046805"/>
              <a:gd name="connsiteX12" fmla="*/ 1011248 w 1147751"/>
              <a:gd name="connsiteY12" fmla="*/ 1646017 h 2046805"/>
              <a:gd name="connsiteX13" fmla="*/ 901182 w 1147751"/>
              <a:gd name="connsiteY13" fmla="*/ 1307351 h 2046805"/>
              <a:gd name="connsiteX14" fmla="*/ 892715 w 1147751"/>
              <a:gd name="connsiteY14" fmla="*/ 960217 h 2046805"/>
              <a:gd name="connsiteX15" fmla="*/ 968915 w 1147751"/>
              <a:gd name="connsiteY15" fmla="*/ 672351 h 2046805"/>
              <a:gd name="connsiteX16" fmla="*/ 1011248 w 1147751"/>
              <a:gd name="connsiteY16" fmla="*/ 452217 h 2046805"/>
              <a:gd name="connsiteX17" fmla="*/ 1112848 w 1147751"/>
              <a:gd name="connsiteY17" fmla="*/ 45817 h 2046805"/>
              <a:gd name="connsiteX0" fmla="*/ 1120770 w 1155673"/>
              <a:gd name="connsiteY0" fmla="*/ 45817 h 2046805"/>
              <a:gd name="connsiteX1" fmla="*/ 79370 w 1155673"/>
              <a:gd name="connsiteY1" fmla="*/ 71217 h 2046805"/>
              <a:gd name="connsiteX2" fmla="*/ 70904 w 1155673"/>
              <a:gd name="connsiteY2" fmla="*/ 1747617 h 2046805"/>
              <a:gd name="connsiteX3" fmla="*/ 62437 w 1155673"/>
              <a:gd name="connsiteY3" fmla="*/ 1815351 h 2046805"/>
              <a:gd name="connsiteX4" fmla="*/ 70904 w 1155673"/>
              <a:gd name="connsiteY4" fmla="*/ 2043951 h 2046805"/>
              <a:gd name="connsiteX5" fmla="*/ 96304 w 1155673"/>
              <a:gd name="connsiteY5" fmla="*/ 2035484 h 2046805"/>
              <a:gd name="connsiteX6" fmla="*/ 138637 w 1155673"/>
              <a:gd name="connsiteY6" fmla="*/ 2018551 h 2046805"/>
              <a:gd name="connsiteX7" fmla="*/ 164037 w 1155673"/>
              <a:gd name="connsiteY7" fmla="*/ 2010084 h 2046805"/>
              <a:gd name="connsiteX8" fmla="*/ 511170 w 1155673"/>
              <a:gd name="connsiteY8" fmla="*/ 1993151 h 2046805"/>
              <a:gd name="connsiteX9" fmla="*/ 892170 w 1155673"/>
              <a:gd name="connsiteY9" fmla="*/ 1967751 h 2046805"/>
              <a:gd name="connsiteX10" fmla="*/ 1103837 w 1155673"/>
              <a:gd name="connsiteY10" fmla="*/ 1950817 h 2046805"/>
              <a:gd name="connsiteX11" fmla="*/ 1019170 w 1155673"/>
              <a:gd name="connsiteY11" fmla="*/ 1646017 h 2046805"/>
              <a:gd name="connsiteX12" fmla="*/ 909104 w 1155673"/>
              <a:gd name="connsiteY12" fmla="*/ 1307351 h 2046805"/>
              <a:gd name="connsiteX13" fmla="*/ 900637 w 1155673"/>
              <a:gd name="connsiteY13" fmla="*/ 960217 h 2046805"/>
              <a:gd name="connsiteX14" fmla="*/ 976837 w 1155673"/>
              <a:gd name="connsiteY14" fmla="*/ 672351 h 2046805"/>
              <a:gd name="connsiteX15" fmla="*/ 1019170 w 1155673"/>
              <a:gd name="connsiteY15" fmla="*/ 452217 h 2046805"/>
              <a:gd name="connsiteX16" fmla="*/ 1120770 w 1155673"/>
              <a:gd name="connsiteY16" fmla="*/ 45817 h 2046805"/>
              <a:gd name="connsiteX0" fmla="*/ 1124094 w 1158997"/>
              <a:gd name="connsiteY0" fmla="*/ 45817 h 2046805"/>
              <a:gd name="connsiteX1" fmla="*/ 82694 w 1158997"/>
              <a:gd name="connsiteY1" fmla="*/ 71217 h 2046805"/>
              <a:gd name="connsiteX2" fmla="*/ 65761 w 1158997"/>
              <a:gd name="connsiteY2" fmla="*/ 1815351 h 2046805"/>
              <a:gd name="connsiteX3" fmla="*/ 74228 w 1158997"/>
              <a:gd name="connsiteY3" fmla="*/ 2043951 h 2046805"/>
              <a:gd name="connsiteX4" fmla="*/ 99628 w 1158997"/>
              <a:gd name="connsiteY4" fmla="*/ 2035484 h 2046805"/>
              <a:gd name="connsiteX5" fmla="*/ 141961 w 1158997"/>
              <a:gd name="connsiteY5" fmla="*/ 2018551 h 2046805"/>
              <a:gd name="connsiteX6" fmla="*/ 167361 w 1158997"/>
              <a:gd name="connsiteY6" fmla="*/ 2010084 h 2046805"/>
              <a:gd name="connsiteX7" fmla="*/ 514494 w 1158997"/>
              <a:gd name="connsiteY7" fmla="*/ 1993151 h 2046805"/>
              <a:gd name="connsiteX8" fmla="*/ 895494 w 1158997"/>
              <a:gd name="connsiteY8" fmla="*/ 1967751 h 2046805"/>
              <a:gd name="connsiteX9" fmla="*/ 1107161 w 1158997"/>
              <a:gd name="connsiteY9" fmla="*/ 1950817 h 2046805"/>
              <a:gd name="connsiteX10" fmla="*/ 1022494 w 1158997"/>
              <a:gd name="connsiteY10" fmla="*/ 1646017 h 2046805"/>
              <a:gd name="connsiteX11" fmla="*/ 912428 w 1158997"/>
              <a:gd name="connsiteY11" fmla="*/ 1307351 h 2046805"/>
              <a:gd name="connsiteX12" fmla="*/ 903961 w 1158997"/>
              <a:gd name="connsiteY12" fmla="*/ 960217 h 2046805"/>
              <a:gd name="connsiteX13" fmla="*/ 980161 w 1158997"/>
              <a:gd name="connsiteY13" fmla="*/ 672351 h 2046805"/>
              <a:gd name="connsiteX14" fmla="*/ 1022494 w 1158997"/>
              <a:gd name="connsiteY14" fmla="*/ 452217 h 2046805"/>
              <a:gd name="connsiteX15" fmla="*/ 1124094 w 1158997"/>
              <a:gd name="connsiteY15" fmla="*/ 45817 h 2046805"/>
              <a:gd name="connsiteX0" fmla="*/ 1122088 w 1156991"/>
              <a:gd name="connsiteY0" fmla="*/ 45817 h 2187970"/>
              <a:gd name="connsiteX1" fmla="*/ 80688 w 1156991"/>
              <a:gd name="connsiteY1" fmla="*/ 71217 h 2187970"/>
              <a:gd name="connsiteX2" fmla="*/ 72222 w 1156991"/>
              <a:gd name="connsiteY2" fmla="*/ 2043951 h 2187970"/>
              <a:gd name="connsiteX3" fmla="*/ 97622 w 1156991"/>
              <a:gd name="connsiteY3" fmla="*/ 2035484 h 2187970"/>
              <a:gd name="connsiteX4" fmla="*/ 139955 w 1156991"/>
              <a:gd name="connsiteY4" fmla="*/ 2018551 h 2187970"/>
              <a:gd name="connsiteX5" fmla="*/ 165355 w 1156991"/>
              <a:gd name="connsiteY5" fmla="*/ 2010084 h 2187970"/>
              <a:gd name="connsiteX6" fmla="*/ 512488 w 1156991"/>
              <a:gd name="connsiteY6" fmla="*/ 1993151 h 2187970"/>
              <a:gd name="connsiteX7" fmla="*/ 893488 w 1156991"/>
              <a:gd name="connsiteY7" fmla="*/ 1967751 h 2187970"/>
              <a:gd name="connsiteX8" fmla="*/ 1105155 w 1156991"/>
              <a:gd name="connsiteY8" fmla="*/ 1950817 h 2187970"/>
              <a:gd name="connsiteX9" fmla="*/ 1020488 w 1156991"/>
              <a:gd name="connsiteY9" fmla="*/ 1646017 h 2187970"/>
              <a:gd name="connsiteX10" fmla="*/ 910422 w 1156991"/>
              <a:gd name="connsiteY10" fmla="*/ 1307351 h 2187970"/>
              <a:gd name="connsiteX11" fmla="*/ 901955 w 1156991"/>
              <a:gd name="connsiteY11" fmla="*/ 960217 h 2187970"/>
              <a:gd name="connsiteX12" fmla="*/ 978155 w 1156991"/>
              <a:gd name="connsiteY12" fmla="*/ 672351 h 2187970"/>
              <a:gd name="connsiteX13" fmla="*/ 1020488 w 1156991"/>
              <a:gd name="connsiteY13" fmla="*/ 452217 h 2187970"/>
              <a:gd name="connsiteX14" fmla="*/ 1122088 w 1156991"/>
              <a:gd name="connsiteY14" fmla="*/ 45817 h 2187970"/>
              <a:gd name="connsiteX0" fmla="*/ 1123779 w 1158682"/>
              <a:gd name="connsiteY0" fmla="*/ 45817 h 2183063"/>
              <a:gd name="connsiteX1" fmla="*/ 82379 w 1158682"/>
              <a:gd name="connsiteY1" fmla="*/ 71217 h 2183063"/>
              <a:gd name="connsiteX2" fmla="*/ 73913 w 1158682"/>
              <a:gd name="connsiteY2" fmla="*/ 2043951 h 2183063"/>
              <a:gd name="connsiteX3" fmla="*/ 141646 w 1158682"/>
              <a:gd name="connsiteY3" fmla="*/ 2018551 h 2183063"/>
              <a:gd name="connsiteX4" fmla="*/ 167046 w 1158682"/>
              <a:gd name="connsiteY4" fmla="*/ 2010084 h 2183063"/>
              <a:gd name="connsiteX5" fmla="*/ 514179 w 1158682"/>
              <a:gd name="connsiteY5" fmla="*/ 1993151 h 2183063"/>
              <a:gd name="connsiteX6" fmla="*/ 895179 w 1158682"/>
              <a:gd name="connsiteY6" fmla="*/ 1967751 h 2183063"/>
              <a:gd name="connsiteX7" fmla="*/ 1106846 w 1158682"/>
              <a:gd name="connsiteY7" fmla="*/ 1950817 h 2183063"/>
              <a:gd name="connsiteX8" fmla="*/ 1022179 w 1158682"/>
              <a:gd name="connsiteY8" fmla="*/ 1646017 h 2183063"/>
              <a:gd name="connsiteX9" fmla="*/ 912113 w 1158682"/>
              <a:gd name="connsiteY9" fmla="*/ 1307351 h 2183063"/>
              <a:gd name="connsiteX10" fmla="*/ 903646 w 1158682"/>
              <a:gd name="connsiteY10" fmla="*/ 960217 h 2183063"/>
              <a:gd name="connsiteX11" fmla="*/ 979846 w 1158682"/>
              <a:gd name="connsiteY11" fmla="*/ 672351 h 2183063"/>
              <a:gd name="connsiteX12" fmla="*/ 1022179 w 1158682"/>
              <a:gd name="connsiteY12" fmla="*/ 452217 h 2183063"/>
              <a:gd name="connsiteX13" fmla="*/ 1123779 w 1158682"/>
              <a:gd name="connsiteY13" fmla="*/ 45817 h 2183063"/>
              <a:gd name="connsiteX0" fmla="*/ 1123779 w 1158682"/>
              <a:gd name="connsiteY0" fmla="*/ 45817 h 2183653"/>
              <a:gd name="connsiteX1" fmla="*/ 82379 w 1158682"/>
              <a:gd name="connsiteY1" fmla="*/ 71217 h 2183653"/>
              <a:gd name="connsiteX2" fmla="*/ 73913 w 1158682"/>
              <a:gd name="connsiteY2" fmla="*/ 2043951 h 2183653"/>
              <a:gd name="connsiteX3" fmla="*/ 141646 w 1158682"/>
              <a:gd name="connsiteY3" fmla="*/ 2018551 h 2183653"/>
              <a:gd name="connsiteX4" fmla="*/ 514179 w 1158682"/>
              <a:gd name="connsiteY4" fmla="*/ 1993151 h 2183653"/>
              <a:gd name="connsiteX5" fmla="*/ 895179 w 1158682"/>
              <a:gd name="connsiteY5" fmla="*/ 1967751 h 2183653"/>
              <a:gd name="connsiteX6" fmla="*/ 1106846 w 1158682"/>
              <a:gd name="connsiteY6" fmla="*/ 1950817 h 2183653"/>
              <a:gd name="connsiteX7" fmla="*/ 1022179 w 1158682"/>
              <a:gd name="connsiteY7" fmla="*/ 1646017 h 2183653"/>
              <a:gd name="connsiteX8" fmla="*/ 912113 w 1158682"/>
              <a:gd name="connsiteY8" fmla="*/ 1307351 h 2183653"/>
              <a:gd name="connsiteX9" fmla="*/ 903646 w 1158682"/>
              <a:gd name="connsiteY9" fmla="*/ 960217 h 2183653"/>
              <a:gd name="connsiteX10" fmla="*/ 979846 w 1158682"/>
              <a:gd name="connsiteY10" fmla="*/ 672351 h 2183653"/>
              <a:gd name="connsiteX11" fmla="*/ 1022179 w 1158682"/>
              <a:gd name="connsiteY11" fmla="*/ 452217 h 2183653"/>
              <a:gd name="connsiteX12" fmla="*/ 1123779 w 1158682"/>
              <a:gd name="connsiteY12" fmla="*/ 45817 h 2183653"/>
              <a:gd name="connsiteX0" fmla="*/ 1123779 w 1158682"/>
              <a:gd name="connsiteY0" fmla="*/ 45817 h 2184546"/>
              <a:gd name="connsiteX1" fmla="*/ 82379 w 1158682"/>
              <a:gd name="connsiteY1" fmla="*/ 71217 h 2184546"/>
              <a:gd name="connsiteX2" fmla="*/ 73913 w 1158682"/>
              <a:gd name="connsiteY2" fmla="*/ 2043951 h 2184546"/>
              <a:gd name="connsiteX3" fmla="*/ 141646 w 1158682"/>
              <a:gd name="connsiteY3" fmla="*/ 2018551 h 2184546"/>
              <a:gd name="connsiteX4" fmla="*/ 895179 w 1158682"/>
              <a:gd name="connsiteY4" fmla="*/ 1967751 h 2184546"/>
              <a:gd name="connsiteX5" fmla="*/ 1106846 w 1158682"/>
              <a:gd name="connsiteY5" fmla="*/ 1950817 h 2184546"/>
              <a:gd name="connsiteX6" fmla="*/ 1022179 w 1158682"/>
              <a:gd name="connsiteY6" fmla="*/ 1646017 h 2184546"/>
              <a:gd name="connsiteX7" fmla="*/ 912113 w 1158682"/>
              <a:gd name="connsiteY7" fmla="*/ 1307351 h 2184546"/>
              <a:gd name="connsiteX8" fmla="*/ 903646 w 1158682"/>
              <a:gd name="connsiteY8" fmla="*/ 960217 h 2184546"/>
              <a:gd name="connsiteX9" fmla="*/ 979846 w 1158682"/>
              <a:gd name="connsiteY9" fmla="*/ 672351 h 2184546"/>
              <a:gd name="connsiteX10" fmla="*/ 1022179 w 1158682"/>
              <a:gd name="connsiteY10" fmla="*/ 452217 h 2184546"/>
              <a:gd name="connsiteX11" fmla="*/ 1123779 w 1158682"/>
              <a:gd name="connsiteY11" fmla="*/ 45817 h 2184546"/>
              <a:gd name="connsiteX0" fmla="*/ 1162203 w 1197106"/>
              <a:gd name="connsiteY0" fmla="*/ 45817 h 2169865"/>
              <a:gd name="connsiteX1" fmla="*/ 120803 w 1197106"/>
              <a:gd name="connsiteY1" fmla="*/ 71217 h 2169865"/>
              <a:gd name="connsiteX2" fmla="*/ 112337 w 1197106"/>
              <a:gd name="connsiteY2" fmla="*/ 2043951 h 2169865"/>
              <a:gd name="connsiteX3" fmla="*/ 933603 w 1197106"/>
              <a:gd name="connsiteY3" fmla="*/ 1967751 h 2169865"/>
              <a:gd name="connsiteX4" fmla="*/ 1145270 w 1197106"/>
              <a:gd name="connsiteY4" fmla="*/ 1950817 h 2169865"/>
              <a:gd name="connsiteX5" fmla="*/ 1060603 w 1197106"/>
              <a:gd name="connsiteY5" fmla="*/ 1646017 h 2169865"/>
              <a:gd name="connsiteX6" fmla="*/ 950537 w 1197106"/>
              <a:gd name="connsiteY6" fmla="*/ 1307351 h 2169865"/>
              <a:gd name="connsiteX7" fmla="*/ 942070 w 1197106"/>
              <a:gd name="connsiteY7" fmla="*/ 960217 h 2169865"/>
              <a:gd name="connsiteX8" fmla="*/ 1018270 w 1197106"/>
              <a:gd name="connsiteY8" fmla="*/ 672351 h 2169865"/>
              <a:gd name="connsiteX9" fmla="*/ 1060603 w 1197106"/>
              <a:gd name="connsiteY9" fmla="*/ 452217 h 2169865"/>
              <a:gd name="connsiteX10" fmla="*/ 1162203 w 1197106"/>
              <a:gd name="connsiteY10" fmla="*/ 45817 h 2169865"/>
              <a:gd name="connsiteX0" fmla="*/ 1175322 w 1210225"/>
              <a:gd name="connsiteY0" fmla="*/ 45817 h 2174564"/>
              <a:gd name="connsiteX1" fmla="*/ 133922 w 1210225"/>
              <a:gd name="connsiteY1" fmla="*/ 71217 h 2174564"/>
              <a:gd name="connsiteX2" fmla="*/ 125456 w 1210225"/>
              <a:gd name="connsiteY2" fmla="*/ 2043951 h 2174564"/>
              <a:gd name="connsiteX3" fmla="*/ 1158389 w 1210225"/>
              <a:gd name="connsiteY3" fmla="*/ 1950817 h 2174564"/>
              <a:gd name="connsiteX4" fmla="*/ 1073722 w 1210225"/>
              <a:gd name="connsiteY4" fmla="*/ 1646017 h 2174564"/>
              <a:gd name="connsiteX5" fmla="*/ 963656 w 1210225"/>
              <a:gd name="connsiteY5" fmla="*/ 1307351 h 2174564"/>
              <a:gd name="connsiteX6" fmla="*/ 955189 w 1210225"/>
              <a:gd name="connsiteY6" fmla="*/ 960217 h 2174564"/>
              <a:gd name="connsiteX7" fmla="*/ 1031389 w 1210225"/>
              <a:gd name="connsiteY7" fmla="*/ 672351 h 2174564"/>
              <a:gd name="connsiteX8" fmla="*/ 1073722 w 1210225"/>
              <a:gd name="connsiteY8" fmla="*/ 452217 h 2174564"/>
              <a:gd name="connsiteX9" fmla="*/ 1175322 w 1210225"/>
              <a:gd name="connsiteY9" fmla="*/ 45817 h 2174564"/>
              <a:gd name="connsiteX0" fmla="*/ 1171051 w 1205954"/>
              <a:gd name="connsiteY0" fmla="*/ 45817 h 2117838"/>
              <a:gd name="connsiteX1" fmla="*/ 129651 w 1205954"/>
              <a:gd name="connsiteY1" fmla="*/ 71217 h 2117838"/>
              <a:gd name="connsiteX2" fmla="*/ 129651 w 1205954"/>
              <a:gd name="connsiteY2" fmla="*/ 1967751 h 2117838"/>
              <a:gd name="connsiteX3" fmla="*/ 1154118 w 1205954"/>
              <a:gd name="connsiteY3" fmla="*/ 1950817 h 2117838"/>
              <a:gd name="connsiteX4" fmla="*/ 1069451 w 1205954"/>
              <a:gd name="connsiteY4" fmla="*/ 1646017 h 2117838"/>
              <a:gd name="connsiteX5" fmla="*/ 959385 w 1205954"/>
              <a:gd name="connsiteY5" fmla="*/ 1307351 h 2117838"/>
              <a:gd name="connsiteX6" fmla="*/ 950918 w 1205954"/>
              <a:gd name="connsiteY6" fmla="*/ 960217 h 2117838"/>
              <a:gd name="connsiteX7" fmla="*/ 1027118 w 1205954"/>
              <a:gd name="connsiteY7" fmla="*/ 672351 h 2117838"/>
              <a:gd name="connsiteX8" fmla="*/ 1069451 w 1205954"/>
              <a:gd name="connsiteY8" fmla="*/ 452217 h 2117838"/>
              <a:gd name="connsiteX9" fmla="*/ 1171051 w 1205954"/>
              <a:gd name="connsiteY9" fmla="*/ 45817 h 2117838"/>
              <a:gd name="connsiteX0" fmla="*/ 1166934 w 1201837"/>
              <a:gd name="connsiteY0" fmla="*/ 45817 h 2142415"/>
              <a:gd name="connsiteX1" fmla="*/ 125534 w 1201837"/>
              <a:gd name="connsiteY1" fmla="*/ 71217 h 2142415"/>
              <a:gd name="connsiteX2" fmla="*/ 134001 w 1201837"/>
              <a:gd name="connsiteY2" fmla="*/ 2001618 h 2142415"/>
              <a:gd name="connsiteX3" fmla="*/ 1150001 w 1201837"/>
              <a:gd name="connsiteY3" fmla="*/ 1950817 h 2142415"/>
              <a:gd name="connsiteX4" fmla="*/ 1065334 w 1201837"/>
              <a:gd name="connsiteY4" fmla="*/ 1646017 h 2142415"/>
              <a:gd name="connsiteX5" fmla="*/ 955268 w 1201837"/>
              <a:gd name="connsiteY5" fmla="*/ 1307351 h 2142415"/>
              <a:gd name="connsiteX6" fmla="*/ 946801 w 1201837"/>
              <a:gd name="connsiteY6" fmla="*/ 960217 h 2142415"/>
              <a:gd name="connsiteX7" fmla="*/ 1023001 w 1201837"/>
              <a:gd name="connsiteY7" fmla="*/ 672351 h 2142415"/>
              <a:gd name="connsiteX8" fmla="*/ 1065334 w 1201837"/>
              <a:gd name="connsiteY8" fmla="*/ 452217 h 2142415"/>
              <a:gd name="connsiteX9" fmla="*/ 1166934 w 1201837"/>
              <a:gd name="connsiteY9" fmla="*/ 45817 h 2142415"/>
              <a:gd name="connsiteX0" fmla="*/ 1166934 w 1201837"/>
              <a:gd name="connsiteY0" fmla="*/ 45817 h 2142415"/>
              <a:gd name="connsiteX1" fmla="*/ 125534 w 1201837"/>
              <a:gd name="connsiteY1" fmla="*/ 71217 h 2142415"/>
              <a:gd name="connsiteX2" fmla="*/ 134001 w 1201837"/>
              <a:gd name="connsiteY2" fmla="*/ 2001618 h 2142415"/>
              <a:gd name="connsiteX3" fmla="*/ 1150001 w 1201837"/>
              <a:gd name="connsiteY3" fmla="*/ 1950817 h 2142415"/>
              <a:gd name="connsiteX4" fmla="*/ 1065334 w 1201837"/>
              <a:gd name="connsiteY4" fmla="*/ 1646017 h 2142415"/>
              <a:gd name="connsiteX5" fmla="*/ 980668 w 1201837"/>
              <a:gd name="connsiteY5" fmla="*/ 1290417 h 2142415"/>
              <a:gd name="connsiteX6" fmla="*/ 946801 w 1201837"/>
              <a:gd name="connsiteY6" fmla="*/ 960217 h 2142415"/>
              <a:gd name="connsiteX7" fmla="*/ 1023001 w 1201837"/>
              <a:gd name="connsiteY7" fmla="*/ 672351 h 2142415"/>
              <a:gd name="connsiteX8" fmla="*/ 1065334 w 1201837"/>
              <a:gd name="connsiteY8" fmla="*/ 452217 h 2142415"/>
              <a:gd name="connsiteX9" fmla="*/ 1166934 w 1201837"/>
              <a:gd name="connsiteY9" fmla="*/ 45817 h 2142415"/>
              <a:gd name="connsiteX0" fmla="*/ 1166934 w 1202170"/>
              <a:gd name="connsiteY0" fmla="*/ 45817 h 2142415"/>
              <a:gd name="connsiteX1" fmla="*/ 125534 w 1202170"/>
              <a:gd name="connsiteY1" fmla="*/ 71217 h 2142415"/>
              <a:gd name="connsiteX2" fmla="*/ 134001 w 1202170"/>
              <a:gd name="connsiteY2" fmla="*/ 2001618 h 2142415"/>
              <a:gd name="connsiteX3" fmla="*/ 1150001 w 1202170"/>
              <a:gd name="connsiteY3" fmla="*/ 1950817 h 2142415"/>
              <a:gd name="connsiteX4" fmla="*/ 1065334 w 1202170"/>
              <a:gd name="connsiteY4" fmla="*/ 1646017 h 2142415"/>
              <a:gd name="connsiteX5" fmla="*/ 980668 w 1202170"/>
              <a:gd name="connsiteY5" fmla="*/ 1290417 h 2142415"/>
              <a:gd name="connsiteX6" fmla="*/ 946801 w 1202170"/>
              <a:gd name="connsiteY6" fmla="*/ 960217 h 2142415"/>
              <a:gd name="connsiteX7" fmla="*/ 1006068 w 1202170"/>
              <a:gd name="connsiteY7" fmla="*/ 613084 h 2142415"/>
              <a:gd name="connsiteX8" fmla="*/ 1065334 w 1202170"/>
              <a:gd name="connsiteY8" fmla="*/ 452217 h 2142415"/>
              <a:gd name="connsiteX9" fmla="*/ 1166934 w 1202170"/>
              <a:gd name="connsiteY9" fmla="*/ 45817 h 2142415"/>
              <a:gd name="connsiteX0" fmla="*/ 1166934 w 1215493"/>
              <a:gd name="connsiteY0" fmla="*/ 39722 h 2136320"/>
              <a:gd name="connsiteX1" fmla="*/ 125534 w 1215493"/>
              <a:gd name="connsiteY1" fmla="*/ 65122 h 2136320"/>
              <a:gd name="connsiteX2" fmla="*/ 134001 w 1215493"/>
              <a:gd name="connsiteY2" fmla="*/ 1995523 h 2136320"/>
              <a:gd name="connsiteX3" fmla="*/ 1150001 w 1215493"/>
              <a:gd name="connsiteY3" fmla="*/ 1944722 h 2136320"/>
              <a:gd name="connsiteX4" fmla="*/ 1065334 w 1215493"/>
              <a:gd name="connsiteY4" fmla="*/ 1639922 h 2136320"/>
              <a:gd name="connsiteX5" fmla="*/ 980668 w 1215493"/>
              <a:gd name="connsiteY5" fmla="*/ 1284322 h 2136320"/>
              <a:gd name="connsiteX6" fmla="*/ 946801 w 1215493"/>
              <a:gd name="connsiteY6" fmla="*/ 954122 h 2136320"/>
              <a:gd name="connsiteX7" fmla="*/ 1006068 w 1215493"/>
              <a:gd name="connsiteY7" fmla="*/ 606989 h 2136320"/>
              <a:gd name="connsiteX8" fmla="*/ 1039934 w 1215493"/>
              <a:gd name="connsiteY8" fmla="*/ 352989 h 2136320"/>
              <a:gd name="connsiteX9" fmla="*/ 1166934 w 1215493"/>
              <a:gd name="connsiteY9" fmla="*/ 39722 h 2136320"/>
              <a:gd name="connsiteX0" fmla="*/ 1166934 w 1215493"/>
              <a:gd name="connsiteY0" fmla="*/ 0 h 2096598"/>
              <a:gd name="connsiteX1" fmla="*/ 125534 w 1215493"/>
              <a:gd name="connsiteY1" fmla="*/ 25400 h 2096598"/>
              <a:gd name="connsiteX2" fmla="*/ 134001 w 1215493"/>
              <a:gd name="connsiteY2" fmla="*/ 1955801 h 2096598"/>
              <a:gd name="connsiteX3" fmla="*/ 1150001 w 1215493"/>
              <a:gd name="connsiteY3" fmla="*/ 1905000 h 2096598"/>
              <a:gd name="connsiteX4" fmla="*/ 1065334 w 1215493"/>
              <a:gd name="connsiteY4" fmla="*/ 1600200 h 2096598"/>
              <a:gd name="connsiteX5" fmla="*/ 980668 w 1215493"/>
              <a:gd name="connsiteY5" fmla="*/ 1244600 h 2096598"/>
              <a:gd name="connsiteX6" fmla="*/ 946801 w 1215493"/>
              <a:gd name="connsiteY6" fmla="*/ 914400 h 2096598"/>
              <a:gd name="connsiteX7" fmla="*/ 1006068 w 1215493"/>
              <a:gd name="connsiteY7" fmla="*/ 567267 h 2096598"/>
              <a:gd name="connsiteX8" fmla="*/ 1039934 w 1215493"/>
              <a:gd name="connsiteY8" fmla="*/ 313267 h 2096598"/>
              <a:gd name="connsiteX9" fmla="*/ 1166934 w 1215493"/>
              <a:gd name="connsiteY9" fmla="*/ 0 h 2096598"/>
              <a:gd name="connsiteX0" fmla="*/ 1166934 w 1215493"/>
              <a:gd name="connsiteY0" fmla="*/ 0 h 2096598"/>
              <a:gd name="connsiteX1" fmla="*/ 125534 w 1215493"/>
              <a:gd name="connsiteY1" fmla="*/ 25400 h 2096598"/>
              <a:gd name="connsiteX2" fmla="*/ 134001 w 1215493"/>
              <a:gd name="connsiteY2" fmla="*/ 1955801 h 2096598"/>
              <a:gd name="connsiteX3" fmla="*/ 1150001 w 1215493"/>
              <a:gd name="connsiteY3" fmla="*/ 1905000 h 2096598"/>
              <a:gd name="connsiteX4" fmla="*/ 1065334 w 1215493"/>
              <a:gd name="connsiteY4" fmla="*/ 1600200 h 2096598"/>
              <a:gd name="connsiteX5" fmla="*/ 980668 w 1215493"/>
              <a:gd name="connsiteY5" fmla="*/ 1244600 h 2096598"/>
              <a:gd name="connsiteX6" fmla="*/ 946801 w 1215493"/>
              <a:gd name="connsiteY6" fmla="*/ 914400 h 2096598"/>
              <a:gd name="connsiteX7" fmla="*/ 1006068 w 1215493"/>
              <a:gd name="connsiteY7" fmla="*/ 567267 h 2096598"/>
              <a:gd name="connsiteX8" fmla="*/ 1039934 w 1215493"/>
              <a:gd name="connsiteY8" fmla="*/ 313267 h 2096598"/>
              <a:gd name="connsiteX9" fmla="*/ 1166934 w 1215493"/>
              <a:gd name="connsiteY9" fmla="*/ 0 h 2096598"/>
              <a:gd name="connsiteX0" fmla="*/ 1110099 w 1158658"/>
              <a:gd name="connsiteY0" fmla="*/ 0 h 2096598"/>
              <a:gd name="connsiteX1" fmla="*/ 68699 w 1158658"/>
              <a:gd name="connsiteY1" fmla="*/ 25400 h 2096598"/>
              <a:gd name="connsiteX2" fmla="*/ 77166 w 1158658"/>
              <a:gd name="connsiteY2" fmla="*/ 1955801 h 2096598"/>
              <a:gd name="connsiteX3" fmla="*/ 1093166 w 1158658"/>
              <a:gd name="connsiteY3" fmla="*/ 1905000 h 2096598"/>
              <a:gd name="connsiteX4" fmla="*/ 1008499 w 1158658"/>
              <a:gd name="connsiteY4" fmla="*/ 1600200 h 2096598"/>
              <a:gd name="connsiteX5" fmla="*/ 923833 w 1158658"/>
              <a:gd name="connsiteY5" fmla="*/ 1244600 h 2096598"/>
              <a:gd name="connsiteX6" fmla="*/ 889966 w 1158658"/>
              <a:gd name="connsiteY6" fmla="*/ 914400 h 2096598"/>
              <a:gd name="connsiteX7" fmla="*/ 949233 w 1158658"/>
              <a:gd name="connsiteY7" fmla="*/ 567267 h 2096598"/>
              <a:gd name="connsiteX8" fmla="*/ 983099 w 1158658"/>
              <a:gd name="connsiteY8" fmla="*/ 313267 h 2096598"/>
              <a:gd name="connsiteX9" fmla="*/ 1110099 w 1158658"/>
              <a:gd name="connsiteY9" fmla="*/ 0 h 2096598"/>
              <a:gd name="connsiteX0" fmla="*/ 1041400 w 1089959"/>
              <a:gd name="connsiteY0" fmla="*/ 0 h 2096598"/>
              <a:gd name="connsiteX1" fmla="*/ 0 w 1089959"/>
              <a:gd name="connsiteY1" fmla="*/ 25400 h 2096598"/>
              <a:gd name="connsiteX2" fmla="*/ 8467 w 1089959"/>
              <a:gd name="connsiteY2" fmla="*/ 1955801 h 2096598"/>
              <a:gd name="connsiteX3" fmla="*/ 1024467 w 1089959"/>
              <a:gd name="connsiteY3" fmla="*/ 1905000 h 2096598"/>
              <a:gd name="connsiteX4" fmla="*/ 939800 w 1089959"/>
              <a:gd name="connsiteY4" fmla="*/ 1600200 h 2096598"/>
              <a:gd name="connsiteX5" fmla="*/ 855134 w 1089959"/>
              <a:gd name="connsiteY5" fmla="*/ 1244600 h 2096598"/>
              <a:gd name="connsiteX6" fmla="*/ 821267 w 1089959"/>
              <a:gd name="connsiteY6" fmla="*/ 914400 h 2096598"/>
              <a:gd name="connsiteX7" fmla="*/ 880534 w 1089959"/>
              <a:gd name="connsiteY7" fmla="*/ 567267 h 2096598"/>
              <a:gd name="connsiteX8" fmla="*/ 914400 w 1089959"/>
              <a:gd name="connsiteY8" fmla="*/ 313267 h 2096598"/>
              <a:gd name="connsiteX9" fmla="*/ 1041400 w 1089959"/>
              <a:gd name="connsiteY9" fmla="*/ 0 h 2096598"/>
              <a:gd name="connsiteX0" fmla="*/ 1041400 w 1089959"/>
              <a:gd name="connsiteY0" fmla="*/ 0 h 2096598"/>
              <a:gd name="connsiteX1" fmla="*/ 0 w 1089959"/>
              <a:gd name="connsiteY1" fmla="*/ 25400 h 2096598"/>
              <a:gd name="connsiteX2" fmla="*/ 8467 w 1089959"/>
              <a:gd name="connsiteY2" fmla="*/ 1955801 h 2096598"/>
              <a:gd name="connsiteX3" fmla="*/ 1024467 w 1089959"/>
              <a:gd name="connsiteY3" fmla="*/ 1905000 h 2096598"/>
              <a:gd name="connsiteX4" fmla="*/ 939800 w 1089959"/>
              <a:gd name="connsiteY4" fmla="*/ 1600200 h 2096598"/>
              <a:gd name="connsiteX5" fmla="*/ 855134 w 1089959"/>
              <a:gd name="connsiteY5" fmla="*/ 1244600 h 2096598"/>
              <a:gd name="connsiteX6" fmla="*/ 821267 w 1089959"/>
              <a:gd name="connsiteY6" fmla="*/ 914400 h 2096598"/>
              <a:gd name="connsiteX7" fmla="*/ 880534 w 1089959"/>
              <a:gd name="connsiteY7" fmla="*/ 567267 h 2096598"/>
              <a:gd name="connsiteX8" fmla="*/ 914400 w 1089959"/>
              <a:gd name="connsiteY8" fmla="*/ 313267 h 2096598"/>
              <a:gd name="connsiteX9" fmla="*/ 1041400 w 1089959"/>
              <a:gd name="connsiteY9" fmla="*/ 0 h 2096598"/>
              <a:gd name="connsiteX0" fmla="*/ 1041400 w 1089959"/>
              <a:gd name="connsiteY0" fmla="*/ 0 h 2089381"/>
              <a:gd name="connsiteX1" fmla="*/ 0 w 1089959"/>
              <a:gd name="connsiteY1" fmla="*/ 25400 h 2089381"/>
              <a:gd name="connsiteX2" fmla="*/ 8467 w 1089959"/>
              <a:gd name="connsiteY2" fmla="*/ 1955801 h 2089381"/>
              <a:gd name="connsiteX3" fmla="*/ 1024467 w 1089959"/>
              <a:gd name="connsiteY3" fmla="*/ 1905000 h 2089381"/>
              <a:gd name="connsiteX4" fmla="*/ 939800 w 1089959"/>
              <a:gd name="connsiteY4" fmla="*/ 1600200 h 2089381"/>
              <a:gd name="connsiteX5" fmla="*/ 855134 w 1089959"/>
              <a:gd name="connsiteY5" fmla="*/ 1244600 h 2089381"/>
              <a:gd name="connsiteX6" fmla="*/ 821267 w 1089959"/>
              <a:gd name="connsiteY6" fmla="*/ 914400 h 2089381"/>
              <a:gd name="connsiteX7" fmla="*/ 880534 w 1089959"/>
              <a:gd name="connsiteY7" fmla="*/ 567267 h 2089381"/>
              <a:gd name="connsiteX8" fmla="*/ 914400 w 1089959"/>
              <a:gd name="connsiteY8" fmla="*/ 313267 h 2089381"/>
              <a:gd name="connsiteX9" fmla="*/ 1041400 w 1089959"/>
              <a:gd name="connsiteY9" fmla="*/ 0 h 2089381"/>
              <a:gd name="connsiteX0" fmla="*/ 1041400 w 1089959"/>
              <a:gd name="connsiteY0" fmla="*/ 0 h 2093503"/>
              <a:gd name="connsiteX1" fmla="*/ 0 w 1089959"/>
              <a:gd name="connsiteY1" fmla="*/ 25400 h 2093503"/>
              <a:gd name="connsiteX2" fmla="*/ 8467 w 1089959"/>
              <a:gd name="connsiteY2" fmla="*/ 1955801 h 2093503"/>
              <a:gd name="connsiteX3" fmla="*/ 1058333 w 1089959"/>
              <a:gd name="connsiteY3" fmla="*/ 1921934 h 2093503"/>
              <a:gd name="connsiteX4" fmla="*/ 939800 w 1089959"/>
              <a:gd name="connsiteY4" fmla="*/ 1600200 h 2093503"/>
              <a:gd name="connsiteX5" fmla="*/ 855134 w 1089959"/>
              <a:gd name="connsiteY5" fmla="*/ 1244600 h 2093503"/>
              <a:gd name="connsiteX6" fmla="*/ 821267 w 1089959"/>
              <a:gd name="connsiteY6" fmla="*/ 914400 h 2093503"/>
              <a:gd name="connsiteX7" fmla="*/ 880534 w 1089959"/>
              <a:gd name="connsiteY7" fmla="*/ 567267 h 2093503"/>
              <a:gd name="connsiteX8" fmla="*/ 914400 w 1089959"/>
              <a:gd name="connsiteY8" fmla="*/ 313267 h 2093503"/>
              <a:gd name="connsiteX9" fmla="*/ 1041400 w 1089959"/>
              <a:gd name="connsiteY9" fmla="*/ 0 h 2093503"/>
              <a:gd name="connsiteX0" fmla="*/ 1041400 w 1089959"/>
              <a:gd name="connsiteY0" fmla="*/ 0 h 1955801"/>
              <a:gd name="connsiteX1" fmla="*/ 0 w 1089959"/>
              <a:gd name="connsiteY1" fmla="*/ 25400 h 1955801"/>
              <a:gd name="connsiteX2" fmla="*/ 8467 w 1089959"/>
              <a:gd name="connsiteY2" fmla="*/ 1955801 h 1955801"/>
              <a:gd name="connsiteX3" fmla="*/ 1058333 w 1089959"/>
              <a:gd name="connsiteY3" fmla="*/ 1921934 h 1955801"/>
              <a:gd name="connsiteX4" fmla="*/ 939800 w 1089959"/>
              <a:gd name="connsiteY4" fmla="*/ 1600200 h 1955801"/>
              <a:gd name="connsiteX5" fmla="*/ 855134 w 1089959"/>
              <a:gd name="connsiteY5" fmla="*/ 1244600 h 1955801"/>
              <a:gd name="connsiteX6" fmla="*/ 821267 w 1089959"/>
              <a:gd name="connsiteY6" fmla="*/ 914400 h 1955801"/>
              <a:gd name="connsiteX7" fmla="*/ 880534 w 1089959"/>
              <a:gd name="connsiteY7" fmla="*/ 567267 h 1955801"/>
              <a:gd name="connsiteX8" fmla="*/ 914400 w 1089959"/>
              <a:gd name="connsiteY8" fmla="*/ 313267 h 1955801"/>
              <a:gd name="connsiteX9" fmla="*/ 1041400 w 1089959"/>
              <a:gd name="connsiteY9" fmla="*/ 0 h 1955801"/>
              <a:gd name="connsiteX0" fmla="*/ 1041400 w 1089959"/>
              <a:gd name="connsiteY0" fmla="*/ 0 h 1955801"/>
              <a:gd name="connsiteX1" fmla="*/ 0 w 1089959"/>
              <a:gd name="connsiteY1" fmla="*/ 25400 h 1955801"/>
              <a:gd name="connsiteX2" fmla="*/ 8467 w 1089959"/>
              <a:gd name="connsiteY2" fmla="*/ 1955801 h 1955801"/>
              <a:gd name="connsiteX3" fmla="*/ 1058333 w 1089959"/>
              <a:gd name="connsiteY3" fmla="*/ 1921934 h 1955801"/>
              <a:gd name="connsiteX4" fmla="*/ 939800 w 1089959"/>
              <a:gd name="connsiteY4" fmla="*/ 1600200 h 1955801"/>
              <a:gd name="connsiteX5" fmla="*/ 855134 w 1089959"/>
              <a:gd name="connsiteY5" fmla="*/ 1244600 h 1955801"/>
              <a:gd name="connsiteX6" fmla="*/ 821267 w 1089959"/>
              <a:gd name="connsiteY6" fmla="*/ 914400 h 1955801"/>
              <a:gd name="connsiteX7" fmla="*/ 880534 w 1089959"/>
              <a:gd name="connsiteY7" fmla="*/ 567267 h 1955801"/>
              <a:gd name="connsiteX8" fmla="*/ 914400 w 1089959"/>
              <a:gd name="connsiteY8" fmla="*/ 313267 h 1955801"/>
              <a:gd name="connsiteX9" fmla="*/ 1041400 w 1089959"/>
              <a:gd name="connsiteY9" fmla="*/ 0 h 1955801"/>
              <a:gd name="connsiteX0" fmla="*/ 1041400 w 1089959"/>
              <a:gd name="connsiteY0" fmla="*/ 0 h 1955801"/>
              <a:gd name="connsiteX1" fmla="*/ 0 w 1089959"/>
              <a:gd name="connsiteY1" fmla="*/ 25400 h 1955801"/>
              <a:gd name="connsiteX2" fmla="*/ 8467 w 1089959"/>
              <a:gd name="connsiteY2" fmla="*/ 1955801 h 1955801"/>
              <a:gd name="connsiteX3" fmla="*/ 1058333 w 1089959"/>
              <a:gd name="connsiteY3" fmla="*/ 1921934 h 1955801"/>
              <a:gd name="connsiteX4" fmla="*/ 905933 w 1089959"/>
              <a:gd name="connsiteY4" fmla="*/ 1591734 h 1955801"/>
              <a:gd name="connsiteX5" fmla="*/ 855134 w 1089959"/>
              <a:gd name="connsiteY5" fmla="*/ 1244600 h 1955801"/>
              <a:gd name="connsiteX6" fmla="*/ 821267 w 1089959"/>
              <a:gd name="connsiteY6" fmla="*/ 914400 h 1955801"/>
              <a:gd name="connsiteX7" fmla="*/ 880534 w 1089959"/>
              <a:gd name="connsiteY7" fmla="*/ 567267 h 1955801"/>
              <a:gd name="connsiteX8" fmla="*/ 914400 w 1089959"/>
              <a:gd name="connsiteY8" fmla="*/ 313267 h 1955801"/>
              <a:gd name="connsiteX9" fmla="*/ 1041400 w 1089959"/>
              <a:gd name="connsiteY9" fmla="*/ 0 h 1955801"/>
              <a:gd name="connsiteX0" fmla="*/ 1041400 w 1089959"/>
              <a:gd name="connsiteY0" fmla="*/ 0 h 1955801"/>
              <a:gd name="connsiteX1" fmla="*/ 0 w 1089959"/>
              <a:gd name="connsiteY1" fmla="*/ 25400 h 1955801"/>
              <a:gd name="connsiteX2" fmla="*/ 8467 w 1089959"/>
              <a:gd name="connsiteY2" fmla="*/ 1955801 h 1955801"/>
              <a:gd name="connsiteX3" fmla="*/ 1058333 w 1089959"/>
              <a:gd name="connsiteY3" fmla="*/ 1921934 h 1955801"/>
              <a:gd name="connsiteX4" fmla="*/ 905933 w 1089959"/>
              <a:gd name="connsiteY4" fmla="*/ 1591734 h 1955801"/>
              <a:gd name="connsiteX5" fmla="*/ 855134 w 1089959"/>
              <a:gd name="connsiteY5" fmla="*/ 1244600 h 1955801"/>
              <a:gd name="connsiteX6" fmla="*/ 821267 w 1089959"/>
              <a:gd name="connsiteY6" fmla="*/ 914400 h 1955801"/>
              <a:gd name="connsiteX7" fmla="*/ 880534 w 1089959"/>
              <a:gd name="connsiteY7" fmla="*/ 567267 h 1955801"/>
              <a:gd name="connsiteX8" fmla="*/ 914400 w 1089959"/>
              <a:gd name="connsiteY8" fmla="*/ 313267 h 1955801"/>
              <a:gd name="connsiteX9" fmla="*/ 1041400 w 1089959"/>
              <a:gd name="connsiteY9" fmla="*/ 0 h 1955801"/>
              <a:gd name="connsiteX0" fmla="*/ 1041400 w 1058333"/>
              <a:gd name="connsiteY0" fmla="*/ 0 h 1955801"/>
              <a:gd name="connsiteX1" fmla="*/ 0 w 1058333"/>
              <a:gd name="connsiteY1" fmla="*/ 25400 h 1955801"/>
              <a:gd name="connsiteX2" fmla="*/ 8467 w 1058333"/>
              <a:gd name="connsiteY2" fmla="*/ 1955801 h 1955801"/>
              <a:gd name="connsiteX3" fmla="*/ 1058333 w 1058333"/>
              <a:gd name="connsiteY3" fmla="*/ 1921934 h 1955801"/>
              <a:gd name="connsiteX4" fmla="*/ 905933 w 1058333"/>
              <a:gd name="connsiteY4" fmla="*/ 1591734 h 1955801"/>
              <a:gd name="connsiteX5" fmla="*/ 855134 w 1058333"/>
              <a:gd name="connsiteY5" fmla="*/ 1244600 h 1955801"/>
              <a:gd name="connsiteX6" fmla="*/ 821267 w 1058333"/>
              <a:gd name="connsiteY6" fmla="*/ 914400 h 1955801"/>
              <a:gd name="connsiteX7" fmla="*/ 880534 w 1058333"/>
              <a:gd name="connsiteY7" fmla="*/ 567267 h 1955801"/>
              <a:gd name="connsiteX8" fmla="*/ 914400 w 1058333"/>
              <a:gd name="connsiteY8" fmla="*/ 313267 h 1955801"/>
              <a:gd name="connsiteX9" fmla="*/ 1041400 w 1058333"/>
              <a:gd name="connsiteY9" fmla="*/ 0 h 1955801"/>
              <a:gd name="connsiteX0" fmla="*/ 1041400 w 1083733"/>
              <a:gd name="connsiteY0" fmla="*/ 0 h 1962095"/>
              <a:gd name="connsiteX1" fmla="*/ 0 w 1083733"/>
              <a:gd name="connsiteY1" fmla="*/ 25400 h 1962095"/>
              <a:gd name="connsiteX2" fmla="*/ 8467 w 1083733"/>
              <a:gd name="connsiteY2" fmla="*/ 1955801 h 1962095"/>
              <a:gd name="connsiteX3" fmla="*/ 1083733 w 1083733"/>
              <a:gd name="connsiteY3" fmla="*/ 1947334 h 1962095"/>
              <a:gd name="connsiteX4" fmla="*/ 905933 w 1083733"/>
              <a:gd name="connsiteY4" fmla="*/ 1591734 h 1962095"/>
              <a:gd name="connsiteX5" fmla="*/ 855134 w 1083733"/>
              <a:gd name="connsiteY5" fmla="*/ 1244600 h 1962095"/>
              <a:gd name="connsiteX6" fmla="*/ 821267 w 1083733"/>
              <a:gd name="connsiteY6" fmla="*/ 914400 h 1962095"/>
              <a:gd name="connsiteX7" fmla="*/ 880534 w 1083733"/>
              <a:gd name="connsiteY7" fmla="*/ 567267 h 1962095"/>
              <a:gd name="connsiteX8" fmla="*/ 914400 w 1083733"/>
              <a:gd name="connsiteY8" fmla="*/ 313267 h 1962095"/>
              <a:gd name="connsiteX9" fmla="*/ 1041400 w 1083733"/>
              <a:gd name="connsiteY9" fmla="*/ 0 h 1962095"/>
              <a:gd name="connsiteX0" fmla="*/ 1042213 w 1084546"/>
              <a:gd name="connsiteY0" fmla="*/ 0 h 1989668"/>
              <a:gd name="connsiteX1" fmla="*/ 813 w 1084546"/>
              <a:gd name="connsiteY1" fmla="*/ 25400 h 1989668"/>
              <a:gd name="connsiteX2" fmla="*/ 814 w 1084546"/>
              <a:gd name="connsiteY2" fmla="*/ 1989668 h 1989668"/>
              <a:gd name="connsiteX3" fmla="*/ 1084546 w 1084546"/>
              <a:gd name="connsiteY3" fmla="*/ 1947334 h 1989668"/>
              <a:gd name="connsiteX4" fmla="*/ 906746 w 1084546"/>
              <a:gd name="connsiteY4" fmla="*/ 1591734 h 1989668"/>
              <a:gd name="connsiteX5" fmla="*/ 855947 w 1084546"/>
              <a:gd name="connsiteY5" fmla="*/ 1244600 h 1989668"/>
              <a:gd name="connsiteX6" fmla="*/ 822080 w 1084546"/>
              <a:gd name="connsiteY6" fmla="*/ 914400 h 1989668"/>
              <a:gd name="connsiteX7" fmla="*/ 881347 w 1084546"/>
              <a:gd name="connsiteY7" fmla="*/ 567267 h 1989668"/>
              <a:gd name="connsiteX8" fmla="*/ 915213 w 1084546"/>
              <a:gd name="connsiteY8" fmla="*/ 313267 h 1989668"/>
              <a:gd name="connsiteX9" fmla="*/ 1042213 w 1084546"/>
              <a:gd name="connsiteY9" fmla="*/ 0 h 1989668"/>
              <a:gd name="connsiteX0" fmla="*/ 1042213 w 1084546"/>
              <a:gd name="connsiteY0" fmla="*/ 0 h 1989668"/>
              <a:gd name="connsiteX1" fmla="*/ 813 w 1084546"/>
              <a:gd name="connsiteY1" fmla="*/ 25400 h 1989668"/>
              <a:gd name="connsiteX2" fmla="*/ 814 w 1084546"/>
              <a:gd name="connsiteY2" fmla="*/ 1989668 h 1989668"/>
              <a:gd name="connsiteX3" fmla="*/ 1084546 w 1084546"/>
              <a:gd name="connsiteY3" fmla="*/ 1947334 h 1989668"/>
              <a:gd name="connsiteX4" fmla="*/ 906746 w 1084546"/>
              <a:gd name="connsiteY4" fmla="*/ 1591734 h 1989668"/>
              <a:gd name="connsiteX5" fmla="*/ 855947 w 1084546"/>
              <a:gd name="connsiteY5" fmla="*/ 1244600 h 1989668"/>
              <a:gd name="connsiteX6" fmla="*/ 822080 w 1084546"/>
              <a:gd name="connsiteY6" fmla="*/ 914400 h 1989668"/>
              <a:gd name="connsiteX7" fmla="*/ 881347 w 1084546"/>
              <a:gd name="connsiteY7" fmla="*/ 567267 h 1989668"/>
              <a:gd name="connsiteX8" fmla="*/ 915213 w 1084546"/>
              <a:gd name="connsiteY8" fmla="*/ 313267 h 1989668"/>
              <a:gd name="connsiteX9" fmla="*/ 1042213 w 1084546"/>
              <a:gd name="connsiteY9" fmla="*/ 0 h 1989668"/>
              <a:gd name="connsiteX0" fmla="*/ 1042213 w 1084546"/>
              <a:gd name="connsiteY0" fmla="*/ 0 h 1989668"/>
              <a:gd name="connsiteX1" fmla="*/ 813 w 1084546"/>
              <a:gd name="connsiteY1" fmla="*/ 0 h 1989668"/>
              <a:gd name="connsiteX2" fmla="*/ 814 w 1084546"/>
              <a:gd name="connsiteY2" fmla="*/ 1989668 h 1989668"/>
              <a:gd name="connsiteX3" fmla="*/ 1084546 w 1084546"/>
              <a:gd name="connsiteY3" fmla="*/ 1947334 h 1989668"/>
              <a:gd name="connsiteX4" fmla="*/ 906746 w 1084546"/>
              <a:gd name="connsiteY4" fmla="*/ 1591734 h 1989668"/>
              <a:gd name="connsiteX5" fmla="*/ 855947 w 1084546"/>
              <a:gd name="connsiteY5" fmla="*/ 1244600 h 1989668"/>
              <a:gd name="connsiteX6" fmla="*/ 822080 w 1084546"/>
              <a:gd name="connsiteY6" fmla="*/ 914400 h 1989668"/>
              <a:gd name="connsiteX7" fmla="*/ 881347 w 1084546"/>
              <a:gd name="connsiteY7" fmla="*/ 567267 h 1989668"/>
              <a:gd name="connsiteX8" fmla="*/ 915213 w 1084546"/>
              <a:gd name="connsiteY8" fmla="*/ 313267 h 1989668"/>
              <a:gd name="connsiteX9" fmla="*/ 1042213 w 1084546"/>
              <a:gd name="connsiteY9" fmla="*/ 0 h 1989668"/>
              <a:gd name="connsiteX0" fmla="*/ 1041400 w 1083733"/>
              <a:gd name="connsiteY0" fmla="*/ 0 h 1981201"/>
              <a:gd name="connsiteX1" fmla="*/ 0 w 1083733"/>
              <a:gd name="connsiteY1" fmla="*/ 0 h 1981201"/>
              <a:gd name="connsiteX2" fmla="*/ 33867 w 1083733"/>
              <a:gd name="connsiteY2" fmla="*/ 1981201 h 1981201"/>
              <a:gd name="connsiteX3" fmla="*/ 1083733 w 1083733"/>
              <a:gd name="connsiteY3" fmla="*/ 1947334 h 1981201"/>
              <a:gd name="connsiteX4" fmla="*/ 905933 w 1083733"/>
              <a:gd name="connsiteY4" fmla="*/ 1591734 h 1981201"/>
              <a:gd name="connsiteX5" fmla="*/ 855134 w 1083733"/>
              <a:gd name="connsiteY5" fmla="*/ 1244600 h 1981201"/>
              <a:gd name="connsiteX6" fmla="*/ 821267 w 1083733"/>
              <a:gd name="connsiteY6" fmla="*/ 914400 h 1981201"/>
              <a:gd name="connsiteX7" fmla="*/ 880534 w 1083733"/>
              <a:gd name="connsiteY7" fmla="*/ 567267 h 1981201"/>
              <a:gd name="connsiteX8" fmla="*/ 914400 w 1083733"/>
              <a:gd name="connsiteY8" fmla="*/ 313267 h 1981201"/>
              <a:gd name="connsiteX9" fmla="*/ 1041400 w 1083733"/>
              <a:gd name="connsiteY9" fmla="*/ 0 h 1981201"/>
              <a:gd name="connsiteX0" fmla="*/ 1008348 w 1050681"/>
              <a:gd name="connsiteY0" fmla="*/ 0 h 1981201"/>
              <a:gd name="connsiteX1" fmla="*/ 814 w 1050681"/>
              <a:gd name="connsiteY1" fmla="*/ 0 h 1981201"/>
              <a:gd name="connsiteX2" fmla="*/ 815 w 1050681"/>
              <a:gd name="connsiteY2" fmla="*/ 1981201 h 1981201"/>
              <a:gd name="connsiteX3" fmla="*/ 1050681 w 1050681"/>
              <a:gd name="connsiteY3" fmla="*/ 1947334 h 1981201"/>
              <a:gd name="connsiteX4" fmla="*/ 872881 w 1050681"/>
              <a:gd name="connsiteY4" fmla="*/ 1591734 h 1981201"/>
              <a:gd name="connsiteX5" fmla="*/ 822082 w 1050681"/>
              <a:gd name="connsiteY5" fmla="*/ 1244600 h 1981201"/>
              <a:gd name="connsiteX6" fmla="*/ 788215 w 1050681"/>
              <a:gd name="connsiteY6" fmla="*/ 914400 h 1981201"/>
              <a:gd name="connsiteX7" fmla="*/ 847482 w 1050681"/>
              <a:gd name="connsiteY7" fmla="*/ 567267 h 1981201"/>
              <a:gd name="connsiteX8" fmla="*/ 881348 w 1050681"/>
              <a:gd name="connsiteY8" fmla="*/ 313267 h 1981201"/>
              <a:gd name="connsiteX9" fmla="*/ 1008348 w 1050681"/>
              <a:gd name="connsiteY9" fmla="*/ 0 h 1981201"/>
              <a:gd name="connsiteX0" fmla="*/ 1032934 w 1075267"/>
              <a:gd name="connsiteY0" fmla="*/ 8467 h 1989668"/>
              <a:gd name="connsiteX1" fmla="*/ 0 w 1075267"/>
              <a:gd name="connsiteY1" fmla="*/ 0 h 1989668"/>
              <a:gd name="connsiteX2" fmla="*/ 25401 w 1075267"/>
              <a:gd name="connsiteY2" fmla="*/ 1989668 h 1989668"/>
              <a:gd name="connsiteX3" fmla="*/ 1075267 w 1075267"/>
              <a:gd name="connsiteY3" fmla="*/ 1955801 h 1989668"/>
              <a:gd name="connsiteX4" fmla="*/ 897467 w 1075267"/>
              <a:gd name="connsiteY4" fmla="*/ 1600201 h 1989668"/>
              <a:gd name="connsiteX5" fmla="*/ 846668 w 1075267"/>
              <a:gd name="connsiteY5" fmla="*/ 1253067 h 1989668"/>
              <a:gd name="connsiteX6" fmla="*/ 812801 w 1075267"/>
              <a:gd name="connsiteY6" fmla="*/ 922867 h 1989668"/>
              <a:gd name="connsiteX7" fmla="*/ 872068 w 1075267"/>
              <a:gd name="connsiteY7" fmla="*/ 575734 h 1989668"/>
              <a:gd name="connsiteX8" fmla="*/ 905934 w 1075267"/>
              <a:gd name="connsiteY8" fmla="*/ 321734 h 1989668"/>
              <a:gd name="connsiteX9" fmla="*/ 1032934 w 1075267"/>
              <a:gd name="connsiteY9" fmla="*/ 8467 h 1989668"/>
              <a:gd name="connsiteX0" fmla="*/ 1041775 w 1084108"/>
              <a:gd name="connsiteY0" fmla="*/ 8467 h 1972735"/>
              <a:gd name="connsiteX1" fmla="*/ 8841 w 1084108"/>
              <a:gd name="connsiteY1" fmla="*/ 0 h 1972735"/>
              <a:gd name="connsiteX2" fmla="*/ 375 w 1084108"/>
              <a:gd name="connsiteY2" fmla="*/ 1972735 h 1972735"/>
              <a:gd name="connsiteX3" fmla="*/ 1084108 w 1084108"/>
              <a:gd name="connsiteY3" fmla="*/ 1955801 h 1972735"/>
              <a:gd name="connsiteX4" fmla="*/ 906308 w 1084108"/>
              <a:gd name="connsiteY4" fmla="*/ 1600201 h 1972735"/>
              <a:gd name="connsiteX5" fmla="*/ 855509 w 1084108"/>
              <a:gd name="connsiteY5" fmla="*/ 1253067 h 1972735"/>
              <a:gd name="connsiteX6" fmla="*/ 821642 w 1084108"/>
              <a:gd name="connsiteY6" fmla="*/ 922867 h 1972735"/>
              <a:gd name="connsiteX7" fmla="*/ 880909 w 1084108"/>
              <a:gd name="connsiteY7" fmla="*/ 575734 h 1972735"/>
              <a:gd name="connsiteX8" fmla="*/ 914775 w 1084108"/>
              <a:gd name="connsiteY8" fmla="*/ 321734 h 1972735"/>
              <a:gd name="connsiteX9" fmla="*/ 1041775 w 1084108"/>
              <a:gd name="connsiteY9" fmla="*/ 8467 h 1972735"/>
              <a:gd name="connsiteX0" fmla="*/ 1041400 w 1083733"/>
              <a:gd name="connsiteY0" fmla="*/ 8467 h 1972735"/>
              <a:gd name="connsiteX1" fmla="*/ 8466 w 1083733"/>
              <a:gd name="connsiteY1" fmla="*/ 0 h 1972735"/>
              <a:gd name="connsiteX2" fmla="*/ 0 w 1083733"/>
              <a:gd name="connsiteY2" fmla="*/ 1972735 h 1972735"/>
              <a:gd name="connsiteX3" fmla="*/ 1083733 w 1083733"/>
              <a:gd name="connsiteY3" fmla="*/ 1955801 h 1972735"/>
              <a:gd name="connsiteX4" fmla="*/ 905933 w 1083733"/>
              <a:gd name="connsiteY4" fmla="*/ 1600201 h 1972735"/>
              <a:gd name="connsiteX5" fmla="*/ 855134 w 1083733"/>
              <a:gd name="connsiteY5" fmla="*/ 1253067 h 1972735"/>
              <a:gd name="connsiteX6" fmla="*/ 821267 w 1083733"/>
              <a:gd name="connsiteY6" fmla="*/ 922867 h 1972735"/>
              <a:gd name="connsiteX7" fmla="*/ 880534 w 1083733"/>
              <a:gd name="connsiteY7" fmla="*/ 575734 h 1972735"/>
              <a:gd name="connsiteX8" fmla="*/ 914400 w 1083733"/>
              <a:gd name="connsiteY8" fmla="*/ 321734 h 1972735"/>
              <a:gd name="connsiteX9" fmla="*/ 1041400 w 1083733"/>
              <a:gd name="connsiteY9" fmla="*/ 8467 h 1972735"/>
              <a:gd name="connsiteX0" fmla="*/ 1032934 w 1075267"/>
              <a:gd name="connsiteY0" fmla="*/ 8467 h 1972735"/>
              <a:gd name="connsiteX1" fmla="*/ 0 w 1075267"/>
              <a:gd name="connsiteY1" fmla="*/ 0 h 1972735"/>
              <a:gd name="connsiteX2" fmla="*/ 25400 w 1075267"/>
              <a:gd name="connsiteY2" fmla="*/ 1972735 h 1972735"/>
              <a:gd name="connsiteX3" fmla="*/ 1075267 w 1075267"/>
              <a:gd name="connsiteY3" fmla="*/ 1955801 h 1972735"/>
              <a:gd name="connsiteX4" fmla="*/ 897467 w 1075267"/>
              <a:gd name="connsiteY4" fmla="*/ 1600201 h 1972735"/>
              <a:gd name="connsiteX5" fmla="*/ 846668 w 1075267"/>
              <a:gd name="connsiteY5" fmla="*/ 1253067 h 1972735"/>
              <a:gd name="connsiteX6" fmla="*/ 812801 w 1075267"/>
              <a:gd name="connsiteY6" fmla="*/ 922867 h 1972735"/>
              <a:gd name="connsiteX7" fmla="*/ 872068 w 1075267"/>
              <a:gd name="connsiteY7" fmla="*/ 575734 h 1972735"/>
              <a:gd name="connsiteX8" fmla="*/ 905934 w 1075267"/>
              <a:gd name="connsiteY8" fmla="*/ 321734 h 1972735"/>
              <a:gd name="connsiteX9" fmla="*/ 1032934 w 1075267"/>
              <a:gd name="connsiteY9" fmla="*/ 8467 h 1972735"/>
              <a:gd name="connsiteX0" fmla="*/ 1032934 w 1075267"/>
              <a:gd name="connsiteY0" fmla="*/ 8467 h 1964269"/>
              <a:gd name="connsiteX1" fmla="*/ 0 w 1075267"/>
              <a:gd name="connsiteY1" fmla="*/ 0 h 1964269"/>
              <a:gd name="connsiteX2" fmla="*/ 0 w 1075267"/>
              <a:gd name="connsiteY2" fmla="*/ 1964269 h 1964269"/>
              <a:gd name="connsiteX3" fmla="*/ 1075267 w 1075267"/>
              <a:gd name="connsiteY3" fmla="*/ 1955801 h 1964269"/>
              <a:gd name="connsiteX4" fmla="*/ 897467 w 1075267"/>
              <a:gd name="connsiteY4" fmla="*/ 1600201 h 1964269"/>
              <a:gd name="connsiteX5" fmla="*/ 846668 w 1075267"/>
              <a:gd name="connsiteY5" fmla="*/ 1253067 h 1964269"/>
              <a:gd name="connsiteX6" fmla="*/ 812801 w 1075267"/>
              <a:gd name="connsiteY6" fmla="*/ 922867 h 1964269"/>
              <a:gd name="connsiteX7" fmla="*/ 872068 w 1075267"/>
              <a:gd name="connsiteY7" fmla="*/ 575734 h 1964269"/>
              <a:gd name="connsiteX8" fmla="*/ 905934 w 1075267"/>
              <a:gd name="connsiteY8" fmla="*/ 321734 h 1964269"/>
              <a:gd name="connsiteX9" fmla="*/ 1032934 w 1075267"/>
              <a:gd name="connsiteY9" fmla="*/ 8467 h 1964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5267" h="1964269">
                <a:moveTo>
                  <a:pt x="1032934" y="8467"/>
                </a:moveTo>
                <a:lnTo>
                  <a:pt x="0" y="0"/>
                </a:lnTo>
                <a:lnTo>
                  <a:pt x="0" y="1964269"/>
                </a:lnTo>
                <a:lnTo>
                  <a:pt x="1075267" y="1955801"/>
                </a:lnTo>
                <a:cubicBezTo>
                  <a:pt x="1003301" y="1834446"/>
                  <a:pt x="914400" y="1659468"/>
                  <a:pt x="897467" y="1600201"/>
                </a:cubicBezTo>
                <a:cubicBezTo>
                  <a:pt x="865012" y="1492957"/>
                  <a:pt x="860779" y="1365956"/>
                  <a:pt x="846668" y="1253067"/>
                </a:cubicBezTo>
                <a:cubicBezTo>
                  <a:pt x="832557" y="1140178"/>
                  <a:pt x="808568" y="1035756"/>
                  <a:pt x="812801" y="922867"/>
                </a:cubicBezTo>
                <a:cubicBezTo>
                  <a:pt x="817034" y="809978"/>
                  <a:pt x="856546" y="675923"/>
                  <a:pt x="872068" y="575734"/>
                </a:cubicBezTo>
                <a:cubicBezTo>
                  <a:pt x="887590" y="475545"/>
                  <a:pt x="879123" y="416278"/>
                  <a:pt x="905934" y="321734"/>
                </a:cubicBezTo>
                <a:cubicBezTo>
                  <a:pt x="932745" y="227190"/>
                  <a:pt x="990601" y="98779"/>
                  <a:pt x="1032934" y="8467"/>
                </a:cubicBez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 name="Freeform 7"/>
          <p:cNvSpPr/>
          <p:nvPr/>
        </p:nvSpPr>
        <p:spPr>
          <a:xfrm>
            <a:off x="1032934" y="4487334"/>
            <a:ext cx="1109134" cy="753532"/>
          </a:xfrm>
          <a:custGeom>
            <a:avLst/>
            <a:gdLst>
              <a:gd name="connsiteX0" fmla="*/ 1865 w 1062437"/>
              <a:gd name="connsiteY0" fmla="*/ 85726 h 805392"/>
              <a:gd name="connsiteX1" fmla="*/ 10332 w 1062437"/>
              <a:gd name="connsiteY1" fmla="*/ 500592 h 805392"/>
              <a:gd name="connsiteX2" fmla="*/ 27265 w 1062437"/>
              <a:gd name="connsiteY2" fmla="*/ 703792 h 805392"/>
              <a:gd name="connsiteX3" fmla="*/ 44199 w 1062437"/>
              <a:gd name="connsiteY3" fmla="*/ 805392 h 805392"/>
              <a:gd name="connsiteX4" fmla="*/ 611465 w 1062437"/>
              <a:gd name="connsiteY4" fmla="*/ 788459 h 805392"/>
              <a:gd name="connsiteX5" fmla="*/ 823132 w 1062437"/>
              <a:gd name="connsiteY5" fmla="*/ 779992 h 805392"/>
              <a:gd name="connsiteX6" fmla="*/ 907799 w 1062437"/>
              <a:gd name="connsiteY6" fmla="*/ 771526 h 805392"/>
              <a:gd name="connsiteX7" fmla="*/ 933199 w 1062437"/>
              <a:gd name="connsiteY7" fmla="*/ 763059 h 805392"/>
              <a:gd name="connsiteX8" fmla="*/ 907799 w 1062437"/>
              <a:gd name="connsiteY8" fmla="*/ 754592 h 805392"/>
              <a:gd name="connsiteX9" fmla="*/ 882399 w 1062437"/>
              <a:gd name="connsiteY9" fmla="*/ 737659 h 805392"/>
              <a:gd name="connsiteX10" fmla="*/ 856999 w 1062437"/>
              <a:gd name="connsiteY10" fmla="*/ 712259 h 805392"/>
              <a:gd name="connsiteX11" fmla="*/ 823132 w 1062437"/>
              <a:gd name="connsiteY11" fmla="*/ 661459 h 805392"/>
              <a:gd name="connsiteX12" fmla="*/ 840065 w 1062437"/>
              <a:gd name="connsiteY12" fmla="*/ 373592 h 805392"/>
              <a:gd name="connsiteX13" fmla="*/ 856999 w 1062437"/>
              <a:gd name="connsiteY13" fmla="*/ 305859 h 805392"/>
              <a:gd name="connsiteX14" fmla="*/ 890865 w 1062437"/>
              <a:gd name="connsiteY14" fmla="*/ 246592 h 805392"/>
              <a:gd name="connsiteX15" fmla="*/ 907799 w 1062437"/>
              <a:gd name="connsiteY15" fmla="*/ 229659 h 805392"/>
              <a:gd name="connsiteX16" fmla="*/ 967065 w 1062437"/>
              <a:gd name="connsiteY16" fmla="*/ 161926 h 805392"/>
              <a:gd name="connsiteX17" fmla="*/ 975532 w 1062437"/>
              <a:gd name="connsiteY17" fmla="*/ 136526 h 805392"/>
              <a:gd name="connsiteX18" fmla="*/ 1009399 w 1062437"/>
              <a:gd name="connsiteY18" fmla="*/ 128059 h 805392"/>
              <a:gd name="connsiteX19" fmla="*/ 1034799 w 1062437"/>
              <a:gd name="connsiteY19" fmla="*/ 111126 h 805392"/>
              <a:gd name="connsiteX20" fmla="*/ 526799 w 1062437"/>
              <a:gd name="connsiteY20" fmla="*/ 68792 h 805392"/>
              <a:gd name="connsiteX21" fmla="*/ 247399 w 1062437"/>
              <a:gd name="connsiteY21" fmla="*/ 85726 h 805392"/>
              <a:gd name="connsiteX22" fmla="*/ 44199 w 1062437"/>
              <a:gd name="connsiteY22" fmla="*/ 77259 h 805392"/>
              <a:gd name="connsiteX23" fmla="*/ 1865 w 1062437"/>
              <a:gd name="connsiteY23" fmla="*/ 85726 h 805392"/>
              <a:gd name="connsiteX0" fmla="*/ 1865 w 1062437"/>
              <a:gd name="connsiteY0" fmla="*/ 85726 h 805392"/>
              <a:gd name="connsiteX1" fmla="*/ 10332 w 1062437"/>
              <a:gd name="connsiteY1" fmla="*/ 500592 h 805392"/>
              <a:gd name="connsiteX2" fmla="*/ 27265 w 1062437"/>
              <a:gd name="connsiteY2" fmla="*/ 703792 h 805392"/>
              <a:gd name="connsiteX3" fmla="*/ 44199 w 1062437"/>
              <a:gd name="connsiteY3" fmla="*/ 805392 h 805392"/>
              <a:gd name="connsiteX4" fmla="*/ 611465 w 1062437"/>
              <a:gd name="connsiteY4" fmla="*/ 788459 h 805392"/>
              <a:gd name="connsiteX5" fmla="*/ 823132 w 1062437"/>
              <a:gd name="connsiteY5" fmla="*/ 779992 h 805392"/>
              <a:gd name="connsiteX6" fmla="*/ 907799 w 1062437"/>
              <a:gd name="connsiteY6" fmla="*/ 771526 h 805392"/>
              <a:gd name="connsiteX7" fmla="*/ 933199 w 1062437"/>
              <a:gd name="connsiteY7" fmla="*/ 763059 h 805392"/>
              <a:gd name="connsiteX8" fmla="*/ 907799 w 1062437"/>
              <a:gd name="connsiteY8" fmla="*/ 754592 h 805392"/>
              <a:gd name="connsiteX9" fmla="*/ 882399 w 1062437"/>
              <a:gd name="connsiteY9" fmla="*/ 737659 h 805392"/>
              <a:gd name="connsiteX10" fmla="*/ 856999 w 1062437"/>
              <a:gd name="connsiteY10" fmla="*/ 712259 h 805392"/>
              <a:gd name="connsiteX11" fmla="*/ 823132 w 1062437"/>
              <a:gd name="connsiteY11" fmla="*/ 661459 h 805392"/>
              <a:gd name="connsiteX12" fmla="*/ 840065 w 1062437"/>
              <a:gd name="connsiteY12" fmla="*/ 373592 h 805392"/>
              <a:gd name="connsiteX13" fmla="*/ 856999 w 1062437"/>
              <a:gd name="connsiteY13" fmla="*/ 305859 h 805392"/>
              <a:gd name="connsiteX14" fmla="*/ 890865 w 1062437"/>
              <a:gd name="connsiteY14" fmla="*/ 246592 h 805392"/>
              <a:gd name="connsiteX15" fmla="*/ 907799 w 1062437"/>
              <a:gd name="connsiteY15" fmla="*/ 229659 h 805392"/>
              <a:gd name="connsiteX16" fmla="*/ 967065 w 1062437"/>
              <a:gd name="connsiteY16" fmla="*/ 161926 h 805392"/>
              <a:gd name="connsiteX17" fmla="*/ 975532 w 1062437"/>
              <a:gd name="connsiteY17" fmla="*/ 136526 h 805392"/>
              <a:gd name="connsiteX18" fmla="*/ 1009399 w 1062437"/>
              <a:gd name="connsiteY18" fmla="*/ 128059 h 805392"/>
              <a:gd name="connsiteX19" fmla="*/ 1034799 w 1062437"/>
              <a:gd name="connsiteY19" fmla="*/ 111126 h 805392"/>
              <a:gd name="connsiteX20" fmla="*/ 526799 w 1062437"/>
              <a:gd name="connsiteY20" fmla="*/ 68792 h 805392"/>
              <a:gd name="connsiteX21" fmla="*/ 247399 w 1062437"/>
              <a:gd name="connsiteY21" fmla="*/ 85726 h 805392"/>
              <a:gd name="connsiteX22" fmla="*/ 1865 w 1062437"/>
              <a:gd name="connsiteY22" fmla="*/ 85726 h 805392"/>
              <a:gd name="connsiteX0" fmla="*/ 1865 w 1062437"/>
              <a:gd name="connsiteY0" fmla="*/ 85726 h 805392"/>
              <a:gd name="connsiteX1" fmla="*/ 10332 w 1062437"/>
              <a:gd name="connsiteY1" fmla="*/ 500592 h 805392"/>
              <a:gd name="connsiteX2" fmla="*/ 27265 w 1062437"/>
              <a:gd name="connsiteY2" fmla="*/ 703792 h 805392"/>
              <a:gd name="connsiteX3" fmla="*/ 44199 w 1062437"/>
              <a:gd name="connsiteY3" fmla="*/ 805392 h 805392"/>
              <a:gd name="connsiteX4" fmla="*/ 611465 w 1062437"/>
              <a:gd name="connsiteY4" fmla="*/ 788459 h 805392"/>
              <a:gd name="connsiteX5" fmla="*/ 823132 w 1062437"/>
              <a:gd name="connsiteY5" fmla="*/ 779992 h 805392"/>
              <a:gd name="connsiteX6" fmla="*/ 907799 w 1062437"/>
              <a:gd name="connsiteY6" fmla="*/ 771526 h 805392"/>
              <a:gd name="connsiteX7" fmla="*/ 933199 w 1062437"/>
              <a:gd name="connsiteY7" fmla="*/ 763059 h 805392"/>
              <a:gd name="connsiteX8" fmla="*/ 907799 w 1062437"/>
              <a:gd name="connsiteY8" fmla="*/ 754592 h 805392"/>
              <a:gd name="connsiteX9" fmla="*/ 882399 w 1062437"/>
              <a:gd name="connsiteY9" fmla="*/ 737659 h 805392"/>
              <a:gd name="connsiteX10" fmla="*/ 856999 w 1062437"/>
              <a:gd name="connsiteY10" fmla="*/ 712259 h 805392"/>
              <a:gd name="connsiteX11" fmla="*/ 823132 w 1062437"/>
              <a:gd name="connsiteY11" fmla="*/ 661459 h 805392"/>
              <a:gd name="connsiteX12" fmla="*/ 840065 w 1062437"/>
              <a:gd name="connsiteY12" fmla="*/ 373592 h 805392"/>
              <a:gd name="connsiteX13" fmla="*/ 856999 w 1062437"/>
              <a:gd name="connsiteY13" fmla="*/ 305859 h 805392"/>
              <a:gd name="connsiteX14" fmla="*/ 890865 w 1062437"/>
              <a:gd name="connsiteY14" fmla="*/ 246592 h 805392"/>
              <a:gd name="connsiteX15" fmla="*/ 907799 w 1062437"/>
              <a:gd name="connsiteY15" fmla="*/ 229659 h 805392"/>
              <a:gd name="connsiteX16" fmla="*/ 967065 w 1062437"/>
              <a:gd name="connsiteY16" fmla="*/ 161926 h 805392"/>
              <a:gd name="connsiteX17" fmla="*/ 975532 w 1062437"/>
              <a:gd name="connsiteY17" fmla="*/ 136526 h 805392"/>
              <a:gd name="connsiteX18" fmla="*/ 1009399 w 1062437"/>
              <a:gd name="connsiteY18" fmla="*/ 128059 h 805392"/>
              <a:gd name="connsiteX19" fmla="*/ 1034799 w 1062437"/>
              <a:gd name="connsiteY19" fmla="*/ 111126 h 805392"/>
              <a:gd name="connsiteX20" fmla="*/ 526799 w 1062437"/>
              <a:gd name="connsiteY20" fmla="*/ 68792 h 805392"/>
              <a:gd name="connsiteX21" fmla="*/ 1865 w 1062437"/>
              <a:gd name="connsiteY21" fmla="*/ 85726 h 805392"/>
              <a:gd name="connsiteX0" fmla="*/ 1865 w 1034799"/>
              <a:gd name="connsiteY0" fmla="*/ 24604 h 744270"/>
              <a:gd name="connsiteX1" fmla="*/ 10332 w 1034799"/>
              <a:gd name="connsiteY1" fmla="*/ 439470 h 744270"/>
              <a:gd name="connsiteX2" fmla="*/ 27265 w 1034799"/>
              <a:gd name="connsiteY2" fmla="*/ 642670 h 744270"/>
              <a:gd name="connsiteX3" fmla="*/ 44199 w 1034799"/>
              <a:gd name="connsiteY3" fmla="*/ 744270 h 744270"/>
              <a:gd name="connsiteX4" fmla="*/ 611465 w 1034799"/>
              <a:gd name="connsiteY4" fmla="*/ 727337 h 744270"/>
              <a:gd name="connsiteX5" fmla="*/ 823132 w 1034799"/>
              <a:gd name="connsiteY5" fmla="*/ 718870 h 744270"/>
              <a:gd name="connsiteX6" fmla="*/ 907799 w 1034799"/>
              <a:gd name="connsiteY6" fmla="*/ 710404 h 744270"/>
              <a:gd name="connsiteX7" fmla="*/ 933199 w 1034799"/>
              <a:gd name="connsiteY7" fmla="*/ 701937 h 744270"/>
              <a:gd name="connsiteX8" fmla="*/ 907799 w 1034799"/>
              <a:gd name="connsiteY8" fmla="*/ 693470 h 744270"/>
              <a:gd name="connsiteX9" fmla="*/ 882399 w 1034799"/>
              <a:gd name="connsiteY9" fmla="*/ 676537 h 744270"/>
              <a:gd name="connsiteX10" fmla="*/ 856999 w 1034799"/>
              <a:gd name="connsiteY10" fmla="*/ 651137 h 744270"/>
              <a:gd name="connsiteX11" fmla="*/ 823132 w 1034799"/>
              <a:gd name="connsiteY11" fmla="*/ 600337 h 744270"/>
              <a:gd name="connsiteX12" fmla="*/ 840065 w 1034799"/>
              <a:gd name="connsiteY12" fmla="*/ 312470 h 744270"/>
              <a:gd name="connsiteX13" fmla="*/ 856999 w 1034799"/>
              <a:gd name="connsiteY13" fmla="*/ 244737 h 744270"/>
              <a:gd name="connsiteX14" fmla="*/ 890865 w 1034799"/>
              <a:gd name="connsiteY14" fmla="*/ 185470 h 744270"/>
              <a:gd name="connsiteX15" fmla="*/ 907799 w 1034799"/>
              <a:gd name="connsiteY15" fmla="*/ 168537 h 744270"/>
              <a:gd name="connsiteX16" fmla="*/ 967065 w 1034799"/>
              <a:gd name="connsiteY16" fmla="*/ 100804 h 744270"/>
              <a:gd name="connsiteX17" fmla="*/ 975532 w 1034799"/>
              <a:gd name="connsiteY17" fmla="*/ 75404 h 744270"/>
              <a:gd name="connsiteX18" fmla="*/ 1009399 w 1034799"/>
              <a:gd name="connsiteY18" fmla="*/ 66937 h 744270"/>
              <a:gd name="connsiteX19" fmla="*/ 1034799 w 1034799"/>
              <a:gd name="connsiteY19" fmla="*/ 50004 h 744270"/>
              <a:gd name="connsiteX20" fmla="*/ 1865 w 1034799"/>
              <a:gd name="connsiteY20" fmla="*/ 24604 h 744270"/>
              <a:gd name="connsiteX0" fmla="*/ 69946 w 1102880"/>
              <a:gd name="connsiteY0" fmla="*/ 24604 h 744270"/>
              <a:gd name="connsiteX1" fmla="*/ 95346 w 1102880"/>
              <a:gd name="connsiteY1" fmla="*/ 642670 h 744270"/>
              <a:gd name="connsiteX2" fmla="*/ 112280 w 1102880"/>
              <a:gd name="connsiteY2" fmla="*/ 744270 h 744270"/>
              <a:gd name="connsiteX3" fmla="*/ 679546 w 1102880"/>
              <a:gd name="connsiteY3" fmla="*/ 727337 h 744270"/>
              <a:gd name="connsiteX4" fmla="*/ 891213 w 1102880"/>
              <a:gd name="connsiteY4" fmla="*/ 718870 h 744270"/>
              <a:gd name="connsiteX5" fmla="*/ 975880 w 1102880"/>
              <a:gd name="connsiteY5" fmla="*/ 710404 h 744270"/>
              <a:gd name="connsiteX6" fmla="*/ 1001280 w 1102880"/>
              <a:gd name="connsiteY6" fmla="*/ 701937 h 744270"/>
              <a:gd name="connsiteX7" fmla="*/ 975880 w 1102880"/>
              <a:gd name="connsiteY7" fmla="*/ 693470 h 744270"/>
              <a:gd name="connsiteX8" fmla="*/ 950480 w 1102880"/>
              <a:gd name="connsiteY8" fmla="*/ 676537 h 744270"/>
              <a:gd name="connsiteX9" fmla="*/ 925080 w 1102880"/>
              <a:gd name="connsiteY9" fmla="*/ 651137 h 744270"/>
              <a:gd name="connsiteX10" fmla="*/ 891213 w 1102880"/>
              <a:gd name="connsiteY10" fmla="*/ 600337 h 744270"/>
              <a:gd name="connsiteX11" fmla="*/ 908146 w 1102880"/>
              <a:gd name="connsiteY11" fmla="*/ 312470 h 744270"/>
              <a:gd name="connsiteX12" fmla="*/ 925080 w 1102880"/>
              <a:gd name="connsiteY12" fmla="*/ 244737 h 744270"/>
              <a:gd name="connsiteX13" fmla="*/ 958946 w 1102880"/>
              <a:gd name="connsiteY13" fmla="*/ 185470 h 744270"/>
              <a:gd name="connsiteX14" fmla="*/ 975880 w 1102880"/>
              <a:gd name="connsiteY14" fmla="*/ 168537 h 744270"/>
              <a:gd name="connsiteX15" fmla="*/ 1035146 w 1102880"/>
              <a:gd name="connsiteY15" fmla="*/ 100804 h 744270"/>
              <a:gd name="connsiteX16" fmla="*/ 1043613 w 1102880"/>
              <a:gd name="connsiteY16" fmla="*/ 75404 h 744270"/>
              <a:gd name="connsiteX17" fmla="*/ 1077480 w 1102880"/>
              <a:gd name="connsiteY17" fmla="*/ 66937 h 744270"/>
              <a:gd name="connsiteX18" fmla="*/ 1102880 w 1102880"/>
              <a:gd name="connsiteY18" fmla="*/ 50004 h 744270"/>
              <a:gd name="connsiteX19" fmla="*/ 69946 w 1102880"/>
              <a:gd name="connsiteY19" fmla="*/ 24604 h 744270"/>
              <a:gd name="connsiteX0" fmla="*/ 85949 w 1118883"/>
              <a:gd name="connsiteY0" fmla="*/ 24604 h 744270"/>
              <a:gd name="connsiteX1" fmla="*/ 128283 w 1118883"/>
              <a:gd name="connsiteY1" fmla="*/ 744270 h 744270"/>
              <a:gd name="connsiteX2" fmla="*/ 695549 w 1118883"/>
              <a:gd name="connsiteY2" fmla="*/ 727337 h 744270"/>
              <a:gd name="connsiteX3" fmla="*/ 907216 w 1118883"/>
              <a:gd name="connsiteY3" fmla="*/ 718870 h 744270"/>
              <a:gd name="connsiteX4" fmla="*/ 991883 w 1118883"/>
              <a:gd name="connsiteY4" fmla="*/ 710404 h 744270"/>
              <a:gd name="connsiteX5" fmla="*/ 1017283 w 1118883"/>
              <a:gd name="connsiteY5" fmla="*/ 701937 h 744270"/>
              <a:gd name="connsiteX6" fmla="*/ 991883 w 1118883"/>
              <a:gd name="connsiteY6" fmla="*/ 693470 h 744270"/>
              <a:gd name="connsiteX7" fmla="*/ 966483 w 1118883"/>
              <a:gd name="connsiteY7" fmla="*/ 676537 h 744270"/>
              <a:gd name="connsiteX8" fmla="*/ 941083 w 1118883"/>
              <a:gd name="connsiteY8" fmla="*/ 651137 h 744270"/>
              <a:gd name="connsiteX9" fmla="*/ 907216 w 1118883"/>
              <a:gd name="connsiteY9" fmla="*/ 600337 h 744270"/>
              <a:gd name="connsiteX10" fmla="*/ 924149 w 1118883"/>
              <a:gd name="connsiteY10" fmla="*/ 312470 h 744270"/>
              <a:gd name="connsiteX11" fmla="*/ 941083 w 1118883"/>
              <a:gd name="connsiteY11" fmla="*/ 244737 h 744270"/>
              <a:gd name="connsiteX12" fmla="*/ 974949 w 1118883"/>
              <a:gd name="connsiteY12" fmla="*/ 185470 h 744270"/>
              <a:gd name="connsiteX13" fmla="*/ 991883 w 1118883"/>
              <a:gd name="connsiteY13" fmla="*/ 168537 h 744270"/>
              <a:gd name="connsiteX14" fmla="*/ 1051149 w 1118883"/>
              <a:gd name="connsiteY14" fmla="*/ 100804 h 744270"/>
              <a:gd name="connsiteX15" fmla="*/ 1059616 w 1118883"/>
              <a:gd name="connsiteY15" fmla="*/ 75404 h 744270"/>
              <a:gd name="connsiteX16" fmla="*/ 1093483 w 1118883"/>
              <a:gd name="connsiteY16" fmla="*/ 66937 h 744270"/>
              <a:gd name="connsiteX17" fmla="*/ 1118883 w 1118883"/>
              <a:gd name="connsiteY17" fmla="*/ 50004 h 744270"/>
              <a:gd name="connsiteX18" fmla="*/ 85949 w 1118883"/>
              <a:gd name="connsiteY18" fmla="*/ 24604 h 744270"/>
              <a:gd name="connsiteX0" fmla="*/ 85949 w 1118883"/>
              <a:gd name="connsiteY0" fmla="*/ 24604 h 790881"/>
              <a:gd name="connsiteX1" fmla="*/ 128283 w 1118883"/>
              <a:gd name="connsiteY1" fmla="*/ 744270 h 790881"/>
              <a:gd name="connsiteX2" fmla="*/ 907216 w 1118883"/>
              <a:gd name="connsiteY2" fmla="*/ 718870 h 790881"/>
              <a:gd name="connsiteX3" fmla="*/ 991883 w 1118883"/>
              <a:gd name="connsiteY3" fmla="*/ 710404 h 790881"/>
              <a:gd name="connsiteX4" fmla="*/ 1017283 w 1118883"/>
              <a:gd name="connsiteY4" fmla="*/ 701937 h 790881"/>
              <a:gd name="connsiteX5" fmla="*/ 991883 w 1118883"/>
              <a:gd name="connsiteY5" fmla="*/ 693470 h 790881"/>
              <a:gd name="connsiteX6" fmla="*/ 966483 w 1118883"/>
              <a:gd name="connsiteY6" fmla="*/ 676537 h 790881"/>
              <a:gd name="connsiteX7" fmla="*/ 941083 w 1118883"/>
              <a:gd name="connsiteY7" fmla="*/ 651137 h 790881"/>
              <a:gd name="connsiteX8" fmla="*/ 907216 w 1118883"/>
              <a:gd name="connsiteY8" fmla="*/ 600337 h 790881"/>
              <a:gd name="connsiteX9" fmla="*/ 924149 w 1118883"/>
              <a:gd name="connsiteY9" fmla="*/ 312470 h 790881"/>
              <a:gd name="connsiteX10" fmla="*/ 941083 w 1118883"/>
              <a:gd name="connsiteY10" fmla="*/ 244737 h 790881"/>
              <a:gd name="connsiteX11" fmla="*/ 974949 w 1118883"/>
              <a:gd name="connsiteY11" fmla="*/ 185470 h 790881"/>
              <a:gd name="connsiteX12" fmla="*/ 991883 w 1118883"/>
              <a:gd name="connsiteY12" fmla="*/ 168537 h 790881"/>
              <a:gd name="connsiteX13" fmla="*/ 1051149 w 1118883"/>
              <a:gd name="connsiteY13" fmla="*/ 100804 h 790881"/>
              <a:gd name="connsiteX14" fmla="*/ 1059616 w 1118883"/>
              <a:gd name="connsiteY14" fmla="*/ 75404 h 790881"/>
              <a:gd name="connsiteX15" fmla="*/ 1093483 w 1118883"/>
              <a:gd name="connsiteY15" fmla="*/ 66937 h 790881"/>
              <a:gd name="connsiteX16" fmla="*/ 1118883 w 1118883"/>
              <a:gd name="connsiteY16" fmla="*/ 50004 h 790881"/>
              <a:gd name="connsiteX17" fmla="*/ 85949 w 1118883"/>
              <a:gd name="connsiteY17" fmla="*/ 24604 h 790881"/>
              <a:gd name="connsiteX0" fmla="*/ 85949 w 1118883"/>
              <a:gd name="connsiteY0" fmla="*/ 24604 h 788775"/>
              <a:gd name="connsiteX1" fmla="*/ 128283 w 1118883"/>
              <a:gd name="connsiteY1" fmla="*/ 744270 h 788775"/>
              <a:gd name="connsiteX2" fmla="*/ 991883 w 1118883"/>
              <a:gd name="connsiteY2" fmla="*/ 710404 h 788775"/>
              <a:gd name="connsiteX3" fmla="*/ 1017283 w 1118883"/>
              <a:gd name="connsiteY3" fmla="*/ 701937 h 788775"/>
              <a:gd name="connsiteX4" fmla="*/ 991883 w 1118883"/>
              <a:gd name="connsiteY4" fmla="*/ 693470 h 788775"/>
              <a:gd name="connsiteX5" fmla="*/ 966483 w 1118883"/>
              <a:gd name="connsiteY5" fmla="*/ 676537 h 788775"/>
              <a:gd name="connsiteX6" fmla="*/ 941083 w 1118883"/>
              <a:gd name="connsiteY6" fmla="*/ 651137 h 788775"/>
              <a:gd name="connsiteX7" fmla="*/ 907216 w 1118883"/>
              <a:gd name="connsiteY7" fmla="*/ 600337 h 788775"/>
              <a:gd name="connsiteX8" fmla="*/ 924149 w 1118883"/>
              <a:gd name="connsiteY8" fmla="*/ 312470 h 788775"/>
              <a:gd name="connsiteX9" fmla="*/ 941083 w 1118883"/>
              <a:gd name="connsiteY9" fmla="*/ 244737 h 788775"/>
              <a:gd name="connsiteX10" fmla="*/ 974949 w 1118883"/>
              <a:gd name="connsiteY10" fmla="*/ 185470 h 788775"/>
              <a:gd name="connsiteX11" fmla="*/ 991883 w 1118883"/>
              <a:gd name="connsiteY11" fmla="*/ 168537 h 788775"/>
              <a:gd name="connsiteX12" fmla="*/ 1051149 w 1118883"/>
              <a:gd name="connsiteY12" fmla="*/ 100804 h 788775"/>
              <a:gd name="connsiteX13" fmla="*/ 1059616 w 1118883"/>
              <a:gd name="connsiteY13" fmla="*/ 75404 h 788775"/>
              <a:gd name="connsiteX14" fmla="*/ 1093483 w 1118883"/>
              <a:gd name="connsiteY14" fmla="*/ 66937 h 788775"/>
              <a:gd name="connsiteX15" fmla="*/ 1118883 w 1118883"/>
              <a:gd name="connsiteY15" fmla="*/ 50004 h 788775"/>
              <a:gd name="connsiteX16" fmla="*/ 85949 w 1118883"/>
              <a:gd name="connsiteY16" fmla="*/ 24604 h 788775"/>
              <a:gd name="connsiteX0" fmla="*/ 85949 w 1118883"/>
              <a:gd name="connsiteY0" fmla="*/ 24604 h 788775"/>
              <a:gd name="connsiteX1" fmla="*/ 128283 w 1118883"/>
              <a:gd name="connsiteY1" fmla="*/ 744270 h 788775"/>
              <a:gd name="connsiteX2" fmla="*/ 991883 w 1118883"/>
              <a:gd name="connsiteY2" fmla="*/ 710404 h 788775"/>
              <a:gd name="connsiteX3" fmla="*/ 1017283 w 1118883"/>
              <a:gd name="connsiteY3" fmla="*/ 701937 h 788775"/>
              <a:gd name="connsiteX4" fmla="*/ 966483 w 1118883"/>
              <a:gd name="connsiteY4" fmla="*/ 676537 h 788775"/>
              <a:gd name="connsiteX5" fmla="*/ 941083 w 1118883"/>
              <a:gd name="connsiteY5" fmla="*/ 651137 h 788775"/>
              <a:gd name="connsiteX6" fmla="*/ 907216 w 1118883"/>
              <a:gd name="connsiteY6" fmla="*/ 600337 h 788775"/>
              <a:gd name="connsiteX7" fmla="*/ 924149 w 1118883"/>
              <a:gd name="connsiteY7" fmla="*/ 312470 h 788775"/>
              <a:gd name="connsiteX8" fmla="*/ 941083 w 1118883"/>
              <a:gd name="connsiteY8" fmla="*/ 244737 h 788775"/>
              <a:gd name="connsiteX9" fmla="*/ 974949 w 1118883"/>
              <a:gd name="connsiteY9" fmla="*/ 185470 h 788775"/>
              <a:gd name="connsiteX10" fmla="*/ 991883 w 1118883"/>
              <a:gd name="connsiteY10" fmla="*/ 168537 h 788775"/>
              <a:gd name="connsiteX11" fmla="*/ 1051149 w 1118883"/>
              <a:gd name="connsiteY11" fmla="*/ 100804 h 788775"/>
              <a:gd name="connsiteX12" fmla="*/ 1059616 w 1118883"/>
              <a:gd name="connsiteY12" fmla="*/ 75404 h 788775"/>
              <a:gd name="connsiteX13" fmla="*/ 1093483 w 1118883"/>
              <a:gd name="connsiteY13" fmla="*/ 66937 h 788775"/>
              <a:gd name="connsiteX14" fmla="*/ 1118883 w 1118883"/>
              <a:gd name="connsiteY14" fmla="*/ 50004 h 788775"/>
              <a:gd name="connsiteX15" fmla="*/ 85949 w 1118883"/>
              <a:gd name="connsiteY15" fmla="*/ 24604 h 788775"/>
              <a:gd name="connsiteX0" fmla="*/ 85949 w 1118883"/>
              <a:gd name="connsiteY0" fmla="*/ 24604 h 788775"/>
              <a:gd name="connsiteX1" fmla="*/ 128283 w 1118883"/>
              <a:gd name="connsiteY1" fmla="*/ 744270 h 788775"/>
              <a:gd name="connsiteX2" fmla="*/ 991883 w 1118883"/>
              <a:gd name="connsiteY2" fmla="*/ 710404 h 788775"/>
              <a:gd name="connsiteX3" fmla="*/ 1017283 w 1118883"/>
              <a:gd name="connsiteY3" fmla="*/ 701937 h 788775"/>
              <a:gd name="connsiteX4" fmla="*/ 966483 w 1118883"/>
              <a:gd name="connsiteY4" fmla="*/ 676537 h 788775"/>
              <a:gd name="connsiteX5" fmla="*/ 907216 w 1118883"/>
              <a:gd name="connsiteY5" fmla="*/ 600337 h 788775"/>
              <a:gd name="connsiteX6" fmla="*/ 924149 w 1118883"/>
              <a:gd name="connsiteY6" fmla="*/ 312470 h 788775"/>
              <a:gd name="connsiteX7" fmla="*/ 941083 w 1118883"/>
              <a:gd name="connsiteY7" fmla="*/ 244737 h 788775"/>
              <a:gd name="connsiteX8" fmla="*/ 974949 w 1118883"/>
              <a:gd name="connsiteY8" fmla="*/ 185470 h 788775"/>
              <a:gd name="connsiteX9" fmla="*/ 991883 w 1118883"/>
              <a:gd name="connsiteY9" fmla="*/ 168537 h 788775"/>
              <a:gd name="connsiteX10" fmla="*/ 1051149 w 1118883"/>
              <a:gd name="connsiteY10" fmla="*/ 100804 h 788775"/>
              <a:gd name="connsiteX11" fmla="*/ 1059616 w 1118883"/>
              <a:gd name="connsiteY11" fmla="*/ 75404 h 788775"/>
              <a:gd name="connsiteX12" fmla="*/ 1093483 w 1118883"/>
              <a:gd name="connsiteY12" fmla="*/ 66937 h 788775"/>
              <a:gd name="connsiteX13" fmla="*/ 1118883 w 1118883"/>
              <a:gd name="connsiteY13" fmla="*/ 50004 h 788775"/>
              <a:gd name="connsiteX14" fmla="*/ 85949 w 1118883"/>
              <a:gd name="connsiteY14" fmla="*/ 24604 h 788775"/>
              <a:gd name="connsiteX0" fmla="*/ 85949 w 1118883"/>
              <a:gd name="connsiteY0" fmla="*/ 24604 h 788775"/>
              <a:gd name="connsiteX1" fmla="*/ 128283 w 1118883"/>
              <a:gd name="connsiteY1" fmla="*/ 744270 h 788775"/>
              <a:gd name="connsiteX2" fmla="*/ 991883 w 1118883"/>
              <a:gd name="connsiteY2" fmla="*/ 710404 h 788775"/>
              <a:gd name="connsiteX3" fmla="*/ 1017283 w 1118883"/>
              <a:gd name="connsiteY3" fmla="*/ 701937 h 788775"/>
              <a:gd name="connsiteX4" fmla="*/ 907216 w 1118883"/>
              <a:gd name="connsiteY4" fmla="*/ 600337 h 788775"/>
              <a:gd name="connsiteX5" fmla="*/ 924149 w 1118883"/>
              <a:gd name="connsiteY5" fmla="*/ 312470 h 788775"/>
              <a:gd name="connsiteX6" fmla="*/ 941083 w 1118883"/>
              <a:gd name="connsiteY6" fmla="*/ 244737 h 788775"/>
              <a:gd name="connsiteX7" fmla="*/ 974949 w 1118883"/>
              <a:gd name="connsiteY7" fmla="*/ 185470 h 788775"/>
              <a:gd name="connsiteX8" fmla="*/ 991883 w 1118883"/>
              <a:gd name="connsiteY8" fmla="*/ 168537 h 788775"/>
              <a:gd name="connsiteX9" fmla="*/ 1051149 w 1118883"/>
              <a:gd name="connsiteY9" fmla="*/ 100804 h 788775"/>
              <a:gd name="connsiteX10" fmla="*/ 1059616 w 1118883"/>
              <a:gd name="connsiteY10" fmla="*/ 75404 h 788775"/>
              <a:gd name="connsiteX11" fmla="*/ 1093483 w 1118883"/>
              <a:gd name="connsiteY11" fmla="*/ 66937 h 788775"/>
              <a:gd name="connsiteX12" fmla="*/ 1118883 w 1118883"/>
              <a:gd name="connsiteY12" fmla="*/ 50004 h 788775"/>
              <a:gd name="connsiteX13" fmla="*/ 85949 w 1118883"/>
              <a:gd name="connsiteY13" fmla="*/ 24604 h 788775"/>
              <a:gd name="connsiteX0" fmla="*/ 85949 w 1118883"/>
              <a:gd name="connsiteY0" fmla="*/ 24604 h 789464"/>
              <a:gd name="connsiteX1" fmla="*/ 128283 w 1118883"/>
              <a:gd name="connsiteY1" fmla="*/ 744270 h 789464"/>
              <a:gd name="connsiteX2" fmla="*/ 1017283 w 1118883"/>
              <a:gd name="connsiteY2" fmla="*/ 701937 h 789464"/>
              <a:gd name="connsiteX3" fmla="*/ 907216 w 1118883"/>
              <a:gd name="connsiteY3" fmla="*/ 600337 h 789464"/>
              <a:gd name="connsiteX4" fmla="*/ 924149 w 1118883"/>
              <a:gd name="connsiteY4" fmla="*/ 312470 h 789464"/>
              <a:gd name="connsiteX5" fmla="*/ 941083 w 1118883"/>
              <a:gd name="connsiteY5" fmla="*/ 244737 h 789464"/>
              <a:gd name="connsiteX6" fmla="*/ 974949 w 1118883"/>
              <a:gd name="connsiteY6" fmla="*/ 185470 h 789464"/>
              <a:gd name="connsiteX7" fmla="*/ 991883 w 1118883"/>
              <a:gd name="connsiteY7" fmla="*/ 168537 h 789464"/>
              <a:gd name="connsiteX8" fmla="*/ 1051149 w 1118883"/>
              <a:gd name="connsiteY8" fmla="*/ 100804 h 789464"/>
              <a:gd name="connsiteX9" fmla="*/ 1059616 w 1118883"/>
              <a:gd name="connsiteY9" fmla="*/ 75404 h 789464"/>
              <a:gd name="connsiteX10" fmla="*/ 1093483 w 1118883"/>
              <a:gd name="connsiteY10" fmla="*/ 66937 h 789464"/>
              <a:gd name="connsiteX11" fmla="*/ 1118883 w 1118883"/>
              <a:gd name="connsiteY11" fmla="*/ 50004 h 789464"/>
              <a:gd name="connsiteX12" fmla="*/ 85949 w 1118883"/>
              <a:gd name="connsiteY12" fmla="*/ 24604 h 789464"/>
              <a:gd name="connsiteX0" fmla="*/ 85949 w 1118883"/>
              <a:gd name="connsiteY0" fmla="*/ 24604 h 789464"/>
              <a:gd name="connsiteX1" fmla="*/ 128283 w 1118883"/>
              <a:gd name="connsiteY1" fmla="*/ 744270 h 789464"/>
              <a:gd name="connsiteX2" fmla="*/ 1017283 w 1118883"/>
              <a:gd name="connsiteY2" fmla="*/ 701937 h 789464"/>
              <a:gd name="connsiteX3" fmla="*/ 907216 w 1118883"/>
              <a:gd name="connsiteY3" fmla="*/ 600337 h 789464"/>
              <a:gd name="connsiteX4" fmla="*/ 924149 w 1118883"/>
              <a:gd name="connsiteY4" fmla="*/ 312470 h 789464"/>
              <a:gd name="connsiteX5" fmla="*/ 974949 w 1118883"/>
              <a:gd name="connsiteY5" fmla="*/ 185470 h 789464"/>
              <a:gd name="connsiteX6" fmla="*/ 991883 w 1118883"/>
              <a:gd name="connsiteY6" fmla="*/ 168537 h 789464"/>
              <a:gd name="connsiteX7" fmla="*/ 1051149 w 1118883"/>
              <a:gd name="connsiteY7" fmla="*/ 100804 h 789464"/>
              <a:gd name="connsiteX8" fmla="*/ 1059616 w 1118883"/>
              <a:gd name="connsiteY8" fmla="*/ 75404 h 789464"/>
              <a:gd name="connsiteX9" fmla="*/ 1093483 w 1118883"/>
              <a:gd name="connsiteY9" fmla="*/ 66937 h 789464"/>
              <a:gd name="connsiteX10" fmla="*/ 1118883 w 1118883"/>
              <a:gd name="connsiteY10" fmla="*/ 50004 h 789464"/>
              <a:gd name="connsiteX11" fmla="*/ 85949 w 1118883"/>
              <a:gd name="connsiteY11" fmla="*/ 24604 h 789464"/>
              <a:gd name="connsiteX0" fmla="*/ 85949 w 1118883"/>
              <a:gd name="connsiteY0" fmla="*/ 24604 h 789464"/>
              <a:gd name="connsiteX1" fmla="*/ 128283 w 1118883"/>
              <a:gd name="connsiteY1" fmla="*/ 744270 h 789464"/>
              <a:gd name="connsiteX2" fmla="*/ 1017283 w 1118883"/>
              <a:gd name="connsiteY2" fmla="*/ 701937 h 789464"/>
              <a:gd name="connsiteX3" fmla="*/ 907216 w 1118883"/>
              <a:gd name="connsiteY3" fmla="*/ 600337 h 789464"/>
              <a:gd name="connsiteX4" fmla="*/ 924149 w 1118883"/>
              <a:gd name="connsiteY4" fmla="*/ 312470 h 789464"/>
              <a:gd name="connsiteX5" fmla="*/ 974949 w 1118883"/>
              <a:gd name="connsiteY5" fmla="*/ 185470 h 789464"/>
              <a:gd name="connsiteX6" fmla="*/ 1051149 w 1118883"/>
              <a:gd name="connsiteY6" fmla="*/ 100804 h 789464"/>
              <a:gd name="connsiteX7" fmla="*/ 1059616 w 1118883"/>
              <a:gd name="connsiteY7" fmla="*/ 75404 h 789464"/>
              <a:gd name="connsiteX8" fmla="*/ 1093483 w 1118883"/>
              <a:gd name="connsiteY8" fmla="*/ 66937 h 789464"/>
              <a:gd name="connsiteX9" fmla="*/ 1118883 w 1118883"/>
              <a:gd name="connsiteY9" fmla="*/ 50004 h 789464"/>
              <a:gd name="connsiteX10" fmla="*/ 85949 w 1118883"/>
              <a:gd name="connsiteY10" fmla="*/ 24604 h 789464"/>
              <a:gd name="connsiteX0" fmla="*/ 85949 w 1118883"/>
              <a:gd name="connsiteY0" fmla="*/ 24604 h 789464"/>
              <a:gd name="connsiteX1" fmla="*/ 128283 w 1118883"/>
              <a:gd name="connsiteY1" fmla="*/ 744270 h 789464"/>
              <a:gd name="connsiteX2" fmla="*/ 1017283 w 1118883"/>
              <a:gd name="connsiteY2" fmla="*/ 701937 h 789464"/>
              <a:gd name="connsiteX3" fmla="*/ 907216 w 1118883"/>
              <a:gd name="connsiteY3" fmla="*/ 600337 h 789464"/>
              <a:gd name="connsiteX4" fmla="*/ 924149 w 1118883"/>
              <a:gd name="connsiteY4" fmla="*/ 312470 h 789464"/>
              <a:gd name="connsiteX5" fmla="*/ 1051149 w 1118883"/>
              <a:gd name="connsiteY5" fmla="*/ 100804 h 789464"/>
              <a:gd name="connsiteX6" fmla="*/ 1059616 w 1118883"/>
              <a:gd name="connsiteY6" fmla="*/ 75404 h 789464"/>
              <a:gd name="connsiteX7" fmla="*/ 1093483 w 1118883"/>
              <a:gd name="connsiteY7" fmla="*/ 66937 h 789464"/>
              <a:gd name="connsiteX8" fmla="*/ 1118883 w 1118883"/>
              <a:gd name="connsiteY8" fmla="*/ 50004 h 789464"/>
              <a:gd name="connsiteX9" fmla="*/ 85949 w 1118883"/>
              <a:gd name="connsiteY9" fmla="*/ 24604 h 789464"/>
              <a:gd name="connsiteX0" fmla="*/ 85949 w 1180130"/>
              <a:gd name="connsiteY0" fmla="*/ 24604 h 789464"/>
              <a:gd name="connsiteX1" fmla="*/ 128283 w 1180130"/>
              <a:gd name="connsiteY1" fmla="*/ 744270 h 789464"/>
              <a:gd name="connsiteX2" fmla="*/ 1017283 w 1180130"/>
              <a:gd name="connsiteY2" fmla="*/ 701937 h 789464"/>
              <a:gd name="connsiteX3" fmla="*/ 907216 w 1180130"/>
              <a:gd name="connsiteY3" fmla="*/ 600337 h 789464"/>
              <a:gd name="connsiteX4" fmla="*/ 924149 w 1180130"/>
              <a:gd name="connsiteY4" fmla="*/ 312470 h 789464"/>
              <a:gd name="connsiteX5" fmla="*/ 1051149 w 1180130"/>
              <a:gd name="connsiteY5" fmla="*/ 100804 h 789464"/>
              <a:gd name="connsiteX6" fmla="*/ 1059616 w 1180130"/>
              <a:gd name="connsiteY6" fmla="*/ 75404 h 789464"/>
              <a:gd name="connsiteX7" fmla="*/ 1118883 w 1180130"/>
              <a:gd name="connsiteY7" fmla="*/ 50004 h 789464"/>
              <a:gd name="connsiteX8" fmla="*/ 85949 w 1180130"/>
              <a:gd name="connsiteY8" fmla="*/ 24604 h 789464"/>
              <a:gd name="connsiteX0" fmla="*/ 85949 w 1181483"/>
              <a:gd name="connsiteY0" fmla="*/ 24604 h 789464"/>
              <a:gd name="connsiteX1" fmla="*/ 128283 w 1181483"/>
              <a:gd name="connsiteY1" fmla="*/ 744270 h 789464"/>
              <a:gd name="connsiteX2" fmla="*/ 1017283 w 1181483"/>
              <a:gd name="connsiteY2" fmla="*/ 701937 h 789464"/>
              <a:gd name="connsiteX3" fmla="*/ 907216 w 1181483"/>
              <a:gd name="connsiteY3" fmla="*/ 600337 h 789464"/>
              <a:gd name="connsiteX4" fmla="*/ 924149 w 1181483"/>
              <a:gd name="connsiteY4" fmla="*/ 312470 h 789464"/>
              <a:gd name="connsiteX5" fmla="*/ 1051149 w 1181483"/>
              <a:gd name="connsiteY5" fmla="*/ 100804 h 789464"/>
              <a:gd name="connsiteX6" fmla="*/ 1118883 w 1181483"/>
              <a:gd name="connsiteY6" fmla="*/ 50004 h 789464"/>
              <a:gd name="connsiteX7" fmla="*/ 85949 w 1181483"/>
              <a:gd name="connsiteY7" fmla="*/ 24604 h 789464"/>
              <a:gd name="connsiteX0" fmla="*/ 85949 w 1155811"/>
              <a:gd name="connsiteY0" fmla="*/ 24604 h 789464"/>
              <a:gd name="connsiteX1" fmla="*/ 128283 w 1155811"/>
              <a:gd name="connsiteY1" fmla="*/ 744270 h 789464"/>
              <a:gd name="connsiteX2" fmla="*/ 1017283 w 1155811"/>
              <a:gd name="connsiteY2" fmla="*/ 701937 h 789464"/>
              <a:gd name="connsiteX3" fmla="*/ 907216 w 1155811"/>
              <a:gd name="connsiteY3" fmla="*/ 600337 h 789464"/>
              <a:gd name="connsiteX4" fmla="*/ 924149 w 1155811"/>
              <a:gd name="connsiteY4" fmla="*/ 312470 h 789464"/>
              <a:gd name="connsiteX5" fmla="*/ 1118883 w 1155811"/>
              <a:gd name="connsiteY5" fmla="*/ 50004 h 789464"/>
              <a:gd name="connsiteX6" fmla="*/ 85949 w 1155811"/>
              <a:gd name="connsiteY6" fmla="*/ 24604 h 789464"/>
              <a:gd name="connsiteX0" fmla="*/ 85949 w 1188760"/>
              <a:gd name="connsiteY0" fmla="*/ 24604 h 789464"/>
              <a:gd name="connsiteX1" fmla="*/ 128283 w 1188760"/>
              <a:gd name="connsiteY1" fmla="*/ 744270 h 789464"/>
              <a:gd name="connsiteX2" fmla="*/ 1017283 w 1188760"/>
              <a:gd name="connsiteY2" fmla="*/ 701937 h 789464"/>
              <a:gd name="connsiteX3" fmla="*/ 907216 w 1188760"/>
              <a:gd name="connsiteY3" fmla="*/ 600337 h 789464"/>
              <a:gd name="connsiteX4" fmla="*/ 924149 w 1188760"/>
              <a:gd name="connsiteY4" fmla="*/ 312470 h 789464"/>
              <a:gd name="connsiteX5" fmla="*/ 1076549 w 1188760"/>
              <a:gd name="connsiteY5" fmla="*/ 168536 h 789464"/>
              <a:gd name="connsiteX6" fmla="*/ 1118883 w 1188760"/>
              <a:gd name="connsiteY6" fmla="*/ 50004 h 789464"/>
              <a:gd name="connsiteX7" fmla="*/ 85949 w 1188760"/>
              <a:gd name="connsiteY7" fmla="*/ 24604 h 789464"/>
              <a:gd name="connsiteX0" fmla="*/ 85949 w 1175900"/>
              <a:gd name="connsiteY0" fmla="*/ 24604 h 789464"/>
              <a:gd name="connsiteX1" fmla="*/ 128283 w 1175900"/>
              <a:gd name="connsiteY1" fmla="*/ 744270 h 789464"/>
              <a:gd name="connsiteX2" fmla="*/ 1017283 w 1175900"/>
              <a:gd name="connsiteY2" fmla="*/ 701937 h 789464"/>
              <a:gd name="connsiteX3" fmla="*/ 907216 w 1175900"/>
              <a:gd name="connsiteY3" fmla="*/ 600337 h 789464"/>
              <a:gd name="connsiteX4" fmla="*/ 924149 w 1175900"/>
              <a:gd name="connsiteY4" fmla="*/ 312470 h 789464"/>
              <a:gd name="connsiteX5" fmla="*/ 1008816 w 1175900"/>
              <a:gd name="connsiteY5" fmla="*/ 151603 h 789464"/>
              <a:gd name="connsiteX6" fmla="*/ 1118883 w 1175900"/>
              <a:gd name="connsiteY6" fmla="*/ 50004 h 789464"/>
              <a:gd name="connsiteX7" fmla="*/ 85949 w 1175900"/>
              <a:gd name="connsiteY7" fmla="*/ 24604 h 789464"/>
              <a:gd name="connsiteX0" fmla="*/ 89668 w 1223449"/>
              <a:gd name="connsiteY0" fmla="*/ 64619 h 829479"/>
              <a:gd name="connsiteX1" fmla="*/ 132002 w 1223449"/>
              <a:gd name="connsiteY1" fmla="*/ 784285 h 829479"/>
              <a:gd name="connsiteX2" fmla="*/ 1021002 w 1223449"/>
              <a:gd name="connsiteY2" fmla="*/ 741952 h 829479"/>
              <a:gd name="connsiteX3" fmla="*/ 910935 w 1223449"/>
              <a:gd name="connsiteY3" fmla="*/ 640352 h 829479"/>
              <a:gd name="connsiteX4" fmla="*/ 927868 w 1223449"/>
              <a:gd name="connsiteY4" fmla="*/ 352485 h 829479"/>
              <a:gd name="connsiteX5" fmla="*/ 1012535 w 1223449"/>
              <a:gd name="connsiteY5" fmla="*/ 191618 h 829479"/>
              <a:gd name="connsiteX6" fmla="*/ 1173402 w 1223449"/>
              <a:gd name="connsiteY6" fmla="*/ 39219 h 829479"/>
              <a:gd name="connsiteX7" fmla="*/ 89668 w 1223449"/>
              <a:gd name="connsiteY7" fmla="*/ 64619 h 829479"/>
              <a:gd name="connsiteX0" fmla="*/ 89668 w 1223449"/>
              <a:gd name="connsiteY0" fmla="*/ 64619 h 829479"/>
              <a:gd name="connsiteX1" fmla="*/ 132002 w 1223449"/>
              <a:gd name="connsiteY1" fmla="*/ 784285 h 829479"/>
              <a:gd name="connsiteX2" fmla="*/ 1021002 w 1223449"/>
              <a:gd name="connsiteY2" fmla="*/ 741952 h 829479"/>
              <a:gd name="connsiteX3" fmla="*/ 910935 w 1223449"/>
              <a:gd name="connsiteY3" fmla="*/ 640352 h 829479"/>
              <a:gd name="connsiteX4" fmla="*/ 927868 w 1223449"/>
              <a:gd name="connsiteY4" fmla="*/ 352485 h 829479"/>
              <a:gd name="connsiteX5" fmla="*/ 1012535 w 1223449"/>
              <a:gd name="connsiteY5" fmla="*/ 191618 h 829479"/>
              <a:gd name="connsiteX6" fmla="*/ 1173402 w 1223449"/>
              <a:gd name="connsiteY6" fmla="*/ 39219 h 829479"/>
              <a:gd name="connsiteX7" fmla="*/ 89668 w 1223449"/>
              <a:gd name="connsiteY7" fmla="*/ 64619 h 829479"/>
              <a:gd name="connsiteX0" fmla="*/ 89668 w 1223449"/>
              <a:gd name="connsiteY0" fmla="*/ 64619 h 829479"/>
              <a:gd name="connsiteX1" fmla="*/ 132002 w 1223449"/>
              <a:gd name="connsiteY1" fmla="*/ 784285 h 829479"/>
              <a:gd name="connsiteX2" fmla="*/ 1021002 w 1223449"/>
              <a:gd name="connsiteY2" fmla="*/ 741952 h 829479"/>
              <a:gd name="connsiteX3" fmla="*/ 910935 w 1223449"/>
              <a:gd name="connsiteY3" fmla="*/ 640352 h 829479"/>
              <a:gd name="connsiteX4" fmla="*/ 927868 w 1223449"/>
              <a:gd name="connsiteY4" fmla="*/ 352485 h 829479"/>
              <a:gd name="connsiteX5" fmla="*/ 1012535 w 1223449"/>
              <a:gd name="connsiteY5" fmla="*/ 191618 h 829479"/>
              <a:gd name="connsiteX6" fmla="*/ 1173402 w 1223449"/>
              <a:gd name="connsiteY6" fmla="*/ 39219 h 829479"/>
              <a:gd name="connsiteX7" fmla="*/ 89668 w 1223449"/>
              <a:gd name="connsiteY7" fmla="*/ 64619 h 829479"/>
              <a:gd name="connsiteX0" fmla="*/ 89668 w 1223449"/>
              <a:gd name="connsiteY0" fmla="*/ 64619 h 829479"/>
              <a:gd name="connsiteX1" fmla="*/ 132002 w 1223449"/>
              <a:gd name="connsiteY1" fmla="*/ 784285 h 829479"/>
              <a:gd name="connsiteX2" fmla="*/ 1021002 w 1223449"/>
              <a:gd name="connsiteY2" fmla="*/ 741952 h 829479"/>
              <a:gd name="connsiteX3" fmla="*/ 910935 w 1223449"/>
              <a:gd name="connsiteY3" fmla="*/ 640352 h 829479"/>
              <a:gd name="connsiteX4" fmla="*/ 927868 w 1223449"/>
              <a:gd name="connsiteY4" fmla="*/ 352485 h 829479"/>
              <a:gd name="connsiteX5" fmla="*/ 1012535 w 1223449"/>
              <a:gd name="connsiteY5" fmla="*/ 191618 h 829479"/>
              <a:gd name="connsiteX6" fmla="*/ 1173402 w 1223449"/>
              <a:gd name="connsiteY6" fmla="*/ 39219 h 829479"/>
              <a:gd name="connsiteX7" fmla="*/ 89668 w 1223449"/>
              <a:gd name="connsiteY7" fmla="*/ 64619 h 829479"/>
              <a:gd name="connsiteX0" fmla="*/ 89668 w 1223449"/>
              <a:gd name="connsiteY0" fmla="*/ 64619 h 829479"/>
              <a:gd name="connsiteX1" fmla="*/ 132002 w 1223449"/>
              <a:gd name="connsiteY1" fmla="*/ 784285 h 829479"/>
              <a:gd name="connsiteX2" fmla="*/ 1021002 w 1223449"/>
              <a:gd name="connsiteY2" fmla="*/ 741952 h 829479"/>
              <a:gd name="connsiteX3" fmla="*/ 910935 w 1223449"/>
              <a:gd name="connsiteY3" fmla="*/ 640352 h 829479"/>
              <a:gd name="connsiteX4" fmla="*/ 927868 w 1223449"/>
              <a:gd name="connsiteY4" fmla="*/ 352485 h 829479"/>
              <a:gd name="connsiteX5" fmla="*/ 1012535 w 1223449"/>
              <a:gd name="connsiteY5" fmla="*/ 191618 h 829479"/>
              <a:gd name="connsiteX6" fmla="*/ 1173402 w 1223449"/>
              <a:gd name="connsiteY6" fmla="*/ 39219 h 829479"/>
              <a:gd name="connsiteX7" fmla="*/ 89668 w 1223449"/>
              <a:gd name="connsiteY7" fmla="*/ 64619 h 829479"/>
              <a:gd name="connsiteX0" fmla="*/ 89668 w 1223449"/>
              <a:gd name="connsiteY0" fmla="*/ 26575 h 791435"/>
              <a:gd name="connsiteX1" fmla="*/ 132002 w 1223449"/>
              <a:gd name="connsiteY1" fmla="*/ 746241 h 791435"/>
              <a:gd name="connsiteX2" fmla="*/ 1021002 w 1223449"/>
              <a:gd name="connsiteY2" fmla="*/ 703908 h 791435"/>
              <a:gd name="connsiteX3" fmla="*/ 910935 w 1223449"/>
              <a:gd name="connsiteY3" fmla="*/ 602308 h 791435"/>
              <a:gd name="connsiteX4" fmla="*/ 927868 w 1223449"/>
              <a:gd name="connsiteY4" fmla="*/ 314441 h 791435"/>
              <a:gd name="connsiteX5" fmla="*/ 1012535 w 1223449"/>
              <a:gd name="connsiteY5" fmla="*/ 153574 h 791435"/>
              <a:gd name="connsiteX6" fmla="*/ 1173402 w 1223449"/>
              <a:gd name="connsiteY6" fmla="*/ 1175 h 791435"/>
              <a:gd name="connsiteX7" fmla="*/ 89668 w 1223449"/>
              <a:gd name="connsiteY7" fmla="*/ 26575 h 791435"/>
              <a:gd name="connsiteX0" fmla="*/ 21711 w 1155492"/>
              <a:gd name="connsiteY0" fmla="*/ 26575 h 791435"/>
              <a:gd name="connsiteX1" fmla="*/ 64045 w 1155492"/>
              <a:gd name="connsiteY1" fmla="*/ 746241 h 791435"/>
              <a:gd name="connsiteX2" fmla="*/ 953045 w 1155492"/>
              <a:gd name="connsiteY2" fmla="*/ 703908 h 791435"/>
              <a:gd name="connsiteX3" fmla="*/ 842978 w 1155492"/>
              <a:gd name="connsiteY3" fmla="*/ 602308 h 791435"/>
              <a:gd name="connsiteX4" fmla="*/ 859911 w 1155492"/>
              <a:gd name="connsiteY4" fmla="*/ 314441 h 791435"/>
              <a:gd name="connsiteX5" fmla="*/ 944578 w 1155492"/>
              <a:gd name="connsiteY5" fmla="*/ 153574 h 791435"/>
              <a:gd name="connsiteX6" fmla="*/ 1105445 w 1155492"/>
              <a:gd name="connsiteY6" fmla="*/ 1175 h 791435"/>
              <a:gd name="connsiteX7" fmla="*/ 21711 w 1155492"/>
              <a:gd name="connsiteY7" fmla="*/ 26575 h 791435"/>
              <a:gd name="connsiteX0" fmla="*/ 21711 w 1155492"/>
              <a:gd name="connsiteY0" fmla="*/ 25400 h 790260"/>
              <a:gd name="connsiteX1" fmla="*/ 64045 w 1155492"/>
              <a:gd name="connsiteY1" fmla="*/ 745066 h 790260"/>
              <a:gd name="connsiteX2" fmla="*/ 953045 w 1155492"/>
              <a:gd name="connsiteY2" fmla="*/ 702733 h 790260"/>
              <a:gd name="connsiteX3" fmla="*/ 842978 w 1155492"/>
              <a:gd name="connsiteY3" fmla="*/ 601133 h 790260"/>
              <a:gd name="connsiteX4" fmla="*/ 859911 w 1155492"/>
              <a:gd name="connsiteY4" fmla="*/ 313266 h 790260"/>
              <a:gd name="connsiteX5" fmla="*/ 944578 w 1155492"/>
              <a:gd name="connsiteY5" fmla="*/ 152399 h 790260"/>
              <a:gd name="connsiteX6" fmla="*/ 1105445 w 1155492"/>
              <a:gd name="connsiteY6" fmla="*/ 0 h 790260"/>
              <a:gd name="connsiteX7" fmla="*/ 21711 w 1155492"/>
              <a:gd name="connsiteY7" fmla="*/ 25400 h 790260"/>
              <a:gd name="connsiteX0" fmla="*/ 21711 w 1105445"/>
              <a:gd name="connsiteY0" fmla="*/ 25400 h 790260"/>
              <a:gd name="connsiteX1" fmla="*/ 64045 w 1105445"/>
              <a:gd name="connsiteY1" fmla="*/ 745066 h 790260"/>
              <a:gd name="connsiteX2" fmla="*/ 953045 w 1105445"/>
              <a:gd name="connsiteY2" fmla="*/ 702733 h 790260"/>
              <a:gd name="connsiteX3" fmla="*/ 842978 w 1105445"/>
              <a:gd name="connsiteY3" fmla="*/ 601133 h 790260"/>
              <a:gd name="connsiteX4" fmla="*/ 859911 w 1105445"/>
              <a:gd name="connsiteY4" fmla="*/ 313266 h 790260"/>
              <a:gd name="connsiteX5" fmla="*/ 944578 w 1105445"/>
              <a:gd name="connsiteY5" fmla="*/ 152399 h 790260"/>
              <a:gd name="connsiteX6" fmla="*/ 1105445 w 1105445"/>
              <a:gd name="connsiteY6" fmla="*/ 0 h 790260"/>
              <a:gd name="connsiteX7" fmla="*/ 21711 w 1105445"/>
              <a:gd name="connsiteY7" fmla="*/ 25400 h 790260"/>
              <a:gd name="connsiteX0" fmla="*/ 21711 w 1105445"/>
              <a:gd name="connsiteY0" fmla="*/ 25400 h 790260"/>
              <a:gd name="connsiteX1" fmla="*/ 64045 w 1105445"/>
              <a:gd name="connsiteY1" fmla="*/ 745066 h 790260"/>
              <a:gd name="connsiteX2" fmla="*/ 953045 w 1105445"/>
              <a:gd name="connsiteY2" fmla="*/ 702733 h 790260"/>
              <a:gd name="connsiteX3" fmla="*/ 842978 w 1105445"/>
              <a:gd name="connsiteY3" fmla="*/ 601133 h 790260"/>
              <a:gd name="connsiteX4" fmla="*/ 859911 w 1105445"/>
              <a:gd name="connsiteY4" fmla="*/ 313266 h 790260"/>
              <a:gd name="connsiteX5" fmla="*/ 944578 w 1105445"/>
              <a:gd name="connsiteY5" fmla="*/ 152399 h 790260"/>
              <a:gd name="connsiteX6" fmla="*/ 1105445 w 1105445"/>
              <a:gd name="connsiteY6" fmla="*/ 0 h 790260"/>
              <a:gd name="connsiteX7" fmla="*/ 21711 w 1105445"/>
              <a:gd name="connsiteY7" fmla="*/ 25400 h 790260"/>
              <a:gd name="connsiteX0" fmla="*/ 21711 w 1105445"/>
              <a:gd name="connsiteY0" fmla="*/ 25400 h 793513"/>
              <a:gd name="connsiteX1" fmla="*/ 64045 w 1105445"/>
              <a:gd name="connsiteY1" fmla="*/ 745066 h 793513"/>
              <a:gd name="connsiteX2" fmla="*/ 953045 w 1105445"/>
              <a:gd name="connsiteY2" fmla="*/ 702733 h 793513"/>
              <a:gd name="connsiteX3" fmla="*/ 842978 w 1105445"/>
              <a:gd name="connsiteY3" fmla="*/ 601133 h 793513"/>
              <a:gd name="connsiteX4" fmla="*/ 859911 w 1105445"/>
              <a:gd name="connsiteY4" fmla="*/ 313266 h 793513"/>
              <a:gd name="connsiteX5" fmla="*/ 944578 w 1105445"/>
              <a:gd name="connsiteY5" fmla="*/ 152399 h 793513"/>
              <a:gd name="connsiteX6" fmla="*/ 1105445 w 1105445"/>
              <a:gd name="connsiteY6" fmla="*/ 0 h 793513"/>
              <a:gd name="connsiteX7" fmla="*/ 21711 w 1105445"/>
              <a:gd name="connsiteY7" fmla="*/ 25400 h 793513"/>
              <a:gd name="connsiteX0" fmla="*/ 48111 w 1131845"/>
              <a:gd name="connsiteY0" fmla="*/ 25400 h 793513"/>
              <a:gd name="connsiteX1" fmla="*/ 48112 w 1131845"/>
              <a:gd name="connsiteY1" fmla="*/ 745066 h 793513"/>
              <a:gd name="connsiteX2" fmla="*/ 979445 w 1131845"/>
              <a:gd name="connsiteY2" fmla="*/ 702733 h 793513"/>
              <a:gd name="connsiteX3" fmla="*/ 869378 w 1131845"/>
              <a:gd name="connsiteY3" fmla="*/ 601133 h 793513"/>
              <a:gd name="connsiteX4" fmla="*/ 886311 w 1131845"/>
              <a:gd name="connsiteY4" fmla="*/ 313266 h 793513"/>
              <a:gd name="connsiteX5" fmla="*/ 970978 w 1131845"/>
              <a:gd name="connsiteY5" fmla="*/ 152399 h 793513"/>
              <a:gd name="connsiteX6" fmla="*/ 1131845 w 1131845"/>
              <a:gd name="connsiteY6" fmla="*/ 0 h 793513"/>
              <a:gd name="connsiteX7" fmla="*/ 48111 w 1131845"/>
              <a:gd name="connsiteY7" fmla="*/ 25400 h 793513"/>
              <a:gd name="connsiteX0" fmla="*/ 48111 w 1131845"/>
              <a:gd name="connsiteY0" fmla="*/ 25400 h 756192"/>
              <a:gd name="connsiteX1" fmla="*/ 48112 w 1131845"/>
              <a:gd name="connsiteY1" fmla="*/ 745066 h 756192"/>
              <a:gd name="connsiteX2" fmla="*/ 979445 w 1131845"/>
              <a:gd name="connsiteY2" fmla="*/ 702733 h 756192"/>
              <a:gd name="connsiteX3" fmla="*/ 869378 w 1131845"/>
              <a:gd name="connsiteY3" fmla="*/ 601133 h 756192"/>
              <a:gd name="connsiteX4" fmla="*/ 886311 w 1131845"/>
              <a:gd name="connsiteY4" fmla="*/ 313266 h 756192"/>
              <a:gd name="connsiteX5" fmla="*/ 970978 w 1131845"/>
              <a:gd name="connsiteY5" fmla="*/ 152399 h 756192"/>
              <a:gd name="connsiteX6" fmla="*/ 1131845 w 1131845"/>
              <a:gd name="connsiteY6" fmla="*/ 0 h 756192"/>
              <a:gd name="connsiteX7" fmla="*/ 48111 w 1131845"/>
              <a:gd name="connsiteY7" fmla="*/ 25400 h 756192"/>
              <a:gd name="connsiteX0" fmla="*/ 4171 w 1087905"/>
              <a:gd name="connsiteY0" fmla="*/ 25400 h 756192"/>
              <a:gd name="connsiteX1" fmla="*/ 4172 w 1087905"/>
              <a:gd name="connsiteY1" fmla="*/ 745066 h 756192"/>
              <a:gd name="connsiteX2" fmla="*/ 935505 w 1087905"/>
              <a:gd name="connsiteY2" fmla="*/ 702733 h 756192"/>
              <a:gd name="connsiteX3" fmla="*/ 825438 w 1087905"/>
              <a:gd name="connsiteY3" fmla="*/ 601133 h 756192"/>
              <a:gd name="connsiteX4" fmla="*/ 842371 w 1087905"/>
              <a:gd name="connsiteY4" fmla="*/ 313266 h 756192"/>
              <a:gd name="connsiteX5" fmla="*/ 927038 w 1087905"/>
              <a:gd name="connsiteY5" fmla="*/ 152399 h 756192"/>
              <a:gd name="connsiteX6" fmla="*/ 1087905 w 1087905"/>
              <a:gd name="connsiteY6" fmla="*/ 0 h 756192"/>
              <a:gd name="connsiteX7" fmla="*/ 4171 w 1087905"/>
              <a:gd name="connsiteY7" fmla="*/ 25400 h 756192"/>
              <a:gd name="connsiteX0" fmla="*/ 4171 w 1087905"/>
              <a:gd name="connsiteY0" fmla="*/ 25400 h 745066"/>
              <a:gd name="connsiteX1" fmla="*/ 4172 w 1087905"/>
              <a:gd name="connsiteY1" fmla="*/ 745066 h 745066"/>
              <a:gd name="connsiteX2" fmla="*/ 935505 w 1087905"/>
              <a:gd name="connsiteY2" fmla="*/ 702733 h 745066"/>
              <a:gd name="connsiteX3" fmla="*/ 825438 w 1087905"/>
              <a:gd name="connsiteY3" fmla="*/ 601133 h 745066"/>
              <a:gd name="connsiteX4" fmla="*/ 842371 w 1087905"/>
              <a:gd name="connsiteY4" fmla="*/ 313266 h 745066"/>
              <a:gd name="connsiteX5" fmla="*/ 927038 w 1087905"/>
              <a:gd name="connsiteY5" fmla="*/ 152399 h 745066"/>
              <a:gd name="connsiteX6" fmla="*/ 1087905 w 1087905"/>
              <a:gd name="connsiteY6" fmla="*/ 0 h 745066"/>
              <a:gd name="connsiteX7" fmla="*/ 4171 w 1087905"/>
              <a:gd name="connsiteY7" fmla="*/ 25400 h 745066"/>
              <a:gd name="connsiteX0" fmla="*/ 4171 w 1087905"/>
              <a:gd name="connsiteY0" fmla="*/ 25400 h 745066"/>
              <a:gd name="connsiteX1" fmla="*/ 4172 w 1087905"/>
              <a:gd name="connsiteY1" fmla="*/ 745066 h 745066"/>
              <a:gd name="connsiteX2" fmla="*/ 935505 w 1087905"/>
              <a:gd name="connsiteY2" fmla="*/ 702733 h 745066"/>
              <a:gd name="connsiteX3" fmla="*/ 825438 w 1087905"/>
              <a:gd name="connsiteY3" fmla="*/ 601133 h 745066"/>
              <a:gd name="connsiteX4" fmla="*/ 842371 w 1087905"/>
              <a:gd name="connsiteY4" fmla="*/ 313266 h 745066"/>
              <a:gd name="connsiteX5" fmla="*/ 927038 w 1087905"/>
              <a:gd name="connsiteY5" fmla="*/ 152399 h 745066"/>
              <a:gd name="connsiteX6" fmla="*/ 1087905 w 1087905"/>
              <a:gd name="connsiteY6" fmla="*/ 0 h 745066"/>
              <a:gd name="connsiteX7" fmla="*/ 4171 w 1087905"/>
              <a:gd name="connsiteY7" fmla="*/ 25400 h 745066"/>
              <a:gd name="connsiteX0" fmla="*/ 0 w 1083734"/>
              <a:gd name="connsiteY0" fmla="*/ 25400 h 745066"/>
              <a:gd name="connsiteX1" fmla="*/ 1 w 1083734"/>
              <a:gd name="connsiteY1" fmla="*/ 745066 h 745066"/>
              <a:gd name="connsiteX2" fmla="*/ 931334 w 1083734"/>
              <a:gd name="connsiteY2" fmla="*/ 702733 h 745066"/>
              <a:gd name="connsiteX3" fmla="*/ 821267 w 1083734"/>
              <a:gd name="connsiteY3" fmla="*/ 601133 h 745066"/>
              <a:gd name="connsiteX4" fmla="*/ 838200 w 1083734"/>
              <a:gd name="connsiteY4" fmla="*/ 313266 h 745066"/>
              <a:gd name="connsiteX5" fmla="*/ 922867 w 1083734"/>
              <a:gd name="connsiteY5" fmla="*/ 152399 h 745066"/>
              <a:gd name="connsiteX6" fmla="*/ 1083734 w 1083734"/>
              <a:gd name="connsiteY6" fmla="*/ 0 h 745066"/>
              <a:gd name="connsiteX7" fmla="*/ 0 w 1083734"/>
              <a:gd name="connsiteY7" fmla="*/ 25400 h 745066"/>
              <a:gd name="connsiteX0" fmla="*/ 0 w 1083734"/>
              <a:gd name="connsiteY0" fmla="*/ 25400 h 745066"/>
              <a:gd name="connsiteX1" fmla="*/ 1 w 1083734"/>
              <a:gd name="connsiteY1" fmla="*/ 745066 h 745066"/>
              <a:gd name="connsiteX2" fmla="*/ 931334 w 1083734"/>
              <a:gd name="connsiteY2" fmla="*/ 702733 h 745066"/>
              <a:gd name="connsiteX3" fmla="*/ 821267 w 1083734"/>
              <a:gd name="connsiteY3" fmla="*/ 601133 h 745066"/>
              <a:gd name="connsiteX4" fmla="*/ 838200 w 1083734"/>
              <a:gd name="connsiteY4" fmla="*/ 313266 h 745066"/>
              <a:gd name="connsiteX5" fmla="*/ 922867 w 1083734"/>
              <a:gd name="connsiteY5" fmla="*/ 152399 h 745066"/>
              <a:gd name="connsiteX6" fmla="*/ 1083734 w 1083734"/>
              <a:gd name="connsiteY6" fmla="*/ 0 h 745066"/>
              <a:gd name="connsiteX7" fmla="*/ 0 w 1083734"/>
              <a:gd name="connsiteY7" fmla="*/ 25400 h 745066"/>
              <a:gd name="connsiteX0" fmla="*/ 0 w 1083734"/>
              <a:gd name="connsiteY0" fmla="*/ 25400 h 745066"/>
              <a:gd name="connsiteX1" fmla="*/ 1 w 1083734"/>
              <a:gd name="connsiteY1" fmla="*/ 745066 h 745066"/>
              <a:gd name="connsiteX2" fmla="*/ 956734 w 1083734"/>
              <a:gd name="connsiteY2" fmla="*/ 728133 h 745066"/>
              <a:gd name="connsiteX3" fmla="*/ 821267 w 1083734"/>
              <a:gd name="connsiteY3" fmla="*/ 601133 h 745066"/>
              <a:gd name="connsiteX4" fmla="*/ 838200 w 1083734"/>
              <a:gd name="connsiteY4" fmla="*/ 313266 h 745066"/>
              <a:gd name="connsiteX5" fmla="*/ 922867 w 1083734"/>
              <a:gd name="connsiteY5" fmla="*/ 152399 h 745066"/>
              <a:gd name="connsiteX6" fmla="*/ 1083734 w 1083734"/>
              <a:gd name="connsiteY6" fmla="*/ 0 h 745066"/>
              <a:gd name="connsiteX7" fmla="*/ 0 w 1083734"/>
              <a:gd name="connsiteY7" fmla="*/ 25400 h 745066"/>
              <a:gd name="connsiteX0" fmla="*/ 0 w 1109134"/>
              <a:gd name="connsiteY0" fmla="*/ 42333 h 761999"/>
              <a:gd name="connsiteX1" fmla="*/ 1 w 1109134"/>
              <a:gd name="connsiteY1" fmla="*/ 761999 h 761999"/>
              <a:gd name="connsiteX2" fmla="*/ 956734 w 1109134"/>
              <a:gd name="connsiteY2" fmla="*/ 745066 h 761999"/>
              <a:gd name="connsiteX3" fmla="*/ 821267 w 1109134"/>
              <a:gd name="connsiteY3" fmla="*/ 618066 h 761999"/>
              <a:gd name="connsiteX4" fmla="*/ 838200 w 1109134"/>
              <a:gd name="connsiteY4" fmla="*/ 330199 h 761999"/>
              <a:gd name="connsiteX5" fmla="*/ 922867 w 1109134"/>
              <a:gd name="connsiteY5" fmla="*/ 169332 h 761999"/>
              <a:gd name="connsiteX6" fmla="*/ 1109134 w 1109134"/>
              <a:gd name="connsiteY6" fmla="*/ 0 h 761999"/>
              <a:gd name="connsiteX7" fmla="*/ 0 w 1109134"/>
              <a:gd name="connsiteY7" fmla="*/ 42333 h 761999"/>
              <a:gd name="connsiteX0" fmla="*/ 25399 w 1134533"/>
              <a:gd name="connsiteY0" fmla="*/ 42333 h 761999"/>
              <a:gd name="connsiteX1" fmla="*/ 0 w 1134533"/>
              <a:gd name="connsiteY1" fmla="*/ 761999 h 761999"/>
              <a:gd name="connsiteX2" fmla="*/ 982133 w 1134533"/>
              <a:gd name="connsiteY2" fmla="*/ 745066 h 761999"/>
              <a:gd name="connsiteX3" fmla="*/ 846666 w 1134533"/>
              <a:gd name="connsiteY3" fmla="*/ 618066 h 761999"/>
              <a:gd name="connsiteX4" fmla="*/ 863599 w 1134533"/>
              <a:gd name="connsiteY4" fmla="*/ 330199 h 761999"/>
              <a:gd name="connsiteX5" fmla="*/ 948266 w 1134533"/>
              <a:gd name="connsiteY5" fmla="*/ 169332 h 761999"/>
              <a:gd name="connsiteX6" fmla="*/ 1134533 w 1134533"/>
              <a:gd name="connsiteY6" fmla="*/ 0 h 761999"/>
              <a:gd name="connsiteX7" fmla="*/ 25399 w 1134533"/>
              <a:gd name="connsiteY7" fmla="*/ 42333 h 761999"/>
              <a:gd name="connsiteX0" fmla="*/ 0 w 1109134"/>
              <a:gd name="connsiteY0" fmla="*/ 42333 h 753532"/>
              <a:gd name="connsiteX1" fmla="*/ 1 w 1109134"/>
              <a:gd name="connsiteY1" fmla="*/ 753532 h 753532"/>
              <a:gd name="connsiteX2" fmla="*/ 956734 w 1109134"/>
              <a:gd name="connsiteY2" fmla="*/ 745066 h 753532"/>
              <a:gd name="connsiteX3" fmla="*/ 821267 w 1109134"/>
              <a:gd name="connsiteY3" fmla="*/ 618066 h 753532"/>
              <a:gd name="connsiteX4" fmla="*/ 838200 w 1109134"/>
              <a:gd name="connsiteY4" fmla="*/ 330199 h 753532"/>
              <a:gd name="connsiteX5" fmla="*/ 922867 w 1109134"/>
              <a:gd name="connsiteY5" fmla="*/ 169332 h 753532"/>
              <a:gd name="connsiteX6" fmla="*/ 1109134 w 1109134"/>
              <a:gd name="connsiteY6" fmla="*/ 0 h 753532"/>
              <a:gd name="connsiteX7" fmla="*/ 0 w 1109134"/>
              <a:gd name="connsiteY7" fmla="*/ 42333 h 753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9134" h="753532">
                <a:moveTo>
                  <a:pt x="0" y="42333"/>
                </a:moveTo>
                <a:cubicBezTo>
                  <a:pt x="0" y="282222"/>
                  <a:pt x="1" y="513643"/>
                  <a:pt x="1" y="753532"/>
                </a:cubicBezTo>
                <a:lnTo>
                  <a:pt x="956734" y="745066"/>
                </a:lnTo>
                <a:cubicBezTo>
                  <a:pt x="891823" y="721077"/>
                  <a:pt x="841023" y="687210"/>
                  <a:pt x="821267" y="618066"/>
                </a:cubicBezTo>
                <a:cubicBezTo>
                  <a:pt x="801511" y="548922"/>
                  <a:pt x="821267" y="404988"/>
                  <a:pt x="838200" y="330199"/>
                </a:cubicBezTo>
                <a:cubicBezTo>
                  <a:pt x="855133" y="255410"/>
                  <a:pt x="890411" y="213076"/>
                  <a:pt x="922867" y="169332"/>
                </a:cubicBezTo>
                <a:cubicBezTo>
                  <a:pt x="955323" y="125588"/>
                  <a:pt x="994834" y="74789"/>
                  <a:pt x="1109134" y="0"/>
                </a:cubicBezTo>
                <a:lnTo>
                  <a:pt x="0" y="42333"/>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12" name="Group 11"/>
          <p:cNvGrpSpPr/>
          <p:nvPr/>
        </p:nvGrpSpPr>
        <p:grpSpPr>
          <a:xfrm>
            <a:off x="2794000" y="1811867"/>
            <a:ext cx="1583267" cy="4381395"/>
            <a:chOff x="2794000" y="1811867"/>
            <a:chExt cx="1583267" cy="4381395"/>
          </a:xfrm>
        </p:grpSpPr>
        <p:grpSp>
          <p:nvGrpSpPr>
            <p:cNvPr id="18" name="Group 17"/>
            <p:cNvGrpSpPr/>
            <p:nvPr/>
          </p:nvGrpSpPr>
          <p:grpSpPr>
            <a:xfrm>
              <a:off x="2794000" y="5190407"/>
              <a:ext cx="1583267" cy="254347"/>
              <a:chOff x="2794000" y="5190407"/>
              <a:chExt cx="1583267" cy="254347"/>
            </a:xfrm>
          </p:grpSpPr>
          <p:grpSp>
            <p:nvGrpSpPr>
              <p:cNvPr id="16" name="Group 15"/>
              <p:cNvGrpSpPr/>
              <p:nvPr/>
            </p:nvGrpSpPr>
            <p:grpSpPr>
              <a:xfrm>
                <a:off x="2794000" y="5198533"/>
                <a:ext cx="1524000" cy="118534"/>
                <a:chOff x="2794000" y="5198533"/>
                <a:chExt cx="1524000" cy="118534"/>
              </a:xfrm>
            </p:grpSpPr>
            <p:cxnSp>
              <p:nvCxnSpPr>
                <p:cNvPr id="10" name="Straight Connector 9"/>
                <p:cNvCxnSpPr/>
                <p:nvPr/>
              </p:nvCxnSpPr>
              <p:spPr>
                <a:xfrm>
                  <a:off x="2794000" y="5215468"/>
                  <a:ext cx="15240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3" name="Straight Connector 12"/>
                <p:cNvCxnSpPr/>
                <p:nvPr/>
              </p:nvCxnSpPr>
              <p:spPr>
                <a:xfrm>
                  <a:off x="2794000" y="5215468"/>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4318000" y="5198533"/>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sp>
            <p:nvSpPr>
              <p:cNvPr id="15" name="TextBox 14"/>
              <p:cNvSpPr txBox="1"/>
              <p:nvPr/>
            </p:nvSpPr>
            <p:spPr>
              <a:xfrm>
                <a:off x="2794003" y="5198533"/>
                <a:ext cx="203200" cy="246221"/>
              </a:xfrm>
              <a:prstGeom prst="rect">
                <a:avLst/>
              </a:prstGeom>
              <a:noFill/>
            </p:spPr>
            <p:txBody>
              <a:bodyPr wrap="square" rtlCol="0">
                <a:spAutoFit/>
              </a:bodyPr>
              <a:lstStyle/>
              <a:p>
                <a:r>
                  <a:rPr lang="en-US" sz="1000" b="1" dirty="0" smtClean="0">
                    <a:solidFill>
                      <a:srgbClr val="FFFFFF"/>
                    </a:solidFill>
                    <a:latin typeface="Arial"/>
                    <a:cs typeface="Arial"/>
                  </a:rPr>
                  <a:t>0</a:t>
                </a:r>
                <a:endParaRPr lang="en-US" sz="1000" b="1" dirty="0">
                  <a:solidFill>
                    <a:srgbClr val="FFFFFF"/>
                  </a:solidFill>
                  <a:latin typeface="Arial"/>
                  <a:cs typeface="Arial"/>
                </a:endParaRPr>
              </a:p>
            </p:txBody>
          </p:sp>
          <p:sp>
            <p:nvSpPr>
              <p:cNvPr id="17" name="TextBox 16"/>
              <p:cNvSpPr txBox="1"/>
              <p:nvPr/>
            </p:nvSpPr>
            <p:spPr>
              <a:xfrm>
                <a:off x="3852334" y="5190407"/>
                <a:ext cx="524933" cy="246221"/>
              </a:xfrm>
              <a:prstGeom prst="rect">
                <a:avLst/>
              </a:prstGeom>
              <a:noFill/>
            </p:spPr>
            <p:txBody>
              <a:bodyPr wrap="square" rtlCol="0">
                <a:spAutoFit/>
              </a:bodyPr>
              <a:lstStyle/>
              <a:p>
                <a:r>
                  <a:rPr lang="en-US" sz="1000" b="1" dirty="0" smtClean="0">
                    <a:solidFill>
                      <a:srgbClr val="FFFFFF"/>
                    </a:solidFill>
                    <a:latin typeface="Arial"/>
                    <a:cs typeface="Arial"/>
                  </a:rPr>
                  <a:t>HIGH</a:t>
                </a:r>
                <a:endParaRPr lang="en-US" sz="1000" b="1" dirty="0">
                  <a:solidFill>
                    <a:srgbClr val="FFFFFF"/>
                  </a:solidFill>
                  <a:latin typeface="Arial"/>
                  <a:cs typeface="Arial"/>
                </a:endParaRPr>
              </a:p>
            </p:txBody>
          </p:sp>
        </p:grpSp>
        <p:sp>
          <p:nvSpPr>
            <p:cNvPr id="48" name="Freeform 47"/>
            <p:cNvSpPr/>
            <p:nvPr/>
          </p:nvSpPr>
          <p:spPr>
            <a:xfrm>
              <a:off x="2895603" y="1811867"/>
              <a:ext cx="1395724" cy="3369733"/>
            </a:xfrm>
            <a:custGeom>
              <a:avLst/>
              <a:gdLst>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728133 w 1380067"/>
                <a:gd name="connsiteY59" fmla="*/ 2734733 h 3395133"/>
                <a:gd name="connsiteX60" fmla="*/ 677333 w 1380067"/>
                <a:gd name="connsiteY60" fmla="*/ 2743200 h 3395133"/>
                <a:gd name="connsiteX61" fmla="*/ 651933 w 1380067"/>
                <a:gd name="connsiteY61" fmla="*/ 2751666 h 3395133"/>
                <a:gd name="connsiteX62" fmla="*/ 584200 w 1380067"/>
                <a:gd name="connsiteY62" fmla="*/ 2760133 h 3395133"/>
                <a:gd name="connsiteX63" fmla="*/ 558800 w 1380067"/>
                <a:gd name="connsiteY63" fmla="*/ 2768600 h 3395133"/>
                <a:gd name="connsiteX64" fmla="*/ 491067 w 1380067"/>
                <a:gd name="connsiteY64" fmla="*/ 2794000 h 3395133"/>
                <a:gd name="connsiteX65" fmla="*/ 474133 w 1380067"/>
                <a:gd name="connsiteY65" fmla="*/ 2810933 h 3395133"/>
                <a:gd name="connsiteX66" fmla="*/ 448733 w 1380067"/>
                <a:gd name="connsiteY66" fmla="*/ 2827866 h 3395133"/>
                <a:gd name="connsiteX67" fmla="*/ 423333 w 1380067"/>
                <a:gd name="connsiteY67" fmla="*/ 2853266 h 3395133"/>
                <a:gd name="connsiteX68" fmla="*/ 389467 w 1380067"/>
                <a:gd name="connsiteY68" fmla="*/ 2861733 h 3395133"/>
                <a:gd name="connsiteX69" fmla="*/ 355600 w 1380067"/>
                <a:gd name="connsiteY69" fmla="*/ 2895600 h 3395133"/>
                <a:gd name="connsiteX70" fmla="*/ 287867 w 1380067"/>
                <a:gd name="connsiteY70" fmla="*/ 2921000 h 3395133"/>
                <a:gd name="connsiteX71" fmla="*/ 262467 w 1380067"/>
                <a:gd name="connsiteY71" fmla="*/ 2929466 h 3395133"/>
                <a:gd name="connsiteX72" fmla="*/ 237067 w 1380067"/>
                <a:gd name="connsiteY72" fmla="*/ 2954866 h 3395133"/>
                <a:gd name="connsiteX73" fmla="*/ 211667 w 1380067"/>
                <a:gd name="connsiteY73" fmla="*/ 2971800 h 3395133"/>
                <a:gd name="connsiteX74" fmla="*/ 177800 w 1380067"/>
                <a:gd name="connsiteY74" fmla="*/ 2997200 h 3395133"/>
                <a:gd name="connsiteX75" fmla="*/ 152400 w 1380067"/>
                <a:gd name="connsiteY75" fmla="*/ 3022600 h 3395133"/>
                <a:gd name="connsiteX76" fmla="*/ 118533 w 1380067"/>
                <a:gd name="connsiteY76" fmla="*/ 3039533 h 3395133"/>
                <a:gd name="connsiteX77" fmla="*/ 93133 w 1380067"/>
                <a:gd name="connsiteY77" fmla="*/ 3056466 h 3395133"/>
                <a:gd name="connsiteX78" fmla="*/ 59267 w 1380067"/>
                <a:gd name="connsiteY78" fmla="*/ 3175000 h 3395133"/>
                <a:gd name="connsiteX79" fmla="*/ 59267 w 1380067"/>
                <a:gd name="connsiteY79" fmla="*/ 3175000 h 3395133"/>
                <a:gd name="connsiteX80" fmla="*/ 33867 w 1380067"/>
                <a:gd name="connsiteY80" fmla="*/ 3276600 h 3395133"/>
                <a:gd name="connsiteX81" fmla="*/ 16933 w 1380067"/>
                <a:gd name="connsiteY81" fmla="*/ 3335866 h 3395133"/>
                <a:gd name="connsiteX82" fmla="*/ 8467 w 1380067"/>
                <a:gd name="connsiteY82" fmla="*/ 3369733 h 3395133"/>
                <a:gd name="connsiteX83" fmla="*/ 0 w 1380067"/>
                <a:gd name="connsiteY83"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677333 w 1380067"/>
                <a:gd name="connsiteY59" fmla="*/ 2743200 h 3395133"/>
                <a:gd name="connsiteX60" fmla="*/ 651933 w 1380067"/>
                <a:gd name="connsiteY60" fmla="*/ 2751666 h 3395133"/>
                <a:gd name="connsiteX61" fmla="*/ 584200 w 1380067"/>
                <a:gd name="connsiteY61" fmla="*/ 2760133 h 3395133"/>
                <a:gd name="connsiteX62" fmla="*/ 558800 w 1380067"/>
                <a:gd name="connsiteY62" fmla="*/ 2768600 h 3395133"/>
                <a:gd name="connsiteX63" fmla="*/ 491067 w 1380067"/>
                <a:gd name="connsiteY63" fmla="*/ 2794000 h 3395133"/>
                <a:gd name="connsiteX64" fmla="*/ 474133 w 1380067"/>
                <a:gd name="connsiteY64" fmla="*/ 2810933 h 3395133"/>
                <a:gd name="connsiteX65" fmla="*/ 448733 w 1380067"/>
                <a:gd name="connsiteY65" fmla="*/ 2827866 h 3395133"/>
                <a:gd name="connsiteX66" fmla="*/ 423333 w 1380067"/>
                <a:gd name="connsiteY66" fmla="*/ 2853266 h 3395133"/>
                <a:gd name="connsiteX67" fmla="*/ 389467 w 1380067"/>
                <a:gd name="connsiteY67" fmla="*/ 2861733 h 3395133"/>
                <a:gd name="connsiteX68" fmla="*/ 355600 w 1380067"/>
                <a:gd name="connsiteY68" fmla="*/ 2895600 h 3395133"/>
                <a:gd name="connsiteX69" fmla="*/ 287867 w 1380067"/>
                <a:gd name="connsiteY69" fmla="*/ 2921000 h 3395133"/>
                <a:gd name="connsiteX70" fmla="*/ 262467 w 1380067"/>
                <a:gd name="connsiteY70" fmla="*/ 2929466 h 3395133"/>
                <a:gd name="connsiteX71" fmla="*/ 237067 w 1380067"/>
                <a:gd name="connsiteY71" fmla="*/ 2954866 h 3395133"/>
                <a:gd name="connsiteX72" fmla="*/ 211667 w 1380067"/>
                <a:gd name="connsiteY72" fmla="*/ 2971800 h 3395133"/>
                <a:gd name="connsiteX73" fmla="*/ 177800 w 1380067"/>
                <a:gd name="connsiteY73" fmla="*/ 2997200 h 3395133"/>
                <a:gd name="connsiteX74" fmla="*/ 152400 w 1380067"/>
                <a:gd name="connsiteY74" fmla="*/ 3022600 h 3395133"/>
                <a:gd name="connsiteX75" fmla="*/ 118533 w 1380067"/>
                <a:gd name="connsiteY75" fmla="*/ 3039533 h 3395133"/>
                <a:gd name="connsiteX76" fmla="*/ 93133 w 1380067"/>
                <a:gd name="connsiteY76" fmla="*/ 3056466 h 3395133"/>
                <a:gd name="connsiteX77" fmla="*/ 59267 w 1380067"/>
                <a:gd name="connsiteY77" fmla="*/ 3175000 h 3395133"/>
                <a:gd name="connsiteX78" fmla="*/ 59267 w 1380067"/>
                <a:gd name="connsiteY78" fmla="*/ 3175000 h 3395133"/>
                <a:gd name="connsiteX79" fmla="*/ 33867 w 1380067"/>
                <a:gd name="connsiteY79" fmla="*/ 3276600 h 3395133"/>
                <a:gd name="connsiteX80" fmla="*/ 16933 w 1380067"/>
                <a:gd name="connsiteY80" fmla="*/ 3335866 h 3395133"/>
                <a:gd name="connsiteX81" fmla="*/ 8467 w 1380067"/>
                <a:gd name="connsiteY81" fmla="*/ 3369733 h 3395133"/>
                <a:gd name="connsiteX82" fmla="*/ 0 w 1380067"/>
                <a:gd name="connsiteY82"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677333 w 1380067"/>
                <a:gd name="connsiteY59" fmla="*/ 2743200 h 3395133"/>
                <a:gd name="connsiteX60" fmla="*/ 584200 w 1380067"/>
                <a:gd name="connsiteY60" fmla="*/ 2760133 h 3395133"/>
                <a:gd name="connsiteX61" fmla="*/ 558800 w 1380067"/>
                <a:gd name="connsiteY61" fmla="*/ 2768600 h 3395133"/>
                <a:gd name="connsiteX62" fmla="*/ 491067 w 1380067"/>
                <a:gd name="connsiteY62" fmla="*/ 2794000 h 3395133"/>
                <a:gd name="connsiteX63" fmla="*/ 474133 w 1380067"/>
                <a:gd name="connsiteY63" fmla="*/ 2810933 h 3395133"/>
                <a:gd name="connsiteX64" fmla="*/ 448733 w 1380067"/>
                <a:gd name="connsiteY64" fmla="*/ 2827866 h 3395133"/>
                <a:gd name="connsiteX65" fmla="*/ 423333 w 1380067"/>
                <a:gd name="connsiteY65" fmla="*/ 2853266 h 3395133"/>
                <a:gd name="connsiteX66" fmla="*/ 389467 w 1380067"/>
                <a:gd name="connsiteY66" fmla="*/ 2861733 h 3395133"/>
                <a:gd name="connsiteX67" fmla="*/ 355600 w 1380067"/>
                <a:gd name="connsiteY67" fmla="*/ 2895600 h 3395133"/>
                <a:gd name="connsiteX68" fmla="*/ 287867 w 1380067"/>
                <a:gd name="connsiteY68" fmla="*/ 2921000 h 3395133"/>
                <a:gd name="connsiteX69" fmla="*/ 262467 w 1380067"/>
                <a:gd name="connsiteY69" fmla="*/ 2929466 h 3395133"/>
                <a:gd name="connsiteX70" fmla="*/ 237067 w 1380067"/>
                <a:gd name="connsiteY70" fmla="*/ 2954866 h 3395133"/>
                <a:gd name="connsiteX71" fmla="*/ 211667 w 1380067"/>
                <a:gd name="connsiteY71" fmla="*/ 2971800 h 3395133"/>
                <a:gd name="connsiteX72" fmla="*/ 177800 w 1380067"/>
                <a:gd name="connsiteY72" fmla="*/ 2997200 h 3395133"/>
                <a:gd name="connsiteX73" fmla="*/ 152400 w 1380067"/>
                <a:gd name="connsiteY73" fmla="*/ 3022600 h 3395133"/>
                <a:gd name="connsiteX74" fmla="*/ 118533 w 1380067"/>
                <a:gd name="connsiteY74" fmla="*/ 3039533 h 3395133"/>
                <a:gd name="connsiteX75" fmla="*/ 93133 w 1380067"/>
                <a:gd name="connsiteY75" fmla="*/ 3056466 h 3395133"/>
                <a:gd name="connsiteX76" fmla="*/ 59267 w 1380067"/>
                <a:gd name="connsiteY76" fmla="*/ 3175000 h 3395133"/>
                <a:gd name="connsiteX77" fmla="*/ 59267 w 1380067"/>
                <a:gd name="connsiteY77" fmla="*/ 3175000 h 3395133"/>
                <a:gd name="connsiteX78" fmla="*/ 33867 w 1380067"/>
                <a:gd name="connsiteY78" fmla="*/ 3276600 h 3395133"/>
                <a:gd name="connsiteX79" fmla="*/ 16933 w 1380067"/>
                <a:gd name="connsiteY79" fmla="*/ 3335866 h 3395133"/>
                <a:gd name="connsiteX80" fmla="*/ 8467 w 1380067"/>
                <a:gd name="connsiteY80" fmla="*/ 3369733 h 3395133"/>
                <a:gd name="connsiteX81" fmla="*/ 0 w 1380067"/>
                <a:gd name="connsiteY81"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84200 w 1380067"/>
                <a:gd name="connsiteY59" fmla="*/ 2760133 h 3395133"/>
                <a:gd name="connsiteX60" fmla="*/ 558800 w 1380067"/>
                <a:gd name="connsiteY60" fmla="*/ 2768600 h 3395133"/>
                <a:gd name="connsiteX61" fmla="*/ 491067 w 1380067"/>
                <a:gd name="connsiteY61" fmla="*/ 2794000 h 3395133"/>
                <a:gd name="connsiteX62" fmla="*/ 474133 w 1380067"/>
                <a:gd name="connsiteY62" fmla="*/ 2810933 h 3395133"/>
                <a:gd name="connsiteX63" fmla="*/ 448733 w 1380067"/>
                <a:gd name="connsiteY63" fmla="*/ 2827866 h 3395133"/>
                <a:gd name="connsiteX64" fmla="*/ 423333 w 1380067"/>
                <a:gd name="connsiteY64" fmla="*/ 2853266 h 3395133"/>
                <a:gd name="connsiteX65" fmla="*/ 389467 w 1380067"/>
                <a:gd name="connsiteY65" fmla="*/ 2861733 h 3395133"/>
                <a:gd name="connsiteX66" fmla="*/ 355600 w 1380067"/>
                <a:gd name="connsiteY66" fmla="*/ 2895600 h 3395133"/>
                <a:gd name="connsiteX67" fmla="*/ 287867 w 1380067"/>
                <a:gd name="connsiteY67" fmla="*/ 2921000 h 3395133"/>
                <a:gd name="connsiteX68" fmla="*/ 262467 w 1380067"/>
                <a:gd name="connsiteY68" fmla="*/ 2929466 h 3395133"/>
                <a:gd name="connsiteX69" fmla="*/ 237067 w 1380067"/>
                <a:gd name="connsiteY69" fmla="*/ 2954866 h 3395133"/>
                <a:gd name="connsiteX70" fmla="*/ 211667 w 1380067"/>
                <a:gd name="connsiteY70" fmla="*/ 2971800 h 3395133"/>
                <a:gd name="connsiteX71" fmla="*/ 177800 w 1380067"/>
                <a:gd name="connsiteY71" fmla="*/ 2997200 h 3395133"/>
                <a:gd name="connsiteX72" fmla="*/ 152400 w 1380067"/>
                <a:gd name="connsiteY72" fmla="*/ 3022600 h 3395133"/>
                <a:gd name="connsiteX73" fmla="*/ 118533 w 1380067"/>
                <a:gd name="connsiteY73" fmla="*/ 3039533 h 3395133"/>
                <a:gd name="connsiteX74" fmla="*/ 93133 w 1380067"/>
                <a:gd name="connsiteY74" fmla="*/ 3056466 h 3395133"/>
                <a:gd name="connsiteX75" fmla="*/ 59267 w 1380067"/>
                <a:gd name="connsiteY75" fmla="*/ 3175000 h 3395133"/>
                <a:gd name="connsiteX76" fmla="*/ 59267 w 1380067"/>
                <a:gd name="connsiteY76" fmla="*/ 3175000 h 3395133"/>
                <a:gd name="connsiteX77" fmla="*/ 33867 w 1380067"/>
                <a:gd name="connsiteY77" fmla="*/ 3276600 h 3395133"/>
                <a:gd name="connsiteX78" fmla="*/ 16933 w 1380067"/>
                <a:gd name="connsiteY78" fmla="*/ 3335866 h 3395133"/>
                <a:gd name="connsiteX79" fmla="*/ 8467 w 1380067"/>
                <a:gd name="connsiteY79" fmla="*/ 3369733 h 3395133"/>
                <a:gd name="connsiteX80" fmla="*/ 0 w 1380067"/>
                <a:gd name="connsiteY80"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491067 w 1380067"/>
                <a:gd name="connsiteY60" fmla="*/ 2794000 h 3395133"/>
                <a:gd name="connsiteX61" fmla="*/ 474133 w 1380067"/>
                <a:gd name="connsiteY61" fmla="*/ 2810933 h 3395133"/>
                <a:gd name="connsiteX62" fmla="*/ 448733 w 1380067"/>
                <a:gd name="connsiteY62" fmla="*/ 2827866 h 3395133"/>
                <a:gd name="connsiteX63" fmla="*/ 423333 w 1380067"/>
                <a:gd name="connsiteY63" fmla="*/ 2853266 h 3395133"/>
                <a:gd name="connsiteX64" fmla="*/ 389467 w 1380067"/>
                <a:gd name="connsiteY64" fmla="*/ 2861733 h 3395133"/>
                <a:gd name="connsiteX65" fmla="*/ 355600 w 1380067"/>
                <a:gd name="connsiteY65" fmla="*/ 2895600 h 3395133"/>
                <a:gd name="connsiteX66" fmla="*/ 287867 w 1380067"/>
                <a:gd name="connsiteY66" fmla="*/ 2921000 h 3395133"/>
                <a:gd name="connsiteX67" fmla="*/ 262467 w 1380067"/>
                <a:gd name="connsiteY67" fmla="*/ 2929466 h 3395133"/>
                <a:gd name="connsiteX68" fmla="*/ 237067 w 1380067"/>
                <a:gd name="connsiteY68" fmla="*/ 2954866 h 3395133"/>
                <a:gd name="connsiteX69" fmla="*/ 211667 w 1380067"/>
                <a:gd name="connsiteY69" fmla="*/ 2971800 h 3395133"/>
                <a:gd name="connsiteX70" fmla="*/ 177800 w 1380067"/>
                <a:gd name="connsiteY70" fmla="*/ 2997200 h 3395133"/>
                <a:gd name="connsiteX71" fmla="*/ 152400 w 1380067"/>
                <a:gd name="connsiteY71" fmla="*/ 3022600 h 3395133"/>
                <a:gd name="connsiteX72" fmla="*/ 118533 w 1380067"/>
                <a:gd name="connsiteY72" fmla="*/ 3039533 h 3395133"/>
                <a:gd name="connsiteX73" fmla="*/ 93133 w 1380067"/>
                <a:gd name="connsiteY73" fmla="*/ 3056466 h 3395133"/>
                <a:gd name="connsiteX74" fmla="*/ 59267 w 1380067"/>
                <a:gd name="connsiteY74" fmla="*/ 3175000 h 3395133"/>
                <a:gd name="connsiteX75" fmla="*/ 59267 w 1380067"/>
                <a:gd name="connsiteY75" fmla="*/ 3175000 h 3395133"/>
                <a:gd name="connsiteX76" fmla="*/ 33867 w 1380067"/>
                <a:gd name="connsiteY76" fmla="*/ 3276600 h 3395133"/>
                <a:gd name="connsiteX77" fmla="*/ 16933 w 1380067"/>
                <a:gd name="connsiteY77" fmla="*/ 3335866 h 3395133"/>
                <a:gd name="connsiteX78" fmla="*/ 8467 w 1380067"/>
                <a:gd name="connsiteY78" fmla="*/ 3369733 h 3395133"/>
                <a:gd name="connsiteX79" fmla="*/ 0 w 1380067"/>
                <a:gd name="connsiteY79"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491067 w 1380067"/>
                <a:gd name="connsiteY60" fmla="*/ 2794000 h 3395133"/>
                <a:gd name="connsiteX61" fmla="*/ 474133 w 1380067"/>
                <a:gd name="connsiteY61" fmla="*/ 2810933 h 3395133"/>
                <a:gd name="connsiteX62" fmla="*/ 423333 w 1380067"/>
                <a:gd name="connsiteY62" fmla="*/ 2853266 h 3395133"/>
                <a:gd name="connsiteX63" fmla="*/ 389467 w 1380067"/>
                <a:gd name="connsiteY63" fmla="*/ 2861733 h 3395133"/>
                <a:gd name="connsiteX64" fmla="*/ 355600 w 1380067"/>
                <a:gd name="connsiteY64" fmla="*/ 2895600 h 3395133"/>
                <a:gd name="connsiteX65" fmla="*/ 287867 w 1380067"/>
                <a:gd name="connsiteY65" fmla="*/ 2921000 h 3395133"/>
                <a:gd name="connsiteX66" fmla="*/ 262467 w 1380067"/>
                <a:gd name="connsiteY66" fmla="*/ 2929466 h 3395133"/>
                <a:gd name="connsiteX67" fmla="*/ 237067 w 1380067"/>
                <a:gd name="connsiteY67" fmla="*/ 2954866 h 3395133"/>
                <a:gd name="connsiteX68" fmla="*/ 211667 w 1380067"/>
                <a:gd name="connsiteY68" fmla="*/ 2971800 h 3395133"/>
                <a:gd name="connsiteX69" fmla="*/ 177800 w 1380067"/>
                <a:gd name="connsiteY69" fmla="*/ 2997200 h 3395133"/>
                <a:gd name="connsiteX70" fmla="*/ 152400 w 1380067"/>
                <a:gd name="connsiteY70" fmla="*/ 3022600 h 3395133"/>
                <a:gd name="connsiteX71" fmla="*/ 118533 w 1380067"/>
                <a:gd name="connsiteY71" fmla="*/ 3039533 h 3395133"/>
                <a:gd name="connsiteX72" fmla="*/ 93133 w 1380067"/>
                <a:gd name="connsiteY72" fmla="*/ 3056466 h 3395133"/>
                <a:gd name="connsiteX73" fmla="*/ 59267 w 1380067"/>
                <a:gd name="connsiteY73" fmla="*/ 3175000 h 3395133"/>
                <a:gd name="connsiteX74" fmla="*/ 59267 w 1380067"/>
                <a:gd name="connsiteY74" fmla="*/ 3175000 h 3395133"/>
                <a:gd name="connsiteX75" fmla="*/ 33867 w 1380067"/>
                <a:gd name="connsiteY75" fmla="*/ 3276600 h 3395133"/>
                <a:gd name="connsiteX76" fmla="*/ 16933 w 1380067"/>
                <a:gd name="connsiteY76" fmla="*/ 3335866 h 3395133"/>
                <a:gd name="connsiteX77" fmla="*/ 8467 w 1380067"/>
                <a:gd name="connsiteY77" fmla="*/ 3369733 h 3395133"/>
                <a:gd name="connsiteX78" fmla="*/ 0 w 1380067"/>
                <a:gd name="connsiteY78"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491067 w 1380067"/>
                <a:gd name="connsiteY60" fmla="*/ 2794000 h 3395133"/>
                <a:gd name="connsiteX61" fmla="*/ 423333 w 1380067"/>
                <a:gd name="connsiteY61" fmla="*/ 2853266 h 3395133"/>
                <a:gd name="connsiteX62" fmla="*/ 389467 w 1380067"/>
                <a:gd name="connsiteY62" fmla="*/ 2861733 h 3395133"/>
                <a:gd name="connsiteX63" fmla="*/ 355600 w 1380067"/>
                <a:gd name="connsiteY63" fmla="*/ 2895600 h 3395133"/>
                <a:gd name="connsiteX64" fmla="*/ 287867 w 1380067"/>
                <a:gd name="connsiteY64" fmla="*/ 2921000 h 3395133"/>
                <a:gd name="connsiteX65" fmla="*/ 262467 w 1380067"/>
                <a:gd name="connsiteY65" fmla="*/ 2929466 h 3395133"/>
                <a:gd name="connsiteX66" fmla="*/ 237067 w 1380067"/>
                <a:gd name="connsiteY66" fmla="*/ 2954866 h 3395133"/>
                <a:gd name="connsiteX67" fmla="*/ 211667 w 1380067"/>
                <a:gd name="connsiteY67" fmla="*/ 2971800 h 3395133"/>
                <a:gd name="connsiteX68" fmla="*/ 177800 w 1380067"/>
                <a:gd name="connsiteY68" fmla="*/ 2997200 h 3395133"/>
                <a:gd name="connsiteX69" fmla="*/ 152400 w 1380067"/>
                <a:gd name="connsiteY69" fmla="*/ 3022600 h 3395133"/>
                <a:gd name="connsiteX70" fmla="*/ 118533 w 1380067"/>
                <a:gd name="connsiteY70" fmla="*/ 3039533 h 3395133"/>
                <a:gd name="connsiteX71" fmla="*/ 93133 w 1380067"/>
                <a:gd name="connsiteY71" fmla="*/ 3056466 h 3395133"/>
                <a:gd name="connsiteX72" fmla="*/ 59267 w 1380067"/>
                <a:gd name="connsiteY72" fmla="*/ 3175000 h 3395133"/>
                <a:gd name="connsiteX73" fmla="*/ 59267 w 1380067"/>
                <a:gd name="connsiteY73" fmla="*/ 3175000 h 3395133"/>
                <a:gd name="connsiteX74" fmla="*/ 33867 w 1380067"/>
                <a:gd name="connsiteY74" fmla="*/ 3276600 h 3395133"/>
                <a:gd name="connsiteX75" fmla="*/ 16933 w 1380067"/>
                <a:gd name="connsiteY75" fmla="*/ 3335866 h 3395133"/>
                <a:gd name="connsiteX76" fmla="*/ 8467 w 1380067"/>
                <a:gd name="connsiteY76" fmla="*/ 3369733 h 3395133"/>
                <a:gd name="connsiteX77" fmla="*/ 0 w 1380067"/>
                <a:gd name="connsiteY77"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423333 w 1380067"/>
                <a:gd name="connsiteY60" fmla="*/ 2853266 h 3395133"/>
                <a:gd name="connsiteX61" fmla="*/ 389467 w 1380067"/>
                <a:gd name="connsiteY61" fmla="*/ 2861733 h 3395133"/>
                <a:gd name="connsiteX62" fmla="*/ 355600 w 1380067"/>
                <a:gd name="connsiteY62" fmla="*/ 2895600 h 3395133"/>
                <a:gd name="connsiteX63" fmla="*/ 287867 w 1380067"/>
                <a:gd name="connsiteY63" fmla="*/ 2921000 h 3395133"/>
                <a:gd name="connsiteX64" fmla="*/ 262467 w 1380067"/>
                <a:gd name="connsiteY64" fmla="*/ 2929466 h 3395133"/>
                <a:gd name="connsiteX65" fmla="*/ 237067 w 1380067"/>
                <a:gd name="connsiteY65" fmla="*/ 2954866 h 3395133"/>
                <a:gd name="connsiteX66" fmla="*/ 211667 w 1380067"/>
                <a:gd name="connsiteY66" fmla="*/ 2971800 h 3395133"/>
                <a:gd name="connsiteX67" fmla="*/ 177800 w 1380067"/>
                <a:gd name="connsiteY67" fmla="*/ 2997200 h 3395133"/>
                <a:gd name="connsiteX68" fmla="*/ 152400 w 1380067"/>
                <a:gd name="connsiteY68" fmla="*/ 3022600 h 3395133"/>
                <a:gd name="connsiteX69" fmla="*/ 118533 w 1380067"/>
                <a:gd name="connsiteY69" fmla="*/ 3039533 h 3395133"/>
                <a:gd name="connsiteX70" fmla="*/ 93133 w 1380067"/>
                <a:gd name="connsiteY70" fmla="*/ 3056466 h 3395133"/>
                <a:gd name="connsiteX71" fmla="*/ 59267 w 1380067"/>
                <a:gd name="connsiteY71" fmla="*/ 3175000 h 3395133"/>
                <a:gd name="connsiteX72" fmla="*/ 59267 w 1380067"/>
                <a:gd name="connsiteY72" fmla="*/ 3175000 h 3395133"/>
                <a:gd name="connsiteX73" fmla="*/ 33867 w 1380067"/>
                <a:gd name="connsiteY73" fmla="*/ 3276600 h 3395133"/>
                <a:gd name="connsiteX74" fmla="*/ 16933 w 1380067"/>
                <a:gd name="connsiteY74" fmla="*/ 3335866 h 3395133"/>
                <a:gd name="connsiteX75" fmla="*/ 8467 w 1380067"/>
                <a:gd name="connsiteY75" fmla="*/ 3369733 h 3395133"/>
                <a:gd name="connsiteX76" fmla="*/ 0 w 1380067"/>
                <a:gd name="connsiteY76"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89467 w 1380067"/>
                <a:gd name="connsiteY60" fmla="*/ 2861733 h 3395133"/>
                <a:gd name="connsiteX61" fmla="*/ 355600 w 1380067"/>
                <a:gd name="connsiteY61" fmla="*/ 2895600 h 3395133"/>
                <a:gd name="connsiteX62" fmla="*/ 287867 w 1380067"/>
                <a:gd name="connsiteY62" fmla="*/ 2921000 h 3395133"/>
                <a:gd name="connsiteX63" fmla="*/ 262467 w 1380067"/>
                <a:gd name="connsiteY63" fmla="*/ 2929466 h 3395133"/>
                <a:gd name="connsiteX64" fmla="*/ 237067 w 1380067"/>
                <a:gd name="connsiteY64" fmla="*/ 2954866 h 3395133"/>
                <a:gd name="connsiteX65" fmla="*/ 211667 w 1380067"/>
                <a:gd name="connsiteY65" fmla="*/ 2971800 h 3395133"/>
                <a:gd name="connsiteX66" fmla="*/ 177800 w 1380067"/>
                <a:gd name="connsiteY66" fmla="*/ 2997200 h 3395133"/>
                <a:gd name="connsiteX67" fmla="*/ 152400 w 1380067"/>
                <a:gd name="connsiteY67" fmla="*/ 3022600 h 3395133"/>
                <a:gd name="connsiteX68" fmla="*/ 118533 w 1380067"/>
                <a:gd name="connsiteY68" fmla="*/ 3039533 h 3395133"/>
                <a:gd name="connsiteX69" fmla="*/ 93133 w 1380067"/>
                <a:gd name="connsiteY69" fmla="*/ 3056466 h 3395133"/>
                <a:gd name="connsiteX70" fmla="*/ 59267 w 1380067"/>
                <a:gd name="connsiteY70" fmla="*/ 3175000 h 3395133"/>
                <a:gd name="connsiteX71" fmla="*/ 59267 w 1380067"/>
                <a:gd name="connsiteY71" fmla="*/ 3175000 h 3395133"/>
                <a:gd name="connsiteX72" fmla="*/ 33867 w 1380067"/>
                <a:gd name="connsiteY72" fmla="*/ 3276600 h 3395133"/>
                <a:gd name="connsiteX73" fmla="*/ 16933 w 1380067"/>
                <a:gd name="connsiteY73" fmla="*/ 3335866 h 3395133"/>
                <a:gd name="connsiteX74" fmla="*/ 8467 w 1380067"/>
                <a:gd name="connsiteY74" fmla="*/ 3369733 h 3395133"/>
                <a:gd name="connsiteX75" fmla="*/ 0 w 1380067"/>
                <a:gd name="connsiteY75"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287867 w 1380067"/>
                <a:gd name="connsiteY61" fmla="*/ 2921000 h 3395133"/>
                <a:gd name="connsiteX62" fmla="*/ 262467 w 1380067"/>
                <a:gd name="connsiteY62" fmla="*/ 2929466 h 3395133"/>
                <a:gd name="connsiteX63" fmla="*/ 237067 w 1380067"/>
                <a:gd name="connsiteY63" fmla="*/ 2954866 h 3395133"/>
                <a:gd name="connsiteX64" fmla="*/ 211667 w 1380067"/>
                <a:gd name="connsiteY64" fmla="*/ 2971800 h 3395133"/>
                <a:gd name="connsiteX65" fmla="*/ 177800 w 1380067"/>
                <a:gd name="connsiteY65" fmla="*/ 2997200 h 3395133"/>
                <a:gd name="connsiteX66" fmla="*/ 152400 w 1380067"/>
                <a:gd name="connsiteY66" fmla="*/ 3022600 h 3395133"/>
                <a:gd name="connsiteX67" fmla="*/ 118533 w 1380067"/>
                <a:gd name="connsiteY67" fmla="*/ 3039533 h 3395133"/>
                <a:gd name="connsiteX68" fmla="*/ 93133 w 1380067"/>
                <a:gd name="connsiteY68" fmla="*/ 3056466 h 3395133"/>
                <a:gd name="connsiteX69" fmla="*/ 59267 w 1380067"/>
                <a:gd name="connsiteY69" fmla="*/ 3175000 h 3395133"/>
                <a:gd name="connsiteX70" fmla="*/ 59267 w 1380067"/>
                <a:gd name="connsiteY70" fmla="*/ 3175000 h 3395133"/>
                <a:gd name="connsiteX71" fmla="*/ 33867 w 1380067"/>
                <a:gd name="connsiteY71" fmla="*/ 3276600 h 3395133"/>
                <a:gd name="connsiteX72" fmla="*/ 16933 w 1380067"/>
                <a:gd name="connsiteY72" fmla="*/ 3335866 h 3395133"/>
                <a:gd name="connsiteX73" fmla="*/ 8467 w 1380067"/>
                <a:gd name="connsiteY73" fmla="*/ 3369733 h 3395133"/>
                <a:gd name="connsiteX74" fmla="*/ 0 w 1380067"/>
                <a:gd name="connsiteY74"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287867 w 1380067"/>
                <a:gd name="connsiteY61" fmla="*/ 2921000 h 3395133"/>
                <a:gd name="connsiteX62" fmla="*/ 237067 w 1380067"/>
                <a:gd name="connsiteY62" fmla="*/ 2954866 h 3395133"/>
                <a:gd name="connsiteX63" fmla="*/ 211667 w 1380067"/>
                <a:gd name="connsiteY63" fmla="*/ 2971800 h 3395133"/>
                <a:gd name="connsiteX64" fmla="*/ 177800 w 1380067"/>
                <a:gd name="connsiteY64" fmla="*/ 2997200 h 3395133"/>
                <a:gd name="connsiteX65" fmla="*/ 152400 w 1380067"/>
                <a:gd name="connsiteY65" fmla="*/ 3022600 h 3395133"/>
                <a:gd name="connsiteX66" fmla="*/ 118533 w 1380067"/>
                <a:gd name="connsiteY66" fmla="*/ 3039533 h 3395133"/>
                <a:gd name="connsiteX67" fmla="*/ 93133 w 1380067"/>
                <a:gd name="connsiteY67" fmla="*/ 3056466 h 3395133"/>
                <a:gd name="connsiteX68" fmla="*/ 59267 w 1380067"/>
                <a:gd name="connsiteY68" fmla="*/ 3175000 h 3395133"/>
                <a:gd name="connsiteX69" fmla="*/ 59267 w 1380067"/>
                <a:gd name="connsiteY69" fmla="*/ 3175000 h 3395133"/>
                <a:gd name="connsiteX70" fmla="*/ 33867 w 1380067"/>
                <a:gd name="connsiteY70" fmla="*/ 3276600 h 3395133"/>
                <a:gd name="connsiteX71" fmla="*/ 16933 w 1380067"/>
                <a:gd name="connsiteY71" fmla="*/ 3335866 h 3395133"/>
                <a:gd name="connsiteX72" fmla="*/ 8467 w 1380067"/>
                <a:gd name="connsiteY72" fmla="*/ 3369733 h 3395133"/>
                <a:gd name="connsiteX73" fmla="*/ 0 w 1380067"/>
                <a:gd name="connsiteY73"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237067 w 1380067"/>
                <a:gd name="connsiteY61" fmla="*/ 2954866 h 3395133"/>
                <a:gd name="connsiteX62" fmla="*/ 211667 w 1380067"/>
                <a:gd name="connsiteY62" fmla="*/ 2971800 h 3395133"/>
                <a:gd name="connsiteX63" fmla="*/ 177800 w 1380067"/>
                <a:gd name="connsiteY63" fmla="*/ 2997200 h 3395133"/>
                <a:gd name="connsiteX64" fmla="*/ 152400 w 1380067"/>
                <a:gd name="connsiteY64" fmla="*/ 3022600 h 3395133"/>
                <a:gd name="connsiteX65" fmla="*/ 118533 w 1380067"/>
                <a:gd name="connsiteY65" fmla="*/ 3039533 h 3395133"/>
                <a:gd name="connsiteX66" fmla="*/ 93133 w 1380067"/>
                <a:gd name="connsiteY66" fmla="*/ 3056466 h 3395133"/>
                <a:gd name="connsiteX67" fmla="*/ 59267 w 1380067"/>
                <a:gd name="connsiteY67" fmla="*/ 3175000 h 3395133"/>
                <a:gd name="connsiteX68" fmla="*/ 59267 w 1380067"/>
                <a:gd name="connsiteY68" fmla="*/ 3175000 h 3395133"/>
                <a:gd name="connsiteX69" fmla="*/ 33867 w 1380067"/>
                <a:gd name="connsiteY69" fmla="*/ 3276600 h 3395133"/>
                <a:gd name="connsiteX70" fmla="*/ 16933 w 1380067"/>
                <a:gd name="connsiteY70" fmla="*/ 3335866 h 3395133"/>
                <a:gd name="connsiteX71" fmla="*/ 8467 w 1380067"/>
                <a:gd name="connsiteY71" fmla="*/ 3369733 h 3395133"/>
                <a:gd name="connsiteX72" fmla="*/ 0 w 1380067"/>
                <a:gd name="connsiteY72"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237067 w 1380067"/>
                <a:gd name="connsiteY61" fmla="*/ 2954866 h 3395133"/>
                <a:gd name="connsiteX62" fmla="*/ 177800 w 1380067"/>
                <a:gd name="connsiteY62" fmla="*/ 2997200 h 3395133"/>
                <a:gd name="connsiteX63" fmla="*/ 152400 w 1380067"/>
                <a:gd name="connsiteY63" fmla="*/ 3022600 h 3395133"/>
                <a:gd name="connsiteX64" fmla="*/ 118533 w 1380067"/>
                <a:gd name="connsiteY64" fmla="*/ 3039533 h 3395133"/>
                <a:gd name="connsiteX65" fmla="*/ 93133 w 1380067"/>
                <a:gd name="connsiteY65" fmla="*/ 3056466 h 3395133"/>
                <a:gd name="connsiteX66" fmla="*/ 59267 w 1380067"/>
                <a:gd name="connsiteY66" fmla="*/ 3175000 h 3395133"/>
                <a:gd name="connsiteX67" fmla="*/ 59267 w 1380067"/>
                <a:gd name="connsiteY67" fmla="*/ 3175000 h 3395133"/>
                <a:gd name="connsiteX68" fmla="*/ 33867 w 1380067"/>
                <a:gd name="connsiteY68" fmla="*/ 3276600 h 3395133"/>
                <a:gd name="connsiteX69" fmla="*/ 16933 w 1380067"/>
                <a:gd name="connsiteY69" fmla="*/ 3335866 h 3395133"/>
                <a:gd name="connsiteX70" fmla="*/ 8467 w 1380067"/>
                <a:gd name="connsiteY70" fmla="*/ 3369733 h 3395133"/>
                <a:gd name="connsiteX71" fmla="*/ 0 w 1380067"/>
                <a:gd name="connsiteY71"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177800 w 1380067"/>
                <a:gd name="connsiteY61" fmla="*/ 2997200 h 3395133"/>
                <a:gd name="connsiteX62" fmla="*/ 152400 w 1380067"/>
                <a:gd name="connsiteY62" fmla="*/ 3022600 h 3395133"/>
                <a:gd name="connsiteX63" fmla="*/ 118533 w 1380067"/>
                <a:gd name="connsiteY63" fmla="*/ 3039533 h 3395133"/>
                <a:gd name="connsiteX64" fmla="*/ 93133 w 1380067"/>
                <a:gd name="connsiteY64" fmla="*/ 3056466 h 3395133"/>
                <a:gd name="connsiteX65" fmla="*/ 59267 w 1380067"/>
                <a:gd name="connsiteY65" fmla="*/ 3175000 h 3395133"/>
                <a:gd name="connsiteX66" fmla="*/ 59267 w 1380067"/>
                <a:gd name="connsiteY66" fmla="*/ 3175000 h 3395133"/>
                <a:gd name="connsiteX67" fmla="*/ 33867 w 1380067"/>
                <a:gd name="connsiteY67" fmla="*/ 3276600 h 3395133"/>
                <a:gd name="connsiteX68" fmla="*/ 16933 w 1380067"/>
                <a:gd name="connsiteY68" fmla="*/ 3335866 h 3395133"/>
                <a:gd name="connsiteX69" fmla="*/ 8467 w 1380067"/>
                <a:gd name="connsiteY69" fmla="*/ 3369733 h 3395133"/>
                <a:gd name="connsiteX70" fmla="*/ 0 w 1380067"/>
                <a:gd name="connsiteY70"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152400 w 1380067"/>
                <a:gd name="connsiteY61" fmla="*/ 3022600 h 3395133"/>
                <a:gd name="connsiteX62" fmla="*/ 118533 w 1380067"/>
                <a:gd name="connsiteY62" fmla="*/ 3039533 h 3395133"/>
                <a:gd name="connsiteX63" fmla="*/ 93133 w 1380067"/>
                <a:gd name="connsiteY63" fmla="*/ 3056466 h 3395133"/>
                <a:gd name="connsiteX64" fmla="*/ 59267 w 1380067"/>
                <a:gd name="connsiteY64" fmla="*/ 3175000 h 3395133"/>
                <a:gd name="connsiteX65" fmla="*/ 59267 w 1380067"/>
                <a:gd name="connsiteY65" fmla="*/ 3175000 h 3395133"/>
                <a:gd name="connsiteX66" fmla="*/ 33867 w 1380067"/>
                <a:gd name="connsiteY66" fmla="*/ 3276600 h 3395133"/>
                <a:gd name="connsiteX67" fmla="*/ 16933 w 1380067"/>
                <a:gd name="connsiteY67" fmla="*/ 3335866 h 3395133"/>
                <a:gd name="connsiteX68" fmla="*/ 8467 w 1380067"/>
                <a:gd name="connsiteY68" fmla="*/ 3369733 h 3395133"/>
                <a:gd name="connsiteX69" fmla="*/ 0 w 1380067"/>
                <a:gd name="connsiteY69"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118533 w 1380067"/>
                <a:gd name="connsiteY61" fmla="*/ 3039533 h 3395133"/>
                <a:gd name="connsiteX62" fmla="*/ 93133 w 1380067"/>
                <a:gd name="connsiteY62" fmla="*/ 3056466 h 3395133"/>
                <a:gd name="connsiteX63" fmla="*/ 59267 w 1380067"/>
                <a:gd name="connsiteY63" fmla="*/ 3175000 h 3395133"/>
                <a:gd name="connsiteX64" fmla="*/ 59267 w 1380067"/>
                <a:gd name="connsiteY64" fmla="*/ 3175000 h 3395133"/>
                <a:gd name="connsiteX65" fmla="*/ 33867 w 1380067"/>
                <a:gd name="connsiteY65" fmla="*/ 3276600 h 3395133"/>
                <a:gd name="connsiteX66" fmla="*/ 16933 w 1380067"/>
                <a:gd name="connsiteY66" fmla="*/ 3335866 h 3395133"/>
                <a:gd name="connsiteX67" fmla="*/ 8467 w 1380067"/>
                <a:gd name="connsiteY67" fmla="*/ 3369733 h 3395133"/>
                <a:gd name="connsiteX68" fmla="*/ 0 w 1380067"/>
                <a:gd name="connsiteY68"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93133 w 1380067"/>
                <a:gd name="connsiteY61" fmla="*/ 3056466 h 3395133"/>
                <a:gd name="connsiteX62" fmla="*/ 59267 w 1380067"/>
                <a:gd name="connsiteY62" fmla="*/ 3175000 h 3395133"/>
                <a:gd name="connsiteX63" fmla="*/ 59267 w 1380067"/>
                <a:gd name="connsiteY63" fmla="*/ 3175000 h 3395133"/>
                <a:gd name="connsiteX64" fmla="*/ 33867 w 1380067"/>
                <a:gd name="connsiteY64" fmla="*/ 3276600 h 3395133"/>
                <a:gd name="connsiteX65" fmla="*/ 16933 w 1380067"/>
                <a:gd name="connsiteY65" fmla="*/ 3335866 h 3395133"/>
                <a:gd name="connsiteX66" fmla="*/ 8467 w 1380067"/>
                <a:gd name="connsiteY66" fmla="*/ 3369733 h 3395133"/>
                <a:gd name="connsiteX67" fmla="*/ 0 w 1380067"/>
                <a:gd name="connsiteY67"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93133 w 1380067"/>
                <a:gd name="connsiteY61" fmla="*/ 3056466 h 3395133"/>
                <a:gd name="connsiteX62" fmla="*/ 59267 w 1380067"/>
                <a:gd name="connsiteY62" fmla="*/ 3175000 h 3395133"/>
                <a:gd name="connsiteX63" fmla="*/ 33867 w 1380067"/>
                <a:gd name="connsiteY63" fmla="*/ 3276600 h 3395133"/>
                <a:gd name="connsiteX64" fmla="*/ 16933 w 1380067"/>
                <a:gd name="connsiteY64" fmla="*/ 3335866 h 3395133"/>
                <a:gd name="connsiteX65" fmla="*/ 8467 w 1380067"/>
                <a:gd name="connsiteY65" fmla="*/ 3369733 h 3395133"/>
                <a:gd name="connsiteX66" fmla="*/ 0 w 1380067"/>
                <a:gd name="connsiteY66"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93133 w 1380067"/>
                <a:gd name="connsiteY61" fmla="*/ 3056466 h 3395133"/>
                <a:gd name="connsiteX62" fmla="*/ 59267 w 1380067"/>
                <a:gd name="connsiteY62" fmla="*/ 3175000 h 3395133"/>
                <a:gd name="connsiteX63" fmla="*/ 16933 w 1380067"/>
                <a:gd name="connsiteY63" fmla="*/ 3335866 h 3395133"/>
                <a:gd name="connsiteX64" fmla="*/ 8467 w 1380067"/>
                <a:gd name="connsiteY64" fmla="*/ 3369733 h 3395133"/>
                <a:gd name="connsiteX65" fmla="*/ 0 w 1380067"/>
                <a:gd name="connsiteY65" fmla="*/ 3395133 h 3395133"/>
                <a:gd name="connsiteX0" fmla="*/ 16933 w 1380067"/>
                <a:gd name="connsiteY0" fmla="*/ 0 h 3395133"/>
                <a:gd name="connsiteX1" fmla="*/ 33867 w 1380067"/>
                <a:gd name="connsiteY1" fmla="*/ 143933 h 3395133"/>
                <a:gd name="connsiteX2" fmla="*/ 67733 w 1380067"/>
                <a:gd name="connsiteY2" fmla="*/ 270933 h 3395133"/>
                <a:gd name="connsiteX3" fmla="*/ 76200 w 1380067"/>
                <a:gd name="connsiteY3" fmla="*/ 304800 h 3395133"/>
                <a:gd name="connsiteX4" fmla="*/ 93133 w 1380067"/>
                <a:gd name="connsiteY4" fmla="*/ 381000 h 3395133"/>
                <a:gd name="connsiteX5" fmla="*/ 101600 w 1380067"/>
                <a:gd name="connsiteY5" fmla="*/ 406400 h 3395133"/>
                <a:gd name="connsiteX6" fmla="*/ 110067 w 1380067"/>
                <a:gd name="connsiteY6" fmla="*/ 465666 h 3395133"/>
                <a:gd name="connsiteX7" fmla="*/ 127000 w 1380067"/>
                <a:gd name="connsiteY7" fmla="*/ 491066 h 3395133"/>
                <a:gd name="connsiteX8" fmla="*/ 135467 w 1380067"/>
                <a:gd name="connsiteY8" fmla="*/ 567266 h 3395133"/>
                <a:gd name="connsiteX9" fmla="*/ 152400 w 1380067"/>
                <a:gd name="connsiteY9" fmla="*/ 635000 h 3395133"/>
                <a:gd name="connsiteX10" fmla="*/ 177800 w 1380067"/>
                <a:gd name="connsiteY10" fmla="*/ 728133 h 3395133"/>
                <a:gd name="connsiteX11" fmla="*/ 186267 w 1380067"/>
                <a:gd name="connsiteY11" fmla="*/ 753533 h 3395133"/>
                <a:gd name="connsiteX12" fmla="*/ 203200 w 1380067"/>
                <a:gd name="connsiteY12" fmla="*/ 880533 h 3395133"/>
                <a:gd name="connsiteX13" fmla="*/ 228600 w 1380067"/>
                <a:gd name="connsiteY13" fmla="*/ 1270000 h 3395133"/>
                <a:gd name="connsiteX14" fmla="*/ 237067 w 1380067"/>
                <a:gd name="connsiteY14" fmla="*/ 1337733 h 3395133"/>
                <a:gd name="connsiteX15" fmla="*/ 270933 w 1380067"/>
                <a:gd name="connsiteY15" fmla="*/ 1413933 h 3395133"/>
                <a:gd name="connsiteX16" fmla="*/ 279400 w 1380067"/>
                <a:gd name="connsiteY16" fmla="*/ 1439333 h 3395133"/>
                <a:gd name="connsiteX17" fmla="*/ 296333 w 1380067"/>
                <a:gd name="connsiteY17" fmla="*/ 1464733 h 3395133"/>
                <a:gd name="connsiteX18" fmla="*/ 304800 w 1380067"/>
                <a:gd name="connsiteY18" fmla="*/ 1490133 h 3395133"/>
                <a:gd name="connsiteX19" fmla="*/ 364067 w 1380067"/>
                <a:gd name="connsiteY19" fmla="*/ 1574800 h 3395133"/>
                <a:gd name="connsiteX20" fmla="*/ 372533 w 1380067"/>
                <a:gd name="connsiteY20" fmla="*/ 1600200 h 3395133"/>
                <a:gd name="connsiteX21" fmla="*/ 397933 w 1380067"/>
                <a:gd name="connsiteY21" fmla="*/ 1617133 h 3395133"/>
                <a:gd name="connsiteX22" fmla="*/ 406400 w 1380067"/>
                <a:gd name="connsiteY22" fmla="*/ 1659466 h 3395133"/>
                <a:gd name="connsiteX23" fmla="*/ 423333 w 1380067"/>
                <a:gd name="connsiteY23" fmla="*/ 1676400 h 3395133"/>
                <a:gd name="connsiteX24" fmla="*/ 465667 w 1380067"/>
                <a:gd name="connsiteY24" fmla="*/ 1710266 h 3395133"/>
                <a:gd name="connsiteX25" fmla="*/ 482600 w 1380067"/>
                <a:gd name="connsiteY25" fmla="*/ 1727200 h 3395133"/>
                <a:gd name="connsiteX26" fmla="*/ 491067 w 1380067"/>
                <a:gd name="connsiteY26" fmla="*/ 1752600 h 3395133"/>
                <a:gd name="connsiteX27" fmla="*/ 533400 w 1380067"/>
                <a:gd name="connsiteY27" fmla="*/ 1761066 h 3395133"/>
                <a:gd name="connsiteX28" fmla="*/ 567267 w 1380067"/>
                <a:gd name="connsiteY28" fmla="*/ 1794933 h 3395133"/>
                <a:gd name="connsiteX29" fmla="*/ 575733 w 1380067"/>
                <a:gd name="connsiteY29" fmla="*/ 1820333 h 3395133"/>
                <a:gd name="connsiteX30" fmla="*/ 609600 w 1380067"/>
                <a:gd name="connsiteY30" fmla="*/ 1845733 h 3395133"/>
                <a:gd name="connsiteX31" fmla="*/ 660400 w 1380067"/>
                <a:gd name="connsiteY31" fmla="*/ 1896533 h 3395133"/>
                <a:gd name="connsiteX32" fmla="*/ 711200 w 1380067"/>
                <a:gd name="connsiteY32" fmla="*/ 1921933 h 3395133"/>
                <a:gd name="connsiteX33" fmla="*/ 762000 w 1380067"/>
                <a:gd name="connsiteY33" fmla="*/ 1972733 h 3395133"/>
                <a:gd name="connsiteX34" fmla="*/ 804333 w 1380067"/>
                <a:gd name="connsiteY34" fmla="*/ 1998133 h 3395133"/>
                <a:gd name="connsiteX35" fmla="*/ 855133 w 1380067"/>
                <a:gd name="connsiteY35" fmla="*/ 2048933 h 3395133"/>
                <a:gd name="connsiteX36" fmla="*/ 939800 w 1380067"/>
                <a:gd name="connsiteY36" fmla="*/ 2074333 h 3395133"/>
                <a:gd name="connsiteX37" fmla="*/ 965200 w 1380067"/>
                <a:gd name="connsiteY37" fmla="*/ 2082800 h 3395133"/>
                <a:gd name="connsiteX38" fmla="*/ 1066800 w 1380067"/>
                <a:gd name="connsiteY38" fmla="*/ 2099733 h 3395133"/>
                <a:gd name="connsiteX39" fmla="*/ 1143000 w 1380067"/>
                <a:gd name="connsiteY39" fmla="*/ 2133600 h 3395133"/>
                <a:gd name="connsiteX40" fmla="*/ 1168400 w 1380067"/>
                <a:gd name="connsiteY40" fmla="*/ 2142066 h 3395133"/>
                <a:gd name="connsiteX41" fmla="*/ 1219200 w 1380067"/>
                <a:gd name="connsiteY41" fmla="*/ 2167466 h 3395133"/>
                <a:gd name="connsiteX42" fmla="*/ 1244600 w 1380067"/>
                <a:gd name="connsiteY42" fmla="*/ 2184400 h 3395133"/>
                <a:gd name="connsiteX43" fmla="*/ 1270000 w 1380067"/>
                <a:gd name="connsiteY43" fmla="*/ 2192866 h 3395133"/>
                <a:gd name="connsiteX44" fmla="*/ 1295400 w 1380067"/>
                <a:gd name="connsiteY44" fmla="*/ 2218266 h 3395133"/>
                <a:gd name="connsiteX45" fmla="*/ 1320800 w 1380067"/>
                <a:gd name="connsiteY45" fmla="*/ 2235200 h 3395133"/>
                <a:gd name="connsiteX46" fmla="*/ 1337733 w 1380067"/>
                <a:gd name="connsiteY46" fmla="*/ 2260600 h 3395133"/>
                <a:gd name="connsiteX47" fmla="*/ 1354667 w 1380067"/>
                <a:gd name="connsiteY47" fmla="*/ 2277533 h 3395133"/>
                <a:gd name="connsiteX48" fmla="*/ 1380067 w 1380067"/>
                <a:gd name="connsiteY48" fmla="*/ 2362200 h 3395133"/>
                <a:gd name="connsiteX49" fmla="*/ 1363133 w 1380067"/>
                <a:gd name="connsiteY49" fmla="*/ 2497666 h 3395133"/>
                <a:gd name="connsiteX50" fmla="*/ 1354667 w 1380067"/>
                <a:gd name="connsiteY50" fmla="*/ 2531533 h 3395133"/>
                <a:gd name="connsiteX51" fmla="*/ 1337733 w 1380067"/>
                <a:gd name="connsiteY51" fmla="*/ 2548466 h 3395133"/>
                <a:gd name="connsiteX52" fmla="*/ 1329267 w 1380067"/>
                <a:gd name="connsiteY52" fmla="*/ 2573866 h 3395133"/>
                <a:gd name="connsiteX53" fmla="*/ 1278467 w 1380067"/>
                <a:gd name="connsiteY53" fmla="*/ 2599266 h 3395133"/>
                <a:gd name="connsiteX54" fmla="*/ 1244600 w 1380067"/>
                <a:gd name="connsiteY54" fmla="*/ 2641600 h 3395133"/>
                <a:gd name="connsiteX55" fmla="*/ 1236133 w 1380067"/>
                <a:gd name="connsiteY55" fmla="*/ 2667000 h 3395133"/>
                <a:gd name="connsiteX56" fmla="*/ 1185333 w 1380067"/>
                <a:gd name="connsiteY56" fmla="*/ 2683933 h 3395133"/>
                <a:gd name="connsiteX57" fmla="*/ 1159933 w 1380067"/>
                <a:gd name="connsiteY57" fmla="*/ 2692400 h 3395133"/>
                <a:gd name="connsiteX58" fmla="*/ 872067 w 1380067"/>
                <a:gd name="connsiteY58" fmla="*/ 2717800 h 3395133"/>
                <a:gd name="connsiteX59" fmla="*/ 558800 w 1380067"/>
                <a:gd name="connsiteY59" fmla="*/ 2768600 h 3395133"/>
                <a:gd name="connsiteX60" fmla="*/ 355600 w 1380067"/>
                <a:gd name="connsiteY60" fmla="*/ 2895600 h 3395133"/>
                <a:gd name="connsiteX61" fmla="*/ 93133 w 1380067"/>
                <a:gd name="connsiteY61" fmla="*/ 3056466 h 3395133"/>
                <a:gd name="connsiteX62" fmla="*/ 59267 w 1380067"/>
                <a:gd name="connsiteY62" fmla="*/ 3175000 h 3395133"/>
                <a:gd name="connsiteX63" fmla="*/ 8467 w 1380067"/>
                <a:gd name="connsiteY63" fmla="*/ 3369733 h 3395133"/>
                <a:gd name="connsiteX64" fmla="*/ 0 w 1380067"/>
                <a:gd name="connsiteY64" fmla="*/ 3395133 h 3395133"/>
                <a:gd name="connsiteX0" fmla="*/ 8466 w 1371600"/>
                <a:gd name="connsiteY0" fmla="*/ 0 h 3369733"/>
                <a:gd name="connsiteX1" fmla="*/ 25400 w 1371600"/>
                <a:gd name="connsiteY1" fmla="*/ 143933 h 3369733"/>
                <a:gd name="connsiteX2" fmla="*/ 59266 w 1371600"/>
                <a:gd name="connsiteY2" fmla="*/ 270933 h 3369733"/>
                <a:gd name="connsiteX3" fmla="*/ 67733 w 1371600"/>
                <a:gd name="connsiteY3" fmla="*/ 304800 h 3369733"/>
                <a:gd name="connsiteX4" fmla="*/ 84666 w 1371600"/>
                <a:gd name="connsiteY4" fmla="*/ 381000 h 3369733"/>
                <a:gd name="connsiteX5" fmla="*/ 93133 w 1371600"/>
                <a:gd name="connsiteY5" fmla="*/ 406400 h 3369733"/>
                <a:gd name="connsiteX6" fmla="*/ 101600 w 1371600"/>
                <a:gd name="connsiteY6" fmla="*/ 465666 h 3369733"/>
                <a:gd name="connsiteX7" fmla="*/ 118533 w 1371600"/>
                <a:gd name="connsiteY7" fmla="*/ 491066 h 3369733"/>
                <a:gd name="connsiteX8" fmla="*/ 127000 w 1371600"/>
                <a:gd name="connsiteY8" fmla="*/ 567266 h 3369733"/>
                <a:gd name="connsiteX9" fmla="*/ 143933 w 1371600"/>
                <a:gd name="connsiteY9" fmla="*/ 635000 h 3369733"/>
                <a:gd name="connsiteX10" fmla="*/ 169333 w 1371600"/>
                <a:gd name="connsiteY10" fmla="*/ 728133 h 3369733"/>
                <a:gd name="connsiteX11" fmla="*/ 177800 w 1371600"/>
                <a:gd name="connsiteY11" fmla="*/ 753533 h 3369733"/>
                <a:gd name="connsiteX12" fmla="*/ 194733 w 1371600"/>
                <a:gd name="connsiteY12" fmla="*/ 880533 h 3369733"/>
                <a:gd name="connsiteX13" fmla="*/ 220133 w 1371600"/>
                <a:gd name="connsiteY13" fmla="*/ 1270000 h 3369733"/>
                <a:gd name="connsiteX14" fmla="*/ 228600 w 1371600"/>
                <a:gd name="connsiteY14" fmla="*/ 1337733 h 3369733"/>
                <a:gd name="connsiteX15" fmla="*/ 262466 w 1371600"/>
                <a:gd name="connsiteY15" fmla="*/ 1413933 h 3369733"/>
                <a:gd name="connsiteX16" fmla="*/ 270933 w 1371600"/>
                <a:gd name="connsiteY16" fmla="*/ 1439333 h 3369733"/>
                <a:gd name="connsiteX17" fmla="*/ 287866 w 1371600"/>
                <a:gd name="connsiteY17" fmla="*/ 1464733 h 3369733"/>
                <a:gd name="connsiteX18" fmla="*/ 296333 w 1371600"/>
                <a:gd name="connsiteY18" fmla="*/ 1490133 h 3369733"/>
                <a:gd name="connsiteX19" fmla="*/ 355600 w 1371600"/>
                <a:gd name="connsiteY19" fmla="*/ 1574800 h 3369733"/>
                <a:gd name="connsiteX20" fmla="*/ 364066 w 1371600"/>
                <a:gd name="connsiteY20" fmla="*/ 1600200 h 3369733"/>
                <a:gd name="connsiteX21" fmla="*/ 389466 w 1371600"/>
                <a:gd name="connsiteY21" fmla="*/ 1617133 h 3369733"/>
                <a:gd name="connsiteX22" fmla="*/ 397933 w 1371600"/>
                <a:gd name="connsiteY22" fmla="*/ 1659466 h 3369733"/>
                <a:gd name="connsiteX23" fmla="*/ 414866 w 1371600"/>
                <a:gd name="connsiteY23" fmla="*/ 1676400 h 3369733"/>
                <a:gd name="connsiteX24" fmla="*/ 457200 w 1371600"/>
                <a:gd name="connsiteY24" fmla="*/ 1710266 h 3369733"/>
                <a:gd name="connsiteX25" fmla="*/ 474133 w 1371600"/>
                <a:gd name="connsiteY25" fmla="*/ 1727200 h 3369733"/>
                <a:gd name="connsiteX26" fmla="*/ 482600 w 1371600"/>
                <a:gd name="connsiteY26" fmla="*/ 1752600 h 3369733"/>
                <a:gd name="connsiteX27" fmla="*/ 524933 w 1371600"/>
                <a:gd name="connsiteY27" fmla="*/ 1761066 h 3369733"/>
                <a:gd name="connsiteX28" fmla="*/ 558800 w 1371600"/>
                <a:gd name="connsiteY28" fmla="*/ 1794933 h 3369733"/>
                <a:gd name="connsiteX29" fmla="*/ 567266 w 1371600"/>
                <a:gd name="connsiteY29" fmla="*/ 1820333 h 3369733"/>
                <a:gd name="connsiteX30" fmla="*/ 601133 w 1371600"/>
                <a:gd name="connsiteY30" fmla="*/ 1845733 h 3369733"/>
                <a:gd name="connsiteX31" fmla="*/ 651933 w 1371600"/>
                <a:gd name="connsiteY31" fmla="*/ 1896533 h 3369733"/>
                <a:gd name="connsiteX32" fmla="*/ 702733 w 1371600"/>
                <a:gd name="connsiteY32" fmla="*/ 1921933 h 3369733"/>
                <a:gd name="connsiteX33" fmla="*/ 753533 w 1371600"/>
                <a:gd name="connsiteY33" fmla="*/ 1972733 h 3369733"/>
                <a:gd name="connsiteX34" fmla="*/ 795866 w 1371600"/>
                <a:gd name="connsiteY34" fmla="*/ 1998133 h 3369733"/>
                <a:gd name="connsiteX35" fmla="*/ 846666 w 1371600"/>
                <a:gd name="connsiteY35" fmla="*/ 2048933 h 3369733"/>
                <a:gd name="connsiteX36" fmla="*/ 931333 w 1371600"/>
                <a:gd name="connsiteY36" fmla="*/ 2074333 h 3369733"/>
                <a:gd name="connsiteX37" fmla="*/ 956733 w 1371600"/>
                <a:gd name="connsiteY37" fmla="*/ 2082800 h 3369733"/>
                <a:gd name="connsiteX38" fmla="*/ 1058333 w 1371600"/>
                <a:gd name="connsiteY38" fmla="*/ 2099733 h 3369733"/>
                <a:gd name="connsiteX39" fmla="*/ 1134533 w 1371600"/>
                <a:gd name="connsiteY39" fmla="*/ 2133600 h 3369733"/>
                <a:gd name="connsiteX40" fmla="*/ 1159933 w 1371600"/>
                <a:gd name="connsiteY40" fmla="*/ 2142066 h 3369733"/>
                <a:gd name="connsiteX41" fmla="*/ 1210733 w 1371600"/>
                <a:gd name="connsiteY41" fmla="*/ 2167466 h 3369733"/>
                <a:gd name="connsiteX42" fmla="*/ 1236133 w 1371600"/>
                <a:gd name="connsiteY42" fmla="*/ 2184400 h 3369733"/>
                <a:gd name="connsiteX43" fmla="*/ 1261533 w 1371600"/>
                <a:gd name="connsiteY43" fmla="*/ 2192866 h 3369733"/>
                <a:gd name="connsiteX44" fmla="*/ 1286933 w 1371600"/>
                <a:gd name="connsiteY44" fmla="*/ 2218266 h 3369733"/>
                <a:gd name="connsiteX45" fmla="*/ 1312333 w 1371600"/>
                <a:gd name="connsiteY45" fmla="*/ 2235200 h 3369733"/>
                <a:gd name="connsiteX46" fmla="*/ 1329266 w 1371600"/>
                <a:gd name="connsiteY46" fmla="*/ 2260600 h 3369733"/>
                <a:gd name="connsiteX47" fmla="*/ 1346200 w 1371600"/>
                <a:gd name="connsiteY47" fmla="*/ 2277533 h 3369733"/>
                <a:gd name="connsiteX48" fmla="*/ 1371600 w 1371600"/>
                <a:gd name="connsiteY48" fmla="*/ 2362200 h 3369733"/>
                <a:gd name="connsiteX49" fmla="*/ 1354666 w 1371600"/>
                <a:gd name="connsiteY49" fmla="*/ 2497666 h 3369733"/>
                <a:gd name="connsiteX50" fmla="*/ 1346200 w 1371600"/>
                <a:gd name="connsiteY50" fmla="*/ 2531533 h 3369733"/>
                <a:gd name="connsiteX51" fmla="*/ 1329266 w 1371600"/>
                <a:gd name="connsiteY51" fmla="*/ 2548466 h 3369733"/>
                <a:gd name="connsiteX52" fmla="*/ 1320800 w 1371600"/>
                <a:gd name="connsiteY52" fmla="*/ 2573866 h 3369733"/>
                <a:gd name="connsiteX53" fmla="*/ 1270000 w 1371600"/>
                <a:gd name="connsiteY53" fmla="*/ 2599266 h 3369733"/>
                <a:gd name="connsiteX54" fmla="*/ 1236133 w 1371600"/>
                <a:gd name="connsiteY54" fmla="*/ 2641600 h 3369733"/>
                <a:gd name="connsiteX55" fmla="*/ 1227666 w 1371600"/>
                <a:gd name="connsiteY55" fmla="*/ 2667000 h 3369733"/>
                <a:gd name="connsiteX56" fmla="*/ 1176866 w 1371600"/>
                <a:gd name="connsiteY56" fmla="*/ 2683933 h 3369733"/>
                <a:gd name="connsiteX57" fmla="*/ 1151466 w 1371600"/>
                <a:gd name="connsiteY57" fmla="*/ 2692400 h 3369733"/>
                <a:gd name="connsiteX58" fmla="*/ 863600 w 1371600"/>
                <a:gd name="connsiteY58" fmla="*/ 2717800 h 3369733"/>
                <a:gd name="connsiteX59" fmla="*/ 550333 w 1371600"/>
                <a:gd name="connsiteY59" fmla="*/ 2768600 h 3369733"/>
                <a:gd name="connsiteX60" fmla="*/ 347133 w 1371600"/>
                <a:gd name="connsiteY60" fmla="*/ 2895600 h 3369733"/>
                <a:gd name="connsiteX61" fmla="*/ 84666 w 1371600"/>
                <a:gd name="connsiteY61" fmla="*/ 3056466 h 3369733"/>
                <a:gd name="connsiteX62" fmla="*/ 50800 w 1371600"/>
                <a:gd name="connsiteY62" fmla="*/ 3175000 h 3369733"/>
                <a:gd name="connsiteX63" fmla="*/ 0 w 1371600"/>
                <a:gd name="connsiteY63"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303866 w 1405466"/>
                <a:gd name="connsiteY53" fmla="*/ 2599266 h 3369733"/>
                <a:gd name="connsiteX54" fmla="*/ 1269999 w 1405466"/>
                <a:gd name="connsiteY54" fmla="*/ 2641600 h 3369733"/>
                <a:gd name="connsiteX55" fmla="*/ 1261532 w 1405466"/>
                <a:gd name="connsiteY55" fmla="*/ 2667000 h 3369733"/>
                <a:gd name="connsiteX56" fmla="*/ 1210732 w 1405466"/>
                <a:gd name="connsiteY56" fmla="*/ 2683933 h 3369733"/>
                <a:gd name="connsiteX57" fmla="*/ 1185332 w 1405466"/>
                <a:gd name="connsiteY57" fmla="*/ 2692400 h 3369733"/>
                <a:gd name="connsiteX58" fmla="*/ 897466 w 1405466"/>
                <a:gd name="connsiteY58" fmla="*/ 2717800 h 3369733"/>
                <a:gd name="connsiteX59" fmla="*/ 584199 w 1405466"/>
                <a:gd name="connsiteY59" fmla="*/ 2768600 h 3369733"/>
                <a:gd name="connsiteX60" fmla="*/ 380999 w 1405466"/>
                <a:gd name="connsiteY60" fmla="*/ 2895600 h 3369733"/>
                <a:gd name="connsiteX61" fmla="*/ 118532 w 1405466"/>
                <a:gd name="connsiteY61" fmla="*/ 3056466 h 3369733"/>
                <a:gd name="connsiteX62" fmla="*/ 84666 w 1405466"/>
                <a:gd name="connsiteY62" fmla="*/ 3175000 h 3369733"/>
                <a:gd name="connsiteX63" fmla="*/ 0 w 1405466"/>
                <a:gd name="connsiteY63"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303866 w 1405466"/>
                <a:gd name="connsiteY53" fmla="*/ 2599266 h 3369733"/>
                <a:gd name="connsiteX54" fmla="*/ 1269999 w 1405466"/>
                <a:gd name="connsiteY54" fmla="*/ 2641600 h 3369733"/>
                <a:gd name="connsiteX55" fmla="*/ 1261532 w 1405466"/>
                <a:gd name="connsiteY55" fmla="*/ 2667000 h 3369733"/>
                <a:gd name="connsiteX56" fmla="*/ 1210732 w 1405466"/>
                <a:gd name="connsiteY56" fmla="*/ 2683933 h 3369733"/>
                <a:gd name="connsiteX57" fmla="*/ 1185332 w 1405466"/>
                <a:gd name="connsiteY57" fmla="*/ 2692400 h 3369733"/>
                <a:gd name="connsiteX58" fmla="*/ 897466 w 1405466"/>
                <a:gd name="connsiteY58" fmla="*/ 2717800 h 3369733"/>
                <a:gd name="connsiteX59" fmla="*/ 584199 w 1405466"/>
                <a:gd name="connsiteY59" fmla="*/ 2768600 h 3369733"/>
                <a:gd name="connsiteX60" fmla="*/ 380999 w 1405466"/>
                <a:gd name="connsiteY60" fmla="*/ 2895600 h 3369733"/>
                <a:gd name="connsiteX61" fmla="*/ 84666 w 1405466"/>
                <a:gd name="connsiteY61" fmla="*/ 3175000 h 3369733"/>
                <a:gd name="connsiteX62" fmla="*/ 0 w 1405466"/>
                <a:gd name="connsiteY62"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303866 w 1405466"/>
                <a:gd name="connsiteY53" fmla="*/ 2599266 h 3369733"/>
                <a:gd name="connsiteX54" fmla="*/ 1269999 w 1405466"/>
                <a:gd name="connsiteY54" fmla="*/ 2641600 h 3369733"/>
                <a:gd name="connsiteX55" fmla="*/ 1261532 w 1405466"/>
                <a:gd name="connsiteY55" fmla="*/ 2667000 h 3369733"/>
                <a:gd name="connsiteX56" fmla="*/ 1210732 w 1405466"/>
                <a:gd name="connsiteY56" fmla="*/ 2683933 h 3369733"/>
                <a:gd name="connsiteX57" fmla="*/ 1185332 w 1405466"/>
                <a:gd name="connsiteY57" fmla="*/ 2692400 h 3369733"/>
                <a:gd name="connsiteX58" fmla="*/ 897466 w 1405466"/>
                <a:gd name="connsiteY58" fmla="*/ 2717800 h 3369733"/>
                <a:gd name="connsiteX59" fmla="*/ 584199 w 1405466"/>
                <a:gd name="connsiteY59" fmla="*/ 2768600 h 3369733"/>
                <a:gd name="connsiteX60" fmla="*/ 380999 w 1405466"/>
                <a:gd name="connsiteY60" fmla="*/ 2895600 h 3369733"/>
                <a:gd name="connsiteX61" fmla="*/ 110066 w 1405466"/>
                <a:gd name="connsiteY61" fmla="*/ 3158067 h 3369733"/>
                <a:gd name="connsiteX62" fmla="*/ 0 w 1405466"/>
                <a:gd name="connsiteY62"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303866 w 1405466"/>
                <a:gd name="connsiteY53" fmla="*/ 2599266 h 3369733"/>
                <a:gd name="connsiteX54" fmla="*/ 1269999 w 1405466"/>
                <a:gd name="connsiteY54" fmla="*/ 2641600 h 3369733"/>
                <a:gd name="connsiteX55" fmla="*/ 1261532 w 1405466"/>
                <a:gd name="connsiteY55" fmla="*/ 2667000 h 3369733"/>
                <a:gd name="connsiteX56" fmla="*/ 1210732 w 1405466"/>
                <a:gd name="connsiteY56" fmla="*/ 2683933 h 3369733"/>
                <a:gd name="connsiteX57" fmla="*/ 1185332 w 1405466"/>
                <a:gd name="connsiteY57" fmla="*/ 2692400 h 3369733"/>
                <a:gd name="connsiteX58" fmla="*/ 897466 w 1405466"/>
                <a:gd name="connsiteY58" fmla="*/ 2717800 h 3369733"/>
                <a:gd name="connsiteX59" fmla="*/ 626532 w 1405466"/>
                <a:gd name="connsiteY59" fmla="*/ 2819400 h 3369733"/>
                <a:gd name="connsiteX60" fmla="*/ 380999 w 1405466"/>
                <a:gd name="connsiteY60" fmla="*/ 2895600 h 3369733"/>
                <a:gd name="connsiteX61" fmla="*/ 110066 w 1405466"/>
                <a:gd name="connsiteY61" fmla="*/ 3158067 h 3369733"/>
                <a:gd name="connsiteX62" fmla="*/ 0 w 1405466"/>
                <a:gd name="connsiteY62"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303866 w 1405466"/>
                <a:gd name="connsiteY53" fmla="*/ 2599266 h 3369733"/>
                <a:gd name="connsiteX54" fmla="*/ 1269999 w 1405466"/>
                <a:gd name="connsiteY54" fmla="*/ 2641600 h 3369733"/>
                <a:gd name="connsiteX55" fmla="*/ 1261532 w 1405466"/>
                <a:gd name="connsiteY55" fmla="*/ 2667000 h 3369733"/>
                <a:gd name="connsiteX56" fmla="*/ 1210732 w 1405466"/>
                <a:gd name="connsiteY56" fmla="*/ 2683933 h 3369733"/>
                <a:gd name="connsiteX57" fmla="*/ 1185332 w 1405466"/>
                <a:gd name="connsiteY57" fmla="*/ 2692400 h 3369733"/>
                <a:gd name="connsiteX58" fmla="*/ 897466 w 1405466"/>
                <a:gd name="connsiteY58" fmla="*/ 2717800 h 3369733"/>
                <a:gd name="connsiteX59" fmla="*/ 626532 w 1405466"/>
                <a:gd name="connsiteY59" fmla="*/ 2819400 h 3369733"/>
                <a:gd name="connsiteX60" fmla="*/ 406399 w 1405466"/>
                <a:gd name="connsiteY60" fmla="*/ 2912534 h 3369733"/>
                <a:gd name="connsiteX61" fmla="*/ 110066 w 1405466"/>
                <a:gd name="connsiteY61" fmla="*/ 3158067 h 3369733"/>
                <a:gd name="connsiteX62" fmla="*/ 0 w 1405466"/>
                <a:gd name="connsiteY62"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303866 w 1405466"/>
                <a:gd name="connsiteY53" fmla="*/ 2599266 h 3369733"/>
                <a:gd name="connsiteX54" fmla="*/ 1269999 w 1405466"/>
                <a:gd name="connsiteY54" fmla="*/ 2641600 h 3369733"/>
                <a:gd name="connsiteX55" fmla="*/ 1261532 w 1405466"/>
                <a:gd name="connsiteY55" fmla="*/ 2667000 h 3369733"/>
                <a:gd name="connsiteX56" fmla="*/ 1210732 w 1405466"/>
                <a:gd name="connsiteY56" fmla="*/ 2683933 h 3369733"/>
                <a:gd name="connsiteX57" fmla="*/ 1185332 w 1405466"/>
                <a:gd name="connsiteY57" fmla="*/ 2692400 h 3369733"/>
                <a:gd name="connsiteX58" fmla="*/ 897466 w 1405466"/>
                <a:gd name="connsiteY58" fmla="*/ 2743200 h 3369733"/>
                <a:gd name="connsiteX59" fmla="*/ 626532 w 1405466"/>
                <a:gd name="connsiteY59" fmla="*/ 2819400 h 3369733"/>
                <a:gd name="connsiteX60" fmla="*/ 406399 w 1405466"/>
                <a:gd name="connsiteY60" fmla="*/ 2912534 h 3369733"/>
                <a:gd name="connsiteX61" fmla="*/ 110066 w 1405466"/>
                <a:gd name="connsiteY61" fmla="*/ 3158067 h 3369733"/>
                <a:gd name="connsiteX62" fmla="*/ 0 w 1405466"/>
                <a:gd name="connsiteY62"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303866 w 1405466"/>
                <a:gd name="connsiteY53" fmla="*/ 2599266 h 3369733"/>
                <a:gd name="connsiteX54" fmla="*/ 1269999 w 1405466"/>
                <a:gd name="connsiteY54" fmla="*/ 2641600 h 3369733"/>
                <a:gd name="connsiteX55" fmla="*/ 1261532 w 1405466"/>
                <a:gd name="connsiteY55" fmla="*/ 2667000 h 3369733"/>
                <a:gd name="connsiteX56" fmla="*/ 1185332 w 1405466"/>
                <a:gd name="connsiteY56" fmla="*/ 2692400 h 3369733"/>
                <a:gd name="connsiteX57" fmla="*/ 897466 w 1405466"/>
                <a:gd name="connsiteY57" fmla="*/ 2743200 h 3369733"/>
                <a:gd name="connsiteX58" fmla="*/ 626532 w 1405466"/>
                <a:gd name="connsiteY58" fmla="*/ 2819400 h 3369733"/>
                <a:gd name="connsiteX59" fmla="*/ 406399 w 1405466"/>
                <a:gd name="connsiteY59" fmla="*/ 2912534 h 3369733"/>
                <a:gd name="connsiteX60" fmla="*/ 110066 w 1405466"/>
                <a:gd name="connsiteY60" fmla="*/ 3158067 h 3369733"/>
                <a:gd name="connsiteX61" fmla="*/ 0 w 1405466"/>
                <a:gd name="connsiteY61"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303866 w 1405466"/>
                <a:gd name="connsiteY53" fmla="*/ 2599266 h 3369733"/>
                <a:gd name="connsiteX54" fmla="*/ 1269999 w 1405466"/>
                <a:gd name="connsiteY54" fmla="*/ 2641600 h 3369733"/>
                <a:gd name="connsiteX55" fmla="*/ 1185332 w 1405466"/>
                <a:gd name="connsiteY55" fmla="*/ 2692400 h 3369733"/>
                <a:gd name="connsiteX56" fmla="*/ 897466 w 1405466"/>
                <a:gd name="connsiteY56" fmla="*/ 2743200 h 3369733"/>
                <a:gd name="connsiteX57" fmla="*/ 626532 w 1405466"/>
                <a:gd name="connsiteY57" fmla="*/ 2819400 h 3369733"/>
                <a:gd name="connsiteX58" fmla="*/ 406399 w 1405466"/>
                <a:gd name="connsiteY58" fmla="*/ 2912534 h 3369733"/>
                <a:gd name="connsiteX59" fmla="*/ 110066 w 1405466"/>
                <a:gd name="connsiteY59" fmla="*/ 3158067 h 3369733"/>
                <a:gd name="connsiteX60" fmla="*/ 0 w 1405466"/>
                <a:gd name="connsiteY60"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303866 w 1405466"/>
                <a:gd name="connsiteY53" fmla="*/ 2599266 h 3369733"/>
                <a:gd name="connsiteX54" fmla="*/ 1185332 w 1405466"/>
                <a:gd name="connsiteY54" fmla="*/ 2692400 h 3369733"/>
                <a:gd name="connsiteX55" fmla="*/ 897466 w 1405466"/>
                <a:gd name="connsiteY55" fmla="*/ 2743200 h 3369733"/>
                <a:gd name="connsiteX56" fmla="*/ 626532 w 1405466"/>
                <a:gd name="connsiteY56" fmla="*/ 2819400 h 3369733"/>
                <a:gd name="connsiteX57" fmla="*/ 406399 w 1405466"/>
                <a:gd name="connsiteY57" fmla="*/ 2912534 h 3369733"/>
                <a:gd name="connsiteX58" fmla="*/ 110066 w 1405466"/>
                <a:gd name="connsiteY58" fmla="*/ 3158067 h 3369733"/>
                <a:gd name="connsiteX59" fmla="*/ 0 w 1405466"/>
                <a:gd name="connsiteY59"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63132 w 1405466"/>
                <a:gd name="connsiteY51" fmla="*/ 2548466 h 3369733"/>
                <a:gd name="connsiteX52" fmla="*/ 1354666 w 1405466"/>
                <a:gd name="connsiteY52" fmla="*/ 2573866 h 3369733"/>
                <a:gd name="connsiteX53" fmla="*/ 1185332 w 1405466"/>
                <a:gd name="connsiteY53" fmla="*/ 2692400 h 3369733"/>
                <a:gd name="connsiteX54" fmla="*/ 897466 w 1405466"/>
                <a:gd name="connsiteY54" fmla="*/ 2743200 h 3369733"/>
                <a:gd name="connsiteX55" fmla="*/ 626532 w 1405466"/>
                <a:gd name="connsiteY55" fmla="*/ 2819400 h 3369733"/>
                <a:gd name="connsiteX56" fmla="*/ 406399 w 1405466"/>
                <a:gd name="connsiteY56" fmla="*/ 2912534 h 3369733"/>
                <a:gd name="connsiteX57" fmla="*/ 110066 w 1405466"/>
                <a:gd name="connsiteY57" fmla="*/ 3158067 h 3369733"/>
                <a:gd name="connsiteX58" fmla="*/ 0 w 1405466"/>
                <a:gd name="connsiteY58"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80066 w 1405466"/>
                <a:gd name="connsiteY50" fmla="*/ 2531533 h 3369733"/>
                <a:gd name="connsiteX51" fmla="*/ 1354666 w 1405466"/>
                <a:gd name="connsiteY51" fmla="*/ 2573866 h 3369733"/>
                <a:gd name="connsiteX52" fmla="*/ 1185332 w 1405466"/>
                <a:gd name="connsiteY52" fmla="*/ 2692400 h 3369733"/>
                <a:gd name="connsiteX53" fmla="*/ 897466 w 1405466"/>
                <a:gd name="connsiteY53" fmla="*/ 2743200 h 3369733"/>
                <a:gd name="connsiteX54" fmla="*/ 626532 w 1405466"/>
                <a:gd name="connsiteY54" fmla="*/ 2819400 h 3369733"/>
                <a:gd name="connsiteX55" fmla="*/ 406399 w 1405466"/>
                <a:gd name="connsiteY55" fmla="*/ 2912534 h 3369733"/>
                <a:gd name="connsiteX56" fmla="*/ 110066 w 1405466"/>
                <a:gd name="connsiteY56" fmla="*/ 3158067 h 3369733"/>
                <a:gd name="connsiteX57" fmla="*/ 0 w 1405466"/>
                <a:gd name="connsiteY57"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88532 w 1405466"/>
                <a:gd name="connsiteY49" fmla="*/ 2497666 h 3369733"/>
                <a:gd name="connsiteX50" fmla="*/ 1354666 w 1405466"/>
                <a:gd name="connsiteY50" fmla="*/ 2573866 h 3369733"/>
                <a:gd name="connsiteX51" fmla="*/ 1185332 w 1405466"/>
                <a:gd name="connsiteY51" fmla="*/ 2692400 h 3369733"/>
                <a:gd name="connsiteX52" fmla="*/ 897466 w 1405466"/>
                <a:gd name="connsiteY52" fmla="*/ 2743200 h 3369733"/>
                <a:gd name="connsiteX53" fmla="*/ 626532 w 1405466"/>
                <a:gd name="connsiteY53" fmla="*/ 2819400 h 3369733"/>
                <a:gd name="connsiteX54" fmla="*/ 406399 w 1405466"/>
                <a:gd name="connsiteY54" fmla="*/ 2912534 h 3369733"/>
                <a:gd name="connsiteX55" fmla="*/ 110066 w 1405466"/>
                <a:gd name="connsiteY55" fmla="*/ 3158067 h 3369733"/>
                <a:gd name="connsiteX56" fmla="*/ 0 w 1405466"/>
                <a:gd name="connsiteY56" fmla="*/ 3369733 h 3369733"/>
                <a:gd name="connsiteX0" fmla="*/ 42332 w 1405466"/>
                <a:gd name="connsiteY0" fmla="*/ 0 h 3369733"/>
                <a:gd name="connsiteX1" fmla="*/ 59266 w 1405466"/>
                <a:gd name="connsiteY1" fmla="*/ 143933 h 3369733"/>
                <a:gd name="connsiteX2" fmla="*/ 93132 w 1405466"/>
                <a:gd name="connsiteY2" fmla="*/ 270933 h 3369733"/>
                <a:gd name="connsiteX3" fmla="*/ 101599 w 1405466"/>
                <a:gd name="connsiteY3" fmla="*/ 304800 h 3369733"/>
                <a:gd name="connsiteX4" fmla="*/ 118532 w 1405466"/>
                <a:gd name="connsiteY4" fmla="*/ 381000 h 3369733"/>
                <a:gd name="connsiteX5" fmla="*/ 126999 w 1405466"/>
                <a:gd name="connsiteY5" fmla="*/ 406400 h 3369733"/>
                <a:gd name="connsiteX6" fmla="*/ 135466 w 1405466"/>
                <a:gd name="connsiteY6" fmla="*/ 465666 h 3369733"/>
                <a:gd name="connsiteX7" fmla="*/ 152399 w 1405466"/>
                <a:gd name="connsiteY7" fmla="*/ 491066 h 3369733"/>
                <a:gd name="connsiteX8" fmla="*/ 160866 w 1405466"/>
                <a:gd name="connsiteY8" fmla="*/ 567266 h 3369733"/>
                <a:gd name="connsiteX9" fmla="*/ 177799 w 1405466"/>
                <a:gd name="connsiteY9" fmla="*/ 635000 h 3369733"/>
                <a:gd name="connsiteX10" fmla="*/ 203199 w 1405466"/>
                <a:gd name="connsiteY10" fmla="*/ 728133 h 3369733"/>
                <a:gd name="connsiteX11" fmla="*/ 211666 w 1405466"/>
                <a:gd name="connsiteY11" fmla="*/ 753533 h 3369733"/>
                <a:gd name="connsiteX12" fmla="*/ 228599 w 1405466"/>
                <a:gd name="connsiteY12" fmla="*/ 880533 h 3369733"/>
                <a:gd name="connsiteX13" fmla="*/ 253999 w 1405466"/>
                <a:gd name="connsiteY13" fmla="*/ 1270000 h 3369733"/>
                <a:gd name="connsiteX14" fmla="*/ 262466 w 1405466"/>
                <a:gd name="connsiteY14" fmla="*/ 1337733 h 3369733"/>
                <a:gd name="connsiteX15" fmla="*/ 296332 w 1405466"/>
                <a:gd name="connsiteY15" fmla="*/ 1413933 h 3369733"/>
                <a:gd name="connsiteX16" fmla="*/ 304799 w 1405466"/>
                <a:gd name="connsiteY16" fmla="*/ 1439333 h 3369733"/>
                <a:gd name="connsiteX17" fmla="*/ 321732 w 1405466"/>
                <a:gd name="connsiteY17" fmla="*/ 1464733 h 3369733"/>
                <a:gd name="connsiteX18" fmla="*/ 330199 w 1405466"/>
                <a:gd name="connsiteY18" fmla="*/ 1490133 h 3369733"/>
                <a:gd name="connsiteX19" fmla="*/ 389466 w 1405466"/>
                <a:gd name="connsiteY19" fmla="*/ 1574800 h 3369733"/>
                <a:gd name="connsiteX20" fmla="*/ 397932 w 1405466"/>
                <a:gd name="connsiteY20" fmla="*/ 1600200 h 3369733"/>
                <a:gd name="connsiteX21" fmla="*/ 423332 w 1405466"/>
                <a:gd name="connsiteY21" fmla="*/ 1617133 h 3369733"/>
                <a:gd name="connsiteX22" fmla="*/ 431799 w 1405466"/>
                <a:gd name="connsiteY22" fmla="*/ 1659466 h 3369733"/>
                <a:gd name="connsiteX23" fmla="*/ 448732 w 1405466"/>
                <a:gd name="connsiteY23" fmla="*/ 1676400 h 3369733"/>
                <a:gd name="connsiteX24" fmla="*/ 491066 w 1405466"/>
                <a:gd name="connsiteY24" fmla="*/ 1710266 h 3369733"/>
                <a:gd name="connsiteX25" fmla="*/ 507999 w 1405466"/>
                <a:gd name="connsiteY25" fmla="*/ 1727200 h 3369733"/>
                <a:gd name="connsiteX26" fmla="*/ 516466 w 1405466"/>
                <a:gd name="connsiteY26" fmla="*/ 1752600 h 3369733"/>
                <a:gd name="connsiteX27" fmla="*/ 558799 w 1405466"/>
                <a:gd name="connsiteY27" fmla="*/ 1761066 h 3369733"/>
                <a:gd name="connsiteX28" fmla="*/ 592666 w 1405466"/>
                <a:gd name="connsiteY28" fmla="*/ 1794933 h 3369733"/>
                <a:gd name="connsiteX29" fmla="*/ 601132 w 1405466"/>
                <a:gd name="connsiteY29" fmla="*/ 1820333 h 3369733"/>
                <a:gd name="connsiteX30" fmla="*/ 634999 w 1405466"/>
                <a:gd name="connsiteY30" fmla="*/ 1845733 h 3369733"/>
                <a:gd name="connsiteX31" fmla="*/ 685799 w 1405466"/>
                <a:gd name="connsiteY31" fmla="*/ 1896533 h 3369733"/>
                <a:gd name="connsiteX32" fmla="*/ 736599 w 1405466"/>
                <a:gd name="connsiteY32" fmla="*/ 1921933 h 3369733"/>
                <a:gd name="connsiteX33" fmla="*/ 787399 w 1405466"/>
                <a:gd name="connsiteY33" fmla="*/ 1972733 h 3369733"/>
                <a:gd name="connsiteX34" fmla="*/ 829732 w 1405466"/>
                <a:gd name="connsiteY34" fmla="*/ 1998133 h 3369733"/>
                <a:gd name="connsiteX35" fmla="*/ 880532 w 1405466"/>
                <a:gd name="connsiteY35" fmla="*/ 2048933 h 3369733"/>
                <a:gd name="connsiteX36" fmla="*/ 965199 w 1405466"/>
                <a:gd name="connsiteY36" fmla="*/ 2074333 h 3369733"/>
                <a:gd name="connsiteX37" fmla="*/ 990599 w 1405466"/>
                <a:gd name="connsiteY37" fmla="*/ 2082800 h 3369733"/>
                <a:gd name="connsiteX38" fmla="*/ 1092199 w 1405466"/>
                <a:gd name="connsiteY38" fmla="*/ 2099733 h 3369733"/>
                <a:gd name="connsiteX39" fmla="*/ 1168399 w 1405466"/>
                <a:gd name="connsiteY39" fmla="*/ 2133600 h 3369733"/>
                <a:gd name="connsiteX40" fmla="*/ 1193799 w 1405466"/>
                <a:gd name="connsiteY40" fmla="*/ 2142066 h 3369733"/>
                <a:gd name="connsiteX41" fmla="*/ 1244599 w 1405466"/>
                <a:gd name="connsiteY41" fmla="*/ 2167466 h 3369733"/>
                <a:gd name="connsiteX42" fmla="*/ 1269999 w 1405466"/>
                <a:gd name="connsiteY42" fmla="*/ 2184400 h 3369733"/>
                <a:gd name="connsiteX43" fmla="*/ 1295399 w 1405466"/>
                <a:gd name="connsiteY43" fmla="*/ 2192866 h 3369733"/>
                <a:gd name="connsiteX44" fmla="*/ 1320799 w 1405466"/>
                <a:gd name="connsiteY44" fmla="*/ 2218266 h 3369733"/>
                <a:gd name="connsiteX45" fmla="*/ 1346199 w 1405466"/>
                <a:gd name="connsiteY45" fmla="*/ 2235200 h 3369733"/>
                <a:gd name="connsiteX46" fmla="*/ 1363132 w 1405466"/>
                <a:gd name="connsiteY46" fmla="*/ 2260600 h 3369733"/>
                <a:gd name="connsiteX47" fmla="*/ 1380066 w 1405466"/>
                <a:gd name="connsiteY47" fmla="*/ 2277533 h 3369733"/>
                <a:gd name="connsiteX48" fmla="*/ 1405466 w 1405466"/>
                <a:gd name="connsiteY48" fmla="*/ 2362200 h 3369733"/>
                <a:gd name="connsiteX49" fmla="*/ 1354666 w 1405466"/>
                <a:gd name="connsiteY49" fmla="*/ 2573866 h 3369733"/>
                <a:gd name="connsiteX50" fmla="*/ 1185332 w 1405466"/>
                <a:gd name="connsiteY50" fmla="*/ 2692400 h 3369733"/>
                <a:gd name="connsiteX51" fmla="*/ 897466 w 1405466"/>
                <a:gd name="connsiteY51" fmla="*/ 2743200 h 3369733"/>
                <a:gd name="connsiteX52" fmla="*/ 626532 w 1405466"/>
                <a:gd name="connsiteY52" fmla="*/ 2819400 h 3369733"/>
                <a:gd name="connsiteX53" fmla="*/ 406399 w 1405466"/>
                <a:gd name="connsiteY53" fmla="*/ 2912534 h 3369733"/>
                <a:gd name="connsiteX54" fmla="*/ 110066 w 1405466"/>
                <a:gd name="connsiteY54" fmla="*/ 3158067 h 3369733"/>
                <a:gd name="connsiteX55" fmla="*/ 0 w 1405466"/>
                <a:gd name="connsiteY55" fmla="*/ 3369733 h 3369733"/>
                <a:gd name="connsiteX0" fmla="*/ 42332 w 1405508"/>
                <a:gd name="connsiteY0" fmla="*/ 0 h 3369733"/>
                <a:gd name="connsiteX1" fmla="*/ 59266 w 1405508"/>
                <a:gd name="connsiteY1" fmla="*/ 143933 h 3369733"/>
                <a:gd name="connsiteX2" fmla="*/ 93132 w 1405508"/>
                <a:gd name="connsiteY2" fmla="*/ 270933 h 3369733"/>
                <a:gd name="connsiteX3" fmla="*/ 101599 w 1405508"/>
                <a:gd name="connsiteY3" fmla="*/ 304800 h 3369733"/>
                <a:gd name="connsiteX4" fmla="*/ 118532 w 1405508"/>
                <a:gd name="connsiteY4" fmla="*/ 381000 h 3369733"/>
                <a:gd name="connsiteX5" fmla="*/ 126999 w 1405508"/>
                <a:gd name="connsiteY5" fmla="*/ 406400 h 3369733"/>
                <a:gd name="connsiteX6" fmla="*/ 135466 w 1405508"/>
                <a:gd name="connsiteY6" fmla="*/ 465666 h 3369733"/>
                <a:gd name="connsiteX7" fmla="*/ 152399 w 1405508"/>
                <a:gd name="connsiteY7" fmla="*/ 491066 h 3369733"/>
                <a:gd name="connsiteX8" fmla="*/ 160866 w 1405508"/>
                <a:gd name="connsiteY8" fmla="*/ 567266 h 3369733"/>
                <a:gd name="connsiteX9" fmla="*/ 177799 w 1405508"/>
                <a:gd name="connsiteY9" fmla="*/ 635000 h 3369733"/>
                <a:gd name="connsiteX10" fmla="*/ 203199 w 1405508"/>
                <a:gd name="connsiteY10" fmla="*/ 728133 h 3369733"/>
                <a:gd name="connsiteX11" fmla="*/ 211666 w 1405508"/>
                <a:gd name="connsiteY11" fmla="*/ 753533 h 3369733"/>
                <a:gd name="connsiteX12" fmla="*/ 228599 w 1405508"/>
                <a:gd name="connsiteY12" fmla="*/ 880533 h 3369733"/>
                <a:gd name="connsiteX13" fmla="*/ 253999 w 1405508"/>
                <a:gd name="connsiteY13" fmla="*/ 1270000 h 3369733"/>
                <a:gd name="connsiteX14" fmla="*/ 262466 w 1405508"/>
                <a:gd name="connsiteY14" fmla="*/ 1337733 h 3369733"/>
                <a:gd name="connsiteX15" fmla="*/ 296332 w 1405508"/>
                <a:gd name="connsiteY15" fmla="*/ 1413933 h 3369733"/>
                <a:gd name="connsiteX16" fmla="*/ 304799 w 1405508"/>
                <a:gd name="connsiteY16" fmla="*/ 1439333 h 3369733"/>
                <a:gd name="connsiteX17" fmla="*/ 321732 w 1405508"/>
                <a:gd name="connsiteY17" fmla="*/ 1464733 h 3369733"/>
                <a:gd name="connsiteX18" fmla="*/ 330199 w 1405508"/>
                <a:gd name="connsiteY18" fmla="*/ 1490133 h 3369733"/>
                <a:gd name="connsiteX19" fmla="*/ 389466 w 1405508"/>
                <a:gd name="connsiteY19" fmla="*/ 1574800 h 3369733"/>
                <a:gd name="connsiteX20" fmla="*/ 397932 w 1405508"/>
                <a:gd name="connsiteY20" fmla="*/ 1600200 h 3369733"/>
                <a:gd name="connsiteX21" fmla="*/ 423332 w 1405508"/>
                <a:gd name="connsiteY21" fmla="*/ 1617133 h 3369733"/>
                <a:gd name="connsiteX22" fmla="*/ 431799 w 1405508"/>
                <a:gd name="connsiteY22" fmla="*/ 1659466 h 3369733"/>
                <a:gd name="connsiteX23" fmla="*/ 448732 w 1405508"/>
                <a:gd name="connsiteY23" fmla="*/ 1676400 h 3369733"/>
                <a:gd name="connsiteX24" fmla="*/ 491066 w 1405508"/>
                <a:gd name="connsiteY24" fmla="*/ 1710266 h 3369733"/>
                <a:gd name="connsiteX25" fmla="*/ 507999 w 1405508"/>
                <a:gd name="connsiteY25" fmla="*/ 1727200 h 3369733"/>
                <a:gd name="connsiteX26" fmla="*/ 516466 w 1405508"/>
                <a:gd name="connsiteY26" fmla="*/ 1752600 h 3369733"/>
                <a:gd name="connsiteX27" fmla="*/ 558799 w 1405508"/>
                <a:gd name="connsiteY27" fmla="*/ 1761066 h 3369733"/>
                <a:gd name="connsiteX28" fmla="*/ 592666 w 1405508"/>
                <a:gd name="connsiteY28" fmla="*/ 1794933 h 3369733"/>
                <a:gd name="connsiteX29" fmla="*/ 601132 w 1405508"/>
                <a:gd name="connsiteY29" fmla="*/ 1820333 h 3369733"/>
                <a:gd name="connsiteX30" fmla="*/ 634999 w 1405508"/>
                <a:gd name="connsiteY30" fmla="*/ 1845733 h 3369733"/>
                <a:gd name="connsiteX31" fmla="*/ 685799 w 1405508"/>
                <a:gd name="connsiteY31" fmla="*/ 1896533 h 3369733"/>
                <a:gd name="connsiteX32" fmla="*/ 736599 w 1405508"/>
                <a:gd name="connsiteY32" fmla="*/ 1921933 h 3369733"/>
                <a:gd name="connsiteX33" fmla="*/ 787399 w 1405508"/>
                <a:gd name="connsiteY33" fmla="*/ 1972733 h 3369733"/>
                <a:gd name="connsiteX34" fmla="*/ 829732 w 1405508"/>
                <a:gd name="connsiteY34" fmla="*/ 1998133 h 3369733"/>
                <a:gd name="connsiteX35" fmla="*/ 880532 w 1405508"/>
                <a:gd name="connsiteY35" fmla="*/ 2048933 h 3369733"/>
                <a:gd name="connsiteX36" fmla="*/ 965199 w 1405508"/>
                <a:gd name="connsiteY36" fmla="*/ 2074333 h 3369733"/>
                <a:gd name="connsiteX37" fmla="*/ 990599 w 1405508"/>
                <a:gd name="connsiteY37" fmla="*/ 2082800 h 3369733"/>
                <a:gd name="connsiteX38" fmla="*/ 1092199 w 1405508"/>
                <a:gd name="connsiteY38" fmla="*/ 2099733 h 3369733"/>
                <a:gd name="connsiteX39" fmla="*/ 1168399 w 1405508"/>
                <a:gd name="connsiteY39" fmla="*/ 2133600 h 3369733"/>
                <a:gd name="connsiteX40" fmla="*/ 1193799 w 1405508"/>
                <a:gd name="connsiteY40" fmla="*/ 2142066 h 3369733"/>
                <a:gd name="connsiteX41" fmla="*/ 1244599 w 1405508"/>
                <a:gd name="connsiteY41" fmla="*/ 2167466 h 3369733"/>
                <a:gd name="connsiteX42" fmla="*/ 1269999 w 1405508"/>
                <a:gd name="connsiteY42" fmla="*/ 2184400 h 3369733"/>
                <a:gd name="connsiteX43" fmla="*/ 1295399 w 1405508"/>
                <a:gd name="connsiteY43" fmla="*/ 2192866 h 3369733"/>
                <a:gd name="connsiteX44" fmla="*/ 1320799 w 1405508"/>
                <a:gd name="connsiteY44" fmla="*/ 2218266 h 3369733"/>
                <a:gd name="connsiteX45" fmla="*/ 1346199 w 1405508"/>
                <a:gd name="connsiteY45" fmla="*/ 2235200 h 3369733"/>
                <a:gd name="connsiteX46" fmla="*/ 1363132 w 1405508"/>
                <a:gd name="connsiteY46" fmla="*/ 2260600 h 3369733"/>
                <a:gd name="connsiteX47" fmla="*/ 1405466 w 1405508"/>
                <a:gd name="connsiteY47" fmla="*/ 2362200 h 3369733"/>
                <a:gd name="connsiteX48" fmla="*/ 1354666 w 1405508"/>
                <a:gd name="connsiteY48" fmla="*/ 2573866 h 3369733"/>
                <a:gd name="connsiteX49" fmla="*/ 1185332 w 1405508"/>
                <a:gd name="connsiteY49" fmla="*/ 2692400 h 3369733"/>
                <a:gd name="connsiteX50" fmla="*/ 897466 w 1405508"/>
                <a:gd name="connsiteY50" fmla="*/ 2743200 h 3369733"/>
                <a:gd name="connsiteX51" fmla="*/ 626532 w 1405508"/>
                <a:gd name="connsiteY51" fmla="*/ 2819400 h 3369733"/>
                <a:gd name="connsiteX52" fmla="*/ 406399 w 1405508"/>
                <a:gd name="connsiteY52" fmla="*/ 2912534 h 3369733"/>
                <a:gd name="connsiteX53" fmla="*/ 110066 w 1405508"/>
                <a:gd name="connsiteY53" fmla="*/ 3158067 h 3369733"/>
                <a:gd name="connsiteX54" fmla="*/ 0 w 1405508"/>
                <a:gd name="connsiteY54" fmla="*/ 3369733 h 3369733"/>
                <a:gd name="connsiteX0" fmla="*/ 42332 w 1405553"/>
                <a:gd name="connsiteY0" fmla="*/ 0 h 3369733"/>
                <a:gd name="connsiteX1" fmla="*/ 59266 w 1405553"/>
                <a:gd name="connsiteY1" fmla="*/ 143933 h 3369733"/>
                <a:gd name="connsiteX2" fmla="*/ 93132 w 1405553"/>
                <a:gd name="connsiteY2" fmla="*/ 270933 h 3369733"/>
                <a:gd name="connsiteX3" fmla="*/ 101599 w 1405553"/>
                <a:gd name="connsiteY3" fmla="*/ 304800 h 3369733"/>
                <a:gd name="connsiteX4" fmla="*/ 118532 w 1405553"/>
                <a:gd name="connsiteY4" fmla="*/ 381000 h 3369733"/>
                <a:gd name="connsiteX5" fmla="*/ 126999 w 1405553"/>
                <a:gd name="connsiteY5" fmla="*/ 406400 h 3369733"/>
                <a:gd name="connsiteX6" fmla="*/ 135466 w 1405553"/>
                <a:gd name="connsiteY6" fmla="*/ 465666 h 3369733"/>
                <a:gd name="connsiteX7" fmla="*/ 152399 w 1405553"/>
                <a:gd name="connsiteY7" fmla="*/ 491066 h 3369733"/>
                <a:gd name="connsiteX8" fmla="*/ 160866 w 1405553"/>
                <a:gd name="connsiteY8" fmla="*/ 567266 h 3369733"/>
                <a:gd name="connsiteX9" fmla="*/ 177799 w 1405553"/>
                <a:gd name="connsiteY9" fmla="*/ 635000 h 3369733"/>
                <a:gd name="connsiteX10" fmla="*/ 203199 w 1405553"/>
                <a:gd name="connsiteY10" fmla="*/ 728133 h 3369733"/>
                <a:gd name="connsiteX11" fmla="*/ 211666 w 1405553"/>
                <a:gd name="connsiteY11" fmla="*/ 753533 h 3369733"/>
                <a:gd name="connsiteX12" fmla="*/ 228599 w 1405553"/>
                <a:gd name="connsiteY12" fmla="*/ 880533 h 3369733"/>
                <a:gd name="connsiteX13" fmla="*/ 253999 w 1405553"/>
                <a:gd name="connsiteY13" fmla="*/ 1270000 h 3369733"/>
                <a:gd name="connsiteX14" fmla="*/ 262466 w 1405553"/>
                <a:gd name="connsiteY14" fmla="*/ 1337733 h 3369733"/>
                <a:gd name="connsiteX15" fmla="*/ 296332 w 1405553"/>
                <a:gd name="connsiteY15" fmla="*/ 1413933 h 3369733"/>
                <a:gd name="connsiteX16" fmla="*/ 304799 w 1405553"/>
                <a:gd name="connsiteY16" fmla="*/ 1439333 h 3369733"/>
                <a:gd name="connsiteX17" fmla="*/ 321732 w 1405553"/>
                <a:gd name="connsiteY17" fmla="*/ 1464733 h 3369733"/>
                <a:gd name="connsiteX18" fmla="*/ 330199 w 1405553"/>
                <a:gd name="connsiteY18" fmla="*/ 1490133 h 3369733"/>
                <a:gd name="connsiteX19" fmla="*/ 389466 w 1405553"/>
                <a:gd name="connsiteY19" fmla="*/ 1574800 h 3369733"/>
                <a:gd name="connsiteX20" fmla="*/ 397932 w 1405553"/>
                <a:gd name="connsiteY20" fmla="*/ 1600200 h 3369733"/>
                <a:gd name="connsiteX21" fmla="*/ 423332 w 1405553"/>
                <a:gd name="connsiteY21" fmla="*/ 1617133 h 3369733"/>
                <a:gd name="connsiteX22" fmla="*/ 431799 w 1405553"/>
                <a:gd name="connsiteY22" fmla="*/ 1659466 h 3369733"/>
                <a:gd name="connsiteX23" fmla="*/ 448732 w 1405553"/>
                <a:gd name="connsiteY23" fmla="*/ 1676400 h 3369733"/>
                <a:gd name="connsiteX24" fmla="*/ 491066 w 1405553"/>
                <a:gd name="connsiteY24" fmla="*/ 1710266 h 3369733"/>
                <a:gd name="connsiteX25" fmla="*/ 507999 w 1405553"/>
                <a:gd name="connsiteY25" fmla="*/ 1727200 h 3369733"/>
                <a:gd name="connsiteX26" fmla="*/ 516466 w 1405553"/>
                <a:gd name="connsiteY26" fmla="*/ 1752600 h 3369733"/>
                <a:gd name="connsiteX27" fmla="*/ 558799 w 1405553"/>
                <a:gd name="connsiteY27" fmla="*/ 1761066 h 3369733"/>
                <a:gd name="connsiteX28" fmla="*/ 592666 w 1405553"/>
                <a:gd name="connsiteY28" fmla="*/ 1794933 h 3369733"/>
                <a:gd name="connsiteX29" fmla="*/ 601132 w 1405553"/>
                <a:gd name="connsiteY29" fmla="*/ 1820333 h 3369733"/>
                <a:gd name="connsiteX30" fmla="*/ 634999 w 1405553"/>
                <a:gd name="connsiteY30" fmla="*/ 1845733 h 3369733"/>
                <a:gd name="connsiteX31" fmla="*/ 685799 w 1405553"/>
                <a:gd name="connsiteY31" fmla="*/ 1896533 h 3369733"/>
                <a:gd name="connsiteX32" fmla="*/ 736599 w 1405553"/>
                <a:gd name="connsiteY32" fmla="*/ 1921933 h 3369733"/>
                <a:gd name="connsiteX33" fmla="*/ 787399 w 1405553"/>
                <a:gd name="connsiteY33" fmla="*/ 1972733 h 3369733"/>
                <a:gd name="connsiteX34" fmla="*/ 829732 w 1405553"/>
                <a:gd name="connsiteY34" fmla="*/ 1998133 h 3369733"/>
                <a:gd name="connsiteX35" fmla="*/ 880532 w 1405553"/>
                <a:gd name="connsiteY35" fmla="*/ 2048933 h 3369733"/>
                <a:gd name="connsiteX36" fmla="*/ 965199 w 1405553"/>
                <a:gd name="connsiteY36" fmla="*/ 2074333 h 3369733"/>
                <a:gd name="connsiteX37" fmla="*/ 990599 w 1405553"/>
                <a:gd name="connsiteY37" fmla="*/ 2082800 h 3369733"/>
                <a:gd name="connsiteX38" fmla="*/ 1092199 w 1405553"/>
                <a:gd name="connsiteY38" fmla="*/ 2099733 h 3369733"/>
                <a:gd name="connsiteX39" fmla="*/ 1168399 w 1405553"/>
                <a:gd name="connsiteY39" fmla="*/ 2133600 h 3369733"/>
                <a:gd name="connsiteX40" fmla="*/ 1193799 w 1405553"/>
                <a:gd name="connsiteY40" fmla="*/ 2142066 h 3369733"/>
                <a:gd name="connsiteX41" fmla="*/ 1244599 w 1405553"/>
                <a:gd name="connsiteY41" fmla="*/ 2167466 h 3369733"/>
                <a:gd name="connsiteX42" fmla="*/ 1269999 w 1405553"/>
                <a:gd name="connsiteY42" fmla="*/ 2184400 h 3369733"/>
                <a:gd name="connsiteX43" fmla="*/ 1295399 w 1405553"/>
                <a:gd name="connsiteY43" fmla="*/ 2192866 h 3369733"/>
                <a:gd name="connsiteX44" fmla="*/ 1320799 w 1405553"/>
                <a:gd name="connsiteY44" fmla="*/ 2218266 h 3369733"/>
                <a:gd name="connsiteX45" fmla="*/ 1346199 w 1405553"/>
                <a:gd name="connsiteY45" fmla="*/ 2235200 h 3369733"/>
                <a:gd name="connsiteX46" fmla="*/ 1405466 w 1405553"/>
                <a:gd name="connsiteY46" fmla="*/ 2362200 h 3369733"/>
                <a:gd name="connsiteX47" fmla="*/ 1354666 w 1405553"/>
                <a:gd name="connsiteY47" fmla="*/ 2573866 h 3369733"/>
                <a:gd name="connsiteX48" fmla="*/ 1185332 w 1405553"/>
                <a:gd name="connsiteY48" fmla="*/ 2692400 h 3369733"/>
                <a:gd name="connsiteX49" fmla="*/ 897466 w 1405553"/>
                <a:gd name="connsiteY49" fmla="*/ 2743200 h 3369733"/>
                <a:gd name="connsiteX50" fmla="*/ 626532 w 1405553"/>
                <a:gd name="connsiteY50" fmla="*/ 2819400 h 3369733"/>
                <a:gd name="connsiteX51" fmla="*/ 406399 w 1405553"/>
                <a:gd name="connsiteY51" fmla="*/ 2912534 h 3369733"/>
                <a:gd name="connsiteX52" fmla="*/ 110066 w 1405553"/>
                <a:gd name="connsiteY52" fmla="*/ 3158067 h 3369733"/>
                <a:gd name="connsiteX53" fmla="*/ 0 w 1405553"/>
                <a:gd name="connsiteY53" fmla="*/ 3369733 h 3369733"/>
                <a:gd name="connsiteX0" fmla="*/ 42332 w 1406418"/>
                <a:gd name="connsiteY0" fmla="*/ 0 h 3369733"/>
                <a:gd name="connsiteX1" fmla="*/ 59266 w 1406418"/>
                <a:gd name="connsiteY1" fmla="*/ 143933 h 3369733"/>
                <a:gd name="connsiteX2" fmla="*/ 93132 w 1406418"/>
                <a:gd name="connsiteY2" fmla="*/ 270933 h 3369733"/>
                <a:gd name="connsiteX3" fmla="*/ 101599 w 1406418"/>
                <a:gd name="connsiteY3" fmla="*/ 304800 h 3369733"/>
                <a:gd name="connsiteX4" fmla="*/ 118532 w 1406418"/>
                <a:gd name="connsiteY4" fmla="*/ 381000 h 3369733"/>
                <a:gd name="connsiteX5" fmla="*/ 126999 w 1406418"/>
                <a:gd name="connsiteY5" fmla="*/ 406400 h 3369733"/>
                <a:gd name="connsiteX6" fmla="*/ 135466 w 1406418"/>
                <a:gd name="connsiteY6" fmla="*/ 465666 h 3369733"/>
                <a:gd name="connsiteX7" fmla="*/ 152399 w 1406418"/>
                <a:gd name="connsiteY7" fmla="*/ 491066 h 3369733"/>
                <a:gd name="connsiteX8" fmla="*/ 160866 w 1406418"/>
                <a:gd name="connsiteY8" fmla="*/ 567266 h 3369733"/>
                <a:gd name="connsiteX9" fmla="*/ 177799 w 1406418"/>
                <a:gd name="connsiteY9" fmla="*/ 635000 h 3369733"/>
                <a:gd name="connsiteX10" fmla="*/ 203199 w 1406418"/>
                <a:gd name="connsiteY10" fmla="*/ 728133 h 3369733"/>
                <a:gd name="connsiteX11" fmla="*/ 211666 w 1406418"/>
                <a:gd name="connsiteY11" fmla="*/ 753533 h 3369733"/>
                <a:gd name="connsiteX12" fmla="*/ 228599 w 1406418"/>
                <a:gd name="connsiteY12" fmla="*/ 880533 h 3369733"/>
                <a:gd name="connsiteX13" fmla="*/ 253999 w 1406418"/>
                <a:gd name="connsiteY13" fmla="*/ 1270000 h 3369733"/>
                <a:gd name="connsiteX14" fmla="*/ 262466 w 1406418"/>
                <a:gd name="connsiteY14" fmla="*/ 1337733 h 3369733"/>
                <a:gd name="connsiteX15" fmla="*/ 296332 w 1406418"/>
                <a:gd name="connsiteY15" fmla="*/ 1413933 h 3369733"/>
                <a:gd name="connsiteX16" fmla="*/ 304799 w 1406418"/>
                <a:gd name="connsiteY16" fmla="*/ 1439333 h 3369733"/>
                <a:gd name="connsiteX17" fmla="*/ 321732 w 1406418"/>
                <a:gd name="connsiteY17" fmla="*/ 1464733 h 3369733"/>
                <a:gd name="connsiteX18" fmla="*/ 330199 w 1406418"/>
                <a:gd name="connsiteY18" fmla="*/ 1490133 h 3369733"/>
                <a:gd name="connsiteX19" fmla="*/ 389466 w 1406418"/>
                <a:gd name="connsiteY19" fmla="*/ 1574800 h 3369733"/>
                <a:gd name="connsiteX20" fmla="*/ 397932 w 1406418"/>
                <a:gd name="connsiteY20" fmla="*/ 1600200 h 3369733"/>
                <a:gd name="connsiteX21" fmla="*/ 423332 w 1406418"/>
                <a:gd name="connsiteY21" fmla="*/ 1617133 h 3369733"/>
                <a:gd name="connsiteX22" fmla="*/ 431799 w 1406418"/>
                <a:gd name="connsiteY22" fmla="*/ 1659466 h 3369733"/>
                <a:gd name="connsiteX23" fmla="*/ 448732 w 1406418"/>
                <a:gd name="connsiteY23" fmla="*/ 1676400 h 3369733"/>
                <a:gd name="connsiteX24" fmla="*/ 491066 w 1406418"/>
                <a:gd name="connsiteY24" fmla="*/ 1710266 h 3369733"/>
                <a:gd name="connsiteX25" fmla="*/ 507999 w 1406418"/>
                <a:gd name="connsiteY25" fmla="*/ 1727200 h 3369733"/>
                <a:gd name="connsiteX26" fmla="*/ 516466 w 1406418"/>
                <a:gd name="connsiteY26" fmla="*/ 1752600 h 3369733"/>
                <a:gd name="connsiteX27" fmla="*/ 558799 w 1406418"/>
                <a:gd name="connsiteY27" fmla="*/ 1761066 h 3369733"/>
                <a:gd name="connsiteX28" fmla="*/ 592666 w 1406418"/>
                <a:gd name="connsiteY28" fmla="*/ 1794933 h 3369733"/>
                <a:gd name="connsiteX29" fmla="*/ 601132 w 1406418"/>
                <a:gd name="connsiteY29" fmla="*/ 1820333 h 3369733"/>
                <a:gd name="connsiteX30" fmla="*/ 634999 w 1406418"/>
                <a:gd name="connsiteY30" fmla="*/ 1845733 h 3369733"/>
                <a:gd name="connsiteX31" fmla="*/ 685799 w 1406418"/>
                <a:gd name="connsiteY31" fmla="*/ 1896533 h 3369733"/>
                <a:gd name="connsiteX32" fmla="*/ 736599 w 1406418"/>
                <a:gd name="connsiteY32" fmla="*/ 1921933 h 3369733"/>
                <a:gd name="connsiteX33" fmla="*/ 787399 w 1406418"/>
                <a:gd name="connsiteY33" fmla="*/ 1972733 h 3369733"/>
                <a:gd name="connsiteX34" fmla="*/ 829732 w 1406418"/>
                <a:gd name="connsiteY34" fmla="*/ 1998133 h 3369733"/>
                <a:gd name="connsiteX35" fmla="*/ 880532 w 1406418"/>
                <a:gd name="connsiteY35" fmla="*/ 2048933 h 3369733"/>
                <a:gd name="connsiteX36" fmla="*/ 965199 w 1406418"/>
                <a:gd name="connsiteY36" fmla="*/ 2074333 h 3369733"/>
                <a:gd name="connsiteX37" fmla="*/ 990599 w 1406418"/>
                <a:gd name="connsiteY37" fmla="*/ 2082800 h 3369733"/>
                <a:gd name="connsiteX38" fmla="*/ 1092199 w 1406418"/>
                <a:gd name="connsiteY38" fmla="*/ 2099733 h 3369733"/>
                <a:gd name="connsiteX39" fmla="*/ 1168399 w 1406418"/>
                <a:gd name="connsiteY39" fmla="*/ 2133600 h 3369733"/>
                <a:gd name="connsiteX40" fmla="*/ 1193799 w 1406418"/>
                <a:gd name="connsiteY40" fmla="*/ 2142066 h 3369733"/>
                <a:gd name="connsiteX41" fmla="*/ 1244599 w 1406418"/>
                <a:gd name="connsiteY41" fmla="*/ 2167466 h 3369733"/>
                <a:gd name="connsiteX42" fmla="*/ 1269999 w 1406418"/>
                <a:gd name="connsiteY42" fmla="*/ 2184400 h 3369733"/>
                <a:gd name="connsiteX43" fmla="*/ 1295399 w 1406418"/>
                <a:gd name="connsiteY43" fmla="*/ 2192866 h 3369733"/>
                <a:gd name="connsiteX44" fmla="*/ 1320799 w 1406418"/>
                <a:gd name="connsiteY44" fmla="*/ 2218266 h 3369733"/>
                <a:gd name="connsiteX45" fmla="*/ 1405466 w 1406418"/>
                <a:gd name="connsiteY45" fmla="*/ 2362200 h 3369733"/>
                <a:gd name="connsiteX46" fmla="*/ 1354666 w 1406418"/>
                <a:gd name="connsiteY46" fmla="*/ 2573866 h 3369733"/>
                <a:gd name="connsiteX47" fmla="*/ 1185332 w 1406418"/>
                <a:gd name="connsiteY47" fmla="*/ 2692400 h 3369733"/>
                <a:gd name="connsiteX48" fmla="*/ 897466 w 1406418"/>
                <a:gd name="connsiteY48" fmla="*/ 2743200 h 3369733"/>
                <a:gd name="connsiteX49" fmla="*/ 626532 w 1406418"/>
                <a:gd name="connsiteY49" fmla="*/ 2819400 h 3369733"/>
                <a:gd name="connsiteX50" fmla="*/ 406399 w 1406418"/>
                <a:gd name="connsiteY50" fmla="*/ 2912534 h 3369733"/>
                <a:gd name="connsiteX51" fmla="*/ 110066 w 1406418"/>
                <a:gd name="connsiteY51" fmla="*/ 3158067 h 3369733"/>
                <a:gd name="connsiteX52" fmla="*/ 0 w 1406418"/>
                <a:gd name="connsiteY52" fmla="*/ 3369733 h 3369733"/>
                <a:gd name="connsiteX0" fmla="*/ 42332 w 1407697"/>
                <a:gd name="connsiteY0" fmla="*/ 0 h 3369733"/>
                <a:gd name="connsiteX1" fmla="*/ 59266 w 1407697"/>
                <a:gd name="connsiteY1" fmla="*/ 143933 h 3369733"/>
                <a:gd name="connsiteX2" fmla="*/ 93132 w 1407697"/>
                <a:gd name="connsiteY2" fmla="*/ 270933 h 3369733"/>
                <a:gd name="connsiteX3" fmla="*/ 101599 w 1407697"/>
                <a:gd name="connsiteY3" fmla="*/ 304800 h 3369733"/>
                <a:gd name="connsiteX4" fmla="*/ 118532 w 1407697"/>
                <a:gd name="connsiteY4" fmla="*/ 381000 h 3369733"/>
                <a:gd name="connsiteX5" fmla="*/ 126999 w 1407697"/>
                <a:gd name="connsiteY5" fmla="*/ 406400 h 3369733"/>
                <a:gd name="connsiteX6" fmla="*/ 135466 w 1407697"/>
                <a:gd name="connsiteY6" fmla="*/ 465666 h 3369733"/>
                <a:gd name="connsiteX7" fmla="*/ 152399 w 1407697"/>
                <a:gd name="connsiteY7" fmla="*/ 491066 h 3369733"/>
                <a:gd name="connsiteX8" fmla="*/ 160866 w 1407697"/>
                <a:gd name="connsiteY8" fmla="*/ 567266 h 3369733"/>
                <a:gd name="connsiteX9" fmla="*/ 177799 w 1407697"/>
                <a:gd name="connsiteY9" fmla="*/ 635000 h 3369733"/>
                <a:gd name="connsiteX10" fmla="*/ 203199 w 1407697"/>
                <a:gd name="connsiteY10" fmla="*/ 728133 h 3369733"/>
                <a:gd name="connsiteX11" fmla="*/ 211666 w 1407697"/>
                <a:gd name="connsiteY11" fmla="*/ 753533 h 3369733"/>
                <a:gd name="connsiteX12" fmla="*/ 228599 w 1407697"/>
                <a:gd name="connsiteY12" fmla="*/ 880533 h 3369733"/>
                <a:gd name="connsiteX13" fmla="*/ 253999 w 1407697"/>
                <a:gd name="connsiteY13" fmla="*/ 1270000 h 3369733"/>
                <a:gd name="connsiteX14" fmla="*/ 262466 w 1407697"/>
                <a:gd name="connsiteY14" fmla="*/ 1337733 h 3369733"/>
                <a:gd name="connsiteX15" fmla="*/ 296332 w 1407697"/>
                <a:gd name="connsiteY15" fmla="*/ 1413933 h 3369733"/>
                <a:gd name="connsiteX16" fmla="*/ 304799 w 1407697"/>
                <a:gd name="connsiteY16" fmla="*/ 1439333 h 3369733"/>
                <a:gd name="connsiteX17" fmla="*/ 321732 w 1407697"/>
                <a:gd name="connsiteY17" fmla="*/ 1464733 h 3369733"/>
                <a:gd name="connsiteX18" fmla="*/ 330199 w 1407697"/>
                <a:gd name="connsiteY18" fmla="*/ 1490133 h 3369733"/>
                <a:gd name="connsiteX19" fmla="*/ 389466 w 1407697"/>
                <a:gd name="connsiteY19" fmla="*/ 1574800 h 3369733"/>
                <a:gd name="connsiteX20" fmla="*/ 397932 w 1407697"/>
                <a:gd name="connsiteY20" fmla="*/ 1600200 h 3369733"/>
                <a:gd name="connsiteX21" fmla="*/ 423332 w 1407697"/>
                <a:gd name="connsiteY21" fmla="*/ 1617133 h 3369733"/>
                <a:gd name="connsiteX22" fmla="*/ 431799 w 1407697"/>
                <a:gd name="connsiteY22" fmla="*/ 1659466 h 3369733"/>
                <a:gd name="connsiteX23" fmla="*/ 448732 w 1407697"/>
                <a:gd name="connsiteY23" fmla="*/ 1676400 h 3369733"/>
                <a:gd name="connsiteX24" fmla="*/ 491066 w 1407697"/>
                <a:gd name="connsiteY24" fmla="*/ 1710266 h 3369733"/>
                <a:gd name="connsiteX25" fmla="*/ 507999 w 1407697"/>
                <a:gd name="connsiteY25" fmla="*/ 1727200 h 3369733"/>
                <a:gd name="connsiteX26" fmla="*/ 516466 w 1407697"/>
                <a:gd name="connsiteY26" fmla="*/ 1752600 h 3369733"/>
                <a:gd name="connsiteX27" fmla="*/ 558799 w 1407697"/>
                <a:gd name="connsiteY27" fmla="*/ 1761066 h 3369733"/>
                <a:gd name="connsiteX28" fmla="*/ 592666 w 1407697"/>
                <a:gd name="connsiteY28" fmla="*/ 1794933 h 3369733"/>
                <a:gd name="connsiteX29" fmla="*/ 601132 w 1407697"/>
                <a:gd name="connsiteY29" fmla="*/ 1820333 h 3369733"/>
                <a:gd name="connsiteX30" fmla="*/ 634999 w 1407697"/>
                <a:gd name="connsiteY30" fmla="*/ 1845733 h 3369733"/>
                <a:gd name="connsiteX31" fmla="*/ 685799 w 1407697"/>
                <a:gd name="connsiteY31" fmla="*/ 1896533 h 3369733"/>
                <a:gd name="connsiteX32" fmla="*/ 736599 w 1407697"/>
                <a:gd name="connsiteY32" fmla="*/ 1921933 h 3369733"/>
                <a:gd name="connsiteX33" fmla="*/ 787399 w 1407697"/>
                <a:gd name="connsiteY33" fmla="*/ 1972733 h 3369733"/>
                <a:gd name="connsiteX34" fmla="*/ 829732 w 1407697"/>
                <a:gd name="connsiteY34" fmla="*/ 1998133 h 3369733"/>
                <a:gd name="connsiteX35" fmla="*/ 880532 w 1407697"/>
                <a:gd name="connsiteY35" fmla="*/ 2048933 h 3369733"/>
                <a:gd name="connsiteX36" fmla="*/ 965199 w 1407697"/>
                <a:gd name="connsiteY36" fmla="*/ 2074333 h 3369733"/>
                <a:gd name="connsiteX37" fmla="*/ 990599 w 1407697"/>
                <a:gd name="connsiteY37" fmla="*/ 2082800 h 3369733"/>
                <a:gd name="connsiteX38" fmla="*/ 1092199 w 1407697"/>
                <a:gd name="connsiteY38" fmla="*/ 2099733 h 3369733"/>
                <a:gd name="connsiteX39" fmla="*/ 1168399 w 1407697"/>
                <a:gd name="connsiteY39" fmla="*/ 2133600 h 3369733"/>
                <a:gd name="connsiteX40" fmla="*/ 1193799 w 1407697"/>
                <a:gd name="connsiteY40" fmla="*/ 2142066 h 3369733"/>
                <a:gd name="connsiteX41" fmla="*/ 1244599 w 1407697"/>
                <a:gd name="connsiteY41" fmla="*/ 2167466 h 3369733"/>
                <a:gd name="connsiteX42" fmla="*/ 1269999 w 1407697"/>
                <a:gd name="connsiteY42" fmla="*/ 2184400 h 3369733"/>
                <a:gd name="connsiteX43" fmla="*/ 1295399 w 1407697"/>
                <a:gd name="connsiteY43" fmla="*/ 2192866 h 3369733"/>
                <a:gd name="connsiteX44" fmla="*/ 1405466 w 1407697"/>
                <a:gd name="connsiteY44" fmla="*/ 2362200 h 3369733"/>
                <a:gd name="connsiteX45" fmla="*/ 1354666 w 1407697"/>
                <a:gd name="connsiteY45" fmla="*/ 2573866 h 3369733"/>
                <a:gd name="connsiteX46" fmla="*/ 1185332 w 1407697"/>
                <a:gd name="connsiteY46" fmla="*/ 2692400 h 3369733"/>
                <a:gd name="connsiteX47" fmla="*/ 897466 w 1407697"/>
                <a:gd name="connsiteY47" fmla="*/ 2743200 h 3369733"/>
                <a:gd name="connsiteX48" fmla="*/ 626532 w 1407697"/>
                <a:gd name="connsiteY48" fmla="*/ 2819400 h 3369733"/>
                <a:gd name="connsiteX49" fmla="*/ 406399 w 1407697"/>
                <a:gd name="connsiteY49" fmla="*/ 2912534 h 3369733"/>
                <a:gd name="connsiteX50" fmla="*/ 110066 w 1407697"/>
                <a:gd name="connsiteY50" fmla="*/ 3158067 h 3369733"/>
                <a:gd name="connsiteX51" fmla="*/ 0 w 1407697"/>
                <a:gd name="connsiteY51" fmla="*/ 3369733 h 3369733"/>
                <a:gd name="connsiteX0" fmla="*/ 42332 w 1407697"/>
                <a:gd name="connsiteY0" fmla="*/ 0 h 3369733"/>
                <a:gd name="connsiteX1" fmla="*/ 59266 w 1407697"/>
                <a:gd name="connsiteY1" fmla="*/ 143933 h 3369733"/>
                <a:gd name="connsiteX2" fmla="*/ 93132 w 1407697"/>
                <a:gd name="connsiteY2" fmla="*/ 270933 h 3369733"/>
                <a:gd name="connsiteX3" fmla="*/ 101599 w 1407697"/>
                <a:gd name="connsiteY3" fmla="*/ 304800 h 3369733"/>
                <a:gd name="connsiteX4" fmla="*/ 118532 w 1407697"/>
                <a:gd name="connsiteY4" fmla="*/ 381000 h 3369733"/>
                <a:gd name="connsiteX5" fmla="*/ 126999 w 1407697"/>
                <a:gd name="connsiteY5" fmla="*/ 406400 h 3369733"/>
                <a:gd name="connsiteX6" fmla="*/ 135466 w 1407697"/>
                <a:gd name="connsiteY6" fmla="*/ 465666 h 3369733"/>
                <a:gd name="connsiteX7" fmla="*/ 152399 w 1407697"/>
                <a:gd name="connsiteY7" fmla="*/ 491066 h 3369733"/>
                <a:gd name="connsiteX8" fmla="*/ 160866 w 1407697"/>
                <a:gd name="connsiteY8" fmla="*/ 567266 h 3369733"/>
                <a:gd name="connsiteX9" fmla="*/ 177799 w 1407697"/>
                <a:gd name="connsiteY9" fmla="*/ 635000 h 3369733"/>
                <a:gd name="connsiteX10" fmla="*/ 203199 w 1407697"/>
                <a:gd name="connsiteY10" fmla="*/ 728133 h 3369733"/>
                <a:gd name="connsiteX11" fmla="*/ 211666 w 1407697"/>
                <a:gd name="connsiteY11" fmla="*/ 753533 h 3369733"/>
                <a:gd name="connsiteX12" fmla="*/ 228599 w 1407697"/>
                <a:gd name="connsiteY12" fmla="*/ 880533 h 3369733"/>
                <a:gd name="connsiteX13" fmla="*/ 253999 w 1407697"/>
                <a:gd name="connsiteY13" fmla="*/ 1270000 h 3369733"/>
                <a:gd name="connsiteX14" fmla="*/ 262466 w 1407697"/>
                <a:gd name="connsiteY14" fmla="*/ 1337733 h 3369733"/>
                <a:gd name="connsiteX15" fmla="*/ 296332 w 1407697"/>
                <a:gd name="connsiteY15" fmla="*/ 1413933 h 3369733"/>
                <a:gd name="connsiteX16" fmla="*/ 304799 w 1407697"/>
                <a:gd name="connsiteY16" fmla="*/ 1439333 h 3369733"/>
                <a:gd name="connsiteX17" fmla="*/ 321732 w 1407697"/>
                <a:gd name="connsiteY17" fmla="*/ 1464733 h 3369733"/>
                <a:gd name="connsiteX18" fmla="*/ 330199 w 1407697"/>
                <a:gd name="connsiteY18" fmla="*/ 1490133 h 3369733"/>
                <a:gd name="connsiteX19" fmla="*/ 389466 w 1407697"/>
                <a:gd name="connsiteY19" fmla="*/ 1574800 h 3369733"/>
                <a:gd name="connsiteX20" fmla="*/ 397932 w 1407697"/>
                <a:gd name="connsiteY20" fmla="*/ 1600200 h 3369733"/>
                <a:gd name="connsiteX21" fmla="*/ 423332 w 1407697"/>
                <a:gd name="connsiteY21" fmla="*/ 1617133 h 3369733"/>
                <a:gd name="connsiteX22" fmla="*/ 431799 w 1407697"/>
                <a:gd name="connsiteY22" fmla="*/ 1659466 h 3369733"/>
                <a:gd name="connsiteX23" fmla="*/ 448732 w 1407697"/>
                <a:gd name="connsiteY23" fmla="*/ 1676400 h 3369733"/>
                <a:gd name="connsiteX24" fmla="*/ 491066 w 1407697"/>
                <a:gd name="connsiteY24" fmla="*/ 1710266 h 3369733"/>
                <a:gd name="connsiteX25" fmla="*/ 507999 w 1407697"/>
                <a:gd name="connsiteY25" fmla="*/ 1727200 h 3369733"/>
                <a:gd name="connsiteX26" fmla="*/ 516466 w 1407697"/>
                <a:gd name="connsiteY26" fmla="*/ 1752600 h 3369733"/>
                <a:gd name="connsiteX27" fmla="*/ 558799 w 1407697"/>
                <a:gd name="connsiteY27" fmla="*/ 1761066 h 3369733"/>
                <a:gd name="connsiteX28" fmla="*/ 592666 w 1407697"/>
                <a:gd name="connsiteY28" fmla="*/ 1794933 h 3369733"/>
                <a:gd name="connsiteX29" fmla="*/ 601132 w 1407697"/>
                <a:gd name="connsiteY29" fmla="*/ 1820333 h 3369733"/>
                <a:gd name="connsiteX30" fmla="*/ 634999 w 1407697"/>
                <a:gd name="connsiteY30" fmla="*/ 1845733 h 3369733"/>
                <a:gd name="connsiteX31" fmla="*/ 685799 w 1407697"/>
                <a:gd name="connsiteY31" fmla="*/ 1896533 h 3369733"/>
                <a:gd name="connsiteX32" fmla="*/ 736599 w 1407697"/>
                <a:gd name="connsiteY32" fmla="*/ 1921933 h 3369733"/>
                <a:gd name="connsiteX33" fmla="*/ 787399 w 1407697"/>
                <a:gd name="connsiteY33" fmla="*/ 1972733 h 3369733"/>
                <a:gd name="connsiteX34" fmla="*/ 829732 w 1407697"/>
                <a:gd name="connsiteY34" fmla="*/ 1998133 h 3369733"/>
                <a:gd name="connsiteX35" fmla="*/ 880532 w 1407697"/>
                <a:gd name="connsiteY35" fmla="*/ 2048933 h 3369733"/>
                <a:gd name="connsiteX36" fmla="*/ 965199 w 1407697"/>
                <a:gd name="connsiteY36" fmla="*/ 2074333 h 3369733"/>
                <a:gd name="connsiteX37" fmla="*/ 990599 w 1407697"/>
                <a:gd name="connsiteY37" fmla="*/ 2082800 h 3369733"/>
                <a:gd name="connsiteX38" fmla="*/ 1092199 w 1407697"/>
                <a:gd name="connsiteY38" fmla="*/ 2099733 h 3369733"/>
                <a:gd name="connsiteX39" fmla="*/ 1168399 w 1407697"/>
                <a:gd name="connsiteY39" fmla="*/ 2133600 h 3369733"/>
                <a:gd name="connsiteX40" fmla="*/ 1193799 w 1407697"/>
                <a:gd name="connsiteY40" fmla="*/ 2142066 h 3369733"/>
                <a:gd name="connsiteX41" fmla="*/ 1244599 w 1407697"/>
                <a:gd name="connsiteY41" fmla="*/ 2167466 h 3369733"/>
                <a:gd name="connsiteX42" fmla="*/ 1295399 w 1407697"/>
                <a:gd name="connsiteY42" fmla="*/ 2192866 h 3369733"/>
                <a:gd name="connsiteX43" fmla="*/ 1405466 w 1407697"/>
                <a:gd name="connsiteY43" fmla="*/ 2362200 h 3369733"/>
                <a:gd name="connsiteX44" fmla="*/ 1354666 w 1407697"/>
                <a:gd name="connsiteY44" fmla="*/ 2573866 h 3369733"/>
                <a:gd name="connsiteX45" fmla="*/ 1185332 w 1407697"/>
                <a:gd name="connsiteY45" fmla="*/ 2692400 h 3369733"/>
                <a:gd name="connsiteX46" fmla="*/ 897466 w 1407697"/>
                <a:gd name="connsiteY46" fmla="*/ 2743200 h 3369733"/>
                <a:gd name="connsiteX47" fmla="*/ 626532 w 1407697"/>
                <a:gd name="connsiteY47" fmla="*/ 2819400 h 3369733"/>
                <a:gd name="connsiteX48" fmla="*/ 406399 w 1407697"/>
                <a:gd name="connsiteY48" fmla="*/ 2912534 h 3369733"/>
                <a:gd name="connsiteX49" fmla="*/ 110066 w 1407697"/>
                <a:gd name="connsiteY49" fmla="*/ 3158067 h 3369733"/>
                <a:gd name="connsiteX50" fmla="*/ 0 w 1407697"/>
                <a:gd name="connsiteY50" fmla="*/ 3369733 h 3369733"/>
                <a:gd name="connsiteX0" fmla="*/ 42332 w 1407697"/>
                <a:gd name="connsiteY0" fmla="*/ 0 h 3369733"/>
                <a:gd name="connsiteX1" fmla="*/ 59266 w 1407697"/>
                <a:gd name="connsiteY1" fmla="*/ 143933 h 3369733"/>
                <a:gd name="connsiteX2" fmla="*/ 93132 w 1407697"/>
                <a:gd name="connsiteY2" fmla="*/ 270933 h 3369733"/>
                <a:gd name="connsiteX3" fmla="*/ 101599 w 1407697"/>
                <a:gd name="connsiteY3" fmla="*/ 304800 h 3369733"/>
                <a:gd name="connsiteX4" fmla="*/ 118532 w 1407697"/>
                <a:gd name="connsiteY4" fmla="*/ 381000 h 3369733"/>
                <a:gd name="connsiteX5" fmla="*/ 126999 w 1407697"/>
                <a:gd name="connsiteY5" fmla="*/ 406400 h 3369733"/>
                <a:gd name="connsiteX6" fmla="*/ 135466 w 1407697"/>
                <a:gd name="connsiteY6" fmla="*/ 465666 h 3369733"/>
                <a:gd name="connsiteX7" fmla="*/ 152399 w 1407697"/>
                <a:gd name="connsiteY7" fmla="*/ 491066 h 3369733"/>
                <a:gd name="connsiteX8" fmla="*/ 160866 w 1407697"/>
                <a:gd name="connsiteY8" fmla="*/ 567266 h 3369733"/>
                <a:gd name="connsiteX9" fmla="*/ 177799 w 1407697"/>
                <a:gd name="connsiteY9" fmla="*/ 635000 h 3369733"/>
                <a:gd name="connsiteX10" fmla="*/ 203199 w 1407697"/>
                <a:gd name="connsiteY10" fmla="*/ 728133 h 3369733"/>
                <a:gd name="connsiteX11" fmla="*/ 211666 w 1407697"/>
                <a:gd name="connsiteY11" fmla="*/ 753533 h 3369733"/>
                <a:gd name="connsiteX12" fmla="*/ 228599 w 1407697"/>
                <a:gd name="connsiteY12" fmla="*/ 880533 h 3369733"/>
                <a:gd name="connsiteX13" fmla="*/ 253999 w 1407697"/>
                <a:gd name="connsiteY13" fmla="*/ 1270000 h 3369733"/>
                <a:gd name="connsiteX14" fmla="*/ 262466 w 1407697"/>
                <a:gd name="connsiteY14" fmla="*/ 1337733 h 3369733"/>
                <a:gd name="connsiteX15" fmla="*/ 296332 w 1407697"/>
                <a:gd name="connsiteY15" fmla="*/ 1413933 h 3369733"/>
                <a:gd name="connsiteX16" fmla="*/ 304799 w 1407697"/>
                <a:gd name="connsiteY16" fmla="*/ 1439333 h 3369733"/>
                <a:gd name="connsiteX17" fmla="*/ 321732 w 1407697"/>
                <a:gd name="connsiteY17" fmla="*/ 1464733 h 3369733"/>
                <a:gd name="connsiteX18" fmla="*/ 330199 w 1407697"/>
                <a:gd name="connsiteY18" fmla="*/ 1490133 h 3369733"/>
                <a:gd name="connsiteX19" fmla="*/ 389466 w 1407697"/>
                <a:gd name="connsiteY19" fmla="*/ 1574800 h 3369733"/>
                <a:gd name="connsiteX20" fmla="*/ 397932 w 1407697"/>
                <a:gd name="connsiteY20" fmla="*/ 1600200 h 3369733"/>
                <a:gd name="connsiteX21" fmla="*/ 423332 w 1407697"/>
                <a:gd name="connsiteY21" fmla="*/ 1617133 h 3369733"/>
                <a:gd name="connsiteX22" fmla="*/ 431799 w 1407697"/>
                <a:gd name="connsiteY22" fmla="*/ 1659466 h 3369733"/>
                <a:gd name="connsiteX23" fmla="*/ 448732 w 1407697"/>
                <a:gd name="connsiteY23" fmla="*/ 1676400 h 3369733"/>
                <a:gd name="connsiteX24" fmla="*/ 491066 w 1407697"/>
                <a:gd name="connsiteY24" fmla="*/ 1710266 h 3369733"/>
                <a:gd name="connsiteX25" fmla="*/ 507999 w 1407697"/>
                <a:gd name="connsiteY25" fmla="*/ 1727200 h 3369733"/>
                <a:gd name="connsiteX26" fmla="*/ 516466 w 1407697"/>
                <a:gd name="connsiteY26" fmla="*/ 1752600 h 3369733"/>
                <a:gd name="connsiteX27" fmla="*/ 558799 w 1407697"/>
                <a:gd name="connsiteY27" fmla="*/ 1761066 h 3369733"/>
                <a:gd name="connsiteX28" fmla="*/ 592666 w 1407697"/>
                <a:gd name="connsiteY28" fmla="*/ 1794933 h 3369733"/>
                <a:gd name="connsiteX29" fmla="*/ 601132 w 1407697"/>
                <a:gd name="connsiteY29" fmla="*/ 1820333 h 3369733"/>
                <a:gd name="connsiteX30" fmla="*/ 634999 w 1407697"/>
                <a:gd name="connsiteY30" fmla="*/ 1845733 h 3369733"/>
                <a:gd name="connsiteX31" fmla="*/ 685799 w 1407697"/>
                <a:gd name="connsiteY31" fmla="*/ 1896533 h 3369733"/>
                <a:gd name="connsiteX32" fmla="*/ 736599 w 1407697"/>
                <a:gd name="connsiteY32" fmla="*/ 1921933 h 3369733"/>
                <a:gd name="connsiteX33" fmla="*/ 787399 w 1407697"/>
                <a:gd name="connsiteY33" fmla="*/ 1972733 h 3369733"/>
                <a:gd name="connsiteX34" fmla="*/ 829732 w 1407697"/>
                <a:gd name="connsiteY34" fmla="*/ 1998133 h 3369733"/>
                <a:gd name="connsiteX35" fmla="*/ 880532 w 1407697"/>
                <a:gd name="connsiteY35" fmla="*/ 2048933 h 3369733"/>
                <a:gd name="connsiteX36" fmla="*/ 965199 w 1407697"/>
                <a:gd name="connsiteY36" fmla="*/ 2074333 h 3369733"/>
                <a:gd name="connsiteX37" fmla="*/ 990599 w 1407697"/>
                <a:gd name="connsiteY37" fmla="*/ 2082800 h 3369733"/>
                <a:gd name="connsiteX38" fmla="*/ 1092199 w 1407697"/>
                <a:gd name="connsiteY38" fmla="*/ 2099733 h 3369733"/>
                <a:gd name="connsiteX39" fmla="*/ 1168399 w 1407697"/>
                <a:gd name="connsiteY39" fmla="*/ 2133600 h 3369733"/>
                <a:gd name="connsiteX40" fmla="*/ 1193799 w 1407697"/>
                <a:gd name="connsiteY40" fmla="*/ 2142066 h 3369733"/>
                <a:gd name="connsiteX41" fmla="*/ 1295399 w 1407697"/>
                <a:gd name="connsiteY41" fmla="*/ 2192866 h 3369733"/>
                <a:gd name="connsiteX42" fmla="*/ 1405466 w 1407697"/>
                <a:gd name="connsiteY42" fmla="*/ 2362200 h 3369733"/>
                <a:gd name="connsiteX43" fmla="*/ 1354666 w 1407697"/>
                <a:gd name="connsiteY43" fmla="*/ 2573866 h 3369733"/>
                <a:gd name="connsiteX44" fmla="*/ 1185332 w 1407697"/>
                <a:gd name="connsiteY44" fmla="*/ 2692400 h 3369733"/>
                <a:gd name="connsiteX45" fmla="*/ 897466 w 1407697"/>
                <a:gd name="connsiteY45" fmla="*/ 2743200 h 3369733"/>
                <a:gd name="connsiteX46" fmla="*/ 626532 w 1407697"/>
                <a:gd name="connsiteY46" fmla="*/ 2819400 h 3369733"/>
                <a:gd name="connsiteX47" fmla="*/ 406399 w 1407697"/>
                <a:gd name="connsiteY47" fmla="*/ 2912534 h 3369733"/>
                <a:gd name="connsiteX48" fmla="*/ 110066 w 1407697"/>
                <a:gd name="connsiteY48" fmla="*/ 3158067 h 3369733"/>
                <a:gd name="connsiteX49" fmla="*/ 0 w 1407697"/>
                <a:gd name="connsiteY49" fmla="*/ 3369733 h 3369733"/>
                <a:gd name="connsiteX0" fmla="*/ 42332 w 1407697"/>
                <a:gd name="connsiteY0" fmla="*/ 0 h 3369733"/>
                <a:gd name="connsiteX1" fmla="*/ 59266 w 1407697"/>
                <a:gd name="connsiteY1" fmla="*/ 143933 h 3369733"/>
                <a:gd name="connsiteX2" fmla="*/ 93132 w 1407697"/>
                <a:gd name="connsiteY2" fmla="*/ 270933 h 3369733"/>
                <a:gd name="connsiteX3" fmla="*/ 101599 w 1407697"/>
                <a:gd name="connsiteY3" fmla="*/ 304800 h 3369733"/>
                <a:gd name="connsiteX4" fmla="*/ 118532 w 1407697"/>
                <a:gd name="connsiteY4" fmla="*/ 381000 h 3369733"/>
                <a:gd name="connsiteX5" fmla="*/ 126999 w 1407697"/>
                <a:gd name="connsiteY5" fmla="*/ 406400 h 3369733"/>
                <a:gd name="connsiteX6" fmla="*/ 135466 w 1407697"/>
                <a:gd name="connsiteY6" fmla="*/ 465666 h 3369733"/>
                <a:gd name="connsiteX7" fmla="*/ 152399 w 1407697"/>
                <a:gd name="connsiteY7" fmla="*/ 491066 h 3369733"/>
                <a:gd name="connsiteX8" fmla="*/ 160866 w 1407697"/>
                <a:gd name="connsiteY8" fmla="*/ 567266 h 3369733"/>
                <a:gd name="connsiteX9" fmla="*/ 177799 w 1407697"/>
                <a:gd name="connsiteY9" fmla="*/ 635000 h 3369733"/>
                <a:gd name="connsiteX10" fmla="*/ 203199 w 1407697"/>
                <a:gd name="connsiteY10" fmla="*/ 728133 h 3369733"/>
                <a:gd name="connsiteX11" fmla="*/ 211666 w 1407697"/>
                <a:gd name="connsiteY11" fmla="*/ 753533 h 3369733"/>
                <a:gd name="connsiteX12" fmla="*/ 228599 w 1407697"/>
                <a:gd name="connsiteY12" fmla="*/ 880533 h 3369733"/>
                <a:gd name="connsiteX13" fmla="*/ 253999 w 1407697"/>
                <a:gd name="connsiteY13" fmla="*/ 1270000 h 3369733"/>
                <a:gd name="connsiteX14" fmla="*/ 262466 w 1407697"/>
                <a:gd name="connsiteY14" fmla="*/ 1337733 h 3369733"/>
                <a:gd name="connsiteX15" fmla="*/ 296332 w 1407697"/>
                <a:gd name="connsiteY15" fmla="*/ 1413933 h 3369733"/>
                <a:gd name="connsiteX16" fmla="*/ 304799 w 1407697"/>
                <a:gd name="connsiteY16" fmla="*/ 1439333 h 3369733"/>
                <a:gd name="connsiteX17" fmla="*/ 321732 w 1407697"/>
                <a:gd name="connsiteY17" fmla="*/ 1464733 h 3369733"/>
                <a:gd name="connsiteX18" fmla="*/ 330199 w 1407697"/>
                <a:gd name="connsiteY18" fmla="*/ 1490133 h 3369733"/>
                <a:gd name="connsiteX19" fmla="*/ 389466 w 1407697"/>
                <a:gd name="connsiteY19" fmla="*/ 1574800 h 3369733"/>
                <a:gd name="connsiteX20" fmla="*/ 397932 w 1407697"/>
                <a:gd name="connsiteY20" fmla="*/ 1600200 h 3369733"/>
                <a:gd name="connsiteX21" fmla="*/ 423332 w 1407697"/>
                <a:gd name="connsiteY21" fmla="*/ 1617133 h 3369733"/>
                <a:gd name="connsiteX22" fmla="*/ 431799 w 1407697"/>
                <a:gd name="connsiteY22" fmla="*/ 1659466 h 3369733"/>
                <a:gd name="connsiteX23" fmla="*/ 448732 w 1407697"/>
                <a:gd name="connsiteY23" fmla="*/ 1676400 h 3369733"/>
                <a:gd name="connsiteX24" fmla="*/ 491066 w 1407697"/>
                <a:gd name="connsiteY24" fmla="*/ 1710266 h 3369733"/>
                <a:gd name="connsiteX25" fmla="*/ 507999 w 1407697"/>
                <a:gd name="connsiteY25" fmla="*/ 1727200 h 3369733"/>
                <a:gd name="connsiteX26" fmla="*/ 516466 w 1407697"/>
                <a:gd name="connsiteY26" fmla="*/ 1752600 h 3369733"/>
                <a:gd name="connsiteX27" fmla="*/ 558799 w 1407697"/>
                <a:gd name="connsiteY27" fmla="*/ 1761066 h 3369733"/>
                <a:gd name="connsiteX28" fmla="*/ 592666 w 1407697"/>
                <a:gd name="connsiteY28" fmla="*/ 1794933 h 3369733"/>
                <a:gd name="connsiteX29" fmla="*/ 601132 w 1407697"/>
                <a:gd name="connsiteY29" fmla="*/ 1820333 h 3369733"/>
                <a:gd name="connsiteX30" fmla="*/ 634999 w 1407697"/>
                <a:gd name="connsiteY30" fmla="*/ 1845733 h 3369733"/>
                <a:gd name="connsiteX31" fmla="*/ 685799 w 1407697"/>
                <a:gd name="connsiteY31" fmla="*/ 1896533 h 3369733"/>
                <a:gd name="connsiteX32" fmla="*/ 736599 w 1407697"/>
                <a:gd name="connsiteY32" fmla="*/ 1921933 h 3369733"/>
                <a:gd name="connsiteX33" fmla="*/ 787399 w 1407697"/>
                <a:gd name="connsiteY33" fmla="*/ 1972733 h 3369733"/>
                <a:gd name="connsiteX34" fmla="*/ 829732 w 1407697"/>
                <a:gd name="connsiteY34" fmla="*/ 1998133 h 3369733"/>
                <a:gd name="connsiteX35" fmla="*/ 880532 w 1407697"/>
                <a:gd name="connsiteY35" fmla="*/ 2048933 h 3369733"/>
                <a:gd name="connsiteX36" fmla="*/ 965199 w 1407697"/>
                <a:gd name="connsiteY36" fmla="*/ 2074333 h 3369733"/>
                <a:gd name="connsiteX37" fmla="*/ 990599 w 1407697"/>
                <a:gd name="connsiteY37" fmla="*/ 2082800 h 3369733"/>
                <a:gd name="connsiteX38" fmla="*/ 1092199 w 1407697"/>
                <a:gd name="connsiteY38" fmla="*/ 2099733 h 3369733"/>
                <a:gd name="connsiteX39" fmla="*/ 1168399 w 1407697"/>
                <a:gd name="connsiteY39" fmla="*/ 2133600 h 3369733"/>
                <a:gd name="connsiteX40" fmla="*/ 1295399 w 1407697"/>
                <a:gd name="connsiteY40" fmla="*/ 2192866 h 3369733"/>
                <a:gd name="connsiteX41" fmla="*/ 1405466 w 1407697"/>
                <a:gd name="connsiteY41" fmla="*/ 2362200 h 3369733"/>
                <a:gd name="connsiteX42" fmla="*/ 1354666 w 1407697"/>
                <a:gd name="connsiteY42" fmla="*/ 2573866 h 3369733"/>
                <a:gd name="connsiteX43" fmla="*/ 1185332 w 1407697"/>
                <a:gd name="connsiteY43" fmla="*/ 2692400 h 3369733"/>
                <a:gd name="connsiteX44" fmla="*/ 897466 w 1407697"/>
                <a:gd name="connsiteY44" fmla="*/ 2743200 h 3369733"/>
                <a:gd name="connsiteX45" fmla="*/ 626532 w 1407697"/>
                <a:gd name="connsiteY45" fmla="*/ 2819400 h 3369733"/>
                <a:gd name="connsiteX46" fmla="*/ 406399 w 1407697"/>
                <a:gd name="connsiteY46" fmla="*/ 2912534 h 3369733"/>
                <a:gd name="connsiteX47" fmla="*/ 110066 w 1407697"/>
                <a:gd name="connsiteY47" fmla="*/ 3158067 h 3369733"/>
                <a:gd name="connsiteX48" fmla="*/ 0 w 1407697"/>
                <a:gd name="connsiteY48" fmla="*/ 3369733 h 3369733"/>
                <a:gd name="connsiteX0" fmla="*/ 42332 w 1407697"/>
                <a:gd name="connsiteY0" fmla="*/ 0 h 3369733"/>
                <a:gd name="connsiteX1" fmla="*/ 59266 w 1407697"/>
                <a:gd name="connsiteY1" fmla="*/ 143933 h 3369733"/>
                <a:gd name="connsiteX2" fmla="*/ 93132 w 1407697"/>
                <a:gd name="connsiteY2" fmla="*/ 270933 h 3369733"/>
                <a:gd name="connsiteX3" fmla="*/ 101599 w 1407697"/>
                <a:gd name="connsiteY3" fmla="*/ 304800 h 3369733"/>
                <a:gd name="connsiteX4" fmla="*/ 118532 w 1407697"/>
                <a:gd name="connsiteY4" fmla="*/ 381000 h 3369733"/>
                <a:gd name="connsiteX5" fmla="*/ 126999 w 1407697"/>
                <a:gd name="connsiteY5" fmla="*/ 406400 h 3369733"/>
                <a:gd name="connsiteX6" fmla="*/ 135466 w 1407697"/>
                <a:gd name="connsiteY6" fmla="*/ 465666 h 3369733"/>
                <a:gd name="connsiteX7" fmla="*/ 152399 w 1407697"/>
                <a:gd name="connsiteY7" fmla="*/ 491066 h 3369733"/>
                <a:gd name="connsiteX8" fmla="*/ 160866 w 1407697"/>
                <a:gd name="connsiteY8" fmla="*/ 567266 h 3369733"/>
                <a:gd name="connsiteX9" fmla="*/ 177799 w 1407697"/>
                <a:gd name="connsiteY9" fmla="*/ 635000 h 3369733"/>
                <a:gd name="connsiteX10" fmla="*/ 203199 w 1407697"/>
                <a:gd name="connsiteY10" fmla="*/ 728133 h 3369733"/>
                <a:gd name="connsiteX11" fmla="*/ 211666 w 1407697"/>
                <a:gd name="connsiteY11" fmla="*/ 753533 h 3369733"/>
                <a:gd name="connsiteX12" fmla="*/ 228599 w 1407697"/>
                <a:gd name="connsiteY12" fmla="*/ 880533 h 3369733"/>
                <a:gd name="connsiteX13" fmla="*/ 253999 w 1407697"/>
                <a:gd name="connsiteY13" fmla="*/ 1270000 h 3369733"/>
                <a:gd name="connsiteX14" fmla="*/ 262466 w 1407697"/>
                <a:gd name="connsiteY14" fmla="*/ 1337733 h 3369733"/>
                <a:gd name="connsiteX15" fmla="*/ 296332 w 1407697"/>
                <a:gd name="connsiteY15" fmla="*/ 1413933 h 3369733"/>
                <a:gd name="connsiteX16" fmla="*/ 304799 w 1407697"/>
                <a:gd name="connsiteY16" fmla="*/ 1439333 h 3369733"/>
                <a:gd name="connsiteX17" fmla="*/ 321732 w 1407697"/>
                <a:gd name="connsiteY17" fmla="*/ 1464733 h 3369733"/>
                <a:gd name="connsiteX18" fmla="*/ 330199 w 1407697"/>
                <a:gd name="connsiteY18" fmla="*/ 1490133 h 3369733"/>
                <a:gd name="connsiteX19" fmla="*/ 389466 w 1407697"/>
                <a:gd name="connsiteY19" fmla="*/ 1574800 h 3369733"/>
                <a:gd name="connsiteX20" fmla="*/ 397932 w 1407697"/>
                <a:gd name="connsiteY20" fmla="*/ 1600200 h 3369733"/>
                <a:gd name="connsiteX21" fmla="*/ 423332 w 1407697"/>
                <a:gd name="connsiteY21" fmla="*/ 1617133 h 3369733"/>
                <a:gd name="connsiteX22" fmla="*/ 431799 w 1407697"/>
                <a:gd name="connsiteY22" fmla="*/ 1659466 h 3369733"/>
                <a:gd name="connsiteX23" fmla="*/ 448732 w 1407697"/>
                <a:gd name="connsiteY23" fmla="*/ 1676400 h 3369733"/>
                <a:gd name="connsiteX24" fmla="*/ 491066 w 1407697"/>
                <a:gd name="connsiteY24" fmla="*/ 1710266 h 3369733"/>
                <a:gd name="connsiteX25" fmla="*/ 507999 w 1407697"/>
                <a:gd name="connsiteY25" fmla="*/ 1727200 h 3369733"/>
                <a:gd name="connsiteX26" fmla="*/ 516466 w 1407697"/>
                <a:gd name="connsiteY26" fmla="*/ 1752600 h 3369733"/>
                <a:gd name="connsiteX27" fmla="*/ 558799 w 1407697"/>
                <a:gd name="connsiteY27" fmla="*/ 1761066 h 3369733"/>
                <a:gd name="connsiteX28" fmla="*/ 592666 w 1407697"/>
                <a:gd name="connsiteY28" fmla="*/ 1794933 h 3369733"/>
                <a:gd name="connsiteX29" fmla="*/ 601132 w 1407697"/>
                <a:gd name="connsiteY29" fmla="*/ 1820333 h 3369733"/>
                <a:gd name="connsiteX30" fmla="*/ 634999 w 1407697"/>
                <a:gd name="connsiteY30" fmla="*/ 1845733 h 3369733"/>
                <a:gd name="connsiteX31" fmla="*/ 685799 w 1407697"/>
                <a:gd name="connsiteY31" fmla="*/ 1896533 h 3369733"/>
                <a:gd name="connsiteX32" fmla="*/ 736599 w 1407697"/>
                <a:gd name="connsiteY32" fmla="*/ 1921933 h 3369733"/>
                <a:gd name="connsiteX33" fmla="*/ 787399 w 1407697"/>
                <a:gd name="connsiteY33" fmla="*/ 1972733 h 3369733"/>
                <a:gd name="connsiteX34" fmla="*/ 829732 w 1407697"/>
                <a:gd name="connsiteY34" fmla="*/ 1998133 h 3369733"/>
                <a:gd name="connsiteX35" fmla="*/ 880532 w 1407697"/>
                <a:gd name="connsiteY35" fmla="*/ 2048933 h 3369733"/>
                <a:gd name="connsiteX36" fmla="*/ 965199 w 1407697"/>
                <a:gd name="connsiteY36" fmla="*/ 2074333 h 3369733"/>
                <a:gd name="connsiteX37" fmla="*/ 990599 w 1407697"/>
                <a:gd name="connsiteY37" fmla="*/ 2082800 h 3369733"/>
                <a:gd name="connsiteX38" fmla="*/ 1092199 w 1407697"/>
                <a:gd name="connsiteY38" fmla="*/ 2099733 h 3369733"/>
                <a:gd name="connsiteX39" fmla="*/ 1295399 w 1407697"/>
                <a:gd name="connsiteY39" fmla="*/ 2192866 h 3369733"/>
                <a:gd name="connsiteX40" fmla="*/ 1405466 w 1407697"/>
                <a:gd name="connsiteY40" fmla="*/ 2362200 h 3369733"/>
                <a:gd name="connsiteX41" fmla="*/ 1354666 w 1407697"/>
                <a:gd name="connsiteY41" fmla="*/ 2573866 h 3369733"/>
                <a:gd name="connsiteX42" fmla="*/ 1185332 w 1407697"/>
                <a:gd name="connsiteY42" fmla="*/ 2692400 h 3369733"/>
                <a:gd name="connsiteX43" fmla="*/ 897466 w 1407697"/>
                <a:gd name="connsiteY43" fmla="*/ 2743200 h 3369733"/>
                <a:gd name="connsiteX44" fmla="*/ 626532 w 1407697"/>
                <a:gd name="connsiteY44" fmla="*/ 2819400 h 3369733"/>
                <a:gd name="connsiteX45" fmla="*/ 406399 w 1407697"/>
                <a:gd name="connsiteY45" fmla="*/ 2912534 h 3369733"/>
                <a:gd name="connsiteX46" fmla="*/ 110066 w 1407697"/>
                <a:gd name="connsiteY46" fmla="*/ 3158067 h 3369733"/>
                <a:gd name="connsiteX47" fmla="*/ 0 w 1407697"/>
                <a:gd name="connsiteY47" fmla="*/ 3369733 h 3369733"/>
                <a:gd name="connsiteX0" fmla="*/ 42332 w 1407697"/>
                <a:gd name="connsiteY0" fmla="*/ 0 h 3369733"/>
                <a:gd name="connsiteX1" fmla="*/ 59266 w 1407697"/>
                <a:gd name="connsiteY1" fmla="*/ 143933 h 3369733"/>
                <a:gd name="connsiteX2" fmla="*/ 93132 w 1407697"/>
                <a:gd name="connsiteY2" fmla="*/ 270933 h 3369733"/>
                <a:gd name="connsiteX3" fmla="*/ 101599 w 1407697"/>
                <a:gd name="connsiteY3" fmla="*/ 304800 h 3369733"/>
                <a:gd name="connsiteX4" fmla="*/ 118532 w 1407697"/>
                <a:gd name="connsiteY4" fmla="*/ 381000 h 3369733"/>
                <a:gd name="connsiteX5" fmla="*/ 126999 w 1407697"/>
                <a:gd name="connsiteY5" fmla="*/ 406400 h 3369733"/>
                <a:gd name="connsiteX6" fmla="*/ 135466 w 1407697"/>
                <a:gd name="connsiteY6" fmla="*/ 465666 h 3369733"/>
                <a:gd name="connsiteX7" fmla="*/ 152399 w 1407697"/>
                <a:gd name="connsiteY7" fmla="*/ 491066 h 3369733"/>
                <a:gd name="connsiteX8" fmla="*/ 160866 w 1407697"/>
                <a:gd name="connsiteY8" fmla="*/ 567266 h 3369733"/>
                <a:gd name="connsiteX9" fmla="*/ 177799 w 1407697"/>
                <a:gd name="connsiteY9" fmla="*/ 635000 h 3369733"/>
                <a:gd name="connsiteX10" fmla="*/ 203199 w 1407697"/>
                <a:gd name="connsiteY10" fmla="*/ 728133 h 3369733"/>
                <a:gd name="connsiteX11" fmla="*/ 211666 w 1407697"/>
                <a:gd name="connsiteY11" fmla="*/ 753533 h 3369733"/>
                <a:gd name="connsiteX12" fmla="*/ 228599 w 1407697"/>
                <a:gd name="connsiteY12" fmla="*/ 880533 h 3369733"/>
                <a:gd name="connsiteX13" fmla="*/ 253999 w 1407697"/>
                <a:gd name="connsiteY13" fmla="*/ 1270000 h 3369733"/>
                <a:gd name="connsiteX14" fmla="*/ 262466 w 1407697"/>
                <a:gd name="connsiteY14" fmla="*/ 1337733 h 3369733"/>
                <a:gd name="connsiteX15" fmla="*/ 296332 w 1407697"/>
                <a:gd name="connsiteY15" fmla="*/ 1413933 h 3369733"/>
                <a:gd name="connsiteX16" fmla="*/ 304799 w 1407697"/>
                <a:gd name="connsiteY16" fmla="*/ 1439333 h 3369733"/>
                <a:gd name="connsiteX17" fmla="*/ 321732 w 1407697"/>
                <a:gd name="connsiteY17" fmla="*/ 1464733 h 3369733"/>
                <a:gd name="connsiteX18" fmla="*/ 330199 w 1407697"/>
                <a:gd name="connsiteY18" fmla="*/ 1490133 h 3369733"/>
                <a:gd name="connsiteX19" fmla="*/ 389466 w 1407697"/>
                <a:gd name="connsiteY19" fmla="*/ 1574800 h 3369733"/>
                <a:gd name="connsiteX20" fmla="*/ 397932 w 1407697"/>
                <a:gd name="connsiteY20" fmla="*/ 1600200 h 3369733"/>
                <a:gd name="connsiteX21" fmla="*/ 423332 w 1407697"/>
                <a:gd name="connsiteY21" fmla="*/ 1617133 h 3369733"/>
                <a:gd name="connsiteX22" fmla="*/ 431799 w 1407697"/>
                <a:gd name="connsiteY22" fmla="*/ 1659466 h 3369733"/>
                <a:gd name="connsiteX23" fmla="*/ 448732 w 1407697"/>
                <a:gd name="connsiteY23" fmla="*/ 1676400 h 3369733"/>
                <a:gd name="connsiteX24" fmla="*/ 491066 w 1407697"/>
                <a:gd name="connsiteY24" fmla="*/ 1710266 h 3369733"/>
                <a:gd name="connsiteX25" fmla="*/ 507999 w 1407697"/>
                <a:gd name="connsiteY25" fmla="*/ 1727200 h 3369733"/>
                <a:gd name="connsiteX26" fmla="*/ 516466 w 1407697"/>
                <a:gd name="connsiteY26" fmla="*/ 1752600 h 3369733"/>
                <a:gd name="connsiteX27" fmla="*/ 558799 w 1407697"/>
                <a:gd name="connsiteY27" fmla="*/ 1761066 h 3369733"/>
                <a:gd name="connsiteX28" fmla="*/ 592666 w 1407697"/>
                <a:gd name="connsiteY28" fmla="*/ 1794933 h 3369733"/>
                <a:gd name="connsiteX29" fmla="*/ 601132 w 1407697"/>
                <a:gd name="connsiteY29" fmla="*/ 1820333 h 3369733"/>
                <a:gd name="connsiteX30" fmla="*/ 634999 w 1407697"/>
                <a:gd name="connsiteY30" fmla="*/ 1845733 h 3369733"/>
                <a:gd name="connsiteX31" fmla="*/ 685799 w 1407697"/>
                <a:gd name="connsiteY31" fmla="*/ 1896533 h 3369733"/>
                <a:gd name="connsiteX32" fmla="*/ 736599 w 1407697"/>
                <a:gd name="connsiteY32" fmla="*/ 1921933 h 3369733"/>
                <a:gd name="connsiteX33" fmla="*/ 787399 w 1407697"/>
                <a:gd name="connsiteY33" fmla="*/ 1972733 h 3369733"/>
                <a:gd name="connsiteX34" fmla="*/ 829732 w 1407697"/>
                <a:gd name="connsiteY34" fmla="*/ 1998133 h 3369733"/>
                <a:gd name="connsiteX35" fmla="*/ 880532 w 1407697"/>
                <a:gd name="connsiteY35" fmla="*/ 2048933 h 3369733"/>
                <a:gd name="connsiteX36" fmla="*/ 965199 w 1407697"/>
                <a:gd name="connsiteY36" fmla="*/ 2074333 h 3369733"/>
                <a:gd name="connsiteX37" fmla="*/ 1092199 w 1407697"/>
                <a:gd name="connsiteY37" fmla="*/ 2099733 h 3369733"/>
                <a:gd name="connsiteX38" fmla="*/ 1295399 w 1407697"/>
                <a:gd name="connsiteY38" fmla="*/ 2192866 h 3369733"/>
                <a:gd name="connsiteX39" fmla="*/ 1405466 w 1407697"/>
                <a:gd name="connsiteY39" fmla="*/ 2362200 h 3369733"/>
                <a:gd name="connsiteX40" fmla="*/ 1354666 w 1407697"/>
                <a:gd name="connsiteY40" fmla="*/ 2573866 h 3369733"/>
                <a:gd name="connsiteX41" fmla="*/ 1185332 w 1407697"/>
                <a:gd name="connsiteY41" fmla="*/ 2692400 h 3369733"/>
                <a:gd name="connsiteX42" fmla="*/ 897466 w 1407697"/>
                <a:gd name="connsiteY42" fmla="*/ 2743200 h 3369733"/>
                <a:gd name="connsiteX43" fmla="*/ 626532 w 1407697"/>
                <a:gd name="connsiteY43" fmla="*/ 2819400 h 3369733"/>
                <a:gd name="connsiteX44" fmla="*/ 406399 w 1407697"/>
                <a:gd name="connsiteY44" fmla="*/ 2912534 h 3369733"/>
                <a:gd name="connsiteX45" fmla="*/ 110066 w 1407697"/>
                <a:gd name="connsiteY45" fmla="*/ 3158067 h 3369733"/>
                <a:gd name="connsiteX46" fmla="*/ 0 w 1407697"/>
                <a:gd name="connsiteY46" fmla="*/ 3369733 h 3369733"/>
                <a:gd name="connsiteX0" fmla="*/ 42332 w 1407697"/>
                <a:gd name="connsiteY0" fmla="*/ 0 h 3369733"/>
                <a:gd name="connsiteX1" fmla="*/ 59266 w 1407697"/>
                <a:gd name="connsiteY1" fmla="*/ 143933 h 3369733"/>
                <a:gd name="connsiteX2" fmla="*/ 93132 w 1407697"/>
                <a:gd name="connsiteY2" fmla="*/ 270933 h 3369733"/>
                <a:gd name="connsiteX3" fmla="*/ 101599 w 1407697"/>
                <a:gd name="connsiteY3" fmla="*/ 304800 h 3369733"/>
                <a:gd name="connsiteX4" fmla="*/ 118532 w 1407697"/>
                <a:gd name="connsiteY4" fmla="*/ 381000 h 3369733"/>
                <a:gd name="connsiteX5" fmla="*/ 126999 w 1407697"/>
                <a:gd name="connsiteY5" fmla="*/ 406400 h 3369733"/>
                <a:gd name="connsiteX6" fmla="*/ 135466 w 1407697"/>
                <a:gd name="connsiteY6" fmla="*/ 465666 h 3369733"/>
                <a:gd name="connsiteX7" fmla="*/ 152399 w 1407697"/>
                <a:gd name="connsiteY7" fmla="*/ 491066 h 3369733"/>
                <a:gd name="connsiteX8" fmla="*/ 160866 w 1407697"/>
                <a:gd name="connsiteY8" fmla="*/ 567266 h 3369733"/>
                <a:gd name="connsiteX9" fmla="*/ 177799 w 1407697"/>
                <a:gd name="connsiteY9" fmla="*/ 635000 h 3369733"/>
                <a:gd name="connsiteX10" fmla="*/ 203199 w 1407697"/>
                <a:gd name="connsiteY10" fmla="*/ 728133 h 3369733"/>
                <a:gd name="connsiteX11" fmla="*/ 211666 w 1407697"/>
                <a:gd name="connsiteY11" fmla="*/ 753533 h 3369733"/>
                <a:gd name="connsiteX12" fmla="*/ 228599 w 1407697"/>
                <a:gd name="connsiteY12" fmla="*/ 880533 h 3369733"/>
                <a:gd name="connsiteX13" fmla="*/ 253999 w 1407697"/>
                <a:gd name="connsiteY13" fmla="*/ 1270000 h 3369733"/>
                <a:gd name="connsiteX14" fmla="*/ 262466 w 1407697"/>
                <a:gd name="connsiteY14" fmla="*/ 1337733 h 3369733"/>
                <a:gd name="connsiteX15" fmla="*/ 296332 w 1407697"/>
                <a:gd name="connsiteY15" fmla="*/ 1413933 h 3369733"/>
                <a:gd name="connsiteX16" fmla="*/ 304799 w 1407697"/>
                <a:gd name="connsiteY16" fmla="*/ 1439333 h 3369733"/>
                <a:gd name="connsiteX17" fmla="*/ 321732 w 1407697"/>
                <a:gd name="connsiteY17" fmla="*/ 1464733 h 3369733"/>
                <a:gd name="connsiteX18" fmla="*/ 330199 w 1407697"/>
                <a:gd name="connsiteY18" fmla="*/ 1490133 h 3369733"/>
                <a:gd name="connsiteX19" fmla="*/ 389466 w 1407697"/>
                <a:gd name="connsiteY19" fmla="*/ 1574800 h 3369733"/>
                <a:gd name="connsiteX20" fmla="*/ 397932 w 1407697"/>
                <a:gd name="connsiteY20" fmla="*/ 1600200 h 3369733"/>
                <a:gd name="connsiteX21" fmla="*/ 423332 w 1407697"/>
                <a:gd name="connsiteY21" fmla="*/ 1617133 h 3369733"/>
                <a:gd name="connsiteX22" fmla="*/ 431799 w 1407697"/>
                <a:gd name="connsiteY22" fmla="*/ 1659466 h 3369733"/>
                <a:gd name="connsiteX23" fmla="*/ 448732 w 1407697"/>
                <a:gd name="connsiteY23" fmla="*/ 1676400 h 3369733"/>
                <a:gd name="connsiteX24" fmla="*/ 491066 w 1407697"/>
                <a:gd name="connsiteY24" fmla="*/ 1710266 h 3369733"/>
                <a:gd name="connsiteX25" fmla="*/ 507999 w 1407697"/>
                <a:gd name="connsiteY25" fmla="*/ 1727200 h 3369733"/>
                <a:gd name="connsiteX26" fmla="*/ 516466 w 1407697"/>
                <a:gd name="connsiteY26" fmla="*/ 1752600 h 3369733"/>
                <a:gd name="connsiteX27" fmla="*/ 558799 w 1407697"/>
                <a:gd name="connsiteY27" fmla="*/ 1761066 h 3369733"/>
                <a:gd name="connsiteX28" fmla="*/ 592666 w 1407697"/>
                <a:gd name="connsiteY28" fmla="*/ 1794933 h 3369733"/>
                <a:gd name="connsiteX29" fmla="*/ 601132 w 1407697"/>
                <a:gd name="connsiteY29" fmla="*/ 1820333 h 3369733"/>
                <a:gd name="connsiteX30" fmla="*/ 634999 w 1407697"/>
                <a:gd name="connsiteY30" fmla="*/ 1845733 h 3369733"/>
                <a:gd name="connsiteX31" fmla="*/ 685799 w 1407697"/>
                <a:gd name="connsiteY31" fmla="*/ 1896533 h 3369733"/>
                <a:gd name="connsiteX32" fmla="*/ 736599 w 1407697"/>
                <a:gd name="connsiteY32" fmla="*/ 1921933 h 3369733"/>
                <a:gd name="connsiteX33" fmla="*/ 787399 w 1407697"/>
                <a:gd name="connsiteY33" fmla="*/ 1972733 h 3369733"/>
                <a:gd name="connsiteX34" fmla="*/ 829732 w 1407697"/>
                <a:gd name="connsiteY34" fmla="*/ 1998133 h 3369733"/>
                <a:gd name="connsiteX35" fmla="*/ 880532 w 1407697"/>
                <a:gd name="connsiteY35" fmla="*/ 2048933 h 3369733"/>
                <a:gd name="connsiteX36" fmla="*/ 965199 w 1407697"/>
                <a:gd name="connsiteY36" fmla="*/ 2074333 h 3369733"/>
                <a:gd name="connsiteX37" fmla="*/ 1092199 w 1407697"/>
                <a:gd name="connsiteY37" fmla="*/ 2099733 h 3369733"/>
                <a:gd name="connsiteX38" fmla="*/ 1219199 w 1407697"/>
                <a:gd name="connsiteY38" fmla="*/ 2243666 h 3369733"/>
                <a:gd name="connsiteX39" fmla="*/ 1405466 w 1407697"/>
                <a:gd name="connsiteY39" fmla="*/ 2362200 h 3369733"/>
                <a:gd name="connsiteX40" fmla="*/ 1354666 w 1407697"/>
                <a:gd name="connsiteY40" fmla="*/ 2573866 h 3369733"/>
                <a:gd name="connsiteX41" fmla="*/ 1185332 w 1407697"/>
                <a:gd name="connsiteY41" fmla="*/ 2692400 h 3369733"/>
                <a:gd name="connsiteX42" fmla="*/ 897466 w 1407697"/>
                <a:gd name="connsiteY42" fmla="*/ 2743200 h 3369733"/>
                <a:gd name="connsiteX43" fmla="*/ 626532 w 1407697"/>
                <a:gd name="connsiteY43" fmla="*/ 2819400 h 3369733"/>
                <a:gd name="connsiteX44" fmla="*/ 406399 w 1407697"/>
                <a:gd name="connsiteY44" fmla="*/ 2912534 h 3369733"/>
                <a:gd name="connsiteX45" fmla="*/ 110066 w 1407697"/>
                <a:gd name="connsiteY45" fmla="*/ 3158067 h 3369733"/>
                <a:gd name="connsiteX46" fmla="*/ 0 w 1407697"/>
                <a:gd name="connsiteY46"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592666 w 1373734"/>
                <a:gd name="connsiteY28" fmla="*/ 1794933 h 3369733"/>
                <a:gd name="connsiteX29" fmla="*/ 601132 w 1373734"/>
                <a:gd name="connsiteY29" fmla="*/ 1820333 h 3369733"/>
                <a:gd name="connsiteX30" fmla="*/ 634999 w 1373734"/>
                <a:gd name="connsiteY30" fmla="*/ 1845733 h 3369733"/>
                <a:gd name="connsiteX31" fmla="*/ 685799 w 1373734"/>
                <a:gd name="connsiteY31" fmla="*/ 1896533 h 3369733"/>
                <a:gd name="connsiteX32" fmla="*/ 736599 w 1373734"/>
                <a:gd name="connsiteY32" fmla="*/ 1921933 h 3369733"/>
                <a:gd name="connsiteX33" fmla="*/ 787399 w 1373734"/>
                <a:gd name="connsiteY33" fmla="*/ 1972733 h 3369733"/>
                <a:gd name="connsiteX34" fmla="*/ 829732 w 1373734"/>
                <a:gd name="connsiteY34" fmla="*/ 1998133 h 3369733"/>
                <a:gd name="connsiteX35" fmla="*/ 880532 w 1373734"/>
                <a:gd name="connsiteY35" fmla="*/ 2048933 h 3369733"/>
                <a:gd name="connsiteX36" fmla="*/ 965199 w 1373734"/>
                <a:gd name="connsiteY36" fmla="*/ 2074333 h 3369733"/>
                <a:gd name="connsiteX37" fmla="*/ 1092199 w 1373734"/>
                <a:gd name="connsiteY37" fmla="*/ 2099733 h 3369733"/>
                <a:gd name="connsiteX38" fmla="*/ 1219199 w 1373734"/>
                <a:gd name="connsiteY38" fmla="*/ 2243666 h 3369733"/>
                <a:gd name="connsiteX39" fmla="*/ 1363132 w 1373734"/>
                <a:gd name="connsiteY39" fmla="*/ 2387600 h 3369733"/>
                <a:gd name="connsiteX40" fmla="*/ 1354666 w 1373734"/>
                <a:gd name="connsiteY40" fmla="*/ 2573866 h 3369733"/>
                <a:gd name="connsiteX41" fmla="*/ 1185332 w 1373734"/>
                <a:gd name="connsiteY41" fmla="*/ 2692400 h 3369733"/>
                <a:gd name="connsiteX42" fmla="*/ 897466 w 1373734"/>
                <a:gd name="connsiteY42" fmla="*/ 2743200 h 3369733"/>
                <a:gd name="connsiteX43" fmla="*/ 626532 w 1373734"/>
                <a:gd name="connsiteY43" fmla="*/ 2819400 h 3369733"/>
                <a:gd name="connsiteX44" fmla="*/ 406399 w 1373734"/>
                <a:gd name="connsiteY44" fmla="*/ 2912534 h 3369733"/>
                <a:gd name="connsiteX45" fmla="*/ 110066 w 1373734"/>
                <a:gd name="connsiteY45" fmla="*/ 3158067 h 3369733"/>
                <a:gd name="connsiteX46" fmla="*/ 0 w 1373734"/>
                <a:gd name="connsiteY46"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592666 w 1373734"/>
                <a:gd name="connsiteY28" fmla="*/ 1794933 h 3369733"/>
                <a:gd name="connsiteX29" fmla="*/ 601132 w 1373734"/>
                <a:gd name="connsiteY29" fmla="*/ 1820333 h 3369733"/>
                <a:gd name="connsiteX30" fmla="*/ 634999 w 1373734"/>
                <a:gd name="connsiteY30" fmla="*/ 1845733 h 3369733"/>
                <a:gd name="connsiteX31" fmla="*/ 685799 w 1373734"/>
                <a:gd name="connsiteY31" fmla="*/ 1896533 h 3369733"/>
                <a:gd name="connsiteX32" fmla="*/ 736599 w 1373734"/>
                <a:gd name="connsiteY32" fmla="*/ 1921933 h 3369733"/>
                <a:gd name="connsiteX33" fmla="*/ 787399 w 1373734"/>
                <a:gd name="connsiteY33" fmla="*/ 1972733 h 3369733"/>
                <a:gd name="connsiteX34" fmla="*/ 829732 w 1373734"/>
                <a:gd name="connsiteY34" fmla="*/ 1998133 h 3369733"/>
                <a:gd name="connsiteX35" fmla="*/ 880532 w 1373734"/>
                <a:gd name="connsiteY35" fmla="*/ 2048933 h 3369733"/>
                <a:gd name="connsiteX36" fmla="*/ 965199 w 1373734"/>
                <a:gd name="connsiteY36" fmla="*/ 2074333 h 3369733"/>
                <a:gd name="connsiteX37" fmla="*/ 1092199 w 1373734"/>
                <a:gd name="connsiteY37" fmla="*/ 2099733 h 3369733"/>
                <a:gd name="connsiteX38" fmla="*/ 1219199 w 1373734"/>
                <a:gd name="connsiteY38" fmla="*/ 2243666 h 3369733"/>
                <a:gd name="connsiteX39" fmla="*/ 1363132 w 1373734"/>
                <a:gd name="connsiteY39" fmla="*/ 2387600 h 3369733"/>
                <a:gd name="connsiteX40" fmla="*/ 1354666 w 1373734"/>
                <a:gd name="connsiteY40" fmla="*/ 2573866 h 3369733"/>
                <a:gd name="connsiteX41" fmla="*/ 1185332 w 1373734"/>
                <a:gd name="connsiteY41" fmla="*/ 2692400 h 3369733"/>
                <a:gd name="connsiteX42" fmla="*/ 897466 w 1373734"/>
                <a:gd name="connsiteY42" fmla="*/ 2743200 h 3369733"/>
                <a:gd name="connsiteX43" fmla="*/ 626532 w 1373734"/>
                <a:gd name="connsiteY43" fmla="*/ 2819400 h 3369733"/>
                <a:gd name="connsiteX44" fmla="*/ 406399 w 1373734"/>
                <a:gd name="connsiteY44" fmla="*/ 2912534 h 3369733"/>
                <a:gd name="connsiteX45" fmla="*/ 110066 w 1373734"/>
                <a:gd name="connsiteY45" fmla="*/ 3158067 h 3369733"/>
                <a:gd name="connsiteX46" fmla="*/ 0 w 1373734"/>
                <a:gd name="connsiteY46"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592666 w 1373734"/>
                <a:gd name="connsiteY28" fmla="*/ 1794933 h 3369733"/>
                <a:gd name="connsiteX29" fmla="*/ 601132 w 1373734"/>
                <a:gd name="connsiteY29" fmla="*/ 1820333 h 3369733"/>
                <a:gd name="connsiteX30" fmla="*/ 634999 w 1373734"/>
                <a:gd name="connsiteY30" fmla="*/ 1845733 h 3369733"/>
                <a:gd name="connsiteX31" fmla="*/ 685799 w 1373734"/>
                <a:gd name="connsiteY31" fmla="*/ 1896533 h 3369733"/>
                <a:gd name="connsiteX32" fmla="*/ 736599 w 1373734"/>
                <a:gd name="connsiteY32" fmla="*/ 1921933 h 3369733"/>
                <a:gd name="connsiteX33" fmla="*/ 787399 w 1373734"/>
                <a:gd name="connsiteY33" fmla="*/ 1972733 h 3369733"/>
                <a:gd name="connsiteX34" fmla="*/ 829732 w 1373734"/>
                <a:gd name="connsiteY34" fmla="*/ 1998133 h 3369733"/>
                <a:gd name="connsiteX35" fmla="*/ 880532 w 1373734"/>
                <a:gd name="connsiteY35" fmla="*/ 2048933 h 3369733"/>
                <a:gd name="connsiteX36" fmla="*/ 965199 w 1373734"/>
                <a:gd name="connsiteY36" fmla="*/ 2074333 h 3369733"/>
                <a:gd name="connsiteX37" fmla="*/ 1219199 w 1373734"/>
                <a:gd name="connsiteY37" fmla="*/ 2243666 h 3369733"/>
                <a:gd name="connsiteX38" fmla="*/ 1363132 w 1373734"/>
                <a:gd name="connsiteY38" fmla="*/ 2387600 h 3369733"/>
                <a:gd name="connsiteX39" fmla="*/ 1354666 w 1373734"/>
                <a:gd name="connsiteY39" fmla="*/ 2573866 h 3369733"/>
                <a:gd name="connsiteX40" fmla="*/ 1185332 w 1373734"/>
                <a:gd name="connsiteY40" fmla="*/ 2692400 h 3369733"/>
                <a:gd name="connsiteX41" fmla="*/ 897466 w 1373734"/>
                <a:gd name="connsiteY41" fmla="*/ 2743200 h 3369733"/>
                <a:gd name="connsiteX42" fmla="*/ 626532 w 1373734"/>
                <a:gd name="connsiteY42" fmla="*/ 2819400 h 3369733"/>
                <a:gd name="connsiteX43" fmla="*/ 406399 w 1373734"/>
                <a:gd name="connsiteY43" fmla="*/ 2912534 h 3369733"/>
                <a:gd name="connsiteX44" fmla="*/ 110066 w 1373734"/>
                <a:gd name="connsiteY44" fmla="*/ 3158067 h 3369733"/>
                <a:gd name="connsiteX45" fmla="*/ 0 w 1373734"/>
                <a:gd name="connsiteY45"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592666 w 1373734"/>
                <a:gd name="connsiteY28" fmla="*/ 1794933 h 3369733"/>
                <a:gd name="connsiteX29" fmla="*/ 601132 w 1373734"/>
                <a:gd name="connsiteY29" fmla="*/ 1820333 h 3369733"/>
                <a:gd name="connsiteX30" fmla="*/ 634999 w 1373734"/>
                <a:gd name="connsiteY30" fmla="*/ 1845733 h 3369733"/>
                <a:gd name="connsiteX31" fmla="*/ 685799 w 1373734"/>
                <a:gd name="connsiteY31" fmla="*/ 1896533 h 3369733"/>
                <a:gd name="connsiteX32" fmla="*/ 736599 w 1373734"/>
                <a:gd name="connsiteY32" fmla="*/ 1921933 h 3369733"/>
                <a:gd name="connsiteX33" fmla="*/ 787399 w 1373734"/>
                <a:gd name="connsiteY33" fmla="*/ 1972733 h 3369733"/>
                <a:gd name="connsiteX34" fmla="*/ 829732 w 1373734"/>
                <a:gd name="connsiteY34" fmla="*/ 1998133 h 3369733"/>
                <a:gd name="connsiteX35" fmla="*/ 965199 w 1373734"/>
                <a:gd name="connsiteY35" fmla="*/ 2074333 h 3369733"/>
                <a:gd name="connsiteX36" fmla="*/ 1219199 w 1373734"/>
                <a:gd name="connsiteY36" fmla="*/ 2243666 h 3369733"/>
                <a:gd name="connsiteX37" fmla="*/ 1363132 w 1373734"/>
                <a:gd name="connsiteY37" fmla="*/ 2387600 h 3369733"/>
                <a:gd name="connsiteX38" fmla="*/ 1354666 w 1373734"/>
                <a:gd name="connsiteY38" fmla="*/ 2573866 h 3369733"/>
                <a:gd name="connsiteX39" fmla="*/ 1185332 w 1373734"/>
                <a:gd name="connsiteY39" fmla="*/ 2692400 h 3369733"/>
                <a:gd name="connsiteX40" fmla="*/ 897466 w 1373734"/>
                <a:gd name="connsiteY40" fmla="*/ 2743200 h 3369733"/>
                <a:gd name="connsiteX41" fmla="*/ 626532 w 1373734"/>
                <a:gd name="connsiteY41" fmla="*/ 2819400 h 3369733"/>
                <a:gd name="connsiteX42" fmla="*/ 406399 w 1373734"/>
                <a:gd name="connsiteY42" fmla="*/ 2912534 h 3369733"/>
                <a:gd name="connsiteX43" fmla="*/ 110066 w 1373734"/>
                <a:gd name="connsiteY43" fmla="*/ 3158067 h 3369733"/>
                <a:gd name="connsiteX44" fmla="*/ 0 w 1373734"/>
                <a:gd name="connsiteY44"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592666 w 1373734"/>
                <a:gd name="connsiteY28" fmla="*/ 1794933 h 3369733"/>
                <a:gd name="connsiteX29" fmla="*/ 601132 w 1373734"/>
                <a:gd name="connsiteY29" fmla="*/ 1820333 h 3369733"/>
                <a:gd name="connsiteX30" fmla="*/ 634999 w 1373734"/>
                <a:gd name="connsiteY30" fmla="*/ 1845733 h 3369733"/>
                <a:gd name="connsiteX31" fmla="*/ 685799 w 1373734"/>
                <a:gd name="connsiteY31" fmla="*/ 1896533 h 3369733"/>
                <a:gd name="connsiteX32" fmla="*/ 736599 w 1373734"/>
                <a:gd name="connsiteY32" fmla="*/ 1921933 h 3369733"/>
                <a:gd name="connsiteX33" fmla="*/ 787399 w 1373734"/>
                <a:gd name="connsiteY33" fmla="*/ 1972733 h 3369733"/>
                <a:gd name="connsiteX34" fmla="*/ 965199 w 1373734"/>
                <a:gd name="connsiteY34" fmla="*/ 2074333 h 3369733"/>
                <a:gd name="connsiteX35" fmla="*/ 1219199 w 1373734"/>
                <a:gd name="connsiteY35" fmla="*/ 2243666 h 3369733"/>
                <a:gd name="connsiteX36" fmla="*/ 1363132 w 1373734"/>
                <a:gd name="connsiteY36" fmla="*/ 2387600 h 3369733"/>
                <a:gd name="connsiteX37" fmla="*/ 1354666 w 1373734"/>
                <a:gd name="connsiteY37" fmla="*/ 2573866 h 3369733"/>
                <a:gd name="connsiteX38" fmla="*/ 1185332 w 1373734"/>
                <a:gd name="connsiteY38" fmla="*/ 2692400 h 3369733"/>
                <a:gd name="connsiteX39" fmla="*/ 897466 w 1373734"/>
                <a:gd name="connsiteY39" fmla="*/ 2743200 h 3369733"/>
                <a:gd name="connsiteX40" fmla="*/ 626532 w 1373734"/>
                <a:gd name="connsiteY40" fmla="*/ 2819400 h 3369733"/>
                <a:gd name="connsiteX41" fmla="*/ 406399 w 1373734"/>
                <a:gd name="connsiteY41" fmla="*/ 2912534 h 3369733"/>
                <a:gd name="connsiteX42" fmla="*/ 110066 w 1373734"/>
                <a:gd name="connsiteY42" fmla="*/ 3158067 h 3369733"/>
                <a:gd name="connsiteX43" fmla="*/ 0 w 1373734"/>
                <a:gd name="connsiteY43"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592666 w 1373734"/>
                <a:gd name="connsiteY28" fmla="*/ 1794933 h 3369733"/>
                <a:gd name="connsiteX29" fmla="*/ 601132 w 1373734"/>
                <a:gd name="connsiteY29" fmla="*/ 1820333 h 3369733"/>
                <a:gd name="connsiteX30" fmla="*/ 634999 w 1373734"/>
                <a:gd name="connsiteY30" fmla="*/ 1845733 h 3369733"/>
                <a:gd name="connsiteX31" fmla="*/ 685799 w 1373734"/>
                <a:gd name="connsiteY31" fmla="*/ 1896533 h 3369733"/>
                <a:gd name="connsiteX32" fmla="*/ 736599 w 1373734"/>
                <a:gd name="connsiteY32" fmla="*/ 1921933 h 3369733"/>
                <a:gd name="connsiteX33" fmla="*/ 965199 w 1373734"/>
                <a:gd name="connsiteY33" fmla="*/ 2074333 h 3369733"/>
                <a:gd name="connsiteX34" fmla="*/ 1219199 w 1373734"/>
                <a:gd name="connsiteY34" fmla="*/ 2243666 h 3369733"/>
                <a:gd name="connsiteX35" fmla="*/ 1363132 w 1373734"/>
                <a:gd name="connsiteY35" fmla="*/ 2387600 h 3369733"/>
                <a:gd name="connsiteX36" fmla="*/ 1354666 w 1373734"/>
                <a:gd name="connsiteY36" fmla="*/ 2573866 h 3369733"/>
                <a:gd name="connsiteX37" fmla="*/ 1185332 w 1373734"/>
                <a:gd name="connsiteY37" fmla="*/ 2692400 h 3369733"/>
                <a:gd name="connsiteX38" fmla="*/ 897466 w 1373734"/>
                <a:gd name="connsiteY38" fmla="*/ 2743200 h 3369733"/>
                <a:gd name="connsiteX39" fmla="*/ 626532 w 1373734"/>
                <a:gd name="connsiteY39" fmla="*/ 2819400 h 3369733"/>
                <a:gd name="connsiteX40" fmla="*/ 406399 w 1373734"/>
                <a:gd name="connsiteY40" fmla="*/ 2912534 h 3369733"/>
                <a:gd name="connsiteX41" fmla="*/ 110066 w 1373734"/>
                <a:gd name="connsiteY41" fmla="*/ 3158067 h 3369733"/>
                <a:gd name="connsiteX42" fmla="*/ 0 w 1373734"/>
                <a:gd name="connsiteY42"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592666 w 1373734"/>
                <a:gd name="connsiteY28" fmla="*/ 1794933 h 3369733"/>
                <a:gd name="connsiteX29" fmla="*/ 601132 w 1373734"/>
                <a:gd name="connsiteY29" fmla="*/ 1820333 h 3369733"/>
                <a:gd name="connsiteX30" fmla="*/ 634999 w 1373734"/>
                <a:gd name="connsiteY30" fmla="*/ 1845733 h 3369733"/>
                <a:gd name="connsiteX31" fmla="*/ 685799 w 1373734"/>
                <a:gd name="connsiteY31" fmla="*/ 1896533 h 3369733"/>
                <a:gd name="connsiteX32" fmla="*/ 965199 w 1373734"/>
                <a:gd name="connsiteY32" fmla="*/ 2074333 h 3369733"/>
                <a:gd name="connsiteX33" fmla="*/ 1219199 w 1373734"/>
                <a:gd name="connsiteY33" fmla="*/ 2243666 h 3369733"/>
                <a:gd name="connsiteX34" fmla="*/ 1363132 w 1373734"/>
                <a:gd name="connsiteY34" fmla="*/ 2387600 h 3369733"/>
                <a:gd name="connsiteX35" fmla="*/ 1354666 w 1373734"/>
                <a:gd name="connsiteY35" fmla="*/ 2573866 h 3369733"/>
                <a:gd name="connsiteX36" fmla="*/ 1185332 w 1373734"/>
                <a:gd name="connsiteY36" fmla="*/ 2692400 h 3369733"/>
                <a:gd name="connsiteX37" fmla="*/ 897466 w 1373734"/>
                <a:gd name="connsiteY37" fmla="*/ 2743200 h 3369733"/>
                <a:gd name="connsiteX38" fmla="*/ 626532 w 1373734"/>
                <a:gd name="connsiteY38" fmla="*/ 2819400 h 3369733"/>
                <a:gd name="connsiteX39" fmla="*/ 406399 w 1373734"/>
                <a:gd name="connsiteY39" fmla="*/ 2912534 h 3369733"/>
                <a:gd name="connsiteX40" fmla="*/ 110066 w 1373734"/>
                <a:gd name="connsiteY40" fmla="*/ 3158067 h 3369733"/>
                <a:gd name="connsiteX41" fmla="*/ 0 w 1373734"/>
                <a:gd name="connsiteY41"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592666 w 1373734"/>
                <a:gd name="connsiteY28" fmla="*/ 1794933 h 3369733"/>
                <a:gd name="connsiteX29" fmla="*/ 601132 w 1373734"/>
                <a:gd name="connsiteY29" fmla="*/ 1820333 h 3369733"/>
                <a:gd name="connsiteX30" fmla="*/ 685799 w 1373734"/>
                <a:gd name="connsiteY30" fmla="*/ 1896533 h 3369733"/>
                <a:gd name="connsiteX31" fmla="*/ 965199 w 1373734"/>
                <a:gd name="connsiteY31" fmla="*/ 2074333 h 3369733"/>
                <a:gd name="connsiteX32" fmla="*/ 1219199 w 1373734"/>
                <a:gd name="connsiteY32" fmla="*/ 2243666 h 3369733"/>
                <a:gd name="connsiteX33" fmla="*/ 1363132 w 1373734"/>
                <a:gd name="connsiteY33" fmla="*/ 2387600 h 3369733"/>
                <a:gd name="connsiteX34" fmla="*/ 1354666 w 1373734"/>
                <a:gd name="connsiteY34" fmla="*/ 2573866 h 3369733"/>
                <a:gd name="connsiteX35" fmla="*/ 1185332 w 1373734"/>
                <a:gd name="connsiteY35" fmla="*/ 2692400 h 3369733"/>
                <a:gd name="connsiteX36" fmla="*/ 897466 w 1373734"/>
                <a:gd name="connsiteY36" fmla="*/ 2743200 h 3369733"/>
                <a:gd name="connsiteX37" fmla="*/ 626532 w 1373734"/>
                <a:gd name="connsiteY37" fmla="*/ 2819400 h 3369733"/>
                <a:gd name="connsiteX38" fmla="*/ 406399 w 1373734"/>
                <a:gd name="connsiteY38" fmla="*/ 2912534 h 3369733"/>
                <a:gd name="connsiteX39" fmla="*/ 110066 w 1373734"/>
                <a:gd name="connsiteY39" fmla="*/ 3158067 h 3369733"/>
                <a:gd name="connsiteX40" fmla="*/ 0 w 1373734"/>
                <a:gd name="connsiteY40"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592666 w 1373734"/>
                <a:gd name="connsiteY28" fmla="*/ 1794933 h 3369733"/>
                <a:gd name="connsiteX29" fmla="*/ 685799 w 1373734"/>
                <a:gd name="connsiteY29" fmla="*/ 1896533 h 3369733"/>
                <a:gd name="connsiteX30" fmla="*/ 965199 w 1373734"/>
                <a:gd name="connsiteY30" fmla="*/ 2074333 h 3369733"/>
                <a:gd name="connsiteX31" fmla="*/ 1219199 w 1373734"/>
                <a:gd name="connsiteY31" fmla="*/ 2243666 h 3369733"/>
                <a:gd name="connsiteX32" fmla="*/ 1363132 w 1373734"/>
                <a:gd name="connsiteY32" fmla="*/ 2387600 h 3369733"/>
                <a:gd name="connsiteX33" fmla="*/ 1354666 w 1373734"/>
                <a:gd name="connsiteY33" fmla="*/ 2573866 h 3369733"/>
                <a:gd name="connsiteX34" fmla="*/ 1185332 w 1373734"/>
                <a:gd name="connsiteY34" fmla="*/ 2692400 h 3369733"/>
                <a:gd name="connsiteX35" fmla="*/ 897466 w 1373734"/>
                <a:gd name="connsiteY35" fmla="*/ 2743200 h 3369733"/>
                <a:gd name="connsiteX36" fmla="*/ 626532 w 1373734"/>
                <a:gd name="connsiteY36" fmla="*/ 2819400 h 3369733"/>
                <a:gd name="connsiteX37" fmla="*/ 406399 w 1373734"/>
                <a:gd name="connsiteY37" fmla="*/ 2912534 h 3369733"/>
                <a:gd name="connsiteX38" fmla="*/ 110066 w 1373734"/>
                <a:gd name="connsiteY38" fmla="*/ 3158067 h 3369733"/>
                <a:gd name="connsiteX39" fmla="*/ 0 w 1373734"/>
                <a:gd name="connsiteY39"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558799 w 1373734"/>
                <a:gd name="connsiteY27" fmla="*/ 1761066 h 3369733"/>
                <a:gd name="connsiteX28" fmla="*/ 685799 w 1373734"/>
                <a:gd name="connsiteY28" fmla="*/ 1896533 h 3369733"/>
                <a:gd name="connsiteX29" fmla="*/ 965199 w 1373734"/>
                <a:gd name="connsiteY29" fmla="*/ 2074333 h 3369733"/>
                <a:gd name="connsiteX30" fmla="*/ 1219199 w 1373734"/>
                <a:gd name="connsiteY30" fmla="*/ 2243666 h 3369733"/>
                <a:gd name="connsiteX31" fmla="*/ 1363132 w 1373734"/>
                <a:gd name="connsiteY31" fmla="*/ 2387600 h 3369733"/>
                <a:gd name="connsiteX32" fmla="*/ 1354666 w 1373734"/>
                <a:gd name="connsiteY32" fmla="*/ 2573866 h 3369733"/>
                <a:gd name="connsiteX33" fmla="*/ 1185332 w 1373734"/>
                <a:gd name="connsiteY33" fmla="*/ 2692400 h 3369733"/>
                <a:gd name="connsiteX34" fmla="*/ 897466 w 1373734"/>
                <a:gd name="connsiteY34" fmla="*/ 2743200 h 3369733"/>
                <a:gd name="connsiteX35" fmla="*/ 626532 w 1373734"/>
                <a:gd name="connsiteY35" fmla="*/ 2819400 h 3369733"/>
                <a:gd name="connsiteX36" fmla="*/ 406399 w 1373734"/>
                <a:gd name="connsiteY36" fmla="*/ 2912534 h 3369733"/>
                <a:gd name="connsiteX37" fmla="*/ 110066 w 1373734"/>
                <a:gd name="connsiteY37" fmla="*/ 3158067 h 3369733"/>
                <a:gd name="connsiteX38" fmla="*/ 0 w 1373734"/>
                <a:gd name="connsiteY38"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07999 w 1373734"/>
                <a:gd name="connsiteY25" fmla="*/ 1727200 h 3369733"/>
                <a:gd name="connsiteX26" fmla="*/ 516466 w 1373734"/>
                <a:gd name="connsiteY26" fmla="*/ 1752600 h 3369733"/>
                <a:gd name="connsiteX27" fmla="*/ 685799 w 1373734"/>
                <a:gd name="connsiteY27" fmla="*/ 1896533 h 3369733"/>
                <a:gd name="connsiteX28" fmla="*/ 965199 w 1373734"/>
                <a:gd name="connsiteY28" fmla="*/ 2074333 h 3369733"/>
                <a:gd name="connsiteX29" fmla="*/ 1219199 w 1373734"/>
                <a:gd name="connsiteY29" fmla="*/ 2243666 h 3369733"/>
                <a:gd name="connsiteX30" fmla="*/ 1363132 w 1373734"/>
                <a:gd name="connsiteY30" fmla="*/ 2387600 h 3369733"/>
                <a:gd name="connsiteX31" fmla="*/ 1354666 w 1373734"/>
                <a:gd name="connsiteY31" fmla="*/ 2573866 h 3369733"/>
                <a:gd name="connsiteX32" fmla="*/ 1185332 w 1373734"/>
                <a:gd name="connsiteY32" fmla="*/ 2692400 h 3369733"/>
                <a:gd name="connsiteX33" fmla="*/ 897466 w 1373734"/>
                <a:gd name="connsiteY33" fmla="*/ 2743200 h 3369733"/>
                <a:gd name="connsiteX34" fmla="*/ 626532 w 1373734"/>
                <a:gd name="connsiteY34" fmla="*/ 2819400 h 3369733"/>
                <a:gd name="connsiteX35" fmla="*/ 406399 w 1373734"/>
                <a:gd name="connsiteY35" fmla="*/ 2912534 h 3369733"/>
                <a:gd name="connsiteX36" fmla="*/ 110066 w 1373734"/>
                <a:gd name="connsiteY36" fmla="*/ 3158067 h 3369733"/>
                <a:gd name="connsiteX37" fmla="*/ 0 w 1373734"/>
                <a:gd name="connsiteY37"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491066 w 1373734"/>
                <a:gd name="connsiteY24" fmla="*/ 1710266 h 3369733"/>
                <a:gd name="connsiteX25" fmla="*/ 516466 w 1373734"/>
                <a:gd name="connsiteY25" fmla="*/ 1752600 h 3369733"/>
                <a:gd name="connsiteX26" fmla="*/ 685799 w 1373734"/>
                <a:gd name="connsiteY26" fmla="*/ 1896533 h 3369733"/>
                <a:gd name="connsiteX27" fmla="*/ 965199 w 1373734"/>
                <a:gd name="connsiteY27" fmla="*/ 2074333 h 3369733"/>
                <a:gd name="connsiteX28" fmla="*/ 1219199 w 1373734"/>
                <a:gd name="connsiteY28" fmla="*/ 2243666 h 3369733"/>
                <a:gd name="connsiteX29" fmla="*/ 1363132 w 1373734"/>
                <a:gd name="connsiteY29" fmla="*/ 2387600 h 3369733"/>
                <a:gd name="connsiteX30" fmla="*/ 1354666 w 1373734"/>
                <a:gd name="connsiteY30" fmla="*/ 2573866 h 3369733"/>
                <a:gd name="connsiteX31" fmla="*/ 1185332 w 1373734"/>
                <a:gd name="connsiteY31" fmla="*/ 2692400 h 3369733"/>
                <a:gd name="connsiteX32" fmla="*/ 897466 w 1373734"/>
                <a:gd name="connsiteY32" fmla="*/ 2743200 h 3369733"/>
                <a:gd name="connsiteX33" fmla="*/ 626532 w 1373734"/>
                <a:gd name="connsiteY33" fmla="*/ 2819400 h 3369733"/>
                <a:gd name="connsiteX34" fmla="*/ 406399 w 1373734"/>
                <a:gd name="connsiteY34" fmla="*/ 2912534 h 3369733"/>
                <a:gd name="connsiteX35" fmla="*/ 110066 w 1373734"/>
                <a:gd name="connsiteY35" fmla="*/ 3158067 h 3369733"/>
                <a:gd name="connsiteX36" fmla="*/ 0 w 1373734"/>
                <a:gd name="connsiteY36"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448732 w 1373734"/>
                <a:gd name="connsiteY23" fmla="*/ 1676400 h 3369733"/>
                <a:gd name="connsiteX24" fmla="*/ 516466 w 1373734"/>
                <a:gd name="connsiteY24" fmla="*/ 1752600 h 3369733"/>
                <a:gd name="connsiteX25" fmla="*/ 685799 w 1373734"/>
                <a:gd name="connsiteY25" fmla="*/ 1896533 h 3369733"/>
                <a:gd name="connsiteX26" fmla="*/ 965199 w 1373734"/>
                <a:gd name="connsiteY26" fmla="*/ 2074333 h 3369733"/>
                <a:gd name="connsiteX27" fmla="*/ 1219199 w 1373734"/>
                <a:gd name="connsiteY27" fmla="*/ 2243666 h 3369733"/>
                <a:gd name="connsiteX28" fmla="*/ 1363132 w 1373734"/>
                <a:gd name="connsiteY28" fmla="*/ 2387600 h 3369733"/>
                <a:gd name="connsiteX29" fmla="*/ 1354666 w 1373734"/>
                <a:gd name="connsiteY29" fmla="*/ 2573866 h 3369733"/>
                <a:gd name="connsiteX30" fmla="*/ 1185332 w 1373734"/>
                <a:gd name="connsiteY30" fmla="*/ 2692400 h 3369733"/>
                <a:gd name="connsiteX31" fmla="*/ 897466 w 1373734"/>
                <a:gd name="connsiteY31" fmla="*/ 2743200 h 3369733"/>
                <a:gd name="connsiteX32" fmla="*/ 626532 w 1373734"/>
                <a:gd name="connsiteY32" fmla="*/ 2819400 h 3369733"/>
                <a:gd name="connsiteX33" fmla="*/ 406399 w 1373734"/>
                <a:gd name="connsiteY33" fmla="*/ 2912534 h 3369733"/>
                <a:gd name="connsiteX34" fmla="*/ 110066 w 1373734"/>
                <a:gd name="connsiteY34" fmla="*/ 3158067 h 3369733"/>
                <a:gd name="connsiteX35" fmla="*/ 0 w 1373734"/>
                <a:gd name="connsiteY35"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431799 w 1373734"/>
                <a:gd name="connsiteY22" fmla="*/ 1659466 h 3369733"/>
                <a:gd name="connsiteX23" fmla="*/ 516466 w 1373734"/>
                <a:gd name="connsiteY23" fmla="*/ 1752600 h 3369733"/>
                <a:gd name="connsiteX24" fmla="*/ 685799 w 1373734"/>
                <a:gd name="connsiteY24" fmla="*/ 1896533 h 3369733"/>
                <a:gd name="connsiteX25" fmla="*/ 965199 w 1373734"/>
                <a:gd name="connsiteY25" fmla="*/ 2074333 h 3369733"/>
                <a:gd name="connsiteX26" fmla="*/ 1219199 w 1373734"/>
                <a:gd name="connsiteY26" fmla="*/ 2243666 h 3369733"/>
                <a:gd name="connsiteX27" fmla="*/ 1363132 w 1373734"/>
                <a:gd name="connsiteY27" fmla="*/ 2387600 h 3369733"/>
                <a:gd name="connsiteX28" fmla="*/ 1354666 w 1373734"/>
                <a:gd name="connsiteY28" fmla="*/ 2573866 h 3369733"/>
                <a:gd name="connsiteX29" fmla="*/ 1185332 w 1373734"/>
                <a:gd name="connsiteY29" fmla="*/ 2692400 h 3369733"/>
                <a:gd name="connsiteX30" fmla="*/ 897466 w 1373734"/>
                <a:gd name="connsiteY30" fmla="*/ 2743200 h 3369733"/>
                <a:gd name="connsiteX31" fmla="*/ 626532 w 1373734"/>
                <a:gd name="connsiteY31" fmla="*/ 2819400 h 3369733"/>
                <a:gd name="connsiteX32" fmla="*/ 406399 w 1373734"/>
                <a:gd name="connsiteY32" fmla="*/ 2912534 h 3369733"/>
                <a:gd name="connsiteX33" fmla="*/ 110066 w 1373734"/>
                <a:gd name="connsiteY33" fmla="*/ 3158067 h 3369733"/>
                <a:gd name="connsiteX34" fmla="*/ 0 w 1373734"/>
                <a:gd name="connsiteY34"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423332 w 1373734"/>
                <a:gd name="connsiteY21" fmla="*/ 1617133 h 3369733"/>
                <a:gd name="connsiteX22" fmla="*/ 516466 w 1373734"/>
                <a:gd name="connsiteY22" fmla="*/ 1752600 h 3369733"/>
                <a:gd name="connsiteX23" fmla="*/ 685799 w 1373734"/>
                <a:gd name="connsiteY23" fmla="*/ 1896533 h 3369733"/>
                <a:gd name="connsiteX24" fmla="*/ 965199 w 1373734"/>
                <a:gd name="connsiteY24" fmla="*/ 2074333 h 3369733"/>
                <a:gd name="connsiteX25" fmla="*/ 1219199 w 1373734"/>
                <a:gd name="connsiteY25" fmla="*/ 2243666 h 3369733"/>
                <a:gd name="connsiteX26" fmla="*/ 1363132 w 1373734"/>
                <a:gd name="connsiteY26" fmla="*/ 2387600 h 3369733"/>
                <a:gd name="connsiteX27" fmla="*/ 1354666 w 1373734"/>
                <a:gd name="connsiteY27" fmla="*/ 2573866 h 3369733"/>
                <a:gd name="connsiteX28" fmla="*/ 1185332 w 1373734"/>
                <a:gd name="connsiteY28" fmla="*/ 2692400 h 3369733"/>
                <a:gd name="connsiteX29" fmla="*/ 897466 w 1373734"/>
                <a:gd name="connsiteY29" fmla="*/ 2743200 h 3369733"/>
                <a:gd name="connsiteX30" fmla="*/ 626532 w 1373734"/>
                <a:gd name="connsiteY30" fmla="*/ 2819400 h 3369733"/>
                <a:gd name="connsiteX31" fmla="*/ 406399 w 1373734"/>
                <a:gd name="connsiteY31" fmla="*/ 2912534 h 3369733"/>
                <a:gd name="connsiteX32" fmla="*/ 110066 w 1373734"/>
                <a:gd name="connsiteY32" fmla="*/ 3158067 h 3369733"/>
                <a:gd name="connsiteX33" fmla="*/ 0 w 1373734"/>
                <a:gd name="connsiteY33"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89466 w 1373734"/>
                <a:gd name="connsiteY19" fmla="*/ 1574800 h 3369733"/>
                <a:gd name="connsiteX20" fmla="*/ 397932 w 1373734"/>
                <a:gd name="connsiteY20" fmla="*/ 1600200 h 3369733"/>
                <a:gd name="connsiteX21" fmla="*/ 516466 w 1373734"/>
                <a:gd name="connsiteY21" fmla="*/ 1752600 h 3369733"/>
                <a:gd name="connsiteX22" fmla="*/ 685799 w 1373734"/>
                <a:gd name="connsiteY22" fmla="*/ 1896533 h 3369733"/>
                <a:gd name="connsiteX23" fmla="*/ 965199 w 1373734"/>
                <a:gd name="connsiteY23" fmla="*/ 2074333 h 3369733"/>
                <a:gd name="connsiteX24" fmla="*/ 1219199 w 1373734"/>
                <a:gd name="connsiteY24" fmla="*/ 2243666 h 3369733"/>
                <a:gd name="connsiteX25" fmla="*/ 1363132 w 1373734"/>
                <a:gd name="connsiteY25" fmla="*/ 2387600 h 3369733"/>
                <a:gd name="connsiteX26" fmla="*/ 1354666 w 1373734"/>
                <a:gd name="connsiteY26" fmla="*/ 2573866 h 3369733"/>
                <a:gd name="connsiteX27" fmla="*/ 1185332 w 1373734"/>
                <a:gd name="connsiteY27" fmla="*/ 2692400 h 3369733"/>
                <a:gd name="connsiteX28" fmla="*/ 897466 w 1373734"/>
                <a:gd name="connsiteY28" fmla="*/ 2743200 h 3369733"/>
                <a:gd name="connsiteX29" fmla="*/ 626532 w 1373734"/>
                <a:gd name="connsiteY29" fmla="*/ 2819400 h 3369733"/>
                <a:gd name="connsiteX30" fmla="*/ 406399 w 1373734"/>
                <a:gd name="connsiteY30" fmla="*/ 2912534 h 3369733"/>
                <a:gd name="connsiteX31" fmla="*/ 110066 w 1373734"/>
                <a:gd name="connsiteY31" fmla="*/ 3158067 h 3369733"/>
                <a:gd name="connsiteX32" fmla="*/ 0 w 1373734"/>
                <a:gd name="connsiteY32"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97932 w 1373734"/>
                <a:gd name="connsiteY19" fmla="*/ 1600200 h 3369733"/>
                <a:gd name="connsiteX20" fmla="*/ 516466 w 1373734"/>
                <a:gd name="connsiteY20" fmla="*/ 1752600 h 3369733"/>
                <a:gd name="connsiteX21" fmla="*/ 685799 w 1373734"/>
                <a:gd name="connsiteY21" fmla="*/ 1896533 h 3369733"/>
                <a:gd name="connsiteX22" fmla="*/ 965199 w 1373734"/>
                <a:gd name="connsiteY22" fmla="*/ 2074333 h 3369733"/>
                <a:gd name="connsiteX23" fmla="*/ 1219199 w 1373734"/>
                <a:gd name="connsiteY23" fmla="*/ 2243666 h 3369733"/>
                <a:gd name="connsiteX24" fmla="*/ 1363132 w 1373734"/>
                <a:gd name="connsiteY24" fmla="*/ 2387600 h 3369733"/>
                <a:gd name="connsiteX25" fmla="*/ 1354666 w 1373734"/>
                <a:gd name="connsiteY25" fmla="*/ 2573866 h 3369733"/>
                <a:gd name="connsiteX26" fmla="*/ 1185332 w 1373734"/>
                <a:gd name="connsiteY26" fmla="*/ 2692400 h 3369733"/>
                <a:gd name="connsiteX27" fmla="*/ 897466 w 1373734"/>
                <a:gd name="connsiteY27" fmla="*/ 2743200 h 3369733"/>
                <a:gd name="connsiteX28" fmla="*/ 626532 w 1373734"/>
                <a:gd name="connsiteY28" fmla="*/ 2819400 h 3369733"/>
                <a:gd name="connsiteX29" fmla="*/ 406399 w 1373734"/>
                <a:gd name="connsiteY29" fmla="*/ 2912534 h 3369733"/>
                <a:gd name="connsiteX30" fmla="*/ 110066 w 1373734"/>
                <a:gd name="connsiteY30" fmla="*/ 3158067 h 3369733"/>
                <a:gd name="connsiteX31" fmla="*/ 0 w 1373734"/>
                <a:gd name="connsiteY31"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30199 w 1373734"/>
                <a:gd name="connsiteY18" fmla="*/ 1490133 h 3369733"/>
                <a:gd name="connsiteX19" fmla="*/ 397932 w 1373734"/>
                <a:gd name="connsiteY19" fmla="*/ 1600200 h 3369733"/>
                <a:gd name="connsiteX20" fmla="*/ 685799 w 1373734"/>
                <a:gd name="connsiteY20" fmla="*/ 1896533 h 3369733"/>
                <a:gd name="connsiteX21" fmla="*/ 965199 w 1373734"/>
                <a:gd name="connsiteY21" fmla="*/ 2074333 h 3369733"/>
                <a:gd name="connsiteX22" fmla="*/ 1219199 w 1373734"/>
                <a:gd name="connsiteY22" fmla="*/ 2243666 h 3369733"/>
                <a:gd name="connsiteX23" fmla="*/ 1363132 w 1373734"/>
                <a:gd name="connsiteY23" fmla="*/ 2387600 h 3369733"/>
                <a:gd name="connsiteX24" fmla="*/ 1354666 w 1373734"/>
                <a:gd name="connsiteY24" fmla="*/ 2573866 h 3369733"/>
                <a:gd name="connsiteX25" fmla="*/ 1185332 w 1373734"/>
                <a:gd name="connsiteY25" fmla="*/ 2692400 h 3369733"/>
                <a:gd name="connsiteX26" fmla="*/ 897466 w 1373734"/>
                <a:gd name="connsiteY26" fmla="*/ 2743200 h 3369733"/>
                <a:gd name="connsiteX27" fmla="*/ 626532 w 1373734"/>
                <a:gd name="connsiteY27" fmla="*/ 2819400 h 3369733"/>
                <a:gd name="connsiteX28" fmla="*/ 406399 w 1373734"/>
                <a:gd name="connsiteY28" fmla="*/ 2912534 h 3369733"/>
                <a:gd name="connsiteX29" fmla="*/ 110066 w 1373734"/>
                <a:gd name="connsiteY29" fmla="*/ 3158067 h 3369733"/>
                <a:gd name="connsiteX30" fmla="*/ 0 w 1373734"/>
                <a:gd name="connsiteY30"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21732 w 1373734"/>
                <a:gd name="connsiteY17" fmla="*/ 1464733 h 3369733"/>
                <a:gd name="connsiteX18" fmla="*/ 397932 w 1373734"/>
                <a:gd name="connsiteY18" fmla="*/ 1600200 h 3369733"/>
                <a:gd name="connsiteX19" fmla="*/ 685799 w 1373734"/>
                <a:gd name="connsiteY19" fmla="*/ 1896533 h 3369733"/>
                <a:gd name="connsiteX20" fmla="*/ 965199 w 1373734"/>
                <a:gd name="connsiteY20" fmla="*/ 2074333 h 3369733"/>
                <a:gd name="connsiteX21" fmla="*/ 1219199 w 1373734"/>
                <a:gd name="connsiteY21" fmla="*/ 2243666 h 3369733"/>
                <a:gd name="connsiteX22" fmla="*/ 1363132 w 1373734"/>
                <a:gd name="connsiteY22" fmla="*/ 2387600 h 3369733"/>
                <a:gd name="connsiteX23" fmla="*/ 1354666 w 1373734"/>
                <a:gd name="connsiteY23" fmla="*/ 2573866 h 3369733"/>
                <a:gd name="connsiteX24" fmla="*/ 1185332 w 1373734"/>
                <a:gd name="connsiteY24" fmla="*/ 2692400 h 3369733"/>
                <a:gd name="connsiteX25" fmla="*/ 897466 w 1373734"/>
                <a:gd name="connsiteY25" fmla="*/ 2743200 h 3369733"/>
                <a:gd name="connsiteX26" fmla="*/ 626532 w 1373734"/>
                <a:gd name="connsiteY26" fmla="*/ 2819400 h 3369733"/>
                <a:gd name="connsiteX27" fmla="*/ 406399 w 1373734"/>
                <a:gd name="connsiteY27" fmla="*/ 2912534 h 3369733"/>
                <a:gd name="connsiteX28" fmla="*/ 110066 w 1373734"/>
                <a:gd name="connsiteY28" fmla="*/ 3158067 h 3369733"/>
                <a:gd name="connsiteX29" fmla="*/ 0 w 1373734"/>
                <a:gd name="connsiteY29"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04799 w 1373734"/>
                <a:gd name="connsiteY16" fmla="*/ 1439333 h 3369733"/>
                <a:gd name="connsiteX17" fmla="*/ 397932 w 1373734"/>
                <a:gd name="connsiteY17" fmla="*/ 1600200 h 3369733"/>
                <a:gd name="connsiteX18" fmla="*/ 685799 w 1373734"/>
                <a:gd name="connsiteY18" fmla="*/ 1896533 h 3369733"/>
                <a:gd name="connsiteX19" fmla="*/ 965199 w 1373734"/>
                <a:gd name="connsiteY19" fmla="*/ 2074333 h 3369733"/>
                <a:gd name="connsiteX20" fmla="*/ 1219199 w 1373734"/>
                <a:gd name="connsiteY20" fmla="*/ 2243666 h 3369733"/>
                <a:gd name="connsiteX21" fmla="*/ 1363132 w 1373734"/>
                <a:gd name="connsiteY21" fmla="*/ 2387600 h 3369733"/>
                <a:gd name="connsiteX22" fmla="*/ 1354666 w 1373734"/>
                <a:gd name="connsiteY22" fmla="*/ 2573866 h 3369733"/>
                <a:gd name="connsiteX23" fmla="*/ 1185332 w 1373734"/>
                <a:gd name="connsiteY23" fmla="*/ 2692400 h 3369733"/>
                <a:gd name="connsiteX24" fmla="*/ 897466 w 1373734"/>
                <a:gd name="connsiteY24" fmla="*/ 2743200 h 3369733"/>
                <a:gd name="connsiteX25" fmla="*/ 626532 w 1373734"/>
                <a:gd name="connsiteY25" fmla="*/ 2819400 h 3369733"/>
                <a:gd name="connsiteX26" fmla="*/ 406399 w 1373734"/>
                <a:gd name="connsiteY26" fmla="*/ 2912534 h 3369733"/>
                <a:gd name="connsiteX27" fmla="*/ 110066 w 1373734"/>
                <a:gd name="connsiteY27" fmla="*/ 3158067 h 3369733"/>
                <a:gd name="connsiteX28" fmla="*/ 0 w 1373734"/>
                <a:gd name="connsiteY28"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296332 w 1373734"/>
                <a:gd name="connsiteY15" fmla="*/ 1413933 h 3369733"/>
                <a:gd name="connsiteX16" fmla="*/ 397932 w 1373734"/>
                <a:gd name="connsiteY16" fmla="*/ 1600200 h 3369733"/>
                <a:gd name="connsiteX17" fmla="*/ 685799 w 1373734"/>
                <a:gd name="connsiteY17" fmla="*/ 1896533 h 3369733"/>
                <a:gd name="connsiteX18" fmla="*/ 965199 w 1373734"/>
                <a:gd name="connsiteY18" fmla="*/ 2074333 h 3369733"/>
                <a:gd name="connsiteX19" fmla="*/ 1219199 w 1373734"/>
                <a:gd name="connsiteY19" fmla="*/ 2243666 h 3369733"/>
                <a:gd name="connsiteX20" fmla="*/ 1363132 w 1373734"/>
                <a:gd name="connsiteY20" fmla="*/ 2387600 h 3369733"/>
                <a:gd name="connsiteX21" fmla="*/ 1354666 w 1373734"/>
                <a:gd name="connsiteY21" fmla="*/ 2573866 h 3369733"/>
                <a:gd name="connsiteX22" fmla="*/ 1185332 w 1373734"/>
                <a:gd name="connsiteY22" fmla="*/ 2692400 h 3369733"/>
                <a:gd name="connsiteX23" fmla="*/ 897466 w 1373734"/>
                <a:gd name="connsiteY23" fmla="*/ 2743200 h 3369733"/>
                <a:gd name="connsiteX24" fmla="*/ 626532 w 1373734"/>
                <a:gd name="connsiteY24" fmla="*/ 2819400 h 3369733"/>
                <a:gd name="connsiteX25" fmla="*/ 406399 w 1373734"/>
                <a:gd name="connsiteY25" fmla="*/ 2912534 h 3369733"/>
                <a:gd name="connsiteX26" fmla="*/ 110066 w 1373734"/>
                <a:gd name="connsiteY26" fmla="*/ 3158067 h 3369733"/>
                <a:gd name="connsiteX27" fmla="*/ 0 w 1373734"/>
                <a:gd name="connsiteY27"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53999 w 1373734"/>
                <a:gd name="connsiteY13" fmla="*/ 1270000 h 3369733"/>
                <a:gd name="connsiteX14" fmla="*/ 262466 w 1373734"/>
                <a:gd name="connsiteY14" fmla="*/ 1337733 h 3369733"/>
                <a:gd name="connsiteX15" fmla="*/ 397932 w 1373734"/>
                <a:gd name="connsiteY15" fmla="*/ 1600200 h 3369733"/>
                <a:gd name="connsiteX16" fmla="*/ 685799 w 1373734"/>
                <a:gd name="connsiteY16" fmla="*/ 1896533 h 3369733"/>
                <a:gd name="connsiteX17" fmla="*/ 965199 w 1373734"/>
                <a:gd name="connsiteY17" fmla="*/ 2074333 h 3369733"/>
                <a:gd name="connsiteX18" fmla="*/ 1219199 w 1373734"/>
                <a:gd name="connsiteY18" fmla="*/ 2243666 h 3369733"/>
                <a:gd name="connsiteX19" fmla="*/ 1363132 w 1373734"/>
                <a:gd name="connsiteY19" fmla="*/ 2387600 h 3369733"/>
                <a:gd name="connsiteX20" fmla="*/ 1354666 w 1373734"/>
                <a:gd name="connsiteY20" fmla="*/ 2573866 h 3369733"/>
                <a:gd name="connsiteX21" fmla="*/ 1185332 w 1373734"/>
                <a:gd name="connsiteY21" fmla="*/ 2692400 h 3369733"/>
                <a:gd name="connsiteX22" fmla="*/ 897466 w 1373734"/>
                <a:gd name="connsiteY22" fmla="*/ 2743200 h 3369733"/>
                <a:gd name="connsiteX23" fmla="*/ 626532 w 1373734"/>
                <a:gd name="connsiteY23" fmla="*/ 2819400 h 3369733"/>
                <a:gd name="connsiteX24" fmla="*/ 406399 w 1373734"/>
                <a:gd name="connsiteY24" fmla="*/ 2912534 h 3369733"/>
                <a:gd name="connsiteX25" fmla="*/ 110066 w 1373734"/>
                <a:gd name="connsiteY25" fmla="*/ 3158067 h 3369733"/>
                <a:gd name="connsiteX26" fmla="*/ 0 w 1373734"/>
                <a:gd name="connsiteY26"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28599 w 1373734"/>
                <a:gd name="connsiteY12" fmla="*/ 880533 h 3369733"/>
                <a:gd name="connsiteX13" fmla="*/ 262466 w 1373734"/>
                <a:gd name="connsiteY13" fmla="*/ 1337733 h 3369733"/>
                <a:gd name="connsiteX14" fmla="*/ 397932 w 1373734"/>
                <a:gd name="connsiteY14" fmla="*/ 1600200 h 3369733"/>
                <a:gd name="connsiteX15" fmla="*/ 685799 w 1373734"/>
                <a:gd name="connsiteY15" fmla="*/ 1896533 h 3369733"/>
                <a:gd name="connsiteX16" fmla="*/ 965199 w 1373734"/>
                <a:gd name="connsiteY16" fmla="*/ 2074333 h 3369733"/>
                <a:gd name="connsiteX17" fmla="*/ 1219199 w 1373734"/>
                <a:gd name="connsiteY17" fmla="*/ 2243666 h 3369733"/>
                <a:gd name="connsiteX18" fmla="*/ 1363132 w 1373734"/>
                <a:gd name="connsiteY18" fmla="*/ 2387600 h 3369733"/>
                <a:gd name="connsiteX19" fmla="*/ 1354666 w 1373734"/>
                <a:gd name="connsiteY19" fmla="*/ 2573866 h 3369733"/>
                <a:gd name="connsiteX20" fmla="*/ 1185332 w 1373734"/>
                <a:gd name="connsiteY20" fmla="*/ 2692400 h 3369733"/>
                <a:gd name="connsiteX21" fmla="*/ 897466 w 1373734"/>
                <a:gd name="connsiteY21" fmla="*/ 2743200 h 3369733"/>
                <a:gd name="connsiteX22" fmla="*/ 626532 w 1373734"/>
                <a:gd name="connsiteY22" fmla="*/ 2819400 h 3369733"/>
                <a:gd name="connsiteX23" fmla="*/ 406399 w 1373734"/>
                <a:gd name="connsiteY23" fmla="*/ 2912534 h 3369733"/>
                <a:gd name="connsiteX24" fmla="*/ 110066 w 1373734"/>
                <a:gd name="connsiteY24" fmla="*/ 3158067 h 3369733"/>
                <a:gd name="connsiteX25" fmla="*/ 0 w 1373734"/>
                <a:gd name="connsiteY25"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11666 w 1373734"/>
                <a:gd name="connsiteY11" fmla="*/ 753533 h 3369733"/>
                <a:gd name="connsiteX12" fmla="*/ 262466 w 1373734"/>
                <a:gd name="connsiteY12" fmla="*/ 1337733 h 3369733"/>
                <a:gd name="connsiteX13" fmla="*/ 397932 w 1373734"/>
                <a:gd name="connsiteY13" fmla="*/ 1600200 h 3369733"/>
                <a:gd name="connsiteX14" fmla="*/ 685799 w 1373734"/>
                <a:gd name="connsiteY14" fmla="*/ 1896533 h 3369733"/>
                <a:gd name="connsiteX15" fmla="*/ 965199 w 1373734"/>
                <a:gd name="connsiteY15" fmla="*/ 2074333 h 3369733"/>
                <a:gd name="connsiteX16" fmla="*/ 1219199 w 1373734"/>
                <a:gd name="connsiteY16" fmla="*/ 2243666 h 3369733"/>
                <a:gd name="connsiteX17" fmla="*/ 1363132 w 1373734"/>
                <a:gd name="connsiteY17" fmla="*/ 2387600 h 3369733"/>
                <a:gd name="connsiteX18" fmla="*/ 1354666 w 1373734"/>
                <a:gd name="connsiteY18" fmla="*/ 2573866 h 3369733"/>
                <a:gd name="connsiteX19" fmla="*/ 1185332 w 1373734"/>
                <a:gd name="connsiteY19" fmla="*/ 2692400 h 3369733"/>
                <a:gd name="connsiteX20" fmla="*/ 897466 w 1373734"/>
                <a:gd name="connsiteY20" fmla="*/ 2743200 h 3369733"/>
                <a:gd name="connsiteX21" fmla="*/ 626532 w 1373734"/>
                <a:gd name="connsiteY21" fmla="*/ 2819400 h 3369733"/>
                <a:gd name="connsiteX22" fmla="*/ 406399 w 1373734"/>
                <a:gd name="connsiteY22" fmla="*/ 2912534 h 3369733"/>
                <a:gd name="connsiteX23" fmla="*/ 110066 w 1373734"/>
                <a:gd name="connsiteY23" fmla="*/ 3158067 h 3369733"/>
                <a:gd name="connsiteX24" fmla="*/ 0 w 1373734"/>
                <a:gd name="connsiteY24"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203199 w 1373734"/>
                <a:gd name="connsiteY10" fmla="*/ 728133 h 3369733"/>
                <a:gd name="connsiteX11" fmla="*/ 262466 w 1373734"/>
                <a:gd name="connsiteY11" fmla="*/ 1337733 h 3369733"/>
                <a:gd name="connsiteX12" fmla="*/ 397932 w 1373734"/>
                <a:gd name="connsiteY12" fmla="*/ 1600200 h 3369733"/>
                <a:gd name="connsiteX13" fmla="*/ 685799 w 1373734"/>
                <a:gd name="connsiteY13" fmla="*/ 1896533 h 3369733"/>
                <a:gd name="connsiteX14" fmla="*/ 965199 w 1373734"/>
                <a:gd name="connsiteY14" fmla="*/ 2074333 h 3369733"/>
                <a:gd name="connsiteX15" fmla="*/ 1219199 w 1373734"/>
                <a:gd name="connsiteY15" fmla="*/ 2243666 h 3369733"/>
                <a:gd name="connsiteX16" fmla="*/ 1363132 w 1373734"/>
                <a:gd name="connsiteY16" fmla="*/ 2387600 h 3369733"/>
                <a:gd name="connsiteX17" fmla="*/ 1354666 w 1373734"/>
                <a:gd name="connsiteY17" fmla="*/ 2573866 h 3369733"/>
                <a:gd name="connsiteX18" fmla="*/ 1185332 w 1373734"/>
                <a:gd name="connsiteY18" fmla="*/ 2692400 h 3369733"/>
                <a:gd name="connsiteX19" fmla="*/ 897466 w 1373734"/>
                <a:gd name="connsiteY19" fmla="*/ 2743200 h 3369733"/>
                <a:gd name="connsiteX20" fmla="*/ 626532 w 1373734"/>
                <a:gd name="connsiteY20" fmla="*/ 2819400 h 3369733"/>
                <a:gd name="connsiteX21" fmla="*/ 406399 w 1373734"/>
                <a:gd name="connsiteY21" fmla="*/ 2912534 h 3369733"/>
                <a:gd name="connsiteX22" fmla="*/ 110066 w 1373734"/>
                <a:gd name="connsiteY22" fmla="*/ 3158067 h 3369733"/>
                <a:gd name="connsiteX23" fmla="*/ 0 w 1373734"/>
                <a:gd name="connsiteY23"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77799 w 1373734"/>
                <a:gd name="connsiteY9" fmla="*/ 635000 h 3369733"/>
                <a:gd name="connsiteX10" fmla="*/ 135466 w 1373734"/>
                <a:gd name="connsiteY10" fmla="*/ 728133 h 3369733"/>
                <a:gd name="connsiteX11" fmla="*/ 262466 w 1373734"/>
                <a:gd name="connsiteY11" fmla="*/ 1337733 h 3369733"/>
                <a:gd name="connsiteX12" fmla="*/ 397932 w 1373734"/>
                <a:gd name="connsiteY12" fmla="*/ 1600200 h 3369733"/>
                <a:gd name="connsiteX13" fmla="*/ 685799 w 1373734"/>
                <a:gd name="connsiteY13" fmla="*/ 1896533 h 3369733"/>
                <a:gd name="connsiteX14" fmla="*/ 965199 w 1373734"/>
                <a:gd name="connsiteY14" fmla="*/ 2074333 h 3369733"/>
                <a:gd name="connsiteX15" fmla="*/ 1219199 w 1373734"/>
                <a:gd name="connsiteY15" fmla="*/ 2243666 h 3369733"/>
                <a:gd name="connsiteX16" fmla="*/ 1363132 w 1373734"/>
                <a:gd name="connsiteY16" fmla="*/ 2387600 h 3369733"/>
                <a:gd name="connsiteX17" fmla="*/ 1354666 w 1373734"/>
                <a:gd name="connsiteY17" fmla="*/ 2573866 h 3369733"/>
                <a:gd name="connsiteX18" fmla="*/ 1185332 w 1373734"/>
                <a:gd name="connsiteY18" fmla="*/ 2692400 h 3369733"/>
                <a:gd name="connsiteX19" fmla="*/ 897466 w 1373734"/>
                <a:gd name="connsiteY19" fmla="*/ 2743200 h 3369733"/>
                <a:gd name="connsiteX20" fmla="*/ 626532 w 1373734"/>
                <a:gd name="connsiteY20" fmla="*/ 2819400 h 3369733"/>
                <a:gd name="connsiteX21" fmla="*/ 406399 w 1373734"/>
                <a:gd name="connsiteY21" fmla="*/ 2912534 h 3369733"/>
                <a:gd name="connsiteX22" fmla="*/ 110066 w 1373734"/>
                <a:gd name="connsiteY22" fmla="*/ 3158067 h 3369733"/>
                <a:gd name="connsiteX23" fmla="*/ 0 w 1373734"/>
                <a:gd name="connsiteY23"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60866 w 1373734"/>
                <a:gd name="connsiteY8" fmla="*/ 567266 h 3369733"/>
                <a:gd name="connsiteX9" fmla="*/ 135466 w 1373734"/>
                <a:gd name="connsiteY9" fmla="*/ 728133 h 3369733"/>
                <a:gd name="connsiteX10" fmla="*/ 262466 w 1373734"/>
                <a:gd name="connsiteY10" fmla="*/ 1337733 h 3369733"/>
                <a:gd name="connsiteX11" fmla="*/ 397932 w 1373734"/>
                <a:gd name="connsiteY11" fmla="*/ 1600200 h 3369733"/>
                <a:gd name="connsiteX12" fmla="*/ 685799 w 1373734"/>
                <a:gd name="connsiteY12" fmla="*/ 1896533 h 3369733"/>
                <a:gd name="connsiteX13" fmla="*/ 965199 w 1373734"/>
                <a:gd name="connsiteY13" fmla="*/ 2074333 h 3369733"/>
                <a:gd name="connsiteX14" fmla="*/ 1219199 w 1373734"/>
                <a:gd name="connsiteY14" fmla="*/ 2243666 h 3369733"/>
                <a:gd name="connsiteX15" fmla="*/ 1363132 w 1373734"/>
                <a:gd name="connsiteY15" fmla="*/ 2387600 h 3369733"/>
                <a:gd name="connsiteX16" fmla="*/ 1354666 w 1373734"/>
                <a:gd name="connsiteY16" fmla="*/ 2573866 h 3369733"/>
                <a:gd name="connsiteX17" fmla="*/ 1185332 w 1373734"/>
                <a:gd name="connsiteY17" fmla="*/ 2692400 h 3369733"/>
                <a:gd name="connsiteX18" fmla="*/ 897466 w 1373734"/>
                <a:gd name="connsiteY18" fmla="*/ 2743200 h 3369733"/>
                <a:gd name="connsiteX19" fmla="*/ 626532 w 1373734"/>
                <a:gd name="connsiteY19" fmla="*/ 2819400 h 3369733"/>
                <a:gd name="connsiteX20" fmla="*/ 406399 w 1373734"/>
                <a:gd name="connsiteY20" fmla="*/ 2912534 h 3369733"/>
                <a:gd name="connsiteX21" fmla="*/ 110066 w 1373734"/>
                <a:gd name="connsiteY21" fmla="*/ 3158067 h 3369733"/>
                <a:gd name="connsiteX22" fmla="*/ 0 w 1373734"/>
                <a:gd name="connsiteY22"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52399 w 1373734"/>
                <a:gd name="connsiteY7" fmla="*/ 491066 h 3369733"/>
                <a:gd name="connsiteX8" fmla="*/ 135466 w 1373734"/>
                <a:gd name="connsiteY8" fmla="*/ 728133 h 3369733"/>
                <a:gd name="connsiteX9" fmla="*/ 262466 w 1373734"/>
                <a:gd name="connsiteY9" fmla="*/ 1337733 h 3369733"/>
                <a:gd name="connsiteX10" fmla="*/ 397932 w 1373734"/>
                <a:gd name="connsiteY10" fmla="*/ 1600200 h 3369733"/>
                <a:gd name="connsiteX11" fmla="*/ 685799 w 1373734"/>
                <a:gd name="connsiteY11" fmla="*/ 1896533 h 3369733"/>
                <a:gd name="connsiteX12" fmla="*/ 965199 w 1373734"/>
                <a:gd name="connsiteY12" fmla="*/ 2074333 h 3369733"/>
                <a:gd name="connsiteX13" fmla="*/ 1219199 w 1373734"/>
                <a:gd name="connsiteY13" fmla="*/ 2243666 h 3369733"/>
                <a:gd name="connsiteX14" fmla="*/ 1363132 w 1373734"/>
                <a:gd name="connsiteY14" fmla="*/ 2387600 h 3369733"/>
                <a:gd name="connsiteX15" fmla="*/ 1354666 w 1373734"/>
                <a:gd name="connsiteY15" fmla="*/ 2573866 h 3369733"/>
                <a:gd name="connsiteX16" fmla="*/ 1185332 w 1373734"/>
                <a:gd name="connsiteY16" fmla="*/ 2692400 h 3369733"/>
                <a:gd name="connsiteX17" fmla="*/ 897466 w 1373734"/>
                <a:gd name="connsiteY17" fmla="*/ 2743200 h 3369733"/>
                <a:gd name="connsiteX18" fmla="*/ 626532 w 1373734"/>
                <a:gd name="connsiteY18" fmla="*/ 2819400 h 3369733"/>
                <a:gd name="connsiteX19" fmla="*/ 406399 w 1373734"/>
                <a:gd name="connsiteY19" fmla="*/ 2912534 h 3369733"/>
                <a:gd name="connsiteX20" fmla="*/ 110066 w 1373734"/>
                <a:gd name="connsiteY20" fmla="*/ 3158067 h 3369733"/>
                <a:gd name="connsiteX21" fmla="*/ 0 w 1373734"/>
                <a:gd name="connsiteY21"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465666 h 3369733"/>
                <a:gd name="connsiteX7" fmla="*/ 135466 w 1373734"/>
                <a:gd name="connsiteY7" fmla="*/ 728133 h 3369733"/>
                <a:gd name="connsiteX8" fmla="*/ 262466 w 1373734"/>
                <a:gd name="connsiteY8" fmla="*/ 1337733 h 3369733"/>
                <a:gd name="connsiteX9" fmla="*/ 397932 w 1373734"/>
                <a:gd name="connsiteY9" fmla="*/ 1600200 h 3369733"/>
                <a:gd name="connsiteX10" fmla="*/ 685799 w 1373734"/>
                <a:gd name="connsiteY10" fmla="*/ 1896533 h 3369733"/>
                <a:gd name="connsiteX11" fmla="*/ 965199 w 1373734"/>
                <a:gd name="connsiteY11" fmla="*/ 2074333 h 3369733"/>
                <a:gd name="connsiteX12" fmla="*/ 1219199 w 1373734"/>
                <a:gd name="connsiteY12" fmla="*/ 2243666 h 3369733"/>
                <a:gd name="connsiteX13" fmla="*/ 1363132 w 1373734"/>
                <a:gd name="connsiteY13" fmla="*/ 2387600 h 3369733"/>
                <a:gd name="connsiteX14" fmla="*/ 1354666 w 1373734"/>
                <a:gd name="connsiteY14" fmla="*/ 2573866 h 3369733"/>
                <a:gd name="connsiteX15" fmla="*/ 1185332 w 1373734"/>
                <a:gd name="connsiteY15" fmla="*/ 2692400 h 3369733"/>
                <a:gd name="connsiteX16" fmla="*/ 897466 w 1373734"/>
                <a:gd name="connsiteY16" fmla="*/ 2743200 h 3369733"/>
                <a:gd name="connsiteX17" fmla="*/ 626532 w 1373734"/>
                <a:gd name="connsiteY17" fmla="*/ 2819400 h 3369733"/>
                <a:gd name="connsiteX18" fmla="*/ 406399 w 1373734"/>
                <a:gd name="connsiteY18" fmla="*/ 2912534 h 3369733"/>
                <a:gd name="connsiteX19" fmla="*/ 110066 w 1373734"/>
                <a:gd name="connsiteY19" fmla="*/ 3158067 h 3369733"/>
                <a:gd name="connsiteX20" fmla="*/ 0 w 1373734"/>
                <a:gd name="connsiteY20"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26999 w 1373734"/>
                <a:gd name="connsiteY5" fmla="*/ 406400 h 3369733"/>
                <a:gd name="connsiteX6" fmla="*/ 135466 w 1373734"/>
                <a:gd name="connsiteY6" fmla="*/ 728133 h 3369733"/>
                <a:gd name="connsiteX7" fmla="*/ 262466 w 1373734"/>
                <a:gd name="connsiteY7" fmla="*/ 1337733 h 3369733"/>
                <a:gd name="connsiteX8" fmla="*/ 397932 w 1373734"/>
                <a:gd name="connsiteY8" fmla="*/ 1600200 h 3369733"/>
                <a:gd name="connsiteX9" fmla="*/ 685799 w 1373734"/>
                <a:gd name="connsiteY9" fmla="*/ 1896533 h 3369733"/>
                <a:gd name="connsiteX10" fmla="*/ 965199 w 1373734"/>
                <a:gd name="connsiteY10" fmla="*/ 2074333 h 3369733"/>
                <a:gd name="connsiteX11" fmla="*/ 1219199 w 1373734"/>
                <a:gd name="connsiteY11" fmla="*/ 2243666 h 3369733"/>
                <a:gd name="connsiteX12" fmla="*/ 1363132 w 1373734"/>
                <a:gd name="connsiteY12" fmla="*/ 2387600 h 3369733"/>
                <a:gd name="connsiteX13" fmla="*/ 1354666 w 1373734"/>
                <a:gd name="connsiteY13" fmla="*/ 2573866 h 3369733"/>
                <a:gd name="connsiteX14" fmla="*/ 1185332 w 1373734"/>
                <a:gd name="connsiteY14" fmla="*/ 2692400 h 3369733"/>
                <a:gd name="connsiteX15" fmla="*/ 897466 w 1373734"/>
                <a:gd name="connsiteY15" fmla="*/ 2743200 h 3369733"/>
                <a:gd name="connsiteX16" fmla="*/ 626532 w 1373734"/>
                <a:gd name="connsiteY16" fmla="*/ 2819400 h 3369733"/>
                <a:gd name="connsiteX17" fmla="*/ 406399 w 1373734"/>
                <a:gd name="connsiteY17" fmla="*/ 2912534 h 3369733"/>
                <a:gd name="connsiteX18" fmla="*/ 110066 w 1373734"/>
                <a:gd name="connsiteY18" fmla="*/ 3158067 h 3369733"/>
                <a:gd name="connsiteX19" fmla="*/ 0 w 1373734"/>
                <a:gd name="connsiteY19"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18532 w 1373734"/>
                <a:gd name="connsiteY4" fmla="*/ 381000 h 3369733"/>
                <a:gd name="connsiteX5" fmla="*/ 135466 w 1373734"/>
                <a:gd name="connsiteY5" fmla="*/ 728133 h 3369733"/>
                <a:gd name="connsiteX6" fmla="*/ 262466 w 1373734"/>
                <a:gd name="connsiteY6" fmla="*/ 1337733 h 3369733"/>
                <a:gd name="connsiteX7" fmla="*/ 397932 w 1373734"/>
                <a:gd name="connsiteY7" fmla="*/ 1600200 h 3369733"/>
                <a:gd name="connsiteX8" fmla="*/ 685799 w 1373734"/>
                <a:gd name="connsiteY8" fmla="*/ 1896533 h 3369733"/>
                <a:gd name="connsiteX9" fmla="*/ 965199 w 1373734"/>
                <a:gd name="connsiteY9" fmla="*/ 2074333 h 3369733"/>
                <a:gd name="connsiteX10" fmla="*/ 1219199 w 1373734"/>
                <a:gd name="connsiteY10" fmla="*/ 2243666 h 3369733"/>
                <a:gd name="connsiteX11" fmla="*/ 1363132 w 1373734"/>
                <a:gd name="connsiteY11" fmla="*/ 2387600 h 3369733"/>
                <a:gd name="connsiteX12" fmla="*/ 1354666 w 1373734"/>
                <a:gd name="connsiteY12" fmla="*/ 2573866 h 3369733"/>
                <a:gd name="connsiteX13" fmla="*/ 1185332 w 1373734"/>
                <a:gd name="connsiteY13" fmla="*/ 2692400 h 3369733"/>
                <a:gd name="connsiteX14" fmla="*/ 897466 w 1373734"/>
                <a:gd name="connsiteY14" fmla="*/ 2743200 h 3369733"/>
                <a:gd name="connsiteX15" fmla="*/ 626532 w 1373734"/>
                <a:gd name="connsiteY15" fmla="*/ 2819400 h 3369733"/>
                <a:gd name="connsiteX16" fmla="*/ 406399 w 1373734"/>
                <a:gd name="connsiteY16" fmla="*/ 2912534 h 3369733"/>
                <a:gd name="connsiteX17" fmla="*/ 110066 w 1373734"/>
                <a:gd name="connsiteY17" fmla="*/ 3158067 h 3369733"/>
                <a:gd name="connsiteX18" fmla="*/ 0 w 1373734"/>
                <a:gd name="connsiteY18" fmla="*/ 3369733 h 3369733"/>
                <a:gd name="connsiteX0" fmla="*/ 42332 w 1373734"/>
                <a:gd name="connsiteY0" fmla="*/ 0 h 3369733"/>
                <a:gd name="connsiteX1" fmla="*/ 59266 w 1373734"/>
                <a:gd name="connsiteY1" fmla="*/ 143933 h 3369733"/>
                <a:gd name="connsiteX2" fmla="*/ 93132 w 1373734"/>
                <a:gd name="connsiteY2" fmla="*/ 270933 h 3369733"/>
                <a:gd name="connsiteX3" fmla="*/ 101599 w 1373734"/>
                <a:gd name="connsiteY3" fmla="*/ 304800 h 3369733"/>
                <a:gd name="connsiteX4" fmla="*/ 135466 w 1373734"/>
                <a:gd name="connsiteY4" fmla="*/ 728133 h 3369733"/>
                <a:gd name="connsiteX5" fmla="*/ 262466 w 1373734"/>
                <a:gd name="connsiteY5" fmla="*/ 1337733 h 3369733"/>
                <a:gd name="connsiteX6" fmla="*/ 397932 w 1373734"/>
                <a:gd name="connsiteY6" fmla="*/ 1600200 h 3369733"/>
                <a:gd name="connsiteX7" fmla="*/ 685799 w 1373734"/>
                <a:gd name="connsiteY7" fmla="*/ 1896533 h 3369733"/>
                <a:gd name="connsiteX8" fmla="*/ 965199 w 1373734"/>
                <a:gd name="connsiteY8" fmla="*/ 2074333 h 3369733"/>
                <a:gd name="connsiteX9" fmla="*/ 1219199 w 1373734"/>
                <a:gd name="connsiteY9" fmla="*/ 2243666 h 3369733"/>
                <a:gd name="connsiteX10" fmla="*/ 1363132 w 1373734"/>
                <a:gd name="connsiteY10" fmla="*/ 2387600 h 3369733"/>
                <a:gd name="connsiteX11" fmla="*/ 1354666 w 1373734"/>
                <a:gd name="connsiteY11" fmla="*/ 2573866 h 3369733"/>
                <a:gd name="connsiteX12" fmla="*/ 1185332 w 1373734"/>
                <a:gd name="connsiteY12" fmla="*/ 2692400 h 3369733"/>
                <a:gd name="connsiteX13" fmla="*/ 897466 w 1373734"/>
                <a:gd name="connsiteY13" fmla="*/ 2743200 h 3369733"/>
                <a:gd name="connsiteX14" fmla="*/ 626532 w 1373734"/>
                <a:gd name="connsiteY14" fmla="*/ 2819400 h 3369733"/>
                <a:gd name="connsiteX15" fmla="*/ 406399 w 1373734"/>
                <a:gd name="connsiteY15" fmla="*/ 2912534 h 3369733"/>
                <a:gd name="connsiteX16" fmla="*/ 110066 w 1373734"/>
                <a:gd name="connsiteY16" fmla="*/ 3158067 h 3369733"/>
                <a:gd name="connsiteX17" fmla="*/ 0 w 1373734"/>
                <a:gd name="connsiteY17" fmla="*/ 3369733 h 3369733"/>
                <a:gd name="connsiteX0" fmla="*/ 42332 w 1373734"/>
                <a:gd name="connsiteY0" fmla="*/ 0 h 3369733"/>
                <a:gd name="connsiteX1" fmla="*/ 59266 w 1373734"/>
                <a:gd name="connsiteY1" fmla="*/ 143933 h 3369733"/>
                <a:gd name="connsiteX2" fmla="*/ 101599 w 1373734"/>
                <a:gd name="connsiteY2" fmla="*/ 304800 h 3369733"/>
                <a:gd name="connsiteX3" fmla="*/ 135466 w 1373734"/>
                <a:gd name="connsiteY3" fmla="*/ 728133 h 3369733"/>
                <a:gd name="connsiteX4" fmla="*/ 262466 w 1373734"/>
                <a:gd name="connsiteY4" fmla="*/ 1337733 h 3369733"/>
                <a:gd name="connsiteX5" fmla="*/ 397932 w 1373734"/>
                <a:gd name="connsiteY5" fmla="*/ 1600200 h 3369733"/>
                <a:gd name="connsiteX6" fmla="*/ 685799 w 1373734"/>
                <a:gd name="connsiteY6" fmla="*/ 1896533 h 3369733"/>
                <a:gd name="connsiteX7" fmla="*/ 965199 w 1373734"/>
                <a:gd name="connsiteY7" fmla="*/ 2074333 h 3369733"/>
                <a:gd name="connsiteX8" fmla="*/ 1219199 w 1373734"/>
                <a:gd name="connsiteY8" fmla="*/ 2243666 h 3369733"/>
                <a:gd name="connsiteX9" fmla="*/ 1363132 w 1373734"/>
                <a:gd name="connsiteY9" fmla="*/ 2387600 h 3369733"/>
                <a:gd name="connsiteX10" fmla="*/ 1354666 w 1373734"/>
                <a:gd name="connsiteY10" fmla="*/ 2573866 h 3369733"/>
                <a:gd name="connsiteX11" fmla="*/ 1185332 w 1373734"/>
                <a:gd name="connsiteY11" fmla="*/ 2692400 h 3369733"/>
                <a:gd name="connsiteX12" fmla="*/ 897466 w 1373734"/>
                <a:gd name="connsiteY12" fmla="*/ 2743200 h 3369733"/>
                <a:gd name="connsiteX13" fmla="*/ 626532 w 1373734"/>
                <a:gd name="connsiteY13" fmla="*/ 2819400 h 3369733"/>
                <a:gd name="connsiteX14" fmla="*/ 406399 w 1373734"/>
                <a:gd name="connsiteY14" fmla="*/ 2912534 h 3369733"/>
                <a:gd name="connsiteX15" fmla="*/ 110066 w 1373734"/>
                <a:gd name="connsiteY15" fmla="*/ 3158067 h 3369733"/>
                <a:gd name="connsiteX16" fmla="*/ 0 w 1373734"/>
                <a:gd name="connsiteY16" fmla="*/ 3369733 h 3369733"/>
                <a:gd name="connsiteX0" fmla="*/ 42332 w 1373734"/>
                <a:gd name="connsiteY0" fmla="*/ 0 h 3369733"/>
                <a:gd name="connsiteX1" fmla="*/ 101599 w 1373734"/>
                <a:gd name="connsiteY1" fmla="*/ 304800 h 3369733"/>
                <a:gd name="connsiteX2" fmla="*/ 135466 w 1373734"/>
                <a:gd name="connsiteY2" fmla="*/ 728133 h 3369733"/>
                <a:gd name="connsiteX3" fmla="*/ 262466 w 1373734"/>
                <a:gd name="connsiteY3" fmla="*/ 1337733 h 3369733"/>
                <a:gd name="connsiteX4" fmla="*/ 397932 w 1373734"/>
                <a:gd name="connsiteY4" fmla="*/ 1600200 h 3369733"/>
                <a:gd name="connsiteX5" fmla="*/ 685799 w 1373734"/>
                <a:gd name="connsiteY5" fmla="*/ 1896533 h 3369733"/>
                <a:gd name="connsiteX6" fmla="*/ 965199 w 1373734"/>
                <a:gd name="connsiteY6" fmla="*/ 2074333 h 3369733"/>
                <a:gd name="connsiteX7" fmla="*/ 1219199 w 1373734"/>
                <a:gd name="connsiteY7" fmla="*/ 2243666 h 3369733"/>
                <a:gd name="connsiteX8" fmla="*/ 1363132 w 1373734"/>
                <a:gd name="connsiteY8" fmla="*/ 2387600 h 3369733"/>
                <a:gd name="connsiteX9" fmla="*/ 1354666 w 1373734"/>
                <a:gd name="connsiteY9" fmla="*/ 2573866 h 3369733"/>
                <a:gd name="connsiteX10" fmla="*/ 1185332 w 1373734"/>
                <a:gd name="connsiteY10" fmla="*/ 2692400 h 3369733"/>
                <a:gd name="connsiteX11" fmla="*/ 897466 w 1373734"/>
                <a:gd name="connsiteY11" fmla="*/ 2743200 h 3369733"/>
                <a:gd name="connsiteX12" fmla="*/ 626532 w 1373734"/>
                <a:gd name="connsiteY12" fmla="*/ 2819400 h 3369733"/>
                <a:gd name="connsiteX13" fmla="*/ 406399 w 1373734"/>
                <a:gd name="connsiteY13" fmla="*/ 2912534 h 3369733"/>
                <a:gd name="connsiteX14" fmla="*/ 110066 w 1373734"/>
                <a:gd name="connsiteY14" fmla="*/ 3158067 h 3369733"/>
                <a:gd name="connsiteX15" fmla="*/ 0 w 1373734"/>
                <a:gd name="connsiteY15" fmla="*/ 3369733 h 3369733"/>
                <a:gd name="connsiteX0" fmla="*/ 42332 w 1373734"/>
                <a:gd name="connsiteY0" fmla="*/ 0 h 3369733"/>
                <a:gd name="connsiteX1" fmla="*/ 76199 w 1373734"/>
                <a:gd name="connsiteY1" fmla="*/ 304800 h 3369733"/>
                <a:gd name="connsiteX2" fmla="*/ 135466 w 1373734"/>
                <a:gd name="connsiteY2" fmla="*/ 728133 h 3369733"/>
                <a:gd name="connsiteX3" fmla="*/ 262466 w 1373734"/>
                <a:gd name="connsiteY3" fmla="*/ 1337733 h 3369733"/>
                <a:gd name="connsiteX4" fmla="*/ 397932 w 1373734"/>
                <a:gd name="connsiteY4" fmla="*/ 1600200 h 3369733"/>
                <a:gd name="connsiteX5" fmla="*/ 685799 w 1373734"/>
                <a:gd name="connsiteY5" fmla="*/ 1896533 h 3369733"/>
                <a:gd name="connsiteX6" fmla="*/ 965199 w 1373734"/>
                <a:gd name="connsiteY6" fmla="*/ 2074333 h 3369733"/>
                <a:gd name="connsiteX7" fmla="*/ 1219199 w 1373734"/>
                <a:gd name="connsiteY7" fmla="*/ 2243666 h 3369733"/>
                <a:gd name="connsiteX8" fmla="*/ 1363132 w 1373734"/>
                <a:gd name="connsiteY8" fmla="*/ 2387600 h 3369733"/>
                <a:gd name="connsiteX9" fmla="*/ 1354666 w 1373734"/>
                <a:gd name="connsiteY9" fmla="*/ 2573866 h 3369733"/>
                <a:gd name="connsiteX10" fmla="*/ 1185332 w 1373734"/>
                <a:gd name="connsiteY10" fmla="*/ 2692400 h 3369733"/>
                <a:gd name="connsiteX11" fmla="*/ 897466 w 1373734"/>
                <a:gd name="connsiteY11" fmla="*/ 2743200 h 3369733"/>
                <a:gd name="connsiteX12" fmla="*/ 626532 w 1373734"/>
                <a:gd name="connsiteY12" fmla="*/ 2819400 h 3369733"/>
                <a:gd name="connsiteX13" fmla="*/ 406399 w 1373734"/>
                <a:gd name="connsiteY13" fmla="*/ 2912534 h 3369733"/>
                <a:gd name="connsiteX14" fmla="*/ 110066 w 1373734"/>
                <a:gd name="connsiteY14" fmla="*/ 3158067 h 3369733"/>
                <a:gd name="connsiteX15" fmla="*/ 0 w 1373734"/>
                <a:gd name="connsiteY15" fmla="*/ 3369733 h 3369733"/>
                <a:gd name="connsiteX0" fmla="*/ 42332 w 1373734"/>
                <a:gd name="connsiteY0" fmla="*/ 0 h 3369733"/>
                <a:gd name="connsiteX1" fmla="*/ 76199 w 1373734"/>
                <a:gd name="connsiteY1" fmla="*/ 304800 h 3369733"/>
                <a:gd name="connsiteX2" fmla="*/ 135466 w 1373734"/>
                <a:gd name="connsiteY2" fmla="*/ 728133 h 3369733"/>
                <a:gd name="connsiteX3" fmla="*/ 237066 w 1373734"/>
                <a:gd name="connsiteY3" fmla="*/ 1354666 h 3369733"/>
                <a:gd name="connsiteX4" fmla="*/ 397932 w 1373734"/>
                <a:gd name="connsiteY4" fmla="*/ 1600200 h 3369733"/>
                <a:gd name="connsiteX5" fmla="*/ 685799 w 1373734"/>
                <a:gd name="connsiteY5" fmla="*/ 1896533 h 3369733"/>
                <a:gd name="connsiteX6" fmla="*/ 965199 w 1373734"/>
                <a:gd name="connsiteY6" fmla="*/ 2074333 h 3369733"/>
                <a:gd name="connsiteX7" fmla="*/ 1219199 w 1373734"/>
                <a:gd name="connsiteY7" fmla="*/ 2243666 h 3369733"/>
                <a:gd name="connsiteX8" fmla="*/ 1363132 w 1373734"/>
                <a:gd name="connsiteY8" fmla="*/ 2387600 h 3369733"/>
                <a:gd name="connsiteX9" fmla="*/ 1354666 w 1373734"/>
                <a:gd name="connsiteY9" fmla="*/ 2573866 h 3369733"/>
                <a:gd name="connsiteX10" fmla="*/ 1185332 w 1373734"/>
                <a:gd name="connsiteY10" fmla="*/ 2692400 h 3369733"/>
                <a:gd name="connsiteX11" fmla="*/ 897466 w 1373734"/>
                <a:gd name="connsiteY11" fmla="*/ 2743200 h 3369733"/>
                <a:gd name="connsiteX12" fmla="*/ 626532 w 1373734"/>
                <a:gd name="connsiteY12" fmla="*/ 2819400 h 3369733"/>
                <a:gd name="connsiteX13" fmla="*/ 406399 w 1373734"/>
                <a:gd name="connsiteY13" fmla="*/ 2912534 h 3369733"/>
                <a:gd name="connsiteX14" fmla="*/ 110066 w 1373734"/>
                <a:gd name="connsiteY14" fmla="*/ 3158067 h 3369733"/>
                <a:gd name="connsiteX15" fmla="*/ 0 w 1373734"/>
                <a:gd name="connsiteY15" fmla="*/ 3369733 h 3369733"/>
                <a:gd name="connsiteX0" fmla="*/ 42332 w 1373734"/>
                <a:gd name="connsiteY0" fmla="*/ 0 h 3369733"/>
                <a:gd name="connsiteX1" fmla="*/ 76199 w 1373734"/>
                <a:gd name="connsiteY1" fmla="*/ 304800 h 3369733"/>
                <a:gd name="connsiteX2" fmla="*/ 135466 w 1373734"/>
                <a:gd name="connsiteY2" fmla="*/ 728133 h 3369733"/>
                <a:gd name="connsiteX3" fmla="*/ 262466 w 1373734"/>
                <a:gd name="connsiteY3" fmla="*/ 1354666 h 3369733"/>
                <a:gd name="connsiteX4" fmla="*/ 397932 w 1373734"/>
                <a:gd name="connsiteY4" fmla="*/ 1600200 h 3369733"/>
                <a:gd name="connsiteX5" fmla="*/ 685799 w 1373734"/>
                <a:gd name="connsiteY5" fmla="*/ 1896533 h 3369733"/>
                <a:gd name="connsiteX6" fmla="*/ 965199 w 1373734"/>
                <a:gd name="connsiteY6" fmla="*/ 2074333 h 3369733"/>
                <a:gd name="connsiteX7" fmla="*/ 1219199 w 1373734"/>
                <a:gd name="connsiteY7" fmla="*/ 2243666 h 3369733"/>
                <a:gd name="connsiteX8" fmla="*/ 1363132 w 1373734"/>
                <a:gd name="connsiteY8" fmla="*/ 2387600 h 3369733"/>
                <a:gd name="connsiteX9" fmla="*/ 1354666 w 1373734"/>
                <a:gd name="connsiteY9" fmla="*/ 2573866 h 3369733"/>
                <a:gd name="connsiteX10" fmla="*/ 1185332 w 1373734"/>
                <a:gd name="connsiteY10" fmla="*/ 2692400 h 3369733"/>
                <a:gd name="connsiteX11" fmla="*/ 897466 w 1373734"/>
                <a:gd name="connsiteY11" fmla="*/ 2743200 h 3369733"/>
                <a:gd name="connsiteX12" fmla="*/ 626532 w 1373734"/>
                <a:gd name="connsiteY12" fmla="*/ 2819400 h 3369733"/>
                <a:gd name="connsiteX13" fmla="*/ 406399 w 1373734"/>
                <a:gd name="connsiteY13" fmla="*/ 2912534 h 3369733"/>
                <a:gd name="connsiteX14" fmla="*/ 110066 w 1373734"/>
                <a:gd name="connsiteY14" fmla="*/ 3158067 h 3369733"/>
                <a:gd name="connsiteX15" fmla="*/ 0 w 1373734"/>
                <a:gd name="connsiteY15" fmla="*/ 3369733 h 3369733"/>
                <a:gd name="connsiteX0" fmla="*/ 42332 w 1373734"/>
                <a:gd name="connsiteY0" fmla="*/ 0 h 3369733"/>
                <a:gd name="connsiteX1" fmla="*/ 76199 w 1373734"/>
                <a:gd name="connsiteY1" fmla="*/ 304800 h 3369733"/>
                <a:gd name="connsiteX2" fmla="*/ 135466 w 1373734"/>
                <a:gd name="connsiteY2" fmla="*/ 728133 h 3369733"/>
                <a:gd name="connsiteX3" fmla="*/ 262466 w 1373734"/>
                <a:gd name="connsiteY3" fmla="*/ 1354666 h 3369733"/>
                <a:gd name="connsiteX4" fmla="*/ 685799 w 1373734"/>
                <a:gd name="connsiteY4" fmla="*/ 1896533 h 3369733"/>
                <a:gd name="connsiteX5" fmla="*/ 965199 w 1373734"/>
                <a:gd name="connsiteY5" fmla="*/ 2074333 h 3369733"/>
                <a:gd name="connsiteX6" fmla="*/ 1219199 w 1373734"/>
                <a:gd name="connsiteY6" fmla="*/ 2243666 h 3369733"/>
                <a:gd name="connsiteX7" fmla="*/ 1363132 w 1373734"/>
                <a:gd name="connsiteY7" fmla="*/ 2387600 h 3369733"/>
                <a:gd name="connsiteX8" fmla="*/ 1354666 w 1373734"/>
                <a:gd name="connsiteY8" fmla="*/ 2573866 h 3369733"/>
                <a:gd name="connsiteX9" fmla="*/ 1185332 w 1373734"/>
                <a:gd name="connsiteY9" fmla="*/ 2692400 h 3369733"/>
                <a:gd name="connsiteX10" fmla="*/ 897466 w 1373734"/>
                <a:gd name="connsiteY10" fmla="*/ 2743200 h 3369733"/>
                <a:gd name="connsiteX11" fmla="*/ 626532 w 1373734"/>
                <a:gd name="connsiteY11" fmla="*/ 2819400 h 3369733"/>
                <a:gd name="connsiteX12" fmla="*/ 406399 w 1373734"/>
                <a:gd name="connsiteY12" fmla="*/ 2912534 h 3369733"/>
                <a:gd name="connsiteX13" fmla="*/ 110066 w 1373734"/>
                <a:gd name="connsiteY13" fmla="*/ 3158067 h 3369733"/>
                <a:gd name="connsiteX14" fmla="*/ 0 w 1373734"/>
                <a:gd name="connsiteY14" fmla="*/ 3369733 h 3369733"/>
                <a:gd name="connsiteX0" fmla="*/ 42332 w 1373734"/>
                <a:gd name="connsiteY0" fmla="*/ 0 h 3369733"/>
                <a:gd name="connsiteX1" fmla="*/ 76199 w 1373734"/>
                <a:gd name="connsiteY1" fmla="*/ 304800 h 3369733"/>
                <a:gd name="connsiteX2" fmla="*/ 135466 w 1373734"/>
                <a:gd name="connsiteY2" fmla="*/ 728133 h 3369733"/>
                <a:gd name="connsiteX3" fmla="*/ 262466 w 1373734"/>
                <a:gd name="connsiteY3" fmla="*/ 1354666 h 3369733"/>
                <a:gd name="connsiteX4" fmla="*/ 685799 w 1373734"/>
                <a:gd name="connsiteY4" fmla="*/ 1896533 h 3369733"/>
                <a:gd name="connsiteX5" fmla="*/ 965199 w 1373734"/>
                <a:gd name="connsiteY5" fmla="*/ 2074333 h 3369733"/>
                <a:gd name="connsiteX6" fmla="*/ 1219199 w 1373734"/>
                <a:gd name="connsiteY6" fmla="*/ 2243666 h 3369733"/>
                <a:gd name="connsiteX7" fmla="*/ 1363132 w 1373734"/>
                <a:gd name="connsiteY7" fmla="*/ 2387600 h 3369733"/>
                <a:gd name="connsiteX8" fmla="*/ 1354666 w 1373734"/>
                <a:gd name="connsiteY8" fmla="*/ 2573866 h 3369733"/>
                <a:gd name="connsiteX9" fmla="*/ 1185332 w 1373734"/>
                <a:gd name="connsiteY9" fmla="*/ 2692400 h 3369733"/>
                <a:gd name="connsiteX10" fmla="*/ 897466 w 1373734"/>
                <a:gd name="connsiteY10" fmla="*/ 2743200 h 3369733"/>
                <a:gd name="connsiteX11" fmla="*/ 626532 w 1373734"/>
                <a:gd name="connsiteY11" fmla="*/ 2819400 h 3369733"/>
                <a:gd name="connsiteX12" fmla="*/ 406399 w 1373734"/>
                <a:gd name="connsiteY12" fmla="*/ 2912534 h 3369733"/>
                <a:gd name="connsiteX13" fmla="*/ 110066 w 1373734"/>
                <a:gd name="connsiteY13" fmla="*/ 3158067 h 3369733"/>
                <a:gd name="connsiteX14" fmla="*/ 0 w 1373734"/>
                <a:gd name="connsiteY14" fmla="*/ 3369733 h 3369733"/>
                <a:gd name="connsiteX0" fmla="*/ 42332 w 1373734"/>
                <a:gd name="connsiteY0" fmla="*/ 0 h 3369733"/>
                <a:gd name="connsiteX1" fmla="*/ 76199 w 1373734"/>
                <a:gd name="connsiteY1" fmla="*/ 304800 h 3369733"/>
                <a:gd name="connsiteX2" fmla="*/ 135466 w 1373734"/>
                <a:gd name="connsiteY2" fmla="*/ 728133 h 3369733"/>
                <a:gd name="connsiteX3" fmla="*/ 262466 w 1373734"/>
                <a:gd name="connsiteY3" fmla="*/ 1354666 h 3369733"/>
                <a:gd name="connsiteX4" fmla="*/ 685799 w 1373734"/>
                <a:gd name="connsiteY4" fmla="*/ 1896533 h 3369733"/>
                <a:gd name="connsiteX5" fmla="*/ 965199 w 1373734"/>
                <a:gd name="connsiteY5" fmla="*/ 2074333 h 3369733"/>
                <a:gd name="connsiteX6" fmla="*/ 1219199 w 1373734"/>
                <a:gd name="connsiteY6" fmla="*/ 2243666 h 3369733"/>
                <a:gd name="connsiteX7" fmla="*/ 1363132 w 1373734"/>
                <a:gd name="connsiteY7" fmla="*/ 2387600 h 3369733"/>
                <a:gd name="connsiteX8" fmla="*/ 1354666 w 1373734"/>
                <a:gd name="connsiteY8" fmla="*/ 2573866 h 3369733"/>
                <a:gd name="connsiteX9" fmla="*/ 1185332 w 1373734"/>
                <a:gd name="connsiteY9" fmla="*/ 2692400 h 3369733"/>
                <a:gd name="connsiteX10" fmla="*/ 897466 w 1373734"/>
                <a:gd name="connsiteY10" fmla="*/ 2743200 h 3369733"/>
                <a:gd name="connsiteX11" fmla="*/ 626532 w 1373734"/>
                <a:gd name="connsiteY11" fmla="*/ 2819400 h 3369733"/>
                <a:gd name="connsiteX12" fmla="*/ 406399 w 1373734"/>
                <a:gd name="connsiteY12" fmla="*/ 2912534 h 3369733"/>
                <a:gd name="connsiteX13" fmla="*/ 110066 w 1373734"/>
                <a:gd name="connsiteY13" fmla="*/ 3158067 h 3369733"/>
                <a:gd name="connsiteX14" fmla="*/ 0 w 1373734"/>
                <a:gd name="connsiteY14" fmla="*/ 3369733 h 3369733"/>
                <a:gd name="connsiteX0" fmla="*/ 42332 w 1373734"/>
                <a:gd name="connsiteY0" fmla="*/ 0 h 3369733"/>
                <a:gd name="connsiteX1" fmla="*/ 76199 w 1373734"/>
                <a:gd name="connsiteY1" fmla="*/ 304800 h 3369733"/>
                <a:gd name="connsiteX2" fmla="*/ 135466 w 1373734"/>
                <a:gd name="connsiteY2" fmla="*/ 728133 h 3369733"/>
                <a:gd name="connsiteX3" fmla="*/ 262466 w 1373734"/>
                <a:gd name="connsiteY3" fmla="*/ 1354666 h 3369733"/>
                <a:gd name="connsiteX4" fmla="*/ 685799 w 1373734"/>
                <a:gd name="connsiteY4" fmla="*/ 1896533 h 3369733"/>
                <a:gd name="connsiteX5" fmla="*/ 965199 w 1373734"/>
                <a:gd name="connsiteY5" fmla="*/ 2074333 h 3369733"/>
                <a:gd name="connsiteX6" fmla="*/ 1219199 w 1373734"/>
                <a:gd name="connsiteY6" fmla="*/ 2243666 h 3369733"/>
                <a:gd name="connsiteX7" fmla="*/ 1363132 w 1373734"/>
                <a:gd name="connsiteY7" fmla="*/ 2387600 h 3369733"/>
                <a:gd name="connsiteX8" fmla="*/ 1354666 w 1373734"/>
                <a:gd name="connsiteY8" fmla="*/ 2573866 h 3369733"/>
                <a:gd name="connsiteX9" fmla="*/ 1185332 w 1373734"/>
                <a:gd name="connsiteY9" fmla="*/ 2692400 h 3369733"/>
                <a:gd name="connsiteX10" fmla="*/ 897466 w 1373734"/>
                <a:gd name="connsiteY10" fmla="*/ 2743200 h 3369733"/>
                <a:gd name="connsiteX11" fmla="*/ 626532 w 1373734"/>
                <a:gd name="connsiteY11" fmla="*/ 2819400 h 3369733"/>
                <a:gd name="connsiteX12" fmla="*/ 406399 w 1373734"/>
                <a:gd name="connsiteY12" fmla="*/ 2912534 h 3369733"/>
                <a:gd name="connsiteX13" fmla="*/ 110066 w 1373734"/>
                <a:gd name="connsiteY13" fmla="*/ 3158067 h 3369733"/>
                <a:gd name="connsiteX14" fmla="*/ 0 w 1373734"/>
                <a:gd name="connsiteY14" fmla="*/ 3369733 h 3369733"/>
                <a:gd name="connsiteX0" fmla="*/ 42332 w 1373734"/>
                <a:gd name="connsiteY0" fmla="*/ 0 h 3369733"/>
                <a:gd name="connsiteX1" fmla="*/ 76199 w 1373734"/>
                <a:gd name="connsiteY1" fmla="*/ 304800 h 3369733"/>
                <a:gd name="connsiteX2" fmla="*/ 135466 w 1373734"/>
                <a:gd name="connsiteY2" fmla="*/ 728133 h 3369733"/>
                <a:gd name="connsiteX3" fmla="*/ 262466 w 1373734"/>
                <a:gd name="connsiteY3" fmla="*/ 1354666 h 3369733"/>
                <a:gd name="connsiteX4" fmla="*/ 685799 w 1373734"/>
                <a:gd name="connsiteY4" fmla="*/ 1896533 h 3369733"/>
                <a:gd name="connsiteX5" fmla="*/ 965199 w 1373734"/>
                <a:gd name="connsiteY5" fmla="*/ 2074333 h 3369733"/>
                <a:gd name="connsiteX6" fmla="*/ 1219199 w 1373734"/>
                <a:gd name="connsiteY6" fmla="*/ 2243666 h 3369733"/>
                <a:gd name="connsiteX7" fmla="*/ 1363132 w 1373734"/>
                <a:gd name="connsiteY7" fmla="*/ 2387600 h 3369733"/>
                <a:gd name="connsiteX8" fmla="*/ 1354666 w 1373734"/>
                <a:gd name="connsiteY8" fmla="*/ 2573866 h 3369733"/>
                <a:gd name="connsiteX9" fmla="*/ 1185332 w 1373734"/>
                <a:gd name="connsiteY9" fmla="*/ 2692400 h 3369733"/>
                <a:gd name="connsiteX10" fmla="*/ 897466 w 1373734"/>
                <a:gd name="connsiteY10" fmla="*/ 2743200 h 3369733"/>
                <a:gd name="connsiteX11" fmla="*/ 626532 w 1373734"/>
                <a:gd name="connsiteY11" fmla="*/ 2819400 h 3369733"/>
                <a:gd name="connsiteX12" fmla="*/ 406399 w 1373734"/>
                <a:gd name="connsiteY12" fmla="*/ 2912534 h 3369733"/>
                <a:gd name="connsiteX13" fmla="*/ 110066 w 1373734"/>
                <a:gd name="connsiteY13" fmla="*/ 3158067 h 3369733"/>
                <a:gd name="connsiteX14" fmla="*/ 0 w 1373734"/>
                <a:gd name="connsiteY14" fmla="*/ 3369733 h 3369733"/>
                <a:gd name="connsiteX0" fmla="*/ 42332 w 1373734"/>
                <a:gd name="connsiteY0" fmla="*/ 0 h 3369733"/>
                <a:gd name="connsiteX1" fmla="*/ 76199 w 1373734"/>
                <a:gd name="connsiteY1" fmla="*/ 304800 h 3369733"/>
                <a:gd name="connsiteX2" fmla="*/ 135466 w 1373734"/>
                <a:gd name="connsiteY2" fmla="*/ 728133 h 3369733"/>
                <a:gd name="connsiteX3" fmla="*/ 262466 w 1373734"/>
                <a:gd name="connsiteY3" fmla="*/ 1354666 h 3369733"/>
                <a:gd name="connsiteX4" fmla="*/ 685799 w 1373734"/>
                <a:gd name="connsiteY4" fmla="*/ 1896533 h 3369733"/>
                <a:gd name="connsiteX5" fmla="*/ 965199 w 1373734"/>
                <a:gd name="connsiteY5" fmla="*/ 2074333 h 3369733"/>
                <a:gd name="connsiteX6" fmla="*/ 1219199 w 1373734"/>
                <a:gd name="connsiteY6" fmla="*/ 2243666 h 3369733"/>
                <a:gd name="connsiteX7" fmla="*/ 1363132 w 1373734"/>
                <a:gd name="connsiteY7" fmla="*/ 2387600 h 3369733"/>
                <a:gd name="connsiteX8" fmla="*/ 1354666 w 1373734"/>
                <a:gd name="connsiteY8" fmla="*/ 2573866 h 3369733"/>
                <a:gd name="connsiteX9" fmla="*/ 1185332 w 1373734"/>
                <a:gd name="connsiteY9" fmla="*/ 2692400 h 3369733"/>
                <a:gd name="connsiteX10" fmla="*/ 897466 w 1373734"/>
                <a:gd name="connsiteY10" fmla="*/ 2743200 h 3369733"/>
                <a:gd name="connsiteX11" fmla="*/ 626532 w 1373734"/>
                <a:gd name="connsiteY11" fmla="*/ 2819400 h 3369733"/>
                <a:gd name="connsiteX12" fmla="*/ 406399 w 1373734"/>
                <a:gd name="connsiteY12" fmla="*/ 2912534 h 3369733"/>
                <a:gd name="connsiteX13" fmla="*/ 110066 w 1373734"/>
                <a:gd name="connsiteY13" fmla="*/ 3158067 h 3369733"/>
                <a:gd name="connsiteX14" fmla="*/ 0 w 1373734"/>
                <a:gd name="connsiteY14" fmla="*/ 3369733 h 3369733"/>
                <a:gd name="connsiteX0" fmla="*/ 42332 w 1394945"/>
                <a:gd name="connsiteY0" fmla="*/ 0 h 3369733"/>
                <a:gd name="connsiteX1" fmla="*/ 76199 w 1394945"/>
                <a:gd name="connsiteY1" fmla="*/ 304800 h 3369733"/>
                <a:gd name="connsiteX2" fmla="*/ 135466 w 1394945"/>
                <a:gd name="connsiteY2" fmla="*/ 728133 h 3369733"/>
                <a:gd name="connsiteX3" fmla="*/ 262466 w 1394945"/>
                <a:gd name="connsiteY3" fmla="*/ 1354666 h 3369733"/>
                <a:gd name="connsiteX4" fmla="*/ 685799 w 1394945"/>
                <a:gd name="connsiteY4" fmla="*/ 1896533 h 3369733"/>
                <a:gd name="connsiteX5" fmla="*/ 965199 w 1394945"/>
                <a:gd name="connsiteY5" fmla="*/ 2074333 h 3369733"/>
                <a:gd name="connsiteX6" fmla="*/ 1219199 w 1394945"/>
                <a:gd name="connsiteY6" fmla="*/ 2243666 h 3369733"/>
                <a:gd name="connsiteX7" fmla="*/ 1363132 w 1394945"/>
                <a:gd name="connsiteY7" fmla="*/ 2387600 h 3369733"/>
                <a:gd name="connsiteX8" fmla="*/ 1354666 w 1394945"/>
                <a:gd name="connsiteY8" fmla="*/ 2573866 h 3369733"/>
                <a:gd name="connsiteX9" fmla="*/ 1185332 w 1394945"/>
                <a:gd name="connsiteY9" fmla="*/ 2692400 h 3369733"/>
                <a:gd name="connsiteX10" fmla="*/ 897466 w 1394945"/>
                <a:gd name="connsiteY10" fmla="*/ 2743200 h 3369733"/>
                <a:gd name="connsiteX11" fmla="*/ 626532 w 1394945"/>
                <a:gd name="connsiteY11" fmla="*/ 2819400 h 3369733"/>
                <a:gd name="connsiteX12" fmla="*/ 406399 w 1394945"/>
                <a:gd name="connsiteY12" fmla="*/ 2912534 h 3369733"/>
                <a:gd name="connsiteX13" fmla="*/ 110066 w 1394945"/>
                <a:gd name="connsiteY13" fmla="*/ 3158067 h 3369733"/>
                <a:gd name="connsiteX14" fmla="*/ 0 w 1394945"/>
                <a:gd name="connsiteY14" fmla="*/ 3369733 h 3369733"/>
                <a:gd name="connsiteX0" fmla="*/ 42332 w 1394945"/>
                <a:gd name="connsiteY0" fmla="*/ 0 h 3369733"/>
                <a:gd name="connsiteX1" fmla="*/ 76199 w 1394945"/>
                <a:gd name="connsiteY1" fmla="*/ 304800 h 3369733"/>
                <a:gd name="connsiteX2" fmla="*/ 135466 w 1394945"/>
                <a:gd name="connsiteY2" fmla="*/ 728133 h 3369733"/>
                <a:gd name="connsiteX3" fmla="*/ 262466 w 1394945"/>
                <a:gd name="connsiteY3" fmla="*/ 1354666 h 3369733"/>
                <a:gd name="connsiteX4" fmla="*/ 685799 w 1394945"/>
                <a:gd name="connsiteY4" fmla="*/ 1896533 h 3369733"/>
                <a:gd name="connsiteX5" fmla="*/ 965199 w 1394945"/>
                <a:gd name="connsiteY5" fmla="*/ 2074333 h 3369733"/>
                <a:gd name="connsiteX6" fmla="*/ 1219199 w 1394945"/>
                <a:gd name="connsiteY6" fmla="*/ 2243666 h 3369733"/>
                <a:gd name="connsiteX7" fmla="*/ 1363132 w 1394945"/>
                <a:gd name="connsiteY7" fmla="*/ 2387600 h 3369733"/>
                <a:gd name="connsiteX8" fmla="*/ 1354666 w 1394945"/>
                <a:gd name="connsiteY8" fmla="*/ 2573866 h 3369733"/>
                <a:gd name="connsiteX9" fmla="*/ 1185332 w 1394945"/>
                <a:gd name="connsiteY9" fmla="*/ 2692400 h 3369733"/>
                <a:gd name="connsiteX10" fmla="*/ 897466 w 1394945"/>
                <a:gd name="connsiteY10" fmla="*/ 2743200 h 3369733"/>
                <a:gd name="connsiteX11" fmla="*/ 626532 w 1394945"/>
                <a:gd name="connsiteY11" fmla="*/ 2819400 h 3369733"/>
                <a:gd name="connsiteX12" fmla="*/ 406399 w 1394945"/>
                <a:gd name="connsiteY12" fmla="*/ 2912534 h 3369733"/>
                <a:gd name="connsiteX13" fmla="*/ 110066 w 1394945"/>
                <a:gd name="connsiteY13" fmla="*/ 3158067 h 3369733"/>
                <a:gd name="connsiteX14" fmla="*/ 0 w 1394945"/>
                <a:gd name="connsiteY14" fmla="*/ 3369733 h 3369733"/>
                <a:gd name="connsiteX0" fmla="*/ 42332 w 1402699"/>
                <a:gd name="connsiteY0" fmla="*/ 0 h 3369733"/>
                <a:gd name="connsiteX1" fmla="*/ 76199 w 1402699"/>
                <a:gd name="connsiteY1" fmla="*/ 304800 h 3369733"/>
                <a:gd name="connsiteX2" fmla="*/ 135466 w 1402699"/>
                <a:gd name="connsiteY2" fmla="*/ 728133 h 3369733"/>
                <a:gd name="connsiteX3" fmla="*/ 262466 w 1402699"/>
                <a:gd name="connsiteY3" fmla="*/ 1354666 h 3369733"/>
                <a:gd name="connsiteX4" fmla="*/ 685799 w 1402699"/>
                <a:gd name="connsiteY4" fmla="*/ 1896533 h 3369733"/>
                <a:gd name="connsiteX5" fmla="*/ 965199 w 1402699"/>
                <a:gd name="connsiteY5" fmla="*/ 2074333 h 3369733"/>
                <a:gd name="connsiteX6" fmla="*/ 1219199 w 1402699"/>
                <a:gd name="connsiteY6" fmla="*/ 2243666 h 3369733"/>
                <a:gd name="connsiteX7" fmla="*/ 1363132 w 1402699"/>
                <a:gd name="connsiteY7" fmla="*/ 2387600 h 3369733"/>
                <a:gd name="connsiteX8" fmla="*/ 1354666 w 1402699"/>
                <a:gd name="connsiteY8" fmla="*/ 2573866 h 3369733"/>
                <a:gd name="connsiteX9" fmla="*/ 1185332 w 1402699"/>
                <a:gd name="connsiteY9" fmla="*/ 2692400 h 3369733"/>
                <a:gd name="connsiteX10" fmla="*/ 897466 w 1402699"/>
                <a:gd name="connsiteY10" fmla="*/ 2743200 h 3369733"/>
                <a:gd name="connsiteX11" fmla="*/ 626532 w 1402699"/>
                <a:gd name="connsiteY11" fmla="*/ 2819400 h 3369733"/>
                <a:gd name="connsiteX12" fmla="*/ 406399 w 1402699"/>
                <a:gd name="connsiteY12" fmla="*/ 2912534 h 3369733"/>
                <a:gd name="connsiteX13" fmla="*/ 110066 w 1402699"/>
                <a:gd name="connsiteY13" fmla="*/ 3158067 h 3369733"/>
                <a:gd name="connsiteX14" fmla="*/ 0 w 1402699"/>
                <a:gd name="connsiteY14" fmla="*/ 3369733 h 3369733"/>
                <a:gd name="connsiteX0" fmla="*/ 42332 w 1402699"/>
                <a:gd name="connsiteY0" fmla="*/ 0 h 3369733"/>
                <a:gd name="connsiteX1" fmla="*/ 76199 w 1402699"/>
                <a:gd name="connsiteY1" fmla="*/ 304800 h 3369733"/>
                <a:gd name="connsiteX2" fmla="*/ 135466 w 1402699"/>
                <a:gd name="connsiteY2" fmla="*/ 728133 h 3369733"/>
                <a:gd name="connsiteX3" fmla="*/ 262466 w 1402699"/>
                <a:gd name="connsiteY3" fmla="*/ 1354666 h 3369733"/>
                <a:gd name="connsiteX4" fmla="*/ 685799 w 1402699"/>
                <a:gd name="connsiteY4" fmla="*/ 1896533 h 3369733"/>
                <a:gd name="connsiteX5" fmla="*/ 965199 w 1402699"/>
                <a:gd name="connsiteY5" fmla="*/ 2074333 h 3369733"/>
                <a:gd name="connsiteX6" fmla="*/ 1219199 w 1402699"/>
                <a:gd name="connsiteY6" fmla="*/ 2243666 h 3369733"/>
                <a:gd name="connsiteX7" fmla="*/ 1363132 w 1402699"/>
                <a:gd name="connsiteY7" fmla="*/ 2387600 h 3369733"/>
                <a:gd name="connsiteX8" fmla="*/ 1354666 w 1402699"/>
                <a:gd name="connsiteY8" fmla="*/ 2573866 h 3369733"/>
                <a:gd name="connsiteX9" fmla="*/ 1185332 w 1402699"/>
                <a:gd name="connsiteY9" fmla="*/ 2692400 h 3369733"/>
                <a:gd name="connsiteX10" fmla="*/ 897466 w 1402699"/>
                <a:gd name="connsiteY10" fmla="*/ 2743200 h 3369733"/>
                <a:gd name="connsiteX11" fmla="*/ 626532 w 1402699"/>
                <a:gd name="connsiteY11" fmla="*/ 2819400 h 3369733"/>
                <a:gd name="connsiteX12" fmla="*/ 406399 w 1402699"/>
                <a:gd name="connsiteY12" fmla="*/ 2912534 h 3369733"/>
                <a:gd name="connsiteX13" fmla="*/ 110066 w 1402699"/>
                <a:gd name="connsiteY13" fmla="*/ 3158067 h 3369733"/>
                <a:gd name="connsiteX14" fmla="*/ 0 w 1402699"/>
                <a:gd name="connsiteY14" fmla="*/ 3369733 h 3369733"/>
                <a:gd name="connsiteX0" fmla="*/ 42332 w 1395724"/>
                <a:gd name="connsiteY0" fmla="*/ 0 h 3369733"/>
                <a:gd name="connsiteX1" fmla="*/ 76199 w 1395724"/>
                <a:gd name="connsiteY1" fmla="*/ 304800 h 3369733"/>
                <a:gd name="connsiteX2" fmla="*/ 135466 w 1395724"/>
                <a:gd name="connsiteY2" fmla="*/ 728133 h 3369733"/>
                <a:gd name="connsiteX3" fmla="*/ 262466 w 1395724"/>
                <a:gd name="connsiteY3" fmla="*/ 1354666 h 3369733"/>
                <a:gd name="connsiteX4" fmla="*/ 685799 w 1395724"/>
                <a:gd name="connsiteY4" fmla="*/ 1896533 h 3369733"/>
                <a:gd name="connsiteX5" fmla="*/ 965199 w 1395724"/>
                <a:gd name="connsiteY5" fmla="*/ 2074333 h 3369733"/>
                <a:gd name="connsiteX6" fmla="*/ 1219199 w 1395724"/>
                <a:gd name="connsiteY6" fmla="*/ 2243666 h 3369733"/>
                <a:gd name="connsiteX7" fmla="*/ 1363132 w 1395724"/>
                <a:gd name="connsiteY7" fmla="*/ 2387600 h 3369733"/>
                <a:gd name="connsiteX8" fmla="*/ 1354666 w 1395724"/>
                <a:gd name="connsiteY8" fmla="*/ 2573866 h 3369733"/>
                <a:gd name="connsiteX9" fmla="*/ 1168399 w 1395724"/>
                <a:gd name="connsiteY9" fmla="*/ 2667000 h 3369733"/>
                <a:gd name="connsiteX10" fmla="*/ 897466 w 1395724"/>
                <a:gd name="connsiteY10" fmla="*/ 2743200 h 3369733"/>
                <a:gd name="connsiteX11" fmla="*/ 626532 w 1395724"/>
                <a:gd name="connsiteY11" fmla="*/ 2819400 h 3369733"/>
                <a:gd name="connsiteX12" fmla="*/ 406399 w 1395724"/>
                <a:gd name="connsiteY12" fmla="*/ 2912534 h 3369733"/>
                <a:gd name="connsiteX13" fmla="*/ 110066 w 1395724"/>
                <a:gd name="connsiteY13" fmla="*/ 3158067 h 3369733"/>
                <a:gd name="connsiteX14" fmla="*/ 0 w 1395724"/>
                <a:gd name="connsiteY14" fmla="*/ 3369733 h 3369733"/>
                <a:gd name="connsiteX0" fmla="*/ 42332 w 1395724"/>
                <a:gd name="connsiteY0" fmla="*/ 0 h 3369733"/>
                <a:gd name="connsiteX1" fmla="*/ 76199 w 1395724"/>
                <a:gd name="connsiteY1" fmla="*/ 304800 h 3369733"/>
                <a:gd name="connsiteX2" fmla="*/ 135466 w 1395724"/>
                <a:gd name="connsiteY2" fmla="*/ 728133 h 3369733"/>
                <a:gd name="connsiteX3" fmla="*/ 262466 w 1395724"/>
                <a:gd name="connsiteY3" fmla="*/ 1354666 h 3369733"/>
                <a:gd name="connsiteX4" fmla="*/ 685799 w 1395724"/>
                <a:gd name="connsiteY4" fmla="*/ 1896533 h 3369733"/>
                <a:gd name="connsiteX5" fmla="*/ 965199 w 1395724"/>
                <a:gd name="connsiteY5" fmla="*/ 2074333 h 3369733"/>
                <a:gd name="connsiteX6" fmla="*/ 1219199 w 1395724"/>
                <a:gd name="connsiteY6" fmla="*/ 2243666 h 3369733"/>
                <a:gd name="connsiteX7" fmla="*/ 1363132 w 1395724"/>
                <a:gd name="connsiteY7" fmla="*/ 2387600 h 3369733"/>
                <a:gd name="connsiteX8" fmla="*/ 1354666 w 1395724"/>
                <a:gd name="connsiteY8" fmla="*/ 2573866 h 3369733"/>
                <a:gd name="connsiteX9" fmla="*/ 1168399 w 1395724"/>
                <a:gd name="connsiteY9" fmla="*/ 2667000 h 3369733"/>
                <a:gd name="connsiteX10" fmla="*/ 897466 w 1395724"/>
                <a:gd name="connsiteY10" fmla="*/ 2743200 h 3369733"/>
                <a:gd name="connsiteX11" fmla="*/ 626532 w 1395724"/>
                <a:gd name="connsiteY11" fmla="*/ 2819400 h 3369733"/>
                <a:gd name="connsiteX12" fmla="*/ 406399 w 1395724"/>
                <a:gd name="connsiteY12" fmla="*/ 2912534 h 3369733"/>
                <a:gd name="connsiteX13" fmla="*/ 110066 w 1395724"/>
                <a:gd name="connsiteY13" fmla="*/ 3158067 h 3369733"/>
                <a:gd name="connsiteX14" fmla="*/ 0 w 1395724"/>
                <a:gd name="connsiteY14" fmla="*/ 3369733 h 3369733"/>
                <a:gd name="connsiteX0" fmla="*/ 42332 w 1395724"/>
                <a:gd name="connsiteY0" fmla="*/ 0 h 3369733"/>
                <a:gd name="connsiteX1" fmla="*/ 76199 w 1395724"/>
                <a:gd name="connsiteY1" fmla="*/ 304800 h 3369733"/>
                <a:gd name="connsiteX2" fmla="*/ 135466 w 1395724"/>
                <a:gd name="connsiteY2" fmla="*/ 728133 h 3369733"/>
                <a:gd name="connsiteX3" fmla="*/ 262466 w 1395724"/>
                <a:gd name="connsiteY3" fmla="*/ 1354666 h 3369733"/>
                <a:gd name="connsiteX4" fmla="*/ 685799 w 1395724"/>
                <a:gd name="connsiteY4" fmla="*/ 1896533 h 3369733"/>
                <a:gd name="connsiteX5" fmla="*/ 965199 w 1395724"/>
                <a:gd name="connsiteY5" fmla="*/ 2074333 h 3369733"/>
                <a:gd name="connsiteX6" fmla="*/ 1219199 w 1395724"/>
                <a:gd name="connsiteY6" fmla="*/ 2243666 h 3369733"/>
                <a:gd name="connsiteX7" fmla="*/ 1363132 w 1395724"/>
                <a:gd name="connsiteY7" fmla="*/ 2387600 h 3369733"/>
                <a:gd name="connsiteX8" fmla="*/ 1354666 w 1395724"/>
                <a:gd name="connsiteY8" fmla="*/ 2573866 h 3369733"/>
                <a:gd name="connsiteX9" fmla="*/ 1168399 w 1395724"/>
                <a:gd name="connsiteY9" fmla="*/ 2667000 h 3369733"/>
                <a:gd name="connsiteX10" fmla="*/ 897466 w 1395724"/>
                <a:gd name="connsiteY10" fmla="*/ 2743200 h 3369733"/>
                <a:gd name="connsiteX11" fmla="*/ 626532 w 1395724"/>
                <a:gd name="connsiteY11" fmla="*/ 2819400 h 3369733"/>
                <a:gd name="connsiteX12" fmla="*/ 406399 w 1395724"/>
                <a:gd name="connsiteY12" fmla="*/ 2912534 h 3369733"/>
                <a:gd name="connsiteX13" fmla="*/ 110066 w 1395724"/>
                <a:gd name="connsiteY13" fmla="*/ 3158067 h 3369733"/>
                <a:gd name="connsiteX14" fmla="*/ 0 w 1395724"/>
                <a:gd name="connsiteY14" fmla="*/ 3369733 h 3369733"/>
                <a:gd name="connsiteX0" fmla="*/ 42332 w 1395724"/>
                <a:gd name="connsiteY0" fmla="*/ 0 h 3369733"/>
                <a:gd name="connsiteX1" fmla="*/ 76199 w 1395724"/>
                <a:gd name="connsiteY1" fmla="*/ 304800 h 3369733"/>
                <a:gd name="connsiteX2" fmla="*/ 135466 w 1395724"/>
                <a:gd name="connsiteY2" fmla="*/ 728133 h 3369733"/>
                <a:gd name="connsiteX3" fmla="*/ 262466 w 1395724"/>
                <a:gd name="connsiteY3" fmla="*/ 1354666 h 3369733"/>
                <a:gd name="connsiteX4" fmla="*/ 685799 w 1395724"/>
                <a:gd name="connsiteY4" fmla="*/ 1896533 h 3369733"/>
                <a:gd name="connsiteX5" fmla="*/ 965199 w 1395724"/>
                <a:gd name="connsiteY5" fmla="*/ 2074333 h 3369733"/>
                <a:gd name="connsiteX6" fmla="*/ 1219199 w 1395724"/>
                <a:gd name="connsiteY6" fmla="*/ 2243666 h 3369733"/>
                <a:gd name="connsiteX7" fmla="*/ 1363132 w 1395724"/>
                <a:gd name="connsiteY7" fmla="*/ 2387600 h 3369733"/>
                <a:gd name="connsiteX8" fmla="*/ 1354666 w 1395724"/>
                <a:gd name="connsiteY8" fmla="*/ 2573866 h 3369733"/>
                <a:gd name="connsiteX9" fmla="*/ 1168399 w 1395724"/>
                <a:gd name="connsiteY9" fmla="*/ 2667000 h 3369733"/>
                <a:gd name="connsiteX10" fmla="*/ 897466 w 1395724"/>
                <a:gd name="connsiteY10" fmla="*/ 2743200 h 3369733"/>
                <a:gd name="connsiteX11" fmla="*/ 626532 w 1395724"/>
                <a:gd name="connsiteY11" fmla="*/ 2819400 h 3369733"/>
                <a:gd name="connsiteX12" fmla="*/ 406399 w 1395724"/>
                <a:gd name="connsiteY12" fmla="*/ 2912534 h 3369733"/>
                <a:gd name="connsiteX13" fmla="*/ 135466 w 1395724"/>
                <a:gd name="connsiteY13" fmla="*/ 3175000 h 3369733"/>
                <a:gd name="connsiteX14" fmla="*/ 0 w 1395724"/>
                <a:gd name="connsiteY14" fmla="*/ 3369733 h 3369733"/>
                <a:gd name="connsiteX0" fmla="*/ 42332 w 1395724"/>
                <a:gd name="connsiteY0" fmla="*/ 0 h 3369733"/>
                <a:gd name="connsiteX1" fmla="*/ 76199 w 1395724"/>
                <a:gd name="connsiteY1" fmla="*/ 304800 h 3369733"/>
                <a:gd name="connsiteX2" fmla="*/ 135466 w 1395724"/>
                <a:gd name="connsiteY2" fmla="*/ 728133 h 3369733"/>
                <a:gd name="connsiteX3" fmla="*/ 262466 w 1395724"/>
                <a:gd name="connsiteY3" fmla="*/ 1354666 h 3369733"/>
                <a:gd name="connsiteX4" fmla="*/ 685799 w 1395724"/>
                <a:gd name="connsiteY4" fmla="*/ 1896533 h 3369733"/>
                <a:gd name="connsiteX5" fmla="*/ 965199 w 1395724"/>
                <a:gd name="connsiteY5" fmla="*/ 2074333 h 3369733"/>
                <a:gd name="connsiteX6" fmla="*/ 1219199 w 1395724"/>
                <a:gd name="connsiteY6" fmla="*/ 2243666 h 3369733"/>
                <a:gd name="connsiteX7" fmla="*/ 1363132 w 1395724"/>
                <a:gd name="connsiteY7" fmla="*/ 2387600 h 3369733"/>
                <a:gd name="connsiteX8" fmla="*/ 1354666 w 1395724"/>
                <a:gd name="connsiteY8" fmla="*/ 2573866 h 3369733"/>
                <a:gd name="connsiteX9" fmla="*/ 1168399 w 1395724"/>
                <a:gd name="connsiteY9" fmla="*/ 2667000 h 3369733"/>
                <a:gd name="connsiteX10" fmla="*/ 897466 w 1395724"/>
                <a:gd name="connsiteY10" fmla="*/ 2743200 h 3369733"/>
                <a:gd name="connsiteX11" fmla="*/ 626532 w 1395724"/>
                <a:gd name="connsiteY11" fmla="*/ 2819400 h 3369733"/>
                <a:gd name="connsiteX12" fmla="*/ 431799 w 1395724"/>
                <a:gd name="connsiteY12" fmla="*/ 2929468 h 3369733"/>
                <a:gd name="connsiteX13" fmla="*/ 135466 w 1395724"/>
                <a:gd name="connsiteY13" fmla="*/ 3175000 h 3369733"/>
                <a:gd name="connsiteX14" fmla="*/ 0 w 1395724"/>
                <a:gd name="connsiteY14" fmla="*/ 3369733 h 3369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5724" h="3369733">
                  <a:moveTo>
                    <a:pt x="42332" y="0"/>
                  </a:moveTo>
                  <a:cubicBezTo>
                    <a:pt x="54679" y="63500"/>
                    <a:pt x="60677" y="183445"/>
                    <a:pt x="76199" y="304800"/>
                  </a:cubicBezTo>
                  <a:cubicBezTo>
                    <a:pt x="91721" y="426156"/>
                    <a:pt x="104422" y="553155"/>
                    <a:pt x="135466" y="728133"/>
                  </a:cubicBezTo>
                  <a:cubicBezTo>
                    <a:pt x="166510" y="903111"/>
                    <a:pt x="196144" y="1142999"/>
                    <a:pt x="262466" y="1354666"/>
                  </a:cubicBezTo>
                  <a:cubicBezTo>
                    <a:pt x="328788" y="1566333"/>
                    <a:pt x="500943" y="1759655"/>
                    <a:pt x="685799" y="1896533"/>
                  </a:cubicBezTo>
                  <a:cubicBezTo>
                    <a:pt x="870655" y="2033411"/>
                    <a:pt x="876299" y="2016477"/>
                    <a:pt x="965199" y="2074333"/>
                  </a:cubicBezTo>
                  <a:cubicBezTo>
                    <a:pt x="1054099" y="2132189"/>
                    <a:pt x="1152877" y="2191455"/>
                    <a:pt x="1219199" y="2243666"/>
                  </a:cubicBezTo>
                  <a:cubicBezTo>
                    <a:pt x="1271410" y="2287411"/>
                    <a:pt x="1302454" y="2315633"/>
                    <a:pt x="1363132" y="2387600"/>
                  </a:cubicBezTo>
                  <a:cubicBezTo>
                    <a:pt x="1423810" y="2459567"/>
                    <a:pt x="1387121" y="2527299"/>
                    <a:pt x="1354666" y="2573866"/>
                  </a:cubicBezTo>
                  <a:cubicBezTo>
                    <a:pt x="1322211" y="2620433"/>
                    <a:pt x="1244599" y="2638778"/>
                    <a:pt x="1168399" y="2667000"/>
                  </a:cubicBezTo>
                  <a:cubicBezTo>
                    <a:pt x="1092199" y="2695222"/>
                    <a:pt x="987777" y="2717800"/>
                    <a:pt x="897466" y="2743200"/>
                  </a:cubicBezTo>
                  <a:cubicBezTo>
                    <a:pt x="807155" y="2768600"/>
                    <a:pt x="704143" y="2788355"/>
                    <a:pt x="626532" y="2819400"/>
                  </a:cubicBezTo>
                  <a:cubicBezTo>
                    <a:pt x="548921" y="2850445"/>
                    <a:pt x="513643" y="2870201"/>
                    <a:pt x="431799" y="2929468"/>
                  </a:cubicBezTo>
                  <a:cubicBezTo>
                    <a:pt x="349955" y="2988735"/>
                    <a:pt x="207433" y="3101623"/>
                    <a:pt x="135466" y="3175000"/>
                  </a:cubicBezTo>
                  <a:cubicBezTo>
                    <a:pt x="63500" y="3248378"/>
                    <a:pt x="28222" y="3304822"/>
                    <a:pt x="0" y="3369733"/>
                  </a:cubicBezTo>
                </a:path>
              </a:pathLst>
            </a:custGeom>
            <a:ln w="38100">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9" name="TextBox 48"/>
            <p:cNvSpPr txBox="1"/>
            <p:nvPr/>
          </p:nvSpPr>
          <p:spPr>
            <a:xfrm>
              <a:off x="3242733" y="5274731"/>
              <a:ext cx="533401" cy="246221"/>
            </a:xfrm>
            <a:prstGeom prst="rect">
              <a:avLst/>
            </a:prstGeom>
            <a:noFill/>
          </p:spPr>
          <p:txBody>
            <a:bodyPr wrap="square" rtlCol="0">
              <a:spAutoFit/>
            </a:bodyPr>
            <a:lstStyle/>
            <a:p>
              <a:pPr algn="ctr"/>
              <a:r>
                <a:rPr lang="en-US" sz="1000" b="1" dirty="0" smtClean="0">
                  <a:solidFill>
                    <a:srgbClr val="FFFFFF"/>
                  </a:solidFill>
                  <a:latin typeface="Arial"/>
                  <a:cs typeface="Arial"/>
                </a:rPr>
                <a:t>TOC</a:t>
              </a:r>
              <a:endParaRPr lang="en-US" sz="1000" b="1" dirty="0">
                <a:solidFill>
                  <a:srgbClr val="FFFFFF"/>
                </a:solidFill>
                <a:latin typeface="Arial"/>
                <a:cs typeface="Arial"/>
              </a:endParaRPr>
            </a:p>
          </p:txBody>
        </p:sp>
        <p:sp>
          <p:nvSpPr>
            <p:cNvPr id="51" name="TextBox 50"/>
            <p:cNvSpPr txBox="1"/>
            <p:nvPr/>
          </p:nvSpPr>
          <p:spPr>
            <a:xfrm>
              <a:off x="2895603" y="5947041"/>
              <a:ext cx="660397" cy="246221"/>
            </a:xfrm>
            <a:prstGeom prst="rect">
              <a:avLst/>
            </a:prstGeom>
            <a:noFill/>
          </p:spPr>
          <p:txBody>
            <a:bodyPr wrap="square" rtlCol="0">
              <a:spAutoFit/>
            </a:bodyPr>
            <a:lstStyle/>
            <a:p>
              <a:r>
                <a:rPr lang="en-US" sz="1000" b="1" dirty="0" smtClean="0">
                  <a:solidFill>
                    <a:srgbClr val="FFFFFF"/>
                  </a:solidFill>
                  <a:latin typeface="Arial"/>
                  <a:cs typeface="Arial"/>
                </a:rPr>
                <a:t>% TOC</a:t>
              </a:r>
              <a:endParaRPr lang="en-US" sz="1000" b="1" dirty="0">
                <a:solidFill>
                  <a:srgbClr val="FFFFFF"/>
                </a:solidFill>
                <a:latin typeface="Arial"/>
                <a:cs typeface="Arial"/>
              </a:endParaRPr>
            </a:p>
          </p:txBody>
        </p:sp>
        <p:cxnSp>
          <p:nvCxnSpPr>
            <p:cNvPr id="54" name="Straight Connector 53"/>
            <p:cNvCxnSpPr/>
            <p:nvPr/>
          </p:nvCxnSpPr>
          <p:spPr>
            <a:xfrm>
              <a:off x="3488267" y="6059167"/>
              <a:ext cx="364067" cy="0"/>
            </a:xfrm>
            <a:prstGeom prst="line">
              <a:avLst/>
            </a:prstGeom>
            <a:ln w="38100">
              <a:solidFill>
                <a:schemeClr val="bg1"/>
              </a:solidFill>
            </a:ln>
            <a:effectLst/>
          </p:spPr>
          <p:style>
            <a:lnRef idx="2">
              <a:schemeClr val="accent1"/>
            </a:lnRef>
            <a:fillRef idx="0">
              <a:schemeClr val="accent1"/>
            </a:fillRef>
            <a:effectRef idx="1">
              <a:schemeClr val="accent1"/>
            </a:effectRef>
            <a:fontRef idx="minor">
              <a:schemeClr val="tx1"/>
            </a:fontRef>
          </p:style>
        </p:cxnSp>
      </p:grpSp>
      <p:grpSp>
        <p:nvGrpSpPr>
          <p:cNvPr id="53" name="Group 52"/>
          <p:cNvGrpSpPr/>
          <p:nvPr/>
        </p:nvGrpSpPr>
        <p:grpSpPr>
          <a:xfrm>
            <a:off x="2794000" y="1786467"/>
            <a:ext cx="1590462" cy="4605869"/>
            <a:chOff x="2794000" y="1786467"/>
            <a:chExt cx="1590462" cy="4605869"/>
          </a:xfrm>
        </p:grpSpPr>
        <p:grpSp>
          <p:nvGrpSpPr>
            <p:cNvPr id="19" name="Group 18"/>
            <p:cNvGrpSpPr/>
            <p:nvPr/>
          </p:nvGrpSpPr>
          <p:grpSpPr>
            <a:xfrm>
              <a:off x="2794000" y="5593955"/>
              <a:ext cx="1590462" cy="251827"/>
              <a:chOff x="2794000" y="5198533"/>
              <a:chExt cx="1590462" cy="251827"/>
            </a:xfrm>
          </p:grpSpPr>
          <p:grpSp>
            <p:nvGrpSpPr>
              <p:cNvPr id="20" name="Group 19"/>
              <p:cNvGrpSpPr/>
              <p:nvPr/>
            </p:nvGrpSpPr>
            <p:grpSpPr>
              <a:xfrm>
                <a:off x="2794000" y="5198533"/>
                <a:ext cx="1524000" cy="118534"/>
                <a:chOff x="2794000" y="5198533"/>
                <a:chExt cx="1524000" cy="118534"/>
              </a:xfrm>
            </p:grpSpPr>
            <p:cxnSp>
              <p:nvCxnSpPr>
                <p:cNvPr id="23" name="Straight Connector 22"/>
                <p:cNvCxnSpPr/>
                <p:nvPr/>
              </p:nvCxnSpPr>
              <p:spPr>
                <a:xfrm>
                  <a:off x="2794000" y="5215468"/>
                  <a:ext cx="15240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4" name="Straight Connector 23"/>
                <p:cNvCxnSpPr/>
                <p:nvPr/>
              </p:nvCxnSpPr>
              <p:spPr>
                <a:xfrm>
                  <a:off x="2794000" y="5215468"/>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p:cNvCxnSpPr/>
                <p:nvPr/>
              </p:nvCxnSpPr>
              <p:spPr>
                <a:xfrm>
                  <a:off x="4318000" y="5198533"/>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sp>
            <p:nvSpPr>
              <p:cNvPr id="21" name="TextBox 20"/>
              <p:cNvSpPr txBox="1"/>
              <p:nvPr/>
            </p:nvSpPr>
            <p:spPr>
              <a:xfrm>
                <a:off x="2794000" y="5198533"/>
                <a:ext cx="203200" cy="246221"/>
              </a:xfrm>
              <a:prstGeom prst="rect">
                <a:avLst/>
              </a:prstGeom>
              <a:noFill/>
            </p:spPr>
            <p:txBody>
              <a:bodyPr wrap="square" rtlCol="0">
                <a:spAutoFit/>
              </a:bodyPr>
              <a:lstStyle/>
              <a:p>
                <a:r>
                  <a:rPr lang="en-US" sz="1000" b="1" dirty="0" smtClean="0">
                    <a:solidFill>
                      <a:srgbClr val="FFFFFF"/>
                    </a:solidFill>
                    <a:latin typeface="Arial"/>
                    <a:cs typeface="Arial"/>
                  </a:rPr>
                  <a:t>0</a:t>
                </a:r>
                <a:endParaRPr lang="en-US" sz="1000" b="1" dirty="0">
                  <a:solidFill>
                    <a:srgbClr val="FFFFFF"/>
                  </a:solidFill>
                  <a:latin typeface="Arial"/>
                  <a:cs typeface="Arial"/>
                </a:endParaRPr>
              </a:p>
            </p:txBody>
          </p:sp>
          <p:sp>
            <p:nvSpPr>
              <p:cNvPr id="22" name="TextBox 21"/>
              <p:cNvSpPr txBox="1"/>
              <p:nvPr/>
            </p:nvSpPr>
            <p:spPr>
              <a:xfrm>
                <a:off x="3859529" y="5204139"/>
                <a:ext cx="524933" cy="246221"/>
              </a:xfrm>
              <a:prstGeom prst="rect">
                <a:avLst/>
              </a:prstGeom>
              <a:noFill/>
            </p:spPr>
            <p:txBody>
              <a:bodyPr wrap="square" rtlCol="0">
                <a:spAutoFit/>
              </a:bodyPr>
              <a:lstStyle/>
              <a:p>
                <a:r>
                  <a:rPr lang="en-US" sz="1000" b="1" dirty="0" smtClean="0">
                    <a:solidFill>
                      <a:srgbClr val="FFFFFF"/>
                    </a:solidFill>
                    <a:latin typeface="Arial"/>
                    <a:cs typeface="Arial"/>
                  </a:rPr>
                  <a:t>HIGH</a:t>
                </a:r>
                <a:endParaRPr lang="en-US" sz="1000" b="1" dirty="0">
                  <a:solidFill>
                    <a:srgbClr val="FFFFFF"/>
                  </a:solidFill>
                  <a:latin typeface="Arial"/>
                  <a:cs typeface="Arial"/>
                </a:endParaRPr>
              </a:p>
            </p:txBody>
          </p:sp>
        </p:grpSp>
        <p:sp>
          <p:nvSpPr>
            <p:cNvPr id="47" name="Freeform 46"/>
            <p:cNvSpPr/>
            <p:nvPr/>
          </p:nvSpPr>
          <p:spPr>
            <a:xfrm>
              <a:off x="2870200" y="1786467"/>
              <a:ext cx="1388533" cy="3386666"/>
            </a:xfrm>
            <a:custGeom>
              <a:avLst/>
              <a:gdLst>
                <a:gd name="connsiteX0" fmla="*/ 8466 w 1406359"/>
                <a:gd name="connsiteY0" fmla="*/ 0 h 3344333"/>
                <a:gd name="connsiteX1" fmla="*/ 0 w 1406359"/>
                <a:gd name="connsiteY1" fmla="*/ 59267 h 3344333"/>
                <a:gd name="connsiteX2" fmla="*/ 8466 w 1406359"/>
                <a:gd name="connsiteY2" fmla="*/ 194733 h 3344333"/>
                <a:gd name="connsiteX3" fmla="*/ 16933 w 1406359"/>
                <a:gd name="connsiteY3" fmla="*/ 245533 h 3344333"/>
                <a:gd name="connsiteX4" fmla="*/ 25400 w 1406359"/>
                <a:gd name="connsiteY4" fmla="*/ 304800 h 3344333"/>
                <a:gd name="connsiteX5" fmla="*/ 50800 w 1406359"/>
                <a:gd name="connsiteY5" fmla="*/ 440267 h 3344333"/>
                <a:gd name="connsiteX6" fmla="*/ 67733 w 1406359"/>
                <a:gd name="connsiteY6" fmla="*/ 533400 h 3344333"/>
                <a:gd name="connsiteX7" fmla="*/ 76200 w 1406359"/>
                <a:gd name="connsiteY7" fmla="*/ 575733 h 3344333"/>
                <a:gd name="connsiteX8" fmla="*/ 101600 w 1406359"/>
                <a:gd name="connsiteY8" fmla="*/ 711200 h 3344333"/>
                <a:gd name="connsiteX9" fmla="*/ 110066 w 1406359"/>
                <a:gd name="connsiteY9" fmla="*/ 778933 h 3344333"/>
                <a:gd name="connsiteX10" fmla="*/ 135466 w 1406359"/>
                <a:gd name="connsiteY10" fmla="*/ 855133 h 3344333"/>
                <a:gd name="connsiteX11" fmla="*/ 152400 w 1406359"/>
                <a:gd name="connsiteY11" fmla="*/ 922867 h 3344333"/>
                <a:gd name="connsiteX12" fmla="*/ 160866 w 1406359"/>
                <a:gd name="connsiteY12" fmla="*/ 982133 h 3344333"/>
                <a:gd name="connsiteX13" fmla="*/ 177800 w 1406359"/>
                <a:gd name="connsiteY13" fmla="*/ 1049867 h 3344333"/>
                <a:gd name="connsiteX14" fmla="*/ 186266 w 1406359"/>
                <a:gd name="connsiteY14" fmla="*/ 1075267 h 3344333"/>
                <a:gd name="connsiteX15" fmla="*/ 203200 w 1406359"/>
                <a:gd name="connsiteY15" fmla="*/ 1193800 h 3344333"/>
                <a:gd name="connsiteX16" fmla="*/ 220133 w 1406359"/>
                <a:gd name="connsiteY16" fmla="*/ 1253067 h 3344333"/>
                <a:gd name="connsiteX17" fmla="*/ 237066 w 1406359"/>
                <a:gd name="connsiteY17" fmla="*/ 1329267 h 3344333"/>
                <a:gd name="connsiteX18" fmla="*/ 262466 w 1406359"/>
                <a:gd name="connsiteY18" fmla="*/ 1405467 h 3344333"/>
                <a:gd name="connsiteX19" fmla="*/ 270933 w 1406359"/>
                <a:gd name="connsiteY19" fmla="*/ 1430867 h 3344333"/>
                <a:gd name="connsiteX20" fmla="*/ 287866 w 1406359"/>
                <a:gd name="connsiteY20" fmla="*/ 1464733 h 3344333"/>
                <a:gd name="connsiteX21" fmla="*/ 296333 w 1406359"/>
                <a:gd name="connsiteY21" fmla="*/ 1490133 h 3344333"/>
                <a:gd name="connsiteX22" fmla="*/ 304800 w 1406359"/>
                <a:gd name="connsiteY22" fmla="*/ 1524000 h 3344333"/>
                <a:gd name="connsiteX23" fmla="*/ 321733 w 1406359"/>
                <a:gd name="connsiteY23" fmla="*/ 1549400 h 3344333"/>
                <a:gd name="connsiteX24" fmla="*/ 355600 w 1406359"/>
                <a:gd name="connsiteY24" fmla="*/ 1600200 h 3344333"/>
                <a:gd name="connsiteX25" fmla="*/ 372533 w 1406359"/>
                <a:gd name="connsiteY25" fmla="*/ 1634067 h 3344333"/>
                <a:gd name="connsiteX26" fmla="*/ 457200 w 1406359"/>
                <a:gd name="connsiteY26" fmla="*/ 1701800 h 3344333"/>
                <a:gd name="connsiteX27" fmla="*/ 516466 w 1406359"/>
                <a:gd name="connsiteY27" fmla="*/ 1769533 h 3344333"/>
                <a:gd name="connsiteX28" fmla="*/ 575733 w 1406359"/>
                <a:gd name="connsiteY28" fmla="*/ 1837267 h 3344333"/>
                <a:gd name="connsiteX29" fmla="*/ 609600 w 1406359"/>
                <a:gd name="connsiteY29" fmla="*/ 1871133 h 3344333"/>
                <a:gd name="connsiteX30" fmla="*/ 635000 w 1406359"/>
                <a:gd name="connsiteY30" fmla="*/ 1896533 h 3344333"/>
                <a:gd name="connsiteX31" fmla="*/ 660400 w 1406359"/>
                <a:gd name="connsiteY31" fmla="*/ 1905000 h 3344333"/>
                <a:gd name="connsiteX32" fmla="*/ 711200 w 1406359"/>
                <a:gd name="connsiteY32" fmla="*/ 1955800 h 3344333"/>
                <a:gd name="connsiteX33" fmla="*/ 728133 w 1406359"/>
                <a:gd name="connsiteY33" fmla="*/ 1981200 h 3344333"/>
                <a:gd name="connsiteX34" fmla="*/ 753533 w 1406359"/>
                <a:gd name="connsiteY34" fmla="*/ 1989667 h 3344333"/>
                <a:gd name="connsiteX35" fmla="*/ 770466 w 1406359"/>
                <a:gd name="connsiteY35" fmla="*/ 2015067 h 3344333"/>
                <a:gd name="connsiteX36" fmla="*/ 846666 w 1406359"/>
                <a:gd name="connsiteY36" fmla="*/ 2057400 h 3344333"/>
                <a:gd name="connsiteX37" fmla="*/ 863600 w 1406359"/>
                <a:gd name="connsiteY37" fmla="*/ 2082800 h 3344333"/>
                <a:gd name="connsiteX38" fmla="*/ 914400 w 1406359"/>
                <a:gd name="connsiteY38" fmla="*/ 2116667 h 3344333"/>
                <a:gd name="connsiteX39" fmla="*/ 931333 w 1406359"/>
                <a:gd name="connsiteY39" fmla="*/ 2142067 h 3344333"/>
                <a:gd name="connsiteX40" fmla="*/ 965200 w 1406359"/>
                <a:gd name="connsiteY40" fmla="*/ 2159000 h 3344333"/>
                <a:gd name="connsiteX41" fmla="*/ 999066 w 1406359"/>
                <a:gd name="connsiteY41" fmla="*/ 2184400 h 3344333"/>
                <a:gd name="connsiteX42" fmla="*/ 1032933 w 1406359"/>
                <a:gd name="connsiteY42" fmla="*/ 2218267 h 3344333"/>
                <a:gd name="connsiteX43" fmla="*/ 1066800 w 1406359"/>
                <a:gd name="connsiteY43" fmla="*/ 2260600 h 3344333"/>
                <a:gd name="connsiteX44" fmla="*/ 1075266 w 1406359"/>
                <a:gd name="connsiteY44" fmla="*/ 2286000 h 3344333"/>
                <a:gd name="connsiteX45" fmla="*/ 1109133 w 1406359"/>
                <a:gd name="connsiteY45" fmla="*/ 2328333 h 3344333"/>
                <a:gd name="connsiteX46" fmla="*/ 1143000 w 1406359"/>
                <a:gd name="connsiteY46" fmla="*/ 2404533 h 3344333"/>
                <a:gd name="connsiteX47" fmla="*/ 1151466 w 1406359"/>
                <a:gd name="connsiteY47" fmla="*/ 2429933 h 3344333"/>
                <a:gd name="connsiteX48" fmla="*/ 1193800 w 1406359"/>
                <a:gd name="connsiteY48" fmla="*/ 2480733 h 3344333"/>
                <a:gd name="connsiteX49" fmla="*/ 1210733 w 1406359"/>
                <a:gd name="connsiteY49" fmla="*/ 2531533 h 3344333"/>
                <a:gd name="connsiteX50" fmla="*/ 1244600 w 1406359"/>
                <a:gd name="connsiteY50" fmla="*/ 2573867 h 3344333"/>
                <a:gd name="connsiteX51" fmla="*/ 1286933 w 1406359"/>
                <a:gd name="connsiteY51" fmla="*/ 2650067 h 3344333"/>
                <a:gd name="connsiteX52" fmla="*/ 1320800 w 1406359"/>
                <a:gd name="connsiteY52" fmla="*/ 2751667 h 3344333"/>
                <a:gd name="connsiteX53" fmla="*/ 1329266 w 1406359"/>
                <a:gd name="connsiteY53" fmla="*/ 2777067 h 3344333"/>
                <a:gd name="connsiteX54" fmla="*/ 1337733 w 1406359"/>
                <a:gd name="connsiteY54" fmla="*/ 2802467 h 3344333"/>
                <a:gd name="connsiteX55" fmla="*/ 1346200 w 1406359"/>
                <a:gd name="connsiteY55" fmla="*/ 2895600 h 3344333"/>
                <a:gd name="connsiteX56" fmla="*/ 1363133 w 1406359"/>
                <a:gd name="connsiteY56" fmla="*/ 3014133 h 3344333"/>
                <a:gd name="connsiteX57" fmla="*/ 1371600 w 1406359"/>
                <a:gd name="connsiteY57" fmla="*/ 3073400 h 3344333"/>
                <a:gd name="connsiteX58" fmla="*/ 1380066 w 1406359"/>
                <a:gd name="connsiteY58" fmla="*/ 3115733 h 3344333"/>
                <a:gd name="connsiteX59" fmla="*/ 1397000 w 1406359"/>
                <a:gd name="connsiteY59" fmla="*/ 3225800 h 3344333"/>
                <a:gd name="connsiteX60" fmla="*/ 1405466 w 1406359"/>
                <a:gd name="connsiteY60" fmla="*/ 3259667 h 3344333"/>
                <a:gd name="connsiteX61" fmla="*/ 1405466 w 1406359"/>
                <a:gd name="connsiteY61" fmla="*/ 3344333 h 3344333"/>
                <a:gd name="connsiteX0" fmla="*/ 628 w 1398521"/>
                <a:gd name="connsiteY0" fmla="*/ 0 h 3344333"/>
                <a:gd name="connsiteX1" fmla="*/ 628 w 1398521"/>
                <a:gd name="connsiteY1" fmla="*/ 194733 h 3344333"/>
                <a:gd name="connsiteX2" fmla="*/ 9095 w 1398521"/>
                <a:gd name="connsiteY2" fmla="*/ 245533 h 3344333"/>
                <a:gd name="connsiteX3" fmla="*/ 17562 w 1398521"/>
                <a:gd name="connsiteY3" fmla="*/ 304800 h 3344333"/>
                <a:gd name="connsiteX4" fmla="*/ 42962 w 1398521"/>
                <a:gd name="connsiteY4" fmla="*/ 440267 h 3344333"/>
                <a:gd name="connsiteX5" fmla="*/ 59895 w 1398521"/>
                <a:gd name="connsiteY5" fmla="*/ 533400 h 3344333"/>
                <a:gd name="connsiteX6" fmla="*/ 68362 w 1398521"/>
                <a:gd name="connsiteY6" fmla="*/ 575733 h 3344333"/>
                <a:gd name="connsiteX7" fmla="*/ 93762 w 1398521"/>
                <a:gd name="connsiteY7" fmla="*/ 711200 h 3344333"/>
                <a:gd name="connsiteX8" fmla="*/ 102228 w 1398521"/>
                <a:gd name="connsiteY8" fmla="*/ 778933 h 3344333"/>
                <a:gd name="connsiteX9" fmla="*/ 127628 w 1398521"/>
                <a:gd name="connsiteY9" fmla="*/ 855133 h 3344333"/>
                <a:gd name="connsiteX10" fmla="*/ 144562 w 1398521"/>
                <a:gd name="connsiteY10" fmla="*/ 922867 h 3344333"/>
                <a:gd name="connsiteX11" fmla="*/ 153028 w 1398521"/>
                <a:gd name="connsiteY11" fmla="*/ 982133 h 3344333"/>
                <a:gd name="connsiteX12" fmla="*/ 169962 w 1398521"/>
                <a:gd name="connsiteY12" fmla="*/ 1049867 h 3344333"/>
                <a:gd name="connsiteX13" fmla="*/ 178428 w 1398521"/>
                <a:gd name="connsiteY13" fmla="*/ 1075267 h 3344333"/>
                <a:gd name="connsiteX14" fmla="*/ 195362 w 1398521"/>
                <a:gd name="connsiteY14" fmla="*/ 1193800 h 3344333"/>
                <a:gd name="connsiteX15" fmla="*/ 212295 w 1398521"/>
                <a:gd name="connsiteY15" fmla="*/ 1253067 h 3344333"/>
                <a:gd name="connsiteX16" fmla="*/ 229228 w 1398521"/>
                <a:gd name="connsiteY16" fmla="*/ 1329267 h 3344333"/>
                <a:gd name="connsiteX17" fmla="*/ 254628 w 1398521"/>
                <a:gd name="connsiteY17" fmla="*/ 1405467 h 3344333"/>
                <a:gd name="connsiteX18" fmla="*/ 263095 w 1398521"/>
                <a:gd name="connsiteY18" fmla="*/ 1430867 h 3344333"/>
                <a:gd name="connsiteX19" fmla="*/ 280028 w 1398521"/>
                <a:gd name="connsiteY19" fmla="*/ 1464733 h 3344333"/>
                <a:gd name="connsiteX20" fmla="*/ 288495 w 1398521"/>
                <a:gd name="connsiteY20" fmla="*/ 1490133 h 3344333"/>
                <a:gd name="connsiteX21" fmla="*/ 296962 w 1398521"/>
                <a:gd name="connsiteY21" fmla="*/ 1524000 h 3344333"/>
                <a:gd name="connsiteX22" fmla="*/ 313895 w 1398521"/>
                <a:gd name="connsiteY22" fmla="*/ 1549400 h 3344333"/>
                <a:gd name="connsiteX23" fmla="*/ 347762 w 1398521"/>
                <a:gd name="connsiteY23" fmla="*/ 1600200 h 3344333"/>
                <a:gd name="connsiteX24" fmla="*/ 364695 w 1398521"/>
                <a:gd name="connsiteY24" fmla="*/ 1634067 h 3344333"/>
                <a:gd name="connsiteX25" fmla="*/ 449362 w 1398521"/>
                <a:gd name="connsiteY25" fmla="*/ 1701800 h 3344333"/>
                <a:gd name="connsiteX26" fmla="*/ 508628 w 1398521"/>
                <a:gd name="connsiteY26" fmla="*/ 1769533 h 3344333"/>
                <a:gd name="connsiteX27" fmla="*/ 567895 w 1398521"/>
                <a:gd name="connsiteY27" fmla="*/ 1837267 h 3344333"/>
                <a:gd name="connsiteX28" fmla="*/ 601762 w 1398521"/>
                <a:gd name="connsiteY28" fmla="*/ 1871133 h 3344333"/>
                <a:gd name="connsiteX29" fmla="*/ 627162 w 1398521"/>
                <a:gd name="connsiteY29" fmla="*/ 1896533 h 3344333"/>
                <a:gd name="connsiteX30" fmla="*/ 652562 w 1398521"/>
                <a:gd name="connsiteY30" fmla="*/ 1905000 h 3344333"/>
                <a:gd name="connsiteX31" fmla="*/ 703362 w 1398521"/>
                <a:gd name="connsiteY31" fmla="*/ 1955800 h 3344333"/>
                <a:gd name="connsiteX32" fmla="*/ 720295 w 1398521"/>
                <a:gd name="connsiteY32" fmla="*/ 1981200 h 3344333"/>
                <a:gd name="connsiteX33" fmla="*/ 745695 w 1398521"/>
                <a:gd name="connsiteY33" fmla="*/ 1989667 h 3344333"/>
                <a:gd name="connsiteX34" fmla="*/ 762628 w 1398521"/>
                <a:gd name="connsiteY34" fmla="*/ 2015067 h 3344333"/>
                <a:gd name="connsiteX35" fmla="*/ 838828 w 1398521"/>
                <a:gd name="connsiteY35" fmla="*/ 2057400 h 3344333"/>
                <a:gd name="connsiteX36" fmla="*/ 855762 w 1398521"/>
                <a:gd name="connsiteY36" fmla="*/ 2082800 h 3344333"/>
                <a:gd name="connsiteX37" fmla="*/ 906562 w 1398521"/>
                <a:gd name="connsiteY37" fmla="*/ 2116667 h 3344333"/>
                <a:gd name="connsiteX38" fmla="*/ 923495 w 1398521"/>
                <a:gd name="connsiteY38" fmla="*/ 2142067 h 3344333"/>
                <a:gd name="connsiteX39" fmla="*/ 957362 w 1398521"/>
                <a:gd name="connsiteY39" fmla="*/ 2159000 h 3344333"/>
                <a:gd name="connsiteX40" fmla="*/ 991228 w 1398521"/>
                <a:gd name="connsiteY40" fmla="*/ 2184400 h 3344333"/>
                <a:gd name="connsiteX41" fmla="*/ 1025095 w 1398521"/>
                <a:gd name="connsiteY41" fmla="*/ 2218267 h 3344333"/>
                <a:gd name="connsiteX42" fmla="*/ 1058962 w 1398521"/>
                <a:gd name="connsiteY42" fmla="*/ 2260600 h 3344333"/>
                <a:gd name="connsiteX43" fmla="*/ 1067428 w 1398521"/>
                <a:gd name="connsiteY43" fmla="*/ 2286000 h 3344333"/>
                <a:gd name="connsiteX44" fmla="*/ 1101295 w 1398521"/>
                <a:gd name="connsiteY44" fmla="*/ 2328333 h 3344333"/>
                <a:gd name="connsiteX45" fmla="*/ 1135162 w 1398521"/>
                <a:gd name="connsiteY45" fmla="*/ 2404533 h 3344333"/>
                <a:gd name="connsiteX46" fmla="*/ 1143628 w 1398521"/>
                <a:gd name="connsiteY46" fmla="*/ 2429933 h 3344333"/>
                <a:gd name="connsiteX47" fmla="*/ 1185962 w 1398521"/>
                <a:gd name="connsiteY47" fmla="*/ 2480733 h 3344333"/>
                <a:gd name="connsiteX48" fmla="*/ 1202895 w 1398521"/>
                <a:gd name="connsiteY48" fmla="*/ 2531533 h 3344333"/>
                <a:gd name="connsiteX49" fmla="*/ 1236762 w 1398521"/>
                <a:gd name="connsiteY49" fmla="*/ 2573867 h 3344333"/>
                <a:gd name="connsiteX50" fmla="*/ 1279095 w 1398521"/>
                <a:gd name="connsiteY50" fmla="*/ 2650067 h 3344333"/>
                <a:gd name="connsiteX51" fmla="*/ 1312962 w 1398521"/>
                <a:gd name="connsiteY51" fmla="*/ 2751667 h 3344333"/>
                <a:gd name="connsiteX52" fmla="*/ 1321428 w 1398521"/>
                <a:gd name="connsiteY52" fmla="*/ 2777067 h 3344333"/>
                <a:gd name="connsiteX53" fmla="*/ 1329895 w 1398521"/>
                <a:gd name="connsiteY53" fmla="*/ 2802467 h 3344333"/>
                <a:gd name="connsiteX54" fmla="*/ 1338362 w 1398521"/>
                <a:gd name="connsiteY54" fmla="*/ 2895600 h 3344333"/>
                <a:gd name="connsiteX55" fmla="*/ 1355295 w 1398521"/>
                <a:gd name="connsiteY55" fmla="*/ 3014133 h 3344333"/>
                <a:gd name="connsiteX56" fmla="*/ 1363762 w 1398521"/>
                <a:gd name="connsiteY56" fmla="*/ 3073400 h 3344333"/>
                <a:gd name="connsiteX57" fmla="*/ 1372228 w 1398521"/>
                <a:gd name="connsiteY57" fmla="*/ 3115733 h 3344333"/>
                <a:gd name="connsiteX58" fmla="*/ 1389162 w 1398521"/>
                <a:gd name="connsiteY58" fmla="*/ 3225800 h 3344333"/>
                <a:gd name="connsiteX59" fmla="*/ 1397628 w 1398521"/>
                <a:gd name="connsiteY59" fmla="*/ 3259667 h 3344333"/>
                <a:gd name="connsiteX60" fmla="*/ 1397628 w 1398521"/>
                <a:gd name="connsiteY60" fmla="*/ 3344333 h 3344333"/>
                <a:gd name="connsiteX0" fmla="*/ 0 w 1397893"/>
                <a:gd name="connsiteY0" fmla="*/ 0 h 3344333"/>
                <a:gd name="connsiteX1" fmla="*/ 8467 w 1397893"/>
                <a:gd name="connsiteY1" fmla="*/ 245533 h 3344333"/>
                <a:gd name="connsiteX2" fmla="*/ 16934 w 1397893"/>
                <a:gd name="connsiteY2" fmla="*/ 304800 h 3344333"/>
                <a:gd name="connsiteX3" fmla="*/ 42334 w 1397893"/>
                <a:gd name="connsiteY3" fmla="*/ 440267 h 3344333"/>
                <a:gd name="connsiteX4" fmla="*/ 59267 w 1397893"/>
                <a:gd name="connsiteY4" fmla="*/ 533400 h 3344333"/>
                <a:gd name="connsiteX5" fmla="*/ 67734 w 1397893"/>
                <a:gd name="connsiteY5" fmla="*/ 575733 h 3344333"/>
                <a:gd name="connsiteX6" fmla="*/ 93134 w 1397893"/>
                <a:gd name="connsiteY6" fmla="*/ 711200 h 3344333"/>
                <a:gd name="connsiteX7" fmla="*/ 101600 w 1397893"/>
                <a:gd name="connsiteY7" fmla="*/ 778933 h 3344333"/>
                <a:gd name="connsiteX8" fmla="*/ 127000 w 1397893"/>
                <a:gd name="connsiteY8" fmla="*/ 855133 h 3344333"/>
                <a:gd name="connsiteX9" fmla="*/ 143934 w 1397893"/>
                <a:gd name="connsiteY9" fmla="*/ 922867 h 3344333"/>
                <a:gd name="connsiteX10" fmla="*/ 152400 w 1397893"/>
                <a:gd name="connsiteY10" fmla="*/ 982133 h 3344333"/>
                <a:gd name="connsiteX11" fmla="*/ 169334 w 1397893"/>
                <a:gd name="connsiteY11" fmla="*/ 1049867 h 3344333"/>
                <a:gd name="connsiteX12" fmla="*/ 177800 w 1397893"/>
                <a:gd name="connsiteY12" fmla="*/ 1075267 h 3344333"/>
                <a:gd name="connsiteX13" fmla="*/ 194734 w 1397893"/>
                <a:gd name="connsiteY13" fmla="*/ 1193800 h 3344333"/>
                <a:gd name="connsiteX14" fmla="*/ 211667 w 1397893"/>
                <a:gd name="connsiteY14" fmla="*/ 1253067 h 3344333"/>
                <a:gd name="connsiteX15" fmla="*/ 228600 w 1397893"/>
                <a:gd name="connsiteY15" fmla="*/ 1329267 h 3344333"/>
                <a:gd name="connsiteX16" fmla="*/ 254000 w 1397893"/>
                <a:gd name="connsiteY16" fmla="*/ 1405467 h 3344333"/>
                <a:gd name="connsiteX17" fmla="*/ 262467 w 1397893"/>
                <a:gd name="connsiteY17" fmla="*/ 1430867 h 3344333"/>
                <a:gd name="connsiteX18" fmla="*/ 279400 w 1397893"/>
                <a:gd name="connsiteY18" fmla="*/ 1464733 h 3344333"/>
                <a:gd name="connsiteX19" fmla="*/ 287867 w 1397893"/>
                <a:gd name="connsiteY19" fmla="*/ 1490133 h 3344333"/>
                <a:gd name="connsiteX20" fmla="*/ 296334 w 1397893"/>
                <a:gd name="connsiteY20" fmla="*/ 1524000 h 3344333"/>
                <a:gd name="connsiteX21" fmla="*/ 313267 w 1397893"/>
                <a:gd name="connsiteY21" fmla="*/ 1549400 h 3344333"/>
                <a:gd name="connsiteX22" fmla="*/ 347134 w 1397893"/>
                <a:gd name="connsiteY22" fmla="*/ 1600200 h 3344333"/>
                <a:gd name="connsiteX23" fmla="*/ 364067 w 1397893"/>
                <a:gd name="connsiteY23" fmla="*/ 1634067 h 3344333"/>
                <a:gd name="connsiteX24" fmla="*/ 448734 w 1397893"/>
                <a:gd name="connsiteY24" fmla="*/ 1701800 h 3344333"/>
                <a:gd name="connsiteX25" fmla="*/ 508000 w 1397893"/>
                <a:gd name="connsiteY25" fmla="*/ 1769533 h 3344333"/>
                <a:gd name="connsiteX26" fmla="*/ 567267 w 1397893"/>
                <a:gd name="connsiteY26" fmla="*/ 1837267 h 3344333"/>
                <a:gd name="connsiteX27" fmla="*/ 601134 w 1397893"/>
                <a:gd name="connsiteY27" fmla="*/ 1871133 h 3344333"/>
                <a:gd name="connsiteX28" fmla="*/ 626534 w 1397893"/>
                <a:gd name="connsiteY28" fmla="*/ 1896533 h 3344333"/>
                <a:gd name="connsiteX29" fmla="*/ 651934 w 1397893"/>
                <a:gd name="connsiteY29" fmla="*/ 1905000 h 3344333"/>
                <a:gd name="connsiteX30" fmla="*/ 702734 w 1397893"/>
                <a:gd name="connsiteY30" fmla="*/ 1955800 h 3344333"/>
                <a:gd name="connsiteX31" fmla="*/ 719667 w 1397893"/>
                <a:gd name="connsiteY31" fmla="*/ 1981200 h 3344333"/>
                <a:gd name="connsiteX32" fmla="*/ 745067 w 1397893"/>
                <a:gd name="connsiteY32" fmla="*/ 1989667 h 3344333"/>
                <a:gd name="connsiteX33" fmla="*/ 762000 w 1397893"/>
                <a:gd name="connsiteY33" fmla="*/ 2015067 h 3344333"/>
                <a:gd name="connsiteX34" fmla="*/ 838200 w 1397893"/>
                <a:gd name="connsiteY34" fmla="*/ 2057400 h 3344333"/>
                <a:gd name="connsiteX35" fmla="*/ 855134 w 1397893"/>
                <a:gd name="connsiteY35" fmla="*/ 2082800 h 3344333"/>
                <a:gd name="connsiteX36" fmla="*/ 905934 w 1397893"/>
                <a:gd name="connsiteY36" fmla="*/ 2116667 h 3344333"/>
                <a:gd name="connsiteX37" fmla="*/ 922867 w 1397893"/>
                <a:gd name="connsiteY37" fmla="*/ 2142067 h 3344333"/>
                <a:gd name="connsiteX38" fmla="*/ 956734 w 1397893"/>
                <a:gd name="connsiteY38" fmla="*/ 2159000 h 3344333"/>
                <a:gd name="connsiteX39" fmla="*/ 990600 w 1397893"/>
                <a:gd name="connsiteY39" fmla="*/ 2184400 h 3344333"/>
                <a:gd name="connsiteX40" fmla="*/ 1024467 w 1397893"/>
                <a:gd name="connsiteY40" fmla="*/ 2218267 h 3344333"/>
                <a:gd name="connsiteX41" fmla="*/ 1058334 w 1397893"/>
                <a:gd name="connsiteY41" fmla="*/ 2260600 h 3344333"/>
                <a:gd name="connsiteX42" fmla="*/ 1066800 w 1397893"/>
                <a:gd name="connsiteY42" fmla="*/ 2286000 h 3344333"/>
                <a:gd name="connsiteX43" fmla="*/ 1100667 w 1397893"/>
                <a:gd name="connsiteY43" fmla="*/ 2328333 h 3344333"/>
                <a:gd name="connsiteX44" fmla="*/ 1134534 w 1397893"/>
                <a:gd name="connsiteY44" fmla="*/ 2404533 h 3344333"/>
                <a:gd name="connsiteX45" fmla="*/ 1143000 w 1397893"/>
                <a:gd name="connsiteY45" fmla="*/ 2429933 h 3344333"/>
                <a:gd name="connsiteX46" fmla="*/ 1185334 w 1397893"/>
                <a:gd name="connsiteY46" fmla="*/ 2480733 h 3344333"/>
                <a:gd name="connsiteX47" fmla="*/ 1202267 w 1397893"/>
                <a:gd name="connsiteY47" fmla="*/ 2531533 h 3344333"/>
                <a:gd name="connsiteX48" fmla="*/ 1236134 w 1397893"/>
                <a:gd name="connsiteY48" fmla="*/ 2573867 h 3344333"/>
                <a:gd name="connsiteX49" fmla="*/ 1278467 w 1397893"/>
                <a:gd name="connsiteY49" fmla="*/ 2650067 h 3344333"/>
                <a:gd name="connsiteX50" fmla="*/ 1312334 w 1397893"/>
                <a:gd name="connsiteY50" fmla="*/ 2751667 h 3344333"/>
                <a:gd name="connsiteX51" fmla="*/ 1320800 w 1397893"/>
                <a:gd name="connsiteY51" fmla="*/ 2777067 h 3344333"/>
                <a:gd name="connsiteX52" fmla="*/ 1329267 w 1397893"/>
                <a:gd name="connsiteY52" fmla="*/ 2802467 h 3344333"/>
                <a:gd name="connsiteX53" fmla="*/ 1337734 w 1397893"/>
                <a:gd name="connsiteY53" fmla="*/ 2895600 h 3344333"/>
                <a:gd name="connsiteX54" fmla="*/ 1354667 w 1397893"/>
                <a:gd name="connsiteY54" fmla="*/ 3014133 h 3344333"/>
                <a:gd name="connsiteX55" fmla="*/ 1363134 w 1397893"/>
                <a:gd name="connsiteY55" fmla="*/ 3073400 h 3344333"/>
                <a:gd name="connsiteX56" fmla="*/ 1371600 w 1397893"/>
                <a:gd name="connsiteY56" fmla="*/ 3115733 h 3344333"/>
                <a:gd name="connsiteX57" fmla="*/ 1388534 w 1397893"/>
                <a:gd name="connsiteY57" fmla="*/ 3225800 h 3344333"/>
                <a:gd name="connsiteX58" fmla="*/ 1397000 w 1397893"/>
                <a:gd name="connsiteY58" fmla="*/ 3259667 h 3344333"/>
                <a:gd name="connsiteX59" fmla="*/ 1397000 w 1397893"/>
                <a:gd name="connsiteY59" fmla="*/ 3344333 h 3344333"/>
                <a:gd name="connsiteX0" fmla="*/ 0 w 1397893"/>
                <a:gd name="connsiteY0" fmla="*/ 0 h 3344333"/>
                <a:gd name="connsiteX1" fmla="*/ 8467 w 1397893"/>
                <a:gd name="connsiteY1" fmla="*/ 245533 h 3344333"/>
                <a:gd name="connsiteX2" fmla="*/ 42334 w 1397893"/>
                <a:gd name="connsiteY2" fmla="*/ 440267 h 3344333"/>
                <a:gd name="connsiteX3" fmla="*/ 59267 w 1397893"/>
                <a:gd name="connsiteY3" fmla="*/ 533400 h 3344333"/>
                <a:gd name="connsiteX4" fmla="*/ 67734 w 1397893"/>
                <a:gd name="connsiteY4" fmla="*/ 575733 h 3344333"/>
                <a:gd name="connsiteX5" fmla="*/ 93134 w 1397893"/>
                <a:gd name="connsiteY5" fmla="*/ 711200 h 3344333"/>
                <a:gd name="connsiteX6" fmla="*/ 101600 w 1397893"/>
                <a:gd name="connsiteY6" fmla="*/ 778933 h 3344333"/>
                <a:gd name="connsiteX7" fmla="*/ 127000 w 1397893"/>
                <a:gd name="connsiteY7" fmla="*/ 855133 h 3344333"/>
                <a:gd name="connsiteX8" fmla="*/ 143934 w 1397893"/>
                <a:gd name="connsiteY8" fmla="*/ 922867 h 3344333"/>
                <a:gd name="connsiteX9" fmla="*/ 152400 w 1397893"/>
                <a:gd name="connsiteY9" fmla="*/ 982133 h 3344333"/>
                <a:gd name="connsiteX10" fmla="*/ 169334 w 1397893"/>
                <a:gd name="connsiteY10" fmla="*/ 1049867 h 3344333"/>
                <a:gd name="connsiteX11" fmla="*/ 177800 w 1397893"/>
                <a:gd name="connsiteY11" fmla="*/ 1075267 h 3344333"/>
                <a:gd name="connsiteX12" fmla="*/ 194734 w 1397893"/>
                <a:gd name="connsiteY12" fmla="*/ 1193800 h 3344333"/>
                <a:gd name="connsiteX13" fmla="*/ 211667 w 1397893"/>
                <a:gd name="connsiteY13" fmla="*/ 1253067 h 3344333"/>
                <a:gd name="connsiteX14" fmla="*/ 228600 w 1397893"/>
                <a:gd name="connsiteY14" fmla="*/ 1329267 h 3344333"/>
                <a:gd name="connsiteX15" fmla="*/ 254000 w 1397893"/>
                <a:gd name="connsiteY15" fmla="*/ 1405467 h 3344333"/>
                <a:gd name="connsiteX16" fmla="*/ 262467 w 1397893"/>
                <a:gd name="connsiteY16" fmla="*/ 1430867 h 3344333"/>
                <a:gd name="connsiteX17" fmla="*/ 279400 w 1397893"/>
                <a:gd name="connsiteY17" fmla="*/ 1464733 h 3344333"/>
                <a:gd name="connsiteX18" fmla="*/ 287867 w 1397893"/>
                <a:gd name="connsiteY18" fmla="*/ 1490133 h 3344333"/>
                <a:gd name="connsiteX19" fmla="*/ 296334 w 1397893"/>
                <a:gd name="connsiteY19" fmla="*/ 1524000 h 3344333"/>
                <a:gd name="connsiteX20" fmla="*/ 313267 w 1397893"/>
                <a:gd name="connsiteY20" fmla="*/ 1549400 h 3344333"/>
                <a:gd name="connsiteX21" fmla="*/ 347134 w 1397893"/>
                <a:gd name="connsiteY21" fmla="*/ 1600200 h 3344333"/>
                <a:gd name="connsiteX22" fmla="*/ 364067 w 1397893"/>
                <a:gd name="connsiteY22" fmla="*/ 1634067 h 3344333"/>
                <a:gd name="connsiteX23" fmla="*/ 448734 w 1397893"/>
                <a:gd name="connsiteY23" fmla="*/ 1701800 h 3344333"/>
                <a:gd name="connsiteX24" fmla="*/ 508000 w 1397893"/>
                <a:gd name="connsiteY24" fmla="*/ 1769533 h 3344333"/>
                <a:gd name="connsiteX25" fmla="*/ 567267 w 1397893"/>
                <a:gd name="connsiteY25" fmla="*/ 1837267 h 3344333"/>
                <a:gd name="connsiteX26" fmla="*/ 601134 w 1397893"/>
                <a:gd name="connsiteY26" fmla="*/ 1871133 h 3344333"/>
                <a:gd name="connsiteX27" fmla="*/ 626534 w 1397893"/>
                <a:gd name="connsiteY27" fmla="*/ 1896533 h 3344333"/>
                <a:gd name="connsiteX28" fmla="*/ 651934 w 1397893"/>
                <a:gd name="connsiteY28" fmla="*/ 1905000 h 3344333"/>
                <a:gd name="connsiteX29" fmla="*/ 702734 w 1397893"/>
                <a:gd name="connsiteY29" fmla="*/ 1955800 h 3344333"/>
                <a:gd name="connsiteX30" fmla="*/ 719667 w 1397893"/>
                <a:gd name="connsiteY30" fmla="*/ 1981200 h 3344333"/>
                <a:gd name="connsiteX31" fmla="*/ 745067 w 1397893"/>
                <a:gd name="connsiteY31" fmla="*/ 1989667 h 3344333"/>
                <a:gd name="connsiteX32" fmla="*/ 762000 w 1397893"/>
                <a:gd name="connsiteY32" fmla="*/ 2015067 h 3344333"/>
                <a:gd name="connsiteX33" fmla="*/ 838200 w 1397893"/>
                <a:gd name="connsiteY33" fmla="*/ 2057400 h 3344333"/>
                <a:gd name="connsiteX34" fmla="*/ 855134 w 1397893"/>
                <a:gd name="connsiteY34" fmla="*/ 2082800 h 3344333"/>
                <a:gd name="connsiteX35" fmla="*/ 905934 w 1397893"/>
                <a:gd name="connsiteY35" fmla="*/ 2116667 h 3344333"/>
                <a:gd name="connsiteX36" fmla="*/ 922867 w 1397893"/>
                <a:gd name="connsiteY36" fmla="*/ 2142067 h 3344333"/>
                <a:gd name="connsiteX37" fmla="*/ 956734 w 1397893"/>
                <a:gd name="connsiteY37" fmla="*/ 2159000 h 3344333"/>
                <a:gd name="connsiteX38" fmla="*/ 990600 w 1397893"/>
                <a:gd name="connsiteY38" fmla="*/ 2184400 h 3344333"/>
                <a:gd name="connsiteX39" fmla="*/ 1024467 w 1397893"/>
                <a:gd name="connsiteY39" fmla="*/ 2218267 h 3344333"/>
                <a:gd name="connsiteX40" fmla="*/ 1058334 w 1397893"/>
                <a:gd name="connsiteY40" fmla="*/ 2260600 h 3344333"/>
                <a:gd name="connsiteX41" fmla="*/ 1066800 w 1397893"/>
                <a:gd name="connsiteY41" fmla="*/ 2286000 h 3344333"/>
                <a:gd name="connsiteX42" fmla="*/ 1100667 w 1397893"/>
                <a:gd name="connsiteY42" fmla="*/ 2328333 h 3344333"/>
                <a:gd name="connsiteX43" fmla="*/ 1134534 w 1397893"/>
                <a:gd name="connsiteY43" fmla="*/ 2404533 h 3344333"/>
                <a:gd name="connsiteX44" fmla="*/ 1143000 w 1397893"/>
                <a:gd name="connsiteY44" fmla="*/ 2429933 h 3344333"/>
                <a:gd name="connsiteX45" fmla="*/ 1185334 w 1397893"/>
                <a:gd name="connsiteY45" fmla="*/ 2480733 h 3344333"/>
                <a:gd name="connsiteX46" fmla="*/ 1202267 w 1397893"/>
                <a:gd name="connsiteY46" fmla="*/ 2531533 h 3344333"/>
                <a:gd name="connsiteX47" fmla="*/ 1236134 w 1397893"/>
                <a:gd name="connsiteY47" fmla="*/ 2573867 h 3344333"/>
                <a:gd name="connsiteX48" fmla="*/ 1278467 w 1397893"/>
                <a:gd name="connsiteY48" fmla="*/ 2650067 h 3344333"/>
                <a:gd name="connsiteX49" fmla="*/ 1312334 w 1397893"/>
                <a:gd name="connsiteY49" fmla="*/ 2751667 h 3344333"/>
                <a:gd name="connsiteX50" fmla="*/ 1320800 w 1397893"/>
                <a:gd name="connsiteY50" fmla="*/ 2777067 h 3344333"/>
                <a:gd name="connsiteX51" fmla="*/ 1329267 w 1397893"/>
                <a:gd name="connsiteY51" fmla="*/ 2802467 h 3344333"/>
                <a:gd name="connsiteX52" fmla="*/ 1337734 w 1397893"/>
                <a:gd name="connsiteY52" fmla="*/ 2895600 h 3344333"/>
                <a:gd name="connsiteX53" fmla="*/ 1354667 w 1397893"/>
                <a:gd name="connsiteY53" fmla="*/ 3014133 h 3344333"/>
                <a:gd name="connsiteX54" fmla="*/ 1363134 w 1397893"/>
                <a:gd name="connsiteY54" fmla="*/ 3073400 h 3344333"/>
                <a:gd name="connsiteX55" fmla="*/ 1371600 w 1397893"/>
                <a:gd name="connsiteY55" fmla="*/ 3115733 h 3344333"/>
                <a:gd name="connsiteX56" fmla="*/ 1388534 w 1397893"/>
                <a:gd name="connsiteY56" fmla="*/ 3225800 h 3344333"/>
                <a:gd name="connsiteX57" fmla="*/ 1397000 w 1397893"/>
                <a:gd name="connsiteY57" fmla="*/ 3259667 h 3344333"/>
                <a:gd name="connsiteX58" fmla="*/ 1397000 w 1397893"/>
                <a:gd name="connsiteY58" fmla="*/ 3344333 h 3344333"/>
                <a:gd name="connsiteX0" fmla="*/ 0 w 1397893"/>
                <a:gd name="connsiteY0" fmla="*/ 0 h 3344333"/>
                <a:gd name="connsiteX1" fmla="*/ 8467 w 1397893"/>
                <a:gd name="connsiteY1" fmla="*/ 245533 h 3344333"/>
                <a:gd name="connsiteX2" fmla="*/ 59267 w 1397893"/>
                <a:gd name="connsiteY2" fmla="*/ 533400 h 3344333"/>
                <a:gd name="connsiteX3" fmla="*/ 67734 w 1397893"/>
                <a:gd name="connsiteY3" fmla="*/ 575733 h 3344333"/>
                <a:gd name="connsiteX4" fmla="*/ 93134 w 1397893"/>
                <a:gd name="connsiteY4" fmla="*/ 711200 h 3344333"/>
                <a:gd name="connsiteX5" fmla="*/ 101600 w 1397893"/>
                <a:gd name="connsiteY5" fmla="*/ 778933 h 3344333"/>
                <a:gd name="connsiteX6" fmla="*/ 127000 w 1397893"/>
                <a:gd name="connsiteY6" fmla="*/ 855133 h 3344333"/>
                <a:gd name="connsiteX7" fmla="*/ 143934 w 1397893"/>
                <a:gd name="connsiteY7" fmla="*/ 922867 h 3344333"/>
                <a:gd name="connsiteX8" fmla="*/ 152400 w 1397893"/>
                <a:gd name="connsiteY8" fmla="*/ 982133 h 3344333"/>
                <a:gd name="connsiteX9" fmla="*/ 169334 w 1397893"/>
                <a:gd name="connsiteY9" fmla="*/ 1049867 h 3344333"/>
                <a:gd name="connsiteX10" fmla="*/ 177800 w 1397893"/>
                <a:gd name="connsiteY10" fmla="*/ 1075267 h 3344333"/>
                <a:gd name="connsiteX11" fmla="*/ 194734 w 1397893"/>
                <a:gd name="connsiteY11" fmla="*/ 1193800 h 3344333"/>
                <a:gd name="connsiteX12" fmla="*/ 211667 w 1397893"/>
                <a:gd name="connsiteY12" fmla="*/ 1253067 h 3344333"/>
                <a:gd name="connsiteX13" fmla="*/ 228600 w 1397893"/>
                <a:gd name="connsiteY13" fmla="*/ 1329267 h 3344333"/>
                <a:gd name="connsiteX14" fmla="*/ 254000 w 1397893"/>
                <a:gd name="connsiteY14" fmla="*/ 1405467 h 3344333"/>
                <a:gd name="connsiteX15" fmla="*/ 262467 w 1397893"/>
                <a:gd name="connsiteY15" fmla="*/ 1430867 h 3344333"/>
                <a:gd name="connsiteX16" fmla="*/ 279400 w 1397893"/>
                <a:gd name="connsiteY16" fmla="*/ 1464733 h 3344333"/>
                <a:gd name="connsiteX17" fmla="*/ 287867 w 1397893"/>
                <a:gd name="connsiteY17" fmla="*/ 1490133 h 3344333"/>
                <a:gd name="connsiteX18" fmla="*/ 296334 w 1397893"/>
                <a:gd name="connsiteY18" fmla="*/ 1524000 h 3344333"/>
                <a:gd name="connsiteX19" fmla="*/ 313267 w 1397893"/>
                <a:gd name="connsiteY19" fmla="*/ 1549400 h 3344333"/>
                <a:gd name="connsiteX20" fmla="*/ 347134 w 1397893"/>
                <a:gd name="connsiteY20" fmla="*/ 1600200 h 3344333"/>
                <a:gd name="connsiteX21" fmla="*/ 364067 w 1397893"/>
                <a:gd name="connsiteY21" fmla="*/ 1634067 h 3344333"/>
                <a:gd name="connsiteX22" fmla="*/ 448734 w 1397893"/>
                <a:gd name="connsiteY22" fmla="*/ 1701800 h 3344333"/>
                <a:gd name="connsiteX23" fmla="*/ 508000 w 1397893"/>
                <a:gd name="connsiteY23" fmla="*/ 1769533 h 3344333"/>
                <a:gd name="connsiteX24" fmla="*/ 567267 w 1397893"/>
                <a:gd name="connsiteY24" fmla="*/ 1837267 h 3344333"/>
                <a:gd name="connsiteX25" fmla="*/ 601134 w 1397893"/>
                <a:gd name="connsiteY25" fmla="*/ 1871133 h 3344333"/>
                <a:gd name="connsiteX26" fmla="*/ 626534 w 1397893"/>
                <a:gd name="connsiteY26" fmla="*/ 1896533 h 3344333"/>
                <a:gd name="connsiteX27" fmla="*/ 651934 w 1397893"/>
                <a:gd name="connsiteY27" fmla="*/ 1905000 h 3344333"/>
                <a:gd name="connsiteX28" fmla="*/ 702734 w 1397893"/>
                <a:gd name="connsiteY28" fmla="*/ 1955800 h 3344333"/>
                <a:gd name="connsiteX29" fmla="*/ 719667 w 1397893"/>
                <a:gd name="connsiteY29" fmla="*/ 1981200 h 3344333"/>
                <a:gd name="connsiteX30" fmla="*/ 745067 w 1397893"/>
                <a:gd name="connsiteY30" fmla="*/ 1989667 h 3344333"/>
                <a:gd name="connsiteX31" fmla="*/ 762000 w 1397893"/>
                <a:gd name="connsiteY31" fmla="*/ 2015067 h 3344333"/>
                <a:gd name="connsiteX32" fmla="*/ 838200 w 1397893"/>
                <a:gd name="connsiteY32" fmla="*/ 2057400 h 3344333"/>
                <a:gd name="connsiteX33" fmla="*/ 855134 w 1397893"/>
                <a:gd name="connsiteY33" fmla="*/ 2082800 h 3344333"/>
                <a:gd name="connsiteX34" fmla="*/ 905934 w 1397893"/>
                <a:gd name="connsiteY34" fmla="*/ 2116667 h 3344333"/>
                <a:gd name="connsiteX35" fmla="*/ 922867 w 1397893"/>
                <a:gd name="connsiteY35" fmla="*/ 2142067 h 3344333"/>
                <a:gd name="connsiteX36" fmla="*/ 956734 w 1397893"/>
                <a:gd name="connsiteY36" fmla="*/ 2159000 h 3344333"/>
                <a:gd name="connsiteX37" fmla="*/ 990600 w 1397893"/>
                <a:gd name="connsiteY37" fmla="*/ 2184400 h 3344333"/>
                <a:gd name="connsiteX38" fmla="*/ 1024467 w 1397893"/>
                <a:gd name="connsiteY38" fmla="*/ 2218267 h 3344333"/>
                <a:gd name="connsiteX39" fmla="*/ 1058334 w 1397893"/>
                <a:gd name="connsiteY39" fmla="*/ 2260600 h 3344333"/>
                <a:gd name="connsiteX40" fmla="*/ 1066800 w 1397893"/>
                <a:gd name="connsiteY40" fmla="*/ 2286000 h 3344333"/>
                <a:gd name="connsiteX41" fmla="*/ 1100667 w 1397893"/>
                <a:gd name="connsiteY41" fmla="*/ 2328333 h 3344333"/>
                <a:gd name="connsiteX42" fmla="*/ 1134534 w 1397893"/>
                <a:gd name="connsiteY42" fmla="*/ 2404533 h 3344333"/>
                <a:gd name="connsiteX43" fmla="*/ 1143000 w 1397893"/>
                <a:gd name="connsiteY43" fmla="*/ 2429933 h 3344333"/>
                <a:gd name="connsiteX44" fmla="*/ 1185334 w 1397893"/>
                <a:gd name="connsiteY44" fmla="*/ 2480733 h 3344333"/>
                <a:gd name="connsiteX45" fmla="*/ 1202267 w 1397893"/>
                <a:gd name="connsiteY45" fmla="*/ 2531533 h 3344333"/>
                <a:gd name="connsiteX46" fmla="*/ 1236134 w 1397893"/>
                <a:gd name="connsiteY46" fmla="*/ 2573867 h 3344333"/>
                <a:gd name="connsiteX47" fmla="*/ 1278467 w 1397893"/>
                <a:gd name="connsiteY47" fmla="*/ 2650067 h 3344333"/>
                <a:gd name="connsiteX48" fmla="*/ 1312334 w 1397893"/>
                <a:gd name="connsiteY48" fmla="*/ 2751667 h 3344333"/>
                <a:gd name="connsiteX49" fmla="*/ 1320800 w 1397893"/>
                <a:gd name="connsiteY49" fmla="*/ 2777067 h 3344333"/>
                <a:gd name="connsiteX50" fmla="*/ 1329267 w 1397893"/>
                <a:gd name="connsiteY50" fmla="*/ 2802467 h 3344333"/>
                <a:gd name="connsiteX51" fmla="*/ 1337734 w 1397893"/>
                <a:gd name="connsiteY51" fmla="*/ 2895600 h 3344333"/>
                <a:gd name="connsiteX52" fmla="*/ 1354667 w 1397893"/>
                <a:gd name="connsiteY52" fmla="*/ 3014133 h 3344333"/>
                <a:gd name="connsiteX53" fmla="*/ 1363134 w 1397893"/>
                <a:gd name="connsiteY53" fmla="*/ 3073400 h 3344333"/>
                <a:gd name="connsiteX54" fmla="*/ 1371600 w 1397893"/>
                <a:gd name="connsiteY54" fmla="*/ 3115733 h 3344333"/>
                <a:gd name="connsiteX55" fmla="*/ 1388534 w 1397893"/>
                <a:gd name="connsiteY55" fmla="*/ 3225800 h 3344333"/>
                <a:gd name="connsiteX56" fmla="*/ 1397000 w 1397893"/>
                <a:gd name="connsiteY56" fmla="*/ 3259667 h 3344333"/>
                <a:gd name="connsiteX57" fmla="*/ 1397000 w 1397893"/>
                <a:gd name="connsiteY57" fmla="*/ 3344333 h 3344333"/>
                <a:gd name="connsiteX0" fmla="*/ 0 w 1397893"/>
                <a:gd name="connsiteY0" fmla="*/ 0 h 3344333"/>
                <a:gd name="connsiteX1" fmla="*/ 8467 w 1397893"/>
                <a:gd name="connsiteY1" fmla="*/ 245533 h 3344333"/>
                <a:gd name="connsiteX2" fmla="*/ 59267 w 1397893"/>
                <a:gd name="connsiteY2" fmla="*/ 533400 h 3344333"/>
                <a:gd name="connsiteX3" fmla="*/ 93134 w 1397893"/>
                <a:gd name="connsiteY3" fmla="*/ 711200 h 3344333"/>
                <a:gd name="connsiteX4" fmla="*/ 101600 w 1397893"/>
                <a:gd name="connsiteY4" fmla="*/ 778933 h 3344333"/>
                <a:gd name="connsiteX5" fmla="*/ 127000 w 1397893"/>
                <a:gd name="connsiteY5" fmla="*/ 855133 h 3344333"/>
                <a:gd name="connsiteX6" fmla="*/ 143934 w 1397893"/>
                <a:gd name="connsiteY6" fmla="*/ 922867 h 3344333"/>
                <a:gd name="connsiteX7" fmla="*/ 152400 w 1397893"/>
                <a:gd name="connsiteY7" fmla="*/ 982133 h 3344333"/>
                <a:gd name="connsiteX8" fmla="*/ 169334 w 1397893"/>
                <a:gd name="connsiteY8" fmla="*/ 1049867 h 3344333"/>
                <a:gd name="connsiteX9" fmla="*/ 177800 w 1397893"/>
                <a:gd name="connsiteY9" fmla="*/ 1075267 h 3344333"/>
                <a:gd name="connsiteX10" fmla="*/ 194734 w 1397893"/>
                <a:gd name="connsiteY10" fmla="*/ 1193800 h 3344333"/>
                <a:gd name="connsiteX11" fmla="*/ 211667 w 1397893"/>
                <a:gd name="connsiteY11" fmla="*/ 1253067 h 3344333"/>
                <a:gd name="connsiteX12" fmla="*/ 228600 w 1397893"/>
                <a:gd name="connsiteY12" fmla="*/ 1329267 h 3344333"/>
                <a:gd name="connsiteX13" fmla="*/ 254000 w 1397893"/>
                <a:gd name="connsiteY13" fmla="*/ 1405467 h 3344333"/>
                <a:gd name="connsiteX14" fmla="*/ 262467 w 1397893"/>
                <a:gd name="connsiteY14" fmla="*/ 1430867 h 3344333"/>
                <a:gd name="connsiteX15" fmla="*/ 279400 w 1397893"/>
                <a:gd name="connsiteY15" fmla="*/ 1464733 h 3344333"/>
                <a:gd name="connsiteX16" fmla="*/ 287867 w 1397893"/>
                <a:gd name="connsiteY16" fmla="*/ 1490133 h 3344333"/>
                <a:gd name="connsiteX17" fmla="*/ 296334 w 1397893"/>
                <a:gd name="connsiteY17" fmla="*/ 1524000 h 3344333"/>
                <a:gd name="connsiteX18" fmla="*/ 313267 w 1397893"/>
                <a:gd name="connsiteY18" fmla="*/ 1549400 h 3344333"/>
                <a:gd name="connsiteX19" fmla="*/ 347134 w 1397893"/>
                <a:gd name="connsiteY19" fmla="*/ 1600200 h 3344333"/>
                <a:gd name="connsiteX20" fmla="*/ 364067 w 1397893"/>
                <a:gd name="connsiteY20" fmla="*/ 1634067 h 3344333"/>
                <a:gd name="connsiteX21" fmla="*/ 448734 w 1397893"/>
                <a:gd name="connsiteY21" fmla="*/ 1701800 h 3344333"/>
                <a:gd name="connsiteX22" fmla="*/ 508000 w 1397893"/>
                <a:gd name="connsiteY22" fmla="*/ 1769533 h 3344333"/>
                <a:gd name="connsiteX23" fmla="*/ 567267 w 1397893"/>
                <a:gd name="connsiteY23" fmla="*/ 1837267 h 3344333"/>
                <a:gd name="connsiteX24" fmla="*/ 601134 w 1397893"/>
                <a:gd name="connsiteY24" fmla="*/ 1871133 h 3344333"/>
                <a:gd name="connsiteX25" fmla="*/ 626534 w 1397893"/>
                <a:gd name="connsiteY25" fmla="*/ 1896533 h 3344333"/>
                <a:gd name="connsiteX26" fmla="*/ 651934 w 1397893"/>
                <a:gd name="connsiteY26" fmla="*/ 1905000 h 3344333"/>
                <a:gd name="connsiteX27" fmla="*/ 702734 w 1397893"/>
                <a:gd name="connsiteY27" fmla="*/ 1955800 h 3344333"/>
                <a:gd name="connsiteX28" fmla="*/ 719667 w 1397893"/>
                <a:gd name="connsiteY28" fmla="*/ 1981200 h 3344333"/>
                <a:gd name="connsiteX29" fmla="*/ 745067 w 1397893"/>
                <a:gd name="connsiteY29" fmla="*/ 1989667 h 3344333"/>
                <a:gd name="connsiteX30" fmla="*/ 762000 w 1397893"/>
                <a:gd name="connsiteY30" fmla="*/ 2015067 h 3344333"/>
                <a:gd name="connsiteX31" fmla="*/ 838200 w 1397893"/>
                <a:gd name="connsiteY31" fmla="*/ 2057400 h 3344333"/>
                <a:gd name="connsiteX32" fmla="*/ 855134 w 1397893"/>
                <a:gd name="connsiteY32" fmla="*/ 2082800 h 3344333"/>
                <a:gd name="connsiteX33" fmla="*/ 905934 w 1397893"/>
                <a:gd name="connsiteY33" fmla="*/ 2116667 h 3344333"/>
                <a:gd name="connsiteX34" fmla="*/ 922867 w 1397893"/>
                <a:gd name="connsiteY34" fmla="*/ 2142067 h 3344333"/>
                <a:gd name="connsiteX35" fmla="*/ 956734 w 1397893"/>
                <a:gd name="connsiteY35" fmla="*/ 2159000 h 3344333"/>
                <a:gd name="connsiteX36" fmla="*/ 990600 w 1397893"/>
                <a:gd name="connsiteY36" fmla="*/ 2184400 h 3344333"/>
                <a:gd name="connsiteX37" fmla="*/ 1024467 w 1397893"/>
                <a:gd name="connsiteY37" fmla="*/ 2218267 h 3344333"/>
                <a:gd name="connsiteX38" fmla="*/ 1058334 w 1397893"/>
                <a:gd name="connsiteY38" fmla="*/ 2260600 h 3344333"/>
                <a:gd name="connsiteX39" fmla="*/ 1066800 w 1397893"/>
                <a:gd name="connsiteY39" fmla="*/ 2286000 h 3344333"/>
                <a:gd name="connsiteX40" fmla="*/ 1100667 w 1397893"/>
                <a:gd name="connsiteY40" fmla="*/ 2328333 h 3344333"/>
                <a:gd name="connsiteX41" fmla="*/ 1134534 w 1397893"/>
                <a:gd name="connsiteY41" fmla="*/ 2404533 h 3344333"/>
                <a:gd name="connsiteX42" fmla="*/ 1143000 w 1397893"/>
                <a:gd name="connsiteY42" fmla="*/ 2429933 h 3344333"/>
                <a:gd name="connsiteX43" fmla="*/ 1185334 w 1397893"/>
                <a:gd name="connsiteY43" fmla="*/ 2480733 h 3344333"/>
                <a:gd name="connsiteX44" fmla="*/ 1202267 w 1397893"/>
                <a:gd name="connsiteY44" fmla="*/ 2531533 h 3344333"/>
                <a:gd name="connsiteX45" fmla="*/ 1236134 w 1397893"/>
                <a:gd name="connsiteY45" fmla="*/ 2573867 h 3344333"/>
                <a:gd name="connsiteX46" fmla="*/ 1278467 w 1397893"/>
                <a:gd name="connsiteY46" fmla="*/ 2650067 h 3344333"/>
                <a:gd name="connsiteX47" fmla="*/ 1312334 w 1397893"/>
                <a:gd name="connsiteY47" fmla="*/ 2751667 h 3344333"/>
                <a:gd name="connsiteX48" fmla="*/ 1320800 w 1397893"/>
                <a:gd name="connsiteY48" fmla="*/ 2777067 h 3344333"/>
                <a:gd name="connsiteX49" fmla="*/ 1329267 w 1397893"/>
                <a:gd name="connsiteY49" fmla="*/ 2802467 h 3344333"/>
                <a:gd name="connsiteX50" fmla="*/ 1337734 w 1397893"/>
                <a:gd name="connsiteY50" fmla="*/ 2895600 h 3344333"/>
                <a:gd name="connsiteX51" fmla="*/ 1354667 w 1397893"/>
                <a:gd name="connsiteY51" fmla="*/ 3014133 h 3344333"/>
                <a:gd name="connsiteX52" fmla="*/ 1363134 w 1397893"/>
                <a:gd name="connsiteY52" fmla="*/ 3073400 h 3344333"/>
                <a:gd name="connsiteX53" fmla="*/ 1371600 w 1397893"/>
                <a:gd name="connsiteY53" fmla="*/ 3115733 h 3344333"/>
                <a:gd name="connsiteX54" fmla="*/ 1388534 w 1397893"/>
                <a:gd name="connsiteY54" fmla="*/ 3225800 h 3344333"/>
                <a:gd name="connsiteX55" fmla="*/ 1397000 w 1397893"/>
                <a:gd name="connsiteY55" fmla="*/ 3259667 h 3344333"/>
                <a:gd name="connsiteX56" fmla="*/ 1397000 w 1397893"/>
                <a:gd name="connsiteY56" fmla="*/ 3344333 h 3344333"/>
                <a:gd name="connsiteX0" fmla="*/ 0 w 1397893"/>
                <a:gd name="connsiteY0" fmla="*/ 0 h 3344333"/>
                <a:gd name="connsiteX1" fmla="*/ 8467 w 1397893"/>
                <a:gd name="connsiteY1" fmla="*/ 245533 h 3344333"/>
                <a:gd name="connsiteX2" fmla="*/ 59267 w 1397893"/>
                <a:gd name="connsiteY2" fmla="*/ 533400 h 3344333"/>
                <a:gd name="connsiteX3" fmla="*/ 101600 w 1397893"/>
                <a:gd name="connsiteY3" fmla="*/ 778933 h 3344333"/>
                <a:gd name="connsiteX4" fmla="*/ 127000 w 1397893"/>
                <a:gd name="connsiteY4" fmla="*/ 855133 h 3344333"/>
                <a:gd name="connsiteX5" fmla="*/ 143934 w 1397893"/>
                <a:gd name="connsiteY5" fmla="*/ 922867 h 3344333"/>
                <a:gd name="connsiteX6" fmla="*/ 152400 w 1397893"/>
                <a:gd name="connsiteY6" fmla="*/ 982133 h 3344333"/>
                <a:gd name="connsiteX7" fmla="*/ 169334 w 1397893"/>
                <a:gd name="connsiteY7" fmla="*/ 1049867 h 3344333"/>
                <a:gd name="connsiteX8" fmla="*/ 177800 w 1397893"/>
                <a:gd name="connsiteY8" fmla="*/ 1075267 h 3344333"/>
                <a:gd name="connsiteX9" fmla="*/ 194734 w 1397893"/>
                <a:gd name="connsiteY9" fmla="*/ 1193800 h 3344333"/>
                <a:gd name="connsiteX10" fmla="*/ 211667 w 1397893"/>
                <a:gd name="connsiteY10" fmla="*/ 1253067 h 3344333"/>
                <a:gd name="connsiteX11" fmla="*/ 228600 w 1397893"/>
                <a:gd name="connsiteY11" fmla="*/ 1329267 h 3344333"/>
                <a:gd name="connsiteX12" fmla="*/ 254000 w 1397893"/>
                <a:gd name="connsiteY12" fmla="*/ 1405467 h 3344333"/>
                <a:gd name="connsiteX13" fmla="*/ 262467 w 1397893"/>
                <a:gd name="connsiteY13" fmla="*/ 1430867 h 3344333"/>
                <a:gd name="connsiteX14" fmla="*/ 279400 w 1397893"/>
                <a:gd name="connsiteY14" fmla="*/ 1464733 h 3344333"/>
                <a:gd name="connsiteX15" fmla="*/ 287867 w 1397893"/>
                <a:gd name="connsiteY15" fmla="*/ 1490133 h 3344333"/>
                <a:gd name="connsiteX16" fmla="*/ 296334 w 1397893"/>
                <a:gd name="connsiteY16" fmla="*/ 1524000 h 3344333"/>
                <a:gd name="connsiteX17" fmla="*/ 313267 w 1397893"/>
                <a:gd name="connsiteY17" fmla="*/ 1549400 h 3344333"/>
                <a:gd name="connsiteX18" fmla="*/ 347134 w 1397893"/>
                <a:gd name="connsiteY18" fmla="*/ 1600200 h 3344333"/>
                <a:gd name="connsiteX19" fmla="*/ 364067 w 1397893"/>
                <a:gd name="connsiteY19" fmla="*/ 1634067 h 3344333"/>
                <a:gd name="connsiteX20" fmla="*/ 448734 w 1397893"/>
                <a:gd name="connsiteY20" fmla="*/ 1701800 h 3344333"/>
                <a:gd name="connsiteX21" fmla="*/ 508000 w 1397893"/>
                <a:gd name="connsiteY21" fmla="*/ 1769533 h 3344333"/>
                <a:gd name="connsiteX22" fmla="*/ 567267 w 1397893"/>
                <a:gd name="connsiteY22" fmla="*/ 1837267 h 3344333"/>
                <a:gd name="connsiteX23" fmla="*/ 601134 w 1397893"/>
                <a:gd name="connsiteY23" fmla="*/ 1871133 h 3344333"/>
                <a:gd name="connsiteX24" fmla="*/ 626534 w 1397893"/>
                <a:gd name="connsiteY24" fmla="*/ 1896533 h 3344333"/>
                <a:gd name="connsiteX25" fmla="*/ 651934 w 1397893"/>
                <a:gd name="connsiteY25" fmla="*/ 1905000 h 3344333"/>
                <a:gd name="connsiteX26" fmla="*/ 702734 w 1397893"/>
                <a:gd name="connsiteY26" fmla="*/ 1955800 h 3344333"/>
                <a:gd name="connsiteX27" fmla="*/ 719667 w 1397893"/>
                <a:gd name="connsiteY27" fmla="*/ 1981200 h 3344333"/>
                <a:gd name="connsiteX28" fmla="*/ 745067 w 1397893"/>
                <a:gd name="connsiteY28" fmla="*/ 1989667 h 3344333"/>
                <a:gd name="connsiteX29" fmla="*/ 762000 w 1397893"/>
                <a:gd name="connsiteY29" fmla="*/ 2015067 h 3344333"/>
                <a:gd name="connsiteX30" fmla="*/ 838200 w 1397893"/>
                <a:gd name="connsiteY30" fmla="*/ 2057400 h 3344333"/>
                <a:gd name="connsiteX31" fmla="*/ 855134 w 1397893"/>
                <a:gd name="connsiteY31" fmla="*/ 2082800 h 3344333"/>
                <a:gd name="connsiteX32" fmla="*/ 905934 w 1397893"/>
                <a:gd name="connsiteY32" fmla="*/ 2116667 h 3344333"/>
                <a:gd name="connsiteX33" fmla="*/ 922867 w 1397893"/>
                <a:gd name="connsiteY33" fmla="*/ 2142067 h 3344333"/>
                <a:gd name="connsiteX34" fmla="*/ 956734 w 1397893"/>
                <a:gd name="connsiteY34" fmla="*/ 2159000 h 3344333"/>
                <a:gd name="connsiteX35" fmla="*/ 990600 w 1397893"/>
                <a:gd name="connsiteY35" fmla="*/ 2184400 h 3344333"/>
                <a:gd name="connsiteX36" fmla="*/ 1024467 w 1397893"/>
                <a:gd name="connsiteY36" fmla="*/ 2218267 h 3344333"/>
                <a:gd name="connsiteX37" fmla="*/ 1058334 w 1397893"/>
                <a:gd name="connsiteY37" fmla="*/ 2260600 h 3344333"/>
                <a:gd name="connsiteX38" fmla="*/ 1066800 w 1397893"/>
                <a:gd name="connsiteY38" fmla="*/ 2286000 h 3344333"/>
                <a:gd name="connsiteX39" fmla="*/ 1100667 w 1397893"/>
                <a:gd name="connsiteY39" fmla="*/ 2328333 h 3344333"/>
                <a:gd name="connsiteX40" fmla="*/ 1134534 w 1397893"/>
                <a:gd name="connsiteY40" fmla="*/ 2404533 h 3344333"/>
                <a:gd name="connsiteX41" fmla="*/ 1143000 w 1397893"/>
                <a:gd name="connsiteY41" fmla="*/ 2429933 h 3344333"/>
                <a:gd name="connsiteX42" fmla="*/ 1185334 w 1397893"/>
                <a:gd name="connsiteY42" fmla="*/ 2480733 h 3344333"/>
                <a:gd name="connsiteX43" fmla="*/ 1202267 w 1397893"/>
                <a:gd name="connsiteY43" fmla="*/ 2531533 h 3344333"/>
                <a:gd name="connsiteX44" fmla="*/ 1236134 w 1397893"/>
                <a:gd name="connsiteY44" fmla="*/ 2573867 h 3344333"/>
                <a:gd name="connsiteX45" fmla="*/ 1278467 w 1397893"/>
                <a:gd name="connsiteY45" fmla="*/ 2650067 h 3344333"/>
                <a:gd name="connsiteX46" fmla="*/ 1312334 w 1397893"/>
                <a:gd name="connsiteY46" fmla="*/ 2751667 h 3344333"/>
                <a:gd name="connsiteX47" fmla="*/ 1320800 w 1397893"/>
                <a:gd name="connsiteY47" fmla="*/ 2777067 h 3344333"/>
                <a:gd name="connsiteX48" fmla="*/ 1329267 w 1397893"/>
                <a:gd name="connsiteY48" fmla="*/ 2802467 h 3344333"/>
                <a:gd name="connsiteX49" fmla="*/ 1337734 w 1397893"/>
                <a:gd name="connsiteY49" fmla="*/ 2895600 h 3344333"/>
                <a:gd name="connsiteX50" fmla="*/ 1354667 w 1397893"/>
                <a:gd name="connsiteY50" fmla="*/ 3014133 h 3344333"/>
                <a:gd name="connsiteX51" fmla="*/ 1363134 w 1397893"/>
                <a:gd name="connsiteY51" fmla="*/ 3073400 h 3344333"/>
                <a:gd name="connsiteX52" fmla="*/ 1371600 w 1397893"/>
                <a:gd name="connsiteY52" fmla="*/ 3115733 h 3344333"/>
                <a:gd name="connsiteX53" fmla="*/ 1388534 w 1397893"/>
                <a:gd name="connsiteY53" fmla="*/ 3225800 h 3344333"/>
                <a:gd name="connsiteX54" fmla="*/ 1397000 w 1397893"/>
                <a:gd name="connsiteY54" fmla="*/ 3259667 h 3344333"/>
                <a:gd name="connsiteX55" fmla="*/ 1397000 w 1397893"/>
                <a:gd name="connsiteY55" fmla="*/ 3344333 h 3344333"/>
                <a:gd name="connsiteX0" fmla="*/ 0 w 1397893"/>
                <a:gd name="connsiteY0" fmla="*/ 0 h 3344333"/>
                <a:gd name="connsiteX1" fmla="*/ 59267 w 1397893"/>
                <a:gd name="connsiteY1" fmla="*/ 533400 h 3344333"/>
                <a:gd name="connsiteX2" fmla="*/ 101600 w 1397893"/>
                <a:gd name="connsiteY2" fmla="*/ 778933 h 3344333"/>
                <a:gd name="connsiteX3" fmla="*/ 127000 w 1397893"/>
                <a:gd name="connsiteY3" fmla="*/ 855133 h 3344333"/>
                <a:gd name="connsiteX4" fmla="*/ 143934 w 1397893"/>
                <a:gd name="connsiteY4" fmla="*/ 922867 h 3344333"/>
                <a:gd name="connsiteX5" fmla="*/ 152400 w 1397893"/>
                <a:gd name="connsiteY5" fmla="*/ 982133 h 3344333"/>
                <a:gd name="connsiteX6" fmla="*/ 169334 w 1397893"/>
                <a:gd name="connsiteY6" fmla="*/ 1049867 h 3344333"/>
                <a:gd name="connsiteX7" fmla="*/ 177800 w 1397893"/>
                <a:gd name="connsiteY7" fmla="*/ 1075267 h 3344333"/>
                <a:gd name="connsiteX8" fmla="*/ 194734 w 1397893"/>
                <a:gd name="connsiteY8" fmla="*/ 1193800 h 3344333"/>
                <a:gd name="connsiteX9" fmla="*/ 211667 w 1397893"/>
                <a:gd name="connsiteY9" fmla="*/ 1253067 h 3344333"/>
                <a:gd name="connsiteX10" fmla="*/ 228600 w 1397893"/>
                <a:gd name="connsiteY10" fmla="*/ 1329267 h 3344333"/>
                <a:gd name="connsiteX11" fmla="*/ 254000 w 1397893"/>
                <a:gd name="connsiteY11" fmla="*/ 1405467 h 3344333"/>
                <a:gd name="connsiteX12" fmla="*/ 262467 w 1397893"/>
                <a:gd name="connsiteY12" fmla="*/ 1430867 h 3344333"/>
                <a:gd name="connsiteX13" fmla="*/ 279400 w 1397893"/>
                <a:gd name="connsiteY13" fmla="*/ 1464733 h 3344333"/>
                <a:gd name="connsiteX14" fmla="*/ 287867 w 1397893"/>
                <a:gd name="connsiteY14" fmla="*/ 1490133 h 3344333"/>
                <a:gd name="connsiteX15" fmla="*/ 296334 w 1397893"/>
                <a:gd name="connsiteY15" fmla="*/ 1524000 h 3344333"/>
                <a:gd name="connsiteX16" fmla="*/ 313267 w 1397893"/>
                <a:gd name="connsiteY16" fmla="*/ 1549400 h 3344333"/>
                <a:gd name="connsiteX17" fmla="*/ 347134 w 1397893"/>
                <a:gd name="connsiteY17" fmla="*/ 1600200 h 3344333"/>
                <a:gd name="connsiteX18" fmla="*/ 364067 w 1397893"/>
                <a:gd name="connsiteY18" fmla="*/ 1634067 h 3344333"/>
                <a:gd name="connsiteX19" fmla="*/ 448734 w 1397893"/>
                <a:gd name="connsiteY19" fmla="*/ 1701800 h 3344333"/>
                <a:gd name="connsiteX20" fmla="*/ 508000 w 1397893"/>
                <a:gd name="connsiteY20" fmla="*/ 1769533 h 3344333"/>
                <a:gd name="connsiteX21" fmla="*/ 567267 w 1397893"/>
                <a:gd name="connsiteY21" fmla="*/ 1837267 h 3344333"/>
                <a:gd name="connsiteX22" fmla="*/ 601134 w 1397893"/>
                <a:gd name="connsiteY22" fmla="*/ 1871133 h 3344333"/>
                <a:gd name="connsiteX23" fmla="*/ 626534 w 1397893"/>
                <a:gd name="connsiteY23" fmla="*/ 1896533 h 3344333"/>
                <a:gd name="connsiteX24" fmla="*/ 651934 w 1397893"/>
                <a:gd name="connsiteY24" fmla="*/ 1905000 h 3344333"/>
                <a:gd name="connsiteX25" fmla="*/ 702734 w 1397893"/>
                <a:gd name="connsiteY25" fmla="*/ 1955800 h 3344333"/>
                <a:gd name="connsiteX26" fmla="*/ 719667 w 1397893"/>
                <a:gd name="connsiteY26" fmla="*/ 1981200 h 3344333"/>
                <a:gd name="connsiteX27" fmla="*/ 745067 w 1397893"/>
                <a:gd name="connsiteY27" fmla="*/ 1989667 h 3344333"/>
                <a:gd name="connsiteX28" fmla="*/ 762000 w 1397893"/>
                <a:gd name="connsiteY28" fmla="*/ 2015067 h 3344333"/>
                <a:gd name="connsiteX29" fmla="*/ 838200 w 1397893"/>
                <a:gd name="connsiteY29" fmla="*/ 2057400 h 3344333"/>
                <a:gd name="connsiteX30" fmla="*/ 855134 w 1397893"/>
                <a:gd name="connsiteY30" fmla="*/ 2082800 h 3344333"/>
                <a:gd name="connsiteX31" fmla="*/ 905934 w 1397893"/>
                <a:gd name="connsiteY31" fmla="*/ 2116667 h 3344333"/>
                <a:gd name="connsiteX32" fmla="*/ 922867 w 1397893"/>
                <a:gd name="connsiteY32" fmla="*/ 2142067 h 3344333"/>
                <a:gd name="connsiteX33" fmla="*/ 956734 w 1397893"/>
                <a:gd name="connsiteY33" fmla="*/ 2159000 h 3344333"/>
                <a:gd name="connsiteX34" fmla="*/ 990600 w 1397893"/>
                <a:gd name="connsiteY34" fmla="*/ 2184400 h 3344333"/>
                <a:gd name="connsiteX35" fmla="*/ 1024467 w 1397893"/>
                <a:gd name="connsiteY35" fmla="*/ 2218267 h 3344333"/>
                <a:gd name="connsiteX36" fmla="*/ 1058334 w 1397893"/>
                <a:gd name="connsiteY36" fmla="*/ 2260600 h 3344333"/>
                <a:gd name="connsiteX37" fmla="*/ 1066800 w 1397893"/>
                <a:gd name="connsiteY37" fmla="*/ 2286000 h 3344333"/>
                <a:gd name="connsiteX38" fmla="*/ 1100667 w 1397893"/>
                <a:gd name="connsiteY38" fmla="*/ 2328333 h 3344333"/>
                <a:gd name="connsiteX39" fmla="*/ 1134534 w 1397893"/>
                <a:gd name="connsiteY39" fmla="*/ 2404533 h 3344333"/>
                <a:gd name="connsiteX40" fmla="*/ 1143000 w 1397893"/>
                <a:gd name="connsiteY40" fmla="*/ 2429933 h 3344333"/>
                <a:gd name="connsiteX41" fmla="*/ 1185334 w 1397893"/>
                <a:gd name="connsiteY41" fmla="*/ 2480733 h 3344333"/>
                <a:gd name="connsiteX42" fmla="*/ 1202267 w 1397893"/>
                <a:gd name="connsiteY42" fmla="*/ 2531533 h 3344333"/>
                <a:gd name="connsiteX43" fmla="*/ 1236134 w 1397893"/>
                <a:gd name="connsiteY43" fmla="*/ 2573867 h 3344333"/>
                <a:gd name="connsiteX44" fmla="*/ 1278467 w 1397893"/>
                <a:gd name="connsiteY44" fmla="*/ 2650067 h 3344333"/>
                <a:gd name="connsiteX45" fmla="*/ 1312334 w 1397893"/>
                <a:gd name="connsiteY45" fmla="*/ 2751667 h 3344333"/>
                <a:gd name="connsiteX46" fmla="*/ 1320800 w 1397893"/>
                <a:gd name="connsiteY46" fmla="*/ 2777067 h 3344333"/>
                <a:gd name="connsiteX47" fmla="*/ 1329267 w 1397893"/>
                <a:gd name="connsiteY47" fmla="*/ 2802467 h 3344333"/>
                <a:gd name="connsiteX48" fmla="*/ 1337734 w 1397893"/>
                <a:gd name="connsiteY48" fmla="*/ 2895600 h 3344333"/>
                <a:gd name="connsiteX49" fmla="*/ 1354667 w 1397893"/>
                <a:gd name="connsiteY49" fmla="*/ 3014133 h 3344333"/>
                <a:gd name="connsiteX50" fmla="*/ 1363134 w 1397893"/>
                <a:gd name="connsiteY50" fmla="*/ 3073400 h 3344333"/>
                <a:gd name="connsiteX51" fmla="*/ 1371600 w 1397893"/>
                <a:gd name="connsiteY51" fmla="*/ 3115733 h 3344333"/>
                <a:gd name="connsiteX52" fmla="*/ 1388534 w 1397893"/>
                <a:gd name="connsiteY52" fmla="*/ 3225800 h 3344333"/>
                <a:gd name="connsiteX53" fmla="*/ 1397000 w 1397893"/>
                <a:gd name="connsiteY53" fmla="*/ 3259667 h 3344333"/>
                <a:gd name="connsiteX54" fmla="*/ 1397000 w 1397893"/>
                <a:gd name="connsiteY54" fmla="*/ 3344333 h 3344333"/>
                <a:gd name="connsiteX0" fmla="*/ 0 w 1397893"/>
                <a:gd name="connsiteY0" fmla="*/ 0 h 3344333"/>
                <a:gd name="connsiteX1" fmla="*/ 59267 w 1397893"/>
                <a:gd name="connsiteY1" fmla="*/ 533400 h 3344333"/>
                <a:gd name="connsiteX2" fmla="*/ 127000 w 1397893"/>
                <a:gd name="connsiteY2" fmla="*/ 855133 h 3344333"/>
                <a:gd name="connsiteX3" fmla="*/ 143934 w 1397893"/>
                <a:gd name="connsiteY3" fmla="*/ 922867 h 3344333"/>
                <a:gd name="connsiteX4" fmla="*/ 152400 w 1397893"/>
                <a:gd name="connsiteY4" fmla="*/ 982133 h 3344333"/>
                <a:gd name="connsiteX5" fmla="*/ 169334 w 1397893"/>
                <a:gd name="connsiteY5" fmla="*/ 1049867 h 3344333"/>
                <a:gd name="connsiteX6" fmla="*/ 177800 w 1397893"/>
                <a:gd name="connsiteY6" fmla="*/ 1075267 h 3344333"/>
                <a:gd name="connsiteX7" fmla="*/ 194734 w 1397893"/>
                <a:gd name="connsiteY7" fmla="*/ 1193800 h 3344333"/>
                <a:gd name="connsiteX8" fmla="*/ 211667 w 1397893"/>
                <a:gd name="connsiteY8" fmla="*/ 1253067 h 3344333"/>
                <a:gd name="connsiteX9" fmla="*/ 228600 w 1397893"/>
                <a:gd name="connsiteY9" fmla="*/ 1329267 h 3344333"/>
                <a:gd name="connsiteX10" fmla="*/ 254000 w 1397893"/>
                <a:gd name="connsiteY10" fmla="*/ 1405467 h 3344333"/>
                <a:gd name="connsiteX11" fmla="*/ 262467 w 1397893"/>
                <a:gd name="connsiteY11" fmla="*/ 1430867 h 3344333"/>
                <a:gd name="connsiteX12" fmla="*/ 279400 w 1397893"/>
                <a:gd name="connsiteY12" fmla="*/ 1464733 h 3344333"/>
                <a:gd name="connsiteX13" fmla="*/ 287867 w 1397893"/>
                <a:gd name="connsiteY13" fmla="*/ 1490133 h 3344333"/>
                <a:gd name="connsiteX14" fmla="*/ 296334 w 1397893"/>
                <a:gd name="connsiteY14" fmla="*/ 1524000 h 3344333"/>
                <a:gd name="connsiteX15" fmla="*/ 313267 w 1397893"/>
                <a:gd name="connsiteY15" fmla="*/ 1549400 h 3344333"/>
                <a:gd name="connsiteX16" fmla="*/ 347134 w 1397893"/>
                <a:gd name="connsiteY16" fmla="*/ 1600200 h 3344333"/>
                <a:gd name="connsiteX17" fmla="*/ 364067 w 1397893"/>
                <a:gd name="connsiteY17" fmla="*/ 1634067 h 3344333"/>
                <a:gd name="connsiteX18" fmla="*/ 448734 w 1397893"/>
                <a:gd name="connsiteY18" fmla="*/ 1701800 h 3344333"/>
                <a:gd name="connsiteX19" fmla="*/ 508000 w 1397893"/>
                <a:gd name="connsiteY19" fmla="*/ 1769533 h 3344333"/>
                <a:gd name="connsiteX20" fmla="*/ 567267 w 1397893"/>
                <a:gd name="connsiteY20" fmla="*/ 1837267 h 3344333"/>
                <a:gd name="connsiteX21" fmla="*/ 601134 w 1397893"/>
                <a:gd name="connsiteY21" fmla="*/ 1871133 h 3344333"/>
                <a:gd name="connsiteX22" fmla="*/ 626534 w 1397893"/>
                <a:gd name="connsiteY22" fmla="*/ 1896533 h 3344333"/>
                <a:gd name="connsiteX23" fmla="*/ 651934 w 1397893"/>
                <a:gd name="connsiteY23" fmla="*/ 1905000 h 3344333"/>
                <a:gd name="connsiteX24" fmla="*/ 702734 w 1397893"/>
                <a:gd name="connsiteY24" fmla="*/ 1955800 h 3344333"/>
                <a:gd name="connsiteX25" fmla="*/ 719667 w 1397893"/>
                <a:gd name="connsiteY25" fmla="*/ 1981200 h 3344333"/>
                <a:gd name="connsiteX26" fmla="*/ 745067 w 1397893"/>
                <a:gd name="connsiteY26" fmla="*/ 1989667 h 3344333"/>
                <a:gd name="connsiteX27" fmla="*/ 762000 w 1397893"/>
                <a:gd name="connsiteY27" fmla="*/ 2015067 h 3344333"/>
                <a:gd name="connsiteX28" fmla="*/ 838200 w 1397893"/>
                <a:gd name="connsiteY28" fmla="*/ 2057400 h 3344333"/>
                <a:gd name="connsiteX29" fmla="*/ 855134 w 1397893"/>
                <a:gd name="connsiteY29" fmla="*/ 2082800 h 3344333"/>
                <a:gd name="connsiteX30" fmla="*/ 905934 w 1397893"/>
                <a:gd name="connsiteY30" fmla="*/ 2116667 h 3344333"/>
                <a:gd name="connsiteX31" fmla="*/ 922867 w 1397893"/>
                <a:gd name="connsiteY31" fmla="*/ 2142067 h 3344333"/>
                <a:gd name="connsiteX32" fmla="*/ 956734 w 1397893"/>
                <a:gd name="connsiteY32" fmla="*/ 2159000 h 3344333"/>
                <a:gd name="connsiteX33" fmla="*/ 990600 w 1397893"/>
                <a:gd name="connsiteY33" fmla="*/ 2184400 h 3344333"/>
                <a:gd name="connsiteX34" fmla="*/ 1024467 w 1397893"/>
                <a:gd name="connsiteY34" fmla="*/ 2218267 h 3344333"/>
                <a:gd name="connsiteX35" fmla="*/ 1058334 w 1397893"/>
                <a:gd name="connsiteY35" fmla="*/ 2260600 h 3344333"/>
                <a:gd name="connsiteX36" fmla="*/ 1066800 w 1397893"/>
                <a:gd name="connsiteY36" fmla="*/ 2286000 h 3344333"/>
                <a:gd name="connsiteX37" fmla="*/ 1100667 w 1397893"/>
                <a:gd name="connsiteY37" fmla="*/ 2328333 h 3344333"/>
                <a:gd name="connsiteX38" fmla="*/ 1134534 w 1397893"/>
                <a:gd name="connsiteY38" fmla="*/ 2404533 h 3344333"/>
                <a:gd name="connsiteX39" fmla="*/ 1143000 w 1397893"/>
                <a:gd name="connsiteY39" fmla="*/ 2429933 h 3344333"/>
                <a:gd name="connsiteX40" fmla="*/ 1185334 w 1397893"/>
                <a:gd name="connsiteY40" fmla="*/ 2480733 h 3344333"/>
                <a:gd name="connsiteX41" fmla="*/ 1202267 w 1397893"/>
                <a:gd name="connsiteY41" fmla="*/ 2531533 h 3344333"/>
                <a:gd name="connsiteX42" fmla="*/ 1236134 w 1397893"/>
                <a:gd name="connsiteY42" fmla="*/ 2573867 h 3344333"/>
                <a:gd name="connsiteX43" fmla="*/ 1278467 w 1397893"/>
                <a:gd name="connsiteY43" fmla="*/ 2650067 h 3344333"/>
                <a:gd name="connsiteX44" fmla="*/ 1312334 w 1397893"/>
                <a:gd name="connsiteY44" fmla="*/ 2751667 h 3344333"/>
                <a:gd name="connsiteX45" fmla="*/ 1320800 w 1397893"/>
                <a:gd name="connsiteY45" fmla="*/ 2777067 h 3344333"/>
                <a:gd name="connsiteX46" fmla="*/ 1329267 w 1397893"/>
                <a:gd name="connsiteY46" fmla="*/ 2802467 h 3344333"/>
                <a:gd name="connsiteX47" fmla="*/ 1337734 w 1397893"/>
                <a:gd name="connsiteY47" fmla="*/ 2895600 h 3344333"/>
                <a:gd name="connsiteX48" fmla="*/ 1354667 w 1397893"/>
                <a:gd name="connsiteY48" fmla="*/ 3014133 h 3344333"/>
                <a:gd name="connsiteX49" fmla="*/ 1363134 w 1397893"/>
                <a:gd name="connsiteY49" fmla="*/ 3073400 h 3344333"/>
                <a:gd name="connsiteX50" fmla="*/ 1371600 w 1397893"/>
                <a:gd name="connsiteY50" fmla="*/ 3115733 h 3344333"/>
                <a:gd name="connsiteX51" fmla="*/ 1388534 w 1397893"/>
                <a:gd name="connsiteY51" fmla="*/ 3225800 h 3344333"/>
                <a:gd name="connsiteX52" fmla="*/ 1397000 w 1397893"/>
                <a:gd name="connsiteY52" fmla="*/ 3259667 h 3344333"/>
                <a:gd name="connsiteX53" fmla="*/ 1397000 w 1397893"/>
                <a:gd name="connsiteY53" fmla="*/ 3344333 h 3344333"/>
                <a:gd name="connsiteX0" fmla="*/ 0 w 1397893"/>
                <a:gd name="connsiteY0" fmla="*/ 0 h 3344333"/>
                <a:gd name="connsiteX1" fmla="*/ 59267 w 1397893"/>
                <a:gd name="connsiteY1" fmla="*/ 533400 h 3344333"/>
                <a:gd name="connsiteX2" fmla="*/ 143934 w 1397893"/>
                <a:gd name="connsiteY2" fmla="*/ 922867 h 3344333"/>
                <a:gd name="connsiteX3" fmla="*/ 152400 w 1397893"/>
                <a:gd name="connsiteY3" fmla="*/ 982133 h 3344333"/>
                <a:gd name="connsiteX4" fmla="*/ 169334 w 1397893"/>
                <a:gd name="connsiteY4" fmla="*/ 1049867 h 3344333"/>
                <a:gd name="connsiteX5" fmla="*/ 177800 w 1397893"/>
                <a:gd name="connsiteY5" fmla="*/ 1075267 h 3344333"/>
                <a:gd name="connsiteX6" fmla="*/ 194734 w 1397893"/>
                <a:gd name="connsiteY6" fmla="*/ 1193800 h 3344333"/>
                <a:gd name="connsiteX7" fmla="*/ 211667 w 1397893"/>
                <a:gd name="connsiteY7" fmla="*/ 1253067 h 3344333"/>
                <a:gd name="connsiteX8" fmla="*/ 228600 w 1397893"/>
                <a:gd name="connsiteY8" fmla="*/ 1329267 h 3344333"/>
                <a:gd name="connsiteX9" fmla="*/ 254000 w 1397893"/>
                <a:gd name="connsiteY9" fmla="*/ 1405467 h 3344333"/>
                <a:gd name="connsiteX10" fmla="*/ 262467 w 1397893"/>
                <a:gd name="connsiteY10" fmla="*/ 1430867 h 3344333"/>
                <a:gd name="connsiteX11" fmla="*/ 279400 w 1397893"/>
                <a:gd name="connsiteY11" fmla="*/ 1464733 h 3344333"/>
                <a:gd name="connsiteX12" fmla="*/ 287867 w 1397893"/>
                <a:gd name="connsiteY12" fmla="*/ 1490133 h 3344333"/>
                <a:gd name="connsiteX13" fmla="*/ 296334 w 1397893"/>
                <a:gd name="connsiteY13" fmla="*/ 1524000 h 3344333"/>
                <a:gd name="connsiteX14" fmla="*/ 313267 w 1397893"/>
                <a:gd name="connsiteY14" fmla="*/ 1549400 h 3344333"/>
                <a:gd name="connsiteX15" fmla="*/ 347134 w 1397893"/>
                <a:gd name="connsiteY15" fmla="*/ 1600200 h 3344333"/>
                <a:gd name="connsiteX16" fmla="*/ 364067 w 1397893"/>
                <a:gd name="connsiteY16" fmla="*/ 1634067 h 3344333"/>
                <a:gd name="connsiteX17" fmla="*/ 448734 w 1397893"/>
                <a:gd name="connsiteY17" fmla="*/ 1701800 h 3344333"/>
                <a:gd name="connsiteX18" fmla="*/ 508000 w 1397893"/>
                <a:gd name="connsiteY18" fmla="*/ 1769533 h 3344333"/>
                <a:gd name="connsiteX19" fmla="*/ 567267 w 1397893"/>
                <a:gd name="connsiteY19" fmla="*/ 1837267 h 3344333"/>
                <a:gd name="connsiteX20" fmla="*/ 601134 w 1397893"/>
                <a:gd name="connsiteY20" fmla="*/ 1871133 h 3344333"/>
                <a:gd name="connsiteX21" fmla="*/ 626534 w 1397893"/>
                <a:gd name="connsiteY21" fmla="*/ 1896533 h 3344333"/>
                <a:gd name="connsiteX22" fmla="*/ 651934 w 1397893"/>
                <a:gd name="connsiteY22" fmla="*/ 1905000 h 3344333"/>
                <a:gd name="connsiteX23" fmla="*/ 702734 w 1397893"/>
                <a:gd name="connsiteY23" fmla="*/ 1955800 h 3344333"/>
                <a:gd name="connsiteX24" fmla="*/ 719667 w 1397893"/>
                <a:gd name="connsiteY24" fmla="*/ 1981200 h 3344333"/>
                <a:gd name="connsiteX25" fmla="*/ 745067 w 1397893"/>
                <a:gd name="connsiteY25" fmla="*/ 1989667 h 3344333"/>
                <a:gd name="connsiteX26" fmla="*/ 762000 w 1397893"/>
                <a:gd name="connsiteY26" fmla="*/ 2015067 h 3344333"/>
                <a:gd name="connsiteX27" fmla="*/ 838200 w 1397893"/>
                <a:gd name="connsiteY27" fmla="*/ 2057400 h 3344333"/>
                <a:gd name="connsiteX28" fmla="*/ 855134 w 1397893"/>
                <a:gd name="connsiteY28" fmla="*/ 2082800 h 3344333"/>
                <a:gd name="connsiteX29" fmla="*/ 905934 w 1397893"/>
                <a:gd name="connsiteY29" fmla="*/ 2116667 h 3344333"/>
                <a:gd name="connsiteX30" fmla="*/ 922867 w 1397893"/>
                <a:gd name="connsiteY30" fmla="*/ 2142067 h 3344333"/>
                <a:gd name="connsiteX31" fmla="*/ 956734 w 1397893"/>
                <a:gd name="connsiteY31" fmla="*/ 2159000 h 3344333"/>
                <a:gd name="connsiteX32" fmla="*/ 990600 w 1397893"/>
                <a:gd name="connsiteY32" fmla="*/ 2184400 h 3344333"/>
                <a:gd name="connsiteX33" fmla="*/ 1024467 w 1397893"/>
                <a:gd name="connsiteY33" fmla="*/ 2218267 h 3344333"/>
                <a:gd name="connsiteX34" fmla="*/ 1058334 w 1397893"/>
                <a:gd name="connsiteY34" fmla="*/ 2260600 h 3344333"/>
                <a:gd name="connsiteX35" fmla="*/ 1066800 w 1397893"/>
                <a:gd name="connsiteY35" fmla="*/ 2286000 h 3344333"/>
                <a:gd name="connsiteX36" fmla="*/ 1100667 w 1397893"/>
                <a:gd name="connsiteY36" fmla="*/ 2328333 h 3344333"/>
                <a:gd name="connsiteX37" fmla="*/ 1134534 w 1397893"/>
                <a:gd name="connsiteY37" fmla="*/ 2404533 h 3344333"/>
                <a:gd name="connsiteX38" fmla="*/ 1143000 w 1397893"/>
                <a:gd name="connsiteY38" fmla="*/ 2429933 h 3344333"/>
                <a:gd name="connsiteX39" fmla="*/ 1185334 w 1397893"/>
                <a:gd name="connsiteY39" fmla="*/ 2480733 h 3344333"/>
                <a:gd name="connsiteX40" fmla="*/ 1202267 w 1397893"/>
                <a:gd name="connsiteY40" fmla="*/ 2531533 h 3344333"/>
                <a:gd name="connsiteX41" fmla="*/ 1236134 w 1397893"/>
                <a:gd name="connsiteY41" fmla="*/ 2573867 h 3344333"/>
                <a:gd name="connsiteX42" fmla="*/ 1278467 w 1397893"/>
                <a:gd name="connsiteY42" fmla="*/ 2650067 h 3344333"/>
                <a:gd name="connsiteX43" fmla="*/ 1312334 w 1397893"/>
                <a:gd name="connsiteY43" fmla="*/ 2751667 h 3344333"/>
                <a:gd name="connsiteX44" fmla="*/ 1320800 w 1397893"/>
                <a:gd name="connsiteY44" fmla="*/ 2777067 h 3344333"/>
                <a:gd name="connsiteX45" fmla="*/ 1329267 w 1397893"/>
                <a:gd name="connsiteY45" fmla="*/ 2802467 h 3344333"/>
                <a:gd name="connsiteX46" fmla="*/ 1337734 w 1397893"/>
                <a:gd name="connsiteY46" fmla="*/ 2895600 h 3344333"/>
                <a:gd name="connsiteX47" fmla="*/ 1354667 w 1397893"/>
                <a:gd name="connsiteY47" fmla="*/ 3014133 h 3344333"/>
                <a:gd name="connsiteX48" fmla="*/ 1363134 w 1397893"/>
                <a:gd name="connsiteY48" fmla="*/ 3073400 h 3344333"/>
                <a:gd name="connsiteX49" fmla="*/ 1371600 w 1397893"/>
                <a:gd name="connsiteY49" fmla="*/ 3115733 h 3344333"/>
                <a:gd name="connsiteX50" fmla="*/ 1388534 w 1397893"/>
                <a:gd name="connsiteY50" fmla="*/ 3225800 h 3344333"/>
                <a:gd name="connsiteX51" fmla="*/ 1397000 w 1397893"/>
                <a:gd name="connsiteY51" fmla="*/ 3259667 h 3344333"/>
                <a:gd name="connsiteX52" fmla="*/ 1397000 w 1397893"/>
                <a:gd name="connsiteY52" fmla="*/ 3344333 h 3344333"/>
                <a:gd name="connsiteX0" fmla="*/ 0 w 1397893"/>
                <a:gd name="connsiteY0" fmla="*/ 0 h 3344333"/>
                <a:gd name="connsiteX1" fmla="*/ 59267 w 1397893"/>
                <a:gd name="connsiteY1" fmla="*/ 533400 h 3344333"/>
                <a:gd name="connsiteX2" fmla="*/ 152400 w 1397893"/>
                <a:gd name="connsiteY2" fmla="*/ 982133 h 3344333"/>
                <a:gd name="connsiteX3" fmla="*/ 169334 w 1397893"/>
                <a:gd name="connsiteY3" fmla="*/ 1049867 h 3344333"/>
                <a:gd name="connsiteX4" fmla="*/ 177800 w 1397893"/>
                <a:gd name="connsiteY4" fmla="*/ 1075267 h 3344333"/>
                <a:gd name="connsiteX5" fmla="*/ 194734 w 1397893"/>
                <a:gd name="connsiteY5" fmla="*/ 1193800 h 3344333"/>
                <a:gd name="connsiteX6" fmla="*/ 211667 w 1397893"/>
                <a:gd name="connsiteY6" fmla="*/ 1253067 h 3344333"/>
                <a:gd name="connsiteX7" fmla="*/ 228600 w 1397893"/>
                <a:gd name="connsiteY7" fmla="*/ 1329267 h 3344333"/>
                <a:gd name="connsiteX8" fmla="*/ 254000 w 1397893"/>
                <a:gd name="connsiteY8" fmla="*/ 1405467 h 3344333"/>
                <a:gd name="connsiteX9" fmla="*/ 262467 w 1397893"/>
                <a:gd name="connsiteY9" fmla="*/ 1430867 h 3344333"/>
                <a:gd name="connsiteX10" fmla="*/ 279400 w 1397893"/>
                <a:gd name="connsiteY10" fmla="*/ 1464733 h 3344333"/>
                <a:gd name="connsiteX11" fmla="*/ 287867 w 1397893"/>
                <a:gd name="connsiteY11" fmla="*/ 1490133 h 3344333"/>
                <a:gd name="connsiteX12" fmla="*/ 296334 w 1397893"/>
                <a:gd name="connsiteY12" fmla="*/ 1524000 h 3344333"/>
                <a:gd name="connsiteX13" fmla="*/ 313267 w 1397893"/>
                <a:gd name="connsiteY13" fmla="*/ 1549400 h 3344333"/>
                <a:gd name="connsiteX14" fmla="*/ 347134 w 1397893"/>
                <a:gd name="connsiteY14" fmla="*/ 1600200 h 3344333"/>
                <a:gd name="connsiteX15" fmla="*/ 364067 w 1397893"/>
                <a:gd name="connsiteY15" fmla="*/ 1634067 h 3344333"/>
                <a:gd name="connsiteX16" fmla="*/ 448734 w 1397893"/>
                <a:gd name="connsiteY16" fmla="*/ 1701800 h 3344333"/>
                <a:gd name="connsiteX17" fmla="*/ 508000 w 1397893"/>
                <a:gd name="connsiteY17" fmla="*/ 1769533 h 3344333"/>
                <a:gd name="connsiteX18" fmla="*/ 567267 w 1397893"/>
                <a:gd name="connsiteY18" fmla="*/ 1837267 h 3344333"/>
                <a:gd name="connsiteX19" fmla="*/ 601134 w 1397893"/>
                <a:gd name="connsiteY19" fmla="*/ 1871133 h 3344333"/>
                <a:gd name="connsiteX20" fmla="*/ 626534 w 1397893"/>
                <a:gd name="connsiteY20" fmla="*/ 1896533 h 3344333"/>
                <a:gd name="connsiteX21" fmla="*/ 651934 w 1397893"/>
                <a:gd name="connsiteY21" fmla="*/ 1905000 h 3344333"/>
                <a:gd name="connsiteX22" fmla="*/ 702734 w 1397893"/>
                <a:gd name="connsiteY22" fmla="*/ 1955800 h 3344333"/>
                <a:gd name="connsiteX23" fmla="*/ 719667 w 1397893"/>
                <a:gd name="connsiteY23" fmla="*/ 1981200 h 3344333"/>
                <a:gd name="connsiteX24" fmla="*/ 745067 w 1397893"/>
                <a:gd name="connsiteY24" fmla="*/ 1989667 h 3344333"/>
                <a:gd name="connsiteX25" fmla="*/ 762000 w 1397893"/>
                <a:gd name="connsiteY25" fmla="*/ 2015067 h 3344333"/>
                <a:gd name="connsiteX26" fmla="*/ 838200 w 1397893"/>
                <a:gd name="connsiteY26" fmla="*/ 2057400 h 3344333"/>
                <a:gd name="connsiteX27" fmla="*/ 855134 w 1397893"/>
                <a:gd name="connsiteY27" fmla="*/ 2082800 h 3344333"/>
                <a:gd name="connsiteX28" fmla="*/ 905934 w 1397893"/>
                <a:gd name="connsiteY28" fmla="*/ 2116667 h 3344333"/>
                <a:gd name="connsiteX29" fmla="*/ 922867 w 1397893"/>
                <a:gd name="connsiteY29" fmla="*/ 2142067 h 3344333"/>
                <a:gd name="connsiteX30" fmla="*/ 956734 w 1397893"/>
                <a:gd name="connsiteY30" fmla="*/ 2159000 h 3344333"/>
                <a:gd name="connsiteX31" fmla="*/ 990600 w 1397893"/>
                <a:gd name="connsiteY31" fmla="*/ 2184400 h 3344333"/>
                <a:gd name="connsiteX32" fmla="*/ 1024467 w 1397893"/>
                <a:gd name="connsiteY32" fmla="*/ 2218267 h 3344333"/>
                <a:gd name="connsiteX33" fmla="*/ 1058334 w 1397893"/>
                <a:gd name="connsiteY33" fmla="*/ 2260600 h 3344333"/>
                <a:gd name="connsiteX34" fmla="*/ 1066800 w 1397893"/>
                <a:gd name="connsiteY34" fmla="*/ 2286000 h 3344333"/>
                <a:gd name="connsiteX35" fmla="*/ 1100667 w 1397893"/>
                <a:gd name="connsiteY35" fmla="*/ 2328333 h 3344333"/>
                <a:gd name="connsiteX36" fmla="*/ 1134534 w 1397893"/>
                <a:gd name="connsiteY36" fmla="*/ 2404533 h 3344333"/>
                <a:gd name="connsiteX37" fmla="*/ 1143000 w 1397893"/>
                <a:gd name="connsiteY37" fmla="*/ 2429933 h 3344333"/>
                <a:gd name="connsiteX38" fmla="*/ 1185334 w 1397893"/>
                <a:gd name="connsiteY38" fmla="*/ 2480733 h 3344333"/>
                <a:gd name="connsiteX39" fmla="*/ 1202267 w 1397893"/>
                <a:gd name="connsiteY39" fmla="*/ 2531533 h 3344333"/>
                <a:gd name="connsiteX40" fmla="*/ 1236134 w 1397893"/>
                <a:gd name="connsiteY40" fmla="*/ 2573867 h 3344333"/>
                <a:gd name="connsiteX41" fmla="*/ 1278467 w 1397893"/>
                <a:gd name="connsiteY41" fmla="*/ 2650067 h 3344333"/>
                <a:gd name="connsiteX42" fmla="*/ 1312334 w 1397893"/>
                <a:gd name="connsiteY42" fmla="*/ 2751667 h 3344333"/>
                <a:gd name="connsiteX43" fmla="*/ 1320800 w 1397893"/>
                <a:gd name="connsiteY43" fmla="*/ 2777067 h 3344333"/>
                <a:gd name="connsiteX44" fmla="*/ 1329267 w 1397893"/>
                <a:gd name="connsiteY44" fmla="*/ 2802467 h 3344333"/>
                <a:gd name="connsiteX45" fmla="*/ 1337734 w 1397893"/>
                <a:gd name="connsiteY45" fmla="*/ 2895600 h 3344333"/>
                <a:gd name="connsiteX46" fmla="*/ 1354667 w 1397893"/>
                <a:gd name="connsiteY46" fmla="*/ 3014133 h 3344333"/>
                <a:gd name="connsiteX47" fmla="*/ 1363134 w 1397893"/>
                <a:gd name="connsiteY47" fmla="*/ 3073400 h 3344333"/>
                <a:gd name="connsiteX48" fmla="*/ 1371600 w 1397893"/>
                <a:gd name="connsiteY48" fmla="*/ 3115733 h 3344333"/>
                <a:gd name="connsiteX49" fmla="*/ 1388534 w 1397893"/>
                <a:gd name="connsiteY49" fmla="*/ 3225800 h 3344333"/>
                <a:gd name="connsiteX50" fmla="*/ 1397000 w 1397893"/>
                <a:gd name="connsiteY50" fmla="*/ 3259667 h 3344333"/>
                <a:gd name="connsiteX51" fmla="*/ 1397000 w 1397893"/>
                <a:gd name="connsiteY51"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177800 w 1397893"/>
                <a:gd name="connsiteY3" fmla="*/ 1075267 h 3344333"/>
                <a:gd name="connsiteX4" fmla="*/ 194734 w 1397893"/>
                <a:gd name="connsiteY4" fmla="*/ 1193800 h 3344333"/>
                <a:gd name="connsiteX5" fmla="*/ 211667 w 1397893"/>
                <a:gd name="connsiteY5" fmla="*/ 1253067 h 3344333"/>
                <a:gd name="connsiteX6" fmla="*/ 228600 w 1397893"/>
                <a:gd name="connsiteY6" fmla="*/ 1329267 h 3344333"/>
                <a:gd name="connsiteX7" fmla="*/ 254000 w 1397893"/>
                <a:gd name="connsiteY7" fmla="*/ 1405467 h 3344333"/>
                <a:gd name="connsiteX8" fmla="*/ 262467 w 1397893"/>
                <a:gd name="connsiteY8" fmla="*/ 1430867 h 3344333"/>
                <a:gd name="connsiteX9" fmla="*/ 279400 w 1397893"/>
                <a:gd name="connsiteY9" fmla="*/ 1464733 h 3344333"/>
                <a:gd name="connsiteX10" fmla="*/ 287867 w 1397893"/>
                <a:gd name="connsiteY10" fmla="*/ 1490133 h 3344333"/>
                <a:gd name="connsiteX11" fmla="*/ 296334 w 1397893"/>
                <a:gd name="connsiteY11" fmla="*/ 1524000 h 3344333"/>
                <a:gd name="connsiteX12" fmla="*/ 313267 w 1397893"/>
                <a:gd name="connsiteY12" fmla="*/ 1549400 h 3344333"/>
                <a:gd name="connsiteX13" fmla="*/ 347134 w 1397893"/>
                <a:gd name="connsiteY13" fmla="*/ 1600200 h 3344333"/>
                <a:gd name="connsiteX14" fmla="*/ 364067 w 1397893"/>
                <a:gd name="connsiteY14" fmla="*/ 1634067 h 3344333"/>
                <a:gd name="connsiteX15" fmla="*/ 448734 w 1397893"/>
                <a:gd name="connsiteY15" fmla="*/ 1701800 h 3344333"/>
                <a:gd name="connsiteX16" fmla="*/ 508000 w 1397893"/>
                <a:gd name="connsiteY16" fmla="*/ 1769533 h 3344333"/>
                <a:gd name="connsiteX17" fmla="*/ 567267 w 1397893"/>
                <a:gd name="connsiteY17" fmla="*/ 1837267 h 3344333"/>
                <a:gd name="connsiteX18" fmla="*/ 601134 w 1397893"/>
                <a:gd name="connsiteY18" fmla="*/ 1871133 h 3344333"/>
                <a:gd name="connsiteX19" fmla="*/ 626534 w 1397893"/>
                <a:gd name="connsiteY19" fmla="*/ 1896533 h 3344333"/>
                <a:gd name="connsiteX20" fmla="*/ 651934 w 1397893"/>
                <a:gd name="connsiteY20" fmla="*/ 1905000 h 3344333"/>
                <a:gd name="connsiteX21" fmla="*/ 702734 w 1397893"/>
                <a:gd name="connsiteY21" fmla="*/ 1955800 h 3344333"/>
                <a:gd name="connsiteX22" fmla="*/ 719667 w 1397893"/>
                <a:gd name="connsiteY22" fmla="*/ 1981200 h 3344333"/>
                <a:gd name="connsiteX23" fmla="*/ 745067 w 1397893"/>
                <a:gd name="connsiteY23" fmla="*/ 1989667 h 3344333"/>
                <a:gd name="connsiteX24" fmla="*/ 762000 w 1397893"/>
                <a:gd name="connsiteY24" fmla="*/ 2015067 h 3344333"/>
                <a:gd name="connsiteX25" fmla="*/ 838200 w 1397893"/>
                <a:gd name="connsiteY25" fmla="*/ 2057400 h 3344333"/>
                <a:gd name="connsiteX26" fmla="*/ 855134 w 1397893"/>
                <a:gd name="connsiteY26" fmla="*/ 2082800 h 3344333"/>
                <a:gd name="connsiteX27" fmla="*/ 905934 w 1397893"/>
                <a:gd name="connsiteY27" fmla="*/ 2116667 h 3344333"/>
                <a:gd name="connsiteX28" fmla="*/ 922867 w 1397893"/>
                <a:gd name="connsiteY28" fmla="*/ 2142067 h 3344333"/>
                <a:gd name="connsiteX29" fmla="*/ 956734 w 1397893"/>
                <a:gd name="connsiteY29" fmla="*/ 2159000 h 3344333"/>
                <a:gd name="connsiteX30" fmla="*/ 990600 w 1397893"/>
                <a:gd name="connsiteY30" fmla="*/ 2184400 h 3344333"/>
                <a:gd name="connsiteX31" fmla="*/ 1024467 w 1397893"/>
                <a:gd name="connsiteY31" fmla="*/ 2218267 h 3344333"/>
                <a:gd name="connsiteX32" fmla="*/ 1058334 w 1397893"/>
                <a:gd name="connsiteY32" fmla="*/ 2260600 h 3344333"/>
                <a:gd name="connsiteX33" fmla="*/ 1066800 w 1397893"/>
                <a:gd name="connsiteY33" fmla="*/ 2286000 h 3344333"/>
                <a:gd name="connsiteX34" fmla="*/ 1100667 w 1397893"/>
                <a:gd name="connsiteY34" fmla="*/ 2328333 h 3344333"/>
                <a:gd name="connsiteX35" fmla="*/ 1134534 w 1397893"/>
                <a:gd name="connsiteY35" fmla="*/ 2404533 h 3344333"/>
                <a:gd name="connsiteX36" fmla="*/ 1143000 w 1397893"/>
                <a:gd name="connsiteY36" fmla="*/ 2429933 h 3344333"/>
                <a:gd name="connsiteX37" fmla="*/ 1185334 w 1397893"/>
                <a:gd name="connsiteY37" fmla="*/ 2480733 h 3344333"/>
                <a:gd name="connsiteX38" fmla="*/ 1202267 w 1397893"/>
                <a:gd name="connsiteY38" fmla="*/ 2531533 h 3344333"/>
                <a:gd name="connsiteX39" fmla="*/ 1236134 w 1397893"/>
                <a:gd name="connsiteY39" fmla="*/ 2573867 h 3344333"/>
                <a:gd name="connsiteX40" fmla="*/ 1278467 w 1397893"/>
                <a:gd name="connsiteY40" fmla="*/ 2650067 h 3344333"/>
                <a:gd name="connsiteX41" fmla="*/ 1312334 w 1397893"/>
                <a:gd name="connsiteY41" fmla="*/ 2751667 h 3344333"/>
                <a:gd name="connsiteX42" fmla="*/ 1320800 w 1397893"/>
                <a:gd name="connsiteY42" fmla="*/ 2777067 h 3344333"/>
                <a:gd name="connsiteX43" fmla="*/ 1329267 w 1397893"/>
                <a:gd name="connsiteY43" fmla="*/ 2802467 h 3344333"/>
                <a:gd name="connsiteX44" fmla="*/ 1337734 w 1397893"/>
                <a:gd name="connsiteY44" fmla="*/ 2895600 h 3344333"/>
                <a:gd name="connsiteX45" fmla="*/ 1354667 w 1397893"/>
                <a:gd name="connsiteY45" fmla="*/ 3014133 h 3344333"/>
                <a:gd name="connsiteX46" fmla="*/ 1363134 w 1397893"/>
                <a:gd name="connsiteY46" fmla="*/ 3073400 h 3344333"/>
                <a:gd name="connsiteX47" fmla="*/ 1371600 w 1397893"/>
                <a:gd name="connsiteY47" fmla="*/ 3115733 h 3344333"/>
                <a:gd name="connsiteX48" fmla="*/ 1388534 w 1397893"/>
                <a:gd name="connsiteY48" fmla="*/ 3225800 h 3344333"/>
                <a:gd name="connsiteX49" fmla="*/ 1397000 w 1397893"/>
                <a:gd name="connsiteY49" fmla="*/ 3259667 h 3344333"/>
                <a:gd name="connsiteX50" fmla="*/ 1397000 w 1397893"/>
                <a:gd name="connsiteY50"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194734 w 1397893"/>
                <a:gd name="connsiteY3" fmla="*/ 1193800 h 3344333"/>
                <a:gd name="connsiteX4" fmla="*/ 211667 w 1397893"/>
                <a:gd name="connsiteY4" fmla="*/ 1253067 h 3344333"/>
                <a:gd name="connsiteX5" fmla="*/ 228600 w 1397893"/>
                <a:gd name="connsiteY5" fmla="*/ 1329267 h 3344333"/>
                <a:gd name="connsiteX6" fmla="*/ 254000 w 1397893"/>
                <a:gd name="connsiteY6" fmla="*/ 1405467 h 3344333"/>
                <a:gd name="connsiteX7" fmla="*/ 262467 w 1397893"/>
                <a:gd name="connsiteY7" fmla="*/ 1430867 h 3344333"/>
                <a:gd name="connsiteX8" fmla="*/ 279400 w 1397893"/>
                <a:gd name="connsiteY8" fmla="*/ 1464733 h 3344333"/>
                <a:gd name="connsiteX9" fmla="*/ 287867 w 1397893"/>
                <a:gd name="connsiteY9" fmla="*/ 1490133 h 3344333"/>
                <a:gd name="connsiteX10" fmla="*/ 296334 w 1397893"/>
                <a:gd name="connsiteY10" fmla="*/ 1524000 h 3344333"/>
                <a:gd name="connsiteX11" fmla="*/ 313267 w 1397893"/>
                <a:gd name="connsiteY11" fmla="*/ 1549400 h 3344333"/>
                <a:gd name="connsiteX12" fmla="*/ 347134 w 1397893"/>
                <a:gd name="connsiteY12" fmla="*/ 1600200 h 3344333"/>
                <a:gd name="connsiteX13" fmla="*/ 364067 w 1397893"/>
                <a:gd name="connsiteY13" fmla="*/ 1634067 h 3344333"/>
                <a:gd name="connsiteX14" fmla="*/ 448734 w 1397893"/>
                <a:gd name="connsiteY14" fmla="*/ 1701800 h 3344333"/>
                <a:gd name="connsiteX15" fmla="*/ 508000 w 1397893"/>
                <a:gd name="connsiteY15" fmla="*/ 1769533 h 3344333"/>
                <a:gd name="connsiteX16" fmla="*/ 567267 w 1397893"/>
                <a:gd name="connsiteY16" fmla="*/ 1837267 h 3344333"/>
                <a:gd name="connsiteX17" fmla="*/ 601134 w 1397893"/>
                <a:gd name="connsiteY17" fmla="*/ 1871133 h 3344333"/>
                <a:gd name="connsiteX18" fmla="*/ 626534 w 1397893"/>
                <a:gd name="connsiteY18" fmla="*/ 1896533 h 3344333"/>
                <a:gd name="connsiteX19" fmla="*/ 651934 w 1397893"/>
                <a:gd name="connsiteY19" fmla="*/ 1905000 h 3344333"/>
                <a:gd name="connsiteX20" fmla="*/ 702734 w 1397893"/>
                <a:gd name="connsiteY20" fmla="*/ 1955800 h 3344333"/>
                <a:gd name="connsiteX21" fmla="*/ 719667 w 1397893"/>
                <a:gd name="connsiteY21" fmla="*/ 1981200 h 3344333"/>
                <a:gd name="connsiteX22" fmla="*/ 745067 w 1397893"/>
                <a:gd name="connsiteY22" fmla="*/ 1989667 h 3344333"/>
                <a:gd name="connsiteX23" fmla="*/ 762000 w 1397893"/>
                <a:gd name="connsiteY23" fmla="*/ 2015067 h 3344333"/>
                <a:gd name="connsiteX24" fmla="*/ 838200 w 1397893"/>
                <a:gd name="connsiteY24" fmla="*/ 2057400 h 3344333"/>
                <a:gd name="connsiteX25" fmla="*/ 855134 w 1397893"/>
                <a:gd name="connsiteY25" fmla="*/ 2082800 h 3344333"/>
                <a:gd name="connsiteX26" fmla="*/ 905934 w 1397893"/>
                <a:gd name="connsiteY26" fmla="*/ 2116667 h 3344333"/>
                <a:gd name="connsiteX27" fmla="*/ 922867 w 1397893"/>
                <a:gd name="connsiteY27" fmla="*/ 2142067 h 3344333"/>
                <a:gd name="connsiteX28" fmla="*/ 956734 w 1397893"/>
                <a:gd name="connsiteY28" fmla="*/ 2159000 h 3344333"/>
                <a:gd name="connsiteX29" fmla="*/ 990600 w 1397893"/>
                <a:gd name="connsiteY29" fmla="*/ 2184400 h 3344333"/>
                <a:gd name="connsiteX30" fmla="*/ 1024467 w 1397893"/>
                <a:gd name="connsiteY30" fmla="*/ 2218267 h 3344333"/>
                <a:gd name="connsiteX31" fmla="*/ 1058334 w 1397893"/>
                <a:gd name="connsiteY31" fmla="*/ 2260600 h 3344333"/>
                <a:gd name="connsiteX32" fmla="*/ 1066800 w 1397893"/>
                <a:gd name="connsiteY32" fmla="*/ 2286000 h 3344333"/>
                <a:gd name="connsiteX33" fmla="*/ 1100667 w 1397893"/>
                <a:gd name="connsiteY33" fmla="*/ 2328333 h 3344333"/>
                <a:gd name="connsiteX34" fmla="*/ 1134534 w 1397893"/>
                <a:gd name="connsiteY34" fmla="*/ 2404533 h 3344333"/>
                <a:gd name="connsiteX35" fmla="*/ 1143000 w 1397893"/>
                <a:gd name="connsiteY35" fmla="*/ 2429933 h 3344333"/>
                <a:gd name="connsiteX36" fmla="*/ 1185334 w 1397893"/>
                <a:gd name="connsiteY36" fmla="*/ 2480733 h 3344333"/>
                <a:gd name="connsiteX37" fmla="*/ 1202267 w 1397893"/>
                <a:gd name="connsiteY37" fmla="*/ 2531533 h 3344333"/>
                <a:gd name="connsiteX38" fmla="*/ 1236134 w 1397893"/>
                <a:gd name="connsiteY38" fmla="*/ 2573867 h 3344333"/>
                <a:gd name="connsiteX39" fmla="*/ 1278467 w 1397893"/>
                <a:gd name="connsiteY39" fmla="*/ 2650067 h 3344333"/>
                <a:gd name="connsiteX40" fmla="*/ 1312334 w 1397893"/>
                <a:gd name="connsiteY40" fmla="*/ 2751667 h 3344333"/>
                <a:gd name="connsiteX41" fmla="*/ 1320800 w 1397893"/>
                <a:gd name="connsiteY41" fmla="*/ 2777067 h 3344333"/>
                <a:gd name="connsiteX42" fmla="*/ 1329267 w 1397893"/>
                <a:gd name="connsiteY42" fmla="*/ 2802467 h 3344333"/>
                <a:gd name="connsiteX43" fmla="*/ 1337734 w 1397893"/>
                <a:gd name="connsiteY43" fmla="*/ 2895600 h 3344333"/>
                <a:gd name="connsiteX44" fmla="*/ 1354667 w 1397893"/>
                <a:gd name="connsiteY44" fmla="*/ 3014133 h 3344333"/>
                <a:gd name="connsiteX45" fmla="*/ 1363134 w 1397893"/>
                <a:gd name="connsiteY45" fmla="*/ 3073400 h 3344333"/>
                <a:gd name="connsiteX46" fmla="*/ 1371600 w 1397893"/>
                <a:gd name="connsiteY46" fmla="*/ 3115733 h 3344333"/>
                <a:gd name="connsiteX47" fmla="*/ 1388534 w 1397893"/>
                <a:gd name="connsiteY47" fmla="*/ 3225800 h 3344333"/>
                <a:gd name="connsiteX48" fmla="*/ 1397000 w 1397893"/>
                <a:gd name="connsiteY48" fmla="*/ 3259667 h 3344333"/>
                <a:gd name="connsiteX49" fmla="*/ 1397000 w 1397893"/>
                <a:gd name="connsiteY49"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11667 w 1397893"/>
                <a:gd name="connsiteY3" fmla="*/ 1253067 h 3344333"/>
                <a:gd name="connsiteX4" fmla="*/ 228600 w 1397893"/>
                <a:gd name="connsiteY4" fmla="*/ 1329267 h 3344333"/>
                <a:gd name="connsiteX5" fmla="*/ 254000 w 1397893"/>
                <a:gd name="connsiteY5" fmla="*/ 1405467 h 3344333"/>
                <a:gd name="connsiteX6" fmla="*/ 262467 w 1397893"/>
                <a:gd name="connsiteY6" fmla="*/ 1430867 h 3344333"/>
                <a:gd name="connsiteX7" fmla="*/ 279400 w 1397893"/>
                <a:gd name="connsiteY7" fmla="*/ 1464733 h 3344333"/>
                <a:gd name="connsiteX8" fmla="*/ 287867 w 1397893"/>
                <a:gd name="connsiteY8" fmla="*/ 1490133 h 3344333"/>
                <a:gd name="connsiteX9" fmla="*/ 296334 w 1397893"/>
                <a:gd name="connsiteY9" fmla="*/ 1524000 h 3344333"/>
                <a:gd name="connsiteX10" fmla="*/ 313267 w 1397893"/>
                <a:gd name="connsiteY10" fmla="*/ 1549400 h 3344333"/>
                <a:gd name="connsiteX11" fmla="*/ 347134 w 1397893"/>
                <a:gd name="connsiteY11" fmla="*/ 1600200 h 3344333"/>
                <a:gd name="connsiteX12" fmla="*/ 364067 w 1397893"/>
                <a:gd name="connsiteY12" fmla="*/ 1634067 h 3344333"/>
                <a:gd name="connsiteX13" fmla="*/ 448734 w 1397893"/>
                <a:gd name="connsiteY13" fmla="*/ 1701800 h 3344333"/>
                <a:gd name="connsiteX14" fmla="*/ 508000 w 1397893"/>
                <a:gd name="connsiteY14" fmla="*/ 1769533 h 3344333"/>
                <a:gd name="connsiteX15" fmla="*/ 567267 w 1397893"/>
                <a:gd name="connsiteY15" fmla="*/ 1837267 h 3344333"/>
                <a:gd name="connsiteX16" fmla="*/ 601134 w 1397893"/>
                <a:gd name="connsiteY16" fmla="*/ 1871133 h 3344333"/>
                <a:gd name="connsiteX17" fmla="*/ 626534 w 1397893"/>
                <a:gd name="connsiteY17" fmla="*/ 1896533 h 3344333"/>
                <a:gd name="connsiteX18" fmla="*/ 651934 w 1397893"/>
                <a:gd name="connsiteY18" fmla="*/ 1905000 h 3344333"/>
                <a:gd name="connsiteX19" fmla="*/ 702734 w 1397893"/>
                <a:gd name="connsiteY19" fmla="*/ 1955800 h 3344333"/>
                <a:gd name="connsiteX20" fmla="*/ 719667 w 1397893"/>
                <a:gd name="connsiteY20" fmla="*/ 1981200 h 3344333"/>
                <a:gd name="connsiteX21" fmla="*/ 745067 w 1397893"/>
                <a:gd name="connsiteY21" fmla="*/ 1989667 h 3344333"/>
                <a:gd name="connsiteX22" fmla="*/ 762000 w 1397893"/>
                <a:gd name="connsiteY22" fmla="*/ 2015067 h 3344333"/>
                <a:gd name="connsiteX23" fmla="*/ 838200 w 1397893"/>
                <a:gd name="connsiteY23" fmla="*/ 2057400 h 3344333"/>
                <a:gd name="connsiteX24" fmla="*/ 855134 w 1397893"/>
                <a:gd name="connsiteY24" fmla="*/ 2082800 h 3344333"/>
                <a:gd name="connsiteX25" fmla="*/ 905934 w 1397893"/>
                <a:gd name="connsiteY25" fmla="*/ 2116667 h 3344333"/>
                <a:gd name="connsiteX26" fmla="*/ 922867 w 1397893"/>
                <a:gd name="connsiteY26" fmla="*/ 2142067 h 3344333"/>
                <a:gd name="connsiteX27" fmla="*/ 956734 w 1397893"/>
                <a:gd name="connsiteY27" fmla="*/ 2159000 h 3344333"/>
                <a:gd name="connsiteX28" fmla="*/ 990600 w 1397893"/>
                <a:gd name="connsiteY28" fmla="*/ 2184400 h 3344333"/>
                <a:gd name="connsiteX29" fmla="*/ 1024467 w 1397893"/>
                <a:gd name="connsiteY29" fmla="*/ 2218267 h 3344333"/>
                <a:gd name="connsiteX30" fmla="*/ 1058334 w 1397893"/>
                <a:gd name="connsiteY30" fmla="*/ 2260600 h 3344333"/>
                <a:gd name="connsiteX31" fmla="*/ 1066800 w 1397893"/>
                <a:gd name="connsiteY31" fmla="*/ 2286000 h 3344333"/>
                <a:gd name="connsiteX32" fmla="*/ 1100667 w 1397893"/>
                <a:gd name="connsiteY32" fmla="*/ 2328333 h 3344333"/>
                <a:gd name="connsiteX33" fmla="*/ 1134534 w 1397893"/>
                <a:gd name="connsiteY33" fmla="*/ 2404533 h 3344333"/>
                <a:gd name="connsiteX34" fmla="*/ 1143000 w 1397893"/>
                <a:gd name="connsiteY34" fmla="*/ 2429933 h 3344333"/>
                <a:gd name="connsiteX35" fmla="*/ 1185334 w 1397893"/>
                <a:gd name="connsiteY35" fmla="*/ 2480733 h 3344333"/>
                <a:gd name="connsiteX36" fmla="*/ 1202267 w 1397893"/>
                <a:gd name="connsiteY36" fmla="*/ 2531533 h 3344333"/>
                <a:gd name="connsiteX37" fmla="*/ 1236134 w 1397893"/>
                <a:gd name="connsiteY37" fmla="*/ 2573867 h 3344333"/>
                <a:gd name="connsiteX38" fmla="*/ 1278467 w 1397893"/>
                <a:gd name="connsiteY38" fmla="*/ 2650067 h 3344333"/>
                <a:gd name="connsiteX39" fmla="*/ 1312334 w 1397893"/>
                <a:gd name="connsiteY39" fmla="*/ 2751667 h 3344333"/>
                <a:gd name="connsiteX40" fmla="*/ 1320800 w 1397893"/>
                <a:gd name="connsiteY40" fmla="*/ 2777067 h 3344333"/>
                <a:gd name="connsiteX41" fmla="*/ 1329267 w 1397893"/>
                <a:gd name="connsiteY41" fmla="*/ 2802467 h 3344333"/>
                <a:gd name="connsiteX42" fmla="*/ 1337734 w 1397893"/>
                <a:gd name="connsiteY42" fmla="*/ 2895600 h 3344333"/>
                <a:gd name="connsiteX43" fmla="*/ 1354667 w 1397893"/>
                <a:gd name="connsiteY43" fmla="*/ 3014133 h 3344333"/>
                <a:gd name="connsiteX44" fmla="*/ 1363134 w 1397893"/>
                <a:gd name="connsiteY44" fmla="*/ 3073400 h 3344333"/>
                <a:gd name="connsiteX45" fmla="*/ 1371600 w 1397893"/>
                <a:gd name="connsiteY45" fmla="*/ 3115733 h 3344333"/>
                <a:gd name="connsiteX46" fmla="*/ 1388534 w 1397893"/>
                <a:gd name="connsiteY46" fmla="*/ 3225800 h 3344333"/>
                <a:gd name="connsiteX47" fmla="*/ 1397000 w 1397893"/>
                <a:gd name="connsiteY47" fmla="*/ 3259667 h 3344333"/>
                <a:gd name="connsiteX48" fmla="*/ 1397000 w 1397893"/>
                <a:gd name="connsiteY48"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28600 w 1397893"/>
                <a:gd name="connsiteY3" fmla="*/ 1329267 h 3344333"/>
                <a:gd name="connsiteX4" fmla="*/ 254000 w 1397893"/>
                <a:gd name="connsiteY4" fmla="*/ 1405467 h 3344333"/>
                <a:gd name="connsiteX5" fmla="*/ 262467 w 1397893"/>
                <a:gd name="connsiteY5" fmla="*/ 1430867 h 3344333"/>
                <a:gd name="connsiteX6" fmla="*/ 279400 w 1397893"/>
                <a:gd name="connsiteY6" fmla="*/ 1464733 h 3344333"/>
                <a:gd name="connsiteX7" fmla="*/ 287867 w 1397893"/>
                <a:gd name="connsiteY7" fmla="*/ 1490133 h 3344333"/>
                <a:gd name="connsiteX8" fmla="*/ 296334 w 1397893"/>
                <a:gd name="connsiteY8" fmla="*/ 1524000 h 3344333"/>
                <a:gd name="connsiteX9" fmla="*/ 313267 w 1397893"/>
                <a:gd name="connsiteY9" fmla="*/ 1549400 h 3344333"/>
                <a:gd name="connsiteX10" fmla="*/ 347134 w 1397893"/>
                <a:gd name="connsiteY10" fmla="*/ 1600200 h 3344333"/>
                <a:gd name="connsiteX11" fmla="*/ 364067 w 1397893"/>
                <a:gd name="connsiteY11" fmla="*/ 1634067 h 3344333"/>
                <a:gd name="connsiteX12" fmla="*/ 448734 w 1397893"/>
                <a:gd name="connsiteY12" fmla="*/ 1701800 h 3344333"/>
                <a:gd name="connsiteX13" fmla="*/ 508000 w 1397893"/>
                <a:gd name="connsiteY13" fmla="*/ 1769533 h 3344333"/>
                <a:gd name="connsiteX14" fmla="*/ 567267 w 1397893"/>
                <a:gd name="connsiteY14" fmla="*/ 1837267 h 3344333"/>
                <a:gd name="connsiteX15" fmla="*/ 601134 w 1397893"/>
                <a:gd name="connsiteY15" fmla="*/ 1871133 h 3344333"/>
                <a:gd name="connsiteX16" fmla="*/ 626534 w 1397893"/>
                <a:gd name="connsiteY16" fmla="*/ 1896533 h 3344333"/>
                <a:gd name="connsiteX17" fmla="*/ 651934 w 1397893"/>
                <a:gd name="connsiteY17" fmla="*/ 1905000 h 3344333"/>
                <a:gd name="connsiteX18" fmla="*/ 702734 w 1397893"/>
                <a:gd name="connsiteY18" fmla="*/ 1955800 h 3344333"/>
                <a:gd name="connsiteX19" fmla="*/ 719667 w 1397893"/>
                <a:gd name="connsiteY19" fmla="*/ 1981200 h 3344333"/>
                <a:gd name="connsiteX20" fmla="*/ 745067 w 1397893"/>
                <a:gd name="connsiteY20" fmla="*/ 1989667 h 3344333"/>
                <a:gd name="connsiteX21" fmla="*/ 762000 w 1397893"/>
                <a:gd name="connsiteY21" fmla="*/ 2015067 h 3344333"/>
                <a:gd name="connsiteX22" fmla="*/ 838200 w 1397893"/>
                <a:gd name="connsiteY22" fmla="*/ 2057400 h 3344333"/>
                <a:gd name="connsiteX23" fmla="*/ 855134 w 1397893"/>
                <a:gd name="connsiteY23" fmla="*/ 2082800 h 3344333"/>
                <a:gd name="connsiteX24" fmla="*/ 905934 w 1397893"/>
                <a:gd name="connsiteY24" fmla="*/ 2116667 h 3344333"/>
                <a:gd name="connsiteX25" fmla="*/ 922867 w 1397893"/>
                <a:gd name="connsiteY25" fmla="*/ 2142067 h 3344333"/>
                <a:gd name="connsiteX26" fmla="*/ 956734 w 1397893"/>
                <a:gd name="connsiteY26" fmla="*/ 2159000 h 3344333"/>
                <a:gd name="connsiteX27" fmla="*/ 990600 w 1397893"/>
                <a:gd name="connsiteY27" fmla="*/ 2184400 h 3344333"/>
                <a:gd name="connsiteX28" fmla="*/ 1024467 w 1397893"/>
                <a:gd name="connsiteY28" fmla="*/ 2218267 h 3344333"/>
                <a:gd name="connsiteX29" fmla="*/ 1058334 w 1397893"/>
                <a:gd name="connsiteY29" fmla="*/ 2260600 h 3344333"/>
                <a:gd name="connsiteX30" fmla="*/ 1066800 w 1397893"/>
                <a:gd name="connsiteY30" fmla="*/ 2286000 h 3344333"/>
                <a:gd name="connsiteX31" fmla="*/ 1100667 w 1397893"/>
                <a:gd name="connsiteY31" fmla="*/ 2328333 h 3344333"/>
                <a:gd name="connsiteX32" fmla="*/ 1134534 w 1397893"/>
                <a:gd name="connsiteY32" fmla="*/ 2404533 h 3344333"/>
                <a:gd name="connsiteX33" fmla="*/ 1143000 w 1397893"/>
                <a:gd name="connsiteY33" fmla="*/ 2429933 h 3344333"/>
                <a:gd name="connsiteX34" fmla="*/ 1185334 w 1397893"/>
                <a:gd name="connsiteY34" fmla="*/ 2480733 h 3344333"/>
                <a:gd name="connsiteX35" fmla="*/ 1202267 w 1397893"/>
                <a:gd name="connsiteY35" fmla="*/ 2531533 h 3344333"/>
                <a:gd name="connsiteX36" fmla="*/ 1236134 w 1397893"/>
                <a:gd name="connsiteY36" fmla="*/ 2573867 h 3344333"/>
                <a:gd name="connsiteX37" fmla="*/ 1278467 w 1397893"/>
                <a:gd name="connsiteY37" fmla="*/ 2650067 h 3344333"/>
                <a:gd name="connsiteX38" fmla="*/ 1312334 w 1397893"/>
                <a:gd name="connsiteY38" fmla="*/ 2751667 h 3344333"/>
                <a:gd name="connsiteX39" fmla="*/ 1320800 w 1397893"/>
                <a:gd name="connsiteY39" fmla="*/ 2777067 h 3344333"/>
                <a:gd name="connsiteX40" fmla="*/ 1329267 w 1397893"/>
                <a:gd name="connsiteY40" fmla="*/ 2802467 h 3344333"/>
                <a:gd name="connsiteX41" fmla="*/ 1337734 w 1397893"/>
                <a:gd name="connsiteY41" fmla="*/ 2895600 h 3344333"/>
                <a:gd name="connsiteX42" fmla="*/ 1354667 w 1397893"/>
                <a:gd name="connsiteY42" fmla="*/ 3014133 h 3344333"/>
                <a:gd name="connsiteX43" fmla="*/ 1363134 w 1397893"/>
                <a:gd name="connsiteY43" fmla="*/ 3073400 h 3344333"/>
                <a:gd name="connsiteX44" fmla="*/ 1371600 w 1397893"/>
                <a:gd name="connsiteY44" fmla="*/ 3115733 h 3344333"/>
                <a:gd name="connsiteX45" fmla="*/ 1388534 w 1397893"/>
                <a:gd name="connsiteY45" fmla="*/ 3225800 h 3344333"/>
                <a:gd name="connsiteX46" fmla="*/ 1397000 w 1397893"/>
                <a:gd name="connsiteY46" fmla="*/ 3259667 h 3344333"/>
                <a:gd name="connsiteX47" fmla="*/ 1397000 w 1397893"/>
                <a:gd name="connsiteY47"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54000 w 1397893"/>
                <a:gd name="connsiteY3" fmla="*/ 1405467 h 3344333"/>
                <a:gd name="connsiteX4" fmla="*/ 262467 w 1397893"/>
                <a:gd name="connsiteY4" fmla="*/ 1430867 h 3344333"/>
                <a:gd name="connsiteX5" fmla="*/ 279400 w 1397893"/>
                <a:gd name="connsiteY5" fmla="*/ 1464733 h 3344333"/>
                <a:gd name="connsiteX6" fmla="*/ 287867 w 1397893"/>
                <a:gd name="connsiteY6" fmla="*/ 1490133 h 3344333"/>
                <a:gd name="connsiteX7" fmla="*/ 296334 w 1397893"/>
                <a:gd name="connsiteY7" fmla="*/ 1524000 h 3344333"/>
                <a:gd name="connsiteX8" fmla="*/ 313267 w 1397893"/>
                <a:gd name="connsiteY8" fmla="*/ 1549400 h 3344333"/>
                <a:gd name="connsiteX9" fmla="*/ 347134 w 1397893"/>
                <a:gd name="connsiteY9" fmla="*/ 1600200 h 3344333"/>
                <a:gd name="connsiteX10" fmla="*/ 364067 w 1397893"/>
                <a:gd name="connsiteY10" fmla="*/ 1634067 h 3344333"/>
                <a:gd name="connsiteX11" fmla="*/ 448734 w 1397893"/>
                <a:gd name="connsiteY11" fmla="*/ 1701800 h 3344333"/>
                <a:gd name="connsiteX12" fmla="*/ 508000 w 1397893"/>
                <a:gd name="connsiteY12" fmla="*/ 1769533 h 3344333"/>
                <a:gd name="connsiteX13" fmla="*/ 567267 w 1397893"/>
                <a:gd name="connsiteY13" fmla="*/ 1837267 h 3344333"/>
                <a:gd name="connsiteX14" fmla="*/ 601134 w 1397893"/>
                <a:gd name="connsiteY14" fmla="*/ 1871133 h 3344333"/>
                <a:gd name="connsiteX15" fmla="*/ 626534 w 1397893"/>
                <a:gd name="connsiteY15" fmla="*/ 1896533 h 3344333"/>
                <a:gd name="connsiteX16" fmla="*/ 651934 w 1397893"/>
                <a:gd name="connsiteY16" fmla="*/ 1905000 h 3344333"/>
                <a:gd name="connsiteX17" fmla="*/ 702734 w 1397893"/>
                <a:gd name="connsiteY17" fmla="*/ 1955800 h 3344333"/>
                <a:gd name="connsiteX18" fmla="*/ 719667 w 1397893"/>
                <a:gd name="connsiteY18" fmla="*/ 1981200 h 3344333"/>
                <a:gd name="connsiteX19" fmla="*/ 745067 w 1397893"/>
                <a:gd name="connsiteY19" fmla="*/ 1989667 h 3344333"/>
                <a:gd name="connsiteX20" fmla="*/ 762000 w 1397893"/>
                <a:gd name="connsiteY20" fmla="*/ 2015067 h 3344333"/>
                <a:gd name="connsiteX21" fmla="*/ 838200 w 1397893"/>
                <a:gd name="connsiteY21" fmla="*/ 2057400 h 3344333"/>
                <a:gd name="connsiteX22" fmla="*/ 855134 w 1397893"/>
                <a:gd name="connsiteY22" fmla="*/ 2082800 h 3344333"/>
                <a:gd name="connsiteX23" fmla="*/ 905934 w 1397893"/>
                <a:gd name="connsiteY23" fmla="*/ 2116667 h 3344333"/>
                <a:gd name="connsiteX24" fmla="*/ 922867 w 1397893"/>
                <a:gd name="connsiteY24" fmla="*/ 2142067 h 3344333"/>
                <a:gd name="connsiteX25" fmla="*/ 956734 w 1397893"/>
                <a:gd name="connsiteY25" fmla="*/ 2159000 h 3344333"/>
                <a:gd name="connsiteX26" fmla="*/ 990600 w 1397893"/>
                <a:gd name="connsiteY26" fmla="*/ 2184400 h 3344333"/>
                <a:gd name="connsiteX27" fmla="*/ 1024467 w 1397893"/>
                <a:gd name="connsiteY27" fmla="*/ 2218267 h 3344333"/>
                <a:gd name="connsiteX28" fmla="*/ 1058334 w 1397893"/>
                <a:gd name="connsiteY28" fmla="*/ 2260600 h 3344333"/>
                <a:gd name="connsiteX29" fmla="*/ 1066800 w 1397893"/>
                <a:gd name="connsiteY29" fmla="*/ 2286000 h 3344333"/>
                <a:gd name="connsiteX30" fmla="*/ 1100667 w 1397893"/>
                <a:gd name="connsiteY30" fmla="*/ 2328333 h 3344333"/>
                <a:gd name="connsiteX31" fmla="*/ 1134534 w 1397893"/>
                <a:gd name="connsiteY31" fmla="*/ 2404533 h 3344333"/>
                <a:gd name="connsiteX32" fmla="*/ 1143000 w 1397893"/>
                <a:gd name="connsiteY32" fmla="*/ 2429933 h 3344333"/>
                <a:gd name="connsiteX33" fmla="*/ 1185334 w 1397893"/>
                <a:gd name="connsiteY33" fmla="*/ 2480733 h 3344333"/>
                <a:gd name="connsiteX34" fmla="*/ 1202267 w 1397893"/>
                <a:gd name="connsiteY34" fmla="*/ 2531533 h 3344333"/>
                <a:gd name="connsiteX35" fmla="*/ 1236134 w 1397893"/>
                <a:gd name="connsiteY35" fmla="*/ 2573867 h 3344333"/>
                <a:gd name="connsiteX36" fmla="*/ 1278467 w 1397893"/>
                <a:gd name="connsiteY36" fmla="*/ 2650067 h 3344333"/>
                <a:gd name="connsiteX37" fmla="*/ 1312334 w 1397893"/>
                <a:gd name="connsiteY37" fmla="*/ 2751667 h 3344333"/>
                <a:gd name="connsiteX38" fmla="*/ 1320800 w 1397893"/>
                <a:gd name="connsiteY38" fmla="*/ 2777067 h 3344333"/>
                <a:gd name="connsiteX39" fmla="*/ 1329267 w 1397893"/>
                <a:gd name="connsiteY39" fmla="*/ 2802467 h 3344333"/>
                <a:gd name="connsiteX40" fmla="*/ 1337734 w 1397893"/>
                <a:gd name="connsiteY40" fmla="*/ 2895600 h 3344333"/>
                <a:gd name="connsiteX41" fmla="*/ 1354667 w 1397893"/>
                <a:gd name="connsiteY41" fmla="*/ 3014133 h 3344333"/>
                <a:gd name="connsiteX42" fmla="*/ 1363134 w 1397893"/>
                <a:gd name="connsiteY42" fmla="*/ 3073400 h 3344333"/>
                <a:gd name="connsiteX43" fmla="*/ 1371600 w 1397893"/>
                <a:gd name="connsiteY43" fmla="*/ 3115733 h 3344333"/>
                <a:gd name="connsiteX44" fmla="*/ 1388534 w 1397893"/>
                <a:gd name="connsiteY44" fmla="*/ 3225800 h 3344333"/>
                <a:gd name="connsiteX45" fmla="*/ 1397000 w 1397893"/>
                <a:gd name="connsiteY45" fmla="*/ 3259667 h 3344333"/>
                <a:gd name="connsiteX46" fmla="*/ 1397000 w 1397893"/>
                <a:gd name="connsiteY46"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54000 w 1397893"/>
                <a:gd name="connsiteY3" fmla="*/ 1405467 h 3344333"/>
                <a:gd name="connsiteX4" fmla="*/ 279400 w 1397893"/>
                <a:gd name="connsiteY4" fmla="*/ 1464733 h 3344333"/>
                <a:gd name="connsiteX5" fmla="*/ 287867 w 1397893"/>
                <a:gd name="connsiteY5" fmla="*/ 1490133 h 3344333"/>
                <a:gd name="connsiteX6" fmla="*/ 296334 w 1397893"/>
                <a:gd name="connsiteY6" fmla="*/ 1524000 h 3344333"/>
                <a:gd name="connsiteX7" fmla="*/ 313267 w 1397893"/>
                <a:gd name="connsiteY7" fmla="*/ 1549400 h 3344333"/>
                <a:gd name="connsiteX8" fmla="*/ 347134 w 1397893"/>
                <a:gd name="connsiteY8" fmla="*/ 1600200 h 3344333"/>
                <a:gd name="connsiteX9" fmla="*/ 364067 w 1397893"/>
                <a:gd name="connsiteY9" fmla="*/ 1634067 h 3344333"/>
                <a:gd name="connsiteX10" fmla="*/ 448734 w 1397893"/>
                <a:gd name="connsiteY10" fmla="*/ 1701800 h 3344333"/>
                <a:gd name="connsiteX11" fmla="*/ 508000 w 1397893"/>
                <a:gd name="connsiteY11" fmla="*/ 1769533 h 3344333"/>
                <a:gd name="connsiteX12" fmla="*/ 567267 w 1397893"/>
                <a:gd name="connsiteY12" fmla="*/ 1837267 h 3344333"/>
                <a:gd name="connsiteX13" fmla="*/ 601134 w 1397893"/>
                <a:gd name="connsiteY13" fmla="*/ 1871133 h 3344333"/>
                <a:gd name="connsiteX14" fmla="*/ 626534 w 1397893"/>
                <a:gd name="connsiteY14" fmla="*/ 1896533 h 3344333"/>
                <a:gd name="connsiteX15" fmla="*/ 651934 w 1397893"/>
                <a:gd name="connsiteY15" fmla="*/ 1905000 h 3344333"/>
                <a:gd name="connsiteX16" fmla="*/ 702734 w 1397893"/>
                <a:gd name="connsiteY16" fmla="*/ 1955800 h 3344333"/>
                <a:gd name="connsiteX17" fmla="*/ 719667 w 1397893"/>
                <a:gd name="connsiteY17" fmla="*/ 1981200 h 3344333"/>
                <a:gd name="connsiteX18" fmla="*/ 745067 w 1397893"/>
                <a:gd name="connsiteY18" fmla="*/ 1989667 h 3344333"/>
                <a:gd name="connsiteX19" fmla="*/ 762000 w 1397893"/>
                <a:gd name="connsiteY19" fmla="*/ 2015067 h 3344333"/>
                <a:gd name="connsiteX20" fmla="*/ 838200 w 1397893"/>
                <a:gd name="connsiteY20" fmla="*/ 2057400 h 3344333"/>
                <a:gd name="connsiteX21" fmla="*/ 855134 w 1397893"/>
                <a:gd name="connsiteY21" fmla="*/ 2082800 h 3344333"/>
                <a:gd name="connsiteX22" fmla="*/ 905934 w 1397893"/>
                <a:gd name="connsiteY22" fmla="*/ 2116667 h 3344333"/>
                <a:gd name="connsiteX23" fmla="*/ 922867 w 1397893"/>
                <a:gd name="connsiteY23" fmla="*/ 2142067 h 3344333"/>
                <a:gd name="connsiteX24" fmla="*/ 956734 w 1397893"/>
                <a:gd name="connsiteY24" fmla="*/ 2159000 h 3344333"/>
                <a:gd name="connsiteX25" fmla="*/ 990600 w 1397893"/>
                <a:gd name="connsiteY25" fmla="*/ 2184400 h 3344333"/>
                <a:gd name="connsiteX26" fmla="*/ 1024467 w 1397893"/>
                <a:gd name="connsiteY26" fmla="*/ 2218267 h 3344333"/>
                <a:gd name="connsiteX27" fmla="*/ 1058334 w 1397893"/>
                <a:gd name="connsiteY27" fmla="*/ 2260600 h 3344333"/>
                <a:gd name="connsiteX28" fmla="*/ 1066800 w 1397893"/>
                <a:gd name="connsiteY28" fmla="*/ 2286000 h 3344333"/>
                <a:gd name="connsiteX29" fmla="*/ 1100667 w 1397893"/>
                <a:gd name="connsiteY29" fmla="*/ 2328333 h 3344333"/>
                <a:gd name="connsiteX30" fmla="*/ 1134534 w 1397893"/>
                <a:gd name="connsiteY30" fmla="*/ 2404533 h 3344333"/>
                <a:gd name="connsiteX31" fmla="*/ 1143000 w 1397893"/>
                <a:gd name="connsiteY31" fmla="*/ 2429933 h 3344333"/>
                <a:gd name="connsiteX32" fmla="*/ 1185334 w 1397893"/>
                <a:gd name="connsiteY32" fmla="*/ 2480733 h 3344333"/>
                <a:gd name="connsiteX33" fmla="*/ 1202267 w 1397893"/>
                <a:gd name="connsiteY33" fmla="*/ 2531533 h 3344333"/>
                <a:gd name="connsiteX34" fmla="*/ 1236134 w 1397893"/>
                <a:gd name="connsiteY34" fmla="*/ 2573867 h 3344333"/>
                <a:gd name="connsiteX35" fmla="*/ 1278467 w 1397893"/>
                <a:gd name="connsiteY35" fmla="*/ 2650067 h 3344333"/>
                <a:gd name="connsiteX36" fmla="*/ 1312334 w 1397893"/>
                <a:gd name="connsiteY36" fmla="*/ 2751667 h 3344333"/>
                <a:gd name="connsiteX37" fmla="*/ 1320800 w 1397893"/>
                <a:gd name="connsiteY37" fmla="*/ 2777067 h 3344333"/>
                <a:gd name="connsiteX38" fmla="*/ 1329267 w 1397893"/>
                <a:gd name="connsiteY38" fmla="*/ 2802467 h 3344333"/>
                <a:gd name="connsiteX39" fmla="*/ 1337734 w 1397893"/>
                <a:gd name="connsiteY39" fmla="*/ 2895600 h 3344333"/>
                <a:gd name="connsiteX40" fmla="*/ 1354667 w 1397893"/>
                <a:gd name="connsiteY40" fmla="*/ 3014133 h 3344333"/>
                <a:gd name="connsiteX41" fmla="*/ 1363134 w 1397893"/>
                <a:gd name="connsiteY41" fmla="*/ 3073400 h 3344333"/>
                <a:gd name="connsiteX42" fmla="*/ 1371600 w 1397893"/>
                <a:gd name="connsiteY42" fmla="*/ 3115733 h 3344333"/>
                <a:gd name="connsiteX43" fmla="*/ 1388534 w 1397893"/>
                <a:gd name="connsiteY43" fmla="*/ 3225800 h 3344333"/>
                <a:gd name="connsiteX44" fmla="*/ 1397000 w 1397893"/>
                <a:gd name="connsiteY44" fmla="*/ 3259667 h 3344333"/>
                <a:gd name="connsiteX45" fmla="*/ 1397000 w 1397893"/>
                <a:gd name="connsiteY45"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79400 w 1397893"/>
                <a:gd name="connsiteY3" fmla="*/ 1464733 h 3344333"/>
                <a:gd name="connsiteX4" fmla="*/ 287867 w 1397893"/>
                <a:gd name="connsiteY4" fmla="*/ 1490133 h 3344333"/>
                <a:gd name="connsiteX5" fmla="*/ 296334 w 1397893"/>
                <a:gd name="connsiteY5" fmla="*/ 1524000 h 3344333"/>
                <a:gd name="connsiteX6" fmla="*/ 313267 w 1397893"/>
                <a:gd name="connsiteY6" fmla="*/ 1549400 h 3344333"/>
                <a:gd name="connsiteX7" fmla="*/ 347134 w 1397893"/>
                <a:gd name="connsiteY7" fmla="*/ 1600200 h 3344333"/>
                <a:gd name="connsiteX8" fmla="*/ 364067 w 1397893"/>
                <a:gd name="connsiteY8" fmla="*/ 1634067 h 3344333"/>
                <a:gd name="connsiteX9" fmla="*/ 448734 w 1397893"/>
                <a:gd name="connsiteY9" fmla="*/ 1701800 h 3344333"/>
                <a:gd name="connsiteX10" fmla="*/ 508000 w 1397893"/>
                <a:gd name="connsiteY10" fmla="*/ 1769533 h 3344333"/>
                <a:gd name="connsiteX11" fmla="*/ 567267 w 1397893"/>
                <a:gd name="connsiteY11" fmla="*/ 1837267 h 3344333"/>
                <a:gd name="connsiteX12" fmla="*/ 601134 w 1397893"/>
                <a:gd name="connsiteY12" fmla="*/ 1871133 h 3344333"/>
                <a:gd name="connsiteX13" fmla="*/ 626534 w 1397893"/>
                <a:gd name="connsiteY13" fmla="*/ 1896533 h 3344333"/>
                <a:gd name="connsiteX14" fmla="*/ 651934 w 1397893"/>
                <a:gd name="connsiteY14" fmla="*/ 1905000 h 3344333"/>
                <a:gd name="connsiteX15" fmla="*/ 702734 w 1397893"/>
                <a:gd name="connsiteY15" fmla="*/ 1955800 h 3344333"/>
                <a:gd name="connsiteX16" fmla="*/ 719667 w 1397893"/>
                <a:gd name="connsiteY16" fmla="*/ 1981200 h 3344333"/>
                <a:gd name="connsiteX17" fmla="*/ 745067 w 1397893"/>
                <a:gd name="connsiteY17" fmla="*/ 1989667 h 3344333"/>
                <a:gd name="connsiteX18" fmla="*/ 762000 w 1397893"/>
                <a:gd name="connsiteY18" fmla="*/ 2015067 h 3344333"/>
                <a:gd name="connsiteX19" fmla="*/ 838200 w 1397893"/>
                <a:gd name="connsiteY19" fmla="*/ 2057400 h 3344333"/>
                <a:gd name="connsiteX20" fmla="*/ 855134 w 1397893"/>
                <a:gd name="connsiteY20" fmla="*/ 2082800 h 3344333"/>
                <a:gd name="connsiteX21" fmla="*/ 905934 w 1397893"/>
                <a:gd name="connsiteY21" fmla="*/ 2116667 h 3344333"/>
                <a:gd name="connsiteX22" fmla="*/ 922867 w 1397893"/>
                <a:gd name="connsiteY22" fmla="*/ 2142067 h 3344333"/>
                <a:gd name="connsiteX23" fmla="*/ 956734 w 1397893"/>
                <a:gd name="connsiteY23" fmla="*/ 2159000 h 3344333"/>
                <a:gd name="connsiteX24" fmla="*/ 990600 w 1397893"/>
                <a:gd name="connsiteY24" fmla="*/ 2184400 h 3344333"/>
                <a:gd name="connsiteX25" fmla="*/ 1024467 w 1397893"/>
                <a:gd name="connsiteY25" fmla="*/ 2218267 h 3344333"/>
                <a:gd name="connsiteX26" fmla="*/ 1058334 w 1397893"/>
                <a:gd name="connsiteY26" fmla="*/ 2260600 h 3344333"/>
                <a:gd name="connsiteX27" fmla="*/ 1066800 w 1397893"/>
                <a:gd name="connsiteY27" fmla="*/ 2286000 h 3344333"/>
                <a:gd name="connsiteX28" fmla="*/ 1100667 w 1397893"/>
                <a:gd name="connsiteY28" fmla="*/ 2328333 h 3344333"/>
                <a:gd name="connsiteX29" fmla="*/ 1134534 w 1397893"/>
                <a:gd name="connsiteY29" fmla="*/ 2404533 h 3344333"/>
                <a:gd name="connsiteX30" fmla="*/ 1143000 w 1397893"/>
                <a:gd name="connsiteY30" fmla="*/ 2429933 h 3344333"/>
                <a:gd name="connsiteX31" fmla="*/ 1185334 w 1397893"/>
                <a:gd name="connsiteY31" fmla="*/ 2480733 h 3344333"/>
                <a:gd name="connsiteX32" fmla="*/ 1202267 w 1397893"/>
                <a:gd name="connsiteY32" fmla="*/ 2531533 h 3344333"/>
                <a:gd name="connsiteX33" fmla="*/ 1236134 w 1397893"/>
                <a:gd name="connsiteY33" fmla="*/ 2573867 h 3344333"/>
                <a:gd name="connsiteX34" fmla="*/ 1278467 w 1397893"/>
                <a:gd name="connsiteY34" fmla="*/ 2650067 h 3344333"/>
                <a:gd name="connsiteX35" fmla="*/ 1312334 w 1397893"/>
                <a:gd name="connsiteY35" fmla="*/ 2751667 h 3344333"/>
                <a:gd name="connsiteX36" fmla="*/ 1320800 w 1397893"/>
                <a:gd name="connsiteY36" fmla="*/ 2777067 h 3344333"/>
                <a:gd name="connsiteX37" fmla="*/ 1329267 w 1397893"/>
                <a:gd name="connsiteY37" fmla="*/ 2802467 h 3344333"/>
                <a:gd name="connsiteX38" fmla="*/ 1337734 w 1397893"/>
                <a:gd name="connsiteY38" fmla="*/ 2895600 h 3344333"/>
                <a:gd name="connsiteX39" fmla="*/ 1354667 w 1397893"/>
                <a:gd name="connsiteY39" fmla="*/ 3014133 h 3344333"/>
                <a:gd name="connsiteX40" fmla="*/ 1363134 w 1397893"/>
                <a:gd name="connsiteY40" fmla="*/ 3073400 h 3344333"/>
                <a:gd name="connsiteX41" fmla="*/ 1371600 w 1397893"/>
                <a:gd name="connsiteY41" fmla="*/ 3115733 h 3344333"/>
                <a:gd name="connsiteX42" fmla="*/ 1388534 w 1397893"/>
                <a:gd name="connsiteY42" fmla="*/ 3225800 h 3344333"/>
                <a:gd name="connsiteX43" fmla="*/ 1397000 w 1397893"/>
                <a:gd name="connsiteY43" fmla="*/ 3259667 h 3344333"/>
                <a:gd name="connsiteX44" fmla="*/ 1397000 w 1397893"/>
                <a:gd name="connsiteY44"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79400 w 1397893"/>
                <a:gd name="connsiteY3" fmla="*/ 1464733 h 3344333"/>
                <a:gd name="connsiteX4" fmla="*/ 296334 w 1397893"/>
                <a:gd name="connsiteY4" fmla="*/ 1524000 h 3344333"/>
                <a:gd name="connsiteX5" fmla="*/ 313267 w 1397893"/>
                <a:gd name="connsiteY5" fmla="*/ 1549400 h 3344333"/>
                <a:gd name="connsiteX6" fmla="*/ 347134 w 1397893"/>
                <a:gd name="connsiteY6" fmla="*/ 1600200 h 3344333"/>
                <a:gd name="connsiteX7" fmla="*/ 364067 w 1397893"/>
                <a:gd name="connsiteY7" fmla="*/ 1634067 h 3344333"/>
                <a:gd name="connsiteX8" fmla="*/ 448734 w 1397893"/>
                <a:gd name="connsiteY8" fmla="*/ 1701800 h 3344333"/>
                <a:gd name="connsiteX9" fmla="*/ 508000 w 1397893"/>
                <a:gd name="connsiteY9" fmla="*/ 1769533 h 3344333"/>
                <a:gd name="connsiteX10" fmla="*/ 567267 w 1397893"/>
                <a:gd name="connsiteY10" fmla="*/ 1837267 h 3344333"/>
                <a:gd name="connsiteX11" fmla="*/ 601134 w 1397893"/>
                <a:gd name="connsiteY11" fmla="*/ 1871133 h 3344333"/>
                <a:gd name="connsiteX12" fmla="*/ 626534 w 1397893"/>
                <a:gd name="connsiteY12" fmla="*/ 1896533 h 3344333"/>
                <a:gd name="connsiteX13" fmla="*/ 651934 w 1397893"/>
                <a:gd name="connsiteY13" fmla="*/ 1905000 h 3344333"/>
                <a:gd name="connsiteX14" fmla="*/ 702734 w 1397893"/>
                <a:gd name="connsiteY14" fmla="*/ 1955800 h 3344333"/>
                <a:gd name="connsiteX15" fmla="*/ 719667 w 1397893"/>
                <a:gd name="connsiteY15" fmla="*/ 1981200 h 3344333"/>
                <a:gd name="connsiteX16" fmla="*/ 745067 w 1397893"/>
                <a:gd name="connsiteY16" fmla="*/ 1989667 h 3344333"/>
                <a:gd name="connsiteX17" fmla="*/ 762000 w 1397893"/>
                <a:gd name="connsiteY17" fmla="*/ 2015067 h 3344333"/>
                <a:gd name="connsiteX18" fmla="*/ 838200 w 1397893"/>
                <a:gd name="connsiteY18" fmla="*/ 2057400 h 3344333"/>
                <a:gd name="connsiteX19" fmla="*/ 855134 w 1397893"/>
                <a:gd name="connsiteY19" fmla="*/ 2082800 h 3344333"/>
                <a:gd name="connsiteX20" fmla="*/ 905934 w 1397893"/>
                <a:gd name="connsiteY20" fmla="*/ 2116667 h 3344333"/>
                <a:gd name="connsiteX21" fmla="*/ 922867 w 1397893"/>
                <a:gd name="connsiteY21" fmla="*/ 2142067 h 3344333"/>
                <a:gd name="connsiteX22" fmla="*/ 956734 w 1397893"/>
                <a:gd name="connsiteY22" fmla="*/ 2159000 h 3344333"/>
                <a:gd name="connsiteX23" fmla="*/ 990600 w 1397893"/>
                <a:gd name="connsiteY23" fmla="*/ 2184400 h 3344333"/>
                <a:gd name="connsiteX24" fmla="*/ 1024467 w 1397893"/>
                <a:gd name="connsiteY24" fmla="*/ 2218267 h 3344333"/>
                <a:gd name="connsiteX25" fmla="*/ 1058334 w 1397893"/>
                <a:gd name="connsiteY25" fmla="*/ 2260600 h 3344333"/>
                <a:gd name="connsiteX26" fmla="*/ 1066800 w 1397893"/>
                <a:gd name="connsiteY26" fmla="*/ 2286000 h 3344333"/>
                <a:gd name="connsiteX27" fmla="*/ 1100667 w 1397893"/>
                <a:gd name="connsiteY27" fmla="*/ 2328333 h 3344333"/>
                <a:gd name="connsiteX28" fmla="*/ 1134534 w 1397893"/>
                <a:gd name="connsiteY28" fmla="*/ 2404533 h 3344333"/>
                <a:gd name="connsiteX29" fmla="*/ 1143000 w 1397893"/>
                <a:gd name="connsiteY29" fmla="*/ 2429933 h 3344333"/>
                <a:gd name="connsiteX30" fmla="*/ 1185334 w 1397893"/>
                <a:gd name="connsiteY30" fmla="*/ 2480733 h 3344333"/>
                <a:gd name="connsiteX31" fmla="*/ 1202267 w 1397893"/>
                <a:gd name="connsiteY31" fmla="*/ 2531533 h 3344333"/>
                <a:gd name="connsiteX32" fmla="*/ 1236134 w 1397893"/>
                <a:gd name="connsiteY32" fmla="*/ 2573867 h 3344333"/>
                <a:gd name="connsiteX33" fmla="*/ 1278467 w 1397893"/>
                <a:gd name="connsiteY33" fmla="*/ 2650067 h 3344333"/>
                <a:gd name="connsiteX34" fmla="*/ 1312334 w 1397893"/>
                <a:gd name="connsiteY34" fmla="*/ 2751667 h 3344333"/>
                <a:gd name="connsiteX35" fmla="*/ 1320800 w 1397893"/>
                <a:gd name="connsiteY35" fmla="*/ 2777067 h 3344333"/>
                <a:gd name="connsiteX36" fmla="*/ 1329267 w 1397893"/>
                <a:gd name="connsiteY36" fmla="*/ 2802467 h 3344333"/>
                <a:gd name="connsiteX37" fmla="*/ 1337734 w 1397893"/>
                <a:gd name="connsiteY37" fmla="*/ 2895600 h 3344333"/>
                <a:gd name="connsiteX38" fmla="*/ 1354667 w 1397893"/>
                <a:gd name="connsiteY38" fmla="*/ 3014133 h 3344333"/>
                <a:gd name="connsiteX39" fmla="*/ 1363134 w 1397893"/>
                <a:gd name="connsiteY39" fmla="*/ 3073400 h 3344333"/>
                <a:gd name="connsiteX40" fmla="*/ 1371600 w 1397893"/>
                <a:gd name="connsiteY40" fmla="*/ 3115733 h 3344333"/>
                <a:gd name="connsiteX41" fmla="*/ 1388534 w 1397893"/>
                <a:gd name="connsiteY41" fmla="*/ 3225800 h 3344333"/>
                <a:gd name="connsiteX42" fmla="*/ 1397000 w 1397893"/>
                <a:gd name="connsiteY42" fmla="*/ 3259667 h 3344333"/>
                <a:gd name="connsiteX43" fmla="*/ 1397000 w 1397893"/>
                <a:gd name="connsiteY43"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96334 w 1397893"/>
                <a:gd name="connsiteY3" fmla="*/ 1524000 h 3344333"/>
                <a:gd name="connsiteX4" fmla="*/ 313267 w 1397893"/>
                <a:gd name="connsiteY4" fmla="*/ 1549400 h 3344333"/>
                <a:gd name="connsiteX5" fmla="*/ 347134 w 1397893"/>
                <a:gd name="connsiteY5" fmla="*/ 1600200 h 3344333"/>
                <a:gd name="connsiteX6" fmla="*/ 364067 w 1397893"/>
                <a:gd name="connsiteY6" fmla="*/ 1634067 h 3344333"/>
                <a:gd name="connsiteX7" fmla="*/ 448734 w 1397893"/>
                <a:gd name="connsiteY7" fmla="*/ 1701800 h 3344333"/>
                <a:gd name="connsiteX8" fmla="*/ 508000 w 1397893"/>
                <a:gd name="connsiteY8" fmla="*/ 1769533 h 3344333"/>
                <a:gd name="connsiteX9" fmla="*/ 567267 w 1397893"/>
                <a:gd name="connsiteY9" fmla="*/ 1837267 h 3344333"/>
                <a:gd name="connsiteX10" fmla="*/ 601134 w 1397893"/>
                <a:gd name="connsiteY10" fmla="*/ 1871133 h 3344333"/>
                <a:gd name="connsiteX11" fmla="*/ 626534 w 1397893"/>
                <a:gd name="connsiteY11" fmla="*/ 1896533 h 3344333"/>
                <a:gd name="connsiteX12" fmla="*/ 651934 w 1397893"/>
                <a:gd name="connsiteY12" fmla="*/ 1905000 h 3344333"/>
                <a:gd name="connsiteX13" fmla="*/ 702734 w 1397893"/>
                <a:gd name="connsiteY13" fmla="*/ 1955800 h 3344333"/>
                <a:gd name="connsiteX14" fmla="*/ 719667 w 1397893"/>
                <a:gd name="connsiteY14" fmla="*/ 1981200 h 3344333"/>
                <a:gd name="connsiteX15" fmla="*/ 745067 w 1397893"/>
                <a:gd name="connsiteY15" fmla="*/ 1989667 h 3344333"/>
                <a:gd name="connsiteX16" fmla="*/ 762000 w 1397893"/>
                <a:gd name="connsiteY16" fmla="*/ 2015067 h 3344333"/>
                <a:gd name="connsiteX17" fmla="*/ 838200 w 1397893"/>
                <a:gd name="connsiteY17" fmla="*/ 2057400 h 3344333"/>
                <a:gd name="connsiteX18" fmla="*/ 855134 w 1397893"/>
                <a:gd name="connsiteY18" fmla="*/ 2082800 h 3344333"/>
                <a:gd name="connsiteX19" fmla="*/ 905934 w 1397893"/>
                <a:gd name="connsiteY19" fmla="*/ 2116667 h 3344333"/>
                <a:gd name="connsiteX20" fmla="*/ 922867 w 1397893"/>
                <a:gd name="connsiteY20" fmla="*/ 2142067 h 3344333"/>
                <a:gd name="connsiteX21" fmla="*/ 956734 w 1397893"/>
                <a:gd name="connsiteY21" fmla="*/ 2159000 h 3344333"/>
                <a:gd name="connsiteX22" fmla="*/ 990600 w 1397893"/>
                <a:gd name="connsiteY22" fmla="*/ 2184400 h 3344333"/>
                <a:gd name="connsiteX23" fmla="*/ 1024467 w 1397893"/>
                <a:gd name="connsiteY23" fmla="*/ 2218267 h 3344333"/>
                <a:gd name="connsiteX24" fmla="*/ 1058334 w 1397893"/>
                <a:gd name="connsiteY24" fmla="*/ 2260600 h 3344333"/>
                <a:gd name="connsiteX25" fmla="*/ 1066800 w 1397893"/>
                <a:gd name="connsiteY25" fmla="*/ 2286000 h 3344333"/>
                <a:gd name="connsiteX26" fmla="*/ 1100667 w 1397893"/>
                <a:gd name="connsiteY26" fmla="*/ 2328333 h 3344333"/>
                <a:gd name="connsiteX27" fmla="*/ 1134534 w 1397893"/>
                <a:gd name="connsiteY27" fmla="*/ 2404533 h 3344333"/>
                <a:gd name="connsiteX28" fmla="*/ 1143000 w 1397893"/>
                <a:gd name="connsiteY28" fmla="*/ 2429933 h 3344333"/>
                <a:gd name="connsiteX29" fmla="*/ 1185334 w 1397893"/>
                <a:gd name="connsiteY29" fmla="*/ 2480733 h 3344333"/>
                <a:gd name="connsiteX30" fmla="*/ 1202267 w 1397893"/>
                <a:gd name="connsiteY30" fmla="*/ 2531533 h 3344333"/>
                <a:gd name="connsiteX31" fmla="*/ 1236134 w 1397893"/>
                <a:gd name="connsiteY31" fmla="*/ 2573867 h 3344333"/>
                <a:gd name="connsiteX32" fmla="*/ 1278467 w 1397893"/>
                <a:gd name="connsiteY32" fmla="*/ 2650067 h 3344333"/>
                <a:gd name="connsiteX33" fmla="*/ 1312334 w 1397893"/>
                <a:gd name="connsiteY33" fmla="*/ 2751667 h 3344333"/>
                <a:gd name="connsiteX34" fmla="*/ 1320800 w 1397893"/>
                <a:gd name="connsiteY34" fmla="*/ 2777067 h 3344333"/>
                <a:gd name="connsiteX35" fmla="*/ 1329267 w 1397893"/>
                <a:gd name="connsiteY35" fmla="*/ 2802467 h 3344333"/>
                <a:gd name="connsiteX36" fmla="*/ 1337734 w 1397893"/>
                <a:gd name="connsiteY36" fmla="*/ 2895600 h 3344333"/>
                <a:gd name="connsiteX37" fmla="*/ 1354667 w 1397893"/>
                <a:gd name="connsiteY37" fmla="*/ 3014133 h 3344333"/>
                <a:gd name="connsiteX38" fmla="*/ 1363134 w 1397893"/>
                <a:gd name="connsiteY38" fmla="*/ 3073400 h 3344333"/>
                <a:gd name="connsiteX39" fmla="*/ 1371600 w 1397893"/>
                <a:gd name="connsiteY39" fmla="*/ 3115733 h 3344333"/>
                <a:gd name="connsiteX40" fmla="*/ 1388534 w 1397893"/>
                <a:gd name="connsiteY40" fmla="*/ 3225800 h 3344333"/>
                <a:gd name="connsiteX41" fmla="*/ 1397000 w 1397893"/>
                <a:gd name="connsiteY41" fmla="*/ 3259667 h 3344333"/>
                <a:gd name="connsiteX42" fmla="*/ 1397000 w 1397893"/>
                <a:gd name="connsiteY42"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96334 w 1397893"/>
                <a:gd name="connsiteY3" fmla="*/ 1524000 h 3344333"/>
                <a:gd name="connsiteX4" fmla="*/ 313267 w 1397893"/>
                <a:gd name="connsiteY4" fmla="*/ 1549400 h 3344333"/>
                <a:gd name="connsiteX5" fmla="*/ 347134 w 1397893"/>
                <a:gd name="connsiteY5" fmla="*/ 1600200 h 3344333"/>
                <a:gd name="connsiteX6" fmla="*/ 364067 w 1397893"/>
                <a:gd name="connsiteY6" fmla="*/ 1634067 h 3344333"/>
                <a:gd name="connsiteX7" fmla="*/ 448734 w 1397893"/>
                <a:gd name="connsiteY7" fmla="*/ 1701800 h 3344333"/>
                <a:gd name="connsiteX8" fmla="*/ 508000 w 1397893"/>
                <a:gd name="connsiteY8" fmla="*/ 1769533 h 3344333"/>
                <a:gd name="connsiteX9" fmla="*/ 567267 w 1397893"/>
                <a:gd name="connsiteY9" fmla="*/ 1837267 h 3344333"/>
                <a:gd name="connsiteX10" fmla="*/ 601134 w 1397893"/>
                <a:gd name="connsiteY10" fmla="*/ 1871133 h 3344333"/>
                <a:gd name="connsiteX11" fmla="*/ 651934 w 1397893"/>
                <a:gd name="connsiteY11" fmla="*/ 1905000 h 3344333"/>
                <a:gd name="connsiteX12" fmla="*/ 702734 w 1397893"/>
                <a:gd name="connsiteY12" fmla="*/ 1955800 h 3344333"/>
                <a:gd name="connsiteX13" fmla="*/ 719667 w 1397893"/>
                <a:gd name="connsiteY13" fmla="*/ 1981200 h 3344333"/>
                <a:gd name="connsiteX14" fmla="*/ 745067 w 1397893"/>
                <a:gd name="connsiteY14" fmla="*/ 1989667 h 3344333"/>
                <a:gd name="connsiteX15" fmla="*/ 762000 w 1397893"/>
                <a:gd name="connsiteY15" fmla="*/ 2015067 h 3344333"/>
                <a:gd name="connsiteX16" fmla="*/ 838200 w 1397893"/>
                <a:gd name="connsiteY16" fmla="*/ 2057400 h 3344333"/>
                <a:gd name="connsiteX17" fmla="*/ 855134 w 1397893"/>
                <a:gd name="connsiteY17" fmla="*/ 2082800 h 3344333"/>
                <a:gd name="connsiteX18" fmla="*/ 905934 w 1397893"/>
                <a:gd name="connsiteY18" fmla="*/ 2116667 h 3344333"/>
                <a:gd name="connsiteX19" fmla="*/ 922867 w 1397893"/>
                <a:gd name="connsiteY19" fmla="*/ 2142067 h 3344333"/>
                <a:gd name="connsiteX20" fmla="*/ 956734 w 1397893"/>
                <a:gd name="connsiteY20" fmla="*/ 2159000 h 3344333"/>
                <a:gd name="connsiteX21" fmla="*/ 990600 w 1397893"/>
                <a:gd name="connsiteY21" fmla="*/ 2184400 h 3344333"/>
                <a:gd name="connsiteX22" fmla="*/ 1024467 w 1397893"/>
                <a:gd name="connsiteY22" fmla="*/ 2218267 h 3344333"/>
                <a:gd name="connsiteX23" fmla="*/ 1058334 w 1397893"/>
                <a:gd name="connsiteY23" fmla="*/ 2260600 h 3344333"/>
                <a:gd name="connsiteX24" fmla="*/ 1066800 w 1397893"/>
                <a:gd name="connsiteY24" fmla="*/ 2286000 h 3344333"/>
                <a:gd name="connsiteX25" fmla="*/ 1100667 w 1397893"/>
                <a:gd name="connsiteY25" fmla="*/ 2328333 h 3344333"/>
                <a:gd name="connsiteX26" fmla="*/ 1134534 w 1397893"/>
                <a:gd name="connsiteY26" fmla="*/ 2404533 h 3344333"/>
                <a:gd name="connsiteX27" fmla="*/ 1143000 w 1397893"/>
                <a:gd name="connsiteY27" fmla="*/ 2429933 h 3344333"/>
                <a:gd name="connsiteX28" fmla="*/ 1185334 w 1397893"/>
                <a:gd name="connsiteY28" fmla="*/ 2480733 h 3344333"/>
                <a:gd name="connsiteX29" fmla="*/ 1202267 w 1397893"/>
                <a:gd name="connsiteY29" fmla="*/ 2531533 h 3344333"/>
                <a:gd name="connsiteX30" fmla="*/ 1236134 w 1397893"/>
                <a:gd name="connsiteY30" fmla="*/ 2573867 h 3344333"/>
                <a:gd name="connsiteX31" fmla="*/ 1278467 w 1397893"/>
                <a:gd name="connsiteY31" fmla="*/ 2650067 h 3344333"/>
                <a:gd name="connsiteX32" fmla="*/ 1312334 w 1397893"/>
                <a:gd name="connsiteY32" fmla="*/ 2751667 h 3344333"/>
                <a:gd name="connsiteX33" fmla="*/ 1320800 w 1397893"/>
                <a:gd name="connsiteY33" fmla="*/ 2777067 h 3344333"/>
                <a:gd name="connsiteX34" fmla="*/ 1329267 w 1397893"/>
                <a:gd name="connsiteY34" fmla="*/ 2802467 h 3344333"/>
                <a:gd name="connsiteX35" fmla="*/ 1337734 w 1397893"/>
                <a:gd name="connsiteY35" fmla="*/ 2895600 h 3344333"/>
                <a:gd name="connsiteX36" fmla="*/ 1354667 w 1397893"/>
                <a:gd name="connsiteY36" fmla="*/ 3014133 h 3344333"/>
                <a:gd name="connsiteX37" fmla="*/ 1363134 w 1397893"/>
                <a:gd name="connsiteY37" fmla="*/ 3073400 h 3344333"/>
                <a:gd name="connsiteX38" fmla="*/ 1371600 w 1397893"/>
                <a:gd name="connsiteY38" fmla="*/ 3115733 h 3344333"/>
                <a:gd name="connsiteX39" fmla="*/ 1388534 w 1397893"/>
                <a:gd name="connsiteY39" fmla="*/ 3225800 h 3344333"/>
                <a:gd name="connsiteX40" fmla="*/ 1397000 w 1397893"/>
                <a:gd name="connsiteY40" fmla="*/ 3259667 h 3344333"/>
                <a:gd name="connsiteX41" fmla="*/ 1397000 w 1397893"/>
                <a:gd name="connsiteY41"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96334 w 1397893"/>
                <a:gd name="connsiteY3" fmla="*/ 1524000 h 3344333"/>
                <a:gd name="connsiteX4" fmla="*/ 313267 w 1397893"/>
                <a:gd name="connsiteY4" fmla="*/ 1549400 h 3344333"/>
                <a:gd name="connsiteX5" fmla="*/ 347134 w 1397893"/>
                <a:gd name="connsiteY5" fmla="*/ 1600200 h 3344333"/>
                <a:gd name="connsiteX6" fmla="*/ 364067 w 1397893"/>
                <a:gd name="connsiteY6" fmla="*/ 1634067 h 3344333"/>
                <a:gd name="connsiteX7" fmla="*/ 448734 w 1397893"/>
                <a:gd name="connsiteY7" fmla="*/ 1701800 h 3344333"/>
                <a:gd name="connsiteX8" fmla="*/ 508000 w 1397893"/>
                <a:gd name="connsiteY8" fmla="*/ 1769533 h 3344333"/>
                <a:gd name="connsiteX9" fmla="*/ 567267 w 1397893"/>
                <a:gd name="connsiteY9" fmla="*/ 1837267 h 3344333"/>
                <a:gd name="connsiteX10" fmla="*/ 651934 w 1397893"/>
                <a:gd name="connsiteY10" fmla="*/ 1905000 h 3344333"/>
                <a:gd name="connsiteX11" fmla="*/ 702734 w 1397893"/>
                <a:gd name="connsiteY11" fmla="*/ 1955800 h 3344333"/>
                <a:gd name="connsiteX12" fmla="*/ 719667 w 1397893"/>
                <a:gd name="connsiteY12" fmla="*/ 1981200 h 3344333"/>
                <a:gd name="connsiteX13" fmla="*/ 745067 w 1397893"/>
                <a:gd name="connsiteY13" fmla="*/ 1989667 h 3344333"/>
                <a:gd name="connsiteX14" fmla="*/ 762000 w 1397893"/>
                <a:gd name="connsiteY14" fmla="*/ 2015067 h 3344333"/>
                <a:gd name="connsiteX15" fmla="*/ 838200 w 1397893"/>
                <a:gd name="connsiteY15" fmla="*/ 2057400 h 3344333"/>
                <a:gd name="connsiteX16" fmla="*/ 855134 w 1397893"/>
                <a:gd name="connsiteY16" fmla="*/ 2082800 h 3344333"/>
                <a:gd name="connsiteX17" fmla="*/ 905934 w 1397893"/>
                <a:gd name="connsiteY17" fmla="*/ 2116667 h 3344333"/>
                <a:gd name="connsiteX18" fmla="*/ 922867 w 1397893"/>
                <a:gd name="connsiteY18" fmla="*/ 2142067 h 3344333"/>
                <a:gd name="connsiteX19" fmla="*/ 956734 w 1397893"/>
                <a:gd name="connsiteY19" fmla="*/ 2159000 h 3344333"/>
                <a:gd name="connsiteX20" fmla="*/ 990600 w 1397893"/>
                <a:gd name="connsiteY20" fmla="*/ 2184400 h 3344333"/>
                <a:gd name="connsiteX21" fmla="*/ 1024467 w 1397893"/>
                <a:gd name="connsiteY21" fmla="*/ 2218267 h 3344333"/>
                <a:gd name="connsiteX22" fmla="*/ 1058334 w 1397893"/>
                <a:gd name="connsiteY22" fmla="*/ 2260600 h 3344333"/>
                <a:gd name="connsiteX23" fmla="*/ 1066800 w 1397893"/>
                <a:gd name="connsiteY23" fmla="*/ 2286000 h 3344333"/>
                <a:gd name="connsiteX24" fmla="*/ 1100667 w 1397893"/>
                <a:gd name="connsiteY24" fmla="*/ 2328333 h 3344333"/>
                <a:gd name="connsiteX25" fmla="*/ 1134534 w 1397893"/>
                <a:gd name="connsiteY25" fmla="*/ 2404533 h 3344333"/>
                <a:gd name="connsiteX26" fmla="*/ 1143000 w 1397893"/>
                <a:gd name="connsiteY26" fmla="*/ 2429933 h 3344333"/>
                <a:gd name="connsiteX27" fmla="*/ 1185334 w 1397893"/>
                <a:gd name="connsiteY27" fmla="*/ 2480733 h 3344333"/>
                <a:gd name="connsiteX28" fmla="*/ 1202267 w 1397893"/>
                <a:gd name="connsiteY28" fmla="*/ 2531533 h 3344333"/>
                <a:gd name="connsiteX29" fmla="*/ 1236134 w 1397893"/>
                <a:gd name="connsiteY29" fmla="*/ 2573867 h 3344333"/>
                <a:gd name="connsiteX30" fmla="*/ 1278467 w 1397893"/>
                <a:gd name="connsiteY30" fmla="*/ 2650067 h 3344333"/>
                <a:gd name="connsiteX31" fmla="*/ 1312334 w 1397893"/>
                <a:gd name="connsiteY31" fmla="*/ 2751667 h 3344333"/>
                <a:gd name="connsiteX32" fmla="*/ 1320800 w 1397893"/>
                <a:gd name="connsiteY32" fmla="*/ 2777067 h 3344333"/>
                <a:gd name="connsiteX33" fmla="*/ 1329267 w 1397893"/>
                <a:gd name="connsiteY33" fmla="*/ 2802467 h 3344333"/>
                <a:gd name="connsiteX34" fmla="*/ 1337734 w 1397893"/>
                <a:gd name="connsiteY34" fmla="*/ 2895600 h 3344333"/>
                <a:gd name="connsiteX35" fmla="*/ 1354667 w 1397893"/>
                <a:gd name="connsiteY35" fmla="*/ 3014133 h 3344333"/>
                <a:gd name="connsiteX36" fmla="*/ 1363134 w 1397893"/>
                <a:gd name="connsiteY36" fmla="*/ 3073400 h 3344333"/>
                <a:gd name="connsiteX37" fmla="*/ 1371600 w 1397893"/>
                <a:gd name="connsiteY37" fmla="*/ 3115733 h 3344333"/>
                <a:gd name="connsiteX38" fmla="*/ 1388534 w 1397893"/>
                <a:gd name="connsiteY38" fmla="*/ 3225800 h 3344333"/>
                <a:gd name="connsiteX39" fmla="*/ 1397000 w 1397893"/>
                <a:gd name="connsiteY39" fmla="*/ 3259667 h 3344333"/>
                <a:gd name="connsiteX40" fmla="*/ 1397000 w 1397893"/>
                <a:gd name="connsiteY40"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96334 w 1397893"/>
                <a:gd name="connsiteY3" fmla="*/ 1524000 h 3344333"/>
                <a:gd name="connsiteX4" fmla="*/ 313267 w 1397893"/>
                <a:gd name="connsiteY4" fmla="*/ 1549400 h 3344333"/>
                <a:gd name="connsiteX5" fmla="*/ 347134 w 1397893"/>
                <a:gd name="connsiteY5" fmla="*/ 1600200 h 3344333"/>
                <a:gd name="connsiteX6" fmla="*/ 364067 w 1397893"/>
                <a:gd name="connsiteY6" fmla="*/ 1634067 h 3344333"/>
                <a:gd name="connsiteX7" fmla="*/ 448734 w 1397893"/>
                <a:gd name="connsiteY7" fmla="*/ 1701800 h 3344333"/>
                <a:gd name="connsiteX8" fmla="*/ 508000 w 1397893"/>
                <a:gd name="connsiteY8" fmla="*/ 1769533 h 3344333"/>
                <a:gd name="connsiteX9" fmla="*/ 651934 w 1397893"/>
                <a:gd name="connsiteY9" fmla="*/ 1905000 h 3344333"/>
                <a:gd name="connsiteX10" fmla="*/ 702734 w 1397893"/>
                <a:gd name="connsiteY10" fmla="*/ 1955800 h 3344333"/>
                <a:gd name="connsiteX11" fmla="*/ 719667 w 1397893"/>
                <a:gd name="connsiteY11" fmla="*/ 1981200 h 3344333"/>
                <a:gd name="connsiteX12" fmla="*/ 745067 w 1397893"/>
                <a:gd name="connsiteY12" fmla="*/ 1989667 h 3344333"/>
                <a:gd name="connsiteX13" fmla="*/ 762000 w 1397893"/>
                <a:gd name="connsiteY13" fmla="*/ 2015067 h 3344333"/>
                <a:gd name="connsiteX14" fmla="*/ 838200 w 1397893"/>
                <a:gd name="connsiteY14" fmla="*/ 2057400 h 3344333"/>
                <a:gd name="connsiteX15" fmla="*/ 855134 w 1397893"/>
                <a:gd name="connsiteY15" fmla="*/ 2082800 h 3344333"/>
                <a:gd name="connsiteX16" fmla="*/ 905934 w 1397893"/>
                <a:gd name="connsiteY16" fmla="*/ 2116667 h 3344333"/>
                <a:gd name="connsiteX17" fmla="*/ 922867 w 1397893"/>
                <a:gd name="connsiteY17" fmla="*/ 2142067 h 3344333"/>
                <a:gd name="connsiteX18" fmla="*/ 956734 w 1397893"/>
                <a:gd name="connsiteY18" fmla="*/ 2159000 h 3344333"/>
                <a:gd name="connsiteX19" fmla="*/ 990600 w 1397893"/>
                <a:gd name="connsiteY19" fmla="*/ 2184400 h 3344333"/>
                <a:gd name="connsiteX20" fmla="*/ 1024467 w 1397893"/>
                <a:gd name="connsiteY20" fmla="*/ 2218267 h 3344333"/>
                <a:gd name="connsiteX21" fmla="*/ 1058334 w 1397893"/>
                <a:gd name="connsiteY21" fmla="*/ 2260600 h 3344333"/>
                <a:gd name="connsiteX22" fmla="*/ 1066800 w 1397893"/>
                <a:gd name="connsiteY22" fmla="*/ 2286000 h 3344333"/>
                <a:gd name="connsiteX23" fmla="*/ 1100667 w 1397893"/>
                <a:gd name="connsiteY23" fmla="*/ 2328333 h 3344333"/>
                <a:gd name="connsiteX24" fmla="*/ 1134534 w 1397893"/>
                <a:gd name="connsiteY24" fmla="*/ 2404533 h 3344333"/>
                <a:gd name="connsiteX25" fmla="*/ 1143000 w 1397893"/>
                <a:gd name="connsiteY25" fmla="*/ 2429933 h 3344333"/>
                <a:gd name="connsiteX26" fmla="*/ 1185334 w 1397893"/>
                <a:gd name="connsiteY26" fmla="*/ 2480733 h 3344333"/>
                <a:gd name="connsiteX27" fmla="*/ 1202267 w 1397893"/>
                <a:gd name="connsiteY27" fmla="*/ 2531533 h 3344333"/>
                <a:gd name="connsiteX28" fmla="*/ 1236134 w 1397893"/>
                <a:gd name="connsiteY28" fmla="*/ 2573867 h 3344333"/>
                <a:gd name="connsiteX29" fmla="*/ 1278467 w 1397893"/>
                <a:gd name="connsiteY29" fmla="*/ 2650067 h 3344333"/>
                <a:gd name="connsiteX30" fmla="*/ 1312334 w 1397893"/>
                <a:gd name="connsiteY30" fmla="*/ 2751667 h 3344333"/>
                <a:gd name="connsiteX31" fmla="*/ 1320800 w 1397893"/>
                <a:gd name="connsiteY31" fmla="*/ 2777067 h 3344333"/>
                <a:gd name="connsiteX32" fmla="*/ 1329267 w 1397893"/>
                <a:gd name="connsiteY32" fmla="*/ 2802467 h 3344333"/>
                <a:gd name="connsiteX33" fmla="*/ 1337734 w 1397893"/>
                <a:gd name="connsiteY33" fmla="*/ 2895600 h 3344333"/>
                <a:gd name="connsiteX34" fmla="*/ 1354667 w 1397893"/>
                <a:gd name="connsiteY34" fmla="*/ 3014133 h 3344333"/>
                <a:gd name="connsiteX35" fmla="*/ 1363134 w 1397893"/>
                <a:gd name="connsiteY35" fmla="*/ 3073400 h 3344333"/>
                <a:gd name="connsiteX36" fmla="*/ 1371600 w 1397893"/>
                <a:gd name="connsiteY36" fmla="*/ 3115733 h 3344333"/>
                <a:gd name="connsiteX37" fmla="*/ 1388534 w 1397893"/>
                <a:gd name="connsiteY37" fmla="*/ 3225800 h 3344333"/>
                <a:gd name="connsiteX38" fmla="*/ 1397000 w 1397893"/>
                <a:gd name="connsiteY38" fmla="*/ 3259667 h 3344333"/>
                <a:gd name="connsiteX39" fmla="*/ 1397000 w 1397893"/>
                <a:gd name="connsiteY39"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96334 w 1397893"/>
                <a:gd name="connsiteY3" fmla="*/ 1524000 h 3344333"/>
                <a:gd name="connsiteX4" fmla="*/ 313267 w 1397893"/>
                <a:gd name="connsiteY4" fmla="*/ 1549400 h 3344333"/>
                <a:gd name="connsiteX5" fmla="*/ 347134 w 1397893"/>
                <a:gd name="connsiteY5" fmla="*/ 1600200 h 3344333"/>
                <a:gd name="connsiteX6" fmla="*/ 364067 w 1397893"/>
                <a:gd name="connsiteY6" fmla="*/ 1634067 h 3344333"/>
                <a:gd name="connsiteX7" fmla="*/ 448734 w 1397893"/>
                <a:gd name="connsiteY7" fmla="*/ 1701800 h 3344333"/>
                <a:gd name="connsiteX8" fmla="*/ 651934 w 1397893"/>
                <a:gd name="connsiteY8" fmla="*/ 1905000 h 3344333"/>
                <a:gd name="connsiteX9" fmla="*/ 702734 w 1397893"/>
                <a:gd name="connsiteY9" fmla="*/ 1955800 h 3344333"/>
                <a:gd name="connsiteX10" fmla="*/ 719667 w 1397893"/>
                <a:gd name="connsiteY10" fmla="*/ 1981200 h 3344333"/>
                <a:gd name="connsiteX11" fmla="*/ 745067 w 1397893"/>
                <a:gd name="connsiteY11" fmla="*/ 1989667 h 3344333"/>
                <a:gd name="connsiteX12" fmla="*/ 762000 w 1397893"/>
                <a:gd name="connsiteY12" fmla="*/ 2015067 h 3344333"/>
                <a:gd name="connsiteX13" fmla="*/ 838200 w 1397893"/>
                <a:gd name="connsiteY13" fmla="*/ 2057400 h 3344333"/>
                <a:gd name="connsiteX14" fmla="*/ 855134 w 1397893"/>
                <a:gd name="connsiteY14" fmla="*/ 2082800 h 3344333"/>
                <a:gd name="connsiteX15" fmla="*/ 905934 w 1397893"/>
                <a:gd name="connsiteY15" fmla="*/ 2116667 h 3344333"/>
                <a:gd name="connsiteX16" fmla="*/ 922867 w 1397893"/>
                <a:gd name="connsiteY16" fmla="*/ 2142067 h 3344333"/>
                <a:gd name="connsiteX17" fmla="*/ 956734 w 1397893"/>
                <a:gd name="connsiteY17" fmla="*/ 2159000 h 3344333"/>
                <a:gd name="connsiteX18" fmla="*/ 990600 w 1397893"/>
                <a:gd name="connsiteY18" fmla="*/ 2184400 h 3344333"/>
                <a:gd name="connsiteX19" fmla="*/ 1024467 w 1397893"/>
                <a:gd name="connsiteY19" fmla="*/ 2218267 h 3344333"/>
                <a:gd name="connsiteX20" fmla="*/ 1058334 w 1397893"/>
                <a:gd name="connsiteY20" fmla="*/ 2260600 h 3344333"/>
                <a:gd name="connsiteX21" fmla="*/ 1066800 w 1397893"/>
                <a:gd name="connsiteY21" fmla="*/ 2286000 h 3344333"/>
                <a:gd name="connsiteX22" fmla="*/ 1100667 w 1397893"/>
                <a:gd name="connsiteY22" fmla="*/ 2328333 h 3344333"/>
                <a:gd name="connsiteX23" fmla="*/ 1134534 w 1397893"/>
                <a:gd name="connsiteY23" fmla="*/ 2404533 h 3344333"/>
                <a:gd name="connsiteX24" fmla="*/ 1143000 w 1397893"/>
                <a:gd name="connsiteY24" fmla="*/ 2429933 h 3344333"/>
                <a:gd name="connsiteX25" fmla="*/ 1185334 w 1397893"/>
                <a:gd name="connsiteY25" fmla="*/ 2480733 h 3344333"/>
                <a:gd name="connsiteX26" fmla="*/ 1202267 w 1397893"/>
                <a:gd name="connsiteY26" fmla="*/ 2531533 h 3344333"/>
                <a:gd name="connsiteX27" fmla="*/ 1236134 w 1397893"/>
                <a:gd name="connsiteY27" fmla="*/ 2573867 h 3344333"/>
                <a:gd name="connsiteX28" fmla="*/ 1278467 w 1397893"/>
                <a:gd name="connsiteY28" fmla="*/ 2650067 h 3344333"/>
                <a:gd name="connsiteX29" fmla="*/ 1312334 w 1397893"/>
                <a:gd name="connsiteY29" fmla="*/ 2751667 h 3344333"/>
                <a:gd name="connsiteX30" fmla="*/ 1320800 w 1397893"/>
                <a:gd name="connsiteY30" fmla="*/ 2777067 h 3344333"/>
                <a:gd name="connsiteX31" fmla="*/ 1329267 w 1397893"/>
                <a:gd name="connsiteY31" fmla="*/ 2802467 h 3344333"/>
                <a:gd name="connsiteX32" fmla="*/ 1337734 w 1397893"/>
                <a:gd name="connsiteY32" fmla="*/ 2895600 h 3344333"/>
                <a:gd name="connsiteX33" fmla="*/ 1354667 w 1397893"/>
                <a:gd name="connsiteY33" fmla="*/ 3014133 h 3344333"/>
                <a:gd name="connsiteX34" fmla="*/ 1363134 w 1397893"/>
                <a:gd name="connsiteY34" fmla="*/ 3073400 h 3344333"/>
                <a:gd name="connsiteX35" fmla="*/ 1371600 w 1397893"/>
                <a:gd name="connsiteY35" fmla="*/ 3115733 h 3344333"/>
                <a:gd name="connsiteX36" fmla="*/ 1388534 w 1397893"/>
                <a:gd name="connsiteY36" fmla="*/ 3225800 h 3344333"/>
                <a:gd name="connsiteX37" fmla="*/ 1397000 w 1397893"/>
                <a:gd name="connsiteY37" fmla="*/ 3259667 h 3344333"/>
                <a:gd name="connsiteX38" fmla="*/ 1397000 w 1397893"/>
                <a:gd name="connsiteY38"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96334 w 1397893"/>
                <a:gd name="connsiteY3" fmla="*/ 1524000 h 3344333"/>
                <a:gd name="connsiteX4" fmla="*/ 313267 w 1397893"/>
                <a:gd name="connsiteY4" fmla="*/ 1549400 h 3344333"/>
                <a:gd name="connsiteX5" fmla="*/ 347134 w 1397893"/>
                <a:gd name="connsiteY5" fmla="*/ 1600200 h 3344333"/>
                <a:gd name="connsiteX6" fmla="*/ 364067 w 1397893"/>
                <a:gd name="connsiteY6" fmla="*/ 1634067 h 3344333"/>
                <a:gd name="connsiteX7" fmla="*/ 651934 w 1397893"/>
                <a:gd name="connsiteY7" fmla="*/ 1905000 h 3344333"/>
                <a:gd name="connsiteX8" fmla="*/ 702734 w 1397893"/>
                <a:gd name="connsiteY8" fmla="*/ 1955800 h 3344333"/>
                <a:gd name="connsiteX9" fmla="*/ 719667 w 1397893"/>
                <a:gd name="connsiteY9" fmla="*/ 1981200 h 3344333"/>
                <a:gd name="connsiteX10" fmla="*/ 745067 w 1397893"/>
                <a:gd name="connsiteY10" fmla="*/ 1989667 h 3344333"/>
                <a:gd name="connsiteX11" fmla="*/ 762000 w 1397893"/>
                <a:gd name="connsiteY11" fmla="*/ 2015067 h 3344333"/>
                <a:gd name="connsiteX12" fmla="*/ 838200 w 1397893"/>
                <a:gd name="connsiteY12" fmla="*/ 2057400 h 3344333"/>
                <a:gd name="connsiteX13" fmla="*/ 855134 w 1397893"/>
                <a:gd name="connsiteY13" fmla="*/ 2082800 h 3344333"/>
                <a:gd name="connsiteX14" fmla="*/ 905934 w 1397893"/>
                <a:gd name="connsiteY14" fmla="*/ 2116667 h 3344333"/>
                <a:gd name="connsiteX15" fmla="*/ 922867 w 1397893"/>
                <a:gd name="connsiteY15" fmla="*/ 2142067 h 3344333"/>
                <a:gd name="connsiteX16" fmla="*/ 956734 w 1397893"/>
                <a:gd name="connsiteY16" fmla="*/ 2159000 h 3344333"/>
                <a:gd name="connsiteX17" fmla="*/ 990600 w 1397893"/>
                <a:gd name="connsiteY17" fmla="*/ 2184400 h 3344333"/>
                <a:gd name="connsiteX18" fmla="*/ 1024467 w 1397893"/>
                <a:gd name="connsiteY18" fmla="*/ 2218267 h 3344333"/>
                <a:gd name="connsiteX19" fmla="*/ 1058334 w 1397893"/>
                <a:gd name="connsiteY19" fmla="*/ 2260600 h 3344333"/>
                <a:gd name="connsiteX20" fmla="*/ 1066800 w 1397893"/>
                <a:gd name="connsiteY20" fmla="*/ 2286000 h 3344333"/>
                <a:gd name="connsiteX21" fmla="*/ 1100667 w 1397893"/>
                <a:gd name="connsiteY21" fmla="*/ 2328333 h 3344333"/>
                <a:gd name="connsiteX22" fmla="*/ 1134534 w 1397893"/>
                <a:gd name="connsiteY22" fmla="*/ 2404533 h 3344333"/>
                <a:gd name="connsiteX23" fmla="*/ 1143000 w 1397893"/>
                <a:gd name="connsiteY23" fmla="*/ 2429933 h 3344333"/>
                <a:gd name="connsiteX24" fmla="*/ 1185334 w 1397893"/>
                <a:gd name="connsiteY24" fmla="*/ 2480733 h 3344333"/>
                <a:gd name="connsiteX25" fmla="*/ 1202267 w 1397893"/>
                <a:gd name="connsiteY25" fmla="*/ 2531533 h 3344333"/>
                <a:gd name="connsiteX26" fmla="*/ 1236134 w 1397893"/>
                <a:gd name="connsiteY26" fmla="*/ 2573867 h 3344333"/>
                <a:gd name="connsiteX27" fmla="*/ 1278467 w 1397893"/>
                <a:gd name="connsiteY27" fmla="*/ 2650067 h 3344333"/>
                <a:gd name="connsiteX28" fmla="*/ 1312334 w 1397893"/>
                <a:gd name="connsiteY28" fmla="*/ 2751667 h 3344333"/>
                <a:gd name="connsiteX29" fmla="*/ 1320800 w 1397893"/>
                <a:gd name="connsiteY29" fmla="*/ 2777067 h 3344333"/>
                <a:gd name="connsiteX30" fmla="*/ 1329267 w 1397893"/>
                <a:gd name="connsiteY30" fmla="*/ 2802467 h 3344333"/>
                <a:gd name="connsiteX31" fmla="*/ 1337734 w 1397893"/>
                <a:gd name="connsiteY31" fmla="*/ 2895600 h 3344333"/>
                <a:gd name="connsiteX32" fmla="*/ 1354667 w 1397893"/>
                <a:gd name="connsiteY32" fmla="*/ 3014133 h 3344333"/>
                <a:gd name="connsiteX33" fmla="*/ 1363134 w 1397893"/>
                <a:gd name="connsiteY33" fmla="*/ 3073400 h 3344333"/>
                <a:gd name="connsiteX34" fmla="*/ 1371600 w 1397893"/>
                <a:gd name="connsiteY34" fmla="*/ 3115733 h 3344333"/>
                <a:gd name="connsiteX35" fmla="*/ 1388534 w 1397893"/>
                <a:gd name="connsiteY35" fmla="*/ 3225800 h 3344333"/>
                <a:gd name="connsiteX36" fmla="*/ 1397000 w 1397893"/>
                <a:gd name="connsiteY36" fmla="*/ 3259667 h 3344333"/>
                <a:gd name="connsiteX37" fmla="*/ 1397000 w 1397893"/>
                <a:gd name="connsiteY37"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96334 w 1397893"/>
                <a:gd name="connsiteY3" fmla="*/ 1524000 h 3344333"/>
                <a:gd name="connsiteX4" fmla="*/ 313267 w 1397893"/>
                <a:gd name="connsiteY4" fmla="*/ 1549400 h 3344333"/>
                <a:gd name="connsiteX5" fmla="*/ 347134 w 1397893"/>
                <a:gd name="connsiteY5" fmla="*/ 1600200 h 3344333"/>
                <a:gd name="connsiteX6" fmla="*/ 651934 w 1397893"/>
                <a:gd name="connsiteY6" fmla="*/ 1905000 h 3344333"/>
                <a:gd name="connsiteX7" fmla="*/ 702734 w 1397893"/>
                <a:gd name="connsiteY7" fmla="*/ 1955800 h 3344333"/>
                <a:gd name="connsiteX8" fmla="*/ 719667 w 1397893"/>
                <a:gd name="connsiteY8" fmla="*/ 1981200 h 3344333"/>
                <a:gd name="connsiteX9" fmla="*/ 745067 w 1397893"/>
                <a:gd name="connsiteY9" fmla="*/ 1989667 h 3344333"/>
                <a:gd name="connsiteX10" fmla="*/ 762000 w 1397893"/>
                <a:gd name="connsiteY10" fmla="*/ 2015067 h 3344333"/>
                <a:gd name="connsiteX11" fmla="*/ 838200 w 1397893"/>
                <a:gd name="connsiteY11" fmla="*/ 2057400 h 3344333"/>
                <a:gd name="connsiteX12" fmla="*/ 855134 w 1397893"/>
                <a:gd name="connsiteY12" fmla="*/ 2082800 h 3344333"/>
                <a:gd name="connsiteX13" fmla="*/ 905934 w 1397893"/>
                <a:gd name="connsiteY13" fmla="*/ 2116667 h 3344333"/>
                <a:gd name="connsiteX14" fmla="*/ 922867 w 1397893"/>
                <a:gd name="connsiteY14" fmla="*/ 2142067 h 3344333"/>
                <a:gd name="connsiteX15" fmla="*/ 956734 w 1397893"/>
                <a:gd name="connsiteY15" fmla="*/ 2159000 h 3344333"/>
                <a:gd name="connsiteX16" fmla="*/ 990600 w 1397893"/>
                <a:gd name="connsiteY16" fmla="*/ 2184400 h 3344333"/>
                <a:gd name="connsiteX17" fmla="*/ 1024467 w 1397893"/>
                <a:gd name="connsiteY17" fmla="*/ 2218267 h 3344333"/>
                <a:gd name="connsiteX18" fmla="*/ 1058334 w 1397893"/>
                <a:gd name="connsiteY18" fmla="*/ 2260600 h 3344333"/>
                <a:gd name="connsiteX19" fmla="*/ 1066800 w 1397893"/>
                <a:gd name="connsiteY19" fmla="*/ 2286000 h 3344333"/>
                <a:gd name="connsiteX20" fmla="*/ 1100667 w 1397893"/>
                <a:gd name="connsiteY20" fmla="*/ 2328333 h 3344333"/>
                <a:gd name="connsiteX21" fmla="*/ 1134534 w 1397893"/>
                <a:gd name="connsiteY21" fmla="*/ 2404533 h 3344333"/>
                <a:gd name="connsiteX22" fmla="*/ 1143000 w 1397893"/>
                <a:gd name="connsiteY22" fmla="*/ 2429933 h 3344333"/>
                <a:gd name="connsiteX23" fmla="*/ 1185334 w 1397893"/>
                <a:gd name="connsiteY23" fmla="*/ 2480733 h 3344333"/>
                <a:gd name="connsiteX24" fmla="*/ 1202267 w 1397893"/>
                <a:gd name="connsiteY24" fmla="*/ 2531533 h 3344333"/>
                <a:gd name="connsiteX25" fmla="*/ 1236134 w 1397893"/>
                <a:gd name="connsiteY25" fmla="*/ 2573867 h 3344333"/>
                <a:gd name="connsiteX26" fmla="*/ 1278467 w 1397893"/>
                <a:gd name="connsiteY26" fmla="*/ 2650067 h 3344333"/>
                <a:gd name="connsiteX27" fmla="*/ 1312334 w 1397893"/>
                <a:gd name="connsiteY27" fmla="*/ 2751667 h 3344333"/>
                <a:gd name="connsiteX28" fmla="*/ 1320800 w 1397893"/>
                <a:gd name="connsiteY28" fmla="*/ 2777067 h 3344333"/>
                <a:gd name="connsiteX29" fmla="*/ 1329267 w 1397893"/>
                <a:gd name="connsiteY29" fmla="*/ 2802467 h 3344333"/>
                <a:gd name="connsiteX30" fmla="*/ 1337734 w 1397893"/>
                <a:gd name="connsiteY30" fmla="*/ 2895600 h 3344333"/>
                <a:gd name="connsiteX31" fmla="*/ 1354667 w 1397893"/>
                <a:gd name="connsiteY31" fmla="*/ 3014133 h 3344333"/>
                <a:gd name="connsiteX32" fmla="*/ 1363134 w 1397893"/>
                <a:gd name="connsiteY32" fmla="*/ 3073400 h 3344333"/>
                <a:gd name="connsiteX33" fmla="*/ 1371600 w 1397893"/>
                <a:gd name="connsiteY33" fmla="*/ 3115733 h 3344333"/>
                <a:gd name="connsiteX34" fmla="*/ 1388534 w 1397893"/>
                <a:gd name="connsiteY34" fmla="*/ 3225800 h 3344333"/>
                <a:gd name="connsiteX35" fmla="*/ 1397000 w 1397893"/>
                <a:gd name="connsiteY35" fmla="*/ 3259667 h 3344333"/>
                <a:gd name="connsiteX36" fmla="*/ 1397000 w 1397893"/>
                <a:gd name="connsiteY36"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96334 w 1397893"/>
                <a:gd name="connsiteY3" fmla="*/ 1524000 h 3344333"/>
                <a:gd name="connsiteX4" fmla="*/ 313267 w 1397893"/>
                <a:gd name="connsiteY4" fmla="*/ 1549400 h 3344333"/>
                <a:gd name="connsiteX5" fmla="*/ 651934 w 1397893"/>
                <a:gd name="connsiteY5" fmla="*/ 1905000 h 3344333"/>
                <a:gd name="connsiteX6" fmla="*/ 702734 w 1397893"/>
                <a:gd name="connsiteY6" fmla="*/ 1955800 h 3344333"/>
                <a:gd name="connsiteX7" fmla="*/ 719667 w 1397893"/>
                <a:gd name="connsiteY7" fmla="*/ 1981200 h 3344333"/>
                <a:gd name="connsiteX8" fmla="*/ 745067 w 1397893"/>
                <a:gd name="connsiteY8" fmla="*/ 1989667 h 3344333"/>
                <a:gd name="connsiteX9" fmla="*/ 762000 w 1397893"/>
                <a:gd name="connsiteY9" fmla="*/ 2015067 h 3344333"/>
                <a:gd name="connsiteX10" fmla="*/ 838200 w 1397893"/>
                <a:gd name="connsiteY10" fmla="*/ 2057400 h 3344333"/>
                <a:gd name="connsiteX11" fmla="*/ 855134 w 1397893"/>
                <a:gd name="connsiteY11" fmla="*/ 2082800 h 3344333"/>
                <a:gd name="connsiteX12" fmla="*/ 905934 w 1397893"/>
                <a:gd name="connsiteY12" fmla="*/ 2116667 h 3344333"/>
                <a:gd name="connsiteX13" fmla="*/ 922867 w 1397893"/>
                <a:gd name="connsiteY13" fmla="*/ 2142067 h 3344333"/>
                <a:gd name="connsiteX14" fmla="*/ 956734 w 1397893"/>
                <a:gd name="connsiteY14" fmla="*/ 2159000 h 3344333"/>
                <a:gd name="connsiteX15" fmla="*/ 990600 w 1397893"/>
                <a:gd name="connsiteY15" fmla="*/ 2184400 h 3344333"/>
                <a:gd name="connsiteX16" fmla="*/ 1024467 w 1397893"/>
                <a:gd name="connsiteY16" fmla="*/ 2218267 h 3344333"/>
                <a:gd name="connsiteX17" fmla="*/ 1058334 w 1397893"/>
                <a:gd name="connsiteY17" fmla="*/ 2260600 h 3344333"/>
                <a:gd name="connsiteX18" fmla="*/ 1066800 w 1397893"/>
                <a:gd name="connsiteY18" fmla="*/ 2286000 h 3344333"/>
                <a:gd name="connsiteX19" fmla="*/ 1100667 w 1397893"/>
                <a:gd name="connsiteY19" fmla="*/ 2328333 h 3344333"/>
                <a:gd name="connsiteX20" fmla="*/ 1134534 w 1397893"/>
                <a:gd name="connsiteY20" fmla="*/ 2404533 h 3344333"/>
                <a:gd name="connsiteX21" fmla="*/ 1143000 w 1397893"/>
                <a:gd name="connsiteY21" fmla="*/ 2429933 h 3344333"/>
                <a:gd name="connsiteX22" fmla="*/ 1185334 w 1397893"/>
                <a:gd name="connsiteY22" fmla="*/ 2480733 h 3344333"/>
                <a:gd name="connsiteX23" fmla="*/ 1202267 w 1397893"/>
                <a:gd name="connsiteY23" fmla="*/ 2531533 h 3344333"/>
                <a:gd name="connsiteX24" fmla="*/ 1236134 w 1397893"/>
                <a:gd name="connsiteY24" fmla="*/ 2573867 h 3344333"/>
                <a:gd name="connsiteX25" fmla="*/ 1278467 w 1397893"/>
                <a:gd name="connsiteY25" fmla="*/ 2650067 h 3344333"/>
                <a:gd name="connsiteX26" fmla="*/ 1312334 w 1397893"/>
                <a:gd name="connsiteY26" fmla="*/ 2751667 h 3344333"/>
                <a:gd name="connsiteX27" fmla="*/ 1320800 w 1397893"/>
                <a:gd name="connsiteY27" fmla="*/ 2777067 h 3344333"/>
                <a:gd name="connsiteX28" fmla="*/ 1329267 w 1397893"/>
                <a:gd name="connsiteY28" fmla="*/ 2802467 h 3344333"/>
                <a:gd name="connsiteX29" fmla="*/ 1337734 w 1397893"/>
                <a:gd name="connsiteY29" fmla="*/ 2895600 h 3344333"/>
                <a:gd name="connsiteX30" fmla="*/ 1354667 w 1397893"/>
                <a:gd name="connsiteY30" fmla="*/ 3014133 h 3344333"/>
                <a:gd name="connsiteX31" fmla="*/ 1363134 w 1397893"/>
                <a:gd name="connsiteY31" fmla="*/ 3073400 h 3344333"/>
                <a:gd name="connsiteX32" fmla="*/ 1371600 w 1397893"/>
                <a:gd name="connsiteY32" fmla="*/ 3115733 h 3344333"/>
                <a:gd name="connsiteX33" fmla="*/ 1388534 w 1397893"/>
                <a:gd name="connsiteY33" fmla="*/ 3225800 h 3344333"/>
                <a:gd name="connsiteX34" fmla="*/ 1397000 w 1397893"/>
                <a:gd name="connsiteY34" fmla="*/ 3259667 h 3344333"/>
                <a:gd name="connsiteX35" fmla="*/ 1397000 w 1397893"/>
                <a:gd name="connsiteY35" fmla="*/ 3344333 h 3344333"/>
                <a:gd name="connsiteX0" fmla="*/ 0 w 1397893"/>
                <a:gd name="connsiteY0" fmla="*/ 0 h 3344333"/>
                <a:gd name="connsiteX1" fmla="*/ 59267 w 1397893"/>
                <a:gd name="connsiteY1" fmla="*/ 533400 h 3344333"/>
                <a:gd name="connsiteX2" fmla="*/ 169334 w 1397893"/>
                <a:gd name="connsiteY2" fmla="*/ 1049867 h 3344333"/>
                <a:gd name="connsiteX3" fmla="*/ 296334 w 1397893"/>
                <a:gd name="connsiteY3" fmla="*/ 1524000 h 3344333"/>
                <a:gd name="connsiteX4" fmla="*/ 651934 w 1397893"/>
                <a:gd name="connsiteY4" fmla="*/ 1905000 h 3344333"/>
                <a:gd name="connsiteX5" fmla="*/ 702734 w 1397893"/>
                <a:gd name="connsiteY5" fmla="*/ 1955800 h 3344333"/>
                <a:gd name="connsiteX6" fmla="*/ 719667 w 1397893"/>
                <a:gd name="connsiteY6" fmla="*/ 1981200 h 3344333"/>
                <a:gd name="connsiteX7" fmla="*/ 745067 w 1397893"/>
                <a:gd name="connsiteY7" fmla="*/ 1989667 h 3344333"/>
                <a:gd name="connsiteX8" fmla="*/ 762000 w 1397893"/>
                <a:gd name="connsiteY8" fmla="*/ 2015067 h 3344333"/>
                <a:gd name="connsiteX9" fmla="*/ 838200 w 1397893"/>
                <a:gd name="connsiteY9" fmla="*/ 2057400 h 3344333"/>
                <a:gd name="connsiteX10" fmla="*/ 855134 w 1397893"/>
                <a:gd name="connsiteY10" fmla="*/ 2082800 h 3344333"/>
                <a:gd name="connsiteX11" fmla="*/ 905934 w 1397893"/>
                <a:gd name="connsiteY11" fmla="*/ 2116667 h 3344333"/>
                <a:gd name="connsiteX12" fmla="*/ 922867 w 1397893"/>
                <a:gd name="connsiteY12" fmla="*/ 2142067 h 3344333"/>
                <a:gd name="connsiteX13" fmla="*/ 956734 w 1397893"/>
                <a:gd name="connsiteY13" fmla="*/ 2159000 h 3344333"/>
                <a:gd name="connsiteX14" fmla="*/ 990600 w 1397893"/>
                <a:gd name="connsiteY14" fmla="*/ 2184400 h 3344333"/>
                <a:gd name="connsiteX15" fmla="*/ 1024467 w 1397893"/>
                <a:gd name="connsiteY15" fmla="*/ 2218267 h 3344333"/>
                <a:gd name="connsiteX16" fmla="*/ 1058334 w 1397893"/>
                <a:gd name="connsiteY16" fmla="*/ 2260600 h 3344333"/>
                <a:gd name="connsiteX17" fmla="*/ 1066800 w 1397893"/>
                <a:gd name="connsiteY17" fmla="*/ 2286000 h 3344333"/>
                <a:gd name="connsiteX18" fmla="*/ 1100667 w 1397893"/>
                <a:gd name="connsiteY18" fmla="*/ 2328333 h 3344333"/>
                <a:gd name="connsiteX19" fmla="*/ 1134534 w 1397893"/>
                <a:gd name="connsiteY19" fmla="*/ 2404533 h 3344333"/>
                <a:gd name="connsiteX20" fmla="*/ 1143000 w 1397893"/>
                <a:gd name="connsiteY20" fmla="*/ 2429933 h 3344333"/>
                <a:gd name="connsiteX21" fmla="*/ 1185334 w 1397893"/>
                <a:gd name="connsiteY21" fmla="*/ 2480733 h 3344333"/>
                <a:gd name="connsiteX22" fmla="*/ 1202267 w 1397893"/>
                <a:gd name="connsiteY22" fmla="*/ 2531533 h 3344333"/>
                <a:gd name="connsiteX23" fmla="*/ 1236134 w 1397893"/>
                <a:gd name="connsiteY23" fmla="*/ 2573867 h 3344333"/>
                <a:gd name="connsiteX24" fmla="*/ 1278467 w 1397893"/>
                <a:gd name="connsiteY24" fmla="*/ 2650067 h 3344333"/>
                <a:gd name="connsiteX25" fmla="*/ 1312334 w 1397893"/>
                <a:gd name="connsiteY25" fmla="*/ 2751667 h 3344333"/>
                <a:gd name="connsiteX26" fmla="*/ 1320800 w 1397893"/>
                <a:gd name="connsiteY26" fmla="*/ 2777067 h 3344333"/>
                <a:gd name="connsiteX27" fmla="*/ 1329267 w 1397893"/>
                <a:gd name="connsiteY27" fmla="*/ 2802467 h 3344333"/>
                <a:gd name="connsiteX28" fmla="*/ 1337734 w 1397893"/>
                <a:gd name="connsiteY28" fmla="*/ 2895600 h 3344333"/>
                <a:gd name="connsiteX29" fmla="*/ 1354667 w 1397893"/>
                <a:gd name="connsiteY29" fmla="*/ 3014133 h 3344333"/>
                <a:gd name="connsiteX30" fmla="*/ 1363134 w 1397893"/>
                <a:gd name="connsiteY30" fmla="*/ 3073400 h 3344333"/>
                <a:gd name="connsiteX31" fmla="*/ 1371600 w 1397893"/>
                <a:gd name="connsiteY31" fmla="*/ 3115733 h 3344333"/>
                <a:gd name="connsiteX32" fmla="*/ 1388534 w 1397893"/>
                <a:gd name="connsiteY32" fmla="*/ 3225800 h 3344333"/>
                <a:gd name="connsiteX33" fmla="*/ 1397000 w 1397893"/>
                <a:gd name="connsiteY33" fmla="*/ 3259667 h 3344333"/>
                <a:gd name="connsiteX34" fmla="*/ 1397000 w 1397893"/>
                <a:gd name="connsiteY34"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02267 w 1397000"/>
                <a:gd name="connsiteY22" fmla="*/ 2531533 h 3344333"/>
                <a:gd name="connsiteX23" fmla="*/ 1236134 w 1397000"/>
                <a:gd name="connsiteY23" fmla="*/ 2573867 h 3344333"/>
                <a:gd name="connsiteX24" fmla="*/ 1278467 w 1397000"/>
                <a:gd name="connsiteY24" fmla="*/ 2650067 h 3344333"/>
                <a:gd name="connsiteX25" fmla="*/ 1312334 w 1397000"/>
                <a:gd name="connsiteY25" fmla="*/ 2751667 h 3344333"/>
                <a:gd name="connsiteX26" fmla="*/ 1320800 w 1397000"/>
                <a:gd name="connsiteY26" fmla="*/ 2777067 h 3344333"/>
                <a:gd name="connsiteX27" fmla="*/ 1329267 w 1397000"/>
                <a:gd name="connsiteY27" fmla="*/ 2802467 h 3344333"/>
                <a:gd name="connsiteX28" fmla="*/ 1337734 w 1397000"/>
                <a:gd name="connsiteY28" fmla="*/ 2895600 h 3344333"/>
                <a:gd name="connsiteX29" fmla="*/ 1354667 w 1397000"/>
                <a:gd name="connsiteY29" fmla="*/ 3014133 h 3344333"/>
                <a:gd name="connsiteX30" fmla="*/ 1363134 w 1397000"/>
                <a:gd name="connsiteY30" fmla="*/ 3073400 h 3344333"/>
                <a:gd name="connsiteX31" fmla="*/ 1371600 w 1397000"/>
                <a:gd name="connsiteY31" fmla="*/ 3115733 h 3344333"/>
                <a:gd name="connsiteX32" fmla="*/ 1388534 w 1397000"/>
                <a:gd name="connsiteY32" fmla="*/ 3225800 h 3344333"/>
                <a:gd name="connsiteX33" fmla="*/ 1397000 w 1397000"/>
                <a:gd name="connsiteY33"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02267 w 1397000"/>
                <a:gd name="connsiteY22" fmla="*/ 2531533 h 3344333"/>
                <a:gd name="connsiteX23" fmla="*/ 1236134 w 1397000"/>
                <a:gd name="connsiteY23" fmla="*/ 2573867 h 3344333"/>
                <a:gd name="connsiteX24" fmla="*/ 1278467 w 1397000"/>
                <a:gd name="connsiteY24" fmla="*/ 2650067 h 3344333"/>
                <a:gd name="connsiteX25" fmla="*/ 1312334 w 1397000"/>
                <a:gd name="connsiteY25" fmla="*/ 2751667 h 3344333"/>
                <a:gd name="connsiteX26" fmla="*/ 1320800 w 1397000"/>
                <a:gd name="connsiteY26" fmla="*/ 2777067 h 3344333"/>
                <a:gd name="connsiteX27" fmla="*/ 1329267 w 1397000"/>
                <a:gd name="connsiteY27" fmla="*/ 2802467 h 3344333"/>
                <a:gd name="connsiteX28" fmla="*/ 1337734 w 1397000"/>
                <a:gd name="connsiteY28" fmla="*/ 2895600 h 3344333"/>
                <a:gd name="connsiteX29" fmla="*/ 1354667 w 1397000"/>
                <a:gd name="connsiteY29" fmla="*/ 3014133 h 3344333"/>
                <a:gd name="connsiteX30" fmla="*/ 1363134 w 1397000"/>
                <a:gd name="connsiteY30" fmla="*/ 3073400 h 3344333"/>
                <a:gd name="connsiteX31" fmla="*/ 1371600 w 1397000"/>
                <a:gd name="connsiteY31" fmla="*/ 3115733 h 3344333"/>
                <a:gd name="connsiteX32" fmla="*/ 1397000 w 1397000"/>
                <a:gd name="connsiteY32"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02267 w 1397000"/>
                <a:gd name="connsiteY22" fmla="*/ 2531533 h 3344333"/>
                <a:gd name="connsiteX23" fmla="*/ 1236134 w 1397000"/>
                <a:gd name="connsiteY23" fmla="*/ 2573867 h 3344333"/>
                <a:gd name="connsiteX24" fmla="*/ 1278467 w 1397000"/>
                <a:gd name="connsiteY24" fmla="*/ 2650067 h 3344333"/>
                <a:gd name="connsiteX25" fmla="*/ 1312334 w 1397000"/>
                <a:gd name="connsiteY25" fmla="*/ 2751667 h 3344333"/>
                <a:gd name="connsiteX26" fmla="*/ 1320800 w 1397000"/>
                <a:gd name="connsiteY26" fmla="*/ 2777067 h 3344333"/>
                <a:gd name="connsiteX27" fmla="*/ 1329267 w 1397000"/>
                <a:gd name="connsiteY27" fmla="*/ 2802467 h 3344333"/>
                <a:gd name="connsiteX28" fmla="*/ 1337734 w 1397000"/>
                <a:gd name="connsiteY28" fmla="*/ 2895600 h 3344333"/>
                <a:gd name="connsiteX29" fmla="*/ 1354667 w 1397000"/>
                <a:gd name="connsiteY29" fmla="*/ 3014133 h 3344333"/>
                <a:gd name="connsiteX30" fmla="*/ 1371600 w 1397000"/>
                <a:gd name="connsiteY30" fmla="*/ 3115733 h 3344333"/>
                <a:gd name="connsiteX31" fmla="*/ 1397000 w 1397000"/>
                <a:gd name="connsiteY31"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02267 w 1397000"/>
                <a:gd name="connsiteY22" fmla="*/ 2531533 h 3344333"/>
                <a:gd name="connsiteX23" fmla="*/ 1236134 w 1397000"/>
                <a:gd name="connsiteY23" fmla="*/ 2573867 h 3344333"/>
                <a:gd name="connsiteX24" fmla="*/ 1278467 w 1397000"/>
                <a:gd name="connsiteY24" fmla="*/ 2650067 h 3344333"/>
                <a:gd name="connsiteX25" fmla="*/ 1312334 w 1397000"/>
                <a:gd name="connsiteY25" fmla="*/ 2751667 h 3344333"/>
                <a:gd name="connsiteX26" fmla="*/ 1320800 w 1397000"/>
                <a:gd name="connsiteY26" fmla="*/ 2777067 h 3344333"/>
                <a:gd name="connsiteX27" fmla="*/ 1329267 w 1397000"/>
                <a:gd name="connsiteY27" fmla="*/ 2802467 h 3344333"/>
                <a:gd name="connsiteX28" fmla="*/ 1337734 w 1397000"/>
                <a:gd name="connsiteY28" fmla="*/ 2895600 h 3344333"/>
                <a:gd name="connsiteX29" fmla="*/ 1354667 w 1397000"/>
                <a:gd name="connsiteY29" fmla="*/ 3014133 h 3344333"/>
                <a:gd name="connsiteX30" fmla="*/ 1397000 w 1397000"/>
                <a:gd name="connsiteY30"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02267 w 1397000"/>
                <a:gd name="connsiteY22" fmla="*/ 2531533 h 3344333"/>
                <a:gd name="connsiteX23" fmla="*/ 1236134 w 1397000"/>
                <a:gd name="connsiteY23" fmla="*/ 2573867 h 3344333"/>
                <a:gd name="connsiteX24" fmla="*/ 1278467 w 1397000"/>
                <a:gd name="connsiteY24" fmla="*/ 2650067 h 3344333"/>
                <a:gd name="connsiteX25" fmla="*/ 1312334 w 1397000"/>
                <a:gd name="connsiteY25" fmla="*/ 2751667 h 3344333"/>
                <a:gd name="connsiteX26" fmla="*/ 1320800 w 1397000"/>
                <a:gd name="connsiteY26" fmla="*/ 2777067 h 3344333"/>
                <a:gd name="connsiteX27" fmla="*/ 1329267 w 1397000"/>
                <a:gd name="connsiteY27" fmla="*/ 2802467 h 3344333"/>
                <a:gd name="connsiteX28" fmla="*/ 1354667 w 1397000"/>
                <a:gd name="connsiteY28" fmla="*/ 3014133 h 3344333"/>
                <a:gd name="connsiteX29" fmla="*/ 1397000 w 1397000"/>
                <a:gd name="connsiteY29"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02267 w 1397000"/>
                <a:gd name="connsiteY22" fmla="*/ 2531533 h 3344333"/>
                <a:gd name="connsiteX23" fmla="*/ 1236134 w 1397000"/>
                <a:gd name="connsiteY23" fmla="*/ 2573867 h 3344333"/>
                <a:gd name="connsiteX24" fmla="*/ 1278467 w 1397000"/>
                <a:gd name="connsiteY24" fmla="*/ 2650067 h 3344333"/>
                <a:gd name="connsiteX25" fmla="*/ 1312334 w 1397000"/>
                <a:gd name="connsiteY25" fmla="*/ 2751667 h 3344333"/>
                <a:gd name="connsiteX26" fmla="*/ 1320800 w 1397000"/>
                <a:gd name="connsiteY26" fmla="*/ 2777067 h 3344333"/>
                <a:gd name="connsiteX27" fmla="*/ 1354667 w 1397000"/>
                <a:gd name="connsiteY27" fmla="*/ 3014133 h 3344333"/>
                <a:gd name="connsiteX28" fmla="*/ 1397000 w 1397000"/>
                <a:gd name="connsiteY28"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02267 w 1397000"/>
                <a:gd name="connsiteY22" fmla="*/ 2531533 h 3344333"/>
                <a:gd name="connsiteX23" fmla="*/ 1236134 w 1397000"/>
                <a:gd name="connsiteY23" fmla="*/ 2573867 h 3344333"/>
                <a:gd name="connsiteX24" fmla="*/ 1278467 w 1397000"/>
                <a:gd name="connsiteY24" fmla="*/ 2650067 h 3344333"/>
                <a:gd name="connsiteX25" fmla="*/ 1312334 w 1397000"/>
                <a:gd name="connsiteY25" fmla="*/ 2751667 h 3344333"/>
                <a:gd name="connsiteX26" fmla="*/ 1354667 w 1397000"/>
                <a:gd name="connsiteY26" fmla="*/ 3014133 h 3344333"/>
                <a:gd name="connsiteX27" fmla="*/ 1397000 w 1397000"/>
                <a:gd name="connsiteY27"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02267 w 1397000"/>
                <a:gd name="connsiteY22" fmla="*/ 2531533 h 3344333"/>
                <a:gd name="connsiteX23" fmla="*/ 1236134 w 1397000"/>
                <a:gd name="connsiteY23" fmla="*/ 2573867 h 3344333"/>
                <a:gd name="connsiteX24" fmla="*/ 1278467 w 1397000"/>
                <a:gd name="connsiteY24" fmla="*/ 2650067 h 3344333"/>
                <a:gd name="connsiteX25" fmla="*/ 1354667 w 1397000"/>
                <a:gd name="connsiteY25" fmla="*/ 3014133 h 3344333"/>
                <a:gd name="connsiteX26" fmla="*/ 1397000 w 1397000"/>
                <a:gd name="connsiteY26"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02267 w 1397000"/>
                <a:gd name="connsiteY22" fmla="*/ 2531533 h 3344333"/>
                <a:gd name="connsiteX23" fmla="*/ 1278467 w 1397000"/>
                <a:gd name="connsiteY23" fmla="*/ 2650067 h 3344333"/>
                <a:gd name="connsiteX24" fmla="*/ 1354667 w 1397000"/>
                <a:gd name="connsiteY24" fmla="*/ 3014133 h 3344333"/>
                <a:gd name="connsiteX25" fmla="*/ 1397000 w 1397000"/>
                <a:gd name="connsiteY25"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185334 w 1397000"/>
                <a:gd name="connsiteY21" fmla="*/ 2480733 h 3344333"/>
                <a:gd name="connsiteX22" fmla="*/ 1278467 w 1397000"/>
                <a:gd name="connsiteY22" fmla="*/ 2650067 h 3344333"/>
                <a:gd name="connsiteX23" fmla="*/ 1354667 w 1397000"/>
                <a:gd name="connsiteY23" fmla="*/ 3014133 h 3344333"/>
                <a:gd name="connsiteX24" fmla="*/ 1397000 w 1397000"/>
                <a:gd name="connsiteY24"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34534 w 1397000"/>
                <a:gd name="connsiteY19" fmla="*/ 2404533 h 3344333"/>
                <a:gd name="connsiteX20" fmla="*/ 1143000 w 1397000"/>
                <a:gd name="connsiteY20" fmla="*/ 2429933 h 3344333"/>
                <a:gd name="connsiteX21" fmla="*/ 1278467 w 1397000"/>
                <a:gd name="connsiteY21" fmla="*/ 2650067 h 3344333"/>
                <a:gd name="connsiteX22" fmla="*/ 1354667 w 1397000"/>
                <a:gd name="connsiteY22" fmla="*/ 3014133 h 3344333"/>
                <a:gd name="connsiteX23" fmla="*/ 1397000 w 1397000"/>
                <a:gd name="connsiteY23"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00667 w 1397000"/>
                <a:gd name="connsiteY18" fmla="*/ 2328333 h 3344333"/>
                <a:gd name="connsiteX19" fmla="*/ 1143000 w 1397000"/>
                <a:gd name="connsiteY19" fmla="*/ 2429933 h 3344333"/>
                <a:gd name="connsiteX20" fmla="*/ 1278467 w 1397000"/>
                <a:gd name="connsiteY20" fmla="*/ 2650067 h 3344333"/>
                <a:gd name="connsiteX21" fmla="*/ 1354667 w 1397000"/>
                <a:gd name="connsiteY21" fmla="*/ 3014133 h 3344333"/>
                <a:gd name="connsiteX22" fmla="*/ 1397000 w 1397000"/>
                <a:gd name="connsiteY22"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066800 w 1397000"/>
                <a:gd name="connsiteY17" fmla="*/ 2286000 h 3344333"/>
                <a:gd name="connsiteX18" fmla="*/ 1143000 w 1397000"/>
                <a:gd name="connsiteY18" fmla="*/ 2429933 h 3344333"/>
                <a:gd name="connsiteX19" fmla="*/ 1278467 w 1397000"/>
                <a:gd name="connsiteY19" fmla="*/ 2650067 h 3344333"/>
                <a:gd name="connsiteX20" fmla="*/ 1354667 w 1397000"/>
                <a:gd name="connsiteY20" fmla="*/ 3014133 h 3344333"/>
                <a:gd name="connsiteX21" fmla="*/ 1397000 w 1397000"/>
                <a:gd name="connsiteY21"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24467 w 1397000"/>
                <a:gd name="connsiteY15" fmla="*/ 2218267 h 3344333"/>
                <a:gd name="connsiteX16" fmla="*/ 1058334 w 1397000"/>
                <a:gd name="connsiteY16" fmla="*/ 2260600 h 3344333"/>
                <a:gd name="connsiteX17" fmla="*/ 1143000 w 1397000"/>
                <a:gd name="connsiteY17" fmla="*/ 2429933 h 3344333"/>
                <a:gd name="connsiteX18" fmla="*/ 1278467 w 1397000"/>
                <a:gd name="connsiteY18" fmla="*/ 2650067 h 3344333"/>
                <a:gd name="connsiteX19" fmla="*/ 1354667 w 1397000"/>
                <a:gd name="connsiteY19" fmla="*/ 3014133 h 3344333"/>
                <a:gd name="connsiteX20" fmla="*/ 1397000 w 1397000"/>
                <a:gd name="connsiteY20"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990600 w 1397000"/>
                <a:gd name="connsiteY14" fmla="*/ 2184400 h 3344333"/>
                <a:gd name="connsiteX15" fmla="*/ 1058334 w 1397000"/>
                <a:gd name="connsiteY15" fmla="*/ 2260600 h 3344333"/>
                <a:gd name="connsiteX16" fmla="*/ 1143000 w 1397000"/>
                <a:gd name="connsiteY16" fmla="*/ 2429933 h 3344333"/>
                <a:gd name="connsiteX17" fmla="*/ 1278467 w 1397000"/>
                <a:gd name="connsiteY17" fmla="*/ 2650067 h 3344333"/>
                <a:gd name="connsiteX18" fmla="*/ 1354667 w 1397000"/>
                <a:gd name="connsiteY18" fmla="*/ 3014133 h 3344333"/>
                <a:gd name="connsiteX19" fmla="*/ 1397000 w 1397000"/>
                <a:gd name="connsiteY19"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956734 w 1397000"/>
                <a:gd name="connsiteY13" fmla="*/ 2159000 h 3344333"/>
                <a:gd name="connsiteX14" fmla="*/ 1058334 w 1397000"/>
                <a:gd name="connsiteY14" fmla="*/ 2260600 h 3344333"/>
                <a:gd name="connsiteX15" fmla="*/ 1143000 w 1397000"/>
                <a:gd name="connsiteY15" fmla="*/ 2429933 h 3344333"/>
                <a:gd name="connsiteX16" fmla="*/ 1278467 w 1397000"/>
                <a:gd name="connsiteY16" fmla="*/ 2650067 h 3344333"/>
                <a:gd name="connsiteX17" fmla="*/ 1354667 w 1397000"/>
                <a:gd name="connsiteY17" fmla="*/ 3014133 h 3344333"/>
                <a:gd name="connsiteX18" fmla="*/ 1397000 w 1397000"/>
                <a:gd name="connsiteY18"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922867 w 1397000"/>
                <a:gd name="connsiteY12" fmla="*/ 2142067 h 3344333"/>
                <a:gd name="connsiteX13" fmla="*/ 1058334 w 1397000"/>
                <a:gd name="connsiteY13" fmla="*/ 2260600 h 3344333"/>
                <a:gd name="connsiteX14" fmla="*/ 1143000 w 1397000"/>
                <a:gd name="connsiteY14" fmla="*/ 2429933 h 3344333"/>
                <a:gd name="connsiteX15" fmla="*/ 1278467 w 1397000"/>
                <a:gd name="connsiteY15" fmla="*/ 2650067 h 3344333"/>
                <a:gd name="connsiteX16" fmla="*/ 1354667 w 1397000"/>
                <a:gd name="connsiteY16" fmla="*/ 3014133 h 3344333"/>
                <a:gd name="connsiteX17" fmla="*/ 1397000 w 1397000"/>
                <a:gd name="connsiteY17"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905934 w 1397000"/>
                <a:gd name="connsiteY11" fmla="*/ 2116667 h 3344333"/>
                <a:gd name="connsiteX12" fmla="*/ 1058334 w 1397000"/>
                <a:gd name="connsiteY12" fmla="*/ 2260600 h 3344333"/>
                <a:gd name="connsiteX13" fmla="*/ 1143000 w 1397000"/>
                <a:gd name="connsiteY13" fmla="*/ 2429933 h 3344333"/>
                <a:gd name="connsiteX14" fmla="*/ 1278467 w 1397000"/>
                <a:gd name="connsiteY14" fmla="*/ 2650067 h 3344333"/>
                <a:gd name="connsiteX15" fmla="*/ 1354667 w 1397000"/>
                <a:gd name="connsiteY15" fmla="*/ 3014133 h 3344333"/>
                <a:gd name="connsiteX16" fmla="*/ 1397000 w 1397000"/>
                <a:gd name="connsiteY16"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855134 w 1397000"/>
                <a:gd name="connsiteY10" fmla="*/ 2082800 h 3344333"/>
                <a:gd name="connsiteX11" fmla="*/ 1058334 w 1397000"/>
                <a:gd name="connsiteY11" fmla="*/ 2260600 h 3344333"/>
                <a:gd name="connsiteX12" fmla="*/ 1143000 w 1397000"/>
                <a:gd name="connsiteY12" fmla="*/ 2429933 h 3344333"/>
                <a:gd name="connsiteX13" fmla="*/ 1278467 w 1397000"/>
                <a:gd name="connsiteY13" fmla="*/ 2650067 h 3344333"/>
                <a:gd name="connsiteX14" fmla="*/ 1354667 w 1397000"/>
                <a:gd name="connsiteY14" fmla="*/ 3014133 h 3344333"/>
                <a:gd name="connsiteX15" fmla="*/ 1397000 w 1397000"/>
                <a:gd name="connsiteY15"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838200 w 1397000"/>
                <a:gd name="connsiteY9" fmla="*/ 2057400 h 3344333"/>
                <a:gd name="connsiteX10" fmla="*/ 1058334 w 1397000"/>
                <a:gd name="connsiteY10" fmla="*/ 2260600 h 3344333"/>
                <a:gd name="connsiteX11" fmla="*/ 1143000 w 1397000"/>
                <a:gd name="connsiteY11" fmla="*/ 2429933 h 3344333"/>
                <a:gd name="connsiteX12" fmla="*/ 1278467 w 1397000"/>
                <a:gd name="connsiteY12" fmla="*/ 2650067 h 3344333"/>
                <a:gd name="connsiteX13" fmla="*/ 1354667 w 1397000"/>
                <a:gd name="connsiteY13" fmla="*/ 3014133 h 3344333"/>
                <a:gd name="connsiteX14" fmla="*/ 1397000 w 1397000"/>
                <a:gd name="connsiteY14"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762000 w 1397000"/>
                <a:gd name="connsiteY8" fmla="*/ 2015067 h 3344333"/>
                <a:gd name="connsiteX9" fmla="*/ 1058334 w 1397000"/>
                <a:gd name="connsiteY9" fmla="*/ 2260600 h 3344333"/>
                <a:gd name="connsiteX10" fmla="*/ 1143000 w 1397000"/>
                <a:gd name="connsiteY10" fmla="*/ 2429933 h 3344333"/>
                <a:gd name="connsiteX11" fmla="*/ 1278467 w 1397000"/>
                <a:gd name="connsiteY11" fmla="*/ 2650067 h 3344333"/>
                <a:gd name="connsiteX12" fmla="*/ 1354667 w 1397000"/>
                <a:gd name="connsiteY12" fmla="*/ 3014133 h 3344333"/>
                <a:gd name="connsiteX13" fmla="*/ 1397000 w 1397000"/>
                <a:gd name="connsiteY13"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745067 w 1397000"/>
                <a:gd name="connsiteY7" fmla="*/ 1989667 h 3344333"/>
                <a:gd name="connsiteX8" fmla="*/ 1058334 w 1397000"/>
                <a:gd name="connsiteY8" fmla="*/ 2260600 h 3344333"/>
                <a:gd name="connsiteX9" fmla="*/ 1143000 w 1397000"/>
                <a:gd name="connsiteY9" fmla="*/ 2429933 h 3344333"/>
                <a:gd name="connsiteX10" fmla="*/ 1278467 w 1397000"/>
                <a:gd name="connsiteY10" fmla="*/ 2650067 h 3344333"/>
                <a:gd name="connsiteX11" fmla="*/ 1354667 w 1397000"/>
                <a:gd name="connsiteY11" fmla="*/ 3014133 h 3344333"/>
                <a:gd name="connsiteX12" fmla="*/ 1397000 w 1397000"/>
                <a:gd name="connsiteY12"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719667 w 1397000"/>
                <a:gd name="connsiteY6" fmla="*/ 1981200 h 3344333"/>
                <a:gd name="connsiteX7" fmla="*/ 1058334 w 1397000"/>
                <a:gd name="connsiteY7" fmla="*/ 2260600 h 3344333"/>
                <a:gd name="connsiteX8" fmla="*/ 1143000 w 1397000"/>
                <a:gd name="connsiteY8" fmla="*/ 2429933 h 3344333"/>
                <a:gd name="connsiteX9" fmla="*/ 1278467 w 1397000"/>
                <a:gd name="connsiteY9" fmla="*/ 2650067 h 3344333"/>
                <a:gd name="connsiteX10" fmla="*/ 1354667 w 1397000"/>
                <a:gd name="connsiteY10" fmla="*/ 3014133 h 3344333"/>
                <a:gd name="connsiteX11" fmla="*/ 1397000 w 1397000"/>
                <a:gd name="connsiteY11"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702734 w 1397000"/>
                <a:gd name="connsiteY5" fmla="*/ 1955800 h 3344333"/>
                <a:gd name="connsiteX6" fmla="*/ 1058334 w 1397000"/>
                <a:gd name="connsiteY6" fmla="*/ 2260600 h 3344333"/>
                <a:gd name="connsiteX7" fmla="*/ 1143000 w 1397000"/>
                <a:gd name="connsiteY7" fmla="*/ 2429933 h 3344333"/>
                <a:gd name="connsiteX8" fmla="*/ 1278467 w 1397000"/>
                <a:gd name="connsiteY8" fmla="*/ 2650067 h 3344333"/>
                <a:gd name="connsiteX9" fmla="*/ 1354667 w 1397000"/>
                <a:gd name="connsiteY9" fmla="*/ 3014133 h 3344333"/>
                <a:gd name="connsiteX10" fmla="*/ 1397000 w 1397000"/>
                <a:gd name="connsiteY10"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1058334 w 1397000"/>
                <a:gd name="connsiteY5" fmla="*/ 2260600 h 3344333"/>
                <a:gd name="connsiteX6" fmla="*/ 1143000 w 1397000"/>
                <a:gd name="connsiteY6" fmla="*/ 2429933 h 3344333"/>
                <a:gd name="connsiteX7" fmla="*/ 1278467 w 1397000"/>
                <a:gd name="connsiteY7" fmla="*/ 2650067 h 3344333"/>
                <a:gd name="connsiteX8" fmla="*/ 1354667 w 1397000"/>
                <a:gd name="connsiteY8" fmla="*/ 3014133 h 3344333"/>
                <a:gd name="connsiteX9" fmla="*/ 1397000 w 1397000"/>
                <a:gd name="connsiteY9" fmla="*/ 3344333 h 3344333"/>
                <a:gd name="connsiteX0" fmla="*/ 0 w 1397000"/>
                <a:gd name="connsiteY0" fmla="*/ 0 h 3344333"/>
                <a:gd name="connsiteX1" fmla="*/ 59267 w 1397000"/>
                <a:gd name="connsiteY1" fmla="*/ 533400 h 3344333"/>
                <a:gd name="connsiteX2" fmla="*/ 169334 w 1397000"/>
                <a:gd name="connsiteY2" fmla="*/ 1049867 h 3344333"/>
                <a:gd name="connsiteX3" fmla="*/ 296334 w 1397000"/>
                <a:gd name="connsiteY3" fmla="*/ 1524000 h 3344333"/>
                <a:gd name="connsiteX4" fmla="*/ 651934 w 1397000"/>
                <a:gd name="connsiteY4" fmla="*/ 1905000 h 3344333"/>
                <a:gd name="connsiteX5" fmla="*/ 1143000 w 1397000"/>
                <a:gd name="connsiteY5" fmla="*/ 2429933 h 3344333"/>
                <a:gd name="connsiteX6" fmla="*/ 1278467 w 1397000"/>
                <a:gd name="connsiteY6" fmla="*/ 2650067 h 3344333"/>
                <a:gd name="connsiteX7" fmla="*/ 1354667 w 1397000"/>
                <a:gd name="connsiteY7" fmla="*/ 3014133 h 3344333"/>
                <a:gd name="connsiteX8" fmla="*/ 1397000 w 1397000"/>
                <a:gd name="connsiteY8" fmla="*/ 3344333 h 3344333"/>
                <a:gd name="connsiteX0" fmla="*/ 0 w 1388533"/>
                <a:gd name="connsiteY0" fmla="*/ 0 h 3386666"/>
                <a:gd name="connsiteX1" fmla="*/ 50800 w 1388533"/>
                <a:gd name="connsiteY1" fmla="*/ 575733 h 3386666"/>
                <a:gd name="connsiteX2" fmla="*/ 160867 w 1388533"/>
                <a:gd name="connsiteY2" fmla="*/ 1092200 h 3386666"/>
                <a:gd name="connsiteX3" fmla="*/ 287867 w 1388533"/>
                <a:gd name="connsiteY3" fmla="*/ 1566333 h 3386666"/>
                <a:gd name="connsiteX4" fmla="*/ 643467 w 1388533"/>
                <a:gd name="connsiteY4" fmla="*/ 1947333 h 3386666"/>
                <a:gd name="connsiteX5" fmla="*/ 1134533 w 1388533"/>
                <a:gd name="connsiteY5" fmla="*/ 2472266 h 3386666"/>
                <a:gd name="connsiteX6" fmla="*/ 1270000 w 1388533"/>
                <a:gd name="connsiteY6" fmla="*/ 2692400 h 3386666"/>
                <a:gd name="connsiteX7" fmla="*/ 1346200 w 1388533"/>
                <a:gd name="connsiteY7" fmla="*/ 3056466 h 3386666"/>
                <a:gd name="connsiteX8" fmla="*/ 1388533 w 1388533"/>
                <a:gd name="connsiteY8" fmla="*/ 3386666 h 3386666"/>
                <a:gd name="connsiteX0" fmla="*/ 0 w 1388533"/>
                <a:gd name="connsiteY0" fmla="*/ 0 h 3386666"/>
                <a:gd name="connsiteX1" fmla="*/ 50800 w 1388533"/>
                <a:gd name="connsiteY1" fmla="*/ 575733 h 3386666"/>
                <a:gd name="connsiteX2" fmla="*/ 160867 w 1388533"/>
                <a:gd name="connsiteY2" fmla="*/ 1092200 h 3386666"/>
                <a:gd name="connsiteX3" fmla="*/ 287867 w 1388533"/>
                <a:gd name="connsiteY3" fmla="*/ 1566333 h 3386666"/>
                <a:gd name="connsiteX4" fmla="*/ 643467 w 1388533"/>
                <a:gd name="connsiteY4" fmla="*/ 1947333 h 3386666"/>
                <a:gd name="connsiteX5" fmla="*/ 1134533 w 1388533"/>
                <a:gd name="connsiteY5" fmla="*/ 2472266 h 3386666"/>
                <a:gd name="connsiteX6" fmla="*/ 1270000 w 1388533"/>
                <a:gd name="connsiteY6" fmla="*/ 2692400 h 3386666"/>
                <a:gd name="connsiteX7" fmla="*/ 1346200 w 1388533"/>
                <a:gd name="connsiteY7" fmla="*/ 3056466 h 3386666"/>
                <a:gd name="connsiteX8" fmla="*/ 1388533 w 1388533"/>
                <a:gd name="connsiteY8" fmla="*/ 3386666 h 3386666"/>
                <a:gd name="connsiteX0" fmla="*/ 0 w 1388533"/>
                <a:gd name="connsiteY0" fmla="*/ 0 h 3386666"/>
                <a:gd name="connsiteX1" fmla="*/ 50800 w 1388533"/>
                <a:gd name="connsiteY1" fmla="*/ 575733 h 3386666"/>
                <a:gd name="connsiteX2" fmla="*/ 160867 w 1388533"/>
                <a:gd name="connsiteY2" fmla="*/ 1092200 h 3386666"/>
                <a:gd name="connsiteX3" fmla="*/ 287867 w 1388533"/>
                <a:gd name="connsiteY3" fmla="*/ 1566333 h 3386666"/>
                <a:gd name="connsiteX4" fmla="*/ 643467 w 1388533"/>
                <a:gd name="connsiteY4" fmla="*/ 1947333 h 3386666"/>
                <a:gd name="connsiteX5" fmla="*/ 1134533 w 1388533"/>
                <a:gd name="connsiteY5" fmla="*/ 2472266 h 3386666"/>
                <a:gd name="connsiteX6" fmla="*/ 1270000 w 1388533"/>
                <a:gd name="connsiteY6" fmla="*/ 2692400 h 3386666"/>
                <a:gd name="connsiteX7" fmla="*/ 1346200 w 1388533"/>
                <a:gd name="connsiteY7" fmla="*/ 3056466 h 3386666"/>
                <a:gd name="connsiteX8" fmla="*/ 1388533 w 1388533"/>
                <a:gd name="connsiteY8" fmla="*/ 3386666 h 3386666"/>
                <a:gd name="connsiteX0" fmla="*/ 0 w 1388533"/>
                <a:gd name="connsiteY0" fmla="*/ 0 h 3386666"/>
                <a:gd name="connsiteX1" fmla="*/ 84667 w 1388533"/>
                <a:gd name="connsiteY1" fmla="*/ 575733 h 3386666"/>
                <a:gd name="connsiteX2" fmla="*/ 160867 w 1388533"/>
                <a:gd name="connsiteY2" fmla="*/ 1092200 h 3386666"/>
                <a:gd name="connsiteX3" fmla="*/ 287867 w 1388533"/>
                <a:gd name="connsiteY3" fmla="*/ 1566333 h 3386666"/>
                <a:gd name="connsiteX4" fmla="*/ 643467 w 1388533"/>
                <a:gd name="connsiteY4" fmla="*/ 1947333 h 3386666"/>
                <a:gd name="connsiteX5" fmla="*/ 1134533 w 1388533"/>
                <a:gd name="connsiteY5" fmla="*/ 2472266 h 3386666"/>
                <a:gd name="connsiteX6" fmla="*/ 1270000 w 1388533"/>
                <a:gd name="connsiteY6" fmla="*/ 2692400 h 3386666"/>
                <a:gd name="connsiteX7" fmla="*/ 1346200 w 1388533"/>
                <a:gd name="connsiteY7" fmla="*/ 3056466 h 3386666"/>
                <a:gd name="connsiteX8" fmla="*/ 1388533 w 1388533"/>
                <a:gd name="connsiteY8" fmla="*/ 3386666 h 3386666"/>
                <a:gd name="connsiteX0" fmla="*/ 0 w 1388533"/>
                <a:gd name="connsiteY0" fmla="*/ 0 h 3386666"/>
                <a:gd name="connsiteX1" fmla="*/ 84667 w 1388533"/>
                <a:gd name="connsiteY1" fmla="*/ 575733 h 3386666"/>
                <a:gd name="connsiteX2" fmla="*/ 160867 w 1388533"/>
                <a:gd name="connsiteY2" fmla="*/ 1092200 h 3386666"/>
                <a:gd name="connsiteX3" fmla="*/ 287867 w 1388533"/>
                <a:gd name="connsiteY3" fmla="*/ 1566333 h 3386666"/>
                <a:gd name="connsiteX4" fmla="*/ 643467 w 1388533"/>
                <a:gd name="connsiteY4" fmla="*/ 1947333 h 3386666"/>
                <a:gd name="connsiteX5" fmla="*/ 1134533 w 1388533"/>
                <a:gd name="connsiteY5" fmla="*/ 2472266 h 3386666"/>
                <a:gd name="connsiteX6" fmla="*/ 1270000 w 1388533"/>
                <a:gd name="connsiteY6" fmla="*/ 2692400 h 3386666"/>
                <a:gd name="connsiteX7" fmla="*/ 1346200 w 1388533"/>
                <a:gd name="connsiteY7" fmla="*/ 3056466 h 3386666"/>
                <a:gd name="connsiteX8" fmla="*/ 1388533 w 1388533"/>
                <a:gd name="connsiteY8" fmla="*/ 3386666 h 3386666"/>
                <a:gd name="connsiteX0" fmla="*/ 0 w 1388533"/>
                <a:gd name="connsiteY0" fmla="*/ 0 h 3386666"/>
                <a:gd name="connsiteX1" fmla="*/ 84667 w 1388533"/>
                <a:gd name="connsiteY1" fmla="*/ 575733 h 3386666"/>
                <a:gd name="connsiteX2" fmla="*/ 160867 w 1388533"/>
                <a:gd name="connsiteY2" fmla="*/ 1092200 h 3386666"/>
                <a:gd name="connsiteX3" fmla="*/ 287867 w 1388533"/>
                <a:gd name="connsiteY3" fmla="*/ 1566333 h 3386666"/>
                <a:gd name="connsiteX4" fmla="*/ 643467 w 1388533"/>
                <a:gd name="connsiteY4" fmla="*/ 1947333 h 3386666"/>
                <a:gd name="connsiteX5" fmla="*/ 1134533 w 1388533"/>
                <a:gd name="connsiteY5" fmla="*/ 2472266 h 3386666"/>
                <a:gd name="connsiteX6" fmla="*/ 1270000 w 1388533"/>
                <a:gd name="connsiteY6" fmla="*/ 2692400 h 3386666"/>
                <a:gd name="connsiteX7" fmla="*/ 1346200 w 1388533"/>
                <a:gd name="connsiteY7" fmla="*/ 3056466 h 3386666"/>
                <a:gd name="connsiteX8" fmla="*/ 1388533 w 1388533"/>
                <a:gd name="connsiteY8" fmla="*/ 3386666 h 3386666"/>
                <a:gd name="connsiteX0" fmla="*/ 0 w 1388533"/>
                <a:gd name="connsiteY0" fmla="*/ 0 h 3386666"/>
                <a:gd name="connsiteX1" fmla="*/ 84667 w 1388533"/>
                <a:gd name="connsiteY1" fmla="*/ 575733 h 3386666"/>
                <a:gd name="connsiteX2" fmla="*/ 160867 w 1388533"/>
                <a:gd name="connsiteY2" fmla="*/ 1092200 h 3386666"/>
                <a:gd name="connsiteX3" fmla="*/ 287867 w 1388533"/>
                <a:gd name="connsiteY3" fmla="*/ 1566333 h 3386666"/>
                <a:gd name="connsiteX4" fmla="*/ 643467 w 1388533"/>
                <a:gd name="connsiteY4" fmla="*/ 1947333 h 3386666"/>
                <a:gd name="connsiteX5" fmla="*/ 1134533 w 1388533"/>
                <a:gd name="connsiteY5" fmla="*/ 2472266 h 3386666"/>
                <a:gd name="connsiteX6" fmla="*/ 1270000 w 1388533"/>
                <a:gd name="connsiteY6" fmla="*/ 2692400 h 3386666"/>
                <a:gd name="connsiteX7" fmla="*/ 1346200 w 1388533"/>
                <a:gd name="connsiteY7" fmla="*/ 3056466 h 3386666"/>
                <a:gd name="connsiteX8" fmla="*/ 1388533 w 1388533"/>
                <a:gd name="connsiteY8" fmla="*/ 3386666 h 3386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88533" h="3386666">
                  <a:moveTo>
                    <a:pt x="0" y="0"/>
                  </a:moveTo>
                  <a:cubicBezTo>
                    <a:pt x="20813" y="178859"/>
                    <a:pt x="40923" y="309034"/>
                    <a:pt x="84667" y="575733"/>
                  </a:cubicBezTo>
                  <a:cubicBezTo>
                    <a:pt x="114448" y="757304"/>
                    <a:pt x="127000" y="927100"/>
                    <a:pt x="160867" y="1092200"/>
                  </a:cubicBezTo>
                  <a:cubicBezTo>
                    <a:pt x="194734" y="1257300"/>
                    <a:pt x="207434" y="1389945"/>
                    <a:pt x="287867" y="1566333"/>
                  </a:cubicBezTo>
                  <a:cubicBezTo>
                    <a:pt x="355766" y="1715235"/>
                    <a:pt x="533401" y="1866899"/>
                    <a:pt x="643467" y="1947333"/>
                  </a:cubicBezTo>
                  <a:cubicBezTo>
                    <a:pt x="784578" y="2098322"/>
                    <a:pt x="1030111" y="2348088"/>
                    <a:pt x="1134533" y="2472266"/>
                  </a:cubicBezTo>
                  <a:cubicBezTo>
                    <a:pt x="1238955" y="2596444"/>
                    <a:pt x="1234722" y="2595033"/>
                    <a:pt x="1270000" y="2692400"/>
                  </a:cubicBezTo>
                  <a:cubicBezTo>
                    <a:pt x="1289756" y="2765778"/>
                    <a:pt x="1326445" y="2940755"/>
                    <a:pt x="1346200" y="3056466"/>
                  </a:cubicBezTo>
                  <a:cubicBezTo>
                    <a:pt x="1365955" y="3172177"/>
                    <a:pt x="1379714" y="3317874"/>
                    <a:pt x="1388533" y="3386666"/>
                  </a:cubicBezTo>
                </a:path>
              </a:pathLst>
            </a:custGeom>
            <a:ln w="38100">
              <a:solidFill>
                <a:srgbClr val="FFFF00"/>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0" name="TextBox 49"/>
            <p:cNvSpPr txBox="1"/>
            <p:nvPr/>
          </p:nvSpPr>
          <p:spPr>
            <a:xfrm>
              <a:off x="3124201" y="5700820"/>
              <a:ext cx="728134" cy="246221"/>
            </a:xfrm>
            <a:prstGeom prst="rect">
              <a:avLst/>
            </a:prstGeom>
            <a:noFill/>
          </p:spPr>
          <p:txBody>
            <a:bodyPr wrap="square" rtlCol="0">
              <a:spAutoFit/>
            </a:bodyPr>
            <a:lstStyle/>
            <a:p>
              <a:pPr algn="ctr"/>
              <a:r>
                <a:rPr lang="en-US" sz="1000" b="1" dirty="0" smtClean="0">
                  <a:solidFill>
                    <a:srgbClr val="FFFFFF"/>
                  </a:solidFill>
                  <a:latin typeface="Arial"/>
                  <a:cs typeface="Arial"/>
                </a:rPr>
                <a:t>HUMIC</a:t>
              </a:r>
              <a:endParaRPr lang="en-US" sz="1000" b="1" dirty="0">
                <a:solidFill>
                  <a:srgbClr val="FFFFFF"/>
                </a:solidFill>
                <a:latin typeface="Arial"/>
                <a:cs typeface="Arial"/>
              </a:endParaRPr>
            </a:p>
          </p:txBody>
        </p:sp>
        <p:sp>
          <p:nvSpPr>
            <p:cNvPr id="52" name="TextBox 51"/>
            <p:cNvSpPr txBox="1"/>
            <p:nvPr/>
          </p:nvSpPr>
          <p:spPr>
            <a:xfrm>
              <a:off x="2895603" y="6146115"/>
              <a:ext cx="753530" cy="246221"/>
            </a:xfrm>
            <a:prstGeom prst="rect">
              <a:avLst/>
            </a:prstGeom>
            <a:noFill/>
          </p:spPr>
          <p:txBody>
            <a:bodyPr wrap="square" rtlCol="0">
              <a:spAutoFit/>
            </a:bodyPr>
            <a:lstStyle/>
            <a:p>
              <a:r>
                <a:rPr lang="en-US" sz="1000" b="1" dirty="0" smtClean="0">
                  <a:solidFill>
                    <a:srgbClr val="FFFFFF"/>
                  </a:solidFill>
                  <a:latin typeface="Arial"/>
                  <a:cs typeface="Arial"/>
                </a:rPr>
                <a:t>% HUMIC</a:t>
              </a:r>
              <a:endParaRPr lang="en-US" sz="1000" b="1" dirty="0">
                <a:solidFill>
                  <a:srgbClr val="FFFFFF"/>
                </a:solidFill>
                <a:latin typeface="Arial"/>
                <a:cs typeface="Arial"/>
              </a:endParaRPr>
            </a:p>
          </p:txBody>
        </p:sp>
        <p:cxnSp>
          <p:nvCxnSpPr>
            <p:cNvPr id="55" name="Straight Connector 54"/>
            <p:cNvCxnSpPr/>
            <p:nvPr/>
          </p:nvCxnSpPr>
          <p:spPr>
            <a:xfrm>
              <a:off x="3594100" y="6280463"/>
              <a:ext cx="364067" cy="0"/>
            </a:xfrm>
            <a:prstGeom prst="line">
              <a:avLst/>
            </a:prstGeom>
            <a:ln w="38100">
              <a:solidFill>
                <a:srgbClr val="FFFF00"/>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64" name="Group 63"/>
          <p:cNvGrpSpPr/>
          <p:nvPr/>
        </p:nvGrpSpPr>
        <p:grpSpPr>
          <a:xfrm>
            <a:off x="4656667" y="1337733"/>
            <a:ext cx="1672166" cy="4855529"/>
            <a:chOff x="4656667" y="1337733"/>
            <a:chExt cx="1672166" cy="4855529"/>
          </a:xfrm>
        </p:grpSpPr>
        <p:grpSp>
          <p:nvGrpSpPr>
            <p:cNvPr id="26" name="Group 25"/>
            <p:cNvGrpSpPr/>
            <p:nvPr/>
          </p:nvGrpSpPr>
          <p:grpSpPr>
            <a:xfrm>
              <a:off x="4758267" y="5542464"/>
              <a:ext cx="1570566" cy="256066"/>
              <a:chOff x="2794000" y="5198533"/>
              <a:chExt cx="1570566" cy="256066"/>
            </a:xfrm>
          </p:grpSpPr>
          <p:grpSp>
            <p:nvGrpSpPr>
              <p:cNvPr id="27" name="Group 26"/>
              <p:cNvGrpSpPr/>
              <p:nvPr/>
            </p:nvGrpSpPr>
            <p:grpSpPr>
              <a:xfrm>
                <a:off x="2794000" y="5198533"/>
                <a:ext cx="1524000" cy="118534"/>
                <a:chOff x="2794000" y="5198533"/>
                <a:chExt cx="1524000" cy="118534"/>
              </a:xfrm>
            </p:grpSpPr>
            <p:cxnSp>
              <p:nvCxnSpPr>
                <p:cNvPr id="30" name="Straight Connector 29"/>
                <p:cNvCxnSpPr/>
                <p:nvPr/>
              </p:nvCxnSpPr>
              <p:spPr>
                <a:xfrm>
                  <a:off x="2794000" y="5215468"/>
                  <a:ext cx="15240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a:off x="2794000" y="5215468"/>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2" name="Straight Connector 31"/>
                <p:cNvCxnSpPr/>
                <p:nvPr/>
              </p:nvCxnSpPr>
              <p:spPr>
                <a:xfrm>
                  <a:off x="4318000" y="5198533"/>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sp>
            <p:nvSpPr>
              <p:cNvPr id="28" name="TextBox 27"/>
              <p:cNvSpPr txBox="1"/>
              <p:nvPr/>
            </p:nvSpPr>
            <p:spPr>
              <a:xfrm>
                <a:off x="2794000" y="5198533"/>
                <a:ext cx="203200" cy="246221"/>
              </a:xfrm>
              <a:prstGeom prst="rect">
                <a:avLst/>
              </a:prstGeom>
              <a:noFill/>
            </p:spPr>
            <p:txBody>
              <a:bodyPr wrap="square" rtlCol="0">
                <a:spAutoFit/>
              </a:bodyPr>
              <a:lstStyle/>
              <a:p>
                <a:r>
                  <a:rPr lang="en-US" sz="1000" b="1" dirty="0" smtClean="0">
                    <a:solidFill>
                      <a:srgbClr val="FFFFFF"/>
                    </a:solidFill>
                    <a:latin typeface="Arial"/>
                    <a:cs typeface="Arial"/>
                  </a:rPr>
                  <a:t>0</a:t>
                </a:r>
                <a:endParaRPr lang="en-US" sz="1000" b="1" dirty="0">
                  <a:solidFill>
                    <a:srgbClr val="FFFFFF"/>
                  </a:solidFill>
                  <a:latin typeface="Arial"/>
                  <a:cs typeface="Arial"/>
                </a:endParaRPr>
              </a:p>
            </p:txBody>
          </p:sp>
          <p:sp>
            <p:nvSpPr>
              <p:cNvPr id="29" name="TextBox 28"/>
              <p:cNvSpPr txBox="1"/>
              <p:nvPr/>
            </p:nvSpPr>
            <p:spPr>
              <a:xfrm>
                <a:off x="3839633" y="5208378"/>
                <a:ext cx="524933" cy="246221"/>
              </a:xfrm>
              <a:prstGeom prst="rect">
                <a:avLst/>
              </a:prstGeom>
              <a:noFill/>
            </p:spPr>
            <p:txBody>
              <a:bodyPr wrap="square" rtlCol="0">
                <a:spAutoFit/>
              </a:bodyPr>
              <a:lstStyle/>
              <a:p>
                <a:r>
                  <a:rPr lang="en-US" sz="1000" b="1" dirty="0" smtClean="0">
                    <a:solidFill>
                      <a:schemeClr val="bg1"/>
                    </a:solidFill>
                    <a:latin typeface="Arial"/>
                    <a:cs typeface="Arial"/>
                  </a:rPr>
                  <a:t>HIGH</a:t>
                </a:r>
                <a:endParaRPr lang="en-US" sz="1000" b="1" dirty="0">
                  <a:solidFill>
                    <a:schemeClr val="bg1"/>
                  </a:solidFill>
                  <a:latin typeface="Arial"/>
                  <a:cs typeface="Arial"/>
                </a:endParaRPr>
              </a:p>
            </p:txBody>
          </p:sp>
        </p:grpSp>
        <p:sp>
          <p:nvSpPr>
            <p:cNvPr id="56" name="Freeform 55"/>
            <p:cNvSpPr/>
            <p:nvPr/>
          </p:nvSpPr>
          <p:spPr>
            <a:xfrm>
              <a:off x="4861633" y="1337733"/>
              <a:ext cx="1386768" cy="4233334"/>
            </a:xfrm>
            <a:custGeom>
              <a:avLst/>
              <a:gdLst>
                <a:gd name="connsiteX0" fmla="*/ 1380082 w 1380082"/>
                <a:gd name="connsiteY0" fmla="*/ 0 h 4233691"/>
                <a:gd name="connsiteX1" fmla="*/ 1363149 w 1380082"/>
                <a:gd name="connsiteY1" fmla="*/ 42334 h 4233691"/>
                <a:gd name="connsiteX2" fmla="*/ 1329282 w 1380082"/>
                <a:gd name="connsiteY2" fmla="*/ 93134 h 4233691"/>
                <a:gd name="connsiteX3" fmla="*/ 1303882 w 1380082"/>
                <a:gd name="connsiteY3" fmla="*/ 203200 h 4233691"/>
                <a:gd name="connsiteX4" fmla="*/ 1295415 w 1380082"/>
                <a:gd name="connsiteY4" fmla="*/ 237067 h 4233691"/>
                <a:gd name="connsiteX5" fmla="*/ 1286949 w 1380082"/>
                <a:gd name="connsiteY5" fmla="*/ 279400 h 4233691"/>
                <a:gd name="connsiteX6" fmla="*/ 1270015 w 1380082"/>
                <a:gd name="connsiteY6" fmla="*/ 330200 h 4233691"/>
                <a:gd name="connsiteX7" fmla="*/ 1244615 w 1380082"/>
                <a:gd name="connsiteY7" fmla="*/ 389467 h 4233691"/>
                <a:gd name="connsiteX8" fmla="*/ 1236149 w 1380082"/>
                <a:gd name="connsiteY8" fmla="*/ 414867 h 4233691"/>
                <a:gd name="connsiteX9" fmla="*/ 1210749 w 1380082"/>
                <a:gd name="connsiteY9" fmla="*/ 431800 h 4233691"/>
                <a:gd name="connsiteX10" fmla="*/ 1193815 w 1380082"/>
                <a:gd name="connsiteY10" fmla="*/ 457200 h 4233691"/>
                <a:gd name="connsiteX11" fmla="*/ 1185349 w 1380082"/>
                <a:gd name="connsiteY11" fmla="*/ 482600 h 4233691"/>
                <a:gd name="connsiteX12" fmla="*/ 1143015 w 1380082"/>
                <a:gd name="connsiteY12" fmla="*/ 541867 h 4233691"/>
                <a:gd name="connsiteX13" fmla="*/ 1117615 w 1380082"/>
                <a:gd name="connsiteY13" fmla="*/ 584200 h 4233691"/>
                <a:gd name="connsiteX14" fmla="*/ 1092215 w 1380082"/>
                <a:gd name="connsiteY14" fmla="*/ 609600 h 4233691"/>
                <a:gd name="connsiteX15" fmla="*/ 1066815 w 1380082"/>
                <a:gd name="connsiteY15" fmla="*/ 643467 h 4233691"/>
                <a:gd name="connsiteX16" fmla="*/ 1058349 w 1380082"/>
                <a:gd name="connsiteY16" fmla="*/ 668867 h 4233691"/>
                <a:gd name="connsiteX17" fmla="*/ 1041415 w 1380082"/>
                <a:gd name="connsiteY17" fmla="*/ 702734 h 4233691"/>
                <a:gd name="connsiteX18" fmla="*/ 1016015 w 1380082"/>
                <a:gd name="connsiteY18" fmla="*/ 770467 h 4233691"/>
                <a:gd name="connsiteX19" fmla="*/ 990615 w 1380082"/>
                <a:gd name="connsiteY19" fmla="*/ 804334 h 4233691"/>
                <a:gd name="connsiteX20" fmla="*/ 965215 w 1380082"/>
                <a:gd name="connsiteY20" fmla="*/ 863600 h 4233691"/>
                <a:gd name="connsiteX21" fmla="*/ 948282 w 1380082"/>
                <a:gd name="connsiteY21" fmla="*/ 889000 h 4233691"/>
                <a:gd name="connsiteX22" fmla="*/ 939815 w 1380082"/>
                <a:gd name="connsiteY22" fmla="*/ 922867 h 4233691"/>
                <a:gd name="connsiteX23" fmla="*/ 922882 w 1380082"/>
                <a:gd name="connsiteY23" fmla="*/ 948267 h 4233691"/>
                <a:gd name="connsiteX24" fmla="*/ 914415 w 1380082"/>
                <a:gd name="connsiteY24" fmla="*/ 973667 h 4233691"/>
                <a:gd name="connsiteX25" fmla="*/ 905949 w 1380082"/>
                <a:gd name="connsiteY25" fmla="*/ 1024467 h 4233691"/>
                <a:gd name="connsiteX26" fmla="*/ 889015 w 1380082"/>
                <a:gd name="connsiteY26" fmla="*/ 1049867 h 4233691"/>
                <a:gd name="connsiteX27" fmla="*/ 872082 w 1380082"/>
                <a:gd name="connsiteY27" fmla="*/ 1083734 h 4233691"/>
                <a:gd name="connsiteX28" fmla="*/ 863615 w 1380082"/>
                <a:gd name="connsiteY28" fmla="*/ 1109134 h 4233691"/>
                <a:gd name="connsiteX29" fmla="*/ 846682 w 1380082"/>
                <a:gd name="connsiteY29" fmla="*/ 1134534 h 4233691"/>
                <a:gd name="connsiteX30" fmla="*/ 838215 w 1380082"/>
                <a:gd name="connsiteY30" fmla="*/ 1159934 h 4233691"/>
                <a:gd name="connsiteX31" fmla="*/ 821282 w 1380082"/>
                <a:gd name="connsiteY31" fmla="*/ 1185334 h 4233691"/>
                <a:gd name="connsiteX32" fmla="*/ 804349 w 1380082"/>
                <a:gd name="connsiteY32" fmla="*/ 1236134 h 4233691"/>
                <a:gd name="connsiteX33" fmla="*/ 770482 w 1380082"/>
                <a:gd name="connsiteY33" fmla="*/ 1286934 h 4233691"/>
                <a:gd name="connsiteX34" fmla="*/ 753549 w 1380082"/>
                <a:gd name="connsiteY34" fmla="*/ 1312334 h 4233691"/>
                <a:gd name="connsiteX35" fmla="*/ 719682 w 1380082"/>
                <a:gd name="connsiteY35" fmla="*/ 1405467 h 4233691"/>
                <a:gd name="connsiteX36" fmla="*/ 702749 w 1380082"/>
                <a:gd name="connsiteY36" fmla="*/ 1430867 h 4233691"/>
                <a:gd name="connsiteX37" fmla="*/ 668882 w 1380082"/>
                <a:gd name="connsiteY37" fmla="*/ 1498600 h 4233691"/>
                <a:gd name="connsiteX38" fmla="*/ 651949 w 1380082"/>
                <a:gd name="connsiteY38" fmla="*/ 1532467 h 4233691"/>
                <a:gd name="connsiteX39" fmla="*/ 626549 w 1380082"/>
                <a:gd name="connsiteY39" fmla="*/ 1600200 h 4233691"/>
                <a:gd name="connsiteX40" fmla="*/ 618082 w 1380082"/>
                <a:gd name="connsiteY40" fmla="*/ 1625600 h 4233691"/>
                <a:gd name="connsiteX41" fmla="*/ 601149 w 1380082"/>
                <a:gd name="connsiteY41" fmla="*/ 1651000 h 4233691"/>
                <a:gd name="connsiteX42" fmla="*/ 567282 w 1380082"/>
                <a:gd name="connsiteY42" fmla="*/ 1727200 h 4233691"/>
                <a:gd name="connsiteX43" fmla="*/ 550349 w 1380082"/>
                <a:gd name="connsiteY43" fmla="*/ 1744134 h 4233691"/>
                <a:gd name="connsiteX44" fmla="*/ 533415 w 1380082"/>
                <a:gd name="connsiteY44" fmla="*/ 1794934 h 4233691"/>
                <a:gd name="connsiteX45" fmla="*/ 524949 w 1380082"/>
                <a:gd name="connsiteY45" fmla="*/ 1820334 h 4233691"/>
                <a:gd name="connsiteX46" fmla="*/ 508015 w 1380082"/>
                <a:gd name="connsiteY46" fmla="*/ 1837267 h 4233691"/>
                <a:gd name="connsiteX47" fmla="*/ 499549 w 1380082"/>
                <a:gd name="connsiteY47" fmla="*/ 1871134 h 4233691"/>
                <a:gd name="connsiteX48" fmla="*/ 491082 w 1380082"/>
                <a:gd name="connsiteY48" fmla="*/ 1913467 h 4233691"/>
                <a:gd name="connsiteX49" fmla="*/ 482615 w 1380082"/>
                <a:gd name="connsiteY49" fmla="*/ 1938867 h 4233691"/>
                <a:gd name="connsiteX50" fmla="*/ 474149 w 1380082"/>
                <a:gd name="connsiteY50" fmla="*/ 1981200 h 4233691"/>
                <a:gd name="connsiteX51" fmla="*/ 457215 w 1380082"/>
                <a:gd name="connsiteY51" fmla="*/ 2032000 h 4233691"/>
                <a:gd name="connsiteX52" fmla="*/ 448749 w 1380082"/>
                <a:gd name="connsiteY52" fmla="*/ 2074334 h 4233691"/>
                <a:gd name="connsiteX53" fmla="*/ 431815 w 1380082"/>
                <a:gd name="connsiteY53" fmla="*/ 2091267 h 4233691"/>
                <a:gd name="connsiteX54" fmla="*/ 414882 w 1380082"/>
                <a:gd name="connsiteY54" fmla="*/ 2116667 h 4233691"/>
                <a:gd name="connsiteX55" fmla="*/ 397949 w 1380082"/>
                <a:gd name="connsiteY55" fmla="*/ 2159000 h 4233691"/>
                <a:gd name="connsiteX56" fmla="*/ 381015 w 1380082"/>
                <a:gd name="connsiteY56" fmla="*/ 2209800 h 4233691"/>
                <a:gd name="connsiteX57" fmla="*/ 338682 w 1380082"/>
                <a:gd name="connsiteY57" fmla="*/ 2260600 h 4233691"/>
                <a:gd name="connsiteX58" fmla="*/ 313282 w 1380082"/>
                <a:gd name="connsiteY58" fmla="*/ 2311400 h 4233691"/>
                <a:gd name="connsiteX59" fmla="*/ 304815 w 1380082"/>
                <a:gd name="connsiteY59" fmla="*/ 2336800 h 4233691"/>
                <a:gd name="connsiteX60" fmla="*/ 287882 w 1380082"/>
                <a:gd name="connsiteY60" fmla="*/ 2353734 h 4233691"/>
                <a:gd name="connsiteX61" fmla="*/ 254015 w 1380082"/>
                <a:gd name="connsiteY61" fmla="*/ 2404534 h 4233691"/>
                <a:gd name="connsiteX62" fmla="*/ 228615 w 1380082"/>
                <a:gd name="connsiteY62" fmla="*/ 2455334 h 4233691"/>
                <a:gd name="connsiteX63" fmla="*/ 211682 w 1380082"/>
                <a:gd name="connsiteY63" fmla="*/ 2489200 h 4233691"/>
                <a:gd name="connsiteX64" fmla="*/ 186282 w 1380082"/>
                <a:gd name="connsiteY64" fmla="*/ 2514600 h 4233691"/>
                <a:gd name="connsiteX65" fmla="*/ 160882 w 1380082"/>
                <a:gd name="connsiteY65" fmla="*/ 2599267 h 4233691"/>
                <a:gd name="connsiteX66" fmla="*/ 127015 w 1380082"/>
                <a:gd name="connsiteY66" fmla="*/ 2641600 h 4233691"/>
                <a:gd name="connsiteX67" fmla="*/ 118549 w 1380082"/>
                <a:gd name="connsiteY67" fmla="*/ 2667000 h 4233691"/>
                <a:gd name="connsiteX68" fmla="*/ 67749 w 1380082"/>
                <a:gd name="connsiteY68" fmla="*/ 2734734 h 4233691"/>
                <a:gd name="connsiteX69" fmla="*/ 50815 w 1380082"/>
                <a:gd name="connsiteY69" fmla="*/ 2785534 h 4233691"/>
                <a:gd name="connsiteX70" fmla="*/ 33882 w 1380082"/>
                <a:gd name="connsiteY70" fmla="*/ 2810934 h 4233691"/>
                <a:gd name="connsiteX71" fmla="*/ 8482 w 1380082"/>
                <a:gd name="connsiteY71" fmla="*/ 2904067 h 4233691"/>
                <a:gd name="connsiteX72" fmla="*/ 8482 w 1380082"/>
                <a:gd name="connsiteY72" fmla="*/ 3064934 h 4233691"/>
                <a:gd name="connsiteX73" fmla="*/ 25415 w 1380082"/>
                <a:gd name="connsiteY73" fmla="*/ 3124200 h 4233691"/>
                <a:gd name="connsiteX74" fmla="*/ 67749 w 1380082"/>
                <a:gd name="connsiteY74" fmla="*/ 3166534 h 4233691"/>
                <a:gd name="connsiteX75" fmla="*/ 93149 w 1380082"/>
                <a:gd name="connsiteY75" fmla="*/ 3191934 h 4233691"/>
                <a:gd name="connsiteX76" fmla="*/ 152415 w 1380082"/>
                <a:gd name="connsiteY76" fmla="*/ 3217334 h 4233691"/>
                <a:gd name="connsiteX77" fmla="*/ 228615 w 1380082"/>
                <a:gd name="connsiteY77" fmla="*/ 3259667 h 4233691"/>
                <a:gd name="connsiteX78" fmla="*/ 254015 w 1380082"/>
                <a:gd name="connsiteY78" fmla="*/ 3268134 h 4233691"/>
                <a:gd name="connsiteX79" fmla="*/ 279415 w 1380082"/>
                <a:gd name="connsiteY79" fmla="*/ 3276600 h 4233691"/>
                <a:gd name="connsiteX80" fmla="*/ 321749 w 1380082"/>
                <a:gd name="connsiteY80" fmla="*/ 3310467 h 4233691"/>
                <a:gd name="connsiteX81" fmla="*/ 347149 w 1380082"/>
                <a:gd name="connsiteY81" fmla="*/ 3327400 h 4233691"/>
                <a:gd name="connsiteX82" fmla="*/ 364082 w 1380082"/>
                <a:gd name="connsiteY82" fmla="*/ 3344334 h 4233691"/>
                <a:gd name="connsiteX83" fmla="*/ 397949 w 1380082"/>
                <a:gd name="connsiteY83" fmla="*/ 3352800 h 4233691"/>
                <a:gd name="connsiteX84" fmla="*/ 448749 w 1380082"/>
                <a:gd name="connsiteY84" fmla="*/ 3378200 h 4233691"/>
                <a:gd name="connsiteX85" fmla="*/ 499549 w 1380082"/>
                <a:gd name="connsiteY85" fmla="*/ 3403600 h 4233691"/>
                <a:gd name="connsiteX86" fmla="*/ 550349 w 1380082"/>
                <a:gd name="connsiteY86" fmla="*/ 3437467 h 4233691"/>
                <a:gd name="connsiteX87" fmla="*/ 575749 w 1380082"/>
                <a:gd name="connsiteY87" fmla="*/ 3462867 h 4233691"/>
                <a:gd name="connsiteX88" fmla="*/ 601149 w 1380082"/>
                <a:gd name="connsiteY88" fmla="*/ 3479800 h 4233691"/>
                <a:gd name="connsiteX89" fmla="*/ 618082 w 1380082"/>
                <a:gd name="connsiteY89" fmla="*/ 3496734 h 4233691"/>
                <a:gd name="connsiteX90" fmla="*/ 635015 w 1380082"/>
                <a:gd name="connsiteY90" fmla="*/ 3522134 h 4233691"/>
                <a:gd name="connsiteX91" fmla="*/ 660415 w 1380082"/>
                <a:gd name="connsiteY91" fmla="*/ 3530600 h 4233691"/>
                <a:gd name="connsiteX92" fmla="*/ 702749 w 1380082"/>
                <a:gd name="connsiteY92" fmla="*/ 3556000 h 4233691"/>
                <a:gd name="connsiteX93" fmla="*/ 736615 w 1380082"/>
                <a:gd name="connsiteY93" fmla="*/ 3581400 h 4233691"/>
                <a:gd name="connsiteX94" fmla="*/ 787415 w 1380082"/>
                <a:gd name="connsiteY94" fmla="*/ 3615267 h 4233691"/>
                <a:gd name="connsiteX95" fmla="*/ 812815 w 1380082"/>
                <a:gd name="connsiteY95" fmla="*/ 3640667 h 4233691"/>
                <a:gd name="connsiteX96" fmla="*/ 863615 w 1380082"/>
                <a:gd name="connsiteY96" fmla="*/ 3674534 h 4233691"/>
                <a:gd name="connsiteX97" fmla="*/ 880549 w 1380082"/>
                <a:gd name="connsiteY97" fmla="*/ 3699934 h 4233691"/>
                <a:gd name="connsiteX98" fmla="*/ 931349 w 1380082"/>
                <a:gd name="connsiteY98" fmla="*/ 3733800 h 4233691"/>
                <a:gd name="connsiteX99" fmla="*/ 956749 w 1380082"/>
                <a:gd name="connsiteY99" fmla="*/ 3750734 h 4233691"/>
                <a:gd name="connsiteX100" fmla="*/ 982149 w 1380082"/>
                <a:gd name="connsiteY100" fmla="*/ 3767667 h 4233691"/>
                <a:gd name="connsiteX101" fmla="*/ 1007549 w 1380082"/>
                <a:gd name="connsiteY101" fmla="*/ 3784600 h 4233691"/>
                <a:gd name="connsiteX102" fmla="*/ 1024482 w 1380082"/>
                <a:gd name="connsiteY102" fmla="*/ 3801534 h 4233691"/>
                <a:gd name="connsiteX103" fmla="*/ 1075282 w 1380082"/>
                <a:gd name="connsiteY103" fmla="*/ 3835400 h 4233691"/>
                <a:gd name="connsiteX104" fmla="*/ 1100682 w 1380082"/>
                <a:gd name="connsiteY104" fmla="*/ 3852334 h 4233691"/>
                <a:gd name="connsiteX105" fmla="*/ 1126082 w 1380082"/>
                <a:gd name="connsiteY105" fmla="*/ 3903134 h 4233691"/>
                <a:gd name="connsiteX106" fmla="*/ 1151482 w 1380082"/>
                <a:gd name="connsiteY106" fmla="*/ 3920067 h 4233691"/>
                <a:gd name="connsiteX107" fmla="*/ 1168415 w 1380082"/>
                <a:gd name="connsiteY107" fmla="*/ 3945467 h 4233691"/>
                <a:gd name="connsiteX108" fmla="*/ 1193815 w 1380082"/>
                <a:gd name="connsiteY108" fmla="*/ 4030134 h 4233691"/>
                <a:gd name="connsiteX109" fmla="*/ 1202282 w 1380082"/>
                <a:gd name="connsiteY109" fmla="*/ 4207934 h 4233691"/>
                <a:gd name="connsiteX110" fmla="*/ 1176882 w 1380082"/>
                <a:gd name="connsiteY110" fmla="*/ 4233334 h 4233691"/>
                <a:gd name="connsiteX0" fmla="*/ 1380082 w 1380082"/>
                <a:gd name="connsiteY0" fmla="*/ 0 h 4233691"/>
                <a:gd name="connsiteX1" fmla="*/ 1329282 w 1380082"/>
                <a:gd name="connsiteY1" fmla="*/ 93134 h 4233691"/>
                <a:gd name="connsiteX2" fmla="*/ 1303882 w 1380082"/>
                <a:gd name="connsiteY2" fmla="*/ 203200 h 4233691"/>
                <a:gd name="connsiteX3" fmla="*/ 1295415 w 1380082"/>
                <a:gd name="connsiteY3" fmla="*/ 237067 h 4233691"/>
                <a:gd name="connsiteX4" fmla="*/ 1286949 w 1380082"/>
                <a:gd name="connsiteY4" fmla="*/ 279400 h 4233691"/>
                <a:gd name="connsiteX5" fmla="*/ 1270015 w 1380082"/>
                <a:gd name="connsiteY5" fmla="*/ 330200 h 4233691"/>
                <a:gd name="connsiteX6" fmla="*/ 1244615 w 1380082"/>
                <a:gd name="connsiteY6" fmla="*/ 389467 h 4233691"/>
                <a:gd name="connsiteX7" fmla="*/ 1236149 w 1380082"/>
                <a:gd name="connsiteY7" fmla="*/ 414867 h 4233691"/>
                <a:gd name="connsiteX8" fmla="*/ 1210749 w 1380082"/>
                <a:gd name="connsiteY8" fmla="*/ 431800 h 4233691"/>
                <a:gd name="connsiteX9" fmla="*/ 1193815 w 1380082"/>
                <a:gd name="connsiteY9" fmla="*/ 457200 h 4233691"/>
                <a:gd name="connsiteX10" fmla="*/ 1185349 w 1380082"/>
                <a:gd name="connsiteY10" fmla="*/ 482600 h 4233691"/>
                <a:gd name="connsiteX11" fmla="*/ 1143015 w 1380082"/>
                <a:gd name="connsiteY11" fmla="*/ 541867 h 4233691"/>
                <a:gd name="connsiteX12" fmla="*/ 1117615 w 1380082"/>
                <a:gd name="connsiteY12" fmla="*/ 584200 h 4233691"/>
                <a:gd name="connsiteX13" fmla="*/ 1092215 w 1380082"/>
                <a:gd name="connsiteY13" fmla="*/ 609600 h 4233691"/>
                <a:gd name="connsiteX14" fmla="*/ 1066815 w 1380082"/>
                <a:gd name="connsiteY14" fmla="*/ 643467 h 4233691"/>
                <a:gd name="connsiteX15" fmla="*/ 1058349 w 1380082"/>
                <a:gd name="connsiteY15" fmla="*/ 668867 h 4233691"/>
                <a:gd name="connsiteX16" fmla="*/ 1041415 w 1380082"/>
                <a:gd name="connsiteY16" fmla="*/ 702734 h 4233691"/>
                <a:gd name="connsiteX17" fmla="*/ 1016015 w 1380082"/>
                <a:gd name="connsiteY17" fmla="*/ 770467 h 4233691"/>
                <a:gd name="connsiteX18" fmla="*/ 990615 w 1380082"/>
                <a:gd name="connsiteY18" fmla="*/ 804334 h 4233691"/>
                <a:gd name="connsiteX19" fmla="*/ 965215 w 1380082"/>
                <a:gd name="connsiteY19" fmla="*/ 863600 h 4233691"/>
                <a:gd name="connsiteX20" fmla="*/ 948282 w 1380082"/>
                <a:gd name="connsiteY20" fmla="*/ 889000 h 4233691"/>
                <a:gd name="connsiteX21" fmla="*/ 939815 w 1380082"/>
                <a:gd name="connsiteY21" fmla="*/ 922867 h 4233691"/>
                <a:gd name="connsiteX22" fmla="*/ 922882 w 1380082"/>
                <a:gd name="connsiteY22" fmla="*/ 948267 h 4233691"/>
                <a:gd name="connsiteX23" fmla="*/ 914415 w 1380082"/>
                <a:gd name="connsiteY23" fmla="*/ 973667 h 4233691"/>
                <a:gd name="connsiteX24" fmla="*/ 905949 w 1380082"/>
                <a:gd name="connsiteY24" fmla="*/ 1024467 h 4233691"/>
                <a:gd name="connsiteX25" fmla="*/ 889015 w 1380082"/>
                <a:gd name="connsiteY25" fmla="*/ 1049867 h 4233691"/>
                <a:gd name="connsiteX26" fmla="*/ 872082 w 1380082"/>
                <a:gd name="connsiteY26" fmla="*/ 1083734 h 4233691"/>
                <a:gd name="connsiteX27" fmla="*/ 863615 w 1380082"/>
                <a:gd name="connsiteY27" fmla="*/ 1109134 h 4233691"/>
                <a:gd name="connsiteX28" fmla="*/ 846682 w 1380082"/>
                <a:gd name="connsiteY28" fmla="*/ 1134534 h 4233691"/>
                <a:gd name="connsiteX29" fmla="*/ 838215 w 1380082"/>
                <a:gd name="connsiteY29" fmla="*/ 1159934 h 4233691"/>
                <a:gd name="connsiteX30" fmla="*/ 821282 w 1380082"/>
                <a:gd name="connsiteY30" fmla="*/ 1185334 h 4233691"/>
                <a:gd name="connsiteX31" fmla="*/ 804349 w 1380082"/>
                <a:gd name="connsiteY31" fmla="*/ 1236134 h 4233691"/>
                <a:gd name="connsiteX32" fmla="*/ 770482 w 1380082"/>
                <a:gd name="connsiteY32" fmla="*/ 1286934 h 4233691"/>
                <a:gd name="connsiteX33" fmla="*/ 753549 w 1380082"/>
                <a:gd name="connsiteY33" fmla="*/ 1312334 h 4233691"/>
                <a:gd name="connsiteX34" fmla="*/ 719682 w 1380082"/>
                <a:gd name="connsiteY34" fmla="*/ 1405467 h 4233691"/>
                <a:gd name="connsiteX35" fmla="*/ 702749 w 1380082"/>
                <a:gd name="connsiteY35" fmla="*/ 1430867 h 4233691"/>
                <a:gd name="connsiteX36" fmla="*/ 668882 w 1380082"/>
                <a:gd name="connsiteY36" fmla="*/ 1498600 h 4233691"/>
                <a:gd name="connsiteX37" fmla="*/ 651949 w 1380082"/>
                <a:gd name="connsiteY37" fmla="*/ 1532467 h 4233691"/>
                <a:gd name="connsiteX38" fmla="*/ 626549 w 1380082"/>
                <a:gd name="connsiteY38" fmla="*/ 1600200 h 4233691"/>
                <a:gd name="connsiteX39" fmla="*/ 618082 w 1380082"/>
                <a:gd name="connsiteY39" fmla="*/ 1625600 h 4233691"/>
                <a:gd name="connsiteX40" fmla="*/ 601149 w 1380082"/>
                <a:gd name="connsiteY40" fmla="*/ 1651000 h 4233691"/>
                <a:gd name="connsiteX41" fmla="*/ 567282 w 1380082"/>
                <a:gd name="connsiteY41" fmla="*/ 1727200 h 4233691"/>
                <a:gd name="connsiteX42" fmla="*/ 550349 w 1380082"/>
                <a:gd name="connsiteY42" fmla="*/ 1744134 h 4233691"/>
                <a:gd name="connsiteX43" fmla="*/ 533415 w 1380082"/>
                <a:gd name="connsiteY43" fmla="*/ 1794934 h 4233691"/>
                <a:gd name="connsiteX44" fmla="*/ 524949 w 1380082"/>
                <a:gd name="connsiteY44" fmla="*/ 1820334 h 4233691"/>
                <a:gd name="connsiteX45" fmla="*/ 508015 w 1380082"/>
                <a:gd name="connsiteY45" fmla="*/ 1837267 h 4233691"/>
                <a:gd name="connsiteX46" fmla="*/ 499549 w 1380082"/>
                <a:gd name="connsiteY46" fmla="*/ 1871134 h 4233691"/>
                <a:gd name="connsiteX47" fmla="*/ 491082 w 1380082"/>
                <a:gd name="connsiteY47" fmla="*/ 1913467 h 4233691"/>
                <a:gd name="connsiteX48" fmla="*/ 482615 w 1380082"/>
                <a:gd name="connsiteY48" fmla="*/ 1938867 h 4233691"/>
                <a:gd name="connsiteX49" fmla="*/ 474149 w 1380082"/>
                <a:gd name="connsiteY49" fmla="*/ 1981200 h 4233691"/>
                <a:gd name="connsiteX50" fmla="*/ 457215 w 1380082"/>
                <a:gd name="connsiteY50" fmla="*/ 2032000 h 4233691"/>
                <a:gd name="connsiteX51" fmla="*/ 448749 w 1380082"/>
                <a:gd name="connsiteY51" fmla="*/ 2074334 h 4233691"/>
                <a:gd name="connsiteX52" fmla="*/ 431815 w 1380082"/>
                <a:gd name="connsiteY52" fmla="*/ 2091267 h 4233691"/>
                <a:gd name="connsiteX53" fmla="*/ 414882 w 1380082"/>
                <a:gd name="connsiteY53" fmla="*/ 2116667 h 4233691"/>
                <a:gd name="connsiteX54" fmla="*/ 397949 w 1380082"/>
                <a:gd name="connsiteY54" fmla="*/ 2159000 h 4233691"/>
                <a:gd name="connsiteX55" fmla="*/ 381015 w 1380082"/>
                <a:gd name="connsiteY55" fmla="*/ 2209800 h 4233691"/>
                <a:gd name="connsiteX56" fmla="*/ 338682 w 1380082"/>
                <a:gd name="connsiteY56" fmla="*/ 2260600 h 4233691"/>
                <a:gd name="connsiteX57" fmla="*/ 313282 w 1380082"/>
                <a:gd name="connsiteY57" fmla="*/ 2311400 h 4233691"/>
                <a:gd name="connsiteX58" fmla="*/ 304815 w 1380082"/>
                <a:gd name="connsiteY58" fmla="*/ 2336800 h 4233691"/>
                <a:gd name="connsiteX59" fmla="*/ 287882 w 1380082"/>
                <a:gd name="connsiteY59" fmla="*/ 2353734 h 4233691"/>
                <a:gd name="connsiteX60" fmla="*/ 254015 w 1380082"/>
                <a:gd name="connsiteY60" fmla="*/ 2404534 h 4233691"/>
                <a:gd name="connsiteX61" fmla="*/ 228615 w 1380082"/>
                <a:gd name="connsiteY61" fmla="*/ 2455334 h 4233691"/>
                <a:gd name="connsiteX62" fmla="*/ 211682 w 1380082"/>
                <a:gd name="connsiteY62" fmla="*/ 2489200 h 4233691"/>
                <a:gd name="connsiteX63" fmla="*/ 186282 w 1380082"/>
                <a:gd name="connsiteY63" fmla="*/ 2514600 h 4233691"/>
                <a:gd name="connsiteX64" fmla="*/ 160882 w 1380082"/>
                <a:gd name="connsiteY64" fmla="*/ 2599267 h 4233691"/>
                <a:gd name="connsiteX65" fmla="*/ 127015 w 1380082"/>
                <a:gd name="connsiteY65" fmla="*/ 2641600 h 4233691"/>
                <a:gd name="connsiteX66" fmla="*/ 118549 w 1380082"/>
                <a:gd name="connsiteY66" fmla="*/ 2667000 h 4233691"/>
                <a:gd name="connsiteX67" fmla="*/ 67749 w 1380082"/>
                <a:gd name="connsiteY67" fmla="*/ 2734734 h 4233691"/>
                <a:gd name="connsiteX68" fmla="*/ 50815 w 1380082"/>
                <a:gd name="connsiteY68" fmla="*/ 2785534 h 4233691"/>
                <a:gd name="connsiteX69" fmla="*/ 33882 w 1380082"/>
                <a:gd name="connsiteY69" fmla="*/ 2810934 h 4233691"/>
                <a:gd name="connsiteX70" fmla="*/ 8482 w 1380082"/>
                <a:gd name="connsiteY70" fmla="*/ 2904067 h 4233691"/>
                <a:gd name="connsiteX71" fmla="*/ 8482 w 1380082"/>
                <a:gd name="connsiteY71" fmla="*/ 3064934 h 4233691"/>
                <a:gd name="connsiteX72" fmla="*/ 25415 w 1380082"/>
                <a:gd name="connsiteY72" fmla="*/ 3124200 h 4233691"/>
                <a:gd name="connsiteX73" fmla="*/ 67749 w 1380082"/>
                <a:gd name="connsiteY73" fmla="*/ 3166534 h 4233691"/>
                <a:gd name="connsiteX74" fmla="*/ 93149 w 1380082"/>
                <a:gd name="connsiteY74" fmla="*/ 3191934 h 4233691"/>
                <a:gd name="connsiteX75" fmla="*/ 152415 w 1380082"/>
                <a:gd name="connsiteY75" fmla="*/ 3217334 h 4233691"/>
                <a:gd name="connsiteX76" fmla="*/ 228615 w 1380082"/>
                <a:gd name="connsiteY76" fmla="*/ 3259667 h 4233691"/>
                <a:gd name="connsiteX77" fmla="*/ 254015 w 1380082"/>
                <a:gd name="connsiteY77" fmla="*/ 3268134 h 4233691"/>
                <a:gd name="connsiteX78" fmla="*/ 279415 w 1380082"/>
                <a:gd name="connsiteY78" fmla="*/ 3276600 h 4233691"/>
                <a:gd name="connsiteX79" fmla="*/ 321749 w 1380082"/>
                <a:gd name="connsiteY79" fmla="*/ 3310467 h 4233691"/>
                <a:gd name="connsiteX80" fmla="*/ 347149 w 1380082"/>
                <a:gd name="connsiteY80" fmla="*/ 3327400 h 4233691"/>
                <a:gd name="connsiteX81" fmla="*/ 364082 w 1380082"/>
                <a:gd name="connsiteY81" fmla="*/ 3344334 h 4233691"/>
                <a:gd name="connsiteX82" fmla="*/ 397949 w 1380082"/>
                <a:gd name="connsiteY82" fmla="*/ 3352800 h 4233691"/>
                <a:gd name="connsiteX83" fmla="*/ 448749 w 1380082"/>
                <a:gd name="connsiteY83" fmla="*/ 3378200 h 4233691"/>
                <a:gd name="connsiteX84" fmla="*/ 499549 w 1380082"/>
                <a:gd name="connsiteY84" fmla="*/ 3403600 h 4233691"/>
                <a:gd name="connsiteX85" fmla="*/ 550349 w 1380082"/>
                <a:gd name="connsiteY85" fmla="*/ 3437467 h 4233691"/>
                <a:gd name="connsiteX86" fmla="*/ 575749 w 1380082"/>
                <a:gd name="connsiteY86" fmla="*/ 3462867 h 4233691"/>
                <a:gd name="connsiteX87" fmla="*/ 601149 w 1380082"/>
                <a:gd name="connsiteY87" fmla="*/ 3479800 h 4233691"/>
                <a:gd name="connsiteX88" fmla="*/ 618082 w 1380082"/>
                <a:gd name="connsiteY88" fmla="*/ 3496734 h 4233691"/>
                <a:gd name="connsiteX89" fmla="*/ 635015 w 1380082"/>
                <a:gd name="connsiteY89" fmla="*/ 3522134 h 4233691"/>
                <a:gd name="connsiteX90" fmla="*/ 660415 w 1380082"/>
                <a:gd name="connsiteY90" fmla="*/ 3530600 h 4233691"/>
                <a:gd name="connsiteX91" fmla="*/ 702749 w 1380082"/>
                <a:gd name="connsiteY91" fmla="*/ 3556000 h 4233691"/>
                <a:gd name="connsiteX92" fmla="*/ 736615 w 1380082"/>
                <a:gd name="connsiteY92" fmla="*/ 3581400 h 4233691"/>
                <a:gd name="connsiteX93" fmla="*/ 787415 w 1380082"/>
                <a:gd name="connsiteY93" fmla="*/ 3615267 h 4233691"/>
                <a:gd name="connsiteX94" fmla="*/ 812815 w 1380082"/>
                <a:gd name="connsiteY94" fmla="*/ 3640667 h 4233691"/>
                <a:gd name="connsiteX95" fmla="*/ 863615 w 1380082"/>
                <a:gd name="connsiteY95" fmla="*/ 3674534 h 4233691"/>
                <a:gd name="connsiteX96" fmla="*/ 880549 w 1380082"/>
                <a:gd name="connsiteY96" fmla="*/ 3699934 h 4233691"/>
                <a:gd name="connsiteX97" fmla="*/ 931349 w 1380082"/>
                <a:gd name="connsiteY97" fmla="*/ 3733800 h 4233691"/>
                <a:gd name="connsiteX98" fmla="*/ 956749 w 1380082"/>
                <a:gd name="connsiteY98" fmla="*/ 3750734 h 4233691"/>
                <a:gd name="connsiteX99" fmla="*/ 982149 w 1380082"/>
                <a:gd name="connsiteY99" fmla="*/ 3767667 h 4233691"/>
                <a:gd name="connsiteX100" fmla="*/ 1007549 w 1380082"/>
                <a:gd name="connsiteY100" fmla="*/ 3784600 h 4233691"/>
                <a:gd name="connsiteX101" fmla="*/ 1024482 w 1380082"/>
                <a:gd name="connsiteY101" fmla="*/ 3801534 h 4233691"/>
                <a:gd name="connsiteX102" fmla="*/ 1075282 w 1380082"/>
                <a:gd name="connsiteY102" fmla="*/ 3835400 h 4233691"/>
                <a:gd name="connsiteX103" fmla="*/ 1100682 w 1380082"/>
                <a:gd name="connsiteY103" fmla="*/ 3852334 h 4233691"/>
                <a:gd name="connsiteX104" fmla="*/ 1126082 w 1380082"/>
                <a:gd name="connsiteY104" fmla="*/ 3903134 h 4233691"/>
                <a:gd name="connsiteX105" fmla="*/ 1151482 w 1380082"/>
                <a:gd name="connsiteY105" fmla="*/ 3920067 h 4233691"/>
                <a:gd name="connsiteX106" fmla="*/ 1168415 w 1380082"/>
                <a:gd name="connsiteY106" fmla="*/ 3945467 h 4233691"/>
                <a:gd name="connsiteX107" fmla="*/ 1193815 w 1380082"/>
                <a:gd name="connsiteY107" fmla="*/ 4030134 h 4233691"/>
                <a:gd name="connsiteX108" fmla="*/ 1202282 w 1380082"/>
                <a:gd name="connsiteY108" fmla="*/ 4207934 h 4233691"/>
                <a:gd name="connsiteX109" fmla="*/ 1176882 w 1380082"/>
                <a:gd name="connsiteY109" fmla="*/ 4233334 h 4233691"/>
                <a:gd name="connsiteX0" fmla="*/ 1380082 w 1380082"/>
                <a:gd name="connsiteY0" fmla="*/ 0 h 4233691"/>
                <a:gd name="connsiteX1" fmla="*/ 1303882 w 1380082"/>
                <a:gd name="connsiteY1" fmla="*/ 203200 h 4233691"/>
                <a:gd name="connsiteX2" fmla="*/ 1295415 w 1380082"/>
                <a:gd name="connsiteY2" fmla="*/ 237067 h 4233691"/>
                <a:gd name="connsiteX3" fmla="*/ 1286949 w 1380082"/>
                <a:gd name="connsiteY3" fmla="*/ 279400 h 4233691"/>
                <a:gd name="connsiteX4" fmla="*/ 1270015 w 1380082"/>
                <a:gd name="connsiteY4" fmla="*/ 330200 h 4233691"/>
                <a:gd name="connsiteX5" fmla="*/ 1244615 w 1380082"/>
                <a:gd name="connsiteY5" fmla="*/ 389467 h 4233691"/>
                <a:gd name="connsiteX6" fmla="*/ 1236149 w 1380082"/>
                <a:gd name="connsiteY6" fmla="*/ 414867 h 4233691"/>
                <a:gd name="connsiteX7" fmla="*/ 1210749 w 1380082"/>
                <a:gd name="connsiteY7" fmla="*/ 431800 h 4233691"/>
                <a:gd name="connsiteX8" fmla="*/ 1193815 w 1380082"/>
                <a:gd name="connsiteY8" fmla="*/ 457200 h 4233691"/>
                <a:gd name="connsiteX9" fmla="*/ 1185349 w 1380082"/>
                <a:gd name="connsiteY9" fmla="*/ 482600 h 4233691"/>
                <a:gd name="connsiteX10" fmla="*/ 1143015 w 1380082"/>
                <a:gd name="connsiteY10" fmla="*/ 541867 h 4233691"/>
                <a:gd name="connsiteX11" fmla="*/ 1117615 w 1380082"/>
                <a:gd name="connsiteY11" fmla="*/ 584200 h 4233691"/>
                <a:gd name="connsiteX12" fmla="*/ 1092215 w 1380082"/>
                <a:gd name="connsiteY12" fmla="*/ 609600 h 4233691"/>
                <a:gd name="connsiteX13" fmla="*/ 1066815 w 1380082"/>
                <a:gd name="connsiteY13" fmla="*/ 643467 h 4233691"/>
                <a:gd name="connsiteX14" fmla="*/ 1058349 w 1380082"/>
                <a:gd name="connsiteY14" fmla="*/ 668867 h 4233691"/>
                <a:gd name="connsiteX15" fmla="*/ 1041415 w 1380082"/>
                <a:gd name="connsiteY15" fmla="*/ 702734 h 4233691"/>
                <a:gd name="connsiteX16" fmla="*/ 1016015 w 1380082"/>
                <a:gd name="connsiteY16" fmla="*/ 770467 h 4233691"/>
                <a:gd name="connsiteX17" fmla="*/ 990615 w 1380082"/>
                <a:gd name="connsiteY17" fmla="*/ 804334 h 4233691"/>
                <a:gd name="connsiteX18" fmla="*/ 965215 w 1380082"/>
                <a:gd name="connsiteY18" fmla="*/ 863600 h 4233691"/>
                <a:gd name="connsiteX19" fmla="*/ 948282 w 1380082"/>
                <a:gd name="connsiteY19" fmla="*/ 889000 h 4233691"/>
                <a:gd name="connsiteX20" fmla="*/ 939815 w 1380082"/>
                <a:gd name="connsiteY20" fmla="*/ 922867 h 4233691"/>
                <a:gd name="connsiteX21" fmla="*/ 922882 w 1380082"/>
                <a:gd name="connsiteY21" fmla="*/ 948267 h 4233691"/>
                <a:gd name="connsiteX22" fmla="*/ 914415 w 1380082"/>
                <a:gd name="connsiteY22" fmla="*/ 973667 h 4233691"/>
                <a:gd name="connsiteX23" fmla="*/ 905949 w 1380082"/>
                <a:gd name="connsiteY23" fmla="*/ 1024467 h 4233691"/>
                <a:gd name="connsiteX24" fmla="*/ 889015 w 1380082"/>
                <a:gd name="connsiteY24" fmla="*/ 1049867 h 4233691"/>
                <a:gd name="connsiteX25" fmla="*/ 872082 w 1380082"/>
                <a:gd name="connsiteY25" fmla="*/ 1083734 h 4233691"/>
                <a:gd name="connsiteX26" fmla="*/ 863615 w 1380082"/>
                <a:gd name="connsiteY26" fmla="*/ 1109134 h 4233691"/>
                <a:gd name="connsiteX27" fmla="*/ 846682 w 1380082"/>
                <a:gd name="connsiteY27" fmla="*/ 1134534 h 4233691"/>
                <a:gd name="connsiteX28" fmla="*/ 838215 w 1380082"/>
                <a:gd name="connsiteY28" fmla="*/ 1159934 h 4233691"/>
                <a:gd name="connsiteX29" fmla="*/ 821282 w 1380082"/>
                <a:gd name="connsiteY29" fmla="*/ 1185334 h 4233691"/>
                <a:gd name="connsiteX30" fmla="*/ 804349 w 1380082"/>
                <a:gd name="connsiteY30" fmla="*/ 1236134 h 4233691"/>
                <a:gd name="connsiteX31" fmla="*/ 770482 w 1380082"/>
                <a:gd name="connsiteY31" fmla="*/ 1286934 h 4233691"/>
                <a:gd name="connsiteX32" fmla="*/ 753549 w 1380082"/>
                <a:gd name="connsiteY32" fmla="*/ 1312334 h 4233691"/>
                <a:gd name="connsiteX33" fmla="*/ 719682 w 1380082"/>
                <a:gd name="connsiteY33" fmla="*/ 1405467 h 4233691"/>
                <a:gd name="connsiteX34" fmla="*/ 702749 w 1380082"/>
                <a:gd name="connsiteY34" fmla="*/ 1430867 h 4233691"/>
                <a:gd name="connsiteX35" fmla="*/ 668882 w 1380082"/>
                <a:gd name="connsiteY35" fmla="*/ 1498600 h 4233691"/>
                <a:gd name="connsiteX36" fmla="*/ 651949 w 1380082"/>
                <a:gd name="connsiteY36" fmla="*/ 1532467 h 4233691"/>
                <a:gd name="connsiteX37" fmla="*/ 626549 w 1380082"/>
                <a:gd name="connsiteY37" fmla="*/ 1600200 h 4233691"/>
                <a:gd name="connsiteX38" fmla="*/ 618082 w 1380082"/>
                <a:gd name="connsiteY38" fmla="*/ 1625600 h 4233691"/>
                <a:gd name="connsiteX39" fmla="*/ 601149 w 1380082"/>
                <a:gd name="connsiteY39" fmla="*/ 1651000 h 4233691"/>
                <a:gd name="connsiteX40" fmla="*/ 567282 w 1380082"/>
                <a:gd name="connsiteY40" fmla="*/ 1727200 h 4233691"/>
                <a:gd name="connsiteX41" fmla="*/ 550349 w 1380082"/>
                <a:gd name="connsiteY41" fmla="*/ 1744134 h 4233691"/>
                <a:gd name="connsiteX42" fmla="*/ 533415 w 1380082"/>
                <a:gd name="connsiteY42" fmla="*/ 1794934 h 4233691"/>
                <a:gd name="connsiteX43" fmla="*/ 524949 w 1380082"/>
                <a:gd name="connsiteY43" fmla="*/ 1820334 h 4233691"/>
                <a:gd name="connsiteX44" fmla="*/ 508015 w 1380082"/>
                <a:gd name="connsiteY44" fmla="*/ 1837267 h 4233691"/>
                <a:gd name="connsiteX45" fmla="*/ 499549 w 1380082"/>
                <a:gd name="connsiteY45" fmla="*/ 1871134 h 4233691"/>
                <a:gd name="connsiteX46" fmla="*/ 491082 w 1380082"/>
                <a:gd name="connsiteY46" fmla="*/ 1913467 h 4233691"/>
                <a:gd name="connsiteX47" fmla="*/ 482615 w 1380082"/>
                <a:gd name="connsiteY47" fmla="*/ 1938867 h 4233691"/>
                <a:gd name="connsiteX48" fmla="*/ 474149 w 1380082"/>
                <a:gd name="connsiteY48" fmla="*/ 1981200 h 4233691"/>
                <a:gd name="connsiteX49" fmla="*/ 457215 w 1380082"/>
                <a:gd name="connsiteY49" fmla="*/ 2032000 h 4233691"/>
                <a:gd name="connsiteX50" fmla="*/ 448749 w 1380082"/>
                <a:gd name="connsiteY50" fmla="*/ 2074334 h 4233691"/>
                <a:gd name="connsiteX51" fmla="*/ 431815 w 1380082"/>
                <a:gd name="connsiteY51" fmla="*/ 2091267 h 4233691"/>
                <a:gd name="connsiteX52" fmla="*/ 414882 w 1380082"/>
                <a:gd name="connsiteY52" fmla="*/ 2116667 h 4233691"/>
                <a:gd name="connsiteX53" fmla="*/ 397949 w 1380082"/>
                <a:gd name="connsiteY53" fmla="*/ 2159000 h 4233691"/>
                <a:gd name="connsiteX54" fmla="*/ 381015 w 1380082"/>
                <a:gd name="connsiteY54" fmla="*/ 2209800 h 4233691"/>
                <a:gd name="connsiteX55" fmla="*/ 338682 w 1380082"/>
                <a:gd name="connsiteY55" fmla="*/ 2260600 h 4233691"/>
                <a:gd name="connsiteX56" fmla="*/ 313282 w 1380082"/>
                <a:gd name="connsiteY56" fmla="*/ 2311400 h 4233691"/>
                <a:gd name="connsiteX57" fmla="*/ 304815 w 1380082"/>
                <a:gd name="connsiteY57" fmla="*/ 2336800 h 4233691"/>
                <a:gd name="connsiteX58" fmla="*/ 287882 w 1380082"/>
                <a:gd name="connsiteY58" fmla="*/ 2353734 h 4233691"/>
                <a:gd name="connsiteX59" fmla="*/ 254015 w 1380082"/>
                <a:gd name="connsiteY59" fmla="*/ 2404534 h 4233691"/>
                <a:gd name="connsiteX60" fmla="*/ 228615 w 1380082"/>
                <a:gd name="connsiteY60" fmla="*/ 2455334 h 4233691"/>
                <a:gd name="connsiteX61" fmla="*/ 211682 w 1380082"/>
                <a:gd name="connsiteY61" fmla="*/ 2489200 h 4233691"/>
                <a:gd name="connsiteX62" fmla="*/ 186282 w 1380082"/>
                <a:gd name="connsiteY62" fmla="*/ 2514600 h 4233691"/>
                <a:gd name="connsiteX63" fmla="*/ 160882 w 1380082"/>
                <a:gd name="connsiteY63" fmla="*/ 2599267 h 4233691"/>
                <a:gd name="connsiteX64" fmla="*/ 127015 w 1380082"/>
                <a:gd name="connsiteY64" fmla="*/ 2641600 h 4233691"/>
                <a:gd name="connsiteX65" fmla="*/ 118549 w 1380082"/>
                <a:gd name="connsiteY65" fmla="*/ 2667000 h 4233691"/>
                <a:gd name="connsiteX66" fmla="*/ 67749 w 1380082"/>
                <a:gd name="connsiteY66" fmla="*/ 2734734 h 4233691"/>
                <a:gd name="connsiteX67" fmla="*/ 50815 w 1380082"/>
                <a:gd name="connsiteY67" fmla="*/ 2785534 h 4233691"/>
                <a:gd name="connsiteX68" fmla="*/ 33882 w 1380082"/>
                <a:gd name="connsiteY68" fmla="*/ 2810934 h 4233691"/>
                <a:gd name="connsiteX69" fmla="*/ 8482 w 1380082"/>
                <a:gd name="connsiteY69" fmla="*/ 2904067 h 4233691"/>
                <a:gd name="connsiteX70" fmla="*/ 8482 w 1380082"/>
                <a:gd name="connsiteY70" fmla="*/ 3064934 h 4233691"/>
                <a:gd name="connsiteX71" fmla="*/ 25415 w 1380082"/>
                <a:gd name="connsiteY71" fmla="*/ 3124200 h 4233691"/>
                <a:gd name="connsiteX72" fmla="*/ 67749 w 1380082"/>
                <a:gd name="connsiteY72" fmla="*/ 3166534 h 4233691"/>
                <a:gd name="connsiteX73" fmla="*/ 93149 w 1380082"/>
                <a:gd name="connsiteY73" fmla="*/ 3191934 h 4233691"/>
                <a:gd name="connsiteX74" fmla="*/ 152415 w 1380082"/>
                <a:gd name="connsiteY74" fmla="*/ 3217334 h 4233691"/>
                <a:gd name="connsiteX75" fmla="*/ 228615 w 1380082"/>
                <a:gd name="connsiteY75" fmla="*/ 3259667 h 4233691"/>
                <a:gd name="connsiteX76" fmla="*/ 254015 w 1380082"/>
                <a:gd name="connsiteY76" fmla="*/ 3268134 h 4233691"/>
                <a:gd name="connsiteX77" fmla="*/ 279415 w 1380082"/>
                <a:gd name="connsiteY77" fmla="*/ 3276600 h 4233691"/>
                <a:gd name="connsiteX78" fmla="*/ 321749 w 1380082"/>
                <a:gd name="connsiteY78" fmla="*/ 3310467 h 4233691"/>
                <a:gd name="connsiteX79" fmla="*/ 347149 w 1380082"/>
                <a:gd name="connsiteY79" fmla="*/ 3327400 h 4233691"/>
                <a:gd name="connsiteX80" fmla="*/ 364082 w 1380082"/>
                <a:gd name="connsiteY80" fmla="*/ 3344334 h 4233691"/>
                <a:gd name="connsiteX81" fmla="*/ 397949 w 1380082"/>
                <a:gd name="connsiteY81" fmla="*/ 3352800 h 4233691"/>
                <a:gd name="connsiteX82" fmla="*/ 448749 w 1380082"/>
                <a:gd name="connsiteY82" fmla="*/ 3378200 h 4233691"/>
                <a:gd name="connsiteX83" fmla="*/ 499549 w 1380082"/>
                <a:gd name="connsiteY83" fmla="*/ 3403600 h 4233691"/>
                <a:gd name="connsiteX84" fmla="*/ 550349 w 1380082"/>
                <a:gd name="connsiteY84" fmla="*/ 3437467 h 4233691"/>
                <a:gd name="connsiteX85" fmla="*/ 575749 w 1380082"/>
                <a:gd name="connsiteY85" fmla="*/ 3462867 h 4233691"/>
                <a:gd name="connsiteX86" fmla="*/ 601149 w 1380082"/>
                <a:gd name="connsiteY86" fmla="*/ 3479800 h 4233691"/>
                <a:gd name="connsiteX87" fmla="*/ 618082 w 1380082"/>
                <a:gd name="connsiteY87" fmla="*/ 3496734 h 4233691"/>
                <a:gd name="connsiteX88" fmla="*/ 635015 w 1380082"/>
                <a:gd name="connsiteY88" fmla="*/ 3522134 h 4233691"/>
                <a:gd name="connsiteX89" fmla="*/ 660415 w 1380082"/>
                <a:gd name="connsiteY89" fmla="*/ 3530600 h 4233691"/>
                <a:gd name="connsiteX90" fmla="*/ 702749 w 1380082"/>
                <a:gd name="connsiteY90" fmla="*/ 3556000 h 4233691"/>
                <a:gd name="connsiteX91" fmla="*/ 736615 w 1380082"/>
                <a:gd name="connsiteY91" fmla="*/ 3581400 h 4233691"/>
                <a:gd name="connsiteX92" fmla="*/ 787415 w 1380082"/>
                <a:gd name="connsiteY92" fmla="*/ 3615267 h 4233691"/>
                <a:gd name="connsiteX93" fmla="*/ 812815 w 1380082"/>
                <a:gd name="connsiteY93" fmla="*/ 3640667 h 4233691"/>
                <a:gd name="connsiteX94" fmla="*/ 863615 w 1380082"/>
                <a:gd name="connsiteY94" fmla="*/ 3674534 h 4233691"/>
                <a:gd name="connsiteX95" fmla="*/ 880549 w 1380082"/>
                <a:gd name="connsiteY95" fmla="*/ 3699934 h 4233691"/>
                <a:gd name="connsiteX96" fmla="*/ 931349 w 1380082"/>
                <a:gd name="connsiteY96" fmla="*/ 3733800 h 4233691"/>
                <a:gd name="connsiteX97" fmla="*/ 956749 w 1380082"/>
                <a:gd name="connsiteY97" fmla="*/ 3750734 h 4233691"/>
                <a:gd name="connsiteX98" fmla="*/ 982149 w 1380082"/>
                <a:gd name="connsiteY98" fmla="*/ 3767667 h 4233691"/>
                <a:gd name="connsiteX99" fmla="*/ 1007549 w 1380082"/>
                <a:gd name="connsiteY99" fmla="*/ 3784600 h 4233691"/>
                <a:gd name="connsiteX100" fmla="*/ 1024482 w 1380082"/>
                <a:gd name="connsiteY100" fmla="*/ 3801534 h 4233691"/>
                <a:gd name="connsiteX101" fmla="*/ 1075282 w 1380082"/>
                <a:gd name="connsiteY101" fmla="*/ 3835400 h 4233691"/>
                <a:gd name="connsiteX102" fmla="*/ 1100682 w 1380082"/>
                <a:gd name="connsiteY102" fmla="*/ 3852334 h 4233691"/>
                <a:gd name="connsiteX103" fmla="*/ 1126082 w 1380082"/>
                <a:gd name="connsiteY103" fmla="*/ 3903134 h 4233691"/>
                <a:gd name="connsiteX104" fmla="*/ 1151482 w 1380082"/>
                <a:gd name="connsiteY104" fmla="*/ 3920067 h 4233691"/>
                <a:gd name="connsiteX105" fmla="*/ 1168415 w 1380082"/>
                <a:gd name="connsiteY105" fmla="*/ 3945467 h 4233691"/>
                <a:gd name="connsiteX106" fmla="*/ 1193815 w 1380082"/>
                <a:gd name="connsiteY106" fmla="*/ 4030134 h 4233691"/>
                <a:gd name="connsiteX107" fmla="*/ 1202282 w 1380082"/>
                <a:gd name="connsiteY107" fmla="*/ 4207934 h 4233691"/>
                <a:gd name="connsiteX108" fmla="*/ 1176882 w 1380082"/>
                <a:gd name="connsiteY108" fmla="*/ 4233334 h 4233691"/>
                <a:gd name="connsiteX0" fmla="*/ 1380082 w 1380082"/>
                <a:gd name="connsiteY0" fmla="*/ 0 h 4233691"/>
                <a:gd name="connsiteX1" fmla="*/ 1295415 w 1380082"/>
                <a:gd name="connsiteY1" fmla="*/ 237067 h 4233691"/>
                <a:gd name="connsiteX2" fmla="*/ 1286949 w 1380082"/>
                <a:gd name="connsiteY2" fmla="*/ 279400 h 4233691"/>
                <a:gd name="connsiteX3" fmla="*/ 1270015 w 1380082"/>
                <a:gd name="connsiteY3" fmla="*/ 330200 h 4233691"/>
                <a:gd name="connsiteX4" fmla="*/ 1244615 w 1380082"/>
                <a:gd name="connsiteY4" fmla="*/ 389467 h 4233691"/>
                <a:gd name="connsiteX5" fmla="*/ 1236149 w 1380082"/>
                <a:gd name="connsiteY5" fmla="*/ 414867 h 4233691"/>
                <a:gd name="connsiteX6" fmla="*/ 1210749 w 1380082"/>
                <a:gd name="connsiteY6" fmla="*/ 431800 h 4233691"/>
                <a:gd name="connsiteX7" fmla="*/ 1193815 w 1380082"/>
                <a:gd name="connsiteY7" fmla="*/ 457200 h 4233691"/>
                <a:gd name="connsiteX8" fmla="*/ 1185349 w 1380082"/>
                <a:gd name="connsiteY8" fmla="*/ 482600 h 4233691"/>
                <a:gd name="connsiteX9" fmla="*/ 1143015 w 1380082"/>
                <a:gd name="connsiteY9" fmla="*/ 541867 h 4233691"/>
                <a:gd name="connsiteX10" fmla="*/ 1117615 w 1380082"/>
                <a:gd name="connsiteY10" fmla="*/ 584200 h 4233691"/>
                <a:gd name="connsiteX11" fmla="*/ 1092215 w 1380082"/>
                <a:gd name="connsiteY11" fmla="*/ 609600 h 4233691"/>
                <a:gd name="connsiteX12" fmla="*/ 1066815 w 1380082"/>
                <a:gd name="connsiteY12" fmla="*/ 643467 h 4233691"/>
                <a:gd name="connsiteX13" fmla="*/ 1058349 w 1380082"/>
                <a:gd name="connsiteY13" fmla="*/ 668867 h 4233691"/>
                <a:gd name="connsiteX14" fmla="*/ 1041415 w 1380082"/>
                <a:gd name="connsiteY14" fmla="*/ 702734 h 4233691"/>
                <a:gd name="connsiteX15" fmla="*/ 1016015 w 1380082"/>
                <a:gd name="connsiteY15" fmla="*/ 770467 h 4233691"/>
                <a:gd name="connsiteX16" fmla="*/ 990615 w 1380082"/>
                <a:gd name="connsiteY16" fmla="*/ 804334 h 4233691"/>
                <a:gd name="connsiteX17" fmla="*/ 965215 w 1380082"/>
                <a:gd name="connsiteY17" fmla="*/ 863600 h 4233691"/>
                <a:gd name="connsiteX18" fmla="*/ 948282 w 1380082"/>
                <a:gd name="connsiteY18" fmla="*/ 889000 h 4233691"/>
                <a:gd name="connsiteX19" fmla="*/ 939815 w 1380082"/>
                <a:gd name="connsiteY19" fmla="*/ 922867 h 4233691"/>
                <a:gd name="connsiteX20" fmla="*/ 922882 w 1380082"/>
                <a:gd name="connsiteY20" fmla="*/ 948267 h 4233691"/>
                <a:gd name="connsiteX21" fmla="*/ 914415 w 1380082"/>
                <a:gd name="connsiteY21" fmla="*/ 973667 h 4233691"/>
                <a:gd name="connsiteX22" fmla="*/ 905949 w 1380082"/>
                <a:gd name="connsiteY22" fmla="*/ 1024467 h 4233691"/>
                <a:gd name="connsiteX23" fmla="*/ 889015 w 1380082"/>
                <a:gd name="connsiteY23" fmla="*/ 1049867 h 4233691"/>
                <a:gd name="connsiteX24" fmla="*/ 872082 w 1380082"/>
                <a:gd name="connsiteY24" fmla="*/ 1083734 h 4233691"/>
                <a:gd name="connsiteX25" fmla="*/ 863615 w 1380082"/>
                <a:gd name="connsiteY25" fmla="*/ 1109134 h 4233691"/>
                <a:gd name="connsiteX26" fmla="*/ 846682 w 1380082"/>
                <a:gd name="connsiteY26" fmla="*/ 1134534 h 4233691"/>
                <a:gd name="connsiteX27" fmla="*/ 838215 w 1380082"/>
                <a:gd name="connsiteY27" fmla="*/ 1159934 h 4233691"/>
                <a:gd name="connsiteX28" fmla="*/ 821282 w 1380082"/>
                <a:gd name="connsiteY28" fmla="*/ 1185334 h 4233691"/>
                <a:gd name="connsiteX29" fmla="*/ 804349 w 1380082"/>
                <a:gd name="connsiteY29" fmla="*/ 1236134 h 4233691"/>
                <a:gd name="connsiteX30" fmla="*/ 770482 w 1380082"/>
                <a:gd name="connsiteY30" fmla="*/ 1286934 h 4233691"/>
                <a:gd name="connsiteX31" fmla="*/ 753549 w 1380082"/>
                <a:gd name="connsiteY31" fmla="*/ 1312334 h 4233691"/>
                <a:gd name="connsiteX32" fmla="*/ 719682 w 1380082"/>
                <a:gd name="connsiteY32" fmla="*/ 1405467 h 4233691"/>
                <a:gd name="connsiteX33" fmla="*/ 702749 w 1380082"/>
                <a:gd name="connsiteY33" fmla="*/ 1430867 h 4233691"/>
                <a:gd name="connsiteX34" fmla="*/ 668882 w 1380082"/>
                <a:gd name="connsiteY34" fmla="*/ 1498600 h 4233691"/>
                <a:gd name="connsiteX35" fmla="*/ 651949 w 1380082"/>
                <a:gd name="connsiteY35" fmla="*/ 1532467 h 4233691"/>
                <a:gd name="connsiteX36" fmla="*/ 626549 w 1380082"/>
                <a:gd name="connsiteY36" fmla="*/ 1600200 h 4233691"/>
                <a:gd name="connsiteX37" fmla="*/ 618082 w 1380082"/>
                <a:gd name="connsiteY37" fmla="*/ 1625600 h 4233691"/>
                <a:gd name="connsiteX38" fmla="*/ 601149 w 1380082"/>
                <a:gd name="connsiteY38" fmla="*/ 1651000 h 4233691"/>
                <a:gd name="connsiteX39" fmla="*/ 567282 w 1380082"/>
                <a:gd name="connsiteY39" fmla="*/ 1727200 h 4233691"/>
                <a:gd name="connsiteX40" fmla="*/ 550349 w 1380082"/>
                <a:gd name="connsiteY40" fmla="*/ 1744134 h 4233691"/>
                <a:gd name="connsiteX41" fmla="*/ 533415 w 1380082"/>
                <a:gd name="connsiteY41" fmla="*/ 1794934 h 4233691"/>
                <a:gd name="connsiteX42" fmla="*/ 524949 w 1380082"/>
                <a:gd name="connsiteY42" fmla="*/ 1820334 h 4233691"/>
                <a:gd name="connsiteX43" fmla="*/ 508015 w 1380082"/>
                <a:gd name="connsiteY43" fmla="*/ 1837267 h 4233691"/>
                <a:gd name="connsiteX44" fmla="*/ 499549 w 1380082"/>
                <a:gd name="connsiteY44" fmla="*/ 1871134 h 4233691"/>
                <a:gd name="connsiteX45" fmla="*/ 491082 w 1380082"/>
                <a:gd name="connsiteY45" fmla="*/ 1913467 h 4233691"/>
                <a:gd name="connsiteX46" fmla="*/ 482615 w 1380082"/>
                <a:gd name="connsiteY46" fmla="*/ 1938867 h 4233691"/>
                <a:gd name="connsiteX47" fmla="*/ 474149 w 1380082"/>
                <a:gd name="connsiteY47" fmla="*/ 1981200 h 4233691"/>
                <a:gd name="connsiteX48" fmla="*/ 457215 w 1380082"/>
                <a:gd name="connsiteY48" fmla="*/ 2032000 h 4233691"/>
                <a:gd name="connsiteX49" fmla="*/ 448749 w 1380082"/>
                <a:gd name="connsiteY49" fmla="*/ 2074334 h 4233691"/>
                <a:gd name="connsiteX50" fmla="*/ 431815 w 1380082"/>
                <a:gd name="connsiteY50" fmla="*/ 2091267 h 4233691"/>
                <a:gd name="connsiteX51" fmla="*/ 414882 w 1380082"/>
                <a:gd name="connsiteY51" fmla="*/ 2116667 h 4233691"/>
                <a:gd name="connsiteX52" fmla="*/ 397949 w 1380082"/>
                <a:gd name="connsiteY52" fmla="*/ 2159000 h 4233691"/>
                <a:gd name="connsiteX53" fmla="*/ 381015 w 1380082"/>
                <a:gd name="connsiteY53" fmla="*/ 2209800 h 4233691"/>
                <a:gd name="connsiteX54" fmla="*/ 338682 w 1380082"/>
                <a:gd name="connsiteY54" fmla="*/ 2260600 h 4233691"/>
                <a:gd name="connsiteX55" fmla="*/ 313282 w 1380082"/>
                <a:gd name="connsiteY55" fmla="*/ 2311400 h 4233691"/>
                <a:gd name="connsiteX56" fmla="*/ 304815 w 1380082"/>
                <a:gd name="connsiteY56" fmla="*/ 2336800 h 4233691"/>
                <a:gd name="connsiteX57" fmla="*/ 287882 w 1380082"/>
                <a:gd name="connsiteY57" fmla="*/ 2353734 h 4233691"/>
                <a:gd name="connsiteX58" fmla="*/ 254015 w 1380082"/>
                <a:gd name="connsiteY58" fmla="*/ 2404534 h 4233691"/>
                <a:gd name="connsiteX59" fmla="*/ 228615 w 1380082"/>
                <a:gd name="connsiteY59" fmla="*/ 2455334 h 4233691"/>
                <a:gd name="connsiteX60" fmla="*/ 211682 w 1380082"/>
                <a:gd name="connsiteY60" fmla="*/ 2489200 h 4233691"/>
                <a:gd name="connsiteX61" fmla="*/ 186282 w 1380082"/>
                <a:gd name="connsiteY61" fmla="*/ 2514600 h 4233691"/>
                <a:gd name="connsiteX62" fmla="*/ 160882 w 1380082"/>
                <a:gd name="connsiteY62" fmla="*/ 2599267 h 4233691"/>
                <a:gd name="connsiteX63" fmla="*/ 127015 w 1380082"/>
                <a:gd name="connsiteY63" fmla="*/ 2641600 h 4233691"/>
                <a:gd name="connsiteX64" fmla="*/ 118549 w 1380082"/>
                <a:gd name="connsiteY64" fmla="*/ 2667000 h 4233691"/>
                <a:gd name="connsiteX65" fmla="*/ 67749 w 1380082"/>
                <a:gd name="connsiteY65" fmla="*/ 2734734 h 4233691"/>
                <a:gd name="connsiteX66" fmla="*/ 50815 w 1380082"/>
                <a:gd name="connsiteY66" fmla="*/ 2785534 h 4233691"/>
                <a:gd name="connsiteX67" fmla="*/ 33882 w 1380082"/>
                <a:gd name="connsiteY67" fmla="*/ 2810934 h 4233691"/>
                <a:gd name="connsiteX68" fmla="*/ 8482 w 1380082"/>
                <a:gd name="connsiteY68" fmla="*/ 2904067 h 4233691"/>
                <a:gd name="connsiteX69" fmla="*/ 8482 w 1380082"/>
                <a:gd name="connsiteY69" fmla="*/ 3064934 h 4233691"/>
                <a:gd name="connsiteX70" fmla="*/ 25415 w 1380082"/>
                <a:gd name="connsiteY70" fmla="*/ 3124200 h 4233691"/>
                <a:gd name="connsiteX71" fmla="*/ 67749 w 1380082"/>
                <a:gd name="connsiteY71" fmla="*/ 3166534 h 4233691"/>
                <a:gd name="connsiteX72" fmla="*/ 93149 w 1380082"/>
                <a:gd name="connsiteY72" fmla="*/ 3191934 h 4233691"/>
                <a:gd name="connsiteX73" fmla="*/ 152415 w 1380082"/>
                <a:gd name="connsiteY73" fmla="*/ 3217334 h 4233691"/>
                <a:gd name="connsiteX74" fmla="*/ 228615 w 1380082"/>
                <a:gd name="connsiteY74" fmla="*/ 3259667 h 4233691"/>
                <a:gd name="connsiteX75" fmla="*/ 254015 w 1380082"/>
                <a:gd name="connsiteY75" fmla="*/ 3268134 h 4233691"/>
                <a:gd name="connsiteX76" fmla="*/ 279415 w 1380082"/>
                <a:gd name="connsiteY76" fmla="*/ 3276600 h 4233691"/>
                <a:gd name="connsiteX77" fmla="*/ 321749 w 1380082"/>
                <a:gd name="connsiteY77" fmla="*/ 3310467 h 4233691"/>
                <a:gd name="connsiteX78" fmla="*/ 347149 w 1380082"/>
                <a:gd name="connsiteY78" fmla="*/ 3327400 h 4233691"/>
                <a:gd name="connsiteX79" fmla="*/ 364082 w 1380082"/>
                <a:gd name="connsiteY79" fmla="*/ 3344334 h 4233691"/>
                <a:gd name="connsiteX80" fmla="*/ 397949 w 1380082"/>
                <a:gd name="connsiteY80" fmla="*/ 3352800 h 4233691"/>
                <a:gd name="connsiteX81" fmla="*/ 448749 w 1380082"/>
                <a:gd name="connsiteY81" fmla="*/ 3378200 h 4233691"/>
                <a:gd name="connsiteX82" fmla="*/ 499549 w 1380082"/>
                <a:gd name="connsiteY82" fmla="*/ 3403600 h 4233691"/>
                <a:gd name="connsiteX83" fmla="*/ 550349 w 1380082"/>
                <a:gd name="connsiteY83" fmla="*/ 3437467 h 4233691"/>
                <a:gd name="connsiteX84" fmla="*/ 575749 w 1380082"/>
                <a:gd name="connsiteY84" fmla="*/ 3462867 h 4233691"/>
                <a:gd name="connsiteX85" fmla="*/ 601149 w 1380082"/>
                <a:gd name="connsiteY85" fmla="*/ 3479800 h 4233691"/>
                <a:gd name="connsiteX86" fmla="*/ 618082 w 1380082"/>
                <a:gd name="connsiteY86" fmla="*/ 3496734 h 4233691"/>
                <a:gd name="connsiteX87" fmla="*/ 635015 w 1380082"/>
                <a:gd name="connsiteY87" fmla="*/ 3522134 h 4233691"/>
                <a:gd name="connsiteX88" fmla="*/ 660415 w 1380082"/>
                <a:gd name="connsiteY88" fmla="*/ 3530600 h 4233691"/>
                <a:gd name="connsiteX89" fmla="*/ 702749 w 1380082"/>
                <a:gd name="connsiteY89" fmla="*/ 3556000 h 4233691"/>
                <a:gd name="connsiteX90" fmla="*/ 736615 w 1380082"/>
                <a:gd name="connsiteY90" fmla="*/ 3581400 h 4233691"/>
                <a:gd name="connsiteX91" fmla="*/ 787415 w 1380082"/>
                <a:gd name="connsiteY91" fmla="*/ 3615267 h 4233691"/>
                <a:gd name="connsiteX92" fmla="*/ 812815 w 1380082"/>
                <a:gd name="connsiteY92" fmla="*/ 3640667 h 4233691"/>
                <a:gd name="connsiteX93" fmla="*/ 863615 w 1380082"/>
                <a:gd name="connsiteY93" fmla="*/ 3674534 h 4233691"/>
                <a:gd name="connsiteX94" fmla="*/ 880549 w 1380082"/>
                <a:gd name="connsiteY94" fmla="*/ 3699934 h 4233691"/>
                <a:gd name="connsiteX95" fmla="*/ 931349 w 1380082"/>
                <a:gd name="connsiteY95" fmla="*/ 3733800 h 4233691"/>
                <a:gd name="connsiteX96" fmla="*/ 956749 w 1380082"/>
                <a:gd name="connsiteY96" fmla="*/ 3750734 h 4233691"/>
                <a:gd name="connsiteX97" fmla="*/ 982149 w 1380082"/>
                <a:gd name="connsiteY97" fmla="*/ 3767667 h 4233691"/>
                <a:gd name="connsiteX98" fmla="*/ 1007549 w 1380082"/>
                <a:gd name="connsiteY98" fmla="*/ 3784600 h 4233691"/>
                <a:gd name="connsiteX99" fmla="*/ 1024482 w 1380082"/>
                <a:gd name="connsiteY99" fmla="*/ 3801534 h 4233691"/>
                <a:gd name="connsiteX100" fmla="*/ 1075282 w 1380082"/>
                <a:gd name="connsiteY100" fmla="*/ 3835400 h 4233691"/>
                <a:gd name="connsiteX101" fmla="*/ 1100682 w 1380082"/>
                <a:gd name="connsiteY101" fmla="*/ 3852334 h 4233691"/>
                <a:gd name="connsiteX102" fmla="*/ 1126082 w 1380082"/>
                <a:gd name="connsiteY102" fmla="*/ 3903134 h 4233691"/>
                <a:gd name="connsiteX103" fmla="*/ 1151482 w 1380082"/>
                <a:gd name="connsiteY103" fmla="*/ 3920067 h 4233691"/>
                <a:gd name="connsiteX104" fmla="*/ 1168415 w 1380082"/>
                <a:gd name="connsiteY104" fmla="*/ 3945467 h 4233691"/>
                <a:gd name="connsiteX105" fmla="*/ 1193815 w 1380082"/>
                <a:gd name="connsiteY105" fmla="*/ 4030134 h 4233691"/>
                <a:gd name="connsiteX106" fmla="*/ 1202282 w 1380082"/>
                <a:gd name="connsiteY106" fmla="*/ 4207934 h 4233691"/>
                <a:gd name="connsiteX107" fmla="*/ 1176882 w 1380082"/>
                <a:gd name="connsiteY107" fmla="*/ 4233334 h 4233691"/>
                <a:gd name="connsiteX0" fmla="*/ 1380082 w 1380082"/>
                <a:gd name="connsiteY0" fmla="*/ 0 h 4233691"/>
                <a:gd name="connsiteX1" fmla="*/ 1286949 w 1380082"/>
                <a:gd name="connsiteY1" fmla="*/ 279400 h 4233691"/>
                <a:gd name="connsiteX2" fmla="*/ 1270015 w 1380082"/>
                <a:gd name="connsiteY2" fmla="*/ 330200 h 4233691"/>
                <a:gd name="connsiteX3" fmla="*/ 1244615 w 1380082"/>
                <a:gd name="connsiteY3" fmla="*/ 389467 h 4233691"/>
                <a:gd name="connsiteX4" fmla="*/ 1236149 w 1380082"/>
                <a:gd name="connsiteY4" fmla="*/ 414867 h 4233691"/>
                <a:gd name="connsiteX5" fmla="*/ 1210749 w 1380082"/>
                <a:gd name="connsiteY5" fmla="*/ 431800 h 4233691"/>
                <a:gd name="connsiteX6" fmla="*/ 1193815 w 1380082"/>
                <a:gd name="connsiteY6" fmla="*/ 457200 h 4233691"/>
                <a:gd name="connsiteX7" fmla="*/ 1185349 w 1380082"/>
                <a:gd name="connsiteY7" fmla="*/ 482600 h 4233691"/>
                <a:gd name="connsiteX8" fmla="*/ 1143015 w 1380082"/>
                <a:gd name="connsiteY8" fmla="*/ 541867 h 4233691"/>
                <a:gd name="connsiteX9" fmla="*/ 1117615 w 1380082"/>
                <a:gd name="connsiteY9" fmla="*/ 584200 h 4233691"/>
                <a:gd name="connsiteX10" fmla="*/ 1092215 w 1380082"/>
                <a:gd name="connsiteY10" fmla="*/ 609600 h 4233691"/>
                <a:gd name="connsiteX11" fmla="*/ 1066815 w 1380082"/>
                <a:gd name="connsiteY11" fmla="*/ 643467 h 4233691"/>
                <a:gd name="connsiteX12" fmla="*/ 1058349 w 1380082"/>
                <a:gd name="connsiteY12" fmla="*/ 668867 h 4233691"/>
                <a:gd name="connsiteX13" fmla="*/ 1041415 w 1380082"/>
                <a:gd name="connsiteY13" fmla="*/ 702734 h 4233691"/>
                <a:gd name="connsiteX14" fmla="*/ 1016015 w 1380082"/>
                <a:gd name="connsiteY14" fmla="*/ 770467 h 4233691"/>
                <a:gd name="connsiteX15" fmla="*/ 990615 w 1380082"/>
                <a:gd name="connsiteY15" fmla="*/ 804334 h 4233691"/>
                <a:gd name="connsiteX16" fmla="*/ 965215 w 1380082"/>
                <a:gd name="connsiteY16" fmla="*/ 863600 h 4233691"/>
                <a:gd name="connsiteX17" fmla="*/ 948282 w 1380082"/>
                <a:gd name="connsiteY17" fmla="*/ 889000 h 4233691"/>
                <a:gd name="connsiteX18" fmla="*/ 939815 w 1380082"/>
                <a:gd name="connsiteY18" fmla="*/ 922867 h 4233691"/>
                <a:gd name="connsiteX19" fmla="*/ 922882 w 1380082"/>
                <a:gd name="connsiteY19" fmla="*/ 948267 h 4233691"/>
                <a:gd name="connsiteX20" fmla="*/ 914415 w 1380082"/>
                <a:gd name="connsiteY20" fmla="*/ 973667 h 4233691"/>
                <a:gd name="connsiteX21" fmla="*/ 905949 w 1380082"/>
                <a:gd name="connsiteY21" fmla="*/ 1024467 h 4233691"/>
                <a:gd name="connsiteX22" fmla="*/ 889015 w 1380082"/>
                <a:gd name="connsiteY22" fmla="*/ 1049867 h 4233691"/>
                <a:gd name="connsiteX23" fmla="*/ 872082 w 1380082"/>
                <a:gd name="connsiteY23" fmla="*/ 1083734 h 4233691"/>
                <a:gd name="connsiteX24" fmla="*/ 863615 w 1380082"/>
                <a:gd name="connsiteY24" fmla="*/ 1109134 h 4233691"/>
                <a:gd name="connsiteX25" fmla="*/ 846682 w 1380082"/>
                <a:gd name="connsiteY25" fmla="*/ 1134534 h 4233691"/>
                <a:gd name="connsiteX26" fmla="*/ 838215 w 1380082"/>
                <a:gd name="connsiteY26" fmla="*/ 1159934 h 4233691"/>
                <a:gd name="connsiteX27" fmla="*/ 821282 w 1380082"/>
                <a:gd name="connsiteY27" fmla="*/ 1185334 h 4233691"/>
                <a:gd name="connsiteX28" fmla="*/ 804349 w 1380082"/>
                <a:gd name="connsiteY28" fmla="*/ 1236134 h 4233691"/>
                <a:gd name="connsiteX29" fmla="*/ 770482 w 1380082"/>
                <a:gd name="connsiteY29" fmla="*/ 1286934 h 4233691"/>
                <a:gd name="connsiteX30" fmla="*/ 753549 w 1380082"/>
                <a:gd name="connsiteY30" fmla="*/ 1312334 h 4233691"/>
                <a:gd name="connsiteX31" fmla="*/ 719682 w 1380082"/>
                <a:gd name="connsiteY31" fmla="*/ 1405467 h 4233691"/>
                <a:gd name="connsiteX32" fmla="*/ 702749 w 1380082"/>
                <a:gd name="connsiteY32" fmla="*/ 1430867 h 4233691"/>
                <a:gd name="connsiteX33" fmla="*/ 668882 w 1380082"/>
                <a:gd name="connsiteY33" fmla="*/ 1498600 h 4233691"/>
                <a:gd name="connsiteX34" fmla="*/ 651949 w 1380082"/>
                <a:gd name="connsiteY34" fmla="*/ 1532467 h 4233691"/>
                <a:gd name="connsiteX35" fmla="*/ 626549 w 1380082"/>
                <a:gd name="connsiteY35" fmla="*/ 1600200 h 4233691"/>
                <a:gd name="connsiteX36" fmla="*/ 618082 w 1380082"/>
                <a:gd name="connsiteY36" fmla="*/ 1625600 h 4233691"/>
                <a:gd name="connsiteX37" fmla="*/ 601149 w 1380082"/>
                <a:gd name="connsiteY37" fmla="*/ 1651000 h 4233691"/>
                <a:gd name="connsiteX38" fmla="*/ 567282 w 1380082"/>
                <a:gd name="connsiteY38" fmla="*/ 1727200 h 4233691"/>
                <a:gd name="connsiteX39" fmla="*/ 550349 w 1380082"/>
                <a:gd name="connsiteY39" fmla="*/ 1744134 h 4233691"/>
                <a:gd name="connsiteX40" fmla="*/ 533415 w 1380082"/>
                <a:gd name="connsiteY40" fmla="*/ 1794934 h 4233691"/>
                <a:gd name="connsiteX41" fmla="*/ 524949 w 1380082"/>
                <a:gd name="connsiteY41" fmla="*/ 1820334 h 4233691"/>
                <a:gd name="connsiteX42" fmla="*/ 508015 w 1380082"/>
                <a:gd name="connsiteY42" fmla="*/ 1837267 h 4233691"/>
                <a:gd name="connsiteX43" fmla="*/ 499549 w 1380082"/>
                <a:gd name="connsiteY43" fmla="*/ 1871134 h 4233691"/>
                <a:gd name="connsiteX44" fmla="*/ 491082 w 1380082"/>
                <a:gd name="connsiteY44" fmla="*/ 1913467 h 4233691"/>
                <a:gd name="connsiteX45" fmla="*/ 482615 w 1380082"/>
                <a:gd name="connsiteY45" fmla="*/ 1938867 h 4233691"/>
                <a:gd name="connsiteX46" fmla="*/ 474149 w 1380082"/>
                <a:gd name="connsiteY46" fmla="*/ 1981200 h 4233691"/>
                <a:gd name="connsiteX47" fmla="*/ 457215 w 1380082"/>
                <a:gd name="connsiteY47" fmla="*/ 2032000 h 4233691"/>
                <a:gd name="connsiteX48" fmla="*/ 448749 w 1380082"/>
                <a:gd name="connsiteY48" fmla="*/ 2074334 h 4233691"/>
                <a:gd name="connsiteX49" fmla="*/ 431815 w 1380082"/>
                <a:gd name="connsiteY49" fmla="*/ 2091267 h 4233691"/>
                <a:gd name="connsiteX50" fmla="*/ 414882 w 1380082"/>
                <a:gd name="connsiteY50" fmla="*/ 2116667 h 4233691"/>
                <a:gd name="connsiteX51" fmla="*/ 397949 w 1380082"/>
                <a:gd name="connsiteY51" fmla="*/ 2159000 h 4233691"/>
                <a:gd name="connsiteX52" fmla="*/ 381015 w 1380082"/>
                <a:gd name="connsiteY52" fmla="*/ 2209800 h 4233691"/>
                <a:gd name="connsiteX53" fmla="*/ 338682 w 1380082"/>
                <a:gd name="connsiteY53" fmla="*/ 2260600 h 4233691"/>
                <a:gd name="connsiteX54" fmla="*/ 313282 w 1380082"/>
                <a:gd name="connsiteY54" fmla="*/ 2311400 h 4233691"/>
                <a:gd name="connsiteX55" fmla="*/ 304815 w 1380082"/>
                <a:gd name="connsiteY55" fmla="*/ 2336800 h 4233691"/>
                <a:gd name="connsiteX56" fmla="*/ 287882 w 1380082"/>
                <a:gd name="connsiteY56" fmla="*/ 2353734 h 4233691"/>
                <a:gd name="connsiteX57" fmla="*/ 254015 w 1380082"/>
                <a:gd name="connsiteY57" fmla="*/ 2404534 h 4233691"/>
                <a:gd name="connsiteX58" fmla="*/ 228615 w 1380082"/>
                <a:gd name="connsiteY58" fmla="*/ 2455334 h 4233691"/>
                <a:gd name="connsiteX59" fmla="*/ 211682 w 1380082"/>
                <a:gd name="connsiteY59" fmla="*/ 2489200 h 4233691"/>
                <a:gd name="connsiteX60" fmla="*/ 186282 w 1380082"/>
                <a:gd name="connsiteY60" fmla="*/ 2514600 h 4233691"/>
                <a:gd name="connsiteX61" fmla="*/ 160882 w 1380082"/>
                <a:gd name="connsiteY61" fmla="*/ 2599267 h 4233691"/>
                <a:gd name="connsiteX62" fmla="*/ 127015 w 1380082"/>
                <a:gd name="connsiteY62" fmla="*/ 2641600 h 4233691"/>
                <a:gd name="connsiteX63" fmla="*/ 118549 w 1380082"/>
                <a:gd name="connsiteY63" fmla="*/ 2667000 h 4233691"/>
                <a:gd name="connsiteX64" fmla="*/ 67749 w 1380082"/>
                <a:gd name="connsiteY64" fmla="*/ 2734734 h 4233691"/>
                <a:gd name="connsiteX65" fmla="*/ 50815 w 1380082"/>
                <a:gd name="connsiteY65" fmla="*/ 2785534 h 4233691"/>
                <a:gd name="connsiteX66" fmla="*/ 33882 w 1380082"/>
                <a:gd name="connsiteY66" fmla="*/ 2810934 h 4233691"/>
                <a:gd name="connsiteX67" fmla="*/ 8482 w 1380082"/>
                <a:gd name="connsiteY67" fmla="*/ 2904067 h 4233691"/>
                <a:gd name="connsiteX68" fmla="*/ 8482 w 1380082"/>
                <a:gd name="connsiteY68" fmla="*/ 3064934 h 4233691"/>
                <a:gd name="connsiteX69" fmla="*/ 25415 w 1380082"/>
                <a:gd name="connsiteY69" fmla="*/ 3124200 h 4233691"/>
                <a:gd name="connsiteX70" fmla="*/ 67749 w 1380082"/>
                <a:gd name="connsiteY70" fmla="*/ 3166534 h 4233691"/>
                <a:gd name="connsiteX71" fmla="*/ 93149 w 1380082"/>
                <a:gd name="connsiteY71" fmla="*/ 3191934 h 4233691"/>
                <a:gd name="connsiteX72" fmla="*/ 152415 w 1380082"/>
                <a:gd name="connsiteY72" fmla="*/ 3217334 h 4233691"/>
                <a:gd name="connsiteX73" fmla="*/ 228615 w 1380082"/>
                <a:gd name="connsiteY73" fmla="*/ 3259667 h 4233691"/>
                <a:gd name="connsiteX74" fmla="*/ 254015 w 1380082"/>
                <a:gd name="connsiteY74" fmla="*/ 3268134 h 4233691"/>
                <a:gd name="connsiteX75" fmla="*/ 279415 w 1380082"/>
                <a:gd name="connsiteY75" fmla="*/ 3276600 h 4233691"/>
                <a:gd name="connsiteX76" fmla="*/ 321749 w 1380082"/>
                <a:gd name="connsiteY76" fmla="*/ 3310467 h 4233691"/>
                <a:gd name="connsiteX77" fmla="*/ 347149 w 1380082"/>
                <a:gd name="connsiteY77" fmla="*/ 3327400 h 4233691"/>
                <a:gd name="connsiteX78" fmla="*/ 364082 w 1380082"/>
                <a:gd name="connsiteY78" fmla="*/ 3344334 h 4233691"/>
                <a:gd name="connsiteX79" fmla="*/ 397949 w 1380082"/>
                <a:gd name="connsiteY79" fmla="*/ 3352800 h 4233691"/>
                <a:gd name="connsiteX80" fmla="*/ 448749 w 1380082"/>
                <a:gd name="connsiteY80" fmla="*/ 3378200 h 4233691"/>
                <a:gd name="connsiteX81" fmla="*/ 499549 w 1380082"/>
                <a:gd name="connsiteY81" fmla="*/ 3403600 h 4233691"/>
                <a:gd name="connsiteX82" fmla="*/ 550349 w 1380082"/>
                <a:gd name="connsiteY82" fmla="*/ 3437467 h 4233691"/>
                <a:gd name="connsiteX83" fmla="*/ 575749 w 1380082"/>
                <a:gd name="connsiteY83" fmla="*/ 3462867 h 4233691"/>
                <a:gd name="connsiteX84" fmla="*/ 601149 w 1380082"/>
                <a:gd name="connsiteY84" fmla="*/ 3479800 h 4233691"/>
                <a:gd name="connsiteX85" fmla="*/ 618082 w 1380082"/>
                <a:gd name="connsiteY85" fmla="*/ 3496734 h 4233691"/>
                <a:gd name="connsiteX86" fmla="*/ 635015 w 1380082"/>
                <a:gd name="connsiteY86" fmla="*/ 3522134 h 4233691"/>
                <a:gd name="connsiteX87" fmla="*/ 660415 w 1380082"/>
                <a:gd name="connsiteY87" fmla="*/ 3530600 h 4233691"/>
                <a:gd name="connsiteX88" fmla="*/ 702749 w 1380082"/>
                <a:gd name="connsiteY88" fmla="*/ 3556000 h 4233691"/>
                <a:gd name="connsiteX89" fmla="*/ 736615 w 1380082"/>
                <a:gd name="connsiteY89" fmla="*/ 3581400 h 4233691"/>
                <a:gd name="connsiteX90" fmla="*/ 787415 w 1380082"/>
                <a:gd name="connsiteY90" fmla="*/ 3615267 h 4233691"/>
                <a:gd name="connsiteX91" fmla="*/ 812815 w 1380082"/>
                <a:gd name="connsiteY91" fmla="*/ 3640667 h 4233691"/>
                <a:gd name="connsiteX92" fmla="*/ 863615 w 1380082"/>
                <a:gd name="connsiteY92" fmla="*/ 3674534 h 4233691"/>
                <a:gd name="connsiteX93" fmla="*/ 880549 w 1380082"/>
                <a:gd name="connsiteY93" fmla="*/ 3699934 h 4233691"/>
                <a:gd name="connsiteX94" fmla="*/ 931349 w 1380082"/>
                <a:gd name="connsiteY94" fmla="*/ 3733800 h 4233691"/>
                <a:gd name="connsiteX95" fmla="*/ 956749 w 1380082"/>
                <a:gd name="connsiteY95" fmla="*/ 3750734 h 4233691"/>
                <a:gd name="connsiteX96" fmla="*/ 982149 w 1380082"/>
                <a:gd name="connsiteY96" fmla="*/ 3767667 h 4233691"/>
                <a:gd name="connsiteX97" fmla="*/ 1007549 w 1380082"/>
                <a:gd name="connsiteY97" fmla="*/ 3784600 h 4233691"/>
                <a:gd name="connsiteX98" fmla="*/ 1024482 w 1380082"/>
                <a:gd name="connsiteY98" fmla="*/ 3801534 h 4233691"/>
                <a:gd name="connsiteX99" fmla="*/ 1075282 w 1380082"/>
                <a:gd name="connsiteY99" fmla="*/ 3835400 h 4233691"/>
                <a:gd name="connsiteX100" fmla="*/ 1100682 w 1380082"/>
                <a:gd name="connsiteY100" fmla="*/ 3852334 h 4233691"/>
                <a:gd name="connsiteX101" fmla="*/ 1126082 w 1380082"/>
                <a:gd name="connsiteY101" fmla="*/ 3903134 h 4233691"/>
                <a:gd name="connsiteX102" fmla="*/ 1151482 w 1380082"/>
                <a:gd name="connsiteY102" fmla="*/ 3920067 h 4233691"/>
                <a:gd name="connsiteX103" fmla="*/ 1168415 w 1380082"/>
                <a:gd name="connsiteY103" fmla="*/ 3945467 h 4233691"/>
                <a:gd name="connsiteX104" fmla="*/ 1193815 w 1380082"/>
                <a:gd name="connsiteY104" fmla="*/ 4030134 h 4233691"/>
                <a:gd name="connsiteX105" fmla="*/ 1202282 w 1380082"/>
                <a:gd name="connsiteY105" fmla="*/ 4207934 h 4233691"/>
                <a:gd name="connsiteX106" fmla="*/ 1176882 w 1380082"/>
                <a:gd name="connsiteY106" fmla="*/ 4233334 h 4233691"/>
                <a:gd name="connsiteX0" fmla="*/ 1380082 w 1380082"/>
                <a:gd name="connsiteY0" fmla="*/ 0 h 4233691"/>
                <a:gd name="connsiteX1" fmla="*/ 1270015 w 1380082"/>
                <a:gd name="connsiteY1" fmla="*/ 330200 h 4233691"/>
                <a:gd name="connsiteX2" fmla="*/ 1244615 w 1380082"/>
                <a:gd name="connsiteY2" fmla="*/ 389467 h 4233691"/>
                <a:gd name="connsiteX3" fmla="*/ 1236149 w 1380082"/>
                <a:gd name="connsiteY3" fmla="*/ 414867 h 4233691"/>
                <a:gd name="connsiteX4" fmla="*/ 1210749 w 1380082"/>
                <a:gd name="connsiteY4" fmla="*/ 431800 h 4233691"/>
                <a:gd name="connsiteX5" fmla="*/ 1193815 w 1380082"/>
                <a:gd name="connsiteY5" fmla="*/ 457200 h 4233691"/>
                <a:gd name="connsiteX6" fmla="*/ 1185349 w 1380082"/>
                <a:gd name="connsiteY6" fmla="*/ 482600 h 4233691"/>
                <a:gd name="connsiteX7" fmla="*/ 1143015 w 1380082"/>
                <a:gd name="connsiteY7" fmla="*/ 541867 h 4233691"/>
                <a:gd name="connsiteX8" fmla="*/ 1117615 w 1380082"/>
                <a:gd name="connsiteY8" fmla="*/ 584200 h 4233691"/>
                <a:gd name="connsiteX9" fmla="*/ 1092215 w 1380082"/>
                <a:gd name="connsiteY9" fmla="*/ 609600 h 4233691"/>
                <a:gd name="connsiteX10" fmla="*/ 1066815 w 1380082"/>
                <a:gd name="connsiteY10" fmla="*/ 643467 h 4233691"/>
                <a:gd name="connsiteX11" fmla="*/ 1058349 w 1380082"/>
                <a:gd name="connsiteY11" fmla="*/ 668867 h 4233691"/>
                <a:gd name="connsiteX12" fmla="*/ 1041415 w 1380082"/>
                <a:gd name="connsiteY12" fmla="*/ 702734 h 4233691"/>
                <a:gd name="connsiteX13" fmla="*/ 1016015 w 1380082"/>
                <a:gd name="connsiteY13" fmla="*/ 770467 h 4233691"/>
                <a:gd name="connsiteX14" fmla="*/ 990615 w 1380082"/>
                <a:gd name="connsiteY14" fmla="*/ 804334 h 4233691"/>
                <a:gd name="connsiteX15" fmla="*/ 965215 w 1380082"/>
                <a:gd name="connsiteY15" fmla="*/ 863600 h 4233691"/>
                <a:gd name="connsiteX16" fmla="*/ 948282 w 1380082"/>
                <a:gd name="connsiteY16" fmla="*/ 889000 h 4233691"/>
                <a:gd name="connsiteX17" fmla="*/ 939815 w 1380082"/>
                <a:gd name="connsiteY17" fmla="*/ 922867 h 4233691"/>
                <a:gd name="connsiteX18" fmla="*/ 922882 w 1380082"/>
                <a:gd name="connsiteY18" fmla="*/ 948267 h 4233691"/>
                <a:gd name="connsiteX19" fmla="*/ 914415 w 1380082"/>
                <a:gd name="connsiteY19" fmla="*/ 973667 h 4233691"/>
                <a:gd name="connsiteX20" fmla="*/ 905949 w 1380082"/>
                <a:gd name="connsiteY20" fmla="*/ 1024467 h 4233691"/>
                <a:gd name="connsiteX21" fmla="*/ 889015 w 1380082"/>
                <a:gd name="connsiteY21" fmla="*/ 1049867 h 4233691"/>
                <a:gd name="connsiteX22" fmla="*/ 872082 w 1380082"/>
                <a:gd name="connsiteY22" fmla="*/ 1083734 h 4233691"/>
                <a:gd name="connsiteX23" fmla="*/ 863615 w 1380082"/>
                <a:gd name="connsiteY23" fmla="*/ 1109134 h 4233691"/>
                <a:gd name="connsiteX24" fmla="*/ 846682 w 1380082"/>
                <a:gd name="connsiteY24" fmla="*/ 1134534 h 4233691"/>
                <a:gd name="connsiteX25" fmla="*/ 838215 w 1380082"/>
                <a:gd name="connsiteY25" fmla="*/ 1159934 h 4233691"/>
                <a:gd name="connsiteX26" fmla="*/ 821282 w 1380082"/>
                <a:gd name="connsiteY26" fmla="*/ 1185334 h 4233691"/>
                <a:gd name="connsiteX27" fmla="*/ 804349 w 1380082"/>
                <a:gd name="connsiteY27" fmla="*/ 1236134 h 4233691"/>
                <a:gd name="connsiteX28" fmla="*/ 770482 w 1380082"/>
                <a:gd name="connsiteY28" fmla="*/ 1286934 h 4233691"/>
                <a:gd name="connsiteX29" fmla="*/ 753549 w 1380082"/>
                <a:gd name="connsiteY29" fmla="*/ 1312334 h 4233691"/>
                <a:gd name="connsiteX30" fmla="*/ 719682 w 1380082"/>
                <a:gd name="connsiteY30" fmla="*/ 1405467 h 4233691"/>
                <a:gd name="connsiteX31" fmla="*/ 702749 w 1380082"/>
                <a:gd name="connsiteY31" fmla="*/ 1430867 h 4233691"/>
                <a:gd name="connsiteX32" fmla="*/ 668882 w 1380082"/>
                <a:gd name="connsiteY32" fmla="*/ 1498600 h 4233691"/>
                <a:gd name="connsiteX33" fmla="*/ 651949 w 1380082"/>
                <a:gd name="connsiteY33" fmla="*/ 1532467 h 4233691"/>
                <a:gd name="connsiteX34" fmla="*/ 626549 w 1380082"/>
                <a:gd name="connsiteY34" fmla="*/ 1600200 h 4233691"/>
                <a:gd name="connsiteX35" fmla="*/ 618082 w 1380082"/>
                <a:gd name="connsiteY35" fmla="*/ 1625600 h 4233691"/>
                <a:gd name="connsiteX36" fmla="*/ 601149 w 1380082"/>
                <a:gd name="connsiteY36" fmla="*/ 1651000 h 4233691"/>
                <a:gd name="connsiteX37" fmla="*/ 567282 w 1380082"/>
                <a:gd name="connsiteY37" fmla="*/ 1727200 h 4233691"/>
                <a:gd name="connsiteX38" fmla="*/ 550349 w 1380082"/>
                <a:gd name="connsiteY38" fmla="*/ 1744134 h 4233691"/>
                <a:gd name="connsiteX39" fmla="*/ 533415 w 1380082"/>
                <a:gd name="connsiteY39" fmla="*/ 1794934 h 4233691"/>
                <a:gd name="connsiteX40" fmla="*/ 524949 w 1380082"/>
                <a:gd name="connsiteY40" fmla="*/ 1820334 h 4233691"/>
                <a:gd name="connsiteX41" fmla="*/ 508015 w 1380082"/>
                <a:gd name="connsiteY41" fmla="*/ 1837267 h 4233691"/>
                <a:gd name="connsiteX42" fmla="*/ 499549 w 1380082"/>
                <a:gd name="connsiteY42" fmla="*/ 1871134 h 4233691"/>
                <a:gd name="connsiteX43" fmla="*/ 491082 w 1380082"/>
                <a:gd name="connsiteY43" fmla="*/ 1913467 h 4233691"/>
                <a:gd name="connsiteX44" fmla="*/ 482615 w 1380082"/>
                <a:gd name="connsiteY44" fmla="*/ 1938867 h 4233691"/>
                <a:gd name="connsiteX45" fmla="*/ 474149 w 1380082"/>
                <a:gd name="connsiteY45" fmla="*/ 1981200 h 4233691"/>
                <a:gd name="connsiteX46" fmla="*/ 457215 w 1380082"/>
                <a:gd name="connsiteY46" fmla="*/ 2032000 h 4233691"/>
                <a:gd name="connsiteX47" fmla="*/ 448749 w 1380082"/>
                <a:gd name="connsiteY47" fmla="*/ 2074334 h 4233691"/>
                <a:gd name="connsiteX48" fmla="*/ 431815 w 1380082"/>
                <a:gd name="connsiteY48" fmla="*/ 2091267 h 4233691"/>
                <a:gd name="connsiteX49" fmla="*/ 414882 w 1380082"/>
                <a:gd name="connsiteY49" fmla="*/ 2116667 h 4233691"/>
                <a:gd name="connsiteX50" fmla="*/ 397949 w 1380082"/>
                <a:gd name="connsiteY50" fmla="*/ 2159000 h 4233691"/>
                <a:gd name="connsiteX51" fmla="*/ 381015 w 1380082"/>
                <a:gd name="connsiteY51" fmla="*/ 2209800 h 4233691"/>
                <a:gd name="connsiteX52" fmla="*/ 338682 w 1380082"/>
                <a:gd name="connsiteY52" fmla="*/ 2260600 h 4233691"/>
                <a:gd name="connsiteX53" fmla="*/ 313282 w 1380082"/>
                <a:gd name="connsiteY53" fmla="*/ 2311400 h 4233691"/>
                <a:gd name="connsiteX54" fmla="*/ 304815 w 1380082"/>
                <a:gd name="connsiteY54" fmla="*/ 2336800 h 4233691"/>
                <a:gd name="connsiteX55" fmla="*/ 287882 w 1380082"/>
                <a:gd name="connsiteY55" fmla="*/ 2353734 h 4233691"/>
                <a:gd name="connsiteX56" fmla="*/ 254015 w 1380082"/>
                <a:gd name="connsiteY56" fmla="*/ 2404534 h 4233691"/>
                <a:gd name="connsiteX57" fmla="*/ 228615 w 1380082"/>
                <a:gd name="connsiteY57" fmla="*/ 2455334 h 4233691"/>
                <a:gd name="connsiteX58" fmla="*/ 211682 w 1380082"/>
                <a:gd name="connsiteY58" fmla="*/ 2489200 h 4233691"/>
                <a:gd name="connsiteX59" fmla="*/ 186282 w 1380082"/>
                <a:gd name="connsiteY59" fmla="*/ 2514600 h 4233691"/>
                <a:gd name="connsiteX60" fmla="*/ 160882 w 1380082"/>
                <a:gd name="connsiteY60" fmla="*/ 2599267 h 4233691"/>
                <a:gd name="connsiteX61" fmla="*/ 127015 w 1380082"/>
                <a:gd name="connsiteY61" fmla="*/ 2641600 h 4233691"/>
                <a:gd name="connsiteX62" fmla="*/ 118549 w 1380082"/>
                <a:gd name="connsiteY62" fmla="*/ 2667000 h 4233691"/>
                <a:gd name="connsiteX63" fmla="*/ 67749 w 1380082"/>
                <a:gd name="connsiteY63" fmla="*/ 2734734 h 4233691"/>
                <a:gd name="connsiteX64" fmla="*/ 50815 w 1380082"/>
                <a:gd name="connsiteY64" fmla="*/ 2785534 h 4233691"/>
                <a:gd name="connsiteX65" fmla="*/ 33882 w 1380082"/>
                <a:gd name="connsiteY65" fmla="*/ 2810934 h 4233691"/>
                <a:gd name="connsiteX66" fmla="*/ 8482 w 1380082"/>
                <a:gd name="connsiteY66" fmla="*/ 2904067 h 4233691"/>
                <a:gd name="connsiteX67" fmla="*/ 8482 w 1380082"/>
                <a:gd name="connsiteY67" fmla="*/ 3064934 h 4233691"/>
                <a:gd name="connsiteX68" fmla="*/ 25415 w 1380082"/>
                <a:gd name="connsiteY68" fmla="*/ 3124200 h 4233691"/>
                <a:gd name="connsiteX69" fmla="*/ 67749 w 1380082"/>
                <a:gd name="connsiteY69" fmla="*/ 3166534 h 4233691"/>
                <a:gd name="connsiteX70" fmla="*/ 93149 w 1380082"/>
                <a:gd name="connsiteY70" fmla="*/ 3191934 h 4233691"/>
                <a:gd name="connsiteX71" fmla="*/ 152415 w 1380082"/>
                <a:gd name="connsiteY71" fmla="*/ 3217334 h 4233691"/>
                <a:gd name="connsiteX72" fmla="*/ 228615 w 1380082"/>
                <a:gd name="connsiteY72" fmla="*/ 3259667 h 4233691"/>
                <a:gd name="connsiteX73" fmla="*/ 254015 w 1380082"/>
                <a:gd name="connsiteY73" fmla="*/ 3268134 h 4233691"/>
                <a:gd name="connsiteX74" fmla="*/ 279415 w 1380082"/>
                <a:gd name="connsiteY74" fmla="*/ 3276600 h 4233691"/>
                <a:gd name="connsiteX75" fmla="*/ 321749 w 1380082"/>
                <a:gd name="connsiteY75" fmla="*/ 3310467 h 4233691"/>
                <a:gd name="connsiteX76" fmla="*/ 347149 w 1380082"/>
                <a:gd name="connsiteY76" fmla="*/ 3327400 h 4233691"/>
                <a:gd name="connsiteX77" fmla="*/ 364082 w 1380082"/>
                <a:gd name="connsiteY77" fmla="*/ 3344334 h 4233691"/>
                <a:gd name="connsiteX78" fmla="*/ 397949 w 1380082"/>
                <a:gd name="connsiteY78" fmla="*/ 3352800 h 4233691"/>
                <a:gd name="connsiteX79" fmla="*/ 448749 w 1380082"/>
                <a:gd name="connsiteY79" fmla="*/ 3378200 h 4233691"/>
                <a:gd name="connsiteX80" fmla="*/ 499549 w 1380082"/>
                <a:gd name="connsiteY80" fmla="*/ 3403600 h 4233691"/>
                <a:gd name="connsiteX81" fmla="*/ 550349 w 1380082"/>
                <a:gd name="connsiteY81" fmla="*/ 3437467 h 4233691"/>
                <a:gd name="connsiteX82" fmla="*/ 575749 w 1380082"/>
                <a:gd name="connsiteY82" fmla="*/ 3462867 h 4233691"/>
                <a:gd name="connsiteX83" fmla="*/ 601149 w 1380082"/>
                <a:gd name="connsiteY83" fmla="*/ 3479800 h 4233691"/>
                <a:gd name="connsiteX84" fmla="*/ 618082 w 1380082"/>
                <a:gd name="connsiteY84" fmla="*/ 3496734 h 4233691"/>
                <a:gd name="connsiteX85" fmla="*/ 635015 w 1380082"/>
                <a:gd name="connsiteY85" fmla="*/ 3522134 h 4233691"/>
                <a:gd name="connsiteX86" fmla="*/ 660415 w 1380082"/>
                <a:gd name="connsiteY86" fmla="*/ 3530600 h 4233691"/>
                <a:gd name="connsiteX87" fmla="*/ 702749 w 1380082"/>
                <a:gd name="connsiteY87" fmla="*/ 3556000 h 4233691"/>
                <a:gd name="connsiteX88" fmla="*/ 736615 w 1380082"/>
                <a:gd name="connsiteY88" fmla="*/ 3581400 h 4233691"/>
                <a:gd name="connsiteX89" fmla="*/ 787415 w 1380082"/>
                <a:gd name="connsiteY89" fmla="*/ 3615267 h 4233691"/>
                <a:gd name="connsiteX90" fmla="*/ 812815 w 1380082"/>
                <a:gd name="connsiteY90" fmla="*/ 3640667 h 4233691"/>
                <a:gd name="connsiteX91" fmla="*/ 863615 w 1380082"/>
                <a:gd name="connsiteY91" fmla="*/ 3674534 h 4233691"/>
                <a:gd name="connsiteX92" fmla="*/ 880549 w 1380082"/>
                <a:gd name="connsiteY92" fmla="*/ 3699934 h 4233691"/>
                <a:gd name="connsiteX93" fmla="*/ 931349 w 1380082"/>
                <a:gd name="connsiteY93" fmla="*/ 3733800 h 4233691"/>
                <a:gd name="connsiteX94" fmla="*/ 956749 w 1380082"/>
                <a:gd name="connsiteY94" fmla="*/ 3750734 h 4233691"/>
                <a:gd name="connsiteX95" fmla="*/ 982149 w 1380082"/>
                <a:gd name="connsiteY95" fmla="*/ 3767667 h 4233691"/>
                <a:gd name="connsiteX96" fmla="*/ 1007549 w 1380082"/>
                <a:gd name="connsiteY96" fmla="*/ 3784600 h 4233691"/>
                <a:gd name="connsiteX97" fmla="*/ 1024482 w 1380082"/>
                <a:gd name="connsiteY97" fmla="*/ 3801534 h 4233691"/>
                <a:gd name="connsiteX98" fmla="*/ 1075282 w 1380082"/>
                <a:gd name="connsiteY98" fmla="*/ 3835400 h 4233691"/>
                <a:gd name="connsiteX99" fmla="*/ 1100682 w 1380082"/>
                <a:gd name="connsiteY99" fmla="*/ 3852334 h 4233691"/>
                <a:gd name="connsiteX100" fmla="*/ 1126082 w 1380082"/>
                <a:gd name="connsiteY100" fmla="*/ 3903134 h 4233691"/>
                <a:gd name="connsiteX101" fmla="*/ 1151482 w 1380082"/>
                <a:gd name="connsiteY101" fmla="*/ 3920067 h 4233691"/>
                <a:gd name="connsiteX102" fmla="*/ 1168415 w 1380082"/>
                <a:gd name="connsiteY102" fmla="*/ 3945467 h 4233691"/>
                <a:gd name="connsiteX103" fmla="*/ 1193815 w 1380082"/>
                <a:gd name="connsiteY103" fmla="*/ 4030134 h 4233691"/>
                <a:gd name="connsiteX104" fmla="*/ 1202282 w 1380082"/>
                <a:gd name="connsiteY104" fmla="*/ 4207934 h 4233691"/>
                <a:gd name="connsiteX105" fmla="*/ 1176882 w 1380082"/>
                <a:gd name="connsiteY105" fmla="*/ 4233334 h 4233691"/>
                <a:gd name="connsiteX0" fmla="*/ 1380082 w 1380082"/>
                <a:gd name="connsiteY0" fmla="*/ 0 h 4233691"/>
                <a:gd name="connsiteX1" fmla="*/ 1270015 w 1380082"/>
                <a:gd name="connsiteY1" fmla="*/ 330200 h 4233691"/>
                <a:gd name="connsiteX2" fmla="*/ 1244615 w 1380082"/>
                <a:gd name="connsiteY2" fmla="*/ 389467 h 4233691"/>
                <a:gd name="connsiteX3" fmla="*/ 1210749 w 1380082"/>
                <a:gd name="connsiteY3" fmla="*/ 431800 h 4233691"/>
                <a:gd name="connsiteX4" fmla="*/ 1193815 w 1380082"/>
                <a:gd name="connsiteY4" fmla="*/ 457200 h 4233691"/>
                <a:gd name="connsiteX5" fmla="*/ 1185349 w 1380082"/>
                <a:gd name="connsiteY5" fmla="*/ 482600 h 4233691"/>
                <a:gd name="connsiteX6" fmla="*/ 1143015 w 1380082"/>
                <a:gd name="connsiteY6" fmla="*/ 541867 h 4233691"/>
                <a:gd name="connsiteX7" fmla="*/ 1117615 w 1380082"/>
                <a:gd name="connsiteY7" fmla="*/ 584200 h 4233691"/>
                <a:gd name="connsiteX8" fmla="*/ 1092215 w 1380082"/>
                <a:gd name="connsiteY8" fmla="*/ 609600 h 4233691"/>
                <a:gd name="connsiteX9" fmla="*/ 1066815 w 1380082"/>
                <a:gd name="connsiteY9" fmla="*/ 643467 h 4233691"/>
                <a:gd name="connsiteX10" fmla="*/ 1058349 w 1380082"/>
                <a:gd name="connsiteY10" fmla="*/ 668867 h 4233691"/>
                <a:gd name="connsiteX11" fmla="*/ 1041415 w 1380082"/>
                <a:gd name="connsiteY11" fmla="*/ 702734 h 4233691"/>
                <a:gd name="connsiteX12" fmla="*/ 1016015 w 1380082"/>
                <a:gd name="connsiteY12" fmla="*/ 770467 h 4233691"/>
                <a:gd name="connsiteX13" fmla="*/ 990615 w 1380082"/>
                <a:gd name="connsiteY13" fmla="*/ 804334 h 4233691"/>
                <a:gd name="connsiteX14" fmla="*/ 965215 w 1380082"/>
                <a:gd name="connsiteY14" fmla="*/ 863600 h 4233691"/>
                <a:gd name="connsiteX15" fmla="*/ 948282 w 1380082"/>
                <a:gd name="connsiteY15" fmla="*/ 889000 h 4233691"/>
                <a:gd name="connsiteX16" fmla="*/ 939815 w 1380082"/>
                <a:gd name="connsiteY16" fmla="*/ 922867 h 4233691"/>
                <a:gd name="connsiteX17" fmla="*/ 922882 w 1380082"/>
                <a:gd name="connsiteY17" fmla="*/ 948267 h 4233691"/>
                <a:gd name="connsiteX18" fmla="*/ 914415 w 1380082"/>
                <a:gd name="connsiteY18" fmla="*/ 973667 h 4233691"/>
                <a:gd name="connsiteX19" fmla="*/ 905949 w 1380082"/>
                <a:gd name="connsiteY19" fmla="*/ 1024467 h 4233691"/>
                <a:gd name="connsiteX20" fmla="*/ 889015 w 1380082"/>
                <a:gd name="connsiteY20" fmla="*/ 1049867 h 4233691"/>
                <a:gd name="connsiteX21" fmla="*/ 872082 w 1380082"/>
                <a:gd name="connsiteY21" fmla="*/ 1083734 h 4233691"/>
                <a:gd name="connsiteX22" fmla="*/ 863615 w 1380082"/>
                <a:gd name="connsiteY22" fmla="*/ 1109134 h 4233691"/>
                <a:gd name="connsiteX23" fmla="*/ 846682 w 1380082"/>
                <a:gd name="connsiteY23" fmla="*/ 1134534 h 4233691"/>
                <a:gd name="connsiteX24" fmla="*/ 838215 w 1380082"/>
                <a:gd name="connsiteY24" fmla="*/ 1159934 h 4233691"/>
                <a:gd name="connsiteX25" fmla="*/ 821282 w 1380082"/>
                <a:gd name="connsiteY25" fmla="*/ 1185334 h 4233691"/>
                <a:gd name="connsiteX26" fmla="*/ 804349 w 1380082"/>
                <a:gd name="connsiteY26" fmla="*/ 1236134 h 4233691"/>
                <a:gd name="connsiteX27" fmla="*/ 770482 w 1380082"/>
                <a:gd name="connsiteY27" fmla="*/ 1286934 h 4233691"/>
                <a:gd name="connsiteX28" fmla="*/ 753549 w 1380082"/>
                <a:gd name="connsiteY28" fmla="*/ 1312334 h 4233691"/>
                <a:gd name="connsiteX29" fmla="*/ 719682 w 1380082"/>
                <a:gd name="connsiteY29" fmla="*/ 1405467 h 4233691"/>
                <a:gd name="connsiteX30" fmla="*/ 702749 w 1380082"/>
                <a:gd name="connsiteY30" fmla="*/ 1430867 h 4233691"/>
                <a:gd name="connsiteX31" fmla="*/ 668882 w 1380082"/>
                <a:gd name="connsiteY31" fmla="*/ 1498600 h 4233691"/>
                <a:gd name="connsiteX32" fmla="*/ 651949 w 1380082"/>
                <a:gd name="connsiteY32" fmla="*/ 1532467 h 4233691"/>
                <a:gd name="connsiteX33" fmla="*/ 626549 w 1380082"/>
                <a:gd name="connsiteY33" fmla="*/ 1600200 h 4233691"/>
                <a:gd name="connsiteX34" fmla="*/ 618082 w 1380082"/>
                <a:gd name="connsiteY34" fmla="*/ 1625600 h 4233691"/>
                <a:gd name="connsiteX35" fmla="*/ 601149 w 1380082"/>
                <a:gd name="connsiteY35" fmla="*/ 1651000 h 4233691"/>
                <a:gd name="connsiteX36" fmla="*/ 567282 w 1380082"/>
                <a:gd name="connsiteY36" fmla="*/ 1727200 h 4233691"/>
                <a:gd name="connsiteX37" fmla="*/ 550349 w 1380082"/>
                <a:gd name="connsiteY37" fmla="*/ 1744134 h 4233691"/>
                <a:gd name="connsiteX38" fmla="*/ 533415 w 1380082"/>
                <a:gd name="connsiteY38" fmla="*/ 1794934 h 4233691"/>
                <a:gd name="connsiteX39" fmla="*/ 524949 w 1380082"/>
                <a:gd name="connsiteY39" fmla="*/ 1820334 h 4233691"/>
                <a:gd name="connsiteX40" fmla="*/ 508015 w 1380082"/>
                <a:gd name="connsiteY40" fmla="*/ 1837267 h 4233691"/>
                <a:gd name="connsiteX41" fmla="*/ 499549 w 1380082"/>
                <a:gd name="connsiteY41" fmla="*/ 1871134 h 4233691"/>
                <a:gd name="connsiteX42" fmla="*/ 491082 w 1380082"/>
                <a:gd name="connsiteY42" fmla="*/ 1913467 h 4233691"/>
                <a:gd name="connsiteX43" fmla="*/ 482615 w 1380082"/>
                <a:gd name="connsiteY43" fmla="*/ 1938867 h 4233691"/>
                <a:gd name="connsiteX44" fmla="*/ 474149 w 1380082"/>
                <a:gd name="connsiteY44" fmla="*/ 1981200 h 4233691"/>
                <a:gd name="connsiteX45" fmla="*/ 457215 w 1380082"/>
                <a:gd name="connsiteY45" fmla="*/ 2032000 h 4233691"/>
                <a:gd name="connsiteX46" fmla="*/ 448749 w 1380082"/>
                <a:gd name="connsiteY46" fmla="*/ 2074334 h 4233691"/>
                <a:gd name="connsiteX47" fmla="*/ 431815 w 1380082"/>
                <a:gd name="connsiteY47" fmla="*/ 2091267 h 4233691"/>
                <a:gd name="connsiteX48" fmla="*/ 414882 w 1380082"/>
                <a:gd name="connsiteY48" fmla="*/ 2116667 h 4233691"/>
                <a:gd name="connsiteX49" fmla="*/ 397949 w 1380082"/>
                <a:gd name="connsiteY49" fmla="*/ 2159000 h 4233691"/>
                <a:gd name="connsiteX50" fmla="*/ 381015 w 1380082"/>
                <a:gd name="connsiteY50" fmla="*/ 2209800 h 4233691"/>
                <a:gd name="connsiteX51" fmla="*/ 338682 w 1380082"/>
                <a:gd name="connsiteY51" fmla="*/ 2260600 h 4233691"/>
                <a:gd name="connsiteX52" fmla="*/ 313282 w 1380082"/>
                <a:gd name="connsiteY52" fmla="*/ 2311400 h 4233691"/>
                <a:gd name="connsiteX53" fmla="*/ 304815 w 1380082"/>
                <a:gd name="connsiteY53" fmla="*/ 2336800 h 4233691"/>
                <a:gd name="connsiteX54" fmla="*/ 287882 w 1380082"/>
                <a:gd name="connsiteY54" fmla="*/ 2353734 h 4233691"/>
                <a:gd name="connsiteX55" fmla="*/ 254015 w 1380082"/>
                <a:gd name="connsiteY55" fmla="*/ 2404534 h 4233691"/>
                <a:gd name="connsiteX56" fmla="*/ 228615 w 1380082"/>
                <a:gd name="connsiteY56" fmla="*/ 2455334 h 4233691"/>
                <a:gd name="connsiteX57" fmla="*/ 211682 w 1380082"/>
                <a:gd name="connsiteY57" fmla="*/ 2489200 h 4233691"/>
                <a:gd name="connsiteX58" fmla="*/ 186282 w 1380082"/>
                <a:gd name="connsiteY58" fmla="*/ 2514600 h 4233691"/>
                <a:gd name="connsiteX59" fmla="*/ 160882 w 1380082"/>
                <a:gd name="connsiteY59" fmla="*/ 2599267 h 4233691"/>
                <a:gd name="connsiteX60" fmla="*/ 127015 w 1380082"/>
                <a:gd name="connsiteY60" fmla="*/ 2641600 h 4233691"/>
                <a:gd name="connsiteX61" fmla="*/ 118549 w 1380082"/>
                <a:gd name="connsiteY61" fmla="*/ 2667000 h 4233691"/>
                <a:gd name="connsiteX62" fmla="*/ 67749 w 1380082"/>
                <a:gd name="connsiteY62" fmla="*/ 2734734 h 4233691"/>
                <a:gd name="connsiteX63" fmla="*/ 50815 w 1380082"/>
                <a:gd name="connsiteY63" fmla="*/ 2785534 h 4233691"/>
                <a:gd name="connsiteX64" fmla="*/ 33882 w 1380082"/>
                <a:gd name="connsiteY64" fmla="*/ 2810934 h 4233691"/>
                <a:gd name="connsiteX65" fmla="*/ 8482 w 1380082"/>
                <a:gd name="connsiteY65" fmla="*/ 2904067 h 4233691"/>
                <a:gd name="connsiteX66" fmla="*/ 8482 w 1380082"/>
                <a:gd name="connsiteY66" fmla="*/ 3064934 h 4233691"/>
                <a:gd name="connsiteX67" fmla="*/ 25415 w 1380082"/>
                <a:gd name="connsiteY67" fmla="*/ 3124200 h 4233691"/>
                <a:gd name="connsiteX68" fmla="*/ 67749 w 1380082"/>
                <a:gd name="connsiteY68" fmla="*/ 3166534 h 4233691"/>
                <a:gd name="connsiteX69" fmla="*/ 93149 w 1380082"/>
                <a:gd name="connsiteY69" fmla="*/ 3191934 h 4233691"/>
                <a:gd name="connsiteX70" fmla="*/ 152415 w 1380082"/>
                <a:gd name="connsiteY70" fmla="*/ 3217334 h 4233691"/>
                <a:gd name="connsiteX71" fmla="*/ 228615 w 1380082"/>
                <a:gd name="connsiteY71" fmla="*/ 3259667 h 4233691"/>
                <a:gd name="connsiteX72" fmla="*/ 254015 w 1380082"/>
                <a:gd name="connsiteY72" fmla="*/ 3268134 h 4233691"/>
                <a:gd name="connsiteX73" fmla="*/ 279415 w 1380082"/>
                <a:gd name="connsiteY73" fmla="*/ 3276600 h 4233691"/>
                <a:gd name="connsiteX74" fmla="*/ 321749 w 1380082"/>
                <a:gd name="connsiteY74" fmla="*/ 3310467 h 4233691"/>
                <a:gd name="connsiteX75" fmla="*/ 347149 w 1380082"/>
                <a:gd name="connsiteY75" fmla="*/ 3327400 h 4233691"/>
                <a:gd name="connsiteX76" fmla="*/ 364082 w 1380082"/>
                <a:gd name="connsiteY76" fmla="*/ 3344334 h 4233691"/>
                <a:gd name="connsiteX77" fmla="*/ 397949 w 1380082"/>
                <a:gd name="connsiteY77" fmla="*/ 3352800 h 4233691"/>
                <a:gd name="connsiteX78" fmla="*/ 448749 w 1380082"/>
                <a:gd name="connsiteY78" fmla="*/ 3378200 h 4233691"/>
                <a:gd name="connsiteX79" fmla="*/ 499549 w 1380082"/>
                <a:gd name="connsiteY79" fmla="*/ 3403600 h 4233691"/>
                <a:gd name="connsiteX80" fmla="*/ 550349 w 1380082"/>
                <a:gd name="connsiteY80" fmla="*/ 3437467 h 4233691"/>
                <a:gd name="connsiteX81" fmla="*/ 575749 w 1380082"/>
                <a:gd name="connsiteY81" fmla="*/ 3462867 h 4233691"/>
                <a:gd name="connsiteX82" fmla="*/ 601149 w 1380082"/>
                <a:gd name="connsiteY82" fmla="*/ 3479800 h 4233691"/>
                <a:gd name="connsiteX83" fmla="*/ 618082 w 1380082"/>
                <a:gd name="connsiteY83" fmla="*/ 3496734 h 4233691"/>
                <a:gd name="connsiteX84" fmla="*/ 635015 w 1380082"/>
                <a:gd name="connsiteY84" fmla="*/ 3522134 h 4233691"/>
                <a:gd name="connsiteX85" fmla="*/ 660415 w 1380082"/>
                <a:gd name="connsiteY85" fmla="*/ 3530600 h 4233691"/>
                <a:gd name="connsiteX86" fmla="*/ 702749 w 1380082"/>
                <a:gd name="connsiteY86" fmla="*/ 3556000 h 4233691"/>
                <a:gd name="connsiteX87" fmla="*/ 736615 w 1380082"/>
                <a:gd name="connsiteY87" fmla="*/ 3581400 h 4233691"/>
                <a:gd name="connsiteX88" fmla="*/ 787415 w 1380082"/>
                <a:gd name="connsiteY88" fmla="*/ 3615267 h 4233691"/>
                <a:gd name="connsiteX89" fmla="*/ 812815 w 1380082"/>
                <a:gd name="connsiteY89" fmla="*/ 3640667 h 4233691"/>
                <a:gd name="connsiteX90" fmla="*/ 863615 w 1380082"/>
                <a:gd name="connsiteY90" fmla="*/ 3674534 h 4233691"/>
                <a:gd name="connsiteX91" fmla="*/ 880549 w 1380082"/>
                <a:gd name="connsiteY91" fmla="*/ 3699934 h 4233691"/>
                <a:gd name="connsiteX92" fmla="*/ 931349 w 1380082"/>
                <a:gd name="connsiteY92" fmla="*/ 3733800 h 4233691"/>
                <a:gd name="connsiteX93" fmla="*/ 956749 w 1380082"/>
                <a:gd name="connsiteY93" fmla="*/ 3750734 h 4233691"/>
                <a:gd name="connsiteX94" fmla="*/ 982149 w 1380082"/>
                <a:gd name="connsiteY94" fmla="*/ 3767667 h 4233691"/>
                <a:gd name="connsiteX95" fmla="*/ 1007549 w 1380082"/>
                <a:gd name="connsiteY95" fmla="*/ 3784600 h 4233691"/>
                <a:gd name="connsiteX96" fmla="*/ 1024482 w 1380082"/>
                <a:gd name="connsiteY96" fmla="*/ 3801534 h 4233691"/>
                <a:gd name="connsiteX97" fmla="*/ 1075282 w 1380082"/>
                <a:gd name="connsiteY97" fmla="*/ 3835400 h 4233691"/>
                <a:gd name="connsiteX98" fmla="*/ 1100682 w 1380082"/>
                <a:gd name="connsiteY98" fmla="*/ 3852334 h 4233691"/>
                <a:gd name="connsiteX99" fmla="*/ 1126082 w 1380082"/>
                <a:gd name="connsiteY99" fmla="*/ 3903134 h 4233691"/>
                <a:gd name="connsiteX100" fmla="*/ 1151482 w 1380082"/>
                <a:gd name="connsiteY100" fmla="*/ 3920067 h 4233691"/>
                <a:gd name="connsiteX101" fmla="*/ 1168415 w 1380082"/>
                <a:gd name="connsiteY101" fmla="*/ 3945467 h 4233691"/>
                <a:gd name="connsiteX102" fmla="*/ 1193815 w 1380082"/>
                <a:gd name="connsiteY102" fmla="*/ 4030134 h 4233691"/>
                <a:gd name="connsiteX103" fmla="*/ 1202282 w 1380082"/>
                <a:gd name="connsiteY103" fmla="*/ 4207934 h 4233691"/>
                <a:gd name="connsiteX104" fmla="*/ 1176882 w 1380082"/>
                <a:gd name="connsiteY104" fmla="*/ 4233334 h 4233691"/>
                <a:gd name="connsiteX0" fmla="*/ 1380082 w 1380082"/>
                <a:gd name="connsiteY0" fmla="*/ 0 h 4233691"/>
                <a:gd name="connsiteX1" fmla="*/ 1270015 w 1380082"/>
                <a:gd name="connsiteY1" fmla="*/ 330200 h 4233691"/>
                <a:gd name="connsiteX2" fmla="*/ 1210749 w 1380082"/>
                <a:gd name="connsiteY2" fmla="*/ 431800 h 4233691"/>
                <a:gd name="connsiteX3" fmla="*/ 1193815 w 1380082"/>
                <a:gd name="connsiteY3" fmla="*/ 457200 h 4233691"/>
                <a:gd name="connsiteX4" fmla="*/ 1185349 w 1380082"/>
                <a:gd name="connsiteY4" fmla="*/ 482600 h 4233691"/>
                <a:gd name="connsiteX5" fmla="*/ 1143015 w 1380082"/>
                <a:gd name="connsiteY5" fmla="*/ 541867 h 4233691"/>
                <a:gd name="connsiteX6" fmla="*/ 1117615 w 1380082"/>
                <a:gd name="connsiteY6" fmla="*/ 584200 h 4233691"/>
                <a:gd name="connsiteX7" fmla="*/ 1092215 w 1380082"/>
                <a:gd name="connsiteY7" fmla="*/ 609600 h 4233691"/>
                <a:gd name="connsiteX8" fmla="*/ 1066815 w 1380082"/>
                <a:gd name="connsiteY8" fmla="*/ 643467 h 4233691"/>
                <a:gd name="connsiteX9" fmla="*/ 1058349 w 1380082"/>
                <a:gd name="connsiteY9" fmla="*/ 668867 h 4233691"/>
                <a:gd name="connsiteX10" fmla="*/ 1041415 w 1380082"/>
                <a:gd name="connsiteY10" fmla="*/ 702734 h 4233691"/>
                <a:gd name="connsiteX11" fmla="*/ 1016015 w 1380082"/>
                <a:gd name="connsiteY11" fmla="*/ 770467 h 4233691"/>
                <a:gd name="connsiteX12" fmla="*/ 990615 w 1380082"/>
                <a:gd name="connsiteY12" fmla="*/ 804334 h 4233691"/>
                <a:gd name="connsiteX13" fmla="*/ 965215 w 1380082"/>
                <a:gd name="connsiteY13" fmla="*/ 863600 h 4233691"/>
                <a:gd name="connsiteX14" fmla="*/ 948282 w 1380082"/>
                <a:gd name="connsiteY14" fmla="*/ 889000 h 4233691"/>
                <a:gd name="connsiteX15" fmla="*/ 939815 w 1380082"/>
                <a:gd name="connsiteY15" fmla="*/ 922867 h 4233691"/>
                <a:gd name="connsiteX16" fmla="*/ 922882 w 1380082"/>
                <a:gd name="connsiteY16" fmla="*/ 948267 h 4233691"/>
                <a:gd name="connsiteX17" fmla="*/ 914415 w 1380082"/>
                <a:gd name="connsiteY17" fmla="*/ 973667 h 4233691"/>
                <a:gd name="connsiteX18" fmla="*/ 905949 w 1380082"/>
                <a:gd name="connsiteY18" fmla="*/ 1024467 h 4233691"/>
                <a:gd name="connsiteX19" fmla="*/ 889015 w 1380082"/>
                <a:gd name="connsiteY19" fmla="*/ 1049867 h 4233691"/>
                <a:gd name="connsiteX20" fmla="*/ 872082 w 1380082"/>
                <a:gd name="connsiteY20" fmla="*/ 1083734 h 4233691"/>
                <a:gd name="connsiteX21" fmla="*/ 863615 w 1380082"/>
                <a:gd name="connsiteY21" fmla="*/ 1109134 h 4233691"/>
                <a:gd name="connsiteX22" fmla="*/ 846682 w 1380082"/>
                <a:gd name="connsiteY22" fmla="*/ 1134534 h 4233691"/>
                <a:gd name="connsiteX23" fmla="*/ 838215 w 1380082"/>
                <a:gd name="connsiteY23" fmla="*/ 1159934 h 4233691"/>
                <a:gd name="connsiteX24" fmla="*/ 821282 w 1380082"/>
                <a:gd name="connsiteY24" fmla="*/ 1185334 h 4233691"/>
                <a:gd name="connsiteX25" fmla="*/ 804349 w 1380082"/>
                <a:gd name="connsiteY25" fmla="*/ 1236134 h 4233691"/>
                <a:gd name="connsiteX26" fmla="*/ 770482 w 1380082"/>
                <a:gd name="connsiteY26" fmla="*/ 1286934 h 4233691"/>
                <a:gd name="connsiteX27" fmla="*/ 753549 w 1380082"/>
                <a:gd name="connsiteY27" fmla="*/ 1312334 h 4233691"/>
                <a:gd name="connsiteX28" fmla="*/ 719682 w 1380082"/>
                <a:gd name="connsiteY28" fmla="*/ 1405467 h 4233691"/>
                <a:gd name="connsiteX29" fmla="*/ 702749 w 1380082"/>
                <a:gd name="connsiteY29" fmla="*/ 1430867 h 4233691"/>
                <a:gd name="connsiteX30" fmla="*/ 668882 w 1380082"/>
                <a:gd name="connsiteY30" fmla="*/ 1498600 h 4233691"/>
                <a:gd name="connsiteX31" fmla="*/ 651949 w 1380082"/>
                <a:gd name="connsiteY31" fmla="*/ 1532467 h 4233691"/>
                <a:gd name="connsiteX32" fmla="*/ 626549 w 1380082"/>
                <a:gd name="connsiteY32" fmla="*/ 1600200 h 4233691"/>
                <a:gd name="connsiteX33" fmla="*/ 618082 w 1380082"/>
                <a:gd name="connsiteY33" fmla="*/ 1625600 h 4233691"/>
                <a:gd name="connsiteX34" fmla="*/ 601149 w 1380082"/>
                <a:gd name="connsiteY34" fmla="*/ 1651000 h 4233691"/>
                <a:gd name="connsiteX35" fmla="*/ 567282 w 1380082"/>
                <a:gd name="connsiteY35" fmla="*/ 1727200 h 4233691"/>
                <a:gd name="connsiteX36" fmla="*/ 550349 w 1380082"/>
                <a:gd name="connsiteY36" fmla="*/ 1744134 h 4233691"/>
                <a:gd name="connsiteX37" fmla="*/ 533415 w 1380082"/>
                <a:gd name="connsiteY37" fmla="*/ 1794934 h 4233691"/>
                <a:gd name="connsiteX38" fmla="*/ 524949 w 1380082"/>
                <a:gd name="connsiteY38" fmla="*/ 1820334 h 4233691"/>
                <a:gd name="connsiteX39" fmla="*/ 508015 w 1380082"/>
                <a:gd name="connsiteY39" fmla="*/ 1837267 h 4233691"/>
                <a:gd name="connsiteX40" fmla="*/ 499549 w 1380082"/>
                <a:gd name="connsiteY40" fmla="*/ 1871134 h 4233691"/>
                <a:gd name="connsiteX41" fmla="*/ 491082 w 1380082"/>
                <a:gd name="connsiteY41" fmla="*/ 1913467 h 4233691"/>
                <a:gd name="connsiteX42" fmla="*/ 482615 w 1380082"/>
                <a:gd name="connsiteY42" fmla="*/ 1938867 h 4233691"/>
                <a:gd name="connsiteX43" fmla="*/ 474149 w 1380082"/>
                <a:gd name="connsiteY43" fmla="*/ 1981200 h 4233691"/>
                <a:gd name="connsiteX44" fmla="*/ 457215 w 1380082"/>
                <a:gd name="connsiteY44" fmla="*/ 2032000 h 4233691"/>
                <a:gd name="connsiteX45" fmla="*/ 448749 w 1380082"/>
                <a:gd name="connsiteY45" fmla="*/ 2074334 h 4233691"/>
                <a:gd name="connsiteX46" fmla="*/ 431815 w 1380082"/>
                <a:gd name="connsiteY46" fmla="*/ 2091267 h 4233691"/>
                <a:gd name="connsiteX47" fmla="*/ 414882 w 1380082"/>
                <a:gd name="connsiteY47" fmla="*/ 2116667 h 4233691"/>
                <a:gd name="connsiteX48" fmla="*/ 397949 w 1380082"/>
                <a:gd name="connsiteY48" fmla="*/ 2159000 h 4233691"/>
                <a:gd name="connsiteX49" fmla="*/ 381015 w 1380082"/>
                <a:gd name="connsiteY49" fmla="*/ 2209800 h 4233691"/>
                <a:gd name="connsiteX50" fmla="*/ 338682 w 1380082"/>
                <a:gd name="connsiteY50" fmla="*/ 2260600 h 4233691"/>
                <a:gd name="connsiteX51" fmla="*/ 313282 w 1380082"/>
                <a:gd name="connsiteY51" fmla="*/ 2311400 h 4233691"/>
                <a:gd name="connsiteX52" fmla="*/ 304815 w 1380082"/>
                <a:gd name="connsiteY52" fmla="*/ 2336800 h 4233691"/>
                <a:gd name="connsiteX53" fmla="*/ 287882 w 1380082"/>
                <a:gd name="connsiteY53" fmla="*/ 2353734 h 4233691"/>
                <a:gd name="connsiteX54" fmla="*/ 254015 w 1380082"/>
                <a:gd name="connsiteY54" fmla="*/ 2404534 h 4233691"/>
                <a:gd name="connsiteX55" fmla="*/ 228615 w 1380082"/>
                <a:gd name="connsiteY55" fmla="*/ 2455334 h 4233691"/>
                <a:gd name="connsiteX56" fmla="*/ 211682 w 1380082"/>
                <a:gd name="connsiteY56" fmla="*/ 2489200 h 4233691"/>
                <a:gd name="connsiteX57" fmla="*/ 186282 w 1380082"/>
                <a:gd name="connsiteY57" fmla="*/ 2514600 h 4233691"/>
                <a:gd name="connsiteX58" fmla="*/ 160882 w 1380082"/>
                <a:gd name="connsiteY58" fmla="*/ 2599267 h 4233691"/>
                <a:gd name="connsiteX59" fmla="*/ 127015 w 1380082"/>
                <a:gd name="connsiteY59" fmla="*/ 2641600 h 4233691"/>
                <a:gd name="connsiteX60" fmla="*/ 118549 w 1380082"/>
                <a:gd name="connsiteY60" fmla="*/ 2667000 h 4233691"/>
                <a:gd name="connsiteX61" fmla="*/ 67749 w 1380082"/>
                <a:gd name="connsiteY61" fmla="*/ 2734734 h 4233691"/>
                <a:gd name="connsiteX62" fmla="*/ 50815 w 1380082"/>
                <a:gd name="connsiteY62" fmla="*/ 2785534 h 4233691"/>
                <a:gd name="connsiteX63" fmla="*/ 33882 w 1380082"/>
                <a:gd name="connsiteY63" fmla="*/ 2810934 h 4233691"/>
                <a:gd name="connsiteX64" fmla="*/ 8482 w 1380082"/>
                <a:gd name="connsiteY64" fmla="*/ 2904067 h 4233691"/>
                <a:gd name="connsiteX65" fmla="*/ 8482 w 1380082"/>
                <a:gd name="connsiteY65" fmla="*/ 3064934 h 4233691"/>
                <a:gd name="connsiteX66" fmla="*/ 25415 w 1380082"/>
                <a:gd name="connsiteY66" fmla="*/ 3124200 h 4233691"/>
                <a:gd name="connsiteX67" fmla="*/ 67749 w 1380082"/>
                <a:gd name="connsiteY67" fmla="*/ 3166534 h 4233691"/>
                <a:gd name="connsiteX68" fmla="*/ 93149 w 1380082"/>
                <a:gd name="connsiteY68" fmla="*/ 3191934 h 4233691"/>
                <a:gd name="connsiteX69" fmla="*/ 152415 w 1380082"/>
                <a:gd name="connsiteY69" fmla="*/ 3217334 h 4233691"/>
                <a:gd name="connsiteX70" fmla="*/ 228615 w 1380082"/>
                <a:gd name="connsiteY70" fmla="*/ 3259667 h 4233691"/>
                <a:gd name="connsiteX71" fmla="*/ 254015 w 1380082"/>
                <a:gd name="connsiteY71" fmla="*/ 3268134 h 4233691"/>
                <a:gd name="connsiteX72" fmla="*/ 279415 w 1380082"/>
                <a:gd name="connsiteY72" fmla="*/ 3276600 h 4233691"/>
                <a:gd name="connsiteX73" fmla="*/ 321749 w 1380082"/>
                <a:gd name="connsiteY73" fmla="*/ 3310467 h 4233691"/>
                <a:gd name="connsiteX74" fmla="*/ 347149 w 1380082"/>
                <a:gd name="connsiteY74" fmla="*/ 3327400 h 4233691"/>
                <a:gd name="connsiteX75" fmla="*/ 364082 w 1380082"/>
                <a:gd name="connsiteY75" fmla="*/ 3344334 h 4233691"/>
                <a:gd name="connsiteX76" fmla="*/ 397949 w 1380082"/>
                <a:gd name="connsiteY76" fmla="*/ 3352800 h 4233691"/>
                <a:gd name="connsiteX77" fmla="*/ 448749 w 1380082"/>
                <a:gd name="connsiteY77" fmla="*/ 3378200 h 4233691"/>
                <a:gd name="connsiteX78" fmla="*/ 499549 w 1380082"/>
                <a:gd name="connsiteY78" fmla="*/ 3403600 h 4233691"/>
                <a:gd name="connsiteX79" fmla="*/ 550349 w 1380082"/>
                <a:gd name="connsiteY79" fmla="*/ 3437467 h 4233691"/>
                <a:gd name="connsiteX80" fmla="*/ 575749 w 1380082"/>
                <a:gd name="connsiteY80" fmla="*/ 3462867 h 4233691"/>
                <a:gd name="connsiteX81" fmla="*/ 601149 w 1380082"/>
                <a:gd name="connsiteY81" fmla="*/ 3479800 h 4233691"/>
                <a:gd name="connsiteX82" fmla="*/ 618082 w 1380082"/>
                <a:gd name="connsiteY82" fmla="*/ 3496734 h 4233691"/>
                <a:gd name="connsiteX83" fmla="*/ 635015 w 1380082"/>
                <a:gd name="connsiteY83" fmla="*/ 3522134 h 4233691"/>
                <a:gd name="connsiteX84" fmla="*/ 660415 w 1380082"/>
                <a:gd name="connsiteY84" fmla="*/ 3530600 h 4233691"/>
                <a:gd name="connsiteX85" fmla="*/ 702749 w 1380082"/>
                <a:gd name="connsiteY85" fmla="*/ 3556000 h 4233691"/>
                <a:gd name="connsiteX86" fmla="*/ 736615 w 1380082"/>
                <a:gd name="connsiteY86" fmla="*/ 3581400 h 4233691"/>
                <a:gd name="connsiteX87" fmla="*/ 787415 w 1380082"/>
                <a:gd name="connsiteY87" fmla="*/ 3615267 h 4233691"/>
                <a:gd name="connsiteX88" fmla="*/ 812815 w 1380082"/>
                <a:gd name="connsiteY88" fmla="*/ 3640667 h 4233691"/>
                <a:gd name="connsiteX89" fmla="*/ 863615 w 1380082"/>
                <a:gd name="connsiteY89" fmla="*/ 3674534 h 4233691"/>
                <a:gd name="connsiteX90" fmla="*/ 880549 w 1380082"/>
                <a:gd name="connsiteY90" fmla="*/ 3699934 h 4233691"/>
                <a:gd name="connsiteX91" fmla="*/ 931349 w 1380082"/>
                <a:gd name="connsiteY91" fmla="*/ 3733800 h 4233691"/>
                <a:gd name="connsiteX92" fmla="*/ 956749 w 1380082"/>
                <a:gd name="connsiteY92" fmla="*/ 3750734 h 4233691"/>
                <a:gd name="connsiteX93" fmla="*/ 982149 w 1380082"/>
                <a:gd name="connsiteY93" fmla="*/ 3767667 h 4233691"/>
                <a:gd name="connsiteX94" fmla="*/ 1007549 w 1380082"/>
                <a:gd name="connsiteY94" fmla="*/ 3784600 h 4233691"/>
                <a:gd name="connsiteX95" fmla="*/ 1024482 w 1380082"/>
                <a:gd name="connsiteY95" fmla="*/ 3801534 h 4233691"/>
                <a:gd name="connsiteX96" fmla="*/ 1075282 w 1380082"/>
                <a:gd name="connsiteY96" fmla="*/ 3835400 h 4233691"/>
                <a:gd name="connsiteX97" fmla="*/ 1100682 w 1380082"/>
                <a:gd name="connsiteY97" fmla="*/ 3852334 h 4233691"/>
                <a:gd name="connsiteX98" fmla="*/ 1126082 w 1380082"/>
                <a:gd name="connsiteY98" fmla="*/ 3903134 h 4233691"/>
                <a:gd name="connsiteX99" fmla="*/ 1151482 w 1380082"/>
                <a:gd name="connsiteY99" fmla="*/ 3920067 h 4233691"/>
                <a:gd name="connsiteX100" fmla="*/ 1168415 w 1380082"/>
                <a:gd name="connsiteY100" fmla="*/ 3945467 h 4233691"/>
                <a:gd name="connsiteX101" fmla="*/ 1193815 w 1380082"/>
                <a:gd name="connsiteY101" fmla="*/ 4030134 h 4233691"/>
                <a:gd name="connsiteX102" fmla="*/ 1202282 w 1380082"/>
                <a:gd name="connsiteY102" fmla="*/ 4207934 h 4233691"/>
                <a:gd name="connsiteX103" fmla="*/ 1176882 w 1380082"/>
                <a:gd name="connsiteY103" fmla="*/ 4233334 h 4233691"/>
                <a:gd name="connsiteX0" fmla="*/ 1380082 w 1380082"/>
                <a:gd name="connsiteY0" fmla="*/ 0 h 4233691"/>
                <a:gd name="connsiteX1" fmla="*/ 1270015 w 1380082"/>
                <a:gd name="connsiteY1" fmla="*/ 330200 h 4233691"/>
                <a:gd name="connsiteX2" fmla="*/ 1210749 w 1380082"/>
                <a:gd name="connsiteY2" fmla="*/ 431800 h 4233691"/>
                <a:gd name="connsiteX3" fmla="*/ 1185349 w 1380082"/>
                <a:gd name="connsiteY3" fmla="*/ 482600 h 4233691"/>
                <a:gd name="connsiteX4" fmla="*/ 1143015 w 1380082"/>
                <a:gd name="connsiteY4" fmla="*/ 541867 h 4233691"/>
                <a:gd name="connsiteX5" fmla="*/ 1117615 w 1380082"/>
                <a:gd name="connsiteY5" fmla="*/ 584200 h 4233691"/>
                <a:gd name="connsiteX6" fmla="*/ 1092215 w 1380082"/>
                <a:gd name="connsiteY6" fmla="*/ 609600 h 4233691"/>
                <a:gd name="connsiteX7" fmla="*/ 1066815 w 1380082"/>
                <a:gd name="connsiteY7" fmla="*/ 643467 h 4233691"/>
                <a:gd name="connsiteX8" fmla="*/ 1058349 w 1380082"/>
                <a:gd name="connsiteY8" fmla="*/ 668867 h 4233691"/>
                <a:gd name="connsiteX9" fmla="*/ 1041415 w 1380082"/>
                <a:gd name="connsiteY9" fmla="*/ 702734 h 4233691"/>
                <a:gd name="connsiteX10" fmla="*/ 1016015 w 1380082"/>
                <a:gd name="connsiteY10" fmla="*/ 770467 h 4233691"/>
                <a:gd name="connsiteX11" fmla="*/ 990615 w 1380082"/>
                <a:gd name="connsiteY11" fmla="*/ 804334 h 4233691"/>
                <a:gd name="connsiteX12" fmla="*/ 965215 w 1380082"/>
                <a:gd name="connsiteY12" fmla="*/ 863600 h 4233691"/>
                <a:gd name="connsiteX13" fmla="*/ 948282 w 1380082"/>
                <a:gd name="connsiteY13" fmla="*/ 889000 h 4233691"/>
                <a:gd name="connsiteX14" fmla="*/ 939815 w 1380082"/>
                <a:gd name="connsiteY14" fmla="*/ 922867 h 4233691"/>
                <a:gd name="connsiteX15" fmla="*/ 922882 w 1380082"/>
                <a:gd name="connsiteY15" fmla="*/ 948267 h 4233691"/>
                <a:gd name="connsiteX16" fmla="*/ 914415 w 1380082"/>
                <a:gd name="connsiteY16" fmla="*/ 973667 h 4233691"/>
                <a:gd name="connsiteX17" fmla="*/ 905949 w 1380082"/>
                <a:gd name="connsiteY17" fmla="*/ 1024467 h 4233691"/>
                <a:gd name="connsiteX18" fmla="*/ 889015 w 1380082"/>
                <a:gd name="connsiteY18" fmla="*/ 1049867 h 4233691"/>
                <a:gd name="connsiteX19" fmla="*/ 872082 w 1380082"/>
                <a:gd name="connsiteY19" fmla="*/ 1083734 h 4233691"/>
                <a:gd name="connsiteX20" fmla="*/ 863615 w 1380082"/>
                <a:gd name="connsiteY20" fmla="*/ 1109134 h 4233691"/>
                <a:gd name="connsiteX21" fmla="*/ 846682 w 1380082"/>
                <a:gd name="connsiteY21" fmla="*/ 1134534 h 4233691"/>
                <a:gd name="connsiteX22" fmla="*/ 838215 w 1380082"/>
                <a:gd name="connsiteY22" fmla="*/ 1159934 h 4233691"/>
                <a:gd name="connsiteX23" fmla="*/ 821282 w 1380082"/>
                <a:gd name="connsiteY23" fmla="*/ 1185334 h 4233691"/>
                <a:gd name="connsiteX24" fmla="*/ 804349 w 1380082"/>
                <a:gd name="connsiteY24" fmla="*/ 1236134 h 4233691"/>
                <a:gd name="connsiteX25" fmla="*/ 770482 w 1380082"/>
                <a:gd name="connsiteY25" fmla="*/ 1286934 h 4233691"/>
                <a:gd name="connsiteX26" fmla="*/ 753549 w 1380082"/>
                <a:gd name="connsiteY26" fmla="*/ 1312334 h 4233691"/>
                <a:gd name="connsiteX27" fmla="*/ 719682 w 1380082"/>
                <a:gd name="connsiteY27" fmla="*/ 1405467 h 4233691"/>
                <a:gd name="connsiteX28" fmla="*/ 702749 w 1380082"/>
                <a:gd name="connsiteY28" fmla="*/ 1430867 h 4233691"/>
                <a:gd name="connsiteX29" fmla="*/ 668882 w 1380082"/>
                <a:gd name="connsiteY29" fmla="*/ 1498600 h 4233691"/>
                <a:gd name="connsiteX30" fmla="*/ 651949 w 1380082"/>
                <a:gd name="connsiteY30" fmla="*/ 1532467 h 4233691"/>
                <a:gd name="connsiteX31" fmla="*/ 626549 w 1380082"/>
                <a:gd name="connsiteY31" fmla="*/ 1600200 h 4233691"/>
                <a:gd name="connsiteX32" fmla="*/ 618082 w 1380082"/>
                <a:gd name="connsiteY32" fmla="*/ 1625600 h 4233691"/>
                <a:gd name="connsiteX33" fmla="*/ 601149 w 1380082"/>
                <a:gd name="connsiteY33" fmla="*/ 1651000 h 4233691"/>
                <a:gd name="connsiteX34" fmla="*/ 567282 w 1380082"/>
                <a:gd name="connsiteY34" fmla="*/ 1727200 h 4233691"/>
                <a:gd name="connsiteX35" fmla="*/ 550349 w 1380082"/>
                <a:gd name="connsiteY35" fmla="*/ 1744134 h 4233691"/>
                <a:gd name="connsiteX36" fmla="*/ 533415 w 1380082"/>
                <a:gd name="connsiteY36" fmla="*/ 1794934 h 4233691"/>
                <a:gd name="connsiteX37" fmla="*/ 524949 w 1380082"/>
                <a:gd name="connsiteY37" fmla="*/ 1820334 h 4233691"/>
                <a:gd name="connsiteX38" fmla="*/ 508015 w 1380082"/>
                <a:gd name="connsiteY38" fmla="*/ 1837267 h 4233691"/>
                <a:gd name="connsiteX39" fmla="*/ 499549 w 1380082"/>
                <a:gd name="connsiteY39" fmla="*/ 1871134 h 4233691"/>
                <a:gd name="connsiteX40" fmla="*/ 491082 w 1380082"/>
                <a:gd name="connsiteY40" fmla="*/ 1913467 h 4233691"/>
                <a:gd name="connsiteX41" fmla="*/ 482615 w 1380082"/>
                <a:gd name="connsiteY41" fmla="*/ 1938867 h 4233691"/>
                <a:gd name="connsiteX42" fmla="*/ 474149 w 1380082"/>
                <a:gd name="connsiteY42" fmla="*/ 1981200 h 4233691"/>
                <a:gd name="connsiteX43" fmla="*/ 457215 w 1380082"/>
                <a:gd name="connsiteY43" fmla="*/ 2032000 h 4233691"/>
                <a:gd name="connsiteX44" fmla="*/ 448749 w 1380082"/>
                <a:gd name="connsiteY44" fmla="*/ 2074334 h 4233691"/>
                <a:gd name="connsiteX45" fmla="*/ 431815 w 1380082"/>
                <a:gd name="connsiteY45" fmla="*/ 2091267 h 4233691"/>
                <a:gd name="connsiteX46" fmla="*/ 414882 w 1380082"/>
                <a:gd name="connsiteY46" fmla="*/ 2116667 h 4233691"/>
                <a:gd name="connsiteX47" fmla="*/ 397949 w 1380082"/>
                <a:gd name="connsiteY47" fmla="*/ 2159000 h 4233691"/>
                <a:gd name="connsiteX48" fmla="*/ 381015 w 1380082"/>
                <a:gd name="connsiteY48" fmla="*/ 2209800 h 4233691"/>
                <a:gd name="connsiteX49" fmla="*/ 338682 w 1380082"/>
                <a:gd name="connsiteY49" fmla="*/ 2260600 h 4233691"/>
                <a:gd name="connsiteX50" fmla="*/ 313282 w 1380082"/>
                <a:gd name="connsiteY50" fmla="*/ 2311400 h 4233691"/>
                <a:gd name="connsiteX51" fmla="*/ 304815 w 1380082"/>
                <a:gd name="connsiteY51" fmla="*/ 2336800 h 4233691"/>
                <a:gd name="connsiteX52" fmla="*/ 287882 w 1380082"/>
                <a:gd name="connsiteY52" fmla="*/ 2353734 h 4233691"/>
                <a:gd name="connsiteX53" fmla="*/ 254015 w 1380082"/>
                <a:gd name="connsiteY53" fmla="*/ 2404534 h 4233691"/>
                <a:gd name="connsiteX54" fmla="*/ 228615 w 1380082"/>
                <a:gd name="connsiteY54" fmla="*/ 2455334 h 4233691"/>
                <a:gd name="connsiteX55" fmla="*/ 211682 w 1380082"/>
                <a:gd name="connsiteY55" fmla="*/ 2489200 h 4233691"/>
                <a:gd name="connsiteX56" fmla="*/ 186282 w 1380082"/>
                <a:gd name="connsiteY56" fmla="*/ 2514600 h 4233691"/>
                <a:gd name="connsiteX57" fmla="*/ 160882 w 1380082"/>
                <a:gd name="connsiteY57" fmla="*/ 2599267 h 4233691"/>
                <a:gd name="connsiteX58" fmla="*/ 127015 w 1380082"/>
                <a:gd name="connsiteY58" fmla="*/ 2641600 h 4233691"/>
                <a:gd name="connsiteX59" fmla="*/ 118549 w 1380082"/>
                <a:gd name="connsiteY59" fmla="*/ 2667000 h 4233691"/>
                <a:gd name="connsiteX60" fmla="*/ 67749 w 1380082"/>
                <a:gd name="connsiteY60" fmla="*/ 2734734 h 4233691"/>
                <a:gd name="connsiteX61" fmla="*/ 50815 w 1380082"/>
                <a:gd name="connsiteY61" fmla="*/ 2785534 h 4233691"/>
                <a:gd name="connsiteX62" fmla="*/ 33882 w 1380082"/>
                <a:gd name="connsiteY62" fmla="*/ 2810934 h 4233691"/>
                <a:gd name="connsiteX63" fmla="*/ 8482 w 1380082"/>
                <a:gd name="connsiteY63" fmla="*/ 2904067 h 4233691"/>
                <a:gd name="connsiteX64" fmla="*/ 8482 w 1380082"/>
                <a:gd name="connsiteY64" fmla="*/ 3064934 h 4233691"/>
                <a:gd name="connsiteX65" fmla="*/ 25415 w 1380082"/>
                <a:gd name="connsiteY65" fmla="*/ 3124200 h 4233691"/>
                <a:gd name="connsiteX66" fmla="*/ 67749 w 1380082"/>
                <a:gd name="connsiteY66" fmla="*/ 3166534 h 4233691"/>
                <a:gd name="connsiteX67" fmla="*/ 93149 w 1380082"/>
                <a:gd name="connsiteY67" fmla="*/ 3191934 h 4233691"/>
                <a:gd name="connsiteX68" fmla="*/ 152415 w 1380082"/>
                <a:gd name="connsiteY68" fmla="*/ 3217334 h 4233691"/>
                <a:gd name="connsiteX69" fmla="*/ 228615 w 1380082"/>
                <a:gd name="connsiteY69" fmla="*/ 3259667 h 4233691"/>
                <a:gd name="connsiteX70" fmla="*/ 254015 w 1380082"/>
                <a:gd name="connsiteY70" fmla="*/ 3268134 h 4233691"/>
                <a:gd name="connsiteX71" fmla="*/ 279415 w 1380082"/>
                <a:gd name="connsiteY71" fmla="*/ 3276600 h 4233691"/>
                <a:gd name="connsiteX72" fmla="*/ 321749 w 1380082"/>
                <a:gd name="connsiteY72" fmla="*/ 3310467 h 4233691"/>
                <a:gd name="connsiteX73" fmla="*/ 347149 w 1380082"/>
                <a:gd name="connsiteY73" fmla="*/ 3327400 h 4233691"/>
                <a:gd name="connsiteX74" fmla="*/ 364082 w 1380082"/>
                <a:gd name="connsiteY74" fmla="*/ 3344334 h 4233691"/>
                <a:gd name="connsiteX75" fmla="*/ 397949 w 1380082"/>
                <a:gd name="connsiteY75" fmla="*/ 3352800 h 4233691"/>
                <a:gd name="connsiteX76" fmla="*/ 448749 w 1380082"/>
                <a:gd name="connsiteY76" fmla="*/ 3378200 h 4233691"/>
                <a:gd name="connsiteX77" fmla="*/ 499549 w 1380082"/>
                <a:gd name="connsiteY77" fmla="*/ 3403600 h 4233691"/>
                <a:gd name="connsiteX78" fmla="*/ 550349 w 1380082"/>
                <a:gd name="connsiteY78" fmla="*/ 3437467 h 4233691"/>
                <a:gd name="connsiteX79" fmla="*/ 575749 w 1380082"/>
                <a:gd name="connsiteY79" fmla="*/ 3462867 h 4233691"/>
                <a:gd name="connsiteX80" fmla="*/ 601149 w 1380082"/>
                <a:gd name="connsiteY80" fmla="*/ 3479800 h 4233691"/>
                <a:gd name="connsiteX81" fmla="*/ 618082 w 1380082"/>
                <a:gd name="connsiteY81" fmla="*/ 3496734 h 4233691"/>
                <a:gd name="connsiteX82" fmla="*/ 635015 w 1380082"/>
                <a:gd name="connsiteY82" fmla="*/ 3522134 h 4233691"/>
                <a:gd name="connsiteX83" fmla="*/ 660415 w 1380082"/>
                <a:gd name="connsiteY83" fmla="*/ 3530600 h 4233691"/>
                <a:gd name="connsiteX84" fmla="*/ 702749 w 1380082"/>
                <a:gd name="connsiteY84" fmla="*/ 3556000 h 4233691"/>
                <a:gd name="connsiteX85" fmla="*/ 736615 w 1380082"/>
                <a:gd name="connsiteY85" fmla="*/ 3581400 h 4233691"/>
                <a:gd name="connsiteX86" fmla="*/ 787415 w 1380082"/>
                <a:gd name="connsiteY86" fmla="*/ 3615267 h 4233691"/>
                <a:gd name="connsiteX87" fmla="*/ 812815 w 1380082"/>
                <a:gd name="connsiteY87" fmla="*/ 3640667 h 4233691"/>
                <a:gd name="connsiteX88" fmla="*/ 863615 w 1380082"/>
                <a:gd name="connsiteY88" fmla="*/ 3674534 h 4233691"/>
                <a:gd name="connsiteX89" fmla="*/ 880549 w 1380082"/>
                <a:gd name="connsiteY89" fmla="*/ 3699934 h 4233691"/>
                <a:gd name="connsiteX90" fmla="*/ 931349 w 1380082"/>
                <a:gd name="connsiteY90" fmla="*/ 3733800 h 4233691"/>
                <a:gd name="connsiteX91" fmla="*/ 956749 w 1380082"/>
                <a:gd name="connsiteY91" fmla="*/ 3750734 h 4233691"/>
                <a:gd name="connsiteX92" fmla="*/ 982149 w 1380082"/>
                <a:gd name="connsiteY92" fmla="*/ 3767667 h 4233691"/>
                <a:gd name="connsiteX93" fmla="*/ 1007549 w 1380082"/>
                <a:gd name="connsiteY93" fmla="*/ 3784600 h 4233691"/>
                <a:gd name="connsiteX94" fmla="*/ 1024482 w 1380082"/>
                <a:gd name="connsiteY94" fmla="*/ 3801534 h 4233691"/>
                <a:gd name="connsiteX95" fmla="*/ 1075282 w 1380082"/>
                <a:gd name="connsiteY95" fmla="*/ 3835400 h 4233691"/>
                <a:gd name="connsiteX96" fmla="*/ 1100682 w 1380082"/>
                <a:gd name="connsiteY96" fmla="*/ 3852334 h 4233691"/>
                <a:gd name="connsiteX97" fmla="*/ 1126082 w 1380082"/>
                <a:gd name="connsiteY97" fmla="*/ 3903134 h 4233691"/>
                <a:gd name="connsiteX98" fmla="*/ 1151482 w 1380082"/>
                <a:gd name="connsiteY98" fmla="*/ 3920067 h 4233691"/>
                <a:gd name="connsiteX99" fmla="*/ 1168415 w 1380082"/>
                <a:gd name="connsiteY99" fmla="*/ 3945467 h 4233691"/>
                <a:gd name="connsiteX100" fmla="*/ 1193815 w 1380082"/>
                <a:gd name="connsiteY100" fmla="*/ 4030134 h 4233691"/>
                <a:gd name="connsiteX101" fmla="*/ 1202282 w 1380082"/>
                <a:gd name="connsiteY101" fmla="*/ 4207934 h 4233691"/>
                <a:gd name="connsiteX102" fmla="*/ 1176882 w 1380082"/>
                <a:gd name="connsiteY102" fmla="*/ 4233334 h 4233691"/>
                <a:gd name="connsiteX0" fmla="*/ 1380082 w 1380082"/>
                <a:gd name="connsiteY0" fmla="*/ 0 h 4233691"/>
                <a:gd name="connsiteX1" fmla="*/ 1270015 w 1380082"/>
                <a:gd name="connsiteY1" fmla="*/ 330200 h 4233691"/>
                <a:gd name="connsiteX2" fmla="*/ 1185349 w 1380082"/>
                <a:gd name="connsiteY2" fmla="*/ 482600 h 4233691"/>
                <a:gd name="connsiteX3" fmla="*/ 1143015 w 1380082"/>
                <a:gd name="connsiteY3" fmla="*/ 541867 h 4233691"/>
                <a:gd name="connsiteX4" fmla="*/ 1117615 w 1380082"/>
                <a:gd name="connsiteY4" fmla="*/ 584200 h 4233691"/>
                <a:gd name="connsiteX5" fmla="*/ 1092215 w 1380082"/>
                <a:gd name="connsiteY5" fmla="*/ 609600 h 4233691"/>
                <a:gd name="connsiteX6" fmla="*/ 1066815 w 1380082"/>
                <a:gd name="connsiteY6" fmla="*/ 643467 h 4233691"/>
                <a:gd name="connsiteX7" fmla="*/ 1058349 w 1380082"/>
                <a:gd name="connsiteY7" fmla="*/ 668867 h 4233691"/>
                <a:gd name="connsiteX8" fmla="*/ 1041415 w 1380082"/>
                <a:gd name="connsiteY8" fmla="*/ 702734 h 4233691"/>
                <a:gd name="connsiteX9" fmla="*/ 1016015 w 1380082"/>
                <a:gd name="connsiteY9" fmla="*/ 770467 h 4233691"/>
                <a:gd name="connsiteX10" fmla="*/ 990615 w 1380082"/>
                <a:gd name="connsiteY10" fmla="*/ 804334 h 4233691"/>
                <a:gd name="connsiteX11" fmla="*/ 965215 w 1380082"/>
                <a:gd name="connsiteY11" fmla="*/ 863600 h 4233691"/>
                <a:gd name="connsiteX12" fmla="*/ 948282 w 1380082"/>
                <a:gd name="connsiteY12" fmla="*/ 889000 h 4233691"/>
                <a:gd name="connsiteX13" fmla="*/ 939815 w 1380082"/>
                <a:gd name="connsiteY13" fmla="*/ 922867 h 4233691"/>
                <a:gd name="connsiteX14" fmla="*/ 922882 w 1380082"/>
                <a:gd name="connsiteY14" fmla="*/ 948267 h 4233691"/>
                <a:gd name="connsiteX15" fmla="*/ 914415 w 1380082"/>
                <a:gd name="connsiteY15" fmla="*/ 973667 h 4233691"/>
                <a:gd name="connsiteX16" fmla="*/ 905949 w 1380082"/>
                <a:gd name="connsiteY16" fmla="*/ 1024467 h 4233691"/>
                <a:gd name="connsiteX17" fmla="*/ 889015 w 1380082"/>
                <a:gd name="connsiteY17" fmla="*/ 1049867 h 4233691"/>
                <a:gd name="connsiteX18" fmla="*/ 872082 w 1380082"/>
                <a:gd name="connsiteY18" fmla="*/ 1083734 h 4233691"/>
                <a:gd name="connsiteX19" fmla="*/ 863615 w 1380082"/>
                <a:gd name="connsiteY19" fmla="*/ 1109134 h 4233691"/>
                <a:gd name="connsiteX20" fmla="*/ 846682 w 1380082"/>
                <a:gd name="connsiteY20" fmla="*/ 1134534 h 4233691"/>
                <a:gd name="connsiteX21" fmla="*/ 838215 w 1380082"/>
                <a:gd name="connsiteY21" fmla="*/ 1159934 h 4233691"/>
                <a:gd name="connsiteX22" fmla="*/ 821282 w 1380082"/>
                <a:gd name="connsiteY22" fmla="*/ 1185334 h 4233691"/>
                <a:gd name="connsiteX23" fmla="*/ 804349 w 1380082"/>
                <a:gd name="connsiteY23" fmla="*/ 1236134 h 4233691"/>
                <a:gd name="connsiteX24" fmla="*/ 770482 w 1380082"/>
                <a:gd name="connsiteY24" fmla="*/ 1286934 h 4233691"/>
                <a:gd name="connsiteX25" fmla="*/ 753549 w 1380082"/>
                <a:gd name="connsiteY25" fmla="*/ 1312334 h 4233691"/>
                <a:gd name="connsiteX26" fmla="*/ 719682 w 1380082"/>
                <a:gd name="connsiteY26" fmla="*/ 1405467 h 4233691"/>
                <a:gd name="connsiteX27" fmla="*/ 702749 w 1380082"/>
                <a:gd name="connsiteY27" fmla="*/ 1430867 h 4233691"/>
                <a:gd name="connsiteX28" fmla="*/ 668882 w 1380082"/>
                <a:gd name="connsiteY28" fmla="*/ 1498600 h 4233691"/>
                <a:gd name="connsiteX29" fmla="*/ 651949 w 1380082"/>
                <a:gd name="connsiteY29" fmla="*/ 1532467 h 4233691"/>
                <a:gd name="connsiteX30" fmla="*/ 626549 w 1380082"/>
                <a:gd name="connsiteY30" fmla="*/ 1600200 h 4233691"/>
                <a:gd name="connsiteX31" fmla="*/ 618082 w 1380082"/>
                <a:gd name="connsiteY31" fmla="*/ 1625600 h 4233691"/>
                <a:gd name="connsiteX32" fmla="*/ 601149 w 1380082"/>
                <a:gd name="connsiteY32" fmla="*/ 1651000 h 4233691"/>
                <a:gd name="connsiteX33" fmla="*/ 567282 w 1380082"/>
                <a:gd name="connsiteY33" fmla="*/ 1727200 h 4233691"/>
                <a:gd name="connsiteX34" fmla="*/ 550349 w 1380082"/>
                <a:gd name="connsiteY34" fmla="*/ 1744134 h 4233691"/>
                <a:gd name="connsiteX35" fmla="*/ 533415 w 1380082"/>
                <a:gd name="connsiteY35" fmla="*/ 1794934 h 4233691"/>
                <a:gd name="connsiteX36" fmla="*/ 524949 w 1380082"/>
                <a:gd name="connsiteY36" fmla="*/ 1820334 h 4233691"/>
                <a:gd name="connsiteX37" fmla="*/ 508015 w 1380082"/>
                <a:gd name="connsiteY37" fmla="*/ 1837267 h 4233691"/>
                <a:gd name="connsiteX38" fmla="*/ 499549 w 1380082"/>
                <a:gd name="connsiteY38" fmla="*/ 1871134 h 4233691"/>
                <a:gd name="connsiteX39" fmla="*/ 491082 w 1380082"/>
                <a:gd name="connsiteY39" fmla="*/ 1913467 h 4233691"/>
                <a:gd name="connsiteX40" fmla="*/ 482615 w 1380082"/>
                <a:gd name="connsiteY40" fmla="*/ 1938867 h 4233691"/>
                <a:gd name="connsiteX41" fmla="*/ 474149 w 1380082"/>
                <a:gd name="connsiteY41" fmla="*/ 1981200 h 4233691"/>
                <a:gd name="connsiteX42" fmla="*/ 457215 w 1380082"/>
                <a:gd name="connsiteY42" fmla="*/ 2032000 h 4233691"/>
                <a:gd name="connsiteX43" fmla="*/ 448749 w 1380082"/>
                <a:gd name="connsiteY43" fmla="*/ 2074334 h 4233691"/>
                <a:gd name="connsiteX44" fmla="*/ 431815 w 1380082"/>
                <a:gd name="connsiteY44" fmla="*/ 2091267 h 4233691"/>
                <a:gd name="connsiteX45" fmla="*/ 414882 w 1380082"/>
                <a:gd name="connsiteY45" fmla="*/ 2116667 h 4233691"/>
                <a:gd name="connsiteX46" fmla="*/ 397949 w 1380082"/>
                <a:gd name="connsiteY46" fmla="*/ 2159000 h 4233691"/>
                <a:gd name="connsiteX47" fmla="*/ 381015 w 1380082"/>
                <a:gd name="connsiteY47" fmla="*/ 2209800 h 4233691"/>
                <a:gd name="connsiteX48" fmla="*/ 338682 w 1380082"/>
                <a:gd name="connsiteY48" fmla="*/ 2260600 h 4233691"/>
                <a:gd name="connsiteX49" fmla="*/ 313282 w 1380082"/>
                <a:gd name="connsiteY49" fmla="*/ 2311400 h 4233691"/>
                <a:gd name="connsiteX50" fmla="*/ 304815 w 1380082"/>
                <a:gd name="connsiteY50" fmla="*/ 2336800 h 4233691"/>
                <a:gd name="connsiteX51" fmla="*/ 287882 w 1380082"/>
                <a:gd name="connsiteY51" fmla="*/ 2353734 h 4233691"/>
                <a:gd name="connsiteX52" fmla="*/ 254015 w 1380082"/>
                <a:gd name="connsiteY52" fmla="*/ 2404534 h 4233691"/>
                <a:gd name="connsiteX53" fmla="*/ 228615 w 1380082"/>
                <a:gd name="connsiteY53" fmla="*/ 2455334 h 4233691"/>
                <a:gd name="connsiteX54" fmla="*/ 211682 w 1380082"/>
                <a:gd name="connsiteY54" fmla="*/ 2489200 h 4233691"/>
                <a:gd name="connsiteX55" fmla="*/ 186282 w 1380082"/>
                <a:gd name="connsiteY55" fmla="*/ 2514600 h 4233691"/>
                <a:gd name="connsiteX56" fmla="*/ 160882 w 1380082"/>
                <a:gd name="connsiteY56" fmla="*/ 2599267 h 4233691"/>
                <a:gd name="connsiteX57" fmla="*/ 127015 w 1380082"/>
                <a:gd name="connsiteY57" fmla="*/ 2641600 h 4233691"/>
                <a:gd name="connsiteX58" fmla="*/ 118549 w 1380082"/>
                <a:gd name="connsiteY58" fmla="*/ 2667000 h 4233691"/>
                <a:gd name="connsiteX59" fmla="*/ 67749 w 1380082"/>
                <a:gd name="connsiteY59" fmla="*/ 2734734 h 4233691"/>
                <a:gd name="connsiteX60" fmla="*/ 50815 w 1380082"/>
                <a:gd name="connsiteY60" fmla="*/ 2785534 h 4233691"/>
                <a:gd name="connsiteX61" fmla="*/ 33882 w 1380082"/>
                <a:gd name="connsiteY61" fmla="*/ 2810934 h 4233691"/>
                <a:gd name="connsiteX62" fmla="*/ 8482 w 1380082"/>
                <a:gd name="connsiteY62" fmla="*/ 2904067 h 4233691"/>
                <a:gd name="connsiteX63" fmla="*/ 8482 w 1380082"/>
                <a:gd name="connsiteY63" fmla="*/ 3064934 h 4233691"/>
                <a:gd name="connsiteX64" fmla="*/ 25415 w 1380082"/>
                <a:gd name="connsiteY64" fmla="*/ 3124200 h 4233691"/>
                <a:gd name="connsiteX65" fmla="*/ 67749 w 1380082"/>
                <a:gd name="connsiteY65" fmla="*/ 3166534 h 4233691"/>
                <a:gd name="connsiteX66" fmla="*/ 93149 w 1380082"/>
                <a:gd name="connsiteY66" fmla="*/ 3191934 h 4233691"/>
                <a:gd name="connsiteX67" fmla="*/ 152415 w 1380082"/>
                <a:gd name="connsiteY67" fmla="*/ 3217334 h 4233691"/>
                <a:gd name="connsiteX68" fmla="*/ 228615 w 1380082"/>
                <a:gd name="connsiteY68" fmla="*/ 3259667 h 4233691"/>
                <a:gd name="connsiteX69" fmla="*/ 254015 w 1380082"/>
                <a:gd name="connsiteY69" fmla="*/ 3268134 h 4233691"/>
                <a:gd name="connsiteX70" fmla="*/ 279415 w 1380082"/>
                <a:gd name="connsiteY70" fmla="*/ 3276600 h 4233691"/>
                <a:gd name="connsiteX71" fmla="*/ 321749 w 1380082"/>
                <a:gd name="connsiteY71" fmla="*/ 3310467 h 4233691"/>
                <a:gd name="connsiteX72" fmla="*/ 347149 w 1380082"/>
                <a:gd name="connsiteY72" fmla="*/ 3327400 h 4233691"/>
                <a:gd name="connsiteX73" fmla="*/ 364082 w 1380082"/>
                <a:gd name="connsiteY73" fmla="*/ 3344334 h 4233691"/>
                <a:gd name="connsiteX74" fmla="*/ 397949 w 1380082"/>
                <a:gd name="connsiteY74" fmla="*/ 3352800 h 4233691"/>
                <a:gd name="connsiteX75" fmla="*/ 448749 w 1380082"/>
                <a:gd name="connsiteY75" fmla="*/ 3378200 h 4233691"/>
                <a:gd name="connsiteX76" fmla="*/ 499549 w 1380082"/>
                <a:gd name="connsiteY76" fmla="*/ 3403600 h 4233691"/>
                <a:gd name="connsiteX77" fmla="*/ 550349 w 1380082"/>
                <a:gd name="connsiteY77" fmla="*/ 3437467 h 4233691"/>
                <a:gd name="connsiteX78" fmla="*/ 575749 w 1380082"/>
                <a:gd name="connsiteY78" fmla="*/ 3462867 h 4233691"/>
                <a:gd name="connsiteX79" fmla="*/ 601149 w 1380082"/>
                <a:gd name="connsiteY79" fmla="*/ 3479800 h 4233691"/>
                <a:gd name="connsiteX80" fmla="*/ 618082 w 1380082"/>
                <a:gd name="connsiteY80" fmla="*/ 3496734 h 4233691"/>
                <a:gd name="connsiteX81" fmla="*/ 635015 w 1380082"/>
                <a:gd name="connsiteY81" fmla="*/ 3522134 h 4233691"/>
                <a:gd name="connsiteX82" fmla="*/ 660415 w 1380082"/>
                <a:gd name="connsiteY82" fmla="*/ 3530600 h 4233691"/>
                <a:gd name="connsiteX83" fmla="*/ 702749 w 1380082"/>
                <a:gd name="connsiteY83" fmla="*/ 3556000 h 4233691"/>
                <a:gd name="connsiteX84" fmla="*/ 736615 w 1380082"/>
                <a:gd name="connsiteY84" fmla="*/ 3581400 h 4233691"/>
                <a:gd name="connsiteX85" fmla="*/ 787415 w 1380082"/>
                <a:gd name="connsiteY85" fmla="*/ 3615267 h 4233691"/>
                <a:gd name="connsiteX86" fmla="*/ 812815 w 1380082"/>
                <a:gd name="connsiteY86" fmla="*/ 3640667 h 4233691"/>
                <a:gd name="connsiteX87" fmla="*/ 863615 w 1380082"/>
                <a:gd name="connsiteY87" fmla="*/ 3674534 h 4233691"/>
                <a:gd name="connsiteX88" fmla="*/ 880549 w 1380082"/>
                <a:gd name="connsiteY88" fmla="*/ 3699934 h 4233691"/>
                <a:gd name="connsiteX89" fmla="*/ 931349 w 1380082"/>
                <a:gd name="connsiteY89" fmla="*/ 3733800 h 4233691"/>
                <a:gd name="connsiteX90" fmla="*/ 956749 w 1380082"/>
                <a:gd name="connsiteY90" fmla="*/ 3750734 h 4233691"/>
                <a:gd name="connsiteX91" fmla="*/ 982149 w 1380082"/>
                <a:gd name="connsiteY91" fmla="*/ 3767667 h 4233691"/>
                <a:gd name="connsiteX92" fmla="*/ 1007549 w 1380082"/>
                <a:gd name="connsiteY92" fmla="*/ 3784600 h 4233691"/>
                <a:gd name="connsiteX93" fmla="*/ 1024482 w 1380082"/>
                <a:gd name="connsiteY93" fmla="*/ 3801534 h 4233691"/>
                <a:gd name="connsiteX94" fmla="*/ 1075282 w 1380082"/>
                <a:gd name="connsiteY94" fmla="*/ 3835400 h 4233691"/>
                <a:gd name="connsiteX95" fmla="*/ 1100682 w 1380082"/>
                <a:gd name="connsiteY95" fmla="*/ 3852334 h 4233691"/>
                <a:gd name="connsiteX96" fmla="*/ 1126082 w 1380082"/>
                <a:gd name="connsiteY96" fmla="*/ 3903134 h 4233691"/>
                <a:gd name="connsiteX97" fmla="*/ 1151482 w 1380082"/>
                <a:gd name="connsiteY97" fmla="*/ 3920067 h 4233691"/>
                <a:gd name="connsiteX98" fmla="*/ 1168415 w 1380082"/>
                <a:gd name="connsiteY98" fmla="*/ 3945467 h 4233691"/>
                <a:gd name="connsiteX99" fmla="*/ 1193815 w 1380082"/>
                <a:gd name="connsiteY99" fmla="*/ 4030134 h 4233691"/>
                <a:gd name="connsiteX100" fmla="*/ 1202282 w 1380082"/>
                <a:gd name="connsiteY100" fmla="*/ 4207934 h 4233691"/>
                <a:gd name="connsiteX101" fmla="*/ 1176882 w 1380082"/>
                <a:gd name="connsiteY101" fmla="*/ 4233334 h 4233691"/>
                <a:gd name="connsiteX0" fmla="*/ 1380082 w 1380082"/>
                <a:gd name="connsiteY0" fmla="*/ 0 h 4233691"/>
                <a:gd name="connsiteX1" fmla="*/ 1270015 w 1380082"/>
                <a:gd name="connsiteY1" fmla="*/ 330200 h 4233691"/>
                <a:gd name="connsiteX2" fmla="*/ 1143015 w 1380082"/>
                <a:gd name="connsiteY2" fmla="*/ 541867 h 4233691"/>
                <a:gd name="connsiteX3" fmla="*/ 1117615 w 1380082"/>
                <a:gd name="connsiteY3" fmla="*/ 584200 h 4233691"/>
                <a:gd name="connsiteX4" fmla="*/ 1092215 w 1380082"/>
                <a:gd name="connsiteY4" fmla="*/ 609600 h 4233691"/>
                <a:gd name="connsiteX5" fmla="*/ 1066815 w 1380082"/>
                <a:gd name="connsiteY5" fmla="*/ 643467 h 4233691"/>
                <a:gd name="connsiteX6" fmla="*/ 1058349 w 1380082"/>
                <a:gd name="connsiteY6" fmla="*/ 668867 h 4233691"/>
                <a:gd name="connsiteX7" fmla="*/ 1041415 w 1380082"/>
                <a:gd name="connsiteY7" fmla="*/ 702734 h 4233691"/>
                <a:gd name="connsiteX8" fmla="*/ 1016015 w 1380082"/>
                <a:gd name="connsiteY8" fmla="*/ 770467 h 4233691"/>
                <a:gd name="connsiteX9" fmla="*/ 990615 w 1380082"/>
                <a:gd name="connsiteY9" fmla="*/ 804334 h 4233691"/>
                <a:gd name="connsiteX10" fmla="*/ 965215 w 1380082"/>
                <a:gd name="connsiteY10" fmla="*/ 863600 h 4233691"/>
                <a:gd name="connsiteX11" fmla="*/ 948282 w 1380082"/>
                <a:gd name="connsiteY11" fmla="*/ 889000 h 4233691"/>
                <a:gd name="connsiteX12" fmla="*/ 939815 w 1380082"/>
                <a:gd name="connsiteY12" fmla="*/ 922867 h 4233691"/>
                <a:gd name="connsiteX13" fmla="*/ 922882 w 1380082"/>
                <a:gd name="connsiteY13" fmla="*/ 948267 h 4233691"/>
                <a:gd name="connsiteX14" fmla="*/ 914415 w 1380082"/>
                <a:gd name="connsiteY14" fmla="*/ 973667 h 4233691"/>
                <a:gd name="connsiteX15" fmla="*/ 905949 w 1380082"/>
                <a:gd name="connsiteY15" fmla="*/ 1024467 h 4233691"/>
                <a:gd name="connsiteX16" fmla="*/ 889015 w 1380082"/>
                <a:gd name="connsiteY16" fmla="*/ 1049867 h 4233691"/>
                <a:gd name="connsiteX17" fmla="*/ 872082 w 1380082"/>
                <a:gd name="connsiteY17" fmla="*/ 1083734 h 4233691"/>
                <a:gd name="connsiteX18" fmla="*/ 863615 w 1380082"/>
                <a:gd name="connsiteY18" fmla="*/ 1109134 h 4233691"/>
                <a:gd name="connsiteX19" fmla="*/ 846682 w 1380082"/>
                <a:gd name="connsiteY19" fmla="*/ 1134534 h 4233691"/>
                <a:gd name="connsiteX20" fmla="*/ 838215 w 1380082"/>
                <a:gd name="connsiteY20" fmla="*/ 1159934 h 4233691"/>
                <a:gd name="connsiteX21" fmla="*/ 821282 w 1380082"/>
                <a:gd name="connsiteY21" fmla="*/ 1185334 h 4233691"/>
                <a:gd name="connsiteX22" fmla="*/ 804349 w 1380082"/>
                <a:gd name="connsiteY22" fmla="*/ 1236134 h 4233691"/>
                <a:gd name="connsiteX23" fmla="*/ 770482 w 1380082"/>
                <a:gd name="connsiteY23" fmla="*/ 1286934 h 4233691"/>
                <a:gd name="connsiteX24" fmla="*/ 753549 w 1380082"/>
                <a:gd name="connsiteY24" fmla="*/ 1312334 h 4233691"/>
                <a:gd name="connsiteX25" fmla="*/ 719682 w 1380082"/>
                <a:gd name="connsiteY25" fmla="*/ 1405467 h 4233691"/>
                <a:gd name="connsiteX26" fmla="*/ 702749 w 1380082"/>
                <a:gd name="connsiteY26" fmla="*/ 1430867 h 4233691"/>
                <a:gd name="connsiteX27" fmla="*/ 668882 w 1380082"/>
                <a:gd name="connsiteY27" fmla="*/ 1498600 h 4233691"/>
                <a:gd name="connsiteX28" fmla="*/ 651949 w 1380082"/>
                <a:gd name="connsiteY28" fmla="*/ 1532467 h 4233691"/>
                <a:gd name="connsiteX29" fmla="*/ 626549 w 1380082"/>
                <a:gd name="connsiteY29" fmla="*/ 1600200 h 4233691"/>
                <a:gd name="connsiteX30" fmla="*/ 618082 w 1380082"/>
                <a:gd name="connsiteY30" fmla="*/ 1625600 h 4233691"/>
                <a:gd name="connsiteX31" fmla="*/ 601149 w 1380082"/>
                <a:gd name="connsiteY31" fmla="*/ 1651000 h 4233691"/>
                <a:gd name="connsiteX32" fmla="*/ 567282 w 1380082"/>
                <a:gd name="connsiteY32" fmla="*/ 1727200 h 4233691"/>
                <a:gd name="connsiteX33" fmla="*/ 550349 w 1380082"/>
                <a:gd name="connsiteY33" fmla="*/ 1744134 h 4233691"/>
                <a:gd name="connsiteX34" fmla="*/ 533415 w 1380082"/>
                <a:gd name="connsiteY34" fmla="*/ 1794934 h 4233691"/>
                <a:gd name="connsiteX35" fmla="*/ 524949 w 1380082"/>
                <a:gd name="connsiteY35" fmla="*/ 1820334 h 4233691"/>
                <a:gd name="connsiteX36" fmla="*/ 508015 w 1380082"/>
                <a:gd name="connsiteY36" fmla="*/ 1837267 h 4233691"/>
                <a:gd name="connsiteX37" fmla="*/ 499549 w 1380082"/>
                <a:gd name="connsiteY37" fmla="*/ 1871134 h 4233691"/>
                <a:gd name="connsiteX38" fmla="*/ 491082 w 1380082"/>
                <a:gd name="connsiteY38" fmla="*/ 1913467 h 4233691"/>
                <a:gd name="connsiteX39" fmla="*/ 482615 w 1380082"/>
                <a:gd name="connsiteY39" fmla="*/ 1938867 h 4233691"/>
                <a:gd name="connsiteX40" fmla="*/ 474149 w 1380082"/>
                <a:gd name="connsiteY40" fmla="*/ 1981200 h 4233691"/>
                <a:gd name="connsiteX41" fmla="*/ 457215 w 1380082"/>
                <a:gd name="connsiteY41" fmla="*/ 2032000 h 4233691"/>
                <a:gd name="connsiteX42" fmla="*/ 448749 w 1380082"/>
                <a:gd name="connsiteY42" fmla="*/ 2074334 h 4233691"/>
                <a:gd name="connsiteX43" fmla="*/ 431815 w 1380082"/>
                <a:gd name="connsiteY43" fmla="*/ 2091267 h 4233691"/>
                <a:gd name="connsiteX44" fmla="*/ 414882 w 1380082"/>
                <a:gd name="connsiteY44" fmla="*/ 2116667 h 4233691"/>
                <a:gd name="connsiteX45" fmla="*/ 397949 w 1380082"/>
                <a:gd name="connsiteY45" fmla="*/ 2159000 h 4233691"/>
                <a:gd name="connsiteX46" fmla="*/ 381015 w 1380082"/>
                <a:gd name="connsiteY46" fmla="*/ 2209800 h 4233691"/>
                <a:gd name="connsiteX47" fmla="*/ 338682 w 1380082"/>
                <a:gd name="connsiteY47" fmla="*/ 2260600 h 4233691"/>
                <a:gd name="connsiteX48" fmla="*/ 313282 w 1380082"/>
                <a:gd name="connsiteY48" fmla="*/ 2311400 h 4233691"/>
                <a:gd name="connsiteX49" fmla="*/ 304815 w 1380082"/>
                <a:gd name="connsiteY49" fmla="*/ 2336800 h 4233691"/>
                <a:gd name="connsiteX50" fmla="*/ 287882 w 1380082"/>
                <a:gd name="connsiteY50" fmla="*/ 2353734 h 4233691"/>
                <a:gd name="connsiteX51" fmla="*/ 254015 w 1380082"/>
                <a:gd name="connsiteY51" fmla="*/ 2404534 h 4233691"/>
                <a:gd name="connsiteX52" fmla="*/ 228615 w 1380082"/>
                <a:gd name="connsiteY52" fmla="*/ 2455334 h 4233691"/>
                <a:gd name="connsiteX53" fmla="*/ 211682 w 1380082"/>
                <a:gd name="connsiteY53" fmla="*/ 2489200 h 4233691"/>
                <a:gd name="connsiteX54" fmla="*/ 186282 w 1380082"/>
                <a:gd name="connsiteY54" fmla="*/ 2514600 h 4233691"/>
                <a:gd name="connsiteX55" fmla="*/ 160882 w 1380082"/>
                <a:gd name="connsiteY55" fmla="*/ 2599267 h 4233691"/>
                <a:gd name="connsiteX56" fmla="*/ 127015 w 1380082"/>
                <a:gd name="connsiteY56" fmla="*/ 2641600 h 4233691"/>
                <a:gd name="connsiteX57" fmla="*/ 118549 w 1380082"/>
                <a:gd name="connsiteY57" fmla="*/ 2667000 h 4233691"/>
                <a:gd name="connsiteX58" fmla="*/ 67749 w 1380082"/>
                <a:gd name="connsiteY58" fmla="*/ 2734734 h 4233691"/>
                <a:gd name="connsiteX59" fmla="*/ 50815 w 1380082"/>
                <a:gd name="connsiteY59" fmla="*/ 2785534 h 4233691"/>
                <a:gd name="connsiteX60" fmla="*/ 33882 w 1380082"/>
                <a:gd name="connsiteY60" fmla="*/ 2810934 h 4233691"/>
                <a:gd name="connsiteX61" fmla="*/ 8482 w 1380082"/>
                <a:gd name="connsiteY61" fmla="*/ 2904067 h 4233691"/>
                <a:gd name="connsiteX62" fmla="*/ 8482 w 1380082"/>
                <a:gd name="connsiteY62" fmla="*/ 3064934 h 4233691"/>
                <a:gd name="connsiteX63" fmla="*/ 25415 w 1380082"/>
                <a:gd name="connsiteY63" fmla="*/ 3124200 h 4233691"/>
                <a:gd name="connsiteX64" fmla="*/ 67749 w 1380082"/>
                <a:gd name="connsiteY64" fmla="*/ 3166534 h 4233691"/>
                <a:gd name="connsiteX65" fmla="*/ 93149 w 1380082"/>
                <a:gd name="connsiteY65" fmla="*/ 3191934 h 4233691"/>
                <a:gd name="connsiteX66" fmla="*/ 152415 w 1380082"/>
                <a:gd name="connsiteY66" fmla="*/ 3217334 h 4233691"/>
                <a:gd name="connsiteX67" fmla="*/ 228615 w 1380082"/>
                <a:gd name="connsiteY67" fmla="*/ 3259667 h 4233691"/>
                <a:gd name="connsiteX68" fmla="*/ 254015 w 1380082"/>
                <a:gd name="connsiteY68" fmla="*/ 3268134 h 4233691"/>
                <a:gd name="connsiteX69" fmla="*/ 279415 w 1380082"/>
                <a:gd name="connsiteY69" fmla="*/ 3276600 h 4233691"/>
                <a:gd name="connsiteX70" fmla="*/ 321749 w 1380082"/>
                <a:gd name="connsiteY70" fmla="*/ 3310467 h 4233691"/>
                <a:gd name="connsiteX71" fmla="*/ 347149 w 1380082"/>
                <a:gd name="connsiteY71" fmla="*/ 3327400 h 4233691"/>
                <a:gd name="connsiteX72" fmla="*/ 364082 w 1380082"/>
                <a:gd name="connsiteY72" fmla="*/ 3344334 h 4233691"/>
                <a:gd name="connsiteX73" fmla="*/ 397949 w 1380082"/>
                <a:gd name="connsiteY73" fmla="*/ 3352800 h 4233691"/>
                <a:gd name="connsiteX74" fmla="*/ 448749 w 1380082"/>
                <a:gd name="connsiteY74" fmla="*/ 3378200 h 4233691"/>
                <a:gd name="connsiteX75" fmla="*/ 499549 w 1380082"/>
                <a:gd name="connsiteY75" fmla="*/ 3403600 h 4233691"/>
                <a:gd name="connsiteX76" fmla="*/ 550349 w 1380082"/>
                <a:gd name="connsiteY76" fmla="*/ 3437467 h 4233691"/>
                <a:gd name="connsiteX77" fmla="*/ 575749 w 1380082"/>
                <a:gd name="connsiteY77" fmla="*/ 3462867 h 4233691"/>
                <a:gd name="connsiteX78" fmla="*/ 601149 w 1380082"/>
                <a:gd name="connsiteY78" fmla="*/ 3479800 h 4233691"/>
                <a:gd name="connsiteX79" fmla="*/ 618082 w 1380082"/>
                <a:gd name="connsiteY79" fmla="*/ 3496734 h 4233691"/>
                <a:gd name="connsiteX80" fmla="*/ 635015 w 1380082"/>
                <a:gd name="connsiteY80" fmla="*/ 3522134 h 4233691"/>
                <a:gd name="connsiteX81" fmla="*/ 660415 w 1380082"/>
                <a:gd name="connsiteY81" fmla="*/ 3530600 h 4233691"/>
                <a:gd name="connsiteX82" fmla="*/ 702749 w 1380082"/>
                <a:gd name="connsiteY82" fmla="*/ 3556000 h 4233691"/>
                <a:gd name="connsiteX83" fmla="*/ 736615 w 1380082"/>
                <a:gd name="connsiteY83" fmla="*/ 3581400 h 4233691"/>
                <a:gd name="connsiteX84" fmla="*/ 787415 w 1380082"/>
                <a:gd name="connsiteY84" fmla="*/ 3615267 h 4233691"/>
                <a:gd name="connsiteX85" fmla="*/ 812815 w 1380082"/>
                <a:gd name="connsiteY85" fmla="*/ 3640667 h 4233691"/>
                <a:gd name="connsiteX86" fmla="*/ 863615 w 1380082"/>
                <a:gd name="connsiteY86" fmla="*/ 3674534 h 4233691"/>
                <a:gd name="connsiteX87" fmla="*/ 880549 w 1380082"/>
                <a:gd name="connsiteY87" fmla="*/ 3699934 h 4233691"/>
                <a:gd name="connsiteX88" fmla="*/ 931349 w 1380082"/>
                <a:gd name="connsiteY88" fmla="*/ 3733800 h 4233691"/>
                <a:gd name="connsiteX89" fmla="*/ 956749 w 1380082"/>
                <a:gd name="connsiteY89" fmla="*/ 3750734 h 4233691"/>
                <a:gd name="connsiteX90" fmla="*/ 982149 w 1380082"/>
                <a:gd name="connsiteY90" fmla="*/ 3767667 h 4233691"/>
                <a:gd name="connsiteX91" fmla="*/ 1007549 w 1380082"/>
                <a:gd name="connsiteY91" fmla="*/ 3784600 h 4233691"/>
                <a:gd name="connsiteX92" fmla="*/ 1024482 w 1380082"/>
                <a:gd name="connsiteY92" fmla="*/ 3801534 h 4233691"/>
                <a:gd name="connsiteX93" fmla="*/ 1075282 w 1380082"/>
                <a:gd name="connsiteY93" fmla="*/ 3835400 h 4233691"/>
                <a:gd name="connsiteX94" fmla="*/ 1100682 w 1380082"/>
                <a:gd name="connsiteY94" fmla="*/ 3852334 h 4233691"/>
                <a:gd name="connsiteX95" fmla="*/ 1126082 w 1380082"/>
                <a:gd name="connsiteY95" fmla="*/ 3903134 h 4233691"/>
                <a:gd name="connsiteX96" fmla="*/ 1151482 w 1380082"/>
                <a:gd name="connsiteY96" fmla="*/ 3920067 h 4233691"/>
                <a:gd name="connsiteX97" fmla="*/ 1168415 w 1380082"/>
                <a:gd name="connsiteY97" fmla="*/ 3945467 h 4233691"/>
                <a:gd name="connsiteX98" fmla="*/ 1193815 w 1380082"/>
                <a:gd name="connsiteY98" fmla="*/ 4030134 h 4233691"/>
                <a:gd name="connsiteX99" fmla="*/ 1202282 w 1380082"/>
                <a:gd name="connsiteY99" fmla="*/ 4207934 h 4233691"/>
                <a:gd name="connsiteX100" fmla="*/ 1176882 w 1380082"/>
                <a:gd name="connsiteY100" fmla="*/ 4233334 h 4233691"/>
                <a:gd name="connsiteX0" fmla="*/ 1380082 w 1380082"/>
                <a:gd name="connsiteY0" fmla="*/ 0 h 4233691"/>
                <a:gd name="connsiteX1" fmla="*/ 1270015 w 1380082"/>
                <a:gd name="connsiteY1" fmla="*/ 330200 h 4233691"/>
                <a:gd name="connsiteX2" fmla="*/ 1117615 w 1380082"/>
                <a:gd name="connsiteY2" fmla="*/ 584200 h 4233691"/>
                <a:gd name="connsiteX3" fmla="*/ 1092215 w 1380082"/>
                <a:gd name="connsiteY3" fmla="*/ 609600 h 4233691"/>
                <a:gd name="connsiteX4" fmla="*/ 1066815 w 1380082"/>
                <a:gd name="connsiteY4" fmla="*/ 643467 h 4233691"/>
                <a:gd name="connsiteX5" fmla="*/ 1058349 w 1380082"/>
                <a:gd name="connsiteY5" fmla="*/ 668867 h 4233691"/>
                <a:gd name="connsiteX6" fmla="*/ 1041415 w 1380082"/>
                <a:gd name="connsiteY6" fmla="*/ 702734 h 4233691"/>
                <a:gd name="connsiteX7" fmla="*/ 1016015 w 1380082"/>
                <a:gd name="connsiteY7" fmla="*/ 770467 h 4233691"/>
                <a:gd name="connsiteX8" fmla="*/ 990615 w 1380082"/>
                <a:gd name="connsiteY8" fmla="*/ 804334 h 4233691"/>
                <a:gd name="connsiteX9" fmla="*/ 965215 w 1380082"/>
                <a:gd name="connsiteY9" fmla="*/ 863600 h 4233691"/>
                <a:gd name="connsiteX10" fmla="*/ 948282 w 1380082"/>
                <a:gd name="connsiteY10" fmla="*/ 889000 h 4233691"/>
                <a:gd name="connsiteX11" fmla="*/ 939815 w 1380082"/>
                <a:gd name="connsiteY11" fmla="*/ 922867 h 4233691"/>
                <a:gd name="connsiteX12" fmla="*/ 922882 w 1380082"/>
                <a:gd name="connsiteY12" fmla="*/ 948267 h 4233691"/>
                <a:gd name="connsiteX13" fmla="*/ 914415 w 1380082"/>
                <a:gd name="connsiteY13" fmla="*/ 973667 h 4233691"/>
                <a:gd name="connsiteX14" fmla="*/ 905949 w 1380082"/>
                <a:gd name="connsiteY14" fmla="*/ 1024467 h 4233691"/>
                <a:gd name="connsiteX15" fmla="*/ 889015 w 1380082"/>
                <a:gd name="connsiteY15" fmla="*/ 1049867 h 4233691"/>
                <a:gd name="connsiteX16" fmla="*/ 872082 w 1380082"/>
                <a:gd name="connsiteY16" fmla="*/ 1083734 h 4233691"/>
                <a:gd name="connsiteX17" fmla="*/ 863615 w 1380082"/>
                <a:gd name="connsiteY17" fmla="*/ 1109134 h 4233691"/>
                <a:gd name="connsiteX18" fmla="*/ 846682 w 1380082"/>
                <a:gd name="connsiteY18" fmla="*/ 1134534 h 4233691"/>
                <a:gd name="connsiteX19" fmla="*/ 838215 w 1380082"/>
                <a:gd name="connsiteY19" fmla="*/ 1159934 h 4233691"/>
                <a:gd name="connsiteX20" fmla="*/ 821282 w 1380082"/>
                <a:gd name="connsiteY20" fmla="*/ 1185334 h 4233691"/>
                <a:gd name="connsiteX21" fmla="*/ 804349 w 1380082"/>
                <a:gd name="connsiteY21" fmla="*/ 1236134 h 4233691"/>
                <a:gd name="connsiteX22" fmla="*/ 770482 w 1380082"/>
                <a:gd name="connsiteY22" fmla="*/ 1286934 h 4233691"/>
                <a:gd name="connsiteX23" fmla="*/ 753549 w 1380082"/>
                <a:gd name="connsiteY23" fmla="*/ 1312334 h 4233691"/>
                <a:gd name="connsiteX24" fmla="*/ 719682 w 1380082"/>
                <a:gd name="connsiteY24" fmla="*/ 1405467 h 4233691"/>
                <a:gd name="connsiteX25" fmla="*/ 702749 w 1380082"/>
                <a:gd name="connsiteY25" fmla="*/ 1430867 h 4233691"/>
                <a:gd name="connsiteX26" fmla="*/ 668882 w 1380082"/>
                <a:gd name="connsiteY26" fmla="*/ 1498600 h 4233691"/>
                <a:gd name="connsiteX27" fmla="*/ 651949 w 1380082"/>
                <a:gd name="connsiteY27" fmla="*/ 1532467 h 4233691"/>
                <a:gd name="connsiteX28" fmla="*/ 626549 w 1380082"/>
                <a:gd name="connsiteY28" fmla="*/ 1600200 h 4233691"/>
                <a:gd name="connsiteX29" fmla="*/ 618082 w 1380082"/>
                <a:gd name="connsiteY29" fmla="*/ 1625600 h 4233691"/>
                <a:gd name="connsiteX30" fmla="*/ 601149 w 1380082"/>
                <a:gd name="connsiteY30" fmla="*/ 1651000 h 4233691"/>
                <a:gd name="connsiteX31" fmla="*/ 567282 w 1380082"/>
                <a:gd name="connsiteY31" fmla="*/ 1727200 h 4233691"/>
                <a:gd name="connsiteX32" fmla="*/ 550349 w 1380082"/>
                <a:gd name="connsiteY32" fmla="*/ 1744134 h 4233691"/>
                <a:gd name="connsiteX33" fmla="*/ 533415 w 1380082"/>
                <a:gd name="connsiteY33" fmla="*/ 1794934 h 4233691"/>
                <a:gd name="connsiteX34" fmla="*/ 524949 w 1380082"/>
                <a:gd name="connsiteY34" fmla="*/ 1820334 h 4233691"/>
                <a:gd name="connsiteX35" fmla="*/ 508015 w 1380082"/>
                <a:gd name="connsiteY35" fmla="*/ 1837267 h 4233691"/>
                <a:gd name="connsiteX36" fmla="*/ 499549 w 1380082"/>
                <a:gd name="connsiteY36" fmla="*/ 1871134 h 4233691"/>
                <a:gd name="connsiteX37" fmla="*/ 491082 w 1380082"/>
                <a:gd name="connsiteY37" fmla="*/ 1913467 h 4233691"/>
                <a:gd name="connsiteX38" fmla="*/ 482615 w 1380082"/>
                <a:gd name="connsiteY38" fmla="*/ 1938867 h 4233691"/>
                <a:gd name="connsiteX39" fmla="*/ 474149 w 1380082"/>
                <a:gd name="connsiteY39" fmla="*/ 1981200 h 4233691"/>
                <a:gd name="connsiteX40" fmla="*/ 457215 w 1380082"/>
                <a:gd name="connsiteY40" fmla="*/ 2032000 h 4233691"/>
                <a:gd name="connsiteX41" fmla="*/ 448749 w 1380082"/>
                <a:gd name="connsiteY41" fmla="*/ 2074334 h 4233691"/>
                <a:gd name="connsiteX42" fmla="*/ 431815 w 1380082"/>
                <a:gd name="connsiteY42" fmla="*/ 2091267 h 4233691"/>
                <a:gd name="connsiteX43" fmla="*/ 414882 w 1380082"/>
                <a:gd name="connsiteY43" fmla="*/ 2116667 h 4233691"/>
                <a:gd name="connsiteX44" fmla="*/ 397949 w 1380082"/>
                <a:gd name="connsiteY44" fmla="*/ 2159000 h 4233691"/>
                <a:gd name="connsiteX45" fmla="*/ 381015 w 1380082"/>
                <a:gd name="connsiteY45" fmla="*/ 2209800 h 4233691"/>
                <a:gd name="connsiteX46" fmla="*/ 338682 w 1380082"/>
                <a:gd name="connsiteY46" fmla="*/ 2260600 h 4233691"/>
                <a:gd name="connsiteX47" fmla="*/ 313282 w 1380082"/>
                <a:gd name="connsiteY47" fmla="*/ 2311400 h 4233691"/>
                <a:gd name="connsiteX48" fmla="*/ 304815 w 1380082"/>
                <a:gd name="connsiteY48" fmla="*/ 2336800 h 4233691"/>
                <a:gd name="connsiteX49" fmla="*/ 287882 w 1380082"/>
                <a:gd name="connsiteY49" fmla="*/ 2353734 h 4233691"/>
                <a:gd name="connsiteX50" fmla="*/ 254015 w 1380082"/>
                <a:gd name="connsiteY50" fmla="*/ 2404534 h 4233691"/>
                <a:gd name="connsiteX51" fmla="*/ 228615 w 1380082"/>
                <a:gd name="connsiteY51" fmla="*/ 2455334 h 4233691"/>
                <a:gd name="connsiteX52" fmla="*/ 211682 w 1380082"/>
                <a:gd name="connsiteY52" fmla="*/ 2489200 h 4233691"/>
                <a:gd name="connsiteX53" fmla="*/ 186282 w 1380082"/>
                <a:gd name="connsiteY53" fmla="*/ 2514600 h 4233691"/>
                <a:gd name="connsiteX54" fmla="*/ 160882 w 1380082"/>
                <a:gd name="connsiteY54" fmla="*/ 2599267 h 4233691"/>
                <a:gd name="connsiteX55" fmla="*/ 127015 w 1380082"/>
                <a:gd name="connsiteY55" fmla="*/ 2641600 h 4233691"/>
                <a:gd name="connsiteX56" fmla="*/ 118549 w 1380082"/>
                <a:gd name="connsiteY56" fmla="*/ 2667000 h 4233691"/>
                <a:gd name="connsiteX57" fmla="*/ 67749 w 1380082"/>
                <a:gd name="connsiteY57" fmla="*/ 2734734 h 4233691"/>
                <a:gd name="connsiteX58" fmla="*/ 50815 w 1380082"/>
                <a:gd name="connsiteY58" fmla="*/ 2785534 h 4233691"/>
                <a:gd name="connsiteX59" fmla="*/ 33882 w 1380082"/>
                <a:gd name="connsiteY59" fmla="*/ 2810934 h 4233691"/>
                <a:gd name="connsiteX60" fmla="*/ 8482 w 1380082"/>
                <a:gd name="connsiteY60" fmla="*/ 2904067 h 4233691"/>
                <a:gd name="connsiteX61" fmla="*/ 8482 w 1380082"/>
                <a:gd name="connsiteY61" fmla="*/ 3064934 h 4233691"/>
                <a:gd name="connsiteX62" fmla="*/ 25415 w 1380082"/>
                <a:gd name="connsiteY62" fmla="*/ 3124200 h 4233691"/>
                <a:gd name="connsiteX63" fmla="*/ 67749 w 1380082"/>
                <a:gd name="connsiteY63" fmla="*/ 3166534 h 4233691"/>
                <a:gd name="connsiteX64" fmla="*/ 93149 w 1380082"/>
                <a:gd name="connsiteY64" fmla="*/ 3191934 h 4233691"/>
                <a:gd name="connsiteX65" fmla="*/ 152415 w 1380082"/>
                <a:gd name="connsiteY65" fmla="*/ 3217334 h 4233691"/>
                <a:gd name="connsiteX66" fmla="*/ 228615 w 1380082"/>
                <a:gd name="connsiteY66" fmla="*/ 3259667 h 4233691"/>
                <a:gd name="connsiteX67" fmla="*/ 254015 w 1380082"/>
                <a:gd name="connsiteY67" fmla="*/ 3268134 h 4233691"/>
                <a:gd name="connsiteX68" fmla="*/ 279415 w 1380082"/>
                <a:gd name="connsiteY68" fmla="*/ 3276600 h 4233691"/>
                <a:gd name="connsiteX69" fmla="*/ 321749 w 1380082"/>
                <a:gd name="connsiteY69" fmla="*/ 3310467 h 4233691"/>
                <a:gd name="connsiteX70" fmla="*/ 347149 w 1380082"/>
                <a:gd name="connsiteY70" fmla="*/ 3327400 h 4233691"/>
                <a:gd name="connsiteX71" fmla="*/ 364082 w 1380082"/>
                <a:gd name="connsiteY71" fmla="*/ 3344334 h 4233691"/>
                <a:gd name="connsiteX72" fmla="*/ 397949 w 1380082"/>
                <a:gd name="connsiteY72" fmla="*/ 3352800 h 4233691"/>
                <a:gd name="connsiteX73" fmla="*/ 448749 w 1380082"/>
                <a:gd name="connsiteY73" fmla="*/ 3378200 h 4233691"/>
                <a:gd name="connsiteX74" fmla="*/ 499549 w 1380082"/>
                <a:gd name="connsiteY74" fmla="*/ 3403600 h 4233691"/>
                <a:gd name="connsiteX75" fmla="*/ 550349 w 1380082"/>
                <a:gd name="connsiteY75" fmla="*/ 3437467 h 4233691"/>
                <a:gd name="connsiteX76" fmla="*/ 575749 w 1380082"/>
                <a:gd name="connsiteY76" fmla="*/ 3462867 h 4233691"/>
                <a:gd name="connsiteX77" fmla="*/ 601149 w 1380082"/>
                <a:gd name="connsiteY77" fmla="*/ 3479800 h 4233691"/>
                <a:gd name="connsiteX78" fmla="*/ 618082 w 1380082"/>
                <a:gd name="connsiteY78" fmla="*/ 3496734 h 4233691"/>
                <a:gd name="connsiteX79" fmla="*/ 635015 w 1380082"/>
                <a:gd name="connsiteY79" fmla="*/ 3522134 h 4233691"/>
                <a:gd name="connsiteX80" fmla="*/ 660415 w 1380082"/>
                <a:gd name="connsiteY80" fmla="*/ 3530600 h 4233691"/>
                <a:gd name="connsiteX81" fmla="*/ 702749 w 1380082"/>
                <a:gd name="connsiteY81" fmla="*/ 3556000 h 4233691"/>
                <a:gd name="connsiteX82" fmla="*/ 736615 w 1380082"/>
                <a:gd name="connsiteY82" fmla="*/ 3581400 h 4233691"/>
                <a:gd name="connsiteX83" fmla="*/ 787415 w 1380082"/>
                <a:gd name="connsiteY83" fmla="*/ 3615267 h 4233691"/>
                <a:gd name="connsiteX84" fmla="*/ 812815 w 1380082"/>
                <a:gd name="connsiteY84" fmla="*/ 3640667 h 4233691"/>
                <a:gd name="connsiteX85" fmla="*/ 863615 w 1380082"/>
                <a:gd name="connsiteY85" fmla="*/ 3674534 h 4233691"/>
                <a:gd name="connsiteX86" fmla="*/ 880549 w 1380082"/>
                <a:gd name="connsiteY86" fmla="*/ 3699934 h 4233691"/>
                <a:gd name="connsiteX87" fmla="*/ 931349 w 1380082"/>
                <a:gd name="connsiteY87" fmla="*/ 3733800 h 4233691"/>
                <a:gd name="connsiteX88" fmla="*/ 956749 w 1380082"/>
                <a:gd name="connsiteY88" fmla="*/ 3750734 h 4233691"/>
                <a:gd name="connsiteX89" fmla="*/ 982149 w 1380082"/>
                <a:gd name="connsiteY89" fmla="*/ 3767667 h 4233691"/>
                <a:gd name="connsiteX90" fmla="*/ 1007549 w 1380082"/>
                <a:gd name="connsiteY90" fmla="*/ 3784600 h 4233691"/>
                <a:gd name="connsiteX91" fmla="*/ 1024482 w 1380082"/>
                <a:gd name="connsiteY91" fmla="*/ 3801534 h 4233691"/>
                <a:gd name="connsiteX92" fmla="*/ 1075282 w 1380082"/>
                <a:gd name="connsiteY92" fmla="*/ 3835400 h 4233691"/>
                <a:gd name="connsiteX93" fmla="*/ 1100682 w 1380082"/>
                <a:gd name="connsiteY93" fmla="*/ 3852334 h 4233691"/>
                <a:gd name="connsiteX94" fmla="*/ 1126082 w 1380082"/>
                <a:gd name="connsiteY94" fmla="*/ 3903134 h 4233691"/>
                <a:gd name="connsiteX95" fmla="*/ 1151482 w 1380082"/>
                <a:gd name="connsiteY95" fmla="*/ 3920067 h 4233691"/>
                <a:gd name="connsiteX96" fmla="*/ 1168415 w 1380082"/>
                <a:gd name="connsiteY96" fmla="*/ 3945467 h 4233691"/>
                <a:gd name="connsiteX97" fmla="*/ 1193815 w 1380082"/>
                <a:gd name="connsiteY97" fmla="*/ 4030134 h 4233691"/>
                <a:gd name="connsiteX98" fmla="*/ 1202282 w 1380082"/>
                <a:gd name="connsiteY98" fmla="*/ 4207934 h 4233691"/>
                <a:gd name="connsiteX99" fmla="*/ 1176882 w 1380082"/>
                <a:gd name="connsiteY99" fmla="*/ 4233334 h 4233691"/>
                <a:gd name="connsiteX0" fmla="*/ 1380082 w 1380082"/>
                <a:gd name="connsiteY0" fmla="*/ 0 h 4233691"/>
                <a:gd name="connsiteX1" fmla="*/ 1270015 w 1380082"/>
                <a:gd name="connsiteY1" fmla="*/ 330200 h 4233691"/>
                <a:gd name="connsiteX2" fmla="*/ 1117615 w 1380082"/>
                <a:gd name="connsiteY2" fmla="*/ 584200 h 4233691"/>
                <a:gd name="connsiteX3" fmla="*/ 1066815 w 1380082"/>
                <a:gd name="connsiteY3" fmla="*/ 643467 h 4233691"/>
                <a:gd name="connsiteX4" fmla="*/ 1058349 w 1380082"/>
                <a:gd name="connsiteY4" fmla="*/ 668867 h 4233691"/>
                <a:gd name="connsiteX5" fmla="*/ 1041415 w 1380082"/>
                <a:gd name="connsiteY5" fmla="*/ 702734 h 4233691"/>
                <a:gd name="connsiteX6" fmla="*/ 1016015 w 1380082"/>
                <a:gd name="connsiteY6" fmla="*/ 770467 h 4233691"/>
                <a:gd name="connsiteX7" fmla="*/ 990615 w 1380082"/>
                <a:gd name="connsiteY7" fmla="*/ 804334 h 4233691"/>
                <a:gd name="connsiteX8" fmla="*/ 965215 w 1380082"/>
                <a:gd name="connsiteY8" fmla="*/ 863600 h 4233691"/>
                <a:gd name="connsiteX9" fmla="*/ 948282 w 1380082"/>
                <a:gd name="connsiteY9" fmla="*/ 889000 h 4233691"/>
                <a:gd name="connsiteX10" fmla="*/ 939815 w 1380082"/>
                <a:gd name="connsiteY10" fmla="*/ 922867 h 4233691"/>
                <a:gd name="connsiteX11" fmla="*/ 922882 w 1380082"/>
                <a:gd name="connsiteY11" fmla="*/ 948267 h 4233691"/>
                <a:gd name="connsiteX12" fmla="*/ 914415 w 1380082"/>
                <a:gd name="connsiteY12" fmla="*/ 973667 h 4233691"/>
                <a:gd name="connsiteX13" fmla="*/ 905949 w 1380082"/>
                <a:gd name="connsiteY13" fmla="*/ 1024467 h 4233691"/>
                <a:gd name="connsiteX14" fmla="*/ 889015 w 1380082"/>
                <a:gd name="connsiteY14" fmla="*/ 1049867 h 4233691"/>
                <a:gd name="connsiteX15" fmla="*/ 872082 w 1380082"/>
                <a:gd name="connsiteY15" fmla="*/ 1083734 h 4233691"/>
                <a:gd name="connsiteX16" fmla="*/ 863615 w 1380082"/>
                <a:gd name="connsiteY16" fmla="*/ 1109134 h 4233691"/>
                <a:gd name="connsiteX17" fmla="*/ 846682 w 1380082"/>
                <a:gd name="connsiteY17" fmla="*/ 1134534 h 4233691"/>
                <a:gd name="connsiteX18" fmla="*/ 838215 w 1380082"/>
                <a:gd name="connsiteY18" fmla="*/ 1159934 h 4233691"/>
                <a:gd name="connsiteX19" fmla="*/ 821282 w 1380082"/>
                <a:gd name="connsiteY19" fmla="*/ 1185334 h 4233691"/>
                <a:gd name="connsiteX20" fmla="*/ 804349 w 1380082"/>
                <a:gd name="connsiteY20" fmla="*/ 1236134 h 4233691"/>
                <a:gd name="connsiteX21" fmla="*/ 770482 w 1380082"/>
                <a:gd name="connsiteY21" fmla="*/ 1286934 h 4233691"/>
                <a:gd name="connsiteX22" fmla="*/ 753549 w 1380082"/>
                <a:gd name="connsiteY22" fmla="*/ 1312334 h 4233691"/>
                <a:gd name="connsiteX23" fmla="*/ 719682 w 1380082"/>
                <a:gd name="connsiteY23" fmla="*/ 1405467 h 4233691"/>
                <a:gd name="connsiteX24" fmla="*/ 702749 w 1380082"/>
                <a:gd name="connsiteY24" fmla="*/ 1430867 h 4233691"/>
                <a:gd name="connsiteX25" fmla="*/ 668882 w 1380082"/>
                <a:gd name="connsiteY25" fmla="*/ 1498600 h 4233691"/>
                <a:gd name="connsiteX26" fmla="*/ 651949 w 1380082"/>
                <a:gd name="connsiteY26" fmla="*/ 1532467 h 4233691"/>
                <a:gd name="connsiteX27" fmla="*/ 626549 w 1380082"/>
                <a:gd name="connsiteY27" fmla="*/ 1600200 h 4233691"/>
                <a:gd name="connsiteX28" fmla="*/ 618082 w 1380082"/>
                <a:gd name="connsiteY28" fmla="*/ 1625600 h 4233691"/>
                <a:gd name="connsiteX29" fmla="*/ 601149 w 1380082"/>
                <a:gd name="connsiteY29" fmla="*/ 1651000 h 4233691"/>
                <a:gd name="connsiteX30" fmla="*/ 567282 w 1380082"/>
                <a:gd name="connsiteY30" fmla="*/ 1727200 h 4233691"/>
                <a:gd name="connsiteX31" fmla="*/ 550349 w 1380082"/>
                <a:gd name="connsiteY31" fmla="*/ 1744134 h 4233691"/>
                <a:gd name="connsiteX32" fmla="*/ 533415 w 1380082"/>
                <a:gd name="connsiteY32" fmla="*/ 1794934 h 4233691"/>
                <a:gd name="connsiteX33" fmla="*/ 524949 w 1380082"/>
                <a:gd name="connsiteY33" fmla="*/ 1820334 h 4233691"/>
                <a:gd name="connsiteX34" fmla="*/ 508015 w 1380082"/>
                <a:gd name="connsiteY34" fmla="*/ 1837267 h 4233691"/>
                <a:gd name="connsiteX35" fmla="*/ 499549 w 1380082"/>
                <a:gd name="connsiteY35" fmla="*/ 1871134 h 4233691"/>
                <a:gd name="connsiteX36" fmla="*/ 491082 w 1380082"/>
                <a:gd name="connsiteY36" fmla="*/ 1913467 h 4233691"/>
                <a:gd name="connsiteX37" fmla="*/ 482615 w 1380082"/>
                <a:gd name="connsiteY37" fmla="*/ 1938867 h 4233691"/>
                <a:gd name="connsiteX38" fmla="*/ 474149 w 1380082"/>
                <a:gd name="connsiteY38" fmla="*/ 1981200 h 4233691"/>
                <a:gd name="connsiteX39" fmla="*/ 457215 w 1380082"/>
                <a:gd name="connsiteY39" fmla="*/ 2032000 h 4233691"/>
                <a:gd name="connsiteX40" fmla="*/ 448749 w 1380082"/>
                <a:gd name="connsiteY40" fmla="*/ 2074334 h 4233691"/>
                <a:gd name="connsiteX41" fmla="*/ 431815 w 1380082"/>
                <a:gd name="connsiteY41" fmla="*/ 2091267 h 4233691"/>
                <a:gd name="connsiteX42" fmla="*/ 414882 w 1380082"/>
                <a:gd name="connsiteY42" fmla="*/ 2116667 h 4233691"/>
                <a:gd name="connsiteX43" fmla="*/ 397949 w 1380082"/>
                <a:gd name="connsiteY43" fmla="*/ 2159000 h 4233691"/>
                <a:gd name="connsiteX44" fmla="*/ 381015 w 1380082"/>
                <a:gd name="connsiteY44" fmla="*/ 2209800 h 4233691"/>
                <a:gd name="connsiteX45" fmla="*/ 338682 w 1380082"/>
                <a:gd name="connsiteY45" fmla="*/ 2260600 h 4233691"/>
                <a:gd name="connsiteX46" fmla="*/ 313282 w 1380082"/>
                <a:gd name="connsiteY46" fmla="*/ 2311400 h 4233691"/>
                <a:gd name="connsiteX47" fmla="*/ 304815 w 1380082"/>
                <a:gd name="connsiteY47" fmla="*/ 2336800 h 4233691"/>
                <a:gd name="connsiteX48" fmla="*/ 287882 w 1380082"/>
                <a:gd name="connsiteY48" fmla="*/ 2353734 h 4233691"/>
                <a:gd name="connsiteX49" fmla="*/ 254015 w 1380082"/>
                <a:gd name="connsiteY49" fmla="*/ 2404534 h 4233691"/>
                <a:gd name="connsiteX50" fmla="*/ 228615 w 1380082"/>
                <a:gd name="connsiteY50" fmla="*/ 2455334 h 4233691"/>
                <a:gd name="connsiteX51" fmla="*/ 211682 w 1380082"/>
                <a:gd name="connsiteY51" fmla="*/ 2489200 h 4233691"/>
                <a:gd name="connsiteX52" fmla="*/ 186282 w 1380082"/>
                <a:gd name="connsiteY52" fmla="*/ 2514600 h 4233691"/>
                <a:gd name="connsiteX53" fmla="*/ 160882 w 1380082"/>
                <a:gd name="connsiteY53" fmla="*/ 2599267 h 4233691"/>
                <a:gd name="connsiteX54" fmla="*/ 127015 w 1380082"/>
                <a:gd name="connsiteY54" fmla="*/ 2641600 h 4233691"/>
                <a:gd name="connsiteX55" fmla="*/ 118549 w 1380082"/>
                <a:gd name="connsiteY55" fmla="*/ 2667000 h 4233691"/>
                <a:gd name="connsiteX56" fmla="*/ 67749 w 1380082"/>
                <a:gd name="connsiteY56" fmla="*/ 2734734 h 4233691"/>
                <a:gd name="connsiteX57" fmla="*/ 50815 w 1380082"/>
                <a:gd name="connsiteY57" fmla="*/ 2785534 h 4233691"/>
                <a:gd name="connsiteX58" fmla="*/ 33882 w 1380082"/>
                <a:gd name="connsiteY58" fmla="*/ 2810934 h 4233691"/>
                <a:gd name="connsiteX59" fmla="*/ 8482 w 1380082"/>
                <a:gd name="connsiteY59" fmla="*/ 2904067 h 4233691"/>
                <a:gd name="connsiteX60" fmla="*/ 8482 w 1380082"/>
                <a:gd name="connsiteY60" fmla="*/ 3064934 h 4233691"/>
                <a:gd name="connsiteX61" fmla="*/ 25415 w 1380082"/>
                <a:gd name="connsiteY61" fmla="*/ 3124200 h 4233691"/>
                <a:gd name="connsiteX62" fmla="*/ 67749 w 1380082"/>
                <a:gd name="connsiteY62" fmla="*/ 3166534 h 4233691"/>
                <a:gd name="connsiteX63" fmla="*/ 93149 w 1380082"/>
                <a:gd name="connsiteY63" fmla="*/ 3191934 h 4233691"/>
                <a:gd name="connsiteX64" fmla="*/ 152415 w 1380082"/>
                <a:gd name="connsiteY64" fmla="*/ 3217334 h 4233691"/>
                <a:gd name="connsiteX65" fmla="*/ 228615 w 1380082"/>
                <a:gd name="connsiteY65" fmla="*/ 3259667 h 4233691"/>
                <a:gd name="connsiteX66" fmla="*/ 254015 w 1380082"/>
                <a:gd name="connsiteY66" fmla="*/ 3268134 h 4233691"/>
                <a:gd name="connsiteX67" fmla="*/ 279415 w 1380082"/>
                <a:gd name="connsiteY67" fmla="*/ 3276600 h 4233691"/>
                <a:gd name="connsiteX68" fmla="*/ 321749 w 1380082"/>
                <a:gd name="connsiteY68" fmla="*/ 3310467 h 4233691"/>
                <a:gd name="connsiteX69" fmla="*/ 347149 w 1380082"/>
                <a:gd name="connsiteY69" fmla="*/ 3327400 h 4233691"/>
                <a:gd name="connsiteX70" fmla="*/ 364082 w 1380082"/>
                <a:gd name="connsiteY70" fmla="*/ 3344334 h 4233691"/>
                <a:gd name="connsiteX71" fmla="*/ 397949 w 1380082"/>
                <a:gd name="connsiteY71" fmla="*/ 3352800 h 4233691"/>
                <a:gd name="connsiteX72" fmla="*/ 448749 w 1380082"/>
                <a:gd name="connsiteY72" fmla="*/ 3378200 h 4233691"/>
                <a:gd name="connsiteX73" fmla="*/ 499549 w 1380082"/>
                <a:gd name="connsiteY73" fmla="*/ 3403600 h 4233691"/>
                <a:gd name="connsiteX74" fmla="*/ 550349 w 1380082"/>
                <a:gd name="connsiteY74" fmla="*/ 3437467 h 4233691"/>
                <a:gd name="connsiteX75" fmla="*/ 575749 w 1380082"/>
                <a:gd name="connsiteY75" fmla="*/ 3462867 h 4233691"/>
                <a:gd name="connsiteX76" fmla="*/ 601149 w 1380082"/>
                <a:gd name="connsiteY76" fmla="*/ 3479800 h 4233691"/>
                <a:gd name="connsiteX77" fmla="*/ 618082 w 1380082"/>
                <a:gd name="connsiteY77" fmla="*/ 3496734 h 4233691"/>
                <a:gd name="connsiteX78" fmla="*/ 635015 w 1380082"/>
                <a:gd name="connsiteY78" fmla="*/ 3522134 h 4233691"/>
                <a:gd name="connsiteX79" fmla="*/ 660415 w 1380082"/>
                <a:gd name="connsiteY79" fmla="*/ 3530600 h 4233691"/>
                <a:gd name="connsiteX80" fmla="*/ 702749 w 1380082"/>
                <a:gd name="connsiteY80" fmla="*/ 3556000 h 4233691"/>
                <a:gd name="connsiteX81" fmla="*/ 736615 w 1380082"/>
                <a:gd name="connsiteY81" fmla="*/ 3581400 h 4233691"/>
                <a:gd name="connsiteX82" fmla="*/ 787415 w 1380082"/>
                <a:gd name="connsiteY82" fmla="*/ 3615267 h 4233691"/>
                <a:gd name="connsiteX83" fmla="*/ 812815 w 1380082"/>
                <a:gd name="connsiteY83" fmla="*/ 3640667 h 4233691"/>
                <a:gd name="connsiteX84" fmla="*/ 863615 w 1380082"/>
                <a:gd name="connsiteY84" fmla="*/ 3674534 h 4233691"/>
                <a:gd name="connsiteX85" fmla="*/ 880549 w 1380082"/>
                <a:gd name="connsiteY85" fmla="*/ 3699934 h 4233691"/>
                <a:gd name="connsiteX86" fmla="*/ 931349 w 1380082"/>
                <a:gd name="connsiteY86" fmla="*/ 3733800 h 4233691"/>
                <a:gd name="connsiteX87" fmla="*/ 956749 w 1380082"/>
                <a:gd name="connsiteY87" fmla="*/ 3750734 h 4233691"/>
                <a:gd name="connsiteX88" fmla="*/ 982149 w 1380082"/>
                <a:gd name="connsiteY88" fmla="*/ 3767667 h 4233691"/>
                <a:gd name="connsiteX89" fmla="*/ 1007549 w 1380082"/>
                <a:gd name="connsiteY89" fmla="*/ 3784600 h 4233691"/>
                <a:gd name="connsiteX90" fmla="*/ 1024482 w 1380082"/>
                <a:gd name="connsiteY90" fmla="*/ 3801534 h 4233691"/>
                <a:gd name="connsiteX91" fmla="*/ 1075282 w 1380082"/>
                <a:gd name="connsiteY91" fmla="*/ 3835400 h 4233691"/>
                <a:gd name="connsiteX92" fmla="*/ 1100682 w 1380082"/>
                <a:gd name="connsiteY92" fmla="*/ 3852334 h 4233691"/>
                <a:gd name="connsiteX93" fmla="*/ 1126082 w 1380082"/>
                <a:gd name="connsiteY93" fmla="*/ 3903134 h 4233691"/>
                <a:gd name="connsiteX94" fmla="*/ 1151482 w 1380082"/>
                <a:gd name="connsiteY94" fmla="*/ 3920067 h 4233691"/>
                <a:gd name="connsiteX95" fmla="*/ 1168415 w 1380082"/>
                <a:gd name="connsiteY95" fmla="*/ 3945467 h 4233691"/>
                <a:gd name="connsiteX96" fmla="*/ 1193815 w 1380082"/>
                <a:gd name="connsiteY96" fmla="*/ 4030134 h 4233691"/>
                <a:gd name="connsiteX97" fmla="*/ 1202282 w 1380082"/>
                <a:gd name="connsiteY97" fmla="*/ 4207934 h 4233691"/>
                <a:gd name="connsiteX98" fmla="*/ 1176882 w 1380082"/>
                <a:gd name="connsiteY98" fmla="*/ 4233334 h 4233691"/>
                <a:gd name="connsiteX0" fmla="*/ 1380082 w 1380082"/>
                <a:gd name="connsiteY0" fmla="*/ 0 h 4233691"/>
                <a:gd name="connsiteX1" fmla="*/ 1270015 w 1380082"/>
                <a:gd name="connsiteY1" fmla="*/ 330200 h 4233691"/>
                <a:gd name="connsiteX2" fmla="*/ 1117615 w 1380082"/>
                <a:gd name="connsiteY2" fmla="*/ 584200 h 4233691"/>
                <a:gd name="connsiteX3" fmla="*/ 1066815 w 1380082"/>
                <a:gd name="connsiteY3" fmla="*/ 643467 h 4233691"/>
                <a:gd name="connsiteX4" fmla="*/ 1041415 w 1380082"/>
                <a:gd name="connsiteY4" fmla="*/ 702734 h 4233691"/>
                <a:gd name="connsiteX5" fmla="*/ 1016015 w 1380082"/>
                <a:gd name="connsiteY5" fmla="*/ 770467 h 4233691"/>
                <a:gd name="connsiteX6" fmla="*/ 990615 w 1380082"/>
                <a:gd name="connsiteY6" fmla="*/ 804334 h 4233691"/>
                <a:gd name="connsiteX7" fmla="*/ 965215 w 1380082"/>
                <a:gd name="connsiteY7" fmla="*/ 863600 h 4233691"/>
                <a:gd name="connsiteX8" fmla="*/ 948282 w 1380082"/>
                <a:gd name="connsiteY8" fmla="*/ 889000 h 4233691"/>
                <a:gd name="connsiteX9" fmla="*/ 939815 w 1380082"/>
                <a:gd name="connsiteY9" fmla="*/ 922867 h 4233691"/>
                <a:gd name="connsiteX10" fmla="*/ 922882 w 1380082"/>
                <a:gd name="connsiteY10" fmla="*/ 948267 h 4233691"/>
                <a:gd name="connsiteX11" fmla="*/ 914415 w 1380082"/>
                <a:gd name="connsiteY11" fmla="*/ 973667 h 4233691"/>
                <a:gd name="connsiteX12" fmla="*/ 905949 w 1380082"/>
                <a:gd name="connsiteY12" fmla="*/ 1024467 h 4233691"/>
                <a:gd name="connsiteX13" fmla="*/ 889015 w 1380082"/>
                <a:gd name="connsiteY13" fmla="*/ 1049867 h 4233691"/>
                <a:gd name="connsiteX14" fmla="*/ 872082 w 1380082"/>
                <a:gd name="connsiteY14" fmla="*/ 1083734 h 4233691"/>
                <a:gd name="connsiteX15" fmla="*/ 863615 w 1380082"/>
                <a:gd name="connsiteY15" fmla="*/ 1109134 h 4233691"/>
                <a:gd name="connsiteX16" fmla="*/ 846682 w 1380082"/>
                <a:gd name="connsiteY16" fmla="*/ 1134534 h 4233691"/>
                <a:gd name="connsiteX17" fmla="*/ 838215 w 1380082"/>
                <a:gd name="connsiteY17" fmla="*/ 1159934 h 4233691"/>
                <a:gd name="connsiteX18" fmla="*/ 821282 w 1380082"/>
                <a:gd name="connsiteY18" fmla="*/ 1185334 h 4233691"/>
                <a:gd name="connsiteX19" fmla="*/ 804349 w 1380082"/>
                <a:gd name="connsiteY19" fmla="*/ 1236134 h 4233691"/>
                <a:gd name="connsiteX20" fmla="*/ 770482 w 1380082"/>
                <a:gd name="connsiteY20" fmla="*/ 1286934 h 4233691"/>
                <a:gd name="connsiteX21" fmla="*/ 753549 w 1380082"/>
                <a:gd name="connsiteY21" fmla="*/ 1312334 h 4233691"/>
                <a:gd name="connsiteX22" fmla="*/ 719682 w 1380082"/>
                <a:gd name="connsiteY22" fmla="*/ 1405467 h 4233691"/>
                <a:gd name="connsiteX23" fmla="*/ 702749 w 1380082"/>
                <a:gd name="connsiteY23" fmla="*/ 1430867 h 4233691"/>
                <a:gd name="connsiteX24" fmla="*/ 668882 w 1380082"/>
                <a:gd name="connsiteY24" fmla="*/ 1498600 h 4233691"/>
                <a:gd name="connsiteX25" fmla="*/ 651949 w 1380082"/>
                <a:gd name="connsiteY25" fmla="*/ 1532467 h 4233691"/>
                <a:gd name="connsiteX26" fmla="*/ 626549 w 1380082"/>
                <a:gd name="connsiteY26" fmla="*/ 1600200 h 4233691"/>
                <a:gd name="connsiteX27" fmla="*/ 618082 w 1380082"/>
                <a:gd name="connsiteY27" fmla="*/ 1625600 h 4233691"/>
                <a:gd name="connsiteX28" fmla="*/ 601149 w 1380082"/>
                <a:gd name="connsiteY28" fmla="*/ 1651000 h 4233691"/>
                <a:gd name="connsiteX29" fmla="*/ 567282 w 1380082"/>
                <a:gd name="connsiteY29" fmla="*/ 1727200 h 4233691"/>
                <a:gd name="connsiteX30" fmla="*/ 550349 w 1380082"/>
                <a:gd name="connsiteY30" fmla="*/ 1744134 h 4233691"/>
                <a:gd name="connsiteX31" fmla="*/ 533415 w 1380082"/>
                <a:gd name="connsiteY31" fmla="*/ 1794934 h 4233691"/>
                <a:gd name="connsiteX32" fmla="*/ 524949 w 1380082"/>
                <a:gd name="connsiteY32" fmla="*/ 1820334 h 4233691"/>
                <a:gd name="connsiteX33" fmla="*/ 508015 w 1380082"/>
                <a:gd name="connsiteY33" fmla="*/ 1837267 h 4233691"/>
                <a:gd name="connsiteX34" fmla="*/ 499549 w 1380082"/>
                <a:gd name="connsiteY34" fmla="*/ 1871134 h 4233691"/>
                <a:gd name="connsiteX35" fmla="*/ 491082 w 1380082"/>
                <a:gd name="connsiteY35" fmla="*/ 1913467 h 4233691"/>
                <a:gd name="connsiteX36" fmla="*/ 482615 w 1380082"/>
                <a:gd name="connsiteY36" fmla="*/ 1938867 h 4233691"/>
                <a:gd name="connsiteX37" fmla="*/ 474149 w 1380082"/>
                <a:gd name="connsiteY37" fmla="*/ 1981200 h 4233691"/>
                <a:gd name="connsiteX38" fmla="*/ 457215 w 1380082"/>
                <a:gd name="connsiteY38" fmla="*/ 2032000 h 4233691"/>
                <a:gd name="connsiteX39" fmla="*/ 448749 w 1380082"/>
                <a:gd name="connsiteY39" fmla="*/ 2074334 h 4233691"/>
                <a:gd name="connsiteX40" fmla="*/ 431815 w 1380082"/>
                <a:gd name="connsiteY40" fmla="*/ 2091267 h 4233691"/>
                <a:gd name="connsiteX41" fmla="*/ 414882 w 1380082"/>
                <a:gd name="connsiteY41" fmla="*/ 2116667 h 4233691"/>
                <a:gd name="connsiteX42" fmla="*/ 397949 w 1380082"/>
                <a:gd name="connsiteY42" fmla="*/ 2159000 h 4233691"/>
                <a:gd name="connsiteX43" fmla="*/ 381015 w 1380082"/>
                <a:gd name="connsiteY43" fmla="*/ 2209800 h 4233691"/>
                <a:gd name="connsiteX44" fmla="*/ 338682 w 1380082"/>
                <a:gd name="connsiteY44" fmla="*/ 2260600 h 4233691"/>
                <a:gd name="connsiteX45" fmla="*/ 313282 w 1380082"/>
                <a:gd name="connsiteY45" fmla="*/ 2311400 h 4233691"/>
                <a:gd name="connsiteX46" fmla="*/ 304815 w 1380082"/>
                <a:gd name="connsiteY46" fmla="*/ 2336800 h 4233691"/>
                <a:gd name="connsiteX47" fmla="*/ 287882 w 1380082"/>
                <a:gd name="connsiteY47" fmla="*/ 2353734 h 4233691"/>
                <a:gd name="connsiteX48" fmla="*/ 254015 w 1380082"/>
                <a:gd name="connsiteY48" fmla="*/ 2404534 h 4233691"/>
                <a:gd name="connsiteX49" fmla="*/ 228615 w 1380082"/>
                <a:gd name="connsiteY49" fmla="*/ 2455334 h 4233691"/>
                <a:gd name="connsiteX50" fmla="*/ 211682 w 1380082"/>
                <a:gd name="connsiteY50" fmla="*/ 2489200 h 4233691"/>
                <a:gd name="connsiteX51" fmla="*/ 186282 w 1380082"/>
                <a:gd name="connsiteY51" fmla="*/ 2514600 h 4233691"/>
                <a:gd name="connsiteX52" fmla="*/ 160882 w 1380082"/>
                <a:gd name="connsiteY52" fmla="*/ 2599267 h 4233691"/>
                <a:gd name="connsiteX53" fmla="*/ 127015 w 1380082"/>
                <a:gd name="connsiteY53" fmla="*/ 2641600 h 4233691"/>
                <a:gd name="connsiteX54" fmla="*/ 118549 w 1380082"/>
                <a:gd name="connsiteY54" fmla="*/ 2667000 h 4233691"/>
                <a:gd name="connsiteX55" fmla="*/ 67749 w 1380082"/>
                <a:gd name="connsiteY55" fmla="*/ 2734734 h 4233691"/>
                <a:gd name="connsiteX56" fmla="*/ 50815 w 1380082"/>
                <a:gd name="connsiteY56" fmla="*/ 2785534 h 4233691"/>
                <a:gd name="connsiteX57" fmla="*/ 33882 w 1380082"/>
                <a:gd name="connsiteY57" fmla="*/ 2810934 h 4233691"/>
                <a:gd name="connsiteX58" fmla="*/ 8482 w 1380082"/>
                <a:gd name="connsiteY58" fmla="*/ 2904067 h 4233691"/>
                <a:gd name="connsiteX59" fmla="*/ 8482 w 1380082"/>
                <a:gd name="connsiteY59" fmla="*/ 3064934 h 4233691"/>
                <a:gd name="connsiteX60" fmla="*/ 25415 w 1380082"/>
                <a:gd name="connsiteY60" fmla="*/ 3124200 h 4233691"/>
                <a:gd name="connsiteX61" fmla="*/ 67749 w 1380082"/>
                <a:gd name="connsiteY61" fmla="*/ 3166534 h 4233691"/>
                <a:gd name="connsiteX62" fmla="*/ 93149 w 1380082"/>
                <a:gd name="connsiteY62" fmla="*/ 3191934 h 4233691"/>
                <a:gd name="connsiteX63" fmla="*/ 152415 w 1380082"/>
                <a:gd name="connsiteY63" fmla="*/ 3217334 h 4233691"/>
                <a:gd name="connsiteX64" fmla="*/ 228615 w 1380082"/>
                <a:gd name="connsiteY64" fmla="*/ 3259667 h 4233691"/>
                <a:gd name="connsiteX65" fmla="*/ 254015 w 1380082"/>
                <a:gd name="connsiteY65" fmla="*/ 3268134 h 4233691"/>
                <a:gd name="connsiteX66" fmla="*/ 279415 w 1380082"/>
                <a:gd name="connsiteY66" fmla="*/ 3276600 h 4233691"/>
                <a:gd name="connsiteX67" fmla="*/ 321749 w 1380082"/>
                <a:gd name="connsiteY67" fmla="*/ 3310467 h 4233691"/>
                <a:gd name="connsiteX68" fmla="*/ 347149 w 1380082"/>
                <a:gd name="connsiteY68" fmla="*/ 3327400 h 4233691"/>
                <a:gd name="connsiteX69" fmla="*/ 364082 w 1380082"/>
                <a:gd name="connsiteY69" fmla="*/ 3344334 h 4233691"/>
                <a:gd name="connsiteX70" fmla="*/ 397949 w 1380082"/>
                <a:gd name="connsiteY70" fmla="*/ 3352800 h 4233691"/>
                <a:gd name="connsiteX71" fmla="*/ 448749 w 1380082"/>
                <a:gd name="connsiteY71" fmla="*/ 3378200 h 4233691"/>
                <a:gd name="connsiteX72" fmla="*/ 499549 w 1380082"/>
                <a:gd name="connsiteY72" fmla="*/ 3403600 h 4233691"/>
                <a:gd name="connsiteX73" fmla="*/ 550349 w 1380082"/>
                <a:gd name="connsiteY73" fmla="*/ 3437467 h 4233691"/>
                <a:gd name="connsiteX74" fmla="*/ 575749 w 1380082"/>
                <a:gd name="connsiteY74" fmla="*/ 3462867 h 4233691"/>
                <a:gd name="connsiteX75" fmla="*/ 601149 w 1380082"/>
                <a:gd name="connsiteY75" fmla="*/ 3479800 h 4233691"/>
                <a:gd name="connsiteX76" fmla="*/ 618082 w 1380082"/>
                <a:gd name="connsiteY76" fmla="*/ 3496734 h 4233691"/>
                <a:gd name="connsiteX77" fmla="*/ 635015 w 1380082"/>
                <a:gd name="connsiteY77" fmla="*/ 3522134 h 4233691"/>
                <a:gd name="connsiteX78" fmla="*/ 660415 w 1380082"/>
                <a:gd name="connsiteY78" fmla="*/ 3530600 h 4233691"/>
                <a:gd name="connsiteX79" fmla="*/ 702749 w 1380082"/>
                <a:gd name="connsiteY79" fmla="*/ 3556000 h 4233691"/>
                <a:gd name="connsiteX80" fmla="*/ 736615 w 1380082"/>
                <a:gd name="connsiteY80" fmla="*/ 3581400 h 4233691"/>
                <a:gd name="connsiteX81" fmla="*/ 787415 w 1380082"/>
                <a:gd name="connsiteY81" fmla="*/ 3615267 h 4233691"/>
                <a:gd name="connsiteX82" fmla="*/ 812815 w 1380082"/>
                <a:gd name="connsiteY82" fmla="*/ 3640667 h 4233691"/>
                <a:gd name="connsiteX83" fmla="*/ 863615 w 1380082"/>
                <a:gd name="connsiteY83" fmla="*/ 3674534 h 4233691"/>
                <a:gd name="connsiteX84" fmla="*/ 880549 w 1380082"/>
                <a:gd name="connsiteY84" fmla="*/ 3699934 h 4233691"/>
                <a:gd name="connsiteX85" fmla="*/ 931349 w 1380082"/>
                <a:gd name="connsiteY85" fmla="*/ 3733800 h 4233691"/>
                <a:gd name="connsiteX86" fmla="*/ 956749 w 1380082"/>
                <a:gd name="connsiteY86" fmla="*/ 3750734 h 4233691"/>
                <a:gd name="connsiteX87" fmla="*/ 982149 w 1380082"/>
                <a:gd name="connsiteY87" fmla="*/ 3767667 h 4233691"/>
                <a:gd name="connsiteX88" fmla="*/ 1007549 w 1380082"/>
                <a:gd name="connsiteY88" fmla="*/ 3784600 h 4233691"/>
                <a:gd name="connsiteX89" fmla="*/ 1024482 w 1380082"/>
                <a:gd name="connsiteY89" fmla="*/ 3801534 h 4233691"/>
                <a:gd name="connsiteX90" fmla="*/ 1075282 w 1380082"/>
                <a:gd name="connsiteY90" fmla="*/ 3835400 h 4233691"/>
                <a:gd name="connsiteX91" fmla="*/ 1100682 w 1380082"/>
                <a:gd name="connsiteY91" fmla="*/ 3852334 h 4233691"/>
                <a:gd name="connsiteX92" fmla="*/ 1126082 w 1380082"/>
                <a:gd name="connsiteY92" fmla="*/ 3903134 h 4233691"/>
                <a:gd name="connsiteX93" fmla="*/ 1151482 w 1380082"/>
                <a:gd name="connsiteY93" fmla="*/ 3920067 h 4233691"/>
                <a:gd name="connsiteX94" fmla="*/ 1168415 w 1380082"/>
                <a:gd name="connsiteY94" fmla="*/ 3945467 h 4233691"/>
                <a:gd name="connsiteX95" fmla="*/ 1193815 w 1380082"/>
                <a:gd name="connsiteY95" fmla="*/ 4030134 h 4233691"/>
                <a:gd name="connsiteX96" fmla="*/ 1202282 w 1380082"/>
                <a:gd name="connsiteY96" fmla="*/ 4207934 h 4233691"/>
                <a:gd name="connsiteX97" fmla="*/ 1176882 w 1380082"/>
                <a:gd name="connsiteY97" fmla="*/ 4233334 h 4233691"/>
                <a:gd name="connsiteX0" fmla="*/ 1380082 w 1380082"/>
                <a:gd name="connsiteY0" fmla="*/ 0 h 4233691"/>
                <a:gd name="connsiteX1" fmla="*/ 1270015 w 1380082"/>
                <a:gd name="connsiteY1" fmla="*/ 330200 h 4233691"/>
                <a:gd name="connsiteX2" fmla="*/ 1117615 w 1380082"/>
                <a:gd name="connsiteY2" fmla="*/ 584200 h 4233691"/>
                <a:gd name="connsiteX3" fmla="*/ 1041415 w 1380082"/>
                <a:gd name="connsiteY3" fmla="*/ 702734 h 4233691"/>
                <a:gd name="connsiteX4" fmla="*/ 1016015 w 1380082"/>
                <a:gd name="connsiteY4" fmla="*/ 770467 h 4233691"/>
                <a:gd name="connsiteX5" fmla="*/ 990615 w 1380082"/>
                <a:gd name="connsiteY5" fmla="*/ 804334 h 4233691"/>
                <a:gd name="connsiteX6" fmla="*/ 965215 w 1380082"/>
                <a:gd name="connsiteY6" fmla="*/ 863600 h 4233691"/>
                <a:gd name="connsiteX7" fmla="*/ 948282 w 1380082"/>
                <a:gd name="connsiteY7" fmla="*/ 889000 h 4233691"/>
                <a:gd name="connsiteX8" fmla="*/ 939815 w 1380082"/>
                <a:gd name="connsiteY8" fmla="*/ 922867 h 4233691"/>
                <a:gd name="connsiteX9" fmla="*/ 922882 w 1380082"/>
                <a:gd name="connsiteY9" fmla="*/ 948267 h 4233691"/>
                <a:gd name="connsiteX10" fmla="*/ 914415 w 1380082"/>
                <a:gd name="connsiteY10" fmla="*/ 973667 h 4233691"/>
                <a:gd name="connsiteX11" fmla="*/ 905949 w 1380082"/>
                <a:gd name="connsiteY11" fmla="*/ 1024467 h 4233691"/>
                <a:gd name="connsiteX12" fmla="*/ 889015 w 1380082"/>
                <a:gd name="connsiteY12" fmla="*/ 1049867 h 4233691"/>
                <a:gd name="connsiteX13" fmla="*/ 872082 w 1380082"/>
                <a:gd name="connsiteY13" fmla="*/ 1083734 h 4233691"/>
                <a:gd name="connsiteX14" fmla="*/ 863615 w 1380082"/>
                <a:gd name="connsiteY14" fmla="*/ 1109134 h 4233691"/>
                <a:gd name="connsiteX15" fmla="*/ 846682 w 1380082"/>
                <a:gd name="connsiteY15" fmla="*/ 1134534 h 4233691"/>
                <a:gd name="connsiteX16" fmla="*/ 838215 w 1380082"/>
                <a:gd name="connsiteY16" fmla="*/ 1159934 h 4233691"/>
                <a:gd name="connsiteX17" fmla="*/ 821282 w 1380082"/>
                <a:gd name="connsiteY17" fmla="*/ 1185334 h 4233691"/>
                <a:gd name="connsiteX18" fmla="*/ 804349 w 1380082"/>
                <a:gd name="connsiteY18" fmla="*/ 1236134 h 4233691"/>
                <a:gd name="connsiteX19" fmla="*/ 770482 w 1380082"/>
                <a:gd name="connsiteY19" fmla="*/ 1286934 h 4233691"/>
                <a:gd name="connsiteX20" fmla="*/ 753549 w 1380082"/>
                <a:gd name="connsiteY20" fmla="*/ 1312334 h 4233691"/>
                <a:gd name="connsiteX21" fmla="*/ 719682 w 1380082"/>
                <a:gd name="connsiteY21" fmla="*/ 1405467 h 4233691"/>
                <a:gd name="connsiteX22" fmla="*/ 702749 w 1380082"/>
                <a:gd name="connsiteY22" fmla="*/ 1430867 h 4233691"/>
                <a:gd name="connsiteX23" fmla="*/ 668882 w 1380082"/>
                <a:gd name="connsiteY23" fmla="*/ 1498600 h 4233691"/>
                <a:gd name="connsiteX24" fmla="*/ 651949 w 1380082"/>
                <a:gd name="connsiteY24" fmla="*/ 1532467 h 4233691"/>
                <a:gd name="connsiteX25" fmla="*/ 626549 w 1380082"/>
                <a:gd name="connsiteY25" fmla="*/ 1600200 h 4233691"/>
                <a:gd name="connsiteX26" fmla="*/ 618082 w 1380082"/>
                <a:gd name="connsiteY26" fmla="*/ 1625600 h 4233691"/>
                <a:gd name="connsiteX27" fmla="*/ 601149 w 1380082"/>
                <a:gd name="connsiteY27" fmla="*/ 1651000 h 4233691"/>
                <a:gd name="connsiteX28" fmla="*/ 567282 w 1380082"/>
                <a:gd name="connsiteY28" fmla="*/ 1727200 h 4233691"/>
                <a:gd name="connsiteX29" fmla="*/ 550349 w 1380082"/>
                <a:gd name="connsiteY29" fmla="*/ 1744134 h 4233691"/>
                <a:gd name="connsiteX30" fmla="*/ 533415 w 1380082"/>
                <a:gd name="connsiteY30" fmla="*/ 1794934 h 4233691"/>
                <a:gd name="connsiteX31" fmla="*/ 524949 w 1380082"/>
                <a:gd name="connsiteY31" fmla="*/ 1820334 h 4233691"/>
                <a:gd name="connsiteX32" fmla="*/ 508015 w 1380082"/>
                <a:gd name="connsiteY32" fmla="*/ 1837267 h 4233691"/>
                <a:gd name="connsiteX33" fmla="*/ 499549 w 1380082"/>
                <a:gd name="connsiteY33" fmla="*/ 1871134 h 4233691"/>
                <a:gd name="connsiteX34" fmla="*/ 491082 w 1380082"/>
                <a:gd name="connsiteY34" fmla="*/ 1913467 h 4233691"/>
                <a:gd name="connsiteX35" fmla="*/ 482615 w 1380082"/>
                <a:gd name="connsiteY35" fmla="*/ 1938867 h 4233691"/>
                <a:gd name="connsiteX36" fmla="*/ 474149 w 1380082"/>
                <a:gd name="connsiteY36" fmla="*/ 1981200 h 4233691"/>
                <a:gd name="connsiteX37" fmla="*/ 457215 w 1380082"/>
                <a:gd name="connsiteY37" fmla="*/ 2032000 h 4233691"/>
                <a:gd name="connsiteX38" fmla="*/ 448749 w 1380082"/>
                <a:gd name="connsiteY38" fmla="*/ 2074334 h 4233691"/>
                <a:gd name="connsiteX39" fmla="*/ 431815 w 1380082"/>
                <a:gd name="connsiteY39" fmla="*/ 2091267 h 4233691"/>
                <a:gd name="connsiteX40" fmla="*/ 414882 w 1380082"/>
                <a:gd name="connsiteY40" fmla="*/ 2116667 h 4233691"/>
                <a:gd name="connsiteX41" fmla="*/ 397949 w 1380082"/>
                <a:gd name="connsiteY41" fmla="*/ 2159000 h 4233691"/>
                <a:gd name="connsiteX42" fmla="*/ 381015 w 1380082"/>
                <a:gd name="connsiteY42" fmla="*/ 2209800 h 4233691"/>
                <a:gd name="connsiteX43" fmla="*/ 338682 w 1380082"/>
                <a:gd name="connsiteY43" fmla="*/ 2260600 h 4233691"/>
                <a:gd name="connsiteX44" fmla="*/ 313282 w 1380082"/>
                <a:gd name="connsiteY44" fmla="*/ 2311400 h 4233691"/>
                <a:gd name="connsiteX45" fmla="*/ 304815 w 1380082"/>
                <a:gd name="connsiteY45" fmla="*/ 2336800 h 4233691"/>
                <a:gd name="connsiteX46" fmla="*/ 287882 w 1380082"/>
                <a:gd name="connsiteY46" fmla="*/ 2353734 h 4233691"/>
                <a:gd name="connsiteX47" fmla="*/ 254015 w 1380082"/>
                <a:gd name="connsiteY47" fmla="*/ 2404534 h 4233691"/>
                <a:gd name="connsiteX48" fmla="*/ 228615 w 1380082"/>
                <a:gd name="connsiteY48" fmla="*/ 2455334 h 4233691"/>
                <a:gd name="connsiteX49" fmla="*/ 211682 w 1380082"/>
                <a:gd name="connsiteY49" fmla="*/ 2489200 h 4233691"/>
                <a:gd name="connsiteX50" fmla="*/ 186282 w 1380082"/>
                <a:gd name="connsiteY50" fmla="*/ 2514600 h 4233691"/>
                <a:gd name="connsiteX51" fmla="*/ 160882 w 1380082"/>
                <a:gd name="connsiteY51" fmla="*/ 2599267 h 4233691"/>
                <a:gd name="connsiteX52" fmla="*/ 127015 w 1380082"/>
                <a:gd name="connsiteY52" fmla="*/ 2641600 h 4233691"/>
                <a:gd name="connsiteX53" fmla="*/ 118549 w 1380082"/>
                <a:gd name="connsiteY53" fmla="*/ 2667000 h 4233691"/>
                <a:gd name="connsiteX54" fmla="*/ 67749 w 1380082"/>
                <a:gd name="connsiteY54" fmla="*/ 2734734 h 4233691"/>
                <a:gd name="connsiteX55" fmla="*/ 50815 w 1380082"/>
                <a:gd name="connsiteY55" fmla="*/ 2785534 h 4233691"/>
                <a:gd name="connsiteX56" fmla="*/ 33882 w 1380082"/>
                <a:gd name="connsiteY56" fmla="*/ 2810934 h 4233691"/>
                <a:gd name="connsiteX57" fmla="*/ 8482 w 1380082"/>
                <a:gd name="connsiteY57" fmla="*/ 2904067 h 4233691"/>
                <a:gd name="connsiteX58" fmla="*/ 8482 w 1380082"/>
                <a:gd name="connsiteY58" fmla="*/ 3064934 h 4233691"/>
                <a:gd name="connsiteX59" fmla="*/ 25415 w 1380082"/>
                <a:gd name="connsiteY59" fmla="*/ 3124200 h 4233691"/>
                <a:gd name="connsiteX60" fmla="*/ 67749 w 1380082"/>
                <a:gd name="connsiteY60" fmla="*/ 3166534 h 4233691"/>
                <a:gd name="connsiteX61" fmla="*/ 93149 w 1380082"/>
                <a:gd name="connsiteY61" fmla="*/ 3191934 h 4233691"/>
                <a:gd name="connsiteX62" fmla="*/ 152415 w 1380082"/>
                <a:gd name="connsiteY62" fmla="*/ 3217334 h 4233691"/>
                <a:gd name="connsiteX63" fmla="*/ 228615 w 1380082"/>
                <a:gd name="connsiteY63" fmla="*/ 3259667 h 4233691"/>
                <a:gd name="connsiteX64" fmla="*/ 254015 w 1380082"/>
                <a:gd name="connsiteY64" fmla="*/ 3268134 h 4233691"/>
                <a:gd name="connsiteX65" fmla="*/ 279415 w 1380082"/>
                <a:gd name="connsiteY65" fmla="*/ 3276600 h 4233691"/>
                <a:gd name="connsiteX66" fmla="*/ 321749 w 1380082"/>
                <a:gd name="connsiteY66" fmla="*/ 3310467 h 4233691"/>
                <a:gd name="connsiteX67" fmla="*/ 347149 w 1380082"/>
                <a:gd name="connsiteY67" fmla="*/ 3327400 h 4233691"/>
                <a:gd name="connsiteX68" fmla="*/ 364082 w 1380082"/>
                <a:gd name="connsiteY68" fmla="*/ 3344334 h 4233691"/>
                <a:gd name="connsiteX69" fmla="*/ 397949 w 1380082"/>
                <a:gd name="connsiteY69" fmla="*/ 3352800 h 4233691"/>
                <a:gd name="connsiteX70" fmla="*/ 448749 w 1380082"/>
                <a:gd name="connsiteY70" fmla="*/ 3378200 h 4233691"/>
                <a:gd name="connsiteX71" fmla="*/ 499549 w 1380082"/>
                <a:gd name="connsiteY71" fmla="*/ 3403600 h 4233691"/>
                <a:gd name="connsiteX72" fmla="*/ 550349 w 1380082"/>
                <a:gd name="connsiteY72" fmla="*/ 3437467 h 4233691"/>
                <a:gd name="connsiteX73" fmla="*/ 575749 w 1380082"/>
                <a:gd name="connsiteY73" fmla="*/ 3462867 h 4233691"/>
                <a:gd name="connsiteX74" fmla="*/ 601149 w 1380082"/>
                <a:gd name="connsiteY74" fmla="*/ 3479800 h 4233691"/>
                <a:gd name="connsiteX75" fmla="*/ 618082 w 1380082"/>
                <a:gd name="connsiteY75" fmla="*/ 3496734 h 4233691"/>
                <a:gd name="connsiteX76" fmla="*/ 635015 w 1380082"/>
                <a:gd name="connsiteY76" fmla="*/ 3522134 h 4233691"/>
                <a:gd name="connsiteX77" fmla="*/ 660415 w 1380082"/>
                <a:gd name="connsiteY77" fmla="*/ 3530600 h 4233691"/>
                <a:gd name="connsiteX78" fmla="*/ 702749 w 1380082"/>
                <a:gd name="connsiteY78" fmla="*/ 3556000 h 4233691"/>
                <a:gd name="connsiteX79" fmla="*/ 736615 w 1380082"/>
                <a:gd name="connsiteY79" fmla="*/ 3581400 h 4233691"/>
                <a:gd name="connsiteX80" fmla="*/ 787415 w 1380082"/>
                <a:gd name="connsiteY80" fmla="*/ 3615267 h 4233691"/>
                <a:gd name="connsiteX81" fmla="*/ 812815 w 1380082"/>
                <a:gd name="connsiteY81" fmla="*/ 3640667 h 4233691"/>
                <a:gd name="connsiteX82" fmla="*/ 863615 w 1380082"/>
                <a:gd name="connsiteY82" fmla="*/ 3674534 h 4233691"/>
                <a:gd name="connsiteX83" fmla="*/ 880549 w 1380082"/>
                <a:gd name="connsiteY83" fmla="*/ 3699934 h 4233691"/>
                <a:gd name="connsiteX84" fmla="*/ 931349 w 1380082"/>
                <a:gd name="connsiteY84" fmla="*/ 3733800 h 4233691"/>
                <a:gd name="connsiteX85" fmla="*/ 956749 w 1380082"/>
                <a:gd name="connsiteY85" fmla="*/ 3750734 h 4233691"/>
                <a:gd name="connsiteX86" fmla="*/ 982149 w 1380082"/>
                <a:gd name="connsiteY86" fmla="*/ 3767667 h 4233691"/>
                <a:gd name="connsiteX87" fmla="*/ 1007549 w 1380082"/>
                <a:gd name="connsiteY87" fmla="*/ 3784600 h 4233691"/>
                <a:gd name="connsiteX88" fmla="*/ 1024482 w 1380082"/>
                <a:gd name="connsiteY88" fmla="*/ 3801534 h 4233691"/>
                <a:gd name="connsiteX89" fmla="*/ 1075282 w 1380082"/>
                <a:gd name="connsiteY89" fmla="*/ 3835400 h 4233691"/>
                <a:gd name="connsiteX90" fmla="*/ 1100682 w 1380082"/>
                <a:gd name="connsiteY90" fmla="*/ 3852334 h 4233691"/>
                <a:gd name="connsiteX91" fmla="*/ 1126082 w 1380082"/>
                <a:gd name="connsiteY91" fmla="*/ 3903134 h 4233691"/>
                <a:gd name="connsiteX92" fmla="*/ 1151482 w 1380082"/>
                <a:gd name="connsiteY92" fmla="*/ 3920067 h 4233691"/>
                <a:gd name="connsiteX93" fmla="*/ 1168415 w 1380082"/>
                <a:gd name="connsiteY93" fmla="*/ 3945467 h 4233691"/>
                <a:gd name="connsiteX94" fmla="*/ 1193815 w 1380082"/>
                <a:gd name="connsiteY94" fmla="*/ 4030134 h 4233691"/>
                <a:gd name="connsiteX95" fmla="*/ 1202282 w 1380082"/>
                <a:gd name="connsiteY95" fmla="*/ 4207934 h 4233691"/>
                <a:gd name="connsiteX96" fmla="*/ 1176882 w 1380082"/>
                <a:gd name="connsiteY96" fmla="*/ 4233334 h 4233691"/>
                <a:gd name="connsiteX0" fmla="*/ 1380082 w 1380082"/>
                <a:gd name="connsiteY0" fmla="*/ 0 h 4233691"/>
                <a:gd name="connsiteX1" fmla="*/ 1117615 w 1380082"/>
                <a:gd name="connsiteY1" fmla="*/ 584200 h 4233691"/>
                <a:gd name="connsiteX2" fmla="*/ 1041415 w 1380082"/>
                <a:gd name="connsiteY2" fmla="*/ 702734 h 4233691"/>
                <a:gd name="connsiteX3" fmla="*/ 1016015 w 1380082"/>
                <a:gd name="connsiteY3" fmla="*/ 770467 h 4233691"/>
                <a:gd name="connsiteX4" fmla="*/ 990615 w 1380082"/>
                <a:gd name="connsiteY4" fmla="*/ 804334 h 4233691"/>
                <a:gd name="connsiteX5" fmla="*/ 965215 w 1380082"/>
                <a:gd name="connsiteY5" fmla="*/ 863600 h 4233691"/>
                <a:gd name="connsiteX6" fmla="*/ 948282 w 1380082"/>
                <a:gd name="connsiteY6" fmla="*/ 889000 h 4233691"/>
                <a:gd name="connsiteX7" fmla="*/ 939815 w 1380082"/>
                <a:gd name="connsiteY7" fmla="*/ 922867 h 4233691"/>
                <a:gd name="connsiteX8" fmla="*/ 922882 w 1380082"/>
                <a:gd name="connsiteY8" fmla="*/ 948267 h 4233691"/>
                <a:gd name="connsiteX9" fmla="*/ 914415 w 1380082"/>
                <a:gd name="connsiteY9" fmla="*/ 973667 h 4233691"/>
                <a:gd name="connsiteX10" fmla="*/ 905949 w 1380082"/>
                <a:gd name="connsiteY10" fmla="*/ 1024467 h 4233691"/>
                <a:gd name="connsiteX11" fmla="*/ 889015 w 1380082"/>
                <a:gd name="connsiteY11" fmla="*/ 1049867 h 4233691"/>
                <a:gd name="connsiteX12" fmla="*/ 872082 w 1380082"/>
                <a:gd name="connsiteY12" fmla="*/ 1083734 h 4233691"/>
                <a:gd name="connsiteX13" fmla="*/ 863615 w 1380082"/>
                <a:gd name="connsiteY13" fmla="*/ 1109134 h 4233691"/>
                <a:gd name="connsiteX14" fmla="*/ 846682 w 1380082"/>
                <a:gd name="connsiteY14" fmla="*/ 1134534 h 4233691"/>
                <a:gd name="connsiteX15" fmla="*/ 838215 w 1380082"/>
                <a:gd name="connsiteY15" fmla="*/ 1159934 h 4233691"/>
                <a:gd name="connsiteX16" fmla="*/ 821282 w 1380082"/>
                <a:gd name="connsiteY16" fmla="*/ 1185334 h 4233691"/>
                <a:gd name="connsiteX17" fmla="*/ 804349 w 1380082"/>
                <a:gd name="connsiteY17" fmla="*/ 1236134 h 4233691"/>
                <a:gd name="connsiteX18" fmla="*/ 770482 w 1380082"/>
                <a:gd name="connsiteY18" fmla="*/ 1286934 h 4233691"/>
                <a:gd name="connsiteX19" fmla="*/ 753549 w 1380082"/>
                <a:gd name="connsiteY19" fmla="*/ 1312334 h 4233691"/>
                <a:gd name="connsiteX20" fmla="*/ 719682 w 1380082"/>
                <a:gd name="connsiteY20" fmla="*/ 1405467 h 4233691"/>
                <a:gd name="connsiteX21" fmla="*/ 702749 w 1380082"/>
                <a:gd name="connsiteY21" fmla="*/ 1430867 h 4233691"/>
                <a:gd name="connsiteX22" fmla="*/ 668882 w 1380082"/>
                <a:gd name="connsiteY22" fmla="*/ 1498600 h 4233691"/>
                <a:gd name="connsiteX23" fmla="*/ 651949 w 1380082"/>
                <a:gd name="connsiteY23" fmla="*/ 1532467 h 4233691"/>
                <a:gd name="connsiteX24" fmla="*/ 626549 w 1380082"/>
                <a:gd name="connsiteY24" fmla="*/ 1600200 h 4233691"/>
                <a:gd name="connsiteX25" fmla="*/ 618082 w 1380082"/>
                <a:gd name="connsiteY25" fmla="*/ 1625600 h 4233691"/>
                <a:gd name="connsiteX26" fmla="*/ 601149 w 1380082"/>
                <a:gd name="connsiteY26" fmla="*/ 1651000 h 4233691"/>
                <a:gd name="connsiteX27" fmla="*/ 567282 w 1380082"/>
                <a:gd name="connsiteY27" fmla="*/ 1727200 h 4233691"/>
                <a:gd name="connsiteX28" fmla="*/ 550349 w 1380082"/>
                <a:gd name="connsiteY28" fmla="*/ 1744134 h 4233691"/>
                <a:gd name="connsiteX29" fmla="*/ 533415 w 1380082"/>
                <a:gd name="connsiteY29" fmla="*/ 1794934 h 4233691"/>
                <a:gd name="connsiteX30" fmla="*/ 524949 w 1380082"/>
                <a:gd name="connsiteY30" fmla="*/ 1820334 h 4233691"/>
                <a:gd name="connsiteX31" fmla="*/ 508015 w 1380082"/>
                <a:gd name="connsiteY31" fmla="*/ 1837267 h 4233691"/>
                <a:gd name="connsiteX32" fmla="*/ 499549 w 1380082"/>
                <a:gd name="connsiteY32" fmla="*/ 1871134 h 4233691"/>
                <a:gd name="connsiteX33" fmla="*/ 491082 w 1380082"/>
                <a:gd name="connsiteY33" fmla="*/ 1913467 h 4233691"/>
                <a:gd name="connsiteX34" fmla="*/ 482615 w 1380082"/>
                <a:gd name="connsiteY34" fmla="*/ 1938867 h 4233691"/>
                <a:gd name="connsiteX35" fmla="*/ 474149 w 1380082"/>
                <a:gd name="connsiteY35" fmla="*/ 1981200 h 4233691"/>
                <a:gd name="connsiteX36" fmla="*/ 457215 w 1380082"/>
                <a:gd name="connsiteY36" fmla="*/ 2032000 h 4233691"/>
                <a:gd name="connsiteX37" fmla="*/ 448749 w 1380082"/>
                <a:gd name="connsiteY37" fmla="*/ 2074334 h 4233691"/>
                <a:gd name="connsiteX38" fmla="*/ 431815 w 1380082"/>
                <a:gd name="connsiteY38" fmla="*/ 2091267 h 4233691"/>
                <a:gd name="connsiteX39" fmla="*/ 414882 w 1380082"/>
                <a:gd name="connsiteY39" fmla="*/ 2116667 h 4233691"/>
                <a:gd name="connsiteX40" fmla="*/ 397949 w 1380082"/>
                <a:gd name="connsiteY40" fmla="*/ 2159000 h 4233691"/>
                <a:gd name="connsiteX41" fmla="*/ 381015 w 1380082"/>
                <a:gd name="connsiteY41" fmla="*/ 2209800 h 4233691"/>
                <a:gd name="connsiteX42" fmla="*/ 338682 w 1380082"/>
                <a:gd name="connsiteY42" fmla="*/ 2260600 h 4233691"/>
                <a:gd name="connsiteX43" fmla="*/ 313282 w 1380082"/>
                <a:gd name="connsiteY43" fmla="*/ 2311400 h 4233691"/>
                <a:gd name="connsiteX44" fmla="*/ 304815 w 1380082"/>
                <a:gd name="connsiteY44" fmla="*/ 2336800 h 4233691"/>
                <a:gd name="connsiteX45" fmla="*/ 287882 w 1380082"/>
                <a:gd name="connsiteY45" fmla="*/ 2353734 h 4233691"/>
                <a:gd name="connsiteX46" fmla="*/ 254015 w 1380082"/>
                <a:gd name="connsiteY46" fmla="*/ 2404534 h 4233691"/>
                <a:gd name="connsiteX47" fmla="*/ 228615 w 1380082"/>
                <a:gd name="connsiteY47" fmla="*/ 2455334 h 4233691"/>
                <a:gd name="connsiteX48" fmla="*/ 211682 w 1380082"/>
                <a:gd name="connsiteY48" fmla="*/ 2489200 h 4233691"/>
                <a:gd name="connsiteX49" fmla="*/ 186282 w 1380082"/>
                <a:gd name="connsiteY49" fmla="*/ 2514600 h 4233691"/>
                <a:gd name="connsiteX50" fmla="*/ 160882 w 1380082"/>
                <a:gd name="connsiteY50" fmla="*/ 2599267 h 4233691"/>
                <a:gd name="connsiteX51" fmla="*/ 127015 w 1380082"/>
                <a:gd name="connsiteY51" fmla="*/ 2641600 h 4233691"/>
                <a:gd name="connsiteX52" fmla="*/ 118549 w 1380082"/>
                <a:gd name="connsiteY52" fmla="*/ 2667000 h 4233691"/>
                <a:gd name="connsiteX53" fmla="*/ 67749 w 1380082"/>
                <a:gd name="connsiteY53" fmla="*/ 2734734 h 4233691"/>
                <a:gd name="connsiteX54" fmla="*/ 50815 w 1380082"/>
                <a:gd name="connsiteY54" fmla="*/ 2785534 h 4233691"/>
                <a:gd name="connsiteX55" fmla="*/ 33882 w 1380082"/>
                <a:gd name="connsiteY55" fmla="*/ 2810934 h 4233691"/>
                <a:gd name="connsiteX56" fmla="*/ 8482 w 1380082"/>
                <a:gd name="connsiteY56" fmla="*/ 2904067 h 4233691"/>
                <a:gd name="connsiteX57" fmla="*/ 8482 w 1380082"/>
                <a:gd name="connsiteY57" fmla="*/ 3064934 h 4233691"/>
                <a:gd name="connsiteX58" fmla="*/ 25415 w 1380082"/>
                <a:gd name="connsiteY58" fmla="*/ 3124200 h 4233691"/>
                <a:gd name="connsiteX59" fmla="*/ 67749 w 1380082"/>
                <a:gd name="connsiteY59" fmla="*/ 3166534 h 4233691"/>
                <a:gd name="connsiteX60" fmla="*/ 93149 w 1380082"/>
                <a:gd name="connsiteY60" fmla="*/ 3191934 h 4233691"/>
                <a:gd name="connsiteX61" fmla="*/ 152415 w 1380082"/>
                <a:gd name="connsiteY61" fmla="*/ 3217334 h 4233691"/>
                <a:gd name="connsiteX62" fmla="*/ 228615 w 1380082"/>
                <a:gd name="connsiteY62" fmla="*/ 3259667 h 4233691"/>
                <a:gd name="connsiteX63" fmla="*/ 254015 w 1380082"/>
                <a:gd name="connsiteY63" fmla="*/ 3268134 h 4233691"/>
                <a:gd name="connsiteX64" fmla="*/ 279415 w 1380082"/>
                <a:gd name="connsiteY64" fmla="*/ 3276600 h 4233691"/>
                <a:gd name="connsiteX65" fmla="*/ 321749 w 1380082"/>
                <a:gd name="connsiteY65" fmla="*/ 3310467 h 4233691"/>
                <a:gd name="connsiteX66" fmla="*/ 347149 w 1380082"/>
                <a:gd name="connsiteY66" fmla="*/ 3327400 h 4233691"/>
                <a:gd name="connsiteX67" fmla="*/ 364082 w 1380082"/>
                <a:gd name="connsiteY67" fmla="*/ 3344334 h 4233691"/>
                <a:gd name="connsiteX68" fmla="*/ 397949 w 1380082"/>
                <a:gd name="connsiteY68" fmla="*/ 3352800 h 4233691"/>
                <a:gd name="connsiteX69" fmla="*/ 448749 w 1380082"/>
                <a:gd name="connsiteY69" fmla="*/ 3378200 h 4233691"/>
                <a:gd name="connsiteX70" fmla="*/ 499549 w 1380082"/>
                <a:gd name="connsiteY70" fmla="*/ 3403600 h 4233691"/>
                <a:gd name="connsiteX71" fmla="*/ 550349 w 1380082"/>
                <a:gd name="connsiteY71" fmla="*/ 3437467 h 4233691"/>
                <a:gd name="connsiteX72" fmla="*/ 575749 w 1380082"/>
                <a:gd name="connsiteY72" fmla="*/ 3462867 h 4233691"/>
                <a:gd name="connsiteX73" fmla="*/ 601149 w 1380082"/>
                <a:gd name="connsiteY73" fmla="*/ 3479800 h 4233691"/>
                <a:gd name="connsiteX74" fmla="*/ 618082 w 1380082"/>
                <a:gd name="connsiteY74" fmla="*/ 3496734 h 4233691"/>
                <a:gd name="connsiteX75" fmla="*/ 635015 w 1380082"/>
                <a:gd name="connsiteY75" fmla="*/ 3522134 h 4233691"/>
                <a:gd name="connsiteX76" fmla="*/ 660415 w 1380082"/>
                <a:gd name="connsiteY76" fmla="*/ 3530600 h 4233691"/>
                <a:gd name="connsiteX77" fmla="*/ 702749 w 1380082"/>
                <a:gd name="connsiteY77" fmla="*/ 3556000 h 4233691"/>
                <a:gd name="connsiteX78" fmla="*/ 736615 w 1380082"/>
                <a:gd name="connsiteY78" fmla="*/ 3581400 h 4233691"/>
                <a:gd name="connsiteX79" fmla="*/ 787415 w 1380082"/>
                <a:gd name="connsiteY79" fmla="*/ 3615267 h 4233691"/>
                <a:gd name="connsiteX80" fmla="*/ 812815 w 1380082"/>
                <a:gd name="connsiteY80" fmla="*/ 3640667 h 4233691"/>
                <a:gd name="connsiteX81" fmla="*/ 863615 w 1380082"/>
                <a:gd name="connsiteY81" fmla="*/ 3674534 h 4233691"/>
                <a:gd name="connsiteX82" fmla="*/ 880549 w 1380082"/>
                <a:gd name="connsiteY82" fmla="*/ 3699934 h 4233691"/>
                <a:gd name="connsiteX83" fmla="*/ 931349 w 1380082"/>
                <a:gd name="connsiteY83" fmla="*/ 3733800 h 4233691"/>
                <a:gd name="connsiteX84" fmla="*/ 956749 w 1380082"/>
                <a:gd name="connsiteY84" fmla="*/ 3750734 h 4233691"/>
                <a:gd name="connsiteX85" fmla="*/ 982149 w 1380082"/>
                <a:gd name="connsiteY85" fmla="*/ 3767667 h 4233691"/>
                <a:gd name="connsiteX86" fmla="*/ 1007549 w 1380082"/>
                <a:gd name="connsiteY86" fmla="*/ 3784600 h 4233691"/>
                <a:gd name="connsiteX87" fmla="*/ 1024482 w 1380082"/>
                <a:gd name="connsiteY87" fmla="*/ 3801534 h 4233691"/>
                <a:gd name="connsiteX88" fmla="*/ 1075282 w 1380082"/>
                <a:gd name="connsiteY88" fmla="*/ 3835400 h 4233691"/>
                <a:gd name="connsiteX89" fmla="*/ 1100682 w 1380082"/>
                <a:gd name="connsiteY89" fmla="*/ 3852334 h 4233691"/>
                <a:gd name="connsiteX90" fmla="*/ 1126082 w 1380082"/>
                <a:gd name="connsiteY90" fmla="*/ 3903134 h 4233691"/>
                <a:gd name="connsiteX91" fmla="*/ 1151482 w 1380082"/>
                <a:gd name="connsiteY91" fmla="*/ 3920067 h 4233691"/>
                <a:gd name="connsiteX92" fmla="*/ 1168415 w 1380082"/>
                <a:gd name="connsiteY92" fmla="*/ 3945467 h 4233691"/>
                <a:gd name="connsiteX93" fmla="*/ 1193815 w 1380082"/>
                <a:gd name="connsiteY93" fmla="*/ 4030134 h 4233691"/>
                <a:gd name="connsiteX94" fmla="*/ 1202282 w 1380082"/>
                <a:gd name="connsiteY94" fmla="*/ 4207934 h 4233691"/>
                <a:gd name="connsiteX95" fmla="*/ 1176882 w 1380082"/>
                <a:gd name="connsiteY95" fmla="*/ 4233334 h 4233691"/>
                <a:gd name="connsiteX0" fmla="*/ 1380082 w 1380082"/>
                <a:gd name="connsiteY0" fmla="*/ 0 h 4233691"/>
                <a:gd name="connsiteX1" fmla="*/ 1117615 w 1380082"/>
                <a:gd name="connsiteY1" fmla="*/ 584200 h 4233691"/>
                <a:gd name="connsiteX2" fmla="*/ 1016015 w 1380082"/>
                <a:gd name="connsiteY2" fmla="*/ 770467 h 4233691"/>
                <a:gd name="connsiteX3" fmla="*/ 990615 w 1380082"/>
                <a:gd name="connsiteY3" fmla="*/ 804334 h 4233691"/>
                <a:gd name="connsiteX4" fmla="*/ 965215 w 1380082"/>
                <a:gd name="connsiteY4" fmla="*/ 863600 h 4233691"/>
                <a:gd name="connsiteX5" fmla="*/ 948282 w 1380082"/>
                <a:gd name="connsiteY5" fmla="*/ 889000 h 4233691"/>
                <a:gd name="connsiteX6" fmla="*/ 939815 w 1380082"/>
                <a:gd name="connsiteY6" fmla="*/ 922867 h 4233691"/>
                <a:gd name="connsiteX7" fmla="*/ 922882 w 1380082"/>
                <a:gd name="connsiteY7" fmla="*/ 948267 h 4233691"/>
                <a:gd name="connsiteX8" fmla="*/ 914415 w 1380082"/>
                <a:gd name="connsiteY8" fmla="*/ 973667 h 4233691"/>
                <a:gd name="connsiteX9" fmla="*/ 905949 w 1380082"/>
                <a:gd name="connsiteY9" fmla="*/ 1024467 h 4233691"/>
                <a:gd name="connsiteX10" fmla="*/ 889015 w 1380082"/>
                <a:gd name="connsiteY10" fmla="*/ 1049867 h 4233691"/>
                <a:gd name="connsiteX11" fmla="*/ 872082 w 1380082"/>
                <a:gd name="connsiteY11" fmla="*/ 1083734 h 4233691"/>
                <a:gd name="connsiteX12" fmla="*/ 863615 w 1380082"/>
                <a:gd name="connsiteY12" fmla="*/ 1109134 h 4233691"/>
                <a:gd name="connsiteX13" fmla="*/ 846682 w 1380082"/>
                <a:gd name="connsiteY13" fmla="*/ 1134534 h 4233691"/>
                <a:gd name="connsiteX14" fmla="*/ 838215 w 1380082"/>
                <a:gd name="connsiteY14" fmla="*/ 1159934 h 4233691"/>
                <a:gd name="connsiteX15" fmla="*/ 821282 w 1380082"/>
                <a:gd name="connsiteY15" fmla="*/ 1185334 h 4233691"/>
                <a:gd name="connsiteX16" fmla="*/ 804349 w 1380082"/>
                <a:gd name="connsiteY16" fmla="*/ 1236134 h 4233691"/>
                <a:gd name="connsiteX17" fmla="*/ 770482 w 1380082"/>
                <a:gd name="connsiteY17" fmla="*/ 1286934 h 4233691"/>
                <a:gd name="connsiteX18" fmla="*/ 753549 w 1380082"/>
                <a:gd name="connsiteY18" fmla="*/ 1312334 h 4233691"/>
                <a:gd name="connsiteX19" fmla="*/ 719682 w 1380082"/>
                <a:gd name="connsiteY19" fmla="*/ 1405467 h 4233691"/>
                <a:gd name="connsiteX20" fmla="*/ 702749 w 1380082"/>
                <a:gd name="connsiteY20" fmla="*/ 1430867 h 4233691"/>
                <a:gd name="connsiteX21" fmla="*/ 668882 w 1380082"/>
                <a:gd name="connsiteY21" fmla="*/ 1498600 h 4233691"/>
                <a:gd name="connsiteX22" fmla="*/ 651949 w 1380082"/>
                <a:gd name="connsiteY22" fmla="*/ 1532467 h 4233691"/>
                <a:gd name="connsiteX23" fmla="*/ 626549 w 1380082"/>
                <a:gd name="connsiteY23" fmla="*/ 1600200 h 4233691"/>
                <a:gd name="connsiteX24" fmla="*/ 618082 w 1380082"/>
                <a:gd name="connsiteY24" fmla="*/ 1625600 h 4233691"/>
                <a:gd name="connsiteX25" fmla="*/ 601149 w 1380082"/>
                <a:gd name="connsiteY25" fmla="*/ 1651000 h 4233691"/>
                <a:gd name="connsiteX26" fmla="*/ 567282 w 1380082"/>
                <a:gd name="connsiteY26" fmla="*/ 1727200 h 4233691"/>
                <a:gd name="connsiteX27" fmla="*/ 550349 w 1380082"/>
                <a:gd name="connsiteY27" fmla="*/ 1744134 h 4233691"/>
                <a:gd name="connsiteX28" fmla="*/ 533415 w 1380082"/>
                <a:gd name="connsiteY28" fmla="*/ 1794934 h 4233691"/>
                <a:gd name="connsiteX29" fmla="*/ 524949 w 1380082"/>
                <a:gd name="connsiteY29" fmla="*/ 1820334 h 4233691"/>
                <a:gd name="connsiteX30" fmla="*/ 508015 w 1380082"/>
                <a:gd name="connsiteY30" fmla="*/ 1837267 h 4233691"/>
                <a:gd name="connsiteX31" fmla="*/ 499549 w 1380082"/>
                <a:gd name="connsiteY31" fmla="*/ 1871134 h 4233691"/>
                <a:gd name="connsiteX32" fmla="*/ 491082 w 1380082"/>
                <a:gd name="connsiteY32" fmla="*/ 1913467 h 4233691"/>
                <a:gd name="connsiteX33" fmla="*/ 482615 w 1380082"/>
                <a:gd name="connsiteY33" fmla="*/ 1938867 h 4233691"/>
                <a:gd name="connsiteX34" fmla="*/ 474149 w 1380082"/>
                <a:gd name="connsiteY34" fmla="*/ 1981200 h 4233691"/>
                <a:gd name="connsiteX35" fmla="*/ 457215 w 1380082"/>
                <a:gd name="connsiteY35" fmla="*/ 2032000 h 4233691"/>
                <a:gd name="connsiteX36" fmla="*/ 448749 w 1380082"/>
                <a:gd name="connsiteY36" fmla="*/ 2074334 h 4233691"/>
                <a:gd name="connsiteX37" fmla="*/ 431815 w 1380082"/>
                <a:gd name="connsiteY37" fmla="*/ 2091267 h 4233691"/>
                <a:gd name="connsiteX38" fmla="*/ 414882 w 1380082"/>
                <a:gd name="connsiteY38" fmla="*/ 2116667 h 4233691"/>
                <a:gd name="connsiteX39" fmla="*/ 397949 w 1380082"/>
                <a:gd name="connsiteY39" fmla="*/ 2159000 h 4233691"/>
                <a:gd name="connsiteX40" fmla="*/ 381015 w 1380082"/>
                <a:gd name="connsiteY40" fmla="*/ 2209800 h 4233691"/>
                <a:gd name="connsiteX41" fmla="*/ 338682 w 1380082"/>
                <a:gd name="connsiteY41" fmla="*/ 2260600 h 4233691"/>
                <a:gd name="connsiteX42" fmla="*/ 313282 w 1380082"/>
                <a:gd name="connsiteY42" fmla="*/ 2311400 h 4233691"/>
                <a:gd name="connsiteX43" fmla="*/ 304815 w 1380082"/>
                <a:gd name="connsiteY43" fmla="*/ 2336800 h 4233691"/>
                <a:gd name="connsiteX44" fmla="*/ 287882 w 1380082"/>
                <a:gd name="connsiteY44" fmla="*/ 2353734 h 4233691"/>
                <a:gd name="connsiteX45" fmla="*/ 254015 w 1380082"/>
                <a:gd name="connsiteY45" fmla="*/ 2404534 h 4233691"/>
                <a:gd name="connsiteX46" fmla="*/ 228615 w 1380082"/>
                <a:gd name="connsiteY46" fmla="*/ 2455334 h 4233691"/>
                <a:gd name="connsiteX47" fmla="*/ 211682 w 1380082"/>
                <a:gd name="connsiteY47" fmla="*/ 2489200 h 4233691"/>
                <a:gd name="connsiteX48" fmla="*/ 186282 w 1380082"/>
                <a:gd name="connsiteY48" fmla="*/ 2514600 h 4233691"/>
                <a:gd name="connsiteX49" fmla="*/ 160882 w 1380082"/>
                <a:gd name="connsiteY49" fmla="*/ 2599267 h 4233691"/>
                <a:gd name="connsiteX50" fmla="*/ 127015 w 1380082"/>
                <a:gd name="connsiteY50" fmla="*/ 2641600 h 4233691"/>
                <a:gd name="connsiteX51" fmla="*/ 118549 w 1380082"/>
                <a:gd name="connsiteY51" fmla="*/ 2667000 h 4233691"/>
                <a:gd name="connsiteX52" fmla="*/ 67749 w 1380082"/>
                <a:gd name="connsiteY52" fmla="*/ 2734734 h 4233691"/>
                <a:gd name="connsiteX53" fmla="*/ 50815 w 1380082"/>
                <a:gd name="connsiteY53" fmla="*/ 2785534 h 4233691"/>
                <a:gd name="connsiteX54" fmla="*/ 33882 w 1380082"/>
                <a:gd name="connsiteY54" fmla="*/ 2810934 h 4233691"/>
                <a:gd name="connsiteX55" fmla="*/ 8482 w 1380082"/>
                <a:gd name="connsiteY55" fmla="*/ 2904067 h 4233691"/>
                <a:gd name="connsiteX56" fmla="*/ 8482 w 1380082"/>
                <a:gd name="connsiteY56" fmla="*/ 3064934 h 4233691"/>
                <a:gd name="connsiteX57" fmla="*/ 25415 w 1380082"/>
                <a:gd name="connsiteY57" fmla="*/ 3124200 h 4233691"/>
                <a:gd name="connsiteX58" fmla="*/ 67749 w 1380082"/>
                <a:gd name="connsiteY58" fmla="*/ 3166534 h 4233691"/>
                <a:gd name="connsiteX59" fmla="*/ 93149 w 1380082"/>
                <a:gd name="connsiteY59" fmla="*/ 3191934 h 4233691"/>
                <a:gd name="connsiteX60" fmla="*/ 152415 w 1380082"/>
                <a:gd name="connsiteY60" fmla="*/ 3217334 h 4233691"/>
                <a:gd name="connsiteX61" fmla="*/ 228615 w 1380082"/>
                <a:gd name="connsiteY61" fmla="*/ 3259667 h 4233691"/>
                <a:gd name="connsiteX62" fmla="*/ 254015 w 1380082"/>
                <a:gd name="connsiteY62" fmla="*/ 3268134 h 4233691"/>
                <a:gd name="connsiteX63" fmla="*/ 279415 w 1380082"/>
                <a:gd name="connsiteY63" fmla="*/ 3276600 h 4233691"/>
                <a:gd name="connsiteX64" fmla="*/ 321749 w 1380082"/>
                <a:gd name="connsiteY64" fmla="*/ 3310467 h 4233691"/>
                <a:gd name="connsiteX65" fmla="*/ 347149 w 1380082"/>
                <a:gd name="connsiteY65" fmla="*/ 3327400 h 4233691"/>
                <a:gd name="connsiteX66" fmla="*/ 364082 w 1380082"/>
                <a:gd name="connsiteY66" fmla="*/ 3344334 h 4233691"/>
                <a:gd name="connsiteX67" fmla="*/ 397949 w 1380082"/>
                <a:gd name="connsiteY67" fmla="*/ 3352800 h 4233691"/>
                <a:gd name="connsiteX68" fmla="*/ 448749 w 1380082"/>
                <a:gd name="connsiteY68" fmla="*/ 3378200 h 4233691"/>
                <a:gd name="connsiteX69" fmla="*/ 499549 w 1380082"/>
                <a:gd name="connsiteY69" fmla="*/ 3403600 h 4233691"/>
                <a:gd name="connsiteX70" fmla="*/ 550349 w 1380082"/>
                <a:gd name="connsiteY70" fmla="*/ 3437467 h 4233691"/>
                <a:gd name="connsiteX71" fmla="*/ 575749 w 1380082"/>
                <a:gd name="connsiteY71" fmla="*/ 3462867 h 4233691"/>
                <a:gd name="connsiteX72" fmla="*/ 601149 w 1380082"/>
                <a:gd name="connsiteY72" fmla="*/ 3479800 h 4233691"/>
                <a:gd name="connsiteX73" fmla="*/ 618082 w 1380082"/>
                <a:gd name="connsiteY73" fmla="*/ 3496734 h 4233691"/>
                <a:gd name="connsiteX74" fmla="*/ 635015 w 1380082"/>
                <a:gd name="connsiteY74" fmla="*/ 3522134 h 4233691"/>
                <a:gd name="connsiteX75" fmla="*/ 660415 w 1380082"/>
                <a:gd name="connsiteY75" fmla="*/ 3530600 h 4233691"/>
                <a:gd name="connsiteX76" fmla="*/ 702749 w 1380082"/>
                <a:gd name="connsiteY76" fmla="*/ 3556000 h 4233691"/>
                <a:gd name="connsiteX77" fmla="*/ 736615 w 1380082"/>
                <a:gd name="connsiteY77" fmla="*/ 3581400 h 4233691"/>
                <a:gd name="connsiteX78" fmla="*/ 787415 w 1380082"/>
                <a:gd name="connsiteY78" fmla="*/ 3615267 h 4233691"/>
                <a:gd name="connsiteX79" fmla="*/ 812815 w 1380082"/>
                <a:gd name="connsiteY79" fmla="*/ 3640667 h 4233691"/>
                <a:gd name="connsiteX80" fmla="*/ 863615 w 1380082"/>
                <a:gd name="connsiteY80" fmla="*/ 3674534 h 4233691"/>
                <a:gd name="connsiteX81" fmla="*/ 880549 w 1380082"/>
                <a:gd name="connsiteY81" fmla="*/ 3699934 h 4233691"/>
                <a:gd name="connsiteX82" fmla="*/ 931349 w 1380082"/>
                <a:gd name="connsiteY82" fmla="*/ 3733800 h 4233691"/>
                <a:gd name="connsiteX83" fmla="*/ 956749 w 1380082"/>
                <a:gd name="connsiteY83" fmla="*/ 3750734 h 4233691"/>
                <a:gd name="connsiteX84" fmla="*/ 982149 w 1380082"/>
                <a:gd name="connsiteY84" fmla="*/ 3767667 h 4233691"/>
                <a:gd name="connsiteX85" fmla="*/ 1007549 w 1380082"/>
                <a:gd name="connsiteY85" fmla="*/ 3784600 h 4233691"/>
                <a:gd name="connsiteX86" fmla="*/ 1024482 w 1380082"/>
                <a:gd name="connsiteY86" fmla="*/ 3801534 h 4233691"/>
                <a:gd name="connsiteX87" fmla="*/ 1075282 w 1380082"/>
                <a:gd name="connsiteY87" fmla="*/ 3835400 h 4233691"/>
                <a:gd name="connsiteX88" fmla="*/ 1100682 w 1380082"/>
                <a:gd name="connsiteY88" fmla="*/ 3852334 h 4233691"/>
                <a:gd name="connsiteX89" fmla="*/ 1126082 w 1380082"/>
                <a:gd name="connsiteY89" fmla="*/ 3903134 h 4233691"/>
                <a:gd name="connsiteX90" fmla="*/ 1151482 w 1380082"/>
                <a:gd name="connsiteY90" fmla="*/ 3920067 h 4233691"/>
                <a:gd name="connsiteX91" fmla="*/ 1168415 w 1380082"/>
                <a:gd name="connsiteY91" fmla="*/ 3945467 h 4233691"/>
                <a:gd name="connsiteX92" fmla="*/ 1193815 w 1380082"/>
                <a:gd name="connsiteY92" fmla="*/ 4030134 h 4233691"/>
                <a:gd name="connsiteX93" fmla="*/ 1202282 w 1380082"/>
                <a:gd name="connsiteY93" fmla="*/ 4207934 h 4233691"/>
                <a:gd name="connsiteX94" fmla="*/ 1176882 w 1380082"/>
                <a:gd name="connsiteY94" fmla="*/ 4233334 h 4233691"/>
                <a:gd name="connsiteX0" fmla="*/ 1380082 w 1380082"/>
                <a:gd name="connsiteY0" fmla="*/ 0 h 4233691"/>
                <a:gd name="connsiteX1" fmla="*/ 1117615 w 1380082"/>
                <a:gd name="connsiteY1" fmla="*/ 584200 h 4233691"/>
                <a:gd name="connsiteX2" fmla="*/ 990615 w 1380082"/>
                <a:gd name="connsiteY2" fmla="*/ 804334 h 4233691"/>
                <a:gd name="connsiteX3" fmla="*/ 965215 w 1380082"/>
                <a:gd name="connsiteY3" fmla="*/ 863600 h 4233691"/>
                <a:gd name="connsiteX4" fmla="*/ 948282 w 1380082"/>
                <a:gd name="connsiteY4" fmla="*/ 889000 h 4233691"/>
                <a:gd name="connsiteX5" fmla="*/ 939815 w 1380082"/>
                <a:gd name="connsiteY5" fmla="*/ 922867 h 4233691"/>
                <a:gd name="connsiteX6" fmla="*/ 922882 w 1380082"/>
                <a:gd name="connsiteY6" fmla="*/ 948267 h 4233691"/>
                <a:gd name="connsiteX7" fmla="*/ 914415 w 1380082"/>
                <a:gd name="connsiteY7" fmla="*/ 973667 h 4233691"/>
                <a:gd name="connsiteX8" fmla="*/ 905949 w 1380082"/>
                <a:gd name="connsiteY8" fmla="*/ 1024467 h 4233691"/>
                <a:gd name="connsiteX9" fmla="*/ 889015 w 1380082"/>
                <a:gd name="connsiteY9" fmla="*/ 1049867 h 4233691"/>
                <a:gd name="connsiteX10" fmla="*/ 872082 w 1380082"/>
                <a:gd name="connsiteY10" fmla="*/ 1083734 h 4233691"/>
                <a:gd name="connsiteX11" fmla="*/ 863615 w 1380082"/>
                <a:gd name="connsiteY11" fmla="*/ 1109134 h 4233691"/>
                <a:gd name="connsiteX12" fmla="*/ 846682 w 1380082"/>
                <a:gd name="connsiteY12" fmla="*/ 1134534 h 4233691"/>
                <a:gd name="connsiteX13" fmla="*/ 838215 w 1380082"/>
                <a:gd name="connsiteY13" fmla="*/ 1159934 h 4233691"/>
                <a:gd name="connsiteX14" fmla="*/ 821282 w 1380082"/>
                <a:gd name="connsiteY14" fmla="*/ 1185334 h 4233691"/>
                <a:gd name="connsiteX15" fmla="*/ 804349 w 1380082"/>
                <a:gd name="connsiteY15" fmla="*/ 1236134 h 4233691"/>
                <a:gd name="connsiteX16" fmla="*/ 770482 w 1380082"/>
                <a:gd name="connsiteY16" fmla="*/ 1286934 h 4233691"/>
                <a:gd name="connsiteX17" fmla="*/ 753549 w 1380082"/>
                <a:gd name="connsiteY17" fmla="*/ 1312334 h 4233691"/>
                <a:gd name="connsiteX18" fmla="*/ 719682 w 1380082"/>
                <a:gd name="connsiteY18" fmla="*/ 1405467 h 4233691"/>
                <a:gd name="connsiteX19" fmla="*/ 702749 w 1380082"/>
                <a:gd name="connsiteY19" fmla="*/ 1430867 h 4233691"/>
                <a:gd name="connsiteX20" fmla="*/ 668882 w 1380082"/>
                <a:gd name="connsiteY20" fmla="*/ 1498600 h 4233691"/>
                <a:gd name="connsiteX21" fmla="*/ 651949 w 1380082"/>
                <a:gd name="connsiteY21" fmla="*/ 1532467 h 4233691"/>
                <a:gd name="connsiteX22" fmla="*/ 626549 w 1380082"/>
                <a:gd name="connsiteY22" fmla="*/ 1600200 h 4233691"/>
                <a:gd name="connsiteX23" fmla="*/ 618082 w 1380082"/>
                <a:gd name="connsiteY23" fmla="*/ 1625600 h 4233691"/>
                <a:gd name="connsiteX24" fmla="*/ 601149 w 1380082"/>
                <a:gd name="connsiteY24" fmla="*/ 1651000 h 4233691"/>
                <a:gd name="connsiteX25" fmla="*/ 567282 w 1380082"/>
                <a:gd name="connsiteY25" fmla="*/ 1727200 h 4233691"/>
                <a:gd name="connsiteX26" fmla="*/ 550349 w 1380082"/>
                <a:gd name="connsiteY26" fmla="*/ 1744134 h 4233691"/>
                <a:gd name="connsiteX27" fmla="*/ 533415 w 1380082"/>
                <a:gd name="connsiteY27" fmla="*/ 1794934 h 4233691"/>
                <a:gd name="connsiteX28" fmla="*/ 524949 w 1380082"/>
                <a:gd name="connsiteY28" fmla="*/ 1820334 h 4233691"/>
                <a:gd name="connsiteX29" fmla="*/ 508015 w 1380082"/>
                <a:gd name="connsiteY29" fmla="*/ 1837267 h 4233691"/>
                <a:gd name="connsiteX30" fmla="*/ 499549 w 1380082"/>
                <a:gd name="connsiteY30" fmla="*/ 1871134 h 4233691"/>
                <a:gd name="connsiteX31" fmla="*/ 491082 w 1380082"/>
                <a:gd name="connsiteY31" fmla="*/ 1913467 h 4233691"/>
                <a:gd name="connsiteX32" fmla="*/ 482615 w 1380082"/>
                <a:gd name="connsiteY32" fmla="*/ 1938867 h 4233691"/>
                <a:gd name="connsiteX33" fmla="*/ 474149 w 1380082"/>
                <a:gd name="connsiteY33" fmla="*/ 1981200 h 4233691"/>
                <a:gd name="connsiteX34" fmla="*/ 457215 w 1380082"/>
                <a:gd name="connsiteY34" fmla="*/ 2032000 h 4233691"/>
                <a:gd name="connsiteX35" fmla="*/ 448749 w 1380082"/>
                <a:gd name="connsiteY35" fmla="*/ 2074334 h 4233691"/>
                <a:gd name="connsiteX36" fmla="*/ 431815 w 1380082"/>
                <a:gd name="connsiteY36" fmla="*/ 2091267 h 4233691"/>
                <a:gd name="connsiteX37" fmla="*/ 414882 w 1380082"/>
                <a:gd name="connsiteY37" fmla="*/ 2116667 h 4233691"/>
                <a:gd name="connsiteX38" fmla="*/ 397949 w 1380082"/>
                <a:gd name="connsiteY38" fmla="*/ 2159000 h 4233691"/>
                <a:gd name="connsiteX39" fmla="*/ 381015 w 1380082"/>
                <a:gd name="connsiteY39" fmla="*/ 2209800 h 4233691"/>
                <a:gd name="connsiteX40" fmla="*/ 338682 w 1380082"/>
                <a:gd name="connsiteY40" fmla="*/ 2260600 h 4233691"/>
                <a:gd name="connsiteX41" fmla="*/ 313282 w 1380082"/>
                <a:gd name="connsiteY41" fmla="*/ 2311400 h 4233691"/>
                <a:gd name="connsiteX42" fmla="*/ 304815 w 1380082"/>
                <a:gd name="connsiteY42" fmla="*/ 2336800 h 4233691"/>
                <a:gd name="connsiteX43" fmla="*/ 287882 w 1380082"/>
                <a:gd name="connsiteY43" fmla="*/ 2353734 h 4233691"/>
                <a:gd name="connsiteX44" fmla="*/ 254015 w 1380082"/>
                <a:gd name="connsiteY44" fmla="*/ 2404534 h 4233691"/>
                <a:gd name="connsiteX45" fmla="*/ 228615 w 1380082"/>
                <a:gd name="connsiteY45" fmla="*/ 2455334 h 4233691"/>
                <a:gd name="connsiteX46" fmla="*/ 211682 w 1380082"/>
                <a:gd name="connsiteY46" fmla="*/ 2489200 h 4233691"/>
                <a:gd name="connsiteX47" fmla="*/ 186282 w 1380082"/>
                <a:gd name="connsiteY47" fmla="*/ 2514600 h 4233691"/>
                <a:gd name="connsiteX48" fmla="*/ 160882 w 1380082"/>
                <a:gd name="connsiteY48" fmla="*/ 2599267 h 4233691"/>
                <a:gd name="connsiteX49" fmla="*/ 127015 w 1380082"/>
                <a:gd name="connsiteY49" fmla="*/ 2641600 h 4233691"/>
                <a:gd name="connsiteX50" fmla="*/ 118549 w 1380082"/>
                <a:gd name="connsiteY50" fmla="*/ 2667000 h 4233691"/>
                <a:gd name="connsiteX51" fmla="*/ 67749 w 1380082"/>
                <a:gd name="connsiteY51" fmla="*/ 2734734 h 4233691"/>
                <a:gd name="connsiteX52" fmla="*/ 50815 w 1380082"/>
                <a:gd name="connsiteY52" fmla="*/ 2785534 h 4233691"/>
                <a:gd name="connsiteX53" fmla="*/ 33882 w 1380082"/>
                <a:gd name="connsiteY53" fmla="*/ 2810934 h 4233691"/>
                <a:gd name="connsiteX54" fmla="*/ 8482 w 1380082"/>
                <a:gd name="connsiteY54" fmla="*/ 2904067 h 4233691"/>
                <a:gd name="connsiteX55" fmla="*/ 8482 w 1380082"/>
                <a:gd name="connsiteY55" fmla="*/ 3064934 h 4233691"/>
                <a:gd name="connsiteX56" fmla="*/ 25415 w 1380082"/>
                <a:gd name="connsiteY56" fmla="*/ 3124200 h 4233691"/>
                <a:gd name="connsiteX57" fmla="*/ 67749 w 1380082"/>
                <a:gd name="connsiteY57" fmla="*/ 3166534 h 4233691"/>
                <a:gd name="connsiteX58" fmla="*/ 93149 w 1380082"/>
                <a:gd name="connsiteY58" fmla="*/ 3191934 h 4233691"/>
                <a:gd name="connsiteX59" fmla="*/ 152415 w 1380082"/>
                <a:gd name="connsiteY59" fmla="*/ 3217334 h 4233691"/>
                <a:gd name="connsiteX60" fmla="*/ 228615 w 1380082"/>
                <a:gd name="connsiteY60" fmla="*/ 3259667 h 4233691"/>
                <a:gd name="connsiteX61" fmla="*/ 254015 w 1380082"/>
                <a:gd name="connsiteY61" fmla="*/ 3268134 h 4233691"/>
                <a:gd name="connsiteX62" fmla="*/ 279415 w 1380082"/>
                <a:gd name="connsiteY62" fmla="*/ 3276600 h 4233691"/>
                <a:gd name="connsiteX63" fmla="*/ 321749 w 1380082"/>
                <a:gd name="connsiteY63" fmla="*/ 3310467 h 4233691"/>
                <a:gd name="connsiteX64" fmla="*/ 347149 w 1380082"/>
                <a:gd name="connsiteY64" fmla="*/ 3327400 h 4233691"/>
                <a:gd name="connsiteX65" fmla="*/ 364082 w 1380082"/>
                <a:gd name="connsiteY65" fmla="*/ 3344334 h 4233691"/>
                <a:gd name="connsiteX66" fmla="*/ 397949 w 1380082"/>
                <a:gd name="connsiteY66" fmla="*/ 3352800 h 4233691"/>
                <a:gd name="connsiteX67" fmla="*/ 448749 w 1380082"/>
                <a:gd name="connsiteY67" fmla="*/ 3378200 h 4233691"/>
                <a:gd name="connsiteX68" fmla="*/ 499549 w 1380082"/>
                <a:gd name="connsiteY68" fmla="*/ 3403600 h 4233691"/>
                <a:gd name="connsiteX69" fmla="*/ 550349 w 1380082"/>
                <a:gd name="connsiteY69" fmla="*/ 3437467 h 4233691"/>
                <a:gd name="connsiteX70" fmla="*/ 575749 w 1380082"/>
                <a:gd name="connsiteY70" fmla="*/ 3462867 h 4233691"/>
                <a:gd name="connsiteX71" fmla="*/ 601149 w 1380082"/>
                <a:gd name="connsiteY71" fmla="*/ 3479800 h 4233691"/>
                <a:gd name="connsiteX72" fmla="*/ 618082 w 1380082"/>
                <a:gd name="connsiteY72" fmla="*/ 3496734 h 4233691"/>
                <a:gd name="connsiteX73" fmla="*/ 635015 w 1380082"/>
                <a:gd name="connsiteY73" fmla="*/ 3522134 h 4233691"/>
                <a:gd name="connsiteX74" fmla="*/ 660415 w 1380082"/>
                <a:gd name="connsiteY74" fmla="*/ 3530600 h 4233691"/>
                <a:gd name="connsiteX75" fmla="*/ 702749 w 1380082"/>
                <a:gd name="connsiteY75" fmla="*/ 3556000 h 4233691"/>
                <a:gd name="connsiteX76" fmla="*/ 736615 w 1380082"/>
                <a:gd name="connsiteY76" fmla="*/ 3581400 h 4233691"/>
                <a:gd name="connsiteX77" fmla="*/ 787415 w 1380082"/>
                <a:gd name="connsiteY77" fmla="*/ 3615267 h 4233691"/>
                <a:gd name="connsiteX78" fmla="*/ 812815 w 1380082"/>
                <a:gd name="connsiteY78" fmla="*/ 3640667 h 4233691"/>
                <a:gd name="connsiteX79" fmla="*/ 863615 w 1380082"/>
                <a:gd name="connsiteY79" fmla="*/ 3674534 h 4233691"/>
                <a:gd name="connsiteX80" fmla="*/ 880549 w 1380082"/>
                <a:gd name="connsiteY80" fmla="*/ 3699934 h 4233691"/>
                <a:gd name="connsiteX81" fmla="*/ 931349 w 1380082"/>
                <a:gd name="connsiteY81" fmla="*/ 3733800 h 4233691"/>
                <a:gd name="connsiteX82" fmla="*/ 956749 w 1380082"/>
                <a:gd name="connsiteY82" fmla="*/ 3750734 h 4233691"/>
                <a:gd name="connsiteX83" fmla="*/ 982149 w 1380082"/>
                <a:gd name="connsiteY83" fmla="*/ 3767667 h 4233691"/>
                <a:gd name="connsiteX84" fmla="*/ 1007549 w 1380082"/>
                <a:gd name="connsiteY84" fmla="*/ 3784600 h 4233691"/>
                <a:gd name="connsiteX85" fmla="*/ 1024482 w 1380082"/>
                <a:gd name="connsiteY85" fmla="*/ 3801534 h 4233691"/>
                <a:gd name="connsiteX86" fmla="*/ 1075282 w 1380082"/>
                <a:gd name="connsiteY86" fmla="*/ 3835400 h 4233691"/>
                <a:gd name="connsiteX87" fmla="*/ 1100682 w 1380082"/>
                <a:gd name="connsiteY87" fmla="*/ 3852334 h 4233691"/>
                <a:gd name="connsiteX88" fmla="*/ 1126082 w 1380082"/>
                <a:gd name="connsiteY88" fmla="*/ 3903134 h 4233691"/>
                <a:gd name="connsiteX89" fmla="*/ 1151482 w 1380082"/>
                <a:gd name="connsiteY89" fmla="*/ 3920067 h 4233691"/>
                <a:gd name="connsiteX90" fmla="*/ 1168415 w 1380082"/>
                <a:gd name="connsiteY90" fmla="*/ 3945467 h 4233691"/>
                <a:gd name="connsiteX91" fmla="*/ 1193815 w 1380082"/>
                <a:gd name="connsiteY91" fmla="*/ 4030134 h 4233691"/>
                <a:gd name="connsiteX92" fmla="*/ 1202282 w 1380082"/>
                <a:gd name="connsiteY92" fmla="*/ 4207934 h 4233691"/>
                <a:gd name="connsiteX93" fmla="*/ 1176882 w 1380082"/>
                <a:gd name="connsiteY93" fmla="*/ 4233334 h 4233691"/>
                <a:gd name="connsiteX0" fmla="*/ 1380082 w 1380082"/>
                <a:gd name="connsiteY0" fmla="*/ 0 h 4233691"/>
                <a:gd name="connsiteX1" fmla="*/ 1117615 w 1380082"/>
                <a:gd name="connsiteY1" fmla="*/ 584200 h 4233691"/>
                <a:gd name="connsiteX2" fmla="*/ 965215 w 1380082"/>
                <a:gd name="connsiteY2" fmla="*/ 863600 h 4233691"/>
                <a:gd name="connsiteX3" fmla="*/ 948282 w 1380082"/>
                <a:gd name="connsiteY3" fmla="*/ 889000 h 4233691"/>
                <a:gd name="connsiteX4" fmla="*/ 939815 w 1380082"/>
                <a:gd name="connsiteY4" fmla="*/ 922867 h 4233691"/>
                <a:gd name="connsiteX5" fmla="*/ 922882 w 1380082"/>
                <a:gd name="connsiteY5" fmla="*/ 948267 h 4233691"/>
                <a:gd name="connsiteX6" fmla="*/ 914415 w 1380082"/>
                <a:gd name="connsiteY6" fmla="*/ 973667 h 4233691"/>
                <a:gd name="connsiteX7" fmla="*/ 905949 w 1380082"/>
                <a:gd name="connsiteY7" fmla="*/ 1024467 h 4233691"/>
                <a:gd name="connsiteX8" fmla="*/ 889015 w 1380082"/>
                <a:gd name="connsiteY8" fmla="*/ 1049867 h 4233691"/>
                <a:gd name="connsiteX9" fmla="*/ 872082 w 1380082"/>
                <a:gd name="connsiteY9" fmla="*/ 1083734 h 4233691"/>
                <a:gd name="connsiteX10" fmla="*/ 863615 w 1380082"/>
                <a:gd name="connsiteY10" fmla="*/ 1109134 h 4233691"/>
                <a:gd name="connsiteX11" fmla="*/ 846682 w 1380082"/>
                <a:gd name="connsiteY11" fmla="*/ 1134534 h 4233691"/>
                <a:gd name="connsiteX12" fmla="*/ 838215 w 1380082"/>
                <a:gd name="connsiteY12" fmla="*/ 1159934 h 4233691"/>
                <a:gd name="connsiteX13" fmla="*/ 821282 w 1380082"/>
                <a:gd name="connsiteY13" fmla="*/ 1185334 h 4233691"/>
                <a:gd name="connsiteX14" fmla="*/ 804349 w 1380082"/>
                <a:gd name="connsiteY14" fmla="*/ 1236134 h 4233691"/>
                <a:gd name="connsiteX15" fmla="*/ 770482 w 1380082"/>
                <a:gd name="connsiteY15" fmla="*/ 1286934 h 4233691"/>
                <a:gd name="connsiteX16" fmla="*/ 753549 w 1380082"/>
                <a:gd name="connsiteY16" fmla="*/ 1312334 h 4233691"/>
                <a:gd name="connsiteX17" fmla="*/ 719682 w 1380082"/>
                <a:gd name="connsiteY17" fmla="*/ 1405467 h 4233691"/>
                <a:gd name="connsiteX18" fmla="*/ 702749 w 1380082"/>
                <a:gd name="connsiteY18" fmla="*/ 1430867 h 4233691"/>
                <a:gd name="connsiteX19" fmla="*/ 668882 w 1380082"/>
                <a:gd name="connsiteY19" fmla="*/ 1498600 h 4233691"/>
                <a:gd name="connsiteX20" fmla="*/ 651949 w 1380082"/>
                <a:gd name="connsiteY20" fmla="*/ 1532467 h 4233691"/>
                <a:gd name="connsiteX21" fmla="*/ 626549 w 1380082"/>
                <a:gd name="connsiteY21" fmla="*/ 1600200 h 4233691"/>
                <a:gd name="connsiteX22" fmla="*/ 618082 w 1380082"/>
                <a:gd name="connsiteY22" fmla="*/ 1625600 h 4233691"/>
                <a:gd name="connsiteX23" fmla="*/ 601149 w 1380082"/>
                <a:gd name="connsiteY23" fmla="*/ 1651000 h 4233691"/>
                <a:gd name="connsiteX24" fmla="*/ 567282 w 1380082"/>
                <a:gd name="connsiteY24" fmla="*/ 1727200 h 4233691"/>
                <a:gd name="connsiteX25" fmla="*/ 550349 w 1380082"/>
                <a:gd name="connsiteY25" fmla="*/ 1744134 h 4233691"/>
                <a:gd name="connsiteX26" fmla="*/ 533415 w 1380082"/>
                <a:gd name="connsiteY26" fmla="*/ 1794934 h 4233691"/>
                <a:gd name="connsiteX27" fmla="*/ 524949 w 1380082"/>
                <a:gd name="connsiteY27" fmla="*/ 1820334 h 4233691"/>
                <a:gd name="connsiteX28" fmla="*/ 508015 w 1380082"/>
                <a:gd name="connsiteY28" fmla="*/ 1837267 h 4233691"/>
                <a:gd name="connsiteX29" fmla="*/ 499549 w 1380082"/>
                <a:gd name="connsiteY29" fmla="*/ 1871134 h 4233691"/>
                <a:gd name="connsiteX30" fmla="*/ 491082 w 1380082"/>
                <a:gd name="connsiteY30" fmla="*/ 1913467 h 4233691"/>
                <a:gd name="connsiteX31" fmla="*/ 482615 w 1380082"/>
                <a:gd name="connsiteY31" fmla="*/ 1938867 h 4233691"/>
                <a:gd name="connsiteX32" fmla="*/ 474149 w 1380082"/>
                <a:gd name="connsiteY32" fmla="*/ 1981200 h 4233691"/>
                <a:gd name="connsiteX33" fmla="*/ 457215 w 1380082"/>
                <a:gd name="connsiteY33" fmla="*/ 2032000 h 4233691"/>
                <a:gd name="connsiteX34" fmla="*/ 448749 w 1380082"/>
                <a:gd name="connsiteY34" fmla="*/ 2074334 h 4233691"/>
                <a:gd name="connsiteX35" fmla="*/ 431815 w 1380082"/>
                <a:gd name="connsiteY35" fmla="*/ 2091267 h 4233691"/>
                <a:gd name="connsiteX36" fmla="*/ 414882 w 1380082"/>
                <a:gd name="connsiteY36" fmla="*/ 2116667 h 4233691"/>
                <a:gd name="connsiteX37" fmla="*/ 397949 w 1380082"/>
                <a:gd name="connsiteY37" fmla="*/ 2159000 h 4233691"/>
                <a:gd name="connsiteX38" fmla="*/ 381015 w 1380082"/>
                <a:gd name="connsiteY38" fmla="*/ 2209800 h 4233691"/>
                <a:gd name="connsiteX39" fmla="*/ 338682 w 1380082"/>
                <a:gd name="connsiteY39" fmla="*/ 2260600 h 4233691"/>
                <a:gd name="connsiteX40" fmla="*/ 313282 w 1380082"/>
                <a:gd name="connsiteY40" fmla="*/ 2311400 h 4233691"/>
                <a:gd name="connsiteX41" fmla="*/ 304815 w 1380082"/>
                <a:gd name="connsiteY41" fmla="*/ 2336800 h 4233691"/>
                <a:gd name="connsiteX42" fmla="*/ 287882 w 1380082"/>
                <a:gd name="connsiteY42" fmla="*/ 2353734 h 4233691"/>
                <a:gd name="connsiteX43" fmla="*/ 254015 w 1380082"/>
                <a:gd name="connsiteY43" fmla="*/ 2404534 h 4233691"/>
                <a:gd name="connsiteX44" fmla="*/ 228615 w 1380082"/>
                <a:gd name="connsiteY44" fmla="*/ 2455334 h 4233691"/>
                <a:gd name="connsiteX45" fmla="*/ 211682 w 1380082"/>
                <a:gd name="connsiteY45" fmla="*/ 2489200 h 4233691"/>
                <a:gd name="connsiteX46" fmla="*/ 186282 w 1380082"/>
                <a:gd name="connsiteY46" fmla="*/ 2514600 h 4233691"/>
                <a:gd name="connsiteX47" fmla="*/ 160882 w 1380082"/>
                <a:gd name="connsiteY47" fmla="*/ 2599267 h 4233691"/>
                <a:gd name="connsiteX48" fmla="*/ 127015 w 1380082"/>
                <a:gd name="connsiteY48" fmla="*/ 2641600 h 4233691"/>
                <a:gd name="connsiteX49" fmla="*/ 118549 w 1380082"/>
                <a:gd name="connsiteY49" fmla="*/ 2667000 h 4233691"/>
                <a:gd name="connsiteX50" fmla="*/ 67749 w 1380082"/>
                <a:gd name="connsiteY50" fmla="*/ 2734734 h 4233691"/>
                <a:gd name="connsiteX51" fmla="*/ 50815 w 1380082"/>
                <a:gd name="connsiteY51" fmla="*/ 2785534 h 4233691"/>
                <a:gd name="connsiteX52" fmla="*/ 33882 w 1380082"/>
                <a:gd name="connsiteY52" fmla="*/ 2810934 h 4233691"/>
                <a:gd name="connsiteX53" fmla="*/ 8482 w 1380082"/>
                <a:gd name="connsiteY53" fmla="*/ 2904067 h 4233691"/>
                <a:gd name="connsiteX54" fmla="*/ 8482 w 1380082"/>
                <a:gd name="connsiteY54" fmla="*/ 3064934 h 4233691"/>
                <a:gd name="connsiteX55" fmla="*/ 25415 w 1380082"/>
                <a:gd name="connsiteY55" fmla="*/ 3124200 h 4233691"/>
                <a:gd name="connsiteX56" fmla="*/ 67749 w 1380082"/>
                <a:gd name="connsiteY56" fmla="*/ 3166534 h 4233691"/>
                <a:gd name="connsiteX57" fmla="*/ 93149 w 1380082"/>
                <a:gd name="connsiteY57" fmla="*/ 3191934 h 4233691"/>
                <a:gd name="connsiteX58" fmla="*/ 152415 w 1380082"/>
                <a:gd name="connsiteY58" fmla="*/ 3217334 h 4233691"/>
                <a:gd name="connsiteX59" fmla="*/ 228615 w 1380082"/>
                <a:gd name="connsiteY59" fmla="*/ 3259667 h 4233691"/>
                <a:gd name="connsiteX60" fmla="*/ 254015 w 1380082"/>
                <a:gd name="connsiteY60" fmla="*/ 3268134 h 4233691"/>
                <a:gd name="connsiteX61" fmla="*/ 279415 w 1380082"/>
                <a:gd name="connsiteY61" fmla="*/ 3276600 h 4233691"/>
                <a:gd name="connsiteX62" fmla="*/ 321749 w 1380082"/>
                <a:gd name="connsiteY62" fmla="*/ 3310467 h 4233691"/>
                <a:gd name="connsiteX63" fmla="*/ 347149 w 1380082"/>
                <a:gd name="connsiteY63" fmla="*/ 3327400 h 4233691"/>
                <a:gd name="connsiteX64" fmla="*/ 364082 w 1380082"/>
                <a:gd name="connsiteY64" fmla="*/ 3344334 h 4233691"/>
                <a:gd name="connsiteX65" fmla="*/ 397949 w 1380082"/>
                <a:gd name="connsiteY65" fmla="*/ 3352800 h 4233691"/>
                <a:gd name="connsiteX66" fmla="*/ 448749 w 1380082"/>
                <a:gd name="connsiteY66" fmla="*/ 3378200 h 4233691"/>
                <a:gd name="connsiteX67" fmla="*/ 499549 w 1380082"/>
                <a:gd name="connsiteY67" fmla="*/ 3403600 h 4233691"/>
                <a:gd name="connsiteX68" fmla="*/ 550349 w 1380082"/>
                <a:gd name="connsiteY68" fmla="*/ 3437467 h 4233691"/>
                <a:gd name="connsiteX69" fmla="*/ 575749 w 1380082"/>
                <a:gd name="connsiteY69" fmla="*/ 3462867 h 4233691"/>
                <a:gd name="connsiteX70" fmla="*/ 601149 w 1380082"/>
                <a:gd name="connsiteY70" fmla="*/ 3479800 h 4233691"/>
                <a:gd name="connsiteX71" fmla="*/ 618082 w 1380082"/>
                <a:gd name="connsiteY71" fmla="*/ 3496734 h 4233691"/>
                <a:gd name="connsiteX72" fmla="*/ 635015 w 1380082"/>
                <a:gd name="connsiteY72" fmla="*/ 3522134 h 4233691"/>
                <a:gd name="connsiteX73" fmla="*/ 660415 w 1380082"/>
                <a:gd name="connsiteY73" fmla="*/ 3530600 h 4233691"/>
                <a:gd name="connsiteX74" fmla="*/ 702749 w 1380082"/>
                <a:gd name="connsiteY74" fmla="*/ 3556000 h 4233691"/>
                <a:gd name="connsiteX75" fmla="*/ 736615 w 1380082"/>
                <a:gd name="connsiteY75" fmla="*/ 3581400 h 4233691"/>
                <a:gd name="connsiteX76" fmla="*/ 787415 w 1380082"/>
                <a:gd name="connsiteY76" fmla="*/ 3615267 h 4233691"/>
                <a:gd name="connsiteX77" fmla="*/ 812815 w 1380082"/>
                <a:gd name="connsiteY77" fmla="*/ 3640667 h 4233691"/>
                <a:gd name="connsiteX78" fmla="*/ 863615 w 1380082"/>
                <a:gd name="connsiteY78" fmla="*/ 3674534 h 4233691"/>
                <a:gd name="connsiteX79" fmla="*/ 880549 w 1380082"/>
                <a:gd name="connsiteY79" fmla="*/ 3699934 h 4233691"/>
                <a:gd name="connsiteX80" fmla="*/ 931349 w 1380082"/>
                <a:gd name="connsiteY80" fmla="*/ 3733800 h 4233691"/>
                <a:gd name="connsiteX81" fmla="*/ 956749 w 1380082"/>
                <a:gd name="connsiteY81" fmla="*/ 3750734 h 4233691"/>
                <a:gd name="connsiteX82" fmla="*/ 982149 w 1380082"/>
                <a:gd name="connsiteY82" fmla="*/ 3767667 h 4233691"/>
                <a:gd name="connsiteX83" fmla="*/ 1007549 w 1380082"/>
                <a:gd name="connsiteY83" fmla="*/ 3784600 h 4233691"/>
                <a:gd name="connsiteX84" fmla="*/ 1024482 w 1380082"/>
                <a:gd name="connsiteY84" fmla="*/ 3801534 h 4233691"/>
                <a:gd name="connsiteX85" fmla="*/ 1075282 w 1380082"/>
                <a:gd name="connsiteY85" fmla="*/ 3835400 h 4233691"/>
                <a:gd name="connsiteX86" fmla="*/ 1100682 w 1380082"/>
                <a:gd name="connsiteY86" fmla="*/ 3852334 h 4233691"/>
                <a:gd name="connsiteX87" fmla="*/ 1126082 w 1380082"/>
                <a:gd name="connsiteY87" fmla="*/ 3903134 h 4233691"/>
                <a:gd name="connsiteX88" fmla="*/ 1151482 w 1380082"/>
                <a:gd name="connsiteY88" fmla="*/ 3920067 h 4233691"/>
                <a:gd name="connsiteX89" fmla="*/ 1168415 w 1380082"/>
                <a:gd name="connsiteY89" fmla="*/ 3945467 h 4233691"/>
                <a:gd name="connsiteX90" fmla="*/ 1193815 w 1380082"/>
                <a:gd name="connsiteY90" fmla="*/ 4030134 h 4233691"/>
                <a:gd name="connsiteX91" fmla="*/ 1202282 w 1380082"/>
                <a:gd name="connsiteY91" fmla="*/ 4207934 h 4233691"/>
                <a:gd name="connsiteX92" fmla="*/ 1176882 w 1380082"/>
                <a:gd name="connsiteY92" fmla="*/ 4233334 h 4233691"/>
                <a:gd name="connsiteX0" fmla="*/ 1380082 w 1380082"/>
                <a:gd name="connsiteY0" fmla="*/ 0 h 4233691"/>
                <a:gd name="connsiteX1" fmla="*/ 1117615 w 1380082"/>
                <a:gd name="connsiteY1" fmla="*/ 584200 h 4233691"/>
                <a:gd name="connsiteX2" fmla="*/ 948282 w 1380082"/>
                <a:gd name="connsiteY2" fmla="*/ 889000 h 4233691"/>
                <a:gd name="connsiteX3" fmla="*/ 939815 w 1380082"/>
                <a:gd name="connsiteY3" fmla="*/ 922867 h 4233691"/>
                <a:gd name="connsiteX4" fmla="*/ 922882 w 1380082"/>
                <a:gd name="connsiteY4" fmla="*/ 948267 h 4233691"/>
                <a:gd name="connsiteX5" fmla="*/ 914415 w 1380082"/>
                <a:gd name="connsiteY5" fmla="*/ 973667 h 4233691"/>
                <a:gd name="connsiteX6" fmla="*/ 905949 w 1380082"/>
                <a:gd name="connsiteY6" fmla="*/ 1024467 h 4233691"/>
                <a:gd name="connsiteX7" fmla="*/ 889015 w 1380082"/>
                <a:gd name="connsiteY7" fmla="*/ 1049867 h 4233691"/>
                <a:gd name="connsiteX8" fmla="*/ 872082 w 1380082"/>
                <a:gd name="connsiteY8" fmla="*/ 1083734 h 4233691"/>
                <a:gd name="connsiteX9" fmla="*/ 863615 w 1380082"/>
                <a:gd name="connsiteY9" fmla="*/ 1109134 h 4233691"/>
                <a:gd name="connsiteX10" fmla="*/ 846682 w 1380082"/>
                <a:gd name="connsiteY10" fmla="*/ 1134534 h 4233691"/>
                <a:gd name="connsiteX11" fmla="*/ 838215 w 1380082"/>
                <a:gd name="connsiteY11" fmla="*/ 1159934 h 4233691"/>
                <a:gd name="connsiteX12" fmla="*/ 821282 w 1380082"/>
                <a:gd name="connsiteY12" fmla="*/ 1185334 h 4233691"/>
                <a:gd name="connsiteX13" fmla="*/ 804349 w 1380082"/>
                <a:gd name="connsiteY13" fmla="*/ 1236134 h 4233691"/>
                <a:gd name="connsiteX14" fmla="*/ 770482 w 1380082"/>
                <a:gd name="connsiteY14" fmla="*/ 1286934 h 4233691"/>
                <a:gd name="connsiteX15" fmla="*/ 753549 w 1380082"/>
                <a:gd name="connsiteY15" fmla="*/ 1312334 h 4233691"/>
                <a:gd name="connsiteX16" fmla="*/ 719682 w 1380082"/>
                <a:gd name="connsiteY16" fmla="*/ 1405467 h 4233691"/>
                <a:gd name="connsiteX17" fmla="*/ 702749 w 1380082"/>
                <a:gd name="connsiteY17" fmla="*/ 1430867 h 4233691"/>
                <a:gd name="connsiteX18" fmla="*/ 668882 w 1380082"/>
                <a:gd name="connsiteY18" fmla="*/ 1498600 h 4233691"/>
                <a:gd name="connsiteX19" fmla="*/ 651949 w 1380082"/>
                <a:gd name="connsiteY19" fmla="*/ 1532467 h 4233691"/>
                <a:gd name="connsiteX20" fmla="*/ 626549 w 1380082"/>
                <a:gd name="connsiteY20" fmla="*/ 1600200 h 4233691"/>
                <a:gd name="connsiteX21" fmla="*/ 618082 w 1380082"/>
                <a:gd name="connsiteY21" fmla="*/ 1625600 h 4233691"/>
                <a:gd name="connsiteX22" fmla="*/ 601149 w 1380082"/>
                <a:gd name="connsiteY22" fmla="*/ 1651000 h 4233691"/>
                <a:gd name="connsiteX23" fmla="*/ 567282 w 1380082"/>
                <a:gd name="connsiteY23" fmla="*/ 1727200 h 4233691"/>
                <a:gd name="connsiteX24" fmla="*/ 550349 w 1380082"/>
                <a:gd name="connsiteY24" fmla="*/ 1744134 h 4233691"/>
                <a:gd name="connsiteX25" fmla="*/ 533415 w 1380082"/>
                <a:gd name="connsiteY25" fmla="*/ 1794934 h 4233691"/>
                <a:gd name="connsiteX26" fmla="*/ 524949 w 1380082"/>
                <a:gd name="connsiteY26" fmla="*/ 1820334 h 4233691"/>
                <a:gd name="connsiteX27" fmla="*/ 508015 w 1380082"/>
                <a:gd name="connsiteY27" fmla="*/ 1837267 h 4233691"/>
                <a:gd name="connsiteX28" fmla="*/ 499549 w 1380082"/>
                <a:gd name="connsiteY28" fmla="*/ 1871134 h 4233691"/>
                <a:gd name="connsiteX29" fmla="*/ 491082 w 1380082"/>
                <a:gd name="connsiteY29" fmla="*/ 1913467 h 4233691"/>
                <a:gd name="connsiteX30" fmla="*/ 482615 w 1380082"/>
                <a:gd name="connsiteY30" fmla="*/ 1938867 h 4233691"/>
                <a:gd name="connsiteX31" fmla="*/ 474149 w 1380082"/>
                <a:gd name="connsiteY31" fmla="*/ 1981200 h 4233691"/>
                <a:gd name="connsiteX32" fmla="*/ 457215 w 1380082"/>
                <a:gd name="connsiteY32" fmla="*/ 2032000 h 4233691"/>
                <a:gd name="connsiteX33" fmla="*/ 448749 w 1380082"/>
                <a:gd name="connsiteY33" fmla="*/ 2074334 h 4233691"/>
                <a:gd name="connsiteX34" fmla="*/ 431815 w 1380082"/>
                <a:gd name="connsiteY34" fmla="*/ 2091267 h 4233691"/>
                <a:gd name="connsiteX35" fmla="*/ 414882 w 1380082"/>
                <a:gd name="connsiteY35" fmla="*/ 2116667 h 4233691"/>
                <a:gd name="connsiteX36" fmla="*/ 397949 w 1380082"/>
                <a:gd name="connsiteY36" fmla="*/ 2159000 h 4233691"/>
                <a:gd name="connsiteX37" fmla="*/ 381015 w 1380082"/>
                <a:gd name="connsiteY37" fmla="*/ 2209800 h 4233691"/>
                <a:gd name="connsiteX38" fmla="*/ 338682 w 1380082"/>
                <a:gd name="connsiteY38" fmla="*/ 2260600 h 4233691"/>
                <a:gd name="connsiteX39" fmla="*/ 313282 w 1380082"/>
                <a:gd name="connsiteY39" fmla="*/ 2311400 h 4233691"/>
                <a:gd name="connsiteX40" fmla="*/ 304815 w 1380082"/>
                <a:gd name="connsiteY40" fmla="*/ 2336800 h 4233691"/>
                <a:gd name="connsiteX41" fmla="*/ 287882 w 1380082"/>
                <a:gd name="connsiteY41" fmla="*/ 2353734 h 4233691"/>
                <a:gd name="connsiteX42" fmla="*/ 254015 w 1380082"/>
                <a:gd name="connsiteY42" fmla="*/ 2404534 h 4233691"/>
                <a:gd name="connsiteX43" fmla="*/ 228615 w 1380082"/>
                <a:gd name="connsiteY43" fmla="*/ 2455334 h 4233691"/>
                <a:gd name="connsiteX44" fmla="*/ 211682 w 1380082"/>
                <a:gd name="connsiteY44" fmla="*/ 2489200 h 4233691"/>
                <a:gd name="connsiteX45" fmla="*/ 186282 w 1380082"/>
                <a:gd name="connsiteY45" fmla="*/ 2514600 h 4233691"/>
                <a:gd name="connsiteX46" fmla="*/ 160882 w 1380082"/>
                <a:gd name="connsiteY46" fmla="*/ 2599267 h 4233691"/>
                <a:gd name="connsiteX47" fmla="*/ 127015 w 1380082"/>
                <a:gd name="connsiteY47" fmla="*/ 2641600 h 4233691"/>
                <a:gd name="connsiteX48" fmla="*/ 118549 w 1380082"/>
                <a:gd name="connsiteY48" fmla="*/ 2667000 h 4233691"/>
                <a:gd name="connsiteX49" fmla="*/ 67749 w 1380082"/>
                <a:gd name="connsiteY49" fmla="*/ 2734734 h 4233691"/>
                <a:gd name="connsiteX50" fmla="*/ 50815 w 1380082"/>
                <a:gd name="connsiteY50" fmla="*/ 2785534 h 4233691"/>
                <a:gd name="connsiteX51" fmla="*/ 33882 w 1380082"/>
                <a:gd name="connsiteY51" fmla="*/ 2810934 h 4233691"/>
                <a:gd name="connsiteX52" fmla="*/ 8482 w 1380082"/>
                <a:gd name="connsiteY52" fmla="*/ 2904067 h 4233691"/>
                <a:gd name="connsiteX53" fmla="*/ 8482 w 1380082"/>
                <a:gd name="connsiteY53" fmla="*/ 3064934 h 4233691"/>
                <a:gd name="connsiteX54" fmla="*/ 25415 w 1380082"/>
                <a:gd name="connsiteY54" fmla="*/ 3124200 h 4233691"/>
                <a:gd name="connsiteX55" fmla="*/ 67749 w 1380082"/>
                <a:gd name="connsiteY55" fmla="*/ 3166534 h 4233691"/>
                <a:gd name="connsiteX56" fmla="*/ 93149 w 1380082"/>
                <a:gd name="connsiteY56" fmla="*/ 3191934 h 4233691"/>
                <a:gd name="connsiteX57" fmla="*/ 152415 w 1380082"/>
                <a:gd name="connsiteY57" fmla="*/ 3217334 h 4233691"/>
                <a:gd name="connsiteX58" fmla="*/ 228615 w 1380082"/>
                <a:gd name="connsiteY58" fmla="*/ 3259667 h 4233691"/>
                <a:gd name="connsiteX59" fmla="*/ 254015 w 1380082"/>
                <a:gd name="connsiteY59" fmla="*/ 3268134 h 4233691"/>
                <a:gd name="connsiteX60" fmla="*/ 279415 w 1380082"/>
                <a:gd name="connsiteY60" fmla="*/ 3276600 h 4233691"/>
                <a:gd name="connsiteX61" fmla="*/ 321749 w 1380082"/>
                <a:gd name="connsiteY61" fmla="*/ 3310467 h 4233691"/>
                <a:gd name="connsiteX62" fmla="*/ 347149 w 1380082"/>
                <a:gd name="connsiteY62" fmla="*/ 3327400 h 4233691"/>
                <a:gd name="connsiteX63" fmla="*/ 364082 w 1380082"/>
                <a:gd name="connsiteY63" fmla="*/ 3344334 h 4233691"/>
                <a:gd name="connsiteX64" fmla="*/ 397949 w 1380082"/>
                <a:gd name="connsiteY64" fmla="*/ 3352800 h 4233691"/>
                <a:gd name="connsiteX65" fmla="*/ 448749 w 1380082"/>
                <a:gd name="connsiteY65" fmla="*/ 3378200 h 4233691"/>
                <a:gd name="connsiteX66" fmla="*/ 499549 w 1380082"/>
                <a:gd name="connsiteY66" fmla="*/ 3403600 h 4233691"/>
                <a:gd name="connsiteX67" fmla="*/ 550349 w 1380082"/>
                <a:gd name="connsiteY67" fmla="*/ 3437467 h 4233691"/>
                <a:gd name="connsiteX68" fmla="*/ 575749 w 1380082"/>
                <a:gd name="connsiteY68" fmla="*/ 3462867 h 4233691"/>
                <a:gd name="connsiteX69" fmla="*/ 601149 w 1380082"/>
                <a:gd name="connsiteY69" fmla="*/ 3479800 h 4233691"/>
                <a:gd name="connsiteX70" fmla="*/ 618082 w 1380082"/>
                <a:gd name="connsiteY70" fmla="*/ 3496734 h 4233691"/>
                <a:gd name="connsiteX71" fmla="*/ 635015 w 1380082"/>
                <a:gd name="connsiteY71" fmla="*/ 3522134 h 4233691"/>
                <a:gd name="connsiteX72" fmla="*/ 660415 w 1380082"/>
                <a:gd name="connsiteY72" fmla="*/ 3530600 h 4233691"/>
                <a:gd name="connsiteX73" fmla="*/ 702749 w 1380082"/>
                <a:gd name="connsiteY73" fmla="*/ 3556000 h 4233691"/>
                <a:gd name="connsiteX74" fmla="*/ 736615 w 1380082"/>
                <a:gd name="connsiteY74" fmla="*/ 3581400 h 4233691"/>
                <a:gd name="connsiteX75" fmla="*/ 787415 w 1380082"/>
                <a:gd name="connsiteY75" fmla="*/ 3615267 h 4233691"/>
                <a:gd name="connsiteX76" fmla="*/ 812815 w 1380082"/>
                <a:gd name="connsiteY76" fmla="*/ 3640667 h 4233691"/>
                <a:gd name="connsiteX77" fmla="*/ 863615 w 1380082"/>
                <a:gd name="connsiteY77" fmla="*/ 3674534 h 4233691"/>
                <a:gd name="connsiteX78" fmla="*/ 880549 w 1380082"/>
                <a:gd name="connsiteY78" fmla="*/ 3699934 h 4233691"/>
                <a:gd name="connsiteX79" fmla="*/ 931349 w 1380082"/>
                <a:gd name="connsiteY79" fmla="*/ 3733800 h 4233691"/>
                <a:gd name="connsiteX80" fmla="*/ 956749 w 1380082"/>
                <a:gd name="connsiteY80" fmla="*/ 3750734 h 4233691"/>
                <a:gd name="connsiteX81" fmla="*/ 982149 w 1380082"/>
                <a:gd name="connsiteY81" fmla="*/ 3767667 h 4233691"/>
                <a:gd name="connsiteX82" fmla="*/ 1007549 w 1380082"/>
                <a:gd name="connsiteY82" fmla="*/ 3784600 h 4233691"/>
                <a:gd name="connsiteX83" fmla="*/ 1024482 w 1380082"/>
                <a:gd name="connsiteY83" fmla="*/ 3801534 h 4233691"/>
                <a:gd name="connsiteX84" fmla="*/ 1075282 w 1380082"/>
                <a:gd name="connsiteY84" fmla="*/ 3835400 h 4233691"/>
                <a:gd name="connsiteX85" fmla="*/ 1100682 w 1380082"/>
                <a:gd name="connsiteY85" fmla="*/ 3852334 h 4233691"/>
                <a:gd name="connsiteX86" fmla="*/ 1126082 w 1380082"/>
                <a:gd name="connsiteY86" fmla="*/ 3903134 h 4233691"/>
                <a:gd name="connsiteX87" fmla="*/ 1151482 w 1380082"/>
                <a:gd name="connsiteY87" fmla="*/ 3920067 h 4233691"/>
                <a:gd name="connsiteX88" fmla="*/ 1168415 w 1380082"/>
                <a:gd name="connsiteY88" fmla="*/ 3945467 h 4233691"/>
                <a:gd name="connsiteX89" fmla="*/ 1193815 w 1380082"/>
                <a:gd name="connsiteY89" fmla="*/ 4030134 h 4233691"/>
                <a:gd name="connsiteX90" fmla="*/ 1202282 w 1380082"/>
                <a:gd name="connsiteY90" fmla="*/ 4207934 h 4233691"/>
                <a:gd name="connsiteX91" fmla="*/ 1176882 w 1380082"/>
                <a:gd name="connsiteY91"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922882 w 1380082"/>
                <a:gd name="connsiteY3" fmla="*/ 948267 h 4233691"/>
                <a:gd name="connsiteX4" fmla="*/ 914415 w 1380082"/>
                <a:gd name="connsiteY4" fmla="*/ 973667 h 4233691"/>
                <a:gd name="connsiteX5" fmla="*/ 905949 w 1380082"/>
                <a:gd name="connsiteY5" fmla="*/ 1024467 h 4233691"/>
                <a:gd name="connsiteX6" fmla="*/ 889015 w 1380082"/>
                <a:gd name="connsiteY6" fmla="*/ 1049867 h 4233691"/>
                <a:gd name="connsiteX7" fmla="*/ 872082 w 1380082"/>
                <a:gd name="connsiteY7" fmla="*/ 1083734 h 4233691"/>
                <a:gd name="connsiteX8" fmla="*/ 863615 w 1380082"/>
                <a:gd name="connsiteY8" fmla="*/ 1109134 h 4233691"/>
                <a:gd name="connsiteX9" fmla="*/ 846682 w 1380082"/>
                <a:gd name="connsiteY9" fmla="*/ 1134534 h 4233691"/>
                <a:gd name="connsiteX10" fmla="*/ 838215 w 1380082"/>
                <a:gd name="connsiteY10" fmla="*/ 1159934 h 4233691"/>
                <a:gd name="connsiteX11" fmla="*/ 821282 w 1380082"/>
                <a:gd name="connsiteY11" fmla="*/ 1185334 h 4233691"/>
                <a:gd name="connsiteX12" fmla="*/ 804349 w 1380082"/>
                <a:gd name="connsiteY12" fmla="*/ 1236134 h 4233691"/>
                <a:gd name="connsiteX13" fmla="*/ 770482 w 1380082"/>
                <a:gd name="connsiteY13" fmla="*/ 1286934 h 4233691"/>
                <a:gd name="connsiteX14" fmla="*/ 753549 w 1380082"/>
                <a:gd name="connsiteY14" fmla="*/ 1312334 h 4233691"/>
                <a:gd name="connsiteX15" fmla="*/ 719682 w 1380082"/>
                <a:gd name="connsiteY15" fmla="*/ 1405467 h 4233691"/>
                <a:gd name="connsiteX16" fmla="*/ 702749 w 1380082"/>
                <a:gd name="connsiteY16" fmla="*/ 1430867 h 4233691"/>
                <a:gd name="connsiteX17" fmla="*/ 668882 w 1380082"/>
                <a:gd name="connsiteY17" fmla="*/ 1498600 h 4233691"/>
                <a:gd name="connsiteX18" fmla="*/ 651949 w 1380082"/>
                <a:gd name="connsiteY18" fmla="*/ 1532467 h 4233691"/>
                <a:gd name="connsiteX19" fmla="*/ 626549 w 1380082"/>
                <a:gd name="connsiteY19" fmla="*/ 1600200 h 4233691"/>
                <a:gd name="connsiteX20" fmla="*/ 618082 w 1380082"/>
                <a:gd name="connsiteY20" fmla="*/ 1625600 h 4233691"/>
                <a:gd name="connsiteX21" fmla="*/ 601149 w 1380082"/>
                <a:gd name="connsiteY21" fmla="*/ 1651000 h 4233691"/>
                <a:gd name="connsiteX22" fmla="*/ 567282 w 1380082"/>
                <a:gd name="connsiteY22" fmla="*/ 1727200 h 4233691"/>
                <a:gd name="connsiteX23" fmla="*/ 550349 w 1380082"/>
                <a:gd name="connsiteY23" fmla="*/ 1744134 h 4233691"/>
                <a:gd name="connsiteX24" fmla="*/ 533415 w 1380082"/>
                <a:gd name="connsiteY24" fmla="*/ 1794934 h 4233691"/>
                <a:gd name="connsiteX25" fmla="*/ 524949 w 1380082"/>
                <a:gd name="connsiteY25" fmla="*/ 1820334 h 4233691"/>
                <a:gd name="connsiteX26" fmla="*/ 508015 w 1380082"/>
                <a:gd name="connsiteY26" fmla="*/ 1837267 h 4233691"/>
                <a:gd name="connsiteX27" fmla="*/ 499549 w 1380082"/>
                <a:gd name="connsiteY27" fmla="*/ 1871134 h 4233691"/>
                <a:gd name="connsiteX28" fmla="*/ 491082 w 1380082"/>
                <a:gd name="connsiteY28" fmla="*/ 1913467 h 4233691"/>
                <a:gd name="connsiteX29" fmla="*/ 482615 w 1380082"/>
                <a:gd name="connsiteY29" fmla="*/ 1938867 h 4233691"/>
                <a:gd name="connsiteX30" fmla="*/ 474149 w 1380082"/>
                <a:gd name="connsiteY30" fmla="*/ 1981200 h 4233691"/>
                <a:gd name="connsiteX31" fmla="*/ 457215 w 1380082"/>
                <a:gd name="connsiteY31" fmla="*/ 2032000 h 4233691"/>
                <a:gd name="connsiteX32" fmla="*/ 448749 w 1380082"/>
                <a:gd name="connsiteY32" fmla="*/ 2074334 h 4233691"/>
                <a:gd name="connsiteX33" fmla="*/ 431815 w 1380082"/>
                <a:gd name="connsiteY33" fmla="*/ 2091267 h 4233691"/>
                <a:gd name="connsiteX34" fmla="*/ 414882 w 1380082"/>
                <a:gd name="connsiteY34" fmla="*/ 2116667 h 4233691"/>
                <a:gd name="connsiteX35" fmla="*/ 397949 w 1380082"/>
                <a:gd name="connsiteY35" fmla="*/ 2159000 h 4233691"/>
                <a:gd name="connsiteX36" fmla="*/ 381015 w 1380082"/>
                <a:gd name="connsiteY36" fmla="*/ 2209800 h 4233691"/>
                <a:gd name="connsiteX37" fmla="*/ 338682 w 1380082"/>
                <a:gd name="connsiteY37" fmla="*/ 2260600 h 4233691"/>
                <a:gd name="connsiteX38" fmla="*/ 313282 w 1380082"/>
                <a:gd name="connsiteY38" fmla="*/ 2311400 h 4233691"/>
                <a:gd name="connsiteX39" fmla="*/ 304815 w 1380082"/>
                <a:gd name="connsiteY39" fmla="*/ 2336800 h 4233691"/>
                <a:gd name="connsiteX40" fmla="*/ 287882 w 1380082"/>
                <a:gd name="connsiteY40" fmla="*/ 2353734 h 4233691"/>
                <a:gd name="connsiteX41" fmla="*/ 254015 w 1380082"/>
                <a:gd name="connsiteY41" fmla="*/ 2404534 h 4233691"/>
                <a:gd name="connsiteX42" fmla="*/ 228615 w 1380082"/>
                <a:gd name="connsiteY42" fmla="*/ 2455334 h 4233691"/>
                <a:gd name="connsiteX43" fmla="*/ 211682 w 1380082"/>
                <a:gd name="connsiteY43" fmla="*/ 2489200 h 4233691"/>
                <a:gd name="connsiteX44" fmla="*/ 186282 w 1380082"/>
                <a:gd name="connsiteY44" fmla="*/ 2514600 h 4233691"/>
                <a:gd name="connsiteX45" fmla="*/ 160882 w 1380082"/>
                <a:gd name="connsiteY45" fmla="*/ 2599267 h 4233691"/>
                <a:gd name="connsiteX46" fmla="*/ 127015 w 1380082"/>
                <a:gd name="connsiteY46" fmla="*/ 2641600 h 4233691"/>
                <a:gd name="connsiteX47" fmla="*/ 118549 w 1380082"/>
                <a:gd name="connsiteY47" fmla="*/ 2667000 h 4233691"/>
                <a:gd name="connsiteX48" fmla="*/ 67749 w 1380082"/>
                <a:gd name="connsiteY48" fmla="*/ 2734734 h 4233691"/>
                <a:gd name="connsiteX49" fmla="*/ 50815 w 1380082"/>
                <a:gd name="connsiteY49" fmla="*/ 2785534 h 4233691"/>
                <a:gd name="connsiteX50" fmla="*/ 33882 w 1380082"/>
                <a:gd name="connsiteY50" fmla="*/ 2810934 h 4233691"/>
                <a:gd name="connsiteX51" fmla="*/ 8482 w 1380082"/>
                <a:gd name="connsiteY51" fmla="*/ 2904067 h 4233691"/>
                <a:gd name="connsiteX52" fmla="*/ 8482 w 1380082"/>
                <a:gd name="connsiteY52" fmla="*/ 3064934 h 4233691"/>
                <a:gd name="connsiteX53" fmla="*/ 25415 w 1380082"/>
                <a:gd name="connsiteY53" fmla="*/ 3124200 h 4233691"/>
                <a:gd name="connsiteX54" fmla="*/ 67749 w 1380082"/>
                <a:gd name="connsiteY54" fmla="*/ 3166534 h 4233691"/>
                <a:gd name="connsiteX55" fmla="*/ 93149 w 1380082"/>
                <a:gd name="connsiteY55" fmla="*/ 3191934 h 4233691"/>
                <a:gd name="connsiteX56" fmla="*/ 152415 w 1380082"/>
                <a:gd name="connsiteY56" fmla="*/ 3217334 h 4233691"/>
                <a:gd name="connsiteX57" fmla="*/ 228615 w 1380082"/>
                <a:gd name="connsiteY57" fmla="*/ 3259667 h 4233691"/>
                <a:gd name="connsiteX58" fmla="*/ 254015 w 1380082"/>
                <a:gd name="connsiteY58" fmla="*/ 3268134 h 4233691"/>
                <a:gd name="connsiteX59" fmla="*/ 279415 w 1380082"/>
                <a:gd name="connsiteY59" fmla="*/ 3276600 h 4233691"/>
                <a:gd name="connsiteX60" fmla="*/ 321749 w 1380082"/>
                <a:gd name="connsiteY60" fmla="*/ 3310467 h 4233691"/>
                <a:gd name="connsiteX61" fmla="*/ 347149 w 1380082"/>
                <a:gd name="connsiteY61" fmla="*/ 3327400 h 4233691"/>
                <a:gd name="connsiteX62" fmla="*/ 364082 w 1380082"/>
                <a:gd name="connsiteY62" fmla="*/ 3344334 h 4233691"/>
                <a:gd name="connsiteX63" fmla="*/ 397949 w 1380082"/>
                <a:gd name="connsiteY63" fmla="*/ 3352800 h 4233691"/>
                <a:gd name="connsiteX64" fmla="*/ 448749 w 1380082"/>
                <a:gd name="connsiteY64" fmla="*/ 3378200 h 4233691"/>
                <a:gd name="connsiteX65" fmla="*/ 499549 w 1380082"/>
                <a:gd name="connsiteY65" fmla="*/ 3403600 h 4233691"/>
                <a:gd name="connsiteX66" fmla="*/ 550349 w 1380082"/>
                <a:gd name="connsiteY66" fmla="*/ 3437467 h 4233691"/>
                <a:gd name="connsiteX67" fmla="*/ 575749 w 1380082"/>
                <a:gd name="connsiteY67" fmla="*/ 3462867 h 4233691"/>
                <a:gd name="connsiteX68" fmla="*/ 601149 w 1380082"/>
                <a:gd name="connsiteY68" fmla="*/ 3479800 h 4233691"/>
                <a:gd name="connsiteX69" fmla="*/ 618082 w 1380082"/>
                <a:gd name="connsiteY69" fmla="*/ 3496734 h 4233691"/>
                <a:gd name="connsiteX70" fmla="*/ 635015 w 1380082"/>
                <a:gd name="connsiteY70" fmla="*/ 3522134 h 4233691"/>
                <a:gd name="connsiteX71" fmla="*/ 660415 w 1380082"/>
                <a:gd name="connsiteY71" fmla="*/ 3530600 h 4233691"/>
                <a:gd name="connsiteX72" fmla="*/ 702749 w 1380082"/>
                <a:gd name="connsiteY72" fmla="*/ 3556000 h 4233691"/>
                <a:gd name="connsiteX73" fmla="*/ 736615 w 1380082"/>
                <a:gd name="connsiteY73" fmla="*/ 3581400 h 4233691"/>
                <a:gd name="connsiteX74" fmla="*/ 787415 w 1380082"/>
                <a:gd name="connsiteY74" fmla="*/ 3615267 h 4233691"/>
                <a:gd name="connsiteX75" fmla="*/ 812815 w 1380082"/>
                <a:gd name="connsiteY75" fmla="*/ 3640667 h 4233691"/>
                <a:gd name="connsiteX76" fmla="*/ 863615 w 1380082"/>
                <a:gd name="connsiteY76" fmla="*/ 3674534 h 4233691"/>
                <a:gd name="connsiteX77" fmla="*/ 880549 w 1380082"/>
                <a:gd name="connsiteY77" fmla="*/ 3699934 h 4233691"/>
                <a:gd name="connsiteX78" fmla="*/ 931349 w 1380082"/>
                <a:gd name="connsiteY78" fmla="*/ 3733800 h 4233691"/>
                <a:gd name="connsiteX79" fmla="*/ 956749 w 1380082"/>
                <a:gd name="connsiteY79" fmla="*/ 3750734 h 4233691"/>
                <a:gd name="connsiteX80" fmla="*/ 982149 w 1380082"/>
                <a:gd name="connsiteY80" fmla="*/ 3767667 h 4233691"/>
                <a:gd name="connsiteX81" fmla="*/ 1007549 w 1380082"/>
                <a:gd name="connsiteY81" fmla="*/ 3784600 h 4233691"/>
                <a:gd name="connsiteX82" fmla="*/ 1024482 w 1380082"/>
                <a:gd name="connsiteY82" fmla="*/ 3801534 h 4233691"/>
                <a:gd name="connsiteX83" fmla="*/ 1075282 w 1380082"/>
                <a:gd name="connsiteY83" fmla="*/ 3835400 h 4233691"/>
                <a:gd name="connsiteX84" fmla="*/ 1100682 w 1380082"/>
                <a:gd name="connsiteY84" fmla="*/ 3852334 h 4233691"/>
                <a:gd name="connsiteX85" fmla="*/ 1126082 w 1380082"/>
                <a:gd name="connsiteY85" fmla="*/ 3903134 h 4233691"/>
                <a:gd name="connsiteX86" fmla="*/ 1151482 w 1380082"/>
                <a:gd name="connsiteY86" fmla="*/ 3920067 h 4233691"/>
                <a:gd name="connsiteX87" fmla="*/ 1168415 w 1380082"/>
                <a:gd name="connsiteY87" fmla="*/ 3945467 h 4233691"/>
                <a:gd name="connsiteX88" fmla="*/ 1193815 w 1380082"/>
                <a:gd name="connsiteY88" fmla="*/ 4030134 h 4233691"/>
                <a:gd name="connsiteX89" fmla="*/ 1202282 w 1380082"/>
                <a:gd name="connsiteY89" fmla="*/ 4207934 h 4233691"/>
                <a:gd name="connsiteX90" fmla="*/ 1176882 w 1380082"/>
                <a:gd name="connsiteY90"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914415 w 1380082"/>
                <a:gd name="connsiteY3" fmla="*/ 973667 h 4233691"/>
                <a:gd name="connsiteX4" fmla="*/ 905949 w 1380082"/>
                <a:gd name="connsiteY4" fmla="*/ 1024467 h 4233691"/>
                <a:gd name="connsiteX5" fmla="*/ 889015 w 1380082"/>
                <a:gd name="connsiteY5" fmla="*/ 1049867 h 4233691"/>
                <a:gd name="connsiteX6" fmla="*/ 872082 w 1380082"/>
                <a:gd name="connsiteY6" fmla="*/ 1083734 h 4233691"/>
                <a:gd name="connsiteX7" fmla="*/ 863615 w 1380082"/>
                <a:gd name="connsiteY7" fmla="*/ 1109134 h 4233691"/>
                <a:gd name="connsiteX8" fmla="*/ 846682 w 1380082"/>
                <a:gd name="connsiteY8" fmla="*/ 1134534 h 4233691"/>
                <a:gd name="connsiteX9" fmla="*/ 838215 w 1380082"/>
                <a:gd name="connsiteY9" fmla="*/ 1159934 h 4233691"/>
                <a:gd name="connsiteX10" fmla="*/ 821282 w 1380082"/>
                <a:gd name="connsiteY10" fmla="*/ 1185334 h 4233691"/>
                <a:gd name="connsiteX11" fmla="*/ 804349 w 1380082"/>
                <a:gd name="connsiteY11" fmla="*/ 1236134 h 4233691"/>
                <a:gd name="connsiteX12" fmla="*/ 770482 w 1380082"/>
                <a:gd name="connsiteY12" fmla="*/ 1286934 h 4233691"/>
                <a:gd name="connsiteX13" fmla="*/ 753549 w 1380082"/>
                <a:gd name="connsiteY13" fmla="*/ 1312334 h 4233691"/>
                <a:gd name="connsiteX14" fmla="*/ 719682 w 1380082"/>
                <a:gd name="connsiteY14" fmla="*/ 1405467 h 4233691"/>
                <a:gd name="connsiteX15" fmla="*/ 702749 w 1380082"/>
                <a:gd name="connsiteY15" fmla="*/ 1430867 h 4233691"/>
                <a:gd name="connsiteX16" fmla="*/ 668882 w 1380082"/>
                <a:gd name="connsiteY16" fmla="*/ 1498600 h 4233691"/>
                <a:gd name="connsiteX17" fmla="*/ 651949 w 1380082"/>
                <a:gd name="connsiteY17" fmla="*/ 1532467 h 4233691"/>
                <a:gd name="connsiteX18" fmla="*/ 626549 w 1380082"/>
                <a:gd name="connsiteY18" fmla="*/ 1600200 h 4233691"/>
                <a:gd name="connsiteX19" fmla="*/ 618082 w 1380082"/>
                <a:gd name="connsiteY19" fmla="*/ 1625600 h 4233691"/>
                <a:gd name="connsiteX20" fmla="*/ 601149 w 1380082"/>
                <a:gd name="connsiteY20" fmla="*/ 1651000 h 4233691"/>
                <a:gd name="connsiteX21" fmla="*/ 567282 w 1380082"/>
                <a:gd name="connsiteY21" fmla="*/ 1727200 h 4233691"/>
                <a:gd name="connsiteX22" fmla="*/ 550349 w 1380082"/>
                <a:gd name="connsiteY22" fmla="*/ 1744134 h 4233691"/>
                <a:gd name="connsiteX23" fmla="*/ 533415 w 1380082"/>
                <a:gd name="connsiteY23" fmla="*/ 1794934 h 4233691"/>
                <a:gd name="connsiteX24" fmla="*/ 524949 w 1380082"/>
                <a:gd name="connsiteY24" fmla="*/ 1820334 h 4233691"/>
                <a:gd name="connsiteX25" fmla="*/ 508015 w 1380082"/>
                <a:gd name="connsiteY25" fmla="*/ 1837267 h 4233691"/>
                <a:gd name="connsiteX26" fmla="*/ 499549 w 1380082"/>
                <a:gd name="connsiteY26" fmla="*/ 1871134 h 4233691"/>
                <a:gd name="connsiteX27" fmla="*/ 491082 w 1380082"/>
                <a:gd name="connsiteY27" fmla="*/ 1913467 h 4233691"/>
                <a:gd name="connsiteX28" fmla="*/ 482615 w 1380082"/>
                <a:gd name="connsiteY28" fmla="*/ 1938867 h 4233691"/>
                <a:gd name="connsiteX29" fmla="*/ 474149 w 1380082"/>
                <a:gd name="connsiteY29" fmla="*/ 1981200 h 4233691"/>
                <a:gd name="connsiteX30" fmla="*/ 457215 w 1380082"/>
                <a:gd name="connsiteY30" fmla="*/ 2032000 h 4233691"/>
                <a:gd name="connsiteX31" fmla="*/ 448749 w 1380082"/>
                <a:gd name="connsiteY31" fmla="*/ 2074334 h 4233691"/>
                <a:gd name="connsiteX32" fmla="*/ 431815 w 1380082"/>
                <a:gd name="connsiteY32" fmla="*/ 2091267 h 4233691"/>
                <a:gd name="connsiteX33" fmla="*/ 414882 w 1380082"/>
                <a:gd name="connsiteY33" fmla="*/ 2116667 h 4233691"/>
                <a:gd name="connsiteX34" fmla="*/ 397949 w 1380082"/>
                <a:gd name="connsiteY34" fmla="*/ 2159000 h 4233691"/>
                <a:gd name="connsiteX35" fmla="*/ 381015 w 1380082"/>
                <a:gd name="connsiteY35" fmla="*/ 2209800 h 4233691"/>
                <a:gd name="connsiteX36" fmla="*/ 338682 w 1380082"/>
                <a:gd name="connsiteY36" fmla="*/ 2260600 h 4233691"/>
                <a:gd name="connsiteX37" fmla="*/ 313282 w 1380082"/>
                <a:gd name="connsiteY37" fmla="*/ 2311400 h 4233691"/>
                <a:gd name="connsiteX38" fmla="*/ 304815 w 1380082"/>
                <a:gd name="connsiteY38" fmla="*/ 2336800 h 4233691"/>
                <a:gd name="connsiteX39" fmla="*/ 287882 w 1380082"/>
                <a:gd name="connsiteY39" fmla="*/ 2353734 h 4233691"/>
                <a:gd name="connsiteX40" fmla="*/ 254015 w 1380082"/>
                <a:gd name="connsiteY40" fmla="*/ 2404534 h 4233691"/>
                <a:gd name="connsiteX41" fmla="*/ 228615 w 1380082"/>
                <a:gd name="connsiteY41" fmla="*/ 2455334 h 4233691"/>
                <a:gd name="connsiteX42" fmla="*/ 211682 w 1380082"/>
                <a:gd name="connsiteY42" fmla="*/ 2489200 h 4233691"/>
                <a:gd name="connsiteX43" fmla="*/ 186282 w 1380082"/>
                <a:gd name="connsiteY43" fmla="*/ 2514600 h 4233691"/>
                <a:gd name="connsiteX44" fmla="*/ 160882 w 1380082"/>
                <a:gd name="connsiteY44" fmla="*/ 2599267 h 4233691"/>
                <a:gd name="connsiteX45" fmla="*/ 127015 w 1380082"/>
                <a:gd name="connsiteY45" fmla="*/ 2641600 h 4233691"/>
                <a:gd name="connsiteX46" fmla="*/ 118549 w 1380082"/>
                <a:gd name="connsiteY46" fmla="*/ 2667000 h 4233691"/>
                <a:gd name="connsiteX47" fmla="*/ 67749 w 1380082"/>
                <a:gd name="connsiteY47" fmla="*/ 2734734 h 4233691"/>
                <a:gd name="connsiteX48" fmla="*/ 50815 w 1380082"/>
                <a:gd name="connsiteY48" fmla="*/ 2785534 h 4233691"/>
                <a:gd name="connsiteX49" fmla="*/ 33882 w 1380082"/>
                <a:gd name="connsiteY49" fmla="*/ 2810934 h 4233691"/>
                <a:gd name="connsiteX50" fmla="*/ 8482 w 1380082"/>
                <a:gd name="connsiteY50" fmla="*/ 2904067 h 4233691"/>
                <a:gd name="connsiteX51" fmla="*/ 8482 w 1380082"/>
                <a:gd name="connsiteY51" fmla="*/ 3064934 h 4233691"/>
                <a:gd name="connsiteX52" fmla="*/ 25415 w 1380082"/>
                <a:gd name="connsiteY52" fmla="*/ 3124200 h 4233691"/>
                <a:gd name="connsiteX53" fmla="*/ 67749 w 1380082"/>
                <a:gd name="connsiteY53" fmla="*/ 3166534 h 4233691"/>
                <a:gd name="connsiteX54" fmla="*/ 93149 w 1380082"/>
                <a:gd name="connsiteY54" fmla="*/ 3191934 h 4233691"/>
                <a:gd name="connsiteX55" fmla="*/ 152415 w 1380082"/>
                <a:gd name="connsiteY55" fmla="*/ 3217334 h 4233691"/>
                <a:gd name="connsiteX56" fmla="*/ 228615 w 1380082"/>
                <a:gd name="connsiteY56" fmla="*/ 3259667 h 4233691"/>
                <a:gd name="connsiteX57" fmla="*/ 254015 w 1380082"/>
                <a:gd name="connsiteY57" fmla="*/ 3268134 h 4233691"/>
                <a:gd name="connsiteX58" fmla="*/ 279415 w 1380082"/>
                <a:gd name="connsiteY58" fmla="*/ 3276600 h 4233691"/>
                <a:gd name="connsiteX59" fmla="*/ 321749 w 1380082"/>
                <a:gd name="connsiteY59" fmla="*/ 3310467 h 4233691"/>
                <a:gd name="connsiteX60" fmla="*/ 347149 w 1380082"/>
                <a:gd name="connsiteY60" fmla="*/ 3327400 h 4233691"/>
                <a:gd name="connsiteX61" fmla="*/ 364082 w 1380082"/>
                <a:gd name="connsiteY61" fmla="*/ 3344334 h 4233691"/>
                <a:gd name="connsiteX62" fmla="*/ 397949 w 1380082"/>
                <a:gd name="connsiteY62" fmla="*/ 3352800 h 4233691"/>
                <a:gd name="connsiteX63" fmla="*/ 448749 w 1380082"/>
                <a:gd name="connsiteY63" fmla="*/ 3378200 h 4233691"/>
                <a:gd name="connsiteX64" fmla="*/ 499549 w 1380082"/>
                <a:gd name="connsiteY64" fmla="*/ 3403600 h 4233691"/>
                <a:gd name="connsiteX65" fmla="*/ 550349 w 1380082"/>
                <a:gd name="connsiteY65" fmla="*/ 3437467 h 4233691"/>
                <a:gd name="connsiteX66" fmla="*/ 575749 w 1380082"/>
                <a:gd name="connsiteY66" fmla="*/ 3462867 h 4233691"/>
                <a:gd name="connsiteX67" fmla="*/ 601149 w 1380082"/>
                <a:gd name="connsiteY67" fmla="*/ 3479800 h 4233691"/>
                <a:gd name="connsiteX68" fmla="*/ 618082 w 1380082"/>
                <a:gd name="connsiteY68" fmla="*/ 3496734 h 4233691"/>
                <a:gd name="connsiteX69" fmla="*/ 635015 w 1380082"/>
                <a:gd name="connsiteY69" fmla="*/ 3522134 h 4233691"/>
                <a:gd name="connsiteX70" fmla="*/ 660415 w 1380082"/>
                <a:gd name="connsiteY70" fmla="*/ 3530600 h 4233691"/>
                <a:gd name="connsiteX71" fmla="*/ 702749 w 1380082"/>
                <a:gd name="connsiteY71" fmla="*/ 3556000 h 4233691"/>
                <a:gd name="connsiteX72" fmla="*/ 736615 w 1380082"/>
                <a:gd name="connsiteY72" fmla="*/ 3581400 h 4233691"/>
                <a:gd name="connsiteX73" fmla="*/ 787415 w 1380082"/>
                <a:gd name="connsiteY73" fmla="*/ 3615267 h 4233691"/>
                <a:gd name="connsiteX74" fmla="*/ 812815 w 1380082"/>
                <a:gd name="connsiteY74" fmla="*/ 3640667 h 4233691"/>
                <a:gd name="connsiteX75" fmla="*/ 863615 w 1380082"/>
                <a:gd name="connsiteY75" fmla="*/ 3674534 h 4233691"/>
                <a:gd name="connsiteX76" fmla="*/ 880549 w 1380082"/>
                <a:gd name="connsiteY76" fmla="*/ 3699934 h 4233691"/>
                <a:gd name="connsiteX77" fmla="*/ 931349 w 1380082"/>
                <a:gd name="connsiteY77" fmla="*/ 3733800 h 4233691"/>
                <a:gd name="connsiteX78" fmla="*/ 956749 w 1380082"/>
                <a:gd name="connsiteY78" fmla="*/ 3750734 h 4233691"/>
                <a:gd name="connsiteX79" fmla="*/ 982149 w 1380082"/>
                <a:gd name="connsiteY79" fmla="*/ 3767667 h 4233691"/>
                <a:gd name="connsiteX80" fmla="*/ 1007549 w 1380082"/>
                <a:gd name="connsiteY80" fmla="*/ 3784600 h 4233691"/>
                <a:gd name="connsiteX81" fmla="*/ 1024482 w 1380082"/>
                <a:gd name="connsiteY81" fmla="*/ 3801534 h 4233691"/>
                <a:gd name="connsiteX82" fmla="*/ 1075282 w 1380082"/>
                <a:gd name="connsiteY82" fmla="*/ 3835400 h 4233691"/>
                <a:gd name="connsiteX83" fmla="*/ 1100682 w 1380082"/>
                <a:gd name="connsiteY83" fmla="*/ 3852334 h 4233691"/>
                <a:gd name="connsiteX84" fmla="*/ 1126082 w 1380082"/>
                <a:gd name="connsiteY84" fmla="*/ 3903134 h 4233691"/>
                <a:gd name="connsiteX85" fmla="*/ 1151482 w 1380082"/>
                <a:gd name="connsiteY85" fmla="*/ 3920067 h 4233691"/>
                <a:gd name="connsiteX86" fmla="*/ 1168415 w 1380082"/>
                <a:gd name="connsiteY86" fmla="*/ 3945467 h 4233691"/>
                <a:gd name="connsiteX87" fmla="*/ 1193815 w 1380082"/>
                <a:gd name="connsiteY87" fmla="*/ 4030134 h 4233691"/>
                <a:gd name="connsiteX88" fmla="*/ 1202282 w 1380082"/>
                <a:gd name="connsiteY88" fmla="*/ 4207934 h 4233691"/>
                <a:gd name="connsiteX89" fmla="*/ 1176882 w 1380082"/>
                <a:gd name="connsiteY89"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905949 w 1380082"/>
                <a:gd name="connsiteY3" fmla="*/ 1024467 h 4233691"/>
                <a:gd name="connsiteX4" fmla="*/ 889015 w 1380082"/>
                <a:gd name="connsiteY4" fmla="*/ 1049867 h 4233691"/>
                <a:gd name="connsiteX5" fmla="*/ 872082 w 1380082"/>
                <a:gd name="connsiteY5" fmla="*/ 1083734 h 4233691"/>
                <a:gd name="connsiteX6" fmla="*/ 863615 w 1380082"/>
                <a:gd name="connsiteY6" fmla="*/ 1109134 h 4233691"/>
                <a:gd name="connsiteX7" fmla="*/ 846682 w 1380082"/>
                <a:gd name="connsiteY7" fmla="*/ 1134534 h 4233691"/>
                <a:gd name="connsiteX8" fmla="*/ 838215 w 1380082"/>
                <a:gd name="connsiteY8" fmla="*/ 1159934 h 4233691"/>
                <a:gd name="connsiteX9" fmla="*/ 821282 w 1380082"/>
                <a:gd name="connsiteY9" fmla="*/ 1185334 h 4233691"/>
                <a:gd name="connsiteX10" fmla="*/ 804349 w 1380082"/>
                <a:gd name="connsiteY10" fmla="*/ 1236134 h 4233691"/>
                <a:gd name="connsiteX11" fmla="*/ 770482 w 1380082"/>
                <a:gd name="connsiteY11" fmla="*/ 1286934 h 4233691"/>
                <a:gd name="connsiteX12" fmla="*/ 753549 w 1380082"/>
                <a:gd name="connsiteY12" fmla="*/ 1312334 h 4233691"/>
                <a:gd name="connsiteX13" fmla="*/ 719682 w 1380082"/>
                <a:gd name="connsiteY13" fmla="*/ 1405467 h 4233691"/>
                <a:gd name="connsiteX14" fmla="*/ 702749 w 1380082"/>
                <a:gd name="connsiteY14" fmla="*/ 1430867 h 4233691"/>
                <a:gd name="connsiteX15" fmla="*/ 668882 w 1380082"/>
                <a:gd name="connsiteY15" fmla="*/ 1498600 h 4233691"/>
                <a:gd name="connsiteX16" fmla="*/ 651949 w 1380082"/>
                <a:gd name="connsiteY16" fmla="*/ 1532467 h 4233691"/>
                <a:gd name="connsiteX17" fmla="*/ 626549 w 1380082"/>
                <a:gd name="connsiteY17" fmla="*/ 1600200 h 4233691"/>
                <a:gd name="connsiteX18" fmla="*/ 618082 w 1380082"/>
                <a:gd name="connsiteY18" fmla="*/ 1625600 h 4233691"/>
                <a:gd name="connsiteX19" fmla="*/ 601149 w 1380082"/>
                <a:gd name="connsiteY19" fmla="*/ 1651000 h 4233691"/>
                <a:gd name="connsiteX20" fmla="*/ 567282 w 1380082"/>
                <a:gd name="connsiteY20" fmla="*/ 1727200 h 4233691"/>
                <a:gd name="connsiteX21" fmla="*/ 550349 w 1380082"/>
                <a:gd name="connsiteY21" fmla="*/ 1744134 h 4233691"/>
                <a:gd name="connsiteX22" fmla="*/ 533415 w 1380082"/>
                <a:gd name="connsiteY22" fmla="*/ 1794934 h 4233691"/>
                <a:gd name="connsiteX23" fmla="*/ 524949 w 1380082"/>
                <a:gd name="connsiteY23" fmla="*/ 1820334 h 4233691"/>
                <a:gd name="connsiteX24" fmla="*/ 508015 w 1380082"/>
                <a:gd name="connsiteY24" fmla="*/ 1837267 h 4233691"/>
                <a:gd name="connsiteX25" fmla="*/ 499549 w 1380082"/>
                <a:gd name="connsiteY25" fmla="*/ 1871134 h 4233691"/>
                <a:gd name="connsiteX26" fmla="*/ 491082 w 1380082"/>
                <a:gd name="connsiteY26" fmla="*/ 1913467 h 4233691"/>
                <a:gd name="connsiteX27" fmla="*/ 482615 w 1380082"/>
                <a:gd name="connsiteY27" fmla="*/ 1938867 h 4233691"/>
                <a:gd name="connsiteX28" fmla="*/ 474149 w 1380082"/>
                <a:gd name="connsiteY28" fmla="*/ 1981200 h 4233691"/>
                <a:gd name="connsiteX29" fmla="*/ 457215 w 1380082"/>
                <a:gd name="connsiteY29" fmla="*/ 2032000 h 4233691"/>
                <a:gd name="connsiteX30" fmla="*/ 448749 w 1380082"/>
                <a:gd name="connsiteY30" fmla="*/ 2074334 h 4233691"/>
                <a:gd name="connsiteX31" fmla="*/ 431815 w 1380082"/>
                <a:gd name="connsiteY31" fmla="*/ 2091267 h 4233691"/>
                <a:gd name="connsiteX32" fmla="*/ 414882 w 1380082"/>
                <a:gd name="connsiteY32" fmla="*/ 2116667 h 4233691"/>
                <a:gd name="connsiteX33" fmla="*/ 397949 w 1380082"/>
                <a:gd name="connsiteY33" fmla="*/ 2159000 h 4233691"/>
                <a:gd name="connsiteX34" fmla="*/ 381015 w 1380082"/>
                <a:gd name="connsiteY34" fmla="*/ 2209800 h 4233691"/>
                <a:gd name="connsiteX35" fmla="*/ 338682 w 1380082"/>
                <a:gd name="connsiteY35" fmla="*/ 2260600 h 4233691"/>
                <a:gd name="connsiteX36" fmla="*/ 313282 w 1380082"/>
                <a:gd name="connsiteY36" fmla="*/ 2311400 h 4233691"/>
                <a:gd name="connsiteX37" fmla="*/ 304815 w 1380082"/>
                <a:gd name="connsiteY37" fmla="*/ 2336800 h 4233691"/>
                <a:gd name="connsiteX38" fmla="*/ 287882 w 1380082"/>
                <a:gd name="connsiteY38" fmla="*/ 2353734 h 4233691"/>
                <a:gd name="connsiteX39" fmla="*/ 254015 w 1380082"/>
                <a:gd name="connsiteY39" fmla="*/ 2404534 h 4233691"/>
                <a:gd name="connsiteX40" fmla="*/ 228615 w 1380082"/>
                <a:gd name="connsiteY40" fmla="*/ 2455334 h 4233691"/>
                <a:gd name="connsiteX41" fmla="*/ 211682 w 1380082"/>
                <a:gd name="connsiteY41" fmla="*/ 2489200 h 4233691"/>
                <a:gd name="connsiteX42" fmla="*/ 186282 w 1380082"/>
                <a:gd name="connsiteY42" fmla="*/ 2514600 h 4233691"/>
                <a:gd name="connsiteX43" fmla="*/ 160882 w 1380082"/>
                <a:gd name="connsiteY43" fmla="*/ 2599267 h 4233691"/>
                <a:gd name="connsiteX44" fmla="*/ 127015 w 1380082"/>
                <a:gd name="connsiteY44" fmla="*/ 2641600 h 4233691"/>
                <a:gd name="connsiteX45" fmla="*/ 118549 w 1380082"/>
                <a:gd name="connsiteY45" fmla="*/ 2667000 h 4233691"/>
                <a:gd name="connsiteX46" fmla="*/ 67749 w 1380082"/>
                <a:gd name="connsiteY46" fmla="*/ 2734734 h 4233691"/>
                <a:gd name="connsiteX47" fmla="*/ 50815 w 1380082"/>
                <a:gd name="connsiteY47" fmla="*/ 2785534 h 4233691"/>
                <a:gd name="connsiteX48" fmla="*/ 33882 w 1380082"/>
                <a:gd name="connsiteY48" fmla="*/ 2810934 h 4233691"/>
                <a:gd name="connsiteX49" fmla="*/ 8482 w 1380082"/>
                <a:gd name="connsiteY49" fmla="*/ 2904067 h 4233691"/>
                <a:gd name="connsiteX50" fmla="*/ 8482 w 1380082"/>
                <a:gd name="connsiteY50" fmla="*/ 3064934 h 4233691"/>
                <a:gd name="connsiteX51" fmla="*/ 25415 w 1380082"/>
                <a:gd name="connsiteY51" fmla="*/ 3124200 h 4233691"/>
                <a:gd name="connsiteX52" fmla="*/ 67749 w 1380082"/>
                <a:gd name="connsiteY52" fmla="*/ 3166534 h 4233691"/>
                <a:gd name="connsiteX53" fmla="*/ 93149 w 1380082"/>
                <a:gd name="connsiteY53" fmla="*/ 3191934 h 4233691"/>
                <a:gd name="connsiteX54" fmla="*/ 152415 w 1380082"/>
                <a:gd name="connsiteY54" fmla="*/ 3217334 h 4233691"/>
                <a:gd name="connsiteX55" fmla="*/ 228615 w 1380082"/>
                <a:gd name="connsiteY55" fmla="*/ 3259667 h 4233691"/>
                <a:gd name="connsiteX56" fmla="*/ 254015 w 1380082"/>
                <a:gd name="connsiteY56" fmla="*/ 3268134 h 4233691"/>
                <a:gd name="connsiteX57" fmla="*/ 279415 w 1380082"/>
                <a:gd name="connsiteY57" fmla="*/ 3276600 h 4233691"/>
                <a:gd name="connsiteX58" fmla="*/ 321749 w 1380082"/>
                <a:gd name="connsiteY58" fmla="*/ 3310467 h 4233691"/>
                <a:gd name="connsiteX59" fmla="*/ 347149 w 1380082"/>
                <a:gd name="connsiteY59" fmla="*/ 3327400 h 4233691"/>
                <a:gd name="connsiteX60" fmla="*/ 364082 w 1380082"/>
                <a:gd name="connsiteY60" fmla="*/ 3344334 h 4233691"/>
                <a:gd name="connsiteX61" fmla="*/ 397949 w 1380082"/>
                <a:gd name="connsiteY61" fmla="*/ 3352800 h 4233691"/>
                <a:gd name="connsiteX62" fmla="*/ 448749 w 1380082"/>
                <a:gd name="connsiteY62" fmla="*/ 3378200 h 4233691"/>
                <a:gd name="connsiteX63" fmla="*/ 499549 w 1380082"/>
                <a:gd name="connsiteY63" fmla="*/ 3403600 h 4233691"/>
                <a:gd name="connsiteX64" fmla="*/ 550349 w 1380082"/>
                <a:gd name="connsiteY64" fmla="*/ 3437467 h 4233691"/>
                <a:gd name="connsiteX65" fmla="*/ 575749 w 1380082"/>
                <a:gd name="connsiteY65" fmla="*/ 3462867 h 4233691"/>
                <a:gd name="connsiteX66" fmla="*/ 601149 w 1380082"/>
                <a:gd name="connsiteY66" fmla="*/ 3479800 h 4233691"/>
                <a:gd name="connsiteX67" fmla="*/ 618082 w 1380082"/>
                <a:gd name="connsiteY67" fmla="*/ 3496734 h 4233691"/>
                <a:gd name="connsiteX68" fmla="*/ 635015 w 1380082"/>
                <a:gd name="connsiteY68" fmla="*/ 3522134 h 4233691"/>
                <a:gd name="connsiteX69" fmla="*/ 660415 w 1380082"/>
                <a:gd name="connsiteY69" fmla="*/ 3530600 h 4233691"/>
                <a:gd name="connsiteX70" fmla="*/ 702749 w 1380082"/>
                <a:gd name="connsiteY70" fmla="*/ 3556000 h 4233691"/>
                <a:gd name="connsiteX71" fmla="*/ 736615 w 1380082"/>
                <a:gd name="connsiteY71" fmla="*/ 3581400 h 4233691"/>
                <a:gd name="connsiteX72" fmla="*/ 787415 w 1380082"/>
                <a:gd name="connsiteY72" fmla="*/ 3615267 h 4233691"/>
                <a:gd name="connsiteX73" fmla="*/ 812815 w 1380082"/>
                <a:gd name="connsiteY73" fmla="*/ 3640667 h 4233691"/>
                <a:gd name="connsiteX74" fmla="*/ 863615 w 1380082"/>
                <a:gd name="connsiteY74" fmla="*/ 3674534 h 4233691"/>
                <a:gd name="connsiteX75" fmla="*/ 880549 w 1380082"/>
                <a:gd name="connsiteY75" fmla="*/ 3699934 h 4233691"/>
                <a:gd name="connsiteX76" fmla="*/ 931349 w 1380082"/>
                <a:gd name="connsiteY76" fmla="*/ 3733800 h 4233691"/>
                <a:gd name="connsiteX77" fmla="*/ 956749 w 1380082"/>
                <a:gd name="connsiteY77" fmla="*/ 3750734 h 4233691"/>
                <a:gd name="connsiteX78" fmla="*/ 982149 w 1380082"/>
                <a:gd name="connsiteY78" fmla="*/ 3767667 h 4233691"/>
                <a:gd name="connsiteX79" fmla="*/ 1007549 w 1380082"/>
                <a:gd name="connsiteY79" fmla="*/ 3784600 h 4233691"/>
                <a:gd name="connsiteX80" fmla="*/ 1024482 w 1380082"/>
                <a:gd name="connsiteY80" fmla="*/ 3801534 h 4233691"/>
                <a:gd name="connsiteX81" fmla="*/ 1075282 w 1380082"/>
                <a:gd name="connsiteY81" fmla="*/ 3835400 h 4233691"/>
                <a:gd name="connsiteX82" fmla="*/ 1100682 w 1380082"/>
                <a:gd name="connsiteY82" fmla="*/ 3852334 h 4233691"/>
                <a:gd name="connsiteX83" fmla="*/ 1126082 w 1380082"/>
                <a:gd name="connsiteY83" fmla="*/ 3903134 h 4233691"/>
                <a:gd name="connsiteX84" fmla="*/ 1151482 w 1380082"/>
                <a:gd name="connsiteY84" fmla="*/ 3920067 h 4233691"/>
                <a:gd name="connsiteX85" fmla="*/ 1168415 w 1380082"/>
                <a:gd name="connsiteY85" fmla="*/ 3945467 h 4233691"/>
                <a:gd name="connsiteX86" fmla="*/ 1193815 w 1380082"/>
                <a:gd name="connsiteY86" fmla="*/ 4030134 h 4233691"/>
                <a:gd name="connsiteX87" fmla="*/ 1202282 w 1380082"/>
                <a:gd name="connsiteY87" fmla="*/ 4207934 h 4233691"/>
                <a:gd name="connsiteX88" fmla="*/ 1176882 w 1380082"/>
                <a:gd name="connsiteY88"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905949 w 1380082"/>
                <a:gd name="connsiteY3" fmla="*/ 1024467 h 4233691"/>
                <a:gd name="connsiteX4" fmla="*/ 872082 w 1380082"/>
                <a:gd name="connsiteY4" fmla="*/ 1083734 h 4233691"/>
                <a:gd name="connsiteX5" fmla="*/ 863615 w 1380082"/>
                <a:gd name="connsiteY5" fmla="*/ 1109134 h 4233691"/>
                <a:gd name="connsiteX6" fmla="*/ 846682 w 1380082"/>
                <a:gd name="connsiteY6" fmla="*/ 1134534 h 4233691"/>
                <a:gd name="connsiteX7" fmla="*/ 838215 w 1380082"/>
                <a:gd name="connsiteY7" fmla="*/ 1159934 h 4233691"/>
                <a:gd name="connsiteX8" fmla="*/ 821282 w 1380082"/>
                <a:gd name="connsiteY8" fmla="*/ 1185334 h 4233691"/>
                <a:gd name="connsiteX9" fmla="*/ 804349 w 1380082"/>
                <a:gd name="connsiteY9" fmla="*/ 1236134 h 4233691"/>
                <a:gd name="connsiteX10" fmla="*/ 770482 w 1380082"/>
                <a:gd name="connsiteY10" fmla="*/ 1286934 h 4233691"/>
                <a:gd name="connsiteX11" fmla="*/ 753549 w 1380082"/>
                <a:gd name="connsiteY11" fmla="*/ 1312334 h 4233691"/>
                <a:gd name="connsiteX12" fmla="*/ 719682 w 1380082"/>
                <a:gd name="connsiteY12" fmla="*/ 1405467 h 4233691"/>
                <a:gd name="connsiteX13" fmla="*/ 702749 w 1380082"/>
                <a:gd name="connsiteY13" fmla="*/ 1430867 h 4233691"/>
                <a:gd name="connsiteX14" fmla="*/ 668882 w 1380082"/>
                <a:gd name="connsiteY14" fmla="*/ 1498600 h 4233691"/>
                <a:gd name="connsiteX15" fmla="*/ 651949 w 1380082"/>
                <a:gd name="connsiteY15" fmla="*/ 1532467 h 4233691"/>
                <a:gd name="connsiteX16" fmla="*/ 626549 w 1380082"/>
                <a:gd name="connsiteY16" fmla="*/ 1600200 h 4233691"/>
                <a:gd name="connsiteX17" fmla="*/ 618082 w 1380082"/>
                <a:gd name="connsiteY17" fmla="*/ 1625600 h 4233691"/>
                <a:gd name="connsiteX18" fmla="*/ 601149 w 1380082"/>
                <a:gd name="connsiteY18" fmla="*/ 1651000 h 4233691"/>
                <a:gd name="connsiteX19" fmla="*/ 567282 w 1380082"/>
                <a:gd name="connsiteY19" fmla="*/ 1727200 h 4233691"/>
                <a:gd name="connsiteX20" fmla="*/ 550349 w 1380082"/>
                <a:gd name="connsiteY20" fmla="*/ 1744134 h 4233691"/>
                <a:gd name="connsiteX21" fmla="*/ 533415 w 1380082"/>
                <a:gd name="connsiteY21" fmla="*/ 1794934 h 4233691"/>
                <a:gd name="connsiteX22" fmla="*/ 524949 w 1380082"/>
                <a:gd name="connsiteY22" fmla="*/ 1820334 h 4233691"/>
                <a:gd name="connsiteX23" fmla="*/ 508015 w 1380082"/>
                <a:gd name="connsiteY23" fmla="*/ 1837267 h 4233691"/>
                <a:gd name="connsiteX24" fmla="*/ 499549 w 1380082"/>
                <a:gd name="connsiteY24" fmla="*/ 1871134 h 4233691"/>
                <a:gd name="connsiteX25" fmla="*/ 491082 w 1380082"/>
                <a:gd name="connsiteY25" fmla="*/ 1913467 h 4233691"/>
                <a:gd name="connsiteX26" fmla="*/ 482615 w 1380082"/>
                <a:gd name="connsiteY26" fmla="*/ 1938867 h 4233691"/>
                <a:gd name="connsiteX27" fmla="*/ 474149 w 1380082"/>
                <a:gd name="connsiteY27" fmla="*/ 1981200 h 4233691"/>
                <a:gd name="connsiteX28" fmla="*/ 457215 w 1380082"/>
                <a:gd name="connsiteY28" fmla="*/ 2032000 h 4233691"/>
                <a:gd name="connsiteX29" fmla="*/ 448749 w 1380082"/>
                <a:gd name="connsiteY29" fmla="*/ 2074334 h 4233691"/>
                <a:gd name="connsiteX30" fmla="*/ 431815 w 1380082"/>
                <a:gd name="connsiteY30" fmla="*/ 2091267 h 4233691"/>
                <a:gd name="connsiteX31" fmla="*/ 414882 w 1380082"/>
                <a:gd name="connsiteY31" fmla="*/ 2116667 h 4233691"/>
                <a:gd name="connsiteX32" fmla="*/ 397949 w 1380082"/>
                <a:gd name="connsiteY32" fmla="*/ 2159000 h 4233691"/>
                <a:gd name="connsiteX33" fmla="*/ 381015 w 1380082"/>
                <a:gd name="connsiteY33" fmla="*/ 2209800 h 4233691"/>
                <a:gd name="connsiteX34" fmla="*/ 338682 w 1380082"/>
                <a:gd name="connsiteY34" fmla="*/ 2260600 h 4233691"/>
                <a:gd name="connsiteX35" fmla="*/ 313282 w 1380082"/>
                <a:gd name="connsiteY35" fmla="*/ 2311400 h 4233691"/>
                <a:gd name="connsiteX36" fmla="*/ 304815 w 1380082"/>
                <a:gd name="connsiteY36" fmla="*/ 2336800 h 4233691"/>
                <a:gd name="connsiteX37" fmla="*/ 287882 w 1380082"/>
                <a:gd name="connsiteY37" fmla="*/ 2353734 h 4233691"/>
                <a:gd name="connsiteX38" fmla="*/ 254015 w 1380082"/>
                <a:gd name="connsiteY38" fmla="*/ 2404534 h 4233691"/>
                <a:gd name="connsiteX39" fmla="*/ 228615 w 1380082"/>
                <a:gd name="connsiteY39" fmla="*/ 2455334 h 4233691"/>
                <a:gd name="connsiteX40" fmla="*/ 211682 w 1380082"/>
                <a:gd name="connsiteY40" fmla="*/ 2489200 h 4233691"/>
                <a:gd name="connsiteX41" fmla="*/ 186282 w 1380082"/>
                <a:gd name="connsiteY41" fmla="*/ 2514600 h 4233691"/>
                <a:gd name="connsiteX42" fmla="*/ 160882 w 1380082"/>
                <a:gd name="connsiteY42" fmla="*/ 2599267 h 4233691"/>
                <a:gd name="connsiteX43" fmla="*/ 127015 w 1380082"/>
                <a:gd name="connsiteY43" fmla="*/ 2641600 h 4233691"/>
                <a:gd name="connsiteX44" fmla="*/ 118549 w 1380082"/>
                <a:gd name="connsiteY44" fmla="*/ 2667000 h 4233691"/>
                <a:gd name="connsiteX45" fmla="*/ 67749 w 1380082"/>
                <a:gd name="connsiteY45" fmla="*/ 2734734 h 4233691"/>
                <a:gd name="connsiteX46" fmla="*/ 50815 w 1380082"/>
                <a:gd name="connsiteY46" fmla="*/ 2785534 h 4233691"/>
                <a:gd name="connsiteX47" fmla="*/ 33882 w 1380082"/>
                <a:gd name="connsiteY47" fmla="*/ 2810934 h 4233691"/>
                <a:gd name="connsiteX48" fmla="*/ 8482 w 1380082"/>
                <a:gd name="connsiteY48" fmla="*/ 2904067 h 4233691"/>
                <a:gd name="connsiteX49" fmla="*/ 8482 w 1380082"/>
                <a:gd name="connsiteY49" fmla="*/ 3064934 h 4233691"/>
                <a:gd name="connsiteX50" fmla="*/ 25415 w 1380082"/>
                <a:gd name="connsiteY50" fmla="*/ 3124200 h 4233691"/>
                <a:gd name="connsiteX51" fmla="*/ 67749 w 1380082"/>
                <a:gd name="connsiteY51" fmla="*/ 3166534 h 4233691"/>
                <a:gd name="connsiteX52" fmla="*/ 93149 w 1380082"/>
                <a:gd name="connsiteY52" fmla="*/ 3191934 h 4233691"/>
                <a:gd name="connsiteX53" fmla="*/ 152415 w 1380082"/>
                <a:gd name="connsiteY53" fmla="*/ 3217334 h 4233691"/>
                <a:gd name="connsiteX54" fmla="*/ 228615 w 1380082"/>
                <a:gd name="connsiteY54" fmla="*/ 3259667 h 4233691"/>
                <a:gd name="connsiteX55" fmla="*/ 254015 w 1380082"/>
                <a:gd name="connsiteY55" fmla="*/ 3268134 h 4233691"/>
                <a:gd name="connsiteX56" fmla="*/ 279415 w 1380082"/>
                <a:gd name="connsiteY56" fmla="*/ 3276600 h 4233691"/>
                <a:gd name="connsiteX57" fmla="*/ 321749 w 1380082"/>
                <a:gd name="connsiteY57" fmla="*/ 3310467 h 4233691"/>
                <a:gd name="connsiteX58" fmla="*/ 347149 w 1380082"/>
                <a:gd name="connsiteY58" fmla="*/ 3327400 h 4233691"/>
                <a:gd name="connsiteX59" fmla="*/ 364082 w 1380082"/>
                <a:gd name="connsiteY59" fmla="*/ 3344334 h 4233691"/>
                <a:gd name="connsiteX60" fmla="*/ 397949 w 1380082"/>
                <a:gd name="connsiteY60" fmla="*/ 3352800 h 4233691"/>
                <a:gd name="connsiteX61" fmla="*/ 448749 w 1380082"/>
                <a:gd name="connsiteY61" fmla="*/ 3378200 h 4233691"/>
                <a:gd name="connsiteX62" fmla="*/ 499549 w 1380082"/>
                <a:gd name="connsiteY62" fmla="*/ 3403600 h 4233691"/>
                <a:gd name="connsiteX63" fmla="*/ 550349 w 1380082"/>
                <a:gd name="connsiteY63" fmla="*/ 3437467 h 4233691"/>
                <a:gd name="connsiteX64" fmla="*/ 575749 w 1380082"/>
                <a:gd name="connsiteY64" fmla="*/ 3462867 h 4233691"/>
                <a:gd name="connsiteX65" fmla="*/ 601149 w 1380082"/>
                <a:gd name="connsiteY65" fmla="*/ 3479800 h 4233691"/>
                <a:gd name="connsiteX66" fmla="*/ 618082 w 1380082"/>
                <a:gd name="connsiteY66" fmla="*/ 3496734 h 4233691"/>
                <a:gd name="connsiteX67" fmla="*/ 635015 w 1380082"/>
                <a:gd name="connsiteY67" fmla="*/ 3522134 h 4233691"/>
                <a:gd name="connsiteX68" fmla="*/ 660415 w 1380082"/>
                <a:gd name="connsiteY68" fmla="*/ 3530600 h 4233691"/>
                <a:gd name="connsiteX69" fmla="*/ 702749 w 1380082"/>
                <a:gd name="connsiteY69" fmla="*/ 3556000 h 4233691"/>
                <a:gd name="connsiteX70" fmla="*/ 736615 w 1380082"/>
                <a:gd name="connsiteY70" fmla="*/ 3581400 h 4233691"/>
                <a:gd name="connsiteX71" fmla="*/ 787415 w 1380082"/>
                <a:gd name="connsiteY71" fmla="*/ 3615267 h 4233691"/>
                <a:gd name="connsiteX72" fmla="*/ 812815 w 1380082"/>
                <a:gd name="connsiteY72" fmla="*/ 3640667 h 4233691"/>
                <a:gd name="connsiteX73" fmla="*/ 863615 w 1380082"/>
                <a:gd name="connsiteY73" fmla="*/ 3674534 h 4233691"/>
                <a:gd name="connsiteX74" fmla="*/ 880549 w 1380082"/>
                <a:gd name="connsiteY74" fmla="*/ 3699934 h 4233691"/>
                <a:gd name="connsiteX75" fmla="*/ 931349 w 1380082"/>
                <a:gd name="connsiteY75" fmla="*/ 3733800 h 4233691"/>
                <a:gd name="connsiteX76" fmla="*/ 956749 w 1380082"/>
                <a:gd name="connsiteY76" fmla="*/ 3750734 h 4233691"/>
                <a:gd name="connsiteX77" fmla="*/ 982149 w 1380082"/>
                <a:gd name="connsiteY77" fmla="*/ 3767667 h 4233691"/>
                <a:gd name="connsiteX78" fmla="*/ 1007549 w 1380082"/>
                <a:gd name="connsiteY78" fmla="*/ 3784600 h 4233691"/>
                <a:gd name="connsiteX79" fmla="*/ 1024482 w 1380082"/>
                <a:gd name="connsiteY79" fmla="*/ 3801534 h 4233691"/>
                <a:gd name="connsiteX80" fmla="*/ 1075282 w 1380082"/>
                <a:gd name="connsiteY80" fmla="*/ 3835400 h 4233691"/>
                <a:gd name="connsiteX81" fmla="*/ 1100682 w 1380082"/>
                <a:gd name="connsiteY81" fmla="*/ 3852334 h 4233691"/>
                <a:gd name="connsiteX82" fmla="*/ 1126082 w 1380082"/>
                <a:gd name="connsiteY82" fmla="*/ 3903134 h 4233691"/>
                <a:gd name="connsiteX83" fmla="*/ 1151482 w 1380082"/>
                <a:gd name="connsiteY83" fmla="*/ 3920067 h 4233691"/>
                <a:gd name="connsiteX84" fmla="*/ 1168415 w 1380082"/>
                <a:gd name="connsiteY84" fmla="*/ 3945467 h 4233691"/>
                <a:gd name="connsiteX85" fmla="*/ 1193815 w 1380082"/>
                <a:gd name="connsiteY85" fmla="*/ 4030134 h 4233691"/>
                <a:gd name="connsiteX86" fmla="*/ 1202282 w 1380082"/>
                <a:gd name="connsiteY86" fmla="*/ 4207934 h 4233691"/>
                <a:gd name="connsiteX87" fmla="*/ 1176882 w 1380082"/>
                <a:gd name="connsiteY87"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872082 w 1380082"/>
                <a:gd name="connsiteY3" fmla="*/ 1083734 h 4233691"/>
                <a:gd name="connsiteX4" fmla="*/ 863615 w 1380082"/>
                <a:gd name="connsiteY4" fmla="*/ 1109134 h 4233691"/>
                <a:gd name="connsiteX5" fmla="*/ 846682 w 1380082"/>
                <a:gd name="connsiteY5" fmla="*/ 1134534 h 4233691"/>
                <a:gd name="connsiteX6" fmla="*/ 838215 w 1380082"/>
                <a:gd name="connsiteY6" fmla="*/ 1159934 h 4233691"/>
                <a:gd name="connsiteX7" fmla="*/ 821282 w 1380082"/>
                <a:gd name="connsiteY7" fmla="*/ 1185334 h 4233691"/>
                <a:gd name="connsiteX8" fmla="*/ 804349 w 1380082"/>
                <a:gd name="connsiteY8" fmla="*/ 1236134 h 4233691"/>
                <a:gd name="connsiteX9" fmla="*/ 770482 w 1380082"/>
                <a:gd name="connsiteY9" fmla="*/ 1286934 h 4233691"/>
                <a:gd name="connsiteX10" fmla="*/ 753549 w 1380082"/>
                <a:gd name="connsiteY10" fmla="*/ 1312334 h 4233691"/>
                <a:gd name="connsiteX11" fmla="*/ 719682 w 1380082"/>
                <a:gd name="connsiteY11" fmla="*/ 1405467 h 4233691"/>
                <a:gd name="connsiteX12" fmla="*/ 702749 w 1380082"/>
                <a:gd name="connsiteY12" fmla="*/ 1430867 h 4233691"/>
                <a:gd name="connsiteX13" fmla="*/ 668882 w 1380082"/>
                <a:gd name="connsiteY13" fmla="*/ 1498600 h 4233691"/>
                <a:gd name="connsiteX14" fmla="*/ 651949 w 1380082"/>
                <a:gd name="connsiteY14" fmla="*/ 1532467 h 4233691"/>
                <a:gd name="connsiteX15" fmla="*/ 626549 w 1380082"/>
                <a:gd name="connsiteY15" fmla="*/ 1600200 h 4233691"/>
                <a:gd name="connsiteX16" fmla="*/ 618082 w 1380082"/>
                <a:gd name="connsiteY16" fmla="*/ 1625600 h 4233691"/>
                <a:gd name="connsiteX17" fmla="*/ 601149 w 1380082"/>
                <a:gd name="connsiteY17" fmla="*/ 1651000 h 4233691"/>
                <a:gd name="connsiteX18" fmla="*/ 567282 w 1380082"/>
                <a:gd name="connsiteY18" fmla="*/ 1727200 h 4233691"/>
                <a:gd name="connsiteX19" fmla="*/ 550349 w 1380082"/>
                <a:gd name="connsiteY19" fmla="*/ 1744134 h 4233691"/>
                <a:gd name="connsiteX20" fmla="*/ 533415 w 1380082"/>
                <a:gd name="connsiteY20" fmla="*/ 1794934 h 4233691"/>
                <a:gd name="connsiteX21" fmla="*/ 524949 w 1380082"/>
                <a:gd name="connsiteY21" fmla="*/ 1820334 h 4233691"/>
                <a:gd name="connsiteX22" fmla="*/ 508015 w 1380082"/>
                <a:gd name="connsiteY22" fmla="*/ 1837267 h 4233691"/>
                <a:gd name="connsiteX23" fmla="*/ 499549 w 1380082"/>
                <a:gd name="connsiteY23" fmla="*/ 1871134 h 4233691"/>
                <a:gd name="connsiteX24" fmla="*/ 491082 w 1380082"/>
                <a:gd name="connsiteY24" fmla="*/ 1913467 h 4233691"/>
                <a:gd name="connsiteX25" fmla="*/ 482615 w 1380082"/>
                <a:gd name="connsiteY25" fmla="*/ 1938867 h 4233691"/>
                <a:gd name="connsiteX26" fmla="*/ 474149 w 1380082"/>
                <a:gd name="connsiteY26" fmla="*/ 1981200 h 4233691"/>
                <a:gd name="connsiteX27" fmla="*/ 457215 w 1380082"/>
                <a:gd name="connsiteY27" fmla="*/ 2032000 h 4233691"/>
                <a:gd name="connsiteX28" fmla="*/ 448749 w 1380082"/>
                <a:gd name="connsiteY28" fmla="*/ 2074334 h 4233691"/>
                <a:gd name="connsiteX29" fmla="*/ 431815 w 1380082"/>
                <a:gd name="connsiteY29" fmla="*/ 2091267 h 4233691"/>
                <a:gd name="connsiteX30" fmla="*/ 414882 w 1380082"/>
                <a:gd name="connsiteY30" fmla="*/ 2116667 h 4233691"/>
                <a:gd name="connsiteX31" fmla="*/ 397949 w 1380082"/>
                <a:gd name="connsiteY31" fmla="*/ 2159000 h 4233691"/>
                <a:gd name="connsiteX32" fmla="*/ 381015 w 1380082"/>
                <a:gd name="connsiteY32" fmla="*/ 2209800 h 4233691"/>
                <a:gd name="connsiteX33" fmla="*/ 338682 w 1380082"/>
                <a:gd name="connsiteY33" fmla="*/ 2260600 h 4233691"/>
                <a:gd name="connsiteX34" fmla="*/ 313282 w 1380082"/>
                <a:gd name="connsiteY34" fmla="*/ 2311400 h 4233691"/>
                <a:gd name="connsiteX35" fmla="*/ 304815 w 1380082"/>
                <a:gd name="connsiteY35" fmla="*/ 2336800 h 4233691"/>
                <a:gd name="connsiteX36" fmla="*/ 287882 w 1380082"/>
                <a:gd name="connsiteY36" fmla="*/ 2353734 h 4233691"/>
                <a:gd name="connsiteX37" fmla="*/ 254015 w 1380082"/>
                <a:gd name="connsiteY37" fmla="*/ 2404534 h 4233691"/>
                <a:gd name="connsiteX38" fmla="*/ 228615 w 1380082"/>
                <a:gd name="connsiteY38" fmla="*/ 2455334 h 4233691"/>
                <a:gd name="connsiteX39" fmla="*/ 211682 w 1380082"/>
                <a:gd name="connsiteY39" fmla="*/ 2489200 h 4233691"/>
                <a:gd name="connsiteX40" fmla="*/ 186282 w 1380082"/>
                <a:gd name="connsiteY40" fmla="*/ 2514600 h 4233691"/>
                <a:gd name="connsiteX41" fmla="*/ 160882 w 1380082"/>
                <a:gd name="connsiteY41" fmla="*/ 2599267 h 4233691"/>
                <a:gd name="connsiteX42" fmla="*/ 127015 w 1380082"/>
                <a:gd name="connsiteY42" fmla="*/ 2641600 h 4233691"/>
                <a:gd name="connsiteX43" fmla="*/ 118549 w 1380082"/>
                <a:gd name="connsiteY43" fmla="*/ 2667000 h 4233691"/>
                <a:gd name="connsiteX44" fmla="*/ 67749 w 1380082"/>
                <a:gd name="connsiteY44" fmla="*/ 2734734 h 4233691"/>
                <a:gd name="connsiteX45" fmla="*/ 50815 w 1380082"/>
                <a:gd name="connsiteY45" fmla="*/ 2785534 h 4233691"/>
                <a:gd name="connsiteX46" fmla="*/ 33882 w 1380082"/>
                <a:gd name="connsiteY46" fmla="*/ 2810934 h 4233691"/>
                <a:gd name="connsiteX47" fmla="*/ 8482 w 1380082"/>
                <a:gd name="connsiteY47" fmla="*/ 2904067 h 4233691"/>
                <a:gd name="connsiteX48" fmla="*/ 8482 w 1380082"/>
                <a:gd name="connsiteY48" fmla="*/ 3064934 h 4233691"/>
                <a:gd name="connsiteX49" fmla="*/ 25415 w 1380082"/>
                <a:gd name="connsiteY49" fmla="*/ 3124200 h 4233691"/>
                <a:gd name="connsiteX50" fmla="*/ 67749 w 1380082"/>
                <a:gd name="connsiteY50" fmla="*/ 3166534 h 4233691"/>
                <a:gd name="connsiteX51" fmla="*/ 93149 w 1380082"/>
                <a:gd name="connsiteY51" fmla="*/ 3191934 h 4233691"/>
                <a:gd name="connsiteX52" fmla="*/ 152415 w 1380082"/>
                <a:gd name="connsiteY52" fmla="*/ 3217334 h 4233691"/>
                <a:gd name="connsiteX53" fmla="*/ 228615 w 1380082"/>
                <a:gd name="connsiteY53" fmla="*/ 3259667 h 4233691"/>
                <a:gd name="connsiteX54" fmla="*/ 254015 w 1380082"/>
                <a:gd name="connsiteY54" fmla="*/ 3268134 h 4233691"/>
                <a:gd name="connsiteX55" fmla="*/ 279415 w 1380082"/>
                <a:gd name="connsiteY55" fmla="*/ 3276600 h 4233691"/>
                <a:gd name="connsiteX56" fmla="*/ 321749 w 1380082"/>
                <a:gd name="connsiteY56" fmla="*/ 3310467 h 4233691"/>
                <a:gd name="connsiteX57" fmla="*/ 347149 w 1380082"/>
                <a:gd name="connsiteY57" fmla="*/ 3327400 h 4233691"/>
                <a:gd name="connsiteX58" fmla="*/ 364082 w 1380082"/>
                <a:gd name="connsiteY58" fmla="*/ 3344334 h 4233691"/>
                <a:gd name="connsiteX59" fmla="*/ 397949 w 1380082"/>
                <a:gd name="connsiteY59" fmla="*/ 3352800 h 4233691"/>
                <a:gd name="connsiteX60" fmla="*/ 448749 w 1380082"/>
                <a:gd name="connsiteY60" fmla="*/ 3378200 h 4233691"/>
                <a:gd name="connsiteX61" fmla="*/ 499549 w 1380082"/>
                <a:gd name="connsiteY61" fmla="*/ 3403600 h 4233691"/>
                <a:gd name="connsiteX62" fmla="*/ 550349 w 1380082"/>
                <a:gd name="connsiteY62" fmla="*/ 3437467 h 4233691"/>
                <a:gd name="connsiteX63" fmla="*/ 575749 w 1380082"/>
                <a:gd name="connsiteY63" fmla="*/ 3462867 h 4233691"/>
                <a:gd name="connsiteX64" fmla="*/ 601149 w 1380082"/>
                <a:gd name="connsiteY64" fmla="*/ 3479800 h 4233691"/>
                <a:gd name="connsiteX65" fmla="*/ 618082 w 1380082"/>
                <a:gd name="connsiteY65" fmla="*/ 3496734 h 4233691"/>
                <a:gd name="connsiteX66" fmla="*/ 635015 w 1380082"/>
                <a:gd name="connsiteY66" fmla="*/ 3522134 h 4233691"/>
                <a:gd name="connsiteX67" fmla="*/ 660415 w 1380082"/>
                <a:gd name="connsiteY67" fmla="*/ 3530600 h 4233691"/>
                <a:gd name="connsiteX68" fmla="*/ 702749 w 1380082"/>
                <a:gd name="connsiteY68" fmla="*/ 3556000 h 4233691"/>
                <a:gd name="connsiteX69" fmla="*/ 736615 w 1380082"/>
                <a:gd name="connsiteY69" fmla="*/ 3581400 h 4233691"/>
                <a:gd name="connsiteX70" fmla="*/ 787415 w 1380082"/>
                <a:gd name="connsiteY70" fmla="*/ 3615267 h 4233691"/>
                <a:gd name="connsiteX71" fmla="*/ 812815 w 1380082"/>
                <a:gd name="connsiteY71" fmla="*/ 3640667 h 4233691"/>
                <a:gd name="connsiteX72" fmla="*/ 863615 w 1380082"/>
                <a:gd name="connsiteY72" fmla="*/ 3674534 h 4233691"/>
                <a:gd name="connsiteX73" fmla="*/ 880549 w 1380082"/>
                <a:gd name="connsiteY73" fmla="*/ 3699934 h 4233691"/>
                <a:gd name="connsiteX74" fmla="*/ 931349 w 1380082"/>
                <a:gd name="connsiteY74" fmla="*/ 3733800 h 4233691"/>
                <a:gd name="connsiteX75" fmla="*/ 956749 w 1380082"/>
                <a:gd name="connsiteY75" fmla="*/ 3750734 h 4233691"/>
                <a:gd name="connsiteX76" fmla="*/ 982149 w 1380082"/>
                <a:gd name="connsiteY76" fmla="*/ 3767667 h 4233691"/>
                <a:gd name="connsiteX77" fmla="*/ 1007549 w 1380082"/>
                <a:gd name="connsiteY77" fmla="*/ 3784600 h 4233691"/>
                <a:gd name="connsiteX78" fmla="*/ 1024482 w 1380082"/>
                <a:gd name="connsiteY78" fmla="*/ 3801534 h 4233691"/>
                <a:gd name="connsiteX79" fmla="*/ 1075282 w 1380082"/>
                <a:gd name="connsiteY79" fmla="*/ 3835400 h 4233691"/>
                <a:gd name="connsiteX80" fmla="*/ 1100682 w 1380082"/>
                <a:gd name="connsiteY80" fmla="*/ 3852334 h 4233691"/>
                <a:gd name="connsiteX81" fmla="*/ 1126082 w 1380082"/>
                <a:gd name="connsiteY81" fmla="*/ 3903134 h 4233691"/>
                <a:gd name="connsiteX82" fmla="*/ 1151482 w 1380082"/>
                <a:gd name="connsiteY82" fmla="*/ 3920067 h 4233691"/>
                <a:gd name="connsiteX83" fmla="*/ 1168415 w 1380082"/>
                <a:gd name="connsiteY83" fmla="*/ 3945467 h 4233691"/>
                <a:gd name="connsiteX84" fmla="*/ 1193815 w 1380082"/>
                <a:gd name="connsiteY84" fmla="*/ 4030134 h 4233691"/>
                <a:gd name="connsiteX85" fmla="*/ 1202282 w 1380082"/>
                <a:gd name="connsiteY85" fmla="*/ 4207934 h 4233691"/>
                <a:gd name="connsiteX86" fmla="*/ 1176882 w 1380082"/>
                <a:gd name="connsiteY86"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872082 w 1380082"/>
                <a:gd name="connsiteY3" fmla="*/ 1083734 h 4233691"/>
                <a:gd name="connsiteX4" fmla="*/ 846682 w 1380082"/>
                <a:gd name="connsiteY4" fmla="*/ 1134534 h 4233691"/>
                <a:gd name="connsiteX5" fmla="*/ 838215 w 1380082"/>
                <a:gd name="connsiteY5" fmla="*/ 1159934 h 4233691"/>
                <a:gd name="connsiteX6" fmla="*/ 821282 w 1380082"/>
                <a:gd name="connsiteY6" fmla="*/ 1185334 h 4233691"/>
                <a:gd name="connsiteX7" fmla="*/ 804349 w 1380082"/>
                <a:gd name="connsiteY7" fmla="*/ 1236134 h 4233691"/>
                <a:gd name="connsiteX8" fmla="*/ 770482 w 1380082"/>
                <a:gd name="connsiteY8" fmla="*/ 1286934 h 4233691"/>
                <a:gd name="connsiteX9" fmla="*/ 753549 w 1380082"/>
                <a:gd name="connsiteY9" fmla="*/ 1312334 h 4233691"/>
                <a:gd name="connsiteX10" fmla="*/ 719682 w 1380082"/>
                <a:gd name="connsiteY10" fmla="*/ 1405467 h 4233691"/>
                <a:gd name="connsiteX11" fmla="*/ 702749 w 1380082"/>
                <a:gd name="connsiteY11" fmla="*/ 1430867 h 4233691"/>
                <a:gd name="connsiteX12" fmla="*/ 668882 w 1380082"/>
                <a:gd name="connsiteY12" fmla="*/ 1498600 h 4233691"/>
                <a:gd name="connsiteX13" fmla="*/ 651949 w 1380082"/>
                <a:gd name="connsiteY13" fmla="*/ 1532467 h 4233691"/>
                <a:gd name="connsiteX14" fmla="*/ 626549 w 1380082"/>
                <a:gd name="connsiteY14" fmla="*/ 1600200 h 4233691"/>
                <a:gd name="connsiteX15" fmla="*/ 618082 w 1380082"/>
                <a:gd name="connsiteY15" fmla="*/ 1625600 h 4233691"/>
                <a:gd name="connsiteX16" fmla="*/ 601149 w 1380082"/>
                <a:gd name="connsiteY16" fmla="*/ 1651000 h 4233691"/>
                <a:gd name="connsiteX17" fmla="*/ 567282 w 1380082"/>
                <a:gd name="connsiteY17" fmla="*/ 1727200 h 4233691"/>
                <a:gd name="connsiteX18" fmla="*/ 550349 w 1380082"/>
                <a:gd name="connsiteY18" fmla="*/ 1744134 h 4233691"/>
                <a:gd name="connsiteX19" fmla="*/ 533415 w 1380082"/>
                <a:gd name="connsiteY19" fmla="*/ 1794934 h 4233691"/>
                <a:gd name="connsiteX20" fmla="*/ 524949 w 1380082"/>
                <a:gd name="connsiteY20" fmla="*/ 1820334 h 4233691"/>
                <a:gd name="connsiteX21" fmla="*/ 508015 w 1380082"/>
                <a:gd name="connsiteY21" fmla="*/ 1837267 h 4233691"/>
                <a:gd name="connsiteX22" fmla="*/ 499549 w 1380082"/>
                <a:gd name="connsiteY22" fmla="*/ 1871134 h 4233691"/>
                <a:gd name="connsiteX23" fmla="*/ 491082 w 1380082"/>
                <a:gd name="connsiteY23" fmla="*/ 1913467 h 4233691"/>
                <a:gd name="connsiteX24" fmla="*/ 482615 w 1380082"/>
                <a:gd name="connsiteY24" fmla="*/ 1938867 h 4233691"/>
                <a:gd name="connsiteX25" fmla="*/ 474149 w 1380082"/>
                <a:gd name="connsiteY25" fmla="*/ 1981200 h 4233691"/>
                <a:gd name="connsiteX26" fmla="*/ 457215 w 1380082"/>
                <a:gd name="connsiteY26" fmla="*/ 2032000 h 4233691"/>
                <a:gd name="connsiteX27" fmla="*/ 448749 w 1380082"/>
                <a:gd name="connsiteY27" fmla="*/ 2074334 h 4233691"/>
                <a:gd name="connsiteX28" fmla="*/ 431815 w 1380082"/>
                <a:gd name="connsiteY28" fmla="*/ 2091267 h 4233691"/>
                <a:gd name="connsiteX29" fmla="*/ 414882 w 1380082"/>
                <a:gd name="connsiteY29" fmla="*/ 2116667 h 4233691"/>
                <a:gd name="connsiteX30" fmla="*/ 397949 w 1380082"/>
                <a:gd name="connsiteY30" fmla="*/ 2159000 h 4233691"/>
                <a:gd name="connsiteX31" fmla="*/ 381015 w 1380082"/>
                <a:gd name="connsiteY31" fmla="*/ 2209800 h 4233691"/>
                <a:gd name="connsiteX32" fmla="*/ 338682 w 1380082"/>
                <a:gd name="connsiteY32" fmla="*/ 2260600 h 4233691"/>
                <a:gd name="connsiteX33" fmla="*/ 313282 w 1380082"/>
                <a:gd name="connsiteY33" fmla="*/ 2311400 h 4233691"/>
                <a:gd name="connsiteX34" fmla="*/ 304815 w 1380082"/>
                <a:gd name="connsiteY34" fmla="*/ 2336800 h 4233691"/>
                <a:gd name="connsiteX35" fmla="*/ 287882 w 1380082"/>
                <a:gd name="connsiteY35" fmla="*/ 2353734 h 4233691"/>
                <a:gd name="connsiteX36" fmla="*/ 254015 w 1380082"/>
                <a:gd name="connsiteY36" fmla="*/ 2404534 h 4233691"/>
                <a:gd name="connsiteX37" fmla="*/ 228615 w 1380082"/>
                <a:gd name="connsiteY37" fmla="*/ 2455334 h 4233691"/>
                <a:gd name="connsiteX38" fmla="*/ 211682 w 1380082"/>
                <a:gd name="connsiteY38" fmla="*/ 2489200 h 4233691"/>
                <a:gd name="connsiteX39" fmla="*/ 186282 w 1380082"/>
                <a:gd name="connsiteY39" fmla="*/ 2514600 h 4233691"/>
                <a:gd name="connsiteX40" fmla="*/ 160882 w 1380082"/>
                <a:gd name="connsiteY40" fmla="*/ 2599267 h 4233691"/>
                <a:gd name="connsiteX41" fmla="*/ 127015 w 1380082"/>
                <a:gd name="connsiteY41" fmla="*/ 2641600 h 4233691"/>
                <a:gd name="connsiteX42" fmla="*/ 118549 w 1380082"/>
                <a:gd name="connsiteY42" fmla="*/ 2667000 h 4233691"/>
                <a:gd name="connsiteX43" fmla="*/ 67749 w 1380082"/>
                <a:gd name="connsiteY43" fmla="*/ 2734734 h 4233691"/>
                <a:gd name="connsiteX44" fmla="*/ 50815 w 1380082"/>
                <a:gd name="connsiteY44" fmla="*/ 2785534 h 4233691"/>
                <a:gd name="connsiteX45" fmla="*/ 33882 w 1380082"/>
                <a:gd name="connsiteY45" fmla="*/ 2810934 h 4233691"/>
                <a:gd name="connsiteX46" fmla="*/ 8482 w 1380082"/>
                <a:gd name="connsiteY46" fmla="*/ 2904067 h 4233691"/>
                <a:gd name="connsiteX47" fmla="*/ 8482 w 1380082"/>
                <a:gd name="connsiteY47" fmla="*/ 3064934 h 4233691"/>
                <a:gd name="connsiteX48" fmla="*/ 25415 w 1380082"/>
                <a:gd name="connsiteY48" fmla="*/ 3124200 h 4233691"/>
                <a:gd name="connsiteX49" fmla="*/ 67749 w 1380082"/>
                <a:gd name="connsiteY49" fmla="*/ 3166534 h 4233691"/>
                <a:gd name="connsiteX50" fmla="*/ 93149 w 1380082"/>
                <a:gd name="connsiteY50" fmla="*/ 3191934 h 4233691"/>
                <a:gd name="connsiteX51" fmla="*/ 152415 w 1380082"/>
                <a:gd name="connsiteY51" fmla="*/ 3217334 h 4233691"/>
                <a:gd name="connsiteX52" fmla="*/ 228615 w 1380082"/>
                <a:gd name="connsiteY52" fmla="*/ 3259667 h 4233691"/>
                <a:gd name="connsiteX53" fmla="*/ 254015 w 1380082"/>
                <a:gd name="connsiteY53" fmla="*/ 3268134 h 4233691"/>
                <a:gd name="connsiteX54" fmla="*/ 279415 w 1380082"/>
                <a:gd name="connsiteY54" fmla="*/ 3276600 h 4233691"/>
                <a:gd name="connsiteX55" fmla="*/ 321749 w 1380082"/>
                <a:gd name="connsiteY55" fmla="*/ 3310467 h 4233691"/>
                <a:gd name="connsiteX56" fmla="*/ 347149 w 1380082"/>
                <a:gd name="connsiteY56" fmla="*/ 3327400 h 4233691"/>
                <a:gd name="connsiteX57" fmla="*/ 364082 w 1380082"/>
                <a:gd name="connsiteY57" fmla="*/ 3344334 h 4233691"/>
                <a:gd name="connsiteX58" fmla="*/ 397949 w 1380082"/>
                <a:gd name="connsiteY58" fmla="*/ 3352800 h 4233691"/>
                <a:gd name="connsiteX59" fmla="*/ 448749 w 1380082"/>
                <a:gd name="connsiteY59" fmla="*/ 3378200 h 4233691"/>
                <a:gd name="connsiteX60" fmla="*/ 499549 w 1380082"/>
                <a:gd name="connsiteY60" fmla="*/ 3403600 h 4233691"/>
                <a:gd name="connsiteX61" fmla="*/ 550349 w 1380082"/>
                <a:gd name="connsiteY61" fmla="*/ 3437467 h 4233691"/>
                <a:gd name="connsiteX62" fmla="*/ 575749 w 1380082"/>
                <a:gd name="connsiteY62" fmla="*/ 3462867 h 4233691"/>
                <a:gd name="connsiteX63" fmla="*/ 601149 w 1380082"/>
                <a:gd name="connsiteY63" fmla="*/ 3479800 h 4233691"/>
                <a:gd name="connsiteX64" fmla="*/ 618082 w 1380082"/>
                <a:gd name="connsiteY64" fmla="*/ 3496734 h 4233691"/>
                <a:gd name="connsiteX65" fmla="*/ 635015 w 1380082"/>
                <a:gd name="connsiteY65" fmla="*/ 3522134 h 4233691"/>
                <a:gd name="connsiteX66" fmla="*/ 660415 w 1380082"/>
                <a:gd name="connsiteY66" fmla="*/ 3530600 h 4233691"/>
                <a:gd name="connsiteX67" fmla="*/ 702749 w 1380082"/>
                <a:gd name="connsiteY67" fmla="*/ 3556000 h 4233691"/>
                <a:gd name="connsiteX68" fmla="*/ 736615 w 1380082"/>
                <a:gd name="connsiteY68" fmla="*/ 3581400 h 4233691"/>
                <a:gd name="connsiteX69" fmla="*/ 787415 w 1380082"/>
                <a:gd name="connsiteY69" fmla="*/ 3615267 h 4233691"/>
                <a:gd name="connsiteX70" fmla="*/ 812815 w 1380082"/>
                <a:gd name="connsiteY70" fmla="*/ 3640667 h 4233691"/>
                <a:gd name="connsiteX71" fmla="*/ 863615 w 1380082"/>
                <a:gd name="connsiteY71" fmla="*/ 3674534 h 4233691"/>
                <a:gd name="connsiteX72" fmla="*/ 880549 w 1380082"/>
                <a:gd name="connsiteY72" fmla="*/ 3699934 h 4233691"/>
                <a:gd name="connsiteX73" fmla="*/ 931349 w 1380082"/>
                <a:gd name="connsiteY73" fmla="*/ 3733800 h 4233691"/>
                <a:gd name="connsiteX74" fmla="*/ 956749 w 1380082"/>
                <a:gd name="connsiteY74" fmla="*/ 3750734 h 4233691"/>
                <a:gd name="connsiteX75" fmla="*/ 982149 w 1380082"/>
                <a:gd name="connsiteY75" fmla="*/ 3767667 h 4233691"/>
                <a:gd name="connsiteX76" fmla="*/ 1007549 w 1380082"/>
                <a:gd name="connsiteY76" fmla="*/ 3784600 h 4233691"/>
                <a:gd name="connsiteX77" fmla="*/ 1024482 w 1380082"/>
                <a:gd name="connsiteY77" fmla="*/ 3801534 h 4233691"/>
                <a:gd name="connsiteX78" fmla="*/ 1075282 w 1380082"/>
                <a:gd name="connsiteY78" fmla="*/ 3835400 h 4233691"/>
                <a:gd name="connsiteX79" fmla="*/ 1100682 w 1380082"/>
                <a:gd name="connsiteY79" fmla="*/ 3852334 h 4233691"/>
                <a:gd name="connsiteX80" fmla="*/ 1126082 w 1380082"/>
                <a:gd name="connsiteY80" fmla="*/ 3903134 h 4233691"/>
                <a:gd name="connsiteX81" fmla="*/ 1151482 w 1380082"/>
                <a:gd name="connsiteY81" fmla="*/ 3920067 h 4233691"/>
                <a:gd name="connsiteX82" fmla="*/ 1168415 w 1380082"/>
                <a:gd name="connsiteY82" fmla="*/ 3945467 h 4233691"/>
                <a:gd name="connsiteX83" fmla="*/ 1193815 w 1380082"/>
                <a:gd name="connsiteY83" fmla="*/ 4030134 h 4233691"/>
                <a:gd name="connsiteX84" fmla="*/ 1202282 w 1380082"/>
                <a:gd name="connsiteY84" fmla="*/ 4207934 h 4233691"/>
                <a:gd name="connsiteX85" fmla="*/ 1176882 w 1380082"/>
                <a:gd name="connsiteY85"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872082 w 1380082"/>
                <a:gd name="connsiteY3" fmla="*/ 1083734 h 4233691"/>
                <a:gd name="connsiteX4" fmla="*/ 838215 w 1380082"/>
                <a:gd name="connsiteY4" fmla="*/ 1159934 h 4233691"/>
                <a:gd name="connsiteX5" fmla="*/ 821282 w 1380082"/>
                <a:gd name="connsiteY5" fmla="*/ 1185334 h 4233691"/>
                <a:gd name="connsiteX6" fmla="*/ 804349 w 1380082"/>
                <a:gd name="connsiteY6" fmla="*/ 1236134 h 4233691"/>
                <a:gd name="connsiteX7" fmla="*/ 770482 w 1380082"/>
                <a:gd name="connsiteY7" fmla="*/ 1286934 h 4233691"/>
                <a:gd name="connsiteX8" fmla="*/ 753549 w 1380082"/>
                <a:gd name="connsiteY8" fmla="*/ 1312334 h 4233691"/>
                <a:gd name="connsiteX9" fmla="*/ 719682 w 1380082"/>
                <a:gd name="connsiteY9" fmla="*/ 1405467 h 4233691"/>
                <a:gd name="connsiteX10" fmla="*/ 702749 w 1380082"/>
                <a:gd name="connsiteY10" fmla="*/ 1430867 h 4233691"/>
                <a:gd name="connsiteX11" fmla="*/ 668882 w 1380082"/>
                <a:gd name="connsiteY11" fmla="*/ 1498600 h 4233691"/>
                <a:gd name="connsiteX12" fmla="*/ 651949 w 1380082"/>
                <a:gd name="connsiteY12" fmla="*/ 1532467 h 4233691"/>
                <a:gd name="connsiteX13" fmla="*/ 626549 w 1380082"/>
                <a:gd name="connsiteY13" fmla="*/ 1600200 h 4233691"/>
                <a:gd name="connsiteX14" fmla="*/ 618082 w 1380082"/>
                <a:gd name="connsiteY14" fmla="*/ 1625600 h 4233691"/>
                <a:gd name="connsiteX15" fmla="*/ 601149 w 1380082"/>
                <a:gd name="connsiteY15" fmla="*/ 1651000 h 4233691"/>
                <a:gd name="connsiteX16" fmla="*/ 567282 w 1380082"/>
                <a:gd name="connsiteY16" fmla="*/ 1727200 h 4233691"/>
                <a:gd name="connsiteX17" fmla="*/ 550349 w 1380082"/>
                <a:gd name="connsiteY17" fmla="*/ 1744134 h 4233691"/>
                <a:gd name="connsiteX18" fmla="*/ 533415 w 1380082"/>
                <a:gd name="connsiteY18" fmla="*/ 1794934 h 4233691"/>
                <a:gd name="connsiteX19" fmla="*/ 524949 w 1380082"/>
                <a:gd name="connsiteY19" fmla="*/ 1820334 h 4233691"/>
                <a:gd name="connsiteX20" fmla="*/ 508015 w 1380082"/>
                <a:gd name="connsiteY20" fmla="*/ 1837267 h 4233691"/>
                <a:gd name="connsiteX21" fmla="*/ 499549 w 1380082"/>
                <a:gd name="connsiteY21" fmla="*/ 1871134 h 4233691"/>
                <a:gd name="connsiteX22" fmla="*/ 491082 w 1380082"/>
                <a:gd name="connsiteY22" fmla="*/ 1913467 h 4233691"/>
                <a:gd name="connsiteX23" fmla="*/ 482615 w 1380082"/>
                <a:gd name="connsiteY23" fmla="*/ 1938867 h 4233691"/>
                <a:gd name="connsiteX24" fmla="*/ 474149 w 1380082"/>
                <a:gd name="connsiteY24" fmla="*/ 1981200 h 4233691"/>
                <a:gd name="connsiteX25" fmla="*/ 457215 w 1380082"/>
                <a:gd name="connsiteY25" fmla="*/ 2032000 h 4233691"/>
                <a:gd name="connsiteX26" fmla="*/ 448749 w 1380082"/>
                <a:gd name="connsiteY26" fmla="*/ 2074334 h 4233691"/>
                <a:gd name="connsiteX27" fmla="*/ 431815 w 1380082"/>
                <a:gd name="connsiteY27" fmla="*/ 2091267 h 4233691"/>
                <a:gd name="connsiteX28" fmla="*/ 414882 w 1380082"/>
                <a:gd name="connsiteY28" fmla="*/ 2116667 h 4233691"/>
                <a:gd name="connsiteX29" fmla="*/ 397949 w 1380082"/>
                <a:gd name="connsiteY29" fmla="*/ 2159000 h 4233691"/>
                <a:gd name="connsiteX30" fmla="*/ 381015 w 1380082"/>
                <a:gd name="connsiteY30" fmla="*/ 2209800 h 4233691"/>
                <a:gd name="connsiteX31" fmla="*/ 338682 w 1380082"/>
                <a:gd name="connsiteY31" fmla="*/ 2260600 h 4233691"/>
                <a:gd name="connsiteX32" fmla="*/ 313282 w 1380082"/>
                <a:gd name="connsiteY32" fmla="*/ 2311400 h 4233691"/>
                <a:gd name="connsiteX33" fmla="*/ 304815 w 1380082"/>
                <a:gd name="connsiteY33" fmla="*/ 2336800 h 4233691"/>
                <a:gd name="connsiteX34" fmla="*/ 287882 w 1380082"/>
                <a:gd name="connsiteY34" fmla="*/ 2353734 h 4233691"/>
                <a:gd name="connsiteX35" fmla="*/ 254015 w 1380082"/>
                <a:gd name="connsiteY35" fmla="*/ 2404534 h 4233691"/>
                <a:gd name="connsiteX36" fmla="*/ 228615 w 1380082"/>
                <a:gd name="connsiteY36" fmla="*/ 2455334 h 4233691"/>
                <a:gd name="connsiteX37" fmla="*/ 211682 w 1380082"/>
                <a:gd name="connsiteY37" fmla="*/ 2489200 h 4233691"/>
                <a:gd name="connsiteX38" fmla="*/ 186282 w 1380082"/>
                <a:gd name="connsiteY38" fmla="*/ 2514600 h 4233691"/>
                <a:gd name="connsiteX39" fmla="*/ 160882 w 1380082"/>
                <a:gd name="connsiteY39" fmla="*/ 2599267 h 4233691"/>
                <a:gd name="connsiteX40" fmla="*/ 127015 w 1380082"/>
                <a:gd name="connsiteY40" fmla="*/ 2641600 h 4233691"/>
                <a:gd name="connsiteX41" fmla="*/ 118549 w 1380082"/>
                <a:gd name="connsiteY41" fmla="*/ 2667000 h 4233691"/>
                <a:gd name="connsiteX42" fmla="*/ 67749 w 1380082"/>
                <a:gd name="connsiteY42" fmla="*/ 2734734 h 4233691"/>
                <a:gd name="connsiteX43" fmla="*/ 50815 w 1380082"/>
                <a:gd name="connsiteY43" fmla="*/ 2785534 h 4233691"/>
                <a:gd name="connsiteX44" fmla="*/ 33882 w 1380082"/>
                <a:gd name="connsiteY44" fmla="*/ 2810934 h 4233691"/>
                <a:gd name="connsiteX45" fmla="*/ 8482 w 1380082"/>
                <a:gd name="connsiteY45" fmla="*/ 2904067 h 4233691"/>
                <a:gd name="connsiteX46" fmla="*/ 8482 w 1380082"/>
                <a:gd name="connsiteY46" fmla="*/ 3064934 h 4233691"/>
                <a:gd name="connsiteX47" fmla="*/ 25415 w 1380082"/>
                <a:gd name="connsiteY47" fmla="*/ 3124200 h 4233691"/>
                <a:gd name="connsiteX48" fmla="*/ 67749 w 1380082"/>
                <a:gd name="connsiteY48" fmla="*/ 3166534 h 4233691"/>
                <a:gd name="connsiteX49" fmla="*/ 93149 w 1380082"/>
                <a:gd name="connsiteY49" fmla="*/ 3191934 h 4233691"/>
                <a:gd name="connsiteX50" fmla="*/ 152415 w 1380082"/>
                <a:gd name="connsiteY50" fmla="*/ 3217334 h 4233691"/>
                <a:gd name="connsiteX51" fmla="*/ 228615 w 1380082"/>
                <a:gd name="connsiteY51" fmla="*/ 3259667 h 4233691"/>
                <a:gd name="connsiteX52" fmla="*/ 254015 w 1380082"/>
                <a:gd name="connsiteY52" fmla="*/ 3268134 h 4233691"/>
                <a:gd name="connsiteX53" fmla="*/ 279415 w 1380082"/>
                <a:gd name="connsiteY53" fmla="*/ 3276600 h 4233691"/>
                <a:gd name="connsiteX54" fmla="*/ 321749 w 1380082"/>
                <a:gd name="connsiteY54" fmla="*/ 3310467 h 4233691"/>
                <a:gd name="connsiteX55" fmla="*/ 347149 w 1380082"/>
                <a:gd name="connsiteY55" fmla="*/ 3327400 h 4233691"/>
                <a:gd name="connsiteX56" fmla="*/ 364082 w 1380082"/>
                <a:gd name="connsiteY56" fmla="*/ 3344334 h 4233691"/>
                <a:gd name="connsiteX57" fmla="*/ 397949 w 1380082"/>
                <a:gd name="connsiteY57" fmla="*/ 3352800 h 4233691"/>
                <a:gd name="connsiteX58" fmla="*/ 448749 w 1380082"/>
                <a:gd name="connsiteY58" fmla="*/ 3378200 h 4233691"/>
                <a:gd name="connsiteX59" fmla="*/ 499549 w 1380082"/>
                <a:gd name="connsiteY59" fmla="*/ 3403600 h 4233691"/>
                <a:gd name="connsiteX60" fmla="*/ 550349 w 1380082"/>
                <a:gd name="connsiteY60" fmla="*/ 3437467 h 4233691"/>
                <a:gd name="connsiteX61" fmla="*/ 575749 w 1380082"/>
                <a:gd name="connsiteY61" fmla="*/ 3462867 h 4233691"/>
                <a:gd name="connsiteX62" fmla="*/ 601149 w 1380082"/>
                <a:gd name="connsiteY62" fmla="*/ 3479800 h 4233691"/>
                <a:gd name="connsiteX63" fmla="*/ 618082 w 1380082"/>
                <a:gd name="connsiteY63" fmla="*/ 3496734 h 4233691"/>
                <a:gd name="connsiteX64" fmla="*/ 635015 w 1380082"/>
                <a:gd name="connsiteY64" fmla="*/ 3522134 h 4233691"/>
                <a:gd name="connsiteX65" fmla="*/ 660415 w 1380082"/>
                <a:gd name="connsiteY65" fmla="*/ 3530600 h 4233691"/>
                <a:gd name="connsiteX66" fmla="*/ 702749 w 1380082"/>
                <a:gd name="connsiteY66" fmla="*/ 3556000 h 4233691"/>
                <a:gd name="connsiteX67" fmla="*/ 736615 w 1380082"/>
                <a:gd name="connsiteY67" fmla="*/ 3581400 h 4233691"/>
                <a:gd name="connsiteX68" fmla="*/ 787415 w 1380082"/>
                <a:gd name="connsiteY68" fmla="*/ 3615267 h 4233691"/>
                <a:gd name="connsiteX69" fmla="*/ 812815 w 1380082"/>
                <a:gd name="connsiteY69" fmla="*/ 3640667 h 4233691"/>
                <a:gd name="connsiteX70" fmla="*/ 863615 w 1380082"/>
                <a:gd name="connsiteY70" fmla="*/ 3674534 h 4233691"/>
                <a:gd name="connsiteX71" fmla="*/ 880549 w 1380082"/>
                <a:gd name="connsiteY71" fmla="*/ 3699934 h 4233691"/>
                <a:gd name="connsiteX72" fmla="*/ 931349 w 1380082"/>
                <a:gd name="connsiteY72" fmla="*/ 3733800 h 4233691"/>
                <a:gd name="connsiteX73" fmla="*/ 956749 w 1380082"/>
                <a:gd name="connsiteY73" fmla="*/ 3750734 h 4233691"/>
                <a:gd name="connsiteX74" fmla="*/ 982149 w 1380082"/>
                <a:gd name="connsiteY74" fmla="*/ 3767667 h 4233691"/>
                <a:gd name="connsiteX75" fmla="*/ 1007549 w 1380082"/>
                <a:gd name="connsiteY75" fmla="*/ 3784600 h 4233691"/>
                <a:gd name="connsiteX76" fmla="*/ 1024482 w 1380082"/>
                <a:gd name="connsiteY76" fmla="*/ 3801534 h 4233691"/>
                <a:gd name="connsiteX77" fmla="*/ 1075282 w 1380082"/>
                <a:gd name="connsiteY77" fmla="*/ 3835400 h 4233691"/>
                <a:gd name="connsiteX78" fmla="*/ 1100682 w 1380082"/>
                <a:gd name="connsiteY78" fmla="*/ 3852334 h 4233691"/>
                <a:gd name="connsiteX79" fmla="*/ 1126082 w 1380082"/>
                <a:gd name="connsiteY79" fmla="*/ 3903134 h 4233691"/>
                <a:gd name="connsiteX80" fmla="*/ 1151482 w 1380082"/>
                <a:gd name="connsiteY80" fmla="*/ 3920067 h 4233691"/>
                <a:gd name="connsiteX81" fmla="*/ 1168415 w 1380082"/>
                <a:gd name="connsiteY81" fmla="*/ 3945467 h 4233691"/>
                <a:gd name="connsiteX82" fmla="*/ 1193815 w 1380082"/>
                <a:gd name="connsiteY82" fmla="*/ 4030134 h 4233691"/>
                <a:gd name="connsiteX83" fmla="*/ 1202282 w 1380082"/>
                <a:gd name="connsiteY83" fmla="*/ 4207934 h 4233691"/>
                <a:gd name="connsiteX84" fmla="*/ 1176882 w 1380082"/>
                <a:gd name="connsiteY84"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838215 w 1380082"/>
                <a:gd name="connsiteY3" fmla="*/ 1159934 h 4233691"/>
                <a:gd name="connsiteX4" fmla="*/ 821282 w 1380082"/>
                <a:gd name="connsiteY4" fmla="*/ 1185334 h 4233691"/>
                <a:gd name="connsiteX5" fmla="*/ 804349 w 1380082"/>
                <a:gd name="connsiteY5" fmla="*/ 1236134 h 4233691"/>
                <a:gd name="connsiteX6" fmla="*/ 770482 w 1380082"/>
                <a:gd name="connsiteY6" fmla="*/ 1286934 h 4233691"/>
                <a:gd name="connsiteX7" fmla="*/ 753549 w 1380082"/>
                <a:gd name="connsiteY7" fmla="*/ 1312334 h 4233691"/>
                <a:gd name="connsiteX8" fmla="*/ 719682 w 1380082"/>
                <a:gd name="connsiteY8" fmla="*/ 1405467 h 4233691"/>
                <a:gd name="connsiteX9" fmla="*/ 702749 w 1380082"/>
                <a:gd name="connsiteY9" fmla="*/ 1430867 h 4233691"/>
                <a:gd name="connsiteX10" fmla="*/ 668882 w 1380082"/>
                <a:gd name="connsiteY10" fmla="*/ 1498600 h 4233691"/>
                <a:gd name="connsiteX11" fmla="*/ 651949 w 1380082"/>
                <a:gd name="connsiteY11" fmla="*/ 1532467 h 4233691"/>
                <a:gd name="connsiteX12" fmla="*/ 626549 w 1380082"/>
                <a:gd name="connsiteY12" fmla="*/ 1600200 h 4233691"/>
                <a:gd name="connsiteX13" fmla="*/ 618082 w 1380082"/>
                <a:gd name="connsiteY13" fmla="*/ 1625600 h 4233691"/>
                <a:gd name="connsiteX14" fmla="*/ 601149 w 1380082"/>
                <a:gd name="connsiteY14" fmla="*/ 1651000 h 4233691"/>
                <a:gd name="connsiteX15" fmla="*/ 567282 w 1380082"/>
                <a:gd name="connsiteY15" fmla="*/ 1727200 h 4233691"/>
                <a:gd name="connsiteX16" fmla="*/ 550349 w 1380082"/>
                <a:gd name="connsiteY16" fmla="*/ 1744134 h 4233691"/>
                <a:gd name="connsiteX17" fmla="*/ 533415 w 1380082"/>
                <a:gd name="connsiteY17" fmla="*/ 1794934 h 4233691"/>
                <a:gd name="connsiteX18" fmla="*/ 524949 w 1380082"/>
                <a:gd name="connsiteY18" fmla="*/ 1820334 h 4233691"/>
                <a:gd name="connsiteX19" fmla="*/ 508015 w 1380082"/>
                <a:gd name="connsiteY19" fmla="*/ 1837267 h 4233691"/>
                <a:gd name="connsiteX20" fmla="*/ 499549 w 1380082"/>
                <a:gd name="connsiteY20" fmla="*/ 1871134 h 4233691"/>
                <a:gd name="connsiteX21" fmla="*/ 491082 w 1380082"/>
                <a:gd name="connsiteY21" fmla="*/ 1913467 h 4233691"/>
                <a:gd name="connsiteX22" fmla="*/ 482615 w 1380082"/>
                <a:gd name="connsiteY22" fmla="*/ 1938867 h 4233691"/>
                <a:gd name="connsiteX23" fmla="*/ 474149 w 1380082"/>
                <a:gd name="connsiteY23" fmla="*/ 1981200 h 4233691"/>
                <a:gd name="connsiteX24" fmla="*/ 457215 w 1380082"/>
                <a:gd name="connsiteY24" fmla="*/ 2032000 h 4233691"/>
                <a:gd name="connsiteX25" fmla="*/ 448749 w 1380082"/>
                <a:gd name="connsiteY25" fmla="*/ 2074334 h 4233691"/>
                <a:gd name="connsiteX26" fmla="*/ 431815 w 1380082"/>
                <a:gd name="connsiteY26" fmla="*/ 2091267 h 4233691"/>
                <a:gd name="connsiteX27" fmla="*/ 414882 w 1380082"/>
                <a:gd name="connsiteY27" fmla="*/ 2116667 h 4233691"/>
                <a:gd name="connsiteX28" fmla="*/ 397949 w 1380082"/>
                <a:gd name="connsiteY28" fmla="*/ 2159000 h 4233691"/>
                <a:gd name="connsiteX29" fmla="*/ 381015 w 1380082"/>
                <a:gd name="connsiteY29" fmla="*/ 2209800 h 4233691"/>
                <a:gd name="connsiteX30" fmla="*/ 338682 w 1380082"/>
                <a:gd name="connsiteY30" fmla="*/ 2260600 h 4233691"/>
                <a:gd name="connsiteX31" fmla="*/ 313282 w 1380082"/>
                <a:gd name="connsiteY31" fmla="*/ 2311400 h 4233691"/>
                <a:gd name="connsiteX32" fmla="*/ 304815 w 1380082"/>
                <a:gd name="connsiteY32" fmla="*/ 2336800 h 4233691"/>
                <a:gd name="connsiteX33" fmla="*/ 287882 w 1380082"/>
                <a:gd name="connsiteY33" fmla="*/ 2353734 h 4233691"/>
                <a:gd name="connsiteX34" fmla="*/ 254015 w 1380082"/>
                <a:gd name="connsiteY34" fmla="*/ 2404534 h 4233691"/>
                <a:gd name="connsiteX35" fmla="*/ 228615 w 1380082"/>
                <a:gd name="connsiteY35" fmla="*/ 2455334 h 4233691"/>
                <a:gd name="connsiteX36" fmla="*/ 211682 w 1380082"/>
                <a:gd name="connsiteY36" fmla="*/ 2489200 h 4233691"/>
                <a:gd name="connsiteX37" fmla="*/ 186282 w 1380082"/>
                <a:gd name="connsiteY37" fmla="*/ 2514600 h 4233691"/>
                <a:gd name="connsiteX38" fmla="*/ 160882 w 1380082"/>
                <a:gd name="connsiteY38" fmla="*/ 2599267 h 4233691"/>
                <a:gd name="connsiteX39" fmla="*/ 127015 w 1380082"/>
                <a:gd name="connsiteY39" fmla="*/ 2641600 h 4233691"/>
                <a:gd name="connsiteX40" fmla="*/ 118549 w 1380082"/>
                <a:gd name="connsiteY40" fmla="*/ 2667000 h 4233691"/>
                <a:gd name="connsiteX41" fmla="*/ 67749 w 1380082"/>
                <a:gd name="connsiteY41" fmla="*/ 2734734 h 4233691"/>
                <a:gd name="connsiteX42" fmla="*/ 50815 w 1380082"/>
                <a:gd name="connsiteY42" fmla="*/ 2785534 h 4233691"/>
                <a:gd name="connsiteX43" fmla="*/ 33882 w 1380082"/>
                <a:gd name="connsiteY43" fmla="*/ 2810934 h 4233691"/>
                <a:gd name="connsiteX44" fmla="*/ 8482 w 1380082"/>
                <a:gd name="connsiteY44" fmla="*/ 2904067 h 4233691"/>
                <a:gd name="connsiteX45" fmla="*/ 8482 w 1380082"/>
                <a:gd name="connsiteY45" fmla="*/ 3064934 h 4233691"/>
                <a:gd name="connsiteX46" fmla="*/ 25415 w 1380082"/>
                <a:gd name="connsiteY46" fmla="*/ 3124200 h 4233691"/>
                <a:gd name="connsiteX47" fmla="*/ 67749 w 1380082"/>
                <a:gd name="connsiteY47" fmla="*/ 3166534 h 4233691"/>
                <a:gd name="connsiteX48" fmla="*/ 93149 w 1380082"/>
                <a:gd name="connsiteY48" fmla="*/ 3191934 h 4233691"/>
                <a:gd name="connsiteX49" fmla="*/ 152415 w 1380082"/>
                <a:gd name="connsiteY49" fmla="*/ 3217334 h 4233691"/>
                <a:gd name="connsiteX50" fmla="*/ 228615 w 1380082"/>
                <a:gd name="connsiteY50" fmla="*/ 3259667 h 4233691"/>
                <a:gd name="connsiteX51" fmla="*/ 254015 w 1380082"/>
                <a:gd name="connsiteY51" fmla="*/ 3268134 h 4233691"/>
                <a:gd name="connsiteX52" fmla="*/ 279415 w 1380082"/>
                <a:gd name="connsiteY52" fmla="*/ 3276600 h 4233691"/>
                <a:gd name="connsiteX53" fmla="*/ 321749 w 1380082"/>
                <a:gd name="connsiteY53" fmla="*/ 3310467 h 4233691"/>
                <a:gd name="connsiteX54" fmla="*/ 347149 w 1380082"/>
                <a:gd name="connsiteY54" fmla="*/ 3327400 h 4233691"/>
                <a:gd name="connsiteX55" fmla="*/ 364082 w 1380082"/>
                <a:gd name="connsiteY55" fmla="*/ 3344334 h 4233691"/>
                <a:gd name="connsiteX56" fmla="*/ 397949 w 1380082"/>
                <a:gd name="connsiteY56" fmla="*/ 3352800 h 4233691"/>
                <a:gd name="connsiteX57" fmla="*/ 448749 w 1380082"/>
                <a:gd name="connsiteY57" fmla="*/ 3378200 h 4233691"/>
                <a:gd name="connsiteX58" fmla="*/ 499549 w 1380082"/>
                <a:gd name="connsiteY58" fmla="*/ 3403600 h 4233691"/>
                <a:gd name="connsiteX59" fmla="*/ 550349 w 1380082"/>
                <a:gd name="connsiteY59" fmla="*/ 3437467 h 4233691"/>
                <a:gd name="connsiteX60" fmla="*/ 575749 w 1380082"/>
                <a:gd name="connsiteY60" fmla="*/ 3462867 h 4233691"/>
                <a:gd name="connsiteX61" fmla="*/ 601149 w 1380082"/>
                <a:gd name="connsiteY61" fmla="*/ 3479800 h 4233691"/>
                <a:gd name="connsiteX62" fmla="*/ 618082 w 1380082"/>
                <a:gd name="connsiteY62" fmla="*/ 3496734 h 4233691"/>
                <a:gd name="connsiteX63" fmla="*/ 635015 w 1380082"/>
                <a:gd name="connsiteY63" fmla="*/ 3522134 h 4233691"/>
                <a:gd name="connsiteX64" fmla="*/ 660415 w 1380082"/>
                <a:gd name="connsiteY64" fmla="*/ 3530600 h 4233691"/>
                <a:gd name="connsiteX65" fmla="*/ 702749 w 1380082"/>
                <a:gd name="connsiteY65" fmla="*/ 3556000 h 4233691"/>
                <a:gd name="connsiteX66" fmla="*/ 736615 w 1380082"/>
                <a:gd name="connsiteY66" fmla="*/ 3581400 h 4233691"/>
                <a:gd name="connsiteX67" fmla="*/ 787415 w 1380082"/>
                <a:gd name="connsiteY67" fmla="*/ 3615267 h 4233691"/>
                <a:gd name="connsiteX68" fmla="*/ 812815 w 1380082"/>
                <a:gd name="connsiteY68" fmla="*/ 3640667 h 4233691"/>
                <a:gd name="connsiteX69" fmla="*/ 863615 w 1380082"/>
                <a:gd name="connsiteY69" fmla="*/ 3674534 h 4233691"/>
                <a:gd name="connsiteX70" fmla="*/ 880549 w 1380082"/>
                <a:gd name="connsiteY70" fmla="*/ 3699934 h 4233691"/>
                <a:gd name="connsiteX71" fmla="*/ 931349 w 1380082"/>
                <a:gd name="connsiteY71" fmla="*/ 3733800 h 4233691"/>
                <a:gd name="connsiteX72" fmla="*/ 956749 w 1380082"/>
                <a:gd name="connsiteY72" fmla="*/ 3750734 h 4233691"/>
                <a:gd name="connsiteX73" fmla="*/ 982149 w 1380082"/>
                <a:gd name="connsiteY73" fmla="*/ 3767667 h 4233691"/>
                <a:gd name="connsiteX74" fmla="*/ 1007549 w 1380082"/>
                <a:gd name="connsiteY74" fmla="*/ 3784600 h 4233691"/>
                <a:gd name="connsiteX75" fmla="*/ 1024482 w 1380082"/>
                <a:gd name="connsiteY75" fmla="*/ 3801534 h 4233691"/>
                <a:gd name="connsiteX76" fmla="*/ 1075282 w 1380082"/>
                <a:gd name="connsiteY76" fmla="*/ 3835400 h 4233691"/>
                <a:gd name="connsiteX77" fmla="*/ 1100682 w 1380082"/>
                <a:gd name="connsiteY77" fmla="*/ 3852334 h 4233691"/>
                <a:gd name="connsiteX78" fmla="*/ 1126082 w 1380082"/>
                <a:gd name="connsiteY78" fmla="*/ 3903134 h 4233691"/>
                <a:gd name="connsiteX79" fmla="*/ 1151482 w 1380082"/>
                <a:gd name="connsiteY79" fmla="*/ 3920067 h 4233691"/>
                <a:gd name="connsiteX80" fmla="*/ 1168415 w 1380082"/>
                <a:gd name="connsiteY80" fmla="*/ 3945467 h 4233691"/>
                <a:gd name="connsiteX81" fmla="*/ 1193815 w 1380082"/>
                <a:gd name="connsiteY81" fmla="*/ 4030134 h 4233691"/>
                <a:gd name="connsiteX82" fmla="*/ 1202282 w 1380082"/>
                <a:gd name="connsiteY82" fmla="*/ 4207934 h 4233691"/>
                <a:gd name="connsiteX83" fmla="*/ 1176882 w 1380082"/>
                <a:gd name="connsiteY83"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821282 w 1380082"/>
                <a:gd name="connsiteY3" fmla="*/ 1185334 h 4233691"/>
                <a:gd name="connsiteX4" fmla="*/ 804349 w 1380082"/>
                <a:gd name="connsiteY4" fmla="*/ 1236134 h 4233691"/>
                <a:gd name="connsiteX5" fmla="*/ 770482 w 1380082"/>
                <a:gd name="connsiteY5" fmla="*/ 1286934 h 4233691"/>
                <a:gd name="connsiteX6" fmla="*/ 753549 w 1380082"/>
                <a:gd name="connsiteY6" fmla="*/ 1312334 h 4233691"/>
                <a:gd name="connsiteX7" fmla="*/ 719682 w 1380082"/>
                <a:gd name="connsiteY7" fmla="*/ 1405467 h 4233691"/>
                <a:gd name="connsiteX8" fmla="*/ 702749 w 1380082"/>
                <a:gd name="connsiteY8" fmla="*/ 1430867 h 4233691"/>
                <a:gd name="connsiteX9" fmla="*/ 668882 w 1380082"/>
                <a:gd name="connsiteY9" fmla="*/ 1498600 h 4233691"/>
                <a:gd name="connsiteX10" fmla="*/ 651949 w 1380082"/>
                <a:gd name="connsiteY10" fmla="*/ 1532467 h 4233691"/>
                <a:gd name="connsiteX11" fmla="*/ 626549 w 1380082"/>
                <a:gd name="connsiteY11" fmla="*/ 1600200 h 4233691"/>
                <a:gd name="connsiteX12" fmla="*/ 618082 w 1380082"/>
                <a:gd name="connsiteY12" fmla="*/ 1625600 h 4233691"/>
                <a:gd name="connsiteX13" fmla="*/ 601149 w 1380082"/>
                <a:gd name="connsiteY13" fmla="*/ 1651000 h 4233691"/>
                <a:gd name="connsiteX14" fmla="*/ 567282 w 1380082"/>
                <a:gd name="connsiteY14" fmla="*/ 1727200 h 4233691"/>
                <a:gd name="connsiteX15" fmla="*/ 550349 w 1380082"/>
                <a:gd name="connsiteY15" fmla="*/ 1744134 h 4233691"/>
                <a:gd name="connsiteX16" fmla="*/ 533415 w 1380082"/>
                <a:gd name="connsiteY16" fmla="*/ 1794934 h 4233691"/>
                <a:gd name="connsiteX17" fmla="*/ 524949 w 1380082"/>
                <a:gd name="connsiteY17" fmla="*/ 1820334 h 4233691"/>
                <a:gd name="connsiteX18" fmla="*/ 508015 w 1380082"/>
                <a:gd name="connsiteY18" fmla="*/ 1837267 h 4233691"/>
                <a:gd name="connsiteX19" fmla="*/ 499549 w 1380082"/>
                <a:gd name="connsiteY19" fmla="*/ 1871134 h 4233691"/>
                <a:gd name="connsiteX20" fmla="*/ 491082 w 1380082"/>
                <a:gd name="connsiteY20" fmla="*/ 1913467 h 4233691"/>
                <a:gd name="connsiteX21" fmla="*/ 482615 w 1380082"/>
                <a:gd name="connsiteY21" fmla="*/ 1938867 h 4233691"/>
                <a:gd name="connsiteX22" fmla="*/ 474149 w 1380082"/>
                <a:gd name="connsiteY22" fmla="*/ 1981200 h 4233691"/>
                <a:gd name="connsiteX23" fmla="*/ 457215 w 1380082"/>
                <a:gd name="connsiteY23" fmla="*/ 2032000 h 4233691"/>
                <a:gd name="connsiteX24" fmla="*/ 448749 w 1380082"/>
                <a:gd name="connsiteY24" fmla="*/ 2074334 h 4233691"/>
                <a:gd name="connsiteX25" fmla="*/ 431815 w 1380082"/>
                <a:gd name="connsiteY25" fmla="*/ 2091267 h 4233691"/>
                <a:gd name="connsiteX26" fmla="*/ 414882 w 1380082"/>
                <a:gd name="connsiteY26" fmla="*/ 2116667 h 4233691"/>
                <a:gd name="connsiteX27" fmla="*/ 397949 w 1380082"/>
                <a:gd name="connsiteY27" fmla="*/ 2159000 h 4233691"/>
                <a:gd name="connsiteX28" fmla="*/ 381015 w 1380082"/>
                <a:gd name="connsiteY28" fmla="*/ 2209800 h 4233691"/>
                <a:gd name="connsiteX29" fmla="*/ 338682 w 1380082"/>
                <a:gd name="connsiteY29" fmla="*/ 2260600 h 4233691"/>
                <a:gd name="connsiteX30" fmla="*/ 313282 w 1380082"/>
                <a:gd name="connsiteY30" fmla="*/ 2311400 h 4233691"/>
                <a:gd name="connsiteX31" fmla="*/ 304815 w 1380082"/>
                <a:gd name="connsiteY31" fmla="*/ 2336800 h 4233691"/>
                <a:gd name="connsiteX32" fmla="*/ 287882 w 1380082"/>
                <a:gd name="connsiteY32" fmla="*/ 2353734 h 4233691"/>
                <a:gd name="connsiteX33" fmla="*/ 254015 w 1380082"/>
                <a:gd name="connsiteY33" fmla="*/ 2404534 h 4233691"/>
                <a:gd name="connsiteX34" fmla="*/ 228615 w 1380082"/>
                <a:gd name="connsiteY34" fmla="*/ 2455334 h 4233691"/>
                <a:gd name="connsiteX35" fmla="*/ 211682 w 1380082"/>
                <a:gd name="connsiteY35" fmla="*/ 2489200 h 4233691"/>
                <a:gd name="connsiteX36" fmla="*/ 186282 w 1380082"/>
                <a:gd name="connsiteY36" fmla="*/ 2514600 h 4233691"/>
                <a:gd name="connsiteX37" fmla="*/ 160882 w 1380082"/>
                <a:gd name="connsiteY37" fmla="*/ 2599267 h 4233691"/>
                <a:gd name="connsiteX38" fmla="*/ 127015 w 1380082"/>
                <a:gd name="connsiteY38" fmla="*/ 2641600 h 4233691"/>
                <a:gd name="connsiteX39" fmla="*/ 118549 w 1380082"/>
                <a:gd name="connsiteY39" fmla="*/ 2667000 h 4233691"/>
                <a:gd name="connsiteX40" fmla="*/ 67749 w 1380082"/>
                <a:gd name="connsiteY40" fmla="*/ 2734734 h 4233691"/>
                <a:gd name="connsiteX41" fmla="*/ 50815 w 1380082"/>
                <a:gd name="connsiteY41" fmla="*/ 2785534 h 4233691"/>
                <a:gd name="connsiteX42" fmla="*/ 33882 w 1380082"/>
                <a:gd name="connsiteY42" fmla="*/ 2810934 h 4233691"/>
                <a:gd name="connsiteX43" fmla="*/ 8482 w 1380082"/>
                <a:gd name="connsiteY43" fmla="*/ 2904067 h 4233691"/>
                <a:gd name="connsiteX44" fmla="*/ 8482 w 1380082"/>
                <a:gd name="connsiteY44" fmla="*/ 3064934 h 4233691"/>
                <a:gd name="connsiteX45" fmla="*/ 25415 w 1380082"/>
                <a:gd name="connsiteY45" fmla="*/ 3124200 h 4233691"/>
                <a:gd name="connsiteX46" fmla="*/ 67749 w 1380082"/>
                <a:gd name="connsiteY46" fmla="*/ 3166534 h 4233691"/>
                <a:gd name="connsiteX47" fmla="*/ 93149 w 1380082"/>
                <a:gd name="connsiteY47" fmla="*/ 3191934 h 4233691"/>
                <a:gd name="connsiteX48" fmla="*/ 152415 w 1380082"/>
                <a:gd name="connsiteY48" fmla="*/ 3217334 h 4233691"/>
                <a:gd name="connsiteX49" fmla="*/ 228615 w 1380082"/>
                <a:gd name="connsiteY49" fmla="*/ 3259667 h 4233691"/>
                <a:gd name="connsiteX50" fmla="*/ 254015 w 1380082"/>
                <a:gd name="connsiteY50" fmla="*/ 3268134 h 4233691"/>
                <a:gd name="connsiteX51" fmla="*/ 279415 w 1380082"/>
                <a:gd name="connsiteY51" fmla="*/ 3276600 h 4233691"/>
                <a:gd name="connsiteX52" fmla="*/ 321749 w 1380082"/>
                <a:gd name="connsiteY52" fmla="*/ 3310467 h 4233691"/>
                <a:gd name="connsiteX53" fmla="*/ 347149 w 1380082"/>
                <a:gd name="connsiteY53" fmla="*/ 3327400 h 4233691"/>
                <a:gd name="connsiteX54" fmla="*/ 364082 w 1380082"/>
                <a:gd name="connsiteY54" fmla="*/ 3344334 h 4233691"/>
                <a:gd name="connsiteX55" fmla="*/ 397949 w 1380082"/>
                <a:gd name="connsiteY55" fmla="*/ 3352800 h 4233691"/>
                <a:gd name="connsiteX56" fmla="*/ 448749 w 1380082"/>
                <a:gd name="connsiteY56" fmla="*/ 3378200 h 4233691"/>
                <a:gd name="connsiteX57" fmla="*/ 499549 w 1380082"/>
                <a:gd name="connsiteY57" fmla="*/ 3403600 h 4233691"/>
                <a:gd name="connsiteX58" fmla="*/ 550349 w 1380082"/>
                <a:gd name="connsiteY58" fmla="*/ 3437467 h 4233691"/>
                <a:gd name="connsiteX59" fmla="*/ 575749 w 1380082"/>
                <a:gd name="connsiteY59" fmla="*/ 3462867 h 4233691"/>
                <a:gd name="connsiteX60" fmla="*/ 601149 w 1380082"/>
                <a:gd name="connsiteY60" fmla="*/ 3479800 h 4233691"/>
                <a:gd name="connsiteX61" fmla="*/ 618082 w 1380082"/>
                <a:gd name="connsiteY61" fmla="*/ 3496734 h 4233691"/>
                <a:gd name="connsiteX62" fmla="*/ 635015 w 1380082"/>
                <a:gd name="connsiteY62" fmla="*/ 3522134 h 4233691"/>
                <a:gd name="connsiteX63" fmla="*/ 660415 w 1380082"/>
                <a:gd name="connsiteY63" fmla="*/ 3530600 h 4233691"/>
                <a:gd name="connsiteX64" fmla="*/ 702749 w 1380082"/>
                <a:gd name="connsiteY64" fmla="*/ 3556000 h 4233691"/>
                <a:gd name="connsiteX65" fmla="*/ 736615 w 1380082"/>
                <a:gd name="connsiteY65" fmla="*/ 3581400 h 4233691"/>
                <a:gd name="connsiteX66" fmla="*/ 787415 w 1380082"/>
                <a:gd name="connsiteY66" fmla="*/ 3615267 h 4233691"/>
                <a:gd name="connsiteX67" fmla="*/ 812815 w 1380082"/>
                <a:gd name="connsiteY67" fmla="*/ 3640667 h 4233691"/>
                <a:gd name="connsiteX68" fmla="*/ 863615 w 1380082"/>
                <a:gd name="connsiteY68" fmla="*/ 3674534 h 4233691"/>
                <a:gd name="connsiteX69" fmla="*/ 880549 w 1380082"/>
                <a:gd name="connsiteY69" fmla="*/ 3699934 h 4233691"/>
                <a:gd name="connsiteX70" fmla="*/ 931349 w 1380082"/>
                <a:gd name="connsiteY70" fmla="*/ 3733800 h 4233691"/>
                <a:gd name="connsiteX71" fmla="*/ 956749 w 1380082"/>
                <a:gd name="connsiteY71" fmla="*/ 3750734 h 4233691"/>
                <a:gd name="connsiteX72" fmla="*/ 982149 w 1380082"/>
                <a:gd name="connsiteY72" fmla="*/ 3767667 h 4233691"/>
                <a:gd name="connsiteX73" fmla="*/ 1007549 w 1380082"/>
                <a:gd name="connsiteY73" fmla="*/ 3784600 h 4233691"/>
                <a:gd name="connsiteX74" fmla="*/ 1024482 w 1380082"/>
                <a:gd name="connsiteY74" fmla="*/ 3801534 h 4233691"/>
                <a:gd name="connsiteX75" fmla="*/ 1075282 w 1380082"/>
                <a:gd name="connsiteY75" fmla="*/ 3835400 h 4233691"/>
                <a:gd name="connsiteX76" fmla="*/ 1100682 w 1380082"/>
                <a:gd name="connsiteY76" fmla="*/ 3852334 h 4233691"/>
                <a:gd name="connsiteX77" fmla="*/ 1126082 w 1380082"/>
                <a:gd name="connsiteY77" fmla="*/ 3903134 h 4233691"/>
                <a:gd name="connsiteX78" fmla="*/ 1151482 w 1380082"/>
                <a:gd name="connsiteY78" fmla="*/ 3920067 h 4233691"/>
                <a:gd name="connsiteX79" fmla="*/ 1168415 w 1380082"/>
                <a:gd name="connsiteY79" fmla="*/ 3945467 h 4233691"/>
                <a:gd name="connsiteX80" fmla="*/ 1193815 w 1380082"/>
                <a:gd name="connsiteY80" fmla="*/ 4030134 h 4233691"/>
                <a:gd name="connsiteX81" fmla="*/ 1202282 w 1380082"/>
                <a:gd name="connsiteY81" fmla="*/ 4207934 h 4233691"/>
                <a:gd name="connsiteX82" fmla="*/ 1176882 w 1380082"/>
                <a:gd name="connsiteY82"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804349 w 1380082"/>
                <a:gd name="connsiteY3" fmla="*/ 1236134 h 4233691"/>
                <a:gd name="connsiteX4" fmla="*/ 770482 w 1380082"/>
                <a:gd name="connsiteY4" fmla="*/ 1286934 h 4233691"/>
                <a:gd name="connsiteX5" fmla="*/ 753549 w 1380082"/>
                <a:gd name="connsiteY5" fmla="*/ 1312334 h 4233691"/>
                <a:gd name="connsiteX6" fmla="*/ 719682 w 1380082"/>
                <a:gd name="connsiteY6" fmla="*/ 1405467 h 4233691"/>
                <a:gd name="connsiteX7" fmla="*/ 702749 w 1380082"/>
                <a:gd name="connsiteY7" fmla="*/ 1430867 h 4233691"/>
                <a:gd name="connsiteX8" fmla="*/ 668882 w 1380082"/>
                <a:gd name="connsiteY8" fmla="*/ 1498600 h 4233691"/>
                <a:gd name="connsiteX9" fmla="*/ 651949 w 1380082"/>
                <a:gd name="connsiteY9" fmla="*/ 1532467 h 4233691"/>
                <a:gd name="connsiteX10" fmla="*/ 626549 w 1380082"/>
                <a:gd name="connsiteY10" fmla="*/ 1600200 h 4233691"/>
                <a:gd name="connsiteX11" fmla="*/ 618082 w 1380082"/>
                <a:gd name="connsiteY11" fmla="*/ 1625600 h 4233691"/>
                <a:gd name="connsiteX12" fmla="*/ 601149 w 1380082"/>
                <a:gd name="connsiteY12" fmla="*/ 1651000 h 4233691"/>
                <a:gd name="connsiteX13" fmla="*/ 567282 w 1380082"/>
                <a:gd name="connsiteY13" fmla="*/ 1727200 h 4233691"/>
                <a:gd name="connsiteX14" fmla="*/ 550349 w 1380082"/>
                <a:gd name="connsiteY14" fmla="*/ 1744134 h 4233691"/>
                <a:gd name="connsiteX15" fmla="*/ 533415 w 1380082"/>
                <a:gd name="connsiteY15" fmla="*/ 1794934 h 4233691"/>
                <a:gd name="connsiteX16" fmla="*/ 524949 w 1380082"/>
                <a:gd name="connsiteY16" fmla="*/ 1820334 h 4233691"/>
                <a:gd name="connsiteX17" fmla="*/ 508015 w 1380082"/>
                <a:gd name="connsiteY17" fmla="*/ 1837267 h 4233691"/>
                <a:gd name="connsiteX18" fmla="*/ 499549 w 1380082"/>
                <a:gd name="connsiteY18" fmla="*/ 1871134 h 4233691"/>
                <a:gd name="connsiteX19" fmla="*/ 491082 w 1380082"/>
                <a:gd name="connsiteY19" fmla="*/ 1913467 h 4233691"/>
                <a:gd name="connsiteX20" fmla="*/ 482615 w 1380082"/>
                <a:gd name="connsiteY20" fmla="*/ 1938867 h 4233691"/>
                <a:gd name="connsiteX21" fmla="*/ 474149 w 1380082"/>
                <a:gd name="connsiteY21" fmla="*/ 1981200 h 4233691"/>
                <a:gd name="connsiteX22" fmla="*/ 457215 w 1380082"/>
                <a:gd name="connsiteY22" fmla="*/ 2032000 h 4233691"/>
                <a:gd name="connsiteX23" fmla="*/ 448749 w 1380082"/>
                <a:gd name="connsiteY23" fmla="*/ 2074334 h 4233691"/>
                <a:gd name="connsiteX24" fmla="*/ 431815 w 1380082"/>
                <a:gd name="connsiteY24" fmla="*/ 2091267 h 4233691"/>
                <a:gd name="connsiteX25" fmla="*/ 414882 w 1380082"/>
                <a:gd name="connsiteY25" fmla="*/ 2116667 h 4233691"/>
                <a:gd name="connsiteX26" fmla="*/ 397949 w 1380082"/>
                <a:gd name="connsiteY26" fmla="*/ 2159000 h 4233691"/>
                <a:gd name="connsiteX27" fmla="*/ 381015 w 1380082"/>
                <a:gd name="connsiteY27" fmla="*/ 2209800 h 4233691"/>
                <a:gd name="connsiteX28" fmla="*/ 338682 w 1380082"/>
                <a:gd name="connsiteY28" fmla="*/ 2260600 h 4233691"/>
                <a:gd name="connsiteX29" fmla="*/ 313282 w 1380082"/>
                <a:gd name="connsiteY29" fmla="*/ 2311400 h 4233691"/>
                <a:gd name="connsiteX30" fmla="*/ 304815 w 1380082"/>
                <a:gd name="connsiteY30" fmla="*/ 2336800 h 4233691"/>
                <a:gd name="connsiteX31" fmla="*/ 287882 w 1380082"/>
                <a:gd name="connsiteY31" fmla="*/ 2353734 h 4233691"/>
                <a:gd name="connsiteX32" fmla="*/ 254015 w 1380082"/>
                <a:gd name="connsiteY32" fmla="*/ 2404534 h 4233691"/>
                <a:gd name="connsiteX33" fmla="*/ 228615 w 1380082"/>
                <a:gd name="connsiteY33" fmla="*/ 2455334 h 4233691"/>
                <a:gd name="connsiteX34" fmla="*/ 211682 w 1380082"/>
                <a:gd name="connsiteY34" fmla="*/ 2489200 h 4233691"/>
                <a:gd name="connsiteX35" fmla="*/ 186282 w 1380082"/>
                <a:gd name="connsiteY35" fmla="*/ 2514600 h 4233691"/>
                <a:gd name="connsiteX36" fmla="*/ 160882 w 1380082"/>
                <a:gd name="connsiteY36" fmla="*/ 2599267 h 4233691"/>
                <a:gd name="connsiteX37" fmla="*/ 127015 w 1380082"/>
                <a:gd name="connsiteY37" fmla="*/ 2641600 h 4233691"/>
                <a:gd name="connsiteX38" fmla="*/ 118549 w 1380082"/>
                <a:gd name="connsiteY38" fmla="*/ 2667000 h 4233691"/>
                <a:gd name="connsiteX39" fmla="*/ 67749 w 1380082"/>
                <a:gd name="connsiteY39" fmla="*/ 2734734 h 4233691"/>
                <a:gd name="connsiteX40" fmla="*/ 50815 w 1380082"/>
                <a:gd name="connsiteY40" fmla="*/ 2785534 h 4233691"/>
                <a:gd name="connsiteX41" fmla="*/ 33882 w 1380082"/>
                <a:gd name="connsiteY41" fmla="*/ 2810934 h 4233691"/>
                <a:gd name="connsiteX42" fmla="*/ 8482 w 1380082"/>
                <a:gd name="connsiteY42" fmla="*/ 2904067 h 4233691"/>
                <a:gd name="connsiteX43" fmla="*/ 8482 w 1380082"/>
                <a:gd name="connsiteY43" fmla="*/ 3064934 h 4233691"/>
                <a:gd name="connsiteX44" fmla="*/ 25415 w 1380082"/>
                <a:gd name="connsiteY44" fmla="*/ 3124200 h 4233691"/>
                <a:gd name="connsiteX45" fmla="*/ 67749 w 1380082"/>
                <a:gd name="connsiteY45" fmla="*/ 3166534 h 4233691"/>
                <a:gd name="connsiteX46" fmla="*/ 93149 w 1380082"/>
                <a:gd name="connsiteY46" fmla="*/ 3191934 h 4233691"/>
                <a:gd name="connsiteX47" fmla="*/ 152415 w 1380082"/>
                <a:gd name="connsiteY47" fmla="*/ 3217334 h 4233691"/>
                <a:gd name="connsiteX48" fmla="*/ 228615 w 1380082"/>
                <a:gd name="connsiteY48" fmla="*/ 3259667 h 4233691"/>
                <a:gd name="connsiteX49" fmla="*/ 254015 w 1380082"/>
                <a:gd name="connsiteY49" fmla="*/ 3268134 h 4233691"/>
                <a:gd name="connsiteX50" fmla="*/ 279415 w 1380082"/>
                <a:gd name="connsiteY50" fmla="*/ 3276600 h 4233691"/>
                <a:gd name="connsiteX51" fmla="*/ 321749 w 1380082"/>
                <a:gd name="connsiteY51" fmla="*/ 3310467 h 4233691"/>
                <a:gd name="connsiteX52" fmla="*/ 347149 w 1380082"/>
                <a:gd name="connsiteY52" fmla="*/ 3327400 h 4233691"/>
                <a:gd name="connsiteX53" fmla="*/ 364082 w 1380082"/>
                <a:gd name="connsiteY53" fmla="*/ 3344334 h 4233691"/>
                <a:gd name="connsiteX54" fmla="*/ 397949 w 1380082"/>
                <a:gd name="connsiteY54" fmla="*/ 3352800 h 4233691"/>
                <a:gd name="connsiteX55" fmla="*/ 448749 w 1380082"/>
                <a:gd name="connsiteY55" fmla="*/ 3378200 h 4233691"/>
                <a:gd name="connsiteX56" fmla="*/ 499549 w 1380082"/>
                <a:gd name="connsiteY56" fmla="*/ 3403600 h 4233691"/>
                <a:gd name="connsiteX57" fmla="*/ 550349 w 1380082"/>
                <a:gd name="connsiteY57" fmla="*/ 3437467 h 4233691"/>
                <a:gd name="connsiteX58" fmla="*/ 575749 w 1380082"/>
                <a:gd name="connsiteY58" fmla="*/ 3462867 h 4233691"/>
                <a:gd name="connsiteX59" fmla="*/ 601149 w 1380082"/>
                <a:gd name="connsiteY59" fmla="*/ 3479800 h 4233691"/>
                <a:gd name="connsiteX60" fmla="*/ 618082 w 1380082"/>
                <a:gd name="connsiteY60" fmla="*/ 3496734 h 4233691"/>
                <a:gd name="connsiteX61" fmla="*/ 635015 w 1380082"/>
                <a:gd name="connsiteY61" fmla="*/ 3522134 h 4233691"/>
                <a:gd name="connsiteX62" fmla="*/ 660415 w 1380082"/>
                <a:gd name="connsiteY62" fmla="*/ 3530600 h 4233691"/>
                <a:gd name="connsiteX63" fmla="*/ 702749 w 1380082"/>
                <a:gd name="connsiteY63" fmla="*/ 3556000 h 4233691"/>
                <a:gd name="connsiteX64" fmla="*/ 736615 w 1380082"/>
                <a:gd name="connsiteY64" fmla="*/ 3581400 h 4233691"/>
                <a:gd name="connsiteX65" fmla="*/ 787415 w 1380082"/>
                <a:gd name="connsiteY65" fmla="*/ 3615267 h 4233691"/>
                <a:gd name="connsiteX66" fmla="*/ 812815 w 1380082"/>
                <a:gd name="connsiteY66" fmla="*/ 3640667 h 4233691"/>
                <a:gd name="connsiteX67" fmla="*/ 863615 w 1380082"/>
                <a:gd name="connsiteY67" fmla="*/ 3674534 h 4233691"/>
                <a:gd name="connsiteX68" fmla="*/ 880549 w 1380082"/>
                <a:gd name="connsiteY68" fmla="*/ 3699934 h 4233691"/>
                <a:gd name="connsiteX69" fmla="*/ 931349 w 1380082"/>
                <a:gd name="connsiteY69" fmla="*/ 3733800 h 4233691"/>
                <a:gd name="connsiteX70" fmla="*/ 956749 w 1380082"/>
                <a:gd name="connsiteY70" fmla="*/ 3750734 h 4233691"/>
                <a:gd name="connsiteX71" fmla="*/ 982149 w 1380082"/>
                <a:gd name="connsiteY71" fmla="*/ 3767667 h 4233691"/>
                <a:gd name="connsiteX72" fmla="*/ 1007549 w 1380082"/>
                <a:gd name="connsiteY72" fmla="*/ 3784600 h 4233691"/>
                <a:gd name="connsiteX73" fmla="*/ 1024482 w 1380082"/>
                <a:gd name="connsiteY73" fmla="*/ 3801534 h 4233691"/>
                <a:gd name="connsiteX74" fmla="*/ 1075282 w 1380082"/>
                <a:gd name="connsiteY74" fmla="*/ 3835400 h 4233691"/>
                <a:gd name="connsiteX75" fmla="*/ 1100682 w 1380082"/>
                <a:gd name="connsiteY75" fmla="*/ 3852334 h 4233691"/>
                <a:gd name="connsiteX76" fmla="*/ 1126082 w 1380082"/>
                <a:gd name="connsiteY76" fmla="*/ 3903134 h 4233691"/>
                <a:gd name="connsiteX77" fmla="*/ 1151482 w 1380082"/>
                <a:gd name="connsiteY77" fmla="*/ 3920067 h 4233691"/>
                <a:gd name="connsiteX78" fmla="*/ 1168415 w 1380082"/>
                <a:gd name="connsiteY78" fmla="*/ 3945467 h 4233691"/>
                <a:gd name="connsiteX79" fmla="*/ 1193815 w 1380082"/>
                <a:gd name="connsiteY79" fmla="*/ 4030134 h 4233691"/>
                <a:gd name="connsiteX80" fmla="*/ 1202282 w 1380082"/>
                <a:gd name="connsiteY80" fmla="*/ 4207934 h 4233691"/>
                <a:gd name="connsiteX81" fmla="*/ 1176882 w 1380082"/>
                <a:gd name="connsiteY81"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770482 w 1380082"/>
                <a:gd name="connsiteY3" fmla="*/ 1286934 h 4233691"/>
                <a:gd name="connsiteX4" fmla="*/ 753549 w 1380082"/>
                <a:gd name="connsiteY4" fmla="*/ 1312334 h 4233691"/>
                <a:gd name="connsiteX5" fmla="*/ 719682 w 1380082"/>
                <a:gd name="connsiteY5" fmla="*/ 1405467 h 4233691"/>
                <a:gd name="connsiteX6" fmla="*/ 702749 w 1380082"/>
                <a:gd name="connsiteY6" fmla="*/ 1430867 h 4233691"/>
                <a:gd name="connsiteX7" fmla="*/ 668882 w 1380082"/>
                <a:gd name="connsiteY7" fmla="*/ 1498600 h 4233691"/>
                <a:gd name="connsiteX8" fmla="*/ 651949 w 1380082"/>
                <a:gd name="connsiteY8" fmla="*/ 1532467 h 4233691"/>
                <a:gd name="connsiteX9" fmla="*/ 626549 w 1380082"/>
                <a:gd name="connsiteY9" fmla="*/ 1600200 h 4233691"/>
                <a:gd name="connsiteX10" fmla="*/ 618082 w 1380082"/>
                <a:gd name="connsiteY10" fmla="*/ 1625600 h 4233691"/>
                <a:gd name="connsiteX11" fmla="*/ 601149 w 1380082"/>
                <a:gd name="connsiteY11" fmla="*/ 1651000 h 4233691"/>
                <a:gd name="connsiteX12" fmla="*/ 567282 w 1380082"/>
                <a:gd name="connsiteY12" fmla="*/ 1727200 h 4233691"/>
                <a:gd name="connsiteX13" fmla="*/ 550349 w 1380082"/>
                <a:gd name="connsiteY13" fmla="*/ 1744134 h 4233691"/>
                <a:gd name="connsiteX14" fmla="*/ 533415 w 1380082"/>
                <a:gd name="connsiteY14" fmla="*/ 1794934 h 4233691"/>
                <a:gd name="connsiteX15" fmla="*/ 524949 w 1380082"/>
                <a:gd name="connsiteY15" fmla="*/ 1820334 h 4233691"/>
                <a:gd name="connsiteX16" fmla="*/ 508015 w 1380082"/>
                <a:gd name="connsiteY16" fmla="*/ 1837267 h 4233691"/>
                <a:gd name="connsiteX17" fmla="*/ 499549 w 1380082"/>
                <a:gd name="connsiteY17" fmla="*/ 1871134 h 4233691"/>
                <a:gd name="connsiteX18" fmla="*/ 491082 w 1380082"/>
                <a:gd name="connsiteY18" fmla="*/ 1913467 h 4233691"/>
                <a:gd name="connsiteX19" fmla="*/ 482615 w 1380082"/>
                <a:gd name="connsiteY19" fmla="*/ 1938867 h 4233691"/>
                <a:gd name="connsiteX20" fmla="*/ 474149 w 1380082"/>
                <a:gd name="connsiteY20" fmla="*/ 1981200 h 4233691"/>
                <a:gd name="connsiteX21" fmla="*/ 457215 w 1380082"/>
                <a:gd name="connsiteY21" fmla="*/ 2032000 h 4233691"/>
                <a:gd name="connsiteX22" fmla="*/ 448749 w 1380082"/>
                <a:gd name="connsiteY22" fmla="*/ 2074334 h 4233691"/>
                <a:gd name="connsiteX23" fmla="*/ 431815 w 1380082"/>
                <a:gd name="connsiteY23" fmla="*/ 2091267 h 4233691"/>
                <a:gd name="connsiteX24" fmla="*/ 414882 w 1380082"/>
                <a:gd name="connsiteY24" fmla="*/ 2116667 h 4233691"/>
                <a:gd name="connsiteX25" fmla="*/ 397949 w 1380082"/>
                <a:gd name="connsiteY25" fmla="*/ 2159000 h 4233691"/>
                <a:gd name="connsiteX26" fmla="*/ 381015 w 1380082"/>
                <a:gd name="connsiteY26" fmla="*/ 2209800 h 4233691"/>
                <a:gd name="connsiteX27" fmla="*/ 338682 w 1380082"/>
                <a:gd name="connsiteY27" fmla="*/ 2260600 h 4233691"/>
                <a:gd name="connsiteX28" fmla="*/ 313282 w 1380082"/>
                <a:gd name="connsiteY28" fmla="*/ 2311400 h 4233691"/>
                <a:gd name="connsiteX29" fmla="*/ 304815 w 1380082"/>
                <a:gd name="connsiteY29" fmla="*/ 2336800 h 4233691"/>
                <a:gd name="connsiteX30" fmla="*/ 287882 w 1380082"/>
                <a:gd name="connsiteY30" fmla="*/ 2353734 h 4233691"/>
                <a:gd name="connsiteX31" fmla="*/ 254015 w 1380082"/>
                <a:gd name="connsiteY31" fmla="*/ 2404534 h 4233691"/>
                <a:gd name="connsiteX32" fmla="*/ 228615 w 1380082"/>
                <a:gd name="connsiteY32" fmla="*/ 2455334 h 4233691"/>
                <a:gd name="connsiteX33" fmla="*/ 211682 w 1380082"/>
                <a:gd name="connsiteY33" fmla="*/ 2489200 h 4233691"/>
                <a:gd name="connsiteX34" fmla="*/ 186282 w 1380082"/>
                <a:gd name="connsiteY34" fmla="*/ 2514600 h 4233691"/>
                <a:gd name="connsiteX35" fmla="*/ 160882 w 1380082"/>
                <a:gd name="connsiteY35" fmla="*/ 2599267 h 4233691"/>
                <a:gd name="connsiteX36" fmla="*/ 127015 w 1380082"/>
                <a:gd name="connsiteY36" fmla="*/ 2641600 h 4233691"/>
                <a:gd name="connsiteX37" fmla="*/ 118549 w 1380082"/>
                <a:gd name="connsiteY37" fmla="*/ 2667000 h 4233691"/>
                <a:gd name="connsiteX38" fmla="*/ 67749 w 1380082"/>
                <a:gd name="connsiteY38" fmla="*/ 2734734 h 4233691"/>
                <a:gd name="connsiteX39" fmla="*/ 50815 w 1380082"/>
                <a:gd name="connsiteY39" fmla="*/ 2785534 h 4233691"/>
                <a:gd name="connsiteX40" fmla="*/ 33882 w 1380082"/>
                <a:gd name="connsiteY40" fmla="*/ 2810934 h 4233691"/>
                <a:gd name="connsiteX41" fmla="*/ 8482 w 1380082"/>
                <a:gd name="connsiteY41" fmla="*/ 2904067 h 4233691"/>
                <a:gd name="connsiteX42" fmla="*/ 8482 w 1380082"/>
                <a:gd name="connsiteY42" fmla="*/ 3064934 h 4233691"/>
                <a:gd name="connsiteX43" fmla="*/ 25415 w 1380082"/>
                <a:gd name="connsiteY43" fmla="*/ 3124200 h 4233691"/>
                <a:gd name="connsiteX44" fmla="*/ 67749 w 1380082"/>
                <a:gd name="connsiteY44" fmla="*/ 3166534 h 4233691"/>
                <a:gd name="connsiteX45" fmla="*/ 93149 w 1380082"/>
                <a:gd name="connsiteY45" fmla="*/ 3191934 h 4233691"/>
                <a:gd name="connsiteX46" fmla="*/ 152415 w 1380082"/>
                <a:gd name="connsiteY46" fmla="*/ 3217334 h 4233691"/>
                <a:gd name="connsiteX47" fmla="*/ 228615 w 1380082"/>
                <a:gd name="connsiteY47" fmla="*/ 3259667 h 4233691"/>
                <a:gd name="connsiteX48" fmla="*/ 254015 w 1380082"/>
                <a:gd name="connsiteY48" fmla="*/ 3268134 h 4233691"/>
                <a:gd name="connsiteX49" fmla="*/ 279415 w 1380082"/>
                <a:gd name="connsiteY49" fmla="*/ 3276600 h 4233691"/>
                <a:gd name="connsiteX50" fmla="*/ 321749 w 1380082"/>
                <a:gd name="connsiteY50" fmla="*/ 3310467 h 4233691"/>
                <a:gd name="connsiteX51" fmla="*/ 347149 w 1380082"/>
                <a:gd name="connsiteY51" fmla="*/ 3327400 h 4233691"/>
                <a:gd name="connsiteX52" fmla="*/ 364082 w 1380082"/>
                <a:gd name="connsiteY52" fmla="*/ 3344334 h 4233691"/>
                <a:gd name="connsiteX53" fmla="*/ 397949 w 1380082"/>
                <a:gd name="connsiteY53" fmla="*/ 3352800 h 4233691"/>
                <a:gd name="connsiteX54" fmla="*/ 448749 w 1380082"/>
                <a:gd name="connsiteY54" fmla="*/ 3378200 h 4233691"/>
                <a:gd name="connsiteX55" fmla="*/ 499549 w 1380082"/>
                <a:gd name="connsiteY55" fmla="*/ 3403600 h 4233691"/>
                <a:gd name="connsiteX56" fmla="*/ 550349 w 1380082"/>
                <a:gd name="connsiteY56" fmla="*/ 3437467 h 4233691"/>
                <a:gd name="connsiteX57" fmla="*/ 575749 w 1380082"/>
                <a:gd name="connsiteY57" fmla="*/ 3462867 h 4233691"/>
                <a:gd name="connsiteX58" fmla="*/ 601149 w 1380082"/>
                <a:gd name="connsiteY58" fmla="*/ 3479800 h 4233691"/>
                <a:gd name="connsiteX59" fmla="*/ 618082 w 1380082"/>
                <a:gd name="connsiteY59" fmla="*/ 3496734 h 4233691"/>
                <a:gd name="connsiteX60" fmla="*/ 635015 w 1380082"/>
                <a:gd name="connsiteY60" fmla="*/ 3522134 h 4233691"/>
                <a:gd name="connsiteX61" fmla="*/ 660415 w 1380082"/>
                <a:gd name="connsiteY61" fmla="*/ 3530600 h 4233691"/>
                <a:gd name="connsiteX62" fmla="*/ 702749 w 1380082"/>
                <a:gd name="connsiteY62" fmla="*/ 3556000 h 4233691"/>
                <a:gd name="connsiteX63" fmla="*/ 736615 w 1380082"/>
                <a:gd name="connsiteY63" fmla="*/ 3581400 h 4233691"/>
                <a:gd name="connsiteX64" fmla="*/ 787415 w 1380082"/>
                <a:gd name="connsiteY64" fmla="*/ 3615267 h 4233691"/>
                <a:gd name="connsiteX65" fmla="*/ 812815 w 1380082"/>
                <a:gd name="connsiteY65" fmla="*/ 3640667 h 4233691"/>
                <a:gd name="connsiteX66" fmla="*/ 863615 w 1380082"/>
                <a:gd name="connsiteY66" fmla="*/ 3674534 h 4233691"/>
                <a:gd name="connsiteX67" fmla="*/ 880549 w 1380082"/>
                <a:gd name="connsiteY67" fmla="*/ 3699934 h 4233691"/>
                <a:gd name="connsiteX68" fmla="*/ 931349 w 1380082"/>
                <a:gd name="connsiteY68" fmla="*/ 3733800 h 4233691"/>
                <a:gd name="connsiteX69" fmla="*/ 956749 w 1380082"/>
                <a:gd name="connsiteY69" fmla="*/ 3750734 h 4233691"/>
                <a:gd name="connsiteX70" fmla="*/ 982149 w 1380082"/>
                <a:gd name="connsiteY70" fmla="*/ 3767667 h 4233691"/>
                <a:gd name="connsiteX71" fmla="*/ 1007549 w 1380082"/>
                <a:gd name="connsiteY71" fmla="*/ 3784600 h 4233691"/>
                <a:gd name="connsiteX72" fmla="*/ 1024482 w 1380082"/>
                <a:gd name="connsiteY72" fmla="*/ 3801534 h 4233691"/>
                <a:gd name="connsiteX73" fmla="*/ 1075282 w 1380082"/>
                <a:gd name="connsiteY73" fmla="*/ 3835400 h 4233691"/>
                <a:gd name="connsiteX74" fmla="*/ 1100682 w 1380082"/>
                <a:gd name="connsiteY74" fmla="*/ 3852334 h 4233691"/>
                <a:gd name="connsiteX75" fmla="*/ 1126082 w 1380082"/>
                <a:gd name="connsiteY75" fmla="*/ 3903134 h 4233691"/>
                <a:gd name="connsiteX76" fmla="*/ 1151482 w 1380082"/>
                <a:gd name="connsiteY76" fmla="*/ 3920067 h 4233691"/>
                <a:gd name="connsiteX77" fmla="*/ 1168415 w 1380082"/>
                <a:gd name="connsiteY77" fmla="*/ 3945467 h 4233691"/>
                <a:gd name="connsiteX78" fmla="*/ 1193815 w 1380082"/>
                <a:gd name="connsiteY78" fmla="*/ 4030134 h 4233691"/>
                <a:gd name="connsiteX79" fmla="*/ 1202282 w 1380082"/>
                <a:gd name="connsiteY79" fmla="*/ 4207934 h 4233691"/>
                <a:gd name="connsiteX80" fmla="*/ 1176882 w 1380082"/>
                <a:gd name="connsiteY80" fmla="*/ 4233334 h 4233691"/>
                <a:gd name="connsiteX0" fmla="*/ 1380082 w 1380082"/>
                <a:gd name="connsiteY0" fmla="*/ 0 h 4233691"/>
                <a:gd name="connsiteX1" fmla="*/ 1117615 w 1380082"/>
                <a:gd name="connsiteY1" fmla="*/ 584200 h 4233691"/>
                <a:gd name="connsiteX2" fmla="*/ 939815 w 1380082"/>
                <a:gd name="connsiteY2" fmla="*/ 922867 h 4233691"/>
                <a:gd name="connsiteX3" fmla="*/ 770482 w 1380082"/>
                <a:gd name="connsiteY3" fmla="*/ 1286934 h 4233691"/>
                <a:gd name="connsiteX4" fmla="*/ 719682 w 1380082"/>
                <a:gd name="connsiteY4" fmla="*/ 1405467 h 4233691"/>
                <a:gd name="connsiteX5" fmla="*/ 702749 w 1380082"/>
                <a:gd name="connsiteY5" fmla="*/ 1430867 h 4233691"/>
                <a:gd name="connsiteX6" fmla="*/ 668882 w 1380082"/>
                <a:gd name="connsiteY6" fmla="*/ 1498600 h 4233691"/>
                <a:gd name="connsiteX7" fmla="*/ 651949 w 1380082"/>
                <a:gd name="connsiteY7" fmla="*/ 1532467 h 4233691"/>
                <a:gd name="connsiteX8" fmla="*/ 626549 w 1380082"/>
                <a:gd name="connsiteY8" fmla="*/ 1600200 h 4233691"/>
                <a:gd name="connsiteX9" fmla="*/ 618082 w 1380082"/>
                <a:gd name="connsiteY9" fmla="*/ 1625600 h 4233691"/>
                <a:gd name="connsiteX10" fmla="*/ 601149 w 1380082"/>
                <a:gd name="connsiteY10" fmla="*/ 1651000 h 4233691"/>
                <a:gd name="connsiteX11" fmla="*/ 567282 w 1380082"/>
                <a:gd name="connsiteY11" fmla="*/ 1727200 h 4233691"/>
                <a:gd name="connsiteX12" fmla="*/ 550349 w 1380082"/>
                <a:gd name="connsiteY12" fmla="*/ 1744134 h 4233691"/>
                <a:gd name="connsiteX13" fmla="*/ 533415 w 1380082"/>
                <a:gd name="connsiteY13" fmla="*/ 1794934 h 4233691"/>
                <a:gd name="connsiteX14" fmla="*/ 524949 w 1380082"/>
                <a:gd name="connsiteY14" fmla="*/ 1820334 h 4233691"/>
                <a:gd name="connsiteX15" fmla="*/ 508015 w 1380082"/>
                <a:gd name="connsiteY15" fmla="*/ 1837267 h 4233691"/>
                <a:gd name="connsiteX16" fmla="*/ 499549 w 1380082"/>
                <a:gd name="connsiteY16" fmla="*/ 1871134 h 4233691"/>
                <a:gd name="connsiteX17" fmla="*/ 491082 w 1380082"/>
                <a:gd name="connsiteY17" fmla="*/ 1913467 h 4233691"/>
                <a:gd name="connsiteX18" fmla="*/ 482615 w 1380082"/>
                <a:gd name="connsiteY18" fmla="*/ 1938867 h 4233691"/>
                <a:gd name="connsiteX19" fmla="*/ 474149 w 1380082"/>
                <a:gd name="connsiteY19" fmla="*/ 1981200 h 4233691"/>
                <a:gd name="connsiteX20" fmla="*/ 457215 w 1380082"/>
                <a:gd name="connsiteY20" fmla="*/ 2032000 h 4233691"/>
                <a:gd name="connsiteX21" fmla="*/ 448749 w 1380082"/>
                <a:gd name="connsiteY21" fmla="*/ 2074334 h 4233691"/>
                <a:gd name="connsiteX22" fmla="*/ 431815 w 1380082"/>
                <a:gd name="connsiteY22" fmla="*/ 2091267 h 4233691"/>
                <a:gd name="connsiteX23" fmla="*/ 414882 w 1380082"/>
                <a:gd name="connsiteY23" fmla="*/ 2116667 h 4233691"/>
                <a:gd name="connsiteX24" fmla="*/ 397949 w 1380082"/>
                <a:gd name="connsiteY24" fmla="*/ 2159000 h 4233691"/>
                <a:gd name="connsiteX25" fmla="*/ 381015 w 1380082"/>
                <a:gd name="connsiteY25" fmla="*/ 2209800 h 4233691"/>
                <a:gd name="connsiteX26" fmla="*/ 338682 w 1380082"/>
                <a:gd name="connsiteY26" fmla="*/ 2260600 h 4233691"/>
                <a:gd name="connsiteX27" fmla="*/ 313282 w 1380082"/>
                <a:gd name="connsiteY27" fmla="*/ 2311400 h 4233691"/>
                <a:gd name="connsiteX28" fmla="*/ 304815 w 1380082"/>
                <a:gd name="connsiteY28" fmla="*/ 2336800 h 4233691"/>
                <a:gd name="connsiteX29" fmla="*/ 287882 w 1380082"/>
                <a:gd name="connsiteY29" fmla="*/ 2353734 h 4233691"/>
                <a:gd name="connsiteX30" fmla="*/ 254015 w 1380082"/>
                <a:gd name="connsiteY30" fmla="*/ 2404534 h 4233691"/>
                <a:gd name="connsiteX31" fmla="*/ 228615 w 1380082"/>
                <a:gd name="connsiteY31" fmla="*/ 2455334 h 4233691"/>
                <a:gd name="connsiteX32" fmla="*/ 211682 w 1380082"/>
                <a:gd name="connsiteY32" fmla="*/ 2489200 h 4233691"/>
                <a:gd name="connsiteX33" fmla="*/ 186282 w 1380082"/>
                <a:gd name="connsiteY33" fmla="*/ 2514600 h 4233691"/>
                <a:gd name="connsiteX34" fmla="*/ 160882 w 1380082"/>
                <a:gd name="connsiteY34" fmla="*/ 2599267 h 4233691"/>
                <a:gd name="connsiteX35" fmla="*/ 127015 w 1380082"/>
                <a:gd name="connsiteY35" fmla="*/ 2641600 h 4233691"/>
                <a:gd name="connsiteX36" fmla="*/ 118549 w 1380082"/>
                <a:gd name="connsiteY36" fmla="*/ 2667000 h 4233691"/>
                <a:gd name="connsiteX37" fmla="*/ 67749 w 1380082"/>
                <a:gd name="connsiteY37" fmla="*/ 2734734 h 4233691"/>
                <a:gd name="connsiteX38" fmla="*/ 50815 w 1380082"/>
                <a:gd name="connsiteY38" fmla="*/ 2785534 h 4233691"/>
                <a:gd name="connsiteX39" fmla="*/ 33882 w 1380082"/>
                <a:gd name="connsiteY39" fmla="*/ 2810934 h 4233691"/>
                <a:gd name="connsiteX40" fmla="*/ 8482 w 1380082"/>
                <a:gd name="connsiteY40" fmla="*/ 2904067 h 4233691"/>
                <a:gd name="connsiteX41" fmla="*/ 8482 w 1380082"/>
                <a:gd name="connsiteY41" fmla="*/ 3064934 h 4233691"/>
                <a:gd name="connsiteX42" fmla="*/ 25415 w 1380082"/>
                <a:gd name="connsiteY42" fmla="*/ 3124200 h 4233691"/>
                <a:gd name="connsiteX43" fmla="*/ 67749 w 1380082"/>
                <a:gd name="connsiteY43" fmla="*/ 3166534 h 4233691"/>
                <a:gd name="connsiteX44" fmla="*/ 93149 w 1380082"/>
                <a:gd name="connsiteY44" fmla="*/ 3191934 h 4233691"/>
                <a:gd name="connsiteX45" fmla="*/ 152415 w 1380082"/>
                <a:gd name="connsiteY45" fmla="*/ 3217334 h 4233691"/>
                <a:gd name="connsiteX46" fmla="*/ 228615 w 1380082"/>
                <a:gd name="connsiteY46" fmla="*/ 3259667 h 4233691"/>
                <a:gd name="connsiteX47" fmla="*/ 254015 w 1380082"/>
                <a:gd name="connsiteY47" fmla="*/ 3268134 h 4233691"/>
                <a:gd name="connsiteX48" fmla="*/ 279415 w 1380082"/>
                <a:gd name="connsiteY48" fmla="*/ 3276600 h 4233691"/>
                <a:gd name="connsiteX49" fmla="*/ 321749 w 1380082"/>
                <a:gd name="connsiteY49" fmla="*/ 3310467 h 4233691"/>
                <a:gd name="connsiteX50" fmla="*/ 347149 w 1380082"/>
                <a:gd name="connsiteY50" fmla="*/ 3327400 h 4233691"/>
                <a:gd name="connsiteX51" fmla="*/ 364082 w 1380082"/>
                <a:gd name="connsiteY51" fmla="*/ 3344334 h 4233691"/>
                <a:gd name="connsiteX52" fmla="*/ 397949 w 1380082"/>
                <a:gd name="connsiteY52" fmla="*/ 3352800 h 4233691"/>
                <a:gd name="connsiteX53" fmla="*/ 448749 w 1380082"/>
                <a:gd name="connsiteY53" fmla="*/ 3378200 h 4233691"/>
                <a:gd name="connsiteX54" fmla="*/ 499549 w 1380082"/>
                <a:gd name="connsiteY54" fmla="*/ 3403600 h 4233691"/>
                <a:gd name="connsiteX55" fmla="*/ 550349 w 1380082"/>
                <a:gd name="connsiteY55" fmla="*/ 3437467 h 4233691"/>
                <a:gd name="connsiteX56" fmla="*/ 575749 w 1380082"/>
                <a:gd name="connsiteY56" fmla="*/ 3462867 h 4233691"/>
                <a:gd name="connsiteX57" fmla="*/ 601149 w 1380082"/>
                <a:gd name="connsiteY57" fmla="*/ 3479800 h 4233691"/>
                <a:gd name="connsiteX58" fmla="*/ 618082 w 1380082"/>
                <a:gd name="connsiteY58" fmla="*/ 3496734 h 4233691"/>
                <a:gd name="connsiteX59" fmla="*/ 635015 w 1380082"/>
                <a:gd name="connsiteY59" fmla="*/ 3522134 h 4233691"/>
                <a:gd name="connsiteX60" fmla="*/ 660415 w 1380082"/>
                <a:gd name="connsiteY60" fmla="*/ 3530600 h 4233691"/>
                <a:gd name="connsiteX61" fmla="*/ 702749 w 1380082"/>
                <a:gd name="connsiteY61" fmla="*/ 3556000 h 4233691"/>
                <a:gd name="connsiteX62" fmla="*/ 736615 w 1380082"/>
                <a:gd name="connsiteY62" fmla="*/ 3581400 h 4233691"/>
                <a:gd name="connsiteX63" fmla="*/ 787415 w 1380082"/>
                <a:gd name="connsiteY63" fmla="*/ 3615267 h 4233691"/>
                <a:gd name="connsiteX64" fmla="*/ 812815 w 1380082"/>
                <a:gd name="connsiteY64" fmla="*/ 3640667 h 4233691"/>
                <a:gd name="connsiteX65" fmla="*/ 863615 w 1380082"/>
                <a:gd name="connsiteY65" fmla="*/ 3674534 h 4233691"/>
                <a:gd name="connsiteX66" fmla="*/ 880549 w 1380082"/>
                <a:gd name="connsiteY66" fmla="*/ 3699934 h 4233691"/>
                <a:gd name="connsiteX67" fmla="*/ 931349 w 1380082"/>
                <a:gd name="connsiteY67" fmla="*/ 3733800 h 4233691"/>
                <a:gd name="connsiteX68" fmla="*/ 956749 w 1380082"/>
                <a:gd name="connsiteY68" fmla="*/ 3750734 h 4233691"/>
                <a:gd name="connsiteX69" fmla="*/ 982149 w 1380082"/>
                <a:gd name="connsiteY69" fmla="*/ 3767667 h 4233691"/>
                <a:gd name="connsiteX70" fmla="*/ 1007549 w 1380082"/>
                <a:gd name="connsiteY70" fmla="*/ 3784600 h 4233691"/>
                <a:gd name="connsiteX71" fmla="*/ 1024482 w 1380082"/>
                <a:gd name="connsiteY71" fmla="*/ 3801534 h 4233691"/>
                <a:gd name="connsiteX72" fmla="*/ 1075282 w 1380082"/>
                <a:gd name="connsiteY72" fmla="*/ 3835400 h 4233691"/>
                <a:gd name="connsiteX73" fmla="*/ 1100682 w 1380082"/>
                <a:gd name="connsiteY73" fmla="*/ 3852334 h 4233691"/>
                <a:gd name="connsiteX74" fmla="*/ 1126082 w 1380082"/>
                <a:gd name="connsiteY74" fmla="*/ 3903134 h 4233691"/>
                <a:gd name="connsiteX75" fmla="*/ 1151482 w 1380082"/>
                <a:gd name="connsiteY75" fmla="*/ 3920067 h 4233691"/>
                <a:gd name="connsiteX76" fmla="*/ 1168415 w 1380082"/>
                <a:gd name="connsiteY76" fmla="*/ 3945467 h 4233691"/>
                <a:gd name="connsiteX77" fmla="*/ 1193815 w 1380082"/>
                <a:gd name="connsiteY77" fmla="*/ 4030134 h 4233691"/>
                <a:gd name="connsiteX78" fmla="*/ 1202282 w 1380082"/>
                <a:gd name="connsiteY78" fmla="*/ 4207934 h 4233691"/>
                <a:gd name="connsiteX79" fmla="*/ 1176882 w 1380082"/>
                <a:gd name="connsiteY79"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719682 w 1380082"/>
                <a:gd name="connsiteY3" fmla="*/ 1405467 h 4233691"/>
                <a:gd name="connsiteX4" fmla="*/ 702749 w 1380082"/>
                <a:gd name="connsiteY4" fmla="*/ 1430867 h 4233691"/>
                <a:gd name="connsiteX5" fmla="*/ 668882 w 1380082"/>
                <a:gd name="connsiteY5" fmla="*/ 1498600 h 4233691"/>
                <a:gd name="connsiteX6" fmla="*/ 651949 w 1380082"/>
                <a:gd name="connsiteY6" fmla="*/ 1532467 h 4233691"/>
                <a:gd name="connsiteX7" fmla="*/ 626549 w 1380082"/>
                <a:gd name="connsiteY7" fmla="*/ 1600200 h 4233691"/>
                <a:gd name="connsiteX8" fmla="*/ 618082 w 1380082"/>
                <a:gd name="connsiteY8" fmla="*/ 1625600 h 4233691"/>
                <a:gd name="connsiteX9" fmla="*/ 601149 w 1380082"/>
                <a:gd name="connsiteY9" fmla="*/ 1651000 h 4233691"/>
                <a:gd name="connsiteX10" fmla="*/ 567282 w 1380082"/>
                <a:gd name="connsiteY10" fmla="*/ 1727200 h 4233691"/>
                <a:gd name="connsiteX11" fmla="*/ 550349 w 1380082"/>
                <a:gd name="connsiteY11" fmla="*/ 1744134 h 4233691"/>
                <a:gd name="connsiteX12" fmla="*/ 533415 w 1380082"/>
                <a:gd name="connsiteY12" fmla="*/ 1794934 h 4233691"/>
                <a:gd name="connsiteX13" fmla="*/ 524949 w 1380082"/>
                <a:gd name="connsiteY13" fmla="*/ 1820334 h 4233691"/>
                <a:gd name="connsiteX14" fmla="*/ 508015 w 1380082"/>
                <a:gd name="connsiteY14" fmla="*/ 1837267 h 4233691"/>
                <a:gd name="connsiteX15" fmla="*/ 499549 w 1380082"/>
                <a:gd name="connsiteY15" fmla="*/ 1871134 h 4233691"/>
                <a:gd name="connsiteX16" fmla="*/ 491082 w 1380082"/>
                <a:gd name="connsiteY16" fmla="*/ 1913467 h 4233691"/>
                <a:gd name="connsiteX17" fmla="*/ 482615 w 1380082"/>
                <a:gd name="connsiteY17" fmla="*/ 1938867 h 4233691"/>
                <a:gd name="connsiteX18" fmla="*/ 474149 w 1380082"/>
                <a:gd name="connsiteY18" fmla="*/ 1981200 h 4233691"/>
                <a:gd name="connsiteX19" fmla="*/ 457215 w 1380082"/>
                <a:gd name="connsiteY19" fmla="*/ 2032000 h 4233691"/>
                <a:gd name="connsiteX20" fmla="*/ 448749 w 1380082"/>
                <a:gd name="connsiteY20" fmla="*/ 2074334 h 4233691"/>
                <a:gd name="connsiteX21" fmla="*/ 431815 w 1380082"/>
                <a:gd name="connsiteY21" fmla="*/ 2091267 h 4233691"/>
                <a:gd name="connsiteX22" fmla="*/ 414882 w 1380082"/>
                <a:gd name="connsiteY22" fmla="*/ 2116667 h 4233691"/>
                <a:gd name="connsiteX23" fmla="*/ 397949 w 1380082"/>
                <a:gd name="connsiteY23" fmla="*/ 2159000 h 4233691"/>
                <a:gd name="connsiteX24" fmla="*/ 381015 w 1380082"/>
                <a:gd name="connsiteY24" fmla="*/ 2209800 h 4233691"/>
                <a:gd name="connsiteX25" fmla="*/ 338682 w 1380082"/>
                <a:gd name="connsiteY25" fmla="*/ 2260600 h 4233691"/>
                <a:gd name="connsiteX26" fmla="*/ 313282 w 1380082"/>
                <a:gd name="connsiteY26" fmla="*/ 2311400 h 4233691"/>
                <a:gd name="connsiteX27" fmla="*/ 304815 w 1380082"/>
                <a:gd name="connsiteY27" fmla="*/ 2336800 h 4233691"/>
                <a:gd name="connsiteX28" fmla="*/ 287882 w 1380082"/>
                <a:gd name="connsiteY28" fmla="*/ 2353734 h 4233691"/>
                <a:gd name="connsiteX29" fmla="*/ 254015 w 1380082"/>
                <a:gd name="connsiteY29" fmla="*/ 2404534 h 4233691"/>
                <a:gd name="connsiteX30" fmla="*/ 228615 w 1380082"/>
                <a:gd name="connsiteY30" fmla="*/ 2455334 h 4233691"/>
                <a:gd name="connsiteX31" fmla="*/ 211682 w 1380082"/>
                <a:gd name="connsiteY31" fmla="*/ 2489200 h 4233691"/>
                <a:gd name="connsiteX32" fmla="*/ 186282 w 1380082"/>
                <a:gd name="connsiteY32" fmla="*/ 2514600 h 4233691"/>
                <a:gd name="connsiteX33" fmla="*/ 160882 w 1380082"/>
                <a:gd name="connsiteY33" fmla="*/ 2599267 h 4233691"/>
                <a:gd name="connsiteX34" fmla="*/ 127015 w 1380082"/>
                <a:gd name="connsiteY34" fmla="*/ 2641600 h 4233691"/>
                <a:gd name="connsiteX35" fmla="*/ 118549 w 1380082"/>
                <a:gd name="connsiteY35" fmla="*/ 2667000 h 4233691"/>
                <a:gd name="connsiteX36" fmla="*/ 67749 w 1380082"/>
                <a:gd name="connsiteY36" fmla="*/ 2734734 h 4233691"/>
                <a:gd name="connsiteX37" fmla="*/ 50815 w 1380082"/>
                <a:gd name="connsiteY37" fmla="*/ 2785534 h 4233691"/>
                <a:gd name="connsiteX38" fmla="*/ 33882 w 1380082"/>
                <a:gd name="connsiteY38" fmla="*/ 2810934 h 4233691"/>
                <a:gd name="connsiteX39" fmla="*/ 8482 w 1380082"/>
                <a:gd name="connsiteY39" fmla="*/ 2904067 h 4233691"/>
                <a:gd name="connsiteX40" fmla="*/ 8482 w 1380082"/>
                <a:gd name="connsiteY40" fmla="*/ 3064934 h 4233691"/>
                <a:gd name="connsiteX41" fmla="*/ 25415 w 1380082"/>
                <a:gd name="connsiteY41" fmla="*/ 3124200 h 4233691"/>
                <a:gd name="connsiteX42" fmla="*/ 67749 w 1380082"/>
                <a:gd name="connsiteY42" fmla="*/ 3166534 h 4233691"/>
                <a:gd name="connsiteX43" fmla="*/ 93149 w 1380082"/>
                <a:gd name="connsiteY43" fmla="*/ 3191934 h 4233691"/>
                <a:gd name="connsiteX44" fmla="*/ 152415 w 1380082"/>
                <a:gd name="connsiteY44" fmla="*/ 3217334 h 4233691"/>
                <a:gd name="connsiteX45" fmla="*/ 228615 w 1380082"/>
                <a:gd name="connsiteY45" fmla="*/ 3259667 h 4233691"/>
                <a:gd name="connsiteX46" fmla="*/ 254015 w 1380082"/>
                <a:gd name="connsiteY46" fmla="*/ 3268134 h 4233691"/>
                <a:gd name="connsiteX47" fmla="*/ 279415 w 1380082"/>
                <a:gd name="connsiteY47" fmla="*/ 3276600 h 4233691"/>
                <a:gd name="connsiteX48" fmla="*/ 321749 w 1380082"/>
                <a:gd name="connsiteY48" fmla="*/ 3310467 h 4233691"/>
                <a:gd name="connsiteX49" fmla="*/ 347149 w 1380082"/>
                <a:gd name="connsiteY49" fmla="*/ 3327400 h 4233691"/>
                <a:gd name="connsiteX50" fmla="*/ 364082 w 1380082"/>
                <a:gd name="connsiteY50" fmla="*/ 3344334 h 4233691"/>
                <a:gd name="connsiteX51" fmla="*/ 397949 w 1380082"/>
                <a:gd name="connsiteY51" fmla="*/ 3352800 h 4233691"/>
                <a:gd name="connsiteX52" fmla="*/ 448749 w 1380082"/>
                <a:gd name="connsiteY52" fmla="*/ 3378200 h 4233691"/>
                <a:gd name="connsiteX53" fmla="*/ 499549 w 1380082"/>
                <a:gd name="connsiteY53" fmla="*/ 3403600 h 4233691"/>
                <a:gd name="connsiteX54" fmla="*/ 550349 w 1380082"/>
                <a:gd name="connsiteY54" fmla="*/ 3437467 h 4233691"/>
                <a:gd name="connsiteX55" fmla="*/ 575749 w 1380082"/>
                <a:gd name="connsiteY55" fmla="*/ 3462867 h 4233691"/>
                <a:gd name="connsiteX56" fmla="*/ 601149 w 1380082"/>
                <a:gd name="connsiteY56" fmla="*/ 3479800 h 4233691"/>
                <a:gd name="connsiteX57" fmla="*/ 618082 w 1380082"/>
                <a:gd name="connsiteY57" fmla="*/ 3496734 h 4233691"/>
                <a:gd name="connsiteX58" fmla="*/ 635015 w 1380082"/>
                <a:gd name="connsiteY58" fmla="*/ 3522134 h 4233691"/>
                <a:gd name="connsiteX59" fmla="*/ 660415 w 1380082"/>
                <a:gd name="connsiteY59" fmla="*/ 3530600 h 4233691"/>
                <a:gd name="connsiteX60" fmla="*/ 702749 w 1380082"/>
                <a:gd name="connsiteY60" fmla="*/ 3556000 h 4233691"/>
                <a:gd name="connsiteX61" fmla="*/ 736615 w 1380082"/>
                <a:gd name="connsiteY61" fmla="*/ 3581400 h 4233691"/>
                <a:gd name="connsiteX62" fmla="*/ 787415 w 1380082"/>
                <a:gd name="connsiteY62" fmla="*/ 3615267 h 4233691"/>
                <a:gd name="connsiteX63" fmla="*/ 812815 w 1380082"/>
                <a:gd name="connsiteY63" fmla="*/ 3640667 h 4233691"/>
                <a:gd name="connsiteX64" fmla="*/ 863615 w 1380082"/>
                <a:gd name="connsiteY64" fmla="*/ 3674534 h 4233691"/>
                <a:gd name="connsiteX65" fmla="*/ 880549 w 1380082"/>
                <a:gd name="connsiteY65" fmla="*/ 3699934 h 4233691"/>
                <a:gd name="connsiteX66" fmla="*/ 931349 w 1380082"/>
                <a:gd name="connsiteY66" fmla="*/ 3733800 h 4233691"/>
                <a:gd name="connsiteX67" fmla="*/ 956749 w 1380082"/>
                <a:gd name="connsiteY67" fmla="*/ 3750734 h 4233691"/>
                <a:gd name="connsiteX68" fmla="*/ 982149 w 1380082"/>
                <a:gd name="connsiteY68" fmla="*/ 3767667 h 4233691"/>
                <a:gd name="connsiteX69" fmla="*/ 1007549 w 1380082"/>
                <a:gd name="connsiteY69" fmla="*/ 3784600 h 4233691"/>
                <a:gd name="connsiteX70" fmla="*/ 1024482 w 1380082"/>
                <a:gd name="connsiteY70" fmla="*/ 3801534 h 4233691"/>
                <a:gd name="connsiteX71" fmla="*/ 1075282 w 1380082"/>
                <a:gd name="connsiteY71" fmla="*/ 3835400 h 4233691"/>
                <a:gd name="connsiteX72" fmla="*/ 1100682 w 1380082"/>
                <a:gd name="connsiteY72" fmla="*/ 3852334 h 4233691"/>
                <a:gd name="connsiteX73" fmla="*/ 1126082 w 1380082"/>
                <a:gd name="connsiteY73" fmla="*/ 3903134 h 4233691"/>
                <a:gd name="connsiteX74" fmla="*/ 1151482 w 1380082"/>
                <a:gd name="connsiteY74" fmla="*/ 3920067 h 4233691"/>
                <a:gd name="connsiteX75" fmla="*/ 1168415 w 1380082"/>
                <a:gd name="connsiteY75" fmla="*/ 3945467 h 4233691"/>
                <a:gd name="connsiteX76" fmla="*/ 1193815 w 1380082"/>
                <a:gd name="connsiteY76" fmla="*/ 4030134 h 4233691"/>
                <a:gd name="connsiteX77" fmla="*/ 1202282 w 1380082"/>
                <a:gd name="connsiteY77" fmla="*/ 4207934 h 4233691"/>
                <a:gd name="connsiteX78" fmla="*/ 1176882 w 1380082"/>
                <a:gd name="connsiteY78"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702749 w 1380082"/>
                <a:gd name="connsiteY3" fmla="*/ 1430867 h 4233691"/>
                <a:gd name="connsiteX4" fmla="*/ 668882 w 1380082"/>
                <a:gd name="connsiteY4" fmla="*/ 1498600 h 4233691"/>
                <a:gd name="connsiteX5" fmla="*/ 651949 w 1380082"/>
                <a:gd name="connsiteY5" fmla="*/ 1532467 h 4233691"/>
                <a:gd name="connsiteX6" fmla="*/ 626549 w 1380082"/>
                <a:gd name="connsiteY6" fmla="*/ 1600200 h 4233691"/>
                <a:gd name="connsiteX7" fmla="*/ 618082 w 1380082"/>
                <a:gd name="connsiteY7" fmla="*/ 1625600 h 4233691"/>
                <a:gd name="connsiteX8" fmla="*/ 601149 w 1380082"/>
                <a:gd name="connsiteY8" fmla="*/ 1651000 h 4233691"/>
                <a:gd name="connsiteX9" fmla="*/ 567282 w 1380082"/>
                <a:gd name="connsiteY9" fmla="*/ 1727200 h 4233691"/>
                <a:gd name="connsiteX10" fmla="*/ 550349 w 1380082"/>
                <a:gd name="connsiteY10" fmla="*/ 1744134 h 4233691"/>
                <a:gd name="connsiteX11" fmla="*/ 533415 w 1380082"/>
                <a:gd name="connsiteY11" fmla="*/ 1794934 h 4233691"/>
                <a:gd name="connsiteX12" fmla="*/ 524949 w 1380082"/>
                <a:gd name="connsiteY12" fmla="*/ 1820334 h 4233691"/>
                <a:gd name="connsiteX13" fmla="*/ 508015 w 1380082"/>
                <a:gd name="connsiteY13" fmla="*/ 1837267 h 4233691"/>
                <a:gd name="connsiteX14" fmla="*/ 499549 w 1380082"/>
                <a:gd name="connsiteY14" fmla="*/ 1871134 h 4233691"/>
                <a:gd name="connsiteX15" fmla="*/ 491082 w 1380082"/>
                <a:gd name="connsiteY15" fmla="*/ 1913467 h 4233691"/>
                <a:gd name="connsiteX16" fmla="*/ 482615 w 1380082"/>
                <a:gd name="connsiteY16" fmla="*/ 1938867 h 4233691"/>
                <a:gd name="connsiteX17" fmla="*/ 474149 w 1380082"/>
                <a:gd name="connsiteY17" fmla="*/ 1981200 h 4233691"/>
                <a:gd name="connsiteX18" fmla="*/ 457215 w 1380082"/>
                <a:gd name="connsiteY18" fmla="*/ 2032000 h 4233691"/>
                <a:gd name="connsiteX19" fmla="*/ 448749 w 1380082"/>
                <a:gd name="connsiteY19" fmla="*/ 2074334 h 4233691"/>
                <a:gd name="connsiteX20" fmla="*/ 431815 w 1380082"/>
                <a:gd name="connsiteY20" fmla="*/ 2091267 h 4233691"/>
                <a:gd name="connsiteX21" fmla="*/ 414882 w 1380082"/>
                <a:gd name="connsiteY21" fmla="*/ 2116667 h 4233691"/>
                <a:gd name="connsiteX22" fmla="*/ 397949 w 1380082"/>
                <a:gd name="connsiteY22" fmla="*/ 2159000 h 4233691"/>
                <a:gd name="connsiteX23" fmla="*/ 381015 w 1380082"/>
                <a:gd name="connsiteY23" fmla="*/ 2209800 h 4233691"/>
                <a:gd name="connsiteX24" fmla="*/ 338682 w 1380082"/>
                <a:gd name="connsiteY24" fmla="*/ 2260600 h 4233691"/>
                <a:gd name="connsiteX25" fmla="*/ 313282 w 1380082"/>
                <a:gd name="connsiteY25" fmla="*/ 2311400 h 4233691"/>
                <a:gd name="connsiteX26" fmla="*/ 304815 w 1380082"/>
                <a:gd name="connsiteY26" fmla="*/ 2336800 h 4233691"/>
                <a:gd name="connsiteX27" fmla="*/ 287882 w 1380082"/>
                <a:gd name="connsiteY27" fmla="*/ 2353734 h 4233691"/>
                <a:gd name="connsiteX28" fmla="*/ 254015 w 1380082"/>
                <a:gd name="connsiteY28" fmla="*/ 2404534 h 4233691"/>
                <a:gd name="connsiteX29" fmla="*/ 228615 w 1380082"/>
                <a:gd name="connsiteY29" fmla="*/ 2455334 h 4233691"/>
                <a:gd name="connsiteX30" fmla="*/ 211682 w 1380082"/>
                <a:gd name="connsiteY30" fmla="*/ 2489200 h 4233691"/>
                <a:gd name="connsiteX31" fmla="*/ 186282 w 1380082"/>
                <a:gd name="connsiteY31" fmla="*/ 2514600 h 4233691"/>
                <a:gd name="connsiteX32" fmla="*/ 160882 w 1380082"/>
                <a:gd name="connsiteY32" fmla="*/ 2599267 h 4233691"/>
                <a:gd name="connsiteX33" fmla="*/ 127015 w 1380082"/>
                <a:gd name="connsiteY33" fmla="*/ 2641600 h 4233691"/>
                <a:gd name="connsiteX34" fmla="*/ 118549 w 1380082"/>
                <a:gd name="connsiteY34" fmla="*/ 2667000 h 4233691"/>
                <a:gd name="connsiteX35" fmla="*/ 67749 w 1380082"/>
                <a:gd name="connsiteY35" fmla="*/ 2734734 h 4233691"/>
                <a:gd name="connsiteX36" fmla="*/ 50815 w 1380082"/>
                <a:gd name="connsiteY36" fmla="*/ 2785534 h 4233691"/>
                <a:gd name="connsiteX37" fmla="*/ 33882 w 1380082"/>
                <a:gd name="connsiteY37" fmla="*/ 2810934 h 4233691"/>
                <a:gd name="connsiteX38" fmla="*/ 8482 w 1380082"/>
                <a:gd name="connsiteY38" fmla="*/ 2904067 h 4233691"/>
                <a:gd name="connsiteX39" fmla="*/ 8482 w 1380082"/>
                <a:gd name="connsiteY39" fmla="*/ 3064934 h 4233691"/>
                <a:gd name="connsiteX40" fmla="*/ 25415 w 1380082"/>
                <a:gd name="connsiteY40" fmla="*/ 3124200 h 4233691"/>
                <a:gd name="connsiteX41" fmla="*/ 67749 w 1380082"/>
                <a:gd name="connsiteY41" fmla="*/ 3166534 h 4233691"/>
                <a:gd name="connsiteX42" fmla="*/ 93149 w 1380082"/>
                <a:gd name="connsiteY42" fmla="*/ 3191934 h 4233691"/>
                <a:gd name="connsiteX43" fmla="*/ 152415 w 1380082"/>
                <a:gd name="connsiteY43" fmla="*/ 3217334 h 4233691"/>
                <a:gd name="connsiteX44" fmla="*/ 228615 w 1380082"/>
                <a:gd name="connsiteY44" fmla="*/ 3259667 h 4233691"/>
                <a:gd name="connsiteX45" fmla="*/ 254015 w 1380082"/>
                <a:gd name="connsiteY45" fmla="*/ 3268134 h 4233691"/>
                <a:gd name="connsiteX46" fmla="*/ 279415 w 1380082"/>
                <a:gd name="connsiteY46" fmla="*/ 3276600 h 4233691"/>
                <a:gd name="connsiteX47" fmla="*/ 321749 w 1380082"/>
                <a:gd name="connsiteY47" fmla="*/ 3310467 h 4233691"/>
                <a:gd name="connsiteX48" fmla="*/ 347149 w 1380082"/>
                <a:gd name="connsiteY48" fmla="*/ 3327400 h 4233691"/>
                <a:gd name="connsiteX49" fmla="*/ 364082 w 1380082"/>
                <a:gd name="connsiteY49" fmla="*/ 3344334 h 4233691"/>
                <a:gd name="connsiteX50" fmla="*/ 397949 w 1380082"/>
                <a:gd name="connsiteY50" fmla="*/ 3352800 h 4233691"/>
                <a:gd name="connsiteX51" fmla="*/ 448749 w 1380082"/>
                <a:gd name="connsiteY51" fmla="*/ 3378200 h 4233691"/>
                <a:gd name="connsiteX52" fmla="*/ 499549 w 1380082"/>
                <a:gd name="connsiteY52" fmla="*/ 3403600 h 4233691"/>
                <a:gd name="connsiteX53" fmla="*/ 550349 w 1380082"/>
                <a:gd name="connsiteY53" fmla="*/ 3437467 h 4233691"/>
                <a:gd name="connsiteX54" fmla="*/ 575749 w 1380082"/>
                <a:gd name="connsiteY54" fmla="*/ 3462867 h 4233691"/>
                <a:gd name="connsiteX55" fmla="*/ 601149 w 1380082"/>
                <a:gd name="connsiteY55" fmla="*/ 3479800 h 4233691"/>
                <a:gd name="connsiteX56" fmla="*/ 618082 w 1380082"/>
                <a:gd name="connsiteY56" fmla="*/ 3496734 h 4233691"/>
                <a:gd name="connsiteX57" fmla="*/ 635015 w 1380082"/>
                <a:gd name="connsiteY57" fmla="*/ 3522134 h 4233691"/>
                <a:gd name="connsiteX58" fmla="*/ 660415 w 1380082"/>
                <a:gd name="connsiteY58" fmla="*/ 3530600 h 4233691"/>
                <a:gd name="connsiteX59" fmla="*/ 702749 w 1380082"/>
                <a:gd name="connsiteY59" fmla="*/ 3556000 h 4233691"/>
                <a:gd name="connsiteX60" fmla="*/ 736615 w 1380082"/>
                <a:gd name="connsiteY60" fmla="*/ 3581400 h 4233691"/>
                <a:gd name="connsiteX61" fmla="*/ 787415 w 1380082"/>
                <a:gd name="connsiteY61" fmla="*/ 3615267 h 4233691"/>
                <a:gd name="connsiteX62" fmla="*/ 812815 w 1380082"/>
                <a:gd name="connsiteY62" fmla="*/ 3640667 h 4233691"/>
                <a:gd name="connsiteX63" fmla="*/ 863615 w 1380082"/>
                <a:gd name="connsiteY63" fmla="*/ 3674534 h 4233691"/>
                <a:gd name="connsiteX64" fmla="*/ 880549 w 1380082"/>
                <a:gd name="connsiteY64" fmla="*/ 3699934 h 4233691"/>
                <a:gd name="connsiteX65" fmla="*/ 931349 w 1380082"/>
                <a:gd name="connsiteY65" fmla="*/ 3733800 h 4233691"/>
                <a:gd name="connsiteX66" fmla="*/ 956749 w 1380082"/>
                <a:gd name="connsiteY66" fmla="*/ 3750734 h 4233691"/>
                <a:gd name="connsiteX67" fmla="*/ 982149 w 1380082"/>
                <a:gd name="connsiteY67" fmla="*/ 3767667 h 4233691"/>
                <a:gd name="connsiteX68" fmla="*/ 1007549 w 1380082"/>
                <a:gd name="connsiteY68" fmla="*/ 3784600 h 4233691"/>
                <a:gd name="connsiteX69" fmla="*/ 1024482 w 1380082"/>
                <a:gd name="connsiteY69" fmla="*/ 3801534 h 4233691"/>
                <a:gd name="connsiteX70" fmla="*/ 1075282 w 1380082"/>
                <a:gd name="connsiteY70" fmla="*/ 3835400 h 4233691"/>
                <a:gd name="connsiteX71" fmla="*/ 1100682 w 1380082"/>
                <a:gd name="connsiteY71" fmla="*/ 3852334 h 4233691"/>
                <a:gd name="connsiteX72" fmla="*/ 1126082 w 1380082"/>
                <a:gd name="connsiteY72" fmla="*/ 3903134 h 4233691"/>
                <a:gd name="connsiteX73" fmla="*/ 1151482 w 1380082"/>
                <a:gd name="connsiteY73" fmla="*/ 3920067 h 4233691"/>
                <a:gd name="connsiteX74" fmla="*/ 1168415 w 1380082"/>
                <a:gd name="connsiteY74" fmla="*/ 3945467 h 4233691"/>
                <a:gd name="connsiteX75" fmla="*/ 1193815 w 1380082"/>
                <a:gd name="connsiteY75" fmla="*/ 4030134 h 4233691"/>
                <a:gd name="connsiteX76" fmla="*/ 1202282 w 1380082"/>
                <a:gd name="connsiteY76" fmla="*/ 4207934 h 4233691"/>
                <a:gd name="connsiteX77" fmla="*/ 1176882 w 1380082"/>
                <a:gd name="connsiteY77"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668882 w 1380082"/>
                <a:gd name="connsiteY3" fmla="*/ 1498600 h 4233691"/>
                <a:gd name="connsiteX4" fmla="*/ 651949 w 1380082"/>
                <a:gd name="connsiteY4" fmla="*/ 1532467 h 4233691"/>
                <a:gd name="connsiteX5" fmla="*/ 626549 w 1380082"/>
                <a:gd name="connsiteY5" fmla="*/ 1600200 h 4233691"/>
                <a:gd name="connsiteX6" fmla="*/ 618082 w 1380082"/>
                <a:gd name="connsiteY6" fmla="*/ 1625600 h 4233691"/>
                <a:gd name="connsiteX7" fmla="*/ 601149 w 1380082"/>
                <a:gd name="connsiteY7" fmla="*/ 1651000 h 4233691"/>
                <a:gd name="connsiteX8" fmla="*/ 567282 w 1380082"/>
                <a:gd name="connsiteY8" fmla="*/ 1727200 h 4233691"/>
                <a:gd name="connsiteX9" fmla="*/ 550349 w 1380082"/>
                <a:gd name="connsiteY9" fmla="*/ 1744134 h 4233691"/>
                <a:gd name="connsiteX10" fmla="*/ 533415 w 1380082"/>
                <a:gd name="connsiteY10" fmla="*/ 1794934 h 4233691"/>
                <a:gd name="connsiteX11" fmla="*/ 524949 w 1380082"/>
                <a:gd name="connsiteY11" fmla="*/ 1820334 h 4233691"/>
                <a:gd name="connsiteX12" fmla="*/ 508015 w 1380082"/>
                <a:gd name="connsiteY12" fmla="*/ 1837267 h 4233691"/>
                <a:gd name="connsiteX13" fmla="*/ 499549 w 1380082"/>
                <a:gd name="connsiteY13" fmla="*/ 1871134 h 4233691"/>
                <a:gd name="connsiteX14" fmla="*/ 491082 w 1380082"/>
                <a:gd name="connsiteY14" fmla="*/ 1913467 h 4233691"/>
                <a:gd name="connsiteX15" fmla="*/ 482615 w 1380082"/>
                <a:gd name="connsiteY15" fmla="*/ 1938867 h 4233691"/>
                <a:gd name="connsiteX16" fmla="*/ 474149 w 1380082"/>
                <a:gd name="connsiteY16" fmla="*/ 1981200 h 4233691"/>
                <a:gd name="connsiteX17" fmla="*/ 457215 w 1380082"/>
                <a:gd name="connsiteY17" fmla="*/ 2032000 h 4233691"/>
                <a:gd name="connsiteX18" fmla="*/ 448749 w 1380082"/>
                <a:gd name="connsiteY18" fmla="*/ 2074334 h 4233691"/>
                <a:gd name="connsiteX19" fmla="*/ 431815 w 1380082"/>
                <a:gd name="connsiteY19" fmla="*/ 2091267 h 4233691"/>
                <a:gd name="connsiteX20" fmla="*/ 414882 w 1380082"/>
                <a:gd name="connsiteY20" fmla="*/ 2116667 h 4233691"/>
                <a:gd name="connsiteX21" fmla="*/ 397949 w 1380082"/>
                <a:gd name="connsiteY21" fmla="*/ 2159000 h 4233691"/>
                <a:gd name="connsiteX22" fmla="*/ 381015 w 1380082"/>
                <a:gd name="connsiteY22" fmla="*/ 2209800 h 4233691"/>
                <a:gd name="connsiteX23" fmla="*/ 338682 w 1380082"/>
                <a:gd name="connsiteY23" fmla="*/ 2260600 h 4233691"/>
                <a:gd name="connsiteX24" fmla="*/ 313282 w 1380082"/>
                <a:gd name="connsiteY24" fmla="*/ 2311400 h 4233691"/>
                <a:gd name="connsiteX25" fmla="*/ 304815 w 1380082"/>
                <a:gd name="connsiteY25" fmla="*/ 2336800 h 4233691"/>
                <a:gd name="connsiteX26" fmla="*/ 287882 w 1380082"/>
                <a:gd name="connsiteY26" fmla="*/ 2353734 h 4233691"/>
                <a:gd name="connsiteX27" fmla="*/ 254015 w 1380082"/>
                <a:gd name="connsiteY27" fmla="*/ 2404534 h 4233691"/>
                <a:gd name="connsiteX28" fmla="*/ 228615 w 1380082"/>
                <a:gd name="connsiteY28" fmla="*/ 2455334 h 4233691"/>
                <a:gd name="connsiteX29" fmla="*/ 211682 w 1380082"/>
                <a:gd name="connsiteY29" fmla="*/ 2489200 h 4233691"/>
                <a:gd name="connsiteX30" fmla="*/ 186282 w 1380082"/>
                <a:gd name="connsiteY30" fmla="*/ 2514600 h 4233691"/>
                <a:gd name="connsiteX31" fmla="*/ 160882 w 1380082"/>
                <a:gd name="connsiteY31" fmla="*/ 2599267 h 4233691"/>
                <a:gd name="connsiteX32" fmla="*/ 127015 w 1380082"/>
                <a:gd name="connsiteY32" fmla="*/ 2641600 h 4233691"/>
                <a:gd name="connsiteX33" fmla="*/ 118549 w 1380082"/>
                <a:gd name="connsiteY33" fmla="*/ 2667000 h 4233691"/>
                <a:gd name="connsiteX34" fmla="*/ 67749 w 1380082"/>
                <a:gd name="connsiteY34" fmla="*/ 2734734 h 4233691"/>
                <a:gd name="connsiteX35" fmla="*/ 50815 w 1380082"/>
                <a:gd name="connsiteY35" fmla="*/ 2785534 h 4233691"/>
                <a:gd name="connsiteX36" fmla="*/ 33882 w 1380082"/>
                <a:gd name="connsiteY36" fmla="*/ 2810934 h 4233691"/>
                <a:gd name="connsiteX37" fmla="*/ 8482 w 1380082"/>
                <a:gd name="connsiteY37" fmla="*/ 2904067 h 4233691"/>
                <a:gd name="connsiteX38" fmla="*/ 8482 w 1380082"/>
                <a:gd name="connsiteY38" fmla="*/ 3064934 h 4233691"/>
                <a:gd name="connsiteX39" fmla="*/ 25415 w 1380082"/>
                <a:gd name="connsiteY39" fmla="*/ 3124200 h 4233691"/>
                <a:gd name="connsiteX40" fmla="*/ 67749 w 1380082"/>
                <a:gd name="connsiteY40" fmla="*/ 3166534 h 4233691"/>
                <a:gd name="connsiteX41" fmla="*/ 93149 w 1380082"/>
                <a:gd name="connsiteY41" fmla="*/ 3191934 h 4233691"/>
                <a:gd name="connsiteX42" fmla="*/ 152415 w 1380082"/>
                <a:gd name="connsiteY42" fmla="*/ 3217334 h 4233691"/>
                <a:gd name="connsiteX43" fmla="*/ 228615 w 1380082"/>
                <a:gd name="connsiteY43" fmla="*/ 3259667 h 4233691"/>
                <a:gd name="connsiteX44" fmla="*/ 254015 w 1380082"/>
                <a:gd name="connsiteY44" fmla="*/ 3268134 h 4233691"/>
                <a:gd name="connsiteX45" fmla="*/ 279415 w 1380082"/>
                <a:gd name="connsiteY45" fmla="*/ 3276600 h 4233691"/>
                <a:gd name="connsiteX46" fmla="*/ 321749 w 1380082"/>
                <a:gd name="connsiteY46" fmla="*/ 3310467 h 4233691"/>
                <a:gd name="connsiteX47" fmla="*/ 347149 w 1380082"/>
                <a:gd name="connsiteY47" fmla="*/ 3327400 h 4233691"/>
                <a:gd name="connsiteX48" fmla="*/ 364082 w 1380082"/>
                <a:gd name="connsiteY48" fmla="*/ 3344334 h 4233691"/>
                <a:gd name="connsiteX49" fmla="*/ 397949 w 1380082"/>
                <a:gd name="connsiteY49" fmla="*/ 3352800 h 4233691"/>
                <a:gd name="connsiteX50" fmla="*/ 448749 w 1380082"/>
                <a:gd name="connsiteY50" fmla="*/ 3378200 h 4233691"/>
                <a:gd name="connsiteX51" fmla="*/ 499549 w 1380082"/>
                <a:gd name="connsiteY51" fmla="*/ 3403600 h 4233691"/>
                <a:gd name="connsiteX52" fmla="*/ 550349 w 1380082"/>
                <a:gd name="connsiteY52" fmla="*/ 3437467 h 4233691"/>
                <a:gd name="connsiteX53" fmla="*/ 575749 w 1380082"/>
                <a:gd name="connsiteY53" fmla="*/ 3462867 h 4233691"/>
                <a:gd name="connsiteX54" fmla="*/ 601149 w 1380082"/>
                <a:gd name="connsiteY54" fmla="*/ 3479800 h 4233691"/>
                <a:gd name="connsiteX55" fmla="*/ 618082 w 1380082"/>
                <a:gd name="connsiteY55" fmla="*/ 3496734 h 4233691"/>
                <a:gd name="connsiteX56" fmla="*/ 635015 w 1380082"/>
                <a:gd name="connsiteY56" fmla="*/ 3522134 h 4233691"/>
                <a:gd name="connsiteX57" fmla="*/ 660415 w 1380082"/>
                <a:gd name="connsiteY57" fmla="*/ 3530600 h 4233691"/>
                <a:gd name="connsiteX58" fmla="*/ 702749 w 1380082"/>
                <a:gd name="connsiteY58" fmla="*/ 3556000 h 4233691"/>
                <a:gd name="connsiteX59" fmla="*/ 736615 w 1380082"/>
                <a:gd name="connsiteY59" fmla="*/ 3581400 h 4233691"/>
                <a:gd name="connsiteX60" fmla="*/ 787415 w 1380082"/>
                <a:gd name="connsiteY60" fmla="*/ 3615267 h 4233691"/>
                <a:gd name="connsiteX61" fmla="*/ 812815 w 1380082"/>
                <a:gd name="connsiteY61" fmla="*/ 3640667 h 4233691"/>
                <a:gd name="connsiteX62" fmla="*/ 863615 w 1380082"/>
                <a:gd name="connsiteY62" fmla="*/ 3674534 h 4233691"/>
                <a:gd name="connsiteX63" fmla="*/ 880549 w 1380082"/>
                <a:gd name="connsiteY63" fmla="*/ 3699934 h 4233691"/>
                <a:gd name="connsiteX64" fmla="*/ 931349 w 1380082"/>
                <a:gd name="connsiteY64" fmla="*/ 3733800 h 4233691"/>
                <a:gd name="connsiteX65" fmla="*/ 956749 w 1380082"/>
                <a:gd name="connsiteY65" fmla="*/ 3750734 h 4233691"/>
                <a:gd name="connsiteX66" fmla="*/ 982149 w 1380082"/>
                <a:gd name="connsiteY66" fmla="*/ 3767667 h 4233691"/>
                <a:gd name="connsiteX67" fmla="*/ 1007549 w 1380082"/>
                <a:gd name="connsiteY67" fmla="*/ 3784600 h 4233691"/>
                <a:gd name="connsiteX68" fmla="*/ 1024482 w 1380082"/>
                <a:gd name="connsiteY68" fmla="*/ 3801534 h 4233691"/>
                <a:gd name="connsiteX69" fmla="*/ 1075282 w 1380082"/>
                <a:gd name="connsiteY69" fmla="*/ 3835400 h 4233691"/>
                <a:gd name="connsiteX70" fmla="*/ 1100682 w 1380082"/>
                <a:gd name="connsiteY70" fmla="*/ 3852334 h 4233691"/>
                <a:gd name="connsiteX71" fmla="*/ 1126082 w 1380082"/>
                <a:gd name="connsiteY71" fmla="*/ 3903134 h 4233691"/>
                <a:gd name="connsiteX72" fmla="*/ 1151482 w 1380082"/>
                <a:gd name="connsiteY72" fmla="*/ 3920067 h 4233691"/>
                <a:gd name="connsiteX73" fmla="*/ 1168415 w 1380082"/>
                <a:gd name="connsiteY73" fmla="*/ 3945467 h 4233691"/>
                <a:gd name="connsiteX74" fmla="*/ 1193815 w 1380082"/>
                <a:gd name="connsiteY74" fmla="*/ 4030134 h 4233691"/>
                <a:gd name="connsiteX75" fmla="*/ 1202282 w 1380082"/>
                <a:gd name="connsiteY75" fmla="*/ 4207934 h 4233691"/>
                <a:gd name="connsiteX76" fmla="*/ 1176882 w 1380082"/>
                <a:gd name="connsiteY76"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651949 w 1380082"/>
                <a:gd name="connsiteY3" fmla="*/ 1532467 h 4233691"/>
                <a:gd name="connsiteX4" fmla="*/ 626549 w 1380082"/>
                <a:gd name="connsiteY4" fmla="*/ 1600200 h 4233691"/>
                <a:gd name="connsiteX5" fmla="*/ 618082 w 1380082"/>
                <a:gd name="connsiteY5" fmla="*/ 1625600 h 4233691"/>
                <a:gd name="connsiteX6" fmla="*/ 601149 w 1380082"/>
                <a:gd name="connsiteY6" fmla="*/ 1651000 h 4233691"/>
                <a:gd name="connsiteX7" fmla="*/ 567282 w 1380082"/>
                <a:gd name="connsiteY7" fmla="*/ 1727200 h 4233691"/>
                <a:gd name="connsiteX8" fmla="*/ 550349 w 1380082"/>
                <a:gd name="connsiteY8" fmla="*/ 1744134 h 4233691"/>
                <a:gd name="connsiteX9" fmla="*/ 533415 w 1380082"/>
                <a:gd name="connsiteY9" fmla="*/ 1794934 h 4233691"/>
                <a:gd name="connsiteX10" fmla="*/ 524949 w 1380082"/>
                <a:gd name="connsiteY10" fmla="*/ 1820334 h 4233691"/>
                <a:gd name="connsiteX11" fmla="*/ 508015 w 1380082"/>
                <a:gd name="connsiteY11" fmla="*/ 1837267 h 4233691"/>
                <a:gd name="connsiteX12" fmla="*/ 499549 w 1380082"/>
                <a:gd name="connsiteY12" fmla="*/ 1871134 h 4233691"/>
                <a:gd name="connsiteX13" fmla="*/ 491082 w 1380082"/>
                <a:gd name="connsiteY13" fmla="*/ 1913467 h 4233691"/>
                <a:gd name="connsiteX14" fmla="*/ 482615 w 1380082"/>
                <a:gd name="connsiteY14" fmla="*/ 1938867 h 4233691"/>
                <a:gd name="connsiteX15" fmla="*/ 474149 w 1380082"/>
                <a:gd name="connsiteY15" fmla="*/ 1981200 h 4233691"/>
                <a:gd name="connsiteX16" fmla="*/ 457215 w 1380082"/>
                <a:gd name="connsiteY16" fmla="*/ 2032000 h 4233691"/>
                <a:gd name="connsiteX17" fmla="*/ 448749 w 1380082"/>
                <a:gd name="connsiteY17" fmla="*/ 2074334 h 4233691"/>
                <a:gd name="connsiteX18" fmla="*/ 431815 w 1380082"/>
                <a:gd name="connsiteY18" fmla="*/ 2091267 h 4233691"/>
                <a:gd name="connsiteX19" fmla="*/ 414882 w 1380082"/>
                <a:gd name="connsiteY19" fmla="*/ 2116667 h 4233691"/>
                <a:gd name="connsiteX20" fmla="*/ 397949 w 1380082"/>
                <a:gd name="connsiteY20" fmla="*/ 2159000 h 4233691"/>
                <a:gd name="connsiteX21" fmla="*/ 381015 w 1380082"/>
                <a:gd name="connsiteY21" fmla="*/ 2209800 h 4233691"/>
                <a:gd name="connsiteX22" fmla="*/ 338682 w 1380082"/>
                <a:gd name="connsiteY22" fmla="*/ 2260600 h 4233691"/>
                <a:gd name="connsiteX23" fmla="*/ 313282 w 1380082"/>
                <a:gd name="connsiteY23" fmla="*/ 2311400 h 4233691"/>
                <a:gd name="connsiteX24" fmla="*/ 304815 w 1380082"/>
                <a:gd name="connsiteY24" fmla="*/ 2336800 h 4233691"/>
                <a:gd name="connsiteX25" fmla="*/ 287882 w 1380082"/>
                <a:gd name="connsiteY25" fmla="*/ 2353734 h 4233691"/>
                <a:gd name="connsiteX26" fmla="*/ 254015 w 1380082"/>
                <a:gd name="connsiteY26" fmla="*/ 2404534 h 4233691"/>
                <a:gd name="connsiteX27" fmla="*/ 228615 w 1380082"/>
                <a:gd name="connsiteY27" fmla="*/ 2455334 h 4233691"/>
                <a:gd name="connsiteX28" fmla="*/ 211682 w 1380082"/>
                <a:gd name="connsiteY28" fmla="*/ 2489200 h 4233691"/>
                <a:gd name="connsiteX29" fmla="*/ 186282 w 1380082"/>
                <a:gd name="connsiteY29" fmla="*/ 2514600 h 4233691"/>
                <a:gd name="connsiteX30" fmla="*/ 160882 w 1380082"/>
                <a:gd name="connsiteY30" fmla="*/ 2599267 h 4233691"/>
                <a:gd name="connsiteX31" fmla="*/ 127015 w 1380082"/>
                <a:gd name="connsiteY31" fmla="*/ 2641600 h 4233691"/>
                <a:gd name="connsiteX32" fmla="*/ 118549 w 1380082"/>
                <a:gd name="connsiteY32" fmla="*/ 2667000 h 4233691"/>
                <a:gd name="connsiteX33" fmla="*/ 67749 w 1380082"/>
                <a:gd name="connsiteY33" fmla="*/ 2734734 h 4233691"/>
                <a:gd name="connsiteX34" fmla="*/ 50815 w 1380082"/>
                <a:gd name="connsiteY34" fmla="*/ 2785534 h 4233691"/>
                <a:gd name="connsiteX35" fmla="*/ 33882 w 1380082"/>
                <a:gd name="connsiteY35" fmla="*/ 2810934 h 4233691"/>
                <a:gd name="connsiteX36" fmla="*/ 8482 w 1380082"/>
                <a:gd name="connsiteY36" fmla="*/ 2904067 h 4233691"/>
                <a:gd name="connsiteX37" fmla="*/ 8482 w 1380082"/>
                <a:gd name="connsiteY37" fmla="*/ 3064934 h 4233691"/>
                <a:gd name="connsiteX38" fmla="*/ 25415 w 1380082"/>
                <a:gd name="connsiteY38" fmla="*/ 3124200 h 4233691"/>
                <a:gd name="connsiteX39" fmla="*/ 67749 w 1380082"/>
                <a:gd name="connsiteY39" fmla="*/ 3166534 h 4233691"/>
                <a:gd name="connsiteX40" fmla="*/ 93149 w 1380082"/>
                <a:gd name="connsiteY40" fmla="*/ 3191934 h 4233691"/>
                <a:gd name="connsiteX41" fmla="*/ 152415 w 1380082"/>
                <a:gd name="connsiteY41" fmla="*/ 3217334 h 4233691"/>
                <a:gd name="connsiteX42" fmla="*/ 228615 w 1380082"/>
                <a:gd name="connsiteY42" fmla="*/ 3259667 h 4233691"/>
                <a:gd name="connsiteX43" fmla="*/ 254015 w 1380082"/>
                <a:gd name="connsiteY43" fmla="*/ 3268134 h 4233691"/>
                <a:gd name="connsiteX44" fmla="*/ 279415 w 1380082"/>
                <a:gd name="connsiteY44" fmla="*/ 3276600 h 4233691"/>
                <a:gd name="connsiteX45" fmla="*/ 321749 w 1380082"/>
                <a:gd name="connsiteY45" fmla="*/ 3310467 h 4233691"/>
                <a:gd name="connsiteX46" fmla="*/ 347149 w 1380082"/>
                <a:gd name="connsiteY46" fmla="*/ 3327400 h 4233691"/>
                <a:gd name="connsiteX47" fmla="*/ 364082 w 1380082"/>
                <a:gd name="connsiteY47" fmla="*/ 3344334 h 4233691"/>
                <a:gd name="connsiteX48" fmla="*/ 397949 w 1380082"/>
                <a:gd name="connsiteY48" fmla="*/ 3352800 h 4233691"/>
                <a:gd name="connsiteX49" fmla="*/ 448749 w 1380082"/>
                <a:gd name="connsiteY49" fmla="*/ 3378200 h 4233691"/>
                <a:gd name="connsiteX50" fmla="*/ 499549 w 1380082"/>
                <a:gd name="connsiteY50" fmla="*/ 3403600 h 4233691"/>
                <a:gd name="connsiteX51" fmla="*/ 550349 w 1380082"/>
                <a:gd name="connsiteY51" fmla="*/ 3437467 h 4233691"/>
                <a:gd name="connsiteX52" fmla="*/ 575749 w 1380082"/>
                <a:gd name="connsiteY52" fmla="*/ 3462867 h 4233691"/>
                <a:gd name="connsiteX53" fmla="*/ 601149 w 1380082"/>
                <a:gd name="connsiteY53" fmla="*/ 3479800 h 4233691"/>
                <a:gd name="connsiteX54" fmla="*/ 618082 w 1380082"/>
                <a:gd name="connsiteY54" fmla="*/ 3496734 h 4233691"/>
                <a:gd name="connsiteX55" fmla="*/ 635015 w 1380082"/>
                <a:gd name="connsiteY55" fmla="*/ 3522134 h 4233691"/>
                <a:gd name="connsiteX56" fmla="*/ 660415 w 1380082"/>
                <a:gd name="connsiteY56" fmla="*/ 3530600 h 4233691"/>
                <a:gd name="connsiteX57" fmla="*/ 702749 w 1380082"/>
                <a:gd name="connsiteY57" fmla="*/ 3556000 h 4233691"/>
                <a:gd name="connsiteX58" fmla="*/ 736615 w 1380082"/>
                <a:gd name="connsiteY58" fmla="*/ 3581400 h 4233691"/>
                <a:gd name="connsiteX59" fmla="*/ 787415 w 1380082"/>
                <a:gd name="connsiteY59" fmla="*/ 3615267 h 4233691"/>
                <a:gd name="connsiteX60" fmla="*/ 812815 w 1380082"/>
                <a:gd name="connsiteY60" fmla="*/ 3640667 h 4233691"/>
                <a:gd name="connsiteX61" fmla="*/ 863615 w 1380082"/>
                <a:gd name="connsiteY61" fmla="*/ 3674534 h 4233691"/>
                <a:gd name="connsiteX62" fmla="*/ 880549 w 1380082"/>
                <a:gd name="connsiteY62" fmla="*/ 3699934 h 4233691"/>
                <a:gd name="connsiteX63" fmla="*/ 931349 w 1380082"/>
                <a:gd name="connsiteY63" fmla="*/ 3733800 h 4233691"/>
                <a:gd name="connsiteX64" fmla="*/ 956749 w 1380082"/>
                <a:gd name="connsiteY64" fmla="*/ 3750734 h 4233691"/>
                <a:gd name="connsiteX65" fmla="*/ 982149 w 1380082"/>
                <a:gd name="connsiteY65" fmla="*/ 3767667 h 4233691"/>
                <a:gd name="connsiteX66" fmla="*/ 1007549 w 1380082"/>
                <a:gd name="connsiteY66" fmla="*/ 3784600 h 4233691"/>
                <a:gd name="connsiteX67" fmla="*/ 1024482 w 1380082"/>
                <a:gd name="connsiteY67" fmla="*/ 3801534 h 4233691"/>
                <a:gd name="connsiteX68" fmla="*/ 1075282 w 1380082"/>
                <a:gd name="connsiteY68" fmla="*/ 3835400 h 4233691"/>
                <a:gd name="connsiteX69" fmla="*/ 1100682 w 1380082"/>
                <a:gd name="connsiteY69" fmla="*/ 3852334 h 4233691"/>
                <a:gd name="connsiteX70" fmla="*/ 1126082 w 1380082"/>
                <a:gd name="connsiteY70" fmla="*/ 3903134 h 4233691"/>
                <a:gd name="connsiteX71" fmla="*/ 1151482 w 1380082"/>
                <a:gd name="connsiteY71" fmla="*/ 3920067 h 4233691"/>
                <a:gd name="connsiteX72" fmla="*/ 1168415 w 1380082"/>
                <a:gd name="connsiteY72" fmla="*/ 3945467 h 4233691"/>
                <a:gd name="connsiteX73" fmla="*/ 1193815 w 1380082"/>
                <a:gd name="connsiteY73" fmla="*/ 4030134 h 4233691"/>
                <a:gd name="connsiteX74" fmla="*/ 1202282 w 1380082"/>
                <a:gd name="connsiteY74" fmla="*/ 4207934 h 4233691"/>
                <a:gd name="connsiteX75" fmla="*/ 1176882 w 1380082"/>
                <a:gd name="connsiteY75"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626549 w 1380082"/>
                <a:gd name="connsiteY3" fmla="*/ 1600200 h 4233691"/>
                <a:gd name="connsiteX4" fmla="*/ 618082 w 1380082"/>
                <a:gd name="connsiteY4" fmla="*/ 1625600 h 4233691"/>
                <a:gd name="connsiteX5" fmla="*/ 601149 w 1380082"/>
                <a:gd name="connsiteY5" fmla="*/ 1651000 h 4233691"/>
                <a:gd name="connsiteX6" fmla="*/ 567282 w 1380082"/>
                <a:gd name="connsiteY6" fmla="*/ 1727200 h 4233691"/>
                <a:gd name="connsiteX7" fmla="*/ 550349 w 1380082"/>
                <a:gd name="connsiteY7" fmla="*/ 1744134 h 4233691"/>
                <a:gd name="connsiteX8" fmla="*/ 533415 w 1380082"/>
                <a:gd name="connsiteY8" fmla="*/ 1794934 h 4233691"/>
                <a:gd name="connsiteX9" fmla="*/ 524949 w 1380082"/>
                <a:gd name="connsiteY9" fmla="*/ 1820334 h 4233691"/>
                <a:gd name="connsiteX10" fmla="*/ 508015 w 1380082"/>
                <a:gd name="connsiteY10" fmla="*/ 1837267 h 4233691"/>
                <a:gd name="connsiteX11" fmla="*/ 499549 w 1380082"/>
                <a:gd name="connsiteY11" fmla="*/ 1871134 h 4233691"/>
                <a:gd name="connsiteX12" fmla="*/ 491082 w 1380082"/>
                <a:gd name="connsiteY12" fmla="*/ 1913467 h 4233691"/>
                <a:gd name="connsiteX13" fmla="*/ 482615 w 1380082"/>
                <a:gd name="connsiteY13" fmla="*/ 1938867 h 4233691"/>
                <a:gd name="connsiteX14" fmla="*/ 474149 w 1380082"/>
                <a:gd name="connsiteY14" fmla="*/ 1981200 h 4233691"/>
                <a:gd name="connsiteX15" fmla="*/ 457215 w 1380082"/>
                <a:gd name="connsiteY15" fmla="*/ 2032000 h 4233691"/>
                <a:gd name="connsiteX16" fmla="*/ 448749 w 1380082"/>
                <a:gd name="connsiteY16" fmla="*/ 2074334 h 4233691"/>
                <a:gd name="connsiteX17" fmla="*/ 431815 w 1380082"/>
                <a:gd name="connsiteY17" fmla="*/ 2091267 h 4233691"/>
                <a:gd name="connsiteX18" fmla="*/ 414882 w 1380082"/>
                <a:gd name="connsiteY18" fmla="*/ 2116667 h 4233691"/>
                <a:gd name="connsiteX19" fmla="*/ 397949 w 1380082"/>
                <a:gd name="connsiteY19" fmla="*/ 2159000 h 4233691"/>
                <a:gd name="connsiteX20" fmla="*/ 381015 w 1380082"/>
                <a:gd name="connsiteY20" fmla="*/ 2209800 h 4233691"/>
                <a:gd name="connsiteX21" fmla="*/ 338682 w 1380082"/>
                <a:gd name="connsiteY21" fmla="*/ 2260600 h 4233691"/>
                <a:gd name="connsiteX22" fmla="*/ 313282 w 1380082"/>
                <a:gd name="connsiteY22" fmla="*/ 2311400 h 4233691"/>
                <a:gd name="connsiteX23" fmla="*/ 304815 w 1380082"/>
                <a:gd name="connsiteY23" fmla="*/ 2336800 h 4233691"/>
                <a:gd name="connsiteX24" fmla="*/ 287882 w 1380082"/>
                <a:gd name="connsiteY24" fmla="*/ 2353734 h 4233691"/>
                <a:gd name="connsiteX25" fmla="*/ 254015 w 1380082"/>
                <a:gd name="connsiteY25" fmla="*/ 2404534 h 4233691"/>
                <a:gd name="connsiteX26" fmla="*/ 228615 w 1380082"/>
                <a:gd name="connsiteY26" fmla="*/ 2455334 h 4233691"/>
                <a:gd name="connsiteX27" fmla="*/ 211682 w 1380082"/>
                <a:gd name="connsiteY27" fmla="*/ 2489200 h 4233691"/>
                <a:gd name="connsiteX28" fmla="*/ 186282 w 1380082"/>
                <a:gd name="connsiteY28" fmla="*/ 2514600 h 4233691"/>
                <a:gd name="connsiteX29" fmla="*/ 160882 w 1380082"/>
                <a:gd name="connsiteY29" fmla="*/ 2599267 h 4233691"/>
                <a:gd name="connsiteX30" fmla="*/ 127015 w 1380082"/>
                <a:gd name="connsiteY30" fmla="*/ 2641600 h 4233691"/>
                <a:gd name="connsiteX31" fmla="*/ 118549 w 1380082"/>
                <a:gd name="connsiteY31" fmla="*/ 2667000 h 4233691"/>
                <a:gd name="connsiteX32" fmla="*/ 67749 w 1380082"/>
                <a:gd name="connsiteY32" fmla="*/ 2734734 h 4233691"/>
                <a:gd name="connsiteX33" fmla="*/ 50815 w 1380082"/>
                <a:gd name="connsiteY33" fmla="*/ 2785534 h 4233691"/>
                <a:gd name="connsiteX34" fmla="*/ 33882 w 1380082"/>
                <a:gd name="connsiteY34" fmla="*/ 2810934 h 4233691"/>
                <a:gd name="connsiteX35" fmla="*/ 8482 w 1380082"/>
                <a:gd name="connsiteY35" fmla="*/ 2904067 h 4233691"/>
                <a:gd name="connsiteX36" fmla="*/ 8482 w 1380082"/>
                <a:gd name="connsiteY36" fmla="*/ 3064934 h 4233691"/>
                <a:gd name="connsiteX37" fmla="*/ 25415 w 1380082"/>
                <a:gd name="connsiteY37" fmla="*/ 3124200 h 4233691"/>
                <a:gd name="connsiteX38" fmla="*/ 67749 w 1380082"/>
                <a:gd name="connsiteY38" fmla="*/ 3166534 h 4233691"/>
                <a:gd name="connsiteX39" fmla="*/ 93149 w 1380082"/>
                <a:gd name="connsiteY39" fmla="*/ 3191934 h 4233691"/>
                <a:gd name="connsiteX40" fmla="*/ 152415 w 1380082"/>
                <a:gd name="connsiteY40" fmla="*/ 3217334 h 4233691"/>
                <a:gd name="connsiteX41" fmla="*/ 228615 w 1380082"/>
                <a:gd name="connsiteY41" fmla="*/ 3259667 h 4233691"/>
                <a:gd name="connsiteX42" fmla="*/ 254015 w 1380082"/>
                <a:gd name="connsiteY42" fmla="*/ 3268134 h 4233691"/>
                <a:gd name="connsiteX43" fmla="*/ 279415 w 1380082"/>
                <a:gd name="connsiteY43" fmla="*/ 3276600 h 4233691"/>
                <a:gd name="connsiteX44" fmla="*/ 321749 w 1380082"/>
                <a:gd name="connsiteY44" fmla="*/ 3310467 h 4233691"/>
                <a:gd name="connsiteX45" fmla="*/ 347149 w 1380082"/>
                <a:gd name="connsiteY45" fmla="*/ 3327400 h 4233691"/>
                <a:gd name="connsiteX46" fmla="*/ 364082 w 1380082"/>
                <a:gd name="connsiteY46" fmla="*/ 3344334 h 4233691"/>
                <a:gd name="connsiteX47" fmla="*/ 397949 w 1380082"/>
                <a:gd name="connsiteY47" fmla="*/ 3352800 h 4233691"/>
                <a:gd name="connsiteX48" fmla="*/ 448749 w 1380082"/>
                <a:gd name="connsiteY48" fmla="*/ 3378200 h 4233691"/>
                <a:gd name="connsiteX49" fmla="*/ 499549 w 1380082"/>
                <a:gd name="connsiteY49" fmla="*/ 3403600 h 4233691"/>
                <a:gd name="connsiteX50" fmla="*/ 550349 w 1380082"/>
                <a:gd name="connsiteY50" fmla="*/ 3437467 h 4233691"/>
                <a:gd name="connsiteX51" fmla="*/ 575749 w 1380082"/>
                <a:gd name="connsiteY51" fmla="*/ 3462867 h 4233691"/>
                <a:gd name="connsiteX52" fmla="*/ 601149 w 1380082"/>
                <a:gd name="connsiteY52" fmla="*/ 3479800 h 4233691"/>
                <a:gd name="connsiteX53" fmla="*/ 618082 w 1380082"/>
                <a:gd name="connsiteY53" fmla="*/ 3496734 h 4233691"/>
                <a:gd name="connsiteX54" fmla="*/ 635015 w 1380082"/>
                <a:gd name="connsiteY54" fmla="*/ 3522134 h 4233691"/>
                <a:gd name="connsiteX55" fmla="*/ 660415 w 1380082"/>
                <a:gd name="connsiteY55" fmla="*/ 3530600 h 4233691"/>
                <a:gd name="connsiteX56" fmla="*/ 702749 w 1380082"/>
                <a:gd name="connsiteY56" fmla="*/ 3556000 h 4233691"/>
                <a:gd name="connsiteX57" fmla="*/ 736615 w 1380082"/>
                <a:gd name="connsiteY57" fmla="*/ 3581400 h 4233691"/>
                <a:gd name="connsiteX58" fmla="*/ 787415 w 1380082"/>
                <a:gd name="connsiteY58" fmla="*/ 3615267 h 4233691"/>
                <a:gd name="connsiteX59" fmla="*/ 812815 w 1380082"/>
                <a:gd name="connsiteY59" fmla="*/ 3640667 h 4233691"/>
                <a:gd name="connsiteX60" fmla="*/ 863615 w 1380082"/>
                <a:gd name="connsiteY60" fmla="*/ 3674534 h 4233691"/>
                <a:gd name="connsiteX61" fmla="*/ 880549 w 1380082"/>
                <a:gd name="connsiteY61" fmla="*/ 3699934 h 4233691"/>
                <a:gd name="connsiteX62" fmla="*/ 931349 w 1380082"/>
                <a:gd name="connsiteY62" fmla="*/ 3733800 h 4233691"/>
                <a:gd name="connsiteX63" fmla="*/ 956749 w 1380082"/>
                <a:gd name="connsiteY63" fmla="*/ 3750734 h 4233691"/>
                <a:gd name="connsiteX64" fmla="*/ 982149 w 1380082"/>
                <a:gd name="connsiteY64" fmla="*/ 3767667 h 4233691"/>
                <a:gd name="connsiteX65" fmla="*/ 1007549 w 1380082"/>
                <a:gd name="connsiteY65" fmla="*/ 3784600 h 4233691"/>
                <a:gd name="connsiteX66" fmla="*/ 1024482 w 1380082"/>
                <a:gd name="connsiteY66" fmla="*/ 3801534 h 4233691"/>
                <a:gd name="connsiteX67" fmla="*/ 1075282 w 1380082"/>
                <a:gd name="connsiteY67" fmla="*/ 3835400 h 4233691"/>
                <a:gd name="connsiteX68" fmla="*/ 1100682 w 1380082"/>
                <a:gd name="connsiteY68" fmla="*/ 3852334 h 4233691"/>
                <a:gd name="connsiteX69" fmla="*/ 1126082 w 1380082"/>
                <a:gd name="connsiteY69" fmla="*/ 3903134 h 4233691"/>
                <a:gd name="connsiteX70" fmla="*/ 1151482 w 1380082"/>
                <a:gd name="connsiteY70" fmla="*/ 3920067 h 4233691"/>
                <a:gd name="connsiteX71" fmla="*/ 1168415 w 1380082"/>
                <a:gd name="connsiteY71" fmla="*/ 3945467 h 4233691"/>
                <a:gd name="connsiteX72" fmla="*/ 1193815 w 1380082"/>
                <a:gd name="connsiteY72" fmla="*/ 4030134 h 4233691"/>
                <a:gd name="connsiteX73" fmla="*/ 1202282 w 1380082"/>
                <a:gd name="connsiteY73" fmla="*/ 4207934 h 4233691"/>
                <a:gd name="connsiteX74" fmla="*/ 1176882 w 1380082"/>
                <a:gd name="connsiteY74"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618082 w 1380082"/>
                <a:gd name="connsiteY3" fmla="*/ 1625600 h 4233691"/>
                <a:gd name="connsiteX4" fmla="*/ 601149 w 1380082"/>
                <a:gd name="connsiteY4" fmla="*/ 1651000 h 4233691"/>
                <a:gd name="connsiteX5" fmla="*/ 567282 w 1380082"/>
                <a:gd name="connsiteY5" fmla="*/ 1727200 h 4233691"/>
                <a:gd name="connsiteX6" fmla="*/ 550349 w 1380082"/>
                <a:gd name="connsiteY6" fmla="*/ 1744134 h 4233691"/>
                <a:gd name="connsiteX7" fmla="*/ 533415 w 1380082"/>
                <a:gd name="connsiteY7" fmla="*/ 1794934 h 4233691"/>
                <a:gd name="connsiteX8" fmla="*/ 524949 w 1380082"/>
                <a:gd name="connsiteY8" fmla="*/ 1820334 h 4233691"/>
                <a:gd name="connsiteX9" fmla="*/ 508015 w 1380082"/>
                <a:gd name="connsiteY9" fmla="*/ 1837267 h 4233691"/>
                <a:gd name="connsiteX10" fmla="*/ 499549 w 1380082"/>
                <a:gd name="connsiteY10" fmla="*/ 1871134 h 4233691"/>
                <a:gd name="connsiteX11" fmla="*/ 491082 w 1380082"/>
                <a:gd name="connsiteY11" fmla="*/ 1913467 h 4233691"/>
                <a:gd name="connsiteX12" fmla="*/ 482615 w 1380082"/>
                <a:gd name="connsiteY12" fmla="*/ 1938867 h 4233691"/>
                <a:gd name="connsiteX13" fmla="*/ 474149 w 1380082"/>
                <a:gd name="connsiteY13" fmla="*/ 1981200 h 4233691"/>
                <a:gd name="connsiteX14" fmla="*/ 457215 w 1380082"/>
                <a:gd name="connsiteY14" fmla="*/ 2032000 h 4233691"/>
                <a:gd name="connsiteX15" fmla="*/ 448749 w 1380082"/>
                <a:gd name="connsiteY15" fmla="*/ 2074334 h 4233691"/>
                <a:gd name="connsiteX16" fmla="*/ 431815 w 1380082"/>
                <a:gd name="connsiteY16" fmla="*/ 2091267 h 4233691"/>
                <a:gd name="connsiteX17" fmla="*/ 414882 w 1380082"/>
                <a:gd name="connsiteY17" fmla="*/ 2116667 h 4233691"/>
                <a:gd name="connsiteX18" fmla="*/ 397949 w 1380082"/>
                <a:gd name="connsiteY18" fmla="*/ 2159000 h 4233691"/>
                <a:gd name="connsiteX19" fmla="*/ 381015 w 1380082"/>
                <a:gd name="connsiteY19" fmla="*/ 2209800 h 4233691"/>
                <a:gd name="connsiteX20" fmla="*/ 338682 w 1380082"/>
                <a:gd name="connsiteY20" fmla="*/ 2260600 h 4233691"/>
                <a:gd name="connsiteX21" fmla="*/ 313282 w 1380082"/>
                <a:gd name="connsiteY21" fmla="*/ 2311400 h 4233691"/>
                <a:gd name="connsiteX22" fmla="*/ 304815 w 1380082"/>
                <a:gd name="connsiteY22" fmla="*/ 2336800 h 4233691"/>
                <a:gd name="connsiteX23" fmla="*/ 287882 w 1380082"/>
                <a:gd name="connsiteY23" fmla="*/ 2353734 h 4233691"/>
                <a:gd name="connsiteX24" fmla="*/ 254015 w 1380082"/>
                <a:gd name="connsiteY24" fmla="*/ 2404534 h 4233691"/>
                <a:gd name="connsiteX25" fmla="*/ 228615 w 1380082"/>
                <a:gd name="connsiteY25" fmla="*/ 2455334 h 4233691"/>
                <a:gd name="connsiteX26" fmla="*/ 211682 w 1380082"/>
                <a:gd name="connsiteY26" fmla="*/ 2489200 h 4233691"/>
                <a:gd name="connsiteX27" fmla="*/ 186282 w 1380082"/>
                <a:gd name="connsiteY27" fmla="*/ 2514600 h 4233691"/>
                <a:gd name="connsiteX28" fmla="*/ 160882 w 1380082"/>
                <a:gd name="connsiteY28" fmla="*/ 2599267 h 4233691"/>
                <a:gd name="connsiteX29" fmla="*/ 127015 w 1380082"/>
                <a:gd name="connsiteY29" fmla="*/ 2641600 h 4233691"/>
                <a:gd name="connsiteX30" fmla="*/ 118549 w 1380082"/>
                <a:gd name="connsiteY30" fmla="*/ 2667000 h 4233691"/>
                <a:gd name="connsiteX31" fmla="*/ 67749 w 1380082"/>
                <a:gd name="connsiteY31" fmla="*/ 2734734 h 4233691"/>
                <a:gd name="connsiteX32" fmla="*/ 50815 w 1380082"/>
                <a:gd name="connsiteY32" fmla="*/ 2785534 h 4233691"/>
                <a:gd name="connsiteX33" fmla="*/ 33882 w 1380082"/>
                <a:gd name="connsiteY33" fmla="*/ 2810934 h 4233691"/>
                <a:gd name="connsiteX34" fmla="*/ 8482 w 1380082"/>
                <a:gd name="connsiteY34" fmla="*/ 2904067 h 4233691"/>
                <a:gd name="connsiteX35" fmla="*/ 8482 w 1380082"/>
                <a:gd name="connsiteY35" fmla="*/ 3064934 h 4233691"/>
                <a:gd name="connsiteX36" fmla="*/ 25415 w 1380082"/>
                <a:gd name="connsiteY36" fmla="*/ 3124200 h 4233691"/>
                <a:gd name="connsiteX37" fmla="*/ 67749 w 1380082"/>
                <a:gd name="connsiteY37" fmla="*/ 3166534 h 4233691"/>
                <a:gd name="connsiteX38" fmla="*/ 93149 w 1380082"/>
                <a:gd name="connsiteY38" fmla="*/ 3191934 h 4233691"/>
                <a:gd name="connsiteX39" fmla="*/ 152415 w 1380082"/>
                <a:gd name="connsiteY39" fmla="*/ 3217334 h 4233691"/>
                <a:gd name="connsiteX40" fmla="*/ 228615 w 1380082"/>
                <a:gd name="connsiteY40" fmla="*/ 3259667 h 4233691"/>
                <a:gd name="connsiteX41" fmla="*/ 254015 w 1380082"/>
                <a:gd name="connsiteY41" fmla="*/ 3268134 h 4233691"/>
                <a:gd name="connsiteX42" fmla="*/ 279415 w 1380082"/>
                <a:gd name="connsiteY42" fmla="*/ 3276600 h 4233691"/>
                <a:gd name="connsiteX43" fmla="*/ 321749 w 1380082"/>
                <a:gd name="connsiteY43" fmla="*/ 3310467 h 4233691"/>
                <a:gd name="connsiteX44" fmla="*/ 347149 w 1380082"/>
                <a:gd name="connsiteY44" fmla="*/ 3327400 h 4233691"/>
                <a:gd name="connsiteX45" fmla="*/ 364082 w 1380082"/>
                <a:gd name="connsiteY45" fmla="*/ 3344334 h 4233691"/>
                <a:gd name="connsiteX46" fmla="*/ 397949 w 1380082"/>
                <a:gd name="connsiteY46" fmla="*/ 3352800 h 4233691"/>
                <a:gd name="connsiteX47" fmla="*/ 448749 w 1380082"/>
                <a:gd name="connsiteY47" fmla="*/ 3378200 h 4233691"/>
                <a:gd name="connsiteX48" fmla="*/ 499549 w 1380082"/>
                <a:gd name="connsiteY48" fmla="*/ 3403600 h 4233691"/>
                <a:gd name="connsiteX49" fmla="*/ 550349 w 1380082"/>
                <a:gd name="connsiteY49" fmla="*/ 3437467 h 4233691"/>
                <a:gd name="connsiteX50" fmla="*/ 575749 w 1380082"/>
                <a:gd name="connsiteY50" fmla="*/ 3462867 h 4233691"/>
                <a:gd name="connsiteX51" fmla="*/ 601149 w 1380082"/>
                <a:gd name="connsiteY51" fmla="*/ 3479800 h 4233691"/>
                <a:gd name="connsiteX52" fmla="*/ 618082 w 1380082"/>
                <a:gd name="connsiteY52" fmla="*/ 3496734 h 4233691"/>
                <a:gd name="connsiteX53" fmla="*/ 635015 w 1380082"/>
                <a:gd name="connsiteY53" fmla="*/ 3522134 h 4233691"/>
                <a:gd name="connsiteX54" fmla="*/ 660415 w 1380082"/>
                <a:gd name="connsiteY54" fmla="*/ 3530600 h 4233691"/>
                <a:gd name="connsiteX55" fmla="*/ 702749 w 1380082"/>
                <a:gd name="connsiteY55" fmla="*/ 3556000 h 4233691"/>
                <a:gd name="connsiteX56" fmla="*/ 736615 w 1380082"/>
                <a:gd name="connsiteY56" fmla="*/ 3581400 h 4233691"/>
                <a:gd name="connsiteX57" fmla="*/ 787415 w 1380082"/>
                <a:gd name="connsiteY57" fmla="*/ 3615267 h 4233691"/>
                <a:gd name="connsiteX58" fmla="*/ 812815 w 1380082"/>
                <a:gd name="connsiteY58" fmla="*/ 3640667 h 4233691"/>
                <a:gd name="connsiteX59" fmla="*/ 863615 w 1380082"/>
                <a:gd name="connsiteY59" fmla="*/ 3674534 h 4233691"/>
                <a:gd name="connsiteX60" fmla="*/ 880549 w 1380082"/>
                <a:gd name="connsiteY60" fmla="*/ 3699934 h 4233691"/>
                <a:gd name="connsiteX61" fmla="*/ 931349 w 1380082"/>
                <a:gd name="connsiteY61" fmla="*/ 3733800 h 4233691"/>
                <a:gd name="connsiteX62" fmla="*/ 956749 w 1380082"/>
                <a:gd name="connsiteY62" fmla="*/ 3750734 h 4233691"/>
                <a:gd name="connsiteX63" fmla="*/ 982149 w 1380082"/>
                <a:gd name="connsiteY63" fmla="*/ 3767667 h 4233691"/>
                <a:gd name="connsiteX64" fmla="*/ 1007549 w 1380082"/>
                <a:gd name="connsiteY64" fmla="*/ 3784600 h 4233691"/>
                <a:gd name="connsiteX65" fmla="*/ 1024482 w 1380082"/>
                <a:gd name="connsiteY65" fmla="*/ 3801534 h 4233691"/>
                <a:gd name="connsiteX66" fmla="*/ 1075282 w 1380082"/>
                <a:gd name="connsiteY66" fmla="*/ 3835400 h 4233691"/>
                <a:gd name="connsiteX67" fmla="*/ 1100682 w 1380082"/>
                <a:gd name="connsiteY67" fmla="*/ 3852334 h 4233691"/>
                <a:gd name="connsiteX68" fmla="*/ 1126082 w 1380082"/>
                <a:gd name="connsiteY68" fmla="*/ 3903134 h 4233691"/>
                <a:gd name="connsiteX69" fmla="*/ 1151482 w 1380082"/>
                <a:gd name="connsiteY69" fmla="*/ 3920067 h 4233691"/>
                <a:gd name="connsiteX70" fmla="*/ 1168415 w 1380082"/>
                <a:gd name="connsiteY70" fmla="*/ 3945467 h 4233691"/>
                <a:gd name="connsiteX71" fmla="*/ 1193815 w 1380082"/>
                <a:gd name="connsiteY71" fmla="*/ 4030134 h 4233691"/>
                <a:gd name="connsiteX72" fmla="*/ 1202282 w 1380082"/>
                <a:gd name="connsiteY72" fmla="*/ 4207934 h 4233691"/>
                <a:gd name="connsiteX73" fmla="*/ 1176882 w 1380082"/>
                <a:gd name="connsiteY73"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601149 w 1380082"/>
                <a:gd name="connsiteY3" fmla="*/ 1651000 h 4233691"/>
                <a:gd name="connsiteX4" fmla="*/ 567282 w 1380082"/>
                <a:gd name="connsiteY4" fmla="*/ 1727200 h 4233691"/>
                <a:gd name="connsiteX5" fmla="*/ 550349 w 1380082"/>
                <a:gd name="connsiteY5" fmla="*/ 1744134 h 4233691"/>
                <a:gd name="connsiteX6" fmla="*/ 533415 w 1380082"/>
                <a:gd name="connsiteY6" fmla="*/ 1794934 h 4233691"/>
                <a:gd name="connsiteX7" fmla="*/ 524949 w 1380082"/>
                <a:gd name="connsiteY7" fmla="*/ 1820334 h 4233691"/>
                <a:gd name="connsiteX8" fmla="*/ 508015 w 1380082"/>
                <a:gd name="connsiteY8" fmla="*/ 1837267 h 4233691"/>
                <a:gd name="connsiteX9" fmla="*/ 499549 w 1380082"/>
                <a:gd name="connsiteY9" fmla="*/ 1871134 h 4233691"/>
                <a:gd name="connsiteX10" fmla="*/ 491082 w 1380082"/>
                <a:gd name="connsiteY10" fmla="*/ 1913467 h 4233691"/>
                <a:gd name="connsiteX11" fmla="*/ 482615 w 1380082"/>
                <a:gd name="connsiteY11" fmla="*/ 1938867 h 4233691"/>
                <a:gd name="connsiteX12" fmla="*/ 474149 w 1380082"/>
                <a:gd name="connsiteY12" fmla="*/ 1981200 h 4233691"/>
                <a:gd name="connsiteX13" fmla="*/ 457215 w 1380082"/>
                <a:gd name="connsiteY13" fmla="*/ 2032000 h 4233691"/>
                <a:gd name="connsiteX14" fmla="*/ 448749 w 1380082"/>
                <a:gd name="connsiteY14" fmla="*/ 2074334 h 4233691"/>
                <a:gd name="connsiteX15" fmla="*/ 431815 w 1380082"/>
                <a:gd name="connsiteY15" fmla="*/ 2091267 h 4233691"/>
                <a:gd name="connsiteX16" fmla="*/ 414882 w 1380082"/>
                <a:gd name="connsiteY16" fmla="*/ 2116667 h 4233691"/>
                <a:gd name="connsiteX17" fmla="*/ 397949 w 1380082"/>
                <a:gd name="connsiteY17" fmla="*/ 2159000 h 4233691"/>
                <a:gd name="connsiteX18" fmla="*/ 381015 w 1380082"/>
                <a:gd name="connsiteY18" fmla="*/ 2209800 h 4233691"/>
                <a:gd name="connsiteX19" fmla="*/ 338682 w 1380082"/>
                <a:gd name="connsiteY19" fmla="*/ 2260600 h 4233691"/>
                <a:gd name="connsiteX20" fmla="*/ 313282 w 1380082"/>
                <a:gd name="connsiteY20" fmla="*/ 2311400 h 4233691"/>
                <a:gd name="connsiteX21" fmla="*/ 304815 w 1380082"/>
                <a:gd name="connsiteY21" fmla="*/ 2336800 h 4233691"/>
                <a:gd name="connsiteX22" fmla="*/ 287882 w 1380082"/>
                <a:gd name="connsiteY22" fmla="*/ 2353734 h 4233691"/>
                <a:gd name="connsiteX23" fmla="*/ 254015 w 1380082"/>
                <a:gd name="connsiteY23" fmla="*/ 2404534 h 4233691"/>
                <a:gd name="connsiteX24" fmla="*/ 228615 w 1380082"/>
                <a:gd name="connsiteY24" fmla="*/ 2455334 h 4233691"/>
                <a:gd name="connsiteX25" fmla="*/ 211682 w 1380082"/>
                <a:gd name="connsiteY25" fmla="*/ 2489200 h 4233691"/>
                <a:gd name="connsiteX26" fmla="*/ 186282 w 1380082"/>
                <a:gd name="connsiteY26" fmla="*/ 2514600 h 4233691"/>
                <a:gd name="connsiteX27" fmla="*/ 160882 w 1380082"/>
                <a:gd name="connsiteY27" fmla="*/ 2599267 h 4233691"/>
                <a:gd name="connsiteX28" fmla="*/ 127015 w 1380082"/>
                <a:gd name="connsiteY28" fmla="*/ 2641600 h 4233691"/>
                <a:gd name="connsiteX29" fmla="*/ 118549 w 1380082"/>
                <a:gd name="connsiteY29" fmla="*/ 2667000 h 4233691"/>
                <a:gd name="connsiteX30" fmla="*/ 67749 w 1380082"/>
                <a:gd name="connsiteY30" fmla="*/ 2734734 h 4233691"/>
                <a:gd name="connsiteX31" fmla="*/ 50815 w 1380082"/>
                <a:gd name="connsiteY31" fmla="*/ 2785534 h 4233691"/>
                <a:gd name="connsiteX32" fmla="*/ 33882 w 1380082"/>
                <a:gd name="connsiteY32" fmla="*/ 2810934 h 4233691"/>
                <a:gd name="connsiteX33" fmla="*/ 8482 w 1380082"/>
                <a:gd name="connsiteY33" fmla="*/ 2904067 h 4233691"/>
                <a:gd name="connsiteX34" fmla="*/ 8482 w 1380082"/>
                <a:gd name="connsiteY34" fmla="*/ 3064934 h 4233691"/>
                <a:gd name="connsiteX35" fmla="*/ 25415 w 1380082"/>
                <a:gd name="connsiteY35" fmla="*/ 3124200 h 4233691"/>
                <a:gd name="connsiteX36" fmla="*/ 67749 w 1380082"/>
                <a:gd name="connsiteY36" fmla="*/ 3166534 h 4233691"/>
                <a:gd name="connsiteX37" fmla="*/ 93149 w 1380082"/>
                <a:gd name="connsiteY37" fmla="*/ 3191934 h 4233691"/>
                <a:gd name="connsiteX38" fmla="*/ 152415 w 1380082"/>
                <a:gd name="connsiteY38" fmla="*/ 3217334 h 4233691"/>
                <a:gd name="connsiteX39" fmla="*/ 228615 w 1380082"/>
                <a:gd name="connsiteY39" fmla="*/ 3259667 h 4233691"/>
                <a:gd name="connsiteX40" fmla="*/ 254015 w 1380082"/>
                <a:gd name="connsiteY40" fmla="*/ 3268134 h 4233691"/>
                <a:gd name="connsiteX41" fmla="*/ 279415 w 1380082"/>
                <a:gd name="connsiteY41" fmla="*/ 3276600 h 4233691"/>
                <a:gd name="connsiteX42" fmla="*/ 321749 w 1380082"/>
                <a:gd name="connsiteY42" fmla="*/ 3310467 h 4233691"/>
                <a:gd name="connsiteX43" fmla="*/ 347149 w 1380082"/>
                <a:gd name="connsiteY43" fmla="*/ 3327400 h 4233691"/>
                <a:gd name="connsiteX44" fmla="*/ 364082 w 1380082"/>
                <a:gd name="connsiteY44" fmla="*/ 3344334 h 4233691"/>
                <a:gd name="connsiteX45" fmla="*/ 397949 w 1380082"/>
                <a:gd name="connsiteY45" fmla="*/ 3352800 h 4233691"/>
                <a:gd name="connsiteX46" fmla="*/ 448749 w 1380082"/>
                <a:gd name="connsiteY46" fmla="*/ 3378200 h 4233691"/>
                <a:gd name="connsiteX47" fmla="*/ 499549 w 1380082"/>
                <a:gd name="connsiteY47" fmla="*/ 3403600 h 4233691"/>
                <a:gd name="connsiteX48" fmla="*/ 550349 w 1380082"/>
                <a:gd name="connsiteY48" fmla="*/ 3437467 h 4233691"/>
                <a:gd name="connsiteX49" fmla="*/ 575749 w 1380082"/>
                <a:gd name="connsiteY49" fmla="*/ 3462867 h 4233691"/>
                <a:gd name="connsiteX50" fmla="*/ 601149 w 1380082"/>
                <a:gd name="connsiteY50" fmla="*/ 3479800 h 4233691"/>
                <a:gd name="connsiteX51" fmla="*/ 618082 w 1380082"/>
                <a:gd name="connsiteY51" fmla="*/ 3496734 h 4233691"/>
                <a:gd name="connsiteX52" fmla="*/ 635015 w 1380082"/>
                <a:gd name="connsiteY52" fmla="*/ 3522134 h 4233691"/>
                <a:gd name="connsiteX53" fmla="*/ 660415 w 1380082"/>
                <a:gd name="connsiteY53" fmla="*/ 3530600 h 4233691"/>
                <a:gd name="connsiteX54" fmla="*/ 702749 w 1380082"/>
                <a:gd name="connsiteY54" fmla="*/ 3556000 h 4233691"/>
                <a:gd name="connsiteX55" fmla="*/ 736615 w 1380082"/>
                <a:gd name="connsiteY55" fmla="*/ 3581400 h 4233691"/>
                <a:gd name="connsiteX56" fmla="*/ 787415 w 1380082"/>
                <a:gd name="connsiteY56" fmla="*/ 3615267 h 4233691"/>
                <a:gd name="connsiteX57" fmla="*/ 812815 w 1380082"/>
                <a:gd name="connsiteY57" fmla="*/ 3640667 h 4233691"/>
                <a:gd name="connsiteX58" fmla="*/ 863615 w 1380082"/>
                <a:gd name="connsiteY58" fmla="*/ 3674534 h 4233691"/>
                <a:gd name="connsiteX59" fmla="*/ 880549 w 1380082"/>
                <a:gd name="connsiteY59" fmla="*/ 3699934 h 4233691"/>
                <a:gd name="connsiteX60" fmla="*/ 931349 w 1380082"/>
                <a:gd name="connsiteY60" fmla="*/ 3733800 h 4233691"/>
                <a:gd name="connsiteX61" fmla="*/ 956749 w 1380082"/>
                <a:gd name="connsiteY61" fmla="*/ 3750734 h 4233691"/>
                <a:gd name="connsiteX62" fmla="*/ 982149 w 1380082"/>
                <a:gd name="connsiteY62" fmla="*/ 3767667 h 4233691"/>
                <a:gd name="connsiteX63" fmla="*/ 1007549 w 1380082"/>
                <a:gd name="connsiteY63" fmla="*/ 3784600 h 4233691"/>
                <a:gd name="connsiteX64" fmla="*/ 1024482 w 1380082"/>
                <a:gd name="connsiteY64" fmla="*/ 3801534 h 4233691"/>
                <a:gd name="connsiteX65" fmla="*/ 1075282 w 1380082"/>
                <a:gd name="connsiteY65" fmla="*/ 3835400 h 4233691"/>
                <a:gd name="connsiteX66" fmla="*/ 1100682 w 1380082"/>
                <a:gd name="connsiteY66" fmla="*/ 3852334 h 4233691"/>
                <a:gd name="connsiteX67" fmla="*/ 1126082 w 1380082"/>
                <a:gd name="connsiteY67" fmla="*/ 3903134 h 4233691"/>
                <a:gd name="connsiteX68" fmla="*/ 1151482 w 1380082"/>
                <a:gd name="connsiteY68" fmla="*/ 3920067 h 4233691"/>
                <a:gd name="connsiteX69" fmla="*/ 1168415 w 1380082"/>
                <a:gd name="connsiteY69" fmla="*/ 3945467 h 4233691"/>
                <a:gd name="connsiteX70" fmla="*/ 1193815 w 1380082"/>
                <a:gd name="connsiteY70" fmla="*/ 4030134 h 4233691"/>
                <a:gd name="connsiteX71" fmla="*/ 1202282 w 1380082"/>
                <a:gd name="connsiteY71" fmla="*/ 4207934 h 4233691"/>
                <a:gd name="connsiteX72" fmla="*/ 1176882 w 1380082"/>
                <a:gd name="connsiteY72"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550349 w 1380082"/>
                <a:gd name="connsiteY4" fmla="*/ 1744134 h 4233691"/>
                <a:gd name="connsiteX5" fmla="*/ 533415 w 1380082"/>
                <a:gd name="connsiteY5" fmla="*/ 1794934 h 4233691"/>
                <a:gd name="connsiteX6" fmla="*/ 524949 w 1380082"/>
                <a:gd name="connsiteY6" fmla="*/ 1820334 h 4233691"/>
                <a:gd name="connsiteX7" fmla="*/ 508015 w 1380082"/>
                <a:gd name="connsiteY7" fmla="*/ 1837267 h 4233691"/>
                <a:gd name="connsiteX8" fmla="*/ 499549 w 1380082"/>
                <a:gd name="connsiteY8" fmla="*/ 1871134 h 4233691"/>
                <a:gd name="connsiteX9" fmla="*/ 491082 w 1380082"/>
                <a:gd name="connsiteY9" fmla="*/ 1913467 h 4233691"/>
                <a:gd name="connsiteX10" fmla="*/ 482615 w 1380082"/>
                <a:gd name="connsiteY10" fmla="*/ 1938867 h 4233691"/>
                <a:gd name="connsiteX11" fmla="*/ 474149 w 1380082"/>
                <a:gd name="connsiteY11" fmla="*/ 1981200 h 4233691"/>
                <a:gd name="connsiteX12" fmla="*/ 457215 w 1380082"/>
                <a:gd name="connsiteY12" fmla="*/ 2032000 h 4233691"/>
                <a:gd name="connsiteX13" fmla="*/ 448749 w 1380082"/>
                <a:gd name="connsiteY13" fmla="*/ 2074334 h 4233691"/>
                <a:gd name="connsiteX14" fmla="*/ 431815 w 1380082"/>
                <a:gd name="connsiteY14" fmla="*/ 2091267 h 4233691"/>
                <a:gd name="connsiteX15" fmla="*/ 414882 w 1380082"/>
                <a:gd name="connsiteY15" fmla="*/ 2116667 h 4233691"/>
                <a:gd name="connsiteX16" fmla="*/ 397949 w 1380082"/>
                <a:gd name="connsiteY16" fmla="*/ 2159000 h 4233691"/>
                <a:gd name="connsiteX17" fmla="*/ 381015 w 1380082"/>
                <a:gd name="connsiteY17" fmla="*/ 2209800 h 4233691"/>
                <a:gd name="connsiteX18" fmla="*/ 338682 w 1380082"/>
                <a:gd name="connsiteY18" fmla="*/ 2260600 h 4233691"/>
                <a:gd name="connsiteX19" fmla="*/ 313282 w 1380082"/>
                <a:gd name="connsiteY19" fmla="*/ 2311400 h 4233691"/>
                <a:gd name="connsiteX20" fmla="*/ 304815 w 1380082"/>
                <a:gd name="connsiteY20" fmla="*/ 2336800 h 4233691"/>
                <a:gd name="connsiteX21" fmla="*/ 287882 w 1380082"/>
                <a:gd name="connsiteY21" fmla="*/ 2353734 h 4233691"/>
                <a:gd name="connsiteX22" fmla="*/ 254015 w 1380082"/>
                <a:gd name="connsiteY22" fmla="*/ 2404534 h 4233691"/>
                <a:gd name="connsiteX23" fmla="*/ 228615 w 1380082"/>
                <a:gd name="connsiteY23" fmla="*/ 2455334 h 4233691"/>
                <a:gd name="connsiteX24" fmla="*/ 211682 w 1380082"/>
                <a:gd name="connsiteY24" fmla="*/ 2489200 h 4233691"/>
                <a:gd name="connsiteX25" fmla="*/ 186282 w 1380082"/>
                <a:gd name="connsiteY25" fmla="*/ 2514600 h 4233691"/>
                <a:gd name="connsiteX26" fmla="*/ 160882 w 1380082"/>
                <a:gd name="connsiteY26" fmla="*/ 2599267 h 4233691"/>
                <a:gd name="connsiteX27" fmla="*/ 127015 w 1380082"/>
                <a:gd name="connsiteY27" fmla="*/ 2641600 h 4233691"/>
                <a:gd name="connsiteX28" fmla="*/ 118549 w 1380082"/>
                <a:gd name="connsiteY28" fmla="*/ 2667000 h 4233691"/>
                <a:gd name="connsiteX29" fmla="*/ 67749 w 1380082"/>
                <a:gd name="connsiteY29" fmla="*/ 2734734 h 4233691"/>
                <a:gd name="connsiteX30" fmla="*/ 50815 w 1380082"/>
                <a:gd name="connsiteY30" fmla="*/ 2785534 h 4233691"/>
                <a:gd name="connsiteX31" fmla="*/ 33882 w 1380082"/>
                <a:gd name="connsiteY31" fmla="*/ 2810934 h 4233691"/>
                <a:gd name="connsiteX32" fmla="*/ 8482 w 1380082"/>
                <a:gd name="connsiteY32" fmla="*/ 2904067 h 4233691"/>
                <a:gd name="connsiteX33" fmla="*/ 8482 w 1380082"/>
                <a:gd name="connsiteY33" fmla="*/ 3064934 h 4233691"/>
                <a:gd name="connsiteX34" fmla="*/ 25415 w 1380082"/>
                <a:gd name="connsiteY34" fmla="*/ 3124200 h 4233691"/>
                <a:gd name="connsiteX35" fmla="*/ 67749 w 1380082"/>
                <a:gd name="connsiteY35" fmla="*/ 3166534 h 4233691"/>
                <a:gd name="connsiteX36" fmla="*/ 93149 w 1380082"/>
                <a:gd name="connsiteY36" fmla="*/ 3191934 h 4233691"/>
                <a:gd name="connsiteX37" fmla="*/ 152415 w 1380082"/>
                <a:gd name="connsiteY37" fmla="*/ 3217334 h 4233691"/>
                <a:gd name="connsiteX38" fmla="*/ 228615 w 1380082"/>
                <a:gd name="connsiteY38" fmla="*/ 3259667 h 4233691"/>
                <a:gd name="connsiteX39" fmla="*/ 254015 w 1380082"/>
                <a:gd name="connsiteY39" fmla="*/ 3268134 h 4233691"/>
                <a:gd name="connsiteX40" fmla="*/ 279415 w 1380082"/>
                <a:gd name="connsiteY40" fmla="*/ 3276600 h 4233691"/>
                <a:gd name="connsiteX41" fmla="*/ 321749 w 1380082"/>
                <a:gd name="connsiteY41" fmla="*/ 3310467 h 4233691"/>
                <a:gd name="connsiteX42" fmla="*/ 347149 w 1380082"/>
                <a:gd name="connsiteY42" fmla="*/ 3327400 h 4233691"/>
                <a:gd name="connsiteX43" fmla="*/ 364082 w 1380082"/>
                <a:gd name="connsiteY43" fmla="*/ 3344334 h 4233691"/>
                <a:gd name="connsiteX44" fmla="*/ 397949 w 1380082"/>
                <a:gd name="connsiteY44" fmla="*/ 3352800 h 4233691"/>
                <a:gd name="connsiteX45" fmla="*/ 448749 w 1380082"/>
                <a:gd name="connsiteY45" fmla="*/ 3378200 h 4233691"/>
                <a:gd name="connsiteX46" fmla="*/ 499549 w 1380082"/>
                <a:gd name="connsiteY46" fmla="*/ 3403600 h 4233691"/>
                <a:gd name="connsiteX47" fmla="*/ 550349 w 1380082"/>
                <a:gd name="connsiteY47" fmla="*/ 3437467 h 4233691"/>
                <a:gd name="connsiteX48" fmla="*/ 575749 w 1380082"/>
                <a:gd name="connsiteY48" fmla="*/ 3462867 h 4233691"/>
                <a:gd name="connsiteX49" fmla="*/ 601149 w 1380082"/>
                <a:gd name="connsiteY49" fmla="*/ 3479800 h 4233691"/>
                <a:gd name="connsiteX50" fmla="*/ 618082 w 1380082"/>
                <a:gd name="connsiteY50" fmla="*/ 3496734 h 4233691"/>
                <a:gd name="connsiteX51" fmla="*/ 635015 w 1380082"/>
                <a:gd name="connsiteY51" fmla="*/ 3522134 h 4233691"/>
                <a:gd name="connsiteX52" fmla="*/ 660415 w 1380082"/>
                <a:gd name="connsiteY52" fmla="*/ 3530600 h 4233691"/>
                <a:gd name="connsiteX53" fmla="*/ 702749 w 1380082"/>
                <a:gd name="connsiteY53" fmla="*/ 3556000 h 4233691"/>
                <a:gd name="connsiteX54" fmla="*/ 736615 w 1380082"/>
                <a:gd name="connsiteY54" fmla="*/ 3581400 h 4233691"/>
                <a:gd name="connsiteX55" fmla="*/ 787415 w 1380082"/>
                <a:gd name="connsiteY55" fmla="*/ 3615267 h 4233691"/>
                <a:gd name="connsiteX56" fmla="*/ 812815 w 1380082"/>
                <a:gd name="connsiteY56" fmla="*/ 3640667 h 4233691"/>
                <a:gd name="connsiteX57" fmla="*/ 863615 w 1380082"/>
                <a:gd name="connsiteY57" fmla="*/ 3674534 h 4233691"/>
                <a:gd name="connsiteX58" fmla="*/ 880549 w 1380082"/>
                <a:gd name="connsiteY58" fmla="*/ 3699934 h 4233691"/>
                <a:gd name="connsiteX59" fmla="*/ 931349 w 1380082"/>
                <a:gd name="connsiteY59" fmla="*/ 3733800 h 4233691"/>
                <a:gd name="connsiteX60" fmla="*/ 956749 w 1380082"/>
                <a:gd name="connsiteY60" fmla="*/ 3750734 h 4233691"/>
                <a:gd name="connsiteX61" fmla="*/ 982149 w 1380082"/>
                <a:gd name="connsiteY61" fmla="*/ 3767667 h 4233691"/>
                <a:gd name="connsiteX62" fmla="*/ 1007549 w 1380082"/>
                <a:gd name="connsiteY62" fmla="*/ 3784600 h 4233691"/>
                <a:gd name="connsiteX63" fmla="*/ 1024482 w 1380082"/>
                <a:gd name="connsiteY63" fmla="*/ 3801534 h 4233691"/>
                <a:gd name="connsiteX64" fmla="*/ 1075282 w 1380082"/>
                <a:gd name="connsiteY64" fmla="*/ 3835400 h 4233691"/>
                <a:gd name="connsiteX65" fmla="*/ 1100682 w 1380082"/>
                <a:gd name="connsiteY65" fmla="*/ 3852334 h 4233691"/>
                <a:gd name="connsiteX66" fmla="*/ 1126082 w 1380082"/>
                <a:gd name="connsiteY66" fmla="*/ 3903134 h 4233691"/>
                <a:gd name="connsiteX67" fmla="*/ 1151482 w 1380082"/>
                <a:gd name="connsiteY67" fmla="*/ 3920067 h 4233691"/>
                <a:gd name="connsiteX68" fmla="*/ 1168415 w 1380082"/>
                <a:gd name="connsiteY68" fmla="*/ 3945467 h 4233691"/>
                <a:gd name="connsiteX69" fmla="*/ 1193815 w 1380082"/>
                <a:gd name="connsiteY69" fmla="*/ 4030134 h 4233691"/>
                <a:gd name="connsiteX70" fmla="*/ 1202282 w 1380082"/>
                <a:gd name="connsiteY70" fmla="*/ 4207934 h 4233691"/>
                <a:gd name="connsiteX71" fmla="*/ 1176882 w 1380082"/>
                <a:gd name="connsiteY71"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533415 w 1380082"/>
                <a:gd name="connsiteY4" fmla="*/ 1794934 h 4233691"/>
                <a:gd name="connsiteX5" fmla="*/ 524949 w 1380082"/>
                <a:gd name="connsiteY5" fmla="*/ 1820334 h 4233691"/>
                <a:gd name="connsiteX6" fmla="*/ 508015 w 1380082"/>
                <a:gd name="connsiteY6" fmla="*/ 1837267 h 4233691"/>
                <a:gd name="connsiteX7" fmla="*/ 499549 w 1380082"/>
                <a:gd name="connsiteY7" fmla="*/ 1871134 h 4233691"/>
                <a:gd name="connsiteX8" fmla="*/ 491082 w 1380082"/>
                <a:gd name="connsiteY8" fmla="*/ 1913467 h 4233691"/>
                <a:gd name="connsiteX9" fmla="*/ 482615 w 1380082"/>
                <a:gd name="connsiteY9" fmla="*/ 1938867 h 4233691"/>
                <a:gd name="connsiteX10" fmla="*/ 474149 w 1380082"/>
                <a:gd name="connsiteY10" fmla="*/ 1981200 h 4233691"/>
                <a:gd name="connsiteX11" fmla="*/ 457215 w 1380082"/>
                <a:gd name="connsiteY11" fmla="*/ 2032000 h 4233691"/>
                <a:gd name="connsiteX12" fmla="*/ 448749 w 1380082"/>
                <a:gd name="connsiteY12" fmla="*/ 2074334 h 4233691"/>
                <a:gd name="connsiteX13" fmla="*/ 431815 w 1380082"/>
                <a:gd name="connsiteY13" fmla="*/ 2091267 h 4233691"/>
                <a:gd name="connsiteX14" fmla="*/ 414882 w 1380082"/>
                <a:gd name="connsiteY14" fmla="*/ 2116667 h 4233691"/>
                <a:gd name="connsiteX15" fmla="*/ 397949 w 1380082"/>
                <a:gd name="connsiteY15" fmla="*/ 2159000 h 4233691"/>
                <a:gd name="connsiteX16" fmla="*/ 381015 w 1380082"/>
                <a:gd name="connsiteY16" fmla="*/ 2209800 h 4233691"/>
                <a:gd name="connsiteX17" fmla="*/ 338682 w 1380082"/>
                <a:gd name="connsiteY17" fmla="*/ 2260600 h 4233691"/>
                <a:gd name="connsiteX18" fmla="*/ 313282 w 1380082"/>
                <a:gd name="connsiteY18" fmla="*/ 2311400 h 4233691"/>
                <a:gd name="connsiteX19" fmla="*/ 304815 w 1380082"/>
                <a:gd name="connsiteY19" fmla="*/ 2336800 h 4233691"/>
                <a:gd name="connsiteX20" fmla="*/ 287882 w 1380082"/>
                <a:gd name="connsiteY20" fmla="*/ 2353734 h 4233691"/>
                <a:gd name="connsiteX21" fmla="*/ 254015 w 1380082"/>
                <a:gd name="connsiteY21" fmla="*/ 2404534 h 4233691"/>
                <a:gd name="connsiteX22" fmla="*/ 228615 w 1380082"/>
                <a:gd name="connsiteY22" fmla="*/ 2455334 h 4233691"/>
                <a:gd name="connsiteX23" fmla="*/ 211682 w 1380082"/>
                <a:gd name="connsiteY23" fmla="*/ 2489200 h 4233691"/>
                <a:gd name="connsiteX24" fmla="*/ 186282 w 1380082"/>
                <a:gd name="connsiteY24" fmla="*/ 2514600 h 4233691"/>
                <a:gd name="connsiteX25" fmla="*/ 160882 w 1380082"/>
                <a:gd name="connsiteY25" fmla="*/ 2599267 h 4233691"/>
                <a:gd name="connsiteX26" fmla="*/ 127015 w 1380082"/>
                <a:gd name="connsiteY26" fmla="*/ 2641600 h 4233691"/>
                <a:gd name="connsiteX27" fmla="*/ 118549 w 1380082"/>
                <a:gd name="connsiteY27" fmla="*/ 2667000 h 4233691"/>
                <a:gd name="connsiteX28" fmla="*/ 67749 w 1380082"/>
                <a:gd name="connsiteY28" fmla="*/ 2734734 h 4233691"/>
                <a:gd name="connsiteX29" fmla="*/ 50815 w 1380082"/>
                <a:gd name="connsiteY29" fmla="*/ 2785534 h 4233691"/>
                <a:gd name="connsiteX30" fmla="*/ 33882 w 1380082"/>
                <a:gd name="connsiteY30" fmla="*/ 2810934 h 4233691"/>
                <a:gd name="connsiteX31" fmla="*/ 8482 w 1380082"/>
                <a:gd name="connsiteY31" fmla="*/ 2904067 h 4233691"/>
                <a:gd name="connsiteX32" fmla="*/ 8482 w 1380082"/>
                <a:gd name="connsiteY32" fmla="*/ 3064934 h 4233691"/>
                <a:gd name="connsiteX33" fmla="*/ 25415 w 1380082"/>
                <a:gd name="connsiteY33" fmla="*/ 3124200 h 4233691"/>
                <a:gd name="connsiteX34" fmla="*/ 67749 w 1380082"/>
                <a:gd name="connsiteY34" fmla="*/ 3166534 h 4233691"/>
                <a:gd name="connsiteX35" fmla="*/ 93149 w 1380082"/>
                <a:gd name="connsiteY35" fmla="*/ 3191934 h 4233691"/>
                <a:gd name="connsiteX36" fmla="*/ 152415 w 1380082"/>
                <a:gd name="connsiteY36" fmla="*/ 3217334 h 4233691"/>
                <a:gd name="connsiteX37" fmla="*/ 228615 w 1380082"/>
                <a:gd name="connsiteY37" fmla="*/ 3259667 h 4233691"/>
                <a:gd name="connsiteX38" fmla="*/ 254015 w 1380082"/>
                <a:gd name="connsiteY38" fmla="*/ 3268134 h 4233691"/>
                <a:gd name="connsiteX39" fmla="*/ 279415 w 1380082"/>
                <a:gd name="connsiteY39" fmla="*/ 3276600 h 4233691"/>
                <a:gd name="connsiteX40" fmla="*/ 321749 w 1380082"/>
                <a:gd name="connsiteY40" fmla="*/ 3310467 h 4233691"/>
                <a:gd name="connsiteX41" fmla="*/ 347149 w 1380082"/>
                <a:gd name="connsiteY41" fmla="*/ 3327400 h 4233691"/>
                <a:gd name="connsiteX42" fmla="*/ 364082 w 1380082"/>
                <a:gd name="connsiteY42" fmla="*/ 3344334 h 4233691"/>
                <a:gd name="connsiteX43" fmla="*/ 397949 w 1380082"/>
                <a:gd name="connsiteY43" fmla="*/ 3352800 h 4233691"/>
                <a:gd name="connsiteX44" fmla="*/ 448749 w 1380082"/>
                <a:gd name="connsiteY44" fmla="*/ 3378200 h 4233691"/>
                <a:gd name="connsiteX45" fmla="*/ 499549 w 1380082"/>
                <a:gd name="connsiteY45" fmla="*/ 3403600 h 4233691"/>
                <a:gd name="connsiteX46" fmla="*/ 550349 w 1380082"/>
                <a:gd name="connsiteY46" fmla="*/ 3437467 h 4233691"/>
                <a:gd name="connsiteX47" fmla="*/ 575749 w 1380082"/>
                <a:gd name="connsiteY47" fmla="*/ 3462867 h 4233691"/>
                <a:gd name="connsiteX48" fmla="*/ 601149 w 1380082"/>
                <a:gd name="connsiteY48" fmla="*/ 3479800 h 4233691"/>
                <a:gd name="connsiteX49" fmla="*/ 618082 w 1380082"/>
                <a:gd name="connsiteY49" fmla="*/ 3496734 h 4233691"/>
                <a:gd name="connsiteX50" fmla="*/ 635015 w 1380082"/>
                <a:gd name="connsiteY50" fmla="*/ 3522134 h 4233691"/>
                <a:gd name="connsiteX51" fmla="*/ 660415 w 1380082"/>
                <a:gd name="connsiteY51" fmla="*/ 3530600 h 4233691"/>
                <a:gd name="connsiteX52" fmla="*/ 702749 w 1380082"/>
                <a:gd name="connsiteY52" fmla="*/ 3556000 h 4233691"/>
                <a:gd name="connsiteX53" fmla="*/ 736615 w 1380082"/>
                <a:gd name="connsiteY53" fmla="*/ 3581400 h 4233691"/>
                <a:gd name="connsiteX54" fmla="*/ 787415 w 1380082"/>
                <a:gd name="connsiteY54" fmla="*/ 3615267 h 4233691"/>
                <a:gd name="connsiteX55" fmla="*/ 812815 w 1380082"/>
                <a:gd name="connsiteY55" fmla="*/ 3640667 h 4233691"/>
                <a:gd name="connsiteX56" fmla="*/ 863615 w 1380082"/>
                <a:gd name="connsiteY56" fmla="*/ 3674534 h 4233691"/>
                <a:gd name="connsiteX57" fmla="*/ 880549 w 1380082"/>
                <a:gd name="connsiteY57" fmla="*/ 3699934 h 4233691"/>
                <a:gd name="connsiteX58" fmla="*/ 931349 w 1380082"/>
                <a:gd name="connsiteY58" fmla="*/ 3733800 h 4233691"/>
                <a:gd name="connsiteX59" fmla="*/ 956749 w 1380082"/>
                <a:gd name="connsiteY59" fmla="*/ 3750734 h 4233691"/>
                <a:gd name="connsiteX60" fmla="*/ 982149 w 1380082"/>
                <a:gd name="connsiteY60" fmla="*/ 3767667 h 4233691"/>
                <a:gd name="connsiteX61" fmla="*/ 1007549 w 1380082"/>
                <a:gd name="connsiteY61" fmla="*/ 3784600 h 4233691"/>
                <a:gd name="connsiteX62" fmla="*/ 1024482 w 1380082"/>
                <a:gd name="connsiteY62" fmla="*/ 3801534 h 4233691"/>
                <a:gd name="connsiteX63" fmla="*/ 1075282 w 1380082"/>
                <a:gd name="connsiteY63" fmla="*/ 3835400 h 4233691"/>
                <a:gd name="connsiteX64" fmla="*/ 1100682 w 1380082"/>
                <a:gd name="connsiteY64" fmla="*/ 3852334 h 4233691"/>
                <a:gd name="connsiteX65" fmla="*/ 1126082 w 1380082"/>
                <a:gd name="connsiteY65" fmla="*/ 3903134 h 4233691"/>
                <a:gd name="connsiteX66" fmla="*/ 1151482 w 1380082"/>
                <a:gd name="connsiteY66" fmla="*/ 3920067 h 4233691"/>
                <a:gd name="connsiteX67" fmla="*/ 1168415 w 1380082"/>
                <a:gd name="connsiteY67" fmla="*/ 3945467 h 4233691"/>
                <a:gd name="connsiteX68" fmla="*/ 1193815 w 1380082"/>
                <a:gd name="connsiteY68" fmla="*/ 4030134 h 4233691"/>
                <a:gd name="connsiteX69" fmla="*/ 1202282 w 1380082"/>
                <a:gd name="connsiteY69" fmla="*/ 4207934 h 4233691"/>
                <a:gd name="connsiteX70" fmla="*/ 1176882 w 1380082"/>
                <a:gd name="connsiteY70"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533415 w 1380082"/>
                <a:gd name="connsiteY4" fmla="*/ 1794934 h 4233691"/>
                <a:gd name="connsiteX5" fmla="*/ 524949 w 1380082"/>
                <a:gd name="connsiteY5" fmla="*/ 1820334 h 4233691"/>
                <a:gd name="connsiteX6" fmla="*/ 499549 w 1380082"/>
                <a:gd name="connsiteY6" fmla="*/ 1871134 h 4233691"/>
                <a:gd name="connsiteX7" fmla="*/ 491082 w 1380082"/>
                <a:gd name="connsiteY7" fmla="*/ 1913467 h 4233691"/>
                <a:gd name="connsiteX8" fmla="*/ 482615 w 1380082"/>
                <a:gd name="connsiteY8" fmla="*/ 1938867 h 4233691"/>
                <a:gd name="connsiteX9" fmla="*/ 474149 w 1380082"/>
                <a:gd name="connsiteY9" fmla="*/ 1981200 h 4233691"/>
                <a:gd name="connsiteX10" fmla="*/ 457215 w 1380082"/>
                <a:gd name="connsiteY10" fmla="*/ 2032000 h 4233691"/>
                <a:gd name="connsiteX11" fmla="*/ 448749 w 1380082"/>
                <a:gd name="connsiteY11" fmla="*/ 2074334 h 4233691"/>
                <a:gd name="connsiteX12" fmla="*/ 431815 w 1380082"/>
                <a:gd name="connsiteY12" fmla="*/ 2091267 h 4233691"/>
                <a:gd name="connsiteX13" fmla="*/ 414882 w 1380082"/>
                <a:gd name="connsiteY13" fmla="*/ 2116667 h 4233691"/>
                <a:gd name="connsiteX14" fmla="*/ 397949 w 1380082"/>
                <a:gd name="connsiteY14" fmla="*/ 2159000 h 4233691"/>
                <a:gd name="connsiteX15" fmla="*/ 381015 w 1380082"/>
                <a:gd name="connsiteY15" fmla="*/ 2209800 h 4233691"/>
                <a:gd name="connsiteX16" fmla="*/ 338682 w 1380082"/>
                <a:gd name="connsiteY16" fmla="*/ 2260600 h 4233691"/>
                <a:gd name="connsiteX17" fmla="*/ 313282 w 1380082"/>
                <a:gd name="connsiteY17" fmla="*/ 2311400 h 4233691"/>
                <a:gd name="connsiteX18" fmla="*/ 304815 w 1380082"/>
                <a:gd name="connsiteY18" fmla="*/ 2336800 h 4233691"/>
                <a:gd name="connsiteX19" fmla="*/ 287882 w 1380082"/>
                <a:gd name="connsiteY19" fmla="*/ 2353734 h 4233691"/>
                <a:gd name="connsiteX20" fmla="*/ 254015 w 1380082"/>
                <a:gd name="connsiteY20" fmla="*/ 2404534 h 4233691"/>
                <a:gd name="connsiteX21" fmla="*/ 228615 w 1380082"/>
                <a:gd name="connsiteY21" fmla="*/ 2455334 h 4233691"/>
                <a:gd name="connsiteX22" fmla="*/ 211682 w 1380082"/>
                <a:gd name="connsiteY22" fmla="*/ 2489200 h 4233691"/>
                <a:gd name="connsiteX23" fmla="*/ 186282 w 1380082"/>
                <a:gd name="connsiteY23" fmla="*/ 2514600 h 4233691"/>
                <a:gd name="connsiteX24" fmla="*/ 160882 w 1380082"/>
                <a:gd name="connsiteY24" fmla="*/ 2599267 h 4233691"/>
                <a:gd name="connsiteX25" fmla="*/ 127015 w 1380082"/>
                <a:gd name="connsiteY25" fmla="*/ 2641600 h 4233691"/>
                <a:gd name="connsiteX26" fmla="*/ 118549 w 1380082"/>
                <a:gd name="connsiteY26" fmla="*/ 2667000 h 4233691"/>
                <a:gd name="connsiteX27" fmla="*/ 67749 w 1380082"/>
                <a:gd name="connsiteY27" fmla="*/ 2734734 h 4233691"/>
                <a:gd name="connsiteX28" fmla="*/ 50815 w 1380082"/>
                <a:gd name="connsiteY28" fmla="*/ 2785534 h 4233691"/>
                <a:gd name="connsiteX29" fmla="*/ 33882 w 1380082"/>
                <a:gd name="connsiteY29" fmla="*/ 2810934 h 4233691"/>
                <a:gd name="connsiteX30" fmla="*/ 8482 w 1380082"/>
                <a:gd name="connsiteY30" fmla="*/ 2904067 h 4233691"/>
                <a:gd name="connsiteX31" fmla="*/ 8482 w 1380082"/>
                <a:gd name="connsiteY31" fmla="*/ 3064934 h 4233691"/>
                <a:gd name="connsiteX32" fmla="*/ 25415 w 1380082"/>
                <a:gd name="connsiteY32" fmla="*/ 3124200 h 4233691"/>
                <a:gd name="connsiteX33" fmla="*/ 67749 w 1380082"/>
                <a:gd name="connsiteY33" fmla="*/ 3166534 h 4233691"/>
                <a:gd name="connsiteX34" fmla="*/ 93149 w 1380082"/>
                <a:gd name="connsiteY34" fmla="*/ 3191934 h 4233691"/>
                <a:gd name="connsiteX35" fmla="*/ 152415 w 1380082"/>
                <a:gd name="connsiteY35" fmla="*/ 3217334 h 4233691"/>
                <a:gd name="connsiteX36" fmla="*/ 228615 w 1380082"/>
                <a:gd name="connsiteY36" fmla="*/ 3259667 h 4233691"/>
                <a:gd name="connsiteX37" fmla="*/ 254015 w 1380082"/>
                <a:gd name="connsiteY37" fmla="*/ 3268134 h 4233691"/>
                <a:gd name="connsiteX38" fmla="*/ 279415 w 1380082"/>
                <a:gd name="connsiteY38" fmla="*/ 3276600 h 4233691"/>
                <a:gd name="connsiteX39" fmla="*/ 321749 w 1380082"/>
                <a:gd name="connsiteY39" fmla="*/ 3310467 h 4233691"/>
                <a:gd name="connsiteX40" fmla="*/ 347149 w 1380082"/>
                <a:gd name="connsiteY40" fmla="*/ 3327400 h 4233691"/>
                <a:gd name="connsiteX41" fmla="*/ 364082 w 1380082"/>
                <a:gd name="connsiteY41" fmla="*/ 3344334 h 4233691"/>
                <a:gd name="connsiteX42" fmla="*/ 397949 w 1380082"/>
                <a:gd name="connsiteY42" fmla="*/ 3352800 h 4233691"/>
                <a:gd name="connsiteX43" fmla="*/ 448749 w 1380082"/>
                <a:gd name="connsiteY43" fmla="*/ 3378200 h 4233691"/>
                <a:gd name="connsiteX44" fmla="*/ 499549 w 1380082"/>
                <a:gd name="connsiteY44" fmla="*/ 3403600 h 4233691"/>
                <a:gd name="connsiteX45" fmla="*/ 550349 w 1380082"/>
                <a:gd name="connsiteY45" fmla="*/ 3437467 h 4233691"/>
                <a:gd name="connsiteX46" fmla="*/ 575749 w 1380082"/>
                <a:gd name="connsiteY46" fmla="*/ 3462867 h 4233691"/>
                <a:gd name="connsiteX47" fmla="*/ 601149 w 1380082"/>
                <a:gd name="connsiteY47" fmla="*/ 3479800 h 4233691"/>
                <a:gd name="connsiteX48" fmla="*/ 618082 w 1380082"/>
                <a:gd name="connsiteY48" fmla="*/ 3496734 h 4233691"/>
                <a:gd name="connsiteX49" fmla="*/ 635015 w 1380082"/>
                <a:gd name="connsiteY49" fmla="*/ 3522134 h 4233691"/>
                <a:gd name="connsiteX50" fmla="*/ 660415 w 1380082"/>
                <a:gd name="connsiteY50" fmla="*/ 3530600 h 4233691"/>
                <a:gd name="connsiteX51" fmla="*/ 702749 w 1380082"/>
                <a:gd name="connsiteY51" fmla="*/ 3556000 h 4233691"/>
                <a:gd name="connsiteX52" fmla="*/ 736615 w 1380082"/>
                <a:gd name="connsiteY52" fmla="*/ 3581400 h 4233691"/>
                <a:gd name="connsiteX53" fmla="*/ 787415 w 1380082"/>
                <a:gd name="connsiteY53" fmla="*/ 3615267 h 4233691"/>
                <a:gd name="connsiteX54" fmla="*/ 812815 w 1380082"/>
                <a:gd name="connsiteY54" fmla="*/ 3640667 h 4233691"/>
                <a:gd name="connsiteX55" fmla="*/ 863615 w 1380082"/>
                <a:gd name="connsiteY55" fmla="*/ 3674534 h 4233691"/>
                <a:gd name="connsiteX56" fmla="*/ 880549 w 1380082"/>
                <a:gd name="connsiteY56" fmla="*/ 3699934 h 4233691"/>
                <a:gd name="connsiteX57" fmla="*/ 931349 w 1380082"/>
                <a:gd name="connsiteY57" fmla="*/ 3733800 h 4233691"/>
                <a:gd name="connsiteX58" fmla="*/ 956749 w 1380082"/>
                <a:gd name="connsiteY58" fmla="*/ 3750734 h 4233691"/>
                <a:gd name="connsiteX59" fmla="*/ 982149 w 1380082"/>
                <a:gd name="connsiteY59" fmla="*/ 3767667 h 4233691"/>
                <a:gd name="connsiteX60" fmla="*/ 1007549 w 1380082"/>
                <a:gd name="connsiteY60" fmla="*/ 3784600 h 4233691"/>
                <a:gd name="connsiteX61" fmla="*/ 1024482 w 1380082"/>
                <a:gd name="connsiteY61" fmla="*/ 3801534 h 4233691"/>
                <a:gd name="connsiteX62" fmla="*/ 1075282 w 1380082"/>
                <a:gd name="connsiteY62" fmla="*/ 3835400 h 4233691"/>
                <a:gd name="connsiteX63" fmla="*/ 1100682 w 1380082"/>
                <a:gd name="connsiteY63" fmla="*/ 3852334 h 4233691"/>
                <a:gd name="connsiteX64" fmla="*/ 1126082 w 1380082"/>
                <a:gd name="connsiteY64" fmla="*/ 3903134 h 4233691"/>
                <a:gd name="connsiteX65" fmla="*/ 1151482 w 1380082"/>
                <a:gd name="connsiteY65" fmla="*/ 3920067 h 4233691"/>
                <a:gd name="connsiteX66" fmla="*/ 1168415 w 1380082"/>
                <a:gd name="connsiteY66" fmla="*/ 3945467 h 4233691"/>
                <a:gd name="connsiteX67" fmla="*/ 1193815 w 1380082"/>
                <a:gd name="connsiteY67" fmla="*/ 4030134 h 4233691"/>
                <a:gd name="connsiteX68" fmla="*/ 1202282 w 1380082"/>
                <a:gd name="connsiteY68" fmla="*/ 4207934 h 4233691"/>
                <a:gd name="connsiteX69" fmla="*/ 1176882 w 1380082"/>
                <a:gd name="connsiteY69"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533415 w 1380082"/>
                <a:gd name="connsiteY4" fmla="*/ 1794934 h 4233691"/>
                <a:gd name="connsiteX5" fmla="*/ 499549 w 1380082"/>
                <a:gd name="connsiteY5" fmla="*/ 1871134 h 4233691"/>
                <a:gd name="connsiteX6" fmla="*/ 491082 w 1380082"/>
                <a:gd name="connsiteY6" fmla="*/ 1913467 h 4233691"/>
                <a:gd name="connsiteX7" fmla="*/ 482615 w 1380082"/>
                <a:gd name="connsiteY7" fmla="*/ 1938867 h 4233691"/>
                <a:gd name="connsiteX8" fmla="*/ 474149 w 1380082"/>
                <a:gd name="connsiteY8" fmla="*/ 1981200 h 4233691"/>
                <a:gd name="connsiteX9" fmla="*/ 457215 w 1380082"/>
                <a:gd name="connsiteY9" fmla="*/ 2032000 h 4233691"/>
                <a:gd name="connsiteX10" fmla="*/ 448749 w 1380082"/>
                <a:gd name="connsiteY10" fmla="*/ 2074334 h 4233691"/>
                <a:gd name="connsiteX11" fmla="*/ 431815 w 1380082"/>
                <a:gd name="connsiteY11" fmla="*/ 2091267 h 4233691"/>
                <a:gd name="connsiteX12" fmla="*/ 414882 w 1380082"/>
                <a:gd name="connsiteY12" fmla="*/ 2116667 h 4233691"/>
                <a:gd name="connsiteX13" fmla="*/ 397949 w 1380082"/>
                <a:gd name="connsiteY13" fmla="*/ 2159000 h 4233691"/>
                <a:gd name="connsiteX14" fmla="*/ 381015 w 1380082"/>
                <a:gd name="connsiteY14" fmla="*/ 2209800 h 4233691"/>
                <a:gd name="connsiteX15" fmla="*/ 338682 w 1380082"/>
                <a:gd name="connsiteY15" fmla="*/ 2260600 h 4233691"/>
                <a:gd name="connsiteX16" fmla="*/ 313282 w 1380082"/>
                <a:gd name="connsiteY16" fmla="*/ 2311400 h 4233691"/>
                <a:gd name="connsiteX17" fmla="*/ 304815 w 1380082"/>
                <a:gd name="connsiteY17" fmla="*/ 2336800 h 4233691"/>
                <a:gd name="connsiteX18" fmla="*/ 287882 w 1380082"/>
                <a:gd name="connsiteY18" fmla="*/ 2353734 h 4233691"/>
                <a:gd name="connsiteX19" fmla="*/ 254015 w 1380082"/>
                <a:gd name="connsiteY19" fmla="*/ 2404534 h 4233691"/>
                <a:gd name="connsiteX20" fmla="*/ 228615 w 1380082"/>
                <a:gd name="connsiteY20" fmla="*/ 2455334 h 4233691"/>
                <a:gd name="connsiteX21" fmla="*/ 211682 w 1380082"/>
                <a:gd name="connsiteY21" fmla="*/ 2489200 h 4233691"/>
                <a:gd name="connsiteX22" fmla="*/ 186282 w 1380082"/>
                <a:gd name="connsiteY22" fmla="*/ 2514600 h 4233691"/>
                <a:gd name="connsiteX23" fmla="*/ 160882 w 1380082"/>
                <a:gd name="connsiteY23" fmla="*/ 2599267 h 4233691"/>
                <a:gd name="connsiteX24" fmla="*/ 127015 w 1380082"/>
                <a:gd name="connsiteY24" fmla="*/ 2641600 h 4233691"/>
                <a:gd name="connsiteX25" fmla="*/ 118549 w 1380082"/>
                <a:gd name="connsiteY25" fmla="*/ 2667000 h 4233691"/>
                <a:gd name="connsiteX26" fmla="*/ 67749 w 1380082"/>
                <a:gd name="connsiteY26" fmla="*/ 2734734 h 4233691"/>
                <a:gd name="connsiteX27" fmla="*/ 50815 w 1380082"/>
                <a:gd name="connsiteY27" fmla="*/ 2785534 h 4233691"/>
                <a:gd name="connsiteX28" fmla="*/ 33882 w 1380082"/>
                <a:gd name="connsiteY28" fmla="*/ 2810934 h 4233691"/>
                <a:gd name="connsiteX29" fmla="*/ 8482 w 1380082"/>
                <a:gd name="connsiteY29" fmla="*/ 2904067 h 4233691"/>
                <a:gd name="connsiteX30" fmla="*/ 8482 w 1380082"/>
                <a:gd name="connsiteY30" fmla="*/ 3064934 h 4233691"/>
                <a:gd name="connsiteX31" fmla="*/ 25415 w 1380082"/>
                <a:gd name="connsiteY31" fmla="*/ 3124200 h 4233691"/>
                <a:gd name="connsiteX32" fmla="*/ 67749 w 1380082"/>
                <a:gd name="connsiteY32" fmla="*/ 3166534 h 4233691"/>
                <a:gd name="connsiteX33" fmla="*/ 93149 w 1380082"/>
                <a:gd name="connsiteY33" fmla="*/ 3191934 h 4233691"/>
                <a:gd name="connsiteX34" fmla="*/ 152415 w 1380082"/>
                <a:gd name="connsiteY34" fmla="*/ 3217334 h 4233691"/>
                <a:gd name="connsiteX35" fmla="*/ 228615 w 1380082"/>
                <a:gd name="connsiteY35" fmla="*/ 3259667 h 4233691"/>
                <a:gd name="connsiteX36" fmla="*/ 254015 w 1380082"/>
                <a:gd name="connsiteY36" fmla="*/ 3268134 h 4233691"/>
                <a:gd name="connsiteX37" fmla="*/ 279415 w 1380082"/>
                <a:gd name="connsiteY37" fmla="*/ 3276600 h 4233691"/>
                <a:gd name="connsiteX38" fmla="*/ 321749 w 1380082"/>
                <a:gd name="connsiteY38" fmla="*/ 3310467 h 4233691"/>
                <a:gd name="connsiteX39" fmla="*/ 347149 w 1380082"/>
                <a:gd name="connsiteY39" fmla="*/ 3327400 h 4233691"/>
                <a:gd name="connsiteX40" fmla="*/ 364082 w 1380082"/>
                <a:gd name="connsiteY40" fmla="*/ 3344334 h 4233691"/>
                <a:gd name="connsiteX41" fmla="*/ 397949 w 1380082"/>
                <a:gd name="connsiteY41" fmla="*/ 3352800 h 4233691"/>
                <a:gd name="connsiteX42" fmla="*/ 448749 w 1380082"/>
                <a:gd name="connsiteY42" fmla="*/ 3378200 h 4233691"/>
                <a:gd name="connsiteX43" fmla="*/ 499549 w 1380082"/>
                <a:gd name="connsiteY43" fmla="*/ 3403600 h 4233691"/>
                <a:gd name="connsiteX44" fmla="*/ 550349 w 1380082"/>
                <a:gd name="connsiteY44" fmla="*/ 3437467 h 4233691"/>
                <a:gd name="connsiteX45" fmla="*/ 575749 w 1380082"/>
                <a:gd name="connsiteY45" fmla="*/ 3462867 h 4233691"/>
                <a:gd name="connsiteX46" fmla="*/ 601149 w 1380082"/>
                <a:gd name="connsiteY46" fmla="*/ 3479800 h 4233691"/>
                <a:gd name="connsiteX47" fmla="*/ 618082 w 1380082"/>
                <a:gd name="connsiteY47" fmla="*/ 3496734 h 4233691"/>
                <a:gd name="connsiteX48" fmla="*/ 635015 w 1380082"/>
                <a:gd name="connsiteY48" fmla="*/ 3522134 h 4233691"/>
                <a:gd name="connsiteX49" fmla="*/ 660415 w 1380082"/>
                <a:gd name="connsiteY49" fmla="*/ 3530600 h 4233691"/>
                <a:gd name="connsiteX50" fmla="*/ 702749 w 1380082"/>
                <a:gd name="connsiteY50" fmla="*/ 3556000 h 4233691"/>
                <a:gd name="connsiteX51" fmla="*/ 736615 w 1380082"/>
                <a:gd name="connsiteY51" fmla="*/ 3581400 h 4233691"/>
                <a:gd name="connsiteX52" fmla="*/ 787415 w 1380082"/>
                <a:gd name="connsiteY52" fmla="*/ 3615267 h 4233691"/>
                <a:gd name="connsiteX53" fmla="*/ 812815 w 1380082"/>
                <a:gd name="connsiteY53" fmla="*/ 3640667 h 4233691"/>
                <a:gd name="connsiteX54" fmla="*/ 863615 w 1380082"/>
                <a:gd name="connsiteY54" fmla="*/ 3674534 h 4233691"/>
                <a:gd name="connsiteX55" fmla="*/ 880549 w 1380082"/>
                <a:gd name="connsiteY55" fmla="*/ 3699934 h 4233691"/>
                <a:gd name="connsiteX56" fmla="*/ 931349 w 1380082"/>
                <a:gd name="connsiteY56" fmla="*/ 3733800 h 4233691"/>
                <a:gd name="connsiteX57" fmla="*/ 956749 w 1380082"/>
                <a:gd name="connsiteY57" fmla="*/ 3750734 h 4233691"/>
                <a:gd name="connsiteX58" fmla="*/ 982149 w 1380082"/>
                <a:gd name="connsiteY58" fmla="*/ 3767667 h 4233691"/>
                <a:gd name="connsiteX59" fmla="*/ 1007549 w 1380082"/>
                <a:gd name="connsiteY59" fmla="*/ 3784600 h 4233691"/>
                <a:gd name="connsiteX60" fmla="*/ 1024482 w 1380082"/>
                <a:gd name="connsiteY60" fmla="*/ 3801534 h 4233691"/>
                <a:gd name="connsiteX61" fmla="*/ 1075282 w 1380082"/>
                <a:gd name="connsiteY61" fmla="*/ 3835400 h 4233691"/>
                <a:gd name="connsiteX62" fmla="*/ 1100682 w 1380082"/>
                <a:gd name="connsiteY62" fmla="*/ 3852334 h 4233691"/>
                <a:gd name="connsiteX63" fmla="*/ 1126082 w 1380082"/>
                <a:gd name="connsiteY63" fmla="*/ 3903134 h 4233691"/>
                <a:gd name="connsiteX64" fmla="*/ 1151482 w 1380082"/>
                <a:gd name="connsiteY64" fmla="*/ 3920067 h 4233691"/>
                <a:gd name="connsiteX65" fmla="*/ 1168415 w 1380082"/>
                <a:gd name="connsiteY65" fmla="*/ 3945467 h 4233691"/>
                <a:gd name="connsiteX66" fmla="*/ 1193815 w 1380082"/>
                <a:gd name="connsiteY66" fmla="*/ 4030134 h 4233691"/>
                <a:gd name="connsiteX67" fmla="*/ 1202282 w 1380082"/>
                <a:gd name="connsiteY67" fmla="*/ 4207934 h 4233691"/>
                <a:gd name="connsiteX68" fmla="*/ 1176882 w 1380082"/>
                <a:gd name="connsiteY68"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499549 w 1380082"/>
                <a:gd name="connsiteY4" fmla="*/ 1871134 h 4233691"/>
                <a:gd name="connsiteX5" fmla="*/ 491082 w 1380082"/>
                <a:gd name="connsiteY5" fmla="*/ 1913467 h 4233691"/>
                <a:gd name="connsiteX6" fmla="*/ 482615 w 1380082"/>
                <a:gd name="connsiteY6" fmla="*/ 1938867 h 4233691"/>
                <a:gd name="connsiteX7" fmla="*/ 474149 w 1380082"/>
                <a:gd name="connsiteY7" fmla="*/ 1981200 h 4233691"/>
                <a:gd name="connsiteX8" fmla="*/ 457215 w 1380082"/>
                <a:gd name="connsiteY8" fmla="*/ 2032000 h 4233691"/>
                <a:gd name="connsiteX9" fmla="*/ 448749 w 1380082"/>
                <a:gd name="connsiteY9" fmla="*/ 2074334 h 4233691"/>
                <a:gd name="connsiteX10" fmla="*/ 431815 w 1380082"/>
                <a:gd name="connsiteY10" fmla="*/ 2091267 h 4233691"/>
                <a:gd name="connsiteX11" fmla="*/ 414882 w 1380082"/>
                <a:gd name="connsiteY11" fmla="*/ 2116667 h 4233691"/>
                <a:gd name="connsiteX12" fmla="*/ 397949 w 1380082"/>
                <a:gd name="connsiteY12" fmla="*/ 2159000 h 4233691"/>
                <a:gd name="connsiteX13" fmla="*/ 381015 w 1380082"/>
                <a:gd name="connsiteY13" fmla="*/ 2209800 h 4233691"/>
                <a:gd name="connsiteX14" fmla="*/ 338682 w 1380082"/>
                <a:gd name="connsiteY14" fmla="*/ 2260600 h 4233691"/>
                <a:gd name="connsiteX15" fmla="*/ 313282 w 1380082"/>
                <a:gd name="connsiteY15" fmla="*/ 2311400 h 4233691"/>
                <a:gd name="connsiteX16" fmla="*/ 304815 w 1380082"/>
                <a:gd name="connsiteY16" fmla="*/ 2336800 h 4233691"/>
                <a:gd name="connsiteX17" fmla="*/ 287882 w 1380082"/>
                <a:gd name="connsiteY17" fmla="*/ 2353734 h 4233691"/>
                <a:gd name="connsiteX18" fmla="*/ 254015 w 1380082"/>
                <a:gd name="connsiteY18" fmla="*/ 2404534 h 4233691"/>
                <a:gd name="connsiteX19" fmla="*/ 228615 w 1380082"/>
                <a:gd name="connsiteY19" fmla="*/ 2455334 h 4233691"/>
                <a:gd name="connsiteX20" fmla="*/ 211682 w 1380082"/>
                <a:gd name="connsiteY20" fmla="*/ 2489200 h 4233691"/>
                <a:gd name="connsiteX21" fmla="*/ 186282 w 1380082"/>
                <a:gd name="connsiteY21" fmla="*/ 2514600 h 4233691"/>
                <a:gd name="connsiteX22" fmla="*/ 160882 w 1380082"/>
                <a:gd name="connsiteY22" fmla="*/ 2599267 h 4233691"/>
                <a:gd name="connsiteX23" fmla="*/ 127015 w 1380082"/>
                <a:gd name="connsiteY23" fmla="*/ 2641600 h 4233691"/>
                <a:gd name="connsiteX24" fmla="*/ 118549 w 1380082"/>
                <a:gd name="connsiteY24" fmla="*/ 2667000 h 4233691"/>
                <a:gd name="connsiteX25" fmla="*/ 67749 w 1380082"/>
                <a:gd name="connsiteY25" fmla="*/ 2734734 h 4233691"/>
                <a:gd name="connsiteX26" fmla="*/ 50815 w 1380082"/>
                <a:gd name="connsiteY26" fmla="*/ 2785534 h 4233691"/>
                <a:gd name="connsiteX27" fmla="*/ 33882 w 1380082"/>
                <a:gd name="connsiteY27" fmla="*/ 2810934 h 4233691"/>
                <a:gd name="connsiteX28" fmla="*/ 8482 w 1380082"/>
                <a:gd name="connsiteY28" fmla="*/ 2904067 h 4233691"/>
                <a:gd name="connsiteX29" fmla="*/ 8482 w 1380082"/>
                <a:gd name="connsiteY29" fmla="*/ 3064934 h 4233691"/>
                <a:gd name="connsiteX30" fmla="*/ 25415 w 1380082"/>
                <a:gd name="connsiteY30" fmla="*/ 3124200 h 4233691"/>
                <a:gd name="connsiteX31" fmla="*/ 67749 w 1380082"/>
                <a:gd name="connsiteY31" fmla="*/ 3166534 h 4233691"/>
                <a:gd name="connsiteX32" fmla="*/ 93149 w 1380082"/>
                <a:gd name="connsiteY32" fmla="*/ 3191934 h 4233691"/>
                <a:gd name="connsiteX33" fmla="*/ 152415 w 1380082"/>
                <a:gd name="connsiteY33" fmla="*/ 3217334 h 4233691"/>
                <a:gd name="connsiteX34" fmla="*/ 228615 w 1380082"/>
                <a:gd name="connsiteY34" fmla="*/ 3259667 h 4233691"/>
                <a:gd name="connsiteX35" fmla="*/ 254015 w 1380082"/>
                <a:gd name="connsiteY35" fmla="*/ 3268134 h 4233691"/>
                <a:gd name="connsiteX36" fmla="*/ 279415 w 1380082"/>
                <a:gd name="connsiteY36" fmla="*/ 3276600 h 4233691"/>
                <a:gd name="connsiteX37" fmla="*/ 321749 w 1380082"/>
                <a:gd name="connsiteY37" fmla="*/ 3310467 h 4233691"/>
                <a:gd name="connsiteX38" fmla="*/ 347149 w 1380082"/>
                <a:gd name="connsiteY38" fmla="*/ 3327400 h 4233691"/>
                <a:gd name="connsiteX39" fmla="*/ 364082 w 1380082"/>
                <a:gd name="connsiteY39" fmla="*/ 3344334 h 4233691"/>
                <a:gd name="connsiteX40" fmla="*/ 397949 w 1380082"/>
                <a:gd name="connsiteY40" fmla="*/ 3352800 h 4233691"/>
                <a:gd name="connsiteX41" fmla="*/ 448749 w 1380082"/>
                <a:gd name="connsiteY41" fmla="*/ 3378200 h 4233691"/>
                <a:gd name="connsiteX42" fmla="*/ 499549 w 1380082"/>
                <a:gd name="connsiteY42" fmla="*/ 3403600 h 4233691"/>
                <a:gd name="connsiteX43" fmla="*/ 550349 w 1380082"/>
                <a:gd name="connsiteY43" fmla="*/ 3437467 h 4233691"/>
                <a:gd name="connsiteX44" fmla="*/ 575749 w 1380082"/>
                <a:gd name="connsiteY44" fmla="*/ 3462867 h 4233691"/>
                <a:gd name="connsiteX45" fmla="*/ 601149 w 1380082"/>
                <a:gd name="connsiteY45" fmla="*/ 3479800 h 4233691"/>
                <a:gd name="connsiteX46" fmla="*/ 618082 w 1380082"/>
                <a:gd name="connsiteY46" fmla="*/ 3496734 h 4233691"/>
                <a:gd name="connsiteX47" fmla="*/ 635015 w 1380082"/>
                <a:gd name="connsiteY47" fmla="*/ 3522134 h 4233691"/>
                <a:gd name="connsiteX48" fmla="*/ 660415 w 1380082"/>
                <a:gd name="connsiteY48" fmla="*/ 3530600 h 4233691"/>
                <a:gd name="connsiteX49" fmla="*/ 702749 w 1380082"/>
                <a:gd name="connsiteY49" fmla="*/ 3556000 h 4233691"/>
                <a:gd name="connsiteX50" fmla="*/ 736615 w 1380082"/>
                <a:gd name="connsiteY50" fmla="*/ 3581400 h 4233691"/>
                <a:gd name="connsiteX51" fmla="*/ 787415 w 1380082"/>
                <a:gd name="connsiteY51" fmla="*/ 3615267 h 4233691"/>
                <a:gd name="connsiteX52" fmla="*/ 812815 w 1380082"/>
                <a:gd name="connsiteY52" fmla="*/ 3640667 h 4233691"/>
                <a:gd name="connsiteX53" fmla="*/ 863615 w 1380082"/>
                <a:gd name="connsiteY53" fmla="*/ 3674534 h 4233691"/>
                <a:gd name="connsiteX54" fmla="*/ 880549 w 1380082"/>
                <a:gd name="connsiteY54" fmla="*/ 3699934 h 4233691"/>
                <a:gd name="connsiteX55" fmla="*/ 931349 w 1380082"/>
                <a:gd name="connsiteY55" fmla="*/ 3733800 h 4233691"/>
                <a:gd name="connsiteX56" fmla="*/ 956749 w 1380082"/>
                <a:gd name="connsiteY56" fmla="*/ 3750734 h 4233691"/>
                <a:gd name="connsiteX57" fmla="*/ 982149 w 1380082"/>
                <a:gd name="connsiteY57" fmla="*/ 3767667 h 4233691"/>
                <a:gd name="connsiteX58" fmla="*/ 1007549 w 1380082"/>
                <a:gd name="connsiteY58" fmla="*/ 3784600 h 4233691"/>
                <a:gd name="connsiteX59" fmla="*/ 1024482 w 1380082"/>
                <a:gd name="connsiteY59" fmla="*/ 3801534 h 4233691"/>
                <a:gd name="connsiteX60" fmla="*/ 1075282 w 1380082"/>
                <a:gd name="connsiteY60" fmla="*/ 3835400 h 4233691"/>
                <a:gd name="connsiteX61" fmla="*/ 1100682 w 1380082"/>
                <a:gd name="connsiteY61" fmla="*/ 3852334 h 4233691"/>
                <a:gd name="connsiteX62" fmla="*/ 1126082 w 1380082"/>
                <a:gd name="connsiteY62" fmla="*/ 3903134 h 4233691"/>
                <a:gd name="connsiteX63" fmla="*/ 1151482 w 1380082"/>
                <a:gd name="connsiteY63" fmla="*/ 3920067 h 4233691"/>
                <a:gd name="connsiteX64" fmla="*/ 1168415 w 1380082"/>
                <a:gd name="connsiteY64" fmla="*/ 3945467 h 4233691"/>
                <a:gd name="connsiteX65" fmla="*/ 1193815 w 1380082"/>
                <a:gd name="connsiteY65" fmla="*/ 4030134 h 4233691"/>
                <a:gd name="connsiteX66" fmla="*/ 1202282 w 1380082"/>
                <a:gd name="connsiteY66" fmla="*/ 4207934 h 4233691"/>
                <a:gd name="connsiteX67" fmla="*/ 1176882 w 1380082"/>
                <a:gd name="connsiteY67"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499549 w 1380082"/>
                <a:gd name="connsiteY4" fmla="*/ 1871134 h 4233691"/>
                <a:gd name="connsiteX5" fmla="*/ 482615 w 1380082"/>
                <a:gd name="connsiteY5" fmla="*/ 1938867 h 4233691"/>
                <a:gd name="connsiteX6" fmla="*/ 474149 w 1380082"/>
                <a:gd name="connsiteY6" fmla="*/ 1981200 h 4233691"/>
                <a:gd name="connsiteX7" fmla="*/ 457215 w 1380082"/>
                <a:gd name="connsiteY7" fmla="*/ 2032000 h 4233691"/>
                <a:gd name="connsiteX8" fmla="*/ 448749 w 1380082"/>
                <a:gd name="connsiteY8" fmla="*/ 2074334 h 4233691"/>
                <a:gd name="connsiteX9" fmla="*/ 431815 w 1380082"/>
                <a:gd name="connsiteY9" fmla="*/ 2091267 h 4233691"/>
                <a:gd name="connsiteX10" fmla="*/ 414882 w 1380082"/>
                <a:gd name="connsiteY10" fmla="*/ 2116667 h 4233691"/>
                <a:gd name="connsiteX11" fmla="*/ 397949 w 1380082"/>
                <a:gd name="connsiteY11" fmla="*/ 2159000 h 4233691"/>
                <a:gd name="connsiteX12" fmla="*/ 381015 w 1380082"/>
                <a:gd name="connsiteY12" fmla="*/ 2209800 h 4233691"/>
                <a:gd name="connsiteX13" fmla="*/ 338682 w 1380082"/>
                <a:gd name="connsiteY13" fmla="*/ 2260600 h 4233691"/>
                <a:gd name="connsiteX14" fmla="*/ 313282 w 1380082"/>
                <a:gd name="connsiteY14" fmla="*/ 2311400 h 4233691"/>
                <a:gd name="connsiteX15" fmla="*/ 304815 w 1380082"/>
                <a:gd name="connsiteY15" fmla="*/ 2336800 h 4233691"/>
                <a:gd name="connsiteX16" fmla="*/ 287882 w 1380082"/>
                <a:gd name="connsiteY16" fmla="*/ 2353734 h 4233691"/>
                <a:gd name="connsiteX17" fmla="*/ 254015 w 1380082"/>
                <a:gd name="connsiteY17" fmla="*/ 2404534 h 4233691"/>
                <a:gd name="connsiteX18" fmla="*/ 228615 w 1380082"/>
                <a:gd name="connsiteY18" fmla="*/ 2455334 h 4233691"/>
                <a:gd name="connsiteX19" fmla="*/ 211682 w 1380082"/>
                <a:gd name="connsiteY19" fmla="*/ 2489200 h 4233691"/>
                <a:gd name="connsiteX20" fmla="*/ 186282 w 1380082"/>
                <a:gd name="connsiteY20" fmla="*/ 2514600 h 4233691"/>
                <a:gd name="connsiteX21" fmla="*/ 160882 w 1380082"/>
                <a:gd name="connsiteY21" fmla="*/ 2599267 h 4233691"/>
                <a:gd name="connsiteX22" fmla="*/ 127015 w 1380082"/>
                <a:gd name="connsiteY22" fmla="*/ 2641600 h 4233691"/>
                <a:gd name="connsiteX23" fmla="*/ 118549 w 1380082"/>
                <a:gd name="connsiteY23" fmla="*/ 2667000 h 4233691"/>
                <a:gd name="connsiteX24" fmla="*/ 67749 w 1380082"/>
                <a:gd name="connsiteY24" fmla="*/ 2734734 h 4233691"/>
                <a:gd name="connsiteX25" fmla="*/ 50815 w 1380082"/>
                <a:gd name="connsiteY25" fmla="*/ 2785534 h 4233691"/>
                <a:gd name="connsiteX26" fmla="*/ 33882 w 1380082"/>
                <a:gd name="connsiteY26" fmla="*/ 2810934 h 4233691"/>
                <a:gd name="connsiteX27" fmla="*/ 8482 w 1380082"/>
                <a:gd name="connsiteY27" fmla="*/ 2904067 h 4233691"/>
                <a:gd name="connsiteX28" fmla="*/ 8482 w 1380082"/>
                <a:gd name="connsiteY28" fmla="*/ 3064934 h 4233691"/>
                <a:gd name="connsiteX29" fmla="*/ 25415 w 1380082"/>
                <a:gd name="connsiteY29" fmla="*/ 3124200 h 4233691"/>
                <a:gd name="connsiteX30" fmla="*/ 67749 w 1380082"/>
                <a:gd name="connsiteY30" fmla="*/ 3166534 h 4233691"/>
                <a:gd name="connsiteX31" fmla="*/ 93149 w 1380082"/>
                <a:gd name="connsiteY31" fmla="*/ 3191934 h 4233691"/>
                <a:gd name="connsiteX32" fmla="*/ 152415 w 1380082"/>
                <a:gd name="connsiteY32" fmla="*/ 3217334 h 4233691"/>
                <a:gd name="connsiteX33" fmla="*/ 228615 w 1380082"/>
                <a:gd name="connsiteY33" fmla="*/ 3259667 h 4233691"/>
                <a:gd name="connsiteX34" fmla="*/ 254015 w 1380082"/>
                <a:gd name="connsiteY34" fmla="*/ 3268134 h 4233691"/>
                <a:gd name="connsiteX35" fmla="*/ 279415 w 1380082"/>
                <a:gd name="connsiteY35" fmla="*/ 3276600 h 4233691"/>
                <a:gd name="connsiteX36" fmla="*/ 321749 w 1380082"/>
                <a:gd name="connsiteY36" fmla="*/ 3310467 h 4233691"/>
                <a:gd name="connsiteX37" fmla="*/ 347149 w 1380082"/>
                <a:gd name="connsiteY37" fmla="*/ 3327400 h 4233691"/>
                <a:gd name="connsiteX38" fmla="*/ 364082 w 1380082"/>
                <a:gd name="connsiteY38" fmla="*/ 3344334 h 4233691"/>
                <a:gd name="connsiteX39" fmla="*/ 397949 w 1380082"/>
                <a:gd name="connsiteY39" fmla="*/ 3352800 h 4233691"/>
                <a:gd name="connsiteX40" fmla="*/ 448749 w 1380082"/>
                <a:gd name="connsiteY40" fmla="*/ 3378200 h 4233691"/>
                <a:gd name="connsiteX41" fmla="*/ 499549 w 1380082"/>
                <a:gd name="connsiteY41" fmla="*/ 3403600 h 4233691"/>
                <a:gd name="connsiteX42" fmla="*/ 550349 w 1380082"/>
                <a:gd name="connsiteY42" fmla="*/ 3437467 h 4233691"/>
                <a:gd name="connsiteX43" fmla="*/ 575749 w 1380082"/>
                <a:gd name="connsiteY43" fmla="*/ 3462867 h 4233691"/>
                <a:gd name="connsiteX44" fmla="*/ 601149 w 1380082"/>
                <a:gd name="connsiteY44" fmla="*/ 3479800 h 4233691"/>
                <a:gd name="connsiteX45" fmla="*/ 618082 w 1380082"/>
                <a:gd name="connsiteY45" fmla="*/ 3496734 h 4233691"/>
                <a:gd name="connsiteX46" fmla="*/ 635015 w 1380082"/>
                <a:gd name="connsiteY46" fmla="*/ 3522134 h 4233691"/>
                <a:gd name="connsiteX47" fmla="*/ 660415 w 1380082"/>
                <a:gd name="connsiteY47" fmla="*/ 3530600 h 4233691"/>
                <a:gd name="connsiteX48" fmla="*/ 702749 w 1380082"/>
                <a:gd name="connsiteY48" fmla="*/ 3556000 h 4233691"/>
                <a:gd name="connsiteX49" fmla="*/ 736615 w 1380082"/>
                <a:gd name="connsiteY49" fmla="*/ 3581400 h 4233691"/>
                <a:gd name="connsiteX50" fmla="*/ 787415 w 1380082"/>
                <a:gd name="connsiteY50" fmla="*/ 3615267 h 4233691"/>
                <a:gd name="connsiteX51" fmla="*/ 812815 w 1380082"/>
                <a:gd name="connsiteY51" fmla="*/ 3640667 h 4233691"/>
                <a:gd name="connsiteX52" fmla="*/ 863615 w 1380082"/>
                <a:gd name="connsiteY52" fmla="*/ 3674534 h 4233691"/>
                <a:gd name="connsiteX53" fmla="*/ 880549 w 1380082"/>
                <a:gd name="connsiteY53" fmla="*/ 3699934 h 4233691"/>
                <a:gd name="connsiteX54" fmla="*/ 931349 w 1380082"/>
                <a:gd name="connsiteY54" fmla="*/ 3733800 h 4233691"/>
                <a:gd name="connsiteX55" fmla="*/ 956749 w 1380082"/>
                <a:gd name="connsiteY55" fmla="*/ 3750734 h 4233691"/>
                <a:gd name="connsiteX56" fmla="*/ 982149 w 1380082"/>
                <a:gd name="connsiteY56" fmla="*/ 3767667 h 4233691"/>
                <a:gd name="connsiteX57" fmla="*/ 1007549 w 1380082"/>
                <a:gd name="connsiteY57" fmla="*/ 3784600 h 4233691"/>
                <a:gd name="connsiteX58" fmla="*/ 1024482 w 1380082"/>
                <a:gd name="connsiteY58" fmla="*/ 3801534 h 4233691"/>
                <a:gd name="connsiteX59" fmla="*/ 1075282 w 1380082"/>
                <a:gd name="connsiteY59" fmla="*/ 3835400 h 4233691"/>
                <a:gd name="connsiteX60" fmla="*/ 1100682 w 1380082"/>
                <a:gd name="connsiteY60" fmla="*/ 3852334 h 4233691"/>
                <a:gd name="connsiteX61" fmla="*/ 1126082 w 1380082"/>
                <a:gd name="connsiteY61" fmla="*/ 3903134 h 4233691"/>
                <a:gd name="connsiteX62" fmla="*/ 1151482 w 1380082"/>
                <a:gd name="connsiteY62" fmla="*/ 3920067 h 4233691"/>
                <a:gd name="connsiteX63" fmla="*/ 1168415 w 1380082"/>
                <a:gd name="connsiteY63" fmla="*/ 3945467 h 4233691"/>
                <a:gd name="connsiteX64" fmla="*/ 1193815 w 1380082"/>
                <a:gd name="connsiteY64" fmla="*/ 4030134 h 4233691"/>
                <a:gd name="connsiteX65" fmla="*/ 1202282 w 1380082"/>
                <a:gd name="connsiteY65" fmla="*/ 4207934 h 4233691"/>
                <a:gd name="connsiteX66" fmla="*/ 1176882 w 1380082"/>
                <a:gd name="connsiteY66"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482615 w 1380082"/>
                <a:gd name="connsiteY4" fmla="*/ 1938867 h 4233691"/>
                <a:gd name="connsiteX5" fmla="*/ 474149 w 1380082"/>
                <a:gd name="connsiteY5" fmla="*/ 1981200 h 4233691"/>
                <a:gd name="connsiteX6" fmla="*/ 457215 w 1380082"/>
                <a:gd name="connsiteY6" fmla="*/ 2032000 h 4233691"/>
                <a:gd name="connsiteX7" fmla="*/ 448749 w 1380082"/>
                <a:gd name="connsiteY7" fmla="*/ 2074334 h 4233691"/>
                <a:gd name="connsiteX8" fmla="*/ 431815 w 1380082"/>
                <a:gd name="connsiteY8" fmla="*/ 2091267 h 4233691"/>
                <a:gd name="connsiteX9" fmla="*/ 414882 w 1380082"/>
                <a:gd name="connsiteY9" fmla="*/ 2116667 h 4233691"/>
                <a:gd name="connsiteX10" fmla="*/ 397949 w 1380082"/>
                <a:gd name="connsiteY10" fmla="*/ 2159000 h 4233691"/>
                <a:gd name="connsiteX11" fmla="*/ 381015 w 1380082"/>
                <a:gd name="connsiteY11" fmla="*/ 2209800 h 4233691"/>
                <a:gd name="connsiteX12" fmla="*/ 338682 w 1380082"/>
                <a:gd name="connsiteY12" fmla="*/ 2260600 h 4233691"/>
                <a:gd name="connsiteX13" fmla="*/ 313282 w 1380082"/>
                <a:gd name="connsiteY13" fmla="*/ 2311400 h 4233691"/>
                <a:gd name="connsiteX14" fmla="*/ 304815 w 1380082"/>
                <a:gd name="connsiteY14" fmla="*/ 2336800 h 4233691"/>
                <a:gd name="connsiteX15" fmla="*/ 287882 w 1380082"/>
                <a:gd name="connsiteY15" fmla="*/ 2353734 h 4233691"/>
                <a:gd name="connsiteX16" fmla="*/ 254015 w 1380082"/>
                <a:gd name="connsiteY16" fmla="*/ 2404534 h 4233691"/>
                <a:gd name="connsiteX17" fmla="*/ 228615 w 1380082"/>
                <a:gd name="connsiteY17" fmla="*/ 2455334 h 4233691"/>
                <a:gd name="connsiteX18" fmla="*/ 211682 w 1380082"/>
                <a:gd name="connsiteY18" fmla="*/ 2489200 h 4233691"/>
                <a:gd name="connsiteX19" fmla="*/ 186282 w 1380082"/>
                <a:gd name="connsiteY19" fmla="*/ 2514600 h 4233691"/>
                <a:gd name="connsiteX20" fmla="*/ 160882 w 1380082"/>
                <a:gd name="connsiteY20" fmla="*/ 2599267 h 4233691"/>
                <a:gd name="connsiteX21" fmla="*/ 127015 w 1380082"/>
                <a:gd name="connsiteY21" fmla="*/ 2641600 h 4233691"/>
                <a:gd name="connsiteX22" fmla="*/ 118549 w 1380082"/>
                <a:gd name="connsiteY22" fmla="*/ 2667000 h 4233691"/>
                <a:gd name="connsiteX23" fmla="*/ 67749 w 1380082"/>
                <a:gd name="connsiteY23" fmla="*/ 2734734 h 4233691"/>
                <a:gd name="connsiteX24" fmla="*/ 50815 w 1380082"/>
                <a:gd name="connsiteY24" fmla="*/ 2785534 h 4233691"/>
                <a:gd name="connsiteX25" fmla="*/ 33882 w 1380082"/>
                <a:gd name="connsiteY25" fmla="*/ 2810934 h 4233691"/>
                <a:gd name="connsiteX26" fmla="*/ 8482 w 1380082"/>
                <a:gd name="connsiteY26" fmla="*/ 2904067 h 4233691"/>
                <a:gd name="connsiteX27" fmla="*/ 8482 w 1380082"/>
                <a:gd name="connsiteY27" fmla="*/ 3064934 h 4233691"/>
                <a:gd name="connsiteX28" fmla="*/ 25415 w 1380082"/>
                <a:gd name="connsiteY28" fmla="*/ 3124200 h 4233691"/>
                <a:gd name="connsiteX29" fmla="*/ 67749 w 1380082"/>
                <a:gd name="connsiteY29" fmla="*/ 3166534 h 4233691"/>
                <a:gd name="connsiteX30" fmla="*/ 93149 w 1380082"/>
                <a:gd name="connsiteY30" fmla="*/ 3191934 h 4233691"/>
                <a:gd name="connsiteX31" fmla="*/ 152415 w 1380082"/>
                <a:gd name="connsiteY31" fmla="*/ 3217334 h 4233691"/>
                <a:gd name="connsiteX32" fmla="*/ 228615 w 1380082"/>
                <a:gd name="connsiteY32" fmla="*/ 3259667 h 4233691"/>
                <a:gd name="connsiteX33" fmla="*/ 254015 w 1380082"/>
                <a:gd name="connsiteY33" fmla="*/ 3268134 h 4233691"/>
                <a:gd name="connsiteX34" fmla="*/ 279415 w 1380082"/>
                <a:gd name="connsiteY34" fmla="*/ 3276600 h 4233691"/>
                <a:gd name="connsiteX35" fmla="*/ 321749 w 1380082"/>
                <a:gd name="connsiteY35" fmla="*/ 3310467 h 4233691"/>
                <a:gd name="connsiteX36" fmla="*/ 347149 w 1380082"/>
                <a:gd name="connsiteY36" fmla="*/ 3327400 h 4233691"/>
                <a:gd name="connsiteX37" fmla="*/ 364082 w 1380082"/>
                <a:gd name="connsiteY37" fmla="*/ 3344334 h 4233691"/>
                <a:gd name="connsiteX38" fmla="*/ 397949 w 1380082"/>
                <a:gd name="connsiteY38" fmla="*/ 3352800 h 4233691"/>
                <a:gd name="connsiteX39" fmla="*/ 448749 w 1380082"/>
                <a:gd name="connsiteY39" fmla="*/ 3378200 h 4233691"/>
                <a:gd name="connsiteX40" fmla="*/ 499549 w 1380082"/>
                <a:gd name="connsiteY40" fmla="*/ 3403600 h 4233691"/>
                <a:gd name="connsiteX41" fmla="*/ 550349 w 1380082"/>
                <a:gd name="connsiteY41" fmla="*/ 3437467 h 4233691"/>
                <a:gd name="connsiteX42" fmla="*/ 575749 w 1380082"/>
                <a:gd name="connsiteY42" fmla="*/ 3462867 h 4233691"/>
                <a:gd name="connsiteX43" fmla="*/ 601149 w 1380082"/>
                <a:gd name="connsiteY43" fmla="*/ 3479800 h 4233691"/>
                <a:gd name="connsiteX44" fmla="*/ 618082 w 1380082"/>
                <a:gd name="connsiteY44" fmla="*/ 3496734 h 4233691"/>
                <a:gd name="connsiteX45" fmla="*/ 635015 w 1380082"/>
                <a:gd name="connsiteY45" fmla="*/ 3522134 h 4233691"/>
                <a:gd name="connsiteX46" fmla="*/ 660415 w 1380082"/>
                <a:gd name="connsiteY46" fmla="*/ 3530600 h 4233691"/>
                <a:gd name="connsiteX47" fmla="*/ 702749 w 1380082"/>
                <a:gd name="connsiteY47" fmla="*/ 3556000 h 4233691"/>
                <a:gd name="connsiteX48" fmla="*/ 736615 w 1380082"/>
                <a:gd name="connsiteY48" fmla="*/ 3581400 h 4233691"/>
                <a:gd name="connsiteX49" fmla="*/ 787415 w 1380082"/>
                <a:gd name="connsiteY49" fmla="*/ 3615267 h 4233691"/>
                <a:gd name="connsiteX50" fmla="*/ 812815 w 1380082"/>
                <a:gd name="connsiteY50" fmla="*/ 3640667 h 4233691"/>
                <a:gd name="connsiteX51" fmla="*/ 863615 w 1380082"/>
                <a:gd name="connsiteY51" fmla="*/ 3674534 h 4233691"/>
                <a:gd name="connsiteX52" fmla="*/ 880549 w 1380082"/>
                <a:gd name="connsiteY52" fmla="*/ 3699934 h 4233691"/>
                <a:gd name="connsiteX53" fmla="*/ 931349 w 1380082"/>
                <a:gd name="connsiteY53" fmla="*/ 3733800 h 4233691"/>
                <a:gd name="connsiteX54" fmla="*/ 956749 w 1380082"/>
                <a:gd name="connsiteY54" fmla="*/ 3750734 h 4233691"/>
                <a:gd name="connsiteX55" fmla="*/ 982149 w 1380082"/>
                <a:gd name="connsiteY55" fmla="*/ 3767667 h 4233691"/>
                <a:gd name="connsiteX56" fmla="*/ 1007549 w 1380082"/>
                <a:gd name="connsiteY56" fmla="*/ 3784600 h 4233691"/>
                <a:gd name="connsiteX57" fmla="*/ 1024482 w 1380082"/>
                <a:gd name="connsiteY57" fmla="*/ 3801534 h 4233691"/>
                <a:gd name="connsiteX58" fmla="*/ 1075282 w 1380082"/>
                <a:gd name="connsiteY58" fmla="*/ 3835400 h 4233691"/>
                <a:gd name="connsiteX59" fmla="*/ 1100682 w 1380082"/>
                <a:gd name="connsiteY59" fmla="*/ 3852334 h 4233691"/>
                <a:gd name="connsiteX60" fmla="*/ 1126082 w 1380082"/>
                <a:gd name="connsiteY60" fmla="*/ 3903134 h 4233691"/>
                <a:gd name="connsiteX61" fmla="*/ 1151482 w 1380082"/>
                <a:gd name="connsiteY61" fmla="*/ 3920067 h 4233691"/>
                <a:gd name="connsiteX62" fmla="*/ 1168415 w 1380082"/>
                <a:gd name="connsiteY62" fmla="*/ 3945467 h 4233691"/>
                <a:gd name="connsiteX63" fmla="*/ 1193815 w 1380082"/>
                <a:gd name="connsiteY63" fmla="*/ 4030134 h 4233691"/>
                <a:gd name="connsiteX64" fmla="*/ 1202282 w 1380082"/>
                <a:gd name="connsiteY64" fmla="*/ 4207934 h 4233691"/>
                <a:gd name="connsiteX65" fmla="*/ 1176882 w 1380082"/>
                <a:gd name="connsiteY65"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474149 w 1380082"/>
                <a:gd name="connsiteY4" fmla="*/ 1981200 h 4233691"/>
                <a:gd name="connsiteX5" fmla="*/ 457215 w 1380082"/>
                <a:gd name="connsiteY5" fmla="*/ 2032000 h 4233691"/>
                <a:gd name="connsiteX6" fmla="*/ 448749 w 1380082"/>
                <a:gd name="connsiteY6" fmla="*/ 2074334 h 4233691"/>
                <a:gd name="connsiteX7" fmla="*/ 431815 w 1380082"/>
                <a:gd name="connsiteY7" fmla="*/ 2091267 h 4233691"/>
                <a:gd name="connsiteX8" fmla="*/ 414882 w 1380082"/>
                <a:gd name="connsiteY8" fmla="*/ 2116667 h 4233691"/>
                <a:gd name="connsiteX9" fmla="*/ 397949 w 1380082"/>
                <a:gd name="connsiteY9" fmla="*/ 2159000 h 4233691"/>
                <a:gd name="connsiteX10" fmla="*/ 381015 w 1380082"/>
                <a:gd name="connsiteY10" fmla="*/ 2209800 h 4233691"/>
                <a:gd name="connsiteX11" fmla="*/ 338682 w 1380082"/>
                <a:gd name="connsiteY11" fmla="*/ 2260600 h 4233691"/>
                <a:gd name="connsiteX12" fmla="*/ 313282 w 1380082"/>
                <a:gd name="connsiteY12" fmla="*/ 2311400 h 4233691"/>
                <a:gd name="connsiteX13" fmla="*/ 304815 w 1380082"/>
                <a:gd name="connsiteY13" fmla="*/ 2336800 h 4233691"/>
                <a:gd name="connsiteX14" fmla="*/ 287882 w 1380082"/>
                <a:gd name="connsiteY14" fmla="*/ 2353734 h 4233691"/>
                <a:gd name="connsiteX15" fmla="*/ 254015 w 1380082"/>
                <a:gd name="connsiteY15" fmla="*/ 2404534 h 4233691"/>
                <a:gd name="connsiteX16" fmla="*/ 228615 w 1380082"/>
                <a:gd name="connsiteY16" fmla="*/ 2455334 h 4233691"/>
                <a:gd name="connsiteX17" fmla="*/ 211682 w 1380082"/>
                <a:gd name="connsiteY17" fmla="*/ 2489200 h 4233691"/>
                <a:gd name="connsiteX18" fmla="*/ 186282 w 1380082"/>
                <a:gd name="connsiteY18" fmla="*/ 2514600 h 4233691"/>
                <a:gd name="connsiteX19" fmla="*/ 160882 w 1380082"/>
                <a:gd name="connsiteY19" fmla="*/ 2599267 h 4233691"/>
                <a:gd name="connsiteX20" fmla="*/ 127015 w 1380082"/>
                <a:gd name="connsiteY20" fmla="*/ 2641600 h 4233691"/>
                <a:gd name="connsiteX21" fmla="*/ 118549 w 1380082"/>
                <a:gd name="connsiteY21" fmla="*/ 2667000 h 4233691"/>
                <a:gd name="connsiteX22" fmla="*/ 67749 w 1380082"/>
                <a:gd name="connsiteY22" fmla="*/ 2734734 h 4233691"/>
                <a:gd name="connsiteX23" fmla="*/ 50815 w 1380082"/>
                <a:gd name="connsiteY23" fmla="*/ 2785534 h 4233691"/>
                <a:gd name="connsiteX24" fmla="*/ 33882 w 1380082"/>
                <a:gd name="connsiteY24" fmla="*/ 2810934 h 4233691"/>
                <a:gd name="connsiteX25" fmla="*/ 8482 w 1380082"/>
                <a:gd name="connsiteY25" fmla="*/ 2904067 h 4233691"/>
                <a:gd name="connsiteX26" fmla="*/ 8482 w 1380082"/>
                <a:gd name="connsiteY26" fmla="*/ 3064934 h 4233691"/>
                <a:gd name="connsiteX27" fmla="*/ 25415 w 1380082"/>
                <a:gd name="connsiteY27" fmla="*/ 3124200 h 4233691"/>
                <a:gd name="connsiteX28" fmla="*/ 67749 w 1380082"/>
                <a:gd name="connsiteY28" fmla="*/ 3166534 h 4233691"/>
                <a:gd name="connsiteX29" fmla="*/ 93149 w 1380082"/>
                <a:gd name="connsiteY29" fmla="*/ 3191934 h 4233691"/>
                <a:gd name="connsiteX30" fmla="*/ 152415 w 1380082"/>
                <a:gd name="connsiteY30" fmla="*/ 3217334 h 4233691"/>
                <a:gd name="connsiteX31" fmla="*/ 228615 w 1380082"/>
                <a:gd name="connsiteY31" fmla="*/ 3259667 h 4233691"/>
                <a:gd name="connsiteX32" fmla="*/ 254015 w 1380082"/>
                <a:gd name="connsiteY32" fmla="*/ 3268134 h 4233691"/>
                <a:gd name="connsiteX33" fmla="*/ 279415 w 1380082"/>
                <a:gd name="connsiteY33" fmla="*/ 3276600 h 4233691"/>
                <a:gd name="connsiteX34" fmla="*/ 321749 w 1380082"/>
                <a:gd name="connsiteY34" fmla="*/ 3310467 h 4233691"/>
                <a:gd name="connsiteX35" fmla="*/ 347149 w 1380082"/>
                <a:gd name="connsiteY35" fmla="*/ 3327400 h 4233691"/>
                <a:gd name="connsiteX36" fmla="*/ 364082 w 1380082"/>
                <a:gd name="connsiteY36" fmla="*/ 3344334 h 4233691"/>
                <a:gd name="connsiteX37" fmla="*/ 397949 w 1380082"/>
                <a:gd name="connsiteY37" fmla="*/ 3352800 h 4233691"/>
                <a:gd name="connsiteX38" fmla="*/ 448749 w 1380082"/>
                <a:gd name="connsiteY38" fmla="*/ 3378200 h 4233691"/>
                <a:gd name="connsiteX39" fmla="*/ 499549 w 1380082"/>
                <a:gd name="connsiteY39" fmla="*/ 3403600 h 4233691"/>
                <a:gd name="connsiteX40" fmla="*/ 550349 w 1380082"/>
                <a:gd name="connsiteY40" fmla="*/ 3437467 h 4233691"/>
                <a:gd name="connsiteX41" fmla="*/ 575749 w 1380082"/>
                <a:gd name="connsiteY41" fmla="*/ 3462867 h 4233691"/>
                <a:gd name="connsiteX42" fmla="*/ 601149 w 1380082"/>
                <a:gd name="connsiteY42" fmla="*/ 3479800 h 4233691"/>
                <a:gd name="connsiteX43" fmla="*/ 618082 w 1380082"/>
                <a:gd name="connsiteY43" fmla="*/ 3496734 h 4233691"/>
                <a:gd name="connsiteX44" fmla="*/ 635015 w 1380082"/>
                <a:gd name="connsiteY44" fmla="*/ 3522134 h 4233691"/>
                <a:gd name="connsiteX45" fmla="*/ 660415 w 1380082"/>
                <a:gd name="connsiteY45" fmla="*/ 3530600 h 4233691"/>
                <a:gd name="connsiteX46" fmla="*/ 702749 w 1380082"/>
                <a:gd name="connsiteY46" fmla="*/ 3556000 h 4233691"/>
                <a:gd name="connsiteX47" fmla="*/ 736615 w 1380082"/>
                <a:gd name="connsiteY47" fmla="*/ 3581400 h 4233691"/>
                <a:gd name="connsiteX48" fmla="*/ 787415 w 1380082"/>
                <a:gd name="connsiteY48" fmla="*/ 3615267 h 4233691"/>
                <a:gd name="connsiteX49" fmla="*/ 812815 w 1380082"/>
                <a:gd name="connsiteY49" fmla="*/ 3640667 h 4233691"/>
                <a:gd name="connsiteX50" fmla="*/ 863615 w 1380082"/>
                <a:gd name="connsiteY50" fmla="*/ 3674534 h 4233691"/>
                <a:gd name="connsiteX51" fmla="*/ 880549 w 1380082"/>
                <a:gd name="connsiteY51" fmla="*/ 3699934 h 4233691"/>
                <a:gd name="connsiteX52" fmla="*/ 931349 w 1380082"/>
                <a:gd name="connsiteY52" fmla="*/ 3733800 h 4233691"/>
                <a:gd name="connsiteX53" fmla="*/ 956749 w 1380082"/>
                <a:gd name="connsiteY53" fmla="*/ 3750734 h 4233691"/>
                <a:gd name="connsiteX54" fmla="*/ 982149 w 1380082"/>
                <a:gd name="connsiteY54" fmla="*/ 3767667 h 4233691"/>
                <a:gd name="connsiteX55" fmla="*/ 1007549 w 1380082"/>
                <a:gd name="connsiteY55" fmla="*/ 3784600 h 4233691"/>
                <a:gd name="connsiteX56" fmla="*/ 1024482 w 1380082"/>
                <a:gd name="connsiteY56" fmla="*/ 3801534 h 4233691"/>
                <a:gd name="connsiteX57" fmla="*/ 1075282 w 1380082"/>
                <a:gd name="connsiteY57" fmla="*/ 3835400 h 4233691"/>
                <a:gd name="connsiteX58" fmla="*/ 1100682 w 1380082"/>
                <a:gd name="connsiteY58" fmla="*/ 3852334 h 4233691"/>
                <a:gd name="connsiteX59" fmla="*/ 1126082 w 1380082"/>
                <a:gd name="connsiteY59" fmla="*/ 3903134 h 4233691"/>
                <a:gd name="connsiteX60" fmla="*/ 1151482 w 1380082"/>
                <a:gd name="connsiteY60" fmla="*/ 3920067 h 4233691"/>
                <a:gd name="connsiteX61" fmla="*/ 1168415 w 1380082"/>
                <a:gd name="connsiteY61" fmla="*/ 3945467 h 4233691"/>
                <a:gd name="connsiteX62" fmla="*/ 1193815 w 1380082"/>
                <a:gd name="connsiteY62" fmla="*/ 4030134 h 4233691"/>
                <a:gd name="connsiteX63" fmla="*/ 1202282 w 1380082"/>
                <a:gd name="connsiteY63" fmla="*/ 4207934 h 4233691"/>
                <a:gd name="connsiteX64" fmla="*/ 1176882 w 1380082"/>
                <a:gd name="connsiteY64"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457215 w 1380082"/>
                <a:gd name="connsiteY4" fmla="*/ 2032000 h 4233691"/>
                <a:gd name="connsiteX5" fmla="*/ 448749 w 1380082"/>
                <a:gd name="connsiteY5" fmla="*/ 2074334 h 4233691"/>
                <a:gd name="connsiteX6" fmla="*/ 431815 w 1380082"/>
                <a:gd name="connsiteY6" fmla="*/ 2091267 h 4233691"/>
                <a:gd name="connsiteX7" fmla="*/ 414882 w 1380082"/>
                <a:gd name="connsiteY7" fmla="*/ 2116667 h 4233691"/>
                <a:gd name="connsiteX8" fmla="*/ 397949 w 1380082"/>
                <a:gd name="connsiteY8" fmla="*/ 2159000 h 4233691"/>
                <a:gd name="connsiteX9" fmla="*/ 381015 w 1380082"/>
                <a:gd name="connsiteY9" fmla="*/ 2209800 h 4233691"/>
                <a:gd name="connsiteX10" fmla="*/ 338682 w 1380082"/>
                <a:gd name="connsiteY10" fmla="*/ 2260600 h 4233691"/>
                <a:gd name="connsiteX11" fmla="*/ 313282 w 1380082"/>
                <a:gd name="connsiteY11" fmla="*/ 2311400 h 4233691"/>
                <a:gd name="connsiteX12" fmla="*/ 304815 w 1380082"/>
                <a:gd name="connsiteY12" fmla="*/ 2336800 h 4233691"/>
                <a:gd name="connsiteX13" fmla="*/ 287882 w 1380082"/>
                <a:gd name="connsiteY13" fmla="*/ 2353734 h 4233691"/>
                <a:gd name="connsiteX14" fmla="*/ 254015 w 1380082"/>
                <a:gd name="connsiteY14" fmla="*/ 2404534 h 4233691"/>
                <a:gd name="connsiteX15" fmla="*/ 228615 w 1380082"/>
                <a:gd name="connsiteY15" fmla="*/ 2455334 h 4233691"/>
                <a:gd name="connsiteX16" fmla="*/ 211682 w 1380082"/>
                <a:gd name="connsiteY16" fmla="*/ 2489200 h 4233691"/>
                <a:gd name="connsiteX17" fmla="*/ 186282 w 1380082"/>
                <a:gd name="connsiteY17" fmla="*/ 2514600 h 4233691"/>
                <a:gd name="connsiteX18" fmla="*/ 160882 w 1380082"/>
                <a:gd name="connsiteY18" fmla="*/ 2599267 h 4233691"/>
                <a:gd name="connsiteX19" fmla="*/ 127015 w 1380082"/>
                <a:gd name="connsiteY19" fmla="*/ 2641600 h 4233691"/>
                <a:gd name="connsiteX20" fmla="*/ 118549 w 1380082"/>
                <a:gd name="connsiteY20" fmla="*/ 2667000 h 4233691"/>
                <a:gd name="connsiteX21" fmla="*/ 67749 w 1380082"/>
                <a:gd name="connsiteY21" fmla="*/ 2734734 h 4233691"/>
                <a:gd name="connsiteX22" fmla="*/ 50815 w 1380082"/>
                <a:gd name="connsiteY22" fmla="*/ 2785534 h 4233691"/>
                <a:gd name="connsiteX23" fmla="*/ 33882 w 1380082"/>
                <a:gd name="connsiteY23" fmla="*/ 2810934 h 4233691"/>
                <a:gd name="connsiteX24" fmla="*/ 8482 w 1380082"/>
                <a:gd name="connsiteY24" fmla="*/ 2904067 h 4233691"/>
                <a:gd name="connsiteX25" fmla="*/ 8482 w 1380082"/>
                <a:gd name="connsiteY25" fmla="*/ 3064934 h 4233691"/>
                <a:gd name="connsiteX26" fmla="*/ 25415 w 1380082"/>
                <a:gd name="connsiteY26" fmla="*/ 3124200 h 4233691"/>
                <a:gd name="connsiteX27" fmla="*/ 67749 w 1380082"/>
                <a:gd name="connsiteY27" fmla="*/ 3166534 h 4233691"/>
                <a:gd name="connsiteX28" fmla="*/ 93149 w 1380082"/>
                <a:gd name="connsiteY28" fmla="*/ 3191934 h 4233691"/>
                <a:gd name="connsiteX29" fmla="*/ 152415 w 1380082"/>
                <a:gd name="connsiteY29" fmla="*/ 3217334 h 4233691"/>
                <a:gd name="connsiteX30" fmla="*/ 228615 w 1380082"/>
                <a:gd name="connsiteY30" fmla="*/ 3259667 h 4233691"/>
                <a:gd name="connsiteX31" fmla="*/ 254015 w 1380082"/>
                <a:gd name="connsiteY31" fmla="*/ 3268134 h 4233691"/>
                <a:gd name="connsiteX32" fmla="*/ 279415 w 1380082"/>
                <a:gd name="connsiteY32" fmla="*/ 3276600 h 4233691"/>
                <a:gd name="connsiteX33" fmla="*/ 321749 w 1380082"/>
                <a:gd name="connsiteY33" fmla="*/ 3310467 h 4233691"/>
                <a:gd name="connsiteX34" fmla="*/ 347149 w 1380082"/>
                <a:gd name="connsiteY34" fmla="*/ 3327400 h 4233691"/>
                <a:gd name="connsiteX35" fmla="*/ 364082 w 1380082"/>
                <a:gd name="connsiteY35" fmla="*/ 3344334 h 4233691"/>
                <a:gd name="connsiteX36" fmla="*/ 397949 w 1380082"/>
                <a:gd name="connsiteY36" fmla="*/ 3352800 h 4233691"/>
                <a:gd name="connsiteX37" fmla="*/ 448749 w 1380082"/>
                <a:gd name="connsiteY37" fmla="*/ 3378200 h 4233691"/>
                <a:gd name="connsiteX38" fmla="*/ 499549 w 1380082"/>
                <a:gd name="connsiteY38" fmla="*/ 3403600 h 4233691"/>
                <a:gd name="connsiteX39" fmla="*/ 550349 w 1380082"/>
                <a:gd name="connsiteY39" fmla="*/ 3437467 h 4233691"/>
                <a:gd name="connsiteX40" fmla="*/ 575749 w 1380082"/>
                <a:gd name="connsiteY40" fmla="*/ 3462867 h 4233691"/>
                <a:gd name="connsiteX41" fmla="*/ 601149 w 1380082"/>
                <a:gd name="connsiteY41" fmla="*/ 3479800 h 4233691"/>
                <a:gd name="connsiteX42" fmla="*/ 618082 w 1380082"/>
                <a:gd name="connsiteY42" fmla="*/ 3496734 h 4233691"/>
                <a:gd name="connsiteX43" fmla="*/ 635015 w 1380082"/>
                <a:gd name="connsiteY43" fmla="*/ 3522134 h 4233691"/>
                <a:gd name="connsiteX44" fmla="*/ 660415 w 1380082"/>
                <a:gd name="connsiteY44" fmla="*/ 3530600 h 4233691"/>
                <a:gd name="connsiteX45" fmla="*/ 702749 w 1380082"/>
                <a:gd name="connsiteY45" fmla="*/ 3556000 h 4233691"/>
                <a:gd name="connsiteX46" fmla="*/ 736615 w 1380082"/>
                <a:gd name="connsiteY46" fmla="*/ 3581400 h 4233691"/>
                <a:gd name="connsiteX47" fmla="*/ 787415 w 1380082"/>
                <a:gd name="connsiteY47" fmla="*/ 3615267 h 4233691"/>
                <a:gd name="connsiteX48" fmla="*/ 812815 w 1380082"/>
                <a:gd name="connsiteY48" fmla="*/ 3640667 h 4233691"/>
                <a:gd name="connsiteX49" fmla="*/ 863615 w 1380082"/>
                <a:gd name="connsiteY49" fmla="*/ 3674534 h 4233691"/>
                <a:gd name="connsiteX50" fmla="*/ 880549 w 1380082"/>
                <a:gd name="connsiteY50" fmla="*/ 3699934 h 4233691"/>
                <a:gd name="connsiteX51" fmla="*/ 931349 w 1380082"/>
                <a:gd name="connsiteY51" fmla="*/ 3733800 h 4233691"/>
                <a:gd name="connsiteX52" fmla="*/ 956749 w 1380082"/>
                <a:gd name="connsiteY52" fmla="*/ 3750734 h 4233691"/>
                <a:gd name="connsiteX53" fmla="*/ 982149 w 1380082"/>
                <a:gd name="connsiteY53" fmla="*/ 3767667 h 4233691"/>
                <a:gd name="connsiteX54" fmla="*/ 1007549 w 1380082"/>
                <a:gd name="connsiteY54" fmla="*/ 3784600 h 4233691"/>
                <a:gd name="connsiteX55" fmla="*/ 1024482 w 1380082"/>
                <a:gd name="connsiteY55" fmla="*/ 3801534 h 4233691"/>
                <a:gd name="connsiteX56" fmla="*/ 1075282 w 1380082"/>
                <a:gd name="connsiteY56" fmla="*/ 3835400 h 4233691"/>
                <a:gd name="connsiteX57" fmla="*/ 1100682 w 1380082"/>
                <a:gd name="connsiteY57" fmla="*/ 3852334 h 4233691"/>
                <a:gd name="connsiteX58" fmla="*/ 1126082 w 1380082"/>
                <a:gd name="connsiteY58" fmla="*/ 3903134 h 4233691"/>
                <a:gd name="connsiteX59" fmla="*/ 1151482 w 1380082"/>
                <a:gd name="connsiteY59" fmla="*/ 3920067 h 4233691"/>
                <a:gd name="connsiteX60" fmla="*/ 1168415 w 1380082"/>
                <a:gd name="connsiteY60" fmla="*/ 3945467 h 4233691"/>
                <a:gd name="connsiteX61" fmla="*/ 1193815 w 1380082"/>
                <a:gd name="connsiteY61" fmla="*/ 4030134 h 4233691"/>
                <a:gd name="connsiteX62" fmla="*/ 1202282 w 1380082"/>
                <a:gd name="connsiteY62" fmla="*/ 4207934 h 4233691"/>
                <a:gd name="connsiteX63" fmla="*/ 1176882 w 1380082"/>
                <a:gd name="connsiteY63"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448749 w 1380082"/>
                <a:gd name="connsiteY4" fmla="*/ 2074334 h 4233691"/>
                <a:gd name="connsiteX5" fmla="*/ 431815 w 1380082"/>
                <a:gd name="connsiteY5" fmla="*/ 2091267 h 4233691"/>
                <a:gd name="connsiteX6" fmla="*/ 414882 w 1380082"/>
                <a:gd name="connsiteY6" fmla="*/ 2116667 h 4233691"/>
                <a:gd name="connsiteX7" fmla="*/ 397949 w 1380082"/>
                <a:gd name="connsiteY7" fmla="*/ 2159000 h 4233691"/>
                <a:gd name="connsiteX8" fmla="*/ 381015 w 1380082"/>
                <a:gd name="connsiteY8" fmla="*/ 2209800 h 4233691"/>
                <a:gd name="connsiteX9" fmla="*/ 338682 w 1380082"/>
                <a:gd name="connsiteY9" fmla="*/ 2260600 h 4233691"/>
                <a:gd name="connsiteX10" fmla="*/ 313282 w 1380082"/>
                <a:gd name="connsiteY10" fmla="*/ 2311400 h 4233691"/>
                <a:gd name="connsiteX11" fmla="*/ 304815 w 1380082"/>
                <a:gd name="connsiteY11" fmla="*/ 2336800 h 4233691"/>
                <a:gd name="connsiteX12" fmla="*/ 287882 w 1380082"/>
                <a:gd name="connsiteY12" fmla="*/ 2353734 h 4233691"/>
                <a:gd name="connsiteX13" fmla="*/ 254015 w 1380082"/>
                <a:gd name="connsiteY13" fmla="*/ 2404534 h 4233691"/>
                <a:gd name="connsiteX14" fmla="*/ 228615 w 1380082"/>
                <a:gd name="connsiteY14" fmla="*/ 2455334 h 4233691"/>
                <a:gd name="connsiteX15" fmla="*/ 211682 w 1380082"/>
                <a:gd name="connsiteY15" fmla="*/ 2489200 h 4233691"/>
                <a:gd name="connsiteX16" fmla="*/ 186282 w 1380082"/>
                <a:gd name="connsiteY16" fmla="*/ 2514600 h 4233691"/>
                <a:gd name="connsiteX17" fmla="*/ 160882 w 1380082"/>
                <a:gd name="connsiteY17" fmla="*/ 2599267 h 4233691"/>
                <a:gd name="connsiteX18" fmla="*/ 127015 w 1380082"/>
                <a:gd name="connsiteY18" fmla="*/ 2641600 h 4233691"/>
                <a:gd name="connsiteX19" fmla="*/ 118549 w 1380082"/>
                <a:gd name="connsiteY19" fmla="*/ 2667000 h 4233691"/>
                <a:gd name="connsiteX20" fmla="*/ 67749 w 1380082"/>
                <a:gd name="connsiteY20" fmla="*/ 2734734 h 4233691"/>
                <a:gd name="connsiteX21" fmla="*/ 50815 w 1380082"/>
                <a:gd name="connsiteY21" fmla="*/ 2785534 h 4233691"/>
                <a:gd name="connsiteX22" fmla="*/ 33882 w 1380082"/>
                <a:gd name="connsiteY22" fmla="*/ 2810934 h 4233691"/>
                <a:gd name="connsiteX23" fmla="*/ 8482 w 1380082"/>
                <a:gd name="connsiteY23" fmla="*/ 2904067 h 4233691"/>
                <a:gd name="connsiteX24" fmla="*/ 8482 w 1380082"/>
                <a:gd name="connsiteY24" fmla="*/ 3064934 h 4233691"/>
                <a:gd name="connsiteX25" fmla="*/ 25415 w 1380082"/>
                <a:gd name="connsiteY25" fmla="*/ 3124200 h 4233691"/>
                <a:gd name="connsiteX26" fmla="*/ 67749 w 1380082"/>
                <a:gd name="connsiteY26" fmla="*/ 3166534 h 4233691"/>
                <a:gd name="connsiteX27" fmla="*/ 93149 w 1380082"/>
                <a:gd name="connsiteY27" fmla="*/ 3191934 h 4233691"/>
                <a:gd name="connsiteX28" fmla="*/ 152415 w 1380082"/>
                <a:gd name="connsiteY28" fmla="*/ 3217334 h 4233691"/>
                <a:gd name="connsiteX29" fmla="*/ 228615 w 1380082"/>
                <a:gd name="connsiteY29" fmla="*/ 3259667 h 4233691"/>
                <a:gd name="connsiteX30" fmla="*/ 254015 w 1380082"/>
                <a:gd name="connsiteY30" fmla="*/ 3268134 h 4233691"/>
                <a:gd name="connsiteX31" fmla="*/ 279415 w 1380082"/>
                <a:gd name="connsiteY31" fmla="*/ 3276600 h 4233691"/>
                <a:gd name="connsiteX32" fmla="*/ 321749 w 1380082"/>
                <a:gd name="connsiteY32" fmla="*/ 3310467 h 4233691"/>
                <a:gd name="connsiteX33" fmla="*/ 347149 w 1380082"/>
                <a:gd name="connsiteY33" fmla="*/ 3327400 h 4233691"/>
                <a:gd name="connsiteX34" fmla="*/ 364082 w 1380082"/>
                <a:gd name="connsiteY34" fmla="*/ 3344334 h 4233691"/>
                <a:gd name="connsiteX35" fmla="*/ 397949 w 1380082"/>
                <a:gd name="connsiteY35" fmla="*/ 3352800 h 4233691"/>
                <a:gd name="connsiteX36" fmla="*/ 448749 w 1380082"/>
                <a:gd name="connsiteY36" fmla="*/ 3378200 h 4233691"/>
                <a:gd name="connsiteX37" fmla="*/ 499549 w 1380082"/>
                <a:gd name="connsiteY37" fmla="*/ 3403600 h 4233691"/>
                <a:gd name="connsiteX38" fmla="*/ 550349 w 1380082"/>
                <a:gd name="connsiteY38" fmla="*/ 3437467 h 4233691"/>
                <a:gd name="connsiteX39" fmla="*/ 575749 w 1380082"/>
                <a:gd name="connsiteY39" fmla="*/ 3462867 h 4233691"/>
                <a:gd name="connsiteX40" fmla="*/ 601149 w 1380082"/>
                <a:gd name="connsiteY40" fmla="*/ 3479800 h 4233691"/>
                <a:gd name="connsiteX41" fmla="*/ 618082 w 1380082"/>
                <a:gd name="connsiteY41" fmla="*/ 3496734 h 4233691"/>
                <a:gd name="connsiteX42" fmla="*/ 635015 w 1380082"/>
                <a:gd name="connsiteY42" fmla="*/ 3522134 h 4233691"/>
                <a:gd name="connsiteX43" fmla="*/ 660415 w 1380082"/>
                <a:gd name="connsiteY43" fmla="*/ 3530600 h 4233691"/>
                <a:gd name="connsiteX44" fmla="*/ 702749 w 1380082"/>
                <a:gd name="connsiteY44" fmla="*/ 3556000 h 4233691"/>
                <a:gd name="connsiteX45" fmla="*/ 736615 w 1380082"/>
                <a:gd name="connsiteY45" fmla="*/ 3581400 h 4233691"/>
                <a:gd name="connsiteX46" fmla="*/ 787415 w 1380082"/>
                <a:gd name="connsiteY46" fmla="*/ 3615267 h 4233691"/>
                <a:gd name="connsiteX47" fmla="*/ 812815 w 1380082"/>
                <a:gd name="connsiteY47" fmla="*/ 3640667 h 4233691"/>
                <a:gd name="connsiteX48" fmla="*/ 863615 w 1380082"/>
                <a:gd name="connsiteY48" fmla="*/ 3674534 h 4233691"/>
                <a:gd name="connsiteX49" fmla="*/ 880549 w 1380082"/>
                <a:gd name="connsiteY49" fmla="*/ 3699934 h 4233691"/>
                <a:gd name="connsiteX50" fmla="*/ 931349 w 1380082"/>
                <a:gd name="connsiteY50" fmla="*/ 3733800 h 4233691"/>
                <a:gd name="connsiteX51" fmla="*/ 956749 w 1380082"/>
                <a:gd name="connsiteY51" fmla="*/ 3750734 h 4233691"/>
                <a:gd name="connsiteX52" fmla="*/ 982149 w 1380082"/>
                <a:gd name="connsiteY52" fmla="*/ 3767667 h 4233691"/>
                <a:gd name="connsiteX53" fmla="*/ 1007549 w 1380082"/>
                <a:gd name="connsiteY53" fmla="*/ 3784600 h 4233691"/>
                <a:gd name="connsiteX54" fmla="*/ 1024482 w 1380082"/>
                <a:gd name="connsiteY54" fmla="*/ 3801534 h 4233691"/>
                <a:gd name="connsiteX55" fmla="*/ 1075282 w 1380082"/>
                <a:gd name="connsiteY55" fmla="*/ 3835400 h 4233691"/>
                <a:gd name="connsiteX56" fmla="*/ 1100682 w 1380082"/>
                <a:gd name="connsiteY56" fmla="*/ 3852334 h 4233691"/>
                <a:gd name="connsiteX57" fmla="*/ 1126082 w 1380082"/>
                <a:gd name="connsiteY57" fmla="*/ 3903134 h 4233691"/>
                <a:gd name="connsiteX58" fmla="*/ 1151482 w 1380082"/>
                <a:gd name="connsiteY58" fmla="*/ 3920067 h 4233691"/>
                <a:gd name="connsiteX59" fmla="*/ 1168415 w 1380082"/>
                <a:gd name="connsiteY59" fmla="*/ 3945467 h 4233691"/>
                <a:gd name="connsiteX60" fmla="*/ 1193815 w 1380082"/>
                <a:gd name="connsiteY60" fmla="*/ 4030134 h 4233691"/>
                <a:gd name="connsiteX61" fmla="*/ 1202282 w 1380082"/>
                <a:gd name="connsiteY61" fmla="*/ 4207934 h 4233691"/>
                <a:gd name="connsiteX62" fmla="*/ 1176882 w 1380082"/>
                <a:gd name="connsiteY62"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448749 w 1380082"/>
                <a:gd name="connsiteY4" fmla="*/ 2074334 h 4233691"/>
                <a:gd name="connsiteX5" fmla="*/ 414882 w 1380082"/>
                <a:gd name="connsiteY5" fmla="*/ 2116667 h 4233691"/>
                <a:gd name="connsiteX6" fmla="*/ 397949 w 1380082"/>
                <a:gd name="connsiteY6" fmla="*/ 2159000 h 4233691"/>
                <a:gd name="connsiteX7" fmla="*/ 381015 w 1380082"/>
                <a:gd name="connsiteY7" fmla="*/ 2209800 h 4233691"/>
                <a:gd name="connsiteX8" fmla="*/ 338682 w 1380082"/>
                <a:gd name="connsiteY8" fmla="*/ 2260600 h 4233691"/>
                <a:gd name="connsiteX9" fmla="*/ 313282 w 1380082"/>
                <a:gd name="connsiteY9" fmla="*/ 2311400 h 4233691"/>
                <a:gd name="connsiteX10" fmla="*/ 304815 w 1380082"/>
                <a:gd name="connsiteY10" fmla="*/ 2336800 h 4233691"/>
                <a:gd name="connsiteX11" fmla="*/ 287882 w 1380082"/>
                <a:gd name="connsiteY11" fmla="*/ 2353734 h 4233691"/>
                <a:gd name="connsiteX12" fmla="*/ 254015 w 1380082"/>
                <a:gd name="connsiteY12" fmla="*/ 2404534 h 4233691"/>
                <a:gd name="connsiteX13" fmla="*/ 228615 w 1380082"/>
                <a:gd name="connsiteY13" fmla="*/ 2455334 h 4233691"/>
                <a:gd name="connsiteX14" fmla="*/ 211682 w 1380082"/>
                <a:gd name="connsiteY14" fmla="*/ 2489200 h 4233691"/>
                <a:gd name="connsiteX15" fmla="*/ 186282 w 1380082"/>
                <a:gd name="connsiteY15" fmla="*/ 2514600 h 4233691"/>
                <a:gd name="connsiteX16" fmla="*/ 160882 w 1380082"/>
                <a:gd name="connsiteY16" fmla="*/ 2599267 h 4233691"/>
                <a:gd name="connsiteX17" fmla="*/ 127015 w 1380082"/>
                <a:gd name="connsiteY17" fmla="*/ 2641600 h 4233691"/>
                <a:gd name="connsiteX18" fmla="*/ 118549 w 1380082"/>
                <a:gd name="connsiteY18" fmla="*/ 2667000 h 4233691"/>
                <a:gd name="connsiteX19" fmla="*/ 67749 w 1380082"/>
                <a:gd name="connsiteY19" fmla="*/ 2734734 h 4233691"/>
                <a:gd name="connsiteX20" fmla="*/ 50815 w 1380082"/>
                <a:gd name="connsiteY20" fmla="*/ 2785534 h 4233691"/>
                <a:gd name="connsiteX21" fmla="*/ 33882 w 1380082"/>
                <a:gd name="connsiteY21" fmla="*/ 2810934 h 4233691"/>
                <a:gd name="connsiteX22" fmla="*/ 8482 w 1380082"/>
                <a:gd name="connsiteY22" fmla="*/ 2904067 h 4233691"/>
                <a:gd name="connsiteX23" fmla="*/ 8482 w 1380082"/>
                <a:gd name="connsiteY23" fmla="*/ 3064934 h 4233691"/>
                <a:gd name="connsiteX24" fmla="*/ 25415 w 1380082"/>
                <a:gd name="connsiteY24" fmla="*/ 3124200 h 4233691"/>
                <a:gd name="connsiteX25" fmla="*/ 67749 w 1380082"/>
                <a:gd name="connsiteY25" fmla="*/ 3166534 h 4233691"/>
                <a:gd name="connsiteX26" fmla="*/ 93149 w 1380082"/>
                <a:gd name="connsiteY26" fmla="*/ 3191934 h 4233691"/>
                <a:gd name="connsiteX27" fmla="*/ 152415 w 1380082"/>
                <a:gd name="connsiteY27" fmla="*/ 3217334 h 4233691"/>
                <a:gd name="connsiteX28" fmla="*/ 228615 w 1380082"/>
                <a:gd name="connsiteY28" fmla="*/ 3259667 h 4233691"/>
                <a:gd name="connsiteX29" fmla="*/ 254015 w 1380082"/>
                <a:gd name="connsiteY29" fmla="*/ 3268134 h 4233691"/>
                <a:gd name="connsiteX30" fmla="*/ 279415 w 1380082"/>
                <a:gd name="connsiteY30" fmla="*/ 3276600 h 4233691"/>
                <a:gd name="connsiteX31" fmla="*/ 321749 w 1380082"/>
                <a:gd name="connsiteY31" fmla="*/ 3310467 h 4233691"/>
                <a:gd name="connsiteX32" fmla="*/ 347149 w 1380082"/>
                <a:gd name="connsiteY32" fmla="*/ 3327400 h 4233691"/>
                <a:gd name="connsiteX33" fmla="*/ 364082 w 1380082"/>
                <a:gd name="connsiteY33" fmla="*/ 3344334 h 4233691"/>
                <a:gd name="connsiteX34" fmla="*/ 397949 w 1380082"/>
                <a:gd name="connsiteY34" fmla="*/ 3352800 h 4233691"/>
                <a:gd name="connsiteX35" fmla="*/ 448749 w 1380082"/>
                <a:gd name="connsiteY35" fmla="*/ 3378200 h 4233691"/>
                <a:gd name="connsiteX36" fmla="*/ 499549 w 1380082"/>
                <a:gd name="connsiteY36" fmla="*/ 3403600 h 4233691"/>
                <a:gd name="connsiteX37" fmla="*/ 550349 w 1380082"/>
                <a:gd name="connsiteY37" fmla="*/ 3437467 h 4233691"/>
                <a:gd name="connsiteX38" fmla="*/ 575749 w 1380082"/>
                <a:gd name="connsiteY38" fmla="*/ 3462867 h 4233691"/>
                <a:gd name="connsiteX39" fmla="*/ 601149 w 1380082"/>
                <a:gd name="connsiteY39" fmla="*/ 3479800 h 4233691"/>
                <a:gd name="connsiteX40" fmla="*/ 618082 w 1380082"/>
                <a:gd name="connsiteY40" fmla="*/ 3496734 h 4233691"/>
                <a:gd name="connsiteX41" fmla="*/ 635015 w 1380082"/>
                <a:gd name="connsiteY41" fmla="*/ 3522134 h 4233691"/>
                <a:gd name="connsiteX42" fmla="*/ 660415 w 1380082"/>
                <a:gd name="connsiteY42" fmla="*/ 3530600 h 4233691"/>
                <a:gd name="connsiteX43" fmla="*/ 702749 w 1380082"/>
                <a:gd name="connsiteY43" fmla="*/ 3556000 h 4233691"/>
                <a:gd name="connsiteX44" fmla="*/ 736615 w 1380082"/>
                <a:gd name="connsiteY44" fmla="*/ 3581400 h 4233691"/>
                <a:gd name="connsiteX45" fmla="*/ 787415 w 1380082"/>
                <a:gd name="connsiteY45" fmla="*/ 3615267 h 4233691"/>
                <a:gd name="connsiteX46" fmla="*/ 812815 w 1380082"/>
                <a:gd name="connsiteY46" fmla="*/ 3640667 h 4233691"/>
                <a:gd name="connsiteX47" fmla="*/ 863615 w 1380082"/>
                <a:gd name="connsiteY47" fmla="*/ 3674534 h 4233691"/>
                <a:gd name="connsiteX48" fmla="*/ 880549 w 1380082"/>
                <a:gd name="connsiteY48" fmla="*/ 3699934 h 4233691"/>
                <a:gd name="connsiteX49" fmla="*/ 931349 w 1380082"/>
                <a:gd name="connsiteY49" fmla="*/ 3733800 h 4233691"/>
                <a:gd name="connsiteX50" fmla="*/ 956749 w 1380082"/>
                <a:gd name="connsiteY50" fmla="*/ 3750734 h 4233691"/>
                <a:gd name="connsiteX51" fmla="*/ 982149 w 1380082"/>
                <a:gd name="connsiteY51" fmla="*/ 3767667 h 4233691"/>
                <a:gd name="connsiteX52" fmla="*/ 1007549 w 1380082"/>
                <a:gd name="connsiteY52" fmla="*/ 3784600 h 4233691"/>
                <a:gd name="connsiteX53" fmla="*/ 1024482 w 1380082"/>
                <a:gd name="connsiteY53" fmla="*/ 3801534 h 4233691"/>
                <a:gd name="connsiteX54" fmla="*/ 1075282 w 1380082"/>
                <a:gd name="connsiteY54" fmla="*/ 3835400 h 4233691"/>
                <a:gd name="connsiteX55" fmla="*/ 1100682 w 1380082"/>
                <a:gd name="connsiteY55" fmla="*/ 3852334 h 4233691"/>
                <a:gd name="connsiteX56" fmla="*/ 1126082 w 1380082"/>
                <a:gd name="connsiteY56" fmla="*/ 3903134 h 4233691"/>
                <a:gd name="connsiteX57" fmla="*/ 1151482 w 1380082"/>
                <a:gd name="connsiteY57" fmla="*/ 3920067 h 4233691"/>
                <a:gd name="connsiteX58" fmla="*/ 1168415 w 1380082"/>
                <a:gd name="connsiteY58" fmla="*/ 3945467 h 4233691"/>
                <a:gd name="connsiteX59" fmla="*/ 1193815 w 1380082"/>
                <a:gd name="connsiteY59" fmla="*/ 4030134 h 4233691"/>
                <a:gd name="connsiteX60" fmla="*/ 1202282 w 1380082"/>
                <a:gd name="connsiteY60" fmla="*/ 4207934 h 4233691"/>
                <a:gd name="connsiteX61" fmla="*/ 1176882 w 1380082"/>
                <a:gd name="connsiteY61"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414882 w 1380082"/>
                <a:gd name="connsiteY4" fmla="*/ 2116667 h 4233691"/>
                <a:gd name="connsiteX5" fmla="*/ 397949 w 1380082"/>
                <a:gd name="connsiteY5" fmla="*/ 2159000 h 4233691"/>
                <a:gd name="connsiteX6" fmla="*/ 381015 w 1380082"/>
                <a:gd name="connsiteY6" fmla="*/ 2209800 h 4233691"/>
                <a:gd name="connsiteX7" fmla="*/ 338682 w 1380082"/>
                <a:gd name="connsiteY7" fmla="*/ 2260600 h 4233691"/>
                <a:gd name="connsiteX8" fmla="*/ 313282 w 1380082"/>
                <a:gd name="connsiteY8" fmla="*/ 2311400 h 4233691"/>
                <a:gd name="connsiteX9" fmla="*/ 304815 w 1380082"/>
                <a:gd name="connsiteY9" fmla="*/ 2336800 h 4233691"/>
                <a:gd name="connsiteX10" fmla="*/ 287882 w 1380082"/>
                <a:gd name="connsiteY10" fmla="*/ 2353734 h 4233691"/>
                <a:gd name="connsiteX11" fmla="*/ 254015 w 1380082"/>
                <a:gd name="connsiteY11" fmla="*/ 2404534 h 4233691"/>
                <a:gd name="connsiteX12" fmla="*/ 228615 w 1380082"/>
                <a:gd name="connsiteY12" fmla="*/ 2455334 h 4233691"/>
                <a:gd name="connsiteX13" fmla="*/ 211682 w 1380082"/>
                <a:gd name="connsiteY13" fmla="*/ 2489200 h 4233691"/>
                <a:gd name="connsiteX14" fmla="*/ 186282 w 1380082"/>
                <a:gd name="connsiteY14" fmla="*/ 2514600 h 4233691"/>
                <a:gd name="connsiteX15" fmla="*/ 160882 w 1380082"/>
                <a:gd name="connsiteY15" fmla="*/ 2599267 h 4233691"/>
                <a:gd name="connsiteX16" fmla="*/ 127015 w 1380082"/>
                <a:gd name="connsiteY16" fmla="*/ 2641600 h 4233691"/>
                <a:gd name="connsiteX17" fmla="*/ 118549 w 1380082"/>
                <a:gd name="connsiteY17" fmla="*/ 2667000 h 4233691"/>
                <a:gd name="connsiteX18" fmla="*/ 67749 w 1380082"/>
                <a:gd name="connsiteY18" fmla="*/ 2734734 h 4233691"/>
                <a:gd name="connsiteX19" fmla="*/ 50815 w 1380082"/>
                <a:gd name="connsiteY19" fmla="*/ 2785534 h 4233691"/>
                <a:gd name="connsiteX20" fmla="*/ 33882 w 1380082"/>
                <a:gd name="connsiteY20" fmla="*/ 2810934 h 4233691"/>
                <a:gd name="connsiteX21" fmla="*/ 8482 w 1380082"/>
                <a:gd name="connsiteY21" fmla="*/ 2904067 h 4233691"/>
                <a:gd name="connsiteX22" fmla="*/ 8482 w 1380082"/>
                <a:gd name="connsiteY22" fmla="*/ 3064934 h 4233691"/>
                <a:gd name="connsiteX23" fmla="*/ 25415 w 1380082"/>
                <a:gd name="connsiteY23" fmla="*/ 3124200 h 4233691"/>
                <a:gd name="connsiteX24" fmla="*/ 67749 w 1380082"/>
                <a:gd name="connsiteY24" fmla="*/ 3166534 h 4233691"/>
                <a:gd name="connsiteX25" fmla="*/ 93149 w 1380082"/>
                <a:gd name="connsiteY25" fmla="*/ 3191934 h 4233691"/>
                <a:gd name="connsiteX26" fmla="*/ 152415 w 1380082"/>
                <a:gd name="connsiteY26" fmla="*/ 3217334 h 4233691"/>
                <a:gd name="connsiteX27" fmla="*/ 228615 w 1380082"/>
                <a:gd name="connsiteY27" fmla="*/ 3259667 h 4233691"/>
                <a:gd name="connsiteX28" fmla="*/ 254015 w 1380082"/>
                <a:gd name="connsiteY28" fmla="*/ 3268134 h 4233691"/>
                <a:gd name="connsiteX29" fmla="*/ 279415 w 1380082"/>
                <a:gd name="connsiteY29" fmla="*/ 3276600 h 4233691"/>
                <a:gd name="connsiteX30" fmla="*/ 321749 w 1380082"/>
                <a:gd name="connsiteY30" fmla="*/ 3310467 h 4233691"/>
                <a:gd name="connsiteX31" fmla="*/ 347149 w 1380082"/>
                <a:gd name="connsiteY31" fmla="*/ 3327400 h 4233691"/>
                <a:gd name="connsiteX32" fmla="*/ 364082 w 1380082"/>
                <a:gd name="connsiteY32" fmla="*/ 3344334 h 4233691"/>
                <a:gd name="connsiteX33" fmla="*/ 397949 w 1380082"/>
                <a:gd name="connsiteY33" fmla="*/ 3352800 h 4233691"/>
                <a:gd name="connsiteX34" fmla="*/ 448749 w 1380082"/>
                <a:gd name="connsiteY34" fmla="*/ 3378200 h 4233691"/>
                <a:gd name="connsiteX35" fmla="*/ 499549 w 1380082"/>
                <a:gd name="connsiteY35" fmla="*/ 3403600 h 4233691"/>
                <a:gd name="connsiteX36" fmla="*/ 550349 w 1380082"/>
                <a:gd name="connsiteY36" fmla="*/ 3437467 h 4233691"/>
                <a:gd name="connsiteX37" fmla="*/ 575749 w 1380082"/>
                <a:gd name="connsiteY37" fmla="*/ 3462867 h 4233691"/>
                <a:gd name="connsiteX38" fmla="*/ 601149 w 1380082"/>
                <a:gd name="connsiteY38" fmla="*/ 3479800 h 4233691"/>
                <a:gd name="connsiteX39" fmla="*/ 618082 w 1380082"/>
                <a:gd name="connsiteY39" fmla="*/ 3496734 h 4233691"/>
                <a:gd name="connsiteX40" fmla="*/ 635015 w 1380082"/>
                <a:gd name="connsiteY40" fmla="*/ 3522134 h 4233691"/>
                <a:gd name="connsiteX41" fmla="*/ 660415 w 1380082"/>
                <a:gd name="connsiteY41" fmla="*/ 3530600 h 4233691"/>
                <a:gd name="connsiteX42" fmla="*/ 702749 w 1380082"/>
                <a:gd name="connsiteY42" fmla="*/ 3556000 h 4233691"/>
                <a:gd name="connsiteX43" fmla="*/ 736615 w 1380082"/>
                <a:gd name="connsiteY43" fmla="*/ 3581400 h 4233691"/>
                <a:gd name="connsiteX44" fmla="*/ 787415 w 1380082"/>
                <a:gd name="connsiteY44" fmla="*/ 3615267 h 4233691"/>
                <a:gd name="connsiteX45" fmla="*/ 812815 w 1380082"/>
                <a:gd name="connsiteY45" fmla="*/ 3640667 h 4233691"/>
                <a:gd name="connsiteX46" fmla="*/ 863615 w 1380082"/>
                <a:gd name="connsiteY46" fmla="*/ 3674534 h 4233691"/>
                <a:gd name="connsiteX47" fmla="*/ 880549 w 1380082"/>
                <a:gd name="connsiteY47" fmla="*/ 3699934 h 4233691"/>
                <a:gd name="connsiteX48" fmla="*/ 931349 w 1380082"/>
                <a:gd name="connsiteY48" fmla="*/ 3733800 h 4233691"/>
                <a:gd name="connsiteX49" fmla="*/ 956749 w 1380082"/>
                <a:gd name="connsiteY49" fmla="*/ 3750734 h 4233691"/>
                <a:gd name="connsiteX50" fmla="*/ 982149 w 1380082"/>
                <a:gd name="connsiteY50" fmla="*/ 3767667 h 4233691"/>
                <a:gd name="connsiteX51" fmla="*/ 1007549 w 1380082"/>
                <a:gd name="connsiteY51" fmla="*/ 3784600 h 4233691"/>
                <a:gd name="connsiteX52" fmla="*/ 1024482 w 1380082"/>
                <a:gd name="connsiteY52" fmla="*/ 3801534 h 4233691"/>
                <a:gd name="connsiteX53" fmla="*/ 1075282 w 1380082"/>
                <a:gd name="connsiteY53" fmla="*/ 3835400 h 4233691"/>
                <a:gd name="connsiteX54" fmla="*/ 1100682 w 1380082"/>
                <a:gd name="connsiteY54" fmla="*/ 3852334 h 4233691"/>
                <a:gd name="connsiteX55" fmla="*/ 1126082 w 1380082"/>
                <a:gd name="connsiteY55" fmla="*/ 3903134 h 4233691"/>
                <a:gd name="connsiteX56" fmla="*/ 1151482 w 1380082"/>
                <a:gd name="connsiteY56" fmla="*/ 3920067 h 4233691"/>
                <a:gd name="connsiteX57" fmla="*/ 1168415 w 1380082"/>
                <a:gd name="connsiteY57" fmla="*/ 3945467 h 4233691"/>
                <a:gd name="connsiteX58" fmla="*/ 1193815 w 1380082"/>
                <a:gd name="connsiteY58" fmla="*/ 4030134 h 4233691"/>
                <a:gd name="connsiteX59" fmla="*/ 1202282 w 1380082"/>
                <a:gd name="connsiteY59" fmla="*/ 4207934 h 4233691"/>
                <a:gd name="connsiteX60" fmla="*/ 1176882 w 1380082"/>
                <a:gd name="connsiteY60"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381015 w 1380082"/>
                <a:gd name="connsiteY5" fmla="*/ 2209800 h 4233691"/>
                <a:gd name="connsiteX6" fmla="*/ 338682 w 1380082"/>
                <a:gd name="connsiteY6" fmla="*/ 2260600 h 4233691"/>
                <a:gd name="connsiteX7" fmla="*/ 313282 w 1380082"/>
                <a:gd name="connsiteY7" fmla="*/ 2311400 h 4233691"/>
                <a:gd name="connsiteX8" fmla="*/ 304815 w 1380082"/>
                <a:gd name="connsiteY8" fmla="*/ 2336800 h 4233691"/>
                <a:gd name="connsiteX9" fmla="*/ 287882 w 1380082"/>
                <a:gd name="connsiteY9" fmla="*/ 2353734 h 4233691"/>
                <a:gd name="connsiteX10" fmla="*/ 254015 w 1380082"/>
                <a:gd name="connsiteY10" fmla="*/ 2404534 h 4233691"/>
                <a:gd name="connsiteX11" fmla="*/ 228615 w 1380082"/>
                <a:gd name="connsiteY11" fmla="*/ 2455334 h 4233691"/>
                <a:gd name="connsiteX12" fmla="*/ 211682 w 1380082"/>
                <a:gd name="connsiteY12" fmla="*/ 2489200 h 4233691"/>
                <a:gd name="connsiteX13" fmla="*/ 186282 w 1380082"/>
                <a:gd name="connsiteY13" fmla="*/ 2514600 h 4233691"/>
                <a:gd name="connsiteX14" fmla="*/ 160882 w 1380082"/>
                <a:gd name="connsiteY14" fmla="*/ 2599267 h 4233691"/>
                <a:gd name="connsiteX15" fmla="*/ 127015 w 1380082"/>
                <a:gd name="connsiteY15" fmla="*/ 2641600 h 4233691"/>
                <a:gd name="connsiteX16" fmla="*/ 118549 w 1380082"/>
                <a:gd name="connsiteY16" fmla="*/ 2667000 h 4233691"/>
                <a:gd name="connsiteX17" fmla="*/ 67749 w 1380082"/>
                <a:gd name="connsiteY17" fmla="*/ 2734734 h 4233691"/>
                <a:gd name="connsiteX18" fmla="*/ 50815 w 1380082"/>
                <a:gd name="connsiteY18" fmla="*/ 2785534 h 4233691"/>
                <a:gd name="connsiteX19" fmla="*/ 33882 w 1380082"/>
                <a:gd name="connsiteY19" fmla="*/ 2810934 h 4233691"/>
                <a:gd name="connsiteX20" fmla="*/ 8482 w 1380082"/>
                <a:gd name="connsiteY20" fmla="*/ 2904067 h 4233691"/>
                <a:gd name="connsiteX21" fmla="*/ 8482 w 1380082"/>
                <a:gd name="connsiteY21" fmla="*/ 3064934 h 4233691"/>
                <a:gd name="connsiteX22" fmla="*/ 25415 w 1380082"/>
                <a:gd name="connsiteY22" fmla="*/ 3124200 h 4233691"/>
                <a:gd name="connsiteX23" fmla="*/ 67749 w 1380082"/>
                <a:gd name="connsiteY23" fmla="*/ 3166534 h 4233691"/>
                <a:gd name="connsiteX24" fmla="*/ 93149 w 1380082"/>
                <a:gd name="connsiteY24" fmla="*/ 3191934 h 4233691"/>
                <a:gd name="connsiteX25" fmla="*/ 152415 w 1380082"/>
                <a:gd name="connsiteY25" fmla="*/ 3217334 h 4233691"/>
                <a:gd name="connsiteX26" fmla="*/ 228615 w 1380082"/>
                <a:gd name="connsiteY26" fmla="*/ 3259667 h 4233691"/>
                <a:gd name="connsiteX27" fmla="*/ 254015 w 1380082"/>
                <a:gd name="connsiteY27" fmla="*/ 3268134 h 4233691"/>
                <a:gd name="connsiteX28" fmla="*/ 279415 w 1380082"/>
                <a:gd name="connsiteY28" fmla="*/ 3276600 h 4233691"/>
                <a:gd name="connsiteX29" fmla="*/ 321749 w 1380082"/>
                <a:gd name="connsiteY29" fmla="*/ 3310467 h 4233691"/>
                <a:gd name="connsiteX30" fmla="*/ 347149 w 1380082"/>
                <a:gd name="connsiteY30" fmla="*/ 3327400 h 4233691"/>
                <a:gd name="connsiteX31" fmla="*/ 364082 w 1380082"/>
                <a:gd name="connsiteY31" fmla="*/ 3344334 h 4233691"/>
                <a:gd name="connsiteX32" fmla="*/ 397949 w 1380082"/>
                <a:gd name="connsiteY32" fmla="*/ 3352800 h 4233691"/>
                <a:gd name="connsiteX33" fmla="*/ 448749 w 1380082"/>
                <a:gd name="connsiteY33" fmla="*/ 3378200 h 4233691"/>
                <a:gd name="connsiteX34" fmla="*/ 499549 w 1380082"/>
                <a:gd name="connsiteY34" fmla="*/ 3403600 h 4233691"/>
                <a:gd name="connsiteX35" fmla="*/ 550349 w 1380082"/>
                <a:gd name="connsiteY35" fmla="*/ 3437467 h 4233691"/>
                <a:gd name="connsiteX36" fmla="*/ 575749 w 1380082"/>
                <a:gd name="connsiteY36" fmla="*/ 3462867 h 4233691"/>
                <a:gd name="connsiteX37" fmla="*/ 601149 w 1380082"/>
                <a:gd name="connsiteY37" fmla="*/ 3479800 h 4233691"/>
                <a:gd name="connsiteX38" fmla="*/ 618082 w 1380082"/>
                <a:gd name="connsiteY38" fmla="*/ 3496734 h 4233691"/>
                <a:gd name="connsiteX39" fmla="*/ 635015 w 1380082"/>
                <a:gd name="connsiteY39" fmla="*/ 3522134 h 4233691"/>
                <a:gd name="connsiteX40" fmla="*/ 660415 w 1380082"/>
                <a:gd name="connsiteY40" fmla="*/ 3530600 h 4233691"/>
                <a:gd name="connsiteX41" fmla="*/ 702749 w 1380082"/>
                <a:gd name="connsiteY41" fmla="*/ 3556000 h 4233691"/>
                <a:gd name="connsiteX42" fmla="*/ 736615 w 1380082"/>
                <a:gd name="connsiteY42" fmla="*/ 3581400 h 4233691"/>
                <a:gd name="connsiteX43" fmla="*/ 787415 w 1380082"/>
                <a:gd name="connsiteY43" fmla="*/ 3615267 h 4233691"/>
                <a:gd name="connsiteX44" fmla="*/ 812815 w 1380082"/>
                <a:gd name="connsiteY44" fmla="*/ 3640667 h 4233691"/>
                <a:gd name="connsiteX45" fmla="*/ 863615 w 1380082"/>
                <a:gd name="connsiteY45" fmla="*/ 3674534 h 4233691"/>
                <a:gd name="connsiteX46" fmla="*/ 880549 w 1380082"/>
                <a:gd name="connsiteY46" fmla="*/ 3699934 h 4233691"/>
                <a:gd name="connsiteX47" fmla="*/ 931349 w 1380082"/>
                <a:gd name="connsiteY47" fmla="*/ 3733800 h 4233691"/>
                <a:gd name="connsiteX48" fmla="*/ 956749 w 1380082"/>
                <a:gd name="connsiteY48" fmla="*/ 3750734 h 4233691"/>
                <a:gd name="connsiteX49" fmla="*/ 982149 w 1380082"/>
                <a:gd name="connsiteY49" fmla="*/ 3767667 h 4233691"/>
                <a:gd name="connsiteX50" fmla="*/ 1007549 w 1380082"/>
                <a:gd name="connsiteY50" fmla="*/ 3784600 h 4233691"/>
                <a:gd name="connsiteX51" fmla="*/ 1024482 w 1380082"/>
                <a:gd name="connsiteY51" fmla="*/ 3801534 h 4233691"/>
                <a:gd name="connsiteX52" fmla="*/ 1075282 w 1380082"/>
                <a:gd name="connsiteY52" fmla="*/ 3835400 h 4233691"/>
                <a:gd name="connsiteX53" fmla="*/ 1100682 w 1380082"/>
                <a:gd name="connsiteY53" fmla="*/ 3852334 h 4233691"/>
                <a:gd name="connsiteX54" fmla="*/ 1126082 w 1380082"/>
                <a:gd name="connsiteY54" fmla="*/ 3903134 h 4233691"/>
                <a:gd name="connsiteX55" fmla="*/ 1151482 w 1380082"/>
                <a:gd name="connsiteY55" fmla="*/ 3920067 h 4233691"/>
                <a:gd name="connsiteX56" fmla="*/ 1168415 w 1380082"/>
                <a:gd name="connsiteY56" fmla="*/ 3945467 h 4233691"/>
                <a:gd name="connsiteX57" fmla="*/ 1193815 w 1380082"/>
                <a:gd name="connsiteY57" fmla="*/ 4030134 h 4233691"/>
                <a:gd name="connsiteX58" fmla="*/ 1202282 w 1380082"/>
                <a:gd name="connsiteY58" fmla="*/ 4207934 h 4233691"/>
                <a:gd name="connsiteX59" fmla="*/ 1176882 w 1380082"/>
                <a:gd name="connsiteY59"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338682 w 1380082"/>
                <a:gd name="connsiteY5" fmla="*/ 2260600 h 4233691"/>
                <a:gd name="connsiteX6" fmla="*/ 313282 w 1380082"/>
                <a:gd name="connsiteY6" fmla="*/ 2311400 h 4233691"/>
                <a:gd name="connsiteX7" fmla="*/ 304815 w 1380082"/>
                <a:gd name="connsiteY7" fmla="*/ 2336800 h 4233691"/>
                <a:gd name="connsiteX8" fmla="*/ 287882 w 1380082"/>
                <a:gd name="connsiteY8" fmla="*/ 2353734 h 4233691"/>
                <a:gd name="connsiteX9" fmla="*/ 254015 w 1380082"/>
                <a:gd name="connsiteY9" fmla="*/ 2404534 h 4233691"/>
                <a:gd name="connsiteX10" fmla="*/ 228615 w 1380082"/>
                <a:gd name="connsiteY10" fmla="*/ 2455334 h 4233691"/>
                <a:gd name="connsiteX11" fmla="*/ 211682 w 1380082"/>
                <a:gd name="connsiteY11" fmla="*/ 2489200 h 4233691"/>
                <a:gd name="connsiteX12" fmla="*/ 186282 w 1380082"/>
                <a:gd name="connsiteY12" fmla="*/ 2514600 h 4233691"/>
                <a:gd name="connsiteX13" fmla="*/ 160882 w 1380082"/>
                <a:gd name="connsiteY13" fmla="*/ 2599267 h 4233691"/>
                <a:gd name="connsiteX14" fmla="*/ 127015 w 1380082"/>
                <a:gd name="connsiteY14" fmla="*/ 2641600 h 4233691"/>
                <a:gd name="connsiteX15" fmla="*/ 118549 w 1380082"/>
                <a:gd name="connsiteY15" fmla="*/ 2667000 h 4233691"/>
                <a:gd name="connsiteX16" fmla="*/ 67749 w 1380082"/>
                <a:gd name="connsiteY16" fmla="*/ 2734734 h 4233691"/>
                <a:gd name="connsiteX17" fmla="*/ 50815 w 1380082"/>
                <a:gd name="connsiteY17" fmla="*/ 2785534 h 4233691"/>
                <a:gd name="connsiteX18" fmla="*/ 33882 w 1380082"/>
                <a:gd name="connsiteY18" fmla="*/ 2810934 h 4233691"/>
                <a:gd name="connsiteX19" fmla="*/ 8482 w 1380082"/>
                <a:gd name="connsiteY19" fmla="*/ 2904067 h 4233691"/>
                <a:gd name="connsiteX20" fmla="*/ 8482 w 1380082"/>
                <a:gd name="connsiteY20" fmla="*/ 3064934 h 4233691"/>
                <a:gd name="connsiteX21" fmla="*/ 25415 w 1380082"/>
                <a:gd name="connsiteY21" fmla="*/ 3124200 h 4233691"/>
                <a:gd name="connsiteX22" fmla="*/ 67749 w 1380082"/>
                <a:gd name="connsiteY22" fmla="*/ 3166534 h 4233691"/>
                <a:gd name="connsiteX23" fmla="*/ 93149 w 1380082"/>
                <a:gd name="connsiteY23" fmla="*/ 3191934 h 4233691"/>
                <a:gd name="connsiteX24" fmla="*/ 152415 w 1380082"/>
                <a:gd name="connsiteY24" fmla="*/ 3217334 h 4233691"/>
                <a:gd name="connsiteX25" fmla="*/ 228615 w 1380082"/>
                <a:gd name="connsiteY25" fmla="*/ 3259667 h 4233691"/>
                <a:gd name="connsiteX26" fmla="*/ 254015 w 1380082"/>
                <a:gd name="connsiteY26" fmla="*/ 3268134 h 4233691"/>
                <a:gd name="connsiteX27" fmla="*/ 279415 w 1380082"/>
                <a:gd name="connsiteY27" fmla="*/ 3276600 h 4233691"/>
                <a:gd name="connsiteX28" fmla="*/ 321749 w 1380082"/>
                <a:gd name="connsiteY28" fmla="*/ 3310467 h 4233691"/>
                <a:gd name="connsiteX29" fmla="*/ 347149 w 1380082"/>
                <a:gd name="connsiteY29" fmla="*/ 3327400 h 4233691"/>
                <a:gd name="connsiteX30" fmla="*/ 364082 w 1380082"/>
                <a:gd name="connsiteY30" fmla="*/ 3344334 h 4233691"/>
                <a:gd name="connsiteX31" fmla="*/ 397949 w 1380082"/>
                <a:gd name="connsiteY31" fmla="*/ 3352800 h 4233691"/>
                <a:gd name="connsiteX32" fmla="*/ 448749 w 1380082"/>
                <a:gd name="connsiteY32" fmla="*/ 3378200 h 4233691"/>
                <a:gd name="connsiteX33" fmla="*/ 499549 w 1380082"/>
                <a:gd name="connsiteY33" fmla="*/ 3403600 h 4233691"/>
                <a:gd name="connsiteX34" fmla="*/ 550349 w 1380082"/>
                <a:gd name="connsiteY34" fmla="*/ 3437467 h 4233691"/>
                <a:gd name="connsiteX35" fmla="*/ 575749 w 1380082"/>
                <a:gd name="connsiteY35" fmla="*/ 3462867 h 4233691"/>
                <a:gd name="connsiteX36" fmla="*/ 601149 w 1380082"/>
                <a:gd name="connsiteY36" fmla="*/ 3479800 h 4233691"/>
                <a:gd name="connsiteX37" fmla="*/ 618082 w 1380082"/>
                <a:gd name="connsiteY37" fmla="*/ 3496734 h 4233691"/>
                <a:gd name="connsiteX38" fmla="*/ 635015 w 1380082"/>
                <a:gd name="connsiteY38" fmla="*/ 3522134 h 4233691"/>
                <a:gd name="connsiteX39" fmla="*/ 660415 w 1380082"/>
                <a:gd name="connsiteY39" fmla="*/ 3530600 h 4233691"/>
                <a:gd name="connsiteX40" fmla="*/ 702749 w 1380082"/>
                <a:gd name="connsiteY40" fmla="*/ 3556000 h 4233691"/>
                <a:gd name="connsiteX41" fmla="*/ 736615 w 1380082"/>
                <a:gd name="connsiteY41" fmla="*/ 3581400 h 4233691"/>
                <a:gd name="connsiteX42" fmla="*/ 787415 w 1380082"/>
                <a:gd name="connsiteY42" fmla="*/ 3615267 h 4233691"/>
                <a:gd name="connsiteX43" fmla="*/ 812815 w 1380082"/>
                <a:gd name="connsiteY43" fmla="*/ 3640667 h 4233691"/>
                <a:gd name="connsiteX44" fmla="*/ 863615 w 1380082"/>
                <a:gd name="connsiteY44" fmla="*/ 3674534 h 4233691"/>
                <a:gd name="connsiteX45" fmla="*/ 880549 w 1380082"/>
                <a:gd name="connsiteY45" fmla="*/ 3699934 h 4233691"/>
                <a:gd name="connsiteX46" fmla="*/ 931349 w 1380082"/>
                <a:gd name="connsiteY46" fmla="*/ 3733800 h 4233691"/>
                <a:gd name="connsiteX47" fmla="*/ 956749 w 1380082"/>
                <a:gd name="connsiteY47" fmla="*/ 3750734 h 4233691"/>
                <a:gd name="connsiteX48" fmla="*/ 982149 w 1380082"/>
                <a:gd name="connsiteY48" fmla="*/ 3767667 h 4233691"/>
                <a:gd name="connsiteX49" fmla="*/ 1007549 w 1380082"/>
                <a:gd name="connsiteY49" fmla="*/ 3784600 h 4233691"/>
                <a:gd name="connsiteX50" fmla="*/ 1024482 w 1380082"/>
                <a:gd name="connsiteY50" fmla="*/ 3801534 h 4233691"/>
                <a:gd name="connsiteX51" fmla="*/ 1075282 w 1380082"/>
                <a:gd name="connsiteY51" fmla="*/ 3835400 h 4233691"/>
                <a:gd name="connsiteX52" fmla="*/ 1100682 w 1380082"/>
                <a:gd name="connsiteY52" fmla="*/ 3852334 h 4233691"/>
                <a:gd name="connsiteX53" fmla="*/ 1126082 w 1380082"/>
                <a:gd name="connsiteY53" fmla="*/ 3903134 h 4233691"/>
                <a:gd name="connsiteX54" fmla="*/ 1151482 w 1380082"/>
                <a:gd name="connsiteY54" fmla="*/ 3920067 h 4233691"/>
                <a:gd name="connsiteX55" fmla="*/ 1168415 w 1380082"/>
                <a:gd name="connsiteY55" fmla="*/ 3945467 h 4233691"/>
                <a:gd name="connsiteX56" fmla="*/ 1193815 w 1380082"/>
                <a:gd name="connsiteY56" fmla="*/ 4030134 h 4233691"/>
                <a:gd name="connsiteX57" fmla="*/ 1202282 w 1380082"/>
                <a:gd name="connsiteY57" fmla="*/ 4207934 h 4233691"/>
                <a:gd name="connsiteX58" fmla="*/ 1176882 w 1380082"/>
                <a:gd name="connsiteY58"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338682 w 1380082"/>
                <a:gd name="connsiteY5" fmla="*/ 2260600 h 4233691"/>
                <a:gd name="connsiteX6" fmla="*/ 304815 w 1380082"/>
                <a:gd name="connsiteY6" fmla="*/ 2336800 h 4233691"/>
                <a:gd name="connsiteX7" fmla="*/ 287882 w 1380082"/>
                <a:gd name="connsiteY7" fmla="*/ 2353734 h 4233691"/>
                <a:gd name="connsiteX8" fmla="*/ 254015 w 1380082"/>
                <a:gd name="connsiteY8" fmla="*/ 2404534 h 4233691"/>
                <a:gd name="connsiteX9" fmla="*/ 228615 w 1380082"/>
                <a:gd name="connsiteY9" fmla="*/ 2455334 h 4233691"/>
                <a:gd name="connsiteX10" fmla="*/ 211682 w 1380082"/>
                <a:gd name="connsiteY10" fmla="*/ 2489200 h 4233691"/>
                <a:gd name="connsiteX11" fmla="*/ 186282 w 1380082"/>
                <a:gd name="connsiteY11" fmla="*/ 2514600 h 4233691"/>
                <a:gd name="connsiteX12" fmla="*/ 160882 w 1380082"/>
                <a:gd name="connsiteY12" fmla="*/ 2599267 h 4233691"/>
                <a:gd name="connsiteX13" fmla="*/ 127015 w 1380082"/>
                <a:gd name="connsiteY13" fmla="*/ 2641600 h 4233691"/>
                <a:gd name="connsiteX14" fmla="*/ 118549 w 1380082"/>
                <a:gd name="connsiteY14" fmla="*/ 2667000 h 4233691"/>
                <a:gd name="connsiteX15" fmla="*/ 67749 w 1380082"/>
                <a:gd name="connsiteY15" fmla="*/ 2734734 h 4233691"/>
                <a:gd name="connsiteX16" fmla="*/ 50815 w 1380082"/>
                <a:gd name="connsiteY16" fmla="*/ 2785534 h 4233691"/>
                <a:gd name="connsiteX17" fmla="*/ 33882 w 1380082"/>
                <a:gd name="connsiteY17" fmla="*/ 2810934 h 4233691"/>
                <a:gd name="connsiteX18" fmla="*/ 8482 w 1380082"/>
                <a:gd name="connsiteY18" fmla="*/ 2904067 h 4233691"/>
                <a:gd name="connsiteX19" fmla="*/ 8482 w 1380082"/>
                <a:gd name="connsiteY19" fmla="*/ 3064934 h 4233691"/>
                <a:gd name="connsiteX20" fmla="*/ 25415 w 1380082"/>
                <a:gd name="connsiteY20" fmla="*/ 3124200 h 4233691"/>
                <a:gd name="connsiteX21" fmla="*/ 67749 w 1380082"/>
                <a:gd name="connsiteY21" fmla="*/ 3166534 h 4233691"/>
                <a:gd name="connsiteX22" fmla="*/ 93149 w 1380082"/>
                <a:gd name="connsiteY22" fmla="*/ 3191934 h 4233691"/>
                <a:gd name="connsiteX23" fmla="*/ 152415 w 1380082"/>
                <a:gd name="connsiteY23" fmla="*/ 3217334 h 4233691"/>
                <a:gd name="connsiteX24" fmla="*/ 228615 w 1380082"/>
                <a:gd name="connsiteY24" fmla="*/ 3259667 h 4233691"/>
                <a:gd name="connsiteX25" fmla="*/ 254015 w 1380082"/>
                <a:gd name="connsiteY25" fmla="*/ 3268134 h 4233691"/>
                <a:gd name="connsiteX26" fmla="*/ 279415 w 1380082"/>
                <a:gd name="connsiteY26" fmla="*/ 3276600 h 4233691"/>
                <a:gd name="connsiteX27" fmla="*/ 321749 w 1380082"/>
                <a:gd name="connsiteY27" fmla="*/ 3310467 h 4233691"/>
                <a:gd name="connsiteX28" fmla="*/ 347149 w 1380082"/>
                <a:gd name="connsiteY28" fmla="*/ 3327400 h 4233691"/>
                <a:gd name="connsiteX29" fmla="*/ 364082 w 1380082"/>
                <a:gd name="connsiteY29" fmla="*/ 3344334 h 4233691"/>
                <a:gd name="connsiteX30" fmla="*/ 397949 w 1380082"/>
                <a:gd name="connsiteY30" fmla="*/ 3352800 h 4233691"/>
                <a:gd name="connsiteX31" fmla="*/ 448749 w 1380082"/>
                <a:gd name="connsiteY31" fmla="*/ 3378200 h 4233691"/>
                <a:gd name="connsiteX32" fmla="*/ 499549 w 1380082"/>
                <a:gd name="connsiteY32" fmla="*/ 3403600 h 4233691"/>
                <a:gd name="connsiteX33" fmla="*/ 550349 w 1380082"/>
                <a:gd name="connsiteY33" fmla="*/ 3437467 h 4233691"/>
                <a:gd name="connsiteX34" fmla="*/ 575749 w 1380082"/>
                <a:gd name="connsiteY34" fmla="*/ 3462867 h 4233691"/>
                <a:gd name="connsiteX35" fmla="*/ 601149 w 1380082"/>
                <a:gd name="connsiteY35" fmla="*/ 3479800 h 4233691"/>
                <a:gd name="connsiteX36" fmla="*/ 618082 w 1380082"/>
                <a:gd name="connsiteY36" fmla="*/ 3496734 h 4233691"/>
                <a:gd name="connsiteX37" fmla="*/ 635015 w 1380082"/>
                <a:gd name="connsiteY37" fmla="*/ 3522134 h 4233691"/>
                <a:gd name="connsiteX38" fmla="*/ 660415 w 1380082"/>
                <a:gd name="connsiteY38" fmla="*/ 3530600 h 4233691"/>
                <a:gd name="connsiteX39" fmla="*/ 702749 w 1380082"/>
                <a:gd name="connsiteY39" fmla="*/ 3556000 h 4233691"/>
                <a:gd name="connsiteX40" fmla="*/ 736615 w 1380082"/>
                <a:gd name="connsiteY40" fmla="*/ 3581400 h 4233691"/>
                <a:gd name="connsiteX41" fmla="*/ 787415 w 1380082"/>
                <a:gd name="connsiteY41" fmla="*/ 3615267 h 4233691"/>
                <a:gd name="connsiteX42" fmla="*/ 812815 w 1380082"/>
                <a:gd name="connsiteY42" fmla="*/ 3640667 h 4233691"/>
                <a:gd name="connsiteX43" fmla="*/ 863615 w 1380082"/>
                <a:gd name="connsiteY43" fmla="*/ 3674534 h 4233691"/>
                <a:gd name="connsiteX44" fmla="*/ 880549 w 1380082"/>
                <a:gd name="connsiteY44" fmla="*/ 3699934 h 4233691"/>
                <a:gd name="connsiteX45" fmla="*/ 931349 w 1380082"/>
                <a:gd name="connsiteY45" fmla="*/ 3733800 h 4233691"/>
                <a:gd name="connsiteX46" fmla="*/ 956749 w 1380082"/>
                <a:gd name="connsiteY46" fmla="*/ 3750734 h 4233691"/>
                <a:gd name="connsiteX47" fmla="*/ 982149 w 1380082"/>
                <a:gd name="connsiteY47" fmla="*/ 3767667 h 4233691"/>
                <a:gd name="connsiteX48" fmla="*/ 1007549 w 1380082"/>
                <a:gd name="connsiteY48" fmla="*/ 3784600 h 4233691"/>
                <a:gd name="connsiteX49" fmla="*/ 1024482 w 1380082"/>
                <a:gd name="connsiteY49" fmla="*/ 3801534 h 4233691"/>
                <a:gd name="connsiteX50" fmla="*/ 1075282 w 1380082"/>
                <a:gd name="connsiteY50" fmla="*/ 3835400 h 4233691"/>
                <a:gd name="connsiteX51" fmla="*/ 1100682 w 1380082"/>
                <a:gd name="connsiteY51" fmla="*/ 3852334 h 4233691"/>
                <a:gd name="connsiteX52" fmla="*/ 1126082 w 1380082"/>
                <a:gd name="connsiteY52" fmla="*/ 3903134 h 4233691"/>
                <a:gd name="connsiteX53" fmla="*/ 1151482 w 1380082"/>
                <a:gd name="connsiteY53" fmla="*/ 3920067 h 4233691"/>
                <a:gd name="connsiteX54" fmla="*/ 1168415 w 1380082"/>
                <a:gd name="connsiteY54" fmla="*/ 3945467 h 4233691"/>
                <a:gd name="connsiteX55" fmla="*/ 1193815 w 1380082"/>
                <a:gd name="connsiteY55" fmla="*/ 4030134 h 4233691"/>
                <a:gd name="connsiteX56" fmla="*/ 1202282 w 1380082"/>
                <a:gd name="connsiteY56" fmla="*/ 4207934 h 4233691"/>
                <a:gd name="connsiteX57" fmla="*/ 1176882 w 1380082"/>
                <a:gd name="connsiteY57"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304815 w 1380082"/>
                <a:gd name="connsiteY5" fmla="*/ 2336800 h 4233691"/>
                <a:gd name="connsiteX6" fmla="*/ 287882 w 1380082"/>
                <a:gd name="connsiteY6" fmla="*/ 2353734 h 4233691"/>
                <a:gd name="connsiteX7" fmla="*/ 254015 w 1380082"/>
                <a:gd name="connsiteY7" fmla="*/ 2404534 h 4233691"/>
                <a:gd name="connsiteX8" fmla="*/ 228615 w 1380082"/>
                <a:gd name="connsiteY8" fmla="*/ 2455334 h 4233691"/>
                <a:gd name="connsiteX9" fmla="*/ 211682 w 1380082"/>
                <a:gd name="connsiteY9" fmla="*/ 2489200 h 4233691"/>
                <a:gd name="connsiteX10" fmla="*/ 186282 w 1380082"/>
                <a:gd name="connsiteY10" fmla="*/ 2514600 h 4233691"/>
                <a:gd name="connsiteX11" fmla="*/ 160882 w 1380082"/>
                <a:gd name="connsiteY11" fmla="*/ 2599267 h 4233691"/>
                <a:gd name="connsiteX12" fmla="*/ 127015 w 1380082"/>
                <a:gd name="connsiteY12" fmla="*/ 2641600 h 4233691"/>
                <a:gd name="connsiteX13" fmla="*/ 118549 w 1380082"/>
                <a:gd name="connsiteY13" fmla="*/ 2667000 h 4233691"/>
                <a:gd name="connsiteX14" fmla="*/ 67749 w 1380082"/>
                <a:gd name="connsiteY14" fmla="*/ 2734734 h 4233691"/>
                <a:gd name="connsiteX15" fmla="*/ 50815 w 1380082"/>
                <a:gd name="connsiteY15" fmla="*/ 2785534 h 4233691"/>
                <a:gd name="connsiteX16" fmla="*/ 33882 w 1380082"/>
                <a:gd name="connsiteY16" fmla="*/ 2810934 h 4233691"/>
                <a:gd name="connsiteX17" fmla="*/ 8482 w 1380082"/>
                <a:gd name="connsiteY17" fmla="*/ 2904067 h 4233691"/>
                <a:gd name="connsiteX18" fmla="*/ 8482 w 1380082"/>
                <a:gd name="connsiteY18" fmla="*/ 3064934 h 4233691"/>
                <a:gd name="connsiteX19" fmla="*/ 25415 w 1380082"/>
                <a:gd name="connsiteY19" fmla="*/ 3124200 h 4233691"/>
                <a:gd name="connsiteX20" fmla="*/ 67749 w 1380082"/>
                <a:gd name="connsiteY20" fmla="*/ 3166534 h 4233691"/>
                <a:gd name="connsiteX21" fmla="*/ 93149 w 1380082"/>
                <a:gd name="connsiteY21" fmla="*/ 3191934 h 4233691"/>
                <a:gd name="connsiteX22" fmla="*/ 152415 w 1380082"/>
                <a:gd name="connsiteY22" fmla="*/ 3217334 h 4233691"/>
                <a:gd name="connsiteX23" fmla="*/ 228615 w 1380082"/>
                <a:gd name="connsiteY23" fmla="*/ 3259667 h 4233691"/>
                <a:gd name="connsiteX24" fmla="*/ 254015 w 1380082"/>
                <a:gd name="connsiteY24" fmla="*/ 3268134 h 4233691"/>
                <a:gd name="connsiteX25" fmla="*/ 279415 w 1380082"/>
                <a:gd name="connsiteY25" fmla="*/ 3276600 h 4233691"/>
                <a:gd name="connsiteX26" fmla="*/ 321749 w 1380082"/>
                <a:gd name="connsiteY26" fmla="*/ 3310467 h 4233691"/>
                <a:gd name="connsiteX27" fmla="*/ 347149 w 1380082"/>
                <a:gd name="connsiteY27" fmla="*/ 3327400 h 4233691"/>
                <a:gd name="connsiteX28" fmla="*/ 364082 w 1380082"/>
                <a:gd name="connsiteY28" fmla="*/ 3344334 h 4233691"/>
                <a:gd name="connsiteX29" fmla="*/ 397949 w 1380082"/>
                <a:gd name="connsiteY29" fmla="*/ 3352800 h 4233691"/>
                <a:gd name="connsiteX30" fmla="*/ 448749 w 1380082"/>
                <a:gd name="connsiteY30" fmla="*/ 3378200 h 4233691"/>
                <a:gd name="connsiteX31" fmla="*/ 499549 w 1380082"/>
                <a:gd name="connsiteY31" fmla="*/ 3403600 h 4233691"/>
                <a:gd name="connsiteX32" fmla="*/ 550349 w 1380082"/>
                <a:gd name="connsiteY32" fmla="*/ 3437467 h 4233691"/>
                <a:gd name="connsiteX33" fmla="*/ 575749 w 1380082"/>
                <a:gd name="connsiteY33" fmla="*/ 3462867 h 4233691"/>
                <a:gd name="connsiteX34" fmla="*/ 601149 w 1380082"/>
                <a:gd name="connsiteY34" fmla="*/ 3479800 h 4233691"/>
                <a:gd name="connsiteX35" fmla="*/ 618082 w 1380082"/>
                <a:gd name="connsiteY35" fmla="*/ 3496734 h 4233691"/>
                <a:gd name="connsiteX36" fmla="*/ 635015 w 1380082"/>
                <a:gd name="connsiteY36" fmla="*/ 3522134 h 4233691"/>
                <a:gd name="connsiteX37" fmla="*/ 660415 w 1380082"/>
                <a:gd name="connsiteY37" fmla="*/ 3530600 h 4233691"/>
                <a:gd name="connsiteX38" fmla="*/ 702749 w 1380082"/>
                <a:gd name="connsiteY38" fmla="*/ 3556000 h 4233691"/>
                <a:gd name="connsiteX39" fmla="*/ 736615 w 1380082"/>
                <a:gd name="connsiteY39" fmla="*/ 3581400 h 4233691"/>
                <a:gd name="connsiteX40" fmla="*/ 787415 w 1380082"/>
                <a:gd name="connsiteY40" fmla="*/ 3615267 h 4233691"/>
                <a:gd name="connsiteX41" fmla="*/ 812815 w 1380082"/>
                <a:gd name="connsiteY41" fmla="*/ 3640667 h 4233691"/>
                <a:gd name="connsiteX42" fmla="*/ 863615 w 1380082"/>
                <a:gd name="connsiteY42" fmla="*/ 3674534 h 4233691"/>
                <a:gd name="connsiteX43" fmla="*/ 880549 w 1380082"/>
                <a:gd name="connsiteY43" fmla="*/ 3699934 h 4233691"/>
                <a:gd name="connsiteX44" fmla="*/ 931349 w 1380082"/>
                <a:gd name="connsiteY44" fmla="*/ 3733800 h 4233691"/>
                <a:gd name="connsiteX45" fmla="*/ 956749 w 1380082"/>
                <a:gd name="connsiteY45" fmla="*/ 3750734 h 4233691"/>
                <a:gd name="connsiteX46" fmla="*/ 982149 w 1380082"/>
                <a:gd name="connsiteY46" fmla="*/ 3767667 h 4233691"/>
                <a:gd name="connsiteX47" fmla="*/ 1007549 w 1380082"/>
                <a:gd name="connsiteY47" fmla="*/ 3784600 h 4233691"/>
                <a:gd name="connsiteX48" fmla="*/ 1024482 w 1380082"/>
                <a:gd name="connsiteY48" fmla="*/ 3801534 h 4233691"/>
                <a:gd name="connsiteX49" fmla="*/ 1075282 w 1380082"/>
                <a:gd name="connsiteY49" fmla="*/ 3835400 h 4233691"/>
                <a:gd name="connsiteX50" fmla="*/ 1100682 w 1380082"/>
                <a:gd name="connsiteY50" fmla="*/ 3852334 h 4233691"/>
                <a:gd name="connsiteX51" fmla="*/ 1126082 w 1380082"/>
                <a:gd name="connsiteY51" fmla="*/ 3903134 h 4233691"/>
                <a:gd name="connsiteX52" fmla="*/ 1151482 w 1380082"/>
                <a:gd name="connsiteY52" fmla="*/ 3920067 h 4233691"/>
                <a:gd name="connsiteX53" fmla="*/ 1168415 w 1380082"/>
                <a:gd name="connsiteY53" fmla="*/ 3945467 h 4233691"/>
                <a:gd name="connsiteX54" fmla="*/ 1193815 w 1380082"/>
                <a:gd name="connsiteY54" fmla="*/ 4030134 h 4233691"/>
                <a:gd name="connsiteX55" fmla="*/ 1202282 w 1380082"/>
                <a:gd name="connsiteY55" fmla="*/ 4207934 h 4233691"/>
                <a:gd name="connsiteX56" fmla="*/ 1176882 w 1380082"/>
                <a:gd name="connsiteY56"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304815 w 1380082"/>
                <a:gd name="connsiteY5" fmla="*/ 2336800 h 4233691"/>
                <a:gd name="connsiteX6" fmla="*/ 254015 w 1380082"/>
                <a:gd name="connsiteY6" fmla="*/ 2404534 h 4233691"/>
                <a:gd name="connsiteX7" fmla="*/ 228615 w 1380082"/>
                <a:gd name="connsiteY7" fmla="*/ 2455334 h 4233691"/>
                <a:gd name="connsiteX8" fmla="*/ 211682 w 1380082"/>
                <a:gd name="connsiteY8" fmla="*/ 2489200 h 4233691"/>
                <a:gd name="connsiteX9" fmla="*/ 186282 w 1380082"/>
                <a:gd name="connsiteY9" fmla="*/ 2514600 h 4233691"/>
                <a:gd name="connsiteX10" fmla="*/ 160882 w 1380082"/>
                <a:gd name="connsiteY10" fmla="*/ 2599267 h 4233691"/>
                <a:gd name="connsiteX11" fmla="*/ 127015 w 1380082"/>
                <a:gd name="connsiteY11" fmla="*/ 2641600 h 4233691"/>
                <a:gd name="connsiteX12" fmla="*/ 118549 w 1380082"/>
                <a:gd name="connsiteY12" fmla="*/ 2667000 h 4233691"/>
                <a:gd name="connsiteX13" fmla="*/ 67749 w 1380082"/>
                <a:gd name="connsiteY13" fmla="*/ 2734734 h 4233691"/>
                <a:gd name="connsiteX14" fmla="*/ 50815 w 1380082"/>
                <a:gd name="connsiteY14" fmla="*/ 2785534 h 4233691"/>
                <a:gd name="connsiteX15" fmla="*/ 33882 w 1380082"/>
                <a:gd name="connsiteY15" fmla="*/ 2810934 h 4233691"/>
                <a:gd name="connsiteX16" fmla="*/ 8482 w 1380082"/>
                <a:gd name="connsiteY16" fmla="*/ 2904067 h 4233691"/>
                <a:gd name="connsiteX17" fmla="*/ 8482 w 1380082"/>
                <a:gd name="connsiteY17" fmla="*/ 3064934 h 4233691"/>
                <a:gd name="connsiteX18" fmla="*/ 25415 w 1380082"/>
                <a:gd name="connsiteY18" fmla="*/ 3124200 h 4233691"/>
                <a:gd name="connsiteX19" fmla="*/ 67749 w 1380082"/>
                <a:gd name="connsiteY19" fmla="*/ 3166534 h 4233691"/>
                <a:gd name="connsiteX20" fmla="*/ 93149 w 1380082"/>
                <a:gd name="connsiteY20" fmla="*/ 3191934 h 4233691"/>
                <a:gd name="connsiteX21" fmla="*/ 152415 w 1380082"/>
                <a:gd name="connsiteY21" fmla="*/ 3217334 h 4233691"/>
                <a:gd name="connsiteX22" fmla="*/ 228615 w 1380082"/>
                <a:gd name="connsiteY22" fmla="*/ 3259667 h 4233691"/>
                <a:gd name="connsiteX23" fmla="*/ 254015 w 1380082"/>
                <a:gd name="connsiteY23" fmla="*/ 3268134 h 4233691"/>
                <a:gd name="connsiteX24" fmla="*/ 279415 w 1380082"/>
                <a:gd name="connsiteY24" fmla="*/ 3276600 h 4233691"/>
                <a:gd name="connsiteX25" fmla="*/ 321749 w 1380082"/>
                <a:gd name="connsiteY25" fmla="*/ 3310467 h 4233691"/>
                <a:gd name="connsiteX26" fmla="*/ 347149 w 1380082"/>
                <a:gd name="connsiteY26" fmla="*/ 3327400 h 4233691"/>
                <a:gd name="connsiteX27" fmla="*/ 364082 w 1380082"/>
                <a:gd name="connsiteY27" fmla="*/ 3344334 h 4233691"/>
                <a:gd name="connsiteX28" fmla="*/ 397949 w 1380082"/>
                <a:gd name="connsiteY28" fmla="*/ 3352800 h 4233691"/>
                <a:gd name="connsiteX29" fmla="*/ 448749 w 1380082"/>
                <a:gd name="connsiteY29" fmla="*/ 3378200 h 4233691"/>
                <a:gd name="connsiteX30" fmla="*/ 499549 w 1380082"/>
                <a:gd name="connsiteY30" fmla="*/ 3403600 h 4233691"/>
                <a:gd name="connsiteX31" fmla="*/ 550349 w 1380082"/>
                <a:gd name="connsiteY31" fmla="*/ 3437467 h 4233691"/>
                <a:gd name="connsiteX32" fmla="*/ 575749 w 1380082"/>
                <a:gd name="connsiteY32" fmla="*/ 3462867 h 4233691"/>
                <a:gd name="connsiteX33" fmla="*/ 601149 w 1380082"/>
                <a:gd name="connsiteY33" fmla="*/ 3479800 h 4233691"/>
                <a:gd name="connsiteX34" fmla="*/ 618082 w 1380082"/>
                <a:gd name="connsiteY34" fmla="*/ 3496734 h 4233691"/>
                <a:gd name="connsiteX35" fmla="*/ 635015 w 1380082"/>
                <a:gd name="connsiteY35" fmla="*/ 3522134 h 4233691"/>
                <a:gd name="connsiteX36" fmla="*/ 660415 w 1380082"/>
                <a:gd name="connsiteY36" fmla="*/ 3530600 h 4233691"/>
                <a:gd name="connsiteX37" fmla="*/ 702749 w 1380082"/>
                <a:gd name="connsiteY37" fmla="*/ 3556000 h 4233691"/>
                <a:gd name="connsiteX38" fmla="*/ 736615 w 1380082"/>
                <a:gd name="connsiteY38" fmla="*/ 3581400 h 4233691"/>
                <a:gd name="connsiteX39" fmla="*/ 787415 w 1380082"/>
                <a:gd name="connsiteY39" fmla="*/ 3615267 h 4233691"/>
                <a:gd name="connsiteX40" fmla="*/ 812815 w 1380082"/>
                <a:gd name="connsiteY40" fmla="*/ 3640667 h 4233691"/>
                <a:gd name="connsiteX41" fmla="*/ 863615 w 1380082"/>
                <a:gd name="connsiteY41" fmla="*/ 3674534 h 4233691"/>
                <a:gd name="connsiteX42" fmla="*/ 880549 w 1380082"/>
                <a:gd name="connsiteY42" fmla="*/ 3699934 h 4233691"/>
                <a:gd name="connsiteX43" fmla="*/ 931349 w 1380082"/>
                <a:gd name="connsiteY43" fmla="*/ 3733800 h 4233691"/>
                <a:gd name="connsiteX44" fmla="*/ 956749 w 1380082"/>
                <a:gd name="connsiteY44" fmla="*/ 3750734 h 4233691"/>
                <a:gd name="connsiteX45" fmla="*/ 982149 w 1380082"/>
                <a:gd name="connsiteY45" fmla="*/ 3767667 h 4233691"/>
                <a:gd name="connsiteX46" fmla="*/ 1007549 w 1380082"/>
                <a:gd name="connsiteY46" fmla="*/ 3784600 h 4233691"/>
                <a:gd name="connsiteX47" fmla="*/ 1024482 w 1380082"/>
                <a:gd name="connsiteY47" fmla="*/ 3801534 h 4233691"/>
                <a:gd name="connsiteX48" fmla="*/ 1075282 w 1380082"/>
                <a:gd name="connsiteY48" fmla="*/ 3835400 h 4233691"/>
                <a:gd name="connsiteX49" fmla="*/ 1100682 w 1380082"/>
                <a:gd name="connsiteY49" fmla="*/ 3852334 h 4233691"/>
                <a:gd name="connsiteX50" fmla="*/ 1126082 w 1380082"/>
                <a:gd name="connsiteY50" fmla="*/ 3903134 h 4233691"/>
                <a:gd name="connsiteX51" fmla="*/ 1151482 w 1380082"/>
                <a:gd name="connsiteY51" fmla="*/ 3920067 h 4233691"/>
                <a:gd name="connsiteX52" fmla="*/ 1168415 w 1380082"/>
                <a:gd name="connsiteY52" fmla="*/ 3945467 h 4233691"/>
                <a:gd name="connsiteX53" fmla="*/ 1193815 w 1380082"/>
                <a:gd name="connsiteY53" fmla="*/ 4030134 h 4233691"/>
                <a:gd name="connsiteX54" fmla="*/ 1202282 w 1380082"/>
                <a:gd name="connsiteY54" fmla="*/ 4207934 h 4233691"/>
                <a:gd name="connsiteX55" fmla="*/ 1176882 w 1380082"/>
                <a:gd name="connsiteY55"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254015 w 1380082"/>
                <a:gd name="connsiteY5" fmla="*/ 2404534 h 4233691"/>
                <a:gd name="connsiteX6" fmla="*/ 228615 w 1380082"/>
                <a:gd name="connsiteY6" fmla="*/ 2455334 h 4233691"/>
                <a:gd name="connsiteX7" fmla="*/ 211682 w 1380082"/>
                <a:gd name="connsiteY7" fmla="*/ 2489200 h 4233691"/>
                <a:gd name="connsiteX8" fmla="*/ 186282 w 1380082"/>
                <a:gd name="connsiteY8" fmla="*/ 2514600 h 4233691"/>
                <a:gd name="connsiteX9" fmla="*/ 160882 w 1380082"/>
                <a:gd name="connsiteY9" fmla="*/ 2599267 h 4233691"/>
                <a:gd name="connsiteX10" fmla="*/ 127015 w 1380082"/>
                <a:gd name="connsiteY10" fmla="*/ 2641600 h 4233691"/>
                <a:gd name="connsiteX11" fmla="*/ 118549 w 1380082"/>
                <a:gd name="connsiteY11" fmla="*/ 2667000 h 4233691"/>
                <a:gd name="connsiteX12" fmla="*/ 67749 w 1380082"/>
                <a:gd name="connsiteY12" fmla="*/ 2734734 h 4233691"/>
                <a:gd name="connsiteX13" fmla="*/ 50815 w 1380082"/>
                <a:gd name="connsiteY13" fmla="*/ 2785534 h 4233691"/>
                <a:gd name="connsiteX14" fmla="*/ 33882 w 1380082"/>
                <a:gd name="connsiteY14" fmla="*/ 2810934 h 4233691"/>
                <a:gd name="connsiteX15" fmla="*/ 8482 w 1380082"/>
                <a:gd name="connsiteY15" fmla="*/ 2904067 h 4233691"/>
                <a:gd name="connsiteX16" fmla="*/ 8482 w 1380082"/>
                <a:gd name="connsiteY16" fmla="*/ 3064934 h 4233691"/>
                <a:gd name="connsiteX17" fmla="*/ 25415 w 1380082"/>
                <a:gd name="connsiteY17" fmla="*/ 3124200 h 4233691"/>
                <a:gd name="connsiteX18" fmla="*/ 67749 w 1380082"/>
                <a:gd name="connsiteY18" fmla="*/ 3166534 h 4233691"/>
                <a:gd name="connsiteX19" fmla="*/ 93149 w 1380082"/>
                <a:gd name="connsiteY19" fmla="*/ 3191934 h 4233691"/>
                <a:gd name="connsiteX20" fmla="*/ 152415 w 1380082"/>
                <a:gd name="connsiteY20" fmla="*/ 3217334 h 4233691"/>
                <a:gd name="connsiteX21" fmla="*/ 228615 w 1380082"/>
                <a:gd name="connsiteY21" fmla="*/ 3259667 h 4233691"/>
                <a:gd name="connsiteX22" fmla="*/ 254015 w 1380082"/>
                <a:gd name="connsiteY22" fmla="*/ 3268134 h 4233691"/>
                <a:gd name="connsiteX23" fmla="*/ 279415 w 1380082"/>
                <a:gd name="connsiteY23" fmla="*/ 3276600 h 4233691"/>
                <a:gd name="connsiteX24" fmla="*/ 321749 w 1380082"/>
                <a:gd name="connsiteY24" fmla="*/ 3310467 h 4233691"/>
                <a:gd name="connsiteX25" fmla="*/ 347149 w 1380082"/>
                <a:gd name="connsiteY25" fmla="*/ 3327400 h 4233691"/>
                <a:gd name="connsiteX26" fmla="*/ 364082 w 1380082"/>
                <a:gd name="connsiteY26" fmla="*/ 3344334 h 4233691"/>
                <a:gd name="connsiteX27" fmla="*/ 397949 w 1380082"/>
                <a:gd name="connsiteY27" fmla="*/ 3352800 h 4233691"/>
                <a:gd name="connsiteX28" fmla="*/ 448749 w 1380082"/>
                <a:gd name="connsiteY28" fmla="*/ 3378200 h 4233691"/>
                <a:gd name="connsiteX29" fmla="*/ 499549 w 1380082"/>
                <a:gd name="connsiteY29" fmla="*/ 3403600 h 4233691"/>
                <a:gd name="connsiteX30" fmla="*/ 550349 w 1380082"/>
                <a:gd name="connsiteY30" fmla="*/ 3437467 h 4233691"/>
                <a:gd name="connsiteX31" fmla="*/ 575749 w 1380082"/>
                <a:gd name="connsiteY31" fmla="*/ 3462867 h 4233691"/>
                <a:gd name="connsiteX32" fmla="*/ 601149 w 1380082"/>
                <a:gd name="connsiteY32" fmla="*/ 3479800 h 4233691"/>
                <a:gd name="connsiteX33" fmla="*/ 618082 w 1380082"/>
                <a:gd name="connsiteY33" fmla="*/ 3496734 h 4233691"/>
                <a:gd name="connsiteX34" fmla="*/ 635015 w 1380082"/>
                <a:gd name="connsiteY34" fmla="*/ 3522134 h 4233691"/>
                <a:gd name="connsiteX35" fmla="*/ 660415 w 1380082"/>
                <a:gd name="connsiteY35" fmla="*/ 3530600 h 4233691"/>
                <a:gd name="connsiteX36" fmla="*/ 702749 w 1380082"/>
                <a:gd name="connsiteY36" fmla="*/ 3556000 h 4233691"/>
                <a:gd name="connsiteX37" fmla="*/ 736615 w 1380082"/>
                <a:gd name="connsiteY37" fmla="*/ 3581400 h 4233691"/>
                <a:gd name="connsiteX38" fmla="*/ 787415 w 1380082"/>
                <a:gd name="connsiteY38" fmla="*/ 3615267 h 4233691"/>
                <a:gd name="connsiteX39" fmla="*/ 812815 w 1380082"/>
                <a:gd name="connsiteY39" fmla="*/ 3640667 h 4233691"/>
                <a:gd name="connsiteX40" fmla="*/ 863615 w 1380082"/>
                <a:gd name="connsiteY40" fmla="*/ 3674534 h 4233691"/>
                <a:gd name="connsiteX41" fmla="*/ 880549 w 1380082"/>
                <a:gd name="connsiteY41" fmla="*/ 3699934 h 4233691"/>
                <a:gd name="connsiteX42" fmla="*/ 931349 w 1380082"/>
                <a:gd name="connsiteY42" fmla="*/ 3733800 h 4233691"/>
                <a:gd name="connsiteX43" fmla="*/ 956749 w 1380082"/>
                <a:gd name="connsiteY43" fmla="*/ 3750734 h 4233691"/>
                <a:gd name="connsiteX44" fmla="*/ 982149 w 1380082"/>
                <a:gd name="connsiteY44" fmla="*/ 3767667 h 4233691"/>
                <a:gd name="connsiteX45" fmla="*/ 1007549 w 1380082"/>
                <a:gd name="connsiteY45" fmla="*/ 3784600 h 4233691"/>
                <a:gd name="connsiteX46" fmla="*/ 1024482 w 1380082"/>
                <a:gd name="connsiteY46" fmla="*/ 3801534 h 4233691"/>
                <a:gd name="connsiteX47" fmla="*/ 1075282 w 1380082"/>
                <a:gd name="connsiteY47" fmla="*/ 3835400 h 4233691"/>
                <a:gd name="connsiteX48" fmla="*/ 1100682 w 1380082"/>
                <a:gd name="connsiteY48" fmla="*/ 3852334 h 4233691"/>
                <a:gd name="connsiteX49" fmla="*/ 1126082 w 1380082"/>
                <a:gd name="connsiteY49" fmla="*/ 3903134 h 4233691"/>
                <a:gd name="connsiteX50" fmla="*/ 1151482 w 1380082"/>
                <a:gd name="connsiteY50" fmla="*/ 3920067 h 4233691"/>
                <a:gd name="connsiteX51" fmla="*/ 1168415 w 1380082"/>
                <a:gd name="connsiteY51" fmla="*/ 3945467 h 4233691"/>
                <a:gd name="connsiteX52" fmla="*/ 1193815 w 1380082"/>
                <a:gd name="connsiteY52" fmla="*/ 4030134 h 4233691"/>
                <a:gd name="connsiteX53" fmla="*/ 1202282 w 1380082"/>
                <a:gd name="connsiteY53" fmla="*/ 4207934 h 4233691"/>
                <a:gd name="connsiteX54" fmla="*/ 1176882 w 1380082"/>
                <a:gd name="connsiteY54"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228615 w 1380082"/>
                <a:gd name="connsiteY5" fmla="*/ 2455334 h 4233691"/>
                <a:gd name="connsiteX6" fmla="*/ 211682 w 1380082"/>
                <a:gd name="connsiteY6" fmla="*/ 2489200 h 4233691"/>
                <a:gd name="connsiteX7" fmla="*/ 186282 w 1380082"/>
                <a:gd name="connsiteY7" fmla="*/ 2514600 h 4233691"/>
                <a:gd name="connsiteX8" fmla="*/ 160882 w 1380082"/>
                <a:gd name="connsiteY8" fmla="*/ 2599267 h 4233691"/>
                <a:gd name="connsiteX9" fmla="*/ 127015 w 1380082"/>
                <a:gd name="connsiteY9" fmla="*/ 2641600 h 4233691"/>
                <a:gd name="connsiteX10" fmla="*/ 118549 w 1380082"/>
                <a:gd name="connsiteY10" fmla="*/ 2667000 h 4233691"/>
                <a:gd name="connsiteX11" fmla="*/ 67749 w 1380082"/>
                <a:gd name="connsiteY11" fmla="*/ 2734734 h 4233691"/>
                <a:gd name="connsiteX12" fmla="*/ 50815 w 1380082"/>
                <a:gd name="connsiteY12" fmla="*/ 2785534 h 4233691"/>
                <a:gd name="connsiteX13" fmla="*/ 33882 w 1380082"/>
                <a:gd name="connsiteY13" fmla="*/ 2810934 h 4233691"/>
                <a:gd name="connsiteX14" fmla="*/ 8482 w 1380082"/>
                <a:gd name="connsiteY14" fmla="*/ 2904067 h 4233691"/>
                <a:gd name="connsiteX15" fmla="*/ 8482 w 1380082"/>
                <a:gd name="connsiteY15" fmla="*/ 3064934 h 4233691"/>
                <a:gd name="connsiteX16" fmla="*/ 25415 w 1380082"/>
                <a:gd name="connsiteY16" fmla="*/ 3124200 h 4233691"/>
                <a:gd name="connsiteX17" fmla="*/ 67749 w 1380082"/>
                <a:gd name="connsiteY17" fmla="*/ 3166534 h 4233691"/>
                <a:gd name="connsiteX18" fmla="*/ 93149 w 1380082"/>
                <a:gd name="connsiteY18" fmla="*/ 3191934 h 4233691"/>
                <a:gd name="connsiteX19" fmla="*/ 152415 w 1380082"/>
                <a:gd name="connsiteY19" fmla="*/ 3217334 h 4233691"/>
                <a:gd name="connsiteX20" fmla="*/ 228615 w 1380082"/>
                <a:gd name="connsiteY20" fmla="*/ 3259667 h 4233691"/>
                <a:gd name="connsiteX21" fmla="*/ 254015 w 1380082"/>
                <a:gd name="connsiteY21" fmla="*/ 3268134 h 4233691"/>
                <a:gd name="connsiteX22" fmla="*/ 279415 w 1380082"/>
                <a:gd name="connsiteY22" fmla="*/ 3276600 h 4233691"/>
                <a:gd name="connsiteX23" fmla="*/ 321749 w 1380082"/>
                <a:gd name="connsiteY23" fmla="*/ 3310467 h 4233691"/>
                <a:gd name="connsiteX24" fmla="*/ 347149 w 1380082"/>
                <a:gd name="connsiteY24" fmla="*/ 3327400 h 4233691"/>
                <a:gd name="connsiteX25" fmla="*/ 364082 w 1380082"/>
                <a:gd name="connsiteY25" fmla="*/ 3344334 h 4233691"/>
                <a:gd name="connsiteX26" fmla="*/ 397949 w 1380082"/>
                <a:gd name="connsiteY26" fmla="*/ 3352800 h 4233691"/>
                <a:gd name="connsiteX27" fmla="*/ 448749 w 1380082"/>
                <a:gd name="connsiteY27" fmla="*/ 3378200 h 4233691"/>
                <a:gd name="connsiteX28" fmla="*/ 499549 w 1380082"/>
                <a:gd name="connsiteY28" fmla="*/ 3403600 h 4233691"/>
                <a:gd name="connsiteX29" fmla="*/ 550349 w 1380082"/>
                <a:gd name="connsiteY29" fmla="*/ 3437467 h 4233691"/>
                <a:gd name="connsiteX30" fmla="*/ 575749 w 1380082"/>
                <a:gd name="connsiteY30" fmla="*/ 3462867 h 4233691"/>
                <a:gd name="connsiteX31" fmla="*/ 601149 w 1380082"/>
                <a:gd name="connsiteY31" fmla="*/ 3479800 h 4233691"/>
                <a:gd name="connsiteX32" fmla="*/ 618082 w 1380082"/>
                <a:gd name="connsiteY32" fmla="*/ 3496734 h 4233691"/>
                <a:gd name="connsiteX33" fmla="*/ 635015 w 1380082"/>
                <a:gd name="connsiteY33" fmla="*/ 3522134 h 4233691"/>
                <a:gd name="connsiteX34" fmla="*/ 660415 w 1380082"/>
                <a:gd name="connsiteY34" fmla="*/ 3530600 h 4233691"/>
                <a:gd name="connsiteX35" fmla="*/ 702749 w 1380082"/>
                <a:gd name="connsiteY35" fmla="*/ 3556000 h 4233691"/>
                <a:gd name="connsiteX36" fmla="*/ 736615 w 1380082"/>
                <a:gd name="connsiteY36" fmla="*/ 3581400 h 4233691"/>
                <a:gd name="connsiteX37" fmla="*/ 787415 w 1380082"/>
                <a:gd name="connsiteY37" fmla="*/ 3615267 h 4233691"/>
                <a:gd name="connsiteX38" fmla="*/ 812815 w 1380082"/>
                <a:gd name="connsiteY38" fmla="*/ 3640667 h 4233691"/>
                <a:gd name="connsiteX39" fmla="*/ 863615 w 1380082"/>
                <a:gd name="connsiteY39" fmla="*/ 3674534 h 4233691"/>
                <a:gd name="connsiteX40" fmla="*/ 880549 w 1380082"/>
                <a:gd name="connsiteY40" fmla="*/ 3699934 h 4233691"/>
                <a:gd name="connsiteX41" fmla="*/ 931349 w 1380082"/>
                <a:gd name="connsiteY41" fmla="*/ 3733800 h 4233691"/>
                <a:gd name="connsiteX42" fmla="*/ 956749 w 1380082"/>
                <a:gd name="connsiteY42" fmla="*/ 3750734 h 4233691"/>
                <a:gd name="connsiteX43" fmla="*/ 982149 w 1380082"/>
                <a:gd name="connsiteY43" fmla="*/ 3767667 h 4233691"/>
                <a:gd name="connsiteX44" fmla="*/ 1007549 w 1380082"/>
                <a:gd name="connsiteY44" fmla="*/ 3784600 h 4233691"/>
                <a:gd name="connsiteX45" fmla="*/ 1024482 w 1380082"/>
                <a:gd name="connsiteY45" fmla="*/ 3801534 h 4233691"/>
                <a:gd name="connsiteX46" fmla="*/ 1075282 w 1380082"/>
                <a:gd name="connsiteY46" fmla="*/ 3835400 h 4233691"/>
                <a:gd name="connsiteX47" fmla="*/ 1100682 w 1380082"/>
                <a:gd name="connsiteY47" fmla="*/ 3852334 h 4233691"/>
                <a:gd name="connsiteX48" fmla="*/ 1126082 w 1380082"/>
                <a:gd name="connsiteY48" fmla="*/ 3903134 h 4233691"/>
                <a:gd name="connsiteX49" fmla="*/ 1151482 w 1380082"/>
                <a:gd name="connsiteY49" fmla="*/ 3920067 h 4233691"/>
                <a:gd name="connsiteX50" fmla="*/ 1168415 w 1380082"/>
                <a:gd name="connsiteY50" fmla="*/ 3945467 h 4233691"/>
                <a:gd name="connsiteX51" fmla="*/ 1193815 w 1380082"/>
                <a:gd name="connsiteY51" fmla="*/ 4030134 h 4233691"/>
                <a:gd name="connsiteX52" fmla="*/ 1202282 w 1380082"/>
                <a:gd name="connsiteY52" fmla="*/ 4207934 h 4233691"/>
                <a:gd name="connsiteX53" fmla="*/ 1176882 w 1380082"/>
                <a:gd name="connsiteY53"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211682 w 1380082"/>
                <a:gd name="connsiteY5" fmla="*/ 2489200 h 4233691"/>
                <a:gd name="connsiteX6" fmla="*/ 186282 w 1380082"/>
                <a:gd name="connsiteY6" fmla="*/ 2514600 h 4233691"/>
                <a:gd name="connsiteX7" fmla="*/ 160882 w 1380082"/>
                <a:gd name="connsiteY7" fmla="*/ 2599267 h 4233691"/>
                <a:gd name="connsiteX8" fmla="*/ 127015 w 1380082"/>
                <a:gd name="connsiteY8" fmla="*/ 2641600 h 4233691"/>
                <a:gd name="connsiteX9" fmla="*/ 118549 w 1380082"/>
                <a:gd name="connsiteY9" fmla="*/ 2667000 h 4233691"/>
                <a:gd name="connsiteX10" fmla="*/ 67749 w 1380082"/>
                <a:gd name="connsiteY10" fmla="*/ 2734734 h 4233691"/>
                <a:gd name="connsiteX11" fmla="*/ 50815 w 1380082"/>
                <a:gd name="connsiteY11" fmla="*/ 2785534 h 4233691"/>
                <a:gd name="connsiteX12" fmla="*/ 33882 w 1380082"/>
                <a:gd name="connsiteY12" fmla="*/ 2810934 h 4233691"/>
                <a:gd name="connsiteX13" fmla="*/ 8482 w 1380082"/>
                <a:gd name="connsiteY13" fmla="*/ 2904067 h 4233691"/>
                <a:gd name="connsiteX14" fmla="*/ 8482 w 1380082"/>
                <a:gd name="connsiteY14" fmla="*/ 3064934 h 4233691"/>
                <a:gd name="connsiteX15" fmla="*/ 25415 w 1380082"/>
                <a:gd name="connsiteY15" fmla="*/ 3124200 h 4233691"/>
                <a:gd name="connsiteX16" fmla="*/ 67749 w 1380082"/>
                <a:gd name="connsiteY16" fmla="*/ 3166534 h 4233691"/>
                <a:gd name="connsiteX17" fmla="*/ 93149 w 1380082"/>
                <a:gd name="connsiteY17" fmla="*/ 3191934 h 4233691"/>
                <a:gd name="connsiteX18" fmla="*/ 152415 w 1380082"/>
                <a:gd name="connsiteY18" fmla="*/ 3217334 h 4233691"/>
                <a:gd name="connsiteX19" fmla="*/ 228615 w 1380082"/>
                <a:gd name="connsiteY19" fmla="*/ 3259667 h 4233691"/>
                <a:gd name="connsiteX20" fmla="*/ 254015 w 1380082"/>
                <a:gd name="connsiteY20" fmla="*/ 3268134 h 4233691"/>
                <a:gd name="connsiteX21" fmla="*/ 279415 w 1380082"/>
                <a:gd name="connsiteY21" fmla="*/ 3276600 h 4233691"/>
                <a:gd name="connsiteX22" fmla="*/ 321749 w 1380082"/>
                <a:gd name="connsiteY22" fmla="*/ 3310467 h 4233691"/>
                <a:gd name="connsiteX23" fmla="*/ 347149 w 1380082"/>
                <a:gd name="connsiteY23" fmla="*/ 3327400 h 4233691"/>
                <a:gd name="connsiteX24" fmla="*/ 364082 w 1380082"/>
                <a:gd name="connsiteY24" fmla="*/ 3344334 h 4233691"/>
                <a:gd name="connsiteX25" fmla="*/ 397949 w 1380082"/>
                <a:gd name="connsiteY25" fmla="*/ 3352800 h 4233691"/>
                <a:gd name="connsiteX26" fmla="*/ 448749 w 1380082"/>
                <a:gd name="connsiteY26" fmla="*/ 3378200 h 4233691"/>
                <a:gd name="connsiteX27" fmla="*/ 499549 w 1380082"/>
                <a:gd name="connsiteY27" fmla="*/ 3403600 h 4233691"/>
                <a:gd name="connsiteX28" fmla="*/ 550349 w 1380082"/>
                <a:gd name="connsiteY28" fmla="*/ 3437467 h 4233691"/>
                <a:gd name="connsiteX29" fmla="*/ 575749 w 1380082"/>
                <a:gd name="connsiteY29" fmla="*/ 3462867 h 4233691"/>
                <a:gd name="connsiteX30" fmla="*/ 601149 w 1380082"/>
                <a:gd name="connsiteY30" fmla="*/ 3479800 h 4233691"/>
                <a:gd name="connsiteX31" fmla="*/ 618082 w 1380082"/>
                <a:gd name="connsiteY31" fmla="*/ 3496734 h 4233691"/>
                <a:gd name="connsiteX32" fmla="*/ 635015 w 1380082"/>
                <a:gd name="connsiteY32" fmla="*/ 3522134 h 4233691"/>
                <a:gd name="connsiteX33" fmla="*/ 660415 w 1380082"/>
                <a:gd name="connsiteY33" fmla="*/ 3530600 h 4233691"/>
                <a:gd name="connsiteX34" fmla="*/ 702749 w 1380082"/>
                <a:gd name="connsiteY34" fmla="*/ 3556000 h 4233691"/>
                <a:gd name="connsiteX35" fmla="*/ 736615 w 1380082"/>
                <a:gd name="connsiteY35" fmla="*/ 3581400 h 4233691"/>
                <a:gd name="connsiteX36" fmla="*/ 787415 w 1380082"/>
                <a:gd name="connsiteY36" fmla="*/ 3615267 h 4233691"/>
                <a:gd name="connsiteX37" fmla="*/ 812815 w 1380082"/>
                <a:gd name="connsiteY37" fmla="*/ 3640667 h 4233691"/>
                <a:gd name="connsiteX38" fmla="*/ 863615 w 1380082"/>
                <a:gd name="connsiteY38" fmla="*/ 3674534 h 4233691"/>
                <a:gd name="connsiteX39" fmla="*/ 880549 w 1380082"/>
                <a:gd name="connsiteY39" fmla="*/ 3699934 h 4233691"/>
                <a:gd name="connsiteX40" fmla="*/ 931349 w 1380082"/>
                <a:gd name="connsiteY40" fmla="*/ 3733800 h 4233691"/>
                <a:gd name="connsiteX41" fmla="*/ 956749 w 1380082"/>
                <a:gd name="connsiteY41" fmla="*/ 3750734 h 4233691"/>
                <a:gd name="connsiteX42" fmla="*/ 982149 w 1380082"/>
                <a:gd name="connsiteY42" fmla="*/ 3767667 h 4233691"/>
                <a:gd name="connsiteX43" fmla="*/ 1007549 w 1380082"/>
                <a:gd name="connsiteY43" fmla="*/ 3784600 h 4233691"/>
                <a:gd name="connsiteX44" fmla="*/ 1024482 w 1380082"/>
                <a:gd name="connsiteY44" fmla="*/ 3801534 h 4233691"/>
                <a:gd name="connsiteX45" fmla="*/ 1075282 w 1380082"/>
                <a:gd name="connsiteY45" fmla="*/ 3835400 h 4233691"/>
                <a:gd name="connsiteX46" fmla="*/ 1100682 w 1380082"/>
                <a:gd name="connsiteY46" fmla="*/ 3852334 h 4233691"/>
                <a:gd name="connsiteX47" fmla="*/ 1126082 w 1380082"/>
                <a:gd name="connsiteY47" fmla="*/ 3903134 h 4233691"/>
                <a:gd name="connsiteX48" fmla="*/ 1151482 w 1380082"/>
                <a:gd name="connsiteY48" fmla="*/ 3920067 h 4233691"/>
                <a:gd name="connsiteX49" fmla="*/ 1168415 w 1380082"/>
                <a:gd name="connsiteY49" fmla="*/ 3945467 h 4233691"/>
                <a:gd name="connsiteX50" fmla="*/ 1193815 w 1380082"/>
                <a:gd name="connsiteY50" fmla="*/ 4030134 h 4233691"/>
                <a:gd name="connsiteX51" fmla="*/ 1202282 w 1380082"/>
                <a:gd name="connsiteY51" fmla="*/ 4207934 h 4233691"/>
                <a:gd name="connsiteX52" fmla="*/ 1176882 w 1380082"/>
                <a:gd name="connsiteY52"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186282 w 1380082"/>
                <a:gd name="connsiteY5" fmla="*/ 2514600 h 4233691"/>
                <a:gd name="connsiteX6" fmla="*/ 160882 w 1380082"/>
                <a:gd name="connsiteY6" fmla="*/ 2599267 h 4233691"/>
                <a:gd name="connsiteX7" fmla="*/ 127015 w 1380082"/>
                <a:gd name="connsiteY7" fmla="*/ 2641600 h 4233691"/>
                <a:gd name="connsiteX8" fmla="*/ 118549 w 1380082"/>
                <a:gd name="connsiteY8" fmla="*/ 2667000 h 4233691"/>
                <a:gd name="connsiteX9" fmla="*/ 67749 w 1380082"/>
                <a:gd name="connsiteY9" fmla="*/ 2734734 h 4233691"/>
                <a:gd name="connsiteX10" fmla="*/ 50815 w 1380082"/>
                <a:gd name="connsiteY10" fmla="*/ 2785534 h 4233691"/>
                <a:gd name="connsiteX11" fmla="*/ 33882 w 1380082"/>
                <a:gd name="connsiteY11" fmla="*/ 2810934 h 4233691"/>
                <a:gd name="connsiteX12" fmla="*/ 8482 w 1380082"/>
                <a:gd name="connsiteY12" fmla="*/ 2904067 h 4233691"/>
                <a:gd name="connsiteX13" fmla="*/ 8482 w 1380082"/>
                <a:gd name="connsiteY13" fmla="*/ 3064934 h 4233691"/>
                <a:gd name="connsiteX14" fmla="*/ 25415 w 1380082"/>
                <a:gd name="connsiteY14" fmla="*/ 3124200 h 4233691"/>
                <a:gd name="connsiteX15" fmla="*/ 67749 w 1380082"/>
                <a:gd name="connsiteY15" fmla="*/ 3166534 h 4233691"/>
                <a:gd name="connsiteX16" fmla="*/ 93149 w 1380082"/>
                <a:gd name="connsiteY16" fmla="*/ 3191934 h 4233691"/>
                <a:gd name="connsiteX17" fmla="*/ 152415 w 1380082"/>
                <a:gd name="connsiteY17" fmla="*/ 3217334 h 4233691"/>
                <a:gd name="connsiteX18" fmla="*/ 228615 w 1380082"/>
                <a:gd name="connsiteY18" fmla="*/ 3259667 h 4233691"/>
                <a:gd name="connsiteX19" fmla="*/ 254015 w 1380082"/>
                <a:gd name="connsiteY19" fmla="*/ 3268134 h 4233691"/>
                <a:gd name="connsiteX20" fmla="*/ 279415 w 1380082"/>
                <a:gd name="connsiteY20" fmla="*/ 3276600 h 4233691"/>
                <a:gd name="connsiteX21" fmla="*/ 321749 w 1380082"/>
                <a:gd name="connsiteY21" fmla="*/ 3310467 h 4233691"/>
                <a:gd name="connsiteX22" fmla="*/ 347149 w 1380082"/>
                <a:gd name="connsiteY22" fmla="*/ 3327400 h 4233691"/>
                <a:gd name="connsiteX23" fmla="*/ 364082 w 1380082"/>
                <a:gd name="connsiteY23" fmla="*/ 3344334 h 4233691"/>
                <a:gd name="connsiteX24" fmla="*/ 397949 w 1380082"/>
                <a:gd name="connsiteY24" fmla="*/ 3352800 h 4233691"/>
                <a:gd name="connsiteX25" fmla="*/ 448749 w 1380082"/>
                <a:gd name="connsiteY25" fmla="*/ 3378200 h 4233691"/>
                <a:gd name="connsiteX26" fmla="*/ 499549 w 1380082"/>
                <a:gd name="connsiteY26" fmla="*/ 3403600 h 4233691"/>
                <a:gd name="connsiteX27" fmla="*/ 550349 w 1380082"/>
                <a:gd name="connsiteY27" fmla="*/ 3437467 h 4233691"/>
                <a:gd name="connsiteX28" fmla="*/ 575749 w 1380082"/>
                <a:gd name="connsiteY28" fmla="*/ 3462867 h 4233691"/>
                <a:gd name="connsiteX29" fmla="*/ 601149 w 1380082"/>
                <a:gd name="connsiteY29" fmla="*/ 3479800 h 4233691"/>
                <a:gd name="connsiteX30" fmla="*/ 618082 w 1380082"/>
                <a:gd name="connsiteY30" fmla="*/ 3496734 h 4233691"/>
                <a:gd name="connsiteX31" fmla="*/ 635015 w 1380082"/>
                <a:gd name="connsiteY31" fmla="*/ 3522134 h 4233691"/>
                <a:gd name="connsiteX32" fmla="*/ 660415 w 1380082"/>
                <a:gd name="connsiteY32" fmla="*/ 3530600 h 4233691"/>
                <a:gd name="connsiteX33" fmla="*/ 702749 w 1380082"/>
                <a:gd name="connsiteY33" fmla="*/ 3556000 h 4233691"/>
                <a:gd name="connsiteX34" fmla="*/ 736615 w 1380082"/>
                <a:gd name="connsiteY34" fmla="*/ 3581400 h 4233691"/>
                <a:gd name="connsiteX35" fmla="*/ 787415 w 1380082"/>
                <a:gd name="connsiteY35" fmla="*/ 3615267 h 4233691"/>
                <a:gd name="connsiteX36" fmla="*/ 812815 w 1380082"/>
                <a:gd name="connsiteY36" fmla="*/ 3640667 h 4233691"/>
                <a:gd name="connsiteX37" fmla="*/ 863615 w 1380082"/>
                <a:gd name="connsiteY37" fmla="*/ 3674534 h 4233691"/>
                <a:gd name="connsiteX38" fmla="*/ 880549 w 1380082"/>
                <a:gd name="connsiteY38" fmla="*/ 3699934 h 4233691"/>
                <a:gd name="connsiteX39" fmla="*/ 931349 w 1380082"/>
                <a:gd name="connsiteY39" fmla="*/ 3733800 h 4233691"/>
                <a:gd name="connsiteX40" fmla="*/ 956749 w 1380082"/>
                <a:gd name="connsiteY40" fmla="*/ 3750734 h 4233691"/>
                <a:gd name="connsiteX41" fmla="*/ 982149 w 1380082"/>
                <a:gd name="connsiteY41" fmla="*/ 3767667 h 4233691"/>
                <a:gd name="connsiteX42" fmla="*/ 1007549 w 1380082"/>
                <a:gd name="connsiteY42" fmla="*/ 3784600 h 4233691"/>
                <a:gd name="connsiteX43" fmla="*/ 1024482 w 1380082"/>
                <a:gd name="connsiteY43" fmla="*/ 3801534 h 4233691"/>
                <a:gd name="connsiteX44" fmla="*/ 1075282 w 1380082"/>
                <a:gd name="connsiteY44" fmla="*/ 3835400 h 4233691"/>
                <a:gd name="connsiteX45" fmla="*/ 1100682 w 1380082"/>
                <a:gd name="connsiteY45" fmla="*/ 3852334 h 4233691"/>
                <a:gd name="connsiteX46" fmla="*/ 1126082 w 1380082"/>
                <a:gd name="connsiteY46" fmla="*/ 3903134 h 4233691"/>
                <a:gd name="connsiteX47" fmla="*/ 1151482 w 1380082"/>
                <a:gd name="connsiteY47" fmla="*/ 3920067 h 4233691"/>
                <a:gd name="connsiteX48" fmla="*/ 1168415 w 1380082"/>
                <a:gd name="connsiteY48" fmla="*/ 3945467 h 4233691"/>
                <a:gd name="connsiteX49" fmla="*/ 1193815 w 1380082"/>
                <a:gd name="connsiteY49" fmla="*/ 4030134 h 4233691"/>
                <a:gd name="connsiteX50" fmla="*/ 1202282 w 1380082"/>
                <a:gd name="connsiteY50" fmla="*/ 4207934 h 4233691"/>
                <a:gd name="connsiteX51" fmla="*/ 1176882 w 1380082"/>
                <a:gd name="connsiteY51"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160882 w 1380082"/>
                <a:gd name="connsiteY5" fmla="*/ 2599267 h 4233691"/>
                <a:gd name="connsiteX6" fmla="*/ 127015 w 1380082"/>
                <a:gd name="connsiteY6" fmla="*/ 2641600 h 4233691"/>
                <a:gd name="connsiteX7" fmla="*/ 118549 w 1380082"/>
                <a:gd name="connsiteY7" fmla="*/ 2667000 h 4233691"/>
                <a:gd name="connsiteX8" fmla="*/ 67749 w 1380082"/>
                <a:gd name="connsiteY8" fmla="*/ 2734734 h 4233691"/>
                <a:gd name="connsiteX9" fmla="*/ 50815 w 1380082"/>
                <a:gd name="connsiteY9" fmla="*/ 2785534 h 4233691"/>
                <a:gd name="connsiteX10" fmla="*/ 33882 w 1380082"/>
                <a:gd name="connsiteY10" fmla="*/ 2810934 h 4233691"/>
                <a:gd name="connsiteX11" fmla="*/ 8482 w 1380082"/>
                <a:gd name="connsiteY11" fmla="*/ 2904067 h 4233691"/>
                <a:gd name="connsiteX12" fmla="*/ 8482 w 1380082"/>
                <a:gd name="connsiteY12" fmla="*/ 3064934 h 4233691"/>
                <a:gd name="connsiteX13" fmla="*/ 25415 w 1380082"/>
                <a:gd name="connsiteY13" fmla="*/ 3124200 h 4233691"/>
                <a:gd name="connsiteX14" fmla="*/ 67749 w 1380082"/>
                <a:gd name="connsiteY14" fmla="*/ 3166534 h 4233691"/>
                <a:gd name="connsiteX15" fmla="*/ 93149 w 1380082"/>
                <a:gd name="connsiteY15" fmla="*/ 3191934 h 4233691"/>
                <a:gd name="connsiteX16" fmla="*/ 152415 w 1380082"/>
                <a:gd name="connsiteY16" fmla="*/ 3217334 h 4233691"/>
                <a:gd name="connsiteX17" fmla="*/ 228615 w 1380082"/>
                <a:gd name="connsiteY17" fmla="*/ 3259667 h 4233691"/>
                <a:gd name="connsiteX18" fmla="*/ 254015 w 1380082"/>
                <a:gd name="connsiteY18" fmla="*/ 3268134 h 4233691"/>
                <a:gd name="connsiteX19" fmla="*/ 279415 w 1380082"/>
                <a:gd name="connsiteY19" fmla="*/ 3276600 h 4233691"/>
                <a:gd name="connsiteX20" fmla="*/ 321749 w 1380082"/>
                <a:gd name="connsiteY20" fmla="*/ 3310467 h 4233691"/>
                <a:gd name="connsiteX21" fmla="*/ 347149 w 1380082"/>
                <a:gd name="connsiteY21" fmla="*/ 3327400 h 4233691"/>
                <a:gd name="connsiteX22" fmla="*/ 364082 w 1380082"/>
                <a:gd name="connsiteY22" fmla="*/ 3344334 h 4233691"/>
                <a:gd name="connsiteX23" fmla="*/ 397949 w 1380082"/>
                <a:gd name="connsiteY23" fmla="*/ 3352800 h 4233691"/>
                <a:gd name="connsiteX24" fmla="*/ 448749 w 1380082"/>
                <a:gd name="connsiteY24" fmla="*/ 3378200 h 4233691"/>
                <a:gd name="connsiteX25" fmla="*/ 499549 w 1380082"/>
                <a:gd name="connsiteY25" fmla="*/ 3403600 h 4233691"/>
                <a:gd name="connsiteX26" fmla="*/ 550349 w 1380082"/>
                <a:gd name="connsiteY26" fmla="*/ 3437467 h 4233691"/>
                <a:gd name="connsiteX27" fmla="*/ 575749 w 1380082"/>
                <a:gd name="connsiteY27" fmla="*/ 3462867 h 4233691"/>
                <a:gd name="connsiteX28" fmla="*/ 601149 w 1380082"/>
                <a:gd name="connsiteY28" fmla="*/ 3479800 h 4233691"/>
                <a:gd name="connsiteX29" fmla="*/ 618082 w 1380082"/>
                <a:gd name="connsiteY29" fmla="*/ 3496734 h 4233691"/>
                <a:gd name="connsiteX30" fmla="*/ 635015 w 1380082"/>
                <a:gd name="connsiteY30" fmla="*/ 3522134 h 4233691"/>
                <a:gd name="connsiteX31" fmla="*/ 660415 w 1380082"/>
                <a:gd name="connsiteY31" fmla="*/ 3530600 h 4233691"/>
                <a:gd name="connsiteX32" fmla="*/ 702749 w 1380082"/>
                <a:gd name="connsiteY32" fmla="*/ 3556000 h 4233691"/>
                <a:gd name="connsiteX33" fmla="*/ 736615 w 1380082"/>
                <a:gd name="connsiteY33" fmla="*/ 3581400 h 4233691"/>
                <a:gd name="connsiteX34" fmla="*/ 787415 w 1380082"/>
                <a:gd name="connsiteY34" fmla="*/ 3615267 h 4233691"/>
                <a:gd name="connsiteX35" fmla="*/ 812815 w 1380082"/>
                <a:gd name="connsiteY35" fmla="*/ 3640667 h 4233691"/>
                <a:gd name="connsiteX36" fmla="*/ 863615 w 1380082"/>
                <a:gd name="connsiteY36" fmla="*/ 3674534 h 4233691"/>
                <a:gd name="connsiteX37" fmla="*/ 880549 w 1380082"/>
                <a:gd name="connsiteY37" fmla="*/ 3699934 h 4233691"/>
                <a:gd name="connsiteX38" fmla="*/ 931349 w 1380082"/>
                <a:gd name="connsiteY38" fmla="*/ 3733800 h 4233691"/>
                <a:gd name="connsiteX39" fmla="*/ 956749 w 1380082"/>
                <a:gd name="connsiteY39" fmla="*/ 3750734 h 4233691"/>
                <a:gd name="connsiteX40" fmla="*/ 982149 w 1380082"/>
                <a:gd name="connsiteY40" fmla="*/ 3767667 h 4233691"/>
                <a:gd name="connsiteX41" fmla="*/ 1007549 w 1380082"/>
                <a:gd name="connsiteY41" fmla="*/ 3784600 h 4233691"/>
                <a:gd name="connsiteX42" fmla="*/ 1024482 w 1380082"/>
                <a:gd name="connsiteY42" fmla="*/ 3801534 h 4233691"/>
                <a:gd name="connsiteX43" fmla="*/ 1075282 w 1380082"/>
                <a:gd name="connsiteY43" fmla="*/ 3835400 h 4233691"/>
                <a:gd name="connsiteX44" fmla="*/ 1100682 w 1380082"/>
                <a:gd name="connsiteY44" fmla="*/ 3852334 h 4233691"/>
                <a:gd name="connsiteX45" fmla="*/ 1126082 w 1380082"/>
                <a:gd name="connsiteY45" fmla="*/ 3903134 h 4233691"/>
                <a:gd name="connsiteX46" fmla="*/ 1151482 w 1380082"/>
                <a:gd name="connsiteY46" fmla="*/ 3920067 h 4233691"/>
                <a:gd name="connsiteX47" fmla="*/ 1168415 w 1380082"/>
                <a:gd name="connsiteY47" fmla="*/ 3945467 h 4233691"/>
                <a:gd name="connsiteX48" fmla="*/ 1193815 w 1380082"/>
                <a:gd name="connsiteY48" fmla="*/ 4030134 h 4233691"/>
                <a:gd name="connsiteX49" fmla="*/ 1202282 w 1380082"/>
                <a:gd name="connsiteY49" fmla="*/ 4207934 h 4233691"/>
                <a:gd name="connsiteX50" fmla="*/ 1176882 w 1380082"/>
                <a:gd name="connsiteY50"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127015 w 1380082"/>
                <a:gd name="connsiteY5" fmla="*/ 2641600 h 4233691"/>
                <a:gd name="connsiteX6" fmla="*/ 118549 w 1380082"/>
                <a:gd name="connsiteY6" fmla="*/ 2667000 h 4233691"/>
                <a:gd name="connsiteX7" fmla="*/ 67749 w 1380082"/>
                <a:gd name="connsiteY7" fmla="*/ 2734734 h 4233691"/>
                <a:gd name="connsiteX8" fmla="*/ 50815 w 1380082"/>
                <a:gd name="connsiteY8" fmla="*/ 2785534 h 4233691"/>
                <a:gd name="connsiteX9" fmla="*/ 33882 w 1380082"/>
                <a:gd name="connsiteY9" fmla="*/ 2810934 h 4233691"/>
                <a:gd name="connsiteX10" fmla="*/ 8482 w 1380082"/>
                <a:gd name="connsiteY10" fmla="*/ 2904067 h 4233691"/>
                <a:gd name="connsiteX11" fmla="*/ 8482 w 1380082"/>
                <a:gd name="connsiteY11" fmla="*/ 3064934 h 4233691"/>
                <a:gd name="connsiteX12" fmla="*/ 25415 w 1380082"/>
                <a:gd name="connsiteY12" fmla="*/ 3124200 h 4233691"/>
                <a:gd name="connsiteX13" fmla="*/ 67749 w 1380082"/>
                <a:gd name="connsiteY13" fmla="*/ 3166534 h 4233691"/>
                <a:gd name="connsiteX14" fmla="*/ 93149 w 1380082"/>
                <a:gd name="connsiteY14" fmla="*/ 3191934 h 4233691"/>
                <a:gd name="connsiteX15" fmla="*/ 152415 w 1380082"/>
                <a:gd name="connsiteY15" fmla="*/ 3217334 h 4233691"/>
                <a:gd name="connsiteX16" fmla="*/ 228615 w 1380082"/>
                <a:gd name="connsiteY16" fmla="*/ 3259667 h 4233691"/>
                <a:gd name="connsiteX17" fmla="*/ 254015 w 1380082"/>
                <a:gd name="connsiteY17" fmla="*/ 3268134 h 4233691"/>
                <a:gd name="connsiteX18" fmla="*/ 279415 w 1380082"/>
                <a:gd name="connsiteY18" fmla="*/ 3276600 h 4233691"/>
                <a:gd name="connsiteX19" fmla="*/ 321749 w 1380082"/>
                <a:gd name="connsiteY19" fmla="*/ 3310467 h 4233691"/>
                <a:gd name="connsiteX20" fmla="*/ 347149 w 1380082"/>
                <a:gd name="connsiteY20" fmla="*/ 3327400 h 4233691"/>
                <a:gd name="connsiteX21" fmla="*/ 364082 w 1380082"/>
                <a:gd name="connsiteY21" fmla="*/ 3344334 h 4233691"/>
                <a:gd name="connsiteX22" fmla="*/ 397949 w 1380082"/>
                <a:gd name="connsiteY22" fmla="*/ 3352800 h 4233691"/>
                <a:gd name="connsiteX23" fmla="*/ 448749 w 1380082"/>
                <a:gd name="connsiteY23" fmla="*/ 3378200 h 4233691"/>
                <a:gd name="connsiteX24" fmla="*/ 499549 w 1380082"/>
                <a:gd name="connsiteY24" fmla="*/ 3403600 h 4233691"/>
                <a:gd name="connsiteX25" fmla="*/ 550349 w 1380082"/>
                <a:gd name="connsiteY25" fmla="*/ 3437467 h 4233691"/>
                <a:gd name="connsiteX26" fmla="*/ 575749 w 1380082"/>
                <a:gd name="connsiteY26" fmla="*/ 3462867 h 4233691"/>
                <a:gd name="connsiteX27" fmla="*/ 601149 w 1380082"/>
                <a:gd name="connsiteY27" fmla="*/ 3479800 h 4233691"/>
                <a:gd name="connsiteX28" fmla="*/ 618082 w 1380082"/>
                <a:gd name="connsiteY28" fmla="*/ 3496734 h 4233691"/>
                <a:gd name="connsiteX29" fmla="*/ 635015 w 1380082"/>
                <a:gd name="connsiteY29" fmla="*/ 3522134 h 4233691"/>
                <a:gd name="connsiteX30" fmla="*/ 660415 w 1380082"/>
                <a:gd name="connsiteY30" fmla="*/ 3530600 h 4233691"/>
                <a:gd name="connsiteX31" fmla="*/ 702749 w 1380082"/>
                <a:gd name="connsiteY31" fmla="*/ 3556000 h 4233691"/>
                <a:gd name="connsiteX32" fmla="*/ 736615 w 1380082"/>
                <a:gd name="connsiteY32" fmla="*/ 3581400 h 4233691"/>
                <a:gd name="connsiteX33" fmla="*/ 787415 w 1380082"/>
                <a:gd name="connsiteY33" fmla="*/ 3615267 h 4233691"/>
                <a:gd name="connsiteX34" fmla="*/ 812815 w 1380082"/>
                <a:gd name="connsiteY34" fmla="*/ 3640667 h 4233691"/>
                <a:gd name="connsiteX35" fmla="*/ 863615 w 1380082"/>
                <a:gd name="connsiteY35" fmla="*/ 3674534 h 4233691"/>
                <a:gd name="connsiteX36" fmla="*/ 880549 w 1380082"/>
                <a:gd name="connsiteY36" fmla="*/ 3699934 h 4233691"/>
                <a:gd name="connsiteX37" fmla="*/ 931349 w 1380082"/>
                <a:gd name="connsiteY37" fmla="*/ 3733800 h 4233691"/>
                <a:gd name="connsiteX38" fmla="*/ 956749 w 1380082"/>
                <a:gd name="connsiteY38" fmla="*/ 3750734 h 4233691"/>
                <a:gd name="connsiteX39" fmla="*/ 982149 w 1380082"/>
                <a:gd name="connsiteY39" fmla="*/ 3767667 h 4233691"/>
                <a:gd name="connsiteX40" fmla="*/ 1007549 w 1380082"/>
                <a:gd name="connsiteY40" fmla="*/ 3784600 h 4233691"/>
                <a:gd name="connsiteX41" fmla="*/ 1024482 w 1380082"/>
                <a:gd name="connsiteY41" fmla="*/ 3801534 h 4233691"/>
                <a:gd name="connsiteX42" fmla="*/ 1075282 w 1380082"/>
                <a:gd name="connsiteY42" fmla="*/ 3835400 h 4233691"/>
                <a:gd name="connsiteX43" fmla="*/ 1100682 w 1380082"/>
                <a:gd name="connsiteY43" fmla="*/ 3852334 h 4233691"/>
                <a:gd name="connsiteX44" fmla="*/ 1126082 w 1380082"/>
                <a:gd name="connsiteY44" fmla="*/ 3903134 h 4233691"/>
                <a:gd name="connsiteX45" fmla="*/ 1151482 w 1380082"/>
                <a:gd name="connsiteY45" fmla="*/ 3920067 h 4233691"/>
                <a:gd name="connsiteX46" fmla="*/ 1168415 w 1380082"/>
                <a:gd name="connsiteY46" fmla="*/ 3945467 h 4233691"/>
                <a:gd name="connsiteX47" fmla="*/ 1193815 w 1380082"/>
                <a:gd name="connsiteY47" fmla="*/ 4030134 h 4233691"/>
                <a:gd name="connsiteX48" fmla="*/ 1202282 w 1380082"/>
                <a:gd name="connsiteY48" fmla="*/ 4207934 h 4233691"/>
                <a:gd name="connsiteX49" fmla="*/ 1176882 w 1380082"/>
                <a:gd name="connsiteY49"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127015 w 1380082"/>
                <a:gd name="connsiteY5" fmla="*/ 2641600 h 4233691"/>
                <a:gd name="connsiteX6" fmla="*/ 67749 w 1380082"/>
                <a:gd name="connsiteY6" fmla="*/ 2734734 h 4233691"/>
                <a:gd name="connsiteX7" fmla="*/ 50815 w 1380082"/>
                <a:gd name="connsiteY7" fmla="*/ 2785534 h 4233691"/>
                <a:gd name="connsiteX8" fmla="*/ 33882 w 1380082"/>
                <a:gd name="connsiteY8" fmla="*/ 2810934 h 4233691"/>
                <a:gd name="connsiteX9" fmla="*/ 8482 w 1380082"/>
                <a:gd name="connsiteY9" fmla="*/ 2904067 h 4233691"/>
                <a:gd name="connsiteX10" fmla="*/ 8482 w 1380082"/>
                <a:gd name="connsiteY10" fmla="*/ 3064934 h 4233691"/>
                <a:gd name="connsiteX11" fmla="*/ 25415 w 1380082"/>
                <a:gd name="connsiteY11" fmla="*/ 3124200 h 4233691"/>
                <a:gd name="connsiteX12" fmla="*/ 67749 w 1380082"/>
                <a:gd name="connsiteY12" fmla="*/ 3166534 h 4233691"/>
                <a:gd name="connsiteX13" fmla="*/ 93149 w 1380082"/>
                <a:gd name="connsiteY13" fmla="*/ 3191934 h 4233691"/>
                <a:gd name="connsiteX14" fmla="*/ 152415 w 1380082"/>
                <a:gd name="connsiteY14" fmla="*/ 3217334 h 4233691"/>
                <a:gd name="connsiteX15" fmla="*/ 228615 w 1380082"/>
                <a:gd name="connsiteY15" fmla="*/ 3259667 h 4233691"/>
                <a:gd name="connsiteX16" fmla="*/ 254015 w 1380082"/>
                <a:gd name="connsiteY16" fmla="*/ 3268134 h 4233691"/>
                <a:gd name="connsiteX17" fmla="*/ 279415 w 1380082"/>
                <a:gd name="connsiteY17" fmla="*/ 3276600 h 4233691"/>
                <a:gd name="connsiteX18" fmla="*/ 321749 w 1380082"/>
                <a:gd name="connsiteY18" fmla="*/ 3310467 h 4233691"/>
                <a:gd name="connsiteX19" fmla="*/ 347149 w 1380082"/>
                <a:gd name="connsiteY19" fmla="*/ 3327400 h 4233691"/>
                <a:gd name="connsiteX20" fmla="*/ 364082 w 1380082"/>
                <a:gd name="connsiteY20" fmla="*/ 3344334 h 4233691"/>
                <a:gd name="connsiteX21" fmla="*/ 397949 w 1380082"/>
                <a:gd name="connsiteY21" fmla="*/ 3352800 h 4233691"/>
                <a:gd name="connsiteX22" fmla="*/ 448749 w 1380082"/>
                <a:gd name="connsiteY22" fmla="*/ 3378200 h 4233691"/>
                <a:gd name="connsiteX23" fmla="*/ 499549 w 1380082"/>
                <a:gd name="connsiteY23" fmla="*/ 3403600 h 4233691"/>
                <a:gd name="connsiteX24" fmla="*/ 550349 w 1380082"/>
                <a:gd name="connsiteY24" fmla="*/ 3437467 h 4233691"/>
                <a:gd name="connsiteX25" fmla="*/ 575749 w 1380082"/>
                <a:gd name="connsiteY25" fmla="*/ 3462867 h 4233691"/>
                <a:gd name="connsiteX26" fmla="*/ 601149 w 1380082"/>
                <a:gd name="connsiteY26" fmla="*/ 3479800 h 4233691"/>
                <a:gd name="connsiteX27" fmla="*/ 618082 w 1380082"/>
                <a:gd name="connsiteY27" fmla="*/ 3496734 h 4233691"/>
                <a:gd name="connsiteX28" fmla="*/ 635015 w 1380082"/>
                <a:gd name="connsiteY28" fmla="*/ 3522134 h 4233691"/>
                <a:gd name="connsiteX29" fmla="*/ 660415 w 1380082"/>
                <a:gd name="connsiteY29" fmla="*/ 3530600 h 4233691"/>
                <a:gd name="connsiteX30" fmla="*/ 702749 w 1380082"/>
                <a:gd name="connsiteY30" fmla="*/ 3556000 h 4233691"/>
                <a:gd name="connsiteX31" fmla="*/ 736615 w 1380082"/>
                <a:gd name="connsiteY31" fmla="*/ 3581400 h 4233691"/>
                <a:gd name="connsiteX32" fmla="*/ 787415 w 1380082"/>
                <a:gd name="connsiteY32" fmla="*/ 3615267 h 4233691"/>
                <a:gd name="connsiteX33" fmla="*/ 812815 w 1380082"/>
                <a:gd name="connsiteY33" fmla="*/ 3640667 h 4233691"/>
                <a:gd name="connsiteX34" fmla="*/ 863615 w 1380082"/>
                <a:gd name="connsiteY34" fmla="*/ 3674534 h 4233691"/>
                <a:gd name="connsiteX35" fmla="*/ 880549 w 1380082"/>
                <a:gd name="connsiteY35" fmla="*/ 3699934 h 4233691"/>
                <a:gd name="connsiteX36" fmla="*/ 931349 w 1380082"/>
                <a:gd name="connsiteY36" fmla="*/ 3733800 h 4233691"/>
                <a:gd name="connsiteX37" fmla="*/ 956749 w 1380082"/>
                <a:gd name="connsiteY37" fmla="*/ 3750734 h 4233691"/>
                <a:gd name="connsiteX38" fmla="*/ 982149 w 1380082"/>
                <a:gd name="connsiteY38" fmla="*/ 3767667 h 4233691"/>
                <a:gd name="connsiteX39" fmla="*/ 1007549 w 1380082"/>
                <a:gd name="connsiteY39" fmla="*/ 3784600 h 4233691"/>
                <a:gd name="connsiteX40" fmla="*/ 1024482 w 1380082"/>
                <a:gd name="connsiteY40" fmla="*/ 3801534 h 4233691"/>
                <a:gd name="connsiteX41" fmla="*/ 1075282 w 1380082"/>
                <a:gd name="connsiteY41" fmla="*/ 3835400 h 4233691"/>
                <a:gd name="connsiteX42" fmla="*/ 1100682 w 1380082"/>
                <a:gd name="connsiteY42" fmla="*/ 3852334 h 4233691"/>
                <a:gd name="connsiteX43" fmla="*/ 1126082 w 1380082"/>
                <a:gd name="connsiteY43" fmla="*/ 3903134 h 4233691"/>
                <a:gd name="connsiteX44" fmla="*/ 1151482 w 1380082"/>
                <a:gd name="connsiteY44" fmla="*/ 3920067 h 4233691"/>
                <a:gd name="connsiteX45" fmla="*/ 1168415 w 1380082"/>
                <a:gd name="connsiteY45" fmla="*/ 3945467 h 4233691"/>
                <a:gd name="connsiteX46" fmla="*/ 1193815 w 1380082"/>
                <a:gd name="connsiteY46" fmla="*/ 4030134 h 4233691"/>
                <a:gd name="connsiteX47" fmla="*/ 1202282 w 1380082"/>
                <a:gd name="connsiteY47" fmla="*/ 4207934 h 4233691"/>
                <a:gd name="connsiteX48" fmla="*/ 1176882 w 1380082"/>
                <a:gd name="connsiteY48"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127015 w 1380082"/>
                <a:gd name="connsiteY5" fmla="*/ 2641600 h 4233691"/>
                <a:gd name="connsiteX6" fmla="*/ 50815 w 1380082"/>
                <a:gd name="connsiteY6" fmla="*/ 2785534 h 4233691"/>
                <a:gd name="connsiteX7" fmla="*/ 33882 w 1380082"/>
                <a:gd name="connsiteY7" fmla="*/ 2810934 h 4233691"/>
                <a:gd name="connsiteX8" fmla="*/ 8482 w 1380082"/>
                <a:gd name="connsiteY8" fmla="*/ 2904067 h 4233691"/>
                <a:gd name="connsiteX9" fmla="*/ 8482 w 1380082"/>
                <a:gd name="connsiteY9" fmla="*/ 3064934 h 4233691"/>
                <a:gd name="connsiteX10" fmla="*/ 25415 w 1380082"/>
                <a:gd name="connsiteY10" fmla="*/ 3124200 h 4233691"/>
                <a:gd name="connsiteX11" fmla="*/ 67749 w 1380082"/>
                <a:gd name="connsiteY11" fmla="*/ 3166534 h 4233691"/>
                <a:gd name="connsiteX12" fmla="*/ 93149 w 1380082"/>
                <a:gd name="connsiteY12" fmla="*/ 3191934 h 4233691"/>
                <a:gd name="connsiteX13" fmla="*/ 152415 w 1380082"/>
                <a:gd name="connsiteY13" fmla="*/ 3217334 h 4233691"/>
                <a:gd name="connsiteX14" fmla="*/ 228615 w 1380082"/>
                <a:gd name="connsiteY14" fmla="*/ 3259667 h 4233691"/>
                <a:gd name="connsiteX15" fmla="*/ 254015 w 1380082"/>
                <a:gd name="connsiteY15" fmla="*/ 3268134 h 4233691"/>
                <a:gd name="connsiteX16" fmla="*/ 279415 w 1380082"/>
                <a:gd name="connsiteY16" fmla="*/ 3276600 h 4233691"/>
                <a:gd name="connsiteX17" fmla="*/ 321749 w 1380082"/>
                <a:gd name="connsiteY17" fmla="*/ 3310467 h 4233691"/>
                <a:gd name="connsiteX18" fmla="*/ 347149 w 1380082"/>
                <a:gd name="connsiteY18" fmla="*/ 3327400 h 4233691"/>
                <a:gd name="connsiteX19" fmla="*/ 364082 w 1380082"/>
                <a:gd name="connsiteY19" fmla="*/ 3344334 h 4233691"/>
                <a:gd name="connsiteX20" fmla="*/ 397949 w 1380082"/>
                <a:gd name="connsiteY20" fmla="*/ 3352800 h 4233691"/>
                <a:gd name="connsiteX21" fmla="*/ 448749 w 1380082"/>
                <a:gd name="connsiteY21" fmla="*/ 3378200 h 4233691"/>
                <a:gd name="connsiteX22" fmla="*/ 499549 w 1380082"/>
                <a:gd name="connsiteY22" fmla="*/ 3403600 h 4233691"/>
                <a:gd name="connsiteX23" fmla="*/ 550349 w 1380082"/>
                <a:gd name="connsiteY23" fmla="*/ 3437467 h 4233691"/>
                <a:gd name="connsiteX24" fmla="*/ 575749 w 1380082"/>
                <a:gd name="connsiteY24" fmla="*/ 3462867 h 4233691"/>
                <a:gd name="connsiteX25" fmla="*/ 601149 w 1380082"/>
                <a:gd name="connsiteY25" fmla="*/ 3479800 h 4233691"/>
                <a:gd name="connsiteX26" fmla="*/ 618082 w 1380082"/>
                <a:gd name="connsiteY26" fmla="*/ 3496734 h 4233691"/>
                <a:gd name="connsiteX27" fmla="*/ 635015 w 1380082"/>
                <a:gd name="connsiteY27" fmla="*/ 3522134 h 4233691"/>
                <a:gd name="connsiteX28" fmla="*/ 660415 w 1380082"/>
                <a:gd name="connsiteY28" fmla="*/ 3530600 h 4233691"/>
                <a:gd name="connsiteX29" fmla="*/ 702749 w 1380082"/>
                <a:gd name="connsiteY29" fmla="*/ 3556000 h 4233691"/>
                <a:gd name="connsiteX30" fmla="*/ 736615 w 1380082"/>
                <a:gd name="connsiteY30" fmla="*/ 3581400 h 4233691"/>
                <a:gd name="connsiteX31" fmla="*/ 787415 w 1380082"/>
                <a:gd name="connsiteY31" fmla="*/ 3615267 h 4233691"/>
                <a:gd name="connsiteX32" fmla="*/ 812815 w 1380082"/>
                <a:gd name="connsiteY32" fmla="*/ 3640667 h 4233691"/>
                <a:gd name="connsiteX33" fmla="*/ 863615 w 1380082"/>
                <a:gd name="connsiteY33" fmla="*/ 3674534 h 4233691"/>
                <a:gd name="connsiteX34" fmla="*/ 880549 w 1380082"/>
                <a:gd name="connsiteY34" fmla="*/ 3699934 h 4233691"/>
                <a:gd name="connsiteX35" fmla="*/ 931349 w 1380082"/>
                <a:gd name="connsiteY35" fmla="*/ 3733800 h 4233691"/>
                <a:gd name="connsiteX36" fmla="*/ 956749 w 1380082"/>
                <a:gd name="connsiteY36" fmla="*/ 3750734 h 4233691"/>
                <a:gd name="connsiteX37" fmla="*/ 982149 w 1380082"/>
                <a:gd name="connsiteY37" fmla="*/ 3767667 h 4233691"/>
                <a:gd name="connsiteX38" fmla="*/ 1007549 w 1380082"/>
                <a:gd name="connsiteY38" fmla="*/ 3784600 h 4233691"/>
                <a:gd name="connsiteX39" fmla="*/ 1024482 w 1380082"/>
                <a:gd name="connsiteY39" fmla="*/ 3801534 h 4233691"/>
                <a:gd name="connsiteX40" fmla="*/ 1075282 w 1380082"/>
                <a:gd name="connsiteY40" fmla="*/ 3835400 h 4233691"/>
                <a:gd name="connsiteX41" fmla="*/ 1100682 w 1380082"/>
                <a:gd name="connsiteY41" fmla="*/ 3852334 h 4233691"/>
                <a:gd name="connsiteX42" fmla="*/ 1126082 w 1380082"/>
                <a:gd name="connsiteY42" fmla="*/ 3903134 h 4233691"/>
                <a:gd name="connsiteX43" fmla="*/ 1151482 w 1380082"/>
                <a:gd name="connsiteY43" fmla="*/ 3920067 h 4233691"/>
                <a:gd name="connsiteX44" fmla="*/ 1168415 w 1380082"/>
                <a:gd name="connsiteY44" fmla="*/ 3945467 h 4233691"/>
                <a:gd name="connsiteX45" fmla="*/ 1193815 w 1380082"/>
                <a:gd name="connsiteY45" fmla="*/ 4030134 h 4233691"/>
                <a:gd name="connsiteX46" fmla="*/ 1202282 w 1380082"/>
                <a:gd name="connsiteY46" fmla="*/ 4207934 h 4233691"/>
                <a:gd name="connsiteX47" fmla="*/ 1176882 w 1380082"/>
                <a:gd name="connsiteY47"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127015 w 1380082"/>
                <a:gd name="connsiteY5" fmla="*/ 2641600 h 4233691"/>
                <a:gd name="connsiteX6" fmla="*/ 50815 w 1380082"/>
                <a:gd name="connsiteY6" fmla="*/ 2785534 h 4233691"/>
                <a:gd name="connsiteX7" fmla="*/ 8482 w 1380082"/>
                <a:gd name="connsiteY7" fmla="*/ 2904067 h 4233691"/>
                <a:gd name="connsiteX8" fmla="*/ 8482 w 1380082"/>
                <a:gd name="connsiteY8" fmla="*/ 3064934 h 4233691"/>
                <a:gd name="connsiteX9" fmla="*/ 25415 w 1380082"/>
                <a:gd name="connsiteY9" fmla="*/ 3124200 h 4233691"/>
                <a:gd name="connsiteX10" fmla="*/ 67749 w 1380082"/>
                <a:gd name="connsiteY10" fmla="*/ 3166534 h 4233691"/>
                <a:gd name="connsiteX11" fmla="*/ 93149 w 1380082"/>
                <a:gd name="connsiteY11" fmla="*/ 3191934 h 4233691"/>
                <a:gd name="connsiteX12" fmla="*/ 152415 w 1380082"/>
                <a:gd name="connsiteY12" fmla="*/ 3217334 h 4233691"/>
                <a:gd name="connsiteX13" fmla="*/ 228615 w 1380082"/>
                <a:gd name="connsiteY13" fmla="*/ 3259667 h 4233691"/>
                <a:gd name="connsiteX14" fmla="*/ 254015 w 1380082"/>
                <a:gd name="connsiteY14" fmla="*/ 3268134 h 4233691"/>
                <a:gd name="connsiteX15" fmla="*/ 279415 w 1380082"/>
                <a:gd name="connsiteY15" fmla="*/ 3276600 h 4233691"/>
                <a:gd name="connsiteX16" fmla="*/ 321749 w 1380082"/>
                <a:gd name="connsiteY16" fmla="*/ 3310467 h 4233691"/>
                <a:gd name="connsiteX17" fmla="*/ 347149 w 1380082"/>
                <a:gd name="connsiteY17" fmla="*/ 3327400 h 4233691"/>
                <a:gd name="connsiteX18" fmla="*/ 364082 w 1380082"/>
                <a:gd name="connsiteY18" fmla="*/ 3344334 h 4233691"/>
                <a:gd name="connsiteX19" fmla="*/ 397949 w 1380082"/>
                <a:gd name="connsiteY19" fmla="*/ 3352800 h 4233691"/>
                <a:gd name="connsiteX20" fmla="*/ 448749 w 1380082"/>
                <a:gd name="connsiteY20" fmla="*/ 3378200 h 4233691"/>
                <a:gd name="connsiteX21" fmla="*/ 499549 w 1380082"/>
                <a:gd name="connsiteY21" fmla="*/ 3403600 h 4233691"/>
                <a:gd name="connsiteX22" fmla="*/ 550349 w 1380082"/>
                <a:gd name="connsiteY22" fmla="*/ 3437467 h 4233691"/>
                <a:gd name="connsiteX23" fmla="*/ 575749 w 1380082"/>
                <a:gd name="connsiteY23" fmla="*/ 3462867 h 4233691"/>
                <a:gd name="connsiteX24" fmla="*/ 601149 w 1380082"/>
                <a:gd name="connsiteY24" fmla="*/ 3479800 h 4233691"/>
                <a:gd name="connsiteX25" fmla="*/ 618082 w 1380082"/>
                <a:gd name="connsiteY25" fmla="*/ 3496734 h 4233691"/>
                <a:gd name="connsiteX26" fmla="*/ 635015 w 1380082"/>
                <a:gd name="connsiteY26" fmla="*/ 3522134 h 4233691"/>
                <a:gd name="connsiteX27" fmla="*/ 660415 w 1380082"/>
                <a:gd name="connsiteY27" fmla="*/ 3530600 h 4233691"/>
                <a:gd name="connsiteX28" fmla="*/ 702749 w 1380082"/>
                <a:gd name="connsiteY28" fmla="*/ 3556000 h 4233691"/>
                <a:gd name="connsiteX29" fmla="*/ 736615 w 1380082"/>
                <a:gd name="connsiteY29" fmla="*/ 3581400 h 4233691"/>
                <a:gd name="connsiteX30" fmla="*/ 787415 w 1380082"/>
                <a:gd name="connsiteY30" fmla="*/ 3615267 h 4233691"/>
                <a:gd name="connsiteX31" fmla="*/ 812815 w 1380082"/>
                <a:gd name="connsiteY31" fmla="*/ 3640667 h 4233691"/>
                <a:gd name="connsiteX32" fmla="*/ 863615 w 1380082"/>
                <a:gd name="connsiteY32" fmla="*/ 3674534 h 4233691"/>
                <a:gd name="connsiteX33" fmla="*/ 880549 w 1380082"/>
                <a:gd name="connsiteY33" fmla="*/ 3699934 h 4233691"/>
                <a:gd name="connsiteX34" fmla="*/ 931349 w 1380082"/>
                <a:gd name="connsiteY34" fmla="*/ 3733800 h 4233691"/>
                <a:gd name="connsiteX35" fmla="*/ 956749 w 1380082"/>
                <a:gd name="connsiteY35" fmla="*/ 3750734 h 4233691"/>
                <a:gd name="connsiteX36" fmla="*/ 982149 w 1380082"/>
                <a:gd name="connsiteY36" fmla="*/ 3767667 h 4233691"/>
                <a:gd name="connsiteX37" fmla="*/ 1007549 w 1380082"/>
                <a:gd name="connsiteY37" fmla="*/ 3784600 h 4233691"/>
                <a:gd name="connsiteX38" fmla="*/ 1024482 w 1380082"/>
                <a:gd name="connsiteY38" fmla="*/ 3801534 h 4233691"/>
                <a:gd name="connsiteX39" fmla="*/ 1075282 w 1380082"/>
                <a:gd name="connsiteY39" fmla="*/ 3835400 h 4233691"/>
                <a:gd name="connsiteX40" fmla="*/ 1100682 w 1380082"/>
                <a:gd name="connsiteY40" fmla="*/ 3852334 h 4233691"/>
                <a:gd name="connsiteX41" fmla="*/ 1126082 w 1380082"/>
                <a:gd name="connsiteY41" fmla="*/ 3903134 h 4233691"/>
                <a:gd name="connsiteX42" fmla="*/ 1151482 w 1380082"/>
                <a:gd name="connsiteY42" fmla="*/ 3920067 h 4233691"/>
                <a:gd name="connsiteX43" fmla="*/ 1168415 w 1380082"/>
                <a:gd name="connsiteY43" fmla="*/ 3945467 h 4233691"/>
                <a:gd name="connsiteX44" fmla="*/ 1193815 w 1380082"/>
                <a:gd name="connsiteY44" fmla="*/ 4030134 h 4233691"/>
                <a:gd name="connsiteX45" fmla="*/ 1202282 w 1380082"/>
                <a:gd name="connsiteY45" fmla="*/ 4207934 h 4233691"/>
                <a:gd name="connsiteX46" fmla="*/ 1176882 w 1380082"/>
                <a:gd name="connsiteY46" fmla="*/ 4233334 h 4233691"/>
                <a:gd name="connsiteX0" fmla="*/ 1380082 w 1380082"/>
                <a:gd name="connsiteY0" fmla="*/ 0 h 4233691"/>
                <a:gd name="connsiteX1" fmla="*/ 1117615 w 1380082"/>
                <a:gd name="connsiteY1" fmla="*/ 584200 h 4233691"/>
                <a:gd name="connsiteX2" fmla="*/ 770482 w 1380082"/>
                <a:gd name="connsiteY2" fmla="*/ 1286934 h 4233691"/>
                <a:gd name="connsiteX3" fmla="*/ 567282 w 1380082"/>
                <a:gd name="connsiteY3" fmla="*/ 1727200 h 4233691"/>
                <a:gd name="connsiteX4" fmla="*/ 397949 w 1380082"/>
                <a:gd name="connsiteY4" fmla="*/ 2159000 h 4233691"/>
                <a:gd name="connsiteX5" fmla="*/ 127015 w 1380082"/>
                <a:gd name="connsiteY5" fmla="*/ 2641600 h 4233691"/>
                <a:gd name="connsiteX6" fmla="*/ 8482 w 1380082"/>
                <a:gd name="connsiteY6" fmla="*/ 2904067 h 4233691"/>
                <a:gd name="connsiteX7" fmla="*/ 8482 w 1380082"/>
                <a:gd name="connsiteY7" fmla="*/ 3064934 h 4233691"/>
                <a:gd name="connsiteX8" fmla="*/ 25415 w 1380082"/>
                <a:gd name="connsiteY8" fmla="*/ 3124200 h 4233691"/>
                <a:gd name="connsiteX9" fmla="*/ 67749 w 1380082"/>
                <a:gd name="connsiteY9" fmla="*/ 3166534 h 4233691"/>
                <a:gd name="connsiteX10" fmla="*/ 93149 w 1380082"/>
                <a:gd name="connsiteY10" fmla="*/ 3191934 h 4233691"/>
                <a:gd name="connsiteX11" fmla="*/ 152415 w 1380082"/>
                <a:gd name="connsiteY11" fmla="*/ 3217334 h 4233691"/>
                <a:gd name="connsiteX12" fmla="*/ 228615 w 1380082"/>
                <a:gd name="connsiteY12" fmla="*/ 3259667 h 4233691"/>
                <a:gd name="connsiteX13" fmla="*/ 254015 w 1380082"/>
                <a:gd name="connsiteY13" fmla="*/ 3268134 h 4233691"/>
                <a:gd name="connsiteX14" fmla="*/ 279415 w 1380082"/>
                <a:gd name="connsiteY14" fmla="*/ 3276600 h 4233691"/>
                <a:gd name="connsiteX15" fmla="*/ 321749 w 1380082"/>
                <a:gd name="connsiteY15" fmla="*/ 3310467 h 4233691"/>
                <a:gd name="connsiteX16" fmla="*/ 347149 w 1380082"/>
                <a:gd name="connsiteY16" fmla="*/ 3327400 h 4233691"/>
                <a:gd name="connsiteX17" fmla="*/ 364082 w 1380082"/>
                <a:gd name="connsiteY17" fmla="*/ 3344334 h 4233691"/>
                <a:gd name="connsiteX18" fmla="*/ 397949 w 1380082"/>
                <a:gd name="connsiteY18" fmla="*/ 3352800 h 4233691"/>
                <a:gd name="connsiteX19" fmla="*/ 448749 w 1380082"/>
                <a:gd name="connsiteY19" fmla="*/ 3378200 h 4233691"/>
                <a:gd name="connsiteX20" fmla="*/ 499549 w 1380082"/>
                <a:gd name="connsiteY20" fmla="*/ 3403600 h 4233691"/>
                <a:gd name="connsiteX21" fmla="*/ 550349 w 1380082"/>
                <a:gd name="connsiteY21" fmla="*/ 3437467 h 4233691"/>
                <a:gd name="connsiteX22" fmla="*/ 575749 w 1380082"/>
                <a:gd name="connsiteY22" fmla="*/ 3462867 h 4233691"/>
                <a:gd name="connsiteX23" fmla="*/ 601149 w 1380082"/>
                <a:gd name="connsiteY23" fmla="*/ 3479800 h 4233691"/>
                <a:gd name="connsiteX24" fmla="*/ 618082 w 1380082"/>
                <a:gd name="connsiteY24" fmla="*/ 3496734 h 4233691"/>
                <a:gd name="connsiteX25" fmla="*/ 635015 w 1380082"/>
                <a:gd name="connsiteY25" fmla="*/ 3522134 h 4233691"/>
                <a:gd name="connsiteX26" fmla="*/ 660415 w 1380082"/>
                <a:gd name="connsiteY26" fmla="*/ 3530600 h 4233691"/>
                <a:gd name="connsiteX27" fmla="*/ 702749 w 1380082"/>
                <a:gd name="connsiteY27" fmla="*/ 3556000 h 4233691"/>
                <a:gd name="connsiteX28" fmla="*/ 736615 w 1380082"/>
                <a:gd name="connsiteY28" fmla="*/ 3581400 h 4233691"/>
                <a:gd name="connsiteX29" fmla="*/ 787415 w 1380082"/>
                <a:gd name="connsiteY29" fmla="*/ 3615267 h 4233691"/>
                <a:gd name="connsiteX30" fmla="*/ 812815 w 1380082"/>
                <a:gd name="connsiteY30" fmla="*/ 3640667 h 4233691"/>
                <a:gd name="connsiteX31" fmla="*/ 863615 w 1380082"/>
                <a:gd name="connsiteY31" fmla="*/ 3674534 h 4233691"/>
                <a:gd name="connsiteX32" fmla="*/ 880549 w 1380082"/>
                <a:gd name="connsiteY32" fmla="*/ 3699934 h 4233691"/>
                <a:gd name="connsiteX33" fmla="*/ 931349 w 1380082"/>
                <a:gd name="connsiteY33" fmla="*/ 3733800 h 4233691"/>
                <a:gd name="connsiteX34" fmla="*/ 956749 w 1380082"/>
                <a:gd name="connsiteY34" fmla="*/ 3750734 h 4233691"/>
                <a:gd name="connsiteX35" fmla="*/ 982149 w 1380082"/>
                <a:gd name="connsiteY35" fmla="*/ 3767667 h 4233691"/>
                <a:gd name="connsiteX36" fmla="*/ 1007549 w 1380082"/>
                <a:gd name="connsiteY36" fmla="*/ 3784600 h 4233691"/>
                <a:gd name="connsiteX37" fmla="*/ 1024482 w 1380082"/>
                <a:gd name="connsiteY37" fmla="*/ 3801534 h 4233691"/>
                <a:gd name="connsiteX38" fmla="*/ 1075282 w 1380082"/>
                <a:gd name="connsiteY38" fmla="*/ 3835400 h 4233691"/>
                <a:gd name="connsiteX39" fmla="*/ 1100682 w 1380082"/>
                <a:gd name="connsiteY39" fmla="*/ 3852334 h 4233691"/>
                <a:gd name="connsiteX40" fmla="*/ 1126082 w 1380082"/>
                <a:gd name="connsiteY40" fmla="*/ 3903134 h 4233691"/>
                <a:gd name="connsiteX41" fmla="*/ 1151482 w 1380082"/>
                <a:gd name="connsiteY41" fmla="*/ 3920067 h 4233691"/>
                <a:gd name="connsiteX42" fmla="*/ 1168415 w 1380082"/>
                <a:gd name="connsiteY42" fmla="*/ 3945467 h 4233691"/>
                <a:gd name="connsiteX43" fmla="*/ 1193815 w 1380082"/>
                <a:gd name="connsiteY43" fmla="*/ 4030134 h 4233691"/>
                <a:gd name="connsiteX44" fmla="*/ 1202282 w 1380082"/>
                <a:gd name="connsiteY44" fmla="*/ 4207934 h 4233691"/>
                <a:gd name="connsiteX45" fmla="*/ 1176882 w 1380082"/>
                <a:gd name="connsiteY45" fmla="*/ 4233334 h 4233691"/>
                <a:gd name="connsiteX0" fmla="*/ 1378706 w 1378706"/>
                <a:gd name="connsiteY0" fmla="*/ 0 h 4233691"/>
                <a:gd name="connsiteX1" fmla="*/ 1116239 w 1378706"/>
                <a:gd name="connsiteY1" fmla="*/ 584200 h 4233691"/>
                <a:gd name="connsiteX2" fmla="*/ 769106 w 1378706"/>
                <a:gd name="connsiteY2" fmla="*/ 1286934 h 4233691"/>
                <a:gd name="connsiteX3" fmla="*/ 565906 w 1378706"/>
                <a:gd name="connsiteY3" fmla="*/ 1727200 h 4233691"/>
                <a:gd name="connsiteX4" fmla="*/ 396573 w 1378706"/>
                <a:gd name="connsiteY4" fmla="*/ 2159000 h 4233691"/>
                <a:gd name="connsiteX5" fmla="*/ 125639 w 1378706"/>
                <a:gd name="connsiteY5" fmla="*/ 2641600 h 4233691"/>
                <a:gd name="connsiteX6" fmla="*/ 7106 w 1378706"/>
                <a:gd name="connsiteY6" fmla="*/ 2904067 h 4233691"/>
                <a:gd name="connsiteX7" fmla="*/ 7106 w 1378706"/>
                <a:gd name="connsiteY7" fmla="*/ 3064934 h 4233691"/>
                <a:gd name="connsiteX8" fmla="*/ 66373 w 1378706"/>
                <a:gd name="connsiteY8" fmla="*/ 3166534 h 4233691"/>
                <a:gd name="connsiteX9" fmla="*/ 91773 w 1378706"/>
                <a:gd name="connsiteY9" fmla="*/ 3191934 h 4233691"/>
                <a:gd name="connsiteX10" fmla="*/ 151039 w 1378706"/>
                <a:gd name="connsiteY10" fmla="*/ 3217334 h 4233691"/>
                <a:gd name="connsiteX11" fmla="*/ 227239 w 1378706"/>
                <a:gd name="connsiteY11" fmla="*/ 3259667 h 4233691"/>
                <a:gd name="connsiteX12" fmla="*/ 252639 w 1378706"/>
                <a:gd name="connsiteY12" fmla="*/ 3268134 h 4233691"/>
                <a:gd name="connsiteX13" fmla="*/ 278039 w 1378706"/>
                <a:gd name="connsiteY13" fmla="*/ 3276600 h 4233691"/>
                <a:gd name="connsiteX14" fmla="*/ 320373 w 1378706"/>
                <a:gd name="connsiteY14" fmla="*/ 3310467 h 4233691"/>
                <a:gd name="connsiteX15" fmla="*/ 345773 w 1378706"/>
                <a:gd name="connsiteY15" fmla="*/ 3327400 h 4233691"/>
                <a:gd name="connsiteX16" fmla="*/ 362706 w 1378706"/>
                <a:gd name="connsiteY16" fmla="*/ 3344334 h 4233691"/>
                <a:gd name="connsiteX17" fmla="*/ 396573 w 1378706"/>
                <a:gd name="connsiteY17" fmla="*/ 3352800 h 4233691"/>
                <a:gd name="connsiteX18" fmla="*/ 447373 w 1378706"/>
                <a:gd name="connsiteY18" fmla="*/ 3378200 h 4233691"/>
                <a:gd name="connsiteX19" fmla="*/ 498173 w 1378706"/>
                <a:gd name="connsiteY19" fmla="*/ 3403600 h 4233691"/>
                <a:gd name="connsiteX20" fmla="*/ 548973 w 1378706"/>
                <a:gd name="connsiteY20" fmla="*/ 3437467 h 4233691"/>
                <a:gd name="connsiteX21" fmla="*/ 574373 w 1378706"/>
                <a:gd name="connsiteY21" fmla="*/ 3462867 h 4233691"/>
                <a:gd name="connsiteX22" fmla="*/ 599773 w 1378706"/>
                <a:gd name="connsiteY22" fmla="*/ 3479800 h 4233691"/>
                <a:gd name="connsiteX23" fmla="*/ 616706 w 1378706"/>
                <a:gd name="connsiteY23" fmla="*/ 3496734 h 4233691"/>
                <a:gd name="connsiteX24" fmla="*/ 633639 w 1378706"/>
                <a:gd name="connsiteY24" fmla="*/ 3522134 h 4233691"/>
                <a:gd name="connsiteX25" fmla="*/ 659039 w 1378706"/>
                <a:gd name="connsiteY25" fmla="*/ 3530600 h 4233691"/>
                <a:gd name="connsiteX26" fmla="*/ 701373 w 1378706"/>
                <a:gd name="connsiteY26" fmla="*/ 3556000 h 4233691"/>
                <a:gd name="connsiteX27" fmla="*/ 735239 w 1378706"/>
                <a:gd name="connsiteY27" fmla="*/ 3581400 h 4233691"/>
                <a:gd name="connsiteX28" fmla="*/ 786039 w 1378706"/>
                <a:gd name="connsiteY28" fmla="*/ 3615267 h 4233691"/>
                <a:gd name="connsiteX29" fmla="*/ 811439 w 1378706"/>
                <a:gd name="connsiteY29" fmla="*/ 3640667 h 4233691"/>
                <a:gd name="connsiteX30" fmla="*/ 862239 w 1378706"/>
                <a:gd name="connsiteY30" fmla="*/ 3674534 h 4233691"/>
                <a:gd name="connsiteX31" fmla="*/ 879173 w 1378706"/>
                <a:gd name="connsiteY31" fmla="*/ 3699934 h 4233691"/>
                <a:gd name="connsiteX32" fmla="*/ 929973 w 1378706"/>
                <a:gd name="connsiteY32" fmla="*/ 3733800 h 4233691"/>
                <a:gd name="connsiteX33" fmla="*/ 955373 w 1378706"/>
                <a:gd name="connsiteY33" fmla="*/ 3750734 h 4233691"/>
                <a:gd name="connsiteX34" fmla="*/ 980773 w 1378706"/>
                <a:gd name="connsiteY34" fmla="*/ 3767667 h 4233691"/>
                <a:gd name="connsiteX35" fmla="*/ 1006173 w 1378706"/>
                <a:gd name="connsiteY35" fmla="*/ 3784600 h 4233691"/>
                <a:gd name="connsiteX36" fmla="*/ 1023106 w 1378706"/>
                <a:gd name="connsiteY36" fmla="*/ 3801534 h 4233691"/>
                <a:gd name="connsiteX37" fmla="*/ 1073906 w 1378706"/>
                <a:gd name="connsiteY37" fmla="*/ 3835400 h 4233691"/>
                <a:gd name="connsiteX38" fmla="*/ 1099306 w 1378706"/>
                <a:gd name="connsiteY38" fmla="*/ 3852334 h 4233691"/>
                <a:gd name="connsiteX39" fmla="*/ 1124706 w 1378706"/>
                <a:gd name="connsiteY39" fmla="*/ 3903134 h 4233691"/>
                <a:gd name="connsiteX40" fmla="*/ 1150106 w 1378706"/>
                <a:gd name="connsiteY40" fmla="*/ 3920067 h 4233691"/>
                <a:gd name="connsiteX41" fmla="*/ 1167039 w 1378706"/>
                <a:gd name="connsiteY41" fmla="*/ 3945467 h 4233691"/>
                <a:gd name="connsiteX42" fmla="*/ 1192439 w 1378706"/>
                <a:gd name="connsiteY42" fmla="*/ 4030134 h 4233691"/>
                <a:gd name="connsiteX43" fmla="*/ 1200906 w 1378706"/>
                <a:gd name="connsiteY43" fmla="*/ 4207934 h 4233691"/>
                <a:gd name="connsiteX44" fmla="*/ 1175506 w 1378706"/>
                <a:gd name="connsiteY44" fmla="*/ 4233334 h 4233691"/>
                <a:gd name="connsiteX0" fmla="*/ 1378706 w 1378706"/>
                <a:gd name="connsiteY0" fmla="*/ 0 h 4233691"/>
                <a:gd name="connsiteX1" fmla="*/ 1116239 w 1378706"/>
                <a:gd name="connsiteY1" fmla="*/ 584200 h 4233691"/>
                <a:gd name="connsiteX2" fmla="*/ 769106 w 1378706"/>
                <a:gd name="connsiteY2" fmla="*/ 1286934 h 4233691"/>
                <a:gd name="connsiteX3" fmla="*/ 565906 w 1378706"/>
                <a:gd name="connsiteY3" fmla="*/ 1727200 h 4233691"/>
                <a:gd name="connsiteX4" fmla="*/ 396573 w 1378706"/>
                <a:gd name="connsiteY4" fmla="*/ 2159000 h 4233691"/>
                <a:gd name="connsiteX5" fmla="*/ 125639 w 1378706"/>
                <a:gd name="connsiteY5" fmla="*/ 2641600 h 4233691"/>
                <a:gd name="connsiteX6" fmla="*/ 7106 w 1378706"/>
                <a:gd name="connsiteY6" fmla="*/ 2904067 h 4233691"/>
                <a:gd name="connsiteX7" fmla="*/ 7106 w 1378706"/>
                <a:gd name="connsiteY7" fmla="*/ 3064934 h 4233691"/>
                <a:gd name="connsiteX8" fmla="*/ 66373 w 1378706"/>
                <a:gd name="connsiteY8" fmla="*/ 3166534 h 4233691"/>
                <a:gd name="connsiteX9" fmla="*/ 151039 w 1378706"/>
                <a:gd name="connsiteY9" fmla="*/ 3217334 h 4233691"/>
                <a:gd name="connsiteX10" fmla="*/ 227239 w 1378706"/>
                <a:gd name="connsiteY10" fmla="*/ 3259667 h 4233691"/>
                <a:gd name="connsiteX11" fmla="*/ 252639 w 1378706"/>
                <a:gd name="connsiteY11" fmla="*/ 3268134 h 4233691"/>
                <a:gd name="connsiteX12" fmla="*/ 278039 w 1378706"/>
                <a:gd name="connsiteY12" fmla="*/ 3276600 h 4233691"/>
                <a:gd name="connsiteX13" fmla="*/ 320373 w 1378706"/>
                <a:gd name="connsiteY13" fmla="*/ 3310467 h 4233691"/>
                <a:gd name="connsiteX14" fmla="*/ 345773 w 1378706"/>
                <a:gd name="connsiteY14" fmla="*/ 3327400 h 4233691"/>
                <a:gd name="connsiteX15" fmla="*/ 362706 w 1378706"/>
                <a:gd name="connsiteY15" fmla="*/ 3344334 h 4233691"/>
                <a:gd name="connsiteX16" fmla="*/ 396573 w 1378706"/>
                <a:gd name="connsiteY16" fmla="*/ 3352800 h 4233691"/>
                <a:gd name="connsiteX17" fmla="*/ 447373 w 1378706"/>
                <a:gd name="connsiteY17" fmla="*/ 3378200 h 4233691"/>
                <a:gd name="connsiteX18" fmla="*/ 498173 w 1378706"/>
                <a:gd name="connsiteY18" fmla="*/ 3403600 h 4233691"/>
                <a:gd name="connsiteX19" fmla="*/ 548973 w 1378706"/>
                <a:gd name="connsiteY19" fmla="*/ 3437467 h 4233691"/>
                <a:gd name="connsiteX20" fmla="*/ 574373 w 1378706"/>
                <a:gd name="connsiteY20" fmla="*/ 3462867 h 4233691"/>
                <a:gd name="connsiteX21" fmla="*/ 599773 w 1378706"/>
                <a:gd name="connsiteY21" fmla="*/ 3479800 h 4233691"/>
                <a:gd name="connsiteX22" fmla="*/ 616706 w 1378706"/>
                <a:gd name="connsiteY22" fmla="*/ 3496734 h 4233691"/>
                <a:gd name="connsiteX23" fmla="*/ 633639 w 1378706"/>
                <a:gd name="connsiteY23" fmla="*/ 3522134 h 4233691"/>
                <a:gd name="connsiteX24" fmla="*/ 659039 w 1378706"/>
                <a:gd name="connsiteY24" fmla="*/ 3530600 h 4233691"/>
                <a:gd name="connsiteX25" fmla="*/ 701373 w 1378706"/>
                <a:gd name="connsiteY25" fmla="*/ 3556000 h 4233691"/>
                <a:gd name="connsiteX26" fmla="*/ 735239 w 1378706"/>
                <a:gd name="connsiteY26" fmla="*/ 3581400 h 4233691"/>
                <a:gd name="connsiteX27" fmla="*/ 786039 w 1378706"/>
                <a:gd name="connsiteY27" fmla="*/ 3615267 h 4233691"/>
                <a:gd name="connsiteX28" fmla="*/ 811439 w 1378706"/>
                <a:gd name="connsiteY28" fmla="*/ 3640667 h 4233691"/>
                <a:gd name="connsiteX29" fmla="*/ 862239 w 1378706"/>
                <a:gd name="connsiteY29" fmla="*/ 3674534 h 4233691"/>
                <a:gd name="connsiteX30" fmla="*/ 879173 w 1378706"/>
                <a:gd name="connsiteY30" fmla="*/ 3699934 h 4233691"/>
                <a:gd name="connsiteX31" fmla="*/ 929973 w 1378706"/>
                <a:gd name="connsiteY31" fmla="*/ 3733800 h 4233691"/>
                <a:gd name="connsiteX32" fmla="*/ 955373 w 1378706"/>
                <a:gd name="connsiteY32" fmla="*/ 3750734 h 4233691"/>
                <a:gd name="connsiteX33" fmla="*/ 980773 w 1378706"/>
                <a:gd name="connsiteY33" fmla="*/ 3767667 h 4233691"/>
                <a:gd name="connsiteX34" fmla="*/ 1006173 w 1378706"/>
                <a:gd name="connsiteY34" fmla="*/ 3784600 h 4233691"/>
                <a:gd name="connsiteX35" fmla="*/ 1023106 w 1378706"/>
                <a:gd name="connsiteY35" fmla="*/ 3801534 h 4233691"/>
                <a:gd name="connsiteX36" fmla="*/ 1073906 w 1378706"/>
                <a:gd name="connsiteY36" fmla="*/ 3835400 h 4233691"/>
                <a:gd name="connsiteX37" fmla="*/ 1099306 w 1378706"/>
                <a:gd name="connsiteY37" fmla="*/ 3852334 h 4233691"/>
                <a:gd name="connsiteX38" fmla="*/ 1124706 w 1378706"/>
                <a:gd name="connsiteY38" fmla="*/ 3903134 h 4233691"/>
                <a:gd name="connsiteX39" fmla="*/ 1150106 w 1378706"/>
                <a:gd name="connsiteY39" fmla="*/ 3920067 h 4233691"/>
                <a:gd name="connsiteX40" fmla="*/ 1167039 w 1378706"/>
                <a:gd name="connsiteY40" fmla="*/ 3945467 h 4233691"/>
                <a:gd name="connsiteX41" fmla="*/ 1192439 w 1378706"/>
                <a:gd name="connsiteY41" fmla="*/ 4030134 h 4233691"/>
                <a:gd name="connsiteX42" fmla="*/ 1200906 w 1378706"/>
                <a:gd name="connsiteY42" fmla="*/ 4207934 h 4233691"/>
                <a:gd name="connsiteX43" fmla="*/ 1175506 w 1378706"/>
                <a:gd name="connsiteY43" fmla="*/ 4233334 h 4233691"/>
                <a:gd name="connsiteX0" fmla="*/ 1384572 w 1384572"/>
                <a:gd name="connsiteY0" fmla="*/ 0 h 4233691"/>
                <a:gd name="connsiteX1" fmla="*/ 1122105 w 1384572"/>
                <a:gd name="connsiteY1" fmla="*/ 584200 h 4233691"/>
                <a:gd name="connsiteX2" fmla="*/ 774972 w 1384572"/>
                <a:gd name="connsiteY2" fmla="*/ 1286934 h 4233691"/>
                <a:gd name="connsiteX3" fmla="*/ 571772 w 1384572"/>
                <a:gd name="connsiteY3" fmla="*/ 1727200 h 4233691"/>
                <a:gd name="connsiteX4" fmla="*/ 402439 w 1384572"/>
                <a:gd name="connsiteY4" fmla="*/ 2159000 h 4233691"/>
                <a:gd name="connsiteX5" fmla="*/ 131505 w 1384572"/>
                <a:gd name="connsiteY5" fmla="*/ 2641600 h 4233691"/>
                <a:gd name="connsiteX6" fmla="*/ 12972 w 1384572"/>
                <a:gd name="connsiteY6" fmla="*/ 2904067 h 4233691"/>
                <a:gd name="connsiteX7" fmla="*/ 12972 w 1384572"/>
                <a:gd name="connsiteY7" fmla="*/ 3064934 h 4233691"/>
                <a:gd name="connsiteX8" fmla="*/ 156905 w 1384572"/>
                <a:gd name="connsiteY8" fmla="*/ 3217334 h 4233691"/>
                <a:gd name="connsiteX9" fmla="*/ 233105 w 1384572"/>
                <a:gd name="connsiteY9" fmla="*/ 3259667 h 4233691"/>
                <a:gd name="connsiteX10" fmla="*/ 258505 w 1384572"/>
                <a:gd name="connsiteY10" fmla="*/ 3268134 h 4233691"/>
                <a:gd name="connsiteX11" fmla="*/ 283905 w 1384572"/>
                <a:gd name="connsiteY11" fmla="*/ 3276600 h 4233691"/>
                <a:gd name="connsiteX12" fmla="*/ 326239 w 1384572"/>
                <a:gd name="connsiteY12" fmla="*/ 3310467 h 4233691"/>
                <a:gd name="connsiteX13" fmla="*/ 351639 w 1384572"/>
                <a:gd name="connsiteY13" fmla="*/ 3327400 h 4233691"/>
                <a:gd name="connsiteX14" fmla="*/ 368572 w 1384572"/>
                <a:gd name="connsiteY14" fmla="*/ 3344334 h 4233691"/>
                <a:gd name="connsiteX15" fmla="*/ 402439 w 1384572"/>
                <a:gd name="connsiteY15" fmla="*/ 3352800 h 4233691"/>
                <a:gd name="connsiteX16" fmla="*/ 453239 w 1384572"/>
                <a:gd name="connsiteY16" fmla="*/ 3378200 h 4233691"/>
                <a:gd name="connsiteX17" fmla="*/ 504039 w 1384572"/>
                <a:gd name="connsiteY17" fmla="*/ 3403600 h 4233691"/>
                <a:gd name="connsiteX18" fmla="*/ 554839 w 1384572"/>
                <a:gd name="connsiteY18" fmla="*/ 3437467 h 4233691"/>
                <a:gd name="connsiteX19" fmla="*/ 580239 w 1384572"/>
                <a:gd name="connsiteY19" fmla="*/ 3462867 h 4233691"/>
                <a:gd name="connsiteX20" fmla="*/ 605639 w 1384572"/>
                <a:gd name="connsiteY20" fmla="*/ 3479800 h 4233691"/>
                <a:gd name="connsiteX21" fmla="*/ 622572 w 1384572"/>
                <a:gd name="connsiteY21" fmla="*/ 3496734 h 4233691"/>
                <a:gd name="connsiteX22" fmla="*/ 639505 w 1384572"/>
                <a:gd name="connsiteY22" fmla="*/ 3522134 h 4233691"/>
                <a:gd name="connsiteX23" fmla="*/ 664905 w 1384572"/>
                <a:gd name="connsiteY23" fmla="*/ 3530600 h 4233691"/>
                <a:gd name="connsiteX24" fmla="*/ 707239 w 1384572"/>
                <a:gd name="connsiteY24" fmla="*/ 3556000 h 4233691"/>
                <a:gd name="connsiteX25" fmla="*/ 741105 w 1384572"/>
                <a:gd name="connsiteY25" fmla="*/ 3581400 h 4233691"/>
                <a:gd name="connsiteX26" fmla="*/ 791905 w 1384572"/>
                <a:gd name="connsiteY26" fmla="*/ 3615267 h 4233691"/>
                <a:gd name="connsiteX27" fmla="*/ 817305 w 1384572"/>
                <a:gd name="connsiteY27" fmla="*/ 3640667 h 4233691"/>
                <a:gd name="connsiteX28" fmla="*/ 868105 w 1384572"/>
                <a:gd name="connsiteY28" fmla="*/ 3674534 h 4233691"/>
                <a:gd name="connsiteX29" fmla="*/ 885039 w 1384572"/>
                <a:gd name="connsiteY29" fmla="*/ 3699934 h 4233691"/>
                <a:gd name="connsiteX30" fmla="*/ 935839 w 1384572"/>
                <a:gd name="connsiteY30" fmla="*/ 3733800 h 4233691"/>
                <a:gd name="connsiteX31" fmla="*/ 961239 w 1384572"/>
                <a:gd name="connsiteY31" fmla="*/ 3750734 h 4233691"/>
                <a:gd name="connsiteX32" fmla="*/ 986639 w 1384572"/>
                <a:gd name="connsiteY32" fmla="*/ 3767667 h 4233691"/>
                <a:gd name="connsiteX33" fmla="*/ 1012039 w 1384572"/>
                <a:gd name="connsiteY33" fmla="*/ 3784600 h 4233691"/>
                <a:gd name="connsiteX34" fmla="*/ 1028972 w 1384572"/>
                <a:gd name="connsiteY34" fmla="*/ 3801534 h 4233691"/>
                <a:gd name="connsiteX35" fmla="*/ 1079772 w 1384572"/>
                <a:gd name="connsiteY35" fmla="*/ 3835400 h 4233691"/>
                <a:gd name="connsiteX36" fmla="*/ 1105172 w 1384572"/>
                <a:gd name="connsiteY36" fmla="*/ 3852334 h 4233691"/>
                <a:gd name="connsiteX37" fmla="*/ 1130572 w 1384572"/>
                <a:gd name="connsiteY37" fmla="*/ 3903134 h 4233691"/>
                <a:gd name="connsiteX38" fmla="*/ 1155972 w 1384572"/>
                <a:gd name="connsiteY38" fmla="*/ 3920067 h 4233691"/>
                <a:gd name="connsiteX39" fmla="*/ 1172905 w 1384572"/>
                <a:gd name="connsiteY39" fmla="*/ 3945467 h 4233691"/>
                <a:gd name="connsiteX40" fmla="*/ 1198305 w 1384572"/>
                <a:gd name="connsiteY40" fmla="*/ 4030134 h 4233691"/>
                <a:gd name="connsiteX41" fmla="*/ 1206772 w 1384572"/>
                <a:gd name="connsiteY41" fmla="*/ 4207934 h 4233691"/>
                <a:gd name="connsiteX42" fmla="*/ 1181372 w 1384572"/>
                <a:gd name="connsiteY42" fmla="*/ 4233334 h 4233691"/>
                <a:gd name="connsiteX0" fmla="*/ 1384572 w 1384572"/>
                <a:gd name="connsiteY0" fmla="*/ 0 h 4233691"/>
                <a:gd name="connsiteX1" fmla="*/ 1122105 w 1384572"/>
                <a:gd name="connsiteY1" fmla="*/ 584200 h 4233691"/>
                <a:gd name="connsiteX2" fmla="*/ 774972 w 1384572"/>
                <a:gd name="connsiteY2" fmla="*/ 1286934 h 4233691"/>
                <a:gd name="connsiteX3" fmla="*/ 571772 w 1384572"/>
                <a:gd name="connsiteY3" fmla="*/ 1727200 h 4233691"/>
                <a:gd name="connsiteX4" fmla="*/ 402439 w 1384572"/>
                <a:gd name="connsiteY4" fmla="*/ 2159000 h 4233691"/>
                <a:gd name="connsiteX5" fmla="*/ 131505 w 1384572"/>
                <a:gd name="connsiteY5" fmla="*/ 2641600 h 4233691"/>
                <a:gd name="connsiteX6" fmla="*/ 12972 w 1384572"/>
                <a:gd name="connsiteY6" fmla="*/ 2904067 h 4233691"/>
                <a:gd name="connsiteX7" fmla="*/ 12972 w 1384572"/>
                <a:gd name="connsiteY7" fmla="*/ 3064934 h 4233691"/>
                <a:gd name="connsiteX8" fmla="*/ 156905 w 1384572"/>
                <a:gd name="connsiteY8" fmla="*/ 3217334 h 4233691"/>
                <a:gd name="connsiteX9" fmla="*/ 233105 w 1384572"/>
                <a:gd name="connsiteY9" fmla="*/ 3259667 h 4233691"/>
                <a:gd name="connsiteX10" fmla="*/ 283905 w 1384572"/>
                <a:gd name="connsiteY10" fmla="*/ 3276600 h 4233691"/>
                <a:gd name="connsiteX11" fmla="*/ 326239 w 1384572"/>
                <a:gd name="connsiteY11" fmla="*/ 3310467 h 4233691"/>
                <a:gd name="connsiteX12" fmla="*/ 351639 w 1384572"/>
                <a:gd name="connsiteY12" fmla="*/ 3327400 h 4233691"/>
                <a:gd name="connsiteX13" fmla="*/ 368572 w 1384572"/>
                <a:gd name="connsiteY13" fmla="*/ 3344334 h 4233691"/>
                <a:gd name="connsiteX14" fmla="*/ 402439 w 1384572"/>
                <a:gd name="connsiteY14" fmla="*/ 3352800 h 4233691"/>
                <a:gd name="connsiteX15" fmla="*/ 453239 w 1384572"/>
                <a:gd name="connsiteY15" fmla="*/ 3378200 h 4233691"/>
                <a:gd name="connsiteX16" fmla="*/ 504039 w 1384572"/>
                <a:gd name="connsiteY16" fmla="*/ 3403600 h 4233691"/>
                <a:gd name="connsiteX17" fmla="*/ 554839 w 1384572"/>
                <a:gd name="connsiteY17" fmla="*/ 3437467 h 4233691"/>
                <a:gd name="connsiteX18" fmla="*/ 580239 w 1384572"/>
                <a:gd name="connsiteY18" fmla="*/ 3462867 h 4233691"/>
                <a:gd name="connsiteX19" fmla="*/ 605639 w 1384572"/>
                <a:gd name="connsiteY19" fmla="*/ 3479800 h 4233691"/>
                <a:gd name="connsiteX20" fmla="*/ 622572 w 1384572"/>
                <a:gd name="connsiteY20" fmla="*/ 3496734 h 4233691"/>
                <a:gd name="connsiteX21" fmla="*/ 639505 w 1384572"/>
                <a:gd name="connsiteY21" fmla="*/ 3522134 h 4233691"/>
                <a:gd name="connsiteX22" fmla="*/ 664905 w 1384572"/>
                <a:gd name="connsiteY22" fmla="*/ 3530600 h 4233691"/>
                <a:gd name="connsiteX23" fmla="*/ 707239 w 1384572"/>
                <a:gd name="connsiteY23" fmla="*/ 3556000 h 4233691"/>
                <a:gd name="connsiteX24" fmla="*/ 741105 w 1384572"/>
                <a:gd name="connsiteY24" fmla="*/ 3581400 h 4233691"/>
                <a:gd name="connsiteX25" fmla="*/ 791905 w 1384572"/>
                <a:gd name="connsiteY25" fmla="*/ 3615267 h 4233691"/>
                <a:gd name="connsiteX26" fmla="*/ 817305 w 1384572"/>
                <a:gd name="connsiteY26" fmla="*/ 3640667 h 4233691"/>
                <a:gd name="connsiteX27" fmla="*/ 868105 w 1384572"/>
                <a:gd name="connsiteY27" fmla="*/ 3674534 h 4233691"/>
                <a:gd name="connsiteX28" fmla="*/ 885039 w 1384572"/>
                <a:gd name="connsiteY28" fmla="*/ 3699934 h 4233691"/>
                <a:gd name="connsiteX29" fmla="*/ 935839 w 1384572"/>
                <a:gd name="connsiteY29" fmla="*/ 3733800 h 4233691"/>
                <a:gd name="connsiteX30" fmla="*/ 961239 w 1384572"/>
                <a:gd name="connsiteY30" fmla="*/ 3750734 h 4233691"/>
                <a:gd name="connsiteX31" fmla="*/ 986639 w 1384572"/>
                <a:gd name="connsiteY31" fmla="*/ 3767667 h 4233691"/>
                <a:gd name="connsiteX32" fmla="*/ 1012039 w 1384572"/>
                <a:gd name="connsiteY32" fmla="*/ 3784600 h 4233691"/>
                <a:gd name="connsiteX33" fmla="*/ 1028972 w 1384572"/>
                <a:gd name="connsiteY33" fmla="*/ 3801534 h 4233691"/>
                <a:gd name="connsiteX34" fmla="*/ 1079772 w 1384572"/>
                <a:gd name="connsiteY34" fmla="*/ 3835400 h 4233691"/>
                <a:gd name="connsiteX35" fmla="*/ 1105172 w 1384572"/>
                <a:gd name="connsiteY35" fmla="*/ 3852334 h 4233691"/>
                <a:gd name="connsiteX36" fmla="*/ 1130572 w 1384572"/>
                <a:gd name="connsiteY36" fmla="*/ 3903134 h 4233691"/>
                <a:gd name="connsiteX37" fmla="*/ 1155972 w 1384572"/>
                <a:gd name="connsiteY37" fmla="*/ 3920067 h 4233691"/>
                <a:gd name="connsiteX38" fmla="*/ 1172905 w 1384572"/>
                <a:gd name="connsiteY38" fmla="*/ 3945467 h 4233691"/>
                <a:gd name="connsiteX39" fmla="*/ 1198305 w 1384572"/>
                <a:gd name="connsiteY39" fmla="*/ 4030134 h 4233691"/>
                <a:gd name="connsiteX40" fmla="*/ 1206772 w 1384572"/>
                <a:gd name="connsiteY40" fmla="*/ 4207934 h 4233691"/>
                <a:gd name="connsiteX41" fmla="*/ 1181372 w 1384572"/>
                <a:gd name="connsiteY41" fmla="*/ 4233334 h 4233691"/>
                <a:gd name="connsiteX0" fmla="*/ 1384572 w 1384572"/>
                <a:gd name="connsiteY0" fmla="*/ 0 h 4233691"/>
                <a:gd name="connsiteX1" fmla="*/ 1122105 w 1384572"/>
                <a:gd name="connsiteY1" fmla="*/ 584200 h 4233691"/>
                <a:gd name="connsiteX2" fmla="*/ 774972 w 1384572"/>
                <a:gd name="connsiteY2" fmla="*/ 1286934 h 4233691"/>
                <a:gd name="connsiteX3" fmla="*/ 571772 w 1384572"/>
                <a:gd name="connsiteY3" fmla="*/ 1727200 h 4233691"/>
                <a:gd name="connsiteX4" fmla="*/ 402439 w 1384572"/>
                <a:gd name="connsiteY4" fmla="*/ 2159000 h 4233691"/>
                <a:gd name="connsiteX5" fmla="*/ 131505 w 1384572"/>
                <a:gd name="connsiteY5" fmla="*/ 2641600 h 4233691"/>
                <a:gd name="connsiteX6" fmla="*/ 12972 w 1384572"/>
                <a:gd name="connsiteY6" fmla="*/ 2904067 h 4233691"/>
                <a:gd name="connsiteX7" fmla="*/ 12972 w 1384572"/>
                <a:gd name="connsiteY7" fmla="*/ 3064934 h 4233691"/>
                <a:gd name="connsiteX8" fmla="*/ 156905 w 1384572"/>
                <a:gd name="connsiteY8" fmla="*/ 3217334 h 4233691"/>
                <a:gd name="connsiteX9" fmla="*/ 283905 w 1384572"/>
                <a:gd name="connsiteY9" fmla="*/ 3276600 h 4233691"/>
                <a:gd name="connsiteX10" fmla="*/ 326239 w 1384572"/>
                <a:gd name="connsiteY10" fmla="*/ 3310467 h 4233691"/>
                <a:gd name="connsiteX11" fmla="*/ 351639 w 1384572"/>
                <a:gd name="connsiteY11" fmla="*/ 3327400 h 4233691"/>
                <a:gd name="connsiteX12" fmla="*/ 368572 w 1384572"/>
                <a:gd name="connsiteY12" fmla="*/ 3344334 h 4233691"/>
                <a:gd name="connsiteX13" fmla="*/ 402439 w 1384572"/>
                <a:gd name="connsiteY13" fmla="*/ 3352800 h 4233691"/>
                <a:gd name="connsiteX14" fmla="*/ 453239 w 1384572"/>
                <a:gd name="connsiteY14" fmla="*/ 3378200 h 4233691"/>
                <a:gd name="connsiteX15" fmla="*/ 504039 w 1384572"/>
                <a:gd name="connsiteY15" fmla="*/ 3403600 h 4233691"/>
                <a:gd name="connsiteX16" fmla="*/ 554839 w 1384572"/>
                <a:gd name="connsiteY16" fmla="*/ 3437467 h 4233691"/>
                <a:gd name="connsiteX17" fmla="*/ 580239 w 1384572"/>
                <a:gd name="connsiteY17" fmla="*/ 3462867 h 4233691"/>
                <a:gd name="connsiteX18" fmla="*/ 605639 w 1384572"/>
                <a:gd name="connsiteY18" fmla="*/ 3479800 h 4233691"/>
                <a:gd name="connsiteX19" fmla="*/ 622572 w 1384572"/>
                <a:gd name="connsiteY19" fmla="*/ 3496734 h 4233691"/>
                <a:gd name="connsiteX20" fmla="*/ 639505 w 1384572"/>
                <a:gd name="connsiteY20" fmla="*/ 3522134 h 4233691"/>
                <a:gd name="connsiteX21" fmla="*/ 664905 w 1384572"/>
                <a:gd name="connsiteY21" fmla="*/ 3530600 h 4233691"/>
                <a:gd name="connsiteX22" fmla="*/ 707239 w 1384572"/>
                <a:gd name="connsiteY22" fmla="*/ 3556000 h 4233691"/>
                <a:gd name="connsiteX23" fmla="*/ 741105 w 1384572"/>
                <a:gd name="connsiteY23" fmla="*/ 3581400 h 4233691"/>
                <a:gd name="connsiteX24" fmla="*/ 791905 w 1384572"/>
                <a:gd name="connsiteY24" fmla="*/ 3615267 h 4233691"/>
                <a:gd name="connsiteX25" fmla="*/ 817305 w 1384572"/>
                <a:gd name="connsiteY25" fmla="*/ 3640667 h 4233691"/>
                <a:gd name="connsiteX26" fmla="*/ 868105 w 1384572"/>
                <a:gd name="connsiteY26" fmla="*/ 3674534 h 4233691"/>
                <a:gd name="connsiteX27" fmla="*/ 885039 w 1384572"/>
                <a:gd name="connsiteY27" fmla="*/ 3699934 h 4233691"/>
                <a:gd name="connsiteX28" fmla="*/ 935839 w 1384572"/>
                <a:gd name="connsiteY28" fmla="*/ 3733800 h 4233691"/>
                <a:gd name="connsiteX29" fmla="*/ 961239 w 1384572"/>
                <a:gd name="connsiteY29" fmla="*/ 3750734 h 4233691"/>
                <a:gd name="connsiteX30" fmla="*/ 986639 w 1384572"/>
                <a:gd name="connsiteY30" fmla="*/ 3767667 h 4233691"/>
                <a:gd name="connsiteX31" fmla="*/ 1012039 w 1384572"/>
                <a:gd name="connsiteY31" fmla="*/ 3784600 h 4233691"/>
                <a:gd name="connsiteX32" fmla="*/ 1028972 w 1384572"/>
                <a:gd name="connsiteY32" fmla="*/ 3801534 h 4233691"/>
                <a:gd name="connsiteX33" fmla="*/ 1079772 w 1384572"/>
                <a:gd name="connsiteY33" fmla="*/ 3835400 h 4233691"/>
                <a:gd name="connsiteX34" fmla="*/ 1105172 w 1384572"/>
                <a:gd name="connsiteY34" fmla="*/ 3852334 h 4233691"/>
                <a:gd name="connsiteX35" fmla="*/ 1130572 w 1384572"/>
                <a:gd name="connsiteY35" fmla="*/ 3903134 h 4233691"/>
                <a:gd name="connsiteX36" fmla="*/ 1155972 w 1384572"/>
                <a:gd name="connsiteY36" fmla="*/ 3920067 h 4233691"/>
                <a:gd name="connsiteX37" fmla="*/ 1172905 w 1384572"/>
                <a:gd name="connsiteY37" fmla="*/ 3945467 h 4233691"/>
                <a:gd name="connsiteX38" fmla="*/ 1198305 w 1384572"/>
                <a:gd name="connsiteY38" fmla="*/ 4030134 h 4233691"/>
                <a:gd name="connsiteX39" fmla="*/ 1206772 w 1384572"/>
                <a:gd name="connsiteY39" fmla="*/ 4207934 h 4233691"/>
                <a:gd name="connsiteX40" fmla="*/ 1181372 w 1384572"/>
                <a:gd name="connsiteY40" fmla="*/ 4233334 h 4233691"/>
                <a:gd name="connsiteX0" fmla="*/ 1384572 w 1384572"/>
                <a:gd name="connsiteY0" fmla="*/ 0 h 4233691"/>
                <a:gd name="connsiteX1" fmla="*/ 1122105 w 1384572"/>
                <a:gd name="connsiteY1" fmla="*/ 584200 h 4233691"/>
                <a:gd name="connsiteX2" fmla="*/ 774972 w 1384572"/>
                <a:gd name="connsiteY2" fmla="*/ 1286934 h 4233691"/>
                <a:gd name="connsiteX3" fmla="*/ 571772 w 1384572"/>
                <a:gd name="connsiteY3" fmla="*/ 1727200 h 4233691"/>
                <a:gd name="connsiteX4" fmla="*/ 402439 w 1384572"/>
                <a:gd name="connsiteY4" fmla="*/ 2159000 h 4233691"/>
                <a:gd name="connsiteX5" fmla="*/ 131505 w 1384572"/>
                <a:gd name="connsiteY5" fmla="*/ 2641600 h 4233691"/>
                <a:gd name="connsiteX6" fmla="*/ 12972 w 1384572"/>
                <a:gd name="connsiteY6" fmla="*/ 2904067 h 4233691"/>
                <a:gd name="connsiteX7" fmla="*/ 12972 w 1384572"/>
                <a:gd name="connsiteY7" fmla="*/ 3064934 h 4233691"/>
                <a:gd name="connsiteX8" fmla="*/ 156905 w 1384572"/>
                <a:gd name="connsiteY8" fmla="*/ 3217334 h 4233691"/>
                <a:gd name="connsiteX9" fmla="*/ 326239 w 1384572"/>
                <a:gd name="connsiteY9" fmla="*/ 3310467 h 4233691"/>
                <a:gd name="connsiteX10" fmla="*/ 351639 w 1384572"/>
                <a:gd name="connsiteY10" fmla="*/ 3327400 h 4233691"/>
                <a:gd name="connsiteX11" fmla="*/ 368572 w 1384572"/>
                <a:gd name="connsiteY11" fmla="*/ 3344334 h 4233691"/>
                <a:gd name="connsiteX12" fmla="*/ 402439 w 1384572"/>
                <a:gd name="connsiteY12" fmla="*/ 3352800 h 4233691"/>
                <a:gd name="connsiteX13" fmla="*/ 453239 w 1384572"/>
                <a:gd name="connsiteY13" fmla="*/ 3378200 h 4233691"/>
                <a:gd name="connsiteX14" fmla="*/ 504039 w 1384572"/>
                <a:gd name="connsiteY14" fmla="*/ 3403600 h 4233691"/>
                <a:gd name="connsiteX15" fmla="*/ 554839 w 1384572"/>
                <a:gd name="connsiteY15" fmla="*/ 3437467 h 4233691"/>
                <a:gd name="connsiteX16" fmla="*/ 580239 w 1384572"/>
                <a:gd name="connsiteY16" fmla="*/ 3462867 h 4233691"/>
                <a:gd name="connsiteX17" fmla="*/ 605639 w 1384572"/>
                <a:gd name="connsiteY17" fmla="*/ 3479800 h 4233691"/>
                <a:gd name="connsiteX18" fmla="*/ 622572 w 1384572"/>
                <a:gd name="connsiteY18" fmla="*/ 3496734 h 4233691"/>
                <a:gd name="connsiteX19" fmla="*/ 639505 w 1384572"/>
                <a:gd name="connsiteY19" fmla="*/ 3522134 h 4233691"/>
                <a:gd name="connsiteX20" fmla="*/ 664905 w 1384572"/>
                <a:gd name="connsiteY20" fmla="*/ 3530600 h 4233691"/>
                <a:gd name="connsiteX21" fmla="*/ 707239 w 1384572"/>
                <a:gd name="connsiteY21" fmla="*/ 3556000 h 4233691"/>
                <a:gd name="connsiteX22" fmla="*/ 741105 w 1384572"/>
                <a:gd name="connsiteY22" fmla="*/ 3581400 h 4233691"/>
                <a:gd name="connsiteX23" fmla="*/ 791905 w 1384572"/>
                <a:gd name="connsiteY23" fmla="*/ 3615267 h 4233691"/>
                <a:gd name="connsiteX24" fmla="*/ 817305 w 1384572"/>
                <a:gd name="connsiteY24" fmla="*/ 3640667 h 4233691"/>
                <a:gd name="connsiteX25" fmla="*/ 868105 w 1384572"/>
                <a:gd name="connsiteY25" fmla="*/ 3674534 h 4233691"/>
                <a:gd name="connsiteX26" fmla="*/ 885039 w 1384572"/>
                <a:gd name="connsiteY26" fmla="*/ 3699934 h 4233691"/>
                <a:gd name="connsiteX27" fmla="*/ 935839 w 1384572"/>
                <a:gd name="connsiteY27" fmla="*/ 3733800 h 4233691"/>
                <a:gd name="connsiteX28" fmla="*/ 961239 w 1384572"/>
                <a:gd name="connsiteY28" fmla="*/ 3750734 h 4233691"/>
                <a:gd name="connsiteX29" fmla="*/ 986639 w 1384572"/>
                <a:gd name="connsiteY29" fmla="*/ 3767667 h 4233691"/>
                <a:gd name="connsiteX30" fmla="*/ 1012039 w 1384572"/>
                <a:gd name="connsiteY30" fmla="*/ 3784600 h 4233691"/>
                <a:gd name="connsiteX31" fmla="*/ 1028972 w 1384572"/>
                <a:gd name="connsiteY31" fmla="*/ 3801534 h 4233691"/>
                <a:gd name="connsiteX32" fmla="*/ 1079772 w 1384572"/>
                <a:gd name="connsiteY32" fmla="*/ 3835400 h 4233691"/>
                <a:gd name="connsiteX33" fmla="*/ 1105172 w 1384572"/>
                <a:gd name="connsiteY33" fmla="*/ 3852334 h 4233691"/>
                <a:gd name="connsiteX34" fmla="*/ 1130572 w 1384572"/>
                <a:gd name="connsiteY34" fmla="*/ 3903134 h 4233691"/>
                <a:gd name="connsiteX35" fmla="*/ 1155972 w 1384572"/>
                <a:gd name="connsiteY35" fmla="*/ 3920067 h 4233691"/>
                <a:gd name="connsiteX36" fmla="*/ 1172905 w 1384572"/>
                <a:gd name="connsiteY36" fmla="*/ 3945467 h 4233691"/>
                <a:gd name="connsiteX37" fmla="*/ 1198305 w 1384572"/>
                <a:gd name="connsiteY37" fmla="*/ 4030134 h 4233691"/>
                <a:gd name="connsiteX38" fmla="*/ 1206772 w 1384572"/>
                <a:gd name="connsiteY38" fmla="*/ 4207934 h 4233691"/>
                <a:gd name="connsiteX39" fmla="*/ 1181372 w 1384572"/>
                <a:gd name="connsiteY39" fmla="*/ 4233334 h 4233691"/>
                <a:gd name="connsiteX0" fmla="*/ 1384572 w 1384572"/>
                <a:gd name="connsiteY0" fmla="*/ 0 h 4233691"/>
                <a:gd name="connsiteX1" fmla="*/ 1122105 w 1384572"/>
                <a:gd name="connsiteY1" fmla="*/ 584200 h 4233691"/>
                <a:gd name="connsiteX2" fmla="*/ 774972 w 1384572"/>
                <a:gd name="connsiteY2" fmla="*/ 1286934 h 4233691"/>
                <a:gd name="connsiteX3" fmla="*/ 571772 w 1384572"/>
                <a:gd name="connsiteY3" fmla="*/ 1727200 h 4233691"/>
                <a:gd name="connsiteX4" fmla="*/ 402439 w 1384572"/>
                <a:gd name="connsiteY4" fmla="*/ 2159000 h 4233691"/>
                <a:gd name="connsiteX5" fmla="*/ 131505 w 1384572"/>
                <a:gd name="connsiteY5" fmla="*/ 2641600 h 4233691"/>
                <a:gd name="connsiteX6" fmla="*/ 12972 w 1384572"/>
                <a:gd name="connsiteY6" fmla="*/ 2904067 h 4233691"/>
                <a:gd name="connsiteX7" fmla="*/ 12972 w 1384572"/>
                <a:gd name="connsiteY7" fmla="*/ 3064934 h 4233691"/>
                <a:gd name="connsiteX8" fmla="*/ 156905 w 1384572"/>
                <a:gd name="connsiteY8" fmla="*/ 3217334 h 4233691"/>
                <a:gd name="connsiteX9" fmla="*/ 326239 w 1384572"/>
                <a:gd name="connsiteY9" fmla="*/ 3310467 h 4233691"/>
                <a:gd name="connsiteX10" fmla="*/ 368572 w 1384572"/>
                <a:gd name="connsiteY10" fmla="*/ 3344334 h 4233691"/>
                <a:gd name="connsiteX11" fmla="*/ 402439 w 1384572"/>
                <a:gd name="connsiteY11" fmla="*/ 3352800 h 4233691"/>
                <a:gd name="connsiteX12" fmla="*/ 453239 w 1384572"/>
                <a:gd name="connsiteY12" fmla="*/ 3378200 h 4233691"/>
                <a:gd name="connsiteX13" fmla="*/ 504039 w 1384572"/>
                <a:gd name="connsiteY13" fmla="*/ 3403600 h 4233691"/>
                <a:gd name="connsiteX14" fmla="*/ 554839 w 1384572"/>
                <a:gd name="connsiteY14" fmla="*/ 3437467 h 4233691"/>
                <a:gd name="connsiteX15" fmla="*/ 580239 w 1384572"/>
                <a:gd name="connsiteY15" fmla="*/ 3462867 h 4233691"/>
                <a:gd name="connsiteX16" fmla="*/ 605639 w 1384572"/>
                <a:gd name="connsiteY16" fmla="*/ 3479800 h 4233691"/>
                <a:gd name="connsiteX17" fmla="*/ 622572 w 1384572"/>
                <a:gd name="connsiteY17" fmla="*/ 3496734 h 4233691"/>
                <a:gd name="connsiteX18" fmla="*/ 639505 w 1384572"/>
                <a:gd name="connsiteY18" fmla="*/ 3522134 h 4233691"/>
                <a:gd name="connsiteX19" fmla="*/ 664905 w 1384572"/>
                <a:gd name="connsiteY19" fmla="*/ 3530600 h 4233691"/>
                <a:gd name="connsiteX20" fmla="*/ 707239 w 1384572"/>
                <a:gd name="connsiteY20" fmla="*/ 3556000 h 4233691"/>
                <a:gd name="connsiteX21" fmla="*/ 741105 w 1384572"/>
                <a:gd name="connsiteY21" fmla="*/ 3581400 h 4233691"/>
                <a:gd name="connsiteX22" fmla="*/ 791905 w 1384572"/>
                <a:gd name="connsiteY22" fmla="*/ 3615267 h 4233691"/>
                <a:gd name="connsiteX23" fmla="*/ 817305 w 1384572"/>
                <a:gd name="connsiteY23" fmla="*/ 3640667 h 4233691"/>
                <a:gd name="connsiteX24" fmla="*/ 868105 w 1384572"/>
                <a:gd name="connsiteY24" fmla="*/ 3674534 h 4233691"/>
                <a:gd name="connsiteX25" fmla="*/ 885039 w 1384572"/>
                <a:gd name="connsiteY25" fmla="*/ 3699934 h 4233691"/>
                <a:gd name="connsiteX26" fmla="*/ 935839 w 1384572"/>
                <a:gd name="connsiteY26" fmla="*/ 3733800 h 4233691"/>
                <a:gd name="connsiteX27" fmla="*/ 961239 w 1384572"/>
                <a:gd name="connsiteY27" fmla="*/ 3750734 h 4233691"/>
                <a:gd name="connsiteX28" fmla="*/ 986639 w 1384572"/>
                <a:gd name="connsiteY28" fmla="*/ 3767667 h 4233691"/>
                <a:gd name="connsiteX29" fmla="*/ 1012039 w 1384572"/>
                <a:gd name="connsiteY29" fmla="*/ 3784600 h 4233691"/>
                <a:gd name="connsiteX30" fmla="*/ 1028972 w 1384572"/>
                <a:gd name="connsiteY30" fmla="*/ 3801534 h 4233691"/>
                <a:gd name="connsiteX31" fmla="*/ 1079772 w 1384572"/>
                <a:gd name="connsiteY31" fmla="*/ 3835400 h 4233691"/>
                <a:gd name="connsiteX32" fmla="*/ 1105172 w 1384572"/>
                <a:gd name="connsiteY32" fmla="*/ 3852334 h 4233691"/>
                <a:gd name="connsiteX33" fmla="*/ 1130572 w 1384572"/>
                <a:gd name="connsiteY33" fmla="*/ 3903134 h 4233691"/>
                <a:gd name="connsiteX34" fmla="*/ 1155972 w 1384572"/>
                <a:gd name="connsiteY34" fmla="*/ 3920067 h 4233691"/>
                <a:gd name="connsiteX35" fmla="*/ 1172905 w 1384572"/>
                <a:gd name="connsiteY35" fmla="*/ 3945467 h 4233691"/>
                <a:gd name="connsiteX36" fmla="*/ 1198305 w 1384572"/>
                <a:gd name="connsiteY36" fmla="*/ 4030134 h 4233691"/>
                <a:gd name="connsiteX37" fmla="*/ 1206772 w 1384572"/>
                <a:gd name="connsiteY37" fmla="*/ 4207934 h 4233691"/>
                <a:gd name="connsiteX38" fmla="*/ 1181372 w 1384572"/>
                <a:gd name="connsiteY38" fmla="*/ 4233334 h 4233691"/>
                <a:gd name="connsiteX0" fmla="*/ 1384572 w 1384572"/>
                <a:gd name="connsiteY0" fmla="*/ 0 h 4233691"/>
                <a:gd name="connsiteX1" fmla="*/ 1122105 w 1384572"/>
                <a:gd name="connsiteY1" fmla="*/ 584200 h 4233691"/>
                <a:gd name="connsiteX2" fmla="*/ 774972 w 1384572"/>
                <a:gd name="connsiteY2" fmla="*/ 1286934 h 4233691"/>
                <a:gd name="connsiteX3" fmla="*/ 571772 w 1384572"/>
                <a:gd name="connsiteY3" fmla="*/ 1727200 h 4233691"/>
                <a:gd name="connsiteX4" fmla="*/ 402439 w 1384572"/>
                <a:gd name="connsiteY4" fmla="*/ 2159000 h 4233691"/>
                <a:gd name="connsiteX5" fmla="*/ 131505 w 1384572"/>
                <a:gd name="connsiteY5" fmla="*/ 2641600 h 4233691"/>
                <a:gd name="connsiteX6" fmla="*/ 12972 w 1384572"/>
                <a:gd name="connsiteY6" fmla="*/ 2904067 h 4233691"/>
                <a:gd name="connsiteX7" fmla="*/ 12972 w 1384572"/>
                <a:gd name="connsiteY7" fmla="*/ 3064934 h 4233691"/>
                <a:gd name="connsiteX8" fmla="*/ 156905 w 1384572"/>
                <a:gd name="connsiteY8" fmla="*/ 3217334 h 4233691"/>
                <a:gd name="connsiteX9" fmla="*/ 368572 w 1384572"/>
                <a:gd name="connsiteY9" fmla="*/ 3344334 h 4233691"/>
                <a:gd name="connsiteX10" fmla="*/ 402439 w 1384572"/>
                <a:gd name="connsiteY10" fmla="*/ 3352800 h 4233691"/>
                <a:gd name="connsiteX11" fmla="*/ 453239 w 1384572"/>
                <a:gd name="connsiteY11" fmla="*/ 3378200 h 4233691"/>
                <a:gd name="connsiteX12" fmla="*/ 504039 w 1384572"/>
                <a:gd name="connsiteY12" fmla="*/ 3403600 h 4233691"/>
                <a:gd name="connsiteX13" fmla="*/ 554839 w 1384572"/>
                <a:gd name="connsiteY13" fmla="*/ 3437467 h 4233691"/>
                <a:gd name="connsiteX14" fmla="*/ 580239 w 1384572"/>
                <a:gd name="connsiteY14" fmla="*/ 3462867 h 4233691"/>
                <a:gd name="connsiteX15" fmla="*/ 605639 w 1384572"/>
                <a:gd name="connsiteY15" fmla="*/ 3479800 h 4233691"/>
                <a:gd name="connsiteX16" fmla="*/ 622572 w 1384572"/>
                <a:gd name="connsiteY16" fmla="*/ 3496734 h 4233691"/>
                <a:gd name="connsiteX17" fmla="*/ 639505 w 1384572"/>
                <a:gd name="connsiteY17" fmla="*/ 3522134 h 4233691"/>
                <a:gd name="connsiteX18" fmla="*/ 664905 w 1384572"/>
                <a:gd name="connsiteY18" fmla="*/ 3530600 h 4233691"/>
                <a:gd name="connsiteX19" fmla="*/ 707239 w 1384572"/>
                <a:gd name="connsiteY19" fmla="*/ 3556000 h 4233691"/>
                <a:gd name="connsiteX20" fmla="*/ 741105 w 1384572"/>
                <a:gd name="connsiteY20" fmla="*/ 3581400 h 4233691"/>
                <a:gd name="connsiteX21" fmla="*/ 791905 w 1384572"/>
                <a:gd name="connsiteY21" fmla="*/ 3615267 h 4233691"/>
                <a:gd name="connsiteX22" fmla="*/ 817305 w 1384572"/>
                <a:gd name="connsiteY22" fmla="*/ 3640667 h 4233691"/>
                <a:gd name="connsiteX23" fmla="*/ 868105 w 1384572"/>
                <a:gd name="connsiteY23" fmla="*/ 3674534 h 4233691"/>
                <a:gd name="connsiteX24" fmla="*/ 885039 w 1384572"/>
                <a:gd name="connsiteY24" fmla="*/ 3699934 h 4233691"/>
                <a:gd name="connsiteX25" fmla="*/ 935839 w 1384572"/>
                <a:gd name="connsiteY25" fmla="*/ 3733800 h 4233691"/>
                <a:gd name="connsiteX26" fmla="*/ 961239 w 1384572"/>
                <a:gd name="connsiteY26" fmla="*/ 3750734 h 4233691"/>
                <a:gd name="connsiteX27" fmla="*/ 986639 w 1384572"/>
                <a:gd name="connsiteY27" fmla="*/ 3767667 h 4233691"/>
                <a:gd name="connsiteX28" fmla="*/ 1012039 w 1384572"/>
                <a:gd name="connsiteY28" fmla="*/ 3784600 h 4233691"/>
                <a:gd name="connsiteX29" fmla="*/ 1028972 w 1384572"/>
                <a:gd name="connsiteY29" fmla="*/ 3801534 h 4233691"/>
                <a:gd name="connsiteX30" fmla="*/ 1079772 w 1384572"/>
                <a:gd name="connsiteY30" fmla="*/ 3835400 h 4233691"/>
                <a:gd name="connsiteX31" fmla="*/ 1105172 w 1384572"/>
                <a:gd name="connsiteY31" fmla="*/ 3852334 h 4233691"/>
                <a:gd name="connsiteX32" fmla="*/ 1130572 w 1384572"/>
                <a:gd name="connsiteY32" fmla="*/ 3903134 h 4233691"/>
                <a:gd name="connsiteX33" fmla="*/ 1155972 w 1384572"/>
                <a:gd name="connsiteY33" fmla="*/ 3920067 h 4233691"/>
                <a:gd name="connsiteX34" fmla="*/ 1172905 w 1384572"/>
                <a:gd name="connsiteY34" fmla="*/ 3945467 h 4233691"/>
                <a:gd name="connsiteX35" fmla="*/ 1198305 w 1384572"/>
                <a:gd name="connsiteY35" fmla="*/ 4030134 h 4233691"/>
                <a:gd name="connsiteX36" fmla="*/ 1206772 w 1384572"/>
                <a:gd name="connsiteY36" fmla="*/ 4207934 h 4233691"/>
                <a:gd name="connsiteX37" fmla="*/ 1181372 w 1384572"/>
                <a:gd name="connsiteY37" fmla="*/ 4233334 h 4233691"/>
                <a:gd name="connsiteX0" fmla="*/ 1384572 w 1384572"/>
                <a:gd name="connsiteY0" fmla="*/ 0 h 4233691"/>
                <a:gd name="connsiteX1" fmla="*/ 1122105 w 1384572"/>
                <a:gd name="connsiteY1" fmla="*/ 584200 h 4233691"/>
                <a:gd name="connsiteX2" fmla="*/ 774972 w 1384572"/>
                <a:gd name="connsiteY2" fmla="*/ 1286934 h 4233691"/>
                <a:gd name="connsiteX3" fmla="*/ 571772 w 1384572"/>
                <a:gd name="connsiteY3" fmla="*/ 1727200 h 4233691"/>
                <a:gd name="connsiteX4" fmla="*/ 402439 w 1384572"/>
                <a:gd name="connsiteY4" fmla="*/ 2159000 h 4233691"/>
                <a:gd name="connsiteX5" fmla="*/ 131505 w 1384572"/>
                <a:gd name="connsiteY5" fmla="*/ 2641600 h 4233691"/>
                <a:gd name="connsiteX6" fmla="*/ 12972 w 1384572"/>
                <a:gd name="connsiteY6" fmla="*/ 2904067 h 4233691"/>
                <a:gd name="connsiteX7" fmla="*/ 12972 w 1384572"/>
                <a:gd name="connsiteY7" fmla="*/ 3064934 h 4233691"/>
                <a:gd name="connsiteX8" fmla="*/ 156905 w 1384572"/>
                <a:gd name="connsiteY8" fmla="*/ 3217334 h 4233691"/>
                <a:gd name="connsiteX9" fmla="*/ 402439 w 1384572"/>
                <a:gd name="connsiteY9" fmla="*/ 3352800 h 4233691"/>
                <a:gd name="connsiteX10" fmla="*/ 453239 w 1384572"/>
                <a:gd name="connsiteY10" fmla="*/ 3378200 h 4233691"/>
                <a:gd name="connsiteX11" fmla="*/ 504039 w 1384572"/>
                <a:gd name="connsiteY11" fmla="*/ 3403600 h 4233691"/>
                <a:gd name="connsiteX12" fmla="*/ 554839 w 1384572"/>
                <a:gd name="connsiteY12" fmla="*/ 3437467 h 4233691"/>
                <a:gd name="connsiteX13" fmla="*/ 580239 w 1384572"/>
                <a:gd name="connsiteY13" fmla="*/ 3462867 h 4233691"/>
                <a:gd name="connsiteX14" fmla="*/ 605639 w 1384572"/>
                <a:gd name="connsiteY14" fmla="*/ 3479800 h 4233691"/>
                <a:gd name="connsiteX15" fmla="*/ 622572 w 1384572"/>
                <a:gd name="connsiteY15" fmla="*/ 3496734 h 4233691"/>
                <a:gd name="connsiteX16" fmla="*/ 639505 w 1384572"/>
                <a:gd name="connsiteY16" fmla="*/ 3522134 h 4233691"/>
                <a:gd name="connsiteX17" fmla="*/ 664905 w 1384572"/>
                <a:gd name="connsiteY17" fmla="*/ 3530600 h 4233691"/>
                <a:gd name="connsiteX18" fmla="*/ 707239 w 1384572"/>
                <a:gd name="connsiteY18" fmla="*/ 3556000 h 4233691"/>
                <a:gd name="connsiteX19" fmla="*/ 741105 w 1384572"/>
                <a:gd name="connsiteY19" fmla="*/ 3581400 h 4233691"/>
                <a:gd name="connsiteX20" fmla="*/ 791905 w 1384572"/>
                <a:gd name="connsiteY20" fmla="*/ 3615267 h 4233691"/>
                <a:gd name="connsiteX21" fmla="*/ 817305 w 1384572"/>
                <a:gd name="connsiteY21" fmla="*/ 3640667 h 4233691"/>
                <a:gd name="connsiteX22" fmla="*/ 868105 w 1384572"/>
                <a:gd name="connsiteY22" fmla="*/ 3674534 h 4233691"/>
                <a:gd name="connsiteX23" fmla="*/ 885039 w 1384572"/>
                <a:gd name="connsiteY23" fmla="*/ 3699934 h 4233691"/>
                <a:gd name="connsiteX24" fmla="*/ 935839 w 1384572"/>
                <a:gd name="connsiteY24" fmla="*/ 3733800 h 4233691"/>
                <a:gd name="connsiteX25" fmla="*/ 961239 w 1384572"/>
                <a:gd name="connsiteY25" fmla="*/ 3750734 h 4233691"/>
                <a:gd name="connsiteX26" fmla="*/ 986639 w 1384572"/>
                <a:gd name="connsiteY26" fmla="*/ 3767667 h 4233691"/>
                <a:gd name="connsiteX27" fmla="*/ 1012039 w 1384572"/>
                <a:gd name="connsiteY27" fmla="*/ 3784600 h 4233691"/>
                <a:gd name="connsiteX28" fmla="*/ 1028972 w 1384572"/>
                <a:gd name="connsiteY28" fmla="*/ 3801534 h 4233691"/>
                <a:gd name="connsiteX29" fmla="*/ 1079772 w 1384572"/>
                <a:gd name="connsiteY29" fmla="*/ 3835400 h 4233691"/>
                <a:gd name="connsiteX30" fmla="*/ 1105172 w 1384572"/>
                <a:gd name="connsiteY30" fmla="*/ 3852334 h 4233691"/>
                <a:gd name="connsiteX31" fmla="*/ 1130572 w 1384572"/>
                <a:gd name="connsiteY31" fmla="*/ 3903134 h 4233691"/>
                <a:gd name="connsiteX32" fmla="*/ 1155972 w 1384572"/>
                <a:gd name="connsiteY32" fmla="*/ 3920067 h 4233691"/>
                <a:gd name="connsiteX33" fmla="*/ 1172905 w 1384572"/>
                <a:gd name="connsiteY33" fmla="*/ 3945467 h 4233691"/>
                <a:gd name="connsiteX34" fmla="*/ 1198305 w 1384572"/>
                <a:gd name="connsiteY34" fmla="*/ 4030134 h 4233691"/>
                <a:gd name="connsiteX35" fmla="*/ 1206772 w 1384572"/>
                <a:gd name="connsiteY35" fmla="*/ 4207934 h 4233691"/>
                <a:gd name="connsiteX36" fmla="*/ 1181372 w 1384572"/>
                <a:gd name="connsiteY36" fmla="*/ 4233334 h 4233691"/>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35839 w 1384572"/>
                <a:gd name="connsiteY24" fmla="*/ 3733800 h 4233334"/>
                <a:gd name="connsiteX25" fmla="*/ 961239 w 1384572"/>
                <a:gd name="connsiteY25" fmla="*/ 3750734 h 4233334"/>
                <a:gd name="connsiteX26" fmla="*/ 986639 w 1384572"/>
                <a:gd name="connsiteY26" fmla="*/ 3767667 h 4233334"/>
                <a:gd name="connsiteX27" fmla="*/ 1012039 w 1384572"/>
                <a:gd name="connsiteY27" fmla="*/ 3784600 h 4233334"/>
                <a:gd name="connsiteX28" fmla="*/ 1028972 w 1384572"/>
                <a:gd name="connsiteY28" fmla="*/ 3801534 h 4233334"/>
                <a:gd name="connsiteX29" fmla="*/ 1079772 w 1384572"/>
                <a:gd name="connsiteY29" fmla="*/ 3835400 h 4233334"/>
                <a:gd name="connsiteX30" fmla="*/ 1105172 w 1384572"/>
                <a:gd name="connsiteY30" fmla="*/ 3852334 h 4233334"/>
                <a:gd name="connsiteX31" fmla="*/ 1130572 w 1384572"/>
                <a:gd name="connsiteY31" fmla="*/ 3903134 h 4233334"/>
                <a:gd name="connsiteX32" fmla="*/ 1155972 w 1384572"/>
                <a:gd name="connsiteY32" fmla="*/ 3920067 h 4233334"/>
                <a:gd name="connsiteX33" fmla="*/ 1172905 w 1384572"/>
                <a:gd name="connsiteY33" fmla="*/ 3945467 h 4233334"/>
                <a:gd name="connsiteX34" fmla="*/ 1198305 w 1384572"/>
                <a:gd name="connsiteY34" fmla="*/ 4030134 h 4233334"/>
                <a:gd name="connsiteX35" fmla="*/ 1181372 w 1384572"/>
                <a:gd name="connsiteY35"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35839 w 1384572"/>
                <a:gd name="connsiteY24" fmla="*/ 3733800 h 4233334"/>
                <a:gd name="connsiteX25" fmla="*/ 961239 w 1384572"/>
                <a:gd name="connsiteY25" fmla="*/ 3750734 h 4233334"/>
                <a:gd name="connsiteX26" fmla="*/ 986639 w 1384572"/>
                <a:gd name="connsiteY26" fmla="*/ 3767667 h 4233334"/>
                <a:gd name="connsiteX27" fmla="*/ 1012039 w 1384572"/>
                <a:gd name="connsiteY27" fmla="*/ 3784600 h 4233334"/>
                <a:gd name="connsiteX28" fmla="*/ 1028972 w 1384572"/>
                <a:gd name="connsiteY28" fmla="*/ 3801534 h 4233334"/>
                <a:gd name="connsiteX29" fmla="*/ 1079772 w 1384572"/>
                <a:gd name="connsiteY29" fmla="*/ 3835400 h 4233334"/>
                <a:gd name="connsiteX30" fmla="*/ 1105172 w 1384572"/>
                <a:gd name="connsiteY30" fmla="*/ 3852334 h 4233334"/>
                <a:gd name="connsiteX31" fmla="*/ 1130572 w 1384572"/>
                <a:gd name="connsiteY31" fmla="*/ 3903134 h 4233334"/>
                <a:gd name="connsiteX32" fmla="*/ 1155972 w 1384572"/>
                <a:gd name="connsiteY32" fmla="*/ 3920067 h 4233334"/>
                <a:gd name="connsiteX33" fmla="*/ 1172905 w 1384572"/>
                <a:gd name="connsiteY33" fmla="*/ 3945467 h 4233334"/>
                <a:gd name="connsiteX34" fmla="*/ 1181372 w 1384572"/>
                <a:gd name="connsiteY34"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35839 w 1384572"/>
                <a:gd name="connsiteY24" fmla="*/ 3733800 h 4233334"/>
                <a:gd name="connsiteX25" fmla="*/ 961239 w 1384572"/>
                <a:gd name="connsiteY25" fmla="*/ 3750734 h 4233334"/>
                <a:gd name="connsiteX26" fmla="*/ 986639 w 1384572"/>
                <a:gd name="connsiteY26" fmla="*/ 3767667 h 4233334"/>
                <a:gd name="connsiteX27" fmla="*/ 1012039 w 1384572"/>
                <a:gd name="connsiteY27" fmla="*/ 3784600 h 4233334"/>
                <a:gd name="connsiteX28" fmla="*/ 1028972 w 1384572"/>
                <a:gd name="connsiteY28" fmla="*/ 3801534 h 4233334"/>
                <a:gd name="connsiteX29" fmla="*/ 1079772 w 1384572"/>
                <a:gd name="connsiteY29" fmla="*/ 3835400 h 4233334"/>
                <a:gd name="connsiteX30" fmla="*/ 1105172 w 1384572"/>
                <a:gd name="connsiteY30" fmla="*/ 3852334 h 4233334"/>
                <a:gd name="connsiteX31" fmla="*/ 1130572 w 1384572"/>
                <a:gd name="connsiteY31" fmla="*/ 3903134 h 4233334"/>
                <a:gd name="connsiteX32" fmla="*/ 1172905 w 1384572"/>
                <a:gd name="connsiteY32" fmla="*/ 3945467 h 4233334"/>
                <a:gd name="connsiteX33" fmla="*/ 1181372 w 1384572"/>
                <a:gd name="connsiteY33"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35839 w 1384572"/>
                <a:gd name="connsiteY24" fmla="*/ 3733800 h 4233334"/>
                <a:gd name="connsiteX25" fmla="*/ 961239 w 1384572"/>
                <a:gd name="connsiteY25" fmla="*/ 3750734 h 4233334"/>
                <a:gd name="connsiteX26" fmla="*/ 986639 w 1384572"/>
                <a:gd name="connsiteY26" fmla="*/ 3767667 h 4233334"/>
                <a:gd name="connsiteX27" fmla="*/ 1012039 w 1384572"/>
                <a:gd name="connsiteY27" fmla="*/ 3784600 h 4233334"/>
                <a:gd name="connsiteX28" fmla="*/ 1028972 w 1384572"/>
                <a:gd name="connsiteY28" fmla="*/ 3801534 h 4233334"/>
                <a:gd name="connsiteX29" fmla="*/ 1079772 w 1384572"/>
                <a:gd name="connsiteY29" fmla="*/ 3835400 h 4233334"/>
                <a:gd name="connsiteX30" fmla="*/ 1105172 w 1384572"/>
                <a:gd name="connsiteY30" fmla="*/ 3852334 h 4233334"/>
                <a:gd name="connsiteX31" fmla="*/ 1172905 w 1384572"/>
                <a:gd name="connsiteY31" fmla="*/ 3945467 h 4233334"/>
                <a:gd name="connsiteX32" fmla="*/ 1181372 w 1384572"/>
                <a:gd name="connsiteY32"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35839 w 1384572"/>
                <a:gd name="connsiteY24" fmla="*/ 3733800 h 4233334"/>
                <a:gd name="connsiteX25" fmla="*/ 961239 w 1384572"/>
                <a:gd name="connsiteY25" fmla="*/ 3750734 h 4233334"/>
                <a:gd name="connsiteX26" fmla="*/ 986639 w 1384572"/>
                <a:gd name="connsiteY26" fmla="*/ 3767667 h 4233334"/>
                <a:gd name="connsiteX27" fmla="*/ 1012039 w 1384572"/>
                <a:gd name="connsiteY27" fmla="*/ 3784600 h 4233334"/>
                <a:gd name="connsiteX28" fmla="*/ 1028972 w 1384572"/>
                <a:gd name="connsiteY28" fmla="*/ 3801534 h 4233334"/>
                <a:gd name="connsiteX29" fmla="*/ 1079772 w 1384572"/>
                <a:gd name="connsiteY29" fmla="*/ 3835400 h 4233334"/>
                <a:gd name="connsiteX30" fmla="*/ 1172905 w 1384572"/>
                <a:gd name="connsiteY30" fmla="*/ 3945467 h 4233334"/>
                <a:gd name="connsiteX31" fmla="*/ 1181372 w 1384572"/>
                <a:gd name="connsiteY31"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35839 w 1384572"/>
                <a:gd name="connsiteY24" fmla="*/ 3733800 h 4233334"/>
                <a:gd name="connsiteX25" fmla="*/ 961239 w 1384572"/>
                <a:gd name="connsiteY25" fmla="*/ 3750734 h 4233334"/>
                <a:gd name="connsiteX26" fmla="*/ 986639 w 1384572"/>
                <a:gd name="connsiteY26" fmla="*/ 3767667 h 4233334"/>
                <a:gd name="connsiteX27" fmla="*/ 1012039 w 1384572"/>
                <a:gd name="connsiteY27" fmla="*/ 3784600 h 4233334"/>
                <a:gd name="connsiteX28" fmla="*/ 1079772 w 1384572"/>
                <a:gd name="connsiteY28" fmla="*/ 3835400 h 4233334"/>
                <a:gd name="connsiteX29" fmla="*/ 1172905 w 1384572"/>
                <a:gd name="connsiteY29" fmla="*/ 3945467 h 4233334"/>
                <a:gd name="connsiteX30" fmla="*/ 1181372 w 1384572"/>
                <a:gd name="connsiteY30"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35839 w 1384572"/>
                <a:gd name="connsiteY24" fmla="*/ 3733800 h 4233334"/>
                <a:gd name="connsiteX25" fmla="*/ 961239 w 1384572"/>
                <a:gd name="connsiteY25" fmla="*/ 3750734 h 4233334"/>
                <a:gd name="connsiteX26" fmla="*/ 986639 w 1384572"/>
                <a:gd name="connsiteY26" fmla="*/ 3767667 h 4233334"/>
                <a:gd name="connsiteX27" fmla="*/ 1079772 w 1384572"/>
                <a:gd name="connsiteY27" fmla="*/ 3835400 h 4233334"/>
                <a:gd name="connsiteX28" fmla="*/ 1172905 w 1384572"/>
                <a:gd name="connsiteY28" fmla="*/ 3945467 h 4233334"/>
                <a:gd name="connsiteX29" fmla="*/ 1181372 w 1384572"/>
                <a:gd name="connsiteY29"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35839 w 1384572"/>
                <a:gd name="connsiteY24" fmla="*/ 3733800 h 4233334"/>
                <a:gd name="connsiteX25" fmla="*/ 961239 w 1384572"/>
                <a:gd name="connsiteY25" fmla="*/ 3750734 h 4233334"/>
                <a:gd name="connsiteX26" fmla="*/ 1079772 w 1384572"/>
                <a:gd name="connsiteY26" fmla="*/ 3835400 h 4233334"/>
                <a:gd name="connsiteX27" fmla="*/ 1172905 w 1384572"/>
                <a:gd name="connsiteY27" fmla="*/ 3945467 h 4233334"/>
                <a:gd name="connsiteX28" fmla="*/ 1181372 w 1384572"/>
                <a:gd name="connsiteY28"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61239 w 1384572"/>
                <a:gd name="connsiteY24" fmla="*/ 3750734 h 4233334"/>
                <a:gd name="connsiteX25" fmla="*/ 1079772 w 1384572"/>
                <a:gd name="connsiteY25" fmla="*/ 3835400 h 4233334"/>
                <a:gd name="connsiteX26" fmla="*/ 1172905 w 1384572"/>
                <a:gd name="connsiteY26" fmla="*/ 3945467 h 4233334"/>
                <a:gd name="connsiteX27" fmla="*/ 1181372 w 1384572"/>
                <a:gd name="connsiteY27"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885039 w 1384572"/>
                <a:gd name="connsiteY23" fmla="*/ 3699934 h 4233334"/>
                <a:gd name="connsiteX24" fmla="*/ 961239 w 1384572"/>
                <a:gd name="connsiteY24" fmla="*/ 3750734 h 4233334"/>
                <a:gd name="connsiteX25" fmla="*/ 1172905 w 1384572"/>
                <a:gd name="connsiteY25" fmla="*/ 3945467 h 4233334"/>
                <a:gd name="connsiteX26" fmla="*/ 1181372 w 1384572"/>
                <a:gd name="connsiteY26"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868105 w 1384572"/>
                <a:gd name="connsiteY22" fmla="*/ 3674534 h 4233334"/>
                <a:gd name="connsiteX23" fmla="*/ 961239 w 1384572"/>
                <a:gd name="connsiteY23" fmla="*/ 3750734 h 4233334"/>
                <a:gd name="connsiteX24" fmla="*/ 1172905 w 1384572"/>
                <a:gd name="connsiteY24" fmla="*/ 3945467 h 4233334"/>
                <a:gd name="connsiteX25" fmla="*/ 1181372 w 1384572"/>
                <a:gd name="connsiteY25"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817305 w 1384572"/>
                <a:gd name="connsiteY21" fmla="*/ 3640667 h 4233334"/>
                <a:gd name="connsiteX22" fmla="*/ 961239 w 1384572"/>
                <a:gd name="connsiteY22" fmla="*/ 3750734 h 4233334"/>
                <a:gd name="connsiteX23" fmla="*/ 1172905 w 1384572"/>
                <a:gd name="connsiteY23" fmla="*/ 3945467 h 4233334"/>
                <a:gd name="connsiteX24" fmla="*/ 1181372 w 1384572"/>
                <a:gd name="connsiteY24"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41105 w 1384572"/>
                <a:gd name="connsiteY19" fmla="*/ 3581400 h 4233334"/>
                <a:gd name="connsiteX20" fmla="*/ 791905 w 1384572"/>
                <a:gd name="connsiteY20" fmla="*/ 3615267 h 4233334"/>
                <a:gd name="connsiteX21" fmla="*/ 961239 w 1384572"/>
                <a:gd name="connsiteY21" fmla="*/ 3750734 h 4233334"/>
                <a:gd name="connsiteX22" fmla="*/ 1172905 w 1384572"/>
                <a:gd name="connsiteY22" fmla="*/ 3945467 h 4233334"/>
                <a:gd name="connsiteX23" fmla="*/ 1181372 w 1384572"/>
                <a:gd name="connsiteY23"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791905 w 1384572"/>
                <a:gd name="connsiteY19" fmla="*/ 3615267 h 4233334"/>
                <a:gd name="connsiteX20" fmla="*/ 961239 w 1384572"/>
                <a:gd name="connsiteY20" fmla="*/ 3750734 h 4233334"/>
                <a:gd name="connsiteX21" fmla="*/ 1172905 w 1384572"/>
                <a:gd name="connsiteY21" fmla="*/ 3945467 h 4233334"/>
                <a:gd name="connsiteX22" fmla="*/ 1181372 w 1384572"/>
                <a:gd name="connsiteY22"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664905 w 1384572"/>
                <a:gd name="connsiteY17" fmla="*/ 3530600 h 4233334"/>
                <a:gd name="connsiteX18" fmla="*/ 707239 w 1384572"/>
                <a:gd name="connsiteY18" fmla="*/ 3556000 h 4233334"/>
                <a:gd name="connsiteX19" fmla="*/ 961239 w 1384572"/>
                <a:gd name="connsiteY19" fmla="*/ 3750734 h 4233334"/>
                <a:gd name="connsiteX20" fmla="*/ 1172905 w 1384572"/>
                <a:gd name="connsiteY20" fmla="*/ 3945467 h 4233334"/>
                <a:gd name="connsiteX21" fmla="*/ 1181372 w 1384572"/>
                <a:gd name="connsiteY21"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639505 w 1384572"/>
                <a:gd name="connsiteY16" fmla="*/ 3522134 h 4233334"/>
                <a:gd name="connsiteX17" fmla="*/ 707239 w 1384572"/>
                <a:gd name="connsiteY17" fmla="*/ 3556000 h 4233334"/>
                <a:gd name="connsiteX18" fmla="*/ 961239 w 1384572"/>
                <a:gd name="connsiteY18" fmla="*/ 3750734 h 4233334"/>
                <a:gd name="connsiteX19" fmla="*/ 1172905 w 1384572"/>
                <a:gd name="connsiteY19" fmla="*/ 3945467 h 4233334"/>
                <a:gd name="connsiteX20" fmla="*/ 1181372 w 1384572"/>
                <a:gd name="connsiteY20"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622572 w 1384572"/>
                <a:gd name="connsiteY15" fmla="*/ 3496734 h 4233334"/>
                <a:gd name="connsiteX16" fmla="*/ 707239 w 1384572"/>
                <a:gd name="connsiteY16" fmla="*/ 3556000 h 4233334"/>
                <a:gd name="connsiteX17" fmla="*/ 961239 w 1384572"/>
                <a:gd name="connsiteY17" fmla="*/ 3750734 h 4233334"/>
                <a:gd name="connsiteX18" fmla="*/ 1172905 w 1384572"/>
                <a:gd name="connsiteY18" fmla="*/ 3945467 h 4233334"/>
                <a:gd name="connsiteX19" fmla="*/ 1181372 w 1384572"/>
                <a:gd name="connsiteY19"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605639 w 1384572"/>
                <a:gd name="connsiteY14" fmla="*/ 3479800 h 4233334"/>
                <a:gd name="connsiteX15" fmla="*/ 707239 w 1384572"/>
                <a:gd name="connsiteY15" fmla="*/ 3556000 h 4233334"/>
                <a:gd name="connsiteX16" fmla="*/ 961239 w 1384572"/>
                <a:gd name="connsiteY16" fmla="*/ 3750734 h 4233334"/>
                <a:gd name="connsiteX17" fmla="*/ 1172905 w 1384572"/>
                <a:gd name="connsiteY17" fmla="*/ 3945467 h 4233334"/>
                <a:gd name="connsiteX18" fmla="*/ 1181372 w 1384572"/>
                <a:gd name="connsiteY18"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580239 w 1384572"/>
                <a:gd name="connsiteY13" fmla="*/ 3462867 h 4233334"/>
                <a:gd name="connsiteX14" fmla="*/ 707239 w 1384572"/>
                <a:gd name="connsiteY14" fmla="*/ 3556000 h 4233334"/>
                <a:gd name="connsiteX15" fmla="*/ 961239 w 1384572"/>
                <a:gd name="connsiteY15" fmla="*/ 3750734 h 4233334"/>
                <a:gd name="connsiteX16" fmla="*/ 1172905 w 1384572"/>
                <a:gd name="connsiteY16" fmla="*/ 3945467 h 4233334"/>
                <a:gd name="connsiteX17" fmla="*/ 1181372 w 1384572"/>
                <a:gd name="connsiteY17"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554839 w 1384572"/>
                <a:gd name="connsiteY12" fmla="*/ 3437467 h 4233334"/>
                <a:gd name="connsiteX13" fmla="*/ 707239 w 1384572"/>
                <a:gd name="connsiteY13" fmla="*/ 3556000 h 4233334"/>
                <a:gd name="connsiteX14" fmla="*/ 961239 w 1384572"/>
                <a:gd name="connsiteY14" fmla="*/ 3750734 h 4233334"/>
                <a:gd name="connsiteX15" fmla="*/ 1172905 w 1384572"/>
                <a:gd name="connsiteY15" fmla="*/ 3945467 h 4233334"/>
                <a:gd name="connsiteX16" fmla="*/ 1181372 w 1384572"/>
                <a:gd name="connsiteY16"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504039 w 1384572"/>
                <a:gd name="connsiteY11" fmla="*/ 3403600 h 4233334"/>
                <a:gd name="connsiteX12" fmla="*/ 707239 w 1384572"/>
                <a:gd name="connsiteY12" fmla="*/ 3556000 h 4233334"/>
                <a:gd name="connsiteX13" fmla="*/ 961239 w 1384572"/>
                <a:gd name="connsiteY13" fmla="*/ 3750734 h 4233334"/>
                <a:gd name="connsiteX14" fmla="*/ 1172905 w 1384572"/>
                <a:gd name="connsiteY14" fmla="*/ 3945467 h 4233334"/>
                <a:gd name="connsiteX15" fmla="*/ 1181372 w 1384572"/>
                <a:gd name="connsiteY15"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453239 w 1384572"/>
                <a:gd name="connsiteY10" fmla="*/ 3378200 h 4233334"/>
                <a:gd name="connsiteX11" fmla="*/ 707239 w 1384572"/>
                <a:gd name="connsiteY11" fmla="*/ 3556000 h 4233334"/>
                <a:gd name="connsiteX12" fmla="*/ 961239 w 1384572"/>
                <a:gd name="connsiteY12" fmla="*/ 3750734 h 4233334"/>
                <a:gd name="connsiteX13" fmla="*/ 1172905 w 1384572"/>
                <a:gd name="connsiteY13" fmla="*/ 3945467 h 4233334"/>
                <a:gd name="connsiteX14" fmla="*/ 1181372 w 1384572"/>
                <a:gd name="connsiteY14"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707239 w 1384572"/>
                <a:gd name="connsiteY10" fmla="*/ 3556000 h 4233334"/>
                <a:gd name="connsiteX11" fmla="*/ 961239 w 1384572"/>
                <a:gd name="connsiteY11" fmla="*/ 3750734 h 4233334"/>
                <a:gd name="connsiteX12" fmla="*/ 1172905 w 1384572"/>
                <a:gd name="connsiteY12" fmla="*/ 3945467 h 4233334"/>
                <a:gd name="connsiteX13" fmla="*/ 1181372 w 1384572"/>
                <a:gd name="connsiteY13"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402439 w 1384572"/>
                <a:gd name="connsiteY9" fmla="*/ 3352800 h 4233334"/>
                <a:gd name="connsiteX10" fmla="*/ 707239 w 1384572"/>
                <a:gd name="connsiteY10" fmla="*/ 3556000 h 4233334"/>
                <a:gd name="connsiteX11" fmla="*/ 961239 w 1384572"/>
                <a:gd name="connsiteY11" fmla="*/ 3750734 h 4233334"/>
                <a:gd name="connsiteX12" fmla="*/ 1139039 w 1384572"/>
                <a:gd name="connsiteY12" fmla="*/ 3945467 h 4233334"/>
                <a:gd name="connsiteX13" fmla="*/ 1181372 w 1384572"/>
                <a:gd name="connsiteY13" fmla="*/ 4233334 h 4233334"/>
                <a:gd name="connsiteX0" fmla="*/ 1384572 w 1384572"/>
                <a:gd name="connsiteY0" fmla="*/ 0 h 4233334"/>
                <a:gd name="connsiteX1" fmla="*/ 1122105 w 1384572"/>
                <a:gd name="connsiteY1" fmla="*/ 584200 h 4233334"/>
                <a:gd name="connsiteX2" fmla="*/ 774972 w 1384572"/>
                <a:gd name="connsiteY2" fmla="*/ 1286934 h 4233334"/>
                <a:gd name="connsiteX3" fmla="*/ 571772 w 1384572"/>
                <a:gd name="connsiteY3" fmla="*/ 1727200 h 4233334"/>
                <a:gd name="connsiteX4" fmla="*/ 402439 w 1384572"/>
                <a:gd name="connsiteY4" fmla="*/ 2159000 h 4233334"/>
                <a:gd name="connsiteX5" fmla="*/ 131505 w 1384572"/>
                <a:gd name="connsiteY5" fmla="*/ 2641600 h 4233334"/>
                <a:gd name="connsiteX6" fmla="*/ 12972 w 1384572"/>
                <a:gd name="connsiteY6" fmla="*/ 2904067 h 4233334"/>
                <a:gd name="connsiteX7" fmla="*/ 12972 w 1384572"/>
                <a:gd name="connsiteY7" fmla="*/ 3064934 h 4233334"/>
                <a:gd name="connsiteX8" fmla="*/ 156905 w 1384572"/>
                <a:gd name="connsiteY8" fmla="*/ 3217334 h 4233334"/>
                <a:gd name="connsiteX9" fmla="*/ 377039 w 1384572"/>
                <a:gd name="connsiteY9" fmla="*/ 3386666 h 4233334"/>
                <a:gd name="connsiteX10" fmla="*/ 707239 w 1384572"/>
                <a:gd name="connsiteY10" fmla="*/ 3556000 h 4233334"/>
                <a:gd name="connsiteX11" fmla="*/ 961239 w 1384572"/>
                <a:gd name="connsiteY11" fmla="*/ 3750734 h 4233334"/>
                <a:gd name="connsiteX12" fmla="*/ 1139039 w 1384572"/>
                <a:gd name="connsiteY12" fmla="*/ 3945467 h 4233334"/>
                <a:gd name="connsiteX13" fmla="*/ 1181372 w 1384572"/>
                <a:gd name="connsiteY13" fmla="*/ 4233334 h 4233334"/>
                <a:gd name="connsiteX0" fmla="*/ 1382157 w 1382157"/>
                <a:gd name="connsiteY0" fmla="*/ 0 h 4233334"/>
                <a:gd name="connsiteX1" fmla="*/ 1119690 w 1382157"/>
                <a:gd name="connsiteY1" fmla="*/ 584200 h 4233334"/>
                <a:gd name="connsiteX2" fmla="*/ 772557 w 1382157"/>
                <a:gd name="connsiteY2" fmla="*/ 1286934 h 4233334"/>
                <a:gd name="connsiteX3" fmla="*/ 569357 w 1382157"/>
                <a:gd name="connsiteY3" fmla="*/ 1727200 h 4233334"/>
                <a:gd name="connsiteX4" fmla="*/ 400024 w 1382157"/>
                <a:gd name="connsiteY4" fmla="*/ 2159000 h 4233334"/>
                <a:gd name="connsiteX5" fmla="*/ 129090 w 1382157"/>
                <a:gd name="connsiteY5" fmla="*/ 2641600 h 4233334"/>
                <a:gd name="connsiteX6" fmla="*/ 10557 w 1382157"/>
                <a:gd name="connsiteY6" fmla="*/ 2904067 h 4233334"/>
                <a:gd name="connsiteX7" fmla="*/ 10557 w 1382157"/>
                <a:gd name="connsiteY7" fmla="*/ 3064934 h 4233334"/>
                <a:gd name="connsiteX8" fmla="*/ 120623 w 1382157"/>
                <a:gd name="connsiteY8" fmla="*/ 3225801 h 4233334"/>
                <a:gd name="connsiteX9" fmla="*/ 374624 w 1382157"/>
                <a:gd name="connsiteY9" fmla="*/ 3386666 h 4233334"/>
                <a:gd name="connsiteX10" fmla="*/ 704824 w 1382157"/>
                <a:gd name="connsiteY10" fmla="*/ 3556000 h 4233334"/>
                <a:gd name="connsiteX11" fmla="*/ 958824 w 1382157"/>
                <a:gd name="connsiteY11" fmla="*/ 3750734 h 4233334"/>
                <a:gd name="connsiteX12" fmla="*/ 1136624 w 1382157"/>
                <a:gd name="connsiteY12" fmla="*/ 3945467 h 4233334"/>
                <a:gd name="connsiteX13" fmla="*/ 1178957 w 1382157"/>
                <a:gd name="connsiteY13" fmla="*/ 4233334 h 4233334"/>
                <a:gd name="connsiteX0" fmla="*/ 1382157 w 1382157"/>
                <a:gd name="connsiteY0" fmla="*/ 0 h 4233334"/>
                <a:gd name="connsiteX1" fmla="*/ 1119690 w 1382157"/>
                <a:gd name="connsiteY1" fmla="*/ 584200 h 4233334"/>
                <a:gd name="connsiteX2" fmla="*/ 772557 w 1382157"/>
                <a:gd name="connsiteY2" fmla="*/ 1286934 h 4233334"/>
                <a:gd name="connsiteX3" fmla="*/ 569357 w 1382157"/>
                <a:gd name="connsiteY3" fmla="*/ 1727200 h 4233334"/>
                <a:gd name="connsiteX4" fmla="*/ 400024 w 1382157"/>
                <a:gd name="connsiteY4" fmla="*/ 2159000 h 4233334"/>
                <a:gd name="connsiteX5" fmla="*/ 154490 w 1382157"/>
                <a:gd name="connsiteY5" fmla="*/ 2607733 h 4233334"/>
                <a:gd name="connsiteX6" fmla="*/ 10557 w 1382157"/>
                <a:gd name="connsiteY6" fmla="*/ 2904067 h 4233334"/>
                <a:gd name="connsiteX7" fmla="*/ 10557 w 1382157"/>
                <a:gd name="connsiteY7" fmla="*/ 3064934 h 4233334"/>
                <a:gd name="connsiteX8" fmla="*/ 120623 w 1382157"/>
                <a:gd name="connsiteY8" fmla="*/ 3225801 h 4233334"/>
                <a:gd name="connsiteX9" fmla="*/ 374624 w 1382157"/>
                <a:gd name="connsiteY9" fmla="*/ 3386666 h 4233334"/>
                <a:gd name="connsiteX10" fmla="*/ 704824 w 1382157"/>
                <a:gd name="connsiteY10" fmla="*/ 3556000 h 4233334"/>
                <a:gd name="connsiteX11" fmla="*/ 958824 w 1382157"/>
                <a:gd name="connsiteY11" fmla="*/ 3750734 h 4233334"/>
                <a:gd name="connsiteX12" fmla="*/ 1136624 w 1382157"/>
                <a:gd name="connsiteY12" fmla="*/ 3945467 h 4233334"/>
                <a:gd name="connsiteX13" fmla="*/ 1178957 w 1382157"/>
                <a:gd name="connsiteY13" fmla="*/ 4233334 h 4233334"/>
                <a:gd name="connsiteX0" fmla="*/ 1382157 w 1382157"/>
                <a:gd name="connsiteY0" fmla="*/ 0 h 4233334"/>
                <a:gd name="connsiteX1" fmla="*/ 1119690 w 1382157"/>
                <a:gd name="connsiteY1" fmla="*/ 584200 h 4233334"/>
                <a:gd name="connsiteX2" fmla="*/ 772557 w 1382157"/>
                <a:gd name="connsiteY2" fmla="*/ 1286934 h 4233334"/>
                <a:gd name="connsiteX3" fmla="*/ 569357 w 1382157"/>
                <a:gd name="connsiteY3" fmla="*/ 1727200 h 4233334"/>
                <a:gd name="connsiteX4" fmla="*/ 400024 w 1382157"/>
                <a:gd name="connsiteY4" fmla="*/ 2159000 h 4233334"/>
                <a:gd name="connsiteX5" fmla="*/ 137557 w 1382157"/>
                <a:gd name="connsiteY5" fmla="*/ 2565400 h 4233334"/>
                <a:gd name="connsiteX6" fmla="*/ 10557 w 1382157"/>
                <a:gd name="connsiteY6" fmla="*/ 2904067 h 4233334"/>
                <a:gd name="connsiteX7" fmla="*/ 10557 w 1382157"/>
                <a:gd name="connsiteY7" fmla="*/ 3064934 h 4233334"/>
                <a:gd name="connsiteX8" fmla="*/ 120623 w 1382157"/>
                <a:gd name="connsiteY8" fmla="*/ 3225801 h 4233334"/>
                <a:gd name="connsiteX9" fmla="*/ 374624 w 1382157"/>
                <a:gd name="connsiteY9" fmla="*/ 3386666 h 4233334"/>
                <a:gd name="connsiteX10" fmla="*/ 704824 w 1382157"/>
                <a:gd name="connsiteY10" fmla="*/ 3556000 h 4233334"/>
                <a:gd name="connsiteX11" fmla="*/ 958824 w 1382157"/>
                <a:gd name="connsiteY11" fmla="*/ 3750734 h 4233334"/>
                <a:gd name="connsiteX12" fmla="*/ 1136624 w 1382157"/>
                <a:gd name="connsiteY12" fmla="*/ 3945467 h 4233334"/>
                <a:gd name="connsiteX13" fmla="*/ 1178957 w 1382157"/>
                <a:gd name="connsiteY13" fmla="*/ 4233334 h 4233334"/>
                <a:gd name="connsiteX0" fmla="*/ 1382157 w 1382157"/>
                <a:gd name="connsiteY0" fmla="*/ 0 h 4233334"/>
                <a:gd name="connsiteX1" fmla="*/ 1119690 w 1382157"/>
                <a:gd name="connsiteY1" fmla="*/ 584200 h 4233334"/>
                <a:gd name="connsiteX2" fmla="*/ 772557 w 1382157"/>
                <a:gd name="connsiteY2" fmla="*/ 1286934 h 4233334"/>
                <a:gd name="connsiteX3" fmla="*/ 569357 w 1382157"/>
                <a:gd name="connsiteY3" fmla="*/ 1727200 h 4233334"/>
                <a:gd name="connsiteX4" fmla="*/ 408491 w 1382157"/>
                <a:gd name="connsiteY4" fmla="*/ 2116666 h 4233334"/>
                <a:gd name="connsiteX5" fmla="*/ 137557 w 1382157"/>
                <a:gd name="connsiteY5" fmla="*/ 2565400 h 4233334"/>
                <a:gd name="connsiteX6" fmla="*/ 10557 w 1382157"/>
                <a:gd name="connsiteY6" fmla="*/ 2904067 h 4233334"/>
                <a:gd name="connsiteX7" fmla="*/ 10557 w 1382157"/>
                <a:gd name="connsiteY7" fmla="*/ 3064934 h 4233334"/>
                <a:gd name="connsiteX8" fmla="*/ 120623 w 1382157"/>
                <a:gd name="connsiteY8" fmla="*/ 3225801 h 4233334"/>
                <a:gd name="connsiteX9" fmla="*/ 374624 w 1382157"/>
                <a:gd name="connsiteY9" fmla="*/ 3386666 h 4233334"/>
                <a:gd name="connsiteX10" fmla="*/ 704824 w 1382157"/>
                <a:gd name="connsiteY10" fmla="*/ 3556000 h 4233334"/>
                <a:gd name="connsiteX11" fmla="*/ 958824 w 1382157"/>
                <a:gd name="connsiteY11" fmla="*/ 3750734 h 4233334"/>
                <a:gd name="connsiteX12" fmla="*/ 1136624 w 1382157"/>
                <a:gd name="connsiteY12" fmla="*/ 3945467 h 4233334"/>
                <a:gd name="connsiteX13" fmla="*/ 1178957 w 1382157"/>
                <a:gd name="connsiteY13" fmla="*/ 4233334 h 4233334"/>
                <a:gd name="connsiteX0" fmla="*/ 1382157 w 1382157"/>
                <a:gd name="connsiteY0" fmla="*/ 0 h 4233334"/>
                <a:gd name="connsiteX1" fmla="*/ 1119690 w 1382157"/>
                <a:gd name="connsiteY1" fmla="*/ 584200 h 4233334"/>
                <a:gd name="connsiteX2" fmla="*/ 772557 w 1382157"/>
                <a:gd name="connsiteY2" fmla="*/ 1286934 h 4233334"/>
                <a:gd name="connsiteX3" fmla="*/ 569357 w 1382157"/>
                <a:gd name="connsiteY3" fmla="*/ 1727200 h 4233334"/>
                <a:gd name="connsiteX4" fmla="*/ 400025 w 1382157"/>
                <a:gd name="connsiteY4" fmla="*/ 2082799 h 4233334"/>
                <a:gd name="connsiteX5" fmla="*/ 137557 w 1382157"/>
                <a:gd name="connsiteY5" fmla="*/ 2565400 h 4233334"/>
                <a:gd name="connsiteX6" fmla="*/ 10557 w 1382157"/>
                <a:gd name="connsiteY6" fmla="*/ 2904067 h 4233334"/>
                <a:gd name="connsiteX7" fmla="*/ 10557 w 1382157"/>
                <a:gd name="connsiteY7" fmla="*/ 3064934 h 4233334"/>
                <a:gd name="connsiteX8" fmla="*/ 120623 w 1382157"/>
                <a:gd name="connsiteY8" fmla="*/ 3225801 h 4233334"/>
                <a:gd name="connsiteX9" fmla="*/ 374624 w 1382157"/>
                <a:gd name="connsiteY9" fmla="*/ 3386666 h 4233334"/>
                <a:gd name="connsiteX10" fmla="*/ 704824 w 1382157"/>
                <a:gd name="connsiteY10" fmla="*/ 3556000 h 4233334"/>
                <a:gd name="connsiteX11" fmla="*/ 958824 w 1382157"/>
                <a:gd name="connsiteY11" fmla="*/ 3750734 h 4233334"/>
                <a:gd name="connsiteX12" fmla="*/ 1136624 w 1382157"/>
                <a:gd name="connsiteY12" fmla="*/ 3945467 h 4233334"/>
                <a:gd name="connsiteX13" fmla="*/ 1178957 w 1382157"/>
                <a:gd name="connsiteY13" fmla="*/ 4233334 h 4233334"/>
                <a:gd name="connsiteX0" fmla="*/ 1382157 w 1382157"/>
                <a:gd name="connsiteY0" fmla="*/ 0 h 4233334"/>
                <a:gd name="connsiteX1" fmla="*/ 1119690 w 1382157"/>
                <a:gd name="connsiteY1" fmla="*/ 584200 h 4233334"/>
                <a:gd name="connsiteX2" fmla="*/ 772557 w 1382157"/>
                <a:gd name="connsiteY2" fmla="*/ 1286934 h 4233334"/>
                <a:gd name="connsiteX3" fmla="*/ 594757 w 1382157"/>
                <a:gd name="connsiteY3" fmla="*/ 1701800 h 4233334"/>
                <a:gd name="connsiteX4" fmla="*/ 400025 w 1382157"/>
                <a:gd name="connsiteY4" fmla="*/ 2082799 h 4233334"/>
                <a:gd name="connsiteX5" fmla="*/ 137557 w 1382157"/>
                <a:gd name="connsiteY5" fmla="*/ 2565400 h 4233334"/>
                <a:gd name="connsiteX6" fmla="*/ 10557 w 1382157"/>
                <a:gd name="connsiteY6" fmla="*/ 2904067 h 4233334"/>
                <a:gd name="connsiteX7" fmla="*/ 10557 w 1382157"/>
                <a:gd name="connsiteY7" fmla="*/ 3064934 h 4233334"/>
                <a:gd name="connsiteX8" fmla="*/ 120623 w 1382157"/>
                <a:gd name="connsiteY8" fmla="*/ 3225801 h 4233334"/>
                <a:gd name="connsiteX9" fmla="*/ 374624 w 1382157"/>
                <a:gd name="connsiteY9" fmla="*/ 3386666 h 4233334"/>
                <a:gd name="connsiteX10" fmla="*/ 704824 w 1382157"/>
                <a:gd name="connsiteY10" fmla="*/ 3556000 h 4233334"/>
                <a:gd name="connsiteX11" fmla="*/ 958824 w 1382157"/>
                <a:gd name="connsiteY11" fmla="*/ 3750734 h 4233334"/>
                <a:gd name="connsiteX12" fmla="*/ 1136624 w 1382157"/>
                <a:gd name="connsiteY12" fmla="*/ 3945467 h 4233334"/>
                <a:gd name="connsiteX13" fmla="*/ 1178957 w 1382157"/>
                <a:gd name="connsiteY13" fmla="*/ 4233334 h 4233334"/>
                <a:gd name="connsiteX0" fmla="*/ 1382157 w 1382157"/>
                <a:gd name="connsiteY0" fmla="*/ 0 h 4233334"/>
                <a:gd name="connsiteX1" fmla="*/ 772557 w 1382157"/>
                <a:gd name="connsiteY1" fmla="*/ 1286934 h 4233334"/>
                <a:gd name="connsiteX2" fmla="*/ 594757 w 1382157"/>
                <a:gd name="connsiteY2" fmla="*/ 1701800 h 4233334"/>
                <a:gd name="connsiteX3" fmla="*/ 400025 w 1382157"/>
                <a:gd name="connsiteY3" fmla="*/ 2082799 h 4233334"/>
                <a:gd name="connsiteX4" fmla="*/ 137557 w 1382157"/>
                <a:gd name="connsiteY4" fmla="*/ 2565400 h 4233334"/>
                <a:gd name="connsiteX5" fmla="*/ 10557 w 1382157"/>
                <a:gd name="connsiteY5" fmla="*/ 2904067 h 4233334"/>
                <a:gd name="connsiteX6" fmla="*/ 10557 w 1382157"/>
                <a:gd name="connsiteY6" fmla="*/ 3064934 h 4233334"/>
                <a:gd name="connsiteX7" fmla="*/ 120623 w 1382157"/>
                <a:gd name="connsiteY7" fmla="*/ 3225801 h 4233334"/>
                <a:gd name="connsiteX8" fmla="*/ 374624 w 1382157"/>
                <a:gd name="connsiteY8" fmla="*/ 3386666 h 4233334"/>
                <a:gd name="connsiteX9" fmla="*/ 704824 w 1382157"/>
                <a:gd name="connsiteY9" fmla="*/ 3556000 h 4233334"/>
                <a:gd name="connsiteX10" fmla="*/ 958824 w 1382157"/>
                <a:gd name="connsiteY10" fmla="*/ 3750734 h 4233334"/>
                <a:gd name="connsiteX11" fmla="*/ 1136624 w 1382157"/>
                <a:gd name="connsiteY11" fmla="*/ 3945467 h 4233334"/>
                <a:gd name="connsiteX12" fmla="*/ 1178957 w 1382157"/>
                <a:gd name="connsiteY12" fmla="*/ 4233334 h 4233334"/>
                <a:gd name="connsiteX0" fmla="*/ 1382157 w 1382157"/>
                <a:gd name="connsiteY0" fmla="*/ 0 h 4233334"/>
                <a:gd name="connsiteX1" fmla="*/ 772557 w 1382157"/>
                <a:gd name="connsiteY1" fmla="*/ 1286934 h 4233334"/>
                <a:gd name="connsiteX2" fmla="*/ 400025 w 1382157"/>
                <a:gd name="connsiteY2" fmla="*/ 2082799 h 4233334"/>
                <a:gd name="connsiteX3" fmla="*/ 137557 w 1382157"/>
                <a:gd name="connsiteY3" fmla="*/ 2565400 h 4233334"/>
                <a:gd name="connsiteX4" fmla="*/ 10557 w 1382157"/>
                <a:gd name="connsiteY4" fmla="*/ 2904067 h 4233334"/>
                <a:gd name="connsiteX5" fmla="*/ 10557 w 1382157"/>
                <a:gd name="connsiteY5" fmla="*/ 3064934 h 4233334"/>
                <a:gd name="connsiteX6" fmla="*/ 120623 w 1382157"/>
                <a:gd name="connsiteY6" fmla="*/ 3225801 h 4233334"/>
                <a:gd name="connsiteX7" fmla="*/ 374624 w 1382157"/>
                <a:gd name="connsiteY7" fmla="*/ 3386666 h 4233334"/>
                <a:gd name="connsiteX8" fmla="*/ 704824 w 1382157"/>
                <a:gd name="connsiteY8" fmla="*/ 3556000 h 4233334"/>
                <a:gd name="connsiteX9" fmla="*/ 958824 w 1382157"/>
                <a:gd name="connsiteY9" fmla="*/ 3750734 h 4233334"/>
                <a:gd name="connsiteX10" fmla="*/ 1136624 w 1382157"/>
                <a:gd name="connsiteY10" fmla="*/ 3945467 h 4233334"/>
                <a:gd name="connsiteX11" fmla="*/ 1178957 w 1382157"/>
                <a:gd name="connsiteY11" fmla="*/ 4233334 h 4233334"/>
                <a:gd name="connsiteX0" fmla="*/ 1382157 w 1382157"/>
                <a:gd name="connsiteY0" fmla="*/ 0 h 4233334"/>
                <a:gd name="connsiteX1" fmla="*/ 772557 w 1382157"/>
                <a:gd name="connsiteY1" fmla="*/ 1286934 h 4233334"/>
                <a:gd name="connsiteX2" fmla="*/ 400025 w 1382157"/>
                <a:gd name="connsiteY2" fmla="*/ 2082799 h 4233334"/>
                <a:gd name="connsiteX3" fmla="*/ 137557 w 1382157"/>
                <a:gd name="connsiteY3" fmla="*/ 2565400 h 4233334"/>
                <a:gd name="connsiteX4" fmla="*/ 10557 w 1382157"/>
                <a:gd name="connsiteY4" fmla="*/ 2904067 h 4233334"/>
                <a:gd name="connsiteX5" fmla="*/ 10557 w 1382157"/>
                <a:gd name="connsiteY5" fmla="*/ 3064934 h 4233334"/>
                <a:gd name="connsiteX6" fmla="*/ 120623 w 1382157"/>
                <a:gd name="connsiteY6" fmla="*/ 3225801 h 4233334"/>
                <a:gd name="connsiteX7" fmla="*/ 374624 w 1382157"/>
                <a:gd name="connsiteY7" fmla="*/ 3386666 h 4233334"/>
                <a:gd name="connsiteX8" fmla="*/ 958824 w 1382157"/>
                <a:gd name="connsiteY8" fmla="*/ 3750734 h 4233334"/>
                <a:gd name="connsiteX9" fmla="*/ 1136624 w 1382157"/>
                <a:gd name="connsiteY9" fmla="*/ 3945467 h 4233334"/>
                <a:gd name="connsiteX10" fmla="*/ 1178957 w 1382157"/>
                <a:gd name="connsiteY10" fmla="*/ 4233334 h 4233334"/>
                <a:gd name="connsiteX0" fmla="*/ 1382157 w 1382157"/>
                <a:gd name="connsiteY0" fmla="*/ 0 h 4233334"/>
                <a:gd name="connsiteX1" fmla="*/ 772557 w 1382157"/>
                <a:gd name="connsiteY1" fmla="*/ 1286934 h 4233334"/>
                <a:gd name="connsiteX2" fmla="*/ 400025 w 1382157"/>
                <a:gd name="connsiteY2" fmla="*/ 2082799 h 4233334"/>
                <a:gd name="connsiteX3" fmla="*/ 137557 w 1382157"/>
                <a:gd name="connsiteY3" fmla="*/ 2565400 h 4233334"/>
                <a:gd name="connsiteX4" fmla="*/ 10557 w 1382157"/>
                <a:gd name="connsiteY4" fmla="*/ 2904067 h 4233334"/>
                <a:gd name="connsiteX5" fmla="*/ 10557 w 1382157"/>
                <a:gd name="connsiteY5" fmla="*/ 3064934 h 4233334"/>
                <a:gd name="connsiteX6" fmla="*/ 120623 w 1382157"/>
                <a:gd name="connsiteY6" fmla="*/ 3225801 h 4233334"/>
                <a:gd name="connsiteX7" fmla="*/ 374624 w 1382157"/>
                <a:gd name="connsiteY7" fmla="*/ 3386666 h 4233334"/>
                <a:gd name="connsiteX8" fmla="*/ 958824 w 1382157"/>
                <a:gd name="connsiteY8" fmla="*/ 3750734 h 4233334"/>
                <a:gd name="connsiteX9" fmla="*/ 1136624 w 1382157"/>
                <a:gd name="connsiteY9" fmla="*/ 3945467 h 4233334"/>
                <a:gd name="connsiteX10" fmla="*/ 1178957 w 1382157"/>
                <a:gd name="connsiteY10" fmla="*/ 4233334 h 4233334"/>
                <a:gd name="connsiteX0" fmla="*/ 1382157 w 1382157"/>
                <a:gd name="connsiteY0" fmla="*/ 0 h 4233334"/>
                <a:gd name="connsiteX1" fmla="*/ 772557 w 1382157"/>
                <a:gd name="connsiteY1" fmla="*/ 1286934 h 4233334"/>
                <a:gd name="connsiteX2" fmla="*/ 400025 w 1382157"/>
                <a:gd name="connsiteY2" fmla="*/ 2082799 h 4233334"/>
                <a:gd name="connsiteX3" fmla="*/ 137557 w 1382157"/>
                <a:gd name="connsiteY3" fmla="*/ 2565400 h 4233334"/>
                <a:gd name="connsiteX4" fmla="*/ 10557 w 1382157"/>
                <a:gd name="connsiteY4" fmla="*/ 2904067 h 4233334"/>
                <a:gd name="connsiteX5" fmla="*/ 10557 w 1382157"/>
                <a:gd name="connsiteY5" fmla="*/ 3064934 h 4233334"/>
                <a:gd name="connsiteX6" fmla="*/ 120623 w 1382157"/>
                <a:gd name="connsiteY6" fmla="*/ 3225801 h 4233334"/>
                <a:gd name="connsiteX7" fmla="*/ 374624 w 1382157"/>
                <a:gd name="connsiteY7" fmla="*/ 3386666 h 4233334"/>
                <a:gd name="connsiteX8" fmla="*/ 958824 w 1382157"/>
                <a:gd name="connsiteY8" fmla="*/ 3750734 h 4233334"/>
                <a:gd name="connsiteX9" fmla="*/ 1136624 w 1382157"/>
                <a:gd name="connsiteY9" fmla="*/ 3945467 h 4233334"/>
                <a:gd name="connsiteX10" fmla="*/ 1178957 w 1382157"/>
                <a:gd name="connsiteY10" fmla="*/ 4233334 h 4233334"/>
                <a:gd name="connsiteX0" fmla="*/ 1382157 w 1382157"/>
                <a:gd name="connsiteY0" fmla="*/ 0 h 4233334"/>
                <a:gd name="connsiteX1" fmla="*/ 772557 w 1382157"/>
                <a:gd name="connsiteY1" fmla="*/ 1286934 h 4233334"/>
                <a:gd name="connsiteX2" fmla="*/ 400025 w 1382157"/>
                <a:gd name="connsiteY2" fmla="*/ 2082799 h 4233334"/>
                <a:gd name="connsiteX3" fmla="*/ 137557 w 1382157"/>
                <a:gd name="connsiteY3" fmla="*/ 2565400 h 4233334"/>
                <a:gd name="connsiteX4" fmla="*/ 10557 w 1382157"/>
                <a:gd name="connsiteY4" fmla="*/ 2904067 h 4233334"/>
                <a:gd name="connsiteX5" fmla="*/ 10557 w 1382157"/>
                <a:gd name="connsiteY5" fmla="*/ 3064934 h 4233334"/>
                <a:gd name="connsiteX6" fmla="*/ 120623 w 1382157"/>
                <a:gd name="connsiteY6" fmla="*/ 3225801 h 4233334"/>
                <a:gd name="connsiteX7" fmla="*/ 374624 w 1382157"/>
                <a:gd name="connsiteY7" fmla="*/ 3386666 h 4233334"/>
                <a:gd name="connsiteX8" fmla="*/ 958824 w 1382157"/>
                <a:gd name="connsiteY8" fmla="*/ 3750734 h 4233334"/>
                <a:gd name="connsiteX9" fmla="*/ 1136624 w 1382157"/>
                <a:gd name="connsiteY9" fmla="*/ 3945467 h 4233334"/>
                <a:gd name="connsiteX10" fmla="*/ 1178957 w 1382157"/>
                <a:gd name="connsiteY10" fmla="*/ 4233334 h 4233334"/>
                <a:gd name="connsiteX0" fmla="*/ 1376788 w 1376788"/>
                <a:gd name="connsiteY0" fmla="*/ 0 h 4233334"/>
                <a:gd name="connsiteX1" fmla="*/ 767188 w 1376788"/>
                <a:gd name="connsiteY1" fmla="*/ 1286934 h 4233334"/>
                <a:gd name="connsiteX2" fmla="*/ 394656 w 1376788"/>
                <a:gd name="connsiteY2" fmla="*/ 2082799 h 4233334"/>
                <a:gd name="connsiteX3" fmla="*/ 132188 w 1376788"/>
                <a:gd name="connsiteY3" fmla="*/ 2565400 h 4233334"/>
                <a:gd name="connsiteX4" fmla="*/ 22121 w 1376788"/>
                <a:gd name="connsiteY4" fmla="*/ 2836334 h 4233334"/>
                <a:gd name="connsiteX5" fmla="*/ 5188 w 1376788"/>
                <a:gd name="connsiteY5" fmla="*/ 3064934 h 4233334"/>
                <a:gd name="connsiteX6" fmla="*/ 115254 w 1376788"/>
                <a:gd name="connsiteY6" fmla="*/ 3225801 h 4233334"/>
                <a:gd name="connsiteX7" fmla="*/ 369255 w 1376788"/>
                <a:gd name="connsiteY7" fmla="*/ 3386666 h 4233334"/>
                <a:gd name="connsiteX8" fmla="*/ 953455 w 1376788"/>
                <a:gd name="connsiteY8" fmla="*/ 3750734 h 4233334"/>
                <a:gd name="connsiteX9" fmla="*/ 1131255 w 1376788"/>
                <a:gd name="connsiteY9" fmla="*/ 3945467 h 4233334"/>
                <a:gd name="connsiteX10" fmla="*/ 1173588 w 1376788"/>
                <a:gd name="connsiteY10" fmla="*/ 4233334 h 4233334"/>
                <a:gd name="connsiteX0" fmla="*/ 1376788 w 1376788"/>
                <a:gd name="connsiteY0" fmla="*/ 0 h 4233334"/>
                <a:gd name="connsiteX1" fmla="*/ 767188 w 1376788"/>
                <a:gd name="connsiteY1" fmla="*/ 1286934 h 4233334"/>
                <a:gd name="connsiteX2" fmla="*/ 394656 w 1376788"/>
                <a:gd name="connsiteY2" fmla="*/ 2082799 h 4233334"/>
                <a:gd name="connsiteX3" fmla="*/ 132188 w 1376788"/>
                <a:gd name="connsiteY3" fmla="*/ 2565400 h 4233334"/>
                <a:gd name="connsiteX4" fmla="*/ 22121 w 1376788"/>
                <a:gd name="connsiteY4" fmla="*/ 2836334 h 4233334"/>
                <a:gd name="connsiteX5" fmla="*/ 5188 w 1376788"/>
                <a:gd name="connsiteY5" fmla="*/ 3064934 h 4233334"/>
                <a:gd name="connsiteX6" fmla="*/ 115254 w 1376788"/>
                <a:gd name="connsiteY6" fmla="*/ 3225801 h 4233334"/>
                <a:gd name="connsiteX7" fmla="*/ 369255 w 1376788"/>
                <a:gd name="connsiteY7" fmla="*/ 3386666 h 4233334"/>
                <a:gd name="connsiteX8" fmla="*/ 953455 w 1376788"/>
                <a:gd name="connsiteY8" fmla="*/ 3750734 h 4233334"/>
                <a:gd name="connsiteX9" fmla="*/ 1131255 w 1376788"/>
                <a:gd name="connsiteY9" fmla="*/ 3945467 h 4233334"/>
                <a:gd name="connsiteX10" fmla="*/ 1173588 w 1376788"/>
                <a:gd name="connsiteY10" fmla="*/ 4233334 h 4233334"/>
                <a:gd name="connsiteX0" fmla="*/ 1376788 w 1376788"/>
                <a:gd name="connsiteY0" fmla="*/ 0 h 4233334"/>
                <a:gd name="connsiteX1" fmla="*/ 767188 w 1376788"/>
                <a:gd name="connsiteY1" fmla="*/ 1286934 h 4233334"/>
                <a:gd name="connsiteX2" fmla="*/ 394656 w 1376788"/>
                <a:gd name="connsiteY2" fmla="*/ 2082799 h 4233334"/>
                <a:gd name="connsiteX3" fmla="*/ 132188 w 1376788"/>
                <a:gd name="connsiteY3" fmla="*/ 2565400 h 4233334"/>
                <a:gd name="connsiteX4" fmla="*/ 22121 w 1376788"/>
                <a:gd name="connsiteY4" fmla="*/ 2836334 h 4233334"/>
                <a:gd name="connsiteX5" fmla="*/ 5188 w 1376788"/>
                <a:gd name="connsiteY5" fmla="*/ 3064934 h 4233334"/>
                <a:gd name="connsiteX6" fmla="*/ 115254 w 1376788"/>
                <a:gd name="connsiteY6" fmla="*/ 3225801 h 4233334"/>
                <a:gd name="connsiteX7" fmla="*/ 369255 w 1376788"/>
                <a:gd name="connsiteY7" fmla="*/ 3386666 h 4233334"/>
                <a:gd name="connsiteX8" fmla="*/ 953455 w 1376788"/>
                <a:gd name="connsiteY8" fmla="*/ 3750734 h 4233334"/>
                <a:gd name="connsiteX9" fmla="*/ 1131255 w 1376788"/>
                <a:gd name="connsiteY9" fmla="*/ 3945467 h 4233334"/>
                <a:gd name="connsiteX10" fmla="*/ 1173588 w 1376788"/>
                <a:gd name="connsiteY10" fmla="*/ 4233334 h 4233334"/>
                <a:gd name="connsiteX0" fmla="*/ 1376788 w 1376788"/>
                <a:gd name="connsiteY0" fmla="*/ 0 h 4233334"/>
                <a:gd name="connsiteX1" fmla="*/ 767188 w 1376788"/>
                <a:gd name="connsiteY1" fmla="*/ 1286934 h 4233334"/>
                <a:gd name="connsiteX2" fmla="*/ 394656 w 1376788"/>
                <a:gd name="connsiteY2" fmla="*/ 2082799 h 4233334"/>
                <a:gd name="connsiteX3" fmla="*/ 132188 w 1376788"/>
                <a:gd name="connsiteY3" fmla="*/ 2565400 h 4233334"/>
                <a:gd name="connsiteX4" fmla="*/ 22121 w 1376788"/>
                <a:gd name="connsiteY4" fmla="*/ 2836334 h 4233334"/>
                <a:gd name="connsiteX5" fmla="*/ 5188 w 1376788"/>
                <a:gd name="connsiteY5" fmla="*/ 3064934 h 4233334"/>
                <a:gd name="connsiteX6" fmla="*/ 115254 w 1376788"/>
                <a:gd name="connsiteY6" fmla="*/ 3225801 h 4233334"/>
                <a:gd name="connsiteX7" fmla="*/ 369255 w 1376788"/>
                <a:gd name="connsiteY7" fmla="*/ 3386666 h 4233334"/>
                <a:gd name="connsiteX8" fmla="*/ 953455 w 1376788"/>
                <a:gd name="connsiteY8" fmla="*/ 3750734 h 4233334"/>
                <a:gd name="connsiteX9" fmla="*/ 1131255 w 1376788"/>
                <a:gd name="connsiteY9" fmla="*/ 3945467 h 4233334"/>
                <a:gd name="connsiteX10" fmla="*/ 1173588 w 1376788"/>
                <a:gd name="connsiteY10" fmla="*/ 4233334 h 4233334"/>
                <a:gd name="connsiteX0" fmla="*/ 1386768 w 1386768"/>
                <a:gd name="connsiteY0" fmla="*/ 0 h 4233334"/>
                <a:gd name="connsiteX1" fmla="*/ 777168 w 1386768"/>
                <a:gd name="connsiteY1" fmla="*/ 1286934 h 4233334"/>
                <a:gd name="connsiteX2" fmla="*/ 404636 w 1386768"/>
                <a:gd name="connsiteY2" fmla="*/ 2082799 h 4233334"/>
                <a:gd name="connsiteX3" fmla="*/ 142168 w 1386768"/>
                <a:gd name="connsiteY3" fmla="*/ 2565400 h 4233334"/>
                <a:gd name="connsiteX4" fmla="*/ 6701 w 1386768"/>
                <a:gd name="connsiteY4" fmla="*/ 2844801 h 4233334"/>
                <a:gd name="connsiteX5" fmla="*/ 15168 w 1386768"/>
                <a:gd name="connsiteY5" fmla="*/ 3064934 h 4233334"/>
                <a:gd name="connsiteX6" fmla="*/ 125234 w 1386768"/>
                <a:gd name="connsiteY6" fmla="*/ 3225801 h 4233334"/>
                <a:gd name="connsiteX7" fmla="*/ 379235 w 1386768"/>
                <a:gd name="connsiteY7" fmla="*/ 3386666 h 4233334"/>
                <a:gd name="connsiteX8" fmla="*/ 963435 w 1386768"/>
                <a:gd name="connsiteY8" fmla="*/ 3750734 h 4233334"/>
                <a:gd name="connsiteX9" fmla="*/ 1141235 w 1386768"/>
                <a:gd name="connsiteY9" fmla="*/ 3945467 h 4233334"/>
                <a:gd name="connsiteX10" fmla="*/ 1183568 w 1386768"/>
                <a:gd name="connsiteY10" fmla="*/ 4233334 h 423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6768" h="4233334">
                  <a:moveTo>
                    <a:pt x="1386768" y="0"/>
                  </a:moveTo>
                  <a:lnTo>
                    <a:pt x="777168" y="1286934"/>
                  </a:lnTo>
                  <a:cubicBezTo>
                    <a:pt x="613479" y="1634067"/>
                    <a:pt x="510469" y="1869721"/>
                    <a:pt x="404636" y="2082799"/>
                  </a:cubicBezTo>
                  <a:cubicBezTo>
                    <a:pt x="298803" y="2295877"/>
                    <a:pt x="188735" y="2480733"/>
                    <a:pt x="142168" y="2565400"/>
                  </a:cubicBezTo>
                  <a:cubicBezTo>
                    <a:pt x="77257" y="2689578"/>
                    <a:pt x="15761" y="2754209"/>
                    <a:pt x="6701" y="2844801"/>
                  </a:cubicBezTo>
                  <a:cubicBezTo>
                    <a:pt x="-2359" y="2935393"/>
                    <a:pt x="-4588" y="3001434"/>
                    <a:pt x="15168" y="3064934"/>
                  </a:cubicBezTo>
                  <a:cubicBezTo>
                    <a:pt x="34924" y="3128434"/>
                    <a:pt x="60323" y="3177823"/>
                    <a:pt x="125234" y="3225801"/>
                  </a:cubicBezTo>
                  <a:cubicBezTo>
                    <a:pt x="190145" y="3273779"/>
                    <a:pt x="329846" y="3359855"/>
                    <a:pt x="379235" y="3386666"/>
                  </a:cubicBezTo>
                  <a:cubicBezTo>
                    <a:pt x="518935" y="3474155"/>
                    <a:pt x="836435" y="3657601"/>
                    <a:pt x="963435" y="3750734"/>
                  </a:cubicBezTo>
                  <a:cubicBezTo>
                    <a:pt x="1035402" y="3815645"/>
                    <a:pt x="1111677" y="3859287"/>
                    <a:pt x="1141235" y="3945467"/>
                  </a:cubicBezTo>
                  <a:cubicBezTo>
                    <a:pt x="1170793" y="4031647"/>
                    <a:pt x="1181804" y="4173362"/>
                    <a:pt x="1183568" y="4233334"/>
                  </a:cubicBezTo>
                </a:path>
              </a:pathLst>
            </a:custGeom>
            <a:ln w="38100">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8" name="TextBox 57"/>
            <p:cNvSpPr txBox="1"/>
            <p:nvPr/>
          </p:nvSpPr>
          <p:spPr>
            <a:xfrm>
              <a:off x="5266267" y="5526907"/>
              <a:ext cx="474133" cy="246221"/>
            </a:xfrm>
            <a:prstGeom prst="rect">
              <a:avLst/>
            </a:prstGeom>
            <a:noFill/>
          </p:spPr>
          <p:txBody>
            <a:bodyPr wrap="square" rtlCol="0">
              <a:spAutoFit/>
            </a:bodyPr>
            <a:lstStyle/>
            <a:p>
              <a:pPr algn="ctr"/>
              <a:r>
                <a:rPr lang="en-US" sz="1000" b="1" dirty="0" err="1" smtClean="0">
                  <a:solidFill>
                    <a:schemeClr val="bg1"/>
                  </a:solidFill>
                  <a:latin typeface="Arial"/>
                  <a:cs typeface="Arial"/>
                </a:rPr>
                <a:t>RoS</a:t>
              </a:r>
              <a:endParaRPr lang="en-US" sz="1000" b="1" dirty="0">
                <a:solidFill>
                  <a:schemeClr val="bg1"/>
                </a:solidFill>
                <a:latin typeface="Arial"/>
                <a:cs typeface="Arial"/>
              </a:endParaRPr>
            </a:p>
          </p:txBody>
        </p:sp>
        <p:sp>
          <p:nvSpPr>
            <p:cNvPr id="60" name="TextBox 59"/>
            <p:cNvSpPr txBox="1"/>
            <p:nvPr/>
          </p:nvSpPr>
          <p:spPr>
            <a:xfrm>
              <a:off x="4656667" y="5947041"/>
              <a:ext cx="1490133" cy="246221"/>
            </a:xfrm>
            <a:prstGeom prst="rect">
              <a:avLst/>
            </a:prstGeom>
            <a:noFill/>
          </p:spPr>
          <p:txBody>
            <a:bodyPr wrap="square" rtlCol="0">
              <a:spAutoFit/>
            </a:bodyPr>
            <a:lstStyle/>
            <a:p>
              <a:r>
                <a:rPr lang="en-US" sz="1000" b="1" dirty="0" smtClean="0">
                  <a:solidFill>
                    <a:srgbClr val="FFFFFF"/>
                  </a:solidFill>
                  <a:latin typeface="Arial"/>
                  <a:cs typeface="Arial"/>
                </a:rPr>
                <a:t>RATE of </a:t>
              </a:r>
              <a:r>
                <a:rPr lang="en-US" sz="1000" b="1" dirty="0" smtClean="0">
                  <a:solidFill>
                    <a:schemeClr val="bg1"/>
                  </a:solidFill>
                  <a:latin typeface="Arial"/>
                  <a:cs typeface="Arial"/>
                </a:rPr>
                <a:t>SEDIMENT</a:t>
              </a:r>
              <a:endParaRPr lang="en-US" sz="1000" b="1" dirty="0">
                <a:solidFill>
                  <a:schemeClr val="bg1"/>
                </a:solidFill>
                <a:latin typeface="Arial"/>
                <a:cs typeface="Arial"/>
              </a:endParaRPr>
            </a:p>
          </p:txBody>
        </p:sp>
        <p:cxnSp>
          <p:nvCxnSpPr>
            <p:cNvPr id="62" name="Straight Connector 61"/>
            <p:cNvCxnSpPr/>
            <p:nvPr/>
          </p:nvCxnSpPr>
          <p:spPr>
            <a:xfrm>
              <a:off x="5964766" y="6059167"/>
              <a:ext cx="364067" cy="0"/>
            </a:xfrm>
            <a:prstGeom prst="line">
              <a:avLst/>
            </a:prstGeom>
            <a:ln w="38100">
              <a:solidFill>
                <a:schemeClr val="bg1"/>
              </a:solidFill>
            </a:ln>
            <a:effectLst/>
          </p:spPr>
          <p:style>
            <a:lnRef idx="2">
              <a:schemeClr val="accent1"/>
            </a:lnRef>
            <a:fillRef idx="0">
              <a:schemeClr val="accent1"/>
            </a:fillRef>
            <a:effectRef idx="1">
              <a:schemeClr val="accent1"/>
            </a:effectRef>
            <a:fontRef idx="minor">
              <a:schemeClr val="tx1"/>
            </a:fontRef>
          </p:style>
        </p:cxnSp>
      </p:grpSp>
      <p:grpSp>
        <p:nvGrpSpPr>
          <p:cNvPr id="67" name="Group 66"/>
          <p:cNvGrpSpPr/>
          <p:nvPr/>
        </p:nvGrpSpPr>
        <p:grpSpPr>
          <a:xfrm>
            <a:off x="4656667" y="1380067"/>
            <a:ext cx="1693333" cy="5023506"/>
            <a:chOff x="4656667" y="1380067"/>
            <a:chExt cx="1693333" cy="5023506"/>
          </a:xfrm>
        </p:grpSpPr>
        <p:grpSp>
          <p:nvGrpSpPr>
            <p:cNvPr id="33" name="Group 32"/>
            <p:cNvGrpSpPr/>
            <p:nvPr/>
          </p:nvGrpSpPr>
          <p:grpSpPr>
            <a:xfrm>
              <a:off x="4758267" y="5762596"/>
              <a:ext cx="1591733" cy="250798"/>
              <a:chOff x="2794000" y="5193956"/>
              <a:chExt cx="1591733" cy="250798"/>
            </a:xfrm>
          </p:grpSpPr>
          <p:grpSp>
            <p:nvGrpSpPr>
              <p:cNvPr id="34" name="Group 33"/>
              <p:cNvGrpSpPr/>
              <p:nvPr/>
            </p:nvGrpSpPr>
            <p:grpSpPr>
              <a:xfrm>
                <a:off x="2794000" y="5198533"/>
                <a:ext cx="1524000" cy="118534"/>
                <a:chOff x="2794000" y="5198533"/>
                <a:chExt cx="1524000" cy="118534"/>
              </a:xfrm>
            </p:grpSpPr>
            <p:cxnSp>
              <p:nvCxnSpPr>
                <p:cNvPr id="37" name="Straight Connector 36"/>
                <p:cNvCxnSpPr/>
                <p:nvPr/>
              </p:nvCxnSpPr>
              <p:spPr>
                <a:xfrm>
                  <a:off x="2794000" y="5215468"/>
                  <a:ext cx="15240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8" name="Straight Connector 37"/>
                <p:cNvCxnSpPr/>
                <p:nvPr/>
              </p:nvCxnSpPr>
              <p:spPr>
                <a:xfrm>
                  <a:off x="2794000" y="5215468"/>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9" name="Straight Connector 38"/>
                <p:cNvCxnSpPr/>
                <p:nvPr/>
              </p:nvCxnSpPr>
              <p:spPr>
                <a:xfrm>
                  <a:off x="4318000" y="5198533"/>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sp>
            <p:nvSpPr>
              <p:cNvPr id="35" name="TextBox 34"/>
              <p:cNvSpPr txBox="1"/>
              <p:nvPr/>
            </p:nvSpPr>
            <p:spPr>
              <a:xfrm>
                <a:off x="2794000" y="5198533"/>
                <a:ext cx="203200" cy="246221"/>
              </a:xfrm>
              <a:prstGeom prst="rect">
                <a:avLst/>
              </a:prstGeom>
              <a:noFill/>
            </p:spPr>
            <p:txBody>
              <a:bodyPr wrap="square" rtlCol="0">
                <a:spAutoFit/>
              </a:bodyPr>
              <a:lstStyle/>
              <a:p>
                <a:r>
                  <a:rPr lang="en-US" sz="1000" b="1" dirty="0" smtClean="0">
                    <a:solidFill>
                      <a:srgbClr val="FFFFFF"/>
                    </a:solidFill>
                    <a:latin typeface="Arial"/>
                    <a:cs typeface="Arial"/>
                  </a:rPr>
                  <a:t>0</a:t>
                </a:r>
                <a:endParaRPr lang="en-US" sz="1000" b="1" dirty="0">
                  <a:solidFill>
                    <a:srgbClr val="FFFFFF"/>
                  </a:solidFill>
                  <a:latin typeface="Arial"/>
                  <a:cs typeface="Arial"/>
                </a:endParaRPr>
              </a:p>
            </p:txBody>
          </p:sp>
          <p:sp>
            <p:nvSpPr>
              <p:cNvPr id="36" name="TextBox 35"/>
              <p:cNvSpPr txBox="1"/>
              <p:nvPr/>
            </p:nvSpPr>
            <p:spPr>
              <a:xfrm>
                <a:off x="3860800" y="5193956"/>
                <a:ext cx="524933" cy="246221"/>
              </a:xfrm>
              <a:prstGeom prst="rect">
                <a:avLst/>
              </a:prstGeom>
              <a:noFill/>
            </p:spPr>
            <p:txBody>
              <a:bodyPr wrap="square" rtlCol="0">
                <a:spAutoFit/>
              </a:bodyPr>
              <a:lstStyle/>
              <a:p>
                <a:r>
                  <a:rPr lang="en-US" sz="1000" b="1" dirty="0" smtClean="0">
                    <a:solidFill>
                      <a:schemeClr val="bg1"/>
                    </a:solidFill>
                    <a:latin typeface="Arial"/>
                    <a:cs typeface="Arial"/>
                  </a:rPr>
                  <a:t>HIGH</a:t>
                </a:r>
                <a:endParaRPr lang="en-US" sz="1000" b="1" dirty="0">
                  <a:solidFill>
                    <a:schemeClr val="bg1"/>
                  </a:solidFill>
                  <a:latin typeface="Arial"/>
                  <a:cs typeface="Arial"/>
                </a:endParaRPr>
              </a:p>
            </p:txBody>
          </p:sp>
        </p:grpSp>
        <p:sp>
          <p:nvSpPr>
            <p:cNvPr id="57" name="Freeform 56"/>
            <p:cNvSpPr/>
            <p:nvPr/>
          </p:nvSpPr>
          <p:spPr>
            <a:xfrm>
              <a:off x="4859868" y="1380067"/>
              <a:ext cx="1401764" cy="4174066"/>
            </a:xfrm>
            <a:custGeom>
              <a:avLst/>
              <a:gdLst>
                <a:gd name="connsiteX0" fmla="*/ 211666 w 1397000"/>
                <a:gd name="connsiteY0" fmla="*/ 0 h 4157133"/>
                <a:gd name="connsiteX1" fmla="*/ 220133 w 1397000"/>
                <a:gd name="connsiteY1" fmla="*/ 135467 h 4157133"/>
                <a:gd name="connsiteX2" fmla="*/ 245533 w 1397000"/>
                <a:gd name="connsiteY2" fmla="*/ 558800 h 4157133"/>
                <a:gd name="connsiteX3" fmla="*/ 270933 w 1397000"/>
                <a:gd name="connsiteY3" fmla="*/ 635000 h 4157133"/>
                <a:gd name="connsiteX4" fmla="*/ 279400 w 1397000"/>
                <a:gd name="connsiteY4" fmla="*/ 694267 h 4157133"/>
                <a:gd name="connsiteX5" fmla="*/ 287866 w 1397000"/>
                <a:gd name="connsiteY5" fmla="*/ 736600 h 4157133"/>
                <a:gd name="connsiteX6" fmla="*/ 313266 w 1397000"/>
                <a:gd name="connsiteY6" fmla="*/ 821267 h 4157133"/>
                <a:gd name="connsiteX7" fmla="*/ 330200 w 1397000"/>
                <a:gd name="connsiteY7" fmla="*/ 880533 h 4157133"/>
                <a:gd name="connsiteX8" fmla="*/ 338666 w 1397000"/>
                <a:gd name="connsiteY8" fmla="*/ 905933 h 4157133"/>
                <a:gd name="connsiteX9" fmla="*/ 347133 w 1397000"/>
                <a:gd name="connsiteY9" fmla="*/ 948267 h 4157133"/>
                <a:gd name="connsiteX10" fmla="*/ 364066 w 1397000"/>
                <a:gd name="connsiteY10" fmla="*/ 1016000 h 4157133"/>
                <a:gd name="connsiteX11" fmla="*/ 381000 w 1397000"/>
                <a:gd name="connsiteY11" fmla="*/ 1100667 h 4157133"/>
                <a:gd name="connsiteX12" fmla="*/ 389466 w 1397000"/>
                <a:gd name="connsiteY12" fmla="*/ 1143000 h 4157133"/>
                <a:gd name="connsiteX13" fmla="*/ 414866 w 1397000"/>
                <a:gd name="connsiteY13" fmla="*/ 1219200 h 4157133"/>
                <a:gd name="connsiteX14" fmla="*/ 423333 w 1397000"/>
                <a:gd name="connsiteY14" fmla="*/ 1295400 h 4157133"/>
                <a:gd name="connsiteX15" fmla="*/ 440266 w 1397000"/>
                <a:gd name="connsiteY15" fmla="*/ 1346200 h 4157133"/>
                <a:gd name="connsiteX16" fmla="*/ 457200 w 1397000"/>
                <a:gd name="connsiteY16" fmla="*/ 1422400 h 4157133"/>
                <a:gd name="connsiteX17" fmla="*/ 465666 w 1397000"/>
                <a:gd name="connsiteY17" fmla="*/ 1447800 h 4157133"/>
                <a:gd name="connsiteX18" fmla="*/ 482600 w 1397000"/>
                <a:gd name="connsiteY18" fmla="*/ 1473200 h 4157133"/>
                <a:gd name="connsiteX19" fmla="*/ 491066 w 1397000"/>
                <a:gd name="connsiteY19" fmla="*/ 1549400 h 4157133"/>
                <a:gd name="connsiteX20" fmla="*/ 508000 w 1397000"/>
                <a:gd name="connsiteY20" fmla="*/ 1574800 h 4157133"/>
                <a:gd name="connsiteX21" fmla="*/ 516466 w 1397000"/>
                <a:gd name="connsiteY21" fmla="*/ 1608667 h 4157133"/>
                <a:gd name="connsiteX22" fmla="*/ 558800 w 1397000"/>
                <a:gd name="connsiteY22" fmla="*/ 1667933 h 4157133"/>
                <a:gd name="connsiteX23" fmla="*/ 567266 w 1397000"/>
                <a:gd name="connsiteY23" fmla="*/ 1718733 h 4157133"/>
                <a:gd name="connsiteX24" fmla="*/ 584200 w 1397000"/>
                <a:gd name="connsiteY24" fmla="*/ 1761067 h 4157133"/>
                <a:gd name="connsiteX25" fmla="*/ 609600 w 1397000"/>
                <a:gd name="connsiteY25" fmla="*/ 1828800 h 4157133"/>
                <a:gd name="connsiteX26" fmla="*/ 626533 w 1397000"/>
                <a:gd name="connsiteY26" fmla="*/ 1854200 h 4157133"/>
                <a:gd name="connsiteX27" fmla="*/ 660400 w 1397000"/>
                <a:gd name="connsiteY27" fmla="*/ 1913467 h 4157133"/>
                <a:gd name="connsiteX28" fmla="*/ 677333 w 1397000"/>
                <a:gd name="connsiteY28" fmla="*/ 1981200 h 4157133"/>
                <a:gd name="connsiteX29" fmla="*/ 694266 w 1397000"/>
                <a:gd name="connsiteY29" fmla="*/ 2006600 h 4157133"/>
                <a:gd name="connsiteX30" fmla="*/ 719666 w 1397000"/>
                <a:gd name="connsiteY30" fmla="*/ 2032000 h 4157133"/>
                <a:gd name="connsiteX31" fmla="*/ 736600 w 1397000"/>
                <a:gd name="connsiteY31" fmla="*/ 2082800 h 4157133"/>
                <a:gd name="connsiteX32" fmla="*/ 770466 w 1397000"/>
                <a:gd name="connsiteY32" fmla="*/ 2133600 h 4157133"/>
                <a:gd name="connsiteX33" fmla="*/ 795866 w 1397000"/>
                <a:gd name="connsiteY33" fmla="*/ 2184400 h 4157133"/>
                <a:gd name="connsiteX34" fmla="*/ 829733 w 1397000"/>
                <a:gd name="connsiteY34" fmla="*/ 2235200 h 4157133"/>
                <a:gd name="connsiteX35" fmla="*/ 863600 w 1397000"/>
                <a:gd name="connsiteY35" fmla="*/ 2252133 h 4157133"/>
                <a:gd name="connsiteX36" fmla="*/ 880533 w 1397000"/>
                <a:gd name="connsiteY36" fmla="*/ 2269067 h 4157133"/>
                <a:gd name="connsiteX37" fmla="*/ 905933 w 1397000"/>
                <a:gd name="connsiteY37" fmla="*/ 2286000 h 4157133"/>
                <a:gd name="connsiteX38" fmla="*/ 956733 w 1397000"/>
                <a:gd name="connsiteY38" fmla="*/ 2336800 h 4157133"/>
                <a:gd name="connsiteX39" fmla="*/ 982133 w 1397000"/>
                <a:gd name="connsiteY39" fmla="*/ 2345267 h 4157133"/>
                <a:gd name="connsiteX40" fmla="*/ 1032933 w 1397000"/>
                <a:gd name="connsiteY40" fmla="*/ 2379133 h 4157133"/>
                <a:gd name="connsiteX41" fmla="*/ 1083733 w 1397000"/>
                <a:gd name="connsiteY41" fmla="*/ 2396067 h 4157133"/>
                <a:gd name="connsiteX42" fmla="*/ 1109133 w 1397000"/>
                <a:gd name="connsiteY42" fmla="*/ 2404533 h 4157133"/>
                <a:gd name="connsiteX43" fmla="*/ 1210733 w 1397000"/>
                <a:gd name="connsiteY43" fmla="*/ 2446867 h 4157133"/>
                <a:gd name="connsiteX44" fmla="*/ 1236133 w 1397000"/>
                <a:gd name="connsiteY44" fmla="*/ 2455333 h 4157133"/>
                <a:gd name="connsiteX45" fmla="*/ 1253066 w 1397000"/>
                <a:gd name="connsiteY45" fmla="*/ 2472267 h 4157133"/>
                <a:gd name="connsiteX46" fmla="*/ 1286933 w 1397000"/>
                <a:gd name="connsiteY46" fmla="*/ 2480733 h 4157133"/>
                <a:gd name="connsiteX47" fmla="*/ 1346200 w 1397000"/>
                <a:gd name="connsiteY47" fmla="*/ 2506133 h 4157133"/>
                <a:gd name="connsiteX48" fmla="*/ 1363133 w 1397000"/>
                <a:gd name="connsiteY48" fmla="*/ 2523067 h 4157133"/>
                <a:gd name="connsiteX49" fmla="*/ 1380066 w 1397000"/>
                <a:gd name="connsiteY49" fmla="*/ 2616200 h 4157133"/>
                <a:gd name="connsiteX50" fmla="*/ 1397000 w 1397000"/>
                <a:gd name="connsiteY50" fmla="*/ 2734733 h 4157133"/>
                <a:gd name="connsiteX51" fmla="*/ 1371600 w 1397000"/>
                <a:gd name="connsiteY51" fmla="*/ 2895600 h 4157133"/>
                <a:gd name="connsiteX52" fmla="*/ 1346200 w 1397000"/>
                <a:gd name="connsiteY52" fmla="*/ 3014133 h 4157133"/>
                <a:gd name="connsiteX53" fmla="*/ 1295400 w 1397000"/>
                <a:gd name="connsiteY53" fmla="*/ 3039533 h 4157133"/>
                <a:gd name="connsiteX54" fmla="*/ 1236133 w 1397000"/>
                <a:gd name="connsiteY54" fmla="*/ 3107267 h 4157133"/>
                <a:gd name="connsiteX55" fmla="*/ 1202266 w 1397000"/>
                <a:gd name="connsiteY55" fmla="*/ 3141133 h 4157133"/>
                <a:gd name="connsiteX56" fmla="*/ 1176866 w 1397000"/>
                <a:gd name="connsiteY56" fmla="*/ 3158067 h 4157133"/>
                <a:gd name="connsiteX57" fmla="*/ 1126066 w 1397000"/>
                <a:gd name="connsiteY57" fmla="*/ 3191933 h 4157133"/>
                <a:gd name="connsiteX58" fmla="*/ 1075266 w 1397000"/>
                <a:gd name="connsiteY58" fmla="*/ 3225800 h 4157133"/>
                <a:gd name="connsiteX59" fmla="*/ 999066 w 1397000"/>
                <a:gd name="connsiteY59" fmla="*/ 3251200 h 4157133"/>
                <a:gd name="connsiteX60" fmla="*/ 973666 w 1397000"/>
                <a:gd name="connsiteY60" fmla="*/ 3259667 h 4157133"/>
                <a:gd name="connsiteX61" fmla="*/ 939800 w 1397000"/>
                <a:gd name="connsiteY61" fmla="*/ 3268133 h 4157133"/>
                <a:gd name="connsiteX62" fmla="*/ 880533 w 1397000"/>
                <a:gd name="connsiteY62" fmla="*/ 3293533 h 4157133"/>
                <a:gd name="connsiteX63" fmla="*/ 863600 w 1397000"/>
                <a:gd name="connsiteY63" fmla="*/ 3310467 h 4157133"/>
                <a:gd name="connsiteX64" fmla="*/ 804333 w 1397000"/>
                <a:gd name="connsiteY64" fmla="*/ 3327400 h 4157133"/>
                <a:gd name="connsiteX65" fmla="*/ 711200 w 1397000"/>
                <a:gd name="connsiteY65" fmla="*/ 3352800 h 4157133"/>
                <a:gd name="connsiteX66" fmla="*/ 660400 w 1397000"/>
                <a:gd name="connsiteY66" fmla="*/ 3378200 h 4157133"/>
                <a:gd name="connsiteX67" fmla="*/ 635000 w 1397000"/>
                <a:gd name="connsiteY67" fmla="*/ 3395133 h 4157133"/>
                <a:gd name="connsiteX68" fmla="*/ 609600 w 1397000"/>
                <a:gd name="connsiteY68" fmla="*/ 3403600 h 4157133"/>
                <a:gd name="connsiteX69" fmla="*/ 558800 w 1397000"/>
                <a:gd name="connsiteY69" fmla="*/ 3429000 h 4157133"/>
                <a:gd name="connsiteX70" fmla="*/ 516466 w 1397000"/>
                <a:gd name="connsiteY70" fmla="*/ 3454400 h 4157133"/>
                <a:gd name="connsiteX71" fmla="*/ 491066 w 1397000"/>
                <a:gd name="connsiteY71" fmla="*/ 3479800 h 4157133"/>
                <a:gd name="connsiteX72" fmla="*/ 440266 w 1397000"/>
                <a:gd name="connsiteY72" fmla="*/ 3505200 h 4157133"/>
                <a:gd name="connsiteX73" fmla="*/ 431800 w 1397000"/>
                <a:gd name="connsiteY73" fmla="*/ 3530600 h 4157133"/>
                <a:gd name="connsiteX74" fmla="*/ 389466 w 1397000"/>
                <a:gd name="connsiteY74" fmla="*/ 3556000 h 4157133"/>
                <a:gd name="connsiteX75" fmla="*/ 364066 w 1397000"/>
                <a:gd name="connsiteY75" fmla="*/ 3572933 h 4157133"/>
                <a:gd name="connsiteX76" fmla="*/ 338666 w 1397000"/>
                <a:gd name="connsiteY76" fmla="*/ 3623733 h 4157133"/>
                <a:gd name="connsiteX77" fmla="*/ 313266 w 1397000"/>
                <a:gd name="connsiteY77" fmla="*/ 3640667 h 4157133"/>
                <a:gd name="connsiteX78" fmla="*/ 296333 w 1397000"/>
                <a:gd name="connsiteY78" fmla="*/ 3674533 h 4157133"/>
                <a:gd name="connsiteX79" fmla="*/ 262466 w 1397000"/>
                <a:gd name="connsiteY79" fmla="*/ 3708400 h 4157133"/>
                <a:gd name="connsiteX80" fmla="*/ 211666 w 1397000"/>
                <a:gd name="connsiteY80" fmla="*/ 3784600 h 4157133"/>
                <a:gd name="connsiteX81" fmla="*/ 194733 w 1397000"/>
                <a:gd name="connsiteY81" fmla="*/ 3810000 h 4157133"/>
                <a:gd name="connsiteX82" fmla="*/ 177800 w 1397000"/>
                <a:gd name="connsiteY82" fmla="*/ 3835400 h 4157133"/>
                <a:gd name="connsiteX83" fmla="*/ 160866 w 1397000"/>
                <a:gd name="connsiteY83" fmla="*/ 3852333 h 4157133"/>
                <a:gd name="connsiteX84" fmla="*/ 118533 w 1397000"/>
                <a:gd name="connsiteY84" fmla="*/ 3886200 h 4157133"/>
                <a:gd name="connsiteX85" fmla="*/ 110066 w 1397000"/>
                <a:gd name="connsiteY85" fmla="*/ 3911600 h 4157133"/>
                <a:gd name="connsiteX86" fmla="*/ 84666 w 1397000"/>
                <a:gd name="connsiteY86" fmla="*/ 3928533 h 4157133"/>
                <a:gd name="connsiteX87" fmla="*/ 67733 w 1397000"/>
                <a:gd name="connsiteY87" fmla="*/ 3945467 h 4157133"/>
                <a:gd name="connsiteX88" fmla="*/ 42333 w 1397000"/>
                <a:gd name="connsiteY88" fmla="*/ 3996267 h 4157133"/>
                <a:gd name="connsiteX89" fmla="*/ 25400 w 1397000"/>
                <a:gd name="connsiteY89" fmla="*/ 4055533 h 4157133"/>
                <a:gd name="connsiteX90" fmla="*/ 16933 w 1397000"/>
                <a:gd name="connsiteY90" fmla="*/ 4080933 h 4157133"/>
                <a:gd name="connsiteX91" fmla="*/ 0 w 1397000"/>
                <a:gd name="connsiteY91" fmla="*/ 4157133 h 4157133"/>
                <a:gd name="connsiteX0" fmla="*/ 211666 w 1397000"/>
                <a:gd name="connsiteY0" fmla="*/ 0 h 4157133"/>
                <a:gd name="connsiteX1" fmla="*/ 245533 w 1397000"/>
                <a:gd name="connsiteY1" fmla="*/ 558800 h 4157133"/>
                <a:gd name="connsiteX2" fmla="*/ 270933 w 1397000"/>
                <a:gd name="connsiteY2" fmla="*/ 635000 h 4157133"/>
                <a:gd name="connsiteX3" fmla="*/ 279400 w 1397000"/>
                <a:gd name="connsiteY3" fmla="*/ 694267 h 4157133"/>
                <a:gd name="connsiteX4" fmla="*/ 287866 w 1397000"/>
                <a:gd name="connsiteY4" fmla="*/ 736600 h 4157133"/>
                <a:gd name="connsiteX5" fmla="*/ 313266 w 1397000"/>
                <a:gd name="connsiteY5" fmla="*/ 821267 h 4157133"/>
                <a:gd name="connsiteX6" fmla="*/ 330200 w 1397000"/>
                <a:gd name="connsiteY6" fmla="*/ 880533 h 4157133"/>
                <a:gd name="connsiteX7" fmla="*/ 338666 w 1397000"/>
                <a:gd name="connsiteY7" fmla="*/ 905933 h 4157133"/>
                <a:gd name="connsiteX8" fmla="*/ 347133 w 1397000"/>
                <a:gd name="connsiteY8" fmla="*/ 948267 h 4157133"/>
                <a:gd name="connsiteX9" fmla="*/ 364066 w 1397000"/>
                <a:gd name="connsiteY9" fmla="*/ 1016000 h 4157133"/>
                <a:gd name="connsiteX10" fmla="*/ 381000 w 1397000"/>
                <a:gd name="connsiteY10" fmla="*/ 1100667 h 4157133"/>
                <a:gd name="connsiteX11" fmla="*/ 389466 w 1397000"/>
                <a:gd name="connsiteY11" fmla="*/ 1143000 h 4157133"/>
                <a:gd name="connsiteX12" fmla="*/ 414866 w 1397000"/>
                <a:gd name="connsiteY12" fmla="*/ 1219200 h 4157133"/>
                <a:gd name="connsiteX13" fmla="*/ 423333 w 1397000"/>
                <a:gd name="connsiteY13" fmla="*/ 1295400 h 4157133"/>
                <a:gd name="connsiteX14" fmla="*/ 440266 w 1397000"/>
                <a:gd name="connsiteY14" fmla="*/ 1346200 h 4157133"/>
                <a:gd name="connsiteX15" fmla="*/ 457200 w 1397000"/>
                <a:gd name="connsiteY15" fmla="*/ 1422400 h 4157133"/>
                <a:gd name="connsiteX16" fmla="*/ 465666 w 1397000"/>
                <a:gd name="connsiteY16" fmla="*/ 1447800 h 4157133"/>
                <a:gd name="connsiteX17" fmla="*/ 482600 w 1397000"/>
                <a:gd name="connsiteY17" fmla="*/ 1473200 h 4157133"/>
                <a:gd name="connsiteX18" fmla="*/ 491066 w 1397000"/>
                <a:gd name="connsiteY18" fmla="*/ 1549400 h 4157133"/>
                <a:gd name="connsiteX19" fmla="*/ 508000 w 1397000"/>
                <a:gd name="connsiteY19" fmla="*/ 1574800 h 4157133"/>
                <a:gd name="connsiteX20" fmla="*/ 516466 w 1397000"/>
                <a:gd name="connsiteY20" fmla="*/ 1608667 h 4157133"/>
                <a:gd name="connsiteX21" fmla="*/ 558800 w 1397000"/>
                <a:gd name="connsiteY21" fmla="*/ 1667933 h 4157133"/>
                <a:gd name="connsiteX22" fmla="*/ 567266 w 1397000"/>
                <a:gd name="connsiteY22" fmla="*/ 1718733 h 4157133"/>
                <a:gd name="connsiteX23" fmla="*/ 584200 w 1397000"/>
                <a:gd name="connsiteY23" fmla="*/ 1761067 h 4157133"/>
                <a:gd name="connsiteX24" fmla="*/ 609600 w 1397000"/>
                <a:gd name="connsiteY24" fmla="*/ 1828800 h 4157133"/>
                <a:gd name="connsiteX25" fmla="*/ 626533 w 1397000"/>
                <a:gd name="connsiteY25" fmla="*/ 1854200 h 4157133"/>
                <a:gd name="connsiteX26" fmla="*/ 660400 w 1397000"/>
                <a:gd name="connsiteY26" fmla="*/ 1913467 h 4157133"/>
                <a:gd name="connsiteX27" fmla="*/ 677333 w 1397000"/>
                <a:gd name="connsiteY27" fmla="*/ 1981200 h 4157133"/>
                <a:gd name="connsiteX28" fmla="*/ 694266 w 1397000"/>
                <a:gd name="connsiteY28" fmla="*/ 2006600 h 4157133"/>
                <a:gd name="connsiteX29" fmla="*/ 719666 w 1397000"/>
                <a:gd name="connsiteY29" fmla="*/ 2032000 h 4157133"/>
                <a:gd name="connsiteX30" fmla="*/ 736600 w 1397000"/>
                <a:gd name="connsiteY30" fmla="*/ 2082800 h 4157133"/>
                <a:gd name="connsiteX31" fmla="*/ 770466 w 1397000"/>
                <a:gd name="connsiteY31" fmla="*/ 2133600 h 4157133"/>
                <a:gd name="connsiteX32" fmla="*/ 795866 w 1397000"/>
                <a:gd name="connsiteY32" fmla="*/ 2184400 h 4157133"/>
                <a:gd name="connsiteX33" fmla="*/ 829733 w 1397000"/>
                <a:gd name="connsiteY33" fmla="*/ 2235200 h 4157133"/>
                <a:gd name="connsiteX34" fmla="*/ 863600 w 1397000"/>
                <a:gd name="connsiteY34" fmla="*/ 2252133 h 4157133"/>
                <a:gd name="connsiteX35" fmla="*/ 880533 w 1397000"/>
                <a:gd name="connsiteY35" fmla="*/ 2269067 h 4157133"/>
                <a:gd name="connsiteX36" fmla="*/ 905933 w 1397000"/>
                <a:gd name="connsiteY36" fmla="*/ 2286000 h 4157133"/>
                <a:gd name="connsiteX37" fmla="*/ 956733 w 1397000"/>
                <a:gd name="connsiteY37" fmla="*/ 2336800 h 4157133"/>
                <a:gd name="connsiteX38" fmla="*/ 982133 w 1397000"/>
                <a:gd name="connsiteY38" fmla="*/ 2345267 h 4157133"/>
                <a:gd name="connsiteX39" fmla="*/ 1032933 w 1397000"/>
                <a:gd name="connsiteY39" fmla="*/ 2379133 h 4157133"/>
                <a:gd name="connsiteX40" fmla="*/ 1083733 w 1397000"/>
                <a:gd name="connsiteY40" fmla="*/ 2396067 h 4157133"/>
                <a:gd name="connsiteX41" fmla="*/ 1109133 w 1397000"/>
                <a:gd name="connsiteY41" fmla="*/ 2404533 h 4157133"/>
                <a:gd name="connsiteX42" fmla="*/ 1210733 w 1397000"/>
                <a:gd name="connsiteY42" fmla="*/ 2446867 h 4157133"/>
                <a:gd name="connsiteX43" fmla="*/ 1236133 w 1397000"/>
                <a:gd name="connsiteY43" fmla="*/ 2455333 h 4157133"/>
                <a:gd name="connsiteX44" fmla="*/ 1253066 w 1397000"/>
                <a:gd name="connsiteY44" fmla="*/ 2472267 h 4157133"/>
                <a:gd name="connsiteX45" fmla="*/ 1286933 w 1397000"/>
                <a:gd name="connsiteY45" fmla="*/ 2480733 h 4157133"/>
                <a:gd name="connsiteX46" fmla="*/ 1346200 w 1397000"/>
                <a:gd name="connsiteY46" fmla="*/ 2506133 h 4157133"/>
                <a:gd name="connsiteX47" fmla="*/ 1363133 w 1397000"/>
                <a:gd name="connsiteY47" fmla="*/ 2523067 h 4157133"/>
                <a:gd name="connsiteX48" fmla="*/ 1380066 w 1397000"/>
                <a:gd name="connsiteY48" fmla="*/ 2616200 h 4157133"/>
                <a:gd name="connsiteX49" fmla="*/ 1397000 w 1397000"/>
                <a:gd name="connsiteY49" fmla="*/ 2734733 h 4157133"/>
                <a:gd name="connsiteX50" fmla="*/ 1371600 w 1397000"/>
                <a:gd name="connsiteY50" fmla="*/ 2895600 h 4157133"/>
                <a:gd name="connsiteX51" fmla="*/ 1346200 w 1397000"/>
                <a:gd name="connsiteY51" fmla="*/ 3014133 h 4157133"/>
                <a:gd name="connsiteX52" fmla="*/ 1295400 w 1397000"/>
                <a:gd name="connsiteY52" fmla="*/ 3039533 h 4157133"/>
                <a:gd name="connsiteX53" fmla="*/ 1236133 w 1397000"/>
                <a:gd name="connsiteY53" fmla="*/ 3107267 h 4157133"/>
                <a:gd name="connsiteX54" fmla="*/ 1202266 w 1397000"/>
                <a:gd name="connsiteY54" fmla="*/ 3141133 h 4157133"/>
                <a:gd name="connsiteX55" fmla="*/ 1176866 w 1397000"/>
                <a:gd name="connsiteY55" fmla="*/ 3158067 h 4157133"/>
                <a:gd name="connsiteX56" fmla="*/ 1126066 w 1397000"/>
                <a:gd name="connsiteY56" fmla="*/ 3191933 h 4157133"/>
                <a:gd name="connsiteX57" fmla="*/ 1075266 w 1397000"/>
                <a:gd name="connsiteY57" fmla="*/ 3225800 h 4157133"/>
                <a:gd name="connsiteX58" fmla="*/ 999066 w 1397000"/>
                <a:gd name="connsiteY58" fmla="*/ 3251200 h 4157133"/>
                <a:gd name="connsiteX59" fmla="*/ 973666 w 1397000"/>
                <a:gd name="connsiteY59" fmla="*/ 3259667 h 4157133"/>
                <a:gd name="connsiteX60" fmla="*/ 939800 w 1397000"/>
                <a:gd name="connsiteY60" fmla="*/ 3268133 h 4157133"/>
                <a:gd name="connsiteX61" fmla="*/ 880533 w 1397000"/>
                <a:gd name="connsiteY61" fmla="*/ 3293533 h 4157133"/>
                <a:gd name="connsiteX62" fmla="*/ 863600 w 1397000"/>
                <a:gd name="connsiteY62" fmla="*/ 3310467 h 4157133"/>
                <a:gd name="connsiteX63" fmla="*/ 804333 w 1397000"/>
                <a:gd name="connsiteY63" fmla="*/ 3327400 h 4157133"/>
                <a:gd name="connsiteX64" fmla="*/ 711200 w 1397000"/>
                <a:gd name="connsiteY64" fmla="*/ 3352800 h 4157133"/>
                <a:gd name="connsiteX65" fmla="*/ 660400 w 1397000"/>
                <a:gd name="connsiteY65" fmla="*/ 3378200 h 4157133"/>
                <a:gd name="connsiteX66" fmla="*/ 635000 w 1397000"/>
                <a:gd name="connsiteY66" fmla="*/ 3395133 h 4157133"/>
                <a:gd name="connsiteX67" fmla="*/ 609600 w 1397000"/>
                <a:gd name="connsiteY67" fmla="*/ 3403600 h 4157133"/>
                <a:gd name="connsiteX68" fmla="*/ 558800 w 1397000"/>
                <a:gd name="connsiteY68" fmla="*/ 3429000 h 4157133"/>
                <a:gd name="connsiteX69" fmla="*/ 516466 w 1397000"/>
                <a:gd name="connsiteY69" fmla="*/ 3454400 h 4157133"/>
                <a:gd name="connsiteX70" fmla="*/ 491066 w 1397000"/>
                <a:gd name="connsiteY70" fmla="*/ 3479800 h 4157133"/>
                <a:gd name="connsiteX71" fmla="*/ 440266 w 1397000"/>
                <a:gd name="connsiteY71" fmla="*/ 3505200 h 4157133"/>
                <a:gd name="connsiteX72" fmla="*/ 431800 w 1397000"/>
                <a:gd name="connsiteY72" fmla="*/ 3530600 h 4157133"/>
                <a:gd name="connsiteX73" fmla="*/ 389466 w 1397000"/>
                <a:gd name="connsiteY73" fmla="*/ 3556000 h 4157133"/>
                <a:gd name="connsiteX74" fmla="*/ 364066 w 1397000"/>
                <a:gd name="connsiteY74" fmla="*/ 3572933 h 4157133"/>
                <a:gd name="connsiteX75" fmla="*/ 338666 w 1397000"/>
                <a:gd name="connsiteY75" fmla="*/ 3623733 h 4157133"/>
                <a:gd name="connsiteX76" fmla="*/ 313266 w 1397000"/>
                <a:gd name="connsiteY76" fmla="*/ 3640667 h 4157133"/>
                <a:gd name="connsiteX77" fmla="*/ 296333 w 1397000"/>
                <a:gd name="connsiteY77" fmla="*/ 3674533 h 4157133"/>
                <a:gd name="connsiteX78" fmla="*/ 262466 w 1397000"/>
                <a:gd name="connsiteY78" fmla="*/ 3708400 h 4157133"/>
                <a:gd name="connsiteX79" fmla="*/ 211666 w 1397000"/>
                <a:gd name="connsiteY79" fmla="*/ 3784600 h 4157133"/>
                <a:gd name="connsiteX80" fmla="*/ 194733 w 1397000"/>
                <a:gd name="connsiteY80" fmla="*/ 3810000 h 4157133"/>
                <a:gd name="connsiteX81" fmla="*/ 177800 w 1397000"/>
                <a:gd name="connsiteY81" fmla="*/ 3835400 h 4157133"/>
                <a:gd name="connsiteX82" fmla="*/ 160866 w 1397000"/>
                <a:gd name="connsiteY82" fmla="*/ 3852333 h 4157133"/>
                <a:gd name="connsiteX83" fmla="*/ 118533 w 1397000"/>
                <a:gd name="connsiteY83" fmla="*/ 3886200 h 4157133"/>
                <a:gd name="connsiteX84" fmla="*/ 110066 w 1397000"/>
                <a:gd name="connsiteY84" fmla="*/ 3911600 h 4157133"/>
                <a:gd name="connsiteX85" fmla="*/ 84666 w 1397000"/>
                <a:gd name="connsiteY85" fmla="*/ 3928533 h 4157133"/>
                <a:gd name="connsiteX86" fmla="*/ 67733 w 1397000"/>
                <a:gd name="connsiteY86" fmla="*/ 3945467 h 4157133"/>
                <a:gd name="connsiteX87" fmla="*/ 42333 w 1397000"/>
                <a:gd name="connsiteY87" fmla="*/ 3996267 h 4157133"/>
                <a:gd name="connsiteX88" fmla="*/ 25400 w 1397000"/>
                <a:gd name="connsiteY88" fmla="*/ 4055533 h 4157133"/>
                <a:gd name="connsiteX89" fmla="*/ 16933 w 1397000"/>
                <a:gd name="connsiteY89" fmla="*/ 4080933 h 4157133"/>
                <a:gd name="connsiteX90" fmla="*/ 0 w 1397000"/>
                <a:gd name="connsiteY90" fmla="*/ 4157133 h 4157133"/>
                <a:gd name="connsiteX0" fmla="*/ 211666 w 1397000"/>
                <a:gd name="connsiteY0" fmla="*/ 0 h 4157133"/>
                <a:gd name="connsiteX1" fmla="*/ 270933 w 1397000"/>
                <a:gd name="connsiteY1" fmla="*/ 635000 h 4157133"/>
                <a:gd name="connsiteX2" fmla="*/ 279400 w 1397000"/>
                <a:gd name="connsiteY2" fmla="*/ 694267 h 4157133"/>
                <a:gd name="connsiteX3" fmla="*/ 287866 w 1397000"/>
                <a:gd name="connsiteY3" fmla="*/ 736600 h 4157133"/>
                <a:gd name="connsiteX4" fmla="*/ 313266 w 1397000"/>
                <a:gd name="connsiteY4" fmla="*/ 821267 h 4157133"/>
                <a:gd name="connsiteX5" fmla="*/ 330200 w 1397000"/>
                <a:gd name="connsiteY5" fmla="*/ 880533 h 4157133"/>
                <a:gd name="connsiteX6" fmla="*/ 338666 w 1397000"/>
                <a:gd name="connsiteY6" fmla="*/ 905933 h 4157133"/>
                <a:gd name="connsiteX7" fmla="*/ 347133 w 1397000"/>
                <a:gd name="connsiteY7" fmla="*/ 948267 h 4157133"/>
                <a:gd name="connsiteX8" fmla="*/ 364066 w 1397000"/>
                <a:gd name="connsiteY8" fmla="*/ 1016000 h 4157133"/>
                <a:gd name="connsiteX9" fmla="*/ 381000 w 1397000"/>
                <a:gd name="connsiteY9" fmla="*/ 1100667 h 4157133"/>
                <a:gd name="connsiteX10" fmla="*/ 389466 w 1397000"/>
                <a:gd name="connsiteY10" fmla="*/ 1143000 h 4157133"/>
                <a:gd name="connsiteX11" fmla="*/ 414866 w 1397000"/>
                <a:gd name="connsiteY11" fmla="*/ 1219200 h 4157133"/>
                <a:gd name="connsiteX12" fmla="*/ 423333 w 1397000"/>
                <a:gd name="connsiteY12" fmla="*/ 1295400 h 4157133"/>
                <a:gd name="connsiteX13" fmla="*/ 440266 w 1397000"/>
                <a:gd name="connsiteY13" fmla="*/ 1346200 h 4157133"/>
                <a:gd name="connsiteX14" fmla="*/ 457200 w 1397000"/>
                <a:gd name="connsiteY14" fmla="*/ 1422400 h 4157133"/>
                <a:gd name="connsiteX15" fmla="*/ 465666 w 1397000"/>
                <a:gd name="connsiteY15" fmla="*/ 1447800 h 4157133"/>
                <a:gd name="connsiteX16" fmla="*/ 482600 w 1397000"/>
                <a:gd name="connsiteY16" fmla="*/ 1473200 h 4157133"/>
                <a:gd name="connsiteX17" fmla="*/ 491066 w 1397000"/>
                <a:gd name="connsiteY17" fmla="*/ 1549400 h 4157133"/>
                <a:gd name="connsiteX18" fmla="*/ 508000 w 1397000"/>
                <a:gd name="connsiteY18" fmla="*/ 1574800 h 4157133"/>
                <a:gd name="connsiteX19" fmla="*/ 516466 w 1397000"/>
                <a:gd name="connsiteY19" fmla="*/ 1608667 h 4157133"/>
                <a:gd name="connsiteX20" fmla="*/ 558800 w 1397000"/>
                <a:gd name="connsiteY20" fmla="*/ 1667933 h 4157133"/>
                <a:gd name="connsiteX21" fmla="*/ 567266 w 1397000"/>
                <a:gd name="connsiteY21" fmla="*/ 1718733 h 4157133"/>
                <a:gd name="connsiteX22" fmla="*/ 584200 w 1397000"/>
                <a:gd name="connsiteY22" fmla="*/ 1761067 h 4157133"/>
                <a:gd name="connsiteX23" fmla="*/ 609600 w 1397000"/>
                <a:gd name="connsiteY23" fmla="*/ 1828800 h 4157133"/>
                <a:gd name="connsiteX24" fmla="*/ 626533 w 1397000"/>
                <a:gd name="connsiteY24" fmla="*/ 1854200 h 4157133"/>
                <a:gd name="connsiteX25" fmla="*/ 660400 w 1397000"/>
                <a:gd name="connsiteY25" fmla="*/ 1913467 h 4157133"/>
                <a:gd name="connsiteX26" fmla="*/ 677333 w 1397000"/>
                <a:gd name="connsiteY26" fmla="*/ 1981200 h 4157133"/>
                <a:gd name="connsiteX27" fmla="*/ 694266 w 1397000"/>
                <a:gd name="connsiteY27" fmla="*/ 2006600 h 4157133"/>
                <a:gd name="connsiteX28" fmla="*/ 719666 w 1397000"/>
                <a:gd name="connsiteY28" fmla="*/ 2032000 h 4157133"/>
                <a:gd name="connsiteX29" fmla="*/ 736600 w 1397000"/>
                <a:gd name="connsiteY29" fmla="*/ 2082800 h 4157133"/>
                <a:gd name="connsiteX30" fmla="*/ 770466 w 1397000"/>
                <a:gd name="connsiteY30" fmla="*/ 2133600 h 4157133"/>
                <a:gd name="connsiteX31" fmla="*/ 795866 w 1397000"/>
                <a:gd name="connsiteY31" fmla="*/ 2184400 h 4157133"/>
                <a:gd name="connsiteX32" fmla="*/ 829733 w 1397000"/>
                <a:gd name="connsiteY32" fmla="*/ 2235200 h 4157133"/>
                <a:gd name="connsiteX33" fmla="*/ 863600 w 1397000"/>
                <a:gd name="connsiteY33" fmla="*/ 2252133 h 4157133"/>
                <a:gd name="connsiteX34" fmla="*/ 880533 w 1397000"/>
                <a:gd name="connsiteY34" fmla="*/ 2269067 h 4157133"/>
                <a:gd name="connsiteX35" fmla="*/ 905933 w 1397000"/>
                <a:gd name="connsiteY35" fmla="*/ 2286000 h 4157133"/>
                <a:gd name="connsiteX36" fmla="*/ 956733 w 1397000"/>
                <a:gd name="connsiteY36" fmla="*/ 2336800 h 4157133"/>
                <a:gd name="connsiteX37" fmla="*/ 982133 w 1397000"/>
                <a:gd name="connsiteY37" fmla="*/ 2345267 h 4157133"/>
                <a:gd name="connsiteX38" fmla="*/ 1032933 w 1397000"/>
                <a:gd name="connsiteY38" fmla="*/ 2379133 h 4157133"/>
                <a:gd name="connsiteX39" fmla="*/ 1083733 w 1397000"/>
                <a:gd name="connsiteY39" fmla="*/ 2396067 h 4157133"/>
                <a:gd name="connsiteX40" fmla="*/ 1109133 w 1397000"/>
                <a:gd name="connsiteY40" fmla="*/ 2404533 h 4157133"/>
                <a:gd name="connsiteX41" fmla="*/ 1210733 w 1397000"/>
                <a:gd name="connsiteY41" fmla="*/ 2446867 h 4157133"/>
                <a:gd name="connsiteX42" fmla="*/ 1236133 w 1397000"/>
                <a:gd name="connsiteY42" fmla="*/ 2455333 h 4157133"/>
                <a:gd name="connsiteX43" fmla="*/ 1253066 w 1397000"/>
                <a:gd name="connsiteY43" fmla="*/ 2472267 h 4157133"/>
                <a:gd name="connsiteX44" fmla="*/ 1286933 w 1397000"/>
                <a:gd name="connsiteY44" fmla="*/ 2480733 h 4157133"/>
                <a:gd name="connsiteX45" fmla="*/ 1346200 w 1397000"/>
                <a:gd name="connsiteY45" fmla="*/ 2506133 h 4157133"/>
                <a:gd name="connsiteX46" fmla="*/ 1363133 w 1397000"/>
                <a:gd name="connsiteY46" fmla="*/ 2523067 h 4157133"/>
                <a:gd name="connsiteX47" fmla="*/ 1380066 w 1397000"/>
                <a:gd name="connsiteY47" fmla="*/ 2616200 h 4157133"/>
                <a:gd name="connsiteX48" fmla="*/ 1397000 w 1397000"/>
                <a:gd name="connsiteY48" fmla="*/ 2734733 h 4157133"/>
                <a:gd name="connsiteX49" fmla="*/ 1371600 w 1397000"/>
                <a:gd name="connsiteY49" fmla="*/ 2895600 h 4157133"/>
                <a:gd name="connsiteX50" fmla="*/ 1346200 w 1397000"/>
                <a:gd name="connsiteY50" fmla="*/ 3014133 h 4157133"/>
                <a:gd name="connsiteX51" fmla="*/ 1295400 w 1397000"/>
                <a:gd name="connsiteY51" fmla="*/ 3039533 h 4157133"/>
                <a:gd name="connsiteX52" fmla="*/ 1236133 w 1397000"/>
                <a:gd name="connsiteY52" fmla="*/ 3107267 h 4157133"/>
                <a:gd name="connsiteX53" fmla="*/ 1202266 w 1397000"/>
                <a:gd name="connsiteY53" fmla="*/ 3141133 h 4157133"/>
                <a:gd name="connsiteX54" fmla="*/ 1176866 w 1397000"/>
                <a:gd name="connsiteY54" fmla="*/ 3158067 h 4157133"/>
                <a:gd name="connsiteX55" fmla="*/ 1126066 w 1397000"/>
                <a:gd name="connsiteY55" fmla="*/ 3191933 h 4157133"/>
                <a:gd name="connsiteX56" fmla="*/ 1075266 w 1397000"/>
                <a:gd name="connsiteY56" fmla="*/ 3225800 h 4157133"/>
                <a:gd name="connsiteX57" fmla="*/ 999066 w 1397000"/>
                <a:gd name="connsiteY57" fmla="*/ 3251200 h 4157133"/>
                <a:gd name="connsiteX58" fmla="*/ 973666 w 1397000"/>
                <a:gd name="connsiteY58" fmla="*/ 3259667 h 4157133"/>
                <a:gd name="connsiteX59" fmla="*/ 939800 w 1397000"/>
                <a:gd name="connsiteY59" fmla="*/ 3268133 h 4157133"/>
                <a:gd name="connsiteX60" fmla="*/ 880533 w 1397000"/>
                <a:gd name="connsiteY60" fmla="*/ 3293533 h 4157133"/>
                <a:gd name="connsiteX61" fmla="*/ 863600 w 1397000"/>
                <a:gd name="connsiteY61" fmla="*/ 3310467 h 4157133"/>
                <a:gd name="connsiteX62" fmla="*/ 804333 w 1397000"/>
                <a:gd name="connsiteY62" fmla="*/ 3327400 h 4157133"/>
                <a:gd name="connsiteX63" fmla="*/ 711200 w 1397000"/>
                <a:gd name="connsiteY63" fmla="*/ 3352800 h 4157133"/>
                <a:gd name="connsiteX64" fmla="*/ 660400 w 1397000"/>
                <a:gd name="connsiteY64" fmla="*/ 3378200 h 4157133"/>
                <a:gd name="connsiteX65" fmla="*/ 635000 w 1397000"/>
                <a:gd name="connsiteY65" fmla="*/ 3395133 h 4157133"/>
                <a:gd name="connsiteX66" fmla="*/ 609600 w 1397000"/>
                <a:gd name="connsiteY66" fmla="*/ 3403600 h 4157133"/>
                <a:gd name="connsiteX67" fmla="*/ 558800 w 1397000"/>
                <a:gd name="connsiteY67" fmla="*/ 3429000 h 4157133"/>
                <a:gd name="connsiteX68" fmla="*/ 516466 w 1397000"/>
                <a:gd name="connsiteY68" fmla="*/ 3454400 h 4157133"/>
                <a:gd name="connsiteX69" fmla="*/ 491066 w 1397000"/>
                <a:gd name="connsiteY69" fmla="*/ 3479800 h 4157133"/>
                <a:gd name="connsiteX70" fmla="*/ 440266 w 1397000"/>
                <a:gd name="connsiteY70" fmla="*/ 3505200 h 4157133"/>
                <a:gd name="connsiteX71" fmla="*/ 431800 w 1397000"/>
                <a:gd name="connsiteY71" fmla="*/ 3530600 h 4157133"/>
                <a:gd name="connsiteX72" fmla="*/ 389466 w 1397000"/>
                <a:gd name="connsiteY72" fmla="*/ 3556000 h 4157133"/>
                <a:gd name="connsiteX73" fmla="*/ 364066 w 1397000"/>
                <a:gd name="connsiteY73" fmla="*/ 3572933 h 4157133"/>
                <a:gd name="connsiteX74" fmla="*/ 338666 w 1397000"/>
                <a:gd name="connsiteY74" fmla="*/ 3623733 h 4157133"/>
                <a:gd name="connsiteX75" fmla="*/ 313266 w 1397000"/>
                <a:gd name="connsiteY75" fmla="*/ 3640667 h 4157133"/>
                <a:gd name="connsiteX76" fmla="*/ 296333 w 1397000"/>
                <a:gd name="connsiteY76" fmla="*/ 3674533 h 4157133"/>
                <a:gd name="connsiteX77" fmla="*/ 262466 w 1397000"/>
                <a:gd name="connsiteY77" fmla="*/ 3708400 h 4157133"/>
                <a:gd name="connsiteX78" fmla="*/ 211666 w 1397000"/>
                <a:gd name="connsiteY78" fmla="*/ 3784600 h 4157133"/>
                <a:gd name="connsiteX79" fmla="*/ 194733 w 1397000"/>
                <a:gd name="connsiteY79" fmla="*/ 3810000 h 4157133"/>
                <a:gd name="connsiteX80" fmla="*/ 177800 w 1397000"/>
                <a:gd name="connsiteY80" fmla="*/ 3835400 h 4157133"/>
                <a:gd name="connsiteX81" fmla="*/ 160866 w 1397000"/>
                <a:gd name="connsiteY81" fmla="*/ 3852333 h 4157133"/>
                <a:gd name="connsiteX82" fmla="*/ 118533 w 1397000"/>
                <a:gd name="connsiteY82" fmla="*/ 3886200 h 4157133"/>
                <a:gd name="connsiteX83" fmla="*/ 110066 w 1397000"/>
                <a:gd name="connsiteY83" fmla="*/ 3911600 h 4157133"/>
                <a:gd name="connsiteX84" fmla="*/ 84666 w 1397000"/>
                <a:gd name="connsiteY84" fmla="*/ 3928533 h 4157133"/>
                <a:gd name="connsiteX85" fmla="*/ 67733 w 1397000"/>
                <a:gd name="connsiteY85" fmla="*/ 3945467 h 4157133"/>
                <a:gd name="connsiteX86" fmla="*/ 42333 w 1397000"/>
                <a:gd name="connsiteY86" fmla="*/ 3996267 h 4157133"/>
                <a:gd name="connsiteX87" fmla="*/ 25400 w 1397000"/>
                <a:gd name="connsiteY87" fmla="*/ 4055533 h 4157133"/>
                <a:gd name="connsiteX88" fmla="*/ 16933 w 1397000"/>
                <a:gd name="connsiteY88" fmla="*/ 4080933 h 4157133"/>
                <a:gd name="connsiteX89" fmla="*/ 0 w 1397000"/>
                <a:gd name="connsiteY89" fmla="*/ 4157133 h 4157133"/>
                <a:gd name="connsiteX0" fmla="*/ 211666 w 1397000"/>
                <a:gd name="connsiteY0" fmla="*/ 0 h 4157133"/>
                <a:gd name="connsiteX1" fmla="*/ 279400 w 1397000"/>
                <a:gd name="connsiteY1" fmla="*/ 694267 h 4157133"/>
                <a:gd name="connsiteX2" fmla="*/ 287866 w 1397000"/>
                <a:gd name="connsiteY2" fmla="*/ 736600 h 4157133"/>
                <a:gd name="connsiteX3" fmla="*/ 313266 w 1397000"/>
                <a:gd name="connsiteY3" fmla="*/ 821267 h 4157133"/>
                <a:gd name="connsiteX4" fmla="*/ 330200 w 1397000"/>
                <a:gd name="connsiteY4" fmla="*/ 880533 h 4157133"/>
                <a:gd name="connsiteX5" fmla="*/ 338666 w 1397000"/>
                <a:gd name="connsiteY5" fmla="*/ 905933 h 4157133"/>
                <a:gd name="connsiteX6" fmla="*/ 347133 w 1397000"/>
                <a:gd name="connsiteY6" fmla="*/ 948267 h 4157133"/>
                <a:gd name="connsiteX7" fmla="*/ 364066 w 1397000"/>
                <a:gd name="connsiteY7" fmla="*/ 1016000 h 4157133"/>
                <a:gd name="connsiteX8" fmla="*/ 381000 w 1397000"/>
                <a:gd name="connsiteY8" fmla="*/ 1100667 h 4157133"/>
                <a:gd name="connsiteX9" fmla="*/ 389466 w 1397000"/>
                <a:gd name="connsiteY9" fmla="*/ 1143000 h 4157133"/>
                <a:gd name="connsiteX10" fmla="*/ 414866 w 1397000"/>
                <a:gd name="connsiteY10" fmla="*/ 1219200 h 4157133"/>
                <a:gd name="connsiteX11" fmla="*/ 423333 w 1397000"/>
                <a:gd name="connsiteY11" fmla="*/ 1295400 h 4157133"/>
                <a:gd name="connsiteX12" fmla="*/ 440266 w 1397000"/>
                <a:gd name="connsiteY12" fmla="*/ 1346200 h 4157133"/>
                <a:gd name="connsiteX13" fmla="*/ 457200 w 1397000"/>
                <a:gd name="connsiteY13" fmla="*/ 1422400 h 4157133"/>
                <a:gd name="connsiteX14" fmla="*/ 465666 w 1397000"/>
                <a:gd name="connsiteY14" fmla="*/ 1447800 h 4157133"/>
                <a:gd name="connsiteX15" fmla="*/ 482600 w 1397000"/>
                <a:gd name="connsiteY15" fmla="*/ 1473200 h 4157133"/>
                <a:gd name="connsiteX16" fmla="*/ 491066 w 1397000"/>
                <a:gd name="connsiteY16" fmla="*/ 1549400 h 4157133"/>
                <a:gd name="connsiteX17" fmla="*/ 508000 w 1397000"/>
                <a:gd name="connsiteY17" fmla="*/ 1574800 h 4157133"/>
                <a:gd name="connsiteX18" fmla="*/ 516466 w 1397000"/>
                <a:gd name="connsiteY18" fmla="*/ 1608667 h 4157133"/>
                <a:gd name="connsiteX19" fmla="*/ 558800 w 1397000"/>
                <a:gd name="connsiteY19" fmla="*/ 1667933 h 4157133"/>
                <a:gd name="connsiteX20" fmla="*/ 567266 w 1397000"/>
                <a:gd name="connsiteY20" fmla="*/ 1718733 h 4157133"/>
                <a:gd name="connsiteX21" fmla="*/ 584200 w 1397000"/>
                <a:gd name="connsiteY21" fmla="*/ 1761067 h 4157133"/>
                <a:gd name="connsiteX22" fmla="*/ 609600 w 1397000"/>
                <a:gd name="connsiteY22" fmla="*/ 1828800 h 4157133"/>
                <a:gd name="connsiteX23" fmla="*/ 626533 w 1397000"/>
                <a:gd name="connsiteY23" fmla="*/ 1854200 h 4157133"/>
                <a:gd name="connsiteX24" fmla="*/ 660400 w 1397000"/>
                <a:gd name="connsiteY24" fmla="*/ 1913467 h 4157133"/>
                <a:gd name="connsiteX25" fmla="*/ 677333 w 1397000"/>
                <a:gd name="connsiteY25" fmla="*/ 1981200 h 4157133"/>
                <a:gd name="connsiteX26" fmla="*/ 694266 w 1397000"/>
                <a:gd name="connsiteY26" fmla="*/ 2006600 h 4157133"/>
                <a:gd name="connsiteX27" fmla="*/ 719666 w 1397000"/>
                <a:gd name="connsiteY27" fmla="*/ 2032000 h 4157133"/>
                <a:gd name="connsiteX28" fmla="*/ 736600 w 1397000"/>
                <a:gd name="connsiteY28" fmla="*/ 2082800 h 4157133"/>
                <a:gd name="connsiteX29" fmla="*/ 770466 w 1397000"/>
                <a:gd name="connsiteY29" fmla="*/ 2133600 h 4157133"/>
                <a:gd name="connsiteX30" fmla="*/ 795866 w 1397000"/>
                <a:gd name="connsiteY30" fmla="*/ 2184400 h 4157133"/>
                <a:gd name="connsiteX31" fmla="*/ 829733 w 1397000"/>
                <a:gd name="connsiteY31" fmla="*/ 2235200 h 4157133"/>
                <a:gd name="connsiteX32" fmla="*/ 863600 w 1397000"/>
                <a:gd name="connsiteY32" fmla="*/ 2252133 h 4157133"/>
                <a:gd name="connsiteX33" fmla="*/ 880533 w 1397000"/>
                <a:gd name="connsiteY33" fmla="*/ 2269067 h 4157133"/>
                <a:gd name="connsiteX34" fmla="*/ 905933 w 1397000"/>
                <a:gd name="connsiteY34" fmla="*/ 2286000 h 4157133"/>
                <a:gd name="connsiteX35" fmla="*/ 956733 w 1397000"/>
                <a:gd name="connsiteY35" fmla="*/ 2336800 h 4157133"/>
                <a:gd name="connsiteX36" fmla="*/ 982133 w 1397000"/>
                <a:gd name="connsiteY36" fmla="*/ 2345267 h 4157133"/>
                <a:gd name="connsiteX37" fmla="*/ 1032933 w 1397000"/>
                <a:gd name="connsiteY37" fmla="*/ 2379133 h 4157133"/>
                <a:gd name="connsiteX38" fmla="*/ 1083733 w 1397000"/>
                <a:gd name="connsiteY38" fmla="*/ 2396067 h 4157133"/>
                <a:gd name="connsiteX39" fmla="*/ 1109133 w 1397000"/>
                <a:gd name="connsiteY39" fmla="*/ 2404533 h 4157133"/>
                <a:gd name="connsiteX40" fmla="*/ 1210733 w 1397000"/>
                <a:gd name="connsiteY40" fmla="*/ 2446867 h 4157133"/>
                <a:gd name="connsiteX41" fmla="*/ 1236133 w 1397000"/>
                <a:gd name="connsiteY41" fmla="*/ 2455333 h 4157133"/>
                <a:gd name="connsiteX42" fmla="*/ 1253066 w 1397000"/>
                <a:gd name="connsiteY42" fmla="*/ 2472267 h 4157133"/>
                <a:gd name="connsiteX43" fmla="*/ 1286933 w 1397000"/>
                <a:gd name="connsiteY43" fmla="*/ 2480733 h 4157133"/>
                <a:gd name="connsiteX44" fmla="*/ 1346200 w 1397000"/>
                <a:gd name="connsiteY44" fmla="*/ 2506133 h 4157133"/>
                <a:gd name="connsiteX45" fmla="*/ 1363133 w 1397000"/>
                <a:gd name="connsiteY45" fmla="*/ 2523067 h 4157133"/>
                <a:gd name="connsiteX46" fmla="*/ 1380066 w 1397000"/>
                <a:gd name="connsiteY46" fmla="*/ 2616200 h 4157133"/>
                <a:gd name="connsiteX47" fmla="*/ 1397000 w 1397000"/>
                <a:gd name="connsiteY47" fmla="*/ 2734733 h 4157133"/>
                <a:gd name="connsiteX48" fmla="*/ 1371600 w 1397000"/>
                <a:gd name="connsiteY48" fmla="*/ 2895600 h 4157133"/>
                <a:gd name="connsiteX49" fmla="*/ 1346200 w 1397000"/>
                <a:gd name="connsiteY49" fmla="*/ 3014133 h 4157133"/>
                <a:gd name="connsiteX50" fmla="*/ 1295400 w 1397000"/>
                <a:gd name="connsiteY50" fmla="*/ 3039533 h 4157133"/>
                <a:gd name="connsiteX51" fmla="*/ 1236133 w 1397000"/>
                <a:gd name="connsiteY51" fmla="*/ 3107267 h 4157133"/>
                <a:gd name="connsiteX52" fmla="*/ 1202266 w 1397000"/>
                <a:gd name="connsiteY52" fmla="*/ 3141133 h 4157133"/>
                <a:gd name="connsiteX53" fmla="*/ 1176866 w 1397000"/>
                <a:gd name="connsiteY53" fmla="*/ 3158067 h 4157133"/>
                <a:gd name="connsiteX54" fmla="*/ 1126066 w 1397000"/>
                <a:gd name="connsiteY54" fmla="*/ 3191933 h 4157133"/>
                <a:gd name="connsiteX55" fmla="*/ 1075266 w 1397000"/>
                <a:gd name="connsiteY55" fmla="*/ 3225800 h 4157133"/>
                <a:gd name="connsiteX56" fmla="*/ 999066 w 1397000"/>
                <a:gd name="connsiteY56" fmla="*/ 3251200 h 4157133"/>
                <a:gd name="connsiteX57" fmla="*/ 973666 w 1397000"/>
                <a:gd name="connsiteY57" fmla="*/ 3259667 h 4157133"/>
                <a:gd name="connsiteX58" fmla="*/ 939800 w 1397000"/>
                <a:gd name="connsiteY58" fmla="*/ 3268133 h 4157133"/>
                <a:gd name="connsiteX59" fmla="*/ 880533 w 1397000"/>
                <a:gd name="connsiteY59" fmla="*/ 3293533 h 4157133"/>
                <a:gd name="connsiteX60" fmla="*/ 863600 w 1397000"/>
                <a:gd name="connsiteY60" fmla="*/ 3310467 h 4157133"/>
                <a:gd name="connsiteX61" fmla="*/ 804333 w 1397000"/>
                <a:gd name="connsiteY61" fmla="*/ 3327400 h 4157133"/>
                <a:gd name="connsiteX62" fmla="*/ 711200 w 1397000"/>
                <a:gd name="connsiteY62" fmla="*/ 3352800 h 4157133"/>
                <a:gd name="connsiteX63" fmla="*/ 660400 w 1397000"/>
                <a:gd name="connsiteY63" fmla="*/ 3378200 h 4157133"/>
                <a:gd name="connsiteX64" fmla="*/ 635000 w 1397000"/>
                <a:gd name="connsiteY64" fmla="*/ 3395133 h 4157133"/>
                <a:gd name="connsiteX65" fmla="*/ 609600 w 1397000"/>
                <a:gd name="connsiteY65" fmla="*/ 3403600 h 4157133"/>
                <a:gd name="connsiteX66" fmla="*/ 558800 w 1397000"/>
                <a:gd name="connsiteY66" fmla="*/ 3429000 h 4157133"/>
                <a:gd name="connsiteX67" fmla="*/ 516466 w 1397000"/>
                <a:gd name="connsiteY67" fmla="*/ 3454400 h 4157133"/>
                <a:gd name="connsiteX68" fmla="*/ 491066 w 1397000"/>
                <a:gd name="connsiteY68" fmla="*/ 3479800 h 4157133"/>
                <a:gd name="connsiteX69" fmla="*/ 440266 w 1397000"/>
                <a:gd name="connsiteY69" fmla="*/ 3505200 h 4157133"/>
                <a:gd name="connsiteX70" fmla="*/ 431800 w 1397000"/>
                <a:gd name="connsiteY70" fmla="*/ 3530600 h 4157133"/>
                <a:gd name="connsiteX71" fmla="*/ 389466 w 1397000"/>
                <a:gd name="connsiteY71" fmla="*/ 3556000 h 4157133"/>
                <a:gd name="connsiteX72" fmla="*/ 364066 w 1397000"/>
                <a:gd name="connsiteY72" fmla="*/ 3572933 h 4157133"/>
                <a:gd name="connsiteX73" fmla="*/ 338666 w 1397000"/>
                <a:gd name="connsiteY73" fmla="*/ 3623733 h 4157133"/>
                <a:gd name="connsiteX74" fmla="*/ 313266 w 1397000"/>
                <a:gd name="connsiteY74" fmla="*/ 3640667 h 4157133"/>
                <a:gd name="connsiteX75" fmla="*/ 296333 w 1397000"/>
                <a:gd name="connsiteY75" fmla="*/ 3674533 h 4157133"/>
                <a:gd name="connsiteX76" fmla="*/ 262466 w 1397000"/>
                <a:gd name="connsiteY76" fmla="*/ 3708400 h 4157133"/>
                <a:gd name="connsiteX77" fmla="*/ 211666 w 1397000"/>
                <a:gd name="connsiteY77" fmla="*/ 3784600 h 4157133"/>
                <a:gd name="connsiteX78" fmla="*/ 194733 w 1397000"/>
                <a:gd name="connsiteY78" fmla="*/ 3810000 h 4157133"/>
                <a:gd name="connsiteX79" fmla="*/ 177800 w 1397000"/>
                <a:gd name="connsiteY79" fmla="*/ 3835400 h 4157133"/>
                <a:gd name="connsiteX80" fmla="*/ 160866 w 1397000"/>
                <a:gd name="connsiteY80" fmla="*/ 3852333 h 4157133"/>
                <a:gd name="connsiteX81" fmla="*/ 118533 w 1397000"/>
                <a:gd name="connsiteY81" fmla="*/ 3886200 h 4157133"/>
                <a:gd name="connsiteX82" fmla="*/ 110066 w 1397000"/>
                <a:gd name="connsiteY82" fmla="*/ 3911600 h 4157133"/>
                <a:gd name="connsiteX83" fmla="*/ 84666 w 1397000"/>
                <a:gd name="connsiteY83" fmla="*/ 3928533 h 4157133"/>
                <a:gd name="connsiteX84" fmla="*/ 67733 w 1397000"/>
                <a:gd name="connsiteY84" fmla="*/ 3945467 h 4157133"/>
                <a:gd name="connsiteX85" fmla="*/ 42333 w 1397000"/>
                <a:gd name="connsiteY85" fmla="*/ 3996267 h 4157133"/>
                <a:gd name="connsiteX86" fmla="*/ 25400 w 1397000"/>
                <a:gd name="connsiteY86" fmla="*/ 4055533 h 4157133"/>
                <a:gd name="connsiteX87" fmla="*/ 16933 w 1397000"/>
                <a:gd name="connsiteY87" fmla="*/ 4080933 h 4157133"/>
                <a:gd name="connsiteX88" fmla="*/ 0 w 1397000"/>
                <a:gd name="connsiteY88" fmla="*/ 4157133 h 4157133"/>
                <a:gd name="connsiteX0" fmla="*/ 211666 w 1397000"/>
                <a:gd name="connsiteY0" fmla="*/ 0 h 4157133"/>
                <a:gd name="connsiteX1" fmla="*/ 279400 w 1397000"/>
                <a:gd name="connsiteY1" fmla="*/ 694267 h 4157133"/>
                <a:gd name="connsiteX2" fmla="*/ 313266 w 1397000"/>
                <a:gd name="connsiteY2" fmla="*/ 821267 h 4157133"/>
                <a:gd name="connsiteX3" fmla="*/ 330200 w 1397000"/>
                <a:gd name="connsiteY3" fmla="*/ 880533 h 4157133"/>
                <a:gd name="connsiteX4" fmla="*/ 338666 w 1397000"/>
                <a:gd name="connsiteY4" fmla="*/ 905933 h 4157133"/>
                <a:gd name="connsiteX5" fmla="*/ 347133 w 1397000"/>
                <a:gd name="connsiteY5" fmla="*/ 948267 h 4157133"/>
                <a:gd name="connsiteX6" fmla="*/ 364066 w 1397000"/>
                <a:gd name="connsiteY6" fmla="*/ 1016000 h 4157133"/>
                <a:gd name="connsiteX7" fmla="*/ 381000 w 1397000"/>
                <a:gd name="connsiteY7" fmla="*/ 1100667 h 4157133"/>
                <a:gd name="connsiteX8" fmla="*/ 389466 w 1397000"/>
                <a:gd name="connsiteY8" fmla="*/ 1143000 h 4157133"/>
                <a:gd name="connsiteX9" fmla="*/ 414866 w 1397000"/>
                <a:gd name="connsiteY9" fmla="*/ 1219200 h 4157133"/>
                <a:gd name="connsiteX10" fmla="*/ 423333 w 1397000"/>
                <a:gd name="connsiteY10" fmla="*/ 1295400 h 4157133"/>
                <a:gd name="connsiteX11" fmla="*/ 440266 w 1397000"/>
                <a:gd name="connsiteY11" fmla="*/ 1346200 h 4157133"/>
                <a:gd name="connsiteX12" fmla="*/ 457200 w 1397000"/>
                <a:gd name="connsiteY12" fmla="*/ 1422400 h 4157133"/>
                <a:gd name="connsiteX13" fmla="*/ 465666 w 1397000"/>
                <a:gd name="connsiteY13" fmla="*/ 1447800 h 4157133"/>
                <a:gd name="connsiteX14" fmla="*/ 482600 w 1397000"/>
                <a:gd name="connsiteY14" fmla="*/ 1473200 h 4157133"/>
                <a:gd name="connsiteX15" fmla="*/ 491066 w 1397000"/>
                <a:gd name="connsiteY15" fmla="*/ 1549400 h 4157133"/>
                <a:gd name="connsiteX16" fmla="*/ 508000 w 1397000"/>
                <a:gd name="connsiteY16" fmla="*/ 1574800 h 4157133"/>
                <a:gd name="connsiteX17" fmla="*/ 516466 w 1397000"/>
                <a:gd name="connsiteY17" fmla="*/ 1608667 h 4157133"/>
                <a:gd name="connsiteX18" fmla="*/ 558800 w 1397000"/>
                <a:gd name="connsiteY18" fmla="*/ 1667933 h 4157133"/>
                <a:gd name="connsiteX19" fmla="*/ 567266 w 1397000"/>
                <a:gd name="connsiteY19" fmla="*/ 1718733 h 4157133"/>
                <a:gd name="connsiteX20" fmla="*/ 584200 w 1397000"/>
                <a:gd name="connsiteY20" fmla="*/ 1761067 h 4157133"/>
                <a:gd name="connsiteX21" fmla="*/ 609600 w 1397000"/>
                <a:gd name="connsiteY21" fmla="*/ 1828800 h 4157133"/>
                <a:gd name="connsiteX22" fmla="*/ 626533 w 1397000"/>
                <a:gd name="connsiteY22" fmla="*/ 1854200 h 4157133"/>
                <a:gd name="connsiteX23" fmla="*/ 660400 w 1397000"/>
                <a:gd name="connsiteY23" fmla="*/ 1913467 h 4157133"/>
                <a:gd name="connsiteX24" fmla="*/ 677333 w 1397000"/>
                <a:gd name="connsiteY24" fmla="*/ 1981200 h 4157133"/>
                <a:gd name="connsiteX25" fmla="*/ 694266 w 1397000"/>
                <a:gd name="connsiteY25" fmla="*/ 2006600 h 4157133"/>
                <a:gd name="connsiteX26" fmla="*/ 719666 w 1397000"/>
                <a:gd name="connsiteY26" fmla="*/ 2032000 h 4157133"/>
                <a:gd name="connsiteX27" fmla="*/ 736600 w 1397000"/>
                <a:gd name="connsiteY27" fmla="*/ 2082800 h 4157133"/>
                <a:gd name="connsiteX28" fmla="*/ 770466 w 1397000"/>
                <a:gd name="connsiteY28" fmla="*/ 2133600 h 4157133"/>
                <a:gd name="connsiteX29" fmla="*/ 795866 w 1397000"/>
                <a:gd name="connsiteY29" fmla="*/ 2184400 h 4157133"/>
                <a:gd name="connsiteX30" fmla="*/ 829733 w 1397000"/>
                <a:gd name="connsiteY30" fmla="*/ 2235200 h 4157133"/>
                <a:gd name="connsiteX31" fmla="*/ 863600 w 1397000"/>
                <a:gd name="connsiteY31" fmla="*/ 2252133 h 4157133"/>
                <a:gd name="connsiteX32" fmla="*/ 880533 w 1397000"/>
                <a:gd name="connsiteY32" fmla="*/ 2269067 h 4157133"/>
                <a:gd name="connsiteX33" fmla="*/ 905933 w 1397000"/>
                <a:gd name="connsiteY33" fmla="*/ 2286000 h 4157133"/>
                <a:gd name="connsiteX34" fmla="*/ 956733 w 1397000"/>
                <a:gd name="connsiteY34" fmla="*/ 2336800 h 4157133"/>
                <a:gd name="connsiteX35" fmla="*/ 982133 w 1397000"/>
                <a:gd name="connsiteY35" fmla="*/ 2345267 h 4157133"/>
                <a:gd name="connsiteX36" fmla="*/ 1032933 w 1397000"/>
                <a:gd name="connsiteY36" fmla="*/ 2379133 h 4157133"/>
                <a:gd name="connsiteX37" fmla="*/ 1083733 w 1397000"/>
                <a:gd name="connsiteY37" fmla="*/ 2396067 h 4157133"/>
                <a:gd name="connsiteX38" fmla="*/ 1109133 w 1397000"/>
                <a:gd name="connsiteY38" fmla="*/ 2404533 h 4157133"/>
                <a:gd name="connsiteX39" fmla="*/ 1210733 w 1397000"/>
                <a:gd name="connsiteY39" fmla="*/ 2446867 h 4157133"/>
                <a:gd name="connsiteX40" fmla="*/ 1236133 w 1397000"/>
                <a:gd name="connsiteY40" fmla="*/ 2455333 h 4157133"/>
                <a:gd name="connsiteX41" fmla="*/ 1253066 w 1397000"/>
                <a:gd name="connsiteY41" fmla="*/ 2472267 h 4157133"/>
                <a:gd name="connsiteX42" fmla="*/ 1286933 w 1397000"/>
                <a:gd name="connsiteY42" fmla="*/ 2480733 h 4157133"/>
                <a:gd name="connsiteX43" fmla="*/ 1346200 w 1397000"/>
                <a:gd name="connsiteY43" fmla="*/ 2506133 h 4157133"/>
                <a:gd name="connsiteX44" fmla="*/ 1363133 w 1397000"/>
                <a:gd name="connsiteY44" fmla="*/ 2523067 h 4157133"/>
                <a:gd name="connsiteX45" fmla="*/ 1380066 w 1397000"/>
                <a:gd name="connsiteY45" fmla="*/ 2616200 h 4157133"/>
                <a:gd name="connsiteX46" fmla="*/ 1397000 w 1397000"/>
                <a:gd name="connsiteY46" fmla="*/ 2734733 h 4157133"/>
                <a:gd name="connsiteX47" fmla="*/ 1371600 w 1397000"/>
                <a:gd name="connsiteY47" fmla="*/ 2895600 h 4157133"/>
                <a:gd name="connsiteX48" fmla="*/ 1346200 w 1397000"/>
                <a:gd name="connsiteY48" fmla="*/ 3014133 h 4157133"/>
                <a:gd name="connsiteX49" fmla="*/ 1295400 w 1397000"/>
                <a:gd name="connsiteY49" fmla="*/ 3039533 h 4157133"/>
                <a:gd name="connsiteX50" fmla="*/ 1236133 w 1397000"/>
                <a:gd name="connsiteY50" fmla="*/ 3107267 h 4157133"/>
                <a:gd name="connsiteX51" fmla="*/ 1202266 w 1397000"/>
                <a:gd name="connsiteY51" fmla="*/ 3141133 h 4157133"/>
                <a:gd name="connsiteX52" fmla="*/ 1176866 w 1397000"/>
                <a:gd name="connsiteY52" fmla="*/ 3158067 h 4157133"/>
                <a:gd name="connsiteX53" fmla="*/ 1126066 w 1397000"/>
                <a:gd name="connsiteY53" fmla="*/ 3191933 h 4157133"/>
                <a:gd name="connsiteX54" fmla="*/ 1075266 w 1397000"/>
                <a:gd name="connsiteY54" fmla="*/ 3225800 h 4157133"/>
                <a:gd name="connsiteX55" fmla="*/ 999066 w 1397000"/>
                <a:gd name="connsiteY55" fmla="*/ 3251200 h 4157133"/>
                <a:gd name="connsiteX56" fmla="*/ 973666 w 1397000"/>
                <a:gd name="connsiteY56" fmla="*/ 3259667 h 4157133"/>
                <a:gd name="connsiteX57" fmla="*/ 939800 w 1397000"/>
                <a:gd name="connsiteY57" fmla="*/ 3268133 h 4157133"/>
                <a:gd name="connsiteX58" fmla="*/ 880533 w 1397000"/>
                <a:gd name="connsiteY58" fmla="*/ 3293533 h 4157133"/>
                <a:gd name="connsiteX59" fmla="*/ 863600 w 1397000"/>
                <a:gd name="connsiteY59" fmla="*/ 3310467 h 4157133"/>
                <a:gd name="connsiteX60" fmla="*/ 804333 w 1397000"/>
                <a:gd name="connsiteY60" fmla="*/ 3327400 h 4157133"/>
                <a:gd name="connsiteX61" fmla="*/ 711200 w 1397000"/>
                <a:gd name="connsiteY61" fmla="*/ 3352800 h 4157133"/>
                <a:gd name="connsiteX62" fmla="*/ 660400 w 1397000"/>
                <a:gd name="connsiteY62" fmla="*/ 3378200 h 4157133"/>
                <a:gd name="connsiteX63" fmla="*/ 635000 w 1397000"/>
                <a:gd name="connsiteY63" fmla="*/ 3395133 h 4157133"/>
                <a:gd name="connsiteX64" fmla="*/ 609600 w 1397000"/>
                <a:gd name="connsiteY64" fmla="*/ 3403600 h 4157133"/>
                <a:gd name="connsiteX65" fmla="*/ 558800 w 1397000"/>
                <a:gd name="connsiteY65" fmla="*/ 3429000 h 4157133"/>
                <a:gd name="connsiteX66" fmla="*/ 516466 w 1397000"/>
                <a:gd name="connsiteY66" fmla="*/ 3454400 h 4157133"/>
                <a:gd name="connsiteX67" fmla="*/ 491066 w 1397000"/>
                <a:gd name="connsiteY67" fmla="*/ 3479800 h 4157133"/>
                <a:gd name="connsiteX68" fmla="*/ 440266 w 1397000"/>
                <a:gd name="connsiteY68" fmla="*/ 3505200 h 4157133"/>
                <a:gd name="connsiteX69" fmla="*/ 431800 w 1397000"/>
                <a:gd name="connsiteY69" fmla="*/ 3530600 h 4157133"/>
                <a:gd name="connsiteX70" fmla="*/ 389466 w 1397000"/>
                <a:gd name="connsiteY70" fmla="*/ 3556000 h 4157133"/>
                <a:gd name="connsiteX71" fmla="*/ 364066 w 1397000"/>
                <a:gd name="connsiteY71" fmla="*/ 3572933 h 4157133"/>
                <a:gd name="connsiteX72" fmla="*/ 338666 w 1397000"/>
                <a:gd name="connsiteY72" fmla="*/ 3623733 h 4157133"/>
                <a:gd name="connsiteX73" fmla="*/ 313266 w 1397000"/>
                <a:gd name="connsiteY73" fmla="*/ 3640667 h 4157133"/>
                <a:gd name="connsiteX74" fmla="*/ 296333 w 1397000"/>
                <a:gd name="connsiteY74" fmla="*/ 3674533 h 4157133"/>
                <a:gd name="connsiteX75" fmla="*/ 262466 w 1397000"/>
                <a:gd name="connsiteY75" fmla="*/ 3708400 h 4157133"/>
                <a:gd name="connsiteX76" fmla="*/ 211666 w 1397000"/>
                <a:gd name="connsiteY76" fmla="*/ 3784600 h 4157133"/>
                <a:gd name="connsiteX77" fmla="*/ 194733 w 1397000"/>
                <a:gd name="connsiteY77" fmla="*/ 3810000 h 4157133"/>
                <a:gd name="connsiteX78" fmla="*/ 177800 w 1397000"/>
                <a:gd name="connsiteY78" fmla="*/ 3835400 h 4157133"/>
                <a:gd name="connsiteX79" fmla="*/ 160866 w 1397000"/>
                <a:gd name="connsiteY79" fmla="*/ 3852333 h 4157133"/>
                <a:gd name="connsiteX80" fmla="*/ 118533 w 1397000"/>
                <a:gd name="connsiteY80" fmla="*/ 3886200 h 4157133"/>
                <a:gd name="connsiteX81" fmla="*/ 110066 w 1397000"/>
                <a:gd name="connsiteY81" fmla="*/ 3911600 h 4157133"/>
                <a:gd name="connsiteX82" fmla="*/ 84666 w 1397000"/>
                <a:gd name="connsiteY82" fmla="*/ 3928533 h 4157133"/>
                <a:gd name="connsiteX83" fmla="*/ 67733 w 1397000"/>
                <a:gd name="connsiteY83" fmla="*/ 3945467 h 4157133"/>
                <a:gd name="connsiteX84" fmla="*/ 42333 w 1397000"/>
                <a:gd name="connsiteY84" fmla="*/ 3996267 h 4157133"/>
                <a:gd name="connsiteX85" fmla="*/ 25400 w 1397000"/>
                <a:gd name="connsiteY85" fmla="*/ 4055533 h 4157133"/>
                <a:gd name="connsiteX86" fmla="*/ 16933 w 1397000"/>
                <a:gd name="connsiteY86" fmla="*/ 4080933 h 4157133"/>
                <a:gd name="connsiteX87" fmla="*/ 0 w 1397000"/>
                <a:gd name="connsiteY87" fmla="*/ 4157133 h 4157133"/>
                <a:gd name="connsiteX0" fmla="*/ 211666 w 1397000"/>
                <a:gd name="connsiteY0" fmla="*/ 0 h 4157133"/>
                <a:gd name="connsiteX1" fmla="*/ 279400 w 1397000"/>
                <a:gd name="connsiteY1" fmla="*/ 694267 h 4157133"/>
                <a:gd name="connsiteX2" fmla="*/ 330200 w 1397000"/>
                <a:gd name="connsiteY2" fmla="*/ 880533 h 4157133"/>
                <a:gd name="connsiteX3" fmla="*/ 338666 w 1397000"/>
                <a:gd name="connsiteY3" fmla="*/ 905933 h 4157133"/>
                <a:gd name="connsiteX4" fmla="*/ 347133 w 1397000"/>
                <a:gd name="connsiteY4" fmla="*/ 948267 h 4157133"/>
                <a:gd name="connsiteX5" fmla="*/ 364066 w 1397000"/>
                <a:gd name="connsiteY5" fmla="*/ 1016000 h 4157133"/>
                <a:gd name="connsiteX6" fmla="*/ 381000 w 1397000"/>
                <a:gd name="connsiteY6" fmla="*/ 1100667 h 4157133"/>
                <a:gd name="connsiteX7" fmla="*/ 389466 w 1397000"/>
                <a:gd name="connsiteY7" fmla="*/ 1143000 h 4157133"/>
                <a:gd name="connsiteX8" fmla="*/ 414866 w 1397000"/>
                <a:gd name="connsiteY8" fmla="*/ 1219200 h 4157133"/>
                <a:gd name="connsiteX9" fmla="*/ 423333 w 1397000"/>
                <a:gd name="connsiteY9" fmla="*/ 1295400 h 4157133"/>
                <a:gd name="connsiteX10" fmla="*/ 440266 w 1397000"/>
                <a:gd name="connsiteY10" fmla="*/ 1346200 h 4157133"/>
                <a:gd name="connsiteX11" fmla="*/ 457200 w 1397000"/>
                <a:gd name="connsiteY11" fmla="*/ 1422400 h 4157133"/>
                <a:gd name="connsiteX12" fmla="*/ 465666 w 1397000"/>
                <a:gd name="connsiteY12" fmla="*/ 1447800 h 4157133"/>
                <a:gd name="connsiteX13" fmla="*/ 482600 w 1397000"/>
                <a:gd name="connsiteY13" fmla="*/ 1473200 h 4157133"/>
                <a:gd name="connsiteX14" fmla="*/ 491066 w 1397000"/>
                <a:gd name="connsiteY14" fmla="*/ 1549400 h 4157133"/>
                <a:gd name="connsiteX15" fmla="*/ 508000 w 1397000"/>
                <a:gd name="connsiteY15" fmla="*/ 1574800 h 4157133"/>
                <a:gd name="connsiteX16" fmla="*/ 516466 w 1397000"/>
                <a:gd name="connsiteY16" fmla="*/ 1608667 h 4157133"/>
                <a:gd name="connsiteX17" fmla="*/ 558800 w 1397000"/>
                <a:gd name="connsiteY17" fmla="*/ 1667933 h 4157133"/>
                <a:gd name="connsiteX18" fmla="*/ 567266 w 1397000"/>
                <a:gd name="connsiteY18" fmla="*/ 1718733 h 4157133"/>
                <a:gd name="connsiteX19" fmla="*/ 584200 w 1397000"/>
                <a:gd name="connsiteY19" fmla="*/ 1761067 h 4157133"/>
                <a:gd name="connsiteX20" fmla="*/ 609600 w 1397000"/>
                <a:gd name="connsiteY20" fmla="*/ 1828800 h 4157133"/>
                <a:gd name="connsiteX21" fmla="*/ 626533 w 1397000"/>
                <a:gd name="connsiteY21" fmla="*/ 1854200 h 4157133"/>
                <a:gd name="connsiteX22" fmla="*/ 660400 w 1397000"/>
                <a:gd name="connsiteY22" fmla="*/ 1913467 h 4157133"/>
                <a:gd name="connsiteX23" fmla="*/ 677333 w 1397000"/>
                <a:gd name="connsiteY23" fmla="*/ 1981200 h 4157133"/>
                <a:gd name="connsiteX24" fmla="*/ 694266 w 1397000"/>
                <a:gd name="connsiteY24" fmla="*/ 2006600 h 4157133"/>
                <a:gd name="connsiteX25" fmla="*/ 719666 w 1397000"/>
                <a:gd name="connsiteY25" fmla="*/ 2032000 h 4157133"/>
                <a:gd name="connsiteX26" fmla="*/ 736600 w 1397000"/>
                <a:gd name="connsiteY26" fmla="*/ 2082800 h 4157133"/>
                <a:gd name="connsiteX27" fmla="*/ 770466 w 1397000"/>
                <a:gd name="connsiteY27" fmla="*/ 2133600 h 4157133"/>
                <a:gd name="connsiteX28" fmla="*/ 795866 w 1397000"/>
                <a:gd name="connsiteY28" fmla="*/ 2184400 h 4157133"/>
                <a:gd name="connsiteX29" fmla="*/ 829733 w 1397000"/>
                <a:gd name="connsiteY29" fmla="*/ 2235200 h 4157133"/>
                <a:gd name="connsiteX30" fmla="*/ 863600 w 1397000"/>
                <a:gd name="connsiteY30" fmla="*/ 2252133 h 4157133"/>
                <a:gd name="connsiteX31" fmla="*/ 880533 w 1397000"/>
                <a:gd name="connsiteY31" fmla="*/ 2269067 h 4157133"/>
                <a:gd name="connsiteX32" fmla="*/ 905933 w 1397000"/>
                <a:gd name="connsiteY32" fmla="*/ 2286000 h 4157133"/>
                <a:gd name="connsiteX33" fmla="*/ 956733 w 1397000"/>
                <a:gd name="connsiteY33" fmla="*/ 2336800 h 4157133"/>
                <a:gd name="connsiteX34" fmla="*/ 982133 w 1397000"/>
                <a:gd name="connsiteY34" fmla="*/ 2345267 h 4157133"/>
                <a:gd name="connsiteX35" fmla="*/ 1032933 w 1397000"/>
                <a:gd name="connsiteY35" fmla="*/ 2379133 h 4157133"/>
                <a:gd name="connsiteX36" fmla="*/ 1083733 w 1397000"/>
                <a:gd name="connsiteY36" fmla="*/ 2396067 h 4157133"/>
                <a:gd name="connsiteX37" fmla="*/ 1109133 w 1397000"/>
                <a:gd name="connsiteY37" fmla="*/ 2404533 h 4157133"/>
                <a:gd name="connsiteX38" fmla="*/ 1210733 w 1397000"/>
                <a:gd name="connsiteY38" fmla="*/ 2446867 h 4157133"/>
                <a:gd name="connsiteX39" fmla="*/ 1236133 w 1397000"/>
                <a:gd name="connsiteY39" fmla="*/ 2455333 h 4157133"/>
                <a:gd name="connsiteX40" fmla="*/ 1253066 w 1397000"/>
                <a:gd name="connsiteY40" fmla="*/ 2472267 h 4157133"/>
                <a:gd name="connsiteX41" fmla="*/ 1286933 w 1397000"/>
                <a:gd name="connsiteY41" fmla="*/ 2480733 h 4157133"/>
                <a:gd name="connsiteX42" fmla="*/ 1346200 w 1397000"/>
                <a:gd name="connsiteY42" fmla="*/ 2506133 h 4157133"/>
                <a:gd name="connsiteX43" fmla="*/ 1363133 w 1397000"/>
                <a:gd name="connsiteY43" fmla="*/ 2523067 h 4157133"/>
                <a:gd name="connsiteX44" fmla="*/ 1380066 w 1397000"/>
                <a:gd name="connsiteY44" fmla="*/ 2616200 h 4157133"/>
                <a:gd name="connsiteX45" fmla="*/ 1397000 w 1397000"/>
                <a:gd name="connsiteY45" fmla="*/ 2734733 h 4157133"/>
                <a:gd name="connsiteX46" fmla="*/ 1371600 w 1397000"/>
                <a:gd name="connsiteY46" fmla="*/ 2895600 h 4157133"/>
                <a:gd name="connsiteX47" fmla="*/ 1346200 w 1397000"/>
                <a:gd name="connsiteY47" fmla="*/ 3014133 h 4157133"/>
                <a:gd name="connsiteX48" fmla="*/ 1295400 w 1397000"/>
                <a:gd name="connsiteY48" fmla="*/ 3039533 h 4157133"/>
                <a:gd name="connsiteX49" fmla="*/ 1236133 w 1397000"/>
                <a:gd name="connsiteY49" fmla="*/ 3107267 h 4157133"/>
                <a:gd name="connsiteX50" fmla="*/ 1202266 w 1397000"/>
                <a:gd name="connsiteY50" fmla="*/ 3141133 h 4157133"/>
                <a:gd name="connsiteX51" fmla="*/ 1176866 w 1397000"/>
                <a:gd name="connsiteY51" fmla="*/ 3158067 h 4157133"/>
                <a:gd name="connsiteX52" fmla="*/ 1126066 w 1397000"/>
                <a:gd name="connsiteY52" fmla="*/ 3191933 h 4157133"/>
                <a:gd name="connsiteX53" fmla="*/ 1075266 w 1397000"/>
                <a:gd name="connsiteY53" fmla="*/ 3225800 h 4157133"/>
                <a:gd name="connsiteX54" fmla="*/ 999066 w 1397000"/>
                <a:gd name="connsiteY54" fmla="*/ 3251200 h 4157133"/>
                <a:gd name="connsiteX55" fmla="*/ 973666 w 1397000"/>
                <a:gd name="connsiteY55" fmla="*/ 3259667 h 4157133"/>
                <a:gd name="connsiteX56" fmla="*/ 939800 w 1397000"/>
                <a:gd name="connsiteY56" fmla="*/ 3268133 h 4157133"/>
                <a:gd name="connsiteX57" fmla="*/ 880533 w 1397000"/>
                <a:gd name="connsiteY57" fmla="*/ 3293533 h 4157133"/>
                <a:gd name="connsiteX58" fmla="*/ 863600 w 1397000"/>
                <a:gd name="connsiteY58" fmla="*/ 3310467 h 4157133"/>
                <a:gd name="connsiteX59" fmla="*/ 804333 w 1397000"/>
                <a:gd name="connsiteY59" fmla="*/ 3327400 h 4157133"/>
                <a:gd name="connsiteX60" fmla="*/ 711200 w 1397000"/>
                <a:gd name="connsiteY60" fmla="*/ 3352800 h 4157133"/>
                <a:gd name="connsiteX61" fmla="*/ 660400 w 1397000"/>
                <a:gd name="connsiteY61" fmla="*/ 3378200 h 4157133"/>
                <a:gd name="connsiteX62" fmla="*/ 635000 w 1397000"/>
                <a:gd name="connsiteY62" fmla="*/ 3395133 h 4157133"/>
                <a:gd name="connsiteX63" fmla="*/ 609600 w 1397000"/>
                <a:gd name="connsiteY63" fmla="*/ 3403600 h 4157133"/>
                <a:gd name="connsiteX64" fmla="*/ 558800 w 1397000"/>
                <a:gd name="connsiteY64" fmla="*/ 3429000 h 4157133"/>
                <a:gd name="connsiteX65" fmla="*/ 516466 w 1397000"/>
                <a:gd name="connsiteY65" fmla="*/ 3454400 h 4157133"/>
                <a:gd name="connsiteX66" fmla="*/ 491066 w 1397000"/>
                <a:gd name="connsiteY66" fmla="*/ 3479800 h 4157133"/>
                <a:gd name="connsiteX67" fmla="*/ 440266 w 1397000"/>
                <a:gd name="connsiteY67" fmla="*/ 3505200 h 4157133"/>
                <a:gd name="connsiteX68" fmla="*/ 431800 w 1397000"/>
                <a:gd name="connsiteY68" fmla="*/ 3530600 h 4157133"/>
                <a:gd name="connsiteX69" fmla="*/ 389466 w 1397000"/>
                <a:gd name="connsiteY69" fmla="*/ 3556000 h 4157133"/>
                <a:gd name="connsiteX70" fmla="*/ 364066 w 1397000"/>
                <a:gd name="connsiteY70" fmla="*/ 3572933 h 4157133"/>
                <a:gd name="connsiteX71" fmla="*/ 338666 w 1397000"/>
                <a:gd name="connsiteY71" fmla="*/ 3623733 h 4157133"/>
                <a:gd name="connsiteX72" fmla="*/ 313266 w 1397000"/>
                <a:gd name="connsiteY72" fmla="*/ 3640667 h 4157133"/>
                <a:gd name="connsiteX73" fmla="*/ 296333 w 1397000"/>
                <a:gd name="connsiteY73" fmla="*/ 3674533 h 4157133"/>
                <a:gd name="connsiteX74" fmla="*/ 262466 w 1397000"/>
                <a:gd name="connsiteY74" fmla="*/ 3708400 h 4157133"/>
                <a:gd name="connsiteX75" fmla="*/ 211666 w 1397000"/>
                <a:gd name="connsiteY75" fmla="*/ 3784600 h 4157133"/>
                <a:gd name="connsiteX76" fmla="*/ 194733 w 1397000"/>
                <a:gd name="connsiteY76" fmla="*/ 3810000 h 4157133"/>
                <a:gd name="connsiteX77" fmla="*/ 177800 w 1397000"/>
                <a:gd name="connsiteY77" fmla="*/ 3835400 h 4157133"/>
                <a:gd name="connsiteX78" fmla="*/ 160866 w 1397000"/>
                <a:gd name="connsiteY78" fmla="*/ 3852333 h 4157133"/>
                <a:gd name="connsiteX79" fmla="*/ 118533 w 1397000"/>
                <a:gd name="connsiteY79" fmla="*/ 3886200 h 4157133"/>
                <a:gd name="connsiteX80" fmla="*/ 110066 w 1397000"/>
                <a:gd name="connsiteY80" fmla="*/ 3911600 h 4157133"/>
                <a:gd name="connsiteX81" fmla="*/ 84666 w 1397000"/>
                <a:gd name="connsiteY81" fmla="*/ 3928533 h 4157133"/>
                <a:gd name="connsiteX82" fmla="*/ 67733 w 1397000"/>
                <a:gd name="connsiteY82" fmla="*/ 3945467 h 4157133"/>
                <a:gd name="connsiteX83" fmla="*/ 42333 w 1397000"/>
                <a:gd name="connsiteY83" fmla="*/ 3996267 h 4157133"/>
                <a:gd name="connsiteX84" fmla="*/ 25400 w 1397000"/>
                <a:gd name="connsiteY84" fmla="*/ 4055533 h 4157133"/>
                <a:gd name="connsiteX85" fmla="*/ 16933 w 1397000"/>
                <a:gd name="connsiteY85" fmla="*/ 4080933 h 4157133"/>
                <a:gd name="connsiteX86" fmla="*/ 0 w 1397000"/>
                <a:gd name="connsiteY86" fmla="*/ 4157133 h 4157133"/>
                <a:gd name="connsiteX0" fmla="*/ 211666 w 1397000"/>
                <a:gd name="connsiteY0" fmla="*/ 0 h 4157133"/>
                <a:gd name="connsiteX1" fmla="*/ 279400 w 1397000"/>
                <a:gd name="connsiteY1" fmla="*/ 694267 h 4157133"/>
                <a:gd name="connsiteX2" fmla="*/ 330200 w 1397000"/>
                <a:gd name="connsiteY2" fmla="*/ 880533 h 4157133"/>
                <a:gd name="connsiteX3" fmla="*/ 347133 w 1397000"/>
                <a:gd name="connsiteY3" fmla="*/ 948267 h 4157133"/>
                <a:gd name="connsiteX4" fmla="*/ 364066 w 1397000"/>
                <a:gd name="connsiteY4" fmla="*/ 1016000 h 4157133"/>
                <a:gd name="connsiteX5" fmla="*/ 381000 w 1397000"/>
                <a:gd name="connsiteY5" fmla="*/ 1100667 h 4157133"/>
                <a:gd name="connsiteX6" fmla="*/ 389466 w 1397000"/>
                <a:gd name="connsiteY6" fmla="*/ 1143000 h 4157133"/>
                <a:gd name="connsiteX7" fmla="*/ 414866 w 1397000"/>
                <a:gd name="connsiteY7" fmla="*/ 1219200 h 4157133"/>
                <a:gd name="connsiteX8" fmla="*/ 423333 w 1397000"/>
                <a:gd name="connsiteY8" fmla="*/ 1295400 h 4157133"/>
                <a:gd name="connsiteX9" fmla="*/ 440266 w 1397000"/>
                <a:gd name="connsiteY9" fmla="*/ 1346200 h 4157133"/>
                <a:gd name="connsiteX10" fmla="*/ 457200 w 1397000"/>
                <a:gd name="connsiteY10" fmla="*/ 1422400 h 4157133"/>
                <a:gd name="connsiteX11" fmla="*/ 465666 w 1397000"/>
                <a:gd name="connsiteY11" fmla="*/ 1447800 h 4157133"/>
                <a:gd name="connsiteX12" fmla="*/ 482600 w 1397000"/>
                <a:gd name="connsiteY12" fmla="*/ 1473200 h 4157133"/>
                <a:gd name="connsiteX13" fmla="*/ 491066 w 1397000"/>
                <a:gd name="connsiteY13" fmla="*/ 1549400 h 4157133"/>
                <a:gd name="connsiteX14" fmla="*/ 508000 w 1397000"/>
                <a:gd name="connsiteY14" fmla="*/ 1574800 h 4157133"/>
                <a:gd name="connsiteX15" fmla="*/ 516466 w 1397000"/>
                <a:gd name="connsiteY15" fmla="*/ 1608667 h 4157133"/>
                <a:gd name="connsiteX16" fmla="*/ 558800 w 1397000"/>
                <a:gd name="connsiteY16" fmla="*/ 1667933 h 4157133"/>
                <a:gd name="connsiteX17" fmla="*/ 567266 w 1397000"/>
                <a:gd name="connsiteY17" fmla="*/ 1718733 h 4157133"/>
                <a:gd name="connsiteX18" fmla="*/ 584200 w 1397000"/>
                <a:gd name="connsiteY18" fmla="*/ 1761067 h 4157133"/>
                <a:gd name="connsiteX19" fmla="*/ 609600 w 1397000"/>
                <a:gd name="connsiteY19" fmla="*/ 1828800 h 4157133"/>
                <a:gd name="connsiteX20" fmla="*/ 626533 w 1397000"/>
                <a:gd name="connsiteY20" fmla="*/ 1854200 h 4157133"/>
                <a:gd name="connsiteX21" fmla="*/ 660400 w 1397000"/>
                <a:gd name="connsiteY21" fmla="*/ 1913467 h 4157133"/>
                <a:gd name="connsiteX22" fmla="*/ 677333 w 1397000"/>
                <a:gd name="connsiteY22" fmla="*/ 1981200 h 4157133"/>
                <a:gd name="connsiteX23" fmla="*/ 694266 w 1397000"/>
                <a:gd name="connsiteY23" fmla="*/ 2006600 h 4157133"/>
                <a:gd name="connsiteX24" fmla="*/ 719666 w 1397000"/>
                <a:gd name="connsiteY24" fmla="*/ 2032000 h 4157133"/>
                <a:gd name="connsiteX25" fmla="*/ 736600 w 1397000"/>
                <a:gd name="connsiteY25" fmla="*/ 2082800 h 4157133"/>
                <a:gd name="connsiteX26" fmla="*/ 770466 w 1397000"/>
                <a:gd name="connsiteY26" fmla="*/ 2133600 h 4157133"/>
                <a:gd name="connsiteX27" fmla="*/ 795866 w 1397000"/>
                <a:gd name="connsiteY27" fmla="*/ 2184400 h 4157133"/>
                <a:gd name="connsiteX28" fmla="*/ 829733 w 1397000"/>
                <a:gd name="connsiteY28" fmla="*/ 2235200 h 4157133"/>
                <a:gd name="connsiteX29" fmla="*/ 863600 w 1397000"/>
                <a:gd name="connsiteY29" fmla="*/ 2252133 h 4157133"/>
                <a:gd name="connsiteX30" fmla="*/ 880533 w 1397000"/>
                <a:gd name="connsiteY30" fmla="*/ 2269067 h 4157133"/>
                <a:gd name="connsiteX31" fmla="*/ 905933 w 1397000"/>
                <a:gd name="connsiteY31" fmla="*/ 2286000 h 4157133"/>
                <a:gd name="connsiteX32" fmla="*/ 956733 w 1397000"/>
                <a:gd name="connsiteY32" fmla="*/ 2336800 h 4157133"/>
                <a:gd name="connsiteX33" fmla="*/ 982133 w 1397000"/>
                <a:gd name="connsiteY33" fmla="*/ 2345267 h 4157133"/>
                <a:gd name="connsiteX34" fmla="*/ 1032933 w 1397000"/>
                <a:gd name="connsiteY34" fmla="*/ 2379133 h 4157133"/>
                <a:gd name="connsiteX35" fmla="*/ 1083733 w 1397000"/>
                <a:gd name="connsiteY35" fmla="*/ 2396067 h 4157133"/>
                <a:gd name="connsiteX36" fmla="*/ 1109133 w 1397000"/>
                <a:gd name="connsiteY36" fmla="*/ 2404533 h 4157133"/>
                <a:gd name="connsiteX37" fmla="*/ 1210733 w 1397000"/>
                <a:gd name="connsiteY37" fmla="*/ 2446867 h 4157133"/>
                <a:gd name="connsiteX38" fmla="*/ 1236133 w 1397000"/>
                <a:gd name="connsiteY38" fmla="*/ 2455333 h 4157133"/>
                <a:gd name="connsiteX39" fmla="*/ 1253066 w 1397000"/>
                <a:gd name="connsiteY39" fmla="*/ 2472267 h 4157133"/>
                <a:gd name="connsiteX40" fmla="*/ 1286933 w 1397000"/>
                <a:gd name="connsiteY40" fmla="*/ 2480733 h 4157133"/>
                <a:gd name="connsiteX41" fmla="*/ 1346200 w 1397000"/>
                <a:gd name="connsiteY41" fmla="*/ 2506133 h 4157133"/>
                <a:gd name="connsiteX42" fmla="*/ 1363133 w 1397000"/>
                <a:gd name="connsiteY42" fmla="*/ 2523067 h 4157133"/>
                <a:gd name="connsiteX43" fmla="*/ 1380066 w 1397000"/>
                <a:gd name="connsiteY43" fmla="*/ 2616200 h 4157133"/>
                <a:gd name="connsiteX44" fmla="*/ 1397000 w 1397000"/>
                <a:gd name="connsiteY44" fmla="*/ 2734733 h 4157133"/>
                <a:gd name="connsiteX45" fmla="*/ 1371600 w 1397000"/>
                <a:gd name="connsiteY45" fmla="*/ 2895600 h 4157133"/>
                <a:gd name="connsiteX46" fmla="*/ 1346200 w 1397000"/>
                <a:gd name="connsiteY46" fmla="*/ 3014133 h 4157133"/>
                <a:gd name="connsiteX47" fmla="*/ 1295400 w 1397000"/>
                <a:gd name="connsiteY47" fmla="*/ 3039533 h 4157133"/>
                <a:gd name="connsiteX48" fmla="*/ 1236133 w 1397000"/>
                <a:gd name="connsiteY48" fmla="*/ 3107267 h 4157133"/>
                <a:gd name="connsiteX49" fmla="*/ 1202266 w 1397000"/>
                <a:gd name="connsiteY49" fmla="*/ 3141133 h 4157133"/>
                <a:gd name="connsiteX50" fmla="*/ 1176866 w 1397000"/>
                <a:gd name="connsiteY50" fmla="*/ 3158067 h 4157133"/>
                <a:gd name="connsiteX51" fmla="*/ 1126066 w 1397000"/>
                <a:gd name="connsiteY51" fmla="*/ 3191933 h 4157133"/>
                <a:gd name="connsiteX52" fmla="*/ 1075266 w 1397000"/>
                <a:gd name="connsiteY52" fmla="*/ 3225800 h 4157133"/>
                <a:gd name="connsiteX53" fmla="*/ 999066 w 1397000"/>
                <a:gd name="connsiteY53" fmla="*/ 3251200 h 4157133"/>
                <a:gd name="connsiteX54" fmla="*/ 973666 w 1397000"/>
                <a:gd name="connsiteY54" fmla="*/ 3259667 h 4157133"/>
                <a:gd name="connsiteX55" fmla="*/ 939800 w 1397000"/>
                <a:gd name="connsiteY55" fmla="*/ 3268133 h 4157133"/>
                <a:gd name="connsiteX56" fmla="*/ 880533 w 1397000"/>
                <a:gd name="connsiteY56" fmla="*/ 3293533 h 4157133"/>
                <a:gd name="connsiteX57" fmla="*/ 863600 w 1397000"/>
                <a:gd name="connsiteY57" fmla="*/ 3310467 h 4157133"/>
                <a:gd name="connsiteX58" fmla="*/ 804333 w 1397000"/>
                <a:gd name="connsiteY58" fmla="*/ 3327400 h 4157133"/>
                <a:gd name="connsiteX59" fmla="*/ 711200 w 1397000"/>
                <a:gd name="connsiteY59" fmla="*/ 3352800 h 4157133"/>
                <a:gd name="connsiteX60" fmla="*/ 660400 w 1397000"/>
                <a:gd name="connsiteY60" fmla="*/ 3378200 h 4157133"/>
                <a:gd name="connsiteX61" fmla="*/ 635000 w 1397000"/>
                <a:gd name="connsiteY61" fmla="*/ 3395133 h 4157133"/>
                <a:gd name="connsiteX62" fmla="*/ 609600 w 1397000"/>
                <a:gd name="connsiteY62" fmla="*/ 3403600 h 4157133"/>
                <a:gd name="connsiteX63" fmla="*/ 558800 w 1397000"/>
                <a:gd name="connsiteY63" fmla="*/ 3429000 h 4157133"/>
                <a:gd name="connsiteX64" fmla="*/ 516466 w 1397000"/>
                <a:gd name="connsiteY64" fmla="*/ 3454400 h 4157133"/>
                <a:gd name="connsiteX65" fmla="*/ 491066 w 1397000"/>
                <a:gd name="connsiteY65" fmla="*/ 3479800 h 4157133"/>
                <a:gd name="connsiteX66" fmla="*/ 440266 w 1397000"/>
                <a:gd name="connsiteY66" fmla="*/ 3505200 h 4157133"/>
                <a:gd name="connsiteX67" fmla="*/ 431800 w 1397000"/>
                <a:gd name="connsiteY67" fmla="*/ 3530600 h 4157133"/>
                <a:gd name="connsiteX68" fmla="*/ 389466 w 1397000"/>
                <a:gd name="connsiteY68" fmla="*/ 3556000 h 4157133"/>
                <a:gd name="connsiteX69" fmla="*/ 364066 w 1397000"/>
                <a:gd name="connsiteY69" fmla="*/ 3572933 h 4157133"/>
                <a:gd name="connsiteX70" fmla="*/ 338666 w 1397000"/>
                <a:gd name="connsiteY70" fmla="*/ 3623733 h 4157133"/>
                <a:gd name="connsiteX71" fmla="*/ 313266 w 1397000"/>
                <a:gd name="connsiteY71" fmla="*/ 3640667 h 4157133"/>
                <a:gd name="connsiteX72" fmla="*/ 296333 w 1397000"/>
                <a:gd name="connsiteY72" fmla="*/ 3674533 h 4157133"/>
                <a:gd name="connsiteX73" fmla="*/ 262466 w 1397000"/>
                <a:gd name="connsiteY73" fmla="*/ 3708400 h 4157133"/>
                <a:gd name="connsiteX74" fmla="*/ 211666 w 1397000"/>
                <a:gd name="connsiteY74" fmla="*/ 3784600 h 4157133"/>
                <a:gd name="connsiteX75" fmla="*/ 194733 w 1397000"/>
                <a:gd name="connsiteY75" fmla="*/ 3810000 h 4157133"/>
                <a:gd name="connsiteX76" fmla="*/ 177800 w 1397000"/>
                <a:gd name="connsiteY76" fmla="*/ 3835400 h 4157133"/>
                <a:gd name="connsiteX77" fmla="*/ 160866 w 1397000"/>
                <a:gd name="connsiteY77" fmla="*/ 3852333 h 4157133"/>
                <a:gd name="connsiteX78" fmla="*/ 118533 w 1397000"/>
                <a:gd name="connsiteY78" fmla="*/ 3886200 h 4157133"/>
                <a:gd name="connsiteX79" fmla="*/ 110066 w 1397000"/>
                <a:gd name="connsiteY79" fmla="*/ 3911600 h 4157133"/>
                <a:gd name="connsiteX80" fmla="*/ 84666 w 1397000"/>
                <a:gd name="connsiteY80" fmla="*/ 3928533 h 4157133"/>
                <a:gd name="connsiteX81" fmla="*/ 67733 w 1397000"/>
                <a:gd name="connsiteY81" fmla="*/ 3945467 h 4157133"/>
                <a:gd name="connsiteX82" fmla="*/ 42333 w 1397000"/>
                <a:gd name="connsiteY82" fmla="*/ 3996267 h 4157133"/>
                <a:gd name="connsiteX83" fmla="*/ 25400 w 1397000"/>
                <a:gd name="connsiteY83" fmla="*/ 4055533 h 4157133"/>
                <a:gd name="connsiteX84" fmla="*/ 16933 w 1397000"/>
                <a:gd name="connsiteY84" fmla="*/ 4080933 h 4157133"/>
                <a:gd name="connsiteX85" fmla="*/ 0 w 1397000"/>
                <a:gd name="connsiteY85" fmla="*/ 4157133 h 4157133"/>
                <a:gd name="connsiteX0" fmla="*/ 211666 w 1397000"/>
                <a:gd name="connsiteY0" fmla="*/ 0 h 4157133"/>
                <a:gd name="connsiteX1" fmla="*/ 279400 w 1397000"/>
                <a:gd name="connsiteY1" fmla="*/ 694267 h 4157133"/>
                <a:gd name="connsiteX2" fmla="*/ 347133 w 1397000"/>
                <a:gd name="connsiteY2" fmla="*/ 948267 h 4157133"/>
                <a:gd name="connsiteX3" fmla="*/ 364066 w 1397000"/>
                <a:gd name="connsiteY3" fmla="*/ 1016000 h 4157133"/>
                <a:gd name="connsiteX4" fmla="*/ 381000 w 1397000"/>
                <a:gd name="connsiteY4" fmla="*/ 1100667 h 4157133"/>
                <a:gd name="connsiteX5" fmla="*/ 389466 w 1397000"/>
                <a:gd name="connsiteY5" fmla="*/ 1143000 h 4157133"/>
                <a:gd name="connsiteX6" fmla="*/ 414866 w 1397000"/>
                <a:gd name="connsiteY6" fmla="*/ 1219200 h 4157133"/>
                <a:gd name="connsiteX7" fmla="*/ 423333 w 1397000"/>
                <a:gd name="connsiteY7" fmla="*/ 1295400 h 4157133"/>
                <a:gd name="connsiteX8" fmla="*/ 440266 w 1397000"/>
                <a:gd name="connsiteY8" fmla="*/ 1346200 h 4157133"/>
                <a:gd name="connsiteX9" fmla="*/ 457200 w 1397000"/>
                <a:gd name="connsiteY9" fmla="*/ 1422400 h 4157133"/>
                <a:gd name="connsiteX10" fmla="*/ 465666 w 1397000"/>
                <a:gd name="connsiteY10" fmla="*/ 1447800 h 4157133"/>
                <a:gd name="connsiteX11" fmla="*/ 482600 w 1397000"/>
                <a:gd name="connsiteY11" fmla="*/ 1473200 h 4157133"/>
                <a:gd name="connsiteX12" fmla="*/ 491066 w 1397000"/>
                <a:gd name="connsiteY12" fmla="*/ 1549400 h 4157133"/>
                <a:gd name="connsiteX13" fmla="*/ 508000 w 1397000"/>
                <a:gd name="connsiteY13" fmla="*/ 1574800 h 4157133"/>
                <a:gd name="connsiteX14" fmla="*/ 516466 w 1397000"/>
                <a:gd name="connsiteY14" fmla="*/ 1608667 h 4157133"/>
                <a:gd name="connsiteX15" fmla="*/ 558800 w 1397000"/>
                <a:gd name="connsiteY15" fmla="*/ 1667933 h 4157133"/>
                <a:gd name="connsiteX16" fmla="*/ 567266 w 1397000"/>
                <a:gd name="connsiteY16" fmla="*/ 1718733 h 4157133"/>
                <a:gd name="connsiteX17" fmla="*/ 584200 w 1397000"/>
                <a:gd name="connsiteY17" fmla="*/ 1761067 h 4157133"/>
                <a:gd name="connsiteX18" fmla="*/ 609600 w 1397000"/>
                <a:gd name="connsiteY18" fmla="*/ 1828800 h 4157133"/>
                <a:gd name="connsiteX19" fmla="*/ 626533 w 1397000"/>
                <a:gd name="connsiteY19" fmla="*/ 1854200 h 4157133"/>
                <a:gd name="connsiteX20" fmla="*/ 660400 w 1397000"/>
                <a:gd name="connsiteY20" fmla="*/ 1913467 h 4157133"/>
                <a:gd name="connsiteX21" fmla="*/ 677333 w 1397000"/>
                <a:gd name="connsiteY21" fmla="*/ 1981200 h 4157133"/>
                <a:gd name="connsiteX22" fmla="*/ 694266 w 1397000"/>
                <a:gd name="connsiteY22" fmla="*/ 2006600 h 4157133"/>
                <a:gd name="connsiteX23" fmla="*/ 719666 w 1397000"/>
                <a:gd name="connsiteY23" fmla="*/ 2032000 h 4157133"/>
                <a:gd name="connsiteX24" fmla="*/ 736600 w 1397000"/>
                <a:gd name="connsiteY24" fmla="*/ 2082800 h 4157133"/>
                <a:gd name="connsiteX25" fmla="*/ 770466 w 1397000"/>
                <a:gd name="connsiteY25" fmla="*/ 2133600 h 4157133"/>
                <a:gd name="connsiteX26" fmla="*/ 795866 w 1397000"/>
                <a:gd name="connsiteY26" fmla="*/ 2184400 h 4157133"/>
                <a:gd name="connsiteX27" fmla="*/ 829733 w 1397000"/>
                <a:gd name="connsiteY27" fmla="*/ 2235200 h 4157133"/>
                <a:gd name="connsiteX28" fmla="*/ 863600 w 1397000"/>
                <a:gd name="connsiteY28" fmla="*/ 2252133 h 4157133"/>
                <a:gd name="connsiteX29" fmla="*/ 880533 w 1397000"/>
                <a:gd name="connsiteY29" fmla="*/ 2269067 h 4157133"/>
                <a:gd name="connsiteX30" fmla="*/ 905933 w 1397000"/>
                <a:gd name="connsiteY30" fmla="*/ 2286000 h 4157133"/>
                <a:gd name="connsiteX31" fmla="*/ 956733 w 1397000"/>
                <a:gd name="connsiteY31" fmla="*/ 2336800 h 4157133"/>
                <a:gd name="connsiteX32" fmla="*/ 982133 w 1397000"/>
                <a:gd name="connsiteY32" fmla="*/ 2345267 h 4157133"/>
                <a:gd name="connsiteX33" fmla="*/ 1032933 w 1397000"/>
                <a:gd name="connsiteY33" fmla="*/ 2379133 h 4157133"/>
                <a:gd name="connsiteX34" fmla="*/ 1083733 w 1397000"/>
                <a:gd name="connsiteY34" fmla="*/ 2396067 h 4157133"/>
                <a:gd name="connsiteX35" fmla="*/ 1109133 w 1397000"/>
                <a:gd name="connsiteY35" fmla="*/ 2404533 h 4157133"/>
                <a:gd name="connsiteX36" fmla="*/ 1210733 w 1397000"/>
                <a:gd name="connsiteY36" fmla="*/ 2446867 h 4157133"/>
                <a:gd name="connsiteX37" fmla="*/ 1236133 w 1397000"/>
                <a:gd name="connsiteY37" fmla="*/ 2455333 h 4157133"/>
                <a:gd name="connsiteX38" fmla="*/ 1253066 w 1397000"/>
                <a:gd name="connsiteY38" fmla="*/ 2472267 h 4157133"/>
                <a:gd name="connsiteX39" fmla="*/ 1286933 w 1397000"/>
                <a:gd name="connsiteY39" fmla="*/ 2480733 h 4157133"/>
                <a:gd name="connsiteX40" fmla="*/ 1346200 w 1397000"/>
                <a:gd name="connsiteY40" fmla="*/ 2506133 h 4157133"/>
                <a:gd name="connsiteX41" fmla="*/ 1363133 w 1397000"/>
                <a:gd name="connsiteY41" fmla="*/ 2523067 h 4157133"/>
                <a:gd name="connsiteX42" fmla="*/ 1380066 w 1397000"/>
                <a:gd name="connsiteY42" fmla="*/ 2616200 h 4157133"/>
                <a:gd name="connsiteX43" fmla="*/ 1397000 w 1397000"/>
                <a:gd name="connsiteY43" fmla="*/ 2734733 h 4157133"/>
                <a:gd name="connsiteX44" fmla="*/ 1371600 w 1397000"/>
                <a:gd name="connsiteY44" fmla="*/ 2895600 h 4157133"/>
                <a:gd name="connsiteX45" fmla="*/ 1346200 w 1397000"/>
                <a:gd name="connsiteY45" fmla="*/ 3014133 h 4157133"/>
                <a:gd name="connsiteX46" fmla="*/ 1295400 w 1397000"/>
                <a:gd name="connsiteY46" fmla="*/ 3039533 h 4157133"/>
                <a:gd name="connsiteX47" fmla="*/ 1236133 w 1397000"/>
                <a:gd name="connsiteY47" fmla="*/ 3107267 h 4157133"/>
                <a:gd name="connsiteX48" fmla="*/ 1202266 w 1397000"/>
                <a:gd name="connsiteY48" fmla="*/ 3141133 h 4157133"/>
                <a:gd name="connsiteX49" fmla="*/ 1176866 w 1397000"/>
                <a:gd name="connsiteY49" fmla="*/ 3158067 h 4157133"/>
                <a:gd name="connsiteX50" fmla="*/ 1126066 w 1397000"/>
                <a:gd name="connsiteY50" fmla="*/ 3191933 h 4157133"/>
                <a:gd name="connsiteX51" fmla="*/ 1075266 w 1397000"/>
                <a:gd name="connsiteY51" fmla="*/ 3225800 h 4157133"/>
                <a:gd name="connsiteX52" fmla="*/ 999066 w 1397000"/>
                <a:gd name="connsiteY52" fmla="*/ 3251200 h 4157133"/>
                <a:gd name="connsiteX53" fmla="*/ 973666 w 1397000"/>
                <a:gd name="connsiteY53" fmla="*/ 3259667 h 4157133"/>
                <a:gd name="connsiteX54" fmla="*/ 939800 w 1397000"/>
                <a:gd name="connsiteY54" fmla="*/ 3268133 h 4157133"/>
                <a:gd name="connsiteX55" fmla="*/ 880533 w 1397000"/>
                <a:gd name="connsiteY55" fmla="*/ 3293533 h 4157133"/>
                <a:gd name="connsiteX56" fmla="*/ 863600 w 1397000"/>
                <a:gd name="connsiteY56" fmla="*/ 3310467 h 4157133"/>
                <a:gd name="connsiteX57" fmla="*/ 804333 w 1397000"/>
                <a:gd name="connsiteY57" fmla="*/ 3327400 h 4157133"/>
                <a:gd name="connsiteX58" fmla="*/ 711200 w 1397000"/>
                <a:gd name="connsiteY58" fmla="*/ 3352800 h 4157133"/>
                <a:gd name="connsiteX59" fmla="*/ 660400 w 1397000"/>
                <a:gd name="connsiteY59" fmla="*/ 3378200 h 4157133"/>
                <a:gd name="connsiteX60" fmla="*/ 635000 w 1397000"/>
                <a:gd name="connsiteY60" fmla="*/ 3395133 h 4157133"/>
                <a:gd name="connsiteX61" fmla="*/ 609600 w 1397000"/>
                <a:gd name="connsiteY61" fmla="*/ 3403600 h 4157133"/>
                <a:gd name="connsiteX62" fmla="*/ 558800 w 1397000"/>
                <a:gd name="connsiteY62" fmla="*/ 3429000 h 4157133"/>
                <a:gd name="connsiteX63" fmla="*/ 516466 w 1397000"/>
                <a:gd name="connsiteY63" fmla="*/ 3454400 h 4157133"/>
                <a:gd name="connsiteX64" fmla="*/ 491066 w 1397000"/>
                <a:gd name="connsiteY64" fmla="*/ 3479800 h 4157133"/>
                <a:gd name="connsiteX65" fmla="*/ 440266 w 1397000"/>
                <a:gd name="connsiteY65" fmla="*/ 3505200 h 4157133"/>
                <a:gd name="connsiteX66" fmla="*/ 431800 w 1397000"/>
                <a:gd name="connsiteY66" fmla="*/ 3530600 h 4157133"/>
                <a:gd name="connsiteX67" fmla="*/ 389466 w 1397000"/>
                <a:gd name="connsiteY67" fmla="*/ 3556000 h 4157133"/>
                <a:gd name="connsiteX68" fmla="*/ 364066 w 1397000"/>
                <a:gd name="connsiteY68" fmla="*/ 3572933 h 4157133"/>
                <a:gd name="connsiteX69" fmla="*/ 338666 w 1397000"/>
                <a:gd name="connsiteY69" fmla="*/ 3623733 h 4157133"/>
                <a:gd name="connsiteX70" fmla="*/ 313266 w 1397000"/>
                <a:gd name="connsiteY70" fmla="*/ 3640667 h 4157133"/>
                <a:gd name="connsiteX71" fmla="*/ 296333 w 1397000"/>
                <a:gd name="connsiteY71" fmla="*/ 3674533 h 4157133"/>
                <a:gd name="connsiteX72" fmla="*/ 262466 w 1397000"/>
                <a:gd name="connsiteY72" fmla="*/ 3708400 h 4157133"/>
                <a:gd name="connsiteX73" fmla="*/ 211666 w 1397000"/>
                <a:gd name="connsiteY73" fmla="*/ 3784600 h 4157133"/>
                <a:gd name="connsiteX74" fmla="*/ 194733 w 1397000"/>
                <a:gd name="connsiteY74" fmla="*/ 3810000 h 4157133"/>
                <a:gd name="connsiteX75" fmla="*/ 177800 w 1397000"/>
                <a:gd name="connsiteY75" fmla="*/ 3835400 h 4157133"/>
                <a:gd name="connsiteX76" fmla="*/ 160866 w 1397000"/>
                <a:gd name="connsiteY76" fmla="*/ 3852333 h 4157133"/>
                <a:gd name="connsiteX77" fmla="*/ 118533 w 1397000"/>
                <a:gd name="connsiteY77" fmla="*/ 3886200 h 4157133"/>
                <a:gd name="connsiteX78" fmla="*/ 110066 w 1397000"/>
                <a:gd name="connsiteY78" fmla="*/ 3911600 h 4157133"/>
                <a:gd name="connsiteX79" fmla="*/ 84666 w 1397000"/>
                <a:gd name="connsiteY79" fmla="*/ 3928533 h 4157133"/>
                <a:gd name="connsiteX80" fmla="*/ 67733 w 1397000"/>
                <a:gd name="connsiteY80" fmla="*/ 3945467 h 4157133"/>
                <a:gd name="connsiteX81" fmla="*/ 42333 w 1397000"/>
                <a:gd name="connsiteY81" fmla="*/ 3996267 h 4157133"/>
                <a:gd name="connsiteX82" fmla="*/ 25400 w 1397000"/>
                <a:gd name="connsiteY82" fmla="*/ 4055533 h 4157133"/>
                <a:gd name="connsiteX83" fmla="*/ 16933 w 1397000"/>
                <a:gd name="connsiteY83" fmla="*/ 4080933 h 4157133"/>
                <a:gd name="connsiteX84" fmla="*/ 0 w 1397000"/>
                <a:gd name="connsiteY84" fmla="*/ 4157133 h 4157133"/>
                <a:gd name="connsiteX0" fmla="*/ 211666 w 1397000"/>
                <a:gd name="connsiteY0" fmla="*/ 0 h 4157133"/>
                <a:gd name="connsiteX1" fmla="*/ 279400 w 1397000"/>
                <a:gd name="connsiteY1" fmla="*/ 694267 h 4157133"/>
                <a:gd name="connsiteX2" fmla="*/ 364066 w 1397000"/>
                <a:gd name="connsiteY2" fmla="*/ 1016000 h 4157133"/>
                <a:gd name="connsiteX3" fmla="*/ 381000 w 1397000"/>
                <a:gd name="connsiteY3" fmla="*/ 1100667 h 4157133"/>
                <a:gd name="connsiteX4" fmla="*/ 389466 w 1397000"/>
                <a:gd name="connsiteY4" fmla="*/ 1143000 h 4157133"/>
                <a:gd name="connsiteX5" fmla="*/ 414866 w 1397000"/>
                <a:gd name="connsiteY5" fmla="*/ 1219200 h 4157133"/>
                <a:gd name="connsiteX6" fmla="*/ 423333 w 1397000"/>
                <a:gd name="connsiteY6" fmla="*/ 1295400 h 4157133"/>
                <a:gd name="connsiteX7" fmla="*/ 440266 w 1397000"/>
                <a:gd name="connsiteY7" fmla="*/ 1346200 h 4157133"/>
                <a:gd name="connsiteX8" fmla="*/ 457200 w 1397000"/>
                <a:gd name="connsiteY8" fmla="*/ 1422400 h 4157133"/>
                <a:gd name="connsiteX9" fmla="*/ 465666 w 1397000"/>
                <a:gd name="connsiteY9" fmla="*/ 1447800 h 4157133"/>
                <a:gd name="connsiteX10" fmla="*/ 482600 w 1397000"/>
                <a:gd name="connsiteY10" fmla="*/ 1473200 h 4157133"/>
                <a:gd name="connsiteX11" fmla="*/ 491066 w 1397000"/>
                <a:gd name="connsiteY11" fmla="*/ 1549400 h 4157133"/>
                <a:gd name="connsiteX12" fmla="*/ 508000 w 1397000"/>
                <a:gd name="connsiteY12" fmla="*/ 1574800 h 4157133"/>
                <a:gd name="connsiteX13" fmla="*/ 516466 w 1397000"/>
                <a:gd name="connsiteY13" fmla="*/ 1608667 h 4157133"/>
                <a:gd name="connsiteX14" fmla="*/ 558800 w 1397000"/>
                <a:gd name="connsiteY14" fmla="*/ 1667933 h 4157133"/>
                <a:gd name="connsiteX15" fmla="*/ 567266 w 1397000"/>
                <a:gd name="connsiteY15" fmla="*/ 1718733 h 4157133"/>
                <a:gd name="connsiteX16" fmla="*/ 584200 w 1397000"/>
                <a:gd name="connsiteY16" fmla="*/ 1761067 h 4157133"/>
                <a:gd name="connsiteX17" fmla="*/ 609600 w 1397000"/>
                <a:gd name="connsiteY17" fmla="*/ 1828800 h 4157133"/>
                <a:gd name="connsiteX18" fmla="*/ 626533 w 1397000"/>
                <a:gd name="connsiteY18" fmla="*/ 1854200 h 4157133"/>
                <a:gd name="connsiteX19" fmla="*/ 660400 w 1397000"/>
                <a:gd name="connsiteY19" fmla="*/ 1913467 h 4157133"/>
                <a:gd name="connsiteX20" fmla="*/ 677333 w 1397000"/>
                <a:gd name="connsiteY20" fmla="*/ 1981200 h 4157133"/>
                <a:gd name="connsiteX21" fmla="*/ 694266 w 1397000"/>
                <a:gd name="connsiteY21" fmla="*/ 2006600 h 4157133"/>
                <a:gd name="connsiteX22" fmla="*/ 719666 w 1397000"/>
                <a:gd name="connsiteY22" fmla="*/ 2032000 h 4157133"/>
                <a:gd name="connsiteX23" fmla="*/ 736600 w 1397000"/>
                <a:gd name="connsiteY23" fmla="*/ 2082800 h 4157133"/>
                <a:gd name="connsiteX24" fmla="*/ 770466 w 1397000"/>
                <a:gd name="connsiteY24" fmla="*/ 2133600 h 4157133"/>
                <a:gd name="connsiteX25" fmla="*/ 795866 w 1397000"/>
                <a:gd name="connsiteY25" fmla="*/ 2184400 h 4157133"/>
                <a:gd name="connsiteX26" fmla="*/ 829733 w 1397000"/>
                <a:gd name="connsiteY26" fmla="*/ 2235200 h 4157133"/>
                <a:gd name="connsiteX27" fmla="*/ 863600 w 1397000"/>
                <a:gd name="connsiteY27" fmla="*/ 2252133 h 4157133"/>
                <a:gd name="connsiteX28" fmla="*/ 880533 w 1397000"/>
                <a:gd name="connsiteY28" fmla="*/ 2269067 h 4157133"/>
                <a:gd name="connsiteX29" fmla="*/ 905933 w 1397000"/>
                <a:gd name="connsiteY29" fmla="*/ 2286000 h 4157133"/>
                <a:gd name="connsiteX30" fmla="*/ 956733 w 1397000"/>
                <a:gd name="connsiteY30" fmla="*/ 2336800 h 4157133"/>
                <a:gd name="connsiteX31" fmla="*/ 982133 w 1397000"/>
                <a:gd name="connsiteY31" fmla="*/ 2345267 h 4157133"/>
                <a:gd name="connsiteX32" fmla="*/ 1032933 w 1397000"/>
                <a:gd name="connsiteY32" fmla="*/ 2379133 h 4157133"/>
                <a:gd name="connsiteX33" fmla="*/ 1083733 w 1397000"/>
                <a:gd name="connsiteY33" fmla="*/ 2396067 h 4157133"/>
                <a:gd name="connsiteX34" fmla="*/ 1109133 w 1397000"/>
                <a:gd name="connsiteY34" fmla="*/ 2404533 h 4157133"/>
                <a:gd name="connsiteX35" fmla="*/ 1210733 w 1397000"/>
                <a:gd name="connsiteY35" fmla="*/ 2446867 h 4157133"/>
                <a:gd name="connsiteX36" fmla="*/ 1236133 w 1397000"/>
                <a:gd name="connsiteY36" fmla="*/ 2455333 h 4157133"/>
                <a:gd name="connsiteX37" fmla="*/ 1253066 w 1397000"/>
                <a:gd name="connsiteY37" fmla="*/ 2472267 h 4157133"/>
                <a:gd name="connsiteX38" fmla="*/ 1286933 w 1397000"/>
                <a:gd name="connsiteY38" fmla="*/ 2480733 h 4157133"/>
                <a:gd name="connsiteX39" fmla="*/ 1346200 w 1397000"/>
                <a:gd name="connsiteY39" fmla="*/ 2506133 h 4157133"/>
                <a:gd name="connsiteX40" fmla="*/ 1363133 w 1397000"/>
                <a:gd name="connsiteY40" fmla="*/ 2523067 h 4157133"/>
                <a:gd name="connsiteX41" fmla="*/ 1380066 w 1397000"/>
                <a:gd name="connsiteY41" fmla="*/ 2616200 h 4157133"/>
                <a:gd name="connsiteX42" fmla="*/ 1397000 w 1397000"/>
                <a:gd name="connsiteY42" fmla="*/ 2734733 h 4157133"/>
                <a:gd name="connsiteX43" fmla="*/ 1371600 w 1397000"/>
                <a:gd name="connsiteY43" fmla="*/ 2895600 h 4157133"/>
                <a:gd name="connsiteX44" fmla="*/ 1346200 w 1397000"/>
                <a:gd name="connsiteY44" fmla="*/ 3014133 h 4157133"/>
                <a:gd name="connsiteX45" fmla="*/ 1295400 w 1397000"/>
                <a:gd name="connsiteY45" fmla="*/ 3039533 h 4157133"/>
                <a:gd name="connsiteX46" fmla="*/ 1236133 w 1397000"/>
                <a:gd name="connsiteY46" fmla="*/ 3107267 h 4157133"/>
                <a:gd name="connsiteX47" fmla="*/ 1202266 w 1397000"/>
                <a:gd name="connsiteY47" fmla="*/ 3141133 h 4157133"/>
                <a:gd name="connsiteX48" fmla="*/ 1176866 w 1397000"/>
                <a:gd name="connsiteY48" fmla="*/ 3158067 h 4157133"/>
                <a:gd name="connsiteX49" fmla="*/ 1126066 w 1397000"/>
                <a:gd name="connsiteY49" fmla="*/ 3191933 h 4157133"/>
                <a:gd name="connsiteX50" fmla="*/ 1075266 w 1397000"/>
                <a:gd name="connsiteY50" fmla="*/ 3225800 h 4157133"/>
                <a:gd name="connsiteX51" fmla="*/ 999066 w 1397000"/>
                <a:gd name="connsiteY51" fmla="*/ 3251200 h 4157133"/>
                <a:gd name="connsiteX52" fmla="*/ 973666 w 1397000"/>
                <a:gd name="connsiteY52" fmla="*/ 3259667 h 4157133"/>
                <a:gd name="connsiteX53" fmla="*/ 939800 w 1397000"/>
                <a:gd name="connsiteY53" fmla="*/ 3268133 h 4157133"/>
                <a:gd name="connsiteX54" fmla="*/ 880533 w 1397000"/>
                <a:gd name="connsiteY54" fmla="*/ 3293533 h 4157133"/>
                <a:gd name="connsiteX55" fmla="*/ 863600 w 1397000"/>
                <a:gd name="connsiteY55" fmla="*/ 3310467 h 4157133"/>
                <a:gd name="connsiteX56" fmla="*/ 804333 w 1397000"/>
                <a:gd name="connsiteY56" fmla="*/ 3327400 h 4157133"/>
                <a:gd name="connsiteX57" fmla="*/ 711200 w 1397000"/>
                <a:gd name="connsiteY57" fmla="*/ 3352800 h 4157133"/>
                <a:gd name="connsiteX58" fmla="*/ 660400 w 1397000"/>
                <a:gd name="connsiteY58" fmla="*/ 3378200 h 4157133"/>
                <a:gd name="connsiteX59" fmla="*/ 635000 w 1397000"/>
                <a:gd name="connsiteY59" fmla="*/ 3395133 h 4157133"/>
                <a:gd name="connsiteX60" fmla="*/ 609600 w 1397000"/>
                <a:gd name="connsiteY60" fmla="*/ 3403600 h 4157133"/>
                <a:gd name="connsiteX61" fmla="*/ 558800 w 1397000"/>
                <a:gd name="connsiteY61" fmla="*/ 3429000 h 4157133"/>
                <a:gd name="connsiteX62" fmla="*/ 516466 w 1397000"/>
                <a:gd name="connsiteY62" fmla="*/ 3454400 h 4157133"/>
                <a:gd name="connsiteX63" fmla="*/ 491066 w 1397000"/>
                <a:gd name="connsiteY63" fmla="*/ 3479800 h 4157133"/>
                <a:gd name="connsiteX64" fmla="*/ 440266 w 1397000"/>
                <a:gd name="connsiteY64" fmla="*/ 3505200 h 4157133"/>
                <a:gd name="connsiteX65" fmla="*/ 431800 w 1397000"/>
                <a:gd name="connsiteY65" fmla="*/ 3530600 h 4157133"/>
                <a:gd name="connsiteX66" fmla="*/ 389466 w 1397000"/>
                <a:gd name="connsiteY66" fmla="*/ 3556000 h 4157133"/>
                <a:gd name="connsiteX67" fmla="*/ 364066 w 1397000"/>
                <a:gd name="connsiteY67" fmla="*/ 3572933 h 4157133"/>
                <a:gd name="connsiteX68" fmla="*/ 338666 w 1397000"/>
                <a:gd name="connsiteY68" fmla="*/ 3623733 h 4157133"/>
                <a:gd name="connsiteX69" fmla="*/ 313266 w 1397000"/>
                <a:gd name="connsiteY69" fmla="*/ 3640667 h 4157133"/>
                <a:gd name="connsiteX70" fmla="*/ 296333 w 1397000"/>
                <a:gd name="connsiteY70" fmla="*/ 3674533 h 4157133"/>
                <a:gd name="connsiteX71" fmla="*/ 262466 w 1397000"/>
                <a:gd name="connsiteY71" fmla="*/ 3708400 h 4157133"/>
                <a:gd name="connsiteX72" fmla="*/ 211666 w 1397000"/>
                <a:gd name="connsiteY72" fmla="*/ 3784600 h 4157133"/>
                <a:gd name="connsiteX73" fmla="*/ 194733 w 1397000"/>
                <a:gd name="connsiteY73" fmla="*/ 3810000 h 4157133"/>
                <a:gd name="connsiteX74" fmla="*/ 177800 w 1397000"/>
                <a:gd name="connsiteY74" fmla="*/ 3835400 h 4157133"/>
                <a:gd name="connsiteX75" fmla="*/ 160866 w 1397000"/>
                <a:gd name="connsiteY75" fmla="*/ 3852333 h 4157133"/>
                <a:gd name="connsiteX76" fmla="*/ 118533 w 1397000"/>
                <a:gd name="connsiteY76" fmla="*/ 3886200 h 4157133"/>
                <a:gd name="connsiteX77" fmla="*/ 110066 w 1397000"/>
                <a:gd name="connsiteY77" fmla="*/ 3911600 h 4157133"/>
                <a:gd name="connsiteX78" fmla="*/ 84666 w 1397000"/>
                <a:gd name="connsiteY78" fmla="*/ 3928533 h 4157133"/>
                <a:gd name="connsiteX79" fmla="*/ 67733 w 1397000"/>
                <a:gd name="connsiteY79" fmla="*/ 3945467 h 4157133"/>
                <a:gd name="connsiteX80" fmla="*/ 42333 w 1397000"/>
                <a:gd name="connsiteY80" fmla="*/ 3996267 h 4157133"/>
                <a:gd name="connsiteX81" fmla="*/ 25400 w 1397000"/>
                <a:gd name="connsiteY81" fmla="*/ 4055533 h 4157133"/>
                <a:gd name="connsiteX82" fmla="*/ 16933 w 1397000"/>
                <a:gd name="connsiteY82" fmla="*/ 4080933 h 4157133"/>
                <a:gd name="connsiteX83" fmla="*/ 0 w 1397000"/>
                <a:gd name="connsiteY83" fmla="*/ 4157133 h 4157133"/>
                <a:gd name="connsiteX0" fmla="*/ 211666 w 1397000"/>
                <a:gd name="connsiteY0" fmla="*/ 0 h 4157133"/>
                <a:gd name="connsiteX1" fmla="*/ 279400 w 1397000"/>
                <a:gd name="connsiteY1" fmla="*/ 694267 h 4157133"/>
                <a:gd name="connsiteX2" fmla="*/ 381000 w 1397000"/>
                <a:gd name="connsiteY2" fmla="*/ 1100667 h 4157133"/>
                <a:gd name="connsiteX3" fmla="*/ 389466 w 1397000"/>
                <a:gd name="connsiteY3" fmla="*/ 1143000 h 4157133"/>
                <a:gd name="connsiteX4" fmla="*/ 414866 w 1397000"/>
                <a:gd name="connsiteY4" fmla="*/ 1219200 h 4157133"/>
                <a:gd name="connsiteX5" fmla="*/ 423333 w 1397000"/>
                <a:gd name="connsiteY5" fmla="*/ 1295400 h 4157133"/>
                <a:gd name="connsiteX6" fmla="*/ 440266 w 1397000"/>
                <a:gd name="connsiteY6" fmla="*/ 1346200 h 4157133"/>
                <a:gd name="connsiteX7" fmla="*/ 457200 w 1397000"/>
                <a:gd name="connsiteY7" fmla="*/ 1422400 h 4157133"/>
                <a:gd name="connsiteX8" fmla="*/ 465666 w 1397000"/>
                <a:gd name="connsiteY8" fmla="*/ 1447800 h 4157133"/>
                <a:gd name="connsiteX9" fmla="*/ 482600 w 1397000"/>
                <a:gd name="connsiteY9" fmla="*/ 1473200 h 4157133"/>
                <a:gd name="connsiteX10" fmla="*/ 491066 w 1397000"/>
                <a:gd name="connsiteY10" fmla="*/ 1549400 h 4157133"/>
                <a:gd name="connsiteX11" fmla="*/ 508000 w 1397000"/>
                <a:gd name="connsiteY11" fmla="*/ 1574800 h 4157133"/>
                <a:gd name="connsiteX12" fmla="*/ 516466 w 1397000"/>
                <a:gd name="connsiteY12" fmla="*/ 1608667 h 4157133"/>
                <a:gd name="connsiteX13" fmla="*/ 558800 w 1397000"/>
                <a:gd name="connsiteY13" fmla="*/ 1667933 h 4157133"/>
                <a:gd name="connsiteX14" fmla="*/ 567266 w 1397000"/>
                <a:gd name="connsiteY14" fmla="*/ 1718733 h 4157133"/>
                <a:gd name="connsiteX15" fmla="*/ 584200 w 1397000"/>
                <a:gd name="connsiteY15" fmla="*/ 1761067 h 4157133"/>
                <a:gd name="connsiteX16" fmla="*/ 609600 w 1397000"/>
                <a:gd name="connsiteY16" fmla="*/ 1828800 h 4157133"/>
                <a:gd name="connsiteX17" fmla="*/ 626533 w 1397000"/>
                <a:gd name="connsiteY17" fmla="*/ 1854200 h 4157133"/>
                <a:gd name="connsiteX18" fmla="*/ 660400 w 1397000"/>
                <a:gd name="connsiteY18" fmla="*/ 1913467 h 4157133"/>
                <a:gd name="connsiteX19" fmla="*/ 677333 w 1397000"/>
                <a:gd name="connsiteY19" fmla="*/ 1981200 h 4157133"/>
                <a:gd name="connsiteX20" fmla="*/ 694266 w 1397000"/>
                <a:gd name="connsiteY20" fmla="*/ 2006600 h 4157133"/>
                <a:gd name="connsiteX21" fmla="*/ 719666 w 1397000"/>
                <a:gd name="connsiteY21" fmla="*/ 2032000 h 4157133"/>
                <a:gd name="connsiteX22" fmla="*/ 736600 w 1397000"/>
                <a:gd name="connsiteY22" fmla="*/ 2082800 h 4157133"/>
                <a:gd name="connsiteX23" fmla="*/ 770466 w 1397000"/>
                <a:gd name="connsiteY23" fmla="*/ 2133600 h 4157133"/>
                <a:gd name="connsiteX24" fmla="*/ 795866 w 1397000"/>
                <a:gd name="connsiteY24" fmla="*/ 2184400 h 4157133"/>
                <a:gd name="connsiteX25" fmla="*/ 829733 w 1397000"/>
                <a:gd name="connsiteY25" fmla="*/ 2235200 h 4157133"/>
                <a:gd name="connsiteX26" fmla="*/ 863600 w 1397000"/>
                <a:gd name="connsiteY26" fmla="*/ 2252133 h 4157133"/>
                <a:gd name="connsiteX27" fmla="*/ 880533 w 1397000"/>
                <a:gd name="connsiteY27" fmla="*/ 2269067 h 4157133"/>
                <a:gd name="connsiteX28" fmla="*/ 905933 w 1397000"/>
                <a:gd name="connsiteY28" fmla="*/ 2286000 h 4157133"/>
                <a:gd name="connsiteX29" fmla="*/ 956733 w 1397000"/>
                <a:gd name="connsiteY29" fmla="*/ 2336800 h 4157133"/>
                <a:gd name="connsiteX30" fmla="*/ 982133 w 1397000"/>
                <a:gd name="connsiteY30" fmla="*/ 2345267 h 4157133"/>
                <a:gd name="connsiteX31" fmla="*/ 1032933 w 1397000"/>
                <a:gd name="connsiteY31" fmla="*/ 2379133 h 4157133"/>
                <a:gd name="connsiteX32" fmla="*/ 1083733 w 1397000"/>
                <a:gd name="connsiteY32" fmla="*/ 2396067 h 4157133"/>
                <a:gd name="connsiteX33" fmla="*/ 1109133 w 1397000"/>
                <a:gd name="connsiteY33" fmla="*/ 2404533 h 4157133"/>
                <a:gd name="connsiteX34" fmla="*/ 1210733 w 1397000"/>
                <a:gd name="connsiteY34" fmla="*/ 2446867 h 4157133"/>
                <a:gd name="connsiteX35" fmla="*/ 1236133 w 1397000"/>
                <a:gd name="connsiteY35" fmla="*/ 2455333 h 4157133"/>
                <a:gd name="connsiteX36" fmla="*/ 1253066 w 1397000"/>
                <a:gd name="connsiteY36" fmla="*/ 2472267 h 4157133"/>
                <a:gd name="connsiteX37" fmla="*/ 1286933 w 1397000"/>
                <a:gd name="connsiteY37" fmla="*/ 2480733 h 4157133"/>
                <a:gd name="connsiteX38" fmla="*/ 1346200 w 1397000"/>
                <a:gd name="connsiteY38" fmla="*/ 2506133 h 4157133"/>
                <a:gd name="connsiteX39" fmla="*/ 1363133 w 1397000"/>
                <a:gd name="connsiteY39" fmla="*/ 2523067 h 4157133"/>
                <a:gd name="connsiteX40" fmla="*/ 1380066 w 1397000"/>
                <a:gd name="connsiteY40" fmla="*/ 2616200 h 4157133"/>
                <a:gd name="connsiteX41" fmla="*/ 1397000 w 1397000"/>
                <a:gd name="connsiteY41" fmla="*/ 2734733 h 4157133"/>
                <a:gd name="connsiteX42" fmla="*/ 1371600 w 1397000"/>
                <a:gd name="connsiteY42" fmla="*/ 2895600 h 4157133"/>
                <a:gd name="connsiteX43" fmla="*/ 1346200 w 1397000"/>
                <a:gd name="connsiteY43" fmla="*/ 3014133 h 4157133"/>
                <a:gd name="connsiteX44" fmla="*/ 1295400 w 1397000"/>
                <a:gd name="connsiteY44" fmla="*/ 3039533 h 4157133"/>
                <a:gd name="connsiteX45" fmla="*/ 1236133 w 1397000"/>
                <a:gd name="connsiteY45" fmla="*/ 3107267 h 4157133"/>
                <a:gd name="connsiteX46" fmla="*/ 1202266 w 1397000"/>
                <a:gd name="connsiteY46" fmla="*/ 3141133 h 4157133"/>
                <a:gd name="connsiteX47" fmla="*/ 1176866 w 1397000"/>
                <a:gd name="connsiteY47" fmla="*/ 3158067 h 4157133"/>
                <a:gd name="connsiteX48" fmla="*/ 1126066 w 1397000"/>
                <a:gd name="connsiteY48" fmla="*/ 3191933 h 4157133"/>
                <a:gd name="connsiteX49" fmla="*/ 1075266 w 1397000"/>
                <a:gd name="connsiteY49" fmla="*/ 3225800 h 4157133"/>
                <a:gd name="connsiteX50" fmla="*/ 999066 w 1397000"/>
                <a:gd name="connsiteY50" fmla="*/ 3251200 h 4157133"/>
                <a:gd name="connsiteX51" fmla="*/ 973666 w 1397000"/>
                <a:gd name="connsiteY51" fmla="*/ 3259667 h 4157133"/>
                <a:gd name="connsiteX52" fmla="*/ 939800 w 1397000"/>
                <a:gd name="connsiteY52" fmla="*/ 3268133 h 4157133"/>
                <a:gd name="connsiteX53" fmla="*/ 880533 w 1397000"/>
                <a:gd name="connsiteY53" fmla="*/ 3293533 h 4157133"/>
                <a:gd name="connsiteX54" fmla="*/ 863600 w 1397000"/>
                <a:gd name="connsiteY54" fmla="*/ 3310467 h 4157133"/>
                <a:gd name="connsiteX55" fmla="*/ 804333 w 1397000"/>
                <a:gd name="connsiteY55" fmla="*/ 3327400 h 4157133"/>
                <a:gd name="connsiteX56" fmla="*/ 711200 w 1397000"/>
                <a:gd name="connsiteY56" fmla="*/ 3352800 h 4157133"/>
                <a:gd name="connsiteX57" fmla="*/ 660400 w 1397000"/>
                <a:gd name="connsiteY57" fmla="*/ 3378200 h 4157133"/>
                <a:gd name="connsiteX58" fmla="*/ 635000 w 1397000"/>
                <a:gd name="connsiteY58" fmla="*/ 3395133 h 4157133"/>
                <a:gd name="connsiteX59" fmla="*/ 609600 w 1397000"/>
                <a:gd name="connsiteY59" fmla="*/ 3403600 h 4157133"/>
                <a:gd name="connsiteX60" fmla="*/ 558800 w 1397000"/>
                <a:gd name="connsiteY60" fmla="*/ 3429000 h 4157133"/>
                <a:gd name="connsiteX61" fmla="*/ 516466 w 1397000"/>
                <a:gd name="connsiteY61" fmla="*/ 3454400 h 4157133"/>
                <a:gd name="connsiteX62" fmla="*/ 491066 w 1397000"/>
                <a:gd name="connsiteY62" fmla="*/ 3479800 h 4157133"/>
                <a:gd name="connsiteX63" fmla="*/ 440266 w 1397000"/>
                <a:gd name="connsiteY63" fmla="*/ 3505200 h 4157133"/>
                <a:gd name="connsiteX64" fmla="*/ 431800 w 1397000"/>
                <a:gd name="connsiteY64" fmla="*/ 3530600 h 4157133"/>
                <a:gd name="connsiteX65" fmla="*/ 389466 w 1397000"/>
                <a:gd name="connsiteY65" fmla="*/ 3556000 h 4157133"/>
                <a:gd name="connsiteX66" fmla="*/ 364066 w 1397000"/>
                <a:gd name="connsiteY66" fmla="*/ 3572933 h 4157133"/>
                <a:gd name="connsiteX67" fmla="*/ 338666 w 1397000"/>
                <a:gd name="connsiteY67" fmla="*/ 3623733 h 4157133"/>
                <a:gd name="connsiteX68" fmla="*/ 313266 w 1397000"/>
                <a:gd name="connsiteY68" fmla="*/ 3640667 h 4157133"/>
                <a:gd name="connsiteX69" fmla="*/ 296333 w 1397000"/>
                <a:gd name="connsiteY69" fmla="*/ 3674533 h 4157133"/>
                <a:gd name="connsiteX70" fmla="*/ 262466 w 1397000"/>
                <a:gd name="connsiteY70" fmla="*/ 3708400 h 4157133"/>
                <a:gd name="connsiteX71" fmla="*/ 211666 w 1397000"/>
                <a:gd name="connsiteY71" fmla="*/ 3784600 h 4157133"/>
                <a:gd name="connsiteX72" fmla="*/ 194733 w 1397000"/>
                <a:gd name="connsiteY72" fmla="*/ 3810000 h 4157133"/>
                <a:gd name="connsiteX73" fmla="*/ 177800 w 1397000"/>
                <a:gd name="connsiteY73" fmla="*/ 3835400 h 4157133"/>
                <a:gd name="connsiteX74" fmla="*/ 160866 w 1397000"/>
                <a:gd name="connsiteY74" fmla="*/ 3852333 h 4157133"/>
                <a:gd name="connsiteX75" fmla="*/ 118533 w 1397000"/>
                <a:gd name="connsiteY75" fmla="*/ 3886200 h 4157133"/>
                <a:gd name="connsiteX76" fmla="*/ 110066 w 1397000"/>
                <a:gd name="connsiteY76" fmla="*/ 3911600 h 4157133"/>
                <a:gd name="connsiteX77" fmla="*/ 84666 w 1397000"/>
                <a:gd name="connsiteY77" fmla="*/ 3928533 h 4157133"/>
                <a:gd name="connsiteX78" fmla="*/ 67733 w 1397000"/>
                <a:gd name="connsiteY78" fmla="*/ 3945467 h 4157133"/>
                <a:gd name="connsiteX79" fmla="*/ 42333 w 1397000"/>
                <a:gd name="connsiteY79" fmla="*/ 3996267 h 4157133"/>
                <a:gd name="connsiteX80" fmla="*/ 25400 w 1397000"/>
                <a:gd name="connsiteY80" fmla="*/ 4055533 h 4157133"/>
                <a:gd name="connsiteX81" fmla="*/ 16933 w 1397000"/>
                <a:gd name="connsiteY81" fmla="*/ 4080933 h 4157133"/>
                <a:gd name="connsiteX82" fmla="*/ 0 w 1397000"/>
                <a:gd name="connsiteY82"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14866 w 1397000"/>
                <a:gd name="connsiteY3" fmla="*/ 1219200 h 4157133"/>
                <a:gd name="connsiteX4" fmla="*/ 423333 w 1397000"/>
                <a:gd name="connsiteY4" fmla="*/ 1295400 h 4157133"/>
                <a:gd name="connsiteX5" fmla="*/ 440266 w 1397000"/>
                <a:gd name="connsiteY5" fmla="*/ 1346200 h 4157133"/>
                <a:gd name="connsiteX6" fmla="*/ 457200 w 1397000"/>
                <a:gd name="connsiteY6" fmla="*/ 1422400 h 4157133"/>
                <a:gd name="connsiteX7" fmla="*/ 465666 w 1397000"/>
                <a:gd name="connsiteY7" fmla="*/ 1447800 h 4157133"/>
                <a:gd name="connsiteX8" fmla="*/ 482600 w 1397000"/>
                <a:gd name="connsiteY8" fmla="*/ 1473200 h 4157133"/>
                <a:gd name="connsiteX9" fmla="*/ 491066 w 1397000"/>
                <a:gd name="connsiteY9" fmla="*/ 1549400 h 4157133"/>
                <a:gd name="connsiteX10" fmla="*/ 508000 w 1397000"/>
                <a:gd name="connsiteY10" fmla="*/ 1574800 h 4157133"/>
                <a:gd name="connsiteX11" fmla="*/ 516466 w 1397000"/>
                <a:gd name="connsiteY11" fmla="*/ 1608667 h 4157133"/>
                <a:gd name="connsiteX12" fmla="*/ 558800 w 1397000"/>
                <a:gd name="connsiteY12" fmla="*/ 1667933 h 4157133"/>
                <a:gd name="connsiteX13" fmla="*/ 567266 w 1397000"/>
                <a:gd name="connsiteY13" fmla="*/ 1718733 h 4157133"/>
                <a:gd name="connsiteX14" fmla="*/ 584200 w 1397000"/>
                <a:gd name="connsiteY14" fmla="*/ 1761067 h 4157133"/>
                <a:gd name="connsiteX15" fmla="*/ 609600 w 1397000"/>
                <a:gd name="connsiteY15" fmla="*/ 1828800 h 4157133"/>
                <a:gd name="connsiteX16" fmla="*/ 626533 w 1397000"/>
                <a:gd name="connsiteY16" fmla="*/ 1854200 h 4157133"/>
                <a:gd name="connsiteX17" fmla="*/ 660400 w 1397000"/>
                <a:gd name="connsiteY17" fmla="*/ 1913467 h 4157133"/>
                <a:gd name="connsiteX18" fmla="*/ 677333 w 1397000"/>
                <a:gd name="connsiteY18" fmla="*/ 1981200 h 4157133"/>
                <a:gd name="connsiteX19" fmla="*/ 694266 w 1397000"/>
                <a:gd name="connsiteY19" fmla="*/ 2006600 h 4157133"/>
                <a:gd name="connsiteX20" fmla="*/ 719666 w 1397000"/>
                <a:gd name="connsiteY20" fmla="*/ 2032000 h 4157133"/>
                <a:gd name="connsiteX21" fmla="*/ 736600 w 1397000"/>
                <a:gd name="connsiteY21" fmla="*/ 2082800 h 4157133"/>
                <a:gd name="connsiteX22" fmla="*/ 770466 w 1397000"/>
                <a:gd name="connsiteY22" fmla="*/ 2133600 h 4157133"/>
                <a:gd name="connsiteX23" fmla="*/ 795866 w 1397000"/>
                <a:gd name="connsiteY23" fmla="*/ 2184400 h 4157133"/>
                <a:gd name="connsiteX24" fmla="*/ 829733 w 1397000"/>
                <a:gd name="connsiteY24" fmla="*/ 2235200 h 4157133"/>
                <a:gd name="connsiteX25" fmla="*/ 863600 w 1397000"/>
                <a:gd name="connsiteY25" fmla="*/ 2252133 h 4157133"/>
                <a:gd name="connsiteX26" fmla="*/ 880533 w 1397000"/>
                <a:gd name="connsiteY26" fmla="*/ 2269067 h 4157133"/>
                <a:gd name="connsiteX27" fmla="*/ 905933 w 1397000"/>
                <a:gd name="connsiteY27" fmla="*/ 2286000 h 4157133"/>
                <a:gd name="connsiteX28" fmla="*/ 956733 w 1397000"/>
                <a:gd name="connsiteY28" fmla="*/ 2336800 h 4157133"/>
                <a:gd name="connsiteX29" fmla="*/ 982133 w 1397000"/>
                <a:gd name="connsiteY29" fmla="*/ 2345267 h 4157133"/>
                <a:gd name="connsiteX30" fmla="*/ 1032933 w 1397000"/>
                <a:gd name="connsiteY30" fmla="*/ 2379133 h 4157133"/>
                <a:gd name="connsiteX31" fmla="*/ 1083733 w 1397000"/>
                <a:gd name="connsiteY31" fmla="*/ 2396067 h 4157133"/>
                <a:gd name="connsiteX32" fmla="*/ 1109133 w 1397000"/>
                <a:gd name="connsiteY32" fmla="*/ 2404533 h 4157133"/>
                <a:gd name="connsiteX33" fmla="*/ 1210733 w 1397000"/>
                <a:gd name="connsiteY33" fmla="*/ 2446867 h 4157133"/>
                <a:gd name="connsiteX34" fmla="*/ 1236133 w 1397000"/>
                <a:gd name="connsiteY34" fmla="*/ 2455333 h 4157133"/>
                <a:gd name="connsiteX35" fmla="*/ 1253066 w 1397000"/>
                <a:gd name="connsiteY35" fmla="*/ 2472267 h 4157133"/>
                <a:gd name="connsiteX36" fmla="*/ 1286933 w 1397000"/>
                <a:gd name="connsiteY36" fmla="*/ 2480733 h 4157133"/>
                <a:gd name="connsiteX37" fmla="*/ 1346200 w 1397000"/>
                <a:gd name="connsiteY37" fmla="*/ 2506133 h 4157133"/>
                <a:gd name="connsiteX38" fmla="*/ 1363133 w 1397000"/>
                <a:gd name="connsiteY38" fmla="*/ 2523067 h 4157133"/>
                <a:gd name="connsiteX39" fmla="*/ 1380066 w 1397000"/>
                <a:gd name="connsiteY39" fmla="*/ 2616200 h 4157133"/>
                <a:gd name="connsiteX40" fmla="*/ 1397000 w 1397000"/>
                <a:gd name="connsiteY40" fmla="*/ 2734733 h 4157133"/>
                <a:gd name="connsiteX41" fmla="*/ 1371600 w 1397000"/>
                <a:gd name="connsiteY41" fmla="*/ 2895600 h 4157133"/>
                <a:gd name="connsiteX42" fmla="*/ 1346200 w 1397000"/>
                <a:gd name="connsiteY42" fmla="*/ 3014133 h 4157133"/>
                <a:gd name="connsiteX43" fmla="*/ 1295400 w 1397000"/>
                <a:gd name="connsiteY43" fmla="*/ 3039533 h 4157133"/>
                <a:gd name="connsiteX44" fmla="*/ 1236133 w 1397000"/>
                <a:gd name="connsiteY44" fmla="*/ 3107267 h 4157133"/>
                <a:gd name="connsiteX45" fmla="*/ 1202266 w 1397000"/>
                <a:gd name="connsiteY45" fmla="*/ 3141133 h 4157133"/>
                <a:gd name="connsiteX46" fmla="*/ 1176866 w 1397000"/>
                <a:gd name="connsiteY46" fmla="*/ 3158067 h 4157133"/>
                <a:gd name="connsiteX47" fmla="*/ 1126066 w 1397000"/>
                <a:gd name="connsiteY47" fmla="*/ 3191933 h 4157133"/>
                <a:gd name="connsiteX48" fmla="*/ 1075266 w 1397000"/>
                <a:gd name="connsiteY48" fmla="*/ 3225800 h 4157133"/>
                <a:gd name="connsiteX49" fmla="*/ 999066 w 1397000"/>
                <a:gd name="connsiteY49" fmla="*/ 3251200 h 4157133"/>
                <a:gd name="connsiteX50" fmla="*/ 973666 w 1397000"/>
                <a:gd name="connsiteY50" fmla="*/ 3259667 h 4157133"/>
                <a:gd name="connsiteX51" fmla="*/ 939800 w 1397000"/>
                <a:gd name="connsiteY51" fmla="*/ 3268133 h 4157133"/>
                <a:gd name="connsiteX52" fmla="*/ 880533 w 1397000"/>
                <a:gd name="connsiteY52" fmla="*/ 3293533 h 4157133"/>
                <a:gd name="connsiteX53" fmla="*/ 863600 w 1397000"/>
                <a:gd name="connsiteY53" fmla="*/ 3310467 h 4157133"/>
                <a:gd name="connsiteX54" fmla="*/ 804333 w 1397000"/>
                <a:gd name="connsiteY54" fmla="*/ 3327400 h 4157133"/>
                <a:gd name="connsiteX55" fmla="*/ 711200 w 1397000"/>
                <a:gd name="connsiteY55" fmla="*/ 3352800 h 4157133"/>
                <a:gd name="connsiteX56" fmla="*/ 660400 w 1397000"/>
                <a:gd name="connsiteY56" fmla="*/ 3378200 h 4157133"/>
                <a:gd name="connsiteX57" fmla="*/ 635000 w 1397000"/>
                <a:gd name="connsiteY57" fmla="*/ 3395133 h 4157133"/>
                <a:gd name="connsiteX58" fmla="*/ 609600 w 1397000"/>
                <a:gd name="connsiteY58" fmla="*/ 3403600 h 4157133"/>
                <a:gd name="connsiteX59" fmla="*/ 558800 w 1397000"/>
                <a:gd name="connsiteY59" fmla="*/ 3429000 h 4157133"/>
                <a:gd name="connsiteX60" fmla="*/ 516466 w 1397000"/>
                <a:gd name="connsiteY60" fmla="*/ 3454400 h 4157133"/>
                <a:gd name="connsiteX61" fmla="*/ 491066 w 1397000"/>
                <a:gd name="connsiteY61" fmla="*/ 3479800 h 4157133"/>
                <a:gd name="connsiteX62" fmla="*/ 440266 w 1397000"/>
                <a:gd name="connsiteY62" fmla="*/ 3505200 h 4157133"/>
                <a:gd name="connsiteX63" fmla="*/ 431800 w 1397000"/>
                <a:gd name="connsiteY63" fmla="*/ 3530600 h 4157133"/>
                <a:gd name="connsiteX64" fmla="*/ 389466 w 1397000"/>
                <a:gd name="connsiteY64" fmla="*/ 3556000 h 4157133"/>
                <a:gd name="connsiteX65" fmla="*/ 364066 w 1397000"/>
                <a:gd name="connsiteY65" fmla="*/ 3572933 h 4157133"/>
                <a:gd name="connsiteX66" fmla="*/ 338666 w 1397000"/>
                <a:gd name="connsiteY66" fmla="*/ 3623733 h 4157133"/>
                <a:gd name="connsiteX67" fmla="*/ 313266 w 1397000"/>
                <a:gd name="connsiteY67" fmla="*/ 3640667 h 4157133"/>
                <a:gd name="connsiteX68" fmla="*/ 296333 w 1397000"/>
                <a:gd name="connsiteY68" fmla="*/ 3674533 h 4157133"/>
                <a:gd name="connsiteX69" fmla="*/ 262466 w 1397000"/>
                <a:gd name="connsiteY69" fmla="*/ 3708400 h 4157133"/>
                <a:gd name="connsiteX70" fmla="*/ 211666 w 1397000"/>
                <a:gd name="connsiteY70" fmla="*/ 3784600 h 4157133"/>
                <a:gd name="connsiteX71" fmla="*/ 194733 w 1397000"/>
                <a:gd name="connsiteY71" fmla="*/ 3810000 h 4157133"/>
                <a:gd name="connsiteX72" fmla="*/ 177800 w 1397000"/>
                <a:gd name="connsiteY72" fmla="*/ 3835400 h 4157133"/>
                <a:gd name="connsiteX73" fmla="*/ 160866 w 1397000"/>
                <a:gd name="connsiteY73" fmla="*/ 3852333 h 4157133"/>
                <a:gd name="connsiteX74" fmla="*/ 118533 w 1397000"/>
                <a:gd name="connsiteY74" fmla="*/ 3886200 h 4157133"/>
                <a:gd name="connsiteX75" fmla="*/ 110066 w 1397000"/>
                <a:gd name="connsiteY75" fmla="*/ 3911600 h 4157133"/>
                <a:gd name="connsiteX76" fmla="*/ 84666 w 1397000"/>
                <a:gd name="connsiteY76" fmla="*/ 3928533 h 4157133"/>
                <a:gd name="connsiteX77" fmla="*/ 67733 w 1397000"/>
                <a:gd name="connsiteY77" fmla="*/ 3945467 h 4157133"/>
                <a:gd name="connsiteX78" fmla="*/ 42333 w 1397000"/>
                <a:gd name="connsiteY78" fmla="*/ 3996267 h 4157133"/>
                <a:gd name="connsiteX79" fmla="*/ 25400 w 1397000"/>
                <a:gd name="connsiteY79" fmla="*/ 4055533 h 4157133"/>
                <a:gd name="connsiteX80" fmla="*/ 16933 w 1397000"/>
                <a:gd name="connsiteY80" fmla="*/ 4080933 h 4157133"/>
                <a:gd name="connsiteX81" fmla="*/ 0 w 1397000"/>
                <a:gd name="connsiteY81"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23333 w 1397000"/>
                <a:gd name="connsiteY3" fmla="*/ 1295400 h 4157133"/>
                <a:gd name="connsiteX4" fmla="*/ 440266 w 1397000"/>
                <a:gd name="connsiteY4" fmla="*/ 1346200 h 4157133"/>
                <a:gd name="connsiteX5" fmla="*/ 457200 w 1397000"/>
                <a:gd name="connsiteY5" fmla="*/ 1422400 h 4157133"/>
                <a:gd name="connsiteX6" fmla="*/ 465666 w 1397000"/>
                <a:gd name="connsiteY6" fmla="*/ 1447800 h 4157133"/>
                <a:gd name="connsiteX7" fmla="*/ 482600 w 1397000"/>
                <a:gd name="connsiteY7" fmla="*/ 1473200 h 4157133"/>
                <a:gd name="connsiteX8" fmla="*/ 491066 w 1397000"/>
                <a:gd name="connsiteY8" fmla="*/ 1549400 h 4157133"/>
                <a:gd name="connsiteX9" fmla="*/ 508000 w 1397000"/>
                <a:gd name="connsiteY9" fmla="*/ 1574800 h 4157133"/>
                <a:gd name="connsiteX10" fmla="*/ 516466 w 1397000"/>
                <a:gd name="connsiteY10" fmla="*/ 1608667 h 4157133"/>
                <a:gd name="connsiteX11" fmla="*/ 558800 w 1397000"/>
                <a:gd name="connsiteY11" fmla="*/ 1667933 h 4157133"/>
                <a:gd name="connsiteX12" fmla="*/ 567266 w 1397000"/>
                <a:gd name="connsiteY12" fmla="*/ 1718733 h 4157133"/>
                <a:gd name="connsiteX13" fmla="*/ 584200 w 1397000"/>
                <a:gd name="connsiteY13" fmla="*/ 1761067 h 4157133"/>
                <a:gd name="connsiteX14" fmla="*/ 609600 w 1397000"/>
                <a:gd name="connsiteY14" fmla="*/ 1828800 h 4157133"/>
                <a:gd name="connsiteX15" fmla="*/ 626533 w 1397000"/>
                <a:gd name="connsiteY15" fmla="*/ 1854200 h 4157133"/>
                <a:gd name="connsiteX16" fmla="*/ 660400 w 1397000"/>
                <a:gd name="connsiteY16" fmla="*/ 1913467 h 4157133"/>
                <a:gd name="connsiteX17" fmla="*/ 677333 w 1397000"/>
                <a:gd name="connsiteY17" fmla="*/ 1981200 h 4157133"/>
                <a:gd name="connsiteX18" fmla="*/ 694266 w 1397000"/>
                <a:gd name="connsiteY18" fmla="*/ 2006600 h 4157133"/>
                <a:gd name="connsiteX19" fmla="*/ 719666 w 1397000"/>
                <a:gd name="connsiteY19" fmla="*/ 2032000 h 4157133"/>
                <a:gd name="connsiteX20" fmla="*/ 736600 w 1397000"/>
                <a:gd name="connsiteY20" fmla="*/ 2082800 h 4157133"/>
                <a:gd name="connsiteX21" fmla="*/ 770466 w 1397000"/>
                <a:gd name="connsiteY21" fmla="*/ 2133600 h 4157133"/>
                <a:gd name="connsiteX22" fmla="*/ 795866 w 1397000"/>
                <a:gd name="connsiteY22" fmla="*/ 2184400 h 4157133"/>
                <a:gd name="connsiteX23" fmla="*/ 829733 w 1397000"/>
                <a:gd name="connsiteY23" fmla="*/ 2235200 h 4157133"/>
                <a:gd name="connsiteX24" fmla="*/ 863600 w 1397000"/>
                <a:gd name="connsiteY24" fmla="*/ 2252133 h 4157133"/>
                <a:gd name="connsiteX25" fmla="*/ 880533 w 1397000"/>
                <a:gd name="connsiteY25" fmla="*/ 2269067 h 4157133"/>
                <a:gd name="connsiteX26" fmla="*/ 905933 w 1397000"/>
                <a:gd name="connsiteY26" fmla="*/ 2286000 h 4157133"/>
                <a:gd name="connsiteX27" fmla="*/ 956733 w 1397000"/>
                <a:gd name="connsiteY27" fmla="*/ 2336800 h 4157133"/>
                <a:gd name="connsiteX28" fmla="*/ 982133 w 1397000"/>
                <a:gd name="connsiteY28" fmla="*/ 2345267 h 4157133"/>
                <a:gd name="connsiteX29" fmla="*/ 1032933 w 1397000"/>
                <a:gd name="connsiteY29" fmla="*/ 2379133 h 4157133"/>
                <a:gd name="connsiteX30" fmla="*/ 1083733 w 1397000"/>
                <a:gd name="connsiteY30" fmla="*/ 2396067 h 4157133"/>
                <a:gd name="connsiteX31" fmla="*/ 1109133 w 1397000"/>
                <a:gd name="connsiteY31" fmla="*/ 2404533 h 4157133"/>
                <a:gd name="connsiteX32" fmla="*/ 1210733 w 1397000"/>
                <a:gd name="connsiteY32" fmla="*/ 2446867 h 4157133"/>
                <a:gd name="connsiteX33" fmla="*/ 1236133 w 1397000"/>
                <a:gd name="connsiteY33" fmla="*/ 2455333 h 4157133"/>
                <a:gd name="connsiteX34" fmla="*/ 1253066 w 1397000"/>
                <a:gd name="connsiteY34" fmla="*/ 2472267 h 4157133"/>
                <a:gd name="connsiteX35" fmla="*/ 1286933 w 1397000"/>
                <a:gd name="connsiteY35" fmla="*/ 2480733 h 4157133"/>
                <a:gd name="connsiteX36" fmla="*/ 1346200 w 1397000"/>
                <a:gd name="connsiteY36" fmla="*/ 2506133 h 4157133"/>
                <a:gd name="connsiteX37" fmla="*/ 1363133 w 1397000"/>
                <a:gd name="connsiteY37" fmla="*/ 2523067 h 4157133"/>
                <a:gd name="connsiteX38" fmla="*/ 1380066 w 1397000"/>
                <a:gd name="connsiteY38" fmla="*/ 2616200 h 4157133"/>
                <a:gd name="connsiteX39" fmla="*/ 1397000 w 1397000"/>
                <a:gd name="connsiteY39" fmla="*/ 2734733 h 4157133"/>
                <a:gd name="connsiteX40" fmla="*/ 1371600 w 1397000"/>
                <a:gd name="connsiteY40" fmla="*/ 2895600 h 4157133"/>
                <a:gd name="connsiteX41" fmla="*/ 1346200 w 1397000"/>
                <a:gd name="connsiteY41" fmla="*/ 3014133 h 4157133"/>
                <a:gd name="connsiteX42" fmla="*/ 1295400 w 1397000"/>
                <a:gd name="connsiteY42" fmla="*/ 3039533 h 4157133"/>
                <a:gd name="connsiteX43" fmla="*/ 1236133 w 1397000"/>
                <a:gd name="connsiteY43" fmla="*/ 3107267 h 4157133"/>
                <a:gd name="connsiteX44" fmla="*/ 1202266 w 1397000"/>
                <a:gd name="connsiteY44" fmla="*/ 3141133 h 4157133"/>
                <a:gd name="connsiteX45" fmla="*/ 1176866 w 1397000"/>
                <a:gd name="connsiteY45" fmla="*/ 3158067 h 4157133"/>
                <a:gd name="connsiteX46" fmla="*/ 1126066 w 1397000"/>
                <a:gd name="connsiteY46" fmla="*/ 3191933 h 4157133"/>
                <a:gd name="connsiteX47" fmla="*/ 1075266 w 1397000"/>
                <a:gd name="connsiteY47" fmla="*/ 3225800 h 4157133"/>
                <a:gd name="connsiteX48" fmla="*/ 999066 w 1397000"/>
                <a:gd name="connsiteY48" fmla="*/ 3251200 h 4157133"/>
                <a:gd name="connsiteX49" fmla="*/ 973666 w 1397000"/>
                <a:gd name="connsiteY49" fmla="*/ 3259667 h 4157133"/>
                <a:gd name="connsiteX50" fmla="*/ 939800 w 1397000"/>
                <a:gd name="connsiteY50" fmla="*/ 3268133 h 4157133"/>
                <a:gd name="connsiteX51" fmla="*/ 880533 w 1397000"/>
                <a:gd name="connsiteY51" fmla="*/ 3293533 h 4157133"/>
                <a:gd name="connsiteX52" fmla="*/ 863600 w 1397000"/>
                <a:gd name="connsiteY52" fmla="*/ 3310467 h 4157133"/>
                <a:gd name="connsiteX53" fmla="*/ 804333 w 1397000"/>
                <a:gd name="connsiteY53" fmla="*/ 3327400 h 4157133"/>
                <a:gd name="connsiteX54" fmla="*/ 711200 w 1397000"/>
                <a:gd name="connsiteY54" fmla="*/ 3352800 h 4157133"/>
                <a:gd name="connsiteX55" fmla="*/ 660400 w 1397000"/>
                <a:gd name="connsiteY55" fmla="*/ 3378200 h 4157133"/>
                <a:gd name="connsiteX56" fmla="*/ 635000 w 1397000"/>
                <a:gd name="connsiteY56" fmla="*/ 3395133 h 4157133"/>
                <a:gd name="connsiteX57" fmla="*/ 609600 w 1397000"/>
                <a:gd name="connsiteY57" fmla="*/ 3403600 h 4157133"/>
                <a:gd name="connsiteX58" fmla="*/ 558800 w 1397000"/>
                <a:gd name="connsiteY58" fmla="*/ 3429000 h 4157133"/>
                <a:gd name="connsiteX59" fmla="*/ 516466 w 1397000"/>
                <a:gd name="connsiteY59" fmla="*/ 3454400 h 4157133"/>
                <a:gd name="connsiteX60" fmla="*/ 491066 w 1397000"/>
                <a:gd name="connsiteY60" fmla="*/ 3479800 h 4157133"/>
                <a:gd name="connsiteX61" fmla="*/ 440266 w 1397000"/>
                <a:gd name="connsiteY61" fmla="*/ 3505200 h 4157133"/>
                <a:gd name="connsiteX62" fmla="*/ 431800 w 1397000"/>
                <a:gd name="connsiteY62" fmla="*/ 3530600 h 4157133"/>
                <a:gd name="connsiteX63" fmla="*/ 389466 w 1397000"/>
                <a:gd name="connsiteY63" fmla="*/ 3556000 h 4157133"/>
                <a:gd name="connsiteX64" fmla="*/ 364066 w 1397000"/>
                <a:gd name="connsiteY64" fmla="*/ 3572933 h 4157133"/>
                <a:gd name="connsiteX65" fmla="*/ 338666 w 1397000"/>
                <a:gd name="connsiteY65" fmla="*/ 3623733 h 4157133"/>
                <a:gd name="connsiteX66" fmla="*/ 313266 w 1397000"/>
                <a:gd name="connsiteY66" fmla="*/ 3640667 h 4157133"/>
                <a:gd name="connsiteX67" fmla="*/ 296333 w 1397000"/>
                <a:gd name="connsiteY67" fmla="*/ 3674533 h 4157133"/>
                <a:gd name="connsiteX68" fmla="*/ 262466 w 1397000"/>
                <a:gd name="connsiteY68" fmla="*/ 3708400 h 4157133"/>
                <a:gd name="connsiteX69" fmla="*/ 211666 w 1397000"/>
                <a:gd name="connsiteY69" fmla="*/ 3784600 h 4157133"/>
                <a:gd name="connsiteX70" fmla="*/ 194733 w 1397000"/>
                <a:gd name="connsiteY70" fmla="*/ 3810000 h 4157133"/>
                <a:gd name="connsiteX71" fmla="*/ 177800 w 1397000"/>
                <a:gd name="connsiteY71" fmla="*/ 3835400 h 4157133"/>
                <a:gd name="connsiteX72" fmla="*/ 160866 w 1397000"/>
                <a:gd name="connsiteY72" fmla="*/ 3852333 h 4157133"/>
                <a:gd name="connsiteX73" fmla="*/ 118533 w 1397000"/>
                <a:gd name="connsiteY73" fmla="*/ 3886200 h 4157133"/>
                <a:gd name="connsiteX74" fmla="*/ 110066 w 1397000"/>
                <a:gd name="connsiteY74" fmla="*/ 3911600 h 4157133"/>
                <a:gd name="connsiteX75" fmla="*/ 84666 w 1397000"/>
                <a:gd name="connsiteY75" fmla="*/ 3928533 h 4157133"/>
                <a:gd name="connsiteX76" fmla="*/ 67733 w 1397000"/>
                <a:gd name="connsiteY76" fmla="*/ 3945467 h 4157133"/>
                <a:gd name="connsiteX77" fmla="*/ 42333 w 1397000"/>
                <a:gd name="connsiteY77" fmla="*/ 3996267 h 4157133"/>
                <a:gd name="connsiteX78" fmla="*/ 25400 w 1397000"/>
                <a:gd name="connsiteY78" fmla="*/ 4055533 h 4157133"/>
                <a:gd name="connsiteX79" fmla="*/ 16933 w 1397000"/>
                <a:gd name="connsiteY79" fmla="*/ 4080933 h 4157133"/>
                <a:gd name="connsiteX80" fmla="*/ 0 w 1397000"/>
                <a:gd name="connsiteY80"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40266 w 1397000"/>
                <a:gd name="connsiteY3" fmla="*/ 1346200 h 4157133"/>
                <a:gd name="connsiteX4" fmla="*/ 457200 w 1397000"/>
                <a:gd name="connsiteY4" fmla="*/ 1422400 h 4157133"/>
                <a:gd name="connsiteX5" fmla="*/ 465666 w 1397000"/>
                <a:gd name="connsiteY5" fmla="*/ 1447800 h 4157133"/>
                <a:gd name="connsiteX6" fmla="*/ 482600 w 1397000"/>
                <a:gd name="connsiteY6" fmla="*/ 1473200 h 4157133"/>
                <a:gd name="connsiteX7" fmla="*/ 491066 w 1397000"/>
                <a:gd name="connsiteY7" fmla="*/ 1549400 h 4157133"/>
                <a:gd name="connsiteX8" fmla="*/ 508000 w 1397000"/>
                <a:gd name="connsiteY8" fmla="*/ 1574800 h 4157133"/>
                <a:gd name="connsiteX9" fmla="*/ 516466 w 1397000"/>
                <a:gd name="connsiteY9" fmla="*/ 1608667 h 4157133"/>
                <a:gd name="connsiteX10" fmla="*/ 558800 w 1397000"/>
                <a:gd name="connsiteY10" fmla="*/ 1667933 h 4157133"/>
                <a:gd name="connsiteX11" fmla="*/ 567266 w 1397000"/>
                <a:gd name="connsiteY11" fmla="*/ 1718733 h 4157133"/>
                <a:gd name="connsiteX12" fmla="*/ 584200 w 1397000"/>
                <a:gd name="connsiteY12" fmla="*/ 1761067 h 4157133"/>
                <a:gd name="connsiteX13" fmla="*/ 609600 w 1397000"/>
                <a:gd name="connsiteY13" fmla="*/ 1828800 h 4157133"/>
                <a:gd name="connsiteX14" fmla="*/ 626533 w 1397000"/>
                <a:gd name="connsiteY14" fmla="*/ 1854200 h 4157133"/>
                <a:gd name="connsiteX15" fmla="*/ 660400 w 1397000"/>
                <a:gd name="connsiteY15" fmla="*/ 1913467 h 4157133"/>
                <a:gd name="connsiteX16" fmla="*/ 677333 w 1397000"/>
                <a:gd name="connsiteY16" fmla="*/ 1981200 h 4157133"/>
                <a:gd name="connsiteX17" fmla="*/ 694266 w 1397000"/>
                <a:gd name="connsiteY17" fmla="*/ 2006600 h 4157133"/>
                <a:gd name="connsiteX18" fmla="*/ 719666 w 1397000"/>
                <a:gd name="connsiteY18" fmla="*/ 2032000 h 4157133"/>
                <a:gd name="connsiteX19" fmla="*/ 736600 w 1397000"/>
                <a:gd name="connsiteY19" fmla="*/ 2082800 h 4157133"/>
                <a:gd name="connsiteX20" fmla="*/ 770466 w 1397000"/>
                <a:gd name="connsiteY20" fmla="*/ 2133600 h 4157133"/>
                <a:gd name="connsiteX21" fmla="*/ 795866 w 1397000"/>
                <a:gd name="connsiteY21" fmla="*/ 2184400 h 4157133"/>
                <a:gd name="connsiteX22" fmla="*/ 829733 w 1397000"/>
                <a:gd name="connsiteY22" fmla="*/ 2235200 h 4157133"/>
                <a:gd name="connsiteX23" fmla="*/ 863600 w 1397000"/>
                <a:gd name="connsiteY23" fmla="*/ 2252133 h 4157133"/>
                <a:gd name="connsiteX24" fmla="*/ 880533 w 1397000"/>
                <a:gd name="connsiteY24" fmla="*/ 2269067 h 4157133"/>
                <a:gd name="connsiteX25" fmla="*/ 905933 w 1397000"/>
                <a:gd name="connsiteY25" fmla="*/ 2286000 h 4157133"/>
                <a:gd name="connsiteX26" fmla="*/ 956733 w 1397000"/>
                <a:gd name="connsiteY26" fmla="*/ 2336800 h 4157133"/>
                <a:gd name="connsiteX27" fmla="*/ 982133 w 1397000"/>
                <a:gd name="connsiteY27" fmla="*/ 2345267 h 4157133"/>
                <a:gd name="connsiteX28" fmla="*/ 1032933 w 1397000"/>
                <a:gd name="connsiteY28" fmla="*/ 2379133 h 4157133"/>
                <a:gd name="connsiteX29" fmla="*/ 1083733 w 1397000"/>
                <a:gd name="connsiteY29" fmla="*/ 2396067 h 4157133"/>
                <a:gd name="connsiteX30" fmla="*/ 1109133 w 1397000"/>
                <a:gd name="connsiteY30" fmla="*/ 2404533 h 4157133"/>
                <a:gd name="connsiteX31" fmla="*/ 1210733 w 1397000"/>
                <a:gd name="connsiteY31" fmla="*/ 2446867 h 4157133"/>
                <a:gd name="connsiteX32" fmla="*/ 1236133 w 1397000"/>
                <a:gd name="connsiteY32" fmla="*/ 2455333 h 4157133"/>
                <a:gd name="connsiteX33" fmla="*/ 1253066 w 1397000"/>
                <a:gd name="connsiteY33" fmla="*/ 2472267 h 4157133"/>
                <a:gd name="connsiteX34" fmla="*/ 1286933 w 1397000"/>
                <a:gd name="connsiteY34" fmla="*/ 2480733 h 4157133"/>
                <a:gd name="connsiteX35" fmla="*/ 1346200 w 1397000"/>
                <a:gd name="connsiteY35" fmla="*/ 2506133 h 4157133"/>
                <a:gd name="connsiteX36" fmla="*/ 1363133 w 1397000"/>
                <a:gd name="connsiteY36" fmla="*/ 2523067 h 4157133"/>
                <a:gd name="connsiteX37" fmla="*/ 1380066 w 1397000"/>
                <a:gd name="connsiteY37" fmla="*/ 2616200 h 4157133"/>
                <a:gd name="connsiteX38" fmla="*/ 1397000 w 1397000"/>
                <a:gd name="connsiteY38" fmla="*/ 2734733 h 4157133"/>
                <a:gd name="connsiteX39" fmla="*/ 1371600 w 1397000"/>
                <a:gd name="connsiteY39" fmla="*/ 2895600 h 4157133"/>
                <a:gd name="connsiteX40" fmla="*/ 1346200 w 1397000"/>
                <a:gd name="connsiteY40" fmla="*/ 3014133 h 4157133"/>
                <a:gd name="connsiteX41" fmla="*/ 1295400 w 1397000"/>
                <a:gd name="connsiteY41" fmla="*/ 3039533 h 4157133"/>
                <a:gd name="connsiteX42" fmla="*/ 1236133 w 1397000"/>
                <a:gd name="connsiteY42" fmla="*/ 3107267 h 4157133"/>
                <a:gd name="connsiteX43" fmla="*/ 1202266 w 1397000"/>
                <a:gd name="connsiteY43" fmla="*/ 3141133 h 4157133"/>
                <a:gd name="connsiteX44" fmla="*/ 1176866 w 1397000"/>
                <a:gd name="connsiteY44" fmla="*/ 3158067 h 4157133"/>
                <a:gd name="connsiteX45" fmla="*/ 1126066 w 1397000"/>
                <a:gd name="connsiteY45" fmla="*/ 3191933 h 4157133"/>
                <a:gd name="connsiteX46" fmla="*/ 1075266 w 1397000"/>
                <a:gd name="connsiteY46" fmla="*/ 3225800 h 4157133"/>
                <a:gd name="connsiteX47" fmla="*/ 999066 w 1397000"/>
                <a:gd name="connsiteY47" fmla="*/ 3251200 h 4157133"/>
                <a:gd name="connsiteX48" fmla="*/ 973666 w 1397000"/>
                <a:gd name="connsiteY48" fmla="*/ 3259667 h 4157133"/>
                <a:gd name="connsiteX49" fmla="*/ 939800 w 1397000"/>
                <a:gd name="connsiteY49" fmla="*/ 3268133 h 4157133"/>
                <a:gd name="connsiteX50" fmla="*/ 880533 w 1397000"/>
                <a:gd name="connsiteY50" fmla="*/ 3293533 h 4157133"/>
                <a:gd name="connsiteX51" fmla="*/ 863600 w 1397000"/>
                <a:gd name="connsiteY51" fmla="*/ 3310467 h 4157133"/>
                <a:gd name="connsiteX52" fmla="*/ 804333 w 1397000"/>
                <a:gd name="connsiteY52" fmla="*/ 3327400 h 4157133"/>
                <a:gd name="connsiteX53" fmla="*/ 711200 w 1397000"/>
                <a:gd name="connsiteY53" fmla="*/ 3352800 h 4157133"/>
                <a:gd name="connsiteX54" fmla="*/ 660400 w 1397000"/>
                <a:gd name="connsiteY54" fmla="*/ 3378200 h 4157133"/>
                <a:gd name="connsiteX55" fmla="*/ 635000 w 1397000"/>
                <a:gd name="connsiteY55" fmla="*/ 3395133 h 4157133"/>
                <a:gd name="connsiteX56" fmla="*/ 609600 w 1397000"/>
                <a:gd name="connsiteY56" fmla="*/ 3403600 h 4157133"/>
                <a:gd name="connsiteX57" fmla="*/ 558800 w 1397000"/>
                <a:gd name="connsiteY57" fmla="*/ 3429000 h 4157133"/>
                <a:gd name="connsiteX58" fmla="*/ 516466 w 1397000"/>
                <a:gd name="connsiteY58" fmla="*/ 3454400 h 4157133"/>
                <a:gd name="connsiteX59" fmla="*/ 491066 w 1397000"/>
                <a:gd name="connsiteY59" fmla="*/ 3479800 h 4157133"/>
                <a:gd name="connsiteX60" fmla="*/ 440266 w 1397000"/>
                <a:gd name="connsiteY60" fmla="*/ 3505200 h 4157133"/>
                <a:gd name="connsiteX61" fmla="*/ 431800 w 1397000"/>
                <a:gd name="connsiteY61" fmla="*/ 3530600 h 4157133"/>
                <a:gd name="connsiteX62" fmla="*/ 389466 w 1397000"/>
                <a:gd name="connsiteY62" fmla="*/ 3556000 h 4157133"/>
                <a:gd name="connsiteX63" fmla="*/ 364066 w 1397000"/>
                <a:gd name="connsiteY63" fmla="*/ 3572933 h 4157133"/>
                <a:gd name="connsiteX64" fmla="*/ 338666 w 1397000"/>
                <a:gd name="connsiteY64" fmla="*/ 3623733 h 4157133"/>
                <a:gd name="connsiteX65" fmla="*/ 313266 w 1397000"/>
                <a:gd name="connsiteY65" fmla="*/ 3640667 h 4157133"/>
                <a:gd name="connsiteX66" fmla="*/ 296333 w 1397000"/>
                <a:gd name="connsiteY66" fmla="*/ 3674533 h 4157133"/>
                <a:gd name="connsiteX67" fmla="*/ 262466 w 1397000"/>
                <a:gd name="connsiteY67" fmla="*/ 3708400 h 4157133"/>
                <a:gd name="connsiteX68" fmla="*/ 211666 w 1397000"/>
                <a:gd name="connsiteY68" fmla="*/ 3784600 h 4157133"/>
                <a:gd name="connsiteX69" fmla="*/ 194733 w 1397000"/>
                <a:gd name="connsiteY69" fmla="*/ 3810000 h 4157133"/>
                <a:gd name="connsiteX70" fmla="*/ 177800 w 1397000"/>
                <a:gd name="connsiteY70" fmla="*/ 3835400 h 4157133"/>
                <a:gd name="connsiteX71" fmla="*/ 160866 w 1397000"/>
                <a:gd name="connsiteY71" fmla="*/ 3852333 h 4157133"/>
                <a:gd name="connsiteX72" fmla="*/ 118533 w 1397000"/>
                <a:gd name="connsiteY72" fmla="*/ 3886200 h 4157133"/>
                <a:gd name="connsiteX73" fmla="*/ 110066 w 1397000"/>
                <a:gd name="connsiteY73" fmla="*/ 3911600 h 4157133"/>
                <a:gd name="connsiteX74" fmla="*/ 84666 w 1397000"/>
                <a:gd name="connsiteY74" fmla="*/ 3928533 h 4157133"/>
                <a:gd name="connsiteX75" fmla="*/ 67733 w 1397000"/>
                <a:gd name="connsiteY75" fmla="*/ 3945467 h 4157133"/>
                <a:gd name="connsiteX76" fmla="*/ 42333 w 1397000"/>
                <a:gd name="connsiteY76" fmla="*/ 3996267 h 4157133"/>
                <a:gd name="connsiteX77" fmla="*/ 25400 w 1397000"/>
                <a:gd name="connsiteY77" fmla="*/ 4055533 h 4157133"/>
                <a:gd name="connsiteX78" fmla="*/ 16933 w 1397000"/>
                <a:gd name="connsiteY78" fmla="*/ 4080933 h 4157133"/>
                <a:gd name="connsiteX79" fmla="*/ 0 w 1397000"/>
                <a:gd name="connsiteY79"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57200 w 1397000"/>
                <a:gd name="connsiteY3" fmla="*/ 1422400 h 4157133"/>
                <a:gd name="connsiteX4" fmla="*/ 465666 w 1397000"/>
                <a:gd name="connsiteY4" fmla="*/ 1447800 h 4157133"/>
                <a:gd name="connsiteX5" fmla="*/ 482600 w 1397000"/>
                <a:gd name="connsiteY5" fmla="*/ 1473200 h 4157133"/>
                <a:gd name="connsiteX6" fmla="*/ 491066 w 1397000"/>
                <a:gd name="connsiteY6" fmla="*/ 1549400 h 4157133"/>
                <a:gd name="connsiteX7" fmla="*/ 508000 w 1397000"/>
                <a:gd name="connsiteY7" fmla="*/ 1574800 h 4157133"/>
                <a:gd name="connsiteX8" fmla="*/ 516466 w 1397000"/>
                <a:gd name="connsiteY8" fmla="*/ 1608667 h 4157133"/>
                <a:gd name="connsiteX9" fmla="*/ 558800 w 1397000"/>
                <a:gd name="connsiteY9" fmla="*/ 1667933 h 4157133"/>
                <a:gd name="connsiteX10" fmla="*/ 567266 w 1397000"/>
                <a:gd name="connsiteY10" fmla="*/ 1718733 h 4157133"/>
                <a:gd name="connsiteX11" fmla="*/ 584200 w 1397000"/>
                <a:gd name="connsiteY11" fmla="*/ 1761067 h 4157133"/>
                <a:gd name="connsiteX12" fmla="*/ 609600 w 1397000"/>
                <a:gd name="connsiteY12" fmla="*/ 1828800 h 4157133"/>
                <a:gd name="connsiteX13" fmla="*/ 626533 w 1397000"/>
                <a:gd name="connsiteY13" fmla="*/ 1854200 h 4157133"/>
                <a:gd name="connsiteX14" fmla="*/ 660400 w 1397000"/>
                <a:gd name="connsiteY14" fmla="*/ 1913467 h 4157133"/>
                <a:gd name="connsiteX15" fmla="*/ 677333 w 1397000"/>
                <a:gd name="connsiteY15" fmla="*/ 1981200 h 4157133"/>
                <a:gd name="connsiteX16" fmla="*/ 694266 w 1397000"/>
                <a:gd name="connsiteY16" fmla="*/ 2006600 h 4157133"/>
                <a:gd name="connsiteX17" fmla="*/ 719666 w 1397000"/>
                <a:gd name="connsiteY17" fmla="*/ 2032000 h 4157133"/>
                <a:gd name="connsiteX18" fmla="*/ 736600 w 1397000"/>
                <a:gd name="connsiteY18" fmla="*/ 2082800 h 4157133"/>
                <a:gd name="connsiteX19" fmla="*/ 770466 w 1397000"/>
                <a:gd name="connsiteY19" fmla="*/ 2133600 h 4157133"/>
                <a:gd name="connsiteX20" fmla="*/ 795866 w 1397000"/>
                <a:gd name="connsiteY20" fmla="*/ 2184400 h 4157133"/>
                <a:gd name="connsiteX21" fmla="*/ 829733 w 1397000"/>
                <a:gd name="connsiteY21" fmla="*/ 2235200 h 4157133"/>
                <a:gd name="connsiteX22" fmla="*/ 863600 w 1397000"/>
                <a:gd name="connsiteY22" fmla="*/ 2252133 h 4157133"/>
                <a:gd name="connsiteX23" fmla="*/ 880533 w 1397000"/>
                <a:gd name="connsiteY23" fmla="*/ 2269067 h 4157133"/>
                <a:gd name="connsiteX24" fmla="*/ 905933 w 1397000"/>
                <a:gd name="connsiteY24" fmla="*/ 2286000 h 4157133"/>
                <a:gd name="connsiteX25" fmla="*/ 956733 w 1397000"/>
                <a:gd name="connsiteY25" fmla="*/ 2336800 h 4157133"/>
                <a:gd name="connsiteX26" fmla="*/ 982133 w 1397000"/>
                <a:gd name="connsiteY26" fmla="*/ 2345267 h 4157133"/>
                <a:gd name="connsiteX27" fmla="*/ 1032933 w 1397000"/>
                <a:gd name="connsiteY27" fmla="*/ 2379133 h 4157133"/>
                <a:gd name="connsiteX28" fmla="*/ 1083733 w 1397000"/>
                <a:gd name="connsiteY28" fmla="*/ 2396067 h 4157133"/>
                <a:gd name="connsiteX29" fmla="*/ 1109133 w 1397000"/>
                <a:gd name="connsiteY29" fmla="*/ 2404533 h 4157133"/>
                <a:gd name="connsiteX30" fmla="*/ 1210733 w 1397000"/>
                <a:gd name="connsiteY30" fmla="*/ 2446867 h 4157133"/>
                <a:gd name="connsiteX31" fmla="*/ 1236133 w 1397000"/>
                <a:gd name="connsiteY31" fmla="*/ 2455333 h 4157133"/>
                <a:gd name="connsiteX32" fmla="*/ 1253066 w 1397000"/>
                <a:gd name="connsiteY32" fmla="*/ 2472267 h 4157133"/>
                <a:gd name="connsiteX33" fmla="*/ 1286933 w 1397000"/>
                <a:gd name="connsiteY33" fmla="*/ 2480733 h 4157133"/>
                <a:gd name="connsiteX34" fmla="*/ 1346200 w 1397000"/>
                <a:gd name="connsiteY34" fmla="*/ 2506133 h 4157133"/>
                <a:gd name="connsiteX35" fmla="*/ 1363133 w 1397000"/>
                <a:gd name="connsiteY35" fmla="*/ 2523067 h 4157133"/>
                <a:gd name="connsiteX36" fmla="*/ 1380066 w 1397000"/>
                <a:gd name="connsiteY36" fmla="*/ 2616200 h 4157133"/>
                <a:gd name="connsiteX37" fmla="*/ 1397000 w 1397000"/>
                <a:gd name="connsiteY37" fmla="*/ 2734733 h 4157133"/>
                <a:gd name="connsiteX38" fmla="*/ 1371600 w 1397000"/>
                <a:gd name="connsiteY38" fmla="*/ 2895600 h 4157133"/>
                <a:gd name="connsiteX39" fmla="*/ 1346200 w 1397000"/>
                <a:gd name="connsiteY39" fmla="*/ 3014133 h 4157133"/>
                <a:gd name="connsiteX40" fmla="*/ 1295400 w 1397000"/>
                <a:gd name="connsiteY40" fmla="*/ 3039533 h 4157133"/>
                <a:gd name="connsiteX41" fmla="*/ 1236133 w 1397000"/>
                <a:gd name="connsiteY41" fmla="*/ 3107267 h 4157133"/>
                <a:gd name="connsiteX42" fmla="*/ 1202266 w 1397000"/>
                <a:gd name="connsiteY42" fmla="*/ 3141133 h 4157133"/>
                <a:gd name="connsiteX43" fmla="*/ 1176866 w 1397000"/>
                <a:gd name="connsiteY43" fmla="*/ 3158067 h 4157133"/>
                <a:gd name="connsiteX44" fmla="*/ 1126066 w 1397000"/>
                <a:gd name="connsiteY44" fmla="*/ 3191933 h 4157133"/>
                <a:gd name="connsiteX45" fmla="*/ 1075266 w 1397000"/>
                <a:gd name="connsiteY45" fmla="*/ 3225800 h 4157133"/>
                <a:gd name="connsiteX46" fmla="*/ 999066 w 1397000"/>
                <a:gd name="connsiteY46" fmla="*/ 3251200 h 4157133"/>
                <a:gd name="connsiteX47" fmla="*/ 973666 w 1397000"/>
                <a:gd name="connsiteY47" fmla="*/ 3259667 h 4157133"/>
                <a:gd name="connsiteX48" fmla="*/ 939800 w 1397000"/>
                <a:gd name="connsiteY48" fmla="*/ 3268133 h 4157133"/>
                <a:gd name="connsiteX49" fmla="*/ 880533 w 1397000"/>
                <a:gd name="connsiteY49" fmla="*/ 3293533 h 4157133"/>
                <a:gd name="connsiteX50" fmla="*/ 863600 w 1397000"/>
                <a:gd name="connsiteY50" fmla="*/ 3310467 h 4157133"/>
                <a:gd name="connsiteX51" fmla="*/ 804333 w 1397000"/>
                <a:gd name="connsiteY51" fmla="*/ 3327400 h 4157133"/>
                <a:gd name="connsiteX52" fmla="*/ 711200 w 1397000"/>
                <a:gd name="connsiteY52" fmla="*/ 3352800 h 4157133"/>
                <a:gd name="connsiteX53" fmla="*/ 660400 w 1397000"/>
                <a:gd name="connsiteY53" fmla="*/ 3378200 h 4157133"/>
                <a:gd name="connsiteX54" fmla="*/ 635000 w 1397000"/>
                <a:gd name="connsiteY54" fmla="*/ 3395133 h 4157133"/>
                <a:gd name="connsiteX55" fmla="*/ 609600 w 1397000"/>
                <a:gd name="connsiteY55" fmla="*/ 3403600 h 4157133"/>
                <a:gd name="connsiteX56" fmla="*/ 558800 w 1397000"/>
                <a:gd name="connsiteY56" fmla="*/ 3429000 h 4157133"/>
                <a:gd name="connsiteX57" fmla="*/ 516466 w 1397000"/>
                <a:gd name="connsiteY57" fmla="*/ 3454400 h 4157133"/>
                <a:gd name="connsiteX58" fmla="*/ 491066 w 1397000"/>
                <a:gd name="connsiteY58" fmla="*/ 3479800 h 4157133"/>
                <a:gd name="connsiteX59" fmla="*/ 440266 w 1397000"/>
                <a:gd name="connsiteY59" fmla="*/ 3505200 h 4157133"/>
                <a:gd name="connsiteX60" fmla="*/ 431800 w 1397000"/>
                <a:gd name="connsiteY60" fmla="*/ 3530600 h 4157133"/>
                <a:gd name="connsiteX61" fmla="*/ 389466 w 1397000"/>
                <a:gd name="connsiteY61" fmla="*/ 3556000 h 4157133"/>
                <a:gd name="connsiteX62" fmla="*/ 364066 w 1397000"/>
                <a:gd name="connsiteY62" fmla="*/ 3572933 h 4157133"/>
                <a:gd name="connsiteX63" fmla="*/ 338666 w 1397000"/>
                <a:gd name="connsiteY63" fmla="*/ 3623733 h 4157133"/>
                <a:gd name="connsiteX64" fmla="*/ 313266 w 1397000"/>
                <a:gd name="connsiteY64" fmla="*/ 3640667 h 4157133"/>
                <a:gd name="connsiteX65" fmla="*/ 296333 w 1397000"/>
                <a:gd name="connsiteY65" fmla="*/ 3674533 h 4157133"/>
                <a:gd name="connsiteX66" fmla="*/ 262466 w 1397000"/>
                <a:gd name="connsiteY66" fmla="*/ 3708400 h 4157133"/>
                <a:gd name="connsiteX67" fmla="*/ 211666 w 1397000"/>
                <a:gd name="connsiteY67" fmla="*/ 3784600 h 4157133"/>
                <a:gd name="connsiteX68" fmla="*/ 194733 w 1397000"/>
                <a:gd name="connsiteY68" fmla="*/ 3810000 h 4157133"/>
                <a:gd name="connsiteX69" fmla="*/ 177800 w 1397000"/>
                <a:gd name="connsiteY69" fmla="*/ 3835400 h 4157133"/>
                <a:gd name="connsiteX70" fmla="*/ 160866 w 1397000"/>
                <a:gd name="connsiteY70" fmla="*/ 3852333 h 4157133"/>
                <a:gd name="connsiteX71" fmla="*/ 118533 w 1397000"/>
                <a:gd name="connsiteY71" fmla="*/ 3886200 h 4157133"/>
                <a:gd name="connsiteX72" fmla="*/ 110066 w 1397000"/>
                <a:gd name="connsiteY72" fmla="*/ 3911600 h 4157133"/>
                <a:gd name="connsiteX73" fmla="*/ 84666 w 1397000"/>
                <a:gd name="connsiteY73" fmla="*/ 3928533 h 4157133"/>
                <a:gd name="connsiteX74" fmla="*/ 67733 w 1397000"/>
                <a:gd name="connsiteY74" fmla="*/ 3945467 h 4157133"/>
                <a:gd name="connsiteX75" fmla="*/ 42333 w 1397000"/>
                <a:gd name="connsiteY75" fmla="*/ 3996267 h 4157133"/>
                <a:gd name="connsiteX76" fmla="*/ 25400 w 1397000"/>
                <a:gd name="connsiteY76" fmla="*/ 4055533 h 4157133"/>
                <a:gd name="connsiteX77" fmla="*/ 16933 w 1397000"/>
                <a:gd name="connsiteY77" fmla="*/ 4080933 h 4157133"/>
                <a:gd name="connsiteX78" fmla="*/ 0 w 1397000"/>
                <a:gd name="connsiteY78"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482600 w 1397000"/>
                <a:gd name="connsiteY4" fmla="*/ 1473200 h 4157133"/>
                <a:gd name="connsiteX5" fmla="*/ 491066 w 1397000"/>
                <a:gd name="connsiteY5" fmla="*/ 1549400 h 4157133"/>
                <a:gd name="connsiteX6" fmla="*/ 508000 w 1397000"/>
                <a:gd name="connsiteY6" fmla="*/ 1574800 h 4157133"/>
                <a:gd name="connsiteX7" fmla="*/ 516466 w 1397000"/>
                <a:gd name="connsiteY7" fmla="*/ 1608667 h 4157133"/>
                <a:gd name="connsiteX8" fmla="*/ 558800 w 1397000"/>
                <a:gd name="connsiteY8" fmla="*/ 1667933 h 4157133"/>
                <a:gd name="connsiteX9" fmla="*/ 567266 w 1397000"/>
                <a:gd name="connsiteY9" fmla="*/ 1718733 h 4157133"/>
                <a:gd name="connsiteX10" fmla="*/ 584200 w 1397000"/>
                <a:gd name="connsiteY10" fmla="*/ 1761067 h 4157133"/>
                <a:gd name="connsiteX11" fmla="*/ 609600 w 1397000"/>
                <a:gd name="connsiteY11" fmla="*/ 1828800 h 4157133"/>
                <a:gd name="connsiteX12" fmla="*/ 626533 w 1397000"/>
                <a:gd name="connsiteY12" fmla="*/ 1854200 h 4157133"/>
                <a:gd name="connsiteX13" fmla="*/ 660400 w 1397000"/>
                <a:gd name="connsiteY13" fmla="*/ 1913467 h 4157133"/>
                <a:gd name="connsiteX14" fmla="*/ 677333 w 1397000"/>
                <a:gd name="connsiteY14" fmla="*/ 1981200 h 4157133"/>
                <a:gd name="connsiteX15" fmla="*/ 694266 w 1397000"/>
                <a:gd name="connsiteY15" fmla="*/ 2006600 h 4157133"/>
                <a:gd name="connsiteX16" fmla="*/ 719666 w 1397000"/>
                <a:gd name="connsiteY16" fmla="*/ 2032000 h 4157133"/>
                <a:gd name="connsiteX17" fmla="*/ 736600 w 1397000"/>
                <a:gd name="connsiteY17" fmla="*/ 2082800 h 4157133"/>
                <a:gd name="connsiteX18" fmla="*/ 770466 w 1397000"/>
                <a:gd name="connsiteY18" fmla="*/ 2133600 h 4157133"/>
                <a:gd name="connsiteX19" fmla="*/ 795866 w 1397000"/>
                <a:gd name="connsiteY19" fmla="*/ 2184400 h 4157133"/>
                <a:gd name="connsiteX20" fmla="*/ 829733 w 1397000"/>
                <a:gd name="connsiteY20" fmla="*/ 2235200 h 4157133"/>
                <a:gd name="connsiteX21" fmla="*/ 863600 w 1397000"/>
                <a:gd name="connsiteY21" fmla="*/ 2252133 h 4157133"/>
                <a:gd name="connsiteX22" fmla="*/ 880533 w 1397000"/>
                <a:gd name="connsiteY22" fmla="*/ 2269067 h 4157133"/>
                <a:gd name="connsiteX23" fmla="*/ 905933 w 1397000"/>
                <a:gd name="connsiteY23" fmla="*/ 2286000 h 4157133"/>
                <a:gd name="connsiteX24" fmla="*/ 956733 w 1397000"/>
                <a:gd name="connsiteY24" fmla="*/ 2336800 h 4157133"/>
                <a:gd name="connsiteX25" fmla="*/ 982133 w 1397000"/>
                <a:gd name="connsiteY25" fmla="*/ 2345267 h 4157133"/>
                <a:gd name="connsiteX26" fmla="*/ 1032933 w 1397000"/>
                <a:gd name="connsiteY26" fmla="*/ 2379133 h 4157133"/>
                <a:gd name="connsiteX27" fmla="*/ 1083733 w 1397000"/>
                <a:gd name="connsiteY27" fmla="*/ 2396067 h 4157133"/>
                <a:gd name="connsiteX28" fmla="*/ 1109133 w 1397000"/>
                <a:gd name="connsiteY28" fmla="*/ 2404533 h 4157133"/>
                <a:gd name="connsiteX29" fmla="*/ 1210733 w 1397000"/>
                <a:gd name="connsiteY29" fmla="*/ 2446867 h 4157133"/>
                <a:gd name="connsiteX30" fmla="*/ 1236133 w 1397000"/>
                <a:gd name="connsiteY30" fmla="*/ 2455333 h 4157133"/>
                <a:gd name="connsiteX31" fmla="*/ 1253066 w 1397000"/>
                <a:gd name="connsiteY31" fmla="*/ 2472267 h 4157133"/>
                <a:gd name="connsiteX32" fmla="*/ 1286933 w 1397000"/>
                <a:gd name="connsiteY32" fmla="*/ 2480733 h 4157133"/>
                <a:gd name="connsiteX33" fmla="*/ 1346200 w 1397000"/>
                <a:gd name="connsiteY33" fmla="*/ 2506133 h 4157133"/>
                <a:gd name="connsiteX34" fmla="*/ 1363133 w 1397000"/>
                <a:gd name="connsiteY34" fmla="*/ 2523067 h 4157133"/>
                <a:gd name="connsiteX35" fmla="*/ 1380066 w 1397000"/>
                <a:gd name="connsiteY35" fmla="*/ 2616200 h 4157133"/>
                <a:gd name="connsiteX36" fmla="*/ 1397000 w 1397000"/>
                <a:gd name="connsiteY36" fmla="*/ 2734733 h 4157133"/>
                <a:gd name="connsiteX37" fmla="*/ 1371600 w 1397000"/>
                <a:gd name="connsiteY37" fmla="*/ 2895600 h 4157133"/>
                <a:gd name="connsiteX38" fmla="*/ 1346200 w 1397000"/>
                <a:gd name="connsiteY38" fmla="*/ 3014133 h 4157133"/>
                <a:gd name="connsiteX39" fmla="*/ 1295400 w 1397000"/>
                <a:gd name="connsiteY39" fmla="*/ 3039533 h 4157133"/>
                <a:gd name="connsiteX40" fmla="*/ 1236133 w 1397000"/>
                <a:gd name="connsiteY40" fmla="*/ 3107267 h 4157133"/>
                <a:gd name="connsiteX41" fmla="*/ 1202266 w 1397000"/>
                <a:gd name="connsiteY41" fmla="*/ 3141133 h 4157133"/>
                <a:gd name="connsiteX42" fmla="*/ 1176866 w 1397000"/>
                <a:gd name="connsiteY42" fmla="*/ 3158067 h 4157133"/>
                <a:gd name="connsiteX43" fmla="*/ 1126066 w 1397000"/>
                <a:gd name="connsiteY43" fmla="*/ 3191933 h 4157133"/>
                <a:gd name="connsiteX44" fmla="*/ 1075266 w 1397000"/>
                <a:gd name="connsiteY44" fmla="*/ 3225800 h 4157133"/>
                <a:gd name="connsiteX45" fmla="*/ 999066 w 1397000"/>
                <a:gd name="connsiteY45" fmla="*/ 3251200 h 4157133"/>
                <a:gd name="connsiteX46" fmla="*/ 973666 w 1397000"/>
                <a:gd name="connsiteY46" fmla="*/ 3259667 h 4157133"/>
                <a:gd name="connsiteX47" fmla="*/ 939800 w 1397000"/>
                <a:gd name="connsiteY47" fmla="*/ 3268133 h 4157133"/>
                <a:gd name="connsiteX48" fmla="*/ 880533 w 1397000"/>
                <a:gd name="connsiteY48" fmla="*/ 3293533 h 4157133"/>
                <a:gd name="connsiteX49" fmla="*/ 863600 w 1397000"/>
                <a:gd name="connsiteY49" fmla="*/ 3310467 h 4157133"/>
                <a:gd name="connsiteX50" fmla="*/ 804333 w 1397000"/>
                <a:gd name="connsiteY50" fmla="*/ 3327400 h 4157133"/>
                <a:gd name="connsiteX51" fmla="*/ 711200 w 1397000"/>
                <a:gd name="connsiteY51" fmla="*/ 3352800 h 4157133"/>
                <a:gd name="connsiteX52" fmla="*/ 660400 w 1397000"/>
                <a:gd name="connsiteY52" fmla="*/ 3378200 h 4157133"/>
                <a:gd name="connsiteX53" fmla="*/ 635000 w 1397000"/>
                <a:gd name="connsiteY53" fmla="*/ 3395133 h 4157133"/>
                <a:gd name="connsiteX54" fmla="*/ 609600 w 1397000"/>
                <a:gd name="connsiteY54" fmla="*/ 3403600 h 4157133"/>
                <a:gd name="connsiteX55" fmla="*/ 558800 w 1397000"/>
                <a:gd name="connsiteY55" fmla="*/ 3429000 h 4157133"/>
                <a:gd name="connsiteX56" fmla="*/ 516466 w 1397000"/>
                <a:gd name="connsiteY56" fmla="*/ 3454400 h 4157133"/>
                <a:gd name="connsiteX57" fmla="*/ 491066 w 1397000"/>
                <a:gd name="connsiteY57" fmla="*/ 3479800 h 4157133"/>
                <a:gd name="connsiteX58" fmla="*/ 440266 w 1397000"/>
                <a:gd name="connsiteY58" fmla="*/ 3505200 h 4157133"/>
                <a:gd name="connsiteX59" fmla="*/ 431800 w 1397000"/>
                <a:gd name="connsiteY59" fmla="*/ 3530600 h 4157133"/>
                <a:gd name="connsiteX60" fmla="*/ 389466 w 1397000"/>
                <a:gd name="connsiteY60" fmla="*/ 3556000 h 4157133"/>
                <a:gd name="connsiteX61" fmla="*/ 364066 w 1397000"/>
                <a:gd name="connsiteY61" fmla="*/ 3572933 h 4157133"/>
                <a:gd name="connsiteX62" fmla="*/ 338666 w 1397000"/>
                <a:gd name="connsiteY62" fmla="*/ 3623733 h 4157133"/>
                <a:gd name="connsiteX63" fmla="*/ 313266 w 1397000"/>
                <a:gd name="connsiteY63" fmla="*/ 3640667 h 4157133"/>
                <a:gd name="connsiteX64" fmla="*/ 296333 w 1397000"/>
                <a:gd name="connsiteY64" fmla="*/ 3674533 h 4157133"/>
                <a:gd name="connsiteX65" fmla="*/ 262466 w 1397000"/>
                <a:gd name="connsiteY65" fmla="*/ 3708400 h 4157133"/>
                <a:gd name="connsiteX66" fmla="*/ 211666 w 1397000"/>
                <a:gd name="connsiteY66" fmla="*/ 3784600 h 4157133"/>
                <a:gd name="connsiteX67" fmla="*/ 194733 w 1397000"/>
                <a:gd name="connsiteY67" fmla="*/ 3810000 h 4157133"/>
                <a:gd name="connsiteX68" fmla="*/ 177800 w 1397000"/>
                <a:gd name="connsiteY68" fmla="*/ 3835400 h 4157133"/>
                <a:gd name="connsiteX69" fmla="*/ 160866 w 1397000"/>
                <a:gd name="connsiteY69" fmla="*/ 3852333 h 4157133"/>
                <a:gd name="connsiteX70" fmla="*/ 118533 w 1397000"/>
                <a:gd name="connsiteY70" fmla="*/ 3886200 h 4157133"/>
                <a:gd name="connsiteX71" fmla="*/ 110066 w 1397000"/>
                <a:gd name="connsiteY71" fmla="*/ 3911600 h 4157133"/>
                <a:gd name="connsiteX72" fmla="*/ 84666 w 1397000"/>
                <a:gd name="connsiteY72" fmla="*/ 3928533 h 4157133"/>
                <a:gd name="connsiteX73" fmla="*/ 67733 w 1397000"/>
                <a:gd name="connsiteY73" fmla="*/ 3945467 h 4157133"/>
                <a:gd name="connsiteX74" fmla="*/ 42333 w 1397000"/>
                <a:gd name="connsiteY74" fmla="*/ 3996267 h 4157133"/>
                <a:gd name="connsiteX75" fmla="*/ 25400 w 1397000"/>
                <a:gd name="connsiteY75" fmla="*/ 4055533 h 4157133"/>
                <a:gd name="connsiteX76" fmla="*/ 16933 w 1397000"/>
                <a:gd name="connsiteY76" fmla="*/ 4080933 h 4157133"/>
                <a:gd name="connsiteX77" fmla="*/ 0 w 1397000"/>
                <a:gd name="connsiteY77"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491066 w 1397000"/>
                <a:gd name="connsiteY4" fmla="*/ 1549400 h 4157133"/>
                <a:gd name="connsiteX5" fmla="*/ 508000 w 1397000"/>
                <a:gd name="connsiteY5" fmla="*/ 1574800 h 4157133"/>
                <a:gd name="connsiteX6" fmla="*/ 516466 w 1397000"/>
                <a:gd name="connsiteY6" fmla="*/ 1608667 h 4157133"/>
                <a:gd name="connsiteX7" fmla="*/ 558800 w 1397000"/>
                <a:gd name="connsiteY7" fmla="*/ 1667933 h 4157133"/>
                <a:gd name="connsiteX8" fmla="*/ 567266 w 1397000"/>
                <a:gd name="connsiteY8" fmla="*/ 1718733 h 4157133"/>
                <a:gd name="connsiteX9" fmla="*/ 584200 w 1397000"/>
                <a:gd name="connsiteY9" fmla="*/ 1761067 h 4157133"/>
                <a:gd name="connsiteX10" fmla="*/ 609600 w 1397000"/>
                <a:gd name="connsiteY10" fmla="*/ 1828800 h 4157133"/>
                <a:gd name="connsiteX11" fmla="*/ 626533 w 1397000"/>
                <a:gd name="connsiteY11" fmla="*/ 1854200 h 4157133"/>
                <a:gd name="connsiteX12" fmla="*/ 660400 w 1397000"/>
                <a:gd name="connsiteY12" fmla="*/ 1913467 h 4157133"/>
                <a:gd name="connsiteX13" fmla="*/ 677333 w 1397000"/>
                <a:gd name="connsiteY13" fmla="*/ 1981200 h 4157133"/>
                <a:gd name="connsiteX14" fmla="*/ 694266 w 1397000"/>
                <a:gd name="connsiteY14" fmla="*/ 2006600 h 4157133"/>
                <a:gd name="connsiteX15" fmla="*/ 719666 w 1397000"/>
                <a:gd name="connsiteY15" fmla="*/ 2032000 h 4157133"/>
                <a:gd name="connsiteX16" fmla="*/ 736600 w 1397000"/>
                <a:gd name="connsiteY16" fmla="*/ 2082800 h 4157133"/>
                <a:gd name="connsiteX17" fmla="*/ 770466 w 1397000"/>
                <a:gd name="connsiteY17" fmla="*/ 2133600 h 4157133"/>
                <a:gd name="connsiteX18" fmla="*/ 795866 w 1397000"/>
                <a:gd name="connsiteY18" fmla="*/ 2184400 h 4157133"/>
                <a:gd name="connsiteX19" fmla="*/ 829733 w 1397000"/>
                <a:gd name="connsiteY19" fmla="*/ 2235200 h 4157133"/>
                <a:gd name="connsiteX20" fmla="*/ 863600 w 1397000"/>
                <a:gd name="connsiteY20" fmla="*/ 2252133 h 4157133"/>
                <a:gd name="connsiteX21" fmla="*/ 880533 w 1397000"/>
                <a:gd name="connsiteY21" fmla="*/ 2269067 h 4157133"/>
                <a:gd name="connsiteX22" fmla="*/ 905933 w 1397000"/>
                <a:gd name="connsiteY22" fmla="*/ 2286000 h 4157133"/>
                <a:gd name="connsiteX23" fmla="*/ 956733 w 1397000"/>
                <a:gd name="connsiteY23" fmla="*/ 2336800 h 4157133"/>
                <a:gd name="connsiteX24" fmla="*/ 982133 w 1397000"/>
                <a:gd name="connsiteY24" fmla="*/ 2345267 h 4157133"/>
                <a:gd name="connsiteX25" fmla="*/ 1032933 w 1397000"/>
                <a:gd name="connsiteY25" fmla="*/ 2379133 h 4157133"/>
                <a:gd name="connsiteX26" fmla="*/ 1083733 w 1397000"/>
                <a:gd name="connsiteY26" fmla="*/ 2396067 h 4157133"/>
                <a:gd name="connsiteX27" fmla="*/ 1109133 w 1397000"/>
                <a:gd name="connsiteY27" fmla="*/ 2404533 h 4157133"/>
                <a:gd name="connsiteX28" fmla="*/ 1210733 w 1397000"/>
                <a:gd name="connsiteY28" fmla="*/ 2446867 h 4157133"/>
                <a:gd name="connsiteX29" fmla="*/ 1236133 w 1397000"/>
                <a:gd name="connsiteY29" fmla="*/ 2455333 h 4157133"/>
                <a:gd name="connsiteX30" fmla="*/ 1253066 w 1397000"/>
                <a:gd name="connsiteY30" fmla="*/ 2472267 h 4157133"/>
                <a:gd name="connsiteX31" fmla="*/ 1286933 w 1397000"/>
                <a:gd name="connsiteY31" fmla="*/ 2480733 h 4157133"/>
                <a:gd name="connsiteX32" fmla="*/ 1346200 w 1397000"/>
                <a:gd name="connsiteY32" fmla="*/ 2506133 h 4157133"/>
                <a:gd name="connsiteX33" fmla="*/ 1363133 w 1397000"/>
                <a:gd name="connsiteY33" fmla="*/ 2523067 h 4157133"/>
                <a:gd name="connsiteX34" fmla="*/ 1380066 w 1397000"/>
                <a:gd name="connsiteY34" fmla="*/ 2616200 h 4157133"/>
                <a:gd name="connsiteX35" fmla="*/ 1397000 w 1397000"/>
                <a:gd name="connsiteY35" fmla="*/ 2734733 h 4157133"/>
                <a:gd name="connsiteX36" fmla="*/ 1371600 w 1397000"/>
                <a:gd name="connsiteY36" fmla="*/ 2895600 h 4157133"/>
                <a:gd name="connsiteX37" fmla="*/ 1346200 w 1397000"/>
                <a:gd name="connsiteY37" fmla="*/ 3014133 h 4157133"/>
                <a:gd name="connsiteX38" fmla="*/ 1295400 w 1397000"/>
                <a:gd name="connsiteY38" fmla="*/ 3039533 h 4157133"/>
                <a:gd name="connsiteX39" fmla="*/ 1236133 w 1397000"/>
                <a:gd name="connsiteY39" fmla="*/ 3107267 h 4157133"/>
                <a:gd name="connsiteX40" fmla="*/ 1202266 w 1397000"/>
                <a:gd name="connsiteY40" fmla="*/ 3141133 h 4157133"/>
                <a:gd name="connsiteX41" fmla="*/ 1176866 w 1397000"/>
                <a:gd name="connsiteY41" fmla="*/ 3158067 h 4157133"/>
                <a:gd name="connsiteX42" fmla="*/ 1126066 w 1397000"/>
                <a:gd name="connsiteY42" fmla="*/ 3191933 h 4157133"/>
                <a:gd name="connsiteX43" fmla="*/ 1075266 w 1397000"/>
                <a:gd name="connsiteY43" fmla="*/ 3225800 h 4157133"/>
                <a:gd name="connsiteX44" fmla="*/ 999066 w 1397000"/>
                <a:gd name="connsiteY44" fmla="*/ 3251200 h 4157133"/>
                <a:gd name="connsiteX45" fmla="*/ 973666 w 1397000"/>
                <a:gd name="connsiteY45" fmla="*/ 3259667 h 4157133"/>
                <a:gd name="connsiteX46" fmla="*/ 939800 w 1397000"/>
                <a:gd name="connsiteY46" fmla="*/ 3268133 h 4157133"/>
                <a:gd name="connsiteX47" fmla="*/ 880533 w 1397000"/>
                <a:gd name="connsiteY47" fmla="*/ 3293533 h 4157133"/>
                <a:gd name="connsiteX48" fmla="*/ 863600 w 1397000"/>
                <a:gd name="connsiteY48" fmla="*/ 3310467 h 4157133"/>
                <a:gd name="connsiteX49" fmla="*/ 804333 w 1397000"/>
                <a:gd name="connsiteY49" fmla="*/ 3327400 h 4157133"/>
                <a:gd name="connsiteX50" fmla="*/ 711200 w 1397000"/>
                <a:gd name="connsiteY50" fmla="*/ 3352800 h 4157133"/>
                <a:gd name="connsiteX51" fmla="*/ 660400 w 1397000"/>
                <a:gd name="connsiteY51" fmla="*/ 3378200 h 4157133"/>
                <a:gd name="connsiteX52" fmla="*/ 635000 w 1397000"/>
                <a:gd name="connsiteY52" fmla="*/ 3395133 h 4157133"/>
                <a:gd name="connsiteX53" fmla="*/ 609600 w 1397000"/>
                <a:gd name="connsiteY53" fmla="*/ 3403600 h 4157133"/>
                <a:gd name="connsiteX54" fmla="*/ 558800 w 1397000"/>
                <a:gd name="connsiteY54" fmla="*/ 3429000 h 4157133"/>
                <a:gd name="connsiteX55" fmla="*/ 516466 w 1397000"/>
                <a:gd name="connsiteY55" fmla="*/ 3454400 h 4157133"/>
                <a:gd name="connsiteX56" fmla="*/ 491066 w 1397000"/>
                <a:gd name="connsiteY56" fmla="*/ 3479800 h 4157133"/>
                <a:gd name="connsiteX57" fmla="*/ 440266 w 1397000"/>
                <a:gd name="connsiteY57" fmla="*/ 3505200 h 4157133"/>
                <a:gd name="connsiteX58" fmla="*/ 431800 w 1397000"/>
                <a:gd name="connsiteY58" fmla="*/ 3530600 h 4157133"/>
                <a:gd name="connsiteX59" fmla="*/ 389466 w 1397000"/>
                <a:gd name="connsiteY59" fmla="*/ 3556000 h 4157133"/>
                <a:gd name="connsiteX60" fmla="*/ 364066 w 1397000"/>
                <a:gd name="connsiteY60" fmla="*/ 3572933 h 4157133"/>
                <a:gd name="connsiteX61" fmla="*/ 338666 w 1397000"/>
                <a:gd name="connsiteY61" fmla="*/ 3623733 h 4157133"/>
                <a:gd name="connsiteX62" fmla="*/ 313266 w 1397000"/>
                <a:gd name="connsiteY62" fmla="*/ 3640667 h 4157133"/>
                <a:gd name="connsiteX63" fmla="*/ 296333 w 1397000"/>
                <a:gd name="connsiteY63" fmla="*/ 3674533 h 4157133"/>
                <a:gd name="connsiteX64" fmla="*/ 262466 w 1397000"/>
                <a:gd name="connsiteY64" fmla="*/ 3708400 h 4157133"/>
                <a:gd name="connsiteX65" fmla="*/ 211666 w 1397000"/>
                <a:gd name="connsiteY65" fmla="*/ 3784600 h 4157133"/>
                <a:gd name="connsiteX66" fmla="*/ 194733 w 1397000"/>
                <a:gd name="connsiteY66" fmla="*/ 3810000 h 4157133"/>
                <a:gd name="connsiteX67" fmla="*/ 177800 w 1397000"/>
                <a:gd name="connsiteY67" fmla="*/ 3835400 h 4157133"/>
                <a:gd name="connsiteX68" fmla="*/ 160866 w 1397000"/>
                <a:gd name="connsiteY68" fmla="*/ 3852333 h 4157133"/>
                <a:gd name="connsiteX69" fmla="*/ 118533 w 1397000"/>
                <a:gd name="connsiteY69" fmla="*/ 3886200 h 4157133"/>
                <a:gd name="connsiteX70" fmla="*/ 110066 w 1397000"/>
                <a:gd name="connsiteY70" fmla="*/ 3911600 h 4157133"/>
                <a:gd name="connsiteX71" fmla="*/ 84666 w 1397000"/>
                <a:gd name="connsiteY71" fmla="*/ 3928533 h 4157133"/>
                <a:gd name="connsiteX72" fmla="*/ 67733 w 1397000"/>
                <a:gd name="connsiteY72" fmla="*/ 3945467 h 4157133"/>
                <a:gd name="connsiteX73" fmla="*/ 42333 w 1397000"/>
                <a:gd name="connsiteY73" fmla="*/ 3996267 h 4157133"/>
                <a:gd name="connsiteX74" fmla="*/ 25400 w 1397000"/>
                <a:gd name="connsiteY74" fmla="*/ 4055533 h 4157133"/>
                <a:gd name="connsiteX75" fmla="*/ 16933 w 1397000"/>
                <a:gd name="connsiteY75" fmla="*/ 4080933 h 4157133"/>
                <a:gd name="connsiteX76" fmla="*/ 0 w 1397000"/>
                <a:gd name="connsiteY76"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491066 w 1397000"/>
                <a:gd name="connsiteY4" fmla="*/ 1549400 h 4157133"/>
                <a:gd name="connsiteX5" fmla="*/ 516466 w 1397000"/>
                <a:gd name="connsiteY5" fmla="*/ 1608667 h 4157133"/>
                <a:gd name="connsiteX6" fmla="*/ 558800 w 1397000"/>
                <a:gd name="connsiteY6" fmla="*/ 1667933 h 4157133"/>
                <a:gd name="connsiteX7" fmla="*/ 567266 w 1397000"/>
                <a:gd name="connsiteY7" fmla="*/ 1718733 h 4157133"/>
                <a:gd name="connsiteX8" fmla="*/ 584200 w 1397000"/>
                <a:gd name="connsiteY8" fmla="*/ 1761067 h 4157133"/>
                <a:gd name="connsiteX9" fmla="*/ 609600 w 1397000"/>
                <a:gd name="connsiteY9" fmla="*/ 1828800 h 4157133"/>
                <a:gd name="connsiteX10" fmla="*/ 626533 w 1397000"/>
                <a:gd name="connsiteY10" fmla="*/ 1854200 h 4157133"/>
                <a:gd name="connsiteX11" fmla="*/ 660400 w 1397000"/>
                <a:gd name="connsiteY11" fmla="*/ 1913467 h 4157133"/>
                <a:gd name="connsiteX12" fmla="*/ 677333 w 1397000"/>
                <a:gd name="connsiteY12" fmla="*/ 1981200 h 4157133"/>
                <a:gd name="connsiteX13" fmla="*/ 694266 w 1397000"/>
                <a:gd name="connsiteY13" fmla="*/ 2006600 h 4157133"/>
                <a:gd name="connsiteX14" fmla="*/ 719666 w 1397000"/>
                <a:gd name="connsiteY14" fmla="*/ 2032000 h 4157133"/>
                <a:gd name="connsiteX15" fmla="*/ 736600 w 1397000"/>
                <a:gd name="connsiteY15" fmla="*/ 2082800 h 4157133"/>
                <a:gd name="connsiteX16" fmla="*/ 770466 w 1397000"/>
                <a:gd name="connsiteY16" fmla="*/ 2133600 h 4157133"/>
                <a:gd name="connsiteX17" fmla="*/ 795866 w 1397000"/>
                <a:gd name="connsiteY17" fmla="*/ 2184400 h 4157133"/>
                <a:gd name="connsiteX18" fmla="*/ 829733 w 1397000"/>
                <a:gd name="connsiteY18" fmla="*/ 2235200 h 4157133"/>
                <a:gd name="connsiteX19" fmla="*/ 863600 w 1397000"/>
                <a:gd name="connsiteY19" fmla="*/ 2252133 h 4157133"/>
                <a:gd name="connsiteX20" fmla="*/ 880533 w 1397000"/>
                <a:gd name="connsiteY20" fmla="*/ 2269067 h 4157133"/>
                <a:gd name="connsiteX21" fmla="*/ 905933 w 1397000"/>
                <a:gd name="connsiteY21" fmla="*/ 2286000 h 4157133"/>
                <a:gd name="connsiteX22" fmla="*/ 956733 w 1397000"/>
                <a:gd name="connsiteY22" fmla="*/ 2336800 h 4157133"/>
                <a:gd name="connsiteX23" fmla="*/ 982133 w 1397000"/>
                <a:gd name="connsiteY23" fmla="*/ 2345267 h 4157133"/>
                <a:gd name="connsiteX24" fmla="*/ 1032933 w 1397000"/>
                <a:gd name="connsiteY24" fmla="*/ 2379133 h 4157133"/>
                <a:gd name="connsiteX25" fmla="*/ 1083733 w 1397000"/>
                <a:gd name="connsiteY25" fmla="*/ 2396067 h 4157133"/>
                <a:gd name="connsiteX26" fmla="*/ 1109133 w 1397000"/>
                <a:gd name="connsiteY26" fmla="*/ 2404533 h 4157133"/>
                <a:gd name="connsiteX27" fmla="*/ 1210733 w 1397000"/>
                <a:gd name="connsiteY27" fmla="*/ 2446867 h 4157133"/>
                <a:gd name="connsiteX28" fmla="*/ 1236133 w 1397000"/>
                <a:gd name="connsiteY28" fmla="*/ 2455333 h 4157133"/>
                <a:gd name="connsiteX29" fmla="*/ 1253066 w 1397000"/>
                <a:gd name="connsiteY29" fmla="*/ 2472267 h 4157133"/>
                <a:gd name="connsiteX30" fmla="*/ 1286933 w 1397000"/>
                <a:gd name="connsiteY30" fmla="*/ 2480733 h 4157133"/>
                <a:gd name="connsiteX31" fmla="*/ 1346200 w 1397000"/>
                <a:gd name="connsiteY31" fmla="*/ 2506133 h 4157133"/>
                <a:gd name="connsiteX32" fmla="*/ 1363133 w 1397000"/>
                <a:gd name="connsiteY32" fmla="*/ 2523067 h 4157133"/>
                <a:gd name="connsiteX33" fmla="*/ 1380066 w 1397000"/>
                <a:gd name="connsiteY33" fmla="*/ 2616200 h 4157133"/>
                <a:gd name="connsiteX34" fmla="*/ 1397000 w 1397000"/>
                <a:gd name="connsiteY34" fmla="*/ 2734733 h 4157133"/>
                <a:gd name="connsiteX35" fmla="*/ 1371600 w 1397000"/>
                <a:gd name="connsiteY35" fmla="*/ 2895600 h 4157133"/>
                <a:gd name="connsiteX36" fmla="*/ 1346200 w 1397000"/>
                <a:gd name="connsiteY36" fmla="*/ 3014133 h 4157133"/>
                <a:gd name="connsiteX37" fmla="*/ 1295400 w 1397000"/>
                <a:gd name="connsiteY37" fmla="*/ 3039533 h 4157133"/>
                <a:gd name="connsiteX38" fmla="*/ 1236133 w 1397000"/>
                <a:gd name="connsiteY38" fmla="*/ 3107267 h 4157133"/>
                <a:gd name="connsiteX39" fmla="*/ 1202266 w 1397000"/>
                <a:gd name="connsiteY39" fmla="*/ 3141133 h 4157133"/>
                <a:gd name="connsiteX40" fmla="*/ 1176866 w 1397000"/>
                <a:gd name="connsiteY40" fmla="*/ 3158067 h 4157133"/>
                <a:gd name="connsiteX41" fmla="*/ 1126066 w 1397000"/>
                <a:gd name="connsiteY41" fmla="*/ 3191933 h 4157133"/>
                <a:gd name="connsiteX42" fmla="*/ 1075266 w 1397000"/>
                <a:gd name="connsiteY42" fmla="*/ 3225800 h 4157133"/>
                <a:gd name="connsiteX43" fmla="*/ 999066 w 1397000"/>
                <a:gd name="connsiteY43" fmla="*/ 3251200 h 4157133"/>
                <a:gd name="connsiteX44" fmla="*/ 973666 w 1397000"/>
                <a:gd name="connsiteY44" fmla="*/ 3259667 h 4157133"/>
                <a:gd name="connsiteX45" fmla="*/ 939800 w 1397000"/>
                <a:gd name="connsiteY45" fmla="*/ 3268133 h 4157133"/>
                <a:gd name="connsiteX46" fmla="*/ 880533 w 1397000"/>
                <a:gd name="connsiteY46" fmla="*/ 3293533 h 4157133"/>
                <a:gd name="connsiteX47" fmla="*/ 863600 w 1397000"/>
                <a:gd name="connsiteY47" fmla="*/ 3310467 h 4157133"/>
                <a:gd name="connsiteX48" fmla="*/ 804333 w 1397000"/>
                <a:gd name="connsiteY48" fmla="*/ 3327400 h 4157133"/>
                <a:gd name="connsiteX49" fmla="*/ 711200 w 1397000"/>
                <a:gd name="connsiteY49" fmla="*/ 3352800 h 4157133"/>
                <a:gd name="connsiteX50" fmla="*/ 660400 w 1397000"/>
                <a:gd name="connsiteY50" fmla="*/ 3378200 h 4157133"/>
                <a:gd name="connsiteX51" fmla="*/ 635000 w 1397000"/>
                <a:gd name="connsiteY51" fmla="*/ 3395133 h 4157133"/>
                <a:gd name="connsiteX52" fmla="*/ 609600 w 1397000"/>
                <a:gd name="connsiteY52" fmla="*/ 3403600 h 4157133"/>
                <a:gd name="connsiteX53" fmla="*/ 558800 w 1397000"/>
                <a:gd name="connsiteY53" fmla="*/ 3429000 h 4157133"/>
                <a:gd name="connsiteX54" fmla="*/ 516466 w 1397000"/>
                <a:gd name="connsiteY54" fmla="*/ 3454400 h 4157133"/>
                <a:gd name="connsiteX55" fmla="*/ 491066 w 1397000"/>
                <a:gd name="connsiteY55" fmla="*/ 3479800 h 4157133"/>
                <a:gd name="connsiteX56" fmla="*/ 440266 w 1397000"/>
                <a:gd name="connsiteY56" fmla="*/ 3505200 h 4157133"/>
                <a:gd name="connsiteX57" fmla="*/ 431800 w 1397000"/>
                <a:gd name="connsiteY57" fmla="*/ 3530600 h 4157133"/>
                <a:gd name="connsiteX58" fmla="*/ 389466 w 1397000"/>
                <a:gd name="connsiteY58" fmla="*/ 3556000 h 4157133"/>
                <a:gd name="connsiteX59" fmla="*/ 364066 w 1397000"/>
                <a:gd name="connsiteY59" fmla="*/ 3572933 h 4157133"/>
                <a:gd name="connsiteX60" fmla="*/ 338666 w 1397000"/>
                <a:gd name="connsiteY60" fmla="*/ 3623733 h 4157133"/>
                <a:gd name="connsiteX61" fmla="*/ 313266 w 1397000"/>
                <a:gd name="connsiteY61" fmla="*/ 3640667 h 4157133"/>
                <a:gd name="connsiteX62" fmla="*/ 296333 w 1397000"/>
                <a:gd name="connsiteY62" fmla="*/ 3674533 h 4157133"/>
                <a:gd name="connsiteX63" fmla="*/ 262466 w 1397000"/>
                <a:gd name="connsiteY63" fmla="*/ 3708400 h 4157133"/>
                <a:gd name="connsiteX64" fmla="*/ 211666 w 1397000"/>
                <a:gd name="connsiteY64" fmla="*/ 3784600 h 4157133"/>
                <a:gd name="connsiteX65" fmla="*/ 194733 w 1397000"/>
                <a:gd name="connsiteY65" fmla="*/ 3810000 h 4157133"/>
                <a:gd name="connsiteX66" fmla="*/ 177800 w 1397000"/>
                <a:gd name="connsiteY66" fmla="*/ 3835400 h 4157133"/>
                <a:gd name="connsiteX67" fmla="*/ 160866 w 1397000"/>
                <a:gd name="connsiteY67" fmla="*/ 3852333 h 4157133"/>
                <a:gd name="connsiteX68" fmla="*/ 118533 w 1397000"/>
                <a:gd name="connsiteY68" fmla="*/ 3886200 h 4157133"/>
                <a:gd name="connsiteX69" fmla="*/ 110066 w 1397000"/>
                <a:gd name="connsiteY69" fmla="*/ 3911600 h 4157133"/>
                <a:gd name="connsiteX70" fmla="*/ 84666 w 1397000"/>
                <a:gd name="connsiteY70" fmla="*/ 3928533 h 4157133"/>
                <a:gd name="connsiteX71" fmla="*/ 67733 w 1397000"/>
                <a:gd name="connsiteY71" fmla="*/ 3945467 h 4157133"/>
                <a:gd name="connsiteX72" fmla="*/ 42333 w 1397000"/>
                <a:gd name="connsiteY72" fmla="*/ 3996267 h 4157133"/>
                <a:gd name="connsiteX73" fmla="*/ 25400 w 1397000"/>
                <a:gd name="connsiteY73" fmla="*/ 4055533 h 4157133"/>
                <a:gd name="connsiteX74" fmla="*/ 16933 w 1397000"/>
                <a:gd name="connsiteY74" fmla="*/ 4080933 h 4157133"/>
                <a:gd name="connsiteX75" fmla="*/ 0 w 1397000"/>
                <a:gd name="connsiteY75"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16466 w 1397000"/>
                <a:gd name="connsiteY4" fmla="*/ 1608667 h 4157133"/>
                <a:gd name="connsiteX5" fmla="*/ 558800 w 1397000"/>
                <a:gd name="connsiteY5" fmla="*/ 1667933 h 4157133"/>
                <a:gd name="connsiteX6" fmla="*/ 567266 w 1397000"/>
                <a:gd name="connsiteY6" fmla="*/ 1718733 h 4157133"/>
                <a:gd name="connsiteX7" fmla="*/ 584200 w 1397000"/>
                <a:gd name="connsiteY7" fmla="*/ 1761067 h 4157133"/>
                <a:gd name="connsiteX8" fmla="*/ 609600 w 1397000"/>
                <a:gd name="connsiteY8" fmla="*/ 1828800 h 4157133"/>
                <a:gd name="connsiteX9" fmla="*/ 626533 w 1397000"/>
                <a:gd name="connsiteY9" fmla="*/ 1854200 h 4157133"/>
                <a:gd name="connsiteX10" fmla="*/ 660400 w 1397000"/>
                <a:gd name="connsiteY10" fmla="*/ 1913467 h 4157133"/>
                <a:gd name="connsiteX11" fmla="*/ 677333 w 1397000"/>
                <a:gd name="connsiteY11" fmla="*/ 1981200 h 4157133"/>
                <a:gd name="connsiteX12" fmla="*/ 694266 w 1397000"/>
                <a:gd name="connsiteY12" fmla="*/ 2006600 h 4157133"/>
                <a:gd name="connsiteX13" fmla="*/ 719666 w 1397000"/>
                <a:gd name="connsiteY13" fmla="*/ 2032000 h 4157133"/>
                <a:gd name="connsiteX14" fmla="*/ 736600 w 1397000"/>
                <a:gd name="connsiteY14" fmla="*/ 2082800 h 4157133"/>
                <a:gd name="connsiteX15" fmla="*/ 770466 w 1397000"/>
                <a:gd name="connsiteY15" fmla="*/ 2133600 h 4157133"/>
                <a:gd name="connsiteX16" fmla="*/ 795866 w 1397000"/>
                <a:gd name="connsiteY16" fmla="*/ 2184400 h 4157133"/>
                <a:gd name="connsiteX17" fmla="*/ 829733 w 1397000"/>
                <a:gd name="connsiteY17" fmla="*/ 2235200 h 4157133"/>
                <a:gd name="connsiteX18" fmla="*/ 863600 w 1397000"/>
                <a:gd name="connsiteY18" fmla="*/ 2252133 h 4157133"/>
                <a:gd name="connsiteX19" fmla="*/ 880533 w 1397000"/>
                <a:gd name="connsiteY19" fmla="*/ 2269067 h 4157133"/>
                <a:gd name="connsiteX20" fmla="*/ 905933 w 1397000"/>
                <a:gd name="connsiteY20" fmla="*/ 2286000 h 4157133"/>
                <a:gd name="connsiteX21" fmla="*/ 956733 w 1397000"/>
                <a:gd name="connsiteY21" fmla="*/ 2336800 h 4157133"/>
                <a:gd name="connsiteX22" fmla="*/ 982133 w 1397000"/>
                <a:gd name="connsiteY22" fmla="*/ 2345267 h 4157133"/>
                <a:gd name="connsiteX23" fmla="*/ 1032933 w 1397000"/>
                <a:gd name="connsiteY23" fmla="*/ 2379133 h 4157133"/>
                <a:gd name="connsiteX24" fmla="*/ 1083733 w 1397000"/>
                <a:gd name="connsiteY24" fmla="*/ 2396067 h 4157133"/>
                <a:gd name="connsiteX25" fmla="*/ 1109133 w 1397000"/>
                <a:gd name="connsiteY25" fmla="*/ 2404533 h 4157133"/>
                <a:gd name="connsiteX26" fmla="*/ 1210733 w 1397000"/>
                <a:gd name="connsiteY26" fmla="*/ 2446867 h 4157133"/>
                <a:gd name="connsiteX27" fmla="*/ 1236133 w 1397000"/>
                <a:gd name="connsiteY27" fmla="*/ 2455333 h 4157133"/>
                <a:gd name="connsiteX28" fmla="*/ 1253066 w 1397000"/>
                <a:gd name="connsiteY28" fmla="*/ 2472267 h 4157133"/>
                <a:gd name="connsiteX29" fmla="*/ 1286933 w 1397000"/>
                <a:gd name="connsiteY29" fmla="*/ 2480733 h 4157133"/>
                <a:gd name="connsiteX30" fmla="*/ 1346200 w 1397000"/>
                <a:gd name="connsiteY30" fmla="*/ 2506133 h 4157133"/>
                <a:gd name="connsiteX31" fmla="*/ 1363133 w 1397000"/>
                <a:gd name="connsiteY31" fmla="*/ 2523067 h 4157133"/>
                <a:gd name="connsiteX32" fmla="*/ 1380066 w 1397000"/>
                <a:gd name="connsiteY32" fmla="*/ 2616200 h 4157133"/>
                <a:gd name="connsiteX33" fmla="*/ 1397000 w 1397000"/>
                <a:gd name="connsiteY33" fmla="*/ 2734733 h 4157133"/>
                <a:gd name="connsiteX34" fmla="*/ 1371600 w 1397000"/>
                <a:gd name="connsiteY34" fmla="*/ 2895600 h 4157133"/>
                <a:gd name="connsiteX35" fmla="*/ 1346200 w 1397000"/>
                <a:gd name="connsiteY35" fmla="*/ 3014133 h 4157133"/>
                <a:gd name="connsiteX36" fmla="*/ 1295400 w 1397000"/>
                <a:gd name="connsiteY36" fmla="*/ 3039533 h 4157133"/>
                <a:gd name="connsiteX37" fmla="*/ 1236133 w 1397000"/>
                <a:gd name="connsiteY37" fmla="*/ 3107267 h 4157133"/>
                <a:gd name="connsiteX38" fmla="*/ 1202266 w 1397000"/>
                <a:gd name="connsiteY38" fmla="*/ 3141133 h 4157133"/>
                <a:gd name="connsiteX39" fmla="*/ 1176866 w 1397000"/>
                <a:gd name="connsiteY39" fmla="*/ 3158067 h 4157133"/>
                <a:gd name="connsiteX40" fmla="*/ 1126066 w 1397000"/>
                <a:gd name="connsiteY40" fmla="*/ 3191933 h 4157133"/>
                <a:gd name="connsiteX41" fmla="*/ 1075266 w 1397000"/>
                <a:gd name="connsiteY41" fmla="*/ 3225800 h 4157133"/>
                <a:gd name="connsiteX42" fmla="*/ 999066 w 1397000"/>
                <a:gd name="connsiteY42" fmla="*/ 3251200 h 4157133"/>
                <a:gd name="connsiteX43" fmla="*/ 973666 w 1397000"/>
                <a:gd name="connsiteY43" fmla="*/ 3259667 h 4157133"/>
                <a:gd name="connsiteX44" fmla="*/ 939800 w 1397000"/>
                <a:gd name="connsiteY44" fmla="*/ 3268133 h 4157133"/>
                <a:gd name="connsiteX45" fmla="*/ 880533 w 1397000"/>
                <a:gd name="connsiteY45" fmla="*/ 3293533 h 4157133"/>
                <a:gd name="connsiteX46" fmla="*/ 863600 w 1397000"/>
                <a:gd name="connsiteY46" fmla="*/ 3310467 h 4157133"/>
                <a:gd name="connsiteX47" fmla="*/ 804333 w 1397000"/>
                <a:gd name="connsiteY47" fmla="*/ 3327400 h 4157133"/>
                <a:gd name="connsiteX48" fmla="*/ 711200 w 1397000"/>
                <a:gd name="connsiteY48" fmla="*/ 3352800 h 4157133"/>
                <a:gd name="connsiteX49" fmla="*/ 660400 w 1397000"/>
                <a:gd name="connsiteY49" fmla="*/ 3378200 h 4157133"/>
                <a:gd name="connsiteX50" fmla="*/ 635000 w 1397000"/>
                <a:gd name="connsiteY50" fmla="*/ 3395133 h 4157133"/>
                <a:gd name="connsiteX51" fmla="*/ 609600 w 1397000"/>
                <a:gd name="connsiteY51" fmla="*/ 3403600 h 4157133"/>
                <a:gd name="connsiteX52" fmla="*/ 558800 w 1397000"/>
                <a:gd name="connsiteY52" fmla="*/ 3429000 h 4157133"/>
                <a:gd name="connsiteX53" fmla="*/ 516466 w 1397000"/>
                <a:gd name="connsiteY53" fmla="*/ 3454400 h 4157133"/>
                <a:gd name="connsiteX54" fmla="*/ 491066 w 1397000"/>
                <a:gd name="connsiteY54" fmla="*/ 3479800 h 4157133"/>
                <a:gd name="connsiteX55" fmla="*/ 440266 w 1397000"/>
                <a:gd name="connsiteY55" fmla="*/ 3505200 h 4157133"/>
                <a:gd name="connsiteX56" fmla="*/ 431800 w 1397000"/>
                <a:gd name="connsiteY56" fmla="*/ 3530600 h 4157133"/>
                <a:gd name="connsiteX57" fmla="*/ 389466 w 1397000"/>
                <a:gd name="connsiteY57" fmla="*/ 3556000 h 4157133"/>
                <a:gd name="connsiteX58" fmla="*/ 364066 w 1397000"/>
                <a:gd name="connsiteY58" fmla="*/ 3572933 h 4157133"/>
                <a:gd name="connsiteX59" fmla="*/ 338666 w 1397000"/>
                <a:gd name="connsiteY59" fmla="*/ 3623733 h 4157133"/>
                <a:gd name="connsiteX60" fmla="*/ 313266 w 1397000"/>
                <a:gd name="connsiteY60" fmla="*/ 3640667 h 4157133"/>
                <a:gd name="connsiteX61" fmla="*/ 296333 w 1397000"/>
                <a:gd name="connsiteY61" fmla="*/ 3674533 h 4157133"/>
                <a:gd name="connsiteX62" fmla="*/ 262466 w 1397000"/>
                <a:gd name="connsiteY62" fmla="*/ 3708400 h 4157133"/>
                <a:gd name="connsiteX63" fmla="*/ 211666 w 1397000"/>
                <a:gd name="connsiteY63" fmla="*/ 3784600 h 4157133"/>
                <a:gd name="connsiteX64" fmla="*/ 194733 w 1397000"/>
                <a:gd name="connsiteY64" fmla="*/ 3810000 h 4157133"/>
                <a:gd name="connsiteX65" fmla="*/ 177800 w 1397000"/>
                <a:gd name="connsiteY65" fmla="*/ 3835400 h 4157133"/>
                <a:gd name="connsiteX66" fmla="*/ 160866 w 1397000"/>
                <a:gd name="connsiteY66" fmla="*/ 3852333 h 4157133"/>
                <a:gd name="connsiteX67" fmla="*/ 118533 w 1397000"/>
                <a:gd name="connsiteY67" fmla="*/ 3886200 h 4157133"/>
                <a:gd name="connsiteX68" fmla="*/ 110066 w 1397000"/>
                <a:gd name="connsiteY68" fmla="*/ 3911600 h 4157133"/>
                <a:gd name="connsiteX69" fmla="*/ 84666 w 1397000"/>
                <a:gd name="connsiteY69" fmla="*/ 3928533 h 4157133"/>
                <a:gd name="connsiteX70" fmla="*/ 67733 w 1397000"/>
                <a:gd name="connsiteY70" fmla="*/ 3945467 h 4157133"/>
                <a:gd name="connsiteX71" fmla="*/ 42333 w 1397000"/>
                <a:gd name="connsiteY71" fmla="*/ 3996267 h 4157133"/>
                <a:gd name="connsiteX72" fmla="*/ 25400 w 1397000"/>
                <a:gd name="connsiteY72" fmla="*/ 4055533 h 4157133"/>
                <a:gd name="connsiteX73" fmla="*/ 16933 w 1397000"/>
                <a:gd name="connsiteY73" fmla="*/ 4080933 h 4157133"/>
                <a:gd name="connsiteX74" fmla="*/ 0 w 1397000"/>
                <a:gd name="connsiteY74"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58800 w 1397000"/>
                <a:gd name="connsiteY4" fmla="*/ 1667933 h 4157133"/>
                <a:gd name="connsiteX5" fmla="*/ 567266 w 1397000"/>
                <a:gd name="connsiteY5" fmla="*/ 1718733 h 4157133"/>
                <a:gd name="connsiteX6" fmla="*/ 584200 w 1397000"/>
                <a:gd name="connsiteY6" fmla="*/ 1761067 h 4157133"/>
                <a:gd name="connsiteX7" fmla="*/ 609600 w 1397000"/>
                <a:gd name="connsiteY7" fmla="*/ 1828800 h 4157133"/>
                <a:gd name="connsiteX8" fmla="*/ 626533 w 1397000"/>
                <a:gd name="connsiteY8" fmla="*/ 1854200 h 4157133"/>
                <a:gd name="connsiteX9" fmla="*/ 660400 w 1397000"/>
                <a:gd name="connsiteY9" fmla="*/ 1913467 h 4157133"/>
                <a:gd name="connsiteX10" fmla="*/ 677333 w 1397000"/>
                <a:gd name="connsiteY10" fmla="*/ 1981200 h 4157133"/>
                <a:gd name="connsiteX11" fmla="*/ 694266 w 1397000"/>
                <a:gd name="connsiteY11" fmla="*/ 2006600 h 4157133"/>
                <a:gd name="connsiteX12" fmla="*/ 719666 w 1397000"/>
                <a:gd name="connsiteY12" fmla="*/ 2032000 h 4157133"/>
                <a:gd name="connsiteX13" fmla="*/ 736600 w 1397000"/>
                <a:gd name="connsiteY13" fmla="*/ 2082800 h 4157133"/>
                <a:gd name="connsiteX14" fmla="*/ 770466 w 1397000"/>
                <a:gd name="connsiteY14" fmla="*/ 2133600 h 4157133"/>
                <a:gd name="connsiteX15" fmla="*/ 795866 w 1397000"/>
                <a:gd name="connsiteY15" fmla="*/ 2184400 h 4157133"/>
                <a:gd name="connsiteX16" fmla="*/ 829733 w 1397000"/>
                <a:gd name="connsiteY16" fmla="*/ 2235200 h 4157133"/>
                <a:gd name="connsiteX17" fmla="*/ 863600 w 1397000"/>
                <a:gd name="connsiteY17" fmla="*/ 2252133 h 4157133"/>
                <a:gd name="connsiteX18" fmla="*/ 880533 w 1397000"/>
                <a:gd name="connsiteY18" fmla="*/ 2269067 h 4157133"/>
                <a:gd name="connsiteX19" fmla="*/ 905933 w 1397000"/>
                <a:gd name="connsiteY19" fmla="*/ 2286000 h 4157133"/>
                <a:gd name="connsiteX20" fmla="*/ 956733 w 1397000"/>
                <a:gd name="connsiteY20" fmla="*/ 2336800 h 4157133"/>
                <a:gd name="connsiteX21" fmla="*/ 982133 w 1397000"/>
                <a:gd name="connsiteY21" fmla="*/ 2345267 h 4157133"/>
                <a:gd name="connsiteX22" fmla="*/ 1032933 w 1397000"/>
                <a:gd name="connsiteY22" fmla="*/ 2379133 h 4157133"/>
                <a:gd name="connsiteX23" fmla="*/ 1083733 w 1397000"/>
                <a:gd name="connsiteY23" fmla="*/ 2396067 h 4157133"/>
                <a:gd name="connsiteX24" fmla="*/ 1109133 w 1397000"/>
                <a:gd name="connsiteY24" fmla="*/ 2404533 h 4157133"/>
                <a:gd name="connsiteX25" fmla="*/ 1210733 w 1397000"/>
                <a:gd name="connsiteY25" fmla="*/ 2446867 h 4157133"/>
                <a:gd name="connsiteX26" fmla="*/ 1236133 w 1397000"/>
                <a:gd name="connsiteY26" fmla="*/ 2455333 h 4157133"/>
                <a:gd name="connsiteX27" fmla="*/ 1253066 w 1397000"/>
                <a:gd name="connsiteY27" fmla="*/ 2472267 h 4157133"/>
                <a:gd name="connsiteX28" fmla="*/ 1286933 w 1397000"/>
                <a:gd name="connsiteY28" fmla="*/ 2480733 h 4157133"/>
                <a:gd name="connsiteX29" fmla="*/ 1346200 w 1397000"/>
                <a:gd name="connsiteY29" fmla="*/ 2506133 h 4157133"/>
                <a:gd name="connsiteX30" fmla="*/ 1363133 w 1397000"/>
                <a:gd name="connsiteY30" fmla="*/ 2523067 h 4157133"/>
                <a:gd name="connsiteX31" fmla="*/ 1380066 w 1397000"/>
                <a:gd name="connsiteY31" fmla="*/ 2616200 h 4157133"/>
                <a:gd name="connsiteX32" fmla="*/ 1397000 w 1397000"/>
                <a:gd name="connsiteY32" fmla="*/ 2734733 h 4157133"/>
                <a:gd name="connsiteX33" fmla="*/ 1371600 w 1397000"/>
                <a:gd name="connsiteY33" fmla="*/ 2895600 h 4157133"/>
                <a:gd name="connsiteX34" fmla="*/ 1346200 w 1397000"/>
                <a:gd name="connsiteY34" fmla="*/ 3014133 h 4157133"/>
                <a:gd name="connsiteX35" fmla="*/ 1295400 w 1397000"/>
                <a:gd name="connsiteY35" fmla="*/ 3039533 h 4157133"/>
                <a:gd name="connsiteX36" fmla="*/ 1236133 w 1397000"/>
                <a:gd name="connsiteY36" fmla="*/ 3107267 h 4157133"/>
                <a:gd name="connsiteX37" fmla="*/ 1202266 w 1397000"/>
                <a:gd name="connsiteY37" fmla="*/ 3141133 h 4157133"/>
                <a:gd name="connsiteX38" fmla="*/ 1176866 w 1397000"/>
                <a:gd name="connsiteY38" fmla="*/ 3158067 h 4157133"/>
                <a:gd name="connsiteX39" fmla="*/ 1126066 w 1397000"/>
                <a:gd name="connsiteY39" fmla="*/ 3191933 h 4157133"/>
                <a:gd name="connsiteX40" fmla="*/ 1075266 w 1397000"/>
                <a:gd name="connsiteY40" fmla="*/ 3225800 h 4157133"/>
                <a:gd name="connsiteX41" fmla="*/ 999066 w 1397000"/>
                <a:gd name="connsiteY41" fmla="*/ 3251200 h 4157133"/>
                <a:gd name="connsiteX42" fmla="*/ 973666 w 1397000"/>
                <a:gd name="connsiteY42" fmla="*/ 3259667 h 4157133"/>
                <a:gd name="connsiteX43" fmla="*/ 939800 w 1397000"/>
                <a:gd name="connsiteY43" fmla="*/ 3268133 h 4157133"/>
                <a:gd name="connsiteX44" fmla="*/ 880533 w 1397000"/>
                <a:gd name="connsiteY44" fmla="*/ 3293533 h 4157133"/>
                <a:gd name="connsiteX45" fmla="*/ 863600 w 1397000"/>
                <a:gd name="connsiteY45" fmla="*/ 3310467 h 4157133"/>
                <a:gd name="connsiteX46" fmla="*/ 804333 w 1397000"/>
                <a:gd name="connsiteY46" fmla="*/ 3327400 h 4157133"/>
                <a:gd name="connsiteX47" fmla="*/ 711200 w 1397000"/>
                <a:gd name="connsiteY47" fmla="*/ 3352800 h 4157133"/>
                <a:gd name="connsiteX48" fmla="*/ 660400 w 1397000"/>
                <a:gd name="connsiteY48" fmla="*/ 3378200 h 4157133"/>
                <a:gd name="connsiteX49" fmla="*/ 635000 w 1397000"/>
                <a:gd name="connsiteY49" fmla="*/ 3395133 h 4157133"/>
                <a:gd name="connsiteX50" fmla="*/ 609600 w 1397000"/>
                <a:gd name="connsiteY50" fmla="*/ 3403600 h 4157133"/>
                <a:gd name="connsiteX51" fmla="*/ 558800 w 1397000"/>
                <a:gd name="connsiteY51" fmla="*/ 3429000 h 4157133"/>
                <a:gd name="connsiteX52" fmla="*/ 516466 w 1397000"/>
                <a:gd name="connsiteY52" fmla="*/ 3454400 h 4157133"/>
                <a:gd name="connsiteX53" fmla="*/ 491066 w 1397000"/>
                <a:gd name="connsiteY53" fmla="*/ 3479800 h 4157133"/>
                <a:gd name="connsiteX54" fmla="*/ 440266 w 1397000"/>
                <a:gd name="connsiteY54" fmla="*/ 3505200 h 4157133"/>
                <a:gd name="connsiteX55" fmla="*/ 431800 w 1397000"/>
                <a:gd name="connsiteY55" fmla="*/ 3530600 h 4157133"/>
                <a:gd name="connsiteX56" fmla="*/ 389466 w 1397000"/>
                <a:gd name="connsiteY56" fmla="*/ 3556000 h 4157133"/>
                <a:gd name="connsiteX57" fmla="*/ 364066 w 1397000"/>
                <a:gd name="connsiteY57" fmla="*/ 3572933 h 4157133"/>
                <a:gd name="connsiteX58" fmla="*/ 338666 w 1397000"/>
                <a:gd name="connsiteY58" fmla="*/ 3623733 h 4157133"/>
                <a:gd name="connsiteX59" fmla="*/ 313266 w 1397000"/>
                <a:gd name="connsiteY59" fmla="*/ 3640667 h 4157133"/>
                <a:gd name="connsiteX60" fmla="*/ 296333 w 1397000"/>
                <a:gd name="connsiteY60" fmla="*/ 3674533 h 4157133"/>
                <a:gd name="connsiteX61" fmla="*/ 262466 w 1397000"/>
                <a:gd name="connsiteY61" fmla="*/ 3708400 h 4157133"/>
                <a:gd name="connsiteX62" fmla="*/ 211666 w 1397000"/>
                <a:gd name="connsiteY62" fmla="*/ 3784600 h 4157133"/>
                <a:gd name="connsiteX63" fmla="*/ 194733 w 1397000"/>
                <a:gd name="connsiteY63" fmla="*/ 3810000 h 4157133"/>
                <a:gd name="connsiteX64" fmla="*/ 177800 w 1397000"/>
                <a:gd name="connsiteY64" fmla="*/ 3835400 h 4157133"/>
                <a:gd name="connsiteX65" fmla="*/ 160866 w 1397000"/>
                <a:gd name="connsiteY65" fmla="*/ 3852333 h 4157133"/>
                <a:gd name="connsiteX66" fmla="*/ 118533 w 1397000"/>
                <a:gd name="connsiteY66" fmla="*/ 3886200 h 4157133"/>
                <a:gd name="connsiteX67" fmla="*/ 110066 w 1397000"/>
                <a:gd name="connsiteY67" fmla="*/ 3911600 h 4157133"/>
                <a:gd name="connsiteX68" fmla="*/ 84666 w 1397000"/>
                <a:gd name="connsiteY68" fmla="*/ 3928533 h 4157133"/>
                <a:gd name="connsiteX69" fmla="*/ 67733 w 1397000"/>
                <a:gd name="connsiteY69" fmla="*/ 3945467 h 4157133"/>
                <a:gd name="connsiteX70" fmla="*/ 42333 w 1397000"/>
                <a:gd name="connsiteY70" fmla="*/ 3996267 h 4157133"/>
                <a:gd name="connsiteX71" fmla="*/ 25400 w 1397000"/>
                <a:gd name="connsiteY71" fmla="*/ 4055533 h 4157133"/>
                <a:gd name="connsiteX72" fmla="*/ 16933 w 1397000"/>
                <a:gd name="connsiteY72" fmla="*/ 4080933 h 4157133"/>
                <a:gd name="connsiteX73" fmla="*/ 0 w 1397000"/>
                <a:gd name="connsiteY73"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584200 w 1397000"/>
                <a:gd name="connsiteY5" fmla="*/ 1761067 h 4157133"/>
                <a:gd name="connsiteX6" fmla="*/ 609600 w 1397000"/>
                <a:gd name="connsiteY6" fmla="*/ 1828800 h 4157133"/>
                <a:gd name="connsiteX7" fmla="*/ 626533 w 1397000"/>
                <a:gd name="connsiteY7" fmla="*/ 1854200 h 4157133"/>
                <a:gd name="connsiteX8" fmla="*/ 660400 w 1397000"/>
                <a:gd name="connsiteY8" fmla="*/ 1913467 h 4157133"/>
                <a:gd name="connsiteX9" fmla="*/ 677333 w 1397000"/>
                <a:gd name="connsiteY9" fmla="*/ 1981200 h 4157133"/>
                <a:gd name="connsiteX10" fmla="*/ 694266 w 1397000"/>
                <a:gd name="connsiteY10" fmla="*/ 2006600 h 4157133"/>
                <a:gd name="connsiteX11" fmla="*/ 719666 w 1397000"/>
                <a:gd name="connsiteY11" fmla="*/ 2032000 h 4157133"/>
                <a:gd name="connsiteX12" fmla="*/ 736600 w 1397000"/>
                <a:gd name="connsiteY12" fmla="*/ 2082800 h 4157133"/>
                <a:gd name="connsiteX13" fmla="*/ 770466 w 1397000"/>
                <a:gd name="connsiteY13" fmla="*/ 2133600 h 4157133"/>
                <a:gd name="connsiteX14" fmla="*/ 795866 w 1397000"/>
                <a:gd name="connsiteY14" fmla="*/ 2184400 h 4157133"/>
                <a:gd name="connsiteX15" fmla="*/ 829733 w 1397000"/>
                <a:gd name="connsiteY15" fmla="*/ 2235200 h 4157133"/>
                <a:gd name="connsiteX16" fmla="*/ 863600 w 1397000"/>
                <a:gd name="connsiteY16" fmla="*/ 2252133 h 4157133"/>
                <a:gd name="connsiteX17" fmla="*/ 880533 w 1397000"/>
                <a:gd name="connsiteY17" fmla="*/ 2269067 h 4157133"/>
                <a:gd name="connsiteX18" fmla="*/ 905933 w 1397000"/>
                <a:gd name="connsiteY18" fmla="*/ 2286000 h 4157133"/>
                <a:gd name="connsiteX19" fmla="*/ 956733 w 1397000"/>
                <a:gd name="connsiteY19" fmla="*/ 2336800 h 4157133"/>
                <a:gd name="connsiteX20" fmla="*/ 982133 w 1397000"/>
                <a:gd name="connsiteY20" fmla="*/ 2345267 h 4157133"/>
                <a:gd name="connsiteX21" fmla="*/ 1032933 w 1397000"/>
                <a:gd name="connsiteY21" fmla="*/ 2379133 h 4157133"/>
                <a:gd name="connsiteX22" fmla="*/ 1083733 w 1397000"/>
                <a:gd name="connsiteY22" fmla="*/ 2396067 h 4157133"/>
                <a:gd name="connsiteX23" fmla="*/ 1109133 w 1397000"/>
                <a:gd name="connsiteY23" fmla="*/ 2404533 h 4157133"/>
                <a:gd name="connsiteX24" fmla="*/ 1210733 w 1397000"/>
                <a:gd name="connsiteY24" fmla="*/ 2446867 h 4157133"/>
                <a:gd name="connsiteX25" fmla="*/ 1236133 w 1397000"/>
                <a:gd name="connsiteY25" fmla="*/ 2455333 h 4157133"/>
                <a:gd name="connsiteX26" fmla="*/ 1253066 w 1397000"/>
                <a:gd name="connsiteY26" fmla="*/ 2472267 h 4157133"/>
                <a:gd name="connsiteX27" fmla="*/ 1286933 w 1397000"/>
                <a:gd name="connsiteY27" fmla="*/ 2480733 h 4157133"/>
                <a:gd name="connsiteX28" fmla="*/ 1346200 w 1397000"/>
                <a:gd name="connsiteY28" fmla="*/ 2506133 h 4157133"/>
                <a:gd name="connsiteX29" fmla="*/ 1363133 w 1397000"/>
                <a:gd name="connsiteY29" fmla="*/ 2523067 h 4157133"/>
                <a:gd name="connsiteX30" fmla="*/ 1380066 w 1397000"/>
                <a:gd name="connsiteY30" fmla="*/ 2616200 h 4157133"/>
                <a:gd name="connsiteX31" fmla="*/ 1397000 w 1397000"/>
                <a:gd name="connsiteY31" fmla="*/ 2734733 h 4157133"/>
                <a:gd name="connsiteX32" fmla="*/ 1371600 w 1397000"/>
                <a:gd name="connsiteY32" fmla="*/ 2895600 h 4157133"/>
                <a:gd name="connsiteX33" fmla="*/ 1346200 w 1397000"/>
                <a:gd name="connsiteY33" fmla="*/ 3014133 h 4157133"/>
                <a:gd name="connsiteX34" fmla="*/ 1295400 w 1397000"/>
                <a:gd name="connsiteY34" fmla="*/ 3039533 h 4157133"/>
                <a:gd name="connsiteX35" fmla="*/ 1236133 w 1397000"/>
                <a:gd name="connsiteY35" fmla="*/ 3107267 h 4157133"/>
                <a:gd name="connsiteX36" fmla="*/ 1202266 w 1397000"/>
                <a:gd name="connsiteY36" fmla="*/ 3141133 h 4157133"/>
                <a:gd name="connsiteX37" fmla="*/ 1176866 w 1397000"/>
                <a:gd name="connsiteY37" fmla="*/ 3158067 h 4157133"/>
                <a:gd name="connsiteX38" fmla="*/ 1126066 w 1397000"/>
                <a:gd name="connsiteY38" fmla="*/ 3191933 h 4157133"/>
                <a:gd name="connsiteX39" fmla="*/ 1075266 w 1397000"/>
                <a:gd name="connsiteY39" fmla="*/ 3225800 h 4157133"/>
                <a:gd name="connsiteX40" fmla="*/ 999066 w 1397000"/>
                <a:gd name="connsiteY40" fmla="*/ 3251200 h 4157133"/>
                <a:gd name="connsiteX41" fmla="*/ 973666 w 1397000"/>
                <a:gd name="connsiteY41" fmla="*/ 3259667 h 4157133"/>
                <a:gd name="connsiteX42" fmla="*/ 939800 w 1397000"/>
                <a:gd name="connsiteY42" fmla="*/ 3268133 h 4157133"/>
                <a:gd name="connsiteX43" fmla="*/ 880533 w 1397000"/>
                <a:gd name="connsiteY43" fmla="*/ 3293533 h 4157133"/>
                <a:gd name="connsiteX44" fmla="*/ 863600 w 1397000"/>
                <a:gd name="connsiteY44" fmla="*/ 3310467 h 4157133"/>
                <a:gd name="connsiteX45" fmla="*/ 804333 w 1397000"/>
                <a:gd name="connsiteY45" fmla="*/ 3327400 h 4157133"/>
                <a:gd name="connsiteX46" fmla="*/ 711200 w 1397000"/>
                <a:gd name="connsiteY46" fmla="*/ 3352800 h 4157133"/>
                <a:gd name="connsiteX47" fmla="*/ 660400 w 1397000"/>
                <a:gd name="connsiteY47" fmla="*/ 3378200 h 4157133"/>
                <a:gd name="connsiteX48" fmla="*/ 635000 w 1397000"/>
                <a:gd name="connsiteY48" fmla="*/ 3395133 h 4157133"/>
                <a:gd name="connsiteX49" fmla="*/ 609600 w 1397000"/>
                <a:gd name="connsiteY49" fmla="*/ 3403600 h 4157133"/>
                <a:gd name="connsiteX50" fmla="*/ 558800 w 1397000"/>
                <a:gd name="connsiteY50" fmla="*/ 3429000 h 4157133"/>
                <a:gd name="connsiteX51" fmla="*/ 516466 w 1397000"/>
                <a:gd name="connsiteY51" fmla="*/ 3454400 h 4157133"/>
                <a:gd name="connsiteX52" fmla="*/ 491066 w 1397000"/>
                <a:gd name="connsiteY52" fmla="*/ 3479800 h 4157133"/>
                <a:gd name="connsiteX53" fmla="*/ 440266 w 1397000"/>
                <a:gd name="connsiteY53" fmla="*/ 3505200 h 4157133"/>
                <a:gd name="connsiteX54" fmla="*/ 431800 w 1397000"/>
                <a:gd name="connsiteY54" fmla="*/ 3530600 h 4157133"/>
                <a:gd name="connsiteX55" fmla="*/ 389466 w 1397000"/>
                <a:gd name="connsiteY55" fmla="*/ 3556000 h 4157133"/>
                <a:gd name="connsiteX56" fmla="*/ 364066 w 1397000"/>
                <a:gd name="connsiteY56" fmla="*/ 3572933 h 4157133"/>
                <a:gd name="connsiteX57" fmla="*/ 338666 w 1397000"/>
                <a:gd name="connsiteY57" fmla="*/ 3623733 h 4157133"/>
                <a:gd name="connsiteX58" fmla="*/ 313266 w 1397000"/>
                <a:gd name="connsiteY58" fmla="*/ 3640667 h 4157133"/>
                <a:gd name="connsiteX59" fmla="*/ 296333 w 1397000"/>
                <a:gd name="connsiteY59" fmla="*/ 3674533 h 4157133"/>
                <a:gd name="connsiteX60" fmla="*/ 262466 w 1397000"/>
                <a:gd name="connsiteY60" fmla="*/ 3708400 h 4157133"/>
                <a:gd name="connsiteX61" fmla="*/ 211666 w 1397000"/>
                <a:gd name="connsiteY61" fmla="*/ 3784600 h 4157133"/>
                <a:gd name="connsiteX62" fmla="*/ 194733 w 1397000"/>
                <a:gd name="connsiteY62" fmla="*/ 3810000 h 4157133"/>
                <a:gd name="connsiteX63" fmla="*/ 177800 w 1397000"/>
                <a:gd name="connsiteY63" fmla="*/ 3835400 h 4157133"/>
                <a:gd name="connsiteX64" fmla="*/ 160866 w 1397000"/>
                <a:gd name="connsiteY64" fmla="*/ 3852333 h 4157133"/>
                <a:gd name="connsiteX65" fmla="*/ 118533 w 1397000"/>
                <a:gd name="connsiteY65" fmla="*/ 3886200 h 4157133"/>
                <a:gd name="connsiteX66" fmla="*/ 110066 w 1397000"/>
                <a:gd name="connsiteY66" fmla="*/ 3911600 h 4157133"/>
                <a:gd name="connsiteX67" fmla="*/ 84666 w 1397000"/>
                <a:gd name="connsiteY67" fmla="*/ 3928533 h 4157133"/>
                <a:gd name="connsiteX68" fmla="*/ 67733 w 1397000"/>
                <a:gd name="connsiteY68" fmla="*/ 3945467 h 4157133"/>
                <a:gd name="connsiteX69" fmla="*/ 42333 w 1397000"/>
                <a:gd name="connsiteY69" fmla="*/ 3996267 h 4157133"/>
                <a:gd name="connsiteX70" fmla="*/ 25400 w 1397000"/>
                <a:gd name="connsiteY70" fmla="*/ 4055533 h 4157133"/>
                <a:gd name="connsiteX71" fmla="*/ 16933 w 1397000"/>
                <a:gd name="connsiteY71" fmla="*/ 4080933 h 4157133"/>
                <a:gd name="connsiteX72" fmla="*/ 0 w 1397000"/>
                <a:gd name="connsiteY72"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09600 w 1397000"/>
                <a:gd name="connsiteY5" fmla="*/ 1828800 h 4157133"/>
                <a:gd name="connsiteX6" fmla="*/ 626533 w 1397000"/>
                <a:gd name="connsiteY6" fmla="*/ 1854200 h 4157133"/>
                <a:gd name="connsiteX7" fmla="*/ 660400 w 1397000"/>
                <a:gd name="connsiteY7" fmla="*/ 1913467 h 4157133"/>
                <a:gd name="connsiteX8" fmla="*/ 677333 w 1397000"/>
                <a:gd name="connsiteY8" fmla="*/ 1981200 h 4157133"/>
                <a:gd name="connsiteX9" fmla="*/ 694266 w 1397000"/>
                <a:gd name="connsiteY9" fmla="*/ 2006600 h 4157133"/>
                <a:gd name="connsiteX10" fmla="*/ 719666 w 1397000"/>
                <a:gd name="connsiteY10" fmla="*/ 2032000 h 4157133"/>
                <a:gd name="connsiteX11" fmla="*/ 736600 w 1397000"/>
                <a:gd name="connsiteY11" fmla="*/ 2082800 h 4157133"/>
                <a:gd name="connsiteX12" fmla="*/ 770466 w 1397000"/>
                <a:gd name="connsiteY12" fmla="*/ 2133600 h 4157133"/>
                <a:gd name="connsiteX13" fmla="*/ 795866 w 1397000"/>
                <a:gd name="connsiteY13" fmla="*/ 2184400 h 4157133"/>
                <a:gd name="connsiteX14" fmla="*/ 829733 w 1397000"/>
                <a:gd name="connsiteY14" fmla="*/ 2235200 h 4157133"/>
                <a:gd name="connsiteX15" fmla="*/ 863600 w 1397000"/>
                <a:gd name="connsiteY15" fmla="*/ 2252133 h 4157133"/>
                <a:gd name="connsiteX16" fmla="*/ 880533 w 1397000"/>
                <a:gd name="connsiteY16" fmla="*/ 2269067 h 4157133"/>
                <a:gd name="connsiteX17" fmla="*/ 905933 w 1397000"/>
                <a:gd name="connsiteY17" fmla="*/ 2286000 h 4157133"/>
                <a:gd name="connsiteX18" fmla="*/ 956733 w 1397000"/>
                <a:gd name="connsiteY18" fmla="*/ 2336800 h 4157133"/>
                <a:gd name="connsiteX19" fmla="*/ 982133 w 1397000"/>
                <a:gd name="connsiteY19" fmla="*/ 2345267 h 4157133"/>
                <a:gd name="connsiteX20" fmla="*/ 1032933 w 1397000"/>
                <a:gd name="connsiteY20" fmla="*/ 2379133 h 4157133"/>
                <a:gd name="connsiteX21" fmla="*/ 1083733 w 1397000"/>
                <a:gd name="connsiteY21" fmla="*/ 2396067 h 4157133"/>
                <a:gd name="connsiteX22" fmla="*/ 1109133 w 1397000"/>
                <a:gd name="connsiteY22" fmla="*/ 2404533 h 4157133"/>
                <a:gd name="connsiteX23" fmla="*/ 1210733 w 1397000"/>
                <a:gd name="connsiteY23" fmla="*/ 2446867 h 4157133"/>
                <a:gd name="connsiteX24" fmla="*/ 1236133 w 1397000"/>
                <a:gd name="connsiteY24" fmla="*/ 2455333 h 4157133"/>
                <a:gd name="connsiteX25" fmla="*/ 1253066 w 1397000"/>
                <a:gd name="connsiteY25" fmla="*/ 2472267 h 4157133"/>
                <a:gd name="connsiteX26" fmla="*/ 1286933 w 1397000"/>
                <a:gd name="connsiteY26" fmla="*/ 2480733 h 4157133"/>
                <a:gd name="connsiteX27" fmla="*/ 1346200 w 1397000"/>
                <a:gd name="connsiteY27" fmla="*/ 2506133 h 4157133"/>
                <a:gd name="connsiteX28" fmla="*/ 1363133 w 1397000"/>
                <a:gd name="connsiteY28" fmla="*/ 2523067 h 4157133"/>
                <a:gd name="connsiteX29" fmla="*/ 1380066 w 1397000"/>
                <a:gd name="connsiteY29" fmla="*/ 2616200 h 4157133"/>
                <a:gd name="connsiteX30" fmla="*/ 1397000 w 1397000"/>
                <a:gd name="connsiteY30" fmla="*/ 2734733 h 4157133"/>
                <a:gd name="connsiteX31" fmla="*/ 1371600 w 1397000"/>
                <a:gd name="connsiteY31" fmla="*/ 2895600 h 4157133"/>
                <a:gd name="connsiteX32" fmla="*/ 1346200 w 1397000"/>
                <a:gd name="connsiteY32" fmla="*/ 3014133 h 4157133"/>
                <a:gd name="connsiteX33" fmla="*/ 1295400 w 1397000"/>
                <a:gd name="connsiteY33" fmla="*/ 3039533 h 4157133"/>
                <a:gd name="connsiteX34" fmla="*/ 1236133 w 1397000"/>
                <a:gd name="connsiteY34" fmla="*/ 3107267 h 4157133"/>
                <a:gd name="connsiteX35" fmla="*/ 1202266 w 1397000"/>
                <a:gd name="connsiteY35" fmla="*/ 3141133 h 4157133"/>
                <a:gd name="connsiteX36" fmla="*/ 1176866 w 1397000"/>
                <a:gd name="connsiteY36" fmla="*/ 3158067 h 4157133"/>
                <a:gd name="connsiteX37" fmla="*/ 1126066 w 1397000"/>
                <a:gd name="connsiteY37" fmla="*/ 3191933 h 4157133"/>
                <a:gd name="connsiteX38" fmla="*/ 1075266 w 1397000"/>
                <a:gd name="connsiteY38" fmla="*/ 3225800 h 4157133"/>
                <a:gd name="connsiteX39" fmla="*/ 999066 w 1397000"/>
                <a:gd name="connsiteY39" fmla="*/ 3251200 h 4157133"/>
                <a:gd name="connsiteX40" fmla="*/ 973666 w 1397000"/>
                <a:gd name="connsiteY40" fmla="*/ 3259667 h 4157133"/>
                <a:gd name="connsiteX41" fmla="*/ 939800 w 1397000"/>
                <a:gd name="connsiteY41" fmla="*/ 3268133 h 4157133"/>
                <a:gd name="connsiteX42" fmla="*/ 880533 w 1397000"/>
                <a:gd name="connsiteY42" fmla="*/ 3293533 h 4157133"/>
                <a:gd name="connsiteX43" fmla="*/ 863600 w 1397000"/>
                <a:gd name="connsiteY43" fmla="*/ 3310467 h 4157133"/>
                <a:gd name="connsiteX44" fmla="*/ 804333 w 1397000"/>
                <a:gd name="connsiteY44" fmla="*/ 3327400 h 4157133"/>
                <a:gd name="connsiteX45" fmla="*/ 711200 w 1397000"/>
                <a:gd name="connsiteY45" fmla="*/ 3352800 h 4157133"/>
                <a:gd name="connsiteX46" fmla="*/ 660400 w 1397000"/>
                <a:gd name="connsiteY46" fmla="*/ 3378200 h 4157133"/>
                <a:gd name="connsiteX47" fmla="*/ 635000 w 1397000"/>
                <a:gd name="connsiteY47" fmla="*/ 3395133 h 4157133"/>
                <a:gd name="connsiteX48" fmla="*/ 609600 w 1397000"/>
                <a:gd name="connsiteY48" fmla="*/ 3403600 h 4157133"/>
                <a:gd name="connsiteX49" fmla="*/ 558800 w 1397000"/>
                <a:gd name="connsiteY49" fmla="*/ 3429000 h 4157133"/>
                <a:gd name="connsiteX50" fmla="*/ 516466 w 1397000"/>
                <a:gd name="connsiteY50" fmla="*/ 3454400 h 4157133"/>
                <a:gd name="connsiteX51" fmla="*/ 491066 w 1397000"/>
                <a:gd name="connsiteY51" fmla="*/ 3479800 h 4157133"/>
                <a:gd name="connsiteX52" fmla="*/ 440266 w 1397000"/>
                <a:gd name="connsiteY52" fmla="*/ 3505200 h 4157133"/>
                <a:gd name="connsiteX53" fmla="*/ 431800 w 1397000"/>
                <a:gd name="connsiteY53" fmla="*/ 3530600 h 4157133"/>
                <a:gd name="connsiteX54" fmla="*/ 389466 w 1397000"/>
                <a:gd name="connsiteY54" fmla="*/ 3556000 h 4157133"/>
                <a:gd name="connsiteX55" fmla="*/ 364066 w 1397000"/>
                <a:gd name="connsiteY55" fmla="*/ 3572933 h 4157133"/>
                <a:gd name="connsiteX56" fmla="*/ 338666 w 1397000"/>
                <a:gd name="connsiteY56" fmla="*/ 3623733 h 4157133"/>
                <a:gd name="connsiteX57" fmla="*/ 313266 w 1397000"/>
                <a:gd name="connsiteY57" fmla="*/ 3640667 h 4157133"/>
                <a:gd name="connsiteX58" fmla="*/ 296333 w 1397000"/>
                <a:gd name="connsiteY58" fmla="*/ 3674533 h 4157133"/>
                <a:gd name="connsiteX59" fmla="*/ 262466 w 1397000"/>
                <a:gd name="connsiteY59" fmla="*/ 3708400 h 4157133"/>
                <a:gd name="connsiteX60" fmla="*/ 211666 w 1397000"/>
                <a:gd name="connsiteY60" fmla="*/ 3784600 h 4157133"/>
                <a:gd name="connsiteX61" fmla="*/ 194733 w 1397000"/>
                <a:gd name="connsiteY61" fmla="*/ 3810000 h 4157133"/>
                <a:gd name="connsiteX62" fmla="*/ 177800 w 1397000"/>
                <a:gd name="connsiteY62" fmla="*/ 3835400 h 4157133"/>
                <a:gd name="connsiteX63" fmla="*/ 160866 w 1397000"/>
                <a:gd name="connsiteY63" fmla="*/ 3852333 h 4157133"/>
                <a:gd name="connsiteX64" fmla="*/ 118533 w 1397000"/>
                <a:gd name="connsiteY64" fmla="*/ 3886200 h 4157133"/>
                <a:gd name="connsiteX65" fmla="*/ 110066 w 1397000"/>
                <a:gd name="connsiteY65" fmla="*/ 3911600 h 4157133"/>
                <a:gd name="connsiteX66" fmla="*/ 84666 w 1397000"/>
                <a:gd name="connsiteY66" fmla="*/ 3928533 h 4157133"/>
                <a:gd name="connsiteX67" fmla="*/ 67733 w 1397000"/>
                <a:gd name="connsiteY67" fmla="*/ 3945467 h 4157133"/>
                <a:gd name="connsiteX68" fmla="*/ 42333 w 1397000"/>
                <a:gd name="connsiteY68" fmla="*/ 3996267 h 4157133"/>
                <a:gd name="connsiteX69" fmla="*/ 25400 w 1397000"/>
                <a:gd name="connsiteY69" fmla="*/ 4055533 h 4157133"/>
                <a:gd name="connsiteX70" fmla="*/ 16933 w 1397000"/>
                <a:gd name="connsiteY70" fmla="*/ 4080933 h 4157133"/>
                <a:gd name="connsiteX71" fmla="*/ 0 w 1397000"/>
                <a:gd name="connsiteY71"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09600 w 1397000"/>
                <a:gd name="connsiteY5" fmla="*/ 1828800 h 4157133"/>
                <a:gd name="connsiteX6" fmla="*/ 660400 w 1397000"/>
                <a:gd name="connsiteY6" fmla="*/ 1913467 h 4157133"/>
                <a:gd name="connsiteX7" fmla="*/ 677333 w 1397000"/>
                <a:gd name="connsiteY7" fmla="*/ 1981200 h 4157133"/>
                <a:gd name="connsiteX8" fmla="*/ 694266 w 1397000"/>
                <a:gd name="connsiteY8" fmla="*/ 2006600 h 4157133"/>
                <a:gd name="connsiteX9" fmla="*/ 719666 w 1397000"/>
                <a:gd name="connsiteY9" fmla="*/ 2032000 h 4157133"/>
                <a:gd name="connsiteX10" fmla="*/ 736600 w 1397000"/>
                <a:gd name="connsiteY10" fmla="*/ 2082800 h 4157133"/>
                <a:gd name="connsiteX11" fmla="*/ 770466 w 1397000"/>
                <a:gd name="connsiteY11" fmla="*/ 2133600 h 4157133"/>
                <a:gd name="connsiteX12" fmla="*/ 795866 w 1397000"/>
                <a:gd name="connsiteY12" fmla="*/ 2184400 h 4157133"/>
                <a:gd name="connsiteX13" fmla="*/ 829733 w 1397000"/>
                <a:gd name="connsiteY13" fmla="*/ 2235200 h 4157133"/>
                <a:gd name="connsiteX14" fmla="*/ 863600 w 1397000"/>
                <a:gd name="connsiteY14" fmla="*/ 2252133 h 4157133"/>
                <a:gd name="connsiteX15" fmla="*/ 880533 w 1397000"/>
                <a:gd name="connsiteY15" fmla="*/ 2269067 h 4157133"/>
                <a:gd name="connsiteX16" fmla="*/ 905933 w 1397000"/>
                <a:gd name="connsiteY16" fmla="*/ 2286000 h 4157133"/>
                <a:gd name="connsiteX17" fmla="*/ 956733 w 1397000"/>
                <a:gd name="connsiteY17" fmla="*/ 2336800 h 4157133"/>
                <a:gd name="connsiteX18" fmla="*/ 982133 w 1397000"/>
                <a:gd name="connsiteY18" fmla="*/ 2345267 h 4157133"/>
                <a:gd name="connsiteX19" fmla="*/ 1032933 w 1397000"/>
                <a:gd name="connsiteY19" fmla="*/ 2379133 h 4157133"/>
                <a:gd name="connsiteX20" fmla="*/ 1083733 w 1397000"/>
                <a:gd name="connsiteY20" fmla="*/ 2396067 h 4157133"/>
                <a:gd name="connsiteX21" fmla="*/ 1109133 w 1397000"/>
                <a:gd name="connsiteY21" fmla="*/ 2404533 h 4157133"/>
                <a:gd name="connsiteX22" fmla="*/ 1210733 w 1397000"/>
                <a:gd name="connsiteY22" fmla="*/ 2446867 h 4157133"/>
                <a:gd name="connsiteX23" fmla="*/ 1236133 w 1397000"/>
                <a:gd name="connsiteY23" fmla="*/ 2455333 h 4157133"/>
                <a:gd name="connsiteX24" fmla="*/ 1253066 w 1397000"/>
                <a:gd name="connsiteY24" fmla="*/ 2472267 h 4157133"/>
                <a:gd name="connsiteX25" fmla="*/ 1286933 w 1397000"/>
                <a:gd name="connsiteY25" fmla="*/ 2480733 h 4157133"/>
                <a:gd name="connsiteX26" fmla="*/ 1346200 w 1397000"/>
                <a:gd name="connsiteY26" fmla="*/ 2506133 h 4157133"/>
                <a:gd name="connsiteX27" fmla="*/ 1363133 w 1397000"/>
                <a:gd name="connsiteY27" fmla="*/ 2523067 h 4157133"/>
                <a:gd name="connsiteX28" fmla="*/ 1380066 w 1397000"/>
                <a:gd name="connsiteY28" fmla="*/ 2616200 h 4157133"/>
                <a:gd name="connsiteX29" fmla="*/ 1397000 w 1397000"/>
                <a:gd name="connsiteY29" fmla="*/ 2734733 h 4157133"/>
                <a:gd name="connsiteX30" fmla="*/ 1371600 w 1397000"/>
                <a:gd name="connsiteY30" fmla="*/ 2895600 h 4157133"/>
                <a:gd name="connsiteX31" fmla="*/ 1346200 w 1397000"/>
                <a:gd name="connsiteY31" fmla="*/ 3014133 h 4157133"/>
                <a:gd name="connsiteX32" fmla="*/ 1295400 w 1397000"/>
                <a:gd name="connsiteY32" fmla="*/ 3039533 h 4157133"/>
                <a:gd name="connsiteX33" fmla="*/ 1236133 w 1397000"/>
                <a:gd name="connsiteY33" fmla="*/ 3107267 h 4157133"/>
                <a:gd name="connsiteX34" fmla="*/ 1202266 w 1397000"/>
                <a:gd name="connsiteY34" fmla="*/ 3141133 h 4157133"/>
                <a:gd name="connsiteX35" fmla="*/ 1176866 w 1397000"/>
                <a:gd name="connsiteY35" fmla="*/ 3158067 h 4157133"/>
                <a:gd name="connsiteX36" fmla="*/ 1126066 w 1397000"/>
                <a:gd name="connsiteY36" fmla="*/ 3191933 h 4157133"/>
                <a:gd name="connsiteX37" fmla="*/ 1075266 w 1397000"/>
                <a:gd name="connsiteY37" fmla="*/ 3225800 h 4157133"/>
                <a:gd name="connsiteX38" fmla="*/ 999066 w 1397000"/>
                <a:gd name="connsiteY38" fmla="*/ 3251200 h 4157133"/>
                <a:gd name="connsiteX39" fmla="*/ 973666 w 1397000"/>
                <a:gd name="connsiteY39" fmla="*/ 3259667 h 4157133"/>
                <a:gd name="connsiteX40" fmla="*/ 939800 w 1397000"/>
                <a:gd name="connsiteY40" fmla="*/ 3268133 h 4157133"/>
                <a:gd name="connsiteX41" fmla="*/ 880533 w 1397000"/>
                <a:gd name="connsiteY41" fmla="*/ 3293533 h 4157133"/>
                <a:gd name="connsiteX42" fmla="*/ 863600 w 1397000"/>
                <a:gd name="connsiteY42" fmla="*/ 3310467 h 4157133"/>
                <a:gd name="connsiteX43" fmla="*/ 804333 w 1397000"/>
                <a:gd name="connsiteY43" fmla="*/ 3327400 h 4157133"/>
                <a:gd name="connsiteX44" fmla="*/ 711200 w 1397000"/>
                <a:gd name="connsiteY44" fmla="*/ 3352800 h 4157133"/>
                <a:gd name="connsiteX45" fmla="*/ 660400 w 1397000"/>
                <a:gd name="connsiteY45" fmla="*/ 3378200 h 4157133"/>
                <a:gd name="connsiteX46" fmla="*/ 635000 w 1397000"/>
                <a:gd name="connsiteY46" fmla="*/ 3395133 h 4157133"/>
                <a:gd name="connsiteX47" fmla="*/ 609600 w 1397000"/>
                <a:gd name="connsiteY47" fmla="*/ 3403600 h 4157133"/>
                <a:gd name="connsiteX48" fmla="*/ 558800 w 1397000"/>
                <a:gd name="connsiteY48" fmla="*/ 3429000 h 4157133"/>
                <a:gd name="connsiteX49" fmla="*/ 516466 w 1397000"/>
                <a:gd name="connsiteY49" fmla="*/ 3454400 h 4157133"/>
                <a:gd name="connsiteX50" fmla="*/ 491066 w 1397000"/>
                <a:gd name="connsiteY50" fmla="*/ 3479800 h 4157133"/>
                <a:gd name="connsiteX51" fmla="*/ 440266 w 1397000"/>
                <a:gd name="connsiteY51" fmla="*/ 3505200 h 4157133"/>
                <a:gd name="connsiteX52" fmla="*/ 431800 w 1397000"/>
                <a:gd name="connsiteY52" fmla="*/ 3530600 h 4157133"/>
                <a:gd name="connsiteX53" fmla="*/ 389466 w 1397000"/>
                <a:gd name="connsiteY53" fmla="*/ 3556000 h 4157133"/>
                <a:gd name="connsiteX54" fmla="*/ 364066 w 1397000"/>
                <a:gd name="connsiteY54" fmla="*/ 3572933 h 4157133"/>
                <a:gd name="connsiteX55" fmla="*/ 338666 w 1397000"/>
                <a:gd name="connsiteY55" fmla="*/ 3623733 h 4157133"/>
                <a:gd name="connsiteX56" fmla="*/ 313266 w 1397000"/>
                <a:gd name="connsiteY56" fmla="*/ 3640667 h 4157133"/>
                <a:gd name="connsiteX57" fmla="*/ 296333 w 1397000"/>
                <a:gd name="connsiteY57" fmla="*/ 3674533 h 4157133"/>
                <a:gd name="connsiteX58" fmla="*/ 262466 w 1397000"/>
                <a:gd name="connsiteY58" fmla="*/ 3708400 h 4157133"/>
                <a:gd name="connsiteX59" fmla="*/ 211666 w 1397000"/>
                <a:gd name="connsiteY59" fmla="*/ 3784600 h 4157133"/>
                <a:gd name="connsiteX60" fmla="*/ 194733 w 1397000"/>
                <a:gd name="connsiteY60" fmla="*/ 3810000 h 4157133"/>
                <a:gd name="connsiteX61" fmla="*/ 177800 w 1397000"/>
                <a:gd name="connsiteY61" fmla="*/ 3835400 h 4157133"/>
                <a:gd name="connsiteX62" fmla="*/ 160866 w 1397000"/>
                <a:gd name="connsiteY62" fmla="*/ 3852333 h 4157133"/>
                <a:gd name="connsiteX63" fmla="*/ 118533 w 1397000"/>
                <a:gd name="connsiteY63" fmla="*/ 3886200 h 4157133"/>
                <a:gd name="connsiteX64" fmla="*/ 110066 w 1397000"/>
                <a:gd name="connsiteY64" fmla="*/ 3911600 h 4157133"/>
                <a:gd name="connsiteX65" fmla="*/ 84666 w 1397000"/>
                <a:gd name="connsiteY65" fmla="*/ 3928533 h 4157133"/>
                <a:gd name="connsiteX66" fmla="*/ 67733 w 1397000"/>
                <a:gd name="connsiteY66" fmla="*/ 3945467 h 4157133"/>
                <a:gd name="connsiteX67" fmla="*/ 42333 w 1397000"/>
                <a:gd name="connsiteY67" fmla="*/ 3996267 h 4157133"/>
                <a:gd name="connsiteX68" fmla="*/ 25400 w 1397000"/>
                <a:gd name="connsiteY68" fmla="*/ 4055533 h 4157133"/>
                <a:gd name="connsiteX69" fmla="*/ 16933 w 1397000"/>
                <a:gd name="connsiteY69" fmla="*/ 4080933 h 4157133"/>
                <a:gd name="connsiteX70" fmla="*/ 0 w 1397000"/>
                <a:gd name="connsiteY70"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60400 w 1397000"/>
                <a:gd name="connsiteY5" fmla="*/ 1913467 h 4157133"/>
                <a:gd name="connsiteX6" fmla="*/ 677333 w 1397000"/>
                <a:gd name="connsiteY6" fmla="*/ 1981200 h 4157133"/>
                <a:gd name="connsiteX7" fmla="*/ 694266 w 1397000"/>
                <a:gd name="connsiteY7" fmla="*/ 2006600 h 4157133"/>
                <a:gd name="connsiteX8" fmla="*/ 719666 w 1397000"/>
                <a:gd name="connsiteY8" fmla="*/ 2032000 h 4157133"/>
                <a:gd name="connsiteX9" fmla="*/ 736600 w 1397000"/>
                <a:gd name="connsiteY9" fmla="*/ 2082800 h 4157133"/>
                <a:gd name="connsiteX10" fmla="*/ 770466 w 1397000"/>
                <a:gd name="connsiteY10" fmla="*/ 2133600 h 4157133"/>
                <a:gd name="connsiteX11" fmla="*/ 795866 w 1397000"/>
                <a:gd name="connsiteY11" fmla="*/ 2184400 h 4157133"/>
                <a:gd name="connsiteX12" fmla="*/ 829733 w 1397000"/>
                <a:gd name="connsiteY12" fmla="*/ 2235200 h 4157133"/>
                <a:gd name="connsiteX13" fmla="*/ 863600 w 1397000"/>
                <a:gd name="connsiteY13" fmla="*/ 2252133 h 4157133"/>
                <a:gd name="connsiteX14" fmla="*/ 880533 w 1397000"/>
                <a:gd name="connsiteY14" fmla="*/ 2269067 h 4157133"/>
                <a:gd name="connsiteX15" fmla="*/ 905933 w 1397000"/>
                <a:gd name="connsiteY15" fmla="*/ 2286000 h 4157133"/>
                <a:gd name="connsiteX16" fmla="*/ 956733 w 1397000"/>
                <a:gd name="connsiteY16" fmla="*/ 2336800 h 4157133"/>
                <a:gd name="connsiteX17" fmla="*/ 982133 w 1397000"/>
                <a:gd name="connsiteY17" fmla="*/ 2345267 h 4157133"/>
                <a:gd name="connsiteX18" fmla="*/ 1032933 w 1397000"/>
                <a:gd name="connsiteY18" fmla="*/ 2379133 h 4157133"/>
                <a:gd name="connsiteX19" fmla="*/ 1083733 w 1397000"/>
                <a:gd name="connsiteY19" fmla="*/ 2396067 h 4157133"/>
                <a:gd name="connsiteX20" fmla="*/ 1109133 w 1397000"/>
                <a:gd name="connsiteY20" fmla="*/ 2404533 h 4157133"/>
                <a:gd name="connsiteX21" fmla="*/ 1210733 w 1397000"/>
                <a:gd name="connsiteY21" fmla="*/ 2446867 h 4157133"/>
                <a:gd name="connsiteX22" fmla="*/ 1236133 w 1397000"/>
                <a:gd name="connsiteY22" fmla="*/ 2455333 h 4157133"/>
                <a:gd name="connsiteX23" fmla="*/ 1253066 w 1397000"/>
                <a:gd name="connsiteY23" fmla="*/ 2472267 h 4157133"/>
                <a:gd name="connsiteX24" fmla="*/ 1286933 w 1397000"/>
                <a:gd name="connsiteY24" fmla="*/ 2480733 h 4157133"/>
                <a:gd name="connsiteX25" fmla="*/ 1346200 w 1397000"/>
                <a:gd name="connsiteY25" fmla="*/ 2506133 h 4157133"/>
                <a:gd name="connsiteX26" fmla="*/ 1363133 w 1397000"/>
                <a:gd name="connsiteY26" fmla="*/ 2523067 h 4157133"/>
                <a:gd name="connsiteX27" fmla="*/ 1380066 w 1397000"/>
                <a:gd name="connsiteY27" fmla="*/ 2616200 h 4157133"/>
                <a:gd name="connsiteX28" fmla="*/ 1397000 w 1397000"/>
                <a:gd name="connsiteY28" fmla="*/ 2734733 h 4157133"/>
                <a:gd name="connsiteX29" fmla="*/ 1371600 w 1397000"/>
                <a:gd name="connsiteY29" fmla="*/ 2895600 h 4157133"/>
                <a:gd name="connsiteX30" fmla="*/ 1346200 w 1397000"/>
                <a:gd name="connsiteY30" fmla="*/ 3014133 h 4157133"/>
                <a:gd name="connsiteX31" fmla="*/ 1295400 w 1397000"/>
                <a:gd name="connsiteY31" fmla="*/ 3039533 h 4157133"/>
                <a:gd name="connsiteX32" fmla="*/ 1236133 w 1397000"/>
                <a:gd name="connsiteY32" fmla="*/ 3107267 h 4157133"/>
                <a:gd name="connsiteX33" fmla="*/ 1202266 w 1397000"/>
                <a:gd name="connsiteY33" fmla="*/ 3141133 h 4157133"/>
                <a:gd name="connsiteX34" fmla="*/ 1176866 w 1397000"/>
                <a:gd name="connsiteY34" fmla="*/ 3158067 h 4157133"/>
                <a:gd name="connsiteX35" fmla="*/ 1126066 w 1397000"/>
                <a:gd name="connsiteY35" fmla="*/ 3191933 h 4157133"/>
                <a:gd name="connsiteX36" fmla="*/ 1075266 w 1397000"/>
                <a:gd name="connsiteY36" fmla="*/ 3225800 h 4157133"/>
                <a:gd name="connsiteX37" fmla="*/ 999066 w 1397000"/>
                <a:gd name="connsiteY37" fmla="*/ 3251200 h 4157133"/>
                <a:gd name="connsiteX38" fmla="*/ 973666 w 1397000"/>
                <a:gd name="connsiteY38" fmla="*/ 3259667 h 4157133"/>
                <a:gd name="connsiteX39" fmla="*/ 939800 w 1397000"/>
                <a:gd name="connsiteY39" fmla="*/ 3268133 h 4157133"/>
                <a:gd name="connsiteX40" fmla="*/ 880533 w 1397000"/>
                <a:gd name="connsiteY40" fmla="*/ 3293533 h 4157133"/>
                <a:gd name="connsiteX41" fmla="*/ 863600 w 1397000"/>
                <a:gd name="connsiteY41" fmla="*/ 3310467 h 4157133"/>
                <a:gd name="connsiteX42" fmla="*/ 804333 w 1397000"/>
                <a:gd name="connsiteY42" fmla="*/ 3327400 h 4157133"/>
                <a:gd name="connsiteX43" fmla="*/ 711200 w 1397000"/>
                <a:gd name="connsiteY43" fmla="*/ 3352800 h 4157133"/>
                <a:gd name="connsiteX44" fmla="*/ 660400 w 1397000"/>
                <a:gd name="connsiteY44" fmla="*/ 3378200 h 4157133"/>
                <a:gd name="connsiteX45" fmla="*/ 635000 w 1397000"/>
                <a:gd name="connsiteY45" fmla="*/ 3395133 h 4157133"/>
                <a:gd name="connsiteX46" fmla="*/ 609600 w 1397000"/>
                <a:gd name="connsiteY46" fmla="*/ 3403600 h 4157133"/>
                <a:gd name="connsiteX47" fmla="*/ 558800 w 1397000"/>
                <a:gd name="connsiteY47" fmla="*/ 3429000 h 4157133"/>
                <a:gd name="connsiteX48" fmla="*/ 516466 w 1397000"/>
                <a:gd name="connsiteY48" fmla="*/ 3454400 h 4157133"/>
                <a:gd name="connsiteX49" fmla="*/ 491066 w 1397000"/>
                <a:gd name="connsiteY49" fmla="*/ 3479800 h 4157133"/>
                <a:gd name="connsiteX50" fmla="*/ 440266 w 1397000"/>
                <a:gd name="connsiteY50" fmla="*/ 3505200 h 4157133"/>
                <a:gd name="connsiteX51" fmla="*/ 431800 w 1397000"/>
                <a:gd name="connsiteY51" fmla="*/ 3530600 h 4157133"/>
                <a:gd name="connsiteX52" fmla="*/ 389466 w 1397000"/>
                <a:gd name="connsiteY52" fmla="*/ 3556000 h 4157133"/>
                <a:gd name="connsiteX53" fmla="*/ 364066 w 1397000"/>
                <a:gd name="connsiteY53" fmla="*/ 3572933 h 4157133"/>
                <a:gd name="connsiteX54" fmla="*/ 338666 w 1397000"/>
                <a:gd name="connsiteY54" fmla="*/ 3623733 h 4157133"/>
                <a:gd name="connsiteX55" fmla="*/ 313266 w 1397000"/>
                <a:gd name="connsiteY55" fmla="*/ 3640667 h 4157133"/>
                <a:gd name="connsiteX56" fmla="*/ 296333 w 1397000"/>
                <a:gd name="connsiteY56" fmla="*/ 3674533 h 4157133"/>
                <a:gd name="connsiteX57" fmla="*/ 262466 w 1397000"/>
                <a:gd name="connsiteY57" fmla="*/ 3708400 h 4157133"/>
                <a:gd name="connsiteX58" fmla="*/ 211666 w 1397000"/>
                <a:gd name="connsiteY58" fmla="*/ 3784600 h 4157133"/>
                <a:gd name="connsiteX59" fmla="*/ 194733 w 1397000"/>
                <a:gd name="connsiteY59" fmla="*/ 3810000 h 4157133"/>
                <a:gd name="connsiteX60" fmla="*/ 177800 w 1397000"/>
                <a:gd name="connsiteY60" fmla="*/ 3835400 h 4157133"/>
                <a:gd name="connsiteX61" fmla="*/ 160866 w 1397000"/>
                <a:gd name="connsiteY61" fmla="*/ 3852333 h 4157133"/>
                <a:gd name="connsiteX62" fmla="*/ 118533 w 1397000"/>
                <a:gd name="connsiteY62" fmla="*/ 3886200 h 4157133"/>
                <a:gd name="connsiteX63" fmla="*/ 110066 w 1397000"/>
                <a:gd name="connsiteY63" fmla="*/ 3911600 h 4157133"/>
                <a:gd name="connsiteX64" fmla="*/ 84666 w 1397000"/>
                <a:gd name="connsiteY64" fmla="*/ 3928533 h 4157133"/>
                <a:gd name="connsiteX65" fmla="*/ 67733 w 1397000"/>
                <a:gd name="connsiteY65" fmla="*/ 3945467 h 4157133"/>
                <a:gd name="connsiteX66" fmla="*/ 42333 w 1397000"/>
                <a:gd name="connsiteY66" fmla="*/ 3996267 h 4157133"/>
                <a:gd name="connsiteX67" fmla="*/ 25400 w 1397000"/>
                <a:gd name="connsiteY67" fmla="*/ 4055533 h 4157133"/>
                <a:gd name="connsiteX68" fmla="*/ 16933 w 1397000"/>
                <a:gd name="connsiteY68" fmla="*/ 4080933 h 4157133"/>
                <a:gd name="connsiteX69" fmla="*/ 0 w 1397000"/>
                <a:gd name="connsiteY69"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770466 w 1397000"/>
                <a:gd name="connsiteY9" fmla="*/ 2133600 h 4157133"/>
                <a:gd name="connsiteX10" fmla="*/ 795866 w 1397000"/>
                <a:gd name="connsiteY10" fmla="*/ 2184400 h 4157133"/>
                <a:gd name="connsiteX11" fmla="*/ 829733 w 1397000"/>
                <a:gd name="connsiteY11" fmla="*/ 2235200 h 4157133"/>
                <a:gd name="connsiteX12" fmla="*/ 863600 w 1397000"/>
                <a:gd name="connsiteY12" fmla="*/ 2252133 h 4157133"/>
                <a:gd name="connsiteX13" fmla="*/ 880533 w 1397000"/>
                <a:gd name="connsiteY13" fmla="*/ 2269067 h 4157133"/>
                <a:gd name="connsiteX14" fmla="*/ 905933 w 1397000"/>
                <a:gd name="connsiteY14" fmla="*/ 2286000 h 4157133"/>
                <a:gd name="connsiteX15" fmla="*/ 956733 w 1397000"/>
                <a:gd name="connsiteY15" fmla="*/ 2336800 h 4157133"/>
                <a:gd name="connsiteX16" fmla="*/ 982133 w 1397000"/>
                <a:gd name="connsiteY16" fmla="*/ 2345267 h 4157133"/>
                <a:gd name="connsiteX17" fmla="*/ 1032933 w 1397000"/>
                <a:gd name="connsiteY17" fmla="*/ 2379133 h 4157133"/>
                <a:gd name="connsiteX18" fmla="*/ 1083733 w 1397000"/>
                <a:gd name="connsiteY18" fmla="*/ 2396067 h 4157133"/>
                <a:gd name="connsiteX19" fmla="*/ 1109133 w 1397000"/>
                <a:gd name="connsiteY19" fmla="*/ 2404533 h 4157133"/>
                <a:gd name="connsiteX20" fmla="*/ 1210733 w 1397000"/>
                <a:gd name="connsiteY20" fmla="*/ 2446867 h 4157133"/>
                <a:gd name="connsiteX21" fmla="*/ 1236133 w 1397000"/>
                <a:gd name="connsiteY21" fmla="*/ 2455333 h 4157133"/>
                <a:gd name="connsiteX22" fmla="*/ 1253066 w 1397000"/>
                <a:gd name="connsiteY22" fmla="*/ 2472267 h 4157133"/>
                <a:gd name="connsiteX23" fmla="*/ 1286933 w 1397000"/>
                <a:gd name="connsiteY23" fmla="*/ 2480733 h 4157133"/>
                <a:gd name="connsiteX24" fmla="*/ 1346200 w 1397000"/>
                <a:gd name="connsiteY24" fmla="*/ 2506133 h 4157133"/>
                <a:gd name="connsiteX25" fmla="*/ 1363133 w 1397000"/>
                <a:gd name="connsiteY25" fmla="*/ 2523067 h 4157133"/>
                <a:gd name="connsiteX26" fmla="*/ 1380066 w 1397000"/>
                <a:gd name="connsiteY26" fmla="*/ 2616200 h 4157133"/>
                <a:gd name="connsiteX27" fmla="*/ 1397000 w 1397000"/>
                <a:gd name="connsiteY27" fmla="*/ 2734733 h 4157133"/>
                <a:gd name="connsiteX28" fmla="*/ 1371600 w 1397000"/>
                <a:gd name="connsiteY28" fmla="*/ 2895600 h 4157133"/>
                <a:gd name="connsiteX29" fmla="*/ 1346200 w 1397000"/>
                <a:gd name="connsiteY29" fmla="*/ 3014133 h 4157133"/>
                <a:gd name="connsiteX30" fmla="*/ 1295400 w 1397000"/>
                <a:gd name="connsiteY30" fmla="*/ 3039533 h 4157133"/>
                <a:gd name="connsiteX31" fmla="*/ 1236133 w 1397000"/>
                <a:gd name="connsiteY31" fmla="*/ 3107267 h 4157133"/>
                <a:gd name="connsiteX32" fmla="*/ 1202266 w 1397000"/>
                <a:gd name="connsiteY32" fmla="*/ 3141133 h 4157133"/>
                <a:gd name="connsiteX33" fmla="*/ 1176866 w 1397000"/>
                <a:gd name="connsiteY33" fmla="*/ 3158067 h 4157133"/>
                <a:gd name="connsiteX34" fmla="*/ 1126066 w 1397000"/>
                <a:gd name="connsiteY34" fmla="*/ 3191933 h 4157133"/>
                <a:gd name="connsiteX35" fmla="*/ 1075266 w 1397000"/>
                <a:gd name="connsiteY35" fmla="*/ 3225800 h 4157133"/>
                <a:gd name="connsiteX36" fmla="*/ 999066 w 1397000"/>
                <a:gd name="connsiteY36" fmla="*/ 3251200 h 4157133"/>
                <a:gd name="connsiteX37" fmla="*/ 973666 w 1397000"/>
                <a:gd name="connsiteY37" fmla="*/ 3259667 h 4157133"/>
                <a:gd name="connsiteX38" fmla="*/ 939800 w 1397000"/>
                <a:gd name="connsiteY38" fmla="*/ 3268133 h 4157133"/>
                <a:gd name="connsiteX39" fmla="*/ 880533 w 1397000"/>
                <a:gd name="connsiteY39" fmla="*/ 3293533 h 4157133"/>
                <a:gd name="connsiteX40" fmla="*/ 863600 w 1397000"/>
                <a:gd name="connsiteY40" fmla="*/ 3310467 h 4157133"/>
                <a:gd name="connsiteX41" fmla="*/ 804333 w 1397000"/>
                <a:gd name="connsiteY41" fmla="*/ 3327400 h 4157133"/>
                <a:gd name="connsiteX42" fmla="*/ 711200 w 1397000"/>
                <a:gd name="connsiteY42" fmla="*/ 3352800 h 4157133"/>
                <a:gd name="connsiteX43" fmla="*/ 660400 w 1397000"/>
                <a:gd name="connsiteY43" fmla="*/ 3378200 h 4157133"/>
                <a:gd name="connsiteX44" fmla="*/ 635000 w 1397000"/>
                <a:gd name="connsiteY44" fmla="*/ 3395133 h 4157133"/>
                <a:gd name="connsiteX45" fmla="*/ 609600 w 1397000"/>
                <a:gd name="connsiteY45" fmla="*/ 3403600 h 4157133"/>
                <a:gd name="connsiteX46" fmla="*/ 558800 w 1397000"/>
                <a:gd name="connsiteY46" fmla="*/ 3429000 h 4157133"/>
                <a:gd name="connsiteX47" fmla="*/ 516466 w 1397000"/>
                <a:gd name="connsiteY47" fmla="*/ 3454400 h 4157133"/>
                <a:gd name="connsiteX48" fmla="*/ 491066 w 1397000"/>
                <a:gd name="connsiteY48" fmla="*/ 3479800 h 4157133"/>
                <a:gd name="connsiteX49" fmla="*/ 440266 w 1397000"/>
                <a:gd name="connsiteY49" fmla="*/ 3505200 h 4157133"/>
                <a:gd name="connsiteX50" fmla="*/ 431800 w 1397000"/>
                <a:gd name="connsiteY50" fmla="*/ 3530600 h 4157133"/>
                <a:gd name="connsiteX51" fmla="*/ 389466 w 1397000"/>
                <a:gd name="connsiteY51" fmla="*/ 3556000 h 4157133"/>
                <a:gd name="connsiteX52" fmla="*/ 364066 w 1397000"/>
                <a:gd name="connsiteY52" fmla="*/ 3572933 h 4157133"/>
                <a:gd name="connsiteX53" fmla="*/ 338666 w 1397000"/>
                <a:gd name="connsiteY53" fmla="*/ 3623733 h 4157133"/>
                <a:gd name="connsiteX54" fmla="*/ 313266 w 1397000"/>
                <a:gd name="connsiteY54" fmla="*/ 3640667 h 4157133"/>
                <a:gd name="connsiteX55" fmla="*/ 296333 w 1397000"/>
                <a:gd name="connsiteY55" fmla="*/ 3674533 h 4157133"/>
                <a:gd name="connsiteX56" fmla="*/ 262466 w 1397000"/>
                <a:gd name="connsiteY56" fmla="*/ 3708400 h 4157133"/>
                <a:gd name="connsiteX57" fmla="*/ 211666 w 1397000"/>
                <a:gd name="connsiteY57" fmla="*/ 3784600 h 4157133"/>
                <a:gd name="connsiteX58" fmla="*/ 194733 w 1397000"/>
                <a:gd name="connsiteY58" fmla="*/ 3810000 h 4157133"/>
                <a:gd name="connsiteX59" fmla="*/ 177800 w 1397000"/>
                <a:gd name="connsiteY59" fmla="*/ 3835400 h 4157133"/>
                <a:gd name="connsiteX60" fmla="*/ 160866 w 1397000"/>
                <a:gd name="connsiteY60" fmla="*/ 3852333 h 4157133"/>
                <a:gd name="connsiteX61" fmla="*/ 118533 w 1397000"/>
                <a:gd name="connsiteY61" fmla="*/ 3886200 h 4157133"/>
                <a:gd name="connsiteX62" fmla="*/ 110066 w 1397000"/>
                <a:gd name="connsiteY62" fmla="*/ 3911600 h 4157133"/>
                <a:gd name="connsiteX63" fmla="*/ 84666 w 1397000"/>
                <a:gd name="connsiteY63" fmla="*/ 3928533 h 4157133"/>
                <a:gd name="connsiteX64" fmla="*/ 67733 w 1397000"/>
                <a:gd name="connsiteY64" fmla="*/ 3945467 h 4157133"/>
                <a:gd name="connsiteX65" fmla="*/ 42333 w 1397000"/>
                <a:gd name="connsiteY65" fmla="*/ 3996267 h 4157133"/>
                <a:gd name="connsiteX66" fmla="*/ 25400 w 1397000"/>
                <a:gd name="connsiteY66" fmla="*/ 4055533 h 4157133"/>
                <a:gd name="connsiteX67" fmla="*/ 16933 w 1397000"/>
                <a:gd name="connsiteY67" fmla="*/ 4080933 h 4157133"/>
                <a:gd name="connsiteX68" fmla="*/ 0 w 1397000"/>
                <a:gd name="connsiteY68"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770466 w 1397000"/>
                <a:gd name="connsiteY9" fmla="*/ 2133600 h 4157133"/>
                <a:gd name="connsiteX10" fmla="*/ 795866 w 1397000"/>
                <a:gd name="connsiteY10" fmla="*/ 2184400 h 4157133"/>
                <a:gd name="connsiteX11" fmla="*/ 829733 w 1397000"/>
                <a:gd name="connsiteY11" fmla="*/ 2235200 h 4157133"/>
                <a:gd name="connsiteX12" fmla="*/ 863600 w 1397000"/>
                <a:gd name="connsiteY12" fmla="*/ 2252133 h 4157133"/>
                <a:gd name="connsiteX13" fmla="*/ 880533 w 1397000"/>
                <a:gd name="connsiteY13" fmla="*/ 2269067 h 4157133"/>
                <a:gd name="connsiteX14" fmla="*/ 905933 w 1397000"/>
                <a:gd name="connsiteY14" fmla="*/ 2286000 h 4157133"/>
                <a:gd name="connsiteX15" fmla="*/ 956733 w 1397000"/>
                <a:gd name="connsiteY15" fmla="*/ 2336800 h 4157133"/>
                <a:gd name="connsiteX16" fmla="*/ 982133 w 1397000"/>
                <a:gd name="connsiteY16" fmla="*/ 2345267 h 4157133"/>
                <a:gd name="connsiteX17" fmla="*/ 1032933 w 1397000"/>
                <a:gd name="connsiteY17" fmla="*/ 2379133 h 4157133"/>
                <a:gd name="connsiteX18" fmla="*/ 1083733 w 1397000"/>
                <a:gd name="connsiteY18" fmla="*/ 2396067 h 4157133"/>
                <a:gd name="connsiteX19" fmla="*/ 1210733 w 1397000"/>
                <a:gd name="connsiteY19" fmla="*/ 2446867 h 4157133"/>
                <a:gd name="connsiteX20" fmla="*/ 1236133 w 1397000"/>
                <a:gd name="connsiteY20" fmla="*/ 2455333 h 4157133"/>
                <a:gd name="connsiteX21" fmla="*/ 1253066 w 1397000"/>
                <a:gd name="connsiteY21" fmla="*/ 2472267 h 4157133"/>
                <a:gd name="connsiteX22" fmla="*/ 1286933 w 1397000"/>
                <a:gd name="connsiteY22" fmla="*/ 2480733 h 4157133"/>
                <a:gd name="connsiteX23" fmla="*/ 1346200 w 1397000"/>
                <a:gd name="connsiteY23" fmla="*/ 2506133 h 4157133"/>
                <a:gd name="connsiteX24" fmla="*/ 1363133 w 1397000"/>
                <a:gd name="connsiteY24" fmla="*/ 2523067 h 4157133"/>
                <a:gd name="connsiteX25" fmla="*/ 1380066 w 1397000"/>
                <a:gd name="connsiteY25" fmla="*/ 2616200 h 4157133"/>
                <a:gd name="connsiteX26" fmla="*/ 1397000 w 1397000"/>
                <a:gd name="connsiteY26" fmla="*/ 2734733 h 4157133"/>
                <a:gd name="connsiteX27" fmla="*/ 1371600 w 1397000"/>
                <a:gd name="connsiteY27" fmla="*/ 2895600 h 4157133"/>
                <a:gd name="connsiteX28" fmla="*/ 1346200 w 1397000"/>
                <a:gd name="connsiteY28" fmla="*/ 3014133 h 4157133"/>
                <a:gd name="connsiteX29" fmla="*/ 1295400 w 1397000"/>
                <a:gd name="connsiteY29" fmla="*/ 3039533 h 4157133"/>
                <a:gd name="connsiteX30" fmla="*/ 1236133 w 1397000"/>
                <a:gd name="connsiteY30" fmla="*/ 3107267 h 4157133"/>
                <a:gd name="connsiteX31" fmla="*/ 1202266 w 1397000"/>
                <a:gd name="connsiteY31" fmla="*/ 3141133 h 4157133"/>
                <a:gd name="connsiteX32" fmla="*/ 1176866 w 1397000"/>
                <a:gd name="connsiteY32" fmla="*/ 3158067 h 4157133"/>
                <a:gd name="connsiteX33" fmla="*/ 1126066 w 1397000"/>
                <a:gd name="connsiteY33" fmla="*/ 3191933 h 4157133"/>
                <a:gd name="connsiteX34" fmla="*/ 1075266 w 1397000"/>
                <a:gd name="connsiteY34" fmla="*/ 3225800 h 4157133"/>
                <a:gd name="connsiteX35" fmla="*/ 999066 w 1397000"/>
                <a:gd name="connsiteY35" fmla="*/ 3251200 h 4157133"/>
                <a:gd name="connsiteX36" fmla="*/ 973666 w 1397000"/>
                <a:gd name="connsiteY36" fmla="*/ 3259667 h 4157133"/>
                <a:gd name="connsiteX37" fmla="*/ 939800 w 1397000"/>
                <a:gd name="connsiteY37" fmla="*/ 3268133 h 4157133"/>
                <a:gd name="connsiteX38" fmla="*/ 880533 w 1397000"/>
                <a:gd name="connsiteY38" fmla="*/ 3293533 h 4157133"/>
                <a:gd name="connsiteX39" fmla="*/ 863600 w 1397000"/>
                <a:gd name="connsiteY39" fmla="*/ 3310467 h 4157133"/>
                <a:gd name="connsiteX40" fmla="*/ 804333 w 1397000"/>
                <a:gd name="connsiteY40" fmla="*/ 3327400 h 4157133"/>
                <a:gd name="connsiteX41" fmla="*/ 711200 w 1397000"/>
                <a:gd name="connsiteY41" fmla="*/ 3352800 h 4157133"/>
                <a:gd name="connsiteX42" fmla="*/ 660400 w 1397000"/>
                <a:gd name="connsiteY42" fmla="*/ 3378200 h 4157133"/>
                <a:gd name="connsiteX43" fmla="*/ 635000 w 1397000"/>
                <a:gd name="connsiteY43" fmla="*/ 3395133 h 4157133"/>
                <a:gd name="connsiteX44" fmla="*/ 609600 w 1397000"/>
                <a:gd name="connsiteY44" fmla="*/ 3403600 h 4157133"/>
                <a:gd name="connsiteX45" fmla="*/ 558800 w 1397000"/>
                <a:gd name="connsiteY45" fmla="*/ 3429000 h 4157133"/>
                <a:gd name="connsiteX46" fmla="*/ 516466 w 1397000"/>
                <a:gd name="connsiteY46" fmla="*/ 3454400 h 4157133"/>
                <a:gd name="connsiteX47" fmla="*/ 491066 w 1397000"/>
                <a:gd name="connsiteY47" fmla="*/ 3479800 h 4157133"/>
                <a:gd name="connsiteX48" fmla="*/ 440266 w 1397000"/>
                <a:gd name="connsiteY48" fmla="*/ 3505200 h 4157133"/>
                <a:gd name="connsiteX49" fmla="*/ 431800 w 1397000"/>
                <a:gd name="connsiteY49" fmla="*/ 3530600 h 4157133"/>
                <a:gd name="connsiteX50" fmla="*/ 389466 w 1397000"/>
                <a:gd name="connsiteY50" fmla="*/ 3556000 h 4157133"/>
                <a:gd name="connsiteX51" fmla="*/ 364066 w 1397000"/>
                <a:gd name="connsiteY51" fmla="*/ 3572933 h 4157133"/>
                <a:gd name="connsiteX52" fmla="*/ 338666 w 1397000"/>
                <a:gd name="connsiteY52" fmla="*/ 3623733 h 4157133"/>
                <a:gd name="connsiteX53" fmla="*/ 313266 w 1397000"/>
                <a:gd name="connsiteY53" fmla="*/ 3640667 h 4157133"/>
                <a:gd name="connsiteX54" fmla="*/ 296333 w 1397000"/>
                <a:gd name="connsiteY54" fmla="*/ 3674533 h 4157133"/>
                <a:gd name="connsiteX55" fmla="*/ 262466 w 1397000"/>
                <a:gd name="connsiteY55" fmla="*/ 3708400 h 4157133"/>
                <a:gd name="connsiteX56" fmla="*/ 211666 w 1397000"/>
                <a:gd name="connsiteY56" fmla="*/ 3784600 h 4157133"/>
                <a:gd name="connsiteX57" fmla="*/ 194733 w 1397000"/>
                <a:gd name="connsiteY57" fmla="*/ 3810000 h 4157133"/>
                <a:gd name="connsiteX58" fmla="*/ 177800 w 1397000"/>
                <a:gd name="connsiteY58" fmla="*/ 3835400 h 4157133"/>
                <a:gd name="connsiteX59" fmla="*/ 160866 w 1397000"/>
                <a:gd name="connsiteY59" fmla="*/ 3852333 h 4157133"/>
                <a:gd name="connsiteX60" fmla="*/ 118533 w 1397000"/>
                <a:gd name="connsiteY60" fmla="*/ 3886200 h 4157133"/>
                <a:gd name="connsiteX61" fmla="*/ 110066 w 1397000"/>
                <a:gd name="connsiteY61" fmla="*/ 3911600 h 4157133"/>
                <a:gd name="connsiteX62" fmla="*/ 84666 w 1397000"/>
                <a:gd name="connsiteY62" fmla="*/ 3928533 h 4157133"/>
                <a:gd name="connsiteX63" fmla="*/ 67733 w 1397000"/>
                <a:gd name="connsiteY63" fmla="*/ 3945467 h 4157133"/>
                <a:gd name="connsiteX64" fmla="*/ 42333 w 1397000"/>
                <a:gd name="connsiteY64" fmla="*/ 3996267 h 4157133"/>
                <a:gd name="connsiteX65" fmla="*/ 25400 w 1397000"/>
                <a:gd name="connsiteY65" fmla="*/ 4055533 h 4157133"/>
                <a:gd name="connsiteX66" fmla="*/ 16933 w 1397000"/>
                <a:gd name="connsiteY66" fmla="*/ 4080933 h 4157133"/>
                <a:gd name="connsiteX67" fmla="*/ 0 w 1397000"/>
                <a:gd name="connsiteY67"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770466 w 1397000"/>
                <a:gd name="connsiteY9" fmla="*/ 2133600 h 4157133"/>
                <a:gd name="connsiteX10" fmla="*/ 795866 w 1397000"/>
                <a:gd name="connsiteY10" fmla="*/ 2184400 h 4157133"/>
                <a:gd name="connsiteX11" fmla="*/ 829733 w 1397000"/>
                <a:gd name="connsiteY11" fmla="*/ 2235200 h 4157133"/>
                <a:gd name="connsiteX12" fmla="*/ 863600 w 1397000"/>
                <a:gd name="connsiteY12" fmla="*/ 2252133 h 4157133"/>
                <a:gd name="connsiteX13" fmla="*/ 880533 w 1397000"/>
                <a:gd name="connsiteY13" fmla="*/ 2269067 h 4157133"/>
                <a:gd name="connsiteX14" fmla="*/ 905933 w 1397000"/>
                <a:gd name="connsiteY14" fmla="*/ 2286000 h 4157133"/>
                <a:gd name="connsiteX15" fmla="*/ 956733 w 1397000"/>
                <a:gd name="connsiteY15" fmla="*/ 2336800 h 4157133"/>
                <a:gd name="connsiteX16" fmla="*/ 982133 w 1397000"/>
                <a:gd name="connsiteY16" fmla="*/ 2345267 h 4157133"/>
                <a:gd name="connsiteX17" fmla="*/ 1032933 w 1397000"/>
                <a:gd name="connsiteY17" fmla="*/ 2379133 h 4157133"/>
                <a:gd name="connsiteX18" fmla="*/ 1210733 w 1397000"/>
                <a:gd name="connsiteY18" fmla="*/ 2446867 h 4157133"/>
                <a:gd name="connsiteX19" fmla="*/ 1236133 w 1397000"/>
                <a:gd name="connsiteY19" fmla="*/ 2455333 h 4157133"/>
                <a:gd name="connsiteX20" fmla="*/ 1253066 w 1397000"/>
                <a:gd name="connsiteY20" fmla="*/ 2472267 h 4157133"/>
                <a:gd name="connsiteX21" fmla="*/ 1286933 w 1397000"/>
                <a:gd name="connsiteY21" fmla="*/ 2480733 h 4157133"/>
                <a:gd name="connsiteX22" fmla="*/ 1346200 w 1397000"/>
                <a:gd name="connsiteY22" fmla="*/ 2506133 h 4157133"/>
                <a:gd name="connsiteX23" fmla="*/ 1363133 w 1397000"/>
                <a:gd name="connsiteY23" fmla="*/ 2523067 h 4157133"/>
                <a:gd name="connsiteX24" fmla="*/ 1380066 w 1397000"/>
                <a:gd name="connsiteY24" fmla="*/ 2616200 h 4157133"/>
                <a:gd name="connsiteX25" fmla="*/ 1397000 w 1397000"/>
                <a:gd name="connsiteY25" fmla="*/ 2734733 h 4157133"/>
                <a:gd name="connsiteX26" fmla="*/ 1371600 w 1397000"/>
                <a:gd name="connsiteY26" fmla="*/ 2895600 h 4157133"/>
                <a:gd name="connsiteX27" fmla="*/ 1346200 w 1397000"/>
                <a:gd name="connsiteY27" fmla="*/ 3014133 h 4157133"/>
                <a:gd name="connsiteX28" fmla="*/ 1295400 w 1397000"/>
                <a:gd name="connsiteY28" fmla="*/ 3039533 h 4157133"/>
                <a:gd name="connsiteX29" fmla="*/ 1236133 w 1397000"/>
                <a:gd name="connsiteY29" fmla="*/ 3107267 h 4157133"/>
                <a:gd name="connsiteX30" fmla="*/ 1202266 w 1397000"/>
                <a:gd name="connsiteY30" fmla="*/ 3141133 h 4157133"/>
                <a:gd name="connsiteX31" fmla="*/ 1176866 w 1397000"/>
                <a:gd name="connsiteY31" fmla="*/ 3158067 h 4157133"/>
                <a:gd name="connsiteX32" fmla="*/ 1126066 w 1397000"/>
                <a:gd name="connsiteY32" fmla="*/ 3191933 h 4157133"/>
                <a:gd name="connsiteX33" fmla="*/ 1075266 w 1397000"/>
                <a:gd name="connsiteY33" fmla="*/ 3225800 h 4157133"/>
                <a:gd name="connsiteX34" fmla="*/ 999066 w 1397000"/>
                <a:gd name="connsiteY34" fmla="*/ 3251200 h 4157133"/>
                <a:gd name="connsiteX35" fmla="*/ 973666 w 1397000"/>
                <a:gd name="connsiteY35" fmla="*/ 3259667 h 4157133"/>
                <a:gd name="connsiteX36" fmla="*/ 939800 w 1397000"/>
                <a:gd name="connsiteY36" fmla="*/ 3268133 h 4157133"/>
                <a:gd name="connsiteX37" fmla="*/ 880533 w 1397000"/>
                <a:gd name="connsiteY37" fmla="*/ 3293533 h 4157133"/>
                <a:gd name="connsiteX38" fmla="*/ 863600 w 1397000"/>
                <a:gd name="connsiteY38" fmla="*/ 3310467 h 4157133"/>
                <a:gd name="connsiteX39" fmla="*/ 804333 w 1397000"/>
                <a:gd name="connsiteY39" fmla="*/ 3327400 h 4157133"/>
                <a:gd name="connsiteX40" fmla="*/ 711200 w 1397000"/>
                <a:gd name="connsiteY40" fmla="*/ 3352800 h 4157133"/>
                <a:gd name="connsiteX41" fmla="*/ 660400 w 1397000"/>
                <a:gd name="connsiteY41" fmla="*/ 3378200 h 4157133"/>
                <a:gd name="connsiteX42" fmla="*/ 635000 w 1397000"/>
                <a:gd name="connsiteY42" fmla="*/ 3395133 h 4157133"/>
                <a:gd name="connsiteX43" fmla="*/ 609600 w 1397000"/>
                <a:gd name="connsiteY43" fmla="*/ 3403600 h 4157133"/>
                <a:gd name="connsiteX44" fmla="*/ 558800 w 1397000"/>
                <a:gd name="connsiteY44" fmla="*/ 3429000 h 4157133"/>
                <a:gd name="connsiteX45" fmla="*/ 516466 w 1397000"/>
                <a:gd name="connsiteY45" fmla="*/ 3454400 h 4157133"/>
                <a:gd name="connsiteX46" fmla="*/ 491066 w 1397000"/>
                <a:gd name="connsiteY46" fmla="*/ 3479800 h 4157133"/>
                <a:gd name="connsiteX47" fmla="*/ 440266 w 1397000"/>
                <a:gd name="connsiteY47" fmla="*/ 3505200 h 4157133"/>
                <a:gd name="connsiteX48" fmla="*/ 431800 w 1397000"/>
                <a:gd name="connsiteY48" fmla="*/ 3530600 h 4157133"/>
                <a:gd name="connsiteX49" fmla="*/ 389466 w 1397000"/>
                <a:gd name="connsiteY49" fmla="*/ 3556000 h 4157133"/>
                <a:gd name="connsiteX50" fmla="*/ 364066 w 1397000"/>
                <a:gd name="connsiteY50" fmla="*/ 3572933 h 4157133"/>
                <a:gd name="connsiteX51" fmla="*/ 338666 w 1397000"/>
                <a:gd name="connsiteY51" fmla="*/ 3623733 h 4157133"/>
                <a:gd name="connsiteX52" fmla="*/ 313266 w 1397000"/>
                <a:gd name="connsiteY52" fmla="*/ 3640667 h 4157133"/>
                <a:gd name="connsiteX53" fmla="*/ 296333 w 1397000"/>
                <a:gd name="connsiteY53" fmla="*/ 3674533 h 4157133"/>
                <a:gd name="connsiteX54" fmla="*/ 262466 w 1397000"/>
                <a:gd name="connsiteY54" fmla="*/ 3708400 h 4157133"/>
                <a:gd name="connsiteX55" fmla="*/ 211666 w 1397000"/>
                <a:gd name="connsiteY55" fmla="*/ 3784600 h 4157133"/>
                <a:gd name="connsiteX56" fmla="*/ 194733 w 1397000"/>
                <a:gd name="connsiteY56" fmla="*/ 3810000 h 4157133"/>
                <a:gd name="connsiteX57" fmla="*/ 177800 w 1397000"/>
                <a:gd name="connsiteY57" fmla="*/ 3835400 h 4157133"/>
                <a:gd name="connsiteX58" fmla="*/ 160866 w 1397000"/>
                <a:gd name="connsiteY58" fmla="*/ 3852333 h 4157133"/>
                <a:gd name="connsiteX59" fmla="*/ 118533 w 1397000"/>
                <a:gd name="connsiteY59" fmla="*/ 3886200 h 4157133"/>
                <a:gd name="connsiteX60" fmla="*/ 110066 w 1397000"/>
                <a:gd name="connsiteY60" fmla="*/ 3911600 h 4157133"/>
                <a:gd name="connsiteX61" fmla="*/ 84666 w 1397000"/>
                <a:gd name="connsiteY61" fmla="*/ 3928533 h 4157133"/>
                <a:gd name="connsiteX62" fmla="*/ 67733 w 1397000"/>
                <a:gd name="connsiteY62" fmla="*/ 3945467 h 4157133"/>
                <a:gd name="connsiteX63" fmla="*/ 42333 w 1397000"/>
                <a:gd name="connsiteY63" fmla="*/ 3996267 h 4157133"/>
                <a:gd name="connsiteX64" fmla="*/ 25400 w 1397000"/>
                <a:gd name="connsiteY64" fmla="*/ 4055533 h 4157133"/>
                <a:gd name="connsiteX65" fmla="*/ 16933 w 1397000"/>
                <a:gd name="connsiteY65" fmla="*/ 4080933 h 4157133"/>
                <a:gd name="connsiteX66" fmla="*/ 0 w 1397000"/>
                <a:gd name="connsiteY66"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770466 w 1397000"/>
                <a:gd name="connsiteY9" fmla="*/ 2133600 h 4157133"/>
                <a:gd name="connsiteX10" fmla="*/ 795866 w 1397000"/>
                <a:gd name="connsiteY10" fmla="*/ 2184400 h 4157133"/>
                <a:gd name="connsiteX11" fmla="*/ 829733 w 1397000"/>
                <a:gd name="connsiteY11" fmla="*/ 2235200 h 4157133"/>
                <a:gd name="connsiteX12" fmla="*/ 863600 w 1397000"/>
                <a:gd name="connsiteY12" fmla="*/ 2252133 h 4157133"/>
                <a:gd name="connsiteX13" fmla="*/ 880533 w 1397000"/>
                <a:gd name="connsiteY13" fmla="*/ 2269067 h 4157133"/>
                <a:gd name="connsiteX14" fmla="*/ 905933 w 1397000"/>
                <a:gd name="connsiteY14" fmla="*/ 2286000 h 4157133"/>
                <a:gd name="connsiteX15" fmla="*/ 956733 w 1397000"/>
                <a:gd name="connsiteY15" fmla="*/ 2336800 h 4157133"/>
                <a:gd name="connsiteX16" fmla="*/ 1032933 w 1397000"/>
                <a:gd name="connsiteY16" fmla="*/ 2379133 h 4157133"/>
                <a:gd name="connsiteX17" fmla="*/ 1210733 w 1397000"/>
                <a:gd name="connsiteY17" fmla="*/ 2446867 h 4157133"/>
                <a:gd name="connsiteX18" fmla="*/ 1236133 w 1397000"/>
                <a:gd name="connsiteY18" fmla="*/ 2455333 h 4157133"/>
                <a:gd name="connsiteX19" fmla="*/ 1253066 w 1397000"/>
                <a:gd name="connsiteY19" fmla="*/ 2472267 h 4157133"/>
                <a:gd name="connsiteX20" fmla="*/ 1286933 w 1397000"/>
                <a:gd name="connsiteY20" fmla="*/ 2480733 h 4157133"/>
                <a:gd name="connsiteX21" fmla="*/ 1346200 w 1397000"/>
                <a:gd name="connsiteY21" fmla="*/ 2506133 h 4157133"/>
                <a:gd name="connsiteX22" fmla="*/ 1363133 w 1397000"/>
                <a:gd name="connsiteY22" fmla="*/ 2523067 h 4157133"/>
                <a:gd name="connsiteX23" fmla="*/ 1380066 w 1397000"/>
                <a:gd name="connsiteY23" fmla="*/ 2616200 h 4157133"/>
                <a:gd name="connsiteX24" fmla="*/ 1397000 w 1397000"/>
                <a:gd name="connsiteY24" fmla="*/ 2734733 h 4157133"/>
                <a:gd name="connsiteX25" fmla="*/ 1371600 w 1397000"/>
                <a:gd name="connsiteY25" fmla="*/ 2895600 h 4157133"/>
                <a:gd name="connsiteX26" fmla="*/ 1346200 w 1397000"/>
                <a:gd name="connsiteY26" fmla="*/ 3014133 h 4157133"/>
                <a:gd name="connsiteX27" fmla="*/ 1295400 w 1397000"/>
                <a:gd name="connsiteY27" fmla="*/ 3039533 h 4157133"/>
                <a:gd name="connsiteX28" fmla="*/ 1236133 w 1397000"/>
                <a:gd name="connsiteY28" fmla="*/ 3107267 h 4157133"/>
                <a:gd name="connsiteX29" fmla="*/ 1202266 w 1397000"/>
                <a:gd name="connsiteY29" fmla="*/ 3141133 h 4157133"/>
                <a:gd name="connsiteX30" fmla="*/ 1176866 w 1397000"/>
                <a:gd name="connsiteY30" fmla="*/ 3158067 h 4157133"/>
                <a:gd name="connsiteX31" fmla="*/ 1126066 w 1397000"/>
                <a:gd name="connsiteY31" fmla="*/ 3191933 h 4157133"/>
                <a:gd name="connsiteX32" fmla="*/ 1075266 w 1397000"/>
                <a:gd name="connsiteY32" fmla="*/ 3225800 h 4157133"/>
                <a:gd name="connsiteX33" fmla="*/ 999066 w 1397000"/>
                <a:gd name="connsiteY33" fmla="*/ 3251200 h 4157133"/>
                <a:gd name="connsiteX34" fmla="*/ 973666 w 1397000"/>
                <a:gd name="connsiteY34" fmla="*/ 3259667 h 4157133"/>
                <a:gd name="connsiteX35" fmla="*/ 939800 w 1397000"/>
                <a:gd name="connsiteY35" fmla="*/ 3268133 h 4157133"/>
                <a:gd name="connsiteX36" fmla="*/ 880533 w 1397000"/>
                <a:gd name="connsiteY36" fmla="*/ 3293533 h 4157133"/>
                <a:gd name="connsiteX37" fmla="*/ 863600 w 1397000"/>
                <a:gd name="connsiteY37" fmla="*/ 3310467 h 4157133"/>
                <a:gd name="connsiteX38" fmla="*/ 804333 w 1397000"/>
                <a:gd name="connsiteY38" fmla="*/ 3327400 h 4157133"/>
                <a:gd name="connsiteX39" fmla="*/ 711200 w 1397000"/>
                <a:gd name="connsiteY39" fmla="*/ 3352800 h 4157133"/>
                <a:gd name="connsiteX40" fmla="*/ 660400 w 1397000"/>
                <a:gd name="connsiteY40" fmla="*/ 3378200 h 4157133"/>
                <a:gd name="connsiteX41" fmla="*/ 635000 w 1397000"/>
                <a:gd name="connsiteY41" fmla="*/ 3395133 h 4157133"/>
                <a:gd name="connsiteX42" fmla="*/ 609600 w 1397000"/>
                <a:gd name="connsiteY42" fmla="*/ 3403600 h 4157133"/>
                <a:gd name="connsiteX43" fmla="*/ 558800 w 1397000"/>
                <a:gd name="connsiteY43" fmla="*/ 3429000 h 4157133"/>
                <a:gd name="connsiteX44" fmla="*/ 516466 w 1397000"/>
                <a:gd name="connsiteY44" fmla="*/ 3454400 h 4157133"/>
                <a:gd name="connsiteX45" fmla="*/ 491066 w 1397000"/>
                <a:gd name="connsiteY45" fmla="*/ 3479800 h 4157133"/>
                <a:gd name="connsiteX46" fmla="*/ 440266 w 1397000"/>
                <a:gd name="connsiteY46" fmla="*/ 3505200 h 4157133"/>
                <a:gd name="connsiteX47" fmla="*/ 431800 w 1397000"/>
                <a:gd name="connsiteY47" fmla="*/ 3530600 h 4157133"/>
                <a:gd name="connsiteX48" fmla="*/ 389466 w 1397000"/>
                <a:gd name="connsiteY48" fmla="*/ 3556000 h 4157133"/>
                <a:gd name="connsiteX49" fmla="*/ 364066 w 1397000"/>
                <a:gd name="connsiteY49" fmla="*/ 3572933 h 4157133"/>
                <a:gd name="connsiteX50" fmla="*/ 338666 w 1397000"/>
                <a:gd name="connsiteY50" fmla="*/ 3623733 h 4157133"/>
                <a:gd name="connsiteX51" fmla="*/ 313266 w 1397000"/>
                <a:gd name="connsiteY51" fmla="*/ 3640667 h 4157133"/>
                <a:gd name="connsiteX52" fmla="*/ 296333 w 1397000"/>
                <a:gd name="connsiteY52" fmla="*/ 3674533 h 4157133"/>
                <a:gd name="connsiteX53" fmla="*/ 262466 w 1397000"/>
                <a:gd name="connsiteY53" fmla="*/ 3708400 h 4157133"/>
                <a:gd name="connsiteX54" fmla="*/ 211666 w 1397000"/>
                <a:gd name="connsiteY54" fmla="*/ 3784600 h 4157133"/>
                <a:gd name="connsiteX55" fmla="*/ 194733 w 1397000"/>
                <a:gd name="connsiteY55" fmla="*/ 3810000 h 4157133"/>
                <a:gd name="connsiteX56" fmla="*/ 177800 w 1397000"/>
                <a:gd name="connsiteY56" fmla="*/ 3835400 h 4157133"/>
                <a:gd name="connsiteX57" fmla="*/ 160866 w 1397000"/>
                <a:gd name="connsiteY57" fmla="*/ 3852333 h 4157133"/>
                <a:gd name="connsiteX58" fmla="*/ 118533 w 1397000"/>
                <a:gd name="connsiteY58" fmla="*/ 3886200 h 4157133"/>
                <a:gd name="connsiteX59" fmla="*/ 110066 w 1397000"/>
                <a:gd name="connsiteY59" fmla="*/ 3911600 h 4157133"/>
                <a:gd name="connsiteX60" fmla="*/ 84666 w 1397000"/>
                <a:gd name="connsiteY60" fmla="*/ 3928533 h 4157133"/>
                <a:gd name="connsiteX61" fmla="*/ 67733 w 1397000"/>
                <a:gd name="connsiteY61" fmla="*/ 3945467 h 4157133"/>
                <a:gd name="connsiteX62" fmla="*/ 42333 w 1397000"/>
                <a:gd name="connsiteY62" fmla="*/ 3996267 h 4157133"/>
                <a:gd name="connsiteX63" fmla="*/ 25400 w 1397000"/>
                <a:gd name="connsiteY63" fmla="*/ 4055533 h 4157133"/>
                <a:gd name="connsiteX64" fmla="*/ 16933 w 1397000"/>
                <a:gd name="connsiteY64" fmla="*/ 4080933 h 4157133"/>
                <a:gd name="connsiteX65" fmla="*/ 0 w 1397000"/>
                <a:gd name="connsiteY65"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770466 w 1397000"/>
                <a:gd name="connsiteY9" fmla="*/ 2133600 h 4157133"/>
                <a:gd name="connsiteX10" fmla="*/ 795866 w 1397000"/>
                <a:gd name="connsiteY10" fmla="*/ 2184400 h 4157133"/>
                <a:gd name="connsiteX11" fmla="*/ 829733 w 1397000"/>
                <a:gd name="connsiteY11" fmla="*/ 2235200 h 4157133"/>
                <a:gd name="connsiteX12" fmla="*/ 863600 w 1397000"/>
                <a:gd name="connsiteY12" fmla="*/ 2252133 h 4157133"/>
                <a:gd name="connsiteX13" fmla="*/ 880533 w 1397000"/>
                <a:gd name="connsiteY13" fmla="*/ 2269067 h 4157133"/>
                <a:gd name="connsiteX14" fmla="*/ 905933 w 1397000"/>
                <a:gd name="connsiteY14" fmla="*/ 2286000 h 4157133"/>
                <a:gd name="connsiteX15" fmla="*/ 1032933 w 1397000"/>
                <a:gd name="connsiteY15" fmla="*/ 2379133 h 4157133"/>
                <a:gd name="connsiteX16" fmla="*/ 1210733 w 1397000"/>
                <a:gd name="connsiteY16" fmla="*/ 2446867 h 4157133"/>
                <a:gd name="connsiteX17" fmla="*/ 1236133 w 1397000"/>
                <a:gd name="connsiteY17" fmla="*/ 2455333 h 4157133"/>
                <a:gd name="connsiteX18" fmla="*/ 1253066 w 1397000"/>
                <a:gd name="connsiteY18" fmla="*/ 2472267 h 4157133"/>
                <a:gd name="connsiteX19" fmla="*/ 1286933 w 1397000"/>
                <a:gd name="connsiteY19" fmla="*/ 2480733 h 4157133"/>
                <a:gd name="connsiteX20" fmla="*/ 1346200 w 1397000"/>
                <a:gd name="connsiteY20" fmla="*/ 2506133 h 4157133"/>
                <a:gd name="connsiteX21" fmla="*/ 1363133 w 1397000"/>
                <a:gd name="connsiteY21" fmla="*/ 2523067 h 4157133"/>
                <a:gd name="connsiteX22" fmla="*/ 1380066 w 1397000"/>
                <a:gd name="connsiteY22" fmla="*/ 2616200 h 4157133"/>
                <a:gd name="connsiteX23" fmla="*/ 1397000 w 1397000"/>
                <a:gd name="connsiteY23" fmla="*/ 2734733 h 4157133"/>
                <a:gd name="connsiteX24" fmla="*/ 1371600 w 1397000"/>
                <a:gd name="connsiteY24" fmla="*/ 2895600 h 4157133"/>
                <a:gd name="connsiteX25" fmla="*/ 1346200 w 1397000"/>
                <a:gd name="connsiteY25" fmla="*/ 3014133 h 4157133"/>
                <a:gd name="connsiteX26" fmla="*/ 1295400 w 1397000"/>
                <a:gd name="connsiteY26" fmla="*/ 3039533 h 4157133"/>
                <a:gd name="connsiteX27" fmla="*/ 1236133 w 1397000"/>
                <a:gd name="connsiteY27" fmla="*/ 3107267 h 4157133"/>
                <a:gd name="connsiteX28" fmla="*/ 1202266 w 1397000"/>
                <a:gd name="connsiteY28" fmla="*/ 3141133 h 4157133"/>
                <a:gd name="connsiteX29" fmla="*/ 1176866 w 1397000"/>
                <a:gd name="connsiteY29" fmla="*/ 3158067 h 4157133"/>
                <a:gd name="connsiteX30" fmla="*/ 1126066 w 1397000"/>
                <a:gd name="connsiteY30" fmla="*/ 3191933 h 4157133"/>
                <a:gd name="connsiteX31" fmla="*/ 1075266 w 1397000"/>
                <a:gd name="connsiteY31" fmla="*/ 3225800 h 4157133"/>
                <a:gd name="connsiteX32" fmla="*/ 999066 w 1397000"/>
                <a:gd name="connsiteY32" fmla="*/ 3251200 h 4157133"/>
                <a:gd name="connsiteX33" fmla="*/ 973666 w 1397000"/>
                <a:gd name="connsiteY33" fmla="*/ 3259667 h 4157133"/>
                <a:gd name="connsiteX34" fmla="*/ 939800 w 1397000"/>
                <a:gd name="connsiteY34" fmla="*/ 3268133 h 4157133"/>
                <a:gd name="connsiteX35" fmla="*/ 880533 w 1397000"/>
                <a:gd name="connsiteY35" fmla="*/ 3293533 h 4157133"/>
                <a:gd name="connsiteX36" fmla="*/ 863600 w 1397000"/>
                <a:gd name="connsiteY36" fmla="*/ 3310467 h 4157133"/>
                <a:gd name="connsiteX37" fmla="*/ 804333 w 1397000"/>
                <a:gd name="connsiteY37" fmla="*/ 3327400 h 4157133"/>
                <a:gd name="connsiteX38" fmla="*/ 711200 w 1397000"/>
                <a:gd name="connsiteY38" fmla="*/ 3352800 h 4157133"/>
                <a:gd name="connsiteX39" fmla="*/ 660400 w 1397000"/>
                <a:gd name="connsiteY39" fmla="*/ 3378200 h 4157133"/>
                <a:gd name="connsiteX40" fmla="*/ 635000 w 1397000"/>
                <a:gd name="connsiteY40" fmla="*/ 3395133 h 4157133"/>
                <a:gd name="connsiteX41" fmla="*/ 609600 w 1397000"/>
                <a:gd name="connsiteY41" fmla="*/ 3403600 h 4157133"/>
                <a:gd name="connsiteX42" fmla="*/ 558800 w 1397000"/>
                <a:gd name="connsiteY42" fmla="*/ 3429000 h 4157133"/>
                <a:gd name="connsiteX43" fmla="*/ 516466 w 1397000"/>
                <a:gd name="connsiteY43" fmla="*/ 3454400 h 4157133"/>
                <a:gd name="connsiteX44" fmla="*/ 491066 w 1397000"/>
                <a:gd name="connsiteY44" fmla="*/ 3479800 h 4157133"/>
                <a:gd name="connsiteX45" fmla="*/ 440266 w 1397000"/>
                <a:gd name="connsiteY45" fmla="*/ 3505200 h 4157133"/>
                <a:gd name="connsiteX46" fmla="*/ 431800 w 1397000"/>
                <a:gd name="connsiteY46" fmla="*/ 3530600 h 4157133"/>
                <a:gd name="connsiteX47" fmla="*/ 389466 w 1397000"/>
                <a:gd name="connsiteY47" fmla="*/ 3556000 h 4157133"/>
                <a:gd name="connsiteX48" fmla="*/ 364066 w 1397000"/>
                <a:gd name="connsiteY48" fmla="*/ 3572933 h 4157133"/>
                <a:gd name="connsiteX49" fmla="*/ 338666 w 1397000"/>
                <a:gd name="connsiteY49" fmla="*/ 3623733 h 4157133"/>
                <a:gd name="connsiteX50" fmla="*/ 313266 w 1397000"/>
                <a:gd name="connsiteY50" fmla="*/ 3640667 h 4157133"/>
                <a:gd name="connsiteX51" fmla="*/ 296333 w 1397000"/>
                <a:gd name="connsiteY51" fmla="*/ 3674533 h 4157133"/>
                <a:gd name="connsiteX52" fmla="*/ 262466 w 1397000"/>
                <a:gd name="connsiteY52" fmla="*/ 3708400 h 4157133"/>
                <a:gd name="connsiteX53" fmla="*/ 211666 w 1397000"/>
                <a:gd name="connsiteY53" fmla="*/ 3784600 h 4157133"/>
                <a:gd name="connsiteX54" fmla="*/ 194733 w 1397000"/>
                <a:gd name="connsiteY54" fmla="*/ 3810000 h 4157133"/>
                <a:gd name="connsiteX55" fmla="*/ 177800 w 1397000"/>
                <a:gd name="connsiteY55" fmla="*/ 3835400 h 4157133"/>
                <a:gd name="connsiteX56" fmla="*/ 160866 w 1397000"/>
                <a:gd name="connsiteY56" fmla="*/ 3852333 h 4157133"/>
                <a:gd name="connsiteX57" fmla="*/ 118533 w 1397000"/>
                <a:gd name="connsiteY57" fmla="*/ 3886200 h 4157133"/>
                <a:gd name="connsiteX58" fmla="*/ 110066 w 1397000"/>
                <a:gd name="connsiteY58" fmla="*/ 3911600 h 4157133"/>
                <a:gd name="connsiteX59" fmla="*/ 84666 w 1397000"/>
                <a:gd name="connsiteY59" fmla="*/ 3928533 h 4157133"/>
                <a:gd name="connsiteX60" fmla="*/ 67733 w 1397000"/>
                <a:gd name="connsiteY60" fmla="*/ 3945467 h 4157133"/>
                <a:gd name="connsiteX61" fmla="*/ 42333 w 1397000"/>
                <a:gd name="connsiteY61" fmla="*/ 3996267 h 4157133"/>
                <a:gd name="connsiteX62" fmla="*/ 25400 w 1397000"/>
                <a:gd name="connsiteY62" fmla="*/ 4055533 h 4157133"/>
                <a:gd name="connsiteX63" fmla="*/ 16933 w 1397000"/>
                <a:gd name="connsiteY63" fmla="*/ 4080933 h 4157133"/>
                <a:gd name="connsiteX64" fmla="*/ 0 w 1397000"/>
                <a:gd name="connsiteY64"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770466 w 1397000"/>
                <a:gd name="connsiteY9" fmla="*/ 2133600 h 4157133"/>
                <a:gd name="connsiteX10" fmla="*/ 795866 w 1397000"/>
                <a:gd name="connsiteY10" fmla="*/ 2184400 h 4157133"/>
                <a:gd name="connsiteX11" fmla="*/ 829733 w 1397000"/>
                <a:gd name="connsiteY11" fmla="*/ 2235200 h 4157133"/>
                <a:gd name="connsiteX12" fmla="*/ 863600 w 1397000"/>
                <a:gd name="connsiteY12" fmla="*/ 2252133 h 4157133"/>
                <a:gd name="connsiteX13" fmla="*/ 880533 w 1397000"/>
                <a:gd name="connsiteY13" fmla="*/ 2269067 h 4157133"/>
                <a:gd name="connsiteX14" fmla="*/ 1032933 w 1397000"/>
                <a:gd name="connsiteY14" fmla="*/ 2379133 h 4157133"/>
                <a:gd name="connsiteX15" fmla="*/ 1210733 w 1397000"/>
                <a:gd name="connsiteY15" fmla="*/ 2446867 h 4157133"/>
                <a:gd name="connsiteX16" fmla="*/ 1236133 w 1397000"/>
                <a:gd name="connsiteY16" fmla="*/ 2455333 h 4157133"/>
                <a:gd name="connsiteX17" fmla="*/ 1253066 w 1397000"/>
                <a:gd name="connsiteY17" fmla="*/ 2472267 h 4157133"/>
                <a:gd name="connsiteX18" fmla="*/ 1286933 w 1397000"/>
                <a:gd name="connsiteY18" fmla="*/ 2480733 h 4157133"/>
                <a:gd name="connsiteX19" fmla="*/ 1346200 w 1397000"/>
                <a:gd name="connsiteY19" fmla="*/ 2506133 h 4157133"/>
                <a:gd name="connsiteX20" fmla="*/ 1363133 w 1397000"/>
                <a:gd name="connsiteY20" fmla="*/ 2523067 h 4157133"/>
                <a:gd name="connsiteX21" fmla="*/ 1380066 w 1397000"/>
                <a:gd name="connsiteY21" fmla="*/ 2616200 h 4157133"/>
                <a:gd name="connsiteX22" fmla="*/ 1397000 w 1397000"/>
                <a:gd name="connsiteY22" fmla="*/ 2734733 h 4157133"/>
                <a:gd name="connsiteX23" fmla="*/ 1371600 w 1397000"/>
                <a:gd name="connsiteY23" fmla="*/ 2895600 h 4157133"/>
                <a:gd name="connsiteX24" fmla="*/ 1346200 w 1397000"/>
                <a:gd name="connsiteY24" fmla="*/ 3014133 h 4157133"/>
                <a:gd name="connsiteX25" fmla="*/ 1295400 w 1397000"/>
                <a:gd name="connsiteY25" fmla="*/ 3039533 h 4157133"/>
                <a:gd name="connsiteX26" fmla="*/ 1236133 w 1397000"/>
                <a:gd name="connsiteY26" fmla="*/ 3107267 h 4157133"/>
                <a:gd name="connsiteX27" fmla="*/ 1202266 w 1397000"/>
                <a:gd name="connsiteY27" fmla="*/ 3141133 h 4157133"/>
                <a:gd name="connsiteX28" fmla="*/ 1176866 w 1397000"/>
                <a:gd name="connsiteY28" fmla="*/ 3158067 h 4157133"/>
                <a:gd name="connsiteX29" fmla="*/ 1126066 w 1397000"/>
                <a:gd name="connsiteY29" fmla="*/ 3191933 h 4157133"/>
                <a:gd name="connsiteX30" fmla="*/ 1075266 w 1397000"/>
                <a:gd name="connsiteY30" fmla="*/ 3225800 h 4157133"/>
                <a:gd name="connsiteX31" fmla="*/ 999066 w 1397000"/>
                <a:gd name="connsiteY31" fmla="*/ 3251200 h 4157133"/>
                <a:gd name="connsiteX32" fmla="*/ 973666 w 1397000"/>
                <a:gd name="connsiteY32" fmla="*/ 3259667 h 4157133"/>
                <a:gd name="connsiteX33" fmla="*/ 939800 w 1397000"/>
                <a:gd name="connsiteY33" fmla="*/ 3268133 h 4157133"/>
                <a:gd name="connsiteX34" fmla="*/ 880533 w 1397000"/>
                <a:gd name="connsiteY34" fmla="*/ 3293533 h 4157133"/>
                <a:gd name="connsiteX35" fmla="*/ 863600 w 1397000"/>
                <a:gd name="connsiteY35" fmla="*/ 3310467 h 4157133"/>
                <a:gd name="connsiteX36" fmla="*/ 804333 w 1397000"/>
                <a:gd name="connsiteY36" fmla="*/ 3327400 h 4157133"/>
                <a:gd name="connsiteX37" fmla="*/ 711200 w 1397000"/>
                <a:gd name="connsiteY37" fmla="*/ 3352800 h 4157133"/>
                <a:gd name="connsiteX38" fmla="*/ 660400 w 1397000"/>
                <a:gd name="connsiteY38" fmla="*/ 3378200 h 4157133"/>
                <a:gd name="connsiteX39" fmla="*/ 635000 w 1397000"/>
                <a:gd name="connsiteY39" fmla="*/ 3395133 h 4157133"/>
                <a:gd name="connsiteX40" fmla="*/ 609600 w 1397000"/>
                <a:gd name="connsiteY40" fmla="*/ 3403600 h 4157133"/>
                <a:gd name="connsiteX41" fmla="*/ 558800 w 1397000"/>
                <a:gd name="connsiteY41" fmla="*/ 3429000 h 4157133"/>
                <a:gd name="connsiteX42" fmla="*/ 516466 w 1397000"/>
                <a:gd name="connsiteY42" fmla="*/ 3454400 h 4157133"/>
                <a:gd name="connsiteX43" fmla="*/ 491066 w 1397000"/>
                <a:gd name="connsiteY43" fmla="*/ 3479800 h 4157133"/>
                <a:gd name="connsiteX44" fmla="*/ 440266 w 1397000"/>
                <a:gd name="connsiteY44" fmla="*/ 3505200 h 4157133"/>
                <a:gd name="connsiteX45" fmla="*/ 431800 w 1397000"/>
                <a:gd name="connsiteY45" fmla="*/ 3530600 h 4157133"/>
                <a:gd name="connsiteX46" fmla="*/ 389466 w 1397000"/>
                <a:gd name="connsiteY46" fmla="*/ 3556000 h 4157133"/>
                <a:gd name="connsiteX47" fmla="*/ 364066 w 1397000"/>
                <a:gd name="connsiteY47" fmla="*/ 3572933 h 4157133"/>
                <a:gd name="connsiteX48" fmla="*/ 338666 w 1397000"/>
                <a:gd name="connsiteY48" fmla="*/ 3623733 h 4157133"/>
                <a:gd name="connsiteX49" fmla="*/ 313266 w 1397000"/>
                <a:gd name="connsiteY49" fmla="*/ 3640667 h 4157133"/>
                <a:gd name="connsiteX50" fmla="*/ 296333 w 1397000"/>
                <a:gd name="connsiteY50" fmla="*/ 3674533 h 4157133"/>
                <a:gd name="connsiteX51" fmla="*/ 262466 w 1397000"/>
                <a:gd name="connsiteY51" fmla="*/ 3708400 h 4157133"/>
                <a:gd name="connsiteX52" fmla="*/ 211666 w 1397000"/>
                <a:gd name="connsiteY52" fmla="*/ 3784600 h 4157133"/>
                <a:gd name="connsiteX53" fmla="*/ 194733 w 1397000"/>
                <a:gd name="connsiteY53" fmla="*/ 3810000 h 4157133"/>
                <a:gd name="connsiteX54" fmla="*/ 177800 w 1397000"/>
                <a:gd name="connsiteY54" fmla="*/ 3835400 h 4157133"/>
                <a:gd name="connsiteX55" fmla="*/ 160866 w 1397000"/>
                <a:gd name="connsiteY55" fmla="*/ 3852333 h 4157133"/>
                <a:gd name="connsiteX56" fmla="*/ 118533 w 1397000"/>
                <a:gd name="connsiteY56" fmla="*/ 3886200 h 4157133"/>
                <a:gd name="connsiteX57" fmla="*/ 110066 w 1397000"/>
                <a:gd name="connsiteY57" fmla="*/ 3911600 h 4157133"/>
                <a:gd name="connsiteX58" fmla="*/ 84666 w 1397000"/>
                <a:gd name="connsiteY58" fmla="*/ 3928533 h 4157133"/>
                <a:gd name="connsiteX59" fmla="*/ 67733 w 1397000"/>
                <a:gd name="connsiteY59" fmla="*/ 3945467 h 4157133"/>
                <a:gd name="connsiteX60" fmla="*/ 42333 w 1397000"/>
                <a:gd name="connsiteY60" fmla="*/ 3996267 h 4157133"/>
                <a:gd name="connsiteX61" fmla="*/ 25400 w 1397000"/>
                <a:gd name="connsiteY61" fmla="*/ 4055533 h 4157133"/>
                <a:gd name="connsiteX62" fmla="*/ 16933 w 1397000"/>
                <a:gd name="connsiteY62" fmla="*/ 4080933 h 4157133"/>
                <a:gd name="connsiteX63" fmla="*/ 0 w 1397000"/>
                <a:gd name="connsiteY63"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770466 w 1397000"/>
                <a:gd name="connsiteY9" fmla="*/ 2133600 h 4157133"/>
                <a:gd name="connsiteX10" fmla="*/ 795866 w 1397000"/>
                <a:gd name="connsiteY10" fmla="*/ 2184400 h 4157133"/>
                <a:gd name="connsiteX11" fmla="*/ 829733 w 1397000"/>
                <a:gd name="connsiteY11" fmla="*/ 2235200 h 4157133"/>
                <a:gd name="connsiteX12" fmla="*/ 863600 w 1397000"/>
                <a:gd name="connsiteY12" fmla="*/ 2252133 h 4157133"/>
                <a:gd name="connsiteX13" fmla="*/ 1032933 w 1397000"/>
                <a:gd name="connsiteY13" fmla="*/ 2379133 h 4157133"/>
                <a:gd name="connsiteX14" fmla="*/ 1210733 w 1397000"/>
                <a:gd name="connsiteY14" fmla="*/ 2446867 h 4157133"/>
                <a:gd name="connsiteX15" fmla="*/ 1236133 w 1397000"/>
                <a:gd name="connsiteY15" fmla="*/ 2455333 h 4157133"/>
                <a:gd name="connsiteX16" fmla="*/ 1253066 w 1397000"/>
                <a:gd name="connsiteY16" fmla="*/ 2472267 h 4157133"/>
                <a:gd name="connsiteX17" fmla="*/ 1286933 w 1397000"/>
                <a:gd name="connsiteY17" fmla="*/ 2480733 h 4157133"/>
                <a:gd name="connsiteX18" fmla="*/ 1346200 w 1397000"/>
                <a:gd name="connsiteY18" fmla="*/ 2506133 h 4157133"/>
                <a:gd name="connsiteX19" fmla="*/ 1363133 w 1397000"/>
                <a:gd name="connsiteY19" fmla="*/ 2523067 h 4157133"/>
                <a:gd name="connsiteX20" fmla="*/ 1380066 w 1397000"/>
                <a:gd name="connsiteY20" fmla="*/ 2616200 h 4157133"/>
                <a:gd name="connsiteX21" fmla="*/ 1397000 w 1397000"/>
                <a:gd name="connsiteY21" fmla="*/ 2734733 h 4157133"/>
                <a:gd name="connsiteX22" fmla="*/ 1371600 w 1397000"/>
                <a:gd name="connsiteY22" fmla="*/ 2895600 h 4157133"/>
                <a:gd name="connsiteX23" fmla="*/ 1346200 w 1397000"/>
                <a:gd name="connsiteY23" fmla="*/ 3014133 h 4157133"/>
                <a:gd name="connsiteX24" fmla="*/ 1295400 w 1397000"/>
                <a:gd name="connsiteY24" fmla="*/ 3039533 h 4157133"/>
                <a:gd name="connsiteX25" fmla="*/ 1236133 w 1397000"/>
                <a:gd name="connsiteY25" fmla="*/ 3107267 h 4157133"/>
                <a:gd name="connsiteX26" fmla="*/ 1202266 w 1397000"/>
                <a:gd name="connsiteY26" fmla="*/ 3141133 h 4157133"/>
                <a:gd name="connsiteX27" fmla="*/ 1176866 w 1397000"/>
                <a:gd name="connsiteY27" fmla="*/ 3158067 h 4157133"/>
                <a:gd name="connsiteX28" fmla="*/ 1126066 w 1397000"/>
                <a:gd name="connsiteY28" fmla="*/ 3191933 h 4157133"/>
                <a:gd name="connsiteX29" fmla="*/ 1075266 w 1397000"/>
                <a:gd name="connsiteY29" fmla="*/ 3225800 h 4157133"/>
                <a:gd name="connsiteX30" fmla="*/ 999066 w 1397000"/>
                <a:gd name="connsiteY30" fmla="*/ 3251200 h 4157133"/>
                <a:gd name="connsiteX31" fmla="*/ 973666 w 1397000"/>
                <a:gd name="connsiteY31" fmla="*/ 3259667 h 4157133"/>
                <a:gd name="connsiteX32" fmla="*/ 939800 w 1397000"/>
                <a:gd name="connsiteY32" fmla="*/ 3268133 h 4157133"/>
                <a:gd name="connsiteX33" fmla="*/ 880533 w 1397000"/>
                <a:gd name="connsiteY33" fmla="*/ 3293533 h 4157133"/>
                <a:gd name="connsiteX34" fmla="*/ 863600 w 1397000"/>
                <a:gd name="connsiteY34" fmla="*/ 3310467 h 4157133"/>
                <a:gd name="connsiteX35" fmla="*/ 804333 w 1397000"/>
                <a:gd name="connsiteY35" fmla="*/ 3327400 h 4157133"/>
                <a:gd name="connsiteX36" fmla="*/ 711200 w 1397000"/>
                <a:gd name="connsiteY36" fmla="*/ 3352800 h 4157133"/>
                <a:gd name="connsiteX37" fmla="*/ 660400 w 1397000"/>
                <a:gd name="connsiteY37" fmla="*/ 3378200 h 4157133"/>
                <a:gd name="connsiteX38" fmla="*/ 635000 w 1397000"/>
                <a:gd name="connsiteY38" fmla="*/ 3395133 h 4157133"/>
                <a:gd name="connsiteX39" fmla="*/ 609600 w 1397000"/>
                <a:gd name="connsiteY39" fmla="*/ 3403600 h 4157133"/>
                <a:gd name="connsiteX40" fmla="*/ 558800 w 1397000"/>
                <a:gd name="connsiteY40" fmla="*/ 3429000 h 4157133"/>
                <a:gd name="connsiteX41" fmla="*/ 516466 w 1397000"/>
                <a:gd name="connsiteY41" fmla="*/ 3454400 h 4157133"/>
                <a:gd name="connsiteX42" fmla="*/ 491066 w 1397000"/>
                <a:gd name="connsiteY42" fmla="*/ 3479800 h 4157133"/>
                <a:gd name="connsiteX43" fmla="*/ 440266 w 1397000"/>
                <a:gd name="connsiteY43" fmla="*/ 3505200 h 4157133"/>
                <a:gd name="connsiteX44" fmla="*/ 431800 w 1397000"/>
                <a:gd name="connsiteY44" fmla="*/ 3530600 h 4157133"/>
                <a:gd name="connsiteX45" fmla="*/ 389466 w 1397000"/>
                <a:gd name="connsiteY45" fmla="*/ 3556000 h 4157133"/>
                <a:gd name="connsiteX46" fmla="*/ 364066 w 1397000"/>
                <a:gd name="connsiteY46" fmla="*/ 3572933 h 4157133"/>
                <a:gd name="connsiteX47" fmla="*/ 338666 w 1397000"/>
                <a:gd name="connsiteY47" fmla="*/ 3623733 h 4157133"/>
                <a:gd name="connsiteX48" fmla="*/ 313266 w 1397000"/>
                <a:gd name="connsiteY48" fmla="*/ 3640667 h 4157133"/>
                <a:gd name="connsiteX49" fmla="*/ 296333 w 1397000"/>
                <a:gd name="connsiteY49" fmla="*/ 3674533 h 4157133"/>
                <a:gd name="connsiteX50" fmla="*/ 262466 w 1397000"/>
                <a:gd name="connsiteY50" fmla="*/ 3708400 h 4157133"/>
                <a:gd name="connsiteX51" fmla="*/ 211666 w 1397000"/>
                <a:gd name="connsiteY51" fmla="*/ 3784600 h 4157133"/>
                <a:gd name="connsiteX52" fmla="*/ 194733 w 1397000"/>
                <a:gd name="connsiteY52" fmla="*/ 3810000 h 4157133"/>
                <a:gd name="connsiteX53" fmla="*/ 177800 w 1397000"/>
                <a:gd name="connsiteY53" fmla="*/ 3835400 h 4157133"/>
                <a:gd name="connsiteX54" fmla="*/ 160866 w 1397000"/>
                <a:gd name="connsiteY54" fmla="*/ 3852333 h 4157133"/>
                <a:gd name="connsiteX55" fmla="*/ 118533 w 1397000"/>
                <a:gd name="connsiteY55" fmla="*/ 3886200 h 4157133"/>
                <a:gd name="connsiteX56" fmla="*/ 110066 w 1397000"/>
                <a:gd name="connsiteY56" fmla="*/ 3911600 h 4157133"/>
                <a:gd name="connsiteX57" fmla="*/ 84666 w 1397000"/>
                <a:gd name="connsiteY57" fmla="*/ 3928533 h 4157133"/>
                <a:gd name="connsiteX58" fmla="*/ 67733 w 1397000"/>
                <a:gd name="connsiteY58" fmla="*/ 3945467 h 4157133"/>
                <a:gd name="connsiteX59" fmla="*/ 42333 w 1397000"/>
                <a:gd name="connsiteY59" fmla="*/ 3996267 h 4157133"/>
                <a:gd name="connsiteX60" fmla="*/ 25400 w 1397000"/>
                <a:gd name="connsiteY60" fmla="*/ 4055533 h 4157133"/>
                <a:gd name="connsiteX61" fmla="*/ 16933 w 1397000"/>
                <a:gd name="connsiteY61" fmla="*/ 4080933 h 4157133"/>
                <a:gd name="connsiteX62" fmla="*/ 0 w 1397000"/>
                <a:gd name="connsiteY62"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770466 w 1397000"/>
                <a:gd name="connsiteY9" fmla="*/ 2133600 h 4157133"/>
                <a:gd name="connsiteX10" fmla="*/ 795866 w 1397000"/>
                <a:gd name="connsiteY10" fmla="*/ 2184400 h 4157133"/>
                <a:gd name="connsiteX11" fmla="*/ 863600 w 1397000"/>
                <a:gd name="connsiteY11" fmla="*/ 2252133 h 4157133"/>
                <a:gd name="connsiteX12" fmla="*/ 1032933 w 1397000"/>
                <a:gd name="connsiteY12" fmla="*/ 2379133 h 4157133"/>
                <a:gd name="connsiteX13" fmla="*/ 1210733 w 1397000"/>
                <a:gd name="connsiteY13" fmla="*/ 2446867 h 4157133"/>
                <a:gd name="connsiteX14" fmla="*/ 1236133 w 1397000"/>
                <a:gd name="connsiteY14" fmla="*/ 2455333 h 4157133"/>
                <a:gd name="connsiteX15" fmla="*/ 1253066 w 1397000"/>
                <a:gd name="connsiteY15" fmla="*/ 2472267 h 4157133"/>
                <a:gd name="connsiteX16" fmla="*/ 1286933 w 1397000"/>
                <a:gd name="connsiteY16" fmla="*/ 2480733 h 4157133"/>
                <a:gd name="connsiteX17" fmla="*/ 1346200 w 1397000"/>
                <a:gd name="connsiteY17" fmla="*/ 2506133 h 4157133"/>
                <a:gd name="connsiteX18" fmla="*/ 1363133 w 1397000"/>
                <a:gd name="connsiteY18" fmla="*/ 2523067 h 4157133"/>
                <a:gd name="connsiteX19" fmla="*/ 1380066 w 1397000"/>
                <a:gd name="connsiteY19" fmla="*/ 2616200 h 4157133"/>
                <a:gd name="connsiteX20" fmla="*/ 1397000 w 1397000"/>
                <a:gd name="connsiteY20" fmla="*/ 2734733 h 4157133"/>
                <a:gd name="connsiteX21" fmla="*/ 1371600 w 1397000"/>
                <a:gd name="connsiteY21" fmla="*/ 2895600 h 4157133"/>
                <a:gd name="connsiteX22" fmla="*/ 1346200 w 1397000"/>
                <a:gd name="connsiteY22" fmla="*/ 3014133 h 4157133"/>
                <a:gd name="connsiteX23" fmla="*/ 1295400 w 1397000"/>
                <a:gd name="connsiteY23" fmla="*/ 3039533 h 4157133"/>
                <a:gd name="connsiteX24" fmla="*/ 1236133 w 1397000"/>
                <a:gd name="connsiteY24" fmla="*/ 3107267 h 4157133"/>
                <a:gd name="connsiteX25" fmla="*/ 1202266 w 1397000"/>
                <a:gd name="connsiteY25" fmla="*/ 3141133 h 4157133"/>
                <a:gd name="connsiteX26" fmla="*/ 1176866 w 1397000"/>
                <a:gd name="connsiteY26" fmla="*/ 3158067 h 4157133"/>
                <a:gd name="connsiteX27" fmla="*/ 1126066 w 1397000"/>
                <a:gd name="connsiteY27" fmla="*/ 3191933 h 4157133"/>
                <a:gd name="connsiteX28" fmla="*/ 1075266 w 1397000"/>
                <a:gd name="connsiteY28" fmla="*/ 3225800 h 4157133"/>
                <a:gd name="connsiteX29" fmla="*/ 999066 w 1397000"/>
                <a:gd name="connsiteY29" fmla="*/ 3251200 h 4157133"/>
                <a:gd name="connsiteX30" fmla="*/ 973666 w 1397000"/>
                <a:gd name="connsiteY30" fmla="*/ 3259667 h 4157133"/>
                <a:gd name="connsiteX31" fmla="*/ 939800 w 1397000"/>
                <a:gd name="connsiteY31" fmla="*/ 3268133 h 4157133"/>
                <a:gd name="connsiteX32" fmla="*/ 880533 w 1397000"/>
                <a:gd name="connsiteY32" fmla="*/ 3293533 h 4157133"/>
                <a:gd name="connsiteX33" fmla="*/ 863600 w 1397000"/>
                <a:gd name="connsiteY33" fmla="*/ 3310467 h 4157133"/>
                <a:gd name="connsiteX34" fmla="*/ 804333 w 1397000"/>
                <a:gd name="connsiteY34" fmla="*/ 3327400 h 4157133"/>
                <a:gd name="connsiteX35" fmla="*/ 711200 w 1397000"/>
                <a:gd name="connsiteY35" fmla="*/ 3352800 h 4157133"/>
                <a:gd name="connsiteX36" fmla="*/ 660400 w 1397000"/>
                <a:gd name="connsiteY36" fmla="*/ 3378200 h 4157133"/>
                <a:gd name="connsiteX37" fmla="*/ 635000 w 1397000"/>
                <a:gd name="connsiteY37" fmla="*/ 3395133 h 4157133"/>
                <a:gd name="connsiteX38" fmla="*/ 609600 w 1397000"/>
                <a:gd name="connsiteY38" fmla="*/ 3403600 h 4157133"/>
                <a:gd name="connsiteX39" fmla="*/ 558800 w 1397000"/>
                <a:gd name="connsiteY39" fmla="*/ 3429000 h 4157133"/>
                <a:gd name="connsiteX40" fmla="*/ 516466 w 1397000"/>
                <a:gd name="connsiteY40" fmla="*/ 3454400 h 4157133"/>
                <a:gd name="connsiteX41" fmla="*/ 491066 w 1397000"/>
                <a:gd name="connsiteY41" fmla="*/ 3479800 h 4157133"/>
                <a:gd name="connsiteX42" fmla="*/ 440266 w 1397000"/>
                <a:gd name="connsiteY42" fmla="*/ 3505200 h 4157133"/>
                <a:gd name="connsiteX43" fmla="*/ 431800 w 1397000"/>
                <a:gd name="connsiteY43" fmla="*/ 3530600 h 4157133"/>
                <a:gd name="connsiteX44" fmla="*/ 389466 w 1397000"/>
                <a:gd name="connsiteY44" fmla="*/ 3556000 h 4157133"/>
                <a:gd name="connsiteX45" fmla="*/ 364066 w 1397000"/>
                <a:gd name="connsiteY45" fmla="*/ 3572933 h 4157133"/>
                <a:gd name="connsiteX46" fmla="*/ 338666 w 1397000"/>
                <a:gd name="connsiteY46" fmla="*/ 3623733 h 4157133"/>
                <a:gd name="connsiteX47" fmla="*/ 313266 w 1397000"/>
                <a:gd name="connsiteY47" fmla="*/ 3640667 h 4157133"/>
                <a:gd name="connsiteX48" fmla="*/ 296333 w 1397000"/>
                <a:gd name="connsiteY48" fmla="*/ 3674533 h 4157133"/>
                <a:gd name="connsiteX49" fmla="*/ 262466 w 1397000"/>
                <a:gd name="connsiteY49" fmla="*/ 3708400 h 4157133"/>
                <a:gd name="connsiteX50" fmla="*/ 211666 w 1397000"/>
                <a:gd name="connsiteY50" fmla="*/ 3784600 h 4157133"/>
                <a:gd name="connsiteX51" fmla="*/ 194733 w 1397000"/>
                <a:gd name="connsiteY51" fmla="*/ 3810000 h 4157133"/>
                <a:gd name="connsiteX52" fmla="*/ 177800 w 1397000"/>
                <a:gd name="connsiteY52" fmla="*/ 3835400 h 4157133"/>
                <a:gd name="connsiteX53" fmla="*/ 160866 w 1397000"/>
                <a:gd name="connsiteY53" fmla="*/ 3852333 h 4157133"/>
                <a:gd name="connsiteX54" fmla="*/ 118533 w 1397000"/>
                <a:gd name="connsiteY54" fmla="*/ 3886200 h 4157133"/>
                <a:gd name="connsiteX55" fmla="*/ 110066 w 1397000"/>
                <a:gd name="connsiteY55" fmla="*/ 3911600 h 4157133"/>
                <a:gd name="connsiteX56" fmla="*/ 84666 w 1397000"/>
                <a:gd name="connsiteY56" fmla="*/ 3928533 h 4157133"/>
                <a:gd name="connsiteX57" fmla="*/ 67733 w 1397000"/>
                <a:gd name="connsiteY57" fmla="*/ 3945467 h 4157133"/>
                <a:gd name="connsiteX58" fmla="*/ 42333 w 1397000"/>
                <a:gd name="connsiteY58" fmla="*/ 3996267 h 4157133"/>
                <a:gd name="connsiteX59" fmla="*/ 25400 w 1397000"/>
                <a:gd name="connsiteY59" fmla="*/ 4055533 h 4157133"/>
                <a:gd name="connsiteX60" fmla="*/ 16933 w 1397000"/>
                <a:gd name="connsiteY60" fmla="*/ 4080933 h 4157133"/>
                <a:gd name="connsiteX61" fmla="*/ 0 w 1397000"/>
                <a:gd name="connsiteY61"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770466 w 1397000"/>
                <a:gd name="connsiteY9" fmla="*/ 2133600 h 4157133"/>
                <a:gd name="connsiteX10" fmla="*/ 863600 w 1397000"/>
                <a:gd name="connsiteY10" fmla="*/ 2252133 h 4157133"/>
                <a:gd name="connsiteX11" fmla="*/ 1032933 w 1397000"/>
                <a:gd name="connsiteY11" fmla="*/ 2379133 h 4157133"/>
                <a:gd name="connsiteX12" fmla="*/ 1210733 w 1397000"/>
                <a:gd name="connsiteY12" fmla="*/ 2446867 h 4157133"/>
                <a:gd name="connsiteX13" fmla="*/ 1236133 w 1397000"/>
                <a:gd name="connsiteY13" fmla="*/ 2455333 h 4157133"/>
                <a:gd name="connsiteX14" fmla="*/ 1253066 w 1397000"/>
                <a:gd name="connsiteY14" fmla="*/ 2472267 h 4157133"/>
                <a:gd name="connsiteX15" fmla="*/ 1286933 w 1397000"/>
                <a:gd name="connsiteY15" fmla="*/ 2480733 h 4157133"/>
                <a:gd name="connsiteX16" fmla="*/ 1346200 w 1397000"/>
                <a:gd name="connsiteY16" fmla="*/ 2506133 h 4157133"/>
                <a:gd name="connsiteX17" fmla="*/ 1363133 w 1397000"/>
                <a:gd name="connsiteY17" fmla="*/ 2523067 h 4157133"/>
                <a:gd name="connsiteX18" fmla="*/ 1380066 w 1397000"/>
                <a:gd name="connsiteY18" fmla="*/ 2616200 h 4157133"/>
                <a:gd name="connsiteX19" fmla="*/ 1397000 w 1397000"/>
                <a:gd name="connsiteY19" fmla="*/ 2734733 h 4157133"/>
                <a:gd name="connsiteX20" fmla="*/ 1371600 w 1397000"/>
                <a:gd name="connsiteY20" fmla="*/ 2895600 h 4157133"/>
                <a:gd name="connsiteX21" fmla="*/ 1346200 w 1397000"/>
                <a:gd name="connsiteY21" fmla="*/ 3014133 h 4157133"/>
                <a:gd name="connsiteX22" fmla="*/ 1295400 w 1397000"/>
                <a:gd name="connsiteY22" fmla="*/ 3039533 h 4157133"/>
                <a:gd name="connsiteX23" fmla="*/ 1236133 w 1397000"/>
                <a:gd name="connsiteY23" fmla="*/ 3107267 h 4157133"/>
                <a:gd name="connsiteX24" fmla="*/ 1202266 w 1397000"/>
                <a:gd name="connsiteY24" fmla="*/ 3141133 h 4157133"/>
                <a:gd name="connsiteX25" fmla="*/ 1176866 w 1397000"/>
                <a:gd name="connsiteY25" fmla="*/ 3158067 h 4157133"/>
                <a:gd name="connsiteX26" fmla="*/ 1126066 w 1397000"/>
                <a:gd name="connsiteY26" fmla="*/ 3191933 h 4157133"/>
                <a:gd name="connsiteX27" fmla="*/ 1075266 w 1397000"/>
                <a:gd name="connsiteY27" fmla="*/ 3225800 h 4157133"/>
                <a:gd name="connsiteX28" fmla="*/ 999066 w 1397000"/>
                <a:gd name="connsiteY28" fmla="*/ 3251200 h 4157133"/>
                <a:gd name="connsiteX29" fmla="*/ 973666 w 1397000"/>
                <a:gd name="connsiteY29" fmla="*/ 3259667 h 4157133"/>
                <a:gd name="connsiteX30" fmla="*/ 939800 w 1397000"/>
                <a:gd name="connsiteY30" fmla="*/ 3268133 h 4157133"/>
                <a:gd name="connsiteX31" fmla="*/ 880533 w 1397000"/>
                <a:gd name="connsiteY31" fmla="*/ 3293533 h 4157133"/>
                <a:gd name="connsiteX32" fmla="*/ 863600 w 1397000"/>
                <a:gd name="connsiteY32" fmla="*/ 3310467 h 4157133"/>
                <a:gd name="connsiteX33" fmla="*/ 804333 w 1397000"/>
                <a:gd name="connsiteY33" fmla="*/ 3327400 h 4157133"/>
                <a:gd name="connsiteX34" fmla="*/ 711200 w 1397000"/>
                <a:gd name="connsiteY34" fmla="*/ 3352800 h 4157133"/>
                <a:gd name="connsiteX35" fmla="*/ 660400 w 1397000"/>
                <a:gd name="connsiteY35" fmla="*/ 3378200 h 4157133"/>
                <a:gd name="connsiteX36" fmla="*/ 635000 w 1397000"/>
                <a:gd name="connsiteY36" fmla="*/ 3395133 h 4157133"/>
                <a:gd name="connsiteX37" fmla="*/ 609600 w 1397000"/>
                <a:gd name="connsiteY37" fmla="*/ 3403600 h 4157133"/>
                <a:gd name="connsiteX38" fmla="*/ 558800 w 1397000"/>
                <a:gd name="connsiteY38" fmla="*/ 3429000 h 4157133"/>
                <a:gd name="connsiteX39" fmla="*/ 516466 w 1397000"/>
                <a:gd name="connsiteY39" fmla="*/ 3454400 h 4157133"/>
                <a:gd name="connsiteX40" fmla="*/ 491066 w 1397000"/>
                <a:gd name="connsiteY40" fmla="*/ 3479800 h 4157133"/>
                <a:gd name="connsiteX41" fmla="*/ 440266 w 1397000"/>
                <a:gd name="connsiteY41" fmla="*/ 3505200 h 4157133"/>
                <a:gd name="connsiteX42" fmla="*/ 431800 w 1397000"/>
                <a:gd name="connsiteY42" fmla="*/ 3530600 h 4157133"/>
                <a:gd name="connsiteX43" fmla="*/ 389466 w 1397000"/>
                <a:gd name="connsiteY43" fmla="*/ 3556000 h 4157133"/>
                <a:gd name="connsiteX44" fmla="*/ 364066 w 1397000"/>
                <a:gd name="connsiteY44" fmla="*/ 3572933 h 4157133"/>
                <a:gd name="connsiteX45" fmla="*/ 338666 w 1397000"/>
                <a:gd name="connsiteY45" fmla="*/ 3623733 h 4157133"/>
                <a:gd name="connsiteX46" fmla="*/ 313266 w 1397000"/>
                <a:gd name="connsiteY46" fmla="*/ 3640667 h 4157133"/>
                <a:gd name="connsiteX47" fmla="*/ 296333 w 1397000"/>
                <a:gd name="connsiteY47" fmla="*/ 3674533 h 4157133"/>
                <a:gd name="connsiteX48" fmla="*/ 262466 w 1397000"/>
                <a:gd name="connsiteY48" fmla="*/ 3708400 h 4157133"/>
                <a:gd name="connsiteX49" fmla="*/ 211666 w 1397000"/>
                <a:gd name="connsiteY49" fmla="*/ 3784600 h 4157133"/>
                <a:gd name="connsiteX50" fmla="*/ 194733 w 1397000"/>
                <a:gd name="connsiteY50" fmla="*/ 3810000 h 4157133"/>
                <a:gd name="connsiteX51" fmla="*/ 177800 w 1397000"/>
                <a:gd name="connsiteY51" fmla="*/ 3835400 h 4157133"/>
                <a:gd name="connsiteX52" fmla="*/ 160866 w 1397000"/>
                <a:gd name="connsiteY52" fmla="*/ 3852333 h 4157133"/>
                <a:gd name="connsiteX53" fmla="*/ 118533 w 1397000"/>
                <a:gd name="connsiteY53" fmla="*/ 3886200 h 4157133"/>
                <a:gd name="connsiteX54" fmla="*/ 110066 w 1397000"/>
                <a:gd name="connsiteY54" fmla="*/ 3911600 h 4157133"/>
                <a:gd name="connsiteX55" fmla="*/ 84666 w 1397000"/>
                <a:gd name="connsiteY55" fmla="*/ 3928533 h 4157133"/>
                <a:gd name="connsiteX56" fmla="*/ 67733 w 1397000"/>
                <a:gd name="connsiteY56" fmla="*/ 3945467 h 4157133"/>
                <a:gd name="connsiteX57" fmla="*/ 42333 w 1397000"/>
                <a:gd name="connsiteY57" fmla="*/ 3996267 h 4157133"/>
                <a:gd name="connsiteX58" fmla="*/ 25400 w 1397000"/>
                <a:gd name="connsiteY58" fmla="*/ 4055533 h 4157133"/>
                <a:gd name="connsiteX59" fmla="*/ 16933 w 1397000"/>
                <a:gd name="connsiteY59" fmla="*/ 4080933 h 4157133"/>
                <a:gd name="connsiteX60" fmla="*/ 0 w 1397000"/>
                <a:gd name="connsiteY60"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736600 w 1397000"/>
                <a:gd name="connsiteY8" fmla="*/ 2082800 h 4157133"/>
                <a:gd name="connsiteX9" fmla="*/ 863600 w 1397000"/>
                <a:gd name="connsiteY9" fmla="*/ 2252133 h 4157133"/>
                <a:gd name="connsiteX10" fmla="*/ 1032933 w 1397000"/>
                <a:gd name="connsiteY10" fmla="*/ 2379133 h 4157133"/>
                <a:gd name="connsiteX11" fmla="*/ 1210733 w 1397000"/>
                <a:gd name="connsiteY11" fmla="*/ 2446867 h 4157133"/>
                <a:gd name="connsiteX12" fmla="*/ 1236133 w 1397000"/>
                <a:gd name="connsiteY12" fmla="*/ 2455333 h 4157133"/>
                <a:gd name="connsiteX13" fmla="*/ 1253066 w 1397000"/>
                <a:gd name="connsiteY13" fmla="*/ 2472267 h 4157133"/>
                <a:gd name="connsiteX14" fmla="*/ 1286933 w 1397000"/>
                <a:gd name="connsiteY14" fmla="*/ 2480733 h 4157133"/>
                <a:gd name="connsiteX15" fmla="*/ 1346200 w 1397000"/>
                <a:gd name="connsiteY15" fmla="*/ 2506133 h 4157133"/>
                <a:gd name="connsiteX16" fmla="*/ 1363133 w 1397000"/>
                <a:gd name="connsiteY16" fmla="*/ 2523067 h 4157133"/>
                <a:gd name="connsiteX17" fmla="*/ 1380066 w 1397000"/>
                <a:gd name="connsiteY17" fmla="*/ 2616200 h 4157133"/>
                <a:gd name="connsiteX18" fmla="*/ 1397000 w 1397000"/>
                <a:gd name="connsiteY18" fmla="*/ 2734733 h 4157133"/>
                <a:gd name="connsiteX19" fmla="*/ 1371600 w 1397000"/>
                <a:gd name="connsiteY19" fmla="*/ 2895600 h 4157133"/>
                <a:gd name="connsiteX20" fmla="*/ 1346200 w 1397000"/>
                <a:gd name="connsiteY20" fmla="*/ 3014133 h 4157133"/>
                <a:gd name="connsiteX21" fmla="*/ 1295400 w 1397000"/>
                <a:gd name="connsiteY21" fmla="*/ 3039533 h 4157133"/>
                <a:gd name="connsiteX22" fmla="*/ 1236133 w 1397000"/>
                <a:gd name="connsiteY22" fmla="*/ 3107267 h 4157133"/>
                <a:gd name="connsiteX23" fmla="*/ 1202266 w 1397000"/>
                <a:gd name="connsiteY23" fmla="*/ 3141133 h 4157133"/>
                <a:gd name="connsiteX24" fmla="*/ 1176866 w 1397000"/>
                <a:gd name="connsiteY24" fmla="*/ 3158067 h 4157133"/>
                <a:gd name="connsiteX25" fmla="*/ 1126066 w 1397000"/>
                <a:gd name="connsiteY25" fmla="*/ 3191933 h 4157133"/>
                <a:gd name="connsiteX26" fmla="*/ 1075266 w 1397000"/>
                <a:gd name="connsiteY26" fmla="*/ 3225800 h 4157133"/>
                <a:gd name="connsiteX27" fmla="*/ 999066 w 1397000"/>
                <a:gd name="connsiteY27" fmla="*/ 3251200 h 4157133"/>
                <a:gd name="connsiteX28" fmla="*/ 973666 w 1397000"/>
                <a:gd name="connsiteY28" fmla="*/ 3259667 h 4157133"/>
                <a:gd name="connsiteX29" fmla="*/ 939800 w 1397000"/>
                <a:gd name="connsiteY29" fmla="*/ 3268133 h 4157133"/>
                <a:gd name="connsiteX30" fmla="*/ 880533 w 1397000"/>
                <a:gd name="connsiteY30" fmla="*/ 3293533 h 4157133"/>
                <a:gd name="connsiteX31" fmla="*/ 863600 w 1397000"/>
                <a:gd name="connsiteY31" fmla="*/ 3310467 h 4157133"/>
                <a:gd name="connsiteX32" fmla="*/ 804333 w 1397000"/>
                <a:gd name="connsiteY32" fmla="*/ 3327400 h 4157133"/>
                <a:gd name="connsiteX33" fmla="*/ 711200 w 1397000"/>
                <a:gd name="connsiteY33" fmla="*/ 3352800 h 4157133"/>
                <a:gd name="connsiteX34" fmla="*/ 660400 w 1397000"/>
                <a:gd name="connsiteY34" fmla="*/ 3378200 h 4157133"/>
                <a:gd name="connsiteX35" fmla="*/ 635000 w 1397000"/>
                <a:gd name="connsiteY35" fmla="*/ 3395133 h 4157133"/>
                <a:gd name="connsiteX36" fmla="*/ 609600 w 1397000"/>
                <a:gd name="connsiteY36" fmla="*/ 3403600 h 4157133"/>
                <a:gd name="connsiteX37" fmla="*/ 558800 w 1397000"/>
                <a:gd name="connsiteY37" fmla="*/ 3429000 h 4157133"/>
                <a:gd name="connsiteX38" fmla="*/ 516466 w 1397000"/>
                <a:gd name="connsiteY38" fmla="*/ 3454400 h 4157133"/>
                <a:gd name="connsiteX39" fmla="*/ 491066 w 1397000"/>
                <a:gd name="connsiteY39" fmla="*/ 3479800 h 4157133"/>
                <a:gd name="connsiteX40" fmla="*/ 440266 w 1397000"/>
                <a:gd name="connsiteY40" fmla="*/ 3505200 h 4157133"/>
                <a:gd name="connsiteX41" fmla="*/ 431800 w 1397000"/>
                <a:gd name="connsiteY41" fmla="*/ 3530600 h 4157133"/>
                <a:gd name="connsiteX42" fmla="*/ 389466 w 1397000"/>
                <a:gd name="connsiteY42" fmla="*/ 3556000 h 4157133"/>
                <a:gd name="connsiteX43" fmla="*/ 364066 w 1397000"/>
                <a:gd name="connsiteY43" fmla="*/ 3572933 h 4157133"/>
                <a:gd name="connsiteX44" fmla="*/ 338666 w 1397000"/>
                <a:gd name="connsiteY44" fmla="*/ 3623733 h 4157133"/>
                <a:gd name="connsiteX45" fmla="*/ 313266 w 1397000"/>
                <a:gd name="connsiteY45" fmla="*/ 3640667 h 4157133"/>
                <a:gd name="connsiteX46" fmla="*/ 296333 w 1397000"/>
                <a:gd name="connsiteY46" fmla="*/ 3674533 h 4157133"/>
                <a:gd name="connsiteX47" fmla="*/ 262466 w 1397000"/>
                <a:gd name="connsiteY47" fmla="*/ 3708400 h 4157133"/>
                <a:gd name="connsiteX48" fmla="*/ 211666 w 1397000"/>
                <a:gd name="connsiteY48" fmla="*/ 3784600 h 4157133"/>
                <a:gd name="connsiteX49" fmla="*/ 194733 w 1397000"/>
                <a:gd name="connsiteY49" fmla="*/ 3810000 h 4157133"/>
                <a:gd name="connsiteX50" fmla="*/ 177800 w 1397000"/>
                <a:gd name="connsiteY50" fmla="*/ 3835400 h 4157133"/>
                <a:gd name="connsiteX51" fmla="*/ 160866 w 1397000"/>
                <a:gd name="connsiteY51" fmla="*/ 3852333 h 4157133"/>
                <a:gd name="connsiteX52" fmla="*/ 118533 w 1397000"/>
                <a:gd name="connsiteY52" fmla="*/ 3886200 h 4157133"/>
                <a:gd name="connsiteX53" fmla="*/ 110066 w 1397000"/>
                <a:gd name="connsiteY53" fmla="*/ 3911600 h 4157133"/>
                <a:gd name="connsiteX54" fmla="*/ 84666 w 1397000"/>
                <a:gd name="connsiteY54" fmla="*/ 3928533 h 4157133"/>
                <a:gd name="connsiteX55" fmla="*/ 67733 w 1397000"/>
                <a:gd name="connsiteY55" fmla="*/ 3945467 h 4157133"/>
                <a:gd name="connsiteX56" fmla="*/ 42333 w 1397000"/>
                <a:gd name="connsiteY56" fmla="*/ 3996267 h 4157133"/>
                <a:gd name="connsiteX57" fmla="*/ 25400 w 1397000"/>
                <a:gd name="connsiteY57" fmla="*/ 4055533 h 4157133"/>
                <a:gd name="connsiteX58" fmla="*/ 16933 w 1397000"/>
                <a:gd name="connsiteY58" fmla="*/ 4080933 h 4157133"/>
                <a:gd name="connsiteX59" fmla="*/ 0 w 1397000"/>
                <a:gd name="connsiteY59"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719666 w 1397000"/>
                <a:gd name="connsiteY7" fmla="*/ 2032000 h 4157133"/>
                <a:gd name="connsiteX8" fmla="*/ 863600 w 1397000"/>
                <a:gd name="connsiteY8" fmla="*/ 2252133 h 4157133"/>
                <a:gd name="connsiteX9" fmla="*/ 1032933 w 1397000"/>
                <a:gd name="connsiteY9" fmla="*/ 2379133 h 4157133"/>
                <a:gd name="connsiteX10" fmla="*/ 1210733 w 1397000"/>
                <a:gd name="connsiteY10" fmla="*/ 2446867 h 4157133"/>
                <a:gd name="connsiteX11" fmla="*/ 1236133 w 1397000"/>
                <a:gd name="connsiteY11" fmla="*/ 2455333 h 4157133"/>
                <a:gd name="connsiteX12" fmla="*/ 1253066 w 1397000"/>
                <a:gd name="connsiteY12" fmla="*/ 2472267 h 4157133"/>
                <a:gd name="connsiteX13" fmla="*/ 1286933 w 1397000"/>
                <a:gd name="connsiteY13" fmla="*/ 2480733 h 4157133"/>
                <a:gd name="connsiteX14" fmla="*/ 1346200 w 1397000"/>
                <a:gd name="connsiteY14" fmla="*/ 2506133 h 4157133"/>
                <a:gd name="connsiteX15" fmla="*/ 1363133 w 1397000"/>
                <a:gd name="connsiteY15" fmla="*/ 2523067 h 4157133"/>
                <a:gd name="connsiteX16" fmla="*/ 1380066 w 1397000"/>
                <a:gd name="connsiteY16" fmla="*/ 2616200 h 4157133"/>
                <a:gd name="connsiteX17" fmla="*/ 1397000 w 1397000"/>
                <a:gd name="connsiteY17" fmla="*/ 2734733 h 4157133"/>
                <a:gd name="connsiteX18" fmla="*/ 1371600 w 1397000"/>
                <a:gd name="connsiteY18" fmla="*/ 2895600 h 4157133"/>
                <a:gd name="connsiteX19" fmla="*/ 1346200 w 1397000"/>
                <a:gd name="connsiteY19" fmla="*/ 3014133 h 4157133"/>
                <a:gd name="connsiteX20" fmla="*/ 1295400 w 1397000"/>
                <a:gd name="connsiteY20" fmla="*/ 3039533 h 4157133"/>
                <a:gd name="connsiteX21" fmla="*/ 1236133 w 1397000"/>
                <a:gd name="connsiteY21" fmla="*/ 3107267 h 4157133"/>
                <a:gd name="connsiteX22" fmla="*/ 1202266 w 1397000"/>
                <a:gd name="connsiteY22" fmla="*/ 3141133 h 4157133"/>
                <a:gd name="connsiteX23" fmla="*/ 1176866 w 1397000"/>
                <a:gd name="connsiteY23" fmla="*/ 3158067 h 4157133"/>
                <a:gd name="connsiteX24" fmla="*/ 1126066 w 1397000"/>
                <a:gd name="connsiteY24" fmla="*/ 3191933 h 4157133"/>
                <a:gd name="connsiteX25" fmla="*/ 1075266 w 1397000"/>
                <a:gd name="connsiteY25" fmla="*/ 3225800 h 4157133"/>
                <a:gd name="connsiteX26" fmla="*/ 999066 w 1397000"/>
                <a:gd name="connsiteY26" fmla="*/ 3251200 h 4157133"/>
                <a:gd name="connsiteX27" fmla="*/ 973666 w 1397000"/>
                <a:gd name="connsiteY27" fmla="*/ 3259667 h 4157133"/>
                <a:gd name="connsiteX28" fmla="*/ 939800 w 1397000"/>
                <a:gd name="connsiteY28" fmla="*/ 3268133 h 4157133"/>
                <a:gd name="connsiteX29" fmla="*/ 880533 w 1397000"/>
                <a:gd name="connsiteY29" fmla="*/ 3293533 h 4157133"/>
                <a:gd name="connsiteX30" fmla="*/ 863600 w 1397000"/>
                <a:gd name="connsiteY30" fmla="*/ 3310467 h 4157133"/>
                <a:gd name="connsiteX31" fmla="*/ 804333 w 1397000"/>
                <a:gd name="connsiteY31" fmla="*/ 3327400 h 4157133"/>
                <a:gd name="connsiteX32" fmla="*/ 711200 w 1397000"/>
                <a:gd name="connsiteY32" fmla="*/ 3352800 h 4157133"/>
                <a:gd name="connsiteX33" fmla="*/ 660400 w 1397000"/>
                <a:gd name="connsiteY33" fmla="*/ 3378200 h 4157133"/>
                <a:gd name="connsiteX34" fmla="*/ 635000 w 1397000"/>
                <a:gd name="connsiteY34" fmla="*/ 3395133 h 4157133"/>
                <a:gd name="connsiteX35" fmla="*/ 609600 w 1397000"/>
                <a:gd name="connsiteY35" fmla="*/ 3403600 h 4157133"/>
                <a:gd name="connsiteX36" fmla="*/ 558800 w 1397000"/>
                <a:gd name="connsiteY36" fmla="*/ 3429000 h 4157133"/>
                <a:gd name="connsiteX37" fmla="*/ 516466 w 1397000"/>
                <a:gd name="connsiteY37" fmla="*/ 3454400 h 4157133"/>
                <a:gd name="connsiteX38" fmla="*/ 491066 w 1397000"/>
                <a:gd name="connsiteY38" fmla="*/ 3479800 h 4157133"/>
                <a:gd name="connsiteX39" fmla="*/ 440266 w 1397000"/>
                <a:gd name="connsiteY39" fmla="*/ 3505200 h 4157133"/>
                <a:gd name="connsiteX40" fmla="*/ 431800 w 1397000"/>
                <a:gd name="connsiteY40" fmla="*/ 3530600 h 4157133"/>
                <a:gd name="connsiteX41" fmla="*/ 389466 w 1397000"/>
                <a:gd name="connsiteY41" fmla="*/ 3556000 h 4157133"/>
                <a:gd name="connsiteX42" fmla="*/ 364066 w 1397000"/>
                <a:gd name="connsiteY42" fmla="*/ 3572933 h 4157133"/>
                <a:gd name="connsiteX43" fmla="*/ 338666 w 1397000"/>
                <a:gd name="connsiteY43" fmla="*/ 3623733 h 4157133"/>
                <a:gd name="connsiteX44" fmla="*/ 313266 w 1397000"/>
                <a:gd name="connsiteY44" fmla="*/ 3640667 h 4157133"/>
                <a:gd name="connsiteX45" fmla="*/ 296333 w 1397000"/>
                <a:gd name="connsiteY45" fmla="*/ 3674533 h 4157133"/>
                <a:gd name="connsiteX46" fmla="*/ 262466 w 1397000"/>
                <a:gd name="connsiteY46" fmla="*/ 3708400 h 4157133"/>
                <a:gd name="connsiteX47" fmla="*/ 211666 w 1397000"/>
                <a:gd name="connsiteY47" fmla="*/ 3784600 h 4157133"/>
                <a:gd name="connsiteX48" fmla="*/ 194733 w 1397000"/>
                <a:gd name="connsiteY48" fmla="*/ 3810000 h 4157133"/>
                <a:gd name="connsiteX49" fmla="*/ 177800 w 1397000"/>
                <a:gd name="connsiteY49" fmla="*/ 3835400 h 4157133"/>
                <a:gd name="connsiteX50" fmla="*/ 160866 w 1397000"/>
                <a:gd name="connsiteY50" fmla="*/ 3852333 h 4157133"/>
                <a:gd name="connsiteX51" fmla="*/ 118533 w 1397000"/>
                <a:gd name="connsiteY51" fmla="*/ 3886200 h 4157133"/>
                <a:gd name="connsiteX52" fmla="*/ 110066 w 1397000"/>
                <a:gd name="connsiteY52" fmla="*/ 3911600 h 4157133"/>
                <a:gd name="connsiteX53" fmla="*/ 84666 w 1397000"/>
                <a:gd name="connsiteY53" fmla="*/ 3928533 h 4157133"/>
                <a:gd name="connsiteX54" fmla="*/ 67733 w 1397000"/>
                <a:gd name="connsiteY54" fmla="*/ 3945467 h 4157133"/>
                <a:gd name="connsiteX55" fmla="*/ 42333 w 1397000"/>
                <a:gd name="connsiteY55" fmla="*/ 3996267 h 4157133"/>
                <a:gd name="connsiteX56" fmla="*/ 25400 w 1397000"/>
                <a:gd name="connsiteY56" fmla="*/ 4055533 h 4157133"/>
                <a:gd name="connsiteX57" fmla="*/ 16933 w 1397000"/>
                <a:gd name="connsiteY57" fmla="*/ 4080933 h 4157133"/>
                <a:gd name="connsiteX58" fmla="*/ 0 w 1397000"/>
                <a:gd name="connsiteY58"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694266 w 1397000"/>
                <a:gd name="connsiteY6" fmla="*/ 2006600 h 4157133"/>
                <a:gd name="connsiteX7" fmla="*/ 863600 w 1397000"/>
                <a:gd name="connsiteY7" fmla="*/ 2252133 h 4157133"/>
                <a:gd name="connsiteX8" fmla="*/ 1032933 w 1397000"/>
                <a:gd name="connsiteY8" fmla="*/ 2379133 h 4157133"/>
                <a:gd name="connsiteX9" fmla="*/ 1210733 w 1397000"/>
                <a:gd name="connsiteY9" fmla="*/ 2446867 h 4157133"/>
                <a:gd name="connsiteX10" fmla="*/ 1236133 w 1397000"/>
                <a:gd name="connsiteY10" fmla="*/ 2455333 h 4157133"/>
                <a:gd name="connsiteX11" fmla="*/ 1253066 w 1397000"/>
                <a:gd name="connsiteY11" fmla="*/ 2472267 h 4157133"/>
                <a:gd name="connsiteX12" fmla="*/ 1286933 w 1397000"/>
                <a:gd name="connsiteY12" fmla="*/ 2480733 h 4157133"/>
                <a:gd name="connsiteX13" fmla="*/ 1346200 w 1397000"/>
                <a:gd name="connsiteY13" fmla="*/ 2506133 h 4157133"/>
                <a:gd name="connsiteX14" fmla="*/ 1363133 w 1397000"/>
                <a:gd name="connsiteY14" fmla="*/ 2523067 h 4157133"/>
                <a:gd name="connsiteX15" fmla="*/ 1380066 w 1397000"/>
                <a:gd name="connsiteY15" fmla="*/ 2616200 h 4157133"/>
                <a:gd name="connsiteX16" fmla="*/ 1397000 w 1397000"/>
                <a:gd name="connsiteY16" fmla="*/ 2734733 h 4157133"/>
                <a:gd name="connsiteX17" fmla="*/ 1371600 w 1397000"/>
                <a:gd name="connsiteY17" fmla="*/ 2895600 h 4157133"/>
                <a:gd name="connsiteX18" fmla="*/ 1346200 w 1397000"/>
                <a:gd name="connsiteY18" fmla="*/ 3014133 h 4157133"/>
                <a:gd name="connsiteX19" fmla="*/ 1295400 w 1397000"/>
                <a:gd name="connsiteY19" fmla="*/ 3039533 h 4157133"/>
                <a:gd name="connsiteX20" fmla="*/ 1236133 w 1397000"/>
                <a:gd name="connsiteY20" fmla="*/ 3107267 h 4157133"/>
                <a:gd name="connsiteX21" fmla="*/ 1202266 w 1397000"/>
                <a:gd name="connsiteY21" fmla="*/ 3141133 h 4157133"/>
                <a:gd name="connsiteX22" fmla="*/ 1176866 w 1397000"/>
                <a:gd name="connsiteY22" fmla="*/ 3158067 h 4157133"/>
                <a:gd name="connsiteX23" fmla="*/ 1126066 w 1397000"/>
                <a:gd name="connsiteY23" fmla="*/ 3191933 h 4157133"/>
                <a:gd name="connsiteX24" fmla="*/ 1075266 w 1397000"/>
                <a:gd name="connsiteY24" fmla="*/ 3225800 h 4157133"/>
                <a:gd name="connsiteX25" fmla="*/ 999066 w 1397000"/>
                <a:gd name="connsiteY25" fmla="*/ 3251200 h 4157133"/>
                <a:gd name="connsiteX26" fmla="*/ 973666 w 1397000"/>
                <a:gd name="connsiteY26" fmla="*/ 3259667 h 4157133"/>
                <a:gd name="connsiteX27" fmla="*/ 939800 w 1397000"/>
                <a:gd name="connsiteY27" fmla="*/ 3268133 h 4157133"/>
                <a:gd name="connsiteX28" fmla="*/ 880533 w 1397000"/>
                <a:gd name="connsiteY28" fmla="*/ 3293533 h 4157133"/>
                <a:gd name="connsiteX29" fmla="*/ 863600 w 1397000"/>
                <a:gd name="connsiteY29" fmla="*/ 3310467 h 4157133"/>
                <a:gd name="connsiteX30" fmla="*/ 804333 w 1397000"/>
                <a:gd name="connsiteY30" fmla="*/ 3327400 h 4157133"/>
                <a:gd name="connsiteX31" fmla="*/ 711200 w 1397000"/>
                <a:gd name="connsiteY31" fmla="*/ 3352800 h 4157133"/>
                <a:gd name="connsiteX32" fmla="*/ 660400 w 1397000"/>
                <a:gd name="connsiteY32" fmla="*/ 3378200 h 4157133"/>
                <a:gd name="connsiteX33" fmla="*/ 635000 w 1397000"/>
                <a:gd name="connsiteY33" fmla="*/ 3395133 h 4157133"/>
                <a:gd name="connsiteX34" fmla="*/ 609600 w 1397000"/>
                <a:gd name="connsiteY34" fmla="*/ 3403600 h 4157133"/>
                <a:gd name="connsiteX35" fmla="*/ 558800 w 1397000"/>
                <a:gd name="connsiteY35" fmla="*/ 3429000 h 4157133"/>
                <a:gd name="connsiteX36" fmla="*/ 516466 w 1397000"/>
                <a:gd name="connsiteY36" fmla="*/ 3454400 h 4157133"/>
                <a:gd name="connsiteX37" fmla="*/ 491066 w 1397000"/>
                <a:gd name="connsiteY37" fmla="*/ 3479800 h 4157133"/>
                <a:gd name="connsiteX38" fmla="*/ 440266 w 1397000"/>
                <a:gd name="connsiteY38" fmla="*/ 3505200 h 4157133"/>
                <a:gd name="connsiteX39" fmla="*/ 431800 w 1397000"/>
                <a:gd name="connsiteY39" fmla="*/ 3530600 h 4157133"/>
                <a:gd name="connsiteX40" fmla="*/ 389466 w 1397000"/>
                <a:gd name="connsiteY40" fmla="*/ 3556000 h 4157133"/>
                <a:gd name="connsiteX41" fmla="*/ 364066 w 1397000"/>
                <a:gd name="connsiteY41" fmla="*/ 3572933 h 4157133"/>
                <a:gd name="connsiteX42" fmla="*/ 338666 w 1397000"/>
                <a:gd name="connsiteY42" fmla="*/ 3623733 h 4157133"/>
                <a:gd name="connsiteX43" fmla="*/ 313266 w 1397000"/>
                <a:gd name="connsiteY43" fmla="*/ 3640667 h 4157133"/>
                <a:gd name="connsiteX44" fmla="*/ 296333 w 1397000"/>
                <a:gd name="connsiteY44" fmla="*/ 3674533 h 4157133"/>
                <a:gd name="connsiteX45" fmla="*/ 262466 w 1397000"/>
                <a:gd name="connsiteY45" fmla="*/ 3708400 h 4157133"/>
                <a:gd name="connsiteX46" fmla="*/ 211666 w 1397000"/>
                <a:gd name="connsiteY46" fmla="*/ 3784600 h 4157133"/>
                <a:gd name="connsiteX47" fmla="*/ 194733 w 1397000"/>
                <a:gd name="connsiteY47" fmla="*/ 3810000 h 4157133"/>
                <a:gd name="connsiteX48" fmla="*/ 177800 w 1397000"/>
                <a:gd name="connsiteY48" fmla="*/ 3835400 h 4157133"/>
                <a:gd name="connsiteX49" fmla="*/ 160866 w 1397000"/>
                <a:gd name="connsiteY49" fmla="*/ 3852333 h 4157133"/>
                <a:gd name="connsiteX50" fmla="*/ 118533 w 1397000"/>
                <a:gd name="connsiteY50" fmla="*/ 3886200 h 4157133"/>
                <a:gd name="connsiteX51" fmla="*/ 110066 w 1397000"/>
                <a:gd name="connsiteY51" fmla="*/ 3911600 h 4157133"/>
                <a:gd name="connsiteX52" fmla="*/ 84666 w 1397000"/>
                <a:gd name="connsiteY52" fmla="*/ 3928533 h 4157133"/>
                <a:gd name="connsiteX53" fmla="*/ 67733 w 1397000"/>
                <a:gd name="connsiteY53" fmla="*/ 3945467 h 4157133"/>
                <a:gd name="connsiteX54" fmla="*/ 42333 w 1397000"/>
                <a:gd name="connsiteY54" fmla="*/ 3996267 h 4157133"/>
                <a:gd name="connsiteX55" fmla="*/ 25400 w 1397000"/>
                <a:gd name="connsiteY55" fmla="*/ 4055533 h 4157133"/>
                <a:gd name="connsiteX56" fmla="*/ 16933 w 1397000"/>
                <a:gd name="connsiteY56" fmla="*/ 4080933 h 4157133"/>
                <a:gd name="connsiteX57" fmla="*/ 0 w 1397000"/>
                <a:gd name="connsiteY57"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863600 w 1397000"/>
                <a:gd name="connsiteY6" fmla="*/ 2252133 h 4157133"/>
                <a:gd name="connsiteX7" fmla="*/ 1032933 w 1397000"/>
                <a:gd name="connsiteY7" fmla="*/ 2379133 h 4157133"/>
                <a:gd name="connsiteX8" fmla="*/ 1210733 w 1397000"/>
                <a:gd name="connsiteY8" fmla="*/ 2446867 h 4157133"/>
                <a:gd name="connsiteX9" fmla="*/ 1236133 w 1397000"/>
                <a:gd name="connsiteY9" fmla="*/ 2455333 h 4157133"/>
                <a:gd name="connsiteX10" fmla="*/ 1253066 w 1397000"/>
                <a:gd name="connsiteY10" fmla="*/ 2472267 h 4157133"/>
                <a:gd name="connsiteX11" fmla="*/ 1286933 w 1397000"/>
                <a:gd name="connsiteY11" fmla="*/ 2480733 h 4157133"/>
                <a:gd name="connsiteX12" fmla="*/ 1346200 w 1397000"/>
                <a:gd name="connsiteY12" fmla="*/ 2506133 h 4157133"/>
                <a:gd name="connsiteX13" fmla="*/ 1363133 w 1397000"/>
                <a:gd name="connsiteY13" fmla="*/ 2523067 h 4157133"/>
                <a:gd name="connsiteX14" fmla="*/ 1380066 w 1397000"/>
                <a:gd name="connsiteY14" fmla="*/ 2616200 h 4157133"/>
                <a:gd name="connsiteX15" fmla="*/ 1397000 w 1397000"/>
                <a:gd name="connsiteY15" fmla="*/ 2734733 h 4157133"/>
                <a:gd name="connsiteX16" fmla="*/ 1371600 w 1397000"/>
                <a:gd name="connsiteY16" fmla="*/ 2895600 h 4157133"/>
                <a:gd name="connsiteX17" fmla="*/ 1346200 w 1397000"/>
                <a:gd name="connsiteY17" fmla="*/ 3014133 h 4157133"/>
                <a:gd name="connsiteX18" fmla="*/ 1295400 w 1397000"/>
                <a:gd name="connsiteY18" fmla="*/ 3039533 h 4157133"/>
                <a:gd name="connsiteX19" fmla="*/ 1236133 w 1397000"/>
                <a:gd name="connsiteY19" fmla="*/ 3107267 h 4157133"/>
                <a:gd name="connsiteX20" fmla="*/ 1202266 w 1397000"/>
                <a:gd name="connsiteY20" fmla="*/ 3141133 h 4157133"/>
                <a:gd name="connsiteX21" fmla="*/ 1176866 w 1397000"/>
                <a:gd name="connsiteY21" fmla="*/ 3158067 h 4157133"/>
                <a:gd name="connsiteX22" fmla="*/ 1126066 w 1397000"/>
                <a:gd name="connsiteY22" fmla="*/ 3191933 h 4157133"/>
                <a:gd name="connsiteX23" fmla="*/ 1075266 w 1397000"/>
                <a:gd name="connsiteY23" fmla="*/ 3225800 h 4157133"/>
                <a:gd name="connsiteX24" fmla="*/ 999066 w 1397000"/>
                <a:gd name="connsiteY24" fmla="*/ 3251200 h 4157133"/>
                <a:gd name="connsiteX25" fmla="*/ 973666 w 1397000"/>
                <a:gd name="connsiteY25" fmla="*/ 3259667 h 4157133"/>
                <a:gd name="connsiteX26" fmla="*/ 939800 w 1397000"/>
                <a:gd name="connsiteY26" fmla="*/ 3268133 h 4157133"/>
                <a:gd name="connsiteX27" fmla="*/ 880533 w 1397000"/>
                <a:gd name="connsiteY27" fmla="*/ 3293533 h 4157133"/>
                <a:gd name="connsiteX28" fmla="*/ 863600 w 1397000"/>
                <a:gd name="connsiteY28" fmla="*/ 3310467 h 4157133"/>
                <a:gd name="connsiteX29" fmla="*/ 804333 w 1397000"/>
                <a:gd name="connsiteY29" fmla="*/ 3327400 h 4157133"/>
                <a:gd name="connsiteX30" fmla="*/ 711200 w 1397000"/>
                <a:gd name="connsiteY30" fmla="*/ 3352800 h 4157133"/>
                <a:gd name="connsiteX31" fmla="*/ 660400 w 1397000"/>
                <a:gd name="connsiteY31" fmla="*/ 3378200 h 4157133"/>
                <a:gd name="connsiteX32" fmla="*/ 635000 w 1397000"/>
                <a:gd name="connsiteY32" fmla="*/ 3395133 h 4157133"/>
                <a:gd name="connsiteX33" fmla="*/ 609600 w 1397000"/>
                <a:gd name="connsiteY33" fmla="*/ 3403600 h 4157133"/>
                <a:gd name="connsiteX34" fmla="*/ 558800 w 1397000"/>
                <a:gd name="connsiteY34" fmla="*/ 3429000 h 4157133"/>
                <a:gd name="connsiteX35" fmla="*/ 516466 w 1397000"/>
                <a:gd name="connsiteY35" fmla="*/ 3454400 h 4157133"/>
                <a:gd name="connsiteX36" fmla="*/ 491066 w 1397000"/>
                <a:gd name="connsiteY36" fmla="*/ 3479800 h 4157133"/>
                <a:gd name="connsiteX37" fmla="*/ 440266 w 1397000"/>
                <a:gd name="connsiteY37" fmla="*/ 3505200 h 4157133"/>
                <a:gd name="connsiteX38" fmla="*/ 431800 w 1397000"/>
                <a:gd name="connsiteY38" fmla="*/ 3530600 h 4157133"/>
                <a:gd name="connsiteX39" fmla="*/ 389466 w 1397000"/>
                <a:gd name="connsiteY39" fmla="*/ 3556000 h 4157133"/>
                <a:gd name="connsiteX40" fmla="*/ 364066 w 1397000"/>
                <a:gd name="connsiteY40" fmla="*/ 3572933 h 4157133"/>
                <a:gd name="connsiteX41" fmla="*/ 338666 w 1397000"/>
                <a:gd name="connsiteY41" fmla="*/ 3623733 h 4157133"/>
                <a:gd name="connsiteX42" fmla="*/ 313266 w 1397000"/>
                <a:gd name="connsiteY42" fmla="*/ 3640667 h 4157133"/>
                <a:gd name="connsiteX43" fmla="*/ 296333 w 1397000"/>
                <a:gd name="connsiteY43" fmla="*/ 3674533 h 4157133"/>
                <a:gd name="connsiteX44" fmla="*/ 262466 w 1397000"/>
                <a:gd name="connsiteY44" fmla="*/ 3708400 h 4157133"/>
                <a:gd name="connsiteX45" fmla="*/ 211666 w 1397000"/>
                <a:gd name="connsiteY45" fmla="*/ 3784600 h 4157133"/>
                <a:gd name="connsiteX46" fmla="*/ 194733 w 1397000"/>
                <a:gd name="connsiteY46" fmla="*/ 3810000 h 4157133"/>
                <a:gd name="connsiteX47" fmla="*/ 177800 w 1397000"/>
                <a:gd name="connsiteY47" fmla="*/ 3835400 h 4157133"/>
                <a:gd name="connsiteX48" fmla="*/ 160866 w 1397000"/>
                <a:gd name="connsiteY48" fmla="*/ 3852333 h 4157133"/>
                <a:gd name="connsiteX49" fmla="*/ 118533 w 1397000"/>
                <a:gd name="connsiteY49" fmla="*/ 3886200 h 4157133"/>
                <a:gd name="connsiteX50" fmla="*/ 110066 w 1397000"/>
                <a:gd name="connsiteY50" fmla="*/ 3911600 h 4157133"/>
                <a:gd name="connsiteX51" fmla="*/ 84666 w 1397000"/>
                <a:gd name="connsiteY51" fmla="*/ 3928533 h 4157133"/>
                <a:gd name="connsiteX52" fmla="*/ 67733 w 1397000"/>
                <a:gd name="connsiteY52" fmla="*/ 3945467 h 4157133"/>
                <a:gd name="connsiteX53" fmla="*/ 42333 w 1397000"/>
                <a:gd name="connsiteY53" fmla="*/ 3996267 h 4157133"/>
                <a:gd name="connsiteX54" fmla="*/ 25400 w 1397000"/>
                <a:gd name="connsiteY54" fmla="*/ 4055533 h 4157133"/>
                <a:gd name="connsiteX55" fmla="*/ 16933 w 1397000"/>
                <a:gd name="connsiteY55" fmla="*/ 4080933 h 4157133"/>
                <a:gd name="connsiteX56" fmla="*/ 0 w 1397000"/>
                <a:gd name="connsiteY56"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863600 w 1397000"/>
                <a:gd name="connsiteY6" fmla="*/ 2252133 h 4157133"/>
                <a:gd name="connsiteX7" fmla="*/ 1032933 w 1397000"/>
                <a:gd name="connsiteY7" fmla="*/ 2379133 h 4157133"/>
                <a:gd name="connsiteX8" fmla="*/ 1210733 w 1397000"/>
                <a:gd name="connsiteY8" fmla="*/ 2446867 h 4157133"/>
                <a:gd name="connsiteX9" fmla="*/ 1236133 w 1397000"/>
                <a:gd name="connsiteY9" fmla="*/ 2455333 h 4157133"/>
                <a:gd name="connsiteX10" fmla="*/ 1253066 w 1397000"/>
                <a:gd name="connsiteY10" fmla="*/ 2472267 h 4157133"/>
                <a:gd name="connsiteX11" fmla="*/ 1346200 w 1397000"/>
                <a:gd name="connsiteY11" fmla="*/ 2506133 h 4157133"/>
                <a:gd name="connsiteX12" fmla="*/ 1363133 w 1397000"/>
                <a:gd name="connsiteY12" fmla="*/ 2523067 h 4157133"/>
                <a:gd name="connsiteX13" fmla="*/ 1380066 w 1397000"/>
                <a:gd name="connsiteY13" fmla="*/ 2616200 h 4157133"/>
                <a:gd name="connsiteX14" fmla="*/ 1397000 w 1397000"/>
                <a:gd name="connsiteY14" fmla="*/ 2734733 h 4157133"/>
                <a:gd name="connsiteX15" fmla="*/ 1371600 w 1397000"/>
                <a:gd name="connsiteY15" fmla="*/ 2895600 h 4157133"/>
                <a:gd name="connsiteX16" fmla="*/ 1346200 w 1397000"/>
                <a:gd name="connsiteY16" fmla="*/ 3014133 h 4157133"/>
                <a:gd name="connsiteX17" fmla="*/ 1295400 w 1397000"/>
                <a:gd name="connsiteY17" fmla="*/ 3039533 h 4157133"/>
                <a:gd name="connsiteX18" fmla="*/ 1236133 w 1397000"/>
                <a:gd name="connsiteY18" fmla="*/ 3107267 h 4157133"/>
                <a:gd name="connsiteX19" fmla="*/ 1202266 w 1397000"/>
                <a:gd name="connsiteY19" fmla="*/ 3141133 h 4157133"/>
                <a:gd name="connsiteX20" fmla="*/ 1176866 w 1397000"/>
                <a:gd name="connsiteY20" fmla="*/ 3158067 h 4157133"/>
                <a:gd name="connsiteX21" fmla="*/ 1126066 w 1397000"/>
                <a:gd name="connsiteY21" fmla="*/ 3191933 h 4157133"/>
                <a:gd name="connsiteX22" fmla="*/ 1075266 w 1397000"/>
                <a:gd name="connsiteY22" fmla="*/ 3225800 h 4157133"/>
                <a:gd name="connsiteX23" fmla="*/ 999066 w 1397000"/>
                <a:gd name="connsiteY23" fmla="*/ 3251200 h 4157133"/>
                <a:gd name="connsiteX24" fmla="*/ 973666 w 1397000"/>
                <a:gd name="connsiteY24" fmla="*/ 3259667 h 4157133"/>
                <a:gd name="connsiteX25" fmla="*/ 939800 w 1397000"/>
                <a:gd name="connsiteY25" fmla="*/ 3268133 h 4157133"/>
                <a:gd name="connsiteX26" fmla="*/ 880533 w 1397000"/>
                <a:gd name="connsiteY26" fmla="*/ 3293533 h 4157133"/>
                <a:gd name="connsiteX27" fmla="*/ 863600 w 1397000"/>
                <a:gd name="connsiteY27" fmla="*/ 3310467 h 4157133"/>
                <a:gd name="connsiteX28" fmla="*/ 804333 w 1397000"/>
                <a:gd name="connsiteY28" fmla="*/ 3327400 h 4157133"/>
                <a:gd name="connsiteX29" fmla="*/ 711200 w 1397000"/>
                <a:gd name="connsiteY29" fmla="*/ 3352800 h 4157133"/>
                <a:gd name="connsiteX30" fmla="*/ 660400 w 1397000"/>
                <a:gd name="connsiteY30" fmla="*/ 3378200 h 4157133"/>
                <a:gd name="connsiteX31" fmla="*/ 635000 w 1397000"/>
                <a:gd name="connsiteY31" fmla="*/ 3395133 h 4157133"/>
                <a:gd name="connsiteX32" fmla="*/ 609600 w 1397000"/>
                <a:gd name="connsiteY32" fmla="*/ 3403600 h 4157133"/>
                <a:gd name="connsiteX33" fmla="*/ 558800 w 1397000"/>
                <a:gd name="connsiteY33" fmla="*/ 3429000 h 4157133"/>
                <a:gd name="connsiteX34" fmla="*/ 516466 w 1397000"/>
                <a:gd name="connsiteY34" fmla="*/ 3454400 h 4157133"/>
                <a:gd name="connsiteX35" fmla="*/ 491066 w 1397000"/>
                <a:gd name="connsiteY35" fmla="*/ 3479800 h 4157133"/>
                <a:gd name="connsiteX36" fmla="*/ 440266 w 1397000"/>
                <a:gd name="connsiteY36" fmla="*/ 3505200 h 4157133"/>
                <a:gd name="connsiteX37" fmla="*/ 431800 w 1397000"/>
                <a:gd name="connsiteY37" fmla="*/ 3530600 h 4157133"/>
                <a:gd name="connsiteX38" fmla="*/ 389466 w 1397000"/>
                <a:gd name="connsiteY38" fmla="*/ 3556000 h 4157133"/>
                <a:gd name="connsiteX39" fmla="*/ 364066 w 1397000"/>
                <a:gd name="connsiteY39" fmla="*/ 3572933 h 4157133"/>
                <a:gd name="connsiteX40" fmla="*/ 338666 w 1397000"/>
                <a:gd name="connsiteY40" fmla="*/ 3623733 h 4157133"/>
                <a:gd name="connsiteX41" fmla="*/ 313266 w 1397000"/>
                <a:gd name="connsiteY41" fmla="*/ 3640667 h 4157133"/>
                <a:gd name="connsiteX42" fmla="*/ 296333 w 1397000"/>
                <a:gd name="connsiteY42" fmla="*/ 3674533 h 4157133"/>
                <a:gd name="connsiteX43" fmla="*/ 262466 w 1397000"/>
                <a:gd name="connsiteY43" fmla="*/ 3708400 h 4157133"/>
                <a:gd name="connsiteX44" fmla="*/ 211666 w 1397000"/>
                <a:gd name="connsiteY44" fmla="*/ 3784600 h 4157133"/>
                <a:gd name="connsiteX45" fmla="*/ 194733 w 1397000"/>
                <a:gd name="connsiteY45" fmla="*/ 3810000 h 4157133"/>
                <a:gd name="connsiteX46" fmla="*/ 177800 w 1397000"/>
                <a:gd name="connsiteY46" fmla="*/ 3835400 h 4157133"/>
                <a:gd name="connsiteX47" fmla="*/ 160866 w 1397000"/>
                <a:gd name="connsiteY47" fmla="*/ 3852333 h 4157133"/>
                <a:gd name="connsiteX48" fmla="*/ 118533 w 1397000"/>
                <a:gd name="connsiteY48" fmla="*/ 3886200 h 4157133"/>
                <a:gd name="connsiteX49" fmla="*/ 110066 w 1397000"/>
                <a:gd name="connsiteY49" fmla="*/ 3911600 h 4157133"/>
                <a:gd name="connsiteX50" fmla="*/ 84666 w 1397000"/>
                <a:gd name="connsiteY50" fmla="*/ 3928533 h 4157133"/>
                <a:gd name="connsiteX51" fmla="*/ 67733 w 1397000"/>
                <a:gd name="connsiteY51" fmla="*/ 3945467 h 4157133"/>
                <a:gd name="connsiteX52" fmla="*/ 42333 w 1397000"/>
                <a:gd name="connsiteY52" fmla="*/ 3996267 h 4157133"/>
                <a:gd name="connsiteX53" fmla="*/ 25400 w 1397000"/>
                <a:gd name="connsiteY53" fmla="*/ 4055533 h 4157133"/>
                <a:gd name="connsiteX54" fmla="*/ 16933 w 1397000"/>
                <a:gd name="connsiteY54" fmla="*/ 4080933 h 4157133"/>
                <a:gd name="connsiteX55" fmla="*/ 0 w 1397000"/>
                <a:gd name="connsiteY55"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863600 w 1397000"/>
                <a:gd name="connsiteY6" fmla="*/ 2252133 h 4157133"/>
                <a:gd name="connsiteX7" fmla="*/ 1032933 w 1397000"/>
                <a:gd name="connsiteY7" fmla="*/ 2379133 h 4157133"/>
                <a:gd name="connsiteX8" fmla="*/ 1210733 w 1397000"/>
                <a:gd name="connsiteY8" fmla="*/ 2446867 h 4157133"/>
                <a:gd name="connsiteX9" fmla="*/ 1236133 w 1397000"/>
                <a:gd name="connsiteY9" fmla="*/ 2455333 h 4157133"/>
                <a:gd name="connsiteX10" fmla="*/ 1346200 w 1397000"/>
                <a:gd name="connsiteY10" fmla="*/ 2506133 h 4157133"/>
                <a:gd name="connsiteX11" fmla="*/ 1363133 w 1397000"/>
                <a:gd name="connsiteY11" fmla="*/ 2523067 h 4157133"/>
                <a:gd name="connsiteX12" fmla="*/ 1380066 w 1397000"/>
                <a:gd name="connsiteY12" fmla="*/ 2616200 h 4157133"/>
                <a:gd name="connsiteX13" fmla="*/ 1397000 w 1397000"/>
                <a:gd name="connsiteY13" fmla="*/ 2734733 h 4157133"/>
                <a:gd name="connsiteX14" fmla="*/ 1371600 w 1397000"/>
                <a:gd name="connsiteY14" fmla="*/ 2895600 h 4157133"/>
                <a:gd name="connsiteX15" fmla="*/ 1346200 w 1397000"/>
                <a:gd name="connsiteY15" fmla="*/ 3014133 h 4157133"/>
                <a:gd name="connsiteX16" fmla="*/ 1295400 w 1397000"/>
                <a:gd name="connsiteY16" fmla="*/ 3039533 h 4157133"/>
                <a:gd name="connsiteX17" fmla="*/ 1236133 w 1397000"/>
                <a:gd name="connsiteY17" fmla="*/ 3107267 h 4157133"/>
                <a:gd name="connsiteX18" fmla="*/ 1202266 w 1397000"/>
                <a:gd name="connsiteY18" fmla="*/ 3141133 h 4157133"/>
                <a:gd name="connsiteX19" fmla="*/ 1176866 w 1397000"/>
                <a:gd name="connsiteY19" fmla="*/ 3158067 h 4157133"/>
                <a:gd name="connsiteX20" fmla="*/ 1126066 w 1397000"/>
                <a:gd name="connsiteY20" fmla="*/ 3191933 h 4157133"/>
                <a:gd name="connsiteX21" fmla="*/ 1075266 w 1397000"/>
                <a:gd name="connsiteY21" fmla="*/ 3225800 h 4157133"/>
                <a:gd name="connsiteX22" fmla="*/ 999066 w 1397000"/>
                <a:gd name="connsiteY22" fmla="*/ 3251200 h 4157133"/>
                <a:gd name="connsiteX23" fmla="*/ 973666 w 1397000"/>
                <a:gd name="connsiteY23" fmla="*/ 3259667 h 4157133"/>
                <a:gd name="connsiteX24" fmla="*/ 939800 w 1397000"/>
                <a:gd name="connsiteY24" fmla="*/ 3268133 h 4157133"/>
                <a:gd name="connsiteX25" fmla="*/ 880533 w 1397000"/>
                <a:gd name="connsiteY25" fmla="*/ 3293533 h 4157133"/>
                <a:gd name="connsiteX26" fmla="*/ 863600 w 1397000"/>
                <a:gd name="connsiteY26" fmla="*/ 3310467 h 4157133"/>
                <a:gd name="connsiteX27" fmla="*/ 804333 w 1397000"/>
                <a:gd name="connsiteY27" fmla="*/ 3327400 h 4157133"/>
                <a:gd name="connsiteX28" fmla="*/ 711200 w 1397000"/>
                <a:gd name="connsiteY28" fmla="*/ 3352800 h 4157133"/>
                <a:gd name="connsiteX29" fmla="*/ 660400 w 1397000"/>
                <a:gd name="connsiteY29" fmla="*/ 3378200 h 4157133"/>
                <a:gd name="connsiteX30" fmla="*/ 635000 w 1397000"/>
                <a:gd name="connsiteY30" fmla="*/ 3395133 h 4157133"/>
                <a:gd name="connsiteX31" fmla="*/ 609600 w 1397000"/>
                <a:gd name="connsiteY31" fmla="*/ 3403600 h 4157133"/>
                <a:gd name="connsiteX32" fmla="*/ 558800 w 1397000"/>
                <a:gd name="connsiteY32" fmla="*/ 3429000 h 4157133"/>
                <a:gd name="connsiteX33" fmla="*/ 516466 w 1397000"/>
                <a:gd name="connsiteY33" fmla="*/ 3454400 h 4157133"/>
                <a:gd name="connsiteX34" fmla="*/ 491066 w 1397000"/>
                <a:gd name="connsiteY34" fmla="*/ 3479800 h 4157133"/>
                <a:gd name="connsiteX35" fmla="*/ 440266 w 1397000"/>
                <a:gd name="connsiteY35" fmla="*/ 3505200 h 4157133"/>
                <a:gd name="connsiteX36" fmla="*/ 431800 w 1397000"/>
                <a:gd name="connsiteY36" fmla="*/ 3530600 h 4157133"/>
                <a:gd name="connsiteX37" fmla="*/ 389466 w 1397000"/>
                <a:gd name="connsiteY37" fmla="*/ 3556000 h 4157133"/>
                <a:gd name="connsiteX38" fmla="*/ 364066 w 1397000"/>
                <a:gd name="connsiteY38" fmla="*/ 3572933 h 4157133"/>
                <a:gd name="connsiteX39" fmla="*/ 338666 w 1397000"/>
                <a:gd name="connsiteY39" fmla="*/ 3623733 h 4157133"/>
                <a:gd name="connsiteX40" fmla="*/ 313266 w 1397000"/>
                <a:gd name="connsiteY40" fmla="*/ 3640667 h 4157133"/>
                <a:gd name="connsiteX41" fmla="*/ 296333 w 1397000"/>
                <a:gd name="connsiteY41" fmla="*/ 3674533 h 4157133"/>
                <a:gd name="connsiteX42" fmla="*/ 262466 w 1397000"/>
                <a:gd name="connsiteY42" fmla="*/ 3708400 h 4157133"/>
                <a:gd name="connsiteX43" fmla="*/ 211666 w 1397000"/>
                <a:gd name="connsiteY43" fmla="*/ 3784600 h 4157133"/>
                <a:gd name="connsiteX44" fmla="*/ 194733 w 1397000"/>
                <a:gd name="connsiteY44" fmla="*/ 3810000 h 4157133"/>
                <a:gd name="connsiteX45" fmla="*/ 177800 w 1397000"/>
                <a:gd name="connsiteY45" fmla="*/ 3835400 h 4157133"/>
                <a:gd name="connsiteX46" fmla="*/ 160866 w 1397000"/>
                <a:gd name="connsiteY46" fmla="*/ 3852333 h 4157133"/>
                <a:gd name="connsiteX47" fmla="*/ 118533 w 1397000"/>
                <a:gd name="connsiteY47" fmla="*/ 3886200 h 4157133"/>
                <a:gd name="connsiteX48" fmla="*/ 110066 w 1397000"/>
                <a:gd name="connsiteY48" fmla="*/ 3911600 h 4157133"/>
                <a:gd name="connsiteX49" fmla="*/ 84666 w 1397000"/>
                <a:gd name="connsiteY49" fmla="*/ 3928533 h 4157133"/>
                <a:gd name="connsiteX50" fmla="*/ 67733 w 1397000"/>
                <a:gd name="connsiteY50" fmla="*/ 3945467 h 4157133"/>
                <a:gd name="connsiteX51" fmla="*/ 42333 w 1397000"/>
                <a:gd name="connsiteY51" fmla="*/ 3996267 h 4157133"/>
                <a:gd name="connsiteX52" fmla="*/ 25400 w 1397000"/>
                <a:gd name="connsiteY52" fmla="*/ 4055533 h 4157133"/>
                <a:gd name="connsiteX53" fmla="*/ 16933 w 1397000"/>
                <a:gd name="connsiteY53" fmla="*/ 4080933 h 4157133"/>
                <a:gd name="connsiteX54" fmla="*/ 0 w 1397000"/>
                <a:gd name="connsiteY54"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863600 w 1397000"/>
                <a:gd name="connsiteY6" fmla="*/ 2252133 h 4157133"/>
                <a:gd name="connsiteX7" fmla="*/ 1032933 w 1397000"/>
                <a:gd name="connsiteY7" fmla="*/ 2379133 h 4157133"/>
                <a:gd name="connsiteX8" fmla="*/ 1210733 w 1397000"/>
                <a:gd name="connsiteY8" fmla="*/ 2446867 h 4157133"/>
                <a:gd name="connsiteX9" fmla="*/ 1346200 w 1397000"/>
                <a:gd name="connsiteY9" fmla="*/ 2506133 h 4157133"/>
                <a:gd name="connsiteX10" fmla="*/ 1363133 w 1397000"/>
                <a:gd name="connsiteY10" fmla="*/ 2523067 h 4157133"/>
                <a:gd name="connsiteX11" fmla="*/ 1380066 w 1397000"/>
                <a:gd name="connsiteY11" fmla="*/ 2616200 h 4157133"/>
                <a:gd name="connsiteX12" fmla="*/ 1397000 w 1397000"/>
                <a:gd name="connsiteY12" fmla="*/ 2734733 h 4157133"/>
                <a:gd name="connsiteX13" fmla="*/ 1371600 w 1397000"/>
                <a:gd name="connsiteY13" fmla="*/ 2895600 h 4157133"/>
                <a:gd name="connsiteX14" fmla="*/ 1346200 w 1397000"/>
                <a:gd name="connsiteY14" fmla="*/ 3014133 h 4157133"/>
                <a:gd name="connsiteX15" fmla="*/ 1295400 w 1397000"/>
                <a:gd name="connsiteY15" fmla="*/ 3039533 h 4157133"/>
                <a:gd name="connsiteX16" fmla="*/ 1236133 w 1397000"/>
                <a:gd name="connsiteY16" fmla="*/ 3107267 h 4157133"/>
                <a:gd name="connsiteX17" fmla="*/ 1202266 w 1397000"/>
                <a:gd name="connsiteY17" fmla="*/ 3141133 h 4157133"/>
                <a:gd name="connsiteX18" fmla="*/ 1176866 w 1397000"/>
                <a:gd name="connsiteY18" fmla="*/ 3158067 h 4157133"/>
                <a:gd name="connsiteX19" fmla="*/ 1126066 w 1397000"/>
                <a:gd name="connsiteY19" fmla="*/ 3191933 h 4157133"/>
                <a:gd name="connsiteX20" fmla="*/ 1075266 w 1397000"/>
                <a:gd name="connsiteY20" fmla="*/ 3225800 h 4157133"/>
                <a:gd name="connsiteX21" fmla="*/ 999066 w 1397000"/>
                <a:gd name="connsiteY21" fmla="*/ 3251200 h 4157133"/>
                <a:gd name="connsiteX22" fmla="*/ 973666 w 1397000"/>
                <a:gd name="connsiteY22" fmla="*/ 3259667 h 4157133"/>
                <a:gd name="connsiteX23" fmla="*/ 939800 w 1397000"/>
                <a:gd name="connsiteY23" fmla="*/ 3268133 h 4157133"/>
                <a:gd name="connsiteX24" fmla="*/ 880533 w 1397000"/>
                <a:gd name="connsiteY24" fmla="*/ 3293533 h 4157133"/>
                <a:gd name="connsiteX25" fmla="*/ 863600 w 1397000"/>
                <a:gd name="connsiteY25" fmla="*/ 3310467 h 4157133"/>
                <a:gd name="connsiteX26" fmla="*/ 804333 w 1397000"/>
                <a:gd name="connsiteY26" fmla="*/ 3327400 h 4157133"/>
                <a:gd name="connsiteX27" fmla="*/ 711200 w 1397000"/>
                <a:gd name="connsiteY27" fmla="*/ 3352800 h 4157133"/>
                <a:gd name="connsiteX28" fmla="*/ 660400 w 1397000"/>
                <a:gd name="connsiteY28" fmla="*/ 3378200 h 4157133"/>
                <a:gd name="connsiteX29" fmla="*/ 635000 w 1397000"/>
                <a:gd name="connsiteY29" fmla="*/ 3395133 h 4157133"/>
                <a:gd name="connsiteX30" fmla="*/ 609600 w 1397000"/>
                <a:gd name="connsiteY30" fmla="*/ 3403600 h 4157133"/>
                <a:gd name="connsiteX31" fmla="*/ 558800 w 1397000"/>
                <a:gd name="connsiteY31" fmla="*/ 3429000 h 4157133"/>
                <a:gd name="connsiteX32" fmla="*/ 516466 w 1397000"/>
                <a:gd name="connsiteY32" fmla="*/ 3454400 h 4157133"/>
                <a:gd name="connsiteX33" fmla="*/ 491066 w 1397000"/>
                <a:gd name="connsiteY33" fmla="*/ 3479800 h 4157133"/>
                <a:gd name="connsiteX34" fmla="*/ 440266 w 1397000"/>
                <a:gd name="connsiteY34" fmla="*/ 3505200 h 4157133"/>
                <a:gd name="connsiteX35" fmla="*/ 431800 w 1397000"/>
                <a:gd name="connsiteY35" fmla="*/ 3530600 h 4157133"/>
                <a:gd name="connsiteX36" fmla="*/ 389466 w 1397000"/>
                <a:gd name="connsiteY36" fmla="*/ 3556000 h 4157133"/>
                <a:gd name="connsiteX37" fmla="*/ 364066 w 1397000"/>
                <a:gd name="connsiteY37" fmla="*/ 3572933 h 4157133"/>
                <a:gd name="connsiteX38" fmla="*/ 338666 w 1397000"/>
                <a:gd name="connsiteY38" fmla="*/ 3623733 h 4157133"/>
                <a:gd name="connsiteX39" fmla="*/ 313266 w 1397000"/>
                <a:gd name="connsiteY39" fmla="*/ 3640667 h 4157133"/>
                <a:gd name="connsiteX40" fmla="*/ 296333 w 1397000"/>
                <a:gd name="connsiteY40" fmla="*/ 3674533 h 4157133"/>
                <a:gd name="connsiteX41" fmla="*/ 262466 w 1397000"/>
                <a:gd name="connsiteY41" fmla="*/ 3708400 h 4157133"/>
                <a:gd name="connsiteX42" fmla="*/ 211666 w 1397000"/>
                <a:gd name="connsiteY42" fmla="*/ 3784600 h 4157133"/>
                <a:gd name="connsiteX43" fmla="*/ 194733 w 1397000"/>
                <a:gd name="connsiteY43" fmla="*/ 3810000 h 4157133"/>
                <a:gd name="connsiteX44" fmla="*/ 177800 w 1397000"/>
                <a:gd name="connsiteY44" fmla="*/ 3835400 h 4157133"/>
                <a:gd name="connsiteX45" fmla="*/ 160866 w 1397000"/>
                <a:gd name="connsiteY45" fmla="*/ 3852333 h 4157133"/>
                <a:gd name="connsiteX46" fmla="*/ 118533 w 1397000"/>
                <a:gd name="connsiteY46" fmla="*/ 3886200 h 4157133"/>
                <a:gd name="connsiteX47" fmla="*/ 110066 w 1397000"/>
                <a:gd name="connsiteY47" fmla="*/ 3911600 h 4157133"/>
                <a:gd name="connsiteX48" fmla="*/ 84666 w 1397000"/>
                <a:gd name="connsiteY48" fmla="*/ 3928533 h 4157133"/>
                <a:gd name="connsiteX49" fmla="*/ 67733 w 1397000"/>
                <a:gd name="connsiteY49" fmla="*/ 3945467 h 4157133"/>
                <a:gd name="connsiteX50" fmla="*/ 42333 w 1397000"/>
                <a:gd name="connsiteY50" fmla="*/ 3996267 h 4157133"/>
                <a:gd name="connsiteX51" fmla="*/ 25400 w 1397000"/>
                <a:gd name="connsiteY51" fmla="*/ 4055533 h 4157133"/>
                <a:gd name="connsiteX52" fmla="*/ 16933 w 1397000"/>
                <a:gd name="connsiteY52" fmla="*/ 4080933 h 4157133"/>
                <a:gd name="connsiteX53" fmla="*/ 0 w 1397000"/>
                <a:gd name="connsiteY53" fmla="*/ 4157133 h 4157133"/>
                <a:gd name="connsiteX0" fmla="*/ 211666 w 1397000"/>
                <a:gd name="connsiteY0" fmla="*/ 0 h 4157133"/>
                <a:gd name="connsiteX1" fmla="*/ 279400 w 1397000"/>
                <a:gd name="connsiteY1" fmla="*/ 694267 h 4157133"/>
                <a:gd name="connsiteX2" fmla="*/ 389466 w 1397000"/>
                <a:gd name="connsiteY2" fmla="*/ 1143000 h 4157133"/>
                <a:gd name="connsiteX3" fmla="*/ 465666 w 1397000"/>
                <a:gd name="connsiteY3" fmla="*/ 1447800 h 4157133"/>
                <a:gd name="connsiteX4" fmla="*/ 567266 w 1397000"/>
                <a:gd name="connsiteY4" fmla="*/ 1718733 h 4157133"/>
                <a:gd name="connsiteX5" fmla="*/ 677333 w 1397000"/>
                <a:gd name="connsiteY5" fmla="*/ 1981200 h 4157133"/>
                <a:gd name="connsiteX6" fmla="*/ 863600 w 1397000"/>
                <a:gd name="connsiteY6" fmla="*/ 2252133 h 4157133"/>
                <a:gd name="connsiteX7" fmla="*/ 1032933 w 1397000"/>
                <a:gd name="connsiteY7" fmla="*/ 2379133 h 4157133"/>
                <a:gd name="connsiteX8" fmla="*/ 1210733 w 1397000"/>
                <a:gd name="connsiteY8" fmla="*/ 2446867 h 4157133"/>
                <a:gd name="connsiteX9" fmla="*/ 1346200 w 1397000"/>
                <a:gd name="connsiteY9" fmla="*/ 2506133 h 4157133"/>
                <a:gd name="connsiteX10" fmla="*/ 1380066 w 1397000"/>
                <a:gd name="connsiteY10" fmla="*/ 2616200 h 4157133"/>
                <a:gd name="connsiteX11" fmla="*/ 1397000 w 1397000"/>
                <a:gd name="connsiteY11" fmla="*/ 2734733 h 4157133"/>
                <a:gd name="connsiteX12" fmla="*/ 1371600 w 1397000"/>
                <a:gd name="connsiteY12" fmla="*/ 2895600 h 4157133"/>
                <a:gd name="connsiteX13" fmla="*/ 1346200 w 1397000"/>
                <a:gd name="connsiteY13" fmla="*/ 3014133 h 4157133"/>
                <a:gd name="connsiteX14" fmla="*/ 1295400 w 1397000"/>
                <a:gd name="connsiteY14" fmla="*/ 3039533 h 4157133"/>
                <a:gd name="connsiteX15" fmla="*/ 1236133 w 1397000"/>
                <a:gd name="connsiteY15" fmla="*/ 3107267 h 4157133"/>
                <a:gd name="connsiteX16" fmla="*/ 1202266 w 1397000"/>
                <a:gd name="connsiteY16" fmla="*/ 3141133 h 4157133"/>
                <a:gd name="connsiteX17" fmla="*/ 1176866 w 1397000"/>
                <a:gd name="connsiteY17" fmla="*/ 3158067 h 4157133"/>
                <a:gd name="connsiteX18" fmla="*/ 1126066 w 1397000"/>
                <a:gd name="connsiteY18" fmla="*/ 3191933 h 4157133"/>
                <a:gd name="connsiteX19" fmla="*/ 1075266 w 1397000"/>
                <a:gd name="connsiteY19" fmla="*/ 3225800 h 4157133"/>
                <a:gd name="connsiteX20" fmla="*/ 999066 w 1397000"/>
                <a:gd name="connsiteY20" fmla="*/ 3251200 h 4157133"/>
                <a:gd name="connsiteX21" fmla="*/ 973666 w 1397000"/>
                <a:gd name="connsiteY21" fmla="*/ 3259667 h 4157133"/>
                <a:gd name="connsiteX22" fmla="*/ 939800 w 1397000"/>
                <a:gd name="connsiteY22" fmla="*/ 3268133 h 4157133"/>
                <a:gd name="connsiteX23" fmla="*/ 880533 w 1397000"/>
                <a:gd name="connsiteY23" fmla="*/ 3293533 h 4157133"/>
                <a:gd name="connsiteX24" fmla="*/ 863600 w 1397000"/>
                <a:gd name="connsiteY24" fmla="*/ 3310467 h 4157133"/>
                <a:gd name="connsiteX25" fmla="*/ 804333 w 1397000"/>
                <a:gd name="connsiteY25" fmla="*/ 3327400 h 4157133"/>
                <a:gd name="connsiteX26" fmla="*/ 711200 w 1397000"/>
                <a:gd name="connsiteY26" fmla="*/ 3352800 h 4157133"/>
                <a:gd name="connsiteX27" fmla="*/ 660400 w 1397000"/>
                <a:gd name="connsiteY27" fmla="*/ 3378200 h 4157133"/>
                <a:gd name="connsiteX28" fmla="*/ 635000 w 1397000"/>
                <a:gd name="connsiteY28" fmla="*/ 3395133 h 4157133"/>
                <a:gd name="connsiteX29" fmla="*/ 609600 w 1397000"/>
                <a:gd name="connsiteY29" fmla="*/ 3403600 h 4157133"/>
                <a:gd name="connsiteX30" fmla="*/ 558800 w 1397000"/>
                <a:gd name="connsiteY30" fmla="*/ 3429000 h 4157133"/>
                <a:gd name="connsiteX31" fmla="*/ 516466 w 1397000"/>
                <a:gd name="connsiteY31" fmla="*/ 3454400 h 4157133"/>
                <a:gd name="connsiteX32" fmla="*/ 491066 w 1397000"/>
                <a:gd name="connsiteY32" fmla="*/ 3479800 h 4157133"/>
                <a:gd name="connsiteX33" fmla="*/ 440266 w 1397000"/>
                <a:gd name="connsiteY33" fmla="*/ 3505200 h 4157133"/>
                <a:gd name="connsiteX34" fmla="*/ 431800 w 1397000"/>
                <a:gd name="connsiteY34" fmla="*/ 3530600 h 4157133"/>
                <a:gd name="connsiteX35" fmla="*/ 389466 w 1397000"/>
                <a:gd name="connsiteY35" fmla="*/ 3556000 h 4157133"/>
                <a:gd name="connsiteX36" fmla="*/ 364066 w 1397000"/>
                <a:gd name="connsiteY36" fmla="*/ 3572933 h 4157133"/>
                <a:gd name="connsiteX37" fmla="*/ 338666 w 1397000"/>
                <a:gd name="connsiteY37" fmla="*/ 3623733 h 4157133"/>
                <a:gd name="connsiteX38" fmla="*/ 313266 w 1397000"/>
                <a:gd name="connsiteY38" fmla="*/ 3640667 h 4157133"/>
                <a:gd name="connsiteX39" fmla="*/ 296333 w 1397000"/>
                <a:gd name="connsiteY39" fmla="*/ 3674533 h 4157133"/>
                <a:gd name="connsiteX40" fmla="*/ 262466 w 1397000"/>
                <a:gd name="connsiteY40" fmla="*/ 3708400 h 4157133"/>
                <a:gd name="connsiteX41" fmla="*/ 211666 w 1397000"/>
                <a:gd name="connsiteY41" fmla="*/ 3784600 h 4157133"/>
                <a:gd name="connsiteX42" fmla="*/ 194733 w 1397000"/>
                <a:gd name="connsiteY42" fmla="*/ 3810000 h 4157133"/>
                <a:gd name="connsiteX43" fmla="*/ 177800 w 1397000"/>
                <a:gd name="connsiteY43" fmla="*/ 3835400 h 4157133"/>
                <a:gd name="connsiteX44" fmla="*/ 160866 w 1397000"/>
                <a:gd name="connsiteY44" fmla="*/ 3852333 h 4157133"/>
                <a:gd name="connsiteX45" fmla="*/ 118533 w 1397000"/>
                <a:gd name="connsiteY45" fmla="*/ 3886200 h 4157133"/>
                <a:gd name="connsiteX46" fmla="*/ 110066 w 1397000"/>
                <a:gd name="connsiteY46" fmla="*/ 3911600 h 4157133"/>
                <a:gd name="connsiteX47" fmla="*/ 84666 w 1397000"/>
                <a:gd name="connsiteY47" fmla="*/ 3928533 h 4157133"/>
                <a:gd name="connsiteX48" fmla="*/ 67733 w 1397000"/>
                <a:gd name="connsiteY48" fmla="*/ 3945467 h 4157133"/>
                <a:gd name="connsiteX49" fmla="*/ 42333 w 1397000"/>
                <a:gd name="connsiteY49" fmla="*/ 3996267 h 4157133"/>
                <a:gd name="connsiteX50" fmla="*/ 25400 w 1397000"/>
                <a:gd name="connsiteY50" fmla="*/ 4055533 h 4157133"/>
                <a:gd name="connsiteX51" fmla="*/ 16933 w 1397000"/>
                <a:gd name="connsiteY51" fmla="*/ 4080933 h 4157133"/>
                <a:gd name="connsiteX52" fmla="*/ 0 w 1397000"/>
                <a:gd name="connsiteY52" fmla="*/ 4157133 h 4157133"/>
                <a:gd name="connsiteX0" fmla="*/ 211666 w 1398085"/>
                <a:gd name="connsiteY0" fmla="*/ 0 h 4157133"/>
                <a:gd name="connsiteX1" fmla="*/ 279400 w 1398085"/>
                <a:gd name="connsiteY1" fmla="*/ 694267 h 4157133"/>
                <a:gd name="connsiteX2" fmla="*/ 389466 w 1398085"/>
                <a:gd name="connsiteY2" fmla="*/ 1143000 h 4157133"/>
                <a:gd name="connsiteX3" fmla="*/ 465666 w 1398085"/>
                <a:gd name="connsiteY3" fmla="*/ 1447800 h 4157133"/>
                <a:gd name="connsiteX4" fmla="*/ 567266 w 1398085"/>
                <a:gd name="connsiteY4" fmla="*/ 1718733 h 4157133"/>
                <a:gd name="connsiteX5" fmla="*/ 677333 w 1398085"/>
                <a:gd name="connsiteY5" fmla="*/ 1981200 h 4157133"/>
                <a:gd name="connsiteX6" fmla="*/ 863600 w 1398085"/>
                <a:gd name="connsiteY6" fmla="*/ 2252133 h 4157133"/>
                <a:gd name="connsiteX7" fmla="*/ 1032933 w 1398085"/>
                <a:gd name="connsiteY7" fmla="*/ 2379133 h 4157133"/>
                <a:gd name="connsiteX8" fmla="*/ 1210733 w 1398085"/>
                <a:gd name="connsiteY8" fmla="*/ 2446867 h 4157133"/>
                <a:gd name="connsiteX9" fmla="*/ 1380066 w 1398085"/>
                <a:gd name="connsiteY9" fmla="*/ 2616200 h 4157133"/>
                <a:gd name="connsiteX10" fmla="*/ 1397000 w 1398085"/>
                <a:gd name="connsiteY10" fmla="*/ 2734733 h 4157133"/>
                <a:gd name="connsiteX11" fmla="*/ 1371600 w 1398085"/>
                <a:gd name="connsiteY11" fmla="*/ 2895600 h 4157133"/>
                <a:gd name="connsiteX12" fmla="*/ 1346200 w 1398085"/>
                <a:gd name="connsiteY12" fmla="*/ 3014133 h 4157133"/>
                <a:gd name="connsiteX13" fmla="*/ 1295400 w 1398085"/>
                <a:gd name="connsiteY13" fmla="*/ 3039533 h 4157133"/>
                <a:gd name="connsiteX14" fmla="*/ 1236133 w 1398085"/>
                <a:gd name="connsiteY14" fmla="*/ 3107267 h 4157133"/>
                <a:gd name="connsiteX15" fmla="*/ 1202266 w 1398085"/>
                <a:gd name="connsiteY15" fmla="*/ 3141133 h 4157133"/>
                <a:gd name="connsiteX16" fmla="*/ 1176866 w 1398085"/>
                <a:gd name="connsiteY16" fmla="*/ 3158067 h 4157133"/>
                <a:gd name="connsiteX17" fmla="*/ 1126066 w 1398085"/>
                <a:gd name="connsiteY17" fmla="*/ 3191933 h 4157133"/>
                <a:gd name="connsiteX18" fmla="*/ 1075266 w 1398085"/>
                <a:gd name="connsiteY18" fmla="*/ 3225800 h 4157133"/>
                <a:gd name="connsiteX19" fmla="*/ 999066 w 1398085"/>
                <a:gd name="connsiteY19" fmla="*/ 3251200 h 4157133"/>
                <a:gd name="connsiteX20" fmla="*/ 973666 w 1398085"/>
                <a:gd name="connsiteY20" fmla="*/ 3259667 h 4157133"/>
                <a:gd name="connsiteX21" fmla="*/ 939800 w 1398085"/>
                <a:gd name="connsiteY21" fmla="*/ 3268133 h 4157133"/>
                <a:gd name="connsiteX22" fmla="*/ 880533 w 1398085"/>
                <a:gd name="connsiteY22" fmla="*/ 3293533 h 4157133"/>
                <a:gd name="connsiteX23" fmla="*/ 863600 w 1398085"/>
                <a:gd name="connsiteY23" fmla="*/ 3310467 h 4157133"/>
                <a:gd name="connsiteX24" fmla="*/ 804333 w 1398085"/>
                <a:gd name="connsiteY24" fmla="*/ 3327400 h 4157133"/>
                <a:gd name="connsiteX25" fmla="*/ 711200 w 1398085"/>
                <a:gd name="connsiteY25" fmla="*/ 3352800 h 4157133"/>
                <a:gd name="connsiteX26" fmla="*/ 660400 w 1398085"/>
                <a:gd name="connsiteY26" fmla="*/ 3378200 h 4157133"/>
                <a:gd name="connsiteX27" fmla="*/ 635000 w 1398085"/>
                <a:gd name="connsiteY27" fmla="*/ 3395133 h 4157133"/>
                <a:gd name="connsiteX28" fmla="*/ 609600 w 1398085"/>
                <a:gd name="connsiteY28" fmla="*/ 3403600 h 4157133"/>
                <a:gd name="connsiteX29" fmla="*/ 558800 w 1398085"/>
                <a:gd name="connsiteY29" fmla="*/ 3429000 h 4157133"/>
                <a:gd name="connsiteX30" fmla="*/ 516466 w 1398085"/>
                <a:gd name="connsiteY30" fmla="*/ 3454400 h 4157133"/>
                <a:gd name="connsiteX31" fmla="*/ 491066 w 1398085"/>
                <a:gd name="connsiteY31" fmla="*/ 3479800 h 4157133"/>
                <a:gd name="connsiteX32" fmla="*/ 440266 w 1398085"/>
                <a:gd name="connsiteY32" fmla="*/ 3505200 h 4157133"/>
                <a:gd name="connsiteX33" fmla="*/ 431800 w 1398085"/>
                <a:gd name="connsiteY33" fmla="*/ 3530600 h 4157133"/>
                <a:gd name="connsiteX34" fmla="*/ 389466 w 1398085"/>
                <a:gd name="connsiteY34" fmla="*/ 3556000 h 4157133"/>
                <a:gd name="connsiteX35" fmla="*/ 364066 w 1398085"/>
                <a:gd name="connsiteY35" fmla="*/ 3572933 h 4157133"/>
                <a:gd name="connsiteX36" fmla="*/ 338666 w 1398085"/>
                <a:gd name="connsiteY36" fmla="*/ 3623733 h 4157133"/>
                <a:gd name="connsiteX37" fmla="*/ 313266 w 1398085"/>
                <a:gd name="connsiteY37" fmla="*/ 3640667 h 4157133"/>
                <a:gd name="connsiteX38" fmla="*/ 296333 w 1398085"/>
                <a:gd name="connsiteY38" fmla="*/ 3674533 h 4157133"/>
                <a:gd name="connsiteX39" fmla="*/ 262466 w 1398085"/>
                <a:gd name="connsiteY39" fmla="*/ 3708400 h 4157133"/>
                <a:gd name="connsiteX40" fmla="*/ 211666 w 1398085"/>
                <a:gd name="connsiteY40" fmla="*/ 3784600 h 4157133"/>
                <a:gd name="connsiteX41" fmla="*/ 194733 w 1398085"/>
                <a:gd name="connsiteY41" fmla="*/ 3810000 h 4157133"/>
                <a:gd name="connsiteX42" fmla="*/ 177800 w 1398085"/>
                <a:gd name="connsiteY42" fmla="*/ 3835400 h 4157133"/>
                <a:gd name="connsiteX43" fmla="*/ 160866 w 1398085"/>
                <a:gd name="connsiteY43" fmla="*/ 3852333 h 4157133"/>
                <a:gd name="connsiteX44" fmla="*/ 118533 w 1398085"/>
                <a:gd name="connsiteY44" fmla="*/ 3886200 h 4157133"/>
                <a:gd name="connsiteX45" fmla="*/ 110066 w 1398085"/>
                <a:gd name="connsiteY45" fmla="*/ 3911600 h 4157133"/>
                <a:gd name="connsiteX46" fmla="*/ 84666 w 1398085"/>
                <a:gd name="connsiteY46" fmla="*/ 3928533 h 4157133"/>
                <a:gd name="connsiteX47" fmla="*/ 67733 w 1398085"/>
                <a:gd name="connsiteY47" fmla="*/ 3945467 h 4157133"/>
                <a:gd name="connsiteX48" fmla="*/ 42333 w 1398085"/>
                <a:gd name="connsiteY48" fmla="*/ 3996267 h 4157133"/>
                <a:gd name="connsiteX49" fmla="*/ 25400 w 1398085"/>
                <a:gd name="connsiteY49" fmla="*/ 4055533 h 4157133"/>
                <a:gd name="connsiteX50" fmla="*/ 16933 w 1398085"/>
                <a:gd name="connsiteY50" fmla="*/ 4080933 h 4157133"/>
                <a:gd name="connsiteX51" fmla="*/ 0 w 1398085"/>
                <a:gd name="connsiteY51" fmla="*/ 4157133 h 4157133"/>
                <a:gd name="connsiteX0" fmla="*/ 211666 w 1391128"/>
                <a:gd name="connsiteY0" fmla="*/ 0 h 4157133"/>
                <a:gd name="connsiteX1" fmla="*/ 279400 w 1391128"/>
                <a:gd name="connsiteY1" fmla="*/ 694267 h 4157133"/>
                <a:gd name="connsiteX2" fmla="*/ 389466 w 1391128"/>
                <a:gd name="connsiteY2" fmla="*/ 1143000 h 4157133"/>
                <a:gd name="connsiteX3" fmla="*/ 465666 w 1391128"/>
                <a:gd name="connsiteY3" fmla="*/ 1447800 h 4157133"/>
                <a:gd name="connsiteX4" fmla="*/ 567266 w 1391128"/>
                <a:gd name="connsiteY4" fmla="*/ 1718733 h 4157133"/>
                <a:gd name="connsiteX5" fmla="*/ 677333 w 1391128"/>
                <a:gd name="connsiteY5" fmla="*/ 1981200 h 4157133"/>
                <a:gd name="connsiteX6" fmla="*/ 863600 w 1391128"/>
                <a:gd name="connsiteY6" fmla="*/ 2252133 h 4157133"/>
                <a:gd name="connsiteX7" fmla="*/ 1032933 w 1391128"/>
                <a:gd name="connsiteY7" fmla="*/ 2379133 h 4157133"/>
                <a:gd name="connsiteX8" fmla="*/ 1210733 w 1391128"/>
                <a:gd name="connsiteY8" fmla="*/ 2446867 h 4157133"/>
                <a:gd name="connsiteX9" fmla="*/ 1380066 w 1391128"/>
                <a:gd name="connsiteY9" fmla="*/ 2616200 h 4157133"/>
                <a:gd name="connsiteX10" fmla="*/ 1371600 w 1391128"/>
                <a:gd name="connsiteY10" fmla="*/ 2895600 h 4157133"/>
                <a:gd name="connsiteX11" fmla="*/ 1346200 w 1391128"/>
                <a:gd name="connsiteY11" fmla="*/ 3014133 h 4157133"/>
                <a:gd name="connsiteX12" fmla="*/ 1295400 w 1391128"/>
                <a:gd name="connsiteY12" fmla="*/ 3039533 h 4157133"/>
                <a:gd name="connsiteX13" fmla="*/ 1236133 w 1391128"/>
                <a:gd name="connsiteY13" fmla="*/ 3107267 h 4157133"/>
                <a:gd name="connsiteX14" fmla="*/ 1202266 w 1391128"/>
                <a:gd name="connsiteY14" fmla="*/ 3141133 h 4157133"/>
                <a:gd name="connsiteX15" fmla="*/ 1176866 w 1391128"/>
                <a:gd name="connsiteY15" fmla="*/ 3158067 h 4157133"/>
                <a:gd name="connsiteX16" fmla="*/ 1126066 w 1391128"/>
                <a:gd name="connsiteY16" fmla="*/ 3191933 h 4157133"/>
                <a:gd name="connsiteX17" fmla="*/ 1075266 w 1391128"/>
                <a:gd name="connsiteY17" fmla="*/ 3225800 h 4157133"/>
                <a:gd name="connsiteX18" fmla="*/ 999066 w 1391128"/>
                <a:gd name="connsiteY18" fmla="*/ 3251200 h 4157133"/>
                <a:gd name="connsiteX19" fmla="*/ 973666 w 1391128"/>
                <a:gd name="connsiteY19" fmla="*/ 3259667 h 4157133"/>
                <a:gd name="connsiteX20" fmla="*/ 939800 w 1391128"/>
                <a:gd name="connsiteY20" fmla="*/ 3268133 h 4157133"/>
                <a:gd name="connsiteX21" fmla="*/ 880533 w 1391128"/>
                <a:gd name="connsiteY21" fmla="*/ 3293533 h 4157133"/>
                <a:gd name="connsiteX22" fmla="*/ 863600 w 1391128"/>
                <a:gd name="connsiteY22" fmla="*/ 3310467 h 4157133"/>
                <a:gd name="connsiteX23" fmla="*/ 804333 w 1391128"/>
                <a:gd name="connsiteY23" fmla="*/ 3327400 h 4157133"/>
                <a:gd name="connsiteX24" fmla="*/ 711200 w 1391128"/>
                <a:gd name="connsiteY24" fmla="*/ 3352800 h 4157133"/>
                <a:gd name="connsiteX25" fmla="*/ 660400 w 1391128"/>
                <a:gd name="connsiteY25" fmla="*/ 3378200 h 4157133"/>
                <a:gd name="connsiteX26" fmla="*/ 635000 w 1391128"/>
                <a:gd name="connsiteY26" fmla="*/ 3395133 h 4157133"/>
                <a:gd name="connsiteX27" fmla="*/ 609600 w 1391128"/>
                <a:gd name="connsiteY27" fmla="*/ 3403600 h 4157133"/>
                <a:gd name="connsiteX28" fmla="*/ 558800 w 1391128"/>
                <a:gd name="connsiteY28" fmla="*/ 3429000 h 4157133"/>
                <a:gd name="connsiteX29" fmla="*/ 516466 w 1391128"/>
                <a:gd name="connsiteY29" fmla="*/ 3454400 h 4157133"/>
                <a:gd name="connsiteX30" fmla="*/ 491066 w 1391128"/>
                <a:gd name="connsiteY30" fmla="*/ 3479800 h 4157133"/>
                <a:gd name="connsiteX31" fmla="*/ 440266 w 1391128"/>
                <a:gd name="connsiteY31" fmla="*/ 3505200 h 4157133"/>
                <a:gd name="connsiteX32" fmla="*/ 431800 w 1391128"/>
                <a:gd name="connsiteY32" fmla="*/ 3530600 h 4157133"/>
                <a:gd name="connsiteX33" fmla="*/ 389466 w 1391128"/>
                <a:gd name="connsiteY33" fmla="*/ 3556000 h 4157133"/>
                <a:gd name="connsiteX34" fmla="*/ 364066 w 1391128"/>
                <a:gd name="connsiteY34" fmla="*/ 3572933 h 4157133"/>
                <a:gd name="connsiteX35" fmla="*/ 338666 w 1391128"/>
                <a:gd name="connsiteY35" fmla="*/ 3623733 h 4157133"/>
                <a:gd name="connsiteX36" fmla="*/ 313266 w 1391128"/>
                <a:gd name="connsiteY36" fmla="*/ 3640667 h 4157133"/>
                <a:gd name="connsiteX37" fmla="*/ 296333 w 1391128"/>
                <a:gd name="connsiteY37" fmla="*/ 3674533 h 4157133"/>
                <a:gd name="connsiteX38" fmla="*/ 262466 w 1391128"/>
                <a:gd name="connsiteY38" fmla="*/ 3708400 h 4157133"/>
                <a:gd name="connsiteX39" fmla="*/ 211666 w 1391128"/>
                <a:gd name="connsiteY39" fmla="*/ 3784600 h 4157133"/>
                <a:gd name="connsiteX40" fmla="*/ 194733 w 1391128"/>
                <a:gd name="connsiteY40" fmla="*/ 3810000 h 4157133"/>
                <a:gd name="connsiteX41" fmla="*/ 177800 w 1391128"/>
                <a:gd name="connsiteY41" fmla="*/ 3835400 h 4157133"/>
                <a:gd name="connsiteX42" fmla="*/ 160866 w 1391128"/>
                <a:gd name="connsiteY42" fmla="*/ 3852333 h 4157133"/>
                <a:gd name="connsiteX43" fmla="*/ 118533 w 1391128"/>
                <a:gd name="connsiteY43" fmla="*/ 3886200 h 4157133"/>
                <a:gd name="connsiteX44" fmla="*/ 110066 w 1391128"/>
                <a:gd name="connsiteY44" fmla="*/ 3911600 h 4157133"/>
                <a:gd name="connsiteX45" fmla="*/ 84666 w 1391128"/>
                <a:gd name="connsiteY45" fmla="*/ 3928533 h 4157133"/>
                <a:gd name="connsiteX46" fmla="*/ 67733 w 1391128"/>
                <a:gd name="connsiteY46" fmla="*/ 3945467 h 4157133"/>
                <a:gd name="connsiteX47" fmla="*/ 42333 w 1391128"/>
                <a:gd name="connsiteY47" fmla="*/ 3996267 h 4157133"/>
                <a:gd name="connsiteX48" fmla="*/ 25400 w 1391128"/>
                <a:gd name="connsiteY48" fmla="*/ 4055533 h 4157133"/>
                <a:gd name="connsiteX49" fmla="*/ 16933 w 1391128"/>
                <a:gd name="connsiteY49" fmla="*/ 4080933 h 4157133"/>
                <a:gd name="connsiteX50" fmla="*/ 0 w 1391128"/>
                <a:gd name="connsiteY50"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236133 w 1392945"/>
                <a:gd name="connsiteY12" fmla="*/ 3107267 h 4157133"/>
                <a:gd name="connsiteX13" fmla="*/ 1202266 w 1392945"/>
                <a:gd name="connsiteY13" fmla="*/ 3141133 h 4157133"/>
                <a:gd name="connsiteX14" fmla="*/ 1176866 w 1392945"/>
                <a:gd name="connsiteY14" fmla="*/ 3158067 h 4157133"/>
                <a:gd name="connsiteX15" fmla="*/ 1126066 w 1392945"/>
                <a:gd name="connsiteY15" fmla="*/ 3191933 h 4157133"/>
                <a:gd name="connsiteX16" fmla="*/ 1075266 w 1392945"/>
                <a:gd name="connsiteY16" fmla="*/ 3225800 h 4157133"/>
                <a:gd name="connsiteX17" fmla="*/ 999066 w 1392945"/>
                <a:gd name="connsiteY17" fmla="*/ 3251200 h 4157133"/>
                <a:gd name="connsiteX18" fmla="*/ 973666 w 1392945"/>
                <a:gd name="connsiteY18" fmla="*/ 3259667 h 4157133"/>
                <a:gd name="connsiteX19" fmla="*/ 939800 w 1392945"/>
                <a:gd name="connsiteY19" fmla="*/ 3268133 h 4157133"/>
                <a:gd name="connsiteX20" fmla="*/ 880533 w 1392945"/>
                <a:gd name="connsiteY20" fmla="*/ 3293533 h 4157133"/>
                <a:gd name="connsiteX21" fmla="*/ 863600 w 1392945"/>
                <a:gd name="connsiteY21" fmla="*/ 3310467 h 4157133"/>
                <a:gd name="connsiteX22" fmla="*/ 804333 w 1392945"/>
                <a:gd name="connsiteY22" fmla="*/ 3327400 h 4157133"/>
                <a:gd name="connsiteX23" fmla="*/ 711200 w 1392945"/>
                <a:gd name="connsiteY23" fmla="*/ 3352800 h 4157133"/>
                <a:gd name="connsiteX24" fmla="*/ 660400 w 1392945"/>
                <a:gd name="connsiteY24" fmla="*/ 3378200 h 4157133"/>
                <a:gd name="connsiteX25" fmla="*/ 635000 w 1392945"/>
                <a:gd name="connsiteY25" fmla="*/ 3395133 h 4157133"/>
                <a:gd name="connsiteX26" fmla="*/ 609600 w 1392945"/>
                <a:gd name="connsiteY26" fmla="*/ 3403600 h 4157133"/>
                <a:gd name="connsiteX27" fmla="*/ 558800 w 1392945"/>
                <a:gd name="connsiteY27" fmla="*/ 3429000 h 4157133"/>
                <a:gd name="connsiteX28" fmla="*/ 516466 w 1392945"/>
                <a:gd name="connsiteY28" fmla="*/ 3454400 h 4157133"/>
                <a:gd name="connsiteX29" fmla="*/ 491066 w 1392945"/>
                <a:gd name="connsiteY29" fmla="*/ 3479800 h 4157133"/>
                <a:gd name="connsiteX30" fmla="*/ 440266 w 1392945"/>
                <a:gd name="connsiteY30" fmla="*/ 3505200 h 4157133"/>
                <a:gd name="connsiteX31" fmla="*/ 431800 w 1392945"/>
                <a:gd name="connsiteY31" fmla="*/ 3530600 h 4157133"/>
                <a:gd name="connsiteX32" fmla="*/ 389466 w 1392945"/>
                <a:gd name="connsiteY32" fmla="*/ 3556000 h 4157133"/>
                <a:gd name="connsiteX33" fmla="*/ 364066 w 1392945"/>
                <a:gd name="connsiteY33" fmla="*/ 3572933 h 4157133"/>
                <a:gd name="connsiteX34" fmla="*/ 338666 w 1392945"/>
                <a:gd name="connsiteY34" fmla="*/ 3623733 h 4157133"/>
                <a:gd name="connsiteX35" fmla="*/ 313266 w 1392945"/>
                <a:gd name="connsiteY35" fmla="*/ 3640667 h 4157133"/>
                <a:gd name="connsiteX36" fmla="*/ 296333 w 1392945"/>
                <a:gd name="connsiteY36" fmla="*/ 3674533 h 4157133"/>
                <a:gd name="connsiteX37" fmla="*/ 262466 w 1392945"/>
                <a:gd name="connsiteY37" fmla="*/ 3708400 h 4157133"/>
                <a:gd name="connsiteX38" fmla="*/ 211666 w 1392945"/>
                <a:gd name="connsiteY38" fmla="*/ 3784600 h 4157133"/>
                <a:gd name="connsiteX39" fmla="*/ 194733 w 1392945"/>
                <a:gd name="connsiteY39" fmla="*/ 3810000 h 4157133"/>
                <a:gd name="connsiteX40" fmla="*/ 177800 w 1392945"/>
                <a:gd name="connsiteY40" fmla="*/ 3835400 h 4157133"/>
                <a:gd name="connsiteX41" fmla="*/ 160866 w 1392945"/>
                <a:gd name="connsiteY41" fmla="*/ 3852333 h 4157133"/>
                <a:gd name="connsiteX42" fmla="*/ 118533 w 1392945"/>
                <a:gd name="connsiteY42" fmla="*/ 3886200 h 4157133"/>
                <a:gd name="connsiteX43" fmla="*/ 110066 w 1392945"/>
                <a:gd name="connsiteY43" fmla="*/ 3911600 h 4157133"/>
                <a:gd name="connsiteX44" fmla="*/ 84666 w 1392945"/>
                <a:gd name="connsiteY44" fmla="*/ 3928533 h 4157133"/>
                <a:gd name="connsiteX45" fmla="*/ 67733 w 1392945"/>
                <a:gd name="connsiteY45" fmla="*/ 3945467 h 4157133"/>
                <a:gd name="connsiteX46" fmla="*/ 42333 w 1392945"/>
                <a:gd name="connsiteY46" fmla="*/ 3996267 h 4157133"/>
                <a:gd name="connsiteX47" fmla="*/ 25400 w 1392945"/>
                <a:gd name="connsiteY47" fmla="*/ 4055533 h 4157133"/>
                <a:gd name="connsiteX48" fmla="*/ 16933 w 1392945"/>
                <a:gd name="connsiteY48" fmla="*/ 4080933 h 4157133"/>
                <a:gd name="connsiteX49" fmla="*/ 0 w 1392945"/>
                <a:gd name="connsiteY49"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202266 w 1392945"/>
                <a:gd name="connsiteY12" fmla="*/ 3141133 h 4157133"/>
                <a:gd name="connsiteX13" fmla="*/ 1176866 w 1392945"/>
                <a:gd name="connsiteY13" fmla="*/ 3158067 h 4157133"/>
                <a:gd name="connsiteX14" fmla="*/ 1126066 w 1392945"/>
                <a:gd name="connsiteY14" fmla="*/ 3191933 h 4157133"/>
                <a:gd name="connsiteX15" fmla="*/ 1075266 w 1392945"/>
                <a:gd name="connsiteY15" fmla="*/ 3225800 h 4157133"/>
                <a:gd name="connsiteX16" fmla="*/ 999066 w 1392945"/>
                <a:gd name="connsiteY16" fmla="*/ 3251200 h 4157133"/>
                <a:gd name="connsiteX17" fmla="*/ 973666 w 1392945"/>
                <a:gd name="connsiteY17" fmla="*/ 3259667 h 4157133"/>
                <a:gd name="connsiteX18" fmla="*/ 939800 w 1392945"/>
                <a:gd name="connsiteY18" fmla="*/ 3268133 h 4157133"/>
                <a:gd name="connsiteX19" fmla="*/ 880533 w 1392945"/>
                <a:gd name="connsiteY19" fmla="*/ 3293533 h 4157133"/>
                <a:gd name="connsiteX20" fmla="*/ 863600 w 1392945"/>
                <a:gd name="connsiteY20" fmla="*/ 3310467 h 4157133"/>
                <a:gd name="connsiteX21" fmla="*/ 804333 w 1392945"/>
                <a:gd name="connsiteY21" fmla="*/ 3327400 h 4157133"/>
                <a:gd name="connsiteX22" fmla="*/ 711200 w 1392945"/>
                <a:gd name="connsiteY22" fmla="*/ 3352800 h 4157133"/>
                <a:gd name="connsiteX23" fmla="*/ 660400 w 1392945"/>
                <a:gd name="connsiteY23" fmla="*/ 3378200 h 4157133"/>
                <a:gd name="connsiteX24" fmla="*/ 635000 w 1392945"/>
                <a:gd name="connsiteY24" fmla="*/ 3395133 h 4157133"/>
                <a:gd name="connsiteX25" fmla="*/ 609600 w 1392945"/>
                <a:gd name="connsiteY25" fmla="*/ 3403600 h 4157133"/>
                <a:gd name="connsiteX26" fmla="*/ 558800 w 1392945"/>
                <a:gd name="connsiteY26" fmla="*/ 3429000 h 4157133"/>
                <a:gd name="connsiteX27" fmla="*/ 516466 w 1392945"/>
                <a:gd name="connsiteY27" fmla="*/ 3454400 h 4157133"/>
                <a:gd name="connsiteX28" fmla="*/ 491066 w 1392945"/>
                <a:gd name="connsiteY28" fmla="*/ 3479800 h 4157133"/>
                <a:gd name="connsiteX29" fmla="*/ 440266 w 1392945"/>
                <a:gd name="connsiteY29" fmla="*/ 3505200 h 4157133"/>
                <a:gd name="connsiteX30" fmla="*/ 431800 w 1392945"/>
                <a:gd name="connsiteY30" fmla="*/ 3530600 h 4157133"/>
                <a:gd name="connsiteX31" fmla="*/ 389466 w 1392945"/>
                <a:gd name="connsiteY31" fmla="*/ 3556000 h 4157133"/>
                <a:gd name="connsiteX32" fmla="*/ 364066 w 1392945"/>
                <a:gd name="connsiteY32" fmla="*/ 3572933 h 4157133"/>
                <a:gd name="connsiteX33" fmla="*/ 338666 w 1392945"/>
                <a:gd name="connsiteY33" fmla="*/ 3623733 h 4157133"/>
                <a:gd name="connsiteX34" fmla="*/ 313266 w 1392945"/>
                <a:gd name="connsiteY34" fmla="*/ 3640667 h 4157133"/>
                <a:gd name="connsiteX35" fmla="*/ 296333 w 1392945"/>
                <a:gd name="connsiteY35" fmla="*/ 3674533 h 4157133"/>
                <a:gd name="connsiteX36" fmla="*/ 262466 w 1392945"/>
                <a:gd name="connsiteY36" fmla="*/ 3708400 h 4157133"/>
                <a:gd name="connsiteX37" fmla="*/ 211666 w 1392945"/>
                <a:gd name="connsiteY37" fmla="*/ 3784600 h 4157133"/>
                <a:gd name="connsiteX38" fmla="*/ 194733 w 1392945"/>
                <a:gd name="connsiteY38" fmla="*/ 3810000 h 4157133"/>
                <a:gd name="connsiteX39" fmla="*/ 177800 w 1392945"/>
                <a:gd name="connsiteY39" fmla="*/ 3835400 h 4157133"/>
                <a:gd name="connsiteX40" fmla="*/ 160866 w 1392945"/>
                <a:gd name="connsiteY40" fmla="*/ 3852333 h 4157133"/>
                <a:gd name="connsiteX41" fmla="*/ 118533 w 1392945"/>
                <a:gd name="connsiteY41" fmla="*/ 3886200 h 4157133"/>
                <a:gd name="connsiteX42" fmla="*/ 110066 w 1392945"/>
                <a:gd name="connsiteY42" fmla="*/ 3911600 h 4157133"/>
                <a:gd name="connsiteX43" fmla="*/ 84666 w 1392945"/>
                <a:gd name="connsiteY43" fmla="*/ 3928533 h 4157133"/>
                <a:gd name="connsiteX44" fmla="*/ 67733 w 1392945"/>
                <a:gd name="connsiteY44" fmla="*/ 3945467 h 4157133"/>
                <a:gd name="connsiteX45" fmla="*/ 42333 w 1392945"/>
                <a:gd name="connsiteY45" fmla="*/ 3996267 h 4157133"/>
                <a:gd name="connsiteX46" fmla="*/ 25400 w 1392945"/>
                <a:gd name="connsiteY46" fmla="*/ 4055533 h 4157133"/>
                <a:gd name="connsiteX47" fmla="*/ 16933 w 1392945"/>
                <a:gd name="connsiteY47" fmla="*/ 4080933 h 4157133"/>
                <a:gd name="connsiteX48" fmla="*/ 0 w 1392945"/>
                <a:gd name="connsiteY48"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76866 w 1392945"/>
                <a:gd name="connsiteY12" fmla="*/ 3158067 h 4157133"/>
                <a:gd name="connsiteX13" fmla="*/ 1126066 w 1392945"/>
                <a:gd name="connsiteY13" fmla="*/ 3191933 h 4157133"/>
                <a:gd name="connsiteX14" fmla="*/ 1075266 w 1392945"/>
                <a:gd name="connsiteY14" fmla="*/ 3225800 h 4157133"/>
                <a:gd name="connsiteX15" fmla="*/ 999066 w 1392945"/>
                <a:gd name="connsiteY15" fmla="*/ 3251200 h 4157133"/>
                <a:gd name="connsiteX16" fmla="*/ 973666 w 1392945"/>
                <a:gd name="connsiteY16" fmla="*/ 3259667 h 4157133"/>
                <a:gd name="connsiteX17" fmla="*/ 939800 w 1392945"/>
                <a:gd name="connsiteY17" fmla="*/ 3268133 h 4157133"/>
                <a:gd name="connsiteX18" fmla="*/ 880533 w 1392945"/>
                <a:gd name="connsiteY18" fmla="*/ 3293533 h 4157133"/>
                <a:gd name="connsiteX19" fmla="*/ 863600 w 1392945"/>
                <a:gd name="connsiteY19" fmla="*/ 3310467 h 4157133"/>
                <a:gd name="connsiteX20" fmla="*/ 804333 w 1392945"/>
                <a:gd name="connsiteY20" fmla="*/ 3327400 h 4157133"/>
                <a:gd name="connsiteX21" fmla="*/ 711200 w 1392945"/>
                <a:gd name="connsiteY21" fmla="*/ 3352800 h 4157133"/>
                <a:gd name="connsiteX22" fmla="*/ 660400 w 1392945"/>
                <a:gd name="connsiteY22" fmla="*/ 3378200 h 4157133"/>
                <a:gd name="connsiteX23" fmla="*/ 635000 w 1392945"/>
                <a:gd name="connsiteY23" fmla="*/ 3395133 h 4157133"/>
                <a:gd name="connsiteX24" fmla="*/ 609600 w 1392945"/>
                <a:gd name="connsiteY24" fmla="*/ 3403600 h 4157133"/>
                <a:gd name="connsiteX25" fmla="*/ 558800 w 1392945"/>
                <a:gd name="connsiteY25" fmla="*/ 3429000 h 4157133"/>
                <a:gd name="connsiteX26" fmla="*/ 516466 w 1392945"/>
                <a:gd name="connsiteY26" fmla="*/ 3454400 h 4157133"/>
                <a:gd name="connsiteX27" fmla="*/ 491066 w 1392945"/>
                <a:gd name="connsiteY27" fmla="*/ 3479800 h 4157133"/>
                <a:gd name="connsiteX28" fmla="*/ 440266 w 1392945"/>
                <a:gd name="connsiteY28" fmla="*/ 3505200 h 4157133"/>
                <a:gd name="connsiteX29" fmla="*/ 431800 w 1392945"/>
                <a:gd name="connsiteY29" fmla="*/ 3530600 h 4157133"/>
                <a:gd name="connsiteX30" fmla="*/ 389466 w 1392945"/>
                <a:gd name="connsiteY30" fmla="*/ 3556000 h 4157133"/>
                <a:gd name="connsiteX31" fmla="*/ 364066 w 1392945"/>
                <a:gd name="connsiteY31" fmla="*/ 3572933 h 4157133"/>
                <a:gd name="connsiteX32" fmla="*/ 338666 w 1392945"/>
                <a:gd name="connsiteY32" fmla="*/ 3623733 h 4157133"/>
                <a:gd name="connsiteX33" fmla="*/ 313266 w 1392945"/>
                <a:gd name="connsiteY33" fmla="*/ 3640667 h 4157133"/>
                <a:gd name="connsiteX34" fmla="*/ 296333 w 1392945"/>
                <a:gd name="connsiteY34" fmla="*/ 3674533 h 4157133"/>
                <a:gd name="connsiteX35" fmla="*/ 262466 w 1392945"/>
                <a:gd name="connsiteY35" fmla="*/ 3708400 h 4157133"/>
                <a:gd name="connsiteX36" fmla="*/ 211666 w 1392945"/>
                <a:gd name="connsiteY36" fmla="*/ 3784600 h 4157133"/>
                <a:gd name="connsiteX37" fmla="*/ 194733 w 1392945"/>
                <a:gd name="connsiteY37" fmla="*/ 3810000 h 4157133"/>
                <a:gd name="connsiteX38" fmla="*/ 177800 w 1392945"/>
                <a:gd name="connsiteY38" fmla="*/ 3835400 h 4157133"/>
                <a:gd name="connsiteX39" fmla="*/ 160866 w 1392945"/>
                <a:gd name="connsiteY39" fmla="*/ 3852333 h 4157133"/>
                <a:gd name="connsiteX40" fmla="*/ 118533 w 1392945"/>
                <a:gd name="connsiteY40" fmla="*/ 3886200 h 4157133"/>
                <a:gd name="connsiteX41" fmla="*/ 110066 w 1392945"/>
                <a:gd name="connsiteY41" fmla="*/ 3911600 h 4157133"/>
                <a:gd name="connsiteX42" fmla="*/ 84666 w 1392945"/>
                <a:gd name="connsiteY42" fmla="*/ 3928533 h 4157133"/>
                <a:gd name="connsiteX43" fmla="*/ 67733 w 1392945"/>
                <a:gd name="connsiteY43" fmla="*/ 3945467 h 4157133"/>
                <a:gd name="connsiteX44" fmla="*/ 42333 w 1392945"/>
                <a:gd name="connsiteY44" fmla="*/ 3996267 h 4157133"/>
                <a:gd name="connsiteX45" fmla="*/ 25400 w 1392945"/>
                <a:gd name="connsiteY45" fmla="*/ 4055533 h 4157133"/>
                <a:gd name="connsiteX46" fmla="*/ 16933 w 1392945"/>
                <a:gd name="connsiteY46" fmla="*/ 4080933 h 4157133"/>
                <a:gd name="connsiteX47" fmla="*/ 0 w 1392945"/>
                <a:gd name="connsiteY47"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1075266 w 1392945"/>
                <a:gd name="connsiteY13" fmla="*/ 3225800 h 4157133"/>
                <a:gd name="connsiteX14" fmla="*/ 999066 w 1392945"/>
                <a:gd name="connsiteY14" fmla="*/ 3251200 h 4157133"/>
                <a:gd name="connsiteX15" fmla="*/ 973666 w 1392945"/>
                <a:gd name="connsiteY15" fmla="*/ 3259667 h 4157133"/>
                <a:gd name="connsiteX16" fmla="*/ 939800 w 1392945"/>
                <a:gd name="connsiteY16" fmla="*/ 3268133 h 4157133"/>
                <a:gd name="connsiteX17" fmla="*/ 880533 w 1392945"/>
                <a:gd name="connsiteY17" fmla="*/ 3293533 h 4157133"/>
                <a:gd name="connsiteX18" fmla="*/ 863600 w 1392945"/>
                <a:gd name="connsiteY18" fmla="*/ 3310467 h 4157133"/>
                <a:gd name="connsiteX19" fmla="*/ 804333 w 1392945"/>
                <a:gd name="connsiteY19" fmla="*/ 3327400 h 4157133"/>
                <a:gd name="connsiteX20" fmla="*/ 711200 w 1392945"/>
                <a:gd name="connsiteY20" fmla="*/ 3352800 h 4157133"/>
                <a:gd name="connsiteX21" fmla="*/ 660400 w 1392945"/>
                <a:gd name="connsiteY21" fmla="*/ 3378200 h 4157133"/>
                <a:gd name="connsiteX22" fmla="*/ 635000 w 1392945"/>
                <a:gd name="connsiteY22" fmla="*/ 3395133 h 4157133"/>
                <a:gd name="connsiteX23" fmla="*/ 609600 w 1392945"/>
                <a:gd name="connsiteY23" fmla="*/ 3403600 h 4157133"/>
                <a:gd name="connsiteX24" fmla="*/ 558800 w 1392945"/>
                <a:gd name="connsiteY24" fmla="*/ 3429000 h 4157133"/>
                <a:gd name="connsiteX25" fmla="*/ 516466 w 1392945"/>
                <a:gd name="connsiteY25" fmla="*/ 3454400 h 4157133"/>
                <a:gd name="connsiteX26" fmla="*/ 491066 w 1392945"/>
                <a:gd name="connsiteY26" fmla="*/ 3479800 h 4157133"/>
                <a:gd name="connsiteX27" fmla="*/ 440266 w 1392945"/>
                <a:gd name="connsiteY27" fmla="*/ 3505200 h 4157133"/>
                <a:gd name="connsiteX28" fmla="*/ 431800 w 1392945"/>
                <a:gd name="connsiteY28" fmla="*/ 3530600 h 4157133"/>
                <a:gd name="connsiteX29" fmla="*/ 389466 w 1392945"/>
                <a:gd name="connsiteY29" fmla="*/ 3556000 h 4157133"/>
                <a:gd name="connsiteX30" fmla="*/ 364066 w 1392945"/>
                <a:gd name="connsiteY30" fmla="*/ 3572933 h 4157133"/>
                <a:gd name="connsiteX31" fmla="*/ 338666 w 1392945"/>
                <a:gd name="connsiteY31" fmla="*/ 3623733 h 4157133"/>
                <a:gd name="connsiteX32" fmla="*/ 313266 w 1392945"/>
                <a:gd name="connsiteY32" fmla="*/ 3640667 h 4157133"/>
                <a:gd name="connsiteX33" fmla="*/ 296333 w 1392945"/>
                <a:gd name="connsiteY33" fmla="*/ 3674533 h 4157133"/>
                <a:gd name="connsiteX34" fmla="*/ 262466 w 1392945"/>
                <a:gd name="connsiteY34" fmla="*/ 3708400 h 4157133"/>
                <a:gd name="connsiteX35" fmla="*/ 211666 w 1392945"/>
                <a:gd name="connsiteY35" fmla="*/ 3784600 h 4157133"/>
                <a:gd name="connsiteX36" fmla="*/ 194733 w 1392945"/>
                <a:gd name="connsiteY36" fmla="*/ 3810000 h 4157133"/>
                <a:gd name="connsiteX37" fmla="*/ 177800 w 1392945"/>
                <a:gd name="connsiteY37" fmla="*/ 3835400 h 4157133"/>
                <a:gd name="connsiteX38" fmla="*/ 160866 w 1392945"/>
                <a:gd name="connsiteY38" fmla="*/ 3852333 h 4157133"/>
                <a:gd name="connsiteX39" fmla="*/ 118533 w 1392945"/>
                <a:gd name="connsiteY39" fmla="*/ 3886200 h 4157133"/>
                <a:gd name="connsiteX40" fmla="*/ 110066 w 1392945"/>
                <a:gd name="connsiteY40" fmla="*/ 3911600 h 4157133"/>
                <a:gd name="connsiteX41" fmla="*/ 84666 w 1392945"/>
                <a:gd name="connsiteY41" fmla="*/ 3928533 h 4157133"/>
                <a:gd name="connsiteX42" fmla="*/ 67733 w 1392945"/>
                <a:gd name="connsiteY42" fmla="*/ 3945467 h 4157133"/>
                <a:gd name="connsiteX43" fmla="*/ 42333 w 1392945"/>
                <a:gd name="connsiteY43" fmla="*/ 3996267 h 4157133"/>
                <a:gd name="connsiteX44" fmla="*/ 25400 w 1392945"/>
                <a:gd name="connsiteY44" fmla="*/ 4055533 h 4157133"/>
                <a:gd name="connsiteX45" fmla="*/ 16933 w 1392945"/>
                <a:gd name="connsiteY45" fmla="*/ 4080933 h 4157133"/>
                <a:gd name="connsiteX46" fmla="*/ 0 w 1392945"/>
                <a:gd name="connsiteY46"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999066 w 1392945"/>
                <a:gd name="connsiteY13" fmla="*/ 3251200 h 4157133"/>
                <a:gd name="connsiteX14" fmla="*/ 973666 w 1392945"/>
                <a:gd name="connsiteY14" fmla="*/ 3259667 h 4157133"/>
                <a:gd name="connsiteX15" fmla="*/ 939800 w 1392945"/>
                <a:gd name="connsiteY15" fmla="*/ 3268133 h 4157133"/>
                <a:gd name="connsiteX16" fmla="*/ 880533 w 1392945"/>
                <a:gd name="connsiteY16" fmla="*/ 3293533 h 4157133"/>
                <a:gd name="connsiteX17" fmla="*/ 863600 w 1392945"/>
                <a:gd name="connsiteY17" fmla="*/ 3310467 h 4157133"/>
                <a:gd name="connsiteX18" fmla="*/ 804333 w 1392945"/>
                <a:gd name="connsiteY18" fmla="*/ 3327400 h 4157133"/>
                <a:gd name="connsiteX19" fmla="*/ 711200 w 1392945"/>
                <a:gd name="connsiteY19" fmla="*/ 3352800 h 4157133"/>
                <a:gd name="connsiteX20" fmla="*/ 660400 w 1392945"/>
                <a:gd name="connsiteY20" fmla="*/ 3378200 h 4157133"/>
                <a:gd name="connsiteX21" fmla="*/ 635000 w 1392945"/>
                <a:gd name="connsiteY21" fmla="*/ 3395133 h 4157133"/>
                <a:gd name="connsiteX22" fmla="*/ 609600 w 1392945"/>
                <a:gd name="connsiteY22" fmla="*/ 3403600 h 4157133"/>
                <a:gd name="connsiteX23" fmla="*/ 558800 w 1392945"/>
                <a:gd name="connsiteY23" fmla="*/ 3429000 h 4157133"/>
                <a:gd name="connsiteX24" fmla="*/ 516466 w 1392945"/>
                <a:gd name="connsiteY24" fmla="*/ 3454400 h 4157133"/>
                <a:gd name="connsiteX25" fmla="*/ 491066 w 1392945"/>
                <a:gd name="connsiteY25" fmla="*/ 3479800 h 4157133"/>
                <a:gd name="connsiteX26" fmla="*/ 440266 w 1392945"/>
                <a:gd name="connsiteY26" fmla="*/ 3505200 h 4157133"/>
                <a:gd name="connsiteX27" fmla="*/ 431800 w 1392945"/>
                <a:gd name="connsiteY27" fmla="*/ 3530600 h 4157133"/>
                <a:gd name="connsiteX28" fmla="*/ 389466 w 1392945"/>
                <a:gd name="connsiteY28" fmla="*/ 3556000 h 4157133"/>
                <a:gd name="connsiteX29" fmla="*/ 364066 w 1392945"/>
                <a:gd name="connsiteY29" fmla="*/ 3572933 h 4157133"/>
                <a:gd name="connsiteX30" fmla="*/ 338666 w 1392945"/>
                <a:gd name="connsiteY30" fmla="*/ 3623733 h 4157133"/>
                <a:gd name="connsiteX31" fmla="*/ 313266 w 1392945"/>
                <a:gd name="connsiteY31" fmla="*/ 3640667 h 4157133"/>
                <a:gd name="connsiteX32" fmla="*/ 296333 w 1392945"/>
                <a:gd name="connsiteY32" fmla="*/ 3674533 h 4157133"/>
                <a:gd name="connsiteX33" fmla="*/ 262466 w 1392945"/>
                <a:gd name="connsiteY33" fmla="*/ 3708400 h 4157133"/>
                <a:gd name="connsiteX34" fmla="*/ 211666 w 1392945"/>
                <a:gd name="connsiteY34" fmla="*/ 3784600 h 4157133"/>
                <a:gd name="connsiteX35" fmla="*/ 194733 w 1392945"/>
                <a:gd name="connsiteY35" fmla="*/ 3810000 h 4157133"/>
                <a:gd name="connsiteX36" fmla="*/ 177800 w 1392945"/>
                <a:gd name="connsiteY36" fmla="*/ 3835400 h 4157133"/>
                <a:gd name="connsiteX37" fmla="*/ 160866 w 1392945"/>
                <a:gd name="connsiteY37" fmla="*/ 3852333 h 4157133"/>
                <a:gd name="connsiteX38" fmla="*/ 118533 w 1392945"/>
                <a:gd name="connsiteY38" fmla="*/ 3886200 h 4157133"/>
                <a:gd name="connsiteX39" fmla="*/ 110066 w 1392945"/>
                <a:gd name="connsiteY39" fmla="*/ 3911600 h 4157133"/>
                <a:gd name="connsiteX40" fmla="*/ 84666 w 1392945"/>
                <a:gd name="connsiteY40" fmla="*/ 3928533 h 4157133"/>
                <a:gd name="connsiteX41" fmla="*/ 67733 w 1392945"/>
                <a:gd name="connsiteY41" fmla="*/ 3945467 h 4157133"/>
                <a:gd name="connsiteX42" fmla="*/ 42333 w 1392945"/>
                <a:gd name="connsiteY42" fmla="*/ 3996267 h 4157133"/>
                <a:gd name="connsiteX43" fmla="*/ 25400 w 1392945"/>
                <a:gd name="connsiteY43" fmla="*/ 4055533 h 4157133"/>
                <a:gd name="connsiteX44" fmla="*/ 16933 w 1392945"/>
                <a:gd name="connsiteY44" fmla="*/ 4080933 h 4157133"/>
                <a:gd name="connsiteX45" fmla="*/ 0 w 1392945"/>
                <a:gd name="connsiteY45"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999066 w 1392945"/>
                <a:gd name="connsiteY13" fmla="*/ 3251200 h 4157133"/>
                <a:gd name="connsiteX14" fmla="*/ 939800 w 1392945"/>
                <a:gd name="connsiteY14" fmla="*/ 3268133 h 4157133"/>
                <a:gd name="connsiteX15" fmla="*/ 880533 w 1392945"/>
                <a:gd name="connsiteY15" fmla="*/ 3293533 h 4157133"/>
                <a:gd name="connsiteX16" fmla="*/ 863600 w 1392945"/>
                <a:gd name="connsiteY16" fmla="*/ 3310467 h 4157133"/>
                <a:gd name="connsiteX17" fmla="*/ 804333 w 1392945"/>
                <a:gd name="connsiteY17" fmla="*/ 3327400 h 4157133"/>
                <a:gd name="connsiteX18" fmla="*/ 711200 w 1392945"/>
                <a:gd name="connsiteY18" fmla="*/ 3352800 h 4157133"/>
                <a:gd name="connsiteX19" fmla="*/ 660400 w 1392945"/>
                <a:gd name="connsiteY19" fmla="*/ 3378200 h 4157133"/>
                <a:gd name="connsiteX20" fmla="*/ 635000 w 1392945"/>
                <a:gd name="connsiteY20" fmla="*/ 3395133 h 4157133"/>
                <a:gd name="connsiteX21" fmla="*/ 609600 w 1392945"/>
                <a:gd name="connsiteY21" fmla="*/ 3403600 h 4157133"/>
                <a:gd name="connsiteX22" fmla="*/ 558800 w 1392945"/>
                <a:gd name="connsiteY22" fmla="*/ 3429000 h 4157133"/>
                <a:gd name="connsiteX23" fmla="*/ 516466 w 1392945"/>
                <a:gd name="connsiteY23" fmla="*/ 3454400 h 4157133"/>
                <a:gd name="connsiteX24" fmla="*/ 491066 w 1392945"/>
                <a:gd name="connsiteY24" fmla="*/ 3479800 h 4157133"/>
                <a:gd name="connsiteX25" fmla="*/ 440266 w 1392945"/>
                <a:gd name="connsiteY25" fmla="*/ 3505200 h 4157133"/>
                <a:gd name="connsiteX26" fmla="*/ 431800 w 1392945"/>
                <a:gd name="connsiteY26" fmla="*/ 3530600 h 4157133"/>
                <a:gd name="connsiteX27" fmla="*/ 389466 w 1392945"/>
                <a:gd name="connsiteY27" fmla="*/ 3556000 h 4157133"/>
                <a:gd name="connsiteX28" fmla="*/ 364066 w 1392945"/>
                <a:gd name="connsiteY28" fmla="*/ 3572933 h 4157133"/>
                <a:gd name="connsiteX29" fmla="*/ 338666 w 1392945"/>
                <a:gd name="connsiteY29" fmla="*/ 3623733 h 4157133"/>
                <a:gd name="connsiteX30" fmla="*/ 313266 w 1392945"/>
                <a:gd name="connsiteY30" fmla="*/ 3640667 h 4157133"/>
                <a:gd name="connsiteX31" fmla="*/ 296333 w 1392945"/>
                <a:gd name="connsiteY31" fmla="*/ 3674533 h 4157133"/>
                <a:gd name="connsiteX32" fmla="*/ 262466 w 1392945"/>
                <a:gd name="connsiteY32" fmla="*/ 3708400 h 4157133"/>
                <a:gd name="connsiteX33" fmla="*/ 211666 w 1392945"/>
                <a:gd name="connsiteY33" fmla="*/ 3784600 h 4157133"/>
                <a:gd name="connsiteX34" fmla="*/ 194733 w 1392945"/>
                <a:gd name="connsiteY34" fmla="*/ 3810000 h 4157133"/>
                <a:gd name="connsiteX35" fmla="*/ 177800 w 1392945"/>
                <a:gd name="connsiteY35" fmla="*/ 3835400 h 4157133"/>
                <a:gd name="connsiteX36" fmla="*/ 160866 w 1392945"/>
                <a:gd name="connsiteY36" fmla="*/ 3852333 h 4157133"/>
                <a:gd name="connsiteX37" fmla="*/ 118533 w 1392945"/>
                <a:gd name="connsiteY37" fmla="*/ 3886200 h 4157133"/>
                <a:gd name="connsiteX38" fmla="*/ 110066 w 1392945"/>
                <a:gd name="connsiteY38" fmla="*/ 3911600 h 4157133"/>
                <a:gd name="connsiteX39" fmla="*/ 84666 w 1392945"/>
                <a:gd name="connsiteY39" fmla="*/ 3928533 h 4157133"/>
                <a:gd name="connsiteX40" fmla="*/ 67733 w 1392945"/>
                <a:gd name="connsiteY40" fmla="*/ 3945467 h 4157133"/>
                <a:gd name="connsiteX41" fmla="*/ 42333 w 1392945"/>
                <a:gd name="connsiteY41" fmla="*/ 3996267 h 4157133"/>
                <a:gd name="connsiteX42" fmla="*/ 25400 w 1392945"/>
                <a:gd name="connsiteY42" fmla="*/ 4055533 h 4157133"/>
                <a:gd name="connsiteX43" fmla="*/ 16933 w 1392945"/>
                <a:gd name="connsiteY43" fmla="*/ 4080933 h 4157133"/>
                <a:gd name="connsiteX44" fmla="*/ 0 w 1392945"/>
                <a:gd name="connsiteY44"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939800 w 1392945"/>
                <a:gd name="connsiteY13" fmla="*/ 3268133 h 4157133"/>
                <a:gd name="connsiteX14" fmla="*/ 880533 w 1392945"/>
                <a:gd name="connsiteY14" fmla="*/ 3293533 h 4157133"/>
                <a:gd name="connsiteX15" fmla="*/ 863600 w 1392945"/>
                <a:gd name="connsiteY15" fmla="*/ 3310467 h 4157133"/>
                <a:gd name="connsiteX16" fmla="*/ 804333 w 1392945"/>
                <a:gd name="connsiteY16" fmla="*/ 3327400 h 4157133"/>
                <a:gd name="connsiteX17" fmla="*/ 711200 w 1392945"/>
                <a:gd name="connsiteY17" fmla="*/ 3352800 h 4157133"/>
                <a:gd name="connsiteX18" fmla="*/ 660400 w 1392945"/>
                <a:gd name="connsiteY18" fmla="*/ 3378200 h 4157133"/>
                <a:gd name="connsiteX19" fmla="*/ 635000 w 1392945"/>
                <a:gd name="connsiteY19" fmla="*/ 3395133 h 4157133"/>
                <a:gd name="connsiteX20" fmla="*/ 609600 w 1392945"/>
                <a:gd name="connsiteY20" fmla="*/ 3403600 h 4157133"/>
                <a:gd name="connsiteX21" fmla="*/ 558800 w 1392945"/>
                <a:gd name="connsiteY21" fmla="*/ 3429000 h 4157133"/>
                <a:gd name="connsiteX22" fmla="*/ 516466 w 1392945"/>
                <a:gd name="connsiteY22" fmla="*/ 3454400 h 4157133"/>
                <a:gd name="connsiteX23" fmla="*/ 491066 w 1392945"/>
                <a:gd name="connsiteY23" fmla="*/ 3479800 h 4157133"/>
                <a:gd name="connsiteX24" fmla="*/ 440266 w 1392945"/>
                <a:gd name="connsiteY24" fmla="*/ 3505200 h 4157133"/>
                <a:gd name="connsiteX25" fmla="*/ 431800 w 1392945"/>
                <a:gd name="connsiteY25" fmla="*/ 3530600 h 4157133"/>
                <a:gd name="connsiteX26" fmla="*/ 389466 w 1392945"/>
                <a:gd name="connsiteY26" fmla="*/ 3556000 h 4157133"/>
                <a:gd name="connsiteX27" fmla="*/ 364066 w 1392945"/>
                <a:gd name="connsiteY27" fmla="*/ 3572933 h 4157133"/>
                <a:gd name="connsiteX28" fmla="*/ 338666 w 1392945"/>
                <a:gd name="connsiteY28" fmla="*/ 3623733 h 4157133"/>
                <a:gd name="connsiteX29" fmla="*/ 313266 w 1392945"/>
                <a:gd name="connsiteY29" fmla="*/ 3640667 h 4157133"/>
                <a:gd name="connsiteX30" fmla="*/ 296333 w 1392945"/>
                <a:gd name="connsiteY30" fmla="*/ 3674533 h 4157133"/>
                <a:gd name="connsiteX31" fmla="*/ 262466 w 1392945"/>
                <a:gd name="connsiteY31" fmla="*/ 3708400 h 4157133"/>
                <a:gd name="connsiteX32" fmla="*/ 211666 w 1392945"/>
                <a:gd name="connsiteY32" fmla="*/ 3784600 h 4157133"/>
                <a:gd name="connsiteX33" fmla="*/ 194733 w 1392945"/>
                <a:gd name="connsiteY33" fmla="*/ 3810000 h 4157133"/>
                <a:gd name="connsiteX34" fmla="*/ 177800 w 1392945"/>
                <a:gd name="connsiteY34" fmla="*/ 3835400 h 4157133"/>
                <a:gd name="connsiteX35" fmla="*/ 160866 w 1392945"/>
                <a:gd name="connsiteY35" fmla="*/ 3852333 h 4157133"/>
                <a:gd name="connsiteX36" fmla="*/ 118533 w 1392945"/>
                <a:gd name="connsiteY36" fmla="*/ 3886200 h 4157133"/>
                <a:gd name="connsiteX37" fmla="*/ 110066 w 1392945"/>
                <a:gd name="connsiteY37" fmla="*/ 3911600 h 4157133"/>
                <a:gd name="connsiteX38" fmla="*/ 84666 w 1392945"/>
                <a:gd name="connsiteY38" fmla="*/ 3928533 h 4157133"/>
                <a:gd name="connsiteX39" fmla="*/ 67733 w 1392945"/>
                <a:gd name="connsiteY39" fmla="*/ 3945467 h 4157133"/>
                <a:gd name="connsiteX40" fmla="*/ 42333 w 1392945"/>
                <a:gd name="connsiteY40" fmla="*/ 3996267 h 4157133"/>
                <a:gd name="connsiteX41" fmla="*/ 25400 w 1392945"/>
                <a:gd name="connsiteY41" fmla="*/ 4055533 h 4157133"/>
                <a:gd name="connsiteX42" fmla="*/ 16933 w 1392945"/>
                <a:gd name="connsiteY42" fmla="*/ 4080933 h 4157133"/>
                <a:gd name="connsiteX43" fmla="*/ 0 w 1392945"/>
                <a:gd name="connsiteY43"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63600 w 1392945"/>
                <a:gd name="connsiteY14" fmla="*/ 3310467 h 4157133"/>
                <a:gd name="connsiteX15" fmla="*/ 804333 w 1392945"/>
                <a:gd name="connsiteY15" fmla="*/ 3327400 h 4157133"/>
                <a:gd name="connsiteX16" fmla="*/ 711200 w 1392945"/>
                <a:gd name="connsiteY16" fmla="*/ 3352800 h 4157133"/>
                <a:gd name="connsiteX17" fmla="*/ 660400 w 1392945"/>
                <a:gd name="connsiteY17" fmla="*/ 3378200 h 4157133"/>
                <a:gd name="connsiteX18" fmla="*/ 635000 w 1392945"/>
                <a:gd name="connsiteY18" fmla="*/ 3395133 h 4157133"/>
                <a:gd name="connsiteX19" fmla="*/ 609600 w 1392945"/>
                <a:gd name="connsiteY19" fmla="*/ 3403600 h 4157133"/>
                <a:gd name="connsiteX20" fmla="*/ 558800 w 1392945"/>
                <a:gd name="connsiteY20" fmla="*/ 3429000 h 4157133"/>
                <a:gd name="connsiteX21" fmla="*/ 516466 w 1392945"/>
                <a:gd name="connsiteY21" fmla="*/ 3454400 h 4157133"/>
                <a:gd name="connsiteX22" fmla="*/ 491066 w 1392945"/>
                <a:gd name="connsiteY22" fmla="*/ 3479800 h 4157133"/>
                <a:gd name="connsiteX23" fmla="*/ 440266 w 1392945"/>
                <a:gd name="connsiteY23" fmla="*/ 3505200 h 4157133"/>
                <a:gd name="connsiteX24" fmla="*/ 431800 w 1392945"/>
                <a:gd name="connsiteY24" fmla="*/ 3530600 h 4157133"/>
                <a:gd name="connsiteX25" fmla="*/ 389466 w 1392945"/>
                <a:gd name="connsiteY25" fmla="*/ 3556000 h 4157133"/>
                <a:gd name="connsiteX26" fmla="*/ 364066 w 1392945"/>
                <a:gd name="connsiteY26" fmla="*/ 3572933 h 4157133"/>
                <a:gd name="connsiteX27" fmla="*/ 338666 w 1392945"/>
                <a:gd name="connsiteY27" fmla="*/ 3623733 h 4157133"/>
                <a:gd name="connsiteX28" fmla="*/ 313266 w 1392945"/>
                <a:gd name="connsiteY28" fmla="*/ 3640667 h 4157133"/>
                <a:gd name="connsiteX29" fmla="*/ 296333 w 1392945"/>
                <a:gd name="connsiteY29" fmla="*/ 3674533 h 4157133"/>
                <a:gd name="connsiteX30" fmla="*/ 262466 w 1392945"/>
                <a:gd name="connsiteY30" fmla="*/ 3708400 h 4157133"/>
                <a:gd name="connsiteX31" fmla="*/ 211666 w 1392945"/>
                <a:gd name="connsiteY31" fmla="*/ 3784600 h 4157133"/>
                <a:gd name="connsiteX32" fmla="*/ 194733 w 1392945"/>
                <a:gd name="connsiteY32" fmla="*/ 3810000 h 4157133"/>
                <a:gd name="connsiteX33" fmla="*/ 177800 w 1392945"/>
                <a:gd name="connsiteY33" fmla="*/ 3835400 h 4157133"/>
                <a:gd name="connsiteX34" fmla="*/ 160866 w 1392945"/>
                <a:gd name="connsiteY34" fmla="*/ 3852333 h 4157133"/>
                <a:gd name="connsiteX35" fmla="*/ 118533 w 1392945"/>
                <a:gd name="connsiteY35" fmla="*/ 3886200 h 4157133"/>
                <a:gd name="connsiteX36" fmla="*/ 110066 w 1392945"/>
                <a:gd name="connsiteY36" fmla="*/ 3911600 h 4157133"/>
                <a:gd name="connsiteX37" fmla="*/ 84666 w 1392945"/>
                <a:gd name="connsiteY37" fmla="*/ 3928533 h 4157133"/>
                <a:gd name="connsiteX38" fmla="*/ 67733 w 1392945"/>
                <a:gd name="connsiteY38" fmla="*/ 3945467 h 4157133"/>
                <a:gd name="connsiteX39" fmla="*/ 42333 w 1392945"/>
                <a:gd name="connsiteY39" fmla="*/ 3996267 h 4157133"/>
                <a:gd name="connsiteX40" fmla="*/ 25400 w 1392945"/>
                <a:gd name="connsiteY40" fmla="*/ 4055533 h 4157133"/>
                <a:gd name="connsiteX41" fmla="*/ 16933 w 1392945"/>
                <a:gd name="connsiteY41" fmla="*/ 4080933 h 4157133"/>
                <a:gd name="connsiteX42" fmla="*/ 0 w 1392945"/>
                <a:gd name="connsiteY42"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711200 w 1392945"/>
                <a:gd name="connsiteY15" fmla="*/ 3352800 h 4157133"/>
                <a:gd name="connsiteX16" fmla="*/ 660400 w 1392945"/>
                <a:gd name="connsiteY16" fmla="*/ 3378200 h 4157133"/>
                <a:gd name="connsiteX17" fmla="*/ 635000 w 1392945"/>
                <a:gd name="connsiteY17" fmla="*/ 3395133 h 4157133"/>
                <a:gd name="connsiteX18" fmla="*/ 609600 w 1392945"/>
                <a:gd name="connsiteY18" fmla="*/ 3403600 h 4157133"/>
                <a:gd name="connsiteX19" fmla="*/ 558800 w 1392945"/>
                <a:gd name="connsiteY19" fmla="*/ 3429000 h 4157133"/>
                <a:gd name="connsiteX20" fmla="*/ 516466 w 1392945"/>
                <a:gd name="connsiteY20" fmla="*/ 3454400 h 4157133"/>
                <a:gd name="connsiteX21" fmla="*/ 491066 w 1392945"/>
                <a:gd name="connsiteY21" fmla="*/ 3479800 h 4157133"/>
                <a:gd name="connsiteX22" fmla="*/ 440266 w 1392945"/>
                <a:gd name="connsiteY22" fmla="*/ 3505200 h 4157133"/>
                <a:gd name="connsiteX23" fmla="*/ 431800 w 1392945"/>
                <a:gd name="connsiteY23" fmla="*/ 3530600 h 4157133"/>
                <a:gd name="connsiteX24" fmla="*/ 389466 w 1392945"/>
                <a:gd name="connsiteY24" fmla="*/ 3556000 h 4157133"/>
                <a:gd name="connsiteX25" fmla="*/ 364066 w 1392945"/>
                <a:gd name="connsiteY25" fmla="*/ 3572933 h 4157133"/>
                <a:gd name="connsiteX26" fmla="*/ 338666 w 1392945"/>
                <a:gd name="connsiteY26" fmla="*/ 3623733 h 4157133"/>
                <a:gd name="connsiteX27" fmla="*/ 313266 w 1392945"/>
                <a:gd name="connsiteY27" fmla="*/ 3640667 h 4157133"/>
                <a:gd name="connsiteX28" fmla="*/ 296333 w 1392945"/>
                <a:gd name="connsiteY28" fmla="*/ 3674533 h 4157133"/>
                <a:gd name="connsiteX29" fmla="*/ 262466 w 1392945"/>
                <a:gd name="connsiteY29" fmla="*/ 3708400 h 4157133"/>
                <a:gd name="connsiteX30" fmla="*/ 211666 w 1392945"/>
                <a:gd name="connsiteY30" fmla="*/ 3784600 h 4157133"/>
                <a:gd name="connsiteX31" fmla="*/ 194733 w 1392945"/>
                <a:gd name="connsiteY31" fmla="*/ 3810000 h 4157133"/>
                <a:gd name="connsiteX32" fmla="*/ 177800 w 1392945"/>
                <a:gd name="connsiteY32" fmla="*/ 3835400 h 4157133"/>
                <a:gd name="connsiteX33" fmla="*/ 160866 w 1392945"/>
                <a:gd name="connsiteY33" fmla="*/ 3852333 h 4157133"/>
                <a:gd name="connsiteX34" fmla="*/ 118533 w 1392945"/>
                <a:gd name="connsiteY34" fmla="*/ 3886200 h 4157133"/>
                <a:gd name="connsiteX35" fmla="*/ 110066 w 1392945"/>
                <a:gd name="connsiteY35" fmla="*/ 3911600 h 4157133"/>
                <a:gd name="connsiteX36" fmla="*/ 84666 w 1392945"/>
                <a:gd name="connsiteY36" fmla="*/ 3928533 h 4157133"/>
                <a:gd name="connsiteX37" fmla="*/ 67733 w 1392945"/>
                <a:gd name="connsiteY37" fmla="*/ 3945467 h 4157133"/>
                <a:gd name="connsiteX38" fmla="*/ 42333 w 1392945"/>
                <a:gd name="connsiteY38" fmla="*/ 3996267 h 4157133"/>
                <a:gd name="connsiteX39" fmla="*/ 25400 w 1392945"/>
                <a:gd name="connsiteY39" fmla="*/ 4055533 h 4157133"/>
                <a:gd name="connsiteX40" fmla="*/ 16933 w 1392945"/>
                <a:gd name="connsiteY40" fmla="*/ 4080933 h 4157133"/>
                <a:gd name="connsiteX41" fmla="*/ 0 w 1392945"/>
                <a:gd name="connsiteY41"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660400 w 1392945"/>
                <a:gd name="connsiteY15" fmla="*/ 3378200 h 4157133"/>
                <a:gd name="connsiteX16" fmla="*/ 635000 w 1392945"/>
                <a:gd name="connsiteY16" fmla="*/ 3395133 h 4157133"/>
                <a:gd name="connsiteX17" fmla="*/ 609600 w 1392945"/>
                <a:gd name="connsiteY17" fmla="*/ 3403600 h 4157133"/>
                <a:gd name="connsiteX18" fmla="*/ 558800 w 1392945"/>
                <a:gd name="connsiteY18" fmla="*/ 3429000 h 4157133"/>
                <a:gd name="connsiteX19" fmla="*/ 516466 w 1392945"/>
                <a:gd name="connsiteY19" fmla="*/ 3454400 h 4157133"/>
                <a:gd name="connsiteX20" fmla="*/ 491066 w 1392945"/>
                <a:gd name="connsiteY20" fmla="*/ 3479800 h 4157133"/>
                <a:gd name="connsiteX21" fmla="*/ 440266 w 1392945"/>
                <a:gd name="connsiteY21" fmla="*/ 3505200 h 4157133"/>
                <a:gd name="connsiteX22" fmla="*/ 431800 w 1392945"/>
                <a:gd name="connsiteY22" fmla="*/ 3530600 h 4157133"/>
                <a:gd name="connsiteX23" fmla="*/ 389466 w 1392945"/>
                <a:gd name="connsiteY23" fmla="*/ 3556000 h 4157133"/>
                <a:gd name="connsiteX24" fmla="*/ 364066 w 1392945"/>
                <a:gd name="connsiteY24" fmla="*/ 3572933 h 4157133"/>
                <a:gd name="connsiteX25" fmla="*/ 338666 w 1392945"/>
                <a:gd name="connsiteY25" fmla="*/ 3623733 h 4157133"/>
                <a:gd name="connsiteX26" fmla="*/ 313266 w 1392945"/>
                <a:gd name="connsiteY26" fmla="*/ 3640667 h 4157133"/>
                <a:gd name="connsiteX27" fmla="*/ 296333 w 1392945"/>
                <a:gd name="connsiteY27" fmla="*/ 3674533 h 4157133"/>
                <a:gd name="connsiteX28" fmla="*/ 262466 w 1392945"/>
                <a:gd name="connsiteY28" fmla="*/ 3708400 h 4157133"/>
                <a:gd name="connsiteX29" fmla="*/ 211666 w 1392945"/>
                <a:gd name="connsiteY29" fmla="*/ 3784600 h 4157133"/>
                <a:gd name="connsiteX30" fmla="*/ 194733 w 1392945"/>
                <a:gd name="connsiteY30" fmla="*/ 3810000 h 4157133"/>
                <a:gd name="connsiteX31" fmla="*/ 177800 w 1392945"/>
                <a:gd name="connsiteY31" fmla="*/ 3835400 h 4157133"/>
                <a:gd name="connsiteX32" fmla="*/ 160866 w 1392945"/>
                <a:gd name="connsiteY32" fmla="*/ 3852333 h 4157133"/>
                <a:gd name="connsiteX33" fmla="*/ 118533 w 1392945"/>
                <a:gd name="connsiteY33" fmla="*/ 3886200 h 4157133"/>
                <a:gd name="connsiteX34" fmla="*/ 110066 w 1392945"/>
                <a:gd name="connsiteY34" fmla="*/ 3911600 h 4157133"/>
                <a:gd name="connsiteX35" fmla="*/ 84666 w 1392945"/>
                <a:gd name="connsiteY35" fmla="*/ 3928533 h 4157133"/>
                <a:gd name="connsiteX36" fmla="*/ 67733 w 1392945"/>
                <a:gd name="connsiteY36" fmla="*/ 3945467 h 4157133"/>
                <a:gd name="connsiteX37" fmla="*/ 42333 w 1392945"/>
                <a:gd name="connsiteY37" fmla="*/ 3996267 h 4157133"/>
                <a:gd name="connsiteX38" fmla="*/ 25400 w 1392945"/>
                <a:gd name="connsiteY38" fmla="*/ 4055533 h 4157133"/>
                <a:gd name="connsiteX39" fmla="*/ 16933 w 1392945"/>
                <a:gd name="connsiteY39" fmla="*/ 4080933 h 4157133"/>
                <a:gd name="connsiteX40" fmla="*/ 0 w 1392945"/>
                <a:gd name="connsiteY40"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660400 w 1392945"/>
                <a:gd name="connsiteY15" fmla="*/ 3378200 h 4157133"/>
                <a:gd name="connsiteX16" fmla="*/ 609600 w 1392945"/>
                <a:gd name="connsiteY16" fmla="*/ 3403600 h 4157133"/>
                <a:gd name="connsiteX17" fmla="*/ 558800 w 1392945"/>
                <a:gd name="connsiteY17" fmla="*/ 3429000 h 4157133"/>
                <a:gd name="connsiteX18" fmla="*/ 516466 w 1392945"/>
                <a:gd name="connsiteY18" fmla="*/ 3454400 h 4157133"/>
                <a:gd name="connsiteX19" fmla="*/ 491066 w 1392945"/>
                <a:gd name="connsiteY19" fmla="*/ 3479800 h 4157133"/>
                <a:gd name="connsiteX20" fmla="*/ 440266 w 1392945"/>
                <a:gd name="connsiteY20" fmla="*/ 3505200 h 4157133"/>
                <a:gd name="connsiteX21" fmla="*/ 431800 w 1392945"/>
                <a:gd name="connsiteY21" fmla="*/ 3530600 h 4157133"/>
                <a:gd name="connsiteX22" fmla="*/ 389466 w 1392945"/>
                <a:gd name="connsiteY22" fmla="*/ 3556000 h 4157133"/>
                <a:gd name="connsiteX23" fmla="*/ 364066 w 1392945"/>
                <a:gd name="connsiteY23" fmla="*/ 3572933 h 4157133"/>
                <a:gd name="connsiteX24" fmla="*/ 338666 w 1392945"/>
                <a:gd name="connsiteY24" fmla="*/ 3623733 h 4157133"/>
                <a:gd name="connsiteX25" fmla="*/ 313266 w 1392945"/>
                <a:gd name="connsiteY25" fmla="*/ 3640667 h 4157133"/>
                <a:gd name="connsiteX26" fmla="*/ 296333 w 1392945"/>
                <a:gd name="connsiteY26" fmla="*/ 3674533 h 4157133"/>
                <a:gd name="connsiteX27" fmla="*/ 262466 w 1392945"/>
                <a:gd name="connsiteY27" fmla="*/ 3708400 h 4157133"/>
                <a:gd name="connsiteX28" fmla="*/ 211666 w 1392945"/>
                <a:gd name="connsiteY28" fmla="*/ 3784600 h 4157133"/>
                <a:gd name="connsiteX29" fmla="*/ 194733 w 1392945"/>
                <a:gd name="connsiteY29" fmla="*/ 3810000 h 4157133"/>
                <a:gd name="connsiteX30" fmla="*/ 177800 w 1392945"/>
                <a:gd name="connsiteY30" fmla="*/ 3835400 h 4157133"/>
                <a:gd name="connsiteX31" fmla="*/ 160866 w 1392945"/>
                <a:gd name="connsiteY31" fmla="*/ 3852333 h 4157133"/>
                <a:gd name="connsiteX32" fmla="*/ 118533 w 1392945"/>
                <a:gd name="connsiteY32" fmla="*/ 3886200 h 4157133"/>
                <a:gd name="connsiteX33" fmla="*/ 110066 w 1392945"/>
                <a:gd name="connsiteY33" fmla="*/ 3911600 h 4157133"/>
                <a:gd name="connsiteX34" fmla="*/ 84666 w 1392945"/>
                <a:gd name="connsiteY34" fmla="*/ 3928533 h 4157133"/>
                <a:gd name="connsiteX35" fmla="*/ 67733 w 1392945"/>
                <a:gd name="connsiteY35" fmla="*/ 3945467 h 4157133"/>
                <a:gd name="connsiteX36" fmla="*/ 42333 w 1392945"/>
                <a:gd name="connsiteY36" fmla="*/ 3996267 h 4157133"/>
                <a:gd name="connsiteX37" fmla="*/ 25400 w 1392945"/>
                <a:gd name="connsiteY37" fmla="*/ 4055533 h 4157133"/>
                <a:gd name="connsiteX38" fmla="*/ 16933 w 1392945"/>
                <a:gd name="connsiteY38" fmla="*/ 4080933 h 4157133"/>
                <a:gd name="connsiteX39" fmla="*/ 0 w 1392945"/>
                <a:gd name="connsiteY39"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609600 w 1392945"/>
                <a:gd name="connsiteY15" fmla="*/ 3403600 h 4157133"/>
                <a:gd name="connsiteX16" fmla="*/ 558800 w 1392945"/>
                <a:gd name="connsiteY16" fmla="*/ 3429000 h 4157133"/>
                <a:gd name="connsiteX17" fmla="*/ 516466 w 1392945"/>
                <a:gd name="connsiteY17" fmla="*/ 3454400 h 4157133"/>
                <a:gd name="connsiteX18" fmla="*/ 491066 w 1392945"/>
                <a:gd name="connsiteY18" fmla="*/ 3479800 h 4157133"/>
                <a:gd name="connsiteX19" fmla="*/ 440266 w 1392945"/>
                <a:gd name="connsiteY19" fmla="*/ 3505200 h 4157133"/>
                <a:gd name="connsiteX20" fmla="*/ 431800 w 1392945"/>
                <a:gd name="connsiteY20" fmla="*/ 3530600 h 4157133"/>
                <a:gd name="connsiteX21" fmla="*/ 389466 w 1392945"/>
                <a:gd name="connsiteY21" fmla="*/ 3556000 h 4157133"/>
                <a:gd name="connsiteX22" fmla="*/ 364066 w 1392945"/>
                <a:gd name="connsiteY22" fmla="*/ 3572933 h 4157133"/>
                <a:gd name="connsiteX23" fmla="*/ 338666 w 1392945"/>
                <a:gd name="connsiteY23" fmla="*/ 3623733 h 4157133"/>
                <a:gd name="connsiteX24" fmla="*/ 313266 w 1392945"/>
                <a:gd name="connsiteY24" fmla="*/ 3640667 h 4157133"/>
                <a:gd name="connsiteX25" fmla="*/ 296333 w 1392945"/>
                <a:gd name="connsiteY25" fmla="*/ 3674533 h 4157133"/>
                <a:gd name="connsiteX26" fmla="*/ 262466 w 1392945"/>
                <a:gd name="connsiteY26" fmla="*/ 3708400 h 4157133"/>
                <a:gd name="connsiteX27" fmla="*/ 211666 w 1392945"/>
                <a:gd name="connsiteY27" fmla="*/ 3784600 h 4157133"/>
                <a:gd name="connsiteX28" fmla="*/ 194733 w 1392945"/>
                <a:gd name="connsiteY28" fmla="*/ 3810000 h 4157133"/>
                <a:gd name="connsiteX29" fmla="*/ 177800 w 1392945"/>
                <a:gd name="connsiteY29" fmla="*/ 3835400 h 4157133"/>
                <a:gd name="connsiteX30" fmla="*/ 160866 w 1392945"/>
                <a:gd name="connsiteY30" fmla="*/ 3852333 h 4157133"/>
                <a:gd name="connsiteX31" fmla="*/ 118533 w 1392945"/>
                <a:gd name="connsiteY31" fmla="*/ 3886200 h 4157133"/>
                <a:gd name="connsiteX32" fmla="*/ 110066 w 1392945"/>
                <a:gd name="connsiteY32" fmla="*/ 3911600 h 4157133"/>
                <a:gd name="connsiteX33" fmla="*/ 84666 w 1392945"/>
                <a:gd name="connsiteY33" fmla="*/ 3928533 h 4157133"/>
                <a:gd name="connsiteX34" fmla="*/ 67733 w 1392945"/>
                <a:gd name="connsiteY34" fmla="*/ 3945467 h 4157133"/>
                <a:gd name="connsiteX35" fmla="*/ 42333 w 1392945"/>
                <a:gd name="connsiteY35" fmla="*/ 3996267 h 4157133"/>
                <a:gd name="connsiteX36" fmla="*/ 25400 w 1392945"/>
                <a:gd name="connsiteY36" fmla="*/ 4055533 h 4157133"/>
                <a:gd name="connsiteX37" fmla="*/ 16933 w 1392945"/>
                <a:gd name="connsiteY37" fmla="*/ 4080933 h 4157133"/>
                <a:gd name="connsiteX38" fmla="*/ 0 w 1392945"/>
                <a:gd name="connsiteY38"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58800 w 1392945"/>
                <a:gd name="connsiteY15" fmla="*/ 3429000 h 4157133"/>
                <a:gd name="connsiteX16" fmla="*/ 516466 w 1392945"/>
                <a:gd name="connsiteY16" fmla="*/ 3454400 h 4157133"/>
                <a:gd name="connsiteX17" fmla="*/ 491066 w 1392945"/>
                <a:gd name="connsiteY17" fmla="*/ 3479800 h 4157133"/>
                <a:gd name="connsiteX18" fmla="*/ 440266 w 1392945"/>
                <a:gd name="connsiteY18" fmla="*/ 3505200 h 4157133"/>
                <a:gd name="connsiteX19" fmla="*/ 431800 w 1392945"/>
                <a:gd name="connsiteY19" fmla="*/ 3530600 h 4157133"/>
                <a:gd name="connsiteX20" fmla="*/ 389466 w 1392945"/>
                <a:gd name="connsiteY20" fmla="*/ 3556000 h 4157133"/>
                <a:gd name="connsiteX21" fmla="*/ 364066 w 1392945"/>
                <a:gd name="connsiteY21" fmla="*/ 3572933 h 4157133"/>
                <a:gd name="connsiteX22" fmla="*/ 338666 w 1392945"/>
                <a:gd name="connsiteY22" fmla="*/ 3623733 h 4157133"/>
                <a:gd name="connsiteX23" fmla="*/ 313266 w 1392945"/>
                <a:gd name="connsiteY23" fmla="*/ 3640667 h 4157133"/>
                <a:gd name="connsiteX24" fmla="*/ 296333 w 1392945"/>
                <a:gd name="connsiteY24" fmla="*/ 3674533 h 4157133"/>
                <a:gd name="connsiteX25" fmla="*/ 262466 w 1392945"/>
                <a:gd name="connsiteY25" fmla="*/ 3708400 h 4157133"/>
                <a:gd name="connsiteX26" fmla="*/ 211666 w 1392945"/>
                <a:gd name="connsiteY26" fmla="*/ 3784600 h 4157133"/>
                <a:gd name="connsiteX27" fmla="*/ 194733 w 1392945"/>
                <a:gd name="connsiteY27" fmla="*/ 3810000 h 4157133"/>
                <a:gd name="connsiteX28" fmla="*/ 177800 w 1392945"/>
                <a:gd name="connsiteY28" fmla="*/ 3835400 h 4157133"/>
                <a:gd name="connsiteX29" fmla="*/ 160866 w 1392945"/>
                <a:gd name="connsiteY29" fmla="*/ 3852333 h 4157133"/>
                <a:gd name="connsiteX30" fmla="*/ 118533 w 1392945"/>
                <a:gd name="connsiteY30" fmla="*/ 3886200 h 4157133"/>
                <a:gd name="connsiteX31" fmla="*/ 110066 w 1392945"/>
                <a:gd name="connsiteY31" fmla="*/ 3911600 h 4157133"/>
                <a:gd name="connsiteX32" fmla="*/ 84666 w 1392945"/>
                <a:gd name="connsiteY32" fmla="*/ 3928533 h 4157133"/>
                <a:gd name="connsiteX33" fmla="*/ 67733 w 1392945"/>
                <a:gd name="connsiteY33" fmla="*/ 3945467 h 4157133"/>
                <a:gd name="connsiteX34" fmla="*/ 42333 w 1392945"/>
                <a:gd name="connsiteY34" fmla="*/ 3996267 h 4157133"/>
                <a:gd name="connsiteX35" fmla="*/ 25400 w 1392945"/>
                <a:gd name="connsiteY35" fmla="*/ 4055533 h 4157133"/>
                <a:gd name="connsiteX36" fmla="*/ 16933 w 1392945"/>
                <a:gd name="connsiteY36" fmla="*/ 4080933 h 4157133"/>
                <a:gd name="connsiteX37" fmla="*/ 0 w 1392945"/>
                <a:gd name="connsiteY37"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491066 w 1392945"/>
                <a:gd name="connsiteY16" fmla="*/ 3479800 h 4157133"/>
                <a:gd name="connsiteX17" fmla="*/ 440266 w 1392945"/>
                <a:gd name="connsiteY17" fmla="*/ 3505200 h 4157133"/>
                <a:gd name="connsiteX18" fmla="*/ 431800 w 1392945"/>
                <a:gd name="connsiteY18" fmla="*/ 3530600 h 4157133"/>
                <a:gd name="connsiteX19" fmla="*/ 389466 w 1392945"/>
                <a:gd name="connsiteY19" fmla="*/ 3556000 h 4157133"/>
                <a:gd name="connsiteX20" fmla="*/ 364066 w 1392945"/>
                <a:gd name="connsiteY20" fmla="*/ 3572933 h 4157133"/>
                <a:gd name="connsiteX21" fmla="*/ 338666 w 1392945"/>
                <a:gd name="connsiteY21" fmla="*/ 3623733 h 4157133"/>
                <a:gd name="connsiteX22" fmla="*/ 313266 w 1392945"/>
                <a:gd name="connsiteY22" fmla="*/ 3640667 h 4157133"/>
                <a:gd name="connsiteX23" fmla="*/ 296333 w 1392945"/>
                <a:gd name="connsiteY23" fmla="*/ 3674533 h 4157133"/>
                <a:gd name="connsiteX24" fmla="*/ 262466 w 1392945"/>
                <a:gd name="connsiteY24" fmla="*/ 3708400 h 4157133"/>
                <a:gd name="connsiteX25" fmla="*/ 211666 w 1392945"/>
                <a:gd name="connsiteY25" fmla="*/ 3784600 h 4157133"/>
                <a:gd name="connsiteX26" fmla="*/ 194733 w 1392945"/>
                <a:gd name="connsiteY26" fmla="*/ 3810000 h 4157133"/>
                <a:gd name="connsiteX27" fmla="*/ 177800 w 1392945"/>
                <a:gd name="connsiteY27" fmla="*/ 3835400 h 4157133"/>
                <a:gd name="connsiteX28" fmla="*/ 160866 w 1392945"/>
                <a:gd name="connsiteY28" fmla="*/ 3852333 h 4157133"/>
                <a:gd name="connsiteX29" fmla="*/ 118533 w 1392945"/>
                <a:gd name="connsiteY29" fmla="*/ 3886200 h 4157133"/>
                <a:gd name="connsiteX30" fmla="*/ 110066 w 1392945"/>
                <a:gd name="connsiteY30" fmla="*/ 3911600 h 4157133"/>
                <a:gd name="connsiteX31" fmla="*/ 84666 w 1392945"/>
                <a:gd name="connsiteY31" fmla="*/ 3928533 h 4157133"/>
                <a:gd name="connsiteX32" fmla="*/ 67733 w 1392945"/>
                <a:gd name="connsiteY32" fmla="*/ 3945467 h 4157133"/>
                <a:gd name="connsiteX33" fmla="*/ 42333 w 1392945"/>
                <a:gd name="connsiteY33" fmla="*/ 3996267 h 4157133"/>
                <a:gd name="connsiteX34" fmla="*/ 25400 w 1392945"/>
                <a:gd name="connsiteY34" fmla="*/ 4055533 h 4157133"/>
                <a:gd name="connsiteX35" fmla="*/ 16933 w 1392945"/>
                <a:gd name="connsiteY35" fmla="*/ 4080933 h 4157133"/>
                <a:gd name="connsiteX36" fmla="*/ 0 w 1392945"/>
                <a:gd name="connsiteY36"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440266 w 1392945"/>
                <a:gd name="connsiteY16" fmla="*/ 3505200 h 4157133"/>
                <a:gd name="connsiteX17" fmla="*/ 431800 w 1392945"/>
                <a:gd name="connsiteY17" fmla="*/ 3530600 h 4157133"/>
                <a:gd name="connsiteX18" fmla="*/ 389466 w 1392945"/>
                <a:gd name="connsiteY18" fmla="*/ 3556000 h 4157133"/>
                <a:gd name="connsiteX19" fmla="*/ 364066 w 1392945"/>
                <a:gd name="connsiteY19" fmla="*/ 3572933 h 4157133"/>
                <a:gd name="connsiteX20" fmla="*/ 338666 w 1392945"/>
                <a:gd name="connsiteY20" fmla="*/ 3623733 h 4157133"/>
                <a:gd name="connsiteX21" fmla="*/ 313266 w 1392945"/>
                <a:gd name="connsiteY21" fmla="*/ 3640667 h 4157133"/>
                <a:gd name="connsiteX22" fmla="*/ 296333 w 1392945"/>
                <a:gd name="connsiteY22" fmla="*/ 3674533 h 4157133"/>
                <a:gd name="connsiteX23" fmla="*/ 262466 w 1392945"/>
                <a:gd name="connsiteY23" fmla="*/ 3708400 h 4157133"/>
                <a:gd name="connsiteX24" fmla="*/ 211666 w 1392945"/>
                <a:gd name="connsiteY24" fmla="*/ 3784600 h 4157133"/>
                <a:gd name="connsiteX25" fmla="*/ 194733 w 1392945"/>
                <a:gd name="connsiteY25" fmla="*/ 3810000 h 4157133"/>
                <a:gd name="connsiteX26" fmla="*/ 177800 w 1392945"/>
                <a:gd name="connsiteY26" fmla="*/ 3835400 h 4157133"/>
                <a:gd name="connsiteX27" fmla="*/ 160866 w 1392945"/>
                <a:gd name="connsiteY27" fmla="*/ 3852333 h 4157133"/>
                <a:gd name="connsiteX28" fmla="*/ 118533 w 1392945"/>
                <a:gd name="connsiteY28" fmla="*/ 3886200 h 4157133"/>
                <a:gd name="connsiteX29" fmla="*/ 110066 w 1392945"/>
                <a:gd name="connsiteY29" fmla="*/ 3911600 h 4157133"/>
                <a:gd name="connsiteX30" fmla="*/ 84666 w 1392945"/>
                <a:gd name="connsiteY30" fmla="*/ 3928533 h 4157133"/>
                <a:gd name="connsiteX31" fmla="*/ 67733 w 1392945"/>
                <a:gd name="connsiteY31" fmla="*/ 3945467 h 4157133"/>
                <a:gd name="connsiteX32" fmla="*/ 42333 w 1392945"/>
                <a:gd name="connsiteY32" fmla="*/ 3996267 h 4157133"/>
                <a:gd name="connsiteX33" fmla="*/ 25400 w 1392945"/>
                <a:gd name="connsiteY33" fmla="*/ 4055533 h 4157133"/>
                <a:gd name="connsiteX34" fmla="*/ 16933 w 1392945"/>
                <a:gd name="connsiteY34" fmla="*/ 4080933 h 4157133"/>
                <a:gd name="connsiteX35" fmla="*/ 0 w 1392945"/>
                <a:gd name="connsiteY35"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440266 w 1392945"/>
                <a:gd name="connsiteY16" fmla="*/ 3505200 h 4157133"/>
                <a:gd name="connsiteX17" fmla="*/ 389466 w 1392945"/>
                <a:gd name="connsiteY17" fmla="*/ 3556000 h 4157133"/>
                <a:gd name="connsiteX18" fmla="*/ 364066 w 1392945"/>
                <a:gd name="connsiteY18" fmla="*/ 3572933 h 4157133"/>
                <a:gd name="connsiteX19" fmla="*/ 338666 w 1392945"/>
                <a:gd name="connsiteY19" fmla="*/ 3623733 h 4157133"/>
                <a:gd name="connsiteX20" fmla="*/ 313266 w 1392945"/>
                <a:gd name="connsiteY20" fmla="*/ 3640667 h 4157133"/>
                <a:gd name="connsiteX21" fmla="*/ 296333 w 1392945"/>
                <a:gd name="connsiteY21" fmla="*/ 3674533 h 4157133"/>
                <a:gd name="connsiteX22" fmla="*/ 262466 w 1392945"/>
                <a:gd name="connsiteY22" fmla="*/ 3708400 h 4157133"/>
                <a:gd name="connsiteX23" fmla="*/ 211666 w 1392945"/>
                <a:gd name="connsiteY23" fmla="*/ 3784600 h 4157133"/>
                <a:gd name="connsiteX24" fmla="*/ 194733 w 1392945"/>
                <a:gd name="connsiteY24" fmla="*/ 3810000 h 4157133"/>
                <a:gd name="connsiteX25" fmla="*/ 177800 w 1392945"/>
                <a:gd name="connsiteY25" fmla="*/ 3835400 h 4157133"/>
                <a:gd name="connsiteX26" fmla="*/ 160866 w 1392945"/>
                <a:gd name="connsiteY26" fmla="*/ 3852333 h 4157133"/>
                <a:gd name="connsiteX27" fmla="*/ 118533 w 1392945"/>
                <a:gd name="connsiteY27" fmla="*/ 3886200 h 4157133"/>
                <a:gd name="connsiteX28" fmla="*/ 110066 w 1392945"/>
                <a:gd name="connsiteY28" fmla="*/ 3911600 h 4157133"/>
                <a:gd name="connsiteX29" fmla="*/ 84666 w 1392945"/>
                <a:gd name="connsiteY29" fmla="*/ 3928533 h 4157133"/>
                <a:gd name="connsiteX30" fmla="*/ 67733 w 1392945"/>
                <a:gd name="connsiteY30" fmla="*/ 3945467 h 4157133"/>
                <a:gd name="connsiteX31" fmla="*/ 42333 w 1392945"/>
                <a:gd name="connsiteY31" fmla="*/ 3996267 h 4157133"/>
                <a:gd name="connsiteX32" fmla="*/ 25400 w 1392945"/>
                <a:gd name="connsiteY32" fmla="*/ 4055533 h 4157133"/>
                <a:gd name="connsiteX33" fmla="*/ 16933 w 1392945"/>
                <a:gd name="connsiteY33" fmla="*/ 4080933 h 4157133"/>
                <a:gd name="connsiteX34" fmla="*/ 0 w 1392945"/>
                <a:gd name="connsiteY34"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89466 w 1392945"/>
                <a:gd name="connsiteY16" fmla="*/ 3556000 h 4157133"/>
                <a:gd name="connsiteX17" fmla="*/ 364066 w 1392945"/>
                <a:gd name="connsiteY17" fmla="*/ 3572933 h 4157133"/>
                <a:gd name="connsiteX18" fmla="*/ 338666 w 1392945"/>
                <a:gd name="connsiteY18" fmla="*/ 3623733 h 4157133"/>
                <a:gd name="connsiteX19" fmla="*/ 313266 w 1392945"/>
                <a:gd name="connsiteY19" fmla="*/ 3640667 h 4157133"/>
                <a:gd name="connsiteX20" fmla="*/ 296333 w 1392945"/>
                <a:gd name="connsiteY20" fmla="*/ 3674533 h 4157133"/>
                <a:gd name="connsiteX21" fmla="*/ 262466 w 1392945"/>
                <a:gd name="connsiteY21" fmla="*/ 3708400 h 4157133"/>
                <a:gd name="connsiteX22" fmla="*/ 211666 w 1392945"/>
                <a:gd name="connsiteY22" fmla="*/ 3784600 h 4157133"/>
                <a:gd name="connsiteX23" fmla="*/ 194733 w 1392945"/>
                <a:gd name="connsiteY23" fmla="*/ 3810000 h 4157133"/>
                <a:gd name="connsiteX24" fmla="*/ 177800 w 1392945"/>
                <a:gd name="connsiteY24" fmla="*/ 3835400 h 4157133"/>
                <a:gd name="connsiteX25" fmla="*/ 160866 w 1392945"/>
                <a:gd name="connsiteY25" fmla="*/ 3852333 h 4157133"/>
                <a:gd name="connsiteX26" fmla="*/ 118533 w 1392945"/>
                <a:gd name="connsiteY26" fmla="*/ 3886200 h 4157133"/>
                <a:gd name="connsiteX27" fmla="*/ 110066 w 1392945"/>
                <a:gd name="connsiteY27" fmla="*/ 3911600 h 4157133"/>
                <a:gd name="connsiteX28" fmla="*/ 84666 w 1392945"/>
                <a:gd name="connsiteY28" fmla="*/ 3928533 h 4157133"/>
                <a:gd name="connsiteX29" fmla="*/ 67733 w 1392945"/>
                <a:gd name="connsiteY29" fmla="*/ 3945467 h 4157133"/>
                <a:gd name="connsiteX30" fmla="*/ 42333 w 1392945"/>
                <a:gd name="connsiteY30" fmla="*/ 3996267 h 4157133"/>
                <a:gd name="connsiteX31" fmla="*/ 25400 w 1392945"/>
                <a:gd name="connsiteY31" fmla="*/ 4055533 h 4157133"/>
                <a:gd name="connsiteX32" fmla="*/ 16933 w 1392945"/>
                <a:gd name="connsiteY32" fmla="*/ 4080933 h 4157133"/>
                <a:gd name="connsiteX33" fmla="*/ 0 w 1392945"/>
                <a:gd name="connsiteY33"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89466 w 1392945"/>
                <a:gd name="connsiteY16" fmla="*/ 3556000 h 4157133"/>
                <a:gd name="connsiteX17" fmla="*/ 338666 w 1392945"/>
                <a:gd name="connsiteY17" fmla="*/ 3623733 h 4157133"/>
                <a:gd name="connsiteX18" fmla="*/ 313266 w 1392945"/>
                <a:gd name="connsiteY18" fmla="*/ 3640667 h 4157133"/>
                <a:gd name="connsiteX19" fmla="*/ 296333 w 1392945"/>
                <a:gd name="connsiteY19" fmla="*/ 3674533 h 4157133"/>
                <a:gd name="connsiteX20" fmla="*/ 262466 w 1392945"/>
                <a:gd name="connsiteY20" fmla="*/ 3708400 h 4157133"/>
                <a:gd name="connsiteX21" fmla="*/ 211666 w 1392945"/>
                <a:gd name="connsiteY21" fmla="*/ 3784600 h 4157133"/>
                <a:gd name="connsiteX22" fmla="*/ 194733 w 1392945"/>
                <a:gd name="connsiteY22" fmla="*/ 3810000 h 4157133"/>
                <a:gd name="connsiteX23" fmla="*/ 177800 w 1392945"/>
                <a:gd name="connsiteY23" fmla="*/ 3835400 h 4157133"/>
                <a:gd name="connsiteX24" fmla="*/ 160866 w 1392945"/>
                <a:gd name="connsiteY24" fmla="*/ 3852333 h 4157133"/>
                <a:gd name="connsiteX25" fmla="*/ 118533 w 1392945"/>
                <a:gd name="connsiteY25" fmla="*/ 3886200 h 4157133"/>
                <a:gd name="connsiteX26" fmla="*/ 110066 w 1392945"/>
                <a:gd name="connsiteY26" fmla="*/ 3911600 h 4157133"/>
                <a:gd name="connsiteX27" fmla="*/ 84666 w 1392945"/>
                <a:gd name="connsiteY27" fmla="*/ 3928533 h 4157133"/>
                <a:gd name="connsiteX28" fmla="*/ 67733 w 1392945"/>
                <a:gd name="connsiteY28" fmla="*/ 3945467 h 4157133"/>
                <a:gd name="connsiteX29" fmla="*/ 42333 w 1392945"/>
                <a:gd name="connsiteY29" fmla="*/ 3996267 h 4157133"/>
                <a:gd name="connsiteX30" fmla="*/ 25400 w 1392945"/>
                <a:gd name="connsiteY30" fmla="*/ 4055533 h 4157133"/>
                <a:gd name="connsiteX31" fmla="*/ 16933 w 1392945"/>
                <a:gd name="connsiteY31" fmla="*/ 4080933 h 4157133"/>
                <a:gd name="connsiteX32" fmla="*/ 0 w 1392945"/>
                <a:gd name="connsiteY32"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313266 w 1392945"/>
                <a:gd name="connsiteY17" fmla="*/ 3640667 h 4157133"/>
                <a:gd name="connsiteX18" fmla="*/ 296333 w 1392945"/>
                <a:gd name="connsiteY18" fmla="*/ 3674533 h 4157133"/>
                <a:gd name="connsiteX19" fmla="*/ 262466 w 1392945"/>
                <a:gd name="connsiteY19" fmla="*/ 3708400 h 4157133"/>
                <a:gd name="connsiteX20" fmla="*/ 211666 w 1392945"/>
                <a:gd name="connsiteY20" fmla="*/ 3784600 h 4157133"/>
                <a:gd name="connsiteX21" fmla="*/ 194733 w 1392945"/>
                <a:gd name="connsiteY21" fmla="*/ 3810000 h 4157133"/>
                <a:gd name="connsiteX22" fmla="*/ 177800 w 1392945"/>
                <a:gd name="connsiteY22" fmla="*/ 3835400 h 4157133"/>
                <a:gd name="connsiteX23" fmla="*/ 160866 w 1392945"/>
                <a:gd name="connsiteY23" fmla="*/ 3852333 h 4157133"/>
                <a:gd name="connsiteX24" fmla="*/ 118533 w 1392945"/>
                <a:gd name="connsiteY24" fmla="*/ 3886200 h 4157133"/>
                <a:gd name="connsiteX25" fmla="*/ 110066 w 1392945"/>
                <a:gd name="connsiteY25" fmla="*/ 3911600 h 4157133"/>
                <a:gd name="connsiteX26" fmla="*/ 84666 w 1392945"/>
                <a:gd name="connsiteY26" fmla="*/ 3928533 h 4157133"/>
                <a:gd name="connsiteX27" fmla="*/ 67733 w 1392945"/>
                <a:gd name="connsiteY27" fmla="*/ 3945467 h 4157133"/>
                <a:gd name="connsiteX28" fmla="*/ 42333 w 1392945"/>
                <a:gd name="connsiteY28" fmla="*/ 3996267 h 4157133"/>
                <a:gd name="connsiteX29" fmla="*/ 25400 w 1392945"/>
                <a:gd name="connsiteY29" fmla="*/ 4055533 h 4157133"/>
                <a:gd name="connsiteX30" fmla="*/ 16933 w 1392945"/>
                <a:gd name="connsiteY30" fmla="*/ 4080933 h 4157133"/>
                <a:gd name="connsiteX31" fmla="*/ 0 w 1392945"/>
                <a:gd name="connsiteY31"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313266 w 1392945"/>
                <a:gd name="connsiteY17" fmla="*/ 3640667 h 4157133"/>
                <a:gd name="connsiteX18" fmla="*/ 262466 w 1392945"/>
                <a:gd name="connsiteY18" fmla="*/ 3708400 h 4157133"/>
                <a:gd name="connsiteX19" fmla="*/ 211666 w 1392945"/>
                <a:gd name="connsiteY19" fmla="*/ 3784600 h 4157133"/>
                <a:gd name="connsiteX20" fmla="*/ 194733 w 1392945"/>
                <a:gd name="connsiteY20" fmla="*/ 3810000 h 4157133"/>
                <a:gd name="connsiteX21" fmla="*/ 177800 w 1392945"/>
                <a:gd name="connsiteY21" fmla="*/ 3835400 h 4157133"/>
                <a:gd name="connsiteX22" fmla="*/ 160866 w 1392945"/>
                <a:gd name="connsiteY22" fmla="*/ 3852333 h 4157133"/>
                <a:gd name="connsiteX23" fmla="*/ 118533 w 1392945"/>
                <a:gd name="connsiteY23" fmla="*/ 3886200 h 4157133"/>
                <a:gd name="connsiteX24" fmla="*/ 110066 w 1392945"/>
                <a:gd name="connsiteY24" fmla="*/ 3911600 h 4157133"/>
                <a:gd name="connsiteX25" fmla="*/ 84666 w 1392945"/>
                <a:gd name="connsiteY25" fmla="*/ 3928533 h 4157133"/>
                <a:gd name="connsiteX26" fmla="*/ 67733 w 1392945"/>
                <a:gd name="connsiteY26" fmla="*/ 3945467 h 4157133"/>
                <a:gd name="connsiteX27" fmla="*/ 42333 w 1392945"/>
                <a:gd name="connsiteY27" fmla="*/ 3996267 h 4157133"/>
                <a:gd name="connsiteX28" fmla="*/ 25400 w 1392945"/>
                <a:gd name="connsiteY28" fmla="*/ 4055533 h 4157133"/>
                <a:gd name="connsiteX29" fmla="*/ 16933 w 1392945"/>
                <a:gd name="connsiteY29" fmla="*/ 4080933 h 4157133"/>
                <a:gd name="connsiteX30" fmla="*/ 0 w 1392945"/>
                <a:gd name="connsiteY30"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262466 w 1392945"/>
                <a:gd name="connsiteY17" fmla="*/ 3708400 h 4157133"/>
                <a:gd name="connsiteX18" fmla="*/ 211666 w 1392945"/>
                <a:gd name="connsiteY18" fmla="*/ 3784600 h 4157133"/>
                <a:gd name="connsiteX19" fmla="*/ 194733 w 1392945"/>
                <a:gd name="connsiteY19" fmla="*/ 3810000 h 4157133"/>
                <a:gd name="connsiteX20" fmla="*/ 177800 w 1392945"/>
                <a:gd name="connsiteY20" fmla="*/ 3835400 h 4157133"/>
                <a:gd name="connsiteX21" fmla="*/ 160866 w 1392945"/>
                <a:gd name="connsiteY21" fmla="*/ 3852333 h 4157133"/>
                <a:gd name="connsiteX22" fmla="*/ 118533 w 1392945"/>
                <a:gd name="connsiteY22" fmla="*/ 3886200 h 4157133"/>
                <a:gd name="connsiteX23" fmla="*/ 110066 w 1392945"/>
                <a:gd name="connsiteY23" fmla="*/ 3911600 h 4157133"/>
                <a:gd name="connsiteX24" fmla="*/ 84666 w 1392945"/>
                <a:gd name="connsiteY24" fmla="*/ 3928533 h 4157133"/>
                <a:gd name="connsiteX25" fmla="*/ 67733 w 1392945"/>
                <a:gd name="connsiteY25" fmla="*/ 3945467 h 4157133"/>
                <a:gd name="connsiteX26" fmla="*/ 42333 w 1392945"/>
                <a:gd name="connsiteY26" fmla="*/ 3996267 h 4157133"/>
                <a:gd name="connsiteX27" fmla="*/ 25400 w 1392945"/>
                <a:gd name="connsiteY27" fmla="*/ 4055533 h 4157133"/>
                <a:gd name="connsiteX28" fmla="*/ 16933 w 1392945"/>
                <a:gd name="connsiteY28" fmla="*/ 4080933 h 4157133"/>
                <a:gd name="connsiteX29" fmla="*/ 0 w 1392945"/>
                <a:gd name="connsiteY29"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211666 w 1392945"/>
                <a:gd name="connsiteY17" fmla="*/ 3784600 h 4157133"/>
                <a:gd name="connsiteX18" fmla="*/ 194733 w 1392945"/>
                <a:gd name="connsiteY18" fmla="*/ 3810000 h 4157133"/>
                <a:gd name="connsiteX19" fmla="*/ 177800 w 1392945"/>
                <a:gd name="connsiteY19" fmla="*/ 3835400 h 4157133"/>
                <a:gd name="connsiteX20" fmla="*/ 160866 w 1392945"/>
                <a:gd name="connsiteY20" fmla="*/ 3852333 h 4157133"/>
                <a:gd name="connsiteX21" fmla="*/ 118533 w 1392945"/>
                <a:gd name="connsiteY21" fmla="*/ 3886200 h 4157133"/>
                <a:gd name="connsiteX22" fmla="*/ 110066 w 1392945"/>
                <a:gd name="connsiteY22" fmla="*/ 3911600 h 4157133"/>
                <a:gd name="connsiteX23" fmla="*/ 84666 w 1392945"/>
                <a:gd name="connsiteY23" fmla="*/ 3928533 h 4157133"/>
                <a:gd name="connsiteX24" fmla="*/ 67733 w 1392945"/>
                <a:gd name="connsiteY24" fmla="*/ 3945467 h 4157133"/>
                <a:gd name="connsiteX25" fmla="*/ 42333 w 1392945"/>
                <a:gd name="connsiteY25" fmla="*/ 3996267 h 4157133"/>
                <a:gd name="connsiteX26" fmla="*/ 25400 w 1392945"/>
                <a:gd name="connsiteY26" fmla="*/ 4055533 h 4157133"/>
                <a:gd name="connsiteX27" fmla="*/ 16933 w 1392945"/>
                <a:gd name="connsiteY27" fmla="*/ 4080933 h 4157133"/>
                <a:gd name="connsiteX28" fmla="*/ 0 w 1392945"/>
                <a:gd name="connsiteY28"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211666 w 1392945"/>
                <a:gd name="connsiteY17" fmla="*/ 3784600 h 4157133"/>
                <a:gd name="connsiteX18" fmla="*/ 177800 w 1392945"/>
                <a:gd name="connsiteY18" fmla="*/ 3835400 h 4157133"/>
                <a:gd name="connsiteX19" fmla="*/ 160866 w 1392945"/>
                <a:gd name="connsiteY19" fmla="*/ 3852333 h 4157133"/>
                <a:gd name="connsiteX20" fmla="*/ 118533 w 1392945"/>
                <a:gd name="connsiteY20" fmla="*/ 3886200 h 4157133"/>
                <a:gd name="connsiteX21" fmla="*/ 110066 w 1392945"/>
                <a:gd name="connsiteY21" fmla="*/ 3911600 h 4157133"/>
                <a:gd name="connsiteX22" fmla="*/ 84666 w 1392945"/>
                <a:gd name="connsiteY22" fmla="*/ 3928533 h 4157133"/>
                <a:gd name="connsiteX23" fmla="*/ 67733 w 1392945"/>
                <a:gd name="connsiteY23" fmla="*/ 3945467 h 4157133"/>
                <a:gd name="connsiteX24" fmla="*/ 42333 w 1392945"/>
                <a:gd name="connsiteY24" fmla="*/ 3996267 h 4157133"/>
                <a:gd name="connsiteX25" fmla="*/ 25400 w 1392945"/>
                <a:gd name="connsiteY25" fmla="*/ 4055533 h 4157133"/>
                <a:gd name="connsiteX26" fmla="*/ 16933 w 1392945"/>
                <a:gd name="connsiteY26" fmla="*/ 4080933 h 4157133"/>
                <a:gd name="connsiteX27" fmla="*/ 0 w 1392945"/>
                <a:gd name="connsiteY27"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211666 w 1392945"/>
                <a:gd name="connsiteY17" fmla="*/ 3784600 h 4157133"/>
                <a:gd name="connsiteX18" fmla="*/ 177800 w 1392945"/>
                <a:gd name="connsiteY18" fmla="*/ 3835400 h 4157133"/>
                <a:gd name="connsiteX19" fmla="*/ 118533 w 1392945"/>
                <a:gd name="connsiteY19" fmla="*/ 3886200 h 4157133"/>
                <a:gd name="connsiteX20" fmla="*/ 110066 w 1392945"/>
                <a:gd name="connsiteY20" fmla="*/ 3911600 h 4157133"/>
                <a:gd name="connsiteX21" fmla="*/ 84666 w 1392945"/>
                <a:gd name="connsiteY21" fmla="*/ 3928533 h 4157133"/>
                <a:gd name="connsiteX22" fmla="*/ 67733 w 1392945"/>
                <a:gd name="connsiteY22" fmla="*/ 3945467 h 4157133"/>
                <a:gd name="connsiteX23" fmla="*/ 42333 w 1392945"/>
                <a:gd name="connsiteY23" fmla="*/ 3996267 h 4157133"/>
                <a:gd name="connsiteX24" fmla="*/ 25400 w 1392945"/>
                <a:gd name="connsiteY24" fmla="*/ 4055533 h 4157133"/>
                <a:gd name="connsiteX25" fmla="*/ 16933 w 1392945"/>
                <a:gd name="connsiteY25" fmla="*/ 4080933 h 4157133"/>
                <a:gd name="connsiteX26" fmla="*/ 0 w 1392945"/>
                <a:gd name="connsiteY26"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177800 w 1392945"/>
                <a:gd name="connsiteY17" fmla="*/ 3835400 h 4157133"/>
                <a:gd name="connsiteX18" fmla="*/ 118533 w 1392945"/>
                <a:gd name="connsiteY18" fmla="*/ 3886200 h 4157133"/>
                <a:gd name="connsiteX19" fmla="*/ 110066 w 1392945"/>
                <a:gd name="connsiteY19" fmla="*/ 3911600 h 4157133"/>
                <a:gd name="connsiteX20" fmla="*/ 84666 w 1392945"/>
                <a:gd name="connsiteY20" fmla="*/ 3928533 h 4157133"/>
                <a:gd name="connsiteX21" fmla="*/ 67733 w 1392945"/>
                <a:gd name="connsiteY21" fmla="*/ 3945467 h 4157133"/>
                <a:gd name="connsiteX22" fmla="*/ 42333 w 1392945"/>
                <a:gd name="connsiteY22" fmla="*/ 3996267 h 4157133"/>
                <a:gd name="connsiteX23" fmla="*/ 25400 w 1392945"/>
                <a:gd name="connsiteY23" fmla="*/ 4055533 h 4157133"/>
                <a:gd name="connsiteX24" fmla="*/ 16933 w 1392945"/>
                <a:gd name="connsiteY24" fmla="*/ 4080933 h 4157133"/>
                <a:gd name="connsiteX25" fmla="*/ 0 w 1392945"/>
                <a:gd name="connsiteY25"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177800 w 1392945"/>
                <a:gd name="connsiteY17" fmla="*/ 3835400 h 4157133"/>
                <a:gd name="connsiteX18" fmla="*/ 118533 w 1392945"/>
                <a:gd name="connsiteY18" fmla="*/ 3886200 h 4157133"/>
                <a:gd name="connsiteX19" fmla="*/ 84666 w 1392945"/>
                <a:gd name="connsiteY19" fmla="*/ 3928533 h 4157133"/>
                <a:gd name="connsiteX20" fmla="*/ 67733 w 1392945"/>
                <a:gd name="connsiteY20" fmla="*/ 3945467 h 4157133"/>
                <a:gd name="connsiteX21" fmla="*/ 42333 w 1392945"/>
                <a:gd name="connsiteY21" fmla="*/ 3996267 h 4157133"/>
                <a:gd name="connsiteX22" fmla="*/ 25400 w 1392945"/>
                <a:gd name="connsiteY22" fmla="*/ 4055533 h 4157133"/>
                <a:gd name="connsiteX23" fmla="*/ 16933 w 1392945"/>
                <a:gd name="connsiteY23" fmla="*/ 4080933 h 4157133"/>
                <a:gd name="connsiteX24" fmla="*/ 0 w 1392945"/>
                <a:gd name="connsiteY24"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177800 w 1392945"/>
                <a:gd name="connsiteY17" fmla="*/ 3835400 h 4157133"/>
                <a:gd name="connsiteX18" fmla="*/ 84666 w 1392945"/>
                <a:gd name="connsiteY18" fmla="*/ 3928533 h 4157133"/>
                <a:gd name="connsiteX19" fmla="*/ 67733 w 1392945"/>
                <a:gd name="connsiteY19" fmla="*/ 3945467 h 4157133"/>
                <a:gd name="connsiteX20" fmla="*/ 42333 w 1392945"/>
                <a:gd name="connsiteY20" fmla="*/ 3996267 h 4157133"/>
                <a:gd name="connsiteX21" fmla="*/ 25400 w 1392945"/>
                <a:gd name="connsiteY21" fmla="*/ 4055533 h 4157133"/>
                <a:gd name="connsiteX22" fmla="*/ 16933 w 1392945"/>
                <a:gd name="connsiteY22" fmla="*/ 4080933 h 4157133"/>
                <a:gd name="connsiteX23" fmla="*/ 0 w 1392945"/>
                <a:gd name="connsiteY23"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177800 w 1392945"/>
                <a:gd name="connsiteY17" fmla="*/ 3835400 h 4157133"/>
                <a:gd name="connsiteX18" fmla="*/ 84666 w 1392945"/>
                <a:gd name="connsiteY18" fmla="*/ 3928533 h 4157133"/>
                <a:gd name="connsiteX19" fmla="*/ 42333 w 1392945"/>
                <a:gd name="connsiteY19" fmla="*/ 3996267 h 4157133"/>
                <a:gd name="connsiteX20" fmla="*/ 25400 w 1392945"/>
                <a:gd name="connsiteY20" fmla="*/ 4055533 h 4157133"/>
                <a:gd name="connsiteX21" fmla="*/ 16933 w 1392945"/>
                <a:gd name="connsiteY21" fmla="*/ 4080933 h 4157133"/>
                <a:gd name="connsiteX22" fmla="*/ 0 w 1392945"/>
                <a:gd name="connsiteY22"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177800 w 1392945"/>
                <a:gd name="connsiteY17" fmla="*/ 3835400 h 4157133"/>
                <a:gd name="connsiteX18" fmla="*/ 42333 w 1392945"/>
                <a:gd name="connsiteY18" fmla="*/ 3996267 h 4157133"/>
                <a:gd name="connsiteX19" fmla="*/ 25400 w 1392945"/>
                <a:gd name="connsiteY19" fmla="*/ 4055533 h 4157133"/>
                <a:gd name="connsiteX20" fmla="*/ 16933 w 1392945"/>
                <a:gd name="connsiteY20" fmla="*/ 4080933 h 4157133"/>
                <a:gd name="connsiteX21" fmla="*/ 0 w 1392945"/>
                <a:gd name="connsiteY21"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177800 w 1392945"/>
                <a:gd name="connsiteY17" fmla="*/ 3835400 h 4157133"/>
                <a:gd name="connsiteX18" fmla="*/ 25400 w 1392945"/>
                <a:gd name="connsiteY18" fmla="*/ 4055533 h 4157133"/>
                <a:gd name="connsiteX19" fmla="*/ 16933 w 1392945"/>
                <a:gd name="connsiteY19" fmla="*/ 4080933 h 4157133"/>
                <a:gd name="connsiteX20" fmla="*/ 0 w 1392945"/>
                <a:gd name="connsiteY20"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177800 w 1392945"/>
                <a:gd name="connsiteY17" fmla="*/ 3835400 h 4157133"/>
                <a:gd name="connsiteX18" fmla="*/ 16933 w 1392945"/>
                <a:gd name="connsiteY18" fmla="*/ 4080933 h 4157133"/>
                <a:gd name="connsiteX19" fmla="*/ 0 w 1392945"/>
                <a:gd name="connsiteY19"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16466 w 1392945"/>
                <a:gd name="connsiteY15" fmla="*/ 3454400 h 4157133"/>
                <a:gd name="connsiteX16" fmla="*/ 338666 w 1392945"/>
                <a:gd name="connsiteY16" fmla="*/ 3623733 h 4157133"/>
                <a:gd name="connsiteX17" fmla="*/ 177800 w 1392945"/>
                <a:gd name="connsiteY17" fmla="*/ 3835400 h 4157133"/>
                <a:gd name="connsiteX18" fmla="*/ 0 w 1392945"/>
                <a:gd name="connsiteY18"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33399 w 1392945"/>
                <a:gd name="connsiteY15" fmla="*/ 3488266 h 4157133"/>
                <a:gd name="connsiteX16" fmla="*/ 338666 w 1392945"/>
                <a:gd name="connsiteY16" fmla="*/ 3623733 h 4157133"/>
                <a:gd name="connsiteX17" fmla="*/ 177800 w 1392945"/>
                <a:gd name="connsiteY17" fmla="*/ 3835400 h 4157133"/>
                <a:gd name="connsiteX18" fmla="*/ 0 w 1392945"/>
                <a:gd name="connsiteY18"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804333 w 1392945"/>
                <a:gd name="connsiteY14" fmla="*/ 3327400 h 4157133"/>
                <a:gd name="connsiteX15" fmla="*/ 533399 w 1392945"/>
                <a:gd name="connsiteY15" fmla="*/ 3488266 h 4157133"/>
                <a:gd name="connsiteX16" fmla="*/ 347133 w 1392945"/>
                <a:gd name="connsiteY16" fmla="*/ 3649133 h 4157133"/>
                <a:gd name="connsiteX17" fmla="*/ 177800 w 1392945"/>
                <a:gd name="connsiteY17" fmla="*/ 3835400 h 4157133"/>
                <a:gd name="connsiteX18" fmla="*/ 0 w 1392945"/>
                <a:gd name="connsiteY18" fmla="*/ 4157133 h 4157133"/>
                <a:gd name="connsiteX0" fmla="*/ 211666 w 1392945"/>
                <a:gd name="connsiteY0" fmla="*/ 0 h 4157133"/>
                <a:gd name="connsiteX1" fmla="*/ 279400 w 1392945"/>
                <a:gd name="connsiteY1" fmla="*/ 694267 h 4157133"/>
                <a:gd name="connsiteX2" fmla="*/ 389466 w 1392945"/>
                <a:gd name="connsiteY2" fmla="*/ 1143000 h 4157133"/>
                <a:gd name="connsiteX3" fmla="*/ 465666 w 1392945"/>
                <a:gd name="connsiteY3" fmla="*/ 1447800 h 4157133"/>
                <a:gd name="connsiteX4" fmla="*/ 567266 w 1392945"/>
                <a:gd name="connsiteY4" fmla="*/ 1718733 h 4157133"/>
                <a:gd name="connsiteX5" fmla="*/ 677333 w 1392945"/>
                <a:gd name="connsiteY5" fmla="*/ 1981200 h 4157133"/>
                <a:gd name="connsiteX6" fmla="*/ 863600 w 1392945"/>
                <a:gd name="connsiteY6" fmla="*/ 2252133 h 4157133"/>
                <a:gd name="connsiteX7" fmla="*/ 1032933 w 1392945"/>
                <a:gd name="connsiteY7" fmla="*/ 2379133 h 4157133"/>
                <a:gd name="connsiteX8" fmla="*/ 1210733 w 1392945"/>
                <a:gd name="connsiteY8" fmla="*/ 2446867 h 4157133"/>
                <a:gd name="connsiteX9" fmla="*/ 1380066 w 1392945"/>
                <a:gd name="connsiteY9" fmla="*/ 2616200 h 4157133"/>
                <a:gd name="connsiteX10" fmla="*/ 1371600 w 1392945"/>
                <a:gd name="connsiteY10" fmla="*/ 2895600 h 4157133"/>
                <a:gd name="connsiteX11" fmla="*/ 1295400 w 1392945"/>
                <a:gd name="connsiteY11" fmla="*/ 3039533 h 4157133"/>
                <a:gd name="connsiteX12" fmla="*/ 1126066 w 1392945"/>
                <a:gd name="connsiteY12" fmla="*/ 3191933 h 4157133"/>
                <a:gd name="connsiteX13" fmla="*/ 880533 w 1392945"/>
                <a:gd name="connsiteY13" fmla="*/ 3293533 h 4157133"/>
                <a:gd name="connsiteX14" fmla="*/ 533399 w 1392945"/>
                <a:gd name="connsiteY14" fmla="*/ 3488266 h 4157133"/>
                <a:gd name="connsiteX15" fmla="*/ 347133 w 1392945"/>
                <a:gd name="connsiteY15" fmla="*/ 3649133 h 4157133"/>
                <a:gd name="connsiteX16" fmla="*/ 177800 w 1392945"/>
                <a:gd name="connsiteY16" fmla="*/ 3835400 h 4157133"/>
                <a:gd name="connsiteX17" fmla="*/ 0 w 1392945"/>
                <a:gd name="connsiteY17" fmla="*/ 4157133 h 4157133"/>
                <a:gd name="connsiteX0" fmla="*/ 211666 w 1392295"/>
                <a:gd name="connsiteY0" fmla="*/ 0 h 4157133"/>
                <a:gd name="connsiteX1" fmla="*/ 279400 w 1392295"/>
                <a:gd name="connsiteY1" fmla="*/ 694267 h 4157133"/>
                <a:gd name="connsiteX2" fmla="*/ 389466 w 1392295"/>
                <a:gd name="connsiteY2" fmla="*/ 1143000 h 4157133"/>
                <a:gd name="connsiteX3" fmla="*/ 465666 w 1392295"/>
                <a:gd name="connsiteY3" fmla="*/ 1447800 h 4157133"/>
                <a:gd name="connsiteX4" fmla="*/ 567266 w 1392295"/>
                <a:gd name="connsiteY4" fmla="*/ 1718733 h 4157133"/>
                <a:gd name="connsiteX5" fmla="*/ 677333 w 1392295"/>
                <a:gd name="connsiteY5" fmla="*/ 1981200 h 4157133"/>
                <a:gd name="connsiteX6" fmla="*/ 863600 w 1392295"/>
                <a:gd name="connsiteY6" fmla="*/ 2252133 h 4157133"/>
                <a:gd name="connsiteX7" fmla="*/ 1032933 w 1392295"/>
                <a:gd name="connsiteY7" fmla="*/ 2379133 h 4157133"/>
                <a:gd name="connsiteX8" fmla="*/ 1210733 w 1392295"/>
                <a:gd name="connsiteY8" fmla="*/ 2446867 h 4157133"/>
                <a:gd name="connsiteX9" fmla="*/ 1380066 w 1392295"/>
                <a:gd name="connsiteY9" fmla="*/ 2616200 h 4157133"/>
                <a:gd name="connsiteX10" fmla="*/ 1371600 w 1392295"/>
                <a:gd name="connsiteY10" fmla="*/ 2895600 h 4157133"/>
                <a:gd name="connsiteX11" fmla="*/ 1312333 w 1392295"/>
                <a:gd name="connsiteY11" fmla="*/ 3039533 h 4157133"/>
                <a:gd name="connsiteX12" fmla="*/ 1126066 w 1392295"/>
                <a:gd name="connsiteY12" fmla="*/ 3191933 h 4157133"/>
                <a:gd name="connsiteX13" fmla="*/ 880533 w 1392295"/>
                <a:gd name="connsiteY13" fmla="*/ 3293533 h 4157133"/>
                <a:gd name="connsiteX14" fmla="*/ 533399 w 1392295"/>
                <a:gd name="connsiteY14" fmla="*/ 3488266 h 4157133"/>
                <a:gd name="connsiteX15" fmla="*/ 347133 w 1392295"/>
                <a:gd name="connsiteY15" fmla="*/ 3649133 h 4157133"/>
                <a:gd name="connsiteX16" fmla="*/ 177800 w 1392295"/>
                <a:gd name="connsiteY16" fmla="*/ 3835400 h 4157133"/>
                <a:gd name="connsiteX17" fmla="*/ 0 w 1392295"/>
                <a:gd name="connsiteY17" fmla="*/ 4157133 h 4157133"/>
                <a:gd name="connsiteX0" fmla="*/ 110066 w 1392295"/>
                <a:gd name="connsiteY0" fmla="*/ 0 h 4174066"/>
                <a:gd name="connsiteX1" fmla="*/ 279400 w 1392295"/>
                <a:gd name="connsiteY1" fmla="*/ 711200 h 4174066"/>
                <a:gd name="connsiteX2" fmla="*/ 389466 w 1392295"/>
                <a:gd name="connsiteY2" fmla="*/ 1159933 h 4174066"/>
                <a:gd name="connsiteX3" fmla="*/ 465666 w 1392295"/>
                <a:gd name="connsiteY3" fmla="*/ 1464733 h 4174066"/>
                <a:gd name="connsiteX4" fmla="*/ 567266 w 1392295"/>
                <a:gd name="connsiteY4" fmla="*/ 1735666 h 4174066"/>
                <a:gd name="connsiteX5" fmla="*/ 677333 w 1392295"/>
                <a:gd name="connsiteY5" fmla="*/ 1998133 h 4174066"/>
                <a:gd name="connsiteX6" fmla="*/ 863600 w 1392295"/>
                <a:gd name="connsiteY6" fmla="*/ 2269066 h 4174066"/>
                <a:gd name="connsiteX7" fmla="*/ 1032933 w 1392295"/>
                <a:gd name="connsiteY7" fmla="*/ 2396066 h 4174066"/>
                <a:gd name="connsiteX8" fmla="*/ 1210733 w 1392295"/>
                <a:gd name="connsiteY8" fmla="*/ 2463800 h 4174066"/>
                <a:gd name="connsiteX9" fmla="*/ 1380066 w 1392295"/>
                <a:gd name="connsiteY9" fmla="*/ 2633133 h 4174066"/>
                <a:gd name="connsiteX10" fmla="*/ 1371600 w 1392295"/>
                <a:gd name="connsiteY10" fmla="*/ 2912533 h 4174066"/>
                <a:gd name="connsiteX11" fmla="*/ 1312333 w 1392295"/>
                <a:gd name="connsiteY11" fmla="*/ 3056466 h 4174066"/>
                <a:gd name="connsiteX12" fmla="*/ 1126066 w 1392295"/>
                <a:gd name="connsiteY12" fmla="*/ 3208866 h 4174066"/>
                <a:gd name="connsiteX13" fmla="*/ 880533 w 1392295"/>
                <a:gd name="connsiteY13" fmla="*/ 3310466 h 4174066"/>
                <a:gd name="connsiteX14" fmla="*/ 533399 w 1392295"/>
                <a:gd name="connsiteY14" fmla="*/ 3505199 h 4174066"/>
                <a:gd name="connsiteX15" fmla="*/ 347133 w 1392295"/>
                <a:gd name="connsiteY15" fmla="*/ 3666066 h 4174066"/>
                <a:gd name="connsiteX16" fmla="*/ 177800 w 1392295"/>
                <a:gd name="connsiteY16" fmla="*/ 3852333 h 4174066"/>
                <a:gd name="connsiteX17" fmla="*/ 0 w 1392295"/>
                <a:gd name="connsiteY17" fmla="*/ 4174066 h 4174066"/>
                <a:gd name="connsiteX0" fmla="*/ 110066 w 1392295"/>
                <a:gd name="connsiteY0" fmla="*/ 0 h 4174066"/>
                <a:gd name="connsiteX1" fmla="*/ 389466 w 1392295"/>
                <a:gd name="connsiteY1" fmla="*/ 1159933 h 4174066"/>
                <a:gd name="connsiteX2" fmla="*/ 465666 w 1392295"/>
                <a:gd name="connsiteY2" fmla="*/ 1464733 h 4174066"/>
                <a:gd name="connsiteX3" fmla="*/ 567266 w 1392295"/>
                <a:gd name="connsiteY3" fmla="*/ 1735666 h 4174066"/>
                <a:gd name="connsiteX4" fmla="*/ 677333 w 1392295"/>
                <a:gd name="connsiteY4" fmla="*/ 1998133 h 4174066"/>
                <a:gd name="connsiteX5" fmla="*/ 863600 w 1392295"/>
                <a:gd name="connsiteY5" fmla="*/ 2269066 h 4174066"/>
                <a:gd name="connsiteX6" fmla="*/ 1032933 w 1392295"/>
                <a:gd name="connsiteY6" fmla="*/ 2396066 h 4174066"/>
                <a:gd name="connsiteX7" fmla="*/ 1210733 w 1392295"/>
                <a:gd name="connsiteY7" fmla="*/ 2463800 h 4174066"/>
                <a:gd name="connsiteX8" fmla="*/ 1380066 w 1392295"/>
                <a:gd name="connsiteY8" fmla="*/ 2633133 h 4174066"/>
                <a:gd name="connsiteX9" fmla="*/ 1371600 w 1392295"/>
                <a:gd name="connsiteY9" fmla="*/ 2912533 h 4174066"/>
                <a:gd name="connsiteX10" fmla="*/ 1312333 w 1392295"/>
                <a:gd name="connsiteY10" fmla="*/ 3056466 h 4174066"/>
                <a:gd name="connsiteX11" fmla="*/ 1126066 w 1392295"/>
                <a:gd name="connsiteY11" fmla="*/ 3208866 h 4174066"/>
                <a:gd name="connsiteX12" fmla="*/ 880533 w 1392295"/>
                <a:gd name="connsiteY12" fmla="*/ 3310466 h 4174066"/>
                <a:gd name="connsiteX13" fmla="*/ 533399 w 1392295"/>
                <a:gd name="connsiteY13" fmla="*/ 3505199 h 4174066"/>
                <a:gd name="connsiteX14" fmla="*/ 347133 w 1392295"/>
                <a:gd name="connsiteY14" fmla="*/ 3666066 h 4174066"/>
                <a:gd name="connsiteX15" fmla="*/ 177800 w 1392295"/>
                <a:gd name="connsiteY15" fmla="*/ 3852333 h 4174066"/>
                <a:gd name="connsiteX16" fmla="*/ 0 w 1392295"/>
                <a:gd name="connsiteY16" fmla="*/ 4174066 h 4174066"/>
                <a:gd name="connsiteX0" fmla="*/ 110066 w 1392295"/>
                <a:gd name="connsiteY0" fmla="*/ 0 h 4174066"/>
                <a:gd name="connsiteX1" fmla="*/ 389466 w 1392295"/>
                <a:gd name="connsiteY1" fmla="*/ 1159933 h 4174066"/>
                <a:gd name="connsiteX2" fmla="*/ 567266 w 1392295"/>
                <a:gd name="connsiteY2" fmla="*/ 1735666 h 4174066"/>
                <a:gd name="connsiteX3" fmla="*/ 677333 w 1392295"/>
                <a:gd name="connsiteY3" fmla="*/ 1998133 h 4174066"/>
                <a:gd name="connsiteX4" fmla="*/ 863600 w 1392295"/>
                <a:gd name="connsiteY4" fmla="*/ 2269066 h 4174066"/>
                <a:gd name="connsiteX5" fmla="*/ 1032933 w 1392295"/>
                <a:gd name="connsiteY5" fmla="*/ 2396066 h 4174066"/>
                <a:gd name="connsiteX6" fmla="*/ 1210733 w 1392295"/>
                <a:gd name="connsiteY6" fmla="*/ 2463800 h 4174066"/>
                <a:gd name="connsiteX7" fmla="*/ 1380066 w 1392295"/>
                <a:gd name="connsiteY7" fmla="*/ 2633133 h 4174066"/>
                <a:gd name="connsiteX8" fmla="*/ 1371600 w 1392295"/>
                <a:gd name="connsiteY8" fmla="*/ 2912533 h 4174066"/>
                <a:gd name="connsiteX9" fmla="*/ 1312333 w 1392295"/>
                <a:gd name="connsiteY9" fmla="*/ 3056466 h 4174066"/>
                <a:gd name="connsiteX10" fmla="*/ 1126066 w 1392295"/>
                <a:gd name="connsiteY10" fmla="*/ 3208866 h 4174066"/>
                <a:gd name="connsiteX11" fmla="*/ 880533 w 1392295"/>
                <a:gd name="connsiteY11" fmla="*/ 3310466 h 4174066"/>
                <a:gd name="connsiteX12" fmla="*/ 533399 w 1392295"/>
                <a:gd name="connsiteY12" fmla="*/ 3505199 h 4174066"/>
                <a:gd name="connsiteX13" fmla="*/ 347133 w 1392295"/>
                <a:gd name="connsiteY13" fmla="*/ 3666066 h 4174066"/>
                <a:gd name="connsiteX14" fmla="*/ 177800 w 1392295"/>
                <a:gd name="connsiteY14" fmla="*/ 3852333 h 4174066"/>
                <a:gd name="connsiteX15" fmla="*/ 0 w 1392295"/>
                <a:gd name="connsiteY15" fmla="*/ 4174066 h 4174066"/>
                <a:gd name="connsiteX0" fmla="*/ 110066 w 1392295"/>
                <a:gd name="connsiteY0" fmla="*/ 0 h 4174066"/>
                <a:gd name="connsiteX1" fmla="*/ 389466 w 1392295"/>
                <a:gd name="connsiteY1" fmla="*/ 1159933 h 4174066"/>
                <a:gd name="connsiteX2" fmla="*/ 567266 w 1392295"/>
                <a:gd name="connsiteY2" fmla="*/ 1735666 h 4174066"/>
                <a:gd name="connsiteX3" fmla="*/ 863600 w 1392295"/>
                <a:gd name="connsiteY3" fmla="*/ 2269066 h 4174066"/>
                <a:gd name="connsiteX4" fmla="*/ 1032933 w 1392295"/>
                <a:gd name="connsiteY4" fmla="*/ 2396066 h 4174066"/>
                <a:gd name="connsiteX5" fmla="*/ 1210733 w 1392295"/>
                <a:gd name="connsiteY5" fmla="*/ 2463800 h 4174066"/>
                <a:gd name="connsiteX6" fmla="*/ 1380066 w 1392295"/>
                <a:gd name="connsiteY6" fmla="*/ 2633133 h 4174066"/>
                <a:gd name="connsiteX7" fmla="*/ 1371600 w 1392295"/>
                <a:gd name="connsiteY7" fmla="*/ 2912533 h 4174066"/>
                <a:gd name="connsiteX8" fmla="*/ 1312333 w 1392295"/>
                <a:gd name="connsiteY8" fmla="*/ 3056466 h 4174066"/>
                <a:gd name="connsiteX9" fmla="*/ 1126066 w 1392295"/>
                <a:gd name="connsiteY9" fmla="*/ 3208866 h 4174066"/>
                <a:gd name="connsiteX10" fmla="*/ 880533 w 1392295"/>
                <a:gd name="connsiteY10" fmla="*/ 3310466 h 4174066"/>
                <a:gd name="connsiteX11" fmla="*/ 533399 w 1392295"/>
                <a:gd name="connsiteY11" fmla="*/ 3505199 h 4174066"/>
                <a:gd name="connsiteX12" fmla="*/ 347133 w 1392295"/>
                <a:gd name="connsiteY12" fmla="*/ 3666066 h 4174066"/>
                <a:gd name="connsiteX13" fmla="*/ 177800 w 1392295"/>
                <a:gd name="connsiteY13" fmla="*/ 3852333 h 4174066"/>
                <a:gd name="connsiteX14" fmla="*/ 0 w 1392295"/>
                <a:gd name="connsiteY14" fmla="*/ 4174066 h 4174066"/>
                <a:gd name="connsiteX0" fmla="*/ 110066 w 1392295"/>
                <a:gd name="connsiteY0" fmla="*/ 0 h 4174066"/>
                <a:gd name="connsiteX1" fmla="*/ 389466 w 1392295"/>
                <a:gd name="connsiteY1" fmla="*/ 1159933 h 4174066"/>
                <a:gd name="connsiteX2" fmla="*/ 567266 w 1392295"/>
                <a:gd name="connsiteY2" fmla="*/ 1735666 h 4174066"/>
                <a:gd name="connsiteX3" fmla="*/ 863600 w 1392295"/>
                <a:gd name="connsiteY3" fmla="*/ 2269066 h 4174066"/>
                <a:gd name="connsiteX4" fmla="*/ 1210733 w 1392295"/>
                <a:gd name="connsiteY4" fmla="*/ 2463800 h 4174066"/>
                <a:gd name="connsiteX5" fmla="*/ 1380066 w 1392295"/>
                <a:gd name="connsiteY5" fmla="*/ 2633133 h 4174066"/>
                <a:gd name="connsiteX6" fmla="*/ 1371600 w 1392295"/>
                <a:gd name="connsiteY6" fmla="*/ 2912533 h 4174066"/>
                <a:gd name="connsiteX7" fmla="*/ 1312333 w 1392295"/>
                <a:gd name="connsiteY7" fmla="*/ 3056466 h 4174066"/>
                <a:gd name="connsiteX8" fmla="*/ 1126066 w 1392295"/>
                <a:gd name="connsiteY8" fmla="*/ 3208866 h 4174066"/>
                <a:gd name="connsiteX9" fmla="*/ 880533 w 1392295"/>
                <a:gd name="connsiteY9" fmla="*/ 3310466 h 4174066"/>
                <a:gd name="connsiteX10" fmla="*/ 533399 w 1392295"/>
                <a:gd name="connsiteY10" fmla="*/ 3505199 h 4174066"/>
                <a:gd name="connsiteX11" fmla="*/ 347133 w 1392295"/>
                <a:gd name="connsiteY11" fmla="*/ 3666066 h 4174066"/>
                <a:gd name="connsiteX12" fmla="*/ 177800 w 1392295"/>
                <a:gd name="connsiteY12" fmla="*/ 3852333 h 4174066"/>
                <a:gd name="connsiteX13" fmla="*/ 0 w 1392295"/>
                <a:gd name="connsiteY13" fmla="*/ 4174066 h 4174066"/>
                <a:gd name="connsiteX0" fmla="*/ 110066 w 1401764"/>
                <a:gd name="connsiteY0" fmla="*/ 0 h 4174066"/>
                <a:gd name="connsiteX1" fmla="*/ 389466 w 1401764"/>
                <a:gd name="connsiteY1" fmla="*/ 1159933 h 4174066"/>
                <a:gd name="connsiteX2" fmla="*/ 567266 w 1401764"/>
                <a:gd name="connsiteY2" fmla="*/ 1735666 h 4174066"/>
                <a:gd name="connsiteX3" fmla="*/ 863600 w 1401764"/>
                <a:gd name="connsiteY3" fmla="*/ 2269066 h 4174066"/>
                <a:gd name="connsiteX4" fmla="*/ 1210733 w 1401764"/>
                <a:gd name="connsiteY4" fmla="*/ 2463800 h 4174066"/>
                <a:gd name="connsiteX5" fmla="*/ 1380066 w 1401764"/>
                <a:gd name="connsiteY5" fmla="*/ 2633133 h 4174066"/>
                <a:gd name="connsiteX6" fmla="*/ 1371600 w 1401764"/>
                <a:gd name="connsiteY6" fmla="*/ 2912533 h 4174066"/>
                <a:gd name="connsiteX7" fmla="*/ 1126066 w 1401764"/>
                <a:gd name="connsiteY7" fmla="*/ 3208866 h 4174066"/>
                <a:gd name="connsiteX8" fmla="*/ 880533 w 1401764"/>
                <a:gd name="connsiteY8" fmla="*/ 3310466 h 4174066"/>
                <a:gd name="connsiteX9" fmla="*/ 533399 w 1401764"/>
                <a:gd name="connsiteY9" fmla="*/ 3505199 h 4174066"/>
                <a:gd name="connsiteX10" fmla="*/ 347133 w 1401764"/>
                <a:gd name="connsiteY10" fmla="*/ 3666066 h 4174066"/>
                <a:gd name="connsiteX11" fmla="*/ 177800 w 1401764"/>
                <a:gd name="connsiteY11" fmla="*/ 3852333 h 4174066"/>
                <a:gd name="connsiteX12" fmla="*/ 0 w 1401764"/>
                <a:gd name="connsiteY12" fmla="*/ 4174066 h 4174066"/>
                <a:gd name="connsiteX0" fmla="*/ 110066 w 1401764"/>
                <a:gd name="connsiteY0" fmla="*/ 0 h 4174066"/>
                <a:gd name="connsiteX1" fmla="*/ 389466 w 1401764"/>
                <a:gd name="connsiteY1" fmla="*/ 1159933 h 4174066"/>
                <a:gd name="connsiteX2" fmla="*/ 567266 w 1401764"/>
                <a:gd name="connsiteY2" fmla="*/ 1735666 h 4174066"/>
                <a:gd name="connsiteX3" fmla="*/ 863600 w 1401764"/>
                <a:gd name="connsiteY3" fmla="*/ 2269066 h 4174066"/>
                <a:gd name="connsiteX4" fmla="*/ 1210733 w 1401764"/>
                <a:gd name="connsiteY4" fmla="*/ 2463800 h 4174066"/>
                <a:gd name="connsiteX5" fmla="*/ 1380066 w 1401764"/>
                <a:gd name="connsiteY5" fmla="*/ 2633133 h 4174066"/>
                <a:gd name="connsiteX6" fmla="*/ 1371600 w 1401764"/>
                <a:gd name="connsiteY6" fmla="*/ 2912533 h 4174066"/>
                <a:gd name="connsiteX7" fmla="*/ 1126066 w 1401764"/>
                <a:gd name="connsiteY7" fmla="*/ 3208866 h 4174066"/>
                <a:gd name="connsiteX8" fmla="*/ 533399 w 1401764"/>
                <a:gd name="connsiteY8" fmla="*/ 3505199 h 4174066"/>
                <a:gd name="connsiteX9" fmla="*/ 347133 w 1401764"/>
                <a:gd name="connsiteY9" fmla="*/ 3666066 h 4174066"/>
                <a:gd name="connsiteX10" fmla="*/ 177800 w 1401764"/>
                <a:gd name="connsiteY10" fmla="*/ 3852333 h 4174066"/>
                <a:gd name="connsiteX11" fmla="*/ 0 w 1401764"/>
                <a:gd name="connsiteY11" fmla="*/ 4174066 h 4174066"/>
                <a:gd name="connsiteX0" fmla="*/ 110066 w 1401764"/>
                <a:gd name="connsiteY0" fmla="*/ 0 h 4174066"/>
                <a:gd name="connsiteX1" fmla="*/ 389466 w 1401764"/>
                <a:gd name="connsiteY1" fmla="*/ 1159933 h 4174066"/>
                <a:gd name="connsiteX2" fmla="*/ 567266 w 1401764"/>
                <a:gd name="connsiteY2" fmla="*/ 1735666 h 4174066"/>
                <a:gd name="connsiteX3" fmla="*/ 863600 w 1401764"/>
                <a:gd name="connsiteY3" fmla="*/ 2269066 h 4174066"/>
                <a:gd name="connsiteX4" fmla="*/ 1210733 w 1401764"/>
                <a:gd name="connsiteY4" fmla="*/ 2463800 h 4174066"/>
                <a:gd name="connsiteX5" fmla="*/ 1380066 w 1401764"/>
                <a:gd name="connsiteY5" fmla="*/ 2633133 h 4174066"/>
                <a:gd name="connsiteX6" fmla="*/ 1371600 w 1401764"/>
                <a:gd name="connsiteY6" fmla="*/ 2912533 h 4174066"/>
                <a:gd name="connsiteX7" fmla="*/ 1126066 w 1401764"/>
                <a:gd name="connsiteY7" fmla="*/ 3208866 h 4174066"/>
                <a:gd name="connsiteX8" fmla="*/ 533399 w 1401764"/>
                <a:gd name="connsiteY8" fmla="*/ 3505199 h 4174066"/>
                <a:gd name="connsiteX9" fmla="*/ 177800 w 1401764"/>
                <a:gd name="connsiteY9" fmla="*/ 3852333 h 4174066"/>
                <a:gd name="connsiteX10" fmla="*/ 0 w 1401764"/>
                <a:gd name="connsiteY10" fmla="*/ 4174066 h 4174066"/>
                <a:gd name="connsiteX0" fmla="*/ 110066 w 1401764"/>
                <a:gd name="connsiteY0" fmla="*/ 0 h 4174066"/>
                <a:gd name="connsiteX1" fmla="*/ 389466 w 1401764"/>
                <a:gd name="connsiteY1" fmla="*/ 1159933 h 4174066"/>
                <a:gd name="connsiteX2" fmla="*/ 567266 w 1401764"/>
                <a:gd name="connsiteY2" fmla="*/ 1735666 h 4174066"/>
                <a:gd name="connsiteX3" fmla="*/ 863600 w 1401764"/>
                <a:gd name="connsiteY3" fmla="*/ 2269066 h 4174066"/>
                <a:gd name="connsiteX4" fmla="*/ 1210733 w 1401764"/>
                <a:gd name="connsiteY4" fmla="*/ 2463800 h 4174066"/>
                <a:gd name="connsiteX5" fmla="*/ 1380066 w 1401764"/>
                <a:gd name="connsiteY5" fmla="*/ 2633133 h 4174066"/>
                <a:gd name="connsiteX6" fmla="*/ 1371600 w 1401764"/>
                <a:gd name="connsiteY6" fmla="*/ 2912533 h 4174066"/>
                <a:gd name="connsiteX7" fmla="*/ 1126066 w 1401764"/>
                <a:gd name="connsiteY7" fmla="*/ 3208866 h 4174066"/>
                <a:gd name="connsiteX8" fmla="*/ 533399 w 1401764"/>
                <a:gd name="connsiteY8" fmla="*/ 3505199 h 4174066"/>
                <a:gd name="connsiteX9" fmla="*/ 177800 w 1401764"/>
                <a:gd name="connsiteY9" fmla="*/ 3852333 h 4174066"/>
                <a:gd name="connsiteX10" fmla="*/ 0 w 1401764"/>
                <a:gd name="connsiteY10" fmla="*/ 4174066 h 4174066"/>
                <a:gd name="connsiteX0" fmla="*/ 110066 w 1401764"/>
                <a:gd name="connsiteY0" fmla="*/ 0 h 4174066"/>
                <a:gd name="connsiteX1" fmla="*/ 389466 w 1401764"/>
                <a:gd name="connsiteY1" fmla="*/ 1159933 h 4174066"/>
                <a:gd name="connsiteX2" fmla="*/ 567266 w 1401764"/>
                <a:gd name="connsiteY2" fmla="*/ 1735666 h 4174066"/>
                <a:gd name="connsiteX3" fmla="*/ 863600 w 1401764"/>
                <a:gd name="connsiteY3" fmla="*/ 2269066 h 4174066"/>
                <a:gd name="connsiteX4" fmla="*/ 1210733 w 1401764"/>
                <a:gd name="connsiteY4" fmla="*/ 2463800 h 4174066"/>
                <a:gd name="connsiteX5" fmla="*/ 1380066 w 1401764"/>
                <a:gd name="connsiteY5" fmla="*/ 2633133 h 4174066"/>
                <a:gd name="connsiteX6" fmla="*/ 1371600 w 1401764"/>
                <a:gd name="connsiteY6" fmla="*/ 2912533 h 4174066"/>
                <a:gd name="connsiteX7" fmla="*/ 1126066 w 1401764"/>
                <a:gd name="connsiteY7" fmla="*/ 3208866 h 4174066"/>
                <a:gd name="connsiteX8" fmla="*/ 533399 w 1401764"/>
                <a:gd name="connsiteY8" fmla="*/ 3505199 h 4174066"/>
                <a:gd name="connsiteX9" fmla="*/ 177800 w 1401764"/>
                <a:gd name="connsiteY9" fmla="*/ 3852333 h 4174066"/>
                <a:gd name="connsiteX10" fmla="*/ 0 w 1401764"/>
                <a:gd name="connsiteY10" fmla="*/ 4174066 h 4174066"/>
                <a:gd name="connsiteX0" fmla="*/ 110066 w 1401764"/>
                <a:gd name="connsiteY0" fmla="*/ 0 h 4174066"/>
                <a:gd name="connsiteX1" fmla="*/ 389466 w 1401764"/>
                <a:gd name="connsiteY1" fmla="*/ 1159933 h 4174066"/>
                <a:gd name="connsiteX2" fmla="*/ 567266 w 1401764"/>
                <a:gd name="connsiteY2" fmla="*/ 1735666 h 4174066"/>
                <a:gd name="connsiteX3" fmla="*/ 863600 w 1401764"/>
                <a:gd name="connsiteY3" fmla="*/ 2269066 h 4174066"/>
                <a:gd name="connsiteX4" fmla="*/ 1210733 w 1401764"/>
                <a:gd name="connsiteY4" fmla="*/ 2463800 h 4174066"/>
                <a:gd name="connsiteX5" fmla="*/ 1380066 w 1401764"/>
                <a:gd name="connsiteY5" fmla="*/ 2633133 h 4174066"/>
                <a:gd name="connsiteX6" fmla="*/ 1371600 w 1401764"/>
                <a:gd name="connsiteY6" fmla="*/ 2912533 h 4174066"/>
                <a:gd name="connsiteX7" fmla="*/ 1126066 w 1401764"/>
                <a:gd name="connsiteY7" fmla="*/ 3208866 h 4174066"/>
                <a:gd name="connsiteX8" fmla="*/ 533399 w 1401764"/>
                <a:gd name="connsiteY8" fmla="*/ 3505199 h 4174066"/>
                <a:gd name="connsiteX9" fmla="*/ 177800 w 1401764"/>
                <a:gd name="connsiteY9" fmla="*/ 3852333 h 4174066"/>
                <a:gd name="connsiteX10" fmla="*/ 0 w 1401764"/>
                <a:gd name="connsiteY10" fmla="*/ 4174066 h 4174066"/>
                <a:gd name="connsiteX0" fmla="*/ 110066 w 1401764"/>
                <a:gd name="connsiteY0" fmla="*/ 0 h 4174066"/>
                <a:gd name="connsiteX1" fmla="*/ 389466 w 1401764"/>
                <a:gd name="connsiteY1" fmla="*/ 1159933 h 4174066"/>
                <a:gd name="connsiteX2" fmla="*/ 567266 w 1401764"/>
                <a:gd name="connsiteY2" fmla="*/ 1735666 h 4174066"/>
                <a:gd name="connsiteX3" fmla="*/ 863600 w 1401764"/>
                <a:gd name="connsiteY3" fmla="*/ 2269066 h 4174066"/>
                <a:gd name="connsiteX4" fmla="*/ 1210733 w 1401764"/>
                <a:gd name="connsiteY4" fmla="*/ 2463800 h 4174066"/>
                <a:gd name="connsiteX5" fmla="*/ 1380066 w 1401764"/>
                <a:gd name="connsiteY5" fmla="*/ 2633133 h 4174066"/>
                <a:gd name="connsiteX6" fmla="*/ 1371600 w 1401764"/>
                <a:gd name="connsiteY6" fmla="*/ 2912533 h 4174066"/>
                <a:gd name="connsiteX7" fmla="*/ 1126066 w 1401764"/>
                <a:gd name="connsiteY7" fmla="*/ 3208866 h 4174066"/>
                <a:gd name="connsiteX8" fmla="*/ 533399 w 1401764"/>
                <a:gd name="connsiteY8" fmla="*/ 3505199 h 4174066"/>
                <a:gd name="connsiteX9" fmla="*/ 177800 w 1401764"/>
                <a:gd name="connsiteY9" fmla="*/ 3852333 h 4174066"/>
                <a:gd name="connsiteX10" fmla="*/ 0 w 1401764"/>
                <a:gd name="connsiteY10" fmla="*/ 4174066 h 4174066"/>
                <a:gd name="connsiteX0" fmla="*/ 110066 w 1401764"/>
                <a:gd name="connsiteY0" fmla="*/ 0 h 4174066"/>
                <a:gd name="connsiteX1" fmla="*/ 389466 w 1401764"/>
                <a:gd name="connsiteY1" fmla="*/ 1159933 h 4174066"/>
                <a:gd name="connsiteX2" fmla="*/ 567266 w 1401764"/>
                <a:gd name="connsiteY2" fmla="*/ 1735666 h 4174066"/>
                <a:gd name="connsiteX3" fmla="*/ 863600 w 1401764"/>
                <a:gd name="connsiteY3" fmla="*/ 2269066 h 4174066"/>
                <a:gd name="connsiteX4" fmla="*/ 1210733 w 1401764"/>
                <a:gd name="connsiteY4" fmla="*/ 2463800 h 4174066"/>
                <a:gd name="connsiteX5" fmla="*/ 1380066 w 1401764"/>
                <a:gd name="connsiteY5" fmla="*/ 2633133 h 4174066"/>
                <a:gd name="connsiteX6" fmla="*/ 1371600 w 1401764"/>
                <a:gd name="connsiteY6" fmla="*/ 2912533 h 4174066"/>
                <a:gd name="connsiteX7" fmla="*/ 1126066 w 1401764"/>
                <a:gd name="connsiteY7" fmla="*/ 3208866 h 4174066"/>
                <a:gd name="connsiteX8" fmla="*/ 533399 w 1401764"/>
                <a:gd name="connsiteY8" fmla="*/ 3505199 h 4174066"/>
                <a:gd name="connsiteX9" fmla="*/ 177800 w 1401764"/>
                <a:gd name="connsiteY9" fmla="*/ 3852333 h 4174066"/>
                <a:gd name="connsiteX10" fmla="*/ 0 w 1401764"/>
                <a:gd name="connsiteY10" fmla="*/ 4174066 h 4174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1764" h="4174066">
                  <a:moveTo>
                    <a:pt x="110066" y="0"/>
                  </a:moveTo>
                  <a:cubicBezTo>
                    <a:pt x="203199" y="386644"/>
                    <a:pt x="313266" y="870655"/>
                    <a:pt x="389466" y="1159933"/>
                  </a:cubicBezTo>
                  <a:cubicBezTo>
                    <a:pt x="465666" y="1449211"/>
                    <a:pt x="488244" y="1550811"/>
                    <a:pt x="567266" y="1735666"/>
                  </a:cubicBezTo>
                  <a:cubicBezTo>
                    <a:pt x="646288" y="1920521"/>
                    <a:pt x="756355" y="2147710"/>
                    <a:pt x="863600" y="2269066"/>
                  </a:cubicBezTo>
                  <a:cubicBezTo>
                    <a:pt x="970845" y="2390422"/>
                    <a:pt x="1124655" y="2403122"/>
                    <a:pt x="1210733" y="2463800"/>
                  </a:cubicBezTo>
                  <a:cubicBezTo>
                    <a:pt x="1296811" y="2524478"/>
                    <a:pt x="1353255" y="2558344"/>
                    <a:pt x="1380066" y="2633133"/>
                  </a:cubicBezTo>
                  <a:cubicBezTo>
                    <a:pt x="1406877" y="2707922"/>
                    <a:pt x="1413933" y="2816577"/>
                    <a:pt x="1371600" y="2912533"/>
                  </a:cubicBezTo>
                  <a:cubicBezTo>
                    <a:pt x="1329267" y="3008489"/>
                    <a:pt x="1265766" y="3110088"/>
                    <a:pt x="1126066" y="3208866"/>
                  </a:cubicBezTo>
                  <a:cubicBezTo>
                    <a:pt x="986366" y="3307644"/>
                    <a:pt x="691443" y="3397954"/>
                    <a:pt x="533399" y="3505199"/>
                  </a:cubicBezTo>
                  <a:cubicBezTo>
                    <a:pt x="375355" y="3612444"/>
                    <a:pt x="266700" y="3740855"/>
                    <a:pt x="177800" y="3852333"/>
                  </a:cubicBezTo>
                  <a:cubicBezTo>
                    <a:pt x="88900" y="3963811"/>
                    <a:pt x="37042" y="4107038"/>
                    <a:pt x="0" y="4174066"/>
                  </a:cubicBezTo>
                </a:path>
              </a:pathLst>
            </a:custGeom>
            <a:ln w="38100">
              <a:solidFill>
                <a:srgbClr val="FFFF00"/>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9" name="TextBox 58"/>
            <p:cNvSpPr txBox="1"/>
            <p:nvPr/>
          </p:nvSpPr>
          <p:spPr>
            <a:xfrm>
              <a:off x="4910666" y="5743143"/>
              <a:ext cx="1007534" cy="246221"/>
            </a:xfrm>
            <a:prstGeom prst="rect">
              <a:avLst/>
            </a:prstGeom>
            <a:noFill/>
          </p:spPr>
          <p:txBody>
            <a:bodyPr wrap="square" rtlCol="0">
              <a:spAutoFit/>
            </a:bodyPr>
            <a:lstStyle/>
            <a:p>
              <a:pPr algn="ctr"/>
              <a:r>
                <a:rPr lang="en-US" sz="1000" b="1" dirty="0" smtClean="0">
                  <a:solidFill>
                    <a:schemeClr val="bg1"/>
                  </a:solidFill>
                  <a:latin typeface="Arial"/>
                  <a:cs typeface="Arial"/>
                </a:rPr>
                <a:t>CONODONTS</a:t>
              </a:r>
              <a:endParaRPr lang="en-US" sz="1000" b="1" dirty="0">
                <a:solidFill>
                  <a:schemeClr val="bg1"/>
                </a:solidFill>
                <a:latin typeface="Arial"/>
                <a:cs typeface="Arial"/>
              </a:endParaRPr>
            </a:p>
          </p:txBody>
        </p:sp>
        <p:sp>
          <p:nvSpPr>
            <p:cNvPr id="61" name="TextBox 60"/>
            <p:cNvSpPr txBox="1"/>
            <p:nvPr/>
          </p:nvSpPr>
          <p:spPr>
            <a:xfrm>
              <a:off x="4656667" y="6157352"/>
              <a:ext cx="1236133" cy="246221"/>
            </a:xfrm>
            <a:prstGeom prst="rect">
              <a:avLst/>
            </a:prstGeom>
            <a:noFill/>
          </p:spPr>
          <p:txBody>
            <a:bodyPr wrap="square" rtlCol="0">
              <a:spAutoFit/>
            </a:bodyPr>
            <a:lstStyle/>
            <a:p>
              <a:r>
                <a:rPr lang="en-US" sz="1000" b="1" dirty="0" smtClean="0">
                  <a:solidFill>
                    <a:srgbClr val="FFFFFF"/>
                  </a:solidFill>
                  <a:latin typeface="Arial"/>
                  <a:cs typeface="Arial"/>
                </a:rPr>
                <a:t>CONODONTS/KG</a:t>
              </a:r>
              <a:endParaRPr lang="en-US" sz="1000" b="1" dirty="0">
                <a:solidFill>
                  <a:srgbClr val="FFFFFF"/>
                </a:solidFill>
                <a:latin typeface="Arial"/>
                <a:cs typeface="Arial"/>
              </a:endParaRPr>
            </a:p>
          </p:txBody>
        </p:sp>
        <p:cxnSp>
          <p:nvCxnSpPr>
            <p:cNvPr id="63" name="Straight Connector 62"/>
            <p:cNvCxnSpPr/>
            <p:nvPr/>
          </p:nvCxnSpPr>
          <p:spPr>
            <a:xfrm>
              <a:off x="5918200" y="6280463"/>
              <a:ext cx="364067" cy="0"/>
            </a:xfrm>
            <a:prstGeom prst="line">
              <a:avLst/>
            </a:prstGeom>
            <a:ln w="38100">
              <a:solidFill>
                <a:srgbClr val="FFFF00"/>
              </a:solidFill>
              <a:prstDash val="dash"/>
            </a:ln>
            <a:effectLst/>
          </p:spPr>
          <p:style>
            <a:lnRef idx="2">
              <a:schemeClr val="accent1"/>
            </a:lnRef>
            <a:fillRef idx="0">
              <a:schemeClr val="accent1"/>
            </a:fillRef>
            <a:effectRef idx="1">
              <a:schemeClr val="accent1"/>
            </a:effectRef>
            <a:fontRef idx="minor">
              <a:schemeClr val="tx1"/>
            </a:fontRef>
          </p:style>
        </p:cxnSp>
      </p:grpSp>
      <p:grpSp>
        <p:nvGrpSpPr>
          <p:cNvPr id="68" name="Group 67"/>
          <p:cNvGrpSpPr/>
          <p:nvPr/>
        </p:nvGrpSpPr>
        <p:grpSpPr>
          <a:xfrm>
            <a:off x="6604000" y="1752601"/>
            <a:ext cx="1543983" cy="3841354"/>
            <a:chOff x="6604000" y="1752601"/>
            <a:chExt cx="1543983" cy="3841354"/>
          </a:xfrm>
        </p:grpSpPr>
        <p:grpSp>
          <p:nvGrpSpPr>
            <p:cNvPr id="40" name="Group 39"/>
            <p:cNvGrpSpPr/>
            <p:nvPr/>
          </p:nvGrpSpPr>
          <p:grpSpPr>
            <a:xfrm>
              <a:off x="6604000" y="5126222"/>
              <a:ext cx="1543983" cy="263152"/>
              <a:chOff x="2794000" y="5198533"/>
              <a:chExt cx="1543983" cy="263152"/>
            </a:xfrm>
          </p:grpSpPr>
          <p:grpSp>
            <p:nvGrpSpPr>
              <p:cNvPr id="41" name="Group 40"/>
              <p:cNvGrpSpPr/>
              <p:nvPr/>
            </p:nvGrpSpPr>
            <p:grpSpPr>
              <a:xfrm>
                <a:off x="2794000" y="5198533"/>
                <a:ext cx="1524000" cy="118534"/>
                <a:chOff x="2794000" y="5198533"/>
                <a:chExt cx="1524000" cy="118534"/>
              </a:xfrm>
            </p:grpSpPr>
            <p:cxnSp>
              <p:nvCxnSpPr>
                <p:cNvPr id="44" name="Straight Connector 43"/>
                <p:cNvCxnSpPr/>
                <p:nvPr/>
              </p:nvCxnSpPr>
              <p:spPr>
                <a:xfrm>
                  <a:off x="2794000" y="5215468"/>
                  <a:ext cx="15240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5" name="Straight Connector 44"/>
                <p:cNvCxnSpPr/>
                <p:nvPr/>
              </p:nvCxnSpPr>
              <p:spPr>
                <a:xfrm>
                  <a:off x="2794000" y="5215468"/>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6" name="Straight Connector 45"/>
                <p:cNvCxnSpPr/>
                <p:nvPr/>
              </p:nvCxnSpPr>
              <p:spPr>
                <a:xfrm>
                  <a:off x="4318000" y="5198533"/>
                  <a:ext cx="0" cy="1015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sp>
            <p:nvSpPr>
              <p:cNvPr id="42" name="TextBox 41"/>
              <p:cNvSpPr txBox="1"/>
              <p:nvPr/>
            </p:nvSpPr>
            <p:spPr>
              <a:xfrm>
                <a:off x="2794000" y="5198533"/>
                <a:ext cx="203200" cy="246221"/>
              </a:xfrm>
              <a:prstGeom prst="rect">
                <a:avLst/>
              </a:prstGeom>
              <a:noFill/>
            </p:spPr>
            <p:txBody>
              <a:bodyPr wrap="square" rtlCol="0">
                <a:spAutoFit/>
              </a:bodyPr>
              <a:lstStyle/>
              <a:p>
                <a:r>
                  <a:rPr lang="en-US" sz="1000" b="1" dirty="0" smtClean="0">
                    <a:solidFill>
                      <a:schemeClr val="bg1"/>
                    </a:solidFill>
                    <a:latin typeface="Arial"/>
                    <a:cs typeface="Arial"/>
                  </a:rPr>
                  <a:t>0</a:t>
                </a:r>
                <a:endParaRPr lang="en-US" sz="1000" b="1" dirty="0">
                  <a:solidFill>
                    <a:schemeClr val="bg1"/>
                  </a:solidFill>
                  <a:latin typeface="Arial"/>
                  <a:cs typeface="Arial"/>
                </a:endParaRPr>
              </a:p>
            </p:txBody>
          </p:sp>
          <p:sp>
            <p:nvSpPr>
              <p:cNvPr id="43" name="TextBox 42"/>
              <p:cNvSpPr txBox="1"/>
              <p:nvPr/>
            </p:nvSpPr>
            <p:spPr>
              <a:xfrm>
                <a:off x="3813050" y="5215464"/>
                <a:ext cx="524933" cy="246221"/>
              </a:xfrm>
              <a:prstGeom prst="rect">
                <a:avLst/>
              </a:prstGeom>
              <a:noFill/>
            </p:spPr>
            <p:txBody>
              <a:bodyPr wrap="square" rtlCol="0">
                <a:spAutoFit/>
              </a:bodyPr>
              <a:lstStyle/>
              <a:p>
                <a:r>
                  <a:rPr lang="en-US" sz="1000" b="1" dirty="0" smtClean="0">
                    <a:solidFill>
                      <a:schemeClr val="bg1"/>
                    </a:solidFill>
                    <a:latin typeface="Arial"/>
                    <a:cs typeface="Arial"/>
                  </a:rPr>
                  <a:t>HIGH</a:t>
                </a:r>
                <a:endParaRPr lang="en-US" sz="1000" b="1" dirty="0">
                  <a:solidFill>
                    <a:schemeClr val="bg1"/>
                  </a:solidFill>
                  <a:latin typeface="Arial"/>
                  <a:cs typeface="Arial"/>
                </a:endParaRPr>
              </a:p>
            </p:txBody>
          </p:sp>
        </p:grpSp>
        <p:sp>
          <p:nvSpPr>
            <p:cNvPr id="65" name="Freeform 64"/>
            <p:cNvSpPr/>
            <p:nvPr/>
          </p:nvSpPr>
          <p:spPr>
            <a:xfrm>
              <a:off x="6604002" y="1752601"/>
              <a:ext cx="1543981" cy="2963333"/>
            </a:xfrm>
            <a:custGeom>
              <a:avLst/>
              <a:gdLst>
                <a:gd name="connsiteX0" fmla="*/ 8467 w 1566334"/>
                <a:gd name="connsiteY0" fmla="*/ 60022 h 3023355"/>
                <a:gd name="connsiteX1" fmla="*/ 8467 w 1566334"/>
                <a:gd name="connsiteY1" fmla="*/ 864355 h 3023355"/>
                <a:gd name="connsiteX2" fmla="*/ 0 w 1566334"/>
                <a:gd name="connsiteY2" fmla="*/ 1033689 h 3023355"/>
                <a:gd name="connsiteX3" fmla="*/ 8467 w 1566334"/>
                <a:gd name="connsiteY3" fmla="*/ 1922689 h 3023355"/>
                <a:gd name="connsiteX4" fmla="*/ 25400 w 1566334"/>
                <a:gd name="connsiteY4" fmla="*/ 2879422 h 3023355"/>
                <a:gd name="connsiteX5" fmla="*/ 42334 w 1566334"/>
                <a:gd name="connsiteY5" fmla="*/ 3023355 h 3023355"/>
                <a:gd name="connsiteX6" fmla="*/ 67734 w 1566334"/>
                <a:gd name="connsiteY6" fmla="*/ 2997955 h 3023355"/>
                <a:gd name="connsiteX7" fmla="*/ 93134 w 1566334"/>
                <a:gd name="connsiteY7" fmla="*/ 2964089 h 3023355"/>
                <a:gd name="connsiteX8" fmla="*/ 127000 w 1566334"/>
                <a:gd name="connsiteY8" fmla="*/ 2938689 h 3023355"/>
                <a:gd name="connsiteX9" fmla="*/ 143934 w 1566334"/>
                <a:gd name="connsiteY9" fmla="*/ 2921755 h 3023355"/>
                <a:gd name="connsiteX10" fmla="*/ 169334 w 1566334"/>
                <a:gd name="connsiteY10" fmla="*/ 2904822 h 3023355"/>
                <a:gd name="connsiteX11" fmla="*/ 220134 w 1566334"/>
                <a:gd name="connsiteY11" fmla="*/ 2887889 h 3023355"/>
                <a:gd name="connsiteX12" fmla="*/ 245534 w 1566334"/>
                <a:gd name="connsiteY12" fmla="*/ 2879422 h 3023355"/>
                <a:gd name="connsiteX13" fmla="*/ 330200 w 1566334"/>
                <a:gd name="connsiteY13" fmla="*/ 2845555 h 3023355"/>
                <a:gd name="connsiteX14" fmla="*/ 381000 w 1566334"/>
                <a:gd name="connsiteY14" fmla="*/ 2837089 h 3023355"/>
                <a:gd name="connsiteX15" fmla="*/ 406400 w 1566334"/>
                <a:gd name="connsiteY15" fmla="*/ 2828622 h 3023355"/>
                <a:gd name="connsiteX16" fmla="*/ 609600 w 1566334"/>
                <a:gd name="connsiteY16" fmla="*/ 2811689 h 3023355"/>
                <a:gd name="connsiteX17" fmla="*/ 702734 w 1566334"/>
                <a:gd name="connsiteY17" fmla="*/ 2803222 h 3023355"/>
                <a:gd name="connsiteX18" fmla="*/ 778934 w 1566334"/>
                <a:gd name="connsiteY18" fmla="*/ 2777822 h 3023355"/>
                <a:gd name="connsiteX19" fmla="*/ 829734 w 1566334"/>
                <a:gd name="connsiteY19" fmla="*/ 2760889 h 3023355"/>
                <a:gd name="connsiteX20" fmla="*/ 914400 w 1566334"/>
                <a:gd name="connsiteY20" fmla="*/ 2735489 h 3023355"/>
                <a:gd name="connsiteX21" fmla="*/ 965200 w 1566334"/>
                <a:gd name="connsiteY21" fmla="*/ 2718555 h 3023355"/>
                <a:gd name="connsiteX22" fmla="*/ 990600 w 1566334"/>
                <a:gd name="connsiteY22" fmla="*/ 2710089 h 3023355"/>
                <a:gd name="connsiteX23" fmla="*/ 1032934 w 1566334"/>
                <a:gd name="connsiteY23" fmla="*/ 2676222 h 3023355"/>
                <a:gd name="connsiteX24" fmla="*/ 1058334 w 1566334"/>
                <a:gd name="connsiteY24" fmla="*/ 2667755 h 3023355"/>
                <a:gd name="connsiteX25" fmla="*/ 1083734 w 1566334"/>
                <a:gd name="connsiteY25" fmla="*/ 2650822 h 3023355"/>
                <a:gd name="connsiteX26" fmla="*/ 1134534 w 1566334"/>
                <a:gd name="connsiteY26" fmla="*/ 2633889 h 3023355"/>
                <a:gd name="connsiteX27" fmla="*/ 1185334 w 1566334"/>
                <a:gd name="connsiteY27" fmla="*/ 2608489 h 3023355"/>
                <a:gd name="connsiteX28" fmla="*/ 1202267 w 1566334"/>
                <a:gd name="connsiteY28" fmla="*/ 2591555 h 3023355"/>
                <a:gd name="connsiteX29" fmla="*/ 1227667 w 1566334"/>
                <a:gd name="connsiteY29" fmla="*/ 2583089 h 3023355"/>
                <a:gd name="connsiteX30" fmla="*/ 1244600 w 1566334"/>
                <a:gd name="connsiteY30" fmla="*/ 2566155 h 3023355"/>
                <a:gd name="connsiteX31" fmla="*/ 1278467 w 1566334"/>
                <a:gd name="connsiteY31" fmla="*/ 2549222 h 3023355"/>
                <a:gd name="connsiteX32" fmla="*/ 1303867 w 1566334"/>
                <a:gd name="connsiteY32" fmla="*/ 2532289 h 3023355"/>
                <a:gd name="connsiteX33" fmla="*/ 1354667 w 1566334"/>
                <a:gd name="connsiteY33" fmla="*/ 2473022 h 3023355"/>
                <a:gd name="connsiteX34" fmla="*/ 1380067 w 1566334"/>
                <a:gd name="connsiteY34" fmla="*/ 2464555 h 3023355"/>
                <a:gd name="connsiteX35" fmla="*/ 1422400 w 1566334"/>
                <a:gd name="connsiteY35" fmla="*/ 2422222 h 3023355"/>
                <a:gd name="connsiteX36" fmla="*/ 1447800 w 1566334"/>
                <a:gd name="connsiteY36" fmla="*/ 2413755 h 3023355"/>
                <a:gd name="connsiteX37" fmla="*/ 1515534 w 1566334"/>
                <a:gd name="connsiteY37" fmla="*/ 2362955 h 3023355"/>
                <a:gd name="connsiteX38" fmla="*/ 1524000 w 1566334"/>
                <a:gd name="connsiteY38" fmla="*/ 2329089 h 3023355"/>
                <a:gd name="connsiteX39" fmla="*/ 1540934 w 1566334"/>
                <a:gd name="connsiteY39" fmla="*/ 2312155 h 3023355"/>
                <a:gd name="connsiteX40" fmla="*/ 1566334 w 1566334"/>
                <a:gd name="connsiteY40" fmla="*/ 2261355 h 3023355"/>
                <a:gd name="connsiteX41" fmla="*/ 1549400 w 1566334"/>
                <a:gd name="connsiteY41" fmla="*/ 2125889 h 3023355"/>
                <a:gd name="connsiteX42" fmla="*/ 1532467 w 1566334"/>
                <a:gd name="connsiteY42" fmla="*/ 2058155 h 3023355"/>
                <a:gd name="connsiteX43" fmla="*/ 1498600 w 1566334"/>
                <a:gd name="connsiteY43" fmla="*/ 2032755 h 3023355"/>
                <a:gd name="connsiteX44" fmla="*/ 1490134 w 1566334"/>
                <a:gd name="connsiteY44" fmla="*/ 2007355 h 3023355"/>
                <a:gd name="connsiteX45" fmla="*/ 1422400 w 1566334"/>
                <a:gd name="connsiteY45" fmla="*/ 1956555 h 3023355"/>
                <a:gd name="connsiteX46" fmla="*/ 1380067 w 1566334"/>
                <a:gd name="connsiteY46" fmla="*/ 1905755 h 3023355"/>
                <a:gd name="connsiteX47" fmla="*/ 1329267 w 1566334"/>
                <a:gd name="connsiteY47" fmla="*/ 1863422 h 3023355"/>
                <a:gd name="connsiteX48" fmla="*/ 1253067 w 1566334"/>
                <a:gd name="connsiteY48" fmla="*/ 1804155 h 3023355"/>
                <a:gd name="connsiteX49" fmla="*/ 1176867 w 1566334"/>
                <a:gd name="connsiteY49" fmla="*/ 1761822 h 3023355"/>
                <a:gd name="connsiteX50" fmla="*/ 1151467 w 1566334"/>
                <a:gd name="connsiteY50" fmla="*/ 1744889 h 3023355"/>
                <a:gd name="connsiteX51" fmla="*/ 1117600 w 1566334"/>
                <a:gd name="connsiteY51" fmla="*/ 1719489 h 3023355"/>
                <a:gd name="connsiteX52" fmla="*/ 1032934 w 1566334"/>
                <a:gd name="connsiteY52" fmla="*/ 1694089 h 3023355"/>
                <a:gd name="connsiteX53" fmla="*/ 982134 w 1566334"/>
                <a:gd name="connsiteY53" fmla="*/ 1668689 h 3023355"/>
                <a:gd name="connsiteX54" fmla="*/ 956734 w 1566334"/>
                <a:gd name="connsiteY54" fmla="*/ 1651755 h 3023355"/>
                <a:gd name="connsiteX55" fmla="*/ 905934 w 1566334"/>
                <a:gd name="connsiteY55" fmla="*/ 1634822 h 3023355"/>
                <a:gd name="connsiteX56" fmla="*/ 880534 w 1566334"/>
                <a:gd name="connsiteY56" fmla="*/ 1617889 h 3023355"/>
                <a:gd name="connsiteX57" fmla="*/ 838200 w 1566334"/>
                <a:gd name="connsiteY57" fmla="*/ 1600955 h 3023355"/>
                <a:gd name="connsiteX58" fmla="*/ 812800 w 1566334"/>
                <a:gd name="connsiteY58" fmla="*/ 1584022 h 3023355"/>
                <a:gd name="connsiteX59" fmla="*/ 762000 w 1566334"/>
                <a:gd name="connsiteY59" fmla="*/ 1567089 h 3023355"/>
                <a:gd name="connsiteX60" fmla="*/ 745067 w 1566334"/>
                <a:gd name="connsiteY60" fmla="*/ 1550155 h 3023355"/>
                <a:gd name="connsiteX61" fmla="*/ 702734 w 1566334"/>
                <a:gd name="connsiteY61" fmla="*/ 1524755 h 3023355"/>
                <a:gd name="connsiteX62" fmla="*/ 643467 w 1566334"/>
                <a:gd name="connsiteY62" fmla="*/ 1448555 h 3023355"/>
                <a:gd name="connsiteX63" fmla="*/ 618067 w 1566334"/>
                <a:gd name="connsiteY63" fmla="*/ 1431622 h 3023355"/>
                <a:gd name="connsiteX64" fmla="*/ 584200 w 1566334"/>
                <a:gd name="connsiteY64" fmla="*/ 1406222 h 3023355"/>
                <a:gd name="connsiteX65" fmla="*/ 533400 w 1566334"/>
                <a:gd name="connsiteY65" fmla="*/ 1355422 h 3023355"/>
                <a:gd name="connsiteX66" fmla="*/ 499534 w 1566334"/>
                <a:gd name="connsiteY66" fmla="*/ 1304622 h 3023355"/>
                <a:gd name="connsiteX67" fmla="*/ 491067 w 1566334"/>
                <a:gd name="connsiteY67" fmla="*/ 1279222 h 3023355"/>
                <a:gd name="connsiteX68" fmla="*/ 448734 w 1566334"/>
                <a:gd name="connsiteY68" fmla="*/ 1228422 h 3023355"/>
                <a:gd name="connsiteX69" fmla="*/ 431800 w 1566334"/>
                <a:gd name="connsiteY69" fmla="*/ 1177622 h 3023355"/>
                <a:gd name="connsiteX70" fmla="*/ 397934 w 1566334"/>
                <a:gd name="connsiteY70" fmla="*/ 1118355 h 3023355"/>
                <a:gd name="connsiteX71" fmla="*/ 389467 w 1566334"/>
                <a:gd name="connsiteY71" fmla="*/ 1084489 h 3023355"/>
                <a:gd name="connsiteX72" fmla="*/ 355600 w 1566334"/>
                <a:gd name="connsiteY72" fmla="*/ 1042155 h 3023355"/>
                <a:gd name="connsiteX73" fmla="*/ 330200 w 1566334"/>
                <a:gd name="connsiteY73" fmla="*/ 965955 h 3023355"/>
                <a:gd name="connsiteX74" fmla="*/ 313267 w 1566334"/>
                <a:gd name="connsiteY74" fmla="*/ 915155 h 3023355"/>
                <a:gd name="connsiteX75" fmla="*/ 304800 w 1566334"/>
                <a:gd name="connsiteY75" fmla="*/ 881289 h 3023355"/>
                <a:gd name="connsiteX76" fmla="*/ 287867 w 1566334"/>
                <a:gd name="connsiteY76" fmla="*/ 847422 h 3023355"/>
                <a:gd name="connsiteX77" fmla="*/ 262467 w 1566334"/>
                <a:gd name="connsiteY77" fmla="*/ 788155 h 3023355"/>
                <a:gd name="connsiteX78" fmla="*/ 254000 w 1566334"/>
                <a:gd name="connsiteY78" fmla="*/ 703489 h 3023355"/>
                <a:gd name="connsiteX79" fmla="*/ 237067 w 1566334"/>
                <a:gd name="connsiteY79" fmla="*/ 669622 h 3023355"/>
                <a:gd name="connsiteX80" fmla="*/ 228600 w 1566334"/>
                <a:gd name="connsiteY80" fmla="*/ 618822 h 3023355"/>
                <a:gd name="connsiteX81" fmla="*/ 211667 w 1566334"/>
                <a:gd name="connsiteY81" fmla="*/ 568022 h 3023355"/>
                <a:gd name="connsiteX82" fmla="*/ 203200 w 1566334"/>
                <a:gd name="connsiteY82" fmla="*/ 534155 h 3023355"/>
                <a:gd name="connsiteX83" fmla="*/ 169334 w 1566334"/>
                <a:gd name="connsiteY83" fmla="*/ 474889 h 3023355"/>
                <a:gd name="connsiteX84" fmla="*/ 143934 w 1566334"/>
                <a:gd name="connsiteY84" fmla="*/ 390222 h 3023355"/>
                <a:gd name="connsiteX85" fmla="*/ 127000 w 1566334"/>
                <a:gd name="connsiteY85" fmla="*/ 339422 h 3023355"/>
                <a:gd name="connsiteX86" fmla="*/ 110067 w 1566334"/>
                <a:gd name="connsiteY86" fmla="*/ 314022 h 3023355"/>
                <a:gd name="connsiteX87" fmla="*/ 84667 w 1566334"/>
                <a:gd name="connsiteY87" fmla="*/ 229355 h 3023355"/>
                <a:gd name="connsiteX88" fmla="*/ 67734 w 1566334"/>
                <a:gd name="connsiteY88" fmla="*/ 178555 h 3023355"/>
                <a:gd name="connsiteX89" fmla="*/ 59267 w 1566334"/>
                <a:gd name="connsiteY89" fmla="*/ 136222 h 3023355"/>
                <a:gd name="connsiteX90" fmla="*/ 42334 w 1566334"/>
                <a:gd name="connsiteY90" fmla="*/ 85422 h 3023355"/>
                <a:gd name="connsiteX91" fmla="*/ 8467 w 1566334"/>
                <a:gd name="connsiteY91" fmla="*/ 60022 h 3023355"/>
                <a:gd name="connsiteX0" fmla="*/ 8467 w 1566334"/>
                <a:gd name="connsiteY0" fmla="*/ 60022 h 3023355"/>
                <a:gd name="connsiteX1" fmla="*/ 8467 w 1566334"/>
                <a:gd name="connsiteY1" fmla="*/ 864355 h 3023355"/>
                <a:gd name="connsiteX2" fmla="*/ 0 w 1566334"/>
                <a:gd name="connsiteY2" fmla="*/ 1033689 h 3023355"/>
                <a:gd name="connsiteX3" fmla="*/ 25400 w 1566334"/>
                <a:gd name="connsiteY3" fmla="*/ 2879422 h 3023355"/>
                <a:gd name="connsiteX4" fmla="*/ 42334 w 1566334"/>
                <a:gd name="connsiteY4" fmla="*/ 3023355 h 3023355"/>
                <a:gd name="connsiteX5" fmla="*/ 67734 w 1566334"/>
                <a:gd name="connsiteY5" fmla="*/ 2997955 h 3023355"/>
                <a:gd name="connsiteX6" fmla="*/ 93134 w 1566334"/>
                <a:gd name="connsiteY6" fmla="*/ 2964089 h 3023355"/>
                <a:gd name="connsiteX7" fmla="*/ 127000 w 1566334"/>
                <a:gd name="connsiteY7" fmla="*/ 2938689 h 3023355"/>
                <a:gd name="connsiteX8" fmla="*/ 143934 w 1566334"/>
                <a:gd name="connsiteY8" fmla="*/ 2921755 h 3023355"/>
                <a:gd name="connsiteX9" fmla="*/ 169334 w 1566334"/>
                <a:gd name="connsiteY9" fmla="*/ 2904822 h 3023355"/>
                <a:gd name="connsiteX10" fmla="*/ 220134 w 1566334"/>
                <a:gd name="connsiteY10" fmla="*/ 2887889 h 3023355"/>
                <a:gd name="connsiteX11" fmla="*/ 245534 w 1566334"/>
                <a:gd name="connsiteY11" fmla="*/ 2879422 h 3023355"/>
                <a:gd name="connsiteX12" fmla="*/ 330200 w 1566334"/>
                <a:gd name="connsiteY12" fmla="*/ 2845555 h 3023355"/>
                <a:gd name="connsiteX13" fmla="*/ 381000 w 1566334"/>
                <a:gd name="connsiteY13" fmla="*/ 2837089 h 3023355"/>
                <a:gd name="connsiteX14" fmla="*/ 406400 w 1566334"/>
                <a:gd name="connsiteY14" fmla="*/ 2828622 h 3023355"/>
                <a:gd name="connsiteX15" fmla="*/ 609600 w 1566334"/>
                <a:gd name="connsiteY15" fmla="*/ 2811689 h 3023355"/>
                <a:gd name="connsiteX16" fmla="*/ 702734 w 1566334"/>
                <a:gd name="connsiteY16" fmla="*/ 2803222 h 3023355"/>
                <a:gd name="connsiteX17" fmla="*/ 778934 w 1566334"/>
                <a:gd name="connsiteY17" fmla="*/ 2777822 h 3023355"/>
                <a:gd name="connsiteX18" fmla="*/ 829734 w 1566334"/>
                <a:gd name="connsiteY18" fmla="*/ 2760889 h 3023355"/>
                <a:gd name="connsiteX19" fmla="*/ 914400 w 1566334"/>
                <a:gd name="connsiteY19" fmla="*/ 2735489 h 3023355"/>
                <a:gd name="connsiteX20" fmla="*/ 965200 w 1566334"/>
                <a:gd name="connsiteY20" fmla="*/ 2718555 h 3023355"/>
                <a:gd name="connsiteX21" fmla="*/ 990600 w 1566334"/>
                <a:gd name="connsiteY21" fmla="*/ 2710089 h 3023355"/>
                <a:gd name="connsiteX22" fmla="*/ 1032934 w 1566334"/>
                <a:gd name="connsiteY22" fmla="*/ 2676222 h 3023355"/>
                <a:gd name="connsiteX23" fmla="*/ 1058334 w 1566334"/>
                <a:gd name="connsiteY23" fmla="*/ 2667755 h 3023355"/>
                <a:gd name="connsiteX24" fmla="*/ 1083734 w 1566334"/>
                <a:gd name="connsiteY24" fmla="*/ 2650822 h 3023355"/>
                <a:gd name="connsiteX25" fmla="*/ 1134534 w 1566334"/>
                <a:gd name="connsiteY25" fmla="*/ 2633889 h 3023355"/>
                <a:gd name="connsiteX26" fmla="*/ 1185334 w 1566334"/>
                <a:gd name="connsiteY26" fmla="*/ 2608489 h 3023355"/>
                <a:gd name="connsiteX27" fmla="*/ 1202267 w 1566334"/>
                <a:gd name="connsiteY27" fmla="*/ 2591555 h 3023355"/>
                <a:gd name="connsiteX28" fmla="*/ 1227667 w 1566334"/>
                <a:gd name="connsiteY28" fmla="*/ 2583089 h 3023355"/>
                <a:gd name="connsiteX29" fmla="*/ 1244600 w 1566334"/>
                <a:gd name="connsiteY29" fmla="*/ 2566155 h 3023355"/>
                <a:gd name="connsiteX30" fmla="*/ 1278467 w 1566334"/>
                <a:gd name="connsiteY30" fmla="*/ 2549222 h 3023355"/>
                <a:gd name="connsiteX31" fmla="*/ 1303867 w 1566334"/>
                <a:gd name="connsiteY31" fmla="*/ 2532289 h 3023355"/>
                <a:gd name="connsiteX32" fmla="*/ 1354667 w 1566334"/>
                <a:gd name="connsiteY32" fmla="*/ 2473022 h 3023355"/>
                <a:gd name="connsiteX33" fmla="*/ 1380067 w 1566334"/>
                <a:gd name="connsiteY33" fmla="*/ 2464555 h 3023355"/>
                <a:gd name="connsiteX34" fmla="*/ 1422400 w 1566334"/>
                <a:gd name="connsiteY34" fmla="*/ 2422222 h 3023355"/>
                <a:gd name="connsiteX35" fmla="*/ 1447800 w 1566334"/>
                <a:gd name="connsiteY35" fmla="*/ 2413755 h 3023355"/>
                <a:gd name="connsiteX36" fmla="*/ 1515534 w 1566334"/>
                <a:gd name="connsiteY36" fmla="*/ 2362955 h 3023355"/>
                <a:gd name="connsiteX37" fmla="*/ 1524000 w 1566334"/>
                <a:gd name="connsiteY37" fmla="*/ 2329089 h 3023355"/>
                <a:gd name="connsiteX38" fmla="*/ 1540934 w 1566334"/>
                <a:gd name="connsiteY38" fmla="*/ 2312155 h 3023355"/>
                <a:gd name="connsiteX39" fmla="*/ 1566334 w 1566334"/>
                <a:gd name="connsiteY39" fmla="*/ 2261355 h 3023355"/>
                <a:gd name="connsiteX40" fmla="*/ 1549400 w 1566334"/>
                <a:gd name="connsiteY40" fmla="*/ 2125889 h 3023355"/>
                <a:gd name="connsiteX41" fmla="*/ 1532467 w 1566334"/>
                <a:gd name="connsiteY41" fmla="*/ 2058155 h 3023355"/>
                <a:gd name="connsiteX42" fmla="*/ 1498600 w 1566334"/>
                <a:gd name="connsiteY42" fmla="*/ 2032755 h 3023355"/>
                <a:gd name="connsiteX43" fmla="*/ 1490134 w 1566334"/>
                <a:gd name="connsiteY43" fmla="*/ 2007355 h 3023355"/>
                <a:gd name="connsiteX44" fmla="*/ 1422400 w 1566334"/>
                <a:gd name="connsiteY44" fmla="*/ 1956555 h 3023355"/>
                <a:gd name="connsiteX45" fmla="*/ 1380067 w 1566334"/>
                <a:gd name="connsiteY45" fmla="*/ 1905755 h 3023355"/>
                <a:gd name="connsiteX46" fmla="*/ 1329267 w 1566334"/>
                <a:gd name="connsiteY46" fmla="*/ 1863422 h 3023355"/>
                <a:gd name="connsiteX47" fmla="*/ 1253067 w 1566334"/>
                <a:gd name="connsiteY47" fmla="*/ 1804155 h 3023355"/>
                <a:gd name="connsiteX48" fmla="*/ 1176867 w 1566334"/>
                <a:gd name="connsiteY48" fmla="*/ 1761822 h 3023355"/>
                <a:gd name="connsiteX49" fmla="*/ 1151467 w 1566334"/>
                <a:gd name="connsiteY49" fmla="*/ 1744889 h 3023355"/>
                <a:gd name="connsiteX50" fmla="*/ 1117600 w 1566334"/>
                <a:gd name="connsiteY50" fmla="*/ 1719489 h 3023355"/>
                <a:gd name="connsiteX51" fmla="*/ 1032934 w 1566334"/>
                <a:gd name="connsiteY51" fmla="*/ 1694089 h 3023355"/>
                <a:gd name="connsiteX52" fmla="*/ 982134 w 1566334"/>
                <a:gd name="connsiteY52" fmla="*/ 1668689 h 3023355"/>
                <a:gd name="connsiteX53" fmla="*/ 956734 w 1566334"/>
                <a:gd name="connsiteY53" fmla="*/ 1651755 h 3023355"/>
                <a:gd name="connsiteX54" fmla="*/ 905934 w 1566334"/>
                <a:gd name="connsiteY54" fmla="*/ 1634822 h 3023355"/>
                <a:gd name="connsiteX55" fmla="*/ 880534 w 1566334"/>
                <a:gd name="connsiteY55" fmla="*/ 1617889 h 3023355"/>
                <a:gd name="connsiteX56" fmla="*/ 838200 w 1566334"/>
                <a:gd name="connsiteY56" fmla="*/ 1600955 h 3023355"/>
                <a:gd name="connsiteX57" fmla="*/ 812800 w 1566334"/>
                <a:gd name="connsiteY57" fmla="*/ 1584022 h 3023355"/>
                <a:gd name="connsiteX58" fmla="*/ 762000 w 1566334"/>
                <a:gd name="connsiteY58" fmla="*/ 1567089 h 3023355"/>
                <a:gd name="connsiteX59" fmla="*/ 745067 w 1566334"/>
                <a:gd name="connsiteY59" fmla="*/ 1550155 h 3023355"/>
                <a:gd name="connsiteX60" fmla="*/ 702734 w 1566334"/>
                <a:gd name="connsiteY60" fmla="*/ 1524755 h 3023355"/>
                <a:gd name="connsiteX61" fmla="*/ 643467 w 1566334"/>
                <a:gd name="connsiteY61" fmla="*/ 1448555 h 3023355"/>
                <a:gd name="connsiteX62" fmla="*/ 618067 w 1566334"/>
                <a:gd name="connsiteY62" fmla="*/ 1431622 h 3023355"/>
                <a:gd name="connsiteX63" fmla="*/ 584200 w 1566334"/>
                <a:gd name="connsiteY63" fmla="*/ 1406222 h 3023355"/>
                <a:gd name="connsiteX64" fmla="*/ 533400 w 1566334"/>
                <a:gd name="connsiteY64" fmla="*/ 1355422 h 3023355"/>
                <a:gd name="connsiteX65" fmla="*/ 499534 w 1566334"/>
                <a:gd name="connsiteY65" fmla="*/ 1304622 h 3023355"/>
                <a:gd name="connsiteX66" fmla="*/ 491067 w 1566334"/>
                <a:gd name="connsiteY66" fmla="*/ 1279222 h 3023355"/>
                <a:gd name="connsiteX67" fmla="*/ 448734 w 1566334"/>
                <a:gd name="connsiteY67" fmla="*/ 1228422 h 3023355"/>
                <a:gd name="connsiteX68" fmla="*/ 431800 w 1566334"/>
                <a:gd name="connsiteY68" fmla="*/ 1177622 h 3023355"/>
                <a:gd name="connsiteX69" fmla="*/ 397934 w 1566334"/>
                <a:gd name="connsiteY69" fmla="*/ 1118355 h 3023355"/>
                <a:gd name="connsiteX70" fmla="*/ 389467 w 1566334"/>
                <a:gd name="connsiteY70" fmla="*/ 1084489 h 3023355"/>
                <a:gd name="connsiteX71" fmla="*/ 355600 w 1566334"/>
                <a:gd name="connsiteY71" fmla="*/ 1042155 h 3023355"/>
                <a:gd name="connsiteX72" fmla="*/ 330200 w 1566334"/>
                <a:gd name="connsiteY72" fmla="*/ 965955 h 3023355"/>
                <a:gd name="connsiteX73" fmla="*/ 313267 w 1566334"/>
                <a:gd name="connsiteY73" fmla="*/ 915155 h 3023355"/>
                <a:gd name="connsiteX74" fmla="*/ 304800 w 1566334"/>
                <a:gd name="connsiteY74" fmla="*/ 881289 h 3023355"/>
                <a:gd name="connsiteX75" fmla="*/ 287867 w 1566334"/>
                <a:gd name="connsiteY75" fmla="*/ 847422 h 3023355"/>
                <a:gd name="connsiteX76" fmla="*/ 262467 w 1566334"/>
                <a:gd name="connsiteY76" fmla="*/ 788155 h 3023355"/>
                <a:gd name="connsiteX77" fmla="*/ 254000 w 1566334"/>
                <a:gd name="connsiteY77" fmla="*/ 703489 h 3023355"/>
                <a:gd name="connsiteX78" fmla="*/ 237067 w 1566334"/>
                <a:gd name="connsiteY78" fmla="*/ 669622 h 3023355"/>
                <a:gd name="connsiteX79" fmla="*/ 228600 w 1566334"/>
                <a:gd name="connsiteY79" fmla="*/ 618822 h 3023355"/>
                <a:gd name="connsiteX80" fmla="*/ 211667 w 1566334"/>
                <a:gd name="connsiteY80" fmla="*/ 568022 h 3023355"/>
                <a:gd name="connsiteX81" fmla="*/ 203200 w 1566334"/>
                <a:gd name="connsiteY81" fmla="*/ 534155 h 3023355"/>
                <a:gd name="connsiteX82" fmla="*/ 169334 w 1566334"/>
                <a:gd name="connsiteY82" fmla="*/ 474889 h 3023355"/>
                <a:gd name="connsiteX83" fmla="*/ 143934 w 1566334"/>
                <a:gd name="connsiteY83" fmla="*/ 390222 h 3023355"/>
                <a:gd name="connsiteX84" fmla="*/ 127000 w 1566334"/>
                <a:gd name="connsiteY84" fmla="*/ 339422 h 3023355"/>
                <a:gd name="connsiteX85" fmla="*/ 110067 w 1566334"/>
                <a:gd name="connsiteY85" fmla="*/ 314022 h 3023355"/>
                <a:gd name="connsiteX86" fmla="*/ 84667 w 1566334"/>
                <a:gd name="connsiteY86" fmla="*/ 229355 h 3023355"/>
                <a:gd name="connsiteX87" fmla="*/ 67734 w 1566334"/>
                <a:gd name="connsiteY87" fmla="*/ 178555 h 3023355"/>
                <a:gd name="connsiteX88" fmla="*/ 59267 w 1566334"/>
                <a:gd name="connsiteY88" fmla="*/ 136222 h 3023355"/>
                <a:gd name="connsiteX89" fmla="*/ 42334 w 1566334"/>
                <a:gd name="connsiteY89" fmla="*/ 85422 h 3023355"/>
                <a:gd name="connsiteX90" fmla="*/ 8467 w 1566334"/>
                <a:gd name="connsiteY90" fmla="*/ 60022 h 3023355"/>
                <a:gd name="connsiteX0" fmla="*/ 3259 w 1561126"/>
                <a:gd name="connsiteY0" fmla="*/ 60022 h 3023355"/>
                <a:gd name="connsiteX1" fmla="*/ 3259 w 1561126"/>
                <a:gd name="connsiteY1" fmla="*/ 864355 h 3023355"/>
                <a:gd name="connsiteX2" fmla="*/ 20192 w 1561126"/>
                <a:gd name="connsiteY2" fmla="*/ 2879422 h 3023355"/>
                <a:gd name="connsiteX3" fmla="*/ 37126 w 1561126"/>
                <a:gd name="connsiteY3" fmla="*/ 3023355 h 3023355"/>
                <a:gd name="connsiteX4" fmla="*/ 62526 w 1561126"/>
                <a:gd name="connsiteY4" fmla="*/ 2997955 h 3023355"/>
                <a:gd name="connsiteX5" fmla="*/ 87926 w 1561126"/>
                <a:gd name="connsiteY5" fmla="*/ 2964089 h 3023355"/>
                <a:gd name="connsiteX6" fmla="*/ 121792 w 1561126"/>
                <a:gd name="connsiteY6" fmla="*/ 2938689 h 3023355"/>
                <a:gd name="connsiteX7" fmla="*/ 138726 w 1561126"/>
                <a:gd name="connsiteY7" fmla="*/ 2921755 h 3023355"/>
                <a:gd name="connsiteX8" fmla="*/ 164126 w 1561126"/>
                <a:gd name="connsiteY8" fmla="*/ 2904822 h 3023355"/>
                <a:gd name="connsiteX9" fmla="*/ 214926 w 1561126"/>
                <a:gd name="connsiteY9" fmla="*/ 2887889 h 3023355"/>
                <a:gd name="connsiteX10" fmla="*/ 240326 w 1561126"/>
                <a:gd name="connsiteY10" fmla="*/ 2879422 h 3023355"/>
                <a:gd name="connsiteX11" fmla="*/ 324992 w 1561126"/>
                <a:gd name="connsiteY11" fmla="*/ 2845555 h 3023355"/>
                <a:gd name="connsiteX12" fmla="*/ 375792 w 1561126"/>
                <a:gd name="connsiteY12" fmla="*/ 2837089 h 3023355"/>
                <a:gd name="connsiteX13" fmla="*/ 401192 w 1561126"/>
                <a:gd name="connsiteY13" fmla="*/ 2828622 h 3023355"/>
                <a:gd name="connsiteX14" fmla="*/ 604392 w 1561126"/>
                <a:gd name="connsiteY14" fmla="*/ 2811689 h 3023355"/>
                <a:gd name="connsiteX15" fmla="*/ 697526 w 1561126"/>
                <a:gd name="connsiteY15" fmla="*/ 2803222 h 3023355"/>
                <a:gd name="connsiteX16" fmla="*/ 773726 w 1561126"/>
                <a:gd name="connsiteY16" fmla="*/ 2777822 h 3023355"/>
                <a:gd name="connsiteX17" fmla="*/ 824526 w 1561126"/>
                <a:gd name="connsiteY17" fmla="*/ 2760889 h 3023355"/>
                <a:gd name="connsiteX18" fmla="*/ 909192 w 1561126"/>
                <a:gd name="connsiteY18" fmla="*/ 2735489 h 3023355"/>
                <a:gd name="connsiteX19" fmla="*/ 959992 w 1561126"/>
                <a:gd name="connsiteY19" fmla="*/ 2718555 h 3023355"/>
                <a:gd name="connsiteX20" fmla="*/ 985392 w 1561126"/>
                <a:gd name="connsiteY20" fmla="*/ 2710089 h 3023355"/>
                <a:gd name="connsiteX21" fmla="*/ 1027726 w 1561126"/>
                <a:gd name="connsiteY21" fmla="*/ 2676222 h 3023355"/>
                <a:gd name="connsiteX22" fmla="*/ 1053126 w 1561126"/>
                <a:gd name="connsiteY22" fmla="*/ 2667755 h 3023355"/>
                <a:gd name="connsiteX23" fmla="*/ 1078526 w 1561126"/>
                <a:gd name="connsiteY23" fmla="*/ 2650822 h 3023355"/>
                <a:gd name="connsiteX24" fmla="*/ 1129326 w 1561126"/>
                <a:gd name="connsiteY24" fmla="*/ 2633889 h 3023355"/>
                <a:gd name="connsiteX25" fmla="*/ 1180126 w 1561126"/>
                <a:gd name="connsiteY25" fmla="*/ 2608489 h 3023355"/>
                <a:gd name="connsiteX26" fmla="*/ 1197059 w 1561126"/>
                <a:gd name="connsiteY26" fmla="*/ 2591555 h 3023355"/>
                <a:gd name="connsiteX27" fmla="*/ 1222459 w 1561126"/>
                <a:gd name="connsiteY27" fmla="*/ 2583089 h 3023355"/>
                <a:gd name="connsiteX28" fmla="*/ 1239392 w 1561126"/>
                <a:gd name="connsiteY28" fmla="*/ 2566155 h 3023355"/>
                <a:gd name="connsiteX29" fmla="*/ 1273259 w 1561126"/>
                <a:gd name="connsiteY29" fmla="*/ 2549222 h 3023355"/>
                <a:gd name="connsiteX30" fmla="*/ 1298659 w 1561126"/>
                <a:gd name="connsiteY30" fmla="*/ 2532289 h 3023355"/>
                <a:gd name="connsiteX31" fmla="*/ 1349459 w 1561126"/>
                <a:gd name="connsiteY31" fmla="*/ 2473022 h 3023355"/>
                <a:gd name="connsiteX32" fmla="*/ 1374859 w 1561126"/>
                <a:gd name="connsiteY32" fmla="*/ 2464555 h 3023355"/>
                <a:gd name="connsiteX33" fmla="*/ 1417192 w 1561126"/>
                <a:gd name="connsiteY33" fmla="*/ 2422222 h 3023355"/>
                <a:gd name="connsiteX34" fmla="*/ 1442592 w 1561126"/>
                <a:gd name="connsiteY34" fmla="*/ 2413755 h 3023355"/>
                <a:gd name="connsiteX35" fmla="*/ 1510326 w 1561126"/>
                <a:gd name="connsiteY35" fmla="*/ 2362955 h 3023355"/>
                <a:gd name="connsiteX36" fmla="*/ 1518792 w 1561126"/>
                <a:gd name="connsiteY36" fmla="*/ 2329089 h 3023355"/>
                <a:gd name="connsiteX37" fmla="*/ 1535726 w 1561126"/>
                <a:gd name="connsiteY37" fmla="*/ 2312155 h 3023355"/>
                <a:gd name="connsiteX38" fmla="*/ 1561126 w 1561126"/>
                <a:gd name="connsiteY38" fmla="*/ 2261355 h 3023355"/>
                <a:gd name="connsiteX39" fmla="*/ 1544192 w 1561126"/>
                <a:gd name="connsiteY39" fmla="*/ 2125889 h 3023355"/>
                <a:gd name="connsiteX40" fmla="*/ 1527259 w 1561126"/>
                <a:gd name="connsiteY40" fmla="*/ 2058155 h 3023355"/>
                <a:gd name="connsiteX41" fmla="*/ 1493392 w 1561126"/>
                <a:gd name="connsiteY41" fmla="*/ 2032755 h 3023355"/>
                <a:gd name="connsiteX42" fmla="*/ 1484926 w 1561126"/>
                <a:gd name="connsiteY42" fmla="*/ 2007355 h 3023355"/>
                <a:gd name="connsiteX43" fmla="*/ 1417192 w 1561126"/>
                <a:gd name="connsiteY43" fmla="*/ 1956555 h 3023355"/>
                <a:gd name="connsiteX44" fmla="*/ 1374859 w 1561126"/>
                <a:gd name="connsiteY44" fmla="*/ 1905755 h 3023355"/>
                <a:gd name="connsiteX45" fmla="*/ 1324059 w 1561126"/>
                <a:gd name="connsiteY45" fmla="*/ 1863422 h 3023355"/>
                <a:gd name="connsiteX46" fmla="*/ 1247859 w 1561126"/>
                <a:gd name="connsiteY46" fmla="*/ 1804155 h 3023355"/>
                <a:gd name="connsiteX47" fmla="*/ 1171659 w 1561126"/>
                <a:gd name="connsiteY47" fmla="*/ 1761822 h 3023355"/>
                <a:gd name="connsiteX48" fmla="*/ 1146259 w 1561126"/>
                <a:gd name="connsiteY48" fmla="*/ 1744889 h 3023355"/>
                <a:gd name="connsiteX49" fmla="*/ 1112392 w 1561126"/>
                <a:gd name="connsiteY49" fmla="*/ 1719489 h 3023355"/>
                <a:gd name="connsiteX50" fmla="*/ 1027726 w 1561126"/>
                <a:gd name="connsiteY50" fmla="*/ 1694089 h 3023355"/>
                <a:gd name="connsiteX51" fmla="*/ 976926 w 1561126"/>
                <a:gd name="connsiteY51" fmla="*/ 1668689 h 3023355"/>
                <a:gd name="connsiteX52" fmla="*/ 951526 w 1561126"/>
                <a:gd name="connsiteY52" fmla="*/ 1651755 h 3023355"/>
                <a:gd name="connsiteX53" fmla="*/ 900726 w 1561126"/>
                <a:gd name="connsiteY53" fmla="*/ 1634822 h 3023355"/>
                <a:gd name="connsiteX54" fmla="*/ 875326 w 1561126"/>
                <a:gd name="connsiteY54" fmla="*/ 1617889 h 3023355"/>
                <a:gd name="connsiteX55" fmla="*/ 832992 w 1561126"/>
                <a:gd name="connsiteY55" fmla="*/ 1600955 h 3023355"/>
                <a:gd name="connsiteX56" fmla="*/ 807592 w 1561126"/>
                <a:gd name="connsiteY56" fmla="*/ 1584022 h 3023355"/>
                <a:gd name="connsiteX57" fmla="*/ 756792 w 1561126"/>
                <a:gd name="connsiteY57" fmla="*/ 1567089 h 3023355"/>
                <a:gd name="connsiteX58" fmla="*/ 739859 w 1561126"/>
                <a:gd name="connsiteY58" fmla="*/ 1550155 h 3023355"/>
                <a:gd name="connsiteX59" fmla="*/ 697526 w 1561126"/>
                <a:gd name="connsiteY59" fmla="*/ 1524755 h 3023355"/>
                <a:gd name="connsiteX60" fmla="*/ 638259 w 1561126"/>
                <a:gd name="connsiteY60" fmla="*/ 1448555 h 3023355"/>
                <a:gd name="connsiteX61" fmla="*/ 612859 w 1561126"/>
                <a:gd name="connsiteY61" fmla="*/ 1431622 h 3023355"/>
                <a:gd name="connsiteX62" fmla="*/ 578992 w 1561126"/>
                <a:gd name="connsiteY62" fmla="*/ 1406222 h 3023355"/>
                <a:gd name="connsiteX63" fmla="*/ 528192 w 1561126"/>
                <a:gd name="connsiteY63" fmla="*/ 1355422 h 3023355"/>
                <a:gd name="connsiteX64" fmla="*/ 494326 w 1561126"/>
                <a:gd name="connsiteY64" fmla="*/ 1304622 h 3023355"/>
                <a:gd name="connsiteX65" fmla="*/ 485859 w 1561126"/>
                <a:gd name="connsiteY65" fmla="*/ 1279222 h 3023355"/>
                <a:gd name="connsiteX66" fmla="*/ 443526 w 1561126"/>
                <a:gd name="connsiteY66" fmla="*/ 1228422 h 3023355"/>
                <a:gd name="connsiteX67" fmla="*/ 426592 w 1561126"/>
                <a:gd name="connsiteY67" fmla="*/ 1177622 h 3023355"/>
                <a:gd name="connsiteX68" fmla="*/ 392726 w 1561126"/>
                <a:gd name="connsiteY68" fmla="*/ 1118355 h 3023355"/>
                <a:gd name="connsiteX69" fmla="*/ 384259 w 1561126"/>
                <a:gd name="connsiteY69" fmla="*/ 1084489 h 3023355"/>
                <a:gd name="connsiteX70" fmla="*/ 350392 w 1561126"/>
                <a:gd name="connsiteY70" fmla="*/ 1042155 h 3023355"/>
                <a:gd name="connsiteX71" fmla="*/ 324992 w 1561126"/>
                <a:gd name="connsiteY71" fmla="*/ 965955 h 3023355"/>
                <a:gd name="connsiteX72" fmla="*/ 308059 w 1561126"/>
                <a:gd name="connsiteY72" fmla="*/ 915155 h 3023355"/>
                <a:gd name="connsiteX73" fmla="*/ 299592 w 1561126"/>
                <a:gd name="connsiteY73" fmla="*/ 881289 h 3023355"/>
                <a:gd name="connsiteX74" fmla="*/ 282659 w 1561126"/>
                <a:gd name="connsiteY74" fmla="*/ 847422 h 3023355"/>
                <a:gd name="connsiteX75" fmla="*/ 257259 w 1561126"/>
                <a:gd name="connsiteY75" fmla="*/ 788155 h 3023355"/>
                <a:gd name="connsiteX76" fmla="*/ 248792 w 1561126"/>
                <a:gd name="connsiteY76" fmla="*/ 703489 h 3023355"/>
                <a:gd name="connsiteX77" fmla="*/ 231859 w 1561126"/>
                <a:gd name="connsiteY77" fmla="*/ 669622 h 3023355"/>
                <a:gd name="connsiteX78" fmla="*/ 223392 w 1561126"/>
                <a:gd name="connsiteY78" fmla="*/ 618822 h 3023355"/>
                <a:gd name="connsiteX79" fmla="*/ 206459 w 1561126"/>
                <a:gd name="connsiteY79" fmla="*/ 568022 h 3023355"/>
                <a:gd name="connsiteX80" fmla="*/ 197992 w 1561126"/>
                <a:gd name="connsiteY80" fmla="*/ 534155 h 3023355"/>
                <a:gd name="connsiteX81" fmla="*/ 164126 w 1561126"/>
                <a:gd name="connsiteY81" fmla="*/ 474889 h 3023355"/>
                <a:gd name="connsiteX82" fmla="*/ 138726 w 1561126"/>
                <a:gd name="connsiteY82" fmla="*/ 390222 h 3023355"/>
                <a:gd name="connsiteX83" fmla="*/ 121792 w 1561126"/>
                <a:gd name="connsiteY83" fmla="*/ 339422 h 3023355"/>
                <a:gd name="connsiteX84" fmla="*/ 104859 w 1561126"/>
                <a:gd name="connsiteY84" fmla="*/ 314022 h 3023355"/>
                <a:gd name="connsiteX85" fmla="*/ 79459 w 1561126"/>
                <a:gd name="connsiteY85" fmla="*/ 229355 h 3023355"/>
                <a:gd name="connsiteX86" fmla="*/ 62526 w 1561126"/>
                <a:gd name="connsiteY86" fmla="*/ 178555 h 3023355"/>
                <a:gd name="connsiteX87" fmla="*/ 54059 w 1561126"/>
                <a:gd name="connsiteY87" fmla="*/ 136222 h 3023355"/>
                <a:gd name="connsiteX88" fmla="*/ 37126 w 1561126"/>
                <a:gd name="connsiteY88" fmla="*/ 85422 h 3023355"/>
                <a:gd name="connsiteX89" fmla="*/ 3259 w 1561126"/>
                <a:gd name="connsiteY89" fmla="*/ 60022 h 3023355"/>
                <a:gd name="connsiteX0" fmla="*/ 370 w 1558237"/>
                <a:gd name="connsiteY0" fmla="*/ 60022 h 3023355"/>
                <a:gd name="connsiteX1" fmla="*/ 17303 w 1558237"/>
                <a:gd name="connsiteY1" fmla="*/ 2879422 h 3023355"/>
                <a:gd name="connsiteX2" fmla="*/ 34237 w 1558237"/>
                <a:gd name="connsiteY2" fmla="*/ 3023355 h 3023355"/>
                <a:gd name="connsiteX3" fmla="*/ 59637 w 1558237"/>
                <a:gd name="connsiteY3" fmla="*/ 2997955 h 3023355"/>
                <a:gd name="connsiteX4" fmla="*/ 85037 w 1558237"/>
                <a:gd name="connsiteY4" fmla="*/ 2964089 h 3023355"/>
                <a:gd name="connsiteX5" fmla="*/ 118903 w 1558237"/>
                <a:gd name="connsiteY5" fmla="*/ 2938689 h 3023355"/>
                <a:gd name="connsiteX6" fmla="*/ 135837 w 1558237"/>
                <a:gd name="connsiteY6" fmla="*/ 2921755 h 3023355"/>
                <a:gd name="connsiteX7" fmla="*/ 161237 w 1558237"/>
                <a:gd name="connsiteY7" fmla="*/ 2904822 h 3023355"/>
                <a:gd name="connsiteX8" fmla="*/ 212037 w 1558237"/>
                <a:gd name="connsiteY8" fmla="*/ 2887889 h 3023355"/>
                <a:gd name="connsiteX9" fmla="*/ 237437 w 1558237"/>
                <a:gd name="connsiteY9" fmla="*/ 2879422 h 3023355"/>
                <a:gd name="connsiteX10" fmla="*/ 322103 w 1558237"/>
                <a:gd name="connsiteY10" fmla="*/ 2845555 h 3023355"/>
                <a:gd name="connsiteX11" fmla="*/ 372903 w 1558237"/>
                <a:gd name="connsiteY11" fmla="*/ 2837089 h 3023355"/>
                <a:gd name="connsiteX12" fmla="*/ 398303 w 1558237"/>
                <a:gd name="connsiteY12" fmla="*/ 2828622 h 3023355"/>
                <a:gd name="connsiteX13" fmla="*/ 601503 w 1558237"/>
                <a:gd name="connsiteY13" fmla="*/ 2811689 h 3023355"/>
                <a:gd name="connsiteX14" fmla="*/ 694637 w 1558237"/>
                <a:gd name="connsiteY14" fmla="*/ 2803222 h 3023355"/>
                <a:gd name="connsiteX15" fmla="*/ 770837 w 1558237"/>
                <a:gd name="connsiteY15" fmla="*/ 2777822 h 3023355"/>
                <a:gd name="connsiteX16" fmla="*/ 821637 w 1558237"/>
                <a:gd name="connsiteY16" fmla="*/ 2760889 h 3023355"/>
                <a:gd name="connsiteX17" fmla="*/ 906303 w 1558237"/>
                <a:gd name="connsiteY17" fmla="*/ 2735489 h 3023355"/>
                <a:gd name="connsiteX18" fmla="*/ 957103 w 1558237"/>
                <a:gd name="connsiteY18" fmla="*/ 2718555 h 3023355"/>
                <a:gd name="connsiteX19" fmla="*/ 982503 w 1558237"/>
                <a:gd name="connsiteY19" fmla="*/ 2710089 h 3023355"/>
                <a:gd name="connsiteX20" fmla="*/ 1024837 w 1558237"/>
                <a:gd name="connsiteY20" fmla="*/ 2676222 h 3023355"/>
                <a:gd name="connsiteX21" fmla="*/ 1050237 w 1558237"/>
                <a:gd name="connsiteY21" fmla="*/ 2667755 h 3023355"/>
                <a:gd name="connsiteX22" fmla="*/ 1075637 w 1558237"/>
                <a:gd name="connsiteY22" fmla="*/ 2650822 h 3023355"/>
                <a:gd name="connsiteX23" fmla="*/ 1126437 w 1558237"/>
                <a:gd name="connsiteY23" fmla="*/ 2633889 h 3023355"/>
                <a:gd name="connsiteX24" fmla="*/ 1177237 w 1558237"/>
                <a:gd name="connsiteY24" fmla="*/ 2608489 h 3023355"/>
                <a:gd name="connsiteX25" fmla="*/ 1194170 w 1558237"/>
                <a:gd name="connsiteY25" fmla="*/ 2591555 h 3023355"/>
                <a:gd name="connsiteX26" fmla="*/ 1219570 w 1558237"/>
                <a:gd name="connsiteY26" fmla="*/ 2583089 h 3023355"/>
                <a:gd name="connsiteX27" fmla="*/ 1236503 w 1558237"/>
                <a:gd name="connsiteY27" fmla="*/ 2566155 h 3023355"/>
                <a:gd name="connsiteX28" fmla="*/ 1270370 w 1558237"/>
                <a:gd name="connsiteY28" fmla="*/ 2549222 h 3023355"/>
                <a:gd name="connsiteX29" fmla="*/ 1295770 w 1558237"/>
                <a:gd name="connsiteY29" fmla="*/ 2532289 h 3023355"/>
                <a:gd name="connsiteX30" fmla="*/ 1346570 w 1558237"/>
                <a:gd name="connsiteY30" fmla="*/ 2473022 h 3023355"/>
                <a:gd name="connsiteX31" fmla="*/ 1371970 w 1558237"/>
                <a:gd name="connsiteY31" fmla="*/ 2464555 h 3023355"/>
                <a:gd name="connsiteX32" fmla="*/ 1414303 w 1558237"/>
                <a:gd name="connsiteY32" fmla="*/ 2422222 h 3023355"/>
                <a:gd name="connsiteX33" fmla="*/ 1439703 w 1558237"/>
                <a:gd name="connsiteY33" fmla="*/ 2413755 h 3023355"/>
                <a:gd name="connsiteX34" fmla="*/ 1507437 w 1558237"/>
                <a:gd name="connsiteY34" fmla="*/ 2362955 h 3023355"/>
                <a:gd name="connsiteX35" fmla="*/ 1515903 w 1558237"/>
                <a:gd name="connsiteY35" fmla="*/ 2329089 h 3023355"/>
                <a:gd name="connsiteX36" fmla="*/ 1532837 w 1558237"/>
                <a:gd name="connsiteY36" fmla="*/ 2312155 h 3023355"/>
                <a:gd name="connsiteX37" fmla="*/ 1558237 w 1558237"/>
                <a:gd name="connsiteY37" fmla="*/ 2261355 h 3023355"/>
                <a:gd name="connsiteX38" fmla="*/ 1541303 w 1558237"/>
                <a:gd name="connsiteY38" fmla="*/ 2125889 h 3023355"/>
                <a:gd name="connsiteX39" fmla="*/ 1524370 w 1558237"/>
                <a:gd name="connsiteY39" fmla="*/ 2058155 h 3023355"/>
                <a:gd name="connsiteX40" fmla="*/ 1490503 w 1558237"/>
                <a:gd name="connsiteY40" fmla="*/ 2032755 h 3023355"/>
                <a:gd name="connsiteX41" fmla="*/ 1482037 w 1558237"/>
                <a:gd name="connsiteY41" fmla="*/ 2007355 h 3023355"/>
                <a:gd name="connsiteX42" fmla="*/ 1414303 w 1558237"/>
                <a:gd name="connsiteY42" fmla="*/ 1956555 h 3023355"/>
                <a:gd name="connsiteX43" fmla="*/ 1371970 w 1558237"/>
                <a:gd name="connsiteY43" fmla="*/ 1905755 h 3023355"/>
                <a:gd name="connsiteX44" fmla="*/ 1321170 w 1558237"/>
                <a:gd name="connsiteY44" fmla="*/ 1863422 h 3023355"/>
                <a:gd name="connsiteX45" fmla="*/ 1244970 w 1558237"/>
                <a:gd name="connsiteY45" fmla="*/ 1804155 h 3023355"/>
                <a:gd name="connsiteX46" fmla="*/ 1168770 w 1558237"/>
                <a:gd name="connsiteY46" fmla="*/ 1761822 h 3023355"/>
                <a:gd name="connsiteX47" fmla="*/ 1143370 w 1558237"/>
                <a:gd name="connsiteY47" fmla="*/ 1744889 h 3023355"/>
                <a:gd name="connsiteX48" fmla="*/ 1109503 w 1558237"/>
                <a:gd name="connsiteY48" fmla="*/ 1719489 h 3023355"/>
                <a:gd name="connsiteX49" fmla="*/ 1024837 w 1558237"/>
                <a:gd name="connsiteY49" fmla="*/ 1694089 h 3023355"/>
                <a:gd name="connsiteX50" fmla="*/ 974037 w 1558237"/>
                <a:gd name="connsiteY50" fmla="*/ 1668689 h 3023355"/>
                <a:gd name="connsiteX51" fmla="*/ 948637 w 1558237"/>
                <a:gd name="connsiteY51" fmla="*/ 1651755 h 3023355"/>
                <a:gd name="connsiteX52" fmla="*/ 897837 w 1558237"/>
                <a:gd name="connsiteY52" fmla="*/ 1634822 h 3023355"/>
                <a:gd name="connsiteX53" fmla="*/ 872437 w 1558237"/>
                <a:gd name="connsiteY53" fmla="*/ 1617889 h 3023355"/>
                <a:gd name="connsiteX54" fmla="*/ 830103 w 1558237"/>
                <a:gd name="connsiteY54" fmla="*/ 1600955 h 3023355"/>
                <a:gd name="connsiteX55" fmla="*/ 804703 w 1558237"/>
                <a:gd name="connsiteY55" fmla="*/ 1584022 h 3023355"/>
                <a:gd name="connsiteX56" fmla="*/ 753903 w 1558237"/>
                <a:gd name="connsiteY56" fmla="*/ 1567089 h 3023355"/>
                <a:gd name="connsiteX57" fmla="*/ 736970 w 1558237"/>
                <a:gd name="connsiteY57" fmla="*/ 1550155 h 3023355"/>
                <a:gd name="connsiteX58" fmla="*/ 694637 w 1558237"/>
                <a:gd name="connsiteY58" fmla="*/ 1524755 h 3023355"/>
                <a:gd name="connsiteX59" fmla="*/ 635370 w 1558237"/>
                <a:gd name="connsiteY59" fmla="*/ 1448555 h 3023355"/>
                <a:gd name="connsiteX60" fmla="*/ 609970 w 1558237"/>
                <a:gd name="connsiteY60" fmla="*/ 1431622 h 3023355"/>
                <a:gd name="connsiteX61" fmla="*/ 576103 w 1558237"/>
                <a:gd name="connsiteY61" fmla="*/ 1406222 h 3023355"/>
                <a:gd name="connsiteX62" fmla="*/ 525303 w 1558237"/>
                <a:gd name="connsiteY62" fmla="*/ 1355422 h 3023355"/>
                <a:gd name="connsiteX63" fmla="*/ 491437 w 1558237"/>
                <a:gd name="connsiteY63" fmla="*/ 1304622 h 3023355"/>
                <a:gd name="connsiteX64" fmla="*/ 482970 w 1558237"/>
                <a:gd name="connsiteY64" fmla="*/ 1279222 h 3023355"/>
                <a:gd name="connsiteX65" fmla="*/ 440637 w 1558237"/>
                <a:gd name="connsiteY65" fmla="*/ 1228422 h 3023355"/>
                <a:gd name="connsiteX66" fmla="*/ 423703 w 1558237"/>
                <a:gd name="connsiteY66" fmla="*/ 1177622 h 3023355"/>
                <a:gd name="connsiteX67" fmla="*/ 389837 w 1558237"/>
                <a:gd name="connsiteY67" fmla="*/ 1118355 h 3023355"/>
                <a:gd name="connsiteX68" fmla="*/ 381370 w 1558237"/>
                <a:gd name="connsiteY68" fmla="*/ 1084489 h 3023355"/>
                <a:gd name="connsiteX69" fmla="*/ 347503 w 1558237"/>
                <a:gd name="connsiteY69" fmla="*/ 1042155 h 3023355"/>
                <a:gd name="connsiteX70" fmla="*/ 322103 w 1558237"/>
                <a:gd name="connsiteY70" fmla="*/ 965955 h 3023355"/>
                <a:gd name="connsiteX71" fmla="*/ 305170 w 1558237"/>
                <a:gd name="connsiteY71" fmla="*/ 915155 h 3023355"/>
                <a:gd name="connsiteX72" fmla="*/ 296703 w 1558237"/>
                <a:gd name="connsiteY72" fmla="*/ 881289 h 3023355"/>
                <a:gd name="connsiteX73" fmla="*/ 279770 w 1558237"/>
                <a:gd name="connsiteY73" fmla="*/ 847422 h 3023355"/>
                <a:gd name="connsiteX74" fmla="*/ 254370 w 1558237"/>
                <a:gd name="connsiteY74" fmla="*/ 788155 h 3023355"/>
                <a:gd name="connsiteX75" fmla="*/ 245903 w 1558237"/>
                <a:gd name="connsiteY75" fmla="*/ 703489 h 3023355"/>
                <a:gd name="connsiteX76" fmla="*/ 228970 w 1558237"/>
                <a:gd name="connsiteY76" fmla="*/ 669622 h 3023355"/>
                <a:gd name="connsiteX77" fmla="*/ 220503 w 1558237"/>
                <a:gd name="connsiteY77" fmla="*/ 618822 h 3023355"/>
                <a:gd name="connsiteX78" fmla="*/ 203570 w 1558237"/>
                <a:gd name="connsiteY78" fmla="*/ 568022 h 3023355"/>
                <a:gd name="connsiteX79" fmla="*/ 195103 w 1558237"/>
                <a:gd name="connsiteY79" fmla="*/ 534155 h 3023355"/>
                <a:gd name="connsiteX80" fmla="*/ 161237 w 1558237"/>
                <a:gd name="connsiteY80" fmla="*/ 474889 h 3023355"/>
                <a:gd name="connsiteX81" fmla="*/ 135837 w 1558237"/>
                <a:gd name="connsiteY81" fmla="*/ 390222 h 3023355"/>
                <a:gd name="connsiteX82" fmla="*/ 118903 w 1558237"/>
                <a:gd name="connsiteY82" fmla="*/ 339422 h 3023355"/>
                <a:gd name="connsiteX83" fmla="*/ 101970 w 1558237"/>
                <a:gd name="connsiteY83" fmla="*/ 314022 h 3023355"/>
                <a:gd name="connsiteX84" fmla="*/ 76570 w 1558237"/>
                <a:gd name="connsiteY84" fmla="*/ 229355 h 3023355"/>
                <a:gd name="connsiteX85" fmla="*/ 59637 w 1558237"/>
                <a:gd name="connsiteY85" fmla="*/ 178555 h 3023355"/>
                <a:gd name="connsiteX86" fmla="*/ 51170 w 1558237"/>
                <a:gd name="connsiteY86" fmla="*/ 136222 h 3023355"/>
                <a:gd name="connsiteX87" fmla="*/ 34237 w 1558237"/>
                <a:gd name="connsiteY87" fmla="*/ 85422 h 3023355"/>
                <a:gd name="connsiteX88" fmla="*/ 370 w 1558237"/>
                <a:gd name="connsiteY88" fmla="*/ 60022 h 3023355"/>
                <a:gd name="connsiteX0" fmla="*/ 370 w 1558237"/>
                <a:gd name="connsiteY0" fmla="*/ 188960 h 3152293"/>
                <a:gd name="connsiteX1" fmla="*/ 17303 w 1558237"/>
                <a:gd name="connsiteY1" fmla="*/ 3008360 h 3152293"/>
                <a:gd name="connsiteX2" fmla="*/ 34237 w 1558237"/>
                <a:gd name="connsiteY2" fmla="*/ 3152293 h 3152293"/>
                <a:gd name="connsiteX3" fmla="*/ 59637 w 1558237"/>
                <a:gd name="connsiteY3" fmla="*/ 3126893 h 3152293"/>
                <a:gd name="connsiteX4" fmla="*/ 85037 w 1558237"/>
                <a:gd name="connsiteY4" fmla="*/ 3093027 h 3152293"/>
                <a:gd name="connsiteX5" fmla="*/ 118903 w 1558237"/>
                <a:gd name="connsiteY5" fmla="*/ 3067627 h 3152293"/>
                <a:gd name="connsiteX6" fmla="*/ 135837 w 1558237"/>
                <a:gd name="connsiteY6" fmla="*/ 3050693 h 3152293"/>
                <a:gd name="connsiteX7" fmla="*/ 161237 w 1558237"/>
                <a:gd name="connsiteY7" fmla="*/ 3033760 h 3152293"/>
                <a:gd name="connsiteX8" fmla="*/ 212037 w 1558237"/>
                <a:gd name="connsiteY8" fmla="*/ 3016827 h 3152293"/>
                <a:gd name="connsiteX9" fmla="*/ 237437 w 1558237"/>
                <a:gd name="connsiteY9" fmla="*/ 3008360 h 3152293"/>
                <a:gd name="connsiteX10" fmla="*/ 322103 w 1558237"/>
                <a:gd name="connsiteY10" fmla="*/ 2974493 h 3152293"/>
                <a:gd name="connsiteX11" fmla="*/ 372903 w 1558237"/>
                <a:gd name="connsiteY11" fmla="*/ 2966027 h 3152293"/>
                <a:gd name="connsiteX12" fmla="*/ 398303 w 1558237"/>
                <a:gd name="connsiteY12" fmla="*/ 2957560 h 3152293"/>
                <a:gd name="connsiteX13" fmla="*/ 601503 w 1558237"/>
                <a:gd name="connsiteY13" fmla="*/ 2940627 h 3152293"/>
                <a:gd name="connsiteX14" fmla="*/ 694637 w 1558237"/>
                <a:gd name="connsiteY14" fmla="*/ 2932160 h 3152293"/>
                <a:gd name="connsiteX15" fmla="*/ 770837 w 1558237"/>
                <a:gd name="connsiteY15" fmla="*/ 2906760 h 3152293"/>
                <a:gd name="connsiteX16" fmla="*/ 821637 w 1558237"/>
                <a:gd name="connsiteY16" fmla="*/ 2889827 h 3152293"/>
                <a:gd name="connsiteX17" fmla="*/ 906303 w 1558237"/>
                <a:gd name="connsiteY17" fmla="*/ 2864427 h 3152293"/>
                <a:gd name="connsiteX18" fmla="*/ 957103 w 1558237"/>
                <a:gd name="connsiteY18" fmla="*/ 2847493 h 3152293"/>
                <a:gd name="connsiteX19" fmla="*/ 982503 w 1558237"/>
                <a:gd name="connsiteY19" fmla="*/ 2839027 h 3152293"/>
                <a:gd name="connsiteX20" fmla="*/ 1024837 w 1558237"/>
                <a:gd name="connsiteY20" fmla="*/ 2805160 h 3152293"/>
                <a:gd name="connsiteX21" fmla="*/ 1050237 w 1558237"/>
                <a:gd name="connsiteY21" fmla="*/ 2796693 h 3152293"/>
                <a:gd name="connsiteX22" fmla="*/ 1075637 w 1558237"/>
                <a:gd name="connsiteY22" fmla="*/ 2779760 h 3152293"/>
                <a:gd name="connsiteX23" fmla="*/ 1126437 w 1558237"/>
                <a:gd name="connsiteY23" fmla="*/ 2762827 h 3152293"/>
                <a:gd name="connsiteX24" fmla="*/ 1177237 w 1558237"/>
                <a:gd name="connsiteY24" fmla="*/ 2737427 h 3152293"/>
                <a:gd name="connsiteX25" fmla="*/ 1194170 w 1558237"/>
                <a:gd name="connsiteY25" fmla="*/ 2720493 h 3152293"/>
                <a:gd name="connsiteX26" fmla="*/ 1219570 w 1558237"/>
                <a:gd name="connsiteY26" fmla="*/ 2712027 h 3152293"/>
                <a:gd name="connsiteX27" fmla="*/ 1236503 w 1558237"/>
                <a:gd name="connsiteY27" fmla="*/ 2695093 h 3152293"/>
                <a:gd name="connsiteX28" fmla="*/ 1270370 w 1558237"/>
                <a:gd name="connsiteY28" fmla="*/ 2678160 h 3152293"/>
                <a:gd name="connsiteX29" fmla="*/ 1295770 w 1558237"/>
                <a:gd name="connsiteY29" fmla="*/ 2661227 h 3152293"/>
                <a:gd name="connsiteX30" fmla="*/ 1346570 w 1558237"/>
                <a:gd name="connsiteY30" fmla="*/ 2601960 h 3152293"/>
                <a:gd name="connsiteX31" fmla="*/ 1371970 w 1558237"/>
                <a:gd name="connsiteY31" fmla="*/ 2593493 h 3152293"/>
                <a:gd name="connsiteX32" fmla="*/ 1414303 w 1558237"/>
                <a:gd name="connsiteY32" fmla="*/ 2551160 h 3152293"/>
                <a:gd name="connsiteX33" fmla="*/ 1439703 w 1558237"/>
                <a:gd name="connsiteY33" fmla="*/ 2542693 h 3152293"/>
                <a:gd name="connsiteX34" fmla="*/ 1507437 w 1558237"/>
                <a:gd name="connsiteY34" fmla="*/ 2491893 h 3152293"/>
                <a:gd name="connsiteX35" fmla="*/ 1515903 w 1558237"/>
                <a:gd name="connsiteY35" fmla="*/ 2458027 h 3152293"/>
                <a:gd name="connsiteX36" fmla="*/ 1532837 w 1558237"/>
                <a:gd name="connsiteY36" fmla="*/ 2441093 h 3152293"/>
                <a:gd name="connsiteX37" fmla="*/ 1558237 w 1558237"/>
                <a:gd name="connsiteY37" fmla="*/ 2390293 h 3152293"/>
                <a:gd name="connsiteX38" fmla="*/ 1541303 w 1558237"/>
                <a:gd name="connsiteY38" fmla="*/ 2254827 h 3152293"/>
                <a:gd name="connsiteX39" fmla="*/ 1524370 w 1558237"/>
                <a:gd name="connsiteY39" fmla="*/ 2187093 h 3152293"/>
                <a:gd name="connsiteX40" fmla="*/ 1490503 w 1558237"/>
                <a:gd name="connsiteY40" fmla="*/ 2161693 h 3152293"/>
                <a:gd name="connsiteX41" fmla="*/ 1482037 w 1558237"/>
                <a:gd name="connsiteY41" fmla="*/ 2136293 h 3152293"/>
                <a:gd name="connsiteX42" fmla="*/ 1414303 w 1558237"/>
                <a:gd name="connsiteY42" fmla="*/ 2085493 h 3152293"/>
                <a:gd name="connsiteX43" fmla="*/ 1371970 w 1558237"/>
                <a:gd name="connsiteY43" fmla="*/ 2034693 h 3152293"/>
                <a:gd name="connsiteX44" fmla="*/ 1321170 w 1558237"/>
                <a:gd name="connsiteY44" fmla="*/ 1992360 h 3152293"/>
                <a:gd name="connsiteX45" fmla="*/ 1244970 w 1558237"/>
                <a:gd name="connsiteY45" fmla="*/ 1933093 h 3152293"/>
                <a:gd name="connsiteX46" fmla="*/ 1168770 w 1558237"/>
                <a:gd name="connsiteY46" fmla="*/ 1890760 h 3152293"/>
                <a:gd name="connsiteX47" fmla="*/ 1143370 w 1558237"/>
                <a:gd name="connsiteY47" fmla="*/ 1873827 h 3152293"/>
                <a:gd name="connsiteX48" fmla="*/ 1109503 w 1558237"/>
                <a:gd name="connsiteY48" fmla="*/ 1848427 h 3152293"/>
                <a:gd name="connsiteX49" fmla="*/ 1024837 w 1558237"/>
                <a:gd name="connsiteY49" fmla="*/ 1823027 h 3152293"/>
                <a:gd name="connsiteX50" fmla="*/ 974037 w 1558237"/>
                <a:gd name="connsiteY50" fmla="*/ 1797627 h 3152293"/>
                <a:gd name="connsiteX51" fmla="*/ 948637 w 1558237"/>
                <a:gd name="connsiteY51" fmla="*/ 1780693 h 3152293"/>
                <a:gd name="connsiteX52" fmla="*/ 897837 w 1558237"/>
                <a:gd name="connsiteY52" fmla="*/ 1763760 h 3152293"/>
                <a:gd name="connsiteX53" fmla="*/ 872437 w 1558237"/>
                <a:gd name="connsiteY53" fmla="*/ 1746827 h 3152293"/>
                <a:gd name="connsiteX54" fmla="*/ 830103 w 1558237"/>
                <a:gd name="connsiteY54" fmla="*/ 1729893 h 3152293"/>
                <a:gd name="connsiteX55" fmla="*/ 804703 w 1558237"/>
                <a:gd name="connsiteY55" fmla="*/ 1712960 h 3152293"/>
                <a:gd name="connsiteX56" fmla="*/ 753903 w 1558237"/>
                <a:gd name="connsiteY56" fmla="*/ 1696027 h 3152293"/>
                <a:gd name="connsiteX57" fmla="*/ 736970 w 1558237"/>
                <a:gd name="connsiteY57" fmla="*/ 1679093 h 3152293"/>
                <a:gd name="connsiteX58" fmla="*/ 694637 w 1558237"/>
                <a:gd name="connsiteY58" fmla="*/ 1653693 h 3152293"/>
                <a:gd name="connsiteX59" fmla="*/ 635370 w 1558237"/>
                <a:gd name="connsiteY59" fmla="*/ 1577493 h 3152293"/>
                <a:gd name="connsiteX60" fmla="*/ 609970 w 1558237"/>
                <a:gd name="connsiteY60" fmla="*/ 1560560 h 3152293"/>
                <a:gd name="connsiteX61" fmla="*/ 576103 w 1558237"/>
                <a:gd name="connsiteY61" fmla="*/ 1535160 h 3152293"/>
                <a:gd name="connsiteX62" fmla="*/ 525303 w 1558237"/>
                <a:gd name="connsiteY62" fmla="*/ 1484360 h 3152293"/>
                <a:gd name="connsiteX63" fmla="*/ 491437 w 1558237"/>
                <a:gd name="connsiteY63" fmla="*/ 1433560 h 3152293"/>
                <a:gd name="connsiteX64" fmla="*/ 482970 w 1558237"/>
                <a:gd name="connsiteY64" fmla="*/ 1408160 h 3152293"/>
                <a:gd name="connsiteX65" fmla="*/ 440637 w 1558237"/>
                <a:gd name="connsiteY65" fmla="*/ 1357360 h 3152293"/>
                <a:gd name="connsiteX66" fmla="*/ 423703 w 1558237"/>
                <a:gd name="connsiteY66" fmla="*/ 1306560 h 3152293"/>
                <a:gd name="connsiteX67" fmla="*/ 389837 w 1558237"/>
                <a:gd name="connsiteY67" fmla="*/ 1247293 h 3152293"/>
                <a:gd name="connsiteX68" fmla="*/ 381370 w 1558237"/>
                <a:gd name="connsiteY68" fmla="*/ 1213427 h 3152293"/>
                <a:gd name="connsiteX69" fmla="*/ 347503 w 1558237"/>
                <a:gd name="connsiteY69" fmla="*/ 1171093 h 3152293"/>
                <a:gd name="connsiteX70" fmla="*/ 322103 w 1558237"/>
                <a:gd name="connsiteY70" fmla="*/ 1094893 h 3152293"/>
                <a:gd name="connsiteX71" fmla="*/ 305170 w 1558237"/>
                <a:gd name="connsiteY71" fmla="*/ 1044093 h 3152293"/>
                <a:gd name="connsiteX72" fmla="*/ 296703 w 1558237"/>
                <a:gd name="connsiteY72" fmla="*/ 1010227 h 3152293"/>
                <a:gd name="connsiteX73" fmla="*/ 279770 w 1558237"/>
                <a:gd name="connsiteY73" fmla="*/ 976360 h 3152293"/>
                <a:gd name="connsiteX74" fmla="*/ 254370 w 1558237"/>
                <a:gd name="connsiteY74" fmla="*/ 917093 h 3152293"/>
                <a:gd name="connsiteX75" fmla="*/ 245903 w 1558237"/>
                <a:gd name="connsiteY75" fmla="*/ 832427 h 3152293"/>
                <a:gd name="connsiteX76" fmla="*/ 228970 w 1558237"/>
                <a:gd name="connsiteY76" fmla="*/ 798560 h 3152293"/>
                <a:gd name="connsiteX77" fmla="*/ 220503 w 1558237"/>
                <a:gd name="connsiteY77" fmla="*/ 747760 h 3152293"/>
                <a:gd name="connsiteX78" fmla="*/ 203570 w 1558237"/>
                <a:gd name="connsiteY78" fmla="*/ 696960 h 3152293"/>
                <a:gd name="connsiteX79" fmla="*/ 195103 w 1558237"/>
                <a:gd name="connsiteY79" fmla="*/ 663093 h 3152293"/>
                <a:gd name="connsiteX80" fmla="*/ 161237 w 1558237"/>
                <a:gd name="connsiteY80" fmla="*/ 603827 h 3152293"/>
                <a:gd name="connsiteX81" fmla="*/ 135837 w 1558237"/>
                <a:gd name="connsiteY81" fmla="*/ 519160 h 3152293"/>
                <a:gd name="connsiteX82" fmla="*/ 118903 w 1558237"/>
                <a:gd name="connsiteY82" fmla="*/ 468360 h 3152293"/>
                <a:gd name="connsiteX83" fmla="*/ 101970 w 1558237"/>
                <a:gd name="connsiteY83" fmla="*/ 442960 h 3152293"/>
                <a:gd name="connsiteX84" fmla="*/ 76570 w 1558237"/>
                <a:gd name="connsiteY84" fmla="*/ 358293 h 3152293"/>
                <a:gd name="connsiteX85" fmla="*/ 59637 w 1558237"/>
                <a:gd name="connsiteY85" fmla="*/ 307493 h 3152293"/>
                <a:gd name="connsiteX86" fmla="*/ 51170 w 1558237"/>
                <a:gd name="connsiteY86" fmla="*/ 265160 h 3152293"/>
                <a:gd name="connsiteX87" fmla="*/ 370 w 1558237"/>
                <a:gd name="connsiteY87" fmla="*/ 188960 h 3152293"/>
                <a:gd name="connsiteX0" fmla="*/ 370 w 1558237"/>
                <a:gd name="connsiteY0" fmla="*/ 178356 h 3141689"/>
                <a:gd name="connsiteX1" fmla="*/ 17303 w 1558237"/>
                <a:gd name="connsiteY1" fmla="*/ 2997756 h 3141689"/>
                <a:gd name="connsiteX2" fmla="*/ 34237 w 1558237"/>
                <a:gd name="connsiteY2" fmla="*/ 3141689 h 3141689"/>
                <a:gd name="connsiteX3" fmla="*/ 59637 w 1558237"/>
                <a:gd name="connsiteY3" fmla="*/ 3116289 h 3141689"/>
                <a:gd name="connsiteX4" fmla="*/ 85037 w 1558237"/>
                <a:gd name="connsiteY4" fmla="*/ 3082423 h 3141689"/>
                <a:gd name="connsiteX5" fmla="*/ 118903 w 1558237"/>
                <a:gd name="connsiteY5" fmla="*/ 3057023 h 3141689"/>
                <a:gd name="connsiteX6" fmla="*/ 135837 w 1558237"/>
                <a:gd name="connsiteY6" fmla="*/ 3040089 h 3141689"/>
                <a:gd name="connsiteX7" fmla="*/ 161237 w 1558237"/>
                <a:gd name="connsiteY7" fmla="*/ 3023156 h 3141689"/>
                <a:gd name="connsiteX8" fmla="*/ 212037 w 1558237"/>
                <a:gd name="connsiteY8" fmla="*/ 3006223 h 3141689"/>
                <a:gd name="connsiteX9" fmla="*/ 237437 w 1558237"/>
                <a:gd name="connsiteY9" fmla="*/ 2997756 h 3141689"/>
                <a:gd name="connsiteX10" fmla="*/ 322103 w 1558237"/>
                <a:gd name="connsiteY10" fmla="*/ 2963889 h 3141689"/>
                <a:gd name="connsiteX11" fmla="*/ 372903 w 1558237"/>
                <a:gd name="connsiteY11" fmla="*/ 2955423 h 3141689"/>
                <a:gd name="connsiteX12" fmla="*/ 398303 w 1558237"/>
                <a:gd name="connsiteY12" fmla="*/ 2946956 h 3141689"/>
                <a:gd name="connsiteX13" fmla="*/ 601503 w 1558237"/>
                <a:gd name="connsiteY13" fmla="*/ 2930023 h 3141689"/>
                <a:gd name="connsiteX14" fmla="*/ 694637 w 1558237"/>
                <a:gd name="connsiteY14" fmla="*/ 2921556 h 3141689"/>
                <a:gd name="connsiteX15" fmla="*/ 770837 w 1558237"/>
                <a:gd name="connsiteY15" fmla="*/ 2896156 h 3141689"/>
                <a:gd name="connsiteX16" fmla="*/ 821637 w 1558237"/>
                <a:gd name="connsiteY16" fmla="*/ 2879223 h 3141689"/>
                <a:gd name="connsiteX17" fmla="*/ 906303 w 1558237"/>
                <a:gd name="connsiteY17" fmla="*/ 2853823 h 3141689"/>
                <a:gd name="connsiteX18" fmla="*/ 957103 w 1558237"/>
                <a:gd name="connsiteY18" fmla="*/ 2836889 h 3141689"/>
                <a:gd name="connsiteX19" fmla="*/ 982503 w 1558237"/>
                <a:gd name="connsiteY19" fmla="*/ 2828423 h 3141689"/>
                <a:gd name="connsiteX20" fmla="*/ 1024837 w 1558237"/>
                <a:gd name="connsiteY20" fmla="*/ 2794556 h 3141689"/>
                <a:gd name="connsiteX21" fmla="*/ 1050237 w 1558237"/>
                <a:gd name="connsiteY21" fmla="*/ 2786089 h 3141689"/>
                <a:gd name="connsiteX22" fmla="*/ 1075637 w 1558237"/>
                <a:gd name="connsiteY22" fmla="*/ 2769156 h 3141689"/>
                <a:gd name="connsiteX23" fmla="*/ 1126437 w 1558237"/>
                <a:gd name="connsiteY23" fmla="*/ 2752223 h 3141689"/>
                <a:gd name="connsiteX24" fmla="*/ 1177237 w 1558237"/>
                <a:gd name="connsiteY24" fmla="*/ 2726823 h 3141689"/>
                <a:gd name="connsiteX25" fmla="*/ 1194170 w 1558237"/>
                <a:gd name="connsiteY25" fmla="*/ 2709889 h 3141689"/>
                <a:gd name="connsiteX26" fmla="*/ 1219570 w 1558237"/>
                <a:gd name="connsiteY26" fmla="*/ 2701423 h 3141689"/>
                <a:gd name="connsiteX27" fmla="*/ 1236503 w 1558237"/>
                <a:gd name="connsiteY27" fmla="*/ 2684489 h 3141689"/>
                <a:gd name="connsiteX28" fmla="*/ 1270370 w 1558237"/>
                <a:gd name="connsiteY28" fmla="*/ 2667556 h 3141689"/>
                <a:gd name="connsiteX29" fmla="*/ 1295770 w 1558237"/>
                <a:gd name="connsiteY29" fmla="*/ 2650623 h 3141689"/>
                <a:gd name="connsiteX30" fmla="*/ 1346570 w 1558237"/>
                <a:gd name="connsiteY30" fmla="*/ 2591356 h 3141689"/>
                <a:gd name="connsiteX31" fmla="*/ 1371970 w 1558237"/>
                <a:gd name="connsiteY31" fmla="*/ 2582889 h 3141689"/>
                <a:gd name="connsiteX32" fmla="*/ 1414303 w 1558237"/>
                <a:gd name="connsiteY32" fmla="*/ 2540556 h 3141689"/>
                <a:gd name="connsiteX33" fmla="*/ 1439703 w 1558237"/>
                <a:gd name="connsiteY33" fmla="*/ 2532089 h 3141689"/>
                <a:gd name="connsiteX34" fmla="*/ 1507437 w 1558237"/>
                <a:gd name="connsiteY34" fmla="*/ 2481289 h 3141689"/>
                <a:gd name="connsiteX35" fmla="*/ 1515903 w 1558237"/>
                <a:gd name="connsiteY35" fmla="*/ 2447423 h 3141689"/>
                <a:gd name="connsiteX36" fmla="*/ 1532837 w 1558237"/>
                <a:gd name="connsiteY36" fmla="*/ 2430489 h 3141689"/>
                <a:gd name="connsiteX37" fmla="*/ 1558237 w 1558237"/>
                <a:gd name="connsiteY37" fmla="*/ 2379689 h 3141689"/>
                <a:gd name="connsiteX38" fmla="*/ 1541303 w 1558237"/>
                <a:gd name="connsiteY38" fmla="*/ 2244223 h 3141689"/>
                <a:gd name="connsiteX39" fmla="*/ 1524370 w 1558237"/>
                <a:gd name="connsiteY39" fmla="*/ 2176489 h 3141689"/>
                <a:gd name="connsiteX40" fmla="*/ 1490503 w 1558237"/>
                <a:gd name="connsiteY40" fmla="*/ 2151089 h 3141689"/>
                <a:gd name="connsiteX41" fmla="*/ 1482037 w 1558237"/>
                <a:gd name="connsiteY41" fmla="*/ 2125689 h 3141689"/>
                <a:gd name="connsiteX42" fmla="*/ 1414303 w 1558237"/>
                <a:gd name="connsiteY42" fmla="*/ 2074889 h 3141689"/>
                <a:gd name="connsiteX43" fmla="*/ 1371970 w 1558237"/>
                <a:gd name="connsiteY43" fmla="*/ 2024089 h 3141689"/>
                <a:gd name="connsiteX44" fmla="*/ 1321170 w 1558237"/>
                <a:gd name="connsiteY44" fmla="*/ 1981756 h 3141689"/>
                <a:gd name="connsiteX45" fmla="*/ 1244970 w 1558237"/>
                <a:gd name="connsiteY45" fmla="*/ 1922489 h 3141689"/>
                <a:gd name="connsiteX46" fmla="*/ 1168770 w 1558237"/>
                <a:gd name="connsiteY46" fmla="*/ 1880156 h 3141689"/>
                <a:gd name="connsiteX47" fmla="*/ 1143370 w 1558237"/>
                <a:gd name="connsiteY47" fmla="*/ 1863223 h 3141689"/>
                <a:gd name="connsiteX48" fmla="*/ 1109503 w 1558237"/>
                <a:gd name="connsiteY48" fmla="*/ 1837823 h 3141689"/>
                <a:gd name="connsiteX49" fmla="*/ 1024837 w 1558237"/>
                <a:gd name="connsiteY49" fmla="*/ 1812423 h 3141689"/>
                <a:gd name="connsiteX50" fmla="*/ 974037 w 1558237"/>
                <a:gd name="connsiteY50" fmla="*/ 1787023 h 3141689"/>
                <a:gd name="connsiteX51" fmla="*/ 948637 w 1558237"/>
                <a:gd name="connsiteY51" fmla="*/ 1770089 h 3141689"/>
                <a:gd name="connsiteX52" fmla="*/ 897837 w 1558237"/>
                <a:gd name="connsiteY52" fmla="*/ 1753156 h 3141689"/>
                <a:gd name="connsiteX53" fmla="*/ 872437 w 1558237"/>
                <a:gd name="connsiteY53" fmla="*/ 1736223 h 3141689"/>
                <a:gd name="connsiteX54" fmla="*/ 830103 w 1558237"/>
                <a:gd name="connsiteY54" fmla="*/ 1719289 h 3141689"/>
                <a:gd name="connsiteX55" fmla="*/ 804703 w 1558237"/>
                <a:gd name="connsiteY55" fmla="*/ 1702356 h 3141689"/>
                <a:gd name="connsiteX56" fmla="*/ 753903 w 1558237"/>
                <a:gd name="connsiteY56" fmla="*/ 1685423 h 3141689"/>
                <a:gd name="connsiteX57" fmla="*/ 736970 w 1558237"/>
                <a:gd name="connsiteY57" fmla="*/ 1668489 h 3141689"/>
                <a:gd name="connsiteX58" fmla="*/ 694637 w 1558237"/>
                <a:gd name="connsiteY58" fmla="*/ 1643089 h 3141689"/>
                <a:gd name="connsiteX59" fmla="*/ 635370 w 1558237"/>
                <a:gd name="connsiteY59" fmla="*/ 1566889 h 3141689"/>
                <a:gd name="connsiteX60" fmla="*/ 609970 w 1558237"/>
                <a:gd name="connsiteY60" fmla="*/ 1549956 h 3141689"/>
                <a:gd name="connsiteX61" fmla="*/ 576103 w 1558237"/>
                <a:gd name="connsiteY61" fmla="*/ 1524556 h 3141689"/>
                <a:gd name="connsiteX62" fmla="*/ 525303 w 1558237"/>
                <a:gd name="connsiteY62" fmla="*/ 1473756 h 3141689"/>
                <a:gd name="connsiteX63" fmla="*/ 491437 w 1558237"/>
                <a:gd name="connsiteY63" fmla="*/ 1422956 h 3141689"/>
                <a:gd name="connsiteX64" fmla="*/ 482970 w 1558237"/>
                <a:gd name="connsiteY64" fmla="*/ 1397556 h 3141689"/>
                <a:gd name="connsiteX65" fmla="*/ 440637 w 1558237"/>
                <a:gd name="connsiteY65" fmla="*/ 1346756 h 3141689"/>
                <a:gd name="connsiteX66" fmla="*/ 423703 w 1558237"/>
                <a:gd name="connsiteY66" fmla="*/ 1295956 h 3141689"/>
                <a:gd name="connsiteX67" fmla="*/ 389837 w 1558237"/>
                <a:gd name="connsiteY67" fmla="*/ 1236689 h 3141689"/>
                <a:gd name="connsiteX68" fmla="*/ 381370 w 1558237"/>
                <a:gd name="connsiteY68" fmla="*/ 1202823 h 3141689"/>
                <a:gd name="connsiteX69" fmla="*/ 347503 w 1558237"/>
                <a:gd name="connsiteY69" fmla="*/ 1160489 h 3141689"/>
                <a:gd name="connsiteX70" fmla="*/ 322103 w 1558237"/>
                <a:gd name="connsiteY70" fmla="*/ 1084289 h 3141689"/>
                <a:gd name="connsiteX71" fmla="*/ 305170 w 1558237"/>
                <a:gd name="connsiteY71" fmla="*/ 1033489 h 3141689"/>
                <a:gd name="connsiteX72" fmla="*/ 296703 w 1558237"/>
                <a:gd name="connsiteY72" fmla="*/ 999623 h 3141689"/>
                <a:gd name="connsiteX73" fmla="*/ 279770 w 1558237"/>
                <a:gd name="connsiteY73" fmla="*/ 965756 h 3141689"/>
                <a:gd name="connsiteX74" fmla="*/ 254370 w 1558237"/>
                <a:gd name="connsiteY74" fmla="*/ 906489 h 3141689"/>
                <a:gd name="connsiteX75" fmla="*/ 245903 w 1558237"/>
                <a:gd name="connsiteY75" fmla="*/ 821823 h 3141689"/>
                <a:gd name="connsiteX76" fmla="*/ 228970 w 1558237"/>
                <a:gd name="connsiteY76" fmla="*/ 787956 h 3141689"/>
                <a:gd name="connsiteX77" fmla="*/ 220503 w 1558237"/>
                <a:gd name="connsiteY77" fmla="*/ 737156 h 3141689"/>
                <a:gd name="connsiteX78" fmla="*/ 203570 w 1558237"/>
                <a:gd name="connsiteY78" fmla="*/ 686356 h 3141689"/>
                <a:gd name="connsiteX79" fmla="*/ 195103 w 1558237"/>
                <a:gd name="connsiteY79" fmla="*/ 652489 h 3141689"/>
                <a:gd name="connsiteX80" fmla="*/ 161237 w 1558237"/>
                <a:gd name="connsiteY80" fmla="*/ 593223 h 3141689"/>
                <a:gd name="connsiteX81" fmla="*/ 135837 w 1558237"/>
                <a:gd name="connsiteY81" fmla="*/ 508556 h 3141689"/>
                <a:gd name="connsiteX82" fmla="*/ 118903 w 1558237"/>
                <a:gd name="connsiteY82" fmla="*/ 457756 h 3141689"/>
                <a:gd name="connsiteX83" fmla="*/ 101970 w 1558237"/>
                <a:gd name="connsiteY83" fmla="*/ 432356 h 3141689"/>
                <a:gd name="connsiteX84" fmla="*/ 76570 w 1558237"/>
                <a:gd name="connsiteY84" fmla="*/ 347689 h 3141689"/>
                <a:gd name="connsiteX85" fmla="*/ 59637 w 1558237"/>
                <a:gd name="connsiteY85" fmla="*/ 296889 h 3141689"/>
                <a:gd name="connsiteX86" fmla="*/ 370 w 1558237"/>
                <a:gd name="connsiteY86" fmla="*/ 178356 h 3141689"/>
                <a:gd name="connsiteX0" fmla="*/ 370 w 1558237"/>
                <a:gd name="connsiteY0" fmla="*/ 167125 h 3130458"/>
                <a:gd name="connsiteX1" fmla="*/ 17303 w 1558237"/>
                <a:gd name="connsiteY1" fmla="*/ 2986525 h 3130458"/>
                <a:gd name="connsiteX2" fmla="*/ 34237 w 1558237"/>
                <a:gd name="connsiteY2" fmla="*/ 3130458 h 3130458"/>
                <a:gd name="connsiteX3" fmla="*/ 59637 w 1558237"/>
                <a:gd name="connsiteY3" fmla="*/ 3105058 h 3130458"/>
                <a:gd name="connsiteX4" fmla="*/ 85037 w 1558237"/>
                <a:gd name="connsiteY4" fmla="*/ 3071192 h 3130458"/>
                <a:gd name="connsiteX5" fmla="*/ 118903 w 1558237"/>
                <a:gd name="connsiteY5" fmla="*/ 3045792 h 3130458"/>
                <a:gd name="connsiteX6" fmla="*/ 135837 w 1558237"/>
                <a:gd name="connsiteY6" fmla="*/ 3028858 h 3130458"/>
                <a:gd name="connsiteX7" fmla="*/ 161237 w 1558237"/>
                <a:gd name="connsiteY7" fmla="*/ 3011925 h 3130458"/>
                <a:gd name="connsiteX8" fmla="*/ 212037 w 1558237"/>
                <a:gd name="connsiteY8" fmla="*/ 2994992 h 3130458"/>
                <a:gd name="connsiteX9" fmla="*/ 237437 w 1558237"/>
                <a:gd name="connsiteY9" fmla="*/ 2986525 h 3130458"/>
                <a:gd name="connsiteX10" fmla="*/ 322103 w 1558237"/>
                <a:gd name="connsiteY10" fmla="*/ 2952658 h 3130458"/>
                <a:gd name="connsiteX11" fmla="*/ 372903 w 1558237"/>
                <a:gd name="connsiteY11" fmla="*/ 2944192 h 3130458"/>
                <a:gd name="connsiteX12" fmla="*/ 398303 w 1558237"/>
                <a:gd name="connsiteY12" fmla="*/ 2935725 h 3130458"/>
                <a:gd name="connsiteX13" fmla="*/ 601503 w 1558237"/>
                <a:gd name="connsiteY13" fmla="*/ 2918792 h 3130458"/>
                <a:gd name="connsiteX14" fmla="*/ 694637 w 1558237"/>
                <a:gd name="connsiteY14" fmla="*/ 2910325 h 3130458"/>
                <a:gd name="connsiteX15" fmla="*/ 770837 w 1558237"/>
                <a:gd name="connsiteY15" fmla="*/ 2884925 h 3130458"/>
                <a:gd name="connsiteX16" fmla="*/ 821637 w 1558237"/>
                <a:gd name="connsiteY16" fmla="*/ 2867992 h 3130458"/>
                <a:gd name="connsiteX17" fmla="*/ 906303 w 1558237"/>
                <a:gd name="connsiteY17" fmla="*/ 2842592 h 3130458"/>
                <a:gd name="connsiteX18" fmla="*/ 957103 w 1558237"/>
                <a:gd name="connsiteY18" fmla="*/ 2825658 h 3130458"/>
                <a:gd name="connsiteX19" fmla="*/ 982503 w 1558237"/>
                <a:gd name="connsiteY19" fmla="*/ 2817192 h 3130458"/>
                <a:gd name="connsiteX20" fmla="*/ 1024837 w 1558237"/>
                <a:gd name="connsiteY20" fmla="*/ 2783325 h 3130458"/>
                <a:gd name="connsiteX21" fmla="*/ 1050237 w 1558237"/>
                <a:gd name="connsiteY21" fmla="*/ 2774858 h 3130458"/>
                <a:gd name="connsiteX22" fmla="*/ 1075637 w 1558237"/>
                <a:gd name="connsiteY22" fmla="*/ 2757925 h 3130458"/>
                <a:gd name="connsiteX23" fmla="*/ 1126437 w 1558237"/>
                <a:gd name="connsiteY23" fmla="*/ 2740992 h 3130458"/>
                <a:gd name="connsiteX24" fmla="*/ 1177237 w 1558237"/>
                <a:gd name="connsiteY24" fmla="*/ 2715592 h 3130458"/>
                <a:gd name="connsiteX25" fmla="*/ 1194170 w 1558237"/>
                <a:gd name="connsiteY25" fmla="*/ 2698658 h 3130458"/>
                <a:gd name="connsiteX26" fmla="*/ 1219570 w 1558237"/>
                <a:gd name="connsiteY26" fmla="*/ 2690192 h 3130458"/>
                <a:gd name="connsiteX27" fmla="*/ 1236503 w 1558237"/>
                <a:gd name="connsiteY27" fmla="*/ 2673258 h 3130458"/>
                <a:gd name="connsiteX28" fmla="*/ 1270370 w 1558237"/>
                <a:gd name="connsiteY28" fmla="*/ 2656325 h 3130458"/>
                <a:gd name="connsiteX29" fmla="*/ 1295770 w 1558237"/>
                <a:gd name="connsiteY29" fmla="*/ 2639392 h 3130458"/>
                <a:gd name="connsiteX30" fmla="*/ 1346570 w 1558237"/>
                <a:gd name="connsiteY30" fmla="*/ 2580125 h 3130458"/>
                <a:gd name="connsiteX31" fmla="*/ 1371970 w 1558237"/>
                <a:gd name="connsiteY31" fmla="*/ 2571658 h 3130458"/>
                <a:gd name="connsiteX32" fmla="*/ 1414303 w 1558237"/>
                <a:gd name="connsiteY32" fmla="*/ 2529325 h 3130458"/>
                <a:gd name="connsiteX33" fmla="*/ 1439703 w 1558237"/>
                <a:gd name="connsiteY33" fmla="*/ 2520858 h 3130458"/>
                <a:gd name="connsiteX34" fmla="*/ 1507437 w 1558237"/>
                <a:gd name="connsiteY34" fmla="*/ 2470058 h 3130458"/>
                <a:gd name="connsiteX35" fmla="*/ 1515903 w 1558237"/>
                <a:gd name="connsiteY35" fmla="*/ 2436192 h 3130458"/>
                <a:gd name="connsiteX36" fmla="*/ 1532837 w 1558237"/>
                <a:gd name="connsiteY36" fmla="*/ 2419258 h 3130458"/>
                <a:gd name="connsiteX37" fmla="*/ 1558237 w 1558237"/>
                <a:gd name="connsiteY37" fmla="*/ 2368458 h 3130458"/>
                <a:gd name="connsiteX38" fmla="*/ 1541303 w 1558237"/>
                <a:gd name="connsiteY38" fmla="*/ 2232992 h 3130458"/>
                <a:gd name="connsiteX39" fmla="*/ 1524370 w 1558237"/>
                <a:gd name="connsiteY39" fmla="*/ 2165258 h 3130458"/>
                <a:gd name="connsiteX40" fmla="*/ 1490503 w 1558237"/>
                <a:gd name="connsiteY40" fmla="*/ 2139858 h 3130458"/>
                <a:gd name="connsiteX41" fmla="*/ 1482037 w 1558237"/>
                <a:gd name="connsiteY41" fmla="*/ 2114458 h 3130458"/>
                <a:gd name="connsiteX42" fmla="*/ 1414303 w 1558237"/>
                <a:gd name="connsiteY42" fmla="*/ 2063658 h 3130458"/>
                <a:gd name="connsiteX43" fmla="*/ 1371970 w 1558237"/>
                <a:gd name="connsiteY43" fmla="*/ 2012858 h 3130458"/>
                <a:gd name="connsiteX44" fmla="*/ 1321170 w 1558237"/>
                <a:gd name="connsiteY44" fmla="*/ 1970525 h 3130458"/>
                <a:gd name="connsiteX45" fmla="*/ 1244970 w 1558237"/>
                <a:gd name="connsiteY45" fmla="*/ 1911258 h 3130458"/>
                <a:gd name="connsiteX46" fmla="*/ 1168770 w 1558237"/>
                <a:gd name="connsiteY46" fmla="*/ 1868925 h 3130458"/>
                <a:gd name="connsiteX47" fmla="*/ 1143370 w 1558237"/>
                <a:gd name="connsiteY47" fmla="*/ 1851992 h 3130458"/>
                <a:gd name="connsiteX48" fmla="*/ 1109503 w 1558237"/>
                <a:gd name="connsiteY48" fmla="*/ 1826592 h 3130458"/>
                <a:gd name="connsiteX49" fmla="*/ 1024837 w 1558237"/>
                <a:gd name="connsiteY49" fmla="*/ 1801192 h 3130458"/>
                <a:gd name="connsiteX50" fmla="*/ 974037 w 1558237"/>
                <a:gd name="connsiteY50" fmla="*/ 1775792 h 3130458"/>
                <a:gd name="connsiteX51" fmla="*/ 948637 w 1558237"/>
                <a:gd name="connsiteY51" fmla="*/ 1758858 h 3130458"/>
                <a:gd name="connsiteX52" fmla="*/ 897837 w 1558237"/>
                <a:gd name="connsiteY52" fmla="*/ 1741925 h 3130458"/>
                <a:gd name="connsiteX53" fmla="*/ 872437 w 1558237"/>
                <a:gd name="connsiteY53" fmla="*/ 1724992 h 3130458"/>
                <a:gd name="connsiteX54" fmla="*/ 830103 w 1558237"/>
                <a:gd name="connsiteY54" fmla="*/ 1708058 h 3130458"/>
                <a:gd name="connsiteX55" fmla="*/ 804703 w 1558237"/>
                <a:gd name="connsiteY55" fmla="*/ 1691125 h 3130458"/>
                <a:gd name="connsiteX56" fmla="*/ 753903 w 1558237"/>
                <a:gd name="connsiteY56" fmla="*/ 1674192 h 3130458"/>
                <a:gd name="connsiteX57" fmla="*/ 736970 w 1558237"/>
                <a:gd name="connsiteY57" fmla="*/ 1657258 h 3130458"/>
                <a:gd name="connsiteX58" fmla="*/ 694637 w 1558237"/>
                <a:gd name="connsiteY58" fmla="*/ 1631858 h 3130458"/>
                <a:gd name="connsiteX59" fmla="*/ 635370 w 1558237"/>
                <a:gd name="connsiteY59" fmla="*/ 1555658 h 3130458"/>
                <a:gd name="connsiteX60" fmla="*/ 609970 w 1558237"/>
                <a:gd name="connsiteY60" fmla="*/ 1538725 h 3130458"/>
                <a:gd name="connsiteX61" fmla="*/ 576103 w 1558237"/>
                <a:gd name="connsiteY61" fmla="*/ 1513325 h 3130458"/>
                <a:gd name="connsiteX62" fmla="*/ 525303 w 1558237"/>
                <a:gd name="connsiteY62" fmla="*/ 1462525 h 3130458"/>
                <a:gd name="connsiteX63" fmla="*/ 491437 w 1558237"/>
                <a:gd name="connsiteY63" fmla="*/ 1411725 h 3130458"/>
                <a:gd name="connsiteX64" fmla="*/ 482970 w 1558237"/>
                <a:gd name="connsiteY64" fmla="*/ 1386325 h 3130458"/>
                <a:gd name="connsiteX65" fmla="*/ 440637 w 1558237"/>
                <a:gd name="connsiteY65" fmla="*/ 1335525 h 3130458"/>
                <a:gd name="connsiteX66" fmla="*/ 423703 w 1558237"/>
                <a:gd name="connsiteY66" fmla="*/ 1284725 h 3130458"/>
                <a:gd name="connsiteX67" fmla="*/ 389837 w 1558237"/>
                <a:gd name="connsiteY67" fmla="*/ 1225458 h 3130458"/>
                <a:gd name="connsiteX68" fmla="*/ 381370 w 1558237"/>
                <a:gd name="connsiteY68" fmla="*/ 1191592 h 3130458"/>
                <a:gd name="connsiteX69" fmla="*/ 347503 w 1558237"/>
                <a:gd name="connsiteY69" fmla="*/ 1149258 h 3130458"/>
                <a:gd name="connsiteX70" fmla="*/ 322103 w 1558237"/>
                <a:gd name="connsiteY70" fmla="*/ 1073058 h 3130458"/>
                <a:gd name="connsiteX71" fmla="*/ 305170 w 1558237"/>
                <a:gd name="connsiteY71" fmla="*/ 1022258 h 3130458"/>
                <a:gd name="connsiteX72" fmla="*/ 296703 w 1558237"/>
                <a:gd name="connsiteY72" fmla="*/ 988392 h 3130458"/>
                <a:gd name="connsiteX73" fmla="*/ 279770 w 1558237"/>
                <a:gd name="connsiteY73" fmla="*/ 954525 h 3130458"/>
                <a:gd name="connsiteX74" fmla="*/ 254370 w 1558237"/>
                <a:gd name="connsiteY74" fmla="*/ 895258 h 3130458"/>
                <a:gd name="connsiteX75" fmla="*/ 245903 w 1558237"/>
                <a:gd name="connsiteY75" fmla="*/ 810592 h 3130458"/>
                <a:gd name="connsiteX76" fmla="*/ 228970 w 1558237"/>
                <a:gd name="connsiteY76" fmla="*/ 776725 h 3130458"/>
                <a:gd name="connsiteX77" fmla="*/ 220503 w 1558237"/>
                <a:gd name="connsiteY77" fmla="*/ 725925 h 3130458"/>
                <a:gd name="connsiteX78" fmla="*/ 203570 w 1558237"/>
                <a:gd name="connsiteY78" fmla="*/ 675125 h 3130458"/>
                <a:gd name="connsiteX79" fmla="*/ 195103 w 1558237"/>
                <a:gd name="connsiteY79" fmla="*/ 641258 h 3130458"/>
                <a:gd name="connsiteX80" fmla="*/ 161237 w 1558237"/>
                <a:gd name="connsiteY80" fmla="*/ 581992 h 3130458"/>
                <a:gd name="connsiteX81" fmla="*/ 135837 w 1558237"/>
                <a:gd name="connsiteY81" fmla="*/ 497325 h 3130458"/>
                <a:gd name="connsiteX82" fmla="*/ 118903 w 1558237"/>
                <a:gd name="connsiteY82" fmla="*/ 446525 h 3130458"/>
                <a:gd name="connsiteX83" fmla="*/ 101970 w 1558237"/>
                <a:gd name="connsiteY83" fmla="*/ 421125 h 3130458"/>
                <a:gd name="connsiteX84" fmla="*/ 76570 w 1558237"/>
                <a:gd name="connsiteY84" fmla="*/ 336458 h 3130458"/>
                <a:gd name="connsiteX85" fmla="*/ 370 w 1558237"/>
                <a:gd name="connsiteY85" fmla="*/ 167125 h 3130458"/>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79770 w 1558237"/>
                <a:gd name="connsiteY73" fmla="*/ 934641 h 3110574"/>
                <a:gd name="connsiteX74" fmla="*/ 254370 w 1558237"/>
                <a:gd name="connsiteY74" fmla="*/ 875374 h 3110574"/>
                <a:gd name="connsiteX75" fmla="*/ 245903 w 1558237"/>
                <a:gd name="connsiteY75" fmla="*/ 790708 h 3110574"/>
                <a:gd name="connsiteX76" fmla="*/ 228970 w 1558237"/>
                <a:gd name="connsiteY76" fmla="*/ 756841 h 3110574"/>
                <a:gd name="connsiteX77" fmla="*/ 220503 w 1558237"/>
                <a:gd name="connsiteY77" fmla="*/ 706041 h 3110574"/>
                <a:gd name="connsiteX78" fmla="*/ 203570 w 1558237"/>
                <a:gd name="connsiteY78" fmla="*/ 655241 h 3110574"/>
                <a:gd name="connsiteX79" fmla="*/ 195103 w 1558237"/>
                <a:gd name="connsiteY79" fmla="*/ 621374 h 3110574"/>
                <a:gd name="connsiteX80" fmla="*/ 161237 w 1558237"/>
                <a:gd name="connsiteY80" fmla="*/ 562108 h 3110574"/>
                <a:gd name="connsiteX81" fmla="*/ 135837 w 1558237"/>
                <a:gd name="connsiteY81" fmla="*/ 477441 h 3110574"/>
                <a:gd name="connsiteX82" fmla="*/ 118903 w 1558237"/>
                <a:gd name="connsiteY82" fmla="*/ 426641 h 3110574"/>
                <a:gd name="connsiteX83" fmla="*/ 101970 w 1558237"/>
                <a:gd name="connsiteY83" fmla="*/ 401241 h 3110574"/>
                <a:gd name="connsiteX84" fmla="*/ 370 w 1558237"/>
                <a:gd name="connsiteY84"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79770 w 1558237"/>
                <a:gd name="connsiteY73" fmla="*/ 934641 h 3110574"/>
                <a:gd name="connsiteX74" fmla="*/ 254370 w 1558237"/>
                <a:gd name="connsiteY74" fmla="*/ 875374 h 3110574"/>
                <a:gd name="connsiteX75" fmla="*/ 245903 w 1558237"/>
                <a:gd name="connsiteY75" fmla="*/ 790708 h 3110574"/>
                <a:gd name="connsiteX76" fmla="*/ 228970 w 1558237"/>
                <a:gd name="connsiteY76" fmla="*/ 756841 h 3110574"/>
                <a:gd name="connsiteX77" fmla="*/ 220503 w 1558237"/>
                <a:gd name="connsiteY77" fmla="*/ 706041 h 3110574"/>
                <a:gd name="connsiteX78" fmla="*/ 203570 w 1558237"/>
                <a:gd name="connsiteY78" fmla="*/ 655241 h 3110574"/>
                <a:gd name="connsiteX79" fmla="*/ 195103 w 1558237"/>
                <a:gd name="connsiteY79" fmla="*/ 621374 h 3110574"/>
                <a:gd name="connsiteX80" fmla="*/ 161237 w 1558237"/>
                <a:gd name="connsiteY80" fmla="*/ 562108 h 3110574"/>
                <a:gd name="connsiteX81" fmla="*/ 135837 w 1558237"/>
                <a:gd name="connsiteY81" fmla="*/ 477441 h 3110574"/>
                <a:gd name="connsiteX82" fmla="*/ 101970 w 1558237"/>
                <a:gd name="connsiteY82" fmla="*/ 401241 h 3110574"/>
                <a:gd name="connsiteX83" fmla="*/ 370 w 1558237"/>
                <a:gd name="connsiteY83"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79770 w 1558237"/>
                <a:gd name="connsiteY73" fmla="*/ 934641 h 3110574"/>
                <a:gd name="connsiteX74" fmla="*/ 254370 w 1558237"/>
                <a:gd name="connsiteY74" fmla="*/ 875374 h 3110574"/>
                <a:gd name="connsiteX75" fmla="*/ 245903 w 1558237"/>
                <a:gd name="connsiteY75" fmla="*/ 790708 h 3110574"/>
                <a:gd name="connsiteX76" fmla="*/ 228970 w 1558237"/>
                <a:gd name="connsiteY76" fmla="*/ 756841 h 3110574"/>
                <a:gd name="connsiteX77" fmla="*/ 220503 w 1558237"/>
                <a:gd name="connsiteY77" fmla="*/ 706041 h 3110574"/>
                <a:gd name="connsiteX78" fmla="*/ 203570 w 1558237"/>
                <a:gd name="connsiteY78" fmla="*/ 655241 h 3110574"/>
                <a:gd name="connsiteX79" fmla="*/ 195103 w 1558237"/>
                <a:gd name="connsiteY79" fmla="*/ 621374 h 3110574"/>
                <a:gd name="connsiteX80" fmla="*/ 161237 w 1558237"/>
                <a:gd name="connsiteY80" fmla="*/ 562108 h 3110574"/>
                <a:gd name="connsiteX81" fmla="*/ 101970 w 1558237"/>
                <a:gd name="connsiteY81" fmla="*/ 401241 h 3110574"/>
                <a:gd name="connsiteX82" fmla="*/ 370 w 1558237"/>
                <a:gd name="connsiteY82"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79770 w 1558237"/>
                <a:gd name="connsiteY73" fmla="*/ 934641 h 3110574"/>
                <a:gd name="connsiteX74" fmla="*/ 254370 w 1558237"/>
                <a:gd name="connsiteY74" fmla="*/ 875374 h 3110574"/>
                <a:gd name="connsiteX75" fmla="*/ 245903 w 1558237"/>
                <a:gd name="connsiteY75" fmla="*/ 790708 h 3110574"/>
                <a:gd name="connsiteX76" fmla="*/ 228970 w 1558237"/>
                <a:gd name="connsiteY76" fmla="*/ 756841 h 3110574"/>
                <a:gd name="connsiteX77" fmla="*/ 220503 w 1558237"/>
                <a:gd name="connsiteY77" fmla="*/ 706041 h 3110574"/>
                <a:gd name="connsiteX78" fmla="*/ 203570 w 1558237"/>
                <a:gd name="connsiteY78" fmla="*/ 655241 h 3110574"/>
                <a:gd name="connsiteX79" fmla="*/ 195103 w 1558237"/>
                <a:gd name="connsiteY79" fmla="*/ 621374 h 3110574"/>
                <a:gd name="connsiteX80" fmla="*/ 101970 w 1558237"/>
                <a:gd name="connsiteY80" fmla="*/ 401241 h 3110574"/>
                <a:gd name="connsiteX81" fmla="*/ 370 w 1558237"/>
                <a:gd name="connsiteY81"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79770 w 1558237"/>
                <a:gd name="connsiteY73" fmla="*/ 934641 h 3110574"/>
                <a:gd name="connsiteX74" fmla="*/ 254370 w 1558237"/>
                <a:gd name="connsiteY74" fmla="*/ 875374 h 3110574"/>
                <a:gd name="connsiteX75" fmla="*/ 245903 w 1558237"/>
                <a:gd name="connsiteY75" fmla="*/ 790708 h 3110574"/>
                <a:gd name="connsiteX76" fmla="*/ 228970 w 1558237"/>
                <a:gd name="connsiteY76" fmla="*/ 756841 h 3110574"/>
                <a:gd name="connsiteX77" fmla="*/ 220503 w 1558237"/>
                <a:gd name="connsiteY77" fmla="*/ 706041 h 3110574"/>
                <a:gd name="connsiteX78" fmla="*/ 203570 w 1558237"/>
                <a:gd name="connsiteY78" fmla="*/ 655241 h 3110574"/>
                <a:gd name="connsiteX79" fmla="*/ 101970 w 1558237"/>
                <a:gd name="connsiteY79" fmla="*/ 401241 h 3110574"/>
                <a:gd name="connsiteX80" fmla="*/ 370 w 1558237"/>
                <a:gd name="connsiteY80"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79770 w 1558237"/>
                <a:gd name="connsiteY73" fmla="*/ 934641 h 3110574"/>
                <a:gd name="connsiteX74" fmla="*/ 254370 w 1558237"/>
                <a:gd name="connsiteY74" fmla="*/ 875374 h 3110574"/>
                <a:gd name="connsiteX75" fmla="*/ 245903 w 1558237"/>
                <a:gd name="connsiteY75" fmla="*/ 790708 h 3110574"/>
                <a:gd name="connsiteX76" fmla="*/ 228970 w 1558237"/>
                <a:gd name="connsiteY76" fmla="*/ 756841 h 3110574"/>
                <a:gd name="connsiteX77" fmla="*/ 220503 w 1558237"/>
                <a:gd name="connsiteY77" fmla="*/ 706041 h 3110574"/>
                <a:gd name="connsiteX78" fmla="*/ 101970 w 1558237"/>
                <a:gd name="connsiteY78" fmla="*/ 401241 h 3110574"/>
                <a:gd name="connsiteX79" fmla="*/ 370 w 1558237"/>
                <a:gd name="connsiteY79"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79770 w 1558237"/>
                <a:gd name="connsiteY73" fmla="*/ 934641 h 3110574"/>
                <a:gd name="connsiteX74" fmla="*/ 254370 w 1558237"/>
                <a:gd name="connsiteY74" fmla="*/ 875374 h 3110574"/>
                <a:gd name="connsiteX75" fmla="*/ 245903 w 1558237"/>
                <a:gd name="connsiteY75" fmla="*/ 790708 h 3110574"/>
                <a:gd name="connsiteX76" fmla="*/ 228970 w 1558237"/>
                <a:gd name="connsiteY76" fmla="*/ 756841 h 3110574"/>
                <a:gd name="connsiteX77" fmla="*/ 101970 w 1558237"/>
                <a:gd name="connsiteY77" fmla="*/ 401241 h 3110574"/>
                <a:gd name="connsiteX78" fmla="*/ 370 w 1558237"/>
                <a:gd name="connsiteY78"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79770 w 1558237"/>
                <a:gd name="connsiteY73" fmla="*/ 934641 h 3110574"/>
                <a:gd name="connsiteX74" fmla="*/ 254370 w 1558237"/>
                <a:gd name="connsiteY74" fmla="*/ 875374 h 3110574"/>
                <a:gd name="connsiteX75" fmla="*/ 228970 w 1558237"/>
                <a:gd name="connsiteY75" fmla="*/ 756841 h 3110574"/>
                <a:gd name="connsiteX76" fmla="*/ 101970 w 1558237"/>
                <a:gd name="connsiteY76" fmla="*/ 401241 h 3110574"/>
                <a:gd name="connsiteX77" fmla="*/ 370 w 1558237"/>
                <a:gd name="connsiteY77"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79770 w 1558237"/>
                <a:gd name="connsiteY73" fmla="*/ 934641 h 3110574"/>
                <a:gd name="connsiteX74" fmla="*/ 228970 w 1558237"/>
                <a:gd name="connsiteY74" fmla="*/ 756841 h 3110574"/>
                <a:gd name="connsiteX75" fmla="*/ 101970 w 1558237"/>
                <a:gd name="connsiteY75" fmla="*/ 401241 h 3110574"/>
                <a:gd name="connsiteX76" fmla="*/ 370 w 1558237"/>
                <a:gd name="connsiteY76"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96703 w 1558237"/>
                <a:gd name="connsiteY72" fmla="*/ 968508 h 3110574"/>
                <a:gd name="connsiteX73" fmla="*/ 228970 w 1558237"/>
                <a:gd name="connsiteY73" fmla="*/ 756841 h 3110574"/>
                <a:gd name="connsiteX74" fmla="*/ 101970 w 1558237"/>
                <a:gd name="connsiteY74" fmla="*/ 401241 h 3110574"/>
                <a:gd name="connsiteX75" fmla="*/ 370 w 1558237"/>
                <a:gd name="connsiteY75"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305170 w 1558237"/>
                <a:gd name="connsiteY71" fmla="*/ 1002374 h 3110574"/>
                <a:gd name="connsiteX72" fmla="*/ 228970 w 1558237"/>
                <a:gd name="connsiteY72" fmla="*/ 756841 h 3110574"/>
                <a:gd name="connsiteX73" fmla="*/ 101970 w 1558237"/>
                <a:gd name="connsiteY73" fmla="*/ 401241 h 3110574"/>
                <a:gd name="connsiteX74" fmla="*/ 370 w 1558237"/>
                <a:gd name="connsiteY74"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322103 w 1558237"/>
                <a:gd name="connsiteY70" fmla="*/ 1053174 h 3110574"/>
                <a:gd name="connsiteX71" fmla="*/ 228970 w 1558237"/>
                <a:gd name="connsiteY71" fmla="*/ 756841 h 3110574"/>
                <a:gd name="connsiteX72" fmla="*/ 101970 w 1558237"/>
                <a:gd name="connsiteY72" fmla="*/ 401241 h 3110574"/>
                <a:gd name="connsiteX73" fmla="*/ 370 w 1558237"/>
                <a:gd name="connsiteY73"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347503 w 1558237"/>
                <a:gd name="connsiteY69" fmla="*/ 1129374 h 3110574"/>
                <a:gd name="connsiteX70" fmla="*/ 228970 w 1558237"/>
                <a:gd name="connsiteY70" fmla="*/ 756841 h 3110574"/>
                <a:gd name="connsiteX71" fmla="*/ 101970 w 1558237"/>
                <a:gd name="connsiteY71" fmla="*/ 401241 h 3110574"/>
                <a:gd name="connsiteX72" fmla="*/ 370 w 1558237"/>
                <a:gd name="connsiteY72"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381370 w 1558237"/>
                <a:gd name="connsiteY68" fmla="*/ 1171708 h 3110574"/>
                <a:gd name="connsiteX69" fmla="*/ 228970 w 1558237"/>
                <a:gd name="connsiteY69" fmla="*/ 756841 h 3110574"/>
                <a:gd name="connsiteX70" fmla="*/ 101970 w 1558237"/>
                <a:gd name="connsiteY70" fmla="*/ 401241 h 3110574"/>
                <a:gd name="connsiteX71" fmla="*/ 370 w 1558237"/>
                <a:gd name="connsiteY71"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423703 w 1558237"/>
                <a:gd name="connsiteY66" fmla="*/ 1264841 h 3110574"/>
                <a:gd name="connsiteX67" fmla="*/ 389837 w 1558237"/>
                <a:gd name="connsiteY67" fmla="*/ 1205574 h 3110574"/>
                <a:gd name="connsiteX68" fmla="*/ 228970 w 1558237"/>
                <a:gd name="connsiteY68" fmla="*/ 756841 h 3110574"/>
                <a:gd name="connsiteX69" fmla="*/ 101970 w 1558237"/>
                <a:gd name="connsiteY69" fmla="*/ 401241 h 3110574"/>
                <a:gd name="connsiteX70" fmla="*/ 370 w 1558237"/>
                <a:gd name="connsiteY70"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440637 w 1558237"/>
                <a:gd name="connsiteY65" fmla="*/ 1315641 h 3110574"/>
                <a:gd name="connsiteX66" fmla="*/ 389837 w 1558237"/>
                <a:gd name="connsiteY66" fmla="*/ 1205574 h 3110574"/>
                <a:gd name="connsiteX67" fmla="*/ 228970 w 1558237"/>
                <a:gd name="connsiteY67" fmla="*/ 756841 h 3110574"/>
                <a:gd name="connsiteX68" fmla="*/ 101970 w 1558237"/>
                <a:gd name="connsiteY68" fmla="*/ 401241 h 3110574"/>
                <a:gd name="connsiteX69" fmla="*/ 370 w 1558237"/>
                <a:gd name="connsiteY69"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482970 w 1558237"/>
                <a:gd name="connsiteY64" fmla="*/ 1366441 h 3110574"/>
                <a:gd name="connsiteX65" fmla="*/ 389837 w 1558237"/>
                <a:gd name="connsiteY65" fmla="*/ 1205574 h 3110574"/>
                <a:gd name="connsiteX66" fmla="*/ 228970 w 1558237"/>
                <a:gd name="connsiteY66" fmla="*/ 756841 h 3110574"/>
                <a:gd name="connsiteX67" fmla="*/ 101970 w 1558237"/>
                <a:gd name="connsiteY67" fmla="*/ 401241 h 3110574"/>
                <a:gd name="connsiteX68" fmla="*/ 370 w 1558237"/>
                <a:gd name="connsiteY68"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491437 w 1558237"/>
                <a:gd name="connsiteY63" fmla="*/ 1391841 h 3110574"/>
                <a:gd name="connsiteX64" fmla="*/ 389837 w 1558237"/>
                <a:gd name="connsiteY64" fmla="*/ 1205574 h 3110574"/>
                <a:gd name="connsiteX65" fmla="*/ 228970 w 1558237"/>
                <a:gd name="connsiteY65" fmla="*/ 756841 h 3110574"/>
                <a:gd name="connsiteX66" fmla="*/ 101970 w 1558237"/>
                <a:gd name="connsiteY66" fmla="*/ 401241 h 3110574"/>
                <a:gd name="connsiteX67" fmla="*/ 370 w 1558237"/>
                <a:gd name="connsiteY67"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525303 w 1558237"/>
                <a:gd name="connsiteY62" fmla="*/ 1442641 h 3110574"/>
                <a:gd name="connsiteX63" fmla="*/ 389837 w 1558237"/>
                <a:gd name="connsiteY63" fmla="*/ 1205574 h 3110574"/>
                <a:gd name="connsiteX64" fmla="*/ 228970 w 1558237"/>
                <a:gd name="connsiteY64" fmla="*/ 756841 h 3110574"/>
                <a:gd name="connsiteX65" fmla="*/ 101970 w 1558237"/>
                <a:gd name="connsiteY65" fmla="*/ 401241 h 3110574"/>
                <a:gd name="connsiteX66" fmla="*/ 370 w 1558237"/>
                <a:gd name="connsiteY66"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576103 w 1558237"/>
                <a:gd name="connsiteY61" fmla="*/ 1493441 h 3110574"/>
                <a:gd name="connsiteX62" fmla="*/ 389837 w 1558237"/>
                <a:gd name="connsiteY62" fmla="*/ 1205574 h 3110574"/>
                <a:gd name="connsiteX63" fmla="*/ 228970 w 1558237"/>
                <a:gd name="connsiteY63" fmla="*/ 756841 h 3110574"/>
                <a:gd name="connsiteX64" fmla="*/ 101970 w 1558237"/>
                <a:gd name="connsiteY64" fmla="*/ 401241 h 3110574"/>
                <a:gd name="connsiteX65" fmla="*/ 370 w 1558237"/>
                <a:gd name="connsiteY65"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609970 w 1558237"/>
                <a:gd name="connsiteY60" fmla="*/ 1518841 h 3110574"/>
                <a:gd name="connsiteX61" fmla="*/ 389837 w 1558237"/>
                <a:gd name="connsiteY61" fmla="*/ 1205574 h 3110574"/>
                <a:gd name="connsiteX62" fmla="*/ 228970 w 1558237"/>
                <a:gd name="connsiteY62" fmla="*/ 756841 h 3110574"/>
                <a:gd name="connsiteX63" fmla="*/ 101970 w 1558237"/>
                <a:gd name="connsiteY63" fmla="*/ 401241 h 3110574"/>
                <a:gd name="connsiteX64" fmla="*/ 370 w 1558237"/>
                <a:gd name="connsiteY64"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94637 w 1558237"/>
                <a:gd name="connsiteY58" fmla="*/ 1611974 h 3110574"/>
                <a:gd name="connsiteX59" fmla="*/ 635370 w 1558237"/>
                <a:gd name="connsiteY59" fmla="*/ 1535774 h 3110574"/>
                <a:gd name="connsiteX60" fmla="*/ 389837 w 1558237"/>
                <a:gd name="connsiteY60" fmla="*/ 1205574 h 3110574"/>
                <a:gd name="connsiteX61" fmla="*/ 228970 w 1558237"/>
                <a:gd name="connsiteY61" fmla="*/ 756841 h 3110574"/>
                <a:gd name="connsiteX62" fmla="*/ 101970 w 1558237"/>
                <a:gd name="connsiteY62" fmla="*/ 401241 h 3110574"/>
                <a:gd name="connsiteX63" fmla="*/ 370 w 1558237"/>
                <a:gd name="connsiteY63"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736970 w 1558237"/>
                <a:gd name="connsiteY57" fmla="*/ 1637374 h 3110574"/>
                <a:gd name="connsiteX58" fmla="*/ 635370 w 1558237"/>
                <a:gd name="connsiteY58" fmla="*/ 1535774 h 3110574"/>
                <a:gd name="connsiteX59" fmla="*/ 389837 w 1558237"/>
                <a:gd name="connsiteY59" fmla="*/ 1205574 h 3110574"/>
                <a:gd name="connsiteX60" fmla="*/ 228970 w 1558237"/>
                <a:gd name="connsiteY60" fmla="*/ 756841 h 3110574"/>
                <a:gd name="connsiteX61" fmla="*/ 101970 w 1558237"/>
                <a:gd name="connsiteY61" fmla="*/ 401241 h 3110574"/>
                <a:gd name="connsiteX62" fmla="*/ 370 w 1558237"/>
                <a:gd name="connsiteY62"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753903 w 1558237"/>
                <a:gd name="connsiteY56" fmla="*/ 1654308 h 3110574"/>
                <a:gd name="connsiteX57" fmla="*/ 635370 w 1558237"/>
                <a:gd name="connsiteY57" fmla="*/ 1535774 h 3110574"/>
                <a:gd name="connsiteX58" fmla="*/ 389837 w 1558237"/>
                <a:gd name="connsiteY58" fmla="*/ 1205574 h 3110574"/>
                <a:gd name="connsiteX59" fmla="*/ 228970 w 1558237"/>
                <a:gd name="connsiteY59" fmla="*/ 756841 h 3110574"/>
                <a:gd name="connsiteX60" fmla="*/ 101970 w 1558237"/>
                <a:gd name="connsiteY60" fmla="*/ 401241 h 3110574"/>
                <a:gd name="connsiteX61" fmla="*/ 370 w 1558237"/>
                <a:gd name="connsiteY61"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804703 w 1558237"/>
                <a:gd name="connsiteY55" fmla="*/ 1671241 h 3110574"/>
                <a:gd name="connsiteX56" fmla="*/ 635370 w 1558237"/>
                <a:gd name="connsiteY56" fmla="*/ 1535774 h 3110574"/>
                <a:gd name="connsiteX57" fmla="*/ 389837 w 1558237"/>
                <a:gd name="connsiteY57" fmla="*/ 1205574 h 3110574"/>
                <a:gd name="connsiteX58" fmla="*/ 228970 w 1558237"/>
                <a:gd name="connsiteY58" fmla="*/ 756841 h 3110574"/>
                <a:gd name="connsiteX59" fmla="*/ 101970 w 1558237"/>
                <a:gd name="connsiteY59" fmla="*/ 401241 h 3110574"/>
                <a:gd name="connsiteX60" fmla="*/ 370 w 1558237"/>
                <a:gd name="connsiteY60"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830103 w 1558237"/>
                <a:gd name="connsiteY54" fmla="*/ 1688174 h 3110574"/>
                <a:gd name="connsiteX55" fmla="*/ 635370 w 1558237"/>
                <a:gd name="connsiteY55" fmla="*/ 1535774 h 3110574"/>
                <a:gd name="connsiteX56" fmla="*/ 389837 w 1558237"/>
                <a:gd name="connsiteY56" fmla="*/ 1205574 h 3110574"/>
                <a:gd name="connsiteX57" fmla="*/ 228970 w 1558237"/>
                <a:gd name="connsiteY57" fmla="*/ 756841 h 3110574"/>
                <a:gd name="connsiteX58" fmla="*/ 101970 w 1558237"/>
                <a:gd name="connsiteY58" fmla="*/ 401241 h 3110574"/>
                <a:gd name="connsiteX59" fmla="*/ 370 w 1558237"/>
                <a:gd name="connsiteY59"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872437 w 1558237"/>
                <a:gd name="connsiteY53" fmla="*/ 1705108 h 3110574"/>
                <a:gd name="connsiteX54" fmla="*/ 635370 w 1558237"/>
                <a:gd name="connsiteY54" fmla="*/ 1535774 h 3110574"/>
                <a:gd name="connsiteX55" fmla="*/ 389837 w 1558237"/>
                <a:gd name="connsiteY55" fmla="*/ 1205574 h 3110574"/>
                <a:gd name="connsiteX56" fmla="*/ 228970 w 1558237"/>
                <a:gd name="connsiteY56" fmla="*/ 756841 h 3110574"/>
                <a:gd name="connsiteX57" fmla="*/ 101970 w 1558237"/>
                <a:gd name="connsiteY57" fmla="*/ 401241 h 3110574"/>
                <a:gd name="connsiteX58" fmla="*/ 370 w 1558237"/>
                <a:gd name="connsiteY58"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74037 w 1558237"/>
                <a:gd name="connsiteY50" fmla="*/ 1755908 h 3110574"/>
                <a:gd name="connsiteX51" fmla="*/ 948637 w 1558237"/>
                <a:gd name="connsiteY51" fmla="*/ 1738974 h 3110574"/>
                <a:gd name="connsiteX52" fmla="*/ 897837 w 1558237"/>
                <a:gd name="connsiteY52" fmla="*/ 1722041 h 3110574"/>
                <a:gd name="connsiteX53" fmla="*/ 635370 w 1558237"/>
                <a:gd name="connsiteY53" fmla="*/ 1535774 h 3110574"/>
                <a:gd name="connsiteX54" fmla="*/ 389837 w 1558237"/>
                <a:gd name="connsiteY54" fmla="*/ 1205574 h 3110574"/>
                <a:gd name="connsiteX55" fmla="*/ 228970 w 1558237"/>
                <a:gd name="connsiteY55" fmla="*/ 756841 h 3110574"/>
                <a:gd name="connsiteX56" fmla="*/ 101970 w 1558237"/>
                <a:gd name="connsiteY56" fmla="*/ 401241 h 3110574"/>
                <a:gd name="connsiteX57" fmla="*/ 370 w 1558237"/>
                <a:gd name="connsiteY57"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948637 w 1558237"/>
                <a:gd name="connsiteY50" fmla="*/ 1738974 h 3110574"/>
                <a:gd name="connsiteX51" fmla="*/ 897837 w 1558237"/>
                <a:gd name="connsiteY51" fmla="*/ 1722041 h 3110574"/>
                <a:gd name="connsiteX52" fmla="*/ 635370 w 1558237"/>
                <a:gd name="connsiteY52" fmla="*/ 1535774 h 3110574"/>
                <a:gd name="connsiteX53" fmla="*/ 389837 w 1558237"/>
                <a:gd name="connsiteY53" fmla="*/ 1205574 h 3110574"/>
                <a:gd name="connsiteX54" fmla="*/ 228970 w 1558237"/>
                <a:gd name="connsiteY54" fmla="*/ 756841 h 3110574"/>
                <a:gd name="connsiteX55" fmla="*/ 101970 w 1558237"/>
                <a:gd name="connsiteY55" fmla="*/ 401241 h 3110574"/>
                <a:gd name="connsiteX56" fmla="*/ 370 w 1558237"/>
                <a:gd name="connsiteY56"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1024837 w 1558237"/>
                <a:gd name="connsiteY49" fmla="*/ 1781308 h 3110574"/>
                <a:gd name="connsiteX50" fmla="*/ 897837 w 1558237"/>
                <a:gd name="connsiteY50" fmla="*/ 1722041 h 3110574"/>
                <a:gd name="connsiteX51" fmla="*/ 635370 w 1558237"/>
                <a:gd name="connsiteY51" fmla="*/ 1535774 h 3110574"/>
                <a:gd name="connsiteX52" fmla="*/ 389837 w 1558237"/>
                <a:gd name="connsiteY52" fmla="*/ 1205574 h 3110574"/>
                <a:gd name="connsiteX53" fmla="*/ 228970 w 1558237"/>
                <a:gd name="connsiteY53" fmla="*/ 756841 h 3110574"/>
                <a:gd name="connsiteX54" fmla="*/ 101970 w 1558237"/>
                <a:gd name="connsiteY54" fmla="*/ 401241 h 3110574"/>
                <a:gd name="connsiteX55" fmla="*/ 370 w 1558237"/>
                <a:gd name="connsiteY55"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1109503 w 1558237"/>
                <a:gd name="connsiteY48" fmla="*/ 1806708 h 3110574"/>
                <a:gd name="connsiteX49" fmla="*/ 897837 w 1558237"/>
                <a:gd name="connsiteY49" fmla="*/ 1722041 h 3110574"/>
                <a:gd name="connsiteX50" fmla="*/ 635370 w 1558237"/>
                <a:gd name="connsiteY50" fmla="*/ 1535774 h 3110574"/>
                <a:gd name="connsiteX51" fmla="*/ 389837 w 1558237"/>
                <a:gd name="connsiteY51" fmla="*/ 1205574 h 3110574"/>
                <a:gd name="connsiteX52" fmla="*/ 228970 w 1558237"/>
                <a:gd name="connsiteY52" fmla="*/ 756841 h 3110574"/>
                <a:gd name="connsiteX53" fmla="*/ 101970 w 1558237"/>
                <a:gd name="connsiteY53" fmla="*/ 401241 h 3110574"/>
                <a:gd name="connsiteX54" fmla="*/ 370 w 1558237"/>
                <a:gd name="connsiteY54"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68770 w 1558237"/>
                <a:gd name="connsiteY46" fmla="*/ 1849041 h 3110574"/>
                <a:gd name="connsiteX47" fmla="*/ 1143370 w 1558237"/>
                <a:gd name="connsiteY47" fmla="*/ 1832108 h 3110574"/>
                <a:gd name="connsiteX48" fmla="*/ 897837 w 1558237"/>
                <a:gd name="connsiteY48" fmla="*/ 1722041 h 3110574"/>
                <a:gd name="connsiteX49" fmla="*/ 635370 w 1558237"/>
                <a:gd name="connsiteY49" fmla="*/ 1535774 h 3110574"/>
                <a:gd name="connsiteX50" fmla="*/ 389837 w 1558237"/>
                <a:gd name="connsiteY50" fmla="*/ 1205574 h 3110574"/>
                <a:gd name="connsiteX51" fmla="*/ 228970 w 1558237"/>
                <a:gd name="connsiteY51" fmla="*/ 756841 h 3110574"/>
                <a:gd name="connsiteX52" fmla="*/ 101970 w 1558237"/>
                <a:gd name="connsiteY52" fmla="*/ 401241 h 3110574"/>
                <a:gd name="connsiteX53" fmla="*/ 370 w 1558237"/>
                <a:gd name="connsiteY53"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244970 w 1558237"/>
                <a:gd name="connsiteY45" fmla="*/ 1891374 h 3110574"/>
                <a:gd name="connsiteX46" fmla="*/ 1143370 w 1558237"/>
                <a:gd name="connsiteY46" fmla="*/ 1832108 h 3110574"/>
                <a:gd name="connsiteX47" fmla="*/ 897837 w 1558237"/>
                <a:gd name="connsiteY47" fmla="*/ 1722041 h 3110574"/>
                <a:gd name="connsiteX48" fmla="*/ 635370 w 1558237"/>
                <a:gd name="connsiteY48" fmla="*/ 1535774 h 3110574"/>
                <a:gd name="connsiteX49" fmla="*/ 389837 w 1558237"/>
                <a:gd name="connsiteY49" fmla="*/ 1205574 h 3110574"/>
                <a:gd name="connsiteX50" fmla="*/ 228970 w 1558237"/>
                <a:gd name="connsiteY50" fmla="*/ 756841 h 3110574"/>
                <a:gd name="connsiteX51" fmla="*/ 101970 w 1558237"/>
                <a:gd name="connsiteY51" fmla="*/ 401241 h 3110574"/>
                <a:gd name="connsiteX52" fmla="*/ 370 w 1558237"/>
                <a:gd name="connsiteY52"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321170 w 1558237"/>
                <a:gd name="connsiteY44" fmla="*/ 1950641 h 3110574"/>
                <a:gd name="connsiteX45" fmla="*/ 1143370 w 1558237"/>
                <a:gd name="connsiteY45" fmla="*/ 1832108 h 3110574"/>
                <a:gd name="connsiteX46" fmla="*/ 897837 w 1558237"/>
                <a:gd name="connsiteY46" fmla="*/ 1722041 h 3110574"/>
                <a:gd name="connsiteX47" fmla="*/ 635370 w 1558237"/>
                <a:gd name="connsiteY47" fmla="*/ 1535774 h 3110574"/>
                <a:gd name="connsiteX48" fmla="*/ 389837 w 1558237"/>
                <a:gd name="connsiteY48" fmla="*/ 1205574 h 3110574"/>
                <a:gd name="connsiteX49" fmla="*/ 228970 w 1558237"/>
                <a:gd name="connsiteY49" fmla="*/ 756841 h 3110574"/>
                <a:gd name="connsiteX50" fmla="*/ 101970 w 1558237"/>
                <a:gd name="connsiteY50" fmla="*/ 401241 h 3110574"/>
                <a:gd name="connsiteX51" fmla="*/ 370 w 1558237"/>
                <a:gd name="connsiteY51"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414303 w 1558237"/>
                <a:gd name="connsiteY42" fmla="*/ 2043774 h 3110574"/>
                <a:gd name="connsiteX43" fmla="*/ 1371970 w 1558237"/>
                <a:gd name="connsiteY43" fmla="*/ 1992974 h 3110574"/>
                <a:gd name="connsiteX44" fmla="*/ 1143370 w 1558237"/>
                <a:gd name="connsiteY44" fmla="*/ 1832108 h 3110574"/>
                <a:gd name="connsiteX45" fmla="*/ 897837 w 1558237"/>
                <a:gd name="connsiteY45" fmla="*/ 1722041 h 3110574"/>
                <a:gd name="connsiteX46" fmla="*/ 635370 w 1558237"/>
                <a:gd name="connsiteY46" fmla="*/ 1535774 h 3110574"/>
                <a:gd name="connsiteX47" fmla="*/ 389837 w 1558237"/>
                <a:gd name="connsiteY47" fmla="*/ 1205574 h 3110574"/>
                <a:gd name="connsiteX48" fmla="*/ 228970 w 1558237"/>
                <a:gd name="connsiteY48" fmla="*/ 756841 h 3110574"/>
                <a:gd name="connsiteX49" fmla="*/ 101970 w 1558237"/>
                <a:gd name="connsiteY49" fmla="*/ 401241 h 3110574"/>
                <a:gd name="connsiteX50" fmla="*/ 370 w 1558237"/>
                <a:gd name="connsiteY50"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482037 w 1558237"/>
                <a:gd name="connsiteY41" fmla="*/ 2094574 h 3110574"/>
                <a:gd name="connsiteX42" fmla="*/ 1371970 w 1558237"/>
                <a:gd name="connsiteY42" fmla="*/ 1992974 h 3110574"/>
                <a:gd name="connsiteX43" fmla="*/ 1143370 w 1558237"/>
                <a:gd name="connsiteY43" fmla="*/ 1832108 h 3110574"/>
                <a:gd name="connsiteX44" fmla="*/ 897837 w 1558237"/>
                <a:gd name="connsiteY44" fmla="*/ 1722041 h 3110574"/>
                <a:gd name="connsiteX45" fmla="*/ 635370 w 1558237"/>
                <a:gd name="connsiteY45" fmla="*/ 1535774 h 3110574"/>
                <a:gd name="connsiteX46" fmla="*/ 389837 w 1558237"/>
                <a:gd name="connsiteY46" fmla="*/ 1205574 h 3110574"/>
                <a:gd name="connsiteX47" fmla="*/ 228970 w 1558237"/>
                <a:gd name="connsiteY47" fmla="*/ 756841 h 3110574"/>
                <a:gd name="connsiteX48" fmla="*/ 101970 w 1558237"/>
                <a:gd name="connsiteY48" fmla="*/ 401241 h 3110574"/>
                <a:gd name="connsiteX49" fmla="*/ 370 w 1558237"/>
                <a:gd name="connsiteY49"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490503 w 1558237"/>
                <a:gd name="connsiteY40" fmla="*/ 2119974 h 3110574"/>
                <a:gd name="connsiteX41" fmla="*/ 1371970 w 1558237"/>
                <a:gd name="connsiteY41" fmla="*/ 1992974 h 3110574"/>
                <a:gd name="connsiteX42" fmla="*/ 1143370 w 1558237"/>
                <a:gd name="connsiteY42" fmla="*/ 1832108 h 3110574"/>
                <a:gd name="connsiteX43" fmla="*/ 897837 w 1558237"/>
                <a:gd name="connsiteY43" fmla="*/ 1722041 h 3110574"/>
                <a:gd name="connsiteX44" fmla="*/ 635370 w 1558237"/>
                <a:gd name="connsiteY44" fmla="*/ 1535774 h 3110574"/>
                <a:gd name="connsiteX45" fmla="*/ 389837 w 1558237"/>
                <a:gd name="connsiteY45" fmla="*/ 1205574 h 3110574"/>
                <a:gd name="connsiteX46" fmla="*/ 228970 w 1558237"/>
                <a:gd name="connsiteY46" fmla="*/ 756841 h 3110574"/>
                <a:gd name="connsiteX47" fmla="*/ 101970 w 1558237"/>
                <a:gd name="connsiteY47" fmla="*/ 401241 h 3110574"/>
                <a:gd name="connsiteX48" fmla="*/ 370 w 1558237"/>
                <a:gd name="connsiteY48" fmla="*/ 147241 h 3110574"/>
                <a:gd name="connsiteX0" fmla="*/ 370 w 1558237"/>
                <a:gd name="connsiteY0" fmla="*/ 147241 h 3110574"/>
                <a:gd name="connsiteX1" fmla="*/ 17303 w 1558237"/>
                <a:gd name="connsiteY1" fmla="*/ 2966641 h 3110574"/>
                <a:gd name="connsiteX2" fmla="*/ 34237 w 1558237"/>
                <a:gd name="connsiteY2" fmla="*/ 3110574 h 3110574"/>
                <a:gd name="connsiteX3" fmla="*/ 59637 w 1558237"/>
                <a:gd name="connsiteY3" fmla="*/ 3085174 h 3110574"/>
                <a:gd name="connsiteX4" fmla="*/ 85037 w 1558237"/>
                <a:gd name="connsiteY4" fmla="*/ 3051308 h 3110574"/>
                <a:gd name="connsiteX5" fmla="*/ 118903 w 1558237"/>
                <a:gd name="connsiteY5" fmla="*/ 3025908 h 3110574"/>
                <a:gd name="connsiteX6" fmla="*/ 135837 w 1558237"/>
                <a:gd name="connsiteY6" fmla="*/ 3008974 h 3110574"/>
                <a:gd name="connsiteX7" fmla="*/ 161237 w 1558237"/>
                <a:gd name="connsiteY7" fmla="*/ 2992041 h 3110574"/>
                <a:gd name="connsiteX8" fmla="*/ 212037 w 1558237"/>
                <a:gd name="connsiteY8" fmla="*/ 2975108 h 3110574"/>
                <a:gd name="connsiteX9" fmla="*/ 237437 w 1558237"/>
                <a:gd name="connsiteY9" fmla="*/ 2966641 h 3110574"/>
                <a:gd name="connsiteX10" fmla="*/ 322103 w 1558237"/>
                <a:gd name="connsiteY10" fmla="*/ 2932774 h 3110574"/>
                <a:gd name="connsiteX11" fmla="*/ 372903 w 1558237"/>
                <a:gd name="connsiteY11" fmla="*/ 2924308 h 3110574"/>
                <a:gd name="connsiteX12" fmla="*/ 398303 w 1558237"/>
                <a:gd name="connsiteY12" fmla="*/ 2915841 h 3110574"/>
                <a:gd name="connsiteX13" fmla="*/ 601503 w 1558237"/>
                <a:gd name="connsiteY13" fmla="*/ 2898908 h 3110574"/>
                <a:gd name="connsiteX14" fmla="*/ 694637 w 1558237"/>
                <a:gd name="connsiteY14" fmla="*/ 2890441 h 3110574"/>
                <a:gd name="connsiteX15" fmla="*/ 770837 w 1558237"/>
                <a:gd name="connsiteY15" fmla="*/ 2865041 h 3110574"/>
                <a:gd name="connsiteX16" fmla="*/ 821637 w 1558237"/>
                <a:gd name="connsiteY16" fmla="*/ 2848108 h 3110574"/>
                <a:gd name="connsiteX17" fmla="*/ 906303 w 1558237"/>
                <a:gd name="connsiteY17" fmla="*/ 2822708 h 3110574"/>
                <a:gd name="connsiteX18" fmla="*/ 957103 w 1558237"/>
                <a:gd name="connsiteY18" fmla="*/ 2805774 h 3110574"/>
                <a:gd name="connsiteX19" fmla="*/ 982503 w 1558237"/>
                <a:gd name="connsiteY19" fmla="*/ 2797308 h 3110574"/>
                <a:gd name="connsiteX20" fmla="*/ 1024837 w 1558237"/>
                <a:gd name="connsiteY20" fmla="*/ 2763441 h 3110574"/>
                <a:gd name="connsiteX21" fmla="*/ 1050237 w 1558237"/>
                <a:gd name="connsiteY21" fmla="*/ 2754974 h 3110574"/>
                <a:gd name="connsiteX22" fmla="*/ 1075637 w 1558237"/>
                <a:gd name="connsiteY22" fmla="*/ 2738041 h 3110574"/>
                <a:gd name="connsiteX23" fmla="*/ 1126437 w 1558237"/>
                <a:gd name="connsiteY23" fmla="*/ 2721108 h 3110574"/>
                <a:gd name="connsiteX24" fmla="*/ 1177237 w 1558237"/>
                <a:gd name="connsiteY24" fmla="*/ 2695708 h 3110574"/>
                <a:gd name="connsiteX25" fmla="*/ 1194170 w 1558237"/>
                <a:gd name="connsiteY25" fmla="*/ 2678774 h 3110574"/>
                <a:gd name="connsiteX26" fmla="*/ 1219570 w 1558237"/>
                <a:gd name="connsiteY26" fmla="*/ 2670308 h 3110574"/>
                <a:gd name="connsiteX27" fmla="*/ 1236503 w 1558237"/>
                <a:gd name="connsiteY27" fmla="*/ 2653374 h 3110574"/>
                <a:gd name="connsiteX28" fmla="*/ 1270370 w 1558237"/>
                <a:gd name="connsiteY28" fmla="*/ 2636441 h 3110574"/>
                <a:gd name="connsiteX29" fmla="*/ 1295770 w 1558237"/>
                <a:gd name="connsiteY29" fmla="*/ 2619508 h 3110574"/>
                <a:gd name="connsiteX30" fmla="*/ 1346570 w 1558237"/>
                <a:gd name="connsiteY30" fmla="*/ 2560241 h 3110574"/>
                <a:gd name="connsiteX31" fmla="*/ 1371970 w 1558237"/>
                <a:gd name="connsiteY31" fmla="*/ 2551774 h 3110574"/>
                <a:gd name="connsiteX32" fmla="*/ 1414303 w 1558237"/>
                <a:gd name="connsiteY32" fmla="*/ 2509441 h 3110574"/>
                <a:gd name="connsiteX33" fmla="*/ 1439703 w 1558237"/>
                <a:gd name="connsiteY33" fmla="*/ 2500974 h 3110574"/>
                <a:gd name="connsiteX34" fmla="*/ 1507437 w 1558237"/>
                <a:gd name="connsiteY34" fmla="*/ 2450174 h 3110574"/>
                <a:gd name="connsiteX35" fmla="*/ 1515903 w 1558237"/>
                <a:gd name="connsiteY35" fmla="*/ 2416308 h 3110574"/>
                <a:gd name="connsiteX36" fmla="*/ 1532837 w 1558237"/>
                <a:gd name="connsiteY36" fmla="*/ 2399374 h 3110574"/>
                <a:gd name="connsiteX37" fmla="*/ 1558237 w 1558237"/>
                <a:gd name="connsiteY37" fmla="*/ 2348574 h 3110574"/>
                <a:gd name="connsiteX38" fmla="*/ 1541303 w 1558237"/>
                <a:gd name="connsiteY38" fmla="*/ 2213108 h 3110574"/>
                <a:gd name="connsiteX39" fmla="*/ 1524370 w 1558237"/>
                <a:gd name="connsiteY39" fmla="*/ 2145374 h 3110574"/>
                <a:gd name="connsiteX40" fmla="*/ 1371970 w 1558237"/>
                <a:gd name="connsiteY40" fmla="*/ 1992974 h 3110574"/>
                <a:gd name="connsiteX41" fmla="*/ 1143370 w 1558237"/>
                <a:gd name="connsiteY41" fmla="*/ 1832108 h 3110574"/>
                <a:gd name="connsiteX42" fmla="*/ 897837 w 1558237"/>
                <a:gd name="connsiteY42" fmla="*/ 1722041 h 3110574"/>
                <a:gd name="connsiteX43" fmla="*/ 635370 w 1558237"/>
                <a:gd name="connsiteY43" fmla="*/ 1535774 h 3110574"/>
                <a:gd name="connsiteX44" fmla="*/ 389837 w 1558237"/>
                <a:gd name="connsiteY44" fmla="*/ 1205574 h 3110574"/>
                <a:gd name="connsiteX45" fmla="*/ 228970 w 1558237"/>
                <a:gd name="connsiteY45" fmla="*/ 756841 h 3110574"/>
                <a:gd name="connsiteX46" fmla="*/ 101970 w 1558237"/>
                <a:gd name="connsiteY46" fmla="*/ 401241 h 3110574"/>
                <a:gd name="connsiteX47" fmla="*/ 370 w 1558237"/>
                <a:gd name="connsiteY47" fmla="*/ 147241 h 3110574"/>
                <a:gd name="connsiteX0" fmla="*/ 370 w 1559322"/>
                <a:gd name="connsiteY0" fmla="*/ 147241 h 3110574"/>
                <a:gd name="connsiteX1" fmla="*/ 17303 w 1559322"/>
                <a:gd name="connsiteY1" fmla="*/ 2966641 h 3110574"/>
                <a:gd name="connsiteX2" fmla="*/ 34237 w 1559322"/>
                <a:gd name="connsiteY2" fmla="*/ 3110574 h 3110574"/>
                <a:gd name="connsiteX3" fmla="*/ 59637 w 1559322"/>
                <a:gd name="connsiteY3" fmla="*/ 3085174 h 3110574"/>
                <a:gd name="connsiteX4" fmla="*/ 85037 w 1559322"/>
                <a:gd name="connsiteY4" fmla="*/ 3051308 h 3110574"/>
                <a:gd name="connsiteX5" fmla="*/ 118903 w 1559322"/>
                <a:gd name="connsiteY5" fmla="*/ 3025908 h 3110574"/>
                <a:gd name="connsiteX6" fmla="*/ 135837 w 1559322"/>
                <a:gd name="connsiteY6" fmla="*/ 3008974 h 3110574"/>
                <a:gd name="connsiteX7" fmla="*/ 161237 w 1559322"/>
                <a:gd name="connsiteY7" fmla="*/ 2992041 h 3110574"/>
                <a:gd name="connsiteX8" fmla="*/ 212037 w 1559322"/>
                <a:gd name="connsiteY8" fmla="*/ 2975108 h 3110574"/>
                <a:gd name="connsiteX9" fmla="*/ 237437 w 1559322"/>
                <a:gd name="connsiteY9" fmla="*/ 2966641 h 3110574"/>
                <a:gd name="connsiteX10" fmla="*/ 322103 w 1559322"/>
                <a:gd name="connsiteY10" fmla="*/ 2932774 h 3110574"/>
                <a:gd name="connsiteX11" fmla="*/ 372903 w 1559322"/>
                <a:gd name="connsiteY11" fmla="*/ 2924308 h 3110574"/>
                <a:gd name="connsiteX12" fmla="*/ 398303 w 1559322"/>
                <a:gd name="connsiteY12" fmla="*/ 2915841 h 3110574"/>
                <a:gd name="connsiteX13" fmla="*/ 601503 w 1559322"/>
                <a:gd name="connsiteY13" fmla="*/ 2898908 h 3110574"/>
                <a:gd name="connsiteX14" fmla="*/ 694637 w 1559322"/>
                <a:gd name="connsiteY14" fmla="*/ 2890441 h 3110574"/>
                <a:gd name="connsiteX15" fmla="*/ 770837 w 1559322"/>
                <a:gd name="connsiteY15" fmla="*/ 2865041 h 3110574"/>
                <a:gd name="connsiteX16" fmla="*/ 821637 w 1559322"/>
                <a:gd name="connsiteY16" fmla="*/ 2848108 h 3110574"/>
                <a:gd name="connsiteX17" fmla="*/ 906303 w 1559322"/>
                <a:gd name="connsiteY17" fmla="*/ 2822708 h 3110574"/>
                <a:gd name="connsiteX18" fmla="*/ 957103 w 1559322"/>
                <a:gd name="connsiteY18" fmla="*/ 2805774 h 3110574"/>
                <a:gd name="connsiteX19" fmla="*/ 982503 w 1559322"/>
                <a:gd name="connsiteY19" fmla="*/ 2797308 h 3110574"/>
                <a:gd name="connsiteX20" fmla="*/ 1024837 w 1559322"/>
                <a:gd name="connsiteY20" fmla="*/ 2763441 h 3110574"/>
                <a:gd name="connsiteX21" fmla="*/ 1050237 w 1559322"/>
                <a:gd name="connsiteY21" fmla="*/ 2754974 h 3110574"/>
                <a:gd name="connsiteX22" fmla="*/ 1075637 w 1559322"/>
                <a:gd name="connsiteY22" fmla="*/ 2738041 h 3110574"/>
                <a:gd name="connsiteX23" fmla="*/ 1126437 w 1559322"/>
                <a:gd name="connsiteY23" fmla="*/ 2721108 h 3110574"/>
                <a:gd name="connsiteX24" fmla="*/ 1177237 w 1559322"/>
                <a:gd name="connsiteY24" fmla="*/ 2695708 h 3110574"/>
                <a:gd name="connsiteX25" fmla="*/ 1194170 w 1559322"/>
                <a:gd name="connsiteY25" fmla="*/ 2678774 h 3110574"/>
                <a:gd name="connsiteX26" fmla="*/ 1219570 w 1559322"/>
                <a:gd name="connsiteY26" fmla="*/ 2670308 h 3110574"/>
                <a:gd name="connsiteX27" fmla="*/ 1236503 w 1559322"/>
                <a:gd name="connsiteY27" fmla="*/ 2653374 h 3110574"/>
                <a:gd name="connsiteX28" fmla="*/ 1270370 w 1559322"/>
                <a:gd name="connsiteY28" fmla="*/ 2636441 h 3110574"/>
                <a:gd name="connsiteX29" fmla="*/ 1295770 w 1559322"/>
                <a:gd name="connsiteY29" fmla="*/ 2619508 h 3110574"/>
                <a:gd name="connsiteX30" fmla="*/ 1346570 w 1559322"/>
                <a:gd name="connsiteY30" fmla="*/ 2560241 h 3110574"/>
                <a:gd name="connsiteX31" fmla="*/ 1371970 w 1559322"/>
                <a:gd name="connsiteY31" fmla="*/ 2551774 h 3110574"/>
                <a:gd name="connsiteX32" fmla="*/ 1414303 w 1559322"/>
                <a:gd name="connsiteY32" fmla="*/ 2509441 h 3110574"/>
                <a:gd name="connsiteX33" fmla="*/ 1439703 w 1559322"/>
                <a:gd name="connsiteY33" fmla="*/ 2500974 h 3110574"/>
                <a:gd name="connsiteX34" fmla="*/ 1507437 w 1559322"/>
                <a:gd name="connsiteY34" fmla="*/ 2450174 h 3110574"/>
                <a:gd name="connsiteX35" fmla="*/ 1515903 w 1559322"/>
                <a:gd name="connsiteY35" fmla="*/ 2416308 h 3110574"/>
                <a:gd name="connsiteX36" fmla="*/ 1532837 w 1559322"/>
                <a:gd name="connsiteY36" fmla="*/ 2399374 h 3110574"/>
                <a:gd name="connsiteX37" fmla="*/ 1558237 w 1559322"/>
                <a:gd name="connsiteY37" fmla="*/ 2348574 h 3110574"/>
                <a:gd name="connsiteX38" fmla="*/ 1541303 w 1559322"/>
                <a:gd name="connsiteY38" fmla="*/ 2213108 h 3110574"/>
                <a:gd name="connsiteX39" fmla="*/ 1371970 w 1559322"/>
                <a:gd name="connsiteY39" fmla="*/ 1992974 h 3110574"/>
                <a:gd name="connsiteX40" fmla="*/ 1143370 w 1559322"/>
                <a:gd name="connsiteY40" fmla="*/ 1832108 h 3110574"/>
                <a:gd name="connsiteX41" fmla="*/ 897837 w 1559322"/>
                <a:gd name="connsiteY41" fmla="*/ 1722041 h 3110574"/>
                <a:gd name="connsiteX42" fmla="*/ 635370 w 1559322"/>
                <a:gd name="connsiteY42" fmla="*/ 1535774 h 3110574"/>
                <a:gd name="connsiteX43" fmla="*/ 389837 w 1559322"/>
                <a:gd name="connsiteY43" fmla="*/ 1205574 h 3110574"/>
                <a:gd name="connsiteX44" fmla="*/ 228970 w 1559322"/>
                <a:gd name="connsiteY44" fmla="*/ 756841 h 3110574"/>
                <a:gd name="connsiteX45" fmla="*/ 101970 w 1559322"/>
                <a:gd name="connsiteY45" fmla="*/ 401241 h 3110574"/>
                <a:gd name="connsiteX46" fmla="*/ 370 w 1559322"/>
                <a:gd name="connsiteY46" fmla="*/ 147241 h 3110574"/>
                <a:gd name="connsiteX0" fmla="*/ 370 w 1552099"/>
                <a:gd name="connsiteY0" fmla="*/ 147241 h 3110574"/>
                <a:gd name="connsiteX1" fmla="*/ 17303 w 1552099"/>
                <a:gd name="connsiteY1" fmla="*/ 2966641 h 3110574"/>
                <a:gd name="connsiteX2" fmla="*/ 34237 w 1552099"/>
                <a:gd name="connsiteY2" fmla="*/ 3110574 h 3110574"/>
                <a:gd name="connsiteX3" fmla="*/ 59637 w 1552099"/>
                <a:gd name="connsiteY3" fmla="*/ 3085174 h 3110574"/>
                <a:gd name="connsiteX4" fmla="*/ 85037 w 1552099"/>
                <a:gd name="connsiteY4" fmla="*/ 3051308 h 3110574"/>
                <a:gd name="connsiteX5" fmla="*/ 118903 w 1552099"/>
                <a:gd name="connsiteY5" fmla="*/ 3025908 h 3110574"/>
                <a:gd name="connsiteX6" fmla="*/ 135837 w 1552099"/>
                <a:gd name="connsiteY6" fmla="*/ 3008974 h 3110574"/>
                <a:gd name="connsiteX7" fmla="*/ 161237 w 1552099"/>
                <a:gd name="connsiteY7" fmla="*/ 2992041 h 3110574"/>
                <a:gd name="connsiteX8" fmla="*/ 212037 w 1552099"/>
                <a:gd name="connsiteY8" fmla="*/ 2975108 h 3110574"/>
                <a:gd name="connsiteX9" fmla="*/ 237437 w 1552099"/>
                <a:gd name="connsiteY9" fmla="*/ 2966641 h 3110574"/>
                <a:gd name="connsiteX10" fmla="*/ 322103 w 1552099"/>
                <a:gd name="connsiteY10" fmla="*/ 2932774 h 3110574"/>
                <a:gd name="connsiteX11" fmla="*/ 372903 w 1552099"/>
                <a:gd name="connsiteY11" fmla="*/ 2924308 h 3110574"/>
                <a:gd name="connsiteX12" fmla="*/ 398303 w 1552099"/>
                <a:gd name="connsiteY12" fmla="*/ 2915841 h 3110574"/>
                <a:gd name="connsiteX13" fmla="*/ 601503 w 1552099"/>
                <a:gd name="connsiteY13" fmla="*/ 2898908 h 3110574"/>
                <a:gd name="connsiteX14" fmla="*/ 694637 w 1552099"/>
                <a:gd name="connsiteY14" fmla="*/ 2890441 h 3110574"/>
                <a:gd name="connsiteX15" fmla="*/ 770837 w 1552099"/>
                <a:gd name="connsiteY15" fmla="*/ 2865041 h 3110574"/>
                <a:gd name="connsiteX16" fmla="*/ 821637 w 1552099"/>
                <a:gd name="connsiteY16" fmla="*/ 2848108 h 3110574"/>
                <a:gd name="connsiteX17" fmla="*/ 906303 w 1552099"/>
                <a:gd name="connsiteY17" fmla="*/ 2822708 h 3110574"/>
                <a:gd name="connsiteX18" fmla="*/ 957103 w 1552099"/>
                <a:gd name="connsiteY18" fmla="*/ 2805774 h 3110574"/>
                <a:gd name="connsiteX19" fmla="*/ 982503 w 1552099"/>
                <a:gd name="connsiteY19" fmla="*/ 2797308 h 3110574"/>
                <a:gd name="connsiteX20" fmla="*/ 1024837 w 1552099"/>
                <a:gd name="connsiteY20" fmla="*/ 2763441 h 3110574"/>
                <a:gd name="connsiteX21" fmla="*/ 1050237 w 1552099"/>
                <a:gd name="connsiteY21" fmla="*/ 2754974 h 3110574"/>
                <a:gd name="connsiteX22" fmla="*/ 1075637 w 1552099"/>
                <a:gd name="connsiteY22" fmla="*/ 2738041 h 3110574"/>
                <a:gd name="connsiteX23" fmla="*/ 1126437 w 1552099"/>
                <a:gd name="connsiteY23" fmla="*/ 2721108 h 3110574"/>
                <a:gd name="connsiteX24" fmla="*/ 1177237 w 1552099"/>
                <a:gd name="connsiteY24" fmla="*/ 2695708 h 3110574"/>
                <a:gd name="connsiteX25" fmla="*/ 1194170 w 1552099"/>
                <a:gd name="connsiteY25" fmla="*/ 2678774 h 3110574"/>
                <a:gd name="connsiteX26" fmla="*/ 1219570 w 1552099"/>
                <a:gd name="connsiteY26" fmla="*/ 2670308 h 3110574"/>
                <a:gd name="connsiteX27" fmla="*/ 1236503 w 1552099"/>
                <a:gd name="connsiteY27" fmla="*/ 2653374 h 3110574"/>
                <a:gd name="connsiteX28" fmla="*/ 1270370 w 1552099"/>
                <a:gd name="connsiteY28" fmla="*/ 2636441 h 3110574"/>
                <a:gd name="connsiteX29" fmla="*/ 1295770 w 1552099"/>
                <a:gd name="connsiteY29" fmla="*/ 2619508 h 3110574"/>
                <a:gd name="connsiteX30" fmla="*/ 1346570 w 1552099"/>
                <a:gd name="connsiteY30" fmla="*/ 2560241 h 3110574"/>
                <a:gd name="connsiteX31" fmla="*/ 1371970 w 1552099"/>
                <a:gd name="connsiteY31" fmla="*/ 2551774 h 3110574"/>
                <a:gd name="connsiteX32" fmla="*/ 1414303 w 1552099"/>
                <a:gd name="connsiteY32" fmla="*/ 2509441 h 3110574"/>
                <a:gd name="connsiteX33" fmla="*/ 1439703 w 1552099"/>
                <a:gd name="connsiteY33" fmla="*/ 2500974 h 3110574"/>
                <a:gd name="connsiteX34" fmla="*/ 1507437 w 1552099"/>
                <a:gd name="connsiteY34" fmla="*/ 2450174 h 3110574"/>
                <a:gd name="connsiteX35" fmla="*/ 1515903 w 1552099"/>
                <a:gd name="connsiteY35" fmla="*/ 2416308 h 3110574"/>
                <a:gd name="connsiteX36" fmla="*/ 1532837 w 1552099"/>
                <a:gd name="connsiteY36" fmla="*/ 2399374 h 3110574"/>
                <a:gd name="connsiteX37" fmla="*/ 1541303 w 1552099"/>
                <a:gd name="connsiteY37" fmla="*/ 2213108 h 3110574"/>
                <a:gd name="connsiteX38" fmla="*/ 1371970 w 1552099"/>
                <a:gd name="connsiteY38" fmla="*/ 1992974 h 3110574"/>
                <a:gd name="connsiteX39" fmla="*/ 1143370 w 1552099"/>
                <a:gd name="connsiteY39" fmla="*/ 1832108 h 3110574"/>
                <a:gd name="connsiteX40" fmla="*/ 897837 w 1552099"/>
                <a:gd name="connsiteY40" fmla="*/ 1722041 h 3110574"/>
                <a:gd name="connsiteX41" fmla="*/ 635370 w 1552099"/>
                <a:gd name="connsiteY41" fmla="*/ 1535774 h 3110574"/>
                <a:gd name="connsiteX42" fmla="*/ 389837 w 1552099"/>
                <a:gd name="connsiteY42" fmla="*/ 1205574 h 3110574"/>
                <a:gd name="connsiteX43" fmla="*/ 228970 w 1552099"/>
                <a:gd name="connsiteY43" fmla="*/ 756841 h 3110574"/>
                <a:gd name="connsiteX44" fmla="*/ 101970 w 1552099"/>
                <a:gd name="connsiteY44" fmla="*/ 401241 h 3110574"/>
                <a:gd name="connsiteX45" fmla="*/ 370 w 1552099"/>
                <a:gd name="connsiteY45" fmla="*/ 147241 h 3110574"/>
                <a:gd name="connsiteX0" fmla="*/ 370 w 1548435"/>
                <a:gd name="connsiteY0" fmla="*/ 147241 h 3110574"/>
                <a:gd name="connsiteX1" fmla="*/ 17303 w 1548435"/>
                <a:gd name="connsiteY1" fmla="*/ 2966641 h 3110574"/>
                <a:gd name="connsiteX2" fmla="*/ 34237 w 1548435"/>
                <a:gd name="connsiteY2" fmla="*/ 3110574 h 3110574"/>
                <a:gd name="connsiteX3" fmla="*/ 59637 w 1548435"/>
                <a:gd name="connsiteY3" fmla="*/ 3085174 h 3110574"/>
                <a:gd name="connsiteX4" fmla="*/ 85037 w 1548435"/>
                <a:gd name="connsiteY4" fmla="*/ 3051308 h 3110574"/>
                <a:gd name="connsiteX5" fmla="*/ 118903 w 1548435"/>
                <a:gd name="connsiteY5" fmla="*/ 3025908 h 3110574"/>
                <a:gd name="connsiteX6" fmla="*/ 135837 w 1548435"/>
                <a:gd name="connsiteY6" fmla="*/ 3008974 h 3110574"/>
                <a:gd name="connsiteX7" fmla="*/ 161237 w 1548435"/>
                <a:gd name="connsiteY7" fmla="*/ 2992041 h 3110574"/>
                <a:gd name="connsiteX8" fmla="*/ 212037 w 1548435"/>
                <a:gd name="connsiteY8" fmla="*/ 2975108 h 3110574"/>
                <a:gd name="connsiteX9" fmla="*/ 237437 w 1548435"/>
                <a:gd name="connsiteY9" fmla="*/ 2966641 h 3110574"/>
                <a:gd name="connsiteX10" fmla="*/ 322103 w 1548435"/>
                <a:gd name="connsiteY10" fmla="*/ 2932774 h 3110574"/>
                <a:gd name="connsiteX11" fmla="*/ 372903 w 1548435"/>
                <a:gd name="connsiteY11" fmla="*/ 2924308 h 3110574"/>
                <a:gd name="connsiteX12" fmla="*/ 398303 w 1548435"/>
                <a:gd name="connsiteY12" fmla="*/ 2915841 h 3110574"/>
                <a:gd name="connsiteX13" fmla="*/ 601503 w 1548435"/>
                <a:gd name="connsiteY13" fmla="*/ 2898908 h 3110574"/>
                <a:gd name="connsiteX14" fmla="*/ 694637 w 1548435"/>
                <a:gd name="connsiteY14" fmla="*/ 2890441 h 3110574"/>
                <a:gd name="connsiteX15" fmla="*/ 770837 w 1548435"/>
                <a:gd name="connsiteY15" fmla="*/ 2865041 h 3110574"/>
                <a:gd name="connsiteX16" fmla="*/ 821637 w 1548435"/>
                <a:gd name="connsiteY16" fmla="*/ 2848108 h 3110574"/>
                <a:gd name="connsiteX17" fmla="*/ 906303 w 1548435"/>
                <a:gd name="connsiteY17" fmla="*/ 2822708 h 3110574"/>
                <a:gd name="connsiteX18" fmla="*/ 957103 w 1548435"/>
                <a:gd name="connsiteY18" fmla="*/ 2805774 h 3110574"/>
                <a:gd name="connsiteX19" fmla="*/ 982503 w 1548435"/>
                <a:gd name="connsiteY19" fmla="*/ 2797308 h 3110574"/>
                <a:gd name="connsiteX20" fmla="*/ 1024837 w 1548435"/>
                <a:gd name="connsiteY20" fmla="*/ 2763441 h 3110574"/>
                <a:gd name="connsiteX21" fmla="*/ 1050237 w 1548435"/>
                <a:gd name="connsiteY21" fmla="*/ 2754974 h 3110574"/>
                <a:gd name="connsiteX22" fmla="*/ 1075637 w 1548435"/>
                <a:gd name="connsiteY22" fmla="*/ 2738041 h 3110574"/>
                <a:gd name="connsiteX23" fmla="*/ 1126437 w 1548435"/>
                <a:gd name="connsiteY23" fmla="*/ 2721108 h 3110574"/>
                <a:gd name="connsiteX24" fmla="*/ 1177237 w 1548435"/>
                <a:gd name="connsiteY24" fmla="*/ 2695708 h 3110574"/>
                <a:gd name="connsiteX25" fmla="*/ 1194170 w 1548435"/>
                <a:gd name="connsiteY25" fmla="*/ 2678774 h 3110574"/>
                <a:gd name="connsiteX26" fmla="*/ 1219570 w 1548435"/>
                <a:gd name="connsiteY26" fmla="*/ 2670308 h 3110574"/>
                <a:gd name="connsiteX27" fmla="*/ 1236503 w 1548435"/>
                <a:gd name="connsiteY27" fmla="*/ 2653374 h 3110574"/>
                <a:gd name="connsiteX28" fmla="*/ 1270370 w 1548435"/>
                <a:gd name="connsiteY28" fmla="*/ 2636441 h 3110574"/>
                <a:gd name="connsiteX29" fmla="*/ 1295770 w 1548435"/>
                <a:gd name="connsiteY29" fmla="*/ 2619508 h 3110574"/>
                <a:gd name="connsiteX30" fmla="*/ 1346570 w 1548435"/>
                <a:gd name="connsiteY30" fmla="*/ 2560241 h 3110574"/>
                <a:gd name="connsiteX31" fmla="*/ 1371970 w 1548435"/>
                <a:gd name="connsiteY31" fmla="*/ 2551774 h 3110574"/>
                <a:gd name="connsiteX32" fmla="*/ 1414303 w 1548435"/>
                <a:gd name="connsiteY32" fmla="*/ 2509441 h 3110574"/>
                <a:gd name="connsiteX33" fmla="*/ 1439703 w 1548435"/>
                <a:gd name="connsiteY33" fmla="*/ 2500974 h 3110574"/>
                <a:gd name="connsiteX34" fmla="*/ 1507437 w 1548435"/>
                <a:gd name="connsiteY34" fmla="*/ 2450174 h 3110574"/>
                <a:gd name="connsiteX35" fmla="*/ 1515903 w 1548435"/>
                <a:gd name="connsiteY35" fmla="*/ 2416308 h 3110574"/>
                <a:gd name="connsiteX36" fmla="*/ 1541303 w 1548435"/>
                <a:gd name="connsiteY36" fmla="*/ 2213108 h 3110574"/>
                <a:gd name="connsiteX37" fmla="*/ 1371970 w 1548435"/>
                <a:gd name="connsiteY37" fmla="*/ 1992974 h 3110574"/>
                <a:gd name="connsiteX38" fmla="*/ 1143370 w 1548435"/>
                <a:gd name="connsiteY38" fmla="*/ 1832108 h 3110574"/>
                <a:gd name="connsiteX39" fmla="*/ 897837 w 1548435"/>
                <a:gd name="connsiteY39" fmla="*/ 1722041 h 3110574"/>
                <a:gd name="connsiteX40" fmla="*/ 635370 w 1548435"/>
                <a:gd name="connsiteY40" fmla="*/ 1535774 h 3110574"/>
                <a:gd name="connsiteX41" fmla="*/ 389837 w 1548435"/>
                <a:gd name="connsiteY41" fmla="*/ 1205574 h 3110574"/>
                <a:gd name="connsiteX42" fmla="*/ 228970 w 1548435"/>
                <a:gd name="connsiteY42" fmla="*/ 756841 h 3110574"/>
                <a:gd name="connsiteX43" fmla="*/ 101970 w 1548435"/>
                <a:gd name="connsiteY43" fmla="*/ 401241 h 3110574"/>
                <a:gd name="connsiteX44" fmla="*/ 370 w 1548435"/>
                <a:gd name="connsiteY44" fmla="*/ 147241 h 3110574"/>
                <a:gd name="connsiteX0" fmla="*/ 370 w 1548097"/>
                <a:gd name="connsiteY0" fmla="*/ 147241 h 3110574"/>
                <a:gd name="connsiteX1" fmla="*/ 17303 w 1548097"/>
                <a:gd name="connsiteY1" fmla="*/ 2966641 h 3110574"/>
                <a:gd name="connsiteX2" fmla="*/ 34237 w 1548097"/>
                <a:gd name="connsiteY2" fmla="*/ 3110574 h 3110574"/>
                <a:gd name="connsiteX3" fmla="*/ 59637 w 1548097"/>
                <a:gd name="connsiteY3" fmla="*/ 3085174 h 3110574"/>
                <a:gd name="connsiteX4" fmla="*/ 85037 w 1548097"/>
                <a:gd name="connsiteY4" fmla="*/ 3051308 h 3110574"/>
                <a:gd name="connsiteX5" fmla="*/ 118903 w 1548097"/>
                <a:gd name="connsiteY5" fmla="*/ 3025908 h 3110574"/>
                <a:gd name="connsiteX6" fmla="*/ 135837 w 1548097"/>
                <a:gd name="connsiteY6" fmla="*/ 3008974 h 3110574"/>
                <a:gd name="connsiteX7" fmla="*/ 161237 w 1548097"/>
                <a:gd name="connsiteY7" fmla="*/ 2992041 h 3110574"/>
                <a:gd name="connsiteX8" fmla="*/ 212037 w 1548097"/>
                <a:gd name="connsiteY8" fmla="*/ 2975108 h 3110574"/>
                <a:gd name="connsiteX9" fmla="*/ 237437 w 1548097"/>
                <a:gd name="connsiteY9" fmla="*/ 2966641 h 3110574"/>
                <a:gd name="connsiteX10" fmla="*/ 322103 w 1548097"/>
                <a:gd name="connsiteY10" fmla="*/ 2932774 h 3110574"/>
                <a:gd name="connsiteX11" fmla="*/ 372903 w 1548097"/>
                <a:gd name="connsiteY11" fmla="*/ 2924308 h 3110574"/>
                <a:gd name="connsiteX12" fmla="*/ 398303 w 1548097"/>
                <a:gd name="connsiteY12" fmla="*/ 2915841 h 3110574"/>
                <a:gd name="connsiteX13" fmla="*/ 601503 w 1548097"/>
                <a:gd name="connsiteY13" fmla="*/ 2898908 h 3110574"/>
                <a:gd name="connsiteX14" fmla="*/ 694637 w 1548097"/>
                <a:gd name="connsiteY14" fmla="*/ 2890441 h 3110574"/>
                <a:gd name="connsiteX15" fmla="*/ 770837 w 1548097"/>
                <a:gd name="connsiteY15" fmla="*/ 2865041 h 3110574"/>
                <a:gd name="connsiteX16" fmla="*/ 821637 w 1548097"/>
                <a:gd name="connsiteY16" fmla="*/ 2848108 h 3110574"/>
                <a:gd name="connsiteX17" fmla="*/ 906303 w 1548097"/>
                <a:gd name="connsiteY17" fmla="*/ 2822708 h 3110574"/>
                <a:gd name="connsiteX18" fmla="*/ 957103 w 1548097"/>
                <a:gd name="connsiteY18" fmla="*/ 2805774 h 3110574"/>
                <a:gd name="connsiteX19" fmla="*/ 982503 w 1548097"/>
                <a:gd name="connsiteY19" fmla="*/ 2797308 h 3110574"/>
                <a:gd name="connsiteX20" fmla="*/ 1024837 w 1548097"/>
                <a:gd name="connsiteY20" fmla="*/ 2763441 h 3110574"/>
                <a:gd name="connsiteX21" fmla="*/ 1050237 w 1548097"/>
                <a:gd name="connsiteY21" fmla="*/ 2754974 h 3110574"/>
                <a:gd name="connsiteX22" fmla="*/ 1075637 w 1548097"/>
                <a:gd name="connsiteY22" fmla="*/ 2738041 h 3110574"/>
                <a:gd name="connsiteX23" fmla="*/ 1126437 w 1548097"/>
                <a:gd name="connsiteY23" fmla="*/ 2721108 h 3110574"/>
                <a:gd name="connsiteX24" fmla="*/ 1177237 w 1548097"/>
                <a:gd name="connsiteY24" fmla="*/ 2695708 h 3110574"/>
                <a:gd name="connsiteX25" fmla="*/ 1194170 w 1548097"/>
                <a:gd name="connsiteY25" fmla="*/ 2678774 h 3110574"/>
                <a:gd name="connsiteX26" fmla="*/ 1219570 w 1548097"/>
                <a:gd name="connsiteY26" fmla="*/ 2670308 h 3110574"/>
                <a:gd name="connsiteX27" fmla="*/ 1236503 w 1548097"/>
                <a:gd name="connsiteY27" fmla="*/ 2653374 h 3110574"/>
                <a:gd name="connsiteX28" fmla="*/ 1270370 w 1548097"/>
                <a:gd name="connsiteY28" fmla="*/ 2636441 h 3110574"/>
                <a:gd name="connsiteX29" fmla="*/ 1295770 w 1548097"/>
                <a:gd name="connsiteY29" fmla="*/ 2619508 h 3110574"/>
                <a:gd name="connsiteX30" fmla="*/ 1346570 w 1548097"/>
                <a:gd name="connsiteY30" fmla="*/ 2560241 h 3110574"/>
                <a:gd name="connsiteX31" fmla="*/ 1371970 w 1548097"/>
                <a:gd name="connsiteY31" fmla="*/ 2551774 h 3110574"/>
                <a:gd name="connsiteX32" fmla="*/ 1414303 w 1548097"/>
                <a:gd name="connsiteY32" fmla="*/ 2509441 h 3110574"/>
                <a:gd name="connsiteX33" fmla="*/ 1439703 w 1548097"/>
                <a:gd name="connsiteY33" fmla="*/ 2500974 h 3110574"/>
                <a:gd name="connsiteX34" fmla="*/ 1507437 w 1548097"/>
                <a:gd name="connsiteY34" fmla="*/ 2450174 h 3110574"/>
                <a:gd name="connsiteX35" fmla="*/ 1541303 w 1548097"/>
                <a:gd name="connsiteY35" fmla="*/ 2213108 h 3110574"/>
                <a:gd name="connsiteX36" fmla="*/ 1371970 w 1548097"/>
                <a:gd name="connsiteY36" fmla="*/ 1992974 h 3110574"/>
                <a:gd name="connsiteX37" fmla="*/ 1143370 w 1548097"/>
                <a:gd name="connsiteY37" fmla="*/ 1832108 h 3110574"/>
                <a:gd name="connsiteX38" fmla="*/ 897837 w 1548097"/>
                <a:gd name="connsiteY38" fmla="*/ 1722041 h 3110574"/>
                <a:gd name="connsiteX39" fmla="*/ 635370 w 1548097"/>
                <a:gd name="connsiteY39" fmla="*/ 1535774 h 3110574"/>
                <a:gd name="connsiteX40" fmla="*/ 389837 w 1548097"/>
                <a:gd name="connsiteY40" fmla="*/ 1205574 h 3110574"/>
                <a:gd name="connsiteX41" fmla="*/ 228970 w 1548097"/>
                <a:gd name="connsiteY41" fmla="*/ 756841 h 3110574"/>
                <a:gd name="connsiteX42" fmla="*/ 101970 w 1548097"/>
                <a:gd name="connsiteY42" fmla="*/ 401241 h 3110574"/>
                <a:gd name="connsiteX43" fmla="*/ 370 w 1548097"/>
                <a:gd name="connsiteY43" fmla="*/ 147241 h 3110574"/>
                <a:gd name="connsiteX0" fmla="*/ 370 w 1548576"/>
                <a:gd name="connsiteY0" fmla="*/ 147241 h 3110574"/>
                <a:gd name="connsiteX1" fmla="*/ 17303 w 1548576"/>
                <a:gd name="connsiteY1" fmla="*/ 2966641 h 3110574"/>
                <a:gd name="connsiteX2" fmla="*/ 34237 w 1548576"/>
                <a:gd name="connsiteY2" fmla="*/ 3110574 h 3110574"/>
                <a:gd name="connsiteX3" fmla="*/ 59637 w 1548576"/>
                <a:gd name="connsiteY3" fmla="*/ 3085174 h 3110574"/>
                <a:gd name="connsiteX4" fmla="*/ 85037 w 1548576"/>
                <a:gd name="connsiteY4" fmla="*/ 3051308 h 3110574"/>
                <a:gd name="connsiteX5" fmla="*/ 118903 w 1548576"/>
                <a:gd name="connsiteY5" fmla="*/ 3025908 h 3110574"/>
                <a:gd name="connsiteX6" fmla="*/ 135837 w 1548576"/>
                <a:gd name="connsiteY6" fmla="*/ 3008974 h 3110574"/>
                <a:gd name="connsiteX7" fmla="*/ 161237 w 1548576"/>
                <a:gd name="connsiteY7" fmla="*/ 2992041 h 3110574"/>
                <a:gd name="connsiteX8" fmla="*/ 212037 w 1548576"/>
                <a:gd name="connsiteY8" fmla="*/ 2975108 h 3110574"/>
                <a:gd name="connsiteX9" fmla="*/ 237437 w 1548576"/>
                <a:gd name="connsiteY9" fmla="*/ 2966641 h 3110574"/>
                <a:gd name="connsiteX10" fmla="*/ 322103 w 1548576"/>
                <a:gd name="connsiteY10" fmla="*/ 2932774 h 3110574"/>
                <a:gd name="connsiteX11" fmla="*/ 372903 w 1548576"/>
                <a:gd name="connsiteY11" fmla="*/ 2924308 h 3110574"/>
                <a:gd name="connsiteX12" fmla="*/ 398303 w 1548576"/>
                <a:gd name="connsiteY12" fmla="*/ 2915841 h 3110574"/>
                <a:gd name="connsiteX13" fmla="*/ 601503 w 1548576"/>
                <a:gd name="connsiteY13" fmla="*/ 2898908 h 3110574"/>
                <a:gd name="connsiteX14" fmla="*/ 694637 w 1548576"/>
                <a:gd name="connsiteY14" fmla="*/ 2890441 h 3110574"/>
                <a:gd name="connsiteX15" fmla="*/ 770837 w 1548576"/>
                <a:gd name="connsiteY15" fmla="*/ 2865041 h 3110574"/>
                <a:gd name="connsiteX16" fmla="*/ 821637 w 1548576"/>
                <a:gd name="connsiteY16" fmla="*/ 2848108 h 3110574"/>
                <a:gd name="connsiteX17" fmla="*/ 906303 w 1548576"/>
                <a:gd name="connsiteY17" fmla="*/ 2822708 h 3110574"/>
                <a:gd name="connsiteX18" fmla="*/ 957103 w 1548576"/>
                <a:gd name="connsiteY18" fmla="*/ 2805774 h 3110574"/>
                <a:gd name="connsiteX19" fmla="*/ 982503 w 1548576"/>
                <a:gd name="connsiteY19" fmla="*/ 2797308 h 3110574"/>
                <a:gd name="connsiteX20" fmla="*/ 1024837 w 1548576"/>
                <a:gd name="connsiteY20" fmla="*/ 2763441 h 3110574"/>
                <a:gd name="connsiteX21" fmla="*/ 1050237 w 1548576"/>
                <a:gd name="connsiteY21" fmla="*/ 2754974 h 3110574"/>
                <a:gd name="connsiteX22" fmla="*/ 1075637 w 1548576"/>
                <a:gd name="connsiteY22" fmla="*/ 2738041 h 3110574"/>
                <a:gd name="connsiteX23" fmla="*/ 1126437 w 1548576"/>
                <a:gd name="connsiteY23" fmla="*/ 2721108 h 3110574"/>
                <a:gd name="connsiteX24" fmla="*/ 1177237 w 1548576"/>
                <a:gd name="connsiteY24" fmla="*/ 2695708 h 3110574"/>
                <a:gd name="connsiteX25" fmla="*/ 1194170 w 1548576"/>
                <a:gd name="connsiteY25" fmla="*/ 2678774 h 3110574"/>
                <a:gd name="connsiteX26" fmla="*/ 1219570 w 1548576"/>
                <a:gd name="connsiteY26" fmla="*/ 2670308 h 3110574"/>
                <a:gd name="connsiteX27" fmla="*/ 1236503 w 1548576"/>
                <a:gd name="connsiteY27" fmla="*/ 2653374 h 3110574"/>
                <a:gd name="connsiteX28" fmla="*/ 1270370 w 1548576"/>
                <a:gd name="connsiteY28" fmla="*/ 2636441 h 3110574"/>
                <a:gd name="connsiteX29" fmla="*/ 1295770 w 1548576"/>
                <a:gd name="connsiteY29" fmla="*/ 2619508 h 3110574"/>
                <a:gd name="connsiteX30" fmla="*/ 1346570 w 1548576"/>
                <a:gd name="connsiteY30" fmla="*/ 2560241 h 3110574"/>
                <a:gd name="connsiteX31" fmla="*/ 1371970 w 1548576"/>
                <a:gd name="connsiteY31" fmla="*/ 2551774 h 3110574"/>
                <a:gd name="connsiteX32" fmla="*/ 1414303 w 1548576"/>
                <a:gd name="connsiteY32" fmla="*/ 2509441 h 3110574"/>
                <a:gd name="connsiteX33" fmla="*/ 1507437 w 1548576"/>
                <a:gd name="connsiteY33" fmla="*/ 2450174 h 3110574"/>
                <a:gd name="connsiteX34" fmla="*/ 1541303 w 1548576"/>
                <a:gd name="connsiteY34" fmla="*/ 2213108 h 3110574"/>
                <a:gd name="connsiteX35" fmla="*/ 1371970 w 1548576"/>
                <a:gd name="connsiteY35" fmla="*/ 1992974 h 3110574"/>
                <a:gd name="connsiteX36" fmla="*/ 1143370 w 1548576"/>
                <a:gd name="connsiteY36" fmla="*/ 1832108 h 3110574"/>
                <a:gd name="connsiteX37" fmla="*/ 897837 w 1548576"/>
                <a:gd name="connsiteY37" fmla="*/ 1722041 h 3110574"/>
                <a:gd name="connsiteX38" fmla="*/ 635370 w 1548576"/>
                <a:gd name="connsiteY38" fmla="*/ 1535774 h 3110574"/>
                <a:gd name="connsiteX39" fmla="*/ 389837 w 1548576"/>
                <a:gd name="connsiteY39" fmla="*/ 1205574 h 3110574"/>
                <a:gd name="connsiteX40" fmla="*/ 228970 w 1548576"/>
                <a:gd name="connsiteY40" fmla="*/ 756841 h 3110574"/>
                <a:gd name="connsiteX41" fmla="*/ 101970 w 1548576"/>
                <a:gd name="connsiteY41" fmla="*/ 401241 h 3110574"/>
                <a:gd name="connsiteX42" fmla="*/ 370 w 1548576"/>
                <a:gd name="connsiteY42" fmla="*/ 147241 h 3110574"/>
                <a:gd name="connsiteX0" fmla="*/ 370 w 1549507"/>
                <a:gd name="connsiteY0" fmla="*/ 147241 h 3110574"/>
                <a:gd name="connsiteX1" fmla="*/ 17303 w 1549507"/>
                <a:gd name="connsiteY1" fmla="*/ 2966641 h 3110574"/>
                <a:gd name="connsiteX2" fmla="*/ 34237 w 1549507"/>
                <a:gd name="connsiteY2" fmla="*/ 3110574 h 3110574"/>
                <a:gd name="connsiteX3" fmla="*/ 59637 w 1549507"/>
                <a:gd name="connsiteY3" fmla="*/ 3085174 h 3110574"/>
                <a:gd name="connsiteX4" fmla="*/ 85037 w 1549507"/>
                <a:gd name="connsiteY4" fmla="*/ 3051308 h 3110574"/>
                <a:gd name="connsiteX5" fmla="*/ 118903 w 1549507"/>
                <a:gd name="connsiteY5" fmla="*/ 3025908 h 3110574"/>
                <a:gd name="connsiteX6" fmla="*/ 135837 w 1549507"/>
                <a:gd name="connsiteY6" fmla="*/ 3008974 h 3110574"/>
                <a:gd name="connsiteX7" fmla="*/ 161237 w 1549507"/>
                <a:gd name="connsiteY7" fmla="*/ 2992041 h 3110574"/>
                <a:gd name="connsiteX8" fmla="*/ 212037 w 1549507"/>
                <a:gd name="connsiteY8" fmla="*/ 2975108 h 3110574"/>
                <a:gd name="connsiteX9" fmla="*/ 237437 w 1549507"/>
                <a:gd name="connsiteY9" fmla="*/ 2966641 h 3110574"/>
                <a:gd name="connsiteX10" fmla="*/ 322103 w 1549507"/>
                <a:gd name="connsiteY10" fmla="*/ 2932774 h 3110574"/>
                <a:gd name="connsiteX11" fmla="*/ 372903 w 1549507"/>
                <a:gd name="connsiteY11" fmla="*/ 2924308 h 3110574"/>
                <a:gd name="connsiteX12" fmla="*/ 398303 w 1549507"/>
                <a:gd name="connsiteY12" fmla="*/ 2915841 h 3110574"/>
                <a:gd name="connsiteX13" fmla="*/ 601503 w 1549507"/>
                <a:gd name="connsiteY13" fmla="*/ 2898908 h 3110574"/>
                <a:gd name="connsiteX14" fmla="*/ 694637 w 1549507"/>
                <a:gd name="connsiteY14" fmla="*/ 2890441 h 3110574"/>
                <a:gd name="connsiteX15" fmla="*/ 770837 w 1549507"/>
                <a:gd name="connsiteY15" fmla="*/ 2865041 h 3110574"/>
                <a:gd name="connsiteX16" fmla="*/ 821637 w 1549507"/>
                <a:gd name="connsiteY16" fmla="*/ 2848108 h 3110574"/>
                <a:gd name="connsiteX17" fmla="*/ 906303 w 1549507"/>
                <a:gd name="connsiteY17" fmla="*/ 2822708 h 3110574"/>
                <a:gd name="connsiteX18" fmla="*/ 957103 w 1549507"/>
                <a:gd name="connsiteY18" fmla="*/ 2805774 h 3110574"/>
                <a:gd name="connsiteX19" fmla="*/ 982503 w 1549507"/>
                <a:gd name="connsiteY19" fmla="*/ 2797308 h 3110574"/>
                <a:gd name="connsiteX20" fmla="*/ 1024837 w 1549507"/>
                <a:gd name="connsiteY20" fmla="*/ 2763441 h 3110574"/>
                <a:gd name="connsiteX21" fmla="*/ 1050237 w 1549507"/>
                <a:gd name="connsiteY21" fmla="*/ 2754974 h 3110574"/>
                <a:gd name="connsiteX22" fmla="*/ 1075637 w 1549507"/>
                <a:gd name="connsiteY22" fmla="*/ 2738041 h 3110574"/>
                <a:gd name="connsiteX23" fmla="*/ 1126437 w 1549507"/>
                <a:gd name="connsiteY23" fmla="*/ 2721108 h 3110574"/>
                <a:gd name="connsiteX24" fmla="*/ 1177237 w 1549507"/>
                <a:gd name="connsiteY24" fmla="*/ 2695708 h 3110574"/>
                <a:gd name="connsiteX25" fmla="*/ 1194170 w 1549507"/>
                <a:gd name="connsiteY25" fmla="*/ 2678774 h 3110574"/>
                <a:gd name="connsiteX26" fmla="*/ 1219570 w 1549507"/>
                <a:gd name="connsiteY26" fmla="*/ 2670308 h 3110574"/>
                <a:gd name="connsiteX27" fmla="*/ 1236503 w 1549507"/>
                <a:gd name="connsiteY27" fmla="*/ 2653374 h 3110574"/>
                <a:gd name="connsiteX28" fmla="*/ 1270370 w 1549507"/>
                <a:gd name="connsiteY28" fmla="*/ 2636441 h 3110574"/>
                <a:gd name="connsiteX29" fmla="*/ 1295770 w 1549507"/>
                <a:gd name="connsiteY29" fmla="*/ 2619508 h 3110574"/>
                <a:gd name="connsiteX30" fmla="*/ 1346570 w 1549507"/>
                <a:gd name="connsiteY30" fmla="*/ 2560241 h 3110574"/>
                <a:gd name="connsiteX31" fmla="*/ 1371970 w 1549507"/>
                <a:gd name="connsiteY31" fmla="*/ 2551774 h 3110574"/>
                <a:gd name="connsiteX32" fmla="*/ 1507437 w 1549507"/>
                <a:gd name="connsiteY32" fmla="*/ 2450174 h 3110574"/>
                <a:gd name="connsiteX33" fmla="*/ 1541303 w 1549507"/>
                <a:gd name="connsiteY33" fmla="*/ 2213108 h 3110574"/>
                <a:gd name="connsiteX34" fmla="*/ 1371970 w 1549507"/>
                <a:gd name="connsiteY34" fmla="*/ 1992974 h 3110574"/>
                <a:gd name="connsiteX35" fmla="*/ 1143370 w 1549507"/>
                <a:gd name="connsiteY35" fmla="*/ 1832108 h 3110574"/>
                <a:gd name="connsiteX36" fmla="*/ 897837 w 1549507"/>
                <a:gd name="connsiteY36" fmla="*/ 1722041 h 3110574"/>
                <a:gd name="connsiteX37" fmla="*/ 635370 w 1549507"/>
                <a:gd name="connsiteY37" fmla="*/ 1535774 h 3110574"/>
                <a:gd name="connsiteX38" fmla="*/ 389837 w 1549507"/>
                <a:gd name="connsiteY38" fmla="*/ 1205574 h 3110574"/>
                <a:gd name="connsiteX39" fmla="*/ 228970 w 1549507"/>
                <a:gd name="connsiteY39" fmla="*/ 756841 h 3110574"/>
                <a:gd name="connsiteX40" fmla="*/ 101970 w 1549507"/>
                <a:gd name="connsiteY40" fmla="*/ 401241 h 3110574"/>
                <a:gd name="connsiteX41" fmla="*/ 370 w 1549507"/>
                <a:gd name="connsiteY41" fmla="*/ 147241 h 3110574"/>
                <a:gd name="connsiteX0" fmla="*/ 370 w 1550157"/>
                <a:gd name="connsiteY0" fmla="*/ 147241 h 3110574"/>
                <a:gd name="connsiteX1" fmla="*/ 17303 w 1550157"/>
                <a:gd name="connsiteY1" fmla="*/ 2966641 h 3110574"/>
                <a:gd name="connsiteX2" fmla="*/ 34237 w 1550157"/>
                <a:gd name="connsiteY2" fmla="*/ 3110574 h 3110574"/>
                <a:gd name="connsiteX3" fmla="*/ 59637 w 1550157"/>
                <a:gd name="connsiteY3" fmla="*/ 3085174 h 3110574"/>
                <a:gd name="connsiteX4" fmla="*/ 85037 w 1550157"/>
                <a:gd name="connsiteY4" fmla="*/ 3051308 h 3110574"/>
                <a:gd name="connsiteX5" fmla="*/ 118903 w 1550157"/>
                <a:gd name="connsiteY5" fmla="*/ 3025908 h 3110574"/>
                <a:gd name="connsiteX6" fmla="*/ 135837 w 1550157"/>
                <a:gd name="connsiteY6" fmla="*/ 3008974 h 3110574"/>
                <a:gd name="connsiteX7" fmla="*/ 161237 w 1550157"/>
                <a:gd name="connsiteY7" fmla="*/ 2992041 h 3110574"/>
                <a:gd name="connsiteX8" fmla="*/ 212037 w 1550157"/>
                <a:gd name="connsiteY8" fmla="*/ 2975108 h 3110574"/>
                <a:gd name="connsiteX9" fmla="*/ 237437 w 1550157"/>
                <a:gd name="connsiteY9" fmla="*/ 2966641 h 3110574"/>
                <a:gd name="connsiteX10" fmla="*/ 322103 w 1550157"/>
                <a:gd name="connsiteY10" fmla="*/ 2932774 h 3110574"/>
                <a:gd name="connsiteX11" fmla="*/ 372903 w 1550157"/>
                <a:gd name="connsiteY11" fmla="*/ 2924308 h 3110574"/>
                <a:gd name="connsiteX12" fmla="*/ 398303 w 1550157"/>
                <a:gd name="connsiteY12" fmla="*/ 2915841 h 3110574"/>
                <a:gd name="connsiteX13" fmla="*/ 601503 w 1550157"/>
                <a:gd name="connsiteY13" fmla="*/ 2898908 h 3110574"/>
                <a:gd name="connsiteX14" fmla="*/ 694637 w 1550157"/>
                <a:gd name="connsiteY14" fmla="*/ 2890441 h 3110574"/>
                <a:gd name="connsiteX15" fmla="*/ 770837 w 1550157"/>
                <a:gd name="connsiteY15" fmla="*/ 2865041 h 3110574"/>
                <a:gd name="connsiteX16" fmla="*/ 821637 w 1550157"/>
                <a:gd name="connsiteY16" fmla="*/ 2848108 h 3110574"/>
                <a:gd name="connsiteX17" fmla="*/ 906303 w 1550157"/>
                <a:gd name="connsiteY17" fmla="*/ 2822708 h 3110574"/>
                <a:gd name="connsiteX18" fmla="*/ 957103 w 1550157"/>
                <a:gd name="connsiteY18" fmla="*/ 2805774 h 3110574"/>
                <a:gd name="connsiteX19" fmla="*/ 982503 w 1550157"/>
                <a:gd name="connsiteY19" fmla="*/ 2797308 h 3110574"/>
                <a:gd name="connsiteX20" fmla="*/ 1024837 w 1550157"/>
                <a:gd name="connsiteY20" fmla="*/ 2763441 h 3110574"/>
                <a:gd name="connsiteX21" fmla="*/ 1050237 w 1550157"/>
                <a:gd name="connsiteY21" fmla="*/ 2754974 h 3110574"/>
                <a:gd name="connsiteX22" fmla="*/ 1075637 w 1550157"/>
                <a:gd name="connsiteY22" fmla="*/ 2738041 h 3110574"/>
                <a:gd name="connsiteX23" fmla="*/ 1126437 w 1550157"/>
                <a:gd name="connsiteY23" fmla="*/ 2721108 h 3110574"/>
                <a:gd name="connsiteX24" fmla="*/ 1177237 w 1550157"/>
                <a:gd name="connsiteY24" fmla="*/ 2695708 h 3110574"/>
                <a:gd name="connsiteX25" fmla="*/ 1194170 w 1550157"/>
                <a:gd name="connsiteY25" fmla="*/ 2678774 h 3110574"/>
                <a:gd name="connsiteX26" fmla="*/ 1219570 w 1550157"/>
                <a:gd name="connsiteY26" fmla="*/ 2670308 h 3110574"/>
                <a:gd name="connsiteX27" fmla="*/ 1236503 w 1550157"/>
                <a:gd name="connsiteY27" fmla="*/ 2653374 h 3110574"/>
                <a:gd name="connsiteX28" fmla="*/ 1270370 w 1550157"/>
                <a:gd name="connsiteY28" fmla="*/ 2636441 h 3110574"/>
                <a:gd name="connsiteX29" fmla="*/ 1295770 w 1550157"/>
                <a:gd name="connsiteY29" fmla="*/ 2619508 h 3110574"/>
                <a:gd name="connsiteX30" fmla="*/ 1346570 w 1550157"/>
                <a:gd name="connsiteY30" fmla="*/ 2560241 h 3110574"/>
                <a:gd name="connsiteX31" fmla="*/ 1507437 w 1550157"/>
                <a:gd name="connsiteY31" fmla="*/ 2450174 h 3110574"/>
                <a:gd name="connsiteX32" fmla="*/ 1541303 w 1550157"/>
                <a:gd name="connsiteY32" fmla="*/ 2213108 h 3110574"/>
                <a:gd name="connsiteX33" fmla="*/ 1371970 w 1550157"/>
                <a:gd name="connsiteY33" fmla="*/ 1992974 h 3110574"/>
                <a:gd name="connsiteX34" fmla="*/ 1143370 w 1550157"/>
                <a:gd name="connsiteY34" fmla="*/ 1832108 h 3110574"/>
                <a:gd name="connsiteX35" fmla="*/ 897837 w 1550157"/>
                <a:gd name="connsiteY35" fmla="*/ 1722041 h 3110574"/>
                <a:gd name="connsiteX36" fmla="*/ 635370 w 1550157"/>
                <a:gd name="connsiteY36" fmla="*/ 1535774 h 3110574"/>
                <a:gd name="connsiteX37" fmla="*/ 389837 w 1550157"/>
                <a:gd name="connsiteY37" fmla="*/ 1205574 h 3110574"/>
                <a:gd name="connsiteX38" fmla="*/ 228970 w 1550157"/>
                <a:gd name="connsiteY38" fmla="*/ 756841 h 3110574"/>
                <a:gd name="connsiteX39" fmla="*/ 101970 w 1550157"/>
                <a:gd name="connsiteY39" fmla="*/ 401241 h 3110574"/>
                <a:gd name="connsiteX40" fmla="*/ 370 w 1550157"/>
                <a:gd name="connsiteY40" fmla="*/ 147241 h 3110574"/>
                <a:gd name="connsiteX0" fmla="*/ 370 w 1551695"/>
                <a:gd name="connsiteY0" fmla="*/ 147241 h 3110574"/>
                <a:gd name="connsiteX1" fmla="*/ 17303 w 1551695"/>
                <a:gd name="connsiteY1" fmla="*/ 2966641 h 3110574"/>
                <a:gd name="connsiteX2" fmla="*/ 34237 w 1551695"/>
                <a:gd name="connsiteY2" fmla="*/ 3110574 h 3110574"/>
                <a:gd name="connsiteX3" fmla="*/ 59637 w 1551695"/>
                <a:gd name="connsiteY3" fmla="*/ 3085174 h 3110574"/>
                <a:gd name="connsiteX4" fmla="*/ 85037 w 1551695"/>
                <a:gd name="connsiteY4" fmla="*/ 3051308 h 3110574"/>
                <a:gd name="connsiteX5" fmla="*/ 118903 w 1551695"/>
                <a:gd name="connsiteY5" fmla="*/ 3025908 h 3110574"/>
                <a:gd name="connsiteX6" fmla="*/ 135837 w 1551695"/>
                <a:gd name="connsiteY6" fmla="*/ 3008974 h 3110574"/>
                <a:gd name="connsiteX7" fmla="*/ 161237 w 1551695"/>
                <a:gd name="connsiteY7" fmla="*/ 2992041 h 3110574"/>
                <a:gd name="connsiteX8" fmla="*/ 212037 w 1551695"/>
                <a:gd name="connsiteY8" fmla="*/ 2975108 h 3110574"/>
                <a:gd name="connsiteX9" fmla="*/ 237437 w 1551695"/>
                <a:gd name="connsiteY9" fmla="*/ 2966641 h 3110574"/>
                <a:gd name="connsiteX10" fmla="*/ 322103 w 1551695"/>
                <a:gd name="connsiteY10" fmla="*/ 2932774 h 3110574"/>
                <a:gd name="connsiteX11" fmla="*/ 372903 w 1551695"/>
                <a:gd name="connsiteY11" fmla="*/ 2924308 h 3110574"/>
                <a:gd name="connsiteX12" fmla="*/ 398303 w 1551695"/>
                <a:gd name="connsiteY12" fmla="*/ 2915841 h 3110574"/>
                <a:gd name="connsiteX13" fmla="*/ 601503 w 1551695"/>
                <a:gd name="connsiteY13" fmla="*/ 2898908 h 3110574"/>
                <a:gd name="connsiteX14" fmla="*/ 694637 w 1551695"/>
                <a:gd name="connsiteY14" fmla="*/ 2890441 h 3110574"/>
                <a:gd name="connsiteX15" fmla="*/ 770837 w 1551695"/>
                <a:gd name="connsiteY15" fmla="*/ 2865041 h 3110574"/>
                <a:gd name="connsiteX16" fmla="*/ 821637 w 1551695"/>
                <a:gd name="connsiteY16" fmla="*/ 2848108 h 3110574"/>
                <a:gd name="connsiteX17" fmla="*/ 906303 w 1551695"/>
                <a:gd name="connsiteY17" fmla="*/ 2822708 h 3110574"/>
                <a:gd name="connsiteX18" fmla="*/ 957103 w 1551695"/>
                <a:gd name="connsiteY18" fmla="*/ 2805774 h 3110574"/>
                <a:gd name="connsiteX19" fmla="*/ 982503 w 1551695"/>
                <a:gd name="connsiteY19" fmla="*/ 2797308 h 3110574"/>
                <a:gd name="connsiteX20" fmla="*/ 1024837 w 1551695"/>
                <a:gd name="connsiteY20" fmla="*/ 2763441 h 3110574"/>
                <a:gd name="connsiteX21" fmla="*/ 1050237 w 1551695"/>
                <a:gd name="connsiteY21" fmla="*/ 2754974 h 3110574"/>
                <a:gd name="connsiteX22" fmla="*/ 1075637 w 1551695"/>
                <a:gd name="connsiteY22" fmla="*/ 2738041 h 3110574"/>
                <a:gd name="connsiteX23" fmla="*/ 1126437 w 1551695"/>
                <a:gd name="connsiteY23" fmla="*/ 2721108 h 3110574"/>
                <a:gd name="connsiteX24" fmla="*/ 1177237 w 1551695"/>
                <a:gd name="connsiteY24" fmla="*/ 2695708 h 3110574"/>
                <a:gd name="connsiteX25" fmla="*/ 1194170 w 1551695"/>
                <a:gd name="connsiteY25" fmla="*/ 2678774 h 3110574"/>
                <a:gd name="connsiteX26" fmla="*/ 1219570 w 1551695"/>
                <a:gd name="connsiteY26" fmla="*/ 2670308 h 3110574"/>
                <a:gd name="connsiteX27" fmla="*/ 1236503 w 1551695"/>
                <a:gd name="connsiteY27" fmla="*/ 2653374 h 3110574"/>
                <a:gd name="connsiteX28" fmla="*/ 1270370 w 1551695"/>
                <a:gd name="connsiteY28" fmla="*/ 2636441 h 3110574"/>
                <a:gd name="connsiteX29" fmla="*/ 1295770 w 1551695"/>
                <a:gd name="connsiteY29" fmla="*/ 2619508 h 3110574"/>
                <a:gd name="connsiteX30" fmla="*/ 1507437 w 1551695"/>
                <a:gd name="connsiteY30" fmla="*/ 2450174 h 3110574"/>
                <a:gd name="connsiteX31" fmla="*/ 1541303 w 1551695"/>
                <a:gd name="connsiteY31" fmla="*/ 2213108 h 3110574"/>
                <a:gd name="connsiteX32" fmla="*/ 1371970 w 1551695"/>
                <a:gd name="connsiteY32" fmla="*/ 1992974 h 3110574"/>
                <a:gd name="connsiteX33" fmla="*/ 1143370 w 1551695"/>
                <a:gd name="connsiteY33" fmla="*/ 1832108 h 3110574"/>
                <a:gd name="connsiteX34" fmla="*/ 897837 w 1551695"/>
                <a:gd name="connsiteY34" fmla="*/ 1722041 h 3110574"/>
                <a:gd name="connsiteX35" fmla="*/ 635370 w 1551695"/>
                <a:gd name="connsiteY35" fmla="*/ 1535774 h 3110574"/>
                <a:gd name="connsiteX36" fmla="*/ 389837 w 1551695"/>
                <a:gd name="connsiteY36" fmla="*/ 1205574 h 3110574"/>
                <a:gd name="connsiteX37" fmla="*/ 228970 w 1551695"/>
                <a:gd name="connsiteY37" fmla="*/ 756841 h 3110574"/>
                <a:gd name="connsiteX38" fmla="*/ 101970 w 1551695"/>
                <a:gd name="connsiteY38" fmla="*/ 401241 h 3110574"/>
                <a:gd name="connsiteX39" fmla="*/ 370 w 1551695"/>
                <a:gd name="connsiteY39"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906303 w 1552592"/>
                <a:gd name="connsiteY17" fmla="*/ 2822708 h 3110574"/>
                <a:gd name="connsiteX18" fmla="*/ 957103 w 1552592"/>
                <a:gd name="connsiteY18" fmla="*/ 2805774 h 3110574"/>
                <a:gd name="connsiteX19" fmla="*/ 982503 w 1552592"/>
                <a:gd name="connsiteY19" fmla="*/ 2797308 h 3110574"/>
                <a:gd name="connsiteX20" fmla="*/ 1024837 w 1552592"/>
                <a:gd name="connsiteY20" fmla="*/ 2763441 h 3110574"/>
                <a:gd name="connsiteX21" fmla="*/ 1050237 w 1552592"/>
                <a:gd name="connsiteY21" fmla="*/ 2754974 h 3110574"/>
                <a:gd name="connsiteX22" fmla="*/ 1075637 w 1552592"/>
                <a:gd name="connsiteY22" fmla="*/ 2738041 h 3110574"/>
                <a:gd name="connsiteX23" fmla="*/ 1126437 w 1552592"/>
                <a:gd name="connsiteY23" fmla="*/ 2721108 h 3110574"/>
                <a:gd name="connsiteX24" fmla="*/ 1177237 w 1552592"/>
                <a:gd name="connsiteY24" fmla="*/ 2695708 h 3110574"/>
                <a:gd name="connsiteX25" fmla="*/ 1194170 w 1552592"/>
                <a:gd name="connsiteY25" fmla="*/ 2678774 h 3110574"/>
                <a:gd name="connsiteX26" fmla="*/ 1219570 w 1552592"/>
                <a:gd name="connsiteY26" fmla="*/ 2670308 h 3110574"/>
                <a:gd name="connsiteX27" fmla="*/ 1236503 w 1552592"/>
                <a:gd name="connsiteY27" fmla="*/ 2653374 h 3110574"/>
                <a:gd name="connsiteX28" fmla="*/ 1270370 w 1552592"/>
                <a:gd name="connsiteY28" fmla="*/ 2636441 h 3110574"/>
                <a:gd name="connsiteX29" fmla="*/ 1507437 w 1552592"/>
                <a:gd name="connsiteY29" fmla="*/ 2450174 h 3110574"/>
                <a:gd name="connsiteX30" fmla="*/ 1541303 w 1552592"/>
                <a:gd name="connsiteY30" fmla="*/ 2213108 h 3110574"/>
                <a:gd name="connsiteX31" fmla="*/ 1371970 w 1552592"/>
                <a:gd name="connsiteY31" fmla="*/ 1992974 h 3110574"/>
                <a:gd name="connsiteX32" fmla="*/ 1143370 w 1552592"/>
                <a:gd name="connsiteY32" fmla="*/ 1832108 h 3110574"/>
                <a:gd name="connsiteX33" fmla="*/ 897837 w 1552592"/>
                <a:gd name="connsiteY33" fmla="*/ 1722041 h 3110574"/>
                <a:gd name="connsiteX34" fmla="*/ 635370 w 1552592"/>
                <a:gd name="connsiteY34" fmla="*/ 1535774 h 3110574"/>
                <a:gd name="connsiteX35" fmla="*/ 389837 w 1552592"/>
                <a:gd name="connsiteY35" fmla="*/ 1205574 h 3110574"/>
                <a:gd name="connsiteX36" fmla="*/ 228970 w 1552592"/>
                <a:gd name="connsiteY36" fmla="*/ 756841 h 3110574"/>
                <a:gd name="connsiteX37" fmla="*/ 101970 w 1552592"/>
                <a:gd name="connsiteY37" fmla="*/ 401241 h 3110574"/>
                <a:gd name="connsiteX38" fmla="*/ 370 w 1552592"/>
                <a:gd name="connsiteY38"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906303 w 1552592"/>
                <a:gd name="connsiteY17" fmla="*/ 2822708 h 3110574"/>
                <a:gd name="connsiteX18" fmla="*/ 957103 w 1552592"/>
                <a:gd name="connsiteY18" fmla="*/ 2805774 h 3110574"/>
                <a:gd name="connsiteX19" fmla="*/ 982503 w 1552592"/>
                <a:gd name="connsiteY19" fmla="*/ 2797308 h 3110574"/>
                <a:gd name="connsiteX20" fmla="*/ 1024837 w 1552592"/>
                <a:gd name="connsiteY20" fmla="*/ 2763441 h 3110574"/>
                <a:gd name="connsiteX21" fmla="*/ 1050237 w 1552592"/>
                <a:gd name="connsiteY21" fmla="*/ 2754974 h 3110574"/>
                <a:gd name="connsiteX22" fmla="*/ 1075637 w 1552592"/>
                <a:gd name="connsiteY22" fmla="*/ 2738041 h 3110574"/>
                <a:gd name="connsiteX23" fmla="*/ 1126437 w 1552592"/>
                <a:gd name="connsiteY23" fmla="*/ 2721108 h 3110574"/>
                <a:gd name="connsiteX24" fmla="*/ 1177237 w 1552592"/>
                <a:gd name="connsiteY24" fmla="*/ 2695708 h 3110574"/>
                <a:gd name="connsiteX25" fmla="*/ 1194170 w 1552592"/>
                <a:gd name="connsiteY25" fmla="*/ 2678774 h 3110574"/>
                <a:gd name="connsiteX26" fmla="*/ 1219570 w 1552592"/>
                <a:gd name="connsiteY26" fmla="*/ 2670308 h 3110574"/>
                <a:gd name="connsiteX27" fmla="*/ 1270370 w 1552592"/>
                <a:gd name="connsiteY27" fmla="*/ 2636441 h 3110574"/>
                <a:gd name="connsiteX28" fmla="*/ 1507437 w 1552592"/>
                <a:gd name="connsiteY28" fmla="*/ 2450174 h 3110574"/>
                <a:gd name="connsiteX29" fmla="*/ 1541303 w 1552592"/>
                <a:gd name="connsiteY29" fmla="*/ 2213108 h 3110574"/>
                <a:gd name="connsiteX30" fmla="*/ 1371970 w 1552592"/>
                <a:gd name="connsiteY30" fmla="*/ 1992974 h 3110574"/>
                <a:gd name="connsiteX31" fmla="*/ 1143370 w 1552592"/>
                <a:gd name="connsiteY31" fmla="*/ 1832108 h 3110574"/>
                <a:gd name="connsiteX32" fmla="*/ 897837 w 1552592"/>
                <a:gd name="connsiteY32" fmla="*/ 1722041 h 3110574"/>
                <a:gd name="connsiteX33" fmla="*/ 635370 w 1552592"/>
                <a:gd name="connsiteY33" fmla="*/ 1535774 h 3110574"/>
                <a:gd name="connsiteX34" fmla="*/ 389837 w 1552592"/>
                <a:gd name="connsiteY34" fmla="*/ 1205574 h 3110574"/>
                <a:gd name="connsiteX35" fmla="*/ 228970 w 1552592"/>
                <a:gd name="connsiteY35" fmla="*/ 756841 h 3110574"/>
                <a:gd name="connsiteX36" fmla="*/ 101970 w 1552592"/>
                <a:gd name="connsiteY36" fmla="*/ 401241 h 3110574"/>
                <a:gd name="connsiteX37" fmla="*/ 370 w 1552592"/>
                <a:gd name="connsiteY37"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906303 w 1552592"/>
                <a:gd name="connsiteY17" fmla="*/ 2822708 h 3110574"/>
                <a:gd name="connsiteX18" fmla="*/ 957103 w 1552592"/>
                <a:gd name="connsiteY18" fmla="*/ 2805774 h 3110574"/>
                <a:gd name="connsiteX19" fmla="*/ 982503 w 1552592"/>
                <a:gd name="connsiteY19" fmla="*/ 2797308 h 3110574"/>
                <a:gd name="connsiteX20" fmla="*/ 1024837 w 1552592"/>
                <a:gd name="connsiteY20" fmla="*/ 2763441 h 3110574"/>
                <a:gd name="connsiteX21" fmla="*/ 1050237 w 1552592"/>
                <a:gd name="connsiteY21" fmla="*/ 2754974 h 3110574"/>
                <a:gd name="connsiteX22" fmla="*/ 1075637 w 1552592"/>
                <a:gd name="connsiteY22" fmla="*/ 2738041 h 3110574"/>
                <a:gd name="connsiteX23" fmla="*/ 1126437 w 1552592"/>
                <a:gd name="connsiteY23" fmla="*/ 2721108 h 3110574"/>
                <a:gd name="connsiteX24" fmla="*/ 1177237 w 1552592"/>
                <a:gd name="connsiteY24" fmla="*/ 2695708 h 3110574"/>
                <a:gd name="connsiteX25" fmla="*/ 1194170 w 1552592"/>
                <a:gd name="connsiteY25" fmla="*/ 2678774 h 3110574"/>
                <a:gd name="connsiteX26" fmla="*/ 1270370 w 1552592"/>
                <a:gd name="connsiteY26" fmla="*/ 2636441 h 3110574"/>
                <a:gd name="connsiteX27" fmla="*/ 1507437 w 1552592"/>
                <a:gd name="connsiteY27" fmla="*/ 2450174 h 3110574"/>
                <a:gd name="connsiteX28" fmla="*/ 1541303 w 1552592"/>
                <a:gd name="connsiteY28" fmla="*/ 2213108 h 3110574"/>
                <a:gd name="connsiteX29" fmla="*/ 1371970 w 1552592"/>
                <a:gd name="connsiteY29" fmla="*/ 1992974 h 3110574"/>
                <a:gd name="connsiteX30" fmla="*/ 1143370 w 1552592"/>
                <a:gd name="connsiteY30" fmla="*/ 1832108 h 3110574"/>
                <a:gd name="connsiteX31" fmla="*/ 897837 w 1552592"/>
                <a:gd name="connsiteY31" fmla="*/ 1722041 h 3110574"/>
                <a:gd name="connsiteX32" fmla="*/ 635370 w 1552592"/>
                <a:gd name="connsiteY32" fmla="*/ 1535774 h 3110574"/>
                <a:gd name="connsiteX33" fmla="*/ 389837 w 1552592"/>
                <a:gd name="connsiteY33" fmla="*/ 1205574 h 3110574"/>
                <a:gd name="connsiteX34" fmla="*/ 228970 w 1552592"/>
                <a:gd name="connsiteY34" fmla="*/ 756841 h 3110574"/>
                <a:gd name="connsiteX35" fmla="*/ 101970 w 1552592"/>
                <a:gd name="connsiteY35" fmla="*/ 401241 h 3110574"/>
                <a:gd name="connsiteX36" fmla="*/ 370 w 1552592"/>
                <a:gd name="connsiteY36"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906303 w 1552592"/>
                <a:gd name="connsiteY17" fmla="*/ 2822708 h 3110574"/>
                <a:gd name="connsiteX18" fmla="*/ 957103 w 1552592"/>
                <a:gd name="connsiteY18" fmla="*/ 2805774 h 3110574"/>
                <a:gd name="connsiteX19" fmla="*/ 982503 w 1552592"/>
                <a:gd name="connsiteY19" fmla="*/ 2797308 h 3110574"/>
                <a:gd name="connsiteX20" fmla="*/ 1024837 w 1552592"/>
                <a:gd name="connsiteY20" fmla="*/ 2763441 h 3110574"/>
                <a:gd name="connsiteX21" fmla="*/ 1050237 w 1552592"/>
                <a:gd name="connsiteY21" fmla="*/ 2754974 h 3110574"/>
                <a:gd name="connsiteX22" fmla="*/ 1075637 w 1552592"/>
                <a:gd name="connsiteY22" fmla="*/ 2738041 h 3110574"/>
                <a:gd name="connsiteX23" fmla="*/ 1126437 w 1552592"/>
                <a:gd name="connsiteY23" fmla="*/ 2721108 h 3110574"/>
                <a:gd name="connsiteX24" fmla="*/ 1177237 w 1552592"/>
                <a:gd name="connsiteY24" fmla="*/ 2695708 h 3110574"/>
                <a:gd name="connsiteX25" fmla="*/ 1270370 w 1552592"/>
                <a:gd name="connsiteY25" fmla="*/ 2636441 h 3110574"/>
                <a:gd name="connsiteX26" fmla="*/ 1507437 w 1552592"/>
                <a:gd name="connsiteY26" fmla="*/ 2450174 h 3110574"/>
                <a:gd name="connsiteX27" fmla="*/ 1541303 w 1552592"/>
                <a:gd name="connsiteY27" fmla="*/ 2213108 h 3110574"/>
                <a:gd name="connsiteX28" fmla="*/ 1371970 w 1552592"/>
                <a:gd name="connsiteY28" fmla="*/ 1992974 h 3110574"/>
                <a:gd name="connsiteX29" fmla="*/ 1143370 w 1552592"/>
                <a:gd name="connsiteY29" fmla="*/ 1832108 h 3110574"/>
                <a:gd name="connsiteX30" fmla="*/ 897837 w 1552592"/>
                <a:gd name="connsiteY30" fmla="*/ 1722041 h 3110574"/>
                <a:gd name="connsiteX31" fmla="*/ 635370 w 1552592"/>
                <a:gd name="connsiteY31" fmla="*/ 1535774 h 3110574"/>
                <a:gd name="connsiteX32" fmla="*/ 389837 w 1552592"/>
                <a:gd name="connsiteY32" fmla="*/ 1205574 h 3110574"/>
                <a:gd name="connsiteX33" fmla="*/ 228970 w 1552592"/>
                <a:gd name="connsiteY33" fmla="*/ 756841 h 3110574"/>
                <a:gd name="connsiteX34" fmla="*/ 101970 w 1552592"/>
                <a:gd name="connsiteY34" fmla="*/ 401241 h 3110574"/>
                <a:gd name="connsiteX35" fmla="*/ 370 w 1552592"/>
                <a:gd name="connsiteY35"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906303 w 1552592"/>
                <a:gd name="connsiteY17" fmla="*/ 2822708 h 3110574"/>
                <a:gd name="connsiteX18" fmla="*/ 957103 w 1552592"/>
                <a:gd name="connsiteY18" fmla="*/ 2805774 h 3110574"/>
                <a:gd name="connsiteX19" fmla="*/ 982503 w 1552592"/>
                <a:gd name="connsiteY19" fmla="*/ 2797308 h 3110574"/>
                <a:gd name="connsiteX20" fmla="*/ 1024837 w 1552592"/>
                <a:gd name="connsiteY20" fmla="*/ 2763441 h 3110574"/>
                <a:gd name="connsiteX21" fmla="*/ 1050237 w 1552592"/>
                <a:gd name="connsiteY21" fmla="*/ 2754974 h 3110574"/>
                <a:gd name="connsiteX22" fmla="*/ 1075637 w 1552592"/>
                <a:gd name="connsiteY22" fmla="*/ 2738041 h 3110574"/>
                <a:gd name="connsiteX23" fmla="*/ 1177237 w 1552592"/>
                <a:gd name="connsiteY23" fmla="*/ 2695708 h 3110574"/>
                <a:gd name="connsiteX24" fmla="*/ 1270370 w 1552592"/>
                <a:gd name="connsiteY24" fmla="*/ 2636441 h 3110574"/>
                <a:gd name="connsiteX25" fmla="*/ 1507437 w 1552592"/>
                <a:gd name="connsiteY25" fmla="*/ 2450174 h 3110574"/>
                <a:gd name="connsiteX26" fmla="*/ 1541303 w 1552592"/>
                <a:gd name="connsiteY26" fmla="*/ 2213108 h 3110574"/>
                <a:gd name="connsiteX27" fmla="*/ 1371970 w 1552592"/>
                <a:gd name="connsiteY27" fmla="*/ 1992974 h 3110574"/>
                <a:gd name="connsiteX28" fmla="*/ 1143370 w 1552592"/>
                <a:gd name="connsiteY28" fmla="*/ 1832108 h 3110574"/>
                <a:gd name="connsiteX29" fmla="*/ 897837 w 1552592"/>
                <a:gd name="connsiteY29" fmla="*/ 1722041 h 3110574"/>
                <a:gd name="connsiteX30" fmla="*/ 635370 w 1552592"/>
                <a:gd name="connsiteY30" fmla="*/ 1535774 h 3110574"/>
                <a:gd name="connsiteX31" fmla="*/ 389837 w 1552592"/>
                <a:gd name="connsiteY31" fmla="*/ 1205574 h 3110574"/>
                <a:gd name="connsiteX32" fmla="*/ 228970 w 1552592"/>
                <a:gd name="connsiteY32" fmla="*/ 756841 h 3110574"/>
                <a:gd name="connsiteX33" fmla="*/ 101970 w 1552592"/>
                <a:gd name="connsiteY33" fmla="*/ 401241 h 3110574"/>
                <a:gd name="connsiteX34" fmla="*/ 370 w 1552592"/>
                <a:gd name="connsiteY34"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906303 w 1552592"/>
                <a:gd name="connsiteY17" fmla="*/ 2822708 h 3110574"/>
                <a:gd name="connsiteX18" fmla="*/ 957103 w 1552592"/>
                <a:gd name="connsiteY18" fmla="*/ 2805774 h 3110574"/>
                <a:gd name="connsiteX19" fmla="*/ 982503 w 1552592"/>
                <a:gd name="connsiteY19" fmla="*/ 2797308 h 3110574"/>
                <a:gd name="connsiteX20" fmla="*/ 1024837 w 1552592"/>
                <a:gd name="connsiteY20" fmla="*/ 2763441 h 3110574"/>
                <a:gd name="connsiteX21" fmla="*/ 1050237 w 1552592"/>
                <a:gd name="connsiteY21" fmla="*/ 2754974 h 3110574"/>
                <a:gd name="connsiteX22" fmla="*/ 1177237 w 1552592"/>
                <a:gd name="connsiteY22" fmla="*/ 2695708 h 3110574"/>
                <a:gd name="connsiteX23" fmla="*/ 1270370 w 1552592"/>
                <a:gd name="connsiteY23" fmla="*/ 2636441 h 3110574"/>
                <a:gd name="connsiteX24" fmla="*/ 1507437 w 1552592"/>
                <a:gd name="connsiteY24" fmla="*/ 2450174 h 3110574"/>
                <a:gd name="connsiteX25" fmla="*/ 1541303 w 1552592"/>
                <a:gd name="connsiteY25" fmla="*/ 2213108 h 3110574"/>
                <a:gd name="connsiteX26" fmla="*/ 1371970 w 1552592"/>
                <a:gd name="connsiteY26" fmla="*/ 1992974 h 3110574"/>
                <a:gd name="connsiteX27" fmla="*/ 1143370 w 1552592"/>
                <a:gd name="connsiteY27" fmla="*/ 1832108 h 3110574"/>
                <a:gd name="connsiteX28" fmla="*/ 897837 w 1552592"/>
                <a:gd name="connsiteY28" fmla="*/ 1722041 h 3110574"/>
                <a:gd name="connsiteX29" fmla="*/ 635370 w 1552592"/>
                <a:gd name="connsiteY29" fmla="*/ 1535774 h 3110574"/>
                <a:gd name="connsiteX30" fmla="*/ 389837 w 1552592"/>
                <a:gd name="connsiteY30" fmla="*/ 1205574 h 3110574"/>
                <a:gd name="connsiteX31" fmla="*/ 228970 w 1552592"/>
                <a:gd name="connsiteY31" fmla="*/ 756841 h 3110574"/>
                <a:gd name="connsiteX32" fmla="*/ 101970 w 1552592"/>
                <a:gd name="connsiteY32" fmla="*/ 401241 h 3110574"/>
                <a:gd name="connsiteX33" fmla="*/ 370 w 1552592"/>
                <a:gd name="connsiteY33"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906303 w 1552592"/>
                <a:gd name="connsiteY17" fmla="*/ 2822708 h 3110574"/>
                <a:gd name="connsiteX18" fmla="*/ 957103 w 1552592"/>
                <a:gd name="connsiteY18" fmla="*/ 2805774 h 3110574"/>
                <a:gd name="connsiteX19" fmla="*/ 982503 w 1552592"/>
                <a:gd name="connsiteY19" fmla="*/ 2797308 h 3110574"/>
                <a:gd name="connsiteX20" fmla="*/ 1050237 w 1552592"/>
                <a:gd name="connsiteY20" fmla="*/ 2754974 h 3110574"/>
                <a:gd name="connsiteX21" fmla="*/ 1177237 w 1552592"/>
                <a:gd name="connsiteY21" fmla="*/ 2695708 h 3110574"/>
                <a:gd name="connsiteX22" fmla="*/ 1270370 w 1552592"/>
                <a:gd name="connsiteY22" fmla="*/ 2636441 h 3110574"/>
                <a:gd name="connsiteX23" fmla="*/ 1507437 w 1552592"/>
                <a:gd name="connsiteY23" fmla="*/ 2450174 h 3110574"/>
                <a:gd name="connsiteX24" fmla="*/ 1541303 w 1552592"/>
                <a:gd name="connsiteY24" fmla="*/ 2213108 h 3110574"/>
                <a:gd name="connsiteX25" fmla="*/ 1371970 w 1552592"/>
                <a:gd name="connsiteY25" fmla="*/ 1992974 h 3110574"/>
                <a:gd name="connsiteX26" fmla="*/ 1143370 w 1552592"/>
                <a:gd name="connsiteY26" fmla="*/ 1832108 h 3110574"/>
                <a:gd name="connsiteX27" fmla="*/ 897837 w 1552592"/>
                <a:gd name="connsiteY27" fmla="*/ 1722041 h 3110574"/>
                <a:gd name="connsiteX28" fmla="*/ 635370 w 1552592"/>
                <a:gd name="connsiteY28" fmla="*/ 1535774 h 3110574"/>
                <a:gd name="connsiteX29" fmla="*/ 389837 w 1552592"/>
                <a:gd name="connsiteY29" fmla="*/ 1205574 h 3110574"/>
                <a:gd name="connsiteX30" fmla="*/ 228970 w 1552592"/>
                <a:gd name="connsiteY30" fmla="*/ 756841 h 3110574"/>
                <a:gd name="connsiteX31" fmla="*/ 101970 w 1552592"/>
                <a:gd name="connsiteY31" fmla="*/ 401241 h 3110574"/>
                <a:gd name="connsiteX32" fmla="*/ 370 w 1552592"/>
                <a:gd name="connsiteY32"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906303 w 1552592"/>
                <a:gd name="connsiteY17" fmla="*/ 2822708 h 3110574"/>
                <a:gd name="connsiteX18" fmla="*/ 957103 w 1552592"/>
                <a:gd name="connsiteY18" fmla="*/ 2805774 h 3110574"/>
                <a:gd name="connsiteX19" fmla="*/ 1050237 w 1552592"/>
                <a:gd name="connsiteY19" fmla="*/ 2754974 h 3110574"/>
                <a:gd name="connsiteX20" fmla="*/ 1177237 w 1552592"/>
                <a:gd name="connsiteY20" fmla="*/ 2695708 h 3110574"/>
                <a:gd name="connsiteX21" fmla="*/ 1270370 w 1552592"/>
                <a:gd name="connsiteY21" fmla="*/ 2636441 h 3110574"/>
                <a:gd name="connsiteX22" fmla="*/ 1507437 w 1552592"/>
                <a:gd name="connsiteY22" fmla="*/ 2450174 h 3110574"/>
                <a:gd name="connsiteX23" fmla="*/ 1541303 w 1552592"/>
                <a:gd name="connsiteY23" fmla="*/ 2213108 h 3110574"/>
                <a:gd name="connsiteX24" fmla="*/ 1371970 w 1552592"/>
                <a:gd name="connsiteY24" fmla="*/ 1992974 h 3110574"/>
                <a:gd name="connsiteX25" fmla="*/ 1143370 w 1552592"/>
                <a:gd name="connsiteY25" fmla="*/ 1832108 h 3110574"/>
                <a:gd name="connsiteX26" fmla="*/ 897837 w 1552592"/>
                <a:gd name="connsiteY26" fmla="*/ 1722041 h 3110574"/>
                <a:gd name="connsiteX27" fmla="*/ 635370 w 1552592"/>
                <a:gd name="connsiteY27" fmla="*/ 1535774 h 3110574"/>
                <a:gd name="connsiteX28" fmla="*/ 389837 w 1552592"/>
                <a:gd name="connsiteY28" fmla="*/ 1205574 h 3110574"/>
                <a:gd name="connsiteX29" fmla="*/ 228970 w 1552592"/>
                <a:gd name="connsiteY29" fmla="*/ 756841 h 3110574"/>
                <a:gd name="connsiteX30" fmla="*/ 101970 w 1552592"/>
                <a:gd name="connsiteY30" fmla="*/ 401241 h 3110574"/>
                <a:gd name="connsiteX31" fmla="*/ 370 w 1552592"/>
                <a:gd name="connsiteY31"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906303 w 1552592"/>
                <a:gd name="connsiteY17" fmla="*/ 2822708 h 3110574"/>
                <a:gd name="connsiteX18" fmla="*/ 1050237 w 1552592"/>
                <a:gd name="connsiteY18" fmla="*/ 2754974 h 3110574"/>
                <a:gd name="connsiteX19" fmla="*/ 1177237 w 1552592"/>
                <a:gd name="connsiteY19" fmla="*/ 2695708 h 3110574"/>
                <a:gd name="connsiteX20" fmla="*/ 1270370 w 1552592"/>
                <a:gd name="connsiteY20" fmla="*/ 2636441 h 3110574"/>
                <a:gd name="connsiteX21" fmla="*/ 1507437 w 1552592"/>
                <a:gd name="connsiteY21" fmla="*/ 2450174 h 3110574"/>
                <a:gd name="connsiteX22" fmla="*/ 1541303 w 1552592"/>
                <a:gd name="connsiteY22" fmla="*/ 2213108 h 3110574"/>
                <a:gd name="connsiteX23" fmla="*/ 1371970 w 1552592"/>
                <a:gd name="connsiteY23" fmla="*/ 1992974 h 3110574"/>
                <a:gd name="connsiteX24" fmla="*/ 1143370 w 1552592"/>
                <a:gd name="connsiteY24" fmla="*/ 1832108 h 3110574"/>
                <a:gd name="connsiteX25" fmla="*/ 897837 w 1552592"/>
                <a:gd name="connsiteY25" fmla="*/ 1722041 h 3110574"/>
                <a:gd name="connsiteX26" fmla="*/ 635370 w 1552592"/>
                <a:gd name="connsiteY26" fmla="*/ 1535774 h 3110574"/>
                <a:gd name="connsiteX27" fmla="*/ 389837 w 1552592"/>
                <a:gd name="connsiteY27" fmla="*/ 1205574 h 3110574"/>
                <a:gd name="connsiteX28" fmla="*/ 228970 w 1552592"/>
                <a:gd name="connsiteY28" fmla="*/ 756841 h 3110574"/>
                <a:gd name="connsiteX29" fmla="*/ 101970 w 1552592"/>
                <a:gd name="connsiteY29" fmla="*/ 401241 h 3110574"/>
                <a:gd name="connsiteX30" fmla="*/ 370 w 1552592"/>
                <a:gd name="connsiteY30"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770837 w 1552592"/>
                <a:gd name="connsiteY15" fmla="*/ 2865041 h 3110574"/>
                <a:gd name="connsiteX16" fmla="*/ 821637 w 1552592"/>
                <a:gd name="connsiteY16" fmla="*/ 2848108 h 3110574"/>
                <a:gd name="connsiteX17" fmla="*/ 1050237 w 1552592"/>
                <a:gd name="connsiteY17" fmla="*/ 2754974 h 3110574"/>
                <a:gd name="connsiteX18" fmla="*/ 1177237 w 1552592"/>
                <a:gd name="connsiteY18" fmla="*/ 2695708 h 3110574"/>
                <a:gd name="connsiteX19" fmla="*/ 1270370 w 1552592"/>
                <a:gd name="connsiteY19" fmla="*/ 2636441 h 3110574"/>
                <a:gd name="connsiteX20" fmla="*/ 1507437 w 1552592"/>
                <a:gd name="connsiteY20" fmla="*/ 2450174 h 3110574"/>
                <a:gd name="connsiteX21" fmla="*/ 1541303 w 1552592"/>
                <a:gd name="connsiteY21" fmla="*/ 2213108 h 3110574"/>
                <a:gd name="connsiteX22" fmla="*/ 1371970 w 1552592"/>
                <a:gd name="connsiteY22" fmla="*/ 1992974 h 3110574"/>
                <a:gd name="connsiteX23" fmla="*/ 1143370 w 1552592"/>
                <a:gd name="connsiteY23" fmla="*/ 1832108 h 3110574"/>
                <a:gd name="connsiteX24" fmla="*/ 897837 w 1552592"/>
                <a:gd name="connsiteY24" fmla="*/ 1722041 h 3110574"/>
                <a:gd name="connsiteX25" fmla="*/ 635370 w 1552592"/>
                <a:gd name="connsiteY25" fmla="*/ 1535774 h 3110574"/>
                <a:gd name="connsiteX26" fmla="*/ 389837 w 1552592"/>
                <a:gd name="connsiteY26" fmla="*/ 1205574 h 3110574"/>
                <a:gd name="connsiteX27" fmla="*/ 228970 w 1552592"/>
                <a:gd name="connsiteY27" fmla="*/ 756841 h 3110574"/>
                <a:gd name="connsiteX28" fmla="*/ 101970 w 1552592"/>
                <a:gd name="connsiteY28" fmla="*/ 401241 h 3110574"/>
                <a:gd name="connsiteX29" fmla="*/ 370 w 1552592"/>
                <a:gd name="connsiteY29"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694637 w 1552592"/>
                <a:gd name="connsiteY14" fmla="*/ 2890441 h 3110574"/>
                <a:gd name="connsiteX15" fmla="*/ 821637 w 1552592"/>
                <a:gd name="connsiteY15" fmla="*/ 2848108 h 3110574"/>
                <a:gd name="connsiteX16" fmla="*/ 1050237 w 1552592"/>
                <a:gd name="connsiteY16" fmla="*/ 2754974 h 3110574"/>
                <a:gd name="connsiteX17" fmla="*/ 1177237 w 1552592"/>
                <a:gd name="connsiteY17" fmla="*/ 2695708 h 3110574"/>
                <a:gd name="connsiteX18" fmla="*/ 1270370 w 1552592"/>
                <a:gd name="connsiteY18" fmla="*/ 2636441 h 3110574"/>
                <a:gd name="connsiteX19" fmla="*/ 1507437 w 1552592"/>
                <a:gd name="connsiteY19" fmla="*/ 2450174 h 3110574"/>
                <a:gd name="connsiteX20" fmla="*/ 1541303 w 1552592"/>
                <a:gd name="connsiteY20" fmla="*/ 2213108 h 3110574"/>
                <a:gd name="connsiteX21" fmla="*/ 1371970 w 1552592"/>
                <a:gd name="connsiteY21" fmla="*/ 1992974 h 3110574"/>
                <a:gd name="connsiteX22" fmla="*/ 1143370 w 1552592"/>
                <a:gd name="connsiteY22" fmla="*/ 1832108 h 3110574"/>
                <a:gd name="connsiteX23" fmla="*/ 897837 w 1552592"/>
                <a:gd name="connsiteY23" fmla="*/ 1722041 h 3110574"/>
                <a:gd name="connsiteX24" fmla="*/ 635370 w 1552592"/>
                <a:gd name="connsiteY24" fmla="*/ 1535774 h 3110574"/>
                <a:gd name="connsiteX25" fmla="*/ 389837 w 1552592"/>
                <a:gd name="connsiteY25" fmla="*/ 1205574 h 3110574"/>
                <a:gd name="connsiteX26" fmla="*/ 228970 w 1552592"/>
                <a:gd name="connsiteY26" fmla="*/ 756841 h 3110574"/>
                <a:gd name="connsiteX27" fmla="*/ 101970 w 1552592"/>
                <a:gd name="connsiteY27" fmla="*/ 401241 h 3110574"/>
                <a:gd name="connsiteX28" fmla="*/ 370 w 1552592"/>
                <a:gd name="connsiteY28"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601503 w 1552592"/>
                <a:gd name="connsiteY13" fmla="*/ 2898908 h 3110574"/>
                <a:gd name="connsiteX14" fmla="*/ 821637 w 1552592"/>
                <a:gd name="connsiteY14" fmla="*/ 2848108 h 3110574"/>
                <a:gd name="connsiteX15" fmla="*/ 1050237 w 1552592"/>
                <a:gd name="connsiteY15" fmla="*/ 2754974 h 3110574"/>
                <a:gd name="connsiteX16" fmla="*/ 1177237 w 1552592"/>
                <a:gd name="connsiteY16" fmla="*/ 2695708 h 3110574"/>
                <a:gd name="connsiteX17" fmla="*/ 1270370 w 1552592"/>
                <a:gd name="connsiteY17" fmla="*/ 2636441 h 3110574"/>
                <a:gd name="connsiteX18" fmla="*/ 1507437 w 1552592"/>
                <a:gd name="connsiteY18" fmla="*/ 2450174 h 3110574"/>
                <a:gd name="connsiteX19" fmla="*/ 1541303 w 1552592"/>
                <a:gd name="connsiteY19" fmla="*/ 2213108 h 3110574"/>
                <a:gd name="connsiteX20" fmla="*/ 1371970 w 1552592"/>
                <a:gd name="connsiteY20" fmla="*/ 1992974 h 3110574"/>
                <a:gd name="connsiteX21" fmla="*/ 1143370 w 1552592"/>
                <a:gd name="connsiteY21" fmla="*/ 1832108 h 3110574"/>
                <a:gd name="connsiteX22" fmla="*/ 897837 w 1552592"/>
                <a:gd name="connsiteY22" fmla="*/ 1722041 h 3110574"/>
                <a:gd name="connsiteX23" fmla="*/ 635370 w 1552592"/>
                <a:gd name="connsiteY23" fmla="*/ 1535774 h 3110574"/>
                <a:gd name="connsiteX24" fmla="*/ 389837 w 1552592"/>
                <a:gd name="connsiteY24" fmla="*/ 1205574 h 3110574"/>
                <a:gd name="connsiteX25" fmla="*/ 228970 w 1552592"/>
                <a:gd name="connsiteY25" fmla="*/ 756841 h 3110574"/>
                <a:gd name="connsiteX26" fmla="*/ 101970 w 1552592"/>
                <a:gd name="connsiteY26" fmla="*/ 401241 h 3110574"/>
                <a:gd name="connsiteX27" fmla="*/ 370 w 1552592"/>
                <a:gd name="connsiteY27"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821637 w 1552592"/>
                <a:gd name="connsiteY13" fmla="*/ 2848108 h 3110574"/>
                <a:gd name="connsiteX14" fmla="*/ 1050237 w 1552592"/>
                <a:gd name="connsiteY14" fmla="*/ 2754974 h 3110574"/>
                <a:gd name="connsiteX15" fmla="*/ 1177237 w 1552592"/>
                <a:gd name="connsiteY15" fmla="*/ 2695708 h 3110574"/>
                <a:gd name="connsiteX16" fmla="*/ 1270370 w 1552592"/>
                <a:gd name="connsiteY16" fmla="*/ 2636441 h 3110574"/>
                <a:gd name="connsiteX17" fmla="*/ 1507437 w 1552592"/>
                <a:gd name="connsiteY17" fmla="*/ 2450174 h 3110574"/>
                <a:gd name="connsiteX18" fmla="*/ 1541303 w 1552592"/>
                <a:gd name="connsiteY18" fmla="*/ 2213108 h 3110574"/>
                <a:gd name="connsiteX19" fmla="*/ 1371970 w 1552592"/>
                <a:gd name="connsiteY19" fmla="*/ 1992974 h 3110574"/>
                <a:gd name="connsiteX20" fmla="*/ 1143370 w 1552592"/>
                <a:gd name="connsiteY20" fmla="*/ 1832108 h 3110574"/>
                <a:gd name="connsiteX21" fmla="*/ 897837 w 1552592"/>
                <a:gd name="connsiteY21" fmla="*/ 1722041 h 3110574"/>
                <a:gd name="connsiteX22" fmla="*/ 635370 w 1552592"/>
                <a:gd name="connsiteY22" fmla="*/ 1535774 h 3110574"/>
                <a:gd name="connsiteX23" fmla="*/ 389837 w 1552592"/>
                <a:gd name="connsiteY23" fmla="*/ 1205574 h 3110574"/>
                <a:gd name="connsiteX24" fmla="*/ 228970 w 1552592"/>
                <a:gd name="connsiteY24" fmla="*/ 756841 h 3110574"/>
                <a:gd name="connsiteX25" fmla="*/ 101970 w 1552592"/>
                <a:gd name="connsiteY25" fmla="*/ 401241 h 3110574"/>
                <a:gd name="connsiteX26" fmla="*/ 370 w 1552592"/>
                <a:gd name="connsiteY26"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72903 w 1552592"/>
                <a:gd name="connsiteY11" fmla="*/ 2924308 h 3110574"/>
                <a:gd name="connsiteX12" fmla="*/ 398303 w 1552592"/>
                <a:gd name="connsiteY12" fmla="*/ 2915841 h 3110574"/>
                <a:gd name="connsiteX13" fmla="*/ 821637 w 1552592"/>
                <a:gd name="connsiteY13" fmla="*/ 2848108 h 3110574"/>
                <a:gd name="connsiteX14" fmla="*/ 1050237 w 1552592"/>
                <a:gd name="connsiteY14" fmla="*/ 2754974 h 3110574"/>
                <a:gd name="connsiteX15" fmla="*/ 1270370 w 1552592"/>
                <a:gd name="connsiteY15" fmla="*/ 2636441 h 3110574"/>
                <a:gd name="connsiteX16" fmla="*/ 1507437 w 1552592"/>
                <a:gd name="connsiteY16" fmla="*/ 2450174 h 3110574"/>
                <a:gd name="connsiteX17" fmla="*/ 1541303 w 1552592"/>
                <a:gd name="connsiteY17" fmla="*/ 2213108 h 3110574"/>
                <a:gd name="connsiteX18" fmla="*/ 1371970 w 1552592"/>
                <a:gd name="connsiteY18" fmla="*/ 1992974 h 3110574"/>
                <a:gd name="connsiteX19" fmla="*/ 1143370 w 1552592"/>
                <a:gd name="connsiteY19" fmla="*/ 1832108 h 3110574"/>
                <a:gd name="connsiteX20" fmla="*/ 897837 w 1552592"/>
                <a:gd name="connsiteY20" fmla="*/ 1722041 h 3110574"/>
                <a:gd name="connsiteX21" fmla="*/ 635370 w 1552592"/>
                <a:gd name="connsiteY21" fmla="*/ 1535774 h 3110574"/>
                <a:gd name="connsiteX22" fmla="*/ 389837 w 1552592"/>
                <a:gd name="connsiteY22" fmla="*/ 1205574 h 3110574"/>
                <a:gd name="connsiteX23" fmla="*/ 228970 w 1552592"/>
                <a:gd name="connsiteY23" fmla="*/ 756841 h 3110574"/>
                <a:gd name="connsiteX24" fmla="*/ 101970 w 1552592"/>
                <a:gd name="connsiteY24" fmla="*/ 401241 h 3110574"/>
                <a:gd name="connsiteX25" fmla="*/ 370 w 1552592"/>
                <a:gd name="connsiteY25"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22103 w 1552592"/>
                <a:gd name="connsiteY10" fmla="*/ 2932774 h 3110574"/>
                <a:gd name="connsiteX11" fmla="*/ 398303 w 1552592"/>
                <a:gd name="connsiteY11" fmla="*/ 2915841 h 3110574"/>
                <a:gd name="connsiteX12" fmla="*/ 821637 w 1552592"/>
                <a:gd name="connsiteY12" fmla="*/ 2848108 h 3110574"/>
                <a:gd name="connsiteX13" fmla="*/ 1050237 w 1552592"/>
                <a:gd name="connsiteY13" fmla="*/ 2754974 h 3110574"/>
                <a:gd name="connsiteX14" fmla="*/ 1270370 w 1552592"/>
                <a:gd name="connsiteY14" fmla="*/ 2636441 h 3110574"/>
                <a:gd name="connsiteX15" fmla="*/ 1507437 w 1552592"/>
                <a:gd name="connsiteY15" fmla="*/ 2450174 h 3110574"/>
                <a:gd name="connsiteX16" fmla="*/ 1541303 w 1552592"/>
                <a:gd name="connsiteY16" fmla="*/ 2213108 h 3110574"/>
                <a:gd name="connsiteX17" fmla="*/ 1371970 w 1552592"/>
                <a:gd name="connsiteY17" fmla="*/ 1992974 h 3110574"/>
                <a:gd name="connsiteX18" fmla="*/ 1143370 w 1552592"/>
                <a:gd name="connsiteY18" fmla="*/ 1832108 h 3110574"/>
                <a:gd name="connsiteX19" fmla="*/ 897837 w 1552592"/>
                <a:gd name="connsiteY19" fmla="*/ 1722041 h 3110574"/>
                <a:gd name="connsiteX20" fmla="*/ 635370 w 1552592"/>
                <a:gd name="connsiteY20" fmla="*/ 1535774 h 3110574"/>
                <a:gd name="connsiteX21" fmla="*/ 389837 w 1552592"/>
                <a:gd name="connsiteY21" fmla="*/ 1205574 h 3110574"/>
                <a:gd name="connsiteX22" fmla="*/ 228970 w 1552592"/>
                <a:gd name="connsiteY22" fmla="*/ 756841 h 3110574"/>
                <a:gd name="connsiteX23" fmla="*/ 101970 w 1552592"/>
                <a:gd name="connsiteY23" fmla="*/ 401241 h 3110574"/>
                <a:gd name="connsiteX24" fmla="*/ 370 w 1552592"/>
                <a:gd name="connsiteY24"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12037 w 1552592"/>
                <a:gd name="connsiteY8" fmla="*/ 2975108 h 3110574"/>
                <a:gd name="connsiteX9" fmla="*/ 237437 w 1552592"/>
                <a:gd name="connsiteY9" fmla="*/ 2966641 h 3110574"/>
                <a:gd name="connsiteX10" fmla="*/ 398303 w 1552592"/>
                <a:gd name="connsiteY10" fmla="*/ 2915841 h 3110574"/>
                <a:gd name="connsiteX11" fmla="*/ 821637 w 1552592"/>
                <a:gd name="connsiteY11" fmla="*/ 2848108 h 3110574"/>
                <a:gd name="connsiteX12" fmla="*/ 1050237 w 1552592"/>
                <a:gd name="connsiteY12" fmla="*/ 2754974 h 3110574"/>
                <a:gd name="connsiteX13" fmla="*/ 1270370 w 1552592"/>
                <a:gd name="connsiteY13" fmla="*/ 2636441 h 3110574"/>
                <a:gd name="connsiteX14" fmla="*/ 1507437 w 1552592"/>
                <a:gd name="connsiteY14" fmla="*/ 2450174 h 3110574"/>
                <a:gd name="connsiteX15" fmla="*/ 1541303 w 1552592"/>
                <a:gd name="connsiteY15" fmla="*/ 2213108 h 3110574"/>
                <a:gd name="connsiteX16" fmla="*/ 1371970 w 1552592"/>
                <a:gd name="connsiteY16" fmla="*/ 1992974 h 3110574"/>
                <a:gd name="connsiteX17" fmla="*/ 1143370 w 1552592"/>
                <a:gd name="connsiteY17" fmla="*/ 1832108 h 3110574"/>
                <a:gd name="connsiteX18" fmla="*/ 897837 w 1552592"/>
                <a:gd name="connsiteY18" fmla="*/ 1722041 h 3110574"/>
                <a:gd name="connsiteX19" fmla="*/ 635370 w 1552592"/>
                <a:gd name="connsiteY19" fmla="*/ 1535774 h 3110574"/>
                <a:gd name="connsiteX20" fmla="*/ 389837 w 1552592"/>
                <a:gd name="connsiteY20" fmla="*/ 1205574 h 3110574"/>
                <a:gd name="connsiteX21" fmla="*/ 228970 w 1552592"/>
                <a:gd name="connsiteY21" fmla="*/ 756841 h 3110574"/>
                <a:gd name="connsiteX22" fmla="*/ 101970 w 1552592"/>
                <a:gd name="connsiteY22" fmla="*/ 401241 h 3110574"/>
                <a:gd name="connsiteX23" fmla="*/ 370 w 1552592"/>
                <a:gd name="connsiteY23"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161237 w 1552592"/>
                <a:gd name="connsiteY7" fmla="*/ 2992041 h 3110574"/>
                <a:gd name="connsiteX8" fmla="*/ 237437 w 1552592"/>
                <a:gd name="connsiteY8" fmla="*/ 2966641 h 3110574"/>
                <a:gd name="connsiteX9" fmla="*/ 398303 w 1552592"/>
                <a:gd name="connsiteY9" fmla="*/ 2915841 h 3110574"/>
                <a:gd name="connsiteX10" fmla="*/ 821637 w 1552592"/>
                <a:gd name="connsiteY10" fmla="*/ 2848108 h 3110574"/>
                <a:gd name="connsiteX11" fmla="*/ 1050237 w 1552592"/>
                <a:gd name="connsiteY11" fmla="*/ 2754974 h 3110574"/>
                <a:gd name="connsiteX12" fmla="*/ 1270370 w 1552592"/>
                <a:gd name="connsiteY12" fmla="*/ 2636441 h 3110574"/>
                <a:gd name="connsiteX13" fmla="*/ 1507437 w 1552592"/>
                <a:gd name="connsiteY13" fmla="*/ 2450174 h 3110574"/>
                <a:gd name="connsiteX14" fmla="*/ 1541303 w 1552592"/>
                <a:gd name="connsiteY14" fmla="*/ 2213108 h 3110574"/>
                <a:gd name="connsiteX15" fmla="*/ 1371970 w 1552592"/>
                <a:gd name="connsiteY15" fmla="*/ 1992974 h 3110574"/>
                <a:gd name="connsiteX16" fmla="*/ 1143370 w 1552592"/>
                <a:gd name="connsiteY16" fmla="*/ 1832108 h 3110574"/>
                <a:gd name="connsiteX17" fmla="*/ 897837 w 1552592"/>
                <a:gd name="connsiteY17" fmla="*/ 1722041 h 3110574"/>
                <a:gd name="connsiteX18" fmla="*/ 635370 w 1552592"/>
                <a:gd name="connsiteY18" fmla="*/ 1535774 h 3110574"/>
                <a:gd name="connsiteX19" fmla="*/ 389837 w 1552592"/>
                <a:gd name="connsiteY19" fmla="*/ 1205574 h 3110574"/>
                <a:gd name="connsiteX20" fmla="*/ 228970 w 1552592"/>
                <a:gd name="connsiteY20" fmla="*/ 756841 h 3110574"/>
                <a:gd name="connsiteX21" fmla="*/ 101970 w 1552592"/>
                <a:gd name="connsiteY21" fmla="*/ 401241 h 3110574"/>
                <a:gd name="connsiteX22" fmla="*/ 370 w 1552592"/>
                <a:gd name="connsiteY22"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135837 w 1552592"/>
                <a:gd name="connsiteY6" fmla="*/ 3008974 h 3110574"/>
                <a:gd name="connsiteX7" fmla="*/ 237437 w 1552592"/>
                <a:gd name="connsiteY7" fmla="*/ 2966641 h 3110574"/>
                <a:gd name="connsiteX8" fmla="*/ 398303 w 1552592"/>
                <a:gd name="connsiteY8" fmla="*/ 2915841 h 3110574"/>
                <a:gd name="connsiteX9" fmla="*/ 821637 w 1552592"/>
                <a:gd name="connsiteY9" fmla="*/ 2848108 h 3110574"/>
                <a:gd name="connsiteX10" fmla="*/ 1050237 w 1552592"/>
                <a:gd name="connsiteY10" fmla="*/ 2754974 h 3110574"/>
                <a:gd name="connsiteX11" fmla="*/ 1270370 w 1552592"/>
                <a:gd name="connsiteY11" fmla="*/ 2636441 h 3110574"/>
                <a:gd name="connsiteX12" fmla="*/ 1507437 w 1552592"/>
                <a:gd name="connsiteY12" fmla="*/ 2450174 h 3110574"/>
                <a:gd name="connsiteX13" fmla="*/ 1541303 w 1552592"/>
                <a:gd name="connsiteY13" fmla="*/ 2213108 h 3110574"/>
                <a:gd name="connsiteX14" fmla="*/ 1371970 w 1552592"/>
                <a:gd name="connsiteY14" fmla="*/ 1992974 h 3110574"/>
                <a:gd name="connsiteX15" fmla="*/ 1143370 w 1552592"/>
                <a:gd name="connsiteY15" fmla="*/ 1832108 h 3110574"/>
                <a:gd name="connsiteX16" fmla="*/ 897837 w 1552592"/>
                <a:gd name="connsiteY16" fmla="*/ 1722041 h 3110574"/>
                <a:gd name="connsiteX17" fmla="*/ 635370 w 1552592"/>
                <a:gd name="connsiteY17" fmla="*/ 1535774 h 3110574"/>
                <a:gd name="connsiteX18" fmla="*/ 389837 w 1552592"/>
                <a:gd name="connsiteY18" fmla="*/ 1205574 h 3110574"/>
                <a:gd name="connsiteX19" fmla="*/ 228970 w 1552592"/>
                <a:gd name="connsiteY19" fmla="*/ 756841 h 3110574"/>
                <a:gd name="connsiteX20" fmla="*/ 101970 w 1552592"/>
                <a:gd name="connsiteY20" fmla="*/ 401241 h 3110574"/>
                <a:gd name="connsiteX21" fmla="*/ 370 w 1552592"/>
                <a:gd name="connsiteY21"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85037 w 1552592"/>
                <a:gd name="connsiteY4" fmla="*/ 3051308 h 3110574"/>
                <a:gd name="connsiteX5" fmla="*/ 118903 w 1552592"/>
                <a:gd name="connsiteY5" fmla="*/ 3025908 h 3110574"/>
                <a:gd name="connsiteX6" fmla="*/ 237437 w 1552592"/>
                <a:gd name="connsiteY6" fmla="*/ 2966641 h 3110574"/>
                <a:gd name="connsiteX7" fmla="*/ 398303 w 1552592"/>
                <a:gd name="connsiteY7" fmla="*/ 2915841 h 3110574"/>
                <a:gd name="connsiteX8" fmla="*/ 821637 w 1552592"/>
                <a:gd name="connsiteY8" fmla="*/ 2848108 h 3110574"/>
                <a:gd name="connsiteX9" fmla="*/ 1050237 w 1552592"/>
                <a:gd name="connsiteY9" fmla="*/ 2754974 h 3110574"/>
                <a:gd name="connsiteX10" fmla="*/ 1270370 w 1552592"/>
                <a:gd name="connsiteY10" fmla="*/ 2636441 h 3110574"/>
                <a:gd name="connsiteX11" fmla="*/ 1507437 w 1552592"/>
                <a:gd name="connsiteY11" fmla="*/ 2450174 h 3110574"/>
                <a:gd name="connsiteX12" fmla="*/ 1541303 w 1552592"/>
                <a:gd name="connsiteY12" fmla="*/ 2213108 h 3110574"/>
                <a:gd name="connsiteX13" fmla="*/ 1371970 w 1552592"/>
                <a:gd name="connsiteY13" fmla="*/ 1992974 h 3110574"/>
                <a:gd name="connsiteX14" fmla="*/ 1143370 w 1552592"/>
                <a:gd name="connsiteY14" fmla="*/ 1832108 h 3110574"/>
                <a:gd name="connsiteX15" fmla="*/ 897837 w 1552592"/>
                <a:gd name="connsiteY15" fmla="*/ 1722041 h 3110574"/>
                <a:gd name="connsiteX16" fmla="*/ 635370 w 1552592"/>
                <a:gd name="connsiteY16" fmla="*/ 1535774 h 3110574"/>
                <a:gd name="connsiteX17" fmla="*/ 389837 w 1552592"/>
                <a:gd name="connsiteY17" fmla="*/ 1205574 h 3110574"/>
                <a:gd name="connsiteX18" fmla="*/ 228970 w 1552592"/>
                <a:gd name="connsiteY18" fmla="*/ 756841 h 3110574"/>
                <a:gd name="connsiteX19" fmla="*/ 101970 w 1552592"/>
                <a:gd name="connsiteY19" fmla="*/ 401241 h 3110574"/>
                <a:gd name="connsiteX20" fmla="*/ 370 w 1552592"/>
                <a:gd name="connsiteY20"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59637 w 1552592"/>
                <a:gd name="connsiteY3" fmla="*/ 3085174 h 3110574"/>
                <a:gd name="connsiteX4" fmla="*/ 118903 w 1552592"/>
                <a:gd name="connsiteY4" fmla="*/ 3025908 h 3110574"/>
                <a:gd name="connsiteX5" fmla="*/ 237437 w 1552592"/>
                <a:gd name="connsiteY5" fmla="*/ 2966641 h 3110574"/>
                <a:gd name="connsiteX6" fmla="*/ 398303 w 1552592"/>
                <a:gd name="connsiteY6" fmla="*/ 2915841 h 3110574"/>
                <a:gd name="connsiteX7" fmla="*/ 821637 w 1552592"/>
                <a:gd name="connsiteY7" fmla="*/ 2848108 h 3110574"/>
                <a:gd name="connsiteX8" fmla="*/ 1050237 w 1552592"/>
                <a:gd name="connsiteY8" fmla="*/ 2754974 h 3110574"/>
                <a:gd name="connsiteX9" fmla="*/ 1270370 w 1552592"/>
                <a:gd name="connsiteY9" fmla="*/ 2636441 h 3110574"/>
                <a:gd name="connsiteX10" fmla="*/ 1507437 w 1552592"/>
                <a:gd name="connsiteY10" fmla="*/ 2450174 h 3110574"/>
                <a:gd name="connsiteX11" fmla="*/ 1541303 w 1552592"/>
                <a:gd name="connsiteY11" fmla="*/ 2213108 h 3110574"/>
                <a:gd name="connsiteX12" fmla="*/ 1371970 w 1552592"/>
                <a:gd name="connsiteY12" fmla="*/ 1992974 h 3110574"/>
                <a:gd name="connsiteX13" fmla="*/ 1143370 w 1552592"/>
                <a:gd name="connsiteY13" fmla="*/ 1832108 h 3110574"/>
                <a:gd name="connsiteX14" fmla="*/ 897837 w 1552592"/>
                <a:gd name="connsiteY14" fmla="*/ 1722041 h 3110574"/>
                <a:gd name="connsiteX15" fmla="*/ 635370 w 1552592"/>
                <a:gd name="connsiteY15" fmla="*/ 1535774 h 3110574"/>
                <a:gd name="connsiteX16" fmla="*/ 389837 w 1552592"/>
                <a:gd name="connsiteY16" fmla="*/ 1205574 h 3110574"/>
                <a:gd name="connsiteX17" fmla="*/ 228970 w 1552592"/>
                <a:gd name="connsiteY17" fmla="*/ 756841 h 3110574"/>
                <a:gd name="connsiteX18" fmla="*/ 101970 w 1552592"/>
                <a:gd name="connsiteY18" fmla="*/ 401241 h 3110574"/>
                <a:gd name="connsiteX19" fmla="*/ 370 w 1552592"/>
                <a:gd name="connsiteY19" fmla="*/ 147241 h 3110574"/>
                <a:gd name="connsiteX0" fmla="*/ 370 w 1552592"/>
                <a:gd name="connsiteY0" fmla="*/ 147241 h 3110574"/>
                <a:gd name="connsiteX1" fmla="*/ 17303 w 1552592"/>
                <a:gd name="connsiteY1" fmla="*/ 2966641 h 3110574"/>
                <a:gd name="connsiteX2" fmla="*/ 34237 w 1552592"/>
                <a:gd name="connsiteY2" fmla="*/ 3110574 h 3110574"/>
                <a:gd name="connsiteX3" fmla="*/ 118903 w 1552592"/>
                <a:gd name="connsiteY3" fmla="*/ 3025908 h 3110574"/>
                <a:gd name="connsiteX4" fmla="*/ 237437 w 1552592"/>
                <a:gd name="connsiteY4" fmla="*/ 2966641 h 3110574"/>
                <a:gd name="connsiteX5" fmla="*/ 398303 w 1552592"/>
                <a:gd name="connsiteY5" fmla="*/ 2915841 h 3110574"/>
                <a:gd name="connsiteX6" fmla="*/ 821637 w 1552592"/>
                <a:gd name="connsiteY6" fmla="*/ 2848108 h 3110574"/>
                <a:gd name="connsiteX7" fmla="*/ 1050237 w 1552592"/>
                <a:gd name="connsiteY7" fmla="*/ 2754974 h 3110574"/>
                <a:gd name="connsiteX8" fmla="*/ 1270370 w 1552592"/>
                <a:gd name="connsiteY8" fmla="*/ 2636441 h 3110574"/>
                <a:gd name="connsiteX9" fmla="*/ 1507437 w 1552592"/>
                <a:gd name="connsiteY9" fmla="*/ 2450174 h 3110574"/>
                <a:gd name="connsiteX10" fmla="*/ 1541303 w 1552592"/>
                <a:gd name="connsiteY10" fmla="*/ 2213108 h 3110574"/>
                <a:gd name="connsiteX11" fmla="*/ 1371970 w 1552592"/>
                <a:gd name="connsiteY11" fmla="*/ 1992974 h 3110574"/>
                <a:gd name="connsiteX12" fmla="*/ 1143370 w 1552592"/>
                <a:gd name="connsiteY12" fmla="*/ 1832108 h 3110574"/>
                <a:gd name="connsiteX13" fmla="*/ 897837 w 1552592"/>
                <a:gd name="connsiteY13" fmla="*/ 1722041 h 3110574"/>
                <a:gd name="connsiteX14" fmla="*/ 635370 w 1552592"/>
                <a:gd name="connsiteY14" fmla="*/ 1535774 h 3110574"/>
                <a:gd name="connsiteX15" fmla="*/ 389837 w 1552592"/>
                <a:gd name="connsiteY15" fmla="*/ 1205574 h 3110574"/>
                <a:gd name="connsiteX16" fmla="*/ 228970 w 1552592"/>
                <a:gd name="connsiteY16" fmla="*/ 756841 h 3110574"/>
                <a:gd name="connsiteX17" fmla="*/ 101970 w 1552592"/>
                <a:gd name="connsiteY17" fmla="*/ 401241 h 3110574"/>
                <a:gd name="connsiteX18" fmla="*/ 370 w 1552592"/>
                <a:gd name="connsiteY18" fmla="*/ 147241 h 3110574"/>
                <a:gd name="connsiteX0" fmla="*/ 2784 w 1555006"/>
                <a:gd name="connsiteY0" fmla="*/ 147241 h 3110574"/>
                <a:gd name="connsiteX1" fmla="*/ 36651 w 1555006"/>
                <a:gd name="connsiteY1" fmla="*/ 3110574 h 3110574"/>
                <a:gd name="connsiteX2" fmla="*/ 121317 w 1555006"/>
                <a:gd name="connsiteY2" fmla="*/ 3025908 h 3110574"/>
                <a:gd name="connsiteX3" fmla="*/ 239851 w 1555006"/>
                <a:gd name="connsiteY3" fmla="*/ 2966641 h 3110574"/>
                <a:gd name="connsiteX4" fmla="*/ 400717 w 1555006"/>
                <a:gd name="connsiteY4" fmla="*/ 2915841 h 3110574"/>
                <a:gd name="connsiteX5" fmla="*/ 824051 w 1555006"/>
                <a:gd name="connsiteY5" fmla="*/ 2848108 h 3110574"/>
                <a:gd name="connsiteX6" fmla="*/ 1052651 w 1555006"/>
                <a:gd name="connsiteY6" fmla="*/ 2754974 h 3110574"/>
                <a:gd name="connsiteX7" fmla="*/ 1272784 w 1555006"/>
                <a:gd name="connsiteY7" fmla="*/ 2636441 h 3110574"/>
                <a:gd name="connsiteX8" fmla="*/ 1509851 w 1555006"/>
                <a:gd name="connsiteY8" fmla="*/ 2450174 h 3110574"/>
                <a:gd name="connsiteX9" fmla="*/ 1543717 w 1555006"/>
                <a:gd name="connsiteY9" fmla="*/ 2213108 h 3110574"/>
                <a:gd name="connsiteX10" fmla="*/ 1374384 w 1555006"/>
                <a:gd name="connsiteY10" fmla="*/ 1992974 h 3110574"/>
                <a:gd name="connsiteX11" fmla="*/ 1145784 w 1555006"/>
                <a:gd name="connsiteY11" fmla="*/ 1832108 h 3110574"/>
                <a:gd name="connsiteX12" fmla="*/ 900251 w 1555006"/>
                <a:gd name="connsiteY12" fmla="*/ 1722041 h 3110574"/>
                <a:gd name="connsiteX13" fmla="*/ 637784 w 1555006"/>
                <a:gd name="connsiteY13" fmla="*/ 1535774 h 3110574"/>
                <a:gd name="connsiteX14" fmla="*/ 392251 w 1555006"/>
                <a:gd name="connsiteY14" fmla="*/ 1205574 h 3110574"/>
                <a:gd name="connsiteX15" fmla="*/ 231384 w 1555006"/>
                <a:gd name="connsiteY15" fmla="*/ 756841 h 3110574"/>
                <a:gd name="connsiteX16" fmla="*/ 104384 w 1555006"/>
                <a:gd name="connsiteY16" fmla="*/ 401241 h 3110574"/>
                <a:gd name="connsiteX17" fmla="*/ 2784 w 1555006"/>
                <a:gd name="connsiteY17" fmla="*/ 147241 h 3110574"/>
                <a:gd name="connsiteX0" fmla="*/ 2784 w 1555006"/>
                <a:gd name="connsiteY0" fmla="*/ 147241 h 3110574"/>
                <a:gd name="connsiteX1" fmla="*/ 36651 w 1555006"/>
                <a:gd name="connsiteY1" fmla="*/ 3110574 h 3110574"/>
                <a:gd name="connsiteX2" fmla="*/ 121317 w 1555006"/>
                <a:gd name="connsiteY2" fmla="*/ 3025908 h 3110574"/>
                <a:gd name="connsiteX3" fmla="*/ 239851 w 1555006"/>
                <a:gd name="connsiteY3" fmla="*/ 2966641 h 3110574"/>
                <a:gd name="connsiteX4" fmla="*/ 400717 w 1555006"/>
                <a:gd name="connsiteY4" fmla="*/ 2915841 h 3110574"/>
                <a:gd name="connsiteX5" fmla="*/ 824051 w 1555006"/>
                <a:gd name="connsiteY5" fmla="*/ 2848108 h 3110574"/>
                <a:gd name="connsiteX6" fmla="*/ 1052651 w 1555006"/>
                <a:gd name="connsiteY6" fmla="*/ 2754974 h 3110574"/>
                <a:gd name="connsiteX7" fmla="*/ 1272784 w 1555006"/>
                <a:gd name="connsiteY7" fmla="*/ 2636441 h 3110574"/>
                <a:gd name="connsiteX8" fmla="*/ 1509851 w 1555006"/>
                <a:gd name="connsiteY8" fmla="*/ 2450174 h 3110574"/>
                <a:gd name="connsiteX9" fmla="*/ 1543717 w 1555006"/>
                <a:gd name="connsiteY9" fmla="*/ 2213108 h 3110574"/>
                <a:gd name="connsiteX10" fmla="*/ 1374384 w 1555006"/>
                <a:gd name="connsiteY10" fmla="*/ 1992974 h 3110574"/>
                <a:gd name="connsiteX11" fmla="*/ 1145784 w 1555006"/>
                <a:gd name="connsiteY11" fmla="*/ 1832108 h 3110574"/>
                <a:gd name="connsiteX12" fmla="*/ 900251 w 1555006"/>
                <a:gd name="connsiteY12" fmla="*/ 1722041 h 3110574"/>
                <a:gd name="connsiteX13" fmla="*/ 637784 w 1555006"/>
                <a:gd name="connsiteY13" fmla="*/ 1535774 h 3110574"/>
                <a:gd name="connsiteX14" fmla="*/ 392251 w 1555006"/>
                <a:gd name="connsiteY14" fmla="*/ 1205574 h 3110574"/>
                <a:gd name="connsiteX15" fmla="*/ 231384 w 1555006"/>
                <a:gd name="connsiteY15" fmla="*/ 756841 h 3110574"/>
                <a:gd name="connsiteX16" fmla="*/ 104384 w 1555006"/>
                <a:gd name="connsiteY16" fmla="*/ 401241 h 3110574"/>
                <a:gd name="connsiteX17" fmla="*/ 2784 w 1555006"/>
                <a:gd name="connsiteY17" fmla="*/ 147241 h 3110574"/>
                <a:gd name="connsiteX0" fmla="*/ 2784 w 1555006"/>
                <a:gd name="connsiteY0" fmla="*/ 147241 h 3110574"/>
                <a:gd name="connsiteX1" fmla="*/ 36651 w 1555006"/>
                <a:gd name="connsiteY1" fmla="*/ 3110574 h 3110574"/>
                <a:gd name="connsiteX2" fmla="*/ 121317 w 1555006"/>
                <a:gd name="connsiteY2" fmla="*/ 3025908 h 3110574"/>
                <a:gd name="connsiteX3" fmla="*/ 239851 w 1555006"/>
                <a:gd name="connsiteY3" fmla="*/ 2966641 h 3110574"/>
                <a:gd name="connsiteX4" fmla="*/ 400717 w 1555006"/>
                <a:gd name="connsiteY4" fmla="*/ 2915841 h 3110574"/>
                <a:gd name="connsiteX5" fmla="*/ 824051 w 1555006"/>
                <a:gd name="connsiteY5" fmla="*/ 2848108 h 3110574"/>
                <a:gd name="connsiteX6" fmla="*/ 1052651 w 1555006"/>
                <a:gd name="connsiteY6" fmla="*/ 2754974 h 3110574"/>
                <a:gd name="connsiteX7" fmla="*/ 1272784 w 1555006"/>
                <a:gd name="connsiteY7" fmla="*/ 2636441 h 3110574"/>
                <a:gd name="connsiteX8" fmla="*/ 1509851 w 1555006"/>
                <a:gd name="connsiteY8" fmla="*/ 2450174 h 3110574"/>
                <a:gd name="connsiteX9" fmla="*/ 1543717 w 1555006"/>
                <a:gd name="connsiteY9" fmla="*/ 2213108 h 3110574"/>
                <a:gd name="connsiteX10" fmla="*/ 1374384 w 1555006"/>
                <a:gd name="connsiteY10" fmla="*/ 1992974 h 3110574"/>
                <a:gd name="connsiteX11" fmla="*/ 1145784 w 1555006"/>
                <a:gd name="connsiteY11" fmla="*/ 1832108 h 3110574"/>
                <a:gd name="connsiteX12" fmla="*/ 900251 w 1555006"/>
                <a:gd name="connsiteY12" fmla="*/ 1722041 h 3110574"/>
                <a:gd name="connsiteX13" fmla="*/ 637784 w 1555006"/>
                <a:gd name="connsiteY13" fmla="*/ 1535774 h 3110574"/>
                <a:gd name="connsiteX14" fmla="*/ 392251 w 1555006"/>
                <a:gd name="connsiteY14" fmla="*/ 1205574 h 3110574"/>
                <a:gd name="connsiteX15" fmla="*/ 231384 w 1555006"/>
                <a:gd name="connsiteY15" fmla="*/ 756841 h 3110574"/>
                <a:gd name="connsiteX16" fmla="*/ 104384 w 1555006"/>
                <a:gd name="connsiteY16" fmla="*/ 401241 h 3110574"/>
                <a:gd name="connsiteX17" fmla="*/ 2784 w 1555006"/>
                <a:gd name="connsiteY17" fmla="*/ 147241 h 3110574"/>
                <a:gd name="connsiteX0" fmla="*/ 2784 w 1555006"/>
                <a:gd name="connsiteY0" fmla="*/ 0 h 2963333"/>
                <a:gd name="connsiteX1" fmla="*/ 36651 w 1555006"/>
                <a:gd name="connsiteY1" fmla="*/ 2963333 h 2963333"/>
                <a:gd name="connsiteX2" fmla="*/ 121317 w 1555006"/>
                <a:gd name="connsiteY2" fmla="*/ 2878667 h 2963333"/>
                <a:gd name="connsiteX3" fmla="*/ 239851 w 1555006"/>
                <a:gd name="connsiteY3" fmla="*/ 2819400 h 2963333"/>
                <a:gd name="connsiteX4" fmla="*/ 400717 w 1555006"/>
                <a:gd name="connsiteY4" fmla="*/ 2768600 h 2963333"/>
                <a:gd name="connsiteX5" fmla="*/ 824051 w 1555006"/>
                <a:gd name="connsiteY5" fmla="*/ 2700867 h 2963333"/>
                <a:gd name="connsiteX6" fmla="*/ 1052651 w 1555006"/>
                <a:gd name="connsiteY6" fmla="*/ 2607733 h 2963333"/>
                <a:gd name="connsiteX7" fmla="*/ 1272784 w 1555006"/>
                <a:gd name="connsiteY7" fmla="*/ 2489200 h 2963333"/>
                <a:gd name="connsiteX8" fmla="*/ 1509851 w 1555006"/>
                <a:gd name="connsiteY8" fmla="*/ 2302933 h 2963333"/>
                <a:gd name="connsiteX9" fmla="*/ 1543717 w 1555006"/>
                <a:gd name="connsiteY9" fmla="*/ 2065867 h 2963333"/>
                <a:gd name="connsiteX10" fmla="*/ 1374384 w 1555006"/>
                <a:gd name="connsiteY10" fmla="*/ 1845733 h 2963333"/>
                <a:gd name="connsiteX11" fmla="*/ 1145784 w 1555006"/>
                <a:gd name="connsiteY11" fmla="*/ 1684867 h 2963333"/>
                <a:gd name="connsiteX12" fmla="*/ 900251 w 1555006"/>
                <a:gd name="connsiteY12" fmla="*/ 1574800 h 2963333"/>
                <a:gd name="connsiteX13" fmla="*/ 637784 w 1555006"/>
                <a:gd name="connsiteY13" fmla="*/ 1388533 h 2963333"/>
                <a:gd name="connsiteX14" fmla="*/ 392251 w 1555006"/>
                <a:gd name="connsiteY14" fmla="*/ 1058333 h 2963333"/>
                <a:gd name="connsiteX15" fmla="*/ 231384 w 1555006"/>
                <a:gd name="connsiteY15" fmla="*/ 609600 h 2963333"/>
                <a:gd name="connsiteX16" fmla="*/ 104384 w 1555006"/>
                <a:gd name="connsiteY16" fmla="*/ 254000 h 2963333"/>
                <a:gd name="connsiteX17" fmla="*/ 2784 w 1555006"/>
                <a:gd name="connsiteY17" fmla="*/ 0 h 2963333"/>
                <a:gd name="connsiteX0" fmla="*/ 2784 w 1555006"/>
                <a:gd name="connsiteY0" fmla="*/ 0 h 2963333"/>
                <a:gd name="connsiteX1" fmla="*/ 36651 w 1555006"/>
                <a:gd name="connsiteY1" fmla="*/ 2963333 h 2963333"/>
                <a:gd name="connsiteX2" fmla="*/ 121317 w 1555006"/>
                <a:gd name="connsiteY2" fmla="*/ 2878667 h 2963333"/>
                <a:gd name="connsiteX3" fmla="*/ 239851 w 1555006"/>
                <a:gd name="connsiteY3" fmla="*/ 2819400 h 2963333"/>
                <a:gd name="connsiteX4" fmla="*/ 400717 w 1555006"/>
                <a:gd name="connsiteY4" fmla="*/ 2768600 h 2963333"/>
                <a:gd name="connsiteX5" fmla="*/ 824051 w 1555006"/>
                <a:gd name="connsiteY5" fmla="*/ 2700867 h 2963333"/>
                <a:gd name="connsiteX6" fmla="*/ 1052651 w 1555006"/>
                <a:gd name="connsiteY6" fmla="*/ 2607733 h 2963333"/>
                <a:gd name="connsiteX7" fmla="*/ 1272784 w 1555006"/>
                <a:gd name="connsiteY7" fmla="*/ 2489200 h 2963333"/>
                <a:gd name="connsiteX8" fmla="*/ 1509851 w 1555006"/>
                <a:gd name="connsiteY8" fmla="*/ 2302933 h 2963333"/>
                <a:gd name="connsiteX9" fmla="*/ 1543717 w 1555006"/>
                <a:gd name="connsiteY9" fmla="*/ 2065867 h 2963333"/>
                <a:gd name="connsiteX10" fmla="*/ 1374384 w 1555006"/>
                <a:gd name="connsiteY10" fmla="*/ 1845733 h 2963333"/>
                <a:gd name="connsiteX11" fmla="*/ 1145784 w 1555006"/>
                <a:gd name="connsiteY11" fmla="*/ 1684867 h 2963333"/>
                <a:gd name="connsiteX12" fmla="*/ 900251 w 1555006"/>
                <a:gd name="connsiteY12" fmla="*/ 1574800 h 2963333"/>
                <a:gd name="connsiteX13" fmla="*/ 637784 w 1555006"/>
                <a:gd name="connsiteY13" fmla="*/ 1388533 h 2963333"/>
                <a:gd name="connsiteX14" fmla="*/ 392251 w 1555006"/>
                <a:gd name="connsiteY14" fmla="*/ 1058333 h 2963333"/>
                <a:gd name="connsiteX15" fmla="*/ 231384 w 1555006"/>
                <a:gd name="connsiteY15" fmla="*/ 609600 h 2963333"/>
                <a:gd name="connsiteX16" fmla="*/ 104384 w 1555006"/>
                <a:gd name="connsiteY16" fmla="*/ 254000 h 2963333"/>
                <a:gd name="connsiteX17" fmla="*/ 2784 w 1555006"/>
                <a:gd name="connsiteY17" fmla="*/ 0 h 2963333"/>
                <a:gd name="connsiteX0" fmla="*/ 2784 w 1555006"/>
                <a:gd name="connsiteY0" fmla="*/ 0 h 2963333"/>
                <a:gd name="connsiteX1" fmla="*/ 36651 w 1555006"/>
                <a:gd name="connsiteY1" fmla="*/ 2963333 h 2963333"/>
                <a:gd name="connsiteX2" fmla="*/ 121317 w 1555006"/>
                <a:gd name="connsiteY2" fmla="*/ 2878667 h 2963333"/>
                <a:gd name="connsiteX3" fmla="*/ 239851 w 1555006"/>
                <a:gd name="connsiteY3" fmla="*/ 2819400 h 2963333"/>
                <a:gd name="connsiteX4" fmla="*/ 400717 w 1555006"/>
                <a:gd name="connsiteY4" fmla="*/ 2768600 h 2963333"/>
                <a:gd name="connsiteX5" fmla="*/ 824051 w 1555006"/>
                <a:gd name="connsiteY5" fmla="*/ 2700867 h 2963333"/>
                <a:gd name="connsiteX6" fmla="*/ 1052651 w 1555006"/>
                <a:gd name="connsiteY6" fmla="*/ 2607733 h 2963333"/>
                <a:gd name="connsiteX7" fmla="*/ 1272784 w 1555006"/>
                <a:gd name="connsiteY7" fmla="*/ 2489200 h 2963333"/>
                <a:gd name="connsiteX8" fmla="*/ 1509851 w 1555006"/>
                <a:gd name="connsiteY8" fmla="*/ 2302933 h 2963333"/>
                <a:gd name="connsiteX9" fmla="*/ 1543717 w 1555006"/>
                <a:gd name="connsiteY9" fmla="*/ 2065867 h 2963333"/>
                <a:gd name="connsiteX10" fmla="*/ 1374384 w 1555006"/>
                <a:gd name="connsiteY10" fmla="*/ 1845733 h 2963333"/>
                <a:gd name="connsiteX11" fmla="*/ 1145784 w 1555006"/>
                <a:gd name="connsiteY11" fmla="*/ 1684867 h 2963333"/>
                <a:gd name="connsiteX12" fmla="*/ 900251 w 1555006"/>
                <a:gd name="connsiteY12" fmla="*/ 1574800 h 2963333"/>
                <a:gd name="connsiteX13" fmla="*/ 637784 w 1555006"/>
                <a:gd name="connsiteY13" fmla="*/ 1388533 h 2963333"/>
                <a:gd name="connsiteX14" fmla="*/ 392251 w 1555006"/>
                <a:gd name="connsiteY14" fmla="*/ 1058333 h 2963333"/>
                <a:gd name="connsiteX15" fmla="*/ 197518 w 1555006"/>
                <a:gd name="connsiteY15" fmla="*/ 609600 h 2963333"/>
                <a:gd name="connsiteX16" fmla="*/ 104384 w 1555006"/>
                <a:gd name="connsiteY16" fmla="*/ 254000 h 2963333"/>
                <a:gd name="connsiteX17" fmla="*/ 2784 w 1555006"/>
                <a:gd name="connsiteY17" fmla="*/ 0 h 2963333"/>
                <a:gd name="connsiteX0" fmla="*/ 2784 w 1555006"/>
                <a:gd name="connsiteY0" fmla="*/ 0 h 2963333"/>
                <a:gd name="connsiteX1" fmla="*/ 36651 w 1555006"/>
                <a:gd name="connsiteY1" fmla="*/ 2963333 h 2963333"/>
                <a:gd name="connsiteX2" fmla="*/ 121317 w 1555006"/>
                <a:gd name="connsiteY2" fmla="*/ 2878667 h 2963333"/>
                <a:gd name="connsiteX3" fmla="*/ 239851 w 1555006"/>
                <a:gd name="connsiteY3" fmla="*/ 2819400 h 2963333"/>
                <a:gd name="connsiteX4" fmla="*/ 400717 w 1555006"/>
                <a:gd name="connsiteY4" fmla="*/ 2768600 h 2963333"/>
                <a:gd name="connsiteX5" fmla="*/ 824051 w 1555006"/>
                <a:gd name="connsiteY5" fmla="*/ 2700867 h 2963333"/>
                <a:gd name="connsiteX6" fmla="*/ 1052651 w 1555006"/>
                <a:gd name="connsiteY6" fmla="*/ 2607733 h 2963333"/>
                <a:gd name="connsiteX7" fmla="*/ 1272784 w 1555006"/>
                <a:gd name="connsiteY7" fmla="*/ 2489200 h 2963333"/>
                <a:gd name="connsiteX8" fmla="*/ 1509851 w 1555006"/>
                <a:gd name="connsiteY8" fmla="*/ 2302933 h 2963333"/>
                <a:gd name="connsiteX9" fmla="*/ 1543717 w 1555006"/>
                <a:gd name="connsiteY9" fmla="*/ 2065867 h 2963333"/>
                <a:gd name="connsiteX10" fmla="*/ 1374384 w 1555006"/>
                <a:gd name="connsiteY10" fmla="*/ 1845733 h 2963333"/>
                <a:gd name="connsiteX11" fmla="*/ 1145784 w 1555006"/>
                <a:gd name="connsiteY11" fmla="*/ 1684867 h 2963333"/>
                <a:gd name="connsiteX12" fmla="*/ 900251 w 1555006"/>
                <a:gd name="connsiteY12" fmla="*/ 1574800 h 2963333"/>
                <a:gd name="connsiteX13" fmla="*/ 637784 w 1555006"/>
                <a:gd name="connsiteY13" fmla="*/ 1388533 h 2963333"/>
                <a:gd name="connsiteX14" fmla="*/ 392251 w 1555006"/>
                <a:gd name="connsiteY14" fmla="*/ 1058333 h 2963333"/>
                <a:gd name="connsiteX15" fmla="*/ 197518 w 1555006"/>
                <a:gd name="connsiteY15" fmla="*/ 609600 h 2963333"/>
                <a:gd name="connsiteX16" fmla="*/ 104384 w 1555006"/>
                <a:gd name="connsiteY16" fmla="*/ 254000 h 2963333"/>
                <a:gd name="connsiteX17" fmla="*/ 2784 w 1555006"/>
                <a:gd name="connsiteY17" fmla="*/ 0 h 2963333"/>
                <a:gd name="connsiteX0" fmla="*/ 2784 w 1555006"/>
                <a:gd name="connsiteY0" fmla="*/ 0 h 2963333"/>
                <a:gd name="connsiteX1" fmla="*/ 36651 w 1555006"/>
                <a:gd name="connsiteY1" fmla="*/ 2963333 h 2963333"/>
                <a:gd name="connsiteX2" fmla="*/ 121317 w 1555006"/>
                <a:gd name="connsiteY2" fmla="*/ 2878667 h 2963333"/>
                <a:gd name="connsiteX3" fmla="*/ 239851 w 1555006"/>
                <a:gd name="connsiteY3" fmla="*/ 2819400 h 2963333"/>
                <a:gd name="connsiteX4" fmla="*/ 400717 w 1555006"/>
                <a:gd name="connsiteY4" fmla="*/ 2768600 h 2963333"/>
                <a:gd name="connsiteX5" fmla="*/ 824051 w 1555006"/>
                <a:gd name="connsiteY5" fmla="*/ 2700867 h 2963333"/>
                <a:gd name="connsiteX6" fmla="*/ 1052651 w 1555006"/>
                <a:gd name="connsiteY6" fmla="*/ 2607733 h 2963333"/>
                <a:gd name="connsiteX7" fmla="*/ 1272784 w 1555006"/>
                <a:gd name="connsiteY7" fmla="*/ 2489200 h 2963333"/>
                <a:gd name="connsiteX8" fmla="*/ 1509851 w 1555006"/>
                <a:gd name="connsiteY8" fmla="*/ 2302933 h 2963333"/>
                <a:gd name="connsiteX9" fmla="*/ 1543717 w 1555006"/>
                <a:gd name="connsiteY9" fmla="*/ 2065867 h 2963333"/>
                <a:gd name="connsiteX10" fmla="*/ 1374384 w 1555006"/>
                <a:gd name="connsiteY10" fmla="*/ 1845733 h 2963333"/>
                <a:gd name="connsiteX11" fmla="*/ 1145784 w 1555006"/>
                <a:gd name="connsiteY11" fmla="*/ 1684867 h 2963333"/>
                <a:gd name="connsiteX12" fmla="*/ 900251 w 1555006"/>
                <a:gd name="connsiteY12" fmla="*/ 1574800 h 2963333"/>
                <a:gd name="connsiteX13" fmla="*/ 637784 w 1555006"/>
                <a:gd name="connsiteY13" fmla="*/ 1388533 h 2963333"/>
                <a:gd name="connsiteX14" fmla="*/ 383784 w 1555006"/>
                <a:gd name="connsiteY14" fmla="*/ 1092200 h 2963333"/>
                <a:gd name="connsiteX15" fmla="*/ 197518 w 1555006"/>
                <a:gd name="connsiteY15" fmla="*/ 609600 h 2963333"/>
                <a:gd name="connsiteX16" fmla="*/ 104384 w 1555006"/>
                <a:gd name="connsiteY16" fmla="*/ 254000 h 2963333"/>
                <a:gd name="connsiteX17" fmla="*/ 2784 w 1555006"/>
                <a:gd name="connsiteY17" fmla="*/ 0 h 2963333"/>
                <a:gd name="connsiteX0" fmla="*/ 2784 w 1555006"/>
                <a:gd name="connsiteY0" fmla="*/ 0 h 2963333"/>
                <a:gd name="connsiteX1" fmla="*/ 36651 w 1555006"/>
                <a:gd name="connsiteY1" fmla="*/ 2963333 h 2963333"/>
                <a:gd name="connsiteX2" fmla="*/ 121317 w 1555006"/>
                <a:gd name="connsiteY2" fmla="*/ 2878667 h 2963333"/>
                <a:gd name="connsiteX3" fmla="*/ 239851 w 1555006"/>
                <a:gd name="connsiteY3" fmla="*/ 2819400 h 2963333"/>
                <a:gd name="connsiteX4" fmla="*/ 400717 w 1555006"/>
                <a:gd name="connsiteY4" fmla="*/ 2768600 h 2963333"/>
                <a:gd name="connsiteX5" fmla="*/ 824051 w 1555006"/>
                <a:gd name="connsiteY5" fmla="*/ 2700867 h 2963333"/>
                <a:gd name="connsiteX6" fmla="*/ 1052651 w 1555006"/>
                <a:gd name="connsiteY6" fmla="*/ 2607733 h 2963333"/>
                <a:gd name="connsiteX7" fmla="*/ 1272784 w 1555006"/>
                <a:gd name="connsiteY7" fmla="*/ 2489200 h 2963333"/>
                <a:gd name="connsiteX8" fmla="*/ 1509851 w 1555006"/>
                <a:gd name="connsiteY8" fmla="*/ 2302933 h 2963333"/>
                <a:gd name="connsiteX9" fmla="*/ 1543717 w 1555006"/>
                <a:gd name="connsiteY9" fmla="*/ 2065867 h 2963333"/>
                <a:gd name="connsiteX10" fmla="*/ 1374384 w 1555006"/>
                <a:gd name="connsiteY10" fmla="*/ 1845733 h 2963333"/>
                <a:gd name="connsiteX11" fmla="*/ 1145784 w 1555006"/>
                <a:gd name="connsiteY11" fmla="*/ 1684867 h 2963333"/>
                <a:gd name="connsiteX12" fmla="*/ 900251 w 1555006"/>
                <a:gd name="connsiteY12" fmla="*/ 1574800 h 2963333"/>
                <a:gd name="connsiteX13" fmla="*/ 620850 w 1555006"/>
                <a:gd name="connsiteY13" fmla="*/ 1422400 h 2963333"/>
                <a:gd name="connsiteX14" fmla="*/ 383784 w 1555006"/>
                <a:gd name="connsiteY14" fmla="*/ 1092200 h 2963333"/>
                <a:gd name="connsiteX15" fmla="*/ 197518 w 1555006"/>
                <a:gd name="connsiteY15" fmla="*/ 609600 h 2963333"/>
                <a:gd name="connsiteX16" fmla="*/ 104384 w 1555006"/>
                <a:gd name="connsiteY16" fmla="*/ 254000 h 2963333"/>
                <a:gd name="connsiteX17" fmla="*/ 2784 w 1555006"/>
                <a:gd name="connsiteY17" fmla="*/ 0 h 2963333"/>
                <a:gd name="connsiteX0" fmla="*/ 2784 w 1555006"/>
                <a:gd name="connsiteY0" fmla="*/ 0 h 2963333"/>
                <a:gd name="connsiteX1" fmla="*/ 36651 w 1555006"/>
                <a:gd name="connsiteY1" fmla="*/ 2963333 h 2963333"/>
                <a:gd name="connsiteX2" fmla="*/ 121317 w 1555006"/>
                <a:gd name="connsiteY2" fmla="*/ 2878667 h 2963333"/>
                <a:gd name="connsiteX3" fmla="*/ 239851 w 1555006"/>
                <a:gd name="connsiteY3" fmla="*/ 2819400 h 2963333"/>
                <a:gd name="connsiteX4" fmla="*/ 400717 w 1555006"/>
                <a:gd name="connsiteY4" fmla="*/ 2768600 h 2963333"/>
                <a:gd name="connsiteX5" fmla="*/ 824051 w 1555006"/>
                <a:gd name="connsiteY5" fmla="*/ 2700867 h 2963333"/>
                <a:gd name="connsiteX6" fmla="*/ 1052651 w 1555006"/>
                <a:gd name="connsiteY6" fmla="*/ 2607733 h 2963333"/>
                <a:gd name="connsiteX7" fmla="*/ 1272784 w 1555006"/>
                <a:gd name="connsiteY7" fmla="*/ 2489200 h 2963333"/>
                <a:gd name="connsiteX8" fmla="*/ 1509851 w 1555006"/>
                <a:gd name="connsiteY8" fmla="*/ 2302933 h 2963333"/>
                <a:gd name="connsiteX9" fmla="*/ 1543717 w 1555006"/>
                <a:gd name="connsiteY9" fmla="*/ 2065867 h 2963333"/>
                <a:gd name="connsiteX10" fmla="*/ 1374384 w 1555006"/>
                <a:gd name="connsiteY10" fmla="*/ 1845733 h 2963333"/>
                <a:gd name="connsiteX11" fmla="*/ 1145784 w 1555006"/>
                <a:gd name="connsiteY11" fmla="*/ 1684867 h 2963333"/>
                <a:gd name="connsiteX12" fmla="*/ 891785 w 1555006"/>
                <a:gd name="connsiteY12" fmla="*/ 1600200 h 2963333"/>
                <a:gd name="connsiteX13" fmla="*/ 620850 w 1555006"/>
                <a:gd name="connsiteY13" fmla="*/ 1422400 h 2963333"/>
                <a:gd name="connsiteX14" fmla="*/ 383784 w 1555006"/>
                <a:gd name="connsiteY14" fmla="*/ 1092200 h 2963333"/>
                <a:gd name="connsiteX15" fmla="*/ 197518 w 1555006"/>
                <a:gd name="connsiteY15" fmla="*/ 609600 h 2963333"/>
                <a:gd name="connsiteX16" fmla="*/ 104384 w 1555006"/>
                <a:gd name="connsiteY16" fmla="*/ 254000 h 2963333"/>
                <a:gd name="connsiteX17" fmla="*/ 2784 w 1555006"/>
                <a:gd name="connsiteY17" fmla="*/ 0 h 2963333"/>
                <a:gd name="connsiteX0" fmla="*/ 2784 w 1555006"/>
                <a:gd name="connsiteY0" fmla="*/ 0 h 2963333"/>
                <a:gd name="connsiteX1" fmla="*/ 36651 w 1555006"/>
                <a:gd name="connsiteY1" fmla="*/ 2963333 h 2963333"/>
                <a:gd name="connsiteX2" fmla="*/ 121317 w 1555006"/>
                <a:gd name="connsiteY2" fmla="*/ 2878667 h 2963333"/>
                <a:gd name="connsiteX3" fmla="*/ 239851 w 1555006"/>
                <a:gd name="connsiteY3" fmla="*/ 2819400 h 2963333"/>
                <a:gd name="connsiteX4" fmla="*/ 400717 w 1555006"/>
                <a:gd name="connsiteY4" fmla="*/ 2768600 h 2963333"/>
                <a:gd name="connsiteX5" fmla="*/ 824051 w 1555006"/>
                <a:gd name="connsiteY5" fmla="*/ 2700867 h 2963333"/>
                <a:gd name="connsiteX6" fmla="*/ 1052651 w 1555006"/>
                <a:gd name="connsiteY6" fmla="*/ 2607733 h 2963333"/>
                <a:gd name="connsiteX7" fmla="*/ 1272784 w 1555006"/>
                <a:gd name="connsiteY7" fmla="*/ 2489200 h 2963333"/>
                <a:gd name="connsiteX8" fmla="*/ 1509851 w 1555006"/>
                <a:gd name="connsiteY8" fmla="*/ 2302933 h 2963333"/>
                <a:gd name="connsiteX9" fmla="*/ 1543717 w 1555006"/>
                <a:gd name="connsiteY9" fmla="*/ 2065867 h 2963333"/>
                <a:gd name="connsiteX10" fmla="*/ 1374384 w 1555006"/>
                <a:gd name="connsiteY10" fmla="*/ 1845733 h 2963333"/>
                <a:gd name="connsiteX11" fmla="*/ 1137317 w 1555006"/>
                <a:gd name="connsiteY11" fmla="*/ 1718734 h 2963333"/>
                <a:gd name="connsiteX12" fmla="*/ 891785 w 1555006"/>
                <a:gd name="connsiteY12" fmla="*/ 1600200 h 2963333"/>
                <a:gd name="connsiteX13" fmla="*/ 620850 w 1555006"/>
                <a:gd name="connsiteY13" fmla="*/ 1422400 h 2963333"/>
                <a:gd name="connsiteX14" fmla="*/ 383784 w 1555006"/>
                <a:gd name="connsiteY14" fmla="*/ 1092200 h 2963333"/>
                <a:gd name="connsiteX15" fmla="*/ 197518 w 1555006"/>
                <a:gd name="connsiteY15" fmla="*/ 609600 h 2963333"/>
                <a:gd name="connsiteX16" fmla="*/ 104384 w 1555006"/>
                <a:gd name="connsiteY16" fmla="*/ 254000 h 2963333"/>
                <a:gd name="connsiteX17" fmla="*/ 2784 w 1555006"/>
                <a:gd name="connsiteY17" fmla="*/ 0 h 2963333"/>
                <a:gd name="connsiteX0" fmla="*/ 2784 w 1546016"/>
                <a:gd name="connsiteY0" fmla="*/ 0 h 2963333"/>
                <a:gd name="connsiteX1" fmla="*/ 36651 w 1546016"/>
                <a:gd name="connsiteY1" fmla="*/ 2963333 h 2963333"/>
                <a:gd name="connsiteX2" fmla="*/ 121317 w 1546016"/>
                <a:gd name="connsiteY2" fmla="*/ 2878667 h 2963333"/>
                <a:gd name="connsiteX3" fmla="*/ 239851 w 1546016"/>
                <a:gd name="connsiteY3" fmla="*/ 2819400 h 2963333"/>
                <a:gd name="connsiteX4" fmla="*/ 400717 w 1546016"/>
                <a:gd name="connsiteY4" fmla="*/ 2768600 h 2963333"/>
                <a:gd name="connsiteX5" fmla="*/ 824051 w 1546016"/>
                <a:gd name="connsiteY5" fmla="*/ 2700867 h 2963333"/>
                <a:gd name="connsiteX6" fmla="*/ 1052651 w 1546016"/>
                <a:gd name="connsiteY6" fmla="*/ 2607733 h 2963333"/>
                <a:gd name="connsiteX7" fmla="*/ 1272784 w 1546016"/>
                <a:gd name="connsiteY7" fmla="*/ 2489200 h 2963333"/>
                <a:gd name="connsiteX8" fmla="*/ 1459051 w 1546016"/>
                <a:gd name="connsiteY8" fmla="*/ 2319867 h 2963333"/>
                <a:gd name="connsiteX9" fmla="*/ 1543717 w 1546016"/>
                <a:gd name="connsiteY9" fmla="*/ 2065867 h 2963333"/>
                <a:gd name="connsiteX10" fmla="*/ 1374384 w 1546016"/>
                <a:gd name="connsiteY10" fmla="*/ 1845733 h 2963333"/>
                <a:gd name="connsiteX11" fmla="*/ 1137317 w 1546016"/>
                <a:gd name="connsiteY11" fmla="*/ 1718734 h 2963333"/>
                <a:gd name="connsiteX12" fmla="*/ 891785 w 1546016"/>
                <a:gd name="connsiteY12" fmla="*/ 1600200 h 2963333"/>
                <a:gd name="connsiteX13" fmla="*/ 620850 w 1546016"/>
                <a:gd name="connsiteY13" fmla="*/ 1422400 h 2963333"/>
                <a:gd name="connsiteX14" fmla="*/ 383784 w 1546016"/>
                <a:gd name="connsiteY14" fmla="*/ 1092200 h 2963333"/>
                <a:gd name="connsiteX15" fmla="*/ 197518 w 1546016"/>
                <a:gd name="connsiteY15" fmla="*/ 609600 h 2963333"/>
                <a:gd name="connsiteX16" fmla="*/ 104384 w 1546016"/>
                <a:gd name="connsiteY16" fmla="*/ 254000 h 2963333"/>
                <a:gd name="connsiteX17" fmla="*/ 2784 w 1546016"/>
                <a:gd name="connsiteY17" fmla="*/ 0 h 2963333"/>
                <a:gd name="connsiteX0" fmla="*/ 2784 w 1546016"/>
                <a:gd name="connsiteY0" fmla="*/ 0 h 2963333"/>
                <a:gd name="connsiteX1" fmla="*/ 36651 w 1546016"/>
                <a:gd name="connsiteY1" fmla="*/ 2963333 h 2963333"/>
                <a:gd name="connsiteX2" fmla="*/ 121317 w 1546016"/>
                <a:gd name="connsiteY2" fmla="*/ 2878667 h 2963333"/>
                <a:gd name="connsiteX3" fmla="*/ 239851 w 1546016"/>
                <a:gd name="connsiteY3" fmla="*/ 2819400 h 2963333"/>
                <a:gd name="connsiteX4" fmla="*/ 400717 w 1546016"/>
                <a:gd name="connsiteY4" fmla="*/ 2768600 h 2963333"/>
                <a:gd name="connsiteX5" fmla="*/ 824051 w 1546016"/>
                <a:gd name="connsiteY5" fmla="*/ 2700867 h 2963333"/>
                <a:gd name="connsiteX6" fmla="*/ 1052651 w 1546016"/>
                <a:gd name="connsiteY6" fmla="*/ 2607733 h 2963333"/>
                <a:gd name="connsiteX7" fmla="*/ 1272784 w 1546016"/>
                <a:gd name="connsiteY7" fmla="*/ 2489200 h 2963333"/>
                <a:gd name="connsiteX8" fmla="*/ 1459051 w 1546016"/>
                <a:gd name="connsiteY8" fmla="*/ 2319867 h 2963333"/>
                <a:gd name="connsiteX9" fmla="*/ 1543717 w 1546016"/>
                <a:gd name="connsiteY9" fmla="*/ 2099734 h 2963333"/>
                <a:gd name="connsiteX10" fmla="*/ 1374384 w 1546016"/>
                <a:gd name="connsiteY10" fmla="*/ 1845733 h 2963333"/>
                <a:gd name="connsiteX11" fmla="*/ 1137317 w 1546016"/>
                <a:gd name="connsiteY11" fmla="*/ 1718734 h 2963333"/>
                <a:gd name="connsiteX12" fmla="*/ 891785 w 1546016"/>
                <a:gd name="connsiteY12" fmla="*/ 1600200 h 2963333"/>
                <a:gd name="connsiteX13" fmla="*/ 620850 w 1546016"/>
                <a:gd name="connsiteY13" fmla="*/ 1422400 h 2963333"/>
                <a:gd name="connsiteX14" fmla="*/ 383784 w 1546016"/>
                <a:gd name="connsiteY14" fmla="*/ 1092200 h 2963333"/>
                <a:gd name="connsiteX15" fmla="*/ 197518 w 1546016"/>
                <a:gd name="connsiteY15" fmla="*/ 609600 h 2963333"/>
                <a:gd name="connsiteX16" fmla="*/ 104384 w 1546016"/>
                <a:gd name="connsiteY16" fmla="*/ 254000 h 2963333"/>
                <a:gd name="connsiteX17" fmla="*/ 2784 w 1546016"/>
                <a:gd name="connsiteY17" fmla="*/ 0 h 2963333"/>
                <a:gd name="connsiteX0" fmla="*/ 2784 w 1548896"/>
                <a:gd name="connsiteY0" fmla="*/ 0 h 2963333"/>
                <a:gd name="connsiteX1" fmla="*/ 36651 w 1548896"/>
                <a:gd name="connsiteY1" fmla="*/ 2963333 h 2963333"/>
                <a:gd name="connsiteX2" fmla="*/ 121317 w 1548896"/>
                <a:gd name="connsiteY2" fmla="*/ 2878667 h 2963333"/>
                <a:gd name="connsiteX3" fmla="*/ 239851 w 1548896"/>
                <a:gd name="connsiteY3" fmla="*/ 2819400 h 2963333"/>
                <a:gd name="connsiteX4" fmla="*/ 400717 w 1548896"/>
                <a:gd name="connsiteY4" fmla="*/ 2768600 h 2963333"/>
                <a:gd name="connsiteX5" fmla="*/ 824051 w 1548896"/>
                <a:gd name="connsiteY5" fmla="*/ 2700867 h 2963333"/>
                <a:gd name="connsiteX6" fmla="*/ 1052651 w 1548896"/>
                <a:gd name="connsiteY6" fmla="*/ 2607733 h 2963333"/>
                <a:gd name="connsiteX7" fmla="*/ 1272784 w 1548896"/>
                <a:gd name="connsiteY7" fmla="*/ 2489200 h 2963333"/>
                <a:gd name="connsiteX8" fmla="*/ 1459051 w 1548896"/>
                <a:gd name="connsiteY8" fmla="*/ 2319867 h 2963333"/>
                <a:gd name="connsiteX9" fmla="*/ 1543717 w 1548896"/>
                <a:gd name="connsiteY9" fmla="*/ 2099734 h 2963333"/>
                <a:gd name="connsiteX10" fmla="*/ 1374384 w 1548896"/>
                <a:gd name="connsiteY10" fmla="*/ 1845733 h 2963333"/>
                <a:gd name="connsiteX11" fmla="*/ 1137317 w 1548896"/>
                <a:gd name="connsiteY11" fmla="*/ 1718734 h 2963333"/>
                <a:gd name="connsiteX12" fmla="*/ 891785 w 1548896"/>
                <a:gd name="connsiteY12" fmla="*/ 1600200 h 2963333"/>
                <a:gd name="connsiteX13" fmla="*/ 620850 w 1548896"/>
                <a:gd name="connsiteY13" fmla="*/ 1422400 h 2963333"/>
                <a:gd name="connsiteX14" fmla="*/ 383784 w 1548896"/>
                <a:gd name="connsiteY14" fmla="*/ 1092200 h 2963333"/>
                <a:gd name="connsiteX15" fmla="*/ 197518 w 1548896"/>
                <a:gd name="connsiteY15" fmla="*/ 609600 h 2963333"/>
                <a:gd name="connsiteX16" fmla="*/ 104384 w 1548896"/>
                <a:gd name="connsiteY16" fmla="*/ 254000 h 2963333"/>
                <a:gd name="connsiteX17" fmla="*/ 2784 w 1548896"/>
                <a:gd name="connsiteY17" fmla="*/ 0 h 2963333"/>
                <a:gd name="connsiteX0" fmla="*/ 2784 w 1544524"/>
                <a:gd name="connsiteY0" fmla="*/ 0 h 2963333"/>
                <a:gd name="connsiteX1" fmla="*/ 36651 w 1544524"/>
                <a:gd name="connsiteY1" fmla="*/ 2963333 h 2963333"/>
                <a:gd name="connsiteX2" fmla="*/ 121317 w 1544524"/>
                <a:gd name="connsiteY2" fmla="*/ 2878667 h 2963333"/>
                <a:gd name="connsiteX3" fmla="*/ 239851 w 1544524"/>
                <a:gd name="connsiteY3" fmla="*/ 2819400 h 2963333"/>
                <a:gd name="connsiteX4" fmla="*/ 400717 w 1544524"/>
                <a:gd name="connsiteY4" fmla="*/ 2768600 h 2963333"/>
                <a:gd name="connsiteX5" fmla="*/ 824051 w 1544524"/>
                <a:gd name="connsiteY5" fmla="*/ 2700867 h 2963333"/>
                <a:gd name="connsiteX6" fmla="*/ 1052651 w 1544524"/>
                <a:gd name="connsiteY6" fmla="*/ 2607733 h 2963333"/>
                <a:gd name="connsiteX7" fmla="*/ 1272784 w 1544524"/>
                <a:gd name="connsiteY7" fmla="*/ 2489200 h 2963333"/>
                <a:gd name="connsiteX8" fmla="*/ 1459051 w 1544524"/>
                <a:gd name="connsiteY8" fmla="*/ 2319867 h 2963333"/>
                <a:gd name="connsiteX9" fmla="*/ 1543717 w 1544524"/>
                <a:gd name="connsiteY9" fmla="*/ 2099734 h 2963333"/>
                <a:gd name="connsiteX10" fmla="*/ 1374384 w 1544524"/>
                <a:gd name="connsiteY10" fmla="*/ 1845733 h 2963333"/>
                <a:gd name="connsiteX11" fmla="*/ 1137317 w 1544524"/>
                <a:gd name="connsiteY11" fmla="*/ 1718734 h 2963333"/>
                <a:gd name="connsiteX12" fmla="*/ 891785 w 1544524"/>
                <a:gd name="connsiteY12" fmla="*/ 1600200 h 2963333"/>
                <a:gd name="connsiteX13" fmla="*/ 620850 w 1544524"/>
                <a:gd name="connsiteY13" fmla="*/ 1422400 h 2963333"/>
                <a:gd name="connsiteX14" fmla="*/ 383784 w 1544524"/>
                <a:gd name="connsiteY14" fmla="*/ 1092200 h 2963333"/>
                <a:gd name="connsiteX15" fmla="*/ 197518 w 1544524"/>
                <a:gd name="connsiteY15" fmla="*/ 609600 h 2963333"/>
                <a:gd name="connsiteX16" fmla="*/ 104384 w 1544524"/>
                <a:gd name="connsiteY16" fmla="*/ 254000 h 2963333"/>
                <a:gd name="connsiteX17" fmla="*/ 2784 w 1544524"/>
                <a:gd name="connsiteY17" fmla="*/ 0 h 2963333"/>
                <a:gd name="connsiteX0" fmla="*/ 2784 w 1546765"/>
                <a:gd name="connsiteY0" fmla="*/ 0 h 2963333"/>
                <a:gd name="connsiteX1" fmla="*/ 36651 w 1546765"/>
                <a:gd name="connsiteY1" fmla="*/ 2963333 h 2963333"/>
                <a:gd name="connsiteX2" fmla="*/ 121317 w 1546765"/>
                <a:gd name="connsiteY2" fmla="*/ 2878667 h 2963333"/>
                <a:gd name="connsiteX3" fmla="*/ 239851 w 1546765"/>
                <a:gd name="connsiteY3" fmla="*/ 2819400 h 2963333"/>
                <a:gd name="connsiteX4" fmla="*/ 400717 w 1546765"/>
                <a:gd name="connsiteY4" fmla="*/ 2768600 h 2963333"/>
                <a:gd name="connsiteX5" fmla="*/ 824051 w 1546765"/>
                <a:gd name="connsiteY5" fmla="*/ 2700867 h 2963333"/>
                <a:gd name="connsiteX6" fmla="*/ 1052651 w 1546765"/>
                <a:gd name="connsiteY6" fmla="*/ 2607733 h 2963333"/>
                <a:gd name="connsiteX7" fmla="*/ 1272784 w 1546765"/>
                <a:gd name="connsiteY7" fmla="*/ 2489200 h 2963333"/>
                <a:gd name="connsiteX8" fmla="*/ 1467517 w 1546765"/>
                <a:gd name="connsiteY8" fmla="*/ 2345267 h 2963333"/>
                <a:gd name="connsiteX9" fmla="*/ 1543717 w 1546765"/>
                <a:gd name="connsiteY9" fmla="*/ 2099734 h 2963333"/>
                <a:gd name="connsiteX10" fmla="*/ 1374384 w 1546765"/>
                <a:gd name="connsiteY10" fmla="*/ 1845733 h 2963333"/>
                <a:gd name="connsiteX11" fmla="*/ 1137317 w 1546765"/>
                <a:gd name="connsiteY11" fmla="*/ 1718734 h 2963333"/>
                <a:gd name="connsiteX12" fmla="*/ 891785 w 1546765"/>
                <a:gd name="connsiteY12" fmla="*/ 1600200 h 2963333"/>
                <a:gd name="connsiteX13" fmla="*/ 620850 w 1546765"/>
                <a:gd name="connsiteY13" fmla="*/ 1422400 h 2963333"/>
                <a:gd name="connsiteX14" fmla="*/ 383784 w 1546765"/>
                <a:gd name="connsiteY14" fmla="*/ 1092200 h 2963333"/>
                <a:gd name="connsiteX15" fmla="*/ 197518 w 1546765"/>
                <a:gd name="connsiteY15" fmla="*/ 609600 h 2963333"/>
                <a:gd name="connsiteX16" fmla="*/ 104384 w 1546765"/>
                <a:gd name="connsiteY16" fmla="*/ 254000 h 2963333"/>
                <a:gd name="connsiteX17" fmla="*/ 2784 w 1546765"/>
                <a:gd name="connsiteY17" fmla="*/ 0 h 2963333"/>
                <a:gd name="connsiteX0" fmla="*/ 2784 w 1546765"/>
                <a:gd name="connsiteY0" fmla="*/ 0 h 2963333"/>
                <a:gd name="connsiteX1" fmla="*/ 36651 w 1546765"/>
                <a:gd name="connsiteY1" fmla="*/ 2963333 h 2963333"/>
                <a:gd name="connsiteX2" fmla="*/ 121317 w 1546765"/>
                <a:gd name="connsiteY2" fmla="*/ 2878667 h 2963333"/>
                <a:gd name="connsiteX3" fmla="*/ 239851 w 1546765"/>
                <a:gd name="connsiteY3" fmla="*/ 2819400 h 2963333"/>
                <a:gd name="connsiteX4" fmla="*/ 400717 w 1546765"/>
                <a:gd name="connsiteY4" fmla="*/ 2768600 h 2963333"/>
                <a:gd name="connsiteX5" fmla="*/ 824051 w 1546765"/>
                <a:gd name="connsiteY5" fmla="*/ 2667000 h 2963333"/>
                <a:gd name="connsiteX6" fmla="*/ 1052651 w 1546765"/>
                <a:gd name="connsiteY6" fmla="*/ 2607733 h 2963333"/>
                <a:gd name="connsiteX7" fmla="*/ 1272784 w 1546765"/>
                <a:gd name="connsiteY7" fmla="*/ 2489200 h 2963333"/>
                <a:gd name="connsiteX8" fmla="*/ 1467517 w 1546765"/>
                <a:gd name="connsiteY8" fmla="*/ 2345267 h 2963333"/>
                <a:gd name="connsiteX9" fmla="*/ 1543717 w 1546765"/>
                <a:gd name="connsiteY9" fmla="*/ 2099734 h 2963333"/>
                <a:gd name="connsiteX10" fmla="*/ 1374384 w 1546765"/>
                <a:gd name="connsiteY10" fmla="*/ 1845733 h 2963333"/>
                <a:gd name="connsiteX11" fmla="*/ 1137317 w 1546765"/>
                <a:gd name="connsiteY11" fmla="*/ 1718734 h 2963333"/>
                <a:gd name="connsiteX12" fmla="*/ 891785 w 1546765"/>
                <a:gd name="connsiteY12" fmla="*/ 1600200 h 2963333"/>
                <a:gd name="connsiteX13" fmla="*/ 620850 w 1546765"/>
                <a:gd name="connsiteY13" fmla="*/ 1422400 h 2963333"/>
                <a:gd name="connsiteX14" fmla="*/ 383784 w 1546765"/>
                <a:gd name="connsiteY14" fmla="*/ 1092200 h 2963333"/>
                <a:gd name="connsiteX15" fmla="*/ 197518 w 1546765"/>
                <a:gd name="connsiteY15" fmla="*/ 609600 h 2963333"/>
                <a:gd name="connsiteX16" fmla="*/ 104384 w 1546765"/>
                <a:gd name="connsiteY16" fmla="*/ 254000 h 2963333"/>
                <a:gd name="connsiteX17" fmla="*/ 2784 w 1546765"/>
                <a:gd name="connsiteY17" fmla="*/ 0 h 2963333"/>
                <a:gd name="connsiteX0" fmla="*/ 0 w 1543981"/>
                <a:gd name="connsiteY0" fmla="*/ 0 h 2963333"/>
                <a:gd name="connsiteX1" fmla="*/ 33867 w 1543981"/>
                <a:gd name="connsiteY1" fmla="*/ 2963333 h 2963333"/>
                <a:gd name="connsiteX2" fmla="*/ 118533 w 1543981"/>
                <a:gd name="connsiteY2" fmla="*/ 2878667 h 2963333"/>
                <a:gd name="connsiteX3" fmla="*/ 237067 w 1543981"/>
                <a:gd name="connsiteY3" fmla="*/ 2819400 h 2963333"/>
                <a:gd name="connsiteX4" fmla="*/ 397933 w 1543981"/>
                <a:gd name="connsiteY4" fmla="*/ 2768600 h 2963333"/>
                <a:gd name="connsiteX5" fmla="*/ 821267 w 1543981"/>
                <a:gd name="connsiteY5" fmla="*/ 2667000 h 2963333"/>
                <a:gd name="connsiteX6" fmla="*/ 1049867 w 1543981"/>
                <a:gd name="connsiteY6" fmla="*/ 2607733 h 2963333"/>
                <a:gd name="connsiteX7" fmla="*/ 1270000 w 1543981"/>
                <a:gd name="connsiteY7" fmla="*/ 2489200 h 2963333"/>
                <a:gd name="connsiteX8" fmla="*/ 1464733 w 1543981"/>
                <a:gd name="connsiteY8" fmla="*/ 2345267 h 2963333"/>
                <a:gd name="connsiteX9" fmla="*/ 1540933 w 1543981"/>
                <a:gd name="connsiteY9" fmla="*/ 2099734 h 2963333"/>
                <a:gd name="connsiteX10" fmla="*/ 1371600 w 1543981"/>
                <a:gd name="connsiteY10" fmla="*/ 1845733 h 2963333"/>
                <a:gd name="connsiteX11" fmla="*/ 1134533 w 1543981"/>
                <a:gd name="connsiteY11" fmla="*/ 1718734 h 2963333"/>
                <a:gd name="connsiteX12" fmla="*/ 889001 w 1543981"/>
                <a:gd name="connsiteY12" fmla="*/ 1600200 h 2963333"/>
                <a:gd name="connsiteX13" fmla="*/ 618066 w 1543981"/>
                <a:gd name="connsiteY13" fmla="*/ 1422400 h 2963333"/>
                <a:gd name="connsiteX14" fmla="*/ 381000 w 1543981"/>
                <a:gd name="connsiteY14" fmla="*/ 1092200 h 2963333"/>
                <a:gd name="connsiteX15" fmla="*/ 194734 w 1543981"/>
                <a:gd name="connsiteY15" fmla="*/ 609600 h 2963333"/>
                <a:gd name="connsiteX16" fmla="*/ 101600 w 1543981"/>
                <a:gd name="connsiteY16" fmla="*/ 254000 h 2963333"/>
                <a:gd name="connsiteX17" fmla="*/ 0 w 1543981"/>
                <a:gd name="connsiteY17" fmla="*/ 0 h 2963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43981" h="2963333">
                  <a:moveTo>
                    <a:pt x="0" y="0"/>
                  </a:moveTo>
                  <a:lnTo>
                    <a:pt x="33867" y="2963333"/>
                  </a:lnTo>
                  <a:lnTo>
                    <a:pt x="118533" y="2878667"/>
                  </a:lnTo>
                  <a:cubicBezTo>
                    <a:pt x="148166" y="2858912"/>
                    <a:pt x="190500" y="2837745"/>
                    <a:pt x="237067" y="2819400"/>
                  </a:cubicBezTo>
                  <a:cubicBezTo>
                    <a:pt x="283634" y="2801056"/>
                    <a:pt x="300566" y="2794000"/>
                    <a:pt x="397933" y="2768600"/>
                  </a:cubicBezTo>
                  <a:cubicBezTo>
                    <a:pt x="495300" y="2743200"/>
                    <a:pt x="712611" y="2693811"/>
                    <a:pt x="821267" y="2667000"/>
                  </a:cubicBezTo>
                  <a:cubicBezTo>
                    <a:pt x="929923" y="2640189"/>
                    <a:pt x="975078" y="2637366"/>
                    <a:pt x="1049867" y="2607733"/>
                  </a:cubicBezTo>
                  <a:cubicBezTo>
                    <a:pt x="1124656" y="2578100"/>
                    <a:pt x="1200856" y="2532944"/>
                    <a:pt x="1270000" y="2489200"/>
                  </a:cubicBezTo>
                  <a:cubicBezTo>
                    <a:pt x="1339144" y="2445456"/>
                    <a:pt x="1419578" y="2415822"/>
                    <a:pt x="1464733" y="2345267"/>
                  </a:cubicBezTo>
                  <a:cubicBezTo>
                    <a:pt x="1509888" y="2274712"/>
                    <a:pt x="1556455" y="2182990"/>
                    <a:pt x="1540933" y="2099734"/>
                  </a:cubicBezTo>
                  <a:cubicBezTo>
                    <a:pt x="1525411" y="2016478"/>
                    <a:pt x="1439333" y="1909233"/>
                    <a:pt x="1371600" y="1845733"/>
                  </a:cubicBezTo>
                  <a:cubicBezTo>
                    <a:pt x="1303867" y="1782233"/>
                    <a:pt x="1214966" y="1759656"/>
                    <a:pt x="1134533" y="1718734"/>
                  </a:cubicBezTo>
                  <a:cubicBezTo>
                    <a:pt x="1054100" y="1677812"/>
                    <a:pt x="975079" y="1649589"/>
                    <a:pt x="889001" y="1600200"/>
                  </a:cubicBezTo>
                  <a:cubicBezTo>
                    <a:pt x="802923" y="1550811"/>
                    <a:pt x="702733" y="1507067"/>
                    <a:pt x="618066" y="1422400"/>
                  </a:cubicBezTo>
                  <a:cubicBezTo>
                    <a:pt x="533399" y="1337733"/>
                    <a:pt x="451555" y="1227667"/>
                    <a:pt x="381000" y="1092200"/>
                  </a:cubicBezTo>
                  <a:cubicBezTo>
                    <a:pt x="310445" y="956733"/>
                    <a:pt x="241301" y="749300"/>
                    <a:pt x="194734" y="609600"/>
                  </a:cubicBezTo>
                  <a:cubicBezTo>
                    <a:pt x="148167" y="469900"/>
                    <a:pt x="122767" y="364066"/>
                    <a:pt x="101600" y="254000"/>
                  </a:cubicBezTo>
                  <a:cubicBezTo>
                    <a:pt x="81845" y="207434"/>
                    <a:pt x="56445" y="148166"/>
                    <a:pt x="0" y="0"/>
                  </a:cubicBezTo>
                  <a:close/>
                </a:path>
              </a:pathLst>
            </a:custGeom>
            <a:solidFill>
              <a:srgbClr val="F7964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6" name="TextBox 65"/>
            <p:cNvSpPr txBox="1"/>
            <p:nvPr/>
          </p:nvSpPr>
          <p:spPr>
            <a:xfrm>
              <a:off x="6604002" y="5347734"/>
              <a:ext cx="1447800" cy="246221"/>
            </a:xfrm>
            <a:prstGeom prst="rect">
              <a:avLst/>
            </a:prstGeom>
            <a:noFill/>
          </p:spPr>
          <p:txBody>
            <a:bodyPr wrap="square" rtlCol="0">
              <a:spAutoFit/>
            </a:bodyPr>
            <a:lstStyle/>
            <a:p>
              <a:pPr algn="ctr"/>
              <a:r>
                <a:rPr lang="en-US" sz="1000" b="1" dirty="0" smtClean="0">
                  <a:solidFill>
                    <a:srgbClr val="FFFFFF"/>
                  </a:solidFill>
                  <a:latin typeface="Arial"/>
                  <a:cs typeface="Arial"/>
                </a:rPr>
                <a:t>% GONDOLELLA</a:t>
              </a:r>
              <a:endParaRPr lang="en-US" sz="1000" b="1" dirty="0">
                <a:solidFill>
                  <a:srgbClr val="FFFFFF"/>
                </a:solidFill>
                <a:latin typeface="Arial"/>
                <a:cs typeface="Arial"/>
              </a:endParaRPr>
            </a:p>
          </p:txBody>
        </p:sp>
      </p:grpSp>
    </p:spTree>
    <p:extLst>
      <p:ext uri="{BB962C8B-B14F-4D97-AF65-F5344CB8AC3E}">
        <p14:creationId xmlns:p14="http://schemas.microsoft.com/office/powerpoint/2010/main" val="599665988"/>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10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wipe(up)">
                                      <p:cBhvr>
                                        <p:cTn id="12" dur="1000"/>
                                        <p:tgtEl>
                                          <p:spTgt spid="5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nodeType="clickEffect">
                                  <p:stCondLst>
                                    <p:cond delay="0"/>
                                  </p:stCondLst>
                                  <p:childTnLst>
                                    <p:set>
                                      <p:cBhvr>
                                        <p:cTn id="16" dur="1" fill="hold">
                                          <p:stCondLst>
                                            <p:cond delay="0"/>
                                          </p:stCondLst>
                                        </p:cTn>
                                        <p:tgtEl>
                                          <p:spTgt spid="64"/>
                                        </p:tgtEl>
                                        <p:attrNameLst>
                                          <p:attrName>style.visibility</p:attrName>
                                        </p:attrNameLst>
                                      </p:cBhvr>
                                      <p:to>
                                        <p:strVal val="visible"/>
                                      </p:to>
                                    </p:set>
                                    <p:animEffect transition="in" filter="wipe(up)">
                                      <p:cBhvr>
                                        <p:cTn id="17" dur="1000"/>
                                        <p:tgtEl>
                                          <p:spTgt spid="6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67"/>
                                        </p:tgtEl>
                                        <p:attrNameLst>
                                          <p:attrName>style.visibility</p:attrName>
                                        </p:attrNameLst>
                                      </p:cBhvr>
                                      <p:to>
                                        <p:strVal val="visible"/>
                                      </p:to>
                                    </p:set>
                                    <p:animEffect transition="in" filter="wipe(up)">
                                      <p:cBhvr>
                                        <p:cTn id="22" dur="1000"/>
                                        <p:tgtEl>
                                          <p:spTgt spid="6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wipe(up)">
                                      <p:cBhvr>
                                        <p:cTn id="27" dur="1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9220" name="Freeform 4"/>
          <p:cNvSpPr>
            <a:spLocks/>
          </p:cNvSpPr>
          <p:nvPr/>
        </p:nvSpPr>
        <p:spPr bwMode="auto">
          <a:xfrm>
            <a:off x="1356785" y="876300"/>
            <a:ext cx="1133362" cy="922320"/>
          </a:xfrm>
          <a:custGeom>
            <a:avLst/>
            <a:gdLst>
              <a:gd name="T0" fmla="*/ 0 w 707"/>
              <a:gd name="T1" fmla="*/ 2147483647 h 592"/>
              <a:gd name="T2" fmla="*/ 2147483647 w 707"/>
              <a:gd name="T3" fmla="*/ 2147483647 h 592"/>
              <a:gd name="T4" fmla="*/ 2147483647 w 707"/>
              <a:gd name="T5" fmla="*/ 2147483647 h 592"/>
              <a:gd name="T6" fmla="*/ 2147483647 w 707"/>
              <a:gd name="T7" fmla="*/ 2147483647 h 592"/>
              <a:gd name="T8" fmla="*/ 2147483647 w 707"/>
              <a:gd name="T9" fmla="*/ 2147483647 h 592"/>
              <a:gd name="T10" fmla="*/ 2147483647 w 707"/>
              <a:gd name="T11" fmla="*/ 2147483647 h 592"/>
              <a:gd name="T12" fmla="*/ 2147483647 w 707"/>
              <a:gd name="T13" fmla="*/ 2147483647 h 592"/>
              <a:gd name="T14" fmla="*/ 2147483647 w 707"/>
              <a:gd name="T15" fmla="*/ 0 h 592"/>
              <a:gd name="T16" fmla="*/ 0 w 707"/>
              <a:gd name="T17" fmla="*/ 2147483647 h 5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07"/>
              <a:gd name="T28" fmla="*/ 0 h 592"/>
              <a:gd name="T29" fmla="*/ 707 w 707"/>
              <a:gd name="T30" fmla="*/ 592 h 592"/>
              <a:gd name="connsiteX0" fmla="*/ 132 w 10098"/>
              <a:gd name="connsiteY0" fmla="*/ 135 h 9814"/>
              <a:gd name="connsiteX1" fmla="*/ 0 w 10098"/>
              <a:gd name="connsiteY1" fmla="*/ 9775 h 9814"/>
              <a:gd name="connsiteX2" fmla="*/ 7996 w 10098"/>
              <a:gd name="connsiteY2" fmla="*/ 9797 h 9814"/>
              <a:gd name="connsiteX3" fmla="*/ 9128 w 10098"/>
              <a:gd name="connsiteY3" fmla="*/ 8649 h 9814"/>
              <a:gd name="connsiteX4" fmla="*/ 9750 w 10098"/>
              <a:gd name="connsiteY4" fmla="*/ 7095 h 9814"/>
              <a:gd name="connsiteX5" fmla="*/ 9976 w 10098"/>
              <a:gd name="connsiteY5" fmla="*/ 5608 h 9814"/>
              <a:gd name="connsiteX6" fmla="*/ 10090 w 10098"/>
              <a:gd name="connsiteY6" fmla="*/ 1486 h 9814"/>
              <a:gd name="connsiteX7" fmla="*/ 9920 w 10098"/>
              <a:gd name="connsiteY7" fmla="*/ 0 h 9814"/>
              <a:gd name="connsiteX8" fmla="*/ 132 w 10098"/>
              <a:gd name="connsiteY8" fmla="*/ 135 h 9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98" h="9814">
                <a:moveTo>
                  <a:pt x="132" y="135"/>
                </a:moveTo>
                <a:lnTo>
                  <a:pt x="0" y="9775"/>
                </a:lnTo>
                <a:cubicBezTo>
                  <a:pt x="2565" y="9707"/>
                  <a:pt x="5431" y="9865"/>
                  <a:pt x="7996" y="9797"/>
                </a:cubicBezTo>
                <a:cubicBezTo>
                  <a:pt x="8237" y="9510"/>
                  <a:pt x="8845" y="8868"/>
                  <a:pt x="9128" y="8649"/>
                </a:cubicBezTo>
                <a:cubicBezTo>
                  <a:pt x="9411" y="7973"/>
                  <a:pt x="9524" y="7601"/>
                  <a:pt x="9750" y="7095"/>
                </a:cubicBezTo>
                <a:cubicBezTo>
                  <a:pt x="9793" y="6436"/>
                  <a:pt x="9722" y="6064"/>
                  <a:pt x="9976" y="5608"/>
                </a:cubicBezTo>
                <a:cubicBezTo>
                  <a:pt x="10005" y="4645"/>
                  <a:pt x="10132" y="2466"/>
                  <a:pt x="10090" y="1486"/>
                </a:cubicBezTo>
                <a:cubicBezTo>
                  <a:pt x="10090" y="1402"/>
                  <a:pt x="9934" y="0"/>
                  <a:pt x="9920" y="0"/>
                </a:cubicBezTo>
                <a:lnTo>
                  <a:pt x="132" y="135"/>
                </a:lnTo>
                <a:close/>
              </a:path>
            </a:pathLst>
          </a:custGeom>
          <a:solidFill>
            <a:srgbClr val="86A7FF"/>
          </a:solidFill>
          <a:ln>
            <a:noFill/>
          </a:ln>
          <a:extLst/>
        </p:spPr>
        <p:txBody>
          <a:bodyPr/>
          <a:lstStyle/>
          <a:p>
            <a:endParaRPr lang="en-US"/>
          </a:p>
        </p:txBody>
      </p:sp>
      <p:sp>
        <p:nvSpPr>
          <p:cNvPr id="9221" name="Freeform 5"/>
          <p:cNvSpPr>
            <a:spLocks/>
          </p:cNvSpPr>
          <p:nvPr/>
        </p:nvSpPr>
        <p:spPr bwMode="auto">
          <a:xfrm>
            <a:off x="1360988" y="4445000"/>
            <a:ext cx="1083762" cy="844514"/>
          </a:xfrm>
          <a:custGeom>
            <a:avLst/>
            <a:gdLst>
              <a:gd name="T0" fmla="*/ 0 w 672"/>
              <a:gd name="T1" fmla="*/ 0 h 544"/>
              <a:gd name="T2" fmla="*/ 0 w 672"/>
              <a:gd name="T3" fmla="*/ 2147483647 h 544"/>
              <a:gd name="T4" fmla="*/ 2147483647 w 672"/>
              <a:gd name="T5" fmla="*/ 2147483647 h 544"/>
              <a:gd name="T6" fmla="*/ 2147483647 w 672"/>
              <a:gd name="T7" fmla="*/ 2147483647 h 544"/>
              <a:gd name="T8" fmla="*/ 2147483647 w 672"/>
              <a:gd name="T9" fmla="*/ 2147483647 h 544"/>
              <a:gd name="T10" fmla="*/ 2147483647 w 672"/>
              <a:gd name="T11" fmla="*/ 2147483647 h 544"/>
              <a:gd name="T12" fmla="*/ 2147483647 w 672"/>
              <a:gd name="T13" fmla="*/ 2147483647 h 544"/>
              <a:gd name="T14" fmla="*/ 0 w 672"/>
              <a:gd name="T15" fmla="*/ 0 h 544"/>
              <a:gd name="T16" fmla="*/ 0 60000 65536"/>
              <a:gd name="T17" fmla="*/ 0 60000 65536"/>
              <a:gd name="T18" fmla="*/ 0 60000 65536"/>
              <a:gd name="T19" fmla="*/ 0 60000 65536"/>
              <a:gd name="T20" fmla="*/ 0 60000 65536"/>
              <a:gd name="T21" fmla="*/ 0 60000 65536"/>
              <a:gd name="T22" fmla="*/ 0 60000 65536"/>
              <a:gd name="T23" fmla="*/ 0 60000 65536"/>
              <a:gd name="T24" fmla="*/ 0 w 672"/>
              <a:gd name="T25" fmla="*/ 0 h 544"/>
              <a:gd name="T26" fmla="*/ 672 w 672"/>
              <a:gd name="T27" fmla="*/ 544 h 544"/>
              <a:gd name="connsiteX0" fmla="*/ 159 w 10159"/>
              <a:gd name="connsiteY0" fmla="*/ 0 h 9779"/>
              <a:gd name="connsiteX1" fmla="*/ 0 w 10159"/>
              <a:gd name="connsiteY1" fmla="*/ 9755 h 9779"/>
              <a:gd name="connsiteX2" fmla="*/ 10159 w 10159"/>
              <a:gd name="connsiteY2" fmla="*/ 9779 h 9779"/>
              <a:gd name="connsiteX3" fmla="*/ 9921 w 10159"/>
              <a:gd name="connsiteY3" fmla="*/ 1912 h 9779"/>
              <a:gd name="connsiteX4" fmla="*/ 9683 w 10159"/>
              <a:gd name="connsiteY4" fmla="*/ 1029 h 9779"/>
              <a:gd name="connsiteX5" fmla="*/ 9207 w 10159"/>
              <a:gd name="connsiteY5" fmla="*/ 441 h 9779"/>
              <a:gd name="connsiteX6" fmla="*/ 8492 w 10159"/>
              <a:gd name="connsiteY6" fmla="*/ 147 h 9779"/>
              <a:gd name="connsiteX7" fmla="*/ 159 w 10159"/>
              <a:gd name="connsiteY7" fmla="*/ 0 h 9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9" h="9779">
                <a:moveTo>
                  <a:pt x="159" y="0"/>
                </a:moveTo>
                <a:lnTo>
                  <a:pt x="0" y="9755"/>
                </a:lnTo>
                <a:lnTo>
                  <a:pt x="10159" y="9779"/>
                </a:lnTo>
                <a:cubicBezTo>
                  <a:pt x="10080" y="7157"/>
                  <a:pt x="10000" y="4534"/>
                  <a:pt x="9921" y="1912"/>
                </a:cubicBezTo>
                <a:cubicBezTo>
                  <a:pt x="9906" y="1636"/>
                  <a:pt x="9847" y="1158"/>
                  <a:pt x="9683" y="1029"/>
                </a:cubicBezTo>
                <a:cubicBezTo>
                  <a:pt x="9549" y="772"/>
                  <a:pt x="9445" y="533"/>
                  <a:pt x="9207" y="441"/>
                </a:cubicBezTo>
                <a:cubicBezTo>
                  <a:pt x="9102" y="239"/>
                  <a:pt x="8716" y="147"/>
                  <a:pt x="8492" y="147"/>
                </a:cubicBezTo>
                <a:lnTo>
                  <a:pt x="159" y="0"/>
                </a:lnTo>
                <a:close/>
              </a:path>
            </a:pathLst>
          </a:custGeom>
          <a:solidFill>
            <a:srgbClr val="86A7FF"/>
          </a:solidFill>
          <a:ln>
            <a:noFill/>
          </a:ln>
          <a:extLst/>
        </p:spPr>
        <p:txBody>
          <a:bodyPr/>
          <a:lstStyle/>
          <a:p>
            <a:endParaRPr lang="en-US"/>
          </a:p>
        </p:txBody>
      </p:sp>
      <p:sp>
        <p:nvSpPr>
          <p:cNvPr id="9222" name="Freeform 6"/>
          <p:cNvSpPr>
            <a:spLocks/>
          </p:cNvSpPr>
          <p:nvPr/>
        </p:nvSpPr>
        <p:spPr bwMode="auto">
          <a:xfrm>
            <a:off x="1371600" y="3911600"/>
            <a:ext cx="793750" cy="554576"/>
          </a:xfrm>
          <a:custGeom>
            <a:avLst/>
            <a:gdLst>
              <a:gd name="T0" fmla="*/ 0 w 500"/>
              <a:gd name="T1" fmla="*/ 0 h 336"/>
              <a:gd name="T2" fmla="*/ 2147483647 w 500"/>
              <a:gd name="T3" fmla="*/ 2147483647 h 336"/>
              <a:gd name="T4" fmla="*/ 2147483647 w 500"/>
              <a:gd name="T5" fmla="*/ 2147483647 h 336"/>
              <a:gd name="T6" fmla="*/ 2147483647 w 500"/>
              <a:gd name="T7" fmla="*/ 2147483647 h 336"/>
              <a:gd name="T8" fmla="*/ 2147483647 w 500"/>
              <a:gd name="T9" fmla="*/ 2147483647 h 336"/>
              <a:gd name="T10" fmla="*/ 2147483647 w 500"/>
              <a:gd name="T11" fmla="*/ 2147483647 h 336"/>
              <a:gd name="T12" fmla="*/ 2147483647 w 500"/>
              <a:gd name="T13" fmla="*/ 2147483647 h 336"/>
              <a:gd name="T14" fmla="*/ 2147483647 w 500"/>
              <a:gd name="T15" fmla="*/ 0 h 336"/>
              <a:gd name="T16" fmla="*/ 0 w 500"/>
              <a:gd name="T17" fmla="*/ 0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0"/>
              <a:gd name="T28" fmla="*/ 0 h 336"/>
              <a:gd name="T29" fmla="*/ 500 w 500"/>
              <a:gd name="T30" fmla="*/ 336 h 336"/>
              <a:gd name="connsiteX0" fmla="*/ 0 w 10000"/>
              <a:gd name="connsiteY0" fmla="*/ 0 h 10397"/>
              <a:gd name="connsiteX1" fmla="*/ 80 w 10000"/>
              <a:gd name="connsiteY1" fmla="*/ 10000 h 10397"/>
              <a:gd name="connsiteX2" fmla="*/ 9867 w 10000"/>
              <a:gd name="connsiteY2" fmla="*/ 10397 h 10397"/>
              <a:gd name="connsiteX3" fmla="*/ 8880 w 10000"/>
              <a:gd name="connsiteY3" fmla="*/ 8452 h 10397"/>
              <a:gd name="connsiteX4" fmla="*/ 8080 w 10000"/>
              <a:gd name="connsiteY4" fmla="*/ 5952 h 10397"/>
              <a:gd name="connsiteX5" fmla="*/ 8160 w 10000"/>
              <a:gd name="connsiteY5" fmla="*/ 3452 h 10397"/>
              <a:gd name="connsiteX6" fmla="*/ 8560 w 10000"/>
              <a:gd name="connsiteY6" fmla="*/ 1905 h 10397"/>
              <a:gd name="connsiteX7" fmla="*/ 10000 w 10000"/>
              <a:gd name="connsiteY7" fmla="*/ 0 h 10397"/>
              <a:gd name="connsiteX8" fmla="*/ 0 w 10000"/>
              <a:gd name="connsiteY8" fmla="*/ 0 h 10397"/>
              <a:gd name="connsiteX0" fmla="*/ 0 w 10000"/>
              <a:gd name="connsiteY0" fmla="*/ 0 h 10159"/>
              <a:gd name="connsiteX1" fmla="*/ 80 w 10000"/>
              <a:gd name="connsiteY1" fmla="*/ 10000 h 10159"/>
              <a:gd name="connsiteX2" fmla="*/ 9867 w 10000"/>
              <a:gd name="connsiteY2" fmla="*/ 10159 h 10159"/>
              <a:gd name="connsiteX3" fmla="*/ 8880 w 10000"/>
              <a:gd name="connsiteY3" fmla="*/ 8452 h 10159"/>
              <a:gd name="connsiteX4" fmla="*/ 8080 w 10000"/>
              <a:gd name="connsiteY4" fmla="*/ 5952 h 10159"/>
              <a:gd name="connsiteX5" fmla="*/ 8160 w 10000"/>
              <a:gd name="connsiteY5" fmla="*/ 3452 h 10159"/>
              <a:gd name="connsiteX6" fmla="*/ 8560 w 10000"/>
              <a:gd name="connsiteY6" fmla="*/ 1905 h 10159"/>
              <a:gd name="connsiteX7" fmla="*/ 10000 w 10000"/>
              <a:gd name="connsiteY7" fmla="*/ 0 h 10159"/>
              <a:gd name="connsiteX8" fmla="*/ 0 w 10000"/>
              <a:gd name="connsiteY8" fmla="*/ 0 h 10159"/>
              <a:gd name="connsiteX0" fmla="*/ 0 w 10000"/>
              <a:gd name="connsiteY0" fmla="*/ 0 h 10397"/>
              <a:gd name="connsiteX1" fmla="*/ 80 w 10000"/>
              <a:gd name="connsiteY1" fmla="*/ 10000 h 10397"/>
              <a:gd name="connsiteX2" fmla="*/ 9867 w 10000"/>
              <a:gd name="connsiteY2" fmla="*/ 10397 h 10397"/>
              <a:gd name="connsiteX3" fmla="*/ 8880 w 10000"/>
              <a:gd name="connsiteY3" fmla="*/ 8452 h 10397"/>
              <a:gd name="connsiteX4" fmla="*/ 8080 w 10000"/>
              <a:gd name="connsiteY4" fmla="*/ 5952 h 10397"/>
              <a:gd name="connsiteX5" fmla="*/ 8160 w 10000"/>
              <a:gd name="connsiteY5" fmla="*/ 3452 h 10397"/>
              <a:gd name="connsiteX6" fmla="*/ 8560 w 10000"/>
              <a:gd name="connsiteY6" fmla="*/ 1905 h 10397"/>
              <a:gd name="connsiteX7" fmla="*/ 10000 w 10000"/>
              <a:gd name="connsiteY7" fmla="*/ 0 h 10397"/>
              <a:gd name="connsiteX8" fmla="*/ 0 w 10000"/>
              <a:gd name="connsiteY8" fmla="*/ 0 h 10397"/>
              <a:gd name="connsiteX0" fmla="*/ 0 w 10000"/>
              <a:gd name="connsiteY0" fmla="*/ 0 h 10397"/>
              <a:gd name="connsiteX1" fmla="*/ 80 w 10000"/>
              <a:gd name="connsiteY1" fmla="*/ 10000 h 10397"/>
              <a:gd name="connsiteX2" fmla="*/ 9867 w 10000"/>
              <a:gd name="connsiteY2" fmla="*/ 10397 h 10397"/>
              <a:gd name="connsiteX3" fmla="*/ 8880 w 10000"/>
              <a:gd name="connsiteY3" fmla="*/ 8452 h 10397"/>
              <a:gd name="connsiteX4" fmla="*/ 8080 w 10000"/>
              <a:gd name="connsiteY4" fmla="*/ 5952 h 10397"/>
              <a:gd name="connsiteX5" fmla="*/ 8160 w 10000"/>
              <a:gd name="connsiteY5" fmla="*/ 3452 h 10397"/>
              <a:gd name="connsiteX6" fmla="*/ 8560 w 10000"/>
              <a:gd name="connsiteY6" fmla="*/ 1905 h 10397"/>
              <a:gd name="connsiteX7" fmla="*/ 10000 w 10000"/>
              <a:gd name="connsiteY7" fmla="*/ 0 h 10397"/>
              <a:gd name="connsiteX8" fmla="*/ 0 w 10000"/>
              <a:gd name="connsiteY8" fmla="*/ 0 h 10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397">
                <a:moveTo>
                  <a:pt x="0" y="0"/>
                </a:moveTo>
                <a:cubicBezTo>
                  <a:pt x="27" y="3333"/>
                  <a:pt x="53" y="6667"/>
                  <a:pt x="80" y="10000"/>
                </a:cubicBezTo>
                <a:lnTo>
                  <a:pt x="9867" y="10397"/>
                </a:lnTo>
                <a:cubicBezTo>
                  <a:pt x="9227" y="9564"/>
                  <a:pt x="9160" y="9137"/>
                  <a:pt x="8880" y="8452"/>
                </a:cubicBezTo>
                <a:cubicBezTo>
                  <a:pt x="8660" y="7887"/>
                  <a:pt x="8200" y="6786"/>
                  <a:pt x="8080" y="5952"/>
                </a:cubicBezTo>
                <a:cubicBezTo>
                  <a:pt x="8100" y="5119"/>
                  <a:pt x="8100" y="4286"/>
                  <a:pt x="8160" y="3452"/>
                </a:cubicBezTo>
                <a:cubicBezTo>
                  <a:pt x="8180" y="3095"/>
                  <a:pt x="8380" y="1994"/>
                  <a:pt x="8560" y="1905"/>
                </a:cubicBezTo>
                <a:cubicBezTo>
                  <a:pt x="9040" y="952"/>
                  <a:pt x="9360" y="595"/>
                  <a:pt x="10000" y="0"/>
                </a:cubicBezTo>
                <a:lnTo>
                  <a:pt x="0" y="0"/>
                </a:lnTo>
                <a:close/>
              </a:path>
            </a:pathLst>
          </a:custGeom>
          <a:solidFill>
            <a:schemeClr val="bg1">
              <a:lumMod val="85000"/>
            </a:schemeClr>
          </a:solidFill>
          <a:ln>
            <a:noFill/>
          </a:ln>
          <a:extLst/>
        </p:spPr>
        <p:txBody>
          <a:bodyPr/>
          <a:lstStyle/>
          <a:p>
            <a:endParaRPr lang="en-US"/>
          </a:p>
        </p:txBody>
      </p:sp>
      <p:sp>
        <p:nvSpPr>
          <p:cNvPr id="9223" name="Freeform 7"/>
          <p:cNvSpPr>
            <a:spLocks/>
          </p:cNvSpPr>
          <p:nvPr/>
        </p:nvSpPr>
        <p:spPr bwMode="auto">
          <a:xfrm>
            <a:off x="1371189" y="1788619"/>
            <a:ext cx="753946" cy="1219227"/>
          </a:xfrm>
          <a:custGeom>
            <a:avLst/>
            <a:gdLst>
              <a:gd name="T0" fmla="*/ 2147483647 w 468"/>
              <a:gd name="T1" fmla="*/ 2147483647 h 752"/>
              <a:gd name="T2" fmla="*/ 0 w 468"/>
              <a:gd name="T3" fmla="*/ 0 h 752"/>
              <a:gd name="T4" fmla="*/ 2147483647 w 468"/>
              <a:gd name="T5" fmla="*/ 2147483647 h 752"/>
              <a:gd name="T6" fmla="*/ 2147483647 w 468"/>
              <a:gd name="T7" fmla="*/ 2147483647 h 752"/>
              <a:gd name="T8" fmla="*/ 2147483647 w 468"/>
              <a:gd name="T9" fmla="*/ 2147483647 h 752"/>
              <a:gd name="T10" fmla="*/ 2147483647 w 468"/>
              <a:gd name="T11" fmla="*/ 2147483647 h 752"/>
              <a:gd name="T12" fmla="*/ 2147483647 w 468"/>
              <a:gd name="T13" fmla="*/ 2147483647 h 752"/>
              <a:gd name="T14" fmla="*/ 2147483647 w 468"/>
              <a:gd name="T15" fmla="*/ 2147483647 h 752"/>
              <a:gd name="T16" fmla="*/ 2147483647 w 468"/>
              <a:gd name="T17" fmla="*/ 2147483647 h 7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8"/>
              <a:gd name="T28" fmla="*/ 0 h 752"/>
              <a:gd name="T29" fmla="*/ 468 w 468"/>
              <a:gd name="T30" fmla="*/ 752 h 752"/>
              <a:gd name="connsiteX0" fmla="*/ 85 w 10000"/>
              <a:gd name="connsiteY0" fmla="*/ 10092 h 10092"/>
              <a:gd name="connsiteX1" fmla="*/ 0 w 10000"/>
              <a:gd name="connsiteY1" fmla="*/ 92 h 10092"/>
              <a:gd name="connsiteX2" fmla="*/ 8917 w 10000"/>
              <a:gd name="connsiteY2" fmla="*/ 3 h 10092"/>
              <a:gd name="connsiteX3" fmla="*/ 7863 w 10000"/>
              <a:gd name="connsiteY3" fmla="*/ 2432 h 10092"/>
              <a:gd name="connsiteX4" fmla="*/ 7521 w 10000"/>
              <a:gd name="connsiteY4" fmla="*/ 3443 h 10092"/>
              <a:gd name="connsiteX5" fmla="*/ 8034 w 10000"/>
              <a:gd name="connsiteY5" fmla="*/ 6156 h 10092"/>
              <a:gd name="connsiteX6" fmla="*/ 9145 w 10000"/>
              <a:gd name="connsiteY6" fmla="*/ 8922 h 10092"/>
              <a:gd name="connsiteX7" fmla="*/ 10000 w 10000"/>
              <a:gd name="connsiteY7" fmla="*/ 9986 h 10092"/>
              <a:gd name="connsiteX8" fmla="*/ 85 w 10000"/>
              <a:gd name="connsiteY8" fmla="*/ 10092 h 10092"/>
              <a:gd name="connsiteX0" fmla="*/ 142 w 10057"/>
              <a:gd name="connsiteY0" fmla="*/ 10177 h 10177"/>
              <a:gd name="connsiteX1" fmla="*/ 0 w 10057"/>
              <a:gd name="connsiteY1" fmla="*/ 0 h 10177"/>
              <a:gd name="connsiteX2" fmla="*/ 8974 w 10057"/>
              <a:gd name="connsiteY2" fmla="*/ 88 h 10177"/>
              <a:gd name="connsiteX3" fmla="*/ 7920 w 10057"/>
              <a:gd name="connsiteY3" fmla="*/ 2517 h 10177"/>
              <a:gd name="connsiteX4" fmla="*/ 7578 w 10057"/>
              <a:gd name="connsiteY4" fmla="*/ 3528 h 10177"/>
              <a:gd name="connsiteX5" fmla="*/ 8091 w 10057"/>
              <a:gd name="connsiteY5" fmla="*/ 6241 h 10177"/>
              <a:gd name="connsiteX6" fmla="*/ 9202 w 10057"/>
              <a:gd name="connsiteY6" fmla="*/ 9007 h 10177"/>
              <a:gd name="connsiteX7" fmla="*/ 10057 w 10057"/>
              <a:gd name="connsiteY7" fmla="*/ 10071 h 10177"/>
              <a:gd name="connsiteX8" fmla="*/ 142 w 10057"/>
              <a:gd name="connsiteY8" fmla="*/ 10177 h 10177"/>
              <a:gd name="connsiteX0" fmla="*/ 5 w 10091"/>
              <a:gd name="connsiteY0" fmla="*/ 10212 h 10212"/>
              <a:gd name="connsiteX1" fmla="*/ 34 w 10091"/>
              <a:gd name="connsiteY1" fmla="*/ 0 h 10212"/>
              <a:gd name="connsiteX2" fmla="*/ 9008 w 10091"/>
              <a:gd name="connsiteY2" fmla="*/ 88 h 10212"/>
              <a:gd name="connsiteX3" fmla="*/ 7954 w 10091"/>
              <a:gd name="connsiteY3" fmla="*/ 2517 h 10212"/>
              <a:gd name="connsiteX4" fmla="*/ 7612 w 10091"/>
              <a:gd name="connsiteY4" fmla="*/ 3528 h 10212"/>
              <a:gd name="connsiteX5" fmla="*/ 8125 w 10091"/>
              <a:gd name="connsiteY5" fmla="*/ 6241 h 10212"/>
              <a:gd name="connsiteX6" fmla="*/ 9236 w 10091"/>
              <a:gd name="connsiteY6" fmla="*/ 9007 h 10212"/>
              <a:gd name="connsiteX7" fmla="*/ 10091 w 10091"/>
              <a:gd name="connsiteY7" fmla="*/ 10071 h 10212"/>
              <a:gd name="connsiteX8" fmla="*/ 5 w 10091"/>
              <a:gd name="connsiteY8" fmla="*/ 10212 h 10212"/>
              <a:gd name="connsiteX0" fmla="*/ 5 w 10148"/>
              <a:gd name="connsiteY0" fmla="*/ 10212 h 10213"/>
              <a:gd name="connsiteX1" fmla="*/ 34 w 10148"/>
              <a:gd name="connsiteY1" fmla="*/ 0 h 10213"/>
              <a:gd name="connsiteX2" fmla="*/ 9008 w 10148"/>
              <a:gd name="connsiteY2" fmla="*/ 88 h 10213"/>
              <a:gd name="connsiteX3" fmla="*/ 7954 w 10148"/>
              <a:gd name="connsiteY3" fmla="*/ 2517 h 10213"/>
              <a:gd name="connsiteX4" fmla="*/ 7612 w 10148"/>
              <a:gd name="connsiteY4" fmla="*/ 3528 h 10213"/>
              <a:gd name="connsiteX5" fmla="*/ 8125 w 10148"/>
              <a:gd name="connsiteY5" fmla="*/ 6241 h 10213"/>
              <a:gd name="connsiteX6" fmla="*/ 9236 w 10148"/>
              <a:gd name="connsiteY6" fmla="*/ 9007 h 10213"/>
              <a:gd name="connsiteX7" fmla="*/ 10148 w 10148"/>
              <a:gd name="connsiteY7" fmla="*/ 10213 h 10213"/>
              <a:gd name="connsiteX8" fmla="*/ 5 w 10148"/>
              <a:gd name="connsiteY8" fmla="*/ 10212 h 10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148" h="10213">
                <a:moveTo>
                  <a:pt x="5" y="10212"/>
                </a:moveTo>
                <a:cubicBezTo>
                  <a:pt x="-23" y="6879"/>
                  <a:pt x="62" y="3333"/>
                  <a:pt x="34" y="0"/>
                </a:cubicBezTo>
                <a:lnTo>
                  <a:pt x="9008" y="88"/>
                </a:lnTo>
                <a:cubicBezTo>
                  <a:pt x="8410" y="1205"/>
                  <a:pt x="8253" y="1999"/>
                  <a:pt x="7954" y="2517"/>
                </a:cubicBezTo>
                <a:cubicBezTo>
                  <a:pt x="7634" y="3089"/>
                  <a:pt x="7869" y="2890"/>
                  <a:pt x="7612" y="3528"/>
                </a:cubicBezTo>
                <a:cubicBezTo>
                  <a:pt x="7655" y="4259"/>
                  <a:pt x="7783" y="4751"/>
                  <a:pt x="8125" y="6241"/>
                </a:cubicBezTo>
                <a:cubicBezTo>
                  <a:pt x="8360" y="7132"/>
                  <a:pt x="8531" y="8222"/>
                  <a:pt x="9236" y="9007"/>
                </a:cubicBezTo>
                <a:cubicBezTo>
                  <a:pt x="9557" y="9353"/>
                  <a:pt x="9785" y="9880"/>
                  <a:pt x="10148" y="10213"/>
                </a:cubicBezTo>
                <a:lnTo>
                  <a:pt x="5" y="10212"/>
                </a:lnTo>
                <a:close/>
              </a:path>
            </a:pathLst>
          </a:custGeom>
          <a:solidFill>
            <a:schemeClr val="bg1">
              <a:lumMod val="85000"/>
            </a:schemeClr>
          </a:solidFill>
          <a:ln>
            <a:noFill/>
          </a:ln>
          <a:extLst/>
        </p:spPr>
        <p:txBody>
          <a:bodyPr/>
          <a:lstStyle/>
          <a:p>
            <a:endParaRPr lang="en-US"/>
          </a:p>
        </p:txBody>
      </p:sp>
      <p:sp>
        <p:nvSpPr>
          <p:cNvPr id="9224" name="Freeform 8"/>
          <p:cNvSpPr>
            <a:spLocks/>
          </p:cNvSpPr>
          <p:nvPr/>
        </p:nvSpPr>
        <p:spPr bwMode="auto">
          <a:xfrm>
            <a:off x="1371599" y="2997134"/>
            <a:ext cx="988219" cy="920815"/>
          </a:xfrm>
          <a:custGeom>
            <a:avLst/>
            <a:gdLst>
              <a:gd name="T0" fmla="*/ 2147483647 w 625"/>
              <a:gd name="T1" fmla="*/ 2147483647 h 568"/>
              <a:gd name="T2" fmla="*/ 0 w 625"/>
              <a:gd name="T3" fmla="*/ 2147483647 h 568"/>
              <a:gd name="T4" fmla="*/ 2147483647 w 625"/>
              <a:gd name="T5" fmla="*/ 2147483647 h 568"/>
              <a:gd name="T6" fmla="*/ 2147483647 w 625"/>
              <a:gd name="T7" fmla="*/ 2147483647 h 568"/>
              <a:gd name="T8" fmla="*/ 2147483647 w 625"/>
              <a:gd name="T9" fmla="*/ 2147483647 h 568"/>
              <a:gd name="T10" fmla="*/ 2147483647 w 625"/>
              <a:gd name="T11" fmla="*/ 2147483647 h 568"/>
              <a:gd name="T12" fmla="*/ 2147483647 w 625"/>
              <a:gd name="T13" fmla="*/ 2147483647 h 568"/>
              <a:gd name="T14" fmla="*/ 2147483647 w 625"/>
              <a:gd name="T15" fmla="*/ 2147483647 h 568"/>
              <a:gd name="T16" fmla="*/ 2147483647 w 625"/>
              <a:gd name="T17" fmla="*/ 0 h 568"/>
              <a:gd name="T18" fmla="*/ 2147483647 w 625"/>
              <a:gd name="T19" fmla="*/ 2147483647 h 5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5"/>
              <a:gd name="T31" fmla="*/ 0 h 568"/>
              <a:gd name="T32" fmla="*/ 625 w 625"/>
              <a:gd name="T33" fmla="*/ 568 h 568"/>
              <a:gd name="connsiteX0" fmla="*/ 64 w 9960"/>
              <a:gd name="connsiteY0" fmla="*/ 211 h 10141"/>
              <a:gd name="connsiteX1" fmla="*/ 0 w 9960"/>
              <a:gd name="connsiteY1" fmla="*/ 10071 h 10141"/>
              <a:gd name="connsiteX2" fmla="*/ 8832 w 9960"/>
              <a:gd name="connsiteY2" fmla="*/ 10141 h 10141"/>
              <a:gd name="connsiteX3" fmla="*/ 9856 w 9960"/>
              <a:gd name="connsiteY3" fmla="*/ 8310 h 10141"/>
              <a:gd name="connsiteX4" fmla="*/ 9920 w 9960"/>
              <a:gd name="connsiteY4" fmla="*/ 5775 h 10141"/>
              <a:gd name="connsiteX5" fmla="*/ 9536 w 9960"/>
              <a:gd name="connsiteY5" fmla="*/ 4507 h 10141"/>
              <a:gd name="connsiteX6" fmla="*/ 9024 w 9960"/>
              <a:gd name="connsiteY6" fmla="*/ 3310 h 10141"/>
              <a:gd name="connsiteX7" fmla="*/ 8192 w 9960"/>
              <a:gd name="connsiteY7" fmla="*/ 1690 h 10141"/>
              <a:gd name="connsiteX8" fmla="*/ 7595 w 9960"/>
              <a:gd name="connsiteY8" fmla="*/ 0 h 10141"/>
              <a:gd name="connsiteX9" fmla="*/ 64 w 9960"/>
              <a:gd name="connsiteY9" fmla="*/ 211 h 10141"/>
              <a:gd name="connsiteX0" fmla="*/ 64 w 10000"/>
              <a:gd name="connsiteY0" fmla="*/ 0 h 10070"/>
              <a:gd name="connsiteX1" fmla="*/ 0 w 10000"/>
              <a:gd name="connsiteY1" fmla="*/ 10001 h 10070"/>
              <a:gd name="connsiteX2" fmla="*/ 8867 w 10000"/>
              <a:gd name="connsiteY2" fmla="*/ 10070 h 10070"/>
              <a:gd name="connsiteX3" fmla="*/ 9896 w 10000"/>
              <a:gd name="connsiteY3" fmla="*/ 8264 h 10070"/>
              <a:gd name="connsiteX4" fmla="*/ 9960 w 10000"/>
              <a:gd name="connsiteY4" fmla="*/ 5765 h 10070"/>
              <a:gd name="connsiteX5" fmla="*/ 9574 w 10000"/>
              <a:gd name="connsiteY5" fmla="*/ 4514 h 10070"/>
              <a:gd name="connsiteX6" fmla="*/ 9060 w 10000"/>
              <a:gd name="connsiteY6" fmla="*/ 3334 h 10070"/>
              <a:gd name="connsiteX7" fmla="*/ 8225 w 10000"/>
              <a:gd name="connsiteY7" fmla="*/ 1737 h 10070"/>
              <a:gd name="connsiteX8" fmla="*/ 7626 w 10000"/>
              <a:gd name="connsiteY8" fmla="*/ 70 h 10070"/>
              <a:gd name="connsiteX9" fmla="*/ 64 w 10000"/>
              <a:gd name="connsiteY9" fmla="*/ 0 h 1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070">
                <a:moveTo>
                  <a:pt x="64" y="0"/>
                </a:moveTo>
                <a:cubicBezTo>
                  <a:pt x="43" y="3241"/>
                  <a:pt x="21" y="6760"/>
                  <a:pt x="0" y="10001"/>
                </a:cubicBezTo>
                <a:lnTo>
                  <a:pt x="8867" y="10070"/>
                </a:lnTo>
                <a:cubicBezTo>
                  <a:pt x="9639" y="9098"/>
                  <a:pt x="9639" y="9237"/>
                  <a:pt x="9896" y="8264"/>
                </a:cubicBezTo>
                <a:cubicBezTo>
                  <a:pt x="10040" y="7552"/>
                  <a:pt x="10008" y="6390"/>
                  <a:pt x="9960" y="5765"/>
                </a:cubicBezTo>
                <a:cubicBezTo>
                  <a:pt x="9912" y="5140"/>
                  <a:pt x="9719" y="4914"/>
                  <a:pt x="9574" y="4514"/>
                </a:cubicBezTo>
                <a:cubicBezTo>
                  <a:pt x="9558" y="4046"/>
                  <a:pt x="9301" y="3716"/>
                  <a:pt x="9060" y="3334"/>
                </a:cubicBezTo>
                <a:cubicBezTo>
                  <a:pt x="8771" y="2866"/>
                  <a:pt x="8514" y="2206"/>
                  <a:pt x="8225" y="1737"/>
                </a:cubicBezTo>
                <a:cubicBezTo>
                  <a:pt x="7839" y="1129"/>
                  <a:pt x="7850" y="782"/>
                  <a:pt x="7626" y="70"/>
                </a:cubicBezTo>
                <a:lnTo>
                  <a:pt x="64" y="0"/>
                </a:lnTo>
                <a:close/>
              </a:path>
            </a:pathLst>
          </a:custGeom>
          <a:solidFill>
            <a:srgbClr val="C09FD7"/>
          </a:solidFill>
          <a:ln>
            <a:noFill/>
          </a:ln>
          <a:extLst/>
        </p:spPr>
        <p:txBody>
          <a:bodyPr/>
          <a:lstStyle/>
          <a:p>
            <a:endParaRPr lang="en-US"/>
          </a:p>
        </p:txBody>
      </p:sp>
      <p:sp>
        <p:nvSpPr>
          <p:cNvPr id="9227" name="Freeform 11"/>
          <p:cNvSpPr>
            <a:spLocks/>
          </p:cNvSpPr>
          <p:nvPr/>
        </p:nvSpPr>
        <p:spPr bwMode="auto">
          <a:xfrm>
            <a:off x="2762250" y="1778000"/>
            <a:ext cx="1892300" cy="2705100"/>
          </a:xfrm>
          <a:custGeom>
            <a:avLst/>
            <a:gdLst>
              <a:gd name="T0" fmla="*/ 0 w 1192"/>
              <a:gd name="T1" fmla="*/ 2147483647 h 1704"/>
              <a:gd name="T2" fmla="*/ 2147483647 w 1192"/>
              <a:gd name="T3" fmla="*/ 2147483647 h 1704"/>
              <a:gd name="T4" fmla="*/ 2147483647 w 1192"/>
              <a:gd name="T5" fmla="*/ 2147483647 h 1704"/>
              <a:gd name="T6" fmla="*/ 2147483647 w 1192"/>
              <a:gd name="T7" fmla="*/ 2147483647 h 1704"/>
              <a:gd name="T8" fmla="*/ 2147483647 w 1192"/>
              <a:gd name="T9" fmla="*/ 2147483647 h 1704"/>
              <a:gd name="T10" fmla="*/ 2147483647 w 1192"/>
              <a:gd name="T11" fmla="*/ 2147483647 h 1704"/>
              <a:gd name="T12" fmla="*/ 2147483647 w 1192"/>
              <a:gd name="T13" fmla="*/ 2147483647 h 1704"/>
              <a:gd name="T14" fmla="*/ 2147483647 w 1192"/>
              <a:gd name="T15" fmla="*/ 0 h 1704"/>
              <a:gd name="T16" fmla="*/ 0 60000 65536"/>
              <a:gd name="T17" fmla="*/ 0 60000 65536"/>
              <a:gd name="T18" fmla="*/ 0 60000 65536"/>
              <a:gd name="T19" fmla="*/ 0 60000 65536"/>
              <a:gd name="T20" fmla="*/ 0 60000 65536"/>
              <a:gd name="T21" fmla="*/ 0 60000 65536"/>
              <a:gd name="T22" fmla="*/ 0 60000 65536"/>
              <a:gd name="T23" fmla="*/ 0 60000 65536"/>
              <a:gd name="T24" fmla="*/ 0 w 1192"/>
              <a:gd name="T25" fmla="*/ 0 h 1704"/>
              <a:gd name="T26" fmla="*/ 1192 w 1192"/>
              <a:gd name="T27" fmla="*/ 1704 h 17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92" h="1704">
                <a:moveTo>
                  <a:pt x="0" y="1704"/>
                </a:moveTo>
                <a:lnTo>
                  <a:pt x="44" y="1436"/>
                </a:lnTo>
                <a:lnTo>
                  <a:pt x="1192" y="1324"/>
                </a:lnTo>
                <a:lnTo>
                  <a:pt x="1016" y="992"/>
                </a:lnTo>
                <a:lnTo>
                  <a:pt x="516" y="796"/>
                </a:lnTo>
                <a:lnTo>
                  <a:pt x="120" y="720"/>
                </a:lnTo>
                <a:lnTo>
                  <a:pt x="48" y="324"/>
                </a:lnTo>
                <a:lnTo>
                  <a:pt x="32" y="0"/>
                </a:lnTo>
              </a:path>
            </a:pathLst>
          </a:custGeom>
          <a:noFill/>
          <a:ln w="508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28" name="Freeform 12"/>
          <p:cNvSpPr>
            <a:spLocks/>
          </p:cNvSpPr>
          <p:nvPr/>
        </p:nvSpPr>
        <p:spPr bwMode="auto">
          <a:xfrm>
            <a:off x="3693583" y="5668432"/>
            <a:ext cx="463550" cy="12700"/>
          </a:xfrm>
          <a:custGeom>
            <a:avLst/>
            <a:gdLst>
              <a:gd name="T0" fmla="*/ 0 w 292"/>
              <a:gd name="T1" fmla="*/ 2147483647 h 8"/>
              <a:gd name="T2" fmla="*/ 2147483647 w 292"/>
              <a:gd name="T3" fmla="*/ 0 h 8"/>
              <a:gd name="T4" fmla="*/ 0 60000 65536"/>
              <a:gd name="T5" fmla="*/ 0 60000 65536"/>
              <a:gd name="T6" fmla="*/ 0 w 292"/>
              <a:gd name="T7" fmla="*/ 0 h 8"/>
              <a:gd name="T8" fmla="*/ 292 w 292"/>
              <a:gd name="T9" fmla="*/ 8 h 8"/>
            </a:gdLst>
            <a:ahLst/>
            <a:cxnLst>
              <a:cxn ang="T4">
                <a:pos x="T0" y="T1"/>
              </a:cxn>
              <a:cxn ang="T5">
                <a:pos x="T2" y="T3"/>
              </a:cxn>
            </a:cxnLst>
            <a:rect l="T6" t="T7" r="T8" b="T9"/>
            <a:pathLst>
              <a:path w="292" h="8">
                <a:moveTo>
                  <a:pt x="0" y="8"/>
                </a:moveTo>
                <a:lnTo>
                  <a:pt x="292" y="0"/>
                </a:lnTo>
              </a:path>
            </a:pathLst>
          </a:custGeom>
          <a:noFill/>
          <a:ln w="38100">
            <a:solidFill>
              <a:schemeClr val="bg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 name="Freeform 1"/>
          <p:cNvSpPr/>
          <p:nvPr/>
        </p:nvSpPr>
        <p:spPr>
          <a:xfrm>
            <a:off x="7029449" y="1291171"/>
            <a:ext cx="1606551" cy="2789766"/>
          </a:xfrm>
          <a:custGeom>
            <a:avLst/>
            <a:gdLst>
              <a:gd name="connsiteX0" fmla="*/ 1906 w 1602753"/>
              <a:gd name="connsiteY0" fmla="*/ 43369 h 2836019"/>
              <a:gd name="connsiteX1" fmla="*/ 18839 w 1602753"/>
              <a:gd name="connsiteY1" fmla="*/ 805369 h 2836019"/>
              <a:gd name="connsiteX2" fmla="*/ 35773 w 1602753"/>
              <a:gd name="connsiteY2" fmla="*/ 2820435 h 2836019"/>
              <a:gd name="connsiteX3" fmla="*/ 171239 w 1602753"/>
              <a:gd name="connsiteY3" fmla="*/ 2786569 h 2836019"/>
              <a:gd name="connsiteX4" fmla="*/ 306706 w 1602753"/>
              <a:gd name="connsiteY4" fmla="*/ 2752702 h 2836019"/>
              <a:gd name="connsiteX5" fmla="*/ 357506 w 1602753"/>
              <a:gd name="connsiteY5" fmla="*/ 2718835 h 2836019"/>
              <a:gd name="connsiteX6" fmla="*/ 476039 w 1602753"/>
              <a:gd name="connsiteY6" fmla="*/ 2701902 h 2836019"/>
              <a:gd name="connsiteX7" fmla="*/ 577639 w 1602753"/>
              <a:gd name="connsiteY7" fmla="*/ 2684969 h 2836019"/>
              <a:gd name="connsiteX8" fmla="*/ 696173 w 1602753"/>
              <a:gd name="connsiteY8" fmla="*/ 2651102 h 2836019"/>
              <a:gd name="connsiteX9" fmla="*/ 746973 w 1602753"/>
              <a:gd name="connsiteY9" fmla="*/ 2634169 h 2836019"/>
              <a:gd name="connsiteX10" fmla="*/ 865506 w 1602753"/>
              <a:gd name="connsiteY10" fmla="*/ 2617235 h 2836019"/>
              <a:gd name="connsiteX11" fmla="*/ 984039 w 1602753"/>
              <a:gd name="connsiteY11" fmla="*/ 2549502 h 2836019"/>
              <a:gd name="connsiteX12" fmla="*/ 1034839 w 1602753"/>
              <a:gd name="connsiteY12" fmla="*/ 2515635 h 2836019"/>
              <a:gd name="connsiteX13" fmla="*/ 1085639 w 1602753"/>
              <a:gd name="connsiteY13" fmla="*/ 2464835 h 2836019"/>
              <a:gd name="connsiteX14" fmla="*/ 1254973 w 1602753"/>
              <a:gd name="connsiteY14" fmla="*/ 2414035 h 2836019"/>
              <a:gd name="connsiteX15" fmla="*/ 1559773 w 1602753"/>
              <a:gd name="connsiteY15" fmla="*/ 2380169 h 2836019"/>
              <a:gd name="connsiteX16" fmla="*/ 1559773 w 1602753"/>
              <a:gd name="connsiteY16" fmla="*/ 1719769 h 2836019"/>
              <a:gd name="connsiteX17" fmla="*/ 1508973 w 1602753"/>
              <a:gd name="connsiteY17" fmla="*/ 1567369 h 2836019"/>
              <a:gd name="connsiteX18" fmla="*/ 1475106 w 1602753"/>
              <a:gd name="connsiteY18" fmla="*/ 1465769 h 2836019"/>
              <a:gd name="connsiteX19" fmla="*/ 1424306 w 1602753"/>
              <a:gd name="connsiteY19" fmla="*/ 1431902 h 2836019"/>
              <a:gd name="connsiteX20" fmla="*/ 1288839 w 1602753"/>
              <a:gd name="connsiteY20" fmla="*/ 1279502 h 2836019"/>
              <a:gd name="connsiteX21" fmla="*/ 1271906 w 1602753"/>
              <a:gd name="connsiteY21" fmla="*/ 1228702 h 2836019"/>
              <a:gd name="connsiteX22" fmla="*/ 1187239 w 1602753"/>
              <a:gd name="connsiteY22" fmla="*/ 1110169 h 2836019"/>
              <a:gd name="connsiteX23" fmla="*/ 1136439 w 1602753"/>
              <a:gd name="connsiteY23" fmla="*/ 1076302 h 2836019"/>
              <a:gd name="connsiteX24" fmla="*/ 1034839 w 1602753"/>
              <a:gd name="connsiteY24" fmla="*/ 957769 h 2836019"/>
              <a:gd name="connsiteX25" fmla="*/ 933239 w 1602753"/>
              <a:gd name="connsiteY25" fmla="*/ 890035 h 2836019"/>
              <a:gd name="connsiteX26" fmla="*/ 882439 w 1602753"/>
              <a:gd name="connsiteY26" fmla="*/ 839235 h 2836019"/>
              <a:gd name="connsiteX27" fmla="*/ 831639 w 1602753"/>
              <a:gd name="connsiteY27" fmla="*/ 805369 h 2836019"/>
              <a:gd name="connsiteX28" fmla="*/ 713106 w 1602753"/>
              <a:gd name="connsiteY28" fmla="*/ 686835 h 2836019"/>
              <a:gd name="connsiteX29" fmla="*/ 645373 w 1602753"/>
              <a:gd name="connsiteY29" fmla="*/ 636035 h 2836019"/>
              <a:gd name="connsiteX30" fmla="*/ 611506 w 1602753"/>
              <a:gd name="connsiteY30" fmla="*/ 585235 h 2836019"/>
              <a:gd name="connsiteX31" fmla="*/ 492973 w 1602753"/>
              <a:gd name="connsiteY31" fmla="*/ 466702 h 2836019"/>
              <a:gd name="connsiteX32" fmla="*/ 459106 w 1602753"/>
              <a:gd name="connsiteY32" fmla="*/ 398969 h 2836019"/>
              <a:gd name="connsiteX33" fmla="*/ 408306 w 1602753"/>
              <a:gd name="connsiteY33" fmla="*/ 365102 h 2836019"/>
              <a:gd name="connsiteX34" fmla="*/ 306706 w 1602753"/>
              <a:gd name="connsiteY34" fmla="*/ 297369 h 2836019"/>
              <a:gd name="connsiteX35" fmla="*/ 238973 w 1602753"/>
              <a:gd name="connsiteY35" fmla="*/ 212702 h 2836019"/>
              <a:gd name="connsiteX36" fmla="*/ 171239 w 1602753"/>
              <a:gd name="connsiteY36" fmla="*/ 144969 h 2836019"/>
              <a:gd name="connsiteX37" fmla="*/ 120439 w 1602753"/>
              <a:gd name="connsiteY37" fmla="*/ 111102 h 2836019"/>
              <a:gd name="connsiteX38" fmla="*/ 69639 w 1602753"/>
              <a:gd name="connsiteY38" fmla="*/ 94169 h 2836019"/>
              <a:gd name="connsiteX39" fmla="*/ 1906 w 1602753"/>
              <a:gd name="connsiteY39" fmla="*/ 43369 h 2836019"/>
              <a:gd name="connsiteX0" fmla="*/ 0 w 1600847"/>
              <a:gd name="connsiteY0" fmla="*/ 43369 h 3017111"/>
              <a:gd name="connsiteX1" fmla="*/ 33867 w 1600847"/>
              <a:gd name="connsiteY1" fmla="*/ 2820435 h 3017111"/>
              <a:gd name="connsiteX2" fmla="*/ 169333 w 1600847"/>
              <a:gd name="connsiteY2" fmla="*/ 2786569 h 3017111"/>
              <a:gd name="connsiteX3" fmla="*/ 304800 w 1600847"/>
              <a:gd name="connsiteY3" fmla="*/ 2752702 h 3017111"/>
              <a:gd name="connsiteX4" fmla="*/ 355600 w 1600847"/>
              <a:gd name="connsiteY4" fmla="*/ 2718835 h 3017111"/>
              <a:gd name="connsiteX5" fmla="*/ 474133 w 1600847"/>
              <a:gd name="connsiteY5" fmla="*/ 2701902 h 3017111"/>
              <a:gd name="connsiteX6" fmla="*/ 575733 w 1600847"/>
              <a:gd name="connsiteY6" fmla="*/ 2684969 h 3017111"/>
              <a:gd name="connsiteX7" fmla="*/ 694267 w 1600847"/>
              <a:gd name="connsiteY7" fmla="*/ 2651102 h 3017111"/>
              <a:gd name="connsiteX8" fmla="*/ 745067 w 1600847"/>
              <a:gd name="connsiteY8" fmla="*/ 2634169 h 3017111"/>
              <a:gd name="connsiteX9" fmla="*/ 863600 w 1600847"/>
              <a:gd name="connsiteY9" fmla="*/ 2617235 h 3017111"/>
              <a:gd name="connsiteX10" fmla="*/ 982133 w 1600847"/>
              <a:gd name="connsiteY10" fmla="*/ 2549502 h 3017111"/>
              <a:gd name="connsiteX11" fmla="*/ 1032933 w 1600847"/>
              <a:gd name="connsiteY11" fmla="*/ 2515635 h 3017111"/>
              <a:gd name="connsiteX12" fmla="*/ 1083733 w 1600847"/>
              <a:gd name="connsiteY12" fmla="*/ 2464835 h 3017111"/>
              <a:gd name="connsiteX13" fmla="*/ 1253067 w 1600847"/>
              <a:gd name="connsiteY13" fmla="*/ 2414035 h 3017111"/>
              <a:gd name="connsiteX14" fmla="*/ 1557867 w 1600847"/>
              <a:gd name="connsiteY14" fmla="*/ 2380169 h 3017111"/>
              <a:gd name="connsiteX15" fmla="*/ 1557867 w 1600847"/>
              <a:gd name="connsiteY15" fmla="*/ 1719769 h 3017111"/>
              <a:gd name="connsiteX16" fmla="*/ 1507067 w 1600847"/>
              <a:gd name="connsiteY16" fmla="*/ 1567369 h 3017111"/>
              <a:gd name="connsiteX17" fmla="*/ 1473200 w 1600847"/>
              <a:gd name="connsiteY17" fmla="*/ 1465769 h 3017111"/>
              <a:gd name="connsiteX18" fmla="*/ 1422400 w 1600847"/>
              <a:gd name="connsiteY18" fmla="*/ 1431902 h 3017111"/>
              <a:gd name="connsiteX19" fmla="*/ 1286933 w 1600847"/>
              <a:gd name="connsiteY19" fmla="*/ 1279502 h 3017111"/>
              <a:gd name="connsiteX20" fmla="*/ 1270000 w 1600847"/>
              <a:gd name="connsiteY20" fmla="*/ 1228702 h 3017111"/>
              <a:gd name="connsiteX21" fmla="*/ 1185333 w 1600847"/>
              <a:gd name="connsiteY21" fmla="*/ 1110169 h 3017111"/>
              <a:gd name="connsiteX22" fmla="*/ 1134533 w 1600847"/>
              <a:gd name="connsiteY22" fmla="*/ 1076302 h 3017111"/>
              <a:gd name="connsiteX23" fmla="*/ 1032933 w 1600847"/>
              <a:gd name="connsiteY23" fmla="*/ 957769 h 3017111"/>
              <a:gd name="connsiteX24" fmla="*/ 931333 w 1600847"/>
              <a:gd name="connsiteY24" fmla="*/ 890035 h 3017111"/>
              <a:gd name="connsiteX25" fmla="*/ 880533 w 1600847"/>
              <a:gd name="connsiteY25" fmla="*/ 839235 h 3017111"/>
              <a:gd name="connsiteX26" fmla="*/ 829733 w 1600847"/>
              <a:gd name="connsiteY26" fmla="*/ 805369 h 3017111"/>
              <a:gd name="connsiteX27" fmla="*/ 711200 w 1600847"/>
              <a:gd name="connsiteY27" fmla="*/ 686835 h 3017111"/>
              <a:gd name="connsiteX28" fmla="*/ 643467 w 1600847"/>
              <a:gd name="connsiteY28" fmla="*/ 636035 h 3017111"/>
              <a:gd name="connsiteX29" fmla="*/ 609600 w 1600847"/>
              <a:gd name="connsiteY29" fmla="*/ 585235 h 3017111"/>
              <a:gd name="connsiteX30" fmla="*/ 491067 w 1600847"/>
              <a:gd name="connsiteY30" fmla="*/ 466702 h 3017111"/>
              <a:gd name="connsiteX31" fmla="*/ 457200 w 1600847"/>
              <a:gd name="connsiteY31" fmla="*/ 398969 h 3017111"/>
              <a:gd name="connsiteX32" fmla="*/ 406400 w 1600847"/>
              <a:gd name="connsiteY32" fmla="*/ 365102 h 3017111"/>
              <a:gd name="connsiteX33" fmla="*/ 304800 w 1600847"/>
              <a:gd name="connsiteY33" fmla="*/ 297369 h 3017111"/>
              <a:gd name="connsiteX34" fmla="*/ 237067 w 1600847"/>
              <a:gd name="connsiteY34" fmla="*/ 212702 h 3017111"/>
              <a:gd name="connsiteX35" fmla="*/ 169333 w 1600847"/>
              <a:gd name="connsiteY35" fmla="*/ 144969 h 3017111"/>
              <a:gd name="connsiteX36" fmla="*/ 118533 w 1600847"/>
              <a:gd name="connsiteY36" fmla="*/ 111102 h 3017111"/>
              <a:gd name="connsiteX37" fmla="*/ 67733 w 1600847"/>
              <a:gd name="connsiteY37" fmla="*/ 94169 h 3017111"/>
              <a:gd name="connsiteX38" fmla="*/ 0 w 1600847"/>
              <a:gd name="connsiteY38" fmla="*/ 43369 h 3017111"/>
              <a:gd name="connsiteX0" fmla="*/ 4671 w 1605518"/>
              <a:gd name="connsiteY0" fmla="*/ 187817 h 3161559"/>
              <a:gd name="connsiteX1" fmla="*/ 38538 w 1605518"/>
              <a:gd name="connsiteY1" fmla="*/ 2964883 h 3161559"/>
              <a:gd name="connsiteX2" fmla="*/ 174004 w 1605518"/>
              <a:gd name="connsiteY2" fmla="*/ 2931017 h 3161559"/>
              <a:gd name="connsiteX3" fmla="*/ 309471 w 1605518"/>
              <a:gd name="connsiteY3" fmla="*/ 2897150 h 3161559"/>
              <a:gd name="connsiteX4" fmla="*/ 360271 w 1605518"/>
              <a:gd name="connsiteY4" fmla="*/ 2863283 h 3161559"/>
              <a:gd name="connsiteX5" fmla="*/ 478804 w 1605518"/>
              <a:gd name="connsiteY5" fmla="*/ 2846350 h 3161559"/>
              <a:gd name="connsiteX6" fmla="*/ 580404 w 1605518"/>
              <a:gd name="connsiteY6" fmla="*/ 2829417 h 3161559"/>
              <a:gd name="connsiteX7" fmla="*/ 698938 w 1605518"/>
              <a:gd name="connsiteY7" fmla="*/ 2795550 h 3161559"/>
              <a:gd name="connsiteX8" fmla="*/ 749738 w 1605518"/>
              <a:gd name="connsiteY8" fmla="*/ 2778617 h 3161559"/>
              <a:gd name="connsiteX9" fmla="*/ 868271 w 1605518"/>
              <a:gd name="connsiteY9" fmla="*/ 2761683 h 3161559"/>
              <a:gd name="connsiteX10" fmla="*/ 986804 w 1605518"/>
              <a:gd name="connsiteY10" fmla="*/ 2693950 h 3161559"/>
              <a:gd name="connsiteX11" fmla="*/ 1037604 w 1605518"/>
              <a:gd name="connsiteY11" fmla="*/ 2660083 h 3161559"/>
              <a:gd name="connsiteX12" fmla="*/ 1088404 w 1605518"/>
              <a:gd name="connsiteY12" fmla="*/ 2609283 h 3161559"/>
              <a:gd name="connsiteX13" fmla="*/ 1257738 w 1605518"/>
              <a:gd name="connsiteY13" fmla="*/ 2558483 h 3161559"/>
              <a:gd name="connsiteX14" fmla="*/ 1562538 w 1605518"/>
              <a:gd name="connsiteY14" fmla="*/ 2524617 h 3161559"/>
              <a:gd name="connsiteX15" fmla="*/ 1562538 w 1605518"/>
              <a:gd name="connsiteY15" fmla="*/ 1864217 h 3161559"/>
              <a:gd name="connsiteX16" fmla="*/ 1511738 w 1605518"/>
              <a:gd name="connsiteY16" fmla="*/ 1711817 h 3161559"/>
              <a:gd name="connsiteX17" fmla="*/ 1477871 w 1605518"/>
              <a:gd name="connsiteY17" fmla="*/ 1610217 h 3161559"/>
              <a:gd name="connsiteX18" fmla="*/ 1427071 w 1605518"/>
              <a:gd name="connsiteY18" fmla="*/ 1576350 h 3161559"/>
              <a:gd name="connsiteX19" fmla="*/ 1291604 w 1605518"/>
              <a:gd name="connsiteY19" fmla="*/ 1423950 h 3161559"/>
              <a:gd name="connsiteX20" fmla="*/ 1274671 w 1605518"/>
              <a:gd name="connsiteY20" fmla="*/ 1373150 h 3161559"/>
              <a:gd name="connsiteX21" fmla="*/ 1190004 w 1605518"/>
              <a:gd name="connsiteY21" fmla="*/ 1254617 h 3161559"/>
              <a:gd name="connsiteX22" fmla="*/ 1139204 w 1605518"/>
              <a:gd name="connsiteY22" fmla="*/ 1220750 h 3161559"/>
              <a:gd name="connsiteX23" fmla="*/ 1037604 w 1605518"/>
              <a:gd name="connsiteY23" fmla="*/ 1102217 h 3161559"/>
              <a:gd name="connsiteX24" fmla="*/ 936004 w 1605518"/>
              <a:gd name="connsiteY24" fmla="*/ 1034483 h 3161559"/>
              <a:gd name="connsiteX25" fmla="*/ 885204 w 1605518"/>
              <a:gd name="connsiteY25" fmla="*/ 983683 h 3161559"/>
              <a:gd name="connsiteX26" fmla="*/ 834404 w 1605518"/>
              <a:gd name="connsiteY26" fmla="*/ 949817 h 3161559"/>
              <a:gd name="connsiteX27" fmla="*/ 715871 w 1605518"/>
              <a:gd name="connsiteY27" fmla="*/ 831283 h 3161559"/>
              <a:gd name="connsiteX28" fmla="*/ 648138 w 1605518"/>
              <a:gd name="connsiteY28" fmla="*/ 780483 h 3161559"/>
              <a:gd name="connsiteX29" fmla="*/ 614271 w 1605518"/>
              <a:gd name="connsiteY29" fmla="*/ 729683 h 3161559"/>
              <a:gd name="connsiteX30" fmla="*/ 495738 w 1605518"/>
              <a:gd name="connsiteY30" fmla="*/ 611150 h 3161559"/>
              <a:gd name="connsiteX31" fmla="*/ 461871 w 1605518"/>
              <a:gd name="connsiteY31" fmla="*/ 543417 h 3161559"/>
              <a:gd name="connsiteX32" fmla="*/ 411071 w 1605518"/>
              <a:gd name="connsiteY32" fmla="*/ 509550 h 3161559"/>
              <a:gd name="connsiteX33" fmla="*/ 309471 w 1605518"/>
              <a:gd name="connsiteY33" fmla="*/ 441817 h 3161559"/>
              <a:gd name="connsiteX34" fmla="*/ 241738 w 1605518"/>
              <a:gd name="connsiteY34" fmla="*/ 357150 h 3161559"/>
              <a:gd name="connsiteX35" fmla="*/ 174004 w 1605518"/>
              <a:gd name="connsiteY35" fmla="*/ 289417 h 3161559"/>
              <a:gd name="connsiteX36" fmla="*/ 123204 w 1605518"/>
              <a:gd name="connsiteY36" fmla="*/ 255550 h 3161559"/>
              <a:gd name="connsiteX37" fmla="*/ 4671 w 1605518"/>
              <a:gd name="connsiteY37" fmla="*/ 187817 h 3161559"/>
              <a:gd name="connsiteX0" fmla="*/ 8204 w 1609051"/>
              <a:gd name="connsiteY0" fmla="*/ 180042 h 3153784"/>
              <a:gd name="connsiteX1" fmla="*/ 42071 w 1609051"/>
              <a:gd name="connsiteY1" fmla="*/ 2957108 h 3153784"/>
              <a:gd name="connsiteX2" fmla="*/ 177537 w 1609051"/>
              <a:gd name="connsiteY2" fmla="*/ 2923242 h 3153784"/>
              <a:gd name="connsiteX3" fmla="*/ 313004 w 1609051"/>
              <a:gd name="connsiteY3" fmla="*/ 2889375 h 3153784"/>
              <a:gd name="connsiteX4" fmla="*/ 363804 w 1609051"/>
              <a:gd name="connsiteY4" fmla="*/ 2855508 h 3153784"/>
              <a:gd name="connsiteX5" fmla="*/ 482337 w 1609051"/>
              <a:gd name="connsiteY5" fmla="*/ 2838575 h 3153784"/>
              <a:gd name="connsiteX6" fmla="*/ 583937 w 1609051"/>
              <a:gd name="connsiteY6" fmla="*/ 2821642 h 3153784"/>
              <a:gd name="connsiteX7" fmla="*/ 702471 w 1609051"/>
              <a:gd name="connsiteY7" fmla="*/ 2787775 h 3153784"/>
              <a:gd name="connsiteX8" fmla="*/ 753271 w 1609051"/>
              <a:gd name="connsiteY8" fmla="*/ 2770842 h 3153784"/>
              <a:gd name="connsiteX9" fmla="*/ 871804 w 1609051"/>
              <a:gd name="connsiteY9" fmla="*/ 2753908 h 3153784"/>
              <a:gd name="connsiteX10" fmla="*/ 990337 w 1609051"/>
              <a:gd name="connsiteY10" fmla="*/ 2686175 h 3153784"/>
              <a:gd name="connsiteX11" fmla="*/ 1041137 w 1609051"/>
              <a:gd name="connsiteY11" fmla="*/ 2652308 h 3153784"/>
              <a:gd name="connsiteX12" fmla="*/ 1091937 w 1609051"/>
              <a:gd name="connsiteY12" fmla="*/ 2601508 h 3153784"/>
              <a:gd name="connsiteX13" fmla="*/ 1261271 w 1609051"/>
              <a:gd name="connsiteY13" fmla="*/ 2550708 h 3153784"/>
              <a:gd name="connsiteX14" fmla="*/ 1566071 w 1609051"/>
              <a:gd name="connsiteY14" fmla="*/ 2516842 h 3153784"/>
              <a:gd name="connsiteX15" fmla="*/ 1566071 w 1609051"/>
              <a:gd name="connsiteY15" fmla="*/ 1856442 h 3153784"/>
              <a:gd name="connsiteX16" fmla="*/ 1515271 w 1609051"/>
              <a:gd name="connsiteY16" fmla="*/ 1704042 h 3153784"/>
              <a:gd name="connsiteX17" fmla="*/ 1481404 w 1609051"/>
              <a:gd name="connsiteY17" fmla="*/ 1602442 h 3153784"/>
              <a:gd name="connsiteX18" fmla="*/ 1430604 w 1609051"/>
              <a:gd name="connsiteY18" fmla="*/ 1568575 h 3153784"/>
              <a:gd name="connsiteX19" fmla="*/ 1295137 w 1609051"/>
              <a:gd name="connsiteY19" fmla="*/ 1416175 h 3153784"/>
              <a:gd name="connsiteX20" fmla="*/ 1278204 w 1609051"/>
              <a:gd name="connsiteY20" fmla="*/ 1365375 h 3153784"/>
              <a:gd name="connsiteX21" fmla="*/ 1193537 w 1609051"/>
              <a:gd name="connsiteY21" fmla="*/ 1246842 h 3153784"/>
              <a:gd name="connsiteX22" fmla="*/ 1142737 w 1609051"/>
              <a:gd name="connsiteY22" fmla="*/ 1212975 h 3153784"/>
              <a:gd name="connsiteX23" fmla="*/ 1041137 w 1609051"/>
              <a:gd name="connsiteY23" fmla="*/ 1094442 h 3153784"/>
              <a:gd name="connsiteX24" fmla="*/ 939537 w 1609051"/>
              <a:gd name="connsiteY24" fmla="*/ 1026708 h 3153784"/>
              <a:gd name="connsiteX25" fmla="*/ 888737 w 1609051"/>
              <a:gd name="connsiteY25" fmla="*/ 975908 h 3153784"/>
              <a:gd name="connsiteX26" fmla="*/ 837937 w 1609051"/>
              <a:gd name="connsiteY26" fmla="*/ 942042 h 3153784"/>
              <a:gd name="connsiteX27" fmla="*/ 719404 w 1609051"/>
              <a:gd name="connsiteY27" fmla="*/ 823508 h 3153784"/>
              <a:gd name="connsiteX28" fmla="*/ 651671 w 1609051"/>
              <a:gd name="connsiteY28" fmla="*/ 772708 h 3153784"/>
              <a:gd name="connsiteX29" fmla="*/ 617804 w 1609051"/>
              <a:gd name="connsiteY29" fmla="*/ 721908 h 3153784"/>
              <a:gd name="connsiteX30" fmla="*/ 499271 w 1609051"/>
              <a:gd name="connsiteY30" fmla="*/ 603375 h 3153784"/>
              <a:gd name="connsiteX31" fmla="*/ 465404 w 1609051"/>
              <a:gd name="connsiteY31" fmla="*/ 535642 h 3153784"/>
              <a:gd name="connsiteX32" fmla="*/ 414604 w 1609051"/>
              <a:gd name="connsiteY32" fmla="*/ 501775 h 3153784"/>
              <a:gd name="connsiteX33" fmla="*/ 313004 w 1609051"/>
              <a:gd name="connsiteY33" fmla="*/ 434042 h 3153784"/>
              <a:gd name="connsiteX34" fmla="*/ 245271 w 1609051"/>
              <a:gd name="connsiteY34" fmla="*/ 349375 h 3153784"/>
              <a:gd name="connsiteX35" fmla="*/ 177537 w 1609051"/>
              <a:gd name="connsiteY35" fmla="*/ 281642 h 3153784"/>
              <a:gd name="connsiteX36" fmla="*/ 8204 w 1609051"/>
              <a:gd name="connsiteY36" fmla="*/ 180042 h 3153784"/>
              <a:gd name="connsiteX0" fmla="*/ 13053 w 1613900"/>
              <a:gd name="connsiteY0" fmla="*/ 164061 h 3137803"/>
              <a:gd name="connsiteX1" fmla="*/ 46920 w 1613900"/>
              <a:gd name="connsiteY1" fmla="*/ 2941127 h 3137803"/>
              <a:gd name="connsiteX2" fmla="*/ 182386 w 1613900"/>
              <a:gd name="connsiteY2" fmla="*/ 2907261 h 3137803"/>
              <a:gd name="connsiteX3" fmla="*/ 317853 w 1613900"/>
              <a:gd name="connsiteY3" fmla="*/ 2873394 h 3137803"/>
              <a:gd name="connsiteX4" fmla="*/ 368653 w 1613900"/>
              <a:gd name="connsiteY4" fmla="*/ 2839527 h 3137803"/>
              <a:gd name="connsiteX5" fmla="*/ 487186 w 1613900"/>
              <a:gd name="connsiteY5" fmla="*/ 2822594 h 3137803"/>
              <a:gd name="connsiteX6" fmla="*/ 588786 w 1613900"/>
              <a:gd name="connsiteY6" fmla="*/ 2805661 h 3137803"/>
              <a:gd name="connsiteX7" fmla="*/ 707320 w 1613900"/>
              <a:gd name="connsiteY7" fmla="*/ 2771794 h 3137803"/>
              <a:gd name="connsiteX8" fmla="*/ 758120 w 1613900"/>
              <a:gd name="connsiteY8" fmla="*/ 2754861 h 3137803"/>
              <a:gd name="connsiteX9" fmla="*/ 876653 w 1613900"/>
              <a:gd name="connsiteY9" fmla="*/ 2737927 h 3137803"/>
              <a:gd name="connsiteX10" fmla="*/ 995186 w 1613900"/>
              <a:gd name="connsiteY10" fmla="*/ 2670194 h 3137803"/>
              <a:gd name="connsiteX11" fmla="*/ 1045986 w 1613900"/>
              <a:gd name="connsiteY11" fmla="*/ 2636327 h 3137803"/>
              <a:gd name="connsiteX12" fmla="*/ 1096786 w 1613900"/>
              <a:gd name="connsiteY12" fmla="*/ 2585527 h 3137803"/>
              <a:gd name="connsiteX13" fmla="*/ 1266120 w 1613900"/>
              <a:gd name="connsiteY13" fmla="*/ 2534727 h 3137803"/>
              <a:gd name="connsiteX14" fmla="*/ 1570920 w 1613900"/>
              <a:gd name="connsiteY14" fmla="*/ 2500861 h 3137803"/>
              <a:gd name="connsiteX15" fmla="*/ 1570920 w 1613900"/>
              <a:gd name="connsiteY15" fmla="*/ 1840461 h 3137803"/>
              <a:gd name="connsiteX16" fmla="*/ 1520120 w 1613900"/>
              <a:gd name="connsiteY16" fmla="*/ 1688061 h 3137803"/>
              <a:gd name="connsiteX17" fmla="*/ 1486253 w 1613900"/>
              <a:gd name="connsiteY17" fmla="*/ 1586461 h 3137803"/>
              <a:gd name="connsiteX18" fmla="*/ 1435453 w 1613900"/>
              <a:gd name="connsiteY18" fmla="*/ 1552594 h 3137803"/>
              <a:gd name="connsiteX19" fmla="*/ 1299986 w 1613900"/>
              <a:gd name="connsiteY19" fmla="*/ 1400194 h 3137803"/>
              <a:gd name="connsiteX20" fmla="*/ 1283053 w 1613900"/>
              <a:gd name="connsiteY20" fmla="*/ 1349394 h 3137803"/>
              <a:gd name="connsiteX21" fmla="*/ 1198386 w 1613900"/>
              <a:gd name="connsiteY21" fmla="*/ 1230861 h 3137803"/>
              <a:gd name="connsiteX22" fmla="*/ 1147586 w 1613900"/>
              <a:gd name="connsiteY22" fmla="*/ 1196994 h 3137803"/>
              <a:gd name="connsiteX23" fmla="*/ 1045986 w 1613900"/>
              <a:gd name="connsiteY23" fmla="*/ 1078461 h 3137803"/>
              <a:gd name="connsiteX24" fmla="*/ 944386 w 1613900"/>
              <a:gd name="connsiteY24" fmla="*/ 1010727 h 3137803"/>
              <a:gd name="connsiteX25" fmla="*/ 893586 w 1613900"/>
              <a:gd name="connsiteY25" fmla="*/ 959927 h 3137803"/>
              <a:gd name="connsiteX26" fmla="*/ 842786 w 1613900"/>
              <a:gd name="connsiteY26" fmla="*/ 926061 h 3137803"/>
              <a:gd name="connsiteX27" fmla="*/ 724253 w 1613900"/>
              <a:gd name="connsiteY27" fmla="*/ 807527 h 3137803"/>
              <a:gd name="connsiteX28" fmla="*/ 656520 w 1613900"/>
              <a:gd name="connsiteY28" fmla="*/ 756727 h 3137803"/>
              <a:gd name="connsiteX29" fmla="*/ 622653 w 1613900"/>
              <a:gd name="connsiteY29" fmla="*/ 705927 h 3137803"/>
              <a:gd name="connsiteX30" fmla="*/ 504120 w 1613900"/>
              <a:gd name="connsiteY30" fmla="*/ 587394 h 3137803"/>
              <a:gd name="connsiteX31" fmla="*/ 470253 w 1613900"/>
              <a:gd name="connsiteY31" fmla="*/ 519661 h 3137803"/>
              <a:gd name="connsiteX32" fmla="*/ 419453 w 1613900"/>
              <a:gd name="connsiteY32" fmla="*/ 485794 h 3137803"/>
              <a:gd name="connsiteX33" fmla="*/ 317853 w 1613900"/>
              <a:gd name="connsiteY33" fmla="*/ 418061 h 3137803"/>
              <a:gd name="connsiteX34" fmla="*/ 250120 w 1613900"/>
              <a:gd name="connsiteY34" fmla="*/ 333394 h 3137803"/>
              <a:gd name="connsiteX35" fmla="*/ 13053 w 1613900"/>
              <a:gd name="connsiteY35" fmla="*/ 164061 h 3137803"/>
              <a:gd name="connsiteX0" fmla="*/ 17969 w 1618816"/>
              <a:gd name="connsiteY0" fmla="*/ 145257 h 3118999"/>
              <a:gd name="connsiteX1" fmla="*/ 51836 w 1618816"/>
              <a:gd name="connsiteY1" fmla="*/ 2922323 h 3118999"/>
              <a:gd name="connsiteX2" fmla="*/ 187302 w 1618816"/>
              <a:gd name="connsiteY2" fmla="*/ 2888457 h 3118999"/>
              <a:gd name="connsiteX3" fmla="*/ 322769 w 1618816"/>
              <a:gd name="connsiteY3" fmla="*/ 2854590 h 3118999"/>
              <a:gd name="connsiteX4" fmla="*/ 373569 w 1618816"/>
              <a:gd name="connsiteY4" fmla="*/ 2820723 h 3118999"/>
              <a:gd name="connsiteX5" fmla="*/ 492102 w 1618816"/>
              <a:gd name="connsiteY5" fmla="*/ 2803790 h 3118999"/>
              <a:gd name="connsiteX6" fmla="*/ 593702 w 1618816"/>
              <a:gd name="connsiteY6" fmla="*/ 2786857 h 3118999"/>
              <a:gd name="connsiteX7" fmla="*/ 712236 w 1618816"/>
              <a:gd name="connsiteY7" fmla="*/ 2752990 h 3118999"/>
              <a:gd name="connsiteX8" fmla="*/ 763036 w 1618816"/>
              <a:gd name="connsiteY8" fmla="*/ 2736057 h 3118999"/>
              <a:gd name="connsiteX9" fmla="*/ 881569 w 1618816"/>
              <a:gd name="connsiteY9" fmla="*/ 2719123 h 3118999"/>
              <a:gd name="connsiteX10" fmla="*/ 1000102 w 1618816"/>
              <a:gd name="connsiteY10" fmla="*/ 2651390 h 3118999"/>
              <a:gd name="connsiteX11" fmla="*/ 1050902 w 1618816"/>
              <a:gd name="connsiteY11" fmla="*/ 2617523 h 3118999"/>
              <a:gd name="connsiteX12" fmla="*/ 1101702 w 1618816"/>
              <a:gd name="connsiteY12" fmla="*/ 2566723 h 3118999"/>
              <a:gd name="connsiteX13" fmla="*/ 1271036 w 1618816"/>
              <a:gd name="connsiteY13" fmla="*/ 2515923 h 3118999"/>
              <a:gd name="connsiteX14" fmla="*/ 1575836 w 1618816"/>
              <a:gd name="connsiteY14" fmla="*/ 2482057 h 3118999"/>
              <a:gd name="connsiteX15" fmla="*/ 1575836 w 1618816"/>
              <a:gd name="connsiteY15" fmla="*/ 1821657 h 3118999"/>
              <a:gd name="connsiteX16" fmla="*/ 1525036 w 1618816"/>
              <a:gd name="connsiteY16" fmla="*/ 1669257 h 3118999"/>
              <a:gd name="connsiteX17" fmla="*/ 1491169 w 1618816"/>
              <a:gd name="connsiteY17" fmla="*/ 1567657 h 3118999"/>
              <a:gd name="connsiteX18" fmla="*/ 1440369 w 1618816"/>
              <a:gd name="connsiteY18" fmla="*/ 1533790 h 3118999"/>
              <a:gd name="connsiteX19" fmla="*/ 1304902 w 1618816"/>
              <a:gd name="connsiteY19" fmla="*/ 1381390 h 3118999"/>
              <a:gd name="connsiteX20" fmla="*/ 1287969 w 1618816"/>
              <a:gd name="connsiteY20" fmla="*/ 1330590 h 3118999"/>
              <a:gd name="connsiteX21" fmla="*/ 1203302 w 1618816"/>
              <a:gd name="connsiteY21" fmla="*/ 1212057 h 3118999"/>
              <a:gd name="connsiteX22" fmla="*/ 1152502 w 1618816"/>
              <a:gd name="connsiteY22" fmla="*/ 1178190 h 3118999"/>
              <a:gd name="connsiteX23" fmla="*/ 1050902 w 1618816"/>
              <a:gd name="connsiteY23" fmla="*/ 1059657 h 3118999"/>
              <a:gd name="connsiteX24" fmla="*/ 949302 w 1618816"/>
              <a:gd name="connsiteY24" fmla="*/ 991923 h 3118999"/>
              <a:gd name="connsiteX25" fmla="*/ 898502 w 1618816"/>
              <a:gd name="connsiteY25" fmla="*/ 941123 h 3118999"/>
              <a:gd name="connsiteX26" fmla="*/ 847702 w 1618816"/>
              <a:gd name="connsiteY26" fmla="*/ 907257 h 3118999"/>
              <a:gd name="connsiteX27" fmla="*/ 729169 w 1618816"/>
              <a:gd name="connsiteY27" fmla="*/ 788723 h 3118999"/>
              <a:gd name="connsiteX28" fmla="*/ 661436 w 1618816"/>
              <a:gd name="connsiteY28" fmla="*/ 737923 h 3118999"/>
              <a:gd name="connsiteX29" fmla="*/ 627569 w 1618816"/>
              <a:gd name="connsiteY29" fmla="*/ 687123 h 3118999"/>
              <a:gd name="connsiteX30" fmla="*/ 509036 w 1618816"/>
              <a:gd name="connsiteY30" fmla="*/ 568590 h 3118999"/>
              <a:gd name="connsiteX31" fmla="*/ 475169 w 1618816"/>
              <a:gd name="connsiteY31" fmla="*/ 500857 h 3118999"/>
              <a:gd name="connsiteX32" fmla="*/ 424369 w 1618816"/>
              <a:gd name="connsiteY32" fmla="*/ 466990 h 3118999"/>
              <a:gd name="connsiteX33" fmla="*/ 322769 w 1618816"/>
              <a:gd name="connsiteY33" fmla="*/ 399257 h 3118999"/>
              <a:gd name="connsiteX34" fmla="*/ 17969 w 1618816"/>
              <a:gd name="connsiteY34" fmla="*/ 145257 h 3118999"/>
              <a:gd name="connsiteX0" fmla="*/ 25402 w 1626249"/>
              <a:gd name="connsiteY0" fmla="*/ 131429 h 3105171"/>
              <a:gd name="connsiteX1" fmla="*/ 59269 w 1626249"/>
              <a:gd name="connsiteY1" fmla="*/ 2908495 h 3105171"/>
              <a:gd name="connsiteX2" fmla="*/ 194735 w 1626249"/>
              <a:gd name="connsiteY2" fmla="*/ 2874629 h 3105171"/>
              <a:gd name="connsiteX3" fmla="*/ 330202 w 1626249"/>
              <a:gd name="connsiteY3" fmla="*/ 2840762 h 3105171"/>
              <a:gd name="connsiteX4" fmla="*/ 381002 w 1626249"/>
              <a:gd name="connsiteY4" fmla="*/ 2806895 h 3105171"/>
              <a:gd name="connsiteX5" fmla="*/ 499535 w 1626249"/>
              <a:gd name="connsiteY5" fmla="*/ 2789962 h 3105171"/>
              <a:gd name="connsiteX6" fmla="*/ 601135 w 1626249"/>
              <a:gd name="connsiteY6" fmla="*/ 2773029 h 3105171"/>
              <a:gd name="connsiteX7" fmla="*/ 719669 w 1626249"/>
              <a:gd name="connsiteY7" fmla="*/ 2739162 h 3105171"/>
              <a:gd name="connsiteX8" fmla="*/ 770469 w 1626249"/>
              <a:gd name="connsiteY8" fmla="*/ 2722229 h 3105171"/>
              <a:gd name="connsiteX9" fmla="*/ 889002 w 1626249"/>
              <a:gd name="connsiteY9" fmla="*/ 2705295 h 3105171"/>
              <a:gd name="connsiteX10" fmla="*/ 1007535 w 1626249"/>
              <a:gd name="connsiteY10" fmla="*/ 2637562 h 3105171"/>
              <a:gd name="connsiteX11" fmla="*/ 1058335 w 1626249"/>
              <a:gd name="connsiteY11" fmla="*/ 2603695 h 3105171"/>
              <a:gd name="connsiteX12" fmla="*/ 1109135 w 1626249"/>
              <a:gd name="connsiteY12" fmla="*/ 2552895 h 3105171"/>
              <a:gd name="connsiteX13" fmla="*/ 1278469 w 1626249"/>
              <a:gd name="connsiteY13" fmla="*/ 2502095 h 3105171"/>
              <a:gd name="connsiteX14" fmla="*/ 1583269 w 1626249"/>
              <a:gd name="connsiteY14" fmla="*/ 2468229 h 3105171"/>
              <a:gd name="connsiteX15" fmla="*/ 1583269 w 1626249"/>
              <a:gd name="connsiteY15" fmla="*/ 1807829 h 3105171"/>
              <a:gd name="connsiteX16" fmla="*/ 1532469 w 1626249"/>
              <a:gd name="connsiteY16" fmla="*/ 1655429 h 3105171"/>
              <a:gd name="connsiteX17" fmla="*/ 1498602 w 1626249"/>
              <a:gd name="connsiteY17" fmla="*/ 1553829 h 3105171"/>
              <a:gd name="connsiteX18" fmla="*/ 1447802 w 1626249"/>
              <a:gd name="connsiteY18" fmla="*/ 1519962 h 3105171"/>
              <a:gd name="connsiteX19" fmla="*/ 1312335 w 1626249"/>
              <a:gd name="connsiteY19" fmla="*/ 1367562 h 3105171"/>
              <a:gd name="connsiteX20" fmla="*/ 1295402 w 1626249"/>
              <a:gd name="connsiteY20" fmla="*/ 1316762 h 3105171"/>
              <a:gd name="connsiteX21" fmla="*/ 1210735 w 1626249"/>
              <a:gd name="connsiteY21" fmla="*/ 1198229 h 3105171"/>
              <a:gd name="connsiteX22" fmla="*/ 1159935 w 1626249"/>
              <a:gd name="connsiteY22" fmla="*/ 1164362 h 3105171"/>
              <a:gd name="connsiteX23" fmla="*/ 1058335 w 1626249"/>
              <a:gd name="connsiteY23" fmla="*/ 1045829 h 3105171"/>
              <a:gd name="connsiteX24" fmla="*/ 956735 w 1626249"/>
              <a:gd name="connsiteY24" fmla="*/ 978095 h 3105171"/>
              <a:gd name="connsiteX25" fmla="*/ 905935 w 1626249"/>
              <a:gd name="connsiteY25" fmla="*/ 927295 h 3105171"/>
              <a:gd name="connsiteX26" fmla="*/ 855135 w 1626249"/>
              <a:gd name="connsiteY26" fmla="*/ 893429 h 3105171"/>
              <a:gd name="connsiteX27" fmla="*/ 736602 w 1626249"/>
              <a:gd name="connsiteY27" fmla="*/ 774895 h 3105171"/>
              <a:gd name="connsiteX28" fmla="*/ 668869 w 1626249"/>
              <a:gd name="connsiteY28" fmla="*/ 724095 h 3105171"/>
              <a:gd name="connsiteX29" fmla="*/ 635002 w 1626249"/>
              <a:gd name="connsiteY29" fmla="*/ 673295 h 3105171"/>
              <a:gd name="connsiteX30" fmla="*/ 516469 w 1626249"/>
              <a:gd name="connsiteY30" fmla="*/ 554762 h 3105171"/>
              <a:gd name="connsiteX31" fmla="*/ 482602 w 1626249"/>
              <a:gd name="connsiteY31" fmla="*/ 487029 h 3105171"/>
              <a:gd name="connsiteX32" fmla="*/ 431802 w 1626249"/>
              <a:gd name="connsiteY32" fmla="*/ 453162 h 3105171"/>
              <a:gd name="connsiteX33" fmla="*/ 25402 w 1626249"/>
              <a:gd name="connsiteY33" fmla="*/ 131429 h 3105171"/>
              <a:gd name="connsiteX0" fmla="*/ 29133 w 1629980"/>
              <a:gd name="connsiteY0" fmla="*/ 126021 h 3099763"/>
              <a:gd name="connsiteX1" fmla="*/ 63000 w 1629980"/>
              <a:gd name="connsiteY1" fmla="*/ 2903087 h 3099763"/>
              <a:gd name="connsiteX2" fmla="*/ 198466 w 1629980"/>
              <a:gd name="connsiteY2" fmla="*/ 2869221 h 3099763"/>
              <a:gd name="connsiteX3" fmla="*/ 333933 w 1629980"/>
              <a:gd name="connsiteY3" fmla="*/ 2835354 h 3099763"/>
              <a:gd name="connsiteX4" fmla="*/ 384733 w 1629980"/>
              <a:gd name="connsiteY4" fmla="*/ 2801487 h 3099763"/>
              <a:gd name="connsiteX5" fmla="*/ 503266 w 1629980"/>
              <a:gd name="connsiteY5" fmla="*/ 2784554 h 3099763"/>
              <a:gd name="connsiteX6" fmla="*/ 604866 w 1629980"/>
              <a:gd name="connsiteY6" fmla="*/ 2767621 h 3099763"/>
              <a:gd name="connsiteX7" fmla="*/ 723400 w 1629980"/>
              <a:gd name="connsiteY7" fmla="*/ 2733754 h 3099763"/>
              <a:gd name="connsiteX8" fmla="*/ 774200 w 1629980"/>
              <a:gd name="connsiteY8" fmla="*/ 2716821 h 3099763"/>
              <a:gd name="connsiteX9" fmla="*/ 892733 w 1629980"/>
              <a:gd name="connsiteY9" fmla="*/ 2699887 h 3099763"/>
              <a:gd name="connsiteX10" fmla="*/ 1011266 w 1629980"/>
              <a:gd name="connsiteY10" fmla="*/ 2632154 h 3099763"/>
              <a:gd name="connsiteX11" fmla="*/ 1062066 w 1629980"/>
              <a:gd name="connsiteY11" fmla="*/ 2598287 h 3099763"/>
              <a:gd name="connsiteX12" fmla="*/ 1112866 w 1629980"/>
              <a:gd name="connsiteY12" fmla="*/ 2547487 h 3099763"/>
              <a:gd name="connsiteX13" fmla="*/ 1282200 w 1629980"/>
              <a:gd name="connsiteY13" fmla="*/ 2496687 h 3099763"/>
              <a:gd name="connsiteX14" fmla="*/ 1587000 w 1629980"/>
              <a:gd name="connsiteY14" fmla="*/ 2462821 h 3099763"/>
              <a:gd name="connsiteX15" fmla="*/ 1587000 w 1629980"/>
              <a:gd name="connsiteY15" fmla="*/ 1802421 h 3099763"/>
              <a:gd name="connsiteX16" fmla="*/ 1536200 w 1629980"/>
              <a:gd name="connsiteY16" fmla="*/ 1650021 h 3099763"/>
              <a:gd name="connsiteX17" fmla="*/ 1502333 w 1629980"/>
              <a:gd name="connsiteY17" fmla="*/ 1548421 h 3099763"/>
              <a:gd name="connsiteX18" fmla="*/ 1451533 w 1629980"/>
              <a:gd name="connsiteY18" fmla="*/ 1514554 h 3099763"/>
              <a:gd name="connsiteX19" fmla="*/ 1316066 w 1629980"/>
              <a:gd name="connsiteY19" fmla="*/ 1362154 h 3099763"/>
              <a:gd name="connsiteX20" fmla="*/ 1299133 w 1629980"/>
              <a:gd name="connsiteY20" fmla="*/ 1311354 h 3099763"/>
              <a:gd name="connsiteX21" fmla="*/ 1214466 w 1629980"/>
              <a:gd name="connsiteY21" fmla="*/ 1192821 h 3099763"/>
              <a:gd name="connsiteX22" fmla="*/ 1163666 w 1629980"/>
              <a:gd name="connsiteY22" fmla="*/ 1158954 h 3099763"/>
              <a:gd name="connsiteX23" fmla="*/ 1062066 w 1629980"/>
              <a:gd name="connsiteY23" fmla="*/ 1040421 h 3099763"/>
              <a:gd name="connsiteX24" fmla="*/ 960466 w 1629980"/>
              <a:gd name="connsiteY24" fmla="*/ 972687 h 3099763"/>
              <a:gd name="connsiteX25" fmla="*/ 909666 w 1629980"/>
              <a:gd name="connsiteY25" fmla="*/ 921887 h 3099763"/>
              <a:gd name="connsiteX26" fmla="*/ 858866 w 1629980"/>
              <a:gd name="connsiteY26" fmla="*/ 888021 h 3099763"/>
              <a:gd name="connsiteX27" fmla="*/ 740333 w 1629980"/>
              <a:gd name="connsiteY27" fmla="*/ 769487 h 3099763"/>
              <a:gd name="connsiteX28" fmla="*/ 672600 w 1629980"/>
              <a:gd name="connsiteY28" fmla="*/ 718687 h 3099763"/>
              <a:gd name="connsiteX29" fmla="*/ 638733 w 1629980"/>
              <a:gd name="connsiteY29" fmla="*/ 667887 h 3099763"/>
              <a:gd name="connsiteX30" fmla="*/ 520200 w 1629980"/>
              <a:gd name="connsiteY30" fmla="*/ 549354 h 3099763"/>
              <a:gd name="connsiteX31" fmla="*/ 486333 w 1629980"/>
              <a:gd name="connsiteY31" fmla="*/ 481621 h 3099763"/>
              <a:gd name="connsiteX32" fmla="*/ 29133 w 1629980"/>
              <a:gd name="connsiteY32" fmla="*/ 126021 h 3099763"/>
              <a:gd name="connsiteX0" fmla="*/ 31624 w 1632471"/>
              <a:gd name="connsiteY0" fmla="*/ 115515 h 3089257"/>
              <a:gd name="connsiteX1" fmla="*/ 65491 w 1632471"/>
              <a:gd name="connsiteY1" fmla="*/ 2892581 h 3089257"/>
              <a:gd name="connsiteX2" fmla="*/ 200957 w 1632471"/>
              <a:gd name="connsiteY2" fmla="*/ 2858715 h 3089257"/>
              <a:gd name="connsiteX3" fmla="*/ 336424 w 1632471"/>
              <a:gd name="connsiteY3" fmla="*/ 2824848 h 3089257"/>
              <a:gd name="connsiteX4" fmla="*/ 387224 w 1632471"/>
              <a:gd name="connsiteY4" fmla="*/ 2790981 h 3089257"/>
              <a:gd name="connsiteX5" fmla="*/ 505757 w 1632471"/>
              <a:gd name="connsiteY5" fmla="*/ 2774048 h 3089257"/>
              <a:gd name="connsiteX6" fmla="*/ 607357 w 1632471"/>
              <a:gd name="connsiteY6" fmla="*/ 2757115 h 3089257"/>
              <a:gd name="connsiteX7" fmla="*/ 725891 w 1632471"/>
              <a:gd name="connsiteY7" fmla="*/ 2723248 h 3089257"/>
              <a:gd name="connsiteX8" fmla="*/ 776691 w 1632471"/>
              <a:gd name="connsiteY8" fmla="*/ 2706315 h 3089257"/>
              <a:gd name="connsiteX9" fmla="*/ 895224 w 1632471"/>
              <a:gd name="connsiteY9" fmla="*/ 2689381 h 3089257"/>
              <a:gd name="connsiteX10" fmla="*/ 1013757 w 1632471"/>
              <a:gd name="connsiteY10" fmla="*/ 2621648 h 3089257"/>
              <a:gd name="connsiteX11" fmla="*/ 1064557 w 1632471"/>
              <a:gd name="connsiteY11" fmla="*/ 2587781 h 3089257"/>
              <a:gd name="connsiteX12" fmla="*/ 1115357 w 1632471"/>
              <a:gd name="connsiteY12" fmla="*/ 2536981 h 3089257"/>
              <a:gd name="connsiteX13" fmla="*/ 1284691 w 1632471"/>
              <a:gd name="connsiteY13" fmla="*/ 2486181 h 3089257"/>
              <a:gd name="connsiteX14" fmla="*/ 1589491 w 1632471"/>
              <a:gd name="connsiteY14" fmla="*/ 2452315 h 3089257"/>
              <a:gd name="connsiteX15" fmla="*/ 1589491 w 1632471"/>
              <a:gd name="connsiteY15" fmla="*/ 1791915 h 3089257"/>
              <a:gd name="connsiteX16" fmla="*/ 1538691 w 1632471"/>
              <a:gd name="connsiteY16" fmla="*/ 1639515 h 3089257"/>
              <a:gd name="connsiteX17" fmla="*/ 1504824 w 1632471"/>
              <a:gd name="connsiteY17" fmla="*/ 1537915 h 3089257"/>
              <a:gd name="connsiteX18" fmla="*/ 1454024 w 1632471"/>
              <a:gd name="connsiteY18" fmla="*/ 1504048 h 3089257"/>
              <a:gd name="connsiteX19" fmla="*/ 1318557 w 1632471"/>
              <a:gd name="connsiteY19" fmla="*/ 1351648 h 3089257"/>
              <a:gd name="connsiteX20" fmla="*/ 1301624 w 1632471"/>
              <a:gd name="connsiteY20" fmla="*/ 1300848 h 3089257"/>
              <a:gd name="connsiteX21" fmla="*/ 1216957 w 1632471"/>
              <a:gd name="connsiteY21" fmla="*/ 1182315 h 3089257"/>
              <a:gd name="connsiteX22" fmla="*/ 1166157 w 1632471"/>
              <a:gd name="connsiteY22" fmla="*/ 1148448 h 3089257"/>
              <a:gd name="connsiteX23" fmla="*/ 1064557 w 1632471"/>
              <a:gd name="connsiteY23" fmla="*/ 1029915 h 3089257"/>
              <a:gd name="connsiteX24" fmla="*/ 962957 w 1632471"/>
              <a:gd name="connsiteY24" fmla="*/ 962181 h 3089257"/>
              <a:gd name="connsiteX25" fmla="*/ 912157 w 1632471"/>
              <a:gd name="connsiteY25" fmla="*/ 911381 h 3089257"/>
              <a:gd name="connsiteX26" fmla="*/ 861357 w 1632471"/>
              <a:gd name="connsiteY26" fmla="*/ 877515 h 3089257"/>
              <a:gd name="connsiteX27" fmla="*/ 742824 w 1632471"/>
              <a:gd name="connsiteY27" fmla="*/ 758981 h 3089257"/>
              <a:gd name="connsiteX28" fmla="*/ 675091 w 1632471"/>
              <a:gd name="connsiteY28" fmla="*/ 708181 h 3089257"/>
              <a:gd name="connsiteX29" fmla="*/ 641224 w 1632471"/>
              <a:gd name="connsiteY29" fmla="*/ 657381 h 3089257"/>
              <a:gd name="connsiteX30" fmla="*/ 522691 w 1632471"/>
              <a:gd name="connsiteY30" fmla="*/ 538848 h 3089257"/>
              <a:gd name="connsiteX31" fmla="*/ 31624 w 1632471"/>
              <a:gd name="connsiteY31" fmla="*/ 115515 h 3089257"/>
              <a:gd name="connsiteX0" fmla="*/ 40356 w 1641203"/>
              <a:gd name="connsiteY0" fmla="*/ 96828 h 3070570"/>
              <a:gd name="connsiteX1" fmla="*/ 74223 w 1641203"/>
              <a:gd name="connsiteY1" fmla="*/ 2873894 h 3070570"/>
              <a:gd name="connsiteX2" fmla="*/ 209689 w 1641203"/>
              <a:gd name="connsiteY2" fmla="*/ 2840028 h 3070570"/>
              <a:gd name="connsiteX3" fmla="*/ 345156 w 1641203"/>
              <a:gd name="connsiteY3" fmla="*/ 2806161 h 3070570"/>
              <a:gd name="connsiteX4" fmla="*/ 395956 w 1641203"/>
              <a:gd name="connsiteY4" fmla="*/ 2772294 h 3070570"/>
              <a:gd name="connsiteX5" fmla="*/ 514489 w 1641203"/>
              <a:gd name="connsiteY5" fmla="*/ 2755361 h 3070570"/>
              <a:gd name="connsiteX6" fmla="*/ 616089 w 1641203"/>
              <a:gd name="connsiteY6" fmla="*/ 2738428 h 3070570"/>
              <a:gd name="connsiteX7" fmla="*/ 734623 w 1641203"/>
              <a:gd name="connsiteY7" fmla="*/ 2704561 h 3070570"/>
              <a:gd name="connsiteX8" fmla="*/ 785423 w 1641203"/>
              <a:gd name="connsiteY8" fmla="*/ 2687628 h 3070570"/>
              <a:gd name="connsiteX9" fmla="*/ 903956 w 1641203"/>
              <a:gd name="connsiteY9" fmla="*/ 2670694 h 3070570"/>
              <a:gd name="connsiteX10" fmla="*/ 1022489 w 1641203"/>
              <a:gd name="connsiteY10" fmla="*/ 2602961 h 3070570"/>
              <a:gd name="connsiteX11" fmla="*/ 1073289 w 1641203"/>
              <a:gd name="connsiteY11" fmla="*/ 2569094 h 3070570"/>
              <a:gd name="connsiteX12" fmla="*/ 1124089 w 1641203"/>
              <a:gd name="connsiteY12" fmla="*/ 2518294 h 3070570"/>
              <a:gd name="connsiteX13" fmla="*/ 1293423 w 1641203"/>
              <a:gd name="connsiteY13" fmla="*/ 2467494 h 3070570"/>
              <a:gd name="connsiteX14" fmla="*/ 1598223 w 1641203"/>
              <a:gd name="connsiteY14" fmla="*/ 2433628 h 3070570"/>
              <a:gd name="connsiteX15" fmla="*/ 1598223 w 1641203"/>
              <a:gd name="connsiteY15" fmla="*/ 1773228 h 3070570"/>
              <a:gd name="connsiteX16" fmla="*/ 1547423 w 1641203"/>
              <a:gd name="connsiteY16" fmla="*/ 1620828 h 3070570"/>
              <a:gd name="connsiteX17" fmla="*/ 1513556 w 1641203"/>
              <a:gd name="connsiteY17" fmla="*/ 1519228 h 3070570"/>
              <a:gd name="connsiteX18" fmla="*/ 1462756 w 1641203"/>
              <a:gd name="connsiteY18" fmla="*/ 1485361 h 3070570"/>
              <a:gd name="connsiteX19" fmla="*/ 1327289 w 1641203"/>
              <a:gd name="connsiteY19" fmla="*/ 1332961 h 3070570"/>
              <a:gd name="connsiteX20" fmla="*/ 1310356 w 1641203"/>
              <a:gd name="connsiteY20" fmla="*/ 1282161 h 3070570"/>
              <a:gd name="connsiteX21" fmla="*/ 1225689 w 1641203"/>
              <a:gd name="connsiteY21" fmla="*/ 1163628 h 3070570"/>
              <a:gd name="connsiteX22" fmla="*/ 1174889 w 1641203"/>
              <a:gd name="connsiteY22" fmla="*/ 1129761 h 3070570"/>
              <a:gd name="connsiteX23" fmla="*/ 1073289 w 1641203"/>
              <a:gd name="connsiteY23" fmla="*/ 1011228 h 3070570"/>
              <a:gd name="connsiteX24" fmla="*/ 971689 w 1641203"/>
              <a:gd name="connsiteY24" fmla="*/ 943494 h 3070570"/>
              <a:gd name="connsiteX25" fmla="*/ 920889 w 1641203"/>
              <a:gd name="connsiteY25" fmla="*/ 892694 h 3070570"/>
              <a:gd name="connsiteX26" fmla="*/ 870089 w 1641203"/>
              <a:gd name="connsiteY26" fmla="*/ 858828 h 3070570"/>
              <a:gd name="connsiteX27" fmla="*/ 751556 w 1641203"/>
              <a:gd name="connsiteY27" fmla="*/ 740294 h 3070570"/>
              <a:gd name="connsiteX28" fmla="*/ 683823 w 1641203"/>
              <a:gd name="connsiteY28" fmla="*/ 689494 h 3070570"/>
              <a:gd name="connsiteX29" fmla="*/ 649956 w 1641203"/>
              <a:gd name="connsiteY29" fmla="*/ 638694 h 3070570"/>
              <a:gd name="connsiteX30" fmla="*/ 40356 w 1641203"/>
              <a:gd name="connsiteY30" fmla="*/ 96828 h 3070570"/>
              <a:gd name="connsiteX0" fmla="*/ 42854 w 1643701"/>
              <a:gd name="connsiteY0" fmla="*/ 90123 h 3063865"/>
              <a:gd name="connsiteX1" fmla="*/ 76721 w 1643701"/>
              <a:gd name="connsiteY1" fmla="*/ 2867189 h 3063865"/>
              <a:gd name="connsiteX2" fmla="*/ 212187 w 1643701"/>
              <a:gd name="connsiteY2" fmla="*/ 2833323 h 3063865"/>
              <a:gd name="connsiteX3" fmla="*/ 347654 w 1643701"/>
              <a:gd name="connsiteY3" fmla="*/ 2799456 h 3063865"/>
              <a:gd name="connsiteX4" fmla="*/ 398454 w 1643701"/>
              <a:gd name="connsiteY4" fmla="*/ 2765589 h 3063865"/>
              <a:gd name="connsiteX5" fmla="*/ 516987 w 1643701"/>
              <a:gd name="connsiteY5" fmla="*/ 2748656 h 3063865"/>
              <a:gd name="connsiteX6" fmla="*/ 618587 w 1643701"/>
              <a:gd name="connsiteY6" fmla="*/ 2731723 h 3063865"/>
              <a:gd name="connsiteX7" fmla="*/ 737121 w 1643701"/>
              <a:gd name="connsiteY7" fmla="*/ 2697856 h 3063865"/>
              <a:gd name="connsiteX8" fmla="*/ 787921 w 1643701"/>
              <a:gd name="connsiteY8" fmla="*/ 2680923 h 3063865"/>
              <a:gd name="connsiteX9" fmla="*/ 906454 w 1643701"/>
              <a:gd name="connsiteY9" fmla="*/ 2663989 h 3063865"/>
              <a:gd name="connsiteX10" fmla="*/ 1024987 w 1643701"/>
              <a:gd name="connsiteY10" fmla="*/ 2596256 h 3063865"/>
              <a:gd name="connsiteX11" fmla="*/ 1075787 w 1643701"/>
              <a:gd name="connsiteY11" fmla="*/ 2562389 h 3063865"/>
              <a:gd name="connsiteX12" fmla="*/ 1126587 w 1643701"/>
              <a:gd name="connsiteY12" fmla="*/ 2511589 h 3063865"/>
              <a:gd name="connsiteX13" fmla="*/ 1295921 w 1643701"/>
              <a:gd name="connsiteY13" fmla="*/ 2460789 h 3063865"/>
              <a:gd name="connsiteX14" fmla="*/ 1600721 w 1643701"/>
              <a:gd name="connsiteY14" fmla="*/ 2426923 h 3063865"/>
              <a:gd name="connsiteX15" fmla="*/ 1600721 w 1643701"/>
              <a:gd name="connsiteY15" fmla="*/ 1766523 h 3063865"/>
              <a:gd name="connsiteX16" fmla="*/ 1549921 w 1643701"/>
              <a:gd name="connsiteY16" fmla="*/ 1614123 h 3063865"/>
              <a:gd name="connsiteX17" fmla="*/ 1516054 w 1643701"/>
              <a:gd name="connsiteY17" fmla="*/ 1512523 h 3063865"/>
              <a:gd name="connsiteX18" fmla="*/ 1465254 w 1643701"/>
              <a:gd name="connsiteY18" fmla="*/ 1478656 h 3063865"/>
              <a:gd name="connsiteX19" fmla="*/ 1329787 w 1643701"/>
              <a:gd name="connsiteY19" fmla="*/ 1326256 h 3063865"/>
              <a:gd name="connsiteX20" fmla="*/ 1312854 w 1643701"/>
              <a:gd name="connsiteY20" fmla="*/ 1275456 h 3063865"/>
              <a:gd name="connsiteX21" fmla="*/ 1228187 w 1643701"/>
              <a:gd name="connsiteY21" fmla="*/ 1156923 h 3063865"/>
              <a:gd name="connsiteX22" fmla="*/ 1177387 w 1643701"/>
              <a:gd name="connsiteY22" fmla="*/ 1123056 h 3063865"/>
              <a:gd name="connsiteX23" fmla="*/ 1075787 w 1643701"/>
              <a:gd name="connsiteY23" fmla="*/ 1004523 h 3063865"/>
              <a:gd name="connsiteX24" fmla="*/ 974187 w 1643701"/>
              <a:gd name="connsiteY24" fmla="*/ 936789 h 3063865"/>
              <a:gd name="connsiteX25" fmla="*/ 923387 w 1643701"/>
              <a:gd name="connsiteY25" fmla="*/ 885989 h 3063865"/>
              <a:gd name="connsiteX26" fmla="*/ 872587 w 1643701"/>
              <a:gd name="connsiteY26" fmla="*/ 852123 h 3063865"/>
              <a:gd name="connsiteX27" fmla="*/ 754054 w 1643701"/>
              <a:gd name="connsiteY27" fmla="*/ 733589 h 3063865"/>
              <a:gd name="connsiteX28" fmla="*/ 686321 w 1643701"/>
              <a:gd name="connsiteY28" fmla="*/ 682789 h 3063865"/>
              <a:gd name="connsiteX29" fmla="*/ 42854 w 1643701"/>
              <a:gd name="connsiteY29" fmla="*/ 90123 h 3063865"/>
              <a:gd name="connsiteX0" fmla="*/ 47852 w 1648699"/>
              <a:gd name="connsiteY0" fmla="*/ 84629 h 3058371"/>
              <a:gd name="connsiteX1" fmla="*/ 81719 w 1648699"/>
              <a:gd name="connsiteY1" fmla="*/ 2861695 h 3058371"/>
              <a:gd name="connsiteX2" fmla="*/ 217185 w 1648699"/>
              <a:gd name="connsiteY2" fmla="*/ 2827829 h 3058371"/>
              <a:gd name="connsiteX3" fmla="*/ 352652 w 1648699"/>
              <a:gd name="connsiteY3" fmla="*/ 2793962 h 3058371"/>
              <a:gd name="connsiteX4" fmla="*/ 403452 w 1648699"/>
              <a:gd name="connsiteY4" fmla="*/ 2760095 h 3058371"/>
              <a:gd name="connsiteX5" fmla="*/ 521985 w 1648699"/>
              <a:gd name="connsiteY5" fmla="*/ 2743162 h 3058371"/>
              <a:gd name="connsiteX6" fmla="*/ 623585 w 1648699"/>
              <a:gd name="connsiteY6" fmla="*/ 2726229 h 3058371"/>
              <a:gd name="connsiteX7" fmla="*/ 742119 w 1648699"/>
              <a:gd name="connsiteY7" fmla="*/ 2692362 h 3058371"/>
              <a:gd name="connsiteX8" fmla="*/ 792919 w 1648699"/>
              <a:gd name="connsiteY8" fmla="*/ 2675429 h 3058371"/>
              <a:gd name="connsiteX9" fmla="*/ 911452 w 1648699"/>
              <a:gd name="connsiteY9" fmla="*/ 2658495 h 3058371"/>
              <a:gd name="connsiteX10" fmla="*/ 1029985 w 1648699"/>
              <a:gd name="connsiteY10" fmla="*/ 2590762 h 3058371"/>
              <a:gd name="connsiteX11" fmla="*/ 1080785 w 1648699"/>
              <a:gd name="connsiteY11" fmla="*/ 2556895 h 3058371"/>
              <a:gd name="connsiteX12" fmla="*/ 1131585 w 1648699"/>
              <a:gd name="connsiteY12" fmla="*/ 2506095 h 3058371"/>
              <a:gd name="connsiteX13" fmla="*/ 1300919 w 1648699"/>
              <a:gd name="connsiteY13" fmla="*/ 2455295 h 3058371"/>
              <a:gd name="connsiteX14" fmla="*/ 1605719 w 1648699"/>
              <a:gd name="connsiteY14" fmla="*/ 2421429 h 3058371"/>
              <a:gd name="connsiteX15" fmla="*/ 1605719 w 1648699"/>
              <a:gd name="connsiteY15" fmla="*/ 1761029 h 3058371"/>
              <a:gd name="connsiteX16" fmla="*/ 1554919 w 1648699"/>
              <a:gd name="connsiteY16" fmla="*/ 1608629 h 3058371"/>
              <a:gd name="connsiteX17" fmla="*/ 1521052 w 1648699"/>
              <a:gd name="connsiteY17" fmla="*/ 1507029 h 3058371"/>
              <a:gd name="connsiteX18" fmla="*/ 1470252 w 1648699"/>
              <a:gd name="connsiteY18" fmla="*/ 1473162 h 3058371"/>
              <a:gd name="connsiteX19" fmla="*/ 1334785 w 1648699"/>
              <a:gd name="connsiteY19" fmla="*/ 1320762 h 3058371"/>
              <a:gd name="connsiteX20" fmla="*/ 1317852 w 1648699"/>
              <a:gd name="connsiteY20" fmla="*/ 1269962 h 3058371"/>
              <a:gd name="connsiteX21" fmla="*/ 1233185 w 1648699"/>
              <a:gd name="connsiteY21" fmla="*/ 1151429 h 3058371"/>
              <a:gd name="connsiteX22" fmla="*/ 1182385 w 1648699"/>
              <a:gd name="connsiteY22" fmla="*/ 1117562 h 3058371"/>
              <a:gd name="connsiteX23" fmla="*/ 1080785 w 1648699"/>
              <a:gd name="connsiteY23" fmla="*/ 999029 h 3058371"/>
              <a:gd name="connsiteX24" fmla="*/ 979185 w 1648699"/>
              <a:gd name="connsiteY24" fmla="*/ 931295 h 3058371"/>
              <a:gd name="connsiteX25" fmla="*/ 928385 w 1648699"/>
              <a:gd name="connsiteY25" fmla="*/ 880495 h 3058371"/>
              <a:gd name="connsiteX26" fmla="*/ 877585 w 1648699"/>
              <a:gd name="connsiteY26" fmla="*/ 846629 h 3058371"/>
              <a:gd name="connsiteX27" fmla="*/ 759052 w 1648699"/>
              <a:gd name="connsiteY27" fmla="*/ 728095 h 3058371"/>
              <a:gd name="connsiteX28" fmla="*/ 47852 w 1648699"/>
              <a:gd name="connsiteY28" fmla="*/ 84629 h 3058371"/>
              <a:gd name="connsiteX0" fmla="*/ 56607 w 1657454"/>
              <a:gd name="connsiteY0" fmla="*/ 70543 h 3044285"/>
              <a:gd name="connsiteX1" fmla="*/ 90474 w 1657454"/>
              <a:gd name="connsiteY1" fmla="*/ 2847609 h 3044285"/>
              <a:gd name="connsiteX2" fmla="*/ 225940 w 1657454"/>
              <a:gd name="connsiteY2" fmla="*/ 2813743 h 3044285"/>
              <a:gd name="connsiteX3" fmla="*/ 361407 w 1657454"/>
              <a:gd name="connsiteY3" fmla="*/ 2779876 h 3044285"/>
              <a:gd name="connsiteX4" fmla="*/ 412207 w 1657454"/>
              <a:gd name="connsiteY4" fmla="*/ 2746009 h 3044285"/>
              <a:gd name="connsiteX5" fmla="*/ 530740 w 1657454"/>
              <a:gd name="connsiteY5" fmla="*/ 2729076 h 3044285"/>
              <a:gd name="connsiteX6" fmla="*/ 632340 w 1657454"/>
              <a:gd name="connsiteY6" fmla="*/ 2712143 h 3044285"/>
              <a:gd name="connsiteX7" fmla="*/ 750874 w 1657454"/>
              <a:gd name="connsiteY7" fmla="*/ 2678276 h 3044285"/>
              <a:gd name="connsiteX8" fmla="*/ 801674 w 1657454"/>
              <a:gd name="connsiteY8" fmla="*/ 2661343 h 3044285"/>
              <a:gd name="connsiteX9" fmla="*/ 920207 w 1657454"/>
              <a:gd name="connsiteY9" fmla="*/ 2644409 h 3044285"/>
              <a:gd name="connsiteX10" fmla="*/ 1038740 w 1657454"/>
              <a:gd name="connsiteY10" fmla="*/ 2576676 h 3044285"/>
              <a:gd name="connsiteX11" fmla="*/ 1089540 w 1657454"/>
              <a:gd name="connsiteY11" fmla="*/ 2542809 h 3044285"/>
              <a:gd name="connsiteX12" fmla="*/ 1140340 w 1657454"/>
              <a:gd name="connsiteY12" fmla="*/ 2492009 h 3044285"/>
              <a:gd name="connsiteX13" fmla="*/ 1309674 w 1657454"/>
              <a:gd name="connsiteY13" fmla="*/ 2441209 h 3044285"/>
              <a:gd name="connsiteX14" fmla="*/ 1614474 w 1657454"/>
              <a:gd name="connsiteY14" fmla="*/ 2407343 h 3044285"/>
              <a:gd name="connsiteX15" fmla="*/ 1614474 w 1657454"/>
              <a:gd name="connsiteY15" fmla="*/ 1746943 h 3044285"/>
              <a:gd name="connsiteX16" fmla="*/ 1563674 w 1657454"/>
              <a:gd name="connsiteY16" fmla="*/ 1594543 h 3044285"/>
              <a:gd name="connsiteX17" fmla="*/ 1529807 w 1657454"/>
              <a:gd name="connsiteY17" fmla="*/ 1492943 h 3044285"/>
              <a:gd name="connsiteX18" fmla="*/ 1479007 w 1657454"/>
              <a:gd name="connsiteY18" fmla="*/ 1459076 h 3044285"/>
              <a:gd name="connsiteX19" fmla="*/ 1343540 w 1657454"/>
              <a:gd name="connsiteY19" fmla="*/ 1306676 h 3044285"/>
              <a:gd name="connsiteX20" fmla="*/ 1326607 w 1657454"/>
              <a:gd name="connsiteY20" fmla="*/ 1255876 h 3044285"/>
              <a:gd name="connsiteX21" fmla="*/ 1241940 w 1657454"/>
              <a:gd name="connsiteY21" fmla="*/ 1137343 h 3044285"/>
              <a:gd name="connsiteX22" fmla="*/ 1191140 w 1657454"/>
              <a:gd name="connsiteY22" fmla="*/ 1103476 h 3044285"/>
              <a:gd name="connsiteX23" fmla="*/ 1089540 w 1657454"/>
              <a:gd name="connsiteY23" fmla="*/ 984943 h 3044285"/>
              <a:gd name="connsiteX24" fmla="*/ 987940 w 1657454"/>
              <a:gd name="connsiteY24" fmla="*/ 917209 h 3044285"/>
              <a:gd name="connsiteX25" fmla="*/ 937140 w 1657454"/>
              <a:gd name="connsiteY25" fmla="*/ 866409 h 3044285"/>
              <a:gd name="connsiteX26" fmla="*/ 886340 w 1657454"/>
              <a:gd name="connsiteY26" fmla="*/ 832543 h 3044285"/>
              <a:gd name="connsiteX27" fmla="*/ 56607 w 1657454"/>
              <a:gd name="connsiteY27" fmla="*/ 70543 h 3044285"/>
              <a:gd name="connsiteX0" fmla="*/ 60361 w 1661208"/>
              <a:gd name="connsiteY0" fmla="*/ 67291 h 3041033"/>
              <a:gd name="connsiteX1" fmla="*/ 94228 w 1661208"/>
              <a:gd name="connsiteY1" fmla="*/ 2844357 h 3041033"/>
              <a:gd name="connsiteX2" fmla="*/ 229694 w 1661208"/>
              <a:gd name="connsiteY2" fmla="*/ 2810491 h 3041033"/>
              <a:gd name="connsiteX3" fmla="*/ 365161 w 1661208"/>
              <a:gd name="connsiteY3" fmla="*/ 2776624 h 3041033"/>
              <a:gd name="connsiteX4" fmla="*/ 415961 w 1661208"/>
              <a:gd name="connsiteY4" fmla="*/ 2742757 h 3041033"/>
              <a:gd name="connsiteX5" fmla="*/ 534494 w 1661208"/>
              <a:gd name="connsiteY5" fmla="*/ 2725824 h 3041033"/>
              <a:gd name="connsiteX6" fmla="*/ 636094 w 1661208"/>
              <a:gd name="connsiteY6" fmla="*/ 2708891 h 3041033"/>
              <a:gd name="connsiteX7" fmla="*/ 754628 w 1661208"/>
              <a:gd name="connsiteY7" fmla="*/ 2675024 h 3041033"/>
              <a:gd name="connsiteX8" fmla="*/ 805428 w 1661208"/>
              <a:gd name="connsiteY8" fmla="*/ 2658091 h 3041033"/>
              <a:gd name="connsiteX9" fmla="*/ 923961 w 1661208"/>
              <a:gd name="connsiteY9" fmla="*/ 2641157 h 3041033"/>
              <a:gd name="connsiteX10" fmla="*/ 1042494 w 1661208"/>
              <a:gd name="connsiteY10" fmla="*/ 2573424 h 3041033"/>
              <a:gd name="connsiteX11" fmla="*/ 1093294 w 1661208"/>
              <a:gd name="connsiteY11" fmla="*/ 2539557 h 3041033"/>
              <a:gd name="connsiteX12" fmla="*/ 1144094 w 1661208"/>
              <a:gd name="connsiteY12" fmla="*/ 2488757 h 3041033"/>
              <a:gd name="connsiteX13" fmla="*/ 1313428 w 1661208"/>
              <a:gd name="connsiteY13" fmla="*/ 2437957 h 3041033"/>
              <a:gd name="connsiteX14" fmla="*/ 1618228 w 1661208"/>
              <a:gd name="connsiteY14" fmla="*/ 2404091 h 3041033"/>
              <a:gd name="connsiteX15" fmla="*/ 1618228 w 1661208"/>
              <a:gd name="connsiteY15" fmla="*/ 1743691 h 3041033"/>
              <a:gd name="connsiteX16" fmla="*/ 1567428 w 1661208"/>
              <a:gd name="connsiteY16" fmla="*/ 1591291 h 3041033"/>
              <a:gd name="connsiteX17" fmla="*/ 1533561 w 1661208"/>
              <a:gd name="connsiteY17" fmla="*/ 1489691 h 3041033"/>
              <a:gd name="connsiteX18" fmla="*/ 1482761 w 1661208"/>
              <a:gd name="connsiteY18" fmla="*/ 1455824 h 3041033"/>
              <a:gd name="connsiteX19" fmla="*/ 1347294 w 1661208"/>
              <a:gd name="connsiteY19" fmla="*/ 1303424 h 3041033"/>
              <a:gd name="connsiteX20" fmla="*/ 1330361 w 1661208"/>
              <a:gd name="connsiteY20" fmla="*/ 1252624 h 3041033"/>
              <a:gd name="connsiteX21" fmla="*/ 1245694 w 1661208"/>
              <a:gd name="connsiteY21" fmla="*/ 1134091 h 3041033"/>
              <a:gd name="connsiteX22" fmla="*/ 1194894 w 1661208"/>
              <a:gd name="connsiteY22" fmla="*/ 1100224 h 3041033"/>
              <a:gd name="connsiteX23" fmla="*/ 1093294 w 1661208"/>
              <a:gd name="connsiteY23" fmla="*/ 981691 h 3041033"/>
              <a:gd name="connsiteX24" fmla="*/ 991694 w 1661208"/>
              <a:gd name="connsiteY24" fmla="*/ 913957 h 3041033"/>
              <a:gd name="connsiteX25" fmla="*/ 940894 w 1661208"/>
              <a:gd name="connsiteY25" fmla="*/ 863157 h 3041033"/>
              <a:gd name="connsiteX26" fmla="*/ 60361 w 1661208"/>
              <a:gd name="connsiteY26" fmla="*/ 67291 h 3041033"/>
              <a:gd name="connsiteX0" fmla="*/ 64116 w 1664963"/>
              <a:gd name="connsiteY0" fmla="*/ 62578 h 3036320"/>
              <a:gd name="connsiteX1" fmla="*/ 97983 w 1664963"/>
              <a:gd name="connsiteY1" fmla="*/ 2839644 h 3036320"/>
              <a:gd name="connsiteX2" fmla="*/ 233449 w 1664963"/>
              <a:gd name="connsiteY2" fmla="*/ 2805778 h 3036320"/>
              <a:gd name="connsiteX3" fmla="*/ 368916 w 1664963"/>
              <a:gd name="connsiteY3" fmla="*/ 2771911 h 3036320"/>
              <a:gd name="connsiteX4" fmla="*/ 419716 w 1664963"/>
              <a:gd name="connsiteY4" fmla="*/ 2738044 h 3036320"/>
              <a:gd name="connsiteX5" fmla="*/ 538249 w 1664963"/>
              <a:gd name="connsiteY5" fmla="*/ 2721111 h 3036320"/>
              <a:gd name="connsiteX6" fmla="*/ 639849 w 1664963"/>
              <a:gd name="connsiteY6" fmla="*/ 2704178 h 3036320"/>
              <a:gd name="connsiteX7" fmla="*/ 758383 w 1664963"/>
              <a:gd name="connsiteY7" fmla="*/ 2670311 h 3036320"/>
              <a:gd name="connsiteX8" fmla="*/ 809183 w 1664963"/>
              <a:gd name="connsiteY8" fmla="*/ 2653378 h 3036320"/>
              <a:gd name="connsiteX9" fmla="*/ 927716 w 1664963"/>
              <a:gd name="connsiteY9" fmla="*/ 2636444 h 3036320"/>
              <a:gd name="connsiteX10" fmla="*/ 1046249 w 1664963"/>
              <a:gd name="connsiteY10" fmla="*/ 2568711 h 3036320"/>
              <a:gd name="connsiteX11" fmla="*/ 1097049 w 1664963"/>
              <a:gd name="connsiteY11" fmla="*/ 2534844 h 3036320"/>
              <a:gd name="connsiteX12" fmla="*/ 1147849 w 1664963"/>
              <a:gd name="connsiteY12" fmla="*/ 2484044 h 3036320"/>
              <a:gd name="connsiteX13" fmla="*/ 1317183 w 1664963"/>
              <a:gd name="connsiteY13" fmla="*/ 2433244 h 3036320"/>
              <a:gd name="connsiteX14" fmla="*/ 1621983 w 1664963"/>
              <a:gd name="connsiteY14" fmla="*/ 2399378 h 3036320"/>
              <a:gd name="connsiteX15" fmla="*/ 1621983 w 1664963"/>
              <a:gd name="connsiteY15" fmla="*/ 1738978 h 3036320"/>
              <a:gd name="connsiteX16" fmla="*/ 1571183 w 1664963"/>
              <a:gd name="connsiteY16" fmla="*/ 1586578 h 3036320"/>
              <a:gd name="connsiteX17" fmla="*/ 1537316 w 1664963"/>
              <a:gd name="connsiteY17" fmla="*/ 1484978 h 3036320"/>
              <a:gd name="connsiteX18" fmla="*/ 1486516 w 1664963"/>
              <a:gd name="connsiteY18" fmla="*/ 1451111 h 3036320"/>
              <a:gd name="connsiteX19" fmla="*/ 1351049 w 1664963"/>
              <a:gd name="connsiteY19" fmla="*/ 1298711 h 3036320"/>
              <a:gd name="connsiteX20" fmla="*/ 1334116 w 1664963"/>
              <a:gd name="connsiteY20" fmla="*/ 1247911 h 3036320"/>
              <a:gd name="connsiteX21" fmla="*/ 1249449 w 1664963"/>
              <a:gd name="connsiteY21" fmla="*/ 1129378 h 3036320"/>
              <a:gd name="connsiteX22" fmla="*/ 1198649 w 1664963"/>
              <a:gd name="connsiteY22" fmla="*/ 1095511 h 3036320"/>
              <a:gd name="connsiteX23" fmla="*/ 1097049 w 1664963"/>
              <a:gd name="connsiteY23" fmla="*/ 976978 h 3036320"/>
              <a:gd name="connsiteX24" fmla="*/ 995449 w 1664963"/>
              <a:gd name="connsiteY24" fmla="*/ 909244 h 3036320"/>
              <a:gd name="connsiteX25" fmla="*/ 64116 w 1664963"/>
              <a:gd name="connsiteY25" fmla="*/ 62578 h 3036320"/>
              <a:gd name="connsiteX0" fmla="*/ 71628 w 1672475"/>
              <a:gd name="connsiteY0" fmla="*/ 56918 h 3030660"/>
              <a:gd name="connsiteX1" fmla="*/ 105495 w 1672475"/>
              <a:gd name="connsiteY1" fmla="*/ 2833984 h 3030660"/>
              <a:gd name="connsiteX2" fmla="*/ 240961 w 1672475"/>
              <a:gd name="connsiteY2" fmla="*/ 2800118 h 3030660"/>
              <a:gd name="connsiteX3" fmla="*/ 376428 w 1672475"/>
              <a:gd name="connsiteY3" fmla="*/ 2766251 h 3030660"/>
              <a:gd name="connsiteX4" fmla="*/ 427228 w 1672475"/>
              <a:gd name="connsiteY4" fmla="*/ 2732384 h 3030660"/>
              <a:gd name="connsiteX5" fmla="*/ 545761 w 1672475"/>
              <a:gd name="connsiteY5" fmla="*/ 2715451 h 3030660"/>
              <a:gd name="connsiteX6" fmla="*/ 647361 w 1672475"/>
              <a:gd name="connsiteY6" fmla="*/ 2698518 h 3030660"/>
              <a:gd name="connsiteX7" fmla="*/ 765895 w 1672475"/>
              <a:gd name="connsiteY7" fmla="*/ 2664651 h 3030660"/>
              <a:gd name="connsiteX8" fmla="*/ 816695 w 1672475"/>
              <a:gd name="connsiteY8" fmla="*/ 2647718 h 3030660"/>
              <a:gd name="connsiteX9" fmla="*/ 935228 w 1672475"/>
              <a:gd name="connsiteY9" fmla="*/ 2630784 h 3030660"/>
              <a:gd name="connsiteX10" fmla="*/ 1053761 w 1672475"/>
              <a:gd name="connsiteY10" fmla="*/ 2563051 h 3030660"/>
              <a:gd name="connsiteX11" fmla="*/ 1104561 w 1672475"/>
              <a:gd name="connsiteY11" fmla="*/ 2529184 h 3030660"/>
              <a:gd name="connsiteX12" fmla="*/ 1155361 w 1672475"/>
              <a:gd name="connsiteY12" fmla="*/ 2478384 h 3030660"/>
              <a:gd name="connsiteX13" fmla="*/ 1324695 w 1672475"/>
              <a:gd name="connsiteY13" fmla="*/ 2427584 h 3030660"/>
              <a:gd name="connsiteX14" fmla="*/ 1629495 w 1672475"/>
              <a:gd name="connsiteY14" fmla="*/ 2393718 h 3030660"/>
              <a:gd name="connsiteX15" fmla="*/ 1629495 w 1672475"/>
              <a:gd name="connsiteY15" fmla="*/ 1733318 h 3030660"/>
              <a:gd name="connsiteX16" fmla="*/ 1578695 w 1672475"/>
              <a:gd name="connsiteY16" fmla="*/ 1580918 h 3030660"/>
              <a:gd name="connsiteX17" fmla="*/ 1544828 w 1672475"/>
              <a:gd name="connsiteY17" fmla="*/ 1479318 h 3030660"/>
              <a:gd name="connsiteX18" fmla="*/ 1494028 w 1672475"/>
              <a:gd name="connsiteY18" fmla="*/ 1445451 h 3030660"/>
              <a:gd name="connsiteX19" fmla="*/ 1358561 w 1672475"/>
              <a:gd name="connsiteY19" fmla="*/ 1293051 h 3030660"/>
              <a:gd name="connsiteX20" fmla="*/ 1341628 w 1672475"/>
              <a:gd name="connsiteY20" fmla="*/ 1242251 h 3030660"/>
              <a:gd name="connsiteX21" fmla="*/ 1256961 w 1672475"/>
              <a:gd name="connsiteY21" fmla="*/ 1123718 h 3030660"/>
              <a:gd name="connsiteX22" fmla="*/ 1206161 w 1672475"/>
              <a:gd name="connsiteY22" fmla="*/ 1089851 h 3030660"/>
              <a:gd name="connsiteX23" fmla="*/ 1104561 w 1672475"/>
              <a:gd name="connsiteY23" fmla="*/ 971318 h 3030660"/>
              <a:gd name="connsiteX24" fmla="*/ 71628 w 1672475"/>
              <a:gd name="connsiteY24" fmla="*/ 56918 h 3030660"/>
              <a:gd name="connsiteX0" fmla="*/ 79143 w 1679990"/>
              <a:gd name="connsiteY0" fmla="*/ 46992 h 3020734"/>
              <a:gd name="connsiteX1" fmla="*/ 113010 w 1679990"/>
              <a:gd name="connsiteY1" fmla="*/ 2824058 h 3020734"/>
              <a:gd name="connsiteX2" fmla="*/ 248476 w 1679990"/>
              <a:gd name="connsiteY2" fmla="*/ 2790192 h 3020734"/>
              <a:gd name="connsiteX3" fmla="*/ 383943 w 1679990"/>
              <a:gd name="connsiteY3" fmla="*/ 2756325 h 3020734"/>
              <a:gd name="connsiteX4" fmla="*/ 434743 w 1679990"/>
              <a:gd name="connsiteY4" fmla="*/ 2722458 h 3020734"/>
              <a:gd name="connsiteX5" fmla="*/ 553276 w 1679990"/>
              <a:gd name="connsiteY5" fmla="*/ 2705525 h 3020734"/>
              <a:gd name="connsiteX6" fmla="*/ 654876 w 1679990"/>
              <a:gd name="connsiteY6" fmla="*/ 2688592 h 3020734"/>
              <a:gd name="connsiteX7" fmla="*/ 773410 w 1679990"/>
              <a:gd name="connsiteY7" fmla="*/ 2654725 h 3020734"/>
              <a:gd name="connsiteX8" fmla="*/ 824210 w 1679990"/>
              <a:gd name="connsiteY8" fmla="*/ 2637792 h 3020734"/>
              <a:gd name="connsiteX9" fmla="*/ 942743 w 1679990"/>
              <a:gd name="connsiteY9" fmla="*/ 2620858 h 3020734"/>
              <a:gd name="connsiteX10" fmla="*/ 1061276 w 1679990"/>
              <a:gd name="connsiteY10" fmla="*/ 2553125 h 3020734"/>
              <a:gd name="connsiteX11" fmla="*/ 1112076 w 1679990"/>
              <a:gd name="connsiteY11" fmla="*/ 2519258 h 3020734"/>
              <a:gd name="connsiteX12" fmla="*/ 1162876 w 1679990"/>
              <a:gd name="connsiteY12" fmla="*/ 2468458 h 3020734"/>
              <a:gd name="connsiteX13" fmla="*/ 1332210 w 1679990"/>
              <a:gd name="connsiteY13" fmla="*/ 2417658 h 3020734"/>
              <a:gd name="connsiteX14" fmla="*/ 1637010 w 1679990"/>
              <a:gd name="connsiteY14" fmla="*/ 2383792 h 3020734"/>
              <a:gd name="connsiteX15" fmla="*/ 1637010 w 1679990"/>
              <a:gd name="connsiteY15" fmla="*/ 1723392 h 3020734"/>
              <a:gd name="connsiteX16" fmla="*/ 1586210 w 1679990"/>
              <a:gd name="connsiteY16" fmla="*/ 1570992 h 3020734"/>
              <a:gd name="connsiteX17" fmla="*/ 1552343 w 1679990"/>
              <a:gd name="connsiteY17" fmla="*/ 1469392 h 3020734"/>
              <a:gd name="connsiteX18" fmla="*/ 1501543 w 1679990"/>
              <a:gd name="connsiteY18" fmla="*/ 1435525 h 3020734"/>
              <a:gd name="connsiteX19" fmla="*/ 1366076 w 1679990"/>
              <a:gd name="connsiteY19" fmla="*/ 1283125 h 3020734"/>
              <a:gd name="connsiteX20" fmla="*/ 1349143 w 1679990"/>
              <a:gd name="connsiteY20" fmla="*/ 1232325 h 3020734"/>
              <a:gd name="connsiteX21" fmla="*/ 1264476 w 1679990"/>
              <a:gd name="connsiteY21" fmla="*/ 1113792 h 3020734"/>
              <a:gd name="connsiteX22" fmla="*/ 1213676 w 1679990"/>
              <a:gd name="connsiteY22" fmla="*/ 1079925 h 3020734"/>
              <a:gd name="connsiteX23" fmla="*/ 79143 w 1679990"/>
              <a:gd name="connsiteY23" fmla="*/ 46992 h 3020734"/>
              <a:gd name="connsiteX0" fmla="*/ 82901 w 1683748"/>
              <a:gd name="connsiteY0" fmla="*/ 45011 h 3018753"/>
              <a:gd name="connsiteX1" fmla="*/ 116768 w 1683748"/>
              <a:gd name="connsiteY1" fmla="*/ 2822077 h 3018753"/>
              <a:gd name="connsiteX2" fmla="*/ 252234 w 1683748"/>
              <a:gd name="connsiteY2" fmla="*/ 2788211 h 3018753"/>
              <a:gd name="connsiteX3" fmla="*/ 387701 w 1683748"/>
              <a:gd name="connsiteY3" fmla="*/ 2754344 h 3018753"/>
              <a:gd name="connsiteX4" fmla="*/ 438501 w 1683748"/>
              <a:gd name="connsiteY4" fmla="*/ 2720477 h 3018753"/>
              <a:gd name="connsiteX5" fmla="*/ 557034 w 1683748"/>
              <a:gd name="connsiteY5" fmla="*/ 2703544 h 3018753"/>
              <a:gd name="connsiteX6" fmla="*/ 658634 w 1683748"/>
              <a:gd name="connsiteY6" fmla="*/ 2686611 h 3018753"/>
              <a:gd name="connsiteX7" fmla="*/ 777168 w 1683748"/>
              <a:gd name="connsiteY7" fmla="*/ 2652744 h 3018753"/>
              <a:gd name="connsiteX8" fmla="*/ 827968 w 1683748"/>
              <a:gd name="connsiteY8" fmla="*/ 2635811 h 3018753"/>
              <a:gd name="connsiteX9" fmla="*/ 946501 w 1683748"/>
              <a:gd name="connsiteY9" fmla="*/ 2618877 h 3018753"/>
              <a:gd name="connsiteX10" fmla="*/ 1065034 w 1683748"/>
              <a:gd name="connsiteY10" fmla="*/ 2551144 h 3018753"/>
              <a:gd name="connsiteX11" fmla="*/ 1115834 w 1683748"/>
              <a:gd name="connsiteY11" fmla="*/ 2517277 h 3018753"/>
              <a:gd name="connsiteX12" fmla="*/ 1166634 w 1683748"/>
              <a:gd name="connsiteY12" fmla="*/ 2466477 h 3018753"/>
              <a:gd name="connsiteX13" fmla="*/ 1335968 w 1683748"/>
              <a:gd name="connsiteY13" fmla="*/ 2415677 h 3018753"/>
              <a:gd name="connsiteX14" fmla="*/ 1640768 w 1683748"/>
              <a:gd name="connsiteY14" fmla="*/ 2381811 h 3018753"/>
              <a:gd name="connsiteX15" fmla="*/ 1640768 w 1683748"/>
              <a:gd name="connsiteY15" fmla="*/ 1721411 h 3018753"/>
              <a:gd name="connsiteX16" fmla="*/ 1589968 w 1683748"/>
              <a:gd name="connsiteY16" fmla="*/ 1569011 h 3018753"/>
              <a:gd name="connsiteX17" fmla="*/ 1556101 w 1683748"/>
              <a:gd name="connsiteY17" fmla="*/ 1467411 h 3018753"/>
              <a:gd name="connsiteX18" fmla="*/ 1505301 w 1683748"/>
              <a:gd name="connsiteY18" fmla="*/ 1433544 h 3018753"/>
              <a:gd name="connsiteX19" fmla="*/ 1369834 w 1683748"/>
              <a:gd name="connsiteY19" fmla="*/ 1281144 h 3018753"/>
              <a:gd name="connsiteX20" fmla="*/ 1352901 w 1683748"/>
              <a:gd name="connsiteY20" fmla="*/ 1230344 h 3018753"/>
              <a:gd name="connsiteX21" fmla="*/ 1268234 w 1683748"/>
              <a:gd name="connsiteY21" fmla="*/ 1111811 h 3018753"/>
              <a:gd name="connsiteX22" fmla="*/ 82901 w 1683748"/>
              <a:gd name="connsiteY22" fmla="*/ 45011 h 3018753"/>
              <a:gd name="connsiteX0" fmla="*/ 89165 w 1690012"/>
              <a:gd name="connsiteY0" fmla="*/ 36914 h 3010656"/>
              <a:gd name="connsiteX1" fmla="*/ 123032 w 1690012"/>
              <a:gd name="connsiteY1" fmla="*/ 2813980 h 3010656"/>
              <a:gd name="connsiteX2" fmla="*/ 258498 w 1690012"/>
              <a:gd name="connsiteY2" fmla="*/ 2780114 h 3010656"/>
              <a:gd name="connsiteX3" fmla="*/ 393965 w 1690012"/>
              <a:gd name="connsiteY3" fmla="*/ 2746247 h 3010656"/>
              <a:gd name="connsiteX4" fmla="*/ 444765 w 1690012"/>
              <a:gd name="connsiteY4" fmla="*/ 2712380 h 3010656"/>
              <a:gd name="connsiteX5" fmla="*/ 563298 w 1690012"/>
              <a:gd name="connsiteY5" fmla="*/ 2695447 h 3010656"/>
              <a:gd name="connsiteX6" fmla="*/ 664898 w 1690012"/>
              <a:gd name="connsiteY6" fmla="*/ 2678514 h 3010656"/>
              <a:gd name="connsiteX7" fmla="*/ 783432 w 1690012"/>
              <a:gd name="connsiteY7" fmla="*/ 2644647 h 3010656"/>
              <a:gd name="connsiteX8" fmla="*/ 834232 w 1690012"/>
              <a:gd name="connsiteY8" fmla="*/ 2627714 h 3010656"/>
              <a:gd name="connsiteX9" fmla="*/ 952765 w 1690012"/>
              <a:gd name="connsiteY9" fmla="*/ 2610780 h 3010656"/>
              <a:gd name="connsiteX10" fmla="*/ 1071298 w 1690012"/>
              <a:gd name="connsiteY10" fmla="*/ 2543047 h 3010656"/>
              <a:gd name="connsiteX11" fmla="*/ 1122098 w 1690012"/>
              <a:gd name="connsiteY11" fmla="*/ 2509180 h 3010656"/>
              <a:gd name="connsiteX12" fmla="*/ 1172898 w 1690012"/>
              <a:gd name="connsiteY12" fmla="*/ 2458380 h 3010656"/>
              <a:gd name="connsiteX13" fmla="*/ 1342232 w 1690012"/>
              <a:gd name="connsiteY13" fmla="*/ 2407580 h 3010656"/>
              <a:gd name="connsiteX14" fmla="*/ 1647032 w 1690012"/>
              <a:gd name="connsiteY14" fmla="*/ 2373714 h 3010656"/>
              <a:gd name="connsiteX15" fmla="*/ 1647032 w 1690012"/>
              <a:gd name="connsiteY15" fmla="*/ 1713314 h 3010656"/>
              <a:gd name="connsiteX16" fmla="*/ 1596232 w 1690012"/>
              <a:gd name="connsiteY16" fmla="*/ 1560914 h 3010656"/>
              <a:gd name="connsiteX17" fmla="*/ 1562365 w 1690012"/>
              <a:gd name="connsiteY17" fmla="*/ 1459314 h 3010656"/>
              <a:gd name="connsiteX18" fmla="*/ 1511565 w 1690012"/>
              <a:gd name="connsiteY18" fmla="*/ 1425447 h 3010656"/>
              <a:gd name="connsiteX19" fmla="*/ 1376098 w 1690012"/>
              <a:gd name="connsiteY19" fmla="*/ 1273047 h 3010656"/>
              <a:gd name="connsiteX20" fmla="*/ 1359165 w 1690012"/>
              <a:gd name="connsiteY20" fmla="*/ 1222247 h 3010656"/>
              <a:gd name="connsiteX21" fmla="*/ 89165 w 1690012"/>
              <a:gd name="connsiteY21" fmla="*/ 36914 h 3010656"/>
              <a:gd name="connsiteX0" fmla="*/ 90418 w 1691265"/>
              <a:gd name="connsiteY0" fmla="*/ 34314 h 3008056"/>
              <a:gd name="connsiteX1" fmla="*/ 124285 w 1691265"/>
              <a:gd name="connsiteY1" fmla="*/ 2811380 h 3008056"/>
              <a:gd name="connsiteX2" fmla="*/ 259751 w 1691265"/>
              <a:gd name="connsiteY2" fmla="*/ 2777514 h 3008056"/>
              <a:gd name="connsiteX3" fmla="*/ 395218 w 1691265"/>
              <a:gd name="connsiteY3" fmla="*/ 2743647 h 3008056"/>
              <a:gd name="connsiteX4" fmla="*/ 446018 w 1691265"/>
              <a:gd name="connsiteY4" fmla="*/ 2709780 h 3008056"/>
              <a:gd name="connsiteX5" fmla="*/ 564551 w 1691265"/>
              <a:gd name="connsiteY5" fmla="*/ 2692847 h 3008056"/>
              <a:gd name="connsiteX6" fmla="*/ 666151 w 1691265"/>
              <a:gd name="connsiteY6" fmla="*/ 2675914 h 3008056"/>
              <a:gd name="connsiteX7" fmla="*/ 784685 w 1691265"/>
              <a:gd name="connsiteY7" fmla="*/ 2642047 h 3008056"/>
              <a:gd name="connsiteX8" fmla="*/ 835485 w 1691265"/>
              <a:gd name="connsiteY8" fmla="*/ 2625114 h 3008056"/>
              <a:gd name="connsiteX9" fmla="*/ 954018 w 1691265"/>
              <a:gd name="connsiteY9" fmla="*/ 2608180 h 3008056"/>
              <a:gd name="connsiteX10" fmla="*/ 1072551 w 1691265"/>
              <a:gd name="connsiteY10" fmla="*/ 2540447 h 3008056"/>
              <a:gd name="connsiteX11" fmla="*/ 1123351 w 1691265"/>
              <a:gd name="connsiteY11" fmla="*/ 2506580 h 3008056"/>
              <a:gd name="connsiteX12" fmla="*/ 1174151 w 1691265"/>
              <a:gd name="connsiteY12" fmla="*/ 2455780 h 3008056"/>
              <a:gd name="connsiteX13" fmla="*/ 1343485 w 1691265"/>
              <a:gd name="connsiteY13" fmla="*/ 2404980 h 3008056"/>
              <a:gd name="connsiteX14" fmla="*/ 1648285 w 1691265"/>
              <a:gd name="connsiteY14" fmla="*/ 2371114 h 3008056"/>
              <a:gd name="connsiteX15" fmla="*/ 1648285 w 1691265"/>
              <a:gd name="connsiteY15" fmla="*/ 1710714 h 3008056"/>
              <a:gd name="connsiteX16" fmla="*/ 1597485 w 1691265"/>
              <a:gd name="connsiteY16" fmla="*/ 1558314 h 3008056"/>
              <a:gd name="connsiteX17" fmla="*/ 1563618 w 1691265"/>
              <a:gd name="connsiteY17" fmla="*/ 1456714 h 3008056"/>
              <a:gd name="connsiteX18" fmla="*/ 1512818 w 1691265"/>
              <a:gd name="connsiteY18" fmla="*/ 1422847 h 3008056"/>
              <a:gd name="connsiteX19" fmla="*/ 1377351 w 1691265"/>
              <a:gd name="connsiteY19" fmla="*/ 1270447 h 3008056"/>
              <a:gd name="connsiteX20" fmla="*/ 90418 w 1691265"/>
              <a:gd name="connsiteY20" fmla="*/ 34314 h 3008056"/>
              <a:gd name="connsiteX0" fmla="*/ 90418 w 1691265"/>
              <a:gd name="connsiteY0" fmla="*/ 34443 h 3008185"/>
              <a:gd name="connsiteX1" fmla="*/ 124285 w 1691265"/>
              <a:gd name="connsiteY1" fmla="*/ 2811509 h 3008185"/>
              <a:gd name="connsiteX2" fmla="*/ 259751 w 1691265"/>
              <a:gd name="connsiteY2" fmla="*/ 2777643 h 3008185"/>
              <a:gd name="connsiteX3" fmla="*/ 395218 w 1691265"/>
              <a:gd name="connsiteY3" fmla="*/ 2743776 h 3008185"/>
              <a:gd name="connsiteX4" fmla="*/ 446018 w 1691265"/>
              <a:gd name="connsiteY4" fmla="*/ 2709909 h 3008185"/>
              <a:gd name="connsiteX5" fmla="*/ 564551 w 1691265"/>
              <a:gd name="connsiteY5" fmla="*/ 2692976 h 3008185"/>
              <a:gd name="connsiteX6" fmla="*/ 666151 w 1691265"/>
              <a:gd name="connsiteY6" fmla="*/ 2676043 h 3008185"/>
              <a:gd name="connsiteX7" fmla="*/ 784685 w 1691265"/>
              <a:gd name="connsiteY7" fmla="*/ 2642176 h 3008185"/>
              <a:gd name="connsiteX8" fmla="*/ 835485 w 1691265"/>
              <a:gd name="connsiteY8" fmla="*/ 2625243 h 3008185"/>
              <a:gd name="connsiteX9" fmla="*/ 954018 w 1691265"/>
              <a:gd name="connsiteY9" fmla="*/ 2608309 h 3008185"/>
              <a:gd name="connsiteX10" fmla="*/ 1072551 w 1691265"/>
              <a:gd name="connsiteY10" fmla="*/ 2540576 h 3008185"/>
              <a:gd name="connsiteX11" fmla="*/ 1123351 w 1691265"/>
              <a:gd name="connsiteY11" fmla="*/ 2506709 h 3008185"/>
              <a:gd name="connsiteX12" fmla="*/ 1174151 w 1691265"/>
              <a:gd name="connsiteY12" fmla="*/ 2455909 h 3008185"/>
              <a:gd name="connsiteX13" fmla="*/ 1343485 w 1691265"/>
              <a:gd name="connsiteY13" fmla="*/ 2405109 h 3008185"/>
              <a:gd name="connsiteX14" fmla="*/ 1648285 w 1691265"/>
              <a:gd name="connsiteY14" fmla="*/ 2371243 h 3008185"/>
              <a:gd name="connsiteX15" fmla="*/ 1648285 w 1691265"/>
              <a:gd name="connsiteY15" fmla="*/ 1710843 h 3008185"/>
              <a:gd name="connsiteX16" fmla="*/ 1597485 w 1691265"/>
              <a:gd name="connsiteY16" fmla="*/ 1558443 h 3008185"/>
              <a:gd name="connsiteX17" fmla="*/ 1563618 w 1691265"/>
              <a:gd name="connsiteY17" fmla="*/ 1456843 h 3008185"/>
              <a:gd name="connsiteX18" fmla="*/ 1377351 w 1691265"/>
              <a:gd name="connsiteY18" fmla="*/ 1270576 h 3008185"/>
              <a:gd name="connsiteX19" fmla="*/ 90418 w 1691265"/>
              <a:gd name="connsiteY19" fmla="*/ 34443 h 3008185"/>
              <a:gd name="connsiteX0" fmla="*/ 90418 w 1691265"/>
              <a:gd name="connsiteY0" fmla="*/ 34837 h 3008579"/>
              <a:gd name="connsiteX1" fmla="*/ 124285 w 1691265"/>
              <a:gd name="connsiteY1" fmla="*/ 2811903 h 3008579"/>
              <a:gd name="connsiteX2" fmla="*/ 259751 w 1691265"/>
              <a:gd name="connsiteY2" fmla="*/ 2778037 h 3008579"/>
              <a:gd name="connsiteX3" fmla="*/ 395218 w 1691265"/>
              <a:gd name="connsiteY3" fmla="*/ 2744170 h 3008579"/>
              <a:gd name="connsiteX4" fmla="*/ 446018 w 1691265"/>
              <a:gd name="connsiteY4" fmla="*/ 2710303 h 3008579"/>
              <a:gd name="connsiteX5" fmla="*/ 564551 w 1691265"/>
              <a:gd name="connsiteY5" fmla="*/ 2693370 h 3008579"/>
              <a:gd name="connsiteX6" fmla="*/ 666151 w 1691265"/>
              <a:gd name="connsiteY6" fmla="*/ 2676437 h 3008579"/>
              <a:gd name="connsiteX7" fmla="*/ 784685 w 1691265"/>
              <a:gd name="connsiteY7" fmla="*/ 2642570 h 3008579"/>
              <a:gd name="connsiteX8" fmla="*/ 835485 w 1691265"/>
              <a:gd name="connsiteY8" fmla="*/ 2625637 h 3008579"/>
              <a:gd name="connsiteX9" fmla="*/ 954018 w 1691265"/>
              <a:gd name="connsiteY9" fmla="*/ 2608703 h 3008579"/>
              <a:gd name="connsiteX10" fmla="*/ 1072551 w 1691265"/>
              <a:gd name="connsiteY10" fmla="*/ 2540970 h 3008579"/>
              <a:gd name="connsiteX11" fmla="*/ 1123351 w 1691265"/>
              <a:gd name="connsiteY11" fmla="*/ 2507103 h 3008579"/>
              <a:gd name="connsiteX12" fmla="*/ 1174151 w 1691265"/>
              <a:gd name="connsiteY12" fmla="*/ 2456303 h 3008579"/>
              <a:gd name="connsiteX13" fmla="*/ 1343485 w 1691265"/>
              <a:gd name="connsiteY13" fmla="*/ 2405503 h 3008579"/>
              <a:gd name="connsiteX14" fmla="*/ 1648285 w 1691265"/>
              <a:gd name="connsiteY14" fmla="*/ 2371637 h 3008579"/>
              <a:gd name="connsiteX15" fmla="*/ 1648285 w 1691265"/>
              <a:gd name="connsiteY15" fmla="*/ 1711237 h 3008579"/>
              <a:gd name="connsiteX16" fmla="*/ 1597485 w 1691265"/>
              <a:gd name="connsiteY16" fmla="*/ 1558837 h 3008579"/>
              <a:gd name="connsiteX17" fmla="*/ 1377351 w 1691265"/>
              <a:gd name="connsiteY17" fmla="*/ 1270970 h 3008579"/>
              <a:gd name="connsiteX18" fmla="*/ 90418 w 1691265"/>
              <a:gd name="connsiteY18" fmla="*/ 34837 h 3008579"/>
              <a:gd name="connsiteX0" fmla="*/ 90418 w 1696180"/>
              <a:gd name="connsiteY0" fmla="*/ 35445 h 3009187"/>
              <a:gd name="connsiteX1" fmla="*/ 124285 w 1696180"/>
              <a:gd name="connsiteY1" fmla="*/ 2812511 h 3009187"/>
              <a:gd name="connsiteX2" fmla="*/ 259751 w 1696180"/>
              <a:gd name="connsiteY2" fmla="*/ 2778645 h 3009187"/>
              <a:gd name="connsiteX3" fmla="*/ 395218 w 1696180"/>
              <a:gd name="connsiteY3" fmla="*/ 2744778 h 3009187"/>
              <a:gd name="connsiteX4" fmla="*/ 446018 w 1696180"/>
              <a:gd name="connsiteY4" fmla="*/ 2710911 h 3009187"/>
              <a:gd name="connsiteX5" fmla="*/ 564551 w 1696180"/>
              <a:gd name="connsiteY5" fmla="*/ 2693978 h 3009187"/>
              <a:gd name="connsiteX6" fmla="*/ 666151 w 1696180"/>
              <a:gd name="connsiteY6" fmla="*/ 2677045 h 3009187"/>
              <a:gd name="connsiteX7" fmla="*/ 784685 w 1696180"/>
              <a:gd name="connsiteY7" fmla="*/ 2643178 h 3009187"/>
              <a:gd name="connsiteX8" fmla="*/ 835485 w 1696180"/>
              <a:gd name="connsiteY8" fmla="*/ 2626245 h 3009187"/>
              <a:gd name="connsiteX9" fmla="*/ 954018 w 1696180"/>
              <a:gd name="connsiteY9" fmla="*/ 2609311 h 3009187"/>
              <a:gd name="connsiteX10" fmla="*/ 1072551 w 1696180"/>
              <a:gd name="connsiteY10" fmla="*/ 2541578 h 3009187"/>
              <a:gd name="connsiteX11" fmla="*/ 1123351 w 1696180"/>
              <a:gd name="connsiteY11" fmla="*/ 2507711 h 3009187"/>
              <a:gd name="connsiteX12" fmla="*/ 1174151 w 1696180"/>
              <a:gd name="connsiteY12" fmla="*/ 2456911 h 3009187"/>
              <a:gd name="connsiteX13" fmla="*/ 1343485 w 1696180"/>
              <a:gd name="connsiteY13" fmla="*/ 2406111 h 3009187"/>
              <a:gd name="connsiteX14" fmla="*/ 1648285 w 1696180"/>
              <a:gd name="connsiteY14" fmla="*/ 2372245 h 3009187"/>
              <a:gd name="connsiteX15" fmla="*/ 1648285 w 1696180"/>
              <a:gd name="connsiteY15" fmla="*/ 1711845 h 3009187"/>
              <a:gd name="connsiteX16" fmla="*/ 1377351 w 1696180"/>
              <a:gd name="connsiteY16" fmla="*/ 1271578 h 3009187"/>
              <a:gd name="connsiteX17" fmla="*/ 90418 w 1696180"/>
              <a:gd name="connsiteY17" fmla="*/ 35445 h 3009187"/>
              <a:gd name="connsiteX0" fmla="*/ 90418 w 1649100"/>
              <a:gd name="connsiteY0" fmla="*/ 38331 h 3012073"/>
              <a:gd name="connsiteX1" fmla="*/ 124285 w 1649100"/>
              <a:gd name="connsiteY1" fmla="*/ 2815397 h 3012073"/>
              <a:gd name="connsiteX2" fmla="*/ 259751 w 1649100"/>
              <a:gd name="connsiteY2" fmla="*/ 2781531 h 3012073"/>
              <a:gd name="connsiteX3" fmla="*/ 395218 w 1649100"/>
              <a:gd name="connsiteY3" fmla="*/ 2747664 h 3012073"/>
              <a:gd name="connsiteX4" fmla="*/ 446018 w 1649100"/>
              <a:gd name="connsiteY4" fmla="*/ 2713797 h 3012073"/>
              <a:gd name="connsiteX5" fmla="*/ 564551 w 1649100"/>
              <a:gd name="connsiteY5" fmla="*/ 2696864 h 3012073"/>
              <a:gd name="connsiteX6" fmla="*/ 666151 w 1649100"/>
              <a:gd name="connsiteY6" fmla="*/ 2679931 h 3012073"/>
              <a:gd name="connsiteX7" fmla="*/ 784685 w 1649100"/>
              <a:gd name="connsiteY7" fmla="*/ 2646064 h 3012073"/>
              <a:gd name="connsiteX8" fmla="*/ 835485 w 1649100"/>
              <a:gd name="connsiteY8" fmla="*/ 2629131 h 3012073"/>
              <a:gd name="connsiteX9" fmla="*/ 954018 w 1649100"/>
              <a:gd name="connsiteY9" fmla="*/ 2612197 h 3012073"/>
              <a:gd name="connsiteX10" fmla="*/ 1072551 w 1649100"/>
              <a:gd name="connsiteY10" fmla="*/ 2544464 h 3012073"/>
              <a:gd name="connsiteX11" fmla="*/ 1123351 w 1649100"/>
              <a:gd name="connsiteY11" fmla="*/ 2510597 h 3012073"/>
              <a:gd name="connsiteX12" fmla="*/ 1174151 w 1649100"/>
              <a:gd name="connsiteY12" fmla="*/ 2459797 h 3012073"/>
              <a:gd name="connsiteX13" fmla="*/ 1343485 w 1649100"/>
              <a:gd name="connsiteY13" fmla="*/ 2408997 h 3012073"/>
              <a:gd name="connsiteX14" fmla="*/ 1648285 w 1649100"/>
              <a:gd name="connsiteY14" fmla="*/ 2375131 h 3012073"/>
              <a:gd name="connsiteX15" fmla="*/ 1377351 w 1649100"/>
              <a:gd name="connsiteY15" fmla="*/ 1274464 h 3012073"/>
              <a:gd name="connsiteX16" fmla="*/ 90418 w 1649100"/>
              <a:gd name="connsiteY16" fmla="*/ 38331 h 3012073"/>
              <a:gd name="connsiteX0" fmla="*/ 97936 w 1680734"/>
              <a:gd name="connsiteY0" fmla="*/ 23484 h 2997226"/>
              <a:gd name="connsiteX1" fmla="*/ 131803 w 1680734"/>
              <a:gd name="connsiteY1" fmla="*/ 2800550 h 2997226"/>
              <a:gd name="connsiteX2" fmla="*/ 267269 w 1680734"/>
              <a:gd name="connsiteY2" fmla="*/ 2766684 h 2997226"/>
              <a:gd name="connsiteX3" fmla="*/ 402736 w 1680734"/>
              <a:gd name="connsiteY3" fmla="*/ 2732817 h 2997226"/>
              <a:gd name="connsiteX4" fmla="*/ 453536 w 1680734"/>
              <a:gd name="connsiteY4" fmla="*/ 2698950 h 2997226"/>
              <a:gd name="connsiteX5" fmla="*/ 572069 w 1680734"/>
              <a:gd name="connsiteY5" fmla="*/ 2682017 h 2997226"/>
              <a:gd name="connsiteX6" fmla="*/ 673669 w 1680734"/>
              <a:gd name="connsiteY6" fmla="*/ 2665084 h 2997226"/>
              <a:gd name="connsiteX7" fmla="*/ 792203 w 1680734"/>
              <a:gd name="connsiteY7" fmla="*/ 2631217 h 2997226"/>
              <a:gd name="connsiteX8" fmla="*/ 843003 w 1680734"/>
              <a:gd name="connsiteY8" fmla="*/ 2614284 h 2997226"/>
              <a:gd name="connsiteX9" fmla="*/ 961536 w 1680734"/>
              <a:gd name="connsiteY9" fmla="*/ 2597350 h 2997226"/>
              <a:gd name="connsiteX10" fmla="*/ 1080069 w 1680734"/>
              <a:gd name="connsiteY10" fmla="*/ 2529617 h 2997226"/>
              <a:gd name="connsiteX11" fmla="*/ 1130869 w 1680734"/>
              <a:gd name="connsiteY11" fmla="*/ 2495750 h 2997226"/>
              <a:gd name="connsiteX12" fmla="*/ 1181669 w 1680734"/>
              <a:gd name="connsiteY12" fmla="*/ 2444950 h 2997226"/>
              <a:gd name="connsiteX13" fmla="*/ 1351003 w 1680734"/>
              <a:gd name="connsiteY13" fmla="*/ 2394150 h 2997226"/>
              <a:gd name="connsiteX14" fmla="*/ 1655803 w 1680734"/>
              <a:gd name="connsiteY14" fmla="*/ 2360284 h 2997226"/>
              <a:gd name="connsiteX15" fmla="*/ 1486469 w 1680734"/>
              <a:gd name="connsiteY15" fmla="*/ 1513617 h 2997226"/>
              <a:gd name="connsiteX16" fmla="*/ 97936 w 1680734"/>
              <a:gd name="connsiteY16" fmla="*/ 23484 h 2997226"/>
              <a:gd name="connsiteX0" fmla="*/ 97936 w 1732649"/>
              <a:gd name="connsiteY0" fmla="*/ 23484 h 2997226"/>
              <a:gd name="connsiteX1" fmla="*/ 131803 w 1732649"/>
              <a:gd name="connsiteY1" fmla="*/ 2800550 h 2997226"/>
              <a:gd name="connsiteX2" fmla="*/ 267269 w 1732649"/>
              <a:gd name="connsiteY2" fmla="*/ 2766684 h 2997226"/>
              <a:gd name="connsiteX3" fmla="*/ 402736 w 1732649"/>
              <a:gd name="connsiteY3" fmla="*/ 2732817 h 2997226"/>
              <a:gd name="connsiteX4" fmla="*/ 453536 w 1732649"/>
              <a:gd name="connsiteY4" fmla="*/ 2698950 h 2997226"/>
              <a:gd name="connsiteX5" fmla="*/ 572069 w 1732649"/>
              <a:gd name="connsiteY5" fmla="*/ 2682017 h 2997226"/>
              <a:gd name="connsiteX6" fmla="*/ 673669 w 1732649"/>
              <a:gd name="connsiteY6" fmla="*/ 2665084 h 2997226"/>
              <a:gd name="connsiteX7" fmla="*/ 792203 w 1732649"/>
              <a:gd name="connsiteY7" fmla="*/ 2631217 h 2997226"/>
              <a:gd name="connsiteX8" fmla="*/ 843003 w 1732649"/>
              <a:gd name="connsiteY8" fmla="*/ 2614284 h 2997226"/>
              <a:gd name="connsiteX9" fmla="*/ 961536 w 1732649"/>
              <a:gd name="connsiteY9" fmla="*/ 2597350 h 2997226"/>
              <a:gd name="connsiteX10" fmla="*/ 1080069 w 1732649"/>
              <a:gd name="connsiteY10" fmla="*/ 2529617 h 2997226"/>
              <a:gd name="connsiteX11" fmla="*/ 1130869 w 1732649"/>
              <a:gd name="connsiteY11" fmla="*/ 2495750 h 2997226"/>
              <a:gd name="connsiteX12" fmla="*/ 1181669 w 1732649"/>
              <a:gd name="connsiteY12" fmla="*/ 2444950 h 2997226"/>
              <a:gd name="connsiteX13" fmla="*/ 1351003 w 1732649"/>
              <a:gd name="connsiteY13" fmla="*/ 2394150 h 2997226"/>
              <a:gd name="connsiteX14" fmla="*/ 1723537 w 1732649"/>
              <a:gd name="connsiteY14" fmla="*/ 2394151 h 2997226"/>
              <a:gd name="connsiteX15" fmla="*/ 1486469 w 1732649"/>
              <a:gd name="connsiteY15" fmla="*/ 1513617 h 2997226"/>
              <a:gd name="connsiteX16" fmla="*/ 97936 w 1732649"/>
              <a:gd name="connsiteY16" fmla="*/ 23484 h 2997226"/>
              <a:gd name="connsiteX0" fmla="*/ 97936 w 1744458"/>
              <a:gd name="connsiteY0" fmla="*/ 23484 h 2997226"/>
              <a:gd name="connsiteX1" fmla="*/ 131803 w 1744458"/>
              <a:gd name="connsiteY1" fmla="*/ 2800550 h 2997226"/>
              <a:gd name="connsiteX2" fmla="*/ 267269 w 1744458"/>
              <a:gd name="connsiteY2" fmla="*/ 2766684 h 2997226"/>
              <a:gd name="connsiteX3" fmla="*/ 402736 w 1744458"/>
              <a:gd name="connsiteY3" fmla="*/ 2732817 h 2997226"/>
              <a:gd name="connsiteX4" fmla="*/ 453536 w 1744458"/>
              <a:gd name="connsiteY4" fmla="*/ 2698950 h 2997226"/>
              <a:gd name="connsiteX5" fmla="*/ 572069 w 1744458"/>
              <a:gd name="connsiteY5" fmla="*/ 2682017 h 2997226"/>
              <a:gd name="connsiteX6" fmla="*/ 673669 w 1744458"/>
              <a:gd name="connsiteY6" fmla="*/ 2665084 h 2997226"/>
              <a:gd name="connsiteX7" fmla="*/ 792203 w 1744458"/>
              <a:gd name="connsiteY7" fmla="*/ 2631217 h 2997226"/>
              <a:gd name="connsiteX8" fmla="*/ 843003 w 1744458"/>
              <a:gd name="connsiteY8" fmla="*/ 2614284 h 2997226"/>
              <a:gd name="connsiteX9" fmla="*/ 961536 w 1744458"/>
              <a:gd name="connsiteY9" fmla="*/ 2597350 h 2997226"/>
              <a:gd name="connsiteX10" fmla="*/ 1080069 w 1744458"/>
              <a:gd name="connsiteY10" fmla="*/ 2529617 h 2997226"/>
              <a:gd name="connsiteX11" fmla="*/ 1130869 w 1744458"/>
              <a:gd name="connsiteY11" fmla="*/ 2495750 h 2997226"/>
              <a:gd name="connsiteX12" fmla="*/ 1181669 w 1744458"/>
              <a:gd name="connsiteY12" fmla="*/ 2444950 h 2997226"/>
              <a:gd name="connsiteX13" fmla="*/ 1723537 w 1744458"/>
              <a:gd name="connsiteY13" fmla="*/ 2394151 h 2997226"/>
              <a:gd name="connsiteX14" fmla="*/ 1486469 w 1744458"/>
              <a:gd name="connsiteY14" fmla="*/ 1513617 h 2997226"/>
              <a:gd name="connsiteX15" fmla="*/ 97936 w 1744458"/>
              <a:gd name="connsiteY15" fmla="*/ 23484 h 2997226"/>
              <a:gd name="connsiteX0" fmla="*/ 97936 w 1748076"/>
              <a:gd name="connsiteY0" fmla="*/ 23484 h 2997226"/>
              <a:gd name="connsiteX1" fmla="*/ 131803 w 1748076"/>
              <a:gd name="connsiteY1" fmla="*/ 2800550 h 2997226"/>
              <a:gd name="connsiteX2" fmla="*/ 267269 w 1748076"/>
              <a:gd name="connsiteY2" fmla="*/ 2766684 h 2997226"/>
              <a:gd name="connsiteX3" fmla="*/ 402736 w 1748076"/>
              <a:gd name="connsiteY3" fmla="*/ 2732817 h 2997226"/>
              <a:gd name="connsiteX4" fmla="*/ 453536 w 1748076"/>
              <a:gd name="connsiteY4" fmla="*/ 2698950 h 2997226"/>
              <a:gd name="connsiteX5" fmla="*/ 572069 w 1748076"/>
              <a:gd name="connsiteY5" fmla="*/ 2682017 h 2997226"/>
              <a:gd name="connsiteX6" fmla="*/ 673669 w 1748076"/>
              <a:gd name="connsiteY6" fmla="*/ 2665084 h 2997226"/>
              <a:gd name="connsiteX7" fmla="*/ 792203 w 1748076"/>
              <a:gd name="connsiteY7" fmla="*/ 2631217 h 2997226"/>
              <a:gd name="connsiteX8" fmla="*/ 843003 w 1748076"/>
              <a:gd name="connsiteY8" fmla="*/ 2614284 h 2997226"/>
              <a:gd name="connsiteX9" fmla="*/ 961536 w 1748076"/>
              <a:gd name="connsiteY9" fmla="*/ 2597350 h 2997226"/>
              <a:gd name="connsiteX10" fmla="*/ 1080069 w 1748076"/>
              <a:gd name="connsiteY10" fmla="*/ 2529617 h 2997226"/>
              <a:gd name="connsiteX11" fmla="*/ 1130869 w 1748076"/>
              <a:gd name="connsiteY11" fmla="*/ 2495750 h 2997226"/>
              <a:gd name="connsiteX12" fmla="*/ 1723537 w 1748076"/>
              <a:gd name="connsiteY12" fmla="*/ 2394151 h 2997226"/>
              <a:gd name="connsiteX13" fmla="*/ 1486469 w 1748076"/>
              <a:gd name="connsiteY13" fmla="*/ 1513617 h 2997226"/>
              <a:gd name="connsiteX14" fmla="*/ 97936 w 1748076"/>
              <a:gd name="connsiteY14" fmla="*/ 23484 h 2997226"/>
              <a:gd name="connsiteX0" fmla="*/ 97936 w 1751714"/>
              <a:gd name="connsiteY0" fmla="*/ 23484 h 2997226"/>
              <a:gd name="connsiteX1" fmla="*/ 131803 w 1751714"/>
              <a:gd name="connsiteY1" fmla="*/ 2800550 h 2997226"/>
              <a:gd name="connsiteX2" fmla="*/ 267269 w 1751714"/>
              <a:gd name="connsiteY2" fmla="*/ 2766684 h 2997226"/>
              <a:gd name="connsiteX3" fmla="*/ 402736 w 1751714"/>
              <a:gd name="connsiteY3" fmla="*/ 2732817 h 2997226"/>
              <a:gd name="connsiteX4" fmla="*/ 453536 w 1751714"/>
              <a:gd name="connsiteY4" fmla="*/ 2698950 h 2997226"/>
              <a:gd name="connsiteX5" fmla="*/ 572069 w 1751714"/>
              <a:gd name="connsiteY5" fmla="*/ 2682017 h 2997226"/>
              <a:gd name="connsiteX6" fmla="*/ 673669 w 1751714"/>
              <a:gd name="connsiteY6" fmla="*/ 2665084 h 2997226"/>
              <a:gd name="connsiteX7" fmla="*/ 792203 w 1751714"/>
              <a:gd name="connsiteY7" fmla="*/ 2631217 h 2997226"/>
              <a:gd name="connsiteX8" fmla="*/ 843003 w 1751714"/>
              <a:gd name="connsiteY8" fmla="*/ 2614284 h 2997226"/>
              <a:gd name="connsiteX9" fmla="*/ 961536 w 1751714"/>
              <a:gd name="connsiteY9" fmla="*/ 2597350 h 2997226"/>
              <a:gd name="connsiteX10" fmla="*/ 1080069 w 1751714"/>
              <a:gd name="connsiteY10" fmla="*/ 2529617 h 2997226"/>
              <a:gd name="connsiteX11" fmla="*/ 1723537 w 1751714"/>
              <a:gd name="connsiteY11" fmla="*/ 2394151 h 2997226"/>
              <a:gd name="connsiteX12" fmla="*/ 1486469 w 1751714"/>
              <a:gd name="connsiteY12" fmla="*/ 1513617 h 2997226"/>
              <a:gd name="connsiteX13" fmla="*/ 97936 w 1751714"/>
              <a:gd name="connsiteY13" fmla="*/ 23484 h 2997226"/>
              <a:gd name="connsiteX0" fmla="*/ 97936 w 1760259"/>
              <a:gd name="connsiteY0" fmla="*/ 23484 h 2997226"/>
              <a:gd name="connsiteX1" fmla="*/ 131803 w 1760259"/>
              <a:gd name="connsiteY1" fmla="*/ 2800550 h 2997226"/>
              <a:gd name="connsiteX2" fmla="*/ 267269 w 1760259"/>
              <a:gd name="connsiteY2" fmla="*/ 2766684 h 2997226"/>
              <a:gd name="connsiteX3" fmla="*/ 402736 w 1760259"/>
              <a:gd name="connsiteY3" fmla="*/ 2732817 h 2997226"/>
              <a:gd name="connsiteX4" fmla="*/ 453536 w 1760259"/>
              <a:gd name="connsiteY4" fmla="*/ 2698950 h 2997226"/>
              <a:gd name="connsiteX5" fmla="*/ 572069 w 1760259"/>
              <a:gd name="connsiteY5" fmla="*/ 2682017 h 2997226"/>
              <a:gd name="connsiteX6" fmla="*/ 673669 w 1760259"/>
              <a:gd name="connsiteY6" fmla="*/ 2665084 h 2997226"/>
              <a:gd name="connsiteX7" fmla="*/ 792203 w 1760259"/>
              <a:gd name="connsiteY7" fmla="*/ 2631217 h 2997226"/>
              <a:gd name="connsiteX8" fmla="*/ 843003 w 1760259"/>
              <a:gd name="connsiteY8" fmla="*/ 2614284 h 2997226"/>
              <a:gd name="connsiteX9" fmla="*/ 961536 w 1760259"/>
              <a:gd name="connsiteY9" fmla="*/ 2597350 h 2997226"/>
              <a:gd name="connsiteX10" fmla="*/ 1723537 w 1760259"/>
              <a:gd name="connsiteY10" fmla="*/ 2394151 h 2997226"/>
              <a:gd name="connsiteX11" fmla="*/ 1486469 w 1760259"/>
              <a:gd name="connsiteY11" fmla="*/ 1513617 h 2997226"/>
              <a:gd name="connsiteX12" fmla="*/ 97936 w 1760259"/>
              <a:gd name="connsiteY12" fmla="*/ 23484 h 2997226"/>
              <a:gd name="connsiteX0" fmla="*/ 97936 w 1768860"/>
              <a:gd name="connsiteY0" fmla="*/ 23484 h 2997226"/>
              <a:gd name="connsiteX1" fmla="*/ 131803 w 1768860"/>
              <a:gd name="connsiteY1" fmla="*/ 2800550 h 2997226"/>
              <a:gd name="connsiteX2" fmla="*/ 267269 w 1768860"/>
              <a:gd name="connsiteY2" fmla="*/ 2766684 h 2997226"/>
              <a:gd name="connsiteX3" fmla="*/ 402736 w 1768860"/>
              <a:gd name="connsiteY3" fmla="*/ 2732817 h 2997226"/>
              <a:gd name="connsiteX4" fmla="*/ 453536 w 1768860"/>
              <a:gd name="connsiteY4" fmla="*/ 2698950 h 2997226"/>
              <a:gd name="connsiteX5" fmla="*/ 572069 w 1768860"/>
              <a:gd name="connsiteY5" fmla="*/ 2682017 h 2997226"/>
              <a:gd name="connsiteX6" fmla="*/ 673669 w 1768860"/>
              <a:gd name="connsiteY6" fmla="*/ 2665084 h 2997226"/>
              <a:gd name="connsiteX7" fmla="*/ 792203 w 1768860"/>
              <a:gd name="connsiteY7" fmla="*/ 2631217 h 2997226"/>
              <a:gd name="connsiteX8" fmla="*/ 843003 w 1768860"/>
              <a:gd name="connsiteY8" fmla="*/ 2614284 h 2997226"/>
              <a:gd name="connsiteX9" fmla="*/ 1723537 w 1768860"/>
              <a:gd name="connsiteY9" fmla="*/ 2394151 h 2997226"/>
              <a:gd name="connsiteX10" fmla="*/ 1486469 w 1768860"/>
              <a:gd name="connsiteY10" fmla="*/ 1513617 h 2997226"/>
              <a:gd name="connsiteX11" fmla="*/ 97936 w 1768860"/>
              <a:gd name="connsiteY11" fmla="*/ 23484 h 2997226"/>
              <a:gd name="connsiteX0" fmla="*/ 97936 w 1772559"/>
              <a:gd name="connsiteY0" fmla="*/ 23484 h 2997226"/>
              <a:gd name="connsiteX1" fmla="*/ 131803 w 1772559"/>
              <a:gd name="connsiteY1" fmla="*/ 2800550 h 2997226"/>
              <a:gd name="connsiteX2" fmla="*/ 267269 w 1772559"/>
              <a:gd name="connsiteY2" fmla="*/ 2766684 h 2997226"/>
              <a:gd name="connsiteX3" fmla="*/ 402736 w 1772559"/>
              <a:gd name="connsiteY3" fmla="*/ 2732817 h 2997226"/>
              <a:gd name="connsiteX4" fmla="*/ 453536 w 1772559"/>
              <a:gd name="connsiteY4" fmla="*/ 2698950 h 2997226"/>
              <a:gd name="connsiteX5" fmla="*/ 572069 w 1772559"/>
              <a:gd name="connsiteY5" fmla="*/ 2682017 h 2997226"/>
              <a:gd name="connsiteX6" fmla="*/ 673669 w 1772559"/>
              <a:gd name="connsiteY6" fmla="*/ 2665084 h 2997226"/>
              <a:gd name="connsiteX7" fmla="*/ 792203 w 1772559"/>
              <a:gd name="connsiteY7" fmla="*/ 2631217 h 2997226"/>
              <a:gd name="connsiteX8" fmla="*/ 1723537 w 1772559"/>
              <a:gd name="connsiteY8" fmla="*/ 2394151 h 2997226"/>
              <a:gd name="connsiteX9" fmla="*/ 1486469 w 1772559"/>
              <a:gd name="connsiteY9" fmla="*/ 1513617 h 2997226"/>
              <a:gd name="connsiteX10" fmla="*/ 97936 w 1772559"/>
              <a:gd name="connsiteY10" fmla="*/ 23484 h 2997226"/>
              <a:gd name="connsiteX0" fmla="*/ 97936 w 1781210"/>
              <a:gd name="connsiteY0" fmla="*/ 23484 h 2997226"/>
              <a:gd name="connsiteX1" fmla="*/ 131803 w 1781210"/>
              <a:gd name="connsiteY1" fmla="*/ 2800550 h 2997226"/>
              <a:gd name="connsiteX2" fmla="*/ 267269 w 1781210"/>
              <a:gd name="connsiteY2" fmla="*/ 2766684 h 2997226"/>
              <a:gd name="connsiteX3" fmla="*/ 402736 w 1781210"/>
              <a:gd name="connsiteY3" fmla="*/ 2732817 h 2997226"/>
              <a:gd name="connsiteX4" fmla="*/ 453536 w 1781210"/>
              <a:gd name="connsiteY4" fmla="*/ 2698950 h 2997226"/>
              <a:gd name="connsiteX5" fmla="*/ 572069 w 1781210"/>
              <a:gd name="connsiteY5" fmla="*/ 2682017 h 2997226"/>
              <a:gd name="connsiteX6" fmla="*/ 673669 w 1781210"/>
              <a:gd name="connsiteY6" fmla="*/ 2665084 h 2997226"/>
              <a:gd name="connsiteX7" fmla="*/ 1723537 w 1781210"/>
              <a:gd name="connsiteY7" fmla="*/ 2394151 h 2997226"/>
              <a:gd name="connsiteX8" fmla="*/ 1486469 w 1781210"/>
              <a:gd name="connsiteY8" fmla="*/ 1513617 h 2997226"/>
              <a:gd name="connsiteX9" fmla="*/ 97936 w 1781210"/>
              <a:gd name="connsiteY9" fmla="*/ 23484 h 2997226"/>
              <a:gd name="connsiteX0" fmla="*/ 97936 w 1788644"/>
              <a:gd name="connsiteY0" fmla="*/ 23484 h 2997226"/>
              <a:gd name="connsiteX1" fmla="*/ 131803 w 1788644"/>
              <a:gd name="connsiteY1" fmla="*/ 2800550 h 2997226"/>
              <a:gd name="connsiteX2" fmla="*/ 267269 w 1788644"/>
              <a:gd name="connsiteY2" fmla="*/ 2766684 h 2997226"/>
              <a:gd name="connsiteX3" fmla="*/ 402736 w 1788644"/>
              <a:gd name="connsiteY3" fmla="*/ 2732817 h 2997226"/>
              <a:gd name="connsiteX4" fmla="*/ 453536 w 1788644"/>
              <a:gd name="connsiteY4" fmla="*/ 2698950 h 2997226"/>
              <a:gd name="connsiteX5" fmla="*/ 572069 w 1788644"/>
              <a:gd name="connsiteY5" fmla="*/ 2682017 h 2997226"/>
              <a:gd name="connsiteX6" fmla="*/ 1723537 w 1788644"/>
              <a:gd name="connsiteY6" fmla="*/ 2394151 h 2997226"/>
              <a:gd name="connsiteX7" fmla="*/ 1486469 w 1788644"/>
              <a:gd name="connsiteY7" fmla="*/ 1513617 h 2997226"/>
              <a:gd name="connsiteX8" fmla="*/ 97936 w 1788644"/>
              <a:gd name="connsiteY8" fmla="*/ 23484 h 2997226"/>
              <a:gd name="connsiteX0" fmla="*/ 97936 w 1797333"/>
              <a:gd name="connsiteY0" fmla="*/ 23484 h 2997226"/>
              <a:gd name="connsiteX1" fmla="*/ 131803 w 1797333"/>
              <a:gd name="connsiteY1" fmla="*/ 2800550 h 2997226"/>
              <a:gd name="connsiteX2" fmla="*/ 267269 w 1797333"/>
              <a:gd name="connsiteY2" fmla="*/ 2766684 h 2997226"/>
              <a:gd name="connsiteX3" fmla="*/ 402736 w 1797333"/>
              <a:gd name="connsiteY3" fmla="*/ 2732817 h 2997226"/>
              <a:gd name="connsiteX4" fmla="*/ 453536 w 1797333"/>
              <a:gd name="connsiteY4" fmla="*/ 2698950 h 2997226"/>
              <a:gd name="connsiteX5" fmla="*/ 1723537 w 1797333"/>
              <a:gd name="connsiteY5" fmla="*/ 2394151 h 2997226"/>
              <a:gd name="connsiteX6" fmla="*/ 1486469 w 1797333"/>
              <a:gd name="connsiteY6" fmla="*/ 1513617 h 2997226"/>
              <a:gd name="connsiteX7" fmla="*/ 97936 w 1797333"/>
              <a:gd name="connsiteY7" fmla="*/ 23484 h 2997226"/>
              <a:gd name="connsiteX0" fmla="*/ 97936 w 1801061"/>
              <a:gd name="connsiteY0" fmla="*/ 23484 h 2997226"/>
              <a:gd name="connsiteX1" fmla="*/ 131803 w 1801061"/>
              <a:gd name="connsiteY1" fmla="*/ 2800550 h 2997226"/>
              <a:gd name="connsiteX2" fmla="*/ 267269 w 1801061"/>
              <a:gd name="connsiteY2" fmla="*/ 2766684 h 2997226"/>
              <a:gd name="connsiteX3" fmla="*/ 402736 w 1801061"/>
              <a:gd name="connsiteY3" fmla="*/ 2732817 h 2997226"/>
              <a:gd name="connsiteX4" fmla="*/ 1723537 w 1801061"/>
              <a:gd name="connsiteY4" fmla="*/ 2394151 h 2997226"/>
              <a:gd name="connsiteX5" fmla="*/ 1486469 w 1801061"/>
              <a:gd name="connsiteY5" fmla="*/ 1513617 h 2997226"/>
              <a:gd name="connsiteX6" fmla="*/ 97936 w 1801061"/>
              <a:gd name="connsiteY6" fmla="*/ 23484 h 2997226"/>
              <a:gd name="connsiteX0" fmla="*/ 97936 w 1811014"/>
              <a:gd name="connsiteY0" fmla="*/ 23484 h 3010113"/>
              <a:gd name="connsiteX1" fmla="*/ 131803 w 1811014"/>
              <a:gd name="connsiteY1" fmla="*/ 2800550 h 3010113"/>
              <a:gd name="connsiteX2" fmla="*/ 267269 w 1811014"/>
              <a:gd name="connsiteY2" fmla="*/ 2766684 h 3010113"/>
              <a:gd name="connsiteX3" fmla="*/ 1723537 w 1811014"/>
              <a:gd name="connsiteY3" fmla="*/ 2394151 h 3010113"/>
              <a:gd name="connsiteX4" fmla="*/ 1486469 w 1811014"/>
              <a:gd name="connsiteY4" fmla="*/ 1513617 h 3010113"/>
              <a:gd name="connsiteX5" fmla="*/ 97936 w 1811014"/>
              <a:gd name="connsiteY5" fmla="*/ 23484 h 3010113"/>
              <a:gd name="connsiteX0" fmla="*/ 169429 w 1892472"/>
              <a:gd name="connsiteY0" fmla="*/ 23484 h 2934047"/>
              <a:gd name="connsiteX1" fmla="*/ 203296 w 1892472"/>
              <a:gd name="connsiteY1" fmla="*/ 2800550 h 2934047"/>
              <a:gd name="connsiteX2" fmla="*/ 1795030 w 1892472"/>
              <a:gd name="connsiteY2" fmla="*/ 2394151 h 2934047"/>
              <a:gd name="connsiteX3" fmla="*/ 1557962 w 1892472"/>
              <a:gd name="connsiteY3" fmla="*/ 1513617 h 2934047"/>
              <a:gd name="connsiteX4" fmla="*/ 169429 w 1892472"/>
              <a:gd name="connsiteY4" fmla="*/ 23484 h 2934047"/>
              <a:gd name="connsiteX0" fmla="*/ 169429 w 1892472"/>
              <a:gd name="connsiteY0" fmla="*/ 23484 h 2934047"/>
              <a:gd name="connsiteX1" fmla="*/ 203296 w 1892472"/>
              <a:gd name="connsiteY1" fmla="*/ 2800550 h 2934047"/>
              <a:gd name="connsiteX2" fmla="*/ 1795030 w 1892472"/>
              <a:gd name="connsiteY2" fmla="*/ 2394151 h 2934047"/>
              <a:gd name="connsiteX3" fmla="*/ 1557962 w 1892472"/>
              <a:gd name="connsiteY3" fmla="*/ 1513617 h 2934047"/>
              <a:gd name="connsiteX4" fmla="*/ 169429 w 1892472"/>
              <a:gd name="connsiteY4" fmla="*/ 23484 h 2934047"/>
              <a:gd name="connsiteX0" fmla="*/ 169429 w 1892472"/>
              <a:gd name="connsiteY0" fmla="*/ 23484 h 2934047"/>
              <a:gd name="connsiteX1" fmla="*/ 203296 w 1892472"/>
              <a:gd name="connsiteY1" fmla="*/ 2800550 h 2934047"/>
              <a:gd name="connsiteX2" fmla="*/ 1795030 w 1892472"/>
              <a:gd name="connsiteY2" fmla="*/ 2394151 h 2934047"/>
              <a:gd name="connsiteX3" fmla="*/ 1557962 w 1892472"/>
              <a:gd name="connsiteY3" fmla="*/ 1513617 h 2934047"/>
              <a:gd name="connsiteX4" fmla="*/ 169429 w 1892472"/>
              <a:gd name="connsiteY4" fmla="*/ 23484 h 2934047"/>
              <a:gd name="connsiteX0" fmla="*/ 169429 w 1892472"/>
              <a:gd name="connsiteY0" fmla="*/ 23484 h 2934047"/>
              <a:gd name="connsiteX1" fmla="*/ 203296 w 1892472"/>
              <a:gd name="connsiteY1" fmla="*/ 2800550 h 2934047"/>
              <a:gd name="connsiteX2" fmla="*/ 1795030 w 1892472"/>
              <a:gd name="connsiteY2" fmla="*/ 2394151 h 2934047"/>
              <a:gd name="connsiteX3" fmla="*/ 1557962 w 1892472"/>
              <a:gd name="connsiteY3" fmla="*/ 1513617 h 2934047"/>
              <a:gd name="connsiteX4" fmla="*/ 169429 w 1892472"/>
              <a:gd name="connsiteY4" fmla="*/ 23484 h 2934047"/>
              <a:gd name="connsiteX0" fmla="*/ 169429 w 1892472"/>
              <a:gd name="connsiteY0" fmla="*/ 23484 h 2934047"/>
              <a:gd name="connsiteX1" fmla="*/ 203296 w 1892472"/>
              <a:gd name="connsiteY1" fmla="*/ 2800550 h 2934047"/>
              <a:gd name="connsiteX2" fmla="*/ 1795030 w 1892472"/>
              <a:gd name="connsiteY2" fmla="*/ 2394151 h 2934047"/>
              <a:gd name="connsiteX3" fmla="*/ 1557962 w 1892472"/>
              <a:gd name="connsiteY3" fmla="*/ 1513617 h 2934047"/>
              <a:gd name="connsiteX4" fmla="*/ 169429 w 1892472"/>
              <a:gd name="connsiteY4" fmla="*/ 23484 h 2934047"/>
              <a:gd name="connsiteX0" fmla="*/ 178904 w 1882897"/>
              <a:gd name="connsiteY0" fmla="*/ 23284 h 2946547"/>
              <a:gd name="connsiteX1" fmla="*/ 193721 w 1882897"/>
              <a:gd name="connsiteY1" fmla="*/ 2813050 h 2946547"/>
              <a:gd name="connsiteX2" fmla="*/ 1785455 w 1882897"/>
              <a:gd name="connsiteY2" fmla="*/ 2406651 h 2946547"/>
              <a:gd name="connsiteX3" fmla="*/ 1548387 w 1882897"/>
              <a:gd name="connsiteY3" fmla="*/ 1526117 h 2946547"/>
              <a:gd name="connsiteX4" fmla="*/ 178904 w 1882897"/>
              <a:gd name="connsiteY4" fmla="*/ 23284 h 2946547"/>
              <a:gd name="connsiteX0" fmla="*/ 178904 w 1863908"/>
              <a:gd name="connsiteY0" fmla="*/ 100593 h 3023856"/>
              <a:gd name="connsiteX1" fmla="*/ 193721 w 1863908"/>
              <a:gd name="connsiteY1" fmla="*/ 2890359 h 3023856"/>
              <a:gd name="connsiteX2" fmla="*/ 1785455 w 1863908"/>
              <a:gd name="connsiteY2" fmla="*/ 2483960 h 3023856"/>
              <a:gd name="connsiteX3" fmla="*/ 1548387 w 1863908"/>
              <a:gd name="connsiteY3" fmla="*/ 1603426 h 3023856"/>
              <a:gd name="connsiteX4" fmla="*/ 921854 w 1863908"/>
              <a:gd name="connsiteY4" fmla="*/ 708072 h 3023856"/>
              <a:gd name="connsiteX5" fmla="*/ 178904 w 1863908"/>
              <a:gd name="connsiteY5" fmla="*/ 100593 h 3023856"/>
              <a:gd name="connsiteX0" fmla="*/ 178904 w 1863908"/>
              <a:gd name="connsiteY0" fmla="*/ 91936 h 3015199"/>
              <a:gd name="connsiteX1" fmla="*/ 193721 w 1863908"/>
              <a:gd name="connsiteY1" fmla="*/ 2881702 h 3015199"/>
              <a:gd name="connsiteX2" fmla="*/ 1785455 w 1863908"/>
              <a:gd name="connsiteY2" fmla="*/ 2475303 h 3015199"/>
              <a:gd name="connsiteX3" fmla="*/ 1548387 w 1863908"/>
              <a:gd name="connsiteY3" fmla="*/ 1594769 h 3015199"/>
              <a:gd name="connsiteX4" fmla="*/ 807554 w 1863908"/>
              <a:gd name="connsiteY4" fmla="*/ 794665 h 3015199"/>
              <a:gd name="connsiteX5" fmla="*/ 178904 w 1863908"/>
              <a:gd name="connsiteY5" fmla="*/ 91936 h 3015199"/>
              <a:gd name="connsiteX0" fmla="*/ 178904 w 1863908"/>
              <a:gd name="connsiteY0" fmla="*/ 91936 h 3015199"/>
              <a:gd name="connsiteX1" fmla="*/ 193721 w 1863908"/>
              <a:gd name="connsiteY1" fmla="*/ 2881702 h 3015199"/>
              <a:gd name="connsiteX2" fmla="*/ 1785455 w 1863908"/>
              <a:gd name="connsiteY2" fmla="*/ 2475303 h 3015199"/>
              <a:gd name="connsiteX3" fmla="*/ 1548387 w 1863908"/>
              <a:gd name="connsiteY3" fmla="*/ 1594769 h 3015199"/>
              <a:gd name="connsiteX4" fmla="*/ 807554 w 1863908"/>
              <a:gd name="connsiteY4" fmla="*/ 794665 h 3015199"/>
              <a:gd name="connsiteX5" fmla="*/ 178904 w 1863908"/>
              <a:gd name="connsiteY5" fmla="*/ 91936 h 3015199"/>
              <a:gd name="connsiteX0" fmla="*/ 178904 w 1863908"/>
              <a:gd name="connsiteY0" fmla="*/ 0 h 2923263"/>
              <a:gd name="connsiteX1" fmla="*/ 193721 w 1863908"/>
              <a:gd name="connsiteY1" fmla="*/ 2789766 h 2923263"/>
              <a:gd name="connsiteX2" fmla="*/ 1785455 w 1863908"/>
              <a:gd name="connsiteY2" fmla="*/ 2383367 h 2923263"/>
              <a:gd name="connsiteX3" fmla="*/ 1548387 w 1863908"/>
              <a:gd name="connsiteY3" fmla="*/ 1502833 h 2923263"/>
              <a:gd name="connsiteX4" fmla="*/ 807554 w 1863908"/>
              <a:gd name="connsiteY4" fmla="*/ 702729 h 2923263"/>
              <a:gd name="connsiteX5" fmla="*/ 178904 w 1863908"/>
              <a:gd name="connsiteY5" fmla="*/ 0 h 2923263"/>
              <a:gd name="connsiteX0" fmla="*/ 178904 w 1863908"/>
              <a:gd name="connsiteY0" fmla="*/ 0 h 2923263"/>
              <a:gd name="connsiteX1" fmla="*/ 193721 w 1863908"/>
              <a:gd name="connsiteY1" fmla="*/ 2789766 h 2923263"/>
              <a:gd name="connsiteX2" fmla="*/ 1785455 w 1863908"/>
              <a:gd name="connsiteY2" fmla="*/ 2383367 h 2923263"/>
              <a:gd name="connsiteX3" fmla="*/ 1548387 w 1863908"/>
              <a:gd name="connsiteY3" fmla="*/ 1502833 h 2923263"/>
              <a:gd name="connsiteX4" fmla="*/ 807554 w 1863908"/>
              <a:gd name="connsiteY4" fmla="*/ 702729 h 2923263"/>
              <a:gd name="connsiteX5" fmla="*/ 178904 w 1863908"/>
              <a:gd name="connsiteY5" fmla="*/ 0 h 2923263"/>
              <a:gd name="connsiteX0" fmla="*/ 178904 w 1785455"/>
              <a:gd name="connsiteY0" fmla="*/ 0 h 2923263"/>
              <a:gd name="connsiteX1" fmla="*/ 193721 w 1785455"/>
              <a:gd name="connsiteY1" fmla="*/ 2789766 h 2923263"/>
              <a:gd name="connsiteX2" fmla="*/ 1785455 w 1785455"/>
              <a:gd name="connsiteY2" fmla="*/ 2383367 h 2923263"/>
              <a:gd name="connsiteX3" fmla="*/ 1548387 w 1785455"/>
              <a:gd name="connsiteY3" fmla="*/ 1502833 h 2923263"/>
              <a:gd name="connsiteX4" fmla="*/ 807554 w 1785455"/>
              <a:gd name="connsiteY4" fmla="*/ 702729 h 2923263"/>
              <a:gd name="connsiteX5" fmla="*/ 178904 w 1785455"/>
              <a:gd name="connsiteY5" fmla="*/ 0 h 2923263"/>
              <a:gd name="connsiteX0" fmla="*/ 178904 w 1785455"/>
              <a:gd name="connsiteY0" fmla="*/ 0 h 2789766"/>
              <a:gd name="connsiteX1" fmla="*/ 193721 w 1785455"/>
              <a:gd name="connsiteY1" fmla="*/ 2789766 h 2789766"/>
              <a:gd name="connsiteX2" fmla="*/ 1785455 w 1785455"/>
              <a:gd name="connsiteY2" fmla="*/ 2383367 h 2789766"/>
              <a:gd name="connsiteX3" fmla="*/ 1548387 w 1785455"/>
              <a:gd name="connsiteY3" fmla="*/ 1502833 h 2789766"/>
              <a:gd name="connsiteX4" fmla="*/ 807554 w 1785455"/>
              <a:gd name="connsiteY4" fmla="*/ 702729 h 2789766"/>
              <a:gd name="connsiteX5" fmla="*/ 178904 w 1785455"/>
              <a:gd name="connsiteY5" fmla="*/ 0 h 2789766"/>
              <a:gd name="connsiteX0" fmla="*/ 0 w 1606551"/>
              <a:gd name="connsiteY0" fmla="*/ 0 h 2789766"/>
              <a:gd name="connsiteX1" fmla="*/ 14817 w 1606551"/>
              <a:gd name="connsiteY1" fmla="*/ 2789766 h 2789766"/>
              <a:gd name="connsiteX2" fmla="*/ 1606551 w 1606551"/>
              <a:gd name="connsiteY2" fmla="*/ 2383367 h 2789766"/>
              <a:gd name="connsiteX3" fmla="*/ 1369483 w 1606551"/>
              <a:gd name="connsiteY3" fmla="*/ 1502833 h 2789766"/>
              <a:gd name="connsiteX4" fmla="*/ 628650 w 1606551"/>
              <a:gd name="connsiteY4" fmla="*/ 702729 h 2789766"/>
              <a:gd name="connsiteX5" fmla="*/ 0 w 1606551"/>
              <a:gd name="connsiteY5" fmla="*/ 0 h 2789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6551" h="2789766">
                <a:moveTo>
                  <a:pt x="0" y="0"/>
                </a:moveTo>
                <a:lnTo>
                  <a:pt x="14817" y="2789766"/>
                </a:lnTo>
                <a:lnTo>
                  <a:pt x="1606551" y="2383367"/>
                </a:lnTo>
                <a:lnTo>
                  <a:pt x="1369483" y="1502833"/>
                </a:lnTo>
                <a:lnTo>
                  <a:pt x="628650" y="702729"/>
                </a:lnTo>
                <a:lnTo>
                  <a:pt x="0" y="0"/>
                </a:lnTo>
                <a:close/>
              </a:path>
            </a:pathLst>
          </a:custGeom>
          <a:solidFill>
            <a:srgbClr val="F79646"/>
          </a:solidFill>
          <a:ln>
            <a:solidFill>
              <a:srgbClr val="F7964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 name="Freeform 2"/>
          <p:cNvSpPr/>
          <p:nvPr/>
        </p:nvSpPr>
        <p:spPr>
          <a:xfrm>
            <a:off x="4965703" y="1346200"/>
            <a:ext cx="1828800" cy="3606800"/>
          </a:xfrm>
          <a:custGeom>
            <a:avLst/>
            <a:gdLst>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571500 w 1793294"/>
              <a:gd name="connsiteY10" fmla="*/ 342900 h 3634872"/>
              <a:gd name="connsiteX11" fmla="*/ 711200 w 1793294"/>
              <a:gd name="connsiteY11" fmla="*/ 419100 h 3634872"/>
              <a:gd name="connsiteX12" fmla="*/ 787400 w 1793294"/>
              <a:gd name="connsiteY12" fmla="*/ 495300 h 3634872"/>
              <a:gd name="connsiteX13" fmla="*/ 863600 w 1793294"/>
              <a:gd name="connsiteY13" fmla="*/ 520700 h 3634872"/>
              <a:gd name="connsiteX14" fmla="*/ 901700 w 1793294"/>
              <a:gd name="connsiteY14" fmla="*/ 558800 h 3634872"/>
              <a:gd name="connsiteX15" fmla="*/ 1028700 w 1793294"/>
              <a:gd name="connsiteY15" fmla="*/ 596900 h 3634872"/>
              <a:gd name="connsiteX16" fmla="*/ 1155700 w 1793294"/>
              <a:gd name="connsiteY16" fmla="*/ 647700 h 3634872"/>
              <a:gd name="connsiteX17" fmla="*/ 1231900 w 1793294"/>
              <a:gd name="connsiteY17" fmla="*/ 673100 h 3634872"/>
              <a:gd name="connsiteX18" fmla="*/ 1270000 w 1793294"/>
              <a:gd name="connsiteY18" fmla="*/ 685800 h 3634872"/>
              <a:gd name="connsiteX19" fmla="*/ 1308100 w 1793294"/>
              <a:gd name="connsiteY19" fmla="*/ 711200 h 3634872"/>
              <a:gd name="connsiteX20" fmla="*/ 1295400 w 1793294"/>
              <a:gd name="connsiteY20" fmla="*/ 762000 h 3634872"/>
              <a:gd name="connsiteX21" fmla="*/ 1219200 w 1793294"/>
              <a:gd name="connsiteY21" fmla="*/ 825500 h 3634872"/>
              <a:gd name="connsiteX22" fmla="*/ 1143000 w 1793294"/>
              <a:gd name="connsiteY22" fmla="*/ 889000 h 3634872"/>
              <a:gd name="connsiteX23" fmla="*/ 1066800 w 1793294"/>
              <a:gd name="connsiteY23" fmla="*/ 914400 h 3634872"/>
              <a:gd name="connsiteX24" fmla="*/ 965200 w 1793294"/>
              <a:gd name="connsiteY24" fmla="*/ 977900 h 3634872"/>
              <a:gd name="connsiteX25" fmla="*/ 889000 w 1793294"/>
              <a:gd name="connsiteY25" fmla="*/ 1054100 h 3634872"/>
              <a:gd name="connsiteX26" fmla="*/ 774700 w 1793294"/>
              <a:gd name="connsiteY26" fmla="*/ 1117600 h 3634872"/>
              <a:gd name="connsiteX27" fmla="*/ 698500 w 1793294"/>
              <a:gd name="connsiteY27" fmla="*/ 1193800 h 3634872"/>
              <a:gd name="connsiteX28" fmla="*/ 596900 w 1793294"/>
              <a:gd name="connsiteY28" fmla="*/ 1257300 h 3634872"/>
              <a:gd name="connsiteX29" fmla="*/ 558800 w 1793294"/>
              <a:gd name="connsiteY29" fmla="*/ 1282700 h 3634872"/>
              <a:gd name="connsiteX30" fmla="*/ 520700 w 1793294"/>
              <a:gd name="connsiteY30" fmla="*/ 1320800 h 3634872"/>
              <a:gd name="connsiteX31" fmla="*/ 482600 w 1793294"/>
              <a:gd name="connsiteY31" fmla="*/ 1333500 h 3634872"/>
              <a:gd name="connsiteX32" fmla="*/ 444500 w 1793294"/>
              <a:gd name="connsiteY32" fmla="*/ 1358900 h 3634872"/>
              <a:gd name="connsiteX33" fmla="*/ 368300 w 1793294"/>
              <a:gd name="connsiteY33" fmla="*/ 1384300 h 3634872"/>
              <a:gd name="connsiteX34" fmla="*/ 330200 w 1793294"/>
              <a:gd name="connsiteY34" fmla="*/ 1409700 h 3634872"/>
              <a:gd name="connsiteX35" fmla="*/ 292100 w 1793294"/>
              <a:gd name="connsiteY35" fmla="*/ 1447800 h 3634872"/>
              <a:gd name="connsiteX36" fmla="*/ 203200 w 1793294"/>
              <a:gd name="connsiteY36" fmla="*/ 1485900 h 3634872"/>
              <a:gd name="connsiteX37" fmla="*/ 127000 w 1793294"/>
              <a:gd name="connsiteY37" fmla="*/ 1524000 h 3634872"/>
              <a:gd name="connsiteX38" fmla="*/ 152400 w 1793294"/>
              <a:gd name="connsiteY38" fmla="*/ 1562100 h 3634872"/>
              <a:gd name="connsiteX39" fmla="*/ 190500 w 1793294"/>
              <a:gd name="connsiteY39" fmla="*/ 1574800 h 3634872"/>
              <a:gd name="connsiteX40" fmla="*/ 279400 w 1793294"/>
              <a:gd name="connsiteY40" fmla="*/ 1612900 h 3634872"/>
              <a:gd name="connsiteX41" fmla="*/ 381000 w 1793294"/>
              <a:gd name="connsiteY41" fmla="*/ 1689100 h 3634872"/>
              <a:gd name="connsiteX42" fmla="*/ 444500 w 1793294"/>
              <a:gd name="connsiteY42" fmla="*/ 1739900 h 3634872"/>
              <a:gd name="connsiteX43" fmla="*/ 520700 w 1793294"/>
              <a:gd name="connsiteY43" fmla="*/ 1778000 h 3634872"/>
              <a:gd name="connsiteX44" fmla="*/ 622300 w 1793294"/>
              <a:gd name="connsiteY44" fmla="*/ 1841500 h 3634872"/>
              <a:gd name="connsiteX45" fmla="*/ 723900 w 1793294"/>
              <a:gd name="connsiteY45" fmla="*/ 1905000 h 3634872"/>
              <a:gd name="connsiteX46" fmla="*/ 774700 w 1793294"/>
              <a:gd name="connsiteY46" fmla="*/ 1930400 h 3634872"/>
              <a:gd name="connsiteX47" fmla="*/ 838200 w 1793294"/>
              <a:gd name="connsiteY47" fmla="*/ 1943100 h 3634872"/>
              <a:gd name="connsiteX48" fmla="*/ 927100 w 1793294"/>
              <a:gd name="connsiteY48" fmla="*/ 1993900 h 3634872"/>
              <a:gd name="connsiteX49" fmla="*/ 965200 w 1793294"/>
              <a:gd name="connsiteY49" fmla="*/ 2006600 h 3634872"/>
              <a:gd name="connsiteX50" fmla="*/ 990600 w 1793294"/>
              <a:gd name="connsiteY50" fmla="*/ 2044700 h 3634872"/>
              <a:gd name="connsiteX51" fmla="*/ 1054100 w 1793294"/>
              <a:gd name="connsiteY51" fmla="*/ 2057400 h 3634872"/>
              <a:gd name="connsiteX52" fmla="*/ 1104900 w 1793294"/>
              <a:gd name="connsiteY52" fmla="*/ 2070100 h 3634872"/>
              <a:gd name="connsiteX53" fmla="*/ 1143000 w 1793294"/>
              <a:gd name="connsiteY53" fmla="*/ 2095500 h 3634872"/>
              <a:gd name="connsiteX54" fmla="*/ 1181100 w 1793294"/>
              <a:gd name="connsiteY54" fmla="*/ 2108200 h 3634872"/>
              <a:gd name="connsiteX55" fmla="*/ 1295400 w 1793294"/>
              <a:gd name="connsiteY55" fmla="*/ 2197100 h 3634872"/>
              <a:gd name="connsiteX56" fmla="*/ 1371600 w 1793294"/>
              <a:gd name="connsiteY56" fmla="*/ 2247900 h 3634872"/>
              <a:gd name="connsiteX57" fmla="*/ 1447800 w 1793294"/>
              <a:gd name="connsiteY57" fmla="*/ 2311400 h 3634872"/>
              <a:gd name="connsiteX58" fmla="*/ 1524000 w 1793294"/>
              <a:gd name="connsiteY58" fmla="*/ 2362200 h 3634872"/>
              <a:gd name="connsiteX59" fmla="*/ 1574800 w 1793294"/>
              <a:gd name="connsiteY59" fmla="*/ 2438400 h 3634872"/>
              <a:gd name="connsiteX60" fmla="*/ 1600200 w 1793294"/>
              <a:gd name="connsiteY60" fmla="*/ 2489200 h 3634872"/>
              <a:gd name="connsiteX61" fmla="*/ 1676400 w 1793294"/>
              <a:gd name="connsiteY61" fmla="*/ 2565400 h 3634872"/>
              <a:gd name="connsiteX62" fmla="*/ 1765300 w 1793294"/>
              <a:gd name="connsiteY62" fmla="*/ 2667000 h 3634872"/>
              <a:gd name="connsiteX63" fmla="*/ 1778000 w 1793294"/>
              <a:gd name="connsiteY63" fmla="*/ 2743200 h 3634872"/>
              <a:gd name="connsiteX64" fmla="*/ 1701800 w 1793294"/>
              <a:gd name="connsiteY64" fmla="*/ 2768600 h 3634872"/>
              <a:gd name="connsiteX65" fmla="*/ 1663700 w 1793294"/>
              <a:gd name="connsiteY65" fmla="*/ 2781300 h 3634872"/>
              <a:gd name="connsiteX66" fmla="*/ 1625600 w 1793294"/>
              <a:gd name="connsiteY66" fmla="*/ 2794000 h 3634872"/>
              <a:gd name="connsiteX67" fmla="*/ 1447800 w 1793294"/>
              <a:gd name="connsiteY67" fmla="*/ 2832100 h 3634872"/>
              <a:gd name="connsiteX68" fmla="*/ 1358900 w 1793294"/>
              <a:gd name="connsiteY68" fmla="*/ 2844800 h 3634872"/>
              <a:gd name="connsiteX69" fmla="*/ 1308100 w 1793294"/>
              <a:gd name="connsiteY69" fmla="*/ 2870200 h 3634872"/>
              <a:gd name="connsiteX70" fmla="*/ 1104900 w 1793294"/>
              <a:gd name="connsiteY70" fmla="*/ 2908300 h 3634872"/>
              <a:gd name="connsiteX71" fmla="*/ 1054100 w 1793294"/>
              <a:gd name="connsiteY71" fmla="*/ 2921000 h 3634872"/>
              <a:gd name="connsiteX72" fmla="*/ 1016000 w 1793294"/>
              <a:gd name="connsiteY72" fmla="*/ 2933700 h 3634872"/>
              <a:gd name="connsiteX73" fmla="*/ 939800 w 1793294"/>
              <a:gd name="connsiteY73" fmla="*/ 2946400 h 3634872"/>
              <a:gd name="connsiteX74" fmla="*/ 812800 w 1793294"/>
              <a:gd name="connsiteY74" fmla="*/ 2984500 h 3634872"/>
              <a:gd name="connsiteX75" fmla="*/ 723900 w 1793294"/>
              <a:gd name="connsiteY75" fmla="*/ 3035300 h 3634872"/>
              <a:gd name="connsiteX76" fmla="*/ 609600 w 1793294"/>
              <a:gd name="connsiteY76" fmla="*/ 3073400 h 3634872"/>
              <a:gd name="connsiteX77" fmla="*/ 571500 w 1793294"/>
              <a:gd name="connsiteY77" fmla="*/ 3086100 h 3634872"/>
              <a:gd name="connsiteX78" fmla="*/ 342900 w 1793294"/>
              <a:gd name="connsiteY78" fmla="*/ 3111500 h 3634872"/>
              <a:gd name="connsiteX79" fmla="*/ 304800 w 1793294"/>
              <a:gd name="connsiteY79" fmla="*/ 3149600 h 3634872"/>
              <a:gd name="connsiteX80" fmla="*/ 279400 w 1793294"/>
              <a:gd name="connsiteY80" fmla="*/ 3263900 h 3634872"/>
              <a:gd name="connsiteX81" fmla="*/ 254000 w 1793294"/>
              <a:gd name="connsiteY81" fmla="*/ 3314700 h 3634872"/>
              <a:gd name="connsiteX82" fmla="*/ 215900 w 1793294"/>
              <a:gd name="connsiteY82" fmla="*/ 3454400 h 3634872"/>
              <a:gd name="connsiteX83" fmla="*/ 190500 w 1793294"/>
              <a:gd name="connsiteY83" fmla="*/ 3492500 h 3634872"/>
              <a:gd name="connsiteX84" fmla="*/ 177800 w 1793294"/>
              <a:gd name="connsiteY84" fmla="*/ 3530600 h 3634872"/>
              <a:gd name="connsiteX85" fmla="*/ 139700 w 1793294"/>
              <a:gd name="connsiteY85" fmla="*/ 3556000 h 3634872"/>
              <a:gd name="connsiteX86" fmla="*/ 101600 w 1793294"/>
              <a:gd name="connsiteY86"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571500 w 1793294"/>
              <a:gd name="connsiteY10" fmla="*/ 342900 h 3634872"/>
              <a:gd name="connsiteX11" fmla="*/ 711200 w 1793294"/>
              <a:gd name="connsiteY11" fmla="*/ 419100 h 3634872"/>
              <a:gd name="connsiteX12" fmla="*/ 787400 w 1793294"/>
              <a:gd name="connsiteY12" fmla="*/ 495300 h 3634872"/>
              <a:gd name="connsiteX13" fmla="*/ 863600 w 1793294"/>
              <a:gd name="connsiteY13" fmla="*/ 520700 h 3634872"/>
              <a:gd name="connsiteX14" fmla="*/ 901700 w 1793294"/>
              <a:gd name="connsiteY14" fmla="*/ 558800 h 3634872"/>
              <a:gd name="connsiteX15" fmla="*/ 1028700 w 1793294"/>
              <a:gd name="connsiteY15" fmla="*/ 596900 h 3634872"/>
              <a:gd name="connsiteX16" fmla="*/ 1155700 w 1793294"/>
              <a:gd name="connsiteY16" fmla="*/ 647700 h 3634872"/>
              <a:gd name="connsiteX17" fmla="*/ 1231900 w 1793294"/>
              <a:gd name="connsiteY17" fmla="*/ 673100 h 3634872"/>
              <a:gd name="connsiteX18" fmla="*/ 1308100 w 1793294"/>
              <a:gd name="connsiteY18" fmla="*/ 711200 h 3634872"/>
              <a:gd name="connsiteX19" fmla="*/ 1295400 w 1793294"/>
              <a:gd name="connsiteY19" fmla="*/ 762000 h 3634872"/>
              <a:gd name="connsiteX20" fmla="*/ 1219200 w 1793294"/>
              <a:gd name="connsiteY20" fmla="*/ 825500 h 3634872"/>
              <a:gd name="connsiteX21" fmla="*/ 1143000 w 1793294"/>
              <a:gd name="connsiteY21" fmla="*/ 889000 h 3634872"/>
              <a:gd name="connsiteX22" fmla="*/ 1066800 w 1793294"/>
              <a:gd name="connsiteY22" fmla="*/ 914400 h 3634872"/>
              <a:gd name="connsiteX23" fmla="*/ 965200 w 1793294"/>
              <a:gd name="connsiteY23" fmla="*/ 977900 h 3634872"/>
              <a:gd name="connsiteX24" fmla="*/ 889000 w 1793294"/>
              <a:gd name="connsiteY24" fmla="*/ 1054100 h 3634872"/>
              <a:gd name="connsiteX25" fmla="*/ 774700 w 1793294"/>
              <a:gd name="connsiteY25" fmla="*/ 1117600 h 3634872"/>
              <a:gd name="connsiteX26" fmla="*/ 698500 w 1793294"/>
              <a:gd name="connsiteY26" fmla="*/ 1193800 h 3634872"/>
              <a:gd name="connsiteX27" fmla="*/ 596900 w 1793294"/>
              <a:gd name="connsiteY27" fmla="*/ 1257300 h 3634872"/>
              <a:gd name="connsiteX28" fmla="*/ 558800 w 1793294"/>
              <a:gd name="connsiteY28" fmla="*/ 1282700 h 3634872"/>
              <a:gd name="connsiteX29" fmla="*/ 520700 w 1793294"/>
              <a:gd name="connsiteY29" fmla="*/ 1320800 h 3634872"/>
              <a:gd name="connsiteX30" fmla="*/ 482600 w 1793294"/>
              <a:gd name="connsiteY30" fmla="*/ 1333500 h 3634872"/>
              <a:gd name="connsiteX31" fmla="*/ 444500 w 1793294"/>
              <a:gd name="connsiteY31" fmla="*/ 1358900 h 3634872"/>
              <a:gd name="connsiteX32" fmla="*/ 368300 w 1793294"/>
              <a:gd name="connsiteY32" fmla="*/ 1384300 h 3634872"/>
              <a:gd name="connsiteX33" fmla="*/ 330200 w 1793294"/>
              <a:gd name="connsiteY33" fmla="*/ 1409700 h 3634872"/>
              <a:gd name="connsiteX34" fmla="*/ 292100 w 1793294"/>
              <a:gd name="connsiteY34" fmla="*/ 1447800 h 3634872"/>
              <a:gd name="connsiteX35" fmla="*/ 203200 w 1793294"/>
              <a:gd name="connsiteY35" fmla="*/ 1485900 h 3634872"/>
              <a:gd name="connsiteX36" fmla="*/ 127000 w 1793294"/>
              <a:gd name="connsiteY36" fmla="*/ 1524000 h 3634872"/>
              <a:gd name="connsiteX37" fmla="*/ 152400 w 1793294"/>
              <a:gd name="connsiteY37" fmla="*/ 1562100 h 3634872"/>
              <a:gd name="connsiteX38" fmla="*/ 190500 w 1793294"/>
              <a:gd name="connsiteY38" fmla="*/ 1574800 h 3634872"/>
              <a:gd name="connsiteX39" fmla="*/ 279400 w 1793294"/>
              <a:gd name="connsiteY39" fmla="*/ 1612900 h 3634872"/>
              <a:gd name="connsiteX40" fmla="*/ 381000 w 1793294"/>
              <a:gd name="connsiteY40" fmla="*/ 1689100 h 3634872"/>
              <a:gd name="connsiteX41" fmla="*/ 444500 w 1793294"/>
              <a:gd name="connsiteY41" fmla="*/ 1739900 h 3634872"/>
              <a:gd name="connsiteX42" fmla="*/ 520700 w 1793294"/>
              <a:gd name="connsiteY42" fmla="*/ 1778000 h 3634872"/>
              <a:gd name="connsiteX43" fmla="*/ 622300 w 1793294"/>
              <a:gd name="connsiteY43" fmla="*/ 1841500 h 3634872"/>
              <a:gd name="connsiteX44" fmla="*/ 723900 w 1793294"/>
              <a:gd name="connsiteY44" fmla="*/ 1905000 h 3634872"/>
              <a:gd name="connsiteX45" fmla="*/ 774700 w 1793294"/>
              <a:gd name="connsiteY45" fmla="*/ 1930400 h 3634872"/>
              <a:gd name="connsiteX46" fmla="*/ 838200 w 1793294"/>
              <a:gd name="connsiteY46" fmla="*/ 1943100 h 3634872"/>
              <a:gd name="connsiteX47" fmla="*/ 927100 w 1793294"/>
              <a:gd name="connsiteY47" fmla="*/ 1993900 h 3634872"/>
              <a:gd name="connsiteX48" fmla="*/ 965200 w 1793294"/>
              <a:gd name="connsiteY48" fmla="*/ 2006600 h 3634872"/>
              <a:gd name="connsiteX49" fmla="*/ 990600 w 1793294"/>
              <a:gd name="connsiteY49" fmla="*/ 2044700 h 3634872"/>
              <a:gd name="connsiteX50" fmla="*/ 1054100 w 1793294"/>
              <a:gd name="connsiteY50" fmla="*/ 2057400 h 3634872"/>
              <a:gd name="connsiteX51" fmla="*/ 1104900 w 1793294"/>
              <a:gd name="connsiteY51" fmla="*/ 2070100 h 3634872"/>
              <a:gd name="connsiteX52" fmla="*/ 1143000 w 1793294"/>
              <a:gd name="connsiteY52" fmla="*/ 2095500 h 3634872"/>
              <a:gd name="connsiteX53" fmla="*/ 1181100 w 1793294"/>
              <a:gd name="connsiteY53" fmla="*/ 2108200 h 3634872"/>
              <a:gd name="connsiteX54" fmla="*/ 1295400 w 1793294"/>
              <a:gd name="connsiteY54" fmla="*/ 2197100 h 3634872"/>
              <a:gd name="connsiteX55" fmla="*/ 1371600 w 1793294"/>
              <a:gd name="connsiteY55" fmla="*/ 2247900 h 3634872"/>
              <a:gd name="connsiteX56" fmla="*/ 1447800 w 1793294"/>
              <a:gd name="connsiteY56" fmla="*/ 2311400 h 3634872"/>
              <a:gd name="connsiteX57" fmla="*/ 1524000 w 1793294"/>
              <a:gd name="connsiteY57" fmla="*/ 2362200 h 3634872"/>
              <a:gd name="connsiteX58" fmla="*/ 1574800 w 1793294"/>
              <a:gd name="connsiteY58" fmla="*/ 2438400 h 3634872"/>
              <a:gd name="connsiteX59" fmla="*/ 1600200 w 1793294"/>
              <a:gd name="connsiteY59" fmla="*/ 2489200 h 3634872"/>
              <a:gd name="connsiteX60" fmla="*/ 1676400 w 1793294"/>
              <a:gd name="connsiteY60" fmla="*/ 2565400 h 3634872"/>
              <a:gd name="connsiteX61" fmla="*/ 1765300 w 1793294"/>
              <a:gd name="connsiteY61" fmla="*/ 2667000 h 3634872"/>
              <a:gd name="connsiteX62" fmla="*/ 1778000 w 1793294"/>
              <a:gd name="connsiteY62" fmla="*/ 2743200 h 3634872"/>
              <a:gd name="connsiteX63" fmla="*/ 1701800 w 1793294"/>
              <a:gd name="connsiteY63" fmla="*/ 2768600 h 3634872"/>
              <a:gd name="connsiteX64" fmla="*/ 1663700 w 1793294"/>
              <a:gd name="connsiteY64" fmla="*/ 2781300 h 3634872"/>
              <a:gd name="connsiteX65" fmla="*/ 1625600 w 1793294"/>
              <a:gd name="connsiteY65" fmla="*/ 2794000 h 3634872"/>
              <a:gd name="connsiteX66" fmla="*/ 1447800 w 1793294"/>
              <a:gd name="connsiteY66" fmla="*/ 2832100 h 3634872"/>
              <a:gd name="connsiteX67" fmla="*/ 1358900 w 1793294"/>
              <a:gd name="connsiteY67" fmla="*/ 2844800 h 3634872"/>
              <a:gd name="connsiteX68" fmla="*/ 1308100 w 1793294"/>
              <a:gd name="connsiteY68" fmla="*/ 2870200 h 3634872"/>
              <a:gd name="connsiteX69" fmla="*/ 1104900 w 1793294"/>
              <a:gd name="connsiteY69" fmla="*/ 2908300 h 3634872"/>
              <a:gd name="connsiteX70" fmla="*/ 1054100 w 1793294"/>
              <a:gd name="connsiteY70" fmla="*/ 2921000 h 3634872"/>
              <a:gd name="connsiteX71" fmla="*/ 1016000 w 1793294"/>
              <a:gd name="connsiteY71" fmla="*/ 2933700 h 3634872"/>
              <a:gd name="connsiteX72" fmla="*/ 939800 w 1793294"/>
              <a:gd name="connsiteY72" fmla="*/ 2946400 h 3634872"/>
              <a:gd name="connsiteX73" fmla="*/ 812800 w 1793294"/>
              <a:gd name="connsiteY73" fmla="*/ 2984500 h 3634872"/>
              <a:gd name="connsiteX74" fmla="*/ 723900 w 1793294"/>
              <a:gd name="connsiteY74" fmla="*/ 3035300 h 3634872"/>
              <a:gd name="connsiteX75" fmla="*/ 609600 w 1793294"/>
              <a:gd name="connsiteY75" fmla="*/ 3073400 h 3634872"/>
              <a:gd name="connsiteX76" fmla="*/ 571500 w 1793294"/>
              <a:gd name="connsiteY76" fmla="*/ 3086100 h 3634872"/>
              <a:gd name="connsiteX77" fmla="*/ 342900 w 1793294"/>
              <a:gd name="connsiteY77" fmla="*/ 3111500 h 3634872"/>
              <a:gd name="connsiteX78" fmla="*/ 304800 w 1793294"/>
              <a:gd name="connsiteY78" fmla="*/ 3149600 h 3634872"/>
              <a:gd name="connsiteX79" fmla="*/ 279400 w 1793294"/>
              <a:gd name="connsiteY79" fmla="*/ 3263900 h 3634872"/>
              <a:gd name="connsiteX80" fmla="*/ 254000 w 1793294"/>
              <a:gd name="connsiteY80" fmla="*/ 3314700 h 3634872"/>
              <a:gd name="connsiteX81" fmla="*/ 215900 w 1793294"/>
              <a:gd name="connsiteY81" fmla="*/ 3454400 h 3634872"/>
              <a:gd name="connsiteX82" fmla="*/ 190500 w 1793294"/>
              <a:gd name="connsiteY82" fmla="*/ 3492500 h 3634872"/>
              <a:gd name="connsiteX83" fmla="*/ 177800 w 1793294"/>
              <a:gd name="connsiteY83" fmla="*/ 3530600 h 3634872"/>
              <a:gd name="connsiteX84" fmla="*/ 139700 w 1793294"/>
              <a:gd name="connsiteY84" fmla="*/ 3556000 h 3634872"/>
              <a:gd name="connsiteX85" fmla="*/ 101600 w 1793294"/>
              <a:gd name="connsiteY85"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571500 w 1793294"/>
              <a:gd name="connsiteY10" fmla="*/ 342900 h 3634872"/>
              <a:gd name="connsiteX11" fmla="*/ 711200 w 1793294"/>
              <a:gd name="connsiteY11" fmla="*/ 419100 h 3634872"/>
              <a:gd name="connsiteX12" fmla="*/ 787400 w 1793294"/>
              <a:gd name="connsiteY12" fmla="*/ 495300 h 3634872"/>
              <a:gd name="connsiteX13" fmla="*/ 863600 w 1793294"/>
              <a:gd name="connsiteY13" fmla="*/ 520700 h 3634872"/>
              <a:gd name="connsiteX14" fmla="*/ 901700 w 1793294"/>
              <a:gd name="connsiteY14" fmla="*/ 558800 h 3634872"/>
              <a:gd name="connsiteX15" fmla="*/ 1028700 w 1793294"/>
              <a:gd name="connsiteY15" fmla="*/ 596900 h 3634872"/>
              <a:gd name="connsiteX16" fmla="*/ 1155700 w 1793294"/>
              <a:gd name="connsiteY16" fmla="*/ 647700 h 3634872"/>
              <a:gd name="connsiteX17" fmla="*/ 1308100 w 1793294"/>
              <a:gd name="connsiteY17" fmla="*/ 711200 h 3634872"/>
              <a:gd name="connsiteX18" fmla="*/ 1295400 w 1793294"/>
              <a:gd name="connsiteY18" fmla="*/ 762000 h 3634872"/>
              <a:gd name="connsiteX19" fmla="*/ 1219200 w 1793294"/>
              <a:gd name="connsiteY19" fmla="*/ 825500 h 3634872"/>
              <a:gd name="connsiteX20" fmla="*/ 1143000 w 1793294"/>
              <a:gd name="connsiteY20" fmla="*/ 889000 h 3634872"/>
              <a:gd name="connsiteX21" fmla="*/ 1066800 w 1793294"/>
              <a:gd name="connsiteY21" fmla="*/ 914400 h 3634872"/>
              <a:gd name="connsiteX22" fmla="*/ 965200 w 1793294"/>
              <a:gd name="connsiteY22" fmla="*/ 977900 h 3634872"/>
              <a:gd name="connsiteX23" fmla="*/ 889000 w 1793294"/>
              <a:gd name="connsiteY23" fmla="*/ 1054100 h 3634872"/>
              <a:gd name="connsiteX24" fmla="*/ 774700 w 1793294"/>
              <a:gd name="connsiteY24" fmla="*/ 1117600 h 3634872"/>
              <a:gd name="connsiteX25" fmla="*/ 698500 w 1793294"/>
              <a:gd name="connsiteY25" fmla="*/ 1193800 h 3634872"/>
              <a:gd name="connsiteX26" fmla="*/ 596900 w 1793294"/>
              <a:gd name="connsiteY26" fmla="*/ 1257300 h 3634872"/>
              <a:gd name="connsiteX27" fmla="*/ 558800 w 1793294"/>
              <a:gd name="connsiteY27" fmla="*/ 1282700 h 3634872"/>
              <a:gd name="connsiteX28" fmla="*/ 520700 w 1793294"/>
              <a:gd name="connsiteY28" fmla="*/ 1320800 h 3634872"/>
              <a:gd name="connsiteX29" fmla="*/ 482600 w 1793294"/>
              <a:gd name="connsiteY29" fmla="*/ 1333500 h 3634872"/>
              <a:gd name="connsiteX30" fmla="*/ 444500 w 1793294"/>
              <a:gd name="connsiteY30" fmla="*/ 1358900 h 3634872"/>
              <a:gd name="connsiteX31" fmla="*/ 368300 w 1793294"/>
              <a:gd name="connsiteY31" fmla="*/ 1384300 h 3634872"/>
              <a:gd name="connsiteX32" fmla="*/ 330200 w 1793294"/>
              <a:gd name="connsiteY32" fmla="*/ 1409700 h 3634872"/>
              <a:gd name="connsiteX33" fmla="*/ 292100 w 1793294"/>
              <a:gd name="connsiteY33" fmla="*/ 1447800 h 3634872"/>
              <a:gd name="connsiteX34" fmla="*/ 203200 w 1793294"/>
              <a:gd name="connsiteY34" fmla="*/ 1485900 h 3634872"/>
              <a:gd name="connsiteX35" fmla="*/ 127000 w 1793294"/>
              <a:gd name="connsiteY35" fmla="*/ 1524000 h 3634872"/>
              <a:gd name="connsiteX36" fmla="*/ 152400 w 1793294"/>
              <a:gd name="connsiteY36" fmla="*/ 1562100 h 3634872"/>
              <a:gd name="connsiteX37" fmla="*/ 190500 w 1793294"/>
              <a:gd name="connsiteY37" fmla="*/ 1574800 h 3634872"/>
              <a:gd name="connsiteX38" fmla="*/ 279400 w 1793294"/>
              <a:gd name="connsiteY38" fmla="*/ 1612900 h 3634872"/>
              <a:gd name="connsiteX39" fmla="*/ 381000 w 1793294"/>
              <a:gd name="connsiteY39" fmla="*/ 1689100 h 3634872"/>
              <a:gd name="connsiteX40" fmla="*/ 444500 w 1793294"/>
              <a:gd name="connsiteY40" fmla="*/ 1739900 h 3634872"/>
              <a:gd name="connsiteX41" fmla="*/ 520700 w 1793294"/>
              <a:gd name="connsiteY41" fmla="*/ 1778000 h 3634872"/>
              <a:gd name="connsiteX42" fmla="*/ 622300 w 1793294"/>
              <a:gd name="connsiteY42" fmla="*/ 1841500 h 3634872"/>
              <a:gd name="connsiteX43" fmla="*/ 723900 w 1793294"/>
              <a:gd name="connsiteY43" fmla="*/ 1905000 h 3634872"/>
              <a:gd name="connsiteX44" fmla="*/ 774700 w 1793294"/>
              <a:gd name="connsiteY44" fmla="*/ 1930400 h 3634872"/>
              <a:gd name="connsiteX45" fmla="*/ 838200 w 1793294"/>
              <a:gd name="connsiteY45" fmla="*/ 1943100 h 3634872"/>
              <a:gd name="connsiteX46" fmla="*/ 927100 w 1793294"/>
              <a:gd name="connsiteY46" fmla="*/ 1993900 h 3634872"/>
              <a:gd name="connsiteX47" fmla="*/ 965200 w 1793294"/>
              <a:gd name="connsiteY47" fmla="*/ 2006600 h 3634872"/>
              <a:gd name="connsiteX48" fmla="*/ 990600 w 1793294"/>
              <a:gd name="connsiteY48" fmla="*/ 2044700 h 3634872"/>
              <a:gd name="connsiteX49" fmla="*/ 1054100 w 1793294"/>
              <a:gd name="connsiteY49" fmla="*/ 2057400 h 3634872"/>
              <a:gd name="connsiteX50" fmla="*/ 1104900 w 1793294"/>
              <a:gd name="connsiteY50" fmla="*/ 2070100 h 3634872"/>
              <a:gd name="connsiteX51" fmla="*/ 1143000 w 1793294"/>
              <a:gd name="connsiteY51" fmla="*/ 2095500 h 3634872"/>
              <a:gd name="connsiteX52" fmla="*/ 1181100 w 1793294"/>
              <a:gd name="connsiteY52" fmla="*/ 2108200 h 3634872"/>
              <a:gd name="connsiteX53" fmla="*/ 1295400 w 1793294"/>
              <a:gd name="connsiteY53" fmla="*/ 2197100 h 3634872"/>
              <a:gd name="connsiteX54" fmla="*/ 1371600 w 1793294"/>
              <a:gd name="connsiteY54" fmla="*/ 2247900 h 3634872"/>
              <a:gd name="connsiteX55" fmla="*/ 1447800 w 1793294"/>
              <a:gd name="connsiteY55" fmla="*/ 2311400 h 3634872"/>
              <a:gd name="connsiteX56" fmla="*/ 1524000 w 1793294"/>
              <a:gd name="connsiteY56" fmla="*/ 2362200 h 3634872"/>
              <a:gd name="connsiteX57" fmla="*/ 1574800 w 1793294"/>
              <a:gd name="connsiteY57" fmla="*/ 2438400 h 3634872"/>
              <a:gd name="connsiteX58" fmla="*/ 1600200 w 1793294"/>
              <a:gd name="connsiteY58" fmla="*/ 2489200 h 3634872"/>
              <a:gd name="connsiteX59" fmla="*/ 1676400 w 1793294"/>
              <a:gd name="connsiteY59" fmla="*/ 2565400 h 3634872"/>
              <a:gd name="connsiteX60" fmla="*/ 1765300 w 1793294"/>
              <a:gd name="connsiteY60" fmla="*/ 2667000 h 3634872"/>
              <a:gd name="connsiteX61" fmla="*/ 1778000 w 1793294"/>
              <a:gd name="connsiteY61" fmla="*/ 2743200 h 3634872"/>
              <a:gd name="connsiteX62" fmla="*/ 1701800 w 1793294"/>
              <a:gd name="connsiteY62" fmla="*/ 2768600 h 3634872"/>
              <a:gd name="connsiteX63" fmla="*/ 1663700 w 1793294"/>
              <a:gd name="connsiteY63" fmla="*/ 2781300 h 3634872"/>
              <a:gd name="connsiteX64" fmla="*/ 1625600 w 1793294"/>
              <a:gd name="connsiteY64" fmla="*/ 2794000 h 3634872"/>
              <a:gd name="connsiteX65" fmla="*/ 1447800 w 1793294"/>
              <a:gd name="connsiteY65" fmla="*/ 2832100 h 3634872"/>
              <a:gd name="connsiteX66" fmla="*/ 1358900 w 1793294"/>
              <a:gd name="connsiteY66" fmla="*/ 2844800 h 3634872"/>
              <a:gd name="connsiteX67" fmla="*/ 1308100 w 1793294"/>
              <a:gd name="connsiteY67" fmla="*/ 2870200 h 3634872"/>
              <a:gd name="connsiteX68" fmla="*/ 1104900 w 1793294"/>
              <a:gd name="connsiteY68" fmla="*/ 2908300 h 3634872"/>
              <a:gd name="connsiteX69" fmla="*/ 1054100 w 1793294"/>
              <a:gd name="connsiteY69" fmla="*/ 2921000 h 3634872"/>
              <a:gd name="connsiteX70" fmla="*/ 1016000 w 1793294"/>
              <a:gd name="connsiteY70" fmla="*/ 2933700 h 3634872"/>
              <a:gd name="connsiteX71" fmla="*/ 939800 w 1793294"/>
              <a:gd name="connsiteY71" fmla="*/ 2946400 h 3634872"/>
              <a:gd name="connsiteX72" fmla="*/ 812800 w 1793294"/>
              <a:gd name="connsiteY72" fmla="*/ 2984500 h 3634872"/>
              <a:gd name="connsiteX73" fmla="*/ 723900 w 1793294"/>
              <a:gd name="connsiteY73" fmla="*/ 3035300 h 3634872"/>
              <a:gd name="connsiteX74" fmla="*/ 609600 w 1793294"/>
              <a:gd name="connsiteY74" fmla="*/ 3073400 h 3634872"/>
              <a:gd name="connsiteX75" fmla="*/ 571500 w 1793294"/>
              <a:gd name="connsiteY75" fmla="*/ 3086100 h 3634872"/>
              <a:gd name="connsiteX76" fmla="*/ 342900 w 1793294"/>
              <a:gd name="connsiteY76" fmla="*/ 3111500 h 3634872"/>
              <a:gd name="connsiteX77" fmla="*/ 304800 w 1793294"/>
              <a:gd name="connsiteY77" fmla="*/ 3149600 h 3634872"/>
              <a:gd name="connsiteX78" fmla="*/ 279400 w 1793294"/>
              <a:gd name="connsiteY78" fmla="*/ 3263900 h 3634872"/>
              <a:gd name="connsiteX79" fmla="*/ 254000 w 1793294"/>
              <a:gd name="connsiteY79" fmla="*/ 3314700 h 3634872"/>
              <a:gd name="connsiteX80" fmla="*/ 215900 w 1793294"/>
              <a:gd name="connsiteY80" fmla="*/ 3454400 h 3634872"/>
              <a:gd name="connsiteX81" fmla="*/ 190500 w 1793294"/>
              <a:gd name="connsiteY81" fmla="*/ 3492500 h 3634872"/>
              <a:gd name="connsiteX82" fmla="*/ 177800 w 1793294"/>
              <a:gd name="connsiteY82" fmla="*/ 3530600 h 3634872"/>
              <a:gd name="connsiteX83" fmla="*/ 139700 w 1793294"/>
              <a:gd name="connsiteY83" fmla="*/ 3556000 h 3634872"/>
              <a:gd name="connsiteX84" fmla="*/ 101600 w 1793294"/>
              <a:gd name="connsiteY84"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571500 w 1793294"/>
              <a:gd name="connsiteY10" fmla="*/ 342900 h 3634872"/>
              <a:gd name="connsiteX11" fmla="*/ 711200 w 1793294"/>
              <a:gd name="connsiteY11" fmla="*/ 419100 h 3634872"/>
              <a:gd name="connsiteX12" fmla="*/ 787400 w 1793294"/>
              <a:gd name="connsiteY12" fmla="*/ 495300 h 3634872"/>
              <a:gd name="connsiteX13" fmla="*/ 863600 w 1793294"/>
              <a:gd name="connsiteY13" fmla="*/ 520700 h 3634872"/>
              <a:gd name="connsiteX14" fmla="*/ 901700 w 1793294"/>
              <a:gd name="connsiteY14" fmla="*/ 558800 h 3634872"/>
              <a:gd name="connsiteX15" fmla="*/ 1028700 w 1793294"/>
              <a:gd name="connsiteY15" fmla="*/ 596900 h 3634872"/>
              <a:gd name="connsiteX16" fmla="*/ 1308100 w 1793294"/>
              <a:gd name="connsiteY16" fmla="*/ 711200 h 3634872"/>
              <a:gd name="connsiteX17" fmla="*/ 1295400 w 1793294"/>
              <a:gd name="connsiteY17" fmla="*/ 762000 h 3634872"/>
              <a:gd name="connsiteX18" fmla="*/ 1219200 w 1793294"/>
              <a:gd name="connsiteY18" fmla="*/ 825500 h 3634872"/>
              <a:gd name="connsiteX19" fmla="*/ 1143000 w 1793294"/>
              <a:gd name="connsiteY19" fmla="*/ 889000 h 3634872"/>
              <a:gd name="connsiteX20" fmla="*/ 1066800 w 1793294"/>
              <a:gd name="connsiteY20" fmla="*/ 914400 h 3634872"/>
              <a:gd name="connsiteX21" fmla="*/ 965200 w 1793294"/>
              <a:gd name="connsiteY21" fmla="*/ 977900 h 3634872"/>
              <a:gd name="connsiteX22" fmla="*/ 889000 w 1793294"/>
              <a:gd name="connsiteY22" fmla="*/ 1054100 h 3634872"/>
              <a:gd name="connsiteX23" fmla="*/ 774700 w 1793294"/>
              <a:gd name="connsiteY23" fmla="*/ 1117600 h 3634872"/>
              <a:gd name="connsiteX24" fmla="*/ 698500 w 1793294"/>
              <a:gd name="connsiteY24" fmla="*/ 1193800 h 3634872"/>
              <a:gd name="connsiteX25" fmla="*/ 596900 w 1793294"/>
              <a:gd name="connsiteY25" fmla="*/ 1257300 h 3634872"/>
              <a:gd name="connsiteX26" fmla="*/ 558800 w 1793294"/>
              <a:gd name="connsiteY26" fmla="*/ 1282700 h 3634872"/>
              <a:gd name="connsiteX27" fmla="*/ 520700 w 1793294"/>
              <a:gd name="connsiteY27" fmla="*/ 1320800 h 3634872"/>
              <a:gd name="connsiteX28" fmla="*/ 482600 w 1793294"/>
              <a:gd name="connsiteY28" fmla="*/ 1333500 h 3634872"/>
              <a:gd name="connsiteX29" fmla="*/ 444500 w 1793294"/>
              <a:gd name="connsiteY29" fmla="*/ 1358900 h 3634872"/>
              <a:gd name="connsiteX30" fmla="*/ 368300 w 1793294"/>
              <a:gd name="connsiteY30" fmla="*/ 1384300 h 3634872"/>
              <a:gd name="connsiteX31" fmla="*/ 330200 w 1793294"/>
              <a:gd name="connsiteY31" fmla="*/ 1409700 h 3634872"/>
              <a:gd name="connsiteX32" fmla="*/ 292100 w 1793294"/>
              <a:gd name="connsiteY32" fmla="*/ 1447800 h 3634872"/>
              <a:gd name="connsiteX33" fmla="*/ 203200 w 1793294"/>
              <a:gd name="connsiteY33" fmla="*/ 1485900 h 3634872"/>
              <a:gd name="connsiteX34" fmla="*/ 127000 w 1793294"/>
              <a:gd name="connsiteY34" fmla="*/ 1524000 h 3634872"/>
              <a:gd name="connsiteX35" fmla="*/ 152400 w 1793294"/>
              <a:gd name="connsiteY35" fmla="*/ 1562100 h 3634872"/>
              <a:gd name="connsiteX36" fmla="*/ 190500 w 1793294"/>
              <a:gd name="connsiteY36" fmla="*/ 1574800 h 3634872"/>
              <a:gd name="connsiteX37" fmla="*/ 279400 w 1793294"/>
              <a:gd name="connsiteY37" fmla="*/ 1612900 h 3634872"/>
              <a:gd name="connsiteX38" fmla="*/ 381000 w 1793294"/>
              <a:gd name="connsiteY38" fmla="*/ 1689100 h 3634872"/>
              <a:gd name="connsiteX39" fmla="*/ 444500 w 1793294"/>
              <a:gd name="connsiteY39" fmla="*/ 1739900 h 3634872"/>
              <a:gd name="connsiteX40" fmla="*/ 520700 w 1793294"/>
              <a:gd name="connsiteY40" fmla="*/ 1778000 h 3634872"/>
              <a:gd name="connsiteX41" fmla="*/ 622300 w 1793294"/>
              <a:gd name="connsiteY41" fmla="*/ 1841500 h 3634872"/>
              <a:gd name="connsiteX42" fmla="*/ 723900 w 1793294"/>
              <a:gd name="connsiteY42" fmla="*/ 1905000 h 3634872"/>
              <a:gd name="connsiteX43" fmla="*/ 774700 w 1793294"/>
              <a:gd name="connsiteY43" fmla="*/ 1930400 h 3634872"/>
              <a:gd name="connsiteX44" fmla="*/ 838200 w 1793294"/>
              <a:gd name="connsiteY44" fmla="*/ 1943100 h 3634872"/>
              <a:gd name="connsiteX45" fmla="*/ 927100 w 1793294"/>
              <a:gd name="connsiteY45" fmla="*/ 1993900 h 3634872"/>
              <a:gd name="connsiteX46" fmla="*/ 965200 w 1793294"/>
              <a:gd name="connsiteY46" fmla="*/ 2006600 h 3634872"/>
              <a:gd name="connsiteX47" fmla="*/ 990600 w 1793294"/>
              <a:gd name="connsiteY47" fmla="*/ 2044700 h 3634872"/>
              <a:gd name="connsiteX48" fmla="*/ 1054100 w 1793294"/>
              <a:gd name="connsiteY48" fmla="*/ 2057400 h 3634872"/>
              <a:gd name="connsiteX49" fmla="*/ 1104900 w 1793294"/>
              <a:gd name="connsiteY49" fmla="*/ 2070100 h 3634872"/>
              <a:gd name="connsiteX50" fmla="*/ 1143000 w 1793294"/>
              <a:gd name="connsiteY50" fmla="*/ 2095500 h 3634872"/>
              <a:gd name="connsiteX51" fmla="*/ 1181100 w 1793294"/>
              <a:gd name="connsiteY51" fmla="*/ 2108200 h 3634872"/>
              <a:gd name="connsiteX52" fmla="*/ 1295400 w 1793294"/>
              <a:gd name="connsiteY52" fmla="*/ 2197100 h 3634872"/>
              <a:gd name="connsiteX53" fmla="*/ 1371600 w 1793294"/>
              <a:gd name="connsiteY53" fmla="*/ 2247900 h 3634872"/>
              <a:gd name="connsiteX54" fmla="*/ 1447800 w 1793294"/>
              <a:gd name="connsiteY54" fmla="*/ 2311400 h 3634872"/>
              <a:gd name="connsiteX55" fmla="*/ 1524000 w 1793294"/>
              <a:gd name="connsiteY55" fmla="*/ 2362200 h 3634872"/>
              <a:gd name="connsiteX56" fmla="*/ 1574800 w 1793294"/>
              <a:gd name="connsiteY56" fmla="*/ 2438400 h 3634872"/>
              <a:gd name="connsiteX57" fmla="*/ 1600200 w 1793294"/>
              <a:gd name="connsiteY57" fmla="*/ 2489200 h 3634872"/>
              <a:gd name="connsiteX58" fmla="*/ 1676400 w 1793294"/>
              <a:gd name="connsiteY58" fmla="*/ 2565400 h 3634872"/>
              <a:gd name="connsiteX59" fmla="*/ 1765300 w 1793294"/>
              <a:gd name="connsiteY59" fmla="*/ 2667000 h 3634872"/>
              <a:gd name="connsiteX60" fmla="*/ 1778000 w 1793294"/>
              <a:gd name="connsiteY60" fmla="*/ 2743200 h 3634872"/>
              <a:gd name="connsiteX61" fmla="*/ 1701800 w 1793294"/>
              <a:gd name="connsiteY61" fmla="*/ 2768600 h 3634872"/>
              <a:gd name="connsiteX62" fmla="*/ 1663700 w 1793294"/>
              <a:gd name="connsiteY62" fmla="*/ 2781300 h 3634872"/>
              <a:gd name="connsiteX63" fmla="*/ 1625600 w 1793294"/>
              <a:gd name="connsiteY63" fmla="*/ 2794000 h 3634872"/>
              <a:gd name="connsiteX64" fmla="*/ 1447800 w 1793294"/>
              <a:gd name="connsiteY64" fmla="*/ 2832100 h 3634872"/>
              <a:gd name="connsiteX65" fmla="*/ 1358900 w 1793294"/>
              <a:gd name="connsiteY65" fmla="*/ 2844800 h 3634872"/>
              <a:gd name="connsiteX66" fmla="*/ 1308100 w 1793294"/>
              <a:gd name="connsiteY66" fmla="*/ 2870200 h 3634872"/>
              <a:gd name="connsiteX67" fmla="*/ 1104900 w 1793294"/>
              <a:gd name="connsiteY67" fmla="*/ 2908300 h 3634872"/>
              <a:gd name="connsiteX68" fmla="*/ 1054100 w 1793294"/>
              <a:gd name="connsiteY68" fmla="*/ 2921000 h 3634872"/>
              <a:gd name="connsiteX69" fmla="*/ 1016000 w 1793294"/>
              <a:gd name="connsiteY69" fmla="*/ 2933700 h 3634872"/>
              <a:gd name="connsiteX70" fmla="*/ 939800 w 1793294"/>
              <a:gd name="connsiteY70" fmla="*/ 2946400 h 3634872"/>
              <a:gd name="connsiteX71" fmla="*/ 812800 w 1793294"/>
              <a:gd name="connsiteY71" fmla="*/ 2984500 h 3634872"/>
              <a:gd name="connsiteX72" fmla="*/ 723900 w 1793294"/>
              <a:gd name="connsiteY72" fmla="*/ 3035300 h 3634872"/>
              <a:gd name="connsiteX73" fmla="*/ 609600 w 1793294"/>
              <a:gd name="connsiteY73" fmla="*/ 3073400 h 3634872"/>
              <a:gd name="connsiteX74" fmla="*/ 571500 w 1793294"/>
              <a:gd name="connsiteY74" fmla="*/ 3086100 h 3634872"/>
              <a:gd name="connsiteX75" fmla="*/ 342900 w 1793294"/>
              <a:gd name="connsiteY75" fmla="*/ 3111500 h 3634872"/>
              <a:gd name="connsiteX76" fmla="*/ 304800 w 1793294"/>
              <a:gd name="connsiteY76" fmla="*/ 3149600 h 3634872"/>
              <a:gd name="connsiteX77" fmla="*/ 279400 w 1793294"/>
              <a:gd name="connsiteY77" fmla="*/ 3263900 h 3634872"/>
              <a:gd name="connsiteX78" fmla="*/ 254000 w 1793294"/>
              <a:gd name="connsiteY78" fmla="*/ 3314700 h 3634872"/>
              <a:gd name="connsiteX79" fmla="*/ 215900 w 1793294"/>
              <a:gd name="connsiteY79" fmla="*/ 3454400 h 3634872"/>
              <a:gd name="connsiteX80" fmla="*/ 190500 w 1793294"/>
              <a:gd name="connsiteY80" fmla="*/ 3492500 h 3634872"/>
              <a:gd name="connsiteX81" fmla="*/ 177800 w 1793294"/>
              <a:gd name="connsiteY81" fmla="*/ 3530600 h 3634872"/>
              <a:gd name="connsiteX82" fmla="*/ 139700 w 1793294"/>
              <a:gd name="connsiteY82" fmla="*/ 3556000 h 3634872"/>
              <a:gd name="connsiteX83" fmla="*/ 101600 w 1793294"/>
              <a:gd name="connsiteY83"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571500 w 1793294"/>
              <a:gd name="connsiteY10" fmla="*/ 342900 h 3634872"/>
              <a:gd name="connsiteX11" fmla="*/ 711200 w 1793294"/>
              <a:gd name="connsiteY11" fmla="*/ 419100 h 3634872"/>
              <a:gd name="connsiteX12" fmla="*/ 787400 w 1793294"/>
              <a:gd name="connsiteY12" fmla="*/ 495300 h 3634872"/>
              <a:gd name="connsiteX13" fmla="*/ 863600 w 1793294"/>
              <a:gd name="connsiteY13" fmla="*/ 520700 h 3634872"/>
              <a:gd name="connsiteX14" fmla="*/ 901700 w 1793294"/>
              <a:gd name="connsiteY14" fmla="*/ 558800 h 3634872"/>
              <a:gd name="connsiteX15" fmla="*/ 1308100 w 1793294"/>
              <a:gd name="connsiteY15" fmla="*/ 711200 h 3634872"/>
              <a:gd name="connsiteX16" fmla="*/ 1295400 w 1793294"/>
              <a:gd name="connsiteY16" fmla="*/ 762000 h 3634872"/>
              <a:gd name="connsiteX17" fmla="*/ 1219200 w 1793294"/>
              <a:gd name="connsiteY17" fmla="*/ 825500 h 3634872"/>
              <a:gd name="connsiteX18" fmla="*/ 1143000 w 1793294"/>
              <a:gd name="connsiteY18" fmla="*/ 889000 h 3634872"/>
              <a:gd name="connsiteX19" fmla="*/ 1066800 w 1793294"/>
              <a:gd name="connsiteY19" fmla="*/ 914400 h 3634872"/>
              <a:gd name="connsiteX20" fmla="*/ 965200 w 1793294"/>
              <a:gd name="connsiteY20" fmla="*/ 977900 h 3634872"/>
              <a:gd name="connsiteX21" fmla="*/ 889000 w 1793294"/>
              <a:gd name="connsiteY21" fmla="*/ 1054100 h 3634872"/>
              <a:gd name="connsiteX22" fmla="*/ 774700 w 1793294"/>
              <a:gd name="connsiteY22" fmla="*/ 1117600 h 3634872"/>
              <a:gd name="connsiteX23" fmla="*/ 698500 w 1793294"/>
              <a:gd name="connsiteY23" fmla="*/ 1193800 h 3634872"/>
              <a:gd name="connsiteX24" fmla="*/ 596900 w 1793294"/>
              <a:gd name="connsiteY24" fmla="*/ 1257300 h 3634872"/>
              <a:gd name="connsiteX25" fmla="*/ 558800 w 1793294"/>
              <a:gd name="connsiteY25" fmla="*/ 1282700 h 3634872"/>
              <a:gd name="connsiteX26" fmla="*/ 520700 w 1793294"/>
              <a:gd name="connsiteY26" fmla="*/ 1320800 h 3634872"/>
              <a:gd name="connsiteX27" fmla="*/ 482600 w 1793294"/>
              <a:gd name="connsiteY27" fmla="*/ 1333500 h 3634872"/>
              <a:gd name="connsiteX28" fmla="*/ 444500 w 1793294"/>
              <a:gd name="connsiteY28" fmla="*/ 1358900 h 3634872"/>
              <a:gd name="connsiteX29" fmla="*/ 368300 w 1793294"/>
              <a:gd name="connsiteY29" fmla="*/ 1384300 h 3634872"/>
              <a:gd name="connsiteX30" fmla="*/ 330200 w 1793294"/>
              <a:gd name="connsiteY30" fmla="*/ 1409700 h 3634872"/>
              <a:gd name="connsiteX31" fmla="*/ 292100 w 1793294"/>
              <a:gd name="connsiteY31" fmla="*/ 1447800 h 3634872"/>
              <a:gd name="connsiteX32" fmla="*/ 203200 w 1793294"/>
              <a:gd name="connsiteY32" fmla="*/ 1485900 h 3634872"/>
              <a:gd name="connsiteX33" fmla="*/ 127000 w 1793294"/>
              <a:gd name="connsiteY33" fmla="*/ 1524000 h 3634872"/>
              <a:gd name="connsiteX34" fmla="*/ 152400 w 1793294"/>
              <a:gd name="connsiteY34" fmla="*/ 1562100 h 3634872"/>
              <a:gd name="connsiteX35" fmla="*/ 190500 w 1793294"/>
              <a:gd name="connsiteY35" fmla="*/ 1574800 h 3634872"/>
              <a:gd name="connsiteX36" fmla="*/ 279400 w 1793294"/>
              <a:gd name="connsiteY36" fmla="*/ 1612900 h 3634872"/>
              <a:gd name="connsiteX37" fmla="*/ 381000 w 1793294"/>
              <a:gd name="connsiteY37" fmla="*/ 1689100 h 3634872"/>
              <a:gd name="connsiteX38" fmla="*/ 444500 w 1793294"/>
              <a:gd name="connsiteY38" fmla="*/ 1739900 h 3634872"/>
              <a:gd name="connsiteX39" fmla="*/ 520700 w 1793294"/>
              <a:gd name="connsiteY39" fmla="*/ 1778000 h 3634872"/>
              <a:gd name="connsiteX40" fmla="*/ 622300 w 1793294"/>
              <a:gd name="connsiteY40" fmla="*/ 1841500 h 3634872"/>
              <a:gd name="connsiteX41" fmla="*/ 723900 w 1793294"/>
              <a:gd name="connsiteY41" fmla="*/ 1905000 h 3634872"/>
              <a:gd name="connsiteX42" fmla="*/ 774700 w 1793294"/>
              <a:gd name="connsiteY42" fmla="*/ 1930400 h 3634872"/>
              <a:gd name="connsiteX43" fmla="*/ 838200 w 1793294"/>
              <a:gd name="connsiteY43" fmla="*/ 1943100 h 3634872"/>
              <a:gd name="connsiteX44" fmla="*/ 927100 w 1793294"/>
              <a:gd name="connsiteY44" fmla="*/ 1993900 h 3634872"/>
              <a:gd name="connsiteX45" fmla="*/ 965200 w 1793294"/>
              <a:gd name="connsiteY45" fmla="*/ 2006600 h 3634872"/>
              <a:gd name="connsiteX46" fmla="*/ 990600 w 1793294"/>
              <a:gd name="connsiteY46" fmla="*/ 2044700 h 3634872"/>
              <a:gd name="connsiteX47" fmla="*/ 1054100 w 1793294"/>
              <a:gd name="connsiteY47" fmla="*/ 2057400 h 3634872"/>
              <a:gd name="connsiteX48" fmla="*/ 1104900 w 1793294"/>
              <a:gd name="connsiteY48" fmla="*/ 2070100 h 3634872"/>
              <a:gd name="connsiteX49" fmla="*/ 1143000 w 1793294"/>
              <a:gd name="connsiteY49" fmla="*/ 2095500 h 3634872"/>
              <a:gd name="connsiteX50" fmla="*/ 1181100 w 1793294"/>
              <a:gd name="connsiteY50" fmla="*/ 2108200 h 3634872"/>
              <a:gd name="connsiteX51" fmla="*/ 1295400 w 1793294"/>
              <a:gd name="connsiteY51" fmla="*/ 2197100 h 3634872"/>
              <a:gd name="connsiteX52" fmla="*/ 1371600 w 1793294"/>
              <a:gd name="connsiteY52" fmla="*/ 2247900 h 3634872"/>
              <a:gd name="connsiteX53" fmla="*/ 1447800 w 1793294"/>
              <a:gd name="connsiteY53" fmla="*/ 2311400 h 3634872"/>
              <a:gd name="connsiteX54" fmla="*/ 1524000 w 1793294"/>
              <a:gd name="connsiteY54" fmla="*/ 2362200 h 3634872"/>
              <a:gd name="connsiteX55" fmla="*/ 1574800 w 1793294"/>
              <a:gd name="connsiteY55" fmla="*/ 2438400 h 3634872"/>
              <a:gd name="connsiteX56" fmla="*/ 1600200 w 1793294"/>
              <a:gd name="connsiteY56" fmla="*/ 2489200 h 3634872"/>
              <a:gd name="connsiteX57" fmla="*/ 1676400 w 1793294"/>
              <a:gd name="connsiteY57" fmla="*/ 2565400 h 3634872"/>
              <a:gd name="connsiteX58" fmla="*/ 1765300 w 1793294"/>
              <a:gd name="connsiteY58" fmla="*/ 2667000 h 3634872"/>
              <a:gd name="connsiteX59" fmla="*/ 1778000 w 1793294"/>
              <a:gd name="connsiteY59" fmla="*/ 2743200 h 3634872"/>
              <a:gd name="connsiteX60" fmla="*/ 1701800 w 1793294"/>
              <a:gd name="connsiteY60" fmla="*/ 2768600 h 3634872"/>
              <a:gd name="connsiteX61" fmla="*/ 1663700 w 1793294"/>
              <a:gd name="connsiteY61" fmla="*/ 2781300 h 3634872"/>
              <a:gd name="connsiteX62" fmla="*/ 1625600 w 1793294"/>
              <a:gd name="connsiteY62" fmla="*/ 2794000 h 3634872"/>
              <a:gd name="connsiteX63" fmla="*/ 1447800 w 1793294"/>
              <a:gd name="connsiteY63" fmla="*/ 2832100 h 3634872"/>
              <a:gd name="connsiteX64" fmla="*/ 1358900 w 1793294"/>
              <a:gd name="connsiteY64" fmla="*/ 2844800 h 3634872"/>
              <a:gd name="connsiteX65" fmla="*/ 1308100 w 1793294"/>
              <a:gd name="connsiteY65" fmla="*/ 2870200 h 3634872"/>
              <a:gd name="connsiteX66" fmla="*/ 1104900 w 1793294"/>
              <a:gd name="connsiteY66" fmla="*/ 2908300 h 3634872"/>
              <a:gd name="connsiteX67" fmla="*/ 1054100 w 1793294"/>
              <a:gd name="connsiteY67" fmla="*/ 2921000 h 3634872"/>
              <a:gd name="connsiteX68" fmla="*/ 1016000 w 1793294"/>
              <a:gd name="connsiteY68" fmla="*/ 2933700 h 3634872"/>
              <a:gd name="connsiteX69" fmla="*/ 939800 w 1793294"/>
              <a:gd name="connsiteY69" fmla="*/ 2946400 h 3634872"/>
              <a:gd name="connsiteX70" fmla="*/ 812800 w 1793294"/>
              <a:gd name="connsiteY70" fmla="*/ 2984500 h 3634872"/>
              <a:gd name="connsiteX71" fmla="*/ 723900 w 1793294"/>
              <a:gd name="connsiteY71" fmla="*/ 3035300 h 3634872"/>
              <a:gd name="connsiteX72" fmla="*/ 609600 w 1793294"/>
              <a:gd name="connsiteY72" fmla="*/ 3073400 h 3634872"/>
              <a:gd name="connsiteX73" fmla="*/ 571500 w 1793294"/>
              <a:gd name="connsiteY73" fmla="*/ 3086100 h 3634872"/>
              <a:gd name="connsiteX74" fmla="*/ 342900 w 1793294"/>
              <a:gd name="connsiteY74" fmla="*/ 3111500 h 3634872"/>
              <a:gd name="connsiteX75" fmla="*/ 304800 w 1793294"/>
              <a:gd name="connsiteY75" fmla="*/ 3149600 h 3634872"/>
              <a:gd name="connsiteX76" fmla="*/ 279400 w 1793294"/>
              <a:gd name="connsiteY76" fmla="*/ 3263900 h 3634872"/>
              <a:gd name="connsiteX77" fmla="*/ 254000 w 1793294"/>
              <a:gd name="connsiteY77" fmla="*/ 3314700 h 3634872"/>
              <a:gd name="connsiteX78" fmla="*/ 215900 w 1793294"/>
              <a:gd name="connsiteY78" fmla="*/ 3454400 h 3634872"/>
              <a:gd name="connsiteX79" fmla="*/ 190500 w 1793294"/>
              <a:gd name="connsiteY79" fmla="*/ 3492500 h 3634872"/>
              <a:gd name="connsiteX80" fmla="*/ 177800 w 1793294"/>
              <a:gd name="connsiteY80" fmla="*/ 3530600 h 3634872"/>
              <a:gd name="connsiteX81" fmla="*/ 139700 w 1793294"/>
              <a:gd name="connsiteY81" fmla="*/ 3556000 h 3634872"/>
              <a:gd name="connsiteX82" fmla="*/ 101600 w 1793294"/>
              <a:gd name="connsiteY82"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571500 w 1793294"/>
              <a:gd name="connsiteY10" fmla="*/ 342900 h 3634872"/>
              <a:gd name="connsiteX11" fmla="*/ 711200 w 1793294"/>
              <a:gd name="connsiteY11" fmla="*/ 419100 h 3634872"/>
              <a:gd name="connsiteX12" fmla="*/ 787400 w 1793294"/>
              <a:gd name="connsiteY12" fmla="*/ 495300 h 3634872"/>
              <a:gd name="connsiteX13" fmla="*/ 863600 w 1793294"/>
              <a:gd name="connsiteY13" fmla="*/ 520700 h 3634872"/>
              <a:gd name="connsiteX14" fmla="*/ 1308100 w 1793294"/>
              <a:gd name="connsiteY14" fmla="*/ 711200 h 3634872"/>
              <a:gd name="connsiteX15" fmla="*/ 1295400 w 1793294"/>
              <a:gd name="connsiteY15" fmla="*/ 762000 h 3634872"/>
              <a:gd name="connsiteX16" fmla="*/ 1219200 w 1793294"/>
              <a:gd name="connsiteY16" fmla="*/ 825500 h 3634872"/>
              <a:gd name="connsiteX17" fmla="*/ 1143000 w 1793294"/>
              <a:gd name="connsiteY17" fmla="*/ 889000 h 3634872"/>
              <a:gd name="connsiteX18" fmla="*/ 1066800 w 1793294"/>
              <a:gd name="connsiteY18" fmla="*/ 914400 h 3634872"/>
              <a:gd name="connsiteX19" fmla="*/ 965200 w 1793294"/>
              <a:gd name="connsiteY19" fmla="*/ 977900 h 3634872"/>
              <a:gd name="connsiteX20" fmla="*/ 889000 w 1793294"/>
              <a:gd name="connsiteY20" fmla="*/ 1054100 h 3634872"/>
              <a:gd name="connsiteX21" fmla="*/ 774700 w 1793294"/>
              <a:gd name="connsiteY21" fmla="*/ 1117600 h 3634872"/>
              <a:gd name="connsiteX22" fmla="*/ 698500 w 1793294"/>
              <a:gd name="connsiteY22" fmla="*/ 1193800 h 3634872"/>
              <a:gd name="connsiteX23" fmla="*/ 596900 w 1793294"/>
              <a:gd name="connsiteY23" fmla="*/ 1257300 h 3634872"/>
              <a:gd name="connsiteX24" fmla="*/ 558800 w 1793294"/>
              <a:gd name="connsiteY24" fmla="*/ 1282700 h 3634872"/>
              <a:gd name="connsiteX25" fmla="*/ 520700 w 1793294"/>
              <a:gd name="connsiteY25" fmla="*/ 1320800 h 3634872"/>
              <a:gd name="connsiteX26" fmla="*/ 482600 w 1793294"/>
              <a:gd name="connsiteY26" fmla="*/ 1333500 h 3634872"/>
              <a:gd name="connsiteX27" fmla="*/ 444500 w 1793294"/>
              <a:gd name="connsiteY27" fmla="*/ 1358900 h 3634872"/>
              <a:gd name="connsiteX28" fmla="*/ 368300 w 1793294"/>
              <a:gd name="connsiteY28" fmla="*/ 1384300 h 3634872"/>
              <a:gd name="connsiteX29" fmla="*/ 330200 w 1793294"/>
              <a:gd name="connsiteY29" fmla="*/ 1409700 h 3634872"/>
              <a:gd name="connsiteX30" fmla="*/ 292100 w 1793294"/>
              <a:gd name="connsiteY30" fmla="*/ 1447800 h 3634872"/>
              <a:gd name="connsiteX31" fmla="*/ 203200 w 1793294"/>
              <a:gd name="connsiteY31" fmla="*/ 1485900 h 3634872"/>
              <a:gd name="connsiteX32" fmla="*/ 127000 w 1793294"/>
              <a:gd name="connsiteY32" fmla="*/ 1524000 h 3634872"/>
              <a:gd name="connsiteX33" fmla="*/ 152400 w 1793294"/>
              <a:gd name="connsiteY33" fmla="*/ 1562100 h 3634872"/>
              <a:gd name="connsiteX34" fmla="*/ 190500 w 1793294"/>
              <a:gd name="connsiteY34" fmla="*/ 1574800 h 3634872"/>
              <a:gd name="connsiteX35" fmla="*/ 279400 w 1793294"/>
              <a:gd name="connsiteY35" fmla="*/ 1612900 h 3634872"/>
              <a:gd name="connsiteX36" fmla="*/ 381000 w 1793294"/>
              <a:gd name="connsiteY36" fmla="*/ 1689100 h 3634872"/>
              <a:gd name="connsiteX37" fmla="*/ 444500 w 1793294"/>
              <a:gd name="connsiteY37" fmla="*/ 1739900 h 3634872"/>
              <a:gd name="connsiteX38" fmla="*/ 520700 w 1793294"/>
              <a:gd name="connsiteY38" fmla="*/ 1778000 h 3634872"/>
              <a:gd name="connsiteX39" fmla="*/ 622300 w 1793294"/>
              <a:gd name="connsiteY39" fmla="*/ 1841500 h 3634872"/>
              <a:gd name="connsiteX40" fmla="*/ 723900 w 1793294"/>
              <a:gd name="connsiteY40" fmla="*/ 1905000 h 3634872"/>
              <a:gd name="connsiteX41" fmla="*/ 774700 w 1793294"/>
              <a:gd name="connsiteY41" fmla="*/ 1930400 h 3634872"/>
              <a:gd name="connsiteX42" fmla="*/ 838200 w 1793294"/>
              <a:gd name="connsiteY42" fmla="*/ 1943100 h 3634872"/>
              <a:gd name="connsiteX43" fmla="*/ 927100 w 1793294"/>
              <a:gd name="connsiteY43" fmla="*/ 1993900 h 3634872"/>
              <a:gd name="connsiteX44" fmla="*/ 965200 w 1793294"/>
              <a:gd name="connsiteY44" fmla="*/ 2006600 h 3634872"/>
              <a:gd name="connsiteX45" fmla="*/ 990600 w 1793294"/>
              <a:gd name="connsiteY45" fmla="*/ 2044700 h 3634872"/>
              <a:gd name="connsiteX46" fmla="*/ 1054100 w 1793294"/>
              <a:gd name="connsiteY46" fmla="*/ 2057400 h 3634872"/>
              <a:gd name="connsiteX47" fmla="*/ 1104900 w 1793294"/>
              <a:gd name="connsiteY47" fmla="*/ 2070100 h 3634872"/>
              <a:gd name="connsiteX48" fmla="*/ 1143000 w 1793294"/>
              <a:gd name="connsiteY48" fmla="*/ 2095500 h 3634872"/>
              <a:gd name="connsiteX49" fmla="*/ 1181100 w 1793294"/>
              <a:gd name="connsiteY49" fmla="*/ 2108200 h 3634872"/>
              <a:gd name="connsiteX50" fmla="*/ 1295400 w 1793294"/>
              <a:gd name="connsiteY50" fmla="*/ 2197100 h 3634872"/>
              <a:gd name="connsiteX51" fmla="*/ 1371600 w 1793294"/>
              <a:gd name="connsiteY51" fmla="*/ 2247900 h 3634872"/>
              <a:gd name="connsiteX52" fmla="*/ 1447800 w 1793294"/>
              <a:gd name="connsiteY52" fmla="*/ 2311400 h 3634872"/>
              <a:gd name="connsiteX53" fmla="*/ 1524000 w 1793294"/>
              <a:gd name="connsiteY53" fmla="*/ 2362200 h 3634872"/>
              <a:gd name="connsiteX54" fmla="*/ 1574800 w 1793294"/>
              <a:gd name="connsiteY54" fmla="*/ 2438400 h 3634872"/>
              <a:gd name="connsiteX55" fmla="*/ 1600200 w 1793294"/>
              <a:gd name="connsiteY55" fmla="*/ 2489200 h 3634872"/>
              <a:gd name="connsiteX56" fmla="*/ 1676400 w 1793294"/>
              <a:gd name="connsiteY56" fmla="*/ 2565400 h 3634872"/>
              <a:gd name="connsiteX57" fmla="*/ 1765300 w 1793294"/>
              <a:gd name="connsiteY57" fmla="*/ 2667000 h 3634872"/>
              <a:gd name="connsiteX58" fmla="*/ 1778000 w 1793294"/>
              <a:gd name="connsiteY58" fmla="*/ 2743200 h 3634872"/>
              <a:gd name="connsiteX59" fmla="*/ 1701800 w 1793294"/>
              <a:gd name="connsiteY59" fmla="*/ 2768600 h 3634872"/>
              <a:gd name="connsiteX60" fmla="*/ 1663700 w 1793294"/>
              <a:gd name="connsiteY60" fmla="*/ 2781300 h 3634872"/>
              <a:gd name="connsiteX61" fmla="*/ 1625600 w 1793294"/>
              <a:gd name="connsiteY61" fmla="*/ 2794000 h 3634872"/>
              <a:gd name="connsiteX62" fmla="*/ 1447800 w 1793294"/>
              <a:gd name="connsiteY62" fmla="*/ 2832100 h 3634872"/>
              <a:gd name="connsiteX63" fmla="*/ 1358900 w 1793294"/>
              <a:gd name="connsiteY63" fmla="*/ 2844800 h 3634872"/>
              <a:gd name="connsiteX64" fmla="*/ 1308100 w 1793294"/>
              <a:gd name="connsiteY64" fmla="*/ 2870200 h 3634872"/>
              <a:gd name="connsiteX65" fmla="*/ 1104900 w 1793294"/>
              <a:gd name="connsiteY65" fmla="*/ 2908300 h 3634872"/>
              <a:gd name="connsiteX66" fmla="*/ 1054100 w 1793294"/>
              <a:gd name="connsiteY66" fmla="*/ 2921000 h 3634872"/>
              <a:gd name="connsiteX67" fmla="*/ 1016000 w 1793294"/>
              <a:gd name="connsiteY67" fmla="*/ 2933700 h 3634872"/>
              <a:gd name="connsiteX68" fmla="*/ 939800 w 1793294"/>
              <a:gd name="connsiteY68" fmla="*/ 2946400 h 3634872"/>
              <a:gd name="connsiteX69" fmla="*/ 812800 w 1793294"/>
              <a:gd name="connsiteY69" fmla="*/ 2984500 h 3634872"/>
              <a:gd name="connsiteX70" fmla="*/ 723900 w 1793294"/>
              <a:gd name="connsiteY70" fmla="*/ 3035300 h 3634872"/>
              <a:gd name="connsiteX71" fmla="*/ 609600 w 1793294"/>
              <a:gd name="connsiteY71" fmla="*/ 3073400 h 3634872"/>
              <a:gd name="connsiteX72" fmla="*/ 571500 w 1793294"/>
              <a:gd name="connsiteY72" fmla="*/ 3086100 h 3634872"/>
              <a:gd name="connsiteX73" fmla="*/ 342900 w 1793294"/>
              <a:gd name="connsiteY73" fmla="*/ 3111500 h 3634872"/>
              <a:gd name="connsiteX74" fmla="*/ 304800 w 1793294"/>
              <a:gd name="connsiteY74" fmla="*/ 3149600 h 3634872"/>
              <a:gd name="connsiteX75" fmla="*/ 279400 w 1793294"/>
              <a:gd name="connsiteY75" fmla="*/ 3263900 h 3634872"/>
              <a:gd name="connsiteX76" fmla="*/ 254000 w 1793294"/>
              <a:gd name="connsiteY76" fmla="*/ 3314700 h 3634872"/>
              <a:gd name="connsiteX77" fmla="*/ 215900 w 1793294"/>
              <a:gd name="connsiteY77" fmla="*/ 3454400 h 3634872"/>
              <a:gd name="connsiteX78" fmla="*/ 190500 w 1793294"/>
              <a:gd name="connsiteY78" fmla="*/ 3492500 h 3634872"/>
              <a:gd name="connsiteX79" fmla="*/ 177800 w 1793294"/>
              <a:gd name="connsiteY79" fmla="*/ 3530600 h 3634872"/>
              <a:gd name="connsiteX80" fmla="*/ 139700 w 1793294"/>
              <a:gd name="connsiteY80" fmla="*/ 3556000 h 3634872"/>
              <a:gd name="connsiteX81" fmla="*/ 101600 w 1793294"/>
              <a:gd name="connsiteY81"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571500 w 1793294"/>
              <a:gd name="connsiteY10" fmla="*/ 342900 h 3634872"/>
              <a:gd name="connsiteX11" fmla="*/ 711200 w 1793294"/>
              <a:gd name="connsiteY11" fmla="*/ 419100 h 3634872"/>
              <a:gd name="connsiteX12" fmla="*/ 787400 w 1793294"/>
              <a:gd name="connsiteY12" fmla="*/ 495300 h 3634872"/>
              <a:gd name="connsiteX13" fmla="*/ 1308100 w 1793294"/>
              <a:gd name="connsiteY13" fmla="*/ 711200 h 3634872"/>
              <a:gd name="connsiteX14" fmla="*/ 1295400 w 1793294"/>
              <a:gd name="connsiteY14" fmla="*/ 762000 h 3634872"/>
              <a:gd name="connsiteX15" fmla="*/ 1219200 w 1793294"/>
              <a:gd name="connsiteY15" fmla="*/ 825500 h 3634872"/>
              <a:gd name="connsiteX16" fmla="*/ 1143000 w 1793294"/>
              <a:gd name="connsiteY16" fmla="*/ 889000 h 3634872"/>
              <a:gd name="connsiteX17" fmla="*/ 1066800 w 1793294"/>
              <a:gd name="connsiteY17" fmla="*/ 914400 h 3634872"/>
              <a:gd name="connsiteX18" fmla="*/ 965200 w 1793294"/>
              <a:gd name="connsiteY18" fmla="*/ 977900 h 3634872"/>
              <a:gd name="connsiteX19" fmla="*/ 889000 w 1793294"/>
              <a:gd name="connsiteY19" fmla="*/ 1054100 h 3634872"/>
              <a:gd name="connsiteX20" fmla="*/ 774700 w 1793294"/>
              <a:gd name="connsiteY20" fmla="*/ 1117600 h 3634872"/>
              <a:gd name="connsiteX21" fmla="*/ 698500 w 1793294"/>
              <a:gd name="connsiteY21" fmla="*/ 1193800 h 3634872"/>
              <a:gd name="connsiteX22" fmla="*/ 596900 w 1793294"/>
              <a:gd name="connsiteY22" fmla="*/ 1257300 h 3634872"/>
              <a:gd name="connsiteX23" fmla="*/ 558800 w 1793294"/>
              <a:gd name="connsiteY23" fmla="*/ 1282700 h 3634872"/>
              <a:gd name="connsiteX24" fmla="*/ 520700 w 1793294"/>
              <a:gd name="connsiteY24" fmla="*/ 1320800 h 3634872"/>
              <a:gd name="connsiteX25" fmla="*/ 482600 w 1793294"/>
              <a:gd name="connsiteY25" fmla="*/ 1333500 h 3634872"/>
              <a:gd name="connsiteX26" fmla="*/ 444500 w 1793294"/>
              <a:gd name="connsiteY26" fmla="*/ 1358900 h 3634872"/>
              <a:gd name="connsiteX27" fmla="*/ 368300 w 1793294"/>
              <a:gd name="connsiteY27" fmla="*/ 1384300 h 3634872"/>
              <a:gd name="connsiteX28" fmla="*/ 330200 w 1793294"/>
              <a:gd name="connsiteY28" fmla="*/ 1409700 h 3634872"/>
              <a:gd name="connsiteX29" fmla="*/ 292100 w 1793294"/>
              <a:gd name="connsiteY29" fmla="*/ 1447800 h 3634872"/>
              <a:gd name="connsiteX30" fmla="*/ 203200 w 1793294"/>
              <a:gd name="connsiteY30" fmla="*/ 1485900 h 3634872"/>
              <a:gd name="connsiteX31" fmla="*/ 127000 w 1793294"/>
              <a:gd name="connsiteY31" fmla="*/ 1524000 h 3634872"/>
              <a:gd name="connsiteX32" fmla="*/ 152400 w 1793294"/>
              <a:gd name="connsiteY32" fmla="*/ 1562100 h 3634872"/>
              <a:gd name="connsiteX33" fmla="*/ 190500 w 1793294"/>
              <a:gd name="connsiteY33" fmla="*/ 1574800 h 3634872"/>
              <a:gd name="connsiteX34" fmla="*/ 279400 w 1793294"/>
              <a:gd name="connsiteY34" fmla="*/ 1612900 h 3634872"/>
              <a:gd name="connsiteX35" fmla="*/ 381000 w 1793294"/>
              <a:gd name="connsiteY35" fmla="*/ 1689100 h 3634872"/>
              <a:gd name="connsiteX36" fmla="*/ 444500 w 1793294"/>
              <a:gd name="connsiteY36" fmla="*/ 1739900 h 3634872"/>
              <a:gd name="connsiteX37" fmla="*/ 520700 w 1793294"/>
              <a:gd name="connsiteY37" fmla="*/ 1778000 h 3634872"/>
              <a:gd name="connsiteX38" fmla="*/ 622300 w 1793294"/>
              <a:gd name="connsiteY38" fmla="*/ 1841500 h 3634872"/>
              <a:gd name="connsiteX39" fmla="*/ 723900 w 1793294"/>
              <a:gd name="connsiteY39" fmla="*/ 1905000 h 3634872"/>
              <a:gd name="connsiteX40" fmla="*/ 774700 w 1793294"/>
              <a:gd name="connsiteY40" fmla="*/ 1930400 h 3634872"/>
              <a:gd name="connsiteX41" fmla="*/ 838200 w 1793294"/>
              <a:gd name="connsiteY41" fmla="*/ 1943100 h 3634872"/>
              <a:gd name="connsiteX42" fmla="*/ 927100 w 1793294"/>
              <a:gd name="connsiteY42" fmla="*/ 1993900 h 3634872"/>
              <a:gd name="connsiteX43" fmla="*/ 965200 w 1793294"/>
              <a:gd name="connsiteY43" fmla="*/ 2006600 h 3634872"/>
              <a:gd name="connsiteX44" fmla="*/ 990600 w 1793294"/>
              <a:gd name="connsiteY44" fmla="*/ 2044700 h 3634872"/>
              <a:gd name="connsiteX45" fmla="*/ 1054100 w 1793294"/>
              <a:gd name="connsiteY45" fmla="*/ 2057400 h 3634872"/>
              <a:gd name="connsiteX46" fmla="*/ 1104900 w 1793294"/>
              <a:gd name="connsiteY46" fmla="*/ 2070100 h 3634872"/>
              <a:gd name="connsiteX47" fmla="*/ 1143000 w 1793294"/>
              <a:gd name="connsiteY47" fmla="*/ 2095500 h 3634872"/>
              <a:gd name="connsiteX48" fmla="*/ 1181100 w 1793294"/>
              <a:gd name="connsiteY48" fmla="*/ 2108200 h 3634872"/>
              <a:gd name="connsiteX49" fmla="*/ 1295400 w 1793294"/>
              <a:gd name="connsiteY49" fmla="*/ 2197100 h 3634872"/>
              <a:gd name="connsiteX50" fmla="*/ 1371600 w 1793294"/>
              <a:gd name="connsiteY50" fmla="*/ 2247900 h 3634872"/>
              <a:gd name="connsiteX51" fmla="*/ 1447800 w 1793294"/>
              <a:gd name="connsiteY51" fmla="*/ 2311400 h 3634872"/>
              <a:gd name="connsiteX52" fmla="*/ 1524000 w 1793294"/>
              <a:gd name="connsiteY52" fmla="*/ 2362200 h 3634872"/>
              <a:gd name="connsiteX53" fmla="*/ 1574800 w 1793294"/>
              <a:gd name="connsiteY53" fmla="*/ 2438400 h 3634872"/>
              <a:gd name="connsiteX54" fmla="*/ 1600200 w 1793294"/>
              <a:gd name="connsiteY54" fmla="*/ 2489200 h 3634872"/>
              <a:gd name="connsiteX55" fmla="*/ 1676400 w 1793294"/>
              <a:gd name="connsiteY55" fmla="*/ 2565400 h 3634872"/>
              <a:gd name="connsiteX56" fmla="*/ 1765300 w 1793294"/>
              <a:gd name="connsiteY56" fmla="*/ 2667000 h 3634872"/>
              <a:gd name="connsiteX57" fmla="*/ 1778000 w 1793294"/>
              <a:gd name="connsiteY57" fmla="*/ 2743200 h 3634872"/>
              <a:gd name="connsiteX58" fmla="*/ 1701800 w 1793294"/>
              <a:gd name="connsiteY58" fmla="*/ 2768600 h 3634872"/>
              <a:gd name="connsiteX59" fmla="*/ 1663700 w 1793294"/>
              <a:gd name="connsiteY59" fmla="*/ 2781300 h 3634872"/>
              <a:gd name="connsiteX60" fmla="*/ 1625600 w 1793294"/>
              <a:gd name="connsiteY60" fmla="*/ 2794000 h 3634872"/>
              <a:gd name="connsiteX61" fmla="*/ 1447800 w 1793294"/>
              <a:gd name="connsiteY61" fmla="*/ 2832100 h 3634872"/>
              <a:gd name="connsiteX62" fmla="*/ 1358900 w 1793294"/>
              <a:gd name="connsiteY62" fmla="*/ 2844800 h 3634872"/>
              <a:gd name="connsiteX63" fmla="*/ 1308100 w 1793294"/>
              <a:gd name="connsiteY63" fmla="*/ 2870200 h 3634872"/>
              <a:gd name="connsiteX64" fmla="*/ 1104900 w 1793294"/>
              <a:gd name="connsiteY64" fmla="*/ 2908300 h 3634872"/>
              <a:gd name="connsiteX65" fmla="*/ 1054100 w 1793294"/>
              <a:gd name="connsiteY65" fmla="*/ 2921000 h 3634872"/>
              <a:gd name="connsiteX66" fmla="*/ 1016000 w 1793294"/>
              <a:gd name="connsiteY66" fmla="*/ 2933700 h 3634872"/>
              <a:gd name="connsiteX67" fmla="*/ 939800 w 1793294"/>
              <a:gd name="connsiteY67" fmla="*/ 2946400 h 3634872"/>
              <a:gd name="connsiteX68" fmla="*/ 812800 w 1793294"/>
              <a:gd name="connsiteY68" fmla="*/ 2984500 h 3634872"/>
              <a:gd name="connsiteX69" fmla="*/ 723900 w 1793294"/>
              <a:gd name="connsiteY69" fmla="*/ 3035300 h 3634872"/>
              <a:gd name="connsiteX70" fmla="*/ 609600 w 1793294"/>
              <a:gd name="connsiteY70" fmla="*/ 3073400 h 3634872"/>
              <a:gd name="connsiteX71" fmla="*/ 571500 w 1793294"/>
              <a:gd name="connsiteY71" fmla="*/ 3086100 h 3634872"/>
              <a:gd name="connsiteX72" fmla="*/ 342900 w 1793294"/>
              <a:gd name="connsiteY72" fmla="*/ 3111500 h 3634872"/>
              <a:gd name="connsiteX73" fmla="*/ 304800 w 1793294"/>
              <a:gd name="connsiteY73" fmla="*/ 3149600 h 3634872"/>
              <a:gd name="connsiteX74" fmla="*/ 279400 w 1793294"/>
              <a:gd name="connsiteY74" fmla="*/ 3263900 h 3634872"/>
              <a:gd name="connsiteX75" fmla="*/ 254000 w 1793294"/>
              <a:gd name="connsiteY75" fmla="*/ 3314700 h 3634872"/>
              <a:gd name="connsiteX76" fmla="*/ 215900 w 1793294"/>
              <a:gd name="connsiteY76" fmla="*/ 3454400 h 3634872"/>
              <a:gd name="connsiteX77" fmla="*/ 190500 w 1793294"/>
              <a:gd name="connsiteY77" fmla="*/ 3492500 h 3634872"/>
              <a:gd name="connsiteX78" fmla="*/ 177800 w 1793294"/>
              <a:gd name="connsiteY78" fmla="*/ 3530600 h 3634872"/>
              <a:gd name="connsiteX79" fmla="*/ 139700 w 1793294"/>
              <a:gd name="connsiteY79" fmla="*/ 3556000 h 3634872"/>
              <a:gd name="connsiteX80" fmla="*/ 101600 w 1793294"/>
              <a:gd name="connsiteY80"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571500 w 1793294"/>
              <a:gd name="connsiteY10" fmla="*/ 342900 h 3634872"/>
              <a:gd name="connsiteX11" fmla="*/ 711200 w 1793294"/>
              <a:gd name="connsiteY11" fmla="*/ 419100 h 3634872"/>
              <a:gd name="connsiteX12" fmla="*/ 1308100 w 1793294"/>
              <a:gd name="connsiteY12" fmla="*/ 711200 h 3634872"/>
              <a:gd name="connsiteX13" fmla="*/ 1295400 w 1793294"/>
              <a:gd name="connsiteY13" fmla="*/ 762000 h 3634872"/>
              <a:gd name="connsiteX14" fmla="*/ 1219200 w 1793294"/>
              <a:gd name="connsiteY14" fmla="*/ 825500 h 3634872"/>
              <a:gd name="connsiteX15" fmla="*/ 1143000 w 1793294"/>
              <a:gd name="connsiteY15" fmla="*/ 889000 h 3634872"/>
              <a:gd name="connsiteX16" fmla="*/ 1066800 w 1793294"/>
              <a:gd name="connsiteY16" fmla="*/ 914400 h 3634872"/>
              <a:gd name="connsiteX17" fmla="*/ 965200 w 1793294"/>
              <a:gd name="connsiteY17" fmla="*/ 977900 h 3634872"/>
              <a:gd name="connsiteX18" fmla="*/ 889000 w 1793294"/>
              <a:gd name="connsiteY18" fmla="*/ 1054100 h 3634872"/>
              <a:gd name="connsiteX19" fmla="*/ 774700 w 1793294"/>
              <a:gd name="connsiteY19" fmla="*/ 1117600 h 3634872"/>
              <a:gd name="connsiteX20" fmla="*/ 698500 w 1793294"/>
              <a:gd name="connsiteY20" fmla="*/ 1193800 h 3634872"/>
              <a:gd name="connsiteX21" fmla="*/ 596900 w 1793294"/>
              <a:gd name="connsiteY21" fmla="*/ 1257300 h 3634872"/>
              <a:gd name="connsiteX22" fmla="*/ 558800 w 1793294"/>
              <a:gd name="connsiteY22" fmla="*/ 1282700 h 3634872"/>
              <a:gd name="connsiteX23" fmla="*/ 520700 w 1793294"/>
              <a:gd name="connsiteY23" fmla="*/ 1320800 h 3634872"/>
              <a:gd name="connsiteX24" fmla="*/ 482600 w 1793294"/>
              <a:gd name="connsiteY24" fmla="*/ 1333500 h 3634872"/>
              <a:gd name="connsiteX25" fmla="*/ 444500 w 1793294"/>
              <a:gd name="connsiteY25" fmla="*/ 1358900 h 3634872"/>
              <a:gd name="connsiteX26" fmla="*/ 368300 w 1793294"/>
              <a:gd name="connsiteY26" fmla="*/ 1384300 h 3634872"/>
              <a:gd name="connsiteX27" fmla="*/ 330200 w 1793294"/>
              <a:gd name="connsiteY27" fmla="*/ 1409700 h 3634872"/>
              <a:gd name="connsiteX28" fmla="*/ 292100 w 1793294"/>
              <a:gd name="connsiteY28" fmla="*/ 1447800 h 3634872"/>
              <a:gd name="connsiteX29" fmla="*/ 203200 w 1793294"/>
              <a:gd name="connsiteY29" fmla="*/ 1485900 h 3634872"/>
              <a:gd name="connsiteX30" fmla="*/ 127000 w 1793294"/>
              <a:gd name="connsiteY30" fmla="*/ 1524000 h 3634872"/>
              <a:gd name="connsiteX31" fmla="*/ 152400 w 1793294"/>
              <a:gd name="connsiteY31" fmla="*/ 1562100 h 3634872"/>
              <a:gd name="connsiteX32" fmla="*/ 190500 w 1793294"/>
              <a:gd name="connsiteY32" fmla="*/ 1574800 h 3634872"/>
              <a:gd name="connsiteX33" fmla="*/ 279400 w 1793294"/>
              <a:gd name="connsiteY33" fmla="*/ 1612900 h 3634872"/>
              <a:gd name="connsiteX34" fmla="*/ 381000 w 1793294"/>
              <a:gd name="connsiteY34" fmla="*/ 1689100 h 3634872"/>
              <a:gd name="connsiteX35" fmla="*/ 444500 w 1793294"/>
              <a:gd name="connsiteY35" fmla="*/ 1739900 h 3634872"/>
              <a:gd name="connsiteX36" fmla="*/ 520700 w 1793294"/>
              <a:gd name="connsiteY36" fmla="*/ 1778000 h 3634872"/>
              <a:gd name="connsiteX37" fmla="*/ 622300 w 1793294"/>
              <a:gd name="connsiteY37" fmla="*/ 1841500 h 3634872"/>
              <a:gd name="connsiteX38" fmla="*/ 723900 w 1793294"/>
              <a:gd name="connsiteY38" fmla="*/ 1905000 h 3634872"/>
              <a:gd name="connsiteX39" fmla="*/ 774700 w 1793294"/>
              <a:gd name="connsiteY39" fmla="*/ 1930400 h 3634872"/>
              <a:gd name="connsiteX40" fmla="*/ 838200 w 1793294"/>
              <a:gd name="connsiteY40" fmla="*/ 1943100 h 3634872"/>
              <a:gd name="connsiteX41" fmla="*/ 927100 w 1793294"/>
              <a:gd name="connsiteY41" fmla="*/ 1993900 h 3634872"/>
              <a:gd name="connsiteX42" fmla="*/ 965200 w 1793294"/>
              <a:gd name="connsiteY42" fmla="*/ 2006600 h 3634872"/>
              <a:gd name="connsiteX43" fmla="*/ 990600 w 1793294"/>
              <a:gd name="connsiteY43" fmla="*/ 2044700 h 3634872"/>
              <a:gd name="connsiteX44" fmla="*/ 1054100 w 1793294"/>
              <a:gd name="connsiteY44" fmla="*/ 2057400 h 3634872"/>
              <a:gd name="connsiteX45" fmla="*/ 1104900 w 1793294"/>
              <a:gd name="connsiteY45" fmla="*/ 2070100 h 3634872"/>
              <a:gd name="connsiteX46" fmla="*/ 1143000 w 1793294"/>
              <a:gd name="connsiteY46" fmla="*/ 2095500 h 3634872"/>
              <a:gd name="connsiteX47" fmla="*/ 1181100 w 1793294"/>
              <a:gd name="connsiteY47" fmla="*/ 2108200 h 3634872"/>
              <a:gd name="connsiteX48" fmla="*/ 1295400 w 1793294"/>
              <a:gd name="connsiteY48" fmla="*/ 2197100 h 3634872"/>
              <a:gd name="connsiteX49" fmla="*/ 1371600 w 1793294"/>
              <a:gd name="connsiteY49" fmla="*/ 2247900 h 3634872"/>
              <a:gd name="connsiteX50" fmla="*/ 1447800 w 1793294"/>
              <a:gd name="connsiteY50" fmla="*/ 2311400 h 3634872"/>
              <a:gd name="connsiteX51" fmla="*/ 1524000 w 1793294"/>
              <a:gd name="connsiteY51" fmla="*/ 2362200 h 3634872"/>
              <a:gd name="connsiteX52" fmla="*/ 1574800 w 1793294"/>
              <a:gd name="connsiteY52" fmla="*/ 2438400 h 3634872"/>
              <a:gd name="connsiteX53" fmla="*/ 1600200 w 1793294"/>
              <a:gd name="connsiteY53" fmla="*/ 2489200 h 3634872"/>
              <a:gd name="connsiteX54" fmla="*/ 1676400 w 1793294"/>
              <a:gd name="connsiteY54" fmla="*/ 2565400 h 3634872"/>
              <a:gd name="connsiteX55" fmla="*/ 1765300 w 1793294"/>
              <a:gd name="connsiteY55" fmla="*/ 2667000 h 3634872"/>
              <a:gd name="connsiteX56" fmla="*/ 1778000 w 1793294"/>
              <a:gd name="connsiteY56" fmla="*/ 2743200 h 3634872"/>
              <a:gd name="connsiteX57" fmla="*/ 1701800 w 1793294"/>
              <a:gd name="connsiteY57" fmla="*/ 2768600 h 3634872"/>
              <a:gd name="connsiteX58" fmla="*/ 1663700 w 1793294"/>
              <a:gd name="connsiteY58" fmla="*/ 2781300 h 3634872"/>
              <a:gd name="connsiteX59" fmla="*/ 1625600 w 1793294"/>
              <a:gd name="connsiteY59" fmla="*/ 2794000 h 3634872"/>
              <a:gd name="connsiteX60" fmla="*/ 1447800 w 1793294"/>
              <a:gd name="connsiteY60" fmla="*/ 2832100 h 3634872"/>
              <a:gd name="connsiteX61" fmla="*/ 1358900 w 1793294"/>
              <a:gd name="connsiteY61" fmla="*/ 2844800 h 3634872"/>
              <a:gd name="connsiteX62" fmla="*/ 1308100 w 1793294"/>
              <a:gd name="connsiteY62" fmla="*/ 2870200 h 3634872"/>
              <a:gd name="connsiteX63" fmla="*/ 1104900 w 1793294"/>
              <a:gd name="connsiteY63" fmla="*/ 2908300 h 3634872"/>
              <a:gd name="connsiteX64" fmla="*/ 1054100 w 1793294"/>
              <a:gd name="connsiteY64" fmla="*/ 2921000 h 3634872"/>
              <a:gd name="connsiteX65" fmla="*/ 1016000 w 1793294"/>
              <a:gd name="connsiteY65" fmla="*/ 2933700 h 3634872"/>
              <a:gd name="connsiteX66" fmla="*/ 939800 w 1793294"/>
              <a:gd name="connsiteY66" fmla="*/ 2946400 h 3634872"/>
              <a:gd name="connsiteX67" fmla="*/ 812800 w 1793294"/>
              <a:gd name="connsiteY67" fmla="*/ 2984500 h 3634872"/>
              <a:gd name="connsiteX68" fmla="*/ 723900 w 1793294"/>
              <a:gd name="connsiteY68" fmla="*/ 3035300 h 3634872"/>
              <a:gd name="connsiteX69" fmla="*/ 609600 w 1793294"/>
              <a:gd name="connsiteY69" fmla="*/ 3073400 h 3634872"/>
              <a:gd name="connsiteX70" fmla="*/ 571500 w 1793294"/>
              <a:gd name="connsiteY70" fmla="*/ 3086100 h 3634872"/>
              <a:gd name="connsiteX71" fmla="*/ 342900 w 1793294"/>
              <a:gd name="connsiteY71" fmla="*/ 3111500 h 3634872"/>
              <a:gd name="connsiteX72" fmla="*/ 304800 w 1793294"/>
              <a:gd name="connsiteY72" fmla="*/ 3149600 h 3634872"/>
              <a:gd name="connsiteX73" fmla="*/ 279400 w 1793294"/>
              <a:gd name="connsiteY73" fmla="*/ 3263900 h 3634872"/>
              <a:gd name="connsiteX74" fmla="*/ 254000 w 1793294"/>
              <a:gd name="connsiteY74" fmla="*/ 3314700 h 3634872"/>
              <a:gd name="connsiteX75" fmla="*/ 215900 w 1793294"/>
              <a:gd name="connsiteY75" fmla="*/ 3454400 h 3634872"/>
              <a:gd name="connsiteX76" fmla="*/ 190500 w 1793294"/>
              <a:gd name="connsiteY76" fmla="*/ 3492500 h 3634872"/>
              <a:gd name="connsiteX77" fmla="*/ 177800 w 1793294"/>
              <a:gd name="connsiteY77" fmla="*/ 3530600 h 3634872"/>
              <a:gd name="connsiteX78" fmla="*/ 139700 w 1793294"/>
              <a:gd name="connsiteY78" fmla="*/ 3556000 h 3634872"/>
              <a:gd name="connsiteX79" fmla="*/ 101600 w 1793294"/>
              <a:gd name="connsiteY79"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571500 w 1793294"/>
              <a:gd name="connsiteY10" fmla="*/ 342900 h 3634872"/>
              <a:gd name="connsiteX11" fmla="*/ 1308100 w 1793294"/>
              <a:gd name="connsiteY11" fmla="*/ 711200 h 3634872"/>
              <a:gd name="connsiteX12" fmla="*/ 1295400 w 1793294"/>
              <a:gd name="connsiteY12" fmla="*/ 762000 h 3634872"/>
              <a:gd name="connsiteX13" fmla="*/ 1219200 w 1793294"/>
              <a:gd name="connsiteY13" fmla="*/ 825500 h 3634872"/>
              <a:gd name="connsiteX14" fmla="*/ 1143000 w 1793294"/>
              <a:gd name="connsiteY14" fmla="*/ 889000 h 3634872"/>
              <a:gd name="connsiteX15" fmla="*/ 1066800 w 1793294"/>
              <a:gd name="connsiteY15" fmla="*/ 914400 h 3634872"/>
              <a:gd name="connsiteX16" fmla="*/ 965200 w 1793294"/>
              <a:gd name="connsiteY16" fmla="*/ 977900 h 3634872"/>
              <a:gd name="connsiteX17" fmla="*/ 889000 w 1793294"/>
              <a:gd name="connsiteY17" fmla="*/ 1054100 h 3634872"/>
              <a:gd name="connsiteX18" fmla="*/ 774700 w 1793294"/>
              <a:gd name="connsiteY18" fmla="*/ 1117600 h 3634872"/>
              <a:gd name="connsiteX19" fmla="*/ 698500 w 1793294"/>
              <a:gd name="connsiteY19" fmla="*/ 1193800 h 3634872"/>
              <a:gd name="connsiteX20" fmla="*/ 596900 w 1793294"/>
              <a:gd name="connsiteY20" fmla="*/ 1257300 h 3634872"/>
              <a:gd name="connsiteX21" fmla="*/ 558800 w 1793294"/>
              <a:gd name="connsiteY21" fmla="*/ 1282700 h 3634872"/>
              <a:gd name="connsiteX22" fmla="*/ 520700 w 1793294"/>
              <a:gd name="connsiteY22" fmla="*/ 1320800 h 3634872"/>
              <a:gd name="connsiteX23" fmla="*/ 482600 w 1793294"/>
              <a:gd name="connsiteY23" fmla="*/ 1333500 h 3634872"/>
              <a:gd name="connsiteX24" fmla="*/ 444500 w 1793294"/>
              <a:gd name="connsiteY24" fmla="*/ 1358900 h 3634872"/>
              <a:gd name="connsiteX25" fmla="*/ 368300 w 1793294"/>
              <a:gd name="connsiteY25" fmla="*/ 1384300 h 3634872"/>
              <a:gd name="connsiteX26" fmla="*/ 330200 w 1793294"/>
              <a:gd name="connsiteY26" fmla="*/ 1409700 h 3634872"/>
              <a:gd name="connsiteX27" fmla="*/ 292100 w 1793294"/>
              <a:gd name="connsiteY27" fmla="*/ 1447800 h 3634872"/>
              <a:gd name="connsiteX28" fmla="*/ 203200 w 1793294"/>
              <a:gd name="connsiteY28" fmla="*/ 1485900 h 3634872"/>
              <a:gd name="connsiteX29" fmla="*/ 127000 w 1793294"/>
              <a:gd name="connsiteY29" fmla="*/ 1524000 h 3634872"/>
              <a:gd name="connsiteX30" fmla="*/ 152400 w 1793294"/>
              <a:gd name="connsiteY30" fmla="*/ 1562100 h 3634872"/>
              <a:gd name="connsiteX31" fmla="*/ 190500 w 1793294"/>
              <a:gd name="connsiteY31" fmla="*/ 1574800 h 3634872"/>
              <a:gd name="connsiteX32" fmla="*/ 279400 w 1793294"/>
              <a:gd name="connsiteY32" fmla="*/ 1612900 h 3634872"/>
              <a:gd name="connsiteX33" fmla="*/ 381000 w 1793294"/>
              <a:gd name="connsiteY33" fmla="*/ 1689100 h 3634872"/>
              <a:gd name="connsiteX34" fmla="*/ 444500 w 1793294"/>
              <a:gd name="connsiteY34" fmla="*/ 1739900 h 3634872"/>
              <a:gd name="connsiteX35" fmla="*/ 520700 w 1793294"/>
              <a:gd name="connsiteY35" fmla="*/ 1778000 h 3634872"/>
              <a:gd name="connsiteX36" fmla="*/ 622300 w 1793294"/>
              <a:gd name="connsiteY36" fmla="*/ 1841500 h 3634872"/>
              <a:gd name="connsiteX37" fmla="*/ 723900 w 1793294"/>
              <a:gd name="connsiteY37" fmla="*/ 1905000 h 3634872"/>
              <a:gd name="connsiteX38" fmla="*/ 774700 w 1793294"/>
              <a:gd name="connsiteY38" fmla="*/ 1930400 h 3634872"/>
              <a:gd name="connsiteX39" fmla="*/ 838200 w 1793294"/>
              <a:gd name="connsiteY39" fmla="*/ 1943100 h 3634872"/>
              <a:gd name="connsiteX40" fmla="*/ 927100 w 1793294"/>
              <a:gd name="connsiteY40" fmla="*/ 1993900 h 3634872"/>
              <a:gd name="connsiteX41" fmla="*/ 965200 w 1793294"/>
              <a:gd name="connsiteY41" fmla="*/ 2006600 h 3634872"/>
              <a:gd name="connsiteX42" fmla="*/ 990600 w 1793294"/>
              <a:gd name="connsiteY42" fmla="*/ 2044700 h 3634872"/>
              <a:gd name="connsiteX43" fmla="*/ 1054100 w 1793294"/>
              <a:gd name="connsiteY43" fmla="*/ 2057400 h 3634872"/>
              <a:gd name="connsiteX44" fmla="*/ 1104900 w 1793294"/>
              <a:gd name="connsiteY44" fmla="*/ 2070100 h 3634872"/>
              <a:gd name="connsiteX45" fmla="*/ 1143000 w 1793294"/>
              <a:gd name="connsiteY45" fmla="*/ 2095500 h 3634872"/>
              <a:gd name="connsiteX46" fmla="*/ 1181100 w 1793294"/>
              <a:gd name="connsiteY46" fmla="*/ 2108200 h 3634872"/>
              <a:gd name="connsiteX47" fmla="*/ 1295400 w 1793294"/>
              <a:gd name="connsiteY47" fmla="*/ 2197100 h 3634872"/>
              <a:gd name="connsiteX48" fmla="*/ 1371600 w 1793294"/>
              <a:gd name="connsiteY48" fmla="*/ 2247900 h 3634872"/>
              <a:gd name="connsiteX49" fmla="*/ 1447800 w 1793294"/>
              <a:gd name="connsiteY49" fmla="*/ 2311400 h 3634872"/>
              <a:gd name="connsiteX50" fmla="*/ 1524000 w 1793294"/>
              <a:gd name="connsiteY50" fmla="*/ 2362200 h 3634872"/>
              <a:gd name="connsiteX51" fmla="*/ 1574800 w 1793294"/>
              <a:gd name="connsiteY51" fmla="*/ 2438400 h 3634872"/>
              <a:gd name="connsiteX52" fmla="*/ 1600200 w 1793294"/>
              <a:gd name="connsiteY52" fmla="*/ 2489200 h 3634872"/>
              <a:gd name="connsiteX53" fmla="*/ 1676400 w 1793294"/>
              <a:gd name="connsiteY53" fmla="*/ 2565400 h 3634872"/>
              <a:gd name="connsiteX54" fmla="*/ 1765300 w 1793294"/>
              <a:gd name="connsiteY54" fmla="*/ 2667000 h 3634872"/>
              <a:gd name="connsiteX55" fmla="*/ 1778000 w 1793294"/>
              <a:gd name="connsiteY55" fmla="*/ 2743200 h 3634872"/>
              <a:gd name="connsiteX56" fmla="*/ 1701800 w 1793294"/>
              <a:gd name="connsiteY56" fmla="*/ 2768600 h 3634872"/>
              <a:gd name="connsiteX57" fmla="*/ 1663700 w 1793294"/>
              <a:gd name="connsiteY57" fmla="*/ 2781300 h 3634872"/>
              <a:gd name="connsiteX58" fmla="*/ 1625600 w 1793294"/>
              <a:gd name="connsiteY58" fmla="*/ 2794000 h 3634872"/>
              <a:gd name="connsiteX59" fmla="*/ 1447800 w 1793294"/>
              <a:gd name="connsiteY59" fmla="*/ 2832100 h 3634872"/>
              <a:gd name="connsiteX60" fmla="*/ 1358900 w 1793294"/>
              <a:gd name="connsiteY60" fmla="*/ 2844800 h 3634872"/>
              <a:gd name="connsiteX61" fmla="*/ 1308100 w 1793294"/>
              <a:gd name="connsiteY61" fmla="*/ 2870200 h 3634872"/>
              <a:gd name="connsiteX62" fmla="*/ 1104900 w 1793294"/>
              <a:gd name="connsiteY62" fmla="*/ 2908300 h 3634872"/>
              <a:gd name="connsiteX63" fmla="*/ 1054100 w 1793294"/>
              <a:gd name="connsiteY63" fmla="*/ 2921000 h 3634872"/>
              <a:gd name="connsiteX64" fmla="*/ 1016000 w 1793294"/>
              <a:gd name="connsiteY64" fmla="*/ 2933700 h 3634872"/>
              <a:gd name="connsiteX65" fmla="*/ 939800 w 1793294"/>
              <a:gd name="connsiteY65" fmla="*/ 2946400 h 3634872"/>
              <a:gd name="connsiteX66" fmla="*/ 812800 w 1793294"/>
              <a:gd name="connsiteY66" fmla="*/ 2984500 h 3634872"/>
              <a:gd name="connsiteX67" fmla="*/ 723900 w 1793294"/>
              <a:gd name="connsiteY67" fmla="*/ 3035300 h 3634872"/>
              <a:gd name="connsiteX68" fmla="*/ 609600 w 1793294"/>
              <a:gd name="connsiteY68" fmla="*/ 3073400 h 3634872"/>
              <a:gd name="connsiteX69" fmla="*/ 571500 w 1793294"/>
              <a:gd name="connsiteY69" fmla="*/ 3086100 h 3634872"/>
              <a:gd name="connsiteX70" fmla="*/ 342900 w 1793294"/>
              <a:gd name="connsiteY70" fmla="*/ 3111500 h 3634872"/>
              <a:gd name="connsiteX71" fmla="*/ 304800 w 1793294"/>
              <a:gd name="connsiteY71" fmla="*/ 3149600 h 3634872"/>
              <a:gd name="connsiteX72" fmla="*/ 279400 w 1793294"/>
              <a:gd name="connsiteY72" fmla="*/ 3263900 h 3634872"/>
              <a:gd name="connsiteX73" fmla="*/ 254000 w 1793294"/>
              <a:gd name="connsiteY73" fmla="*/ 3314700 h 3634872"/>
              <a:gd name="connsiteX74" fmla="*/ 215900 w 1793294"/>
              <a:gd name="connsiteY74" fmla="*/ 3454400 h 3634872"/>
              <a:gd name="connsiteX75" fmla="*/ 190500 w 1793294"/>
              <a:gd name="connsiteY75" fmla="*/ 3492500 h 3634872"/>
              <a:gd name="connsiteX76" fmla="*/ 177800 w 1793294"/>
              <a:gd name="connsiteY76" fmla="*/ 3530600 h 3634872"/>
              <a:gd name="connsiteX77" fmla="*/ 139700 w 1793294"/>
              <a:gd name="connsiteY77" fmla="*/ 3556000 h 3634872"/>
              <a:gd name="connsiteX78" fmla="*/ 101600 w 1793294"/>
              <a:gd name="connsiteY78"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495300 w 1793294"/>
              <a:gd name="connsiteY9" fmla="*/ 266700 h 3634872"/>
              <a:gd name="connsiteX10" fmla="*/ 1308100 w 1793294"/>
              <a:gd name="connsiteY10" fmla="*/ 711200 h 3634872"/>
              <a:gd name="connsiteX11" fmla="*/ 1295400 w 1793294"/>
              <a:gd name="connsiteY11" fmla="*/ 762000 h 3634872"/>
              <a:gd name="connsiteX12" fmla="*/ 1219200 w 1793294"/>
              <a:gd name="connsiteY12" fmla="*/ 825500 h 3634872"/>
              <a:gd name="connsiteX13" fmla="*/ 1143000 w 1793294"/>
              <a:gd name="connsiteY13" fmla="*/ 889000 h 3634872"/>
              <a:gd name="connsiteX14" fmla="*/ 1066800 w 1793294"/>
              <a:gd name="connsiteY14" fmla="*/ 914400 h 3634872"/>
              <a:gd name="connsiteX15" fmla="*/ 965200 w 1793294"/>
              <a:gd name="connsiteY15" fmla="*/ 977900 h 3634872"/>
              <a:gd name="connsiteX16" fmla="*/ 889000 w 1793294"/>
              <a:gd name="connsiteY16" fmla="*/ 1054100 h 3634872"/>
              <a:gd name="connsiteX17" fmla="*/ 774700 w 1793294"/>
              <a:gd name="connsiteY17" fmla="*/ 1117600 h 3634872"/>
              <a:gd name="connsiteX18" fmla="*/ 698500 w 1793294"/>
              <a:gd name="connsiteY18" fmla="*/ 1193800 h 3634872"/>
              <a:gd name="connsiteX19" fmla="*/ 596900 w 1793294"/>
              <a:gd name="connsiteY19" fmla="*/ 1257300 h 3634872"/>
              <a:gd name="connsiteX20" fmla="*/ 558800 w 1793294"/>
              <a:gd name="connsiteY20" fmla="*/ 1282700 h 3634872"/>
              <a:gd name="connsiteX21" fmla="*/ 520700 w 1793294"/>
              <a:gd name="connsiteY21" fmla="*/ 1320800 h 3634872"/>
              <a:gd name="connsiteX22" fmla="*/ 482600 w 1793294"/>
              <a:gd name="connsiteY22" fmla="*/ 1333500 h 3634872"/>
              <a:gd name="connsiteX23" fmla="*/ 444500 w 1793294"/>
              <a:gd name="connsiteY23" fmla="*/ 1358900 h 3634872"/>
              <a:gd name="connsiteX24" fmla="*/ 368300 w 1793294"/>
              <a:gd name="connsiteY24" fmla="*/ 1384300 h 3634872"/>
              <a:gd name="connsiteX25" fmla="*/ 330200 w 1793294"/>
              <a:gd name="connsiteY25" fmla="*/ 1409700 h 3634872"/>
              <a:gd name="connsiteX26" fmla="*/ 292100 w 1793294"/>
              <a:gd name="connsiteY26" fmla="*/ 1447800 h 3634872"/>
              <a:gd name="connsiteX27" fmla="*/ 203200 w 1793294"/>
              <a:gd name="connsiteY27" fmla="*/ 1485900 h 3634872"/>
              <a:gd name="connsiteX28" fmla="*/ 127000 w 1793294"/>
              <a:gd name="connsiteY28" fmla="*/ 1524000 h 3634872"/>
              <a:gd name="connsiteX29" fmla="*/ 152400 w 1793294"/>
              <a:gd name="connsiteY29" fmla="*/ 1562100 h 3634872"/>
              <a:gd name="connsiteX30" fmla="*/ 190500 w 1793294"/>
              <a:gd name="connsiteY30" fmla="*/ 1574800 h 3634872"/>
              <a:gd name="connsiteX31" fmla="*/ 279400 w 1793294"/>
              <a:gd name="connsiteY31" fmla="*/ 1612900 h 3634872"/>
              <a:gd name="connsiteX32" fmla="*/ 381000 w 1793294"/>
              <a:gd name="connsiteY32" fmla="*/ 1689100 h 3634872"/>
              <a:gd name="connsiteX33" fmla="*/ 444500 w 1793294"/>
              <a:gd name="connsiteY33" fmla="*/ 1739900 h 3634872"/>
              <a:gd name="connsiteX34" fmla="*/ 520700 w 1793294"/>
              <a:gd name="connsiteY34" fmla="*/ 1778000 h 3634872"/>
              <a:gd name="connsiteX35" fmla="*/ 622300 w 1793294"/>
              <a:gd name="connsiteY35" fmla="*/ 1841500 h 3634872"/>
              <a:gd name="connsiteX36" fmla="*/ 723900 w 1793294"/>
              <a:gd name="connsiteY36" fmla="*/ 1905000 h 3634872"/>
              <a:gd name="connsiteX37" fmla="*/ 774700 w 1793294"/>
              <a:gd name="connsiteY37" fmla="*/ 1930400 h 3634872"/>
              <a:gd name="connsiteX38" fmla="*/ 838200 w 1793294"/>
              <a:gd name="connsiteY38" fmla="*/ 1943100 h 3634872"/>
              <a:gd name="connsiteX39" fmla="*/ 927100 w 1793294"/>
              <a:gd name="connsiteY39" fmla="*/ 1993900 h 3634872"/>
              <a:gd name="connsiteX40" fmla="*/ 965200 w 1793294"/>
              <a:gd name="connsiteY40" fmla="*/ 2006600 h 3634872"/>
              <a:gd name="connsiteX41" fmla="*/ 990600 w 1793294"/>
              <a:gd name="connsiteY41" fmla="*/ 2044700 h 3634872"/>
              <a:gd name="connsiteX42" fmla="*/ 1054100 w 1793294"/>
              <a:gd name="connsiteY42" fmla="*/ 2057400 h 3634872"/>
              <a:gd name="connsiteX43" fmla="*/ 1104900 w 1793294"/>
              <a:gd name="connsiteY43" fmla="*/ 2070100 h 3634872"/>
              <a:gd name="connsiteX44" fmla="*/ 1143000 w 1793294"/>
              <a:gd name="connsiteY44" fmla="*/ 2095500 h 3634872"/>
              <a:gd name="connsiteX45" fmla="*/ 1181100 w 1793294"/>
              <a:gd name="connsiteY45" fmla="*/ 2108200 h 3634872"/>
              <a:gd name="connsiteX46" fmla="*/ 1295400 w 1793294"/>
              <a:gd name="connsiteY46" fmla="*/ 2197100 h 3634872"/>
              <a:gd name="connsiteX47" fmla="*/ 1371600 w 1793294"/>
              <a:gd name="connsiteY47" fmla="*/ 2247900 h 3634872"/>
              <a:gd name="connsiteX48" fmla="*/ 1447800 w 1793294"/>
              <a:gd name="connsiteY48" fmla="*/ 2311400 h 3634872"/>
              <a:gd name="connsiteX49" fmla="*/ 1524000 w 1793294"/>
              <a:gd name="connsiteY49" fmla="*/ 2362200 h 3634872"/>
              <a:gd name="connsiteX50" fmla="*/ 1574800 w 1793294"/>
              <a:gd name="connsiteY50" fmla="*/ 2438400 h 3634872"/>
              <a:gd name="connsiteX51" fmla="*/ 1600200 w 1793294"/>
              <a:gd name="connsiteY51" fmla="*/ 2489200 h 3634872"/>
              <a:gd name="connsiteX52" fmla="*/ 1676400 w 1793294"/>
              <a:gd name="connsiteY52" fmla="*/ 2565400 h 3634872"/>
              <a:gd name="connsiteX53" fmla="*/ 1765300 w 1793294"/>
              <a:gd name="connsiteY53" fmla="*/ 2667000 h 3634872"/>
              <a:gd name="connsiteX54" fmla="*/ 1778000 w 1793294"/>
              <a:gd name="connsiteY54" fmla="*/ 2743200 h 3634872"/>
              <a:gd name="connsiteX55" fmla="*/ 1701800 w 1793294"/>
              <a:gd name="connsiteY55" fmla="*/ 2768600 h 3634872"/>
              <a:gd name="connsiteX56" fmla="*/ 1663700 w 1793294"/>
              <a:gd name="connsiteY56" fmla="*/ 2781300 h 3634872"/>
              <a:gd name="connsiteX57" fmla="*/ 1625600 w 1793294"/>
              <a:gd name="connsiteY57" fmla="*/ 2794000 h 3634872"/>
              <a:gd name="connsiteX58" fmla="*/ 1447800 w 1793294"/>
              <a:gd name="connsiteY58" fmla="*/ 2832100 h 3634872"/>
              <a:gd name="connsiteX59" fmla="*/ 1358900 w 1793294"/>
              <a:gd name="connsiteY59" fmla="*/ 2844800 h 3634872"/>
              <a:gd name="connsiteX60" fmla="*/ 1308100 w 1793294"/>
              <a:gd name="connsiteY60" fmla="*/ 2870200 h 3634872"/>
              <a:gd name="connsiteX61" fmla="*/ 1104900 w 1793294"/>
              <a:gd name="connsiteY61" fmla="*/ 2908300 h 3634872"/>
              <a:gd name="connsiteX62" fmla="*/ 1054100 w 1793294"/>
              <a:gd name="connsiteY62" fmla="*/ 2921000 h 3634872"/>
              <a:gd name="connsiteX63" fmla="*/ 1016000 w 1793294"/>
              <a:gd name="connsiteY63" fmla="*/ 2933700 h 3634872"/>
              <a:gd name="connsiteX64" fmla="*/ 939800 w 1793294"/>
              <a:gd name="connsiteY64" fmla="*/ 2946400 h 3634872"/>
              <a:gd name="connsiteX65" fmla="*/ 812800 w 1793294"/>
              <a:gd name="connsiteY65" fmla="*/ 2984500 h 3634872"/>
              <a:gd name="connsiteX66" fmla="*/ 723900 w 1793294"/>
              <a:gd name="connsiteY66" fmla="*/ 3035300 h 3634872"/>
              <a:gd name="connsiteX67" fmla="*/ 609600 w 1793294"/>
              <a:gd name="connsiteY67" fmla="*/ 3073400 h 3634872"/>
              <a:gd name="connsiteX68" fmla="*/ 571500 w 1793294"/>
              <a:gd name="connsiteY68" fmla="*/ 3086100 h 3634872"/>
              <a:gd name="connsiteX69" fmla="*/ 342900 w 1793294"/>
              <a:gd name="connsiteY69" fmla="*/ 3111500 h 3634872"/>
              <a:gd name="connsiteX70" fmla="*/ 304800 w 1793294"/>
              <a:gd name="connsiteY70" fmla="*/ 3149600 h 3634872"/>
              <a:gd name="connsiteX71" fmla="*/ 279400 w 1793294"/>
              <a:gd name="connsiteY71" fmla="*/ 3263900 h 3634872"/>
              <a:gd name="connsiteX72" fmla="*/ 254000 w 1793294"/>
              <a:gd name="connsiteY72" fmla="*/ 3314700 h 3634872"/>
              <a:gd name="connsiteX73" fmla="*/ 215900 w 1793294"/>
              <a:gd name="connsiteY73" fmla="*/ 3454400 h 3634872"/>
              <a:gd name="connsiteX74" fmla="*/ 190500 w 1793294"/>
              <a:gd name="connsiteY74" fmla="*/ 3492500 h 3634872"/>
              <a:gd name="connsiteX75" fmla="*/ 177800 w 1793294"/>
              <a:gd name="connsiteY75" fmla="*/ 3530600 h 3634872"/>
              <a:gd name="connsiteX76" fmla="*/ 139700 w 1793294"/>
              <a:gd name="connsiteY76" fmla="*/ 3556000 h 3634872"/>
              <a:gd name="connsiteX77" fmla="*/ 101600 w 1793294"/>
              <a:gd name="connsiteY77"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419100 w 1793294"/>
              <a:gd name="connsiteY8" fmla="*/ 228600 h 3634872"/>
              <a:gd name="connsiteX9" fmla="*/ 1308100 w 1793294"/>
              <a:gd name="connsiteY9" fmla="*/ 711200 h 3634872"/>
              <a:gd name="connsiteX10" fmla="*/ 1295400 w 1793294"/>
              <a:gd name="connsiteY10" fmla="*/ 762000 h 3634872"/>
              <a:gd name="connsiteX11" fmla="*/ 1219200 w 1793294"/>
              <a:gd name="connsiteY11" fmla="*/ 825500 h 3634872"/>
              <a:gd name="connsiteX12" fmla="*/ 1143000 w 1793294"/>
              <a:gd name="connsiteY12" fmla="*/ 889000 h 3634872"/>
              <a:gd name="connsiteX13" fmla="*/ 1066800 w 1793294"/>
              <a:gd name="connsiteY13" fmla="*/ 914400 h 3634872"/>
              <a:gd name="connsiteX14" fmla="*/ 965200 w 1793294"/>
              <a:gd name="connsiteY14" fmla="*/ 977900 h 3634872"/>
              <a:gd name="connsiteX15" fmla="*/ 889000 w 1793294"/>
              <a:gd name="connsiteY15" fmla="*/ 1054100 h 3634872"/>
              <a:gd name="connsiteX16" fmla="*/ 774700 w 1793294"/>
              <a:gd name="connsiteY16" fmla="*/ 1117600 h 3634872"/>
              <a:gd name="connsiteX17" fmla="*/ 698500 w 1793294"/>
              <a:gd name="connsiteY17" fmla="*/ 1193800 h 3634872"/>
              <a:gd name="connsiteX18" fmla="*/ 596900 w 1793294"/>
              <a:gd name="connsiteY18" fmla="*/ 1257300 h 3634872"/>
              <a:gd name="connsiteX19" fmla="*/ 558800 w 1793294"/>
              <a:gd name="connsiteY19" fmla="*/ 1282700 h 3634872"/>
              <a:gd name="connsiteX20" fmla="*/ 520700 w 1793294"/>
              <a:gd name="connsiteY20" fmla="*/ 1320800 h 3634872"/>
              <a:gd name="connsiteX21" fmla="*/ 482600 w 1793294"/>
              <a:gd name="connsiteY21" fmla="*/ 1333500 h 3634872"/>
              <a:gd name="connsiteX22" fmla="*/ 444500 w 1793294"/>
              <a:gd name="connsiteY22" fmla="*/ 1358900 h 3634872"/>
              <a:gd name="connsiteX23" fmla="*/ 368300 w 1793294"/>
              <a:gd name="connsiteY23" fmla="*/ 1384300 h 3634872"/>
              <a:gd name="connsiteX24" fmla="*/ 330200 w 1793294"/>
              <a:gd name="connsiteY24" fmla="*/ 1409700 h 3634872"/>
              <a:gd name="connsiteX25" fmla="*/ 292100 w 1793294"/>
              <a:gd name="connsiteY25" fmla="*/ 1447800 h 3634872"/>
              <a:gd name="connsiteX26" fmla="*/ 203200 w 1793294"/>
              <a:gd name="connsiteY26" fmla="*/ 1485900 h 3634872"/>
              <a:gd name="connsiteX27" fmla="*/ 127000 w 1793294"/>
              <a:gd name="connsiteY27" fmla="*/ 1524000 h 3634872"/>
              <a:gd name="connsiteX28" fmla="*/ 152400 w 1793294"/>
              <a:gd name="connsiteY28" fmla="*/ 1562100 h 3634872"/>
              <a:gd name="connsiteX29" fmla="*/ 190500 w 1793294"/>
              <a:gd name="connsiteY29" fmla="*/ 1574800 h 3634872"/>
              <a:gd name="connsiteX30" fmla="*/ 279400 w 1793294"/>
              <a:gd name="connsiteY30" fmla="*/ 1612900 h 3634872"/>
              <a:gd name="connsiteX31" fmla="*/ 381000 w 1793294"/>
              <a:gd name="connsiteY31" fmla="*/ 1689100 h 3634872"/>
              <a:gd name="connsiteX32" fmla="*/ 444500 w 1793294"/>
              <a:gd name="connsiteY32" fmla="*/ 1739900 h 3634872"/>
              <a:gd name="connsiteX33" fmla="*/ 520700 w 1793294"/>
              <a:gd name="connsiteY33" fmla="*/ 1778000 h 3634872"/>
              <a:gd name="connsiteX34" fmla="*/ 622300 w 1793294"/>
              <a:gd name="connsiteY34" fmla="*/ 1841500 h 3634872"/>
              <a:gd name="connsiteX35" fmla="*/ 723900 w 1793294"/>
              <a:gd name="connsiteY35" fmla="*/ 1905000 h 3634872"/>
              <a:gd name="connsiteX36" fmla="*/ 774700 w 1793294"/>
              <a:gd name="connsiteY36" fmla="*/ 1930400 h 3634872"/>
              <a:gd name="connsiteX37" fmla="*/ 838200 w 1793294"/>
              <a:gd name="connsiteY37" fmla="*/ 1943100 h 3634872"/>
              <a:gd name="connsiteX38" fmla="*/ 927100 w 1793294"/>
              <a:gd name="connsiteY38" fmla="*/ 1993900 h 3634872"/>
              <a:gd name="connsiteX39" fmla="*/ 965200 w 1793294"/>
              <a:gd name="connsiteY39" fmla="*/ 2006600 h 3634872"/>
              <a:gd name="connsiteX40" fmla="*/ 990600 w 1793294"/>
              <a:gd name="connsiteY40" fmla="*/ 2044700 h 3634872"/>
              <a:gd name="connsiteX41" fmla="*/ 1054100 w 1793294"/>
              <a:gd name="connsiteY41" fmla="*/ 2057400 h 3634872"/>
              <a:gd name="connsiteX42" fmla="*/ 1104900 w 1793294"/>
              <a:gd name="connsiteY42" fmla="*/ 2070100 h 3634872"/>
              <a:gd name="connsiteX43" fmla="*/ 1143000 w 1793294"/>
              <a:gd name="connsiteY43" fmla="*/ 2095500 h 3634872"/>
              <a:gd name="connsiteX44" fmla="*/ 1181100 w 1793294"/>
              <a:gd name="connsiteY44" fmla="*/ 2108200 h 3634872"/>
              <a:gd name="connsiteX45" fmla="*/ 1295400 w 1793294"/>
              <a:gd name="connsiteY45" fmla="*/ 2197100 h 3634872"/>
              <a:gd name="connsiteX46" fmla="*/ 1371600 w 1793294"/>
              <a:gd name="connsiteY46" fmla="*/ 2247900 h 3634872"/>
              <a:gd name="connsiteX47" fmla="*/ 1447800 w 1793294"/>
              <a:gd name="connsiteY47" fmla="*/ 2311400 h 3634872"/>
              <a:gd name="connsiteX48" fmla="*/ 1524000 w 1793294"/>
              <a:gd name="connsiteY48" fmla="*/ 2362200 h 3634872"/>
              <a:gd name="connsiteX49" fmla="*/ 1574800 w 1793294"/>
              <a:gd name="connsiteY49" fmla="*/ 2438400 h 3634872"/>
              <a:gd name="connsiteX50" fmla="*/ 1600200 w 1793294"/>
              <a:gd name="connsiteY50" fmla="*/ 2489200 h 3634872"/>
              <a:gd name="connsiteX51" fmla="*/ 1676400 w 1793294"/>
              <a:gd name="connsiteY51" fmla="*/ 2565400 h 3634872"/>
              <a:gd name="connsiteX52" fmla="*/ 1765300 w 1793294"/>
              <a:gd name="connsiteY52" fmla="*/ 2667000 h 3634872"/>
              <a:gd name="connsiteX53" fmla="*/ 1778000 w 1793294"/>
              <a:gd name="connsiteY53" fmla="*/ 2743200 h 3634872"/>
              <a:gd name="connsiteX54" fmla="*/ 1701800 w 1793294"/>
              <a:gd name="connsiteY54" fmla="*/ 2768600 h 3634872"/>
              <a:gd name="connsiteX55" fmla="*/ 1663700 w 1793294"/>
              <a:gd name="connsiteY55" fmla="*/ 2781300 h 3634872"/>
              <a:gd name="connsiteX56" fmla="*/ 1625600 w 1793294"/>
              <a:gd name="connsiteY56" fmla="*/ 2794000 h 3634872"/>
              <a:gd name="connsiteX57" fmla="*/ 1447800 w 1793294"/>
              <a:gd name="connsiteY57" fmla="*/ 2832100 h 3634872"/>
              <a:gd name="connsiteX58" fmla="*/ 1358900 w 1793294"/>
              <a:gd name="connsiteY58" fmla="*/ 2844800 h 3634872"/>
              <a:gd name="connsiteX59" fmla="*/ 1308100 w 1793294"/>
              <a:gd name="connsiteY59" fmla="*/ 2870200 h 3634872"/>
              <a:gd name="connsiteX60" fmla="*/ 1104900 w 1793294"/>
              <a:gd name="connsiteY60" fmla="*/ 2908300 h 3634872"/>
              <a:gd name="connsiteX61" fmla="*/ 1054100 w 1793294"/>
              <a:gd name="connsiteY61" fmla="*/ 2921000 h 3634872"/>
              <a:gd name="connsiteX62" fmla="*/ 1016000 w 1793294"/>
              <a:gd name="connsiteY62" fmla="*/ 2933700 h 3634872"/>
              <a:gd name="connsiteX63" fmla="*/ 939800 w 1793294"/>
              <a:gd name="connsiteY63" fmla="*/ 2946400 h 3634872"/>
              <a:gd name="connsiteX64" fmla="*/ 812800 w 1793294"/>
              <a:gd name="connsiteY64" fmla="*/ 2984500 h 3634872"/>
              <a:gd name="connsiteX65" fmla="*/ 723900 w 1793294"/>
              <a:gd name="connsiteY65" fmla="*/ 3035300 h 3634872"/>
              <a:gd name="connsiteX66" fmla="*/ 609600 w 1793294"/>
              <a:gd name="connsiteY66" fmla="*/ 3073400 h 3634872"/>
              <a:gd name="connsiteX67" fmla="*/ 571500 w 1793294"/>
              <a:gd name="connsiteY67" fmla="*/ 3086100 h 3634872"/>
              <a:gd name="connsiteX68" fmla="*/ 342900 w 1793294"/>
              <a:gd name="connsiteY68" fmla="*/ 3111500 h 3634872"/>
              <a:gd name="connsiteX69" fmla="*/ 304800 w 1793294"/>
              <a:gd name="connsiteY69" fmla="*/ 3149600 h 3634872"/>
              <a:gd name="connsiteX70" fmla="*/ 279400 w 1793294"/>
              <a:gd name="connsiteY70" fmla="*/ 3263900 h 3634872"/>
              <a:gd name="connsiteX71" fmla="*/ 254000 w 1793294"/>
              <a:gd name="connsiteY71" fmla="*/ 3314700 h 3634872"/>
              <a:gd name="connsiteX72" fmla="*/ 215900 w 1793294"/>
              <a:gd name="connsiteY72" fmla="*/ 3454400 h 3634872"/>
              <a:gd name="connsiteX73" fmla="*/ 190500 w 1793294"/>
              <a:gd name="connsiteY73" fmla="*/ 3492500 h 3634872"/>
              <a:gd name="connsiteX74" fmla="*/ 177800 w 1793294"/>
              <a:gd name="connsiteY74" fmla="*/ 3530600 h 3634872"/>
              <a:gd name="connsiteX75" fmla="*/ 139700 w 1793294"/>
              <a:gd name="connsiteY75" fmla="*/ 3556000 h 3634872"/>
              <a:gd name="connsiteX76" fmla="*/ 101600 w 1793294"/>
              <a:gd name="connsiteY76"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330200 w 1793294"/>
              <a:gd name="connsiteY7" fmla="*/ 165100 h 3634872"/>
              <a:gd name="connsiteX8" fmla="*/ 1308100 w 1793294"/>
              <a:gd name="connsiteY8" fmla="*/ 711200 h 3634872"/>
              <a:gd name="connsiteX9" fmla="*/ 1295400 w 1793294"/>
              <a:gd name="connsiteY9" fmla="*/ 762000 h 3634872"/>
              <a:gd name="connsiteX10" fmla="*/ 1219200 w 1793294"/>
              <a:gd name="connsiteY10" fmla="*/ 825500 h 3634872"/>
              <a:gd name="connsiteX11" fmla="*/ 1143000 w 1793294"/>
              <a:gd name="connsiteY11" fmla="*/ 889000 h 3634872"/>
              <a:gd name="connsiteX12" fmla="*/ 1066800 w 1793294"/>
              <a:gd name="connsiteY12" fmla="*/ 914400 h 3634872"/>
              <a:gd name="connsiteX13" fmla="*/ 965200 w 1793294"/>
              <a:gd name="connsiteY13" fmla="*/ 977900 h 3634872"/>
              <a:gd name="connsiteX14" fmla="*/ 889000 w 1793294"/>
              <a:gd name="connsiteY14" fmla="*/ 1054100 h 3634872"/>
              <a:gd name="connsiteX15" fmla="*/ 774700 w 1793294"/>
              <a:gd name="connsiteY15" fmla="*/ 1117600 h 3634872"/>
              <a:gd name="connsiteX16" fmla="*/ 698500 w 1793294"/>
              <a:gd name="connsiteY16" fmla="*/ 1193800 h 3634872"/>
              <a:gd name="connsiteX17" fmla="*/ 596900 w 1793294"/>
              <a:gd name="connsiteY17" fmla="*/ 1257300 h 3634872"/>
              <a:gd name="connsiteX18" fmla="*/ 558800 w 1793294"/>
              <a:gd name="connsiteY18" fmla="*/ 1282700 h 3634872"/>
              <a:gd name="connsiteX19" fmla="*/ 520700 w 1793294"/>
              <a:gd name="connsiteY19" fmla="*/ 1320800 h 3634872"/>
              <a:gd name="connsiteX20" fmla="*/ 482600 w 1793294"/>
              <a:gd name="connsiteY20" fmla="*/ 1333500 h 3634872"/>
              <a:gd name="connsiteX21" fmla="*/ 444500 w 1793294"/>
              <a:gd name="connsiteY21" fmla="*/ 1358900 h 3634872"/>
              <a:gd name="connsiteX22" fmla="*/ 368300 w 1793294"/>
              <a:gd name="connsiteY22" fmla="*/ 1384300 h 3634872"/>
              <a:gd name="connsiteX23" fmla="*/ 330200 w 1793294"/>
              <a:gd name="connsiteY23" fmla="*/ 1409700 h 3634872"/>
              <a:gd name="connsiteX24" fmla="*/ 292100 w 1793294"/>
              <a:gd name="connsiteY24" fmla="*/ 1447800 h 3634872"/>
              <a:gd name="connsiteX25" fmla="*/ 203200 w 1793294"/>
              <a:gd name="connsiteY25" fmla="*/ 1485900 h 3634872"/>
              <a:gd name="connsiteX26" fmla="*/ 127000 w 1793294"/>
              <a:gd name="connsiteY26" fmla="*/ 1524000 h 3634872"/>
              <a:gd name="connsiteX27" fmla="*/ 152400 w 1793294"/>
              <a:gd name="connsiteY27" fmla="*/ 1562100 h 3634872"/>
              <a:gd name="connsiteX28" fmla="*/ 190500 w 1793294"/>
              <a:gd name="connsiteY28" fmla="*/ 1574800 h 3634872"/>
              <a:gd name="connsiteX29" fmla="*/ 279400 w 1793294"/>
              <a:gd name="connsiteY29" fmla="*/ 1612900 h 3634872"/>
              <a:gd name="connsiteX30" fmla="*/ 381000 w 1793294"/>
              <a:gd name="connsiteY30" fmla="*/ 1689100 h 3634872"/>
              <a:gd name="connsiteX31" fmla="*/ 444500 w 1793294"/>
              <a:gd name="connsiteY31" fmla="*/ 1739900 h 3634872"/>
              <a:gd name="connsiteX32" fmla="*/ 520700 w 1793294"/>
              <a:gd name="connsiteY32" fmla="*/ 1778000 h 3634872"/>
              <a:gd name="connsiteX33" fmla="*/ 622300 w 1793294"/>
              <a:gd name="connsiteY33" fmla="*/ 1841500 h 3634872"/>
              <a:gd name="connsiteX34" fmla="*/ 723900 w 1793294"/>
              <a:gd name="connsiteY34" fmla="*/ 1905000 h 3634872"/>
              <a:gd name="connsiteX35" fmla="*/ 774700 w 1793294"/>
              <a:gd name="connsiteY35" fmla="*/ 1930400 h 3634872"/>
              <a:gd name="connsiteX36" fmla="*/ 838200 w 1793294"/>
              <a:gd name="connsiteY36" fmla="*/ 1943100 h 3634872"/>
              <a:gd name="connsiteX37" fmla="*/ 927100 w 1793294"/>
              <a:gd name="connsiteY37" fmla="*/ 1993900 h 3634872"/>
              <a:gd name="connsiteX38" fmla="*/ 965200 w 1793294"/>
              <a:gd name="connsiteY38" fmla="*/ 2006600 h 3634872"/>
              <a:gd name="connsiteX39" fmla="*/ 990600 w 1793294"/>
              <a:gd name="connsiteY39" fmla="*/ 2044700 h 3634872"/>
              <a:gd name="connsiteX40" fmla="*/ 1054100 w 1793294"/>
              <a:gd name="connsiteY40" fmla="*/ 2057400 h 3634872"/>
              <a:gd name="connsiteX41" fmla="*/ 1104900 w 1793294"/>
              <a:gd name="connsiteY41" fmla="*/ 2070100 h 3634872"/>
              <a:gd name="connsiteX42" fmla="*/ 1143000 w 1793294"/>
              <a:gd name="connsiteY42" fmla="*/ 2095500 h 3634872"/>
              <a:gd name="connsiteX43" fmla="*/ 1181100 w 1793294"/>
              <a:gd name="connsiteY43" fmla="*/ 2108200 h 3634872"/>
              <a:gd name="connsiteX44" fmla="*/ 1295400 w 1793294"/>
              <a:gd name="connsiteY44" fmla="*/ 2197100 h 3634872"/>
              <a:gd name="connsiteX45" fmla="*/ 1371600 w 1793294"/>
              <a:gd name="connsiteY45" fmla="*/ 2247900 h 3634872"/>
              <a:gd name="connsiteX46" fmla="*/ 1447800 w 1793294"/>
              <a:gd name="connsiteY46" fmla="*/ 2311400 h 3634872"/>
              <a:gd name="connsiteX47" fmla="*/ 1524000 w 1793294"/>
              <a:gd name="connsiteY47" fmla="*/ 2362200 h 3634872"/>
              <a:gd name="connsiteX48" fmla="*/ 1574800 w 1793294"/>
              <a:gd name="connsiteY48" fmla="*/ 2438400 h 3634872"/>
              <a:gd name="connsiteX49" fmla="*/ 1600200 w 1793294"/>
              <a:gd name="connsiteY49" fmla="*/ 2489200 h 3634872"/>
              <a:gd name="connsiteX50" fmla="*/ 1676400 w 1793294"/>
              <a:gd name="connsiteY50" fmla="*/ 2565400 h 3634872"/>
              <a:gd name="connsiteX51" fmla="*/ 1765300 w 1793294"/>
              <a:gd name="connsiteY51" fmla="*/ 2667000 h 3634872"/>
              <a:gd name="connsiteX52" fmla="*/ 1778000 w 1793294"/>
              <a:gd name="connsiteY52" fmla="*/ 2743200 h 3634872"/>
              <a:gd name="connsiteX53" fmla="*/ 1701800 w 1793294"/>
              <a:gd name="connsiteY53" fmla="*/ 2768600 h 3634872"/>
              <a:gd name="connsiteX54" fmla="*/ 1663700 w 1793294"/>
              <a:gd name="connsiteY54" fmla="*/ 2781300 h 3634872"/>
              <a:gd name="connsiteX55" fmla="*/ 1625600 w 1793294"/>
              <a:gd name="connsiteY55" fmla="*/ 2794000 h 3634872"/>
              <a:gd name="connsiteX56" fmla="*/ 1447800 w 1793294"/>
              <a:gd name="connsiteY56" fmla="*/ 2832100 h 3634872"/>
              <a:gd name="connsiteX57" fmla="*/ 1358900 w 1793294"/>
              <a:gd name="connsiteY57" fmla="*/ 2844800 h 3634872"/>
              <a:gd name="connsiteX58" fmla="*/ 1308100 w 1793294"/>
              <a:gd name="connsiteY58" fmla="*/ 2870200 h 3634872"/>
              <a:gd name="connsiteX59" fmla="*/ 1104900 w 1793294"/>
              <a:gd name="connsiteY59" fmla="*/ 2908300 h 3634872"/>
              <a:gd name="connsiteX60" fmla="*/ 1054100 w 1793294"/>
              <a:gd name="connsiteY60" fmla="*/ 2921000 h 3634872"/>
              <a:gd name="connsiteX61" fmla="*/ 1016000 w 1793294"/>
              <a:gd name="connsiteY61" fmla="*/ 2933700 h 3634872"/>
              <a:gd name="connsiteX62" fmla="*/ 939800 w 1793294"/>
              <a:gd name="connsiteY62" fmla="*/ 2946400 h 3634872"/>
              <a:gd name="connsiteX63" fmla="*/ 812800 w 1793294"/>
              <a:gd name="connsiteY63" fmla="*/ 2984500 h 3634872"/>
              <a:gd name="connsiteX64" fmla="*/ 723900 w 1793294"/>
              <a:gd name="connsiteY64" fmla="*/ 3035300 h 3634872"/>
              <a:gd name="connsiteX65" fmla="*/ 609600 w 1793294"/>
              <a:gd name="connsiteY65" fmla="*/ 3073400 h 3634872"/>
              <a:gd name="connsiteX66" fmla="*/ 571500 w 1793294"/>
              <a:gd name="connsiteY66" fmla="*/ 3086100 h 3634872"/>
              <a:gd name="connsiteX67" fmla="*/ 342900 w 1793294"/>
              <a:gd name="connsiteY67" fmla="*/ 3111500 h 3634872"/>
              <a:gd name="connsiteX68" fmla="*/ 304800 w 1793294"/>
              <a:gd name="connsiteY68" fmla="*/ 3149600 h 3634872"/>
              <a:gd name="connsiteX69" fmla="*/ 279400 w 1793294"/>
              <a:gd name="connsiteY69" fmla="*/ 3263900 h 3634872"/>
              <a:gd name="connsiteX70" fmla="*/ 254000 w 1793294"/>
              <a:gd name="connsiteY70" fmla="*/ 3314700 h 3634872"/>
              <a:gd name="connsiteX71" fmla="*/ 215900 w 1793294"/>
              <a:gd name="connsiteY71" fmla="*/ 3454400 h 3634872"/>
              <a:gd name="connsiteX72" fmla="*/ 190500 w 1793294"/>
              <a:gd name="connsiteY72" fmla="*/ 3492500 h 3634872"/>
              <a:gd name="connsiteX73" fmla="*/ 177800 w 1793294"/>
              <a:gd name="connsiteY73" fmla="*/ 3530600 h 3634872"/>
              <a:gd name="connsiteX74" fmla="*/ 139700 w 1793294"/>
              <a:gd name="connsiteY74" fmla="*/ 3556000 h 3634872"/>
              <a:gd name="connsiteX75" fmla="*/ 101600 w 1793294"/>
              <a:gd name="connsiteY75"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292100 w 1793294"/>
              <a:gd name="connsiteY6" fmla="*/ 139700 h 3634872"/>
              <a:gd name="connsiteX7" fmla="*/ 1308100 w 1793294"/>
              <a:gd name="connsiteY7" fmla="*/ 711200 h 3634872"/>
              <a:gd name="connsiteX8" fmla="*/ 1295400 w 1793294"/>
              <a:gd name="connsiteY8" fmla="*/ 762000 h 3634872"/>
              <a:gd name="connsiteX9" fmla="*/ 1219200 w 1793294"/>
              <a:gd name="connsiteY9" fmla="*/ 825500 h 3634872"/>
              <a:gd name="connsiteX10" fmla="*/ 1143000 w 1793294"/>
              <a:gd name="connsiteY10" fmla="*/ 889000 h 3634872"/>
              <a:gd name="connsiteX11" fmla="*/ 1066800 w 1793294"/>
              <a:gd name="connsiteY11" fmla="*/ 914400 h 3634872"/>
              <a:gd name="connsiteX12" fmla="*/ 965200 w 1793294"/>
              <a:gd name="connsiteY12" fmla="*/ 977900 h 3634872"/>
              <a:gd name="connsiteX13" fmla="*/ 889000 w 1793294"/>
              <a:gd name="connsiteY13" fmla="*/ 1054100 h 3634872"/>
              <a:gd name="connsiteX14" fmla="*/ 774700 w 1793294"/>
              <a:gd name="connsiteY14" fmla="*/ 1117600 h 3634872"/>
              <a:gd name="connsiteX15" fmla="*/ 698500 w 1793294"/>
              <a:gd name="connsiteY15" fmla="*/ 1193800 h 3634872"/>
              <a:gd name="connsiteX16" fmla="*/ 596900 w 1793294"/>
              <a:gd name="connsiteY16" fmla="*/ 1257300 h 3634872"/>
              <a:gd name="connsiteX17" fmla="*/ 558800 w 1793294"/>
              <a:gd name="connsiteY17" fmla="*/ 1282700 h 3634872"/>
              <a:gd name="connsiteX18" fmla="*/ 520700 w 1793294"/>
              <a:gd name="connsiteY18" fmla="*/ 1320800 h 3634872"/>
              <a:gd name="connsiteX19" fmla="*/ 482600 w 1793294"/>
              <a:gd name="connsiteY19" fmla="*/ 1333500 h 3634872"/>
              <a:gd name="connsiteX20" fmla="*/ 444500 w 1793294"/>
              <a:gd name="connsiteY20" fmla="*/ 1358900 h 3634872"/>
              <a:gd name="connsiteX21" fmla="*/ 368300 w 1793294"/>
              <a:gd name="connsiteY21" fmla="*/ 1384300 h 3634872"/>
              <a:gd name="connsiteX22" fmla="*/ 330200 w 1793294"/>
              <a:gd name="connsiteY22" fmla="*/ 1409700 h 3634872"/>
              <a:gd name="connsiteX23" fmla="*/ 292100 w 1793294"/>
              <a:gd name="connsiteY23" fmla="*/ 1447800 h 3634872"/>
              <a:gd name="connsiteX24" fmla="*/ 203200 w 1793294"/>
              <a:gd name="connsiteY24" fmla="*/ 1485900 h 3634872"/>
              <a:gd name="connsiteX25" fmla="*/ 127000 w 1793294"/>
              <a:gd name="connsiteY25" fmla="*/ 1524000 h 3634872"/>
              <a:gd name="connsiteX26" fmla="*/ 152400 w 1793294"/>
              <a:gd name="connsiteY26" fmla="*/ 1562100 h 3634872"/>
              <a:gd name="connsiteX27" fmla="*/ 190500 w 1793294"/>
              <a:gd name="connsiteY27" fmla="*/ 1574800 h 3634872"/>
              <a:gd name="connsiteX28" fmla="*/ 279400 w 1793294"/>
              <a:gd name="connsiteY28" fmla="*/ 1612900 h 3634872"/>
              <a:gd name="connsiteX29" fmla="*/ 381000 w 1793294"/>
              <a:gd name="connsiteY29" fmla="*/ 1689100 h 3634872"/>
              <a:gd name="connsiteX30" fmla="*/ 444500 w 1793294"/>
              <a:gd name="connsiteY30" fmla="*/ 1739900 h 3634872"/>
              <a:gd name="connsiteX31" fmla="*/ 520700 w 1793294"/>
              <a:gd name="connsiteY31" fmla="*/ 1778000 h 3634872"/>
              <a:gd name="connsiteX32" fmla="*/ 622300 w 1793294"/>
              <a:gd name="connsiteY32" fmla="*/ 1841500 h 3634872"/>
              <a:gd name="connsiteX33" fmla="*/ 723900 w 1793294"/>
              <a:gd name="connsiteY33" fmla="*/ 1905000 h 3634872"/>
              <a:gd name="connsiteX34" fmla="*/ 774700 w 1793294"/>
              <a:gd name="connsiteY34" fmla="*/ 1930400 h 3634872"/>
              <a:gd name="connsiteX35" fmla="*/ 838200 w 1793294"/>
              <a:gd name="connsiteY35" fmla="*/ 1943100 h 3634872"/>
              <a:gd name="connsiteX36" fmla="*/ 927100 w 1793294"/>
              <a:gd name="connsiteY36" fmla="*/ 1993900 h 3634872"/>
              <a:gd name="connsiteX37" fmla="*/ 965200 w 1793294"/>
              <a:gd name="connsiteY37" fmla="*/ 2006600 h 3634872"/>
              <a:gd name="connsiteX38" fmla="*/ 990600 w 1793294"/>
              <a:gd name="connsiteY38" fmla="*/ 2044700 h 3634872"/>
              <a:gd name="connsiteX39" fmla="*/ 1054100 w 1793294"/>
              <a:gd name="connsiteY39" fmla="*/ 2057400 h 3634872"/>
              <a:gd name="connsiteX40" fmla="*/ 1104900 w 1793294"/>
              <a:gd name="connsiteY40" fmla="*/ 2070100 h 3634872"/>
              <a:gd name="connsiteX41" fmla="*/ 1143000 w 1793294"/>
              <a:gd name="connsiteY41" fmla="*/ 2095500 h 3634872"/>
              <a:gd name="connsiteX42" fmla="*/ 1181100 w 1793294"/>
              <a:gd name="connsiteY42" fmla="*/ 2108200 h 3634872"/>
              <a:gd name="connsiteX43" fmla="*/ 1295400 w 1793294"/>
              <a:gd name="connsiteY43" fmla="*/ 2197100 h 3634872"/>
              <a:gd name="connsiteX44" fmla="*/ 1371600 w 1793294"/>
              <a:gd name="connsiteY44" fmla="*/ 2247900 h 3634872"/>
              <a:gd name="connsiteX45" fmla="*/ 1447800 w 1793294"/>
              <a:gd name="connsiteY45" fmla="*/ 2311400 h 3634872"/>
              <a:gd name="connsiteX46" fmla="*/ 1524000 w 1793294"/>
              <a:gd name="connsiteY46" fmla="*/ 2362200 h 3634872"/>
              <a:gd name="connsiteX47" fmla="*/ 1574800 w 1793294"/>
              <a:gd name="connsiteY47" fmla="*/ 2438400 h 3634872"/>
              <a:gd name="connsiteX48" fmla="*/ 1600200 w 1793294"/>
              <a:gd name="connsiteY48" fmla="*/ 2489200 h 3634872"/>
              <a:gd name="connsiteX49" fmla="*/ 1676400 w 1793294"/>
              <a:gd name="connsiteY49" fmla="*/ 2565400 h 3634872"/>
              <a:gd name="connsiteX50" fmla="*/ 1765300 w 1793294"/>
              <a:gd name="connsiteY50" fmla="*/ 2667000 h 3634872"/>
              <a:gd name="connsiteX51" fmla="*/ 1778000 w 1793294"/>
              <a:gd name="connsiteY51" fmla="*/ 2743200 h 3634872"/>
              <a:gd name="connsiteX52" fmla="*/ 1701800 w 1793294"/>
              <a:gd name="connsiteY52" fmla="*/ 2768600 h 3634872"/>
              <a:gd name="connsiteX53" fmla="*/ 1663700 w 1793294"/>
              <a:gd name="connsiteY53" fmla="*/ 2781300 h 3634872"/>
              <a:gd name="connsiteX54" fmla="*/ 1625600 w 1793294"/>
              <a:gd name="connsiteY54" fmla="*/ 2794000 h 3634872"/>
              <a:gd name="connsiteX55" fmla="*/ 1447800 w 1793294"/>
              <a:gd name="connsiteY55" fmla="*/ 2832100 h 3634872"/>
              <a:gd name="connsiteX56" fmla="*/ 1358900 w 1793294"/>
              <a:gd name="connsiteY56" fmla="*/ 2844800 h 3634872"/>
              <a:gd name="connsiteX57" fmla="*/ 1308100 w 1793294"/>
              <a:gd name="connsiteY57" fmla="*/ 2870200 h 3634872"/>
              <a:gd name="connsiteX58" fmla="*/ 1104900 w 1793294"/>
              <a:gd name="connsiteY58" fmla="*/ 2908300 h 3634872"/>
              <a:gd name="connsiteX59" fmla="*/ 1054100 w 1793294"/>
              <a:gd name="connsiteY59" fmla="*/ 2921000 h 3634872"/>
              <a:gd name="connsiteX60" fmla="*/ 1016000 w 1793294"/>
              <a:gd name="connsiteY60" fmla="*/ 2933700 h 3634872"/>
              <a:gd name="connsiteX61" fmla="*/ 939800 w 1793294"/>
              <a:gd name="connsiteY61" fmla="*/ 2946400 h 3634872"/>
              <a:gd name="connsiteX62" fmla="*/ 812800 w 1793294"/>
              <a:gd name="connsiteY62" fmla="*/ 2984500 h 3634872"/>
              <a:gd name="connsiteX63" fmla="*/ 723900 w 1793294"/>
              <a:gd name="connsiteY63" fmla="*/ 3035300 h 3634872"/>
              <a:gd name="connsiteX64" fmla="*/ 609600 w 1793294"/>
              <a:gd name="connsiteY64" fmla="*/ 3073400 h 3634872"/>
              <a:gd name="connsiteX65" fmla="*/ 571500 w 1793294"/>
              <a:gd name="connsiteY65" fmla="*/ 3086100 h 3634872"/>
              <a:gd name="connsiteX66" fmla="*/ 342900 w 1793294"/>
              <a:gd name="connsiteY66" fmla="*/ 3111500 h 3634872"/>
              <a:gd name="connsiteX67" fmla="*/ 304800 w 1793294"/>
              <a:gd name="connsiteY67" fmla="*/ 3149600 h 3634872"/>
              <a:gd name="connsiteX68" fmla="*/ 279400 w 1793294"/>
              <a:gd name="connsiteY68" fmla="*/ 3263900 h 3634872"/>
              <a:gd name="connsiteX69" fmla="*/ 254000 w 1793294"/>
              <a:gd name="connsiteY69" fmla="*/ 3314700 h 3634872"/>
              <a:gd name="connsiteX70" fmla="*/ 215900 w 1793294"/>
              <a:gd name="connsiteY70" fmla="*/ 3454400 h 3634872"/>
              <a:gd name="connsiteX71" fmla="*/ 190500 w 1793294"/>
              <a:gd name="connsiteY71" fmla="*/ 3492500 h 3634872"/>
              <a:gd name="connsiteX72" fmla="*/ 177800 w 1793294"/>
              <a:gd name="connsiteY72" fmla="*/ 3530600 h 3634872"/>
              <a:gd name="connsiteX73" fmla="*/ 139700 w 1793294"/>
              <a:gd name="connsiteY73" fmla="*/ 3556000 h 3634872"/>
              <a:gd name="connsiteX74" fmla="*/ 101600 w 1793294"/>
              <a:gd name="connsiteY74"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254000 w 1793294"/>
              <a:gd name="connsiteY5" fmla="*/ 127000 h 3634872"/>
              <a:gd name="connsiteX6" fmla="*/ 1308100 w 1793294"/>
              <a:gd name="connsiteY6" fmla="*/ 711200 h 3634872"/>
              <a:gd name="connsiteX7" fmla="*/ 1295400 w 1793294"/>
              <a:gd name="connsiteY7" fmla="*/ 762000 h 3634872"/>
              <a:gd name="connsiteX8" fmla="*/ 1219200 w 1793294"/>
              <a:gd name="connsiteY8" fmla="*/ 825500 h 3634872"/>
              <a:gd name="connsiteX9" fmla="*/ 1143000 w 1793294"/>
              <a:gd name="connsiteY9" fmla="*/ 889000 h 3634872"/>
              <a:gd name="connsiteX10" fmla="*/ 1066800 w 1793294"/>
              <a:gd name="connsiteY10" fmla="*/ 914400 h 3634872"/>
              <a:gd name="connsiteX11" fmla="*/ 965200 w 1793294"/>
              <a:gd name="connsiteY11" fmla="*/ 977900 h 3634872"/>
              <a:gd name="connsiteX12" fmla="*/ 889000 w 1793294"/>
              <a:gd name="connsiteY12" fmla="*/ 1054100 h 3634872"/>
              <a:gd name="connsiteX13" fmla="*/ 774700 w 1793294"/>
              <a:gd name="connsiteY13" fmla="*/ 1117600 h 3634872"/>
              <a:gd name="connsiteX14" fmla="*/ 698500 w 1793294"/>
              <a:gd name="connsiteY14" fmla="*/ 1193800 h 3634872"/>
              <a:gd name="connsiteX15" fmla="*/ 596900 w 1793294"/>
              <a:gd name="connsiteY15" fmla="*/ 1257300 h 3634872"/>
              <a:gd name="connsiteX16" fmla="*/ 558800 w 1793294"/>
              <a:gd name="connsiteY16" fmla="*/ 1282700 h 3634872"/>
              <a:gd name="connsiteX17" fmla="*/ 520700 w 1793294"/>
              <a:gd name="connsiteY17" fmla="*/ 1320800 h 3634872"/>
              <a:gd name="connsiteX18" fmla="*/ 482600 w 1793294"/>
              <a:gd name="connsiteY18" fmla="*/ 1333500 h 3634872"/>
              <a:gd name="connsiteX19" fmla="*/ 444500 w 1793294"/>
              <a:gd name="connsiteY19" fmla="*/ 1358900 h 3634872"/>
              <a:gd name="connsiteX20" fmla="*/ 368300 w 1793294"/>
              <a:gd name="connsiteY20" fmla="*/ 1384300 h 3634872"/>
              <a:gd name="connsiteX21" fmla="*/ 330200 w 1793294"/>
              <a:gd name="connsiteY21" fmla="*/ 1409700 h 3634872"/>
              <a:gd name="connsiteX22" fmla="*/ 292100 w 1793294"/>
              <a:gd name="connsiteY22" fmla="*/ 1447800 h 3634872"/>
              <a:gd name="connsiteX23" fmla="*/ 203200 w 1793294"/>
              <a:gd name="connsiteY23" fmla="*/ 1485900 h 3634872"/>
              <a:gd name="connsiteX24" fmla="*/ 127000 w 1793294"/>
              <a:gd name="connsiteY24" fmla="*/ 1524000 h 3634872"/>
              <a:gd name="connsiteX25" fmla="*/ 152400 w 1793294"/>
              <a:gd name="connsiteY25" fmla="*/ 1562100 h 3634872"/>
              <a:gd name="connsiteX26" fmla="*/ 190500 w 1793294"/>
              <a:gd name="connsiteY26" fmla="*/ 1574800 h 3634872"/>
              <a:gd name="connsiteX27" fmla="*/ 279400 w 1793294"/>
              <a:gd name="connsiteY27" fmla="*/ 1612900 h 3634872"/>
              <a:gd name="connsiteX28" fmla="*/ 381000 w 1793294"/>
              <a:gd name="connsiteY28" fmla="*/ 1689100 h 3634872"/>
              <a:gd name="connsiteX29" fmla="*/ 444500 w 1793294"/>
              <a:gd name="connsiteY29" fmla="*/ 1739900 h 3634872"/>
              <a:gd name="connsiteX30" fmla="*/ 520700 w 1793294"/>
              <a:gd name="connsiteY30" fmla="*/ 1778000 h 3634872"/>
              <a:gd name="connsiteX31" fmla="*/ 622300 w 1793294"/>
              <a:gd name="connsiteY31" fmla="*/ 1841500 h 3634872"/>
              <a:gd name="connsiteX32" fmla="*/ 723900 w 1793294"/>
              <a:gd name="connsiteY32" fmla="*/ 1905000 h 3634872"/>
              <a:gd name="connsiteX33" fmla="*/ 774700 w 1793294"/>
              <a:gd name="connsiteY33" fmla="*/ 1930400 h 3634872"/>
              <a:gd name="connsiteX34" fmla="*/ 838200 w 1793294"/>
              <a:gd name="connsiteY34" fmla="*/ 1943100 h 3634872"/>
              <a:gd name="connsiteX35" fmla="*/ 927100 w 1793294"/>
              <a:gd name="connsiteY35" fmla="*/ 1993900 h 3634872"/>
              <a:gd name="connsiteX36" fmla="*/ 965200 w 1793294"/>
              <a:gd name="connsiteY36" fmla="*/ 2006600 h 3634872"/>
              <a:gd name="connsiteX37" fmla="*/ 990600 w 1793294"/>
              <a:gd name="connsiteY37" fmla="*/ 2044700 h 3634872"/>
              <a:gd name="connsiteX38" fmla="*/ 1054100 w 1793294"/>
              <a:gd name="connsiteY38" fmla="*/ 2057400 h 3634872"/>
              <a:gd name="connsiteX39" fmla="*/ 1104900 w 1793294"/>
              <a:gd name="connsiteY39" fmla="*/ 2070100 h 3634872"/>
              <a:gd name="connsiteX40" fmla="*/ 1143000 w 1793294"/>
              <a:gd name="connsiteY40" fmla="*/ 2095500 h 3634872"/>
              <a:gd name="connsiteX41" fmla="*/ 1181100 w 1793294"/>
              <a:gd name="connsiteY41" fmla="*/ 2108200 h 3634872"/>
              <a:gd name="connsiteX42" fmla="*/ 1295400 w 1793294"/>
              <a:gd name="connsiteY42" fmla="*/ 2197100 h 3634872"/>
              <a:gd name="connsiteX43" fmla="*/ 1371600 w 1793294"/>
              <a:gd name="connsiteY43" fmla="*/ 2247900 h 3634872"/>
              <a:gd name="connsiteX44" fmla="*/ 1447800 w 1793294"/>
              <a:gd name="connsiteY44" fmla="*/ 2311400 h 3634872"/>
              <a:gd name="connsiteX45" fmla="*/ 1524000 w 1793294"/>
              <a:gd name="connsiteY45" fmla="*/ 2362200 h 3634872"/>
              <a:gd name="connsiteX46" fmla="*/ 1574800 w 1793294"/>
              <a:gd name="connsiteY46" fmla="*/ 2438400 h 3634872"/>
              <a:gd name="connsiteX47" fmla="*/ 1600200 w 1793294"/>
              <a:gd name="connsiteY47" fmla="*/ 2489200 h 3634872"/>
              <a:gd name="connsiteX48" fmla="*/ 1676400 w 1793294"/>
              <a:gd name="connsiteY48" fmla="*/ 2565400 h 3634872"/>
              <a:gd name="connsiteX49" fmla="*/ 1765300 w 1793294"/>
              <a:gd name="connsiteY49" fmla="*/ 2667000 h 3634872"/>
              <a:gd name="connsiteX50" fmla="*/ 1778000 w 1793294"/>
              <a:gd name="connsiteY50" fmla="*/ 2743200 h 3634872"/>
              <a:gd name="connsiteX51" fmla="*/ 1701800 w 1793294"/>
              <a:gd name="connsiteY51" fmla="*/ 2768600 h 3634872"/>
              <a:gd name="connsiteX52" fmla="*/ 1663700 w 1793294"/>
              <a:gd name="connsiteY52" fmla="*/ 2781300 h 3634872"/>
              <a:gd name="connsiteX53" fmla="*/ 1625600 w 1793294"/>
              <a:gd name="connsiteY53" fmla="*/ 2794000 h 3634872"/>
              <a:gd name="connsiteX54" fmla="*/ 1447800 w 1793294"/>
              <a:gd name="connsiteY54" fmla="*/ 2832100 h 3634872"/>
              <a:gd name="connsiteX55" fmla="*/ 1358900 w 1793294"/>
              <a:gd name="connsiteY55" fmla="*/ 2844800 h 3634872"/>
              <a:gd name="connsiteX56" fmla="*/ 1308100 w 1793294"/>
              <a:gd name="connsiteY56" fmla="*/ 2870200 h 3634872"/>
              <a:gd name="connsiteX57" fmla="*/ 1104900 w 1793294"/>
              <a:gd name="connsiteY57" fmla="*/ 2908300 h 3634872"/>
              <a:gd name="connsiteX58" fmla="*/ 1054100 w 1793294"/>
              <a:gd name="connsiteY58" fmla="*/ 2921000 h 3634872"/>
              <a:gd name="connsiteX59" fmla="*/ 1016000 w 1793294"/>
              <a:gd name="connsiteY59" fmla="*/ 2933700 h 3634872"/>
              <a:gd name="connsiteX60" fmla="*/ 939800 w 1793294"/>
              <a:gd name="connsiteY60" fmla="*/ 2946400 h 3634872"/>
              <a:gd name="connsiteX61" fmla="*/ 812800 w 1793294"/>
              <a:gd name="connsiteY61" fmla="*/ 2984500 h 3634872"/>
              <a:gd name="connsiteX62" fmla="*/ 723900 w 1793294"/>
              <a:gd name="connsiteY62" fmla="*/ 3035300 h 3634872"/>
              <a:gd name="connsiteX63" fmla="*/ 609600 w 1793294"/>
              <a:gd name="connsiteY63" fmla="*/ 3073400 h 3634872"/>
              <a:gd name="connsiteX64" fmla="*/ 571500 w 1793294"/>
              <a:gd name="connsiteY64" fmla="*/ 3086100 h 3634872"/>
              <a:gd name="connsiteX65" fmla="*/ 342900 w 1793294"/>
              <a:gd name="connsiteY65" fmla="*/ 3111500 h 3634872"/>
              <a:gd name="connsiteX66" fmla="*/ 304800 w 1793294"/>
              <a:gd name="connsiteY66" fmla="*/ 3149600 h 3634872"/>
              <a:gd name="connsiteX67" fmla="*/ 279400 w 1793294"/>
              <a:gd name="connsiteY67" fmla="*/ 3263900 h 3634872"/>
              <a:gd name="connsiteX68" fmla="*/ 254000 w 1793294"/>
              <a:gd name="connsiteY68" fmla="*/ 3314700 h 3634872"/>
              <a:gd name="connsiteX69" fmla="*/ 215900 w 1793294"/>
              <a:gd name="connsiteY69" fmla="*/ 3454400 h 3634872"/>
              <a:gd name="connsiteX70" fmla="*/ 190500 w 1793294"/>
              <a:gd name="connsiteY70" fmla="*/ 3492500 h 3634872"/>
              <a:gd name="connsiteX71" fmla="*/ 177800 w 1793294"/>
              <a:gd name="connsiteY71" fmla="*/ 3530600 h 3634872"/>
              <a:gd name="connsiteX72" fmla="*/ 139700 w 1793294"/>
              <a:gd name="connsiteY72" fmla="*/ 3556000 h 3634872"/>
              <a:gd name="connsiteX73" fmla="*/ 101600 w 1793294"/>
              <a:gd name="connsiteY73"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215900 w 1793294"/>
              <a:gd name="connsiteY4" fmla="*/ 101600 h 3634872"/>
              <a:gd name="connsiteX5" fmla="*/ 1308100 w 1793294"/>
              <a:gd name="connsiteY5" fmla="*/ 711200 h 3634872"/>
              <a:gd name="connsiteX6" fmla="*/ 1295400 w 1793294"/>
              <a:gd name="connsiteY6" fmla="*/ 762000 h 3634872"/>
              <a:gd name="connsiteX7" fmla="*/ 1219200 w 1793294"/>
              <a:gd name="connsiteY7" fmla="*/ 825500 h 3634872"/>
              <a:gd name="connsiteX8" fmla="*/ 1143000 w 1793294"/>
              <a:gd name="connsiteY8" fmla="*/ 889000 h 3634872"/>
              <a:gd name="connsiteX9" fmla="*/ 1066800 w 1793294"/>
              <a:gd name="connsiteY9" fmla="*/ 914400 h 3634872"/>
              <a:gd name="connsiteX10" fmla="*/ 965200 w 1793294"/>
              <a:gd name="connsiteY10" fmla="*/ 977900 h 3634872"/>
              <a:gd name="connsiteX11" fmla="*/ 889000 w 1793294"/>
              <a:gd name="connsiteY11" fmla="*/ 1054100 h 3634872"/>
              <a:gd name="connsiteX12" fmla="*/ 774700 w 1793294"/>
              <a:gd name="connsiteY12" fmla="*/ 1117600 h 3634872"/>
              <a:gd name="connsiteX13" fmla="*/ 698500 w 1793294"/>
              <a:gd name="connsiteY13" fmla="*/ 1193800 h 3634872"/>
              <a:gd name="connsiteX14" fmla="*/ 596900 w 1793294"/>
              <a:gd name="connsiteY14" fmla="*/ 1257300 h 3634872"/>
              <a:gd name="connsiteX15" fmla="*/ 558800 w 1793294"/>
              <a:gd name="connsiteY15" fmla="*/ 1282700 h 3634872"/>
              <a:gd name="connsiteX16" fmla="*/ 520700 w 1793294"/>
              <a:gd name="connsiteY16" fmla="*/ 1320800 h 3634872"/>
              <a:gd name="connsiteX17" fmla="*/ 482600 w 1793294"/>
              <a:gd name="connsiteY17" fmla="*/ 1333500 h 3634872"/>
              <a:gd name="connsiteX18" fmla="*/ 444500 w 1793294"/>
              <a:gd name="connsiteY18" fmla="*/ 1358900 h 3634872"/>
              <a:gd name="connsiteX19" fmla="*/ 368300 w 1793294"/>
              <a:gd name="connsiteY19" fmla="*/ 1384300 h 3634872"/>
              <a:gd name="connsiteX20" fmla="*/ 330200 w 1793294"/>
              <a:gd name="connsiteY20" fmla="*/ 1409700 h 3634872"/>
              <a:gd name="connsiteX21" fmla="*/ 292100 w 1793294"/>
              <a:gd name="connsiteY21" fmla="*/ 1447800 h 3634872"/>
              <a:gd name="connsiteX22" fmla="*/ 203200 w 1793294"/>
              <a:gd name="connsiteY22" fmla="*/ 1485900 h 3634872"/>
              <a:gd name="connsiteX23" fmla="*/ 127000 w 1793294"/>
              <a:gd name="connsiteY23" fmla="*/ 1524000 h 3634872"/>
              <a:gd name="connsiteX24" fmla="*/ 152400 w 1793294"/>
              <a:gd name="connsiteY24" fmla="*/ 1562100 h 3634872"/>
              <a:gd name="connsiteX25" fmla="*/ 190500 w 1793294"/>
              <a:gd name="connsiteY25" fmla="*/ 1574800 h 3634872"/>
              <a:gd name="connsiteX26" fmla="*/ 279400 w 1793294"/>
              <a:gd name="connsiteY26" fmla="*/ 1612900 h 3634872"/>
              <a:gd name="connsiteX27" fmla="*/ 381000 w 1793294"/>
              <a:gd name="connsiteY27" fmla="*/ 1689100 h 3634872"/>
              <a:gd name="connsiteX28" fmla="*/ 444500 w 1793294"/>
              <a:gd name="connsiteY28" fmla="*/ 1739900 h 3634872"/>
              <a:gd name="connsiteX29" fmla="*/ 520700 w 1793294"/>
              <a:gd name="connsiteY29" fmla="*/ 1778000 h 3634872"/>
              <a:gd name="connsiteX30" fmla="*/ 622300 w 1793294"/>
              <a:gd name="connsiteY30" fmla="*/ 1841500 h 3634872"/>
              <a:gd name="connsiteX31" fmla="*/ 723900 w 1793294"/>
              <a:gd name="connsiteY31" fmla="*/ 1905000 h 3634872"/>
              <a:gd name="connsiteX32" fmla="*/ 774700 w 1793294"/>
              <a:gd name="connsiteY32" fmla="*/ 1930400 h 3634872"/>
              <a:gd name="connsiteX33" fmla="*/ 838200 w 1793294"/>
              <a:gd name="connsiteY33" fmla="*/ 1943100 h 3634872"/>
              <a:gd name="connsiteX34" fmla="*/ 927100 w 1793294"/>
              <a:gd name="connsiteY34" fmla="*/ 1993900 h 3634872"/>
              <a:gd name="connsiteX35" fmla="*/ 965200 w 1793294"/>
              <a:gd name="connsiteY35" fmla="*/ 2006600 h 3634872"/>
              <a:gd name="connsiteX36" fmla="*/ 990600 w 1793294"/>
              <a:gd name="connsiteY36" fmla="*/ 2044700 h 3634872"/>
              <a:gd name="connsiteX37" fmla="*/ 1054100 w 1793294"/>
              <a:gd name="connsiteY37" fmla="*/ 2057400 h 3634872"/>
              <a:gd name="connsiteX38" fmla="*/ 1104900 w 1793294"/>
              <a:gd name="connsiteY38" fmla="*/ 2070100 h 3634872"/>
              <a:gd name="connsiteX39" fmla="*/ 1143000 w 1793294"/>
              <a:gd name="connsiteY39" fmla="*/ 2095500 h 3634872"/>
              <a:gd name="connsiteX40" fmla="*/ 1181100 w 1793294"/>
              <a:gd name="connsiteY40" fmla="*/ 2108200 h 3634872"/>
              <a:gd name="connsiteX41" fmla="*/ 1295400 w 1793294"/>
              <a:gd name="connsiteY41" fmla="*/ 2197100 h 3634872"/>
              <a:gd name="connsiteX42" fmla="*/ 1371600 w 1793294"/>
              <a:gd name="connsiteY42" fmla="*/ 2247900 h 3634872"/>
              <a:gd name="connsiteX43" fmla="*/ 1447800 w 1793294"/>
              <a:gd name="connsiteY43" fmla="*/ 2311400 h 3634872"/>
              <a:gd name="connsiteX44" fmla="*/ 1524000 w 1793294"/>
              <a:gd name="connsiteY44" fmla="*/ 2362200 h 3634872"/>
              <a:gd name="connsiteX45" fmla="*/ 1574800 w 1793294"/>
              <a:gd name="connsiteY45" fmla="*/ 2438400 h 3634872"/>
              <a:gd name="connsiteX46" fmla="*/ 1600200 w 1793294"/>
              <a:gd name="connsiteY46" fmla="*/ 2489200 h 3634872"/>
              <a:gd name="connsiteX47" fmla="*/ 1676400 w 1793294"/>
              <a:gd name="connsiteY47" fmla="*/ 2565400 h 3634872"/>
              <a:gd name="connsiteX48" fmla="*/ 1765300 w 1793294"/>
              <a:gd name="connsiteY48" fmla="*/ 2667000 h 3634872"/>
              <a:gd name="connsiteX49" fmla="*/ 1778000 w 1793294"/>
              <a:gd name="connsiteY49" fmla="*/ 2743200 h 3634872"/>
              <a:gd name="connsiteX50" fmla="*/ 1701800 w 1793294"/>
              <a:gd name="connsiteY50" fmla="*/ 2768600 h 3634872"/>
              <a:gd name="connsiteX51" fmla="*/ 1663700 w 1793294"/>
              <a:gd name="connsiteY51" fmla="*/ 2781300 h 3634872"/>
              <a:gd name="connsiteX52" fmla="*/ 1625600 w 1793294"/>
              <a:gd name="connsiteY52" fmla="*/ 2794000 h 3634872"/>
              <a:gd name="connsiteX53" fmla="*/ 1447800 w 1793294"/>
              <a:gd name="connsiteY53" fmla="*/ 2832100 h 3634872"/>
              <a:gd name="connsiteX54" fmla="*/ 1358900 w 1793294"/>
              <a:gd name="connsiteY54" fmla="*/ 2844800 h 3634872"/>
              <a:gd name="connsiteX55" fmla="*/ 1308100 w 1793294"/>
              <a:gd name="connsiteY55" fmla="*/ 2870200 h 3634872"/>
              <a:gd name="connsiteX56" fmla="*/ 1104900 w 1793294"/>
              <a:gd name="connsiteY56" fmla="*/ 2908300 h 3634872"/>
              <a:gd name="connsiteX57" fmla="*/ 1054100 w 1793294"/>
              <a:gd name="connsiteY57" fmla="*/ 2921000 h 3634872"/>
              <a:gd name="connsiteX58" fmla="*/ 1016000 w 1793294"/>
              <a:gd name="connsiteY58" fmla="*/ 2933700 h 3634872"/>
              <a:gd name="connsiteX59" fmla="*/ 939800 w 1793294"/>
              <a:gd name="connsiteY59" fmla="*/ 2946400 h 3634872"/>
              <a:gd name="connsiteX60" fmla="*/ 812800 w 1793294"/>
              <a:gd name="connsiteY60" fmla="*/ 2984500 h 3634872"/>
              <a:gd name="connsiteX61" fmla="*/ 723900 w 1793294"/>
              <a:gd name="connsiteY61" fmla="*/ 3035300 h 3634872"/>
              <a:gd name="connsiteX62" fmla="*/ 609600 w 1793294"/>
              <a:gd name="connsiteY62" fmla="*/ 3073400 h 3634872"/>
              <a:gd name="connsiteX63" fmla="*/ 571500 w 1793294"/>
              <a:gd name="connsiteY63" fmla="*/ 3086100 h 3634872"/>
              <a:gd name="connsiteX64" fmla="*/ 342900 w 1793294"/>
              <a:gd name="connsiteY64" fmla="*/ 3111500 h 3634872"/>
              <a:gd name="connsiteX65" fmla="*/ 304800 w 1793294"/>
              <a:gd name="connsiteY65" fmla="*/ 3149600 h 3634872"/>
              <a:gd name="connsiteX66" fmla="*/ 279400 w 1793294"/>
              <a:gd name="connsiteY66" fmla="*/ 3263900 h 3634872"/>
              <a:gd name="connsiteX67" fmla="*/ 254000 w 1793294"/>
              <a:gd name="connsiteY67" fmla="*/ 3314700 h 3634872"/>
              <a:gd name="connsiteX68" fmla="*/ 215900 w 1793294"/>
              <a:gd name="connsiteY68" fmla="*/ 3454400 h 3634872"/>
              <a:gd name="connsiteX69" fmla="*/ 190500 w 1793294"/>
              <a:gd name="connsiteY69" fmla="*/ 3492500 h 3634872"/>
              <a:gd name="connsiteX70" fmla="*/ 177800 w 1793294"/>
              <a:gd name="connsiteY70" fmla="*/ 3530600 h 3634872"/>
              <a:gd name="connsiteX71" fmla="*/ 139700 w 1793294"/>
              <a:gd name="connsiteY71" fmla="*/ 3556000 h 3634872"/>
              <a:gd name="connsiteX72" fmla="*/ 101600 w 1793294"/>
              <a:gd name="connsiteY72"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77800 w 1793294"/>
              <a:gd name="connsiteY3" fmla="*/ 88900 h 3634872"/>
              <a:gd name="connsiteX4" fmla="*/ 1308100 w 1793294"/>
              <a:gd name="connsiteY4" fmla="*/ 711200 h 3634872"/>
              <a:gd name="connsiteX5" fmla="*/ 1295400 w 1793294"/>
              <a:gd name="connsiteY5" fmla="*/ 762000 h 3634872"/>
              <a:gd name="connsiteX6" fmla="*/ 1219200 w 1793294"/>
              <a:gd name="connsiteY6" fmla="*/ 825500 h 3634872"/>
              <a:gd name="connsiteX7" fmla="*/ 1143000 w 1793294"/>
              <a:gd name="connsiteY7" fmla="*/ 889000 h 3634872"/>
              <a:gd name="connsiteX8" fmla="*/ 1066800 w 1793294"/>
              <a:gd name="connsiteY8" fmla="*/ 914400 h 3634872"/>
              <a:gd name="connsiteX9" fmla="*/ 965200 w 1793294"/>
              <a:gd name="connsiteY9" fmla="*/ 977900 h 3634872"/>
              <a:gd name="connsiteX10" fmla="*/ 889000 w 1793294"/>
              <a:gd name="connsiteY10" fmla="*/ 1054100 h 3634872"/>
              <a:gd name="connsiteX11" fmla="*/ 774700 w 1793294"/>
              <a:gd name="connsiteY11" fmla="*/ 1117600 h 3634872"/>
              <a:gd name="connsiteX12" fmla="*/ 698500 w 1793294"/>
              <a:gd name="connsiteY12" fmla="*/ 1193800 h 3634872"/>
              <a:gd name="connsiteX13" fmla="*/ 596900 w 1793294"/>
              <a:gd name="connsiteY13" fmla="*/ 1257300 h 3634872"/>
              <a:gd name="connsiteX14" fmla="*/ 558800 w 1793294"/>
              <a:gd name="connsiteY14" fmla="*/ 1282700 h 3634872"/>
              <a:gd name="connsiteX15" fmla="*/ 520700 w 1793294"/>
              <a:gd name="connsiteY15" fmla="*/ 1320800 h 3634872"/>
              <a:gd name="connsiteX16" fmla="*/ 482600 w 1793294"/>
              <a:gd name="connsiteY16" fmla="*/ 1333500 h 3634872"/>
              <a:gd name="connsiteX17" fmla="*/ 444500 w 1793294"/>
              <a:gd name="connsiteY17" fmla="*/ 1358900 h 3634872"/>
              <a:gd name="connsiteX18" fmla="*/ 368300 w 1793294"/>
              <a:gd name="connsiteY18" fmla="*/ 1384300 h 3634872"/>
              <a:gd name="connsiteX19" fmla="*/ 330200 w 1793294"/>
              <a:gd name="connsiteY19" fmla="*/ 1409700 h 3634872"/>
              <a:gd name="connsiteX20" fmla="*/ 292100 w 1793294"/>
              <a:gd name="connsiteY20" fmla="*/ 1447800 h 3634872"/>
              <a:gd name="connsiteX21" fmla="*/ 203200 w 1793294"/>
              <a:gd name="connsiteY21" fmla="*/ 1485900 h 3634872"/>
              <a:gd name="connsiteX22" fmla="*/ 127000 w 1793294"/>
              <a:gd name="connsiteY22" fmla="*/ 1524000 h 3634872"/>
              <a:gd name="connsiteX23" fmla="*/ 152400 w 1793294"/>
              <a:gd name="connsiteY23" fmla="*/ 1562100 h 3634872"/>
              <a:gd name="connsiteX24" fmla="*/ 190500 w 1793294"/>
              <a:gd name="connsiteY24" fmla="*/ 1574800 h 3634872"/>
              <a:gd name="connsiteX25" fmla="*/ 279400 w 1793294"/>
              <a:gd name="connsiteY25" fmla="*/ 1612900 h 3634872"/>
              <a:gd name="connsiteX26" fmla="*/ 381000 w 1793294"/>
              <a:gd name="connsiteY26" fmla="*/ 1689100 h 3634872"/>
              <a:gd name="connsiteX27" fmla="*/ 444500 w 1793294"/>
              <a:gd name="connsiteY27" fmla="*/ 1739900 h 3634872"/>
              <a:gd name="connsiteX28" fmla="*/ 520700 w 1793294"/>
              <a:gd name="connsiteY28" fmla="*/ 1778000 h 3634872"/>
              <a:gd name="connsiteX29" fmla="*/ 622300 w 1793294"/>
              <a:gd name="connsiteY29" fmla="*/ 1841500 h 3634872"/>
              <a:gd name="connsiteX30" fmla="*/ 723900 w 1793294"/>
              <a:gd name="connsiteY30" fmla="*/ 1905000 h 3634872"/>
              <a:gd name="connsiteX31" fmla="*/ 774700 w 1793294"/>
              <a:gd name="connsiteY31" fmla="*/ 1930400 h 3634872"/>
              <a:gd name="connsiteX32" fmla="*/ 838200 w 1793294"/>
              <a:gd name="connsiteY32" fmla="*/ 1943100 h 3634872"/>
              <a:gd name="connsiteX33" fmla="*/ 927100 w 1793294"/>
              <a:gd name="connsiteY33" fmla="*/ 1993900 h 3634872"/>
              <a:gd name="connsiteX34" fmla="*/ 965200 w 1793294"/>
              <a:gd name="connsiteY34" fmla="*/ 2006600 h 3634872"/>
              <a:gd name="connsiteX35" fmla="*/ 990600 w 1793294"/>
              <a:gd name="connsiteY35" fmla="*/ 2044700 h 3634872"/>
              <a:gd name="connsiteX36" fmla="*/ 1054100 w 1793294"/>
              <a:gd name="connsiteY36" fmla="*/ 2057400 h 3634872"/>
              <a:gd name="connsiteX37" fmla="*/ 1104900 w 1793294"/>
              <a:gd name="connsiteY37" fmla="*/ 2070100 h 3634872"/>
              <a:gd name="connsiteX38" fmla="*/ 1143000 w 1793294"/>
              <a:gd name="connsiteY38" fmla="*/ 2095500 h 3634872"/>
              <a:gd name="connsiteX39" fmla="*/ 1181100 w 1793294"/>
              <a:gd name="connsiteY39" fmla="*/ 2108200 h 3634872"/>
              <a:gd name="connsiteX40" fmla="*/ 1295400 w 1793294"/>
              <a:gd name="connsiteY40" fmla="*/ 2197100 h 3634872"/>
              <a:gd name="connsiteX41" fmla="*/ 1371600 w 1793294"/>
              <a:gd name="connsiteY41" fmla="*/ 2247900 h 3634872"/>
              <a:gd name="connsiteX42" fmla="*/ 1447800 w 1793294"/>
              <a:gd name="connsiteY42" fmla="*/ 2311400 h 3634872"/>
              <a:gd name="connsiteX43" fmla="*/ 1524000 w 1793294"/>
              <a:gd name="connsiteY43" fmla="*/ 2362200 h 3634872"/>
              <a:gd name="connsiteX44" fmla="*/ 1574800 w 1793294"/>
              <a:gd name="connsiteY44" fmla="*/ 2438400 h 3634872"/>
              <a:gd name="connsiteX45" fmla="*/ 1600200 w 1793294"/>
              <a:gd name="connsiteY45" fmla="*/ 2489200 h 3634872"/>
              <a:gd name="connsiteX46" fmla="*/ 1676400 w 1793294"/>
              <a:gd name="connsiteY46" fmla="*/ 2565400 h 3634872"/>
              <a:gd name="connsiteX47" fmla="*/ 1765300 w 1793294"/>
              <a:gd name="connsiteY47" fmla="*/ 2667000 h 3634872"/>
              <a:gd name="connsiteX48" fmla="*/ 1778000 w 1793294"/>
              <a:gd name="connsiteY48" fmla="*/ 2743200 h 3634872"/>
              <a:gd name="connsiteX49" fmla="*/ 1701800 w 1793294"/>
              <a:gd name="connsiteY49" fmla="*/ 2768600 h 3634872"/>
              <a:gd name="connsiteX50" fmla="*/ 1663700 w 1793294"/>
              <a:gd name="connsiteY50" fmla="*/ 2781300 h 3634872"/>
              <a:gd name="connsiteX51" fmla="*/ 1625600 w 1793294"/>
              <a:gd name="connsiteY51" fmla="*/ 2794000 h 3634872"/>
              <a:gd name="connsiteX52" fmla="*/ 1447800 w 1793294"/>
              <a:gd name="connsiteY52" fmla="*/ 2832100 h 3634872"/>
              <a:gd name="connsiteX53" fmla="*/ 1358900 w 1793294"/>
              <a:gd name="connsiteY53" fmla="*/ 2844800 h 3634872"/>
              <a:gd name="connsiteX54" fmla="*/ 1308100 w 1793294"/>
              <a:gd name="connsiteY54" fmla="*/ 2870200 h 3634872"/>
              <a:gd name="connsiteX55" fmla="*/ 1104900 w 1793294"/>
              <a:gd name="connsiteY55" fmla="*/ 2908300 h 3634872"/>
              <a:gd name="connsiteX56" fmla="*/ 1054100 w 1793294"/>
              <a:gd name="connsiteY56" fmla="*/ 2921000 h 3634872"/>
              <a:gd name="connsiteX57" fmla="*/ 1016000 w 1793294"/>
              <a:gd name="connsiteY57" fmla="*/ 2933700 h 3634872"/>
              <a:gd name="connsiteX58" fmla="*/ 939800 w 1793294"/>
              <a:gd name="connsiteY58" fmla="*/ 2946400 h 3634872"/>
              <a:gd name="connsiteX59" fmla="*/ 812800 w 1793294"/>
              <a:gd name="connsiteY59" fmla="*/ 2984500 h 3634872"/>
              <a:gd name="connsiteX60" fmla="*/ 723900 w 1793294"/>
              <a:gd name="connsiteY60" fmla="*/ 3035300 h 3634872"/>
              <a:gd name="connsiteX61" fmla="*/ 609600 w 1793294"/>
              <a:gd name="connsiteY61" fmla="*/ 3073400 h 3634872"/>
              <a:gd name="connsiteX62" fmla="*/ 571500 w 1793294"/>
              <a:gd name="connsiteY62" fmla="*/ 3086100 h 3634872"/>
              <a:gd name="connsiteX63" fmla="*/ 342900 w 1793294"/>
              <a:gd name="connsiteY63" fmla="*/ 3111500 h 3634872"/>
              <a:gd name="connsiteX64" fmla="*/ 304800 w 1793294"/>
              <a:gd name="connsiteY64" fmla="*/ 3149600 h 3634872"/>
              <a:gd name="connsiteX65" fmla="*/ 279400 w 1793294"/>
              <a:gd name="connsiteY65" fmla="*/ 3263900 h 3634872"/>
              <a:gd name="connsiteX66" fmla="*/ 254000 w 1793294"/>
              <a:gd name="connsiteY66" fmla="*/ 3314700 h 3634872"/>
              <a:gd name="connsiteX67" fmla="*/ 215900 w 1793294"/>
              <a:gd name="connsiteY67" fmla="*/ 3454400 h 3634872"/>
              <a:gd name="connsiteX68" fmla="*/ 190500 w 1793294"/>
              <a:gd name="connsiteY68" fmla="*/ 3492500 h 3634872"/>
              <a:gd name="connsiteX69" fmla="*/ 177800 w 1793294"/>
              <a:gd name="connsiteY69" fmla="*/ 3530600 h 3634872"/>
              <a:gd name="connsiteX70" fmla="*/ 139700 w 1793294"/>
              <a:gd name="connsiteY70" fmla="*/ 3556000 h 3634872"/>
              <a:gd name="connsiteX71" fmla="*/ 101600 w 1793294"/>
              <a:gd name="connsiteY71" fmla="*/ 3606800 h 3634872"/>
              <a:gd name="connsiteX0" fmla="*/ 0 w 1793294"/>
              <a:gd name="connsiteY0" fmla="*/ 0 h 3634872"/>
              <a:gd name="connsiteX1" fmla="*/ 63500 w 1793294"/>
              <a:gd name="connsiteY1" fmla="*/ 50800 h 3634872"/>
              <a:gd name="connsiteX2" fmla="*/ 114300 w 1793294"/>
              <a:gd name="connsiteY2" fmla="*/ 63500 h 3634872"/>
              <a:gd name="connsiteX3" fmla="*/ 1308100 w 1793294"/>
              <a:gd name="connsiteY3" fmla="*/ 711200 h 3634872"/>
              <a:gd name="connsiteX4" fmla="*/ 1295400 w 1793294"/>
              <a:gd name="connsiteY4" fmla="*/ 762000 h 3634872"/>
              <a:gd name="connsiteX5" fmla="*/ 1219200 w 1793294"/>
              <a:gd name="connsiteY5" fmla="*/ 825500 h 3634872"/>
              <a:gd name="connsiteX6" fmla="*/ 1143000 w 1793294"/>
              <a:gd name="connsiteY6" fmla="*/ 889000 h 3634872"/>
              <a:gd name="connsiteX7" fmla="*/ 1066800 w 1793294"/>
              <a:gd name="connsiteY7" fmla="*/ 914400 h 3634872"/>
              <a:gd name="connsiteX8" fmla="*/ 965200 w 1793294"/>
              <a:gd name="connsiteY8" fmla="*/ 977900 h 3634872"/>
              <a:gd name="connsiteX9" fmla="*/ 889000 w 1793294"/>
              <a:gd name="connsiteY9" fmla="*/ 1054100 h 3634872"/>
              <a:gd name="connsiteX10" fmla="*/ 774700 w 1793294"/>
              <a:gd name="connsiteY10" fmla="*/ 1117600 h 3634872"/>
              <a:gd name="connsiteX11" fmla="*/ 698500 w 1793294"/>
              <a:gd name="connsiteY11" fmla="*/ 1193800 h 3634872"/>
              <a:gd name="connsiteX12" fmla="*/ 596900 w 1793294"/>
              <a:gd name="connsiteY12" fmla="*/ 1257300 h 3634872"/>
              <a:gd name="connsiteX13" fmla="*/ 558800 w 1793294"/>
              <a:gd name="connsiteY13" fmla="*/ 1282700 h 3634872"/>
              <a:gd name="connsiteX14" fmla="*/ 520700 w 1793294"/>
              <a:gd name="connsiteY14" fmla="*/ 1320800 h 3634872"/>
              <a:gd name="connsiteX15" fmla="*/ 482600 w 1793294"/>
              <a:gd name="connsiteY15" fmla="*/ 1333500 h 3634872"/>
              <a:gd name="connsiteX16" fmla="*/ 444500 w 1793294"/>
              <a:gd name="connsiteY16" fmla="*/ 1358900 h 3634872"/>
              <a:gd name="connsiteX17" fmla="*/ 368300 w 1793294"/>
              <a:gd name="connsiteY17" fmla="*/ 1384300 h 3634872"/>
              <a:gd name="connsiteX18" fmla="*/ 330200 w 1793294"/>
              <a:gd name="connsiteY18" fmla="*/ 1409700 h 3634872"/>
              <a:gd name="connsiteX19" fmla="*/ 292100 w 1793294"/>
              <a:gd name="connsiteY19" fmla="*/ 1447800 h 3634872"/>
              <a:gd name="connsiteX20" fmla="*/ 203200 w 1793294"/>
              <a:gd name="connsiteY20" fmla="*/ 1485900 h 3634872"/>
              <a:gd name="connsiteX21" fmla="*/ 127000 w 1793294"/>
              <a:gd name="connsiteY21" fmla="*/ 1524000 h 3634872"/>
              <a:gd name="connsiteX22" fmla="*/ 152400 w 1793294"/>
              <a:gd name="connsiteY22" fmla="*/ 1562100 h 3634872"/>
              <a:gd name="connsiteX23" fmla="*/ 190500 w 1793294"/>
              <a:gd name="connsiteY23" fmla="*/ 1574800 h 3634872"/>
              <a:gd name="connsiteX24" fmla="*/ 279400 w 1793294"/>
              <a:gd name="connsiteY24" fmla="*/ 1612900 h 3634872"/>
              <a:gd name="connsiteX25" fmla="*/ 381000 w 1793294"/>
              <a:gd name="connsiteY25" fmla="*/ 1689100 h 3634872"/>
              <a:gd name="connsiteX26" fmla="*/ 444500 w 1793294"/>
              <a:gd name="connsiteY26" fmla="*/ 1739900 h 3634872"/>
              <a:gd name="connsiteX27" fmla="*/ 520700 w 1793294"/>
              <a:gd name="connsiteY27" fmla="*/ 1778000 h 3634872"/>
              <a:gd name="connsiteX28" fmla="*/ 622300 w 1793294"/>
              <a:gd name="connsiteY28" fmla="*/ 1841500 h 3634872"/>
              <a:gd name="connsiteX29" fmla="*/ 723900 w 1793294"/>
              <a:gd name="connsiteY29" fmla="*/ 1905000 h 3634872"/>
              <a:gd name="connsiteX30" fmla="*/ 774700 w 1793294"/>
              <a:gd name="connsiteY30" fmla="*/ 1930400 h 3634872"/>
              <a:gd name="connsiteX31" fmla="*/ 838200 w 1793294"/>
              <a:gd name="connsiteY31" fmla="*/ 1943100 h 3634872"/>
              <a:gd name="connsiteX32" fmla="*/ 927100 w 1793294"/>
              <a:gd name="connsiteY32" fmla="*/ 1993900 h 3634872"/>
              <a:gd name="connsiteX33" fmla="*/ 965200 w 1793294"/>
              <a:gd name="connsiteY33" fmla="*/ 2006600 h 3634872"/>
              <a:gd name="connsiteX34" fmla="*/ 990600 w 1793294"/>
              <a:gd name="connsiteY34" fmla="*/ 2044700 h 3634872"/>
              <a:gd name="connsiteX35" fmla="*/ 1054100 w 1793294"/>
              <a:gd name="connsiteY35" fmla="*/ 2057400 h 3634872"/>
              <a:gd name="connsiteX36" fmla="*/ 1104900 w 1793294"/>
              <a:gd name="connsiteY36" fmla="*/ 2070100 h 3634872"/>
              <a:gd name="connsiteX37" fmla="*/ 1143000 w 1793294"/>
              <a:gd name="connsiteY37" fmla="*/ 2095500 h 3634872"/>
              <a:gd name="connsiteX38" fmla="*/ 1181100 w 1793294"/>
              <a:gd name="connsiteY38" fmla="*/ 2108200 h 3634872"/>
              <a:gd name="connsiteX39" fmla="*/ 1295400 w 1793294"/>
              <a:gd name="connsiteY39" fmla="*/ 2197100 h 3634872"/>
              <a:gd name="connsiteX40" fmla="*/ 1371600 w 1793294"/>
              <a:gd name="connsiteY40" fmla="*/ 2247900 h 3634872"/>
              <a:gd name="connsiteX41" fmla="*/ 1447800 w 1793294"/>
              <a:gd name="connsiteY41" fmla="*/ 2311400 h 3634872"/>
              <a:gd name="connsiteX42" fmla="*/ 1524000 w 1793294"/>
              <a:gd name="connsiteY42" fmla="*/ 2362200 h 3634872"/>
              <a:gd name="connsiteX43" fmla="*/ 1574800 w 1793294"/>
              <a:gd name="connsiteY43" fmla="*/ 2438400 h 3634872"/>
              <a:gd name="connsiteX44" fmla="*/ 1600200 w 1793294"/>
              <a:gd name="connsiteY44" fmla="*/ 2489200 h 3634872"/>
              <a:gd name="connsiteX45" fmla="*/ 1676400 w 1793294"/>
              <a:gd name="connsiteY45" fmla="*/ 2565400 h 3634872"/>
              <a:gd name="connsiteX46" fmla="*/ 1765300 w 1793294"/>
              <a:gd name="connsiteY46" fmla="*/ 2667000 h 3634872"/>
              <a:gd name="connsiteX47" fmla="*/ 1778000 w 1793294"/>
              <a:gd name="connsiteY47" fmla="*/ 2743200 h 3634872"/>
              <a:gd name="connsiteX48" fmla="*/ 1701800 w 1793294"/>
              <a:gd name="connsiteY48" fmla="*/ 2768600 h 3634872"/>
              <a:gd name="connsiteX49" fmla="*/ 1663700 w 1793294"/>
              <a:gd name="connsiteY49" fmla="*/ 2781300 h 3634872"/>
              <a:gd name="connsiteX50" fmla="*/ 1625600 w 1793294"/>
              <a:gd name="connsiteY50" fmla="*/ 2794000 h 3634872"/>
              <a:gd name="connsiteX51" fmla="*/ 1447800 w 1793294"/>
              <a:gd name="connsiteY51" fmla="*/ 2832100 h 3634872"/>
              <a:gd name="connsiteX52" fmla="*/ 1358900 w 1793294"/>
              <a:gd name="connsiteY52" fmla="*/ 2844800 h 3634872"/>
              <a:gd name="connsiteX53" fmla="*/ 1308100 w 1793294"/>
              <a:gd name="connsiteY53" fmla="*/ 2870200 h 3634872"/>
              <a:gd name="connsiteX54" fmla="*/ 1104900 w 1793294"/>
              <a:gd name="connsiteY54" fmla="*/ 2908300 h 3634872"/>
              <a:gd name="connsiteX55" fmla="*/ 1054100 w 1793294"/>
              <a:gd name="connsiteY55" fmla="*/ 2921000 h 3634872"/>
              <a:gd name="connsiteX56" fmla="*/ 1016000 w 1793294"/>
              <a:gd name="connsiteY56" fmla="*/ 2933700 h 3634872"/>
              <a:gd name="connsiteX57" fmla="*/ 939800 w 1793294"/>
              <a:gd name="connsiteY57" fmla="*/ 2946400 h 3634872"/>
              <a:gd name="connsiteX58" fmla="*/ 812800 w 1793294"/>
              <a:gd name="connsiteY58" fmla="*/ 2984500 h 3634872"/>
              <a:gd name="connsiteX59" fmla="*/ 723900 w 1793294"/>
              <a:gd name="connsiteY59" fmla="*/ 3035300 h 3634872"/>
              <a:gd name="connsiteX60" fmla="*/ 609600 w 1793294"/>
              <a:gd name="connsiteY60" fmla="*/ 3073400 h 3634872"/>
              <a:gd name="connsiteX61" fmla="*/ 571500 w 1793294"/>
              <a:gd name="connsiteY61" fmla="*/ 3086100 h 3634872"/>
              <a:gd name="connsiteX62" fmla="*/ 342900 w 1793294"/>
              <a:gd name="connsiteY62" fmla="*/ 3111500 h 3634872"/>
              <a:gd name="connsiteX63" fmla="*/ 304800 w 1793294"/>
              <a:gd name="connsiteY63" fmla="*/ 3149600 h 3634872"/>
              <a:gd name="connsiteX64" fmla="*/ 279400 w 1793294"/>
              <a:gd name="connsiteY64" fmla="*/ 3263900 h 3634872"/>
              <a:gd name="connsiteX65" fmla="*/ 254000 w 1793294"/>
              <a:gd name="connsiteY65" fmla="*/ 3314700 h 3634872"/>
              <a:gd name="connsiteX66" fmla="*/ 215900 w 1793294"/>
              <a:gd name="connsiteY66" fmla="*/ 3454400 h 3634872"/>
              <a:gd name="connsiteX67" fmla="*/ 190500 w 1793294"/>
              <a:gd name="connsiteY67" fmla="*/ 3492500 h 3634872"/>
              <a:gd name="connsiteX68" fmla="*/ 177800 w 1793294"/>
              <a:gd name="connsiteY68" fmla="*/ 3530600 h 3634872"/>
              <a:gd name="connsiteX69" fmla="*/ 139700 w 1793294"/>
              <a:gd name="connsiteY69" fmla="*/ 3556000 h 3634872"/>
              <a:gd name="connsiteX70" fmla="*/ 101600 w 1793294"/>
              <a:gd name="connsiteY70" fmla="*/ 3606800 h 3634872"/>
              <a:gd name="connsiteX0" fmla="*/ 46967 w 1840261"/>
              <a:gd name="connsiteY0" fmla="*/ 13626 h 3648498"/>
              <a:gd name="connsiteX1" fmla="*/ 110467 w 1840261"/>
              <a:gd name="connsiteY1" fmla="*/ 64426 h 3648498"/>
              <a:gd name="connsiteX2" fmla="*/ 1355067 w 1840261"/>
              <a:gd name="connsiteY2" fmla="*/ 724826 h 3648498"/>
              <a:gd name="connsiteX3" fmla="*/ 1342367 w 1840261"/>
              <a:gd name="connsiteY3" fmla="*/ 775626 h 3648498"/>
              <a:gd name="connsiteX4" fmla="*/ 1266167 w 1840261"/>
              <a:gd name="connsiteY4" fmla="*/ 839126 h 3648498"/>
              <a:gd name="connsiteX5" fmla="*/ 1189967 w 1840261"/>
              <a:gd name="connsiteY5" fmla="*/ 902626 h 3648498"/>
              <a:gd name="connsiteX6" fmla="*/ 1113767 w 1840261"/>
              <a:gd name="connsiteY6" fmla="*/ 928026 h 3648498"/>
              <a:gd name="connsiteX7" fmla="*/ 1012167 w 1840261"/>
              <a:gd name="connsiteY7" fmla="*/ 991526 h 3648498"/>
              <a:gd name="connsiteX8" fmla="*/ 935967 w 1840261"/>
              <a:gd name="connsiteY8" fmla="*/ 1067726 h 3648498"/>
              <a:gd name="connsiteX9" fmla="*/ 821667 w 1840261"/>
              <a:gd name="connsiteY9" fmla="*/ 1131226 h 3648498"/>
              <a:gd name="connsiteX10" fmla="*/ 745467 w 1840261"/>
              <a:gd name="connsiteY10" fmla="*/ 1207426 h 3648498"/>
              <a:gd name="connsiteX11" fmla="*/ 643867 w 1840261"/>
              <a:gd name="connsiteY11" fmla="*/ 1270926 h 3648498"/>
              <a:gd name="connsiteX12" fmla="*/ 605767 w 1840261"/>
              <a:gd name="connsiteY12" fmla="*/ 1296326 h 3648498"/>
              <a:gd name="connsiteX13" fmla="*/ 567667 w 1840261"/>
              <a:gd name="connsiteY13" fmla="*/ 1334426 h 3648498"/>
              <a:gd name="connsiteX14" fmla="*/ 529567 w 1840261"/>
              <a:gd name="connsiteY14" fmla="*/ 1347126 h 3648498"/>
              <a:gd name="connsiteX15" fmla="*/ 491467 w 1840261"/>
              <a:gd name="connsiteY15" fmla="*/ 1372526 h 3648498"/>
              <a:gd name="connsiteX16" fmla="*/ 415267 w 1840261"/>
              <a:gd name="connsiteY16" fmla="*/ 1397926 h 3648498"/>
              <a:gd name="connsiteX17" fmla="*/ 377167 w 1840261"/>
              <a:gd name="connsiteY17" fmla="*/ 1423326 h 3648498"/>
              <a:gd name="connsiteX18" fmla="*/ 339067 w 1840261"/>
              <a:gd name="connsiteY18" fmla="*/ 1461426 h 3648498"/>
              <a:gd name="connsiteX19" fmla="*/ 250167 w 1840261"/>
              <a:gd name="connsiteY19" fmla="*/ 1499526 h 3648498"/>
              <a:gd name="connsiteX20" fmla="*/ 173967 w 1840261"/>
              <a:gd name="connsiteY20" fmla="*/ 1537626 h 3648498"/>
              <a:gd name="connsiteX21" fmla="*/ 199367 w 1840261"/>
              <a:gd name="connsiteY21" fmla="*/ 1575726 h 3648498"/>
              <a:gd name="connsiteX22" fmla="*/ 237467 w 1840261"/>
              <a:gd name="connsiteY22" fmla="*/ 1588426 h 3648498"/>
              <a:gd name="connsiteX23" fmla="*/ 326367 w 1840261"/>
              <a:gd name="connsiteY23" fmla="*/ 1626526 h 3648498"/>
              <a:gd name="connsiteX24" fmla="*/ 427967 w 1840261"/>
              <a:gd name="connsiteY24" fmla="*/ 1702726 h 3648498"/>
              <a:gd name="connsiteX25" fmla="*/ 491467 w 1840261"/>
              <a:gd name="connsiteY25" fmla="*/ 1753526 h 3648498"/>
              <a:gd name="connsiteX26" fmla="*/ 567667 w 1840261"/>
              <a:gd name="connsiteY26" fmla="*/ 1791626 h 3648498"/>
              <a:gd name="connsiteX27" fmla="*/ 669267 w 1840261"/>
              <a:gd name="connsiteY27" fmla="*/ 1855126 h 3648498"/>
              <a:gd name="connsiteX28" fmla="*/ 770867 w 1840261"/>
              <a:gd name="connsiteY28" fmla="*/ 1918626 h 3648498"/>
              <a:gd name="connsiteX29" fmla="*/ 821667 w 1840261"/>
              <a:gd name="connsiteY29" fmla="*/ 1944026 h 3648498"/>
              <a:gd name="connsiteX30" fmla="*/ 885167 w 1840261"/>
              <a:gd name="connsiteY30" fmla="*/ 1956726 h 3648498"/>
              <a:gd name="connsiteX31" fmla="*/ 974067 w 1840261"/>
              <a:gd name="connsiteY31" fmla="*/ 2007526 h 3648498"/>
              <a:gd name="connsiteX32" fmla="*/ 1012167 w 1840261"/>
              <a:gd name="connsiteY32" fmla="*/ 2020226 h 3648498"/>
              <a:gd name="connsiteX33" fmla="*/ 1037567 w 1840261"/>
              <a:gd name="connsiteY33" fmla="*/ 2058326 h 3648498"/>
              <a:gd name="connsiteX34" fmla="*/ 1101067 w 1840261"/>
              <a:gd name="connsiteY34" fmla="*/ 2071026 h 3648498"/>
              <a:gd name="connsiteX35" fmla="*/ 1151867 w 1840261"/>
              <a:gd name="connsiteY35" fmla="*/ 2083726 h 3648498"/>
              <a:gd name="connsiteX36" fmla="*/ 1189967 w 1840261"/>
              <a:gd name="connsiteY36" fmla="*/ 2109126 h 3648498"/>
              <a:gd name="connsiteX37" fmla="*/ 1228067 w 1840261"/>
              <a:gd name="connsiteY37" fmla="*/ 2121826 h 3648498"/>
              <a:gd name="connsiteX38" fmla="*/ 1342367 w 1840261"/>
              <a:gd name="connsiteY38" fmla="*/ 2210726 h 3648498"/>
              <a:gd name="connsiteX39" fmla="*/ 1418567 w 1840261"/>
              <a:gd name="connsiteY39" fmla="*/ 2261526 h 3648498"/>
              <a:gd name="connsiteX40" fmla="*/ 1494767 w 1840261"/>
              <a:gd name="connsiteY40" fmla="*/ 2325026 h 3648498"/>
              <a:gd name="connsiteX41" fmla="*/ 1570967 w 1840261"/>
              <a:gd name="connsiteY41" fmla="*/ 2375826 h 3648498"/>
              <a:gd name="connsiteX42" fmla="*/ 1621767 w 1840261"/>
              <a:gd name="connsiteY42" fmla="*/ 2452026 h 3648498"/>
              <a:gd name="connsiteX43" fmla="*/ 1647167 w 1840261"/>
              <a:gd name="connsiteY43" fmla="*/ 2502826 h 3648498"/>
              <a:gd name="connsiteX44" fmla="*/ 1723367 w 1840261"/>
              <a:gd name="connsiteY44" fmla="*/ 2579026 h 3648498"/>
              <a:gd name="connsiteX45" fmla="*/ 1812267 w 1840261"/>
              <a:gd name="connsiteY45" fmla="*/ 2680626 h 3648498"/>
              <a:gd name="connsiteX46" fmla="*/ 1824967 w 1840261"/>
              <a:gd name="connsiteY46" fmla="*/ 2756826 h 3648498"/>
              <a:gd name="connsiteX47" fmla="*/ 1748767 w 1840261"/>
              <a:gd name="connsiteY47" fmla="*/ 2782226 h 3648498"/>
              <a:gd name="connsiteX48" fmla="*/ 1710667 w 1840261"/>
              <a:gd name="connsiteY48" fmla="*/ 2794926 h 3648498"/>
              <a:gd name="connsiteX49" fmla="*/ 1672567 w 1840261"/>
              <a:gd name="connsiteY49" fmla="*/ 2807626 h 3648498"/>
              <a:gd name="connsiteX50" fmla="*/ 1494767 w 1840261"/>
              <a:gd name="connsiteY50" fmla="*/ 2845726 h 3648498"/>
              <a:gd name="connsiteX51" fmla="*/ 1405867 w 1840261"/>
              <a:gd name="connsiteY51" fmla="*/ 2858426 h 3648498"/>
              <a:gd name="connsiteX52" fmla="*/ 1355067 w 1840261"/>
              <a:gd name="connsiteY52" fmla="*/ 2883826 h 3648498"/>
              <a:gd name="connsiteX53" fmla="*/ 1151867 w 1840261"/>
              <a:gd name="connsiteY53" fmla="*/ 2921926 h 3648498"/>
              <a:gd name="connsiteX54" fmla="*/ 1101067 w 1840261"/>
              <a:gd name="connsiteY54" fmla="*/ 2934626 h 3648498"/>
              <a:gd name="connsiteX55" fmla="*/ 1062967 w 1840261"/>
              <a:gd name="connsiteY55" fmla="*/ 2947326 h 3648498"/>
              <a:gd name="connsiteX56" fmla="*/ 986767 w 1840261"/>
              <a:gd name="connsiteY56" fmla="*/ 2960026 h 3648498"/>
              <a:gd name="connsiteX57" fmla="*/ 859767 w 1840261"/>
              <a:gd name="connsiteY57" fmla="*/ 2998126 h 3648498"/>
              <a:gd name="connsiteX58" fmla="*/ 770867 w 1840261"/>
              <a:gd name="connsiteY58" fmla="*/ 3048926 h 3648498"/>
              <a:gd name="connsiteX59" fmla="*/ 656567 w 1840261"/>
              <a:gd name="connsiteY59" fmla="*/ 3087026 h 3648498"/>
              <a:gd name="connsiteX60" fmla="*/ 618467 w 1840261"/>
              <a:gd name="connsiteY60" fmla="*/ 3099726 h 3648498"/>
              <a:gd name="connsiteX61" fmla="*/ 389867 w 1840261"/>
              <a:gd name="connsiteY61" fmla="*/ 3125126 h 3648498"/>
              <a:gd name="connsiteX62" fmla="*/ 351767 w 1840261"/>
              <a:gd name="connsiteY62" fmla="*/ 3163226 h 3648498"/>
              <a:gd name="connsiteX63" fmla="*/ 326367 w 1840261"/>
              <a:gd name="connsiteY63" fmla="*/ 3277526 h 3648498"/>
              <a:gd name="connsiteX64" fmla="*/ 300967 w 1840261"/>
              <a:gd name="connsiteY64" fmla="*/ 3328326 h 3648498"/>
              <a:gd name="connsiteX65" fmla="*/ 262867 w 1840261"/>
              <a:gd name="connsiteY65" fmla="*/ 3468026 h 3648498"/>
              <a:gd name="connsiteX66" fmla="*/ 237467 w 1840261"/>
              <a:gd name="connsiteY66" fmla="*/ 3506126 h 3648498"/>
              <a:gd name="connsiteX67" fmla="*/ 224767 w 1840261"/>
              <a:gd name="connsiteY67" fmla="*/ 3544226 h 3648498"/>
              <a:gd name="connsiteX68" fmla="*/ 186667 w 1840261"/>
              <a:gd name="connsiteY68" fmla="*/ 3569626 h 3648498"/>
              <a:gd name="connsiteX69" fmla="*/ 148567 w 1840261"/>
              <a:gd name="connsiteY69" fmla="*/ 3620426 h 3648498"/>
              <a:gd name="connsiteX0" fmla="*/ 0 w 1793294"/>
              <a:gd name="connsiteY0" fmla="*/ 0 h 3634872"/>
              <a:gd name="connsiteX1" fmla="*/ 1308100 w 1793294"/>
              <a:gd name="connsiteY1" fmla="*/ 711200 h 3634872"/>
              <a:gd name="connsiteX2" fmla="*/ 1295400 w 1793294"/>
              <a:gd name="connsiteY2" fmla="*/ 762000 h 3634872"/>
              <a:gd name="connsiteX3" fmla="*/ 1219200 w 1793294"/>
              <a:gd name="connsiteY3" fmla="*/ 825500 h 3634872"/>
              <a:gd name="connsiteX4" fmla="*/ 1143000 w 1793294"/>
              <a:gd name="connsiteY4" fmla="*/ 889000 h 3634872"/>
              <a:gd name="connsiteX5" fmla="*/ 1066800 w 1793294"/>
              <a:gd name="connsiteY5" fmla="*/ 914400 h 3634872"/>
              <a:gd name="connsiteX6" fmla="*/ 965200 w 1793294"/>
              <a:gd name="connsiteY6" fmla="*/ 977900 h 3634872"/>
              <a:gd name="connsiteX7" fmla="*/ 889000 w 1793294"/>
              <a:gd name="connsiteY7" fmla="*/ 1054100 h 3634872"/>
              <a:gd name="connsiteX8" fmla="*/ 774700 w 1793294"/>
              <a:gd name="connsiteY8" fmla="*/ 1117600 h 3634872"/>
              <a:gd name="connsiteX9" fmla="*/ 698500 w 1793294"/>
              <a:gd name="connsiteY9" fmla="*/ 1193800 h 3634872"/>
              <a:gd name="connsiteX10" fmla="*/ 596900 w 1793294"/>
              <a:gd name="connsiteY10" fmla="*/ 1257300 h 3634872"/>
              <a:gd name="connsiteX11" fmla="*/ 558800 w 1793294"/>
              <a:gd name="connsiteY11" fmla="*/ 1282700 h 3634872"/>
              <a:gd name="connsiteX12" fmla="*/ 520700 w 1793294"/>
              <a:gd name="connsiteY12" fmla="*/ 1320800 h 3634872"/>
              <a:gd name="connsiteX13" fmla="*/ 482600 w 1793294"/>
              <a:gd name="connsiteY13" fmla="*/ 1333500 h 3634872"/>
              <a:gd name="connsiteX14" fmla="*/ 444500 w 1793294"/>
              <a:gd name="connsiteY14" fmla="*/ 1358900 h 3634872"/>
              <a:gd name="connsiteX15" fmla="*/ 368300 w 1793294"/>
              <a:gd name="connsiteY15" fmla="*/ 1384300 h 3634872"/>
              <a:gd name="connsiteX16" fmla="*/ 330200 w 1793294"/>
              <a:gd name="connsiteY16" fmla="*/ 1409700 h 3634872"/>
              <a:gd name="connsiteX17" fmla="*/ 292100 w 1793294"/>
              <a:gd name="connsiteY17" fmla="*/ 1447800 h 3634872"/>
              <a:gd name="connsiteX18" fmla="*/ 203200 w 1793294"/>
              <a:gd name="connsiteY18" fmla="*/ 1485900 h 3634872"/>
              <a:gd name="connsiteX19" fmla="*/ 127000 w 1793294"/>
              <a:gd name="connsiteY19" fmla="*/ 1524000 h 3634872"/>
              <a:gd name="connsiteX20" fmla="*/ 152400 w 1793294"/>
              <a:gd name="connsiteY20" fmla="*/ 1562100 h 3634872"/>
              <a:gd name="connsiteX21" fmla="*/ 190500 w 1793294"/>
              <a:gd name="connsiteY21" fmla="*/ 1574800 h 3634872"/>
              <a:gd name="connsiteX22" fmla="*/ 279400 w 1793294"/>
              <a:gd name="connsiteY22" fmla="*/ 1612900 h 3634872"/>
              <a:gd name="connsiteX23" fmla="*/ 381000 w 1793294"/>
              <a:gd name="connsiteY23" fmla="*/ 1689100 h 3634872"/>
              <a:gd name="connsiteX24" fmla="*/ 444500 w 1793294"/>
              <a:gd name="connsiteY24" fmla="*/ 1739900 h 3634872"/>
              <a:gd name="connsiteX25" fmla="*/ 520700 w 1793294"/>
              <a:gd name="connsiteY25" fmla="*/ 1778000 h 3634872"/>
              <a:gd name="connsiteX26" fmla="*/ 622300 w 1793294"/>
              <a:gd name="connsiteY26" fmla="*/ 1841500 h 3634872"/>
              <a:gd name="connsiteX27" fmla="*/ 723900 w 1793294"/>
              <a:gd name="connsiteY27" fmla="*/ 1905000 h 3634872"/>
              <a:gd name="connsiteX28" fmla="*/ 774700 w 1793294"/>
              <a:gd name="connsiteY28" fmla="*/ 1930400 h 3634872"/>
              <a:gd name="connsiteX29" fmla="*/ 838200 w 1793294"/>
              <a:gd name="connsiteY29" fmla="*/ 1943100 h 3634872"/>
              <a:gd name="connsiteX30" fmla="*/ 927100 w 1793294"/>
              <a:gd name="connsiteY30" fmla="*/ 1993900 h 3634872"/>
              <a:gd name="connsiteX31" fmla="*/ 965200 w 1793294"/>
              <a:gd name="connsiteY31" fmla="*/ 2006600 h 3634872"/>
              <a:gd name="connsiteX32" fmla="*/ 990600 w 1793294"/>
              <a:gd name="connsiteY32" fmla="*/ 2044700 h 3634872"/>
              <a:gd name="connsiteX33" fmla="*/ 1054100 w 1793294"/>
              <a:gd name="connsiteY33" fmla="*/ 2057400 h 3634872"/>
              <a:gd name="connsiteX34" fmla="*/ 1104900 w 1793294"/>
              <a:gd name="connsiteY34" fmla="*/ 2070100 h 3634872"/>
              <a:gd name="connsiteX35" fmla="*/ 1143000 w 1793294"/>
              <a:gd name="connsiteY35" fmla="*/ 2095500 h 3634872"/>
              <a:gd name="connsiteX36" fmla="*/ 1181100 w 1793294"/>
              <a:gd name="connsiteY36" fmla="*/ 2108200 h 3634872"/>
              <a:gd name="connsiteX37" fmla="*/ 1295400 w 1793294"/>
              <a:gd name="connsiteY37" fmla="*/ 2197100 h 3634872"/>
              <a:gd name="connsiteX38" fmla="*/ 1371600 w 1793294"/>
              <a:gd name="connsiteY38" fmla="*/ 2247900 h 3634872"/>
              <a:gd name="connsiteX39" fmla="*/ 1447800 w 1793294"/>
              <a:gd name="connsiteY39" fmla="*/ 2311400 h 3634872"/>
              <a:gd name="connsiteX40" fmla="*/ 1524000 w 1793294"/>
              <a:gd name="connsiteY40" fmla="*/ 2362200 h 3634872"/>
              <a:gd name="connsiteX41" fmla="*/ 1574800 w 1793294"/>
              <a:gd name="connsiteY41" fmla="*/ 2438400 h 3634872"/>
              <a:gd name="connsiteX42" fmla="*/ 1600200 w 1793294"/>
              <a:gd name="connsiteY42" fmla="*/ 2489200 h 3634872"/>
              <a:gd name="connsiteX43" fmla="*/ 1676400 w 1793294"/>
              <a:gd name="connsiteY43" fmla="*/ 2565400 h 3634872"/>
              <a:gd name="connsiteX44" fmla="*/ 1765300 w 1793294"/>
              <a:gd name="connsiteY44" fmla="*/ 2667000 h 3634872"/>
              <a:gd name="connsiteX45" fmla="*/ 1778000 w 1793294"/>
              <a:gd name="connsiteY45" fmla="*/ 2743200 h 3634872"/>
              <a:gd name="connsiteX46" fmla="*/ 1701800 w 1793294"/>
              <a:gd name="connsiteY46" fmla="*/ 2768600 h 3634872"/>
              <a:gd name="connsiteX47" fmla="*/ 1663700 w 1793294"/>
              <a:gd name="connsiteY47" fmla="*/ 2781300 h 3634872"/>
              <a:gd name="connsiteX48" fmla="*/ 1625600 w 1793294"/>
              <a:gd name="connsiteY48" fmla="*/ 2794000 h 3634872"/>
              <a:gd name="connsiteX49" fmla="*/ 1447800 w 1793294"/>
              <a:gd name="connsiteY49" fmla="*/ 2832100 h 3634872"/>
              <a:gd name="connsiteX50" fmla="*/ 1358900 w 1793294"/>
              <a:gd name="connsiteY50" fmla="*/ 2844800 h 3634872"/>
              <a:gd name="connsiteX51" fmla="*/ 1308100 w 1793294"/>
              <a:gd name="connsiteY51" fmla="*/ 2870200 h 3634872"/>
              <a:gd name="connsiteX52" fmla="*/ 1104900 w 1793294"/>
              <a:gd name="connsiteY52" fmla="*/ 2908300 h 3634872"/>
              <a:gd name="connsiteX53" fmla="*/ 1054100 w 1793294"/>
              <a:gd name="connsiteY53" fmla="*/ 2921000 h 3634872"/>
              <a:gd name="connsiteX54" fmla="*/ 1016000 w 1793294"/>
              <a:gd name="connsiteY54" fmla="*/ 2933700 h 3634872"/>
              <a:gd name="connsiteX55" fmla="*/ 939800 w 1793294"/>
              <a:gd name="connsiteY55" fmla="*/ 2946400 h 3634872"/>
              <a:gd name="connsiteX56" fmla="*/ 812800 w 1793294"/>
              <a:gd name="connsiteY56" fmla="*/ 2984500 h 3634872"/>
              <a:gd name="connsiteX57" fmla="*/ 723900 w 1793294"/>
              <a:gd name="connsiteY57" fmla="*/ 3035300 h 3634872"/>
              <a:gd name="connsiteX58" fmla="*/ 609600 w 1793294"/>
              <a:gd name="connsiteY58" fmla="*/ 3073400 h 3634872"/>
              <a:gd name="connsiteX59" fmla="*/ 571500 w 1793294"/>
              <a:gd name="connsiteY59" fmla="*/ 3086100 h 3634872"/>
              <a:gd name="connsiteX60" fmla="*/ 342900 w 1793294"/>
              <a:gd name="connsiteY60" fmla="*/ 3111500 h 3634872"/>
              <a:gd name="connsiteX61" fmla="*/ 304800 w 1793294"/>
              <a:gd name="connsiteY61" fmla="*/ 3149600 h 3634872"/>
              <a:gd name="connsiteX62" fmla="*/ 279400 w 1793294"/>
              <a:gd name="connsiteY62" fmla="*/ 3263900 h 3634872"/>
              <a:gd name="connsiteX63" fmla="*/ 254000 w 1793294"/>
              <a:gd name="connsiteY63" fmla="*/ 3314700 h 3634872"/>
              <a:gd name="connsiteX64" fmla="*/ 215900 w 1793294"/>
              <a:gd name="connsiteY64" fmla="*/ 3454400 h 3634872"/>
              <a:gd name="connsiteX65" fmla="*/ 190500 w 1793294"/>
              <a:gd name="connsiteY65" fmla="*/ 3492500 h 3634872"/>
              <a:gd name="connsiteX66" fmla="*/ 177800 w 1793294"/>
              <a:gd name="connsiteY66" fmla="*/ 3530600 h 3634872"/>
              <a:gd name="connsiteX67" fmla="*/ 139700 w 1793294"/>
              <a:gd name="connsiteY67" fmla="*/ 3556000 h 3634872"/>
              <a:gd name="connsiteX68" fmla="*/ 101600 w 1793294"/>
              <a:gd name="connsiteY68" fmla="*/ 3606800 h 3634872"/>
              <a:gd name="connsiteX0" fmla="*/ 0 w 1793294"/>
              <a:gd name="connsiteY0" fmla="*/ 0 h 3634872"/>
              <a:gd name="connsiteX1" fmla="*/ 1308100 w 1793294"/>
              <a:gd name="connsiteY1" fmla="*/ 711200 h 3634872"/>
              <a:gd name="connsiteX2" fmla="*/ 1219200 w 1793294"/>
              <a:gd name="connsiteY2" fmla="*/ 825500 h 3634872"/>
              <a:gd name="connsiteX3" fmla="*/ 1143000 w 1793294"/>
              <a:gd name="connsiteY3" fmla="*/ 889000 h 3634872"/>
              <a:gd name="connsiteX4" fmla="*/ 1066800 w 1793294"/>
              <a:gd name="connsiteY4" fmla="*/ 914400 h 3634872"/>
              <a:gd name="connsiteX5" fmla="*/ 965200 w 1793294"/>
              <a:gd name="connsiteY5" fmla="*/ 977900 h 3634872"/>
              <a:gd name="connsiteX6" fmla="*/ 889000 w 1793294"/>
              <a:gd name="connsiteY6" fmla="*/ 1054100 h 3634872"/>
              <a:gd name="connsiteX7" fmla="*/ 774700 w 1793294"/>
              <a:gd name="connsiteY7" fmla="*/ 1117600 h 3634872"/>
              <a:gd name="connsiteX8" fmla="*/ 698500 w 1793294"/>
              <a:gd name="connsiteY8" fmla="*/ 1193800 h 3634872"/>
              <a:gd name="connsiteX9" fmla="*/ 596900 w 1793294"/>
              <a:gd name="connsiteY9" fmla="*/ 1257300 h 3634872"/>
              <a:gd name="connsiteX10" fmla="*/ 558800 w 1793294"/>
              <a:gd name="connsiteY10" fmla="*/ 1282700 h 3634872"/>
              <a:gd name="connsiteX11" fmla="*/ 520700 w 1793294"/>
              <a:gd name="connsiteY11" fmla="*/ 1320800 h 3634872"/>
              <a:gd name="connsiteX12" fmla="*/ 482600 w 1793294"/>
              <a:gd name="connsiteY12" fmla="*/ 1333500 h 3634872"/>
              <a:gd name="connsiteX13" fmla="*/ 444500 w 1793294"/>
              <a:gd name="connsiteY13" fmla="*/ 1358900 h 3634872"/>
              <a:gd name="connsiteX14" fmla="*/ 368300 w 1793294"/>
              <a:gd name="connsiteY14" fmla="*/ 1384300 h 3634872"/>
              <a:gd name="connsiteX15" fmla="*/ 330200 w 1793294"/>
              <a:gd name="connsiteY15" fmla="*/ 1409700 h 3634872"/>
              <a:gd name="connsiteX16" fmla="*/ 292100 w 1793294"/>
              <a:gd name="connsiteY16" fmla="*/ 1447800 h 3634872"/>
              <a:gd name="connsiteX17" fmla="*/ 203200 w 1793294"/>
              <a:gd name="connsiteY17" fmla="*/ 1485900 h 3634872"/>
              <a:gd name="connsiteX18" fmla="*/ 127000 w 1793294"/>
              <a:gd name="connsiteY18" fmla="*/ 1524000 h 3634872"/>
              <a:gd name="connsiteX19" fmla="*/ 152400 w 1793294"/>
              <a:gd name="connsiteY19" fmla="*/ 1562100 h 3634872"/>
              <a:gd name="connsiteX20" fmla="*/ 190500 w 1793294"/>
              <a:gd name="connsiteY20" fmla="*/ 1574800 h 3634872"/>
              <a:gd name="connsiteX21" fmla="*/ 279400 w 1793294"/>
              <a:gd name="connsiteY21" fmla="*/ 1612900 h 3634872"/>
              <a:gd name="connsiteX22" fmla="*/ 381000 w 1793294"/>
              <a:gd name="connsiteY22" fmla="*/ 1689100 h 3634872"/>
              <a:gd name="connsiteX23" fmla="*/ 444500 w 1793294"/>
              <a:gd name="connsiteY23" fmla="*/ 1739900 h 3634872"/>
              <a:gd name="connsiteX24" fmla="*/ 520700 w 1793294"/>
              <a:gd name="connsiteY24" fmla="*/ 1778000 h 3634872"/>
              <a:gd name="connsiteX25" fmla="*/ 622300 w 1793294"/>
              <a:gd name="connsiteY25" fmla="*/ 1841500 h 3634872"/>
              <a:gd name="connsiteX26" fmla="*/ 723900 w 1793294"/>
              <a:gd name="connsiteY26" fmla="*/ 1905000 h 3634872"/>
              <a:gd name="connsiteX27" fmla="*/ 774700 w 1793294"/>
              <a:gd name="connsiteY27" fmla="*/ 1930400 h 3634872"/>
              <a:gd name="connsiteX28" fmla="*/ 838200 w 1793294"/>
              <a:gd name="connsiteY28" fmla="*/ 1943100 h 3634872"/>
              <a:gd name="connsiteX29" fmla="*/ 927100 w 1793294"/>
              <a:gd name="connsiteY29" fmla="*/ 1993900 h 3634872"/>
              <a:gd name="connsiteX30" fmla="*/ 965200 w 1793294"/>
              <a:gd name="connsiteY30" fmla="*/ 2006600 h 3634872"/>
              <a:gd name="connsiteX31" fmla="*/ 990600 w 1793294"/>
              <a:gd name="connsiteY31" fmla="*/ 2044700 h 3634872"/>
              <a:gd name="connsiteX32" fmla="*/ 1054100 w 1793294"/>
              <a:gd name="connsiteY32" fmla="*/ 2057400 h 3634872"/>
              <a:gd name="connsiteX33" fmla="*/ 1104900 w 1793294"/>
              <a:gd name="connsiteY33" fmla="*/ 2070100 h 3634872"/>
              <a:gd name="connsiteX34" fmla="*/ 1143000 w 1793294"/>
              <a:gd name="connsiteY34" fmla="*/ 2095500 h 3634872"/>
              <a:gd name="connsiteX35" fmla="*/ 1181100 w 1793294"/>
              <a:gd name="connsiteY35" fmla="*/ 2108200 h 3634872"/>
              <a:gd name="connsiteX36" fmla="*/ 1295400 w 1793294"/>
              <a:gd name="connsiteY36" fmla="*/ 2197100 h 3634872"/>
              <a:gd name="connsiteX37" fmla="*/ 1371600 w 1793294"/>
              <a:gd name="connsiteY37" fmla="*/ 2247900 h 3634872"/>
              <a:gd name="connsiteX38" fmla="*/ 1447800 w 1793294"/>
              <a:gd name="connsiteY38" fmla="*/ 2311400 h 3634872"/>
              <a:gd name="connsiteX39" fmla="*/ 1524000 w 1793294"/>
              <a:gd name="connsiteY39" fmla="*/ 2362200 h 3634872"/>
              <a:gd name="connsiteX40" fmla="*/ 1574800 w 1793294"/>
              <a:gd name="connsiteY40" fmla="*/ 2438400 h 3634872"/>
              <a:gd name="connsiteX41" fmla="*/ 1600200 w 1793294"/>
              <a:gd name="connsiteY41" fmla="*/ 2489200 h 3634872"/>
              <a:gd name="connsiteX42" fmla="*/ 1676400 w 1793294"/>
              <a:gd name="connsiteY42" fmla="*/ 2565400 h 3634872"/>
              <a:gd name="connsiteX43" fmla="*/ 1765300 w 1793294"/>
              <a:gd name="connsiteY43" fmla="*/ 2667000 h 3634872"/>
              <a:gd name="connsiteX44" fmla="*/ 1778000 w 1793294"/>
              <a:gd name="connsiteY44" fmla="*/ 2743200 h 3634872"/>
              <a:gd name="connsiteX45" fmla="*/ 1701800 w 1793294"/>
              <a:gd name="connsiteY45" fmla="*/ 2768600 h 3634872"/>
              <a:gd name="connsiteX46" fmla="*/ 1663700 w 1793294"/>
              <a:gd name="connsiteY46" fmla="*/ 2781300 h 3634872"/>
              <a:gd name="connsiteX47" fmla="*/ 1625600 w 1793294"/>
              <a:gd name="connsiteY47" fmla="*/ 2794000 h 3634872"/>
              <a:gd name="connsiteX48" fmla="*/ 1447800 w 1793294"/>
              <a:gd name="connsiteY48" fmla="*/ 2832100 h 3634872"/>
              <a:gd name="connsiteX49" fmla="*/ 1358900 w 1793294"/>
              <a:gd name="connsiteY49" fmla="*/ 2844800 h 3634872"/>
              <a:gd name="connsiteX50" fmla="*/ 1308100 w 1793294"/>
              <a:gd name="connsiteY50" fmla="*/ 2870200 h 3634872"/>
              <a:gd name="connsiteX51" fmla="*/ 1104900 w 1793294"/>
              <a:gd name="connsiteY51" fmla="*/ 2908300 h 3634872"/>
              <a:gd name="connsiteX52" fmla="*/ 1054100 w 1793294"/>
              <a:gd name="connsiteY52" fmla="*/ 2921000 h 3634872"/>
              <a:gd name="connsiteX53" fmla="*/ 1016000 w 1793294"/>
              <a:gd name="connsiteY53" fmla="*/ 2933700 h 3634872"/>
              <a:gd name="connsiteX54" fmla="*/ 939800 w 1793294"/>
              <a:gd name="connsiteY54" fmla="*/ 2946400 h 3634872"/>
              <a:gd name="connsiteX55" fmla="*/ 812800 w 1793294"/>
              <a:gd name="connsiteY55" fmla="*/ 2984500 h 3634872"/>
              <a:gd name="connsiteX56" fmla="*/ 723900 w 1793294"/>
              <a:gd name="connsiteY56" fmla="*/ 3035300 h 3634872"/>
              <a:gd name="connsiteX57" fmla="*/ 609600 w 1793294"/>
              <a:gd name="connsiteY57" fmla="*/ 3073400 h 3634872"/>
              <a:gd name="connsiteX58" fmla="*/ 571500 w 1793294"/>
              <a:gd name="connsiteY58" fmla="*/ 3086100 h 3634872"/>
              <a:gd name="connsiteX59" fmla="*/ 342900 w 1793294"/>
              <a:gd name="connsiteY59" fmla="*/ 3111500 h 3634872"/>
              <a:gd name="connsiteX60" fmla="*/ 304800 w 1793294"/>
              <a:gd name="connsiteY60" fmla="*/ 3149600 h 3634872"/>
              <a:gd name="connsiteX61" fmla="*/ 279400 w 1793294"/>
              <a:gd name="connsiteY61" fmla="*/ 3263900 h 3634872"/>
              <a:gd name="connsiteX62" fmla="*/ 254000 w 1793294"/>
              <a:gd name="connsiteY62" fmla="*/ 3314700 h 3634872"/>
              <a:gd name="connsiteX63" fmla="*/ 215900 w 1793294"/>
              <a:gd name="connsiteY63" fmla="*/ 3454400 h 3634872"/>
              <a:gd name="connsiteX64" fmla="*/ 190500 w 1793294"/>
              <a:gd name="connsiteY64" fmla="*/ 3492500 h 3634872"/>
              <a:gd name="connsiteX65" fmla="*/ 177800 w 1793294"/>
              <a:gd name="connsiteY65" fmla="*/ 3530600 h 3634872"/>
              <a:gd name="connsiteX66" fmla="*/ 139700 w 1793294"/>
              <a:gd name="connsiteY66" fmla="*/ 3556000 h 3634872"/>
              <a:gd name="connsiteX67" fmla="*/ 101600 w 1793294"/>
              <a:gd name="connsiteY67" fmla="*/ 3606800 h 3634872"/>
              <a:gd name="connsiteX0" fmla="*/ 0 w 1793294"/>
              <a:gd name="connsiteY0" fmla="*/ 0 h 3634872"/>
              <a:gd name="connsiteX1" fmla="*/ 1308100 w 1793294"/>
              <a:gd name="connsiteY1" fmla="*/ 711200 h 3634872"/>
              <a:gd name="connsiteX2" fmla="*/ 1143000 w 1793294"/>
              <a:gd name="connsiteY2" fmla="*/ 889000 h 3634872"/>
              <a:gd name="connsiteX3" fmla="*/ 1066800 w 1793294"/>
              <a:gd name="connsiteY3" fmla="*/ 914400 h 3634872"/>
              <a:gd name="connsiteX4" fmla="*/ 965200 w 1793294"/>
              <a:gd name="connsiteY4" fmla="*/ 977900 h 3634872"/>
              <a:gd name="connsiteX5" fmla="*/ 889000 w 1793294"/>
              <a:gd name="connsiteY5" fmla="*/ 1054100 h 3634872"/>
              <a:gd name="connsiteX6" fmla="*/ 774700 w 1793294"/>
              <a:gd name="connsiteY6" fmla="*/ 1117600 h 3634872"/>
              <a:gd name="connsiteX7" fmla="*/ 698500 w 1793294"/>
              <a:gd name="connsiteY7" fmla="*/ 1193800 h 3634872"/>
              <a:gd name="connsiteX8" fmla="*/ 596900 w 1793294"/>
              <a:gd name="connsiteY8" fmla="*/ 1257300 h 3634872"/>
              <a:gd name="connsiteX9" fmla="*/ 558800 w 1793294"/>
              <a:gd name="connsiteY9" fmla="*/ 1282700 h 3634872"/>
              <a:gd name="connsiteX10" fmla="*/ 520700 w 1793294"/>
              <a:gd name="connsiteY10" fmla="*/ 1320800 h 3634872"/>
              <a:gd name="connsiteX11" fmla="*/ 482600 w 1793294"/>
              <a:gd name="connsiteY11" fmla="*/ 1333500 h 3634872"/>
              <a:gd name="connsiteX12" fmla="*/ 444500 w 1793294"/>
              <a:gd name="connsiteY12" fmla="*/ 1358900 h 3634872"/>
              <a:gd name="connsiteX13" fmla="*/ 368300 w 1793294"/>
              <a:gd name="connsiteY13" fmla="*/ 1384300 h 3634872"/>
              <a:gd name="connsiteX14" fmla="*/ 330200 w 1793294"/>
              <a:gd name="connsiteY14" fmla="*/ 1409700 h 3634872"/>
              <a:gd name="connsiteX15" fmla="*/ 292100 w 1793294"/>
              <a:gd name="connsiteY15" fmla="*/ 1447800 h 3634872"/>
              <a:gd name="connsiteX16" fmla="*/ 203200 w 1793294"/>
              <a:gd name="connsiteY16" fmla="*/ 1485900 h 3634872"/>
              <a:gd name="connsiteX17" fmla="*/ 127000 w 1793294"/>
              <a:gd name="connsiteY17" fmla="*/ 1524000 h 3634872"/>
              <a:gd name="connsiteX18" fmla="*/ 152400 w 1793294"/>
              <a:gd name="connsiteY18" fmla="*/ 1562100 h 3634872"/>
              <a:gd name="connsiteX19" fmla="*/ 190500 w 1793294"/>
              <a:gd name="connsiteY19" fmla="*/ 1574800 h 3634872"/>
              <a:gd name="connsiteX20" fmla="*/ 279400 w 1793294"/>
              <a:gd name="connsiteY20" fmla="*/ 1612900 h 3634872"/>
              <a:gd name="connsiteX21" fmla="*/ 381000 w 1793294"/>
              <a:gd name="connsiteY21" fmla="*/ 1689100 h 3634872"/>
              <a:gd name="connsiteX22" fmla="*/ 444500 w 1793294"/>
              <a:gd name="connsiteY22" fmla="*/ 1739900 h 3634872"/>
              <a:gd name="connsiteX23" fmla="*/ 520700 w 1793294"/>
              <a:gd name="connsiteY23" fmla="*/ 1778000 h 3634872"/>
              <a:gd name="connsiteX24" fmla="*/ 622300 w 1793294"/>
              <a:gd name="connsiteY24" fmla="*/ 1841500 h 3634872"/>
              <a:gd name="connsiteX25" fmla="*/ 723900 w 1793294"/>
              <a:gd name="connsiteY25" fmla="*/ 1905000 h 3634872"/>
              <a:gd name="connsiteX26" fmla="*/ 774700 w 1793294"/>
              <a:gd name="connsiteY26" fmla="*/ 1930400 h 3634872"/>
              <a:gd name="connsiteX27" fmla="*/ 838200 w 1793294"/>
              <a:gd name="connsiteY27" fmla="*/ 1943100 h 3634872"/>
              <a:gd name="connsiteX28" fmla="*/ 927100 w 1793294"/>
              <a:gd name="connsiteY28" fmla="*/ 1993900 h 3634872"/>
              <a:gd name="connsiteX29" fmla="*/ 965200 w 1793294"/>
              <a:gd name="connsiteY29" fmla="*/ 2006600 h 3634872"/>
              <a:gd name="connsiteX30" fmla="*/ 990600 w 1793294"/>
              <a:gd name="connsiteY30" fmla="*/ 2044700 h 3634872"/>
              <a:gd name="connsiteX31" fmla="*/ 1054100 w 1793294"/>
              <a:gd name="connsiteY31" fmla="*/ 2057400 h 3634872"/>
              <a:gd name="connsiteX32" fmla="*/ 1104900 w 1793294"/>
              <a:gd name="connsiteY32" fmla="*/ 2070100 h 3634872"/>
              <a:gd name="connsiteX33" fmla="*/ 1143000 w 1793294"/>
              <a:gd name="connsiteY33" fmla="*/ 2095500 h 3634872"/>
              <a:gd name="connsiteX34" fmla="*/ 1181100 w 1793294"/>
              <a:gd name="connsiteY34" fmla="*/ 2108200 h 3634872"/>
              <a:gd name="connsiteX35" fmla="*/ 1295400 w 1793294"/>
              <a:gd name="connsiteY35" fmla="*/ 2197100 h 3634872"/>
              <a:gd name="connsiteX36" fmla="*/ 1371600 w 1793294"/>
              <a:gd name="connsiteY36" fmla="*/ 2247900 h 3634872"/>
              <a:gd name="connsiteX37" fmla="*/ 1447800 w 1793294"/>
              <a:gd name="connsiteY37" fmla="*/ 2311400 h 3634872"/>
              <a:gd name="connsiteX38" fmla="*/ 1524000 w 1793294"/>
              <a:gd name="connsiteY38" fmla="*/ 2362200 h 3634872"/>
              <a:gd name="connsiteX39" fmla="*/ 1574800 w 1793294"/>
              <a:gd name="connsiteY39" fmla="*/ 2438400 h 3634872"/>
              <a:gd name="connsiteX40" fmla="*/ 1600200 w 1793294"/>
              <a:gd name="connsiteY40" fmla="*/ 2489200 h 3634872"/>
              <a:gd name="connsiteX41" fmla="*/ 1676400 w 1793294"/>
              <a:gd name="connsiteY41" fmla="*/ 2565400 h 3634872"/>
              <a:gd name="connsiteX42" fmla="*/ 1765300 w 1793294"/>
              <a:gd name="connsiteY42" fmla="*/ 2667000 h 3634872"/>
              <a:gd name="connsiteX43" fmla="*/ 1778000 w 1793294"/>
              <a:gd name="connsiteY43" fmla="*/ 2743200 h 3634872"/>
              <a:gd name="connsiteX44" fmla="*/ 1701800 w 1793294"/>
              <a:gd name="connsiteY44" fmla="*/ 2768600 h 3634872"/>
              <a:gd name="connsiteX45" fmla="*/ 1663700 w 1793294"/>
              <a:gd name="connsiteY45" fmla="*/ 2781300 h 3634872"/>
              <a:gd name="connsiteX46" fmla="*/ 1625600 w 1793294"/>
              <a:gd name="connsiteY46" fmla="*/ 2794000 h 3634872"/>
              <a:gd name="connsiteX47" fmla="*/ 1447800 w 1793294"/>
              <a:gd name="connsiteY47" fmla="*/ 2832100 h 3634872"/>
              <a:gd name="connsiteX48" fmla="*/ 1358900 w 1793294"/>
              <a:gd name="connsiteY48" fmla="*/ 2844800 h 3634872"/>
              <a:gd name="connsiteX49" fmla="*/ 1308100 w 1793294"/>
              <a:gd name="connsiteY49" fmla="*/ 2870200 h 3634872"/>
              <a:gd name="connsiteX50" fmla="*/ 1104900 w 1793294"/>
              <a:gd name="connsiteY50" fmla="*/ 2908300 h 3634872"/>
              <a:gd name="connsiteX51" fmla="*/ 1054100 w 1793294"/>
              <a:gd name="connsiteY51" fmla="*/ 2921000 h 3634872"/>
              <a:gd name="connsiteX52" fmla="*/ 1016000 w 1793294"/>
              <a:gd name="connsiteY52" fmla="*/ 2933700 h 3634872"/>
              <a:gd name="connsiteX53" fmla="*/ 939800 w 1793294"/>
              <a:gd name="connsiteY53" fmla="*/ 2946400 h 3634872"/>
              <a:gd name="connsiteX54" fmla="*/ 812800 w 1793294"/>
              <a:gd name="connsiteY54" fmla="*/ 2984500 h 3634872"/>
              <a:gd name="connsiteX55" fmla="*/ 723900 w 1793294"/>
              <a:gd name="connsiteY55" fmla="*/ 3035300 h 3634872"/>
              <a:gd name="connsiteX56" fmla="*/ 609600 w 1793294"/>
              <a:gd name="connsiteY56" fmla="*/ 3073400 h 3634872"/>
              <a:gd name="connsiteX57" fmla="*/ 571500 w 1793294"/>
              <a:gd name="connsiteY57" fmla="*/ 3086100 h 3634872"/>
              <a:gd name="connsiteX58" fmla="*/ 342900 w 1793294"/>
              <a:gd name="connsiteY58" fmla="*/ 3111500 h 3634872"/>
              <a:gd name="connsiteX59" fmla="*/ 304800 w 1793294"/>
              <a:gd name="connsiteY59" fmla="*/ 3149600 h 3634872"/>
              <a:gd name="connsiteX60" fmla="*/ 279400 w 1793294"/>
              <a:gd name="connsiteY60" fmla="*/ 3263900 h 3634872"/>
              <a:gd name="connsiteX61" fmla="*/ 254000 w 1793294"/>
              <a:gd name="connsiteY61" fmla="*/ 3314700 h 3634872"/>
              <a:gd name="connsiteX62" fmla="*/ 215900 w 1793294"/>
              <a:gd name="connsiteY62" fmla="*/ 3454400 h 3634872"/>
              <a:gd name="connsiteX63" fmla="*/ 190500 w 1793294"/>
              <a:gd name="connsiteY63" fmla="*/ 3492500 h 3634872"/>
              <a:gd name="connsiteX64" fmla="*/ 177800 w 1793294"/>
              <a:gd name="connsiteY64" fmla="*/ 3530600 h 3634872"/>
              <a:gd name="connsiteX65" fmla="*/ 139700 w 1793294"/>
              <a:gd name="connsiteY65" fmla="*/ 3556000 h 3634872"/>
              <a:gd name="connsiteX66" fmla="*/ 101600 w 1793294"/>
              <a:gd name="connsiteY66" fmla="*/ 3606800 h 3634872"/>
              <a:gd name="connsiteX0" fmla="*/ 0 w 1793294"/>
              <a:gd name="connsiteY0" fmla="*/ 0 h 3634872"/>
              <a:gd name="connsiteX1" fmla="*/ 1308100 w 1793294"/>
              <a:gd name="connsiteY1" fmla="*/ 711200 h 3634872"/>
              <a:gd name="connsiteX2" fmla="*/ 1066800 w 1793294"/>
              <a:gd name="connsiteY2" fmla="*/ 914400 h 3634872"/>
              <a:gd name="connsiteX3" fmla="*/ 965200 w 1793294"/>
              <a:gd name="connsiteY3" fmla="*/ 977900 h 3634872"/>
              <a:gd name="connsiteX4" fmla="*/ 889000 w 1793294"/>
              <a:gd name="connsiteY4" fmla="*/ 1054100 h 3634872"/>
              <a:gd name="connsiteX5" fmla="*/ 774700 w 1793294"/>
              <a:gd name="connsiteY5" fmla="*/ 1117600 h 3634872"/>
              <a:gd name="connsiteX6" fmla="*/ 698500 w 1793294"/>
              <a:gd name="connsiteY6" fmla="*/ 1193800 h 3634872"/>
              <a:gd name="connsiteX7" fmla="*/ 596900 w 1793294"/>
              <a:gd name="connsiteY7" fmla="*/ 1257300 h 3634872"/>
              <a:gd name="connsiteX8" fmla="*/ 558800 w 1793294"/>
              <a:gd name="connsiteY8" fmla="*/ 1282700 h 3634872"/>
              <a:gd name="connsiteX9" fmla="*/ 520700 w 1793294"/>
              <a:gd name="connsiteY9" fmla="*/ 1320800 h 3634872"/>
              <a:gd name="connsiteX10" fmla="*/ 482600 w 1793294"/>
              <a:gd name="connsiteY10" fmla="*/ 1333500 h 3634872"/>
              <a:gd name="connsiteX11" fmla="*/ 444500 w 1793294"/>
              <a:gd name="connsiteY11" fmla="*/ 1358900 h 3634872"/>
              <a:gd name="connsiteX12" fmla="*/ 368300 w 1793294"/>
              <a:gd name="connsiteY12" fmla="*/ 1384300 h 3634872"/>
              <a:gd name="connsiteX13" fmla="*/ 330200 w 1793294"/>
              <a:gd name="connsiteY13" fmla="*/ 1409700 h 3634872"/>
              <a:gd name="connsiteX14" fmla="*/ 292100 w 1793294"/>
              <a:gd name="connsiteY14" fmla="*/ 1447800 h 3634872"/>
              <a:gd name="connsiteX15" fmla="*/ 203200 w 1793294"/>
              <a:gd name="connsiteY15" fmla="*/ 1485900 h 3634872"/>
              <a:gd name="connsiteX16" fmla="*/ 127000 w 1793294"/>
              <a:gd name="connsiteY16" fmla="*/ 1524000 h 3634872"/>
              <a:gd name="connsiteX17" fmla="*/ 152400 w 1793294"/>
              <a:gd name="connsiteY17" fmla="*/ 1562100 h 3634872"/>
              <a:gd name="connsiteX18" fmla="*/ 190500 w 1793294"/>
              <a:gd name="connsiteY18" fmla="*/ 1574800 h 3634872"/>
              <a:gd name="connsiteX19" fmla="*/ 279400 w 1793294"/>
              <a:gd name="connsiteY19" fmla="*/ 1612900 h 3634872"/>
              <a:gd name="connsiteX20" fmla="*/ 381000 w 1793294"/>
              <a:gd name="connsiteY20" fmla="*/ 1689100 h 3634872"/>
              <a:gd name="connsiteX21" fmla="*/ 444500 w 1793294"/>
              <a:gd name="connsiteY21" fmla="*/ 1739900 h 3634872"/>
              <a:gd name="connsiteX22" fmla="*/ 520700 w 1793294"/>
              <a:gd name="connsiteY22" fmla="*/ 1778000 h 3634872"/>
              <a:gd name="connsiteX23" fmla="*/ 622300 w 1793294"/>
              <a:gd name="connsiteY23" fmla="*/ 1841500 h 3634872"/>
              <a:gd name="connsiteX24" fmla="*/ 723900 w 1793294"/>
              <a:gd name="connsiteY24" fmla="*/ 1905000 h 3634872"/>
              <a:gd name="connsiteX25" fmla="*/ 774700 w 1793294"/>
              <a:gd name="connsiteY25" fmla="*/ 1930400 h 3634872"/>
              <a:gd name="connsiteX26" fmla="*/ 838200 w 1793294"/>
              <a:gd name="connsiteY26" fmla="*/ 1943100 h 3634872"/>
              <a:gd name="connsiteX27" fmla="*/ 927100 w 1793294"/>
              <a:gd name="connsiteY27" fmla="*/ 1993900 h 3634872"/>
              <a:gd name="connsiteX28" fmla="*/ 965200 w 1793294"/>
              <a:gd name="connsiteY28" fmla="*/ 2006600 h 3634872"/>
              <a:gd name="connsiteX29" fmla="*/ 990600 w 1793294"/>
              <a:gd name="connsiteY29" fmla="*/ 2044700 h 3634872"/>
              <a:gd name="connsiteX30" fmla="*/ 1054100 w 1793294"/>
              <a:gd name="connsiteY30" fmla="*/ 2057400 h 3634872"/>
              <a:gd name="connsiteX31" fmla="*/ 1104900 w 1793294"/>
              <a:gd name="connsiteY31" fmla="*/ 2070100 h 3634872"/>
              <a:gd name="connsiteX32" fmla="*/ 1143000 w 1793294"/>
              <a:gd name="connsiteY32" fmla="*/ 2095500 h 3634872"/>
              <a:gd name="connsiteX33" fmla="*/ 1181100 w 1793294"/>
              <a:gd name="connsiteY33" fmla="*/ 2108200 h 3634872"/>
              <a:gd name="connsiteX34" fmla="*/ 1295400 w 1793294"/>
              <a:gd name="connsiteY34" fmla="*/ 2197100 h 3634872"/>
              <a:gd name="connsiteX35" fmla="*/ 1371600 w 1793294"/>
              <a:gd name="connsiteY35" fmla="*/ 2247900 h 3634872"/>
              <a:gd name="connsiteX36" fmla="*/ 1447800 w 1793294"/>
              <a:gd name="connsiteY36" fmla="*/ 2311400 h 3634872"/>
              <a:gd name="connsiteX37" fmla="*/ 1524000 w 1793294"/>
              <a:gd name="connsiteY37" fmla="*/ 2362200 h 3634872"/>
              <a:gd name="connsiteX38" fmla="*/ 1574800 w 1793294"/>
              <a:gd name="connsiteY38" fmla="*/ 2438400 h 3634872"/>
              <a:gd name="connsiteX39" fmla="*/ 1600200 w 1793294"/>
              <a:gd name="connsiteY39" fmla="*/ 2489200 h 3634872"/>
              <a:gd name="connsiteX40" fmla="*/ 1676400 w 1793294"/>
              <a:gd name="connsiteY40" fmla="*/ 2565400 h 3634872"/>
              <a:gd name="connsiteX41" fmla="*/ 1765300 w 1793294"/>
              <a:gd name="connsiteY41" fmla="*/ 2667000 h 3634872"/>
              <a:gd name="connsiteX42" fmla="*/ 1778000 w 1793294"/>
              <a:gd name="connsiteY42" fmla="*/ 2743200 h 3634872"/>
              <a:gd name="connsiteX43" fmla="*/ 1701800 w 1793294"/>
              <a:gd name="connsiteY43" fmla="*/ 2768600 h 3634872"/>
              <a:gd name="connsiteX44" fmla="*/ 1663700 w 1793294"/>
              <a:gd name="connsiteY44" fmla="*/ 2781300 h 3634872"/>
              <a:gd name="connsiteX45" fmla="*/ 1625600 w 1793294"/>
              <a:gd name="connsiteY45" fmla="*/ 2794000 h 3634872"/>
              <a:gd name="connsiteX46" fmla="*/ 1447800 w 1793294"/>
              <a:gd name="connsiteY46" fmla="*/ 2832100 h 3634872"/>
              <a:gd name="connsiteX47" fmla="*/ 1358900 w 1793294"/>
              <a:gd name="connsiteY47" fmla="*/ 2844800 h 3634872"/>
              <a:gd name="connsiteX48" fmla="*/ 1308100 w 1793294"/>
              <a:gd name="connsiteY48" fmla="*/ 2870200 h 3634872"/>
              <a:gd name="connsiteX49" fmla="*/ 1104900 w 1793294"/>
              <a:gd name="connsiteY49" fmla="*/ 2908300 h 3634872"/>
              <a:gd name="connsiteX50" fmla="*/ 1054100 w 1793294"/>
              <a:gd name="connsiteY50" fmla="*/ 2921000 h 3634872"/>
              <a:gd name="connsiteX51" fmla="*/ 1016000 w 1793294"/>
              <a:gd name="connsiteY51" fmla="*/ 2933700 h 3634872"/>
              <a:gd name="connsiteX52" fmla="*/ 939800 w 1793294"/>
              <a:gd name="connsiteY52" fmla="*/ 2946400 h 3634872"/>
              <a:gd name="connsiteX53" fmla="*/ 812800 w 1793294"/>
              <a:gd name="connsiteY53" fmla="*/ 2984500 h 3634872"/>
              <a:gd name="connsiteX54" fmla="*/ 723900 w 1793294"/>
              <a:gd name="connsiteY54" fmla="*/ 3035300 h 3634872"/>
              <a:gd name="connsiteX55" fmla="*/ 609600 w 1793294"/>
              <a:gd name="connsiteY55" fmla="*/ 3073400 h 3634872"/>
              <a:gd name="connsiteX56" fmla="*/ 571500 w 1793294"/>
              <a:gd name="connsiteY56" fmla="*/ 3086100 h 3634872"/>
              <a:gd name="connsiteX57" fmla="*/ 342900 w 1793294"/>
              <a:gd name="connsiteY57" fmla="*/ 3111500 h 3634872"/>
              <a:gd name="connsiteX58" fmla="*/ 304800 w 1793294"/>
              <a:gd name="connsiteY58" fmla="*/ 3149600 h 3634872"/>
              <a:gd name="connsiteX59" fmla="*/ 279400 w 1793294"/>
              <a:gd name="connsiteY59" fmla="*/ 3263900 h 3634872"/>
              <a:gd name="connsiteX60" fmla="*/ 254000 w 1793294"/>
              <a:gd name="connsiteY60" fmla="*/ 3314700 h 3634872"/>
              <a:gd name="connsiteX61" fmla="*/ 215900 w 1793294"/>
              <a:gd name="connsiteY61" fmla="*/ 3454400 h 3634872"/>
              <a:gd name="connsiteX62" fmla="*/ 190500 w 1793294"/>
              <a:gd name="connsiteY62" fmla="*/ 3492500 h 3634872"/>
              <a:gd name="connsiteX63" fmla="*/ 177800 w 1793294"/>
              <a:gd name="connsiteY63" fmla="*/ 3530600 h 3634872"/>
              <a:gd name="connsiteX64" fmla="*/ 139700 w 1793294"/>
              <a:gd name="connsiteY64" fmla="*/ 3556000 h 3634872"/>
              <a:gd name="connsiteX65" fmla="*/ 101600 w 1793294"/>
              <a:gd name="connsiteY65" fmla="*/ 3606800 h 3634872"/>
              <a:gd name="connsiteX0" fmla="*/ 0 w 1793294"/>
              <a:gd name="connsiteY0" fmla="*/ 0 h 3634872"/>
              <a:gd name="connsiteX1" fmla="*/ 1308100 w 1793294"/>
              <a:gd name="connsiteY1" fmla="*/ 711200 h 3634872"/>
              <a:gd name="connsiteX2" fmla="*/ 965200 w 1793294"/>
              <a:gd name="connsiteY2" fmla="*/ 977900 h 3634872"/>
              <a:gd name="connsiteX3" fmla="*/ 889000 w 1793294"/>
              <a:gd name="connsiteY3" fmla="*/ 1054100 h 3634872"/>
              <a:gd name="connsiteX4" fmla="*/ 774700 w 1793294"/>
              <a:gd name="connsiteY4" fmla="*/ 1117600 h 3634872"/>
              <a:gd name="connsiteX5" fmla="*/ 698500 w 1793294"/>
              <a:gd name="connsiteY5" fmla="*/ 1193800 h 3634872"/>
              <a:gd name="connsiteX6" fmla="*/ 596900 w 1793294"/>
              <a:gd name="connsiteY6" fmla="*/ 1257300 h 3634872"/>
              <a:gd name="connsiteX7" fmla="*/ 558800 w 1793294"/>
              <a:gd name="connsiteY7" fmla="*/ 1282700 h 3634872"/>
              <a:gd name="connsiteX8" fmla="*/ 520700 w 1793294"/>
              <a:gd name="connsiteY8" fmla="*/ 1320800 h 3634872"/>
              <a:gd name="connsiteX9" fmla="*/ 482600 w 1793294"/>
              <a:gd name="connsiteY9" fmla="*/ 1333500 h 3634872"/>
              <a:gd name="connsiteX10" fmla="*/ 444500 w 1793294"/>
              <a:gd name="connsiteY10" fmla="*/ 1358900 h 3634872"/>
              <a:gd name="connsiteX11" fmla="*/ 368300 w 1793294"/>
              <a:gd name="connsiteY11" fmla="*/ 1384300 h 3634872"/>
              <a:gd name="connsiteX12" fmla="*/ 330200 w 1793294"/>
              <a:gd name="connsiteY12" fmla="*/ 1409700 h 3634872"/>
              <a:gd name="connsiteX13" fmla="*/ 292100 w 1793294"/>
              <a:gd name="connsiteY13" fmla="*/ 1447800 h 3634872"/>
              <a:gd name="connsiteX14" fmla="*/ 203200 w 1793294"/>
              <a:gd name="connsiteY14" fmla="*/ 1485900 h 3634872"/>
              <a:gd name="connsiteX15" fmla="*/ 127000 w 1793294"/>
              <a:gd name="connsiteY15" fmla="*/ 1524000 h 3634872"/>
              <a:gd name="connsiteX16" fmla="*/ 152400 w 1793294"/>
              <a:gd name="connsiteY16" fmla="*/ 1562100 h 3634872"/>
              <a:gd name="connsiteX17" fmla="*/ 190500 w 1793294"/>
              <a:gd name="connsiteY17" fmla="*/ 1574800 h 3634872"/>
              <a:gd name="connsiteX18" fmla="*/ 279400 w 1793294"/>
              <a:gd name="connsiteY18" fmla="*/ 1612900 h 3634872"/>
              <a:gd name="connsiteX19" fmla="*/ 381000 w 1793294"/>
              <a:gd name="connsiteY19" fmla="*/ 1689100 h 3634872"/>
              <a:gd name="connsiteX20" fmla="*/ 444500 w 1793294"/>
              <a:gd name="connsiteY20" fmla="*/ 1739900 h 3634872"/>
              <a:gd name="connsiteX21" fmla="*/ 520700 w 1793294"/>
              <a:gd name="connsiteY21" fmla="*/ 1778000 h 3634872"/>
              <a:gd name="connsiteX22" fmla="*/ 622300 w 1793294"/>
              <a:gd name="connsiteY22" fmla="*/ 1841500 h 3634872"/>
              <a:gd name="connsiteX23" fmla="*/ 723900 w 1793294"/>
              <a:gd name="connsiteY23" fmla="*/ 1905000 h 3634872"/>
              <a:gd name="connsiteX24" fmla="*/ 774700 w 1793294"/>
              <a:gd name="connsiteY24" fmla="*/ 1930400 h 3634872"/>
              <a:gd name="connsiteX25" fmla="*/ 838200 w 1793294"/>
              <a:gd name="connsiteY25" fmla="*/ 1943100 h 3634872"/>
              <a:gd name="connsiteX26" fmla="*/ 927100 w 1793294"/>
              <a:gd name="connsiteY26" fmla="*/ 1993900 h 3634872"/>
              <a:gd name="connsiteX27" fmla="*/ 965200 w 1793294"/>
              <a:gd name="connsiteY27" fmla="*/ 2006600 h 3634872"/>
              <a:gd name="connsiteX28" fmla="*/ 990600 w 1793294"/>
              <a:gd name="connsiteY28" fmla="*/ 2044700 h 3634872"/>
              <a:gd name="connsiteX29" fmla="*/ 1054100 w 1793294"/>
              <a:gd name="connsiteY29" fmla="*/ 2057400 h 3634872"/>
              <a:gd name="connsiteX30" fmla="*/ 1104900 w 1793294"/>
              <a:gd name="connsiteY30" fmla="*/ 2070100 h 3634872"/>
              <a:gd name="connsiteX31" fmla="*/ 1143000 w 1793294"/>
              <a:gd name="connsiteY31" fmla="*/ 2095500 h 3634872"/>
              <a:gd name="connsiteX32" fmla="*/ 1181100 w 1793294"/>
              <a:gd name="connsiteY32" fmla="*/ 2108200 h 3634872"/>
              <a:gd name="connsiteX33" fmla="*/ 1295400 w 1793294"/>
              <a:gd name="connsiteY33" fmla="*/ 2197100 h 3634872"/>
              <a:gd name="connsiteX34" fmla="*/ 1371600 w 1793294"/>
              <a:gd name="connsiteY34" fmla="*/ 2247900 h 3634872"/>
              <a:gd name="connsiteX35" fmla="*/ 1447800 w 1793294"/>
              <a:gd name="connsiteY35" fmla="*/ 2311400 h 3634872"/>
              <a:gd name="connsiteX36" fmla="*/ 1524000 w 1793294"/>
              <a:gd name="connsiteY36" fmla="*/ 2362200 h 3634872"/>
              <a:gd name="connsiteX37" fmla="*/ 1574800 w 1793294"/>
              <a:gd name="connsiteY37" fmla="*/ 2438400 h 3634872"/>
              <a:gd name="connsiteX38" fmla="*/ 1600200 w 1793294"/>
              <a:gd name="connsiteY38" fmla="*/ 2489200 h 3634872"/>
              <a:gd name="connsiteX39" fmla="*/ 1676400 w 1793294"/>
              <a:gd name="connsiteY39" fmla="*/ 2565400 h 3634872"/>
              <a:gd name="connsiteX40" fmla="*/ 1765300 w 1793294"/>
              <a:gd name="connsiteY40" fmla="*/ 2667000 h 3634872"/>
              <a:gd name="connsiteX41" fmla="*/ 1778000 w 1793294"/>
              <a:gd name="connsiteY41" fmla="*/ 2743200 h 3634872"/>
              <a:gd name="connsiteX42" fmla="*/ 1701800 w 1793294"/>
              <a:gd name="connsiteY42" fmla="*/ 2768600 h 3634872"/>
              <a:gd name="connsiteX43" fmla="*/ 1663700 w 1793294"/>
              <a:gd name="connsiteY43" fmla="*/ 2781300 h 3634872"/>
              <a:gd name="connsiteX44" fmla="*/ 1625600 w 1793294"/>
              <a:gd name="connsiteY44" fmla="*/ 2794000 h 3634872"/>
              <a:gd name="connsiteX45" fmla="*/ 1447800 w 1793294"/>
              <a:gd name="connsiteY45" fmla="*/ 2832100 h 3634872"/>
              <a:gd name="connsiteX46" fmla="*/ 1358900 w 1793294"/>
              <a:gd name="connsiteY46" fmla="*/ 2844800 h 3634872"/>
              <a:gd name="connsiteX47" fmla="*/ 1308100 w 1793294"/>
              <a:gd name="connsiteY47" fmla="*/ 2870200 h 3634872"/>
              <a:gd name="connsiteX48" fmla="*/ 1104900 w 1793294"/>
              <a:gd name="connsiteY48" fmla="*/ 2908300 h 3634872"/>
              <a:gd name="connsiteX49" fmla="*/ 1054100 w 1793294"/>
              <a:gd name="connsiteY49" fmla="*/ 2921000 h 3634872"/>
              <a:gd name="connsiteX50" fmla="*/ 1016000 w 1793294"/>
              <a:gd name="connsiteY50" fmla="*/ 2933700 h 3634872"/>
              <a:gd name="connsiteX51" fmla="*/ 939800 w 1793294"/>
              <a:gd name="connsiteY51" fmla="*/ 2946400 h 3634872"/>
              <a:gd name="connsiteX52" fmla="*/ 812800 w 1793294"/>
              <a:gd name="connsiteY52" fmla="*/ 2984500 h 3634872"/>
              <a:gd name="connsiteX53" fmla="*/ 723900 w 1793294"/>
              <a:gd name="connsiteY53" fmla="*/ 3035300 h 3634872"/>
              <a:gd name="connsiteX54" fmla="*/ 609600 w 1793294"/>
              <a:gd name="connsiteY54" fmla="*/ 3073400 h 3634872"/>
              <a:gd name="connsiteX55" fmla="*/ 571500 w 1793294"/>
              <a:gd name="connsiteY55" fmla="*/ 3086100 h 3634872"/>
              <a:gd name="connsiteX56" fmla="*/ 342900 w 1793294"/>
              <a:gd name="connsiteY56" fmla="*/ 3111500 h 3634872"/>
              <a:gd name="connsiteX57" fmla="*/ 304800 w 1793294"/>
              <a:gd name="connsiteY57" fmla="*/ 3149600 h 3634872"/>
              <a:gd name="connsiteX58" fmla="*/ 279400 w 1793294"/>
              <a:gd name="connsiteY58" fmla="*/ 3263900 h 3634872"/>
              <a:gd name="connsiteX59" fmla="*/ 254000 w 1793294"/>
              <a:gd name="connsiteY59" fmla="*/ 3314700 h 3634872"/>
              <a:gd name="connsiteX60" fmla="*/ 215900 w 1793294"/>
              <a:gd name="connsiteY60" fmla="*/ 3454400 h 3634872"/>
              <a:gd name="connsiteX61" fmla="*/ 190500 w 1793294"/>
              <a:gd name="connsiteY61" fmla="*/ 3492500 h 3634872"/>
              <a:gd name="connsiteX62" fmla="*/ 177800 w 1793294"/>
              <a:gd name="connsiteY62" fmla="*/ 3530600 h 3634872"/>
              <a:gd name="connsiteX63" fmla="*/ 139700 w 1793294"/>
              <a:gd name="connsiteY63" fmla="*/ 3556000 h 3634872"/>
              <a:gd name="connsiteX64" fmla="*/ 101600 w 1793294"/>
              <a:gd name="connsiteY64" fmla="*/ 3606800 h 3634872"/>
              <a:gd name="connsiteX0" fmla="*/ 0 w 1793294"/>
              <a:gd name="connsiteY0" fmla="*/ 0 h 3634872"/>
              <a:gd name="connsiteX1" fmla="*/ 1308100 w 1793294"/>
              <a:gd name="connsiteY1" fmla="*/ 711200 h 3634872"/>
              <a:gd name="connsiteX2" fmla="*/ 889000 w 1793294"/>
              <a:gd name="connsiteY2" fmla="*/ 1054100 h 3634872"/>
              <a:gd name="connsiteX3" fmla="*/ 774700 w 1793294"/>
              <a:gd name="connsiteY3" fmla="*/ 1117600 h 3634872"/>
              <a:gd name="connsiteX4" fmla="*/ 698500 w 1793294"/>
              <a:gd name="connsiteY4" fmla="*/ 1193800 h 3634872"/>
              <a:gd name="connsiteX5" fmla="*/ 596900 w 1793294"/>
              <a:gd name="connsiteY5" fmla="*/ 1257300 h 3634872"/>
              <a:gd name="connsiteX6" fmla="*/ 558800 w 1793294"/>
              <a:gd name="connsiteY6" fmla="*/ 1282700 h 3634872"/>
              <a:gd name="connsiteX7" fmla="*/ 520700 w 1793294"/>
              <a:gd name="connsiteY7" fmla="*/ 1320800 h 3634872"/>
              <a:gd name="connsiteX8" fmla="*/ 482600 w 1793294"/>
              <a:gd name="connsiteY8" fmla="*/ 1333500 h 3634872"/>
              <a:gd name="connsiteX9" fmla="*/ 444500 w 1793294"/>
              <a:gd name="connsiteY9" fmla="*/ 1358900 h 3634872"/>
              <a:gd name="connsiteX10" fmla="*/ 368300 w 1793294"/>
              <a:gd name="connsiteY10" fmla="*/ 1384300 h 3634872"/>
              <a:gd name="connsiteX11" fmla="*/ 330200 w 1793294"/>
              <a:gd name="connsiteY11" fmla="*/ 1409700 h 3634872"/>
              <a:gd name="connsiteX12" fmla="*/ 292100 w 1793294"/>
              <a:gd name="connsiteY12" fmla="*/ 1447800 h 3634872"/>
              <a:gd name="connsiteX13" fmla="*/ 203200 w 1793294"/>
              <a:gd name="connsiteY13" fmla="*/ 1485900 h 3634872"/>
              <a:gd name="connsiteX14" fmla="*/ 127000 w 1793294"/>
              <a:gd name="connsiteY14" fmla="*/ 1524000 h 3634872"/>
              <a:gd name="connsiteX15" fmla="*/ 152400 w 1793294"/>
              <a:gd name="connsiteY15" fmla="*/ 1562100 h 3634872"/>
              <a:gd name="connsiteX16" fmla="*/ 190500 w 1793294"/>
              <a:gd name="connsiteY16" fmla="*/ 1574800 h 3634872"/>
              <a:gd name="connsiteX17" fmla="*/ 279400 w 1793294"/>
              <a:gd name="connsiteY17" fmla="*/ 1612900 h 3634872"/>
              <a:gd name="connsiteX18" fmla="*/ 381000 w 1793294"/>
              <a:gd name="connsiteY18" fmla="*/ 1689100 h 3634872"/>
              <a:gd name="connsiteX19" fmla="*/ 444500 w 1793294"/>
              <a:gd name="connsiteY19" fmla="*/ 1739900 h 3634872"/>
              <a:gd name="connsiteX20" fmla="*/ 520700 w 1793294"/>
              <a:gd name="connsiteY20" fmla="*/ 1778000 h 3634872"/>
              <a:gd name="connsiteX21" fmla="*/ 622300 w 1793294"/>
              <a:gd name="connsiteY21" fmla="*/ 1841500 h 3634872"/>
              <a:gd name="connsiteX22" fmla="*/ 723900 w 1793294"/>
              <a:gd name="connsiteY22" fmla="*/ 1905000 h 3634872"/>
              <a:gd name="connsiteX23" fmla="*/ 774700 w 1793294"/>
              <a:gd name="connsiteY23" fmla="*/ 1930400 h 3634872"/>
              <a:gd name="connsiteX24" fmla="*/ 838200 w 1793294"/>
              <a:gd name="connsiteY24" fmla="*/ 1943100 h 3634872"/>
              <a:gd name="connsiteX25" fmla="*/ 927100 w 1793294"/>
              <a:gd name="connsiteY25" fmla="*/ 1993900 h 3634872"/>
              <a:gd name="connsiteX26" fmla="*/ 965200 w 1793294"/>
              <a:gd name="connsiteY26" fmla="*/ 2006600 h 3634872"/>
              <a:gd name="connsiteX27" fmla="*/ 990600 w 1793294"/>
              <a:gd name="connsiteY27" fmla="*/ 2044700 h 3634872"/>
              <a:gd name="connsiteX28" fmla="*/ 1054100 w 1793294"/>
              <a:gd name="connsiteY28" fmla="*/ 2057400 h 3634872"/>
              <a:gd name="connsiteX29" fmla="*/ 1104900 w 1793294"/>
              <a:gd name="connsiteY29" fmla="*/ 2070100 h 3634872"/>
              <a:gd name="connsiteX30" fmla="*/ 1143000 w 1793294"/>
              <a:gd name="connsiteY30" fmla="*/ 2095500 h 3634872"/>
              <a:gd name="connsiteX31" fmla="*/ 1181100 w 1793294"/>
              <a:gd name="connsiteY31" fmla="*/ 2108200 h 3634872"/>
              <a:gd name="connsiteX32" fmla="*/ 1295400 w 1793294"/>
              <a:gd name="connsiteY32" fmla="*/ 2197100 h 3634872"/>
              <a:gd name="connsiteX33" fmla="*/ 1371600 w 1793294"/>
              <a:gd name="connsiteY33" fmla="*/ 2247900 h 3634872"/>
              <a:gd name="connsiteX34" fmla="*/ 1447800 w 1793294"/>
              <a:gd name="connsiteY34" fmla="*/ 2311400 h 3634872"/>
              <a:gd name="connsiteX35" fmla="*/ 1524000 w 1793294"/>
              <a:gd name="connsiteY35" fmla="*/ 2362200 h 3634872"/>
              <a:gd name="connsiteX36" fmla="*/ 1574800 w 1793294"/>
              <a:gd name="connsiteY36" fmla="*/ 2438400 h 3634872"/>
              <a:gd name="connsiteX37" fmla="*/ 1600200 w 1793294"/>
              <a:gd name="connsiteY37" fmla="*/ 2489200 h 3634872"/>
              <a:gd name="connsiteX38" fmla="*/ 1676400 w 1793294"/>
              <a:gd name="connsiteY38" fmla="*/ 2565400 h 3634872"/>
              <a:gd name="connsiteX39" fmla="*/ 1765300 w 1793294"/>
              <a:gd name="connsiteY39" fmla="*/ 2667000 h 3634872"/>
              <a:gd name="connsiteX40" fmla="*/ 1778000 w 1793294"/>
              <a:gd name="connsiteY40" fmla="*/ 2743200 h 3634872"/>
              <a:gd name="connsiteX41" fmla="*/ 1701800 w 1793294"/>
              <a:gd name="connsiteY41" fmla="*/ 2768600 h 3634872"/>
              <a:gd name="connsiteX42" fmla="*/ 1663700 w 1793294"/>
              <a:gd name="connsiteY42" fmla="*/ 2781300 h 3634872"/>
              <a:gd name="connsiteX43" fmla="*/ 1625600 w 1793294"/>
              <a:gd name="connsiteY43" fmla="*/ 2794000 h 3634872"/>
              <a:gd name="connsiteX44" fmla="*/ 1447800 w 1793294"/>
              <a:gd name="connsiteY44" fmla="*/ 2832100 h 3634872"/>
              <a:gd name="connsiteX45" fmla="*/ 1358900 w 1793294"/>
              <a:gd name="connsiteY45" fmla="*/ 2844800 h 3634872"/>
              <a:gd name="connsiteX46" fmla="*/ 1308100 w 1793294"/>
              <a:gd name="connsiteY46" fmla="*/ 2870200 h 3634872"/>
              <a:gd name="connsiteX47" fmla="*/ 1104900 w 1793294"/>
              <a:gd name="connsiteY47" fmla="*/ 2908300 h 3634872"/>
              <a:gd name="connsiteX48" fmla="*/ 1054100 w 1793294"/>
              <a:gd name="connsiteY48" fmla="*/ 2921000 h 3634872"/>
              <a:gd name="connsiteX49" fmla="*/ 1016000 w 1793294"/>
              <a:gd name="connsiteY49" fmla="*/ 2933700 h 3634872"/>
              <a:gd name="connsiteX50" fmla="*/ 939800 w 1793294"/>
              <a:gd name="connsiteY50" fmla="*/ 2946400 h 3634872"/>
              <a:gd name="connsiteX51" fmla="*/ 812800 w 1793294"/>
              <a:gd name="connsiteY51" fmla="*/ 2984500 h 3634872"/>
              <a:gd name="connsiteX52" fmla="*/ 723900 w 1793294"/>
              <a:gd name="connsiteY52" fmla="*/ 3035300 h 3634872"/>
              <a:gd name="connsiteX53" fmla="*/ 609600 w 1793294"/>
              <a:gd name="connsiteY53" fmla="*/ 3073400 h 3634872"/>
              <a:gd name="connsiteX54" fmla="*/ 571500 w 1793294"/>
              <a:gd name="connsiteY54" fmla="*/ 3086100 h 3634872"/>
              <a:gd name="connsiteX55" fmla="*/ 342900 w 1793294"/>
              <a:gd name="connsiteY55" fmla="*/ 3111500 h 3634872"/>
              <a:gd name="connsiteX56" fmla="*/ 304800 w 1793294"/>
              <a:gd name="connsiteY56" fmla="*/ 3149600 h 3634872"/>
              <a:gd name="connsiteX57" fmla="*/ 279400 w 1793294"/>
              <a:gd name="connsiteY57" fmla="*/ 3263900 h 3634872"/>
              <a:gd name="connsiteX58" fmla="*/ 254000 w 1793294"/>
              <a:gd name="connsiteY58" fmla="*/ 3314700 h 3634872"/>
              <a:gd name="connsiteX59" fmla="*/ 215900 w 1793294"/>
              <a:gd name="connsiteY59" fmla="*/ 3454400 h 3634872"/>
              <a:gd name="connsiteX60" fmla="*/ 190500 w 1793294"/>
              <a:gd name="connsiteY60" fmla="*/ 3492500 h 3634872"/>
              <a:gd name="connsiteX61" fmla="*/ 177800 w 1793294"/>
              <a:gd name="connsiteY61" fmla="*/ 3530600 h 3634872"/>
              <a:gd name="connsiteX62" fmla="*/ 139700 w 1793294"/>
              <a:gd name="connsiteY62" fmla="*/ 3556000 h 3634872"/>
              <a:gd name="connsiteX63" fmla="*/ 101600 w 1793294"/>
              <a:gd name="connsiteY63" fmla="*/ 3606800 h 3634872"/>
              <a:gd name="connsiteX0" fmla="*/ 0 w 1793294"/>
              <a:gd name="connsiteY0" fmla="*/ 0 h 3634872"/>
              <a:gd name="connsiteX1" fmla="*/ 1308100 w 1793294"/>
              <a:gd name="connsiteY1" fmla="*/ 711200 h 3634872"/>
              <a:gd name="connsiteX2" fmla="*/ 774700 w 1793294"/>
              <a:gd name="connsiteY2" fmla="*/ 1117600 h 3634872"/>
              <a:gd name="connsiteX3" fmla="*/ 698500 w 1793294"/>
              <a:gd name="connsiteY3" fmla="*/ 1193800 h 3634872"/>
              <a:gd name="connsiteX4" fmla="*/ 596900 w 1793294"/>
              <a:gd name="connsiteY4" fmla="*/ 1257300 h 3634872"/>
              <a:gd name="connsiteX5" fmla="*/ 558800 w 1793294"/>
              <a:gd name="connsiteY5" fmla="*/ 1282700 h 3634872"/>
              <a:gd name="connsiteX6" fmla="*/ 520700 w 1793294"/>
              <a:gd name="connsiteY6" fmla="*/ 1320800 h 3634872"/>
              <a:gd name="connsiteX7" fmla="*/ 482600 w 1793294"/>
              <a:gd name="connsiteY7" fmla="*/ 1333500 h 3634872"/>
              <a:gd name="connsiteX8" fmla="*/ 444500 w 1793294"/>
              <a:gd name="connsiteY8" fmla="*/ 1358900 h 3634872"/>
              <a:gd name="connsiteX9" fmla="*/ 368300 w 1793294"/>
              <a:gd name="connsiteY9" fmla="*/ 1384300 h 3634872"/>
              <a:gd name="connsiteX10" fmla="*/ 330200 w 1793294"/>
              <a:gd name="connsiteY10" fmla="*/ 1409700 h 3634872"/>
              <a:gd name="connsiteX11" fmla="*/ 292100 w 1793294"/>
              <a:gd name="connsiteY11" fmla="*/ 1447800 h 3634872"/>
              <a:gd name="connsiteX12" fmla="*/ 203200 w 1793294"/>
              <a:gd name="connsiteY12" fmla="*/ 1485900 h 3634872"/>
              <a:gd name="connsiteX13" fmla="*/ 127000 w 1793294"/>
              <a:gd name="connsiteY13" fmla="*/ 1524000 h 3634872"/>
              <a:gd name="connsiteX14" fmla="*/ 152400 w 1793294"/>
              <a:gd name="connsiteY14" fmla="*/ 1562100 h 3634872"/>
              <a:gd name="connsiteX15" fmla="*/ 190500 w 1793294"/>
              <a:gd name="connsiteY15" fmla="*/ 1574800 h 3634872"/>
              <a:gd name="connsiteX16" fmla="*/ 279400 w 1793294"/>
              <a:gd name="connsiteY16" fmla="*/ 1612900 h 3634872"/>
              <a:gd name="connsiteX17" fmla="*/ 381000 w 1793294"/>
              <a:gd name="connsiteY17" fmla="*/ 1689100 h 3634872"/>
              <a:gd name="connsiteX18" fmla="*/ 444500 w 1793294"/>
              <a:gd name="connsiteY18" fmla="*/ 1739900 h 3634872"/>
              <a:gd name="connsiteX19" fmla="*/ 520700 w 1793294"/>
              <a:gd name="connsiteY19" fmla="*/ 1778000 h 3634872"/>
              <a:gd name="connsiteX20" fmla="*/ 622300 w 1793294"/>
              <a:gd name="connsiteY20" fmla="*/ 1841500 h 3634872"/>
              <a:gd name="connsiteX21" fmla="*/ 723900 w 1793294"/>
              <a:gd name="connsiteY21" fmla="*/ 1905000 h 3634872"/>
              <a:gd name="connsiteX22" fmla="*/ 774700 w 1793294"/>
              <a:gd name="connsiteY22" fmla="*/ 1930400 h 3634872"/>
              <a:gd name="connsiteX23" fmla="*/ 838200 w 1793294"/>
              <a:gd name="connsiteY23" fmla="*/ 1943100 h 3634872"/>
              <a:gd name="connsiteX24" fmla="*/ 927100 w 1793294"/>
              <a:gd name="connsiteY24" fmla="*/ 1993900 h 3634872"/>
              <a:gd name="connsiteX25" fmla="*/ 965200 w 1793294"/>
              <a:gd name="connsiteY25" fmla="*/ 2006600 h 3634872"/>
              <a:gd name="connsiteX26" fmla="*/ 990600 w 1793294"/>
              <a:gd name="connsiteY26" fmla="*/ 2044700 h 3634872"/>
              <a:gd name="connsiteX27" fmla="*/ 1054100 w 1793294"/>
              <a:gd name="connsiteY27" fmla="*/ 2057400 h 3634872"/>
              <a:gd name="connsiteX28" fmla="*/ 1104900 w 1793294"/>
              <a:gd name="connsiteY28" fmla="*/ 2070100 h 3634872"/>
              <a:gd name="connsiteX29" fmla="*/ 1143000 w 1793294"/>
              <a:gd name="connsiteY29" fmla="*/ 2095500 h 3634872"/>
              <a:gd name="connsiteX30" fmla="*/ 1181100 w 1793294"/>
              <a:gd name="connsiteY30" fmla="*/ 2108200 h 3634872"/>
              <a:gd name="connsiteX31" fmla="*/ 1295400 w 1793294"/>
              <a:gd name="connsiteY31" fmla="*/ 2197100 h 3634872"/>
              <a:gd name="connsiteX32" fmla="*/ 1371600 w 1793294"/>
              <a:gd name="connsiteY32" fmla="*/ 2247900 h 3634872"/>
              <a:gd name="connsiteX33" fmla="*/ 1447800 w 1793294"/>
              <a:gd name="connsiteY33" fmla="*/ 2311400 h 3634872"/>
              <a:gd name="connsiteX34" fmla="*/ 1524000 w 1793294"/>
              <a:gd name="connsiteY34" fmla="*/ 2362200 h 3634872"/>
              <a:gd name="connsiteX35" fmla="*/ 1574800 w 1793294"/>
              <a:gd name="connsiteY35" fmla="*/ 2438400 h 3634872"/>
              <a:gd name="connsiteX36" fmla="*/ 1600200 w 1793294"/>
              <a:gd name="connsiteY36" fmla="*/ 2489200 h 3634872"/>
              <a:gd name="connsiteX37" fmla="*/ 1676400 w 1793294"/>
              <a:gd name="connsiteY37" fmla="*/ 2565400 h 3634872"/>
              <a:gd name="connsiteX38" fmla="*/ 1765300 w 1793294"/>
              <a:gd name="connsiteY38" fmla="*/ 2667000 h 3634872"/>
              <a:gd name="connsiteX39" fmla="*/ 1778000 w 1793294"/>
              <a:gd name="connsiteY39" fmla="*/ 2743200 h 3634872"/>
              <a:gd name="connsiteX40" fmla="*/ 1701800 w 1793294"/>
              <a:gd name="connsiteY40" fmla="*/ 2768600 h 3634872"/>
              <a:gd name="connsiteX41" fmla="*/ 1663700 w 1793294"/>
              <a:gd name="connsiteY41" fmla="*/ 2781300 h 3634872"/>
              <a:gd name="connsiteX42" fmla="*/ 1625600 w 1793294"/>
              <a:gd name="connsiteY42" fmla="*/ 2794000 h 3634872"/>
              <a:gd name="connsiteX43" fmla="*/ 1447800 w 1793294"/>
              <a:gd name="connsiteY43" fmla="*/ 2832100 h 3634872"/>
              <a:gd name="connsiteX44" fmla="*/ 1358900 w 1793294"/>
              <a:gd name="connsiteY44" fmla="*/ 2844800 h 3634872"/>
              <a:gd name="connsiteX45" fmla="*/ 1308100 w 1793294"/>
              <a:gd name="connsiteY45" fmla="*/ 2870200 h 3634872"/>
              <a:gd name="connsiteX46" fmla="*/ 1104900 w 1793294"/>
              <a:gd name="connsiteY46" fmla="*/ 2908300 h 3634872"/>
              <a:gd name="connsiteX47" fmla="*/ 1054100 w 1793294"/>
              <a:gd name="connsiteY47" fmla="*/ 2921000 h 3634872"/>
              <a:gd name="connsiteX48" fmla="*/ 1016000 w 1793294"/>
              <a:gd name="connsiteY48" fmla="*/ 2933700 h 3634872"/>
              <a:gd name="connsiteX49" fmla="*/ 939800 w 1793294"/>
              <a:gd name="connsiteY49" fmla="*/ 2946400 h 3634872"/>
              <a:gd name="connsiteX50" fmla="*/ 812800 w 1793294"/>
              <a:gd name="connsiteY50" fmla="*/ 2984500 h 3634872"/>
              <a:gd name="connsiteX51" fmla="*/ 723900 w 1793294"/>
              <a:gd name="connsiteY51" fmla="*/ 3035300 h 3634872"/>
              <a:gd name="connsiteX52" fmla="*/ 609600 w 1793294"/>
              <a:gd name="connsiteY52" fmla="*/ 3073400 h 3634872"/>
              <a:gd name="connsiteX53" fmla="*/ 571500 w 1793294"/>
              <a:gd name="connsiteY53" fmla="*/ 3086100 h 3634872"/>
              <a:gd name="connsiteX54" fmla="*/ 342900 w 1793294"/>
              <a:gd name="connsiteY54" fmla="*/ 3111500 h 3634872"/>
              <a:gd name="connsiteX55" fmla="*/ 304800 w 1793294"/>
              <a:gd name="connsiteY55" fmla="*/ 3149600 h 3634872"/>
              <a:gd name="connsiteX56" fmla="*/ 279400 w 1793294"/>
              <a:gd name="connsiteY56" fmla="*/ 3263900 h 3634872"/>
              <a:gd name="connsiteX57" fmla="*/ 254000 w 1793294"/>
              <a:gd name="connsiteY57" fmla="*/ 3314700 h 3634872"/>
              <a:gd name="connsiteX58" fmla="*/ 215900 w 1793294"/>
              <a:gd name="connsiteY58" fmla="*/ 3454400 h 3634872"/>
              <a:gd name="connsiteX59" fmla="*/ 190500 w 1793294"/>
              <a:gd name="connsiteY59" fmla="*/ 3492500 h 3634872"/>
              <a:gd name="connsiteX60" fmla="*/ 177800 w 1793294"/>
              <a:gd name="connsiteY60" fmla="*/ 3530600 h 3634872"/>
              <a:gd name="connsiteX61" fmla="*/ 139700 w 1793294"/>
              <a:gd name="connsiteY61" fmla="*/ 3556000 h 3634872"/>
              <a:gd name="connsiteX62" fmla="*/ 101600 w 1793294"/>
              <a:gd name="connsiteY62" fmla="*/ 3606800 h 3634872"/>
              <a:gd name="connsiteX0" fmla="*/ 0 w 1793294"/>
              <a:gd name="connsiteY0" fmla="*/ 0 h 3634872"/>
              <a:gd name="connsiteX1" fmla="*/ 1308100 w 1793294"/>
              <a:gd name="connsiteY1" fmla="*/ 711200 h 3634872"/>
              <a:gd name="connsiteX2" fmla="*/ 698500 w 1793294"/>
              <a:gd name="connsiteY2" fmla="*/ 1193800 h 3634872"/>
              <a:gd name="connsiteX3" fmla="*/ 596900 w 1793294"/>
              <a:gd name="connsiteY3" fmla="*/ 1257300 h 3634872"/>
              <a:gd name="connsiteX4" fmla="*/ 558800 w 1793294"/>
              <a:gd name="connsiteY4" fmla="*/ 1282700 h 3634872"/>
              <a:gd name="connsiteX5" fmla="*/ 520700 w 1793294"/>
              <a:gd name="connsiteY5" fmla="*/ 1320800 h 3634872"/>
              <a:gd name="connsiteX6" fmla="*/ 482600 w 1793294"/>
              <a:gd name="connsiteY6" fmla="*/ 1333500 h 3634872"/>
              <a:gd name="connsiteX7" fmla="*/ 444500 w 1793294"/>
              <a:gd name="connsiteY7" fmla="*/ 1358900 h 3634872"/>
              <a:gd name="connsiteX8" fmla="*/ 368300 w 1793294"/>
              <a:gd name="connsiteY8" fmla="*/ 1384300 h 3634872"/>
              <a:gd name="connsiteX9" fmla="*/ 330200 w 1793294"/>
              <a:gd name="connsiteY9" fmla="*/ 1409700 h 3634872"/>
              <a:gd name="connsiteX10" fmla="*/ 292100 w 1793294"/>
              <a:gd name="connsiteY10" fmla="*/ 1447800 h 3634872"/>
              <a:gd name="connsiteX11" fmla="*/ 203200 w 1793294"/>
              <a:gd name="connsiteY11" fmla="*/ 1485900 h 3634872"/>
              <a:gd name="connsiteX12" fmla="*/ 127000 w 1793294"/>
              <a:gd name="connsiteY12" fmla="*/ 1524000 h 3634872"/>
              <a:gd name="connsiteX13" fmla="*/ 152400 w 1793294"/>
              <a:gd name="connsiteY13" fmla="*/ 1562100 h 3634872"/>
              <a:gd name="connsiteX14" fmla="*/ 190500 w 1793294"/>
              <a:gd name="connsiteY14" fmla="*/ 1574800 h 3634872"/>
              <a:gd name="connsiteX15" fmla="*/ 279400 w 1793294"/>
              <a:gd name="connsiteY15" fmla="*/ 1612900 h 3634872"/>
              <a:gd name="connsiteX16" fmla="*/ 381000 w 1793294"/>
              <a:gd name="connsiteY16" fmla="*/ 1689100 h 3634872"/>
              <a:gd name="connsiteX17" fmla="*/ 444500 w 1793294"/>
              <a:gd name="connsiteY17" fmla="*/ 1739900 h 3634872"/>
              <a:gd name="connsiteX18" fmla="*/ 520700 w 1793294"/>
              <a:gd name="connsiteY18" fmla="*/ 1778000 h 3634872"/>
              <a:gd name="connsiteX19" fmla="*/ 622300 w 1793294"/>
              <a:gd name="connsiteY19" fmla="*/ 1841500 h 3634872"/>
              <a:gd name="connsiteX20" fmla="*/ 723900 w 1793294"/>
              <a:gd name="connsiteY20" fmla="*/ 1905000 h 3634872"/>
              <a:gd name="connsiteX21" fmla="*/ 774700 w 1793294"/>
              <a:gd name="connsiteY21" fmla="*/ 1930400 h 3634872"/>
              <a:gd name="connsiteX22" fmla="*/ 838200 w 1793294"/>
              <a:gd name="connsiteY22" fmla="*/ 1943100 h 3634872"/>
              <a:gd name="connsiteX23" fmla="*/ 927100 w 1793294"/>
              <a:gd name="connsiteY23" fmla="*/ 1993900 h 3634872"/>
              <a:gd name="connsiteX24" fmla="*/ 965200 w 1793294"/>
              <a:gd name="connsiteY24" fmla="*/ 2006600 h 3634872"/>
              <a:gd name="connsiteX25" fmla="*/ 990600 w 1793294"/>
              <a:gd name="connsiteY25" fmla="*/ 2044700 h 3634872"/>
              <a:gd name="connsiteX26" fmla="*/ 1054100 w 1793294"/>
              <a:gd name="connsiteY26" fmla="*/ 2057400 h 3634872"/>
              <a:gd name="connsiteX27" fmla="*/ 1104900 w 1793294"/>
              <a:gd name="connsiteY27" fmla="*/ 2070100 h 3634872"/>
              <a:gd name="connsiteX28" fmla="*/ 1143000 w 1793294"/>
              <a:gd name="connsiteY28" fmla="*/ 2095500 h 3634872"/>
              <a:gd name="connsiteX29" fmla="*/ 1181100 w 1793294"/>
              <a:gd name="connsiteY29" fmla="*/ 2108200 h 3634872"/>
              <a:gd name="connsiteX30" fmla="*/ 1295400 w 1793294"/>
              <a:gd name="connsiteY30" fmla="*/ 2197100 h 3634872"/>
              <a:gd name="connsiteX31" fmla="*/ 1371600 w 1793294"/>
              <a:gd name="connsiteY31" fmla="*/ 2247900 h 3634872"/>
              <a:gd name="connsiteX32" fmla="*/ 1447800 w 1793294"/>
              <a:gd name="connsiteY32" fmla="*/ 2311400 h 3634872"/>
              <a:gd name="connsiteX33" fmla="*/ 1524000 w 1793294"/>
              <a:gd name="connsiteY33" fmla="*/ 2362200 h 3634872"/>
              <a:gd name="connsiteX34" fmla="*/ 1574800 w 1793294"/>
              <a:gd name="connsiteY34" fmla="*/ 2438400 h 3634872"/>
              <a:gd name="connsiteX35" fmla="*/ 1600200 w 1793294"/>
              <a:gd name="connsiteY35" fmla="*/ 2489200 h 3634872"/>
              <a:gd name="connsiteX36" fmla="*/ 1676400 w 1793294"/>
              <a:gd name="connsiteY36" fmla="*/ 2565400 h 3634872"/>
              <a:gd name="connsiteX37" fmla="*/ 1765300 w 1793294"/>
              <a:gd name="connsiteY37" fmla="*/ 2667000 h 3634872"/>
              <a:gd name="connsiteX38" fmla="*/ 1778000 w 1793294"/>
              <a:gd name="connsiteY38" fmla="*/ 2743200 h 3634872"/>
              <a:gd name="connsiteX39" fmla="*/ 1701800 w 1793294"/>
              <a:gd name="connsiteY39" fmla="*/ 2768600 h 3634872"/>
              <a:gd name="connsiteX40" fmla="*/ 1663700 w 1793294"/>
              <a:gd name="connsiteY40" fmla="*/ 2781300 h 3634872"/>
              <a:gd name="connsiteX41" fmla="*/ 1625600 w 1793294"/>
              <a:gd name="connsiteY41" fmla="*/ 2794000 h 3634872"/>
              <a:gd name="connsiteX42" fmla="*/ 1447800 w 1793294"/>
              <a:gd name="connsiteY42" fmla="*/ 2832100 h 3634872"/>
              <a:gd name="connsiteX43" fmla="*/ 1358900 w 1793294"/>
              <a:gd name="connsiteY43" fmla="*/ 2844800 h 3634872"/>
              <a:gd name="connsiteX44" fmla="*/ 1308100 w 1793294"/>
              <a:gd name="connsiteY44" fmla="*/ 2870200 h 3634872"/>
              <a:gd name="connsiteX45" fmla="*/ 1104900 w 1793294"/>
              <a:gd name="connsiteY45" fmla="*/ 2908300 h 3634872"/>
              <a:gd name="connsiteX46" fmla="*/ 1054100 w 1793294"/>
              <a:gd name="connsiteY46" fmla="*/ 2921000 h 3634872"/>
              <a:gd name="connsiteX47" fmla="*/ 1016000 w 1793294"/>
              <a:gd name="connsiteY47" fmla="*/ 2933700 h 3634872"/>
              <a:gd name="connsiteX48" fmla="*/ 939800 w 1793294"/>
              <a:gd name="connsiteY48" fmla="*/ 2946400 h 3634872"/>
              <a:gd name="connsiteX49" fmla="*/ 812800 w 1793294"/>
              <a:gd name="connsiteY49" fmla="*/ 2984500 h 3634872"/>
              <a:gd name="connsiteX50" fmla="*/ 723900 w 1793294"/>
              <a:gd name="connsiteY50" fmla="*/ 3035300 h 3634872"/>
              <a:gd name="connsiteX51" fmla="*/ 609600 w 1793294"/>
              <a:gd name="connsiteY51" fmla="*/ 3073400 h 3634872"/>
              <a:gd name="connsiteX52" fmla="*/ 571500 w 1793294"/>
              <a:gd name="connsiteY52" fmla="*/ 3086100 h 3634872"/>
              <a:gd name="connsiteX53" fmla="*/ 342900 w 1793294"/>
              <a:gd name="connsiteY53" fmla="*/ 3111500 h 3634872"/>
              <a:gd name="connsiteX54" fmla="*/ 304800 w 1793294"/>
              <a:gd name="connsiteY54" fmla="*/ 3149600 h 3634872"/>
              <a:gd name="connsiteX55" fmla="*/ 279400 w 1793294"/>
              <a:gd name="connsiteY55" fmla="*/ 3263900 h 3634872"/>
              <a:gd name="connsiteX56" fmla="*/ 254000 w 1793294"/>
              <a:gd name="connsiteY56" fmla="*/ 3314700 h 3634872"/>
              <a:gd name="connsiteX57" fmla="*/ 215900 w 1793294"/>
              <a:gd name="connsiteY57" fmla="*/ 3454400 h 3634872"/>
              <a:gd name="connsiteX58" fmla="*/ 190500 w 1793294"/>
              <a:gd name="connsiteY58" fmla="*/ 3492500 h 3634872"/>
              <a:gd name="connsiteX59" fmla="*/ 177800 w 1793294"/>
              <a:gd name="connsiteY59" fmla="*/ 3530600 h 3634872"/>
              <a:gd name="connsiteX60" fmla="*/ 139700 w 1793294"/>
              <a:gd name="connsiteY60" fmla="*/ 3556000 h 3634872"/>
              <a:gd name="connsiteX61" fmla="*/ 101600 w 1793294"/>
              <a:gd name="connsiteY61" fmla="*/ 3606800 h 3634872"/>
              <a:gd name="connsiteX0" fmla="*/ 0 w 1793294"/>
              <a:gd name="connsiteY0" fmla="*/ 0 h 3634872"/>
              <a:gd name="connsiteX1" fmla="*/ 1308100 w 1793294"/>
              <a:gd name="connsiteY1" fmla="*/ 711200 h 3634872"/>
              <a:gd name="connsiteX2" fmla="*/ 596900 w 1793294"/>
              <a:gd name="connsiteY2" fmla="*/ 1257300 h 3634872"/>
              <a:gd name="connsiteX3" fmla="*/ 558800 w 1793294"/>
              <a:gd name="connsiteY3" fmla="*/ 1282700 h 3634872"/>
              <a:gd name="connsiteX4" fmla="*/ 520700 w 1793294"/>
              <a:gd name="connsiteY4" fmla="*/ 1320800 h 3634872"/>
              <a:gd name="connsiteX5" fmla="*/ 482600 w 1793294"/>
              <a:gd name="connsiteY5" fmla="*/ 1333500 h 3634872"/>
              <a:gd name="connsiteX6" fmla="*/ 444500 w 1793294"/>
              <a:gd name="connsiteY6" fmla="*/ 1358900 h 3634872"/>
              <a:gd name="connsiteX7" fmla="*/ 368300 w 1793294"/>
              <a:gd name="connsiteY7" fmla="*/ 1384300 h 3634872"/>
              <a:gd name="connsiteX8" fmla="*/ 330200 w 1793294"/>
              <a:gd name="connsiteY8" fmla="*/ 1409700 h 3634872"/>
              <a:gd name="connsiteX9" fmla="*/ 292100 w 1793294"/>
              <a:gd name="connsiteY9" fmla="*/ 1447800 h 3634872"/>
              <a:gd name="connsiteX10" fmla="*/ 203200 w 1793294"/>
              <a:gd name="connsiteY10" fmla="*/ 1485900 h 3634872"/>
              <a:gd name="connsiteX11" fmla="*/ 127000 w 1793294"/>
              <a:gd name="connsiteY11" fmla="*/ 1524000 h 3634872"/>
              <a:gd name="connsiteX12" fmla="*/ 152400 w 1793294"/>
              <a:gd name="connsiteY12" fmla="*/ 1562100 h 3634872"/>
              <a:gd name="connsiteX13" fmla="*/ 190500 w 1793294"/>
              <a:gd name="connsiteY13" fmla="*/ 1574800 h 3634872"/>
              <a:gd name="connsiteX14" fmla="*/ 279400 w 1793294"/>
              <a:gd name="connsiteY14" fmla="*/ 1612900 h 3634872"/>
              <a:gd name="connsiteX15" fmla="*/ 381000 w 1793294"/>
              <a:gd name="connsiteY15" fmla="*/ 1689100 h 3634872"/>
              <a:gd name="connsiteX16" fmla="*/ 444500 w 1793294"/>
              <a:gd name="connsiteY16" fmla="*/ 1739900 h 3634872"/>
              <a:gd name="connsiteX17" fmla="*/ 520700 w 1793294"/>
              <a:gd name="connsiteY17" fmla="*/ 1778000 h 3634872"/>
              <a:gd name="connsiteX18" fmla="*/ 622300 w 1793294"/>
              <a:gd name="connsiteY18" fmla="*/ 1841500 h 3634872"/>
              <a:gd name="connsiteX19" fmla="*/ 723900 w 1793294"/>
              <a:gd name="connsiteY19" fmla="*/ 1905000 h 3634872"/>
              <a:gd name="connsiteX20" fmla="*/ 774700 w 1793294"/>
              <a:gd name="connsiteY20" fmla="*/ 1930400 h 3634872"/>
              <a:gd name="connsiteX21" fmla="*/ 838200 w 1793294"/>
              <a:gd name="connsiteY21" fmla="*/ 1943100 h 3634872"/>
              <a:gd name="connsiteX22" fmla="*/ 927100 w 1793294"/>
              <a:gd name="connsiteY22" fmla="*/ 1993900 h 3634872"/>
              <a:gd name="connsiteX23" fmla="*/ 965200 w 1793294"/>
              <a:gd name="connsiteY23" fmla="*/ 2006600 h 3634872"/>
              <a:gd name="connsiteX24" fmla="*/ 990600 w 1793294"/>
              <a:gd name="connsiteY24" fmla="*/ 2044700 h 3634872"/>
              <a:gd name="connsiteX25" fmla="*/ 1054100 w 1793294"/>
              <a:gd name="connsiteY25" fmla="*/ 2057400 h 3634872"/>
              <a:gd name="connsiteX26" fmla="*/ 1104900 w 1793294"/>
              <a:gd name="connsiteY26" fmla="*/ 2070100 h 3634872"/>
              <a:gd name="connsiteX27" fmla="*/ 1143000 w 1793294"/>
              <a:gd name="connsiteY27" fmla="*/ 2095500 h 3634872"/>
              <a:gd name="connsiteX28" fmla="*/ 1181100 w 1793294"/>
              <a:gd name="connsiteY28" fmla="*/ 2108200 h 3634872"/>
              <a:gd name="connsiteX29" fmla="*/ 1295400 w 1793294"/>
              <a:gd name="connsiteY29" fmla="*/ 2197100 h 3634872"/>
              <a:gd name="connsiteX30" fmla="*/ 1371600 w 1793294"/>
              <a:gd name="connsiteY30" fmla="*/ 2247900 h 3634872"/>
              <a:gd name="connsiteX31" fmla="*/ 1447800 w 1793294"/>
              <a:gd name="connsiteY31" fmla="*/ 2311400 h 3634872"/>
              <a:gd name="connsiteX32" fmla="*/ 1524000 w 1793294"/>
              <a:gd name="connsiteY32" fmla="*/ 2362200 h 3634872"/>
              <a:gd name="connsiteX33" fmla="*/ 1574800 w 1793294"/>
              <a:gd name="connsiteY33" fmla="*/ 2438400 h 3634872"/>
              <a:gd name="connsiteX34" fmla="*/ 1600200 w 1793294"/>
              <a:gd name="connsiteY34" fmla="*/ 2489200 h 3634872"/>
              <a:gd name="connsiteX35" fmla="*/ 1676400 w 1793294"/>
              <a:gd name="connsiteY35" fmla="*/ 2565400 h 3634872"/>
              <a:gd name="connsiteX36" fmla="*/ 1765300 w 1793294"/>
              <a:gd name="connsiteY36" fmla="*/ 2667000 h 3634872"/>
              <a:gd name="connsiteX37" fmla="*/ 1778000 w 1793294"/>
              <a:gd name="connsiteY37" fmla="*/ 2743200 h 3634872"/>
              <a:gd name="connsiteX38" fmla="*/ 1701800 w 1793294"/>
              <a:gd name="connsiteY38" fmla="*/ 2768600 h 3634872"/>
              <a:gd name="connsiteX39" fmla="*/ 1663700 w 1793294"/>
              <a:gd name="connsiteY39" fmla="*/ 2781300 h 3634872"/>
              <a:gd name="connsiteX40" fmla="*/ 1625600 w 1793294"/>
              <a:gd name="connsiteY40" fmla="*/ 2794000 h 3634872"/>
              <a:gd name="connsiteX41" fmla="*/ 1447800 w 1793294"/>
              <a:gd name="connsiteY41" fmla="*/ 2832100 h 3634872"/>
              <a:gd name="connsiteX42" fmla="*/ 1358900 w 1793294"/>
              <a:gd name="connsiteY42" fmla="*/ 2844800 h 3634872"/>
              <a:gd name="connsiteX43" fmla="*/ 1308100 w 1793294"/>
              <a:gd name="connsiteY43" fmla="*/ 2870200 h 3634872"/>
              <a:gd name="connsiteX44" fmla="*/ 1104900 w 1793294"/>
              <a:gd name="connsiteY44" fmla="*/ 2908300 h 3634872"/>
              <a:gd name="connsiteX45" fmla="*/ 1054100 w 1793294"/>
              <a:gd name="connsiteY45" fmla="*/ 2921000 h 3634872"/>
              <a:gd name="connsiteX46" fmla="*/ 1016000 w 1793294"/>
              <a:gd name="connsiteY46" fmla="*/ 2933700 h 3634872"/>
              <a:gd name="connsiteX47" fmla="*/ 939800 w 1793294"/>
              <a:gd name="connsiteY47" fmla="*/ 2946400 h 3634872"/>
              <a:gd name="connsiteX48" fmla="*/ 812800 w 1793294"/>
              <a:gd name="connsiteY48" fmla="*/ 2984500 h 3634872"/>
              <a:gd name="connsiteX49" fmla="*/ 723900 w 1793294"/>
              <a:gd name="connsiteY49" fmla="*/ 3035300 h 3634872"/>
              <a:gd name="connsiteX50" fmla="*/ 609600 w 1793294"/>
              <a:gd name="connsiteY50" fmla="*/ 3073400 h 3634872"/>
              <a:gd name="connsiteX51" fmla="*/ 571500 w 1793294"/>
              <a:gd name="connsiteY51" fmla="*/ 3086100 h 3634872"/>
              <a:gd name="connsiteX52" fmla="*/ 342900 w 1793294"/>
              <a:gd name="connsiteY52" fmla="*/ 3111500 h 3634872"/>
              <a:gd name="connsiteX53" fmla="*/ 304800 w 1793294"/>
              <a:gd name="connsiteY53" fmla="*/ 3149600 h 3634872"/>
              <a:gd name="connsiteX54" fmla="*/ 279400 w 1793294"/>
              <a:gd name="connsiteY54" fmla="*/ 3263900 h 3634872"/>
              <a:gd name="connsiteX55" fmla="*/ 254000 w 1793294"/>
              <a:gd name="connsiteY55" fmla="*/ 3314700 h 3634872"/>
              <a:gd name="connsiteX56" fmla="*/ 215900 w 1793294"/>
              <a:gd name="connsiteY56" fmla="*/ 3454400 h 3634872"/>
              <a:gd name="connsiteX57" fmla="*/ 190500 w 1793294"/>
              <a:gd name="connsiteY57" fmla="*/ 3492500 h 3634872"/>
              <a:gd name="connsiteX58" fmla="*/ 177800 w 1793294"/>
              <a:gd name="connsiteY58" fmla="*/ 3530600 h 3634872"/>
              <a:gd name="connsiteX59" fmla="*/ 139700 w 1793294"/>
              <a:gd name="connsiteY59" fmla="*/ 3556000 h 3634872"/>
              <a:gd name="connsiteX60" fmla="*/ 101600 w 1793294"/>
              <a:gd name="connsiteY60" fmla="*/ 3606800 h 3634872"/>
              <a:gd name="connsiteX0" fmla="*/ 0 w 1793294"/>
              <a:gd name="connsiteY0" fmla="*/ 0 h 3634872"/>
              <a:gd name="connsiteX1" fmla="*/ 1308100 w 1793294"/>
              <a:gd name="connsiteY1" fmla="*/ 711200 h 3634872"/>
              <a:gd name="connsiteX2" fmla="*/ 558800 w 1793294"/>
              <a:gd name="connsiteY2" fmla="*/ 1282700 h 3634872"/>
              <a:gd name="connsiteX3" fmla="*/ 520700 w 1793294"/>
              <a:gd name="connsiteY3" fmla="*/ 1320800 h 3634872"/>
              <a:gd name="connsiteX4" fmla="*/ 482600 w 1793294"/>
              <a:gd name="connsiteY4" fmla="*/ 1333500 h 3634872"/>
              <a:gd name="connsiteX5" fmla="*/ 444500 w 1793294"/>
              <a:gd name="connsiteY5" fmla="*/ 1358900 h 3634872"/>
              <a:gd name="connsiteX6" fmla="*/ 368300 w 1793294"/>
              <a:gd name="connsiteY6" fmla="*/ 1384300 h 3634872"/>
              <a:gd name="connsiteX7" fmla="*/ 330200 w 1793294"/>
              <a:gd name="connsiteY7" fmla="*/ 1409700 h 3634872"/>
              <a:gd name="connsiteX8" fmla="*/ 292100 w 1793294"/>
              <a:gd name="connsiteY8" fmla="*/ 1447800 h 3634872"/>
              <a:gd name="connsiteX9" fmla="*/ 203200 w 1793294"/>
              <a:gd name="connsiteY9" fmla="*/ 1485900 h 3634872"/>
              <a:gd name="connsiteX10" fmla="*/ 127000 w 1793294"/>
              <a:gd name="connsiteY10" fmla="*/ 1524000 h 3634872"/>
              <a:gd name="connsiteX11" fmla="*/ 152400 w 1793294"/>
              <a:gd name="connsiteY11" fmla="*/ 1562100 h 3634872"/>
              <a:gd name="connsiteX12" fmla="*/ 190500 w 1793294"/>
              <a:gd name="connsiteY12" fmla="*/ 1574800 h 3634872"/>
              <a:gd name="connsiteX13" fmla="*/ 279400 w 1793294"/>
              <a:gd name="connsiteY13" fmla="*/ 1612900 h 3634872"/>
              <a:gd name="connsiteX14" fmla="*/ 381000 w 1793294"/>
              <a:gd name="connsiteY14" fmla="*/ 1689100 h 3634872"/>
              <a:gd name="connsiteX15" fmla="*/ 444500 w 1793294"/>
              <a:gd name="connsiteY15" fmla="*/ 1739900 h 3634872"/>
              <a:gd name="connsiteX16" fmla="*/ 520700 w 1793294"/>
              <a:gd name="connsiteY16" fmla="*/ 1778000 h 3634872"/>
              <a:gd name="connsiteX17" fmla="*/ 622300 w 1793294"/>
              <a:gd name="connsiteY17" fmla="*/ 1841500 h 3634872"/>
              <a:gd name="connsiteX18" fmla="*/ 723900 w 1793294"/>
              <a:gd name="connsiteY18" fmla="*/ 1905000 h 3634872"/>
              <a:gd name="connsiteX19" fmla="*/ 774700 w 1793294"/>
              <a:gd name="connsiteY19" fmla="*/ 1930400 h 3634872"/>
              <a:gd name="connsiteX20" fmla="*/ 838200 w 1793294"/>
              <a:gd name="connsiteY20" fmla="*/ 1943100 h 3634872"/>
              <a:gd name="connsiteX21" fmla="*/ 927100 w 1793294"/>
              <a:gd name="connsiteY21" fmla="*/ 1993900 h 3634872"/>
              <a:gd name="connsiteX22" fmla="*/ 965200 w 1793294"/>
              <a:gd name="connsiteY22" fmla="*/ 2006600 h 3634872"/>
              <a:gd name="connsiteX23" fmla="*/ 990600 w 1793294"/>
              <a:gd name="connsiteY23" fmla="*/ 2044700 h 3634872"/>
              <a:gd name="connsiteX24" fmla="*/ 1054100 w 1793294"/>
              <a:gd name="connsiteY24" fmla="*/ 2057400 h 3634872"/>
              <a:gd name="connsiteX25" fmla="*/ 1104900 w 1793294"/>
              <a:gd name="connsiteY25" fmla="*/ 2070100 h 3634872"/>
              <a:gd name="connsiteX26" fmla="*/ 1143000 w 1793294"/>
              <a:gd name="connsiteY26" fmla="*/ 2095500 h 3634872"/>
              <a:gd name="connsiteX27" fmla="*/ 1181100 w 1793294"/>
              <a:gd name="connsiteY27" fmla="*/ 2108200 h 3634872"/>
              <a:gd name="connsiteX28" fmla="*/ 1295400 w 1793294"/>
              <a:gd name="connsiteY28" fmla="*/ 2197100 h 3634872"/>
              <a:gd name="connsiteX29" fmla="*/ 1371600 w 1793294"/>
              <a:gd name="connsiteY29" fmla="*/ 2247900 h 3634872"/>
              <a:gd name="connsiteX30" fmla="*/ 1447800 w 1793294"/>
              <a:gd name="connsiteY30" fmla="*/ 2311400 h 3634872"/>
              <a:gd name="connsiteX31" fmla="*/ 1524000 w 1793294"/>
              <a:gd name="connsiteY31" fmla="*/ 2362200 h 3634872"/>
              <a:gd name="connsiteX32" fmla="*/ 1574800 w 1793294"/>
              <a:gd name="connsiteY32" fmla="*/ 2438400 h 3634872"/>
              <a:gd name="connsiteX33" fmla="*/ 1600200 w 1793294"/>
              <a:gd name="connsiteY33" fmla="*/ 2489200 h 3634872"/>
              <a:gd name="connsiteX34" fmla="*/ 1676400 w 1793294"/>
              <a:gd name="connsiteY34" fmla="*/ 2565400 h 3634872"/>
              <a:gd name="connsiteX35" fmla="*/ 1765300 w 1793294"/>
              <a:gd name="connsiteY35" fmla="*/ 2667000 h 3634872"/>
              <a:gd name="connsiteX36" fmla="*/ 1778000 w 1793294"/>
              <a:gd name="connsiteY36" fmla="*/ 2743200 h 3634872"/>
              <a:gd name="connsiteX37" fmla="*/ 1701800 w 1793294"/>
              <a:gd name="connsiteY37" fmla="*/ 2768600 h 3634872"/>
              <a:gd name="connsiteX38" fmla="*/ 1663700 w 1793294"/>
              <a:gd name="connsiteY38" fmla="*/ 2781300 h 3634872"/>
              <a:gd name="connsiteX39" fmla="*/ 1625600 w 1793294"/>
              <a:gd name="connsiteY39" fmla="*/ 2794000 h 3634872"/>
              <a:gd name="connsiteX40" fmla="*/ 1447800 w 1793294"/>
              <a:gd name="connsiteY40" fmla="*/ 2832100 h 3634872"/>
              <a:gd name="connsiteX41" fmla="*/ 1358900 w 1793294"/>
              <a:gd name="connsiteY41" fmla="*/ 2844800 h 3634872"/>
              <a:gd name="connsiteX42" fmla="*/ 1308100 w 1793294"/>
              <a:gd name="connsiteY42" fmla="*/ 2870200 h 3634872"/>
              <a:gd name="connsiteX43" fmla="*/ 1104900 w 1793294"/>
              <a:gd name="connsiteY43" fmla="*/ 2908300 h 3634872"/>
              <a:gd name="connsiteX44" fmla="*/ 1054100 w 1793294"/>
              <a:gd name="connsiteY44" fmla="*/ 2921000 h 3634872"/>
              <a:gd name="connsiteX45" fmla="*/ 1016000 w 1793294"/>
              <a:gd name="connsiteY45" fmla="*/ 2933700 h 3634872"/>
              <a:gd name="connsiteX46" fmla="*/ 939800 w 1793294"/>
              <a:gd name="connsiteY46" fmla="*/ 2946400 h 3634872"/>
              <a:gd name="connsiteX47" fmla="*/ 812800 w 1793294"/>
              <a:gd name="connsiteY47" fmla="*/ 2984500 h 3634872"/>
              <a:gd name="connsiteX48" fmla="*/ 723900 w 1793294"/>
              <a:gd name="connsiteY48" fmla="*/ 3035300 h 3634872"/>
              <a:gd name="connsiteX49" fmla="*/ 609600 w 1793294"/>
              <a:gd name="connsiteY49" fmla="*/ 3073400 h 3634872"/>
              <a:gd name="connsiteX50" fmla="*/ 571500 w 1793294"/>
              <a:gd name="connsiteY50" fmla="*/ 3086100 h 3634872"/>
              <a:gd name="connsiteX51" fmla="*/ 342900 w 1793294"/>
              <a:gd name="connsiteY51" fmla="*/ 3111500 h 3634872"/>
              <a:gd name="connsiteX52" fmla="*/ 304800 w 1793294"/>
              <a:gd name="connsiteY52" fmla="*/ 3149600 h 3634872"/>
              <a:gd name="connsiteX53" fmla="*/ 279400 w 1793294"/>
              <a:gd name="connsiteY53" fmla="*/ 3263900 h 3634872"/>
              <a:gd name="connsiteX54" fmla="*/ 254000 w 1793294"/>
              <a:gd name="connsiteY54" fmla="*/ 3314700 h 3634872"/>
              <a:gd name="connsiteX55" fmla="*/ 215900 w 1793294"/>
              <a:gd name="connsiteY55" fmla="*/ 3454400 h 3634872"/>
              <a:gd name="connsiteX56" fmla="*/ 190500 w 1793294"/>
              <a:gd name="connsiteY56" fmla="*/ 3492500 h 3634872"/>
              <a:gd name="connsiteX57" fmla="*/ 177800 w 1793294"/>
              <a:gd name="connsiteY57" fmla="*/ 3530600 h 3634872"/>
              <a:gd name="connsiteX58" fmla="*/ 139700 w 1793294"/>
              <a:gd name="connsiteY58" fmla="*/ 3556000 h 3634872"/>
              <a:gd name="connsiteX59" fmla="*/ 101600 w 1793294"/>
              <a:gd name="connsiteY59" fmla="*/ 3606800 h 3634872"/>
              <a:gd name="connsiteX0" fmla="*/ 0 w 1793294"/>
              <a:gd name="connsiteY0" fmla="*/ 0 h 3634872"/>
              <a:gd name="connsiteX1" fmla="*/ 1308100 w 1793294"/>
              <a:gd name="connsiteY1" fmla="*/ 711200 h 3634872"/>
              <a:gd name="connsiteX2" fmla="*/ 520700 w 1793294"/>
              <a:gd name="connsiteY2" fmla="*/ 1320800 h 3634872"/>
              <a:gd name="connsiteX3" fmla="*/ 482600 w 1793294"/>
              <a:gd name="connsiteY3" fmla="*/ 1333500 h 3634872"/>
              <a:gd name="connsiteX4" fmla="*/ 444500 w 1793294"/>
              <a:gd name="connsiteY4" fmla="*/ 1358900 h 3634872"/>
              <a:gd name="connsiteX5" fmla="*/ 368300 w 1793294"/>
              <a:gd name="connsiteY5" fmla="*/ 1384300 h 3634872"/>
              <a:gd name="connsiteX6" fmla="*/ 330200 w 1793294"/>
              <a:gd name="connsiteY6" fmla="*/ 1409700 h 3634872"/>
              <a:gd name="connsiteX7" fmla="*/ 292100 w 1793294"/>
              <a:gd name="connsiteY7" fmla="*/ 1447800 h 3634872"/>
              <a:gd name="connsiteX8" fmla="*/ 203200 w 1793294"/>
              <a:gd name="connsiteY8" fmla="*/ 1485900 h 3634872"/>
              <a:gd name="connsiteX9" fmla="*/ 127000 w 1793294"/>
              <a:gd name="connsiteY9" fmla="*/ 1524000 h 3634872"/>
              <a:gd name="connsiteX10" fmla="*/ 152400 w 1793294"/>
              <a:gd name="connsiteY10" fmla="*/ 1562100 h 3634872"/>
              <a:gd name="connsiteX11" fmla="*/ 190500 w 1793294"/>
              <a:gd name="connsiteY11" fmla="*/ 1574800 h 3634872"/>
              <a:gd name="connsiteX12" fmla="*/ 279400 w 1793294"/>
              <a:gd name="connsiteY12" fmla="*/ 1612900 h 3634872"/>
              <a:gd name="connsiteX13" fmla="*/ 381000 w 1793294"/>
              <a:gd name="connsiteY13" fmla="*/ 1689100 h 3634872"/>
              <a:gd name="connsiteX14" fmla="*/ 444500 w 1793294"/>
              <a:gd name="connsiteY14" fmla="*/ 1739900 h 3634872"/>
              <a:gd name="connsiteX15" fmla="*/ 520700 w 1793294"/>
              <a:gd name="connsiteY15" fmla="*/ 1778000 h 3634872"/>
              <a:gd name="connsiteX16" fmla="*/ 622300 w 1793294"/>
              <a:gd name="connsiteY16" fmla="*/ 1841500 h 3634872"/>
              <a:gd name="connsiteX17" fmla="*/ 723900 w 1793294"/>
              <a:gd name="connsiteY17" fmla="*/ 1905000 h 3634872"/>
              <a:gd name="connsiteX18" fmla="*/ 774700 w 1793294"/>
              <a:gd name="connsiteY18" fmla="*/ 1930400 h 3634872"/>
              <a:gd name="connsiteX19" fmla="*/ 838200 w 1793294"/>
              <a:gd name="connsiteY19" fmla="*/ 1943100 h 3634872"/>
              <a:gd name="connsiteX20" fmla="*/ 927100 w 1793294"/>
              <a:gd name="connsiteY20" fmla="*/ 1993900 h 3634872"/>
              <a:gd name="connsiteX21" fmla="*/ 965200 w 1793294"/>
              <a:gd name="connsiteY21" fmla="*/ 2006600 h 3634872"/>
              <a:gd name="connsiteX22" fmla="*/ 990600 w 1793294"/>
              <a:gd name="connsiteY22" fmla="*/ 2044700 h 3634872"/>
              <a:gd name="connsiteX23" fmla="*/ 1054100 w 1793294"/>
              <a:gd name="connsiteY23" fmla="*/ 2057400 h 3634872"/>
              <a:gd name="connsiteX24" fmla="*/ 1104900 w 1793294"/>
              <a:gd name="connsiteY24" fmla="*/ 2070100 h 3634872"/>
              <a:gd name="connsiteX25" fmla="*/ 1143000 w 1793294"/>
              <a:gd name="connsiteY25" fmla="*/ 2095500 h 3634872"/>
              <a:gd name="connsiteX26" fmla="*/ 1181100 w 1793294"/>
              <a:gd name="connsiteY26" fmla="*/ 2108200 h 3634872"/>
              <a:gd name="connsiteX27" fmla="*/ 1295400 w 1793294"/>
              <a:gd name="connsiteY27" fmla="*/ 2197100 h 3634872"/>
              <a:gd name="connsiteX28" fmla="*/ 1371600 w 1793294"/>
              <a:gd name="connsiteY28" fmla="*/ 2247900 h 3634872"/>
              <a:gd name="connsiteX29" fmla="*/ 1447800 w 1793294"/>
              <a:gd name="connsiteY29" fmla="*/ 2311400 h 3634872"/>
              <a:gd name="connsiteX30" fmla="*/ 1524000 w 1793294"/>
              <a:gd name="connsiteY30" fmla="*/ 2362200 h 3634872"/>
              <a:gd name="connsiteX31" fmla="*/ 1574800 w 1793294"/>
              <a:gd name="connsiteY31" fmla="*/ 2438400 h 3634872"/>
              <a:gd name="connsiteX32" fmla="*/ 1600200 w 1793294"/>
              <a:gd name="connsiteY32" fmla="*/ 2489200 h 3634872"/>
              <a:gd name="connsiteX33" fmla="*/ 1676400 w 1793294"/>
              <a:gd name="connsiteY33" fmla="*/ 2565400 h 3634872"/>
              <a:gd name="connsiteX34" fmla="*/ 1765300 w 1793294"/>
              <a:gd name="connsiteY34" fmla="*/ 2667000 h 3634872"/>
              <a:gd name="connsiteX35" fmla="*/ 1778000 w 1793294"/>
              <a:gd name="connsiteY35" fmla="*/ 2743200 h 3634872"/>
              <a:gd name="connsiteX36" fmla="*/ 1701800 w 1793294"/>
              <a:gd name="connsiteY36" fmla="*/ 2768600 h 3634872"/>
              <a:gd name="connsiteX37" fmla="*/ 1663700 w 1793294"/>
              <a:gd name="connsiteY37" fmla="*/ 2781300 h 3634872"/>
              <a:gd name="connsiteX38" fmla="*/ 1625600 w 1793294"/>
              <a:gd name="connsiteY38" fmla="*/ 2794000 h 3634872"/>
              <a:gd name="connsiteX39" fmla="*/ 1447800 w 1793294"/>
              <a:gd name="connsiteY39" fmla="*/ 2832100 h 3634872"/>
              <a:gd name="connsiteX40" fmla="*/ 1358900 w 1793294"/>
              <a:gd name="connsiteY40" fmla="*/ 2844800 h 3634872"/>
              <a:gd name="connsiteX41" fmla="*/ 1308100 w 1793294"/>
              <a:gd name="connsiteY41" fmla="*/ 2870200 h 3634872"/>
              <a:gd name="connsiteX42" fmla="*/ 1104900 w 1793294"/>
              <a:gd name="connsiteY42" fmla="*/ 2908300 h 3634872"/>
              <a:gd name="connsiteX43" fmla="*/ 1054100 w 1793294"/>
              <a:gd name="connsiteY43" fmla="*/ 2921000 h 3634872"/>
              <a:gd name="connsiteX44" fmla="*/ 1016000 w 1793294"/>
              <a:gd name="connsiteY44" fmla="*/ 2933700 h 3634872"/>
              <a:gd name="connsiteX45" fmla="*/ 939800 w 1793294"/>
              <a:gd name="connsiteY45" fmla="*/ 2946400 h 3634872"/>
              <a:gd name="connsiteX46" fmla="*/ 812800 w 1793294"/>
              <a:gd name="connsiteY46" fmla="*/ 2984500 h 3634872"/>
              <a:gd name="connsiteX47" fmla="*/ 723900 w 1793294"/>
              <a:gd name="connsiteY47" fmla="*/ 3035300 h 3634872"/>
              <a:gd name="connsiteX48" fmla="*/ 609600 w 1793294"/>
              <a:gd name="connsiteY48" fmla="*/ 3073400 h 3634872"/>
              <a:gd name="connsiteX49" fmla="*/ 571500 w 1793294"/>
              <a:gd name="connsiteY49" fmla="*/ 3086100 h 3634872"/>
              <a:gd name="connsiteX50" fmla="*/ 342900 w 1793294"/>
              <a:gd name="connsiteY50" fmla="*/ 3111500 h 3634872"/>
              <a:gd name="connsiteX51" fmla="*/ 304800 w 1793294"/>
              <a:gd name="connsiteY51" fmla="*/ 3149600 h 3634872"/>
              <a:gd name="connsiteX52" fmla="*/ 279400 w 1793294"/>
              <a:gd name="connsiteY52" fmla="*/ 3263900 h 3634872"/>
              <a:gd name="connsiteX53" fmla="*/ 254000 w 1793294"/>
              <a:gd name="connsiteY53" fmla="*/ 3314700 h 3634872"/>
              <a:gd name="connsiteX54" fmla="*/ 215900 w 1793294"/>
              <a:gd name="connsiteY54" fmla="*/ 3454400 h 3634872"/>
              <a:gd name="connsiteX55" fmla="*/ 190500 w 1793294"/>
              <a:gd name="connsiteY55" fmla="*/ 3492500 h 3634872"/>
              <a:gd name="connsiteX56" fmla="*/ 177800 w 1793294"/>
              <a:gd name="connsiteY56" fmla="*/ 3530600 h 3634872"/>
              <a:gd name="connsiteX57" fmla="*/ 139700 w 1793294"/>
              <a:gd name="connsiteY57" fmla="*/ 3556000 h 3634872"/>
              <a:gd name="connsiteX58" fmla="*/ 101600 w 1793294"/>
              <a:gd name="connsiteY58" fmla="*/ 3606800 h 3634872"/>
              <a:gd name="connsiteX0" fmla="*/ 0 w 1793294"/>
              <a:gd name="connsiteY0" fmla="*/ 0 h 3634872"/>
              <a:gd name="connsiteX1" fmla="*/ 1308100 w 1793294"/>
              <a:gd name="connsiteY1" fmla="*/ 711200 h 3634872"/>
              <a:gd name="connsiteX2" fmla="*/ 482600 w 1793294"/>
              <a:gd name="connsiteY2" fmla="*/ 1333500 h 3634872"/>
              <a:gd name="connsiteX3" fmla="*/ 444500 w 1793294"/>
              <a:gd name="connsiteY3" fmla="*/ 1358900 h 3634872"/>
              <a:gd name="connsiteX4" fmla="*/ 368300 w 1793294"/>
              <a:gd name="connsiteY4" fmla="*/ 1384300 h 3634872"/>
              <a:gd name="connsiteX5" fmla="*/ 330200 w 1793294"/>
              <a:gd name="connsiteY5" fmla="*/ 1409700 h 3634872"/>
              <a:gd name="connsiteX6" fmla="*/ 292100 w 1793294"/>
              <a:gd name="connsiteY6" fmla="*/ 1447800 h 3634872"/>
              <a:gd name="connsiteX7" fmla="*/ 203200 w 1793294"/>
              <a:gd name="connsiteY7" fmla="*/ 1485900 h 3634872"/>
              <a:gd name="connsiteX8" fmla="*/ 127000 w 1793294"/>
              <a:gd name="connsiteY8" fmla="*/ 1524000 h 3634872"/>
              <a:gd name="connsiteX9" fmla="*/ 152400 w 1793294"/>
              <a:gd name="connsiteY9" fmla="*/ 1562100 h 3634872"/>
              <a:gd name="connsiteX10" fmla="*/ 190500 w 1793294"/>
              <a:gd name="connsiteY10" fmla="*/ 1574800 h 3634872"/>
              <a:gd name="connsiteX11" fmla="*/ 279400 w 1793294"/>
              <a:gd name="connsiteY11" fmla="*/ 1612900 h 3634872"/>
              <a:gd name="connsiteX12" fmla="*/ 381000 w 1793294"/>
              <a:gd name="connsiteY12" fmla="*/ 1689100 h 3634872"/>
              <a:gd name="connsiteX13" fmla="*/ 444500 w 1793294"/>
              <a:gd name="connsiteY13" fmla="*/ 1739900 h 3634872"/>
              <a:gd name="connsiteX14" fmla="*/ 520700 w 1793294"/>
              <a:gd name="connsiteY14" fmla="*/ 1778000 h 3634872"/>
              <a:gd name="connsiteX15" fmla="*/ 622300 w 1793294"/>
              <a:gd name="connsiteY15" fmla="*/ 1841500 h 3634872"/>
              <a:gd name="connsiteX16" fmla="*/ 723900 w 1793294"/>
              <a:gd name="connsiteY16" fmla="*/ 1905000 h 3634872"/>
              <a:gd name="connsiteX17" fmla="*/ 774700 w 1793294"/>
              <a:gd name="connsiteY17" fmla="*/ 1930400 h 3634872"/>
              <a:gd name="connsiteX18" fmla="*/ 838200 w 1793294"/>
              <a:gd name="connsiteY18" fmla="*/ 1943100 h 3634872"/>
              <a:gd name="connsiteX19" fmla="*/ 927100 w 1793294"/>
              <a:gd name="connsiteY19" fmla="*/ 1993900 h 3634872"/>
              <a:gd name="connsiteX20" fmla="*/ 965200 w 1793294"/>
              <a:gd name="connsiteY20" fmla="*/ 2006600 h 3634872"/>
              <a:gd name="connsiteX21" fmla="*/ 990600 w 1793294"/>
              <a:gd name="connsiteY21" fmla="*/ 2044700 h 3634872"/>
              <a:gd name="connsiteX22" fmla="*/ 1054100 w 1793294"/>
              <a:gd name="connsiteY22" fmla="*/ 2057400 h 3634872"/>
              <a:gd name="connsiteX23" fmla="*/ 1104900 w 1793294"/>
              <a:gd name="connsiteY23" fmla="*/ 2070100 h 3634872"/>
              <a:gd name="connsiteX24" fmla="*/ 1143000 w 1793294"/>
              <a:gd name="connsiteY24" fmla="*/ 2095500 h 3634872"/>
              <a:gd name="connsiteX25" fmla="*/ 1181100 w 1793294"/>
              <a:gd name="connsiteY25" fmla="*/ 2108200 h 3634872"/>
              <a:gd name="connsiteX26" fmla="*/ 1295400 w 1793294"/>
              <a:gd name="connsiteY26" fmla="*/ 2197100 h 3634872"/>
              <a:gd name="connsiteX27" fmla="*/ 1371600 w 1793294"/>
              <a:gd name="connsiteY27" fmla="*/ 2247900 h 3634872"/>
              <a:gd name="connsiteX28" fmla="*/ 1447800 w 1793294"/>
              <a:gd name="connsiteY28" fmla="*/ 2311400 h 3634872"/>
              <a:gd name="connsiteX29" fmla="*/ 1524000 w 1793294"/>
              <a:gd name="connsiteY29" fmla="*/ 2362200 h 3634872"/>
              <a:gd name="connsiteX30" fmla="*/ 1574800 w 1793294"/>
              <a:gd name="connsiteY30" fmla="*/ 2438400 h 3634872"/>
              <a:gd name="connsiteX31" fmla="*/ 1600200 w 1793294"/>
              <a:gd name="connsiteY31" fmla="*/ 2489200 h 3634872"/>
              <a:gd name="connsiteX32" fmla="*/ 1676400 w 1793294"/>
              <a:gd name="connsiteY32" fmla="*/ 2565400 h 3634872"/>
              <a:gd name="connsiteX33" fmla="*/ 1765300 w 1793294"/>
              <a:gd name="connsiteY33" fmla="*/ 2667000 h 3634872"/>
              <a:gd name="connsiteX34" fmla="*/ 1778000 w 1793294"/>
              <a:gd name="connsiteY34" fmla="*/ 2743200 h 3634872"/>
              <a:gd name="connsiteX35" fmla="*/ 1701800 w 1793294"/>
              <a:gd name="connsiteY35" fmla="*/ 2768600 h 3634872"/>
              <a:gd name="connsiteX36" fmla="*/ 1663700 w 1793294"/>
              <a:gd name="connsiteY36" fmla="*/ 2781300 h 3634872"/>
              <a:gd name="connsiteX37" fmla="*/ 1625600 w 1793294"/>
              <a:gd name="connsiteY37" fmla="*/ 2794000 h 3634872"/>
              <a:gd name="connsiteX38" fmla="*/ 1447800 w 1793294"/>
              <a:gd name="connsiteY38" fmla="*/ 2832100 h 3634872"/>
              <a:gd name="connsiteX39" fmla="*/ 1358900 w 1793294"/>
              <a:gd name="connsiteY39" fmla="*/ 2844800 h 3634872"/>
              <a:gd name="connsiteX40" fmla="*/ 1308100 w 1793294"/>
              <a:gd name="connsiteY40" fmla="*/ 2870200 h 3634872"/>
              <a:gd name="connsiteX41" fmla="*/ 1104900 w 1793294"/>
              <a:gd name="connsiteY41" fmla="*/ 2908300 h 3634872"/>
              <a:gd name="connsiteX42" fmla="*/ 1054100 w 1793294"/>
              <a:gd name="connsiteY42" fmla="*/ 2921000 h 3634872"/>
              <a:gd name="connsiteX43" fmla="*/ 1016000 w 1793294"/>
              <a:gd name="connsiteY43" fmla="*/ 2933700 h 3634872"/>
              <a:gd name="connsiteX44" fmla="*/ 939800 w 1793294"/>
              <a:gd name="connsiteY44" fmla="*/ 2946400 h 3634872"/>
              <a:gd name="connsiteX45" fmla="*/ 812800 w 1793294"/>
              <a:gd name="connsiteY45" fmla="*/ 2984500 h 3634872"/>
              <a:gd name="connsiteX46" fmla="*/ 723900 w 1793294"/>
              <a:gd name="connsiteY46" fmla="*/ 3035300 h 3634872"/>
              <a:gd name="connsiteX47" fmla="*/ 609600 w 1793294"/>
              <a:gd name="connsiteY47" fmla="*/ 3073400 h 3634872"/>
              <a:gd name="connsiteX48" fmla="*/ 571500 w 1793294"/>
              <a:gd name="connsiteY48" fmla="*/ 3086100 h 3634872"/>
              <a:gd name="connsiteX49" fmla="*/ 342900 w 1793294"/>
              <a:gd name="connsiteY49" fmla="*/ 3111500 h 3634872"/>
              <a:gd name="connsiteX50" fmla="*/ 304800 w 1793294"/>
              <a:gd name="connsiteY50" fmla="*/ 3149600 h 3634872"/>
              <a:gd name="connsiteX51" fmla="*/ 279400 w 1793294"/>
              <a:gd name="connsiteY51" fmla="*/ 3263900 h 3634872"/>
              <a:gd name="connsiteX52" fmla="*/ 254000 w 1793294"/>
              <a:gd name="connsiteY52" fmla="*/ 3314700 h 3634872"/>
              <a:gd name="connsiteX53" fmla="*/ 215900 w 1793294"/>
              <a:gd name="connsiteY53" fmla="*/ 3454400 h 3634872"/>
              <a:gd name="connsiteX54" fmla="*/ 190500 w 1793294"/>
              <a:gd name="connsiteY54" fmla="*/ 3492500 h 3634872"/>
              <a:gd name="connsiteX55" fmla="*/ 177800 w 1793294"/>
              <a:gd name="connsiteY55" fmla="*/ 3530600 h 3634872"/>
              <a:gd name="connsiteX56" fmla="*/ 139700 w 1793294"/>
              <a:gd name="connsiteY56" fmla="*/ 3556000 h 3634872"/>
              <a:gd name="connsiteX57" fmla="*/ 101600 w 1793294"/>
              <a:gd name="connsiteY57" fmla="*/ 3606800 h 3634872"/>
              <a:gd name="connsiteX0" fmla="*/ 0 w 1793294"/>
              <a:gd name="connsiteY0" fmla="*/ 0 h 3634872"/>
              <a:gd name="connsiteX1" fmla="*/ 1308100 w 1793294"/>
              <a:gd name="connsiteY1" fmla="*/ 711200 h 3634872"/>
              <a:gd name="connsiteX2" fmla="*/ 444500 w 1793294"/>
              <a:gd name="connsiteY2" fmla="*/ 1358900 h 3634872"/>
              <a:gd name="connsiteX3" fmla="*/ 368300 w 1793294"/>
              <a:gd name="connsiteY3" fmla="*/ 1384300 h 3634872"/>
              <a:gd name="connsiteX4" fmla="*/ 330200 w 1793294"/>
              <a:gd name="connsiteY4" fmla="*/ 1409700 h 3634872"/>
              <a:gd name="connsiteX5" fmla="*/ 292100 w 1793294"/>
              <a:gd name="connsiteY5" fmla="*/ 1447800 h 3634872"/>
              <a:gd name="connsiteX6" fmla="*/ 203200 w 1793294"/>
              <a:gd name="connsiteY6" fmla="*/ 1485900 h 3634872"/>
              <a:gd name="connsiteX7" fmla="*/ 127000 w 1793294"/>
              <a:gd name="connsiteY7" fmla="*/ 1524000 h 3634872"/>
              <a:gd name="connsiteX8" fmla="*/ 152400 w 1793294"/>
              <a:gd name="connsiteY8" fmla="*/ 1562100 h 3634872"/>
              <a:gd name="connsiteX9" fmla="*/ 190500 w 1793294"/>
              <a:gd name="connsiteY9" fmla="*/ 1574800 h 3634872"/>
              <a:gd name="connsiteX10" fmla="*/ 279400 w 1793294"/>
              <a:gd name="connsiteY10" fmla="*/ 1612900 h 3634872"/>
              <a:gd name="connsiteX11" fmla="*/ 381000 w 1793294"/>
              <a:gd name="connsiteY11" fmla="*/ 1689100 h 3634872"/>
              <a:gd name="connsiteX12" fmla="*/ 444500 w 1793294"/>
              <a:gd name="connsiteY12" fmla="*/ 1739900 h 3634872"/>
              <a:gd name="connsiteX13" fmla="*/ 520700 w 1793294"/>
              <a:gd name="connsiteY13" fmla="*/ 1778000 h 3634872"/>
              <a:gd name="connsiteX14" fmla="*/ 622300 w 1793294"/>
              <a:gd name="connsiteY14" fmla="*/ 1841500 h 3634872"/>
              <a:gd name="connsiteX15" fmla="*/ 723900 w 1793294"/>
              <a:gd name="connsiteY15" fmla="*/ 1905000 h 3634872"/>
              <a:gd name="connsiteX16" fmla="*/ 774700 w 1793294"/>
              <a:gd name="connsiteY16" fmla="*/ 1930400 h 3634872"/>
              <a:gd name="connsiteX17" fmla="*/ 838200 w 1793294"/>
              <a:gd name="connsiteY17" fmla="*/ 1943100 h 3634872"/>
              <a:gd name="connsiteX18" fmla="*/ 927100 w 1793294"/>
              <a:gd name="connsiteY18" fmla="*/ 1993900 h 3634872"/>
              <a:gd name="connsiteX19" fmla="*/ 965200 w 1793294"/>
              <a:gd name="connsiteY19" fmla="*/ 2006600 h 3634872"/>
              <a:gd name="connsiteX20" fmla="*/ 990600 w 1793294"/>
              <a:gd name="connsiteY20" fmla="*/ 2044700 h 3634872"/>
              <a:gd name="connsiteX21" fmla="*/ 1054100 w 1793294"/>
              <a:gd name="connsiteY21" fmla="*/ 2057400 h 3634872"/>
              <a:gd name="connsiteX22" fmla="*/ 1104900 w 1793294"/>
              <a:gd name="connsiteY22" fmla="*/ 2070100 h 3634872"/>
              <a:gd name="connsiteX23" fmla="*/ 1143000 w 1793294"/>
              <a:gd name="connsiteY23" fmla="*/ 2095500 h 3634872"/>
              <a:gd name="connsiteX24" fmla="*/ 1181100 w 1793294"/>
              <a:gd name="connsiteY24" fmla="*/ 2108200 h 3634872"/>
              <a:gd name="connsiteX25" fmla="*/ 1295400 w 1793294"/>
              <a:gd name="connsiteY25" fmla="*/ 2197100 h 3634872"/>
              <a:gd name="connsiteX26" fmla="*/ 1371600 w 1793294"/>
              <a:gd name="connsiteY26" fmla="*/ 2247900 h 3634872"/>
              <a:gd name="connsiteX27" fmla="*/ 1447800 w 1793294"/>
              <a:gd name="connsiteY27" fmla="*/ 2311400 h 3634872"/>
              <a:gd name="connsiteX28" fmla="*/ 1524000 w 1793294"/>
              <a:gd name="connsiteY28" fmla="*/ 2362200 h 3634872"/>
              <a:gd name="connsiteX29" fmla="*/ 1574800 w 1793294"/>
              <a:gd name="connsiteY29" fmla="*/ 2438400 h 3634872"/>
              <a:gd name="connsiteX30" fmla="*/ 1600200 w 1793294"/>
              <a:gd name="connsiteY30" fmla="*/ 2489200 h 3634872"/>
              <a:gd name="connsiteX31" fmla="*/ 1676400 w 1793294"/>
              <a:gd name="connsiteY31" fmla="*/ 2565400 h 3634872"/>
              <a:gd name="connsiteX32" fmla="*/ 1765300 w 1793294"/>
              <a:gd name="connsiteY32" fmla="*/ 2667000 h 3634872"/>
              <a:gd name="connsiteX33" fmla="*/ 1778000 w 1793294"/>
              <a:gd name="connsiteY33" fmla="*/ 2743200 h 3634872"/>
              <a:gd name="connsiteX34" fmla="*/ 1701800 w 1793294"/>
              <a:gd name="connsiteY34" fmla="*/ 2768600 h 3634872"/>
              <a:gd name="connsiteX35" fmla="*/ 1663700 w 1793294"/>
              <a:gd name="connsiteY35" fmla="*/ 2781300 h 3634872"/>
              <a:gd name="connsiteX36" fmla="*/ 1625600 w 1793294"/>
              <a:gd name="connsiteY36" fmla="*/ 2794000 h 3634872"/>
              <a:gd name="connsiteX37" fmla="*/ 1447800 w 1793294"/>
              <a:gd name="connsiteY37" fmla="*/ 2832100 h 3634872"/>
              <a:gd name="connsiteX38" fmla="*/ 1358900 w 1793294"/>
              <a:gd name="connsiteY38" fmla="*/ 2844800 h 3634872"/>
              <a:gd name="connsiteX39" fmla="*/ 1308100 w 1793294"/>
              <a:gd name="connsiteY39" fmla="*/ 2870200 h 3634872"/>
              <a:gd name="connsiteX40" fmla="*/ 1104900 w 1793294"/>
              <a:gd name="connsiteY40" fmla="*/ 2908300 h 3634872"/>
              <a:gd name="connsiteX41" fmla="*/ 1054100 w 1793294"/>
              <a:gd name="connsiteY41" fmla="*/ 2921000 h 3634872"/>
              <a:gd name="connsiteX42" fmla="*/ 1016000 w 1793294"/>
              <a:gd name="connsiteY42" fmla="*/ 2933700 h 3634872"/>
              <a:gd name="connsiteX43" fmla="*/ 939800 w 1793294"/>
              <a:gd name="connsiteY43" fmla="*/ 2946400 h 3634872"/>
              <a:gd name="connsiteX44" fmla="*/ 812800 w 1793294"/>
              <a:gd name="connsiteY44" fmla="*/ 2984500 h 3634872"/>
              <a:gd name="connsiteX45" fmla="*/ 723900 w 1793294"/>
              <a:gd name="connsiteY45" fmla="*/ 3035300 h 3634872"/>
              <a:gd name="connsiteX46" fmla="*/ 609600 w 1793294"/>
              <a:gd name="connsiteY46" fmla="*/ 3073400 h 3634872"/>
              <a:gd name="connsiteX47" fmla="*/ 571500 w 1793294"/>
              <a:gd name="connsiteY47" fmla="*/ 3086100 h 3634872"/>
              <a:gd name="connsiteX48" fmla="*/ 342900 w 1793294"/>
              <a:gd name="connsiteY48" fmla="*/ 3111500 h 3634872"/>
              <a:gd name="connsiteX49" fmla="*/ 304800 w 1793294"/>
              <a:gd name="connsiteY49" fmla="*/ 3149600 h 3634872"/>
              <a:gd name="connsiteX50" fmla="*/ 279400 w 1793294"/>
              <a:gd name="connsiteY50" fmla="*/ 3263900 h 3634872"/>
              <a:gd name="connsiteX51" fmla="*/ 254000 w 1793294"/>
              <a:gd name="connsiteY51" fmla="*/ 3314700 h 3634872"/>
              <a:gd name="connsiteX52" fmla="*/ 215900 w 1793294"/>
              <a:gd name="connsiteY52" fmla="*/ 3454400 h 3634872"/>
              <a:gd name="connsiteX53" fmla="*/ 190500 w 1793294"/>
              <a:gd name="connsiteY53" fmla="*/ 3492500 h 3634872"/>
              <a:gd name="connsiteX54" fmla="*/ 177800 w 1793294"/>
              <a:gd name="connsiteY54" fmla="*/ 3530600 h 3634872"/>
              <a:gd name="connsiteX55" fmla="*/ 139700 w 1793294"/>
              <a:gd name="connsiteY55" fmla="*/ 3556000 h 3634872"/>
              <a:gd name="connsiteX56" fmla="*/ 101600 w 1793294"/>
              <a:gd name="connsiteY56" fmla="*/ 3606800 h 3634872"/>
              <a:gd name="connsiteX0" fmla="*/ 0 w 1793294"/>
              <a:gd name="connsiteY0" fmla="*/ 0 h 3634872"/>
              <a:gd name="connsiteX1" fmla="*/ 1308100 w 1793294"/>
              <a:gd name="connsiteY1" fmla="*/ 711200 h 3634872"/>
              <a:gd name="connsiteX2" fmla="*/ 368300 w 1793294"/>
              <a:gd name="connsiteY2" fmla="*/ 1384300 h 3634872"/>
              <a:gd name="connsiteX3" fmla="*/ 330200 w 1793294"/>
              <a:gd name="connsiteY3" fmla="*/ 1409700 h 3634872"/>
              <a:gd name="connsiteX4" fmla="*/ 292100 w 1793294"/>
              <a:gd name="connsiteY4" fmla="*/ 1447800 h 3634872"/>
              <a:gd name="connsiteX5" fmla="*/ 203200 w 1793294"/>
              <a:gd name="connsiteY5" fmla="*/ 1485900 h 3634872"/>
              <a:gd name="connsiteX6" fmla="*/ 127000 w 1793294"/>
              <a:gd name="connsiteY6" fmla="*/ 1524000 h 3634872"/>
              <a:gd name="connsiteX7" fmla="*/ 152400 w 1793294"/>
              <a:gd name="connsiteY7" fmla="*/ 1562100 h 3634872"/>
              <a:gd name="connsiteX8" fmla="*/ 190500 w 1793294"/>
              <a:gd name="connsiteY8" fmla="*/ 1574800 h 3634872"/>
              <a:gd name="connsiteX9" fmla="*/ 279400 w 1793294"/>
              <a:gd name="connsiteY9" fmla="*/ 1612900 h 3634872"/>
              <a:gd name="connsiteX10" fmla="*/ 381000 w 1793294"/>
              <a:gd name="connsiteY10" fmla="*/ 1689100 h 3634872"/>
              <a:gd name="connsiteX11" fmla="*/ 444500 w 1793294"/>
              <a:gd name="connsiteY11" fmla="*/ 1739900 h 3634872"/>
              <a:gd name="connsiteX12" fmla="*/ 520700 w 1793294"/>
              <a:gd name="connsiteY12" fmla="*/ 1778000 h 3634872"/>
              <a:gd name="connsiteX13" fmla="*/ 622300 w 1793294"/>
              <a:gd name="connsiteY13" fmla="*/ 1841500 h 3634872"/>
              <a:gd name="connsiteX14" fmla="*/ 723900 w 1793294"/>
              <a:gd name="connsiteY14" fmla="*/ 1905000 h 3634872"/>
              <a:gd name="connsiteX15" fmla="*/ 774700 w 1793294"/>
              <a:gd name="connsiteY15" fmla="*/ 1930400 h 3634872"/>
              <a:gd name="connsiteX16" fmla="*/ 838200 w 1793294"/>
              <a:gd name="connsiteY16" fmla="*/ 1943100 h 3634872"/>
              <a:gd name="connsiteX17" fmla="*/ 927100 w 1793294"/>
              <a:gd name="connsiteY17" fmla="*/ 1993900 h 3634872"/>
              <a:gd name="connsiteX18" fmla="*/ 965200 w 1793294"/>
              <a:gd name="connsiteY18" fmla="*/ 2006600 h 3634872"/>
              <a:gd name="connsiteX19" fmla="*/ 990600 w 1793294"/>
              <a:gd name="connsiteY19" fmla="*/ 2044700 h 3634872"/>
              <a:gd name="connsiteX20" fmla="*/ 1054100 w 1793294"/>
              <a:gd name="connsiteY20" fmla="*/ 2057400 h 3634872"/>
              <a:gd name="connsiteX21" fmla="*/ 1104900 w 1793294"/>
              <a:gd name="connsiteY21" fmla="*/ 2070100 h 3634872"/>
              <a:gd name="connsiteX22" fmla="*/ 1143000 w 1793294"/>
              <a:gd name="connsiteY22" fmla="*/ 2095500 h 3634872"/>
              <a:gd name="connsiteX23" fmla="*/ 1181100 w 1793294"/>
              <a:gd name="connsiteY23" fmla="*/ 2108200 h 3634872"/>
              <a:gd name="connsiteX24" fmla="*/ 1295400 w 1793294"/>
              <a:gd name="connsiteY24" fmla="*/ 2197100 h 3634872"/>
              <a:gd name="connsiteX25" fmla="*/ 1371600 w 1793294"/>
              <a:gd name="connsiteY25" fmla="*/ 2247900 h 3634872"/>
              <a:gd name="connsiteX26" fmla="*/ 1447800 w 1793294"/>
              <a:gd name="connsiteY26" fmla="*/ 2311400 h 3634872"/>
              <a:gd name="connsiteX27" fmla="*/ 1524000 w 1793294"/>
              <a:gd name="connsiteY27" fmla="*/ 2362200 h 3634872"/>
              <a:gd name="connsiteX28" fmla="*/ 1574800 w 1793294"/>
              <a:gd name="connsiteY28" fmla="*/ 2438400 h 3634872"/>
              <a:gd name="connsiteX29" fmla="*/ 1600200 w 1793294"/>
              <a:gd name="connsiteY29" fmla="*/ 2489200 h 3634872"/>
              <a:gd name="connsiteX30" fmla="*/ 1676400 w 1793294"/>
              <a:gd name="connsiteY30" fmla="*/ 2565400 h 3634872"/>
              <a:gd name="connsiteX31" fmla="*/ 1765300 w 1793294"/>
              <a:gd name="connsiteY31" fmla="*/ 2667000 h 3634872"/>
              <a:gd name="connsiteX32" fmla="*/ 1778000 w 1793294"/>
              <a:gd name="connsiteY32" fmla="*/ 2743200 h 3634872"/>
              <a:gd name="connsiteX33" fmla="*/ 1701800 w 1793294"/>
              <a:gd name="connsiteY33" fmla="*/ 2768600 h 3634872"/>
              <a:gd name="connsiteX34" fmla="*/ 1663700 w 1793294"/>
              <a:gd name="connsiteY34" fmla="*/ 2781300 h 3634872"/>
              <a:gd name="connsiteX35" fmla="*/ 1625600 w 1793294"/>
              <a:gd name="connsiteY35" fmla="*/ 2794000 h 3634872"/>
              <a:gd name="connsiteX36" fmla="*/ 1447800 w 1793294"/>
              <a:gd name="connsiteY36" fmla="*/ 2832100 h 3634872"/>
              <a:gd name="connsiteX37" fmla="*/ 1358900 w 1793294"/>
              <a:gd name="connsiteY37" fmla="*/ 2844800 h 3634872"/>
              <a:gd name="connsiteX38" fmla="*/ 1308100 w 1793294"/>
              <a:gd name="connsiteY38" fmla="*/ 2870200 h 3634872"/>
              <a:gd name="connsiteX39" fmla="*/ 1104900 w 1793294"/>
              <a:gd name="connsiteY39" fmla="*/ 2908300 h 3634872"/>
              <a:gd name="connsiteX40" fmla="*/ 1054100 w 1793294"/>
              <a:gd name="connsiteY40" fmla="*/ 2921000 h 3634872"/>
              <a:gd name="connsiteX41" fmla="*/ 1016000 w 1793294"/>
              <a:gd name="connsiteY41" fmla="*/ 2933700 h 3634872"/>
              <a:gd name="connsiteX42" fmla="*/ 939800 w 1793294"/>
              <a:gd name="connsiteY42" fmla="*/ 2946400 h 3634872"/>
              <a:gd name="connsiteX43" fmla="*/ 812800 w 1793294"/>
              <a:gd name="connsiteY43" fmla="*/ 2984500 h 3634872"/>
              <a:gd name="connsiteX44" fmla="*/ 723900 w 1793294"/>
              <a:gd name="connsiteY44" fmla="*/ 3035300 h 3634872"/>
              <a:gd name="connsiteX45" fmla="*/ 609600 w 1793294"/>
              <a:gd name="connsiteY45" fmla="*/ 3073400 h 3634872"/>
              <a:gd name="connsiteX46" fmla="*/ 571500 w 1793294"/>
              <a:gd name="connsiteY46" fmla="*/ 3086100 h 3634872"/>
              <a:gd name="connsiteX47" fmla="*/ 342900 w 1793294"/>
              <a:gd name="connsiteY47" fmla="*/ 3111500 h 3634872"/>
              <a:gd name="connsiteX48" fmla="*/ 304800 w 1793294"/>
              <a:gd name="connsiteY48" fmla="*/ 3149600 h 3634872"/>
              <a:gd name="connsiteX49" fmla="*/ 279400 w 1793294"/>
              <a:gd name="connsiteY49" fmla="*/ 3263900 h 3634872"/>
              <a:gd name="connsiteX50" fmla="*/ 254000 w 1793294"/>
              <a:gd name="connsiteY50" fmla="*/ 3314700 h 3634872"/>
              <a:gd name="connsiteX51" fmla="*/ 215900 w 1793294"/>
              <a:gd name="connsiteY51" fmla="*/ 3454400 h 3634872"/>
              <a:gd name="connsiteX52" fmla="*/ 190500 w 1793294"/>
              <a:gd name="connsiteY52" fmla="*/ 3492500 h 3634872"/>
              <a:gd name="connsiteX53" fmla="*/ 177800 w 1793294"/>
              <a:gd name="connsiteY53" fmla="*/ 3530600 h 3634872"/>
              <a:gd name="connsiteX54" fmla="*/ 139700 w 1793294"/>
              <a:gd name="connsiteY54" fmla="*/ 3556000 h 3634872"/>
              <a:gd name="connsiteX55" fmla="*/ 101600 w 1793294"/>
              <a:gd name="connsiteY55" fmla="*/ 3606800 h 3634872"/>
              <a:gd name="connsiteX0" fmla="*/ 0 w 1793294"/>
              <a:gd name="connsiteY0" fmla="*/ 0 h 3634872"/>
              <a:gd name="connsiteX1" fmla="*/ 1308100 w 1793294"/>
              <a:gd name="connsiteY1" fmla="*/ 711200 h 3634872"/>
              <a:gd name="connsiteX2" fmla="*/ 279400 w 1793294"/>
              <a:gd name="connsiteY2" fmla="*/ 1409700 h 3634872"/>
              <a:gd name="connsiteX3" fmla="*/ 330200 w 1793294"/>
              <a:gd name="connsiteY3" fmla="*/ 1409700 h 3634872"/>
              <a:gd name="connsiteX4" fmla="*/ 292100 w 1793294"/>
              <a:gd name="connsiteY4" fmla="*/ 1447800 h 3634872"/>
              <a:gd name="connsiteX5" fmla="*/ 203200 w 1793294"/>
              <a:gd name="connsiteY5" fmla="*/ 1485900 h 3634872"/>
              <a:gd name="connsiteX6" fmla="*/ 127000 w 1793294"/>
              <a:gd name="connsiteY6" fmla="*/ 1524000 h 3634872"/>
              <a:gd name="connsiteX7" fmla="*/ 152400 w 1793294"/>
              <a:gd name="connsiteY7" fmla="*/ 1562100 h 3634872"/>
              <a:gd name="connsiteX8" fmla="*/ 190500 w 1793294"/>
              <a:gd name="connsiteY8" fmla="*/ 1574800 h 3634872"/>
              <a:gd name="connsiteX9" fmla="*/ 279400 w 1793294"/>
              <a:gd name="connsiteY9" fmla="*/ 1612900 h 3634872"/>
              <a:gd name="connsiteX10" fmla="*/ 381000 w 1793294"/>
              <a:gd name="connsiteY10" fmla="*/ 1689100 h 3634872"/>
              <a:gd name="connsiteX11" fmla="*/ 444500 w 1793294"/>
              <a:gd name="connsiteY11" fmla="*/ 1739900 h 3634872"/>
              <a:gd name="connsiteX12" fmla="*/ 520700 w 1793294"/>
              <a:gd name="connsiteY12" fmla="*/ 1778000 h 3634872"/>
              <a:gd name="connsiteX13" fmla="*/ 622300 w 1793294"/>
              <a:gd name="connsiteY13" fmla="*/ 1841500 h 3634872"/>
              <a:gd name="connsiteX14" fmla="*/ 723900 w 1793294"/>
              <a:gd name="connsiteY14" fmla="*/ 1905000 h 3634872"/>
              <a:gd name="connsiteX15" fmla="*/ 774700 w 1793294"/>
              <a:gd name="connsiteY15" fmla="*/ 1930400 h 3634872"/>
              <a:gd name="connsiteX16" fmla="*/ 838200 w 1793294"/>
              <a:gd name="connsiteY16" fmla="*/ 1943100 h 3634872"/>
              <a:gd name="connsiteX17" fmla="*/ 927100 w 1793294"/>
              <a:gd name="connsiteY17" fmla="*/ 1993900 h 3634872"/>
              <a:gd name="connsiteX18" fmla="*/ 965200 w 1793294"/>
              <a:gd name="connsiteY18" fmla="*/ 2006600 h 3634872"/>
              <a:gd name="connsiteX19" fmla="*/ 990600 w 1793294"/>
              <a:gd name="connsiteY19" fmla="*/ 2044700 h 3634872"/>
              <a:gd name="connsiteX20" fmla="*/ 1054100 w 1793294"/>
              <a:gd name="connsiteY20" fmla="*/ 2057400 h 3634872"/>
              <a:gd name="connsiteX21" fmla="*/ 1104900 w 1793294"/>
              <a:gd name="connsiteY21" fmla="*/ 2070100 h 3634872"/>
              <a:gd name="connsiteX22" fmla="*/ 1143000 w 1793294"/>
              <a:gd name="connsiteY22" fmla="*/ 2095500 h 3634872"/>
              <a:gd name="connsiteX23" fmla="*/ 1181100 w 1793294"/>
              <a:gd name="connsiteY23" fmla="*/ 2108200 h 3634872"/>
              <a:gd name="connsiteX24" fmla="*/ 1295400 w 1793294"/>
              <a:gd name="connsiteY24" fmla="*/ 2197100 h 3634872"/>
              <a:gd name="connsiteX25" fmla="*/ 1371600 w 1793294"/>
              <a:gd name="connsiteY25" fmla="*/ 2247900 h 3634872"/>
              <a:gd name="connsiteX26" fmla="*/ 1447800 w 1793294"/>
              <a:gd name="connsiteY26" fmla="*/ 2311400 h 3634872"/>
              <a:gd name="connsiteX27" fmla="*/ 1524000 w 1793294"/>
              <a:gd name="connsiteY27" fmla="*/ 2362200 h 3634872"/>
              <a:gd name="connsiteX28" fmla="*/ 1574800 w 1793294"/>
              <a:gd name="connsiteY28" fmla="*/ 2438400 h 3634872"/>
              <a:gd name="connsiteX29" fmla="*/ 1600200 w 1793294"/>
              <a:gd name="connsiteY29" fmla="*/ 2489200 h 3634872"/>
              <a:gd name="connsiteX30" fmla="*/ 1676400 w 1793294"/>
              <a:gd name="connsiteY30" fmla="*/ 2565400 h 3634872"/>
              <a:gd name="connsiteX31" fmla="*/ 1765300 w 1793294"/>
              <a:gd name="connsiteY31" fmla="*/ 2667000 h 3634872"/>
              <a:gd name="connsiteX32" fmla="*/ 1778000 w 1793294"/>
              <a:gd name="connsiteY32" fmla="*/ 2743200 h 3634872"/>
              <a:gd name="connsiteX33" fmla="*/ 1701800 w 1793294"/>
              <a:gd name="connsiteY33" fmla="*/ 2768600 h 3634872"/>
              <a:gd name="connsiteX34" fmla="*/ 1663700 w 1793294"/>
              <a:gd name="connsiteY34" fmla="*/ 2781300 h 3634872"/>
              <a:gd name="connsiteX35" fmla="*/ 1625600 w 1793294"/>
              <a:gd name="connsiteY35" fmla="*/ 2794000 h 3634872"/>
              <a:gd name="connsiteX36" fmla="*/ 1447800 w 1793294"/>
              <a:gd name="connsiteY36" fmla="*/ 2832100 h 3634872"/>
              <a:gd name="connsiteX37" fmla="*/ 1358900 w 1793294"/>
              <a:gd name="connsiteY37" fmla="*/ 2844800 h 3634872"/>
              <a:gd name="connsiteX38" fmla="*/ 1308100 w 1793294"/>
              <a:gd name="connsiteY38" fmla="*/ 2870200 h 3634872"/>
              <a:gd name="connsiteX39" fmla="*/ 1104900 w 1793294"/>
              <a:gd name="connsiteY39" fmla="*/ 2908300 h 3634872"/>
              <a:gd name="connsiteX40" fmla="*/ 1054100 w 1793294"/>
              <a:gd name="connsiteY40" fmla="*/ 2921000 h 3634872"/>
              <a:gd name="connsiteX41" fmla="*/ 1016000 w 1793294"/>
              <a:gd name="connsiteY41" fmla="*/ 2933700 h 3634872"/>
              <a:gd name="connsiteX42" fmla="*/ 939800 w 1793294"/>
              <a:gd name="connsiteY42" fmla="*/ 2946400 h 3634872"/>
              <a:gd name="connsiteX43" fmla="*/ 812800 w 1793294"/>
              <a:gd name="connsiteY43" fmla="*/ 2984500 h 3634872"/>
              <a:gd name="connsiteX44" fmla="*/ 723900 w 1793294"/>
              <a:gd name="connsiteY44" fmla="*/ 3035300 h 3634872"/>
              <a:gd name="connsiteX45" fmla="*/ 609600 w 1793294"/>
              <a:gd name="connsiteY45" fmla="*/ 3073400 h 3634872"/>
              <a:gd name="connsiteX46" fmla="*/ 571500 w 1793294"/>
              <a:gd name="connsiteY46" fmla="*/ 3086100 h 3634872"/>
              <a:gd name="connsiteX47" fmla="*/ 342900 w 1793294"/>
              <a:gd name="connsiteY47" fmla="*/ 3111500 h 3634872"/>
              <a:gd name="connsiteX48" fmla="*/ 304800 w 1793294"/>
              <a:gd name="connsiteY48" fmla="*/ 3149600 h 3634872"/>
              <a:gd name="connsiteX49" fmla="*/ 279400 w 1793294"/>
              <a:gd name="connsiteY49" fmla="*/ 3263900 h 3634872"/>
              <a:gd name="connsiteX50" fmla="*/ 254000 w 1793294"/>
              <a:gd name="connsiteY50" fmla="*/ 3314700 h 3634872"/>
              <a:gd name="connsiteX51" fmla="*/ 215900 w 1793294"/>
              <a:gd name="connsiteY51" fmla="*/ 3454400 h 3634872"/>
              <a:gd name="connsiteX52" fmla="*/ 190500 w 1793294"/>
              <a:gd name="connsiteY52" fmla="*/ 3492500 h 3634872"/>
              <a:gd name="connsiteX53" fmla="*/ 177800 w 1793294"/>
              <a:gd name="connsiteY53" fmla="*/ 3530600 h 3634872"/>
              <a:gd name="connsiteX54" fmla="*/ 139700 w 1793294"/>
              <a:gd name="connsiteY54" fmla="*/ 3556000 h 3634872"/>
              <a:gd name="connsiteX55" fmla="*/ 101600 w 1793294"/>
              <a:gd name="connsiteY55" fmla="*/ 3606800 h 3634872"/>
              <a:gd name="connsiteX0" fmla="*/ 0 w 1793294"/>
              <a:gd name="connsiteY0" fmla="*/ 0 h 3634872"/>
              <a:gd name="connsiteX1" fmla="*/ 1308100 w 1793294"/>
              <a:gd name="connsiteY1" fmla="*/ 711200 h 3634872"/>
              <a:gd name="connsiteX2" fmla="*/ 279400 w 1793294"/>
              <a:gd name="connsiteY2" fmla="*/ 1409700 h 3634872"/>
              <a:gd name="connsiteX3" fmla="*/ 330200 w 1793294"/>
              <a:gd name="connsiteY3" fmla="*/ 1409700 h 3634872"/>
              <a:gd name="connsiteX4" fmla="*/ 203200 w 1793294"/>
              <a:gd name="connsiteY4" fmla="*/ 1485900 h 3634872"/>
              <a:gd name="connsiteX5" fmla="*/ 127000 w 1793294"/>
              <a:gd name="connsiteY5" fmla="*/ 1524000 h 3634872"/>
              <a:gd name="connsiteX6" fmla="*/ 152400 w 1793294"/>
              <a:gd name="connsiteY6" fmla="*/ 1562100 h 3634872"/>
              <a:gd name="connsiteX7" fmla="*/ 190500 w 1793294"/>
              <a:gd name="connsiteY7" fmla="*/ 1574800 h 3634872"/>
              <a:gd name="connsiteX8" fmla="*/ 279400 w 1793294"/>
              <a:gd name="connsiteY8" fmla="*/ 1612900 h 3634872"/>
              <a:gd name="connsiteX9" fmla="*/ 381000 w 1793294"/>
              <a:gd name="connsiteY9" fmla="*/ 1689100 h 3634872"/>
              <a:gd name="connsiteX10" fmla="*/ 444500 w 1793294"/>
              <a:gd name="connsiteY10" fmla="*/ 1739900 h 3634872"/>
              <a:gd name="connsiteX11" fmla="*/ 520700 w 1793294"/>
              <a:gd name="connsiteY11" fmla="*/ 1778000 h 3634872"/>
              <a:gd name="connsiteX12" fmla="*/ 622300 w 1793294"/>
              <a:gd name="connsiteY12" fmla="*/ 1841500 h 3634872"/>
              <a:gd name="connsiteX13" fmla="*/ 723900 w 1793294"/>
              <a:gd name="connsiteY13" fmla="*/ 1905000 h 3634872"/>
              <a:gd name="connsiteX14" fmla="*/ 774700 w 1793294"/>
              <a:gd name="connsiteY14" fmla="*/ 1930400 h 3634872"/>
              <a:gd name="connsiteX15" fmla="*/ 838200 w 1793294"/>
              <a:gd name="connsiteY15" fmla="*/ 1943100 h 3634872"/>
              <a:gd name="connsiteX16" fmla="*/ 927100 w 1793294"/>
              <a:gd name="connsiteY16" fmla="*/ 1993900 h 3634872"/>
              <a:gd name="connsiteX17" fmla="*/ 965200 w 1793294"/>
              <a:gd name="connsiteY17" fmla="*/ 2006600 h 3634872"/>
              <a:gd name="connsiteX18" fmla="*/ 990600 w 1793294"/>
              <a:gd name="connsiteY18" fmla="*/ 2044700 h 3634872"/>
              <a:gd name="connsiteX19" fmla="*/ 1054100 w 1793294"/>
              <a:gd name="connsiteY19" fmla="*/ 2057400 h 3634872"/>
              <a:gd name="connsiteX20" fmla="*/ 1104900 w 1793294"/>
              <a:gd name="connsiteY20" fmla="*/ 2070100 h 3634872"/>
              <a:gd name="connsiteX21" fmla="*/ 1143000 w 1793294"/>
              <a:gd name="connsiteY21" fmla="*/ 2095500 h 3634872"/>
              <a:gd name="connsiteX22" fmla="*/ 1181100 w 1793294"/>
              <a:gd name="connsiteY22" fmla="*/ 2108200 h 3634872"/>
              <a:gd name="connsiteX23" fmla="*/ 1295400 w 1793294"/>
              <a:gd name="connsiteY23" fmla="*/ 2197100 h 3634872"/>
              <a:gd name="connsiteX24" fmla="*/ 1371600 w 1793294"/>
              <a:gd name="connsiteY24" fmla="*/ 2247900 h 3634872"/>
              <a:gd name="connsiteX25" fmla="*/ 1447800 w 1793294"/>
              <a:gd name="connsiteY25" fmla="*/ 2311400 h 3634872"/>
              <a:gd name="connsiteX26" fmla="*/ 1524000 w 1793294"/>
              <a:gd name="connsiteY26" fmla="*/ 2362200 h 3634872"/>
              <a:gd name="connsiteX27" fmla="*/ 1574800 w 1793294"/>
              <a:gd name="connsiteY27" fmla="*/ 2438400 h 3634872"/>
              <a:gd name="connsiteX28" fmla="*/ 1600200 w 1793294"/>
              <a:gd name="connsiteY28" fmla="*/ 2489200 h 3634872"/>
              <a:gd name="connsiteX29" fmla="*/ 1676400 w 1793294"/>
              <a:gd name="connsiteY29" fmla="*/ 2565400 h 3634872"/>
              <a:gd name="connsiteX30" fmla="*/ 1765300 w 1793294"/>
              <a:gd name="connsiteY30" fmla="*/ 2667000 h 3634872"/>
              <a:gd name="connsiteX31" fmla="*/ 1778000 w 1793294"/>
              <a:gd name="connsiteY31" fmla="*/ 2743200 h 3634872"/>
              <a:gd name="connsiteX32" fmla="*/ 1701800 w 1793294"/>
              <a:gd name="connsiteY32" fmla="*/ 2768600 h 3634872"/>
              <a:gd name="connsiteX33" fmla="*/ 1663700 w 1793294"/>
              <a:gd name="connsiteY33" fmla="*/ 2781300 h 3634872"/>
              <a:gd name="connsiteX34" fmla="*/ 1625600 w 1793294"/>
              <a:gd name="connsiteY34" fmla="*/ 2794000 h 3634872"/>
              <a:gd name="connsiteX35" fmla="*/ 1447800 w 1793294"/>
              <a:gd name="connsiteY35" fmla="*/ 2832100 h 3634872"/>
              <a:gd name="connsiteX36" fmla="*/ 1358900 w 1793294"/>
              <a:gd name="connsiteY36" fmla="*/ 2844800 h 3634872"/>
              <a:gd name="connsiteX37" fmla="*/ 1308100 w 1793294"/>
              <a:gd name="connsiteY37" fmla="*/ 2870200 h 3634872"/>
              <a:gd name="connsiteX38" fmla="*/ 1104900 w 1793294"/>
              <a:gd name="connsiteY38" fmla="*/ 2908300 h 3634872"/>
              <a:gd name="connsiteX39" fmla="*/ 1054100 w 1793294"/>
              <a:gd name="connsiteY39" fmla="*/ 2921000 h 3634872"/>
              <a:gd name="connsiteX40" fmla="*/ 1016000 w 1793294"/>
              <a:gd name="connsiteY40" fmla="*/ 2933700 h 3634872"/>
              <a:gd name="connsiteX41" fmla="*/ 939800 w 1793294"/>
              <a:gd name="connsiteY41" fmla="*/ 2946400 h 3634872"/>
              <a:gd name="connsiteX42" fmla="*/ 812800 w 1793294"/>
              <a:gd name="connsiteY42" fmla="*/ 2984500 h 3634872"/>
              <a:gd name="connsiteX43" fmla="*/ 723900 w 1793294"/>
              <a:gd name="connsiteY43" fmla="*/ 3035300 h 3634872"/>
              <a:gd name="connsiteX44" fmla="*/ 609600 w 1793294"/>
              <a:gd name="connsiteY44" fmla="*/ 3073400 h 3634872"/>
              <a:gd name="connsiteX45" fmla="*/ 571500 w 1793294"/>
              <a:gd name="connsiteY45" fmla="*/ 3086100 h 3634872"/>
              <a:gd name="connsiteX46" fmla="*/ 342900 w 1793294"/>
              <a:gd name="connsiteY46" fmla="*/ 3111500 h 3634872"/>
              <a:gd name="connsiteX47" fmla="*/ 304800 w 1793294"/>
              <a:gd name="connsiteY47" fmla="*/ 3149600 h 3634872"/>
              <a:gd name="connsiteX48" fmla="*/ 279400 w 1793294"/>
              <a:gd name="connsiteY48" fmla="*/ 3263900 h 3634872"/>
              <a:gd name="connsiteX49" fmla="*/ 254000 w 1793294"/>
              <a:gd name="connsiteY49" fmla="*/ 3314700 h 3634872"/>
              <a:gd name="connsiteX50" fmla="*/ 215900 w 1793294"/>
              <a:gd name="connsiteY50" fmla="*/ 3454400 h 3634872"/>
              <a:gd name="connsiteX51" fmla="*/ 190500 w 1793294"/>
              <a:gd name="connsiteY51" fmla="*/ 3492500 h 3634872"/>
              <a:gd name="connsiteX52" fmla="*/ 177800 w 1793294"/>
              <a:gd name="connsiteY52" fmla="*/ 3530600 h 3634872"/>
              <a:gd name="connsiteX53" fmla="*/ 139700 w 1793294"/>
              <a:gd name="connsiteY53" fmla="*/ 3556000 h 3634872"/>
              <a:gd name="connsiteX54" fmla="*/ 101600 w 1793294"/>
              <a:gd name="connsiteY54" fmla="*/ 3606800 h 3634872"/>
              <a:gd name="connsiteX0" fmla="*/ 0 w 1793294"/>
              <a:gd name="connsiteY0" fmla="*/ 0 h 3634872"/>
              <a:gd name="connsiteX1" fmla="*/ 1308100 w 1793294"/>
              <a:gd name="connsiteY1" fmla="*/ 711200 h 3634872"/>
              <a:gd name="connsiteX2" fmla="*/ 279400 w 1793294"/>
              <a:gd name="connsiteY2" fmla="*/ 1409700 h 3634872"/>
              <a:gd name="connsiteX3" fmla="*/ 203200 w 1793294"/>
              <a:gd name="connsiteY3" fmla="*/ 1485900 h 3634872"/>
              <a:gd name="connsiteX4" fmla="*/ 127000 w 1793294"/>
              <a:gd name="connsiteY4" fmla="*/ 1524000 h 3634872"/>
              <a:gd name="connsiteX5" fmla="*/ 152400 w 1793294"/>
              <a:gd name="connsiteY5" fmla="*/ 1562100 h 3634872"/>
              <a:gd name="connsiteX6" fmla="*/ 190500 w 1793294"/>
              <a:gd name="connsiteY6" fmla="*/ 1574800 h 3634872"/>
              <a:gd name="connsiteX7" fmla="*/ 279400 w 1793294"/>
              <a:gd name="connsiteY7" fmla="*/ 1612900 h 3634872"/>
              <a:gd name="connsiteX8" fmla="*/ 381000 w 1793294"/>
              <a:gd name="connsiteY8" fmla="*/ 1689100 h 3634872"/>
              <a:gd name="connsiteX9" fmla="*/ 444500 w 1793294"/>
              <a:gd name="connsiteY9" fmla="*/ 1739900 h 3634872"/>
              <a:gd name="connsiteX10" fmla="*/ 520700 w 1793294"/>
              <a:gd name="connsiteY10" fmla="*/ 1778000 h 3634872"/>
              <a:gd name="connsiteX11" fmla="*/ 622300 w 1793294"/>
              <a:gd name="connsiteY11" fmla="*/ 1841500 h 3634872"/>
              <a:gd name="connsiteX12" fmla="*/ 723900 w 1793294"/>
              <a:gd name="connsiteY12" fmla="*/ 1905000 h 3634872"/>
              <a:gd name="connsiteX13" fmla="*/ 774700 w 1793294"/>
              <a:gd name="connsiteY13" fmla="*/ 1930400 h 3634872"/>
              <a:gd name="connsiteX14" fmla="*/ 838200 w 1793294"/>
              <a:gd name="connsiteY14" fmla="*/ 1943100 h 3634872"/>
              <a:gd name="connsiteX15" fmla="*/ 927100 w 1793294"/>
              <a:gd name="connsiteY15" fmla="*/ 1993900 h 3634872"/>
              <a:gd name="connsiteX16" fmla="*/ 965200 w 1793294"/>
              <a:gd name="connsiteY16" fmla="*/ 2006600 h 3634872"/>
              <a:gd name="connsiteX17" fmla="*/ 990600 w 1793294"/>
              <a:gd name="connsiteY17" fmla="*/ 2044700 h 3634872"/>
              <a:gd name="connsiteX18" fmla="*/ 1054100 w 1793294"/>
              <a:gd name="connsiteY18" fmla="*/ 2057400 h 3634872"/>
              <a:gd name="connsiteX19" fmla="*/ 1104900 w 1793294"/>
              <a:gd name="connsiteY19" fmla="*/ 2070100 h 3634872"/>
              <a:gd name="connsiteX20" fmla="*/ 1143000 w 1793294"/>
              <a:gd name="connsiteY20" fmla="*/ 2095500 h 3634872"/>
              <a:gd name="connsiteX21" fmla="*/ 1181100 w 1793294"/>
              <a:gd name="connsiteY21" fmla="*/ 2108200 h 3634872"/>
              <a:gd name="connsiteX22" fmla="*/ 1295400 w 1793294"/>
              <a:gd name="connsiteY22" fmla="*/ 2197100 h 3634872"/>
              <a:gd name="connsiteX23" fmla="*/ 1371600 w 1793294"/>
              <a:gd name="connsiteY23" fmla="*/ 2247900 h 3634872"/>
              <a:gd name="connsiteX24" fmla="*/ 1447800 w 1793294"/>
              <a:gd name="connsiteY24" fmla="*/ 2311400 h 3634872"/>
              <a:gd name="connsiteX25" fmla="*/ 1524000 w 1793294"/>
              <a:gd name="connsiteY25" fmla="*/ 2362200 h 3634872"/>
              <a:gd name="connsiteX26" fmla="*/ 1574800 w 1793294"/>
              <a:gd name="connsiteY26" fmla="*/ 2438400 h 3634872"/>
              <a:gd name="connsiteX27" fmla="*/ 1600200 w 1793294"/>
              <a:gd name="connsiteY27" fmla="*/ 2489200 h 3634872"/>
              <a:gd name="connsiteX28" fmla="*/ 1676400 w 1793294"/>
              <a:gd name="connsiteY28" fmla="*/ 2565400 h 3634872"/>
              <a:gd name="connsiteX29" fmla="*/ 1765300 w 1793294"/>
              <a:gd name="connsiteY29" fmla="*/ 2667000 h 3634872"/>
              <a:gd name="connsiteX30" fmla="*/ 1778000 w 1793294"/>
              <a:gd name="connsiteY30" fmla="*/ 2743200 h 3634872"/>
              <a:gd name="connsiteX31" fmla="*/ 1701800 w 1793294"/>
              <a:gd name="connsiteY31" fmla="*/ 2768600 h 3634872"/>
              <a:gd name="connsiteX32" fmla="*/ 1663700 w 1793294"/>
              <a:gd name="connsiteY32" fmla="*/ 2781300 h 3634872"/>
              <a:gd name="connsiteX33" fmla="*/ 1625600 w 1793294"/>
              <a:gd name="connsiteY33" fmla="*/ 2794000 h 3634872"/>
              <a:gd name="connsiteX34" fmla="*/ 1447800 w 1793294"/>
              <a:gd name="connsiteY34" fmla="*/ 2832100 h 3634872"/>
              <a:gd name="connsiteX35" fmla="*/ 1358900 w 1793294"/>
              <a:gd name="connsiteY35" fmla="*/ 2844800 h 3634872"/>
              <a:gd name="connsiteX36" fmla="*/ 1308100 w 1793294"/>
              <a:gd name="connsiteY36" fmla="*/ 2870200 h 3634872"/>
              <a:gd name="connsiteX37" fmla="*/ 1104900 w 1793294"/>
              <a:gd name="connsiteY37" fmla="*/ 2908300 h 3634872"/>
              <a:gd name="connsiteX38" fmla="*/ 1054100 w 1793294"/>
              <a:gd name="connsiteY38" fmla="*/ 2921000 h 3634872"/>
              <a:gd name="connsiteX39" fmla="*/ 1016000 w 1793294"/>
              <a:gd name="connsiteY39" fmla="*/ 2933700 h 3634872"/>
              <a:gd name="connsiteX40" fmla="*/ 939800 w 1793294"/>
              <a:gd name="connsiteY40" fmla="*/ 2946400 h 3634872"/>
              <a:gd name="connsiteX41" fmla="*/ 812800 w 1793294"/>
              <a:gd name="connsiteY41" fmla="*/ 2984500 h 3634872"/>
              <a:gd name="connsiteX42" fmla="*/ 723900 w 1793294"/>
              <a:gd name="connsiteY42" fmla="*/ 3035300 h 3634872"/>
              <a:gd name="connsiteX43" fmla="*/ 609600 w 1793294"/>
              <a:gd name="connsiteY43" fmla="*/ 3073400 h 3634872"/>
              <a:gd name="connsiteX44" fmla="*/ 571500 w 1793294"/>
              <a:gd name="connsiteY44" fmla="*/ 3086100 h 3634872"/>
              <a:gd name="connsiteX45" fmla="*/ 342900 w 1793294"/>
              <a:gd name="connsiteY45" fmla="*/ 3111500 h 3634872"/>
              <a:gd name="connsiteX46" fmla="*/ 304800 w 1793294"/>
              <a:gd name="connsiteY46" fmla="*/ 3149600 h 3634872"/>
              <a:gd name="connsiteX47" fmla="*/ 279400 w 1793294"/>
              <a:gd name="connsiteY47" fmla="*/ 3263900 h 3634872"/>
              <a:gd name="connsiteX48" fmla="*/ 254000 w 1793294"/>
              <a:gd name="connsiteY48" fmla="*/ 3314700 h 3634872"/>
              <a:gd name="connsiteX49" fmla="*/ 215900 w 1793294"/>
              <a:gd name="connsiteY49" fmla="*/ 3454400 h 3634872"/>
              <a:gd name="connsiteX50" fmla="*/ 190500 w 1793294"/>
              <a:gd name="connsiteY50" fmla="*/ 3492500 h 3634872"/>
              <a:gd name="connsiteX51" fmla="*/ 177800 w 1793294"/>
              <a:gd name="connsiteY51" fmla="*/ 3530600 h 3634872"/>
              <a:gd name="connsiteX52" fmla="*/ 139700 w 1793294"/>
              <a:gd name="connsiteY52" fmla="*/ 3556000 h 3634872"/>
              <a:gd name="connsiteX53" fmla="*/ 101600 w 1793294"/>
              <a:gd name="connsiteY53" fmla="*/ 3606800 h 3634872"/>
              <a:gd name="connsiteX0" fmla="*/ 0 w 1793294"/>
              <a:gd name="connsiteY0" fmla="*/ 0 h 3634872"/>
              <a:gd name="connsiteX1" fmla="*/ 1308100 w 1793294"/>
              <a:gd name="connsiteY1" fmla="*/ 711200 h 3634872"/>
              <a:gd name="connsiteX2" fmla="*/ 203200 w 1793294"/>
              <a:gd name="connsiteY2" fmla="*/ 1485900 h 3634872"/>
              <a:gd name="connsiteX3" fmla="*/ 127000 w 1793294"/>
              <a:gd name="connsiteY3" fmla="*/ 1524000 h 3634872"/>
              <a:gd name="connsiteX4" fmla="*/ 152400 w 1793294"/>
              <a:gd name="connsiteY4" fmla="*/ 1562100 h 3634872"/>
              <a:gd name="connsiteX5" fmla="*/ 190500 w 1793294"/>
              <a:gd name="connsiteY5" fmla="*/ 1574800 h 3634872"/>
              <a:gd name="connsiteX6" fmla="*/ 279400 w 1793294"/>
              <a:gd name="connsiteY6" fmla="*/ 1612900 h 3634872"/>
              <a:gd name="connsiteX7" fmla="*/ 381000 w 1793294"/>
              <a:gd name="connsiteY7" fmla="*/ 1689100 h 3634872"/>
              <a:gd name="connsiteX8" fmla="*/ 444500 w 1793294"/>
              <a:gd name="connsiteY8" fmla="*/ 1739900 h 3634872"/>
              <a:gd name="connsiteX9" fmla="*/ 520700 w 1793294"/>
              <a:gd name="connsiteY9" fmla="*/ 1778000 h 3634872"/>
              <a:gd name="connsiteX10" fmla="*/ 622300 w 1793294"/>
              <a:gd name="connsiteY10" fmla="*/ 1841500 h 3634872"/>
              <a:gd name="connsiteX11" fmla="*/ 723900 w 1793294"/>
              <a:gd name="connsiteY11" fmla="*/ 1905000 h 3634872"/>
              <a:gd name="connsiteX12" fmla="*/ 774700 w 1793294"/>
              <a:gd name="connsiteY12" fmla="*/ 1930400 h 3634872"/>
              <a:gd name="connsiteX13" fmla="*/ 838200 w 1793294"/>
              <a:gd name="connsiteY13" fmla="*/ 1943100 h 3634872"/>
              <a:gd name="connsiteX14" fmla="*/ 927100 w 1793294"/>
              <a:gd name="connsiteY14" fmla="*/ 1993900 h 3634872"/>
              <a:gd name="connsiteX15" fmla="*/ 965200 w 1793294"/>
              <a:gd name="connsiteY15" fmla="*/ 2006600 h 3634872"/>
              <a:gd name="connsiteX16" fmla="*/ 990600 w 1793294"/>
              <a:gd name="connsiteY16" fmla="*/ 2044700 h 3634872"/>
              <a:gd name="connsiteX17" fmla="*/ 1054100 w 1793294"/>
              <a:gd name="connsiteY17" fmla="*/ 2057400 h 3634872"/>
              <a:gd name="connsiteX18" fmla="*/ 1104900 w 1793294"/>
              <a:gd name="connsiteY18" fmla="*/ 2070100 h 3634872"/>
              <a:gd name="connsiteX19" fmla="*/ 1143000 w 1793294"/>
              <a:gd name="connsiteY19" fmla="*/ 2095500 h 3634872"/>
              <a:gd name="connsiteX20" fmla="*/ 1181100 w 1793294"/>
              <a:gd name="connsiteY20" fmla="*/ 2108200 h 3634872"/>
              <a:gd name="connsiteX21" fmla="*/ 1295400 w 1793294"/>
              <a:gd name="connsiteY21" fmla="*/ 2197100 h 3634872"/>
              <a:gd name="connsiteX22" fmla="*/ 1371600 w 1793294"/>
              <a:gd name="connsiteY22" fmla="*/ 2247900 h 3634872"/>
              <a:gd name="connsiteX23" fmla="*/ 1447800 w 1793294"/>
              <a:gd name="connsiteY23" fmla="*/ 2311400 h 3634872"/>
              <a:gd name="connsiteX24" fmla="*/ 1524000 w 1793294"/>
              <a:gd name="connsiteY24" fmla="*/ 2362200 h 3634872"/>
              <a:gd name="connsiteX25" fmla="*/ 1574800 w 1793294"/>
              <a:gd name="connsiteY25" fmla="*/ 2438400 h 3634872"/>
              <a:gd name="connsiteX26" fmla="*/ 1600200 w 1793294"/>
              <a:gd name="connsiteY26" fmla="*/ 2489200 h 3634872"/>
              <a:gd name="connsiteX27" fmla="*/ 1676400 w 1793294"/>
              <a:gd name="connsiteY27" fmla="*/ 2565400 h 3634872"/>
              <a:gd name="connsiteX28" fmla="*/ 1765300 w 1793294"/>
              <a:gd name="connsiteY28" fmla="*/ 2667000 h 3634872"/>
              <a:gd name="connsiteX29" fmla="*/ 1778000 w 1793294"/>
              <a:gd name="connsiteY29" fmla="*/ 2743200 h 3634872"/>
              <a:gd name="connsiteX30" fmla="*/ 1701800 w 1793294"/>
              <a:gd name="connsiteY30" fmla="*/ 2768600 h 3634872"/>
              <a:gd name="connsiteX31" fmla="*/ 1663700 w 1793294"/>
              <a:gd name="connsiteY31" fmla="*/ 2781300 h 3634872"/>
              <a:gd name="connsiteX32" fmla="*/ 1625600 w 1793294"/>
              <a:gd name="connsiteY32" fmla="*/ 2794000 h 3634872"/>
              <a:gd name="connsiteX33" fmla="*/ 1447800 w 1793294"/>
              <a:gd name="connsiteY33" fmla="*/ 2832100 h 3634872"/>
              <a:gd name="connsiteX34" fmla="*/ 1358900 w 1793294"/>
              <a:gd name="connsiteY34" fmla="*/ 2844800 h 3634872"/>
              <a:gd name="connsiteX35" fmla="*/ 1308100 w 1793294"/>
              <a:gd name="connsiteY35" fmla="*/ 2870200 h 3634872"/>
              <a:gd name="connsiteX36" fmla="*/ 1104900 w 1793294"/>
              <a:gd name="connsiteY36" fmla="*/ 2908300 h 3634872"/>
              <a:gd name="connsiteX37" fmla="*/ 1054100 w 1793294"/>
              <a:gd name="connsiteY37" fmla="*/ 2921000 h 3634872"/>
              <a:gd name="connsiteX38" fmla="*/ 1016000 w 1793294"/>
              <a:gd name="connsiteY38" fmla="*/ 2933700 h 3634872"/>
              <a:gd name="connsiteX39" fmla="*/ 939800 w 1793294"/>
              <a:gd name="connsiteY39" fmla="*/ 2946400 h 3634872"/>
              <a:gd name="connsiteX40" fmla="*/ 812800 w 1793294"/>
              <a:gd name="connsiteY40" fmla="*/ 2984500 h 3634872"/>
              <a:gd name="connsiteX41" fmla="*/ 723900 w 1793294"/>
              <a:gd name="connsiteY41" fmla="*/ 3035300 h 3634872"/>
              <a:gd name="connsiteX42" fmla="*/ 609600 w 1793294"/>
              <a:gd name="connsiteY42" fmla="*/ 3073400 h 3634872"/>
              <a:gd name="connsiteX43" fmla="*/ 571500 w 1793294"/>
              <a:gd name="connsiteY43" fmla="*/ 3086100 h 3634872"/>
              <a:gd name="connsiteX44" fmla="*/ 342900 w 1793294"/>
              <a:gd name="connsiteY44" fmla="*/ 3111500 h 3634872"/>
              <a:gd name="connsiteX45" fmla="*/ 304800 w 1793294"/>
              <a:gd name="connsiteY45" fmla="*/ 3149600 h 3634872"/>
              <a:gd name="connsiteX46" fmla="*/ 279400 w 1793294"/>
              <a:gd name="connsiteY46" fmla="*/ 3263900 h 3634872"/>
              <a:gd name="connsiteX47" fmla="*/ 254000 w 1793294"/>
              <a:gd name="connsiteY47" fmla="*/ 3314700 h 3634872"/>
              <a:gd name="connsiteX48" fmla="*/ 215900 w 1793294"/>
              <a:gd name="connsiteY48" fmla="*/ 3454400 h 3634872"/>
              <a:gd name="connsiteX49" fmla="*/ 190500 w 1793294"/>
              <a:gd name="connsiteY49" fmla="*/ 3492500 h 3634872"/>
              <a:gd name="connsiteX50" fmla="*/ 177800 w 1793294"/>
              <a:gd name="connsiteY50" fmla="*/ 3530600 h 3634872"/>
              <a:gd name="connsiteX51" fmla="*/ 139700 w 1793294"/>
              <a:gd name="connsiteY51" fmla="*/ 3556000 h 3634872"/>
              <a:gd name="connsiteX52" fmla="*/ 101600 w 1793294"/>
              <a:gd name="connsiteY52"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152400 w 1793294"/>
              <a:gd name="connsiteY3" fmla="*/ 1562100 h 3634872"/>
              <a:gd name="connsiteX4" fmla="*/ 190500 w 1793294"/>
              <a:gd name="connsiteY4" fmla="*/ 1574800 h 3634872"/>
              <a:gd name="connsiteX5" fmla="*/ 279400 w 1793294"/>
              <a:gd name="connsiteY5" fmla="*/ 1612900 h 3634872"/>
              <a:gd name="connsiteX6" fmla="*/ 381000 w 1793294"/>
              <a:gd name="connsiteY6" fmla="*/ 1689100 h 3634872"/>
              <a:gd name="connsiteX7" fmla="*/ 444500 w 1793294"/>
              <a:gd name="connsiteY7" fmla="*/ 1739900 h 3634872"/>
              <a:gd name="connsiteX8" fmla="*/ 520700 w 1793294"/>
              <a:gd name="connsiteY8" fmla="*/ 1778000 h 3634872"/>
              <a:gd name="connsiteX9" fmla="*/ 622300 w 1793294"/>
              <a:gd name="connsiteY9" fmla="*/ 1841500 h 3634872"/>
              <a:gd name="connsiteX10" fmla="*/ 723900 w 1793294"/>
              <a:gd name="connsiteY10" fmla="*/ 1905000 h 3634872"/>
              <a:gd name="connsiteX11" fmla="*/ 774700 w 1793294"/>
              <a:gd name="connsiteY11" fmla="*/ 1930400 h 3634872"/>
              <a:gd name="connsiteX12" fmla="*/ 838200 w 1793294"/>
              <a:gd name="connsiteY12" fmla="*/ 1943100 h 3634872"/>
              <a:gd name="connsiteX13" fmla="*/ 927100 w 1793294"/>
              <a:gd name="connsiteY13" fmla="*/ 1993900 h 3634872"/>
              <a:gd name="connsiteX14" fmla="*/ 965200 w 1793294"/>
              <a:gd name="connsiteY14" fmla="*/ 2006600 h 3634872"/>
              <a:gd name="connsiteX15" fmla="*/ 990600 w 1793294"/>
              <a:gd name="connsiteY15" fmla="*/ 2044700 h 3634872"/>
              <a:gd name="connsiteX16" fmla="*/ 1054100 w 1793294"/>
              <a:gd name="connsiteY16" fmla="*/ 2057400 h 3634872"/>
              <a:gd name="connsiteX17" fmla="*/ 1104900 w 1793294"/>
              <a:gd name="connsiteY17" fmla="*/ 2070100 h 3634872"/>
              <a:gd name="connsiteX18" fmla="*/ 1143000 w 1793294"/>
              <a:gd name="connsiteY18" fmla="*/ 2095500 h 3634872"/>
              <a:gd name="connsiteX19" fmla="*/ 1181100 w 1793294"/>
              <a:gd name="connsiteY19" fmla="*/ 2108200 h 3634872"/>
              <a:gd name="connsiteX20" fmla="*/ 1295400 w 1793294"/>
              <a:gd name="connsiteY20" fmla="*/ 2197100 h 3634872"/>
              <a:gd name="connsiteX21" fmla="*/ 1371600 w 1793294"/>
              <a:gd name="connsiteY21" fmla="*/ 2247900 h 3634872"/>
              <a:gd name="connsiteX22" fmla="*/ 1447800 w 1793294"/>
              <a:gd name="connsiteY22" fmla="*/ 2311400 h 3634872"/>
              <a:gd name="connsiteX23" fmla="*/ 1524000 w 1793294"/>
              <a:gd name="connsiteY23" fmla="*/ 2362200 h 3634872"/>
              <a:gd name="connsiteX24" fmla="*/ 1574800 w 1793294"/>
              <a:gd name="connsiteY24" fmla="*/ 2438400 h 3634872"/>
              <a:gd name="connsiteX25" fmla="*/ 1600200 w 1793294"/>
              <a:gd name="connsiteY25" fmla="*/ 2489200 h 3634872"/>
              <a:gd name="connsiteX26" fmla="*/ 1676400 w 1793294"/>
              <a:gd name="connsiteY26" fmla="*/ 2565400 h 3634872"/>
              <a:gd name="connsiteX27" fmla="*/ 1765300 w 1793294"/>
              <a:gd name="connsiteY27" fmla="*/ 2667000 h 3634872"/>
              <a:gd name="connsiteX28" fmla="*/ 1778000 w 1793294"/>
              <a:gd name="connsiteY28" fmla="*/ 2743200 h 3634872"/>
              <a:gd name="connsiteX29" fmla="*/ 1701800 w 1793294"/>
              <a:gd name="connsiteY29" fmla="*/ 2768600 h 3634872"/>
              <a:gd name="connsiteX30" fmla="*/ 1663700 w 1793294"/>
              <a:gd name="connsiteY30" fmla="*/ 2781300 h 3634872"/>
              <a:gd name="connsiteX31" fmla="*/ 1625600 w 1793294"/>
              <a:gd name="connsiteY31" fmla="*/ 2794000 h 3634872"/>
              <a:gd name="connsiteX32" fmla="*/ 1447800 w 1793294"/>
              <a:gd name="connsiteY32" fmla="*/ 2832100 h 3634872"/>
              <a:gd name="connsiteX33" fmla="*/ 1358900 w 1793294"/>
              <a:gd name="connsiteY33" fmla="*/ 2844800 h 3634872"/>
              <a:gd name="connsiteX34" fmla="*/ 1308100 w 1793294"/>
              <a:gd name="connsiteY34" fmla="*/ 2870200 h 3634872"/>
              <a:gd name="connsiteX35" fmla="*/ 1104900 w 1793294"/>
              <a:gd name="connsiteY35" fmla="*/ 2908300 h 3634872"/>
              <a:gd name="connsiteX36" fmla="*/ 1054100 w 1793294"/>
              <a:gd name="connsiteY36" fmla="*/ 2921000 h 3634872"/>
              <a:gd name="connsiteX37" fmla="*/ 1016000 w 1793294"/>
              <a:gd name="connsiteY37" fmla="*/ 2933700 h 3634872"/>
              <a:gd name="connsiteX38" fmla="*/ 939800 w 1793294"/>
              <a:gd name="connsiteY38" fmla="*/ 2946400 h 3634872"/>
              <a:gd name="connsiteX39" fmla="*/ 812800 w 1793294"/>
              <a:gd name="connsiteY39" fmla="*/ 2984500 h 3634872"/>
              <a:gd name="connsiteX40" fmla="*/ 723900 w 1793294"/>
              <a:gd name="connsiteY40" fmla="*/ 3035300 h 3634872"/>
              <a:gd name="connsiteX41" fmla="*/ 609600 w 1793294"/>
              <a:gd name="connsiteY41" fmla="*/ 3073400 h 3634872"/>
              <a:gd name="connsiteX42" fmla="*/ 571500 w 1793294"/>
              <a:gd name="connsiteY42" fmla="*/ 3086100 h 3634872"/>
              <a:gd name="connsiteX43" fmla="*/ 342900 w 1793294"/>
              <a:gd name="connsiteY43" fmla="*/ 3111500 h 3634872"/>
              <a:gd name="connsiteX44" fmla="*/ 304800 w 1793294"/>
              <a:gd name="connsiteY44" fmla="*/ 3149600 h 3634872"/>
              <a:gd name="connsiteX45" fmla="*/ 279400 w 1793294"/>
              <a:gd name="connsiteY45" fmla="*/ 3263900 h 3634872"/>
              <a:gd name="connsiteX46" fmla="*/ 254000 w 1793294"/>
              <a:gd name="connsiteY46" fmla="*/ 3314700 h 3634872"/>
              <a:gd name="connsiteX47" fmla="*/ 215900 w 1793294"/>
              <a:gd name="connsiteY47" fmla="*/ 3454400 h 3634872"/>
              <a:gd name="connsiteX48" fmla="*/ 190500 w 1793294"/>
              <a:gd name="connsiteY48" fmla="*/ 3492500 h 3634872"/>
              <a:gd name="connsiteX49" fmla="*/ 177800 w 1793294"/>
              <a:gd name="connsiteY49" fmla="*/ 3530600 h 3634872"/>
              <a:gd name="connsiteX50" fmla="*/ 139700 w 1793294"/>
              <a:gd name="connsiteY50" fmla="*/ 3556000 h 3634872"/>
              <a:gd name="connsiteX51" fmla="*/ 101600 w 1793294"/>
              <a:gd name="connsiteY51"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152400 w 1793294"/>
              <a:gd name="connsiteY3" fmla="*/ 1562100 h 3634872"/>
              <a:gd name="connsiteX4" fmla="*/ 279400 w 1793294"/>
              <a:gd name="connsiteY4" fmla="*/ 1612900 h 3634872"/>
              <a:gd name="connsiteX5" fmla="*/ 381000 w 1793294"/>
              <a:gd name="connsiteY5" fmla="*/ 1689100 h 3634872"/>
              <a:gd name="connsiteX6" fmla="*/ 444500 w 1793294"/>
              <a:gd name="connsiteY6" fmla="*/ 1739900 h 3634872"/>
              <a:gd name="connsiteX7" fmla="*/ 520700 w 1793294"/>
              <a:gd name="connsiteY7" fmla="*/ 1778000 h 3634872"/>
              <a:gd name="connsiteX8" fmla="*/ 622300 w 1793294"/>
              <a:gd name="connsiteY8" fmla="*/ 1841500 h 3634872"/>
              <a:gd name="connsiteX9" fmla="*/ 723900 w 1793294"/>
              <a:gd name="connsiteY9" fmla="*/ 1905000 h 3634872"/>
              <a:gd name="connsiteX10" fmla="*/ 774700 w 1793294"/>
              <a:gd name="connsiteY10" fmla="*/ 1930400 h 3634872"/>
              <a:gd name="connsiteX11" fmla="*/ 838200 w 1793294"/>
              <a:gd name="connsiteY11" fmla="*/ 1943100 h 3634872"/>
              <a:gd name="connsiteX12" fmla="*/ 927100 w 1793294"/>
              <a:gd name="connsiteY12" fmla="*/ 1993900 h 3634872"/>
              <a:gd name="connsiteX13" fmla="*/ 965200 w 1793294"/>
              <a:gd name="connsiteY13" fmla="*/ 2006600 h 3634872"/>
              <a:gd name="connsiteX14" fmla="*/ 990600 w 1793294"/>
              <a:gd name="connsiteY14" fmla="*/ 2044700 h 3634872"/>
              <a:gd name="connsiteX15" fmla="*/ 1054100 w 1793294"/>
              <a:gd name="connsiteY15" fmla="*/ 2057400 h 3634872"/>
              <a:gd name="connsiteX16" fmla="*/ 1104900 w 1793294"/>
              <a:gd name="connsiteY16" fmla="*/ 2070100 h 3634872"/>
              <a:gd name="connsiteX17" fmla="*/ 1143000 w 1793294"/>
              <a:gd name="connsiteY17" fmla="*/ 2095500 h 3634872"/>
              <a:gd name="connsiteX18" fmla="*/ 1181100 w 1793294"/>
              <a:gd name="connsiteY18" fmla="*/ 2108200 h 3634872"/>
              <a:gd name="connsiteX19" fmla="*/ 1295400 w 1793294"/>
              <a:gd name="connsiteY19" fmla="*/ 2197100 h 3634872"/>
              <a:gd name="connsiteX20" fmla="*/ 1371600 w 1793294"/>
              <a:gd name="connsiteY20" fmla="*/ 2247900 h 3634872"/>
              <a:gd name="connsiteX21" fmla="*/ 1447800 w 1793294"/>
              <a:gd name="connsiteY21" fmla="*/ 2311400 h 3634872"/>
              <a:gd name="connsiteX22" fmla="*/ 1524000 w 1793294"/>
              <a:gd name="connsiteY22" fmla="*/ 2362200 h 3634872"/>
              <a:gd name="connsiteX23" fmla="*/ 1574800 w 1793294"/>
              <a:gd name="connsiteY23" fmla="*/ 2438400 h 3634872"/>
              <a:gd name="connsiteX24" fmla="*/ 1600200 w 1793294"/>
              <a:gd name="connsiteY24" fmla="*/ 2489200 h 3634872"/>
              <a:gd name="connsiteX25" fmla="*/ 1676400 w 1793294"/>
              <a:gd name="connsiteY25" fmla="*/ 2565400 h 3634872"/>
              <a:gd name="connsiteX26" fmla="*/ 1765300 w 1793294"/>
              <a:gd name="connsiteY26" fmla="*/ 2667000 h 3634872"/>
              <a:gd name="connsiteX27" fmla="*/ 1778000 w 1793294"/>
              <a:gd name="connsiteY27" fmla="*/ 2743200 h 3634872"/>
              <a:gd name="connsiteX28" fmla="*/ 1701800 w 1793294"/>
              <a:gd name="connsiteY28" fmla="*/ 2768600 h 3634872"/>
              <a:gd name="connsiteX29" fmla="*/ 1663700 w 1793294"/>
              <a:gd name="connsiteY29" fmla="*/ 2781300 h 3634872"/>
              <a:gd name="connsiteX30" fmla="*/ 1625600 w 1793294"/>
              <a:gd name="connsiteY30" fmla="*/ 2794000 h 3634872"/>
              <a:gd name="connsiteX31" fmla="*/ 1447800 w 1793294"/>
              <a:gd name="connsiteY31" fmla="*/ 2832100 h 3634872"/>
              <a:gd name="connsiteX32" fmla="*/ 1358900 w 1793294"/>
              <a:gd name="connsiteY32" fmla="*/ 2844800 h 3634872"/>
              <a:gd name="connsiteX33" fmla="*/ 1308100 w 1793294"/>
              <a:gd name="connsiteY33" fmla="*/ 2870200 h 3634872"/>
              <a:gd name="connsiteX34" fmla="*/ 1104900 w 1793294"/>
              <a:gd name="connsiteY34" fmla="*/ 2908300 h 3634872"/>
              <a:gd name="connsiteX35" fmla="*/ 1054100 w 1793294"/>
              <a:gd name="connsiteY35" fmla="*/ 2921000 h 3634872"/>
              <a:gd name="connsiteX36" fmla="*/ 1016000 w 1793294"/>
              <a:gd name="connsiteY36" fmla="*/ 2933700 h 3634872"/>
              <a:gd name="connsiteX37" fmla="*/ 939800 w 1793294"/>
              <a:gd name="connsiteY37" fmla="*/ 2946400 h 3634872"/>
              <a:gd name="connsiteX38" fmla="*/ 812800 w 1793294"/>
              <a:gd name="connsiteY38" fmla="*/ 2984500 h 3634872"/>
              <a:gd name="connsiteX39" fmla="*/ 723900 w 1793294"/>
              <a:gd name="connsiteY39" fmla="*/ 3035300 h 3634872"/>
              <a:gd name="connsiteX40" fmla="*/ 609600 w 1793294"/>
              <a:gd name="connsiteY40" fmla="*/ 3073400 h 3634872"/>
              <a:gd name="connsiteX41" fmla="*/ 571500 w 1793294"/>
              <a:gd name="connsiteY41" fmla="*/ 3086100 h 3634872"/>
              <a:gd name="connsiteX42" fmla="*/ 342900 w 1793294"/>
              <a:gd name="connsiteY42" fmla="*/ 3111500 h 3634872"/>
              <a:gd name="connsiteX43" fmla="*/ 304800 w 1793294"/>
              <a:gd name="connsiteY43" fmla="*/ 3149600 h 3634872"/>
              <a:gd name="connsiteX44" fmla="*/ 279400 w 1793294"/>
              <a:gd name="connsiteY44" fmla="*/ 3263900 h 3634872"/>
              <a:gd name="connsiteX45" fmla="*/ 254000 w 1793294"/>
              <a:gd name="connsiteY45" fmla="*/ 3314700 h 3634872"/>
              <a:gd name="connsiteX46" fmla="*/ 215900 w 1793294"/>
              <a:gd name="connsiteY46" fmla="*/ 3454400 h 3634872"/>
              <a:gd name="connsiteX47" fmla="*/ 190500 w 1793294"/>
              <a:gd name="connsiteY47" fmla="*/ 3492500 h 3634872"/>
              <a:gd name="connsiteX48" fmla="*/ 177800 w 1793294"/>
              <a:gd name="connsiteY48" fmla="*/ 3530600 h 3634872"/>
              <a:gd name="connsiteX49" fmla="*/ 139700 w 1793294"/>
              <a:gd name="connsiteY49" fmla="*/ 3556000 h 3634872"/>
              <a:gd name="connsiteX50" fmla="*/ 101600 w 1793294"/>
              <a:gd name="connsiteY50"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838200 w 1793294"/>
              <a:gd name="connsiteY10" fmla="*/ 1943100 h 3634872"/>
              <a:gd name="connsiteX11" fmla="*/ 927100 w 1793294"/>
              <a:gd name="connsiteY11" fmla="*/ 1993900 h 3634872"/>
              <a:gd name="connsiteX12" fmla="*/ 965200 w 1793294"/>
              <a:gd name="connsiteY12" fmla="*/ 2006600 h 3634872"/>
              <a:gd name="connsiteX13" fmla="*/ 990600 w 1793294"/>
              <a:gd name="connsiteY13" fmla="*/ 2044700 h 3634872"/>
              <a:gd name="connsiteX14" fmla="*/ 1054100 w 1793294"/>
              <a:gd name="connsiteY14" fmla="*/ 2057400 h 3634872"/>
              <a:gd name="connsiteX15" fmla="*/ 1104900 w 1793294"/>
              <a:gd name="connsiteY15" fmla="*/ 2070100 h 3634872"/>
              <a:gd name="connsiteX16" fmla="*/ 1143000 w 1793294"/>
              <a:gd name="connsiteY16" fmla="*/ 2095500 h 3634872"/>
              <a:gd name="connsiteX17" fmla="*/ 1181100 w 1793294"/>
              <a:gd name="connsiteY17" fmla="*/ 2108200 h 3634872"/>
              <a:gd name="connsiteX18" fmla="*/ 1295400 w 1793294"/>
              <a:gd name="connsiteY18" fmla="*/ 2197100 h 3634872"/>
              <a:gd name="connsiteX19" fmla="*/ 1371600 w 1793294"/>
              <a:gd name="connsiteY19" fmla="*/ 2247900 h 3634872"/>
              <a:gd name="connsiteX20" fmla="*/ 1447800 w 1793294"/>
              <a:gd name="connsiteY20" fmla="*/ 2311400 h 3634872"/>
              <a:gd name="connsiteX21" fmla="*/ 1524000 w 1793294"/>
              <a:gd name="connsiteY21" fmla="*/ 2362200 h 3634872"/>
              <a:gd name="connsiteX22" fmla="*/ 1574800 w 1793294"/>
              <a:gd name="connsiteY22" fmla="*/ 2438400 h 3634872"/>
              <a:gd name="connsiteX23" fmla="*/ 1600200 w 1793294"/>
              <a:gd name="connsiteY23" fmla="*/ 2489200 h 3634872"/>
              <a:gd name="connsiteX24" fmla="*/ 1676400 w 1793294"/>
              <a:gd name="connsiteY24" fmla="*/ 2565400 h 3634872"/>
              <a:gd name="connsiteX25" fmla="*/ 1765300 w 1793294"/>
              <a:gd name="connsiteY25" fmla="*/ 2667000 h 3634872"/>
              <a:gd name="connsiteX26" fmla="*/ 1778000 w 1793294"/>
              <a:gd name="connsiteY26" fmla="*/ 2743200 h 3634872"/>
              <a:gd name="connsiteX27" fmla="*/ 1701800 w 1793294"/>
              <a:gd name="connsiteY27" fmla="*/ 2768600 h 3634872"/>
              <a:gd name="connsiteX28" fmla="*/ 1663700 w 1793294"/>
              <a:gd name="connsiteY28" fmla="*/ 2781300 h 3634872"/>
              <a:gd name="connsiteX29" fmla="*/ 1625600 w 1793294"/>
              <a:gd name="connsiteY29" fmla="*/ 2794000 h 3634872"/>
              <a:gd name="connsiteX30" fmla="*/ 1447800 w 1793294"/>
              <a:gd name="connsiteY30" fmla="*/ 2832100 h 3634872"/>
              <a:gd name="connsiteX31" fmla="*/ 1358900 w 1793294"/>
              <a:gd name="connsiteY31" fmla="*/ 2844800 h 3634872"/>
              <a:gd name="connsiteX32" fmla="*/ 1308100 w 1793294"/>
              <a:gd name="connsiteY32" fmla="*/ 2870200 h 3634872"/>
              <a:gd name="connsiteX33" fmla="*/ 1104900 w 1793294"/>
              <a:gd name="connsiteY33" fmla="*/ 2908300 h 3634872"/>
              <a:gd name="connsiteX34" fmla="*/ 1054100 w 1793294"/>
              <a:gd name="connsiteY34" fmla="*/ 2921000 h 3634872"/>
              <a:gd name="connsiteX35" fmla="*/ 1016000 w 1793294"/>
              <a:gd name="connsiteY35" fmla="*/ 2933700 h 3634872"/>
              <a:gd name="connsiteX36" fmla="*/ 939800 w 1793294"/>
              <a:gd name="connsiteY36" fmla="*/ 2946400 h 3634872"/>
              <a:gd name="connsiteX37" fmla="*/ 812800 w 1793294"/>
              <a:gd name="connsiteY37" fmla="*/ 2984500 h 3634872"/>
              <a:gd name="connsiteX38" fmla="*/ 723900 w 1793294"/>
              <a:gd name="connsiteY38" fmla="*/ 3035300 h 3634872"/>
              <a:gd name="connsiteX39" fmla="*/ 609600 w 1793294"/>
              <a:gd name="connsiteY39" fmla="*/ 3073400 h 3634872"/>
              <a:gd name="connsiteX40" fmla="*/ 571500 w 1793294"/>
              <a:gd name="connsiteY40" fmla="*/ 3086100 h 3634872"/>
              <a:gd name="connsiteX41" fmla="*/ 342900 w 1793294"/>
              <a:gd name="connsiteY41" fmla="*/ 3111500 h 3634872"/>
              <a:gd name="connsiteX42" fmla="*/ 304800 w 1793294"/>
              <a:gd name="connsiteY42" fmla="*/ 3149600 h 3634872"/>
              <a:gd name="connsiteX43" fmla="*/ 279400 w 1793294"/>
              <a:gd name="connsiteY43" fmla="*/ 3263900 h 3634872"/>
              <a:gd name="connsiteX44" fmla="*/ 254000 w 1793294"/>
              <a:gd name="connsiteY44" fmla="*/ 3314700 h 3634872"/>
              <a:gd name="connsiteX45" fmla="*/ 215900 w 1793294"/>
              <a:gd name="connsiteY45" fmla="*/ 3454400 h 3634872"/>
              <a:gd name="connsiteX46" fmla="*/ 190500 w 1793294"/>
              <a:gd name="connsiteY46" fmla="*/ 3492500 h 3634872"/>
              <a:gd name="connsiteX47" fmla="*/ 177800 w 1793294"/>
              <a:gd name="connsiteY47" fmla="*/ 3530600 h 3634872"/>
              <a:gd name="connsiteX48" fmla="*/ 139700 w 1793294"/>
              <a:gd name="connsiteY48" fmla="*/ 3556000 h 3634872"/>
              <a:gd name="connsiteX49" fmla="*/ 101600 w 1793294"/>
              <a:gd name="connsiteY49"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838200 w 1793294"/>
              <a:gd name="connsiteY10" fmla="*/ 1943100 h 3634872"/>
              <a:gd name="connsiteX11" fmla="*/ 927100 w 1793294"/>
              <a:gd name="connsiteY11" fmla="*/ 1993900 h 3634872"/>
              <a:gd name="connsiteX12" fmla="*/ 965200 w 1793294"/>
              <a:gd name="connsiteY12" fmla="*/ 2006600 h 3634872"/>
              <a:gd name="connsiteX13" fmla="*/ 990600 w 1793294"/>
              <a:gd name="connsiteY13" fmla="*/ 2044700 h 3634872"/>
              <a:gd name="connsiteX14" fmla="*/ 1054100 w 1793294"/>
              <a:gd name="connsiteY14" fmla="*/ 2057400 h 3634872"/>
              <a:gd name="connsiteX15" fmla="*/ 1104900 w 1793294"/>
              <a:gd name="connsiteY15" fmla="*/ 2070100 h 3634872"/>
              <a:gd name="connsiteX16" fmla="*/ 1143000 w 1793294"/>
              <a:gd name="connsiteY16" fmla="*/ 2095500 h 3634872"/>
              <a:gd name="connsiteX17" fmla="*/ 1181100 w 1793294"/>
              <a:gd name="connsiteY17" fmla="*/ 2108200 h 3634872"/>
              <a:gd name="connsiteX18" fmla="*/ 1371600 w 1793294"/>
              <a:gd name="connsiteY18" fmla="*/ 2247900 h 3634872"/>
              <a:gd name="connsiteX19" fmla="*/ 1447800 w 1793294"/>
              <a:gd name="connsiteY19" fmla="*/ 2311400 h 3634872"/>
              <a:gd name="connsiteX20" fmla="*/ 1524000 w 1793294"/>
              <a:gd name="connsiteY20" fmla="*/ 2362200 h 3634872"/>
              <a:gd name="connsiteX21" fmla="*/ 1574800 w 1793294"/>
              <a:gd name="connsiteY21" fmla="*/ 2438400 h 3634872"/>
              <a:gd name="connsiteX22" fmla="*/ 1600200 w 1793294"/>
              <a:gd name="connsiteY22" fmla="*/ 2489200 h 3634872"/>
              <a:gd name="connsiteX23" fmla="*/ 1676400 w 1793294"/>
              <a:gd name="connsiteY23" fmla="*/ 2565400 h 3634872"/>
              <a:gd name="connsiteX24" fmla="*/ 1765300 w 1793294"/>
              <a:gd name="connsiteY24" fmla="*/ 2667000 h 3634872"/>
              <a:gd name="connsiteX25" fmla="*/ 1778000 w 1793294"/>
              <a:gd name="connsiteY25" fmla="*/ 2743200 h 3634872"/>
              <a:gd name="connsiteX26" fmla="*/ 1701800 w 1793294"/>
              <a:gd name="connsiteY26" fmla="*/ 2768600 h 3634872"/>
              <a:gd name="connsiteX27" fmla="*/ 1663700 w 1793294"/>
              <a:gd name="connsiteY27" fmla="*/ 2781300 h 3634872"/>
              <a:gd name="connsiteX28" fmla="*/ 1625600 w 1793294"/>
              <a:gd name="connsiteY28" fmla="*/ 2794000 h 3634872"/>
              <a:gd name="connsiteX29" fmla="*/ 1447800 w 1793294"/>
              <a:gd name="connsiteY29" fmla="*/ 2832100 h 3634872"/>
              <a:gd name="connsiteX30" fmla="*/ 1358900 w 1793294"/>
              <a:gd name="connsiteY30" fmla="*/ 2844800 h 3634872"/>
              <a:gd name="connsiteX31" fmla="*/ 1308100 w 1793294"/>
              <a:gd name="connsiteY31" fmla="*/ 2870200 h 3634872"/>
              <a:gd name="connsiteX32" fmla="*/ 1104900 w 1793294"/>
              <a:gd name="connsiteY32" fmla="*/ 2908300 h 3634872"/>
              <a:gd name="connsiteX33" fmla="*/ 1054100 w 1793294"/>
              <a:gd name="connsiteY33" fmla="*/ 2921000 h 3634872"/>
              <a:gd name="connsiteX34" fmla="*/ 1016000 w 1793294"/>
              <a:gd name="connsiteY34" fmla="*/ 2933700 h 3634872"/>
              <a:gd name="connsiteX35" fmla="*/ 939800 w 1793294"/>
              <a:gd name="connsiteY35" fmla="*/ 2946400 h 3634872"/>
              <a:gd name="connsiteX36" fmla="*/ 812800 w 1793294"/>
              <a:gd name="connsiteY36" fmla="*/ 2984500 h 3634872"/>
              <a:gd name="connsiteX37" fmla="*/ 723900 w 1793294"/>
              <a:gd name="connsiteY37" fmla="*/ 3035300 h 3634872"/>
              <a:gd name="connsiteX38" fmla="*/ 609600 w 1793294"/>
              <a:gd name="connsiteY38" fmla="*/ 3073400 h 3634872"/>
              <a:gd name="connsiteX39" fmla="*/ 571500 w 1793294"/>
              <a:gd name="connsiteY39" fmla="*/ 3086100 h 3634872"/>
              <a:gd name="connsiteX40" fmla="*/ 342900 w 1793294"/>
              <a:gd name="connsiteY40" fmla="*/ 3111500 h 3634872"/>
              <a:gd name="connsiteX41" fmla="*/ 304800 w 1793294"/>
              <a:gd name="connsiteY41" fmla="*/ 3149600 h 3634872"/>
              <a:gd name="connsiteX42" fmla="*/ 279400 w 1793294"/>
              <a:gd name="connsiteY42" fmla="*/ 3263900 h 3634872"/>
              <a:gd name="connsiteX43" fmla="*/ 254000 w 1793294"/>
              <a:gd name="connsiteY43" fmla="*/ 3314700 h 3634872"/>
              <a:gd name="connsiteX44" fmla="*/ 215900 w 1793294"/>
              <a:gd name="connsiteY44" fmla="*/ 3454400 h 3634872"/>
              <a:gd name="connsiteX45" fmla="*/ 190500 w 1793294"/>
              <a:gd name="connsiteY45" fmla="*/ 3492500 h 3634872"/>
              <a:gd name="connsiteX46" fmla="*/ 177800 w 1793294"/>
              <a:gd name="connsiteY46" fmla="*/ 3530600 h 3634872"/>
              <a:gd name="connsiteX47" fmla="*/ 139700 w 1793294"/>
              <a:gd name="connsiteY47" fmla="*/ 3556000 h 3634872"/>
              <a:gd name="connsiteX48" fmla="*/ 101600 w 1793294"/>
              <a:gd name="connsiteY48"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838200 w 1793294"/>
              <a:gd name="connsiteY10" fmla="*/ 1943100 h 3634872"/>
              <a:gd name="connsiteX11" fmla="*/ 927100 w 1793294"/>
              <a:gd name="connsiteY11" fmla="*/ 1993900 h 3634872"/>
              <a:gd name="connsiteX12" fmla="*/ 965200 w 1793294"/>
              <a:gd name="connsiteY12" fmla="*/ 2006600 h 3634872"/>
              <a:gd name="connsiteX13" fmla="*/ 990600 w 1793294"/>
              <a:gd name="connsiteY13" fmla="*/ 2044700 h 3634872"/>
              <a:gd name="connsiteX14" fmla="*/ 1054100 w 1793294"/>
              <a:gd name="connsiteY14" fmla="*/ 2057400 h 3634872"/>
              <a:gd name="connsiteX15" fmla="*/ 1104900 w 1793294"/>
              <a:gd name="connsiteY15" fmla="*/ 2070100 h 3634872"/>
              <a:gd name="connsiteX16" fmla="*/ 1143000 w 1793294"/>
              <a:gd name="connsiteY16" fmla="*/ 2095500 h 3634872"/>
              <a:gd name="connsiteX17" fmla="*/ 1371600 w 1793294"/>
              <a:gd name="connsiteY17" fmla="*/ 2247900 h 3634872"/>
              <a:gd name="connsiteX18" fmla="*/ 1447800 w 1793294"/>
              <a:gd name="connsiteY18" fmla="*/ 2311400 h 3634872"/>
              <a:gd name="connsiteX19" fmla="*/ 1524000 w 1793294"/>
              <a:gd name="connsiteY19" fmla="*/ 2362200 h 3634872"/>
              <a:gd name="connsiteX20" fmla="*/ 1574800 w 1793294"/>
              <a:gd name="connsiteY20" fmla="*/ 2438400 h 3634872"/>
              <a:gd name="connsiteX21" fmla="*/ 1600200 w 1793294"/>
              <a:gd name="connsiteY21" fmla="*/ 2489200 h 3634872"/>
              <a:gd name="connsiteX22" fmla="*/ 1676400 w 1793294"/>
              <a:gd name="connsiteY22" fmla="*/ 2565400 h 3634872"/>
              <a:gd name="connsiteX23" fmla="*/ 1765300 w 1793294"/>
              <a:gd name="connsiteY23" fmla="*/ 2667000 h 3634872"/>
              <a:gd name="connsiteX24" fmla="*/ 1778000 w 1793294"/>
              <a:gd name="connsiteY24" fmla="*/ 2743200 h 3634872"/>
              <a:gd name="connsiteX25" fmla="*/ 1701800 w 1793294"/>
              <a:gd name="connsiteY25" fmla="*/ 2768600 h 3634872"/>
              <a:gd name="connsiteX26" fmla="*/ 1663700 w 1793294"/>
              <a:gd name="connsiteY26" fmla="*/ 2781300 h 3634872"/>
              <a:gd name="connsiteX27" fmla="*/ 1625600 w 1793294"/>
              <a:gd name="connsiteY27" fmla="*/ 2794000 h 3634872"/>
              <a:gd name="connsiteX28" fmla="*/ 1447800 w 1793294"/>
              <a:gd name="connsiteY28" fmla="*/ 2832100 h 3634872"/>
              <a:gd name="connsiteX29" fmla="*/ 1358900 w 1793294"/>
              <a:gd name="connsiteY29" fmla="*/ 2844800 h 3634872"/>
              <a:gd name="connsiteX30" fmla="*/ 1308100 w 1793294"/>
              <a:gd name="connsiteY30" fmla="*/ 2870200 h 3634872"/>
              <a:gd name="connsiteX31" fmla="*/ 1104900 w 1793294"/>
              <a:gd name="connsiteY31" fmla="*/ 2908300 h 3634872"/>
              <a:gd name="connsiteX32" fmla="*/ 1054100 w 1793294"/>
              <a:gd name="connsiteY32" fmla="*/ 2921000 h 3634872"/>
              <a:gd name="connsiteX33" fmla="*/ 1016000 w 1793294"/>
              <a:gd name="connsiteY33" fmla="*/ 2933700 h 3634872"/>
              <a:gd name="connsiteX34" fmla="*/ 939800 w 1793294"/>
              <a:gd name="connsiteY34" fmla="*/ 2946400 h 3634872"/>
              <a:gd name="connsiteX35" fmla="*/ 812800 w 1793294"/>
              <a:gd name="connsiteY35" fmla="*/ 2984500 h 3634872"/>
              <a:gd name="connsiteX36" fmla="*/ 723900 w 1793294"/>
              <a:gd name="connsiteY36" fmla="*/ 3035300 h 3634872"/>
              <a:gd name="connsiteX37" fmla="*/ 609600 w 1793294"/>
              <a:gd name="connsiteY37" fmla="*/ 3073400 h 3634872"/>
              <a:gd name="connsiteX38" fmla="*/ 571500 w 1793294"/>
              <a:gd name="connsiteY38" fmla="*/ 3086100 h 3634872"/>
              <a:gd name="connsiteX39" fmla="*/ 342900 w 1793294"/>
              <a:gd name="connsiteY39" fmla="*/ 3111500 h 3634872"/>
              <a:gd name="connsiteX40" fmla="*/ 304800 w 1793294"/>
              <a:gd name="connsiteY40" fmla="*/ 3149600 h 3634872"/>
              <a:gd name="connsiteX41" fmla="*/ 279400 w 1793294"/>
              <a:gd name="connsiteY41" fmla="*/ 3263900 h 3634872"/>
              <a:gd name="connsiteX42" fmla="*/ 254000 w 1793294"/>
              <a:gd name="connsiteY42" fmla="*/ 3314700 h 3634872"/>
              <a:gd name="connsiteX43" fmla="*/ 215900 w 1793294"/>
              <a:gd name="connsiteY43" fmla="*/ 3454400 h 3634872"/>
              <a:gd name="connsiteX44" fmla="*/ 190500 w 1793294"/>
              <a:gd name="connsiteY44" fmla="*/ 3492500 h 3634872"/>
              <a:gd name="connsiteX45" fmla="*/ 177800 w 1793294"/>
              <a:gd name="connsiteY45" fmla="*/ 3530600 h 3634872"/>
              <a:gd name="connsiteX46" fmla="*/ 139700 w 1793294"/>
              <a:gd name="connsiteY46" fmla="*/ 3556000 h 3634872"/>
              <a:gd name="connsiteX47" fmla="*/ 101600 w 1793294"/>
              <a:gd name="connsiteY47"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838200 w 1793294"/>
              <a:gd name="connsiteY10" fmla="*/ 1943100 h 3634872"/>
              <a:gd name="connsiteX11" fmla="*/ 927100 w 1793294"/>
              <a:gd name="connsiteY11" fmla="*/ 1993900 h 3634872"/>
              <a:gd name="connsiteX12" fmla="*/ 965200 w 1793294"/>
              <a:gd name="connsiteY12" fmla="*/ 2006600 h 3634872"/>
              <a:gd name="connsiteX13" fmla="*/ 990600 w 1793294"/>
              <a:gd name="connsiteY13" fmla="*/ 2044700 h 3634872"/>
              <a:gd name="connsiteX14" fmla="*/ 1054100 w 1793294"/>
              <a:gd name="connsiteY14" fmla="*/ 2057400 h 3634872"/>
              <a:gd name="connsiteX15" fmla="*/ 1104900 w 1793294"/>
              <a:gd name="connsiteY15" fmla="*/ 2070100 h 3634872"/>
              <a:gd name="connsiteX16" fmla="*/ 1371600 w 1793294"/>
              <a:gd name="connsiteY16" fmla="*/ 2247900 h 3634872"/>
              <a:gd name="connsiteX17" fmla="*/ 1447800 w 1793294"/>
              <a:gd name="connsiteY17" fmla="*/ 2311400 h 3634872"/>
              <a:gd name="connsiteX18" fmla="*/ 1524000 w 1793294"/>
              <a:gd name="connsiteY18" fmla="*/ 2362200 h 3634872"/>
              <a:gd name="connsiteX19" fmla="*/ 1574800 w 1793294"/>
              <a:gd name="connsiteY19" fmla="*/ 2438400 h 3634872"/>
              <a:gd name="connsiteX20" fmla="*/ 1600200 w 1793294"/>
              <a:gd name="connsiteY20" fmla="*/ 2489200 h 3634872"/>
              <a:gd name="connsiteX21" fmla="*/ 1676400 w 1793294"/>
              <a:gd name="connsiteY21" fmla="*/ 2565400 h 3634872"/>
              <a:gd name="connsiteX22" fmla="*/ 1765300 w 1793294"/>
              <a:gd name="connsiteY22" fmla="*/ 2667000 h 3634872"/>
              <a:gd name="connsiteX23" fmla="*/ 1778000 w 1793294"/>
              <a:gd name="connsiteY23" fmla="*/ 2743200 h 3634872"/>
              <a:gd name="connsiteX24" fmla="*/ 1701800 w 1793294"/>
              <a:gd name="connsiteY24" fmla="*/ 2768600 h 3634872"/>
              <a:gd name="connsiteX25" fmla="*/ 1663700 w 1793294"/>
              <a:gd name="connsiteY25" fmla="*/ 2781300 h 3634872"/>
              <a:gd name="connsiteX26" fmla="*/ 1625600 w 1793294"/>
              <a:gd name="connsiteY26" fmla="*/ 2794000 h 3634872"/>
              <a:gd name="connsiteX27" fmla="*/ 1447800 w 1793294"/>
              <a:gd name="connsiteY27" fmla="*/ 2832100 h 3634872"/>
              <a:gd name="connsiteX28" fmla="*/ 1358900 w 1793294"/>
              <a:gd name="connsiteY28" fmla="*/ 2844800 h 3634872"/>
              <a:gd name="connsiteX29" fmla="*/ 1308100 w 1793294"/>
              <a:gd name="connsiteY29" fmla="*/ 2870200 h 3634872"/>
              <a:gd name="connsiteX30" fmla="*/ 1104900 w 1793294"/>
              <a:gd name="connsiteY30" fmla="*/ 2908300 h 3634872"/>
              <a:gd name="connsiteX31" fmla="*/ 1054100 w 1793294"/>
              <a:gd name="connsiteY31" fmla="*/ 2921000 h 3634872"/>
              <a:gd name="connsiteX32" fmla="*/ 1016000 w 1793294"/>
              <a:gd name="connsiteY32" fmla="*/ 2933700 h 3634872"/>
              <a:gd name="connsiteX33" fmla="*/ 939800 w 1793294"/>
              <a:gd name="connsiteY33" fmla="*/ 2946400 h 3634872"/>
              <a:gd name="connsiteX34" fmla="*/ 812800 w 1793294"/>
              <a:gd name="connsiteY34" fmla="*/ 2984500 h 3634872"/>
              <a:gd name="connsiteX35" fmla="*/ 723900 w 1793294"/>
              <a:gd name="connsiteY35" fmla="*/ 3035300 h 3634872"/>
              <a:gd name="connsiteX36" fmla="*/ 609600 w 1793294"/>
              <a:gd name="connsiteY36" fmla="*/ 3073400 h 3634872"/>
              <a:gd name="connsiteX37" fmla="*/ 571500 w 1793294"/>
              <a:gd name="connsiteY37" fmla="*/ 3086100 h 3634872"/>
              <a:gd name="connsiteX38" fmla="*/ 342900 w 1793294"/>
              <a:gd name="connsiteY38" fmla="*/ 3111500 h 3634872"/>
              <a:gd name="connsiteX39" fmla="*/ 304800 w 1793294"/>
              <a:gd name="connsiteY39" fmla="*/ 3149600 h 3634872"/>
              <a:gd name="connsiteX40" fmla="*/ 279400 w 1793294"/>
              <a:gd name="connsiteY40" fmla="*/ 3263900 h 3634872"/>
              <a:gd name="connsiteX41" fmla="*/ 254000 w 1793294"/>
              <a:gd name="connsiteY41" fmla="*/ 3314700 h 3634872"/>
              <a:gd name="connsiteX42" fmla="*/ 215900 w 1793294"/>
              <a:gd name="connsiteY42" fmla="*/ 3454400 h 3634872"/>
              <a:gd name="connsiteX43" fmla="*/ 190500 w 1793294"/>
              <a:gd name="connsiteY43" fmla="*/ 3492500 h 3634872"/>
              <a:gd name="connsiteX44" fmla="*/ 177800 w 1793294"/>
              <a:gd name="connsiteY44" fmla="*/ 3530600 h 3634872"/>
              <a:gd name="connsiteX45" fmla="*/ 139700 w 1793294"/>
              <a:gd name="connsiteY45" fmla="*/ 3556000 h 3634872"/>
              <a:gd name="connsiteX46" fmla="*/ 101600 w 1793294"/>
              <a:gd name="connsiteY46"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838200 w 1793294"/>
              <a:gd name="connsiteY10" fmla="*/ 1943100 h 3634872"/>
              <a:gd name="connsiteX11" fmla="*/ 927100 w 1793294"/>
              <a:gd name="connsiteY11" fmla="*/ 1993900 h 3634872"/>
              <a:gd name="connsiteX12" fmla="*/ 965200 w 1793294"/>
              <a:gd name="connsiteY12" fmla="*/ 2006600 h 3634872"/>
              <a:gd name="connsiteX13" fmla="*/ 990600 w 1793294"/>
              <a:gd name="connsiteY13" fmla="*/ 2044700 h 3634872"/>
              <a:gd name="connsiteX14" fmla="*/ 1054100 w 1793294"/>
              <a:gd name="connsiteY14" fmla="*/ 2057400 h 3634872"/>
              <a:gd name="connsiteX15" fmla="*/ 1371600 w 1793294"/>
              <a:gd name="connsiteY15" fmla="*/ 2247900 h 3634872"/>
              <a:gd name="connsiteX16" fmla="*/ 1447800 w 1793294"/>
              <a:gd name="connsiteY16" fmla="*/ 2311400 h 3634872"/>
              <a:gd name="connsiteX17" fmla="*/ 1524000 w 1793294"/>
              <a:gd name="connsiteY17" fmla="*/ 2362200 h 3634872"/>
              <a:gd name="connsiteX18" fmla="*/ 1574800 w 1793294"/>
              <a:gd name="connsiteY18" fmla="*/ 2438400 h 3634872"/>
              <a:gd name="connsiteX19" fmla="*/ 1600200 w 1793294"/>
              <a:gd name="connsiteY19" fmla="*/ 2489200 h 3634872"/>
              <a:gd name="connsiteX20" fmla="*/ 1676400 w 1793294"/>
              <a:gd name="connsiteY20" fmla="*/ 2565400 h 3634872"/>
              <a:gd name="connsiteX21" fmla="*/ 1765300 w 1793294"/>
              <a:gd name="connsiteY21" fmla="*/ 2667000 h 3634872"/>
              <a:gd name="connsiteX22" fmla="*/ 1778000 w 1793294"/>
              <a:gd name="connsiteY22" fmla="*/ 2743200 h 3634872"/>
              <a:gd name="connsiteX23" fmla="*/ 1701800 w 1793294"/>
              <a:gd name="connsiteY23" fmla="*/ 2768600 h 3634872"/>
              <a:gd name="connsiteX24" fmla="*/ 1663700 w 1793294"/>
              <a:gd name="connsiteY24" fmla="*/ 2781300 h 3634872"/>
              <a:gd name="connsiteX25" fmla="*/ 1625600 w 1793294"/>
              <a:gd name="connsiteY25" fmla="*/ 2794000 h 3634872"/>
              <a:gd name="connsiteX26" fmla="*/ 1447800 w 1793294"/>
              <a:gd name="connsiteY26" fmla="*/ 2832100 h 3634872"/>
              <a:gd name="connsiteX27" fmla="*/ 1358900 w 1793294"/>
              <a:gd name="connsiteY27" fmla="*/ 2844800 h 3634872"/>
              <a:gd name="connsiteX28" fmla="*/ 1308100 w 1793294"/>
              <a:gd name="connsiteY28" fmla="*/ 2870200 h 3634872"/>
              <a:gd name="connsiteX29" fmla="*/ 1104900 w 1793294"/>
              <a:gd name="connsiteY29" fmla="*/ 2908300 h 3634872"/>
              <a:gd name="connsiteX30" fmla="*/ 1054100 w 1793294"/>
              <a:gd name="connsiteY30" fmla="*/ 2921000 h 3634872"/>
              <a:gd name="connsiteX31" fmla="*/ 1016000 w 1793294"/>
              <a:gd name="connsiteY31" fmla="*/ 2933700 h 3634872"/>
              <a:gd name="connsiteX32" fmla="*/ 939800 w 1793294"/>
              <a:gd name="connsiteY32" fmla="*/ 2946400 h 3634872"/>
              <a:gd name="connsiteX33" fmla="*/ 812800 w 1793294"/>
              <a:gd name="connsiteY33" fmla="*/ 2984500 h 3634872"/>
              <a:gd name="connsiteX34" fmla="*/ 723900 w 1793294"/>
              <a:gd name="connsiteY34" fmla="*/ 3035300 h 3634872"/>
              <a:gd name="connsiteX35" fmla="*/ 609600 w 1793294"/>
              <a:gd name="connsiteY35" fmla="*/ 3073400 h 3634872"/>
              <a:gd name="connsiteX36" fmla="*/ 571500 w 1793294"/>
              <a:gd name="connsiteY36" fmla="*/ 3086100 h 3634872"/>
              <a:gd name="connsiteX37" fmla="*/ 342900 w 1793294"/>
              <a:gd name="connsiteY37" fmla="*/ 3111500 h 3634872"/>
              <a:gd name="connsiteX38" fmla="*/ 304800 w 1793294"/>
              <a:gd name="connsiteY38" fmla="*/ 3149600 h 3634872"/>
              <a:gd name="connsiteX39" fmla="*/ 279400 w 1793294"/>
              <a:gd name="connsiteY39" fmla="*/ 3263900 h 3634872"/>
              <a:gd name="connsiteX40" fmla="*/ 254000 w 1793294"/>
              <a:gd name="connsiteY40" fmla="*/ 3314700 h 3634872"/>
              <a:gd name="connsiteX41" fmla="*/ 215900 w 1793294"/>
              <a:gd name="connsiteY41" fmla="*/ 3454400 h 3634872"/>
              <a:gd name="connsiteX42" fmla="*/ 190500 w 1793294"/>
              <a:gd name="connsiteY42" fmla="*/ 3492500 h 3634872"/>
              <a:gd name="connsiteX43" fmla="*/ 177800 w 1793294"/>
              <a:gd name="connsiteY43" fmla="*/ 3530600 h 3634872"/>
              <a:gd name="connsiteX44" fmla="*/ 139700 w 1793294"/>
              <a:gd name="connsiteY44" fmla="*/ 3556000 h 3634872"/>
              <a:gd name="connsiteX45" fmla="*/ 101600 w 1793294"/>
              <a:gd name="connsiteY45"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838200 w 1793294"/>
              <a:gd name="connsiteY10" fmla="*/ 1943100 h 3634872"/>
              <a:gd name="connsiteX11" fmla="*/ 927100 w 1793294"/>
              <a:gd name="connsiteY11" fmla="*/ 1993900 h 3634872"/>
              <a:gd name="connsiteX12" fmla="*/ 965200 w 1793294"/>
              <a:gd name="connsiteY12" fmla="*/ 2006600 h 3634872"/>
              <a:gd name="connsiteX13" fmla="*/ 990600 w 1793294"/>
              <a:gd name="connsiteY13" fmla="*/ 2044700 h 3634872"/>
              <a:gd name="connsiteX14" fmla="*/ 1371600 w 1793294"/>
              <a:gd name="connsiteY14" fmla="*/ 2247900 h 3634872"/>
              <a:gd name="connsiteX15" fmla="*/ 1447800 w 1793294"/>
              <a:gd name="connsiteY15" fmla="*/ 2311400 h 3634872"/>
              <a:gd name="connsiteX16" fmla="*/ 1524000 w 1793294"/>
              <a:gd name="connsiteY16" fmla="*/ 2362200 h 3634872"/>
              <a:gd name="connsiteX17" fmla="*/ 1574800 w 1793294"/>
              <a:gd name="connsiteY17" fmla="*/ 2438400 h 3634872"/>
              <a:gd name="connsiteX18" fmla="*/ 1600200 w 1793294"/>
              <a:gd name="connsiteY18" fmla="*/ 2489200 h 3634872"/>
              <a:gd name="connsiteX19" fmla="*/ 1676400 w 1793294"/>
              <a:gd name="connsiteY19" fmla="*/ 2565400 h 3634872"/>
              <a:gd name="connsiteX20" fmla="*/ 1765300 w 1793294"/>
              <a:gd name="connsiteY20" fmla="*/ 2667000 h 3634872"/>
              <a:gd name="connsiteX21" fmla="*/ 1778000 w 1793294"/>
              <a:gd name="connsiteY21" fmla="*/ 2743200 h 3634872"/>
              <a:gd name="connsiteX22" fmla="*/ 1701800 w 1793294"/>
              <a:gd name="connsiteY22" fmla="*/ 2768600 h 3634872"/>
              <a:gd name="connsiteX23" fmla="*/ 1663700 w 1793294"/>
              <a:gd name="connsiteY23" fmla="*/ 2781300 h 3634872"/>
              <a:gd name="connsiteX24" fmla="*/ 1625600 w 1793294"/>
              <a:gd name="connsiteY24" fmla="*/ 2794000 h 3634872"/>
              <a:gd name="connsiteX25" fmla="*/ 1447800 w 1793294"/>
              <a:gd name="connsiteY25" fmla="*/ 2832100 h 3634872"/>
              <a:gd name="connsiteX26" fmla="*/ 1358900 w 1793294"/>
              <a:gd name="connsiteY26" fmla="*/ 2844800 h 3634872"/>
              <a:gd name="connsiteX27" fmla="*/ 1308100 w 1793294"/>
              <a:gd name="connsiteY27" fmla="*/ 2870200 h 3634872"/>
              <a:gd name="connsiteX28" fmla="*/ 1104900 w 1793294"/>
              <a:gd name="connsiteY28" fmla="*/ 2908300 h 3634872"/>
              <a:gd name="connsiteX29" fmla="*/ 1054100 w 1793294"/>
              <a:gd name="connsiteY29" fmla="*/ 2921000 h 3634872"/>
              <a:gd name="connsiteX30" fmla="*/ 1016000 w 1793294"/>
              <a:gd name="connsiteY30" fmla="*/ 2933700 h 3634872"/>
              <a:gd name="connsiteX31" fmla="*/ 939800 w 1793294"/>
              <a:gd name="connsiteY31" fmla="*/ 2946400 h 3634872"/>
              <a:gd name="connsiteX32" fmla="*/ 812800 w 1793294"/>
              <a:gd name="connsiteY32" fmla="*/ 2984500 h 3634872"/>
              <a:gd name="connsiteX33" fmla="*/ 723900 w 1793294"/>
              <a:gd name="connsiteY33" fmla="*/ 3035300 h 3634872"/>
              <a:gd name="connsiteX34" fmla="*/ 609600 w 1793294"/>
              <a:gd name="connsiteY34" fmla="*/ 3073400 h 3634872"/>
              <a:gd name="connsiteX35" fmla="*/ 571500 w 1793294"/>
              <a:gd name="connsiteY35" fmla="*/ 3086100 h 3634872"/>
              <a:gd name="connsiteX36" fmla="*/ 342900 w 1793294"/>
              <a:gd name="connsiteY36" fmla="*/ 3111500 h 3634872"/>
              <a:gd name="connsiteX37" fmla="*/ 304800 w 1793294"/>
              <a:gd name="connsiteY37" fmla="*/ 3149600 h 3634872"/>
              <a:gd name="connsiteX38" fmla="*/ 279400 w 1793294"/>
              <a:gd name="connsiteY38" fmla="*/ 3263900 h 3634872"/>
              <a:gd name="connsiteX39" fmla="*/ 254000 w 1793294"/>
              <a:gd name="connsiteY39" fmla="*/ 3314700 h 3634872"/>
              <a:gd name="connsiteX40" fmla="*/ 215900 w 1793294"/>
              <a:gd name="connsiteY40" fmla="*/ 3454400 h 3634872"/>
              <a:gd name="connsiteX41" fmla="*/ 190500 w 1793294"/>
              <a:gd name="connsiteY41" fmla="*/ 3492500 h 3634872"/>
              <a:gd name="connsiteX42" fmla="*/ 177800 w 1793294"/>
              <a:gd name="connsiteY42" fmla="*/ 3530600 h 3634872"/>
              <a:gd name="connsiteX43" fmla="*/ 139700 w 1793294"/>
              <a:gd name="connsiteY43" fmla="*/ 3556000 h 3634872"/>
              <a:gd name="connsiteX44" fmla="*/ 101600 w 1793294"/>
              <a:gd name="connsiteY44"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838200 w 1793294"/>
              <a:gd name="connsiteY10" fmla="*/ 1943100 h 3634872"/>
              <a:gd name="connsiteX11" fmla="*/ 927100 w 1793294"/>
              <a:gd name="connsiteY11" fmla="*/ 1993900 h 3634872"/>
              <a:gd name="connsiteX12" fmla="*/ 965200 w 1793294"/>
              <a:gd name="connsiteY12" fmla="*/ 2006600 h 3634872"/>
              <a:gd name="connsiteX13" fmla="*/ 1371600 w 1793294"/>
              <a:gd name="connsiteY13" fmla="*/ 2247900 h 3634872"/>
              <a:gd name="connsiteX14" fmla="*/ 1447800 w 1793294"/>
              <a:gd name="connsiteY14" fmla="*/ 2311400 h 3634872"/>
              <a:gd name="connsiteX15" fmla="*/ 1524000 w 1793294"/>
              <a:gd name="connsiteY15" fmla="*/ 2362200 h 3634872"/>
              <a:gd name="connsiteX16" fmla="*/ 1574800 w 1793294"/>
              <a:gd name="connsiteY16" fmla="*/ 2438400 h 3634872"/>
              <a:gd name="connsiteX17" fmla="*/ 1600200 w 1793294"/>
              <a:gd name="connsiteY17" fmla="*/ 2489200 h 3634872"/>
              <a:gd name="connsiteX18" fmla="*/ 1676400 w 1793294"/>
              <a:gd name="connsiteY18" fmla="*/ 2565400 h 3634872"/>
              <a:gd name="connsiteX19" fmla="*/ 1765300 w 1793294"/>
              <a:gd name="connsiteY19" fmla="*/ 2667000 h 3634872"/>
              <a:gd name="connsiteX20" fmla="*/ 1778000 w 1793294"/>
              <a:gd name="connsiteY20" fmla="*/ 2743200 h 3634872"/>
              <a:gd name="connsiteX21" fmla="*/ 1701800 w 1793294"/>
              <a:gd name="connsiteY21" fmla="*/ 2768600 h 3634872"/>
              <a:gd name="connsiteX22" fmla="*/ 1663700 w 1793294"/>
              <a:gd name="connsiteY22" fmla="*/ 2781300 h 3634872"/>
              <a:gd name="connsiteX23" fmla="*/ 1625600 w 1793294"/>
              <a:gd name="connsiteY23" fmla="*/ 2794000 h 3634872"/>
              <a:gd name="connsiteX24" fmla="*/ 1447800 w 1793294"/>
              <a:gd name="connsiteY24" fmla="*/ 2832100 h 3634872"/>
              <a:gd name="connsiteX25" fmla="*/ 1358900 w 1793294"/>
              <a:gd name="connsiteY25" fmla="*/ 2844800 h 3634872"/>
              <a:gd name="connsiteX26" fmla="*/ 1308100 w 1793294"/>
              <a:gd name="connsiteY26" fmla="*/ 2870200 h 3634872"/>
              <a:gd name="connsiteX27" fmla="*/ 1104900 w 1793294"/>
              <a:gd name="connsiteY27" fmla="*/ 2908300 h 3634872"/>
              <a:gd name="connsiteX28" fmla="*/ 1054100 w 1793294"/>
              <a:gd name="connsiteY28" fmla="*/ 2921000 h 3634872"/>
              <a:gd name="connsiteX29" fmla="*/ 1016000 w 1793294"/>
              <a:gd name="connsiteY29" fmla="*/ 2933700 h 3634872"/>
              <a:gd name="connsiteX30" fmla="*/ 939800 w 1793294"/>
              <a:gd name="connsiteY30" fmla="*/ 2946400 h 3634872"/>
              <a:gd name="connsiteX31" fmla="*/ 812800 w 1793294"/>
              <a:gd name="connsiteY31" fmla="*/ 2984500 h 3634872"/>
              <a:gd name="connsiteX32" fmla="*/ 723900 w 1793294"/>
              <a:gd name="connsiteY32" fmla="*/ 3035300 h 3634872"/>
              <a:gd name="connsiteX33" fmla="*/ 609600 w 1793294"/>
              <a:gd name="connsiteY33" fmla="*/ 3073400 h 3634872"/>
              <a:gd name="connsiteX34" fmla="*/ 571500 w 1793294"/>
              <a:gd name="connsiteY34" fmla="*/ 3086100 h 3634872"/>
              <a:gd name="connsiteX35" fmla="*/ 342900 w 1793294"/>
              <a:gd name="connsiteY35" fmla="*/ 3111500 h 3634872"/>
              <a:gd name="connsiteX36" fmla="*/ 304800 w 1793294"/>
              <a:gd name="connsiteY36" fmla="*/ 3149600 h 3634872"/>
              <a:gd name="connsiteX37" fmla="*/ 279400 w 1793294"/>
              <a:gd name="connsiteY37" fmla="*/ 3263900 h 3634872"/>
              <a:gd name="connsiteX38" fmla="*/ 254000 w 1793294"/>
              <a:gd name="connsiteY38" fmla="*/ 3314700 h 3634872"/>
              <a:gd name="connsiteX39" fmla="*/ 215900 w 1793294"/>
              <a:gd name="connsiteY39" fmla="*/ 3454400 h 3634872"/>
              <a:gd name="connsiteX40" fmla="*/ 190500 w 1793294"/>
              <a:gd name="connsiteY40" fmla="*/ 3492500 h 3634872"/>
              <a:gd name="connsiteX41" fmla="*/ 177800 w 1793294"/>
              <a:gd name="connsiteY41" fmla="*/ 3530600 h 3634872"/>
              <a:gd name="connsiteX42" fmla="*/ 139700 w 1793294"/>
              <a:gd name="connsiteY42" fmla="*/ 3556000 h 3634872"/>
              <a:gd name="connsiteX43" fmla="*/ 101600 w 1793294"/>
              <a:gd name="connsiteY43"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838200 w 1793294"/>
              <a:gd name="connsiteY10" fmla="*/ 1943100 h 3634872"/>
              <a:gd name="connsiteX11" fmla="*/ 927100 w 1793294"/>
              <a:gd name="connsiteY11" fmla="*/ 1993900 h 3634872"/>
              <a:gd name="connsiteX12" fmla="*/ 1371600 w 1793294"/>
              <a:gd name="connsiteY12" fmla="*/ 2247900 h 3634872"/>
              <a:gd name="connsiteX13" fmla="*/ 1447800 w 1793294"/>
              <a:gd name="connsiteY13" fmla="*/ 2311400 h 3634872"/>
              <a:gd name="connsiteX14" fmla="*/ 1524000 w 1793294"/>
              <a:gd name="connsiteY14" fmla="*/ 2362200 h 3634872"/>
              <a:gd name="connsiteX15" fmla="*/ 1574800 w 1793294"/>
              <a:gd name="connsiteY15" fmla="*/ 2438400 h 3634872"/>
              <a:gd name="connsiteX16" fmla="*/ 1600200 w 1793294"/>
              <a:gd name="connsiteY16" fmla="*/ 2489200 h 3634872"/>
              <a:gd name="connsiteX17" fmla="*/ 1676400 w 1793294"/>
              <a:gd name="connsiteY17" fmla="*/ 2565400 h 3634872"/>
              <a:gd name="connsiteX18" fmla="*/ 1765300 w 1793294"/>
              <a:gd name="connsiteY18" fmla="*/ 2667000 h 3634872"/>
              <a:gd name="connsiteX19" fmla="*/ 1778000 w 1793294"/>
              <a:gd name="connsiteY19" fmla="*/ 2743200 h 3634872"/>
              <a:gd name="connsiteX20" fmla="*/ 1701800 w 1793294"/>
              <a:gd name="connsiteY20" fmla="*/ 2768600 h 3634872"/>
              <a:gd name="connsiteX21" fmla="*/ 1663700 w 1793294"/>
              <a:gd name="connsiteY21" fmla="*/ 2781300 h 3634872"/>
              <a:gd name="connsiteX22" fmla="*/ 1625600 w 1793294"/>
              <a:gd name="connsiteY22" fmla="*/ 2794000 h 3634872"/>
              <a:gd name="connsiteX23" fmla="*/ 1447800 w 1793294"/>
              <a:gd name="connsiteY23" fmla="*/ 2832100 h 3634872"/>
              <a:gd name="connsiteX24" fmla="*/ 1358900 w 1793294"/>
              <a:gd name="connsiteY24" fmla="*/ 2844800 h 3634872"/>
              <a:gd name="connsiteX25" fmla="*/ 1308100 w 1793294"/>
              <a:gd name="connsiteY25" fmla="*/ 2870200 h 3634872"/>
              <a:gd name="connsiteX26" fmla="*/ 1104900 w 1793294"/>
              <a:gd name="connsiteY26" fmla="*/ 2908300 h 3634872"/>
              <a:gd name="connsiteX27" fmla="*/ 1054100 w 1793294"/>
              <a:gd name="connsiteY27" fmla="*/ 2921000 h 3634872"/>
              <a:gd name="connsiteX28" fmla="*/ 1016000 w 1793294"/>
              <a:gd name="connsiteY28" fmla="*/ 2933700 h 3634872"/>
              <a:gd name="connsiteX29" fmla="*/ 939800 w 1793294"/>
              <a:gd name="connsiteY29" fmla="*/ 2946400 h 3634872"/>
              <a:gd name="connsiteX30" fmla="*/ 812800 w 1793294"/>
              <a:gd name="connsiteY30" fmla="*/ 2984500 h 3634872"/>
              <a:gd name="connsiteX31" fmla="*/ 723900 w 1793294"/>
              <a:gd name="connsiteY31" fmla="*/ 3035300 h 3634872"/>
              <a:gd name="connsiteX32" fmla="*/ 609600 w 1793294"/>
              <a:gd name="connsiteY32" fmla="*/ 3073400 h 3634872"/>
              <a:gd name="connsiteX33" fmla="*/ 571500 w 1793294"/>
              <a:gd name="connsiteY33" fmla="*/ 3086100 h 3634872"/>
              <a:gd name="connsiteX34" fmla="*/ 342900 w 1793294"/>
              <a:gd name="connsiteY34" fmla="*/ 3111500 h 3634872"/>
              <a:gd name="connsiteX35" fmla="*/ 304800 w 1793294"/>
              <a:gd name="connsiteY35" fmla="*/ 3149600 h 3634872"/>
              <a:gd name="connsiteX36" fmla="*/ 279400 w 1793294"/>
              <a:gd name="connsiteY36" fmla="*/ 3263900 h 3634872"/>
              <a:gd name="connsiteX37" fmla="*/ 254000 w 1793294"/>
              <a:gd name="connsiteY37" fmla="*/ 3314700 h 3634872"/>
              <a:gd name="connsiteX38" fmla="*/ 215900 w 1793294"/>
              <a:gd name="connsiteY38" fmla="*/ 3454400 h 3634872"/>
              <a:gd name="connsiteX39" fmla="*/ 190500 w 1793294"/>
              <a:gd name="connsiteY39" fmla="*/ 3492500 h 3634872"/>
              <a:gd name="connsiteX40" fmla="*/ 177800 w 1793294"/>
              <a:gd name="connsiteY40" fmla="*/ 3530600 h 3634872"/>
              <a:gd name="connsiteX41" fmla="*/ 139700 w 1793294"/>
              <a:gd name="connsiteY41" fmla="*/ 3556000 h 3634872"/>
              <a:gd name="connsiteX42" fmla="*/ 101600 w 1793294"/>
              <a:gd name="connsiteY42"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838200 w 1793294"/>
              <a:gd name="connsiteY10" fmla="*/ 1943100 h 3634872"/>
              <a:gd name="connsiteX11" fmla="*/ 1371600 w 1793294"/>
              <a:gd name="connsiteY11" fmla="*/ 2247900 h 3634872"/>
              <a:gd name="connsiteX12" fmla="*/ 1447800 w 1793294"/>
              <a:gd name="connsiteY12" fmla="*/ 2311400 h 3634872"/>
              <a:gd name="connsiteX13" fmla="*/ 1524000 w 1793294"/>
              <a:gd name="connsiteY13" fmla="*/ 2362200 h 3634872"/>
              <a:gd name="connsiteX14" fmla="*/ 1574800 w 1793294"/>
              <a:gd name="connsiteY14" fmla="*/ 2438400 h 3634872"/>
              <a:gd name="connsiteX15" fmla="*/ 1600200 w 1793294"/>
              <a:gd name="connsiteY15" fmla="*/ 2489200 h 3634872"/>
              <a:gd name="connsiteX16" fmla="*/ 1676400 w 1793294"/>
              <a:gd name="connsiteY16" fmla="*/ 2565400 h 3634872"/>
              <a:gd name="connsiteX17" fmla="*/ 1765300 w 1793294"/>
              <a:gd name="connsiteY17" fmla="*/ 2667000 h 3634872"/>
              <a:gd name="connsiteX18" fmla="*/ 1778000 w 1793294"/>
              <a:gd name="connsiteY18" fmla="*/ 2743200 h 3634872"/>
              <a:gd name="connsiteX19" fmla="*/ 1701800 w 1793294"/>
              <a:gd name="connsiteY19" fmla="*/ 2768600 h 3634872"/>
              <a:gd name="connsiteX20" fmla="*/ 1663700 w 1793294"/>
              <a:gd name="connsiteY20" fmla="*/ 2781300 h 3634872"/>
              <a:gd name="connsiteX21" fmla="*/ 1625600 w 1793294"/>
              <a:gd name="connsiteY21" fmla="*/ 2794000 h 3634872"/>
              <a:gd name="connsiteX22" fmla="*/ 1447800 w 1793294"/>
              <a:gd name="connsiteY22" fmla="*/ 2832100 h 3634872"/>
              <a:gd name="connsiteX23" fmla="*/ 1358900 w 1793294"/>
              <a:gd name="connsiteY23" fmla="*/ 2844800 h 3634872"/>
              <a:gd name="connsiteX24" fmla="*/ 1308100 w 1793294"/>
              <a:gd name="connsiteY24" fmla="*/ 2870200 h 3634872"/>
              <a:gd name="connsiteX25" fmla="*/ 1104900 w 1793294"/>
              <a:gd name="connsiteY25" fmla="*/ 2908300 h 3634872"/>
              <a:gd name="connsiteX26" fmla="*/ 1054100 w 1793294"/>
              <a:gd name="connsiteY26" fmla="*/ 2921000 h 3634872"/>
              <a:gd name="connsiteX27" fmla="*/ 1016000 w 1793294"/>
              <a:gd name="connsiteY27" fmla="*/ 2933700 h 3634872"/>
              <a:gd name="connsiteX28" fmla="*/ 939800 w 1793294"/>
              <a:gd name="connsiteY28" fmla="*/ 2946400 h 3634872"/>
              <a:gd name="connsiteX29" fmla="*/ 812800 w 1793294"/>
              <a:gd name="connsiteY29" fmla="*/ 2984500 h 3634872"/>
              <a:gd name="connsiteX30" fmla="*/ 723900 w 1793294"/>
              <a:gd name="connsiteY30" fmla="*/ 3035300 h 3634872"/>
              <a:gd name="connsiteX31" fmla="*/ 609600 w 1793294"/>
              <a:gd name="connsiteY31" fmla="*/ 3073400 h 3634872"/>
              <a:gd name="connsiteX32" fmla="*/ 571500 w 1793294"/>
              <a:gd name="connsiteY32" fmla="*/ 3086100 h 3634872"/>
              <a:gd name="connsiteX33" fmla="*/ 342900 w 1793294"/>
              <a:gd name="connsiteY33" fmla="*/ 3111500 h 3634872"/>
              <a:gd name="connsiteX34" fmla="*/ 304800 w 1793294"/>
              <a:gd name="connsiteY34" fmla="*/ 3149600 h 3634872"/>
              <a:gd name="connsiteX35" fmla="*/ 279400 w 1793294"/>
              <a:gd name="connsiteY35" fmla="*/ 3263900 h 3634872"/>
              <a:gd name="connsiteX36" fmla="*/ 254000 w 1793294"/>
              <a:gd name="connsiteY36" fmla="*/ 3314700 h 3634872"/>
              <a:gd name="connsiteX37" fmla="*/ 215900 w 1793294"/>
              <a:gd name="connsiteY37" fmla="*/ 3454400 h 3634872"/>
              <a:gd name="connsiteX38" fmla="*/ 190500 w 1793294"/>
              <a:gd name="connsiteY38" fmla="*/ 3492500 h 3634872"/>
              <a:gd name="connsiteX39" fmla="*/ 177800 w 1793294"/>
              <a:gd name="connsiteY39" fmla="*/ 3530600 h 3634872"/>
              <a:gd name="connsiteX40" fmla="*/ 139700 w 1793294"/>
              <a:gd name="connsiteY40" fmla="*/ 3556000 h 3634872"/>
              <a:gd name="connsiteX41" fmla="*/ 101600 w 1793294"/>
              <a:gd name="connsiteY41"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774700 w 1793294"/>
              <a:gd name="connsiteY9" fmla="*/ 1930400 h 3634872"/>
              <a:gd name="connsiteX10" fmla="*/ 1371600 w 1793294"/>
              <a:gd name="connsiteY10" fmla="*/ 2247900 h 3634872"/>
              <a:gd name="connsiteX11" fmla="*/ 1447800 w 1793294"/>
              <a:gd name="connsiteY11" fmla="*/ 2311400 h 3634872"/>
              <a:gd name="connsiteX12" fmla="*/ 1524000 w 1793294"/>
              <a:gd name="connsiteY12" fmla="*/ 2362200 h 3634872"/>
              <a:gd name="connsiteX13" fmla="*/ 1574800 w 1793294"/>
              <a:gd name="connsiteY13" fmla="*/ 2438400 h 3634872"/>
              <a:gd name="connsiteX14" fmla="*/ 1600200 w 1793294"/>
              <a:gd name="connsiteY14" fmla="*/ 2489200 h 3634872"/>
              <a:gd name="connsiteX15" fmla="*/ 1676400 w 1793294"/>
              <a:gd name="connsiteY15" fmla="*/ 2565400 h 3634872"/>
              <a:gd name="connsiteX16" fmla="*/ 1765300 w 1793294"/>
              <a:gd name="connsiteY16" fmla="*/ 2667000 h 3634872"/>
              <a:gd name="connsiteX17" fmla="*/ 1778000 w 1793294"/>
              <a:gd name="connsiteY17" fmla="*/ 2743200 h 3634872"/>
              <a:gd name="connsiteX18" fmla="*/ 1701800 w 1793294"/>
              <a:gd name="connsiteY18" fmla="*/ 2768600 h 3634872"/>
              <a:gd name="connsiteX19" fmla="*/ 1663700 w 1793294"/>
              <a:gd name="connsiteY19" fmla="*/ 2781300 h 3634872"/>
              <a:gd name="connsiteX20" fmla="*/ 1625600 w 1793294"/>
              <a:gd name="connsiteY20" fmla="*/ 2794000 h 3634872"/>
              <a:gd name="connsiteX21" fmla="*/ 1447800 w 1793294"/>
              <a:gd name="connsiteY21" fmla="*/ 2832100 h 3634872"/>
              <a:gd name="connsiteX22" fmla="*/ 1358900 w 1793294"/>
              <a:gd name="connsiteY22" fmla="*/ 2844800 h 3634872"/>
              <a:gd name="connsiteX23" fmla="*/ 1308100 w 1793294"/>
              <a:gd name="connsiteY23" fmla="*/ 2870200 h 3634872"/>
              <a:gd name="connsiteX24" fmla="*/ 1104900 w 1793294"/>
              <a:gd name="connsiteY24" fmla="*/ 2908300 h 3634872"/>
              <a:gd name="connsiteX25" fmla="*/ 1054100 w 1793294"/>
              <a:gd name="connsiteY25" fmla="*/ 2921000 h 3634872"/>
              <a:gd name="connsiteX26" fmla="*/ 1016000 w 1793294"/>
              <a:gd name="connsiteY26" fmla="*/ 2933700 h 3634872"/>
              <a:gd name="connsiteX27" fmla="*/ 939800 w 1793294"/>
              <a:gd name="connsiteY27" fmla="*/ 2946400 h 3634872"/>
              <a:gd name="connsiteX28" fmla="*/ 812800 w 1793294"/>
              <a:gd name="connsiteY28" fmla="*/ 2984500 h 3634872"/>
              <a:gd name="connsiteX29" fmla="*/ 723900 w 1793294"/>
              <a:gd name="connsiteY29" fmla="*/ 3035300 h 3634872"/>
              <a:gd name="connsiteX30" fmla="*/ 609600 w 1793294"/>
              <a:gd name="connsiteY30" fmla="*/ 3073400 h 3634872"/>
              <a:gd name="connsiteX31" fmla="*/ 571500 w 1793294"/>
              <a:gd name="connsiteY31" fmla="*/ 3086100 h 3634872"/>
              <a:gd name="connsiteX32" fmla="*/ 342900 w 1793294"/>
              <a:gd name="connsiteY32" fmla="*/ 3111500 h 3634872"/>
              <a:gd name="connsiteX33" fmla="*/ 304800 w 1793294"/>
              <a:gd name="connsiteY33" fmla="*/ 3149600 h 3634872"/>
              <a:gd name="connsiteX34" fmla="*/ 279400 w 1793294"/>
              <a:gd name="connsiteY34" fmla="*/ 3263900 h 3634872"/>
              <a:gd name="connsiteX35" fmla="*/ 254000 w 1793294"/>
              <a:gd name="connsiteY35" fmla="*/ 3314700 h 3634872"/>
              <a:gd name="connsiteX36" fmla="*/ 215900 w 1793294"/>
              <a:gd name="connsiteY36" fmla="*/ 3454400 h 3634872"/>
              <a:gd name="connsiteX37" fmla="*/ 190500 w 1793294"/>
              <a:gd name="connsiteY37" fmla="*/ 3492500 h 3634872"/>
              <a:gd name="connsiteX38" fmla="*/ 177800 w 1793294"/>
              <a:gd name="connsiteY38" fmla="*/ 3530600 h 3634872"/>
              <a:gd name="connsiteX39" fmla="*/ 139700 w 1793294"/>
              <a:gd name="connsiteY39" fmla="*/ 3556000 h 3634872"/>
              <a:gd name="connsiteX40" fmla="*/ 101600 w 1793294"/>
              <a:gd name="connsiteY40"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723900 w 1793294"/>
              <a:gd name="connsiteY8" fmla="*/ 1905000 h 3634872"/>
              <a:gd name="connsiteX9" fmla="*/ 1371600 w 1793294"/>
              <a:gd name="connsiteY9" fmla="*/ 2247900 h 3634872"/>
              <a:gd name="connsiteX10" fmla="*/ 1447800 w 1793294"/>
              <a:gd name="connsiteY10" fmla="*/ 2311400 h 3634872"/>
              <a:gd name="connsiteX11" fmla="*/ 1524000 w 1793294"/>
              <a:gd name="connsiteY11" fmla="*/ 2362200 h 3634872"/>
              <a:gd name="connsiteX12" fmla="*/ 1574800 w 1793294"/>
              <a:gd name="connsiteY12" fmla="*/ 2438400 h 3634872"/>
              <a:gd name="connsiteX13" fmla="*/ 1600200 w 1793294"/>
              <a:gd name="connsiteY13" fmla="*/ 2489200 h 3634872"/>
              <a:gd name="connsiteX14" fmla="*/ 1676400 w 1793294"/>
              <a:gd name="connsiteY14" fmla="*/ 2565400 h 3634872"/>
              <a:gd name="connsiteX15" fmla="*/ 1765300 w 1793294"/>
              <a:gd name="connsiteY15" fmla="*/ 2667000 h 3634872"/>
              <a:gd name="connsiteX16" fmla="*/ 1778000 w 1793294"/>
              <a:gd name="connsiteY16" fmla="*/ 2743200 h 3634872"/>
              <a:gd name="connsiteX17" fmla="*/ 1701800 w 1793294"/>
              <a:gd name="connsiteY17" fmla="*/ 2768600 h 3634872"/>
              <a:gd name="connsiteX18" fmla="*/ 1663700 w 1793294"/>
              <a:gd name="connsiteY18" fmla="*/ 2781300 h 3634872"/>
              <a:gd name="connsiteX19" fmla="*/ 1625600 w 1793294"/>
              <a:gd name="connsiteY19" fmla="*/ 2794000 h 3634872"/>
              <a:gd name="connsiteX20" fmla="*/ 1447800 w 1793294"/>
              <a:gd name="connsiteY20" fmla="*/ 2832100 h 3634872"/>
              <a:gd name="connsiteX21" fmla="*/ 1358900 w 1793294"/>
              <a:gd name="connsiteY21" fmla="*/ 2844800 h 3634872"/>
              <a:gd name="connsiteX22" fmla="*/ 1308100 w 1793294"/>
              <a:gd name="connsiteY22" fmla="*/ 2870200 h 3634872"/>
              <a:gd name="connsiteX23" fmla="*/ 1104900 w 1793294"/>
              <a:gd name="connsiteY23" fmla="*/ 2908300 h 3634872"/>
              <a:gd name="connsiteX24" fmla="*/ 1054100 w 1793294"/>
              <a:gd name="connsiteY24" fmla="*/ 2921000 h 3634872"/>
              <a:gd name="connsiteX25" fmla="*/ 1016000 w 1793294"/>
              <a:gd name="connsiteY25" fmla="*/ 2933700 h 3634872"/>
              <a:gd name="connsiteX26" fmla="*/ 939800 w 1793294"/>
              <a:gd name="connsiteY26" fmla="*/ 2946400 h 3634872"/>
              <a:gd name="connsiteX27" fmla="*/ 812800 w 1793294"/>
              <a:gd name="connsiteY27" fmla="*/ 2984500 h 3634872"/>
              <a:gd name="connsiteX28" fmla="*/ 723900 w 1793294"/>
              <a:gd name="connsiteY28" fmla="*/ 3035300 h 3634872"/>
              <a:gd name="connsiteX29" fmla="*/ 609600 w 1793294"/>
              <a:gd name="connsiteY29" fmla="*/ 3073400 h 3634872"/>
              <a:gd name="connsiteX30" fmla="*/ 571500 w 1793294"/>
              <a:gd name="connsiteY30" fmla="*/ 3086100 h 3634872"/>
              <a:gd name="connsiteX31" fmla="*/ 342900 w 1793294"/>
              <a:gd name="connsiteY31" fmla="*/ 3111500 h 3634872"/>
              <a:gd name="connsiteX32" fmla="*/ 304800 w 1793294"/>
              <a:gd name="connsiteY32" fmla="*/ 3149600 h 3634872"/>
              <a:gd name="connsiteX33" fmla="*/ 279400 w 1793294"/>
              <a:gd name="connsiteY33" fmla="*/ 3263900 h 3634872"/>
              <a:gd name="connsiteX34" fmla="*/ 254000 w 1793294"/>
              <a:gd name="connsiteY34" fmla="*/ 3314700 h 3634872"/>
              <a:gd name="connsiteX35" fmla="*/ 215900 w 1793294"/>
              <a:gd name="connsiteY35" fmla="*/ 3454400 h 3634872"/>
              <a:gd name="connsiteX36" fmla="*/ 190500 w 1793294"/>
              <a:gd name="connsiteY36" fmla="*/ 3492500 h 3634872"/>
              <a:gd name="connsiteX37" fmla="*/ 177800 w 1793294"/>
              <a:gd name="connsiteY37" fmla="*/ 3530600 h 3634872"/>
              <a:gd name="connsiteX38" fmla="*/ 139700 w 1793294"/>
              <a:gd name="connsiteY38" fmla="*/ 3556000 h 3634872"/>
              <a:gd name="connsiteX39" fmla="*/ 101600 w 1793294"/>
              <a:gd name="connsiteY39"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622300 w 1793294"/>
              <a:gd name="connsiteY7" fmla="*/ 1841500 h 3634872"/>
              <a:gd name="connsiteX8" fmla="*/ 1371600 w 1793294"/>
              <a:gd name="connsiteY8" fmla="*/ 2247900 h 3634872"/>
              <a:gd name="connsiteX9" fmla="*/ 1447800 w 1793294"/>
              <a:gd name="connsiteY9" fmla="*/ 2311400 h 3634872"/>
              <a:gd name="connsiteX10" fmla="*/ 1524000 w 1793294"/>
              <a:gd name="connsiteY10" fmla="*/ 2362200 h 3634872"/>
              <a:gd name="connsiteX11" fmla="*/ 1574800 w 1793294"/>
              <a:gd name="connsiteY11" fmla="*/ 2438400 h 3634872"/>
              <a:gd name="connsiteX12" fmla="*/ 1600200 w 1793294"/>
              <a:gd name="connsiteY12" fmla="*/ 2489200 h 3634872"/>
              <a:gd name="connsiteX13" fmla="*/ 1676400 w 1793294"/>
              <a:gd name="connsiteY13" fmla="*/ 2565400 h 3634872"/>
              <a:gd name="connsiteX14" fmla="*/ 1765300 w 1793294"/>
              <a:gd name="connsiteY14" fmla="*/ 2667000 h 3634872"/>
              <a:gd name="connsiteX15" fmla="*/ 1778000 w 1793294"/>
              <a:gd name="connsiteY15" fmla="*/ 2743200 h 3634872"/>
              <a:gd name="connsiteX16" fmla="*/ 1701800 w 1793294"/>
              <a:gd name="connsiteY16" fmla="*/ 2768600 h 3634872"/>
              <a:gd name="connsiteX17" fmla="*/ 1663700 w 1793294"/>
              <a:gd name="connsiteY17" fmla="*/ 2781300 h 3634872"/>
              <a:gd name="connsiteX18" fmla="*/ 1625600 w 1793294"/>
              <a:gd name="connsiteY18" fmla="*/ 2794000 h 3634872"/>
              <a:gd name="connsiteX19" fmla="*/ 1447800 w 1793294"/>
              <a:gd name="connsiteY19" fmla="*/ 2832100 h 3634872"/>
              <a:gd name="connsiteX20" fmla="*/ 1358900 w 1793294"/>
              <a:gd name="connsiteY20" fmla="*/ 2844800 h 3634872"/>
              <a:gd name="connsiteX21" fmla="*/ 1308100 w 1793294"/>
              <a:gd name="connsiteY21" fmla="*/ 2870200 h 3634872"/>
              <a:gd name="connsiteX22" fmla="*/ 1104900 w 1793294"/>
              <a:gd name="connsiteY22" fmla="*/ 2908300 h 3634872"/>
              <a:gd name="connsiteX23" fmla="*/ 1054100 w 1793294"/>
              <a:gd name="connsiteY23" fmla="*/ 2921000 h 3634872"/>
              <a:gd name="connsiteX24" fmla="*/ 1016000 w 1793294"/>
              <a:gd name="connsiteY24" fmla="*/ 2933700 h 3634872"/>
              <a:gd name="connsiteX25" fmla="*/ 939800 w 1793294"/>
              <a:gd name="connsiteY25" fmla="*/ 2946400 h 3634872"/>
              <a:gd name="connsiteX26" fmla="*/ 812800 w 1793294"/>
              <a:gd name="connsiteY26" fmla="*/ 2984500 h 3634872"/>
              <a:gd name="connsiteX27" fmla="*/ 723900 w 1793294"/>
              <a:gd name="connsiteY27" fmla="*/ 3035300 h 3634872"/>
              <a:gd name="connsiteX28" fmla="*/ 609600 w 1793294"/>
              <a:gd name="connsiteY28" fmla="*/ 3073400 h 3634872"/>
              <a:gd name="connsiteX29" fmla="*/ 571500 w 1793294"/>
              <a:gd name="connsiteY29" fmla="*/ 3086100 h 3634872"/>
              <a:gd name="connsiteX30" fmla="*/ 342900 w 1793294"/>
              <a:gd name="connsiteY30" fmla="*/ 3111500 h 3634872"/>
              <a:gd name="connsiteX31" fmla="*/ 304800 w 1793294"/>
              <a:gd name="connsiteY31" fmla="*/ 3149600 h 3634872"/>
              <a:gd name="connsiteX32" fmla="*/ 279400 w 1793294"/>
              <a:gd name="connsiteY32" fmla="*/ 3263900 h 3634872"/>
              <a:gd name="connsiteX33" fmla="*/ 254000 w 1793294"/>
              <a:gd name="connsiteY33" fmla="*/ 3314700 h 3634872"/>
              <a:gd name="connsiteX34" fmla="*/ 215900 w 1793294"/>
              <a:gd name="connsiteY34" fmla="*/ 3454400 h 3634872"/>
              <a:gd name="connsiteX35" fmla="*/ 190500 w 1793294"/>
              <a:gd name="connsiteY35" fmla="*/ 3492500 h 3634872"/>
              <a:gd name="connsiteX36" fmla="*/ 177800 w 1793294"/>
              <a:gd name="connsiteY36" fmla="*/ 3530600 h 3634872"/>
              <a:gd name="connsiteX37" fmla="*/ 139700 w 1793294"/>
              <a:gd name="connsiteY37" fmla="*/ 3556000 h 3634872"/>
              <a:gd name="connsiteX38" fmla="*/ 101600 w 1793294"/>
              <a:gd name="connsiteY38"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520700 w 1793294"/>
              <a:gd name="connsiteY6" fmla="*/ 1778000 h 3634872"/>
              <a:gd name="connsiteX7" fmla="*/ 1371600 w 1793294"/>
              <a:gd name="connsiteY7" fmla="*/ 2247900 h 3634872"/>
              <a:gd name="connsiteX8" fmla="*/ 1447800 w 1793294"/>
              <a:gd name="connsiteY8" fmla="*/ 2311400 h 3634872"/>
              <a:gd name="connsiteX9" fmla="*/ 1524000 w 1793294"/>
              <a:gd name="connsiteY9" fmla="*/ 2362200 h 3634872"/>
              <a:gd name="connsiteX10" fmla="*/ 1574800 w 1793294"/>
              <a:gd name="connsiteY10" fmla="*/ 2438400 h 3634872"/>
              <a:gd name="connsiteX11" fmla="*/ 1600200 w 1793294"/>
              <a:gd name="connsiteY11" fmla="*/ 2489200 h 3634872"/>
              <a:gd name="connsiteX12" fmla="*/ 1676400 w 1793294"/>
              <a:gd name="connsiteY12" fmla="*/ 2565400 h 3634872"/>
              <a:gd name="connsiteX13" fmla="*/ 1765300 w 1793294"/>
              <a:gd name="connsiteY13" fmla="*/ 2667000 h 3634872"/>
              <a:gd name="connsiteX14" fmla="*/ 1778000 w 1793294"/>
              <a:gd name="connsiteY14" fmla="*/ 2743200 h 3634872"/>
              <a:gd name="connsiteX15" fmla="*/ 1701800 w 1793294"/>
              <a:gd name="connsiteY15" fmla="*/ 2768600 h 3634872"/>
              <a:gd name="connsiteX16" fmla="*/ 1663700 w 1793294"/>
              <a:gd name="connsiteY16" fmla="*/ 2781300 h 3634872"/>
              <a:gd name="connsiteX17" fmla="*/ 1625600 w 1793294"/>
              <a:gd name="connsiteY17" fmla="*/ 2794000 h 3634872"/>
              <a:gd name="connsiteX18" fmla="*/ 1447800 w 1793294"/>
              <a:gd name="connsiteY18" fmla="*/ 2832100 h 3634872"/>
              <a:gd name="connsiteX19" fmla="*/ 1358900 w 1793294"/>
              <a:gd name="connsiteY19" fmla="*/ 2844800 h 3634872"/>
              <a:gd name="connsiteX20" fmla="*/ 1308100 w 1793294"/>
              <a:gd name="connsiteY20" fmla="*/ 2870200 h 3634872"/>
              <a:gd name="connsiteX21" fmla="*/ 1104900 w 1793294"/>
              <a:gd name="connsiteY21" fmla="*/ 2908300 h 3634872"/>
              <a:gd name="connsiteX22" fmla="*/ 1054100 w 1793294"/>
              <a:gd name="connsiteY22" fmla="*/ 2921000 h 3634872"/>
              <a:gd name="connsiteX23" fmla="*/ 1016000 w 1793294"/>
              <a:gd name="connsiteY23" fmla="*/ 2933700 h 3634872"/>
              <a:gd name="connsiteX24" fmla="*/ 939800 w 1793294"/>
              <a:gd name="connsiteY24" fmla="*/ 2946400 h 3634872"/>
              <a:gd name="connsiteX25" fmla="*/ 812800 w 1793294"/>
              <a:gd name="connsiteY25" fmla="*/ 2984500 h 3634872"/>
              <a:gd name="connsiteX26" fmla="*/ 723900 w 1793294"/>
              <a:gd name="connsiteY26" fmla="*/ 3035300 h 3634872"/>
              <a:gd name="connsiteX27" fmla="*/ 609600 w 1793294"/>
              <a:gd name="connsiteY27" fmla="*/ 3073400 h 3634872"/>
              <a:gd name="connsiteX28" fmla="*/ 571500 w 1793294"/>
              <a:gd name="connsiteY28" fmla="*/ 3086100 h 3634872"/>
              <a:gd name="connsiteX29" fmla="*/ 342900 w 1793294"/>
              <a:gd name="connsiteY29" fmla="*/ 3111500 h 3634872"/>
              <a:gd name="connsiteX30" fmla="*/ 304800 w 1793294"/>
              <a:gd name="connsiteY30" fmla="*/ 3149600 h 3634872"/>
              <a:gd name="connsiteX31" fmla="*/ 279400 w 1793294"/>
              <a:gd name="connsiteY31" fmla="*/ 3263900 h 3634872"/>
              <a:gd name="connsiteX32" fmla="*/ 254000 w 1793294"/>
              <a:gd name="connsiteY32" fmla="*/ 3314700 h 3634872"/>
              <a:gd name="connsiteX33" fmla="*/ 215900 w 1793294"/>
              <a:gd name="connsiteY33" fmla="*/ 3454400 h 3634872"/>
              <a:gd name="connsiteX34" fmla="*/ 190500 w 1793294"/>
              <a:gd name="connsiteY34" fmla="*/ 3492500 h 3634872"/>
              <a:gd name="connsiteX35" fmla="*/ 177800 w 1793294"/>
              <a:gd name="connsiteY35" fmla="*/ 3530600 h 3634872"/>
              <a:gd name="connsiteX36" fmla="*/ 139700 w 1793294"/>
              <a:gd name="connsiteY36" fmla="*/ 3556000 h 3634872"/>
              <a:gd name="connsiteX37" fmla="*/ 101600 w 1793294"/>
              <a:gd name="connsiteY37"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444500 w 1793294"/>
              <a:gd name="connsiteY5" fmla="*/ 1739900 h 3634872"/>
              <a:gd name="connsiteX6" fmla="*/ 1371600 w 1793294"/>
              <a:gd name="connsiteY6" fmla="*/ 2247900 h 3634872"/>
              <a:gd name="connsiteX7" fmla="*/ 1447800 w 1793294"/>
              <a:gd name="connsiteY7" fmla="*/ 2311400 h 3634872"/>
              <a:gd name="connsiteX8" fmla="*/ 1524000 w 1793294"/>
              <a:gd name="connsiteY8" fmla="*/ 2362200 h 3634872"/>
              <a:gd name="connsiteX9" fmla="*/ 1574800 w 1793294"/>
              <a:gd name="connsiteY9" fmla="*/ 2438400 h 3634872"/>
              <a:gd name="connsiteX10" fmla="*/ 1600200 w 1793294"/>
              <a:gd name="connsiteY10" fmla="*/ 2489200 h 3634872"/>
              <a:gd name="connsiteX11" fmla="*/ 1676400 w 1793294"/>
              <a:gd name="connsiteY11" fmla="*/ 2565400 h 3634872"/>
              <a:gd name="connsiteX12" fmla="*/ 1765300 w 1793294"/>
              <a:gd name="connsiteY12" fmla="*/ 2667000 h 3634872"/>
              <a:gd name="connsiteX13" fmla="*/ 1778000 w 1793294"/>
              <a:gd name="connsiteY13" fmla="*/ 2743200 h 3634872"/>
              <a:gd name="connsiteX14" fmla="*/ 1701800 w 1793294"/>
              <a:gd name="connsiteY14" fmla="*/ 2768600 h 3634872"/>
              <a:gd name="connsiteX15" fmla="*/ 1663700 w 1793294"/>
              <a:gd name="connsiteY15" fmla="*/ 2781300 h 3634872"/>
              <a:gd name="connsiteX16" fmla="*/ 1625600 w 1793294"/>
              <a:gd name="connsiteY16" fmla="*/ 2794000 h 3634872"/>
              <a:gd name="connsiteX17" fmla="*/ 1447800 w 1793294"/>
              <a:gd name="connsiteY17" fmla="*/ 2832100 h 3634872"/>
              <a:gd name="connsiteX18" fmla="*/ 1358900 w 1793294"/>
              <a:gd name="connsiteY18" fmla="*/ 2844800 h 3634872"/>
              <a:gd name="connsiteX19" fmla="*/ 1308100 w 1793294"/>
              <a:gd name="connsiteY19" fmla="*/ 2870200 h 3634872"/>
              <a:gd name="connsiteX20" fmla="*/ 1104900 w 1793294"/>
              <a:gd name="connsiteY20" fmla="*/ 2908300 h 3634872"/>
              <a:gd name="connsiteX21" fmla="*/ 1054100 w 1793294"/>
              <a:gd name="connsiteY21" fmla="*/ 2921000 h 3634872"/>
              <a:gd name="connsiteX22" fmla="*/ 1016000 w 1793294"/>
              <a:gd name="connsiteY22" fmla="*/ 2933700 h 3634872"/>
              <a:gd name="connsiteX23" fmla="*/ 939800 w 1793294"/>
              <a:gd name="connsiteY23" fmla="*/ 2946400 h 3634872"/>
              <a:gd name="connsiteX24" fmla="*/ 812800 w 1793294"/>
              <a:gd name="connsiteY24" fmla="*/ 2984500 h 3634872"/>
              <a:gd name="connsiteX25" fmla="*/ 723900 w 1793294"/>
              <a:gd name="connsiteY25" fmla="*/ 3035300 h 3634872"/>
              <a:gd name="connsiteX26" fmla="*/ 609600 w 1793294"/>
              <a:gd name="connsiteY26" fmla="*/ 3073400 h 3634872"/>
              <a:gd name="connsiteX27" fmla="*/ 571500 w 1793294"/>
              <a:gd name="connsiteY27" fmla="*/ 3086100 h 3634872"/>
              <a:gd name="connsiteX28" fmla="*/ 342900 w 1793294"/>
              <a:gd name="connsiteY28" fmla="*/ 3111500 h 3634872"/>
              <a:gd name="connsiteX29" fmla="*/ 304800 w 1793294"/>
              <a:gd name="connsiteY29" fmla="*/ 3149600 h 3634872"/>
              <a:gd name="connsiteX30" fmla="*/ 279400 w 1793294"/>
              <a:gd name="connsiteY30" fmla="*/ 3263900 h 3634872"/>
              <a:gd name="connsiteX31" fmla="*/ 254000 w 1793294"/>
              <a:gd name="connsiteY31" fmla="*/ 3314700 h 3634872"/>
              <a:gd name="connsiteX32" fmla="*/ 215900 w 1793294"/>
              <a:gd name="connsiteY32" fmla="*/ 3454400 h 3634872"/>
              <a:gd name="connsiteX33" fmla="*/ 190500 w 1793294"/>
              <a:gd name="connsiteY33" fmla="*/ 3492500 h 3634872"/>
              <a:gd name="connsiteX34" fmla="*/ 177800 w 1793294"/>
              <a:gd name="connsiteY34" fmla="*/ 3530600 h 3634872"/>
              <a:gd name="connsiteX35" fmla="*/ 139700 w 1793294"/>
              <a:gd name="connsiteY35" fmla="*/ 3556000 h 3634872"/>
              <a:gd name="connsiteX36" fmla="*/ 101600 w 1793294"/>
              <a:gd name="connsiteY36"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381000 w 1793294"/>
              <a:gd name="connsiteY4" fmla="*/ 1689100 h 3634872"/>
              <a:gd name="connsiteX5" fmla="*/ 1371600 w 1793294"/>
              <a:gd name="connsiteY5" fmla="*/ 2247900 h 3634872"/>
              <a:gd name="connsiteX6" fmla="*/ 1447800 w 1793294"/>
              <a:gd name="connsiteY6" fmla="*/ 2311400 h 3634872"/>
              <a:gd name="connsiteX7" fmla="*/ 1524000 w 1793294"/>
              <a:gd name="connsiteY7" fmla="*/ 2362200 h 3634872"/>
              <a:gd name="connsiteX8" fmla="*/ 1574800 w 1793294"/>
              <a:gd name="connsiteY8" fmla="*/ 2438400 h 3634872"/>
              <a:gd name="connsiteX9" fmla="*/ 1600200 w 1793294"/>
              <a:gd name="connsiteY9" fmla="*/ 2489200 h 3634872"/>
              <a:gd name="connsiteX10" fmla="*/ 1676400 w 1793294"/>
              <a:gd name="connsiteY10" fmla="*/ 2565400 h 3634872"/>
              <a:gd name="connsiteX11" fmla="*/ 1765300 w 1793294"/>
              <a:gd name="connsiteY11" fmla="*/ 2667000 h 3634872"/>
              <a:gd name="connsiteX12" fmla="*/ 1778000 w 1793294"/>
              <a:gd name="connsiteY12" fmla="*/ 2743200 h 3634872"/>
              <a:gd name="connsiteX13" fmla="*/ 1701800 w 1793294"/>
              <a:gd name="connsiteY13" fmla="*/ 2768600 h 3634872"/>
              <a:gd name="connsiteX14" fmla="*/ 1663700 w 1793294"/>
              <a:gd name="connsiteY14" fmla="*/ 2781300 h 3634872"/>
              <a:gd name="connsiteX15" fmla="*/ 1625600 w 1793294"/>
              <a:gd name="connsiteY15" fmla="*/ 2794000 h 3634872"/>
              <a:gd name="connsiteX16" fmla="*/ 1447800 w 1793294"/>
              <a:gd name="connsiteY16" fmla="*/ 2832100 h 3634872"/>
              <a:gd name="connsiteX17" fmla="*/ 1358900 w 1793294"/>
              <a:gd name="connsiteY17" fmla="*/ 2844800 h 3634872"/>
              <a:gd name="connsiteX18" fmla="*/ 1308100 w 1793294"/>
              <a:gd name="connsiteY18" fmla="*/ 2870200 h 3634872"/>
              <a:gd name="connsiteX19" fmla="*/ 1104900 w 1793294"/>
              <a:gd name="connsiteY19" fmla="*/ 2908300 h 3634872"/>
              <a:gd name="connsiteX20" fmla="*/ 1054100 w 1793294"/>
              <a:gd name="connsiteY20" fmla="*/ 2921000 h 3634872"/>
              <a:gd name="connsiteX21" fmla="*/ 1016000 w 1793294"/>
              <a:gd name="connsiteY21" fmla="*/ 2933700 h 3634872"/>
              <a:gd name="connsiteX22" fmla="*/ 939800 w 1793294"/>
              <a:gd name="connsiteY22" fmla="*/ 2946400 h 3634872"/>
              <a:gd name="connsiteX23" fmla="*/ 812800 w 1793294"/>
              <a:gd name="connsiteY23" fmla="*/ 2984500 h 3634872"/>
              <a:gd name="connsiteX24" fmla="*/ 723900 w 1793294"/>
              <a:gd name="connsiteY24" fmla="*/ 3035300 h 3634872"/>
              <a:gd name="connsiteX25" fmla="*/ 609600 w 1793294"/>
              <a:gd name="connsiteY25" fmla="*/ 3073400 h 3634872"/>
              <a:gd name="connsiteX26" fmla="*/ 571500 w 1793294"/>
              <a:gd name="connsiteY26" fmla="*/ 3086100 h 3634872"/>
              <a:gd name="connsiteX27" fmla="*/ 342900 w 1793294"/>
              <a:gd name="connsiteY27" fmla="*/ 3111500 h 3634872"/>
              <a:gd name="connsiteX28" fmla="*/ 304800 w 1793294"/>
              <a:gd name="connsiteY28" fmla="*/ 3149600 h 3634872"/>
              <a:gd name="connsiteX29" fmla="*/ 279400 w 1793294"/>
              <a:gd name="connsiteY29" fmla="*/ 3263900 h 3634872"/>
              <a:gd name="connsiteX30" fmla="*/ 254000 w 1793294"/>
              <a:gd name="connsiteY30" fmla="*/ 3314700 h 3634872"/>
              <a:gd name="connsiteX31" fmla="*/ 215900 w 1793294"/>
              <a:gd name="connsiteY31" fmla="*/ 3454400 h 3634872"/>
              <a:gd name="connsiteX32" fmla="*/ 190500 w 1793294"/>
              <a:gd name="connsiteY32" fmla="*/ 3492500 h 3634872"/>
              <a:gd name="connsiteX33" fmla="*/ 177800 w 1793294"/>
              <a:gd name="connsiteY33" fmla="*/ 3530600 h 3634872"/>
              <a:gd name="connsiteX34" fmla="*/ 139700 w 1793294"/>
              <a:gd name="connsiteY34" fmla="*/ 3556000 h 3634872"/>
              <a:gd name="connsiteX35" fmla="*/ 101600 w 1793294"/>
              <a:gd name="connsiteY35"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279400 w 1793294"/>
              <a:gd name="connsiteY3" fmla="*/ 1612900 h 3634872"/>
              <a:gd name="connsiteX4" fmla="*/ 1371600 w 1793294"/>
              <a:gd name="connsiteY4" fmla="*/ 2247900 h 3634872"/>
              <a:gd name="connsiteX5" fmla="*/ 1447800 w 1793294"/>
              <a:gd name="connsiteY5" fmla="*/ 2311400 h 3634872"/>
              <a:gd name="connsiteX6" fmla="*/ 1524000 w 1793294"/>
              <a:gd name="connsiteY6" fmla="*/ 2362200 h 3634872"/>
              <a:gd name="connsiteX7" fmla="*/ 1574800 w 1793294"/>
              <a:gd name="connsiteY7" fmla="*/ 2438400 h 3634872"/>
              <a:gd name="connsiteX8" fmla="*/ 1600200 w 1793294"/>
              <a:gd name="connsiteY8" fmla="*/ 2489200 h 3634872"/>
              <a:gd name="connsiteX9" fmla="*/ 1676400 w 1793294"/>
              <a:gd name="connsiteY9" fmla="*/ 2565400 h 3634872"/>
              <a:gd name="connsiteX10" fmla="*/ 1765300 w 1793294"/>
              <a:gd name="connsiteY10" fmla="*/ 2667000 h 3634872"/>
              <a:gd name="connsiteX11" fmla="*/ 1778000 w 1793294"/>
              <a:gd name="connsiteY11" fmla="*/ 2743200 h 3634872"/>
              <a:gd name="connsiteX12" fmla="*/ 1701800 w 1793294"/>
              <a:gd name="connsiteY12" fmla="*/ 2768600 h 3634872"/>
              <a:gd name="connsiteX13" fmla="*/ 1663700 w 1793294"/>
              <a:gd name="connsiteY13" fmla="*/ 2781300 h 3634872"/>
              <a:gd name="connsiteX14" fmla="*/ 1625600 w 1793294"/>
              <a:gd name="connsiteY14" fmla="*/ 2794000 h 3634872"/>
              <a:gd name="connsiteX15" fmla="*/ 1447800 w 1793294"/>
              <a:gd name="connsiteY15" fmla="*/ 2832100 h 3634872"/>
              <a:gd name="connsiteX16" fmla="*/ 1358900 w 1793294"/>
              <a:gd name="connsiteY16" fmla="*/ 2844800 h 3634872"/>
              <a:gd name="connsiteX17" fmla="*/ 1308100 w 1793294"/>
              <a:gd name="connsiteY17" fmla="*/ 2870200 h 3634872"/>
              <a:gd name="connsiteX18" fmla="*/ 1104900 w 1793294"/>
              <a:gd name="connsiteY18" fmla="*/ 2908300 h 3634872"/>
              <a:gd name="connsiteX19" fmla="*/ 1054100 w 1793294"/>
              <a:gd name="connsiteY19" fmla="*/ 2921000 h 3634872"/>
              <a:gd name="connsiteX20" fmla="*/ 1016000 w 1793294"/>
              <a:gd name="connsiteY20" fmla="*/ 2933700 h 3634872"/>
              <a:gd name="connsiteX21" fmla="*/ 939800 w 1793294"/>
              <a:gd name="connsiteY21" fmla="*/ 2946400 h 3634872"/>
              <a:gd name="connsiteX22" fmla="*/ 812800 w 1793294"/>
              <a:gd name="connsiteY22" fmla="*/ 2984500 h 3634872"/>
              <a:gd name="connsiteX23" fmla="*/ 723900 w 1793294"/>
              <a:gd name="connsiteY23" fmla="*/ 3035300 h 3634872"/>
              <a:gd name="connsiteX24" fmla="*/ 609600 w 1793294"/>
              <a:gd name="connsiteY24" fmla="*/ 3073400 h 3634872"/>
              <a:gd name="connsiteX25" fmla="*/ 571500 w 1793294"/>
              <a:gd name="connsiteY25" fmla="*/ 3086100 h 3634872"/>
              <a:gd name="connsiteX26" fmla="*/ 342900 w 1793294"/>
              <a:gd name="connsiteY26" fmla="*/ 3111500 h 3634872"/>
              <a:gd name="connsiteX27" fmla="*/ 304800 w 1793294"/>
              <a:gd name="connsiteY27" fmla="*/ 3149600 h 3634872"/>
              <a:gd name="connsiteX28" fmla="*/ 279400 w 1793294"/>
              <a:gd name="connsiteY28" fmla="*/ 3263900 h 3634872"/>
              <a:gd name="connsiteX29" fmla="*/ 254000 w 1793294"/>
              <a:gd name="connsiteY29" fmla="*/ 3314700 h 3634872"/>
              <a:gd name="connsiteX30" fmla="*/ 215900 w 1793294"/>
              <a:gd name="connsiteY30" fmla="*/ 3454400 h 3634872"/>
              <a:gd name="connsiteX31" fmla="*/ 190500 w 1793294"/>
              <a:gd name="connsiteY31" fmla="*/ 3492500 h 3634872"/>
              <a:gd name="connsiteX32" fmla="*/ 177800 w 1793294"/>
              <a:gd name="connsiteY32" fmla="*/ 3530600 h 3634872"/>
              <a:gd name="connsiteX33" fmla="*/ 139700 w 1793294"/>
              <a:gd name="connsiteY33" fmla="*/ 3556000 h 3634872"/>
              <a:gd name="connsiteX34" fmla="*/ 101600 w 1793294"/>
              <a:gd name="connsiteY34" fmla="*/ 3606800 h 3634872"/>
              <a:gd name="connsiteX0" fmla="*/ 0 w 1793294"/>
              <a:gd name="connsiteY0" fmla="*/ 0 h 3634872"/>
              <a:gd name="connsiteX1" fmla="*/ 1308100 w 1793294"/>
              <a:gd name="connsiteY1" fmla="*/ 711200 h 3634872"/>
              <a:gd name="connsiteX2" fmla="*/ 127000 w 1793294"/>
              <a:gd name="connsiteY2" fmla="*/ 1524000 h 3634872"/>
              <a:gd name="connsiteX3" fmla="*/ 1371600 w 1793294"/>
              <a:gd name="connsiteY3" fmla="*/ 2247900 h 3634872"/>
              <a:gd name="connsiteX4" fmla="*/ 1447800 w 1793294"/>
              <a:gd name="connsiteY4" fmla="*/ 2311400 h 3634872"/>
              <a:gd name="connsiteX5" fmla="*/ 1524000 w 1793294"/>
              <a:gd name="connsiteY5" fmla="*/ 2362200 h 3634872"/>
              <a:gd name="connsiteX6" fmla="*/ 1574800 w 1793294"/>
              <a:gd name="connsiteY6" fmla="*/ 2438400 h 3634872"/>
              <a:gd name="connsiteX7" fmla="*/ 1600200 w 1793294"/>
              <a:gd name="connsiteY7" fmla="*/ 2489200 h 3634872"/>
              <a:gd name="connsiteX8" fmla="*/ 1676400 w 1793294"/>
              <a:gd name="connsiteY8" fmla="*/ 2565400 h 3634872"/>
              <a:gd name="connsiteX9" fmla="*/ 1765300 w 1793294"/>
              <a:gd name="connsiteY9" fmla="*/ 2667000 h 3634872"/>
              <a:gd name="connsiteX10" fmla="*/ 1778000 w 1793294"/>
              <a:gd name="connsiteY10" fmla="*/ 2743200 h 3634872"/>
              <a:gd name="connsiteX11" fmla="*/ 1701800 w 1793294"/>
              <a:gd name="connsiteY11" fmla="*/ 2768600 h 3634872"/>
              <a:gd name="connsiteX12" fmla="*/ 1663700 w 1793294"/>
              <a:gd name="connsiteY12" fmla="*/ 2781300 h 3634872"/>
              <a:gd name="connsiteX13" fmla="*/ 1625600 w 1793294"/>
              <a:gd name="connsiteY13" fmla="*/ 2794000 h 3634872"/>
              <a:gd name="connsiteX14" fmla="*/ 1447800 w 1793294"/>
              <a:gd name="connsiteY14" fmla="*/ 2832100 h 3634872"/>
              <a:gd name="connsiteX15" fmla="*/ 1358900 w 1793294"/>
              <a:gd name="connsiteY15" fmla="*/ 2844800 h 3634872"/>
              <a:gd name="connsiteX16" fmla="*/ 1308100 w 1793294"/>
              <a:gd name="connsiteY16" fmla="*/ 2870200 h 3634872"/>
              <a:gd name="connsiteX17" fmla="*/ 1104900 w 1793294"/>
              <a:gd name="connsiteY17" fmla="*/ 2908300 h 3634872"/>
              <a:gd name="connsiteX18" fmla="*/ 1054100 w 1793294"/>
              <a:gd name="connsiteY18" fmla="*/ 2921000 h 3634872"/>
              <a:gd name="connsiteX19" fmla="*/ 1016000 w 1793294"/>
              <a:gd name="connsiteY19" fmla="*/ 2933700 h 3634872"/>
              <a:gd name="connsiteX20" fmla="*/ 939800 w 1793294"/>
              <a:gd name="connsiteY20" fmla="*/ 2946400 h 3634872"/>
              <a:gd name="connsiteX21" fmla="*/ 812800 w 1793294"/>
              <a:gd name="connsiteY21" fmla="*/ 2984500 h 3634872"/>
              <a:gd name="connsiteX22" fmla="*/ 723900 w 1793294"/>
              <a:gd name="connsiteY22" fmla="*/ 3035300 h 3634872"/>
              <a:gd name="connsiteX23" fmla="*/ 609600 w 1793294"/>
              <a:gd name="connsiteY23" fmla="*/ 3073400 h 3634872"/>
              <a:gd name="connsiteX24" fmla="*/ 571500 w 1793294"/>
              <a:gd name="connsiteY24" fmla="*/ 3086100 h 3634872"/>
              <a:gd name="connsiteX25" fmla="*/ 342900 w 1793294"/>
              <a:gd name="connsiteY25" fmla="*/ 3111500 h 3634872"/>
              <a:gd name="connsiteX26" fmla="*/ 304800 w 1793294"/>
              <a:gd name="connsiteY26" fmla="*/ 3149600 h 3634872"/>
              <a:gd name="connsiteX27" fmla="*/ 279400 w 1793294"/>
              <a:gd name="connsiteY27" fmla="*/ 3263900 h 3634872"/>
              <a:gd name="connsiteX28" fmla="*/ 254000 w 1793294"/>
              <a:gd name="connsiteY28" fmla="*/ 3314700 h 3634872"/>
              <a:gd name="connsiteX29" fmla="*/ 215900 w 1793294"/>
              <a:gd name="connsiteY29" fmla="*/ 3454400 h 3634872"/>
              <a:gd name="connsiteX30" fmla="*/ 190500 w 1793294"/>
              <a:gd name="connsiteY30" fmla="*/ 3492500 h 3634872"/>
              <a:gd name="connsiteX31" fmla="*/ 177800 w 1793294"/>
              <a:gd name="connsiteY31" fmla="*/ 3530600 h 3634872"/>
              <a:gd name="connsiteX32" fmla="*/ 139700 w 1793294"/>
              <a:gd name="connsiteY32" fmla="*/ 3556000 h 3634872"/>
              <a:gd name="connsiteX33" fmla="*/ 101600 w 1793294"/>
              <a:gd name="connsiteY33" fmla="*/ 3606800 h 3634872"/>
              <a:gd name="connsiteX0" fmla="*/ 0 w 1778230"/>
              <a:gd name="connsiteY0" fmla="*/ 0 h 3634872"/>
              <a:gd name="connsiteX1" fmla="*/ 1308100 w 1778230"/>
              <a:gd name="connsiteY1" fmla="*/ 711200 h 3634872"/>
              <a:gd name="connsiteX2" fmla="*/ 127000 w 1778230"/>
              <a:gd name="connsiteY2" fmla="*/ 1524000 h 3634872"/>
              <a:gd name="connsiteX3" fmla="*/ 1371600 w 1778230"/>
              <a:gd name="connsiteY3" fmla="*/ 2247900 h 3634872"/>
              <a:gd name="connsiteX4" fmla="*/ 1447800 w 1778230"/>
              <a:gd name="connsiteY4" fmla="*/ 2311400 h 3634872"/>
              <a:gd name="connsiteX5" fmla="*/ 1524000 w 1778230"/>
              <a:gd name="connsiteY5" fmla="*/ 2362200 h 3634872"/>
              <a:gd name="connsiteX6" fmla="*/ 1574800 w 1778230"/>
              <a:gd name="connsiteY6" fmla="*/ 2438400 h 3634872"/>
              <a:gd name="connsiteX7" fmla="*/ 1600200 w 1778230"/>
              <a:gd name="connsiteY7" fmla="*/ 2489200 h 3634872"/>
              <a:gd name="connsiteX8" fmla="*/ 1676400 w 1778230"/>
              <a:gd name="connsiteY8" fmla="*/ 2565400 h 3634872"/>
              <a:gd name="connsiteX9" fmla="*/ 1778000 w 1778230"/>
              <a:gd name="connsiteY9" fmla="*/ 2743200 h 3634872"/>
              <a:gd name="connsiteX10" fmla="*/ 1701800 w 1778230"/>
              <a:gd name="connsiteY10" fmla="*/ 2768600 h 3634872"/>
              <a:gd name="connsiteX11" fmla="*/ 1663700 w 1778230"/>
              <a:gd name="connsiteY11" fmla="*/ 2781300 h 3634872"/>
              <a:gd name="connsiteX12" fmla="*/ 1625600 w 1778230"/>
              <a:gd name="connsiteY12" fmla="*/ 2794000 h 3634872"/>
              <a:gd name="connsiteX13" fmla="*/ 1447800 w 1778230"/>
              <a:gd name="connsiteY13" fmla="*/ 2832100 h 3634872"/>
              <a:gd name="connsiteX14" fmla="*/ 1358900 w 1778230"/>
              <a:gd name="connsiteY14" fmla="*/ 2844800 h 3634872"/>
              <a:gd name="connsiteX15" fmla="*/ 1308100 w 1778230"/>
              <a:gd name="connsiteY15" fmla="*/ 2870200 h 3634872"/>
              <a:gd name="connsiteX16" fmla="*/ 1104900 w 1778230"/>
              <a:gd name="connsiteY16" fmla="*/ 2908300 h 3634872"/>
              <a:gd name="connsiteX17" fmla="*/ 1054100 w 1778230"/>
              <a:gd name="connsiteY17" fmla="*/ 2921000 h 3634872"/>
              <a:gd name="connsiteX18" fmla="*/ 1016000 w 1778230"/>
              <a:gd name="connsiteY18" fmla="*/ 2933700 h 3634872"/>
              <a:gd name="connsiteX19" fmla="*/ 939800 w 1778230"/>
              <a:gd name="connsiteY19" fmla="*/ 2946400 h 3634872"/>
              <a:gd name="connsiteX20" fmla="*/ 812800 w 1778230"/>
              <a:gd name="connsiteY20" fmla="*/ 2984500 h 3634872"/>
              <a:gd name="connsiteX21" fmla="*/ 723900 w 1778230"/>
              <a:gd name="connsiteY21" fmla="*/ 3035300 h 3634872"/>
              <a:gd name="connsiteX22" fmla="*/ 609600 w 1778230"/>
              <a:gd name="connsiteY22" fmla="*/ 3073400 h 3634872"/>
              <a:gd name="connsiteX23" fmla="*/ 571500 w 1778230"/>
              <a:gd name="connsiteY23" fmla="*/ 3086100 h 3634872"/>
              <a:gd name="connsiteX24" fmla="*/ 342900 w 1778230"/>
              <a:gd name="connsiteY24" fmla="*/ 3111500 h 3634872"/>
              <a:gd name="connsiteX25" fmla="*/ 304800 w 1778230"/>
              <a:gd name="connsiteY25" fmla="*/ 3149600 h 3634872"/>
              <a:gd name="connsiteX26" fmla="*/ 279400 w 1778230"/>
              <a:gd name="connsiteY26" fmla="*/ 3263900 h 3634872"/>
              <a:gd name="connsiteX27" fmla="*/ 254000 w 1778230"/>
              <a:gd name="connsiteY27" fmla="*/ 3314700 h 3634872"/>
              <a:gd name="connsiteX28" fmla="*/ 215900 w 1778230"/>
              <a:gd name="connsiteY28" fmla="*/ 3454400 h 3634872"/>
              <a:gd name="connsiteX29" fmla="*/ 190500 w 1778230"/>
              <a:gd name="connsiteY29" fmla="*/ 3492500 h 3634872"/>
              <a:gd name="connsiteX30" fmla="*/ 177800 w 1778230"/>
              <a:gd name="connsiteY30" fmla="*/ 3530600 h 3634872"/>
              <a:gd name="connsiteX31" fmla="*/ 139700 w 1778230"/>
              <a:gd name="connsiteY31" fmla="*/ 3556000 h 3634872"/>
              <a:gd name="connsiteX32" fmla="*/ 101600 w 1778230"/>
              <a:gd name="connsiteY32" fmla="*/ 3606800 h 3634872"/>
              <a:gd name="connsiteX0" fmla="*/ 0 w 1780683"/>
              <a:gd name="connsiteY0" fmla="*/ 0 h 3634872"/>
              <a:gd name="connsiteX1" fmla="*/ 1308100 w 1780683"/>
              <a:gd name="connsiteY1" fmla="*/ 711200 h 3634872"/>
              <a:gd name="connsiteX2" fmla="*/ 127000 w 1780683"/>
              <a:gd name="connsiteY2" fmla="*/ 1524000 h 3634872"/>
              <a:gd name="connsiteX3" fmla="*/ 1371600 w 1780683"/>
              <a:gd name="connsiteY3" fmla="*/ 2247900 h 3634872"/>
              <a:gd name="connsiteX4" fmla="*/ 1447800 w 1780683"/>
              <a:gd name="connsiteY4" fmla="*/ 2311400 h 3634872"/>
              <a:gd name="connsiteX5" fmla="*/ 1524000 w 1780683"/>
              <a:gd name="connsiteY5" fmla="*/ 2362200 h 3634872"/>
              <a:gd name="connsiteX6" fmla="*/ 1574800 w 1780683"/>
              <a:gd name="connsiteY6" fmla="*/ 2438400 h 3634872"/>
              <a:gd name="connsiteX7" fmla="*/ 1600200 w 1780683"/>
              <a:gd name="connsiteY7" fmla="*/ 2489200 h 3634872"/>
              <a:gd name="connsiteX8" fmla="*/ 1778000 w 1780683"/>
              <a:gd name="connsiteY8" fmla="*/ 2743200 h 3634872"/>
              <a:gd name="connsiteX9" fmla="*/ 1701800 w 1780683"/>
              <a:gd name="connsiteY9" fmla="*/ 2768600 h 3634872"/>
              <a:gd name="connsiteX10" fmla="*/ 1663700 w 1780683"/>
              <a:gd name="connsiteY10" fmla="*/ 2781300 h 3634872"/>
              <a:gd name="connsiteX11" fmla="*/ 1625600 w 1780683"/>
              <a:gd name="connsiteY11" fmla="*/ 2794000 h 3634872"/>
              <a:gd name="connsiteX12" fmla="*/ 1447800 w 1780683"/>
              <a:gd name="connsiteY12" fmla="*/ 2832100 h 3634872"/>
              <a:gd name="connsiteX13" fmla="*/ 1358900 w 1780683"/>
              <a:gd name="connsiteY13" fmla="*/ 2844800 h 3634872"/>
              <a:gd name="connsiteX14" fmla="*/ 1308100 w 1780683"/>
              <a:gd name="connsiteY14" fmla="*/ 2870200 h 3634872"/>
              <a:gd name="connsiteX15" fmla="*/ 1104900 w 1780683"/>
              <a:gd name="connsiteY15" fmla="*/ 2908300 h 3634872"/>
              <a:gd name="connsiteX16" fmla="*/ 1054100 w 1780683"/>
              <a:gd name="connsiteY16" fmla="*/ 2921000 h 3634872"/>
              <a:gd name="connsiteX17" fmla="*/ 1016000 w 1780683"/>
              <a:gd name="connsiteY17" fmla="*/ 2933700 h 3634872"/>
              <a:gd name="connsiteX18" fmla="*/ 939800 w 1780683"/>
              <a:gd name="connsiteY18" fmla="*/ 2946400 h 3634872"/>
              <a:gd name="connsiteX19" fmla="*/ 812800 w 1780683"/>
              <a:gd name="connsiteY19" fmla="*/ 2984500 h 3634872"/>
              <a:gd name="connsiteX20" fmla="*/ 723900 w 1780683"/>
              <a:gd name="connsiteY20" fmla="*/ 3035300 h 3634872"/>
              <a:gd name="connsiteX21" fmla="*/ 609600 w 1780683"/>
              <a:gd name="connsiteY21" fmla="*/ 3073400 h 3634872"/>
              <a:gd name="connsiteX22" fmla="*/ 571500 w 1780683"/>
              <a:gd name="connsiteY22" fmla="*/ 3086100 h 3634872"/>
              <a:gd name="connsiteX23" fmla="*/ 342900 w 1780683"/>
              <a:gd name="connsiteY23" fmla="*/ 3111500 h 3634872"/>
              <a:gd name="connsiteX24" fmla="*/ 304800 w 1780683"/>
              <a:gd name="connsiteY24" fmla="*/ 3149600 h 3634872"/>
              <a:gd name="connsiteX25" fmla="*/ 279400 w 1780683"/>
              <a:gd name="connsiteY25" fmla="*/ 3263900 h 3634872"/>
              <a:gd name="connsiteX26" fmla="*/ 254000 w 1780683"/>
              <a:gd name="connsiteY26" fmla="*/ 3314700 h 3634872"/>
              <a:gd name="connsiteX27" fmla="*/ 215900 w 1780683"/>
              <a:gd name="connsiteY27" fmla="*/ 3454400 h 3634872"/>
              <a:gd name="connsiteX28" fmla="*/ 190500 w 1780683"/>
              <a:gd name="connsiteY28" fmla="*/ 3492500 h 3634872"/>
              <a:gd name="connsiteX29" fmla="*/ 177800 w 1780683"/>
              <a:gd name="connsiteY29" fmla="*/ 3530600 h 3634872"/>
              <a:gd name="connsiteX30" fmla="*/ 139700 w 1780683"/>
              <a:gd name="connsiteY30" fmla="*/ 3556000 h 3634872"/>
              <a:gd name="connsiteX31" fmla="*/ 101600 w 1780683"/>
              <a:gd name="connsiteY31" fmla="*/ 3606800 h 3634872"/>
              <a:gd name="connsiteX0" fmla="*/ 0 w 1781844"/>
              <a:gd name="connsiteY0" fmla="*/ 0 h 3634872"/>
              <a:gd name="connsiteX1" fmla="*/ 1308100 w 1781844"/>
              <a:gd name="connsiteY1" fmla="*/ 711200 h 3634872"/>
              <a:gd name="connsiteX2" fmla="*/ 127000 w 1781844"/>
              <a:gd name="connsiteY2" fmla="*/ 1524000 h 3634872"/>
              <a:gd name="connsiteX3" fmla="*/ 1371600 w 1781844"/>
              <a:gd name="connsiteY3" fmla="*/ 2247900 h 3634872"/>
              <a:gd name="connsiteX4" fmla="*/ 1447800 w 1781844"/>
              <a:gd name="connsiteY4" fmla="*/ 2311400 h 3634872"/>
              <a:gd name="connsiteX5" fmla="*/ 1524000 w 1781844"/>
              <a:gd name="connsiteY5" fmla="*/ 2362200 h 3634872"/>
              <a:gd name="connsiteX6" fmla="*/ 1574800 w 1781844"/>
              <a:gd name="connsiteY6" fmla="*/ 2438400 h 3634872"/>
              <a:gd name="connsiteX7" fmla="*/ 1778000 w 1781844"/>
              <a:gd name="connsiteY7" fmla="*/ 2743200 h 3634872"/>
              <a:gd name="connsiteX8" fmla="*/ 1701800 w 1781844"/>
              <a:gd name="connsiteY8" fmla="*/ 2768600 h 3634872"/>
              <a:gd name="connsiteX9" fmla="*/ 1663700 w 1781844"/>
              <a:gd name="connsiteY9" fmla="*/ 2781300 h 3634872"/>
              <a:gd name="connsiteX10" fmla="*/ 1625600 w 1781844"/>
              <a:gd name="connsiteY10" fmla="*/ 2794000 h 3634872"/>
              <a:gd name="connsiteX11" fmla="*/ 1447800 w 1781844"/>
              <a:gd name="connsiteY11" fmla="*/ 2832100 h 3634872"/>
              <a:gd name="connsiteX12" fmla="*/ 1358900 w 1781844"/>
              <a:gd name="connsiteY12" fmla="*/ 2844800 h 3634872"/>
              <a:gd name="connsiteX13" fmla="*/ 1308100 w 1781844"/>
              <a:gd name="connsiteY13" fmla="*/ 2870200 h 3634872"/>
              <a:gd name="connsiteX14" fmla="*/ 1104900 w 1781844"/>
              <a:gd name="connsiteY14" fmla="*/ 2908300 h 3634872"/>
              <a:gd name="connsiteX15" fmla="*/ 1054100 w 1781844"/>
              <a:gd name="connsiteY15" fmla="*/ 2921000 h 3634872"/>
              <a:gd name="connsiteX16" fmla="*/ 1016000 w 1781844"/>
              <a:gd name="connsiteY16" fmla="*/ 2933700 h 3634872"/>
              <a:gd name="connsiteX17" fmla="*/ 939800 w 1781844"/>
              <a:gd name="connsiteY17" fmla="*/ 2946400 h 3634872"/>
              <a:gd name="connsiteX18" fmla="*/ 812800 w 1781844"/>
              <a:gd name="connsiteY18" fmla="*/ 2984500 h 3634872"/>
              <a:gd name="connsiteX19" fmla="*/ 723900 w 1781844"/>
              <a:gd name="connsiteY19" fmla="*/ 3035300 h 3634872"/>
              <a:gd name="connsiteX20" fmla="*/ 609600 w 1781844"/>
              <a:gd name="connsiteY20" fmla="*/ 3073400 h 3634872"/>
              <a:gd name="connsiteX21" fmla="*/ 571500 w 1781844"/>
              <a:gd name="connsiteY21" fmla="*/ 3086100 h 3634872"/>
              <a:gd name="connsiteX22" fmla="*/ 342900 w 1781844"/>
              <a:gd name="connsiteY22" fmla="*/ 3111500 h 3634872"/>
              <a:gd name="connsiteX23" fmla="*/ 304800 w 1781844"/>
              <a:gd name="connsiteY23" fmla="*/ 3149600 h 3634872"/>
              <a:gd name="connsiteX24" fmla="*/ 279400 w 1781844"/>
              <a:gd name="connsiteY24" fmla="*/ 3263900 h 3634872"/>
              <a:gd name="connsiteX25" fmla="*/ 254000 w 1781844"/>
              <a:gd name="connsiteY25" fmla="*/ 3314700 h 3634872"/>
              <a:gd name="connsiteX26" fmla="*/ 215900 w 1781844"/>
              <a:gd name="connsiteY26" fmla="*/ 3454400 h 3634872"/>
              <a:gd name="connsiteX27" fmla="*/ 190500 w 1781844"/>
              <a:gd name="connsiteY27" fmla="*/ 3492500 h 3634872"/>
              <a:gd name="connsiteX28" fmla="*/ 177800 w 1781844"/>
              <a:gd name="connsiteY28" fmla="*/ 3530600 h 3634872"/>
              <a:gd name="connsiteX29" fmla="*/ 139700 w 1781844"/>
              <a:gd name="connsiteY29" fmla="*/ 3556000 h 3634872"/>
              <a:gd name="connsiteX30" fmla="*/ 101600 w 1781844"/>
              <a:gd name="connsiteY30" fmla="*/ 3606800 h 3634872"/>
              <a:gd name="connsiteX0" fmla="*/ 0 w 1784463"/>
              <a:gd name="connsiteY0" fmla="*/ 0 h 3634872"/>
              <a:gd name="connsiteX1" fmla="*/ 1308100 w 1784463"/>
              <a:gd name="connsiteY1" fmla="*/ 711200 h 3634872"/>
              <a:gd name="connsiteX2" fmla="*/ 127000 w 1784463"/>
              <a:gd name="connsiteY2" fmla="*/ 1524000 h 3634872"/>
              <a:gd name="connsiteX3" fmla="*/ 1371600 w 1784463"/>
              <a:gd name="connsiteY3" fmla="*/ 2247900 h 3634872"/>
              <a:gd name="connsiteX4" fmla="*/ 1447800 w 1784463"/>
              <a:gd name="connsiteY4" fmla="*/ 2311400 h 3634872"/>
              <a:gd name="connsiteX5" fmla="*/ 1524000 w 1784463"/>
              <a:gd name="connsiteY5" fmla="*/ 2362200 h 3634872"/>
              <a:gd name="connsiteX6" fmla="*/ 1778000 w 1784463"/>
              <a:gd name="connsiteY6" fmla="*/ 2743200 h 3634872"/>
              <a:gd name="connsiteX7" fmla="*/ 1701800 w 1784463"/>
              <a:gd name="connsiteY7" fmla="*/ 2768600 h 3634872"/>
              <a:gd name="connsiteX8" fmla="*/ 1663700 w 1784463"/>
              <a:gd name="connsiteY8" fmla="*/ 2781300 h 3634872"/>
              <a:gd name="connsiteX9" fmla="*/ 1625600 w 1784463"/>
              <a:gd name="connsiteY9" fmla="*/ 2794000 h 3634872"/>
              <a:gd name="connsiteX10" fmla="*/ 1447800 w 1784463"/>
              <a:gd name="connsiteY10" fmla="*/ 2832100 h 3634872"/>
              <a:gd name="connsiteX11" fmla="*/ 1358900 w 1784463"/>
              <a:gd name="connsiteY11" fmla="*/ 2844800 h 3634872"/>
              <a:gd name="connsiteX12" fmla="*/ 1308100 w 1784463"/>
              <a:gd name="connsiteY12" fmla="*/ 2870200 h 3634872"/>
              <a:gd name="connsiteX13" fmla="*/ 1104900 w 1784463"/>
              <a:gd name="connsiteY13" fmla="*/ 2908300 h 3634872"/>
              <a:gd name="connsiteX14" fmla="*/ 1054100 w 1784463"/>
              <a:gd name="connsiteY14" fmla="*/ 2921000 h 3634872"/>
              <a:gd name="connsiteX15" fmla="*/ 1016000 w 1784463"/>
              <a:gd name="connsiteY15" fmla="*/ 2933700 h 3634872"/>
              <a:gd name="connsiteX16" fmla="*/ 939800 w 1784463"/>
              <a:gd name="connsiteY16" fmla="*/ 2946400 h 3634872"/>
              <a:gd name="connsiteX17" fmla="*/ 812800 w 1784463"/>
              <a:gd name="connsiteY17" fmla="*/ 2984500 h 3634872"/>
              <a:gd name="connsiteX18" fmla="*/ 723900 w 1784463"/>
              <a:gd name="connsiteY18" fmla="*/ 3035300 h 3634872"/>
              <a:gd name="connsiteX19" fmla="*/ 609600 w 1784463"/>
              <a:gd name="connsiteY19" fmla="*/ 3073400 h 3634872"/>
              <a:gd name="connsiteX20" fmla="*/ 571500 w 1784463"/>
              <a:gd name="connsiteY20" fmla="*/ 3086100 h 3634872"/>
              <a:gd name="connsiteX21" fmla="*/ 342900 w 1784463"/>
              <a:gd name="connsiteY21" fmla="*/ 3111500 h 3634872"/>
              <a:gd name="connsiteX22" fmla="*/ 304800 w 1784463"/>
              <a:gd name="connsiteY22" fmla="*/ 3149600 h 3634872"/>
              <a:gd name="connsiteX23" fmla="*/ 279400 w 1784463"/>
              <a:gd name="connsiteY23" fmla="*/ 3263900 h 3634872"/>
              <a:gd name="connsiteX24" fmla="*/ 254000 w 1784463"/>
              <a:gd name="connsiteY24" fmla="*/ 3314700 h 3634872"/>
              <a:gd name="connsiteX25" fmla="*/ 215900 w 1784463"/>
              <a:gd name="connsiteY25" fmla="*/ 3454400 h 3634872"/>
              <a:gd name="connsiteX26" fmla="*/ 190500 w 1784463"/>
              <a:gd name="connsiteY26" fmla="*/ 3492500 h 3634872"/>
              <a:gd name="connsiteX27" fmla="*/ 177800 w 1784463"/>
              <a:gd name="connsiteY27" fmla="*/ 3530600 h 3634872"/>
              <a:gd name="connsiteX28" fmla="*/ 139700 w 1784463"/>
              <a:gd name="connsiteY28" fmla="*/ 3556000 h 3634872"/>
              <a:gd name="connsiteX29" fmla="*/ 101600 w 1784463"/>
              <a:gd name="connsiteY29" fmla="*/ 3606800 h 3634872"/>
              <a:gd name="connsiteX0" fmla="*/ 0 w 1788877"/>
              <a:gd name="connsiteY0" fmla="*/ 0 h 3634872"/>
              <a:gd name="connsiteX1" fmla="*/ 1308100 w 1788877"/>
              <a:gd name="connsiteY1" fmla="*/ 711200 h 3634872"/>
              <a:gd name="connsiteX2" fmla="*/ 127000 w 1788877"/>
              <a:gd name="connsiteY2" fmla="*/ 1524000 h 3634872"/>
              <a:gd name="connsiteX3" fmla="*/ 1371600 w 1788877"/>
              <a:gd name="connsiteY3" fmla="*/ 2247900 h 3634872"/>
              <a:gd name="connsiteX4" fmla="*/ 1447800 w 1788877"/>
              <a:gd name="connsiteY4" fmla="*/ 2311400 h 3634872"/>
              <a:gd name="connsiteX5" fmla="*/ 1778000 w 1788877"/>
              <a:gd name="connsiteY5" fmla="*/ 2743200 h 3634872"/>
              <a:gd name="connsiteX6" fmla="*/ 1701800 w 1788877"/>
              <a:gd name="connsiteY6" fmla="*/ 2768600 h 3634872"/>
              <a:gd name="connsiteX7" fmla="*/ 1663700 w 1788877"/>
              <a:gd name="connsiteY7" fmla="*/ 2781300 h 3634872"/>
              <a:gd name="connsiteX8" fmla="*/ 1625600 w 1788877"/>
              <a:gd name="connsiteY8" fmla="*/ 2794000 h 3634872"/>
              <a:gd name="connsiteX9" fmla="*/ 1447800 w 1788877"/>
              <a:gd name="connsiteY9" fmla="*/ 2832100 h 3634872"/>
              <a:gd name="connsiteX10" fmla="*/ 1358900 w 1788877"/>
              <a:gd name="connsiteY10" fmla="*/ 2844800 h 3634872"/>
              <a:gd name="connsiteX11" fmla="*/ 1308100 w 1788877"/>
              <a:gd name="connsiteY11" fmla="*/ 2870200 h 3634872"/>
              <a:gd name="connsiteX12" fmla="*/ 1104900 w 1788877"/>
              <a:gd name="connsiteY12" fmla="*/ 2908300 h 3634872"/>
              <a:gd name="connsiteX13" fmla="*/ 1054100 w 1788877"/>
              <a:gd name="connsiteY13" fmla="*/ 2921000 h 3634872"/>
              <a:gd name="connsiteX14" fmla="*/ 1016000 w 1788877"/>
              <a:gd name="connsiteY14" fmla="*/ 2933700 h 3634872"/>
              <a:gd name="connsiteX15" fmla="*/ 939800 w 1788877"/>
              <a:gd name="connsiteY15" fmla="*/ 2946400 h 3634872"/>
              <a:gd name="connsiteX16" fmla="*/ 812800 w 1788877"/>
              <a:gd name="connsiteY16" fmla="*/ 2984500 h 3634872"/>
              <a:gd name="connsiteX17" fmla="*/ 723900 w 1788877"/>
              <a:gd name="connsiteY17" fmla="*/ 3035300 h 3634872"/>
              <a:gd name="connsiteX18" fmla="*/ 609600 w 1788877"/>
              <a:gd name="connsiteY18" fmla="*/ 3073400 h 3634872"/>
              <a:gd name="connsiteX19" fmla="*/ 571500 w 1788877"/>
              <a:gd name="connsiteY19" fmla="*/ 3086100 h 3634872"/>
              <a:gd name="connsiteX20" fmla="*/ 342900 w 1788877"/>
              <a:gd name="connsiteY20" fmla="*/ 3111500 h 3634872"/>
              <a:gd name="connsiteX21" fmla="*/ 304800 w 1788877"/>
              <a:gd name="connsiteY21" fmla="*/ 3149600 h 3634872"/>
              <a:gd name="connsiteX22" fmla="*/ 279400 w 1788877"/>
              <a:gd name="connsiteY22" fmla="*/ 3263900 h 3634872"/>
              <a:gd name="connsiteX23" fmla="*/ 254000 w 1788877"/>
              <a:gd name="connsiteY23" fmla="*/ 3314700 h 3634872"/>
              <a:gd name="connsiteX24" fmla="*/ 215900 w 1788877"/>
              <a:gd name="connsiteY24" fmla="*/ 3454400 h 3634872"/>
              <a:gd name="connsiteX25" fmla="*/ 190500 w 1788877"/>
              <a:gd name="connsiteY25" fmla="*/ 3492500 h 3634872"/>
              <a:gd name="connsiteX26" fmla="*/ 177800 w 1788877"/>
              <a:gd name="connsiteY26" fmla="*/ 3530600 h 3634872"/>
              <a:gd name="connsiteX27" fmla="*/ 139700 w 1788877"/>
              <a:gd name="connsiteY27" fmla="*/ 3556000 h 3634872"/>
              <a:gd name="connsiteX28" fmla="*/ 101600 w 1788877"/>
              <a:gd name="connsiteY28" fmla="*/ 3606800 h 3634872"/>
              <a:gd name="connsiteX0" fmla="*/ 0 w 1793647"/>
              <a:gd name="connsiteY0" fmla="*/ 0 h 3634872"/>
              <a:gd name="connsiteX1" fmla="*/ 1308100 w 1793647"/>
              <a:gd name="connsiteY1" fmla="*/ 711200 h 3634872"/>
              <a:gd name="connsiteX2" fmla="*/ 127000 w 1793647"/>
              <a:gd name="connsiteY2" fmla="*/ 1524000 h 3634872"/>
              <a:gd name="connsiteX3" fmla="*/ 1371600 w 1793647"/>
              <a:gd name="connsiteY3" fmla="*/ 2247900 h 3634872"/>
              <a:gd name="connsiteX4" fmla="*/ 1778000 w 1793647"/>
              <a:gd name="connsiteY4" fmla="*/ 2743200 h 3634872"/>
              <a:gd name="connsiteX5" fmla="*/ 1701800 w 1793647"/>
              <a:gd name="connsiteY5" fmla="*/ 2768600 h 3634872"/>
              <a:gd name="connsiteX6" fmla="*/ 1663700 w 1793647"/>
              <a:gd name="connsiteY6" fmla="*/ 2781300 h 3634872"/>
              <a:gd name="connsiteX7" fmla="*/ 1625600 w 1793647"/>
              <a:gd name="connsiteY7" fmla="*/ 2794000 h 3634872"/>
              <a:gd name="connsiteX8" fmla="*/ 1447800 w 1793647"/>
              <a:gd name="connsiteY8" fmla="*/ 2832100 h 3634872"/>
              <a:gd name="connsiteX9" fmla="*/ 1358900 w 1793647"/>
              <a:gd name="connsiteY9" fmla="*/ 2844800 h 3634872"/>
              <a:gd name="connsiteX10" fmla="*/ 1308100 w 1793647"/>
              <a:gd name="connsiteY10" fmla="*/ 2870200 h 3634872"/>
              <a:gd name="connsiteX11" fmla="*/ 1104900 w 1793647"/>
              <a:gd name="connsiteY11" fmla="*/ 2908300 h 3634872"/>
              <a:gd name="connsiteX12" fmla="*/ 1054100 w 1793647"/>
              <a:gd name="connsiteY12" fmla="*/ 2921000 h 3634872"/>
              <a:gd name="connsiteX13" fmla="*/ 1016000 w 1793647"/>
              <a:gd name="connsiteY13" fmla="*/ 2933700 h 3634872"/>
              <a:gd name="connsiteX14" fmla="*/ 939800 w 1793647"/>
              <a:gd name="connsiteY14" fmla="*/ 2946400 h 3634872"/>
              <a:gd name="connsiteX15" fmla="*/ 812800 w 1793647"/>
              <a:gd name="connsiteY15" fmla="*/ 2984500 h 3634872"/>
              <a:gd name="connsiteX16" fmla="*/ 723900 w 1793647"/>
              <a:gd name="connsiteY16" fmla="*/ 3035300 h 3634872"/>
              <a:gd name="connsiteX17" fmla="*/ 609600 w 1793647"/>
              <a:gd name="connsiteY17" fmla="*/ 3073400 h 3634872"/>
              <a:gd name="connsiteX18" fmla="*/ 571500 w 1793647"/>
              <a:gd name="connsiteY18" fmla="*/ 3086100 h 3634872"/>
              <a:gd name="connsiteX19" fmla="*/ 342900 w 1793647"/>
              <a:gd name="connsiteY19" fmla="*/ 3111500 h 3634872"/>
              <a:gd name="connsiteX20" fmla="*/ 304800 w 1793647"/>
              <a:gd name="connsiteY20" fmla="*/ 3149600 h 3634872"/>
              <a:gd name="connsiteX21" fmla="*/ 279400 w 1793647"/>
              <a:gd name="connsiteY21" fmla="*/ 3263900 h 3634872"/>
              <a:gd name="connsiteX22" fmla="*/ 254000 w 1793647"/>
              <a:gd name="connsiteY22" fmla="*/ 3314700 h 3634872"/>
              <a:gd name="connsiteX23" fmla="*/ 215900 w 1793647"/>
              <a:gd name="connsiteY23" fmla="*/ 3454400 h 3634872"/>
              <a:gd name="connsiteX24" fmla="*/ 190500 w 1793647"/>
              <a:gd name="connsiteY24" fmla="*/ 3492500 h 3634872"/>
              <a:gd name="connsiteX25" fmla="*/ 177800 w 1793647"/>
              <a:gd name="connsiteY25" fmla="*/ 3530600 h 3634872"/>
              <a:gd name="connsiteX26" fmla="*/ 139700 w 1793647"/>
              <a:gd name="connsiteY26" fmla="*/ 3556000 h 3634872"/>
              <a:gd name="connsiteX27" fmla="*/ 101600 w 1793647"/>
              <a:gd name="connsiteY27" fmla="*/ 3606800 h 3634872"/>
              <a:gd name="connsiteX0" fmla="*/ 0 w 1788342"/>
              <a:gd name="connsiteY0" fmla="*/ 0 h 3634872"/>
              <a:gd name="connsiteX1" fmla="*/ 1308100 w 1788342"/>
              <a:gd name="connsiteY1" fmla="*/ 711200 h 3634872"/>
              <a:gd name="connsiteX2" fmla="*/ 127000 w 1788342"/>
              <a:gd name="connsiteY2" fmla="*/ 1524000 h 3634872"/>
              <a:gd name="connsiteX3" fmla="*/ 1371600 w 1788342"/>
              <a:gd name="connsiteY3" fmla="*/ 2247900 h 3634872"/>
              <a:gd name="connsiteX4" fmla="*/ 1778000 w 1788342"/>
              <a:gd name="connsiteY4" fmla="*/ 2743200 h 3634872"/>
              <a:gd name="connsiteX5" fmla="*/ 1663700 w 1788342"/>
              <a:gd name="connsiteY5" fmla="*/ 2781300 h 3634872"/>
              <a:gd name="connsiteX6" fmla="*/ 1625600 w 1788342"/>
              <a:gd name="connsiteY6" fmla="*/ 2794000 h 3634872"/>
              <a:gd name="connsiteX7" fmla="*/ 1447800 w 1788342"/>
              <a:gd name="connsiteY7" fmla="*/ 2832100 h 3634872"/>
              <a:gd name="connsiteX8" fmla="*/ 1358900 w 1788342"/>
              <a:gd name="connsiteY8" fmla="*/ 2844800 h 3634872"/>
              <a:gd name="connsiteX9" fmla="*/ 1308100 w 1788342"/>
              <a:gd name="connsiteY9" fmla="*/ 2870200 h 3634872"/>
              <a:gd name="connsiteX10" fmla="*/ 1104900 w 1788342"/>
              <a:gd name="connsiteY10" fmla="*/ 2908300 h 3634872"/>
              <a:gd name="connsiteX11" fmla="*/ 1054100 w 1788342"/>
              <a:gd name="connsiteY11" fmla="*/ 2921000 h 3634872"/>
              <a:gd name="connsiteX12" fmla="*/ 1016000 w 1788342"/>
              <a:gd name="connsiteY12" fmla="*/ 2933700 h 3634872"/>
              <a:gd name="connsiteX13" fmla="*/ 939800 w 1788342"/>
              <a:gd name="connsiteY13" fmla="*/ 2946400 h 3634872"/>
              <a:gd name="connsiteX14" fmla="*/ 812800 w 1788342"/>
              <a:gd name="connsiteY14" fmla="*/ 2984500 h 3634872"/>
              <a:gd name="connsiteX15" fmla="*/ 723900 w 1788342"/>
              <a:gd name="connsiteY15" fmla="*/ 3035300 h 3634872"/>
              <a:gd name="connsiteX16" fmla="*/ 609600 w 1788342"/>
              <a:gd name="connsiteY16" fmla="*/ 3073400 h 3634872"/>
              <a:gd name="connsiteX17" fmla="*/ 571500 w 1788342"/>
              <a:gd name="connsiteY17" fmla="*/ 3086100 h 3634872"/>
              <a:gd name="connsiteX18" fmla="*/ 342900 w 1788342"/>
              <a:gd name="connsiteY18" fmla="*/ 3111500 h 3634872"/>
              <a:gd name="connsiteX19" fmla="*/ 304800 w 1788342"/>
              <a:gd name="connsiteY19" fmla="*/ 3149600 h 3634872"/>
              <a:gd name="connsiteX20" fmla="*/ 279400 w 1788342"/>
              <a:gd name="connsiteY20" fmla="*/ 3263900 h 3634872"/>
              <a:gd name="connsiteX21" fmla="*/ 254000 w 1788342"/>
              <a:gd name="connsiteY21" fmla="*/ 3314700 h 3634872"/>
              <a:gd name="connsiteX22" fmla="*/ 215900 w 1788342"/>
              <a:gd name="connsiteY22" fmla="*/ 3454400 h 3634872"/>
              <a:gd name="connsiteX23" fmla="*/ 190500 w 1788342"/>
              <a:gd name="connsiteY23" fmla="*/ 3492500 h 3634872"/>
              <a:gd name="connsiteX24" fmla="*/ 177800 w 1788342"/>
              <a:gd name="connsiteY24" fmla="*/ 3530600 h 3634872"/>
              <a:gd name="connsiteX25" fmla="*/ 139700 w 1788342"/>
              <a:gd name="connsiteY25" fmla="*/ 3556000 h 3634872"/>
              <a:gd name="connsiteX26" fmla="*/ 101600 w 1788342"/>
              <a:gd name="connsiteY26" fmla="*/ 3606800 h 3634872"/>
              <a:gd name="connsiteX0" fmla="*/ 0 w 1785867"/>
              <a:gd name="connsiteY0" fmla="*/ 0 h 3634872"/>
              <a:gd name="connsiteX1" fmla="*/ 1308100 w 1785867"/>
              <a:gd name="connsiteY1" fmla="*/ 711200 h 3634872"/>
              <a:gd name="connsiteX2" fmla="*/ 127000 w 1785867"/>
              <a:gd name="connsiteY2" fmla="*/ 1524000 h 3634872"/>
              <a:gd name="connsiteX3" fmla="*/ 1371600 w 1785867"/>
              <a:gd name="connsiteY3" fmla="*/ 2247900 h 3634872"/>
              <a:gd name="connsiteX4" fmla="*/ 1778000 w 1785867"/>
              <a:gd name="connsiteY4" fmla="*/ 2743200 h 3634872"/>
              <a:gd name="connsiteX5" fmla="*/ 1625600 w 1785867"/>
              <a:gd name="connsiteY5" fmla="*/ 2794000 h 3634872"/>
              <a:gd name="connsiteX6" fmla="*/ 1447800 w 1785867"/>
              <a:gd name="connsiteY6" fmla="*/ 2832100 h 3634872"/>
              <a:gd name="connsiteX7" fmla="*/ 1358900 w 1785867"/>
              <a:gd name="connsiteY7" fmla="*/ 2844800 h 3634872"/>
              <a:gd name="connsiteX8" fmla="*/ 1308100 w 1785867"/>
              <a:gd name="connsiteY8" fmla="*/ 2870200 h 3634872"/>
              <a:gd name="connsiteX9" fmla="*/ 1104900 w 1785867"/>
              <a:gd name="connsiteY9" fmla="*/ 2908300 h 3634872"/>
              <a:gd name="connsiteX10" fmla="*/ 1054100 w 1785867"/>
              <a:gd name="connsiteY10" fmla="*/ 2921000 h 3634872"/>
              <a:gd name="connsiteX11" fmla="*/ 1016000 w 1785867"/>
              <a:gd name="connsiteY11" fmla="*/ 2933700 h 3634872"/>
              <a:gd name="connsiteX12" fmla="*/ 939800 w 1785867"/>
              <a:gd name="connsiteY12" fmla="*/ 2946400 h 3634872"/>
              <a:gd name="connsiteX13" fmla="*/ 812800 w 1785867"/>
              <a:gd name="connsiteY13" fmla="*/ 2984500 h 3634872"/>
              <a:gd name="connsiteX14" fmla="*/ 723900 w 1785867"/>
              <a:gd name="connsiteY14" fmla="*/ 3035300 h 3634872"/>
              <a:gd name="connsiteX15" fmla="*/ 609600 w 1785867"/>
              <a:gd name="connsiteY15" fmla="*/ 3073400 h 3634872"/>
              <a:gd name="connsiteX16" fmla="*/ 571500 w 1785867"/>
              <a:gd name="connsiteY16" fmla="*/ 3086100 h 3634872"/>
              <a:gd name="connsiteX17" fmla="*/ 342900 w 1785867"/>
              <a:gd name="connsiteY17" fmla="*/ 3111500 h 3634872"/>
              <a:gd name="connsiteX18" fmla="*/ 304800 w 1785867"/>
              <a:gd name="connsiteY18" fmla="*/ 3149600 h 3634872"/>
              <a:gd name="connsiteX19" fmla="*/ 279400 w 1785867"/>
              <a:gd name="connsiteY19" fmla="*/ 3263900 h 3634872"/>
              <a:gd name="connsiteX20" fmla="*/ 254000 w 1785867"/>
              <a:gd name="connsiteY20" fmla="*/ 3314700 h 3634872"/>
              <a:gd name="connsiteX21" fmla="*/ 215900 w 1785867"/>
              <a:gd name="connsiteY21" fmla="*/ 3454400 h 3634872"/>
              <a:gd name="connsiteX22" fmla="*/ 190500 w 1785867"/>
              <a:gd name="connsiteY22" fmla="*/ 3492500 h 3634872"/>
              <a:gd name="connsiteX23" fmla="*/ 177800 w 1785867"/>
              <a:gd name="connsiteY23" fmla="*/ 3530600 h 3634872"/>
              <a:gd name="connsiteX24" fmla="*/ 139700 w 1785867"/>
              <a:gd name="connsiteY24" fmla="*/ 3556000 h 3634872"/>
              <a:gd name="connsiteX25" fmla="*/ 101600 w 1785867"/>
              <a:gd name="connsiteY25" fmla="*/ 3606800 h 3634872"/>
              <a:gd name="connsiteX0" fmla="*/ 0 w 1778428"/>
              <a:gd name="connsiteY0" fmla="*/ 0 h 3634872"/>
              <a:gd name="connsiteX1" fmla="*/ 1308100 w 1778428"/>
              <a:gd name="connsiteY1" fmla="*/ 711200 h 3634872"/>
              <a:gd name="connsiteX2" fmla="*/ 127000 w 1778428"/>
              <a:gd name="connsiteY2" fmla="*/ 1524000 h 3634872"/>
              <a:gd name="connsiteX3" fmla="*/ 1371600 w 1778428"/>
              <a:gd name="connsiteY3" fmla="*/ 2247900 h 3634872"/>
              <a:gd name="connsiteX4" fmla="*/ 1778000 w 1778428"/>
              <a:gd name="connsiteY4" fmla="*/ 2743200 h 3634872"/>
              <a:gd name="connsiteX5" fmla="*/ 1447800 w 1778428"/>
              <a:gd name="connsiteY5" fmla="*/ 2832100 h 3634872"/>
              <a:gd name="connsiteX6" fmla="*/ 1358900 w 1778428"/>
              <a:gd name="connsiteY6" fmla="*/ 2844800 h 3634872"/>
              <a:gd name="connsiteX7" fmla="*/ 1308100 w 1778428"/>
              <a:gd name="connsiteY7" fmla="*/ 2870200 h 3634872"/>
              <a:gd name="connsiteX8" fmla="*/ 1104900 w 1778428"/>
              <a:gd name="connsiteY8" fmla="*/ 2908300 h 3634872"/>
              <a:gd name="connsiteX9" fmla="*/ 1054100 w 1778428"/>
              <a:gd name="connsiteY9" fmla="*/ 2921000 h 3634872"/>
              <a:gd name="connsiteX10" fmla="*/ 1016000 w 1778428"/>
              <a:gd name="connsiteY10" fmla="*/ 2933700 h 3634872"/>
              <a:gd name="connsiteX11" fmla="*/ 939800 w 1778428"/>
              <a:gd name="connsiteY11" fmla="*/ 2946400 h 3634872"/>
              <a:gd name="connsiteX12" fmla="*/ 812800 w 1778428"/>
              <a:gd name="connsiteY12" fmla="*/ 2984500 h 3634872"/>
              <a:gd name="connsiteX13" fmla="*/ 723900 w 1778428"/>
              <a:gd name="connsiteY13" fmla="*/ 3035300 h 3634872"/>
              <a:gd name="connsiteX14" fmla="*/ 609600 w 1778428"/>
              <a:gd name="connsiteY14" fmla="*/ 3073400 h 3634872"/>
              <a:gd name="connsiteX15" fmla="*/ 571500 w 1778428"/>
              <a:gd name="connsiteY15" fmla="*/ 3086100 h 3634872"/>
              <a:gd name="connsiteX16" fmla="*/ 342900 w 1778428"/>
              <a:gd name="connsiteY16" fmla="*/ 3111500 h 3634872"/>
              <a:gd name="connsiteX17" fmla="*/ 304800 w 1778428"/>
              <a:gd name="connsiteY17" fmla="*/ 3149600 h 3634872"/>
              <a:gd name="connsiteX18" fmla="*/ 279400 w 1778428"/>
              <a:gd name="connsiteY18" fmla="*/ 3263900 h 3634872"/>
              <a:gd name="connsiteX19" fmla="*/ 254000 w 1778428"/>
              <a:gd name="connsiteY19" fmla="*/ 3314700 h 3634872"/>
              <a:gd name="connsiteX20" fmla="*/ 215900 w 1778428"/>
              <a:gd name="connsiteY20" fmla="*/ 3454400 h 3634872"/>
              <a:gd name="connsiteX21" fmla="*/ 190500 w 1778428"/>
              <a:gd name="connsiteY21" fmla="*/ 3492500 h 3634872"/>
              <a:gd name="connsiteX22" fmla="*/ 177800 w 1778428"/>
              <a:gd name="connsiteY22" fmla="*/ 3530600 h 3634872"/>
              <a:gd name="connsiteX23" fmla="*/ 139700 w 1778428"/>
              <a:gd name="connsiteY23" fmla="*/ 3556000 h 3634872"/>
              <a:gd name="connsiteX24" fmla="*/ 101600 w 1778428"/>
              <a:gd name="connsiteY24" fmla="*/ 3606800 h 3634872"/>
              <a:gd name="connsiteX0" fmla="*/ 0 w 1778024"/>
              <a:gd name="connsiteY0" fmla="*/ 0 h 3634872"/>
              <a:gd name="connsiteX1" fmla="*/ 1308100 w 1778024"/>
              <a:gd name="connsiteY1" fmla="*/ 711200 h 3634872"/>
              <a:gd name="connsiteX2" fmla="*/ 127000 w 1778024"/>
              <a:gd name="connsiteY2" fmla="*/ 1524000 h 3634872"/>
              <a:gd name="connsiteX3" fmla="*/ 1371600 w 1778024"/>
              <a:gd name="connsiteY3" fmla="*/ 2247900 h 3634872"/>
              <a:gd name="connsiteX4" fmla="*/ 1778000 w 1778024"/>
              <a:gd name="connsiteY4" fmla="*/ 2743200 h 3634872"/>
              <a:gd name="connsiteX5" fmla="*/ 1358900 w 1778024"/>
              <a:gd name="connsiteY5" fmla="*/ 2844800 h 3634872"/>
              <a:gd name="connsiteX6" fmla="*/ 1308100 w 1778024"/>
              <a:gd name="connsiteY6" fmla="*/ 2870200 h 3634872"/>
              <a:gd name="connsiteX7" fmla="*/ 1104900 w 1778024"/>
              <a:gd name="connsiteY7" fmla="*/ 2908300 h 3634872"/>
              <a:gd name="connsiteX8" fmla="*/ 1054100 w 1778024"/>
              <a:gd name="connsiteY8" fmla="*/ 2921000 h 3634872"/>
              <a:gd name="connsiteX9" fmla="*/ 1016000 w 1778024"/>
              <a:gd name="connsiteY9" fmla="*/ 2933700 h 3634872"/>
              <a:gd name="connsiteX10" fmla="*/ 939800 w 1778024"/>
              <a:gd name="connsiteY10" fmla="*/ 2946400 h 3634872"/>
              <a:gd name="connsiteX11" fmla="*/ 812800 w 1778024"/>
              <a:gd name="connsiteY11" fmla="*/ 2984500 h 3634872"/>
              <a:gd name="connsiteX12" fmla="*/ 723900 w 1778024"/>
              <a:gd name="connsiteY12" fmla="*/ 3035300 h 3634872"/>
              <a:gd name="connsiteX13" fmla="*/ 609600 w 1778024"/>
              <a:gd name="connsiteY13" fmla="*/ 3073400 h 3634872"/>
              <a:gd name="connsiteX14" fmla="*/ 571500 w 1778024"/>
              <a:gd name="connsiteY14" fmla="*/ 3086100 h 3634872"/>
              <a:gd name="connsiteX15" fmla="*/ 342900 w 1778024"/>
              <a:gd name="connsiteY15" fmla="*/ 3111500 h 3634872"/>
              <a:gd name="connsiteX16" fmla="*/ 304800 w 1778024"/>
              <a:gd name="connsiteY16" fmla="*/ 3149600 h 3634872"/>
              <a:gd name="connsiteX17" fmla="*/ 279400 w 1778024"/>
              <a:gd name="connsiteY17" fmla="*/ 3263900 h 3634872"/>
              <a:gd name="connsiteX18" fmla="*/ 254000 w 1778024"/>
              <a:gd name="connsiteY18" fmla="*/ 3314700 h 3634872"/>
              <a:gd name="connsiteX19" fmla="*/ 215900 w 1778024"/>
              <a:gd name="connsiteY19" fmla="*/ 3454400 h 3634872"/>
              <a:gd name="connsiteX20" fmla="*/ 190500 w 1778024"/>
              <a:gd name="connsiteY20" fmla="*/ 3492500 h 3634872"/>
              <a:gd name="connsiteX21" fmla="*/ 177800 w 1778024"/>
              <a:gd name="connsiteY21" fmla="*/ 3530600 h 3634872"/>
              <a:gd name="connsiteX22" fmla="*/ 139700 w 1778024"/>
              <a:gd name="connsiteY22" fmla="*/ 3556000 h 3634872"/>
              <a:gd name="connsiteX23" fmla="*/ 101600 w 1778024"/>
              <a:gd name="connsiteY23" fmla="*/ 3606800 h 3634872"/>
              <a:gd name="connsiteX0" fmla="*/ 0 w 1778551"/>
              <a:gd name="connsiteY0" fmla="*/ 0 h 3634872"/>
              <a:gd name="connsiteX1" fmla="*/ 1308100 w 1778551"/>
              <a:gd name="connsiteY1" fmla="*/ 711200 h 3634872"/>
              <a:gd name="connsiteX2" fmla="*/ 127000 w 1778551"/>
              <a:gd name="connsiteY2" fmla="*/ 1524000 h 3634872"/>
              <a:gd name="connsiteX3" fmla="*/ 1371600 w 1778551"/>
              <a:gd name="connsiteY3" fmla="*/ 2247900 h 3634872"/>
              <a:gd name="connsiteX4" fmla="*/ 1778000 w 1778551"/>
              <a:gd name="connsiteY4" fmla="*/ 2743200 h 3634872"/>
              <a:gd name="connsiteX5" fmla="*/ 1308100 w 1778551"/>
              <a:gd name="connsiteY5" fmla="*/ 2870200 h 3634872"/>
              <a:gd name="connsiteX6" fmla="*/ 1104900 w 1778551"/>
              <a:gd name="connsiteY6" fmla="*/ 2908300 h 3634872"/>
              <a:gd name="connsiteX7" fmla="*/ 1054100 w 1778551"/>
              <a:gd name="connsiteY7" fmla="*/ 2921000 h 3634872"/>
              <a:gd name="connsiteX8" fmla="*/ 1016000 w 1778551"/>
              <a:gd name="connsiteY8" fmla="*/ 2933700 h 3634872"/>
              <a:gd name="connsiteX9" fmla="*/ 939800 w 1778551"/>
              <a:gd name="connsiteY9" fmla="*/ 2946400 h 3634872"/>
              <a:gd name="connsiteX10" fmla="*/ 812800 w 1778551"/>
              <a:gd name="connsiteY10" fmla="*/ 2984500 h 3634872"/>
              <a:gd name="connsiteX11" fmla="*/ 723900 w 1778551"/>
              <a:gd name="connsiteY11" fmla="*/ 3035300 h 3634872"/>
              <a:gd name="connsiteX12" fmla="*/ 609600 w 1778551"/>
              <a:gd name="connsiteY12" fmla="*/ 3073400 h 3634872"/>
              <a:gd name="connsiteX13" fmla="*/ 571500 w 1778551"/>
              <a:gd name="connsiteY13" fmla="*/ 3086100 h 3634872"/>
              <a:gd name="connsiteX14" fmla="*/ 342900 w 1778551"/>
              <a:gd name="connsiteY14" fmla="*/ 3111500 h 3634872"/>
              <a:gd name="connsiteX15" fmla="*/ 304800 w 1778551"/>
              <a:gd name="connsiteY15" fmla="*/ 3149600 h 3634872"/>
              <a:gd name="connsiteX16" fmla="*/ 279400 w 1778551"/>
              <a:gd name="connsiteY16" fmla="*/ 3263900 h 3634872"/>
              <a:gd name="connsiteX17" fmla="*/ 254000 w 1778551"/>
              <a:gd name="connsiteY17" fmla="*/ 3314700 h 3634872"/>
              <a:gd name="connsiteX18" fmla="*/ 215900 w 1778551"/>
              <a:gd name="connsiteY18" fmla="*/ 3454400 h 3634872"/>
              <a:gd name="connsiteX19" fmla="*/ 190500 w 1778551"/>
              <a:gd name="connsiteY19" fmla="*/ 3492500 h 3634872"/>
              <a:gd name="connsiteX20" fmla="*/ 177800 w 1778551"/>
              <a:gd name="connsiteY20" fmla="*/ 3530600 h 3634872"/>
              <a:gd name="connsiteX21" fmla="*/ 139700 w 1778551"/>
              <a:gd name="connsiteY21" fmla="*/ 3556000 h 3634872"/>
              <a:gd name="connsiteX22" fmla="*/ 101600 w 1778551"/>
              <a:gd name="connsiteY22" fmla="*/ 3606800 h 3634872"/>
              <a:gd name="connsiteX0" fmla="*/ 0 w 1784861"/>
              <a:gd name="connsiteY0" fmla="*/ 0 h 3634872"/>
              <a:gd name="connsiteX1" fmla="*/ 1308100 w 1784861"/>
              <a:gd name="connsiteY1" fmla="*/ 711200 h 3634872"/>
              <a:gd name="connsiteX2" fmla="*/ 127000 w 1784861"/>
              <a:gd name="connsiteY2" fmla="*/ 1524000 h 3634872"/>
              <a:gd name="connsiteX3" fmla="*/ 1371600 w 1784861"/>
              <a:gd name="connsiteY3" fmla="*/ 2247900 h 3634872"/>
              <a:gd name="connsiteX4" fmla="*/ 1778000 w 1784861"/>
              <a:gd name="connsiteY4" fmla="*/ 2743200 h 3634872"/>
              <a:gd name="connsiteX5" fmla="*/ 1104900 w 1784861"/>
              <a:gd name="connsiteY5" fmla="*/ 2908300 h 3634872"/>
              <a:gd name="connsiteX6" fmla="*/ 1054100 w 1784861"/>
              <a:gd name="connsiteY6" fmla="*/ 2921000 h 3634872"/>
              <a:gd name="connsiteX7" fmla="*/ 1016000 w 1784861"/>
              <a:gd name="connsiteY7" fmla="*/ 2933700 h 3634872"/>
              <a:gd name="connsiteX8" fmla="*/ 939800 w 1784861"/>
              <a:gd name="connsiteY8" fmla="*/ 2946400 h 3634872"/>
              <a:gd name="connsiteX9" fmla="*/ 812800 w 1784861"/>
              <a:gd name="connsiteY9" fmla="*/ 2984500 h 3634872"/>
              <a:gd name="connsiteX10" fmla="*/ 723900 w 1784861"/>
              <a:gd name="connsiteY10" fmla="*/ 3035300 h 3634872"/>
              <a:gd name="connsiteX11" fmla="*/ 609600 w 1784861"/>
              <a:gd name="connsiteY11" fmla="*/ 3073400 h 3634872"/>
              <a:gd name="connsiteX12" fmla="*/ 571500 w 1784861"/>
              <a:gd name="connsiteY12" fmla="*/ 3086100 h 3634872"/>
              <a:gd name="connsiteX13" fmla="*/ 342900 w 1784861"/>
              <a:gd name="connsiteY13" fmla="*/ 3111500 h 3634872"/>
              <a:gd name="connsiteX14" fmla="*/ 304800 w 1784861"/>
              <a:gd name="connsiteY14" fmla="*/ 3149600 h 3634872"/>
              <a:gd name="connsiteX15" fmla="*/ 279400 w 1784861"/>
              <a:gd name="connsiteY15" fmla="*/ 3263900 h 3634872"/>
              <a:gd name="connsiteX16" fmla="*/ 254000 w 1784861"/>
              <a:gd name="connsiteY16" fmla="*/ 3314700 h 3634872"/>
              <a:gd name="connsiteX17" fmla="*/ 215900 w 1784861"/>
              <a:gd name="connsiteY17" fmla="*/ 3454400 h 3634872"/>
              <a:gd name="connsiteX18" fmla="*/ 190500 w 1784861"/>
              <a:gd name="connsiteY18" fmla="*/ 3492500 h 3634872"/>
              <a:gd name="connsiteX19" fmla="*/ 177800 w 1784861"/>
              <a:gd name="connsiteY19" fmla="*/ 3530600 h 3634872"/>
              <a:gd name="connsiteX20" fmla="*/ 139700 w 1784861"/>
              <a:gd name="connsiteY20" fmla="*/ 3556000 h 3634872"/>
              <a:gd name="connsiteX21" fmla="*/ 101600 w 1784861"/>
              <a:gd name="connsiteY21" fmla="*/ 3606800 h 3634872"/>
              <a:gd name="connsiteX0" fmla="*/ 0 w 1784861"/>
              <a:gd name="connsiteY0" fmla="*/ 0 h 3634872"/>
              <a:gd name="connsiteX1" fmla="*/ 1308100 w 1784861"/>
              <a:gd name="connsiteY1" fmla="*/ 711200 h 3634872"/>
              <a:gd name="connsiteX2" fmla="*/ 127000 w 1784861"/>
              <a:gd name="connsiteY2" fmla="*/ 1524000 h 3634872"/>
              <a:gd name="connsiteX3" fmla="*/ 1371600 w 1784861"/>
              <a:gd name="connsiteY3" fmla="*/ 2247900 h 3634872"/>
              <a:gd name="connsiteX4" fmla="*/ 1778000 w 1784861"/>
              <a:gd name="connsiteY4" fmla="*/ 2743200 h 3634872"/>
              <a:gd name="connsiteX5" fmla="*/ 1104900 w 1784861"/>
              <a:gd name="connsiteY5" fmla="*/ 2908300 h 3634872"/>
              <a:gd name="connsiteX6" fmla="*/ 1016000 w 1784861"/>
              <a:gd name="connsiteY6" fmla="*/ 2933700 h 3634872"/>
              <a:gd name="connsiteX7" fmla="*/ 939800 w 1784861"/>
              <a:gd name="connsiteY7" fmla="*/ 2946400 h 3634872"/>
              <a:gd name="connsiteX8" fmla="*/ 812800 w 1784861"/>
              <a:gd name="connsiteY8" fmla="*/ 2984500 h 3634872"/>
              <a:gd name="connsiteX9" fmla="*/ 723900 w 1784861"/>
              <a:gd name="connsiteY9" fmla="*/ 3035300 h 3634872"/>
              <a:gd name="connsiteX10" fmla="*/ 609600 w 1784861"/>
              <a:gd name="connsiteY10" fmla="*/ 3073400 h 3634872"/>
              <a:gd name="connsiteX11" fmla="*/ 571500 w 1784861"/>
              <a:gd name="connsiteY11" fmla="*/ 3086100 h 3634872"/>
              <a:gd name="connsiteX12" fmla="*/ 342900 w 1784861"/>
              <a:gd name="connsiteY12" fmla="*/ 3111500 h 3634872"/>
              <a:gd name="connsiteX13" fmla="*/ 304800 w 1784861"/>
              <a:gd name="connsiteY13" fmla="*/ 3149600 h 3634872"/>
              <a:gd name="connsiteX14" fmla="*/ 279400 w 1784861"/>
              <a:gd name="connsiteY14" fmla="*/ 3263900 h 3634872"/>
              <a:gd name="connsiteX15" fmla="*/ 254000 w 1784861"/>
              <a:gd name="connsiteY15" fmla="*/ 3314700 h 3634872"/>
              <a:gd name="connsiteX16" fmla="*/ 215900 w 1784861"/>
              <a:gd name="connsiteY16" fmla="*/ 3454400 h 3634872"/>
              <a:gd name="connsiteX17" fmla="*/ 190500 w 1784861"/>
              <a:gd name="connsiteY17" fmla="*/ 3492500 h 3634872"/>
              <a:gd name="connsiteX18" fmla="*/ 177800 w 1784861"/>
              <a:gd name="connsiteY18" fmla="*/ 3530600 h 3634872"/>
              <a:gd name="connsiteX19" fmla="*/ 139700 w 1784861"/>
              <a:gd name="connsiteY19" fmla="*/ 3556000 h 3634872"/>
              <a:gd name="connsiteX20" fmla="*/ 101600 w 1784861"/>
              <a:gd name="connsiteY20" fmla="*/ 3606800 h 3634872"/>
              <a:gd name="connsiteX0" fmla="*/ 0 w 1788840"/>
              <a:gd name="connsiteY0" fmla="*/ 0 h 3634872"/>
              <a:gd name="connsiteX1" fmla="*/ 1308100 w 1788840"/>
              <a:gd name="connsiteY1" fmla="*/ 711200 h 3634872"/>
              <a:gd name="connsiteX2" fmla="*/ 127000 w 1788840"/>
              <a:gd name="connsiteY2" fmla="*/ 1524000 h 3634872"/>
              <a:gd name="connsiteX3" fmla="*/ 1371600 w 1788840"/>
              <a:gd name="connsiteY3" fmla="*/ 2247900 h 3634872"/>
              <a:gd name="connsiteX4" fmla="*/ 1778000 w 1788840"/>
              <a:gd name="connsiteY4" fmla="*/ 2743200 h 3634872"/>
              <a:gd name="connsiteX5" fmla="*/ 1016000 w 1788840"/>
              <a:gd name="connsiteY5" fmla="*/ 2933700 h 3634872"/>
              <a:gd name="connsiteX6" fmla="*/ 939800 w 1788840"/>
              <a:gd name="connsiteY6" fmla="*/ 2946400 h 3634872"/>
              <a:gd name="connsiteX7" fmla="*/ 812800 w 1788840"/>
              <a:gd name="connsiteY7" fmla="*/ 2984500 h 3634872"/>
              <a:gd name="connsiteX8" fmla="*/ 723900 w 1788840"/>
              <a:gd name="connsiteY8" fmla="*/ 3035300 h 3634872"/>
              <a:gd name="connsiteX9" fmla="*/ 609600 w 1788840"/>
              <a:gd name="connsiteY9" fmla="*/ 3073400 h 3634872"/>
              <a:gd name="connsiteX10" fmla="*/ 571500 w 1788840"/>
              <a:gd name="connsiteY10" fmla="*/ 3086100 h 3634872"/>
              <a:gd name="connsiteX11" fmla="*/ 342900 w 1788840"/>
              <a:gd name="connsiteY11" fmla="*/ 3111500 h 3634872"/>
              <a:gd name="connsiteX12" fmla="*/ 304800 w 1788840"/>
              <a:gd name="connsiteY12" fmla="*/ 3149600 h 3634872"/>
              <a:gd name="connsiteX13" fmla="*/ 279400 w 1788840"/>
              <a:gd name="connsiteY13" fmla="*/ 3263900 h 3634872"/>
              <a:gd name="connsiteX14" fmla="*/ 254000 w 1788840"/>
              <a:gd name="connsiteY14" fmla="*/ 3314700 h 3634872"/>
              <a:gd name="connsiteX15" fmla="*/ 215900 w 1788840"/>
              <a:gd name="connsiteY15" fmla="*/ 3454400 h 3634872"/>
              <a:gd name="connsiteX16" fmla="*/ 190500 w 1788840"/>
              <a:gd name="connsiteY16" fmla="*/ 3492500 h 3634872"/>
              <a:gd name="connsiteX17" fmla="*/ 177800 w 1788840"/>
              <a:gd name="connsiteY17" fmla="*/ 3530600 h 3634872"/>
              <a:gd name="connsiteX18" fmla="*/ 139700 w 1788840"/>
              <a:gd name="connsiteY18" fmla="*/ 3556000 h 3634872"/>
              <a:gd name="connsiteX19" fmla="*/ 101600 w 1788840"/>
              <a:gd name="connsiteY19" fmla="*/ 3606800 h 3634872"/>
              <a:gd name="connsiteX0" fmla="*/ 0 w 1792607"/>
              <a:gd name="connsiteY0" fmla="*/ 0 h 3634872"/>
              <a:gd name="connsiteX1" fmla="*/ 1308100 w 1792607"/>
              <a:gd name="connsiteY1" fmla="*/ 711200 h 3634872"/>
              <a:gd name="connsiteX2" fmla="*/ 127000 w 1792607"/>
              <a:gd name="connsiteY2" fmla="*/ 1524000 h 3634872"/>
              <a:gd name="connsiteX3" fmla="*/ 1371600 w 1792607"/>
              <a:gd name="connsiteY3" fmla="*/ 2247900 h 3634872"/>
              <a:gd name="connsiteX4" fmla="*/ 1778000 w 1792607"/>
              <a:gd name="connsiteY4" fmla="*/ 2743200 h 3634872"/>
              <a:gd name="connsiteX5" fmla="*/ 939800 w 1792607"/>
              <a:gd name="connsiteY5" fmla="*/ 2946400 h 3634872"/>
              <a:gd name="connsiteX6" fmla="*/ 812800 w 1792607"/>
              <a:gd name="connsiteY6" fmla="*/ 2984500 h 3634872"/>
              <a:gd name="connsiteX7" fmla="*/ 723900 w 1792607"/>
              <a:gd name="connsiteY7" fmla="*/ 3035300 h 3634872"/>
              <a:gd name="connsiteX8" fmla="*/ 609600 w 1792607"/>
              <a:gd name="connsiteY8" fmla="*/ 3073400 h 3634872"/>
              <a:gd name="connsiteX9" fmla="*/ 571500 w 1792607"/>
              <a:gd name="connsiteY9" fmla="*/ 3086100 h 3634872"/>
              <a:gd name="connsiteX10" fmla="*/ 342900 w 1792607"/>
              <a:gd name="connsiteY10" fmla="*/ 3111500 h 3634872"/>
              <a:gd name="connsiteX11" fmla="*/ 304800 w 1792607"/>
              <a:gd name="connsiteY11" fmla="*/ 3149600 h 3634872"/>
              <a:gd name="connsiteX12" fmla="*/ 279400 w 1792607"/>
              <a:gd name="connsiteY12" fmla="*/ 3263900 h 3634872"/>
              <a:gd name="connsiteX13" fmla="*/ 254000 w 1792607"/>
              <a:gd name="connsiteY13" fmla="*/ 3314700 h 3634872"/>
              <a:gd name="connsiteX14" fmla="*/ 215900 w 1792607"/>
              <a:gd name="connsiteY14" fmla="*/ 3454400 h 3634872"/>
              <a:gd name="connsiteX15" fmla="*/ 190500 w 1792607"/>
              <a:gd name="connsiteY15" fmla="*/ 3492500 h 3634872"/>
              <a:gd name="connsiteX16" fmla="*/ 177800 w 1792607"/>
              <a:gd name="connsiteY16" fmla="*/ 3530600 h 3634872"/>
              <a:gd name="connsiteX17" fmla="*/ 139700 w 1792607"/>
              <a:gd name="connsiteY17" fmla="*/ 3556000 h 3634872"/>
              <a:gd name="connsiteX18" fmla="*/ 101600 w 1792607"/>
              <a:gd name="connsiteY18" fmla="*/ 3606800 h 3634872"/>
              <a:gd name="connsiteX0" fmla="*/ 0 w 1799419"/>
              <a:gd name="connsiteY0" fmla="*/ 0 h 3634872"/>
              <a:gd name="connsiteX1" fmla="*/ 1308100 w 1799419"/>
              <a:gd name="connsiteY1" fmla="*/ 711200 h 3634872"/>
              <a:gd name="connsiteX2" fmla="*/ 127000 w 1799419"/>
              <a:gd name="connsiteY2" fmla="*/ 1524000 h 3634872"/>
              <a:gd name="connsiteX3" fmla="*/ 1371600 w 1799419"/>
              <a:gd name="connsiteY3" fmla="*/ 2247900 h 3634872"/>
              <a:gd name="connsiteX4" fmla="*/ 1778000 w 1799419"/>
              <a:gd name="connsiteY4" fmla="*/ 2743200 h 3634872"/>
              <a:gd name="connsiteX5" fmla="*/ 812800 w 1799419"/>
              <a:gd name="connsiteY5" fmla="*/ 2984500 h 3634872"/>
              <a:gd name="connsiteX6" fmla="*/ 723900 w 1799419"/>
              <a:gd name="connsiteY6" fmla="*/ 3035300 h 3634872"/>
              <a:gd name="connsiteX7" fmla="*/ 609600 w 1799419"/>
              <a:gd name="connsiteY7" fmla="*/ 3073400 h 3634872"/>
              <a:gd name="connsiteX8" fmla="*/ 571500 w 1799419"/>
              <a:gd name="connsiteY8" fmla="*/ 3086100 h 3634872"/>
              <a:gd name="connsiteX9" fmla="*/ 342900 w 1799419"/>
              <a:gd name="connsiteY9" fmla="*/ 3111500 h 3634872"/>
              <a:gd name="connsiteX10" fmla="*/ 304800 w 1799419"/>
              <a:gd name="connsiteY10" fmla="*/ 3149600 h 3634872"/>
              <a:gd name="connsiteX11" fmla="*/ 279400 w 1799419"/>
              <a:gd name="connsiteY11" fmla="*/ 3263900 h 3634872"/>
              <a:gd name="connsiteX12" fmla="*/ 254000 w 1799419"/>
              <a:gd name="connsiteY12" fmla="*/ 3314700 h 3634872"/>
              <a:gd name="connsiteX13" fmla="*/ 215900 w 1799419"/>
              <a:gd name="connsiteY13" fmla="*/ 3454400 h 3634872"/>
              <a:gd name="connsiteX14" fmla="*/ 190500 w 1799419"/>
              <a:gd name="connsiteY14" fmla="*/ 3492500 h 3634872"/>
              <a:gd name="connsiteX15" fmla="*/ 177800 w 1799419"/>
              <a:gd name="connsiteY15" fmla="*/ 3530600 h 3634872"/>
              <a:gd name="connsiteX16" fmla="*/ 139700 w 1799419"/>
              <a:gd name="connsiteY16" fmla="*/ 3556000 h 3634872"/>
              <a:gd name="connsiteX17" fmla="*/ 101600 w 1799419"/>
              <a:gd name="connsiteY17" fmla="*/ 3606800 h 3634872"/>
              <a:gd name="connsiteX0" fmla="*/ 0 w 1804489"/>
              <a:gd name="connsiteY0" fmla="*/ 0 h 3634872"/>
              <a:gd name="connsiteX1" fmla="*/ 1308100 w 1804489"/>
              <a:gd name="connsiteY1" fmla="*/ 711200 h 3634872"/>
              <a:gd name="connsiteX2" fmla="*/ 127000 w 1804489"/>
              <a:gd name="connsiteY2" fmla="*/ 1524000 h 3634872"/>
              <a:gd name="connsiteX3" fmla="*/ 1371600 w 1804489"/>
              <a:gd name="connsiteY3" fmla="*/ 2247900 h 3634872"/>
              <a:gd name="connsiteX4" fmla="*/ 1778000 w 1804489"/>
              <a:gd name="connsiteY4" fmla="*/ 2743200 h 3634872"/>
              <a:gd name="connsiteX5" fmla="*/ 723900 w 1804489"/>
              <a:gd name="connsiteY5" fmla="*/ 3035300 h 3634872"/>
              <a:gd name="connsiteX6" fmla="*/ 609600 w 1804489"/>
              <a:gd name="connsiteY6" fmla="*/ 3073400 h 3634872"/>
              <a:gd name="connsiteX7" fmla="*/ 571500 w 1804489"/>
              <a:gd name="connsiteY7" fmla="*/ 3086100 h 3634872"/>
              <a:gd name="connsiteX8" fmla="*/ 342900 w 1804489"/>
              <a:gd name="connsiteY8" fmla="*/ 3111500 h 3634872"/>
              <a:gd name="connsiteX9" fmla="*/ 304800 w 1804489"/>
              <a:gd name="connsiteY9" fmla="*/ 3149600 h 3634872"/>
              <a:gd name="connsiteX10" fmla="*/ 279400 w 1804489"/>
              <a:gd name="connsiteY10" fmla="*/ 3263900 h 3634872"/>
              <a:gd name="connsiteX11" fmla="*/ 254000 w 1804489"/>
              <a:gd name="connsiteY11" fmla="*/ 3314700 h 3634872"/>
              <a:gd name="connsiteX12" fmla="*/ 215900 w 1804489"/>
              <a:gd name="connsiteY12" fmla="*/ 3454400 h 3634872"/>
              <a:gd name="connsiteX13" fmla="*/ 190500 w 1804489"/>
              <a:gd name="connsiteY13" fmla="*/ 3492500 h 3634872"/>
              <a:gd name="connsiteX14" fmla="*/ 177800 w 1804489"/>
              <a:gd name="connsiteY14" fmla="*/ 3530600 h 3634872"/>
              <a:gd name="connsiteX15" fmla="*/ 139700 w 1804489"/>
              <a:gd name="connsiteY15" fmla="*/ 3556000 h 3634872"/>
              <a:gd name="connsiteX16" fmla="*/ 101600 w 1804489"/>
              <a:gd name="connsiteY16" fmla="*/ 3606800 h 3634872"/>
              <a:gd name="connsiteX0" fmla="*/ 0 w 1811283"/>
              <a:gd name="connsiteY0" fmla="*/ 0 h 3634872"/>
              <a:gd name="connsiteX1" fmla="*/ 1308100 w 1811283"/>
              <a:gd name="connsiteY1" fmla="*/ 711200 h 3634872"/>
              <a:gd name="connsiteX2" fmla="*/ 127000 w 1811283"/>
              <a:gd name="connsiteY2" fmla="*/ 1524000 h 3634872"/>
              <a:gd name="connsiteX3" fmla="*/ 1371600 w 1811283"/>
              <a:gd name="connsiteY3" fmla="*/ 2247900 h 3634872"/>
              <a:gd name="connsiteX4" fmla="*/ 1778000 w 1811283"/>
              <a:gd name="connsiteY4" fmla="*/ 2743200 h 3634872"/>
              <a:gd name="connsiteX5" fmla="*/ 609600 w 1811283"/>
              <a:gd name="connsiteY5" fmla="*/ 3073400 h 3634872"/>
              <a:gd name="connsiteX6" fmla="*/ 571500 w 1811283"/>
              <a:gd name="connsiteY6" fmla="*/ 3086100 h 3634872"/>
              <a:gd name="connsiteX7" fmla="*/ 342900 w 1811283"/>
              <a:gd name="connsiteY7" fmla="*/ 3111500 h 3634872"/>
              <a:gd name="connsiteX8" fmla="*/ 304800 w 1811283"/>
              <a:gd name="connsiteY8" fmla="*/ 3149600 h 3634872"/>
              <a:gd name="connsiteX9" fmla="*/ 279400 w 1811283"/>
              <a:gd name="connsiteY9" fmla="*/ 3263900 h 3634872"/>
              <a:gd name="connsiteX10" fmla="*/ 254000 w 1811283"/>
              <a:gd name="connsiteY10" fmla="*/ 3314700 h 3634872"/>
              <a:gd name="connsiteX11" fmla="*/ 215900 w 1811283"/>
              <a:gd name="connsiteY11" fmla="*/ 3454400 h 3634872"/>
              <a:gd name="connsiteX12" fmla="*/ 190500 w 1811283"/>
              <a:gd name="connsiteY12" fmla="*/ 3492500 h 3634872"/>
              <a:gd name="connsiteX13" fmla="*/ 177800 w 1811283"/>
              <a:gd name="connsiteY13" fmla="*/ 3530600 h 3634872"/>
              <a:gd name="connsiteX14" fmla="*/ 139700 w 1811283"/>
              <a:gd name="connsiteY14" fmla="*/ 3556000 h 3634872"/>
              <a:gd name="connsiteX15" fmla="*/ 101600 w 1811283"/>
              <a:gd name="connsiteY15" fmla="*/ 3606800 h 3634872"/>
              <a:gd name="connsiteX0" fmla="*/ 0 w 1813604"/>
              <a:gd name="connsiteY0" fmla="*/ 0 h 3634872"/>
              <a:gd name="connsiteX1" fmla="*/ 1308100 w 1813604"/>
              <a:gd name="connsiteY1" fmla="*/ 711200 h 3634872"/>
              <a:gd name="connsiteX2" fmla="*/ 127000 w 1813604"/>
              <a:gd name="connsiteY2" fmla="*/ 1524000 h 3634872"/>
              <a:gd name="connsiteX3" fmla="*/ 1371600 w 1813604"/>
              <a:gd name="connsiteY3" fmla="*/ 2247900 h 3634872"/>
              <a:gd name="connsiteX4" fmla="*/ 1778000 w 1813604"/>
              <a:gd name="connsiteY4" fmla="*/ 2743200 h 3634872"/>
              <a:gd name="connsiteX5" fmla="*/ 571500 w 1813604"/>
              <a:gd name="connsiteY5" fmla="*/ 3086100 h 3634872"/>
              <a:gd name="connsiteX6" fmla="*/ 342900 w 1813604"/>
              <a:gd name="connsiteY6" fmla="*/ 3111500 h 3634872"/>
              <a:gd name="connsiteX7" fmla="*/ 304800 w 1813604"/>
              <a:gd name="connsiteY7" fmla="*/ 3149600 h 3634872"/>
              <a:gd name="connsiteX8" fmla="*/ 279400 w 1813604"/>
              <a:gd name="connsiteY8" fmla="*/ 3263900 h 3634872"/>
              <a:gd name="connsiteX9" fmla="*/ 254000 w 1813604"/>
              <a:gd name="connsiteY9" fmla="*/ 3314700 h 3634872"/>
              <a:gd name="connsiteX10" fmla="*/ 215900 w 1813604"/>
              <a:gd name="connsiteY10" fmla="*/ 3454400 h 3634872"/>
              <a:gd name="connsiteX11" fmla="*/ 190500 w 1813604"/>
              <a:gd name="connsiteY11" fmla="*/ 3492500 h 3634872"/>
              <a:gd name="connsiteX12" fmla="*/ 177800 w 1813604"/>
              <a:gd name="connsiteY12" fmla="*/ 3530600 h 3634872"/>
              <a:gd name="connsiteX13" fmla="*/ 139700 w 1813604"/>
              <a:gd name="connsiteY13" fmla="*/ 3556000 h 3634872"/>
              <a:gd name="connsiteX14" fmla="*/ 101600 w 1813604"/>
              <a:gd name="connsiteY14" fmla="*/ 3606800 h 3634872"/>
              <a:gd name="connsiteX0" fmla="*/ 0 w 1827994"/>
              <a:gd name="connsiteY0" fmla="*/ 0 h 3634872"/>
              <a:gd name="connsiteX1" fmla="*/ 1308100 w 1827994"/>
              <a:gd name="connsiteY1" fmla="*/ 711200 h 3634872"/>
              <a:gd name="connsiteX2" fmla="*/ 127000 w 1827994"/>
              <a:gd name="connsiteY2" fmla="*/ 1524000 h 3634872"/>
              <a:gd name="connsiteX3" fmla="*/ 1371600 w 1827994"/>
              <a:gd name="connsiteY3" fmla="*/ 2247900 h 3634872"/>
              <a:gd name="connsiteX4" fmla="*/ 1778000 w 1827994"/>
              <a:gd name="connsiteY4" fmla="*/ 2743200 h 3634872"/>
              <a:gd name="connsiteX5" fmla="*/ 342900 w 1827994"/>
              <a:gd name="connsiteY5" fmla="*/ 3111500 h 3634872"/>
              <a:gd name="connsiteX6" fmla="*/ 304800 w 1827994"/>
              <a:gd name="connsiteY6" fmla="*/ 3149600 h 3634872"/>
              <a:gd name="connsiteX7" fmla="*/ 279400 w 1827994"/>
              <a:gd name="connsiteY7" fmla="*/ 3263900 h 3634872"/>
              <a:gd name="connsiteX8" fmla="*/ 254000 w 1827994"/>
              <a:gd name="connsiteY8" fmla="*/ 3314700 h 3634872"/>
              <a:gd name="connsiteX9" fmla="*/ 215900 w 1827994"/>
              <a:gd name="connsiteY9" fmla="*/ 3454400 h 3634872"/>
              <a:gd name="connsiteX10" fmla="*/ 190500 w 1827994"/>
              <a:gd name="connsiteY10" fmla="*/ 3492500 h 3634872"/>
              <a:gd name="connsiteX11" fmla="*/ 177800 w 1827994"/>
              <a:gd name="connsiteY11" fmla="*/ 3530600 h 3634872"/>
              <a:gd name="connsiteX12" fmla="*/ 139700 w 1827994"/>
              <a:gd name="connsiteY12" fmla="*/ 3556000 h 3634872"/>
              <a:gd name="connsiteX13" fmla="*/ 101600 w 1827994"/>
              <a:gd name="connsiteY13" fmla="*/ 3606800 h 3634872"/>
              <a:gd name="connsiteX0" fmla="*/ 0 w 1827994"/>
              <a:gd name="connsiteY0" fmla="*/ 0 h 3634872"/>
              <a:gd name="connsiteX1" fmla="*/ 1308100 w 1827994"/>
              <a:gd name="connsiteY1" fmla="*/ 711200 h 3634872"/>
              <a:gd name="connsiteX2" fmla="*/ 127000 w 1827994"/>
              <a:gd name="connsiteY2" fmla="*/ 1524000 h 3634872"/>
              <a:gd name="connsiteX3" fmla="*/ 1371600 w 1827994"/>
              <a:gd name="connsiteY3" fmla="*/ 2247900 h 3634872"/>
              <a:gd name="connsiteX4" fmla="*/ 1778000 w 1827994"/>
              <a:gd name="connsiteY4" fmla="*/ 2743200 h 3634872"/>
              <a:gd name="connsiteX5" fmla="*/ 342900 w 1827994"/>
              <a:gd name="connsiteY5" fmla="*/ 3111500 h 3634872"/>
              <a:gd name="connsiteX6" fmla="*/ 279400 w 1827994"/>
              <a:gd name="connsiteY6" fmla="*/ 3263900 h 3634872"/>
              <a:gd name="connsiteX7" fmla="*/ 254000 w 1827994"/>
              <a:gd name="connsiteY7" fmla="*/ 3314700 h 3634872"/>
              <a:gd name="connsiteX8" fmla="*/ 215900 w 1827994"/>
              <a:gd name="connsiteY8" fmla="*/ 3454400 h 3634872"/>
              <a:gd name="connsiteX9" fmla="*/ 190500 w 1827994"/>
              <a:gd name="connsiteY9" fmla="*/ 3492500 h 3634872"/>
              <a:gd name="connsiteX10" fmla="*/ 177800 w 1827994"/>
              <a:gd name="connsiteY10" fmla="*/ 3530600 h 3634872"/>
              <a:gd name="connsiteX11" fmla="*/ 139700 w 1827994"/>
              <a:gd name="connsiteY11" fmla="*/ 3556000 h 3634872"/>
              <a:gd name="connsiteX12" fmla="*/ 101600 w 1827994"/>
              <a:gd name="connsiteY12" fmla="*/ 3606800 h 3634872"/>
              <a:gd name="connsiteX0" fmla="*/ 0 w 1827994"/>
              <a:gd name="connsiteY0" fmla="*/ 0 h 3634872"/>
              <a:gd name="connsiteX1" fmla="*/ 1308100 w 1827994"/>
              <a:gd name="connsiteY1" fmla="*/ 711200 h 3634872"/>
              <a:gd name="connsiteX2" fmla="*/ 127000 w 1827994"/>
              <a:gd name="connsiteY2" fmla="*/ 1524000 h 3634872"/>
              <a:gd name="connsiteX3" fmla="*/ 1371600 w 1827994"/>
              <a:gd name="connsiteY3" fmla="*/ 2247900 h 3634872"/>
              <a:gd name="connsiteX4" fmla="*/ 1778000 w 1827994"/>
              <a:gd name="connsiteY4" fmla="*/ 2743200 h 3634872"/>
              <a:gd name="connsiteX5" fmla="*/ 342900 w 1827994"/>
              <a:gd name="connsiteY5" fmla="*/ 3111500 h 3634872"/>
              <a:gd name="connsiteX6" fmla="*/ 279400 w 1827994"/>
              <a:gd name="connsiteY6" fmla="*/ 3263900 h 3634872"/>
              <a:gd name="connsiteX7" fmla="*/ 215900 w 1827994"/>
              <a:gd name="connsiteY7" fmla="*/ 3454400 h 3634872"/>
              <a:gd name="connsiteX8" fmla="*/ 190500 w 1827994"/>
              <a:gd name="connsiteY8" fmla="*/ 3492500 h 3634872"/>
              <a:gd name="connsiteX9" fmla="*/ 177800 w 1827994"/>
              <a:gd name="connsiteY9" fmla="*/ 3530600 h 3634872"/>
              <a:gd name="connsiteX10" fmla="*/ 139700 w 1827994"/>
              <a:gd name="connsiteY10" fmla="*/ 3556000 h 3634872"/>
              <a:gd name="connsiteX11" fmla="*/ 101600 w 1827994"/>
              <a:gd name="connsiteY11" fmla="*/ 3606800 h 3634872"/>
              <a:gd name="connsiteX0" fmla="*/ 0 w 1827994"/>
              <a:gd name="connsiteY0" fmla="*/ 0 h 3634872"/>
              <a:gd name="connsiteX1" fmla="*/ 1308100 w 1827994"/>
              <a:gd name="connsiteY1" fmla="*/ 711200 h 3634872"/>
              <a:gd name="connsiteX2" fmla="*/ 127000 w 1827994"/>
              <a:gd name="connsiteY2" fmla="*/ 1524000 h 3634872"/>
              <a:gd name="connsiteX3" fmla="*/ 1371600 w 1827994"/>
              <a:gd name="connsiteY3" fmla="*/ 2247900 h 3634872"/>
              <a:gd name="connsiteX4" fmla="*/ 1778000 w 1827994"/>
              <a:gd name="connsiteY4" fmla="*/ 2743200 h 3634872"/>
              <a:gd name="connsiteX5" fmla="*/ 342900 w 1827994"/>
              <a:gd name="connsiteY5" fmla="*/ 3111500 h 3634872"/>
              <a:gd name="connsiteX6" fmla="*/ 215900 w 1827994"/>
              <a:gd name="connsiteY6" fmla="*/ 3454400 h 3634872"/>
              <a:gd name="connsiteX7" fmla="*/ 190500 w 1827994"/>
              <a:gd name="connsiteY7" fmla="*/ 3492500 h 3634872"/>
              <a:gd name="connsiteX8" fmla="*/ 177800 w 1827994"/>
              <a:gd name="connsiteY8" fmla="*/ 3530600 h 3634872"/>
              <a:gd name="connsiteX9" fmla="*/ 139700 w 1827994"/>
              <a:gd name="connsiteY9" fmla="*/ 3556000 h 3634872"/>
              <a:gd name="connsiteX10" fmla="*/ 101600 w 1827994"/>
              <a:gd name="connsiteY10" fmla="*/ 3606800 h 3634872"/>
              <a:gd name="connsiteX0" fmla="*/ 0 w 1827994"/>
              <a:gd name="connsiteY0" fmla="*/ 0 h 3634872"/>
              <a:gd name="connsiteX1" fmla="*/ 1308100 w 1827994"/>
              <a:gd name="connsiteY1" fmla="*/ 711200 h 3634872"/>
              <a:gd name="connsiteX2" fmla="*/ 127000 w 1827994"/>
              <a:gd name="connsiteY2" fmla="*/ 1524000 h 3634872"/>
              <a:gd name="connsiteX3" fmla="*/ 1371600 w 1827994"/>
              <a:gd name="connsiteY3" fmla="*/ 2247900 h 3634872"/>
              <a:gd name="connsiteX4" fmla="*/ 1778000 w 1827994"/>
              <a:gd name="connsiteY4" fmla="*/ 2743200 h 3634872"/>
              <a:gd name="connsiteX5" fmla="*/ 342900 w 1827994"/>
              <a:gd name="connsiteY5" fmla="*/ 3111500 h 3634872"/>
              <a:gd name="connsiteX6" fmla="*/ 215900 w 1827994"/>
              <a:gd name="connsiteY6" fmla="*/ 3454400 h 3634872"/>
              <a:gd name="connsiteX7" fmla="*/ 177800 w 1827994"/>
              <a:gd name="connsiteY7" fmla="*/ 3530600 h 3634872"/>
              <a:gd name="connsiteX8" fmla="*/ 139700 w 1827994"/>
              <a:gd name="connsiteY8" fmla="*/ 3556000 h 3634872"/>
              <a:gd name="connsiteX9" fmla="*/ 101600 w 1827994"/>
              <a:gd name="connsiteY9" fmla="*/ 3606800 h 3634872"/>
              <a:gd name="connsiteX0" fmla="*/ 0 w 1827994"/>
              <a:gd name="connsiteY0" fmla="*/ 0 h 3634872"/>
              <a:gd name="connsiteX1" fmla="*/ 1308100 w 1827994"/>
              <a:gd name="connsiteY1" fmla="*/ 711200 h 3634872"/>
              <a:gd name="connsiteX2" fmla="*/ 127000 w 1827994"/>
              <a:gd name="connsiteY2" fmla="*/ 1524000 h 3634872"/>
              <a:gd name="connsiteX3" fmla="*/ 1371600 w 1827994"/>
              <a:gd name="connsiteY3" fmla="*/ 2247900 h 3634872"/>
              <a:gd name="connsiteX4" fmla="*/ 1778000 w 1827994"/>
              <a:gd name="connsiteY4" fmla="*/ 2743200 h 3634872"/>
              <a:gd name="connsiteX5" fmla="*/ 342900 w 1827994"/>
              <a:gd name="connsiteY5" fmla="*/ 3111500 h 3634872"/>
              <a:gd name="connsiteX6" fmla="*/ 177800 w 1827994"/>
              <a:gd name="connsiteY6" fmla="*/ 3530600 h 3634872"/>
              <a:gd name="connsiteX7" fmla="*/ 139700 w 1827994"/>
              <a:gd name="connsiteY7" fmla="*/ 3556000 h 3634872"/>
              <a:gd name="connsiteX8" fmla="*/ 101600 w 1827994"/>
              <a:gd name="connsiteY8" fmla="*/ 3606800 h 3634872"/>
              <a:gd name="connsiteX0" fmla="*/ 0 w 1827994"/>
              <a:gd name="connsiteY0" fmla="*/ 0 h 3634872"/>
              <a:gd name="connsiteX1" fmla="*/ 1308100 w 1827994"/>
              <a:gd name="connsiteY1" fmla="*/ 711200 h 3634872"/>
              <a:gd name="connsiteX2" fmla="*/ 127000 w 1827994"/>
              <a:gd name="connsiteY2" fmla="*/ 1524000 h 3634872"/>
              <a:gd name="connsiteX3" fmla="*/ 1371600 w 1827994"/>
              <a:gd name="connsiteY3" fmla="*/ 2247900 h 3634872"/>
              <a:gd name="connsiteX4" fmla="*/ 1778000 w 1827994"/>
              <a:gd name="connsiteY4" fmla="*/ 2743200 h 3634872"/>
              <a:gd name="connsiteX5" fmla="*/ 342900 w 1827994"/>
              <a:gd name="connsiteY5" fmla="*/ 3111500 h 3634872"/>
              <a:gd name="connsiteX6" fmla="*/ 139700 w 1827994"/>
              <a:gd name="connsiteY6" fmla="*/ 3556000 h 3634872"/>
              <a:gd name="connsiteX7" fmla="*/ 101600 w 1827994"/>
              <a:gd name="connsiteY7" fmla="*/ 3606800 h 3634872"/>
              <a:gd name="connsiteX0" fmla="*/ 0 w 1827994"/>
              <a:gd name="connsiteY0" fmla="*/ 0 h 3606800"/>
              <a:gd name="connsiteX1" fmla="*/ 1308100 w 1827994"/>
              <a:gd name="connsiteY1" fmla="*/ 711200 h 3606800"/>
              <a:gd name="connsiteX2" fmla="*/ 127000 w 1827994"/>
              <a:gd name="connsiteY2" fmla="*/ 1524000 h 3606800"/>
              <a:gd name="connsiteX3" fmla="*/ 1371600 w 1827994"/>
              <a:gd name="connsiteY3" fmla="*/ 2247900 h 3606800"/>
              <a:gd name="connsiteX4" fmla="*/ 1778000 w 1827994"/>
              <a:gd name="connsiteY4" fmla="*/ 2743200 h 3606800"/>
              <a:gd name="connsiteX5" fmla="*/ 342900 w 1827994"/>
              <a:gd name="connsiteY5" fmla="*/ 3111500 h 3606800"/>
              <a:gd name="connsiteX6" fmla="*/ 101600 w 1827994"/>
              <a:gd name="connsiteY6" fmla="*/ 3606800 h 3606800"/>
              <a:gd name="connsiteX0" fmla="*/ 0 w 1831279"/>
              <a:gd name="connsiteY0" fmla="*/ 0 h 3606800"/>
              <a:gd name="connsiteX1" fmla="*/ 1308100 w 1831279"/>
              <a:gd name="connsiteY1" fmla="*/ 711200 h 3606800"/>
              <a:gd name="connsiteX2" fmla="*/ 127000 w 1831279"/>
              <a:gd name="connsiteY2" fmla="*/ 1524000 h 3606800"/>
              <a:gd name="connsiteX3" fmla="*/ 1371600 w 1831279"/>
              <a:gd name="connsiteY3" fmla="*/ 2247900 h 3606800"/>
              <a:gd name="connsiteX4" fmla="*/ 1778000 w 1831279"/>
              <a:gd name="connsiteY4" fmla="*/ 2743200 h 3606800"/>
              <a:gd name="connsiteX5" fmla="*/ 292100 w 1831279"/>
              <a:gd name="connsiteY5" fmla="*/ 3098800 h 3606800"/>
              <a:gd name="connsiteX6" fmla="*/ 101600 w 1831279"/>
              <a:gd name="connsiteY6" fmla="*/ 3606800 h 3606800"/>
              <a:gd name="connsiteX0" fmla="*/ 0 w 1877724"/>
              <a:gd name="connsiteY0" fmla="*/ 0 h 3606800"/>
              <a:gd name="connsiteX1" fmla="*/ 1308100 w 1877724"/>
              <a:gd name="connsiteY1" fmla="*/ 711200 h 3606800"/>
              <a:gd name="connsiteX2" fmla="*/ 127000 w 1877724"/>
              <a:gd name="connsiteY2" fmla="*/ 1524000 h 3606800"/>
              <a:gd name="connsiteX3" fmla="*/ 1371600 w 1877724"/>
              <a:gd name="connsiteY3" fmla="*/ 2247900 h 3606800"/>
              <a:gd name="connsiteX4" fmla="*/ 1828800 w 1877724"/>
              <a:gd name="connsiteY4" fmla="*/ 2717800 h 3606800"/>
              <a:gd name="connsiteX5" fmla="*/ 292100 w 1877724"/>
              <a:gd name="connsiteY5" fmla="*/ 3098800 h 3606800"/>
              <a:gd name="connsiteX6" fmla="*/ 101600 w 1877724"/>
              <a:gd name="connsiteY6" fmla="*/ 3606800 h 3606800"/>
              <a:gd name="connsiteX0" fmla="*/ 0 w 1893642"/>
              <a:gd name="connsiteY0" fmla="*/ 0 h 3606800"/>
              <a:gd name="connsiteX1" fmla="*/ 1308100 w 1893642"/>
              <a:gd name="connsiteY1" fmla="*/ 711200 h 3606800"/>
              <a:gd name="connsiteX2" fmla="*/ 127000 w 1893642"/>
              <a:gd name="connsiteY2" fmla="*/ 1524000 h 3606800"/>
              <a:gd name="connsiteX3" fmla="*/ 1460500 w 1893642"/>
              <a:gd name="connsiteY3" fmla="*/ 2336800 h 3606800"/>
              <a:gd name="connsiteX4" fmla="*/ 1828800 w 1893642"/>
              <a:gd name="connsiteY4" fmla="*/ 2717800 h 3606800"/>
              <a:gd name="connsiteX5" fmla="*/ 292100 w 1893642"/>
              <a:gd name="connsiteY5" fmla="*/ 3098800 h 3606800"/>
              <a:gd name="connsiteX6" fmla="*/ 101600 w 1893642"/>
              <a:gd name="connsiteY6" fmla="*/ 3606800 h 3606800"/>
              <a:gd name="connsiteX0" fmla="*/ 0 w 1895798"/>
              <a:gd name="connsiteY0" fmla="*/ 0 h 3606800"/>
              <a:gd name="connsiteX1" fmla="*/ 1308100 w 1895798"/>
              <a:gd name="connsiteY1" fmla="*/ 7112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95798"/>
              <a:gd name="connsiteY0" fmla="*/ 0 h 3606800"/>
              <a:gd name="connsiteX1" fmla="*/ 1358900 w 1895798"/>
              <a:gd name="connsiteY1" fmla="*/ 698500 h 3606800"/>
              <a:gd name="connsiteX2" fmla="*/ 25400 w 1895798"/>
              <a:gd name="connsiteY2" fmla="*/ 1485900 h 3606800"/>
              <a:gd name="connsiteX3" fmla="*/ 1460500 w 1895798"/>
              <a:gd name="connsiteY3" fmla="*/ 2336800 h 3606800"/>
              <a:gd name="connsiteX4" fmla="*/ 1828800 w 1895798"/>
              <a:gd name="connsiteY4" fmla="*/ 2717800 h 3606800"/>
              <a:gd name="connsiteX5" fmla="*/ 292100 w 1895798"/>
              <a:gd name="connsiteY5" fmla="*/ 3098800 h 3606800"/>
              <a:gd name="connsiteX6" fmla="*/ 101600 w 1895798"/>
              <a:gd name="connsiteY6" fmla="*/ 3606800 h 3606800"/>
              <a:gd name="connsiteX0" fmla="*/ 0 w 1828800"/>
              <a:gd name="connsiteY0" fmla="*/ 0 h 3606800"/>
              <a:gd name="connsiteX1" fmla="*/ 1358900 w 1828800"/>
              <a:gd name="connsiteY1" fmla="*/ 698500 h 3606800"/>
              <a:gd name="connsiteX2" fmla="*/ 25400 w 1828800"/>
              <a:gd name="connsiteY2" fmla="*/ 1485900 h 3606800"/>
              <a:gd name="connsiteX3" fmla="*/ 1460500 w 1828800"/>
              <a:gd name="connsiteY3" fmla="*/ 2336800 h 3606800"/>
              <a:gd name="connsiteX4" fmla="*/ 1828800 w 1828800"/>
              <a:gd name="connsiteY4" fmla="*/ 2717800 h 3606800"/>
              <a:gd name="connsiteX5" fmla="*/ 292100 w 1828800"/>
              <a:gd name="connsiteY5" fmla="*/ 3098800 h 3606800"/>
              <a:gd name="connsiteX6" fmla="*/ 101600 w 1828800"/>
              <a:gd name="connsiteY6" fmla="*/ 3606800 h 3606800"/>
              <a:gd name="connsiteX0" fmla="*/ 0 w 1828800"/>
              <a:gd name="connsiteY0" fmla="*/ 0 h 3606800"/>
              <a:gd name="connsiteX1" fmla="*/ 1358900 w 1828800"/>
              <a:gd name="connsiteY1" fmla="*/ 698500 h 3606800"/>
              <a:gd name="connsiteX2" fmla="*/ 25400 w 1828800"/>
              <a:gd name="connsiteY2" fmla="*/ 1485900 h 3606800"/>
              <a:gd name="connsiteX3" fmla="*/ 1460500 w 1828800"/>
              <a:gd name="connsiteY3" fmla="*/ 2336800 h 3606800"/>
              <a:gd name="connsiteX4" fmla="*/ 1828800 w 1828800"/>
              <a:gd name="connsiteY4" fmla="*/ 2717800 h 3606800"/>
              <a:gd name="connsiteX5" fmla="*/ 292100 w 1828800"/>
              <a:gd name="connsiteY5" fmla="*/ 3098800 h 3606800"/>
              <a:gd name="connsiteX6" fmla="*/ 101600 w 1828800"/>
              <a:gd name="connsiteY6" fmla="*/ 3606800 h 360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8800" h="3606800">
                <a:moveTo>
                  <a:pt x="0" y="0"/>
                </a:moveTo>
                <a:lnTo>
                  <a:pt x="1358900" y="698500"/>
                </a:lnTo>
                <a:lnTo>
                  <a:pt x="25400" y="1485900"/>
                </a:lnTo>
                <a:lnTo>
                  <a:pt x="1460500" y="2336800"/>
                </a:lnTo>
                <a:lnTo>
                  <a:pt x="1828800" y="2717800"/>
                </a:lnTo>
                <a:lnTo>
                  <a:pt x="292100" y="3098800"/>
                </a:lnTo>
                <a:lnTo>
                  <a:pt x="101600" y="3606800"/>
                </a:lnTo>
              </a:path>
            </a:pathLst>
          </a:custGeom>
          <a:ln w="38100">
            <a:solidFill>
              <a:srgbClr val="FFFF00"/>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 name="Freeform 4"/>
          <p:cNvSpPr/>
          <p:nvPr/>
        </p:nvSpPr>
        <p:spPr>
          <a:xfrm>
            <a:off x="2760135" y="1790700"/>
            <a:ext cx="1888066" cy="2675466"/>
          </a:xfrm>
          <a:custGeom>
            <a:avLst/>
            <a:gdLst>
              <a:gd name="connsiteX0" fmla="*/ 25400 w 1866900"/>
              <a:gd name="connsiteY0" fmla="*/ 0 h 2654300"/>
              <a:gd name="connsiteX1" fmla="*/ 63500 w 1866900"/>
              <a:gd name="connsiteY1" fmla="*/ 508000 h 2654300"/>
              <a:gd name="connsiteX2" fmla="*/ 76200 w 1866900"/>
              <a:gd name="connsiteY2" fmla="*/ 546100 h 2654300"/>
              <a:gd name="connsiteX3" fmla="*/ 114300 w 1866900"/>
              <a:gd name="connsiteY3" fmla="*/ 558800 h 2654300"/>
              <a:gd name="connsiteX4" fmla="*/ 165100 w 1866900"/>
              <a:gd name="connsiteY4" fmla="*/ 723900 h 2654300"/>
              <a:gd name="connsiteX5" fmla="*/ 177800 w 1866900"/>
              <a:gd name="connsiteY5" fmla="*/ 787400 h 2654300"/>
              <a:gd name="connsiteX6" fmla="*/ 190500 w 1866900"/>
              <a:gd name="connsiteY6" fmla="*/ 901700 h 2654300"/>
              <a:gd name="connsiteX7" fmla="*/ 215900 w 1866900"/>
              <a:gd name="connsiteY7" fmla="*/ 1054100 h 2654300"/>
              <a:gd name="connsiteX8" fmla="*/ 228600 w 1866900"/>
              <a:gd name="connsiteY8" fmla="*/ 1117600 h 2654300"/>
              <a:gd name="connsiteX9" fmla="*/ 279400 w 1866900"/>
              <a:gd name="connsiteY9" fmla="*/ 1143000 h 2654300"/>
              <a:gd name="connsiteX10" fmla="*/ 431800 w 1866900"/>
              <a:gd name="connsiteY10" fmla="*/ 1181100 h 2654300"/>
              <a:gd name="connsiteX11" fmla="*/ 469900 w 1866900"/>
              <a:gd name="connsiteY11" fmla="*/ 1193800 h 2654300"/>
              <a:gd name="connsiteX12" fmla="*/ 647700 w 1866900"/>
              <a:gd name="connsiteY12" fmla="*/ 1231900 h 2654300"/>
              <a:gd name="connsiteX13" fmla="*/ 685800 w 1866900"/>
              <a:gd name="connsiteY13" fmla="*/ 1244600 h 2654300"/>
              <a:gd name="connsiteX14" fmla="*/ 749300 w 1866900"/>
              <a:gd name="connsiteY14" fmla="*/ 1270000 h 2654300"/>
              <a:gd name="connsiteX15" fmla="*/ 825500 w 1866900"/>
              <a:gd name="connsiteY15" fmla="*/ 1282700 h 2654300"/>
              <a:gd name="connsiteX16" fmla="*/ 952500 w 1866900"/>
              <a:gd name="connsiteY16" fmla="*/ 1308100 h 2654300"/>
              <a:gd name="connsiteX17" fmla="*/ 990600 w 1866900"/>
              <a:gd name="connsiteY17" fmla="*/ 1320800 h 2654300"/>
              <a:gd name="connsiteX18" fmla="*/ 1041400 w 1866900"/>
              <a:gd name="connsiteY18" fmla="*/ 1333500 h 2654300"/>
              <a:gd name="connsiteX19" fmla="*/ 1092200 w 1866900"/>
              <a:gd name="connsiteY19" fmla="*/ 1358900 h 2654300"/>
              <a:gd name="connsiteX20" fmla="*/ 1168400 w 1866900"/>
              <a:gd name="connsiteY20" fmla="*/ 1384300 h 2654300"/>
              <a:gd name="connsiteX21" fmla="*/ 1206500 w 1866900"/>
              <a:gd name="connsiteY21" fmla="*/ 1397000 h 2654300"/>
              <a:gd name="connsiteX22" fmla="*/ 1244600 w 1866900"/>
              <a:gd name="connsiteY22" fmla="*/ 1435100 h 2654300"/>
              <a:gd name="connsiteX23" fmla="*/ 1409700 w 1866900"/>
              <a:gd name="connsiteY23" fmla="*/ 1485900 h 2654300"/>
              <a:gd name="connsiteX24" fmla="*/ 1524000 w 1866900"/>
              <a:gd name="connsiteY24" fmla="*/ 1536700 h 2654300"/>
              <a:gd name="connsiteX25" fmla="*/ 1587500 w 1866900"/>
              <a:gd name="connsiteY25" fmla="*/ 1562100 h 2654300"/>
              <a:gd name="connsiteX26" fmla="*/ 1625600 w 1866900"/>
              <a:gd name="connsiteY26" fmla="*/ 1574800 h 2654300"/>
              <a:gd name="connsiteX27" fmla="*/ 1663700 w 1866900"/>
              <a:gd name="connsiteY27" fmla="*/ 1600200 h 2654300"/>
              <a:gd name="connsiteX28" fmla="*/ 1676400 w 1866900"/>
              <a:gd name="connsiteY28" fmla="*/ 1663700 h 2654300"/>
              <a:gd name="connsiteX29" fmla="*/ 1714500 w 1866900"/>
              <a:gd name="connsiteY29" fmla="*/ 1752600 h 2654300"/>
              <a:gd name="connsiteX30" fmla="*/ 1765300 w 1866900"/>
              <a:gd name="connsiteY30" fmla="*/ 1828800 h 2654300"/>
              <a:gd name="connsiteX31" fmla="*/ 1778000 w 1866900"/>
              <a:gd name="connsiteY31" fmla="*/ 1879600 h 2654300"/>
              <a:gd name="connsiteX32" fmla="*/ 1816100 w 1866900"/>
              <a:gd name="connsiteY32" fmla="*/ 1905000 h 2654300"/>
              <a:gd name="connsiteX33" fmla="*/ 1841500 w 1866900"/>
              <a:gd name="connsiteY33" fmla="*/ 1955800 h 2654300"/>
              <a:gd name="connsiteX34" fmla="*/ 1866900 w 1866900"/>
              <a:gd name="connsiteY34" fmla="*/ 2032000 h 2654300"/>
              <a:gd name="connsiteX35" fmla="*/ 1854200 w 1866900"/>
              <a:gd name="connsiteY35" fmla="*/ 2120900 h 2654300"/>
              <a:gd name="connsiteX36" fmla="*/ 1803400 w 1866900"/>
              <a:gd name="connsiteY36" fmla="*/ 2133600 h 2654300"/>
              <a:gd name="connsiteX37" fmla="*/ 1663700 w 1866900"/>
              <a:gd name="connsiteY37" fmla="*/ 2159000 h 2654300"/>
              <a:gd name="connsiteX38" fmla="*/ 1054100 w 1866900"/>
              <a:gd name="connsiteY38" fmla="*/ 2171700 h 2654300"/>
              <a:gd name="connsiteX39" fmla="*/ 901700 w 1866900"/>
              <a:gd name="connsiteY39" fmla="*/ 2184400 h 2654300"/>
              <a:gd name="connsiteX40" fmla="*/ 482600 w 1866900"/>
              <a:gd name="connsiteY40" fmla="*/ 2197100 h 2654300"/>
              <a:gd name="connsiteX41" fmla="*/ 114300 w 1866900"/>
              <a:gd name="connsiteY41" fmla="*/ 2247900 h 2654300"/>
              <a:gd name="connsiteX42" fmla="*/ 76200 w 1866900"/>
              <a:gd name="connsiteY42" fmla="*/ 2260600 h 2654300"/>
              <a:gd name="connsiteX43" fmla="*/ 25400 w 1866900"/>
              <a:gd name="connsiteY43" fmla="*/ 2425700 h 2654300"/>
              <a:gd name="connsiteX44" fmla="*/ 12700 w 1866900"/>
              <a:gd name="connsiteY44" fmla="*/ 2514600 h 2654300"/>
              <a:gd name="connsiteX45" fmla="*/ 0 w 1866900"/>
              <a:gd name="connsiteY45" fmla="*/ 2654300 h 2654300"/>
              <a:gd name="connsiteX0" fmla="*/ 25400 w 1866900"/>
              <a:gd name="connsiteY0" fmla="*/ 0 h 2654300"/>
              <a:gd name="connsiteX1" fmla="*/ 76200 w 1866900"/>
              <a:gd name="connsiteY1" fmla="*/ 546100 h 2654300"/>
              <a:gd name="connsiteX2" fmla="*/ 114300 w 1866900"/>
              <a:gd name="connsiteY2" fmla="*/ 558800 h 2654300"/>
              <a:gd name="connsiteX3" fmla="*/ 165100 w 1866900"/>
              <a:gd name="connsiteY3" fmla="*/ 723900 h 2654300"/>
              <a:gd name="connsiteX4" fmla="*/ 177800 w 1866900"/>
              <a:gd name="connsiteY4" fmla="*/ 787400 h 2654300"/>
              <a:gd name="connsiteX5" fmla="*/ 190500 w 1866900"/>
              <a:gd name="connsiteY5" fmla="*/ 901700 h 2654300"/>
              <a:gd name="connsiteX6" fmla="*/ 215900 w 1866900"/>
              <a:gd name="connsiteY6" fmla="*/ 1054100 h 2654300"/>
              <a:gd name="connsiteX7" fmla="*/ 228600 w 1866900"/>
              <a:gd name="connsiteY7" fmla="*/ 1117600 h 2654300"/>
              <a:gd name="connsiteX8" fmla="*/ 279400 w 1866900"/>
              <a:gd name="connsiteY8" fmla="*/ 1143000 h 2654300"/>
              <a:gd name="connsiteX9" fmla="*/ 431800 w 1866900"/>
              <a:gd name="connsiteY9" fmla="*/ 1181100 h 2654300"/>
              <a:gd name="connsiteX10" fmla="*/ 469900 w 1866900"/>
              <a:gd name="connsiteY10" fmla="*/ 1193800 h 2654300"/>
              <a:gd name="connsiteX11" fmla="*/ 647700 w 1866900"/>
              <a:gd name="connsiteY11" fmla="*/ 1231900 h 2654300"/>
              <a:gd name="connsiteX12" fmla="*/ 685800 w 1866900"/>
              <a:gd name="connsiteY12" fmla="*/ 1244600 h 2654300"/>
              <a:gd name="connsiteX13" fmla="*/ 749300 w 1866900"/>
              <a:gd name="connsiteY13" fmla="*/ 1270000 h 2654300"/>
              <a:gd name="connsiteX14" fmla="*/ 825500 w 1866900"/>
              <a:gd name="connsiteY14" fmla="*/ 1282700 h 2654300"/>
              <a:gd name="connsiteX15" fmla="*/ 952500 w 1866900"/>
              <a:gd name="connsiteY15" fmla="*/ 1308100 h 2654300"/>
              <a:gd name="connsiteX16" fmla="*/ 990600 w 1866900"/>
              <a:gd name="connsiteY16" fmla="*/ 1320800 h 2654300"/>
              <a:gd name="connsiteX17" fmla="*/ 1041400 w 1866900"/>
              <a:gd name="connsiteY17" fmla="*/ 1333500 h 2654300"/>
              <a:gd name="connsiteX18" fmla="*/ 1092200 w 1866900"/>
              <a:gd name="connsiteY18" fmla="*/ 1358900 h 2654300"/>
              <a:gd name="connsiteX19" fmla="*/ 1168400 w 1866900"/>
              <a:gd name="connsiteY19" fmla="*/ 1384300 h 2654300"/>
              <a:gd name="connsiteX20" fmla="*/ 1206500 w 1866900"/>
              <a:gd name="connsiteY20" fmla="*/ 1397000 h 2654300"/>
              <a:gd name="connsiteX21" fmla="*/ 1244600 w 1866900"/>
              <a:gd name="connsiteY21" fmla="*/ 1435100 h 2654300"/>
              <a:gd name="connsiteX22" fmla="*/ 1409700 w 1866900"/>
              <a:gd name="connsiteY22" fmla="*/ 1485900 h 2654300"/>
              <a:gd name="connsiteX23" fmla="*/ 1524000 w 1866900"/>
              <a:gd name="connsiteY23" fmla="*/ 1536700 h 2654300"/>
              <a:gd name="connsiteX24" fmla="*/ 1587500 w 1866900"/>
              <a:gd name="connsiteY24" fmla="*/ 1562100 h 2654300"/>
              <a:gd name="connsiteX25" fmla="*/ 1625600 w 1866900"/>
              <a:gd name="connsiteY25" fmla="*/ 1574800 h 2654300"/>
              <a:gd name="connsiteX26" fmla="*/ 1663700 w 1866900"/>
              <a:gd name="connsiteY26" fmla="*/ 1600200 h 2654300"/>
              <a:gd name="connsiteX27" fmla="*/ 1676400 w 1866900"/>
              <a:gd name="connsiteY27" fmla="*/ 1663700 h 2654300"/>
              <a:gd name="connsiteX28" fmla="*/ 1714500 w 1866900"/>
              <a:gd name="connsiteY28" fmla="*/ 1752600 h 2654300"/>
              <a:gd name="connsiteX29" fmla="*/ 1765300 w 1866900"/>
              <a:gd name="connsiteY29" fmla="*/ 1828800 h 2654300"/>
              <a:gd name="connsiteX30" fmla="*/ 1778000 w 1866900"/>
              <a:gd name="connsiteY30" fmla="*/ 1879600 h 2654300"/>
              <a:gd name="connsiteX31" fmla="*/ 1816100 w 1866900"/>
              <a:gd name="connsiteY31" fmla="*/ 1905000 h 2654300"/>
              <a:gd name="connsiteX32" fmla="*/ 1841500 w 1866900"/>
              <a:gd name="connsiteY32" fmla="*/ 1955800 h 2654300"/>
              <a:gd name="connsiteX33" fmla="*/ 1866900 w 1866900"/>
              <a:gd name="connsiteY33" fmla="*/ 2032000 h 2654300"/>
              <a:gd name="connsiteX34" fmla="*/ 1854200 w 1866900"/>
              <a:gd name="connsiteY34" fmla="*/ 2120900 h 2654300"/>
              <a:gd name="connsiteX35" fmla="*/ 1803400 w 1866900"/>
              <a:gd name="connsiteY35" fmla="*/ 2133600 h 2654300"/>
              <a:gd name="connsiteX36" fmla="*/ 1663700 w 1866900"/>
              <a:gd name="connsiteY36" fmla="*/ 2159000 h 2654300"/>
              <a:gd name="connsiteX37" fmla="*/ 1054100 w 1866900"/>
              <a:gd name="connsiteY37" fmla="*/ 2171700 h 2654300"/>
              <a:gd name="connsiteX38" fmla="*/ 901700 w 1866900"/>
              <a:gd name="connsiteY38" fmla="*/ 2184400 h 2654300"/>
              <a:gd name="connsiteX39" fmla="*/ 482600 w 1866900"/>
              <a:gd name="connsiteY39" fmla="*/ 2197100 h 2654300"/>
              <a:gd name="connsiteX40" fmla="*/ 114300 w 1866900"/>
              <a:gd name="connsiteY40" fmla="*/ 2247900 h 2654300"/>
              <a:gd name="connsiteX41" fmla="*/ 76200 w 1866900"/>
              <a:gd name="connsiteY41" fmla="*/ 2260600 h 2654300"/>
              <a:gd name="connsiteX42" fmla="*/ 25400 w 1866900"/>
              <a:gd name="connsiteY42" fmla="*/ 2425700 h 2654300"/>
              <a:gd name="connsiteX43" fmla="*/ 12700 w 1866900"/>
              <a:gd name="connsiteY43" fmla="*/ 2514600 h 2654300"/>
              <a:gd name="connsiteX44" fmla="*/ 0 w 1866900"/>
              <a:gd name="connsiteY44" fmla="*/ 2654300 h 2654300"/>
              <a:gd name="connsiteX0" fmla="*/ 25400 w 1866900"/>
              <a:gd name="connsiteY0" fmla="*/ 0 h 2654300"/>
              <a:gd name="connsiteX1" fmla="*/ 114300 w 1866900"/>
              <a:gd name="connsiteY1" fmla="*/ 558800 h 2654300"/>
              <a:gd name="connsiteX2" fmla="*/ 165100 w 1866900"/>
              <a:gd name="connsiteY2" fmla="*/ 723900 h 2654300"/>
              <a:gd name="connsiteX3" fmla="*/ 177800 w 1866900"/>
              <a:gd name="connsiteY3" fmla="*/ 787400 h 2654300"/>
              <a:gd name="connsiteX4" fmla="*/ 190500 w 1866900"/>
              <a:gd name="connsiteY4" fmla="*/ 901700 h 2654300"/>
              <a:gd name="connsiteX5" fmla="*/ 215900 w 1866900"/>
              <a:gd name="connsiteY5" fmla="*/ 1054100 h 2654300"/>
              <a:gd name="connsiteX6" fmla="*/ 228600 w 1866900"/>
              <a:gd name="connsiteY6" fmla="*/ 1117600 h 2654300"/>
              <a:gd name="connsiteX7" fmla="*/ 279400 w 1866900"/>
              <a:gd name="connsiteY7" fmla="*/ 1143000 h 2654300"/>
              <a:gd name="connsiteX8" fmla="*/ 431800 w 1866900"/>
              <a:gd name="connsiteY8" fmla="*/ 1181100 h 2654300"/>
              <a:gd name="connsiteX9" fmla="*/ 469900 w 1866900"/>
              <a:gd name="connsiteY9" fmla="*/ 1193800 h 2654300"/>
              <a:gd name="connsiteX10" fmla="*/ 647700 w 1866900"/>
              <a:gd name="connsiteY10" fmla="*/ 1231900 h 2654300"/>
              <a:gd name="connsiteX11" fmla="*/ 685800 w 1866900"/>
              <a:gd name="connsiteY11" fmla="*/ 1244600 h 2654300"/>
              <a:gd name="connsiteX12" fmla="*/ 749300 w 1866900"/>
              <a:gd name="connsiteY12" fmla="*/ 1270000 h 2654300"/>
              <a:gd name="connsiteX13" fmla="*/ 825500 w 1866900"/>
              <a:gd name="connsiteY13" fmla="*/ 1282700 h 2654300"/>
              <a:gd name="connsiteX14" fmla="*/ 952500 w 1866900"/>
              <a:gd name="connsiteY14" fmla="*/ 1308100 h 2654300"/>
              <a:gd name="connsiteX15" fmla="*/ 990600 w 1866900"/>
              <a:gd name="connsiteY15" fmla="*/ 1320800 h 2654300"/>
              <a:gd name="connsiteX16" fmla="*/ 1041400 w 1866900"/>
              <a:gd name="connsiteY16" fmla="*/ 1333500 h 2654300"/>
              <a:gd name="connsiteX17" fmla="*/ 1092200 w 1866900"/>
              <a:gd name="connsiteY17" fmla="*/ 1358900 h 2654300"/>
              <a:gd name="connsiteX18" fmla="*/ 1168400 w 1866900"/>
              <a:gd name="connsiteY18" fmla="*/ 1384300 h 2654300"/>
              <a:gd name="connsiteX19" fmla="*/ 1206500 w 1866900"/>
              <a:gd name="connsiteY19" fmla="*/ 1397000 h 2654300"/>
              <a:gd name="connsiteX20" fmla="*/ 1244600 w 1866900"/>
              <a:gd name="connsiteY20" fmla="*/ 1435100 h 2654300"/>
              <a:gd name="connsiteX21" fmla="*/ 1409700 w 1866900"/>
              <a:gd name="connsiteY21" fmla="*/ 1485900 h 2654300"/>
              <a:gd name="connsiteX22" fmla="*/ 1524000 w 1866900"/>
              <a:gd name="connsiteY22" fmla="*/ 1536700 h 2654300"/>
              <a:gd name="connsiteX23" fmla="*/ 1587500 w 1866900"/>
              <a:gd name="connsiteY23" fmla="*/ 1562100 h 2654300"/>
              <a:gd name="connsiteX24" fmla="*/ 1625600 w 1866900"/>
              <a:gd name="connsiteY24" fmla="*/ 1574800 h 2654300"/>
              <a:gd name="connsiteX25" fmla="*/ 1663700 w 1866900"/>
              <a:gd name="connsiteY25" fmla="*/ 1600200 h 2654300"/>
              <a:gd name="connsiteX26" fmla="*/ 1676400 w 1866900"/>
              <a:gd name="connsiteY26" fmla="*/ 1663700 h 2654300"/>
              <a:gd name="connsiteX27" fmla="*/ 1714500 w 1866900"/>
              <a:gd name="connsiteY27" fmla="*/ 1752600 h 2654300"/>
              <a:gd name="connsiteX28" fmla="*/ 1765300 w 1866900"/>
              <a:gd name="connsiteY28" fmla="*/ 1828800 h 2654300"/>
              <a:gd name="connsiteX29" fmla="*/ 1778000 w 1866900"/>
              <a:gd name="connsiteY29" fmla="*/ 1879600 h 2654300"/>
              <a:gd name="connsiteX30" fmla="*/ 1816100 w 1866900"/>
              <a:gd name="connsiteY30" fmla="*/ 1905000 h 2654300"/>
              <a:gd name="connsiteX31" fmla="*/ 1841500 w 1866900"/>
              <a:gd name="connsiteY31" fmla="*/ 1955800 h 2654300"/>
              <a:gd name="connsiteX32" fmla="*/ 1866900 w 1866900"/>
              <a:gd name="connsiteY32" fmla="*/ 2032000 h 2654300"/>
              <a:gd name="connsiteX33" fmla="*/ 1854200 w 1866900"/>
              <a:gd name="connsiteY33" fmla="*/ 2120900 h 2654300"/>
              <a:gd name="connsiteX34" fmla="*/ 1803400 w 1866900"/>
              <a:gd name="connsiteY34" fmla="*/ 2133600 h 2654300"/>
              <a:gd name="connsiteX35" fmla="*/ 1663700 w 1866900"/>
              <a:gd name="connsiteY35" fmla="*/ 2159000 h 2654300"/>
              <a:gd name="connsiteX36" fmla="*/ 1054100 w 1866900"/>
              <a:gd name="connsiteY36" fmla="*/ 2171700 h 2654300"/>
              <a:gd name="connsiteX37" fmla="*/ 901700 w 1866900"/>
              <a:gd name="connsiteY37" fmla="*/ 2184400 h 2654300"/>
              <a:gd name="connsiteX38" fmla="*/ 482600 w 1866900"/>
              <a:gd name="connsiteY38" fmla="*/ 2197100 h 2654300"/>
              <a:gd name="connsiteX39" fmla="*/ 114300 w 1866900"/>
              <a:gd name="connsiteY39" fmla="*/ 2247900 h 2654300"/>
              <a:gd name="connsiteX40" fmla="*/ 76200 w 1866900"/>
              <a:gd name="connsiteY40" fmla="*/ 2260600 h 2654300"/>
              <a:gd name="connsiteX41" fmla="*/ 25400 w 1866900"/>
              <a:gd name="connsiteY41" fmla="*/ 2425700 h 2654300"/>
              <a:gd name="connsiteX42" fmla="*/ 12700 w 1866900"/>
              <a:gd name="connsiteY42" fmla="*/ 2514600 h 2654300"/>
              <a:gd name="connsiteX43" fmla="*/ 0 w 1866900"/>
              <a:gd name="connsiteY43" fmla="*/ 2654300 h 2654300"/>
              <a:gd name="connsiteX0" fmla="*/ 25400 w 1866900"/>
              <a:gd name="connsiteY0" fmla="*/ 0 h 2654300"/>
              <a:gd name="connsiteX1" fmla="*/ 165100 w 1866900"/>
              <a:gd name="connsiteY1" fmla="*/ 723900 h 2654300"/>
              <a:gd name="connsiteX2" fmla="*/ 177800 w 1866900"/>
              <a:gd name="connsiteY2" fmla="*/ 787400 h 2654300"/>
              <a:gd name="connsiteX3" fmla="*/ 190500 w 1866900"/>
              <a:gd name="connsiteY3" fmla="*/ 901700 h 2654300"/>
              <a:gd name="connsiteX4" fmla="*/ 215900 w 1866900"/>
              <a:gd name="connsiteY4" fmla="*/ 1054100 h 2654300"/>
              <a:gd name="connsiteX5" fmla="*/ 228600 w 1866900"/>
              <a:gd name="connsiteY5" fmla="*/ 1117600 h 2654300"/>
              <a:gd name="connsiteX6" fmla="*/ 279400 w 1866900"/>
              <a:gd name="connsiteY6" fmla="*/ 1143000 h 2654300"/>
              <a:gd name="connsiteX7" fmla="*/ 431800 w 1866900"/>
              <a:gd name="connsiteY7" fmla="*/ 1181100 h 2654300"/>
              <a:gd name="connsiteX8" fmla="*/ 469900 w 1866900"/>
              <a:gd name="connsiteY8" fmla="*/ 1193800 h 2654300"/>
              <a:gd name="connsiteX9" fmla="*/ 647700 w 1866900"/>
              <a:gd name="connsiteY9" fmla="*/ 1231900 h 2654300"/>
              <a:gd name="connsiteX10" fmla="*/ 685800 w 1866900"/>
              <a:gd name="connsiteY10" fmla="*/ 1244600 h 2654300"/>
              <a:gd name="connsiteX11" fmla="*/ 749300 w 1866900"/>
              <a:gd name="connsiteY11" fmla="*/ 1270000 h 2654300"/>
              <a:gd name="connsiteX12" fmla="*/ 825500 w 1866900"/>
              <a:gd name="connsiteY12" fmla="*/ 1282700 h 2654300"/>
              <a:gd name="connsiteX13" fmla="*/ 952500 w 1866900"/>
              <a:gd name="connsiteY13" fmla="*/ 1308100 h 2654300"/>
              <a:gd name="connsiteX14" fmla="*/ 990600 w 1866900"/>
              <a:gd name="connsiteY14" fmla="*/ 1320800 h 2654300"/>
              <a:gd name="connsiteX15" fmla="*/ 1041400 w 1866900"/>
              <a:gd name="connsiteY15" fmla="*/ 1333500 h 2654300"/>
              <a:gd name="connsiteX16" fmla="*/ 1092200 w 1866900"/>
              <a:gd name="connsiteY16" fmla="*/ 1358900 h 2654300"/>
              <a:gd name="connsiteX17" fmla="*/ 1168400 w 1866900"/>
              <a:gd name="connsiteY17" fmla="*/ 1384300 h 2654300"/>
              <a:gd name="connsiteX18" fmla="*/ 1206500 w 1866900"/>
              <a:gd name="connsiteY18" fmla="*/ 1397000 h 2654300"/>
              <a:gd name="connsiteX19" fmla="*/ 1244600 w 1866900"/>
              <a:gd name="connsiteY19" fmla="*/ 1435100 h 2654300"/>
              <a:gd name="connsiteX20" fmla="*/ 1409700 w 1866900"/>
              <a:gd name="connsiteY20" fmla="*/ 1485900 h 2654300"/>
              <a:gd name="connsiteX21" fmla="*/ 1524000 w 1866900"/>
              <a:gd name="connsiteY21" fmla="*/ 1536700 h 2654300"/>
              <a:gd name="connsiteX22" fmla="*/ 1587500 w 1866900"/>
              <a:gd name="connsiteY22" fmla="*/ 1562100 h 2654300"/>
              <a:gd name="connsiteX23" fmla="*/ 1625600 w 1866900"/>
              <a:gd name="connsiteY23" fmla="*/ 1574800 h 2654300"/>
              <a:gd name="connsiteX24" fmla="*/ 1663700 w 1866900"/>
              <a:gd name="connsiteY24" fmla="*/ 1600200 h 2654300"/>
              <a:gd name="connsiteX25" fmla="*/ 1676400 w 1866900"/>
              <a:gd name="connsiteY25" fmla="*/ 1663700 h 2654300"/>
              <a:gd name="connsiteX26" fmla="*/ 1714500 w 1866900"/>
              <a:gd name="connsiteY26" fmla="*/ 1752600 h 2654300"/>
              <a:gd name="connsiteX27" fmla="*/ 1765300 w 1866900"/>
              <a:gd name="connsiteY27" fmla="*/ 1828800 h 2654300"/>
              <a:gd name="connsiteX28" fmla="*/ 1778000 w 1866900"/>
              <a:gd name="connsiteY28" fmla="*/ 1879600 h 2654300"/>
              <a:gd name="connsiteX29" fmla="*/ 1816100 w 1866900"/>
              <a:gd name="connsiteY29" fmla="*/ 1905000 h 2654300"/>
              <a:gd name="connsiteX30" fmla="*/ 1841500 w 1866900"/>
              <a:gd name="connsiteY30" fmla="*/ 1955800 h 2654300"/>
              <a:gd name="connsiteX31" fmla="*/ 1866900 w 1866900"/>
              <a:gd name="connsiteY31" fmla="*/ 2032000 h 2654300"/>
              <a:gd name="connsiteX32" fmla="*/ 1854200 w 1866900"/>
              <a:gd name="connsiteY32" fmla="*/ 2120900 h 2654300"/>
              <a:gd name="connsiteX33" fmla="*/ 1803400 w 1866900"/>
              <a:gd name="connsiteY33" fmla="*/ 2133600 h 2654300"/>
              <a:gd name="connsiteX34" fmla="*/ 1663700 w 1866900"/>
              <a:gd name="connsiteY34" fmla="*/ 2159000 h 2654300"/>
              <a:gd name="connsiteX35" fmla="*/ 1054100 w 1866900"/>
              <a:gd name="connsiteY35" fmla="*/ 2171700 h 2654300"/>
              <a:gd name="connsiteX36" fmla="*/ 901700 w 1866900"/>
              <a:gd name="connsiteY36" fmla="*/ 2184400 h 2654300"/>
              <a:gd name="connsiteX37" fmla="*/ 482600 w 1866900"/>
              <a:gd name="connsiteY37" fmla="*/ 2197100 h 2654300"/>
              <a:gd name="connsiteX38" fmla="*/ 114300 w 1866900"/>
              <a:gd name="connsiteY38" fmla="*/ 2247900 h 2654300"/>
              <a:gd name="connsiteX39" fmla="*/ 76200 w 1866900"/>
              <a:gd name="connsiteY39" fmla="*/ 2260600 h 2654300"/>
              <a:gd name="connsiteX40" fmla="*/ 25400 w 1866900"/>
              <a:gd name="connsiteY40" fmla="*/ 2425700 h 2654300"/>
              <a:gd name="connsiteX41" fmla="*/ 12700 w 1866900"/>
              <a:gd name="connsiteY41" fmla="*/ 2514600 h 2654300"/>
              <a:gd name="connsiteX42" fmla="*/ 0 w 1866900"/>
              <a:gd name="connsiteY42" fmla="*/ 2654300 h 2654300"/>
              <a:gd name="connsiteX0" fmla="*/ 25400 w 1866900"/>
              <a:gd name="connsiteY0" fmla="*/ 0 h 2654300"/>
              <a:gd name="connsiteX1" fmla="*/ 177800 w 1866900"/>
              <a:gd name="connsiteY1" fmla="*/ 787400 h 2654300"/>
              <a:gd name="connsiteX2" fmla="*/ 190500 w 1866900"/>
              <a:gd name="connsiteY2" fmla="*/ 901700 h 2654300"/>
              <a:gd name="connsiteX3" fmla="*/ 215900 w 1866900"/>
              <a:gd name="connsiteY3" fmla="*/ 1054100 h 2654300"/>
              <a:gd name="connsiteX4" fmla="*/ 228600 w 1866900"/>
              <a:gd name="connsiteY4" fmla="*/ 1117600 h 2654300"/>
              <a:gd name="connsiteX5" fmla="*/ 279400 w 1866900"/>
              <a:gd name="connsiteY5" fmla="*/ 1143000 h 2654300"/>
              <a:gd name="connsiteX6" fmla="*/ 431800 w 1866900"/>
              <a:gd name="connsiteY6" fmla="*/ 1181100 h 2654300"/>
              <a:gd name="connsiteX7" fmla="*/ 469900 w 1866900"/>
              <a:gd name="connsiteY7" fmla="*/ 1193800 h 2654300"/>
              <a:gd name="connsiteX8" fmla="*/ 647700 w 1866900"/>
              <a:gd name="connsiteY8" fmla="*/ 1231900 h 2654300"/>
              <a:gd name="connsiteX9" fmla="*/ 685800 w 1866900"/>
              <a:gd name="connsiteY9" fmla="*/ 1244600 h 2654300"/>
              <a:gd name="connsiteX10" fmla="*/ 749300 w 1866900"/>
              <a:gd name="connsiteY10" fmla="*/ 1270000 h 2654300"/>
              <a:gd name="connsiteX11" fmla="*/ 825500 w 1866900"/>
              <a:gd name="connsiteY11" fmla="*/ 1282700 h 2654300"/>
              <a:gd name="connsiteX12" fmla="*/ 952500 w 1866900"/>
              <a:gd name="connsiteY12" fmla="*/ 1308100 h 2654300"/>
              <a:gd name="connsiteX13" fmla="*/ 990600 w 1866900"/>
              <a:gd name="connsiteY13" fmla="*/ 1320800 h 2654300"/>
              <a:gd name="connsiteX14" fmla="*/ 1041400 w 1866900"/>
              <a:gd name="connsiteY14" fmla="*/ 1333500 h 2654300"/>
              <a:gd name="connsiteX15" fmla="*/ 1092200 w 1866900"/>
              <a:gd name="connsiteY15" fmla="*/ 1358900 h 2654300"/>
              <a:gd name="connsiteX16" fmla="*/ 1168400 w 1866900"/>
              <a:gd name="connsiteY16" fmla="*/ 1384300 h 2654300"/>
              <a:gd name="connsiteX17" fmla="*/ 1206500 w 1866900"/>
              <a:gd name="connsiteY17" fmla="*/ 1397000 h 2654300"/>
              <a:gd name="connsiteX18" fmla="*/ 1244600 w 1866900"/>
              <a:gd name="connsiteY18" fmla="*/ 1435100 h 2654300"/>
              <a:gd name="connsiteX19" fmla="*/ 1409700 w 1866900"/>
              <a:gd name="connsiteY19" fmla="*/ 1485900 h 2654300"/>
              <a:gd name="connsiteX20" fmla="*/ 1524000 w 1866900"/>
              <a:gd name="connsiteY20" fmla="*/ 1536700 h 2654300"/>
              <a:gd name="connsiteX21" fmla="*/ 1587500 w 1866900"/>
              <a:gd name="connsiteY21" fmla="*/ 1562100 h 2654300"/>
              <a:gd name="connsiteX22" fmla="*/ 1625600 w 1866900"/>
              <a:gd name="connsiteY22" fmla="*/ 1574800 h 2654300"/>
              <a:gd name="connsiteX23" fmla="*/ 1663700 w 1866900"/>
              <a:gd name="connsiteY23" fmla="*/ 1600200 h 2654300"/>
              <a:gd name="connsiteX24" fmla="*/ 1676400 w 1866900"/>
              <a:gd name="connsiteY24" fmla="*/ 1663700 h 2654300"/>
              <a:gd name="connsiteX25" fmla="*/ 1714500 w 1866900"/>
              <a:gd name="connsiteY25" fmla="*/ 1752600 h 2654300"/>
              <a:gd name="connsiteX26" fmla="*/ 1765300 w 1866900"/>
              <a:gd name="connsiteY26" fmla="*/ 1828800 h 2654300"/>
              <a:gd name="connsiteX27" fmla="*/ 1778000 w 1866900"/>
              <a:gd name="connsiteY27" fmla="*/ 1879600 h 2654300"/>
              <a:gd name="connsiteX28" fmla="*/ 1816100 w 1866900"/>
              <a:gd name="connsiteY28" fmla="*/ 1905000 h 2654300"/>
              <a:gd name="connsiteX29" fmla="*/ 1841500 w 1866900"/>
              <a:gd name="connsiteY29" fmla="*/ 1955800 h 2654300"/>
              <a:gd name="connsiteX30" fmla="*/ 1866900 w 1866900"/>
              <a:gd name="connsiteY30" fmla="*/ 2032000 h 2654300"/>
              <a:gd name="connsiteX31" fmla="*/ 1854200 w 1866900"/>
              <a:gd name="connsiteY31" fmla="*/ 2120900 h 2654300"/>
              <a:gd name="connsiteX32" fmla="*/ 1803400 w 1866900"/>
              <a:gd name="connsiteY32" fmla="*/ 2133600 h 2654300"/>
              <a:gd name="connsiteX33" fmla="*/ 1663700 w 1866900"/>
              <a:gd name="connsiteY33" fmla="*/ 2159000 h 2654300"/>
              <a:gd name="connsiteX34" fmla="*/ 1054100 w 1866900"/>
              <a:gd name="connsiteY34" fmla="*/ 2171700 h 2654300"/>
              <a:gd name="connsiteX35" fmla="*/ 901700 w 1866900"/>
              <a:gd name="connsiteY35" fmla="*/ 2184400 h 2654300"/>
              <a:gd name="connsiteX36" fmla="*/ 482600 w 1866900"/>
              <a:gd name="connsiteY36" fmla="*/ 2197100 h 2654300"/>
              <a:gd name="connsiteX37" fmla="*/ 114300 w 1866900"/>
              <a:gd name="connsiteY37" fmla="*/ 2247900 h 2654300"/>
              <a:gd name="connsiteX38" fmla="*/ 76200 w 1866900"/>
              <a:gd name="connsiteY38" fmla="*/ 2260600 h 2654300"/>
              <a:gd name="connsiteX39" fmla="*/ 25400 w 1866900"/>
              <a:gd name="connsiteY39" fmla="*/ 2425700 h 2654300"/>
              <a:gd name="connsiteX40" fmla="*/ 12700 w 1866900"/>
              <a:gd name="connsiteY40" fmla="*/ 2514600 h 2654300"/>
              <a:gd name="connsiteX41" fmla="*/ 0 w 1866900"/>
              <a:gd name="connsiteY41" fmla="*/ 2654300 h 2654300"/>
              <a:gd name="connsiteX0" fmla="*/ 25400 w 1866900"/>
              <a:gd name="connsiteY0" fmla="*/ 0 h 2654300"/>
              <a:gd name="connsiteX1" fmla="*/ 190500 w 1866900"/>
              <a:gd name="connsiteY1" fmla="*/ 901700 h 2654300"/>
              <a:gd name="connsiteX2" fmla="*/ 215900 w 1866900"/>
              <a:gd name="connsiteY2" fmla="*/ 1054100 h 2654300"/>
              <a:gd name="connsiteX3" fmla="*/ 228600 w 1866900"/>
              <a:gd name="connsiteY3" fmla="*/ 1117600 h 2654300"/>
              <a:gd name="connsiteX4" fmla="*/ 279400 w 1866900"/>
              <a:gd name="connsiteY4" fmla="*/ 1143000 h 2654300"/>
              <a:gd name="connsiteX5" fmla="*/ 431800 w 1866900"/>
              <a:gd name="connsiteY5" fmla="*/ 1181100 h 2654300"/>
              <a:gd name="connsiteX6" fmla="*/ 469900 w 1866900"/>
              <a:gd name="connsiteY6" fmla="*/ 1193800 h 2654300"/>
              <a:gd name="connsiteX7" fmla="*/ 647700 w 1866900"/>
              <a:gd name="connsiteY7" fmla="*/ 1231900 h 2654300"/>
              <a:gd name="connsiteX8" fmla="*/ 685800 w 1866900"/>
              <a:gd name="connsiteY8" fmla="*/ 1244600 h 2654300"/>
              <a:gd name="connsiteX9" fmla="*/ 749300 w 1866900"/>
              <a:gd name="connsiteY9" fmla="*/ 1270000 h 2654300"/>
              <a:gd name="connsiteX10" fmla="*/ 825500 w 1866900"/>
              <a:gd name="connsiteY10" fmla="*/ 1282700 h 2654300"/>
              <a:gd name="connsiteX11" fmla="*/ 952500 w 1866900"/>
              <a:gd name="connsiteY11" fmla="*/ 1308100 h 2654300"/>
              <a:gd name="connsiteX12" fmla="*/ 990600 w 1866900"/>
              <a:gd name="connsiteY12" fmla="*/ 1320800 h 2654300"/>
              <a:gd name="connsiteX13" fmla="*/ 1041400 w 1866900"/>
              <a:gd name="connsiteY13" fmla="*/ 1333500 h 2654300"/>
              <a:gd name="connsiteX14" fmla="*/ 1092200 w 1866900"/>
              <a:gd name="connsiteY14" fmla="*/ 1358900 h 2654300"/>
              <a:gd name="connsiteX15" fmla="*/ 1168400 w 1866900"/>
              <a:gd name="connsiteY15" fmla="*/ 1384300 h 2654300"/>
              <a:gd name="connsiteX16" fmla="*/ 1206500 w 1866900"/>
              <a:gd name="connsiteY16" fmla="*/ 1397000 h 2654300"/>
              <a:gd name="connsiteX17" fmla="*/ 1244600 w 1866900"/>
              <a:gd name="connsiteY17" fmla="*/ 1435100 h 2654300"/>
              <a:gd name="connsiteX18" fmla="*/ 1409700 w 1866900"/>
              <a:gd name="connsiteY18" fmla="*/ 1485900 h 2654300"/>
              <a:gd name="connsiteX19" fmla="*/ 1524000 w 1866900"/>
              <a:gd name="connsiteY19" fmla="*/ 1536700 h 2654300"/>
              <a:gd name="connsiteX20" fmla="*/ 1587500 w 1866900"/>
              <a:gd name="connsiteY20" fmla="*/ 1562100 h 2654300"/>
              <a:gd name="connsiteX21" fmla="*/ 1625600 w 1866900"/>
              <a:gd name="connsiteY21" fmla="*/ 1574800 h 2654300"/>
              <a:gd name="connsiteX22" fmla="*/ 1663700 w 1866900"/>
              <a:gd name="connsiteY22" fmla="*/ 1600200 h 2654300"/>
              <a:gd name="connsiteX23" fmla="*/ 1676400 w 1866900"/>
              <a:gd name="connsiteY23" fmla="*/ 1663700 h 2654300"/>
              <a:gd name="connsiteX24" fmla="*/ 1714500 w 1866900"/>
              <a:gd name="connsiteY24" fmla="*/ 1752600 h 2654300"/>
              <a:gd name="connsiteX25" fmla="*/ 1765300 w 1866900"/>
              <a:gd name="connsiteY25" fmla="*/ 1828800 h 2654300"/>
              <a:gd name="connsiteX26" fmla="*/ 1778000 w 1866900"/>
              <a:gd name="connsiteY26" fmla="*/ 1879600 h 2654300"/>
              <a:gd name="connsiteX27" fmla="*/ 1816100 w 1866900"/>
              <a:gd name="connsiteY27" fmla="*/ 1905000 h 2654300"/>
              <a:gd name="connsiteX28" fmla="*/ 1841500 w 1866900"/>
              <a:gd name="connsiteY28" fmla="*/ 1955800 h 2654300"/>
              <a:gd name="connsiteX29" fmla="*/ 1866900 w 1866900"/>
              <a:gd name="connsiteY29" fmla="*/ 2032000 h 2654300"/>
              <a:gd name="connsiteX30" fmla="*/ 1854200 w 1866900"/>
              <a:gd name="connsiteY30" fmla="*/ 2120900 h 2654300"/>
              <a:gd name="connsiteX31" fmla="*/ 1803400 w 1866900"/>
              <a:gd name="connsiteY31" fmla="*/ 2133600 h 2654300"/>
              <a:gd name="connsiteX32" fmla="*/ 1663700 w 1866900"/>
              <a:gd name="connsiteY32" fmla="*/ 2159000 h 2654300"/>
              <a:gd name="connsiteX33" fmla="*/ 1054100 w 1866900"/>
              <a:gd name="connsiteY33" fmla="*/ 2171700 h 2654300"/>
              <a:gd name="connsiteX34" fmla="*/ 901700 w 1866900"/>
              <a:gd name="connsiteY34" fmla="*/ 2184400 h 2654300"/>
              <a:gd name="connsiteX35" fmla="*/ 482600 w 1866900"/>
              <a:gd name="connsiteY35" fmla="*/ 2197100 h 2654300"/>
              <a:gd name="connsiteX36" fmla="*/ 114300 w 1866900"/>
              <a:gd name="connsiteY36" fmla="*/ 2247900 h 2654300"/>
              <a:gd name="connsiteX37" fmla="*/ 76200 w 1866900"/>
              <a:gd name="connsiteY37" fmla="*/ 2260600 h 2654300"/>
              <a:gd name="connsiteX38" fmla="*/ 25400 w 1866900"/>
              <a:gd name="connsiteY38" fmla="*/ 2425700 h 2654300"/>
              <a:gd name="connsiteX39" fmla="*/ 12700 w 1866900"/>
              <a:gd name="connsiteY39" fmla="*/ 2514600 h 2654300"/>
              <a:gd name="connsiteX40" fmla="*/ 0 w 1866900"/>
              <a:gd name="connsiteY40" fmla="*/ 2654300 h 2654300"/>
              <a:gd name="connsiteX0" fmla="*/ 25400 w 1866900"/>
              <a:gd name="connsiteY0" fmla="*/ 0 h 2654300"/>
              <a:gd name="connsiteX1" fmla="*/ 215900 w 1866900"/>
              <a:gd name="connsiteY1" fmla="*/ 1054100 h 2654300"/>
              <a:gd name="connsiteX2" fmla="*/ 228600 w 1866900"/>
              <a:gd name="connsiteY2" fmla="*/ 1117600 h 2654300"/>
              <a:gd name="connsiteX3" fmla="*/ 279400 w 1866900"/>
              <a:gd name="connsiteY3" fmla="*/ 1143000 h 2654300"/>
              <a:gd name="connsiteX4" fmla="*/ 431800 w 1866900"/>
              <a:gd name="connsiteY4" fmla="*/ 1181100 h 2654300"/>
              <a:gd name="connsiteX5" fmla="*/ 469900 w 1866900"/>
              <a:gd name="connsiteY5" fmla="*/ 1193800 h 2654300"/>
              <a:gd name="connsiteX6" fmla="*/ 647700 w 1866900"/>
              <a:gd name="connsiteY6" fmla="*/ 1231900 h 2654300"/>
              <a:gd name="connsiteX7" fmla="*/ 685800 w 1866900"/>
              <a:gd name="connsiteY7" fmla="*/ 1244600 h 2654300"/>
              <a:gd name="connsiteX8" fmla="*/ 749300 w 1866900"/>
              <a:gd name="connsiteY8" fmla="*/ 1270000 h 2654300"/>
              <a:gd name="connsiteX9" fmla="*/ 825500 w 1866900"/>
              <a:gd name="connsiteY9" fmla="*/ 1282700 h 2654300"/>
              <a:gd name="connsiteX10" fmla="*/ 952500 w 1866900"/>
              <a:gd name="connsiteY10" fmla="*/ 1308100 h 2654300"/>
              <a:gd name="connsiteX11" fmla="*/ 990600 w 1866900"/>
              <a:gd name="connsiteY11" fmla="*/ 1320800 h 2654300"/>
              <a:gd name="connsiteX12" fmla="*/ 1041400 w 1866900"/>
              <a:gd name="connsiteY12" fmla="*/ 1333500 h 2654300"/>
              <a:gd name="connsiteX13" fmla="*/ 1092200 w 1866900"/>
              <a:gd name="connsiteY13" fmla="*/ 1358900 h 2654300"/>
              <a:gd name="connsiteX14" fmla="*/ 1168400 w 1866900"/>
              <a:gd name="connsiteY14" fmla="*/ 1384300 h 2654300"/>
              <a:gd name="connsiteX15" fmla="*/ 1206500 w 1866900"/>
              <a:gd name="connsiteY15" fmla="*/ 1397000 h 2654300"/>
              <a:gd name="connsiteX16" fmla="*/ 1244600 w 1866900"/>
              <a:gd name="connsiteY16" fmla="*/ 1435100 h 2654300"/>
              <a:gd name="connsiteX17" fmla="*/ 1409700 w 1866900"/>
              <a:gd name="connsiteY17" fmla="*/ 1485900 h 2654300"/>
              <a:gd name="connsiteX18" fmla="*/ 1524000 w 1866900"/>
              <a:gd name="connsiteY18" fmla="*/ 1536700 h 2654300"/>
              <a:gd name="connsiteX19" fmla="*/ 1587500 w 1866900"/>
              <a:gd name="connsiteY19" fmla="*/ 1562100 h 2654300"/>
              <a:gd name="connsiteX20" fmla="*/ 1625600 w 1866900"/>
              <a:gd name="connsiteY20" fmla="*/ 1574800 h 2654300"/>
              <a:gd name="connsiteX21" fmla="*/ 1663700 w 1866900"/>
              <a:gd name="connsiteY21" fmla="*/ 1600200 h 2654300"/>
              <a:gd name="connsiteX22" fmla="*/ 1676400 w 1866900"/>
              <a:gd name="connsiteY22" fmla="*/ 1663700 h 2654300"/>
              <a:gd name="connsiteX23" fmla="*/ 1714500 w 1866900"/>
              <a:gd name="connsiteY23" fmla="*/ 1752600 h 2654300"/>
              <a:gd name="connsiteX24" fmla="*/ 1765300 w 1866900"/>
              <a:gd name="connsiteY24" fmla="*/ 1828800 h 2654300"/>
              <a:gd name="connsiteX25" fmla="*/ 1778000 w 1866900"/>
              <a:gd name="connsiteY25" fmla="*/ 1879600 h 2654300"/>
              <a:gd name="connsiteX26" fmla="*/ 1816100 w 1866900"/>
              <a:gd name="connsiteY26" fmla="*/ 1905000 h 2654300"/>
              <a:gd name="connsiteX27" fmla="*/ 1841500 w 1866900"/>
              <a:gd name="connsiteY27" fmla="*/ 1955800 h 2654300"/>
              <a:gd name="connsiteX28" fmla="*/ 1866900 w 1866900"/>
              <a:gd name="connsiteY28" fmla="*/ 2032000 h 2654300"/>
              <a:gd name="connsiteX29" fmla="*/ 1854200 w 1866900"/>
              <a:gd name="connsiteY29" fmla="*/ 2120900 h 2654300"/>
              <a:gd name="connsiteX30" fmla="*/ 1803400 w 1866900"/>
              <a:gd name="connsiteY30" fmla="*/ 2133600 h 2654300"/>
              <a:gd name="connsiteX31" fmla="*/ 1663700 w 1866900"/>
              <a:gd name="connsiteY31" fmla="*/ 2159000 h 2654300"/>
              <a:gd name="connsiteX32" fmla="*/ 1054100 w 1866900"/>
              <a:gd name="connsiteY32" fmla="*/ 2171700 h 2654300"/>
              <a:gd name="connsiteX33" fmla="*/ 901700 w 1866900"/>
              <a:gd name="connsiteY33" fmla="*/ 2184400 h 2654300"/>
              <a:gd name="connsiteX34" fmla="*/ 482600 w 1866900"/>
              <a:gd name="connsiteY34" fmla="*/ 2197100 h 2654300"/>
              <a:gd name="connsiteX35" fmla="*/ 114300 w 1866900"/>
              <a:gd name="connsiteY35" fmla="*/ 2247900 h 2654300"/>
              <a:gd name="connsiteX36" fmla="*/ 76200 w 1866900"/>
              <a:gd name="connsiteY36" fmla="*/ 2260600 h 2654300"/>
              <a:gd name="connsiteX37" fmla="*/ 25400 w 1866900"/>
              <a:gd name="connsiteY37" fmla="*/ 2425700 h 2654300"/>
              <a:gd name="connsiteX38" fmla="*/ 12700 w 1866900"/>
              <a:gd name="connsiteY38" fmla="*/ 2514600 h 2654300"/>
              <a:gd name="connsiteX39" fmla="*/ 0 w 1866900"/>
              <a:gd name="connsiteY39" fmla="*/ 2654300 h 2654300"/>
              <a:gd name="connsiteX0" fmla="*/ 25400 w 1866900"/>
              <a:gd name="connsiteY0" fmla="*/ 0 h 2654300"/>
              <a:gd name="connsiteX1" fmla="*/ 228600 w 1866900"/>
              <a:gd name="connsiteY1" fmla="*/ 1117600 h 2654300"/>
              <a:gd name="connsiteX2" fmla="*/ 279400 w 1866900"/>
              <a:gd name="connsiteY2" fmla="*/ 1143000 h 2654300"/>
              <a:gd name="connsiteX3" fmla="*/ 431800 w 1866900"/>
              <a:gd name="connsiteY3" fmla="*/ 1181100 h 2654300"/>
              <a:gd name="connsiteX4" fmla="*/ 469900 w 1866900"/>
              <a:gd name="connsiteY4" fmla="*/ 1193800 h 2654300"/>
              <a:gd name="connsiteX5" fmla="*/ 647700 w 1866900"/>
              <a:gd name="connsiteY5" fmla="*/ 1231900 h 2654300"/>
              <a:gd name="connsiteX6" fmla="*/ 685800 w 1866900"/>
              <a:gd name="connsiteY6" fmla="*/ 1244600 h 2654300"/>
              <a:gd name="connsiteX7" fmla="*/ 749300 w 1866900"/>
              <a:gd name="connsiteY7" fmla="*/ 1270000 h 2654300"/>
              <a:gd name="connsiteX8" fmla="*/ 825500 w 1866900"/>
              <a:gd name="connsiteY8" fmla="*/ 1282700 h 2654300"/>
              <a:gd name="connsiteX9" fmla="*/ 952500 w 1866900"/>
              <a:gd name="connsiteY9" fmla="*/ 1308100 h 2654300"/>
              <a:gd name="connsiteX10" fmla="*/ 990600 w 1866900"/>
              <a:gd name="connsiteY10" fmla="*/ 1320800 h 2654300"/>
              <a:gd name="connsiteX11" fmla="*/ 1041400 w 1866900"/>
              <a:gd name="connsiteY11" fmla="*/ 1333500 h 2654300"/>
              <a:gd name="connsiteX12" fmla="*/ 1092200 w 1866900"/>
              <a:gd name="connsiteY12" fmla="*/ 1358900 h 2654300"/>
              <a:gd name="connsiteX13" fmla="*/ 1168400 w 1866900"/>
              <a:gd name="connsiteY13" fmla="*/ 1384300 h 2654300"/>
              <a:gd name="connsiteX14" fmla="*/ 1206500 w 1866900"/>
              <a:gd name="connsiteY14" fmla="*/ 1397000 h 2654300"/>
              <a:gd name="connsiteX15" fmla="*/ 1244600 w 1866900"/>
              <a:gd name="connsiteY15" fmla="*/ 1435100 h 2654300"/>
              <a:gd name="connsiteX16" fmla="*/ 1409700 w 1866900"/>
              <a:gd name="connsiteY16" fmla="*/ 1485900 h 2654300"/>
              <a:gd name="connsiteX17" fmla="*/ 1524000 w 1866900"/>
              <a:gd name="connsiteY17" fmla="*/ 1536700 h 2654300"/>
              <a:gd name="connsiteX18" fmla="*/ 1587500 w 1866900"/>
              <a:gd name="connsiteY18" fmla="*/ 1562100 h 2654300"/>
              <a:gd name="connsiteX19" fmla="*/ 1625600 w 1866900"/>
              <a:gd name="connsiteY19" fmla="*/ 1574800 h 2654300"/>
              <a:gd name="connsiteX20" fmla="*/ 1663700 w 1866900"/>
              <a:gd name="connsiteY20" fmla="*/ 1600200 h 2654300"/>
              <a:gd name="connsiteX21" fmla="*/ 1676400 w 1866900"/>
              <a:gd name="connsiteY21" fmla="*/ 1663700 h 2654300"/>
              <a:gd name="connsiteX22" fmla="*/ 1714500 w 1866900"/>
              <a:gd name="connsiteY22" fmla="*/ 1752600 h 2654300"/>
              <a:gd name="connsiteX23" fmla="*/ 1765300 w 1866900"/>
              <a:gd name="connsiteY23" fmla="*/ 1828800 h 2654300"/>
              <a:gd name="connsiteX24" fmla="*/ 1778000 w 1866900"/>
              <a:gd name="connsiteY24" fmla="*/ 1879600 h 2654300"/>
              <a:gd name="connsiteX25" fmla="*/ 1816100 w 1866900"/>
              <a:gd name="connsiteY25" fmla="*/ 1905000 h 2654300"/>
              <a:gd name="connsiteX26" fmla="*/ 1841500 w 1866900"/>
              <a:gd name="connsiteY26" fmla="*/ 1955800 h 2654300"/>
              <a:gd name="connsiteX27" fmla="*/ 1866900 w 1866900"/>
              <a:gd name="connsiteY27" fmla="*/ 2032000 h 2654300"/>
              <a:gd name="connsiteX28" fmla="*/ 1854200 w 1866900"/>
              <a:gd name="connsiteY28" fmla="*/ 2120900 h 2654300"/>
              <a:gd name="connsiteX29" fmla="*/ 1803400 w 1866900"/>
              <a:gd name="connsiteY29" fmla="*/ 2133600 h 2654300"/>
              <a:gd name="connsiteX30" fmla="*/ 1663700 w 1866900"/>
              <a:gd name="connsiteY30" fmla="*/ 2159000 h 2654300"/>
              <a:gd name="connsiteX31" fmla="*/ 1054100 w 1866900"/>
              <a:gd name="connsiteY31" fmla="*/ 2171700 h 2654300"/>
              <a:gd name="connsiteX32" fmla="*/ 901700 w 1866900"/>
              <a:gd name="connsiteY32" fmla="*/ 2184400 h 2654300"/>
              <a:gd name="connsiteX33" fmla="*/ 482600 w 1866900"/>
              <a:gd name="connsiteY33" fmla="*/ 2197100 h 2654300"/>
              <a:gd name="connsiteX34" fmla="*/ 114300 w 1866900"/>
              <a:gd name="connsiteY34" fmla="*/ 2247900 h 2654300"/>
              <a:gd name="connsiteX35" fmla="*/ 76200 w 1866900"/>
              <a:gd name="connsiteY35" fmla="*/ 2260600 h 2654300"/>
              <a:gd name="connsiteX36" fmla="*/ 25400 w 1866900"/>
              <a:gd name="connsiteY36" fmla="*/ 2425700 h 2654300"/>
              <a:gd name="connsiteX37" fmla="*/ 12700 w 1866900"/>
              <a:gd name="connsiteY37" fmla="*/ 2514600 h 2654300"/>
              <a:gd name="connsiteX38" fmla="*/ 0 w 1866900"/>
              <a:gd name="connsiteY38" fmla="*/ 2654300 h 2654300"/>
              <a:gd name="connsiteX0" fmla="*/ 25400 w 1866900"/>
              <a:gd name="connsiteY0" fmla="*/ 0 h 2654300"/>
              <a:gd name="connsiteX1" fmla="*/ 228600 w 1866900"/>
              <a:gd name="connsiteY1" fmla="*/ 1117600 h 2654300"/>
              <a:gd name="connsiteX2" fmla="*/ 431800 w 1866900"/>
              <a:gd name="connsiteY2" fmla="*/ 1181100 h 2654300"/>
              <a:gd name="connsiteX3" fmla="*/ 469900 w 1866900"/>
              <a:gd name="connsiteY3" fmla="*/ 1193800 h 2654300"/>
              <a:gd name="connsiteX4" fmla="*/ 647700 w 1866900"/>
              <a:gd name="connsiteY4" fmla="*/ 1231900 h 2654300"/>
              <a:gd name="connsiteX5" fmla="*/ 685800 w 1866900"/>
              <a:gd name="connsiteY5" fmla="*/ 1244600 h 2654300"/>
              <a:gd name="connsiteX6" fmla="*/ 749300 w 1866900"/>
              <a:gd name="connsiteY6" fmla="*/ 1270000 h 2654300"/>
              <a:gd name="connsiteX7" fmla="*/ 825500 w 1866900"/>
              <a:gd name="connsiteY7" fmla="*/ 1282700 h 2654300"/>
              <a:gd name="connsiteX8" fmla="*/ 952500 w 1866900"/>
              <a:gd name="connsiteY8" fmla="*/ 1308100 h 2654300"/>
              <a:gd name="connsiteX9" fmla="*/ 990600 w 1866900"/>
              <a:gd name="connsiteY9" fmla="*/ 1320800 h 2654300"/>
              <a:gd name="connsiteX10" fmla="*/ 1041400 w 1866900"/>
              <a:gd name="connsiteY10" fmla="*/ 1333500 h 2654300"/>
              <a:gd name="connsiteX11" fmla="*/ 1092200 w 1866900"/>
              <a:gd name="connsiteY11" fmla="*/ 1358900 h 2654300"/>
              <a:gd name="connsiteX12" fmla="*/ 1168400 w 1866900"/>
              <a:gd name="connsiteY12" fmla="*/ 1384300 h 2654300"/>
              <a:gd name="connsiteX13" fmla="*/ 1206500 w 1866900"/>
              <a:gd name="connsiteY13" fmla="*/ 1397000 h 2654300"/>
              <a:gd name="connsiteX14" fmla="*/ 1244600 w 1866900"/>
              <a:gd name="connsiteY14" fmla="*/ 1435100 h 2654300"/>
              <a:gd name="connsiteX15" fmla="*/ 1409700 w 1866900"/>
              <a:gd name="connsiteY15" fmla="*/ 1485900 h 2654300"/>
              <a:gd name="connsiteX16" fmla="*/ 1524000 w 1866900"/>
              <a:gd name="connsiteY16" fmla="*/ 1536700 h 2654300"/>
              <a:gd name="connsiteX17" fmla="*/ 1587500 w 1866900"/>
              <a:gd name="connsiteY17" fmla="*/ 1562100 h 2654300"/>
              <a:gd name="connsiteX18" fmla="*/ 1625600 w 1866900"/>
              <a:gd name="connsiteY18" fmla="*/ 1574800 h 2654300"/>
              <a:gd name="connsiteX19" fmla="*/ 1663700 w 1866900"/>
              <a:gd name="connsiteY19" fmla="*/ 1600200 h 2654300"/>
              <a:gd name="connsiteX20" fmla="*/ 1676400 w 1866900"/>
              <a:gd name="connsiteY20" fmla="*/ 1663700 h 2654300"/>
              <a:gd name="connsiteX21" fmla="*/ 1714500 w 1866900"/>
              <a:gd name="connsiteY21" fmla="*/ 1752600 h 2654300"/>
              <a:gd name="connsiteX22" fmla="*/ 1765300 w 1866900"/>
              <a:gd name="connsiteY22" fmla="*/ 1828800 h 2654300"/>
              <a:gd name="connsiteX23" fmla="*/ 1778000 w 1866900"/>
              <a:gd name="connsiteY23" fmla="*/ 1879600 h 2654300"/>
              <a:gd name="connsiteX24" fmla="*/ 1816100 w 1866900"/>
              <a:gd name="connsiteY24" fmla="*/ 1905000 h 2654300"/>
              <a:gd name="connsiteX25" fmla="*/ 1841500 w 1866900"/>
              <a:gd name="connsiteY25" fmla="*/ 1955800 h 2654300"/>
              <a:gd name="connsiteX26" fmla="*/ 1866900 w 1866900"/>
              <a:gd name="connsiteY26" fmla="*/ 2032000 h 2654300"/>
              <a:gd name="connsiteX27" fmla="*/ 1854200 w 1866900"/>
              <a:gd name="connsiteY27" fmla="*/ 2120900 h 2654300"/>
              <a:gd name="connsiteX28" fmla="*/ 1803400 w 1866900"/>
              <a:gd name="connsiteY28" fmla="*/ 2133600 h 2654300"/>
              <a:gd name="connsiteX29" fmla="*/ 1663700 w 1866900"/>
              <a:gd name="connsiteY29" fmla="*/ 2159000 h 2654300"/>
              <a:gd name="connsiteX30" fmla="*/ 1054100 w 1866900"/>
              <a:gd name="connsiteY30" fmla="*/ 2171700 h 2654300"/>
              <a:gd name="connsiteX31" fmla="*/ 901700 w 1866900"/>
              <a:gd name="connsiteY31" fmla="*/ 2184400 h 2654300"/>
              <a:gd name="connsiteX32" fmla="*/ 482600 w 1866900"/>
              <a:gd name="connsiteY32" fmla="*/ 2197100 h 2654300"/>
              <a:gd name="connsiteX33" fmla="*/ 114300 w 1866900"/>
              <a:gd name="connsiteY33" fmla="*/ 2247900 h 2654300"/>
              <a:gd name="connsiteX34" fmla="*/ 76200 w 1866900"/>
              <a:gd name="connsiteY34" fmla="*/ 2260600 h 2654300"/>
              <a:gd name="connsiteX35" fmla="*/ 25400 w 1866900"/>
              <a:gd name="connsiteY35" fmla="*/ 2425700 h 2654300"/>
              <a:gd name="connsiteX36" fmla="*/ 12700 w 1866900"/>
              <a:gd name="connsiteY36" fmla="*/ 2514600 h 2654300"/>
              <a:gd name="connsiteX37" fmla="*/ 0 w 1866900"/>
              <a:gd name="connsiteY37" fmla="*/ 2654300 h 2654300"/>
              <a:gd name="connsiteX0" fmla="*/ 25400 w 1866900"/>
              <a:gd name="connsiteY0" fmla="*/ 0 h 2654300"/>
              <a:gd name="connsiteX1" fmla="*/ 228600 w 1866900"/>
              <a:gd name="connsiteY1" fmla="*/ 1117600 h 2654300"/>
              <a:gd name="connsiteX2" fmla="*/ 469900 w 1866900"/>
              <a:gd name="connsiteY2" fmla="*/ 1193800 h 2654300"/>
              <a:gd name="connsiteX3" fmla="*/ 647700 w 1866900"/>
              <a:gd name="connsiteY3" fmla="*/ 1231900 h 2654300"/>
              <a:gd name="connsiteX4" fmla="*/ 685800 w 1866900"/>
              <a:gd name="connsiteY4" fmla="*/ 1244600 h 2654300"/>
              <a:gd name="connsiteX5" fmla="*/ 749300 w 1866900"/>
              <a:gd name="connsiteY5" fmla="*/ 1270000 h 2654300"/>
              <a:gd name="connsiteX6" fmla="*/ 825500 w 1866900"/>
              <a:gd name="connsiteY6" fmla="*/ 1282700 h 2654300"/>
              <a:gd name="connsiteX7" fmla="*/ 952500 w 1866900"/>
              <a:gd name="connsiteY7" fmla="*/ 1308100 h 2654300"/>
              <a:gd name="connsiteX8" fmla="*/ 990600 w 1866900"/>
              <a:gd name="connsiteY8" fmla="*/ 1320800 h 2654300"/>
              <a:gd name="connsiteX9" fmla="*/ 1041400 w 1866900"/>
              <a:gd name="connsiteY9" fmla="*/ 1333500 h 2654300"/>
              <a:gd name="connsiteX10" fmla="*/ 1092200 w 1866900"/>
              <a:gd name="connsiteY10" fmla="*/ 1358900 h 2654300"/>
              <a:gd name="connsiteX11" fmla="*/ 1168400 w 1866900"/>
              <a:gd name="connsiteY11" fmla="*/ 1384300 h 2654300"/>
              <a:gd name="connsiteX12" fmla="*/ 1206500 w 1866900"/>
              <a:gd name="connsiteY12" fmla="*/ 1397000 h 2654300"/>
              <a:gd name="connsiteX13" fmla="*/ 1244600 w 1866900"/>
              <a:gd name="connsiteY13" fmla="*/ 1435100 h 2654300"/>
              <a:gd name="connsiteX14" fmla="*/ 1409700 w 1866900"/>
              <a:gd name="connsiteY14" fmla="*/ 1485900 h 2654300"/>
              <a:gd name="connsiteX15" fmla="*/ 1524000 w 1866900"/>
              <a:gd name="connsiteY15" fmla="*/ 1536700 h 2654300"/>
              <a:gd name="connsiteX16" fmla="*/ 1587500 w 1866900"/>
              <a:gd name="connsiteY16" fmla="*/ 1562100 h 2654300"/>
              <a:gd name="connsiteX17" fmla="*/ 1625600 w 1866900"/>
              <a:gd name="connsiteY17" fmla="*/ 1574800 h 2654300"/>
              <a:gd name="connsiteX18" fmla="*/ 1663700 w 1866900"/>
              <a:gd name="connsiteY18" fmla="*/ 1600200 h 2654300"/>
              <a:gd name="connsiteX19" fmla="*/ 1676400 w 1866900"/>
              <a:gd name="connsiteY19" fmla="*/ 1663700 h 2654300"/>
              <a:gd name="connsiteX20" fmla="*/ 1714500 w 1866900"/>
              <a:gd name="connsiteY20" fmla="*/ 1752600 h 2654300"/>
              <a:gd name="connsiteX21" fmla="*/ 1765300 w 1866900"/>
              <a:gd name="connsiteY21" fmla="*/ 1828800 h 2654300"/>
              <a:gd name="connsiteX22" fmla="*/ 1778000 w 1866900"/>
              <a:gd name="connsiteY22" fmla="*/ 1879600 h 2654300"/>
              <a:gd name="connsiteX23" fmla="*/ 1816100 w 1866900"/>
              <a:gd name="connsiteY23" fmla="*/ 1905000 h 2654300"/>
              <a:gd name="connsiteX24" fmla="*/ 1841500 w 1866900"/>
              <a:gd name="connsiteY24" fmla="*/ 1955800 h 2654300"/>
              <a:gd name="connsiteX25" fmla="*/ 1866900 w 1866900"/>
              <a:gd name="connsiteY25" fmla="*/ 2032000 h 2654300"/>
              <a:gd name="connsiteX26" fmla="*/ 1854200 w 1866900"/>
              <a:gd name="connsiteY26" fmla="*/ 2120900 h 2654300"/>
              <a:gd name="connsiteX27" fmla="*/ 1803400 w 1866900"/>
              <a:gd name="connsiteY27" fmla="*/ 2133600 h 2654300"/>
              <a:gd name="connsiteX28" fmla="*/ 1663700 w 1866900"/>
              <a:gd name="connsiteY28" fmla="*/ 2159000 h 2654300"/>
              <a:gd name="connsiteX29" fmla="*/ 1054100 w 1866900"/>
              <a:gd name="connsiteY29" fmla="*/ 2171700 h 2654300"/>
              <a:gd name="connsiteX30" fmla="*/ 901700 w 1866900"/>
              <a:gd name="connsiteY30" fmla="*/ 2184400 h 2654300"/>
              <a:gd name="connsiteX31" fmla="*/ 482600 w 1866900"/>
              <a:gd name="connsiteY31" fmla="*/ 2197100 h 2654300"/>
              <a:gd name="connsiteX32" fmla="*/ 114300 w 1866900"/>
              <a:gd name="connsiteY32" fmla="*/ 2247900 h 2654300"/>
              <a:gd name="connsiteX33" fmla="*/ 76200 w 1866900"/>
              <a:gd name="connsiteY33" fmla="*/ 2260600 h 2654300"/>
              <a:gd name="connsiteX34" fmla="*/ 25400 w 1866900"/>
              <a:gd name="connsiteY34" fmla="*/ 2425700 h 2654300"/>
              <a:gd name="connsiteX35" fmla="*/ 12700 w 1866900"/>
              <a:gd name="connsiteY35" fmla="*/ 2514600 h 2654300"/>
              <a:gd name="connsiteX36" fmla="*/ 0 w 1866900"/>
              <a:gd name="connsiteY36" fmla="*/ 2654300 h 2654300"/>
              <a:gd name="connsiteX0" fmla="*/ 25400 w 1866900"/>
              <a:gd name="connsiteY0" fmla="*/ 0 h 2654300"/>
              <a:gd name="connsiteX1" fmla="*/ 228600 w 1866900"/>
              <a:gd name="connsiteY1" fmla="*/ 1117600 h 2654300"/>
              <a:gd name="connsiteX2" fmla="*/ 647700 w 1866900"/>
              <a:gd name="connsiteY2" fmla="*/ 1231900 h 2654300"/>
              <a:gd name="connsiteX3" fmla="*/ 685800 w 1866900"/>
              <a:gd name="connsiteY3" fmla="*/ 1244600 h 2654300"/>
              <a:gd name="connsiteX4" fmla="*/ 749300 w 1866900"/>
              <a:gd name="connsiteY4" fmla="*/ 1270000 h 2654300"/>
              <a:gd name="connsiteX5" fmla="*/ 825500 w 1866900"/>
              <a:gd name="connsiteY5" fmla="*/ 1282700 h 2654300"/>
              <a:gd name="connsiteX6" fmla="*/ 952500 w 1866900"/>
              <a:gd name="connsiteY6" fmla="*/ 1308100 h 2654300"/>
              <a:gd name="connsiteX7" fmla="*/ 990600 w 1866900"/>
              <a:gd name="connsiteY7" fmla="*/ 1320800 h 2654300"/>
              <a:gd name="connsiteX8" fmla="*/ 1041400 w 1866900"/>
              <a:gd name="connsiteY8" fmla="*/ 1333500 h 2654300"/>
              <a:gd name="connsiteX9" fmla="*/ 1092200 w 1866900"/>
              <a:gd name="connsiteY9" fmla="*/ 1358900 h 2654300"/>
              <a:gd name="connsiteX10" fmla="*/ 1168400 w 1866900"/>
              <a:gd name="connsiteY10" fmla="*/ 1384300 h 2654300"/>
              <a:gd name="connsiteX11" fmla="*/ 1206500 w 1866900"/>
              <a:gd name="connsiteY11" fmla="*/ 1397000 h 2654300"/>
              <a:gd name="connsiteX12" fmla="*/ 1244600 w 1866900"/>
              <a:gd name="connsiteY12" fmla="*/ 1435100 h 2654300"/>
              <a:gd name="connsiteX13" fmla="*/ 1409700 w 1866900"/>
              <a:gd name="connsiteY13" fmla="*/ 1485900 h 2654300"/>
              <a:gd name="connsiteX14" fmla="*/ 1524000 w 1866900"/>
              <a:gd name="connsiteY14" fmla="*/ 1536700 h 2654300"/>
              <a:gd name="connsiteX15" fmla="*/ 1587500 w 1866900"/>
              <a:gd name="connsiteY15" fmla="*/ 1562100 h 2654300"/>
              <a:gd name="connsiteX16" fmla="*/ 1625600 w 1866900"/>
              <a:gd name="connsiteY16" fmla="*/ 1574800 h 2654300"/>
              <a:gd name="connsiteX17" fmla="*/ 1663700 w 1866900"/>
              <a:gd name="connsiteY17" fmla="*/ 1600200 h 2654300"/>
              <a:gd name="connsiteX18" fmla="*/ 1676400 w 1866900"/>
              <a:gd name="connsiteY18" fmla="*/ 1663700 h 2654300"/>
              <a:gd name="connsiteX19" fmla="*/ 1714500 w 1866900"/>
              <a:gd name="connsiteY19" fmla="*/ 1752600 h 2654300"/>
              <a:gd name="connsiteX20" fmla="*/ 1765300 w 1866900"/>
              <a:gd name="connsiteY20" fmla="*/ 1828800 h 2654300"/>
              <a:gd name="connsiteX21" fmla="*/ 1778000 w 1866900"/>
              <a:gd name="connsiteY21" fmla="*/ 1879600 h 2654300"/>
              <a:gd name="connsiteX22" fmla="*/ 1816100 w 1866900"/>
              <a:gd name="connsiteY22" fmla="*/ 1905000 h 2654300"/>
              <a:gd name="connsiteX23" fmla="*/ 1841500 w 1866900"/>
              <a:gd name="connsiteY23" fmla="*/ 1955800 h 2654300"/>
              <a:gd name="connsiteX24" fmla="*/ 1866900 w 1866900"/>
              <a:gd name="connsiteY24" fmla="*/ 2032000 h 2654300"/>
              <a:gd name="connsiteX25" fmla="*/ 1854200 w 1866900"/>
              <a:gd name="connsiteY25" fmla="*/ 2120900 h 2654300"/>
              <a:gd name="connsiteX26" fmla="*/ 1803400 w 1866900"/>
              <a:gd name="connsiteY26" fmla="*/ 2133600 h 2654300"/>
              <a:gd name="connsiteX27" fmla="*/ 1663700 w 1866900"/>
              <a:gd name="connsiteY27" fmla="*/ 2159000 h 2654300"/>
              <a:gd name="connsiteX28" fmla="*/ 1054100 w 1866900"/>
              <a:gd name="connsiteY28" fmla="*/ 2171700 h 2654300"/>
              <a:gd name="connsiteX29" fmla="*/ 901700 w 1866900"/>
              <a:gd name="connsiteY29" fmla="*/ 2184400 h 2654300"/>
              <a:gd name="connsiteX30" fmla="*/ 482600 w 1866900"/>
              <a:gd name="connsiteY30" fmla="*/ 2197100 h 2654300"/>
              <a:gd name="connsiteX31" fmla="*/ 114300 w 1866900"/>
              <a:gd name="connsiteY31" fmla="*/ 2247900 h 2654300"/>
              <a:gd name="connsiteX32" fmla="*/ 76200 w 1866900"/>
              <a:gd name="connsiteY32" fmla="*/ 2260600 h 2654300"/>
              <a:gd name="connsiteX33" fmla="*/ 25400 w 1866900"/>
              <a:gd name="connsiteY33" fmla="*/ 2425700 h 2654300"/>
              <a:gd name="connsiteX34" fmla="*/ 12700 w 1866900"/>
              <a:gd name="connsiteY34" fmla="*/ 2514600 h 2654300"/>
              <a:gd name="connsiteX35" fmla="*/ 0 w 1866900"/>
              <a:gd name="connsiteY35" fmla="*/ 2654300 h 2654300"/>
              <a:gd name="connsiteX0" fmla="*/ 25400 w 1866900"/>
              <a:gd name="connsiteY0" fmla="*/ 0 h 2654300"/>
              <a:gd name="connsiteX1" fmla="*/ 207433 w 1866900"/>
              <a:gd name="connsiteY1" fmla="*/ 1126066 h 2654300"/>
              <a:gd name="connsiteX2" fmla="*/ 647700 w 1866900"/>
              <a:gd name="connsiteY2" fmla="*/ 1231900 h 2654300"/>
              <a:gd name="connsiteX3" fmla="*/ 685800 w 1866900"/>
              <a:gd name="connsiteY3" fmla="*/ 1244600 h 2654300"/>
              <a:gd name="connsiteX4" fmla="*/ 749300 w 1866900"/>
              <a:gd name="connsiteY4" fmla="*/ 1270000 h 2654300"/>
              <a:gd name="connsiteX5" fmla="*/ 825500 w 1866900"/>
              <a:gd name="connsiteY5" fmla="*/ 1282700 h 2654300"/>
              <a:gd name="connsiteX6" fmla="*/ 952500 w 1866900"/>
              <a:gd name="connsiteY6" fmla="*/ 1308100 h 2654300"/>
              <a:gd name="connsiteX7" fmla="*/ 990600 w 1866900"/>
              <a:gd name="connsiteY7" fmla="*/ 1320800 h 2654300"/>
              <a:gd name="connsiteX8" fmla="*/ 1041400 w 1866900"/>
              <a:gd name="connsiteY8" fmla="*/ 1333500 h 2654300"/>
              <a:gd name="connsiteX9" fmla="*/ 1092200 w 1866900"/>
              <a:gd name="connsiteY9" fmla="*/ 1358900 h 2654300"/>
              <a:gd name="connsiteX10" fmla="*/ 1168400 w 1866900"/>
              <a:gd name="connsiteY10" fmla="*/ 1384300 h 2654300"/>
              <a:gd name="connsiteX11" fmla="*/ 1206500 w 1866900"/>
              <a:gd name="connsiteY11" fmla="*/ 1397000 h 2654300"/>
              <a:gd name="connsiteX12" fmla="*/ 1244600 w 1866900"/>
              <a:gd name="connsiteY12" fmla="*/ 1435100 h 2654300"/>
              <a:gd name="connsiteX13" fmla="*/ 1409700 w 1866900"/>
              <a:gd name="connsiteY13" fmla="*/ 1485900 h 2654300"/>
              <a:gd name="connsiteX14" fmla="*/ 1524000 w 1866900"/>
              <a:gd name="connsiteY14" fmla="*/ 1536700 h 2654300"/>
              <a:gd name="connsiteX15" fmla="*/ 1587500 w 1866900"/>
              <a:gd name="connsiteY15" fmla="*/ 1562100 h 2654300"/>
              <a:gd name="connsiteX16" fmla="*/ 1625600 w 1866900"/>
              <a:gd name="connsiteY16" fmla="*/ 1574800 h 2654300"/>
              <a:gd name="connsiteX17" fmla="*/ 1663700 w 1866900"/>
              <a:gd name="connsiteY17" fmla="*/ 1600200 h 2654300"/>
              <a:gd name="connsiteX18" fmla="*/ 1676400 w 1866900"/>
              <a:gd name="connsiteY18" fmla="*/ 1663700 h 2654300"/>
              <a:gd name="connsiteX19" fmla="*/ 1714500 w 1866900"/>
              <a:gd name="connsiteY19" fmla="*/ 1752600 h 2654300"/>
              <a:gd name="connsiteX20" fmla="*/ 1765300 w 1866900"/>
              <a:gd name="connsiteY20" fmla="*/ 1828800 h 2654300"/>
              <a:gd name="connsiteX21" fmla="*/ 1778000 w 1866900"/>
              <a:gd name="connsiteY21" fmla="*/ 1879600 h 2654300"/>
              <a:gd name="connsiteX22" fmla="*/ 1816100 w 1866900"/>
              <a:gd name="connsiteY22" fmla="*/ 1905000 h 2654300"/>
              <a:gd name="connsiteX23" fmla="*/ 1841500 w 1866900"/>
              <a:gd name="connsiteY23" fmla="*/ 1955800 h 2654300"/>
              <a:gd name="connsiteX24" fmla="*/ 1866900 w 1866900"/>
              <a:gd name="connsiteY24" fmla="*/ 2032000 h 2654300"/>
              <a:gd name="connsiteX25" fmla="*/ 1854200 w 1866900"/>
              <a:gd name="connsiteY25" fmla="*/ 2120900 h 2654300"/>
              <a:gd name="connsiteX26" fmla="*/ 1803400 w 1866900"/>
              <a:gd name="connsiteY26" fmla="*/ 2133600 h 2654300"/>
              <a:gd name="connsiteX27" fmla="*/ 1663700 w 1866900"/>
              <a:gd name="connsiteY27" fmla="*/ 2159000 h 2654300"/>
              <a:gd name="connsiteX28" fmla="*/ 1054100 w 1866900"/>
              <a:gd name="connsiteY28" fmla="*/ 2171700 h 2654300"/>
              <a:gd name="connsiteX29" fmla="*/ 901700 w 1866900"/>
              <a:gd name="connsiteY29" fmla="*/ 2184400 h 2654300"/>
              <a:gd name="connsiteX30" fmla="*/ 482600 w 1866900"/>
              <a:gd name="connsiteY30" fmla="*/ 2197100 h 2654300"/>
              <a:gd name="connsiteX31" fmla="*/ 114300 w 1866900"/>
              <a:gd name="connsiteY31" fmla="*/ 2247900 h 2654300"/>
              <a:gd name="connsiteX32" fmla="*/ 76200 w 1866900"/>
              <a:gd name="connsiteY32" fmla="*/ 2260600 h 2654300"/>
              <a:gd name="connsiteX33" fmla="*/ 25400 w 1866900"/>
              <a:gd name="connsiteY33" fmla="*/ 2425700 h 2654300"/>
              <a:gd name="connsiteX34" fmla="*/ 12700 w 1866900"/>
              <a:gd name="connsiteY34" fmla="*/ 2514600 h 2654300"/>
              <a:gd name="connsiteX35" fmla="*/ 0 w 1866900"/>
              <a:gd name="connsiteY35" fmla="*/ 2654300 h 2654300"/>
              <a:gd name="connsiteX0" fmla="*/ 25400 w 1866900"/>
              <a:gd name="connsiteY0" fmla="*/ 0 h 2654300"/>
              <a:gd name="connsiteX1" fmla="*/ 88900 w 1866900"/>
              <a:gd name="connsiteY1" fmla="*/ 503767 h 2654300"/>
              <a:gd name="connsiteX2" fmla="*/ 207433 w 1866900"/>
              <a:gd name="connsiteY2" fmla="*/ 1126066 h 2654300"/>
              <a:gd name="connsiteX3" fmla="*/ 647700 w 1866900"/>
              <a:gd name="connsiteY3" fmla="*/ 1231900 h 2654300"/>
              <a:gd name="connsiteX4" fmla="*/ 685800 w 1866900"/>
              <a:gd name="connsiteY4" fmla="*/ 1244600 h 2654300"/>
              <a:gd name="connsiteX5" fmla="*/ 749300 w 1866900"/>
              <a:gd name="connsiteY5" fmla="*/ 1270000 h 2654300"/>
              <a:gd name="connsiteX6" fmla="*/ 825500 w 1866900"/>
              <a:gd name="connsiteY6" fmla="*/ 1282700 h 2654300"/>
              <a:gd name="connsiteX7" fmla="*/ 952500 w 1866900"/>
              <a:gd name="connsiteY7" fmla="*/ 1308100 h 2654300"/>
              <a:gd name="connsiteX8" fmla="*/ 990600 w 1866900"/>
              <a:gd name="connsiteY8" fmla="*/ 1320800 h 2654300"/>
              <a:gd name="connsiteX9" fmla="*/ 1041400 w 1866900"/>
              <a:gd name="connsiteY9" fmla="*/ 1333500 h 2654300"/>
              <a:gd name="connsiteX10" fmla="*/ 1092200 w 1866900"/>
              <a:gd name="connsiteY10" fmla="*/ 1358900 h 2654300"/>
              <a:gd name="connsiteX11" fmla="*/ 1168400 w 1866900"/>
              <a:gd name="connsiteY11" fmla="*/ 1384300 h 2654300"/>
              <a:gd name="connsiteX12" fmla="*/ 1206500 w 1866900"/>
              <a:gd name="connsiteY12" fmla="*/ 1397000 h 2654300"/>
              <a:gd name="connsiteX13" fmla="*/ 1244600 w 1866900"/>
              <a:gd name="connsiteY13" fmla="*/ 1435100 h 2654300"/>
              <a:gd name="connsiteX14" fmla="*/ 1409700 w 1866900"/>
              <a:gd name="connsiteY14" fmla="*/ 1485900 h 2654300"/>
              <a:gd name="connsiteX15" fmla="*/ 1524000 w 1866900"/>
              <a:gd name="connsiteY15" fmla="*/ 1536700 h 2654300"/>
              <a:gd name="connsiteX16" fmla="*/ 1587500 w 1866900"/>
              <a:gd name="connsiteY16" fmla="*/ 1562100 h 2654300"/>
              <a:gd name="connsiteX17" fmla="*/ 1625600 w 1866900"/>
              <a:gd name="connsiteY17" fmla="*/ 1574800 h 2654300"/>
              <a:gd name="connsiteX18" fmla="*/ 1663700 w 1866900"/>
              <a:gd name="connsiteY18" fmla="*/ 1600200 h 2654300"/>
              <a:gd name="connsiteX19" fmla="*/ 1676400 w 1866900"/>
              <a:gd name="connsiteY19" fmla="*/ 1663700 h 2654300"/>
              <a:gd name="connsiteX20" fmla="*/ 1714500 w 1866900"/>
              <a:gd name="connsiteY20" fmla="*/ 1752600 h 2654300"/>
              <a:gd name="connsiteX21" fmla="*/ 1765300 w 1866900"/>
              <a:gd name="connsiteY21" fmla="*/ 1828800 h 2654300"/>
              <a:gd name="connsiteX22" fmla="*/ 1778000 w 1866900"/>
              <a:gd name="connsiteY22" fmla="*/ 1879600 h 2654300"/>
              <a:gd name="connsiteX23" fmla="*/ 1816100 w 1866900"/>
              <a:gd name="connsiteY23" fmla="*/ 1905000 h 2654300"/>
              <a:gd name="connsiteX24" fmla="*/ 1841500 w 1866900"/>
              <a:gd name="connsiteY24" fmla="*/ 1955800 h 2654300"/>
              <a:gd name="connsiteX25" fmla="*/ 1866900 w 1866900"/>
              <a:gd name="connsiteY25" fmla="*/ 2032000 h 2654300"/>
              <a:gd name="connsiteX26" fmla="*/ 1854200 w 1866900"/>
              <a:gd name="connsiteY26" fmla="*/ 2120900 h 2654300"/>
              <a:gd name="connsiteX27" fmla="*/ 1803400 w 1866900"/>
              <a:gd name="connsiteY27" fmla="*/ 2133600 h 2654300"/>
              <a:gd name="connsiteX28" fmla="*/ 1663700 w 1866900"/>
              <a:gd name="connsiteY28" fmla="*/ 2159000 h 2654300"/>
              <a:gd name="connsiteX29" fmla="*/ 1054100 w 1866900"/>
              <a:gd name="connsiteY29" fmla="*/ 2171700 h 2654300"/>
              <a:gd name="connsiteX30" fmla="*/ 901700 w 1866900"/>
              <a:gd name="connsiteY30" fmla="*/ 2184400 h 2654300"/>
              <a:gd name="connsiteX31" fmla="*/ 482600 w 1866900"/>
              <a:gd name="connsiteY31" fmla="*/ 2197100 h 2654300"/>
              <a:gd name="connsiteX32" fmla="*/ 114300 w 1866900"/>
              <a:gd name="connsiteY32" fmla="*/ 2247900 h 2654300"/>
              <a:gd name="connsiteX33" fmla="*/ 76200 w 1866900"/>
              <a:gd name="connsiteY33" fmla="*/ 2260600 h 2654300"/>
              <a:gd name="connsiteX34" fmla="*/ 25400 w 1866900"/>
              <a:gd name="connsiteY34" fmla="*/ 2425700 h 2654300"/>
              <a:gd name="connsiteX35" fmla="*/ 12700 w 1866900"/>
              <a:gd name="connsiteY35" fmla="*/ 2514600 h 2654300"/>
              <a:gd name="connsiteX36" fmla="*/ 0 w 1866900"/>
              <a:gd name="connsiteY36" fmla="*/ 2654300 h 2654300"/>
              <a:gd name="connsiteX0" fmla="*/ 25400 w 1866900"/>
              <a:gd name="connsiteY0" fmla="*/ 0 h 2654300"/>
              <a:gd name="connsiteX1" fmla="*/ 88900 w 1866900"/>
              <a:gd name="connsiteY1" fmla="*/ 503767 h 2654300"/>
              <a:gd name="connsiteX2" fmla="*/ 207433 w 1866900"/>
              <a:gd name="connsiteY2" fmla="*/ 1126066 h 2654300"/>
              <a:gd name="connsiteX3" fmla="*/ 685800 w 1866900"/>
              <a:gd name="connsiteY3" fmla="*/ 1244600 h 2654300"/>
              <a:gd name="connsiteX4" fmla="*/ 749300 w 1866900"/>
              <a:gd name="connsiteY4" fmla="*/ 1270000 h 2654300"/>
              <a:gd name="connsiteX5" fmla="*/ 825500 w 1866900"/>
              <a:gd name="connsiteY5" fmla="*/ 1282700 h 2654300"/>
              <a:gd name="connsiteX6" fmla="*/ 952500 w 1866900"/>
              <a:gd name="connsiteY6" fmla="*/ 1308100 h 2654300"/>
              <a:gd name="connsiteX7" fmla="*/ 990600 w 1866900"/>
              <a:gd name="connsiteY7" fmla="*/ 1320800 h 2654300"/>
              <a:gd name="connsiteX8" fmla="*/ 1041400 w 1866900"/>
              <a:gd name="connsiteY8" fmla="*/ 1333500 h 2654300"/>
              <a:gd name="connsiteX9" fmla="*/ 1092200 w 1866900"/>
              <a:gd name="connsiteY9" fmla="*/ 1358900 h 2654300"/>
              <a:gd name="connsiteX10" fmla="*/ 1168400 w 1866900"/>
              <a:gd name="connsiteY10" fmla="*/ 1384300 h 2654300"/>
              <a:gd name="connsiteX11" fmla="*/ 1206500 w 1866900"/>
              <a:gd name="connsiteY11" fmla="*/ 1397000 h 2654300"/>
              <a:gd name="connsiteX12" fmla="*/ 1244600 w 1866900"/>
              <a:gd name="connsiteY12" fmla="*/ 1435100 h 2654300"/>
              <a:gd name="connsiteX13" fmla="*/ 1409700 w 1866900"/>
              <a:gd name="connsiteY13" fmla="*/ 1485900 h 2654300"/>
              <a:gd name="connsiteX14" fmla="*/ 1524000 w 1866900"/>
              <a:gd name="connsiteY14" fmla="*/ 1536700 h 2654300"/>
              <a:gd name="connsiteX15" fmla="*/ 1587500 w 1866900"/>
              <a:gd name="connsiteY15" fmla="*/ 1562100 h 2654300"/>
              <a:gd name="connsiteX16" fmla="*/ 1625600 w 1866900"/>
              <a:gd name="connsiteY16" fmla="*/ 1574800 h 2654300"/>
              <a:gd name="connsiteX17" fmla="*/ 1663700 w 1866900"/>
              <a:gd name="connsiteY17" fmla="*/ 1600200 h 2654300"/>
              <a:gd name="connsiteX18" fmla="*/ 1676400 w 1866900"/>
              <a:gd name="connsiteY18" fmla="*/ 1663700 h 2654300"/>
              <a:gd name="connsiteX19" fmla="*/ 1714500 w 1866900"/>
              <a:gd name="connsiteY19" fmla="*/ 1752600 h 2654300"/>
              <a:gd name="connsiteX20" fmla="*/ 1765300 w 1866900"/>
              <a:gd name="connsiteY20" fmla="*/ 1828800 h 2654300"/>
              <a:gd name="connsiteX21" fmla="*/ 1778000 w 1866900"/>
              <a:gd name="connsiteY21" fmla="*/ 1879600 h 2654300"/>
              <a:gd name="connsiteX22" fmla="*/ 1816100 w 1866900"/>
              <a:gd name="connsiteY22" fmla="*/ 1905000 h 2654300"/>
              <a:gd name="connsiteX23" fmla="*/ 1841500 w 1866900"/>
              <a:gd name="connsiteY23" fmla="*/ 1955800 h 2654300"/>
              <a:gd name="connsiteX24" fmla="*/ 1866900 w 1866900"/>
              <a:gd name="connsiteY24" fmla="*/ 2032000 h 2654300"/>
              <a:gd name="connsiteX25" fmla="*/ 1854200 w 1866900"/>
              <a:gd name="connsiteY25" fmla="*/ 2120900 h 2654300"/>
              <a:gd name="connsiteX26" fmla="*/ 1803400 w 1866900"/>
              <a:gd name="connsiteY26" fmla="*/ 2133600 h 2654300"/>
              <a:gd name="connsiteX27" fmla="*/ 1663700 w 1866900"/>
              <a:gd name="connsiteY27" fmla="*/ 2159000 h 2654300"/>
              <a:gd name="connsiteX28" fmla="*/ 1054100 w 1866900"/>
              <a:gd name="connsiteY28" fmla="*/ 2171700 h 2654300"/>
              <a:gd name="connsiteX29" fmla="*/ 901700 w 1866900"/>
              <a:gd name="connsiteY29" fmla="*/ 2184400 h 2654300"/>
              <a:gd name="connsiteX30" fmla="*/ 482600 w 1866900"/>
              <a:gd name="connsiteY30" fmla="*/ 2197100 h 2654300"/>
              <a:gd name="connsiteX31" fmla="*/ 114300 w 1866900"/>
              <a:gd name="connsiteY31" fmla="*/ 2247900 h 2654300"/>
              <a:gd name="connsiteX32" fmla="*/ 76200 w 1866900"/>
              <a:gd name="connsiteY32" fmla="*/ 2260600 h 2654300"/>
              <a:gd name="connsiteX33" fmla="*/ 25400 w 1866900"/>
              <a:gd name="connsiteY33" fmla="*/ 2425700 h 2654300"/>
              <a:gd name="connsiteX34" fmla="*/ 12700 w 1866900"/>
              <a:gd name="connsiteY34" fmla="*/ 2514600 h 2654300"/>
              <a:gd name="connsiteX35" fmla="*/ 0 w 1866900"/>
              <a:gd name="connsiteY35"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685800 w 1866900"/>
              <a:gd name="connsiteY3" fmla="*/ 1244600 h 2654300"/>
              <a:gd name="connsiteX4" fmla="*/ 749300 w 1866900"/>
              <a:gd name="connsiteY4" fmla="*/ 1270000 h 2654300"/>
              <a:gd name="connsiteX5" fmla="*/ 825500 w 1866900"/>
              <a:gd name="connsiteY5" fmla="*/ 1282700 h 2654300"/>
              <a:gd name="connsiteX6" fmla="*/ 952500 w 1866900"/>
              <a:gd name="connsiteY6" fmla="*/ 1308100 h 2654300"/>
              <a:gd name="connsiteX7" fmla="*/ 990600 w 1866900"/>
              <a:gd name="connsiteY7" fmla="*/ 1320800 h 2654300"/>
              <a:gd name="connsiteX8" fmla="*/ 1041400 w 1866900"/>
              <a:gd name="connsiteY8" fmla="*/ 1333500 h 2654300"/>
              <a:gd name="connsiteX9" fmla="*/ 1092200 w 1866900"/>
              <a:gd name="connsiteY9" fmla="*/ 1358900 h 2654300"/>
              <a:gd name="connsiteX10" fmla="*/ 1168400 w 1866900"/>
              <a:gd name="connsiteY10" fmla="*/ 1384300 h 2654300"/>
              <a:gd name="connsiteX11" fmla="*/ 1206500 w 1866900"/>
              <a:gd name="connsiteY11" fmla="*/ 1397000 h 2654300"/>
              <a:gd name="connsiteX12" fmla="*/ 1244600 w 1866900"/>
              <a:gd name="connsiteY12" fmla="*/ 1435100 h 2654300"/>
              <a:gd name="connsiteX13" fmla="*/ 1409700 w 1866900"/>
              <a:gd name="connsiteY13" fmla="*/ 1485900 h 2654300"/>
              <a:gd name="connsiteX14" fmla="*/ 1524000 w 1866900"/>
              <a:gd name="connsiteY14" fmla="*/ 1536700 h 2654300"/>
              <a:gd name="connsiteX15" fmla="*/ 1587500 w 1866900"/>
              <a:gd name="connsiteY15" fmla="*/ 1562100 h 2654300"/>
              <a:gd name="connsiteX16" fmla="*/ 1625600 w 1866900"/>
              <a:gd name="connsiteY16" fmla="*/ 1574800 h 2654300"/>
              <a:gd name="connsiteX17" fmla="*/ 1663700 w 1866900"/>
              <a:gd name="connsiteY17" fmla="*/ 1600200 h 2654300"/>
              <a:gd name="connsiteX18" fmla="*/ 1676400 w 1866900"/>
              <a:gd name="connsiteY18" fmla="*/ 1663700 h 2654300"/>
              <a:gd name="connsiteX19" fmla="*/ 1714500 w 1866900"/>
              <a:gd name="connsiteY19" fmla="*/ 1752600 h 2654300"/>
              <a:gd name="connsiteX20" fmla="*/ 1765300 w 1866900"/>
              <a:gd name="connsiteY20" fmla="*/ 1828800 h 2654300"/>
              <a:gd name="connsiteX21" fmla="*/ 1778000 w 1866900"/>
              <a:gd name="connsiteY21" fmla="*/ 1879600 h 2654300"/>
              <a:gd name="connsiteX22" fmla="*/ 1816100 w 1866900"/>
              <a:gd name="connsiteY22" fmla="*/ 1905000 h 2654300"/>
              <a:gd name="connsiteX23" fmla="*/ 1841500 w 1866900"/>
              <a:gd name="connsiteY23" fmla="*/ 1955800 h 2654300"/>
              <a:gd name="connsiteX24" fmla="*/ 1866900 w 1866900"/>
              <a:gd name="connsiteY24" fmla="*/ 2032000 h 2654300"/>
              <a:gd name="connsiteX25" fmla="*/ 1854200 w 1866900"/>
              <a:gd name="connsiteY25" fmla="*/ 2120900 h 2654300"/>
              <a:gd name="connsiteX26" fmla="*/ 1803400 w 1866900"/>
              <a:gd name="connsiteY26" fmla="*/ 2133600 h 2654300"/>
              <a:gd name="connsiteX27" fmla="*/ 1663700 w 1866900"/>
              <a:gd name="connsiteY27" fmla="*/ 2159000 h 2654300"/>
              <a:gd name="connsiteX28" fmla="*/ 1054100 w 1866900"/>
              <a:gd name="connsiteY28" fmla="*/ 2171700 h 2654300"/>
              <a:gd name="connsiteX29" fmla="*/ 901700 w 1866900"/>
              <a:gd name="connsiteY29" fmla="*/ 2184400 h 2654300"/>
              <a:gd name="connsiteX30" fmla="*/ 482600 w 1866900"/>
              <a:gd name="connsiteY30" fmla="*/ 2197100 h 2654300"/>
              <a:gd name="connsiteX31" fmla="*/ 114300 w 1866900"/>
              <a:gd name="connsiteY31" fmla="*/ 2247900 h 2654300"/>
              <a:gd name="connsiteX32" fmla="*/ 76200 w 1866900"/>
              <a:gd name="connsiteY32" fmla="*/ 2260600 h 2654300"/>
              <a:gd name="connsiteX33" fmla="*/ 25400 w 1866900"/>
              <a:gd name="connsiteY33" fmla="*/ 2425700 h 2654300"/>
              <a:gd name="connsiteX34" fmla="*/ 12700 w 1866900"/>
              <a:gd name="connsiteY34" fmla="*/ 2514600 h 2654300"/>
              <a:gd name="connsiteX35" fmla="*/ 0 w 1866900"/>
              <a:gd name="connsiteY35"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749300 w 1866900"/>
              <a:gd name="connsiteY3" fmla="*/ 1270000 h 2654300"/>
              <a:gd name="connsiteX4" fmla="*/ 825500 w 1866900"/>
              <a:gd name="connsiteY4" fmla="*/ 1282700 h 2654300"/>
              <a:gd name="connsiteX5" fmla="*/ 952500 w 1866900"/>
              <a:gd name="connsiteY5" fmla="*/ 1308100 h 2654300"/>
              <a:gd name="connsiteX6" fmla="*/ 990600 w 1866900"/>
              <a:gd name="connsiteY6" fmla="*/ 1320800 h 2654300"/>
              <a:gd name="connsiteX7" fmla="*/ 1041400 w 1866900"/>
              <a:gd name="connsiteY7" fmla="*/ 1333500 h 2654300"/>
              <a:gd name="connsiteX8" fmla="*/ 1092200 w 1866900"/>
              <a:gd name="connsiteY8" fmla="*/ 1358900 h 2654300"/>
              <a:gd name="connsiteX9" fmla="*/ 1168400 w 1866900"/>
              <a:gd name="connsiteY9" fmla="*/ 1384300 h 2654300"/>
              <a:gd name="connsiteX10" fmla="*/ 1206500 w 1866900"/>
              <a:gd name="connsiteY10" fmla="*/ 1397000 h 2654300"/>
              <a:gd name="connsiteX11" fmla="*/ 1244600 w 1866900"/>
              <a:gd name="connsiteY11" fmla="*/ 1435100 h 2654300"/>
              <a:gd name="connsiteX12" fmla="*/ 1409700 w 1866900"/>
              <a:gd name="connsiteY12" fmla="*/ 1485900 h 2654300"/>
              <a:gd name="connsiteX13" fmla="*/ 1524000 w 1866900"/>
              <a:gd name="connsiteY13" fmla="*/ 1536700 h 2654300"/>
              <a:gd name="connsiteX14" fmla="*/ 1587500 w 1866900"/>
              <a:gd name="connsiteY14" fmla="*/ 1562100 h 2654300"/>
              <a:gd name="connsiteX15" fmla="*/ 1625600 w 1866900"/>
              <a:gd name="connsiteY15" fmla="*/ 1574800 h 2654300"/>
              <a:gd name="connsiteX16" fmla="*/ 1663700 w 1866900"/>
              <a:gd name="connsiteY16" fmla="*/ 1600200 h 2654300"/>
              <a:gd name="connsiteX17" fmla="*/ 1676400 w 1866900"/>
              <a:gd name="connsiteY17" fmla="*/ 1663700 h 2654300"/>
              <a:gd name="connsiteX18" fmla="*/ 1714500 w 1866900"/>
              <a:gd name="connsiteY18" fmla="*/ 1752600 h 2654300"/>
              <a:gd name="connsiteX19" fmla="*/ 1765300 w 1866900"/>
              <a:gd name="connsiteY19" fmla="*/ 1828800 h 2654300"/>
              <a:gd name="connsiteX20" fmla="*/ 1778000 w 1866900"/>
              <a:gd name="connsiteY20" fmla="*/ 1879600 h 2654300"/>
              <a:gd name="connsiteX21" fmla="*/ 1816100 w 1866900"/>
              <a:gd name="connsiteY21" fmla="*/ 1905000 h 2654300"/>
              <a:gd name="connsiteX22" fmla="*/ 1841500 w 1866900"/>
              <a:gd name="connsiteY22" fmla="*/ 1955800 h 2654300"/>
              <a:gd name="connsiteX23" fmla="*/ 1866900 w 1866900"/>
              <a:gd name="connsiteY23" fmla="*/ 2032000 h 2654300"/>
              <a:gd name="connsiteX24" fmla="*/ 1854200 w 1866900"/>
              <a:gd name="connsiteY24" fmla="*/ 2120900 h 2654300"/>
              <a:gd name="connsiteX25" fmla="*/ 1803400 w 1866900"/>
              <a:gd name="connsiteY25" fmla="*/ 2133600 h 2654300"/>
              <a:gd name="connsiteX26" fmla="*/ 1663700 w 1866900"/>
              <a:gd name="connsiteY26" fmla="*/ 2159000 h 2654300"/>
              <a:gd name="connsiteX27" fmla="*/ 1054100 w 1866900"/>
              <a:gd name="connsiteY27" fmla="*/ 2171700 h 2654300"/>
              <a:gd name="connsiteX28" fmla="*/ 901700 w 1866900"/>
              <a:gd name="connsiteY28" fmla="*/ 2184400 h 2654300"/>
              <a:gd name="connsiteX29" fmla="*/ 482600 w 1866900"/>
              <a:gd name="connsiteY29" fmla="*/ 2197100 h 2654300"/>
              <a:gd name="connsiteX30" fmla="*/ 114300 w 1866900"/>
              <a:gd name="connsiteY30" fmla="*/ 2247900 h 2654300"/>
              <a:gd name="connsiteX31" fmla="*/ 76200 w 1866900"/>
              <a:gd name="connsiteY31" fmla="*/ 2260600 h 2654300"/>
              <a:gd name="connsiteX32" fmla="*/ 25400 w 1866900"/>
              <a:gd name="connsiteY32" fmla="*/ 2425700 h 2654300"/>
              <a:gd name="connsiteX33" fmla="*/ 12700 w 1866900"/>
              <a:gd name="connsiteY33" fmla="*/ 2514600 h 2654300"/>
              <a:gd name="connsiteX34" fmla="*/ 0 w 1866900"/>
              <a:gd name="connsiteY34"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5500 w 1866900"/>
              <a:gd name="connsiteY3" fmla="*/ 1282700 h 2654300"/>
              <a:gd name="connsiteX4" fmla="*/ 952500 w 1866900"/>
              <a:gd name="connsiteY4" fmla="*/ 1308100 h 2654300"/>
              <a:gd name="connsiteX5" fmla="*/ 990600 w 1866900"/>
              <a:gd name="connsiteY5" fmla="*/ 1320800 h 2654300"/>
              <a:gd name="connsiteX6" fmla="*/ 1041400 w 1866900"/>
              <a:gd name="connsiteY6" fmla="*/ 1333500 h 2654300"/>
              <a:gd name="connsiteX7" fmla="*/ 1092200 w 1866900"/>
              <a:gd name="connsiteY7" fmla="*/ 1358900 h 2654300"/>
              <a:gd name="connsiteX8" fmla="*/ 1168400 w 1866900"/>
              <a:gd name="connsiteY8" fmla="*/ 1384300 h 2654300"/>
              <a:gd name="connsiteX9" fmla="*/ 1206500 w 1866900"/>
              <a:gd name="connsiteY9" fmla="*/ 1397000 h 2654300"/>
              <a:gd name="connsiteX10" fmla="*/ 1244600 w 1866900"/>
              <a:gd name="connsiteY10" fmla="*/ 1435100 h 2654300"/>
              <a:gd name="connsiteX11" fmla="*/ 1409700 w 1866900"/>
              <a:gd name="connsiteY11" fmla="*/ 1485900 h 2654300"/>
              <a:gd name="connsiteX12" fmla="*/ 1524000 w 1866900"/>
              <a:gd name="connsiteY12" fmla="*/ 1536700 h 2654300"/>
              <a:gd name="connsiteX13" fmla="*/ 1587500 w 1866900"/>
              <a:gd name="connsiteY13" fmla="*/ 1562100 h 2654300"/>
              <a:gd name="connsiteX14" fmla="*/ 1625600 w 1866900"/>
              <a:gd name="connsiteY14" fmla="*/ 1574800 h 2654300"/>
              <a:gd name="connsiteX15" fmla="*/ 1663700 w 1866900"/>
              <a:gd name="connsiteY15" fmla="*/ 1600200 h 2654300"/>
              <a:gd name="connsiteX16" fmla="*/ 1676400 w 1866900"/>
              <a:gd name="connsiteY16" fmla="*/ 1663700 h 2654300"/>
              <a:gd name="connsiteX17" fmla="*/ 1714500 w 1866900"/>
              <a:gd name="connsiteY17" fmla="*/ 1752600 h 2654300"/>
              <a:gd name="connsiteX18" fmla="*/ 1765300 w 1866900"/>
              <a:gd name="connsiteY18" fmla="*/ 1828800 h 2654300"/>
              <a:gd name="connsiteX19" fmla="*/ 1778000 w 1866900"/>
              <a:gd name="connsiteY19" fmla="*/ 1879600 h 2654300"/>
              <a:gd name="connsiteX20" fmla="*/ 1816100 w 1866900"/>
              <a:gd name="connsiteY20" fmla="*/ 1905000 h 2654300"/>
              <a:gd name="connsiteX21" fmla="*/ 1841500 w 1866900"/>
              <a:gd name="connsiteY21" fmla="*/ 1955800 h 2654300"/>
              <a:gd name="connsiteX22" fmla="*/ 1866900 w 1866900"/>
              <a:gd name="connsiteY22" fmla="*/ 2032000 h 2654300"/>
              <a:gd name="connsiteX23" fmla="*/ 1854200 w 1866900"/>
              <a:gd name="connsiteY23" fmla="*/ 2120900 h 2654300"/>
              <a:gd name="connsiteX24" fmla="*/ 1803400 w 1866900"/>
              <a:gd name="connsiteY24" fmla="*/ 2133600 h 2654300"/>
              <a:gd name="connsiteX25" fmla="*/ 1663700 w 1866900"/>
              <a:gd name="connsiteY25" fmla="*/ 2159000 h 2654300"/>
              <a:gd name="connsiteX26" fmla="*/ 1054100 w 1866900"/>
              <a:gd name="connsiteY26" fmla="*/ 2171700 h 2654300"/>
              <a:gd name="connsiteX27" fmla="*/ 901700 w 1866900"/>
              <a:gd name="connsiteY27" fmla="*/ 2184400 h 2654300"/>
              <a:gd name="connsiteX28" fmla="*/ 482600 w 1866900"/>
              <a:gd name="connsiteY28" fmla="*/ 2197100 h 2654300"/>
              <a:gd name="connsiteX29" fmla="*/ 114300 w 1866900"/>
              <a:gd name="connsiteY29" fmla="*/ 2247900 h 2654300"/>
              <a:gd name="connsiteX30" fmla="*/ 76200 w 1866900"/>
              <a:gd name="connsiteY30" fmla="*/ 2260600 h 2654300"/>
              <a:gd name="connsiteX31" fmla="*/ 25400 w 1866900"/>
              <a:gd name="connsiteY31" fmla="*/ 2425700 h 2654300"/>
              <a:gd name="connsiteX32" fmla="*/ 12700 w 1866900"/>
              <a:gd name="connsiteY32" fmla="*/ 2514600 h 2654300"/>
              <a:gd name="connsiteX33" fmla="*/ 0 w 1866900"/>
              <a:gd name="connsiteY33"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952500 w 1866900"/>
              <a:gd name="connsiteY4" fmla="*/ 1308100 h 2654300"/>
              <a:gd name="connsiteX5" fmla="*/ 990600 w 1866900"/>
              <a:gd name="connsiteY5" fmla="*/ 1320800 h 2654300"/>
              <a:gd name="connsiteX6" fmla="*/ 1041400 w 1866900"/>
              <a:gd name="connsiteY6" fmla="*/ 1333500 h 2654300"/>
              <a:gd name="connsiteX7" fmla="*/ 1092200 w 1866900"/>
              <a:gd name="connsiteY7" fmla="*/ 1358900 h 2654300"/>
              <a:gd name="connsiteX8" fmla="*/ 1168400 w 1866900"/>
              <a:gd name="connsiteY8" fmla="*/ 1384300 h 2654300"/>
              <a:gd name="connsiteX9" fmla="*/ 1206500 w 1866900"/>
              <a:gd name="connsiteY9" fmla="*/ 1397000 h 2654300"/>
              <a:gd name="connsiteX10" fmla="*/ 1244600 w 1866900"/>
              <a:gd name="connsiteY10" fmla="*/ 1435100 h 2654300"/>
              <a:gd name="connsiteX11" fmla="*/ 1409700 w 1866900"/>
              <a:gd name="connsiteY11" fmla="*/ 1485900 h 2654300"/>
              <a:gd name="connsiteX12" fmla="*/ 1524000 w 1866900"/>
              <a:gd name="connsiteY12" fmla="*/ 1536700 h 2654300"/>
              <a:gd name="connsiteX13" fmla="*/ 1587500 w 1866900"/>
              <a:gd name="connsiteY13" fmla="*/ 1562100 h 2654300"/>
              <a:gd name="connsiteX14" fmla="*/ 1625600 w 1866900"/>
              <a:gd name="connsiteY14" fmla="*/ 1574800 h 2654300"/>
              <a:gd name="connsiteX15" fmla="*/ 1663700 w 1866900"/>
              <a:gd name="connsiteY15" fmla="*/ 1600200 h 2654300"/>
              <a:gd name="connsiteX16" fmla="*/ 1676400 w 1866900"/>
              <a:gd name="connsiteY16" fmla="*/ 1663700 h 2654300"/>
              <a:gd name="connsiteX17" fmla="*/ 1714500 w 1866900"/>
              <a:gd name="connsiteY17" fmla="*/ 1752600 h 2654300"/>
              <a:gd name="connsiteX18" fmla="*/ 1765300 w 1866900"/>
              <a:gd name="connsiteY18" fmla="*/ 1828800 h 2654300"/>
              <a:gd name="connsiteX19" fmla="*/ 1778000 w 1866900"/>
              <a:gd name="connsiteY19" fmla="*/ 1879600 h 2654300"/>
              <a:gd name="connsiteX20" fmla="*/ 1816100 w 1866900"/>
              <a:gd name="connsiteY20" fmla="*/ 1905000 h 2654300"/>
              <a:gd name="connsiteX21" fmla="*/ 1841500 w 1866900"/>
              <a:gd name="connsiteY21" fmla="*/ 1955800 h 2654300"/>
              <a:gd name="connsiteX22" fmla="*/ 1866900 w 1866900"/>
              <a:gd name="connsiteY22" fmla="*/ 2032000 h 2654300"/>
              <a:gd name="connsiteX23" fmla="*/ 1854200 w 1866900"/>
              <a:gd name="connsiteY23" fmla="*/ 2120900 h 2654300"/>
              <a:gd name="connsiteX24" fmla="*/ 1803400 w 1866900"/>
              <a:gd name="connsiteY24" fmla="*/ 2133600 h 2654300"/>
              <a:gd name="connsiteX25" fmla="*/ 1663700 w 1866900"/>
              <a:gd name="connsiteY25" fmla="*/ 2159000 h 2654300"/>
              <a:gd name="connsiteX26" fmla="*/ 1054100 w 1866900"/>
              <a:gd name="connsiteY26" fmla="*/ 2171700 h 2654300"/>
              <a:gd name="connsiteX27" fmla="*/ 901700 w 1866900"/>
              <a:gd name="connsiteY27" fmla="*/ 2184400 h 2654300"/>
              <a:gd name="connsiteX28" fmla="*/ 482600 w 1866900"/>
              <a:gd name="connsiteY28" fmla="*/ 2197100 h 2654300"/>
              <a:gd name="connsiteX29" fmla="*/ 114300 w 1866900"/>
              <a:gd name="connsiteY29" fmla="*/ 2247900 h 2654300"/>
              <a:gd name="connsiteX30" fmla="*/ 76200 w 1866900"/>
              <a:gd name="connsiteY30" fmla="*/ 2260600 h 2654300"/>
              <a:gd name="connsiteX31" fmla="*/ 25400 w 1866900"/>
              <a:gd name="connsiteY31" fmla="*/ 2425700 h 2654300"/>
              <a:gd name="connsiteX32" fmla="*/ 12700 w 1866900"/>
              <a:gd name="connsiteY32" fmla="*/ 2514600 h 2654300"/>
              <a:gd name="connsiteX33" fmla="*/ 0 w 1866900"/>
              <a:gd name="connsiteY33"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952500 w 1866900"/>
              <a:gd name="connsiteY4" fmla="*/ 1308100 h 2654300"/>
              <a:gd name="connsiteX5" fmla="*/ 990600 w 1866900"/>
              <a:gd name="connsiteY5" fmla="*/ 1320800 h 2654300"/>
              <a:gd name="connsiteX6" fmla="*/ 1041400 w 1866900"/>
              <a:gd name="connsiteY6" fmla="*/ 1333500 h 2654300"/>
              <a:gd name="connsiteX7" fmla="*/ 1092200 w 1866900"/>
              <a:gd name="connsiteY7" fmla="*/ 1358900 h 2654300"/>
              <a:gd name="connsiteX8" fmla="*/ 1168400 w 1866900"/>
              <a:gd name="connsiteY8" fmla="*/ 1384300 h 2654300"/>
              <a:gd name="connsiteX9" fmla="*/ 1206500 w 1866900"/>
              <a:gd name="connsiteY9" fmla="*/ 1397000 h 2654300"/>
              <a:gd name="connsiteX10" fmla="*/ 1244600 w 1866900"/>
              <a:gd name="connsiteY10" fmla="*/ 1435100 h 2654300"/>
              <a:gd name="connsiteX11" fmla="*/ 1409700 w 1866900"/>
              <a:gd name="connsiteY11" fmla="*/ 1485900 h 2654300"/>
              <a:gd name="connsiteX12" fmla="*/ 1587500 w 1866900"/>
              <a:gd name="connsiteY12" fmla="*/ 1562100 h 2654300"/>
              <a:gd name="connsiteX13" fmla="*/ 1625600 w 1866900"/>
              <a:gd name="connsiteY13" fmla="*/ 1574800 h 2654300"/>
              <a:gd name="connsiteX14" fmla="*/ 1663700 w 1866900"/>
              <a:gd name="connsiteY14" fmla="*/ 1600200 h 2654300"/>
              <a:gd name="connsiteX15" fmla="*/ 1676400 w 1866900"/>
              <a:gd name="connsiteY15" fmla="*/ 1663700 h 2654300"/>
              <a:gd name="connsiteX16" fmla="*/ 1714500 w 1866900"/>
              <a:gd name="connsiteY16" fmla="*/ 1752600 h 2654300"/>
              <a:gd name="connsiteX17" fmla="*/ 1765300 w 1866900"/>
              <a:gd name="connsiteY17" fmla="*/ 1828800 h 2654300"/>
              <a:gd name="connsiteX18" fmla="*/ 1778000 w 1866900"/>
              <a:gd name="connsiteY18" fmla="*/ 1879600 h 2654300"/>
              <a:gd name="connsiteX19" fmla="*/ 1816100 w 1866900"/>
              <a:gd name="connsiteY19" fmla="*/ 1905000 h 2654300"/>
              <a:gd name="connsiteX20" fmla="*/ 1841500 w 1866900"/>
              <a:gd name="connsiteY20" fmla="*/ 1955800 h 2654300"/>
              <a:gd name="connsiteX21" fmla="*/ 1866900 w 1866900"/>
              <a:gd name="connsiteY21" fmla="*/ 2032000 h 2654300"/>
              <a:gd name="connsiteX22" fmla="*/ 1854200 w 1866900"/>
              <a:gd name="connsiteY22" fmla="*/ 2120900 h 2654300"/>
              <a:gd name="connsiteX23" fmla="*/ 1803400 w 1866900"/>
              <a:gd name="connsiteY23" fmla="*/ 2133600 h 2654300"/>
              <a:gd name="connsiteX24" fmla="*/ 1663700 w 1866900"/>
              <a:gd name="connsiteY24" fmla="*/ 2159000 h 2654300"/>
              <a:gd name="connsiteX25" fmla="*/ 1054100 w 1866900"/>
              <a:gd name="connsiteY25" fmla="*/ 2171700 h 2654300"/>
              <a:gd name="connsiteX26" fmla="*/ 901700 w 1866900"/>
              <a:gd name="connsiteY26" fmla="*/ 2184400 h 2654300"/>
              <a:gd name="connsiteX27" fmla="*/ 482600 w 1866900"/>
              <a:gd name="connsiteY27" fmla="*/ 2197100 h 2654300"/>
              <a:gd name="connsiteX28" fmla="*/ 114300 w 1866900"/>
              <a:gd name="connsiteY28" fmla="*/ 2247900 h 2654300"/>
              <a:gd name="connsiteX29" fmla="*/ 76200 w 1866900"/>
              <a:gd name="connsiteY29" fmla="*/ 2260600 h 2654300"/>
              <a:gd name="connsiteX30" fmla="*/ 25400 w 1866900"/>
              <a:gd name="connsiteY30" fmla="*/ 2425700 h 2654300"/>
              <a:gd name="connsiteX31" fmla="*/ 12700 w 1866900"/>
              <a:gd name="connsiteY31" fmla="*/ 2514600 h 2654300"/>
              <a:gd name="connsiteX32" fmla="*/ 0 w 1866900"/>
              <a:gd name="connsiteY32"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952500 w 1866900"/>
              <a:gd name="connsiteY4" fmla="*/ 1308100 h 2654300"/>
              <a:gd name="connsiteX5" fmla="*/ 990600 w 1866900"/>
              <a:gd name="connsiteY5" fmla="*/ 1320800 h 2654300"/>
              <a:gd name="connsiteX6" fmla="*/ 1041400 w 1866900"/>
              <a:gd name="connsiteY6" fmla="*/ 1333500 h 2654300"/>
              <a:gd name="connsiteX7" fmla="*/ 1092200 w 1866900"/>
              <a:gd name="connsiteY7" fmla="*/ 1358900 h 2654300"/>
              <a:gd name="connsiteX8" fmla="*/ 1168400 w 1866900"/>
              <a:gd name="connsiteY8" fmla="*/ 1384300 h 2654300"/>
              <a:gd name="connsiteX9" fmla="*/ 1206500 w 1866900"/>
              <a:gd name="connsiteY9" fmla="*/ 1397000 h 2654300"/>
              <a:gd name="connsiteX10" fmla="*/ 1244600 w 1866900"/>
              <a:gd name="connsiteY10" fmla="*/ 1435100 h 2654300"/>
              <a:gd name="connsiteX11" fmla="*/ 1587500 w 1866900"/>
              <a:gd name="connsiteY11" fmla="*/ 1562100 h 2654300"/>
              <a:gd name="connsiteX12" fmla="*/ 1625600 w 1866900"/>
              <a:gd name="connsiteY12" fmla="*/ 1574800 h 2654300"/>
              <a:gd name="connsiteX13" fmla="*/ 1663700 w 1866900"/>
              <a:gd name="connsiteY13" fmla="*/ 1600200 h 2654300"/>
              <a:gd name="connsiteX14" fmla="*/ 1676400 w 1866900"/>
              <a:gd name="connsiteY14" fmla="*/ 1663700 h 2654300"/>
              <a:gd name="connsiteX15" fmla="*/ 1714500 w 1866900"/>
              <a:gd name="connsiteY15" fmla="*/ 1752600 h 2654300"/>
              <a:gd name="connsiteX16" fmla="*/ 1765300 w 1866900"/>
              <a:gd name="connsiteY16" fmla="*/ 1828800 h 2654300"/>
              <a:gd name="connsiteX17" fmla="*/ 1778000 w 1866900"/>
              <a:gd name="connsiteY17" fmla="*/ 1879600 h 2654300"/>
              <a:gd name="connsiteX18" fmla="*/ 1816100 w 1866900"/>
              <a:gd name="connsiteY18" fmla="*/ 1905000 h 2654300"/>
              <a:gd name="connsiteX19" fmla="*/ 1841500 w 1866900"/>
              <a:gd name="connsiteY19" fmla="*/ 1955800 h 2654300"/>
              <a:gd name="connsiteX20" fmla="*/ 1866900 w 1866900"/>
              <a:gd name="connsiteY20" fmla="*/ 2032000 h 2654300"/>
              <a:gd name="connsiteX21" fmla="*/ 1854200 w 1866900"/>
              <a:gd name="connsiteY21" fmla="*/ 2120900 h 2654300"/>
              <a:gd name="connsiteX22" fmla="*/ 1803400 w 1866900"/>
              <a:gd name="connsiteY22" fmla="*/ 2133600 h 2654300"/>
              <a:gd name="connsiteX23" fmla="*/ 1663700 w 1866900"/>
              <a:gd name="connsiteY23" fmla="*/ 2159000 h 2654300"/>
              <a:gd name="connsiteX24" fmla="*/ 1054100 w 1866900"/>
              <a:gd name="connsiteY24" fmla="*/ 2171700 h 2654300"/>
              <a:gd name="connsiteX25" fmla="*/ 901700 w 1866900"/>
              <a:gd name="connsiteY25" fmla="*/ 2184400 h 2654300"/>
              <a:gd name="connsiteX26" fmla="*/ 482600 w 1866900"/>
              <a:gd name="connsiteY26" fmla="*/ 2197100 h 2654300"/>
              <a:gd name="connsiteX27" fmla="*/ 114300 w 1866900"/>
              <a:gd name="connsiteY27" fmla="*/ 2247900 h 2654300"/>
              <a:gd name="connsiteX28" fmla="*/ 76200 w 1866900"/>
              <a:gd name="connsiteY28" fmla="*/ 2260600 h 2654300"/>
              <a:gd name="connsiteX29" fmla="*/ 25400 w 1866900"/>
              <a:gd name="connsiteY29" fmla="*/ 2425700 h 2654300"/>
              <a:gd name="connsiteX30" fmla="*/ 12700 w 1866900"/>
              <a:gd name="connsiteY30" fmla="*/ 2514600 h 2654300"/>
              <a:gd name="connsiteX31" fmla="*/ 0 w 1866900"/>
              <a:gd name="connsiteY31"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952500 w 1866900"/>
              <a:gd name="connsiteY4" fmla="*/ 1308100 h 2654300"/>
              <a:gd name="connsiteX5" fmla="*/ 990600 w 1866900"/>
              <a:gd name="connsiteY5" fmla="*/ 1320800 h 2654300"/>
              <a:gd name="connsiteX6" fmla="*/ 1041400 w 1866900"/>
              <a:gd name="connsiteY6" fmla="*/ 1333500 h 2654300"/>
              <a:gd name="connsiteX7" fmla="*/ 1092200 w 1866900"/>
              <a:gd name="connsiteY7" fmla="*/ 1358900 h 2654300"/>
              <a:gd name="connsiteX8" fmla="*/ 1168400 w 1866900"/>
              <a:gd name="connsiteY8" fmla="*/ 1384300 h 2654300"/>
              <a:gd name="connsiteX9" fmla="*/ 1206500 w 1866900"/>
              <a:gd name="connsiteY9" fmla="*/ 1397000 h 2654300"/>
              <a:gd name="connsiteX10" fmla="*/ 1587500 w 1866900"/>
              <a:gd name="connsiteY10" fmla="*/ 1562100 h 2654300"/>
              <a:gd name="connsiteX11" fmla="*/ 1625600 w 1866900"/>
              <a:gd name="connsiteY11" fmla="*/ 1574800 h 2654300"/>
              <a:gd name="connsiteX12" fmla="*/ 1663700 w 1866900"/>
              <a:gd name="connsiteY12" fmla="*/ 1600200 h 2654300"/>
              <a:gd name="connsiteX13" fmla="*/ 1676400 w 1866900"/>
              <a:gd name="connsiteY13" fmla="*/ 1663700 h 2654300"/>
              <a:gd name="connsiteX14" fmla="*/ 1714500 w 1866900"/>
              <a:gd name="connsiteY14" fmla="*/ 1752600 h 2654300"/>
              <a:gd name="connsiteX15" fmla="*/ 1765300 w 1866900"/>
              <a:gd name="connsiteY15" fmla="*/ 1828800 h 2654300"/>
              <a:gd name="connsiteX16" fmla="*/ 1778000 w 1866900"/>
              <a:gd name="connsiteY16" fmla="*/ 1879600 h 2654300"/>
              <a:gd name="connsiteX17" fmla="*/ 1816100 w 1866900"/>
              <a:gd name="connsiteY17" fmla="*/ 1905000 h 2654300"/>
              <a:gd name="connsiteX18" fmla="*/ 1841500 w 1866900"/>
              <a:gd name="connsiteY18" fmla="*/ 1955800 h 2654300"/>
              <a:gd name="connsiteX19" fmla="*/ 1866900 w 1866900"/>
              <a:gd name="connsiteY19" fmla="*/ 2032000 h 2654300"/>
              <a:gd name="connsiteX20" fmla="*/ 1854200 w 1866900"/>
              <a:gd name="connsiteY20" fmla="*/ 2120900 h 2654300"/>
              <a:gd name="connsiteX21" fmla="*/ 1803400 w 1866900"/>
              <a:gd name="connsiteY21" fmla="*/ 2133600 h 2654300"/>
              <a:gd name="connsiteX22" fmla="*/ 1663700 w 1866900"/>
              <a:gd name="connsiteY22" fmla="*/ 2159000 h 2654300"/>
              <a:gd name="connsiteX23" fmla="*/ 1054100 w 1866900"/>
              <a:gd name="connsiteY23" fmla="*/ 2171700 h 2654300"/>
              <a:gd name="connsiteX24" fmla="*/ 901700 w 1866900"/>
              <a:gd name="connsiteY24" fmla="*/ 2184400 h 2654300"/>
              <a:gd name="connsiteX25" fmla="*/ 482600 w 1866900"/>
              <a:gd name="connsiteY25" fmla="*/ 2197100 h 2654300"/>
              <a:gd name="connsiteX26" fmla="*/ 114300 w 1866900"/>
              <a:gd name="connsiteY26" fmla="*/ 2247900 h 2654300"/>
              <a:gd name="connsiteX27" fmla="*/ 76200 w 1866900"/>
              <a:gd name="connsiteY27" fmla="*/ 2260600 h 2654300"/>
              <a:gd name="connsiteX28" fmla="*/ 25400 w 1866900"/>
              <a:gd name="connsiteY28" fmla="*/ 2425700 h 2654300"/>
              <a:gd name="connsiteX29" fmla="*/ 12700 w 1866900"/>
              <a:gd name="connsiteY29" fmla="*/ 2514600 h 2654300"/>
              <a:gd name="connsiteX30" fmla="*/ 0 w 1866900"/>
              <a:gd name="connsiteY30"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952500 w 1866900"/>
              <a:gd name="connsiteY4" fmla="*/ 1308100 h 2654300"/>
              <a:gd name="connsiteX5" fmla="*/ 990600 w 1866900"/>
              <a:gd name="connsiteY5" fmla="*/ 1320800 h 2654300"/>
              <a:gd name="connsiteX6" fmla="*/ 1041400 w 1866900"/>
              <a:gd name="connsiteY6" fmla="*/ 1333500 h 2654300"/>
              <a:gd name="connsiteX7" fmla="*/ 1092200 w 1866900"/>
              <a:gd name="connsiteY7" fmla="*/ 1358900 h 2654300"/>
              <a:gd name="connsiteX8" fmla="*/ 1168400 w 1866900"/>
              <a:gd name="connsiteY8" fmla="*/ 1384300 h 2654300"/>
              <a:gd name="connsiteX9" fmla="*/ 1587500 w 1866900"/>
              <a:gd name="connsiteY9" fmla="*/ 1562100 h 2654300"/>
              <a:gd name="connsiteX10" fmla="*/ 1625600 w 1866900"/>
              <a:gd name="connsiteY10" fmla="*/ 1574800 h 2654300"/>
              <a:gd name="connsiteX11" fmla="*/ 1663700 w 1866900"/>
              <a:gd name="connsiteY11" fmla="*/ 1600200 h 2654300"/>
              <a:gd name="connsiteX12" fmla="*/ 1676400 w 1866900"/>
              <a:gd name="connsiteY12" fmla="*/ 1663700 h 2654300"/>
              <a:gd name="connsiteX13" fmla="*/ 1714500 w 1866900"/>
              <a:gd name="connsiteY13" fmla="*/ 1752600 h 2654300"/>
              <a:gd name="connsiteX14" fmla="*/ 1765300 w 1866900"/>
              <a:gd name="connsiteY14" fmla="*/ 1828800 h 2654300"/>
              <a:gd name="connsiteX15" fmla="*/ 1778000 w 1866900"/>
              <a:gd name="connsiteY15" fmla="*/ 1879600 h 2654300"/>
              <a:gd name="connsiteX16" fmla="*/ 1816100 w 1866900"/>
              <a:gd name="connsiteY16" fmla="*/ 1905000 h 2654300"/>
              <a:gd name="connsiteX17" fmla="*/ 1841500 w 1866900"/>
              <a:gd name="connsiteY17" fmla="*/ 1955800 h 2654300"/>
              <a:gd name="connsiteX18" fmla="*/ 1866900 w 1866900"/>
              <a:gd name="connsiteY18" fmla="*/ 2032000 h 2654300"/>
              <a:gd name="connsiteX19" fmla="*/ 1854200 w 1866900"/>
              <a:gd name="connsiteY19" fmla="*/ 2120900 h 2654300"/>
              <a:gd name="connsiteX20" fmla="*/ 1803400 w 1866900"/>
              <a:gd name="connsiteY20" fmla="*/ 2133600 h 2654300"/>
              <a:gd name="connsiteX21" fmla="*/ 1663700 w 1866900"/>
              <a:gd name="connsiteY21" fmla="*/ 2159000 h 2654300"/>
              <a:gd name="connsiteX22" fmla="*/ 1054100 w 1866900"/>
              <a:gd name="connsiteY22" fmla="*/ 2171700 h 2654300"/>
              <a:gd name="connsiteX23" fmla="*/ 901700 w 1866900"/>
              <a:gd name="connsiteY23" fmla="*/ 2184400 h 2654300"/>
              <a:gd name="connsiteX24" fmla="*/ 482600 w 1866900"/>
              <a:gd name="connsiteY24" fmla="*/ 2197100 h 2654300"/>
              <a:gd name="connsiteX25" fmla="*/ 114300 w 1866900"/>
              <a:gd name="connsiteY25" fmla="*/ 2247900 h 2654300"/>
              <a:gd name="connsiteX26" fmla="*/ 76200 w 1866900"/>
              <a:gd name="connsiteY26" fmla="*/ 2260600 h 2654300"/>
              <a:gd name="connsiteX27" fmla="*/ 25400 w 1866900"/>
              <a:gd name="connsiteY27" fmla="*/ 2425700 h 2654300"/>
              <a:gd name="connsiteX28" fmla="*/ 12700 w 1866900"/>
              <a:gd name="connsiteY28" fmla="*/ 2514600 h 2654300"/>
              <a:gd name="connsiteX29" fmla="*/ 0 w 1866900"/>
              <a:gd name="connsiteY29"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952500 w 1866900"/>
              <a:gd name="connsiteY4" fmla="*/ 1308100 h 2654300"/>
              <a:gd name="connsiteX5" fmla="*/ 990600 w 1866900"/>
              <a:gd name="connsiteY5" fmla="*/ 1320800 h 2654300"/>
              <a:gd name="connsiteX6" fmla="*/ 1041400 w 1866900"/>
              <a:gd name="connsiteY6" fmla="*/ 1333500 h 2654300"/>
              <a:gd name="connsiteX7" fmla="*/ 1092200 w 1866900"/>
              <a:gd name="connsiteY7" fmla="*/ 1358900 h 2654300"/>
              <a:gd name="connsiteX8" fmla="*/ 1587500 w 1866900"/>
              <a:gd name="connsiteY8" fmla="*/ 1562100 h 2654300"/>
              <a:gd name="connsiteX9" fmla="*/ 1625600 w 1866900"/>
              <a:gd name="connsiteY9" fmla="*/ 1574800 h 2654300"/>
              <a:gd name="connsiteX10" fmla="*/ 1663700 w 1866900"/>
              <a:gd name="connsiteY10" fmla="*/ 1600200 h 2654300"/>
              <a:gd name="connsiteX11" fmla="*/ 1676400 w 1866900"/>
              <a:gd name="connsiteY11" fmla="*/ 1663700 h 2654300"/>
              <a:gd name="connsiteX12" fmla="*/ 1714500 w 1866900"/>
              <a:gd name="connsiteY12" fmla="*/ 1752600 h 2654300"/>
              <a:gd name="connsiteX13" fmla="*/ 1765300 w 1866900"/>
              <a:gd name="connsiteY13" fmla="*/ 1828800 h 2654300"/>
              <a:gd name="connsiteX14" fmla="*/ 1778000 w 1866900"/>
              <a:gd name="connsiteY14" fmla="*/ 1879600 h 2654300"/>
              <a:gd name="connsiteX15" fmla="*/ 1816100 w 1866900"/>
              <a:gd name="connsiteY15" fmla="*/ 1905000 h 2654300"/>
              <a:gd name="connsiteX16" fmla="*/ 1841500 w 1866900"/>
              <a:gd name="connsiteY16" fmla="*/ 1955800 h 2654300"/>
              <a:gd name="connsiteX17" fmla="*/ 1866900 w 1866900"/>
              <a:gd name="connsiteY17" fmla="*/ 2032000 h 2654300"/>
              <a:gd name="connsiteX18" fmla="*/ 1854200 w 1866900"/>
              <a:gd name="connsiteY18" fmla="*/ 2120900 h 2654300"/>
              <a:gd name="connsiteX19" fmla="*/ 1803400 w 1866900"/>
              <a:gd name="connsiteY19" fmla="*/ 2133600 h 2654300"/>
              <a:gd name="connsiteX20" fmla="*/ 1663700 w 1866900"/>
              <a:gd name="connsiteY20" fmla="*/ 2159000 h 2654300"/>
              <a:gd name="connsiteX21" fmla="*/ 1054100 w 1866900"/>
              <a:gd name="connsiteY21" fmla="*/ 2171700 h 2654300"/>
              <a:gd name="connsiteX22" fmla="*/ 901700 w 1866900"/>
              <a:gd name="connsiteY22" fmla="*/ 2184400 h 2654300"/>
              <a:gd name="connsiteX23" fmla="*/ 482600 w 1866900"/>
              <a:gd name="connsiteY23" fmla="*/ 2197100 h 2654300"/>
              <a:gd name="connsiteX24" fmla="*/ 114300 w 1866900"/>
              <a:gd name="connsiteY24" fmla="*/ 2247900 h 2654300"/>
              <a:gd name="connsiteX25" fmla="*/ 76200 w 1866900"/>
              <a:gd name="connsiteY25" fmla="*/ 2260600 h 2654300"/>
              <a:gd name="connsiteX26" fmla="*/ 25400 w 1866900"/>
              <a:gd name="connsiteY26" fmla="*/ 2425700 h 2654300"/>
              <a:gd name="connsiteX27" fmla="*/ 12700 w 1866900"/>
              <a:gd name="connsiteY27" fmla="*/ 2514600 h 2654300"/>
              <a:gd name="connsiteX28" fmla="*/ 0 w 1866900"/>
              <a:gd name="connsiteY28"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952500 w 1866900"/>
              <a:gd name="connsiteY4" fmla="*/ 1308100 h 2654300"/>
              <a:gd name="connsiteX5" fmla="*/ 990600 w 1866900"/>
              <a:gd name="connsiteY5" fmla="*/ 1320800 h 2654300"/>
              <a:gd name="connsiteX6" fmla="*/ 1041400 w 1866900"/>
              <a:gd name="connsiteY6" fmla="*/ 1333500 h 2654300"/>
              <a:gd name="connsiteX7" fmla="*/ 1587500 w 1866900"/>
              <a:gd name="connsiteY7" fmla="*/ 1562100 h 2654300"/>
              <a:gd name="connsiteX8" fmla="*/ 1625600 w 1866900"/>
              <a:gd name="connsiteY8" fmla="*/ 1574800 h 2654300"/>
              <a:gd name="connsiteX9" fmla="*/ 1663700 w 1866900"/>
              <a:gd name="connsiteY9" fmla="*/ 1600200 h 2654300"/>
              <a:gd name="connsiteX10" fmla="*/ 1676400 w 1866900"/>
              <a:gd name="connsiteY10" fmla="*/ 1663700 h 2654300"/>
              <a:gd name="connsiteX11" fmla="*/ 1714500 w 1866900"/>
              <a:gd name="connsiteY11" fmla="*/ 1752600 h 2654300"/>
              <a:gd name="connsiteX12" fmla="*/ 1765300 w 1866900"/>
              <a:gd name="connsiteY12" fmla="*/ 1828800 h 2654300"/>
              <a:gd name="connsiteX13" fmla="*/ 1778000 w 1866900"/>
              <a:gd name="connsiteY13" fmla="*/ 1879600 h 2654300"/>
              <a:gd name="connsiteX14" fmla="*/ 1816100 w 1866900"/>
              <a:gd name="connsiteY14" fmla="*/ 1905000 h 2654300"/>
              <a:gd name="connsiteX15" fmla="*/ 1841500 w 1866900"/>
              <a:gd name="connsiteY15" fmla="*/ 1955800 h 2654300"/>
              <a:gd name="connsiteX16" fmla="*/ 1866900 w 1866900"/>
              <a:gd name="connsiteY16" fmla="*/ 2032000 h 2654300"/>
              <a:gd name="connsiteX17" fmla="*/ 1854200 w 1866900"/>
              <a:gd name="connsiteY17" fmla="*/ 2120900 h 2654300"/>
              <a:gd name="connsiteX18" fmla="*/ 1803400 w 1866900"/>
              <a:gd name="connsiteY18" fmla="*/ 2133600 h 2654300"/>
              <a:gd name="connsiteX19" fmla="*/ 1663700 w 1866900"/>
              <a:gd name="connsiteY19" fmla="*/ 2159000 h 2654300"/>
              <a:gd name="connsiteX20" fmla="*/ 1054100 w 1866900"/>
              <a:gd name="connsiteY20" fmla="*/ 2171700 h 2654300"/>
              <a:gd name="connsiteX21" fmla="*/ 901700 w 1866900"/>
              <a:gd name="connsiteY21" fmla="*/ 2184400 h 2654300"/>
              <a:gd name="connsiteX22" fmla="*/ 482600 w 1866900"/>
              <a:gd name="connsiteY22" fmla="*/ 2197100 h 2654300"/>
              <a:gd name="connsiteX23" fmla="*/ 114300 w 1866900"/>
              <a:gd name="connsiteY23" fmla="*/ 2247900 h 2654300"/>
              <a:gd name="connsiteX24" fmla="*/ 76200 w 1866900"/>
              <a:gd name="connsiteY24" fmla="*/ 2260600 h 2654300"/>
              <a:gd name="connsiteX25" fmla="*/ 25400 w 1866900"/>
              <a:gd name="connsiteY25" fmla="*/ 2425700 h 2654300"/>
              <a:gd name="connsiteX26" fmla="*/ 12700 w 1866900"/>
              <a:gd name="connsiteY26" fmla="*/ 2514600 h 2654300"/>
              <a:gd name="connsiteX27" fmla="*/ 0 w 1866900"/>
              <a:gd name="connsiteY27"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952500 w 1866900"/>
              <a:gd name="connsiteY4" fmla="*/ 1308100 h 2654300"/>
              <a:gd name="connsiteX5" fmla="*/ 990600 w 1866900"/>
              <a:gd name="connsiteY5" fmla="*/ 1320800 h 2654300"/>
              <a:gd name="connsiteX6" fmla="*/ 1587500 w 1866900"/>
              <a:gd name="connsiteY6" fmla="*/ 1562100 h 2654300"/>
              <a:gd name="connsiteX7" fmla="*/ 1625600 w 1866900"/>
              <a:gd name="connsiteY7" fmla="*/ 1574800 h 2654300"/>
              <a:gd name="connsiteX8" fmla="*/ 1663700 w 1866900"/>
              <a:gd name="connsiteY8" fmla="*/ 1600200 h 2654300"/>
              <a:gd name="connsiteX9" fmla="*/ 1676400 w 1866900"/>
              <a:gd name="connsiteY9" fmla="*/ 1663700 h 2654300"/>
              <a:gd name="connsiteX10" fmla="*/ 1714500 w 1866900"/>
              <a:gd name="connsiteY10" fmla="*/ 1752600 h 2654300"/>
              <a:gd name="connsiteX11" fmla="*/ 1765300 w 1866900"/>
              <a:gd name="connsiteY11" fmla="*/ 1828800 h 2654300"/>
              <a:gd name="connsiteX12" fmla="*/ 1778000 w 1866900"/>
              <a:gd name="connsiteY12" fmla="*/ 1879600 h 2654300"/>
              <a:gd name="connsiteX13" fmla="*/ 1816100 w 1866900"/>
              <a:gd name="connsiteY13" fmla="*/ 1905000 h 2654300"/>
              <a:gd name="connsiteX14" fmla="*/ 1841500 w 1866900"/>
              <a:gd name="connsiteY14" fmla="*/ 1955800 h 2654300"/>
              <a:gd name="connsiteX15" fmla="*/ 1866900 w 1866900"/>
              <a:gd name="connsiteY15" fmla="*/ 2032000 h 2654300"/>
              <a:gd name="connsiteX16" fmla="*/ 1854200 w 1866900"/>
              <a:gd name="connsiteY16" fmla="*/ 2120900 h 2654300"/>
              <a:gd name="connsiteX17" fmla="*/ 1803400 w 1866900"/>
              <a:gd name="connsiteY17" fmla="*/ 2133600 h 2654300"/>
              <a:gd name="connsiteX18" fmla="*/ 1663700 w 1866900"/>
              <a:gd name="connsiteY18" fmla="*/ 2159000 h 2654300"/>
              <a:gd name="connsiteX19" fmla="*/ 1054100 w 1866900"/>
              <a:gd name="connsiteY19" fmla="*/ 2171700 h 2654300"/>
              <a:gd name="connsiteX20" fmla="*/ 901700 w 1866900"/>
              <a:gd name="connsiteY20" fmla="*/ 2184400 h 2654300"/>
              <a:gd name="connsiteX21" fmla="*/ 482600 w 1866900"/>
              <a:gd name="connsiteY21" fmla="*/ 2197100 h 2654300"/>
              <a:gd name="connsiteX22" fmla="*/ 114300 w 1866900"/>
              <a:gd name="connsiteY22" fmla="*/ 2247900 h 2654300"/>
              <a:gd name="connsiteX23" fmla="*/ 76200 w 1866900"/>
              <a:gd name="connsiteY23" fmla="*/ 2260600 h 2654300"/>
              <a:gd name="connsiteX24" fmla="*/ 25400 w 1866900"/>
              <a:gd name="connsiteY24" fmla="*/ 2425700 h 2654300"/>
              <a:gd name="connsiteX25" fmla="*/ 12700 w 1866900"/>
              <a:gd name="connsiteY25" fmla="*/ 2514600 h 2654300"/>
              <a:gd name="connsiteX26" fmla="*/ 0 w 1866900"/>
              <a:gd name="connsiteY26"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952500 w 1866900"/>
              <a:gd name="connsiteY4" fmla="*/ 1308100 h 2654300"/>
              <a:gd name="connsiteX5" fmla="*/ 1587500 w 1866900"/>
              <a:gd name="connsiteY5" fmla="*/ 1562100 h 2654300"/>
              <a:gd name="connsiteX6" fmla="*/ 1625600 w 1866900"/>
              <a:gd name="connsiteY6" fmla="*/ 1574800 h 2654300"/>
              <a:gd name="connsiteX7" fmla="*/ 1663700 w 1866900"/>
              <a:gd name="connsiteY7" fmla="*/ 1600200 h 2654300"/>
              <a:gd name="connsiteX8" fmla="*/ 1676400 w 1866900"/>
              <a:gd name="connsiteY8" fmla="*/ 1663700 h 2654300"/>
              <a:gd name="connsiteX9" fmla="*/ 1714500 w 1866900"/>
              <a:gd name="connsiteY9" fmla="*/ 1752600 h 2654300"/>
              <a:gd name="connsiteX10" fmla="*/ 1765300 w 1866900"/>
              <a:gd name="connsiteY10" fmla="*/ 1828800 h 2654300"/>
              <a:gd name="connsiteX11" fmla="*/ 1778000 w 1866900"/>
              <a:gd name="connsiteY11" fmla="*/ 1879600 h 2654300"/>
              <a:gd name="connsiteX12" fmla="*/ 1816100 w 1866900"/>
              <a:gd name="connsiteY12" fmla="*/ 1905000 h 2654300"/>
              <a:gd name="connsiteX13" fmla="*/ 1841500 w 1866900"/>
              <a:gd name="connsiteY13" fmla="*/ 1955800 h 2654300"/>
              <a:gd name="connsiteX14" fmla="*/ 1866900 w 1866900"/>
              <a:gd name="connsiteY14" fmla="*/ 2032000 h 2654300"/>
              <a:gd name="connsiteX15" fmla="*/ 1854200 w 1866900"/>
              <a:gd name="connsiteY15" fmla="*/ 2120900 h 2654300"/>
              <a:gd name="connsiteX16" fmla="*/ 1803400 w 1866900"/>
              <a:gd name="connsiteY16" fmla="*/ 2133600 h 2654300"/>
              <a:gd name="connsiteX17" fmla="*/ 1663700 w 1866900"/>
              <a:gd name="connsiteY17" fmla="*/ 2159000 h 2654300"/>
              <a:gd name="connsiteX18" fmla="*/ 1054100 w 1866900"/>
              <a:gd name="connsiteY18" fmla="*/ 2171700 h 2654300"/>
              <a:gd name="connsiteX19" fmla="*/ 901700 w 1866900"/>
              <a:gd name="connsiteY19" fmla="*/ 2184400 h 2654300"/>
              <a:gd name="connsiteX20" fmla="*/ 482600 w 1866900"/>
              <a:gd name="connsiteY20" fmla="*/ 2197100 h 2654300"/>
              <a:gd name="connsiteX21" fmla="*/ 114300 w 1866900"/>
              <a:gd name="connsiteY21" fmla="*/ 2247900 h 2654300"/>
              <a:gd name="connsiteX22" fmla="*/ 76200 w 1866900"/>
              <a:gd name="connsiteY22" fmla="*/ 2260600 h 2654300"/>
              <a:gd name="connsiteX23" fmla="*/ 25400 w 1866900"/>
              <a:gd name="connsiteY23" fmla="*/ 2425700 h 2654300"/>
              <a:gd name="connsiteX24" fmla="*/ 12700 w 1866900"/>
              <a:gd name="connsiteY24" fmla="*/ 2514600 h 2654300"/>
              <a:gd name="connsiteX25" fmla="*/ 0 w 1866900"/>
              <a:gd name="connsiteY25"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1587500 w 1866900"/>
              <a:gd name="connsiteY4" fmla="*/ 1562100 h 2654300"/>
              <a:gd name="connsiteX5" fmla="*/ 1625600 w 1866900"/>
              <a:gd name="connsiteY5" fmla="*/ 1574800 h 2654300"/>
              <a:gd name="connsiteX6" fmla="*/ 1663700 w 1866900"/>
              <a:gd name="connsiteY6" fmla="*/ 1600200 h 2654300"/>
              <a:gd name="connsiteX7" fmla="*/ 1676400 w 1866900"/>
              <a:gd name="connsiteY7" fmla="*/ 1663700 h 2654300"/>
              <a:gd name="connsiteX8" fmla="*/ 1714500 w 1866900"/>
              <a:gd name="connsiteY8" fmla="*/ 1752600 h 2654300"/>
              <a:gd name="connsiteX9" fmla="*/ 1765300 w 1866900"/>
              <a:gd name="connsiteY9" fmla="*/ 1828800 h 2654300"/>
              <a:gd name="connsiteX10" fmla="*/ 1778000 w 1866900"/>
              <a:gd name="connsiteY10" fmla="*/ 1879600 h 2654300"/>
              <a:gd name="connsiteX11" fmla="*/ 1816100 w 1866900"/>
              <a:gd name="connsiteY11" fmla="*/ 1905000 h 2654300"/>
              <a:gd name="connsiteX12" fmla="*/ 1841500 w 1866900"/>
              <a:gd name="connsiteY12" fmla="*/ 1955800 h 2654300"/>
              <a:gd name="connsiteX13" fmla="*/ 1866900 w 1866900"/>
              <a:gd name="connsiteY13" fmla="*/ 2032000 h 2654300"/>
              <a:gd name="connsiteX14" fmla="*/ 1854200 w 1866900"/>
              <a:gd name="connsiteY14" fmla="*/ 2120900 h 2654300"/>
              <a:gd name="connsiteX15" fmla="*/ 1803400 w 1866900"/>
              <a:gd name="connsiteY15" fmla="*/ 2133600 h 2654300"/>
              <a:gd name="connsiteX16" fmla="*/ 1663700 w 1866900"/>
              <a:gd name="connsiteY16" fmla="*/ 2159000 h 2654300"/>
              <a:gd name="connsiteX17" fmla="*/ 1054100 w 1866900"/>
              <a:gd name="connsiteY17" fmla="*/ 2171700 h 2654300"/>
              <a:gd name="connsiteX18" fmla="*/ 901700 w 1866900"/>
              <a:gd name="connsiteY18" fmla="*/ 2184400 h 2654300"/>
              <a:gd name="connsiteX19" fmla="*/ 482600 w 1866900"/>
              <a:gd name="connsiteY19" fmla="*/ 2197100 h 2654300"/>
              <a:gd name="connsiteX20" fmla="*/ 114300 w 1866900"/>
              <a:gd name="connsiteY20" fmla="*/ 2247900 h 2654300"/>
              <a:gd name="connsiteX21" fmla="*/ 76200 w 1866900"/>
              <a:gd name="connsiteY21" fmla="*/ 2260600 h 2654300"/>
              <a:gd name="connsiteX22" fmla="*/ 25400 w 1866900"/>
              <a:gd name="connsiteY22" fmla="*/ 2425700 h 2654300"/>
              <a:gd name="connsiteX23" fmla="*/ 12700 w 1866900"/>
              <a:gd name="connsiteY23" fmla="*/ 2514600 h 2654300"/>
              <a:gd name="connsiteX24" fmla="*/ 0 w 1866900"/>
              <a:gd name="connsiteY24"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1587500 w 1866900"/>
              <a:gd name="connsiteY4" fmla="*/ 1562100 h 2654300"/>
              <a:gd name="connsiteX5" fmla="*/ 1663700 w 1866900"/>
              <a:gd name="connsiteY5" fmla="*/ 1600200 h 2654300"/>
              <a:gd name="connsiteX6" fmla="*/ 1676400 w 1866900"/>
              <a:gd name="connsiteY6" fmla="*/ 1663700 h 2654300"/>
              <a:gd name="connsiteX7" fmla="*/ 1714500 w 1866900"/>
              <a:gd name="connsiteY7" fmla="*/ 1752600 h 2654300"/>
              <a:gd name="connsiteX8" fmla="*/ 1765300 w 1866900"/>
              <a:gd name="connsiteY8" fmla="*/ 1828800 h 2654300"/>
              <a:gd name="connsiteX9" fmla="*/ 1778000 w 1866900"/>
              <a:gd name="connsiteY9" fmla="*/ 1879600 h 2654300"/>
              <a:gd name="connsiteX10" fmla="*/ 1816100 w 1866900"/>
              <a:gd name="connsiteY10" fmla="*/ 1905000 h 2654300"/>
              <a:gd name="connsiteX11" fmla="*/ 1841500 w 1866900"/>
              <a:gd name="connsiteY11" fmla="*/ 1955800 h 2654300"/>
              <a:gd name="connsiteX12" fmla="*/ 1866900 w 1866900"/>
              <a:gd name="connsiteY12" fmla="*/ 2032000 h 2654300"/>
              <a:gd name="connsiteX13" fmla="*/ 1854200 w 1866900"/>
              <a:gd name="connsiteY13" fmla="*/ 2120900 h 2654300"/>
              <a:gd name="connsiteX14" fmla="*/ 1803400 w 1866900"/>
              <a:gd name="connsiteY14" fmla="*/ 2133600 h 2654300"/>
              <a:gd name="connsiteX15" fmla="*/ 1663700 w 1866900"/>
              <a:gd name="connsiteY15" fmla="*/ 2159000 h 2654300"/>
              <a:gd name="connsiteX16" fmla="*/ 1054100 w 1866900"/>
              <a:gd name="connsiteY16" fmla="*/ 2171700 h 2654300"/>
              <a:gd name="connsiteX17" fmla="*/ 901700 w 1866900"/>
              <a:gd name="connsiteY17" fmla="*/ 2184400 h 2654300"/>
              <a:gd name="connsiteX18" fmla="*/ 482600 w 1866900"/>
              <a:gd name="connsiteY18" fmla="*/ 2197100 h 2654300"/>
              <a:gd name="connsiteX19" fmla="*/ 114300 w 1866900"/>
              <a:gd name="connsiteY19" fmla="*/ 2247900 h 2654300"/>
              <a:gd name="connsiteX20" fmla="*/ 76200 w 1866900"/>
              <a:gd name="connsiteY20" fmla="*/ 2260600 h 2654300"/>
              <a:gd name="connsiteX21" fmla="*/ 25400 w 1866900"/>
              <a:gd name="connsiteY21" fmla="*/ 2425700 h 2654300"/>
              <a:gd name="connsiteX22" fmla="*/ 12700 w 1866900"/>
              <a:gd name="connsiteY22" fmla="*/ 2514600 h 2654300"/>
              <a:gd name="connsiteX23" fmla="*/ 0 w 1866900"/>
              <a:gd name="connsiteY23"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1587500 w 1866900"/>
              <a:gd name="connsiteY4" fmla="*/ 1562100 h 2654300"/>
              <a:gd name="connsiteX5" fmla="*/ 1676400 w 1866900"/>
              <a:gd name="connsiteY5" fmla="*/ 1663700 h 2654300"/>
              <a:gd name="connsiteX6" fmla="*/ 1714500 w 1866900"/>
              <a:gd name="connsiteY6" fmla="*/ 1752600 h 2654300"/>
              <a:gd name="connsiteX7" fmla="*/ 1765300 w 1866900"/>
              <a:gd name="connsiteY7" fmla="*/ 1828800 h 2654300"/>
              <a:gd name="connsiteX8" fmla="*/ 1778000 w 1866900"/>
              <a:gd name="connsiteY8" fmla="*/ 1879600 h 2654300"/>
              <a:gd name="connsiteX9" fmla="*/ 1816100 w 1866900"/>
              <a:gd name="connsiteY9" fmla="*/ 1905000 h 2654300"/>
              <a:gd name="connsiteX10" fmla="*/ 1841500 w 1866900"/>
              <a:gd name="connsiteY10" fmla="*/ 1955800 h 2654300"/>
              <a:gd name="connsiteX11" fmla="*/ 1866900 w 1866900"/>
              <a:gd name="connsiteY11" fmla="*/ 2032000 h 2654300"/>
              <a:gd name="connsiteX12" fmla="*/ 1854200 w 1866900"/>
              <a:gd name="connsiteY12" fmla="*/ 2120900 h 2654300"/>
              <a:gd name="connsiteX13" fmla="*/ 1803400 w 1866900"/>
              <a:gd name="connsiteY13" fmla="*/ 2133600 h 2654300"/>
              <a:gd name="connsiteX14" fmla="*/ 1663700 w 1866900"/>
              <a:gd name="connsiteY14" fmla="*/ 2159000 h 2654300"/>
              <a:gd name="connsiteX15" fmla="*/ 1054100 w 1866900"/>
              <a:gd name="connsiteY15" fmla="*/ 2171700 h 2654300"/>
              <a:gd name="connsiteX16" fmla="*/ 901700 w 1866900"/>
              <a:gd name="connsiteY16" fmla="*/ 2184400 h 2654300"/>
              <a:gd name="connsiteX17" fmla="*/ 482600 w 1866900"/>
              <a:gd name="connsiteY17" fmla="*/ 2197100 h 2654300"/>
              <a:gd name="connsiteX18" fmla="*/ 114300 w 1866900"/>
              <a:gd name="connsiteY18" fmla="*/ 2247900 h 2654300"/>
              <a:gd name="connsiteX19" fmla="*/ 76200 w 1866900"/>
              <a:gd name="connsiteY19" fmla="*/ 2260600 h 2654300"/>
              <a:gd name="connsiteX20" fmla="*/ 25400 w 1866900"/>
              <a:gd name="connsiteY20" fmla="*/ 2425700 h 2654300"/>
              <a:gd name="connsiteX21" fmla="*/ 12700 w 1866900"/>
              <a:gd name="connsiteY21" fmla="*/ 2514600 h 2654300"/>
              <a:gd name="connsiteX22" fmla="*/ 0 w 1866900"/>
              <a:gd name="connsiteY22"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1587500 w 1866900"/>
              <a:gd name="connsiteY4" fmla="*/ 1562100 h 2654300"/>
              <a:gd name="connsiteX5" fmla="*/ 1714500 w 1866900"/>
              <a:gd name="connsiteY5" fmla="*/ 1752600 h 2654300"/>
              <a:gd name="connsiteX6" fmla="*/ 1765300 w 1866900"/>
              <a:gd name="connsiteY6" fmla="*/ 1828800 h 2654300"/>
              <a:gd name="connsiteX7" fmla="*/ 1778000 w 1866900"/>
              <a:gd name="connsiteY7" fmla="*/ 1879600 h 2654300"/>
              <a:gd name="connsiteX8" fmla="*/ 1816100 w 1866900"/>
              <a:gd name="connsiteY8" fmla="*/ 1905000 h 2654300"/>
              <a:gd name="connsiteX9" fmla="*/ 1841500 w 1866900"/>
              <a:gd name="connsiteY9" fmla="*/ 1955800 h 2654300"/>
              <a:gd name="connsiteX10" fmla="*/ 1866900 w 1866900"/>
              <a:gd name="connsiteY10" fmla="*/ 2032000 h 2654300"/>
              <a:gd name="connsiteX11" fmla="*/ 1854200 w 1866900"/>
              <a:gd name="connsiteY11" fmla="*/ 2120900 h 2654300"/>
              <a:gd name="connsiteX12" fmla="*/ 1803400 w 1866900"/>
              <a:gd name="connsiteY12" fmla="*/ 2133600 h 2654300"/>
              <a:gd name="connsiteX13" fmla="*/ 1663700 w 1866900"/>
              <a:gd name="connsiteY13" fmla="*/ 2159000 h 2654300"/>
              <a:gd name="connsiteX14" fmla="*/ 1054100 w 1866900"/>
              <a:gd name="connsiteY14" fmla="*/ 2171700 h 2654300"/>
              <a:gd name="connsiteX15" fmla="*/ 901700 w 1866900"/>
              <a:gd name="connsiteY15" fmla="*/ 2184400 h 2654300"/>
              <a:gd name="connsiteX16" fmla="*/ 482600 w 1866900"/>
              <a:gd name="connsiteY16" fmla="*/ 2197100 h 2654300"/>
              <a:gd name="connsiteX17" fmla="*/ 114300 w 1866900"/>
              <a:gd name="connsiteY17" fmla="*/ 2247900 h 2654300"/>
              <a:gd name="connsiteX18" fmla="*/ 76200 w 1866900"/>
              <a:gd name="connsiteY18" fmla="*/ 2260600 h 2654300"/>
              <a:gd name="connsiteX19" fmla="*/ 25400 w 1866900"/>
              <a:gd name="connsiteY19" fmla="*/ 2425700 h 2654300"/>
              <a:gd name="connsiteX20" fmla="*/ 12700 w 1866900"/>
              <a:gd name="connsiteY20" fmla="*/ 2514600 h 2654300"/>
              <a:gd name="connsiteX21" fmla="*/ 0 w 1866900"/>
              <a:gd name="connsiteY21"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1587500 w 1866900"/>
              <a:gd name="connsiteY4" fmla="*/ 1562100 h 2654300"/>
              <a:gd name="connsiteX5" fmla="*/ 1765300 w 1866900"/>
              <a:gd name="connsiteY5" fmla="*/ 1828800 h 2654300"/>
              <a:gd name="connsiteX6" fmla="*/ 1778000 w 1866900"/>
              <a:gd name="connsiteY6" fmla="*/ 1879600 h 2654300"/>
              <a:gd name="connsiteX7" fmla="*/ 1816100 w 1866900"/>
              <a:gd name="connsiteY7" fmla="*/ 1905000 h 2654300"/>
              <a:gd name="connsiteX8" fmla="*/ 1841500 w 1866900"/>
              <a:gd name="connsiteY8" fmla="*/ 1955800 h 2654300"/>
              <a:gd name="connsiteX9" fmla="*/ 1866900 w 1866900"/>
              <a:gd name="connsiteY9" fmla="*/ 2032000 h 2654300"/>
              <a:gd name="connsiteX10" fmla="*/ 1854200 w 1866900"/>
              <a:gd name="connsiteY10" fmla="*/ 2120900 h 2654300"/>
              <a:gd name="connsiteX11" fmla="*/ 1803400 w 1866900"/>
              <a:gd name="connsiteY11" fmla="*/ 2133600 h 2654300"/>
              <a:gd name="connsiteX12" fmla="*/ 1663700 w 1866900"/>
              <a:gd name="connsiteY12" fmla="*/ 2159000 h 2654300"/>
              <a:gd name="connsiteX13" fmla="*/ 1054100 w 1866900"/>
              <a:gd name="connsiteY13" fmla="*/ 2171700 h 2654300"/>
              <a:gd name="connsiteX14" fmla="*/ 901700 w 1866900"/>
              <a:gd name="connsiteY14" fmla="*/ 2184400 h 2654300"/>
              <a:gd name="connsiteX15" fmla="*/ 482600 w 1866900"/>
              <a:gd name="connsiteY15" fmla="*/ 2197100 h 2654300"/>
              <a:gd name="connsiteX16" fmla="*/ 114300 w 1866900"/>
              <a:gd name="connsiteY16" fmla="*/ 2247900 h 2654300"/>
              <a:gd name="connsiteX17" fmla="*/ 76200 w 1866900"/>
              <a:gd name="connsiteY17" fmla="*/ 2260600 h 2654300"/>
              <a:gd name="connsiteX18" fmla="*/ 25400 w 1866900"/>
              <a:gd name="connsiteY18" fmla="*/ 2425700 h 2654300"/>
              <a:gd name="connsiteX19" fmla="*/ 12700 w 1866900"/>
              <a:gd name="connsiteY19" fmla="*/ 2514600 h 2654300"/>
              <a:gd name="connsiteX20" fmla="*/ 0 w 1866900"/>
              <a:gd name="connsiteY20"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1587500 w 1866900"/>
              <a:gd name="connsiteY4" fmla="*/ 1562100 h 2654300"/>
              <a:gd name="connsiteX5" fmla="*/ 1778000 w 1866900"/>
              <a:gd name="connsiteY5" fmla="*/ 1879600 h 2654300"/>
              <a:gd name="connsiteX6" fmla="*/ 1816100 w 1866900"/>
              <a:gd name="connsiteY6" fmla="*/ 1905000 h 2654300"/>
              <a:gd name="connsiteX7" fmla="*/ 1841500 w 1866900"/>
              <a:gd name="connsiteY7" fmla="*/ 1955800 h 2654300"/>
              <a:gd name="connsiteX8" fmla="*/ 1866900 w 1866900"/>
              <a:gd name="connsiteY8" fmla="*/ 2032000 h 2654300"/>
              <a:gd name="connsiteX9" fmla="*/ 1854200 w 1866900"/>
              <a:gd name="connsiteY9" fmla="*/ 2120900 h 2654300"/>
              <a:gd name="connsiteX10" fmla="*/ 1803400 w 1866900"/>
              <a:gd name="connsiteY10" fmla="*/ 2133600 h 2654300"/>
              <a:gd name="connsiteX11" fmla="*/ 1663700 w 1866900"/>
              <a:gd name="connsiteY11" fmla="*/ 2159000 h 2654300"/>
              <a:gd name="connsiteX12" fmla="*/ 1054100 w 1866900"/>
              <a:gd name="connsiteY12" fmla="*/ 2171700 h 2654300"/>
              <a:gd name="connsiteX13" fmla="*/ 901700 w 1866900"/>
              <a:gd name="connsiteY13" fmla="*/ 2184400 h 2654300"/>
              <a:gd name="connsiteX14" fmla="*/ 482600 w 1866900"/>
              <a:gd name="connsiteY14" fmla="*/ 2197100 h 2654300"/>
              <a:gd name="connsiteX15" fmla="*/ 114300 w 1866900"/>
              <a:gd name="connsiteY15" fmla="*/ 2247900 h 2654300"/>
              <a:gd name="connsiteX16" fmla="*/ 76200 w 1866900"/>
              <a:gd name="connsiteY16" fmla="*/ 2260600 h 2654300"/>
              <a:gd name="connsiteX17" fmla="*/ 25400 w 1866900"/>
              <a:gd name="connsiteY17" fmla="*/ 2425700 h 2654300"/>
              <a:gd name="connsiteX18" fmla="*/ 12700 w 1866900"/>
              <a:gd name="connsiteY18" fmla="*/ 2514600 h 2654300"/>
              <a:gd name="connsiteX19" fmla="*/ 0 w 1866900"/>
              <a:gd name="connsiteY19" fmla="*/ 2654300 h 2654300"/>
              <a:gd name="connsiteX0" fmla="*/ 55033 w 1866900"/>
              <a:gd name="connsiteY0" fmla="*/ 0 h 2654300"/>
              <a:gd name="connsiteX1" fmla="*/ 88900 w 1866900"/>
              <a:gd name="connsiteY1" fmla="*/ 503767 h 2654300"/>
              <a:gd name="connsiteX2" fmla="*/ 207433 w 1866900"/>
              <a:gd name="connsiteY2" fmla="*/ 1126066 h 2654300"/>
              <a:gd name="connsiteX3" fmla="*/ 829733 w 1866900"/>
              <a:gd name="connsiteY3" fmla="*/ 1253067 h 2654300"/>
              <a:gd name="connsiteX4" fmla="*/ 1587500 w 1866900"/>
              <a:gd name="connsiteY4" fmla="*/ 1562100 h 2654300"/>
              <a:gd name="connsiteX5" fmla="*/ 1816100 w 1866900"/>
              <a:gd name="connsiteY5" fmla="*/ 1905000 h 2654300"/>
              <a:gd name="connsiteX6" fmla="*/ 1841500 w 1866900"/>
              <a:gd name="connsiteY6" fmla="*/ 1955800 h 2654300"/>
              <a:gd name="connsiteX7" fmla="*/ 1866900 w 1866900"/>
              <a:gd name="connsiteY7" fmla="*/ 2032000 h 2654300"/>
              <a:gd name="connsiteX8" fmla="*/ 1854200 w 1866900"/>
              <a:gd name="connsiteY8" fmla="*/ 2120900 h 2654300"/>
              <a:gd name="connsiteX9" fmla="*/ 1803400 w 1866900"/>
              <a:gd name="connsiteY9" fmla="*/ 2133600 h 2654300"/>
              <a:gd name="connsiteX10" fmla="*/ 1663700 w 1866900"/>
              <a:gd name="connsiteY10" fmla="*/ 2159000 h 2654300"/>
              <a:gd name="connsiteX11" fmla="*/ 1054100 w 1866900"/>
              <a:gd name="connsiteY11" fmla="*/ 2171700 h 2654300"/>
              <a:gd name="connsiteX12" fmla="*/ 901700 w 1866900"/>
              <a:gd name="connsiteY12" fmla="*/ 2184400 h 2654300"/>
              <a:gd name="connsiteX13" fmla="*/ 482600 w 1866900"/>
              <a:gd name="connsiteY13" fmla="*/ 2197100 h 2654300"/>
              <a:gd name="connsiteX14" fmla="*/ 114300 w 1866900"/>
              <a:gd name="connsiteY14" fmla="*/ 2247900 h 2654300"/>
              <a:gd name="connsiteX15" fmla="*/ 76200 w 1866900"/>
              <a:gd name="connsiteY15" fmla="*/ 2260600 h 2654300"/>
              <a:gd name="connsiteX16" fmla="*/ 25400 w 1866900"/>
              <a:gd name="connsiteY16" fmla="*/ 2425700 h 2654300"/>
              <a:gd name="connsiteX17" fmla="*/ 12700 w 1866900"/>
              <a:gd name="connsiteY17" fmla="*/ 2514600 h 2654300"/>
              <a:gd name="connsiteX18" fmla="*/ 0 w 1866900"/>
              <a:gd name="connsiteY18" fmla="*/ 2654300 h 2654300"/>
              <a:gd name="connsiteX0" fmla="*/ 55033 w 1871699"/>
              <a:gd name="connsiteY0" fmla="*/ 0 h 2654300"/>
              <a:gd name="connsiteX1" fmla="*/ 88900 w 1871699"/>
              <a:gd name="connsiteY1" fmla="*/ 503767 h 2654300"/>
              <a:gd name="connsiteX2" fmla="*/ 207433 w 1871699"/>
              <a:gd name="connsiteY2" fmla="*/ 1126066 h 2654300"/>
              <a:gd name="connsiteX3" fmla="*/ 829733 w 1871699"/>
              <a:gd name="connsiteY3" fmla="*/ 1253067 h 2654300"/>
              <a:gd name="connsiteX4" fmla="*/ 1587500 w 1871699"/>
              <a:gd name="connsiteY4" fmla="*/ 1562100 h 2654300"/>
              <a:gd name="connsiteX5" fmla="*/ 1841500 w 1871699"/>
              <a:gd name="connsiteY5" fmla="*/ 1955800 h 2654300"/>
              <a:gd name="connsiteX6" fmla="*/ 1866900 w 1871699"/>
              <a:gd name="connsiteY6" fmla="*/ 2032000 h 2654300"/>
              <a:gd name="connsiteX7" fmla="*/ 1854200 w 1871699"/>
              <a:gd name="connsiteY7" fmla="*/ 2120900 h 2654300"/>
              <a:gd name="connsiteX8" fmla="*/ 1803400 w 1871699"/>
              <a:gd name="connsiteY8" fmla="*/ 2133600 h 2654300"/>
              <a:gd name="connsiteX9" fmla="*/ 1663700 w 1871699"/>
              <a:gd name="connsiteY9" fmla="*/ 2159000 h 2654300"/>
              <a:gd name="connsiteX10" fmla="*/ 1054100 w 1871699"/>
              <a:gd name="connsiteY10" fmla="*/ 2171700 h 2654300"/>
              <a:gd name="connsiteX11" fmla="*/ 901700 w 1871699"/>
              <a:gd name="connsiteY11" fmla="*/ 2184400 h 2654300"/>
              <a:gd name="connsiteX12" fmla="*/ 482600 w 1871699"/>
              <a:gd name="connsiteY12" fmla="*/ 2197100 h 2654300"/>
              <a:gd name="connsiteX13" fmla="*/ 114300 w 1871699"/>
              <a:gd name="connsiteY13" fmla="*/ 2247900 h 2654300"/>
              <a:gd name="connsiteX14" fmla="*/ 76200 w 1871699"/>
              <a:gd name="connsiteY14" fmla="*/ 2260600 h 2654300"/>
              <a:gd name="connsiteX15" fmla="*/ 25400 w 1871699"/>
              <a:gd name="connsiteY15" fmla="*/ 2425700 h 2654300"/>
              <a:gd name="connsiteX16" fmla="*/ 12700 w 1871699"/>
              <a:gd name="connsiteY16" fmla="*/ 2514600 h 2654300"/>
              <a:gd name="connsiteX17" fmla="*/ 0 w 1871699"/>
              <a:gd name="connsiteY17" fmla="*/ 2654300 h 2654300"/>
              <a:gd name="connsiteX0" fmla="*/ 55033 w 1886890"/>
              <a:gd name="connsiteY0" fmla="*/ 0 h 2654300"/>
              <a:gd name="connsiteX1" fmla="*/ 88900 w 1886890"/>
              <a:gd name="connsiteY1" fmla="*/ 503767 h 2654300"/>
              <a:gd name="connsiteX2" fmla="*/ 207433 w 1886890"/>
              <a:gd name="connsiteY2" fmla="*/ 1126066 h 2654300"/>
              <a:gd name="connsiteX3" fmla="*/ 829733 w 1886890"/>
              <a:gd name="connsiteY3" fmla="*/ 1253067 h 2654300"/>
              <a:gd name="connsiteX4" fmla="*/ 1587500 w 1886890"/>
              <a:gd name="connsiteY4" fmla="*/ 1562100 h 2654300"/>
              <a:gd name="connsiteX5" fmla="*/ 1866900 w 1886890"/>
              <a:gd name="connsiteY5" fmla="*/ 2032000 h 2654300"/>
              <a:gd name="connsiteX6" fmla="*/ 1854200 w 1886890"/>
              <a:gd name="connsiteY6" fmla="*/ 2120900 h 2654300"/>
              <a:gd name="connsiteX7" fmla="*/ 1803400 w 1886890"/>
              <a:gd name="connsiteY7" fmla="*/ 2133600 h 2654300"/>
              <a:gd name="connsiteX8" fmla="*/ 1663700 w 1886890"/>
              <a:gd name="connsiteY8" fmla="*/ 2159000 h 2654300"/>
              <a:gd name="connsiteX9" fmla="*/ 1054100 w 1886890"/>
              <a:gd name="connsiteY9" fmla="*/ 2171700 h 2654300"/>
              <a:gd name="connsiteX10" fmla="*/ 901700 w 1886890"/>
              <a:gd name="connsiteY10" fmla="*/ 2184400 h 2654300"/>
              <a:gd name="connsiteX11" fmla="*/ 482600 w 1886890"/>
              <a:gd name="connsiteY11" fmla="*/ 2197100 h 2654300"/>
              <a:gd name="connsiteX12" fmla="*/ 114300 w 1886890"/>
              <a:gd name="connsiteY12" fmla="*/ 2247900 h 2654300"/>
              <a:gd name="connsiteX13" fmla="*/ 76200 w 1886890"/>
              <a:gd name="connsiteY13" fmla="*/ 2260600 h 2654300"/>
              <a:gd name="connsiteX14" fmla="*/ 25400 w 1886890"/>
              <a:gd name="connsiteY14" fmla="*/ 2425700 h 2654300"/>
              <a:gd name="connsiteX15" fmla="*/ 12700 w 1886890"/>
              <a:gd name="connsiteY15" fmla="*/ 2514600 h 2654300"/>
              <a:gd name="connsiteX16" fmla="*/ 0 w 1886890"/>
              <a:gd name="connsiteY16" fmla="*/ 2654300 h 2654300"/>
              <a:gd name="connsiteX0" fmla="*/ 55033 w 1864377"/>
              <a:gd name="connsiteY0" fmla="*/ 0 h 2654300"/>
              <a:gd name="connsiteX1" fmla="*/ 88900 w 1864377"/>
              <a:gd name="connsiteY1" fmla="*/ 503767 h 2654300"/>
              <a:gd name="connsiteX2" fmla="*/ 207433 w 1864377"/>
              <a:gd name="connsiteY2" fmla="*/ 1126066 h 2654300"/>
              <a:gd name="connsiteX3" fmla="*/ 829733 w 1864377"/>
              <a:gd name="connsiteY3" fmla="*/ 1253067 h 2654300"/>
              <a:gd name="connsiteX4" fmla="*/ 1587500 w 1864377"/>
              <a:gd name="connsiteY4" fmla="*/ 1562100 h 2654300"/>
              <a:gd name="connsiteX5" fmla="*/ 1854200 w 1864377"/>
              <a:gd name="connsiteY5" fmla="*/ 2120900 h 2654300"/>
              <a:gd name="connsiteX6" fmla="*/ 1803400 w 1864377"/>
              <a:gd name="connsiteY6" fmla="*/ 2133600 h 2654300"/>
              <a:gd name="connsiteX7" fmla="*/ 1663700 w 1864377"/>
              <a:gd name="connsiteY7" fmla="*/ 2159000 h 2654300"/>
              <a:gd name="connsiteX8" fmla="*/ 1054100 w 1864377"/>
              <a:gd name="connsiteY8" fmla="*/ 2171700 h 2654300"/>
              <a:gd name="connsiteX9" fmla="*/ 901700 w 1864377"/>
              <a:gd name="connsiteY9" fmla="*/ 2184400 h 2654300"/>
              <a:gd name="connsiteX10" fmla="*/ 482600 w 1864377"/>
              <a:gd name="connsiteY10" fmla="*/ 2197100 h 2654300"/>
              <a:gd name="connsiteX11" fmla="*/ 114300 w 1864377"/>
              <a:gd name="connsiteY11" fmla="*/ 2247900 h 2654300"/>
              <a:gd name="connsiteX12" fmla="*/ 76200 w 1864377"/>
              <a:gd name="connsiteY12" fmla="*/ 2260600 h 2654300"/>
              <a:gd name="connsiteX13" fmla="*/ 25400 w 1864377"/>
              <a:gd name="connsiteY13" fmla="*/ 2425700 h 2654300"/>
              <a:gd name="connsiteX14" fmla="*/ 12700 w 1864377"/>
              <a:gd name="connsiteY14" fmla="*/ 2514600 h 2654300"/>
              <a:gd name="connsiteX15" fmla="*/ 0 w 1864377"/>
              <a:gd name="connsiteY15" fmla="*/ 2654300 h 2654300"/>
              <a:gd name="connsiteX0" fmla="*/ 55033 w 1896891"/>
              <a:gd name="connsiteY0" fmla="*/ 0 h 2654300"/>
              <a:gd name="connsiteX1" fmla="*/ 88900 w 1896891"/>
              <a:gd name="connsiteY1" fmla="*/ 503767 h 2654300"/>
              <a:gd name="connsiteX2" fmla="*/ 207433 w 1896891"/>
              <a:gd name="connsiteY2" fmla="*/ 1126066 h 2654300"/>
              <a:gd name="connsiteX3" fmla="*/ 829733 w 1896891"/>
              <a:gd name="connsiteY3" fmla="*/ 1253067 h 2654300"/>
              <a:gd name="connsiteX4" fmla="*/ 1587500 w 1896891"/>
              <a:gd name="connsiteY4" fmla="*/ 1562100 h 2654300"/>
              <a:gd name="connsiteX5" fmla="*/ 1888067 w 1896891"/>
              <a:gd name="connsiteY5" fmla="*/ 2074334 h 2654300"/>
              <a:gd name="connsiteX6" fmla="*/ 1803400 w 1896891"/>
              <a:gd name="connsiteY6" fmla="*/ 2133600 h 2654300"/>
              <a:gd name="connsiteX7" fmla="*/ 1663700 w 1896891"/>
              <a:gd name="connsiteY7" fmla="*/ 2159000 h 2654300"/>
              <a:gd name="connsiteX8" fmla="*/ 1054100 w 1896891"/>
              <a:gd name="connsiteY8" fmla="*/ 2171700 h 2654300"/>
              <a:gd name="connsiteX9" fmla="*/ 901700 w 1896891"/>
              <a:gd name="connsiteY9" fmla="*/ 2184400 h 2654300"/>
              <a:gd name="connsiteX10" fmla="*/ 482600 w 1896891"/>
              <a:gd name="connsiteY10" fmla="*/ 2197100 h 2654300"/>
              <a:gd name="connsiteX11" fmla="*/ 114300 w 1896891"/>
              <a:gd name="connsiteY11" fmla="*/ 2247900 h 2654300"/>
              <a:gd name="connsiteX12" fmla="*/ 76200 w 1896891"/>
              <a:gd name="connsiteY12" fmla="*/ 2260600 h 2654300"/>
              <a:gd name="connsiteX13" fmla="*/ 25400 w 1896891"/>
              <a:gd name="connsiteY13" fmla="*/ 2425700 h 2654300"/>
              <a:gd name="connsiteX14" fmla="*/ 12700 w 1896891"/>
              <a:gd name="connsiteY14" fmla="*/ 2514600 h 2654300"/>
              <a:gd name="connsiteX15" fmla="*/ 0 w 1896891"/>
              <a:gd name="connsiteY15" fmla="*/ 2654300 h 2654300"/>
              <a:gd name="connsiteX0" fmla="*/ 55033 w 1895907"/>
              <a:gd name="connsiteY0" fmla="*/ 0 h 2654300"/>
              <a:gd name="connsiteX1" fmla="*/ 88900 w 1895907"/>
              <a:gd name="connsiteY1" fmla="*/ 503767 h 2654300"/>
              <a:gd name="connsiteX2" fmla="*/ 207433 w 1895907"/>
              <a:gd name="connsiteY2" fmla="*/ 1126066 h 2654300"/>
              <a:gd name="connsiteX3" fmla="*/ 829733 w 1895907"/>
              <a:gd name="connsiteY3" fmla="*/ 1253067 h 2654300"/>
              <a:gd name="connsiteX4" fmla="*/ 1604433 w 1895907"/>
              <a:gd name="connsiteY4" fmla="*/ 1562100 h 2654300"/>
              <a:gd name="connsiteX5" fmla="*/ 1888067 w 1895907"/>
              <a:gd name="connsiteY5" fmla="*/ 2074334 h 2654300"/>
              <a:gd name="connsiteX6" fmla="*/ 1803400 w 1895907"/>
              <a:gd name="connsiteY6" fmla="*/ 2133600 h 2654300"/>
              <a:gd name="connsiteX7" fmla="*/ 1663700 w 1895907"/>
              <a:gd name="connsiteY7" fmla="*/ 2159000 h 2654300"/>
              <a:gd name="connsiteX8" fmla="*/ 1054100 w 1895907"/>
              <a:gd name="connsiteY8" fmla="*/ 2171700 h 2654300"/>
              <a:gd name="connsiteX9" fmla="*/ 901700 w 1895907"/>
              <a:gd name="connsiteY9" fmla="*/ 2184400 h 2654300"/>
              <a:gd name="connsiteX10" fmla="*/ 482600 w 1895907"/>
              <a:gd name="connsiteY10" fmla="*/ 2197100 h 2654300"/>
              <a:gd name="connsiteX11" fmla="*/ 114300 w 1895907"/>
              <a:gd name="connsiteY11" fmla="*/ 2247900 h 2654300"/>
              <a:gd name="connsiteX12" fmla="*/ 76200 w 1895907"/>
              <a:gd name="connsiteY12" fmla="*/ 2260600 h 2654300"/>
              <a:gd name="connsiteX13" fmla="*/ 25400 w 1895907"/>
              <a:gd name="connsiteY13" fmla="*/ 2425700 h 2654300"/>
              <a:gd name="connsiteX14" fmla="*/ 12700 w 1895907"/>
              <a:gd name="connsiteY14" fmla="*/ 2514600 h 2654300"/>
              <a:gd name="connsiteX15" fmla="*/ 0 w 1895907"/>
              <a:gd name="connsiteY15" fmla="*/ 2654300 h 2654300"/>
              <a:gd name="connsiteX0" fmla="*/ 55033 w 1895184"/>
              <a:gd name="connsiteY0" fmla="*/ 0 h 2654300"/>
              <a:gd name="connsiteX1" fmla="*/ 88900 w 1895184"/>
              <a:gd name="connsiteY1" fmla="*/ 503767 h 2654300"/>
              <a:gd name="connsiteX2" fmla="*/ 207433 w 1895184"/>
              <a:gd name="connsiteY2" fmla="*/ 1126066 h 2654300"/>
              <a:gd name="connsiteX3" fmla="*/ 829733 w 1895184"/>
              <a:gd name="connsiteY3" fmla="*/ 1253067 h 2654300"/>
              <a:gd name="connsiteX4" fmla="*/ 1617133 w 1895184"/>
              <a:gd name="connsiteY4" fmla="*/ 1557867 h 2654300"/>
              <a:gd name="connsiteX5" fmla="*/ 1888067 w 1895184"/>
              <a:gd name="connsiteY5" fmla="*/ 2074334 h 2654300"/>
              <a:gd name="connsiteX6" fmla="*/ 1803400 w 1895184"/>
              <a:gd name="connsiteY6" fmla="*/ 2133600 h 2654300"/>
              <a:gd name="connsiteX7" fmla="*/ 1663700 w 1895184"/>
              <a:gd name="connsiteY7" fmla="*/ 2159000 h 2654300"/>
              <a:gd name="connsiteX8" fmla="*/ 1054100 w 1895184"/>
              <a:gd name="connsiteY8" fmla="*/ 2171700 h 2654300"/>
              <a:gd name="connsiteX9" fmla="*/ 901700 w 1895184"/>
              <a:gd name="connsiteY9" fmla="*/ 2184400 h 2654300"/>
              <a:gd name="connsiteX10" fmla="*/ 482600 w 1895184"/>
              <a:gd name="connsiteY10" fmla="*/ 2197100 h 2654300"/>
              <a:gd name="connsiteX11" fmla="*/ 114300 w 1895184"/>
              <a:gd name="connsiteY11" fmla="*/ 2247900 h 2654300"/>
              <a:gd name="connsiteX12" fmla="*/ 76200 w 1895184"/>
              <a:gd name="connsiteY12" fmla="*/ 2260600 h 2654300"/>
              <a:gd name="connsiteX13" fmla="*/ 25400 w 1895184"/>
              <a:gd name="connsiteY13" fmla="*/ 2425700 h 2654300"/>
              <a:gd name="connsiteX14" fmla="*/ 12700 w 1895184"/>
              <a:gd name="connsiteY14" fmla="*/ 2514600 h 2654300"/>
              <a:gd name="connsiteX15" fmla="*/ 0 w 1895184"/>
              <a:gd name="connsiteY15" fmla="*/ 2654300 h 2654300"/>
              <a:gd name="connsiteX0" fmla="*/ 55033 w 1899182"/>
              <a:gd name="connsiteY0" fmla="*/ 0 h 2654300"/>
              <a:gd name="connsiteX1" fmla="*/ 88900 w 1899182"/>
              <a:gd name="connsiteY1" fmla="*/ 503767 h 2654300"/>
              <a:gd name="connsiteX2" fmla="*/ 207433 w 1899182"/>
              <a:gd name="connsiteY2" fmla="*/ 1126066 h 2654300"/>
              <a:gd name="connsiteX3" fmla="*/ 829733 w 1899182"/>
              <a:gd name="connsiteY3" fmla="*/ 1253067 h 2654300"/>
              <a:gd name="connsiteX4" fmla="*/ 1617133 w 1899182"/>
              <a:gd name="connsiteY4" fmla="*/ 1557867 h 2654300"/>
              <a:gd name="connsiteX5" fmla="*/ 1892300 w 1899182"/>
              <a:gd name="connsiteY5" fmla="*/ 2091268 h 2654300"/>
              <a:gd name="connsiteX6" fmla="*/ 1803400 w 1899182"/>
              <a:gd name="connsiteY6" fmla="*/ 2133600 h 2654300"/>
              <a:gd name="connsiteX7" fmla="*/ 1663700 w 1899182"/>
              <a:gd name="connsiteY7" fmla="*/ 2159000 h 2654300"/>
              <a:gd name="connsiteX8" fmla="*/ 1054100 w 1899182"/>
              <a:gd name="connsiteY8" fmla="*/ 2171700 h 2654300"/>
              <a:gd name="connsiteX9" fmla="*/ 901700 w 1899182"/>
              <a:gd name="connsiteY9" fmla="*/ 2184400 h 2654300"/>
              <a:gd name="connsiteX10" fmla="*/ 482600 w 1899182"/>
              <a:gd name="connsiteY10" fmla="*/ 2197100 h 2654300"/>
              <a:gd name="connsiteX11" fmla="*/ 114300 w 1899182"/>
              <a:gd name="connsiteY11" fmla="*/ 2247900 h 2654300"/>
              <a:gd name="connsiteX12" fmla="*/ 76200 w 1899182"/>
              <a:gd name="connsiteY12" fmla="*/ 2260600 h 2654300"/>
              <a:gd name="connsiteX13" fmla="*/ 25400 w 1899182"/>
              <a:gd name="connsiteY13" fmla="*/ 2425700 h 2654300"/>
              <a:gd name="connsiteX14" fmla="*/ 12700 w 1899182"/>
              <a:gd name="connsiteY14" fmla="*/ 2514600 h 2654300"/>
              <a:gd name="connsiteX15" fmla="*/ 0 w 1899182"/>
              <a:gd name="connsiteY15" fmla="*/ 2654300 h 2654300"/>
              <a:gd name="connsiteX0" fmla="*/ 55033 w 1892735"/>
              <a:gd name="connsiteY0" fmla="*/ 0 h 2654300"/>
              <a:gd name="connsiteX1" fmla="*/ 88900 w 1892735"/>
              <a:gd name="connsiteY1" fmla="*/ 503767 h 2654300"/>
              <a:gd name="connsiteX2" fmla="*/ 207433 w 1892735"/>
              <a:gd name="connsiteY2" fmla="*/ 1126066 h 2654300"/>
              <a:gd name="connsiteX3" fmla="*/ 829733 w 1892735"/>
              <a:gd name="connsiteY3" fmla="*/ 1253067 h 2654300"/>
              <a:gd name="connsiteX4" fmla="*/ 1617133 w 1892735"/>
              <a:gd name="connsiteY4" fmla="*/ 1557867 h 2654300"/>
              <a:gd name="connsiteX5" fmla="*/ 1892300 w 1892735"/>
              <a:gd name="connsiteY5" fmla="*/ 2091268 h 2654300"/>
              <a:gd name="connsiteX6" fmla="*/ 1663700 w 1892735"/>
              <a:gd name="connsiteY6" fmla="*/ 2159000 h 2654300"/>
              <a:gd name="connsiteX7" fmla="*/ 1054100 w 1892735"/>
              <a:gd name="connsiteY7" fmla="*/ 2171700 h 2654300"/>
              <a:gd name="connsiteX8" fmla="*/ 901700 w 1892735"/>
              <a:gd name="connsiteY8" fmla="*/ 2184400 h 2654300"/>
              <a:gd name="connsiteX9" fmla="*/ 482600 w 1892735"/>
              <a:gd name="connsiteY9" fmla="*/ 2197100 h 2654300"/>
              <a:gd name="connsiteX10" fmla="*/ 114300 w 1892735"/>
              <a:gd name="connsiteY10" fmla="*/ 2247900 h 2654300"/>
              <a:gd name="connsiteX11" fmla="*/ 76200 w 1892735"/>
              <a:gd name="connsiteY11" fmla="*/ 2260600 h 2654300"/>
              <a:gd name="connsiteX12" fmla="*/ 25400 w 1892735"/>
              <a:gd name="connsiteY12" fmla="*/ 2425700 h 2654300"/>
              <a:gd name="connsiteX13" fmla="*/ 12700 w 1892735"/>
              <a:gd name="connsiteY13" fmla="*/ 2514600 h 2654300"/>
              <a:gd name="connsiteX14" fmla="*/ 0 w 1892735"/>
              <a:gd name="connsiteY14" fmla="*/ 2654300 h 2654300"/>
              <a:gd name="connsiteX0" fmla="*/ 55033 w 1916952"/>
              <a:gd name="connsiteY0" fmla="*/ 0 h 2654300"/>
              <a:gd name="connsiteX1" fmla="*/ 88900 w 1916952"/>
              <a:gd name="connsiteY1" fmla="*/ 503767 h 2654300"/>
              <a:gd name="connsiteX2" fmla="*/ 207433 w 1916952"/>
              <a:gd name="connsiteY2" fmla="*/ 1126066 h 2654300"/>
              <a:gd name="connsiteX3" fmla="*/ 829733 w 1916952"/>
              <a:gd name="connsiteY3" fmla="*/ 1253067 h 2654300"/>
              <a:gd name="connsiteX4" fmla="*/ 1617133 w 1916952"/>
              <a:gd name="connsiteY4" fmla="*/ 1557867 h 2654300"/>
              <a:gd name="connsiteX5" fmla="*/ 1892300 w 1916952"/>
              <a:gd name="connsiteY5" fmla="*/ 2091268 h 2654300"/>
              <a:gd name="connsiteX6" fmla="*/ 1054100 w 1916952"/>
              <a:gd name="connsiteY6" fmla="*/ 2171700 h 2654300"/>
              <a:gd name="connsiteX7" fmla="*/ 901700 w 1916952"/>
              <a:gd name="connsiteY7" fmla="*/ 2184400 h 2654300"/>
              <a:gd name="connsiteX8" fmla="*/ 482600 w 1916952"/>
              <a:gd name="connsiteY8" fmla="*/ 2197100 h 2654300"/>
              <a:gd name="connsiteX9" fmla="*/ 114300 w 1916952"/>
              <a:gd name="connsiteY9" fmla="*/ 2247900 h 2654300"/>
              <a:gd name="connsiteX10" fmla="*/ 76200 w 1916952"/>
              <a:gd name="connsiteY10" fmla="*/ 2260600 h 2654300"/>
              <a:gd name="connsiteX11" fmla="*/ 25400 w 1916952"/>
              <a:gd name="connsiteY11" fmla="*/ 2425700 h 2654300"/>
              <a:gd name="connsiteX12" fmla="*/ 12700 w 1916952"/>
              <a:gd name="connsiteY12" fmla="*/ 2514600 h 2654300"/>
              <a:gd name="connsiteX13" fmla="*/ 0 w 1916952"/>
              <a:gd name="connsiteY13" fmla="*/ 2654300 h 2654300"/>
              <a:gd name="connsiteX0" fmla="*/ 55033 w 1926471"/>
              <a:gd name="connsiteY0" fmla="*/ 0 h 2654300"/>
              <a:gd name="connsiteX1" fmla="*/ 88900 w 1926471"/>
              <a:gd name="connsiteY1" fmla="*/ 503767 h 2654300"/>
              <a:gd name="connsiteX2" fmla="*/ 207433 w 1926471"/>
              <a:gd name="connsiteY2" fmla="*/ 1126066 h 2654300"/>
              <a:gd name="connsiteX3" fmla="*/ 829733 w 1926471"/>
              <a:gd name="connsiteY3" fmla="*/ 1253067 h 2654300"/>
              <a:gd name="connsiteX4" fmla="*/ 1617133 w 1926471"/>
              <a:gd name="connsiteY4" fmla="*/ 1557867 h 2654300"/>
              <a:gd name="connsiteX5" fmla="*/ 1892300 w 1926471"/>
              <a:gd name="connsiteY5" fmla="*/ 2091268 h 2654300"/>
              <a:gd name="connsiteX6" fmla="*/ 901700 w 1926471"/>
              <a:gd name="connsiteY6" fmla="*/ 2184400 h 2654300"/>
              <a:gd name="connsiteX7" fmla="*/ 482600 w 1926471"/>
              <a:gd name="connsiteY7" fmla="*/ 2197100 h 2654300"/>
              <a:gd name="connsiteX8" fmla="*/ 114300 w 1926471"/>
              <a:gd name="connsiteY8" fmla="*/ 2247900 h 2654300"/>
              <a:gd name="connsiteX9" fmla="*/ 76200 w 1926471"/>
              <a:gd name="connsiteY9" fmla="*/ 2260600 h 2654300"/>
              <a:gd name="connsiteX10" fmla="*/ 25400 w 1926471"/>
              <a:gd name="connsiteY10" fmla="*/ 2425700 h 2654300"/>
              <a:gd name="connsiteX11" fmla="*/ 12700 w 1926471"/>
              <a:gd name="connsiteY11" fmla="*/ 2514600 h 2654300"/>
              <a:gd name="connsiteX12" fmla="*/ 0 w 1926471"/>
              <a:gd name="connsiteY12" fmla="*/ 2654300 h 2654300"/>
              <a:gd name="connsiteX0" fmla="*/ 55033 w 1954326"/>
              <a:gd name="connsiteY0" fmla="*/ 0 h 2654300"/>
              <a:gd name="connsiteX1" fmla="*/ 88900 w 1954326"/>
              <a:gd name="connsiteY1" fmla="*/ 503767 h 2654300"/>
              <a:gd name="connsiteX2" fmla="*/ 207433 w 1954326"/>
              <a:gd name="connsiteY2" fmla="*/ 1126066 h 2654300"/>
              <a:gd name="connsiteX3" fmla="*/ 829733 w 1954326"/>
              <a:gd name="connsiteY3" fmla="*/ 1253067 h 2654300"/>
              <a:gd name="connsiteX4" fmla="*/ 1617133 w 1954326"/>
              <a:gd name="connsiteY4" fmla="*/ 1557867 h 2654300"/>
              <a:gd name="connsiteX5" fmla="*/ 1892300 w 1954326"/>
              <a:gd name="connsiteY5" fmla="*/ 2091268 h 2654300"/>
              <a:gd name="connsiteX6" fmla="*/ 482600 w 1954326"/>
              <a:gd name="connsiteY6" fmla="*/ 2197100 h 2654300"/>
              <a:gd name="connsiteX7" fmla="*/ 114300 w 1954326"/>
              <a:gd name="connsiteY7" fmla="*/ 2247900 h 2654300"/>
              <a:gd name="connsiteX8" fmla="*/ 76200 w 1954326"/>
              <a:gd name="connsiteY8" fmla="*/ 2260600 h 2654300"/>
              <a:gd name="connsiteX9" fmla="*/ 25400 w 1954326"/>
              <a:gd name="connsiteY9" fmla="*/ 2425700 h 2654300"/>
              <a:gd name="connsiteX10" fmla="*/ 12700 w 1954326"/>
              <a:gd name="connsiteY10" fmla="*/ 2514600 h 2654300"/>
              <a:gd name="connsiteX11" fmla="*/ 0 w 1954326"/>
              <a:gd name="connsiteY11" fmla="*/ 2654300 h 2654300"/>
              <a:gd name="connsiteX0" fmla="*/ 82741 w 2007586"/>
              <a:gd name="connsiteY0" fmla="*/ 0 h 2654300"/>
              <a:gd name="connsiteX1" fmla="*/ 116608 w 2007586"/>
              <a:gd name="connsiteY1" fmla="*/ 503767 h 2654300"/>
              <a:gd name="connsiteX2" fmla="*/ 235141 w 2007586"/>
              <a:gd name="connsiteY2" fmla="*/ 1126066 h 2654300"/>
              <a:gd name="connsiteX3" fmla="*/ 857441 w 2007586"/>
              <a:gd name="connsiteY3" fmla="*/ 1253067 h 2654300"/>
              <a:gd name="connsiteX4" fmla="*/ 1644841 w 2007586"/>
              <a:gd name="connsiteY4" fmla="*/ 1557867 h 2654300"/>
              <a:gd name="connsiteX5" fmla="*/ 1920008 w 2007586"/>
              <a:gd name="connsiteY5" fmla="*/ 2091268 h 2654300"/>
              <a:gd name="connsiteX6" fmla="*/ 142008 w 2007586"/>
              <a:gd name="connsiteY6" fmla="*/ 2247900 h 2654300"/>
              <a:gd name="connsiteX7" fmla="*/ 103908 w 2007586"/>
              <a:gd name="connsiteY7" fmla="*/ 2260600 h 2654300"/>
              <a:gd name="connsiteX8" fmla="*/ 53108 w 2007586"/>
              <a:gd name="connsiteY8" fmla="*/ 2425700 h 2654300"/>
              <a:gd name="connsiteX9" fmla="*/ 40408 w 2007586"/>
              <a:gd name="connsiteY9" fmla="*/ 2514600 h 2654300"/>
              <a:gd name="connsiteX10" fmla="*/ 27708 w 2007586"/>
              <a:gd name="connsiteY10" fmla="*/ 2654300 h 2654300"/>
              <a:gd name="connsiteX0" fmla="*/ 55033 w 1982555"/>
              <a:gd name="connsiteY0" fmla="*/ 0 h 2654300"/>
              <a:gd name="connsiteX1" fmla="*/ 88900 w 1982555"/>
              <a:gd name="connsiteY1" fmla="*/ 503767 h 2654300"/>
              <a:gd name="connsiteX2" fmla="*/ 207433 w 1982555"/>
              <a:gd name="connsiteY2" fmla="*/ 1126066 h 2654300"/>
              <a:gd name="connsiteX3" fmla="*/ 829733 w 1982555"/>
              <a:gd name="connsiteY3" fmla="*/ 1253067 h 2654300"/>
              <a:gd name="connsiteX4" fmla="*/ 1617133 w 1982555"/>
              <a:gd name="connsiteY4" fmla="*/ 1557867 h 2654300"/>
              <a:gd name="connsiteX5" fmla="*/ 1892300 w 1982555"/>
              <a:gd name="connsiteY5" fmla="*/ 2091268 h 2654300"/>
              <a:gd name="connsiteX6" fmla="*/ 76200 w 1982555"/>
              <a:gd name="connsiteY6" fmla="*/ 2260600 h 2654300"/>
              <a:gd name="connsiteX7" fmla="*/ 25400 w 1982555"/>
              <a:gd name="connsiteY7" fmla="*/ 2425700 h 2654300"/>
              <a:gd name="connsiteX8" fmla="*/ 12700 w 1982555"/>
              <a:gd name="connsiteY8" fmla="*/ 2514600 h 2654300"/>
              <a:gd name="connsiteX9" fmla="*/ 0 w 1982555"/>
              <a:gd name="connsiteY9" fmla="*/ 2654300 h 2654300"/>
              <a:gd name="connsiteX0" fmla="*/ 133246 w 2060768"/>
              <a:gd name="connsiteY0" fmla="*/ 0 h 2654300"/>
              <a:gd name="connsiteX1" fmla="*/ 167113 w 2060768"/>
              <a:gd name="connsiteY1" fmla="*/ 503767 h 2654300"/>
              <a:gd name="connsiteX2" fmla="*/ 285646 w 2060768"/>
              <a:gd name="connsiteY2" fmla="*/ 1126066 h 2654300"/>
              <a:gd name="connsiteX3" fmla="*/ 907946 w 2060768"/>
              <a:gd name="connsiteY3" fmla="*/ 1253067 h 2654300"/>
              <a:gd name="connsiteX4" fmla="*/ 1695346 w 2060768"/>
              <a:gd name="connsiteY4" fmla="*/ 1557867 h 2654300"/>
              <a:gd name="connsiteX5" fmla="*/ 1970513 w 2060768"/>
              <a:gd name="connsiteY5" fmla="*/ 2091268 h 2654300"/>
              <a:gd name="connsiteX6" fmla="*/ 154413 w 2060768"/>
              <a:gd name="connsiteY6" fmla="*/ 2260600 h 2654300"/>
              <a:gd name="connsiteX7" fmla="*/ 90913 w 2060768"/>
              <a:gd name="connsiteY7" fmla="*/ 2514600 h 2654300"/>
              <a:gd name="connsiteX8" fmla="*/ 78213 w 2060768"/>
              <a:gd name="connsiteY8" fmla="*/ 2654300 h 2654300"/>
              <a:gd name="connsiteX0" fmla="*/ 137456 w 2064978"/>
              <a:gd name="connsiteY0" fmla="*/ 0 h 2654300"/>
              <a:gd name="connsiteX1" fmla="*/ 171323 w 2064978"/>
              <a:gd name="connsiteY1" fmla="*/ 503767 h 2654300"/>
              <a:gd name="connsiteX2" fmla="*/ 289856 w 2064978"/>
              <a:gd name="connsiteY2" fmla="*/ 1126066 h 2654300"/>
              <a:gd name="connsiteX3" fmla="*/ 912156 w 2064978"/>
              <a:gd name="connsiteY3" fmla="*/ 1253067 h 2654300"/>
              <a:gd name="connsiteX4" fmla="*/ 1699556 w 2064978"/>
              <a:gd name="connsiteY4" fmla="*/ 1557867 h 2654300"/>
              <a:gd name="connsiteX5" fmla="*/ 1974723 w 2064978"/>
              <a:gd name="connsiteY5" fmla="*/ 2091268 h 2654300"/>
              <a:gd name="connsiteX6" fmla="*/ 158623 w 2064978"/>
              <a:gd name="connsiteY6" fmla="*/ 2260600 h 2654300"/>
              <a:gd name="connsiteX7" fmla="*/ 82423 w 2064978"/>
              <a:gd name="connsiteY7" fmla="*/ 2654300 h 2654300"/>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2063581"/>
              <a:gd name="connsiteY0" fmla="*/ 0 h 2675466"/>
              <a:gd name="connsiteX1" fmla="*/ 169926 w 2063581"/>
              <a:gd name="connsiteY1" fmla="*/ 503767 h 2675466"/>
              <a:gd name="connsiteX2" fmla="*/ 288459 w 2063581"/>
              <a:gd name="connsiteY2" fmla="*/ 1126066 h 2675466"/>
              <a:gd name="connsiteX3" fmla="*/ 910759 w 2063581"/>
              <a:gd name="connsiteY3" fmla="*/ 1253067 h 2675466"/>
              <a:gd name="connsiteX4" fmla="*/ 1698159 w 2063581"/>
              <a:gd name="connsiteY4" fmla="*/ 1557867 h 2675466"/>
              <a:gd name="connsiteX5" fmla="*/ 1973326 w 2063581"/>
              <a:gd name="connsiteY5" fmla="*/ 2091268 h 2675466"/>
              <a:gd name="connsiteX6" fmla="*/ 157226 w 2063581"/>
              <a:gd name="connsiteY6" fmla="*/ 2260600 h 2675466"/>
              <a:gd name="connsiteX7" fmla="*/ 85260 w 2063581"/>
              <a:gd name="connsiteY7" fmla="*/ 2675466 h 2675466"/>
              <a:gd name="connsiteX0" fmla="*/ 136059 w 1973326"/>
              <a:gd name="connsiteY0" fmla="*/ 0 h 2675466"/>
              <a:gd name="connsiteX1" fmla="*/ 169926 w 1973326"/>
              <a:gd name="connsiteY1" fmla="*/ 503767 h 2675466"/>
              <a:gd name="connsiteX2" fmla="*/ 288459 w 1973326"/>
              <a:gd name="connsiteY2" fmla="*/ 1126066 h 2675466"/>
              <a:gd name="connsiteX3" fmla="*/ 910759 w 1973326"/>
              <a:gd name="connsiteY3" fmla="*/ 1253067 h 2675466"/>
              <a:gd name="connsiteX4" fmla="*/ 1698159 w 1973326"/>
              <a:gd name="connsiteY4" fmla="*/ 1557867 h 2675466"/>
              <a:gd name="connsiteX5" fmla="*/ 1973326 w 1973326"/>
              <a:gd name="connsiteY5" fmla="*/ 2091268 h 2675466"/>
              <a:gd name="connsiteX6" fmla="*/ 157226 w 1973326"/>
              <a:gd name="connsiteY6" fmla="*/ 2260600 h 2675466"/>
              <a:gd name="connsiteX7" fmla="*/ 85260 w 1973326"/>
              <a:gd name="connsiteY7" fmla="*/ 2675466 h 2675466"/>
              <a:gd name="connsiteX0" fmla="*/ 136059 w 1973326"/>
              <a:gd name="connsiteY0" fmla="*/ 0 h 2675466"/>
              <a:gd name="connsiteX1" fmla="*/ 169926 w 1973326"/>
              <a:gd name="connsiteY1" fmla="*/ 503767 h 2675466"/>
              <a:gd name="connsiteX2" fmla="*/ 288459 w 1973326"/>
              <a:gd name="connsiteY2" fmla="*/ 1126066 h 2675466"/>
              <a:gd name="connsiteX3" fmla="*/ 910759 w 1973326"/>
              <a:gd name="connsiteY3" fmla="*/ 1253067 h 2675466"/>
              <a:gd name="connsiteX4" fmla="*/ 1698159 w 1973326"/>
              <a:gd name="connsiteY4" fmla="*/ 1557867 h 2675466"/>
              <a:gd name="connsiteX5" fmla="*/ 1973326 w 1973326"/>
              <a:gd name="connsiteY5" fmla="*/ 2091268 h 2675466"/>
              <a:gd name="connsiteX6" fmla="*/ 157226 w 1973326"/>
              <a:gd name="connsiteY6" fmla="*/ 2260600 h 2675466"/>
              <a:gd name="connsiteX7" fmla="*/ 85260 w 1973326"/>
              <a:gd name="connsiteY7" fmla="*/ 2675466 h 2675466"/>
              <a:gd name="connsiteX0" fmla="*/ 50799 w 1888066"/>
              <a:gd name="connsiteY0" fmla="*/ 0 h 2675466"/>
              <a:gd name="connsiteX1" fmla="*/ 84666 w 1888066"/>
              <a:gd name="connsiteY1" fmla="*/ 503767 h 2675466"/>
              <a:gd name="connsiteX2" fmla="*/ 203199 w 1888066"/>
              <a:gd name="connsiteY2" fmla="*/ 1126066 h 2675466"/>
              <a:gd name="connsiteX3" fmla="*/ 825499 w 1888066"/>
              <a:gd name="connsiteY3" fmla="*/ 1253067 h 2675466"/>
              <a:gd name="connsiteX4" fmla="*/ 1612899 w 1888066"/>
              <a:gd name="connsiteY4" fmla="*/ 1557867 h 2675466"/>
              <a:gd name="connsiteX5" fmla="*/ 1888066 w 1888066"/>
              <a:gd name="connsiteY5" fmla="*/ 2091268 h 2675466"/>
              <a:gd name="connsiteX6" fmla="*/ 71966 w 1888066"/>
              <a:gd name="connsiteY6" fmla="*/ 2260600 h 2675466"/>
              <a:gd name="connsiteX7" fmla="*/ 0 w 1888066"/>
              <a:gd name="connsiteY7" fmla="*/ 2675466 h 2675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88066" h="2675466">
                <a:moveTo>
                  <a:pt x="50799" y="0"/>
                </a:moveTo>
                <a:lnTo>
                  <a:pt x="84666" y="503767"/>
                </a:lnTo>
                <a:lnTo>
                  <a:pt x="203199" y="1126066"/>
                </a:lnTo>
                <a:lnTo>
                  <a:pt x="825499" y="1253067"/>
                </a:lnTo>
                <a:lnTo>
                  <a:pt x="1612899" y="1557867"/>
                </a:lnTo>
                <a:lnTo>
                  <a:pt x="1888066" y="2091268"/>
                </a:lnTo>
                <a:lnTo>
                  <a:pt x="71966" y="2260600"/>
                </a:lnTo>
                <a:lnTo>
                  <a:pt x="0" y="2675466"/>
                </a:lnTo>
              </a:path>
            </a:pathLst>
          </a:custGeom>
          <a:ln w="38100">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nvGrpSpPr>
          <p:cNvPr id="23" name="Group 22"/>
          <p:cNvGrpSpPr/>
          <p:nvPr/>
        </p:nvGrpSpPr>
        <p:grpSpPr>
          <a:xfrm>
            <a:off x="359833" y="2645834"/>
            <a:ext cx="215900" cy="2650066"/>
            <a:chOff x="444500" y="2645834"/>
            <a:chExt cx="215900" cy="2650066"/>
          </a:xfrm>
        </p:grpSpPr>
        <p:cxnSp>
          <p:nvCxnSpPr>
            <p:cNvPr id="13" name="Straight Connector 12"/>
            <p:cNvCxnSpPr/>
            <p:nvPr/>
          </p:nvCxnSpPr>
          <p:spPr>
            <a:xfrm>
              <a:off x="541867" y="2650067"/>
              <a:ext cx="8466" cy="264160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7" name="Straight Connector 16"/>
            <p:cNvCxnSpPr/>
            <p:nvPr/>
          </p:nvCxnSpPr>
          <p:spPr>
            <a:xfrm>
              <a:off x="541867" y="3018367"/>
              <a:ext cx="1016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a:off x="444500" y="2645834"/>
              <a:ext cx="1016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2" name="Straight Connector 31"/>
            <p:cNvCxnSpPr/>
            <p:nvPr/>
          </p:nvCxnSpPr>
          <p:spPr>
            <a:xfrm>
              <a:off x="558800" y="3805767"/>
              <a:ext cx="1016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p:cNvCxnSpPr/>
            <p:nvPr/>
          </p:nvCxnSpPr>
          <p:spPr>
            <a:xfrm>
              <a:off x="554567" y="4610099"/>
              <a:ext cx="1016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a:off x="444500" y="5291667"/>
              <a:ext cx="203200" cy="4233"/>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grpSp>
        <p:nvGrpSpPr>
          <p:cNvPr id="9232" name="Group 9231"/>
          <p:cNvGrpSpPr/>
          <p:nvPr/>
        </p:nvGrpSpPr>
        <p:grpSpPr>
          <a:xfrm>
            <a:off x="2374899" y="4538133"/>
            <a:ext cx="2586567" cy="488666"/>
            <a:chOff x="2374900" y="4597400"/>
            <a:chExt cx="2586567" cy="488666"/>
          </a:xfrm>
        </p:grpSpPr>
        <p:grpSp>
          <p:nvGrpSpPr>
            <p:cNvPr id="28" name="Group 27"/>
            <p:cNvGrpSpPr/>
            <p:nvPr/>
          </p:nvGrpSpPr>
          <p:grpSpPr>
            <a:xfrm>
              <a:off x="2501900" y="4597400"/>
              <a:ext cx="2247900" cy="107950"/>
              <a:chOff x="2501900" y="4597400"/>
              <a:chExt cx="2247900" cy="107950"/>
            </a:xfrm>
          </p:grpSpPr>
          <p:cxnSp>
            <p:nvCxnSpPr>
              <p:cNvPr id="25" name="Straight Connector 24"/>
              <p:cNvCxnSpPr/>
              <p:nvPr/>
            </p:nvCxnSpPr>
            <p:spPr>
              <a:xfrm flipV="1">
                <a:off x="2501900" y="4597400"/>
                <a:ext cx="2247900" cy="1270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a:off x="2508250" y="4603750"/>
                <a:ext cx="0" cy="8890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4" name="Straight Connector 43"/>
              <p:cNvCxnSpPr/>
              <p:nvPr/>
            </p:nvCxnSpPr>
            <p:spPr>
              <a:xfrm>
                <a:off x="3632200" y="4610100"/>
                <a:ext cx="0" cy="8890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5" name="Straight Connector 44"/>
              <p:cNvCxnSpPr/>
              <p:nvPr/>
            </p:nvCxnSpPr>
            <p:spPr>
              <a:xfrm>
                <a:off x="4741334" y="4610100"/>
                <a:ext cx="2116" cy="9525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sp>
          <p:nvSpPr>
            <p:cNvPr id="29" name="TextBox 28"/>
            <p:cNvSpPr txBox="1"/>
            <p:nvPr/>
          </p:nvSpPr>
          <p:spPr>
            <a:xfrm>
              <a:off x="2374900" y="4660900"/>
              <a:ext cx="203200" cy="276999"/>
            </a:xfrm>
            <a:prstGeom prst="rect">
              <a:avLst/>
            </a:prstGeom>
            <a:noFill/>
          </p:spPr>
          <p:txBody>
            <a:bodyPr wrap="square" rtlCol="0">
              <a:spAutoFit/>
            </a:bodyPr>
            <a:lstStyle/>
            <a:p>
              <a:pPr algn="ctr"/>
              <a:r>
                <a:rPr lang="en-US" sz="1200" b="1" dirty="0" smtClean="0">
                  <a:solidFill>
                    <a:srgbClr val="FFFFFF"/>
                  </a:solidFill>
                  <a:latin typeface="Arial"/>
                  <a:cs typeface="Arial"/>
                </a:rPr>
                <a:t>0</a:t>
              </a:r>
              <a:endParaRPr lang="en-US" sz="1200" b="1" dirty="0">
                <a:solidFill>
                  <a:srgbClr val="FFFFFF"/>
                </a:solidFill>
                <a:latin typeface="Arial"/>
                <a:cs typeface="Arial"/>
              </a:endParaRPr>
            </a:p>
          </p:txBody>
        </p:sp>
        <p:sp>
          <p:nvSpPr>
            <p:cNvPr id="30" name="TextBox 29"/>
            <p:cNvSpPr txBox="1"/>
            <p:nvPr/>
          </p:nvSpPr>
          <p:spPr>
            <a:xfrm>
              <a:off x="3462867" y="4644814"/>
              <a:ext cx="355600" cy="276999"/>
            </a:xfrm>
            <a:prstGeom prst="rect">
              <a:avLst/>
            </a:prstGeom>
            <a:noFill/>
          </p:spPr>
          <p:txBody>
            <a:bodyPr wrap="square" rtlCol="0">
              <a:spAutoFit/>
            </a:bodyPr>
            <a:lstStyle/>
            <a:p>
              <a:pPr algn="ctr"/>
              <a:r>
                <a:rPr lang="en-US" sz="1200" b="1" dirty="0" smtClean="0">
                  <a:solidFill>
                    <a:srgbClr val="FFFFFF"/>
                  </a:solidFill>
                  <a:latin typeface="Arial"/>
                  <a:cs typeface="Arial"/>
                </a:rPr>
                <a:t>20</a:t>
              </a:r>
              <a:endParaRPr lang="en-US" sz="1200" b="1" dirty="0">
                <a:solidFill>
                  <a:srgbClr val="FFFFFF"/>
                </a:solidFill>
                <a:latin typeface="Arial"/>
                <a:cs typeface="Arial"/>
              </a:endParaRPr>
            </a:p>
          </p:txBody>
        </p:sp>
        <p:sp>
          <p:nvSpPr>
            <p:cNvPr id="9216" name="TextBox 9215"/>
            <p:cNvSpPr txBox="1"/>
            <p:nvPr/>
          </p:nvSpPr>
          <p:spPr>
            <a:xfrm>
              <a:off x="3293533" y="4809067"/>
              <a:ext cx="745067" cy="276999"/>
            </a:xfrm>
            <a:prstGeom prst="rect">
              <a:avLst/>
            </a:prstGeom>
            <a:noFill/>
          </p:spPr>
          <p:txBody>
            <a:bodyPr wrap="square" rtlCol="0">
              <a:spAutoFit/>
            </a:bodyPr>
            <a:lstStyle/>
            <a:p>
              <a:pPr algn="ctr"/>
              <a:r>
                <a:rPr lang="en-US" sz="1200" b="1" dirty="0" smtClean="0">
                  <a:solidFill>
                    <a:srgbClr val="FFFFFF"/>
                  </a:solidFill>
                  <a:latin typeface="Arial"/>
                  <a:cs typeface="Arial"/>
                </a:rPr>
                <a:t>% TOC</a:t>
              </a:r>
              <a:endParaRPr lang="en-US" sz="1200" b="1" dirty="0">
                <a:solidFill>
                  <a:srgbClr val="FFFFFF"/>
                </a:solidFill>
                <a:latin typeface="Arial"/>
                <a:cs typeface="Arial"/>
              </a:endParaRPr>
            </a:p>
          </p:txBody>
        </p:sp>
        <p:sp>
          <p:nvSpPr>
            <p:cNvPr id="9217" name="TextBox 9216"/>
            <p:cNvSpPr txBox="1"/>
            <p:nvPr/>
          </p:nvSpPr>
          <p:spPr>
            <a:xfrm>
              <a:off x="4588934" y="4648200"/>
              <a:ext cx="372533" cy="276999"/>
            </a:xfrm>
            <a:prstGeom prst="rect">
              <a:avLst/>
            </a:prstGeom>
            <a:noFill/>
          </p:spPr>
          <p:txBody>
            <a:bodyPr wrap="square" rtlCol="0">
              <a:spAutoFit/>
            </a:bodyPr>
            <a:lstStyle/>
            <a:p>
              <a:pPr algn="ctr"/>
              <a:r>
                <a:rPr lang="en-US" sz="1200" b="1" dirty="0" smtClean="0">
                  <a:solidFill>
                    <a:srgbClr val="FFFFFF"/>
                  </a:solidFill>
                  <a:latin typeface="Arial"/>
                  <a:cs typeface="Arial"/>
                </a:rPr>
                <a:t>40</a:t>
              </a:r>
              <a:endParaRPr lang="en-US" sz="1200" b="1" dirty="0">
                <a:solidFill>
                  <a:srgbClr val="FFFFFF"/>
                </a:solidFill>
                <a:latin typeface="Arial"/>
                <a:cs typeface="Arial"/>
              </a:endParaRPr>
            </a:p>
          </p:txBody>
        </p:sp>
      </p:grpSp>
      <p:grpSp>
        <p:nvGrpSpPr>
          <p:cNvPr id="37" name="Group 36"/>
          <p:cNvGrpSpPr/>
          <p:nvPr/>
        </p:nvGrpSpPr>
        <p:grpSpPr>
          <a:xfrm>
            <a:off x="4732868" y="5281084"/>
            <a:ext cx="2175933" cy="566982"/>
            <a:chOff x="4741334" y="5289551"/>
            <a:chExt cx="2175933" cy="566982"/>
          </a:xfrm>
        </p:grpSpPr>
        <p:grpSp>
          <p:nvGrpSpPr>
            <p:cNvPr id="9246" name="Group 9245"/>
            <p:cNvGrpSpPr/>
            <p:nvPr/>
          </p:nvGrpSpPr>
          <p:grpSpPr>
            <a:xfrm>
              <a:off x="4868333" y="5289551"/>
              <a:ext cx="2048934" cy="114299"/>
              <a:chOff x="4868333" y="5289551"/>
              <a:chExt cx="2048934" cy="114299"/>
            </a:xfrm>
          </p:grpSpPr>
          <p:cxnSp>
            <p:nvCxnSpPr>
              <p:cNvPr id="9241" name="Straight Connector 9240"/>
              <p:cNvCxnSpPr/>
              <p:nvPr/>
            </p:nvCxnSpPr>
            <p:spPr>
              <a:xfrm>
                <a:off x="4868333" y="5300133"/>
                <a:ext cx="2040467"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9243" name="Straight Connector 9242"/>
              <p:cNvCxnSpPr/>
              <p:nvPr/>
            </p:nvCxnSpPr>
            <p:spPr>
              <a:xfrm flipV="1">
                <a:off x="4876800" y="5308600"/>
                <a:ext cx="8467" cy="84667"/>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p:cNvCxnSpPr/>
              <p:nvPr/>
            </p:nvCxnSpPr>
            <p:spPr>
              <a:xfrm flipV="1">
                <a:off x="5200650" y="5314950"/>
                <a:ext cx="8467" cy="84667"/>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a:xfrm flipV="1">
                <a:off x="5524500" y="5314950"/>
                <a:ext cx="8467" cy="84667"/>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flipV="1">
                <a:off x="5886450" y="5308600"/>
                <a:ext cx="8467" cy="84667"/>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flipV="1">
                <a:off x="6210300" y="5308600"/>
                <a:ext cx="8467" cy="84667"/>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flipV="1">
                <a:off x="6572250" y="5314950"/>
                <a:ext cx="8467" cy="84667"/>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flipV="1">
                <a:off x="6902450" y="5289551"/>
                <a:ext cx="14817" cy="114299"/>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sp>
          <p:nvSpPr>
            <p:cNvPr id="9247" name="TextBox 9246"/>
            <p:cNvSpPr txBox="1"/>
            <p:nvPr/>
          </p:nvSpPr>
          <p:spPr>
            <a:xfrm>
              <a:off x="4741334" y="5342466"/>
              <a:ext cx="237067" cy="276999"/>
            </a:xfrm>
            <a:prstGeom prst="rect">
              <a:avLst/>
            </a:prstGeom>
            <a:noFill/>
          </p:spPr>
          <p:txBody>
            <a:bodyPr wrap="square" rtlCol="0">
              <a:spAutoFit/>
            </a:bodyPr>
            <a:lstStyle/>
            <a:p>
              <a:pPr algn="ctr"/>
              <a:r>
                <a:rPr lang="en-US" sz="1200" b="1" dirty="0" smtClean="0">
                  <a:solidFill>
                    <a:srgbClr val="FFFFFF"/>
                  </a:solidFill>
                  <a:latin typeface="Arial"/>
                  <a:cs typeface="Arial"/>
                </a:rPr>
                <a:t>0</a:t>
              </a:r>
              <a:endParaRPr lang="en-US" sz="1200" b="1" dirty="0">
                <a:solidFill>
                  <a:srgbClr val="FFFFFF"/>
                </a:solidFill>
                <a:latin typeface="Arial"/>
                <a:cs typeface="Arial"/>
              </a:endParaRPr>
            </a:p>
          </p:txBody>
        </p:sp>
        <p:sp>
          <p:nvSpPr>
            <p:cNvPr id="34" name="TextBox 33"/>
            <p:cNvSpPr txBox="1"/>
            <p:nvPr/>
          </p:nvSpPr>
          <p:spPr>
            <a:xfrm>
              <a:off x="6333067" y="5342466"/>
              <a:ext cx="482600" cy="276999"/>
            </a:xfrm>
            <a:prstGeom prst="rect">
              <a:avLst/>
            </a:prstGeom>
            <a:noFill/>
          </p:spPr>
          <p:txBody>
            <a:bodyPr wrap="square" rtlCol="0">
              <a:spAutoFit/>
            </a:bodyPr>
            <a:lstStyle/>
            <a:p>
              <a:pPr algn="ctr"/>
              <a:r>
                <a:rPr lang="en-US" sz="1200" b="1" dirty="0" smtClean="0">
                  <a:solidFill>
                    <a:srgbClr val="FFFFFF"/>
                  </a:solidFill>
                  <a:latin typeface="Arial"/>
                  <a:cs typeface="Arial"/>
                </a:rPr>
                <a:t>500</a:t>
              </a:r>
              <a:endParaRPr lang="en-US" sz="1200" b="1" dirty="0">
                <a:solidFill>
                  <a:srgbClr val="FFFFFF"/>
                </a:solidFill>
                <a:latin typeface="Arial"/>
                <a:cs typeface="Arial"/>
              </a:endParaRPr>
            </a:p>
          </p:txBody>
        </p:sp>
        <p:sp>
          <p:nvSpPr>
            <p:cNvPr id="35" name="TextBox 34"/>
            <p:cNvSpPr txBox="1"/>
            <p:nvPr/>
          </p:nvSpPr>
          <p:spPr>
            <a:xfrm>
              <a:off x="5020732" y="5579534"/>
              <a:ext cx="1752600" cy="276999"/>
            </a:xfrm>
            <a:prstGeom prst="rect">
              <a:avLst/>
            </a:prstGeom>
            <a:noFill/>
          </p:spPr>
          <p:txBody>
            <a:bodyPr wrap="square" rtlCol="0">
              <a:spAutoFit/>
            </a:bodyPr>
            <a:lstStyle/>
            <a:p>
              <a:pPr algn="ctr"/>
              <a:r>
                <a:rPr lang="en-US" sz="1200" b="1" dirty="0" smtClean="0">
                  <a:solidFill>
                    <a:srgbClr val="FFFFFF"/>
                  </a:solidFill>
                  <a:latin typeface="Arial"/>
                  <a:cs typeface="Arial"/>
                </a:rPr>
                <a:t>CONODONTS/KG</a:t>
              </a:r>
              <a:endParaRPr lang="en-US" sz="1200" b="1" dirty="0">
                <a:solidFill>
                  <a:srgbClr val="FFFFFF"/>
                </a:solidFill>
                <a:latin typeface="Arial"/>
                <a:cs typeface="Arial"/>
              </a:endParaRPr>
            </a:p>
          </p:txBody>
        </p:sp>
      </p:grpSp>
      <p:grpSp>
        <p:nvGrpSpPr>
          <p:cNvPr id="54" name="Group 53"/>
          <p:cNvGrpSpPr/>
          <p:nvPr/>
        </p:nvGrpSpPr>
        <p:grpSpPr>
          <a:xfrm>
            <a:off x="6849534" y="5280025"/>
            <a:ext cx="2048933" cy="576508"/>
            <a:chOff x="6849534" y="5280025"/>
            <a:chExt cx="2048933" cy="576508"/>
          </a:xfrm>
        </p:grpSpPr>
        <p:grpSp>
          <p:nvGrpSpPr>
            <p:cNvPr id="43" name="Group 42"/>
            <p:cNvGrpSpPr/>
            <p:nvPr/>
          </p:nvGrpSpPr>
          <p:grpSpPr>
            <a:xfrm>
              <a:off x="7001933" y="5280025"/>
              <a:ext cx="1707092" cy="123825"/>
              <a:chOff x="7001933" y="5280025"/>
              <a:chExt cx="1707092" cy="123825"/>
            </a:xfrm>
          </p:grpSpPr>
          <p:cxnSp>
            <p:nvCxnSpPr>
              <p:cNvPr id="39" name="Straight Connector 38"/>
              <p:cNvCxnSpPr/>
              <p:nvPr/>
            </p:nvCxnSpPr>
            <p:spPr>
              <a:xfrm flipV="1">
                <a:off x="7001933" y="5291667"/>
                <a:ext cx="1693334" cy="16933"/>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1" name="Straight Connector 40"/>
              <p:cNvCxnSpPr/>
              <p:nvPr/>
            </p:nvCxnSpPr>
            <p:spPr>
              <a:xfrm flipV="1">
                <a:off x="7010400" y="5302250"/>
                <a:ext cx="6350" cy="8255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87" name="Straight Connector 86"/>
              <p:cNvCxnSpPr/>
              <p:nvPr/>
            </p:nvCxnSpPr>
            <p:spPr>
              <a:xfrm flipV="1">
                <a:off x="7346950" y="5321300"/>
                <a:ext cx="6350" cy="8255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88" name="Straight Connector 87"/>
              <p:cNvCxnSpPr/>
              <p:nvPr/>
            </p:nvCxnSpPr>
            <p:spPr>
              <a:xfrm flipV="1">
                <a:off x="7683500" y="5314950"/>
                <a:ext cx="6350" cy="8255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89" name="Straight Connector 88"/>
              <p:cNvCxnSpPr/>
              <p:nvPr/>
            </p:nvCxnSpPr>
            <p:spPr>
              <a:xfrm flipV="1">
                <a:off x="8026400" y="5308600"/>
                <a:ext cx="6350" cy="8255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92" name="Straight Connector 91"/>
              <p:cNvCxnSpPr/>
              <p:nvPr/>
            </p:nvCxnSpPr>
            <p:spPr>
              <a:xfrm flipV="1">
                <a:off x="8369300" y="5289550"/>
                <a:ext cx="6350" cy="8255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93" name="Straight Connector 92"/>
              <p:cNvCxnSpPr/>
              <p:nvPr/>
            </p:nvCxnSpPr>
            <p:spPr>
              <a:xfrm flipV="1">
                <a:off x="8693150" y="5280025"/>
                <a:ext cx="15875" cy="98425"/>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sp>
          <p:nvSpPr>
            <p:cNvPr id="46" name="TextBox 45"/>
            <p:cNvSpPr txBox="1"/>
            <p:nvPr/>
          </p:nvSpPr>
          <p:spPr>
            <a:xfrm>
              <a:off x="6849534" y="5342466"/>
              <a:ext cx="338666" cy="276999"/>
            </a:xfrm>
            <a:prstGeom prst="rect">
              <a:avLst/>
            </a:prstGeom>
            <a:noFill/>
          </p:spPr>
          <p:txBody>
            <a:bodyPr wrap="square" rtlCol="0">
              <a:spAutoFit/>
            </a:bodyPr>
            <a:lstStyle/>
            <a:p>
              <a:pPr algn="ctr"/>
              <a:r>
                <a:rPr lang="en-US" sz="1200" b="1" dirty="0" smtClean="0">
                  <a:solidFill>
                    <a:srgbClr val="FFFFFF"/>
                  </a:solidFill>
                  <a:latin typeface="Arial"/>
                  <a:cs typeface="Arial"/>
                </a:rPr>
                <a:t>0</a:t>
              </a:r>
              <a:endParaRPr lang="en-US" sz="1200" b="1" dirty="0">
                <a:solidFill>
                  <a:srgbClr val="FFFFFF"/>
                </a:solidFill>
                <a:latin typeface="Arial"/>
                <a:cs typeface="Arial"/>
              </a:endParaRPr>
            </a:p>
          </p:txBody>
        </p:sp>
        <p:sp>
          <p:nvSpPr>
            <p:cNvPr id="52" name="TextBox 51"/>
            <p:cNvSpPr txBox="1"/>
            <p:nvPr/>
          </p:nvSpPr>
          <p:spPr>
            <a:xfrm>
              <a:off x="8542867" y="5325533"/>
              <a:ext cx="355600" cy="276999"/>
            </a:xfrm>
            <a:prstGeom prst="rect">
              <a:avLst/>
            </a:prstGeom>
            <a:noFill/>
          </p:spPr>
          <p:txBody>
            <a:bodyPr wrap="square" rtlCol="0">
              <a:spAutoFit/>
            </a:bodyPr>
            <a:lstStyle/>
            <a:p>
              <a:pPr algn="ctr"/>
              <a:r>
                <a:rPr lang="en-US" sz="1200" b="1" dirty="0" smtClean="0">
                  <a:solidFill>
                    <a:srgbClr val="FFFFFF"/>
                  </a:solidFill>
                  <a:latin typeface="Arial"/>
                  <a:cs typeface="Arial"/>
                </a:rPr>
                <a:t>50</a:t>
              </a:r>
              <a:endParaRPr lang="en-US" sz="1200" b="1" dirty="0">
                <a:solidFill>
                  <a:srgbClr val="FFFFFF"/>
                </a:solidFill>
                <a:latin typeface="Arial"/>
                <a:cs typeface="Arial"/>
              </a:endParaRPr>
            </a:p>
          </p:txBody>
        </p:sp>
        <p:sp>
          <p:nvSpPr>
            <p:cNvPr id="53" name="TextBox 52"/>
            <p:cNvSpPr txBox="1"/>
            <p:nvPr/>
          </p:nvSpPr>
          <p:spPr>
            <a:xfrm>
              <a:off x="7120465" y="5579534"/>
              <a:ext cx="1540934" cy="276999"/>
            </a:xfrm>
            <a:prstGeom prst="rect">
              <a:avLst/>
            </a:prstGeom>
            <a:noFill/>
          </p:spPr>
          <p:txBody>
            <a:bodyPr wrap="square" rtlCol="0">
              <a:spAutoFit/>
            </a:bodyPr>
            <a:lstStyle/>
            <a:p>
              <a:pPr algn="ctr"/>
              <a:r>
                <a:rPr lang="en-US" sz="1200" b="1" dirty="0" smtClean="0">
                  <a:solidFill>
                    <a:schemeClr val="bg1"/>
                  </a:solidFill>
                  <a:latin typeface="Arial"/>
                  <a:cs typeface="Arial"/>
                </a:rPr>
                <a:t>% </a:t>
              </a:r>
              <a:r>
                <a:rPr lang="en-US" sz="1200" b="1" i="1" dirty="0" smtClean="0">
                  <a:solidFill>
                    <a:schemeClr val="bg1"/>
                  </a:solidFill>
                  <a:latin typeface="Arial"/>
                  <a:cs typeface="Arial"/>
                </a:rPr>
                <a:t>GONDOLELLA</a:t>
              </a:r>
              <a:endParaRPr lang="en-US" sz="1200" b="1" i="1" dirty="0">
                <a:solidFill>
                  <a:schemeClr val="bg1"/>
                </a:solidFill>
                <a:latin typeface="Arial"/>
                <a:cs typeface="Arial"/>
              </a:endParaRPr>
            </a:p>
          </p:txBody>
        </p:sp>
      </p:grpSp>
      <p:sp>
        <p:nvSpPr>
          <p:cNvPr id="76" name="Freeform 75"/>
          <p:cNvSpPr/>
          <p:nvPr/>
        </p:nvSpPr>
        <p:spPr>
          <a:xfrm>
            <a:off x="811745" y="886878"/>
            <a:ext cx="550335" cy="4402667"/>
          </a:xfrm>
          <a:custGeom>
            <a:avLst/>
            <a:gdLst>
              <a:gd name="connsiteX0" fmla="*/ 609600 w 677333"/>
              <a:gd name="connsiteY0" fmla="*/ 25400 h 4436533"/>
              <a:gd name="connsiteX1" fmla="*/ 296333 w 677333"/>
              <a:gd name="connsiteY1" fmla="*/ 8467 h 4436533"/>
              <a:gd name="connsiteX2" fmla="*/ 203200 w 677333"/>
              <a:gd name="connsiteY2" fmla="*/ 0 h 4436533"/>
              <a:gd name="connsiteX3" fmla="*/ 93133 w 677333"/>
              <a:gd name="connsiteY3" fmla="*/ 448733 h 4436533"/>
              <a:gd name="connsiteX4" fmla="*/ 76200 w 677333"/>
              <a:gd name="connsiteY4" fmla="*/ 846667 h 4436533"/>
              <a:gd name="connsiteX5" fmla="*/ 67733 w 677333"/>
              <a:gd name="connsiteY5" fmla="*/ 990600 h 4436533"/>
              <a:gd name="connsiteX6" fmla="*/ 50800 w 677333"/>
              <a:gd name="connsiteY6" fmla="*/ 1109133 h 4436533"/>
              <a:gd name="connsiteX7" fmla="*/ 42333 w 677333"/>
              <a:gd name="connsiteY7" fmla="*/ 1185333 h 4436533"/>
              <a:gd name="connsiteX8" fmla="*/ 33867 w 677333"/>
              <a:gd name="connsiteY8" fmla="*/ 1244600 h 4436533"/>
              <a:gd name="connsiteX9" fmla="*/ 25400 w 677333"/>
              <a:gd name="connsiteY9" fmla="*/ 1329267 h 4436533"/>
              <a:gd name="connsiteX10" fmla="*/ 0 w 677333"/>
              <a:gd name="connsiteY10" fmla="*/ 1481667 h 4436533"/>
              <a:gd name="connsiteX11" fmla="*/ 8467 w 677333"/>
              <a:gd name="connsiteY11" fmla="*/ 2540000 h 4436533"/>
              <a:gd name="connsiteX12" fmla="*/ 25400 w 677333"/>
              <a:gd name="connsiteY12" fmla="*/ 2997200 h 4436533"/>
              <a:gd name="connsiteX13" fmla="*/ 50800 w 677333"/>
              <a:gd name="connsiteY13" fmla="*/ 3251200 h 4436533"/>
              <a:gd name="connsiteX14" fmla="*/ 59267 w 677333"/>
              <a:gd name="connsiteY14" fmla="*/ 3479800 h 4436533"/>
              <a:gd name="connsiteX15" fmla="*/ 76200 w 677333"/>
              <a:gd name="connsiteY15" fmla="*/ 3589867 h 4436533"/>
              <a:gd name="connsiteX16" fmla="*/ 84667 w 677333"/>
              <a:gd name="connsiteY16" fmla="*/ 3979333 h 4436533"/>
              <a:gd name="connsiteX17" fmla="*/ 118533 w 677333"/>
              <a:gd name="connsiteY17" fmla="*/ 4436533 h 4436533"/>
              <a:gd name="connsiteX18" fmla="*/ 592667 w 677333"/>
              <a:gd name="connsiteY18" fmla="*/ 4428067 h 4436533"/>
              <a:gd name="connsiteX19" fmla="*/ 601133 w 677333"/>
              <a:gd name="connsiteY19" fmla="*/ 4402667 h 4436533"/>
              <a:gd name="connsiteX20" fmla="*/ 618067 w 677333"/>
              <a:gd name="connsiteY20" fmla="*/ 4385733 h 4436533"/>
              <a:gd name="connsiteX21" fmla="*/ 626533 w 677333"/>
              <a:gd name="connsiteY21" fmla="*/ 4360333 h 4436533"/>
              <a:gd name="connsiteX22" fmla="*/ 643467 w 677333"/>
              <a:gd name="connsiteY22" fmla="*/ 4191000 h 4436533"/>
              <a:gd name="connsiteX23" fmla="*/ 651933 w 677333"/>
              <a:gd name="connsiteY23" fmla="*/ 3200400 h 4436533"/>
              <a:gd name="connsiteX24" fmla="*/ 668867 w 677333"/>
              <a:gd name="connsiteY24" fmla="*/ 2844800 h 4436533"/>
              <a:gd name="connsiteX25" fmla="*/ 677333 w 677333"/>
              <a:gd name="connsiteY25" fmla="*/ 2531533 h 4436533"/>
              <a:gd name="connsiteX26" fmla="*/ 668867 w 677333"/>
              <a:gd name="connsiteY26" fmla="*/ 1481667 h 4436533"/>
              <a:gd name="connsiteX27" fmla="*/ 660400 w 677333"/>
              <a:gd name="connsiteY27" fmla="*/ 948267 h 4436533"/>
              <a:gd name="connsiteX28" fmla="*/ 651933 w 677333"/>
              <a:gd name="connsiteY28" fmla="*/ 880533 h 4436533"/>
              <a:gd name="connsiteX29" fmla="*/ 643467 w 677333"/>
              <a:gd name="connsiteY29" fmla="*/ 804333 h 4436533"/>
              <a:gd name="connsiteX30" fmla="*/ 618067 w 677333"/>
              <a:gd name="connsiteY30" fmla="*/ 414867 h 4436533"/>
              <a:gd name="connsiteX31" fmla="*/ 609600 w 677333"/>
              <a:gd name="connsiteY31" fmla="*/ 347133 h 4436533"/>
              <a:gd name="connsiteX32" fmla="*/ 592667 w 677333"/>
              <a:gd name="connsiteY32" fmla="*/ 203200 h 4436533"/>
              <a:gd name="connsiteX33" fmla="*/ 609600 w 677333"/>
              <a:gd name="connsiteY33" fmla="*/ 25400 h 4436533"/>
              <a:gd name="connsiteX0" fmla="*/ 646426 w 714159"/>
              <a:gd name="connsiteY0" fmla="*/ 27636 h 4438769"/>
              <a:gd name="connsiteX1" fmla="*/ 333159 w 714159"/>
              <a:gd name="connsiteY1" fmla="*/ 10703 h 4438769"/>
              <a:gd name="connsiteX2" fmla="*/ 104559 w 714159"/>
              <a:gd name="connsiteY2" fmla="*/ 129236 h 4438769"/>
              <a:gd name="connsiteX3" fmla="*/ 129959 w 714159"/>
              <a:gd name="connsiteY3" fmla="*/ 450969 h 4438769"/>
              <a:gd name="connsiteX4" fmla="*/ 113026 w 714159"/>
              <a:gd name="connsiteY4" fmla="*/ 848903 h 4438769"/>
              <a:gd name="connsiteX5" fmla="*/ 104559 w 714159"/>
              <a:gd name="connsiteY5" fmla="*/ 992836 h 4438769"/>
              <a:gd name="connsiteX6" fmla="*/ 87626 w 714159"/>
              <a:gd name="connsiteY6" fmla="*/ 1111369 h 4438769"/>
              <a:gd name="connsiteX7" fmla="*/ 79159 w 714159"/>
              <a:gd name="connsiteY7" fmla="*/ 1187569 h 4438769"/>
              <a:gd name="connsiteX8" fmla="*/ 70693 w 714159"/>
              <a:gd name="connsiteY8" fmla="*/ 1246836 h 4438769"/>
              <a:gd name="connsiteX9" fmla="*/ 62226 w 714159"/>
              <a:gd name="connsiteY9" fmla="*/ 1331503 h 4438769"/>
              <a:gd name="connsiteX10" fmla="*/ 36826 w 714159"/>
              <a:gd name="connsiteY10" fmla="*/ 1483903 h 4438769"/>
              <a:gd name="connsiteX11" fmla="*/ 45293 w 714159"/>
              <a:gd name="connsiteY11" fmla="*/ 2542236 h 4438769"/>
              <a:gd name="connsiteX12" fmla="*/ 62226 w 714159"/>
              <a:gd name="connsiteY12" fmla="*/ 2999436 h 4438769"/>
              <a:gd name="connsiteX13" fmla="*/ 87626 w 714159"/>
              <a:gd name="connsiteY13" fmla="*/ 3253436 h 4438769"/>
              <a:gd name="connsiteX14" fmla="*/ 96093 w 714159"/>
              <a:gd name="connsiteY14" fmla="*/ 3482036 h 4438769"/>
              <a:gd name="connsiteX15" fmla="*/ 113026 w 714159"/>
              <a:gd name="connsiteY15" fmla="*/ 3592103 h 4438769"/>
              <a:gd name="connsiteX16" fmla="*/ 121493 w 714159"/>
              <a:gd name="connsiteY16" fmla="*/ 3981569 h 4438769"/>
              <a:gd name="connsiteX17" fmla="*/ 155359 w 714159"/>
              <a:gd name="connsiteY17" fmla="*/ 4438769 h 4438769"/>
              <a:gd name="connsiteX18" fmla="*/ 629493 w 714159"/>
              <a:gd name="connsiteY18" fmla="*/ 4430303 h 4438769"/>
              <a:gd name="connsiteX19" fmla="*/ 637959 w 714159"/>
              <a:gd name="connsiteY19" fmla="*/ 4404903 h 4438769"/>
              <a:gd name="connsiteX20" fmla="*/ 654893 w 714159"/>
              <a:gd name="connsiteY20" fmla="*/ 4387969 h 4438769"/>
              <a:gd name="connsiteX21" fmla="*/ 663359 w 714159"/>
              <a:gd name="connsiteY21" fmla="*/ 4362569 h 4438769"/>
              <a:gd name="connsiteX22" fmla="*/ 680293 w 714159"/>
              <a:gd name="connsiteY22" fmla="*/ 4193236 h 4438769"/>
              <a:gd name="connsiteX23" fmla="*/ 688759 w 714159"/>
              <a:gd name="connsiteY23" fmla="*/ 3202636 h 4438769"/>
              <a:gd name="connsiteX24" fmla="*/ 705693 w 714159"/>
              <a:gd name="connsiteY24" fmla="*/ 2847036 h 4438769"/>
              <a:gd name="connsiteX25" fmla="*/ 714159 w 714159"/>
              <a:gd name="connsiteY25" fmla="*/ 2533769 h 4438769"/>
              <a:gd name="connsiteX26" fmla="*/ 705693 w 714159"/>
              <a:gd name="connsiteY26" fmla="*/ 1483903 h 4438769"/>
              <a:gd name="connsiteX27" fmla="*/ 697226 w 714159"/>
              <a:gd name="connsiteY27" fmla="*/ 950503 h 4438769"/>
              <a:gd name="connsiteX28" fmla="*/ 688759 w 714159"/>
              <a:gd name="connsiteY28" fmla="*/ 882769 h 4438769"/>
              <a:gd name="connsiteX29" fmla="*/ 680293 w 714159"/>
              <a:gd name="connsiteY29" fmla="*/ 806569 h 4438769"/>
              <a:gd name="connsiteX30" fmla="*/ 654893 w 714159"/>
              <a:gd name="connsiteY30" fmla="*/ 417103 h 4438769"/>
              <a:gd name="connsiteX31" fmla="*/ 646426 w 714159"/>
              <a:gd name="connsiteY31" fmla="*/ 349369 h 4438769"/>
              <a:gd name="connsiteX32" fmla="*/ 629493 w 714159"/>
              <a:gd name="connsiteY32" fmla="*/ 205436 h 4438769"/>
              <a:gd name="connsiteX33" fmla="*/ 646426 w 714159"/>
              <a:gd name="connsiteY33" fmla="*/ 27636 h 4438769"/>
              <a:gd name="connsiteX0" fmla="*/ 632975 w 700708"/>
              <a:gd name="connsiteY0" fmla="*/ 20108 h 4431241"/>
              <a:gd name="connsiteX1" fmla="*/ 319708 w 700708"/>
              <a:gd name="connsiteY1" fmla="*/ 3175 h 4431241"/>
              <a:gd name="connsiteX2" fmla="*/ 108041 w 700708"/>
              <a:gd name="connsiteY2" fmla="*/ 11641 h 4431241"/>
              <a:gd name="connsiteX3" fmla="*/ 116508 w 700708"/>
              <a:gd name="connsiteY3" fmla="*/ 443441 h 4431241"/>
              <a:gd name="connsiteX4" fmla="*/ 99575 w 700708"/>
              <a:gd name="connsiteY4" fmla="*/ 841375 h 4431241"/>
              <a:gd name="connsiteX5" fmla="*/ 91108 w 700708"/>
              <a:gd name="connsiteY5" fmla="*/ 985308 h 4431241"/>
              <a:gd name="connsiteX6" fmla="*/ 74175 w 700708"/>
              <a:gd name="connsiteY6" fmla="*/ 1103841 h 4431241"/>
              <a:gd name="connsiteX7" fmla="*/ 65708 w 700708"/>
              <a:gd name="connsiteY7" fmla="*/ 1180041 h 4431241"/>
              <a:gd name="connsiteX8" fmla="*/ 57242 w 700708"/>
              <a:gd name="connsiteY8" fmla="*/ 1239308 h 4431241"/>
              <a:gd name="connsiteX9" fmla="*/ 48775 w 700708"/>
              <a:gd name="connsiteY9" fmla="*/ 1323975 h 4431241"/>
              <a:gd name="connsiteX10" fmla="*/ 23375 w 700708"/>
              <a:gd name="connsiteY10" fmla="*/ 1476375 h 4431241"/>
              <a:gd name="connsiteX11" fmla="*/ 31842 w 700708"/>
              <a:gd name="connsiteY11" fmla="*/ 2534708 h 4431241"/>
              <a:gd name="connsiteX12" fmla="*/ 48775 w 700708"/>
              <a:gd name="connsiteY12" fmla="*/ 2991908 h 4431241"/>
              <a:gd name="connsiteX13" fmla="*/ 74175 w 700708"/>
              <a:gd name="connsiteY13" fmla="*/ 3245908 h 4431241"/>
              <a:gd name="connsiteX14" fmla="*/ 82642 w 700708"/>
              <a:gd name="connsiteY14" fmla="*/ 3474508 h 4431241"/>
              <a:gd name="connsiteX15" fmla="*/ 99575 w 700708"/>
              <a:gd name="connsiteY15" fmla="*/ 3584575 h 4431241"/>
              <a:gd name="connsiteX16" fmla="*/ 108042 w 700708"/>
              <a:gd name="connsiteY16" fmla="*/ 3974041 h 4431241"/>
              <a:gd name="connsiteX17" fmla="*/ 141908 w 700708"/>
              <a:gd name="connsiteY17" fmla="*/ 4431241 h 4431241"/>
              <a:gd name="connsiteX18" fmla="*/ 616042 w 700708"/>
              <a:gd name="connsiteY18" fmla="*/ 4422775 h 4431241"/>
              <a:gd name="connsiteX19" fmla="*/ 624508 w 700708"/>
              <a:gd name="connsiteY19" fmla="*/ 4397375 h 4431241"/>
              <a:gd name="connsiteX20" fmla="*/ 641442 w 700708"/>
              <a:gd name="connsiteY20" fmla="*/ 4380441 h 4431241"/>
              <a:gd name="connsiteX21" fmla="*/ 649908 w 700708"/>
              <a:gd name="connsiteY21" fmla="*/ 4355041 h 4431241"/>
              <a:gd name="connsiteX22" fmla="*/ 666842 w 700708"/>
              <a:gd name="connsiteY22" fmla="*/ 4185708 h 4431241"/>
              <a:gd name="connsiteX23" fmla="*/ 675308 w 700708"/>
              <a:gd name="connsiteY23" fmla="*/ 3195108 h 4431241"/>
              <a:gd name="connsiteX24" fmla="*/ 692242 w 700708"/>
              <a:gd name="connsiteY24" fmla="*/ 2839508 h 4431241"/>
              <a:gd name="connsiteX25" fmla="*/ 700708 w 700708"/>
              <a:gd name="connsiteY25" fmla="*/ 2526241 h 4431241"/>
              <a:gd name="connsiteX26" fmla="*/ 692242 w 700708"/>
              <a:gd name="connsiteY26" fmla="*/ 1476375 h 4431241"/>
              <a:gd name="connsiteX27" fmla="*/ 683775 w 700708"/>
              <a:gd name="connsiteY27" fmla="*/ 942975 h 4431241"/>
              <a:gd name="connsiteX28" fmla="*/ 675308 w 700708"/>
              <a:gd name="connsiteY28" fmla="*/ 875241 h 4431241"/>
              <a:gd name="connsiteX29" fmla="*/ 666842 w 700708"/>
              <a:gd name="connsiteY29" fmla="*/ 799041 h 4431241"/>
              <a:gd name="connsiteX30" fmla="*/ 641442 w 700708"/>
              <a:gd name="connsiteY30" fmla="*/ 409575 h 4431241"/>
              <a:gd name="connsiteX31" fmla="*/ 632975 w 700708"/>
              <a:gd name="connsiteY31" fmla="*/ 341841 h 4431241"/>
              <a:gd name="connsiteX32" fmla="*/ 616042 w 700708"/>
              <a:gd name="connsiteY32" fmla="*/ 197908 h 4431241"/>
              <a:gd name="connsiteX33" fmla="*/ 632975 w 700708"/>
              <a:gd name="connsiteY33" fmla="*/ 20108 h 4431241"/>
              <a:gd name="connsiteX0" fmla="*/ 609600 w 677333"/>
              <a:gd name="connsiteY0" fmla="*/ 44984 h 4456117"/>
              <a:gd name="connsiteX1" fmla="*/ 84666 w 677333"/>
              <a:gd name="connsiteY1" fmla="*/ 36517 h 4456117"/>
              <a:gd name="connsiteX2" fmla="*/ 93133 w 677333"/>
              <a:gd name="connsiteY2" fmla="*/ 468317 h 4456117"/>
              <a:gd name="connsiteX3" fmla="*/ 76200 w 677333"/>
              <a:gd name="connsiteY3" fmla="*/ 866251 h 4456117"/>
              <a:gd name="connsiteX4" fmla="*/ 67733 w 677333"/>
              <a:gd name="connsiteY4" fmla="*/ 1010184 h 4456117"/>
              <a:gd name="connsiteX5" fmla="*/ 50800 w 677333"/>
              <a:gd name="connsiteY5" fmla="*/ 1128717 h 4456117"/>
              <a:gd name="connsiteX6" fmla="*/ 42333 w 677333"/>
              <a:gd name="connsiteY6" fmla="*/ 1204917 h 4456117"/>
              <a:gd name="connsiteX7" fmla="*/ 33867 w 677333"/>
              <a:gd name="connsiteY7" fmla="*/ 1264184 h 4456117"/>
              <a:gd name="connsiteX8" fmla="*/ 25400 w 677333"/>
              <a:gd name="connsiteY8" fmla="*/ 1348851 h 4456117"/>
              <a:gd name="connsiteX9" fmla="*/ 0 w 677333"/>
              <a:gd name="connsiteY9" fmla="*/ 1501251 h 4456117"/>
              <a:gd name="connsiteX10" fmla="*/ 8467 w 677333"/>
              <a:gd name="connsiteY10" fmla="*/ 2559584 h 4456117"/>
              <a:gd name="connsiteX11" fmla="*/ 25400 w 677333"/>
              <a:gd name="connsiteY11" fmla="*/ 3016784 h 4456117"/>
              <a:gd name="connsiteX12" fmla="*/ 50800 w 677333"/>
              <a:gd name="connsiteY12" fmla="*/ 3270784 h 4456117"/>
              <a:gd name="connsiteX13" fmla="*/ 59267 w 677333"/>
              <a:gd name="connsiteY13" fmla="*/ 3499384 h 4456117"/>
              <a:gd name="connsiteX14" fmla="*/ 76200 w 677333"/>
              <a:gd name="connsiteY14" fmla="*/ 3609451 h 4456117"/>
              <a:gd name="connsiteX15" fmla="*/ 84667 w 677333"/>
              <a:gd name="connsiteY15" fmla="*/ 3998917 h 4456117"/>
              <a:gd name="connsiteX16" fmla="*/ 118533 w 677333"/>
              <a:gd name="connsiteY16" fmla="*/ 4456117 h 4456117"/>
              <a:gd name="connsiteX17" fmla="*/ 592667 w 677333"/>
              <a:gd name="connsiteY17" fmla="*/ 4447651 h 4456117"/>
              <a:gd name="connsiteX18" fmla="*/ 601133 w 677333"/>
              <a:gd name="connsiteY18" fmla="*/ 4422251 h 4456117"/>
              <a:gd name="connsiteX19" fmla="*/ 618067 w 677333"/>
              <a:gd name="connsiteY19" fmla="*/ 4405317 h 4456117"/>
              <a:gd name="connsiteX20" fmla="*/ 626533 w 677333"/>
              <a:gd name="connsiteY20" fmla="*/ 4379917 h 4456117"/>
              <a:gd name="connsiteX21" fmla="*/ 643467 w 677333"/>
              <a:gd name="connsiteY21" fmla="*/ 4210584 h 4456117"/>
              <a:gd name="connsiteX22" fmla="*/ 651933 w 677333"/>
              <a:gd name="connsiteY22" fmla="*/ 3219984 h 4456117"/>
              <a:gd name="connsiteX23" fmla="*/ 668867 w 677333"/>
              <a:gd name="connsiteY23" fmla="*/ 2864384 h 4456117"/>
              <a:gd name="connsiteX24" fmla="*/ 677333 w 677333"/>
              <a:gd name="connsiteY24" fmla="*/ 2551117 h 4456117"/>
              <a:gd name="connsiteX25" fmla="*/ 668867 w 677333"/>
              <a:gd name="connsiteY25" fmla="*/ 1501251 h 4456117"/>
              <a:gd name="connsiteX26" fmla="*/ 660400 w 677333"/>
              <a:gd name="connsiteY26" fmla="*/ 967851 h 4456117"/>
              <a:gd name="connsiteX27" fmla="*/ 651933 w 677333"/>
              <a:gd name="connsiteY27" fmla="*/ 900117 h 4456117"/>
              <a:gd name="connsiteX28" fmla="*/ 643467 w 677333"/>
              <a:gd name="connsiteY28" fmla="*/ 823917 h 4456117"/>
              <a:gd name="connsiteX29" fmla="*/ 618067 w 677333"/>
              <a:gd name="connsiteY29" fmla="*/ 434451 h 4456117"/>
              <a:gd name="connsiteX30" fmla="*/ 609600 w 677333"/>
              <a:gd name="connsiteY30" fmla="*/ 366717 h 4456117"/>
              <a:gd name="connsiteX31" fmla="*/ 592667 w 677333"/>
              <a:gd name="connsiteY31" fmla="*/ 222784 h 4456117"/>
              <a:gd name="connsiteX32" fmla="*/ 609600 w 677333"/>
              <a:gd name="connsiteY32" fmla="*/ 44984 h 4456117"/>
              <a:gd name="connsiteX0" fmla="*/ 609600 w 677333"/>
              <a:gd name="connsiteY0" fmla="*/ 52099 h 4463232"/>
              <a:gd name="connsiteX1" fmla="*/ 84666 w 677333"/>
              <a:gd name="connsiteY1" fmla="*/ 43632 h 4463232"/>
              <a:gd name="connsiteX2" fmla="*/ 93133 w 677333"/>
              <a:gd name="connsiteY2" fmla="*/ 475432 h 4463232"/>
              <a:gd name="connsiteX3" fmla="*/ 76200 w 677333"/>
              <a:gd name="connsiteY3" fmla="*/ 873366 h 4463232"/>
              <a:gd name="connsiteX4" fmla="*/ 67733 w 677333"/>
              <a:gd name="connsiteY4" fmla="*/ 1017299 h 4463232"/>
              <a:gd name="connsiteX5" fmla="*/ 50800 w 677333"/>
              <a:gd name="connsiteY5" fmla="*/ 1135832 h 4463232"/>
              <a:gd name="connsiteX6" fmla="*/ 42333 w 677333"/>
              <a:gd name="connsiteY6" fmla="*/ 1212032 h 4463232"/>
              <a:gd name="connsiteX7" fmla="*/ 33867 w 677333"/>
              <a:gd name="connsiteY7" fmla="*/ 1271299 h 4463232"/>
              <a:gd name="connsiteX8" fmla="*/ 25400 w 677333"/>
              <a:gd name="connsiteY8" fmla="*/ 1355966 h 4463232"/>
              <a:gd name="connsiteX9" fmla="*/ 0 w 677333"/>
              <a:gd name="connsiteY9" fmla="*/ 1508366 h 4463232"/>
              <a:gd name="connsiteX10" fmla="*/ 8467 w 677333"/>
              <a:gd name="connsiteY10" fmla="*/ 2566699 h 4463232"/>
              <a:gd name="connsiteX11" fmla="*/ 25400 w 677333"/>
              <a:gd name="connsiteY11" fmla="*/ 3023899 h 4463232"/>
              <a:gd name="connsiteX12" fmla="*/ 50800 w 677333"/>
              <a:gd name="connsiteY12" fmla="*/ 3277899 h 4463232"/>
              <a:gd name="connsiteX13" fmla="*/ 59267 w 677333"/>
              <a:gd name="connsiteY13" fmla="*/ 3506499 h 4463232"/>
              <a:gd name="connsiteX14" fmla="*/ 76200 w 677333"/>
              <a:gd name="connsiteY14" fmla="*/ 3616566 h 4463232"/>
              <a:gd name="connsiteX15" fmla="*/ 84667 w 677333"/>
              <a:gd name="connsiteY15" fmla="*/ 4006032 h 4463232"/>
              <a:gd name="connsiteX16" fmla="*/ 118533 w 677333"/>
              <a:gd name="connsiteY16" fmla="*/ 4463232 h 4463232"/>
              <a:gd name="connsiteX17" fmla="*/ 592667 w 677333"/>
              <a:gd name="connsiteY17" fmla="*/ 4454766 h 4463232"/>
              <a:gd name="connsiteX18" fmla="*/ 601133 w 677333"/>
              <a:gd name="connsiteY18" fmla="*/ 4429366 h 4463232"/>
              <a:gd name="connsiteX19" fmla="*/ 618067 w 677333"/>
              <a:gd name="connsiteY19" fmla="*/ 4412432 h 4463232"/>
              <a:gd name="connsiteX20" fmla="*/ 626533 w 677333"/>
              <a:gd name="connsiteY20" fmla="*/ 4387032 h 4463232"/>
              <a:gd name="connsiteX21" fmla="*/ 643467 w 677333"/>
              <a:gd name="connsiteY21" fmla="*/ 4217699 h 4463232"/>
              <a:gd name="connsiteX22" fmla="*/ 651933 w 677333"/>
              <a:gd name="connsiteY22" fmla="*/ 3227099 h 4463232"/>
              <a:gd name="connsiteX23" fmla="*/ 668867 w 677333"/>
              <a:gd name="connsiteY23" fmla="*/ 2871499 h 4463232"/>
              <a:gd name="connsiteX24" fmla="*/ 677333 w 677333"/>
              <a:gd name="connsiteY24" fmla="*/ 2558232 h 4463232"/>
              <a:gd name="connsiteX25" fmla="*/ 668867 w 677333"/>
              <a:gd name="connsiteY25" fmla="*/ 1508366 h 4463232"/>
              <a:gd name="connsiteX26" fmla="*/ 660400 w 677333"/>
              <a:gd name="connsiteY26" fmla="*/ 974966 h 4463232"/>
              <a:gd name="connsiteX27" fmla="*/ 651933 w 677333"/>
              <a:gd name="connsiteY27" fmla="*/ 907232 h 4463232"/>
              <a:gd name="connsiteX28" fmla="*/ 643467 w 677333"/>
              <a:gd name="connsiteY28" fmla="*/ 831032 h 4463232"/>
              <a:gd name="connsiteX29" fmla="*/ 618067 w 677333"/>
              <a:gd name="connsiteY29" fmla="*/ 441566 h 4463232"/>
              <a:gd name="connsiteX30" fmla="*/ 609600 w 677333"/>
              <a:gd name="connsiteY30" fmla="*/ 373832 h 4463232"/>
              <a:gd name="connsiteX31" fmla="*/ 609600 w 677333"/>
              <a:gd name="connsiteY31" fmla="*/ 52099 h 4463232"/>
              <a:gd name="connsiteX0" fmla="*/ 609600 w 677333"/>
              <a:gd name="connsiteY0" fmla="*/ 55867 h 4467000"/>
              <a:gd name="connsiteX1" fmla="*/ 84666 w 677333"/>
              <a:gd name="connsiteY1" fmla="*/ 47400 h 4467000"/>
              <a:gd name="connsiteX2" fmla="*/ 93133 w 677333"/>
              <a:gd name="connsiteY2" fmla="*/ 479200 h 4467000"/>
              <a:gd name="connsiteX3" fmla="*/ 76200 w 677333"/>
              <a:gd name="connsiteY3" fmla="*/ 877134 h 4467000"/>
              <a:gd name="connsiteX4" fmla="*/ 67733 w 677333"/>
              <a:gd name="connsiteY4" fmla="*/ 1021067 h 4467000"/>
              <a:gd name="connsiteX5" fmla="*/ 50800 w 677333"/>
              <a:gd name="connsiteY5" fmla="*/ 1139600 h 4467000"/>
              <a:gd name="connsiteX6" fmla="*/ 42333 w 677333"/>
              <a:gd name="connsiteY6" fmla="*/ 1215800 h 4467000"/>
              <a:gd name="connsiteX7" fmla="*/ 33867 w 677333"/>
              <a:gd name="connsiteY7" fmla="*/ 1275067 h 4467000"/>
              <a:gd name="connsiteX8" fmla="*/ 25400 w 677333"/>
              <a:gd name="connsiteY8" fmla="*/ 1359734 h 4467000"/>
              <a:gd name="connsiteX9" fmla="*/ 0 w 677333"/>
              <a:gd name="connsiteY9" fmla="*/ 1512134 h 4467000"/>
              <a:gd name="connsiteX10" fmla="*/ 8467 w 677333"/>
              <a:gd name="connsiteY10" fmla="*/ 2570467 h 4467000"/>
              <a:gd name="connsiteX11" fmla="*/ 25400 w 677333"/>
              <a:gd name="connsiteY11" fmla="*/ 3027667 h 4467000"/>
              <a:gd name="connsiteX12" fmla="*/ 50800 w 677333"/>
              <a:gd name="connsiteY12" fmla="*/ 3281667 h 4467000"/>
              <a:gd name="connsiteX13" fmla="*/ 59267 w 677333"/>
              <a:gd name="connsiteY13" fmla="*/ 3510267 h 4467000"/>
              <a:gd name="connsiteX14" fmla="*/ 76200 w 677333"/>
              <a:gd name="connsiteY14" fmla="*/ 3620334 h 4467000"/>
              <a:gd name="connsiteX15" fmla="*/ 84667 w 677333"/>
              <a:gd name="connsiteY15" fmla="*/ 4009800 h 4467000"/>
              <a:gd name="connsiteX16" fmla="*/ 118533 w 677333"/>
              <a:gd name="connsiteY16" fmla="*/ 4467000 h 4467000"/>
              <a:gd name="connsiteX17" fmla="*/ 592667 w 677333"/>
              <a:gd name="connsiteY17" fmla="*/ 4458534 h 4467000"/>
              <a:gd name="connsiteX18" fmla="*/ 601133 w 677333"/>
              <a:gd name="connsiteY18" fmla="*/ 4433134 h 4467000"/>
              <a:gd name="connsiteX19" fmla="*/ 618067 w 677333"/>
              <a:gd name="connsiteY19" fmla="*/ 4416200 h 4467000"/>
              <a:gd name="connsiteX20" fmla="*/ 626533 w 677333"/>
              <a:gd name="connsiteY20" fmla="*/ 4390800 h 4467000"/>
              <a:gd name="connsiteX21" fmla="*/ 643467 w 677333"/>
              <a:gd name="connsiteY21" fmla="*/ 4221467 h 4467000"/>
              <a:gd name="connsiteX22" fmla="*/ 651933 w 677333"/>
              <a:gd name="connsiteY22" fmla="*/ 3230867 h 4467000"/>
              <a:gd name="connsiteX23" fmla="*/ 668867 w 677333"/>
              <a:gd name="connsiteY23" fmla="*/ 2875267 h 4467000"/>
              <a:gd name="connsiteX24" fmla="*/ 677333 w 677333"/>
              <a:gd name="connsiteY24" fmla="*/ 2562000 h 4467000"/>
              <a:gd name="connsiteX25" fmla="*/ 668867 w 677333"/>
              <a:gd name="connsiteY25" fmla="*/ 1512134 h 4467000"/>
              <a:gd name="connsiteX26" fmla="*/ 660400 w 677333"/>
              <a:gd name="connsiteY26" fmla="*/ 978734 h 4467000"/>
              <a:gd name="connsiteX27" fmla="*/ 651933 w 677333"/>
              <a:gd name="connsiteY27" fmla="*/ 911000 h 4467000"/>
              <a:gd name="connsiteX28" fmla="*/ 643467 w 677333"/>
              <a:gd name="connsiteY28" fmla="*/ 834800 h 4467000"/>
              <a:gd name="connsiteX29" fmla="*/ 618067 w 677333"/>
              <a:gd name="connsiteY29" fmla="*/ 445334 h 4467000"/>
              <a:gd name="connsiteX30" fmla="*/ 609600 w 677333"/>
              <a:gd name="connsiteY30" fmla="*/ 55867 h 4467000"/>
              <a:gd name="connsiteX0" fmla="*/ 609600 w 677333"/>
              <a:gd name="connsiteY0" fmla="*/ 80768 h 4491901"/>
              <a:gd name="connsiteX1" fmla="*/ 84666 w 677333"/>
              <a:gd name="connsiteY1" fmla="*/ 72301 h 4491901"/>
              <a:gd name="connsiteX2" fmla="*/ 93133 w 677333"/>
              <a:gd name="connsiteY2" fmla="*/ 504101 h 4491901"/>
              <a:gd name="connsiteX3" fmla="*/ 76200 w 677333"/>
              <a:gd name="connsiteY3" fmla="*/ 902035 h 4491901"/>
              <a:gd name="connsiteX4" fmla="*/ 67733 w 677333"/>
              <a:gd name="connsiteY4" fmla="*/ 1045968 h 4491901"/>
              <a:gd name="connsiteX5" fmla="*/ 50800 w 677333"/>
              <a:gd name="connsiteY5" fmla="*/ 1164501 h 4491901"/>
              <a:gd name="connsiteX6" fmla="*/ 42333 w 677333"/>
              <a:gd name="connsiteY6" fmla="*/ 1240701 h 4491901"/>
              <a:gd name="connsiteX7" fmla="*/ 33867 w 677333"/>
              <a:gd name="connsiteY7" fmla="*/ 1299968 h 4491901"/>
              <a:gd name="connsiteX8" fmla="*/ 25400 w 677333"/>
              <a:gd name="connsiteY8" fmla="*/ 1384635 h 4491901"/>
              <a:gd name="connsiteX9" fmla="*/ 0 w 677333"/>
              <a:gd name="connsiteY9" fmla="*/ 1537035 h 4491901"/>
              <a:gd name="connsiteX10" fmla="*/ 8467 w 677333"/>
              <a:gd name="connsiteY10" fmla="*/ 2595368 h 4491901"/>
              <a:gd name="connsiteX11" fmla="*/ 25400 w 677333"/>
              <a:gd name="connsiteY11" fmla="*/ 3052568 h 4491901"/>
              <a:gd name="connsiteX12" fmla="*/ 50800 w 677333"/>
              <a:gd name="connsiteY12" fmla="*/ 3306568 h 4491901"/>
              <a:gd name="connsiteX13" fmla="*/ 59267 w 677333"/>
              <a:gd name="connsiteY13" fmla="*/ 3535168 h 4491901"/>
              <a:gd name="connsiteX14" fmla="*/ 76200 w 677333"/>
              <a:gd name="connsiteY14" fmla="*/ 3645235 h 4491901"/>
              <a:gd name="connsiteX15" fmla="*/ 84667 w 677333"/>
              <a:gd name="connsiteY15" fmla="*/ 4034701 h 4491901"/>
              <a:gd name="connsiteX16" fmla="*/ 118533 w 677333"/>
              <a:gd name="connsiteY16" fmla="*/ 4491901 h 4491901"/>
              <a:gd name="connsiteX17" fmla="*/ 592667 w 677333"/>
              <a:gd name="connsiteY17" fmla="*/ 4483435 h 4491901"/>
              <a:gd name="connsiteX18" fmla="*/ 601133 w 677333"/>
              <a:gd name="connsiteY18" fmla="*/ 4458035 h 4491901"/>
              <a:gd name="connsiteX19" fmla="*/ 618067 w 677333"/>
              <a:gd name="connsiteY19" fmla="*/ 4441101 h 4491901"/>
              <a:gd name="connsiteX20" fmla="*/ 626533 w 677333"/>
              <a:gd name="connsiteY20" fmla="*/ 4415701 h 4491901"/>
              <a:gd name="connsiteX21" fmla="*/ 643467 w 677333"/>
              <a:gd name="connsiteY21" fmla="*/ 4246368 h 4491901"/>
              <a:gd name="connsiteX22" fmla="*/ 651933 w 677333"/>
              <a:gd name="connsiteY22" fmla="*/ 3255768 h 4491901"/>
              <a:gd name="connsiteX23" fmla="*/ 668867 w 677333"/>
              <a:gd name="connsiteY23" fmla="*/ 2900168 h 4491901"/>
              <a:gd name="connsiteX24" fmla="*/ 677333 w 677333"/>
              <a:gd name="connsiteY24" fmla="*/ 2586901 h 4491901"/>
              <a:gd name="connsiteX25" fmla="*/ 668867 w 677333"/>
              <a:gd name="connsiteY25" fmla="*/ 1537035 h 4491901"/>
              <a:gd name="connsiteX26" fmla="*/ 660400 w 677333"/>
              <a:gd name="connsiteY26" fmla="*/ 1003635 h 4491901"/>
              <a:gd name="connsiteX27" fmla="*/ 651933 w 677333"/>
              <a:gd name="connsiteY27" fmla="*/ 935901 h 4491901"/>
              <a:gd name="connsiteX28" fmla="*/ 643467 w 677333"/>
              <a:gd name="connsiteY28" fmla="*/ 859701 h 4491901"/>
              <a:gd name="connsiteX29" fmla="*/ 609600 w 677333"/>
              <a:gd name="connsiteY29" fmla="*/ 80768 h 4491901"/>
              <a:gd name="connsiteX0" fmla="*/ 609600 w 677333"/>
              <a:gd name="connsiteY0" fmla="*/ 86006 h 4497139"/>
              <a:gd name="connsiteX1" fmla="*/ 84666 w 677333"/>
              <a:gd name="connsiteY1" fmla="*/ 77539 h 4497139"/>
              <a:gd name="connsiteX2" fmla="*/ 93133 w 677333"/>
              <a:gd name="connsiteY2" fmla="*/ 509339 h 4497139"/>
              <a:gd name="connsiteX3" fmla="*/ 76200 w 677333"/>
              <a:gd name="connsiteY3" fmla="*/ 907273 h 4497139"/>
              <a:gd name="connsiteX4" fmla="*/ 67733 w 677333"/>
              <a:gd name="connsiteY4" fmla="*/ 1051206 h 4497139"/>
              <a:gd name="connsiteX5" fmla="*/ 50800 w 677333"/>
              <a:gd name="connsiteY5" fmla="*/ 1169739 h 4497139"/>
              <a:gd name="connsiteX6" fmla="*/ 42333 w 677333"/>
              <a:gd name="connsiteY6" fmla="*/ 1245939 h 4497139"/>
              <a:gd name="connsiteX7" fmla="*/ 33867 w 677333"/>
              <a:gd name="connsiteY7" fmla="*/ 1305206 h 4497139"/>
              <a:gd name="connsiteX8" fmla="*/ 25400 w 677333"/>
              <a:gd name="connsiteY8" fmla="*/ 1389873 h 4497139"/>
              <a:gd name="connsiteX9" fmla="*/ 0 w 677333"/>
              <a:gd name="connsiteY9" fmla="*/ 1542273 h 4497139"/>
              <a:gd name="connsiteX10" fmla="*/ 8467 w 677333"/>
              <a:gd name="connsiteY10" fmla="*/ 2600606 h 4497139"/>
              <a:gd name="connsiteX11" fmla="*/ 25400 w 677333"/>
              <a:gd name="connsiteY11" fmla="*/ 3057806 h 4497139"/>
              <a:gd name="connsiteX12" fmla="*/ 50800 w 677333"/>
              <a:gd name="connsiteY12" fmla="*/ 3311806 h 4497139"/>
              <a:gd name="connsiteX13" fmla="*/ 59267 w 677333"/>
              <a:gd name="connsiteY13" fmla="*/ 3540406 h 4497139"/>
              <a:gd name="connsiteX14" fmla="*/ 76200 w 677333"/>
              <a:gd name="connsiteY14" fmla="*/ 3650473 h 4497139"/>
              <a:gd name="connsiteX15" fmla="*/ 84667 w 677333"/>
              <a:gd name="connsiteY15" fmla="*/ 4039939 h 4497139"/>
              <a:gd name="connsiteX16" fmla="*/ 118533 w 677333"/>
              <a:gd name="connsiteY16" fmla="*/ 4497139 h 4497139"/>
              <a:gd name="connsiteX17" fmla="*/ 592667 w 677333"/>
              <a:gd name="connsiteY17" fmla="*/ 4488673 h 4497139"/>
              <a:gd name="connsiteX18" fmla="*/ 601133 w 677333"/>
              <a:gd name="connsiteY18" fmla="*/ 4463273 h 4497139"/>
              <a:gd name="connsiteX19" fmla="*/ 618067 w 677333"/>
              <a:gd name="connsiteY19" fmla="*/ 4446339 h 4497139"/>
              <a:gd name="connsiteX20" fmla="*/ 626533 w 677333"/>
              <a:gd name="connsiteY20" fmla="*/ 4420939 h 4497139"/>
              <a:gd name="connsiteX21" fmla="*/ 643467 w 677333"/>
              <a:gd name="connsiteY21" fmla="*/ 4251606 h 4497139"/>
              <a:gd name="connsiteX22" fmla="*/ 651933 w 677333"/>
              <a:gd name="connsiteY22" fmla="*/ 3261006 h 4497139"/>
              <a:gd name="connsiteX23" fmla="*/ 668867 w 677333"/>
              <a:gd name="connsiteY23" fmla="*/ 2905406 h 4497139"/>
              <a:gd name="connsiteX24" fmla="*/ 677333 w 677333"/>
              <a:gd name="connsiteY24" fmla="*/ 2592139 h 4497139"/>
              <a:gd name="connsiteX25" fmla="*/ 668867 w 677333"/>
              <a:gd name="connsiteY25" fmla="*/ 1542273 h 4497139"/>
              <a:gd name="connsiteX26" fmla="*/ 660400 w 677333"/>
              <a:gd name="connsiteY26" fmla="*/ 1008873 h 4497139"/>
              <a:gd name="connsiteX27" fmla="*/ 651933 w 677333"/>
              <a:gd name="connsiteY27" fmla="*/ 941139 h 4497139"/>
              <a:gd name="connsiteX28" fmla="*/ 609600 w 677333"/>
              <a:gd name="connsiteY28" fmla="*/ 86006 h 4497139"/>
              <a:gd name="connsiteX0" fmla="*/ 609600 w 677333"/>
              <a:gd name="connsiteY0" fmla="*/ 90715 h 4501848"/>
              <a:gd name="connsiteX1" fmla="*/ 84666 w 677333"/>
              <a:gd name="connsiteY1" fmla="*/ 82248 h 4501848"/>
              <a:gd name="connsiteX2" fmla="*/ 93133 w 677333"/>
              <a:gd name="connsiteY2" fmla="*/ 514048 h 4501848"/>
              <a:gd name="connsiteX3" fmla="*/ 76200 w 677333"/>
              <a:gd name="connsiteY3" fmla="*/ 911982 h 4501848"/>
              <a:gd name="connsiteX4" fmla="*/ 67733 w 677333"/>
              <a:gd name="connsiteY4" fmla="*/ 1055915 h 4501848"/>
              <a:gd name="connsiteX5" fmla="*/ 50800 w 677333"/>
              <a:gd name="connsiteY5" fmla="*/ 1174448 h 4501848"/>
              <a:gd name="connsiteX6" fmla="*/ 42333 w 677333"/>
              <a:gd name="connsiteY6" fmla="*/ 1250648 h 4501848"/>
              <a:gd name="connsiteX7" fmla="*/ 33867 w 677333"/>
              <a:gd name="connsiteY7" fmla="*/ 1309915 h 4501848"/>
              <a:gd name="connsiteX8" fmla="*/ 25400 w 677333"/>
              <a:gd name="connsiteY8" fmla="*/ 1394582 h 4501848"/>
              <a:gd name="connsiteX9" fmla="*/ 0 w 677333"/>
              <a:gd name="connsiteY9" fmla="*/ 1546982 h 4501848"/>
              <a:gd name="connsiteX10" fmla="*/ 8467 w 677333"/>
              <a:gd name="connsiteY10" fmla="*/ 2605315 h 4501848"/>
              <a:gd name="connsiteX11" fmla="*/ 25400 w 677333"/>
              <a:gd name="connsiteY11" fmla="*/ 3062515 h 4501848"/>
              <a:gd name="connsiteX12" fmla="*/ 50800 w 677333"/>
              <a:gd name="connsiteY12" fmla="*/ 3316515 h 4501848"/>
              <a:gd name="connsiteX13" fmla="*/ 59267 w 677333"/>
              <a:gd name="connsiteY13" fmla="*/ 3545115 h 4501848"/>
              <a:gd name="connsiteX14" fmla="*/ 76200 w 677333"/>
              <a:gd name="connsiteY14" fmla="*/ 3655182 h 4501848"/>
              <a:gd name="connsiteX15" fmla="*/ 84667 w 677333"/>
              <a:gd name="connsiteY15" fmla="*/ 4044648 h 4501848"/>
              <a:gd name="connsiteX16" fmla="*/ 118533 w 677333"/>
              <a:gd name="connsiteY16" fmla="*/ 4501848 h 4501848"/>
              <a:gd name="connsiteX17" fmla="*/ 592667 w 677333"/>
              <a:gd name="connsiteY17" fmla="*/ 4493382 h 4501848"/>
              <a:gd name="connsiteX18" fmla="*/ 601133 w 677333"/>
              <a:gd name="connsiteY18" fmla="*/ 4467982 h 4501848"/>
              <a:gd name="connsiteX19" fmla="*/ 618067 w 677333"/>
              <a:gd name="connsiteY19" fmla="*/ 4451048 h 4501848"/>
              <a:gd name="connsiteX20" fmla="*/ 626533 w 677333"/>
              <a:gd name="connsiteY20" fmla="*/ 4425648 h 4501848"/>
              <a:gd name="connsiteX21" fmla="*/ 643467 w 677333"/>
              <a:gd name="connsiteY21" fmla="*/ 4256315 h 4501848"/>
              <a:gd name="connsiteX22" fmla="*/ 651933 w 677333"/>
              <a:gd name="connsiteY22" fmla="*/ 3265715 h 4501848"/>
              <a:gd name="connsiteX23" fmla="*/ 668867 w 677333"/>
              <a:gd name="connsiteY23" fmla="*/ 2910115 h 4501848"/>
              <a:gd name="connsiteX24" fmla="*/ 677333 w 677333"/>
              <a:gd name="connsiteY24" fmla="*/ 2596848 h 4501848"/>
              <a:gd name="connsiteX25" fmla="*/ 668867 w 677333"/>
              <a:gd name="connsiteY25" fmla="*/ 1546982 h 4501848"/>
              <a:gd name="connsiteX26" fmla="*/ 660400 w 677333"/>
              <a:gd name="connsiteY26" fmla="*/ 1013582 h 4501848"/>
              <a:gd name="connsiteX27" fmla="*/ 609600 w 677333"/>
              <a:gd name="connsiteY27" fmla="*/ 90715 h 4501848"/>
              <a:gd name="connsiteX0" fmla="*/ 609600 w 677333"/>
              <a:gd name="connsiteY0" fmla="*/ 128786 h 4539919"/>
              <a:gd name="connsiteX1" fmla="*/ 84666 w 677333"/>
              <a:gd name="connsiteY1" fmla="*/ 120319 h 4539919"/>
              <a:gd name="connsiteX2" fmla="*/ 93133 w 677333"/>
              <a:gd name="connsiteY2" fmla="*/ 552119 h 4539919"/>
              <a:gd name="connsiteX3" fmla="*/ 76200 w 677333"/>
              <a:gd name="connsiteY3" fmla="*/ 950053 h 4539919"/>
              <a:gd name="connsiteX4" fmla="*/ 67733 w 677333"/>
              <a:gd name="connsiteY4" fmla="*/ 1093986 h 4539919"/>
              <a:gd name="connsiteX5" fmla="*/ 50800 w 677333"/>
              <a:gd name="connsiteY5" fmla="*/ 1212519 h 4539919"/>
              <a:gd name="connsiteX6" fmla="*/ 42333 w 677333"/>
              <a:gd name="connsiteY6" fmla="*/ 1288719 h 4539919"/>
              <a:gd name="connsiteX7" fmla="*/ 33867 w 677333"/>
              <a:gd name="connsiteY7" fmla="*/ 1347986 h 4539919"/>
              <a:gd name="connsiteX8" fmla="*/ 25400 w 677333"/>
              <a:gd name="connsiteY8" fmla="*/ 1432653 h 4539919"/>
              <a:gd name="connsiteX9" fmla="*/ 0 w 677333"/>
              <a:gd name="connsiteY9" fmla="*/ 1585053 h 4539919"/>
              <a:gd name="connsiteX10" fmla="*/ 8467 w 677333"/>
              <a:gd name="connsiteY10" fmla="*/ 2643386 h 4539919"/>
              <a:gd name="connsiteX11" fmla="*/ 25400 w 677333"/>
              <a:gd name="connsiteY11" fmla="*/ 3100586 h 4539919"/>
              <a:gd name="connsiteX12" fmla="*/ 50800 w 677333"/>
              <a:gd name="connsiteY12" fmla="*/ 3354586 h 4539919"/>
              <a:gd name="connsiteX13" fmla="*/ 59267 w 677333"/>
              <a:gd name="connsiteY13" fmla="*/ 3583186 h 4539919"/>
              <a:gd name="connsiteX14" fmla="*/ 76200 w 677333"/>
              <a:gd name="connsiteY14" fmla="*/ 3693253 h 4539919"/>
              <a:gd name="connsiteX15" fmla="*/ 84667 w 677333"/>
              <a:gd name="connsiteY15" fmla="*/ 4082719 h 4539919"/>
              <a:gd name="connsiteX16" fmla="*/ 118533 w 677333"/>
              <a:gd name="connsiteY16" fmla="*/ 4539919 h 4539919"/>
              <a:gd name="connsiteX17" fmla="*/ 592667 w 677333"/>
              <a:gd name="connsiteY17" fmla="*/ 4531453 h 4539919"/>
              <a:gd name="connsiteX18" fmla="*/ 601133 w 677333"/>
              <a:gd name="connsiteY18" fmla="*/ 4506053 h 4539919"/>
              <a:gd name="connsiteX19" fmla="*/ 618067 w 677333"/>
              <a:gd name="connsiteY19" fmla="*/ 4489119 h 4539919"/>
              <a:gd name="connsiteX20" fmla="*/ 626533 w 677333"/>
              <a:gd name="connsiteY20" fmla="*/ 4463719 h 4539919"/>
              <a:gd name="connsiteX21" fmla="*/ 643467 w 677333"/>
              <a:gd name="connsiteY21" fmla="*/ 4294386 h 4539919"/>
              <a:gd name="connsiteX22" fmla="*/ 651933 w 677333"/>
              <a:gd name="connsiteY22" fmla="*/ 3303786 h 4539919"/>
              <a:gd name="connsiteX23" fmla="*/ 668867 w 677333"/>
              <a:gd name="connsiteY23" fmla="*/ 2948186 h 4539919"/>
              <a:gd name="connsiteX24" fmla="*/ 677333 w 677333"/>
              <a:gd name="connsiteY24" fmla="*/ 2634919 h 4539919"/>
              <a:gd name="connsiteX25" fmla="*/ 668867 w 677333"/>
              <a:gd name="connsiteY25" fmla="*/ 1585053 h 4539919"/>
              <a:gd name="connsiteX26" fmla="*/ 609600 w 677333"/>
              <a:gd name="connsiteY26" fmla="*/ 128786 h 4539919"/>
              <a:gd name="connsiteX0" fmla="*/ 609600 w 677674"/>
              <a:gd name="connsiteY0" fmla="*/ 205520 h 4616653"/>
              <a:gd name="connsiteX1" fmla="*/ 84666 w 677674"/>
              <a:gd name="connsiteY1" fmla="*/ 197053 h 4616653"/>
              <a:gd name="connsiteX2" fmla="*/ 93133 w 677674"/>
              <a:gd name="connsiteY2" fmla="*/ 628853 h 4616653"/>
              <a:gd name="connsiteX3" fmla="*/ 76200 w 677674"/>
              <a:gd name="connsiteY3" fmla="*/ 1026787 h 4616653"/>
              <a:gd name="connsiteX4" fmla="*/ 67733 w 677674"/>
              <a:gd name="connsiteY4" fmla="*/ 1170720 h 4616653"/>
              <a:gd name="connsiteX5" fmla="*/ 50800 w 677674"/>
              <a:gd name="connsiteY5" fmla="*/ 1289253 h 4616653"/>
              <a:gd name="connsiteX6" fmla="*/ 42333 w 677674"/>
              <a:gd name="connsiteY6" fmla="*/ 1365453 h 4616653"/>
              <a:gd name="connsiteX7" fmla="*/ 33867 w 677674"/>
              <a:gd name="connsiteY7" fmla="*/ 1424720 h 4616653"/>
              <a:gd name="connsiteX8" fmla="*/ 25400 w 677674"/>
              <a:gd name="connsiteY8" fmla="*/ 1509387 h 4616653"/>
              <a:gd name="connsiteX9" fmla="*/ 0 w 677674"/>
              <a:gd name="connsiteY9" fmla="*/ 1661787 h 4616653"/>
              <a:gd name="connsiteX10" fmla="*/ 8467 w 677674"/>
              <a:gd name="connsiteY10" fmla="*/ 2720120 h 4616653"/>
              <a:gd name="connsiteX11" fmla="*/ 25400 w 677674"/>
              <a:gd name="connsiteY11" fmla="*/ 3177320 h 4616653"/>
              <a:gd name="connsiteX12" fmla="*/ 50800 w 677674"/>
              <a:gd name="connsiteY12" fmla="*/ 3431320 h 4616653"/>
              <a:gd name="connsiteX13" fmla="*/ 59267 w 677674"/>
              <a:gd name="connsiteY13" fmla="*/ 3659920 h 4616653"/>
              <a:gd name="connsiteX14" fmla="*/ 76200 w 677674"/>
              <a:gd name="connsiteY14" fmla="*/ 3769987 h 4616653"/>
              <a:gd name="connsiteX15" fmla="*/ 84667 w 677674"/>
              <a:gd name="connsiteY15" fmla="*/ 4159453 h 4616653"/>
              <a:gd name="connsiteX16" fmla="*/ 118533 w 677674"/>
              <a:gd name="connsiteY16" fmla="*/ 4616653 h 4616653"/>
              <a:gd name="connsiteX17" fmla="*/ 592667 w 677674"/>
              <a:gd name="connsiteY17" fmla="*/ 4608187 h 4616653"/>
              <a:gd name="connsiteX18" fmla="*/ 601133 w 677674"/>
              <a:gd name="connsiteY18" fmla="*/ 4582787 h 4616653"/>
              <a:gd name="connsiteX19" fmla="*/ 618067 w 677674"/>
              <a:gd name="connsiteY19" fmla="*/ 4565853 h 4616653"/>
              <a:gd name="connsiteX20" fmla="*/ 626533 w 677674"/>
              <a:gd name="connsiteY20" fmla="*/ 4540453 h 4616653"/>
              <a:gd name="connsiteX21" fmla="*/ 643467 w 677674"/>
              <a:gd name="connsiteY21" fmla="*/ 4371120 h 4616653"/>
              <a:gd name="connsiteX22" fmla="*/ 651933 w 677674"/>
              <a:gd name="connsiteY22" fmla="*/ 3380520 h 4616653"/>
              <a:gd name="connsiteX23" fmla="*/ 668867 w 677674"/>
              <a:gd name="connsiteY23" fmla="*/ 3024920 h 4616653"/>
              <a:gd name="connsiteX24" fmla="*/ 677333 w 677674"/>
              <a:gd name="connsiteY24" fmla="*/ 2711653 h 4616653"/>
              <a:gd name="connsiteX25" fmla="*/ 609600 w 677674"/>
              <a:gd name="connsiteY25" fmla="*/ 205520 h 4616653"/>
              <a:gd name="connsiteX0" fmla="*/ 609600 w 673320"/>
              <a:gd name="connsiteY0" fmla="*/ 228568 h 4639701"/>
              <a:gd name="connsiteX1" fmla="*/ 84666 w 673320"/>
              <a:gd name="connsiteY1" fmla="*/ 220101 h 4639701"/>
              <a:gd name="connsiteX2" fmla="*/ 93133 w 673320"/>
              <a:gd name="connsiteY2" fmla="*/ 651901 h 4639701"/>
              <a:gd name="connsiteX3" fmla="*/ 76200 w 673320"/>
              <a:gd name="connsiteY3" fmla="*/ 1049835 h 4639701"/>
              <a:gd name="connsiteX4" fmla="*/ 67733 w 673320"/>
              <a:gd name="connsiteY4" fmla="*/ 1193768 h 4639701"/>
              <a:gd name="connsiteX5" fmla="*/ 50800 w 673320"/>
              <a:gd name="connsiteY5" fmla="*/ 1312301 h 4639701"/>
              <a:gd name="connsiteX6" fmla="*/ 42333 w 673320"/>
              <a:gd name="connsiteY6" fmla="*/ 1388501 h 4639701"/>
              <a:gd name="connsiteX7" fmla="*/ 33867 w 673320"/>
              <a:gd name="connsiteY7" fmla="*/ 1447768 h 4639701"/>
              <a:gd name="connsiteX8" fmla="*/ 25400 w 673320"/>
              <a:gd name="connsiteY8" fmla="*/ 1532435 h 4639701"/>
              <a:gd name="connsiteX9" fmla="*/ 0 w 673320"/>
              <a:gd name="connsiteY9" fmla="*/ 1684835 h 4639701"/>
              <a:gd name="connsiteX10" fmla="*/ 8467 w 673320"/>
              <a:gd name="connsiteY10" fmla="*/ 2743168 h 4639701"/>
              <a:gd name="connsiteX11" fmla="*/ 25400 w 673320"/>
              <a:gd name="connsiteY11" fmla="*/ 3200368 h 4639701"/>
              <a:gd name="connsiteX12" fmla="*/ 50800 w 673320"/>
              <a:gd name="connsiteY12" fmla="*/ 3454368 h 4639701"/>
              <a:gd name="connsiteX13" fmla="*/ 59267 w 673320"/>
              <a:gd name="connsiteY13" fmla="*/ 3682968 h 4639701"/>
              <a:gd name="connsiteX14" fmla="*/ 76200 w 673320"/>
              <a:gd name="connsiteY14" fmla="*/ 3793035 h 4639701"/>
              <a:gd name="connsiteX15" fmla="*/ 84667 w 673320"/>
              <a:gd name="connsiteY15" fmla="*/ 4182501 h 4639701"/>
              <a:gd name="connsiteX16" fmla="*/ 118533 w 673320"/>
              <a:gd name="connsiteY16" fmla="*/ 4639701 h 4639701"/>
              <a:gd name="connsiteX17" fmla="*/ 592667 w 673320"/>
              <a:gd name="connsiteY17" fmla="*/ 4631235 h 4639701"/>
              <a:gd name="connsiteX18" fmla="*/ 601133 w 673320"/>
              <a:gd name="connsiteY18" fmla="*/ 4605835 h 4639701"/>
              <a:gd name="connsiteX19" fmla="*/ 618067 w 673320"/>
              <a:gd name="connsiteY19" fmla="*/ 4588901 h 4639701"/>
              <a:gd name="connsiteX20" fmla="*/ 626533 w 673320"/>
              <a:gd name="connsiteY20" fmla="*/ 4563501 h 4639701"/>
              <a:gd name="connsiteX21" fmla="*/ 643467 w 673320"/>
              <a:gd name="connsiteY21" fmla="*/ 4394168 h 4639701"/>
              <a:gd name="connsiteX22" fmla="*/ 651933 w 673320"/>
              <a:gd name="connsiteY22" fmla="*/ 3403568 h 4639701"/>
              <a:gd name="connsiteX23" fmla="*/ 668867 w 673320"/>
              <a:gd name="connsiteY23" fmla="*/ 3047968 h 4639701"/>
              <a:gd name="connsiteX24" fmla="*/ 609600 w 673320"/>
              <a:gd name="connsiteY24" fmla="*/ 228568 h 4639701"/>
              <a:gd name="connsiteX0" fmla="*/ 609600 w 673320"/>
              <a:gd name="connsiteY0" fmla="*/ 246147 h 4657280"/>
              <a:gd name="connsiteX1" fmla="*/ 84666 w 673320"/>
              <a:gd name="connsiteY1" fmla="*/ 237680 h 4657280"/>
              <a:gd name="connsiteX2" fmla="*/ 76200 w 673320"/>
              <a:gd name="connsiteY2" fmla="*/ 1067414 h 4657280"/>
              <a:gd name="connsiteX3" fmla="*/ 67733 w 673320"/>
              <a:gd name="connsiteY3" fmla="*/ 1211347 h 4657280"/>
              <a:gd name="connsiteX4" fmla="*/ 50800 w 673320"/>
              <a:gd name="connsiteY4" fmla="*/ 1329880 h 4657280"/>
              <a:gd name="connsiteX5" fmla="*/ 42333 w 673320"/>
              <a:gd name="connsiteY5" fmla="*/ 1406080 h 4657280"/>
              <a:gd name="connsiteX6" fmla="*/ 33867 w 673320"/>
              <a:gd name="connsiteY6" fmla="*/ 1465347 h 4657280"/>
              <a:gd name="connsiteX7" fmla="*/ 25400 w 673320"/>
              <a:gd name="connsiteY7" fmla="*/ 1550014 h 4657280"/>
              <a:gd name="connsiteX8" fmla="*/ 0 w 673320"/>
              <a:gd name="connsiteY8" fmla="*/ 1702414 h 4657280"/>
              <a:gd name="connsiteX9" fmla="*/ 8467 w 673320"/>
              <a:gd name="connsiteY9" fmla="*/ 2760747 h 4657280"/>
              <a:gd name="connsiteX10" fmla="*/ 25400 w 673320"/>
              <a:gd name="connsiteY10" fmla="*/ 3217947 h 4657280"/>
              <a:gd name="connsiteX11" fmla="*/ 50800 w 673320"/>
              <a:gd name="connsiteY11" fmla="*/ 3471947 h 4657280"/>
              <a:gd name="connsiteX12" fmla="*/ 59267 w 673320"/>
              <a:gd name="connsiteY12" fmla="*/ 3700547 h 4657280"/>
              <a:gd name="connsiteX13" fmla="*/ 76200 w 673320"/>
              <a:gd name="connsiteY13" fmla="*/ 3810614 h 4657280"/>
              <a:gd name="connsiteX14" fmla="*/ 84667 w 673320"/>
              <a:gd name="connsiteY14" fmla="*/ 4200080 h 4657280"/>
              <a:gd name="connsiteX15" fmla="*/ 118533 w 673320"/>
              <a:gd name="connsiteY15" fmla="*/ 4657280 h 4657280"/>
              <a:gd name="connsiteX16" fmla="*/ 592667 w 673320"/>
              <a:gd name="connsiteY16" fmla="*/ 4648814 h 4657280"/>
              <a:gd name="connsiteX17" fmla="*/ 601133 w 673320"/>
              <a:gd name="connsiteY17" fmla="*/ 4623414 h 4657280"/>
              <a:gd name="connsiteX18" fmla="*/ 618067 w 673320"/>
              <a:gd name="connsiteY18" fmla="*/ 4606480 h 4657280"/>
              <a:gd name="connsiteX19" fmla="*/ 626533 w 673320"/>
              <a:gd name="connsiteY19" fmla="*/ 4581080 h 4657280"/>
              <a:gd name="connsiteX20" fmla="*/ 643467 w 673320"/>
              <a:gd name="connsiteY20" fmla="*/ 4411747 h 4657280"/>
              <a:gd name="connsiteX21" fmla="*/ 651933 w 673320"/>
              <a:gd name="connsiteY21" fmla="*/ 3421147 h 4657280"/>
              <a:gd name="connsiteX22" fmla="*/ 668867 w 673320"/>
              <a:gd name="connsiteY22" fmla="*/ 3065547 h 4657280"/>
              <a:gd name="connsiteX23" fmla="*/ 609600 w 673320"/>
              <a:gd name="connsiteY23" fmla="*/ 246147 h 4657280"/>
              <a:gd name="connsiteX0" fmla="*/ 609600 w 673320"/>
              <a:gd name="connsiteY0" fmla="*/ 252918 h 4664051"/>
              <a:gd name="connsiteX1" fmla="*/ 84666 w 673320"/>
              <a:gd name="connsiteY1" fmla="*/ 244451 h 4664051"/>
              <a:gd name="connsiteX2" fmla="*/ 67733 w 673320"/>
              <a:gd name="connsiteY2" fmla="*/ 1218118 h 4664051"/>
              <a:gd name="connsiteX3" fmla="*/ 50800 w 673320"/>
              <a:gd name="connsiteY3" fmla="*/ 1336651 h 4664051"/>
              <a:gd name="connsiteX4" fmla="*/ 42333 w 673320"/>
              <a:gd name="connsiteY4" fmla="*/ 1412851 h 4664051"/>
              <a:gd name="connsiteX5" fmla="*/ 33867 w 673320"/>
              <a:gd name="connsiteY5" fmla="*/ 1472118 h 4664051"/>
              <a:gd name="connsiteX6" fmla="*/ 25400 w 673320"/>
              <a:gd name="connsiteY6" fmla="*/ 1556785 h 4664051"/>
              <a:gd name="connsiteX7" fmla="*/ 0 w 673320"/>
              <a:gd name="connsiteY7" fmla="*/ 1709185 h 4664051"/>
              <a:gd name="connsiteX8" fmla="*/ 8467 w 673320"/>
              <a:gd name="connsiteY8" fmla="*/ 2767518 h 4664051"/>
              <a:gd name="connsiteX9" fmla="*/ 25400 w 673320"/>
              <a:gd name="connsiteY9" fmla="*/ 3224718 h 4664051"/>
              <a:gd name="connsiteX10" fmla="*/ 50800 w 673320"/>
              <a:gd name="connsiteY10" fmla="*/ 3478718 h 4664051"/>
              <a:gd name="connsiteX11" fmla="*/ 59267 w 673320"/>
              <a:gd name="connsiteY11" fmla="*/ 3707318 h 4664051"/>
              <a:gd name="connsiteX12" fmla="*/ 76200 w 673320"/>
              <a:gd name="connsiteY12" fmla="*/ 3817385 h 4664051"/>
              <a:gd name="connsiteX13" fmla="*/ 84667 w 673320"/>
              <a:gd name="connsiteY13" fmla="*/ 4206851 h 4664051"/>
              <a:gd name="connsiteX14" fmla="*/ 118533 w 673320"/>
              <a:gd name="connsiteY14" fmla="*/ 4664051 h 4664051"/>
              <a:gd name="connsiteX15" fmla="*/ 592667 w 673320"/>
              <a:gd name="connsiteY15" fmla="*/ 4655585 h 4664051"/>
              <a:gd name="connsiteX16" fmla="*/ 601133 w 673320"/>
              <a:gd name="connsiteY16" fmla="*/ 4630185 h 4664051"/>
              <a:gd name="connsiteX17" fmla="*/ 618067 w 673320"/>
              <a:gd name="connsiteY17" fmla="*/ 4613251 h 4664051"/>
              <a:gd name="connsiteX18" fmla="*/ 626533 w 673320"/>
              <a:gd name="connsiteY18" fmla="*/ 4587851 h 4664051"/>
              <a:gd name="connsiteX19" fmla="*/ 643467 w 673320"/>
              <a:gd name="connsiteY19" fmla="*/ 4418518 h 4664051"/>
              <a:gd name="connsiteX20" fmla="*/ 651933 w 673320"/>
              <a:gd name="connsiteY20" fmla="*/ 3427918 h 4664051"/>
              <a:gd name="connsiteX21" fmla="*/ 668867 w 673320"/>
              <a:gd name="connsiteY21" fmla="*/ 3072318 h 4664051"/>
              <a:gd name="connsiteX22" fmla="*/ 609600 w 673320"/>
              <a:gd name="connsiteY22" fmla="*/ 252918 h 4664051"/>
              <a:gd name="connsiteX0" fmla="*/ 609600 w 673320"/>
              <a:gd name="connsiteY0" fmla="*/ 258657 h 4669790"/>
              <a:gd name="connsiteX1" fmla="*/ 84666 w 673320"/>
              <a:gd name="connsiteY1" fmla="*/ 250190 h 4669790"/>
              <a:gd name="connsiteX2" fmla="*/ 50800 w 673320"/>
              <a:gd name="connsiteY2" fmla="*/ 1342390 h 4669790"/>
              <a:gd name="connsiteX3" fmla="*/ 42333 w 673320"/>
              <a:gd name="connsiteY3" fmla="*/ 1418590 h 4669790"/>
              <a:gd name="connsiteX4" fmla="*/ 33867 w 673320"/>
              <a:gd name="connsiteY4" fmla="*/ 1477857 h 4669790"/>
              <a:gd name="connsiteX5" fmla="*/ 25400 w 673320"/>
              <a:gd name="connsiteY5" fmla="*/ 1562524 h 4669790"/>
              <a:gd name="connsiteX6" fmla="*/ 0 w 673320"/>
              <a:gd name="connsiteY6" fmla="*/ 1714924 h 4669790"/>
              <a:gd name="connsiteX7" fmla="*/ 8467 w 673320"/>
              <a:gd name="connsiteY7" fmla="*/ 2773257 h 4669790"/>
              <a:gd name="connsiteX8" fmla="*/ 25400 w 673320"/>
              <a:gd name="connsiteY8" fmla="*/ 3230457 h 4669790"/>
              <a:gd name="connsiteX9" fmla="*/ 50800 w 673320"/>
              <a:gd name="connsiteY9" fmla="*/ 3484457 h 4669790"/>
              <a:gd name="connsiteX10" fmla="*/ 59267 w 673320"/>
              <a:gd name="connsiteY10" fmla="*/ 3713057 h 4669790"/>
              <a:gd name="connsiteX11" fmla="*/ 76200 w 673320"/>
              <a:gd name="connsiteY11" fmla="*/ 3823124 h 4669790"/>
              <a:gd name="connsiteX12" fmla="*/ 84667 w 673320"/>
              <a:gd name="connsiteY12" fmla="*/ 4212590 h 4669790"/>
              <a:gd name="connsiteX13" fmla="*/ 118533 w 673320"/>
              <a:gd name="connsiteY13" fmla="*/ 4669790 h 4669790"/>
              <a:gd name="connsiteX14" fmla="*/ 592667 w 673320"/>
              <a:gd name="connsiteY14" fmla="*/ 4661324 h 4669790"/>
              <a:gd name="connsiteX15" fmla="*/ 601133 w 673320"/>
              <a:gd name="connsiteY15" fmla="*/ 4635924 h 4669790"/>
              <a:gd name="connsiteX16" fmla="*/ 618067 w 673320"/>
              <a:gd name="connsiteY16" fmla="*/ 4618990 h 4669790"/>
              <a:gd name="connsiteX17" fmla="*/ 626533 w 673320"/>
              <a:gd name="connsiteY17" fmla="*/ 4593590 h 4669790"/>
              <a:gd name="connsiteX18" fmla="*/ 643467 w 673320"/>
              <a:gd name="connsiteY18" fmla="*/ 4424257 h 4669790"/>
              <a:gd name="connsiteX19" fmla="*/ 651933 w 673320"/>
              <a:gd name="connsiteY19" fmla="*/ 3433657 h 4669790"/>
              <a:gd name="connsiteX20" fmla="*/ 668867 w 673320"/>
              <a:gd name="connsiteY20" fmla="*/ 3078057 h 4669790"/>
              <a:gd name="connsiteX21" fmla="*/ 609600 w 673320"/>
              <a:gd name="connsiteY21" fmla="*/ 258657 h 4669790"/>
              <a:gd name="connsiteX0" fmla="*/ 609600 w 673320"/>
              <a:gd name="connsiteY0" fmla="*/ 262423 h 4673556"/>
              <a:gd name="connsiteX1" fmla="*/ 84666 w 673320"/>
              <a:gd name="connsiteY1" fmla="*/ 253956 h 4673556"/>
              <a:gd name="connsiteX2" fmla="*/ 42333 w 673320"/>
              <a:gd name="connsiteY2" fmla="*/ 1422356 h 4673556"/>
              <a:gd name="connsiteX3" fmla="*/ 33867 w 673320"/>
              <a:gd name="connsiteY3" fmla="*/ 1481623 h 4673556"/>
              <a:gd name="connsiteX4" fmla="*/ 25400 w 673320"/>
              <a:gd name="connsiteY4" fmla="*/ 1566290 h 4673556"/>
              <a:gd name="connsiteX5" fmla="*/ 0 w 673320"/>
              <a:gd name="connsiteY5" fmla="*/ 1718690 h 4673556"/>
              <a:gd name="connsiteX6" fmla="*/ 8467 w 673320"/>
              <a:gd name="connsiteY6" fmla="*/ 2777023 h 4673556"/>
              <a:gd name="connsiteX7" fmla="*/ 25400 w 673320"/>
              <a:gd name="connsiteY7" fmla="*/ 3234223 h 4673556"/>
              <a:gd name="connsiteX8" fmla="*/ 50800 w 673320"/>
              <a:gd name="connsiteY8" fmla="*/ 3488223 h 4673556"/>
              <a:gd name="connsiteX9" fmla="*/ 59267 w 673320"/>
              <a:gd name="connsiteY9" fmla="*/ 3716823 h 4673556"/>
              <a:gd name="connsiteX10" fmla="*/ 76200 w 673320"/>
              <a:gd name="connsiteY10" fmla="*/ 3826890 h 4673556"/>
              <a:gd name="connsiteX11" fmla="*/ 84667 w 673320"/>
              <a:gd name="connsiteY11" fmla="*/ 4216356 h 4673556"/>
              <a:gd name="connsiteX12" fmla="*/ 118533 w 673320"/>
              <a:gd name="connsiteY12" fmla="*/ 4673556 h 4673556"/>
              <a:gd name="connsiteX13" fmla="*/ 592667 w 673320"/>
              <a:gd name="connsiteY13" fmla="*/ 4665090 h 4673556"/>
              <a:gd name="connsiteX14" fmla="*/ 601133 w 673320"/>
              <a:gd name="connsiteY14" fmla="*/ 4639690 h 4673556"/>
              <a:gd name="connsiteX15" fmla="*/ 618067 w 673320"/>
              <a:gd name="connsiteY15" fmla="*/ 4622756 h 4673556"/>
              <a:gd name="connsiteX16" fmla="*/ 626533 w 673320"/>
              <a:gd name="connsiteY16" fmla="*/ 4597356 h 4673556"/>
              <a:gd name="connsiteX17" fmla="*/ 643467 w 673320"/>
              <a:gd name="connsiteY17" fmla="*/ 4428023 h 4673556"/>
              <a:gd name="connsiteX18" fmla="*/ 651933 w 673320"/>
              <a:gd name="connsiteY18" fmla="*/ 3437423 h 4673556"/>
              <a:gd name="connsiteX19" fmla="*/ 668867 w 673320"/>
              <a:gd name="connsiteY19" fmla="*/ 3081823 h 4673556"/>
              <a:gd name="connsiteX20" fmla="*/ 609600 w 673320"/>
              <a:gd name="connsiteY20" fmla="*/ 262423 h 4673556"/>
              <a:gd name="connsiteX0" fmla="*/ 609600 w 673320"/>
              <a:gd name="connsiteY0" fmla="*/ 265394 h 4676527"/>
              <a:gd name="connsiteX1" fmla="*/ 84666 w 673320"/>
              <a:gd name="connsiteY1" fmla="*/ 256927 h 4676527"/>
              <a:gd name="connsiteX2" fmla="*/ 33867 w 673320"/>
              <a:gd name="connsiteY2" fmla="*/ 1484594 h 4676527"/>
              <a:gd name="connsiteX3" fmla="*/ 25400 w 673320"/>
              <a:gd name="connsiteY3" fmla="*/ 1569261 h 4676527"/>
              <a:gd name="connsiteX4" fmla="*/ 0 w 673320"/>
              <a:gd name="connsiteY4" fmla="*/ 1721661 h 4676527"/>
              <a:gd name="connsiteX5" fmla="*/ 8467 w 673320"/>
              <a:gd name="connsiteY5" fmla="*/ 2779994 h 4676527"/>
              <a:gd name="connsiteX6" fmla="*/ 25400 w 673320"/>
              <a:gd name="connsiteY6" fmla="*/ 3237194 h 4676527"/>
              <a:gd name="connsiteX7" fmla="*/ 50800 w 673320"/>
              <a:gd name="connsiteY7" fmla="*/ 3491194 h 4676527"/>
              <a:gd name="connsiteX8" fmla="*/ 59267 w 673320"/>
              <a:gd name="connsiteY8" fmla="*/ 3719794 h 4676527"/>
              <a:gd name="connsiteX9" fmla="*/ 76200 w 673320"/>
              <a:gd name="connsiteY9" fmla="*/ 3829861 h 4676527"/>
              <a:gd name="connsiteX10" fmla="*/ 84667 w 673320"/>
              <a:gd name="connsiteY10" fmla="*/ 4219327 h 4676527"/>
              <a:gd name="connsiteX11" fmla="*/ 118533 w 673320"/>
              <a:gd name="connsiteY11" fmla="*/ 4676527 h 4676527"/>
              <a:gd name="connsiteX12" fmla="*/ 592667 w 673320"/>
              <a:gd name="connsiteY12" fmla="*/ 4668061 h 4676527"/>
              <a:gd name="connsiteX13" fmla="*/ 601133 w 673320"/>
              <a:gd name="connsiteY13" fmla="*/ 4642661 h 4676527"/>
              <a:gd name="connsiteX14" fmla="*/ 618067 w 673320"/>
              <a:gd name="connsiteY14" fmla="*/ 4625727 h 4676527"/>
              <a:gd name="connsiteX15" fmla="*/ 626533 w 673320"/>
              <a:gd name="connsiteY15" fmla="*/ 4600327 h 4676527"/>
              <a:gd name="connsiteX16" fmla="*/ 643467 w 673320"/>
              <a:gd name="connsiteY16" fmla="*/ 4430994 h 4676527"/>
              <a:gd name="connsiteX17" fmla="*/ 651933 w 673320"/>
              <a:gd name="connsiteY17" fmla="*/ 3440394 h 4676527"/>
              <a:gd name="connsiteX18" fmla="*/ 668867 w 673320"/>
              <a:gd name="connsiteY18" fmla="*/ 3084794 h 4676527"/>
              <a:gd name="connsiteX19" fmla="*/ 609600 w 673320"/>
              <a:gd name="connsiteY19" fmla="*/ 265394 h 4676527"/>
              <a:gd name="connsiteX0" fmla="*/ 609600 w 673320"/>
              <a:gd name="connsiteY0" fmla="*/ 269699 h 4680832"/>
              <a:gd name="connsiteX1" fmla="*/ 84666 w 673320"/>
              <a:gd name="connsiteY1" fmla="*/ 261232 h 4680832"/>
              <a:gd name="connsiteX2" fmla="*/ 25400 w 673320"/>
              <a:gd name="connsiteY2" fmla="*/ 1573566 h 4680832"/>
              <a:gd name="connsiteX3" fmla="*/ 0 w 673320"/>
              <a:gd name="connsiteY3" fmla="*/ 1725966 h 4680832"/>
              <a:gd name="connsiteX4" fmla="*/ 8467 w 673320"/>
              <a:gd name="connsiteY4" fmla="*/ 2784299 h 4680832"/>
              <a:gd name="connsiteX5" fmla="*/ 25400 w 673320"/>
              <a:gd name="connsiteY5" fmla="*/ 3241499 h 4680832"/>
              <a:gd name="connsiteX6" fmla="*/ 50800 w 673320"/>
              <a:gd name="connsiteY6" fmla="*/ 3495499 h 4680832"/>
              <a:gd name="connsiteX7" fmla="*/ 59267 w 673320"/>
              <a:gd name="connsiteY7" fmla="*/ 3724099 h 4680832"/>
              <a:gd name="connsiteX8" fmla="*/ 76200 w 673320"/>
              <a:gd name="connsiteY8" fmla="*/ 3834166 h 4680832"/>
              <a:gd name="connsiteX9" fmla="*/ 84667 w 673320"/>
              <a:gd name="connsiteY9" fmla="*/ 4223632 h 4680832"/>
              <a:gd name="connsiteX10" fmla="*/ 118533 w 673320"/>
              <a:gd name="connsiteY10" fmla="*/ 4680832 h 4680832"/>
              <a:gd name="connsiteX11" fmla="*/ 592667 w 673320"/>
              <a:gd name="connsiteY11" fmla="*/ 4672366 h 4680832"/>
              <a:gd name="connsiteX12" fmla="*/ 601133 w 673320"/>
              <a:gd name="connsiteY12" fmla="*/ 4646966 h 4680832"/>
              <a:gd name="connsiteX13" fmla="*/ 618067 w 673320"/>
              <a:gd name="connsiteY13" fmla="*/ 4630032 h 4680832"/>
              <a:gd name="connsiteX14" fmla="*/ 626533 w 673320"/>
              <a:gd name="connsiteY14" fmla="*/ 4604632 h 4680832"/>
              <a:gd name="connsiteX15" fmla="*/ 643467 w 673320"/>
              <a:gd name="connsiteY15" fmla="*/ 4435299 h 4680832"/>
              <a:gd name="connsiteX16" fmla="*/ 651933 w 673320"/>
              <a:gd name="connsiteY16" fmla="*/ 3444699 h 4680832"/>
              <a:gd name="connsiteX17" fmla="*/ 668867 w 673320"/>
              <a:gd name="connsiteY17" fmla="*/ 3089099 h 4680832"/>
              <a:gd name="connsiteX18" fmla="*/ 609600 w 673320"/>
              <a:gd name="connsiteY18" fmla="*/ 269699 h 4680832"/>
              <a:gd name="connsiteX0" fmla="*/ 609600 w 673320"/>
              <a:gd name="connsiteY0" fmla="*/ 277626 h 4688759"/>
              <a:gd name="connsiteX1" fmla="*/ 84666 w 673320"/>
              <a:gd name="connsiteY1" fmla="*/ 269159 h 4688759"/>
              <a:gd name="connsiteX2" fmla="*/ 0 w 673320"/>
              <a:gd name="connsiteY2" fmla="*/ 1733893 h 4688759"/>
              <a:gd name="connsiteX3" fmla="*/ 8467 w 673320"/>
              <a:gd name="connsiteY3" fmla="*/ 2792226 h 4688759"/>
              <a:gd name="connsiteX4" fmla="*/ 25400 w 673320"/>
              <a:gd name="connsiteY4" fmla="*/ 3249426 h 4688759"/>
              <a:gd name="connsiteX5" fmla="*/ 50800 w 673320"/>
              <a:gd name="connsiteY5" fmla="*/ 3503426 h 4688759"/>
              <a:gd name="connsiteX6" fmla="*/ 59267 w 673320"/>
              <a:gd name="connsiteY6" fmla="*/ 3732026 h 4688759"/>
              <a:gd name="connsiteX7" fmla="*/ 76200 w 673320"/>
              <a:gd name="connsiteY7" fmla="*/ 3842093 h 4688759"/>
              <a:gd name="connsiteX8" fmla="*/ 84667 w 673320"/>
              <a:gd name="connsiteY8" fmla="*/ 4231559 h 4688759"/>
              <a:gd name="connsiteX9" fmla="*/ 118533 w 673320"/>
              <a:gd name="connsiteY9" fmla="*/ 4688759 h 4688759"/>
              <a:gd name="connsiteX10" fmla="*/ 592667 w 673320"/>
              <a:gd name="connsiteY10" fmla="*/ 4680293 h 4688759"/>
              <a:gd name="connsiteX11" fmla="*/ 601133 w 673320"/>
              <a:gd name="connsiteY11" fmla="*/ 4654893 h 4688759"/>
              <a:gd name="connsiteX12" fmla="*/ 618067 w 673320"/>
              <a:gd name="connsiteY12" fmla="*/ 4637959 h 4688759"/>
              <a:gd name="connsiteX13" fmla="*/ 626533 w 673320"/>
              <a:gd name="connsiteY13" fmla="*/ 4612559 h 4688759"/>
              <a:gd name="connsiteX14" fmla="*/ 643467 w 673320"/>
              <a:gd name="connsiteY14" fmla="*/ 4443226 h 4688759"/>
              <a:gd name="connsiteX15" fmla="*/ 651933 w 673320"/>
              <a:gd name="connsiteY15" fmla="*/ 3452626 h 4688759"/>
              <a:gd name="connsiteX16" fmla="*/ 668867 w 673320"/>
              <a:gd name="connsiteY16" fmla="*/ 3097026 h 4688759"/>
              <a:gd name="connsiteX17" fmla="*/ 609600 w 673320"/>
              <a:gd name="connsiteY17" fmla="*/ 277626 h 4688759"/>
              <a:gd name="connsiteX0" fmla="*/ 604230 w 667950"/>
              <a:gd name="connsiteY0" fmla="*/ 338268 h 4749401"/>
              <a:gd name="connsiteX1" fmla="*/ 79296 w 667950"/>
              <a:gd name="connsiteY1" fmla="*/ 329801 h 4749401"/>
              <a:gd name="connsiteX2" fmla="*/ 3097 w 667950"/>
              <a:gd name="connsiteY2" fmla="*/ 2852868 h 4749401"/>
              <a:gd name="connsiteX3" fmla="*/ 20030 w 667950"/>
              <a:gd name="connsiteY3" fmla="*/ 3310068 h 4749401"/>
              <a:gd name="connsiteX4" fmla="*/ 45430 w 667950"/>
              <a:gd name="connsiteY4" fmla="*/ 3564068 h 4749401"/>
              <a:gd name="connsiteX5" fmla="*/ 53897 w 667950"/>
              <a:gd name="connsiteY5" fmla="*/ 3792668 h 4749401"/>
              <a:gd name="connsiteX6" fmla="*/ 70830 w 667950"/>
              <a:gd name="connsiteY6" fmla="*/ 3902735 h 4749401"/>
              <a:gd name="connsiteX7" fmla="*/ 79297 w 667950"/>
              <a:gd name="connsiteY7" fmla="*/ 4292201 h 4749401"/>
              <a:gd name="connsiteX8" fmla="*/ 113163 w 667950"/>
              <a:gd name="connsiteY8" fmla="*/ 4749401 h 4749401"/>
              <a:gd name="connsiteX9" fmla="*/ 587297 w 667950"/>
              <a:gd name="connsiteY9" fmla="*/ 4740935 h 4749401"/>
              <a:gd name="connsiteX10" fmla="*/ 595763 w 667950"/>
              <a:gd name="connsiteY10" fmla="*/ 4715535 h 4749401"/>
              <a:gd name="connsiteX11" fmla="*/ 612697 w 667950"/>
              <a:gd name="connsiteY11" fmla="*/ 4698601 h 4749401"/>
              <a:gd name="connsiteX12" fmla="*/ 621163 w 667950"/>
              <a:gd name="connsiteY12" fmla="*/ 4673201 h 4749401"/>
              <a:gd name="connsiteX13" fmla="*/ 638097 w 667950"/>
              <a:gd name="connsiteY13" fmla="*/ 4503868 h 4749401"/>
              <a:gd name="connsiteX14" fmla="*/ 646563 w 667950"/>
              <a:gd name="connsiteY14" fmla="*/ 3513268 h 4749401"/>
              <a:gd name="connsiteX15" fmla="*/ 663497 w 667950"/>
              <a:gd name="connsiteY15" fmla="*/ 3157668 h 4749401"/>
              <a:gd name="connsiteX16" fmla="*/ 604230 w 667950"/>
              <a:gd name="connsiteY16" fmla="*/ 338268 h 4749401"/>
              <a:gd name="connsiteX0" fmla="*/ 589227 w 652947"/>
              <a:gd name="connsiteY0" fmla="*/ 366874 h 4778007"/>
              <a:gd name="connsiteX1" fmla="*/ 64293 w 652947"/>
              <a:gd name="connsiteY1" fmla="*/ 358407 h 4778007"/>
              <a:gd name="connsiteX2" fmla="*/ 5027 w 652947"/>
              <a:gd name="connsiteY2" fmla="*/ 3338674 h 4778007"/>
              <a:gd name="connsiteX3" fmla="*/ 30427 w 652947"/>
              <a:gd name="connsiteY3" fmla="*/ 3592674 h 4778007"/>
              <a:gd name="connsiteX4" fmla="*/ 38894 w 652947"/>
              <a:gd name="connsiteY4" fmla="*/ 3821274 h 4778007"/>
              <a:gd name="connsiteX5" fmla="*/ 55827 w 652947"/>
              <a:gd name="connsiteY5" fmla="*/ 3931341 h 4778007"/>
              <a:gd name="connsiteX6" fmla="*/ 64294 w 652947"/>
              <a:gd name="connsiteY6" fmla="*/ 4320807 h 4778007"/>
              <a:gd name="connsiteX7" fmla="*/ 98160 w 652947"/>
              <a:gd name="connsiteY7" fmla="*/ 4778007 h 4778007"/>
              <a:gd name="connsiteX8" fmla="*/ 572294 w 652947"/>
              <a:gd name="connsiteY8" fmla="*/ 4769541 h 4778007"/>
              <a:gd name="connsiteX9" fmla="*/ 580760 w 652947"/>
              <a:gd name="connsiteY9" fmla="*/ 4744141 h 4778007"/>
              <a:gd name="connsiteX10" fmla="*/ 597694 w 652947"/>
              <a:gd name="connsiteY10" fmla="*/ 4727207 h 4778007"/>
              <a:gd name="connsiteX11" fmla="*/ 606160 w 652947"/>
              <a:gd name="connsiteY11" fmla="*/ 4701807 h 4778007"/>
              <a:gd name="connsiteX12" fmla="*/ 623094 w 652947"/>
              <a:gd name="connsiteY12" fmla="*/ 4532474 h 4778007"/>
              <a:gd name="connsiteX13" fmla="*/ 631560 w 652947"/>
              <a:gd name="connsiteY13" fmla="*/ 3541874 h 4778007"/>
              <a:gd name="connsiteX14" fmla="*/ 648494 w 652947"/>
              <a:gd name="connsiteY14" fmla="*/ 3186274 h 4778007"/>
              <a:gd name="connsiteX15" fmla="*/ 589227 w 652947"/>
              <a:gd name="connsiteY15" fmla="*/ 366874 h 4778007"/>
              <a:gd name="connsiteX0" fmla="*/ 589227 w 643969"/>
              <a:gd name="connsiteY0" fmla="*/ 388968 h 4800101"/>
              <a:gd name="connsiteX1" fmla="*/ 64293 w 643969"/>
              <a:gd name="connsiteY1" fmla="*/ 380501 h 4800101"/>
              <a:gd name="connsiteX2" fmla="*/ 5027 w 643969"/>
              <a:gd name="connsiteY2" fmla="*/ 3360768 h 4800101"/>
              <a:gd name="connsiteX3" fmla="*/ 30427 w 643969"/>
              <a:gd name="connsiteY3" fmla="*/ 3614768 h 4800101"/>
              <a:gd name="connsiteX4" fmla="*/ 38894 w 643969"/>
              <a:gd name="connsiteY4" fmla="*/ 3843368 h 4800101"/>
              <a:gd name="connsiteX5" fmla="*/ 55827 w 643969"/>
              <a:gd name="connsiteY5" fmla="*/ 3953435 h 4800101"/>
              <a:gd name="connsiteX6" fmla="*/ 64294 w 643969"/>
              <a:gd name="connsiteY6" fmla="*/ 4342901 h 4800101"/>
              <a:gd name="connsiteX7" fmla="*/ 98160 w 643969"/>
              <a:gd name="connsiteY7" fmla="*/ 4800101 h 4800101"/>
              <a:gd name="connsiteX8" fmla="*/ 572294 w 643969"/>
              <a:gd name="connsiteY8" fmla="*/ 4791635 h 4800101"/>
              <a:gd name="connsiteX9" fmla="*/ 580760 w 643969"/>
              <a:gd name="connsiteY9" fmla="*/ 4766235 h 4800101"/>
              <a:gd name="connsiteX10" fmla="*/ 597694 w 643969"/>
              <a:gd name="connsiteY10" fmla="*/ 4749301 h 4800101"/>
              <a:gd name="connsiteX11" fmla="*/ 606160 w 643969"/>
              <a:gd name="connsiteY11" fmla="*/ 4723901 h 4800101"/>
              <a:gd name="connsiteX12" fmla="*/ 623094 w 643969"/>
              <a:gd name="connsiteY12" fmla="*/ 4554568 h 4800101"/>
              <a:gd name="connsiteX13" fmla="*/ 631560 w 643969"/>
              <a:gd name="connsiteY13" fmla="*/ 3563968 h 4800101"/>
              <a:gd name="connsiteX14" fmla="*/ 589227 w 643969"/>
              <a:gd name="connsiteY14" fmla="*/ 388968 h 4800101"/>
              <a:gd name="connsiteX0" fmla="*/ 589227 w 640771"/>
              <a:gd name="connsiteY0" fmla="*/ 453466 h 4864599"/>
              <a:gd name="connsiteX1" fmla="*/ 64293 w 640771"/>
              <a:gd name="connsiteY1" fmla="*/ 444999 h 4864599"/>
              <a:gd name="connsiteX2" fmla="*/ 5027 w 640771"/>
              <a:gd name="connsiteY2" fmla="*/ 3425266 h 4864599"/>
              <a:gd name="connsiteX3" fmla="*/ 30427 w 640771"/>
              <a:gd name="connsiteY3" fmla="*/ 3679266 h 4864599"/>
              <a:gd name="connsiteX4" fmla="*/ 38894 w 640771"/>
              <a:gd name="connsiteY4" fmla="*/ 3907866 h 4864599"/>
              <a:gd name="connsiteX5" fmla="*/ 55827 w 640771"/>
              <a:gd name="connsiteY5" fmla="*/ 4017933 h 4864599"/>
              <a:gd name="connsiteX6" fmla="*/ 64294 w 640771"/>
              <a:gd name="connsiteY6" fmla="*/ 4407399 h 4864599"/>
              <a:gd name="connsiteX7" fmla="*/ 98160 w 640771"/>
              <a:gd name="connsiteY7" fmla="*/ 4864599 h 4864599"/>
              <a:gd name="connsiteX8" fmla="*/ 572294 w 640771"/>
              <a:gd name="connsiteY8" fmla="*/ 4856133 h 4864599"/>
              <a:gd name="connsiteX9" fmla="*/ 580760 w 640771"/>
              <a:gd name="connsiteY9" fmla="*/ 4830733 h 4864599"/>
              <a:gd name="connsiteX10" fmla="*/ 597694 w 640771"/>
              <a:gd name="connsiteY10" fmla="*/ 4813799 h 4864599"/>
              <a:gd name="connsiteX11" fmla="*/ 606160 w 640771"/>
              <a:gd name="connsiteY11" fmla="*/ 4788399 h 4864599"/>
              <a:gd name="connsiteX12" fmla="*/ 623094 w 640771"/>
              <a:gd name="connsiteY12" fmla="*/ 4619066 h 4864599"/>
              <a:gd name="connsiteX13" fmla="*/ 589227 w 640771"/>
              <a:gd name="connsiteY13" fmla="*/ 453466 h 4864599"/>
              <a:gd name="connsiteX0" fmla="*/ 576031 w 627575"/>
              <a:gd name="connsiteY0" fmla="*/ 468228 h 4879361"/>
              <a:gd name="connsiteX1" fmla="*/ 51097 w 627575"/>
              <a:gd name="connsiteY1" fmla="*/ 459761 h 4879361"/>
              <a:gd name="connsiteX2" fmla="*/ 17231 w 627575"/>
              <a:gd name="connsiteY2" fmla="*/ 3694028 h 4879361"/>
              <a:gd name="connsiteX3" fmla="*/ 25698 w 627575"/>
              <a:gd name="connsiteY3" fmla="*/ 3922628 h 4879361"/>
              <a:gd name="connsiteX4" fmla="*/ 42631 w 627575"/>
              <a:gd name="connsiteY4" fmla="*/ 4032695 h 4879361"/>
              <a:gd name="connsiteX5" fmla="*/ 51098 w 627575"/>
              <a:gd name="connsiteY5" fmla="*/ 4422161 h 4879361"/>
              <a:gd name="connsiteX6" fmla="*/ 84964 w 627575"/>
              <a:gd name="connsiteY6" fmla="*/ 4879361 h 4879361"/>
              <a:gd name="connsiteX7" fmla="*/ 559098 w 627575"/>
              <a:gd name="connsiteY7" fmla="*/ 4870895 h 4879361"/>
              <a:gd name="connsiteX8" fmla="*/ 567564 w 627575"/>
              <a:gd name="connsiteY8" fmla="*/ 4845495 h 4879361"/>
              <a:gd name="connsiteX9" fmla="*/ 584498 w 627575"/>
              <a:gd name="connsiteY9" fmla="*/ 4828561 h 4879361"/>
              <a:gd name="connsiteX10" fmla="*/ 592964 w 627575"/>
              <a:gd name="connsiteY10" fmla="*/ 4803161 h 4879361"/>
              <a:gd name="connsiteX11" fmla="*/ 609898 w 627575"/>
              <a:gd name="connsiteY11" fmla="*/ 4633828 h 4879361"/>
              <a:gd name="connsiteX12" fmla="*/ 576031 w 627575"/>
              <a:gd name="connsiteY12" fmla="*/ 468228 h 4879361"/>
              <a:gd name="connsiteX0" fmla="*/ 573098 w 624642"/>
              <a:gd name="connsiteY0" fmla="*/ 481792 h 4892925"/>
              <a:gd name="connsiteX1" fmla="*/ 48164 w 624642"/>
              <a:gd name="connsiteY1" fmla="*/ 473325 h 4892925"/>
              <a:gd name="connsiteX2" fmla="*/ 22765 w 624642"/>
              <a:gd name="connsiteY2" fmla="*/ 3936192 h 4892925"/>
              <a:gd name="connsiteX3" fmla="*/ 39698 w 624642"/>
              <a:gd name="connsiteY3" fmla="*/ 4046259 h 4892925"/>
              <a:gd name="connsiteX4" fmla="*/ 48165 w 624642"/>
              <a:gd name="connsiteY4" fmla="*/ 4435725 h 4892925"/>
              <a:gd name="connsiteX5" fmla="*/ 82031 w 624642"/>
              <a:gd name="connsiteY5" fmla="*/ 4892925 h 4892925"/>
              <a:gd name="connsiteX6" fmla="*/ 556165 w 624642"/>
              <a:gd name="connsiteY6" fmla="*/ 4884459 h 4892925"/>
              <a:gd name="connsiteX7" fmla="*/ 564631 w 624642"/>
              <a:gd name="connsiteY7" fmla="*/ 4859059 h 4892925"/>
              <a:gd name="connsiteX8" fmla="*/ 581565 w 624642"/>
              <a:gd name="connsiteY8" fmla="*/ 4842125 h 4892925"/>
              <a:gd name="connsiteX9" fmla="*/ 590031 w 624642"/>
              <a:gd name="connsiteY9" fmla="*/ 4816725 h 4892925"/>
              <a:gd name="connsiteX10" fmla="*/ 606965 w 624642"/>
              <a:gd name="connsiteY10" fmla="*/ 4647392 h 4892925"/>
              <a:gd name="connsiteX11" fmla="*/ 573098 w 624642"/>
              <a:gd name="connsiteY11" fmla="*/ 481792 h 4892925"/>
              <a:gd name="connsiteX0" fmla="*/ 572893 w 624437"/>
              <a:gd name="connsiteY0" fmla="*/ 488411 h 4899544"/>
              <a:gd name="connsiteX1" fmla="*/ 47959 w 624437"/>
              <a:gd name="connsiteY1" fmla="*/ 479944 h 4899544"/>
              <a:gd name="connsiteX2" fmla="*/ 39493 w 624437"/>
              <a:gd name="connsiteY2" fmla="*/ 4052878 h 4899544"/>
              <a:gd name="connsiteX3" fmla="*/ 47960 w 624437"/>
              <a:gd name="connsiteY3" fmla="*/ 4442344 h 4899544"/>
              <a:gd name="connsiteX4" fmla="*/ 81826 w 624437"/>
              <a:gd name="connsiteY4" fmla="*/ 4899544 h 4899544"/>
              <a:gd name="connsiteX5" fmla="*/ 555960 w 624437"/>
              <a:gd name="connsiteY5" fmla="*/ 4891078 h 4899544"/>
              <a:gd name="connsiteX6" fmla="*/ 564426 w 624437"/>
              <a:gd name="connsiteY6" fmla="*/ 4865678 h 4899544"/>
              <a:gd name="connsiteX7" fmla="*/ 581360 w 624437"/>
              <a:gd name="connsiteY7" fmla="*/ 4848744 h 4899544"/>
              <a:gd name="connsiteX8" fmla="*/ 589826 w 624437"/>
              <a:gd name="connsiteY8" fmla="*/ 4823344 h 4899544"/>
              <a:gd name="connsiteX9" fmla="*/ 606760 w 624437"/>
              <a:gd name="connsiteY9" fmla="*/ 4654011 h 4899544"/>
              <a:gd name="connsiteX10" fmla="*/ 572893 w 624437"/>
              <a:gd name="connsiteY10" fmla="*/ 488411 h 4899544"/>
              <a:gd name="connsiteX0" fmla="*/ 573847 w 625391"/>
              <a:gd name="connsiteY0" fmla="*/ 512260 h 4952304"/>
              <a:gd name="connsiteX1" fmla="*/ 48913 w 625391"/>
              <a:gd name="connsiteY1" fmla="*/ 503793 h 4952304"/>
              <a:gd name="connsiteX2" fmla="*/ 48914 w 625391"/>
              <a:gd name="connsiteY2" fmla="*/ 4466193 h 4952304"/>
              <a:gd name="connsiteX3" fmla="*/ 82780 w 625391"/>
              <a:gd name="connsiteY3" fmla="*/ 4923393 h 4952304"/>
              <a:gd name="connsiteX4" fmla="*/ 556914 w 625391"/>
              <a:gd name="connsiteY4" fmla="*/ 4914927 h 4952304"/>
              <a:gd name="connsiteX5" fmla="*/ 565380 w 625391"/>
              <a:gd name="connsiteY5" fmla="*/ 4889527 h 4952304"/>
              <a:gd name="connsiteX6" fmla="*/ 582314 w 625391"/>
              <a:gd name="connsiteY6" fmla="*/ 4872593 h 4952304"/>
              <a:gd name="connsiteX7" fmla="*/ 590780 w 625391"/>
              <a:gd name="connsiteY7" fmla="*/ 4847193 h 4952304"/>
              <a:gd name="connsiteX8" fmla="*/ 607714 w 625391"/>
              <a:gd name="connsiteY8" fmla="*/ 4677860 h 4952304"/>
              <a:gd name="connsiteX9" fmla="*/ 573847 w 625391"/>
              <a:gd name="connsiteY9" fmla="*/ 512260 h 4952304"/>
              <a:gd name="connsiteX0" fmla="*/ 573847 w 618521"/>
              <a:gd name="connsiteY0" fmla="*/ 522972 h 5185671"/>
              <a:gd name="connsiteX1" fmla="*/ 48913 w 618521"/>
              <a:gd name="connsiteY1" fmla="*/ 514505 h 5185671"/>
              <a:gd name="connsiteX2" fmla="*/ 48914 w 618521"/>
              <a:gd name="connsiteY2" fmla="*/ 4476905 h 5185671"/>
              <a:gd name="connsiteX3" fmla="*/ 82780 w 618521"/>
              <a:gd name="connsiteY3" fmla="*/ 4934105 h 5185671"/>
              <a:gd name="connsiteX4" fmla="*/ 556914 w 618521"/>
              <a:gd name="connsiteY4" fmla="*/ 4925639 h 5185671"/>
              <a:gd name="connsiteX5" fmla="*/ 565380 w 618521"/>
              <a:gd name="connsiteY5" fmla="*/ 4900239 h 5185671"/>
              <a:gd name="connsiteX6" fmla="*/ 582314 w 618521"/>
              <a:gd name="connsiteY6" fmla="*/ 4883305 h 5185671"/>
              <a:gd name="connsiteX7" fmla="*/ 590780 w 618521"/>
              <a:gd name="connsiteY7" fmla="*/ 4857905 h 5185671"/>
              <a:gd name="connsiteX8" fmla="*/ 573847 w 618521"/>
              <a:gd name="connsiteY8" fmla="*/ 522972 h 5185671"/>
              <a:gd name="connsiteX0" fmla="*/ 573847 w 616026"/>
              <a:gd name="connsiteY0" fmla="*/ 524588 h 4964632"/>
              <a:gd name="connsiteX1" fmla="*/ 48913 w 616026"/>
              <a:gd name="connsiteY1" fmla="*/ 516121 h 4964632"/>
              <a:gd name="connsiteX2" fmla="*/ 48914 w 616026"/>
              <a:gd name="connsiteY2" fmla="*/ 4478521 h 4964632"/>
              <a:gd name="connsiteX3" fmla="*/ 82780 w 616026"/>
              <a:gd name="connsiteY3" fmla="*/ 4935721 h 4964632"/>
              <a:gd name="connsiteX4" fmla="*/ 556914 w 616026"/>
              <a:gd name="connsiteY4" fmla="*/ 4927255 h 4964632"/>
              <a:gd name="connsiteX5" fmla="*/ 565380 w 616026"/>
              <a:gd name="connsiteY5" fmla="*/ 4901855 h 4964632"/>
              <a:gd name="connsiteX6" fmla="*/ 582314 w 616026"/>
              <a:gd name="connsiteY6" fmla="*/ 4884921 h 4964632"/>
              <a:gd name="connsiteX7" fmla="*/ 573847 w 616026"/>
              <a:gd name="connsiteY7" fmla="*/ 524588 h 4964632"/>
              <a:gd name="connsiteX0" fmla="*/ 573847 w 610602"/>
              <a:gd name="connsiteY0" fmla="*/ 525666 h 5235630"/>
              <a:gd name="connsiteX1" fmla="*/ 48913 w 610602"/>
              <a:gd name="connsiteY1" fmla="*/ 517199 h 5235630"/>
              <a:gd name="connsiteX2" fmla="*/ 48914 w 610602"/>
              <a:gd name="connsiteY2" fmla="*/ 4479599 h 5235630"/>
              <a:gd name="connsiteX3" fmla="*/ 82780 w 610602"/>
              <a:gd name="connsiteY3" fmla="*/ 4936799 h 5235630"/>
              <a:gd name="connsiteX4" fmla="*/ 556914 w 610602"/>
              <a:gd name="connsiteY4" fmla="*/ 4928333 h 5235630"/>
              <a:gd name="connsiteX5" fmla="*/ 565380 w 610602"/>
              <a:gd name="connsiteY5" fmla="*/ 4902933 h 5235630"/>
              <a:gd name="connsiteX6" fmla="*/ 573847 w 610602"/>
              <a:gd name="connsiteY6" fmla="*/ 525666 h 5235630"/>
              <a:gd name="connsiteX0" fmla="*/ 573847 w 628573"/>
              <a:gd name="connsiteY0" fmla="*/ 527286 h 5258279"/>
              <a:gd name="connsiteX1" fmla="*/ 48913 w 628573"/>
              <a:gd name="connsiteY1" fmla="*/ 518819 h 5258279"/>
              <a:gd name="connsiteX2" fmla="*/ 48914 w 628573"/>
              <a:gd name="connsiteY2" fmla="*/ 4481219 h 5258279"/>
              <a:gd name="connsiteX3" fmla="*/ 82780 w 628573"/>
              <a:gd name="connsiteY3" fmla="*/ 4938419 h 5258279"/>
              <a:gd name="connsiteX4" fmla="*/ 556914 w 628573"/>
              <a:gd name="connsiteY4" fmla="*/ 4929953 h 5258279"/>
              <a:gd name="connsiteX5" fmla="*/ 573847 w 628573"/>
              <a:gd name="connsiteY5" fmla="*/ 527286 h 5258279"/>
              <a:gd name="connsiteX0" fmla="*/ 572763 w 627489"/>
              <a:gd name="connsiteY0" fmla="*/ 555643 h 5513953"/>
              <a:gd name="connsiteX1" fmla="*/ 47829 w 627489"/>
              <a:gd name="connsiteY1" fmla="*/ 547176 h 5513953"/>
              <a:gd name="connsiteX2" fmla="*/ 81696 w 627489"/>
              <a:gd name="connsiteY2" fmla="*/ 4966776 h 5513953"/>
              <a:gd name="connsiteX3" fmla="*/ 555830 w 627489"/>
              <a:gd name="connsiteY3" fmla="*/ 4958310 h 5513953"/>
              <a:gd name="connsiteX4" fmla="*/ 572763 w 627489"/>
              <a:gd name="connsiteY4" fmla="*/ 555643 h 5513953"/>
              <a:gd name="connsiteX0" fmla="*/ 591827 w 648920"/>
              <a:gd name="connsiteY0" fmla="*/ 555643 h 5504422"/>
              <a:gd name="connsiteX1" fmla="*/ 66893 w 648920"/>
              <a:gd name="connsiteY1" fmla="*/ 547176 h 5504422"/>
              <a:gd name="connsiteX2" fmla="*/ 58427 w 648920"/>
              <a:gd name="connsiteY2" fmla="*/ 4949843 h 5504422"/>
              <a:gd name="connsiteX3" fmla="*/ 574894 w 648920"/>
              <a:gd name="connsiteY3" fmla="*/ 4958310 h 5504422"/>
              <a:gd name="connsiteX4" fmla="*/ 591827 w 648920"/>
              <a:gd name="connsiteY4" fmla="*/ 555643 h 5504422"/>
              <a:gd name="connsiteX0" fmla="*/ 591827 w 657974"/>
              <a:gd name="connsiteY0" fmla="*/ 555118 h 5499652"/>
              <a:gd name="connsiteX1" fmla="*/ 66893 w 657974"/>
              <a:gd name="connsiteY1" fmla="*/ 546651 h 5499652"/>
              <a:gd name="connsiteX2" fmla="*/ 58427 w 657974"/>
              <a:gd name="connsiteY2" fmla="*/ 4949318 h 5499652"/>
              <a:gd name="connsiteX3" fmla="*/ 591828 w 657974"/>
              <a:gd name="connsiteY3" fmla="*/ 4949318 h 5499652"/>
              <a:gd name="connsiteX4" fmla="*/ 591827 w 657974"/>
              <a:gd name="connsiteY4" fmla="*/ 555118 h 5499652"/>
              <a:gd name="connsiteX0" fmla="*/ 591827 w 657974"/>
              <a:gd name="connsiteY0" fmla="*/ 555118 h 5499652"/>
              <a:gd name="connsiteX1" fmla="*/ 66893 w 657974"/>
              <a:gd name="connsiteY1" fmla="*/ 546651 h 5499652"/>
              <a:gd name="connsiteX2" fmla="*/ 58427 w 657974"/>
              <a:gd name="connsiteY2" fmla="*/ 4949318 h 5499652"/>
              <a:gd name="connsiteX3" fmla="*/ 591828 w 657974"/>
              <a:gd name="connsiteY3" fmla="*/ 4949318 h 5499652"/>
              <a:gd name="connsiteX4" fmla="*/ 591827 w 657974"/>
              <a:gd name="connsiteY4" fmla="*/ 555118 h 5499652"/>
              <a:gd name="connsiteX0" fmla="*/ 591827 w 657974"/>
              <a:gd name="connsiteY0" fmla="*/ 555118 h 5499652"/>
              <a:gd name="connsiteX1" fmla="*/ 66893 w 657974"/>
              <a:gd name="connsiteY1" fmla="*/ 546651 h 5499652"/>
              <a:gd name="connsiteX2" fmla="*/ 58427 w 657974"/>
              <a:gd name="connsiteY2" fmla="*/ 4949318 h 5499652"/>
              <a:gd name="connsiteX3" fmla="*/ 591828 w 657974"/>
              <a:gd name="connsiteY3" fmla="*/ 4949318 h 5499652"/>
              <a:gd name="connsiteX4" fmla="*/ 591827 w 657974"/>
              <a:gd name="connsiteY4" fmla="*/ 555118 h 5499652"/>
              <a:gd name="connsiteX0" fmla="*/ 591827 w 657974"/>
              <a:gd name="connsiteY0" fmla="*/ 555118 h 5499652"/>
              <a:gd name="connsiteX1" fmla="*/ 66893 w 657974"/>
              <a:gd name="connsiteY1" fmla="*/ 546651 h 5499652"/>
              <a:gd name="connsiteX2" fmla="*/ 58427 w 657974"/>
              <a:gd name="connsiteY2" fmla="*/ 4949318 h 5499652"/>
              <a:gd name="connsiteX3" fmla="*/ 591828 w 657974"/>
              <a:gd name="connsiteY3" fmla="*/ 4949318 h 5499652"/>
              <a:gd name="connsiteX4" fmla="*/ 591827 w 657974"/>
              <a:gd name="connsiteY4" fmla="*/ 555118 h 5499652"/>
              <a:gd name="connsiteX0" fmla="*/ 591827 w 657974"/>
              <a:gd name="connsiteY0" fmla="*/ 555118 h 5499652"/>
              <a:gd name="connsiteX1" fmla="*/ 66893 w 657974"/>
              <a:gd name="connsiteY1" fmla="*/ 546651 h 5499652"/>
              <a:gd name="connsiteX2" fmla="*/ 58427 w 657974"/>
              <a:gd name="connsiteY2" fmla="*/ 4949318 h 5499652"/>
              <a:gd name="connsiteX3" fmla="*/ 591828 w 657974"/>
              <a:gd name="connsiteY3" fmla="*/ 4949318 h 5499652"/>
              <a:gd name="connsiteX4" fmla="*/ 591827 w 657974"/>
              <a:gd name="connsiteY4" fmla="*/ 555118 h 5499652"/>
              <a:gd name="connsiteX0" fmla="*/ 591827 w 657974"/>
              <a:gd name="connsiteY0" fmla="*/ 555118 h 4949318"/>
              <a:gd name="connsiteX1" fmla="*/ 66893 w 657974"/>
              <a:gd name="connsiteY1" fmla="*/ 546651 h 4949318"/>
              <a:gd name="connsiteX2" fmla="*/ 58427 w 657974"/>
              <a:gd name="connsiteY2" fmla="*/ 4949318 h 4949318"/>
              <a:gd name="connsiteX3" fmla="*/ 591828 w 657974"/>
              <a:gd name="connsiteY3" fmla="*/ 4949318 h 4949318"/>
              <a:gd name="connsiteX4" fmla="*/ 591827 w 657974"/>
              <a:gd name="connsiteY4" fmla="*/ 555118 h 4949318"/>
              <a:gd name="connsiteX0" fmla="*/ 591827 w 591828"/>
              <a:gd name="connsiteY0" fmla="*/ 555118 h 4949318"/>
              <a:gd name="connsiteX1" fmla="*/ 66893 w 591828"/>
              <a:gd name="connsiteY1" fmla="*/ 546651 h 4949318"/>
              <a:gd name="connsiteX2" fmla="*/ 58427 w 591828"/>
              <a:gd name="connsiteY2" fmla="*/ 4949318 h 4949318"/>
              <a:gd name="connsiteX3" fmla="*/ 591828 w 591828"/>
              <a:gd name="connsiteY3" fmla="*/ 4949318 h 4949318"/>
              <a:gd name="connsiteX4" fmla="*/ 591827 w 591828"/>
              <a:gd name="connsiteY4" fmla="*/ 555118 h 4949318"/>
              <a:gd name="connsiteX0" fmla="*/ 533400 w 533401"/>
              <a:gd name="connsiteY0" fmla="*/ 555118 h 4949318"/>
              <a:gd name="connsiteX1" fmla="*/ 8466 w 533401"/>
              <a:gd name="connsiteY1" fmla="*/ 546651 h 4949318"/>
              <a:gd name="connsiteX2" fmla="*/ 0 w 533401"/>
              <a:gd name="connsiteY2" fmla="*/ 4949318 h 4949318"/>
              <a:gd name="connsiteX3" fmla="*/ 533401 w 533401"/>
              <a:gd name="connsiteY3" fmla="*/ 4949318 h 4949318"/>
              <a:gd name="connsiteX4" fmla="*/ 533400 w 533401"/>
              <a:gd name="connsiteY4" fmla="*/ 555118 h 4949318"/>
              <a:gd name="connsiteX0" fmla="*/ 533400 w 533401"/>
              <a:gd name="connsiteY0" fmla="*/ 8467 h 4402667"/>
              <a:gd name="connsiteX1" fmla="*/ 8466 w 533401"/>
              <a:gd name="connsiteY1" fmla="*/ 0 h 4402667"/>
              <a:gd name="connsiteX2" fmla="*/ 0 w 533401"/>
              <a:gd name="connsiteY2" fmla="*/ 4402667 h 4402667"/>
              <a:gd name="connsiteX3" fmla="*/ 533401 w 533401"/>
              <a:gd name="connsiteY3" fmla="*/ 4402667 h 4402667"/>
              <a:gd name="connsiteX4" fmla="*/ 533400 w 533401"/>
              <a:gd name="connsiteY4" fmla="*/ 8467 h 4402667"/>
              <a:gd name="connsiteX0" fmla="*/ 550334 w 550335"/>
              <a:gd name="connsiteY0" fmla="*/ 8467 h 4402667"/>
              <a:gd name="connsiteX1" fmla="*/ 0 w 550335"/>
              <a:gd name="connsiteY1" fmla="*/ 0 h 4402667"/>
              <a:gd name="connsiteX2" fmla="*/ 16934 w 550335"/>
              <a:gd name="connsiteY2" fmla="*/ 4402667 h 4402667"/>
              <a:gd name="connsiteX3" fmla="*/ 550335 w 550335"/>
              <a:gd name="connsiteY3" fmla="*/ 4402667 h 4402667"/>
              <a:gd name="connsiteX4" fmla="*/ 550334 w 550335"/>
              <a:gd name="connsiteY4" fmla="*/ 8467 h 4402667"/>
              <a:gd name="connsiteX0" fmla="*/ 550334 w 550335"/>
              <a:gd name="connsiteY0" fmla="*/ 8467 h 4402667"/>
              <a:gd name="connsiteX1" fmla="*/ 0 w 550335"/>
              <a:gd name="connsiteY1" fmla="*/ 0 h 4402667"/>
              <a:gd name="connsiteX2" fmla="*/ 16934 w 550335"/>
              <a:gd name="connsiteY2" fmla="*/ 4402667 h 4402667"/>
              <a:gd name="connsiteX3" fmla="*/ 550335 w 550335"/>
              <a:gd name="connsiteY3" fmla="*/ 4402667 h 4402667"/>
              <a:gd name="connsiteX4" fmla="*/ 550334 w 550335"/>
              <a:gd name="connsiteY4" fmla="*/ 8467 h 4402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0335" h="4402667">
                <a:moveTo>
                  <a:pt x="550334" y="8467"/>
                </a:moveTo>
                <a:lnTo>
                  <a:pt x="0" y="0"/>
                </a:lnTo>
                <a:cubicBezTo>
                  <a:pt x="5645" y="1467556"/>
                  <a:pt x="11289" y="2935111"/>
                  <a:pt x="16934" y="4402667"/>
                </a:cubicBezTo>
                <a:lnTo>
                  <a:pt x="550335" y="4402667"/>
                </a:lnTo>
                <a:cubicBezTo>
                  <a:pt x="550335" y="2937934"/>
                  <a:pt x="550334" y="1473200"/>
                  <a:pt x="550334" y="8467"/>
                </a:cubicBezTo>
                <a:close/>
              </a:path>
            </a:pathLst>
          </a:custGeom>
          <a:noFill/>
          <a:ln w="25400">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77" name="Straight Connector 76"/>
          <p:cNvCxnSpPr/>
          <p:nvPr/>
        </p:nvCxnSpPr>
        <p:spPr>
          <a:xfrm>
            <a:off x="820208" y="1784350"/>
            <a:ext cx="541867" cy="8467"/>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p:cNvCxnSpPr/>
          <p:nvPr/>
        </p:nvCxnSpPr>
        <p:spPr>
          <a:xfrm>
            <a:off x="820208" y="4434417"/>
            <a:ext cx="541867"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6" name="TextBox 5"/>
          <p:cNvSpPr txBox="1"/>
          <p:nvPr/>
        </p:nvSpPr>
        <p:spPr>
          <a:xfrm>
            <a:off x="76200" y="5327650"/>
            <a:ext cx="787400" cy="276999"/>
          </a:xfrm>
          <a:prstGeom prst="rect">
            <a:avLst/>
          </a:prstGeom>
          <a:noFill/>
        </p:spPr>
        <p:txBody>
          <a:bodyPr wrap="square" rtlCol="0">
            <a:spAutoFit/>
          </a:bodyPr>
          <a:lstStyle/>
          <a:p>
            <a:pPr algn="ctr"/>
            <a:r>
              <a:rPr lang="en-US" sz="1200" b="1" dirty="0" smtClean="0">
                <a:solidFill>
                  <a:schemeClr val="bg1"/>
                </a:solidFill>
                <a:latin typeface="Arial"/>
                <a:cs typeface="Arial"/>
              </a:rPr>
              <a:t>M    FT</a:t>
            </a:r>
            <a:endParaRPr lang="en-US" sz="1200" b="1" dirty="0">
              <a:solidFill>
                <a:schemeClr val="bg1"/>
              </a:solidFill>
              <a:latin typeface="Arial"/>
              <a:cs typeface="Arial"/>
            </a:endParaRPr>
          </a:p>
        </p:txBody>
      </p:sp>
      <p:sp>
        <p:nvSpPr>
          <p:cNvPr id="7" name="TextBox 6"/>
          <p:cNvSpPr txBox="1"/>
          <p:nvPr/>
        </p:nvSpPr>
        <p:spPr>
          <a:xfrm>
            <a:off x="152400" y="5137150"/>
            <a:ext cx="254000" cy="276999"/>
          </a:xfrm>
          <a:prstGeom prst="rect">
            <a:avLst/>
          </a:prstGeom>
          <a:noFill/>
        </p:spPr>
        <p:txBody>
          <a:bodyPr wrap="square" rtlCol="0">
            <a:spAutoFit/>
          </a:bodyPr>
          <a:lstStyle/>
          <a:p>
            <a:pPr algn="ctr"/>
            <a:r>
              <a:rPr lang="en-US" sz="1200" b="1" dirty="0" smtClean="0">
                <a:solidFill>
                  <a:srgbClr val="FFFFFF"/>
                </a:solidFill>
                <a:latin typeface="Arial"/>
                <a:cs typeface="Arial"/>
              </a:rPr>
              <a:t>0</a:t>
            </a:r>
            <a:endParaRPr lang="en-US" sz="1200" b="1" dirty="0">
              <a:solidFill>
                <a:srgbClr val="FFFFFF"/>
              </a:solidFill>
              <a:latin typeface="Arial"/>
              <a:cs typeface="Arial"/>
            </a:endParaRPr>
          </a:p>
        </p:txBody>
      </p:sp>
      <p:sp>
        <p:nvSpPr>
          <p:cNvPr id="72" name="TextBox 71"/>
          <p:cNvSpPr txBox="1"/>
          <p:nvPr/>
        </p:nvSpPr>
        <p:spPr>
          <a:xfrm>
            <a:off x="514350" y="5143500"/>
            <a:ext cx="254000" cy="276999"/>
          </a:xfrm>
          <a:prstGeom prst="rect">
            <a:avLst/>
          </a:prstGeom>
          <a:noFill/>
        </p:spPr>
        <p:txBody>
          <a:bodyPr wrap="square" rtlCol="0">
            <a:spAutoFit/>
          </a:bodyPr>
          <a:lstStyle/>
          <a:p>
            <a:pPr algn="ctr"/>
            <a:r>
              <a:rPr lang="en-US" sz="1200" b="1" dirty="0" smtClean="0">
                <a:solidFill>
                  <a:srgbClr val="FFFFFF"/>
                </a:solidFill>
                <a:latin typeface="Arial"/>
                <a:cs typeface="Arial"/>
              </a:rPr>
              <a:t>0</a:t>
            </a:r>
            <a:endParaRPr lang="en-US" sz="1200" b="1" dirty="0">
              <a:solidFill>
                <a:srgbClr val="FFFFFF"/>
              </a:solidFill>
              <a:latin typeface="Arial"/>
              <a:cs typeface="Arial"/>
            </a:endParaRPr>
          </a:p>
        </p:txBody>
      </p:sp>
      <p:sp>
        <p:nvSpPr>
          <p:cNvPr id="8" name="TextBox 7"/>
          <p:cNvSpPr txBox="1"/>
          <p:nvPr/>
        </p:nvSpPr>
        <p:spPr>
          <a:xfrm>
            <a:off x="501650" y="4464050"/>
            <a:ext cx="273050" cy="276999"/>
          </a:xfrm>
          <a:prstGeom prst="rect">
            <a:avLst/>
          </a:prstGeom>
          <a:noFill/>
        </p:spPr>
        <p:txBody>
          <a:bodyPr wrap="square" rtlCol="0">
            <a:spAutoFit/>
          </a:bodyPr>
          <a:lstStyle/>
          <a:p>
            <a:pPr algn="ctr"/>
            <a:r>
              <a:rPr lang="en-US" sz="1200" b="1" dirty="0" smtClean="0">
                <a:solidFill>
                  <a:srgbClr val="FFFFFF"/>
                </a:solidFill>
                <a:latin typeface="Arial"/>
                <a:cs typeface="Arial"/>
              </a:rPr>
              <a:t>1</a:t>
            </a:r>
            <a:endParaRPr lang="en-US" sz="1200" b="1" dirty="0">
              <a:solidFill>
                <a:srgbClr val="FFFFFF"/>
              </a:solidFill>
              <a:latin typeface="Arial"/>
              <a:cs typeface="Arial"/>
            </a:endParaRPr>
          </a:p>
        </p:txBody>
      </p:sp>
      <p:sp>
        <p:nvSpPr>
          <p:cNvPr id="9" name="TextBox 8"/>
          <p:cNvSpPr txBox="1"/>
          <p:nvPr/>
        </p:nvSpPr>
        <p:spPr>
          <a:xfrm>
            <a:off x="501650" y="3657600"/>
            <a:ext cx="273050" cy="276999"/>
          </a:xfrm>
          <a:prstGeom prst="rect">
            <a:avLst/>
          </a:prstGeom>
          <a:noFill/>
        </p:spPr>
        <p:txBody>
          <a:bodyPr wrap="square" rtlCol="0">
            <a:spAutoFit/>
          </a:bodyPr>
          <a:lstStyle/>
          <a:p>
            <a:pPr algn="ctr"/>
            <a:r>
              <a:rPr lang="en-US" sz="1200" b="1" dirty="0" smtClean="0">
                <a:solidFill>
                  <a:srgbClr val="FFFFFF"/>
                </a:solidFill>
                <a:latin typeface="Arial"/>
                <a:cs typeface="Arial"/>
              </a:rPr>
              <a:t>2</a:t>
            </a:r>
            <a:endParaRPr lang="en-US" sz="1200" b="1" dirty="0">
              <a:solidFill>
                <a:srgbClr val="FFFFFF"/>
              </a:solidFill>
              <a:latin typeface="Arial"/>
              <a:cs typeface="Arial"/>
            </a:endParaRPr>
          </a:p>
        </p:txBody>
      </p:sp>
      <p:sp>
        <p:nvSpPr>
          <p:cNvPr id="10" name="TextBox 9"/>
          <p:cNvSpPr txBox="1"/>
          <p:nvPr/>
        </p:nvSpPr>
        <p:spPr>
          <a:xfrm>
            <a:off x="495300" y="2857500"/>
            <a:ext cx="260350" cy="276999"/>
          </a:xfrm>
          <a:prstGeom prst="rect">
            <a:avLst/>
          </a:prstGeom>
          <a:noFill/>
        </p:spPr>
        <p:txBody>
          <a:bodyPr wrap="square" rtlCol="0">
            <a:spAutoFit/>
          </a:bodyPr>
          <a:lstStyle/>
          <a:p>
            <a:pPr algn="ctr"/>
            <a:r>
              <a:rPr lang="en-US" sz="1200" b="1" dirty="0" smtClean="0">
                <a:solidFill>
                  <a:srgbClr val="FFFFFF"/>
                </a:solidFill>
                <a:latin typeface="Arial"/>
                <a:cs typeface="Arial"/>
              </a:rPr>
              <a:t>3</a:t>
            </a:r>
            <a:endParaRPr lang="en-US" sz="1200" b="1" dirty="0">
              <a:solidFill>
                <a:srgbClr val="FFFFFF"/>
              </a:solidFill>
              <a:latin typeface="Arial"/>
              <a:cs typeface="Arial"/>
            </a:endParaRPr>
          </a:p>
        </p:txBody>
      </p:sp>
      <p:sp>
        <p:nvSpPr>
          <p:cNvPr id="79" name="TextBox 78"/>
          <p:cNvSpPr txBox="1"/>
          <p:nvPr/>
        </p:nvSpPr>
        <p:spPr>
          <a:xfrm>
            <a:off x="133350" y="2489200"/>
            <a:ext cx="273050" cy="276999"/>
          </a:xfrm>
          <a:prstGeom prst="rect">
            <a:avLst/>
          </a:prstGeom>
          <a:noFill/>
        </p:spPr>
        <p:txBody>
          <a:bodyPr wrap="square" rtlCol="0">
            <a:spAutoFit/>
          </a:bodyPr>
          <a:lstStyle/>
          <a:p>
            <a:pPr algn="ctr"/>
            <a:r>
              <a:rPr lang="en-US" sz="1200" b="1" dirty="0" smtClean="0">
                <a:solidFill>
                  <a:srgbClr val="FFFFFF"/>
                </a:solidFill>
                <a:latin typeface="Arial"/>
                <a:cs typeface="Arial"/>
              </a:rPr>
              <a:t>1</a:t>
            </a:r>
            <a:endParaRPr lang="en-US" sz="1200" b="1" dirty="0">
              <a:solidFill>
                <a:srgbClr val="FFFFFF"/>
              </a:solidFill>
              <a:latin typeface="Arial"/>
              <a:cs typeface="Arial"/>
            </a:endParaRPr>
          </a:p>
        </p:txBody>
      </p:sp>
      <p:sp>
        <p:nvSpPr>
          <p:cNvPr id="11" name="TextBox 10"/>
          <p:cNvSpPr txBox="1"/>
          <p:nvPr/>
        </p:nvSpPr>
        <p:spPr>
          <a:xfrm rot="16200000">
            <a:off x="647700" y="1206500"/>
            <a:ext cx="867833" cy="276999"/>
          </a:xfrm>
          <a:prstGeom prst="rect">
            <a:avLst/>
          </a:prstGeom>
          <a:noFill/>
        </p:spPr>
        <p:txBody>
          <a:bodyPr wrap="square" rtlCol="0">
            <a:spAutoFit/>
          </a:bodyPr>
          <a:lstStyle/>
          <a:p>
            <a:pPr algn="ctr"/>
            <a:r>
              <a:rPr lang="en-US" sz="1200" b="1" dirty="0" smtClean="0">
                <a:solidFill>
                  <a:srgbClr val="FFFFFF"/>
                </a:solidFill>
                <a:latin typeface="Arial"/>
                <a:cs typeface="Arial"/>
              </a:rPr>
              <a:t>STONER</a:t>
            </a:r>
            <a:endParaRPr lang="en-US" sz="1200" b="1" dirty="0">
              <a:solidFill>
                <a:srgbClr val="FFFFFF"/>
              </a:solidFill>
              <a:latin typeface="Arial"/>
              <a:cs typeface="Arial"/>
            </a:endParaRPr>
          </a:p>
        </p:txBody>
      </p:sp>
      <p:sp>
        <p:nvSpPr>
          <p:cNvPr id="12" name="TextBox 11"/>
          <p:cNvSpPr txBox="1"/>
          <p:nvPr/>
        </p:nvSpPr>
        <p:spPr>
          <a:xfrm rot="16200000">
            <a:off x="516467" y="2971800"/>
            <a:ext cx="1092200" cy="276999"/>
          </a:xfrm>
          <a:prstGeom prst="rect">
            <a:avLst/>
          </a:prstGeom>
          <a:noFill/>
        </p:spPr>
        <p:txBody>
          <a:bodyPr wrap="square" rtlCol="0">
            <a:spAutoFit/>
          </a:bodyPr>
          <a:lstStyle/>
          <a:p>
            <a:pPr algn="ctr"/>
            <a:r>
              <a:rPr lang="en-US" sz="1200" b="1" dirty="0" smtClean="0">
                <a:solidFill>
                  <a:srgbClr val="FFFFFF"/>
                </a:solidFill>
                <a:latin typeface="Arial"/>
                <a:cs typeface="Arial"/>
              </a:rPr>
              <a:t>EUDORA</a:t>
            </a:r>
            <a:endParaRPr lang="en-US" sz="1200" b="1" dirty="0">
              <a:solidFill>
                <a:srgbClr val="FFFFFF"/>
              </a:solidFill>
              <a:latin typeface="Arial"/>
              <a:cs typeface="Arial"/>
            </a:endParaRPr>
          </a:p>
        </p:txBody>
      </p:sp>
      <p:sp>
        <p:nvSpPr>
          <p:cNvPr id="14" name="TextBox 13"/>
          <p:cNvSpPr txBox="1"/>
          <p:nvPr/>
        </p:nvSpPr>
        <p:spPr>
          <a:xfrm rot="16200000">
            <a:off x="626534" y="4631267"/>
            <a:ext cx="922866" cy="461665"/>
          </a:xfrm>
          <a:prstGeom prst="rect">
            <a:avLst/>
          </a:prstGeom>
          <a:noFill/>
        </p:spPr>
        <p:txBody>
          <a:bodyPr wrap="square" rtlCol="0">
            <a:spAutoFit/>
          </a:bodyPr>
          <a:lstStyle/>
          <a:p>
            <a:pPr algn="ctr"/>
            <a:r>
              <a:rPr lang="en-US" sz="1200" b="1" dirty="0" smtClean="0">
                <a:solidFill>
                  <a:srgbClr val="FFFFFF"/>
                </a:solidFill>
                <a:latin typeface="Arial"/>
                <a:cs typeface="Arial"/>
              </a:rPr>
              <a:t>CAPTAIN CREEK</a:t>
            </a:r>
            <a:endParaRPr lang="en-US" sz="1200" b="1" dirty="0">
              <a:solidFill>
                <a:srgbClr val="FFFFFF"/>
              </a:solidFill>
              <a:latin typeface="Arial"/>
              <a:cs typeface="Arial"/>
            </a:endParaRPr>
          </a:p>
        </p:txBody>
      </p:sp>
      <p:sp>
        <p:nvSpPr>
          <p:cNvPr id="18" name="TextBox 17"/>
          <p:cNvSpPr txBox="1"/>
          <p:nvPr/>
        </p:nvSpPr>
        <p:spPr>
          <a:xfrm>
            <a:off x="2666999" y="5537199"/>
            <a:ext cx="829733" cy="276999"/>
          </a:xfrm>
          <a:prstGeom prst="rect">
            <a:avLst/>
          </a:prstGeom>
          <a:noFill/>
        </p:spPr>
        <p:txBody>
          <a:bodyPr wrap="square" rtlCol="0">
            <a:spAutoFit/>
          </a:bodyPr>
          <a:lstStyle/>
          <a:p>
            <a:pPr algn="ctr"/>
            <a:r>
              <a:rPr lang="en-US" sz="1200" b="1" dirty="0" smtClean="0">
                <a:solidFill>
                  <a:srgbClr val="FFFFFF"/>
                </a:solidFill>
                <a:latin typeface="Arial"/>
                <a:cs typeface="Arial"/>
              </a:rPr>
              <a:t>% TOC</a:t>
            </a:r>
            <a:endParaRPr lang="en-US" sz="1200" b="1" dirty="0">
              <a:solidFill>
                <a:srgbClr val="FFFFFF"/>
              </a:solidFill>
              <a:latin typeface="Arial"/>
              <a:cs typeface="Arial"/>
            </a:endParaRPr>
          </a:p>
        </p:txBody>
      </p:sp>
      <p:grpSp>
        <p:nvGrpSpPr>
          <p:cNvPr id="20" name="Group 19"/>
          <p:cNvGrpSpPr/>
          <p:nvPr/>
        </p:nvGrpSpPr>
        <p:grpSpPr>
          <a:xfrm>
            <a:off x="2362200" y="1790700"/>
            <a:ext cx="2582333" cy="4412965"/>
            <a:chOff x="2362200" y="1790700"/>
            <a:chExt cx="2582333" cy="4412965"/>
          </a:xfrm>
        </p:grpSpPr>
        <p:sp>
          <p:nvSpPr>
            <p:cNvPr id="9230" name="Freeform 14"/>
            <p:cNvSpPr>
              <a:spLocks/>
            </p:cNvSpPr>
            <p:nvPr/>
          </p:nvSpPr>
          <p:spPr bwMode="auto">
            <a:xfrm>
              <a:off x="3685117" y="6053667"/>
              <a:ext cx="444500" cy="6350"/>
            </a:xfrm>
            <a:custGeom>
              <a:avLst/>
              <a:gdLst>
                <a:gd name="T0" fmla="*/ 0 w 280"/>
                <a:gd name="T1" fmla="*/ 2147483647 h 4"/>
                <a:gd name="T2" fmla="*/ 2147483647 w 280"/>
                <a:gd name="T3" fmla="*/ 0 h 4"/>
                <a:gd name="T4" fmla="*/ 0 60000 65536"/>
                <a:gd name="T5" fmla="*/ 0 60000 65536"/>
                <a:gd name="T6" fmla="*/ 0 w 280"/>
                <a:gd name="T7" fmla="*/ 0 h 4"/>
                <a:gd name="T8" fmla="*/ 280 w 280"/>
                <a:gd name="T9" fmla="*/ 4 h 4"/>
              </a:gdLst>
              <a:ahLst/>
              <a:cxnLst>
                <a:cxn ang="T4">
                  <a:pos x="T0" y="T1"/>
                </a:cxn>
                <a:cxn ang="T5">
                  <a:pos x="T2" y="T3"/>
                </a:cxn>
              </a:cxnLst>
              <a:rect l="T6" t="T7" r="T8" b="T9"/>
              <a:pathLst>
                <a:path w="280" h="4">
                  <a:moveTo>
                    <a:pt x="0" y="4"/>
                  </a:moveTo>
                  <a:lnTo>
                    <a:pt x="280" y="0"/>
                  </a:lnTo>
                </a:path>
              </a:pathLst>
            </a:custGeom>
            <a:noFill/>
            <a:ln w="38100">
              <a:solidFill>
                <a:srgbClr val="FFFF00"/>
              </a:solidFill>
              <a:prstDash val="dash"/>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 name="Freeform 3"/>
            <p:cNvSpPr/>
            <p:nvPr/>
          </p:nvSpPr>
          <p:spPr>
            <a:xfrm>
              <a:off x="2667002" y="1790700"/>
              <a:ext cx="1617134" cy="2645833"/>
            </a:xfrm>
            <a:custGeom>
              <a:avLst/>
              <a:gdLst>
                <a:gd name="connsiteX0" fmla="*/ 304800 w 1574800"/>
                <a:gd name="connsiteY0" fmla="*/ 0 h 2641600"/>
                <a:gd name="connsiteX1" fmla="*/ 266700 w 1574800"/>
                <a:gd name="connsiteY1" fmla="*/ 63500 h 2641600"/>
                <a:gd name="connsiteX2" fmla="*/ 215900 w 1574800"/>
                <a:gd name="connsiteY2" fmla="*/ 114300 h 2641600"/>
                <a:gd name="connsiteX3" fmla="*/ 203200 w 1574800"/>
                <a:gd name="connsiteY3" fmla="*/ 152400 h 2641600"/>
                <a:gd name="connsiteX4" fmla="*/ 152400 w 1574800"/>
                <a:gd name="connsiteY4" fmla="*/ 228600 h 2641600"/>
                <a:gd name="connsiteX5" fmla="*/ 114300 w 1574800"/>
                <a:gd name="connsiteY5" fmla="*/ 304800 h 2641600"/>
                <a:gd name="connsiteX6" fmla="*/ 63500 w 1574800"/>
                <a:gd name="connsiteY6" fmla="*/ 342900 h 2641600"/>
                <a:gd name="connsiteX7" fmla="*/ 38100 w 1574800"/>
                <a:gd name="connsiteY7" fmla="*/ 431800 h 2641600"/>
                <a:gd name="connsiteX8" fmla="*/ 0 w 1574800"/>
                <a:gd name="connsiteY8" fmla="*/ 520700 h 2641600"/>
                <a:gd name="connsiteX9" fmla="*/ 12700 w 1574800"/>
                <a:gd name="connsiteY9" fmla="*/ 584200 h 2641600"/>
                <a:gd name="connsiteX10" fmla="*/ 25400 w 1574800"/>
                <a:gd name="connsiteY10" fmla="*/ 622300 h 2641600"/>
                <a:gd name="connsiteX11" fmla="*/ 38100 w 1574800"/>
                <a:gd name="connsiteY11" fmla="*/ 698500 h 2641600"/>
                <a:gd name="connsiteX12" fmla="*/ 50800 w 1574800"/>
                <a:gd name="connsiteY12" fmla="*/ 736600 h 2641600"/>
                <a:gd name="connsiteX13" fmla="*/ 76200 w 1574800"/>
                <a:gd name="connsiteY13" fmla="*/ 838200 h 2641600"/>
                <a:gd name="connsiteX14" fmla="*/ 101600 w 1574800"/>
                <a:gd name="connsiteY14" fmla="*/ 876300 h 2641600"/>
                <a:gd name="connsiteX15" fmla="*/ 165100 w 1574800"/>
                <a:gd name="connsiteY15" fmla="*/ 977900 h 2641600"/>
                <a:gd name="connsiteX16" fmla="*/ 203200 w 1574800"/>
                <a:gd name="connsiteY16" fmla="*/ 1092200 h 2641600"/>
                <a:gd name="connsiteX17" fmla="*/ 215900 w 1574800"/>
                <a:gd name="connsiteY17" fmla="*/ 1130300 h 2641600"/>
                <a:gd name="connsiteX18" fmla="*/ 203200 w 1574800"/>
                <a:gd name="connsiteY18" fmla="*/ 1181100 h 2641600"/>
                <a:gd name="connsiteX19" fmla="*/ 127000 w 1574800"/>
                <a:gd name="connsiteY19" fmla="*/ 1231900 h 2641600"/>
                <a:gd name="connsiteX20" fmla="*/ 88900 w 1574800"/>
                <a:gd name="connsiteY20" fmla="*/ 1270000 h 2641600"/>
                <a:gd name="connsiteX21" fmla="*/ 50800 w 1574800"/>
                <a:gd name="connsiteY21" fmla="*/ 1282700 h 2641600"/>
                <a:gd name="connsiteX22" fmla="*/ 152400 w 1574800"/>
                <a:gd name="connsiteY22" fmla="*/ 1346200 h 2641600"/>
                <a:gd name="connsiteX23" fmla="*/ 190500 w 1574800"/>
                <a:gd name="connsiteY23" fmla="*/ 1371600 h 2641600"/>
                <a:gd name="connsiteX24" fmla="*/ 241300 w 1574800"/>
                <a:gd name="connsiteY24" fmla="*/ 1384300 h 2641600"/>
                <a:gd name="connsiteX25" fmla="*/ 355600 w 1574800"/>
                <a:gd name="connsiteY25" fmla="*/ 1435100 h 2641600"/>
                <a:gd name="connsiteX26" fmla="*/ 431800 w 1574800"/>
                <a:gd name="connsiteY26" fmla="*/ 1460500 h 2641600"/>
                <a:gd name="connsiteX27" fmla="*/ 469900 w 1574800"/>
                <a:gd name="connsiteY27" fmla="*/ 1485900 h 2641600"/>
                <a:gd name="connsiteX28" fmla="*/ 520700 w 1574800"/>
                <a:gd name="connsiteY28" fmla="*/ 1498600 h 2641600"/>
                <a:gd name="connsiteX29" fmla="*/ 584200 w 1574800"/>
                <a:gd name="connsiteY29" fmla="*/ 1524000 h 2641600"/>
                <a:gd name="connsiteX30" fmla="*/ 698500 w 1574800"/>
                <a:gd name="connsiteY30" fmla="*/ 1574800 h 2641600"/>
                <a:gd name="connsiteX31" fmla="*/ 711200 w 1574800"/>
                <a:gd name="connsiteY31" fmla="*/ 1612900 h 2641600"/>
                <a:gd name="connsiteX32" fmla="*/ 673100 w 1574800"/>
                <a:gd name="connsiteY32" fmla="*/ 1638300 h 2641600"/>
                <a:gd name="connsiteX33" fmla="*/ 660400 w 1574800"/>
                <a:gd name="connsiteY33" fmla="*/ 1676400 h 2641600"/>
                <a:gd name="connsiteX34" fmla="*/ 647700 w 1574800"/>
                <a:gd name="connsiteY34" fmla="*/ 1727200 h 2641600"/>
                <a:gd name="connsiteX35" fmla="*/ 622300 w 1574800"/>
                <a:gd name="connsiteY35" fmla="*/ 1803400 h 2641600"/>
                <a:gd name="connsiteX36" fmla="*/ 609600 w 1574800"/>
                <a:gd name="connsiteY36" fmla="*/ 1854200 h 2641600"/>
                <a:gd name="connsiteX37" fmla="*/ 584200 w 1574800"/>
                <a:gd name="connsiteY37" fmla="*/ 1892300 h 2641600"/>
                <a:gd name="connsiteX38" fmla="*/ 571500 w 1574800"/>
                <a:gd name="connsiteY38" fmla="*/ 1930400 h 2641600"/>
                <a:gd name="connsiteX39" fmla="*/ 533400 w 1574800"/>
                <a:gd name="connsiteY39" fmla="*/ 1968500 h 2641600"/>
                <a:gd name="connsiteX40" fmla="*/ 482600 w 1574800"/>
                <a:gd name="connsiteY40" fmla="*/ 2044700 h 2641600"/>
                <a:gd name="connsiteX41" fmla="*/ 546100 w 1574800"/>
                <a:gd name="connsiteY41" fmla="*/ 2057400 h 2641600"/>
                <a:gd name="connsiteX42" fmla="*/ 596900 w 1574800"/>
                <a:gd name="connsiteY42" fmla="*/ 2070100 h 2641600"/>
                <a:gd name="connsiteX43" fmla="*/ 812800 w 1574800"/>
                <a:gd name="connsiteY43" fmla="*/ 2108200 h 2641600"/>
                <a:gd name="connsiteX44" fmla="*/ 1028700 w 1574800"/>
                <a:gd name="connsiteY44" fmla="*/ 2133600 h 2641600"/>
                <a:gd name="connsiteX45" fmla="*/ 1079500 w 1574800"/>
                <a:gd name="connsiteY45" fmla="*/ 2146300 h 2641600"/>
                <a:gd name="connsiteX46" fmla="*/ 1219200 w 1574800"/>
                <a:gd name="connsiteY46" fmla="*/ 2197100 h 2641600"/>
                <a:gd name="connsiteX47" fmla="*/ 1371600 w 1574800"/>
                <a:gd name="connsiteY47" fmla="*/ 2222500 h 2641600"/>
                <a:gd name="connsiteX48" fmla="*/ 1447800 w 1574800"/>
                <a:gd name="connsiteY48" fmla="*/ 2260600 h 2641600"/>
                <a:gd name="connsiteX49" fmla="*/ 1473200 w 1574800"/>
                <a:gd name="connsiteY49" fmla="*/ 2349500 h 2641600"/>
                <a:gd name="connsiteX50" fmla="*/ 1498600 w 1574800"/>
                <a:gd name="connsiteY50" fmla="*/ 2527300 h 2641600"/>
                <a:gd name="connsiteX51" fmla="*/ 1549400 w 1574800"/>
                <a:gd name="connsiteY51" fmla="*/ 2603500 h 2641600"/>
                <a:gd name="connsiteX52" fmla="*/ 1574800 w 1574800"/>
                <a:gd name="connsiteY52" fmla="*/ 2641600 h 2641600"/>
                <a:gd name="connsiteX0" fmla="*/ 304800 w 1574800"/>
                <a:gd name="connsiteY0" fmla="*/ 0 h 2641600"/>
                <a:gd name="connsiteX1" fmla="*/ 215900 w 1574800"/>
                <a:gd name="connsiteY1" fmla="*/ 114300 h 2641600"/>
                <a:gd name="connsiteX2" fmla="*/ 203200 w 1574800"/>
                <a:gd name="connsiteY2" fmla="*/ 152400 h 2641600"/>
                <a:gd name="connsiteX3" fmla="*/ 152400 w 1574800"/>
                <a:gd name="connsiteY3" fmla="*/ 228600 h 2641600"/>
                <a:gd name="connsiteX4" fmla="*/ 114300 w 1574800"/>
                <a:gd name="connsiteY4" fmla="*/ 304800 h 2641600"/>
                <a:gd name="connsiteX5" fmla="*/ 63500 w 1574800"/>
                <a:gd name="connsiteY5" fmla="*/ 342900 h 2641600"/>
                <a:gd name="connsiteX6" fmla="*/ 38100 w 1574800"/>
                <a:gd name="connsiteY6" fmla="*/ 431800 h 2641600"/>
                <a:gd name="connsiteX7" fmla="*/ 0 w 1574800"/>
                <a:gd name="connsiteY7" fmla="*/ 520700 h 2641600"/>
                <a:gd name="connsiteX8" fmla="*/ 12700 w 1574800"/>
                <a:gd name="connsiteY8" fmla="*/ 584200 h 2641600"/>
                <a:gd name="connsiteX9" fmla="*/ 25400 w 1574800"/>
                <a:gd name="connsiteY9" fmla="*/ 622300 h 2641600"/>
                <a:gd name="connsiteX10" fmla="*/ 38100 w 1574800"/>
                <a:gd name="connsiteY10" fmla="*/ 698500 h 2641600"/>
                <a:gd name="connsiteX11" fmla="*/ 50800 w 1574800"/>
                <a:gd name="connsiteY11" fmla="*/ 736600 h 2641600"/>
                <a:gd name="connsiteX12" fmla="*/ 76200 w 1574800"/>
                <a:gd name="connsiteY12" fmla="*/ 838200 h 2641600"/>
                <a:gd name="connsiteX13" fmla="*/ 101600 w 1574800"/>
                <a:gd name="connsiteY13" fmla="*/ 876300 h 2641600"/>
                <a:gd name="connsiteX14" fmla="*/ 165100 w 1574800"/>
                <a:gd name="connsiteY14" fmla="*/ 977900 h 2641600"/>
                <a:gd name="connsiteX15" fmla="*/ 203200 w 1574800"/>
                <a:gd name="connsiteY15" fmla="*/ 1092200 h 2641600"/>
                <a:gd name="connsiteX16" fmla="*/ 215900 w 1574800"/>
                <a:gd name="connsiteY16" fmla="*/ 1130300 h 2641600"/>
                <a:gd name="connsiteX17" fmla="*/ 203200 w 1574800"/>
                <a:gd name="connsiteY17" fmla="*/ 1181100 h 2641600"/>
                <a:gd name="connsiteX18" fmla="*/ 127000 w 1574800"/>
                <a:gd name="connsiteY18" fmla="*/ 1231900 h 2641600"/>
                <a:gd name="connsiteX19" fmla="*/ 88900 w 1574800"/>
                <a:gd name="connsiteY19" fmla="*/ 1270000 h 2641600"/>
                <a:gd name="connsiteX20" fmla="*/ 50800 w 1574800"/>
                <a:gd name="connsiteY20" fmla="*/ 1282700 h 2641600"/>
                <a:gd name="connsiteX21" fmla="*/ 152400 w 1574800"/>
                <a:gd name="connsiteY21" fmla="*/ 1346200 h 2641600"/>
                <a:gd name="connsiteX22" fmla="*/ 190500 w 1574800"/>
                <a:gd name="connsiteY22" fmla="*/ 1371600 h 2641600"/>
                <a:gd name="connsiteX23" fmla="*/ 241300 w 1574800"/>
                <a:gd name="connsiteY23" fmla="*/ 1384300 h 2641600"/>
                <a:gd name="connsiteX24" fmla="*/ 355600 w 1574800"/>
                <a:gd name="connsiteY24" fmla="*/ 1435100 h 2641600"/>
                <a:gd name="connsiteX25" fmla="*/ 431800 w 1574800"/>
                <a:gd name="connsiteY25" fmla="*/ 1460500 h 2641600"/>
                <a:gd name="connsiteX26" fmla="*/ 469900 w 1574800"/>
                <a:gd name="connsiteY26" fmla="*/ 1485900 h 2641600"/>
                <a:gd name="connsiteX27" fmla="*/ 520700 w 1574800"/>
                <a:gd name="connsiteY27" fmla="*/ 1498600 h 2641600"/>
                <a:gd name="connsiteX28" fmla="*/ 584200 w 1574800"/>
                <a:gd name="connsiteY28" fmla="*/ 1524000 h 2641600"/>
                <a:gd name="connsiteX29" fmla="*/ 698500 w 1574800"/>
                <a:gd name="connsiteY29" fmla="*/ 1574800 h 2641600"/>
                <a:gd name="connsiteX30" fmla="*/ 711200 w 1574800"/>
                <a:gd name="connsiteY30" fmla="*/ 1612900 h 2641600"/>
                <a:gd name="connsiteX31" fmla="*/ 673100 w 1574800"/>
                <a:gd name="connsiteY31" fmla="*/ 1638300 h 2641600"/>
                <a:gd name="connsiteX32" fmla="*/ 660400 w 1574800"/>
                <a:gd name="connsiteY32" fmla="*/ 1676400 h 2641600"/>
                <a:gd name="connsiteX33" fmla="*/ 647700 w 1574800"/>
                <a:gd name="connsiteY33" fmla="*/ 1727200 h 2641600"/>
                <a:gd name="connsiteX34" fmla="*/ 622300 w 1574800"/>
                <a:gd name="connsiteY34" fmla="*/ 1803400 h 2641600"/>
                <a:gd name="connsiteX35" fmla="*/ 609600 w 1574800"/>
                <a:gd name="connsiteY35" fmla="*/ 1854200 h 2641600"/>
                <a:gd name="connsiteX36" fmla="*/ 584200 w 1574800"/>
                <a:gd name="connsiteY36" fmla="*/ 1892300 h 2641600"/>
                <a:gd name="connsiteX37" fmla="*/ 571500 w 1574800"/>
                <a:gd name="connsiteY37" fmla="*/ 1930400 h 2641600"/>
                <a:gd name="connsiteX38" fmla="*/ 533400 w 1574800"/>
                <a:gd name="connsiteY38" fmla="*/ 1968500 h 2641600"/>
                <a:gd name="connsiteX39" fmla="*/ 482600 w 1574800"/>
                <a:gd name="connsiteY39" fmla="*/ 2044700 h 2641600"/>
                <a:gd name="connsiteX40" fmla="*/ 546100 w 1574800"/>
                <a:gd name="connsiteY40" fmla="*/ 2057400 h 2641600"/>
                <a:gd name="connsiteX41" fmla="*/ 596900 w 1574800"/>
                <a:gd name="connsiteY41" fmla="*/ 2070100 h 2641600"/>
                <a:gd name="connsiteX42" fmla="*/ 812800 w 1574800"/>
                <a:gd name="connsiteY42" fmla="*/ 2108200 h 2641600"/>
                <a:gd name="connsiteX43" fmla="*/ 1028700 w 1574800"/>
                <a:gd name="connsiteY43" fmla="*/ 2133600 h 2641600"/>
                <a:gd name="connsiteX44" fmla="*/ 1079500 w 1574800"/>
                <a:gd name="connsiteY44" fmla="*/ 2146300 h 2641600"/>
                <a:gd name="connsiteX45" fmla="*/ 1219200 w 1574800"/>
                <a:gd name="connsiteY45" fmla="*/ 2197100 h 2641600"/>
                <a:gd name="connsiteX46" fmla="*/ 1371600 w 1574800"/>
                <a:gd name="connsiteY46" fmla="*/ 2222500 h 2641600"/>
                <a:gd name="connsiteX47" fmla="*/ 1447800 w 1574800"/>
                <a:gd name="connsiteY47" fmla="*/ 2260600 h 2641600"/>
                <a:gd name="connsiteX48" fmla="*/ 1473200 w 1574800"/>
                <a:gd name="connsiteY48" fmla="*/ 2349500 h 2641600"/>
                <a:gd name="connsiteX49" fmla="*/ 1498600 w 1574800"/>
                <a:gd name="connsiteY49" fmla="*/ 2527300 h 2641600"/>
                <a:gd name="connsiteX50" fmla="*/ 1549400 w 1574800"/>
                <a:gd name="connsiteY50" fmla="*/ 2603500 h 2641600"/>
                <a:gd name="connsiteX51" fmla="*/ 1574800 w 1574800"/>
                <a:gd name="connsiteY51" fmla="*/ 2641600 h 2641600"/>
                <a:gd name="connsiteX0" fmla="*/ 304800 w 1574800"/>
                <a:gd name="connsiteY0" fmla="*/ 0 h 2641600"/>
                <a:gd name="connsiteX1" fmla="*/ 203200 w 1574800"/>
                <a:gd name="connsiteY1" fmla="*/ 152400 h 2641600"/>
                <a:gd name="connsiteX2" fmla="*/ 152400 w 1574800"/>
                <a:gd name="connsiteY2" fmla="*/ 228600 h 2641600"/>
                <a:gd name="connsiteX3" fmla="*/ 114300 w 1574800"/>
                <a:gd name="connsiteY3" fmla="*/ 304800 h 2641600"/>
                <a:gd name="connsiteX4" fmla="*/ 63500 w 1574800"/>
                <a:gd name="connsiteY4" fmla="*/ 342900 h 2641600"/>
                <a:gd name="connsiteX5" fmla="*/ 38100 w 1574800"/>
                <a:gd name="connsiteY5" fmla="*/ 431800 h 2641600"/>
                <a:gd name="connsiteX6" fmla="*/ 0 w 1574800"/>
                <a:gd name="connsiteY6" fmla="*/ 520700 h 2641600"/>
                <a:gd name="connsiteX7" fmla="*/ 12700 w 1574800"/>
                <a:gd name="connsiteY7" fmla="*/ 584200 h 2641600"/>
                <a:gd name="connsiteX8" fmla="*/ 25400 w 1574800"/>
                <a:gd name="connsiteY8" fmla="*/ 622300 h 2641600"/>
                <a:gd name="connsiteX9" fmla="*/ 38100 w 1574800"/>
                <a:gd name="connsiteY9" fmla="*/ 698500 h 2641600"/>
                <a:gd name="connsiteX10" fmla="*/ 50800 w 1574800"/>
                <a:gd name="connsiteY10" fmla="*/ 736600 h 2641600"/>
                <a:gd name="connsiteX11" fmla="*/ 76200 w 1574800"/>
                <a:gd name="connsiteY11" fmla="*/ 838200 h 2641600"/>
                <a:gd name="connsiteX12" fmla="*/ 101600 w 1574800"/>
                <a:gd name="connsiteY12" fmla="*/ 876300 h 2641600"/>
                <a:gd name="connsiteX13" fmla="*/ 165100 w 1574800"/>
                <a:gd name="connsiteY13" fmla="*/ 977900 h 2641600"/>
                <a:gd name="connsiteX14" fmla="*/ 203200 w 1574800"/>
                <a:gd name="connsiteY14" fmla="*/ 1092200 h 2641600"/>
                <a:gd name="connsiteX15" fmla="*/ 215900 w 1574800"/>
                <a:gd name="connsiteY15" fmla="*/ 1130300 h 2641600"/>
                <a:gd name="connsiteX16" fmla="*/ 203200 w 1574800"/>
                <a:gd name="connsiteY16" fmla="*/ 1181100 h 2641600"/>
                <a:gd name="connsiteX17" fmla="*/ 127000 w 1574800"/>
                <a:gd name="connsiteY17" fmla="*/ 1231900 h 2641600"/>
                <a:gd name="connsiteX18" fmla="*/ 88900 w 1574800"/>
                <a:gd name="connsiteY18" fmla="*/ 1270000 h 2641600"/>
                <a:gd name="connsiteX19" fmla="*/ 50800 w 1574800"/>
                <a:gd name="connsiteY19" fmla="*/ 1282700 h 2641600"/>
                <a:gd name="connsiteX20" fmla="*/ 152400 w 1574800"/>
                <a:gd name="connsiteY20" fmla="*/ 1346200 h 2641600"/>
                <a:gd name="connsiteX21" fmla="*/ 190500 w 1574800"/>
                <a:gd name="connsiteY21" fmla="*/ 1371600 h 2641600"/>
                <a:gd name="connsiteX22" fmla="*/ 241300 w 1574800"/>
                <a:gd name="connsiteY22" fmla="*/ 1384300 h 2641600"/>
                <a:gd name="connsiteX23" fmla="*/ 355600 w 1574800"/>
                <a:gd name="connsiteY23" fmla="*/ 1435100 h 2641600"/>
                <a:gd name="connsiteX24" fmla="*/ 431800 w 1574800"/>
                <a:gd name="connsiteY24" fmla="*/ 1460500 h 2641600"/>
                <a:gd name="connsiteX25" fmla="*/ 469900 w 1574800"/>
                <a:gd name="connsiteY25" fmla="*/ 1485900 h 2641600"/>
                <a:gd name="connsiteX26" fmla="*/ 520700 w 1574800"/>
                <a:gd name="connsiteY26" fmla="*/ 1498600 h 2641600"/>
                <a:gd name="connsiteX27" fmla="*/ 584200 w 1574800"/>
                <a:gd name="connsiteY27" fmla="*/ 1524000 h 2641600"/>
                <a:gd name="connsiteX28" fmla="*/ 698500 w 1574800"/>
                <a:gd name="connsiteY28" fmla="*/ 1574800 h 2641600"/>
                <a:gd name="connsiteX29" fmla="*/ 711200 w 1574800"/>
                <a:gd name="connsiteY29" fmla="*/ 1612900 h 2641600"/>
                <a:gd name="connsiteX30" fmla="*/ 673100 w 1574800"/>
                <a:gd name="connsiteY30" fmla="*/ 1638300 h 2641600"/>
                <a:gd name="connsiteX31" fmla="*/ 660400 w 1574800"/>
                <a:gd name="connsiteY31" fmla="*/ 1676400 h 2641600"/>
                <a:gd name="connsiteX32" fmla="*/ 647700 w 1574800"/>
                <a:gd name="connsiteY32" fmla="*/ 1727200 h 2641600"/>
                <a:gd name="connsiteX33" fmla="*/ 622300 w 1574800"/>
                <a:gd name="connsiteY33" fmla="*/ 1803400 h 2641600"/>
                <a:gd name="connsiteX34" fmla="*/ 609600 w 1574800"/>
                <a:gd name="connsiteY34" fmla="*/ 1854200 h 2641600"/>
                <a:gd name="connsiteX35" fmla="*/ 584200 w 1574800"/>
                <a:gd name="connsiteY35" fmla="*/ 1892300 h 2641600"/>
                <a:gd name="connsiteX36" fmla="*/ 571500 w 1574800"/>
                <a:gd name="connsiteY36" fmla="*/ 1930400 h 2641600"/>
                <a:gd name="connsiteX37" fmla="*/ 533400 w 1574800"/>
                <a:gd name="connsiteY37" fmla="*/ 1968500 h 2641600"/>
                <a:gd name="connsiteX38" fmla="*/ 482600 w 1574800"/>
                <a:gd name="connsiteY38" fmla="*/ 2044700 h 2641600"/>
                <a:gd name="connsiteX39" fmla="*/ 546100 w 1574800"/>
                <a:gd name="connsiteY39" fmla="*/ 2057400 h 2641600"/>
                <a:gd name="connsiteX40" fmla="*/ 596900 w 1574800"/>
                <a:gd name="connsiteY40" fmla="*/ 2070100 h 2641600"/>
                <a:gd name="connsiteX41" fmla="*/ 812800 w 1574800"/>
                <a:gd name="connsiteY41" fmla="*/ 2108200 h 2641600"/>
                <a:gd name="connsiteX42" fmla="*/ 1028700 w 1574800"/>
                <a:gd name="connsiteY42" fmla="*/ 2133600 h 2641600"/>
                <a:gd name="connsiteX43" fmla="*/ 1079500 w 1574800"/>
                <a:gd name="connsiteY43" fmla="*/ 2146300 h 2641600"/>
                <a:gd name="connsiteX44" fmla="*/ 1219200 w 1574800"/>
                <a:gd name="connsiteY44" fmla="*/ 2197100 h 2641600"/>
                <a:gd name="connsiteX45" fmla="*/ 1371600 w 1574800"/>
                <a:gd name="connsiteY45" fmla="*/ 2222500 h 2641600"/>
                <a:gd name="connsiteX46" fmla="*/ 1447800 w 1574800"/>
                <a:gd name="connsiteY46" fmla="*/ 2260600 h 2641600"/>
                <a:gd name="connsiteX47" fmla="*/ 1473200 w 1574800"/>
                <a:gd name="connsiteY47" fmla="*/ 2349500 h 2641600"/>
                <a:gd name="connsiteX48" fmla="*/ 1498600 w 1574800"/>
                <a:gd name="connsiteY48" fmla="*/ 2527300 h 2641600"/>
                <a:gd name="connsiteX49" fmla="*/ 1549400 w 1574800"/>
                <a:gd name="connsiteY49" fmla="*/ 2603500 h 2641600"/>
                <a:gd name="connsiteX50" fmla="*/ 1574800 w 1574800"/>
                <a:gd name="connsiteY50" fmla="*/ 2641600 h 2641600"/>
                <a:gd name="connsiteX0" fmla="*/ 304800 w 1574800"/>
                <a:gd name="connsiteY0" fmla="*/ 0 h 2641600"/>
                <a:gd name="connsiteX1" fmla="*/ 152400 w 1574800"/>
                <a:gd name="connsiteY1" fmla="*/ 228600 h 2641600"/>
                <a:gd name="connsiteX2" fmla="*/ 114300 w 1574800"/>
                <a:gd name="connsiteY2" fmla="*/ 304800 h 2641600"/>
                <a:gd name="connsiteX3" fmla="*/ 63500 w 1574800"/>
                <a:gd name="connsiteY3" fmla="*/ 342900 h 2641600"/>
                <a:gd name="connsiteX4" fmla="*/ 38100 w 1574800"/>
                <a:gd name="connsiteY4" fmla="*/ 431800 h 2641600"/>
                <a:gd name="connsiteX5" fmla="*/ 0 w 1574800"/>
                <a:gd name="connsiteY5" fmla="*/ 520700 h 2641600"/>
                <a:gd name="connsiteX6" fmla="*/ 12700 w 1574800"/>
                <a:gd name="connsiteY6" fmla="*/ 584200 h 2641600"/>
                <a:gd name="connsiteX7" fmla="*/ 25400 w 1574800"/>
                <a:gd name="connsiteY7" fmla="*/ 622300 h 2641600"/>
                <a:gd name="connsiteX8" fmla="*/ 38100 w 1574800"/>
                <a:gd name="connsiteY8" fmla="*/ 698500 h 2641600"/>
                <a:gd name="connsiteX9" fmla="*/ 50800 w 1574800"/>
                <a:gd name="connsiteY9" fmla="*/ 736600 h 2641600"/>
                <a:gd name="connsiteX10" fmla="*/ 76200 w 1574800"/>
                <a:gd name="connsiteY10" fmla="*/ 838200 h 2641600"/>
                <a:gd name="connsiteX11" fmla="*/ 101600 w 1574800"/>
                <a:gd name="connsiteY11" fmla="*/ 876300 h 2641600"/>
                <a:gd name="connsiteX12" fmla="*/ 165100 w 1574800"/>
                <a:gd name="connsiteY12" fmla="*/ 977900 h 2641600"/>
                <a:gd name="connsiteX13" fmla="*/ 203200 w 1574800"/>
                <a:gd name="connsiteY13" fmla="*/ 1092200 h 2641600"/>
                <a:gd name="connsiteX14" fmla="*/ 215900 w 1574800"/>
                <a:gd name="connsiteY14" fmla="*/ 1130300 h 2641600"/>
                <a:gd name="connsiteX15" fmla="*/ 203200 w 1574800"/>
                <a:gd name="connsiteY15" fmla="*/ 1181100 h 2641600"/>
                <a:gd name="connsiteX16" fmla="*/ 127000 w 1574800"/>
                <a:gd name="connsiteY16" fmla="*/ 1231900 h 2641600"/>
                <a:gd name="connsiteX17" fmla="*/ 88900 w 1574800"/>
                <a:gd name="connsiteY17" fmla="*/ 1270000 h 2641600"/>
                <a:gd name="connsiteX18" fmla="*/ 50800 w 1574800"/>
                <a:gd name="connsiteY18" fmla="*/ 1282700 h 2641600"/>
                <a:gd name="connsiteX19" fmla="*/ 152400 w 1574800"/>
                <a:gd name="connsiteY19" fmla="*/ 1346200 h 2641600"/>
                <a:gd name="connsiteX20" fmla="*/ 190500 w 1574800"/>
                <a:gd name="connsiteY20" fmla="*/ 1371600 h 2641600"/>
                <a:gd name="connsiteX21" fmla="*/ 241300 w 1574800"/>
                <a:gd name="connsiteY21" fmla="*/ 1384300 h 2641600"/>
                <a:gd name="connsiteX22" fmla="*/ 355600 w 1574800"/>
                <a:gd name="connsiteY22" fmla="*/ 1435100 h 2641600"/>
                <a:gd name="connsiteX23" fmla="*/ 431800 w 1574800"/>
                <a:gd name="connsiteY23" fmla="*/ 1460500 h 2641600"/>
                <a:gd name="connsiteX24" fmla="*/ 469900 w 1574800"/>
                <a:gd name="connsiteY24" fmla="*/ 1485900 h 2641600"/>
                <a:gd name="connsiteX25" fmla="*/ 520700 w 1574800"/>
                <a:gd name="connsiteY25" fmla="*/ 1498600 h 2641600"/>
                <a:gd name="connsiteX26" fmla="*/ 584200 w 1574800"/>
                <a:gd name="connsiteY26" fmla="*/ 1524000 h 2641600"/>
                <a:gd name="connsiteX27" fmla="*/ 698500 w 1574800"/>
                <a:gd name="connsiteY27" fmla="*/ 1574800 h 2641600"/>
                <a:gd name="connsiteX28" fmla="*/ 711200 w 1574800"/>
                <a:gd name="connsiteY28" fmla="*/ 1612900 h 2641600"/>
                <a:gd name="connsiteX29" fmla="*/ 673100 w 1574800"/>
                <a:gd name="connsiteY29" fmla="*/ 1638300 h 2641600"/>
                <a:gd name="connsiteX30" fmla="*/ 660400 w 1574800"/>
                <a:gd name="connsiteY30" fmla="*/ 1676400 h 2641600"/>
                <a:gd name="connsiteX31" fmla="*/ 647700 w 1574800"/>
                <a:gd name="connsiteY31" fmla="*/ 1727200 h 2641600"/>
                <a:gd name="connsiteX32" fmla="*/ 622300 w 1574800"/>
                <a:gd name="connsiteY32" fmla="*/ 1803400 h 2641600"/>
                <a:gd name="connsiteX33" fmla="*/ 609600 w 1574800"/>
                <a:gd name="connsiteY33" fmla="*/ 1854200 h 2641600"/>
                <a:gd name="connsiteX34" fmla="*/ 584200 w 1574800"/>
                <a:gd name="connsiteY34" fmla="*/ 1892300 h 2641600"/>
                <a:gd name="connsiteX35" fmla="*/ 571500 w 1574800"/>
                <a:gd name="connsiteY35" fmla="*/ 1930400 h 2641600"/>
                <a:gd name="connsiteX36" fmla="*/ 533400 w 1574800"/>
                <a:gd name="connsiteY36" fmla="*/ 1968500 h 2641600"/>
                <a:gd name="connsiteX37" fmla="*/ 482600 w 1574800"/>
                <a:gd name="connsiteY37" fmla="*/ 2044700 h 2641600"/>
                <a:gd name="connsiteX38" fmla="*/ 546100 w 1574800"/>
                <a:gd name="connsiteY38" fmla="*/ 2057400 h 2641600"/>
                <a:gd name="connsiteX39" fmla="*/ 596900 w 1574800"/>
                <a:gd name="connsiteY39" fmla="*/ 2070100 h 2641600"/>
                <a:gd name="connsiteX40" fmla="*/ 812800 w 1574800"/>
                <a:gd name="connsiteY40" fmla="*/ 2108200 h 2641600"/>
                <a:gd name="connsiteX41" fmla="*/ 1028700 w 1574800"/>
                <a:gd name="connsiteY41" fmla="*/ 2133600 h 2641600"/>
                <a:gd name="connsiteX42" fmla="*/ 1079500 w 1574800"/>
                <a:gd name="connsiteY42" fmla="*/ 2146300 h 2641600"/>
                <a:gd name="connsiteX43" fmla="*/ 1219200 w 1574800"/>
                <a:gd name="connsiteY43" fmla="*/ 2197100 h 2641600"/>
                <a:gd name="connsiteX44" fmla="*/ 1371600 w 1574800"/>
                <a:gd name="connsiteY44" fmla="*/ 2222500 h 2641600"/>
                <a:gd name="connsiteX45" fmla="*/ 1447800 w 1574800"/>
                <a:gd name="connsiteY45" fmla="*/ 2260600 h 2641600"/>
                <a:gd name="connsiteX46" fmla="*/ 1473200 w 1574800"/>
                <a:gd name="connsiteY46" fmla="*/ 2349500 h 2641600"/>
                <a:gd name="connsiteX47" fmla="*/ 1498600 w 1574800"/>
                <a:gd name="connsiteY47" fmla="*/ 2527300 h 2641600"/>
                <a:gd name="connsiteX48" fmla="*/ 1549400 w 1574800"/>
                <a:gd name="connsiteY48" fmla="*/ 2603500 h 2641600"/>
                <a:gd name="connsiteX49" fmla="*/ 1574800 w 1574800"/>
                <a:gd name="connsiteY49" fmla="*/ 2641600 h 2641600"/>
                <a:gd name="connsiteX0" fmla="*/ 304800 w 1574800"/>
                <a:gd name="connsiteY0" fmla="*/ 0 h 2641600"/>
                <a:gd name="connsiteX1" fmla="*/ 114300 w 1574800"/>
                <a:gd name="connsiteY1" fmla="*/ 304800 h 2641600"/>
                <a:gd name="connsiteX2" fmla="*/ 63500 w 1574800"/>
                <a:gd name="connsiteY2" fmla="*/ 342900 h 2641600"/>
                <a:gd name="connsiteX3" fmla="*/ 38100 w 1574800"/>
                <a:gd name="connsiteY3" fmla="*/ 431800 h 2641600"/>
                <a:gd name="connsiteX4" fmla="*/ 0 w 1574800"/>
                <a:gd name="connsiteY4" fmla="*/ 520700 h 2641600"/>
                <a:gd name="connsiteX5" fmla="*/ 12700 w 1574800"/>
                <a:gd name="connsiteY5" fmla="*/ 584200 h 2641600"/>
                <a:gd name="connsiteX6" fmla="*/ 25400 w 1574800"/>
                <a:gd name="connsiteY6" fmla="*/ 622300 h 2641600"/>
                <a:gd name="connsiteX7" fmla="*/ 38100 w 1574800"/>
                <a:gd name="connsiteY7" fmla="*/ 698500 h 2641600"/>
                <a:gd name="connsiteX8" fmla="*/ 50800 w 1574800"/>
                <a:gd name="connsiteY8" fmla="*/ 736600 h 2641600"/>
                <a:gd name="connsiteX9" fmla="*/ 76200 w 1574800"/>
                <a:gd name="connsiteY9" fmla="*/ 838200 h 2641600"/>
                <a:gd name="connsiteX10" fmla="*/ 101600 w 1574800"/>
                <a:gd name="connsiteY10" fmla="*/ 876300 h 2641600"/>
                <a:gd name="connsiteX11" fmla="*/ 165100 w 1574800"/>
                <a:gd name="connsiteY11" fmla="*/ 977900 h 2641600"/>
                <a:gd name="connsiteX12" fmla="*/ 203200 w 1574800"/>
                <a:gd name="connsiteY12" fmla="*/ 1092200 h 2641600"/>
                <a:gd name="connsiteX13" fmla="*/ 215900 w 1574800"/>
                <a:gd name="connsiteY13" fmla="*/ 1130300 h 2641600"/>
                <a:gd name="connsiteX14" fmla="*/ 203200 w 1574800"/>
                <a:gd name="connsiteY14" fmla="*/ 1181100 h 2641600"/>
                <a:gd name="connsiteX15" fmla="*/ 127000 w 1574800"/>
                <a:gd name="connsiteY15" fmla="*/ 1231900 h 2641600"/>
                <a:gd name="connsiteX16" fmla="*/ 88900 w 1574800"/>
                <a:gd name="connsiteY16" fmla="*/ 1270000 h 2641600"/>
                <a:gd name="connsiteX17" fmla="*/ 50800 w 1574800"/>
                <a:gd name="connsiteY17" fmla="*/ 1282700 h 2641600"/>
                <a:gd name="connsiteX18" fmla="*/ 152400 w 1574800"/>
                <a:gd name="connsiteY18" fmla="*/ 1346200 h 2641600"/>
                <a:gd name="connsiteX19" fmla="*/ 190500 w 1574800"/>
                <a:gd name="connsiteY19" fmla="*/ 1371600 h 2641600"/>
                <a:gd name="connsiteX20" fmla="*/ 241300 w 1574800"/>
                <a:gd name="connsiteY20" fmla="*/ 1384300 h 2641600"/>
                <a:gd name="connsiteX21" fmla="*/ 355600 w 1574800"/>
                <a:gd name="connsiteY21" fmla="*/ 1435100 h 2641600"/>
                <a:gd name="connsiteX22" fmla="*/ 431800 w 1574800"/>
                <a:gd name="connsiteY22" fmla="*/ 1460500 h 2641600"/>
                <a:gd name="connsiteX23" fmla="*/ 469900 w 1574800"/>
                <a:gd name="connsiteY23" fmla="*/ 1485900 h 2641600"/>
                <a:gd name="connsiteX24" fmla="*/ 520700 w 1574800"/>
                <a:gd name="connsiteY24" fmla="*/ 1498600 h 2641600"/>
                <a:gd name="connsiteX25" fmla="*/ 584200 w 1574800"/>
                <a:gd name="connsiteY25" fmla="*/ 1524000 h 2641600"/>
                <a:gd name="connsiteX26" fmla="*/ 698500 w 1574800"/>
                <a:gd name="connsiteY26" fmla="*/ 1574800 h 2641600"/>
                <a:gd name="connsiteX27" fmla="*/ 711200 w 1574800"/>
                <a:gd name="connsiteY27" fmla="*/ 1612900 h 2641600"/>
                <a:gd name="connsiteX28" fmla="*/ 673100 w 1574800"/>
                <a:gd name="connsiteY28" fmla="*/ 1638300 h 2641600"/>
                <a:gd name="connsiteX29" fmla="*/ 660400 w 1574800"/>
                <a:gd name="connsiteY29" fmla="*/ 1676400 h 2641600"/>
                <a:gd name="connsiteX30" fmla="*/ 647700 w 1574800"/>
                <a:gd name="connsiteY30" fmla="*/ 1727200 h 2641600"/>
                <a:gd name="connsiteX31" fmla="*/ 622300 w 1574800"/>
                <a:gd name="connsiteY31" fmla="*/ 1803400 h 2641600"/>
                <a:gd name="connsiteX32" fmla="*/ 609600 w 1574800"/>
                <a:gd name="connsiteY32" fmla="*/ 1854200 h 2641600"/>
                <a:gd name="connsiteX33" fmla="*/ 584200 w 1574800"/>
                <a:gd name="connsiteY33" fmla="*/ 1892300 h 2641600"/>
                <a:gd name="connsiteX34" fmla="*/ 571500 w 1574800"/>
                <a:gd name="connsiteY34" fmla="*/ 1930400 h 2641600"/>
                <a:gd name="connsiteX35" fmla="*/ 533400 w 1574800"/>
                <a:gd name="connsiteY35" fmla="*/ 1968500 h 2641600"/>
                <a:gd name="connsiteX36" fmla="*/ 482600 w 1574800"/>
                <a:gd name="connsiteY36" fmla="*/ 2044700 h 2641600"/>
                <a:gd name="connsiteX37" fmla="*/ 546100 w 1574800"/>
                <a:gd name="connsiteY37" fmla="*/ 2057400 h 2641600"/>
                <a:gd name="connsiteX38" fmla="*/ 596900 w 1574800"/>
                <a:gd name="connsiteY38" fmla="*/ 2070100 h 2641600"/>
                <a:gd name="connsiteX39" fmla="*/ 812800 w 1574800"/>
                <a:gd name="connsiteY39" fmla="*/ 2108200 h 2641600"/>
                <a:gd name="connsiteX40" fmla="*/ 1028700 w 1574800"/>
                <a:gd name="connsiteY40" fmla="*/ 2133600 h 2641600"/>
                <a:gd name="connsiteX41" fmla="*/ 1079500 w 1574800"/>
                <a:gd name="connsiteY41" fmla="*/ 2146300 h 2641600"/>
                <a:gd name="connsiteX42" fmla="*/ 1219200 w 1574800"/>
                <a:gd name="connsiteY42" fmla="*/ 2197100 h 2641600"/>
                <a:gd name="connsiteX43" fmla="*/ 1371600 w 1574800"/>
                <a:gd name="connsiteY43" fmla="*/ 2222500 h 2641600"/>
                <a:gd name="connsiteX44" fmla="*/ 1447800 w 1574800"/>
                <a:gd name="connsiteY44" fmla="*/ 2260600 h 2641600"/>
                <a:gd name="connsiteX45" fmla="*/ 1473200 w 1574800"/>
                <a:gd name="connsiteY45" fmla="*/ 2349500 h 2641600"/>
                <a:gd name="connsiteX46" fmla="*/ 1498600 w 1574800"/>
                <a:gd name="connsiteY46" fmla="*/ 2527300 h 2641600"/>
                <a:gd name="connsiteX47" fmla="*/ 1549400 w 1574800"/>
                <a:gd name="connsiteY47" fmla="*/ 2603500 h 2641600"/>
                <a:gd name="connsiteX48" fmla="*/ 1574800 w 1574800"/>
                <a:gd name="connsiteY48" fmla="*/ 2641600 h 2641600"/>
                <a:gd name="connsiteX0" fmla="*/ 304800 w 1574800"/>
                <a:gd name="connsiteY0" fmla="*/ 0 h 2641600"/>
                <a:gd name="connsiteX1" fmla="*/ 63500 w 1574800"/>
                <a:gd name="connsiteY1" fmla="*/ 342900 h 2641600"/>
                <a:gd name="connsiteX2" fmla="*/ 38100 w 1574800"/>
                <a:gd name="connsiteY2" fmla="*/ 431800 h 2641600"/>
                <a:gd name="connsiteX3" fmla="*/ 0 w 1574800"/>
                <a:gd name="connsiteY3" fmla="*/ 520700 h 2641600"/>
                <a:gd name="connsiteX4" fmla="*/ 12700 w 1574800"/>
                <a:gd name="connsiteY4" fmla="*/ 584200 h 2641600"/>
                <a:gd name="connsiteX5" fmla="*/ 25400 w 1574800"/>
                <a:gd name="connsiteY5" fmla="*/ 622300 h 2641600"/>
                <a:gd name="connsiteX6" fmla="*/ 38100 w 1574800"/>
                <a:gd name="connsiteY6" fmla="*/ 698500 h 2641600"/>
                <a:gd name="connsiteX7" fmla="*/ 50800 w 1574800"/>
                <a:gd name="connsiteY7" fmla="*/ 736600 h 2641600"/>
                <a:gd name="connsiteX8" fmla="*/ 76200 w 1574800"/>
                <a:gd name="connsiteY8" fmla="*/ 838200 h 2641600"/>
                <a:gd name="connsiteX9" fmla="*/ 101600 w 1574800"/>
                <a:gd name="connsiteY9" fmla="*/ 876300 h 2641600"/>
                <a:gd name="connsiteX10" fmla="*/ 165100 w 1574800"/>
                <a:gd name="connsiteY10" fmla="*/ 977900 h 2641600"/>
                <a:gd name="connsiteX11" fmla="*/ 203200 w 1574800"/>
                <a:gd name="connsiteY11" fmla="*/ 1092200 h 2641600"/>
                <a:gd name="connsiteX12" fmla="*/ 215900 w 1574800"/>
                <a:gd name="connsiteY12" fmla="*/ 1130300 h 2641600"/>
                <a:gd name="connsiteX13" fmla="*/ 203200 w 1574800"/>
                <a:gd name="connsiteY13" fmla="*/ 1181100 h 2641600"/>
                <a:gd name="connsiteX14" fmla="*/ 127000 w 1574800"/>
                <a:gd name="connsiteY14" fmla="*/ 1231900 h 2641600"/>
                <a:gd name="connsiteX15" fmla="*/ 88900 w 1574800"/>
                <a:gd name="connsiteY15" fmla="*/ 1270000 h 2641600"/>
                <a:gd name="connsiteX16" fmla="*/ 50800 w 1574800"/>
                <a:gd name="connsiteY16" fmla="*/ 1282700 h 2641600"/>
                <a:gd name="connsiteX17" fmla="*/ 152400 w 1574800"/>
                <a:gd name="connsiteY17" fmla="*/ 1346200 h 2641600"/>
                <a:gd name="connsiteX18" fmla="*/ 190500 w 1574800"/>
                <a:gd name="connsiteY18" fmla="*/ 1371600 h 2641600"/>
                <a:gd name="connsiteX19" fmla="*/ 241300 w 1574800"/>
                <a:gd name="connsiteY19" fmla="*/ 1384300 h 2641600"/>
                <a:gd name="connsiteX20" fmla="*/ 355600 w 1574800"/>
                <a:gd name="connsiteY20" fmla="*/ 1435100 h 2641600"/>
                <a:gd name="connsiteX21" fmla="*/ 431800 w 1574800"/>
                <a:gd name="connsiteY21" fmla="*/ 1460500 h 2641600"/>
                <a:gd name="connsiteX22" fmla="*/ 469900 w 1574800"/>
                <a:gd name="connsiteY22" fmla="*/ 1485900 h 2641600"/>
                <a:gd name="connsiteX23" fmla="*/ 520700 w 1574800"/>
                <a:gd name="connsiteY23" fmla="*/ 1498600 h 2641600"/>
                <a:gd name="connsiteX24" fmla="*/ 584200 w 1574800"/>
                <a:gd name="connsiteY24" fmla="*/ 1524000 h 2641600"/>
                <a:gd name="connsiteX25" fmla="*/ 698500 w 1574800"/>
                <a:gd name="connsiteY25" fmla="*/ 1574800 h 2641600"/>
                <a:gd name="connsiteX26" fmla="*/ 711200 w 1574800"/>
                <a:gd name="connsiteY26" fmla="*/ 1612900 h 2641600"/>
                <a:gd name="connsiteX27" fmla="*/ 673100 w 1574800"/>
                <a:gd name="connsiteY27" fmla="*/ 1638300 h 2641600"/>
                <a:gd name="connsiteX28" fmla="*/ 660400 w 1574800"/>
                <a:gd name="connsiteY28" fmla="*/ 1676400 h 2641600"/>
                <a:gd name="connsiteX29" fmla="*/ 647700 w 1574800"/>
                <a:gd name="connsiteY29" fmla="*/ 1727200 h 2641600"/>
                <a:gd name="connsiteX30" fmla="*/ 622300 w 1574800"/>
                <a:gd name="connsiteY30" fmla="*/ 1803400 h 2641600"/>
                <a:gd name="connsiteX31" fmla="*/ 609600 w 1574800"/>
                <a:gd name="connsiteY31" fmla="*/ 1854200 h 2641600"/>
                <a:gd name="connsiteX32" fmla="*/ 584200 w 1574800"/>
                <a:gd name="connsiteY32" fmla="*/ 1892300 h 2641600"/>
                <a:gd name="connsiteX33" fmla="*/ 571500 w 1574800"/>
                <a:gd name="connsiteY33" fmla="*/ 1930400 h 2641600"/>
                <a:gd name="connsiteX34" fmla="*/ 533400 w 1574800"/>
                <a:gd name="connsiteY34" fmla="*/ 1968500 h 2641600"/>
                <a:gd name="connsiteX35" fmla="*/ 482600 w 1574800"/>
                <a:gd name="connsiteY35" fmla="*/ 2044700 h 2641600"/>
                <a:gd name="connsiteX36" fmla="*/ 546100 w 1574800"/>
                <a:gd name="connsiteY36" fmla="*/ 2057400 h 2641600"/>
                <a:gd name="connsiteX37" fmla="*/ 596900 w 1574800"/>
                <a:gd name="connsiteY37" fmla="*/ 2070100 h 2641600"/>
                <a:gd name="connsiteX38" fmla="*/ 812800 w 1574800"/>
                <a:gd name="connsiteY38" fmla="*/ 2108200 h 2641600"/>
                <a:gd name="connsiteX39" fmla="*/ 1028700 w 1574800"/>
                <a:gd name="connsiteY39" fmla="*/ 2133600 h 2641600"/>
                <a:gd name="connsiteX40" fmla="*/ 1079500 w 1574800"/>
                <a:gd name="connsiteY40" fmla="*/ 2146300 h 2641600"/>
                <a:gd name="connsiteX41" fmla="*/ 1219200 w 1574800"/>
                <a:gd name="connsiteY41" fmla="*/ 2197100 h 2641600"/>
                <a:gd name="connsiteX42" fmla="*/ 1371600 w 1574800"/>
                <a:gd name="connsiteY42" fmla="*/ 2222500 h 2641600"/>
                <a:gd name="connsiteX43" fmla="*/ 1447800 w 1574800"/>
                <a:gd name="connsiteY43" fmla="*/ 2260600 h 2641600"/>
                <a:gd name="connsiteX44" fmla="*/ 1473200 w 1574800"/>
                <a:gd name="connsiteY44" fmla="*/ 2349500 h 2641600"/>
                <a:gd name="connsiteX45" fmla="*/ 1498600 w 1574800"/>
                <a:gd name="connsiteY45" fmla="*/ 2527300 h 2641600"/>
                <a:gd name="connsiteX46" fmla="*/ 1549400 w 1574800"/>
                <a:gd name="connsiteY46" fmla="*/ 2603500 h 2641600"/>
                <a:gd name="connsiteX47" fmla="*/ 1574800 w 1574800"/>
                <a:gd name="connsiteY47" fmla="*/ 2641600 h 2641600"/>
                <a:gd name="connsiteX0" fmla="*/ 304800 w 1574800"/>
                <a:gd name="connsiteY0" fmla="*/ 0 h 2641600"/>
                <a:gd name="connsiteX1" fmla="*/ 38100 w 1574800"/>
                <a:gd name="connsiteY1" fmla="*/ 431800 h 2641600"/>
                <a:gd name="connsiteX2" fmla="*/ 0 w 1574800"/>
                <a:gd name="connsiteY2" fmla="*/ 520700 h 2641600"/>
                <a:gd name="connsiteX3" fmla="*/ 12700 w 1574800"/>
                <a:gd name="connsiteY3" fmla="*/ 584200 h 2641600"/>
                <a:gd name="connsiteX4" fmla="*/ 25400 w 1574800"/>
                <a:gd name="connsiteY4" fmla="*/ 622300 h 2641600"/>
                <a:gd name="connsiteX5" fmla="*/ 38100 w 1574800"/>
                <a:gd name="connsiteY5" fmla="*/ 698500 h 2641600"/>
                <a:gd name="connsiteX6" fmla="*/ 50800 w 1574800"/>
                <a:gd name="connsiteY6" fmla="*/ 736600 h 2641600"/>
                <a:gd name="connsiteX7" fmla="*/ 76200 w 1574800"/>
                <a:gd name="connsiteY7" fmla="*/ 838200 h 2641600"/>
                <a:gd name="connsiteX8" fmla="*/ 101600 w 1574800"/>
                <a:gd name="connsiteY8" fmla="*/ 876300 h 2641600"/>
                <a:gd name="connsiteX9" fmla="*/ 165100 w 1574800"/>
                <a:gd name="connsiteY9" fmla="*/ 977900 h 2641600"/>
                <a:gd name="connsiteX10" fmla="*/ 203200 w 1574800"/>
                <a:gd name="connsiteY10" fmla="*/ 1092200 h 2641600"/>
                <a:gd name="connsiteX11" fmla="*/ 215900 w 1574800"/>
                <a:gd name="connsiteY11" fmla="*/ 1130300 h 2641600"/>
                <a:gd name="connsiteX12" fmla="*/ 203200 w 1574800"/>
                <a:gd name="connsiteY12" fmla="*/ 1181100 h 2641600"/>
                <a:gd name="connsiteX13" fmla="*/ 127000 w 1574800"/>
                <a:gd name="connsiteY13" fmla="*/ 1231900 h 2641600"/>
                <a:gd name="connsiteX14" fmla="*/ 88900 w 1574800"/>
                <a:gd name="connsiteY14" fmla="*/ 1270000 h 2641600"/>
                <a:gd name="connsiteX15" fmla="*/ 50800 w 1574800"/>
                <a:gd name="connsiteY15" fmla="*/ 1282700 h 2641600"/>
                <a:gd name="connsiteX16" fmla="*/ 152400 w 1574800"/>
                <a:gd name="connsiteY16" fmla="*/ 1346200 h 2641600"/>
                <a:gd name="connsiteX17" fmla="*/ 190500 w 1574800"/>
                <a:gd name="connsiteY17" fmla="*/ 1371600 h 2641600"/>
                <a:gd name="connsiteX18" fmla="*/ 241300 w 1574800"/>
                <a:gd name="connsiteY18" fmla="*/ 1384300 h 2641600"/>
                <a:gd name="connsiteX19" fmla="*/ 355600 w 1574800"/>
                <a:gd name="connsiteY19" fmla="*/ 1435100 h 2641600"/>
                <a:gd name="connsiteX20" fmla="*/ 431800 w 1574800"/>
                <a:gd name="connsiteY20" fmla="*/ 1460500 h 2641600"/>
                <a:gd name="connsiteX21" fmla="*/ 469900 w 1574800"/>
                <a:gd name="connsiteY21" fmla="*/ 1485900 h 2641600"/>
                <a:gd name="connsiteX22" fmla="*/ 520700 w 1574800"/>
                <a:gd name="connsiteY22" fmla="*/ 1498600 h 2641600"/>
                <a:gd name="connsiteX23" fmla="*/ 584200 w 1574800"/>
                <a:gd name="connsiteY23" fmla="*/ 1524000 h 2641600"/>
                <a:gd name="connsiteX24" fmla="*/ 698500 w 1574800"/>
                <a:gd name="connsiteY24" fmla="*/ 1574800 h 2641600"/>
                <a:gd name="connsiteX25" fmla="*/ 711200 w 1574800"/>
                <a:gd name="connsiteY25" fmla="*/ 1612900 h 2641600"/>
                <a:gd name="connsiteX26" fmla="*/ 673100 w 1574800"/>
                <a:gd name="connsiteY26" fmla="*/ 1638300 h 2641600"/>
                <a:gd name="connsiteX27" fmla="*/ 660400 w 1574800"/>
                <a:gd name="connsiteY27" fmla="*/ 1676400 h 2641600"/>
                <a:gd name="connsiteX28" fmla="*/ 647700 w 1574800"/>
                <a:gd name="connsiteY28" fmla="*/ 1727200 h 2641600"/>
                <a:gd name="connsiteX29" fmla="*/ 622300 w 1574800"/>
                <a:gd name="connsiteY29" fmla="*/ 1803400 h 2641600"/>
                <a:gd name="connsiteX30" fmla="*/ 609600 w 1574800"/>
                <a:gd name="connsiteY30" fmla="*/ 1854200 h 2641600"/>
                <a:gd name="connsiteX31" fmla="*/ 584200 w 1574800"/>
                <a:gd name="connsiteY31" fmla="*/ 1892300 h 2641600"/>
                <a:gd name="connsiteX32" fmla="*/ 571500 w 1574800"/>
                <a:gd name="connsiteY32" fmla="*/ 1930400 h 2641600"/>
                <a:gd name="connsiteX33" fmla="*/ 533400 w 1574800"/>
                <a:gd name="connsiteY33" fmla="*/ 1968500 h 2641600"/>
                <a:gd name="connsiteX34" fmla="*/ 482600 w 1574800"/>
                <a:gd name="connsiteY34" fmla="*/ 2044700 h 2641600"/>
                <a:gd name="connsiteX35" fmla="*/ 546100 w 1574800"/>
                <a:gd name="connsiteY35" fmla="*/ 2057400 h 2641600"/>
                <a:gd name="connsiteX36" fmla="*/ 596900 w 1574800"/>
                <a:gd name="connsiteY36" fmla="*/ 2070100 h 2641600"/>
                <a:gd name="connsiteX37" fmla="*/ 812800 w 1574800"/>
                <a:gd name="connsiteY37" fmla="*/ 2108200 h 2641600"/>
                <a:gd name="connsiteX38" fmla="*/ 1028700 w 1574800"/>
                <a:gd name="connsiteY38" fmla="*/ 2133600 h 2641600"/>
                <a:gd name="connsiteX39" fmla="*/ 1079500 w 1574800"/>
                <a:gd name="connsiteY39" fmla="*/ 2146300 h 2641600"/>
                <a:gd name="connsiteX40" fmla="*/ 1219200 w 1574800"/>
                <a:gd name="connsiteY40" fmla="*/ 2197100 h 2641600"/>
                <a:gd name="connsiteX41" fmla="*/ 1371600 w 1574800"/>
                <a:gd name="connsiteY41" fmla="*/ 2222500 h 2641600"/>
                <a:gd name="connsiteX42" fmla="*/ 1447800 w 1574800"/>
                <a:gd name="connsiteY42" fmla="*/ 2260600 h 2641600"/>
                <a:gd name="connsiteX43" fmla="*/ 1473200 w 1574800"/>
                <a:gd name="connsiteY43" fmla="*/ 2349500 h 2641600"/>
                <a:gd name="connsiteX44" fmla="*/ 1498600 w 1574800"/>
                <a:gd name="connsiteY44" fmla="*/ 2527300 h 2641600"/>
                <a:gd name="connsiteX45" fmla="*/ 1549400 w 1574800"/>
                <a:gd name="connsiteY45" fmla="*/ 2603500 h 2641600"/>
                <a:gd name="connsiteX46" fmla="*/ 1574800 w 1574800"/>
                <a:gd name="connsiteY46" fmla="*/ 2641600 h 2641600"/>
                <a:gd name="connsiteX0" fmla="*/ 304800 w 1574800"/>
                <a:gd name="connsiteY0" fmla="*/ 0 h 2641600"/>
                <a:gd name="connsiteX1" fmla="*/ 0 w 1574800"/>
                <a:gd name="connsiteY1" fmla="*/ 520700 h 2641600"/>
                <a:gd name="connsiteX2" fmla="*/ 12700 w 1574800"/>
                <a:gd name="connsiteY2" fmla="*/ 584200 h 2641600"/>
                <a:gd name="connsiteX3" fmla="*/ 25400 w 1574800"/>
                <a:gd name="connsiteY3" fmla="*/ 622300 h 2641600"/>
                <a:gd name="connsiteX4" fmla="*/ 38100 w 1574800"/>
                <a:gd name="connsiteY4" fmla="*/ 698500 h 2641600"/>
                <a:gd name="connsiteX5" fmla="*/ 50800 w 1574800"/>
                <a:gd name="connsiteY5" fmla="*/ 736600 h 2641600"/>
                <a:gd name="connsiteX6" fmla="*/ 76200 w 1574800"/>
                <a:gd name="connsiteY6" fmla="*/ 838200 h 2641600"/>
                <a:gd name="connsiteX7" fmla="*/ 101600 w 1574800"/>
                <a:gd name="connsiteY7" fmla="*/ 876300 h 2641600"/>
                <a:gd name="connsiteX8" fmla="*/ 165100 w 1574800"/>
                <a:gd name="connsiteY8" fmla="*/ 977900 h 2641600"/>
                <a:gd name="connsiteX9" fmla="*/ 203200 w 1574800"/>
                <a:gd name="connsiteY9" fmla="*/ 1092200 h 2641600"/>
                <a:gd name="connsiteX10" fmla="*/ 215900 w 1574800"/>
                <a:gd name="connsiteY10" fmla="*/ 1130300 h 2641600"/>
                <a:gd name="connsiteX11" fmla="*/ 203200 w 1574800"/>
                <a:gd name="connsiteY11" fmla="*/ 1181100 h 2641600"/>
                <a:gd name="connsiteX12" fmla="*/ 127000 w 1574800"/>
                <a:gd name="connsiteY12" fmla="*/ 1231900 h 2641600"/>
                <a:gd name="connsiteX13" fmla="*/ 88900 w 1574800"/>
                <a:gd name="connsiteY13" fmla="*/ 1270000 h 2641600"/>
                <a:gd name="connsiteX14" fmla="*/ 50800 w 1574800"/>
                <a:gd name="connsiteY14" fmla="*/ 1282700 h 2641600"/>
                <a:gd name="connsiteX15" fmla="*/ 152400 w 1574800"/>
                <a:gd name="connsiteY15" fmla="*/ 1346200 h 2641600"/>
                <a:gd name="connsiteX16" fmla="*/ 190500 w 1574800"/>
                <a:gd name="connsiteY16" fmla="*/ 1371600 h 2641600"/>
                <a:gd name="connsiteX17" fmla="*/ 241300 w 1574800"/>
                <a:gd name="connsiteY17" fmla="*/ 1384300 h 2641600"/>
                <a:gd name="connsiteX18" fmla="*/ 355600 w 1574800"/>
                <a:gd name="connsiteY18" fmla="*/ 1435100 h 2641600"/>
                <a:gd name="connsiteX19" fmla="*/ 431800 w 1574800"/>
                <a:gd name="connsiteY19" fmla="*/ 1460500 h 2641600"/>
                <a:gd name="connsiteX20" fmla="*/ 469900 w 1574800"/>
                <a:gd name="connsiteY20" fmla="*/ 1485900 h 2641600"/>
                <a:gd name="connsiteX21" fmla="*/ 520700 w 1574800"/>
                <a:gd name="connsiteY21" fmla="*/ 1498600 h 2641600"/>
                <a:gd name="connsiteX22" fmla="*/ 584200 w 1574800"/>
                <a:gd name="connsiteY22" fmla="*/ 1524000 h 2641600"/>
                <a:gd name="connsiteX23" fmla="*/ 698500 w 1574800"/>
                <a:gd name="connsiteY23" fmla="*/ 1574800 h 2641600"/>
                <a:gd name="connsiteX24" fmla="*/ 711200 w 1574800"/>
                <a:gd name="connsiteY24" fmla="*/ 1612900 h 2641600"/>
                <a:gd name="connsiteX25" fmla="*/ 673100 w 1574800"/>
                <a:gd name="connsiteY25" fmla="*/ 1638300 h 2641600"/>
                <a:gd name="connsiteX26" fmla="*/ 660400 w 1574800"/>
                <a:gd name="connsiteY26" fmla="*/ 1676400 h 2641600"/>
                <a:gd name="connsiteX27" fmla="*/ 647700 w 1574800"/>
                <a:gd name="connsiteY27" fmla="*/ 1727200 h 2641600"/>
                <a:gd name="connsiteX28" fmla="*/ 622300 w 1574800"/>
                <a:gd name="connsiteY28" fmla="*/ 1803400 h 2641600"/>
                <a:gd name="connsiteX29" fmla="*/ 609600 w 1574800"/>
                <a:gd name="connsiteY29" fmla="*/ 1854200 h 2641600"/>
                <a:gd name="connsiteX30" fmla="*/ 584200 w 1574800"/>
                <a:gd name="connsiteY30" fmla="*/ 1892300 h 2641600"/>
                <a:gd name="connsiteX31" fmla="*/ 571500 w 1574800"/>
                <a:gd name="connsiteY31" fmla="*/ 1930400 h 2641600"/>
                <a:gd name="connsiteX32" fmla="*/ 533400 w 1574800"/>
                <a:gd name="connsiteY32" fmla="*/ 1968500 h 2641600"/>
                <a:gd name="connsiteX33" fmla="*/ 482600 w 1574800"/>
                <a:gd name="connsiteY33" fmla="*/ 2044700 h 2641600"/>
                <a:gd name="connsiteX34" fmla="*/ 546100 w 1574800"/>
                <a:gd name="connsiteY34" fmla="*/ 2057400 h 2641600"/>
                <a:gd name="connsiteX35" fmla="*/ 596900 w 1574800"/>
                <a:gd name="connsiteY35" fmla="*/ 2070100 h 2641600"/>
                <a:gd name="connsiteX36" fmla="*/ 812800 w 1574800"/>
                <a:gd name="connsiteY36" fmla="*/ 2108200 h 2641600"/>
                <a:gd name="connsiteX37" fmla="*/ 1028700 w 1574800"/>
                <a:gd name="connsiteY37" fmla="*/ 2133600 h 2641600"/>
                <a:gd name="connsiteX38" fmla="*/ 1079500 w 1574800"/>
                <a:gd name="connsiteY38" fmla="*/ 2146300 h 2641600"/>
                <a:gd name="connsiteX39" fmla="*/ 1219200 w 1574800"/>
                <a:gd name="connsiteY39" fmla="*/ 2197100 h 2641600"/>
                <a:gd name="connsiteX40" fmla="*/ 1371600 w 1574800"/>
                <a:gd name="connsiteY40" fmla="*/ 2222500 h 2641600"/>
                <a:gd name="connsiteX41" fmla="*/ 1447800 w 1574800"/>
                <a:gd name="connsiteY41" fmla="*/ 2260600 h 2641600"/>
                <a:gd name="connsiteX42" fmla="*/ 1473200 w 1574800"/>
                <a:gd name="connsiteY42" fmla="*/ 2349500 h 2641600"/>
                <a:gd name="connsiteX43" fmla="*/ 1498600 w 1574800"/>
                <a:gd name="connsiteY43" fmla="*/ 2527300 h 2641600"/>
                <a:gd name="connsiteX44" fmla="*/ 1549400 w 1574800"/>
                <a:gd name="connsiteY44" fmla="*/ 2603500 h 2641600"/>
                <a:gd name="connsiteX45" fmla="*/ 1574800 w 1574800"/>
                <a:gd name="connsiteY45" fmla="*/ 2641600 h 2641600"/>
                <a:gd name="connsiteX0" fmla="*/ 321385 w 1591385"/>
                <a:gd name="connsiteY0" fmla="*/ 0 h 2641600"/>
                <a:gd name="connsiteX1" fmla="*/ 16585 w 1591385"/>
                <a:gd name="connsiteY1" fmla="*/ 520700 h 2641600"/>
                <a:gd name="connsiteX2" fmla="*/ 41985 w 1591385"/>
                <a:gd name="connsiteY2" fmla="*/ 622300 h 2641600"/>
                <a:gd name="connsiteX3" fmla="*/ 54685 w 1591385"/>
                <a:gd name="connsiteY3" fmla="*/ 698500 h 2641600"/>
                <a:gd name="connsiteX4" fmla="*/ 67385 w 1591385"/>
                <a:gd name="connsiteY4" fmla="*/ 736600 h 2641600"/>
                <a:gd name="connsiteX5" fmla="*/ 92785 w 1591385"/>
                <a:gd name="connsiteY5" fmla="*/ 838200 h 2641600"/>
                <a:gd name="connsiteX6" fmla="*/ 118185 w 1591385"/>
                <a:gd name="connsiteY6" fmla="*/ 876300 h 2641600"/>
                <a:gd name="connsiteX7" fmla="*/ 181685 w 1591385"/>
                <a:gd name="connsiteY7" fmla="*/ 977900 h 2641600"/>
                <a:gd name="connsiteX8" fmla="*/ 219785 w 1591385"/>
                <a:gd name="connsiteY8" fmla="*/ 1092200 h 2641600"/>
                <a:gd name="connsiteX9" fmla="*/ 232485 w 1591385"/>
                <a:gd name="connsiteY9" fmla="*/ 1130300 h 2641600"/>
                <a:gd name="connsiteX10" fmla="*/ 219785 w 1591385"/>
                <a:gd name="connsiteY10" fmla="*/ 1181100 h 2641600"/>
                <a:gd name="connsiteX11" fmla="*/ 143585 w 1591385"/>
                <a:gd name="connsiteY11" fmla="*/ 1231900 h 2641600"/>
                <a:gd name="connsiteX12" fmla="*/ 105485 w 1591385"/>
                <a:gd name="connsiteY12" fmla="*/ 1270000 h 2641600"/>
                <a:gd name="connsiteX13" fmla="*/ 67385 w 1591385"/>
                <a:gd name="connsiteY13" fmla="*/ 1282700 h 2641600"/>
                <a:gd name="connsiteX14" fmla="*/ 168985 w 1591385"/>
                <a:gd name="connsiteY14" fmla="*/ 1346200 h 2641600"/>
                <a:gd name="connsiteX15" fmla="*/ 207085 w 1591385"/>
                <a:gd name="connsiteY15" fmla="*/ 1371600 h 2641600"/>
                <a:gd name="connsiteX16" fmla="*/ 257885 w 1591385"/>
                <a:gd name="connsiteY16" fmla="*/ 1384300 h 2641600"/>
                <a:gd name="connsiteX17" fmla="*/ 372185 w 1591385"/>
                <a:gd name="connsiteY17" fmla="*/ 1435100 h 2641600"/>
                <a:gd name="connsiteX18" fmla="*/ 448385 w 1591385"/>
                <a:gd name="connsiteY18" fmla="*/ 1460500 h 2641600"/>
                <a:gd name="connsiteX19" fmla="*/ 486485 w 1591385"/>
                <a:gd name="connsiteY19" fmla="*/ 1485900 h 2641600"/>
                <a:gd name="connsiteX20" fmla="*/ 537285 w 1591385"/>
                <a:gd name="connsiteY20" fmla="*/ 1498600 h 2641600"/>
                <a:gd name="connsiteX21" fmla="*/ 600785 w 1591385"/>
                <a:gd name="connsiteY21" fmla="*/ 1524000 h 2641600"/>
                <a:gd name="connsiteX22" fmla="*/ 715085 w 1591385"/>
                <a:gd name="connsiteY22" fmla="*/ 1574800 h 2641600"/>
                <a:gd name="connsiteX23" fmla="*/ 727785 w 1591385"/>
                <a:gd name="connsiteY23" fmla="*/ 1612900 h 2641600"/>
                <a:gd name="connsiteX24" fmla="*/ 689685 w 1591385"/>
                <a:gd name="connsiteY24" fmla="*/ 1638300 h 2641600"/>
                <a:gd name="connsiteX25" fmla="*/ 676985 w 1591385"/>
                <a:gd name="connsiteY25" fmla="*/ 1676400 h 2641600"/>
                <a:gd name="connsiteX26" fmla="*/ 664285 w 1591385"/>
                <a:gd name="connsiteY26" fmla="*/ 1727200 h 2641600"/>
                <a:gd name="connsiteX27" fmla="*/ 638885 w 1591385"/>
                <a:gd name="connsiteY27" fmla="*/ 1803400 h 2641600"/>
                <a:gd name="connsiteX28" fmla="*/ 626185 w 1591385"/>
                <a:gd name="connsiteY28" fmla="*/ 1854200 h 2641600"/>
                <a:gd name="connsiteX29" fmla="*/ 600785 w 1591385"/>
                <a:gd name="connsiteY29" fmla="*/ 1892300 h 2641600"/>
                <a:gd name="connsiteX30" fmla="*/ 588085 w 1591385"/>
                <a:gd name="connsiteY30" fmla="*/ 1930400 h 2641600"/>
                <a:gd name="connsiteX31" fmla="*/ 549985 w 1591385"/>
                <a:gd name="connsiteY31" fmla="*/ 1968500 h 2641600"/>
                <a:gd name="connsiteX32" fmla="*/ 499185 w 1591385"/>
                <a:gd name="connsiteY32" fmla="*/ 2044700 h 2641600"/>
                <a:gd name="connsiteX33" fmla="*/ 562685 w 1591385"/>
                <a:gd name="connsiteY33" fmla="*/ 2057400 h 2641600"/>
                <a:gd name="connsiteX34" fmla="*/ 613485 w 1591385"/>
                <a:gd name="connsiteY34" fmla="*/ 2070100 h 2641600"/>
                <a:gd name="connsiteX35" fmla="*/ 829385 w 1591385"/>
                <a:gd name="connsiteY35" fmla="*/ 2108200 h 2641600"/>
                <a:gd name="connsiteX36" fmla="*/ 1045285 w 1591385"/>
                <a:gd name="connsiteY36" fmla="*/ 2133600 h 2641600"/>
                <a:gd name="connsiteX37" fmla="*/ 1096085 w 1591385"/>
                <a:gd name="connsiteY37" fmla="*/ 2146300 h 2641600"/>
                <a:gd name="connsiteX38" fmla="*/ 1235785 w 1591385"/>
                <a:gd name="connsiteY38" fmla="*/ 2197100 h 2641600"/>
                <a:gd name="connsiteX39" fmla="*/ 1388185 w 1591385"/>
                <a:gd name="connsiteY39" fmla="*/ 2222500 h 2641600"/>
                <a:gd name="connsiteX40" fmla="*/ 1464385 w 1591385"/>
                <a:gd name="connsiteY40" fmla="*/ 2260600 h 2641600"/>
                <a:gd name="connsiteX41" fmla="*/ 1489785 w 1591385"/>
                <a:gd name="connsiteY41" fmla="*/ 2349500 h 2641600"/>
                <a:gd name="connsiteX42" fmla="*/ 1515185 w 1591385"/>
                <a:gd name="connsiteY42" fmla="*/ 2527300 h 2641600"/>
                <a:gd name="connsiteX43" fmla="*/ 1565985 w 1591385"/>
                <a:gd name="connsiteY43" fmla="*/ 2603500 h 2641600"/>
                <a:gd name="connsiteX44" fmla="*/ 1591385 w 1591385"/>
                <a:gd name="connsiteY44" fmla="*/ 2641600 h 2641600"/>
                <a:gd name="connsiteX0" fmla="*/ 318901 w 1588901"/>
                <a:gd name="connsiteY0" fmla="*/ 0 h 2641600"/>
                <a:gd name="connsiteX1" fmla="*/ 14101 w 1588901"/>
                <a:gd name="connsiteY1" fmla="*/ 520700 h 2641600"/>
                <a:gd name="connsiteX2" fmla="*/ 52201 w 1588901"/>
                <a:gd name="connsiteY2" fmla="*/ 698500 h 2641600"/>
                <a:gd name="connsiteX3" fmla="*/ 64901 w 1588901"/>
                <a:gd name="connsiteY3" fmla="*/ 736600 h 2641600"/>
                <a:gd name="connsiteX4" fmla="*/ 90301 w 1588901"/>
                <a:gd name="connsiteY4" fmla="*/ 838200 h 2641600"/>
                <a:gd name="connsiteX5" fmla="*/ 115701 w 1588901"/>
                <a:gd name="connsiteY5" fmla="*/ 876300 h 2641600"/>
                <a:gd name="connsiteX6" fmla="*/ 179201 w 1588901"/>
                <a:gd name="connsiteY6" fmla="*/ 977900 h 2641600"/>
                <a:gd name="connsiteX7" fmla="*/ 217301 w 1588901"/>
                <a:gd name="connsiteY7" fmla="*/ 1092200 h 2641600"/>
                <a:gd name="connsiteX8" fmla="*/ 230001 w 1588901"/>
                <a:gd name="connsiteY8" fmla="*/ 1130300 h 2641600"/>
                <a:gd name="connsiteX9" fmla="*/ 217301 w 1588901"/>
                <a:gd name="connsiteY9" fmla="*/ 1181100 h 2641600"/>
                <a:gd name="connsiteX10" fmla="*/ 141101 w 1588901"/>
                <a:gd name="connsiteY10" fmla="*/ 1231900 h 2641600"/>
                <a:gd name="connsiteX11" fmla="*/ 103001 w 1588901"/>
                <a:gd name="connsiteY11" fmla="*/ 1270000 h 2641600"/>
                <a:gd name="connsiteX12" fmla="*/ 64901 w 1588901"/>
                <a:gd name="connsiteY12" fmla="*/ 1282700 h 2641600"/>
                <a:gd name="connsiteX13" fmla="*/ 166501 w 1588901"/>
                <a:gd name="connsiteY13" fmla="*/ 1346200 h 2641600"/>
                <a:gd name="connsiteX14" fmla="*/ 204601 w 1588901"/>
                <a:gd name="connsiteY14" fmla="*/ 1371600 h 2641600"/>
                <a:gd name="connsiteX15" fmla="*/ 255401 w 1588901"/>
                <a:gd name="connsiteY15" fmla="*/ 1384300 h 2641600"/>
                <a:gd name="connsiteX16" fmla="*/ 369701 w 1588901"/>
                <a:gd name="connsiteY16" fmla="*/ 1435100 h 2641600"/>
                <a:gd name="connsiteX17" fmla="*/ 445901 w 1588901"/>
                <a:gd name="connsiteY17" fmla="*/ 1460500 h 2641600"/>
                <a:gd name="connsiteX18" fmla="*/ 484001 w 1588901"/>
                <a:gd name="connsiteY18" fmla="*/ 1485900 h 2641600"/>
                <a:gd name="connsiteX19" fmla="*/ 534801 w 1588901"/>
                <a:gd name="connsiteY19" fmla="*/ 1498600 h 2641600"/>
                <a:gd name="connsiteX20" fmla="*/ 598301 w 1588901"/>
                <a:gd name="connsiteY20" fmla="*/ 1524000 h 2641600"/>
                <a:gd name="connsiteX21" fmla="*/ 712601 w 1588901"/>
                <a:gd name="connsiteY21" fmla="*/ 1574800 h 2641600"/>
                <a:gd name="connsiteX22" fmla="*/ 725301 w 1588901"/>
                <a:gd name="connsiteY22" fmla="*/ 1612900 h 2641600"/>
                <a:gd name="connsiteX23" fmla="*/ 687201 w 1588901"/>
                <a:gd name="connsiteY23" fmla="*/ 1638300 h 2641600"/>
                <a:gd name="connsiteX24" fmla="*/ 674501 w 1588901"/>
                <a:gd name="connsiteY24" fmla="*/ 1676400 h 2641600"/>
                <a:gd name="connsiteX25" fmla="*/ 661801 w 1588901"/>
                <a:gd name="connsiteY25" fmla="*/ 1727200 h 2641600"/>
                <a:gd name="connsiteX26" fmla="*/ 636401 w 1588901"/>
                <a:gd name="connsiteY26" fmla="*/ 1803400 h 2641600"/>
                <a:gd name="connsiteX27" fmla="*/ 623701 w 1588901"/>
                <a:gd name="connsiteY27" fmla="*/ 1854200 h 2641600"/>
                <a:gd name="connsiteX28" fmla="*/ 598301 w 1588901"/>
                <a:gd name="connsiteY28" fmla="*/ 1892300 h 2641600"/>
                <a:gd name="connsiteX29" fmla="*/ 585601 w 1588901"/>
                <a:gd name="connsiteY29" fmla="*/ 1930400 h 2641600"/>
                <a:gd name="connsiteX30" fmla="*/ 547501 w 1588901"/>
                <a:gd name="connsiteY30" fmla="*/ 1968500 h 2641600"/>
                <a:gd name="connsiteX31" fmla="*/ 496701 w 1588901"/>
                <a:gd name="connsiteY31" fmla="*/ 2044700 h 2641600"/>
                <a:gd name="connsiteX32" fmla="*/ 560201 w 1588901"/>
                <a:gd name="connsiteY32" fmla="*/ 2057400 h 2641600"/>
                <a:gd name="connsiteX33" fmla="*/ 611001 w 1588901"/>
                <a:gd name="connsiteY33" fmla="*/ 2070100 h 2641600"/>
                <a:gd name="connsiteX34" fmla="*/ 826901 w 1588901"/>
                <a:gd name="connsiteY34" fmla="*/ 2108200 h 2641600"/>
                <a:gd name="connsiteX35" fmla="*/ 1042801 w 1588901"/>
                <a:gd name="connsiteY35" fmla="*/ 2133600 h 2641600"/>
                <a:gd name="connsiteX36" fmla="*/ 1093601 w 1588901"/>
                <a:gd name="connsiteY36" fmla="*/ 2146300 h 2641600"/>
                <a:gd name="connsiteX37" fmla="*/ 1233301 w 1588901"/>
                <a:gd name="connsiteY37" fmla="*/ 2197100 h 2641600"/>
                <a:gd name="connsiteX38" fmla="*/ 1385701 w 1588901"/>
                <a:gd name="connsiteY38" fmla="*/ 2222500 h 2641600"/>
                <a:gd name="connsiteX39" fmla="*/ 1461901 w 1588901"/>
                <a:gd name="connsiteY39" fmla="*/ 2260600 h 2641600"/>
                <a:gd name="connsiteX40" fmla="*/ 1487301 w 1588901"/>
                <a:gd name="connsiteY40" fmla="*/ 2349500 h 2641600"/>
                <a:gd name="connsiteX41" fmla="*/ 1512701 w 1588901"/>
                <a:gd name="connsiteY41" fmla="*/ 2527300 h 2641600"/>
                <a:gd name="connsiteX42" fmla="*/ 1563501 w 1588901"/>
                <a:gd name="connsiteY42" fmla="*/ 2603500 h 2641600"/>
                <a:gd name="connsiteX43" fmla="*/ 1588901 w 1588901"/>
                <a:gd name="connsiteY43" fmla="*/ 2641600 h 2641600"/>
                <a:gd name="connsiteX0" fmla="*/ 316999 w 1586999"/>
                <a:gd name="connsiteY0" fmla="*/ 0 h 2641600"/>
                <a:gd name="connsiteX1" fmla="*/ 12199 w 1586999"/>
                <a:gd name="connsiteY1" fmla="*/ 520700 h 2641600"/>
                <a:gd name="connsiteX2" fmla="*/ 62999 w 1586999"/>
                <a:gd name="connsiteY2" fmla="*/ 736600 h 2641600"/>
                <a:gd name="connsiteX3" fmla="*/ 88399 w 1586999"/>
                <a:gd name="connsiteY3" fmla="*/ 838200 h 2641600"/>
                <a:gd name="connsiteX4" fmla="*/ 113799 w 1586999"/>
                <a:gd name="connsiteY4" fmla="*/ 876300 h 2641600"/>
                <a:gd name="connsiteX5" fmla="*/ 177299 w 1586999"/>
                <a:gd name="connsiteY5" fmla="*/ 977900 h 2641600"/>
                <a:gd name="connsiteX6" fmla="*/ 215399 w 1586999"/>
                <a:gd name="connsiteY6" fmla="*/ 1092200 h 2641600"/>
                <a:gd name="connsiteX7" fmla="*/ 228099 w 1586999"/>
                <a:gd name="connsiteY7" fmla="*/ 1130300 h 2641600"/>
                <a:gd name="connsiteX8" fmla="*/ 215399 w 1586999"/>
                <a:gd name="connsiteY8" fmla="*/ 1181100 h 2641600"/>
                <a:gd name="connsiteX9" fmla="*/ 139199 w 1586999"/>
                <a:gd name="connsiteY9" fmla="*/ 1231900 h 2641600"/>
                <a:gd name="connsiteX10" fmla="*/ 101099 w 1586999"/>
                <a:gd name="connsiteY10" fmla="*/ 1270000 h 2641600"/>
                <a:gd name="connsiteX11" fmla="*/ 62999 w 1586999"/>
                <a:gd name="connsiteY11" fmla="*/ 1282700 h 2641600"/>
                <a:gd name="connsiteX12" fmla="*/ 164599 w 1586999"/>
                <a:gd name="connsiteY12" fmla="*/ 1346200 h 2641600"/>
                <a:gd name="connsiteX13" fmla="*/ 202699 w 1586999"/>
                <a:gd name="connsiteY13" fmla="*/ 1371600 h 2641600"/>
                <a:gd name="connsiteX14" fmla="*/ 253499 w 1586999"/>
                <a:gd name="connsiteY14" fmla="*/ 1384300 h 2641600"/>
                <a:gd name="connsiteX15" fmla="*/ 367799 w 1586999"/>
                <a:gd name="connsiteY15" fmla="*/ 1435100 h 2641600"/>
                <a:gd name="connsiteX16" fmla="*/ 443999 w 1586999"/>
                <a:gd name="connsiteY16" fmla="*/ 1460500 h 2641600"/>
                <a:gd name="connsiteX17" fmla="*/ 482099 w 1586999"/>
                <a:gd name="connsiteY17" fmla="*/ 1485900 h 2641600"/>
                <a:gd name="connsiteX18" fmla="*/ 532899 w 1586999"/>
                <a:gd name="connsiteY18" fmla="*/ 1498600 h 2641600"/>
                <a:gd name="connsiteX19" fmla="*/ 596399 w 1586999"/>
                <a:gd name="connsiteY19" fmla="*/ 1524000 h 2641600"/>
                <a:gd name="connsiteX20" fmla="*/ 710699 w 1586999"/>
                <a:gd name="connsiteY20" fmla="*/ 1574800 h 2641600"/>
                <a:gd name="connsiteX21" fmla="*/ 723399 w 1586999"/>
                <a:gd name="connsiteY21" fmla="*/ 1612900 h 2641600"/>
                <a:gd name="connsiteX22" fmla="*/ 685299 w 1586999"/>
                <a:gd name="connsiteY22" fmla="*/ 1638300 h 2641600"/>
                <a:gd name="connsiteX23" fmla="*/ 672599 w 1586999"/>
                <a:gd name="connsiteY23" fmla="*/ 1676400 h 2641600"/>
                <a:gd name="connsiteX24" fmla="*/ 659899 w 1586999"/>
                <a:gd name="connsiteY24" fmla="*/ 1727200 h 2641600"/>
                <a:gd name="connsiteX25" fmla="*/ 634499 w 1586999"/>
                <a:gd name="connsiteY25" fmla="*/ 1803400 h 2641600"/>
                <a:gd name="connsiteX26" fmla="*/ 621799 w 1586999"/>
                <a:gd name="connsiteY26" fmla="*/ 1854200 h 2641600"/>
                <a:gd name="connsiteX27" fmla="*/ 596399 w 1586999"/>
                <a:gd name="connsiteY27" fmla="*/ 1892300 h 2641600"/>
                <a:gd name="connsiteX28" fmla="*/ 583699 w 1586999"/>
                <a:gd name="connsiteY28" fmla="*/ 1930400 h 2641600"/>
                <a:gd name="connsiteX29" fmla="*/ 545599 w 1586999"/>
                <a:gd name="connsiteY29" fmla="*/ 1968500 h 2641600"/>
                <a:gd name="connsiteX30" fmla="*/ 494799 w 1586999"/>
                <a:gd name="connsiteY30" fmla="*/ 2044700 h 2641600"/>
                <a:gd name="connsiteX31" fmla="*/ 558299 w 1586999"/>
                <a:gd name="connsiteY31" fmla="*/ 2057400 h 2641600"/>
                <a:gd name="connsiteX32" fmla="*/ 609099 w 1586999"/>
                <a:gd name="connsiteY32" fmla="*/ 2070100 h 2641600"/>
                <a:gd name="connsiteX33" fmla="*/ 824999 w 1586999"/>
                <a:gd name="connsiteY33" fmla="*/ 2108200 h 2641600"/>
                <a:gd name="connsiteX34" fmla="*/ 1040899 w 1586999"/>
                <a:gd name="connsiteY34" fmla="*/ 2133600 h 2641600"/>
                <a:gd name="connsiteX35" fmla="*/ 1091699 w 1586999"/>
                <a:gd name="connsiteY35" fmla="*/ 2146300 h 2641600"/>
                <a:gd name="connsiteX36" fmla="*/ 1231399 w 1586999"/>
                <a:gd name="connsiteY36" fmla="*/ 2197100 h 2641600"/>
                <a:gd name="connsiteX37" fmla="*/ 1383799 w 1586999"/>
                <a:gd name="connsiteY37" fmla="*/ 2222500 h 2641600"/>
                <a:gd name="connsiteX38" fmla="*/ 1459999 w 1586999"/>
                <a:gd name="connsiteY38" fmla="*/ 2260600 h 2641600"/>
                <a:gd name="connsiteX39" fmla="*/ 1485399 w 1586999"/>
                <a:gd name="connsiteY39" fmla="*/ 2349500 h 2641600"/>
                <a:gd name="connsiteX40" fmla="*/ 1510799 w 1586999"/>
                <a:gd name="connsiteY40" fmla="*/ 2527300 h 2641600"/>
                <a:gd name="connsiteX41" fmla="*/ 1561599 w 1586999"/>
                <a:gd name="connsiteY41" fmla="*/ 2603500 h 2641600"/>
                <a:gd name="connsiteX42" fmla="*/ 1586999 w 1586999"/>
                <a:gd name="connsiteY42" fmla="*/ 2641600 h 2641600"/>
                <a:gd name="connsiteX0" fmla="*/ 313570 w 1583570"/>
                <a:gd name="connsiteY0" fmla="*/ 0 h 2641600"/>
                <a:gd name="connsiteX1" fmla="*/ 8770 w 1583570"/>
                <a:gd name="connsiteY1" fmla="*/ 520700 h 2641600"/>
                <a:gd name="connsiteX2" fmla="*/ 84970 w 1583570"/>
                <a:gd name="connsiteY2" fmla="*/ 838200 h 2641600"/>
                <a:gd name="connsiteX3" fmla="*/ 110370 w 1583570"/>
                <a:gd name="connsiteY3" fmla="*/ 876300 h 2641600"/>
                <a:gd name="connsiteX4" fmla="*/ 173870 w 1583570"/>
                <a:gd name="connsiteY4" fmla="*/ 977900 h 2641600"/>
                <a:gd name="connsiteX5" fmla="*/ 211970 w 1583570"/>
                <a:gd name="connsiteY5" fmla="*/ 1092200 h 2641600"/>
                <a:gd name="connsiteX6" fmla="*/ 224670 w 1583570"/>
                <a:gd name="connsiteY6" fmla="*/ 1130300 h 2641600"/>
                <a:gd name="connsiteX7" fmla="*/ 211970 w 1583570"/>
                <a:gd name="connsiteY7" fmla="*/ 1181100 h 2641600"/>
                <a:gd name="connsiteX8" fmla="*/ 135770 w 1583570"/>
                <a:gd name="connsiteY8" fmla="*/ 1231900 h 2641600"/>
                <a:gd name="connsiteX9" fmla="*/ 97670 w 1583570"/>
                <a:gd name="connsiteY9" fmla="*/ 1270000 h 2641600"/>
                <a:gd name="connsiteX10" fmla="*/ 59570 w 1583570"/>
                <a:gd name="connsiteY10" fmla="*/ 1282700 h 2641600"/>
                <a:gd name="connsiteX11" fmla="*/ 161170 w 1583570"/>
                <a:gd name="connsiteY11" fmla="*/ 1346200 h 2641600"/>
                <a:gd name="connsiteX12" fmla="*/ 199270 w 1583570"/>
                <a:gd name="connsiteY12" fmla="*/ 1371600 h 2641600"/>
                <a:gd name="connsiteX13" fmla="*/ 250070 w 1583570"/>
                <a:gd name="connsiteY13" fmla="*/ 1384300 h 2641600"/>
                <a:gd name="connsiteX14" fmla="*/ 364370 w 1583570"/>
                <a:gd name="connsiteY14" fmla="*/ 1435100 h 2641600"/>
                <a:gd name="connsiteX15" fmla="*/ 440570 w 1583570"/>
                <a:gd name="connsiteY15" fmla="*/ 1460500 h 2641600"/>
                <a:gd name="connsiteX16" fmla="*/ 478670 w 1583570"/>
                <a:gd name="connsiteY16" fmla="*/ 1485900 h 2641600"/>
                <a:gd name="connsiteX17" fmla="*/ 529470 w 1583570"/>
                <a:gd name="connsiteY17" fmla="*/ 1498600 h 2641600"/>
                <a:gd name="connsiteX18" fmla="*/ 592970 w 1583570"/>
                <a:gd name="connsiteY18" fmla="*/ 1524000 h 2641600"/>
                <a:gd name="connsiteX19" fmla="*/ 707270 w 1583570"/>
                <a:gd name="connsiteY19" fmla="*/ 1574800 h 2641600"/>
                <a:gd name="connsiteX20" fmla="*/ 719970 w 1583570"/>
                <a:gd name="connsiteY20" fmla="*/ 1612900 h 2641600"/>
                <a:gd name="connsiteX21" fmla="*/ 681870 w 1583570"/>
                <a:gd name="connsiteY21" fmla="*/ 1638300 h 2641600"/>
                <a:gd name="connsiteX22" fmla="*/ 669170 w 1583570"/>
                <a:gd name="connsiteY22" fmla="*/ 1676400 h 2641600"/>
                <a:gd name="connsiteX23" fmla="*/ 656470 w 1583570"/>
                <a:gd name="connsiteY23" fmla="*/ 1727200 h 2641600"/>
                <a:gd name="connsiteX24" fmla="*/ 631070 w 1583570"/>
                <a:gd name="connsiteY24" fmla="*/ 1803400 h 2641600"/>
                <a:gd name="connsiteX25" fmla="*/ 618370 w 1583570"/>
                <a:gd name="connsiteY25" fmla="*/ 1854200 h 2641600"/>
                <a:gd name="connsiteX26" fmla="*/ 592970 w 1583570"/>
                <a:gd name="connsiteY26" fmla="*/ 1892300 h 2641600"/>
                <a:gd name="connsiteX27" fmla="*/ 580270 w 1583570"/>
                <a:gd name="connsiteY27" fmla="*/ 1930400 h 2641600"/>
                <a:gd name="connsiteX28" fmla="*/ 542170 w 1583570"/>
                <a:gd name="connsiteY28" fmla="*/ 1968500 h 2641600"/>
                <a:gd name="connsiteX29" fmla="*/ 491370 w 1583570"/>
                <a:gd name="connsiteY29" fmla="*/ 2044700 h 2641600"/>
                <a:gd name="connsiteX30" fmla="*/ 554870 w 1583570"/>
                <a:gd name="connsiteY30" fmla="*/ 2057400 h 2641600"/>
                <a:gd name="connsiteX31" fmla="*/ 605670 w 1583570"/>
                <a:gd name="connsiteY31" fmla="*/ 2070100 h 2641600"/>
                <a:gd name="connsiteX32" fmla="*/ 821570 w 1583570"/>
                <a:gd name="connsiteY32" fmla="*/ 2108200 h 2641600"/>
                <a:gd name="connsiteX33" fmla="*/ 1037470 w 1583570"/>
                <a:gd name="connsiteY33" fmla="*/ 2133600 h 2641600"/>
                <a:gd name="connsiteX34" fmla="*/ 1088270 w 1583570"/>
                <a:gd name="connsiteY34" fmla="*/ 2146300 h 2641600"/>
                <a:gd name="connsiteX35" fmla="*/ 1227970 w 1583570"/>
                <a:gd name="connsiteY35" fmla="*/ 2197100 h 2641600"/>
                <a:gd name="connsiteX36" fmla="*/ 1380370 w 1583570"/>
                <a:gd name="connsiteY36" fmla="*/ 2222500 h 2641600"/>
                <a:gd name="connsiteX37" fmla="*/ 1456570 w 1583570"/>
                <a:gd name="connsiteY37" fmla="*/ 2260600 h 2641600"/>
                <a:gd name="connsiteX38" fmla="*/ 1481970 w 1583570"/>
                <a:gd name="connsiteY38" fmla="*/ 2349500 h 2641600"/>
                <a:gd name="connsiteX39" fmla="*/ 1507370 w 1583570"/>
                <a:gd name="connsiteY39" fmla="*/ 2527300 h 2641600"/>
                <a:gd name="connsiteX40" fmla="*/ 1558170 w 1583570"/>
                <a:gd name="connsiteY40" fmla="*/ 2603500 h 2641600"/>
                <a:gd name="connsiteX41" fmla="*/ 1583570 w 1583570"/>
                <a:gd name="connsiteY41" fmla="*/ 2641600 h 2641600"/>
                <a:gd name="connsiteX0" fmla="*/ 311311 w 1581311"/>
                <a:gd name="connsiteY0" fmla="*/ 0 h 2641600"/>
                <a:gd name="connsiteX1" fmla="*/ 6511 w 1581311"/>
                <a:gd name="connsiteY1" fmla="*/ 520700 h 2641600"/>
                <a:gd name="connsiteX2" fmla="*/ 108111 w 1581311"/>
                <a:gd name="connsiteY2" fmla="*/ 876300 h 2641600"/>
                <a:gd name="connsiteX3" fmla="*/ 171611 w 1581311"/>
                <a:gd name="connsiteY3" fmla="*/ 977900 h 2641600"/>
                <a:gd name="connsiteX4" fmla="*/ 209711 w 1581311"/>
                <a:gd name="connsiteY4" fmla="*/ 1092200 h 2641600"/>
                <a:gd name="connsiteX5" fmla="*/ 222411 w 1581311"/>
                <a:gd name="connsiteY5" fmla="*/ 1130300 h 2641600"/>
                <a:gd name="connsiteX6" fmla="*/ 209711 w 1581311"/>
                <a:gd name="connsiteY6" fmla="*/ 1181100 h 2641600"/>
                <a:gd name="connsiteX7" fmla="*/ 133511 w 1581311"/>
                <a:gd name="connsiteY7" fmla="*/ 1231900 h 2641600"/>
                <a:gd name="connsiteX8" fmla="*/ 95411 w 1581311"/>
                <a:gd name="connsiteY8" fmla="*/ 1270000 h 2641600"/>
                <a:gd name="connsiteX9" fmla="*/ 57311 w 1581311"/>
                <a:gd name="connsiteY9" fmla="*/ 1282700 h 2641600"/>
                <a:gd name="connsiteX10" fmla="*/ 158911 w 1581311"/>
                <a:gd name="connsiteY10" fmla="*/ 1346200 h 2641600"/>
                <a:gd name="connsiteX11" fmla="*/ 197011 w 1581311"/>
                <a:gd name="connsiteY11" fmla="*/ 1371600 h 2641600"/>
                <a:gd name="connsiteX12" fmla="*/ 247811 w 1581311"/>
                <a:gd name="connsiteY12" fmla="*/ 1384300 h 2641600"/>
                <a:gd name="connsiteX13" fmla="*/ 362111 w 1581311"/>
                <a:gd name="connsiteY13" fmla="*/ 1435100 h 2641600"/>
                <a:gd name="connsiteX14" fmla="*/ 438311 w 1581311"/>
                <a:gd name="connsiteY14" fmla="*/ 1460500 h 2641600"/>
                <a:gd name="connsiteX15" fmla="*/ 476411 w 1581311"/>
                <a:gd name="connsiteY15" fmla="*/ 1485900 h 2641600"/>
                <a:gd name="connsiteX16" fmla="*/ 527211 w 1581311"/>
                <a:gd name="connsiteY16" fmla="*/ 1498600 h 2641600"/>
                <a:gd name="connsiteX17" fmla="*/ 590711 w 1581311"/>
                <a:gd name="connsiteY17" fmla="*/ 1524000 h 2641600"/>
                <a:gd name="connsiteX18" fmla="*/ 705011 w 1581311"/>
                <a:gd name="connsiteY18" fmla="*/ 1574800 h 2641600"/>
                <a:gd name="connsiteX19" fmla="*/ 717711 w 1581311"/>
                <a:gd name="connsiteY19" fmla="*/ 1612900 h 2641600"/>
                <a:gd name="connsiteX20" fmla="*/ 679611 w 1581311"/>
                <a:gd name="connsiteY20" fmla="*/ 1638300 h 2641600"/>
                <a:gd name="connsiteX21" fmla="*/ 666911 w 1581311"/>
                <a:gd name="connsiteY21" fmla="*/ 1676400 h 2641600"/>
                <a:gd name="connsiteX22" fmla="*/ 654211 w 1581311"/>
                <a:gd name="connsiteY22" fmla="*/ 1727200 h 2641600"/>
                <a:gd name="connsiteX23" fmla="*/ 628811 w 1581311"/>
                <a:gd name="connsiteY23" fmla="*/ 1803400 h 2641600"/>
                <a:gd name="connsiteX24" fmla="*/ 616111 w 1581311"/>
                <a:gd name="connsiteY24" fmla="*/ 1854200 h 2641600"/>
                <a:gd name="connsiteX25" fmla="*/ 590711 w 1581311"/>
                <a:gd name="connsiteY25" fmla="*/ 1892300 h 2641600"/>
                <a:gd name="connsiteX26" fmla="*/ 578011 w 1581311"/>
                <a:gd name="connsiteY26" fmla="*/ 1930400 h 2641600"/>
                <a:gd name="connsiteX27" fmla="*/ 539911 w 1581311"/>
                <a:gd name="connsiteY27" fmla="*/ 1968500 h 2641600"/>
                <a:gd name="connsiteX28" fmla="*/ 489111 w 1581311"/>
                <a:gd name="connsiteY28" fmla="*/ 2044700 h 2641600"/>
                <a:gd name="connsiteX29" fmla="*/ 552611 w 1581311"/>
                <a:gd name="connsiteY29" fmla="*/ 2057400 h 2641600"/>
                <a:gd name="connsiteX30" fmla="*/ 603411 w 1581311"/>
                <a:gd name="connsiteY30" fmla="*/ 2070100 h 2641600"/>
                <a:gd name="connsiteX31" fmla="*/ 819311 w 1581311"/>
                <a:gd name="connsiteY31" fmla="*/ 2108200 h 2641600"/>
                <a:gd name="connsiteX32" fmla="*/ 1035211 w 1581311"/>
                <a:gd name="connsiteY32" fmla="*/ 2133600 h 2641600"/>
                <a:gd name="connsiteX33" fmla="*/ 1086011 w 1581311"/>
                <a:gd name="connsiteY33" fmla="*/ 2146300 h 2641600"/>
                <a:gd name="connsiteX34" fmla="*/ 1225711 w 1581311"/>
                <a:gd name="connsiteY34" fmla="*/ 2197100 h 2641600"/>
                <a:gd name="connsiteX35" fmla="*/ 1378111 w 1581311"/>
                <a:gd name="connsiteY35" fmla="*/ 2222500 h 2641600"/>
                <a:gd name="connsiteX36" fmla="*/ 1454311 w 1581311"/>
                <a:gd name="connsiteY36" fmla="*/ 2260600 h 2641600"/>
                <a:gd name="connsiteX37" fmla="*/ 1479711 w 1581311"/>
                <a:gd name="connsiteY37" fmla="*/ 2349500 h 2641600"/>
                <a:gd name="connsiteX38" fmla="*/ 1505111 w 1581311"/>
                <a:gd name="connsiteY38" fmla="*/ 2527300 h 2641600"/>
                <a:gd name="connsiteX39" fmla="*/ 1555911 w 1581311"/>
                <a:gd name="connsiteY39" fmla="*/ 2603500 h 2641600"/>
                <a:gd name="connsiteX40" fmla="*/ 1581311 w 1581311"/>
                <a:gd name="connsiteY40" fmla="*/ 2641600 h 2641600"/>
                <a:gd name="connsiteX0" fmla="*/ 307179 w 1577179"/>
                <a:gd name="connsiteY0" fmla="*/ 0 h 2641600"/>
                <a:gd name="connsiteX1" fmla="*/ 2379 w 1577179"/>
                <a:gd name="connsiteY1" fmla="*/ 520700 h 2641600"/>
                <a:gd name="connsiteX2" fmla="*/ 167479 w 1577179"/>
                <a:gd name="connsiteY2" fmla="*/ 977900 h 2641600"/>
                <a:gd name="connsiteX3" fmla="*/ 205579 w 1577179"/>
                <a:gd name="connsiteY3" fmla="*/ 1092200 h 2641600"/>
                <a:gd name="connsiteX4" fmla="*/ 218279 w 1577179"/>
                <a:gd name="connsiteY4" fmla="*/ 1130300 h 2641600"/>
                <a:gd name="connsiteX5" fmla="*/ 205579 w 1577179"/>
                <a:gd name="connsiteY5" fmla="*/ 1181100 h 2641600"/>
                <a:gd name="connsiteX6" fmla="*/ 129379 w 1577179"/>
                <a:gd name="connsiteY6" fmla="*/ 1231900 h 2641600"/>
                <a:gd name="connsiteX7" fmla="*/ 91279 w 1577179"/>
                <a:gd name="connsiteY7" fmla="*/ 1270000 h 2641600"/>
                <a:gd name="connsiteX8" fmla="*/ 53179 w 1577179"/>
                <a:gd name="connsiteY8" fmla="*/ 1282700 h 2641600"/>
                <a:gd name="connsiteX9" fmla="*/ 154779 w 1577179"/>
                <a:gd name="connsiteY9" fmla="*/ 1346200 h 2641600"/>
                <a:gd name="connsiteX10" fmla="*/ 192879 w 1577179"/>
                <a:gd name="connsiteY10" fmla="*/ 1371600 h 2641600"/>
                <a:gd name="connsiteX11" fmla="*/ 243679 w 1577179"/>
                <a:gd name="connsiteY11" fmla="*/ 1384300 h 2641600"/>
                <a:gd name="connsiteX12" fmla="*/ 357979 w 1577179"/>
                <a:gd name="connsiteY12" fmla="*/ 1435100 h 2641600"/>
                <a:gd name="connsiteX13" fmla="*/ 434179 w 1577179"/>
                <a:gd name="connsiteY13" fmla="*/ 1460500 h 2641600"/>
                <a:gd name="connsiteX14" fmla="*/ 472279 w 1577179"/>
                <a:gd name="connsiteY14" fmla="*/ 1485900 h 2641600"/>
                <a:gd name="connsiteX15" fmla="*/ 523079 w 1577179"/>
                <a:gd name="connsiteY15" fmla="*/ 1498600 h 2641600"/>
                <a:gd name="connsiteX16" fmla="*/ 586579 w 1577179"/>
                <a:gd name="connsiteY16" fmla="*/ 1524000 h 2641600"/>
                <a:gd name="connsiteX17" fmla="*/ 700879 w 1577179"/>
                <a:gd name="connsiteY17" fmla="*/ 1574800 h 2641600"/>
                <a:gd name="connsiteX18" fmla="*/ 713579 w 1577179"/>
                <a:gd name="connsiteY18" fmla="*/ 1612900 h 2641600"/>
                <a:gd name="connsiteX19" fmla="*/ 675479 w 1577179"/>
                <a:gd name="connsiteY19" fmla="*/ 1638300 h 2641600"/>
                <a:gd name="connsiteX20" fmla="*/ 662779 w 1577179"/>
                <a:gd name="connsiteY20" fmla="*/ 1676400 h 2641600"/>
                <a:gd name="connsiteX21" fmla="*/ 650079 w 1577179"/>
                <a:gd name="connsiteY21" fmla="*/ 1727200 h 2641600"/>
                <a:gd name="connsiteX22" fmla="*/ 624679 w 1577179"/>
                <a:gd name="connsiteY22" fmla="*/ 1803400 h 2641600"/>
                <a:gd name="connsiteX23" fmla="*/ 611979 w 1577179"/>
                <a:gd name="connsiteY23" fmla="*/ 1854200 h 2641600"/>
                <a:gd name="connsiteX24" fmla="*/ 586579 w 1577179"/>
                <a:gd name="connsiteY24" fmla="*/ 1892300 h 2641600"/>
                <a:gd name="connsiteX25" fmla="*/ 573879 w 1577179"/>
                <a:gd name="connsiteY25" fmla="*/ 1930400 h 2641600"/>
                <a:gd name="connsiteX26" fmla="*/ 535779 w 1577179"/>
                <a:gd name="connsiteY26" fmla="*/ 1968500 h 2641600"/>
                <a:gd name="connsiteX27" fmla="*/ 484979 w 1577179"/>
                <a:gd name="connsiteY27" fmla="*/ 2044700 h 2641600"/>
                <a:gd name="connsiteX28" fmla="*/ 548479 w 1577179"/>
                <a:gd name="connsiteY28" fmla="*/ 2057400 h 2641600"/>
                <a:gd name="connsiteX29" fmla="*/ 599279 w 1577179"/>
                <a:gd name="connsiteY29" fmla="*/ 2070100 h 2641600"/>
                <a:gd name="connsiteX30" fmla="*/ 815179 w 1577179"/>
                <a:gd name="connsiteY30" fmla="*/ 2108200 h 2641600"/>
                <a:gd name="connsiteX31" fmla="*/ 1031079 w 1577179"/>
                <a:gd name="connsiteY31" fmla="*/ 2133600 h 2641600"/>
                <a:gd name="connsiteX32" fmla="*/ 1081879 w 1577179"/>
                <a:gd name="connsiteY32" fmla="*/ 2146300 h 2641600"/>
                <a:gd name="connsiteX33" fmla="*/ 1221579 w 1577179"/>
                <a:gd name="connsiteY33" fmla="*/ 2197100 h 2641600"/>
                <a:gd name="connsiteX34" fmla="*/ 1373979 w 1577179"/>
                <a:gd name="connsiteY34" fmla="*/ 2222500 h 2641600"/>
                <a:gd name="connsiteX35" fmla="*/ 1450179 w 1577179"/>
                <a:gd name="connsiteY35" fmla="*/ 2260600 h 2641600"/>
                <a:gd name="connsiteX36" fmla="*/ 1475579 w 1577179"/>
                <a:gd name="connsiteY36" fmla="*/ 2349500 h 2641600"/>
                <a:gd name="connsiteX37" fmla="*/ 1500979 w 1577179"/>
                <a:gd name="connsiteY37" fmla="*/ 2527300 h 2641600"/>
                <a:gd name="connsiteX38" fmla="*/ 1551779 w 1577179"/>
                <a:gd name="connsiteY38" fmla="*/ 2603500 h 2641600"/>
                <a:gd name="connsiteX39" fmla="*/ 1577179 w 1577179"/>
                <a:gd name="connsiteY39" fmla="*/ 2641600 h 2641600"/>
                <a:gd name="connsiteX0" fmla="*/ 305898 w 1575898"/>
                <a:gd name="connsiteY0" fmla="*/ 0 h 2641600"/>
                <a:gd name="connsiteX1" fmla="*/ 1098 w 1575898"/>
                <a:gd name="connsiteY1" fmla="*/ 520700 h 2641600"/>
                <a:gd name="connsiteX2" fmla="*/ 204298 w 1575898"/>
                <a:gd name="connsiteY2" fmla="*/ 1092200 h 2641600"/>
                <a:gd name="connsiteX3" fmla="*/ 216998 w 1575898"/>
                <a:gd name="connsiteY3" fmla="*/ 1130300 h 2641600"/>
                <a:gd name="connsiteX4" fmla="*/ 204298 w 1575898"/>
                <a:gd name="connsiteY4" fmla="*/ 1181100 h 2641600"/>
                <a:gd name="connsiteX5" fmla="*/ 128098 w 1575898"/>
                <a:gd name="connsiteY5" fmla="*/ 1231900 h 2641600"/>
                <a:gd name="connsiteX6" fmla="*/ 89998 w 1575898"/>
                <a:gd name="connsiteY6" fmla="*/ 1270000 h 2641600"/>
                <a:gd name="connsiteX7" fmla="*/ 51898 w 1575898"/>
                <a:gd name="connsiteY7" fmla="*/ 1282700 h 2641600"/>
                <a:gd name="connsiteX8" fmla="*/ 153498 w 1575898"/>
                <a:gd name="connsiteY8" fmla="*/ 1346200 h 2641600"/>
                <a:gd name="connsiteX9" fmla="*/ 191598 w 1575898"/>
                <a:gd name="connsiteY9" fmla="*/ 1371600 h 2641600"/>
                <a:gd name="connsiteX10" fmla="*/ 242398 w 1575898"/>
                <a:gd name="connsiteY10" fmla="*/ 1384300 h 2641600"/>
                <a:gd name="connsiteX11" fmla="*/ 356698 w 1575898"/>
                <a:gd name="connsiteY11" fmla="*/ 1435100 h 2641600"/>
                <a:gd name="connsiteX12" fmla="*/ 432898 w 1575898"/>
                <a:gd name="connsiteY12" fmla="*/ 1460500 h 2641600"/>
                <a:gd name="connsiteX13" fmla="*/ 470998 w 1575898"/>
                <a:gd name="connsiteY13" fmla="*/ 1485900 h 2641600"/>
                <a:gd name="connsiteX14" fmla="*/ 521798 w 1575898"/>
                <a:gd name="connsiteY14" fmla="*/ 1498600 h 2641600"/>
                <a:gd name="connsiteX15" fmla="*/ 585298 w 1575898"/>
                <a:gd name="connsiteY15" fmla="*/ 1524000 h 2641600"/>
                <a:gd name="connsiteX16" fmla="*/ 699598 w 1575898"/>
                <a:gd name="connsiteY16" fmla="*/ 1574800 h 2641600"/>
                <a:gd name="connsiteX17" fmla="*/ 712298 w 1575898"/>
                <a:gd name="connsiteY17" fmla="*/ 1612900 h 2641600"/>
                <a:gd name="connsiteX18" fmla="*/ 674198 w 1575898"/>
                <a:gd name="connsiteY18" fmla="*/ 1638300 h 2641600"/>
                <a:gd name="connsiteX19" fmla="*/ 661498 w 1575898"/>
                <a:gd name="connsiteY19" fmla="*/ 1676400 h 2641600"/>
                <a:gd name="connsiteX20" fmla="*/ 648798 w 1575898"/>
                <a:gd name="connsiteY20" fmla="*/ 1727200 h 2641600"/>
                <a:gd name="connsiteX21" fmla="*/ 623398 w 1575898"/>
                <a:gd name="connsiteY21" fmla="*/ 1803400 h 2641600"/>
                <a:gd name="connsiteX22" fmla="*/ 610698 w 1575898"/>
                <a:gd name="connsiteY22" fmla="*/ 1854200 h 2641600"/>
                <a:gd name="connsiteX23" fmla="*/ 585298 w 1575898"/>
                <a:gd name="connsiteY23" fmla="*/ 1892300 h 2641600"/>
                <a:gd name="connsiteX24" fmla="*/ 572598 w 1575898"/>
                <a:gd name="connsiteY24" fmla="*/ 1930400 h 2641600"/>
                <a:gd name="connsiteX25" fmla="*/ 534498 w 1575898"/>
                <a:gd name="connsiteY25" fmla="*/ 1968500 h 2641600"/>
                <a:gd name="connsiteX26" fmla="*/ 483698 w 1575898"/>
                <a:gd name="connsiteY26" fmla="*/ 2044700 h 2641600"/>
                <a:gd name="connsiteX27" fmla="*/ 547198 w 1575898"/>
                <a:gd name="connsiteY27" fmla="*/ 2057400 h 2641600"/>
                <a:gd name="connsiteX28" fmla="*/ 597998 w 1575898"/>
                <a:gd name="connsiteY28" fmla="*/ 2070100 h 2641600"/>
                <a:gd name="connsiteX29" fmla="*/ 813898 w 1575898"/>
                <a:gd name="connsiteY29" fmla="*/ 2108200 h 2641600"/>
                <a:gd name="connsiteX30" fmla="*/ 1029798 w 1575898"/>
                <a:gd name="connsiteY30" fmla="*/ 2133600 h 2641600"/>
                <a:gd name="connsiteX31" fmla="*/ 1080598 w 1575898"/>
                <a:gd name="connsiteY31" fmla="*/ 2146300 h 2641600"/>
                <a:gd name="connsiteX32" fmla="*/ 1220298 w 1575898"/>
                <a:gd name="connsiteY32" fmla="*/ 2197100 h 2641600"/>
                <a:gd name="connsiteX33" fmla="*/ 1372698 w 1575898"/>
                <a:gd name="connsiteY33" fmla="*/ 2222500 h 2641600"/>
                <a:gd name="connsiteX34" fmla="*/ 1448898 w 1575898"/>
                <a:gd name="connsiteY34" fmla="*/ 2260600 h 2641600"/>
                <a:gd name="connsiteX35" fmla="*/ 1474298 w 1575898"/>
                <a:gd name="connsiteY35" fmla="*/ 2349500 h 2641600"/>
                <a:gd name="connsiteX36" fmla="*/ 1499698 w 1575898"/>
                <a:gd name="connsiteY36" fmla="*/ 2527300 h 2641600"/>
                <a:gd name="connsiteX37" fmla="*/ 1550498 w 1575898"/>
                <a:gd name="connsiteY37" fmla="*/ 2603500 h 2641600"/>
                <a:gd name="connsiteX38" fmla="*/ 1575898 w 1575898"/>
                <a:gd name="connsiteY38" fmla="*/ 2641600 h 2641600"/>
                <a:gd name="connsiteX0" fmla="*/ 305595 w 1575595"/>
                <a:gd name="connsiteY0" fmla="*/ 0 h 2641600"/>
                <a:gd name="connsiteX1" fmla="*/ 795 w 1575595"/>
                <a:gd name="connsiteY1" fmla="*/ 520700 h 2641600"/>
                <a:gd name="connsiteX2" fmla="*/ 216695 w 1575595"/>
                <a:gd name="connsiteY2" fmla="*/ 1130300 h 2641600"/>
                <a:gd name="connsiteX3" fmla="*/ 203995 w 1575595"/>
                <a:gd name="connsiteY3" fmla="*/ 1181100 h 2641600"/>
                <a:gd name="connsiteX4" fmla="*/ 127795 w 1575595"/>
                <a:gd name="connsiteY4" fmla="*/ 1231900 h 2641600"/>
                <a:gd name="connsiteX5" fmla="*/ 89695 w 1575595"/>
                <a:gd name="connsiteY5" fmla="*/ 1270000 h 2641600"/>
                <a:gd name="connsiteX6" fmla="*/ 51595 w 1575595"/>
                <a:gd name="connsiteY6" fmla="*/ 1282700 h 2641600"/>
                <a:gd name="connsiteX7" fmla="*/ 153195 w 1575595"/>
                <a:gd name="connsiteY7" fmla="*/ 1346200 h 2641600"/>
                <a:gd name="connsiteX8" fmla="*/ 191295 w 1575595"/>
                <a:gd name="connsiteY8" fmla="*/ 1371600 h 2641600"/>
                <a:gd name="connsiteX9" fmla="*/ 242095 w 1575595"/>
                <a:gd name="connsiteY9" fmla="*/ 1384300 h 2641600"/>
                <a:gd name="connsiteX10" fmla="*/ 356395 w 1575595"/>
                <a:gd name="connsiteY10" fmla="*/ 1435100 h 2641600"/>
                <a:gd name="connsiteX11" fmla="*/ 432595 w 1575595"/>
                <a:gd name="connsiteY11" fmla="*/ 1460500 h 2641600"/>
                <a:gd name="connsiteX12" fmla="*/ 470695 w 1575595"/>
                <a:gd name="connsiteY12" fmla="*/ 1485900 h 2641600"/>
                <a:gd name="connsiteX13" fmla="*/ 521495 w 1575595"/>
                <a:gd name="connsiteY13" fmla="*/ 1498600 h 2641600"/>
                <a:gd name="connsiteX14" fmla="*/ 584995 w 1575595"/>
                <a:gd name="connsiteY14" fmla="*/ 1524000 h 2641600"/>
                <a:gd name="connsiteX15" fmla="*/ 699295 w 1575595"/>
                <a:gd name="connsiteY15" fmla="*/ 1574800 h 2641600"/>
                <a:gd name="connsiteX16" fmla="*/ 711995 w 1575595"/>
                <a:gd name="connsiteY16" fmla="*/ 1612900 h 2641600"/>
                <a:gd name="connsiteX17" fmla="*/ 673895 w 1575595"/>
                <a:gd name="connsiteY17" fmla="*/ 1638300 h 2641600"/>
                <a:gd name="connsiteX18" fmla="*/ 661195 w 1575595"/>
                <a:gd name="connsiteY18" fmla="*/ 1676400 h 2641600"/>
                <a:gd name="connsiteX19" fmla="*/ 648495 w 1575595"/>
                <a:gd name="connsiteY19" fmla="*/ 1727200 h 2641600"/>
                <a:gd name="connsiteX20" fmla="*/ 623095 w 1575595"/>
                <a:gd name="connsiteY20" fmla="*/ 1803400 h 2641600"/>
                <a:gd name="connsiteX21" fmla="*/ 610395 w 1575595"/>
                <a:gd name="connsiteY21" fmla="*/ 1854200 h 2641600"/>
                <a:gd name="connsiteX22" fmla="*/ 584995 w 1575595"/>
                <a:gd name="connsiteY22" fmla="*/ 1892300 h 2641600"/>
                <a:gd name="connsiteX23" fmla="*/ 572295 w 1575595"/>
                <a:gd name="connsiteY23" fmla="*/ 1930400 h 2641600"/>
                <a:gd name="connsiteX24" fmla="*/ 534195 w 1575595"/>
                <a:gd name="connsiteY24" fmla="*/ 1968500 h 2641600"/>
                <a:gd name="connsiteX25" fmla="*/ 483395 w 1575595"/>
                <a:gd name="connsiteY25" fmla="*/ 2044700 h 2641600"/>
                <a:gd name="connsiteX26" fmla="*/ 546895 w 1575595"/>
                <a:gd name="connsiteY26" fmla="*/ 2057400 h 2641600"/>
                <a:gd name="connsiteX27" fmla="*/ 597695 w 1575595"/>
                <a:gd name="connsiteY27" fmla="*/ 2070100 h 2641600"/>
                <a:gd name="connsiteX28" fmla="*/ 813595 w 1575595"/>
                <a:gd name="connsiteY28" fmla="*/ 2108200 h 2641600"/>
                <a:gd name="connsiteX29" fmla="*/ 1029495 w 1575595"/>
                <a:gd name="connsiteY29" fmla="*/ 2133600 h 2641600"/>
                <a:gd name="connsiteX30" fmla="*/ 1080295 w 1575595"/>
                <a:gd name="connsiteY30" fmla="*/ 2146300 h 2641600"/>
                <a:gd name="connsiteX31" fmla="*/ 1219995 w 1575595"/>
                <a:gd name="connsiteY31" fmla="*/ 2197100 h 2641600"/>
                <a:gd name="connsiteX32" fmla="*/ 1372395 w 1575595"/>
                <a:gd name="connsiteY32" fmla="*/ 2222500 h 2641600"/>
                <a:gd name="connsiteX33" fmla="*/ 1448595 w 1575595"/>
                <a:gd name="connsiteY33" fmla="*/ 2260600 h 2641600"/>
                <a:gd name="connsiteX34" fmla="*/ 1473995 w 1575595"/>
                <a:gd name="connsiteY34" fmla="*/ 2349500 h 2641600"/>
                <a:gd name="connsiteX35" fmla="*/ 1499395 w 1575595"/>
                <a:gd name="connsiteY35" fmla="*/ 2527300 h 2641600"/>
                <a:gd name="connsiteX36" fmla="*/ 1550195 w 1575595"/>
                <a:gd name="connsiteY36" fmla="*/ 2603500 h 2641600"/>
                <a:gd name="connsiteX37" fmla="*/ 1575595 w 1575595"/>
                <a:gd name="connsiteY37" fmla="*/ 2641600 h 2641600"/>
                <a:gd name="connsiteX0" fmla="*/ 305550 w 1575550"/>
                <a:gd name="connsiteY0" fmla="*/ 0 h 2641600"/>
                <a:gd name="connsiteX1" fmla="*/ 750 w 1575550"/>
                <a:gd name="connsiteY1" fmla="*/ 520700 h 2641600"/>
                <a:gd name="connsiteX2" fmla="*/ 216650 w 1575550"/>
                <a:gd name="connsiteY2" fmla="*/ 1130300 h 2641600"/>
                <a:gd name="connsiteX3" fmla="*/ 127750 w 1575550"/>
                <a:gd name="connsiteY3" fmla="*/ 1231900 h 2641600"/>
                <a:gd name="connsiteX4" fmla="*/ 89650 w 1575550"/>
                <a:gd name="connsiteY4" fmla="*/ 1270000 h 2641600"/>
                <a:gd name="connsiteX5" fmla="*/ 51550 w 1575550"/>
                <a:gd name="connsiteY5" fmla="*/ 1282700 h 2641600"/>
                <a:gd name="connsiteX6" fmla="*/ 153150 w 1575550"/>
                <a:gd name="connsiteY6" fmla="*/ 1346200 h 2641600"/>
                <a:gd name="connsiteX7" fmla="*/ 191250 w 1575550"/>
                <a:gd name="connsiteY7" fmla="*/ 1371600 h 2641600"/>
                <a:gd name="connsiteX8" fmla="*/ 242050 w 1575550"/>
                <a:gd name="connsiteY8" fmla="*/ 1384300 h 2641600"/>
                <a:gd name="connsiteX9" fmla="*/ 356350 w 1575550"/>
                <a:gd name="connsiteY9" fmla="*/ 1435100 h 2641600"/>
                <a:gd name="connsiteX10" fmla="*/ 432550 w 1575550"/>
                <a:gd name="connsiteY10" fmla="*/ 1460500 h 2641600"/>
                <a:gd name="connsiteX11" fmla="*/ 470650 w 1575550"/>
                <a:gd name="connsiteY11" fmla="*/ 1485900 h 2641600"/>
                <a:gd name="connsiteX12" fmla="*/ 521450 w 1575550"/>
                <a:gd name="connsiteY12" fmla="*/ 1498600 h 2641600"/>
                <a:gd name="connsiteX13" fmla="*/ 584950 w 1575550"/>
                <a:gd name="connsiteY13" fmla="*/ 1524000 h 2641600"/>
                <a:gd name="connsiteX14" fmla="*/ 699250 w 1575550"/>
                <a:gd name="connsiteY14" fmla="*/ 1574800 h 2641600"/>
                <a:gd name="connsiteX15" fmla="*/ 711950 w 1575550"/>
                <a:gd name="connsiteY15" fmla="*/ 1612900 h 2641600"/>
                <a:gd name="connsiteX16" fmla="*/ 673850 w 1575550"/>
                <a:gd name="connsiteY16" fmla="*/ 1638300 h 2641600"/>
                <a:gd name="connsiteX17" fmla="*/ 661150 w 1575550"/>
                <a:gd name="connsiteY17" fmla="*/ 1676400 h 2641600"/>
                <a:gd name="connsiteX18" fmla="*/ 648450 w 1575550"/>
                <a:gd name="connsiteY18" fmla="*/ 1727200 h 2641600"/>
                <a:gd name="connsiteX19" fmla="*/ 623050 w 1575550"/>
                <a:gd name="connsiteY19" fmla="*/ 1803400 h 2641600"/>
                <a:gd name="connsiteX20" fmla="*/ 610350 w 1575550"/>
                <a:gd name="connsiteY20" fmla="*/ 1854200 h 2641600"/>
                <a:gd name="connsiteX21" fmla="*/ 584950 w 1575550"/>
                <a:gd name="connsiteY21" fmla="*/ 1892300 h 2641600"/>
                <a:gd name="connsiteX22" fmla="*/ 572250 w 1575550"/>
                <a:gd name="connsiteY22" fmla="*/ 1930400 h 2641600"/>
                <a:gd name="connsiteX23" fmla="*/ 534150 w 1575550"/>
                <a:gd name="connsiteY23" fmla="*/ 1968500 h 2641600"/>
                <a:gd name="connsiteX24" fmla="*/ 483350 w 1575550"/>
                <a:gd name="connsiteY24" fmla="*/ 2044700 h 2641600"/>
                <a:gd name="connsiteX25" fmla="*/ 546850 w 1575550"/>
                <a:gd name="connsiteY25" fmla="*/ 2057400 h 2641600"/>
                <a:gd name="connsiteX26" fmla="*/ 597650 w 1575550"/>
                <a:gd name="connsiteY26" fmla="*/ 2070100 h 2641600"/>
                <a:gd name="connsiteX27" fmla="*/ 813550 w 1575550"/>
                <a:gd name="connsiteY27" fmla="*/ 2108200 h 2641600"/>
                <a:gd name="connsiteX28" fmla="*/ 1029450 w 1575550"/>
                <a:gd name="connsiteY28" fmla="*/ 2133600 h 2641600"/>
                <a:gd name="connsiteX29" fmla="*/ 1080250 w 1575550"/>
                <a:gd name="connsiteY29" fmla="*/ 2146300 h 2641600"/>
                <a:gd name="connsiteX30" fmla="*/ 1219950 w 1575550"/>
                <a:gd name="connsiteY30" fmla="*/ 2197100 h 2641600"/>
                <a:gd name="connsiteX31" fmla="*/ 1372350 w 1575550"/>
                <a:gd name="connsiteY31" fmla="*/ 2222500 h 2641600"/>
                <a:gd name="connsiteX32" fmla="*/ 1448550 w 1575550"/>
                <a:gd name="connsiteY32" fmla="*/ 2260600 h 2641600"/>
                <a:gd name="connsiteX33" fmla="*/ 1473950 w 1575550"/>
                <a:gd name="connsiteY33" fmla="*/ 2349500 h 2641600"/>
                <a:gd name="connsiteX34" fmla="*/ 1499350 w 1575550"/>
                <a:gd name="connsiteY34" fmla="*/ 2527300 h 2641600"/>
                <a:gd name="connsiteX35" fmla="*/ 1550150 w 1575550"/>
                <a:gd name="connsiteY35" fmla="*/ 2603500 h 2641600"/>
                <a:gd name="connsiteX36" fmla="*/ 1575550 w 1575550"/>
                <a:gd name="connsiteY36" fmla="*/ 2641600 h 2641600"/>
                <a:gd name="connsiteX0" fmla="*/ 305529 w 1575529"/>
                <a:gd name="connsiteY0" fmla="*/ 0 h 2641600"/>
                <a:gd name="connsiteX1" fmla="*/ 729 w 1575529"/>
                <a:gd name="connsiteY1" fmla="*/ 520700 h 2641600"/>
                <a:gd name="connsiteX2" fmla="*/ 216629 w 1575529"/>
                <a:gd name="connsiteY2" fmla="*/ 1130300 h 2641600"/>
                <a:gd name="connsiteX3" fmla="*/ 89629 w 1575529"/>
                <a:gd name="connsiteY3" fmla="*/ 1270000 h 2641600"/>
                <a:gd name="connsiteX4" fmla="*/ 51529 w 1575529"/>
                <a:gd name="connsiteY4" fmla="*/ 1282700 h 2641600"/>
                <a:gd name="connsiteX5" fmla="*/ 153129 w 1575529"/>
                <a:gd name="connsiteY5" fmla="*/ 1346200 h 2641600"/>
                <a:gd name="connsiteX6" fmla="*/ 191229 w 1575529"/>
                <a:gd name="connsiteY6" fmla="*/ 1371600 h 2641600"/>
                <a:gd name="connsiteX7" fmla="*/ 242029 w 1575529"/>
                <a:gd name="connsiteY7" fmla="*/ 1384300 h 2641600"/>
                <a:gd name="connsiteX8" fmla="*/ 356329 w 1575529"/>
                <a:gd name="connsiteY8" fmla="*/ 1435100 h 2641600"/>
                <a:gd name="connsiteX9" fmla="*/ 432529 w 1575529"/>
                <a:gd name="connsiteY9" fmla="*/ 1460500 h 2641600"/>
                <a:gd name="connsiteX10" fmla="*/ 470629 w 1575529"/>
                <a:gd name="connsiteY10" fmla="*/ 1485900 h 2641600"/>
                <a:gd name="connsiteX11" fmla="*/ 521429 w 1575529"/>
                <a:gd name="connsiteY11" fmla="*/ 1498600 h 2641600"/>
                <a:gd name="connsiteX12" fmla="*/ 584929 w 1575529"/>
                <a:gd name="connsiteY12" fmla="*/ 1524000 h 2641600"/>
                <a:gd name="connsiteX13" fmla="*/ 699229 w 1575529"/>
                <a:gd name="connsiteY13" fmla="*/ 1574800 h 2641600"/>
                <a:gd name="connsiteX14" fmla="*/ 711929 w 1575529"/>
                <a:gd name="connsiteY14" fmla="*/ 1612900 h 2641600"/>
                <a:gd name="connsiteX15" fmla="*/ 673829 w 1575529"/>
                <a:gd name="connsiteY15" fmla="*/ 1638300 h 2641600"/>
                <a:gd name="connsiteX16" fmla="*/ 661129 w 1575529"/>
                <a:gd name="connsiteY16" fmla="*/ 1676400 h 2641600"/>
                <a:gd name="connsiteX17" fmla="*/ 648429 w 1575529"/>
                <a:gd name="connsiteY17" fmla="*/ 1727200 h 2641600"/>
                <a:gd name="connsiteX18" fmla="*/ 623029 w 1575529"/>
                <a:gd name="connsiteY18" fmla="*/ 1803400 h 2641600"/>
                <a:gd name="connsiteX19" fmla="*/ 610329 w 1575529"/>
                <a:gd name="connsiteY19" fmla="*/ 1854200 h 2641600"/>
                <a:gd name="connsiteX20" fmla="*/ 584929 w 1575529"/>
                <a:gd name="connsiteY20" fmla="*/ 1892300 h 2641600"/>
                <a:gd name="connsiteX21" fmla="*/ 572229 w 1575529"/>
                <a:gd name="connsiteY21" fmla="*/ 1930400 h 2641600"/>
                <a:gd name="connsiteX22" fmla="*/ 534129 w 1575529"/>
                <a:gd name="connsiteY22" fmla="*/ 1968500 h 2641600"/>
                <a:gd name="connsiteX23" fmla="*/ 483329 w 1575529"/>
                <a:gd name="connsiteY23" fmla="*/ 2044700 h 2641600"/>
                <a:gd name="connsiteX24" fmla="*/ 546829 w 1575529"/>
                <a:gd name="connsiteY24" fmla="*/ 2057400 h 2641600"/>
                <a:gd name="connsiteX25" fmla="*/ 597629 w 1575529"/>
                <a:gd name="connsiteY25" fmla="*/ 2070100 h 2641600"/>
                <a:gd name="connsiteX26" fmla="*/ 813529 w 1575529"/>
                <a:gd name="connsiteY26" fmla="*/ 2108200 h 2641600"/>
                <a:gd name="connsiteX27" fmla="*/ 1029429 w 1575529"/>
                <a:gd name="connsiteY27" fmla="*/ 2133600 h 2641600"/>
                <a:gd name="connsiteX28" fmla="*/ 1080229 w 1575529"/>
                <a:gd name="connsiteY28" fmla="*/ 2146300 h 2641600"/>
                <a:gd name="connsiteX29" fmla="*/ 1219929 w 1575529"/>
                <a:gd name="connsiteY29" fmla="*/ 2197100 h 2641600"/>
                <a:gd name="connsiteX30" fmla="*/ 1372329 w 1575529"/>
                <a:gd name="connsiteY30" fmla="*/ 2222500 h 2641600"/>
                <a:gd name="connsiteX31" fmla="*/ 1448529 w 1575529"/>
                <a:gd name="connsiteY31" fmla="*/ 2260600 h 2641600"/>
                <a:gd name="connsiteX32" fmla="*/ 1473929 w 1575529"/>
                <a:gd name="connsiteY32" fmla="*/ 2349500 h 2641600"/>
                <a:gd name="connsiteX33" fmla="*/ 1499329 w 1575529"/>
                <a:gd name="connsiteY33" fmla="*/ 2527300 h 2641600"/>
                <a:gd name="connsiteX34" fmla="*/ 1550129 w 1575529"/>
                <a:gd name="connsiteY34" fmla="*/ 2603500 h 2641600"/>
                <a:gd name="connsiteX35" fmla="*/ 1575529 w 1575529"/>
                <a:gd name="connsiteY35" fmla="*/ 2641600 h 2641600"/>
                <a:gd name="connsiteX0" fmla="*/ 305509 w 1575509"/>
                <a:gd name="connsiteY0" fmla="*/ 0 h 2641600"/>
                <a:gd name="connsiteX1" fmla="*/ 709 w 1575509"/>
                <a:gd name="connsiteY1" fmla="*/ 520700 h 2641600"/>
                <a:gd name="connsiteX2" fmla="*/ 216609 w 1575509"/>
                <a:gd name="connsiteY2" fmla="*/ 1130300 h 2641600"/>
                <a:gd name="connsiteX3" fmla="*/ 51509 w 1575509"/>
                <a:gd name="connsiteY3" fmla="*/ 1282700 h 2641600"/>
                <a:gd name="connsiteX4" fmla="*/ 153109 w 1575509"/>
                <a:gd name="connsiteY4" fmla="*/ 1346200 h 2641600"/>
                <a:gd name="connsiteX5" fmla="*/ 191209 w 1575509"/>
                <a:gd name="connsiteY5" fmla="*/ 1371600 h 2641600"/>
                <a:gd name="connsiteX6" fmla="*/ 242009 w 1575509"/>
                <a:gd name="connsiteY6" fmla="*/ 1384300 h 2641600"/>
                <a:gd name="connsiteX7" fmla="*/ 356309 w 1575509"/>
                <a:gd name="connsiteY7" fmla="*/ 1435100 h 2641600"/>
                <a:gd name="connsiteX8" fmla="*/ 432509 w 1575509"/>
                <a:gd name="connsiteY8" fmla="*/ 1460500 h 2641600"/>
                <a:gd name="connsiteX9" fmla="*/ 470609 w 1575509"/>
                <a:gd name="connsiteY9" fmla="*/ 1485900 h 2641600"/>
                <a:gd name="connsiteX10" fmla="*/ 521409 w 1575509"/>
                <a:gd name="connsiteY10" fmla="*/ 1498600 h 2641600"/>
                <a:gd name="connsiteX11" fmla="*/ 584909 w 1575509"/>
                <a:gd name="connsiteY11" fmla="*/ 1524000 h 2641600"/>
                <a:gd name="connsiteX12" fmla="*/ 699209 w 1575509"/>
                <a:gd name="connsiteY12" fmla="*/ 1574800 h 2641600"/>
                <a:gd name="connsiteX13" fmla="*/ 711909 w 1575509"/>
                <a:gd name="connsiteY13" fmla="*/ 1612900 h 2641600"/>
                <a:gd name="connsiteX14" fmla="*/ 673809 w 1575509"/>
                <a:gd name="connsiteY14" fmla="*/ 1638300 h 2641600"/>
                <a:gd name="connsiteX15" fmla="*/ 661109 w 1575509"/>
                <a:gd name="connsiteY15" fmla="*/ 1676400 h 2641600"/>
                <a:gd name="connsiteX16" fmla="*/ 648409 w 1575509"/>
                <a:gd name="connsiteY16" fmla="*/ 1727200 h 2641600"/>
                <a:gd name="connsiteX17" fmla="*/ 623009 w 1575509"/>
                <a:gd name="connsiteY17" fmla="*/ 1803400 h 2641600"/>
                <a:gd name="connsiteX18" fmla="*/ 610309 w 1575509"/>
                <a:gd name="connsiteY18" fmla="*/ 1854200 h 2641600"/>
                <a:gd name="connsiteX19" fmla="*/ 584909 w 1575509"/>
                <a:gd name="connsiteY19" fmla="*/ 1892300 h 2641600"/>
                <a:gd name="connsiteX20" fmla="*/ 572209 w 1575509"/>
                <a:gd name="connsiteY20" fmla="*/ 1930400 h 2641600"/>
                <a:gd name="connsiteX21" fmla="*/ 534109 w 1575509"/>
                <a:gd name="connsiteY21" fmla="*/ 1968500 h 2641600"/>
                <a:gd name="connsiteX22" fmla="*/ 483309 w 1575509"/>
                <a:gd name="connsiteY22" fmla="*/ 2044700 h 2641600"/>
                <a:gd name="connsiteX23" fmla="*/ 546809 w 1575509"/>
                <a:gd name="connsiteY23" fmla="*/ 2057400 h 2641600"/>
                <a:gd name="connsiteX24" fmla="*/ 597609 w 1575509"/>
                <a:gd name="connsiteY24" fmla="*/ 2070100 h 2641600"/>
                <a:gd name="connsiteX25" fmla="*/ 813509 w 1575509"/>
                <a:gd name="connsiteY25" fmla="*/ 2108200 h 2641600"/>
                <a:gd name="connsiteX26" fmla="*/ 1029409 w 1575509"/>
                <a:gd name="connsiteY26" fmla="*/ 2133600 h 2641600"/>
                <a:gd name="connsiteX27" fmla="*/ 1080209 w 1575509"/>
                <a:gd name="connsiteY27" fmla="*/ 2146300 h 2641600"/>
                <a:gd name="connsiteX28" fmla="*/ 1219909 w 1575509"/>
                <a:gd name="connsiteY28" fmla="*/ 2197100 h 2641600"/>
                <a:gd name="connsiteX29" fmla="*/ 1372309 w 1575509"/>
                <a:gd name="connsiteY29" fmla="*/ 2222500 h 2641600"/>
                <a:gd name="connsiteX30" fmla="*/ 1448509 w 1575509"/>
                <a:gd name="connsiteY30" fmla="*/ 2260600 h 2641600"/>
                <a:gd name="connsiteX31" fmla="*/ 1473909 w 1575509"/>
                <a:gd name="connsiteY31" fmla="*/ 2349500 h 2641600"/>
                <a:gd name="connsiteX32" fmla="*/ 1499309 w 1575509"/>
                <a:gd name="connsiteY32" fmla="*/ 2527300 h 2641600"/>
                <a:gd name="connsiteX33" fmla="*/ 1550109 w 1575509"/>
                <a:gd name="connsiteY33" fmla="*/ 2603500 h 2641600"/>
                <a:gd name="connsiteX34" fmla="*/ 1575509 w 1575509"/>
                <a:gd name="connsiteY34" fmla="*/ 2641600 h 2641600"/>
                <a:gd name="connsiteX0" fmla="*/ 305509 w 1575509"/>
                <a:gd name="connsiteY0" fmla="*/ 0 h 2641600"/>
                <a:gd name="connsiteX1" fmla="*/ 709 w 1575509"/>
                <a:gd name="connsiteY1" fmla="*/ 508000 h 2641600"/>
                <a:gd name="connsiteX2" fmla="*/ 216609 w 1575509"/>
                <a:gd name="connsiteY2" fmla="*/ 1130300 h 2641600"/>
                <a:gd name="connsiteX3" fmla="*/ 51509 w 1575509"/>
                <a:gd name="connsiteY3" fmla="*/ 1282700 h 2641600"/>
                <a:gd name="connsiteX4" fmla="*/ 153109 w 1575509"/>
                <a:gd name="connsiteY4" fmla="*/ 1346200 h 2641600"/>
                <a:gd name="connsiteX5" fmla="*/ 191209 w 1575509"/>
                <a:gd name="connsiteY5" fmla="*/ 1371600 h 2641600"/>
                <a:gd name="connsiteX6" fmla="*/ 242009 w 1575509"/>
                <a:gd name="connsiteY6" fmla="*/ 1384300 h 2641600"/>
                <a:gd name="connsiteX7" fmla="*/ 356309 w 1575509"/>
                <a:gd name="connsiteY7" fmla="*/ 1435100 h 2641600"/>
                <a:gd name="connsiteX8" fmla="*/ 432509 w 1575509"/>
                <a:gd name="connsiteY8" fmla="*/ 1460500 h 2641600"/>
                <a:gd name="connsiteX9" fmla="*/ 470609 w 1575509"/>
                <a:gd name="connsiteY9" fmla="*/ 1485900 h 2641600"/>
                <a:gd name="connsiteX10" fmla="*/ 521409 w 1575509"/>
                <a:gd name="connsiteY10" fmla="*/ 1498600 h 2641600"/>
                <a:gd name="connsiteX11" fmla="*/ 584909 w 1575509"/>
                <a:gd name="connsiteY11" fmla="*/ 1524000 h 2641600"/>
                <a:gd name="connsiteX12" fmla="*/ 699209 w 1575509"/>
                <a:gd name="connsiteY12" fmla="*/ 1574800 h 2641600"/>
                <a:gd name="connsiteX13" fmla="*/ 711909 w 1575509"/>
                <a:gd name="connsiteY13" fmla="*/ 1612900 h 2641600"/>
                <a:gd name="connsiteX14" fmla="*/ 673809 w 1575509"/>
                <a:gd name="connsiteY14" fmla="*/ 1638300 h 2641600"/>
                <a:gd name="connsiteX15" fmla="*/ 661109 w 1575509"/>
                <a:gd name="connsiteY15" fmla="*/ 1676400 h 2641600"/>
                <a:gd name="connsiteX16" fmla="*/ 648409 w 1575509"/>
                <a:gd name="connsiteY16" fmla="*/ 1727200 h 2641600"/>
                <a:gd name="connsiteX17" fmla="*/ 623009 w 1575509"/>
                <a:gd name="connsiteY17" fmla="*/ 1803400 h 2641600"/>
                <a:gd name="connsiteX18" fmla="*/ 610309 w 1575509"/>
                <a:gd name="connsiteY18" fmla="*/ 1854200 h 2641600"/>
                <a:gd name="connsiteX19" fmla="*/ 584909 w 1575509"/>
                <a:gd name="connsiteY19" fmla="*/ 1892300 h 2641600"/>
                <a:gd name="connsiteX20" fmla="*/ 572209 w 1575509"/>
                <a:gd name="connsiteY20" fmla="*/ 1930400 h 2641600"/>
                <a:gd name="connsiteX21" fmla="*/ 534109 w 1575509"/>
                <a:gd name="connsiteY21" fmla="*/ 1968500 h 2641600"/>
                <a:gd name="connsiteX22" fmla="*/ 483309 w 1575509"/>
                <a:gd name="connsiteY22" fmla="*/ 2044700 h 2641600"/>
                <a:gd name="connsiteX23" fmla="*/ 546809 w 1575509"/>
                <a:gd name="connsiteY23" fmla="*/ 2057400 h 2641600"/>
                <a:gd name="connsiteX24" fmla="*/ 597609 w 1575509"/>
                <a:gd name="connsiteY24" fmla="*/ 2070100 h 2641600"/>
                <a:gd name="connsiteX25" fmla="*/ 813509 w 1575509"/>
                <a:gd name="connsiteY25" fmla="*/ 2108200 h 2641600"/>
                <a:gd name="connsiteX26" fmla="*/ 1029409 w 1575509"/>
                <a:gd name="connsiteY26" fmla="*/ 2133600 h 2641600"/>
                <a:gd name="connsiteX27" fmla="*/ 1080209 w 1575509"/>
                <a:gd name="connsiteY27" fmla="*/ 2146300 h 2641600"/>
                <a:gd name="connsiteX28" fmla="*/ 1219909 w 1575509"/>
                <a:gd name="connsiteY28" fmla="*/ 2197100 h 2641600"/>
                <a:gd name="connsiteX29" fmla="*/ 1372309 w 1575509"/>
                <a:gd name="connsiteY29" fmla="*/ 2222500 h 2641600"/>
                <a:gd name="connsiteX30" fmla="*/ 1448509 w 1575509"/>
                <a:gd name="connsiteY30" fmla="*/ 2260600 h 2641600"/>
                <a:gd name="connsiteX31" fmla="*/ 1473909 w 1575509"/>
                <a:gd name="connsiteY31" fmla="*/ 2349500 h 2641600"/>
                <a:gd name="connsiteX32" fmla="*/ 1499309 w 1575509"/>
                <a:gd name="connsiteY32" fmla="*/ 2527300 h 2641600"/>
                <a:gd name="connsiteX33" fmla="*/ 1550109 w 1575509"/>
                <a:gd name="connsiteY33" fmla="*/ 2603500 h 2641600"/>
                <a:gd name="connsiteX34" fmla="*/ 1575509 w 1575509"/>
                <a:gd name="connsiteY34" fmla="*/ 2641600 h 2641600"/>
                <a:gd name="connsiteX0" fmla="*/ 305580 w 1575580"/>
                <a:gd name="connsiteY0" fmla="*/ 0 h 2641600"/>
                <a:gd name="connsiteX1" fmla="*/ 780 w 1575580"/>
                <a:gd name="connsiteY1" fmla="*/ 508000 h 2641600"/>
                <a:gd name="connsiteX2" fmla="*/ 195514 w 1575580"/>
                <a:gd name="connsiteY2" fmla="*/ 1117600 h 2641600"/>
                <a:gd name="connsiteX3" fmla="*/ 51580 w 1575580"/>
                <a:gd name="connsiteY3" fmla="*/ 1282700 h 2641600"/>
                <a:gd name="connsiteX4" fmla="*/ 153180 w 1575580"/>
                <a:gd name="connsiteY4" fmla="*/ 1346200 h 2641600"/>
                <a:gd name="connsiteX5" fmla="*/ 191280 w 1575580"/>
                <a:gd name="connsiteY5" fmla="*/ 1371600 h 2641600"/>
                <a:gd name="connsiteX6" fmla="*/ 242080 w 1575580"/>
                <a:gd name="connsiteY6" fmla="*/ 1384300 h 2641600"/>
                <a:gd name="connsiteX7" fmla="*/ 356380 w 1575580"/>
                <a:gd name="connsiteY7" fmla="*/ 1435100 h 2641600"/>
                <a:gd name="connsiteX8" fmla="*/ 432580 w 1575580"/>
                <a:gd name="connsiteY8" fmla="*/ 1460500 h 2641600"/>
                <a:gd name="connsiteX9" fmla="*/ 470680 w 1575580"/>
                <a:gd name="connsiteY9" fmla="*/ 1485900 h 2641600"/>
                <a:gd name="connsiteX10" fmla="*/ 521480 w 1575580"/>
                <a:gd name="connsiteY10" fmla="*/ 1498600 h 2641600"/>
                <a:gd name="connsiteX11" fmla="*/ 584980 w 1575580"/>
                <a:gd name="connsiteY11" fmla="*/ 1524000 h 2641600"/>
                <a:gd name="connsiteX12" fmla="*/ 699280 w 1575580"/>
                <a:gd name="connsiteY12" fmla="*/ 1574800 h 2641600"/>
                <a:gd name="connsiteX13" fmla="*/ 711980 w 1575580"/>
                <a:gd name="connsiteY13" fmla="*/ 1612900 h 2641600"/>
                <a:gd name="connsiteX14" fmla="*/ 673880 w 1575580"/>
                <a:gd name="connsiteY14" fmla="*/ 1638300 h 2641600"/>
                <a:gd name="connsiteX15" fmla="*/ 661180 w 1575580"/>
                <a:gd name="connsiteY15" fmla="*/ 1676400 h 2641600"/>
                <a:gd name="connsiteX16" fmla="*/ 648480 w 1575580"/>
                <a:gd name="connsiteY16" fmla="*/ 1727200 h 2641600"/>
                <a:gd name="connsiteX17" fmla="*/ 623080 w 1575580"/>
                <a:gd name="connsiteY17" fmla="*/ 1803400 h 2641600"/>
                <a:gd name="connsiteX18" fmla="*/ 610380 w 1575580"/>
                <a:gd name="connsiteY18" fmla="*/ 1854200 h 2641600"/>
                <a:gd name="connsiteX19" fmla="*/ 584980 w 1575580"/>
                <a:gd name="connsiteY19" fmla="*/ 1892300 h 2641600"/>
                <a:gd name="connsiteX20" fmla="*/ 572280 w 1575580"/>
                <a:gd name="connsiteY20" fmla="*/ 1930400 h 2641600"/>
                <a:gd name="connsiteX21" fmla="*/ 534180 w 1575580"/>
                <a:gd name="connsiteY21" fmla="*/ 1968500 h 2641600"/>
                <a:gd name="connsiteX22" fmla="*/ 483380 w 1575580"/>
                <a:gd name="connsiteY22" fmla="*/ 2044700 h 2641600"/>
                <a:gd name="connsiteX23" fmla="*/ 546880 w 1575580"/>
                <a:gd name="connsiteY23" fmla="*/ 2057400 h 2641600"/>
                <a:gd name="connsiteX24" fmla="*/ 597680 w 1575580"/>
                <a:gd name="connsiteY24" fmla="*/ 2070100 h 2641600"/>
                <a:gd name="connsiteX25" fmla="*/ 813580 w 1575580"/>
                <a:gd name="connsiteY25" fmla="*/ 2108200 h 2641600"/>
                <a:gd name="connsiteX26" fmla="*/ 1029480 w 1575580"/>
                <a:gd name="connsiteY26" fmla="*/ 2133600 h 2641600"/>
                <a:gd name="connsiteX27" fmla="*/ 1080280 w 1575580"/>
                <a:gd name="connsiteY27" fmla="*/ 2146300 h 2641600"/>
                <a:gd name="connsiteX28" fmla="*/ 1219980 w 1575580"/>
                <a:gd name="connsiteY28" fmla="*/ 2197100 h 2641600"/>
                <a:gd name="connsiteX29" fmla="*/ 1372380 w 1575580"/>
                <a:gd name="connsiteY29" fmla="*/ 2222500 h 2641600"/>
                <a:gd name="connsiteX30" fmla="*/ 1448580 w 1575580"/>
                <a:gd name="connsiteY30" fmla="*/ 2260600 h 2641600"/>
                <a:gd name="connsiteX31" fmla="*/ 1473980 w 1575580"/>
                <a:gd name="connsiteY31" fmla="*/ 2349500 h 2641600"/>
                <a:gd name="connsiteX32" fmla="*/ 1499380 w 1575580"/>
                <a:gd name="connsiteY32" fmla="*/ 2527300 h 2641600"/>
                <a:gd name="connsiteX33" fmla="*/ 1550180 w 1575580"/>
                <a:gd name="connsiteY33" fmla="*/ 2603500 h 2641600"/>
                <a:gd name="connsiteX34" fmla="*/ 1575580 w 1575580"/>
                <a:gd name="connsiteY34"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153175 w 1575575"/>
                <a:gd name="connsiteY4" fmla="*/ 1346200 h 2641600"/>
                <a:gd name="connsiteX5" fmla="*/ 191275 w 1575575"/>
                <a:gd name="connsiteY5" fmla="*/ 1371600 h 2641600"/>
                <a:gd name="connsiteX6" fmla="*/ 242075 w 1575575"/>
                <a:gd name="connsiteY6" fmla="*/ 1384300 h 2641600"/>
                <a:gd name="connsiteX7" fmla="*/ 356375 w 1575575"/>
                <a:gd name="connsiteY7" fmla="*/ 1435100 h 2641600"/>
                <a:gd name="connsiteX8" fmla="*/ 432575 w 1575575"/>
                <a:gd name="connsiteY8" fmla="*/ 1460500 h 2641600"/>
                <a:gd name="connsiteX9" fmla="*/ 470675 w 1575575"/>
                <a:gd name="connsiteY9" fmla="*/ 1485900 h 2641600"/>
                <a:gd name="connsiteX10" fmla="*/ 521475 w 1575575"/>
                <a:gd name="connsiteY10" fmla="*/ 1498600 h 2641600"/>
                <a:gd name="connsiteX11" fmla="*/ 584975 w 1575575"/>
                <a:gd name="connsiteY11" fmla="*/ 1524000 h 2641600"/>
                <a:gd name="connsiteX12" fmla="*/ 699275 w 1575575"/>
                <a:gd name="connsiteY12" fmla="*/ 1574800 h 2641600"/>
                <a:gd name="connsiteX13" fmla="*/ 711975 w 1575575"/>
                <a:gd name="connsiteY13" fmla="*/ 1612900 h 2641600"/>
                <a:gd name="connsiteX14" fmla="*/ 673875 w 1575575"/>
                <a:gd name="connsiteY14" fmla="*/ 1638300 h 2641600"/>
                <a:gd name="connsiteX15" fmla="*/ 661175 w 1575575"/>
                <a:gd name="connsiteY15" fmla="*/ 1676400 h 2641600"/>
                <a:gd name="connsiteX16" fmla="*/ 648475 w 1575575"/>
                <a:gd name="connsiteY16" fmla="*/ 1727200 h 2641600"/>
                <a:gd name="connsiteX17" fmla="*/ 623075 w 1575575"/>
                <a:gd name="connsiteY17" fmla="*/ 1803400 h 2641600"/>
                <a:gd name="connsiteX18" fmla="*/ 610375 w 1575575"/>
                <a:gd name="connsiteY18" fmla="*/ 1854200 h 2641600"/>
                <a:gd name="connsiteX19" fmla="*/ 584975 w 1575575"/>
                <a:gd name="connsiteY19" fmla="*/ 1892300 h 2641600"/>
                <a:gd name="connsiteX20" fmla="*/ 572275 w 1575575"/>
                <a:gd name="connsiteY20" fmla="*/ 1930400 h 2641600"/>
                <a:gd name="connsiteX21" fmla="*/ 534175 w 1575575"/>
                <a:gd name="connsiteY21" fmla="*/ 1968500 h 2641600"/>
                <a:gd name="connsiteX22" fmla="*/ 483375 w 1575575"/>
                <a:gd name="connsiteY22" fmla="*/ 2044700 h 2641600"/>
                <a:gd name="connsiteX23" fmla="*/ 546875 w 1575575"/>
                <a:gd name="connsiteY23" fmla="*/ 2057400 h 2641600"/>
                <a:gd name="connsiteX24" fmla="*/ 597675 w 1575575"/>
                <a:gd name="connsiteY24" fmla="*/ 2070100 h 2641600"/>
                <a:gd name="connsiteX25" fmla="*/ 813575 w 1575575"/>
                <a:gd name="connsiteY25" fmla="*/ 2108200 h 2641600"/>
                <a:gd name="connsiteX26" fmla="*/ 1029475 w 1575575"/>
                <a:gd name="connsiteY26" fmla="*/ 2133600 h 2641600"/>
                <a:gd name="connsiteX27" fmla="*/ 1080275 w 1575575"/>
                <a:gd name="connsiteY27" fmla="*/ 2146300 h 2641600"/>
                <a:gd name="connsiteX28" fmla="*/ 1219975 w 1575575"/>
                <a:gd name="connsiteY28" fmla="*/ 2197100 h 2641600"/>
                <a:gd name="connsiteX29" fmla="*/ 1372375 w 1575575"/>
                <a:gd name="connsiteY29" fmla="*/ 2222500 h 2641600"/>
                <a:gd name="connsiteX30" fmla="*/ 1448575 w 1575575"/>
                <a:gd name="connsiteY30" fmla="*/ 2260600 h 2641600"/>
                <a:gd name="connsiteX31" fmla="*/ 1473975 w 1575575"/>
                <a:gd name="connsiteY31" fmla="*/ 2349500 h 2641600"/>
                <a:gd name="connsiteX32" fmla="*/ 1499375 w 1575575"/>
                <a:gd name="connsiteY32" fmla="*/ 2527300 h 2641600"/>
                <a:gd name="connsiteX33" fmla="*/ 1550175 w 1575575"/>
                <a:gd name="connsiteY33" fmla="*/ 2603500 h 2641600"/>
                <a:gd name="connsiteX34" fmla="*/ 1575575 w 1575575"/>
                <a:gd name="connsiteY34"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153175 w 1575575"/>
                <a:gd name="connsiteY4" fmla="*/ 1346200 h 2641600"/>
                <a:gd name="connsiteX5" fmla="*/ 191275 w 1575575"/>
                <a:gd name="connsiteY5" fmla="*/ 1371600 h 2641600"/>
                <a:gd name="connsiteX6" fmla="*/ 242075 w 1575575"/>
                <a:gd name="connsiteY6" fmla="*/ 1384300 h 2641600"/>
                <a:gd name="connsiteX7" fmla="*/ 356375 w 1575575"/>
                <a:gd name="connsiteY7" fmla="*/ 1435100 h 2641600"/>
                <a:gd name="connsiteX8" fmla="*/ 432575 w 1575575"/>
                <a:gd name="connsiteY8" fmla="*/ 1460500 h 2641600"/>
                <a:gd name="connsiteX9" fmla="*/ 470675 w 1575575"/>
                <a:gd name="connsiteY9" fmla="*/ 1485900 h 2641600"/>
                <a:gd name="connsiteX10" fmla="*/ 521475 w 1575575"/>
                <a:gd name="connsiteY10" fmla="*/ 1498600 h 2641600"/>
                <a:gd name="connsiteX11" fmla="*/ 699275 w 1575575"/>
                <a:gd name="connsiteY11" fmla="*/ 1574800 h 2641600"/>
                <a:gd name="connsiteX12" fmla="*/ 711975 w 1575575"/>
                <a:gd name="connsiteY12" fmla="*/ 1612900 h 2641600"/>
                <a:gd name="connsiteX13" fmla="*/ 673875 w 1575575"/>
                <a:gd name="connsiteY13" fmla="*/ 1638300 h 2641600"/>
                <a:gd name="connsiteX14" fmla="*/ 661175 w 1575575"/>
                <a:gd name="connsiteY14" fmla="*/ 1676400 h 2641600"/>
                <a:gd name="connsiteX15" fmla="*/ 648475 w 1575575"/>
                <a:gd name="connsiteY15" fmla="*/ 1727200 h 2641600"/>
                <a:gd name="connsiteX16" fmla="*/ 623075 w 1575575"/>
                <a:gd name="connsiteY16" fmla="*/ 1803400 h 2641600"/>
                <a:gd name="connsiteX17" fmla="*/ 610375 w 1575575"/>
                <a:gd name="connsiteY17" fmla="*/ 1854200 h 2641600"/>
                <a:gd name="connsiteX18" fmla="*/ 584975 w 1575575"/>
                <a:gd name="connsiteY18" fmla="*/ 1892300 h 2641600"/>
                <a:gd name="connsiteX19" fmla="*/ 572275 w 1575575"/>
                <a:gd name="connsiteY19" fmla="*/ 1930400 h 2641600"/>
                <a:gd name="connsiteX20" fmla="*/ 534175 w 1575575"/>
                <a:gd name="connsiteY20" fmla="*/ 1968500 h 2641600"/>
                <a:gd name="connsiteX21" fmla="*/ 483375 w 1575575"/>
                <a:gd name="connsiteY21" fmla="*/ 2044700 h 2641600"/>
                <a:gd name="connsiteX22" fmla="*/ 546875 w 1575575"/>
                <a:gd name="connsiteY22" fmla="*/ 2057400 h 2641600"/>
                <a:gd name="connsiteX23" fmla="*/ 597675 w 1575575"/>
                <a:gd name="connsiteY23" fmla="*/ 2070100 h 2641600"/>
                <a:gd name="connsiteX24" fmla="*/ 813575 w 1575575"/>
                <a:gd name="connsiteY24" fmla="*/ 2108200 h 2641600"/>
                <a:gd name="connsiteX25" fmla="*/ 1029475 w 1575575"/>
                <a:gd name="connsiteY25" fmla="*/ 2133600 h 2641600"/>
                <a:gd name="connsiteX26" fmla="*/ 1080275 w 1575575"/>
                <a:gd name="connsiteY26" fmla="*/ 2146300 h 2641600"/>
                <a:gd name="connsiteX27" fmla="*/ 1219975 w 1575575"/>
                <a:gd name="connsiteY27" fmla="*/ 2197100 h 2641600"/>
                <a:gd name="connsiteX28" fmla="*/ 1372375 w 1575575"/>
                <a:gd name="connsiteY28" fmla="*/ 2222500 h 2641600"/>
                <a:gd name="connsiteX29" fmla="*/ 1448575 w 1575575"/>
                <a:gd name="connsiteY29" fmla="*/ 2260600 h 2641600"/>
                <a:gd name="connsiteX30" fmla="*/ 1473975 w 1575575"/>
                <a:gd name="connsiteY30" fmla="*/ 2349500 h 2641600"/>
                <a:gd name="connsiteX31" fmla="*/ 1499375 w 1575575"/>
                <a:gd name="connsiteY31" fmla="*/ 2527300 h 2641600"/>
                <a:gd name="connsiteX32" fmla="*/ 1550175 w 1575575"/>
                <a:gd name="connsiteY32" fmla="*/ 2603500 h 2641600"/>
                <a:gd name="connsiteX33" fmla="*/ 1575575 w 1575575"/>
                <a:gd name="connsiteY33"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153175 w 1575575"/>
                <a:gd name="connsiteY4" fmla="*/ 1346200 h 2641600"/>
                <a:gd name="connsiteX5" fmla="*/ 191275 w 1575575"/>
                <a:gd name="connsiteY5" fmla="*/ 1371600 h 2641600"/>
                <a:gd name="connsiteX6" fmla="*/ 242075 w 1575575"/>
                <a:gd name="connsiteY6" fmla="*/ 1384300 h 2641600"/>
                <a:gd name="connsiteX7" fmla="*/ 356375 w 1575575"/>
                <a:gd name="connsiteY7" fmla="*/ 1435100 h 2641600"/>
                <a:gd name="connsiteX8" fmla="*/ 432575 w 1575575"/>
                <a:gd name="connsiteY8" fmla="*/ 1460500 h 2641600"/>
                <a:gd name="connsiteX9" fmla="*/ 470675 w 1575575"/>
                <a:gd name="connsiteY9" fmla="*/ 1485900 h 2641600"/>
                <a:gd name="connsiteX10" fmla="*/ 699275 w 1575575"/>
                <a:gd name="connsiteY10" fmla="*/ 1574800 h 2641600"/>
                <a:gd name="connsiteX11" fmla="*/ 711975 w 1575575"/>
                <a:gd name="connsiteY11" fmla="*/ 1612900 h 2641600"/>
                <a:gd name="connsiteX12" fmla="*/ 673875 w 1575575"/>
                <a:gd name="connsiteY12" fmla="*/ 1638300 h 2641600"/>
                <a:gd name="connsiteX13" fmla="*/ 661175 w 1575575"/>
                <a:gd name="connsiteY13" fmla="*/ 1676400 h 2641600"/>
                <a:gd name="connsiteX14" fmla="*/ 648475 w 1575575"/>
                <a:gd name="connsiteY14" fmla="*/ 1727200 h 2641600"/>
                <a:gd name="connsiteX15" fmla="*/ 623075 w 1575575"/>
                <a:gd name="connsiteY15" fmla="*/ 1803400 h 2641600"/>
                <a:gd name="connsiteX16" fmla="*/ 610375 w 1575575"/>
                <a:gd name="connsiteY16" fmla="*/ 1854200 h 2641600"/>
                <a:gd name="connsiteX17" fmla="*/ 584975 w 1575575"/>
                <a:gd name="connsiteY17" fmla="*/ 1892300 h 2641600"/>
                <a:gd name="connsiteX18" fmla="*/ 572275 w 1575575"/>
                <a:gd name="connsiteY18" fmla="*/ 1930400 h 2641600"/>
                <a:gd name="connsiteX19" fmla="*/ 534175 w 1575575"/>
                <a:gd name="connsiteY19" fmla="*/ 1968500 h 2641600"/>
                <a:gd name="connsiteX20" fmla="*/ 483375 w 1575575"/>
                <a:gd name="connsiteY20" fmla="*/ 2044700 h 2641600"/>
                <a:gd name="connsiteX21" fmla="*/ 546875 w 1575575"/>
                <a:gd name="connsiteY21" fmla="*/ 2057400 h 2641600"/>
                <a:gd name="connsiteX22" fmla="*/ 597675 w 1575575"/>
                <a:gd name="connsiteY22" fmla="*/ 2070100 h 2641600"/>
                <a:gd name="connsiteX23" fmla="*/ 813575 w 1575575"/>
                <a:gd name="connsiteY23" fmla="*/ 2108200 h 2641600"/>
                <a:gd name="connsiteX24" fmla="*/ 1029475 w 1575575"/>
                <a:gd name="connsiteY24" fmla="*/ 2133600 h 2641600"/>
                <a:gd name="connsiteX25" fmla="*/ 1080275 w 1575575"/>
                <a:gd name="connsiteY25" fmla="*/ 2146300 h 2641600"/>
                <a:gd name="connsiteX26" fmla="*/ 1219975 w 1575575"/>
                <a:gd name="connsiteY26" fmla="*/ 2197100 h 2641600"/>
                <a:gd name="connsiteX27" fmla="*/ 1372375 w 1575575"/>
                <a:gd name="connsiteY27" fmla="*/ 2222500 h 2641600"/>
                <a:gd name="connsiteX28" fmla="*/ 1448575 w 1575575"/>
                <a:gd name="connsiteY28" fmla="*/ 2260600 h 2641600"/>
                <a:gd name="connsiteX29" fmla="*/ 1473975 w 1575575"/>
                <a:gd name="connsiteY29" fmla="*/ 2349500 h 2641600"/>
                <a:gd name="connsiteX30" fmla="*/ 1499375 w 1575575"/>
                <a:gd name="connsiteY30" fmla="*/ 2527300 h 2641600"/>
                <a:gd name="connsiteX31" fmla="*/ 1550175 w 1575575"/>
                <a:gd name="connsiteY31" fmla="*/ 2603500 h 2641600"/>
                <a:gd name="connsiteX32" fmla="*/ 1575575 w 1575575"/>
                <a:gd name="connsiteY32"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153175 w 1575575"/>
                <a:gd name="connsiteY4" fmla="*/ 1346200 h 2641600"/>
                <a:gd name="connsiteX5" fmla="*/ 191275 w 1575575"/>
                <a:gd name="connsiteY5" fmla="*/ 1371600 h 2641600"/>
                <a:gd name="connsiteX6" fmla="*/ 242075 w 1575575"/>
                <a:gd name="connsiteY6" fmla="*/ 1384300 h 2641600"/>
                <a:gd name="connsiteX7" fmla="*/ 356375 w 1575575"/>
                <a:gd name="connsiteY7" fmla="*/ 1435100 h 2641600"/>
                <a:gd name="connsiteX8" fmla="*/ 432575 w 1575575"/>
                <a:gd name="connsiteY8" fmla="*/ 1460500 h 2641600"/>
                <a:gd name="connsiteX9" fmla="*/ 699275 w 1575575"/>
                <a:gd name="connsiteY9" fmla="*/ 1574800 h 2641600"/>
                <a:gd name="connsiteX10" fmla="*/ 711975 w 1575575"/>
                <a:gd name="connsiteY10" fmla="*/ 1612900 h 2641600"/>
                <a:gd name="connsiteX11" fmla="*/ 673875 w 1575575"/>
                <a:gd name="connsiteY11" fmla="*/ 1638300 h 2641600"/>
                <a:gd name="connsiteX12" fmla="*/ 661175 w 1575575"/>
                <a:gd name="connsiteY12" fmla="*/ 1676400 h 2641600"/>
                <a:gd name="connsiteX13" fmla="*/ 648475 w 1575575"/>
                <a:gd name="connsiteY13" fmla="*/ 1727200 h 2641600"/>
                <a:gd name="connsiteX14" fmla="*/ 623075 w 1575575"/>
                <a:gd name="connsiteY14" fmla="*/ 1803400 h 2641600"/>
                <a:gd name="connsiteX15" fmla="*/ 610375 w 1575575"/>
                <a:gd name="connsiteY15" fmla="*/ 1854200 h 2641600"/>
                <a:gd name="connsiteX16" fmla="*/ 584975 w 1575575"/>
                <a:gd name="connsiteY16" fmla="*/ 1892300 h 2641600"/>
                <a:gd name="connsiteX17" fmla="*/ 572275 w 1575575"/>
                <a:gd name="connsiteY17" fmla="*/ 1930400 h 2641600"/>
                <a:gd name="connsiteX18" fmla="*/ 534175 w 1575575"/>
                <a:gd name="connsiteY18" fmla="*/ 1968500 h 2641600"/>
                <a:gd name="connsiteX19" fmla="*/ 483375 w 1575575"/>
                <a:gd name="connsiteY19" fmla="*/ 2044700 h 2641600"/>
                <a:gd name="connsiteX20" fmla="*/ 546875 w 1575575"/>
                <a:gd name="connsiteY20" fmla="*/ 2057400 h 2641600"/>
                <a:gd name="connsiteX21" fmla="*/ 597675 w 1575575"/>
                <a:gd name="connsiteY21" fmla="*/ 2070100 h 2641600"/>
                <a:gd name="connsiteX22" fmla="*/ 813575 w 1575575"/>
                <a:gd name="connsiteY22" fmla="*/ 2108200 h 2641600"/>
                <a:gd name="connsiteX23" fmla="*/ 1029475 w 1575575"/>
                <a:gd name="connsiteY23" fmla="*/ 2133600 h 2641600"/>
                <a:gd name="connsiteX24" fmla="*/ 1080275 w 1575575"/>
                <a:gd name="connsiteY24" fmla="*/ 2146300 h 2641600"/>
                <a:gd name="connsiteX25" fmla="*/ 1219975 w 1575575"/>
                <a:gd name="connsiteY25" fmla="*/ 2197100 h 2641600"/>
                <a:gd name="connsiteX26" fmla="*/ 1372375 w 1575575"/>
                <a:gd name="connsiteY26" fmla="*/ 2222500 h 2641600"/>
                <a:gd name="connsiteX27" fmla="*/ 1448575 w 1575575"/>
                <a:gd name="connsiteY27" fmla="*/ 2260600 h 2641600"/>
                <a:gd name="connsiteX28" fmla="*/ 1473975 w 1575575"/>
                <a:gd name="connsiteY28" fmla="*/ 2349500 h 2641600"/>
                <a:gd name="connsiteX29" fmla="*/ 1499375 w 1575575"/>
                <a:gd name="connsiteY29" fmla="*/ 2527300 h 2641600"/>
                <a:gd name="connsiteX30" fmla="*/ 1550175 w 1575575"/>
                <a:gd name="connsiteY30" fmla="*/ 2603500 h 2641600"/>
                <a:gd name="connsiteX31" fmla="*/ 1575575 w 1575575"/>
                <a:gd name="connsiteY31"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153175 w 1575575"/>
                <a:gd name="connsiteY4" fmla="*/ 1346200 h 2641600"/>
                <a:gd name="connsiteX5" fmla="*/ 191275 w 1575575"/>
                <a:gd name="connsiteY5" fmla="*/ 1371600 h 2641600"/>
                <a:gd name="connsiteX6" fmla="*/ 242075 w 1575575"/>
                <a:gd name="connsiteY6" fmla="*/ 1384300 h 2641600"/>
                <a:gd name="connsiteX7" fmla="*/ 356375 w 1575575"/>
                <a:gd name="connsiteY7" fmla="*/ 1435100 h 2641600"/>
                <a:gd name="connsiteX8" fmla="*/ 699275 w 1575575"/>
                <a:gd name="connsiteY8" fmla="*/ 1574800 h 2641600"/>
                <a:gd name="connsiteX9" fmla="*/ 711975 w 1575575"/>
                <a:gd name="connsiteY9" fmla="*/ 1612900 h 2641600"/>
                <a:gd name="connsiteX10" fmla="*/ 673875 w 1575575"/>
                <a:gd name="connsiteY10" fmla="*/ 1638300 h 2641600"/>
                <a:gd name="connsiteX11" fmla="*/ 661175 w 1575575"/>
                <a:gd name="connsiteY11" fmla="*/ 1676400 h 2641600"/>
                <a:gd name="connsiteX12" fmla="*/ 648475 w 1575575"/>
                <a:gd name="connsiteY12" fmla="*/ 1727200 h 2641600"/>
                <a:gd name="connsiteX13" fmla="*/ 623075 w 1575575"/>
                <a:gd name="connsiteY13" fmla="*/ 1803400 h 2641600"/>
                <a:gd name="connsiteX14" fmla="*/ 610375 w 1575575"/>
                <a:gd name="connsiteY14" fmla="*/ 1854200 h 2641600"/>
                <a:gd name="connsiteX15" fmla="*/ 584975 w 1575575"/>
                <a:gd name="connsiteY15" fmla="*/ 1892300 h 2641600"/>
                <a:gd name="connsiteX16" fmla="*/ 572275 w 1575575"/>
                <a:gd name="connsiteY16" fmla="*/ 1930400 h 2641600"/>
                <a:gd name="connsiteX17" fmla="*/ 534175 w 1575575"/>
                <a:gd name="connsiteY17" fmla="*/ 1968500 h 2641600"/>
                <a:gd name="connsiteX18" fmla="*/ 483375 w 1575575"/>
                <a:gd name="connsiteY18" fmla="*/ 2044700 h 2641600"/>
                <a:gd name="connsiteX19" fmla="*/ 546875 w 1575575"/>
                <a:gd name="connsiteY19" fmla="*/ 2057400 h 2641600"/>
                <a:gd name="connsiteX20" fmla="*/ 597675 w 1575575"/>
                <a:gd name="connsiteY20" fmla="*/ 2070100 h 2641600"/>
                <a:gd name="connsiteX21" fmla="*/ 813575 w 1575575"/>
                <a:gd name="connsiteY21" fmla="*/ 2108200 h 2641600"/>
                <a:gd name="connsiteX22" fmla="*/ 1029475 w 1575575"/>
                <a:gd name="connsiteY22" fmla="*/ 2133600 h 2641600"/>
                <a:gd name="connsiteX23" fmla="*/ 1080275 w 1575575"/>
                <a:gd name="connsiteY23" fmla="*/ 2146300 h 2641600"/>
                <a:gd name="connsiteX24" fmla="*/ 1219975 w 1575575"/>
                <a:gd name="connsiteY24" fmla="*/ 2197100 h 2641600"/>
                <a:gd name="connsiteX25" fmla="*/ 1372375 w 1575575"/>
                <a:gd name="connsiteY25" fmla="*/ 2222500 h 2641600"/>
                <a:gd name="connsiteX26" fmla="*/ 1448575 w 1575575"/>
                <a:gd name="connsiteY26" fmla="*/ 2260600 h 2641600"/>
                <a:gd name="connsiteX27" fmla="*/ 1473975 w 1575575"/>
                <a:gd name="connsiteY27" fmla="*/ 2349500 h 2641600"/>
                <a:gd name="connsiteX28" fmla="*/ 1499375 w 1575575"/>
                <a:gd name="connsiteY28" fmla="*/ 2527300 h 2641600"/>
                <a:gd name="connsiteX29" fmla="*/ 1550175 w 1575575"/>
                <a:gd name="connsiteY29" fmla="*/ 2603500 h 2641600"/>
                <a:gd name="connsiteX30" fmla="*/ 1575575 w 1575575"/>
                <a:gd name="connsiteY30"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153175 w 1575575"/>
                <a:gd name="connsiteY4" fmla="*/ 1346200 h 2641600"/>
                <a:gd name="connsiteX5" fmla="*/ 191275 w 1575575"/>
                <a:gd name="connsiteY5" fmla="*/ 1371600 h 2641600"/>
                <a:gd name="connsiteX6" fmla="*/ 242075 w 1575575"/>
                <a:gd name="connsiteY6" fmla="*/ 1384300 h 2641600"/>
                <a:gd name="connsiteX7" fmla="*/ 699275 w 1575575"/>
                <a:gd name="connsiteY7" fmla="*/ 1574800 h 2641600"/>
                <a:gd name="connsiteX8" fmla="*/ 711975 w 1575575"/>
                <a:gd name="connsiteY8" fmla="*/ 1612900 h 2641600"/>
                <a:gd name="connsiteX9" fmla="*/ 673875 w 1575575"/>
                <a:gd name="connsiteY9" fmla="*/ 1638300 h 2641600"/>
                <a:gd name="connsiteX10" fmla="*/ 661175 w 1575575"/>
                <a:gd name="connsiteY10" fmla="*/ 1676400 h 2641600"/>
                <a:gd name="connsiteX11" fmla="*/ 648475 w 1575575"/>
                <a:gd name="connsiteY11" fmla="*/ 1727200 h 2641600"/>
                <a:gd name="connsiteX12" fmla="*/ 623075 w 1575575"/>
                <a:gd name="connsiteY12" fmla="*/ 1803400 h 2641600"/>
                <a:gd name="connsiteX13" fmla="*/ 610375 w 1575575"/>
                <a:gd name="connsiteY13" fmla="*/ 1854200 h 2641600"/>
                <a:gd name="connsiteX14" fmla="*/ 584975 w 1575575"/>
                <a:gd name="connsiteY14" fmla="*/ 1892300 h 2641600"/>
                <a:gd name="connsiteX15" fmla="*/ 572275 w 1575575"/>
                <a:gd name="connsiteY15" fmla="*/ 1930400 h 2641600"/>
                <a:gd name="connsiteX16" fmla="*/ 534175 w 1575575"/>
                <a:gd name="connsiteY16" fmla="*/ 1968500 h 2641600"/>
                <a:gd name="connsiteX17" fmla="*/ 483375 w 1575575"/>
                <a:gd name="connsiteY17" fmla="*/ 2044700 h 2641600"/>
                <a:gd name="connsiteX18" fmla="*/ 546875 w 1575575"/>
                <a:gd name="connsiteY18" fmla="*/ 2057400 h 2641600"/>
                <a:gd name="connsiteX19" fmla="*/ 597675 w 1575575"/>
                <a:gd name="connsiteY19" fmla="*/ 2070100 h 2641600"/>
                <a:gd name="connsiteX20" fmla="*/ 813575 w 1575575"/>
                <a:gd name="connsiteY20" fmla="*/ 2108200 h 2641600"/>
                <a:gd name="connsiteX21" fmla="*/ 1029475 w 1575575"/>
                <a:gd name="connsiteY21" fmla="*/ 2133600 h 2641600"/>
                <a:gd name="connsiteX22" fmla="*/ 1080275 w 1575575"/>
                <a:gd name="connsiteY22" fmla="*/ 2146300 h 2641600"/>
                <a:gd name="connsiteX23" fmla="*/ 1219975 w 1575575"/>
                <a:gd name="connsiteY23" fmla="*/ 2197100 h 2641600"/>
                <a:gd name="connsiteX24" fmla="*/ 1372375 w 1575575"/>
                <a:gd name="connsiteY24" fmla="*/ 2222500 h 2641600"/>
                <a:gd name="connsiteX25" fmla="*/ 1448575 w 1575575"/>
                <a:gd name="connsiteY25" fmla="*/ 2260600 h 2641600"/>
                <a:gd name="connsiteX26" fmla="*/ 1473975 w 1575575"/>
                <a:gd name="connsiteY26" fmla="*/ 2349500 h 2641600"/>
                <a:gd name="connsiteX27" fmla="*/ 1499375 w 1575575"/>
                <a:gd name="connsiteY27" fmla="*/ 2527300 h 2641600"/>
                <a:gd name="connsiteX28" fmla="*/ 1550175 w 1575575"/>
                <a:gd name="connsiteY28" fmla="*/ 2603500 h 2641600"/>
                <a:gd name="connsiteX29" fmla="*/ 1575575 w 1575575"/>
                <a:gd name="connsiteY29"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153175 w 1575575"/>
                <a:gd name="connsiteY4" fmla="*/ 1346200 h 2641600"/>
                <a:gd name="connsiteX5" fmla="*/ 191275 w 1575575"/>
                <a:gd name="connsiteY5" fmla="*/ 1371600 h 2641600"/>
                <a:gd name="connsiteX6" fmla="*/ 699275 w 1575575"/>
                <a:gd name="connsiteY6" fmla="*/ 1574800 h 2641600"/>
                <a:gd name="connsiteX7" fmla="*/ 711975 w 1575575"/>
                <a:gd name="connsiteY7" fmla="*/ 1612900 h 2641600"/>
                <a:gd name="connsiteX8" fmla="*/ 673875 w 1575575"/>
                <a:gd name="connsiteY8" fmla="*/ 1638300 h 2641600"/>
                <a:gd name="connsiteX9" fmla="*/ 661175 w 1575575"/>
                <a:gd name="connsiteY9" fmla="*/ 1676400 h 2641600"/>
                <a:gd name="connsiteX10" fmla="*/ 648475 w 1575575"/>
                <a:gd name="connsiteY10" fmla="*/ 1727200 h 2641600"/>
                <a:gd name="connsiteX11" fmla="*/ 623075 w 1575575"/>
                <a:gd name="connsiteY11" fmla="*/ 1803400 h 2641600"/>
                <a:gd name="connsiteX12" fmla="*/ 610375 w 1575575"/>
                <a:gd name="connsiteY12" fmla="*/ 1854200 h 2641600"/>
                <a:gd name="connsiteX13" fmla="*/ 584975 w 1575575"/>
                <a:gd name="connsiteY13" fmla="*/ 1892300 h 2641600"/>
                <a:gd name="connsiteX14" fmla="*/ 572275 w 1575575"/>
                <a:gd name="connsiteY14" fmla="*/ 1930400 h 2641600"/>
                <a:gd name="connsiteX15" fmla="*/ 534175 w 1575575"/>
                <a:gd name="connsiteY15" fmla="*/ 1968500 h 2641600"/>
                <a:gd name="connsiteX16" fmla="*/ 483375 w 1575575"/>
                <a:gd name="connsiteY16" fmla="*/ 2044700 h 2641600"/>
                <a:gd name="connsiteX17" fmla="*/ 546875 w 1575575"/>
                <a:gd name="connsiteY17" fmla="*/ 2057400 h 2641600"/>
                <a:gd name="connsiteX18" fmla="*/ 597675 w 1575575"/>
                <a:gd name="connsiteY18" fmla="*/ 2070100 h 2641600"/>
                <a:gd name="connsiteX19" fmla="*/ 813575 w 1575575"/>
                <a:gd name="connsiteY19" fmla="*/ 2108200 h 2641600"/>
                <a:gd name="connsiteX20" fmla="*/ 1029475 w 1575575"/>
                <a:gd name="connsiteY20" fmla="*/ 2133600 h 2641600"/>
                <a:gd name="connsiteX21" fmla="*/ 1080275 w 1575575"/>
                <a:gd name="connsiteY21" fmla="*/ 2146300 h 2641600"/>
                <a:gd name="connsiteX22" fmla="*/ 1219975 w 1575575"/>
                <a:gd name="connsiteY22" fmla="*/ 2197100 h 2641600"/>
                <a:gd name="connsiteX23" fmla="*/ 1372375 w 1575575"/>
                <a:gd name="connsiteY23" fmla="*/ 2222500 h 2641600"/>
                <a:gd name="connsiteX24" fmla="*/ 1448575 w 1575575"/>
                <a:gd name="connsiteY24" fmla="*/ 2260600 h 2641600"/>
                <a:gd name="connsiteX25" fmla="*/ 1473975 w 1575575"/>
                <a:gd name="connsiteY25" fmla="*/ 2349500 h 2641600"/>
                <a:gd name="connsiteX26" fmla="*/ 1499375 w 1575575"/>
                <a:gd name="connsiteY26" fmla="*/ 2527300 h 2641600"/>
                <a:gd name="connsiteX27" fmla="*/ 1550175 w 1575575"/>
                <a:gd name="connsiteY27" fmla="*/ 2603500 h 2641600"/>
                <a:gd name="connsiteX28" fmla="*/ 1575575 w 1575575"/>
                <a:gd name="connsiteY28"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153175 w 1575575"/>
                <a:gd name="connsiteY4" fmla="*/ 1346200 h 2641600"/>
                <a:gd name="connsiteX5" fmla="*/ 699275 w 1575575"/>
                <a:gd name="connsiteY5" fmla="*/ 1574800 h 2641600"/>
                <a:gd name="connsiteX6" fmla="*/ 711975 w 1575575"/>
                <a:gd name="connsiteY6" fmla="*/ 1612900 h 2641600"/>
                <a:gd name="connsiteX7" fmla="*/ 673875 w 1575575"/>
                <a:gd name="connsiteY7" fmla="*/ 1638300 h 2641600"/>
                <a:gd name="connsiteX8" fmla="*/ 661175 w 1575575"/>
                <a:gd name="connsiteY8" fmla="*/ 1676400 h 2641600"/>
                <a:gd name="connsiteX9" fmla="*/ 648475 w 1575575"/>
                <a:gd name="connsiteY9" fmla="*/ 1727200 h 2641600"/>
                <a:gd name="connsiteX10" fmla="*/ 623075 w 1575575"/>
                <a:gd name="connsiteY10" fmla="*/ 1803400 h 2641600"/>
                <a:gd name="connsiteX11" fmla="*/ 610375 w 1575575"/>
                <a:gd name="connsiteY11" fmla="*/ 1854200 h 2641600"/>
                <a:gd name="connsiteX12" fmla="*/ 584975 w 1575575"/>
                <a:gd name="connsiteY12" fmla="*/ 1892300 h 2641600"/>
                <a:gd name="connsiteX13" fmla="*/ 572275 w 1575575"/>
                <a:gd name="connsiteY13" fmla="*/ 1930400 h 2641600"/>
                <a:gd name="connsiteX14" fmla="*/ 534175 w 1575575"/>
                <a:gd name="connsiteY14" fmla="*/ 1968500 h 2641600"/>
                <a:gd name="connsiteX15" fmla="*/ 483375 w 1575575"/>
                <a:gd name="connsiteY15" fmla="*/ 2044700 h 2641600"/>
                <a:gd name="connsiteX16" fmla="*/ 546875 w 1575575"/>
                <a:gd name="connsiteY16" fmla="*/ 2057400 h 2641600"/>
                <a:gd name="connsiteX17" fmla="*/ 597675 w 1575575"/>
                <a:gd name="connsiteY17" fmla="*/ 2070100 h 2641600"/>
                <a:gd name="connsiteX18" fmla="*/ 813575 w 1575575"/>
                <a:gd name="connsiteY18" fmla="*/ 2108200 h 2641600"/>
                <a:gd name="connsiteX19" fmla="*/ 1029475 w 1575575"/>
                <a:gd name="connsiteY19" fmla="*/ 2133600 h 2641600"/>
                <a:gd name="connsiteX20" fmla="*/ 1080275 w 1575575"/>
                <a:gd name="connsiteY20" fmla="*/ 2146300 h 2641600"/>
                <a:gd name="connsiteX21" fmla="*/ 1219975 w 1575575"/>
                <a:gd name="connsiteY21" fmla="*/ 2197100 h 2641600"/>
                <a:gd name="connsiteX22" fmla="*/ 1372375 w 1575575"/>
                <a:gd name="connsiteY22" fmla="*/ 2222500 h 2641600"/>
                <a:gd name="connsiteX23" fmla="*/ 1448575 w 1575575"/>
                <a:gd name="connsiteY23" fmla="*/ 2260600 h 2641600"/>
                <a:gd name="connsiteX24" fmla="*/ 1473975 w 1575575"/>
                <a:gd name="connsiteY24" fmla="*/ 2349500 h 2641600"/>
                <a:gd name="connsiteX25" fmla="*/ 1499375 w 1575575"/>
                <a:gd name="connsiteY25" fmla="*/ 2527300 h 2641600"/>
                <a:gd name="connsiteX26" fmla="*/ 1550175 w 1575575"/>
                <a:gd name="connsiteY26" fmla="*/ 2603500 h 2641600"/>
                <a:gd name="connsiteX27" fmla="*/ 1575575 w 1575575"/>
                <a:gd name="connsiteY27"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711975 w 1575575"/>
                <a:gd name="connsiteY5" fmla="*/ 1612900 h 2641600"/>
                <a:gd name="connsiteX6" fmla="*/ 673875 w 1575575"/>
                <a:gd name="connsiteY6" fmla="*/ 1638300 h 2641600"/>
                <a:gd name="connsiteX7" fmla="*/ 661175 w 1575575"/>
                <a:gd name="connsiteY7" fmla="*/ 1676400 h 2641600"/>
                <a:gd name="connsiteX8" fmla="*/ 648475 w 1575575"/>
                <a:gd name="connsiteY8" fmla="*/ 1727200 h 2641600"/>
                <a:gd name="connsiteX9" fmla="*/ 623075 w 1575575"/>
                <a:gd name="connsiteY9" fmla="*/ 1803400 h 2641600"/>
                <a:gd name="connsiteX10" fmla="*/ 610375 w 1575575"/>
                <a:gd name="connsiteY10" fmla="*/ 1854200 h 2641600"/>
                <a:gd name="connsiteX11" fmla="*/ 584975 w 1575575"/>
                <a:gd name="connsiteY11" fmla="*/ 1892300 h 2641600"/>
                <a:gd name="connsiteX12" fmla="*/ 572275 w 1575575"/>
                <a:gd name="connsiteY12" fmla="*/ 1930400 h 2641600"/>
                <a:gd name="connsiteX13" fmla="*/ 534175 w 1575575"/>
                <a:gd name="connsiteY13" fmla="*/ 1968500 h 2641600"/>
                <a:gd name="connsiteX14" fmla="*/ 483375 w 1575575"/>
                <a:gd name="connsiteY14" fmla="*/ 2044700 h 2641600"/>
                <a:gd name="connsiteX15" fmla="*/ 546875 w 1575575"/>
                <a:gd name="connsiteY15" fmla="*/ 2057400 h 2641600"/>
                <a:gd name="connsiteX16" fmla="*/ 597675 w 1575575"/>
                <a:gd name="connsiteY16" fmla="*/ 2070100 h 2641600"/>
                <a:gd name="connsiteX17" fmla="*/ 813575 w 1575575"/>
                <a:gd name="connsiteY17" fmla="*/ 2108200 h 2641600"/>
                <a:gd name="connsiteX18" fmla="*/ 1029475 w 1575575"/>
                <a:gd name="connsiteY18" fmla="*/ 2133600 h 2641600"/>
                <a:gd name="connsiteX19" fmla="*/ 1080275 w 1575575"/>
                <a:gd name="connsiteY19" fmla="*/ 2146300 h 2641600"/>
                <a:gd name="connsiteX20" fmla="*/ 1219975 w 1575575"/>
                <a:gd name="connsiteY20" fmla="*/ 2197100 h 2641600"/>
                <a:gd name="connsiteX21" fmla="*/ 1372375 w 1575575"/>
                <a:gd name="connsiteY21" fmla="*/ 2222500 h 2641600"/>
                <a:gd name="connsiteX22" fmla="*/ 1448575 w 1575575"/>
                <a:gd name="connsiteY22" fmla="*/ 2260600 h 2641600"/>
                <a:gd name="connsiteX23" fmla="*/ 1473975 w 1575575"/>
                <a:gd name="connsiteY23" fmla="*/ 2349500 h 2641600"/>
                <a:gd name="connsiteX24" fmla="*/ 1499375 w 1575575"/>
                <a:gd name="connsiteY24" fmla="*/ 2527300 h 2641600"/>
                <a:gd name="connsiteX25" fmla="*/ 1550175 w 1575575"/>
                <a:gd name="connsiteY25" fmla="*/ 2603500 h 2641600"/>
                <a:gd name="connsiteX26" fmla="*/ 1575575 w 1575575"/>
                <a:gd name="connsiteY26"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673875 w 1575575"/>
                <a:gd name="connsiteY5" fmla="*/ 1638300 h 2641600"/>
                <a:gd name="connsiteX6" fmla="*/ 661175 w 1575575"/>
                <a:gd name="connsiteY6" fmla="*/ 1676400 h 2641600"/>
                <a:gd name="connsiteX7" fmla="*/ 648475 w 1575575"/>
                <a:gd name="connsiteY7" fmla="*/ 1727200 h 2641600"/>
                <a:gd name="connsiteX8" fmla="*/ 623075 w 1575575"/>
                <a:gd name="connsiteY8" fmla="*/ 1803400 h 2641600"/>
                <a:gd name="connsiteX9" fmla="*/ 610375 w 1575575"/>
                <a:gd name="connsiteY9" fmla="*/ 1854200 h 2641600"/>
                <a:gd name="connsiteX10" fmla="*/ 584975 w 1575575"/>
                <a:gd name="connsiteY10" fmla="*/ 1892300 h 2641600"/>
                <a:gd name="connsiteX11" fmla="*/ 572275 w 1575575"/>
                <a:gd name="connsiteY11" fmla="*/ 1930400 h 2641600"/>
                <a:gd name="connsiteX12" fmla="*/ 534175 w 1575575"/>
                <a:gd name="connsiteY12" fmla="*/ 1968500 h 2641600"/>
                <a:gd name="connsiteX13" fmla="*/ 483375 w 1575575"/>
                <a:gd name="connsiteY13" fmla="*/ 2044700 h 2641600"/>
                <a:gd name="connsiteX14" fmla="*/ 546875 w 1575575"/>
                <a:gd name="connsiteY14" fmla="*/ 2057400 h 2641600"/>
                <a:gd name="connsiteX15" fmla="*/ 597675 w 1575575"/>
                <a:gd name="connsiteY15" fmla="*/ 2070100 h 2641600"/>
                <a:gd name="connsiteX16" fmla="*/ 813575 w 1575575"/>
                <a:gd name="connsiteY16" fmla="*/ 2108200 h 2641600"/>
                <a:gd name="connsiteX17" fmla="*/ 1029475 w 1575575"/>
                <a:gd name="connsiteY17" fmla="*/ 2133600 h 2641600"/>
                <a:gd name="connsiteX18" fmla="*/ 1080275 w 1575575"/>
                <a:gd name="connsiteY18" fmla="*/ 2146300 h 2641600"/>
                <a:gd name="connsiteX19" fmla="*/ 1219975 w 1575575"/>
                <a:gd name="connsiteY19" fmla="*/ 2197100 h 2641600"/>
                <a:gd name="connsiteX20" fmla="*/ 1372375 w 1575575"/>
                <a:gd name="connsiteY20" fmla="*/ 2222500 h 2641600"/>
                <a:gd name="connsiteX21" fmla="*/ 1448575 w 1575575"/>
                <a:gd name="connsiteY21" fmla="*/ 2260600 h 2641600"/>
                <a:gd name="connsiteX22" fmla="*/ 1473975 w 1575575"/>
                <a:gd name="connsiteY22" fmla="*/ 2349500 h 2641600"/>
                <a:gd name="connsiteX23" fmla="*/ 1499375 w 1575575"/>
                <a:gd name="connsiteY23" fmla="*/ 2527300 h 2641600"/>
                <a:gd name="connsiteX24" fmla="*/ 1550175 w 1575575"/>
                <a:gd name="connsiteY24" fmla="*/ 2603500 h 2641600"/>
                <a:gd name="connsiteX25" fmla="*/ 1575575 w 1575575"/>
                <a:gd name="connsiteY25"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661175 w 1575575"/>
                <a:gd name="connsiteY5" fmla="*/ 1676400 h 2641600"/>
                <a:gd name="connsiteX6" fmla="*/ 648475 w 1575575"/>
                <a:gd name="connsiteY6" fmla="*/ 1727200 h 2641600"/>
                <a:gd name="connsiteX7" fmla="*/ 623075 w 1575575"/>
                <a:gd name="connsiteY7" fmla="*/ 1803400 h 2641600"/>
                <a:gd name="connsiteX8" fmla="*/ 610375 w 1575575"/>
                <a:gd name="connsiteY8" fmla="*/ 1854200 h 2641600"/>
                <a:gd name="connsiteX9" fmla="*/ 584975 w 1575575"/>
                <a:gd name="connsiteY9" fmla="*/ 1892300 h 2641600"/>
                <a:gd name="connsiteX10" fmla="*/ 572275 w 1575575"/>
                <a:gd name="connsiteY10" fmla="*/ 1930400 h 2641600"/>
                <a:gd name="connsiteX11" fmla="*/ 534175 w 1575575"/>
                <a:gd name="connsiteY11" fmla="*/ 1968500 h 2641600"/>
                <a:gd name="connsiteX12" fmla="*/ 483375 w 1575575"/>
                <a:gd name="connsiteY12" fmla="*/ 2044700 h 2641600"/>
                <a:gd name="connsiteX13" fmla="*/ 546875 w 1575575"/>
                <a:gd name="connsiteY13" fmla="*/ 2057400 h 2641600"/>
                <a:gd name="connsiteX14" fmla="*/ 597675 w 1575575"/>
                <a:gd name="connsiteY14" fmla="*/ 2070100 h 2641600"/>
                <a:gd name="connsiteX15" fmla="*/ 813575 w 1575575"/>
                <a:gd name="connsiteY15" fmla="*/ 2108200 h 2641600"/>
                <a:gd name="connsiteX16" fmla="*/ 1029475 w 1575575"/>
                <a:gd name="connsiteY16" fmla="*/ 2133600 h 2641600"/>
                <a:gd name="connsiteX17" fmla="*/ 1080275 w 1575575"/>
                <a:gd name="connsiteY17" fmla="*/ 2146300 h 2641600"/>
                <a:gd name="connsiteX18" fmla="*/ 1219975 w 1575575"/>
                <a:gd name="connsiteY18" fmla="*/ 2197100 h 2641600"/>
                <a:gd name="connsiteX19" fmla="*/ 1372375 w 1575575"/>
                <a:gd name="connsiteY19" fmla="*/ 2222500 h 2641600"/>
                <a:gd name="connsiteX20" fmla="*/ 1448575 w 1575575"/>
                <a:gd name="connsiteY20" fmla="*/ 2260600 h 2641600"/>
                <a:gd name="connsiteX21" fmla="*/ 1473975 w 1575575"/>
                <a:gd name="connsiteY21" fmla="*/ 2349500 h 2641600"/>
                <a:gd name="connsiteX22" fmla="*/ 1499375 w 1575575"/>
                <a:gd name="connsiteY22" fmla="*/ 2527300 h 2641600"/>
                <a:gd name="connsiteX23" fmla="*/ 1550175 w 1575575"/>
                <a:gd name="connsiteY23" fmla="*/ 2603500 h 2641600"/>
                <a:gd name="connsiteX24" fmla="*/ 1575575 w 1575575"/>
                <a:gd name="connsiteY24"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648475 w 1575575"/>
                <a:gd name="connsiteY5" fmla="*/ 1727200 h 2641600"/>
                <a:gd name="connsiteX6" fmla="*/ 623075 w 1575575"/>
                <a:gd name="connsiteY6" fmla="*/ 1803400 h 2641600"/>
                <a:gd name="connsiteX7" fmla="*/ 610375 w 1575575"/>
                <a:gd name="connsiteY7" fmla="*/ 1854200 h 2641600"/>
                <a:gd name="connsiteX8" fmla="*/ 584975 w 1575575"/>
                <a:gd name="connsiteY8" fmla="*/ 1892300 h 2641600"/>
                <a:gd name="connsiteX9" fmla="*/ 572275 w 1575575"/>
                <a:gd name="connsiteY9" fmla="*/ 1930400 h 2641600"/>
                <a:gd name="connsiteX10" fmla="*/ 534175 w 1575575"/>
                <a:gd name="connsiteY10" fmla="*/ 1968500 h 2641600"/>
                <a:gd name="connsiteX11" fmla="*/ 483375 w 1575575"/>
                <a:gd name="connsiteY11" fmla="*/ 2044700 h 2641600"/>
                <a:gd name="connsiteX12" fmla="*/ 546875 w 1575575"/>
                <a:gd name="connsiteY12" fmla="*/ 2057400 h 2641600"/>
                <a:gd name="connsiteX13" fmla="*/ 597675 w 1575575"/>
                <a:gd name="connsiteY13" fmla="*/ 2070100 h 2641600"/>
                <a:gd name="connsiteX14" fmla="*/ 813575 w 1575575"/>
                <a:gd name="connsiteY14" fmla="*/ 2108200 h 2641600"/>
                <a:gd name="connsiteX15" fmla="*/ 1029475 w 1575575"/>
                <a:gd name="connsiteY15" fmla="*/ 2133600 h 2641600"/>
                <a:gd name="connsiteX16" fmla="*/ 1080275 w 1575575"/>
                <a:gd name="connsiteY16" fmla="*/ 2146300 h 2641600"/>
                <a:gd name="connsiteX17" fmla="*/ 1219975 w 1575575"/>
                <a:gd name="connsiteY17" fmla="*/ 2197100 h 2641600"/>
                <a:gd name="connsiteX18" fmla="*/ 1372375 w 1575575"/>
                <a:gd name="connsiteY18" fmla="*/ 2222500 h 2641600"/>
                <a:gd name="connsiteX19" fmla="*/ 1448575 w 1575575"/>
                <a:gd name="connsiteY19" fmla="*/ 2260600 h 2641600"/>
                <a:gd name="connsiteX20" fmla="*/ 1473975 w 1575575"/>
                <a:gd name="connsiteY20" fmla="*/ 2349500 h 2641600"/>
                <a:gd name="connsiteX21" fmla="*/ 1499375 w 1575575"/>
                <a:gd name="connsiteY21" fmla="*/ 2527300 h 2641600"/>
                <a:gd name="connsiteX22" fmla="*/ 1550175 w 1575575"/>
                <a:gd name="connsiteY22" fmla="*/ 2603500 h 2641600"/>
                <a:gd name="connsiteX23" fmla="*/ 1575575 w 1575575"/>
                <a:gd name="connsiteY23"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623075 w 1575575"/>
                <a:gd name="connsiteY5" fmla="*/ 1803400 h 2641600"/>
                <a:gd name="connsiteX6" fmla="*/ 610375 w 1575575"/>
                <a:gd name="connsiteY6" fmla="*/ 1854200 h 2641600"/>
                <a:gd name="connsiteX7" fmla="*/ 584975 w 1575575"/>
                <a:gd name="connsiteY7" fmla="*/ 1892300 h 2641600"/>
                <a:gd name="connsiteX8" fmla="*/ 572275 w 1575575"/>
                <a:gd name="connsiteY8" fmla="*/ 1930400 h 2641600"/>
                <a:gd name="connsiteX9" fmla="*/ 534175 w 1575575"/>
                <a:gd name="connsiteY9" fmla="*/ 1968500 h 2641600"/>
                <a:gd name="connsiteX10" fmla="*/ 483375 w 1575575"/>
                <a:gd name="connsiteY10" fmla="*/ 2044700 h 2641600"/>
                <a:gd name="connsiteX11" fmla="*/ 546875 w 1575575"/>
                <a:gd name="connsiteY11" fmla="*/ 2057400 h 2641600"/>
                <a:gd name="connsiteX12" fmla="*/ 597675 w 1575575"/>
                <a:gd name="connsiteY12" fmla="*/ 2070100 h 2641600"/>
                <a:gd name="connsiteX13" fmla="*/ 813575 w 1575575"/>
                <a:gd name="connsiteY13" fmla="*/ 2108200 h 2641600"/>
                <a:gd name="connsiteX14" fmla="*/ 1029475 w 1575575"/>
                <a:gd name="connsiteY14" fmla="*/ 2133600 h 2641600"/>
                <a:gd name="connsiteX15" fmla="*/ 1080275 w 1575575"/>
                <a:gd name="connsiteY15" fmla="*/ 2146300 h 2641600"/>
                <a:gd name="connsiteX16" fmla="*/ 1219975 w 1575575"/>
                <a:gd name="connsiteY16" fmla="*/ 2197100 h 2641600"/>
                <a:gd name="connsiteX17" fmla="*/ 1372375 w 1575575"/>
                <a:gd name="connsiteY17" fmla="*/ 2222500 h 2641600"/>
                <a:gd name="connsiteX18" fmla="*/ 1448575 w 1575575"/>
                <a:gd name="connsiteY18" fmla="*/ 2260600 h 2641600"/>
                <a:gd name="connsiteX19" fmla="*/ 1473975 w 1575575"/>
                <a:gd name="connsiteY19" fmla="*/ 2349500 h 2641600"/>
                <a:gd name="connsiteX20" fmla="*/ 1499375 w 1575575"/>
                <a:gd name="connsiteY20" fmla="*/ 2527300 h 2641600"/>
                <a:gd name="connsiteX21" fmla="*/ 1550175 w 1575575"/>
                <a:gd name="connsiteY21" fmla="*/ 2603500 h 2641600"/>
                <a:gd name="connsiteX22" fmla="*/ 1575575 w 1575575"/>
                <a:gd name="connsiteY22"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610375 w 1575575"/>
                <a:gd name="connsiteY5" fmla="*/ 1854200 h 2641600"/>
                <a:gd name="connsiteX6" fmla="*/ 584975 w 1575575"/>
                <a:gd name="connsiteY6" fmla="*/ 1892300 h 2641600"/>
                <a:gd name="connsiteX7" fmla="*/ 572275 w 1575575"/>
                <a:gd name="connsiteY7" fmla="*/ 1930400 h 2641600"/>
                <a:gd name="connsiteX8" fmla="*/ 534175 w 1575575"/>
                <a:gd name="connsiteY8" fmla="*/ 1968500 h 2641600"/>
                <a:gd name="connsiteX9" fmla="*/ 483375 w 1575575"/>
                <a:gd name="connsiteY9" fmla="*/ 2044700 h 2641600"/>
                <a:gd name="connsiteX10" fmla="*/ 546875 w 1575575"/>
                <a:gd name="connsiteY10" fmla="*/ 2057400 h 2641600"/>
                <a:gd name="connsiteX11" fmla="*/ 597675 w 1575575"/>
                <a:gd name="connsiteY11" fmla="*/ 2070100 h 2641600"/>
                <a:gd name="connsiteX12" fmla="*/ 813575 w 1575575"/>
                <a:gd name="connsiteY12" fmla="*/ 2108200 h 2641600"/>
                <a:gd name="connsiteX13" fmla="*/ 1029475 w 1575575"/>
                <a:gd name="connsiteY13" fmla="*/ 2133600 h 2641600"/>
                <a:gd name="connsiteX14" fmla="*/ 1080275 w 1575575"/>
                <a:gd name="connsiteY14" fmla="*/ 2146300 h 2641600"/>
                <a:gd name="connsiteX15" fmla="*/ 1219975 w 1575575"/>
                <a:gd name="connsiteY15" fmla="*/ 2197100 h 2641600"/>
                <a:gd name="connsiteX16" fmla="*/ 1372375 w 1575575"/>
                <a:gd name="connsiteY16" fmla="*/ 2222500 h 2641600"/>
                <a:gd name="connsiteX17" fmla="*/ 1448575 w 1575575"/>
                <a:gd name="connsiteY17" fmla="*/ 2260600 h 2641600"/>
                <a:gd name="connsiteX18" fmla="*/ 1473975 w 1575575"/>
                <a:gd name="connsiteY18" fmla="*/ 2349500 h 2641600"/>
                <a:gd name="connsiteX19" fmla="*/ 1499375 w 1575575"/>
                <a:gd name="connsiteY19" fmla="*/ 2527300 h 2641600"/>
                <a:gd name="connsiteX20" fmla="*/ 1550175 w 1575575"/>
                <a:gd name="connsiteY20" fmla="*/ 2603500 h 2641600"/>
                <a:gd name="connsiteX21" fmla="*/ 1575575 w 1575575"/>
                <a:gd name="connsiteY21"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584975 w 1575575"/>
                <a:gd name="connsiteY5" fmla="*/ 1892300 h 2641600"/>
                <a:gd name="connsiteX6" fmla="*/ 572275 w 1575575"/>
                <a:gd name="connsiteY6" fmla="*/ 1930400 h 2641600"/>
                <a:gd name="connsiteX7" fmla="*/ 534175 w 1575575"/>
                <a:gd name="connsiteY7" fmla="*/ 1968500 h 2641600"/>
                <a:gd name="connsiteX8" fmla="*/ 483375 w 1575575"/>
                <a:gd name="connsiteY8" fmla="*/ 2044700 h 2641600"/>
                <a:gd name="connsiteX9" fmla="*/ 546875 w 1575575"/>
                <a:gd name="connsiteY9" fmla="*/ 2057400 h 2641600"/>
                <a:gd name="connsiteX10" fmla="*/ 597675 w 1575575"/>
                <a:gd name="connsiteY10" fmla="*/ 2070100 h 2641600"/>
                <a:gd name="connsiteX11" fmla="*/ 813575 w 1575575"/>
                <a:gd name="connsiteY11" fmla="*/ 2108200 h 2641600"/>
                <a:gd name="connsiteX12" fmla="*/ 1029475 w 1575575"/>
                <a:gd name="connsiteY12" fmla="*/ 2133600 h 2641600"/>
                <a:gd name="connsiteX13" fmla="*/ 1080275 w 1575575"/>
                <a:gd name="connsiteY13" fmla="*/ 2146300 h 2641600"/>
                <a:gd name="connsiteX14" fmla="*/ 1219975 w 1575575"/>
                <a:gd name="connsiteY14" fmla="*/ 2197100 h 2641600"/>
                <a:gd name="connsiteX15" fmla="*/ 1372375 w 1575575"/>
                <a:gd name="connsiteY15" fmla="*/ 2222500 h 2641600"/>
                <a:gd name="connsiteX16" fmla="*/ 1448575 w 1575575"/>
                <a:gd name="connsiteY16" fmla="*/ 2260600 h 2641600"/>
                <a:gd name="connsiteX17" fmla="*/ 1473975 w 1575575"/>
                <a:gd name="connsiteY17" fmla="*/ 2349500 h 2641600"/>
                <a:gd name="connsiteX18" fmla="*/ 1499375 w 1575575"/>
                <a:gd name="connsiteY18" fmla="*/ 2527300 h 2641600"/>
                <a:gd name="connsiteX19" fmla="*/ 1550175 w 1575575"/>
                <a:gd name="connsiteY19" fmla="*/ 2603500 h 2641600"/>
                <a:gd name="connsiteX20" fmla="*/ 1575575 w 1575575"/>
                <a:gd name="connsiteY20"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572275 w 1575575"/>
                <a:gd name="connsiteY5" fmla="*/ 1930400 h 2641600"/>
                <a:gd name="connsiteX6" fmla="*/ 534175 w 1575575"/>
                <a:gd name="connsiteY6" fmla="*/ 1968500 h 2641600"/>
                <a:gd name="connsiteX7" fmla="*/ 483375 w 1575575"/>
                <a:gd name="connsiteY7" fmla="*/ 2044700 h 2641600"/>
                <a:gd name="connsiteX8" fmla="*/ 546875 w 1575575"/>
                <a:gd name="connsiteY8" fmla="*/ 2057400 h 2641600"/>
                <a:gd name="connsiteX9" fmla="*/ 597675 w 1575575"/>
                <a:gd name="connsiteY9" fmla="*/ 2070100 h 2641600"/>
                <a:gd name="connsiteX10" fmla="*/ 813575 w 1575575"/>
                <a:gd name="connsiteY10" fmla="*/ 2108200 h 2641600"/>
                <a:gd name="connsiteX11" fmla="*/ 1029475 w 1575575"/>
                <a:gd name="connsiteY11" fmla="*/ 2133600 h 2641600"/>
                <a:gd name="connsiteX12" fmla="*/ 1080275 w 1575575"/>
                <a:gd name="connsiteY12" fmla="*/ 2146300 h 2641600"/>
                <a:gd name="connsiteX13" fmla="*/ 1219975 w 1575575"/>
                <a:gd name="connsiteY13" fmla="*/ 2197100 h 2641600"/>
                <a:gd name="connsiteX14" fmla="*/ 1372375 w 1575575"/>
                <a:gd name="connsiteY14" fmla="*/ 2222500 h 2641600"/>
                <a:gd name="connsiteX15" fmla="*/ 1448575 w 1575575"/>
                <a:gd name="connsiteY15" fmla="*/ 2260600 h 2641600"/>
                <a:gd name="connsiteX16" fmla="*/ 1473975 w 1575575"/>
                <a:gd name="connsiteY16" fmla="*/ 2349500 h 2641600"/>
                <a:gd name="connsiteX17" fmla="*/ 1499375 w 1575575"/>
                <a:gd name="connsiteY17" fmla="*/ 2527300 h 2641600"/>
                <a:gd name="connsiteX18" fmla="*/ 1550175 w 1575575"/>
                <a:gd name="connsiteY18" fmla="*/ 2603500 h 2641600"/>
                <a:gd name="connsiteX19" fmla="*/ 1575575 w 1575575"/>
                <a:gd name="connsiteY19"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534175 w 1575575"/>
                <a:gd name="connsiteY5" fmla="*/ 1968500 h 2641600"/>
                <a:gd name="connsiteX6" fmla="*/ 483375 w 1575575"/>
                <a:gd name="connsiteY6" fmla="*/ 2044700 h 2641600"/>
                <a:gd name="connsiteX7" fmla="*/ 546875 w 1575575"/>
                <a:gd name="connsiteY7" fmla="*/ 2057400 h 2641600"/>
                <a:gd name="connsiteX8" fmla="*/ 597675 w 1575575"/>
                <a:gd name="connsiteY8" fmla="*/ 2070100 h 2641600"/>
                <a:gd name="connsiteX9" fmla="*/ 813575 w 1575575"/>
                <a:gd name="connsiteY9" fmla="*/ 2108200 h 2641600"/>
                <a:gd name="connsiteX10" fmla="*/ 1029475 w 1575575"/>
                <a:gd name="connsiteY10" fmla="*/ 2133600 h 2641600"/>
                <a:gd name="connsiteX11" fmla="*/ 1080275 w 1575575"/>
                <a:gd name="connsiteY11" fmla="*/ 2146300 h 2641600"/>
                <a:gd name="connsiteX12" fmla="*/ 1219975 w 1575575"/>
                <a:gd name="connsiteY12" fmla="*/ 2197100 h 2641600"/>
                <a:gd name="connsiteX13" fmla="*/ 1372375 w 1575575"/>
                <a:gd name="connsiteY13" fmla="*/ 2222500 h 2641600"/>
                <a:gd name="connsiteX14" fmla="*/ 1448575 w 1575575"/>
                <a:gd name="connsiteY14" fmla="*/ 2260600 h 2641600"/>
                <a:gd name="connsiteX15" fmla="*/ 1473975 w 1575575"/>
                <a:gd name="connsiteY15" fmla="*/ 2349500 h 2641600"/>
                <a:gd name="connsiteX16" fmla="*/ 1499375 w 1575575"/>
                <a:gd name="connsiteY16" fmla="*/ 2527300 h 2641600"/>
                <a:gd name="connsiteX17" fmla="*/ 1550175 w 1575575"/>
                <a:gd name="connsiteY17" fmla="*/ 2603500 h 2641600"/>
                <a:gd name="connsiteX18" fmla="*/ 1575575 w 1575575"/>
                <a:gd name="connsiteY18"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9275 w 1575575"/>
                <a:gd name="connsiteY4" fmla="*/ 1574800 h 2641600"/>
                <a:gd name="connsiteX5" fmla="*/ 483375 w 1575575"/>
                <a:gd name="connsiteY5" fmla="*/ 2044700 h 2641600"/>
                <a:gd name="connsiteX6" fmla="*/ 546875 w 1575575"/>
                <a:gd name="connsiteY6" fmla="*/ 2057400 h 2641600"/>
                <a:gd name="connsiteX7" fmla="*/ 597675 w 1575575"/>
                <a:gd name="connsiteY7" fmla="*/ 2070100 h 2641600"/>
                <a:gd name="connsiteX8" fmla="*/ 813575 w 1575575"/>
                <a:gd name="connsiteY8" fmla="*/ 2108200 h 2641600"/>
                <a:gd name="connsiteX9" fmla="*/ 1029475 w 1575575"/>
                <a:gd name="connsiteY9" fmla="*/ 2133600 h 2641600"/>
                <a:gd name="connsiteX10" fmla="*/ 1080275 w 1575575"/>
                <a:gd name="connsiteY10" fmla="*/ 2146300 h 2641600"/>
                <a:gd name="connsiteX11" fmla="*/ 1219975 w 1575575"/>
                <a:gd name="connsiteY11" fmla="*/ 2197100 h 2641600"/>
                <a:gd name="connsiteX12" fmla="*/ 1372375 w 1575575"/>
                <a:gd name="connsiteY12" fmla="*/ 2222500 h 2641600"/>
                <a:gd name="connsiteX13" fmla="*/ 1448575 w 1575575"/>
                <a:gd name="connsiteY13" fmla="*/ 2260600 h 2641600"/>
                <a:gd name="connsiteX14" fmla="*/ 1473975 w 1575575"/>
                <a:gd name="connsiteY14" fmla="*/ 2349500 h 2641600"/>
                <a:gd name="connsiteX15" fmla="*/ 1499375 w 1575575"/>
                <a:gd name="connsiteY15" fmla="*/ 2527300 h 2641600"/>
                <a:gd name="connsiteX16" fmla="*/ 1550175 w 1575575"/>
                <a:gd name="connsiteY16" fmla="*/ 2603500 h 2641600"/>
                <a:gd name="connsiteX17" fmla="*/ 1575575 w 1575575"/>
                <a:gd name="connsiteY17"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83375 w 1575575"/>
                <a:gd name="connsiteY5" fmla="*/ 2044700 h 2641600"/>
                <a:gd name="connsiteX6" fmla="*/ 546875 w 1575575"/>
                <a:gd name="connsiteY6" fmla="*/ 2057400 h 2641600"/>
                <a:gd name="connsiteX7" fmla="*/ 597675 w 1575575"/>
                <a:gd name="connsiteY7" fmla="*/ 2070100 h 2641600"/>
                <a:gd name="connsiteX8" fmla="*/ 813575 w 1575575"/>
                <a:gd name="connsiteY8" fmla="*/ 2108200 h 2641600"/>
                <a:gd name="connsiteX9" fmla="*/ 1029475 w 1575575"/>
                <a:gd name="connsiteY9" fmla="*/ 2133600 h 2641600"/>
                <a:gd name="connsiteX10" fmla="*/ 1080275 w 1575575"/>
                <a:gd name="connsiteY10" fmla="*/ 2146300 h 2641600"/>
                <a:gd name="connsiteX11" fmla="*/ 1219975 w 1575575"/>
                <a:gd name="connsiteY11" fmla="*/ 2197100 h 2641600"/>
                <a:gd name="connsiteX12" fmla="*/ 1372375 w 1575575"/>
                <a:gd name="connsiteY12" fmla="*/ 2222500 h 2641600"/>
                <a:gd name="connsiteX13" fmla="*/ 1448575 w 1575575"/>
                <a:gd name="connsiteY13" fmla="*/ 2260600 h 2641600"/>
                <a:gd name="connsiteX14" fmla="*/ 1473975 w 1575575"/>
                <a:gd name="connsiteY14" fmla="*/ 2349500 h 2641600"/>
                <a:gd name="connsiteX15" fmla="*/ 1499375 w 1575575"/>
                <a:gd name="connsiteY15" fmla="*/ 2527300 h 2641600"/>
                <a:gd name="connsiteX16" fmla="*/ 1550175 w 1575575"/>
                <a:gd name="connsiteY16" fmla="*/ 2603500 h 2641600"/>
                <a:gd name="connsiteX17" fmla="*/ 1575575 w 1575575"/>
                <a:gd name="connsiteY17"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83375 w 1575575"/>
                <a:gd name="connsiteY5" fmla="*/ 2044700 h 2641600"/>
                <a:gd name="connsiteX6" fmla="*/ 597675 w 1575575"/>
                <a:gd name="connsiteY6" fmla="*/ 2070100 h 2641600"/>
                <a:gd name="connsiteX7" fmla="*/ 813575 w 1575575"/>
                <a:gd name="connsiteY7" fmla="*/ 2108200 h 2641600"/>
                <a:gd name="connsiteX8" fmla="*/ 1029475 w 1575575"/>
                <a:gd name="connsiteY8" fmla="*/ 2133600 h 2641600"/>
                <a:gd name="connsiteX9" fmla="*/ 1080275 w 1575575"/>
                <a:gd name="connsiteY9" fmla="*/ 2146300 h 2641600"/>
                <a:gd name="connsiteX10" fmla="*/ 1219975 w 1575575"/>
                <a:gd name="connsiteY10" fmla="*/ 2197100 h 2641600"/>
                <a:gd name="connsiteX11" fmla="*/ 1372375 w 1575575"/>
                <a:gd name="connsiteY11" fmla="*/ 2222500 h 2641600"/>
                <a:gd name="connsiteX12" fmla="*/ 1448575 w 1575575"/>
                <a:gd name="connsiteY12" fmla="*/ 2260600 h 2641600"/>
                <a:gd name="connsiteX13" fmla="*/ 1473975 w 1575575"/>
                <a:gd name="connsiteY13" fmla="*/ 2349500 h 2641600"/>
                <a:gd name="connsiteX14" fmla="*/ 1499375 w 1575575"/>
                <a:gd name="connsiteY14" fmla="*/ 2527300 h 2641600"/>
                <a:gd name="connsiteX15" fmla="*/ 1550175 w 1575575"/>
                <a:gd name="connsiteY15" fmla="*/ 2603500 h 2641600"/>
                <a:gd name="connsiteX16" fmla="*/ 1575575 w 1575575"/>
                <a:gd name="connsiteY16"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83375 w 1575575"/>
                <a:gd name="connsiteY5" fmla="*/ 2044700 h 2641600"/>
                <a:gd name="connsiteX6" fmla="*/ 813575 w 1575575"/>
                <a:gd name="connsiteY6" fmla="*/ 2108200 h 2641600"/>
                <a:gd name="connsiteX7" fmla="*/ 1029475 w 1575575"/>
                <a:gd name="connsiteY7" fmla="*/ 2133600 h 2641600"/>
                <a:gd name="connsiteX8" fmla="*/ 1080275 w 1575575"/>
                <a:gd name="connsiteY8" fmla="*/ 2146300 h 2641600"/>
                <a:gd name="connsiteX9" fmla="*/ 1219975 w 1575575"/>
                <a:gd name="connsiteY9" fmla="*/ 2197100 h 2641600"/>
                <a:gd name="connsiteX10" fmla="*/ 1372375 w 1575575"/>
                <a:gd name="connsiteY10" fmla="*/ 2222500 h 2641600"/>
                <a:gd name="connsiteX11" fmla="*/ 1448575 w 1575575"/>
                <a:gd name="connsiteY11" fmla="*/ 2260600 h 2641600"/>
                <a:gd name="connsiteX12" fmla="*/ 1473975 w 1575575"/>
                <a:gd name="connsiteY12" fmla="*/ 2349500 h 2641600"/>
                <a:gd name="connsiteX13" fmla="*/ 1499375 w 1575575"/>
                <a:gd name="connsiteY13" fmla="*/ 2527300 h 2641600"/>
                <a:gd name="connsiteX14" fmla="*/ 1550175 w 1575575"/>
                <a:gd name="connsiteY14" fmla="*/ 2603500 h 2641600"/>
                <a:gd name="connsiteX15" fmla="*/ 1575575 w 1575575"/>
                <a:gd name="connsiteY15"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83375 w 1575575"/>
                <a:gd name="connsiteY5" fmla="*/ 2044700 h 2641600"/>
                <a:gd name="connsiteX6" fmla="*/ 1029475 w 1575575"/>
                <a:gd name="connsiteY6" fmla="*/ 2133600 h 2641600"/>
                <a:gd name="connsiteX7" fmla="*/ 1080275 w 1575575"/>
                <a:gd name="connsiteY7" fmla="*/ 2146300 h 2641600"/>
                <a:gd name="connsiteX8" fmla="*/ 1219975 w 1575575"/>
                <a:gd name="connsiteY8" fmla="*/ 2197100 h 2641600"/>
                <a:gd name="connsiteX9" fmla="*/ 1372375 w 1575575"/>
                <a:gd name="connsiteY9" fmla="*/ 2222500 h 2641600"/>
                <a:gd name="connsiteX10" fmla="*/ 1448575 w 1575575"/>
                <a:gd name="connsiteY10" fmla="*/ 2260600 h 2641600"/>
                <a:gd name="connsiteX11" fmla="*/ 1473975 w 1575575"/>
                <a:gd name="connsiteY11" fmla="*/ 2349500 h 2641600"/>
                <a:gd name="connsiteX12" fmla="*/ 1499375 w 1575575"/>
                <a:gd name="connsiteY12" fmla="*/ 2527300 h 2641600"/>
                <a:gd name="connsiteX13" fmla="*/ 1550175 w 1575575"/>
                <a:gd name="connsiteY13" fmla="*/ 2603500 h 2641600"/>
                <a:gd name="connsiteX14" fmla="*/ 1575575 w 1575575"/>
                <a:gd name="connsiteY14"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83375 w 1575575"/>
                <a:gd name="connsiteY5" fmla="*/ 2044700 h 2641600"/>
                <a:gd name="connsiteX6" fmla="*/ 1080275 w 1575575"/>
                <a:gd name="connsiteY6" fmla="*/ 2146300 h 2641600"/>
                <a:gd name="connsiteX7" fmla="*/ 1219975 w 1575575"/>
                <a:gd name="connsiteY7" fmla="*/ 2197100 h 2641600"/>
                <a:gd name="connsiteX8" fmla="*/ 1372375 w 1575575"/>
                <a:gd name="connsiteY8" fmla="*/ 2222500 h 2641600"/>
                <a:gd name="connsiteX9" fmla="*/ 1448575 w 1575575"/>
                <a:gd name="connsiteY9" fmla="*/ 2260600 h 2641600"/>
                <a:gd name="connsiteX10" fmla="*/ 1473975 w 1575575"/>
                <a:gd name="connsiteY10" fmla="*/ 2349500 h 2641600"/>
                <a:gd name="connsiteX11" fmla="*/ 1499375 w 1575575"/>
                <a:gd name="connsiteY11" fmla="*/ 2527300 h 2641600"/>
                <a:gd name="connsiteX12" fmla="*/ 1550175 w 1575575"/>
                <a:gd name="connsiteY12" fmla="*/ 2603500 h 2641600"/>
                <a:gd name="connsiteX13" fmla="*/ 1575575 w 1575575"/>
                <a:gd name="connsiteY13"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83375 w 1575575"/>
                <a:gd name="connsiteY5" fmla="*/ 2044700 h 2641600"/>
                <a:gd name="connsiteX6" fmla="*/ 1219975 w 1575575"/>
                <a:gd name="connsiteY6" fmla="*/ 2197100 h 2641600"/>
                <a:gd name="connsiteX7" fmla="*/ 1372375 w 1575575"/>
                <a:gd name="connsiteY7" fmla="*/ 2222500 h 2641600"/>
                <a:gd name="connsiteX8" fmla="*/ 1448575 w 1575575"/>
                <a:gd name="connsiteY8" fmla="*/ 2260600 h 2641600"/>
                <a:gd name="connsiteX9" fmla="*/ 1473975 w 1575575"/>
                <a:gd name="connsiteY9" fmla="*/ 2349500 h 2641600"/>
                <a:gd name="connsiteX10" fmla="*/ 1499375 w 1575575"/>
                <a:gd name="connsiteY10" fmla="*/ 2527300 h 2641600"/>
                <a:gd name="connsiteX11" fmla="*/ 1550175 w 1575575"/>
                <a:gd name="connsiteY11" fmla="*/ 2603500 h 2641600"/>
                <a:gd name="connsiteX12" fmla="*/ 1575575 w 1575575"/>
                <a:gd name="connsiteY12"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83375 w 1575575"/>
                <a:gd name="connsiteY5" fmla="*/ 2044700 h 2641600"/>
                <a:gd name="connsiteX6" fmla="*/ 1372375 w 1575575"/>
                <a:gd name="connsiteY6" fmla="*/ 2222500 h 2641600"/>
                <a:gd name="connsiteX7" fmla="*/ 1448575 w 1575575"/>
                <a:gd name="connsiteY7" fmla="*/ 2260600 h 2641600"/>
                <a:gd name="connsiteX8" fmla="*/ 1473975 w 1575575"/>
                <a:gd name="connsiteY8" fmla="*/ 2349500 h 2641600"/>
                <a:gd name="connsiteX9" fmla="*/ 1499375 w 1575575"/>
                <a:gd name="connsiteY9" fmla="*/ 2527300 h 2641600"/>
                <a:gd name="connsiteX10" fmla="*/ 1550175 w 1575575"/>
                <a:gd name="connsiteY10" fmla="*/ 2603500 h 2641600"/>
                <a:gd name="connsiteX11" fmla="*/ 1575575 w 1575575"/>
                <a:gd name="connsiteY11"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83375 w 1575575"/>
                <a:gd name="connsiteY5" fmla="*/ 2044700 h 2641600"/>
                <a:gd name="connsiteX6" fmla="*/ 1448575 w 1575575"/>
                <a:gd name="connsiteY6" fmla="*/ 2260600 h 2641600"/>
                <a:gd name="connsiteX7" fmla="*/ 1473975 w 1575575"/>
                <a:gd name="connsiteY7" fmla="*/ 2349500 h 2641600"/>
                <a:gd name="connsiteX8" fmla="*/ 1499375 w 1575575"/>
                <a:gd name="connsiteY8" fmla="*/ 2527300 h 2641600"/>
                <a:gd name="connsiteX9" fmla="*/ 1550175 w 1575575"/>
                <a:gd name="connsiteY9" fmla="*/ 2603500 h 2641600"/>
                <a:gd name="connsiteX10" fmla="*/ 1575575 w 1575575"/>
                <a:gd name="connsiteY10"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96075 w 1575575"/>
                <a:gd name="connsiteY5" fmla="*/ 2082800 h 2641600"/>
                <a:gd name="connsiteX6" fmla="*/ 1448575 w 1575575"/>
                <a:gd name="connsiteY6" fmla="*/ 2260600 h 2641600"/>
                <a:gd name="connsiteX7" fmla="*/ 1473975 w 1575575"/>
                <a:gd name="connsiteY7" fmla="*/ 2349500 h 2641600"/>
                <a:gd name="connsiteX8" fmla="*/ 1499375 w 1575575"/>
                <a:gd name="connsiteY8" fmla="*/ 2527300 h 2641600"/>
                <a:gd name="connsiteX9" fmla="*/ 1550175 w 1575575"/>
                <a:gd name="connsiteY9" fmla="*/ 2603500 h 2641600"/>
                <a:gd name="connsiteX10" fmla="*/ 1575575 w 1575575"/>
                <a:gd name="connsiteY10"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96075 w 1575575"/>
                <a:gd name="connsiteY5" fmla="*/ 2082800 h 2641600"/>
                <a:gd name="connsiteX6" fmla="*/ 1448575 w 1575575"/>
                <a:gd name="connsiteY6" fmla="*/ 2260600 h 2641600"/>
                <a:gd name="connsiteX7" fmla="*/ 1473975 w 1575575"/>
                <a:gd name="connsiteY7" fmla="*/ 2349500 h 2641600"/>
                <a:gd name="connsiteX8" fmla="*/ 1499375 w 1575575"/>
                <a:gd name="connsiteY8" fmla="*/ 2527300 h 2641600"/>
                <a:gd name="connsiteX9" fmla="*/ 1575575 w 1575575"/>
                <a:gd name="connsiteY9"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96075 w 1575575"/>
                <a:gd name="connsiteY5" fmla="*/ 2082800 h 2641600"/>
                <a:gd name="connsiteX6" fmla="*/ 1448575 w 1575575"/>
                <a:gd name="connsiteY6" fmla="*/ 2260600 h 2641600"/>
                <a:gd name="connsiteX7" fmla="*/ 1473975 w 1575575"/>
                <a:gd name="connsiteY7" fmla="*/ 2349500 h 2641600"/>
                <a:gd name="connsiteX8" fmla="*/ 1575575 w 1575575"/>
                <a:gd name="connsiteY8" fmla="*/ 2641600 h 2641600"/>
                <a:gd name="connsiteX0" fmla="*/ 305575 w 1575575"/>
                <a:gd name="connsiteY0" fmla="*/ 0 h 2641600"/>
                <a:gd name="connsiteX1" fmla="*/ 775 w 1575575"/>
                <a:gd name="connsiteY1" fmla="*/ 508000 h 2641600"/>
                <a:gd name="connsiteX2" fmla="*/ 195509 w 1575575"/>
                <a:gd name="connsiteY2" fmla="*/ 1117600 h 2641600"/>
                <a:gd name="connsiteX3" fmla="*/ 43109 w 1575575"/>
                <a:gd name="connsiteY3" fmla="*/ 1240367 h 2641600"/>
                <a:gd name="connsiteX4" fmla="*/ 690809 w 1575575"/>
                <a:gd name="connsiteY4" fmla="*/ 1595966 h 2641600"/>
                <a:gd name="connsiteX5" fmla="*/ 496075 w 1575575"/>
                <a:gd name="connsiteY5" fmla="*/ 2082800 h 2641600"/>
                <a:gd name="connsiteX6" fmla="*/ 1448575 w 1575575"/>
                <a:gd name="connsiteY6" fmla="*/ 2260600 h 2641600"/>
                <a:gd name="connsiteX7" fmla="*/ 1575575 w 1575575"/>
                <a:gd name="connsiteY7" fmla="*/ 2641600 h 2641600"/>
                <a:gd name="connsiteX0" fmla="*/ 305575 w 1600975"/>
                <a:gd name="connsiteY0" fmla="*/ 0 h 2641600"/>
                <a:gd name="connsiteX1" fmla="*/ 775 w 1600975"/>
                <a:gd name="connsiteY1" fmla="*/ 508000 h 2641600"/>
                <a:gd name="connsiteX2" fmla="*/ 195509 w 1600975"/>
                <a:gd name="connsiteY2" fmla="*/ 1117600 h 2641600"/>
                <a:gd name="connsiteX3" fmla="*/ 43109 w 1600975"/>
                <a:gd name="connsiteY3" fmla="*/ 1240367 h 2641600"/>
                <a:gd name="connsiteX4" fmla="*/ 690809 w 1600975"/>
                <a:gd name="connsiteY4" fmla="*/ 1595966 h 2641600"/>
                <a:gd name="connsiteX5" fmla="*/ 496075 w 1600975"/>
                <a:gd name="connsiteY5" fmla="*/ 2082800 h 2641600"/>
                <a:gd name="connsiteX6" fmla="*/ 1448575 w 1600975"/>
                <a:gd name="connsiteY6" fmla="*/ 2260600 h 2641600"/>
                <a:gd name="connsiteX7" fmla="*/ 1600975 w 1600975"/>
                <a:gd name="connsiteY7" fmla="*/ 2641600 h 2641600"/>
                <a:gd name="connsiteX0" fmla="*/ 305575 w 1600975"/>
                <a:gd name="connsiteY0" fmla="*/ 0 h 2641600"/>
                <a:gd name="connsiteX1" fmla="*/ 775 w 1600975"/>
                <a:gd name="connsiteY1" fmla="*/ 508000 h 2641600"/>
                <a:gd name="connsiteX2" fmla="*/ 195509 w 1600975"/>
                <a:gd name="connsiteY2" fmla="*/ 1117600 h 2641600"/>
                <a:gd name="connsiteX3" fmla="*/ 43109 w 1600975"/>
                <a:gd name="connsiteY3" fmla="*/ 1240367 h 2641600"/>
                <a:gd name="connsiteX4" fmla="*/ 690809 w 1600975"/>
                <a:gd name="connsiteY4" fmla="*/ 1595966 h 2641600"/>
                <a:gd name="connsiteX5" fmla="*/ 496075 w 1600975"/>
                <a:gd name="connsiteY5" fmla="*/ 2082800 h 2641600"/>
                <a:gd name="connsiteX6" fmla="*/ 1461275 w 1600975"/>
                <a:gd name="connsiteY6" fmla="*/ 2256367 h 2641600"/>
                <a:gd name="connsiteX7" fmla="*/ 1600975 w 1600975"/>
                <a:gd name="connsiteY7" fmla="*/ 2641600 h 2641600"/>
                <a:gd name="connsiteX0" fmla="*/ 305575 w 1600975"/>
                <a:gd name="connsiteY0" fmla="*/ 0 h 2641600"/>
                <a:gd name="connsiteX1" fmla="*/ 775 w 1600975"/>
                <a:gd name="connsiteY1" fmla="*/ 508000 h 2641600"/>
                <a:gd name="connsiteX2" fmla="*/ 195509 w 1600975"/>
                <a:gd name="connsiteY2" fmla="*/ 1117600 h 2641600"/>
                <a:gd name="connsiteX3" fmla="*/ 43109 w 1600975"/>
                <a:gd name="connsiteY3" fmla="*/ 1240367 h 2641600"/>
                <a:gd name="connsiteX4" fmla="*/ 690809 w 1600975"/>
                <a:gd name="connsiteY4" fmla="*/ 1595966 h 2641600"/>
                <a:gd name="connsiteX5" fmla="*/ 496075 w 1600975"/>
                <a:gd name="connsiteY5" fmla="*/ 2082800 h 2641600"/>
                <a:gd name="connsiteX6" fmla="*/ 1461275 w 1600975"/>
                <a:gd name="connsiteY6" fmla="*/ 2256367 h 2641600"/>
                <a:gd name="connsiteX7" fmla="*/ 1600975 w 1600975"/>
                <a:gd name="connsiteY7" fmla="*/ 2641600 h 2641600"/>
                <a:gd name="connsiteX0" fmla="*/ 305575 w 1600975"/>
                <a:gd name="connsiteY0" fmla="*/ 0 h 2641600"/>
                <a:gd name="connsiteX1" fmla="*/ 775 w 1600975"/>
                <a:gd name="connsiteY1" fmla="*/ 508000 h 2641600"/>
                <a:gd name="connsiteX2" fmla="*/ 195509 w 1600975"/>
                <a:gd name="connsiteY2" fmla="*/ 1117600 h 2641600"/>
                <a:gd name="connsiteX3" fmla="*/ 43109 w 1600975"/>
                <a:gd name="connsiteY3" fmla="*/ 1240367 h 2641600"/>
                <a:gd name="connsiteX4" fmla="*/ 690809 w 1600975"/>
                <a:gd name="connsiteY4" fmla="*/ 1595966 h 2641600"/>
                <a:gd name="connsiteX5" fmla="*/ 496075 w 1600975"/>
                <a:gd name="connsiteY5" fmla="*/ 2082800 h 2641600"/>
                <a:gd name="connsiteX6" fmla="*/ 1461275 w 1600975"/>
                <a:gd name="connsiteY6" fmla="*/ 2256367 h 2641600"/>
                <a:gd name="connsiteX7" fmla="*/ 1600975 w 1600975"/>
                <a:gd name="connsiteY7" fmla="*/ 2641600 h 2641600"/>
                <a:gd name="connsiteX0" fmla="*/ 305575 w 1600975"/>
                <a:gd name="connsiteY0" fmla="*/ 0 h 2641600"/>
                <a:gd name="connsiteX1" fmla="*/ 775 w 1600975"/>
                <a:gd name="connsiteY1" fmla="*/ 508000 h 2641600"/>
                <a:gd name="connsiteX2" fmla="*/ 195509 w 1600975"/>
                <a:gd name="connsiteY2" fmla="*/ 1117600 h 2641600"/>
                <a:gd name="connsiteX3" fmla="*/ 43109 w 1600975"/>
                <a:gd name="connsiteY3" fmla="*/ 1240367 h 2641600"/>
                <a:gd name="connsiteX4" fmla="*/ 690809 w 1600975"/>
                <a:gd name="connsiteY4" fmla="*/ 1595966 h 2641600"/>
                <a:gd name="connsiteX5" fmla="*/ 496075 w 1600975"/>
                <a:gd name="connsiteY5" fmla="*/ 2082800 h 2641600"/>
                <a:gd name="connsiteX6" fmla="*/ 1461275 w 1600975"/>
                <a:gd name="connsiteY6" fmla="*/ 2256367 h 2641600"/>
                <a:gd name="connsiteX7" fmla="*/ 1600975 w 1600975"/>
                <a:gd name="connsiteY7" fmla="*/ 2641600 h 2641600"/>
                <a:gd name="connsiteX0" fmla="*/ 305575 w 1600975"/>
                <a:gd name="connsiteY0" fmla="*/ 0 h 2641600"/>
                <a:gd name="connsiteX1" fmla="*/ 775 w 1600975"/>
                <a:gd name="connsiteY1" fmla="*/ 508000 h 2641600"/>
                <a:gd name="connsiteX2" fmla="*/ 195509 w 1600975"/>
                <a:gd name="connsiteY2" fmla="*/ 1117600 h 2641600"/>
                <a:gd name="connsiteX3" fmla="*/ 43109 w 1600975"/>
                <a:gd name="connsiteY3" fmla="*/ 1240367 h 2641600"/>
                <a:gd name="connsiteX4" fmla="*/ 690809 w 1600975"/>
                <a:gd name="connsiteY4" fmla="*/ 1595966 h 2641600"/>
                <a:gd name="connsiteX5" fmla="*/ 496075 w 1600975"/>
                <a:gd name="connsiteY5" fmla="*/ 2082800 h 2641600"/>
                <a:gd name="connsiteX6" fmla="*/ 1461275 w 1600975"/>
                <a:gd name="connsiteY6" fmla="*/ 2256367 h 2641600"/>
                <a:gd name="connsiteX7" fmla="*/ 1600975 w 1600975"/>
                <a:gd name="connsiteY7" fmla="*/ 2641600 h 2641600"/>
                <a:gd name="connsiteX0" fmla="*/ 305575 w 1600975"/>
                <a:gd name="connsiteY0" fmla="*/ 0 h 2641600"/>
                <a:gd name="connsiteX1" fmla="*/ 775 w 1600975"/>
                <a:gd name="connsiteY1" fmla="*/ 508000 h 2641600"/>
                <a:gd name="connsiteX2" fmla="*/ 195509 w 1600975"/>
                <a:gd name="connsiteY2" fmla="*/ 1117600 h 2641600"/>
                <a:gd name="connsiteX3" fmla="*/ 43109 w 1600975"/>
                <a:gd name="connsiteY3" fmla="*/ 1240367 h 2641600"/>
                <a:gd name="connsiteX4" fmla="*/ 690809 w 1600975"/>
                <a:gd name="connsiteY4" fmla="*/ 1595966 h 2641600"/>
                <a:gd name="connsiteX5" fmla="*/ 496075 w 1600975"/>
                <a:gd name="connsiteY5" fmla="*/ 2082800 h 2641600"/>
                <a:gd name="connsiteX6" fmla="*/ 1461275 w 1600975"/>
                <a:gd name="connsiteY6" fmla="*/ 2256367 h 2641600"/>
                <a:gd name="connsiteX7" fmla="*/ 1600975 w 1600975"/>
                <a:gd name="connsiteY7" fmla="*/ 2641600 h 2641600"/>
                <a:gd name="connsiteX0" fmla="*/ 306126 w 1601526"/>
                <a:gd name="connsiteY0" fmla="*/ 0 h 2641600"/>
                <a:gd name="connsiteX1" fmla="*/ 1326 w 1601526"/>
                <a:gd name="connsiteY1" fmla="*/ 508000 h 2641600"/>
                <a:gd name="connsiteX2" fmla="*/ 196060 w 1601526"/>
                <a:gd name="connsiteY2" fmla="*/ 1117600 h 2641600"/>
                <a:gd name="connsiteX3" fmla="*/ 43660 w 1601526"/>
                <a:gd name="connsiteY3" fmla="*/ 1240367 h 2641600"/>
                <a:gd name="connsiteX4" fmla="*/ 691360 w 1601526"/>
                <a:gd name="connsiteY4" fmla="*/ 1595966 h 2641600"/>
                <a:gd name="connsiteX5" fmla="*/ 496626 w 1601526"/>
                <a:gd name="connsiteY5" fmla="*/ 2082800 h 2641600"/>
                <a:gd name="connsiteX6" fmla="*/ 1461826 w 1601526"/>
                <a:gd name="connsiteY6" fmla="*/ 2256367 h 2641600"/>
                <a:gd name="connsiteX7" fmla="*/ 1601526 w 1601526"/>
                <a:gd name="connsiteY7" fmla="*/ 2641600 h 2641600"/>
                <a:gd name="connsiteX0" fmla="*/ 304800 w 1600200"/>
                <a:gd name="connsiteY0" fmla="*/ 0 h 2641600"/>
                <a:gd name="connsiteX1" fmla="*/ 0 w 1600200"/>
                <a:gd name="connsiteY1" fmla="*/ 508000 h 2641600"/>
                <a:gd name="connsiteX2" fmla="*/ 194734 w 1600200"/>
                <a:gd name="connsiteY2" fmla="*/ 1117600 h 2641600"/>
                <a:gd name="connsiteX3" fmla="*/ 42334 w 1600200"/>
                <a:gd name="connsiteY3" fmla="*/ 1240367 h 2641600"/>
                <a:gd name="connsiteX4" fmla="*/ 690034 w 1600200"/>
                <a:gd name="connsiteY4" fmla="*/ 1595966 h 2641600"/>
                <a:gd name="connsiteX5" fmla="*/ 495300 w 1600200"/>
                <a:gd name="connsiteY5" fmla="*/ 2082800 h 2641600"/>
                <a:gd name="connsiteX6" fmla="*/ 1460500 w 1600200"/>
                <a:gd name="connsiteY6" fmla="*/ 2256367 h 2641600"/>
                <a:gd name="connsiteX7" fmla="*/ 1600200 w 1600200"/>
                <a:gd name="connsiteY7" fmla="*/ 2641600 h 2641600"/>
                <a:gd name="connsiteX0" fmla="*/ 304800 w 1600200"/>
                <a:gd name="connsiteY0" fmla="*/ 0 h 2641600"/>
                <a:gd name="connsiteX1" fmla="*/ 0 w 1600200"/>
                <a:gd name="connsiteY1" fmla="*/ 508000 h 2641600"/>
                <a:gd name="connsiteX2" fmla="*/ 194734 w 1600200"/>
                <a:gd name="connsiteY2" fmla="*/ 1117600 h 2641600"/>
                <a:gd name="connsiteX3" fmla="*/ 42334 w 1600200"/>
                <a:gd name="connsiteY3" fmla="*/ 1240367 h 2641600"/>
                <a:gd name="connsiteX4" fmla="*/ 690034 w 1600200"/>
                <a:gd name="connsiteY4" fmla="*/ 1595966 h 2641600"/>
                <a:gd name="connsiteX5" fmla="*/ 495300 w 1600200"/>
                <a:gd name="connsiteY5" fmla="*/ 2082800 h 2641600"/>
                <a:gd name="connsiteX6" fmla="*/ 1460500 w 1600200"/>
                <a:gd name="connsiteY6" fmla="*/ 2256367 h 2641600"/>
                <a:gd name="connsiteX7" fmla="*/ 1600200 w 1600200"/>
                <a:gd name="connsiteY7" fmla="*/ 2641600 h 2641600"/>
                <a:gd name="connsiteX0" fmla="*/ 304800 w 1600200"/>
                <a:gd name="connsiteY0" fmla="*/ 0 h 2641600"/>
                <a:gd name="connsiteX1" fmla="*/ 0 w 1600200"/>
                <a:gd name="connsiteY1" fmla="*/ 508000 h 2641600"/>
                <a:gd name="connsiteX2" fmla="*/ 194734 w 1600200"/>
                <a:gd name="connsiteY2" fmla="*/ 1117600 h 2641600"/>
                <a:gd name="connsiteX3" fmla="*/ 42334 w 1600200"/>
                <a:gd name="connsiteY3" fmla="*/ 1240367 h 2641600"/>
                <a:gd name="connsiteX4" fmla="*/ 690034 w 1600200"/>
                <a:gd name="connsiteY4" fmla="*/ 1595966 h 2641600"/>
                <a:gd name="connsiteX5" fmla="*/ 495300 w 1600200"/>
                <a:gd name="connsiteY5" fmla="*/ 2082800 h 2641600"/>
                <a:gd name="connsiteX6" fmla="*/ 1460500 w 1600200"/>
                <a:gd name="connsiteY6" fmla="*/ 2256367 h 2641600"/>
                <a:gd name="connsiteX7" fmla="*/ 1600200 w 1600200"/>
                <a:gd name="connsiteY7" fmla="*/ 2641600 h 2641600"/>
                <a:gd name="connsiteX0" fmla="*/ 304800 w 1600200"/>
                <a:gd name="connsiteY0" fmla="*/ 0 h 2641600"/>
                <a:gd name="connsiteX1" fmla="*/ 0 w 1600200"/>
                <a:gd name="connsiteY1" fmla="*/ 508000 h 2641600"/>
                <a:gd name="connsiteX2" fmla="*/ 194734 w 1600200"/>
                <a:gd name="connsiteY2" fmla="*/ 1117600 h 2641600"/>
                <a:gd name="connsiteX3" fmla="*/ 42334 w 1600200"/>
                <a:gd name="connsiteY3" fmla="*/ 1240367 h 2641600"/>
                <a:gd name="connsiteX4" fmla="*/ 690034 w 1600200"/>
                <a:gd name="connsiteY4" fmla="*/ 1595966 h 2641600"/>
                <a:gd name="connsiteX5" fmla="*/ 495300 w 1600200"/>
                <a:gd name="connsiteY5" fmla="*/ 2082800 h 2641600"/>
                <a:gd name="connsiteX6" fmla="*/ 1460500 w 1600200"/>
                <a:gd name="connsiteY6" fmla="*/ 2256367 h 2641600"/>
                <a:gd name="connsiteX7" fmla="*/ 1600200 w 1600200"/>
                <a:gd name="connsiteY7" fmla="*/ 2641600 h 2641600"/>
                <a:gd name="connsiteX0" fmla="*/ 304800 w 1600200"/>
                <a:gd name="connsiteY0" fmla="*/ 0 h 2641600"/>
                <a:gd name="connsiteX1" fmla="*/ 0 w 1600200"/>
                <a:gd name="connsiteY1" fmla="*/ 508000 h 2641600"/>
                <a:gd name="connsiteX2" fmla="*/ 194734 w 1600200"/>
                <a:gd name="connsiteY2" fmla="*/ 1117600 h 2641600"/>
                <a:gd name="connsiteX3" fmla="*/ 42334 w 1600200"/>
                <a:gd name="connsiteY3" fmla="*/ 1240367 h 2641600"/>
                <a:gd name="connsiteX4" fmla="*/ 690034 w 1600200"/>
                <a:gd name="connsiteY4" fmla="*/ 1595966 h 2641600"/>
                <a:gd name="connsiteX5" fmla="*/ 495300 w 1600200"/>
                <a:gd name="connsiteY5" fmla="*/ 2082800 h 2641600"/>
                <a:gd name="connsiteX6" fmla="*/ 1460500 w 1600200"/>
                <a:gd name="connsiteY6" fmla="*/ 2256367 h 2641600"/>
                <a:gd name="connsiteX7" fmla="*/ 1600200 w 1600200"/>
                <a:gd name="connsiteY7" fmla="*/ 2641600 h 2641600"/>
                <a:gd name="connsiteX0" fmla="*/ 304800 w 1600200"/>
                <a:gd name="connsiteY0" fmla="*/ 0 h 2641600"/>
                <a:gd name="connsiteX1" fmla="*/ 0 w 1600200"/>
                <a:gd name="connsiteY1" fmla="*/ 508000 h 2641600"/>
                <a:gd name="connsiteX2" fmla="*/ 194734 w 1600200"/>
                <a:gd name="connsiteY2" fmla="*/ 1117600 h 2641600"/>
                <a:gd name="connsiteX3" fmla="*/ 42334 w 1600200"/>
                <a:gd name="connsiteY3" fmla="*/ 1240367 h 2641600"/>
                <a:gd name="connsiteX4" fmla="*/ 690034 w 1600200"/>
                <a:gd name="connsiteY4" fmla="*/ 1595966 h 2641600"/>
                <a:gd name="connsiteX5" fmla="*/ 495300 w 1600200"/>
                <a:gd name="connsiteY5" fmla="*/ 2082800 h 2641600"/>
                <a:gd name="connsiteX6" fmla="*/ 1460500 w 1600200"/>
                <a:gd name="connsiteY6" fmla="*/ 2256367 h 2641600"/>
                <a:gd name="connsiteX7" fmla="*/ 1600200 w 1600200"/>
                <a:gd name="connsiteY7" fmla="*/ 2641600 h 2641600"/>
                <a:gd name="connsiteX0" fmla="*/ 304800 w 1600200"/>
                <a:gd name="connsiteY0" fmla="*/ 0 h 2641600"/>
                <a:gd name="connsiteX1" fmla="*/ 0 w 1600200"/>
                <a:gd name="connsiteY1" fmla="*/ 508000 h 2641600"/>
                <a:gd name="connsiteX2" fmla="*/ 194734 w 1600200"/>
                <a:gd name="connsiteY2" fmla="*/ 1117600 h 2641600"/>
                <a:gd name="connsiteX3" fmla="*/ 42334 w 1600200"/>
                <a:gd name="connsiteY3" fmla="*/ 1240367 h 2641600"/>
                <a:gd name="connsiteX4" fmla="*/ 690034 w 1600200"/>
                <a:gd name="connsiteY4" fmla="*/ 1595966 h 2641600"/>
                <a:gd name="connsiteX5" fmla="*/ 495300 w 1600200"/>
                <a:gd name="connsiteY5" fmla="*/ 2082800 h 2641600"/>
                <a:gd name="connsiteX6" fmla="*/ 1460500 w 1600200"/>
                <a:gd name="connsiteY6" fmla="*/ 2256367 h 2641600"/>
                <a:gd name="connsiteX7" fmla="*/ 1600200 w 1600200"/>
                <a:gd name="connsiteY7" fmla="*/ 2641600 h 2641600"/>
                <a:gd name="connsiteX0" fmla="*/ 304800 w 1617134"/>
                <a:gd name="connsiteY0" fmla="*/ 0 h 2645833"/>
                <a:gd name="connsiteX1" fmla="*/ 0 w 1617134"/>
                <a:gd name="connsiteY1" fmla="*/ 508000 h 2645833"/>
                <a:gd name="connsiteX2" fmla="*/ 194734 w 1617134"/>
                <a:gd name="connsiteY2" fmla="*/ 1117600 h 2645833"/>
                <a:gd name="connsiteX3" fmla="*/ 42334 w 1617134"/>
                <a:gd name="connsiteY3" fmla="*/ 1240367 h 2645833"/>
                <a:gd name="connsiteX4" fmla="*/ 690034 w 1617134"/>
                <a:gd name="connsiteY4" fmla="*/ 1595966 h 2645833"/>
                <a:gd name="connsiteX5" fmla="*/ 495300 w 1617134"/>
                <a:gd name="connsiteY5" fmla="*/ 2082800 h 2645833"/>
                <a:gd name="connsiteX6" fmla="*/ 1460500 w 1617134"/>
                <a:gd name="connsiteY6" fmla="*/ 2256367 h 2645833"/>
                <a:gd name="connsiteX7" fmla="*/ 1617134 w 1617134"/>
                <a:gd name="connsiteY7" fmla="*/ 2645833 h 2645833"/>
                <a:gd name="connsiteX0" fmla="*/ 304800 w 1617134"/>
                <a:gd name="connsiteY0" fmla="*/ 0 h 2645833"/>
                <a:gd name="connsiteX1" fmla="*/ 0 w 1617134"/>
                <a:gd name="connsiteY1" fmla="*/ 508000 h 2645833"/>
                <a:gd name="connsiteX2" fmla="*/ 194734 w 1617134"/>
                <a:gd name="connsiteY2" fmla="*/ 1117600 h 2645833"/>
                <a:gd name="connsiteX3" fmla="*/ 42334 w 1617134"/>
                <a:gd name="connsiteY3" fmla="*/ 1240367 h 2645833"/>
                <a:gd name="connsiteX4" fmla="*/ 690034 w 1617134"/>
                <a:gd name="connsiteY4" fmla="*/ 1595966 h 2645833"/>
                <a:gd name="connsiteX5" fmla="*/ 495300 w 1617134"/>
                <a:gd name="connsiteY5" fmla="*/ 2082800 h 2645833"/>
                <a:gd name="connsiteX6" fmla="*/ 1477433 w 1617134"/>
                <a:gd name="connsiteY6" fmla="*/ 2264834 h 2645833"/>
                <a:gd name="connsiteX7" fmla="*/ 1617134 w 1617134"/>
                <a:gd name="connsiteY7" fmla="*/ 2645833 h 2645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7134" h="2645833">
                  <a:moveTo>
                    <a:pt x="304800" y="0"/>
                  </a:moveTo>
                  <a:lnTo>
                    <a:pt x="0" y="508000"/>
                  </a:lnTo>
                  <a:lnTo>
                    <a:pt x="194734" y="1117600"/>
                  </a:lnTo>
                  <a:lnTo>
                    <a:pt x="42334" y="1240367"/>
                  </a:lnTo>
                  <a:lnTo>
                    <a:pt x="690034" y="1595966"/>
                  </a:lnTo>
                  <a:lnTo>
                    <a:pt x="495300" y="2082800"/>
                  </a:lnTo>
                  <a:lnTo>
                    <a:pt x="1477433" y="2264834"/>
                  </a:lnTo>
                  <a:lnTo>
                    <a:pt x="1617134" y="2645833"/>
                  </a:lnTo>
                </a:path>
              </a:pathLst>
            </a:custGeom>
            <a:ln w="38100">
              <a:solidFill>
                <a:srgbClr val="FFFF00"/>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nvGrpSpPr>
            <p:cNvPr id="9237" name="Group 9236"/>
            <p:cNvGrpSpPr/>
            <p:nvPr/>
          </p:nvGrpSpPr>
          <p:grpSpPr>
            <a:xfrm>
              <a:off x="2362200" y="4978399"/>
              <a:ext cx="2582333" cy="497132"/>
              <a:chOff x="2379133" y="5046133"/>
              <a:chExt cx="2582333" cy="497132"/>
            </a:xfrm>
          </p:grpSpPr>
          <p:grpSp>
            <p:nvGrpSpPr>
              <p:cNvPr id="47" name="Group 46"/>
              <p:cNvGrpSpPr/>
              <p:nvPr/>
            </p:nvGrpSpPr>
            <p:grpSpPr>
              <a:xfrm>
                <a:off x="2501900" y="5046133"/>
                <a:ext cx="2247900" cy="107950"/>
                <a:chOff x="2501900" y="4597400"/>
                <a:chExt cx="2247900" cy="107950"/>
              </a:xfrm>
            </p:grpSpPr>
            <p:cxnSp>
              <p:nvCxnSpPr>
                <p:cNvPr id="48" name="Straight Connector 47"/>
                <p:cNvCxnSpPr/>
                <p:nvPr/>
              </p:nvCxnSpPr>
              <p:spPr>
                <a:xfrm flipV="1">
                  <a:off x="2501900" y="4597400"/>
                  <a:ext cx="2247900" cy="1270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49" name="Straight Connector 48"/>
                <p:cNvCxnSpPr/>
                <p:nvPr/>
              </p:nvCxnSpPr>
              <p:spPr>
                <a:xfrm>
                  <a:off x="2508250" y="4603750"/>
                  <a:ext cx="0" cy="8890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0" name="Straight Connector 49"/>
                <p:cNvCxnSpPr/>
                <p:nvPr/>
              </p:nvCxnSpPr>
              <p:spPr>
                <a:xfrm>
                  <a:off x="3632200" y="4610100"/>
                  <a:ext cx="0" cy="8890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51" name="Straight Connector 50"/>
                <p:cNvCxnSpPr/>
                <p:nvPr/>
              </p:nvCxnSpPr>
              <p:spPr>
                <a:xfrm flipH="1">
                  <a:off x="4743450" y="4601634"/>
                  <a:ext cx="2117" cy="103716"/>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grpSp>
          <p:sp>
            <p:nvSpPr>
              <p:cNvPr id="9233" name="TextBox 9232"/>
              <p:cNvSpPr txBox="1"/>
              <p:nvPr/>
            </p:nvSpPr>
            <p:spPr>
              <a:xfrm>
                <a:off x="2379133" y="5105401"/>
                <a:ext cx="203200" cy="276999"/>
              </a:xfrm>
              <a:prstGeom prst="rect">
                <a:avLst/>
              </a:prstGeom>
              <a:noFill/>
            </p:spPr>
            <p:txBody>
              <a:bodyPr wrap="square" rtlCol="0">
                <a:spAutoFit/>
              </a:bodyPr>
              <a:lstStyle/>
              <a:p>
                <a:pPr algn="ctr"/>
                <a:r>
                  <a:rPr lang="en-US" sz="1200" b="1" dirty="0" smtClean="0">
                    <a:solidFill>
                      <a:srgbClr val="FFFFFF"/>
                    </a:solidFill>
                    <a:latin typeface="Arial"/>
                    <a:cs typeface="Arial"/>
                  </a:rPr>
                  <a:t>0</a:t>
                </a:r>
                <a:endParaRPr lang="en-US" sz="1200" b="1" dirty="0">
                  <a:solidFill>
                    <a:srgbClr val="FFFFFF"/>
                  </a:solidFill>
                  <a:latin typeface="Arial"/>
                  <a:cs typeface="Arial"/>
                </a:endParaRPr>
              </a:p>
            </p:txBody>
          </p:sp>
          <p:sp>
            <p:nvSpPr>
              <p:cNvPr id="9234" name="TextBox 9233"/>
              <p:cNvSpPr txBox="1"/>
              <p:nvPr/>
            </p:nvSpPr>
            <p:spPr>
              <a:xfrm>
                <a:off x="3428999" y="5096934"/>
                <a:ext cx="389467" cy="276999"/>
              </a:xfrm>
              <a:prstGeom prst="rect">
                <a:avLst/>
              </a:prstGeom>
              <a:noFill/>
            </p:spPr>
            <p:txBody>
              <a:bodyPr wrap="square" rtlCol="0">
                <a:spAutoFit/>
              </a:bodyPr>
              <a:lstStyle/>
              <a:p>
                <a:pPr algn="ctr"/>
                <a:r>
                  <a:rPr lang="en-US" sz="1200" b="1" dirty="0" smtClean="0">
                    <a:solidFill>
                      <a:srgbClr val="FFFFFF"/>
                    </a:solidFill>
                    <a:latin typeface="Arial"/>
                    <a:cs typeface="Arial"/>
                  </a:rPr>
                  <a:t>40</a:t>
                </a:r>
                <a:endParaRPr lang="en-US" sz="1200" b="1" dirty="0">
                  <a:solidFill>
                    <a:srgbClr val="FFFFFF"/>
                  </a:solidFill>
                  <a:latin typeface="Arial"/>
                  <a:cs typeface="Arial"/>
                </a:endParaRPr>
              </a:p>
            </p:txBody>
          </p:sp>
          <p:sp>
            <p:nvSpPr>
              <p:cNvPr id="9235" name="TextBox 9234"/>
              <p:cNvSpPr txBox="1"/>
              <p:nvPr/>
            </p:nvSpPr>
            <p:spPr>
              <a:xfrm>
                <a:off x="4546599" y="5088467"/>
                <a:ext cx="414867" cy="276999"/>
              </a:xfrm>
              <a:prstGeom prst="rect">
                <a:avLst/>
              </a:prstGeom>
              <a:noFill/>
            </p:spPr>
            <p:txBody>
              <a:bodyPr wrap="square" rtlCol="0">
                <a:spAutoFit/>
              </a:bodyPr>
              <a:lstStyle/>
              <a:p>
                <a:pPr algn="ctr"/>
                <a:r>
                  <a:rPr lang="en-US" sz="1200" b="1" dirty="0" smtClean="0">
                    <a:solidFill>
                      <a:srgbClr val="FFFFFF"/>
                    </a:solidFill>
                    <a:latin typeface="Arial"/>
                    <a:cs typeface="Arial"/>
                  </a:rPr>
                  <a:t>80</a:t>
                </a:r>
                <a:endParaRPr lang="en-US" sz="1200" b="1" dirty="0">
                  <a:solidFill>
                    <a:srgbClr val="FFFFFF"/>
                  </a:solidFill>
                  <a:latin typeface="Arial"/>
                  <a:cs typeface="Arial"/>
                </a:endParaRPr>
              </a:p>
            </p:txBody>
          </p:sp>
          <p:sp>
            <p:nvSpPr>
              <p:cNvPr id="9236" name="TextBox 9235"/>
              <p:cNvSpPr txBox="1"/>
              <p:nvPr/>
            </p:nvSpPr>
            <p:spPr>
              <a:xfrm>
                <a:off x="3183467" y="5266266"/>
                <a:ext cx="948267" cy="276999"/>
              </a:xfrm>
              <a:prstGeom prst="rect">
                <a:avLst/>
              </a:prstGeom>
              <a:noFill/>
            </p:spPr>
            <p:txBody>
              <a:bodyPr wrap="square" rtlCol="0">
                <a:spAutoFit/>
              </a:bodyPr>
              <a:lstStyle/>
              <a:p>
                <a:pPr algn="ctr"/>
                <a:r>
                  <a:rPr lang="en-US" sz="1200" b="1" dirty="0" smtClean="0">
                    <a:solidFill>
                      <a:srgbClr val="FFFFFF"/>
                    </a:solidFill>
                    <a:latin typeface="Arial"/>
                    <a:cs typeface="Arial"/>
                  </a:rPr>
                  <a:t>% HUMIC</a:t>
                </a:r>
                <a:endParaRPr lang="en-US" sz="1200" b="1" dirty="0">
                  <a:solidFill>
                    <a:srgbClr val="FFFFFF"/>
                  </a:solidFill>
                  <a:latin typeface="Arial"/>
                  <a:cs typeface="Arial"/>
                </a:endParaRPr>
              </a:p>
            </p:txBody>
          </p:sp>
        </p:grpSp>
        <p:sp>
          <p:nvSpPr>
            <p:cNvPr id="19" name="TextBox 18"/>
            <p:cNvSpPr txBox="1"/>
            <p:nvPr/>
          </p:nvSpPr>
          <p:spPr>
            <a:xfrm>
              <a:off x="2743200" y="5926666"/>
              <a:ext cx="880533" cy="276999"/>
            </a:xfrm>
            <a:prstGeom prst="rect">
              <a:avLst/>
            </a:prstGeom>
            <a:noFill/>
          </p:spPr>
          <p:txBody>
            <a:bodyPr wrap="square" rtlCol="0">
              <a:spAutoFit/>
            </a:bodyPr>
            <a:lstStyle/>
            <a:p>
              <a:pPr algn="ctr"/>
              <a:r>
                <a:rPr lang="en-US" sz="1200" b="1" dirty="0" smtClean="0">
                  <a:solidFill>
                    <a:srgbClr val="FFFFFF"/>
                  </a:solidFill>
                  <a:latin typeface="Arial"/>
                  <a:cs typeface="Arial"/>
                </a:rPr>
                <a:t>% HUMIC</a:t>
              </a:r>
              <a:endParaRPr lang="en-US" sz="1200" b="1" dirty="0">
                <a:solidFill>
                  <a:srgbClr val="FFFFFF"/>
                </a:solidFill>
                <a:latin typeface="Arial"/>
                <a:cs typeface="Arial"/>
              </a:endParaRPr>
            </a:p>
          </p:txBody>
        </p:sp>
      </p:grpSp>
      <p:sp>
        <p:nvSpPr>
          <p:cNvPr id="22" name="TextBox 21"/>
          <p:cNvSpPr txBox="1"/>
          <p:nvPr/>
        </p:nvSpPr>
        <p:spPr>
          <a:xfrm>
            <a:off x="774700" y="0"/>
            <a:ext cx="7454900" cy="954107"/>
          </a:xfrm>
          <a:prstGeom prst="rect">
            <a:avLst/>
          </a:prstGeom>
          <a:noFill/>
        </p:spPr>
        <p:txBody>
          <a:bodyPr wrap="square" rtlCol="0">
            <a:spAutoFit/>
          </a:bodyPr>
          <a:lstStyle/>
          <a:p>
            <a:pPr algn="ctr"/>
            <a:r>
              <a:rPr lang="en-US" sz="2800" dirty="0" smtClean="0">
                <a:solidFill>
                  <a:srgbClr val="FFFFFF"/>
                </a:solidFill>
                <a:latin typeface="Arial"/>
                <a:cs typeface="Arial"/>
              </a:rPr>
              <a:t>STANTON CYCLOTHEM</a:t>
            </a:r>
          </a:p>
          <a:p>
            <a:pPr algn="ctr"/>
            <a:r>
              <a:rPr lang="en-US" sz="2800" dirty="0" smtClean="0">
                <a:solidFill>
                  <a:srgbClr val="FFFFFF"/>
                </a:solidFill>
                <a:latin typeface="Arial"/>
                <a:cs typeface="Arial"/>
              </a:rPr>
              <a:t>WINTERSET, IOWA</a:t>
            </a:r>
            <a:endParaRPr lang="en-US" sz="2800" dirty="0">
              <a:solidFill>
                <a:srgbClr val="FFFFFF"/>
              </a:solidFill>
              <a:latin typeface="Arial"/>
              <a:cs typeface="Arial"/>
            </a:endParaRPr>
          </a:p>
        </p:txBody>
      </p:sp>
    </p:spTree>
    <p:extLst>
      <p:ext uri="{BB962C8B-B14F-4D97-AF65-F5344CB8AC3E}">
        <p14:creationId xmlns:p14="http://schemas.microsoft.com/office/powerpoint/2010/main" val="79032794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wipe(up)">
                                      <p:cBhvr>
                                        <p:cTn id="7"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17" name="Freeform 16"/>
          <p:cNvSpPr/>
          <p:nvPr/>
        </p:nvSpPr>
        <p:spPr>
          <a:xfrm>
            <a:off x="414865" y="2599267"/>
            <a:ext cx="8403166" cy="3623734"/>
          </a:xfrm>
          <a:custGeom>
            <a:avLst/>
            <a:gdLst>
              <a:gd name="connsiteX0" fmla="*/ 8369300 w 8472060"/>
              <a:gd name="connsiteY0" fmla="*/ 88900 h 3848100"/>
              <a:gd name="connsiteX1" fmla="*/ 8102600 w 8472060"/>
              <a:gd name="connsiteY1" fmla="*/ 101600 h 3848100"/>
              <a:gd name="connsiteX2" fmla="*/ 7785100 w 8472060"/>
              <a:gd name="connsiteY2" fmla="*/ 139700 h 3848100"/>
              <a:gd name="connsiteX3" fmla="*/ 7645400 w 8472060"/>
              <a:gd name="connsiteY3" fmla="*/ 165100 h 3848100"/>
              <a:gd name="connsiteX4" fmla="*/ 7632700 w 8472060"/>
              <a:gd name="connsiteY4" fmla="*/ 495300 h 3848100"/>
              <a:gd name="connsiteX5" fmla="*/ 7581900 w 8472060"/>
              <a:gd name="connsiteY5" fmla="*/ 647700 h 3848100"/>
              <a:gd name="connsiteX6" fmla="*/ 7518400 w 8472060"/>
              <a:gd name="connsiteY6" fmla="*/ 660400 h 3848100"/>
              <a:gd name="connsiteX7" fmla="*/ 7442200 w 8472060"/>
              <a:gd name="connsiteY7" fmla="*/ 698500 h 3848100"/>
              <a:gd name="connsiteX8" fmla="*/ 7404100 w 8472060"/>
              <a:gd name="connsiteY8" fmla="*/ 711200 h 3848100"/>
              <a:gd name="connsiteX9" fmla="*/ 7340600 w 8472060"/>
              <a:gd name="connsiteY9" fmla="*/ 762000 h 3848100"/>
              <a:gd name="connsiteX10" fmla="*/ 7200900 w 8472060"/>
              <a:gd name="connsiteY10" fmla="*/ 876300 h 3848100"/>
              <a:gd name="connsiteX11" fmla="*/ 7150100 w 8472060"/>
              <a:gd name="connsiteY11" fmla="*/ 965200 h 3848100"/>
              <a:gd name="connsiteX12" fmla="*/ 7137400 w 8472060"/>
              <a:gd name="connsiteY12" fmla="*/ 1079500 h 3848100"/>
              <a:gd name="connsiteX13" fmla="*/ 7124700 w 8472060"/>
              <a:gd name="connsiteY13" fmla="*/ 1117600 h 3848100"/>
              <a:gd name="connsiteX14" fmla="*/ 7048500 w 8472060"/>
              <a:gd name="connsiteY14" fmla="*/ 1168400 h 3848100"/>
              <a:gd name="connsiteX15" fmla="*/ 7010400 w 8472060"/>
              <a:gd name="connsiteY15" fmla="*/ 1206500 h 3848100"/>
              <a:gd name="connsiteX16" fmla="*/ 6883400 w 8472060"/>
              <a:gd name="connsiteY16" fmla="*/ 1231900 h 3848100"/>
              <a:gd name="connsiteX17" fmla="*/ 6388100 w 8472060"/>
              <a:gd name="connsiteY17" fmla="*/ 1270000 h 3848100"/>
              <a:gd name="connsiteX18" fmla="*/ 6121400 w 8472060"/>
              <a:gd name="connsiteY18" fmla="*/ 1257300 h 3848100"/>
              <a:gd name="connsiteX19" fmla="*/ 6032500 w 8472060"/>
              <a:gd name="connsiteY19" fmla="*/ 1219200 h 3848100"/>
              <a:gd name="connsiteX20" fmla="*/ 5994400 w 8472060"/>
              <a:gd name="connsiteY20" fmla="*/ 1181100 h 3848100"/>
              <a:gd name="connsiteX21" fmla="*/ 5943600 w 8472060"/>
              <a:gd name="connsiteY21" fmla="*/ 1155700 h 3848100"/>
              <a:gd name="connsiteX22" fmla="*/ 5867400 w 8472060"/>
              <a:gd name="connsiteY22" fmla="*/ 1028700 h 3848100"/>
              <a:gd name="connsiteX23" fmla="*/ 5829300 w 8472060"/>
              <a:gd name="connsiteY23" fmla="*/ 1003300 h 3848100"/>
              <a:gd name="connsiteX24" fmla="*/ 5778500 w 8472060"/>
              <a:gd name="connsiteY24" fmla="*/ 977900 h 3848100"/>
              <a:gd name="connsiteX25" fmla="*/ 5676900 w 8472060"/>
              <a:gd name="connsiteY25" fmla="*/ 927100 h 3848100"/>
              <a:gd name="connsiteX26" fmla="*/ 5575300 w 8472060"/>
              <a:gd name="connsiteY26" fmla="*/ 889000 h 3848100"/>
              <a:gd name="connsiteX27" fmla="*/ 5524500 w 8472060"/>
              <a:gd name="connsiteY27" fmla="*/ 863600 h 3848100"/>
              <a:gd name="connsiteX28" fmla="*/ 5321300 w 8472060"/>
              <a:gd name="connsiteY28" fmla="*/ 850900 h 3848100"/>
              <a:gd name="connsiteX29" fmla="*/ 5283200 w 8472060"/>
              <a:gd name="connsiteY29" fmla="*/ 838200 h 3848100"/>
              <a:gd name="connsiteX30" fmla="*/ 5232400 w 8472060"/>
              <a:gd name="connsiteY30" fmla="*/ 762000 h 3848100"/>
              <a:gd name="connsiteX31" fmla="*/ 5207000 w 8472060"/>
              <a:gd name="connsiteY31" fmla="*/ 723900 h 3848100"/>
              <a:gd name="connsiteX32" fmla="*/ 5194300 w 8472060"/>
              <a:gd name="connsiteY32" fmla="*/ 685800 h 3848100"/>
              <a:gd name="connsiteX33" fmla="*/ 5181600 w 8472060"/>
              <a:gd name="connsiteY33" fmla="*/ 635000 h 3848100"/>
              <a:gd name="connsiteX34" fmla="*/ 5156200 w 8472060"/>
              <a:gd name="connsiteY34" fmla="*/ 596900 h 3848100"/>
              <a:gd name="connsiteX35" fmla="*/ 5118100 w 8472060"/>
              <a:gd name="connsiteY35" fmla="*/ 469900 h 3848100"/>
              <a:gd name="connsiteX36" fmla="*/ 5105400 w 8472060"/>
              <a:gd name="connsiteY36" fmla="*/ 393700 h 3848100"/>
              <a:gd name="connsiteX37" fmla="*/ 5092700 w 8472060"/>
              <a:gd name="connsiteY37" fmla="*/ 304800 h 3848100"/>
              <a:gd name="connsiteX38" fmla="*/ 5067300 w 8472060"/>
              <a:gd name="connsiteY38" fmla="*/ 266700 h 3848100"/>
              <a:gd name="connsiteX39" fmla="*/ 5054600 w 8472060"/>
              <a:gd name="connsiteY39" fmla="*/ 228600 h 3848100"/>
              <a:gd name="connsiteX40" fmla="*/ 5003800 w 8472060"/>
              <a:gd name="connsiteY40" fmla="*/ 152400 h 3848100"/>
              <a:gd name="connsiteX41" fmla="*/ 4965700 w 8472060"/>
              <a:gd name="connsiteY41" fmla="*/ 63500 h 3848100"/>
              <a:gd name="connsiteX42" fmla="*/ 4787900 w 8472060"/>
              <a:gd name="connsiteY42" fmla="*/ 0 h 3848100"/>
              <a:gd name="connsiteX43" fmla="*/ 4673600 w 8472060"/>
              <a:gd name="connsiteY43" fmla="*/ 12700 h 3848100"/>
              <a:gd name="connsiteX44" fmla="*/ 4635500 w 8472060"/>
              <a:gd name="connsiteY44" fmla="*/ 38100 h 3848100"/>
              <a:gd name="connsiteX45" fmla="*/ 4597400 w 8472060"/>
              <a:gd name="connsiteY45" fmla="*/ 50800 h 3848100"/>
              <a:gd name="connsiteX46" fmla="*/ 4559300 w 8472060"/>
              <a:gd name="connsiteY46" fmla="*/ 88900 h 3848100"/>
              <a:gd name="connsiteX47" fmla="*/ 4533900 w 8472060"/>
              <a:gd name="connsiteY47" fmla="*/ 177800 h 3848100"/>
              <a:gd name="connsiteX48" fmla="*/ 4495800 w 8472060"/>
              <a:gd name="connsiteY48" fmla="*/ 203200 h 3848100"/>
              <a:gd name="connsiteX49" fmla="*/ 4406900 w 8472060"/>
              <a:gd name="connsiteY49" fmla="*/ 254000 h 3848100"/>
              <a:gd name="connsiteX50" fmla="*/ 4368800 w 8472060"/>
              <a:gd name="connsiteY50" fmla="*/ 279400 h 3848100"/>
              <a:gd name="connsiteX51" fmla="*/ 4229100 w 8472060"/>
              <a:gd name="connsiteY51" fmla="*/ 368300 h 3848100"/>
              <a:gd name="connsiteX52" fmla="*/ 4165600 w 8472060"/>
              <a:gd name="connsiteY52" fmla="*/ 508000 h 3848100"/>
              <a:gd name="connsiteX53" fmla="*/ 4140200 w 8472060"/>
              <a:gd name="connsiteY53" fmla="*/ 546100 h 3848100"/>
              <a:gd name="connsiteX54" fmla="*/ 4089400 w 8472060"/>
              <a:gd name="connsiteY54" fmla="*/ 749300 h 3848100"/>
              <a:gd name="connsiteX55" fmla="*/ 4051300 w 8472060"/>
              <a:gd name="connsiteY55" fmla="*/ 838200 h 3848100"/>
              <a:gd name="connsiteX56" fmla="*/ 4013200 w 8472060"/>
              <a:gd name="connsiteY56" fmla="*/ 863600 h 3848100"/>
              <a:gd name="connsiteX57" fmla="*/ 3975100 w 8472060"/>
              <a:gd name="connsiteY57" fmla="*/ 939800 h 3848100"/>
              <a:gd name="connsiteX58" fmla="*/ 3924300 w 8472060"/>
              <a:gd name="connsiteY58" fmla="*/ 952500 h 3848100"/>
              <a:gd name="connsiteX59" fmla="*/ 3848100 w 8472060"/>
              <a:gd name="connsiteY59" fmla="*/ 990600 h 3848100"/>
              <a:gd name="connsiteX60" fmla="*/ 3810000 w 8472060"/>
              <a:gd name="connsiteY60" fmla="*/ 977900 h 3848100"/>
              <a:gd name="connsiteX61" fmla="*/ 3746500 w 8472060"/>
              <a:gd name="connsiteY61" fmla="*/ 863600 h 3848100"/>
              <a:gd name="connsiteX62" fmla="*/ 3746500 w 8472060"/>
              <a:gd name="connsiteY62" fmla="*/ 863600 h 3848100"/>
              <a:gd name="connsiteX63" fmla="*/ 3657600 w 8472060"/>
              <a:gd name="connsiteY63" fmla="*/ 736600 h 3848100"/>
              <a:gd name="connsiteX64" fmla="*/ 3632200 w 8472060"/>
              <a:gd name="connsiteY64" fmla="*/ 698500 h 3848100"/>
              <a:gd name="connsiteX65" fmla="*/ 3594100 w 8472060"/>
              <a:gd name="connsiteY65" fmla="*/ 673100 h 3848100"/>
              <a:gd name="connsiteX66" fmla="*/ 3556000 w 8472060"/>
              <a:gd name="connsiteY66" fmla="*/ 635000 h 3848100"/>
              <a:gd name="connsiteX67" fmla="*/ 3416300 w 8472060"/>
              <a:gd name="connsiteY67" fmla="*/ 609600 h 3848100"/>
              <a:gd name="connsiteX68" fmla="*/ 3276600 w 8472060"/>
              <a:gd name="connsiteY68" fmla="*/ 622300 h 3848100"/>
              <a:gd name="connsiteX69" fmla="*/ 3162300 w 8472060"/>
              <a:gd name="connsiteY69" fmla="*/ 647700 h 3848100"/>
              <a:gd name="connsiteX70" fmla="*/ 3086100 w 8472060"/>
              <a:gd name="connsiteY70" fmla="*/ 698500 h 3848100"/>
              <a:gd name="connsiteX71" fmla="*/ 3048000 w 8472060"/>
              <a:gd name="connsiteY71" fmla="*/ 749300 h 3848100"/>
              <a:gd name="connsiteX72" fmla="*/ 3009900 w 8472060"/>
              <a:gd name="connsiteY72" fmla="*/ 762000 h 3848100"/>
              <a:gd name="connsiteX73" fmla="*/ 2895600 w 8472060"/>
              <a:gd name="connsiteY73" fmla="*/ 825500 h 3848100"/>
              <a:gd name="connsiteX74" fmla="*/ 2857500 w 8472060"/>
              <a:gd name="connsiteY74" fmla="*/ 863600 h 3848100"/>
              <a:gd name="connsiteX75" fmla="*/ 2781300 w 8472060"/>
              <a:gd name="connsiteY75" fmla="*/ 901700 h 3848100"/>
              <a:gd name="connsiteX76" fmla="*/ 2705100 w 8472060"/>
              <a:gd name="connsiteY76" fmla="*/ 952500 h 3848100"/>
              <a:gd name="connsiteX77" fmla="*/ 2628900 w 8472060"/>
              <a:gd name="connsiteY77" fmla="*/ 1016000 h 3848100"/>
              <a:gd name="connsiteX78" fmla="*/ 2590800 w 8472060"/>
              <a:gd name="connsiteY78" fmla="*/ 1066800 h 3848100"/>
              <a:gd name="connsiteX79" fmla="*/ 2552700 w 8472060"/>
              <a:gd name="connsiteY79" fmla="*/ 1104900 h 3848100"/>
              <a:gd name="connsiteX80" fmla="*/ 2489200 w 8472060"/>
              <a:gd name="connsiteY80" fmla="*/ 1168400 h 3848100"/>
              <a:gd name="connsiteX81" fmla="*/ 2463800 w 8472060"/>
              <a:gd name="connsiteY81" fmla="*/ 1206500 h 3848100"/>
              <a:gd name="connsiteX82" fmla="*/ 2425700 w 8472060"/>
              <a:gd name="connsiteY82" fmla="*/ 1244600 h 3848100"/>
              <a:gd name="connsiteX83" fmla="*/ 2413000 w 8472060"/>
              <a:gd name="connsiteY83" fmla="*/ 1282700 h 3848100"/>
              <a:gd name="connsiteX84" fmla="*/ 2374900 w 8472060"/>
              <a:gd name="connsiteY84" fmla="*/ 1295400 h 3848100"/>
              <a:gd name="connsiteX85" fmla="*/ 2336800 w 8472060"/>
              <a:gd name="connsiteY85" fmla="*/ 1320800 h 3848100"/>
              <a:gd name="connsiteX86" fmla="*/ 2171700 w 8472060"/>
              <a:gd name="connsiteY86" fmla="*/ 1346200 h 3848100"/>
              <a:gd name="connsiteX87" fmla="*/ 2095500 w 8472060"/>
              <a:gd name="connsiteY87" fmla="*/ 1358900 h 3848100"/>
              <a:gd name="connsiteX88" fmla="*/ 1828800 w 8472060"/>
              <a:gd name="connsiteY88" fmla="*/ 1384300 h 3848100"/>
              <a:gd name="connsiteX89" fmla="*/ 1612900 w 8472060"/>
              <a:gd name="connsiteY89" fmla="*/ 1358900 h 3848100"/>
              <a:gd name="connsiteX90" fmla="*/ 1574800 w 8472060"/>
              <a:gd name="connsiteY90" fmla="*/ 1346200 h 3848100"/>
              <a:gd name="connsiteX91" fmla="*/ 1536700 w 8472060"/>
              <a:gd name="connsiteY91" fmla="*/ 1320800 h 3848100"/>
              <a:gd name="connsiteX92" fmla="*/ 1498600 w 8472060"/>
              <a:gd name="connsiteY92" fmla="*/ 1308100 h 3848100"/>
              <a:gd name="connsiteX93" fmla="*/ 1422400 w 8472060"/>
              <a:gd name="connsiteY93" fmla="*/ 1257300 h 3848100"/>
              <a:gd name="connsiteX94" fmla="*/ 1384300 w 8472060"/>
              <a:gd name="connsiteY94" fmla="*/ 1244600 h 3848100"/>
              <a:gd name="connsiteX95" fmla="*/ 1308100 w 8472060"/>
              <a:gd name="connsiteY95" fmla="*/ 1193800 h 3848100"/>
              <a:gd name="connsiteX96" fmla="*/ 1270000 w 8472060"/>
              <a:gd name="connsiteY96" fmla="*/ 1168400 h 3848100"/>
              <a:gd name="connsiteX97" fmla="*/ 1193800 w 8472060"/>
              <a:gd name="connsiteY97" fmla="*/ 1143000 h 3848100"/>
              <a:gd name="connsiteX98" fmla="*/ 1130300 w 8472060"/>
              <a:gd name="connsiteY98" fmla="*/ 1117600 h 3848100"/>
              <a:gd name="connsiteX99" fmla="*/ 1079500 w 8472060"/>
              <a:gd name="connsiteY99" fmla="*/ 1092200 h 3848100"/>
              <a:gd name="connsiteX100" fmla="*/ 939800 w 8472060"/>
              <a:gd name="connsiteY100" fmla="*/ 1079500 h 3848100"/>
              <a:gd name="connsiteX101" fmla="*/ 927100 w 8472060"/>
              <a:gd name="connsiteY101" fmla="*/ 1016000 h 3848100"/>
              <a:gd name="connsiteX102" fmla="*/ 889000 w 8472060"/>
              <a:gd name="connsiteY102" fmla="*/ 990600 h 3848100"/>
              <a:gd name="connsiteX103" fmla="*/ 558800 w 8472060"/>
              <a:gd name="connsiteY103" fmla="*/ 977900 h 3848100"/>
              <a:gd name="connsiteX104" fmla="*/ 406400 w 8472060"/>
              <a:gd name="connsiteY104" fmla="*/ 990600 h 3848100"/>
              <a:gd name="connsiteX105" fmla="*/ 368300 w 8472060"/>
              <a:gd name="connsiteY105" fmla="*/ 1016000 h 3848100"/>
              <a:gd name="connsiteX106" fmla="*/ 317500 w 8472060"/>
              <a:gd name="connsiteY106" fmla="*/ 1054100 h 3848100"/>
              <a:gd name="connsiteX107" fmla="*/ 266700 w 8472060"/>
              <a:gd name="connsiteY107" fmla="*/ 1130300 h 3848100"/>
              <a:gd name="connsiteX108" fmla="*/ 228600 w 8472060"/>
              <a:gd name="connsiteY108" fmla="*/ 1168400 h 3848100"/>
              <a:gd name="connsiteX109" fmla="*/ 190500 w 8472060"/>
              <a:gd name="connsiteY109" fmla="*/ 1244600 h 3848100"/>
              <a:gd name="connsiteX110" fmla="*/ 177800 w 8472060"/>
              <a:gd name="connsiteY110" fmla="*/ 1282700 h 3848100"/>
              <a:gd name="connsiteX111" fmla="*/ 152400 w 8472060"/>
              <a:gd name="connsiteY111" fmla="*/ 1320800 h 3848100"/>
              <a:gd name="connsiteX112" fmla="*/ 114300 w 8472060"/>
              <a:gd name="connsiteY112" fmla="*/ 1473200 h 3848100"/>
              <a:gd name="connsiteX113" fmla="*/ 88900 w 8472060"/>
              <a:gd name="connsiteY113" fmla="*/ 1549400 h 3848100"/>
              <a:gd name="connsiteX114" fmla="*/ 76200 w 8472060"/>
              <a:gd name="connsiteY114" fmla="*/ 1612900 h 3848100"/>
              <a:gd name="connsiteX115" fmla="*/ 50800 w 8472060"/>
              <a:gd name="connsiteY115" fmla="*/ 1676400 h 3848100"/>
              <a:gd name="connsiteX116" fmla="*/ 12700 w 8472060"/>
              <a:gd name="connsiteY116" fmla="*/ 1854200 h 3848100"/>
              <a:gd name="connsiteX117" fmla="*/ 0 w 8472060"/>
              <a:gd name="connsiteY117" fmla="*/ 1955800 h 3848100"/>
              <a:gd name="connsiteX118" fmla="*/ 0 w 8472060"/>
              <a:gd name="connsiteY118" fmla="*/ 2374900 h 3848100"/>
              <a:gd name="connsiteX119" fmla="*/ 12700 w 8472060"/>
              <a:gd name="connsiteY119" fmla="*/ 2692400 h 3848100"/>
              <a:gd name="connsiteX120" fmla="*/ 25400 w 8472060"/>
              <a:gd name="connsiteY120" fmla="*/ 3632200 h 3848100"/>
              <a:gd name="connsiteX121" fmla="*/ 88900 w 8472060"/>
              <a:gd name="connsiteY121" fmla="*/ 3683000 h 3848100"/>
              <a:gd name="connsiteX122" fmla="*/ 101600 w 8472060"/>
              <a:gd name="connsiteY122" fmla="*/ 3721100 h 3848100"/>
              <a:gd name="connsiteX123" fmla="*/ 139700 w 8472060"/>
              <a:gd name="connsiteY123" fmla="*/ 3733800 h 3848100"/>
              <a:gd name="connsiteX124" fmla="*/ 177800 w 8472060"/>
              <a:gd name="connsiteY124" fmla="*/ 3759200 h 3848100"/>
              <a:gd name="connsiteX125" fmla="*/ 190500 w 8472060"/>
              <a:gd name="connsiteY125" fmla="*/ 3797300 h 3848100"/>
              <a:gd name="connsiteX126" fmla="*/ 241300 w 8472060"/>
              <a:gd name="connsiteY126" fmla="*/ 3810000 h 3848100"/>
              <a:gd name="connsiteX127" fmla="*/ 393700 w 8472060"/>
              <a:gd name="connsiteY127" fmla="*/ 3848100 h 3848100"/>
              <a:gd name="connsiteX128" fmla="*/ 723900 w 8472060"/>
              <a:gd name="connsiteY128" fmla="*/ 3835400 h 3848100"/>
              <a:gd name="connsiteX129" fmla="*/ 901700 w 8472060"/>
              <a:gd name="connsiteY129" fmla="*/ 3784600 h 3848100"/>
              <a:gd name="connsiteX130" fmla="*/ 965200 w 8472060"/>
              <a:gd name="connsiteY130" fmla="*/ 3771900 h 3848100"/>
              <a:gd name="connsiteX131" fmla="*/ 1079500 w 8472060"/>
              <a:gd name="connsiteY131" fmla="*/ 3708400 h 3848100"/>
              <a:gd name="connsiteX132" fmla="*/ 1155700 w 8472060"/>
              <a:gd name="connsiteY132" fmla="*/ 3670300 h 3848100"/>
              <a:gd name="connsiteX133" fmla="*/ 1231900 w 8472060"/>
              <a:gd name="connsiteY133" fmla="*/ 3594100 h 3848100"/>
              <a:gd name="connsiteX134" fmla="*/ 1282700 w 8472060"/>
              <a:gd name="connsiteY134" fmla="*/ 3517900 h 3848100"/>
              <a:gd name="connsiteX135" fmla="*/ 1308100 w 8472060"/>
              <a:gd name="connsiteY135" fmla="*/ 3479800 h 3848100"/>
              <a:gd name="connsiteX136" fmla="*/ 1371600 w 8472060"/>
              <a:gd name="connsiteY136" fmla="*/ 3429000 h 3848100"/>
              <a:gd name="connsiteX137" fmla="*/ 1397000 w 8472060"/>
              <a:gd name="connsiteY137" fmla="*/ 3378200 h 3848100"/>
              <a:gd name="connsiteX138" fmla="*/ 1409700 w 8472060"/>
              <a:gd name="connsiteY138" fmla="*/ 3340100 h 3848100"/>
              <a:gd name="connsiteX139" fmla="*/ 1435100 w 8472060"/>
              <a:gd name="connsiteY139" fmla="*/ 3302000 h 3848100"/>
              <a:gd name="connsiteX140" fmla="*/ 1447800 w 8472060"/>
              <a:gd name="connsiteY140" fmla="*/ 3263900 h 3848100"/>
              <a:gd name="connsiteX141" fmla="*/ 1473200 w 8472060"/>
              <a:gd name="connsiteY141" fmla="*/ 3225800 h 3848100"/>
              <a:gd name="connsiteX142" fmla="*/ 1485900 w 8472060"/>
              <a:gd name="connsiteY142" fmla="*/ 3187700 h 3848100"/>
              <a:gd name="connsiteX143" fmla="*/ 1524000 w 8472060"/>
              <a:gd name="connsiteY143" fmla="*/ 3162300 h 3848100"/>
              <a:gd name="connsiteX144" fmla="*/ 1536700 w 8472060"/>
              <a:gd name="connsiteY144" fmla="*/ 3124200 h 3848100"/>
              <a:gd name="connsiteX145" fmla="*/ 1549400 w 8472060"/>
              <a:gd name="connsiteY145" fmla="*/ 3073400 h 3848100"/>
              <a:gd name="connsiteX146" fmla="*/ 1587500 w 8472060"/>
              <a:gd name="connsiteY146" fmla="*/ 3022600 h 3848100"/>
              <a:gd name="connsiteX147" fmla="*/ 1651000 w 8472060"/>
              <a:gd name="connsiteY147" fmla="*/ 2921000 h 3848100"/>
              <a:gd name="connsiteX148" fmla="*/ 1689100 w 8472060"/>
              <a:gd name="connsiteY148" fmla="*/ 2882900 h 3848100"/>
              <a:gd name="connsiteX149" fmla="*/ 1714500 w 8472060"/>
              <a:gd name="connsiteY149" fmla="*/ 2832100 h 3848100"/>
              <a:gd name="connsiteX150" fmla="*/ 1790700 w 8472060"/>
              <a:gd name="connsiteY150" fmla="*/ 2781300 h 3848100"/>
              <a:gd name="connsiteX151" fmla="*/ 1803400 w 8472060"/>
              <a:gd name="connsiteY151" fmla="*/ 2717800 h 3848100"/>
              <a:gd name="connsiteX152" fmla="*/ 1892300 w 8472060"/>
              <a:gd name="connsiteY152" fmla="*/ 2641600 h 3848100"/>
              <a:gd name="connsiteX153" fmla="*/ 2006600 w 8472060"/>
              <a:gd name="connsiteY153" fmla="*/ 2552700 h 3848100"/>
              <a:gd name="connsiteX154" fmla="*/ 2070100 w 8472060"/>
              <a:gd name="connsiteY154" fmla="*/ 2527300 h 3848100"/>
              <a:gd name="connsiteX155" fmla="*/ 2120900 w 8472060"/>
              <a:gd name="connsiteY155" fmla="*/ 2489200 h 3848100"/>
              <a:gd name="connsiteX156" fmla="*/ 2197100 w 8472060"/>
              <a:gd name="connsiteY156" fmla="*/ 2476500 h 3848100"/>
              <a:gd name="connsiteX157" fmla="*/ 2425700 w 8472060"/>
              <a:gd name="connsiteY157" fmla="*/ 2413000 h 3848100"/>
              <a:gd name="connsiteX158" fmla="*/ 2654300 w 8472060"/>
              <a:gd name="connsiteY158" fmla="*/ 2400300 h 3848100"/>
              <a:gd name="connsiteX159" fmla="*/ 2730500 w 8472060"/>
              <a:gd name="connsiteY159" fmla="*/ 2387600 h 3848100"/>
              <a:gd name="connsiteX160" fmla="*/ 2781300 w 8472060"/>
              <a:gd name="connsiteY160" fmla="*/ 2374900 h 3848100"/>
              <a:gd name="connsiteX161" fmla="*/ 2933700 w 8472060"/>
              <a:gd name="connsiteY161" fmla="*/ 2362200 h 3848100"/>
              <a:gd name="connsiteX162" fmla="*/ 2984500 w 8472060"/>
              <a:gd name="connsiteY162" fmla="*/ 2336800 h 3848100"/>
              <a:gd name="connsiteX163" fmla="*/ 3022600 w 8472060"/>
              <a:gd name="connsiteY163" fmla="*/ 2311400 h 3848100"/>
              <a:gd name="connsiteX164" fmla="*/ 3098800 w 8472060"/>
              <a:gd name="connsiteY164" fmla="*/ 2286000 h 3848100"/>
              <a:gd name="connsiteX165" fmla="*/ 3136900 w 8472060"/>
              <a:gd name="connsiteY165" fmla="*/ 2260600 h 3848100"/>
              <a:gd name="connsiteX166" fmla="*/ 3175000 w 8472060"/>
              <a:gd name="connsiteY166" fmla="*/ 2247900 h 3848100"/>
              <a:gd name="connsiteX167" fmla="*/ 3251200 w 8472060"/>
              <a:gd name="connsiteY167" fmla="*/ 2197100 h 3848100"/>
              <a:gd name="connsiteX168" fmla="*/ 3289300 w 8472060"/>
              <a:gd name="connsiteY168" fmla="*/ 2171700 h 3848100"/>
              <a:gd name="connsiteX169" fmla="*/ 3390900 w 8472060"/>
              <a:gd name="connsiteY169" fmla="*/ 2120900 h 3848100"/>
              <a:gd name="connsiteX170" fmla="*/ 3441700 w 8472060"/>
              <a:gd name="connsiteY170" fmla="*/ 2146300 h 3848100"/>
              <a:gd name="connsiteX171" fmla="*/ 3479800 w 8472060"/>
              <a:gd name="connsiteY171" fmla="*/ 2159000 h 3848100"/>
              <a:gd name="connsiteX172" fmla="*/ 3517900 w 8472060"/>
              <a:gd name="connsiteY172" fmla="*/ 2184400 h 3848100"/>
              <a:gd name="connsiteX173" fmla="*/ 3657600 w 8472060"/>
              <a:gd name="connsiteY173" fmla="*/ 2222500 h 3848100"/>
              <a:gd name="connsiteX174" fmla="*/ 4076700 w 8472060"/>
              <a:gd name="connsiteY174" fmla="*/ 2184400 h 3848100"/>
              <a:gd name="connsiteX175" fmla="*/ 4114800 w 8472060"/>
              <a:gd name="connsiteY175" fmla="*/ 2159000 h 3848100"/>
              <a:gd name="connsiteX176" fmla="*/ 4191000 w 8472060"/>
              <a:gd name="connsiteY176" fmla="*/ 2146300 h 3848100"/>
              <a:gd name="connsiteX177" fmla="*/ 4241800 w 8472060"/>
              <a:gd name="connsiteY177" fmla="*/ 2133600 h 3848100"/>
              <a:gd name="connsiteX178" fmla="*/ 4318000 w 8472060"/>
              <a:gd name="connsiteY178" fmla="*/ 2146300 h 3848100"/>
              <a:gd name="connsiteX179" fmla="*/ 4432300 w 8472060"/>
              <a:gd name="connsiteY179" fmla="*/ 2273300 h 3848100"/>
              <a:gd name="connsiteX180" fmla="*/ 4457700 w 8472060"/>
              <a:gd name="connsiteY180" fmla="*/ 2311400 h 3848100"/>
              <a:gd name="connsiteX181" fmla="*/ 4495800 w 8472060"/>
              <a:gd name="connsiteY181" fmla="*/ 2324100 h 3848100"/>
              <a:gd name="connsiteX182" fmla="*/ 4610100 w 8472060"/>
              <a:gd name="connsiteY182" fmla="*/ 2286000 h 3848100"/>
              <a:gd name="connsiteX183" fmla="*/ 4686300 w 8472060"/>
              <a:gd name="connsiteY183" fmla="*/ 2247900 h 3848100"/>
              <a:gd name="connsiteX184" fmla="*/ 4762500 w 8472060"/>
              <a:gd name="connsiteY184" fmla="*/ 2209800 h 3848100"/>
              <a:gd name="connsiteX185" fmla="*/ 4864100 w 8472060"/>
              <a:gd name="connsiteY185" fmla="*/ 2159000 h 3848100"/>
              <a:gd name="connsiteX186" fmla="*/ 4902200 w 8472060"/>
              <a:gd name="connsiteY186" fmla="*/ 2133600 h 3848100"/>
              <a:gd name="connsiteX187" fmla="*/ 4940300 w 8472060"/>
              <a:gd name="connsiteY187" fmla="*/ 2120900 h 3848100"/>
              <a:gd name="connsiteX188" fmla="*/ 4978400 w 8472060"/>
              <a:gd name="connsiteY188" fmla="*/ 2095500 h 3848100"/>
              <a:gd name="connsiteX189" fmla="*/ 5041900 w 8472060"/>
              <a:gd name="connsiteY189" fmla="*/ 2082800 h 3848100"/>
              <a:gd name="connsiteX190" fmla="*/ 5207000 w 8472060"/>
              <a:gd name="connsiteY190" fmla="*/ 2095500 h 3848100"/>
              <a:gd name="connsiteX191" fmla="*/ 5270500 w 8472060"/>
              <a:gd name="connsiteY191" fmla="*/ 2108200 h 3848100"/>
              <a:gd name="connsiteX192" fmla="*/ 5448300 w 8472060"/>
              <a:gd name="connsiteY192" fmla="*/ 2133600 h 3848100"/>
              <a:gd name="connsiteX193" fmla="*/ 5854700 w 8472060"/>
              <a:gd name="connsiteY193" fmla="*/ 2120900 h 3848100"/>
              <a:gd name="connsiteX194" fmla="*/ 5930900 w 8472060"/>
              <a:gd name="connsiteY194" fmla="*/ 2082800 h 3848100"/>
              <a:gd name="connsiteX195" fmla="*/ 5969000 w 8472060"/>
              <a:gd name="connsiteY195" fmla="*/ 2070100 h 3848100"/>
              <a:gd name="connsiteX196" fmla="*/ 6045200 w 8472060"/>
              <a:gd name="connsiteY196" fmla="*/ 2006600 h 3848100"/>
              <a:gd name="connsiteX197" fmla="*/ 6121400 w 8472060"/>
              <a:gd name="connsiteY197" fmla="*/ 1981200 h 3848100"/>
              <a:gd name="connsiteX198" fmla="*/ 6261100 w 8472060"/>
              <a:gd name="connsiteY198" fmla="*/ 1993900 h 3848100"/>
              <a:gd name="connsiteX199" fmla="*/ 6324600 w 8472060"/>
              <a:gd name="connsiteY199" fmla="*/ 2006600 h 3848100"/>
              <a:gd name="connsiteX200" fmla="*/ 6477000 w 8472060"/>
              <a:gd name="connsiteY200" fmla="*/ 2032000 h 3848100"/>
              <a:gd name="connsiteX201" fmla="*/ 6553200 w 8472060"/>
              <a:gd name="connsiteY201" fmla="*/ 2044700 h 3848100"/>
              <a:gd name="connsiteX202" fmla="*/ 6858000 w 8472060"/>
              <a:gd name="connsiteY202" fmla="*/ 2070100 h 3848100"/>
              <a:gd name="connsiteX203" fmla="*/ 8445500 w 8472060"/>
              <a:gd name="connsiteY203" fmla="*/ 2057400 h 3848100"/>
              <a:gd name="connsiteX204" fmla="*/ 8458200 w 8472060"/>
              <a:gd name="connsiteY204" fmla="*/ 2019300 h 3848100"/>
              <a:gd name="connsiteX205" fmla="*/ 8432800 w 8472060"/>
              <a:gd name="connsiteY205" fmla="*/ 1917700 h 3848100"/>
              <a:gd name="connsiteX206" fmla="*/ 8445500 w 8472060"/>
              <a:gd name="connsiteY206" fmla="*/ 1282700 h 3848100"/>
              <a:gd name="connsiteX207" fmla="*/ 8470900 w 8472060"/>
              <a:gd name="connsiteY207" fmla="*/ 1143000 h 3848100"/>
              <a:gd name="connsiteX208" fmla="*/ 8458200 w 8472060"/>
              <a:gd name="connsiteY208" fmla="*/ 444500 h 3848100"/>
              <a:gd name="connsiteX209" fmla="*/ 8432800 w 8472060"/>
              <a:gd name="connsiteY209" fmla="*/ 381000 h 3848100"/>
              <a:gd name="connsiteX210" fmla="*/ 8420100 w 8472060"/>
              <a:gd name="connsiteY210" fmla="*/ 330200 h 3848100"/>
              <a:gd name="connsiteX211" fmla="*/ 8382000 w 8472060"/>
              <a:gd name="connsiteY211" fmla="*/ 228600 h 3848100"/>
              <a:gd name="connsiteX212" fmla="*/ 8356600 w 8472060"/>
              <a:gd name="connsiteY212" fmla="*/ 25400 h 3848100"/>
              <a:gd name="connsiteX0" fmla="*/ 8369300 w 8472060"/>
              <a:gd name="connsiteY0" fmla="*/ 88900 h 3848100"/>
              <a:gd name="connsiteX1" fmla="*/ 8102600 w 8472060"/>
              <a:gd name="connsiteY1" fmla="*/ 101600 h 3848100"/>
              <a:gd name="connsiteX2" fmla="*/ 7785100 w 8472060"/>
              <a:gd name="connsiteY2" fmla="*/ 139700 h 3848100"/>
              <a:gd name="connsiteX3" fmla="*/ 7645400 w 8472060"/>
              <a:gd name="connsiteY3" fmla="*/ 165100 h 3848100"/>
              <a:gd name="connsiteX4" fmla="*/ 7632700 w 8472060"/>
              <a:gd name="connsiteY4" fmla="*/ 495300 h 3848100"/>
              <a:gd name="connsiteX5" fmla="*/ 7581900 w 8472060"/>
              <a:gd name="connsiteY5" fmla="*/ 647700 h 3848100"/>
              <a:gd name="connsiteX6" fmla="*/ 7518400 w 8472060"/>
              <a:gd name="connsiteY6" fmla="*/ 660400 h 3848100"/>
              <a:gd name="connsiteX7" fmla="*/ 7442200 w 8472060"/>
              <a:gd name="connsiteY7" fmla="*/ 698500 h 3848100"/>
              <a:gd name="connsiteX8" fmla="*/ 7404100 w 8472060"/>
              <a:gd name="connsiteY8" fmla="*/ 711200 h 3848100"/>
              <a:gd name="connsiteX9" fmla="*/ 7340600 w 8472060"/>
              <a:gd name="connsiteY9" fmla="*/ 762000 h 3848100"/>
              <a:gd name="connsiteX10" fmla="*/ 7200900 w 8472060"/>
              <a:gd name="connsiteY10" fmla="*/ 876300 h 3848100"/>
              <a:gd name="connsiteX11" fmla="*/ 7150100 w 8472060"/>
              <a:gd name="connsiteY11" fmla="*/ 965200 h 3848100"/>
              <a:gd name="connsiteX12" fmla="*/ 7137400 w 8472060"/>
              <a:gd name="connsiteY12" fmla="*/ 1079500 h 3848100"/>
              <a:gd name="connsiteX13" fmla="*/ 7124700 w 8472060"/>
              <a:gd name="connsiteY13" fmla="*/ 1117600 h 3848100"/>
              <a:gd name="connsiteX14" fmla="*/ 7048500 w 8472060"/>
              <a:gd name="connsiteY14" fmla="*/ 1168400 h 3848100"/>
              <a:gd name="connsiteX15" fmla="*/ 7010400 w 8472060"/>
              <a:gd name="connsiteY15" fmla="*/ 1206500 h 3848100"/>
              <a:gd name="connsiteX16" fmla="*/ 6883400 w 8472060"/>
              <a:gd name="connsiteY16" fmla="*/ 1231900 h 3848100"/>
              <a:gd name="connsiteX17" fmla="*/ 6388100 w 8472060"/>
              <a:gd name="connsiteY17" fmla="*/ 1270000 h 3848100"/>
              <a:gd name="connsiteX18" fmla="*/ 6121400 w 8472060"/>
              <a:gd name="connsiteY18" fmla="*/ 1257300 h 3848100"/>
              <a:gd name="connsiteX19" fmla="*/ 6032500 w 8472060"/>
              <a:gd name="connsiteY19" fmla="*/ 1219200 h 3848100"/>
              <a:gd name="connsiteX20" fmla="*/ 5994400 w 8472060"/>
              <a:gd name="connsiteY20" fmla="*/ 1181100 h 3848100"/>
              <a:gd name="connsiteX21" fmla="*/ 5943600 w 8472060"/>
              <a:gd name="connsiteY21" fmla="*/ 1155700 h 3848100"/>
              <a:gd name="connsiteX22" fmla="*/ 5867400 w 8472060"/>
              <a:gd name="connsiteY22" fmla="*/ 1028700 h 3848100"/>
              <a:gd name="connsiteX23" fmla="*/ 5829300 w 8472060"/>
              <a:gd name="connsiteY23" fmla="*/ 1003300 h 3848100"/>
              <a:gd name="connsiteX24" fmla="*/ 5778500 w 8472060"/>
              <a:gd name="connsiteY24" fmla="*/ 977900 h 3848100"/>
              <a:gd name="connsiteX25" fmla="*/ 5676900 w 8472060"/>
              <a:gd name="connsiteY25" fmla="*/ 927100 h 3848100"/>
              <a:gd name="connsiteX26" fmla="*/ 5575300 w 8472060"/>
              <a:gd name="connsiteY26" fmla="*/ 889000 h 3848100"/>
              <a:gd name="connsiteX27" fmla="*/ 5524500 w 8472060"/>
              <a:gd name="connsiteY27" fmla="*/ 863600 h 3848100"/>
              <a:gd name="connsiteX28" fmla="*/ 5321300 w 8472060"/>
              <a:gd name="connsiteY28" fmla="*/ 850900 h 3848100"/>
              <a:gd name="connsiteX29" fmla="*/ 5283200 w 8472060"/>
              <a:gd name="connsiteY29" fmla="*/ 838200 h 3848100"/>
              <a:gd name="connsiteX30" fmla="*/ 5232400 w 8472060"/>
              <a:gd name="connsiteY30" fmla="*/ 762000 h 3848100"/>
              <a:gd name="connsiteX31" fmla="*/ 5207000 w 8472060"/>
              <a:gd name="connsiteY31" fmla="*/ 723900 h 3848100"/>
              <a:gd name="connsiteX32" fmla="*/ 5194300 w 8472060"/>
              <a:gd name="connsiteY32" fmla="*/ 685800 h 3848100"/>
              <a:gd name="connsiteX33" fmla="*/ 5181600 w 8472060"/>
              <a:gd name="connsiteY33" fmla="*/ 635000 h 3848100"/>
              <a:gd name="connsiteX34" fmla="*/ 5156200 w 8472060"/>
              <a:gd name="connsiteY34" fmla="*/ 596900 h 3848100"/>
              <a:gd name="connsiteX35" fmla="*/ 5118100 w 8472060"/>
              <a:gd name="connsiteY35" fmla="*/ 469900 h 3848100"/>
              <a:gd name="connsiteX36" fmla="*/ 5105400 w 8472060"/>
              <a:gd name="connsiteY36" fmla="*/ 393700 h 3848100"/>
              <a:gd name="connsiteX37" fmla="*/ 5092700 w 8472060"/>
              <a:gd name="connsiteY37" fmla="*/ 304800 h 3848100"/>
              <a:gd name="connsiteX38" fmla="*/ 5067300 w 8472060"/>
              <a:gd name="connsiteY38" fmla="*/ 266700 h 3848100"/>
              <a:gd name="connsiteX39" fmla="*/ 5054600 w 8472060"/>
              <a:gd name="connsiteY39" fmla="*/ 228600 h 3848100"/>
              <a:gd name="connsiteX40" fmla="*/ 5003800 w 8472060"/>
              <a:gd name="connsiteY40" fmla="*/ 152400 h 3848100"/>
              <a:gd name="connsiteX41" fmla="*/ 4965700 w 8472060"/>
              <a:gd name="connsiteY41" fmla="*/ 63500 h 3848100"/>
              <a:gd name="connsiteX42" fmla="*/ 4787900 w 8472060"/>
              <a:gd name="connsiteY42" fmla="*/ 0 h 3848100"/>
              <a:gd name="connsiteX43" fmla="*/ 4673600 w 8472060"/>
              <a:gd name="connsiteY43" fmla="*/ 12700 h 3848100"/>
              <a:gd name="connsiteX44" fmla="*/ 4635500 w 8472060"/>
              <a:gd name="connsiteY44" fmla="*/ 38100 h 3848100"/>
              <a:gd name="connsiteX45" fmla="*/ 4597400 w 8472060"/>
              <a:gd name="connsiteY45" fmla="*/ 50800 h 3848100"/>
              <a:gd name="connsiteX46" fmla="*/ 4559300 w 8472060"/>
              <a:gd name="connsiteY46" fmla="*/ 88900 h 3848100"/>
              <a:gd name="connsiteX47" fmla="*/ 4533900 w 8472060"/>
              <a:gd name="connsiteY47" fmla="*/ 177800 h 3848100"/>
              <a:gd name="connsiteX48" fmla="*/ 4495800 w 8472060"/>
              <a:gd name="connsiteY48" fmla="*/ 203200 h 3848100"/>
              <a:gd name="connsiteX49" fmla="*/ 4406900 w 8472060"/>
              <a:gd name="connsiteY49" fmla="*/ 254000 h 3848100"/>
              <a:gd name="connsiteX50" fmla="*/ 4368800 w 8472060"/>
              <a:gd name="connsiteY50" fmla="*/ 279400 h 3848100"/>
              <a:gd name="connsiteX51" fmla="*/ 4229100 w 8472060"/>
              <a:gd name="connsiteY51" fmla="*/ 368300 h 3848100"/>
              <a:gd name="connsiteX52" fmla="*/ 4165600 w 8472060"/>
              <a:gd name="connsiteY52" fmla="*/ 508000 h 3848100"/>
              <a:gd name="connsiteX53" fmla="*/ 4140200 w 8472060"/>
              <a:gd name="connsiteY53" fmla="*/ 546100 h 3848100"/>
              <a:gd name="connsiteX54" fmla="*/ 4089400 w 8472060"/>
              <a:gd name="connsiteY54" fmla="*/ 749300 h 3848100"/>
              <a:gd name="connsiteX55" fmla="*/ 4051300 w 8472060"/>
              <a:gd name="connsiteY55" fmla="*/ 838200 h 3848100"/>
              <a:gd name="connsiteX56" fmla="*/ 4013200 w 8472060"/>
              <a:gd name="connsiteY56" fmla="*/ 863600 h 3848100"/>
              <a:gd name="connsiteX57" fmla="*/ 3975100 w 8472060"/>
              <a:gd name="connsiteY57" fmla="*/ 939800 h 3848100"/>
              <a:gd name="connsiteX58" fmla="*/ 3924300 w 8472060"/>
              <a:gd name="connsiteY58" fmla="*/ 952500 h 3848100"/>
              <a:gd name="connsiteX59" fmla="*/ 3848100 w 8472060"/>
              <a:gd name="connsiteY59" fmla="*/ 990600 h 3848100"/>
              <a:gd name="connsiteX60" fmla="*/ 3810000 w 8472060"/>
              <a:gd name="connsiteY60" fmla="*/ 977900 h 3848100"/>
              <a:gd name="connsiteX61" fmla="*/ 3746500 w 8472060"/>
              <a:gd name="connsiteY61" fmla="*/ 863600 h 3848100"/>
              <a:gd name="connsiteX62" fmla="*/ 3746500 w 8472060"/>
              <a:gd name="connsiteY62" fmla="*/ 863600 h 3848100"/>
              <a:gd name="connsiteX63" fmla="*/ 3657600 w 8472060"/>
              <a:gd name="connsiteY63" fmla="*/ 736600 h 3848100"/>
              <a:gd name="connsiteX64" fmla="*/ 3632200 w 8472060"/>
              <a:gd name="connsiteY64" fmla="*/ 698500 h 3848100"/>
              <a:gd name="connsiteX65" fmla="*/ 3594100 w 8472060"/>
              <a:gd name="connsiteY65" fmla="*/ 673100 h 3848100"/>
              <a:gd name="connsiteX66" fmla="*/ 3556000 w 8472060"/>
              <a:gd name="connsiteY66" fmla="*/ 635000 h 3848100"/>
              <a:gd name="connsiteX67" fmla="*/ 3416300 w 8472060"/>
              <a:gd name="connsiteY67" fmla="*/ 609600 h 3848100"/>
              <a:gd name="connsiteX68" fmla="*/ 3276600 w 8472060"/>
              <a:gd name="connsiteY68" fmla="*/ 622300 h 3848100"/>
              <a:gd name="connsiteX69" fmla="*/ 3162300 w 8472060"/>
              <a:gd name="connsiteY69" fmla="*/ 647700 h 3848100"/>
              <a:gd name="connsiteX70" fmla="*/ 3086100 w 8472060"/>
              <a:gd name="connsiteY70" fmla="*/ 698500 h 3848100"/>
              <a:gd name="connsiteX71" fmla="*/ 3048000 w 8472060"/>
              <a:gd name="connsiteY71" fmla="*/ 749300 h 3848100"/>
              <a:gd name="connsiteX72" fmla="*/ 3009900 w 8472060"/>
              <a:gd name="connsiteY72" fmla="*/ 762000 h 3848100"/>
              <a:gd name="connsiteX73" fmla="*/ 2895600 w 8472060"/>
              <a:gd name="connsiteY73" fmla="*/ 825500 h 3848100"/>
              <a:gd name="connsiteX74" fmla="*/ 2857500 w 8472060"/>
              <a:gd name="connsiteY74" fmla="*/ 863600 h 3848100"/>
              <a:gd name="connsiteX75" fmla="*/ 2781300 w 8472060"/>
              <a:gd name="connsiteY75" fmla="*/ 901700 h 3848100"/>
              <a:gd name="connsiteX76" fmla="*/ 2705100 w 8472060"/>
              <a:gd name="connsiteY76" fmla="*/ 952500 h 3848100"/>
              <a:gd name="connsiteX77" fmla="*/ 2628900 w 8472060"/>
              <a:gd name="connsiteY77" fmla="*/ 1016000 h 3848100"/>
              <a:gd name="connsiteX78" fmla="*/ 2590800 w 8472060"/>
              <a:gd name="connsiteY78" fmla="*/ 1066800 h 3848100"/>
              <a:gd name="connsiteX79" fmla="*/ 2552700 w 8472060"/>
              <a:gd name="connsiteY79" fmla="*/ 1104900 h 3848100"/>
              <a:gd name="connsiteX80" fmla="*/ 2489200 w 8472060"/>
              <a:gd name="connsiteY80" fmla="*/ 1168400 h 3848100"/>
              <a:gd name="connsiteX81" fmla="*/ 2463800 w 8472060"/>
              <a:gd name="connsiteY81" fmla="*/ 1206500 h 3848100"/>
              <a:gd name="connsiteX82" fmla="*/ 2425700 w 8472060"/>
              <a:gd name="connsiteY82" fmla="*/ 1244600 h 3848100"/>
              <a:gd name="connsiteX83" fmla="*/ 2413000 w 8472060"/>
              <a:gd name="connsiteY83" fmla="*/ 1282700 h 3848100"/>
              <a:gd name="connsiteX84" fmla="*/ 2374900 w 8472060"/>
              <a:gd name="connsiteY84" fmla="*/ 1295400 h 3848100"/>
              <a:gd name="connsiteX85" fmla="*/ 2336800 w 8472060"/>
              <a:gd name="connsiteY85" fmla="*/ 1320800 h 3848100"/>
              <a:gd name="connsiteX86" fmla="*/ 2171700 w 8472060"/>
              <a:gd name="connsiteY86" fmla="*/ 1346200 h 3848100"/>
              <a:gd name="connsiteX87" fmla="*/ 2095500 w 8472060"/>
              <a:gd name="connsiteY87" fmla="*/ 1358900 h 3848100"/>
              <a:gd name="connsiteX88" fmla="*/ 1828800 w 8472060"/>
              <a:gd name="connsiteY88" fmla="*/ 1384300 h 3848100"/>
              <a:gd name="connsiteX89" fmla="*/ 1612900 w 8472060"/>
              <a:gd name="connsiteY89" fmla="*/ 1358900 h 3848100"/>
              <a:gd name="connsiteX90" fmla="*/ 1574800 w 8472060"/>
              <a:gd name="connsiteY90" fmla="*/ 1346200 h 3848100"/>
              <a:gd name="connsiteX91" fmla="*/ 1536700 w 8472060"/>
              <a:gd name="connsiteY91" fmla="*/ 1320800 h 3848100"/>
              <a:gd name="connsiteX92" fmla="*/ 1498600 w 8472060"/>
              <a:gd name="connsiteY92" fmla="*/ 1308100 h 3848100"/>
              <a:gd name="connsiteX93" fmla="*/ 1422400 w 8472060"/>
              <a:gd name="connsiteY93" fmla="*/ 1257300 h 3848100"/>
              <a:gd name="connsiteX94" fmla="*/ 1384300 w 8472060"/>
              <a:gd name="connsiteY94" fmla="*/ 1244600 h 3848100"/>
              <a:gd name="connsiteX95" fmla="*/ 1308100 w 8472060"/>
              <a:gd name="connsiteY95" fmla="*/ 1193800 h 3848100"/>
              <a:gd name="connsiteX96" fmla="*/ 1270000 w 8472060"/>
              <a:gd name="connsiteY96" fmla="*/ 1168400 h 3848100"/>
              <a:gd name="connsiteX97" fmla="*/ 1193800 w 8472060"/>
              <a:gd name="connsiteY97" fmla="*/ 1143000 h 3848100"/>
              <a:gd name="connsiteX98" fmla="*/ 1130300 w 8472060"/>
              <a:gd name="connsiteY98" fmla="*/ 1117600 h 3848100"/>
              <a:gd name="connsiteX99" fmla="*/ 1079500 w 8472060"/>
              <a:gd name="connsiteY99" fmla="*/ 1092200 h 3848100"/>
              <a:gd name="connsiteX100" fmla="*/ 939800 w 8472060"/>
              <a:gd name="connsiteY100" fmla="*/ 1079500 h 3848100"/>
              <a:gd name="connsiteX101" fmla="*/ 927100 w 8472060"/>
              <a:gd name="connsiteY101" fmla="*/ 1016000 h 3848100"/>
              <a:gd name="connsiteX102" fmla="*/ 889000 w 8472060"/>
              <a:gd name="connsiteY102" fmla="*/ 990600 h 3848100"/>
              <a:gd name="connsiteX103" fmla="*/ 558800 w 8472060"/>
              <a:gd name="connsiteY103" fmla="*/ 977900 h 3848100"/>
              <a:gd name="connsiteX104" fmla="*/ 406400 w 8472060"/>
              <a:gd name="connsiteY104" fmla="*/ 990600 h 3848100"/>
              <a:gd name="connsiteX105" fmla="*/ 368300 w 8472060"/>
              <a:gd name="connsiteY105" fmla="*/ 1016000 h 3848100"/>
              <a:gd name="connsiteX106" fmla="*/ 317500 w 8472060"/>
              <a:gd name="connsiteY106" fmla="*/ 1054100 h 3848100"/>
              <a:gd name="connsiteX107" fmla="*/ 266700 w 8472060"/>
              <a:gd name="connsiteY107" fmla="*/ 1130300 h 3848100"/>
              <a:gd name="connsiteX108" fmla="*/ 228600 w 8472060"/>
              <a:gd name="connsiteY108" fmla="*/ 1168400 h 3848100"/>
              <a:gd name="connsiteX109" fmla="*/ 190500 w 8472060"/>
              <a:gd name="connsiteY109" fmla="*/ 1244600 h 3848100"/>
              <a:gd name="connsiteX110" fmla="*/ 177800 w 8472060"/>
              <a:gd name="connsiteY110" fmla="*/ 1282700 h 3848100"/>
              <a:gd name="connsiteX111" fmla="*/ 152400 w 8472060"/>
              <a:gd name="connsiteY111" fmla="*/ 1320800 h 3848100"/>
              <a:gd name="connsiteX112" fmla="*/ 114300 w 8472060"/>
              <a:gd name="connsiteY112" fmla="*/ 1473200 h 3848100"/>
              <a:gd name="connsiteX113" fmla="*/ 88900 w 8472060"/>
              <a:gd name="connsiteY113" fmla="*/ 1549400 h 3848100"/>
              <a:gd name="connsiteX114" fmla="*/ 76200 w 8472060"/>
              <a:gd name="connsiteY114" fmla="*/ 1612900 h 3848100"/>
              <a:gd name="connsiteX115" fmla="*/ 50800 w 8472060"/>
              <a:gd name="connsiteY115" fmla="*/ 1676400 h 3848100"/>
              <a:gd name="connsiteX116" fmla="*/ 12700 w 8472060"/>
              <a:gd name="connsiteY116" fmla="*/ 1854200 h 3848100"/>
              <a:gd name="connsiteX117" fmla="*/ 0 w 8472060"/>
              <a:gd name="connsiteY117" fmla="*/ 1955800 h 3848100"/>
              <a:gd name="connsiteX118" fmla="*/ 0 w 8472060"/>
              <a:gd name="connsiteY118" fmla="*/ 2374900 h 3848100"/>
              <a:gd name="connsiteX119" fmla="*/ 12700 w 8472060"/>
              <a:gd name="connsiteY119" fmla="*/ 2692400 h 3848100"/>
              <a:gd name="connsiteX120" fmla="*/ 25400 w 8472060"/>
              <a:gd name="connsiteY120" fmla="*/ 3632200 h 3848100"/>
              <a:gd name="connsiteX121" fmla="*/ 88900 w 8472060"/>
              <a:gd name="connsiteY121" fmla="*/ 3683000 h 3848100"/>
              <a:gd name="connsiteX122" fmla="*/ 101600 w 8472060"/>
              <a:gd name="connsiteY122" fmla="*/ 3721100 h 3848100"/>
              <a:gd name="connsiteX123" fmla="*/ 139700 w 8472060"/>
              <a:gd name="connsiteY123" fmla="*/ 3733800 h 3848100"/>
              <a:gd name="connsiteX124" fmla="*/ 177800 w 8472060"/>
              <a:gd name="connsiteY124" fmla="*/ 3759200 h 3848100"/>
              <a:gd name="connsiteX125" fmla="*/ 190500 w 8472060"/>
              <a:gd name="connsiteY125" fmla="*/ 3797300 h 3848100"/>
              <a:gd name="connsiteX126" fmla="*/ 241300 w 8472060"/>
              <a:gd name="connsiteY126" fmla="*/ 3810000 h 3848100"/>
              <a:gd name="connsiteX127" fmla="*/ 393700 w 8472060"/>
              <a:gd name="connsiteY127" fmla="*/ 3848100 h 3848100"/>
              <a:gd name="connsiteX128" fmla="*/ 723900 w 8472060"/>
              <a:gd name="connsiteY128" fmla="*/ 3835400 h 3848100"/>
              <a:gd name="connsiteX129" fmla="*/ 901700 w 8472060"/>
              <a:gd name="connsiteY129" fmla="*/ 3784600 h 3848100"/>
              <a:gd name="connsiteX130" fmla="*/ 965200 w 8472060"/>
              <a:gd name="connsiteY130" fmla="*/ 3771900 h 3848100"/>
              <a:gd name="connsiteX131" fmla="*/ 1079500 w 8472060"/>
              <a:gd name="connsiteY131" fmla="*/ 3708400 h 3848100"/>
              <a:gd name="connsiteX132" fmla="*/ 1155700 w 8472060"/>
              <a:gd name="connsiteY132" fmla="*/ 3670300 h 3848100"/>
              <a:gd name="connsiteX133" fmla="*/ 1231900 w 8472060"/>
              <a:gd name="connsiteY133" fmla="*/ 3594100 h 3848100"/>
              <a:gd name="connsiteX134" fmla="*/ 1282700 w 8472060"/>
              <a:gd name="connsiteY134" fmla="*/ 3517900 h 3848100"/>
              <a:gd name="connsiteX135" fmla="*/ 1308100 w 8472060"/>
              <a:gd name="connsiteY135" fmla="*/ 3479800 h 3848100"/>
              <a:gd name="connsiteX136" fmla="*/ 1371600 w 8472060"/>
              <a:gd name="connsiteY136" fmla="*/ 3429000 h 3848100"/>
              <a:gd name="connsiteX137" fmla="*/ 1397000 w 8472060"/>
              <a:gd name="connsiteY137" fmla="*/ 3378200 h 3848100"/>
              <a:gd name="connsiteX138" fmla="*/ 1409700 w 8472060"/>
              <a:gd name="connsiteY138" fmla="*/ 3340100 h 3848100"/>
              <a:gd name="connsiteX139" fmla="*/ 1435100 w 8472060"/>
              <a:gd name="connsiteY139" fmla="*/ 3302000 h 3848100"/>
              <a:gd name="connsiteX140" fmla="*/ 1447800 w 8472060"/>
              <a:gd name="connsiteY140" fmla="*/ 3263900 h 3848100"/>
              <a:gd name="connsiteX141" fmla="*/ 1473200 w 8472060"/>
              <a:gd name="connsiteY141" fmla="*/ 3225800 h 3848100"/>
              <a:gd name="connsiteX142" fmla="*/ 1485900 w 8472060"/>
              <a:gd name="connsiteY142" fmla="*/ 3187700 h 3848100"/>
              <a:gd name="connsiteX143" fmla="*/ 1524000 w 8472060"/>
              <a:gd name="connsiteY143" fmla="*/ 3162300 h 3848100"/>
              <a:gd name="connsiteX144" fmla="*/ 1536700 w 8472060"/>
              <a:gd name="connsiteY144" fmla="*/ 3124200 h 3848100"/>
              <a:gd name="connsiteX145" fmla="*/ 1549400 w 8472060"/>
              <a:gd name="connsiteY145" fmla="*/ 3073400 h 3848100"/>
              <a:gd name="connsiteX146" fmla="*/ 1587500 w 8472060"/>
              <a:gd name="connsiteY146" fmla="*/ 3022600 h 3848100"/>
              <a:gd name="connsiteX147" fmla="*/ 1651000 w 8472060"/>
              <a:gd name="connsiteY147" fmla="*/ 2921000 h 3848100"/>
              <a:gd name="connsiteX148" fmla="*/ 1689100 w 8472060"/>
              <a:gd name="connsiteY148" fmla="*/ 2882900 h 3848100"/>
              <a:gd name="connsiteX149" fmla="*/ 1714500 w 8472060"/>
              <a:gd name="connsiteY149" fmla="*/ 2832100 h 3848100"/>
              <a:gd name="connsiteX150" fmla="*/ 1790700 w 8472060"/>
              <a:gd name="connsiteY150" fmla="*/ 2781300 h 3848100"/>
              <a:gd name="connsiteX151" fmla="*/ 1803400 w 8472060"/>
              <a:gd name="connsiteY151" fmla="*/ 2717800 h 3848100"/>
              <a:gd name="connsiteX152" fmla="*/ 1892300 w 8472060"/>
              <a:gd name="connsiteY152" fmla="*/ 2641600 h 3848100"/>
              <a:gd name="connsiteX153" fmla="*/ 2006600 w 8472060"/>
              <a:gd name="connsiteY153" fmla="*/ 2552700 h 3848100"/>
              <a:gd name="connsiteX154" fmla="*/ 2070100 w 8472060"/>
              <a:gd name="connsiteY154" fmla="*/ 2527300 h 3848100"/>
              <a:gd name="connsiteX155" fmla="*/ 2120900 w 8472060"/>
              <a:gd name="connsiteY155" fmla="*/ 2489200 h 3848100"/>
              <a:gd name="connsiteX156" fmla="*/ 2197100 w 8472060"/>
              <a:gd name="connsiteY156" fmla="*/ 2476500 h 3848100"/>
              <a:gd name="connsiteX157" fmla="*/ 2425700 w 8472060"/>
              <a:gd name="connsiteY157" fmla="*/ 2413000 h 3848100"/>
              <a:gd name="connsiteX158" fmla="*/ 2654300 w 8472060"/>
              <a:gd name="connsiteY158" fmla="*/ 2400300 h 3848100"/>
              <a:gd name="connsiteX159" fmla="*/ 2730500 w 8472060"/>
              <a:gd name="connsiteY159" fmla="*/ 2387600 h 3848100"/>
              <a:gd name="connsiteX160" fmla="*/ 2781300 w 8472060"/>
              <a:gd name="connsiteY160" fmla="*/ 2374900 h 3848100"/>
              <a:gd name="connsiteX161" fmla="*/ 2933700 w 8472060"/>
              <a:gd name="connsiteY161" fmla="*/ 2362200 h 3848100"/>
              <a:gd name="connsiteX162" fmla="*/ 2984500 w 8472060"/>
              <a:gd name="connsiteY162" fmla="*/ 2336800 h 3848100"/>
              <a:gd name="connsiteX163" fmla="*/ 3022600 w 8472060"/>
              <a:gd name="connsiteY163" fmla="*/ 2311400 h 3848100"/>
              <a:gd name="connsiteX164" fmla="*/ 3098800 w 8472060"/>
              <a:gd name="connsiteY164" fmla="*/ 2286000 h 3848100"/>
              <a:gd name="connsiteX165" fmla="*/ 3136900 w 8472060"/>
              <a:gd name="connsiteY165" fmla="*/ 2260600 h 3848100"/>
              <a:gd name="connsiteX166" fmla="*/ 3175000 w 8472060"/>
              <a:gd name="connsiteY166" fmla="*/ 2247900 h 3848100"/>
              <a:gd name="connsiteX167" fmla="*/ 3251200 w 8472060"/>
              <a:gd name="connsiteY167" fmla="*/ 2197100 h 3848100"/>
              <a:gd name="connsiteX168" fmla="*/ 3289300 w 8472060"/>
              <a:gd name="connsiteY168" fmla="*/ 2171700 h 3848100"/>
              <a:gd name="connsiteX169" fmla="*/ 3390900 w 8472060"/>
              <a:gd name="connsiteY169" fmla="*/ 2120900 h 3848100"/>
              <a:gd name="connsiteX170" fmla="*/ 3441700 w 8472060"/>
              <a:gd name="connsiteY170" fmla="*/ 2146300 h 3848100"/>
              <a:gd name="connsiteX171" fmla="*/ 3479800 w 8472060"/>
              <a:gd name="connsiteY171" fmla="*/ 2159000 h 3848100"/>
              <a:gd name="connsiteX172" fmla="*/ 3517900 w 8472060"/>
              <a:gd name="connsiteY172" fmla="*/ 2184400 h 3848100"/>
              <a:gd name="connsiteX173" fmla="*/ 3657600 w 8472060"/>
              <a:gd name="connsiteY173" fmla="*/ 2222500 h 3848100"/>
              <a:gd name="connsiteX174" fmla="*/ 4076700 w 8472060"/>
              <a:gd name="connsiteY174" fmla="*/ 2184400 h 3848100"/>
              <a:gd name="connsiteX175" fmla="*/ 4114800 w 8472060"/>
              <a:gd name="connsiteY175" fmla="*/ 2159000 h 3848100"/>
              <a:gd name="connsiteX176" fmla="*/ 4191000 w 8472060"/>
              <a:gd name="connsiteY176" fmla="*/ 2146300 h 3848100"/>
              <a:gd name="connsiteX177" fmla="*/ 4241800 w 8472060"/>
              <a:gd name="connsiteY177" fmla="*/ 2133600 h 3848100"/>
              <a:gd name="connsiteX178" fmla="*/ 4318000 w 8472060"/>
              <a:gd name="connsiteY178" fmla="*/ 2146300 h 3848100"/>
              <a:gd name="connsiteX179" fmla="*/ 4432300 w 8472060"/>
              <a:gd name="connsiteY179" fmla="*/ 2273300 h 3848100"/>
              <a:gd name="connsiteX180" fmla="*/ 4457700 w 8472060"/>
              <a:gd name="connsiteY180" fmla="*/ 2311400 h 3848100"/>
              <a:gd name="connsiteX181" fmla="*/ 4495800 w 8472060"/>
              <a:gd name="connsiteY181" fmla="*/ 2324100 h 3848100"/>
              <a:gd name="connsiteX182" fmla="*/ 4610100 w 8472060"/>
              <a:gd name="connsiteY182" fmla="*/ 2286000 h 3848100"/>
              <a:gd name="connsiteX183" fmla="*/ 4686300 w 8472060"/>
              <a:gd name="connsiteY183" fmla="*/ 2247900 h 3848100"/>
              <a:gd name="connsiteX184" fmla="*/ 4762500 w 8472060"/>
              <a:gd name="connsiteY184" fmla="*/ 2209800 h 3848100"/>
              <a:gd name="connsiteX185" fmla="*/ 4864100 w 8472060"/>
              <a:gd name="connsiteY185" fmla="*/ 2159000 h 3848100"/>
              <a:gd name="connsiteX186" fmla="*/ 4902200 w 8472060"/>
              <a:gd name="connsiteY186" fmla="*/ 2133600 h 3848100"/>
              <a:gd name="connsiteX187" fmla="*/ 4940300 w 8472060"/>
              <a:gd name="connsiteY187" fmla="*/ 2120900 h 3848100"/>
              <a:gd name="connsiteX188" fmla="*/ 4978400 w 8472060"/>
              <a:gd name="connsiteY188" fmla="*/ 2095500 h 3848100"/>
              <a:gd name="connsiteX189" fmla="*/ 5041900 w 8472060"/>
              <a:gd name="connsiteY189" fmla="*/ 2082800 h 3848100"/>
              <a:gd name="connsiteX190" fmla="*/ 5207000 w 8472060"/>
              <a:gd name="connsiteY190" fmla="*/ 2095500 h 3848100"/>
              <a:gd name="connsiteX191" fmla="*/ 5270500 w 8472060"/>
              <a:gd name="connsiteY191" fmla="*/ 2108200 h 3848100"/>
              <a:gd name="connsiteX192" fmla="*/ 5448300 w 8472060"/>
              <a:gd name="connsiteY192" fmla="*/ 2133600 h 3848100"/>
              <a:gd name="connsiteX193" fmla="*/ 5854700 w 8472060"/>
              <a:gd name="connsiteY193" fmla="*/ 2120900 h 3848100"/>
              <a:gd name="connsiteX194" fmla="*/ 5930900 w 8472060"/>
              <a:gd name="connsiteY194" fmla="*/ 2082800 h 3848100"/>
              <a:gd name="connsiteX195" fmla="*/ 5969000 w 8472060"/>
              <a:gd name="connsiteY195" fmla="*/ 2070100 h 3848100"/>
              <a:gd name="connsiteX196" fmla="*/ 6045200 w 8472060"/>
              <a:gd name="connsiteY196" fmla="*/ 2006600 h 3848100"/>
              <a:gd name="connsiteX197" fmla="*/ 6121400 w 8472060"/>
              <a:gd name="connsiteY197" fmla="*/ 1981200 h 3848100"/>
              <a:gd name="connsiteX198" fmla="*/ 6261100 w 8472060"/>
              <a:gd name="connsiteY198" fmla="*/ 1993900 h 3848100"/>
              <a:gd name="connsiteX199" fmla="*/ 6324600 w 8472060"/>
              <a:gd name="connsiteY199" fmla="*/ 2006600 h 3848100"/>
              <a:gd name="connsiteX200" fmla="*/ 6477000 w 8472060"/>
              <a:gd name="connsiteY200" fmla="*/ 2032000 h 3848100"/>
              <a:gd name="connsiteX201" fmla="*/ 6553200 w 8472060"/>
              <a:gd name="connsiteY201" fmla="*/ 2044700 h 3848100"/>
              <a:gd name="connsiteX202" fmla="*/ 6858000 w 8472060"/>
              <a:gd name="connsiteY202" fmla="*/ 2070100 h 3848100"/>
              <a:gd name="connsiteX203" fmla="*/ 8445500 w 8472060"/>
              <a:gd name="connsiteY203" fmla="*/ 2057400 h 3848100"/>
              <a:gd name="connsiteX204" fmla="*/ 8458200 w 8472060"/>
              <a:gd name="connsiteY204" fmla="*/ 2019300 h 3848100"/>
              <a:gd name="connsiteX205" fmla="*/ 8432800 w 8472060"/>
              <a:gd name="connsiteY205" fmla="*/ 1917700 h 3848100"/>
              <a:gd name="connsiteX206" fmla="*/ 8445500 w 8472060"/>
              <a:gd name="connsiteY206" fmla="*/ 1282700 h 3848100"/>
              <a:gd name="connsiteX207" fmla="*/ 8470900 w 8472060"/>
              <a:gd name="connsiteY207" fmla="*/ 1143000 h 3848100"/>
              <a:gd name="connsiteX208" fmla="*/ 8458200 w 8472060"/>
              <a:gd name="connsiteY208" fmla="*/ 444500 h 3848100"/>
              <a:gd name="connsiteX209" fmla="*/ 8432800 w 8472060"/>
              <a:gd name="connsiteY209" fmla="*/ 381000 h 3848100"/>
              <a:gd name="connsiteX210" fmla="*/ 8420100 w 8472060"/>
              <a:gd name="connsiteY210" fmla="*/ 330200 h 3848100"/>
              <a:gd name="connsiteX211" fmla="*/ 8382000 w 8472060"/>
              <a:gd name="connsiteY211" fmla="*/ 228600 h 3848100"/>
              <a:gd name="connsiteX212" fmla="*/ 8356600 w 8472060"/>
              <a:gd name="connsiteY212" fmla="*/ 25400 h 3848100"/>
              <a:gd name="connsiteX213" fmla="*/ 8369300 w 8472060"/>
              <a:gd name="connsiteY213" fmla="*/ 88900 h 3848100"/>
              <a:gd name="connsiteX0" fmla="*/ 8369300 w 8472060"/>
              <a:gd name="connsiteY0" fmla="*/ 88900 h 3848100"/>
              <a:gd name="connsiteX1" fmla="*/ 8102600 w 8472060"/>
              <a:gd name="connsiteY1" fmla="*/ 101600 h 3848100"/>
              <a:gd name="connsiteX2" fmla="*/ 7785100 w 8472060"/>
              <a:gd name="connsiteY2" fmla="*/ 139700 h 3848100"/>
              <a:gd name="connsiteX3" fmla="*/ 7645400 w 8472060"/>
              <a:gd name="connsiteY3" fmla="*/ 165100 h 3848100"/>
              <a:gd name="connsiteX4" fmla="*/ 7632700 w 8472060"/>
              <a:gd name="connsiteY4" fmla="*/ 495300 h 3848100"/>
              <a:gd name="connsiteX5" fmla="*/ 7581900 w 8472060"/>
              <a:gd name="connsiteY5" fmla="*/ 647700 h 3848100"/>
              <a:gd name="connsiteX6" fmla="*/ 7518400 w 8472060"/>
              <a:gd name="connsiteY6" fmla="*/ 660400 h 3848100"/>
              <a:gd name="connsiteX7" fmla="*/ 7442200 w 8472060"/>
              <a:gd name="connsiteY7" fmla="*/ 698500 h 3848100"/>
              <a:gd name="connsiteX8" fmla="*/ 7404100 w 8472060"/>
              <a:gd name="connsiteY8" fmla="*/ 711200 h 3848100"/>
              <a:gd name="connsiteX9" fmla="*/ 7340600 w 8472060"/>
              <a:gd name="connsiteY9" fmla="*/ 762000 h 3848100"/>
              <a:gd name="connsiteX10" fmla="*/ 7200900 w 8472060"/>
              <a:gd name="connsiteY10" fmla="*/ 876300 h 3848100"/>
              <a:gd name="connsiteX11" fmla="*/ 7150100 w 8472060"/>
              <a:gd name="connsiteY11" fmla="*/ 965200 h 3848100"/>
              <a:gd name="connsiteX12" fmla="*/ 7137400 w 8472060"/>
              <a:gd name="connsiteY12" fmla="*/ 1079500 h 3848100"/>
              <a:gd name="connsiteX13" fmla="*/ 7124700 w 8472060"/>
              <a:gd name="connsiteY13" fmla="*/ 1117600 h 3848100"/>
              <a:gd name="connsiteX14" fmla="*/ 7048500 w 8472060"/>
              <a:gd name="connsiteY14" fmla="*/ 1168400 h 3848100"/>
              <a:gd name="connsiteX15" fmla="*/ 7010400 w 8472060"/>
              <a:gd name="connsiteY15" fmla="*/ 1206500 h 3848100"/>
              <a:gd name="connsiteX16" fmla="*/ 6883400 w 8472060"/>
              <a:gd name="connsiteY16" fmla="*/ 1231900 h 3848100"/>
              <a:gd name="connsiteX17" fmla="*/ 6388100 w 8472060"/>
              <a:gd name="connsiteY17" fmla="*/ 1270000 h 3848100"/>
              <a:gd name="connsiteX18" fmla="*/ 6121400 w 8472060"/>
              <a:gd name="connsiteY18" fmla="*/ 1257300 h 3848100"/>
              <a:gd name="connsiteX19" fmla="*/ 6032500 w 8472060"/>
              <a:gd name="connsiteY19" fmla="*/ 1219200 h 3848100"/>
              <a:gd name="connsiteX20" fmla="*/ 5994400 w 8472060"/>
              <a:gd name="connsiteY20" fmla="*/ 1181100 h 3848100"/>
              <a:gd name="connsiteX21" fmla="*/ 5943600 w 8472060"/>
              <a:gd name="connsiteY21" fmla="*/ 1155700 h 3848100"/>
              <a:gd name="connsiteX22" fmla="*/ 5867400 w 8472060"/>
              <a:gd name="connsiteY22" fmla="*/ 1028700 h 3848100"/>
              <a:gd name="connsiteX23" fmla="*/ 5829300 w 8472060"/>
              <a:gd name="connsiteY23" fmla="*/ 1003300 h 3848100"/>
              <a:gd name="connsiteX24" fmla="*/ 5778500 w 8472060"/>
              <a:gd name="connsiteY24" fmla="*/ 977900 h 3848100"/>
              <a:gd name="connsiteX25" fmla="*/ 5676900 w 8472060"/>
              <a:gd name="connsiteY25" fmla="*/ 927100 h 3848100"/>
              <a:gd name="connsiteX26" fmla="*/ 5575300 w 8472060"/>
              <a:gd name="connsiteY26" fmla="*/ 889000 h 3848100"/>
              <a:gd name="connsiteX27" fmla="*/ 5524500 w 8472060"/>
              <a:gd name="connsiteY27" fmla="*/ 863600 h 3848100"/>
              <a:gd name="connsiteX28" fmla="*/ 5321300 w 8472060"/>
              <a:gd name="connsiteY28" fmla="*/ 850900 h 3848100"/>
              <a:gd name="connsiteX29" fmla="*/ 5283200 w 8472060"/>
              <a:gd name="connsiteY29" fmla="*/ 838200 h 3848100"/>
              <a:gd name="connsiteX30" fmla="*/ 5232400 w 8472060"/>
              <a:gd name="connsiteY30" fmla="*/ 762000 h 3848100"/>
              <a:gd name="connsiteX31" fmla="*/ 5207000 w 8472060"/>
              <a:gd name="connsiteY31" fmla="*/ 723900 h 3848100"/>
              <a:gd name="connsiteX32" fmla="*/ 5194300 w 8472060"/>
              <a:gd name="connsiteY32" fmla="*/ 685800 h 3848100"/>
              <a:gd name="connsiteX33" fmla="*/ 5181600 w 8472060"/>
              <a:gd name="connsiteY33" fmla="*/ 635000 h 3848100"/>
              <a:gd name="connsiteX34" fmla="*/ 5156200 w 8472060"/>
              <a:gd name="connsiteY34" fmla="*/ 596900 h 3848100"/>
              <a:gd name="connsiteX35" fmla="*/ 5118100 w 8472060"/>
              <a:gd name="connsiteY35" fmla="*/ 469900 h 3848100"/>
              <a:gd name="connsiteX36" fmla="*/ 5105400 w 8472060"/>
              <a:gd name="connsiteY36" fmla="*/ 393700 h 3848100"/>
              <a:gd name="connsiteX37" fmla="*/ 5092700 w 8472060"/>
              <a:gd name="connsiteY37" fmla="*/ 304800 h 3848100"/>
              <a:gd name="connsiteX38" fmla="*/ 5067300 w 8472060"/>
              <a:gd name="connsiteY38" fmla="*/ 266700 h 3848100"/>
              <a:gd name="connsiteX39" fmla="*/ 5054600 w 8472060"/>
              <a:gd name="connsiteY39" fmla="*/ 228600 h 3848100"/>
              <a:gd name="connsiteX40" fmla="*/ 5003800 w 8472060"/>
              <a:gd name="connsiteY40" fmla="*/ 152400 h 3848100"/>
              <a:gd name="connsiteX41" fmla="*/ 4965700 w 8472060"/>
              <a:gd name="connsiteY41" fmla="*/ 63500 h 3848100"/>
              <a:gd name="connsiteX42" fmla="*/ 4787900 w 8472060"/>
              <a:gd name="connsiteY42" fmla="*/ 0 h 3848100"/>
              <a:gd name="connsiteX43" fmla="*/ 4673600 w 8472060"/>
              <a:gd name="connsiteY43" fmla="*/ 12700 h 3848100"/>
              <a:gd name="connsiteX44" fmla="*/ 4635500 w 8472060"/>
              <a:gd name="connsiteY44" fmla="*/ 38100 h 3848100"/>
              <a:gd name="connsiteX45" fmla="*/ 4597400 w 8472060"/>
              <a:gd name="connsiteY45" fmla="*/ 50800 h 3848100"/>
              <a:gd name="connsiteX46" fmla="*/ 4559300 w 8472060"/>
              <a:gd name="connsiteY46" fmla="*/ 88900 h 3848100"/>
              <a:gd name="connsiteX47" fmla="*/ 4533900 w 8472060"/>
              <a:gd name="connsiteY47" fmla="*/ 177800 h 3848100"/>
              <a:gd name="connsiteX48" fmla="*/ 4495800 w 8472060"/>
              <a:gd name="connsiteY48" fmla="*/ 203200 h 3848100"/>
              <a:gd name="connsiteX49" fmla="*/ 4406900 w 8472060"/>
              <a:gd name="connsiteY49" fmla="*/ 254000 h 3848100"/>
              <a:gd name="connsiteX50" fmla="*/ 4368800 w 8472060"/>
              <a:gd name="connsiteY50" fmla="*/ 279400 h 3848100"/>
              <a:gd name="connsiteX51" fmla="*/ 4229100 w 8472060"/>
              <a:gd name="connsiteY51" fmla="*/ 368300 h 3848100"/>
              <a:gd name="connsiteX52" fmla="*/ 4165600 w 8472060"/>
              <a:gd name="connsiteY52" fmla="*/ 508000 h 3848100"/>
              <a:gd name="connsiteX53" fmla="*/ 4140200 w 8472060"/>
              <a:gd name="connsiteY53" fmla="*/ 546100 h 3848100"/>
              <a:gd name="connsiteX54" fmla="*/ 4089400 w 8472060"/>
              <a:gd name="connsiteY54" fmla="*/ 749300 h 3848100"/>
              <a:gd name="connsiteX55" fmla="*/ 4051300 w 8472060"/>
              <a:gd name="connsiteY55" fmla="*/ 838200 h 3848100"/>
              <a:gd name="connsiteX56" fmla="*/ 4013200 w 8472060"/>
              <a:gd name="connsiteY56" fmla="*/ 863600 h 3848100"/>
              <a:gd name="connsiteX57" fmla="*/ 3975100 w 8472060"/>
              <a:gd name="connsiteY57" fmla="*/ 939800 h 3848100"/>
              <a:gd name="connsiteX58" fmla="*/ 3924300 w 8472060"/>
              <a:gd name="connsiteY58" fmla="*/ 952500 h 3848100"/>
              <a:gd name="connsiteX59" fmla="*/ 3848100 w 8472060"/>
              <a:gd name="connsiteY59" fmla="*/ 990600 h 3848100"/>
              <a:gd name="connsiteX60" fmla="*/ 3810000 w 8472060"/>
              <a:gd name="connsiteY60" fmla="*/ 977900 h 3848100"/>
              <a:gd name="connsiteX61" fmla="*/ 3746500 w 8472060"/>
              <a:gd name="connsiteY61" fmla="*/ 863600 h 3848100"/>
              <a:gd name="connsiteX62" fmla="*/ 3746500 w 8472060"/>
              <a:gd name="connsiteY62" fmla="*/ 863600 h 3848100"/>
              <a:gd name="connsiteX63" fmla="*/ 3657600 w 8472060"/>
              <a:gd name="connsiteY63" fmla="*/ 736600 h 3848100"/>
              <a:gd name="connsiteX64" fmla="*/ 3632200 w 8472060"/>
              <a:gd name="connsiteY64" fmla="*/ 698500 h 3848100"/>
              <a:gd name="connsiteX65" fmla="*/ 3594100 w 8472060"/>
              <a:gd name="connsiteY65" fmla="*/ 673100 h 3848100"/>
              <a:gd name="connsiteX66" fmla="*/ 3556000 w 8472060"/>
              <a:gd name="connsiteY66" fmla="*/ 635000 h 3848100"/>
              <a:gd name="connsiteX67" fmla="*/ 3416300 w 8472060"/>
              <a:gd name="connsiteY67" fmla="*/ 609600 h 3848100"/>
              <a:gd name="connsiteX68" fmla="*/ 3276600 w 8472060"/>
              <a:gd name="connsiteY68" fmla="*/ 622300 h 3848100"/>
              <a:gd name="connsiteX69" fmla="*/ 3162300 w 8472060"/>
              <a:gd name="connsiteY69" fmla="*/ 647700 h 3848100"/>
              <a:gd name="connsiteX70" fmla="*/ 3086100 w 8472060"/>
              <a:gd name="connsiteY70" fmla="*/ 698500 h 3848100"/>
              <a:gd name="connsiteX71" fmla="*/ 3048000 w 8472060"/>
              <a:gd name="connsiteY71" fmla="*/ 749300 h 3848100"/>
              <a:gd name="connsiteX72" fmla="*/ 3009900 w 8472060"/>
              <a:gd name="connsiteY72" fmla="*/ 762000 h 3848100"/>
              <a:gd name="connsiteX73" fmla="*/ 2895600 w 8472060"/>
              <a:gd name="connsiteY73" fmla="*/ 825500 h 3848100"/>
              <a:gd name="connsiteX74" fmla="*/ 2857500 w 8472060"/>
              <a:gd name="connsiteY74" fmla="*/ 863600 h 3848100"/>
              <a:gd name="connsiteX75" fmla="*/ 2781300 w 8472060"/>
              <a:gd name="connsiteY75" fmla="*/ 901700 h 3848100"/>
              <a:gd name="connsiteX76" fmla="*/ 2705100 w 8472060"/>
              <a:gd name="connsiteY76" fmla="*/ 952500 h 3848100"/>
              <a:gd name="connsiteX77" fmla="*/ 2628900 w 8472060"/>
              <a:gd name="connsiteY77" fmla="*/ 1016000 h 3848100"/>
              <a:gd name="connsiteX78" fmla="*/ 2590800 w 8472060"/>
              <a:gd name="connsiteY78" fmla="*/ 1066800 h 3848100"/>
              <a:gd name="connsiteX79" fmla="*/ 2552700 w 8472060"/>
              <a:gd name="connsiteY79" fmla="*/ 1104900 h 3848100"/>
              <a:gd name="connsiteX80" fmla="*/ 2489200 w 8472060"/>
              <a:gd name="connsiteY80" fmla="*/ 1168400 h 3848100"/>
              <a:gd name="connsiteX81" fmla="*/ 2463800 w 8472060"/>
              <a:gd name="connsiteY81" fmla="*/ 1206500 h 3848100"/>
              <a:gd name="connsiteX82" fmla="*/ 2425700 w 8472060"/>
              <a:gd name="connsiteY82" fmla="*/ 1244600 h 3848100"/>
              <a:gd name="connsiteX83" fmla="*/ 2413000 w 8472060"/>
              <a:gd name="connsiteY83" fmla="*/ 1282700 h 3848100"/>
              <a:gd name="connsiteX84" fmla="*/ 2374900 w 8472060"/>
              <a:gd name="connsiteY84" fmla="*/ 1295400 h 3848100"/>
              <a:gd name="connsiteX85" fmla="*/ 2336800 w 8472060"/>
              <a:gd name="connsiteY85" fmla="*/ 1320800 h 3848100"/>
              <a:gd name="connsiteX86" fmla="*/ 2171700 w 8472060"/>
              <a:gd name="connsiteY86" fmla="*/ 1346200 h 3848100"/>
              <a:gd name="connsiteX87" fmla="*/ 2095500 w 8472060"/>
              <a:gd name="connsiteY87" fmla="*/ 1358900 h 3848100"/>
              <a:gd name="connsiteX88" fmla="*/ 1828800 w 8472060"/>
              <a:gd name="connsiteY88" fmla="*/ 1384300 h 3848100"/>
              <a:gd name="connsiteX89" fmla="*/ 1612900 w 8472060"/>
              <a:gd name="connsiteY89" fmla="*/ 1358900 h 3848100"/>
              <a:gd name="connsiteX90" fmla="*/ 1574800 w 8472060"/>
              <a:gd name="connsiteY90" fmla="*/ 1346200 h 3848100"/>
              <a:gd name="connsiteX91" fmla="*/ 1536700 w 8472060"/>
              <a:gd name="connsiteY91" fmla="*/ 1320800 h 3848100"/>
              <a:gd name="connsiteX92" fmla="*/ 1498600 w 8472060"/>
              <a:gd name="connsiteY92" fmla="*/ 1308100 h 3848100"/>
              <a:gd name="connsiteX93" fmla="*/ 1422400 w 8472060"/>
              <a:gd name="connsiteY93" fmla="*/ 1257300 h 3848100"/>
              <a:gd name="connsiteX94" fmla="*/ 1384300 w 8472060"/>
              <a:gd name="connsiteY94" fmla="*/ 1244600 h 3848100"/>
              <a:gd name="connsiteX95" fmla="*/ 1308100 w 8472060"/>
              <a:gd name="connsiteY95" fmla="*/ 1193800 h 3848100"/>
              <a:gd name="connsiteX96" fmla="*/ 1270000 w 8472060"/>
              <a:gd name="connsiteY96" fmla="*/ 1168400 h 3848100"/>
              <a:gd name="connsiteX97" fmla="*/ 1193800 w 8472060"/>
              <a:gd name="connsiteY97" fmla="*/ 1143000 h 3848100"/>
              <a:gd name="connsiteX98" fmla="*/ 1130300 w 8472060"/>
              <a:gd name="connsiteY98" fmla="*/ 1117600 h 3848100"/>
              <a:gd name="connsiteX99" fmla="*/ 1079500 w 8472060"/>
              <a:gd name="connsiteY99" fmla="*/ 1092200 h 3848100"/>
              <a:gd name="connsiteX100" fmla="*/ 939800 w 8472060"/>
              <a:gd name="connsiteY100" fmla="*/ 1079500 h 3848100"/>
              <a:gd name="connsiteX101" fmla="*/ 927100 w 8472060"/>
              <a:gd name="connsiteY101" fmla="*/ 1016000 h 3848100"/>
              <a:gd name="connsiteX102" fmla="*/ 889000 w 8472060"/>
              <a:gd name="connsiteY102" fmla="*/ 990600 h 3848100"/>
              <a:gd name="connsiteX103" fmla="*/ 558800 w 8472060"/>
              <a:gd name="connsiteY103" fmla="*/ 977900 h 3848100"/>
              <a:gd name="connsiteX104" fmla="*/ 406400 w 8472060"/>
              <a:gd name="connsiteY104" fmla="*/ 990600 h 3848100"/>
              <a:gd name="connsiteX105" fmla="*/ 368300 w 8472060"/>
              <a:gd name="connsiteY105" fmla="*/ 1016000 h 3848100"/>
              <a:gd name="connsiteX106" fmla="*/ 317500 w 8472060"/>
              <a:gd name="connsiteY106" fmla="*/ 1054100 h 3848100"/>
              <a:gd name="connsiteX107" fmla="*/ 266700 w 8472060"/>
              <a:gd name="connsiteY107" fmla="*/ 1130300 h 3848100"/>
              <a:gd name="connsiteX108" fmla="*/ 228600 w 8472060"/>
              <a:gd name="connsiteY108" fmla="*/ 1168400 h 3848100"/>
              <a:gd name="connsiteX109" fmla="*/ 190500 w 8472060"/>
              <a:gd name="connsiteY109" fmla="*/ 1244600 h 3848100"/>
              <a:gd name="connsiteX110" fmla="*/ 177800 w 8472060"/>
              <a:gd name="connsiteY110" fmla="*/ 1282700 h 3848100"/>
              <a:gd name="connsiteX111" fmla="*/ 152400 w 8472060"/>
              <a:gd name="connsiteY111" fmla="*/ 1320800 h 3848100"/>
              <a:gd name="connsiteX112" fmla="*/ 114300 w 8472060"/>
              <a:gd name="connsiteY112" fmla="*/ 1473200 h 3848100"/>
              <a:gd name="connsiteX113" fmla="*/ 88900 w 8472060"/>
              <a:gd name="connsiteY113" fmla="*/ 1549400 h 3848100"/>
              <a:gd name="connsiteX114" fmla="*/ 76200 w 8472060"/>
              <a:gd name="connsiteY114" fmla="*/ 1612900 h 3848100"/>
              <a:gd name="connsiteX115" fmla="*/ 50800 w 8472060"/>
              <a:gd name="connsiteY115" fmla="*/ 1676400 h 3848100"/>
              <a:gd name="connsiteX116" fmla="*/ 12700 w 8472060"/>
              <a:gd name="connsiteY116" fmla="*/ 1854200 h 3848100"/>
              <a:gd name="connsiteX117" fmla="*/ 0 w 8472060"/>
              <a:gd name="connsiteY117" fmla="*/ 1955800 h 3848100"/>
              <a:gd name="connsiteX118" fmla="*/ 0 w 8472060"/>
              <a:gd name="connsiteY118" fmla="*/ 2374900 h 3848100"/>
              <a:gd name="connsiteX119" fmla="*/ 12700 w 8472060"/>
              <a:gd name="connsiteY119" fmla="*/ 2692400 h 3848100"/>
              <a:gd name="connsiteX120" fmla="*/ 25400 w 8472060"/>
              <a:gd name="connsiteY120" fmla="*/ 3632200 h 3848100"/>
              <a:gd name="connsiteX121" fmla="*/ 88900 w 8472060"/>
              <a:gd name="connsiteY121" fmla="*/ 3683000 h 3848100"/>
              <a:gd name="connsiteX122" fmla="*/ 101600 w 8472060"/>
              <a:gd name="connsiteY122" fmla="*/ 3721100 h 3848100"/>
              <a:gd name="connsiteX123" fmla="*/ 139700 w 8472060"/>
              <a:gd name="connsiteY123" fmla="*/ 3733800 h 3848100"/>
              <a:gd name="connsiteX124" fmla="*/ 177800 w 8472060"/>
              <a:gd name="connsiteY124" fmla="*/ 3759200 h 3848100"/>
              <a:gd name="connsiteX125" fmla="*/ 190500 w 8472060"/>
              <a:gd name="connsiteY125" fmla="*/ 3797300 h 3848100"/>
              <a:gd name="connsiteX126" fmla="*/ 241300 w 8472060"/>
              <a:gd name="connsiteY126" fmla="*/ 3810000 h 3848100"/>
              <a:gd name="connsiteX127" fmla="*/ 393700 w 8472060"/>
              <a:gd name="connsiteY127" fmla="*/ 3848100 h 3848100"/>
              <a:gd name="connsiteX128" fmla="*/ 723900 w 8472060"/>
              <a:gd name="connsiteY128" fmla="*/ 3835400 h 3848100"/>
              <a:gd name="connsiteX129" fmla="*/ 901700 w 8472060"/>
              <a:gd name="connsiteY129" fmla="*/ 3784600 h 3848100"/>
              <a:gd name="connsiteX130" fmla="*/ 965200 w 8472060"/>
              <a:gd name="connsiteY130" fmla="*/ 3771900 h 3848100"/>
              <a:gd name="connsiteX131" fmla="*/ 1079500 w 8472060"/>
              <a:gd name="connsiteY131" fmla="*/ 3708400 h 3848100"/>
              <a:gd name="connsiteX132" fmla="*/ 1155700 w 8472060"/>
              <a:gd name="connsiteY132" fmla="*/ 3670300 h 3848100"/>
              <a:gd name="connsiteX133" fmla="*/ 1231900 w 8472060"/>
              <a:gd name="connsiteY133" fmla="*/ 3594100 h 3848100"/>
              <a:gd name="connsiteX134" fmla="*/ 1282700 w 8472060"/>
              <a:gd name="connsiteY134" fmla="*/ 3517900 h 3848100"/>
              <a:gd name="connsiteX135" fmla="*/ 1308100 w 8472060"/>
              <a:gd name="connsiteY135" fmla="*/ 3479800 h 3848100"/>
              <a:gd name="connsiteX136" fmla="*/ 1371600 w 8472060"/>
              <a:gd name="connsiteY136" fmla="*/ 3429000 h 3848100"/>
              <a:gd name="connsiteX137" fmla="*/ 1397000 w 8472060"/>
              <a:gd name="connsiteY137" fmla="*/ 3378200 h 3848100"/>
              <a:gd name="connsiteX138" fmla="*/ 1409700 w 8472060"/>
              <a:gd name="connsiteY138" fmla="*/ 3340100 h 3848100"/>
              <a:gd name="connsiteX139" fmla="*/ 1435100 w 8472060"/>
              <a:gd name="connsiteY139" fmla="*/ 3302000 h 3848100"/>
              <a:gd name="connsiteX140" fmla="*/ 1447800 w 8472060"/>
              <a:gd name="connsiteY140" fmla="*/ 3263900 h 3848100"/>
              <a:gd name="connsiteX141" fmla="*/ 1473200 w 8472060"/>
              <a:gd name="connsiteY141" fmla="*/ 3225800 h 3848100"/>
              <a:gd name="connsiteX142" fmla="*/ 1485900 w 8472060"/>
              <a:gd name="connsiteY142" fmla="*/ 3187700 h 3848100"/>
              <a:gd name="connsiteX143" fmla="*/ 1524000 w 8472060"/>
              <a:gd name="connsiteY143" fmla="*/ 3162300 h 3848100"/>
              <a:gd name="connsiteX144" fmla="*/ 1536700 w 8472060"/>
              <a:gd name="connsiteY144" fmla="*/ 3124200 h 3848100"/>
              <a:gd name="connsiteX145" fmla="*/ 1549400 w 8472060"/>
              <a:gd name="connsiteY145" fmla="*/ 3073400 h 3848100"/>
              <a:gd name="connsiteX146" fmla="*/ 1587500 w 8472060"/>
              <a:gd name="connsiteY146" fmla="*/ 3022600 h 3848100"/>
              <a:gd name="connsiteX147" fmla="*/ 1651000 w 8472060"/>
              <a:gd name="connsiteY147" fmla="*/ 2921000 h 3848100"/>
              <a:gd name="connsiteX148" fmla="*/ 1689100 w 8472060"/>
              <a:gd name="connsiteY148" fmla="*/ 2882900 h 3848100"/>
              <a:gd name="connsiteX149" fmla="*/ 1714500 w 8472060"/>
              <a:gd name="connsiteY149" fmla="*/ 2832100 h 3848100"/>
              <a:gd name="connsiteX150" fmla="*/ 1790700 w 8472060"/>
              <a:gd name="connsiteY150" fmla="*/ 2781300 h 3848100"/>
              <a:gd name="connsiteX151" fmla="*/ 1803400 w 8472060"/>
              <a:gd name="connsiteY151" fmla="*/ 2717800 h 3848100"/>
              <a:gd name="connsiteX152" fmla="*/ 1892300 w 8472060"/>
              <a:gd name="connsiteY152" fmla="*/ 2641600 h 3848100"/>
              <a:gd name="connsiteX153" fmla="*/ 2006600 w 8472060"/>
              <a:gd name="connsiteY153" fmla="*/ 2552700 h 3848100"/>
              <a:gd name="connsiteX154" fmla="*/ 2070100 w 8472060"/>
              <a:gd name="connsiteY154" fmla="*/ 2527300 h 3848100"/>
              <a:gd name="connsiteX155" fmla="*/ 2120900 w 8472060"/>
              <a:gd name="connsiteY155" fmla="*/ 2489200 h 3848100"/>
              <a:gd name="connsiteX156" fmla="*/ 2197100 w 8472060"/>
              <a:gd name="connsiteY156" fmla="*/ 2476500 h 3848100"/>
              <a:gd name="connsiteX157" fmla="*/ 2425700 w 8472060"/>
              <a:gd name="connsiteY157" fmla="*/ 2413000 h 3848100"/>
              <a:gd name="connsiteX158" fmla="*/ 2654300 w 8472060"/>
              <a:gd name="connsiteY158" fmla="*/ 2400300 h 3848100"/>
              <a:gd name="connsiteX159" fmla="*/ 2730500 w 8472060"/>
              <a:gd name="connsiteY159" fmla="*/ 2387600 h 3848100"/>
              <a:gd name="connsiteX160" fmla="*/ 2781300 w 8472060"/>
              <a:gd name="connsiteY160" fmla="*/ 2374900 h 3848100"/>
              <a:gd name="connsiteX161" fmla="*/ 2933700 w 8472060"/>
              <a:gd name="connsiteY161" fmla="*/ 2362200 h 3848100"/>
              <a:gd name="connsiteX162" fmla="*/ 2984500 w 8472060"/>
              <a:gd name="connsiteY162" fmla="*/ 2336800 h 3848100"/>
              <a:gd name="connsiteX163" fmla="*/ 3022600 w 8472060"/>
              <a:gd name="connsiteY163" fmla="*/ 2311400 h 3848100"/>
              <a:gd name="connsiteX164" fmla="*/ 3098800 w 8472060"/>
              <a:gd name="connsiteY164" fmla="*/ 2286000 h 3848100"/>
              <a:gd name="connsiteX165" fmla="*/ 3136900 w 8472060"/>
              <a:gd name="connsiteY165" fmla="*/ 2260600 h 3848100"/>
              <a:gd name="connsiteX166" fmla="*/ 3175000 w 8472060"/>
              <a:gd name="connsiteY166" fmla="*/ 2247900 h 3848100"/>
              <a:gd name="connsiteX167" fmla="*/ 3251200 w 8472060"/>
              <a:gd name="connsiteY167" fmla="*/ 2197100 h 3848100"/>
              <a:gd name="connsiteX168" fmla="*/ 3289300 w 8472060"/>
              <a:gd name="connsiteY168" fmla="*/ 2171700 h 3848100"/>
              <a:gd name="connsiteX169" fmla="*/ 3390900 w 8472060"/>
              <a:gd name="connsiteY169" fmla="*/ 2120900 h 3848100"/>
              <a:gd name="connsiteX170" fmla="*/ 3441700 w 8472060"/>
              <a:gd name="connsiteY170" fmla="*/ 2146300 h 3848100"/>
              <a:gd name="connsiteX171" fmla="*/ 3479800 w 8472060"/>
              <a:gd name="connsiteY171" fmla="*/ 2159000 h 3848100"/>
              <a:gd name="connsiteX172" fmla="*/ 3517900 w 8472060"/>
              <a:gd name="connsiteY172" fmla="*/ 2184400 h 3848100"/>
              <a:gd name="connsiteX173" fmla="*/ 3657600 w 8472060"/>
              <a:gd name="connsiteY173" fmla="*/ 2222500 h 3848100"/>
              <a:gd name="connsiteX174" fmla="*/ 4076700 w 8472060"/>
              <a:gd name="connsiteY174" fmla="*/ 2184400 h 3848100"/>
              <a:gd name="connsiteX175" fmla="*/ 4114800 w 8472060"/>
              <a:gd name="connsiteY175" fmla="*/ 2159000 h 3848100"/>
              <a:gd name="connsiteX176" fmla="*/ 4191000 w 8472060"/>
              <a:gd name="connsiteY176" fmla="*/ 2146300 h 3848100"/>
              <a:gd name="connsiteX177" fmla="*/ 4241800 w 8472060"/>
              <a:gd name="connsiteY177" fmla="*/ 2133600 h 3848100"/>
              <a:gd name="connsiteX178" fmla="*/ 4318000 w 8472060"/>
              <a:gd name="connsiteY178" fmla="*/ 2146300 h 3848100"/>
              <a:gd name="connsiteX179" fmla="*/ 4432300 w 8472060"/>
              <a:gd name="connsiteY179" fmla="*/ 2273300 h 3848100"/>
              <a:gd name="connsiteX180" fmla="*/ 4457700 w 8472060"/>
              <a:gd name="connsiteY180" fmla="*/ 2311400 h 3848100"/>
              <a:gd name="connsiteX181" fmla="*/ 4495800 w 8472060"/>
              <a:gd name="connsiteY181" fmla="*/ 2324100 h 3848100"/>
              <a:gd name="connsiteX182" fmla="*/ 4610100 w 8472060"/>
              <a:gd name="connsiteY182" fmla="*/ 2286000 h 3848100"/>
              <a:gd name="connsiteX183" fmla="*/ 4686300 w 8472060"/>
              <a:gd name="connsiteY183" fmla="*/ 2247900 h 3848100"/>
              <a:gd name="connsiteX184" fmla="*/ 4762500 w 8472060"/>
              <a:gd name="connsiteY184" fmla="*/ 2209800 h 3848100"/>
              <a:gd name="connsiteX185" fmla="*/ 4864100 w 8472060"/>
              <a:gd name="connsiteY185" fmla="*/ 2159000 h 3848100"/>
              <a:gd name="connsiteX186" fmla="*/ 4902200 w 8472060"/>
              <a:gd name="connsiteY186" fmla="*/ 2133600 h 3848100"/>
              <a:gd name="connsiteX187" fmla="*/ 4940300 w 8472060"/>
              <a:gd name="connsiteY187" fmla="*/ 2120900 h 3848100"/>
              <a:gd name="connsiteX188" fmla="*/ 4978400 w 8472060"/>
              <a:gd name="connsiteY188" fmla="*/ 2095500 h 3848100"/>
              <a:gd name="connsiteX189" fmla="*/ 5041900 w 8472060"/>
              <a:gd name="connsiteY189" fmla="*/ 2082800 h 3848100"/>
              <a:gd name="connsiteX190" fmla="*/ 5207000 w 8472060"/>
              <a:gd name="connsiteY190" fmla="*/ 2095500 h 3848100"/>
              <a:gd name="connsiteX191" fmla="*/ 5270500 w 8472060"/>
              <a:gd name="connsiteY191" fmla="*/ 2108200 h 3848100"/>
              <a:gd name="connsiteX192" fmla="*/ 5448300 w 8472060"/>
              <a:gd name="connsiteY192" fmla="*/ 2133600 h 3848100"/>
              <a:gd name="connsiteX193" fmla="*/ 5854700 w 8472060"/>
              <a:gd name="connsiteY193" fmla="*/ 2120900 h 3848100"/>
              <a:gd name="connsiteX194" fmla="*/ 5930900 w 8472060"/>
              <a:gd name="connsiteY194" fmla="*/ 2082800 h 3848100"/>
              <a:gd name="connsiteX195" fmla="*/ 5969000 w 8472060"/>
              <a:gd name="connsiteY195" fmla="*/ 2070100 h 3848100"/>
              <a:gd name="connsiteX196" fmla="*/ 6045200 w 8472060"/>
              <a:gd name="connsiteY196" fmla="*/ 2006600 h 3848100"/>
              <a:gd name="connsiteX197" fmla="*/ 6121400 w 8472060"/>
              <a:gd name="connsiteY197" fmla="*/ 1981200 h 3848100"/>
              <a:gd name="connsiteX198" fmla="*/ 6261100 w 8472060"/>
              <a:gd name="connsiteY198" fmla="*/ 1993900 h 3848100"/>
              <a:gd name="connsiteX199" fmla="*/ 6324600 w 8472060"/>
              <a:gd name="connsiteY199" fmla="*/ 2006600 h 3848100"/>
              <a:gd name="connsiteX200" fmla="*/ 6477000 w 8472060"/>
              <a:gd name="connsiteY200" fmla="*/ 2032000 h 3848100"/>
              <a:gd name="connsiteX201" fmla="*/ 6553200 w 8472060"/>
              <a:gd name="connsiteY201" fmla="*/ 2044700 h 3848100"/>
              <a:gd name="connsiteX202" fmla="*/ 6858000 w 8472060"/>
              <a:gd name="connsiteY202" fmla="*/ 2070100 h 3848100"/>
              <a:gd name="connsiteX203" fmla="*/ 8445500 w 8472060"/>
              <a:gd name="connsiteY203" fmla="*/ 2057400 h 3848100"/>
              <a:gd name="connsiteX204" fmla="*/ 8458200 w 8472060"/>
              <a:gd name="connsiteY204" fmla="*/ 2019300 h 3848100"/>
              <a:gd name="connsiteX205" fmla="*/ 8432800 w 8472060"/>
              <a:gd name="connsiteY205" fmla="*/ 1917700 h 3848100"/>
              <a:gd name="connsiteX206" fmla="*/ 8445500 w 8472060"/>
              <a:gd name="connsiteY206" fmla="*/ 1282700 h 3848100"/>
              <a:gd name="connsiteX207" fmla="*/ 8470900 w 8472060"/>
              <a:gd name="connsiteY207" fmla="*/ 1143000 h 3848100"/>
              <a:gd name="connsiteX208" fmla="*/ 8458200 w 8472060"/>
              <a:gd name="connsiteY208" fmla="*/ 444500 h 3848100"/>
              <a:gd name="connsiteX209" fmla="*/ 8432800 w 8472060"/>
              <a:gd name="connsiteY209" fmla="*/ 381000 h 3848100"/>
              <a:gd name="connsiteX210" fmla="*/ 8420100 w 8472060"/>
              <a:gd name="connsiteY210" fmla="*/ 330200 h 3848100"/>
              <a:gd name="connsiteX211" fmla="*/ 8382000 w 8472060"/>
              <a:gd name="connsiteY211" fmla="*/ 228600 h 3848100"/>
              <a:gd name="connsiteX212" fmla="*/ 8369300 w 8472060"/>
              <a:gd name="connsiteY212" fmla="*/ 88900 h 3848100"/>
              <a:gd name="connsiteX0" fmla="*/ 8411633 w 8472060"/>
              <a:gd name="connsiteY0" fmla="*/ 88900 h 3848100"/>
              <a:gd name="connsiteX1" fmla="*/ 8102600 w 8472060"/>
              <a:gd name="connsiteY1" fmla="*/ 101600 h 3848100"/>
              <a:gd name="connsiteX2" fmla="*/ 7785100 w 8472060"/>
              <a:gd name="connsiteY2" fmla="*/ 139700 h 3848100"/>
              <a:gd name="connsiteX3" fmla="*/ 7645400 w 8472060"/>
              <a:gd name="connsiteY3" fmla="*/ 165100 h 3848100"/>
              <a:gd name="connsiteX4" fmla="*/ 7632700 w 8472060"/>
              <a:gd name="connsiteY4" fmla="*/ 495300 h 3848100"/>
              <a:gd name="connsiteX5" fmla="*/ 7581900 w 8472060"/>
              <a:gd name="connsiteY5" fmla="*/ 647700 h 3848100"/>
              <a:gd name="connsiteX6" fmla="*/ 7518400 w 8472060"/>
              <a:gd name="connsiteY6" fmla="*/ 660400 h 3848100"/>
              <a:gd name="connsiteX7" fmla="*/ 7442200 w 8472060"/>
              <a:gd name="connsiteY7" fmla="*/ 698500 h 3848100"/>
              <a:gd name="connsiteX8" fmla="*/ 7404100 w 8472060"/>
              <a:gd name="connsiteY8" fmla="*/ 711200 h 3848100"/>
              <a:gd name="connsiteX9" fmla="*/ 7340600 w 8472060"/>
              <a:gd name="connsiteY9" fmla="*/ 762000 h 3848100"/>
              <a:gd name="connsiteX10" fmla="*/ 7200900 w 8472060"/>
              <a:gd name="connsiteY10" fmla="*/ 876300 h 3848100"/>
              <a:gd name="connsiteX11" fmla="*/ 7150100 w 8472060"/>
              <a:gd name="connsiteY11" fmla="*/ 965200 h 3848100"/>
              <a:gd name="connsiteX12" fmla="*/ 7137400 w 8472060"/>
              <a:gd name="connsiteY12" fmla="*/ 1079500 h 3848100"/>
              <a:gd name="connsiteX13" fmla="*/ 7124700 w 8472060"/>
              <a:gd name="connsiteY13" fmla="*/ 1117600 h 3848100"/>
              <a:gd name="connsiteX14" fmla="*/ 7048500 w 8472060"/>
              <a:gd name="connsiteY14" fmla="*/ 1168400 h 3848100"/>
              <a:gd name="connsiteX15" fmla="*/ 7010400 w 8472060"/>
              <a:gd name="connsiteY15" fmla="*/ 1206500 h 3848100"/>
              <a:gd name="connsiteX16" fmla="*/ 6883400 w 8472060"/>
              <a:gd name="connsiteY16" fmla="*/ 1231900 h 3848100"/>
              <a:gd name="connsiteX17" fmla="*/ 6388100 w 8472060"/>
              <a:gd name="connsiteY17" fmla="*/ 1270000 h 3848100"/>
              <a:gd name="connsiteX18" fmla="*/ 6121400 w 8472060"/>
              <a:gd name="connsiteY18" fmla="*/ 1257300 h 3848100"/>
              <a:gd name="connsiteX19" fmla="*/ 6032500 w 8472060"/>
              <a:gd name="connsiteY19" fmla="*/ 1219200 h 3848100"/>
              <a:gd name="connsiteX20" fmla="*/ 5994400 w 8472060"/>
              <a:gd name="connsiteY20" fmla="*/ 1181100 h 3848100"/>
              <a:gd name="connsiteX21" fmla="*/ 5943600 w 8472060"/>
              <a:gd name="connsiteY21" fmla="*/ 1155700 h 3848100"/>
              <a:gd name="connsiteX22" fmla="*/ 5867400 w 8472060"/>
              <a:gd name="connsiteY22" fmla="*/ 1028700 h 3848100"/>
              <a:gd name="connsiteX23" fmla="*/ 5829300 w 8472060"/>
              <a:gd name="connsiteY23" fmla="*/ 1003300 h 3848100"/>
              <a:gd name="connsiteX24" fmla="*/ 5778500 w 8472060"/>
              <a:gd name="connsiteY24" fmla="*/ 977900 h 3848100"/>
              <a:gd name="connsiteX25" fmla="*/ 5676900 w 8472060"/>
              <a:gd name="connsiteY25" fmla="*/ 927100 h 3848100"/>
              <a:gd name="connsiteX26" fmla="*/ 5575300 w 8472060"/>
              <a:gd name="connsiteY26" fmla="*/ 889000 h 3848100"/>
              <a:gd name="connsiteX27" fmla="*/ 5524500 w 8472060"/>
              <a:gd name="connsiteY27" fmla="*/ 863600 h 3848100"/>
              <a:gd name="connsiteX28" fmla="*/ 5321300 w 8472060"/>
              <a:gd name="connsiteY28" fmla="*/ 850900 h 3848100"/>
              <a:gd name="connsiteX29" fmla="*/ 5283200 w 8472060"/>
              <a:gd name="connsiteY29" fmla="*/ 838200 h 3848100"/>
              <a:gd name="connsiteX30" fmla="*/ 5232400 w 8472060"/>
              <a:gd name="connsiteY30" fmla="*/ 762000 h 3848100"/>
              <a:gd name="connsiteX31" fmla="*/ 5207000 w 8472060"/>
              <a:gd name="connsiteY31" fmla="*/ 723900 h 3848100"/>
              <a:gd name="connsiteX32" fmla="*/ 5194300 w 8472060"/>
              <a:gd name="connsiteY32" fmla="*/ 685800 h 3848100"/>
              <a:gd name="connsiteX33" fmla="*/ 5181600 w 8472060"/>
              <a:gd name="connsiteY33" fmla="*/ 635000 h 3848100"/>
              <a:gd name="connsiteX34" fmla="*/ 5156200 w 8472060"/>
              <a:gd name="connsiteY34" fmla="*/ 596900 h 3848100"/>
              <a:gd name="connsiteX35" fmla="*/ 5118100 w 8472060"/>
              <a:gd name="connsiteY35" fmla="*/ 469900 h 3848100"/>
              <a:gd name="connsiteX36" fmla="*/ 5105400 w 8472060"/>
              <a:gd name="connsiteY36" fmla="*/ 393700 h 3848100"/>
              <a:gd name="connsiteX37" fmla="*/ 5092700 w 8472060"/>
              <a:gd name="connsiteY37" fmla="*/ 304800 h 3848100"/>
              <a:gd name="connsiteX38" fmla="*/ 5067300 w 8472060"/>
              <a:gd name="connsiteY38" fmla="*/ 266700 h 3848100"/>
              <a:gd name="connsiteX39" fmla="*/ 5054600 w 8472060"/>
              <a:gd name="connsiteY39" fmla="*/ 228600 h 3848100"/>
              <a:gd name="connsiteX40" fmla="*/ 5003800 w 8472060"/>
              <a:gd name="connsiteY40" fmla="*/ 152400 h 3848100"/>
              <a:gd name="connsiteX41" fmla="*/ 4965700 w 8472060"/>
              <a:gd name="connsiteY41" fmla="*/ 63500 h 3848100"/>
              <a:gd name="connsiteX42" fmla="*/ 4787900 w 8472060"/>
              <a:gd name="connsiteY42" fmla="*/ 0 h 3848100"/>
              <a:gd name="connsiteX43" fmla="*/ 4673600 w 8472060"/>
              <a:gd name="connsiteY43" fmla="*/ 12700 h 3848100"/>
              <a:gd name="connsiteX44" fmla="*/ 4635500 w 8472060"/>
              <a:gd name="connsiteY44" fmla="*/ 38100 h 3848100"/>
              <a:gd name="connsiteX45" fmla="*/ 4597400 w 8472060"/>
              <a:gd name="connsiteY45" fmla="*/ 50800 h 3848100"/>
              <a:gd name="connsiteX46" fmla="*/ 4559300 w 8472060"/>
              <a:gd name="connsiteY46" fmla="*/ 88900 h 3848100"/>
              <a:gd name="connsiteX47" fmla="*/ 4533900 w 8472060"/>
              <a:gd name="connsiteY47" fmla="*/ 177800 h 3848100"/>
              <a:gd name="connsiteX48" fmla="*/ 4495800 w 8472060"/>
              <a:gd name="connsiteY48" fmla="*/ 203200 h 3848100"/>
              <a:gd name="connsiteX49" fmla="*/ 4406900 w 8472060"/>
              <a:gd name="connsiteY49" fmla="*/ 254000 h 3848100"/>
              <a:gd name="connsiteX50" fmla="*/ 4368800 w 8472060"/>
              <a:gd name="connsiteY50" fmla="*/ 279400 h 3848100"/>
              <a:gd name="connsiteX51" fmla="*/ 4229100 w 8472060"/>
              <a:gd name="connsiteY51" fmla="*/ 368300 h 3848100"/>
              <a:gd name="connsiteX52" fmla="*/ 4165600 w 8472060"/>
              <a:gd name="connsiteY52" fmla="*/ 508000 h 3848100"/>
              <a:gd name="connsiteX53" fmla="*/ 4140200 w 8472060"/>
              <a:gd name="connsiteY53" fmla="*/ 546100 h 3848100"/>
              <a:gd name="connsiteX54" fmla="*/ 4089400 w 8472060"/>
              <a:gd name="connsiteY54" fmla="*/ 749300 h 3848100"/>
              <a:gd name="connsiteX55" fmla="*/ 4051300 w 8472060"/>
              <a:gd name="connsiteY55" fmla="*/ 838200 h 3848100"/>
              <a:gd name="connsiteX56" fmla="*/ 4013200 w 8472060"/>
              <a:gd name="connsiteY56" fmla="*/ 863600 h 3848100"/>
              <a:gd name="connsiteX57" fmla="*/ 3975100 w 8472060"/>
              <a:gd name="connsiteY57" fmla="*/ 939800 h 3848100"/>
              <a:gd name="connsiteX58" fmla="*/ 3924300 w 8472060"/>
              <a:gd name="connsiteY58" fmla="*/ 952500 h 3848100"/>
              <a:gd name="connsiteX59" fmla="*/ 3848100 w 8472060"/>
              <a:gd name="connsiteY59" fmla="*/ 990600 h 3848100"/>
              <a:gd name="connsiteX60" fmla="*/ 3810000 w 8472060"/>
              <a:gd name="connsiteY60" fmla="*/ 977900 h 3848100"/>
              <a:gd name="connsiteX61" fmla="*/ 3746500 w 8472060"/>
              <a:gd name="connsiteY61" fmla="*/ 863600 h 3848100"/>
              <a:gd name="connsiteX62" fmla="*/ 3746500 w 8472060"/>
              <a:gd name="connsiteY62" fmla="*/ 863600 h 3848100"/>
              <a:gd name="connsiteX63" fmla="*/ 3657600 w 8472060"/>
              <a:gd name="connsiteY63" fmla="*/ 736600 h 3848100"/>
              <a:gd name="connsiteX64" fmla="*/ 3632200 w 8472060"/>
              <a:gd name="connsiteY64" fmla="*/ 698500 h 3848100"/>
              <a:gd name="connsiteX65" fmla="*/ 3594100 w 8472060"/>
              <a:gd name="connsiteY65" fmla="*/ 673100 h 3848100"/>
              <a:gd name="connsiteX66" fmla="*/ 3556000 w 8472060"/>
              <a:gd name="connsiteY66" fmla="*/ 635000 h 3848100"/>
              <a:gd name="connsiteX67" fmla="*/ 3416300 w 8472060"/>
              <a:gd name="connsiteY67" fmla="*/ 609600 h 3848100"/>
              <a:gd name="connsiteX68" fmla="*/ 3276600 w 8472060"/>
              <a:gd name="connsiteY68" fmla="*/ 622300 h 3848100"/>
              <a:gd name="connsiteX69" fmla="*/ 3162300 w 8472060"/>
              <a:gd name="connsiteY69" fmla="*/ 647700 h 3848100"/>
              <a:gd name="connsiteX70" fmla="*/ 3086100 w 8472060"/>
              <a:gd name="connsiteY70" fmla="*/ 698500 h 3848100"/>
              <a:gd name="connsiteX71" fmla="*/ 3048000 w 8472060"/>
              <a:gd name="connsiteY71" fmla="*/ 749300 h 3848100"/>
              <a:gd name="connsiteX72" fmla="*/ 3009900 w 8472060"/>
              <a:gd name="connsiteY72" fmla="*/ 762000 h 3848100"/>
              <a:gd name="connsiteX73" fmla="*/ 2895600 w 8472060"/>
              <a:gd name="connsiteY73" fmla="*/ 825500 h 3848100"/>
              <a:gd name="connsiteX74" fmla="*/ 2857500 w 8472060"/>
              <a:gd name="connsiteY74" fmla="*/ 863600 h 3848100"/>
              <a:gd name="connsiteX75" fmla="*/ 2781300 w 8472060"/>
              <a:gd name="connsiteY75" fmla="*/ 901700 h 3848100"/>
              <a:gd name="connsiteX76" fmla="*/ 2705100 w 8472060"/>
              <a:gd name="connsiteY76" fmla="*/ 952500 h 3848100"/>
              <a:gd name="connsiteX77" fmla="*/ 2628900 w 8472060"/>
              <a:gd name="connsiteY77" fmla="*/ 1016000 h 3848100"/>
              <a:gd name="connsiteX78" fmla="*/ 2590800 w 8472060"/>
              <a:gd name="connsiteY78" fmla="*/ 1066800 h 3848100"/>
              <a:gd name="connsiteX79" fmla="*/ 2552700 w 8472060"/>
              <a:gd name="connsiteY79" fmla="*/ 1104900 h 3848100"/>
              <a:gd name="connsiteX80" fmla="*/ 2489200 w 8472060"/>
              <a:gd name="connsiteY80" fmla="*/ 1168400 h 3848100"/>
              <a:gd name="connsiteX81" fmla="*/ 2463800 w 8472060"/>
              <a:gd name="connsiteY81" fmla="*/ 1206500 h 3848100"/>
              <a:gd name="connsiteX82" fmla="*/ 2425700 w 8472060"/>
              <a:gd name="connsiteY82" fmla="*/ 1244600 h 3848100"/>
              <a:gd name="connsiteX83" fmla="*/ 2413000 w 8472060"/>
              <a:gd name="connsiteY83" fmla="*/ 1282700 h 3848100"/>
              <a:gd name="connsiteX84" fmla="*/ 2374900 w 8472060"/>
              <a:gd name="connsiteY84" fmla="*/ 1295400 h 3848100"/>
              <a:gd name="connsiteX85" fmla="*/ 2336800 w 8472060"/>
              <a:gd name="connsiteY85" fmla="*/ 1320800 h 3848100"/>
              <a:gd name="connsiteX86" fmla="*/ 2171700 w 8472060"/>
              <a:gd name="connsiteY86" fmla="*/ 1346200 h 3848100"/>
              <a:gd name="connsiteX87" fmla="*/ 2095500 w 8472060"/>
              <a:gd name="connsiteY87" fmla="*/ 1358900 h 3848100"/>
              <a:gd name="connsiteX88" fmla="*/ 1828800 w 8472060"/>
              <a:gd name="connsiteY88" fmla="*/ 1384300 h 3848100"/>
              <a:gd name="connsiteX89" fmla="*/ 1612900 w 8472060"/>
              <a:gd name="connsiteY89" fmla="*/ 1358900 h 3848100"/>
              <a:gd name="connsiteX90" fmla="*/ 1574800 w 8472060"/>
              <a:gd name="connsiteY90" fmla="*/ 1346200 h 3848100"/>
              <a:gd name="connsiteX91" fmla="*/ 1536700 w 8472060"/>
              <a:gd name="connsiteY91" fmla="*/ 1320800 h 3848100"/>
              <a:gd name="connsiteX92" fmla="*/ 1498600 w 8472060"/>
              <a:gd name="connsiteY92" fmla="*/ 1308100 h 3848100"/>
              <a:gd name="connsiteX93" fmla="*/ 1422400 w 8472060"/>
              <a:gd name="connsiteY93" fmla="*/ 1257300 h 3848100"/>
              <a:gd name="connsiteX94" fmla="*/ 1384300 w 8472060"/>
              <a:gd name="connsiteY94" fmla="*/ 1244600 h 3848100"/>
              <a:gd name="connsiteX95" fmla="*/ 1308100 w 8472060"/>
              <a:gd name="connsiteY95" fmla="*/ 1193800 h 3848100"/>
              <a:gd name="connsiteX96" fmla="*/ 1270000 w 8472060"/>
              <a:gd name="connsiteY96" fmla="*/ 1168400 h 3848100"/>
              <a:gd name="connsiteX97" fmla="*/ 1193800 w 8472060"/>
              <a:gd name="connsiteY97" fmla="*/ 1143000 h 3848100"/>
              <a:gd name="connsiteX98" fmla="*/ 1130300 w 8472060"/>
              <a:gd name="connsiteY98" fmla="*/ 1117600 h 3848100"/>
              <a:gd name="connsiteX99" fmla="*/ 1079500 w 8472060"/>
              <a:gd name="connsiteY99" fmla="*/ 1092200 h 3848100"/>
              <a:gd name="connsiteX100" fmla="*/ 939800 w 8472060"/>
              <a:gd name="connsiteY100" fmla="*/ 1079500 h 3848100"/>
              <a:gd name="connsiteX101" fmla="*/ 927100 w 8472060"/>
              <a:gd name="connsiteY101" fmla="*/ 1016000 h 3848100"/>
              <a:gd name="connsiteX102" fmla="*/ 889000 w 8472060"/>
              <a:gd name="connsiteY102" fmla="*/ 990600 h 3848100"/>
              <a:gd name="connsiteX103" fmla="*/ 558800 w 8472060"/>
              <a:gd name="connsiteY103" fmla="*/ 977900 h 3848100"/>
              <a:gd name="connsiteX104" fmla="*/ 406400 w 8472060"/>
              <a:gd name="connsiteY104" fmla="*/ 990600 h 3848100"/>
              <a:gd name="connsiteX105" fmla="*/ 368300 w 8472060"/>
              <a:gd name="connsiteY105" fmla="*/ 1016000 h 3848100"/>
              <a:gd name="connsiteX106" fmla="*/ 317500 w 8472060"/>
              <a:gd name="connsiteY106" fmla="*/ 1054100 h 3848100"/>
              <a:gd name="connsiteX107" fmla="*/ 266700 w 8472060"/>
              <a:gd name="connsiteY107" fmla="*/ 1130300 h 3848100"/>
              <a:gd name="connsiteX108" fmla="*/ 228600 w 8472060"/>
              <a:gd name="connsiteY108" fmla="*/ 1168400 h 3848100"/>
              <a:gd name="connsiteX109" fmla="*/ 190500 w 8472060"/>
              <a:gd name="connsiteY109" fmla="*/ 1244600 h 3848100"/>
              <a:gd name="connsiteX110" fmla="*/ 177800 w 8472060"/>
              <a:gd name="connsiteY110" fmla="*/ 1282700 h 3848100"/>
              <a:gd name="connsiteX111" fmla="*/ 152400 w 8472060"/>
              <a:gd name="connsiteY111" fmla="*/ 1320800 h 3848100"/>
              <a:gd name="connsiteX112" fmla="*/ 114300 w 8472060"/>
              <a:gd name="connsiteY112" fmla="*/ 1473200 h 3848100"/>
              <a:gd name="connsiteX113" fmla="*/ 88900 w 8472060"/>
              <a:gd name="connsiteY113" fmla="*/ 1549400 h 3848100"/>
              <a:gd name="connsiteX114" fmla="*/ 76200 w 8472060"/>
              <a:gd name="connsiteY114" fmla="*/ 1612900 h 3848100"/>
              <a:gd name="connsiteX115" fmla="*/ 50800 w 8472060"/>
              <a:gd name="connsiteY115" fmla="*/ 1676400 h 3848100"/>
              <a:gd name="connsiteX116" fmla="*/ 12700 w 8472060"/>
              <a:gd name="connsiteY116" fmla="*/ 1854200 h 3848100"/>
              <a:gd name="connsiteX117" fmla="*/ 0 w 8472060"/>
              <a:gd name="connsiteY117" fmla="*/ 1955800 h 3848100"/>
              <a:gd name="connsiteX118" fmla="*/ 0 w 8472060"/>
              <a:gd name="connsiteY118" fmla="*/ 2374900 h 3848100"/>
              <a:gd name="connsiteX119" fmla="*/ 12700 w 8472060"/>
              <a:gd name="connsiteY119" fmla="*/ 2692400 h 3848100"/>
              <a:gd name="connsiteX120" fmla="*/ 25400 w 8472060"/>
              <a:gd name="connsiteY120" fmla="*/ 3632200 h 3848100"/>
              <a:gd name="connsiteX121" fmla="*/ 88900 w 8472060"/>
              <a:gd name="connsiteY121" fmla="*/ 3683000 h 3848100"/>
              <a:gd name="connsiteX122" fmla="*/ 101600 w 8472060"/>
              <a:gd name="connsiteY122" fmla="*/ 3721100 h 3848100"/>
              <a:gd name="connsiteX123" fmla="*/ 139700 w 8472060"/>
              <a:gd name="connsiteY123" fmla="*/ 3733800 h 3848100"/>
              <a:gd name="connsiteX124" fmla="*/ 177800 w 8472060"/>
              <a:gd name="connsiteY124" fmla="*/ 3759200 h 3848100"/>
              <a:gd name="connsiteX125" fmla="*/ 190500 w 8472060"/>
              <a:gd name="connsiteY125" fmla="*/ 3797300 h 3848100"/>
              <a:gd name="connsiteX126" fmla="*/ 241300 w 8472060"/>
              <a:gd name="connsiteY126" fmla="*/ 3810000 h 3848100"/>
              <a:gd name="connsiteX127" fmla="*/ 393700 w 8472060"/>
              <a:gd name="connsiteY127" fmla="*/ 3848100 h 3848100"/>
              <a:gd name="connsiteX128" fmla="*/ 723900 w 8472060"/>
              <a:gd name="connsiteY128" fmla="*/ 3835400 h 3848100"/>
              <a:gd name="connsiteX129" fmla="*/ 901700 w 8472060"/>
              <a:gd name="connsiteY129" fmla="*/ 3784600 h 3848100"/>
              <a:gd name="connsiteX130" fmla="*/ 965200 w 8472060"/>
              <a:gd name="connsiteY130" fmla="*/ 3771900 h 3848100"/>
              <a:gd name="connsiteX131" fmla="*/ 1079500 w 8472060"/>
              <a:gd name="connsiteY131" fmla="*/ 3708400 h 3848100"/>
              <a:gd name="connsiteX132" fmla="*/ 1155700 w 8472060"/>
              <a:gd name="connsiteY132" fmla="*/ 3670300 h 3848100"/>
              <a:gd name="connsiteX133" fmla="*/ 1231900 w 8472060"/>
              <a:gd name="connsiteY133" fmla="*/ 3594100 h 3848100"/>
              <a:gd name="connsiteX134" fmla="*/ 1282700 w 8472060"/>
              <a:gd name="connsiteY134" fmla="*/ 3517900 h 3848100"/>
              <a:gd name="connsiteX135" fmla="*/ 1308100 w 8472060"/>
              <a:gd name="connsiteY135" fmla="*/ 3479800 h 3848100"/>
              <a:gd name="connsiteX136" fmla="*/ 1371600 w 8472060"/>
              <a:gd name="connsiteY136" fmla="*/ 3429000 h 3848100"/>
              <a:gd name="connsiteX137" fmla="*/ 1397000 w 8472060"/>
              <a:gd name="connsiteY137" fmla="*/ 3378200 h 3848100"/>
              <a:gd name="connsiteX138" fmla="*/ 1409700 w 8472060"/>
              <a:gd name="connsiteY138" fmla="*/ 3340100 h 3848100"/>
              <a:gd name="connsiteX139" fmla="*/ 1435100 w 8472060"/>
              <a:gd name="connsiteY139" fmla="*/ 3302000 h 3848100"/>
              <a:gd name="connsiteX140" fmla="*/ 1447800 w 8472060"/>
              <a:gd name="connsiteY140" fmla="*/ 3263900 h 3848100"/>
              <a:gd name="connsiteX141" fmla="*/ 1473200 w 8472060"/>
              <a:gd name="connsiteY141" fmla="*/ 3225800 h 3848100"/>
              <a:gd name="connsiteX142" fmla="*/ 1485900 w 8472060"/>
              <a:gd name="connsiteY142" fmla="*/ 3187700 h 3848100"/>
              <a:gd name="connsiteX143" fmla="*/ 1524000 w 8472060"/>
              <a:gd name="connsiteY143" fmla="*/ 3162300 h 3848100"/>
              <a:gd name="connsiteX144" fmla="*/ 1536700 w 8472060"/>
              <a:gd name="connsiteY144" fmla="*/ 3124200 h 3848100"/>
              <a:gd name="connsiteX145" fmla="*/ 1549400 w 8472060"/>
              <a:gd name="connsiteY145" fmla="*/ 3073400 h 3848100"/>
              <a:gd name="connsiteX146" fmla="*/ 1587500 w 8472060"/>
              <a:gd name="connsiteY146" fmla="*/ 3022600 h 3848100"/>
              <a:gd name="connsiteX147" fmla="*/ 1651000 w 8472060"/>
              <a:gd name="connsiteY147" fmla="*/ 2921000 h 3848100"/>
              <a:gd name="connsiteX148" fmla="*/ 1689100 w 8472060"/>
              <a:gd name="connsiteY148" fmla="*/ 2882900 h 3848100"/>
              <a:gd name="connsiteX149" fmla="*/ 1714500 w 8472060"/>
              <a:gd name="connsiteY149" fmla="*/ 2832100 h 3848100"/>
              <a:gd name="connsiteX150" fmla="*/ 1790700 w 8472060"/>
              <a:gd name="connsiteY150" fmla="*/ 2781300 h 3848100"/>
              <a:gd name="connsiteX151" fmla="*/ 1803400 w 8472060"/>
              <a:gd name="connsiteY151" fmla="*/ 2717800 h 3848100"/>
              <a:gd name="connsiteX152" fmla="*/ 1892300 w 8472060"/>
              <a:gd name="connsiteY152" fmla="*/ 2641600 h 3848100"/>
              <a:gd name="connsiteX153" fmla="*/ 2006600 w 8472060"/>
              <a:gd name="connsiteY153" fmla="*/ 2552700 h 3848100"/>
              <a:gd name="connsiteX154" fmla="*/ 2070100 w 8472060"/>
              <a:gd name="connsiteY154" fmla="*/ 2527300 h 3848100"/>
              <a:gd name="connsiteX155" fmla="*/ 2120900 w 8472060"/>
              <a:gd name="connsiteY155" fmla="*/ 2489200 h 3848100"/>
              <a:gd name="connsiteX156" fmla="*/ 2197100 w 8472060"/>
              <a:gd name="connsiteY156" fmla="*/ 2476500 h 3848100"/>
              <a:gd name="connsiteX157" fmla="*/ 2425700 w 8472060"/>
              <a:gd name="connsiteY157" fmla="*/ 2413000 h 3848100"/>
              <a:gd name="connsiteX158" fmla="*/ 2654300 w 8472060"/>
              <a:gd name="connsiteY158" fmla="*/ 2400300 h 3848100"/>
              <a:gd name="connsiteX159" fmla="*/ 2730500 w 8472060"/>
              <a:gd name="connsiteY159" fmla="*/ 2387600 h 3848100"/>
              <a:gd name="connsiteX160" fmla="*/ 2781300 w 8472060"/>
              <a:gd name="connsiteY160" fmla="*/ 2374900 h 3848100"/>
              <a:gd name="connsiteX161" fmla="*/ 2933700 w 8472060"/>
              <a:gd name="connsiteY161" fmla="*/ 2362200 h 3848100"/>
              <a:gd name="connsiteX162" fmla="*/ 2984500 w 8472060"/>
              <a:gd name="connsiteY162" fmla="*/ 2336800 h 3848100"/>
              <a:gd name="connsiteX163" fmla="*/ 3022600 w 8472060"/>
              <a:gd name="connsiteY163" fmla="*/ 2311400 h 3848100"/>
              <a:gd name="connsiteX164" fmla="*/ 3098800 w 8472060"/>
              <a:gd name="connsiteY164" fmla="*/ 2286000 h 3848100"/>
              <a:gd name="connsiteX165" fmla="*/ 3136900 w 8472060"/>
              <a:gd name="connsiteY165" fmla="*/ 2260600 h 3848100"/>
              <a:gd name="connsiteX166" fmla="*/ 3175000 w 8472060"/>
              <a:gd name="connsiteY166" fmla="*/ 2247900 h 3848100"/>
              <a:gd name="connsiteX167" fmla="*/ 3251200 w 8472060"/>
              <a:gd name="connsiteY167" fmla="*/ 2197100 h 3848100"/>
              <a:gd name="connsiteX168" fmla="*/ 3289300 w 8472060"/>
              <a:gd name="connsiteY168" fmla="*/ 2171700 h 3848100"/>
              <a:gd name="connsiteX169" fmla="*/ 3390900 w 8472060"/>
              <a:gd name="connsiteY169" fmla="*/ 2120900 h 3848100"/>
              <a:gd name="connsiteX170" fmla="*/ 3441700 w 8472060"/>
              <a:gd name="connsiteY170" fmla="*/ 2146300 h 3848100"/>
              <a:gd name="connsiteX171" fmla="*/ 3479800 w 8472060"/>
              <a:gd name="connsiteY171" fmla="*/ 2159000 h 3848100"/>
              <a:gd name="connsiteX172" fmla="*/ 3517900 w 8472060"/>
              <a:gd name="connsiteY172" fmla="*/ 2184400 h 3848100"/>
              <a:gd name="connsiteX173" fmla="*/ 3657600 w 8472060"/>
              <a:gd name="connsiteY173" fmla="*/ 2222500 h 3848100"/>
              <a:gd name="connsiteX174" fmla="*/ 4076700 w 8472060"/>
              <a:gd name="connsiteY174" fmla="*/ 2184400 h 3848100"/>
              <a:gd name="connsiteX175" fmla="*/ 4114800 w 8472060"/>
              <a:gd name="connsiteY175" fmla="*/ 2159000 h 3848100"/>
              <a:gd name="connsiteX176" fmla="*/ 4191000 w 8472060"/>
              <a:gd name="connsiteY176" fmla="*/ 2146300 h 3848100"/>
              <a:gd name="connsiteX177" fmla="*/ 4241800 w 8472060"/>
              <a:gd name="connsiteY177" fmla="*/ 2133600 h 3848100"/>
              <a:gd name="connsiteX178" fmla="*/ 4318000 w 8472060"/>
              <a:gd name="connsiteY178" fmla="*/ 2146300 h 3848100"/>
              <a:gd name="connsiteX179" fmla="*/ 4432300 w 8472060"/>
              <a:gd name="connsiteY179" fmla="*/ 2273300 h 3848100"/>
              <a:gd name="connsiteX180" fmla="*/ 4457700 w 8472060"/>
              <a:gd name="connsiteY180" fmla="*/ 2311400 h 3848100"/>
              <a:gd name="connsiteX181" fmla="*/ 4495800 w 8472060"/>
              <a:gd name="connsiteY181" fmla="*/ 2324100 h 3848100"/>
              <a:gd name="connsiteX182" fmla="*/ 4610100 w 8472060"/>
              <a:gd name="connsiteY182" fmla="*/ 2286000 h 3848100"/>
              <a:gd name="connsiteX183" fmla="*/ 4686300 w 8472060"/>
              <a:gd name="connsiteY183" fmla="*/ 2247900 h 3848100"/>
              <a:gd name="connsiteX184" fmla="*/ 4762500 w 8472060"/>
              <a:gd name="connsiteY184" fmla="*/ 2209800 h 3848100"/>
              <a:gd name="connsiteX185" fmla="*/ 4864100 w 8472060"/>
              <a:gd name="connsiteY185" fmla="*/ 2159000 h 3848100"/>
              <a:gd name="connsiteX186" fmla="*/ 4902200 w 8472060"/>
              <a:gd name="connsiteY186" fmla="*/ 2133600 h 3848100"/>
              <a:gd name="connsiteX187" fmla="*/ 4940300 w 8472060"/>
              <a:gd name="connsiteY187" fmla="*/ 2120900 h 3848100"/>
              <a:gd name="connsiteX188" fmla="*/ 4978400 w 8472060"/>
              <a:gd name="connsiteY188" fmla="*/ 2095500 h 3848100"/>
              <a:gd name="connsiteX189" fmla="*/ 5041900 w 8472060"/>
              <a:gd name="connsiteY189" fmla="*/ 2082800 h 3848100"/>
              <a:gd name="connsiteX190" fmla="*/ 5207000 w 8472060"/>
              <a:gd name="connsiteY190" fmla="*/ 2095500 h 3848100"/>
              <a:gd name="connsiteX191" fmla="*/ 5270500 w 8472060"/>
              <a:gd name="connsiteY191" fmla="*/ 2108200 h 3848100"/>
              <a:gd name="connsiteX192" fmla="*/ 5448300 w 8472060"/>
              <a:gd name="connsiteY192" fmla="*/ 2133600 h 3848100"/>
              <a:gd name="connsiteX193" fmla="*/ 5854700 w 8472060"/>
              <a:gd name="connsiteY193" fmla="*/ 2120900 h 3848100"/>
              <a:gd name="connsiteX194" fmla="*/ 5930900 w 8472060"/>
              <a:gd name="connsiteY194" fmla="*/ 2082800 h 3848100"/>
              <a:gd name="connsiteX195" fmla="*/ 5969000 w 8472060"/>
              <a:gd name="connsiteY195" fmla="*/ 2070100 h 3848100"/>
              <a:gd name="connsiteX196" fmla="*/ 6045200 w 8472060"/>
              <a:gd name="connsiteY196" fmla="*/ 2006600 h 3848100"/>
              <a:gd name="connsiteX197" fmla="*/ 6121400 w 8472060"/>
              <a:gd name="connsiteY197" fmla="*/ 1981200 h 3848100"/>
              <a:gd name="connsiteX198" fmla="*/ 6261100 w 8472060"/>
              <a:gd name="connsiteY198" fmla="*/ 1993900 h 3848100"/>
              <a:gd name="connsiteX199" fmla="*/ 6324600 w 8472060"/>
              <a:gd name="connsiteY199" fmla="*/ 2006600 h 3848100"/>
              <a:gd name="connsiteX200" fmla="*/ 6477000 w 8472060"/>
              <a:gd name="connsiteY200" fmla="*/ 2032000 h 3848100"/>
              <a:gd name="connsiteX201" fmla="*/ 6553200 w 8472060"/>
              <a:gd name="connsiteY201" fmla="*/ 2044700 h 3848100"/>
              <a:gd name="connsiteX202" fmla="*/ 6858000 w 8472060"/>
              <a:gd name="connsiteY202" fmla="*/ 2070100 h 3848100"/>
              <a:gd name="connsiteX203" fmla="*/ 8445500 w 8472060"/>
              <a:gd name="connsiteY203" fmla="*/ 2057400 h 3848100"/>
              <a:gd name="connsiteX204" fmla="*/ 8458200 w 8472060"/>
              <a:gd name="connsiteY204" fmla="*/ 2019300 h 3848100"/>
              <a:gd name="connsiteX205" fmla="*/ 8432800 w 8472060"/>
              <a:gd name="connsiteY205" fmla="*/ 1917700 h 3848100"/>
              <a:gd name="connsiteX206" fmla="*/ 8445500 w 8472060"/>
              <a:gd name="connsiteY206" fmla="*/ 1282700 h 3848100"/>
              <a:gd name="connsiteX207" fmla="*/ 8470900 w 8472060"/>
              <a:gd name="connsiteY207" fmla="*/ 1143000 h 3848100"/>
              <a:gd name="connsiteX208" fmla="*/ 8458200 w 8472060"/>
              <a:gd name="connsiteY208" fmla="*/ 444500 h 3848100"/>
              <a:gd name="connsiteX209" fmla="*/ 8432800 w 8472060"/>
              <a:gd name="connsiteY209" fmla="*/ 381000 h 3848100"/>
              <a:gd name="connsiteX210" fmla="*/ 8420100 w 8472060"/>
              <a:gd name="connsiteY210" fmla="*/ 330200 h 3848100"/>
              <a:gd name="connsiteX211" fmla="*/ 8382000 w 8472060"/>
              <a:gd name="connsiteY211" fmla="*/ 228600 h 3848100"/>
              <a:gd name="connsiteX212" fmla="*/ 8411633 w 8472060"/>
              <a:gd name="connsiteY212" fmla="*/ 88900 h 3848100"/>
              <a:gd name="connsiteX0" fmla="*/ 8411633 w 8472060"/>
              <a:gd name="connsiteY0" fmla="*/ 88900 h 3848100"/>
              <a:gd name="connsiteX1" fmla="*/ 8102600 w 8472060"/>
              <a:gd name="connsiteY1" fmla="*/ 101600 h 3848100"/>
              <a:gd name="connsiteX2" fmla="*/ 7785100 w 8472060"/>
              <a:gd name="connsiteY2" fmla="*/ 139700 h 3848100"/>
              <a:gd name="connsiteX3" fmla="*/ 7645400 w 8472060"/>
              <a:gd name="connsiteY3" fmla="*/ 165100 h 3848100"/>
              <a:gd name="connsiteX4" fmla="*/ 7632700 w 8472060"/>
              <a:gd name="connsiteY4" fmla="*/ 495300 h 3848100"/>
              <a:gd name="connsiteX5" fmla="*/ 7581900 w 8472060"/>
              <a:gd name="connsiteY5" fmla="*/ 647700 h 3848100"/>
              <a:gd name="connsiteX6" fmla="*/ 7518400 w 8472060"/>
              <a:gd name="connsiteY6" fmla="*/ 660400 h 3848100"/>
              <a:gd name="connsiteX7" fmla="*/ 7442200 w 8472060"/>
              <a:gd name="connsiteY7" fmla="*/ 698500 h 3848100"/>
              <a:gd name="connsiteX8" fmla="*/ 7404100 w 8472060"/>
              <a:gd name="connsiteY8" fmla="*/ 711200 h 3848100"/>
              <a:gd name="connsiteX9" fmla="*/ 7340600 w 8472060"/>
              <a:gd name="connsiteY9" fmla="*/ 762000 h 3848100"/>
              <a:gd name="connsiteX10" fmla="*/ 7200900 w 8472060"/>
              <a:gd name="connsiteY10" fmla="*/ 876300 h 3848100"/>
              <a:gd name="connsiteX11" fmla="*/ 7150100 w 8472060"/>
              <a:gd name="connsiteY11" fmla="*/ 965200 h 3848100"/>
              <a:gd name="connsiteX12" fmla="*/ 7137400 w 8472060"/>
              <a:gd name="connsiteY12" fmla="*/ 1079500 h 3848100"/>
              <a:gd name="connsiteX13" fmla="*/ 7124700 w 8472060"/>
              <a:gd name="connsiteY13" fmla="*/ 1117600 h 3848100"/>
              <a:gd name="connsiteX14" fmla="*/ 7048500 w 8472060"/>
              <a:gd name="connsiteY14" fmla="*/ 1168400 h 3848100"/>
              <a:gd name="connsiteX15" fmla="*/ 7010400 w 8472060"/>
              <a:gd name="connsiteY15" fmla="*/ 1206500 h 3848100"/>
              <a:gd name="connsiteX16" fmla="*/ 6883400 w 8472060"/>
              <a:gd name="connsiteY16" fmla="*/ 1231900 h 3848100"/>
              <a:gd name="connsiteX17" fmla="*/ 6388100 w 8472060"/>
              <a:gd name="connsiteY17" fmla="*/ 1270000 h 3848100"/>
              <a:gd name="connsiteX18" fmla="*/ 6121400 w 8472060"/>
              <a:gd name="connsiteY18" fmla="*/ 1257300 h 3848100"/>
              <a:gd name="connsiteX19" fmla="*/ 6032500 w 8472060"/>
              <a:gd name="connsiteY19" fmla="*/ 1219200 h 3848100"/>
              <a:gd name="connsiteX20" fmla="*/ 5994400 w 8472060"/>
              <a:gd name="connsiteY20" fmla="*/ 1181100 h 3848100"/>
              <a:gd name="connsiteX21" fmla="*/ 5943600 w 8472060"/>
              <a:gd name="connsiteY21" fmla="*/ 1155700 h 3848100"/>
              <a:gd name="connsiteX22" fmla="*/ 5867400 w 8472060"/>
              <a:gd name="connsiteY22" fmla="*/ 1028700 h 3848100"/>
              <a:gd name="connsiteX23" fmla="*/ 5829300 w 8472060"/>
              <a:gd name="connsiteY23" fmla="*/ 1003300 h 3848100"/>
              <a:gd name="connsiteX24" fmla="*/ 5778500 w 8472060"/>
              <a:gd name="connsiteY24" fmla="*/ 977900 h 3848100"/>
              <a:gd name="connsiteX25" fmla="*/ 5676900 w 8472060"/>
              <a:gd name="connsiteY25" fmla="*/ 927100 h 3848100"/>
              <a:gd name="connsiteX26" fmla="*/ 5575300 w 8472060"/>
              <a:gd name="connsiteY26" fmla="*/ 889000 h 3848100"/>
              <a:gd name="connsiteX27" fmla="*/ 5524500 w 8472060"/>
              <a:gd name="connsiteY27" fmla="*/ 863600 h 3848100"/>
              <a:gd name="connsiteX28" fmla="*/ 5321300 w 8472060"/>
              <a:gd name="connsiteY28" fmla="*/ 850900 h 3848100"/>
              <a:gd name="connsiteX29" fmla="*/ 5283200 w 8472060"/>
              <a:gd name="connsiteY29" fmla="*/ 838200 h 3848100"/>
              <a:gd name="connsiteX30" fmla="*/ 5232400 w 8472060"/>
              <a:gd name="connsiteY30" fmla="*/ 762000 h 3848100"/>
              <a:gd name="connsiteX31" fmla="*/ 5207000 w 8472060"/>
              <a:gd name="connsiteY31" fmla="*/ 723900 h 3848100"/>
              <a:gd name="connsiteX32" fmla="*/ 5194300 w 8472060"/>
              <a:gd name="connsiteY32" fmla="*/ 685800 h 3848100"/>
              <a:gd name="connsiteX33" fmla="*/ 5181600 w 8472060"/>
              <a:gd name="connsiteY33" fmla="*/ 635000 h 3848100"/>
              <a:gd name="connsiteX34" fmla="*/ 5156200 w 8472060"/>
              <a:gd name="connsiteY34" fmla="*/ 596900 h 3848100"/>
              <a:gd name="connsiteX35" fmla="*/ 5118100 w 8472060"/>
              <a:gd name="connsiteY35" fmla="*/ 469900 h 3848100"/>
              <a:gd name="connsiteX36" fmla="*/ 5105400 w 8472060"/>
              <a:gd name="connsiteY36" fmla="*/ 393700 h 3848100"/>
              <a:gd name="connsiteX37" fmla="*/ 5092700 w 8472060"/>
              <a:gd name="connsiteY37" fmla="*/ 304800 h 3848100"/>
              <a:gd name="connsiteX38" fmla="*/ 5067300 w 8472060"/>
              <a:gd name="connsiteY38" fmla="*/ 266700 h 3848100"/>
              <a:gd name="connsiteX39" fmla="*/ 5054600 w 8472060"/>
              <a:gd name="connsiteY39" fmla="*/ 228600 h 3848100"/>
              <a:gd name="connsiteX40" fmla="*/ 5003800 w 8472060"/>
              <a:gd name="connsiteY40" fmla="*/ 152400 h 3848100"/>
              <a:gd name="connsiteX41" fmla="*/ 4965700 w 8472060"/>
              <a:gd name="connsiteY41" fmla="*/ 63500 h 3848100"/>
              <a:gd name="connsiteX42" fmla="*/ 4787900 w 8472060"/>
              <a:gd name="connsiteY42" fmla="*/ 0 h 3848100"/>
              <a:gd name="connsiteX43" fmla="*/ 4673600 w 8472060"/>
              <a:gd name="connsiteY43" fmla="*/ 12700 h 3848100"/>
              <a:gd name="connsiteX44" fmla="*/ 4635500 w 8472060"/>
              <a:gd name="connsiteY44" fmla="*/ 38100 h 3848100"/>
              <a:gd name="connsiteX45" fmla="*/ 4597400 w 8472060"/>
              <a:gd name="connsiteY45" fmla="*/ 50800 h 3848100"/>
              <a:gd name="connsiteX46" fmla="*/ 4559300 w 8472060"/>
              <a:gd name="connsiteY46" fmla="*/ 88900 h 3848100"/>
              <a:gd name="connsiteX47" fmla="*/ 4533900 w 8472060"/>
              <a:gd name="connsiteY47" fmla="*/ 177800 h 3848100"/>
              <a:gd name="connsiteX48" fmla="*/ 4495800 w 8472060"/>
              <a:gd name="connsiteY48" fmla="*/ 203200 h 3848100"/>
              <a:gd name="connsiteX49" fmla="*/ 4406900 w 8472060"/>
              <a:gd name="connsiteY49" fmla="*/ 254000 h 3848100"/>
              <a:gd name="connsiteX50" fmla="*/ 4368800 w 8472060"/>
              <a:gd name="connsiteY50" fmla="*/ 279400 h 3848100"/>
              <a:gd name="connsiteX51" fmla="*/ 4229100 w 8472060"/>
              <a:gd name="connsiteY51" fmla="*/ 368300 h 3848100"/>
              <a:gd name="connsiteX52" fmla="*/ 4165600 w 8472060"/>
              <a:gd name="connsiteY52" fmla="*/ 508000 h 3848100"/>
              <a:gd name="connsiteX53" fmla="*/ 4140200 w 8472060"/>
              <a:gd name="connsiteY53" fmla="*/ 546100 h 3848100"/>
              <a:gd name="connsiteX54" fmla="*/ 4089400 w 8472060"/>
              <a:gd name="connsiteY54" fmla="*/ 749300 h 3848100"/>
              <a:gd name="connsiteX55" fmla="*/ 4051300 w 8472060"/>
              <a:gd name="connsiteY55" fmla="*/ 838200 h 3848100"/>
              <a:gd name="connsiteX56" fmla="*/ 4013200 w 8472060"/>
              <a:gd name="connsiteY56" fmla="*/ 863600 h 3848100"/>
              <a:gd name="connsiteX57" fmla="*/ 3975100 w 8472060"/>
              <a:gd name="connsiteY57" fmla="*/ 939800 h 3848100"/>
              <a:gd name="connsiteX58" fmla="*/ 3924300 w 8472060"/>
              <a:gd name="connsiteY58" fmla="*/ 952500 h 3848100"/>
              <a:gd name="connsiteX59" fmla="*/ 3848100 w 8472060"/>
              <a:gd name="connsiteY59" fmla="*/ 990600 h 3848100"/>
              <a:gd name="connsiteX60" fmla="*/ 3810000 w 8472060"/>
              <a:gd name="connsiteY60" fmla="*/ 977900 h 3848100"/>
              <a:gd name="connsiteX61" fmla="*/ 3746500 w 8472060"/>
              <a:gd name="connsiteY61" fmla="*/ 863600 h 3848100"/>
              <a:gd name="connsiteX62" fmla="*/ 3746500 w 8472060"/>
              <a:gd name="connsiteY62" fmla="*/ 863600 h 3848100"/>
              <a:gd name="connsiteX63" fmla="*/ 3657600 w 8472060"/>
              <a:gd name="connsiteY63" fmla="*/ 736600 h 3848100"/>
              <a:gd name="connsiteX64" fmla="*/ 3632200 w 8472060"/>
              <a:gd name="connsiteY64" fmla="*/ 698500 h 3848100"/>
              <a:gd name="connsiteX65" fmla="*/ 3594100 w 8472060"/>
              <a:gd name="connsiteY65" fmla="*/ 673100 h 3848100"/>
              <a:gd name="connsiteX66" fmla="*/ 3556000 w 8472060"/>
              <a:gd name="connsiteY66" fmla="*/ 635000 h 3848100"/>
              <a:gd name="connsiteX67" fmla="*/ 3416300 w 8472060"/>
              <a:gd name="connsiteY67" fmla="*/ 609600 h 3848100"/>
              <a:gd name="connsiteX68" fmla="*/ 3276600 w 8472060"/>
              <a:gd name="connsiteY68" fmla="*/ 622300 h 3848100"/>
              <a:gd name="connsiteX69" fmla="*/ 3162300 w 8472060"/>
              <a:gd name="connsiteY69" fmla="*/ 647700 h 3848100"/>
              <a:gd name="connsiteX70" fmla="*/ 3086100 w 8472060"/>
              <a:gd name="connsiteY70" fmla="*/ 698500 h 3848100"/>
              <a:gd name="connsiteX71" fmla="*/ 3048000 w 8472060"/>
              <a:gd name="connsiteY71" fmla="*/ 749300 h 3848100"/>
              <a:gd name="connsiteX72" fmla="*/ 3009900 w 8472060"/>
              <a:gd name="connsiteY72" fmla="*/ 762000 h 3848100"/>
              <a:gd name="connsiteX73" fmla="*/ 2895600 w 8472060"/>
              <a:gd name="connsiteY73" fmla="*/ 825500 h 3848100"/>
              <a:gd name="connsiteX74" fmla="*/ 2857500 w 8472060"/>
              <a:gd name="connsiteY74" fmla="*/ 863600 h 3848100"/>
              <a:gd name="connsiteX75" fmla="*/ 2781300 w 8472060"/>
              <a:gd name="connsiteY75" fmla="*/ 901700 h 3848100"/>
              <a:gd name="connsiteX76" fmla="*/ 2705100 w 8472060"/>
              <a:gd name="connsiteY76" fmla="*/ 952500 h 3848100"/>
              <a:gd name="connsiteX77" fmla="*/ 2628900 w 8472060"/>
              <a:gd name="connsiteY77" fmla="*/ 1016000 h 3848100"/>
              <a:gd name="connsiteX78" fmla="*/ 2590800 w 8472060"/>
              <a:gd name="connsiteY78" fmla="*/ 1066800 h 3848100"/>
              <a:gd name="connsiteX79" fmla="*/ 2552700 w 8472060"/>
              <a:gd name="connsiteY79" fmla="*/ 1104900 h 3848100"/>
              <a:gd name="connsiteX80" fmla="*/ 2489200 w 8472060"/>
              <a:gd name="connsiteY80" fmla="*/ 1168400 h 3848100"/>
              <a:gd name="connsiteX81" fmla="*/ 2463800 w 8472060"/>
              <a:gd name="connsiteY81" fmla="*/ 1206500 h 3848100"/>
              <a:gd name="connsiteX82" fmla="*/ 2425700 w 8472060"/>
              <a:gd name="connsiteY82" fmla="*/ 1244600 h 3848100"/>
              <a:gd name="connsiteX83" fmla="*/ 2413000 w 8472060"/>
              <a:gd name="connsiteY83" fmla="*/ 1282700 h 3848100"/>
              <a:gd name="connsiteX84" fmla="*/ 2374900 w 8472060"/>
              <a:gd name="connsiteY84" fmla="*/ 1295400 h 3848100"/>
              <a:gd name="connsiteX85" fmla="*/ 2336800 w 8472060"/>
              <a:gd name="connsiteY85" fmla="*/ 1320800 h 3848100"/>
              <a:gd name="connsiteX86" fmla="*/ 2171700 w 8472060"/>
              <a:gd name="connsiteY86" fmla="*/ 1346200 h 3848100"/>
              <a:gd name="connsiteX87" fmla="*/ 2095500 w 8472060"/>
              <a:gd name="connsiteY87" fmla="*/ 1358900 h 3848100"/>
              <a:gd name="connsiteX88" fmla="*/ 1828800 w 8472060"/>
              <a:gd name="connsiteY88" fmla="*/ 1384300 h 3848100"/>
              <a:gd name="connsiteX89" fmla="*/ 1612900 w 8472060"/>
              <a:gd name="connsiteY89" fmla="*/ 1358900 h 3848100"/>
              <a:gd name="connsiteX90" fmla="*/ 1574800 w 8472060"/>
              <a:gd name="connsiteY90" fmla="*/ 1346200 h 3848100"/>
              <a:gd name="connsiteX91" fmla="*/ 1536700 w 8472060"/>
              <a:gd name="connsiteY91" fmla="*/ 1320800 h 3848100"/>
              <a:gd name="connsiteX92" fmla="*/ 1498600 w 8472060"/>
              <a:gd name="connsiteY92" fmla="*/ 1308100 h 3848100"/>
              <a:gd name="connsiteX93" fmla="*/ 1422400 w 8472060"/>
              <a:gd name="connsiteY93" fmla="*/ 1257300 h 3848100"/>
              <a:gd name="connsiteX94" fmla="*/ 1384300 w 8472060"/>
              <a:gd name="connsiteY94" fmla="*/ 1244600 h 3848100"/>
              <a:gd name="connsiteX95" fmla="*/ 1308100 w 8472060"/>
              <a:gd name="connsiteY95" fmla="*/ 1193800 h 3848100"/>
              <a:gd name="connsiteX96" fmla="*/ 1270000 w 8472060"/>
              <a:gd name="connsiteY96" fmla="*/ 1168400 h 3848100"/>
              <a:gd name="connsiteX97" fmla="*/ 1193800 w 8472060"/>
              <a:gd name="connsiteY97" fmla="*/ 1143000 h 3848100"/>
              <a:gd name="connsiteX98" fmla="*/ 1130300 w 8472060"/>
              <a:gd name="connsiteY98" fmla="*/ 1117600 h 3848100"/>
              <a:gd name="connsiteX99" fmla="*/ 1079500 w 8472060"/>
              <a:gd name="connsiteY99" fmla="*/ 1092200 h 3848100"/>
              <a:gd name="connsiteX100" fmla="*/ 939800 w 8472060"/>
              <a:gd name="connsiteY100" fmla="*/ 1079500 h 3848100"/>
              <a:gd name="connsiteX101" fmla="*/ 927100 w 8472060"/>
              <a:gd name="connsiteY101" fmla="*/ 1016000 h 3848100"/>
              <a:gd name="connsiteX102" fmla="*/ 889000 w 8472060"/>
              <a:gd name="connsiteY102" fmla="*/ 990600 h 3848100"/>
              <a:gd name="connsiteX103" fmla="*/ 558800 w 8472060"/>
              <a:gd name="connsiteY103" fmla="*/ 977900 h 3848100"/>
              <a:gd name="connsiteX104" fmla="*/ 406400 w 8472060"/>
              <a:gd name="connsiteY104" fmla="*/ 990600 h 3848100"/>
              <a:gd name="connsiteX105" fmla="*/ 368300 w 8472060"/>
              <a:gd name="connsiteY105" fmla="*/ 1016000 h 3848100"/>
              <a:gd name="connsiteX106" fmla="*/ 317500 w 8472060"/>
              <a:gd name="connsiteY106" fmla="*/ 1054100 h 3848100"/>
              <a:gd name="connsiteX107" fmla="*/ 266700 w 8472060"/>
              <a:gd name="connsiteY107" fmla="*/ 1130300 h 3848100"/>
              <a:gd name="connsiteX108" fmla="*/ 228600 w 8472060"/>
              <a:gd name="connsiteY108" fmla="*/ 1168400 h 3848100"/>
              <a:gd name="connsiteX109" fmla="*/ 190500 w 8472060"/>
              <a:gd name="connsiteY109" fmla="*/ 1244600 h 3848100"/>
              <a:gd name="connsiteX110" fmla="*/ 177800 w 8472060"/>
              <a:gd name="connsiteY110" fmla="*/ 1282700 h 3848100"/>
              <a:gd name="connsiteX111" fmla="*/ 152400 w 8472060"/>
              <a:gd name="connsiteY111" fmla="*/ 1320800 h 3848100"/>
              <a:gd name="connsiteX112" fmla="*/ 114300 w 8472060"/>
              <a:gd name="connsiteY112" fmla="*/ 1473200 h 3848100"/>
              <a:gd name="connsiteX113" fmla="*/ 88900 w 8472060"/>
              <a:gd name="connsiteY113" fmla="*/ 1549400 h 3848100"/>
              <a:gd name="connsiteX114" fmla="*/ 76200 w 8472060"/>
              <a:gd name="connsiteY114" fmla="*/ 1612900 h 3848100"/>
              <a:gd name="connsiteX115" fmla="*/ 50800 w 8472060"/>
              <a:gd name="connsiteY115" fmla="*/ 1676400 h 3848100"/>
              <a:gd name="connsiteX116" fmla="*/ 12700 w 8472060"/>
              <a:gd name="connsiteY116" fmla="*/ 1854200 h 3848100"/>
              <a:gd name="connsiteX117" fmla="*/ 0 w 8472060"/>
              <a:gd name="connsiteY117" fmla="*/ 1955800 h 3848100"/>
              <a:gd name="connsiteX118" fmla="*/ 0 w 8472060"/>
              <a:gd name="connsiteY118" fmla="*/ 2374900 h 3848100"/>
              <a:gd name="connsiteX119" fmla="*/ 12700 w 8472060"/>
              <a:gd name="connsiteY119" fmla="*/ 2692400 h 3848100"/>
              <a:gd name="connsiteX120" fmla="*/ 25400 w 8472060"/>
              <a:gd name="connsiteY120" fmla="*/ 3632200 h 3848100"/>
              <a:gd name="connsiteX121" fmla="*/ 88900 w 8472060"/>
              <a:gd name="connsiteY121" fmla="*/ 3683000 h 3848100"/>
              <a:gd name="connsiteX122" fmla="*/ 101600 w 8472060"/>
              <a:gd name="connsiteY122" fmla="*/ 3721100 h 3848100"/>
              <a:gd name="connsiteX123" fmla="*/ 139700 w 8472060"/>
              <a:gd name="connsiteY123" fmla="*/ 3733800 h 3848100"/>
              <a:gd name="connsiteX124" fmla="*/ 177800 w 8472060"/>
              <a:gd name="connsiteY124" fmla="*/ 3759200 h 3848100"/>
              <a:gd name="connsiteX125" fmla="*/ 190500 w 8472060"/>
              <a:gd name="connsiteY125" fmla="*/ 3797300 h 3848100"/>
              <a:gd name="connsiteX126" fmla="*/ 241300 w 8472060"/>
              <a:gd name="connsiteY126" fmla="*/ 3810000 h 3848100"/>
              <a:gd name="connsiteX127" fmla="*/ 393700 w 8472060"/>
              <a:gd name="connsiteY127" fmla="*/ 3848100 h 3848100"/>
              <a:gd name="connsiteX128" fmla="*/ 723900 w 8472060"/>
              <a:gd name="connsiteY128" fmla="*/ 3835400 h 3848100"/>
              <a:gd name="connsiteX129" fmla="*/ 901700 w 8472060"/>
              <a:gd name="connsiteY129" fmla="*/ 3784600 h 3848100"/>
              <a:gd name="connsiteX130" fmla="*/ 965200 w 8472060"/>
              <a:gd name="connsiteY130" fmla="*/ 3771900 h 3848100"/>
              <a:gd name="connsiteX131" fmla="*/ 1079500 w 8472060"/>
              <a:gd name="connsiteY131" fmla="*/ 3708400 h 3848100"/>
              <a:gd name="connsiteX132" fmla="*/ 1155700 w 8472060"/>
              <a:gd name="connsiteY132" fmla="*/ 3670300 h 3848100"/>
              <a:gd name="connsiteX133" fmla="*/ 1231900 w 8472060"/>
              <a:gd name="connsiteY133" fmla="*/ 3594100 h 3848100"/>
              <a:gd name="connsiteX134" fmla="*/ 1282700 w 8472060"/>
              <a:gd name="connsiteY134" fmla="*/ 3517900 h 3848100"/>
              <a:gd name="connsiteX135" fmla="*/ 1308100 w 8472060"/>
              <a:gd name="connsiteY135" fmla="*/ 3479800 h 3848100"/>
              <a:gd name="connsiteX136" fmla="*/ 1371600 w 8472060"/>
              <a:gd name="connsiteY136" fmla="*/ 3429000 h 3848100"/>
              <a:gd name="connsiteX137" fmla="*/ 1397000 w 8472060"/>
              <a:gd name="connsiteY137" fmla="*/ 3378200 h 3848100"/>
              <a:gd name="connsiteX138" fmla="*/ 1409700 w 8472060"/>
              <a:gd name="connsiteY138" fmla="*/ 3340100 h 3848100"/>
              <a:gd name="connsiteX139" fmla="*/ 1435100 w 8472060"/>
              <a:gd name="connsiteY139" fmla="*/ 3302000 h 3848100"/>
              <a:gd name="connsiteX140" fmla="*/ 1447800 w 8472060"/>
              <a:gd name="connsiteY140" fmla="*/ 3263900 h 3848100"/>
              <a:gd name="connsiteX141" fmla="*/ 1473200 w 8472060"/>
              <a:gd name="connsiteY141" fmla="*/ 3225800 h 3848100"/>
              <a:gd name="connsiteX142" fmla="*/ 1485900 w 8472060"/>
              <a:gd name="connsiteY142" fmla="*/ 3187700 h 3848100"/>
              <a:gd name="connsiteX143" fmla="*/ 1524000 w 8472060"/>
              <a:gd name="connsiteY143" fmla="*/ 3162300 h 3848100"/>
              <a:gd name="connsiteX144" fmla="*/ 1536700 w 8472060"/>
              <a:gd name="connsiteY144" fmla="*/ 3124200 h 3848100"/>
              <a:gd name="connsiteX145" fmla="*/ 1549400 w 8472060"/>
              <a:gd name="connsiteY145" fmla="*/ 3073400 h 3848100"/>
              <a:gd name="connsiteX146" fmla="*/ 1587500 w 8472060"/>
              <a:gd name="connsiteY146" fmla="*/ 3022600 h 3848100"/>
              <a:gd name="connsiteX147" fmla="*/ 1651000 w 8472060"/>
              <a:gd name="connsiteY147" fmla="*/ 2921000 h 3848100"/>
              <a:gd name="connsiteX148" fmla="*/ 1689100 w 8472060"/>
              <a:gd name="connsiteY148" fmla="*/ 2882900 h 3848100"/>
              <a:gd name="connsiteX149" fmla="*/ 1714500 w 8472060"/>
              <a:gd name="connsiteY149" fmla="*/ 2832100 h 3848100"/>
              <a:gd name="connsiteX150" fmla="*/ 1790700 w 8472060"/>
              <a:gd name="connsiteY150" fmla="*/ 2781300 h 3848100"/>
              <a:gd name="connsiteX151" fmla="*/ 1803400 w 8472060"/>
              <a:gd name="connsiteY151" fmla="*/ 2717800 h 3848100"/>
              <a:gd name="connsiteX152" fmla="*/ 1892300 w 8472060"/>
              <a:gd name="connsiteY152" fmla="*/ 2641600 h 3848100"/>
              <a:gd name="connsiteX153" fmla="*/ 2006600 w 8472060"/>
              <a:gd name="connsiteY153" fmla="*/ 2552700 h 3848100"/>
              <a:gd name="connsiteX154" fmla="*/ 2070100 w 8472060"/>
              <a:gd name="connsiteY154" fmla="*/ 2527300 h 3848100"/>
              <a:gd name="connsiteX155" fmla="*/ 2120900 w 8472060"/>
              <a:gd name="connsiteY155" fmla="*/ 2489200 h 3848100"/>
              <a:gd name="connsiteX156" fmla="*/ 2197100 w 8472060"/>
              <a:gd name="connsiteY156" fmla="*/ 2476500 h 3848100"/>
              <a:gd name="connsiteX157" fmla="*/ 2425700 w 8472060"/>
              <a:gd name="connsiteY157" fmla="*/ 2413000 h 3848100"/>
              <a:gd name="connsiteX158" fmla="*/ 2654300 w 8472060"/>
              <a:gd name="connsiteY158" fmla="*/ 2400300 h 3848100"/>
              <a:gd name="connsiteX159" fmla="*/ 2730500 w 8472060"/>
              <a:gd name="connsiteY159" fmla="*/ 2387600 h 3848100"/>
              <a:gd name="connsiteX160" fmla="*/ 2781300 w 8472060"/>
              <a:gd name="connsiteY160" fmla="*/ 2374900 h 3848100"/>
              <a:gd name="connsiteX161" fmla="*/ 2933700 w 8472060"/>
              <a:gd name="connsiteY161" fmla="*/ 2362200 h 3848100"/>
              <a:gd name="connsiteX162" fmla="*/ 2984500 w 8472060"/>
              <a:gd name="connsiteY162" fmla="*/ 2336800 h 3848100"/>
              <a:gd name="connsiteX163" fmla="*/ 3022600 w 8472060"/>
              <a:gd name="connsiteY163" fmla="*/ 2311400 h 3848100"/>
              <a:gd name="connsiteX164" fmla="*/ 3098800 w 8472060"/>
              <a:gd name="connsiteY164" fmla="*/ 2286000 h 3848100"/>
              <a:gd name="connsiteX165" fmla="*/ 3136900 w 8472060"/>
              <a:gd name="connsiteY165" fmla="*/ 2260600 h 3848100"/>
              <a:gd name="connsiteX166" fmla="*/ 3175000 w 8472060"/>
              <a:gd name="connsiteY166" fmla="*/ 2247900 h 3848100"/>
              <a:gd name="connsiteX167" fmla="*/ 3251200 w 8472060"/>
              <a:gd name="connsiteY167" fmla="*/ 2197100 h 3848100"/>
              <a:gd name="connsiteX168" fmla="*/ 3289300 w 8472060"/>
              <a:gd name="connsiteY168" fmla="*/ 2171700 h 3848100"/>
              <a:gd name="connsiteX169" fmla="*/ 3390900 w 8472060"/>
              <a:gd name="connsiteY169" fmla="*/ 2120900 h 3848100"/>
              <a:gd name="connsiteX170" fmla="*/ 3441700 w 8472060"/>
              <a:gd name="connsiteY170" fmla="*/ 2146300 h 3848100"/>
              <a:gd name="connsiteX171" fmla="*/ 3479800 w 8472060"/>
              <a:gd name="connsiteY171" fmla="*/ 2159000 h 3848100"/>
              <a:gd name="connsiteX172" fmla="*/ 3517900 w 8472060"/>
              <a:gd name="connsiteY172" fmla="*/ 2184400 h 3848100"/>
              <a:gd name="connsiteX173" fmla="*/ 3657600 w 8472060"/>
              <a:gd name="connsiteY173" fmla="*/ 2222500 h 3848100"/>
              <a:gd name="connsiteX174" fmla="*/ 4076700 w 8472060"/>
              <a:gd name="connsiteY174" fmla="*/ 2184400 h 3848100"/>
              <a:gd name="connsiteX175" fmla="*/ 4114800 w 8472060"/>
              <a:gd name="connsiteY175" fmla="*/ 2159000 h 3848100"/>
              <a:gd name="connsiteX176" fmla="*/ 4191000 w 8472060"/>
              <a:gd name="connsiteY176" fmla="*/ 2146300 h 3848100"/>
              <a:gd name="connsiteX177" fmla="*/ 4241800 w 8472060"/>
              <a:gd name="connsiteY177" fmla="*/ 2133600 h 3848100"/>
              <a:gd name="connsiteX178" fmla="*/ 4318000 w 8472060"/>
              <a:gd name="connsiteY178" fmla="*/ 2146300 h 3848100"/>
              <a:gd name="connsiteX179" fmla="*/ 4432300 w 8472060"/>
              <a:gd name="connsiteY179" fmla="*/ 2273300 h 3848100"/>
              <a:gd name="connsiteX180" fmla="*/ 4457700 w 8472060"/>
              <a:gd name="connsiteY180" fmla="*/ 2311400 h 3848100"/>
              <a:gd name="connsiteX181" fmla="*/ 4495800 w 8472060"/>
              <a:gd name="connsiteY181" fmla="*/ 2324100 h 3848100"/>
              <a:gd name="connsiteX182" fmla="*/ 4610100 w 8472060"/>
              <a:gd name="connsiteY182" fmla="*/ 2286000 h 3848100"/>
              <a:gd name="connsiteX183" fmla="*/ 4686300 w 8472060"/>
              <a:gd name="connsiteY183" fmla="*/ 2247900 h 3848100"/>
              <a:gd name="connsiteX184" fmla="*/ 4762500 w 8472060"/>
              <a:gd name="connsiteY184" fmla="*/ 2209800 h 3848100"/>
              <a:gd name="connsiteX185" fmla="*/ 4864100 w 8472060"/>
              <a:gd name="connsiteY185" fmla="*/ 2159000 h 3848100"/>
              <a:gd name="connsiteX186" fmla="*/ 4902200 w 8472060"/>
              <a:gd name="connsiteY186" fmla="*/ 2133600 h 3848100"/>
              <a:gd name="connsiteX187" fmla="*/ 4940300 w 8472060"/>
              <a:gd name="connsiteY187" fmla="*/ 2120900 h 3848100"/>
              <a:gd name="connsiteX188" fmla="*/ 4978400 w 8472060"/>
              <a:gd name="connsiteY188" fmla="*/ 2095500 h 3848100"/>
              <a:gd name="connsiteX189" fmla="*/ 5041900 w 8472060"/>
              <a:gd name="connsiteY189" fmla="*/ 2082800 h 3848100"/>
              <a:gd name="connsiteX190" fmla="*/ 5207000 w 8472060"/>
              <a:gd name="connsiteY190" fmla="*/ 2095500 h 3848100"/>
              <a:gd name="connsiteX191" fmla="*/ 5270500 w 8472060"/>
              <a:gd name="connsiteY191" fmla="*/ 2108200 h 3848100"/>
              <a:gd name="connsiteX192" fmla="*/ 5448300 w 8472060"/>
              <a:gd name="connsiteY192" fmla="*/ 2133600 h 3848100"/>
              <a:gd name="connsiteX193" fmla="*/ 5854700 w 8472060"/>
              <a:gd name="connsiteY193" fmla="*/ 2120900 h 3848100"/>
              <a:gd name="connsiteX194" fmla="*/ 5930900 w 8472060"/>
              <a:gd name="connsiteY194" fmla="*/ 2082800 h 3848100"/>
              <a:gd name="connsiteX195" fmla="*/ 5969000 w 8472060"/>
              <a:gd name="connsiteY195" fmla="*/ 2070100 h 3848100"/>
              <a:gd name="connsiteX196" fmla="*/ 6045200 w 8472060"/>
              <a:gd name="connsiteY196" fmla="*/ 2006600 h 3848100"/>
              <a:gd name="connsiteX197" fmla="*/ 6121400 w 8472060"/>
              <a:gd name="connsiteY197" fmla="*/ 1981200 h 3848100"/>
              <a:gd name="connsiteX198" fmla="*/ 6261100 w 8472060"/>
              <a:gd name="connsiteY198" fmla="*/ 1993900 h 3848100"/>
              <a:gd name="connsiteX199" fmla="*/ 6324600 w 8472060"/>
              <a:gd name="connsiteY199" fmla="*/ 2006600 h 3848100"/>
              <a:gd name="connsiteX200" fmla="*/ 6477000 w 8472060"/>
              <a:gd name="connsiteY200" fmla="*/ 2032000 h 3848100"/>
              <a:gd name="connsiteX201" fmla="*/ 6553200 w 8472060"/>
              <a:gd name="connsiteY201" fmla="*/ 2044700 h 3848100"/>
              <a:gd name="connsiteX202" fmla="*/ 6858000 w 8472060"/>
              <a:gd name="connsiteY202" fmla="*/ 2070100 h 3848100"/>
              <a:gd name="connsiteX203" fmla="*/ 8445500 w 8472060"/>
              <a:gd name="connsiteY203" fmla="*/ 2057400 h 3848100"/>
              <a:gd name="connsiteX204" fmla="*/ 8458200 w 8472060"/>
              <a:gd name="connsiteY204" fmla="*/ 2019300 h 3848100"/>
              <a:gd name="connsiteX205" fmla="*/ 8432800 w 8472060"/>
              <a:gd name="connsiteY205" fmla="*/ 1917700 h 3848100"/>
              <a:gd name="connsiteX206" fmla="*/ 8445500 w 8472060"/>
              <a:gd name="connsiteY206" fmla="*/ 1282700 h 3848100"/>
              <a:gd name="connsiteX207" fmla="*/ 8470900 w 8472060"/>
              <a:gd name="connsiteY207" fmla="*/ 1143000 h 3848100"/>
              <a:gd name="connsiteX208" fmla="*/ 8458200 w 8472060"/>
              <a:gd name="connsiteY208" fmla="*/ 444500 h 3848100"/>
              <a:gd name="connsiteX209" fmla="*/ 8432800 w 8472060"/>
              <a:gd name="connsiteY209" fmla="*/ 381000 h 3848100"/>
              <a:gd name="connsiteX210" fmla="*/ 8420100 w 8472060"/>
              <a:gd name="connsiteY210" fmla="*/ 330200 h 3848100"/>
              <a:gd name="connsiteX211" fmla="*/ 8382000 w 8472060"/>
              <a:gd name="connsiteY211" fmla="*/ 228600 h 3848100"/>
              <a:gd name="connsiteX212" fmla="*/ 8411633 w 8472060"/>
              <a:gd name="connsiteY212" fmla="*/ 88900 h 3848100"/>
              <a:gd name="connsiteX0" fmla="*/ 8411633 w 8472060"/>
              <a:gd name="connsiteY0" fmla="*/ 88900 h 3848100"/>
              <a:gd name="connsiteX1" fmla="*/ 8102600 w 8472060"/>
              <a:gd name="connsiteY1" fmla="*/ 101600 h 3848100"/>
              <a:gd name="connsiteX2" fmla="*/ 7785100 w 8472060"/>
              <a:gd name="connsiteY2" fmla="*/ 139700 h 3848100"/>
              <a:gd name="connsiteX3" fmla="*/ 7645400 w 8472060"/>
              <a:gd name="connsiteY3" fmla="*/ 165100 h 3848100"/>
              <a:gd name="connsiteX4" fmla="*/ 7632700 w 8472060"/>
              <a:gd name="connsiteY4" fmla="*/ 495300 h 3848100"/>
              <a:gd name="connsiteX5" fmla="*/ 7581900 w 8472060"/>
              <a:gd name="connsiteY5" fmla="*/ 647700 h 3848100"/>
              <a:gd name="connsiteX6" fmla="*/ 7518400 w 8472060"/>
              <a:gd name="connsiteY6" fmla="*/ 660400 h 3848100"/>
              <a:gd name="connsiteX7" fmla="*/ 7442200 w 8472060"/>
              <a:gd name="connsiteY7" fmla="*/ 698500 h 3848100"/>
              <a:gd name="connsiteX8" fmla="*/ 7404100 w 8472060"/>
              <a:gd name="connsiteY8" fmla="*/ 711200 h 3848100"/>
              <a:gd name="connsiteX9" fmla="*/ 7340600 w 8472060"/>
              <a:gd name="connsiteY9" fmla="*/ 762000 h 3848100"/>
              <a:gd name="connsiteX10" fmla="*/ 7200900 w 8472060"/>
              <a:gd name="connsiteY10" fmla="*/ 876300 h 3848100"/>
              <a:gd name="connsiteX11" fmla="*/ 7150100 w 8472060"/>
              <a:gd name="connsiteY11" fmla="*/ 965200 h 3848100"/>
              <a:gd name="connsiteX12" fmla="*/ 7137400 w 8472060"/>
              <a:gd name="connsiteY12" fmla="*/ 1079500 h 3848100"/>
              <a:gd name="connsiteX13" fmla="*/ 7124700 w 8472060"/>
              <a:gd name="connsiteY13" fmla="*/ 1117600 h 3848100"/>
              <a:gd name="connsiteX14" fmla="*/ 7048500 w 8472060"/>
              <a:gd name="connsiteY14" fmla="*/ 1168400 h 3848100"/>
              <a:gd name="connsiteX15" fmla="*/ 7010400 w 8472060"/>
              <a:gd name="connsiteY15" fmla="*/ 1206500 h 3848100"/>
              <a:gd name="connsiteX16" fmla="*/ 6883400 w 8472060"/>
              <a:gd name="connsiteY16" fmla="*/ 1231900 h 3848100"/>
              <a:gd name="connsiteX17" fmla="*/ 6388100 w 8472060"/>
              <a:gd name="connsiteY17" fmla="*/ 1270000 h 3848100"/>
              <a:gd name="connsiteX18" fmla="*/ 6121400 w 8472060"/>
              <a:gd name="connsiteY18" fmla="*/ 1257300 h 3848100"/>
              <a:gd name="connsiteX19" fmla="*/ 6032500 w 8472060"/>
              <a:gd name="connsiteY19" fmla="*/ 1219200 h 3848100"/>
              <a:gd name="connsiteX20" fmla="*/ 5994400 w 8472060"/>
              <a:gd name="connsiteY20" fmla="*/ 1181100 h 3848100"/>
              <a:gd name="connsiteX21" fmla="*/ 5943600 w 8472060"/>
              <a:gd name="connsiteY21" fmla="*/ 1155700 h 3848100"/>
              <a:gd name="connsiteX22" fmla="*/ 5867400 w 8472060"/>
              <a:gd name="connsiteY22" fmla="*/ 1028700 h 3848100"/>
              <a:gd name="connsiteX23" fmla="*/ 5829300 w 8472060"/>
              <a:gd name="connsiteY23" fmla="*/ 1003300 h 3848100"/>
              <a:gd name="connsiteX24" fmla="*/ 5778500 w 8472060"/>
              <a:gd name="connsiteY24" fmla="*/ 977900 h 3848100"/>
              <a:gd name="connsiteX25" fmla="*/ 5676900 w 8472060"/>
              <a:gd name="connsiteY25" fmla="*/ 927100 h 3848100"/>
              <a:gd name="connsiteX26" fmla="*/ 5575300 w 8472060"/>
              <a:gd name="connsiteY26" fmla="*/ 889000 h 3848100"/>
              <a:gd name="connsiteX27" fmla="*/ 5524500 w 8472060"/>
              <a:gd name="connsiteY27" fmla="*/ 863600 h 3848100"/>
              <a:gd name="connsiteX28" fmla="*/ 5321300 w 8472060"/>
              <a:gd name="connsiteY28" fmla="*/ 850900 h 3848100"/>
              <a:gd name="connsiteX29" fmla="*/ 5283200 w 8472060"/>
              <a:gd name="connsiteY29" fmla="*/ 838200 h 3848100"/>
              <a:gd name="connsiteX30" fmla="*/ 5232400 w 8472060"/>
              <a:gd name="connsiteY30" fmla="*/ 762000 h 3848100"/>
              <a:gd name="connsiteX31" fmla="*/ 5207000 w 8472060"/>
              <a:gd name="connsiteY31" fmla="*/ 723900 h 3848100"/>
              <a:gd name="connsiteX32" fmla="*/ 5194300 w 8472060"/>
              <a:gd name="connsiteY32" fmla="*/ 685800 h 3848100"/>
              <a:gd name="connsiteX33" fmla="*/ 5181600 w 8472060"/>
              <a:gd name="connsiteY33" fmla="*/ 635000 h 3848100"/>
              <a:gd name="connsiteX34" fmla="*/ 5156200 w 8472060"/>
              <a:gd name="connsiteY34" fmla="*/ 596900 h 3848100"/>
              <a:gd name="connsiteX35" fmla="*/ 5118100 w 8472060"/>
              <a:gd name="connsiteY35" fmla="*/ 469900 h 3848100"/>
              <a:gd name="connsiteX36" fmla="*/ 5105400 w 8472060"/>
              <a:gd name="connsiteY36" fmla="*/ 393700 h 3848100"/>
              <a:gd name="connsiteX37" fmla="*/ 5092700 w 8472060"/>
              <a:gd name="connsiteY37" fmla="*/ 304800 h 3848100"/>
              <a:gd name="connsiteX38" fmla="*/ 5067300 w 8472060"/>
              <a:gd name="connsiteY38" fmla="*/ 266700 h 3848100"/>
              <a:gd name="connsiteX39" fmla="*/ 5054600 w 8472060"/>
              <a:gd name="connsiteY39" fmla="*/ 228600 h 3848100"/>
              <a:gd name="connsiteX40" fmla="*/ 5003800 w 8472060"/>
              <a:gd name="connsiteY40" fmla="*/ 152400 h 3848100"/>
              <a:gd name="connsiteX41" fmla="*/ 4965700 w 8472060"/>
              <a:gd name="connsiteY41" fmla="*/ 63500 h 3848100"/>
              <a:gd name="connsiteX42" fmla="*/ 4787900 w 8472060"/>
              <a:gd name="connsiteY42" fmla="*/ 0 h 3848100"/>
              <a:gd name="connsiteX43" fmla="*/ 4673600 w 8472060"/>
              <a:gd name="connsiteY43" fmla="*/ 12700 h 3848100"/>
              <a:gd name="connsiteX44" fmla="*/ 4635500 w 8472060"/>
              <a:gd name="connsiteY44" fmla="*/ 38100 h 3848100"/>
              <a:gd name="connsiteX45" fmla="*/ 4597400 w 8472060"/>
              <a:gd name="connsiteY45" fmla="*/ 50800 h 3848100"/>
              <a:gd name="connsiteX46" fmla="*/ 4559300 w 8472060"/>
              <a:gd name="connsiteY46" fmla="*/ 88900 h 3848100"/>
              <a:gd name="connsiteX47" fmla="*/ 4533900 w 8472060"/>
              <a:gd name="connsiteY47" fmla="*/ 177800 h 3848100"/>
              <a:gd name="connsiteX48" fmla="*/ 4495800 w 8472060"/>
              <a:gd name="connsiteY48" fmla="*/ 203200 h 3848100"/>
              <a:gd name="connsiteX49" fmla="*/ 4406900 w 8472060"/>
              <a:gd name="connsiteY49" fmla="*/ 254000 h 3848100"/>
              <a:gd name="connsiteX50" fmla="*/ 4368800 w 8472060"/>
              <a:gd name="connsiteY50" fmla="*/ 279400 h 3848100"/>
              <a:gd name="connsiteX51" fmla="*/ 4229100 w 8472060"/>
              <a:gd name="connsiteY51" fmla="*/ 368300 h 3848100"/>
              <a:gd name="connsiteX52" fmla="*/ 4165600 w 8472060"/>
              <a:gd name="connsiteY52" fmla="*/ 508000 h 3848100"/>
              <a:gd name="connsiteX53" fmla="*/ 4140200 w 8472060"/>
              <a:gd name="connsiteY53" fmla="*/ 546100 h 3848100"/>
              <a:gd name="connsiteX54" fmla="*/ 4089400 w 8472060"/>
              <a:gd name="connsiteY54" fmla="*/ 749300 h 3848100"/>
              <a:gd name="connsiteX55" fmla="*/ 4051300 w 8472060"/>
              <a:gd name="connsiteY55" fmla="*/ 838200 h 3848100"/>
              <a:gd name="connsiteX56" fmla="*/ 4013200 w 8472060"/>
              <a:gd name="connsiteY56" fmla="*/ 863600 h 3848100"/>
              <a:gd name="connsiteX57" fmla="*/ 3975100 w 8472060"/>
              <a:gd name="connsiteY57" fmla="*/ 939800 h 3848100"/>
              <a:gd name="connsiteX58" fmla="*/ 3924300 w 8472060"/>
              <a:gd name="connsiteY58" fmla="*/ 952500 h 3848100"/>
              <a:gd name="connsiteX59" fmla="*/ 3848100 w 8472060"/>
              <a:gd name="connsiteY59" fmla="*/ 990600 h 3848100"/>
              <a:gd name="connsiteX60" fmla="*/ 3810000 w 8472060"/>
              <a:gd name="connsiteY60" fmla="*/ 977900 h 3848100"/>
              <a:gd name="connsiteX61" fmla="*/ 3746500 w 8472060"/>
              <a:gd name="connsiteY61" fmla="*/ 863600 h 3848100"/>
              <a:gd name="connsiteX62" fmla="*/ 3746500 w 8472060"/>
              <a:gd name="connsiteY62" fmla="*/ 863600 h 3848100"/>
              <a:gd name="connsiteX63" fmla="*/ 3657600 w 8472060"/>
              <a:gd name="connsiteY63" fmla="*/ 736600 h 3848100"/>
              <a:gd name="connsiteX64" fmla="*/ 3632200 w 8472060"/>
              <a:gd name="connsiteY64" fmla="*/ 698500 h 3848100"/>
              <a:gd name="connsiteX65" fmla="*/ 3594100 w 8472060"/>
              <a:gd name="connsiteY65" fmla="*/ 673100 h 3848100"/>
              <a:gd name="connsiteX66" fmla="*/ 3556000 w 8472060"/>
              <a:gd name="connsiteY66" fmla="*/ 635000 h 3848100"/>
              <a:gd name="connsiteX67" fmla="*/ 3416300 w 8472060"/>
              <a:gd name="connsiteY67" fmla="*/ 609600 h 3848100"/>
              <a:gd name="connsiteX68" fmla="*/ 3276600 w 8472060"/>
              <a:gd name="connsiteY68" fmla="*/ 622300 h 3848100"/>
              <a:gd name="connsiteX69" fmla="*/ 3162300 w 8472060"/>
              <a:gd name="connsiteY69" fmla="*/ 647700 h 3848100"/>
              <a:gd name="connsiteX70" fmla="*/ 3086100 w 8472060"/>
              <a:gd name="connsiteY70" fmla="*/ 698500 h 3848100"/>
              <a:gd name="connsiteX71" fmla="*/ 3048000 w 8472060"/>
              <a:gd name="connsiteY71" fmla="*/ 749300 h 3848100"/>
              <a:gd name="connsiteX72" fmla="*/ 3009900 w 8472060"/>
              <a:gd name="connsiteY72" fmla="*/ 762000 h 3848100"/>
              <a:gd name="connsiteX73" fmla="*/ 2895600 w 8472060"/>
              <a:gd name="connsiteY73" fmla="*/ 825500 h 3848100"/>
              <a:gd name="connsiteX74" fmla="*/ 2857500 w 8472060"/>
              <a:gd name="connsiteY74" fmla="*/ 863600 h 3848100"/>
              <a:gd name="connsiteX75" fmla="*/ 2781300 w 8472060"/>
              <a:gd name="connsiteY75" fmla="*/ 901700 h 3848100"/>
              <a:gd name="connsiteX76" fmla="*/ 2705100 w 8472060"/>
              <a:gd name="connsiteY76" fmla="*/ 952500 h 3848100"/>
              <a:gd name="connsiteX77" fmla="*/ 2628900 w 8472060"/>
              <a:gd name="connsiteY77" fmla="*/ 1016000 h 3848100"/>
              <a:gd name="connsiteX78" fmla="*/ 2590800 w 8472060"/>
              <a:gd name="connsiteY78" fmla="*/ 1066800 h 3848100"/>
              <a:gd name="connsiteX79" fmla="*/ 2552700 w 8472060"/>
              <a:gd name="connsiteY79" fmla="*/ 1104900 h 3848100"/>
              <a:gd name="connsiteX80" fmla="*/ 2489200 w 8472060"/>
              <a:gd name="connsiteY80" fmla="*/ 1168400 h 3848100"/>
              <a:gd name="connsiteX81" fmla="*/ 2463800 w 8472060"/>
              <a:gd name="connsiteY81" fmla="*/ 1206500 h 3848100"/>
              <a:gd name="connsiteX82" fmla="*/ 2425700 w 8472060"/>
              <a:gd name="connsiteY82" fmla="*/ 1244600 h 3848100"/>
              <a:gd name="connsiteX83" fmla="*/ 2413000 w 8472060"/>
              <a:gd name="connsiteY83" fmla="*/ 1282700 h 3848100"/>
              <a:gd name="connsiteX84" fmla="*/ 2374900 w 8472060"/>
              <a:gd name="connsiteY84" fmla="*/ 1295400 h 3848100"/>
              <a:gd name="connsiteX85" fmla="*/ 2336800 w 8472060"/>
              <a:gd name="connsiteY85" fmla="*/ 1320800 h 3848100"/>
              <a:gd name="connsiteX86" fmla="*/ 2171700 w 8472060"/>
              <a:gd name="connsiteY86" fmla="*/ 1346200 h 3848100"/>
              <a:gd name="connsiteX87" fmla="*/ 2095500 w 8472060"/>
              <a:gd name="connsiteY87" fmla="*/ 1358900 h 3848100"/>
              <a:gd name="connsiteX88" fmla="*/ 1828800 w 8472060"/>
              <a:gd name="connsiteY88" fmla="*/ 1384300 h 3848100"/>
              <a:gd name="connsiteX89" fmla="*/ 1612900 w 8472060"/>
              <a:gd name="connsiteY89" fmla="*/ 1358900 h 3848100"/>
              <a:gd name="connsiteX90" fmla="*/ 1574800 w 8472060"/>
              <a:gd name="connsiteY90" fmla="*/ 1346200 h 3848100"/>
              <a:gd name="connsiteX91" fmla="*/ 1536700 w 8472060"/>
              <a:gd name="connsiteY91" fmla="*/ 1320800 h 3848100"/>
              <a:gd name="connsiteX92" fmla="*/ 1498600 w 8472060"/>
              <a:gd name="connsiteY92" fmla="*/ 1308100 h 3848100"/>
              <a:gd name="connsiteX93" fmla="*/ 1422400 w 8472060"/>
              <a:gd name="connsiteY93" fmla="*/ 1257300 h 3848100"/>
              <a:gd name="connsiteX94" fmla="*/ 1384300 w 8472060"/>
              <a:gd name="connsiteY94" fmla="*/ 1244600 h 3848100"/>
              <a:gd name="connsiteX95" fmla="*/ 1308100 w 8472060"/>
              <a:gd name="connsiteY95" fmla="*/ 1193800 h 3848100"/>
              <a:gd name="connsiteX96" fmla="*/ 1270000 w 8472060"/>
              <a:gd name="connsiteY96" fmla="*/ 1168400 h 3848100"/>
              <a:gd name="connsiteX97" fmla="*/ 1193800 w 8472060"/>
              <a:gd name="connsiteY97" fmla="*/ 1143000 h 3848100"/>
              <a:gd name="connsiteX98" fmla="*/ 1130300 w 8472060"/>
              <a:gd name="connsiteY98" fmla="*/ 1117600 h 3848100"/>
              <a:gd name="connsiteX99" fmla="*/ 1079500 w 8472060"/>
              <a:gd name="connsiteY99" fmla="*/ 1092200 h 3848100"/>
              <a:gd name="connsiteX100" fmla="*/ 939800 w 8472060"/>
              <a:gd name="connsiteY100" fmla="*/ 1079500 h 3848100"/>
              <a:gd name="connsiteX101" fmla="*/ 927100 w 8472060"/>
              <a:gd name="connsiteY101" fmla="*/ 1016000 h 3848100"/>
              <a:gd name="connsiteX102" fmla="*/ 889000 w 8472060"/>
              <a:gd name="connsiteY102" fmla="*/ 990600 h 3848100"/>
              <a:gd name="connsiteX103" fmla="*/ 558800 w 8472060"/>
              <a:gd name="connsiteY103" fmla="*/ 977900 h 3848100"/>
              <a:gd name="connsiteX104" fmla="*/ 406400 w 8472060"/>
              <a:gd name="connsiteY104" fmla="*/ 990600 h 3848100"/>
              <a:gd name="connsiteX105" fmla="*/ 368300 w 8472060"/>
              <a:gd name="connsiteY105" fmla="*/ 1016000 h 3848100"/>
              <a:gd name="connsiteX106" fmla="*/ 317500 w 8472060"/>
              <a:gd name="connsiteY106" fmla="*/ 1054100 h 3848100"/>
              <a:gd name="connsiteX107" fmla="*/ 266700 w 8472060"/>
              <a:gd name="connsiteY107" fmla="*/ 1130300 h 3848100"/>
              <a:gd name="connsiteX108" fmla="*/ 228600 w 8472060"/>
              <a:gd name="connsiteY108" fmla="*/ 1168400 h 3848100"/>
              <a:gd name="connsiteX109" fmla="*/ 190500 w 8472060"/>
              <a:gd name="connsiteY109" fmla="*/ 1244600 h 3848100"/>
              <a:gd name="connsiteX110" fmla="*/ 177800 w 8472060"/>
              <a:gd name="connsiteY110" fmla="*/ 1282700 h 3848100"/>
              <a:gd name="connsiteX111" fmla="*/ 152400 w 8472060"/>
              <a:gd name="connsiteY111" fmla="*/ 1320800 h 3848100"/>
              <a:gd name="connsiteX112" fmla="*/ 114300 w 8472060"/>
              <a:gd name="connsiteY112" fmla="*/ 1473200 h 3848100"/>
              <a:gd name="connsiteX113" fmla="*/ 88900 w 8472060"/>
              <a:gd name="connsiteY113" fmla="*/ 1549400 h 3848100"/>
              <a:gd name="connsiteX114" fmla="*/ 76200 w 8472060"/>
              <a:gd name="connsiteY114" fmla="*/ 1612900 h 3848100"/>
              <a:gd name="connsiteX115" fmla="*/ 50800 w 8472060"/>
              <a:gd name="connsiteY115" fmla="*/ 1676400 h 3848100"/>
              <a:gd name="connsiteX116" fmla="*/ 12700 w 8472060"/>
              <a:gd name="connsiteY116" fmla="*/ 1854200 h 3848100"/>
              <a:gd name="connsiteX117" fmla="*/ 0 w 8472060"/>
              <a:gd name="connsiteY117" fmla="*/ 1955800 h 3848100"/>
              <a:gd name="connsiteX118" fmla="*/ 0 w 8472060"/>
              <a:gd name="connsiteY118" fmla="*/ 2374900 h 3848100"/>
              <a:gd name="connsiteX119" fmla="*/ 12700 w 8472060"/>
              <a:gd name="connsiteY119" fmla="*/ 2692400 h 3848100"/>
              <a:gd name="connsiteX120" fmla="*/ 25400 w 8472060"/>
              <a:gd name="connsiteY120" fmla="*/ 3632200 h 3848100"/>
              <a:gd name="connsiteX121" fmla="*/ 88900 w 8472060"/>
              <a:gd name="connsiteY121" fmla="*/ 3683000 h 3848100"/>
              <a:gd name="connsiteX122" fmla="*/ 101600 w 8472060"/>
              <a:gd name="connsiteY122" fmla="*/ 3721100 h 3848100"/>
              <a:gd name="connsiteX123" fmla="*/ 139700 w 8472060"/>
              <a:gd name="connsiteY123" fmla="*/ 3733800 h 3848100"/>
              <a:gd name="connsiteX124" fmla="*/ 177800 w 8472060"/>
              <a:gd name="connsiteY124" fmla="*/ 3759200 h 3848100"/>
              <a:gd name="connsiteX125" fmla="*/ 190500 w 8472060"/>
              <a:gd name="connsiteY125" fmla="*/ 3797300 h 3848100"/>
              <a:gd name="connsiteX126" fmla="*/ 241300 w 8472060"/>
              <a:gd name="connsiteY126" fmla="*/ 3810000 h 3848100"/>
              <a:gd name="connsiteX127" fmla="*/ 393700 w 8472060"/>
              <a:gd name="connsiteY127" fmla="*/ 3848100 h 3848100"/>
              <a:gd name="connsiteX128" fmla="*/ 723900 w 8472060"/>
              <a:gd name="connsiteY128" fmla="*/ 3835400 h 3848100"/>
              <a:gd name="connsiteX129" fmla="*/ 901700 w 8472060"/>
              <a:gd name="connsiteY129" fmla="*/ 3784600 h 3848100"/>
              <a:gd name="connsiteX130" fmla="*/ 965200 w 8472060"/>
              <a:gd name="connsiteY130" fmla="*/ 3771900 h 3848100"/>
              <a:gd name="connsiteX131" fmla="*/ 1079500 w 8472060"/>
              <a:gd name="connsiteY131" fmla="*/ 3708400 h 3848100"/>
              <a:gd name="connsiteX132" fmla="*/ 1155700 w 8472060"/>
              <a:gd name="connsiteY132" fmla="*/ 3670300 h 3848100"/>
              <a:gd name="connsiteX133" fmla="*/ 1231900 w 8472060"/>
              <a:gd name="connsiteY133" fmla="*/ 3594100 h 3848100"/>
              <a:gd name="connsiteX134" fmla="*/ 1282700 w 8472060"/>
              <a:gd name="connsiteY134" fmla="*/ 3517900 h 3848100"/>
              <a:gd name="connsiteX135" fmla="*/ 1308100 w 8472060"/>
              <a:gd name="connsiteY135" fmla="*/ 3479800 h 3848100"/>
              <a:gd name="connsiteX136" fmla="*/ 1371600 w 8472060"/>
              <a:gd name="connsiteY136" fmla="*/ 3429000 h 3848100"/>
              <a:gd name="connsiteX137" fmla="*/ 1397000 w 8472060"/>
              <a:gd name="connsiteY137" fmla="*/ 3378200 h 3848100"/>
              <a:gd name="connsiteX138" fmla="*/ 1409700 w 8472060"/>
              <a:gd name="connsiteY138" fmla="*/ 3340100 h 3848100"/>
              <a:gd name="connsiteX139" fmla="*/ 1435100 w 8472060"/>
              <a:gd name="connsiteY139" fmla="*/ 3302000 h 3848100"/>
              <a:gd name="connsiteX140" fmla="*/ 1447800 w 8472060"/>
              <a:gd name="connsiteY140" fmla="*/ 3263900 h 3848100"/>
              <a:gd name="connsiteX141" fmla="*/ 1473200 w 8472060"/>
              <a:gd name="connsiteY141" fmla="*/ 3225800 h 3848100"/>
              <a:gd name="connsiteX142" fmla="*/ 1485900 w 8472060"/>
              <a:gd name="connsiteY142" fmla="*/ 3187700 h 3848100"/>
              <a:gd name="connsiteX143" fmla="*/ 1524000 w 8472060"/>
              <a:gd name="connsiteY143" fmla="*/ 3162300 h 3848100"/>
              <a:gd name="connsiteX144" fmla="*/ 1536700 w 8472060"/>
              <a:gd name="connsiteY144" fmla="*/ 3124200 h 3848100"/>
              <a:gd name="connsiteX145" fmla="*/ 1549400 w 8472060"/>
              <a:gd name="connsiteY145" fmla="*/ 3073400 h 3848100"/>
              <a:gd name="connsiteX146" fmla="*/ 1587500 w 8472060"/>
              <a:gd name="connsiteY146" fmla="*/ 3022600 h 3848100"/>
              <a:gd name="connsiteX147" fmla="*/ 1651000 w 8472060"/>
              <a:gd name="connsiteY147" fmla="*/ 2921000 h 3848100"/>
              <a:gd name="connsiteX148" fmla="*/ 1689100 w 8472060"/>
              <a:gd name="connsiteY148" fmla="*/ 2882900 h 3848100"/>
              <a:gd name="connsiteX149" fmla="*/ 1714500 w 8472060"/>
              <a:gd name="connsiteY149" fmla="*/ 2832100 h 3848100"/>
              <a:gd name="connsiteX150" fmla="*/ 1790700 w 8472060"/>
              <a:gd name="connsiteY150" fmla="*/ 2781300 h 3848100"/>
              <a:gd name="connsiteX151" fmla="*/ 1803400 w 8472060"/>
              <a:gd name="connsiteY151" fmla="*/ 2717800 h 3848100"/>
              <a:gd name="connsiteX152" fmla="*/ 1892300 w 8472060"/>
              <a:gd name="connsiteY152" fmla="*/ 2641600 h 3848100"/>
              <a:gd name="connsiteX153" fmla="*/ 2006600 w 8472060"/>
              <a:gd name="connsiteY153" fmla="*/ 2552700 h 3848100"/>
              <a:gd name="connsiteX154" fmla="*/ 2070100 w 8472060"/>
              <a:gd name="connsiteY154" fmla="*/ 2527300 h 3848100"/>
              <a:gd name="connsiteX155" fmla="*/ 2120900 w 8472060"/>
              <a:gd name="connsiteY155" fmla="*/ 2489200 h 3848100"/>
              <a:gd name="connsiteX156" fmla="*/ 2197100 w 8472060"/>
              <a:gd name="connsiteY156" fmla="*/ 2476500 h 3848100"/>
              <a:gd name="connsiteX157" fmla="*/ 2425700 w 8472060"/>
              <a:gd name="connsiteY157" fmla="*/ 2413000 h 3848100"/>
              <a:gd name="connsiteX158" fmla="*/ 2654300 w 8472060"/>
              <a:gd name="connsiteY158" fmla="*/ 2400300 h 3848100"/>
              <a:gd name="connsiteX159" fmla="*/ 2730500 w 8472060"/>
              <a:gd name="connsiteY159" fmla="*/ 2387600 h 3848100"/>
              <a:gd name="connsiteX160" fmla="*/ 2781300 w 8472060"/>
              <a:gd name="connsiteY160" fmla="*/ 2374900 h 3848100"/>
              <a:gd name="connsiteX161" fmla="*/ 2933700 w 8472060"/>
              <a:gd name="connsiteY161" fmla="*/ 2362200 h 3848100"/>
              <a:gd name="connsiteX162" fmla="*/ 2984500 w 8472060"/>
              <a:gd name="connsiteY162" fmla="*/ 2336800 h 3848100"/>
              <a:gd name="connsiteX163" fmla="*/ 3022600 w 8472060"/>
              <a:gd name="connsiteY163" fmla="*/ 2311400 h 3848100"/>
              <a:gd name="connsiteX164" fmla="*/ 3098800 w 8472060"/>
              <a:gd name="connsiteY164" fmla="*/ 2286000 h 3848100"/>
              <a:gd name="connsiteX165" fmla="*/ 3136900 w 8472060"/>
              <a:gd name="connsiteY165" fmla="*/ 2260600 h 3848100"/>
              <a:gd name="connsiteX166" fmla="*/ 3175000 w 8472060"/>
              <a:gd name="connsiteY166" fmla="*/ 2247900 h 3848100"/>
              <a:gd name="connsiteX167" fmla="*/ 3251200 w 8472060"/>
              <a:gd name="connsiteY167" fmla="*/ 2197100 h 3848100"/>
              <a:gd name="connsiteX168" fmla="*/ 3289300 w 8472060"/>
              <a:gd name="connsiteY168" fmla="*/ 2171700 h 3848100"/>
              <a:gd name="connsiteX169" fmla="*/ 3390900 w 8472060"/>
              <a:gd name="connsiteY169" fmla="*/ 2120900 h 3848100"/>
              <a:gd name="connsiteX170" fmla="*/ 3441700 w 8472060"/>
              <a:gd name="connsiteY170" fmla="*/ 2146300 h 3848100"/>
              <a:gd name="connsiteX171" fmla="*/ 3479800 w 8472060"/>
              <a:gd name="connsiteY171" fmla="*/ 2159000 h 3848100"/>
              <a:gd name="connsiteX172" fmla="*/ 3517900 w 8472060"/>
              <a:gd name="connsiteY172" fmla="*/ 2184400 h 3848100"/>
              <a:gd name="connsiteX173" fmla="*/ 3657600 w 8472060"/>
              <a:gd name="connsiteY173" fmla="*/ 2222500 h 3848100"/>
              <a:gd name="connsiteX174" fmla="*/ 4076700 w 8472060"/>
              <a:gd name="connsiteY174" fmla="*/ 2184400 h 3848100"/>
              <a:gd name="connsiteX175" fmla="*/ 4114800 w 8472060"/>
              <a:gd name="connsiteY175" fmla="*/ 2159000 h 3848100"/>
              <a:gd name="connsiteX176" fmla="*/ 4191000 w 8472060"/>
              <a:gd name="connsiteY176" fmla="*/ 2146300 h 3848100"/>
              <a:gd name="connsiteX177" fmla="*/ 4241800 w 8472060"/>
              <a:gd name="connsiteY177" fmla="*/ 2133600 h 3848100"/>
              <a:gd name="connsiteX178" fmla="*/ 4318000 w 8472060"/>
              <a:gd name="connsiteY178" fmla="*/ 2146300 h 3848100"/>
              <a:gd name="connsiteX179" fmla="*/ 4432300 w 8472060"/>
              <a:gd name="connsiteY179" fmla="*/ 2273300 h 3848100"/>
              <a:gd name="connsiteX180" fmla="*/ 4457700 w 8472060"/>
              <a:gd name="connsiteY180" fmla="*/ 2311400 h 3848100"/>
              <a:gd name="connsiteX181" fmla="*/ 4495800 w 8472060"/>
              <a:gd name="connsiteY181" fmla="*/ 2324100 h 3848100"/>
              <a:gd name="connsiteX182" fmla="*/ 4610100 w 8472060"/>
              <a:gd name="connsiteY182" fmla="*/ 2286000 h 3848100"/>
              <a:gd name="connsiteX183" fmla="*/ 4686300 w 8472060"/>
              <a:gd name="connsiteY183" fmla="*/ 2247900 h 3848100"/>
              <a:gd name="connsiteX184" fmla="*/ 4762500 w 8472060"/>
              <a:gd name="connsiteY184" fmla="*/ 2209800 h 3848100"/>
              <a:gd name="connsiteX185" fmla="*/ 4864100 w 8472060"/>
              <a:gd name="connsiteY185" fmla="*/ 2159000 h 3848100"/>
              <a:gd name="connsiteX186" fmla="*/ 4902200 w 8472060"/>
              <a:gd name="connsiteY186" fmla="*/ 2133600 h 3848100"/>
              <a:gd name="connsiteX187" fmla="*/ 4940300 w 8472060"/>
              <a:gd name="connsiteY187" fmla="*/ 2120900 h 3848100"/>
              <a:gd name="connsiteX188" fmla="*/ 4978400 w 8472060"/>
              <a:gd name="connsiteY188" fmla="*/ 2095500 h 3848100"/>
              <a:gd name="connsiteX189" fmla="*/ 5041900 w 8472060"/>
              <a:gd name="connsiteY189" fmla="*/ 2082800 h 3848100"/>
              <a:gd name="connsiteX190" fmla="*/ 5207000 w 8472060"/>
              <a:gd name="connsiteY190" fmla="*/ 2095500 h 3848100"/>
              <a:gd name="connsiteX191" fmla="*/ 5270500 w 8472060"/>
              <a:gd name="connsiteY191" fmla="*/ 2108200 h 3848100"/>
              <a:gd name="connsiteX192" fmla="*/ 5448300 w 8472060"/>
              <a:gd name="connsiteY192" fmla="*/ 2133600 h 3848100"/>
              <a:gd name="connsiteX193" fmla="*/ 5854700 w 8472060"/>
              <a:gd name="connsiteY193" fmla="*/ 2120900 h 3848100"/>
              <a:gd name="connsiteX194" fmla="*/ 5930900 w 8472060"/>
              <a:gd name="connsiteY194" fmla="*/ 2082800 h 3848100"/>
              <a:gd name="connsiteX195" fmla="*/ 5969000 w 8472060"/>
              <a:gd name="connsiteY195" fmla="*/ 2070100 h 3848100"/>
              <a:gd name="connsiteX196" fmla="*/ 6045200 w 8472060"/>
              <a:gd name="connsiteY196" fmla="*/ 2006600 h 3848100"/>
              <a:gd name="connsiteX197" fmla="*/ 6121400 w 8472060"/>
              <a:gd name="connsiteY197" fmla="*/ 1981200 h 3848100"/>
              <a:gd name="connsiteX198" fmla="*/ 6261100 w 8472060"/>
              <a:gd name="connsiteY198" fmla="*/ 1993900 h 3848100"/>
              <a:gd name="connsiteX199" fmla="*/ 6324600 w 8472060"/>
              <a:gd name="connsiteY199" fmla="*/ 2006600 h 3848100"/>
              <a:gd name="connsiteX200" fmla="*/ 6477000 w 8472060"/>
              <a:gd name="connsiteY200" fmla="*/ 2032000 h 3848100"/>
              <a:gd name="connsiteX201" fmla="*/ 6553200 w 8472060"/>
              <a:gd name="connsiteY201" fmla="*/ 2044700 h 3848100"/>
              <a:gd name="connsiteX202" fmla="*/ 6858000 w 8472060"/>
              <a:gd name="connsiteY202" fmla="*/ 2070100 h 3848100"/>
              <a:gd name="connsiteX203" fmla="*/ 8445500 w 8472060"/>
              <a:gd name="connsiteY203" fmla="*/ 2057400 h 3848100"/>
              <a:gd name="connsiteX204" fmla="*/ 8458200 w 8472060"/>
              <a:gd name="connsiteY204" fmla="*/ 2019300 h 3848100"/>
              <a:gd name="connsiteX205" fmla="*/ 8432800 w 8472060"/>
              <a:gd name="connsiteY205" fmla="*/ 1917700 h 3848100"/>
              <a:gd name="connsiteX206" fmla="*/ 8445500 w 8472060"/>
              <a:gd name="connsiteY206" fmla="*/ 1282700 h 3848100"/>
              <a:gd name="connsiteX207" fmla="*/ 8470900 w 8472060"/>
              <a:gd name="connsiteY207" fmla="*/ 1143000 h 3848100"/>
              <a:gd name="connsiteX208" fmla="*/ 8458200 w 8472060"/>
              <a:gd name="connsiteY208" fmla="*/ 444500 h 3848100"/>
              <a:gd name="connsiteX209" fmla="*/ 8432800 w 8472060"/>
              <a:gd name="connsiteY209" fmla="*/ 381000 h 3848100"/>
              <a:gd name="connsiteX210" fmla="*/ 8420100 w 8472060"/>
              <a:gd name="connsiteY210" fmla="*/ 330200 h 3848100"/>
              <a:gd name="connsiteX211" fmla="*/ 8411633 w 8472060"/>
              <a:gd name="connsiteY211" fmla="*/ 88900 h 3848100"/>
              <a:gd name="connsiteX0" fmla="*/ 8411633 w 8472060"/>
              <a:gd name="connsiteY0" fmla="*/ 88900 h 3848100"/>
              <a:gd name="connsiteX1" fmla="*/ 8102600 w 8472060"/>
              <a:gd name="connsiteY1" fmla="*/ 101600 h 3848100"/>
              <a:gd name="connsiteX2" fmla="*/ 7785100 w 8472060"/>
              <a:gd name="connsiteY2" fmla="*/ 139700 h 3848100"/>
              <a:gd name="connsiteX3" fmla="*/ 7645400 w 8472060"/>
              <a:gd name="connsiteY3" fmla="*/ 165100 h 3848100"/>
              <a:gd name="connsiteX4" fmla="*/ 7632700 w 8472060"/>
              <a:gd name="connsiteY4" fmla="*/ 495300 h 3848100"/>
              <a:gd name="connsiteX5" fmla="*/ 7581900 w 8472060"/>
              <a:gd name="connsiteY5" fmla="*/ 647700 h 3848100"/>
              <a:gd name="connsiteX6" fmla="*/ 7518400 w 8472060"/>
              <a:gd name="connsiteY6" fmla="*/ 660400 h 3848100"/>
              <a:gd name="connsiteX7" fmla="*/ 7442200 w 8472060"/>
              <a:gd name="connsiteY7" fmla="*/ 698500 h 3848100"/>
              <a:gd name="connsiteX8" fmla="*/ 7404100 w 8472060"/>
              <a:gd name="connsiteY8" fmla="*/ 711200 h 3848100"/>
              <a:gd name="connsiteX9" fmla="*/ 7340600 w 8472060"/>
              <a:gd name="connsiteY9" fmla="*/ 762000 h 3848100"/>
              <a:gd name="connsiteX10" fmla="*/ 7200900 w 8472060"/>
              <a:gd name="connsiteY10" fmla="*/ 876300 h 3848100"/>
              <a:gd name="connsiteX11" fmla="*/ 7150100 w 8472060"/>
              <a:gd name="connsiteY11" fmla="*/ 965200 h 3848100"/>
              <a:gd name="connsiteX12" fmla="*/ 7137400 w 8472060"/>
              <a:gd name="connsiteY12" fmla="*/ 1079500 h 3848100"/>
              <a:gd name="connsiteX13" fmla="*/ 7124700 w 8472060"/>
              <a:gd name="connsiteY13" fmla="*/ 1117600 h 3848100"/>
              <a:gd name="connsiteX14" fmla="*/ 7048500 w 8472060"/>
              <a:gd name="connsiteY14" fmla="*/ 1168400 h 3848100"/>
              <a:gd name="connsiteX15" fmla="*/ 7010400 w 8472060"/>
              <a:gd name="connsiteY15" fmla="*/ 1206500 h 3848100"/>
              <a:gd name="connsiteX16" fmla="*/ 6883400 w 8472060"/>
              <a:gd name="connsiteY16" fmla="*/ 1231900 h 3848100"/>
              <a:gd name="connsiteX17" fmla="*/ 6388100 w 8472060"/>
              <a:gd name="connsiteY17" fmla="*/ 1270000 h 3848100"/>
              <a:gd name="connsiteX18" fmla="*/ 6121400 w 8472060"/>
              <a:gd name="connsiteY18" fmla="*/ 1257300 h 3848100"/>
              <a:gd name="connsiteX19" fmla="*/ 6032500 w 8472060"/>
              <a:gd name="connsiteY19" fmla="*/ 1219200 h 3848100"/>
              <a:gd name="connsiteX20" fmla="*/ 5994400 w 8472060"/>
              <a:gd name="connsiteY20" fmla="*/ 1181100 h 3848100"/>
              <a:gd name="connsiteX21" fmla="*/ 5943600 w 8472060"/>
              <a:gd name="connsiteY21" fmla="*/ 1155700 h 3848100"/>
              <a:gd name="connsiteX22" fmla="*/ 5867400 w 8472060"/>
              <a:gd name="connsiteY22" fmla="*/ 1028700 h 3848100"/>
              <a:gd name="connsiteX23" fmla="*/ 5829300 w 8472060"/>
              <a:gd name="connsiteY23" fmla="*/ 1003300 h 3848100"/>
              <a:gd name="connsiteX24" fmla="*/ 5778500 w 8472060"/>
              <a:gd name="connsiteY24" fmla="*/ 977900 h 3848100"/>
              <a:gd name="connsiteX25" fmla="*/ 5676900 w 8472060"/>
              <a:gd name="connsiteY25" fmla="*/ 927100 h 3848100"/>
              <a:gd name="connsiteX26" fmla="*/ 5575300 w 8472060"/>
              <a:gd name="connsiteY26" fmla="*/ 889000 h 3848100"/>
              <a:gd name="connsiteX27" fmla="*/ 5524500 w 8472060"/>
              <a:gd name="connsiteY27" fmla="*/ 863600 h 3848100"/>
              <a:gd name="connsiteX28" fmla="*/ 5321300 w 8472060"/>
              <a:gd name="connsiteY28" fmla="*/ 850900 h 3848100"/>
              <a:gd name="connsiteX29" fmla="*/ 5283200 w 8472060"/>
              <a:gd name="connsiteY29" fmla="*/ 838200 h 3848100"/>
              <a:gd name="connsiteX30" fmla="*/ 5232400 w 8472060"/>
              <a:gd name="connsiteY30" fmla="*/ 762000 h 3848100"/>
              <a:gd name="connsiteX31" fmla="*/ 5207000 w 8472060"/>
              <a:gd name="connsiteY31" fmla="*/ 723900 h 3848100"/>
              <a:gd name="connsiteX32" fmla="*/ 5194300 w 8472060"/>
              <a:gd name="connsiteY32" fmla="*/ 685800 h 3848100"/>
              <a:gd name="connsiteX33" fmla="*/ 5181600 w 8472060"/>
              <a:gd name="connsiteY33" fmla="*/ 635000 h 3848100"/>
              <a:gd name="connsiteX34" fmla="*/ 5156200 w 8472060"/>
              <a:gd name="connsiteY34" fmla="*/ 596900 h 3848100"/>
              <a:gd name="connsiteX35" fmla="*/ 5118100 w 8472060"/>
              <a:gd name="connsiteY35" fmla="*/ 469900 h 3848100"/>
              <a:gd name="connsiteX36" fmla="*/ 5105400 w 8472060"/>
              <a:gd name="connsiteY36" fmla="*/ 393700 h 3848100"/>
              <a:gd name="connsiteX37" fmla="*/ 5092700 w 8472060"/>
              <a:gd name="connsiteY37" fmla="*/ 304800 h 3848100"/>
              <a:gd name="connsiteX38" fmla="*/ 5067300 w 8472060"/>
              <a:gd name="connsiteY38" fmla="*/ 266700 h 3848100"/>
              <a:gd name="connsiteX39" fmla="*/ 5054600 w 8472060"/>
              <a:gd name="connsiteY39" fmla="*/ 228600 h 3848100"/>
              <a:gd name="connsiteX40" fmla="*/ 5003800 w 8472060"/>
              <a:gd name="connsiteY40" fmla="*/ 152400 h 3848100"/>
              <a:gd name="connsiteX41" fmla="*/ 4965700 w 8472060"/>
              <a:gd name="connsiteY41" fmla="*/ 63500 h 3848100"/>
              <a:gd name="connsiteX42" fmla="*/ 4787900 w 8472060"/>
              <a:gd name="connsiteY42" fmla="*/ 0 h 3848100"/>
              <a:gd name="connsiteX43" fmla="*/ 4673600 w 8472060"/>
              <a:gd name="connsiteY43" fmla="*/ 12700 h 3848100"/>
              <a:gd name="connsiteX44" fmla="*/ 4635500 w 8472060"/>
              <a:gd name="connsiteY44" fmla="*/ 38100 h 3848100"/>
              <a:gd name="connsiteX45" fmla="*/ 4597400 w 8472060"/>
              <a:gd name="connsiteY45" fmla="*/ 50800 h 3848100"/>
              <a:gd name="connsiteX46" fmla="*/ 4559300 w 8472060"/>
              <a:gd name="connsiteY46" fmla="*/ 88900 h 3848100"/>
              <a:gd name="connsiteX47" fmla="*/ 4533900 w 8472060"/>
              <a:gd name="connsiteY47" fmla="*/ 177800 h 3848100"/>
              <a:gd name="connsiteX48" fmla="*/ 4495800 w 8472060"/>
              <a:gd name="connsiteY48" fmla="*/ 203200 h 3848100"/>
              <a:gd name="connsiteX49" fmla="*/ 4406900 w 8472060"/>
              <a:gd name="connsiteY49" fmla="*/ 254000 h 3848100"/>
              <a:gd name="connsiteX50" fmla="*/ 4368800 w 8472060"/>
              <a:gd name="connsiteY50" fmla="*/ 279400 h 3848100"/>
              <a:gd name="connsiteX51" fmla="*/ 4229100 w 8472060"/>
              <a:gd name="connsiteY51" fmla="*/ 368300 h 3848100"/>
              <a:gd name="connsiteX52" fmla="*/ 4165600 w 8472060"/>
              <a:gd name="connsiteY52" fmla="*/ 508000 h 3848100"/>
              <a:gd name="connsiteX53" fmla="*/ 4140200 w 8472060"/>
              <a:gd name="connsiteY53" fmla="*/ 546100 h 3848100"/>
              <a:gd name="connsiteX54" fmla="*/ 4089400 w 8472060"/>
              <a:gd name="connsiteY54" fmla="*/ 749300 h 3848100"/>
              <a:gd name="connsiteX55" fmla="*/ 4051300 w 8472060"/>
              <a:gd name="connsiteY55" fmla="*/ 838200 h 3848100"/>
              <a:gd name="connsiteX56" fmla="*/ 4013200 w 8472060"/>
              <a:gd name="connsiteY56" fmla="*/ 863600 h 3848100"/>
              <a:gd name="connsiteX57" fmla="*/ 3975100 w 8472060"/>
              <a:gd name="connsiteY57" fmla="*/ 939800 h 3848100"/>
              <a:gd name="connsiteX58" fmla="*/ 3924300 w 8472060"/>
              <a:gd name="connsiteY58" fmla="*/ 952500 h 3848100"/>
              <a:gd name="connsiteX59" fmla="*/ 3848100 w 8472060"/>
              <a:gd name="connsiteY59" fmla="*/ 990600 h 3848100"/>
              <a:gd name="connsiteX60" fmla="*/ 3810000 w 8472060"/>
              <a:gd name="connsiteY60" fmla="*/ 977900 h 3848100"/>
              <a:gd name="connsiteX61" fmla="*/ 3746500 w 8472060"/>
              <a:gd name="connsiteY61" fmla="*/ 863600 h 3848100"/>
              <a:gd name="connsiteX62" fmla="*/ 3746500 w 8472060"/>
              <a:gd name="connsiteY62" fmla="*/ 863600 h 3848100"/>
              <a:gd name="connsiteX63" fmla="*/ 3657600 w 8472060"/>
              <a:gd name="connsiteY63" fmla="*/ 736600 h 3848100"/>
              <a:gd name="connsiteX64" fmla="*/ 3632200 w 8472060"/>
              <a:gd name="connsiteY64" fmla="*/ 698500 h 3848100"/>
              <a:gd name="connsiteX65" fmla="*/ 3594100 w 8472060"/>
              <a:gd name="connsiteY65" fmla="*/ 673100 h 3848100"/>
              <a:gd name="connsiteX66" fmla="*/ 3556000 w 8472060"/>
              <a:gd name="connsiteY66" fmla="*/ 635000 h 3848100"/>
              <a:gd name="connsiteX67" fmla="*/ 3416300 w 8472060"/>
              <a:gd name="connsiteY67" fmla="*/ 609600 h 3848100"/>
              <a:gd name="connsiteX68" fmla="*/ 3276600 w 8472060"/>
              <a:gd name="connsiteY68" fmla="*/ 622300 h 3848100"/>
              <a:gd name="connsiteX69" fmla="*/ 3162300 w 8472060"/>
              <a:gd name="connsiteY69" fmla="*/ 647700 h 3848100"/>
              <a:gd name="connsiteX70" fmla="*/ 3086100 w 8472060"/>
              <a:gd name="connsiteY70" fmla="*/ 698500 h 3848100"/>
              <a:gd name="connsiteX71" fmla="*/ 3048000 w 8472060"/>
              <a:gd name="connsiteY71" fmla="*/ 749300 h 3848100"/>
              <a:gd name="connsiteX72" fmla="*/ 3009900 w 8472060"/>
              <a:gd name="connsiteY72" fmla="*/ 762000 h 3848100"/>
              <a:gd name="connsiteX73" fmla="*/ 2895600 w 8472060"/>
              <a:gd name="connsiteY73" fmla="*/ 825500 h 3848100"/>
              <a:gd name="connsiteX74" fmla="*/ 2857500 w 8472060"/>
              <a:gd name="connsiteY74" fmla="*/ 863600 h 3848100"/>
              <a:gd name="connsiteX75" fmla="*/ 2781300 w 8472060"/>
              <a:gd name="connsiteY75" fmla="*/ 901700 h 3848100"/>
              <a:gd name="connsiteX76" fmla="*/ 2705100 w 8472060"/>
              <a:gd name="connsiteY76" fmla="*/ 952500 h 3848100"/>
              <a:gd name="connsiteX77" fmla="*/ 2628900 w 8472060"/>
              <a:gd name="connsiteY77" fmla="*/ 1016000 h 3848100"/>
              <a:gd name="connsiteX78" fmla="*/ 2590800 w 8472060"/>
              <a:gd name="connsiteY78" fmla="*/ 1066800 h 3848100"/>
              <a:gd name="connsiteX79" fmla="*/ 2552700 w 8472060"/>
              <a:gd name="connsiteY79" fmla="*/ 1104900 h 3848100"/>
              <a:gd name="connsiteX80" fmla="*/ 2489200 w 8472060"/>
              <a:gd name="connsiteY80" fmla="*/ 1168400 h 3848100"/>
              <a:gd name="connsiteX81" fmla="*/ 2463800 w 8472060"/>
              <a:gd name="connsiteY81" fmla="*/ 1206500 h 3848100"/>
              <a:gd name="connsiteX82" fmla="*/ 2425700 w 8472060"/>
              <a:gd name="connsiteY82" fmla="*/ 1244600 h 3848100"/>
              <a:gd name="connsiteX83" fmla="*/ 2413000 w 8472060"/>
              <a:gd name="connsiteY83" fmla="*/ 1282700 h 3848100"/>
              <a:gd name="connsiteX84" fmla="*/ 2374900 w 8472060"/>
              <a:gd name="connsiteY84" fmla="*/ 1295400 h 3848100"/>
              <a:gd name="connsiteX85" fmla="*/ 2336800 w 8472060"/>
              <a:gd name="connsiteY85" fmla="*/ 1320800 h 3848100"/>
              <a:gd name="connsiteX86" fmla="*/ 2171700 w 8472060"/>
              <a:gd name="connsiteY86" fmla="*/ 1346200 h 3848100"/>
              <a:gd name="connsiteX87" fmla="*/ 2095500 w 8472060"/>
              <a:gd name="connsiteY87" fmla="*/ 1358900 h 3848100"/>
              <a:gd name="connsiteX88" fmla="*/ 1828800 w 8472060"/>
              <a:gd name="connsiteY88" fmla="*/ 1384300 h 3848100"/>
              <a:gd name="connsiteX89" fmla="*/ 1612900 w 8472060"/>
              <a:gd name="connsiteY89" fmla="*/ 1358900 h 3848100"/>
              <a:gd name="connsiteX90" fmla="*/ 1574800 w 8472060"/>
              <a:gd name="connsiteY90" fmla="*/ 1346200 h 3848100"/>
              <a:gd name="connsiteX91" fmla="*/ 1536700 w 8472060"/>
              <a:gd name="connsiteY91" fmla="*/ 1320800 h 3848100"/>
              <a:gd name="connsiteX92" fmla="*/ 1498600 w 8472060"/>
              <a:gd name="connsiteY92" fmla="*/ 1308100 h 3848100"/>
              <a:gd name="connsiteX93" fmla="*/ 1422400 w 8472060"/>
              <a:gd name="connsiteY93" fmla="*/ 1257300 h 3848100"/>
              <a:gd name="connsiteX94" fmla="*/ 1384300 w 8472060"/>
              <a:gd name="connsiteY94" fmla="*/ 1244600 h 3848100"/>
              <a:gd name="connsiteX95" fmla="*/ 1308100 w 8472060"/>
              <a:gd name="connsiteY95" fmla="*/ 1193800 h 3848100"/>
              <a:gd name="connsiteX96" fmla="*/ 1270000 w 8472060"/>
              <a:gd name="connsiteY96" fmla="*/ 1168400 h 3848100"/>
              <a:gd name="connsiteX97" fmla="*/ 1193800 w 8472060"/>
              <a:gd name="connsiteY97" fmla="*/ 1143000 h 3848100"/>
              <a:gd name="connsiteX98" fmla="*/ 1130300 w 8472060"/>
              <a:gd name="connsiteY98" fmla="*/ 1117600 h 3848100"/>
              <a:gd name="connsiteX99" fmla="*/ 1079500 w 8472060"/>
              <a:gd name="connsiteY99" fmla="*/ 1092200 h 3848100"/>
              <a:gd name="connsiteX100" fmla="*/ 939800 w 8472060"/>
              <a:gd name="connsiteY100" fmla="*/ 1079500 h 3848100"/>
              <a:gd name="connsiteX101" fmla="*/ 927100 w 8472060"/>
              <a:gd name="connsiteY101" fmla="*/ 1016000 h 3848100"/>
              <a:gd name="connsiteX102" fmla="*/ 889000 w 8472060"/>
              <a:gd name="connsiteY102" fmla="*/ 990600 h 3848100"/>
              <a:gd name="connsiteX103" fmla="*/ 558800 w 8472060"/>
              <a:gd name="connsiteY103" fmla="*/ 977900 h 3848100"/>
              <a:gd name="connsiteX104" fmla="*/ 406400 w 8472060"/>
              <a:gd name="connsiteY104" fmla="*/ 990600 h 3848100"/>
              <a:gd name="connsiteX105" fmla="*/ 368300 w 8472060"/>
              <a:gd name="connsiteY105" fmla="*/ 1016000 h 3848100"/>
              <a:gd name="connsiteX106" fmla="*/ 317500 w 8472060"/>
              <a:gd name="connsiteY106" fmla="*/ 1054100 h 3848100"/>
              <a:gd name="connsiteX107" fmla="*/ 266700 w 8472060"/>
              <a:gd name="connsiteY107" fmla="*/ 1130300 h 3848100"/>
              <a:gd name="connsiteX108" fmla="*/ 228600 w 8472060"/>
              <a:gd name="connsiteY108" fmla="*/ 1168400 h 3848100"/>
              <a:gd name="connsiteX109" fmla="*/ 190500 w 8472060"/>
              <a:gd name="connsiteY109" fmla="*/ 1244600 h 3848100"/>
              <a:gd name="connsiteX110" fmla="*/ 177800 w 8472060"/>
              <a:gd name="connsiteY110" fmla="*/ 1282700 h 3848100"/>
              <a:gd name="connsiteX111" fmla="*/ 152400 w 8472060"/>
              <a:gd name="connsiteY111" fmla="*/ 1320800 h 3848100"/>
              <a:gd name="connsiteX112" fmla="*/ 114300 w 8472060"/>
              <a:gd name="connsiteY112" fmla="*/ 1473200 h 3848100"/>
              <a:gd name="connsiteX113" fmla="*/ 88900 w 8472060"/>
              <a:gd name="connsiteY113" fmla="*/ 1549400 h 3848100"/>
              <a:gd name="connsiteX114" fmla="*/ 76200 w 8472060"/>
              <a:gd name="connsiteY114" fmla="*/ 1612900 h 3848100"/>
              <a:gd name="connsiteX115" fmla="*/ 50800 w 8472060"/>
              <a:gd name="connsiteY115" fmla="*/ 1676400 h 3848100"/>
              <a:gd name="connsiteX116" fmla="*/ 12700 w 8472060"/>
              <a:gd name="connsiteY116" fmla="*/ 1854200 h 3848100"/>
              <a:gd name="connsiteX117" fmla="*/ 0 w 8472060"/>
              <a:gd name="connsiteY117" fmla="*/ 1955800 h 3848100"/>
              <a:gd name="connsiteX118" fmla="*/ 0 w 8472060"/>
              <a:gd name="connsiteY118" fmla="*/ 2374900 h 3848100"/>
              <a:gd name="connsiteX119" fmla="*/ 12700 w 8472060"/>
              <a:gd name="connsiteY119" fmla="*/ 2692400 h 3848100"/>
              <a:gd name="connsiteX120" fmla="*/ 25400 w 8472060"/>
              <a:gd name="connsiteY120" fmla="*/ 3632200 h 3848100"/>
              <a:gd name="connsiteX121" fmla="*/ 88900 w 8472060"/>
              <a:gd name="connsiteY121" fmla="*/ 3683000 h 3848100"/>
              <a:gd name="connsiteX122" fmla="*/ 101600 w 8472060"/>
              <a:gd name="connsiteY122" fmla="*/ 3721100 h 3848100"/>
              <a:gd name="connsiteX123" fmla="*/ 139700 w 8472060"/>
              <a:gd name="connsiteY123" fmla="*/ 3733800 h 3848100"/>
              <a:gd name="connsiteX124" fmla="*/ 177800 w 8472060"/>
              <a:gd name="connsiteY124" fmla="*/ 3759200 h 3848100"/>
              <a:gd name="connsiteX125" fmla="*/ 190500 w 8472060"/>
              <a:gd name="connsiteY125" fmla="*/ 3797300 h 3848100"/>
              <a:gd name="connsiteX126" fmla="*/ 241300 w 8472060"/>
              <a:gd name="connsiteY126" fmla="*/ 3810000 h 3848100"/>
              <a:gd name="connsiteX127" fmla="*/ 393700 w 8472060"/>
              <a:gd name="connsiteY127" fmla="*/ 3848100 h 3848100"/>
              <a:gd name="connsiteX128" fmla="*/ 723900 w 8472060"/>
              <a:gd name="connsiteY128" fmla="*/ 3835400 h 3848100"/>
              <a:gd name="connsiteX129" fmla="*/ 901700 w 8472060"/>
              <a:gd name="connsiteY129" fmla="*/ 3784600 h 3848100"/>
              <a:gd name="connsiteX130" fmla="*/ 965200 w 8472060"/>
              <a:gd name="connsiteY130" fmla="*/ 3771900 h 3848100"/>
              <a:gd name="connsiteX131" fmla="*/ 1079500 w 8472060"/>
              <a:gd name="connsiteY131" fmla="*/ 3708400 h 3848100"/>
              <a:gd name="connsiteX132" fmla="*/ 1155700 w 8472060"/>
              <a:gd name="connsiteY132" fmla="*/ 3670300 h 3848100"/>
              <a:gd name="connsiteX133" fmla="*/ 1231900 w 8472060"/>
              <a:gd name="connsiteY133" fmla="*/ 3594100 h 3848100"/>
              <a:gd name="connsiteX134" fmla="*/ 1282700 w 8472060"/>
              <a:gd name="connsiteY134" fmla="*/ 3517900 h 3848100"/>
              <a:gd name="connsiteX135" fmla="*/ 1308100 w 8472060"/>
              <a:gd name="connsiteY135" fmla="*/ 3479800 h 3848100"/>
              <a:gd name="connsiteX136" fmla="*/ 1371600 w 8472060"/>
              <a:gd name="connsiteY136" fmla="*/ 3429000 h 3848100"/>
              <a:gd name="connsiteX137" fmla="*/ 1397000 w 8472060"/>
              <a:gd name="connsiteY137" fmla="*/ 3378200 h 3848100"/>
              <a:gd name="connsiteX138" fmla="*/ 1409700 w 8472060"/>
              <a:gd name="connsiteY138" fmla="*/ 3340100 h 3848100"/>
              <a:gd name="connsiteX139" fmla="*/ 1435100 w 8472060"/>
              <a:gd name="connsiteY139" fmla="*/ 3302000 h 3848100"/>
              <a:gd name="connsiteX140" fmla="*/ 1447800 w 8472060"/>
              <a:gd name="connsiteY140" fmla="*/ 3263900 h 3848100"/>
              <a:gd name="connsiteX141" fmla="*/ 1473200 w 8472060"/>
              <a:gd name="connsiteY141" fmla="*/ 3225800 h 3848100"/>
              <a:gd name="connsiteX142" fmla="*/ 1485900 w 8472060"/>
              <a:gd name="connsiteY142" fmla="*/ 3187700 h 3848100"/>
              <a:gd name="connsiteX143" fmla="*/ 1524000 w 8472060"/>
              <a:gd name="connsiteY143" fmla="*/ 3162300 h 3848100"/>
              <a:gd name="connsiteX144" fmla="*/ 1536700 w 8472060"/>
              <a:gd name="connsiteY144" fmla="*/ 3124200 h 3848100"/>
              <a:gd name="connsiteX145" fmla="*/ 1549400 w 8472060"/>
              <a:gd name="connsiteY145" fmla="*/ 3073400 h 3848100"/>
              <a:gd name="connsiteX146" fmla="*/ 1587500 w 8472060"/>
              <a:gd name="connsiteY146" fmla="*/ 3022600 h 3848100"/>
              <a:gd name="connsiteX147" fmla="*/ 1651000 w 8472060"/>
              <a:gd name="connsiteY147" fmla="*/ 2921000 h 3848100"/>
              <a:gd name="connsiteX148" fmla="*/ 1689100 w 8472060"/>
              <a:gd name="connsiteY148" fmla="*/ 2882900 h 3848100"/>
              <a:gd name="connsiteX149" fmla="*/ 1714500 w 8472060"/>
              <a:gd name="connsiteY149" fmla="*/ 2832100 h 3848100"/>
              <a:gd name="connsiteX150" fmla="*/ 1790700 w 8472060"/>
              <a:gd name="connsiteY150" fmla="*/ 2781300 h 3848100"/>
              <a:gd name="connsiteX151" fmla="*/ 1803400 w 8472060"/>
              <a:gd name="connsiteY151" fmla="*/ 2717800 h 3848100"/>
              <a:gd name="connsiteX152" fmla="*/ 1892300 w 8472060"/>
              <a:gd name="connsiteY152" fmla="*/ 2641600 h 3848100"/>
              <a:gd name="connsiteX153" fmla="*/ 2006600 w 8472060"/>
              <a:gd name="connsiteY153" fmla="*/ 2552700 h 3848100"/>
              <a:gd name="connsiteX154" fmla="*/ 2070100 w 8472060"/>
              <a:gd name="connsiteY154" fmla="*/ 2527300 h 3848100"/>
              <a:gd name="connsiteX155" fmla="*/ 2120900 w 8472060"/>
              <a:gd name="connsiteY155" fmla="*/ 2489200 h 3848100"/>
              <a:gd name="connsiteX156" fmla="*/ 2197100 w 8472060"/>
              <a:gd name="connsiteY156" fmla="*/ 2476500 h 3848100"/>
              <a:gd name="connsiteX157" fmla="*/ 2425700 w 8472060"/>
              <a:gd name="connsiteY157" fmla="*/ 2413000 h 3848100"/>
              <a:gd name="connsiteX158" fmla="*/ 2654300 w 8472060"/>
              <a:gd name="connsiteY158" fmla="*/ 2400300 h 3848100"/>
              <a:gd name="connsiteX159" fmla="*/ 2730500 w 8472060"/>
              <a:gd name="connsiteY159" fmla="*/ 2387600 h 3848100"/>
              <a:gd name="connsiteX160" fmla="*/ 2781300 w 8472060"/>
              <a:gd name="connsiteY160" fmla="*/ 2374900 h 3848100"/>
              <a:gd name="connsiteX161" fmla="*/ 2933700 w 8472060"/>
              <a:gd name="connsiteY161" fmla="*/ 2362200 h 3848100"/>
              <a:gd name="connsiteX162" fmla="*/ 2984500 w 8472060"/>
              <a:gd name="connsiteY162" fmla="*/ 2336800 h 3848100"/>
              <a:gd name="connsiteX163" fmla="*/ 3022600 w 8472060"/>
              <a:gd name="connsiteY163" fmla="*/ 2311400 h 3848100"/>
              <a:gd name="connsiteX164" fmla="*/ 3098800 w 8472060"/>
              <a:gd name="connsiteY164" fmla="*/ 2286000 h 3848100"/>
              <a:gd name="connsiteX165" fmla="*/ 3136900 w 8472060"/>
              <a:gd name="connsiteY165" fmla="*/ 2260600 h 3848100"/>
              <a:gd name="connsiteX166" fmla="*/ 3175000 w 8472060"/>
              <a:gd name="connsiteY166" fmla="*/ 2247900 h 3848100"/>
              <a:gd name="connsiteX167" fmla="*/ 3251200 w 8472060"/>
              <a:gd name="connsiteY167" fmla="*/ 2197100 h 3848100"/>
              <a:gd name="connsiteX168" fmla="*/ 3289300 w 8472060"/>
              <a:gd name="connsiteY168" fmla="*/ 2171700 h 3848100"/>
              <a:gd name="connsiteX169" fmla="*/ 3390900 w 8472060"/>
              <a:gd name="connsiteY169" fmla="*/ 2120900 h 3848100"/>
              <a:gd name="connsiteX170" fmla="*/ 3441700 w 8472060"/>
              <a:gd name="connsiteY170" fmla="*/ 2146300 h 3848100"/>
              <a:gd name="connsiteX171" fmla="*/ 3479800 w 8472060"/>
              <a:gd name="connsiteY171" fmla="*/ 2159000 h 3848100"/>
              <a:gd name="connsiteX172" fmla="*/ 3517900 w 8472060"/>
              <a:gd name="connsiteY172" fmla="*/ 2184400 h 3848100"/>
              <a:gd name="connsiteX173" fmla="*/ 3657600 w 8472060"/>
              <a:gd name="connsiteY173" fmla="*/ 2222500 h 3848100"/>
              <a:gd name="connsiteX174" fmla="*/ 4076700 w 8472060"/>
              <a:gd name="connsiteY174" fmla="*/ 2184400 h 3848100"/>
              <a:gd name="connsiteX175" fmla="*/ 4114800 w 8472060"/>
              <a:gd name="connsiteY175" fmla="*/ 2159000 h 3848100"/>
              <a:gd name="connsiteX176" fmla="*/ 4191000 w 8472060"/>
              <a:gd name="connsiteY176" fmla="*/ 2146300 h 3848100"/>
              <a:gd name="connsiteX177" fmla="*/ 4241800 w 8472060"/>
              <a:gd name="connsiteY177" fmla="*/ 2133600 h 3848100"/>
              <a:gd name="connsiteX178" fmla="*/ 4318000 w 8472060"/>
              <a:gd name="connsiteY178" fmla="*/ 2146300 h 3848100"/>
              <a:gd name="connsiteX179" fmla="*/ 4432300 w 8472060"/>
              <a:gd name="connsiteY179" fmla="*/ 2273300 h 3848100"/>
              <a:gd name="connsiteX180" fmla="*/ 4457700 w 8472060"/>
              <a:gd name="connsiteY180" fmla="*/ 2311400 h 3848100"/>
              <a:gd name="connsiteX181" fmla="*/ 4495800 w 8472060"/>
              <a:gd name="connsiteY181" fmla="*/ 2324100 h 3848100"/>
              <a:gd name="connsiteX182" fmla="*/ 4610100 w 8472060"/>
              <a:gd name="connsiteY182" fmla="*/ 2286000 h 3848100"/>
              <a:gd name="connsiteX183" fmla="*/ 4686300 w 8472060"/>
              <a:gd name="connsiteY183" fmla="*/ 2247900 h 3848100"/>
              <a:gd name="connsiteX184" fmla="*/ 4762500 w 8472060"/>
              <a:gd name="connsiteY184" fmla="*/ 2209800 h 3848100"/>
              <a:gd name="connsiteX185" fmla="*/ 4864100 w 8472060"/>
              <a:gd name="connsiteY185" fmla="*/ 2159000 h 3848100"/>
              <a:gd name="connsiteX186" fmla="*/ 4902200 w 8472060"/>
              <a:gd name="connsiteY186" fmla="*/ 2133600 h 3848100"/>
              <a:gd name="connsiteX187" fmla="*/ 4940300 w 8472060"/>
              <a:gd name="connsiteY187" fmla="*/ 2120900 h 3848100"/>
              <a:gd name="connsiteX188" fmla="*/ 4978400 w 8472060"/>
              <a:gd name="connsiteY188" fmla="*/ 2095500 h 3848100"/>
              <a:gd name="connsiteX189" fmla="*/ 5041900 w 8472060"/>
              <a:gd name="connsiteY189" fmla="*/ 2082800 h 3848100"/>
              <a:gd name="connsiteX190" fmla="*/ 5207000 w 8472060"/>
              <a:gd name="connsiteY190" fmla="*/ 2095500 h 3848100"/>
              <a:gd name="connsiteX191" fmla="*/ 5270500 w 8472060"/>
              <a:gd name="connsiteY191" fmla="*/ 2108200 h 3848100"/>
              <a:gd name="connsiteX192" fmla="*/ 5448300 w 8472060"/>
              <a:gd name="connsiteY192" fmla="*/ 2133600 h 3848100"/>
              <a:gd name="connsiteX193" fmla="*/ 5854700 w 8472060"/>
              <a:gd name="connsiteY193" fmla="*/ 2120900 h 3848100"/>
              <a:gd name="connsiteX194" fmla="*/ 5930900 w 8472060"/>
              <a:gd name="connsiteY194" fmla="*/ 2082800 h 3848100"/>
              <a:gd name="connsiteX195" fmla="*/ 5969000 w 8472060"/>
              <a:gd name="connsiteY195" fmla="*/ 2070100 h 3848100"/>
              <a:gd name="connsiteX196" fmla="*/ 6045200 w 8472060"/>
              <a:gd name="connsiteY196" fmla="*/ 2006600 h 3848100"/>
              <a:gd name="connsiteX197" fmla="*/ 6121400 w 8472060"/>
              <a:gd name="connsiteY197" fmla="*/ 1981200 h 3848100"/>
              <a:gd name="connsiteX198" fmla="*/ 6261100 w 8472060"/>
              <a:gd name="connsiteY198" fmla="*/ 1993900 h 3848100"/>
              <a:gd name="connsiteX199" fmla="*/ 6324600 w 8472060"/>
              <a:gd name="connsiteY199" fmla="*/ 2006600 h 3848100"/>
              <a:gd name="connsiteX200" fmla="*/ 6477000 w 8472060"/>
              <a:gd name="connsiteY200" fmla="*/ 2032000 h 3848100"/>
              <a:gd name="connsiteX201" fmla="*/ 6553200 w 8472060"/>
              <a:gd name="connsiteY201" fmla="*/ 2044700 h 3848100"/>
              <a:gd name="connsiteX202" fmla="*/ 6858000 w 8472060"/>
              <a:gd name="connsiteY202" fmla="*/ 2070100 h 3848100"/>
              <a:gd name="connsiteX203" fmla="*/ 8445500 w 8472060"/>
              <a:gd name="connsiteY203" fmla="*/ 2057400 h 3848100"/>
              <a:gd name="connsiteX204" fmla="*/ 8458200 w 8472060"/>
              <a:gd name="connsiteY204" fmla="*/ 2019300 h 3848100"/>
              <a:gd name="connsiteX205" fmla="*/ 8432800 w 8472060"/>
              <a:gd name="connsiteY205" fmla="*/ 1917700 h 3848100"/>
              <a:gd name="connsiteX206" fmla="*/ 8445500 w 8472060"/>
              <a:gd name="connsiteY206" fmla="*/ 1282700 h 3848100"/>
              <a:gd name="connsiteX207" fmla="*/ 8470900 w 8472060"/>
              <a:gd name="connsiteY207" fmla="*/ 1143000 h 3848100"/>
              <a:gd name="connsiteX208" fmla="*/ 8458200 w 8472060"/>
              <a:gd name="connsiteY208" fmla="*/ 444500 h 3848100"/>
              <a:gd name="connsiteX209" fmla="*/ 8432800 w 8472060"/>
              <a:gd name="connsiteY209" fmla="*/ 381000 h 3848100"/>
              <a:gd name="connsiteX210" fmla="*/ 8411633 w 8472060"/>
              <a:gd name="connsiteY210" fmla="*/ 88900 h 3848100"/>
              <a:gd name="connsiteX0" fmla="*/ 8411633 w 8471884"/>
              <a:gd name="connsiteY0" fmla="*/ 88900 h 3848100"/>
              <a:gd name="connsiteX1" fmla="*/ 8102600 w 8471884"/>
              <a:gd name="connsiteY1" fmla="*/ 101600 h 3848100"/>
              <a:gd name="connsiteX2" fmla="*/ 7785100 w 8471884"/>
              <a:gd name="connsiteY2" fmla="*/ 139700 h 3848100"/>
              <a:gd name="connsiteX3" fmla="*/ 7645400 w 8471884"/>
              <a:gd name="connsiteY3" fmla="*/ 165100 h 3848100"/>
              <a:gd name="connsiteX4" fmla="*/ 7632700 w 8471884"/>
              <a:gd name="connsiteY4" fmla="*/ 495300 h 3848100"/>
              <a:gd name="connsiteX5" fmla="*/ 7581900 w 8471884"/>
              <a:gd name="connsiteY5" fmla="*/ 647700 h 3848100"/>
              <a:gd name="connsiteX6" fmla="*/ 7518400 w 8471884"/>
              <a:gd name="connsiteY6" fmla="*/ 660400 h 3848100"/>
              <a:gd name="connsiteX7" fmla="*/ 7442200 w 8471884"/>
              <a:gd name="connsiteY7" fmla="*/ 698500 h 3848100"/>
              <a:gd name="connsiteX8" fmla="*/ 7404100 w 8471884"/>
              <a:gd name="connsiteY8" fmla="*/ 711200 h 3848100"/>
              <a:gd name="connsiteX9" fmla="*/ 7340600 w 8471884"/>
              <a:gd name="connsiteY9" fmla="*/ 762000 h 3848100"/>
              <a:gd name="connsiteX10" fmla="*/ 7200900 w 8471884"/>
              <a:gd name="connsiteY10" fmla="*/ 876300 h 3848100"/>
              <a:gd name="connsiteX11" fmla="*/ 7150100 w 8471884"/>
              <a:gd name="connsiteY11" fmla="*/ 965200 h 3848100"/>
              <a:gd name="connsiteX12" fmla="*/ 7137400 w 8471884"/>
              <a:gd name="connsiteY12" fmla="*/ 1079500 h 3848100"/>
              <a:gd name="connsiteX13" fmla="*/ 7124700 w 8471884"/>
              <a:gd name="connsiteY13" fmla="*/ 1117600 h 3848100"/>
              <a:gd name="connsiteX14" fmla="*/ 7048500 w 8471884"/>
              <a:gd name="connsiteY14" fmla="*/ 1168400 h 3848100"/>
              <a:gd name="connsiteX15" fmla="*/ 7010400 w 8471884"/>
              <a:gd name="connsiteY15" fmla="*/ 1206500 h 3848100"/>
              <a:gd name="connsiteX16" fmla="*/ 6883400 w 8471884"/>
              <a:gd name="connsiteY16" fmla="*/ 1231900 h 3848100"/>
              <a:gd name="connsiteX17" fmla="*/ 6388100 w 8471884"/>
              <a:gd name="connsiteY17" fmla="*/ 1270000 h 3848100"/>
              <a:gd name="connsiteX18" fmla="*/ 6121400 w 8471884"/>
              <a:gd name="connsiteY18" fmla="*/ 1257300 h 3848100"/>
              <a:gd name="connsiteX19" fmla="*/ 6032500 w 8471884"/>
              <a:gd name="connsiteY19" fmla="*/ 1219200 h 3848100"/>
              <a:gd name="connsiteX20" fmla="*/ 5994400 w 8471884"/>
              <a:gd name="connsiteY20" fmla="*/ 1181100 h 3848100"/>
              <a:gd name="connsiteX21" fmla="*/ 5943600 w 8471884"/>
              <a:gd name="connsiteY21" fmla="*/ 1155700 h 3848100"/>
              <a:gd name="connsiteX22" fmla="*/ 5867400 w 8471884"/>
              <a:gd name="connsiteY22" fmla="*/ 1028700 h 3848100"/>
              <a:gd name="connsiteX23" fmla="*/ 5829300 w 8471884"/>
              <a:gd name="connsiteY23" fmla="*/ 1003300 h 3848100"/>
              <a:gd name="connsiteX24" fmla="*/ 5778500 w 8471884"/>
              <a:gd name="connsiteY24" fmla="*/ 977900 h 3848100"/>
              <a:gd name="connsiteX25" fmla="*/ 5676900 w 8471884"/>
              <a:gd name="connsiteY25" fmla="*/ 927100 h 3848100"/>
              <a:gd name="connsiteX26" fmla="*/ 5575300 w 8471884"/>
              <a:gd name="connsiteY26" fmla="*/ 889000 h 3848100"/>
              <a:gd name="connsiteX27" fmla="*/ 5524500 w 8471884"/>
              <a:gd name="connsiteY27" fmla="*/ 863600 h 3848100"/>
              <a:gd name="connsiteX28" fmla="*/ 5321300 w 8471884"/>
              <a:gd name="connsiteY28" fmla="*/ 850900 h 3848100"/>
              <a:gd name="connsiteX29" fmla="*/ 5283200 w 8471884"/>
              <a:gd name="connsiteY29" fmla="*/ 838200 h 3848100"/>
              <a:gd name="connsiteX30" fmla="*/ 5232400 w 8471884"/>
              <a:gd name="connsiteY30" fmla="*/ 762000 h 3848100"/>
              <a:gd name="connsiteX31" fmla="*/ 5207000 w 8471884"/>
              <a:gd name="connsiteY31" fmla="*/ 723900 h 3848100"/>
              <a:gd name="connsiteX32" fmla="*/ 5194300 w 8471884"/>
              <a:gd name="connsiteY32" fmla="*/ 685800 h 3848100"/>
              <a:gd name="connsiteX33" fmla="*/ 5181600 w 8471884"/>
              <a:gd name="connsiteY33" fmla="*/ 635000 h 3848100"/>
              <a:gd name="connsiteX34" fmla="*/ 5156200 w 8471884"/>
              <a:gd name="connsiteY34" fmla="*/ 596900 h 3848100"/>
              <a:gd name="connsiteX35" fmla="*/ 5118100 w 8471884"/>
              <a:gd name="connsiteY35" fmla="*/ 469900 h 3848100"/>
              <a:gd name="connsiteX36" fmla="*/ 5105400 w 8471884"/>
              <a:gd name="connsiteY36" fmla="*/ 393700 h 3848100"/>
              <a:gd name="connsiteX37" fmla="*/ 5092700 w 8471884"/>
              <a:gd name="connsiteY37" fmla="*/ 304800 h 3848100"/>
              <a:gd name="connsiteX38" fmla="*/ 5067300 w 8471884"/>
              <a:gd name="connsiteY38" fmla="*/ 266700 h 3848100"/>
              <a:gd name="connsiteX39" fmla="*/ 5054600 w 8471884"/>
              <a:gd name="connsiteY39" fmla="*/ 228600 h 3848100"/>
              <a:gd name="connsiteX40" fmla="*/ 5003800 w 8471884"/>
              <a:gd name="connsiteY40" fmla="*/ 152400 h 3848100"/>
              <a:gd name="connsiteX41" fmla="*/ 4965700 w 8471884"/>
              <a:gd name="connsiteY41" fmla="*/ 63500 h 3848100"/>
              <a:gd name="connsiteX42" fmla="*/ 4787900 w 8471884"/>
              <a:gd name="connsiteY42" fmla="*/ 0 h 3848100"/>
              <a:gd name="connsiteX43" fmla="*/ 4673600 w 8471884"/>
              <a:gd name="connsiteY43" fmla="*/ 12700 h 3848100"/>
              <a:gd name="connsiteX44" fmla="*/ 4635500 w 8471884"/>
              <a:gd name="connsiteY44" fmla="*/ 38100 h 3848100"/>
              <a:gd name="connsiteX45" fmla="*/ 4597400 w 8471884"/>
              <a:gd name="connsiteY45" fmla="*/ 50800 h 3848100"/>
              <a:gd name="connsiteX46" fmla="*/ 4559300 w 8471884"/>
              <a:gd name="connsiteY46" fmla="*/ 88900 h 3848100"/>
              <a:gd name="connsiteX47" fmla="*/ 4533900 w 8471884"/>
              <a:gd name="connsiteY47" fmla="*/ 177800 h 3848100"/>
              <a:gd name="connsiteX48" fmla="*/ 4495800 w 8471884"/>
              <a:gd name="connsiteY48" fmla="*/ 203200 h 3848100"/>
              <a:gd name="connsiteX49" fmla="*/ 4406900 w 8471884"/>
              <a:gd name="connsiteY49" fmla="*/ 254000 h 3848100"/>
              <a:gd name="connsiteX50" fmla="*/ 4368800 w 8471884"/>
              <a:gd name="connsiteY50" fmla="*/ 279400 h 3848100"/>
              <a:gd name="connsiteX51" fmla="*/ 4229100 w 8471884"/>
              <a:gd name="connsiteY51" fmla="*/ 368300 h 3848100"/>
              <a:gd name="connsiteX52" fmla="*/ 4165600 w 8471884"/>
              <a:gd name="connsiteY52" fmla="*/ 508000 h 3848100"/>
              <a:gd name="connsiteX53" fmla="*/ 4140200 w 8471884"/>
              <a:gd name="connsiteY53" fmla="*/ 546100 h 3848100"/>
              <a:gd name="connsiteX54" fmla="*/ 4089400 w 8471884"/>
              <a:gd name="connsiteY54" fmla="*/ 749300 h 3848100"/>
              <a:gd name="connsiteX55" fmla="*/ 4051300 w 8471884"/>
              <a:gd name="connsiteY55" fmla="*/ 838200 h 3848100"/>
              <a:gd name="connsiteX56" fmla="*/ 4013200 w 8471884"/>
              <a:gd name="connsiteY56" fmla="*/ 863600 h 3848100"/>
              <a:gd name="connsiteX57" fmla="*/ 3975100 w 8471884"/>
              <a:gd name="connsiteY57" fmla="*/ 939800 h 3848100"/>
              <a:gd name="connsiteX58" fmla="*/ 3924300 w 8471884"/>
              <a:gd name="connsiteY58" fmla="*/ 952500 h 3848100"/>
              <a:gd name="connsiteX59" fmla="*/ 3848100 w 8471884"/>
              <a:gd name="connsiteY59" fmla="*/ 990600 h 3848100"/>
              <a:gd name="connsiteX60" fmla="*/ 3810000 w 8471884"/>
              <a:gd name="connsiteY60" fmla="*/ 977900 h 3848100"/>
              <a:gd name="connsiteX61" fmla="*/ 3746500 w 8471884"/>
              <a:gd name="connsiteY61" fmla="*/ 863600 h 3848100"/>
              <a:gd name="connsiteX62" fmla="*/ 3746500 w 8471884"/>
              <a:gd name="connsiteY62" fmla="*/ 863600 h 3848100"/>
              <a:gd name="connsiteX63" fmla="*/ 3657600 w 8471884"/>
              <a:gd name="connsiteY63" fmla="*/ 736600 h 3848100"/>
              <a:gd name="connsiteX64" fmla="*/ 3632200 w 8471884"/>
              <a:gd name="connsiteY64" fmla="*/ 698500 h 3848100"/>
              <a:gd name="connsiteX65" fmla="*/ 3594100 w 8471884"/>
              <a:gd name="connsiteY65" fmla="*/ 673100 h 3848100"/>
              <a:gd name="connsiteX66" fmla="*/ 3556000 w 8471884"/>
              <a:gd name="connsiteY66" fmla="*/ 635000 h 3848100"/>
              <a:gd name="connsiteX67" fmla="*/ 3416300 w 8471884"/>
              <a:gd name="connsiteY67" fmla="*/ 609600 h 3848100"/>
              <a:gd name="connsiteX68" fmla="*/ 3276600 w 8471884"/>
              <a:gd name="connsiteY68" fmla="*/ 622300 h 3848100"/>
              <a:gd name="connsiteX69" fmla="*/ 3162300 w 8471884"/>
              <a:gd name="connsiteY69" fmla="*/ 647700 h 3848100"/>
              <a:gd name="connsiteX70" fmla="*/ 3086100 w 8471884"/>
              <a:gd name="connsiteY70" fmla="*/ 698500 h 3848100"/>
              <a:gd name="connsiteX71" fmla="*/ 3048000 w 8471884"/>
              <a:gd name="connsiteY71" fmla="*/ 749300 h 3848100"/>
              <a:gd name="connsiteX72" fmla="*/ 3009900 w 8471884"/>
              <a:gd name="connsiteY72" fmla="*/ 762000 h 3848100"/>
              <a:gd name="connsiteX73" fmla="*/ 2895600 w 8471884"/>
              <a:gd name="connsiteY73" fmla="*/ 825500 h 3848100"/>
              <a:gd name="connsiteX74" fmla="*/ 2857500 w 8471884"/>
              <a:gd name="connsiteY74" fmla="*/ 863600 h 3848100"/>
              <a:gd name="connsiteX75" fmla="*/ 2781300 w 8471884"/>
              <a:gd name="connsiteY75" fmla="*/ 901700 h 3848100"/>
              <a:gd name="connsiteX76" fmla="*/ 2705100 w 8471884"/>
              <a:gd name="connsiteY76" fmla="*/ 952500 h 3848100"/>
              <a:gd name="connsiteX77" fmla="*/ 2628900 w 8471884"/>
              <a:gd name="connsiteY77" fmla="*/ 1016000 h 3848100"/>
              <a:gd name="connsiteX78" fmla="*/ 2590800 w 8471884"/>
              <a:gd name="connsiteY78" fmla="*/ 1066800 h 3848100"/>
              <a:gd name="connsiteX79" fmla="*/ 2552700 w 8471884"/>
              <a:gd name="connsiteY79" fmla="*/ 1104900 h 3848100"/>
              <a:gd name="connsiteX80" fmla="*/ 2489200 w 8471884"/>
              <a:gd name="connsiteY80" fmla="*/ 1168400 h 3848100"/>
              <a:gd name="connsiteX81" fmla="*/ 2463800 w 8471884"/>
              <a:gd name="connsiteY81" fmla="*/ 1206500 h 3848100"/>
              <a:gd name="connsiteX82" fmla="*/ 2425700 w 8471884"/>
              <a:gd name="connsiteY82" fmla="*/ 1244600 h 3848100"/>
              <a:gd name="connsiteX83" fmla="*/ 2413000 w 8471884"/>
              <a:gd name="connsiteY83" fmla="*/ 1282700 h 3848100"/>
              <a:gd name="connsiteX84" fmla="*/ 2374900 w 8471884"/>
              <a:gd name="connsiteY84" fmla="*/ 1295400 h 3848100"/>
              <a:gd name="connsiteX85" fmla="*/ 2336800 w 8471884"/>
              <a:gd name="connsiteY85" fmla="*/ 1320800 h 3848100"/>
              <a:gd name="connsiteX86" fmla="*/ 2171700 w 8471884"/>
              <a:gd name="connsiteY86" fmla="*/ 1346200 h 3848100"/>
              <a:gd name="connsiteX87" fmla="*/ 2095500 w 8471884"/>
              <a:gd name="connsiteY87" fmla="*/ 1358900 h 3848100"/>
              <a:gd name="connsiteX88" fmla="*/ 1828800 w 8471884"/>
              <a:gd name="connsiteY88" fmla="*/ 1384300 h 3848100"/>
              <a:gd name="connsiteX89" fmla="*/ 1612900 w 8471884"/>
              <a:gd name="connsiteY89" fmla="*/ 1358900 h 3848100"/>
              <a:gd name="connsiteX90" fmla="*/ 1574800 w 8471884"/>
              <a:gd name="connsiteY90" fmla="*/ 1346200 h 3848100"/>
              <a:gd name="connsiteX91" fmla="*/ 1536700 w 8471884"/>
              <a:gd name="connsiteY91" fmla="*/ 1320800 h 3848100"/>
              <a:gd name="connsiteX92" fmla="*/ 1498600 w 8471884"/>
              <a:gd name="connsiteY92" fmla="*/ 1308100 h 3848100"/>
              <a:gd name="connsiteX93" fmla="*/ 1422400 w 8471884"/>
              <a:gd name="connsiteY93" fmla="*/ 1257300 h 3848100"/>
              <a:gd name="connsiteX94" fmla="*/ 1384300 w 8471884"/>
              <a:gd name="connsiteY94" fmla="*/ 1244600 h 3848100"/>
              <a:gd name="connsiteX95" fmla="*/ 1308100 w 8471884"/>
              <a:gd name="connsiteY95" fmla="*/ 1193800 h 3848100"/>
              <a:gd name="connsiteX96" fmla="*/ 1270000 w 8471884"/>
              <a:gd name="connsiteY96" fmla="*/ 1168400 h 3848100"/>
              <a:gd name="connsiteX97" fmla="*/ 1193800 w 8471884"/>
              <a:gd name="connsiteY97" fmla="*/ 1143000 h 3848100"/>
              <a:gd name="connsiteX98" fmla="*/ 1130300 w 8471884"/>
              <a:gd name="connsiteY98" fmla="*/ 1117600 h 3848100"/>
              <a:gd name="connsiteX99" fmla="*/ 1079500 w 8471884"/>
              <a:gd name="connsiteY99" fmla="*/ 1092200 h 3848100"/>
              <a:gd name="connsiteX100" fmla="*/ 939800 w 8471884"/>
              <a:gd name="connsiteY100" fmla="*/ 1079500 h 3848100"/>
              <a:gd name="connsiteX101" fmla="*/ 927100 w 8471884"/>
              <a:gd name="connsiteY101" fmla="*/ 1016000 h 3848100"/>
              <a:gd name="connsiteX102" fmla="*/ 889000 w 8471884"/>
              <a:gd name="connsiteY102" fmla="*/ 990600 h 3848100"/>
              <a:gd name="connsiteX103" fmla="*/ 558800 w 8471884"/>
              <a:gd name="connsiteY103" fmla="*/ 977900 h 3848100"/>
              <a:gd name="connsiteX104" fmla="*/ 406400 w 8471884"/>
              <a:gd name="connsiteY104" fmla="*/ 990600 h 3848100"/>
              <a:gd name="connsiteX105" fmla="*/ 368300 w 8471884"/>
              <a:gd name="connsiteY105" fmla="*/ 1016000 h 3848100"/>
              <a:gd name="connsiteX106" fmla="*/ 317500 w 8471884"/>
              <a:gd name="connsiteY106" fmla="*/ 1054100 h 3848100"/>
              <a:gd name="connsiteX107" fmla="*/ 266700 w 8471884"/>
              <a:gd name="connsiteY107" fmla="*/ 1130300 h 3848100"/>
              <a:gd name="connsiteX108" fmla="*/ 228600 w 8471884"/>
              <a:gd name="connsiteY108" fmla="*/ 1168400 h 3848100"/>
              <a:gd name="connsiteX109" fmla="*/ 190500 w 8471884"/>
              <a:gd name="connsiteY109" fmla="*/ 1244600 h 3848100"/>
              <a:gd name="connsiteX110" fmla="*/ 177800 w 8471884"/>
              <a:gd name="connsiteY110" fmla="*/ 1282700 h 3848100"/>
              <a:gd name="connsiteX111" fmla="*/ 152400 w 8471884"/>
              <a:gd name="connsiteY111" fmla="*/ 1320800 h 3848100"/>
              <a:gd name="connsiteX112" fmla="*/ 114300 w 8471884"/>
              <a:gd name="connsiteY112" fmla="*/ 1473200 h 3848100"/>
              <a:gd name="connsiteX113" fmla="*/ 88900 w 8471884"/>
              <a:gd name="connsiteY113" fmla="*/ 1549400 h 3848100"/>
              <a:gd name="connsiteX114" fmla="*/ 76200 w 8471884"/>
              <a:gd name="connsiteY114" fmla="*/ 1612900 h 3848100"/>
              <a:gd name="connsiteX115" fmla="*/ 50800 w 8471884"/>
              <a:gd name="connsiteY115" fmla="*/ 1676400 h 3848100"/>
              <a:gd name="connsiteX116" fmla="*/ 12700 w 8471884"/>
              <a:gd name="connsiteY116" fmla="*/ 1854200 h 3848100"/>
              <a:gd name="connsiteX117" fmla="*/ 0 w 8471884"/>
              <a:gd name="connsiteY117" fmla="*/ 1955800 h 3848100"/>
              <a:gd name="connsiteX118" fmla="*/ 0 w 8471884"/>
              <a:gd name="connsiteY118" fmla="*/ 2374900 h 3848100"/>
              <a:gd name="connsiteX119" fmla="*/ 12700 w 8471884"/>
              <a:gd name="connsiteY119" fmla="*/ 2692400 h 3848100"/>
              <a:gd name="connsiteX120" fmla="*/ 25400 w 8471884"/>
              <a:gd name="connsiteY120" fmla="*/ 3632200 h 3848100"/>
              <a:gd name="connsiteX121" fmla="*/ 88900 w 8471884"/>
              <a:gd name="connsiteY121" fmla="*/ 3683000 h 3848100"/>
              <a:gd name="connsiteX122" fmla="*/ 101600 w 8471884"/>
              <a:gd name="connsiteY122" fmla="*/ 3721100 h 3848100"/>
              <a:gd name="connsiteX123" fmla="*/ 139700 w 8471884"/>
              <a:gd name="connsiteY123" fmla="*/ 3733800 h 3848100"/>
              <a:gd name="connsiteX124" fmla="*/ 177800 w 8471884"/>
              <a:gd name="connsiteY124" fmla="*/ 3759200 h 3848100"/>
              <a:gd name="connsiteX125" fmla="*/ 190500 w 8471884"/>
              <a:gd name="connsiteY125" fmla="*/ 3797300 h 3848100"/>
              <a:gd name="connsiteX126" fmla="*/ 241300 w 8471884"/>
              <a:gd name="connsiteY126" fmla="*/ 3810000 h 3848100"/>
              <a:gd name="connsiteX127" fmla="*/ 393700 w 8471884"/>
              <a:gd name="connsiteY127" fmla="*/ 3848100 h 3848100"/>
              <a:gd name="connsiteX128" fmla="*/ 723900 w 8471884"/>
              <a:gd name="connsiteY128" fmla="*/ 3835400 h 3848100"/>
              <a:gd name="connsiteX129" fmla="*/ 901700 w 8471884"/>
              <a:gd name="connsiteY129" fmla="*/ 3784600 h 3848100"/>
              <a:gd name="connsiteX130" fmla="*/ 965200 w 8471884"/>
              <a:gd name="connsiteY130" fmla="*/ 3771900 h 3848100"/>
              <a:gd name="connsiteX131" fmla="*/ 1079500 w 8471884"/>
              <a:gd name="connsiteY131" fmla="*/ 3708400 h 3848100"/>
              <a:gd name="connsiteX132" fmla="*/ 1155700 w 8471884"/>
              <a:gd name="connsiteY132" fmla="*/ 3670300 h 3848100"/>
              <a:gd name="connsiteX133" fmla="*/ 1231900 w 8471884"/>
              <a:gd name="connsiteY133" fmla="*/ 3594100 h 3848100"/>
              <a:gd name="connsiteX134" fmla="*/ 1282700 w 8471884"/>
              <a:gd name="connsiteY134" fmla="*/ 3517900 h 3848100"/>
              <a:gd name="connsiteX135" fmla="*/ 1308100 w 8471884"/>
              <a:gd name="connsiteY135" fmla="*/ 3479800 h 3848100"/>
              <a:gd name="connsiteX136" fmla="*/ 1371600 w 8471884"/>
              <a:gd name="connsiteY136" fmla="*/ 3429000 h 3848100"/>
              <a:gd name="connsiteX137" fmla="*/ 1397000 w 8471884"/>
              <a:gd name="connsiteY137" fmla="*/ 3378200 h 3848100"/>
              <a:gd name="connsiteX138" fmla="*/ 1409700 w 8471884"/>
              <a:gd name="connsiteY138" fmla="*/ 3340100 h 3848100"/>
              <a:gd name="connsiteX139" fmla="*/ 1435100 w 8471884"/>
              <a:gd name="connsiteY139" fmla="*/ 3302000 h 3848100"/>
              <a:gd name="connsiteX140" fmla="*/ 1447800 w 8471884"/>
              <a:gd name="connsiteY140" fmla="*/ 3263900 h 3848100"/>
              <a:gd name="connsiteX141" fmla="*/ 1473200 w 8471884"/>
              <a:gd name="connsiteY141" fmla="*/ 3225800 h 3848100"/>
              <a:gd name="connsiteX142" fmla="*/ 1485900 w 8471884"/>
              <a:gd name="connsiteY142" fmla="*/ 3187700 h 3848100"/>
              <a:gd name="connsiteX143" fmla="*/ 1524000 w 8471884"/>
              <a:gd name="connsiteY143" fmla="*/ 3162300 h 3848100"/>
              <a:gd name="connsiteX144" fmla="*/ 1536700 w 8471884"/>
              <a:gd name="connsiteY144" fmla="*/ 3124200 h 3848100"/>
              <a:gd name="connsiteX145" fmla="*/ 1549400 w 8471884"/>
              <a:gd name="connsiteY145" fmla="*/ 3073400 h 3848100"/>
              <a:gd name="connsiteX146" fmla="*/ 1587500 w 8471884"/>
              <a:gd name="connsiteY146" fmla="*/ 3022600 h 3848100"/>
              <a:gd name="connsiteX147" fmla="*/ 1651000 w 8471884"/>
              <a:gd name="connsiteY147" fmla="*/ 2921000 h 3848100"/>
              <a:gd name="connsiteX148" fmla="*/ 1689100 w 8471884"/>
              <a:gd name="connsiteY148" fmla="*/ 2882900 h 3848100"/>
              <a:gd name="connsiteX149" fmla="*/ 1714500 w 8471884"/>
              <a:gd name="connsiteY149" fmla="*/ 2832100 h 3848100"/>
              <a:gd name="connsiteX150" fmla="*/ 1790700 w 8471884"/>
              <a:gd name="connsiteY150" fmla="*/ 2781300 h 3848100"/>
              <a:gd name="connsiteX151" fmla="*/ 1803400 w 8471884"/>
              <a:gd name="connsiteY151" fmla="*/ 2717800 h 3848100"/>
              <a:gd name="connsiteX152" fmla="*/ 1892300 w 8471884"/>
              <a:gd name="connsiteY152" fmla="*/ 2641600 h 3848100"/>
              <a:gd name="connsiteX153" fmla="*/ 2006600 w 8471884"/>
              <a:gd name="connsiteY153" fmla="*/ 2552700 h 3848100"/>
              <a:gd name="connsiteX154" fmla="*/ 2070100 w 8471884"/>
              <a:gd name="connsiteY154" fmla="*/ 2527300 h 3848100"/>
              <a:gd name="connsiteX155" fmla="*/ 2120900 w 8471884"/>
              <a:gd name="connsiteY155" fmla="*/ 2489200 h 3848100"/>
              <a:gd name="connsiteX156" fmla="*/ 2197100 w 8471884"/>
              <a:gd name="connsiteY156" fmla="*/ 2476500 h 3848100"/>
              <a:gd name="connsiteX157" fmla="*/ 2425700 w 8471884"/>
              <a:gd name="connsiteY157" fmla="*/ 2413000 h 3848100"/>
              <a:gd name="connsiteX158" fmla="*/ 2654300 w 8471884"/>
              <a:gd name="connsiteY158" fmla="*/ 2400300 h 3848100"/>
              <a:gd name="connsiteX159" fmla="*/ 2730500 w 8471884"/>
              <a:gd name="connsiteY159" fmla="*/ 2387600 h 3848100"/>
              <a:gd name="connsiteX160" fmla="*/ 2781300 w 8471884"/>
              <a:gd name="connsiteY160" fmla="*/ 2374900 h 3848100"/>
              <a:gd name="connsiteX161" fmla="*/ 2933700 w 8471884"/>
              <a:gd name="connsiteY161" fmla="*/ 2362200 h 3848100"/>
              <a:gd name="connsiteX162" fmla="*/ 2984500 w 8471884"/>
              <a:gd name="connsiteY162" fmla="*/ 2336800 h 3848100"/>
              <a:gd name="connsiteX163" fmla="*/ 3022600 w 8471884"/>
              <a:gd name="connsiteY163" fmla="*/ 2311400 h 3848100"/>
              <a:gd name="connsiteX164" fmla="*/ 3098800 w 8471884"/>
              <a:gd name="connsiteY164" fmla="*/ 2286000 h 3848100"/>
              <a:gd name="connsiteX165" fmla="*/ 3136900 w 8471884"/>
              <a:gd name="connsiteY165" fmla="*/ 2260600 h 3848100"/>
              <a:gd name="connsiteX166" fmla="*/ 3175000 w 8471884"/>
              <a:gd name="connsiteY166" fmla="*/ 2247900 h 3848100"/>
              <a:gd name="connsiteX167" fmla="*/ 3251200 w 8471884"/>
              <a:gd name="connsiteY167" fmla="*/ 2197100 h 3848100"/>
              <a:gd name="connsiteX168" fmla="*/ 3289300 w 8471884"/>
              <a:gd name="connsiteY168" fmla="*/ 2171700 h 3848100"/>
              <a:gd name="connsiteX169" fmla="*/ 3390900 w 8471884"/>
              <a:gd name="connsiteY169" fmla="*/ 2120900 h 3848100"/>
              <a:gd name="connsiteX170" fmla="*/ 3441700 w 8471884"/>
              <a:gd name="connsiteY170" fmla="*/ 2146300 h 3848100"/>
              <a:gd name="connsiteX171" fmla="*/ 3479800 w 8471884"/>
              <a:gd name="connsiteY171" fmla="*/ 2159000 h 3848100"/>
              <a:gd name="connsiteX172" fmla="*/ 3517900 w 8471884"/>
              <a:gd name="connsiteY172" fmla="*/ 2184400 h 3848100"/>
              <a:gd name="connsiteX173" fmla="*/ 3657600 w 8471884"/>
              <a:gd name="connsiteY173" fmla="*/ 2222500 h 3848100"/>
              <a:gd name="connsiteX174" fmla="*/ 4076700 w 8471884"/>
              <a:gd name="connsiteY174" fmla="*/ 2184400 h 3848100"/>
              <a:gd name="connsiteX175" fmla="*/ 4114800 w 8471884"/>
              <a:gd name="connsiteY175" fmla="*/ 2159000 h 3848100"/>
              <a:gd name="connsiteX176" fmla="*/ 4191000 w 8471884"/>
              <a:gd name="connsiteY176" fmla="*/ 2146300 h 3848100"/>
              <a:gd name="connsiteX177" fmla="*/ 4241800 w 8471884"/>
              <a:gd name="connsiteY177" fmla="*/ 2133600 h 3848100"/>
              <a:gd name="connsiteX178" fmla="*/ 4318000 w 8471884"/>
              <a:gd name="connsiteY178" fmla="*/ 2146300 h 3848100"/>
              <a:gd name="connsiteX179" fmla="*/ 4432300 w 8471884"/>
              <a:gd name="connsiteY179" fmla="*/ 2273300 h 3848100"/>
              <a:gd name="connsiteX180" fmla="*/ 4457700 w 8471884"/>
              <a:gd name="connsiteY180" fmla="*/ 2311400 h 3848100"/>
              <a:gd name="connsiteX181" fmla="*/ 4495800 w 8471884"/>
              <a:gd name="connsiteY181" fmla="*/ 2324100 h 3848100"/>
              <a:gd name="connsiteX182" fmla="*/ 4610100 w 8471884"/>
              <a:gd name="connsiteY182" fmla="*/ 2286000 h 3848100"/>
              <a:gd name="connsiteX183" fmla="*/ 4686300 w 8471884"/>
              <a:gd name="connsiteY183" fmla="*/ 2247900 h 3848100"/>
              <a:gd name="connsiteX184" fmla="*/ 4762500 w 8471884"/>
              <a:gd name="connsiteY184" fmla="*/ 2209800 h 3848100"/>
              <a:gd name="connsiteX185" fmla="*/ 4864100 w 8471884"/>
              <a:gd name="connsiteY185" fmla="*/ 2159000 h 3848100"/>
              <a:gd name="connsiteX186" fmla="*/ 4902200 w 8471884"/>
              <a:gd name="connsiteY186" fmla="*/ 2133600 h 3848100"/>
              <a:gd name="connsiteX187" fmla="*/ 4940300 w 8471884"/>
              <a:gd name="connsiteY187" fmla="*/ 2120900 h 3848100"/>
              <a:gd name="connsiteX188" fmla="*/ 4978400 w 8471884"/>
              <a:gd name="connsiteY188" fmla="*/ 2095500 h 3848100"/>
              <a:gd name="connsiteX189" fmla="*/ 5041900 w 8471884"/>
              <a:gd name="connsiteY189" fmla="*/ 2082800 h 3848100"/>
              <a:gd name="connsiteX190" fmla="*/ 5207000 w 8471884"/>
              <a:gd name="connsiteY190" fmla="*/ 2095500 h 3848100"/>
              <a:gd name="connsiteX191" fmla="*/ 5270500 w 8471884"/>
              <a:gd name="connsiteY191" fmla="*/ 2108200 h 3848100"/>
              <a:gd name="connsiteX192" fmla="*/ 5448300 w 8471884"/>
              <a:gd name="connsiteY192" fmla="*/ 2133600 h 3848100"/>
              <a:gd name="connsiteX193" fmla="*/ 5854700 w 8471884"/>
              <a:gd name="connsiteY193" fmla="*/ 2120900 h 3848100"/>
              <a:gd name="connsiteX194" fmla="*/ 5930900 w 8471884"/>
              <a:gd name="connsiteY194" fmla="*/ 2082800 h 3848100"/>
              <a:gd name="connsiteX195" fmla="*/ 5969000 w 8471884"/>
              <a:gd name="connsiteY195" fmla="*/ 2070100 h 3848100"/>
              <a:gd name="connsiteX196" fmla="*/ 6045200 w 8471884"/>
              <a:gd name="connsiteY196" fmla="*/ 2006600 h 3848100"/>
              <a:gd name="connsiteX197" fmla="*/ 6121400 w 8471884"/>
              <a:gd name="connsiteY197" fmla="*/ 1981200 h 3848100"/>
              <a:gd name="connsiteX198" fmla="*/ 6261100 w 8471884"/>
              <a:gd name="connsiteY198" fmla="*/ 1993900 h 3848100"/>
              <a:gd name="connsiteX199" fmla="*/ 6324600 w 8471884"/>
              <a:gd name="connsiteY199" fmla="*/ 2006600 h 3848100"/>
              <a:gd name="connsiteX200" fmla="*/ 6477000 w 8471884"/>
              <a:gd name="connsiteY200" fmla="*/ 2032000 h 3848100"/>
              <a:gd name="connsiteX201" fmla="*/ 6553200 w 8471884"/>
              <a:gd name="connsiteY201" fmla="*/ 2044700 h 3848100"/>
              <a:gd name="connsiteX202" fmla="*/ 6858000 w 8471884"/>
              <a:gd name="connsiteY202" fmla="*/ 2070100 h 3848100"/>
              <a:gd name="connsiteX203" fmla="*/ 8445500 w 8471884"/>
              <a:gd name="connsiteY203" fmla="*/ 2057400 h 3848100"/>
              <a:gd name="connsiteX204" fmla="*/ 8458200 w 8471884"/>
              <a:gd name="connsiteY204" fmla="*/ 2019300 h 3848100"/>
              <a:gd name="connsiteX205" fmla="*/ 8432800 w 8471884"/>
              <a:gd name="connsiteY205" fmla="*/ 1917700 h 3848100"/>
              <a:gd name="connsiteX206" fmla="*/ 8445500 w 8471884"/>
              <a:gd name="connsiteY206" fmla="*/ 1282700 h 3848100"/>
              <a:gd name="connsiteX207" fmla="*/ 8470900 w 8471884"/>
              <a:gd name="connsiteY207" fmla="*/ 1143000 h 3848100"/>
              <a:gd name="connsiteX208" fmla="*/ 8458200 w 8471884"/>
              <a:gd name="connsiteY208" fmla="*/ 444500 h 3848100"/>
              <a:gd name="connsiteX209" fmla="*/ 8411633 w 8471884"/>
              <a:gd name="connsiteY209" fmla="*/ 88900 h 3848100"/>
              <a:gd name="connsiteX0" fmla="*/ 8411633 w 8471633"/>
              <a:gd name="connsiteY0" fmla="*/ 88900 h 3848100"/>
              <a:gd name="connsiteX1" fmla="*/ 8102600 w 8471633"/>
              <a:gd name="connsiteY1" fmla="*/ 101600 h 3848100"/>
              <a:gd name="connsiteX2" fmla="*/ 7785100 w 8471633"/>
              <a:gd name="connsiteY2" fmla="*/ 139700 h 3848100"/>
              <a:gd name="connsiteX3" fmla="*/ 7645400 w 8471633"/>
              <a:gd name="connsiteY3" fmla="*/ 165100 h 3848100"/>
              <a:gd name="connsiteX4" fmla="*/ 7632700 w 8471633"/>
              <a:gd name="connsiteY4" fmla="*/ 495300 h 3848100"/>
              <a:gd name="connsiteX5" fmla="*/ 7581900 w 8471633"/>
              <a:gd name="connsiteY5" fmla="*/ 647700 h 3848100"/>
              <a:gd name="connsiteX6" fmla="*/ 7518400 w 8471633"/>
              <a:gd name="connsiteY6" fmla="*/ 660400 h 3848100"/>
              <a:gd name="connsiteX7" fmla="*/ 7442200 w 8471633"/>
              <a:gd name="connsiteY7" fmla="*/ 698500 h 3848100"/>
              <a:gd name="connsiteX8" fmla="*/ 7404100 w 8471633"/>
              <a:gd name="connsiteY8" fmla="*/ 711200 h 3848100"/>
              <a:gd name="connsiteX9" fmla="*/ 7340600 w 8471633"/>
              <a:gd name="connsiteY9" fmla="*/ 762000 h 3848100"/>
              <a:gd name="connsiteX10" fmla="*/ 7200900 w 8471633"/>
              <a:gd name="connsiteY10" fmla="*/ 876300 h 3848100"/>
              <a:gd name="connsiteX11" fmla="*/ 7150100 w 8471633"/>
              <a:gd name="connsiteY11" fmla="*/ 965200 h 3848100"/>
              <a:gd name="connsiteX12" fmla="*/ 7137400 w 8471633"/>
              <a:gd name="connsiteY12" fmla="*/ 1079500 h 3848100"/>
              <a:gd name="connsiteX13" fmla="*/ 7124700 w 8471633"/>
              <a:gd name="connsiteY13" fmla="*/ 1117600 h 3848100"/>
              <a:gd name="connsiteX14" fmla="*/ 7048500 w 8471633"/>
              <a:gd name="connsiteY14" fmla="*/ 1168400 h 3848100"/>
              <a:gd name="connsiteX15" fmla="*/ 7010400 w 8471633"/>
              <a:gd name="connsiteY15" fmla="*/ 1206500 h 3848100"/>
              <a:gd name="connsiteX16" fmla="*/ 6883400 w 8471633"/>
              <a:gd name="connsiteY16" fmla="*/ 1231900 h 3848100"/>
              <a:gd name="connsiteX17" fmla="*/ 6388100 w 8471633"/>
              <a:gd name="connsiteY17" fmla="*/ 1270000 h 3848100"/>
              <a:gd name="connsiteX18" fmla="*/ 6121400 w 8471633"/>
              <a:gd name="connsiteY18" fmla="*/ 1257300 h 3848100"/>
              <a:gd name="connsiteX19" fmla="*/ 6032500 w 8471633"/>
              <a:gd name="connsiteY19" fmla="*/ 1219200 h 3848100"/>
              <a:gd name="connsiteX20" fmla="*/ 5994400 w 8471633"/>
              <a:gd name="connsiteY20" fmla="*/ 1181100 h 3848100"/>
              <a:gd name="connsiteX21" fmla="*/ 5943600 w 8471633"/>
              <a:gd name="connsiteY21" fmla="*/ 1155700 h 3848100"/>
              <a:gd name="connsiteX22" fmla="*/ 5867400 w 8471633"/>
              <a:gd name="connsiteY22" fmla="*/ 1028700 h 3848100"/>
              <a:gd name="connsiteX23" fmla="*/ 5829300 w 8471633"/>
              <a:gd name="connsiteY23" fmla="*/ 1003300 h 3848100"/>
              <a:gd name="connsiteX24" fmla="*/ 5778500 w 8471633"/>
              <a:gd name="connsiteY24" fmla="*/ 977900 h 3848100"/>
              <a:gd name="connsiteX25" fmla="*/ 5676900 w 8471633"/>
              <a:gd name="connsiteY25" fmla="*/ 927100 h 3848100"/>
              <a:gd name="connsiteX26" fmla="*/ 5575300 w 8471633"/>
              <a:gd name="connsiteY26" fmla="*/ 889000 h 3848100"/>
              <a:gd name="connsiteX27" fmla="*/ 5524500 w 8471633"/>
              <a:gd name="connsiteY27" fmla="*/ 863600 h 3848100"/>
              <a:gd name="connsiteX28" fmla="*/ 5321300 w 8471633"/>
              <a:gd name="connsiteY28" fmla="*/ 850900 h 3848100"/>
              <a:gd name="connsiteX29" fmla="*/ 5283200 w 8471633"/>
              <a:gd name="connsiteY29" fmla="*/ 838200 h 3848100"/>
              <a:gd name="connsiteX30" fmla="*/ 5232400 w 8471633"/>
              <a:gd name="connsiteY30" fmla="*/ 762000 h 3848100"/>
              <a:gd name="connsiteX31" fmla="*/ 5207000 w 8471633"/>
              <a:gd name="connsiteY31" fmla="*/ 723900 h 3848100"/>
              <a:gd name="connsiteX32" fmla="*/ 5194300 w 8471633"/>
              <a:gd name="connsiteY32" fmla="*/ 685800 h 3848100"/>
              <a:gd name="connsiteX33" fmla="*/ 5181600 w 8471633"/>
              <a:gd name="connsiteY33" fmla="*/ 635000 h 3848100"/>
              <a:gd name="connsiteX34" fmla="*/ 5156200 w 8471633"/>
              <a:gd name="connsiteY34" fmla="*/ 596900 h 3848100"/>
              <a:gd name="connsiteX35" fmla="*/ 5118100 w 8471633"/>
              <a:gd name="connsiteY35" fmla="*/ 469900 h 3848100"/>
              <a:gd name="connsiteX36" fmla="*/ 5105400 w 8471633"/>
              <a:gd name="connsiteY36" fmla="*/ 393700 h 3848100"/>
              <a:gd name="connsiteX37" fmla="*/ 5092700 w 8471633"/>
              <a:gd name="connsiteY37" fmla="*/ 304800 h 3848100"/>
              <a:gd name="connsiteX38" fmla="*/ 5067300 w 8471633"/>
              <a:gd name="connsiteY38" fmla="*/ 266700 h 3848100"/>
              <a:gd name="connsiteX39" fmla="*/ 5054600 w 8471633"/>
              <a:gd name="connsiteY39" fmla="*/ 228600 h 3848100"/>
              <a:gd name="connsiteX40" fmla="*/ 5003800 w 8471633"/>
              <a:gd name="connsiteY40" fmla="*/ 152400 h 3848100"/>
              <a:gd name="connsiteX41" fmla="*/ 4965700 w 8471633"/>
              <a:gd name="connsiteY41" fmla="*/ 63500 h 3848100"/>
              <a:gd name="connsiteX42" fmla="*/ 4787900 w 8471633"/>
              <a:gd name="connsiteY42" fmla="*/ 0 h 3848100"/>
              <a:gd name="connsiteX43" fmla="*/ 4673600 w 8471633"/>
              <a:gd name="connsiteY43" fmla="*/ 12700 h 3848100"/>
              <a:gd name="connsiteX44" fmla="*/ 4635500 w 8471633"/>
              <a:gd name="connsiteY44" fmla="*/ 38100 h 3848100"/>
              <a:gd name="connsiteX45" fmla="*/ 4597400 w 8471633"/>
              <a:gd name="connsiteY45" fmla="*/ 50800 h 3848100"/>
              <a:gd name="connsiteX46" fmla="*/ 4559300 w 8471633"/>
              <a:gd name="connsiteY46" fmla="*/ 88900 h 3848100"/>
              <a:gd name="connsiteX47" fmla="*/ 4533900 w 8471633"/>
              <a:gd name="connsiteY47" fmla="*/ 177800 h 3848100"/>
              <a:gd name="connsiteX48" fmla="*/ 4495800 w 8471633"/>
              <a:gd name="connsiteY48" fmla="*/ 203200 h 3848100"/>
              <a:gd name="connsiteX49" fmla="*/ 4406900 w 8471633"/>
              <a:gd name="connsiteY49" fmla="*/ 254000 h 3848100"/>
              <a:gd name="connsiteX50" fmla="*/ 4368800 w 8471633"/>
              <a:gd name="connsiteY50" fmla="*/ 279400 h 3848100"/>
              <a:gd name="connsiteX51" fmla="*/ 4229100 w 8471633"/>
              <a:gd name="connsiteY51" fmla="*/ 368300 h 3848100"/>
              <a:gd name="connsiteX52" fmla="*/ 4165600 w 8471633"/>
              <a:gd name="connsiteY52" fmla="*/ 508000 h 3848100"/>
              <a:gd name="connsiteX53" fmla="*/ 4140200 w 8471633"/>
              <a:gd name="connsiteY53" fmla="*/ 546100 h 3848100"/>
              <a:gd name="connsiteX54" fmla="*/ 4089400 w 8471633"/>
              <a:gd name="connsiteY54" fmla="*/ 749300 h 3848100"/>
              <a:gd name="connsiteX55" fmla="*/ 4051300 w 8471633"/>
              <a:gd name="connsiteY55" fmla="*/ 838200 h 3848100"/>
              <a:gd name="connsiteX56" fmla="*/ 4013200 w 8471633"/>
              <a:gd name="connsiteY56" fmla="*/ 863600 h 3848100"/>
              <a:gd name="connsiteX57" fmla="*/ 3975100 w 8471633"/>
              <a:gd name="connsiteY57" fmla="*/ 939800 h 3848100"/>
              <a:gd name="connsiteX58" fmla="*/ 3924300 w 8471633"/>
              <a:gd name="connsiteY58" fmla="*/ 952500 h 3848100"/>
              <a:gd name="connsiteX59" fmla="*/ 3848100 w 8471633"/>
              <a:gd name="connsiteY59" fmla="*/ 990600 h 3848100"/>
              <a:gd name="connsiteX60" fmla="*/ 3810000 w 8471633"/>
              <a:gd name="connsiteY60" fmla="*/ 977900 h 3848100"/>
              <a:gd name="connsiteX61" fmla="*/ 3746500 w 8471633"/>
              <a:gd name="connsiteY61" fmla="*/ 863600 h 3848100"/>
              <a:gd name="connsiteX62" fmla="*/ 3746500 w 8471633"/>
              <a:gd name="connsiteY62" fmla="*/ 863600 h 3848100"/>
              <a:gd name="connsiteX63" fmla="*/ 3657600 w 8471633"/>
              <a:gd name="connsiteY63" fmla="*/ 736600 h 3848100"/>
              <a:gd name="connsiteX64" fmla="*/ 3632200 w 8471633"/>
              <a:gd name="connsiteY64" fmla="*/ 698500 h 3848100"/>
              <a:gd name="connsiteX65" fmla="*/ 3594100 w 8471633"/>
              <a:gd name="connsiteY65" fmla="*/ 673100 h 3848100"/>
              <a:gd name="connsiteX66" fmla="*/ 3556000 w 8471633"/>
              <a:gd name="connsiteY66" fmla="*/ 635000 h 3848100"/>
              <a:gd name="connsiteX67" fmla="*/ 3416300 w 8471633"/>
              <a:gd name="connsiteY67" fmla="*/ 609600 h 3848100"/>
              <a:gd name="connsiteX68" fmla="*/ 3276600 w 8471633"/>
              <a:gd name="connsiteY68" fmla="*/ 622300 h 3848100"/>
              <a:gd name="connsiteX69" fmla="*/ 3162300 w 8471633"/>
              <a:gd name="connsiteY69" fmla="*/ 647700 h 3848100"/>
              <a:gd name="connsiteX70" fmla="*/ 3086100 w 8471633"/>
              <a:gd name="connsiteY70" fmla="*/ 698500 h 3848100"/>
              <a:gd name="connsiteX71" fmla="*/ 3048000 w 8471633"/>
              <a:gd name="connsiteY71" fmla="*/ 749300 h 3848100"/>
              <a:gd name="connsiteX72" fmla="*/ 3009900 w 8471633"/>
              <a:gd name="connsiteY72" fmla="*/ 762000 h 3848100"/>
              <a:gd name="connsiteX73" fmla="*/ 2895600 w 8471633"/>
              <a:gd name="connsiteY73" fmla="*/ 825500 h 3848100"/>
              <a:gd name="connsiteX74" fmla="*/ 2857500 w 8471633"/>
              <a:gd name="connsiteY74" fmla="*/ 863600 h 3848100"/>
              <a:gd name="connsiteX75" fmla="*/ 2781300 w 8471633"/>
              <a:gd name="connsiteY75" fmla="*/ 901700 h 3848100"/>
              <a:gd name="connsiteX76" fmla="*/ 2705100 w 8471633"/>
              <a:gd name="connsiteY76" fmla="*/ 952500 h 3848100"/>
              <a:gd name="connsiteX77" fmla="*/ 2628900 w 8471633"/>
              <a:gd name="connsiteY77" fmla="*/ 1016000 h 3848100"/>
              <a:gd name="connsiteX78" fmla="*/ 2590800 w 8471633"/>
              <a:gd name="connsiteY78" fmla="*/ 1066800 h 3848100"/>
              <a:gd name="connsiteX79" fmla="*/ 2552700 w 8471633"/>
              <a:gd name="connsiteY79" fmla="*/ 1104900 h 3848100"/>
              <a:gd name="connsiteX80" fmla="*/ 2489200 w 8471633"/>
              <a:gd name="connsiteY80" fmla="*/ 1168400 h 3848100"/>
              <a:gd name="connsiteX81" fmla="*/ 2463800 w 8471633"/>
              <a:gd name="connsiteY81" fmla="*/ 1206500 h 3848100"/>
              <a:gd name="connsiteX82" fmla="*/ 2425700 w 8471633"/>
              <a:gd name="connsiteY82" fmla="*/ 1244600 h 3848100"/>
              <a:gd name="connsiteX83" fmla="*/ 2413000 w 8471633"/>
              <a:gd name="connsiteY83" fmla="*/ 1282700 h 3848100"/>
              <a:gd name="connsiteX84" fmla="*/ 2374900 w 8471633"/>
              <a:gd name="connsiteY84" fmla="*/ 1295400 h 3848100"/>
              <a:gd name="connsiteX85" fmla="*/ 2336800 w 8471633"/>
              <a:gd name="connsiteY85" fmla="*/ 1320800 h 3848100"/>
              <a:gd name="connsiteX86" fmla="*/ 2171700 w 8471633"/>
              <a:gd name="connsiteY86" fmla="*/ 1346200 h 3848100"/>
              <a:gd name="connsiteX87" fmla="*/ 2095500 w 8471633"/>
              <a:gd name="connsiteY87" fmla="*/ 1358900 h 3848100"/>
              <a:gd name="connsiteX88" fmla="*/ 1828800 w 8471633"/>
              <a:gd name="connsiteY88" fmla="*/ 1384300 h 3848100"/>
              <a:gd name="connsiteX89" fmla="*/ 1612900 w 8471633"/>
              <a:gd name="connsiteY89" fmla="*/ 1358900 h 3848100"/>
              <a:gd name="connsiteX90" fmla="*/ 1574800 w 8471633"/>
              <a:gd name="connsiteY90" fmla="*/ 1346200 h 3848100"/>
              <a:gd name="connsiteX91" fmla="*/ 1536700 w 8471633"/>
              <a:gd name="connsiteY91" fmla="*/ 1320800 h 3848100"/>
              <a:gd name="connsiteX92" fmla="*/ 1498600 w 8471633"/>
              <a:gd name="connsiteY92" fmla="*/ 1308100 h 3848100"/>
              <a:gd name="connsiteX93" fmla="*/ 1422400 w 8471633"/>
              <a:gd name="connsiteY93" fmla="*/ 1257300 h 3848100"/>
              <a:gd name="connsiteX94" fmla="*/ 1384300 w 8471633"/>
              <a:gd name="connsiteY94" fmla="*/ 1244600 h 3848100"/>
              <a:gd name="connsiteX95" fmla="*/ 1308100 w 8471633"/>
              <a:gd name="connsiteY95" fmla="*/ 1193800 h 3848100"/>
              <a:gd name="connsiteX96" fmla="*/ 1270000 w 8471633"/>
              <a:gd name="connsiteY96" fmla="*/ 1168400 h 3848100"/>
              <a:gd name="connsiteX97" fmla="*/ 1193800 w 8471633"/>
              <a:gd name="connsiteY97" fmla="*/ 1143000 h 3848100"/>
              <a:gd name="connsiteX98" fmla="*/ 1130300 w 8471633"/>
              <a:gd name="connsiteY98" fmla="*/ 1117600 h 3848100"/>
              <a:gd name="connsiteX99" fmla="*/ 1079500 w 8471633"/>
              <a:gd name="connsiteY99" fmla="*/ 1092200 h 3848100"/>
              <a:gd name="connsiteX100" fmla="*/ 939800 w 8471633"/>
              <a:gd name="connsiteY100" fmla="*/ 1079500 h 3848100"/>
              <a:gd name="connsiteX101" fmla="*/ 927100 w 8471633"/>
              <a:gd name="connsiteY101" fmla="*/ 1016000 h 3848100"/>
              <a:gd name="connsiteX102" fmla="*/ 889000 w 8471633"/>
              <a:gd name="connsiteY102" fmla="*/ 990600 h 3848100"/>
              <a:gd name="connsiteX103" fmla="*/ 558800 w 8471633"/>
              <a:gd name="connsiteY103" fmla="*/ 977900 h 3848100"/>
              <a:gd name="connsiteX104" fmla="*/ 406400 w 8471633"/>
              <a:gd name="connsiteY104" fmla="*/ 990600 h 3848100"/>
              <a:gd name="connsiteX105" fmla="*/ 368300 w 8471633"/>
              <a:gd name="connsiteY105" fmla="*/ 1016000 h 3848100"/>
              <a:gd name="connsiteX106" fmla="*/ 317500 w 8471633"/>
              <a:gd name="connsiteY106" fmla="*/ 1054100 h 3848100"/>
              <a:gd name="connsiteX107" fmla="*/ 266700 w 8471633"/>
              <a:gd name="connsiteY107" fmla="*/ 1130300 h 3848100"/>
              <a:gd name="connsiteX108" fmla="*/ 228600 w 8471633"/>
              <a:gd name="connsiteY108" fmla="*/ 1168400 h 3848100"/>
              <a:gd name="connsiteX109" fmla="*/ 190500 w 8471633"/>
              <a:gd name="connsiteY109" fmla="*/ 1244600 h 3848100"/>
              <a:gd name="connsiteX110" fmla="*/ 177800 w 8471633"/>
              <a:gd name="connsiteY110" fmla="*/ 1282700 h 3848100"/>
              <a:gd name="connsiteX111" fmla="*/ 152400 w 8471633"/>
              <a:gd name="connsiteY111" fmla="*/ 1320800 h 3848100"/>
              <a:gd name="connsiteX112" fmla="*/ 114300 w 8471633"/>
              <a:gd name="connsiteY112" fmla="*/ 1473200 h 3848100"/>
              <a:gd name="connsiteX113" fmla="*/ 88900 w 8471633"/>
              <a:gd name="connsiteY113" fmla="*/ 1549400 h 3848100"/>
              <a:gd name="connsiteX114" fmla="*/ 76200 w 8471633"/>
              <a:gd name="connsiteY114" fmla="*/ 1612900 h 3848100"/>
              <a:gd name="connsiteX115" fmla="*/ 50800 w 8471633"/>
              <a:gd name="connsiteY115" fmla="*/ 1676400 h 3848100"/>
              <a:gd name="connsiteX116" fmla="*/ 12700 w 8471633"/>
              <a:gd name="connsiteY116" fmla="*/ 1854200 h 3848100"/>
              <a:gd name="connsiteX117" fmla="*/ 0 w 8471633"/>
              <a:gd name="connsiteY117" fmla="*/ 1955800 h 3848100"/>
              <a:gd name="connsiteX118" fmla="*/ 0 w 8471633"/>
              <a:gd name="connsiteY118" fmla="*/ 2374900 h 3848100"/>
              <a:gd name="connsiteX119" fmla="*/ 12700 w 8471633"/>
              <a:gd name="connsiteY119" fmla="*/ 2692400 h 3848100"/>
              <a:gd name="connsiteX120" fmla="*/ 25400 w 8471633"/>
              <a:gd name="connsiteY120" fmla="*/ 3632200 h 3848100"/>
              <a:gd name="connsiteX121" fmla="*/ 88900 w 8471633"/>
              <a:gd name="connsiteY121" fmla="*/ 3683000 h 3848100"/>
              <a:gd name="connsiteX122" fmla="*/ 101600 w 8471633"/>
              <a:gd name="connsiteY122" fmla="*/ 3721100 h 3848100"/>
              <a:gd name="connsiteX123" fmla="*/ 139700 w 8471633"/>
              <a:gd name="connsiteY123" fmla="*/ 3733800 h 3848100"/>
              <a:gd name="connsiteX124" fmla="*/ 177800 w 8471633"/>
              <a:gd name="connsiteY124" fmla="*/ 3759200 h 3848100"/>
              <a:gd name="connsiteX125" fmla="*/ 190500 w 8471633"/>
              <a:gd name="connsiteY125" fmla="*/ 3797300 h 3848100"/>
              <a:gd name="connsiteX126" fmla="*/ 241300 w 8471633"/>
              <a:gd name="connsiteY126" fmla="*/ 3810000 h 3848100"/>
              <a:gd name="connsiteX127" fmla="*/ 393700 w 8471633"/>
              <a:gd name="connsiteY127" fmla="*/ 3848100 h 3848100"/>
              <a:gd name="connsiteX128" fmla="*/ 723900 w 8471633"/>
              <a:gd name="connsiteY128" fmla="*/ 3835400 h 3848100"/>
              <a:gd name="connsiteX129" fmla="*/ 901700 w 8471633"/>
              <a:gd name="connsiteY129" fmla="*/ 3784600 h 3848100"/>
              <a:gd name="connsiteX130" fmla="*/ 965200 w 8471633"/>
              <a:gd name="connsiteY130" fmla="*/ 3771900 h 3848100"/>
              <a:gd name="connsiteX131" fmla="*/ 1079500 w 8471633"/>
              <a:gd name="connsiteY131" fmla="*/ 3708400 h 3848100"/>
              <a:gd name="connsiteX132" fmla="*/ 1155700 w 8471633"/>
              <a:gd name="connsiteY132" fmla="*/ 3670300 h 3848100"/>
              <a:gd name="connsiteX133" fmla="*/ 1231900 w 8471633"/>
              <a:gd name="connsiteY133" fmla="*/ 3594100 h 3848100"/>
              <a:gd name="connsiteX134" fmla="*/ 1282700 w 8471633"/>
              <a:gd name="connsiteY134" fmla="*/ 3517900 h 3848100"/>
              <a:gd name="connsiteX135" fmla="*/ 1308100 w 8471633"/>
              <a:gd name="connsiteY135" fmla="*/ 3479800 h 3848100"/>
              <a:gd name="connsiteX136" fmla="*/ 1371600 w 8471633"/>
              <a:gd name="connsiteY136" fmla="*/ 3429000 h 3848100"/>
              <a:gd name="connsiteX137" fmla="*/ 1397000 w 8471633"/>
              <a:gd name="connsiteY137" fmla="*/ 3378200 h 3848100"/>
              <a:gd name="connsiteX138" fmla="*/ 1409700 w 8471633"/>
              <a:gd name="connsiteY138" fmla="*/ 3340100 h 3848100"/>
              <a:gd name="connsiteX139" fmla="*/ 1435100 w 8471633"/>
              <a:gd name="connsiteY139" fmla="*/ 3302000 h 3848100"/>
              <a:gd name="connsiteX140" fmla="*/ 1447800 w 8471633"/>
              <a:gd name="connsiteY140" fmla="*/ 3263900 h 3848100"/>
              <a:gd name="connsiteX141" fmla="*/ 1473200 w 8471633"/>
              <a:gd name="connsiteY141" fmla="*/ 3225800 h 3848100"/>
              <a:gd name="connsiteX142" fmla="*/ 1485900 w 8471633"/>
              <a:gd name="connsiteY142" fmla="*/ 3187700 h 3848100"/>
              <a:gd name="connsiteX143" fmla="*/ 1524000 w 8471633"/>
              <a:gd name="connsiteY143" fmla="*/ 3162300 h 3848100"/>
              <a:gd name="connsiteX144" fmla="*/ 1536700 w 8471633"/>
              <a:gd name="connsiteY144" fmla="*/ 3124200 h 3848100"/>
              <a:gd name="connsiteX145" fmla="*/ 1549400 w 8471633"/>
              <a:gd name="connsiteY145" fmla="*/ 3073400 h 3848100"/>
              <a:gd name="connsiteX146" fmla="*/ 1587500 w 8471633"/>
              <a:gd name="connsiteY146" fmla="*/ 3022600 h 3848100"/>
              <a:gd name="connsiteX147" fmla="*/ 1651000 w 8471633"/>
              <a:gd name="connsiteY147" fmla="*/ 2921000 h 3848100"/>
              <a:gd name="connsiteX148" fmla="*/ 1689100 w 8471633"/>
              <a:gd name="connsiteY148" fmla="*/ 2882900 h 3848100"/>
              <a:gd name="connsiteX149" fmla="*/ 1714500 w 8471633"/>
              <a:gd name="connsiteY149" fmla="*/ 2832100 h 3848100"/>
              <a:gd name="connsiteX150" fmla="*/ 1790700 w 8471633"/>
              <a:gd name="connsiteY150" fmla="*/ 2781300 h 3848100"/>
              <a:gd name="connsiteX151" fmla="*/ 1803400 w 8471633"/>
              <a:gd name="connsiteY151" fmla="*/ 2717800 h 3848100"/>
              <a:gd name="connsiteX152" fmla="*/ 1892300 w 8471633"/>
              <a:gd name="connsiteY152" fmla="*/ 2641600 h 3848100"/>
              <a:gd name="connsiteX153" fmla="*/ 2006600 w 8471633"/>
              <a:gd name="connsiteY153" fmla="*/ 2552700 h 3848100"/>
              <a:gd name="connsiteX154" fmla="*/ 2070100 w 8471633"/>
              <a:gd name="connsiteY154" fmla="*/ 2527300 h 3848100"/>
              <a:gd name="connsiteX155" fmla="*/ 2120900 w 8471633"/>
              <a:gd name="connsiteY155" fmla="*/ 2489200 h 3848100"/>
              <a:gd name="connsiteX156" fmla="*/ 2197100 w 8471633"/>
              <a:gd name="connsiteY156" fmla="*/ 2476500 h 3848100"/>
              <a:gd name="connsiteX157" fmla="*/ 2425700 w 8471633"/>
              <a:gd name="connsiteY157" fmla="*/ 2413000 h 3848100"/>
              <a:gd name="connsiteX158" fmla="*/ 2654300 w 8471633"/>
              <a:gd name="connsiteY158" fmla="*/ 2400300 h 3848100"/>
              <a:gd name="connsiteX159" fmla="*/ 2730500 w 8471633"/>
              <a:gd name="connsiteY159" fmla="*/ 2387600 h 3848100"/>
              <a:gd name="connsiteX160" fmla="*/ 2781300 w 8471633"/>
              <a:gd name="connsiteY160" fmla="*/ 2374900 h 3848100"/>
              <a:gd name="connsiteX161" fmla="*/ 2933700 w 8471633"/>
              <a:gd name="connsiteY161" fmla="*/ 2362200 h 3848100"/>
              <a:gd name="connsiteX162" fmla="*/ 2984500 w 8471633"/>
              <a:gd name="connsiteY162" fmla="*/ 2336800 h 3848100"/>
              <a:gd name="connsiteX163" fmla="*/ 3022600 w 8471633"/>
              <a:gd name="connsiteY163" fmla="*/ 2311400 h 3848100"/>
              <a:gd name="connsiteX164" fmla="*/ 3098800 w 8471633"/>
              <a:gd name="connsiteY164" fmla="*/ 2286000 h 3848100"/>
              <a:gd name="connsiteX165" fmla="*/ 3136900 w 8471633"/>
              <a:gd name="connsiteY165" fmla="*/ 2260600 h 3848100"/>
              <a:gd name="connsiteX166" fmla="*/ 3175000 w 8471633"/>
              <a:gd name="connsiteY166" fmla="*/ 2247900 h 3848100"/>
              <a:gd name="connsiteX167" fmla="*/ 3251200 w 8471633"/>
              <a:gd name="connsiteY167" fmla="*/ 2197100 h 3848100"/>
              <a:gd name="connsiteX168" fmla="*/ 3289300 w 8471633"/>
              <a:gd name="connsiteY168" fmla="*/ 2171700 h 3848100"/>
              <a:gd name="connsiteX169" fmla="*/ 3390900 w 8471633"/>
              <a:gd name="connsiteY169" fmla="*/ 2120900 h 3848100"/>
              <a:gd name="connsiteX170" fmla="*/ 3441700 w 8471633"/>
              <a:gd name="connsiteY170" fmla="*/ 2146300 h 3848100"/>
              <a:gd name="connsiteX171" fmla="*/ 3479800 w 8471633"/>
              <a:gd name="connsiteY171" fmla="*/ 2159000 h 3848100"/>
              <a:gd name="connsiteX172" fmla="*/ 3517900 w 8471633"/>
              <a:gd name="connsiteY172" fmla="*/ 2184400 h 3848100"/>
              <a:gd name="connsiteX173" fmla="*/ 3657600 w 8471633"/>
              <a:gd name="connsiteY173" fmla="*/ 2222500 h 3848100"/>
              <a:gd name="connsiteX174" fmla="*/ 4076700 w 8471633"/>
              <a:gd name="connsiteY174" fmla="*/ 2184400 h 3848100"/>
              <a:gd name="connsiteX175" fmla="*/ 4114800 w 8471633"/>
              <a:gd name="connsiteY175" fmla="*/ 2159000 h 3848100"/>
              <a:gd name="connsiteX176" fmla="*/ 4191000 w 8471633"/>
              <a:gd name="connsiteY176" fmla="*/ 2146300 h 3848100"/>
              <a:gd name="connsiteX177" fmla="*/ 4241800 w 8471633"/>
              <a:gd name="connsiteY177" fmla="*/ 2133600 h 3848100"/>
              <a:gd name="connsiteX178" fmla="*/ 4318000 w 8471633"/>
              <a:gd name="connsiteY178" fmla="*/ 2146300 h 3848100"/>
              <a:gd name="connsiteX179" fmla="*/ 4432300 w 8471633"/>
              <a:gd name="connsiteY179" fmla="*/ 2273300 h 3848100"/>
              <a:gd name="connsiteX180" fmla="*/ 4457700 w 8471633"/>
              <a:gd name="connsiteY180" fmla="*/ 2311400 h 3848100"/>
              <a:gd name="connsiteX181" fmla="*/ 4495800 w 8471633"/>
              <a:gd name="connsiteY181" fmla="*/ 2324100 h 3848100"/>
              <a:gd name="connsiteX182" fmla="*/ 4610100 w 8471633"/>
              <a:gd name="connsiteY182" fmla="*/ 2286000 h 3848100"/>
              <a:gd name="connsiteX183" fmla="*/ 4686300 w 8471633"/>
              <a:gd name="connsiteY183" fmla="*/ 2247900 h 3848100"/>
              <a:gd name="connsiteX184" fmla="*/ 4762500 w 8471633"/>
              <a:gd name="connsiteY184" fmla="*/ 2209800 h 3848100"/>
              <a:gd name="connsiteX185" fmla="*/ 4864100 w 8471633"/>
              <a:gd name="connsiteY185" fmla="*/ 2159000 h 3848100"/>
              <a:gd name="connsiteX186" fmla="*/ 4902200 w 8471633"/>
              <a:gd name="connsiteY186" fmla="*/ 2133600 h 3848100"/>
              <a:gd name="connsiteX187" fmla="*/ 4940300 w 8471633"/>
              <a:gd name="connsiteY187" fmla="*/ 2120900 h 3848100"/>
              <a:gd name="connsiteX188" fmla="*/ 4978400 w 8471633"/>
              <a:gd name="connsiteY188" fmla="*/ 2095500 h 3848100"/>
              <a:gd name="connsiteX189" fmla="*/ 5041900 w 8471633"/>
              <a:gd name="connsiteY189" fmla="*/ 2082800 h 3848100"/>
              <a:gd name="connsiteX190" fmla="*/ 5207000 w 8471633"/>
              <a:gd name="connsiteY190" fmla="*/ 2095500 h 3848100"/>
              <a:gd name="connsiteX191" fmla="*/ 5270500 w 8471633"/>
              <a:gd name="connsiteY191" fmla="*/ 2108200 h 3848100"/>
              <a:gd name="connsiteX192" fmla="*/ 5448300 w 8471633"/>
              <a:gd name="connsiteY192" fmla="*/ 2133600 h 3848100"/>
              <a:gd name="connsiteX193" fmla="*/ 5854700 w 8471633"/>
              <a:gd name="connsiteY193" fmla="*/ 2120900 h 3848100"/>
              <a:gd name="connsiteX194" fmla="*/ 5930900 w 8471633"/>
              <a:gd name="connsiteY194" fmla="*/ 2082800 h 3848100"/>
              <a:gd name="connsiteX195" fmla="*/ 5969000 w 8471633"/>
              <a:gd name="connsiteY195" fmla="*/ 2070100 h 3848100"/>
              <a:gd name="connsiteX196" fmla="*/ 6045200 w 8471633"/>
              <a:gd name="connsiteY196" fmla="*/ 2006600 h 3848100"/>
              <a:gd name="connsiteX197" fmla="*/ 6121400 w 8471633"/>
              <a:gd name="connsiteY197" fmla="*/ 1981200 h 3848100"/>
              <a:gd name="connsiteX198" fmla="*/ 6261100 w 8471633"/>
              <a:gd name="connsiteY198" fmla="*/ 1993900 h 3848100"/>
              <a:gd name="connsiteX199" fmla="*/ 6324600 w 8471633"/>
              <a:gd name="connsiteY199" fmla="*/ 2006600 h 3848100"/>
              <a:gd name="connsiteX200" fmla="*/ 6477000 w 8471633"/>
              <a:gd name="connsiteY200" fmla="*/ 2032000 h 3848100"/>
              <a:gd name="connsiteX201" fmla="*/ 6553200 w 8471633"/>
              <a:gd name="connsiteY201" fmla="*/ 2044700 h 3848100"/>
              <a:gd name="connsiteX202" fmla="*/ 6858000 w 8471633"/>
              <a:gd name="connsiteY202" fmla="*/ 2070100 h 3848100"/>
              <a:gd name="connsiteX203" fmla="*/ 8445500 w 8471633"/>
              <a:gd name="connsiteY203" fmla="*/ 2057400 h 3848100"/>
              <a:gd name="connsiteX204" fmla="*/ 8458200 w 8471633"/>
              <a:gd name="connsiteY204" fmla="*/ 2019300 h 3848100"/>
              <a:gd name="connsiteX205" fmla="*/ 8432800 w 8471633"/>
              <a:gd name="connsiteY205" fmla="*/ 1917700 h 3848100"/>
              <a:gd name="connsiteX206" fmla="*/ 8445500 w 8471633"/>
              <a:gd name="connsiteY206" fmla="*/ 1282700 h 3848100"/>
              <a:gd name="connsiteX207" fmla="*/ 8470900 w 8471633"/>
              <a:gd name="connsiteY207" fmla="*/ 1143000 h 3848100"/>
              <a:gd name="connsiteX208" fmla="*/ 8411633 w 8471633"/>
              <a:gd name="connsiteY208" fmla="*/ 88900 h 3848100"/>
              <a:gd name="connsiteX0" fmla="*/ 8411633 w 8458630"/>
              <a:gd name="connsiteY0" fmla="*/ 88900 h 3848100"/>
              <a:gd name="connsiteX1" fmla="*/ 8102600 w 8458630"/>
              <a:gd name="connsiteY1" fmla="*/ 101600 h 3848100"/>
              <a:gd name="connsiteX2" fmla="*/ 7785100 w 8458630"/>
              <a:gd name="connsiteY2" fmla="*/ 139700 h 3848100"/>
              <a:gd name="connsiteX3" fmla="*/ 7645400 w 8458630"/>
              <a:gd name="connsiteY3" fmla="*/ 165100 h 3848100"/>
              <a:gd name="connsiteX4" fmla="*/ 7632700 w 8458630"/>
              <a:gd name="connsiteY4" fmla="*/ 495300 h 3848100"/>
              <a:gd name="connsiteX5" fmla="*/ 7581900 w 8458630"/>
              <a:gd name="connsiteY5" fmla="*/ 647700 h 3848100"/>
              <a:gd name="connsiteX6" fmla="*/ 7518400 w 8458630"/>
              <a:gd name="connsiteY6" fmla="*/ 660400 h 3848100"/>
              <a:gd name="connsiteX7" fmla="*/ 7442200 w 8458630"/>
              <a:gd name="connsiteY7" fmla="*/ 698500 h 3848100"/>
              <a:gd name="connsiteX8" fmla="*/ 7404100 w 8458630"/>
              <a:gd name="connsiteY8" fmla="*/ 711200 h 3848100"/>
              <a:gd name="connsiteX9" fmla="*/ 7340600 w 8458630"/>
              <a:gd name="connsiteY9" fmla="*/ 762000 h 3848100"/>
              <a:gd name="connsiteX10" fmla="*/ 7200900 w 8458630"/>
              <a:gd name="connsiteY10" fmla="*/ 876300 h 3848100"/>
              <a:gd name="connsiteX11" fmla="*/ 7150100 w 8458630"/>
              <a:gd name="connsiteY11" fmla="*/ 965200 h 3848100"/>
              <a:gd name="connsiteX12" fmla="*/ 7137400 w 8458630"/>
              <a:gd name="connsiteY12" fmla="*/ 1079500 h 3848100"/>
              <a:gd name="connsiteX13" fmla="*/ 7124700 w 8458630"/>
              <a:gd name="connsiteY13" fmla="*/ 1117600 h 3848100"/>
              <a:gd name="connsiteX14" fmla="*/ 7048500 w 8458630"/>
              <a:gd name="connsiteY14" fmla="*/ 1168400 h 3848100"/>
              <a:gd name="connsiteX15" fmla="*/ 7010400 w 8458630"/>
              <a:gd name="connsiteY15" fmla="*/ 1206500 h 3848100"/>
              <a:gd name="connsiteX16" fmla="*/ 6883400 w 8458630"/>
              <a:gd name="connsiteY16" fmla="*/ 1231900 h 3848100"/>
              <a:gd name="connsiteX17" fmla="*/ 6388100 w 8458630"/>
              <a:gd name="connsiteY17" fmla="*/ 1270000 h 3848100"/>
              <a:gd name="connsiteX18" fmla="*/ 6121400 w 8458630"/>
              <a:gd name="connsiteY18" fmla="*/ 1257300 h 3848100"/>
              <a:gd name="connsiteX19" fmla="*/ 6032500 w 8458630"/>
              <a:gd name="connsiteY19" fmla="*/ 1219200 h 3848100"/>
              <a:gd name="connsiteX20" fmla="*/ 5994400 w 8458630"/>
              <a:gd name="connsiteY20" fmla="*/ 1181100 h 3848100"/>
              <a:gd name="connsiteX21" fmla="*/ 5943600 w 8458630"/>
              <a:gd name="connsiteY21" fmla="*/ 1155700 h 3848100"/>
              <a:gd name="connsiteX22" fmla="*/ 5867400 w 8458630"/>
              <a:gd name="connsiteY22" fmla="*/ 1028700 h 3848100"/>
              <a:gd name="connsiteX23" fmla="*/ 5829300 w 8458630"/>
              <a:gd name="connsiteY23" fmla="*/ 1003300 h 3848100"/>
              <a:gd name="connsiteX24" fmla="*/ 5778500 w 8458630"/>
              <a:gd name="connsiteY24" fmla="*/ 977900 h 3848100"/>
              <a:gd name="connsiteX25" fmla="*/ 5676900 w 8458630"/>
              <a:gd name="connsiteY25" fmla="*/ 927100 h 3848100"/>
              <a:gd name="connsiteX26" fmla="*/ 5575300 w 8458630"/>
              <a:gd name="connsiteY26" fmla="*/ 889000 h 3848100"/>
              <a:gd name="connsiteX27" fmla="*/ 5524500 w 8458630"/>
              <a:gd name="connsiteY27" fmla="*/ 863600 h 3848100"/>
              <a:gd name="connsiteX28" fmla="*/ 5321300 w 8458630"/>
              <a:gd name="connsiteY28" fmla="*/ 850900 h 3848100"/>
              <a:gd name="connsiteX29" fmla="*/ 5283200 w 8458630"/>
              <a:gd name="connsiteY29" fmla="*/ 838200 h 3848100"/>
              <a:gd name="connsiteX30" fmla="*/ 5232400 w 8458630"/>
              <a:gd name="connsiteY30" fmla="*/ 762000 h 3848100"/>
              <a:gd name="connsiteX31" fmla="*/ 5207000 w 8458630"/>
              <a:gd name="connsiteY31" fmla="*/ 723900 h 3848100"/>
              <a:gd name="connsiteX32" fmla="*/ 5194300 w 8458630"/>
              <a:gd name="connsiteY32" fmla="*/ 685800 h 3848100"/>
              <a:gd name="connsiteX33" fmla="*/ 5181600 w 8458630"/>
              <a:gd name="connsiteY33" fmla="*/ 635000 h 3848100"/>
              <a:gd name="connsiteX34" fmla="*/ 5156200 w 8458630"/>
              <a:gd name="connsiteY34" fmla="*/ 596900 h 3848100"/>
              <a:gd name="connsiteX35" fmla="*/ 5118100 w 8458630"/>
              <a:gd name="connsiteY35" fmla="*/ 469900 h 3848100"/>
              <a:gd name="connsiteX36" fmla="*/ 5105400 w 8458630"/>
              <a:gd name="connsiteY36" fmla="*/ 393700 h 3848100"/>
              <a:gd name="connsiteX37" fmla="*/ 5092700 w 8458630"/>
              <a:gd name="connsiteY37" fmla="*/ 304800 h 3848100"/>
              <a:gd name="connsiteX38" fmla="*/ 5067300 w 8458630"/>
              <a:gd name="connsiteY38" fmla="*/ 266700 h 3848100"/>
              <a:gd name="connsiteX39" fmla="*/ 5054600 w 8458630"/>
              <a:gd name="connsiteY39" fmla="*/ 228600 h 3848100"/>
              <a:gd name="connsiteX40" fmla="*/ 5003800 w 8458630"/>
              <a:gd name="connsiteY40" fmla="*/ 152400 h 3848100"/>
              <a:gd name="connsiteX41" fmla="*/ 4965700 w 8458630"/>
              <a:gd name="connsiteY41" fmla="*/ 63500 h 3848100"/>
              <a:gd name="connsiteX42" fmla="*/ 4787900 w 8458630"/>
              <a:gd name="connsiteY42" fmla="*/ 0 h 3848100"/>
              <a:gd name="connsiteX43" fmla="*/ 4673600 w 8458630"/>
              <a:gd name="connsiteY43" fmla="*/ 12700 h 3848100"/>
              <a:gd name="connsiteX44" fmla="*/ 4635500 w 8458630"/>
              <a:gd name="connsiteY44" fmla="*/ 38100 h 3848100"/>
              <a:gd name="connsiteX45" fmla="*/ 4597400 w 8458630"/>
              <a:gd name="connsiteY45" fmla="*/ 50800 h 3848100"/>
              <a:gd name="connsiteX46" fmla="*/ 4559300 w 8458630"/>
              <a:gd name="connsiteY46" fmla="*/ 88900 h 3848100"/>
              <a:gd name="connsiteX47" fmla="*/ 4533900 w 8458630"/>
              <a:gd name="connsiteY47" fmla="*/ 177800 h 3848100"/>
              <a:gd name="connsiteX48" fmla="*/ 4495800 w 8458630"/>
              <a:gd name="connsiteY48" fmla="*/ 203200 h 3848100"/>
              <a:gd name="connsiteX49" fmla="*/ 4406900 w 8458630"/>
              <a:gd name="connsiteY49" fmla="*/ 254000 h 3848100"/>
              <a:gd name="connsiteX50" fmla="*/ 4368800 w 8458630"/>
              <a:gd name="connsiteY50" fmla="*/ 279400 h 3848100"/>
              <a:gd name="connsiteX51" fmla="*/ 4229100 w 8458630"/>
              <a:gd name="connsiteY51" fmla="*/ 368300 h 3848100"/>
              <a:gd name="connsiteX52" fmla="*/ 4165600 w 8458630"/>
              <a:gd name="connsiteY52" fmla="*/ 508000 h 3848100"/>
              <a:gd name="connsiteX53" fmla="*/ 4140200 w 8458630"/>
              <a:gd name="connsiteY53" fmla="*/ 546100 h 3848100"/>
              <a:gd name="connsiteX54" fmla="*/ 4089400 w 8458630"/>
              <a:gd name="connsiteY54" fmla="*/ 749300 h 3848100"/>
              <a:gd name="connsiteX55" fmla="*/ 4051300 w 8458630"/>
              <a:gd name="connsiteY55" fmla="*/ 838200 h 3848100"/>
              <a:gd name="connsiteX56" fmla="*/ 4013200 w 8458630"/>
              <a:gd name="connsiteY56" fmla="*/ 863600 h 3848100"/>
              <a:gd name="connsiteX57" fmla="*/ 3975100 w 8458630"/>
              <a:gd name="connsiteY57" fmla="*/ 939800 h 3848100"/>
              <a:gd name="connsiteX58" fmla="*/ 3924300 w 8458630"/>
              <a:gd name="connsiteY58" fmla="*/ 952500 h 3848100"/>
              <a:gd name="connsiteX59" fmla="*/ 3848100 w 8458630"/>
              <a:gd name="connsiteY59" fmla="*/ 990600 h 3848100"/>
              <a:gd name="connsiteX60" fmla="*/ 3810000 w 8458630"/>
              <a:gd name="connsiteY60" fmla="*/ 977900 h 3848100"/>
              <a:gd name="connsiteX61" fmla="*/ 3746500 w 8458630"/>
              <a:gd name="connsiteY61" fmla="*/ 863600 h 3848100"/>
              <a:gd name="connsiteX62" fmla="*/ 3746500 w 8458630"/>
              <a:gd name="connsiteY62" fmla="*/ 863600 h 3848100"/>
              <a:gd name="connsiteX63" fmla="*/ 3657600 w 8458630"/>
              <a:gd name="connsiteY63" fmla="*/ 736600 h 3848100"/>
              <a:gd name="connsiteX64" fmla="*/ 3632200 w 8458630"/>
              <a:gd name="connsiteY64" fmla="*/ 698500 h 3848100"/>
              <a:gd name="connsiteX65" fmla="*/ 3594100 w 8458630"/>
              <a:gd name="connsiteY65" fmla="*/ 673100 h 3848100"/>
              <a:gd name="connsiteX66" fmla="*/ 3556000 w 8458630"/>
              <a:gd name="connsiteY66" fmla="*/ 635000 h 3848100"/>
              <a:gd name="connsiteX67" fmla="*/ 3416300 w 8458630"/>
              <a:gd name="connsiteY67" fmla="*/ 609600 h 3848100"/>
              <a:gd name="connsiteX68" fmla="*/ 3276600 w 8458630"/>
              <a:gd name="connsiteY68" fmla="*/ 622300 h 3848100"/>
              <a:gd name="connsiteX69" fmla="*/ 3162300 w 8458630"/>
              <a:gd name="connsiteY69" fmla="*/ 647700 h 3848100"/>
              <a:gd name="connsiteX70" fmla="*/ 3086100 w 8458630"/>
              <a:gd name="connsiteY70" fmla="*/ 698500 h 3848100"/>
              <a:gd name="connsiteX71" fmla="*/ 3048000 w 8458630"/>
              <a:gd name="connsiteY71" fmla="*/ 749300 h 3848100"/>
              <a:gd name="connsiteX72" fmla="*/ 3009900 w 8458630"/>
              <a:gd name="connsiteY72" fmla="*/ 762000 h 3848100"/>
              <a:gd name="connsiteX73" fmla="*/ 2895600 w 8458630"/>
              <a:gd name="connsiteY73" fmla="*/ 825500 h 3848100"/>
              <a:gd name="connsiteX74" fmla="*/ 2857500 w 8458630"/>
              <a:gd name="connsiteY74" fmla="*/ 863600 h 3848100"/>
              <a:gd name="connsiteX75" fmla="*/ 2781300 w 8458630"/>
              <a:gd name="connsiteY75" fmla="*/ 901700 h 3848100"/>
              <a:gd name="connsiteX76" fmla="*/ 2705100 w 8458630"/>
              <a:gd name="connsiteY76" fmla="*/ 952500 h 3848100"/>
              <a:gd name="connsiteX77" fmla="*/ 2628900 w 8458630"/>
              <a:gd name="connsiteY77" fmla="*/ 1016000 h 3848100"/>
              <a:gd name="connsiteX78" fmla="*/ 2590800 w 8458630"/>
              <a:gd name="connsiteY78" fmla="*/ 1066800 h 3848100"/>
              <a:gd name="connsiteX79" fmla="*/ 2552700 w 8458630"/>
              <a:gd name="connsiteY79" fmla="*/ 1104900 h 3848100"/>
              <a:gd name="connsiteX80" fmla="*/ 2489200 w 8458630"/>
              <a:gd name="connsiteY80" fmla="*/ 1168400 h 3848100"/>
              <a:gd name="connsiteX81" fmla="*/ 2463800 w 8458630"/>
              <a:gd name="connsiteY81" fmla="*/ 1206500 h 3848100"/>
              <a:gd name="connsiteX82" fmla="*/ 2425700 w 8458630"/>
              <a:gd name="connsiteY82" fmla="*/ 1244600 h 3848100"/>
              <a:gd name="connsiteX83" fmla="*/ 2413000 w 8458630"/>
              <a:gd name="connsiteY83" fmla="*/ 1282700 h 3848100"/>
              <a:gd name="connsiteX84" fmla="*/ 2374900 w 8458630"/>
              <a:gd name="connsiteY84" fmla="*/ 1295400 h 3848100"/>
              <a:gd name="connsiteX85" fmla="*/ 2336800 w 8458630"/>
              <a:gd name="connsiteY85" fmla="*/ 1320800 h 3848100"/>
              <a:gd name="connsiteX86" fmla="*/ 2171700 w 8458630"/>
              <a:gd name="connsiteY86" fmla="*/ 1346200 h 3848100"/>
              <a:gd name="connsiteX87" fmla="*/ 2095500 w 8458630"/>
              <a:gd name="connsiteY87" fmla="*/ 1358900 h 3848100"/>
              <a:gd name="connsiteX88" fmla="*/ 1828800 w 8458630"/>
              <a:gd name="connsiteY88" fmla="*/ 1384300 h 3848100"/>
              <a:gd name="connsiteX89" fmla="*/ 1612900 w 8458630"/>
              <a:gd name="connsiteY89" fmla="*/ 1358900 h 3848100"/>
              <a:gd name="connsiteX90" fmla="*/ 1574800 w 8458630"/>
              <a:gd name="connsiteY90" fmla="*/ 1346200 h 3848100"/>
              <a:gd name="connsiteX91" fmla="*/ 1536700 w 8458630"/>
              <a:gd name="connsiteY91" fmla="*/ 1320800 h 3848100"/>
              <a:gd name="connsiteX92" fmla="*/ 1498600 w 8458630"/>
              <a:gd name="connsiteY92" fmla="*/ 1308100 h 3848100"/>
              <a:gd name="connsiteX93" fmla="*/ 1422400 w 8458630"/>
              <a:gd name="connsiteY93" fmla="*/ 1257300 h 3848100"/>
              <a:gd name="connsiteX94" fmla="*/ 1384300 w 8458630"/>
              <a:gd name="connsiteY94" fmla="*/ 1244600 h 3848100"/>
              <a:gd name="connsiteX95" fmla="*/ 1308100 w 8458630"/>
              <a:gd name="connsiteY95" fmla="*/ 1193800 h 3848100"/>
              <a:gd name="connsiteX96" fmla="*/ 1270000 w 8458630"/>
              <a:gd name="connsiteY96" fmla="*/ 1168400 h 3848100"/>
              <a:gd name="connsiteX97" fmla="*/ 1193800 w 8458630"/>
              <a:gd name="connsiteY97" fmla="*/ 1143000 h 3848100"/>
              <a:gd name="connsiteX98" fmla="*/ 1130300 w 8458630"/>
              <a:gd name="connsiteY98" fmla="*/ 1117600 h 3848100"/>
              <a:gd name="connsiteX99" fmla="*/ 1079500 w 8458630"/>
              <a:gd name="connsiteY99" fmla="*/ 1092200 h 3848100"/>
              <a:gd name="connsiteX100" fmla="*/ 939800 w 8458630"/>
              <a:gd name="connsiteY100" fmla="*/ 1079500 h 3848100"/>
              <a:gd name="connsiteX101" fmla="*/ 927100 w 8458630"/>
              <a:gd name="connsiteY101" fmla="*/ 1016000 h 3848100"/>
              <a:gd name="connsiteX102" fmla="*/ 889000 w 8458630"/>
              <a:gd name="connsiteY102" fmla="*/ 990600 h 3848100"/>
              <a:gd name="connsiteX103" fmla="*/ 558800 w 8458630"/>
              <a:gd name="connsiteY103" fmla="*/ 977900 h 3848100"/>
              <a:gd name="connsiteX104" fmla="*/ 406400 w 8458630"/>
              <a:gd name="connsiteY104" fmla="*/ 990600 h 3848100"/>
              <a:gd name="connsiteX105" fmla="*/ 368300 w 8458630"/>
              <a:gd name="connsiteY105" fmla="*/ 1016000 h 3848100"/>
              <a:gd name="connsiteX106" fmla="*/ 317500 w 8458630"/>
              <a:gd name="connsiteY106" fmla="*/ 1054100 h 3848100"/>
              <a:gd name="connsiteX107" fmla="*/ 266700 w 8458630"/>
              <a:gd name="connsiteY107" fmla="*/ 1130300 h 3848100"/>
              <a:gd name="connsiteX108" fmla="*/ 228600 w 8458630"/>
              <a:gd name="connsiteY108" fmla="*/ 1168400 h 3848100"/>
              <a:gd name="connsiteX109" fmla="*/ 190500 w 8458630"/>
              <a:gd name="connsiteY109" fmla="*/ 1244600 h 3848100"/>
              <a:gd name="connsiteX110" fmla="*/ 177800 w 8458630"/>
              <a:gd name="connsiteY110" fmla="*/ 1282700 h 3848100"/>
              <a:gd name="connsiteX111" fmla="*/ 152400 w 8458630"/>
              <a:gd name="connsiteY111" fmla="*/ 1320800 h 3848100"/>
              <a:gd name="connsiteX112" fmla="*/ 114300 w 8458630"/>
              <a:gd name="connsiteY112" fmla="*/ 1473200 h 3848100"/>
              <a:gd name="connsiteX113" fmla="*/ 88900 w 8458630"/>
              <a:gd name="connsiteY113" fmla="*/ 1549400 h 3848100"/>
              <a:gd name="connsiteX114" fmla="*/ 76200 w 8458630"/>
              <a:gd name="connsiteY114" fmla="*/ 1612900 h 3848100"/>
              <a:gd name="connsiteX115" fmla="*/ 50800 w 8458630"/>
              <a:gd name="connsiteY115" fmla="*/ 1676400 h 3848100"/>
              <a:gd name="connsiteX116" fmla="*/ 12700 w 8458630"/>
              <a:gd name="connsiteY116" fmla="*/ 1854200 h 3848100"/>
              <a:gd name="connsiteX117" fmla="*/ 0 w 8458630"/>
              <a:gd name="connsiteY117" fmla="*/ 1955800 h 3848100"/>
              <a:gd name="connsiteX118" fmla="*/ 0 w 8458630"/>
              <a:gd name="connsiteY118" fmla="*/ 2374900 h 3848100"/>
              <a:gd name="connsiteX119" fmla="*/ 12700 w 8458630"/>
              <a:gd name="connsiteY119" fmla="*/ 2692400 h 3848100"/>
              <a:gd name="connsiteX120" fmla="*/ 25400 w 8458630"/>
              <a:gd name="connsiteY120" fmla="*/ 3632200 h 3848100"/>
              <a:gd name="connsiteX121" fmla="*/ 88900 w 8458630"/>
              <a:gd name="connsiteY121" fmla="*/ 3683000 h 3848100"/>
              <a:gd name="connsiteX122" fmla="*/ 101600 w 8458630"/>
              <a:gd name="connsiteY122" fmla="*/ 3721100 h 3848100"/>
              <a:gd name="connsiteX123" fmla="*/ 139700 w 8458630"/>
              <a:gd name="connsiteY123" fmla="*/ 3733800 h 3848100"/>
              <a:gd name="connsiteX124" fmla="*/ 177800 w 8458630"/>
              <a:gd name="connsiteY124" fmla="*/ 3759200 h 3848100"/>
              <a:gd name="connsiteX125" fmla="*/ 190500 w 8458630"/>
              <a:gd name="connsiteY125" fmla="*/ 3797300 h 3848100"/>
              <a:gd name="connsiteX126" fmla="*/ 241300 w 8458630"/>
              <a:gd name="connsiteY126" fmla="*/ 3810000 h 3848100"/>
              <a:gd name="connsiteX127" fmla="*/ 393700 w 8458630"/>
              <a:gd name="connsiteY127" fmla="*/ 3848100 h 3848100"/>
              <a:gd name="connsiteX128" fmla="*/ 723900 w 8458630"/>
              <a:gd name="connsiteY128" fmla="*/ 3835400 h 3848100"/>
              <a:gd name="connsiteX129" fmla="*/ 901700 w 8458630"/>
              <a:gd name="connsiteY129" fmla="*/ 3784600 h 3848100"/>
              <a:gd name="connsiteX130" fmla="*/ 965200 w 8458630"/>
              <a:gd name="connsiteY130" fmla="*/ 3771900 h 3848100"/>
              <a:gd name="connsiteX131" fmla="*/ 1079500 w 8458630"/>
              <a:gd name="connsiteY131" fmla="*/ 3708400 h 3848100"/>
              <a:gd name="connsiteX132" fmla="*/ 1155700 w 8458630"/>
              <a:gd name="connsiteY132" fmla="*/ 3670300 h 3848100"/>
              <a:gd name="connsiteX133" fmla="*/ 1231900 w 8458630"/>
              <a:gd name="connsiteY133" fmla="*/ 3594100 h 3848100"/>
              <a:gd name="connsiteX134" fmla="*/ 1282700 w 8458630"/>
              <a:gd name="connsiteY134" fmla="*/ 3517900 h 3848100"/>
              <a:gd name="connsiteX135" fmla="*/ 1308100 w 8458630"/>
              <a:gd name="connsiteY135" fmla="*/ 3479800 h 3848100"/>
              <a:gd name="connsiteX136" fmla="*/ 1371600 w 8458630"/>
              <a:gd name="connsiteY136" fmla="*/ 3429000 h 3848100"/>
              <a:gd name="connsiteX137" fmla="*/ 1397000 w 8458630"/>
              <a:gd name="connsiteY137" fmla="*/ 3378200 h 3848100"/>
              <a:gd name="connsiteX138" fmla="*/ 1409700 w 8458630"/>
              <a:gd name="connsiteY138" fmla="*/ 3340100 h 3848100"/>
              <a:gd name="connsiteX139" fmla="*/ 1435100 w 8458630"/>
              <a:gd name="connsiteY139" fmla="*/ 3302000 h 3848100"/>
              <a:gd name="connsiteX140" fmla="*/ 1447800 w 8458630"/>
              <a:gd name="connsiteY140" fmla="*/ 3263900 h 3848100"/>
              <a:gd name="connsiteX141" fmla="*/ 1473200 w 8458630"/>
              <a:gd name="connsiteY141" fmla="*/ 3225800 h 3848100"/>
              <a:gd name="connsiteX142" fmla="*/ 1485900 w 8458630"/>
              <a:gd name="connsiteY142" fmla="*/ 3187700 h 3848100"/>
              <a:gd name="connsiteX143" fmla="*/ 1524000 w 8458630"/>
              <a:gd name="connsiteY143" fmla="*/ 3162300 h 3848100"/>
              <a:gd name="connsiteX144" fmla="*/ 1536700 w 8458630"/>
              <a:gd name="connsiteY144" fmla="*/ 3124200 h 3848100"/>
              <a:gd name="connsiteX145" fmla="*/ 1549400 w 8458630"/>
              <a:gd name="connsiteY145" fmla="*/ 3073400 h 3848100"/>
              <a:gd name="connsiteX146" fmla="*/ 1587500 w 8458630"/>
              <a:gd name="connsiteY146" fmla="*/ 3022600 h 3848100"/>
              <a:gd name="connsiteX147" fmla="*/ 1651000 w 8458630"/>
              <a:gd name="connsiteY147" fmla="*/ 2921000 h 3848100"/>
              <a:gd name="connsiteX148" fmla="*/ 1689100 w 8458630"/>
              <a:gd name="connsiteY148" fmla="*/ 2882900 h 3848100"/>
              <a:gd name="connsiteX149" fmla="*/ 1714500 w 8458630"/>
              <a:gd name="connsiteY149" fmla="*/ 2832100 h 3848100"/>
              <a:gd name="connsiteX150" fmla="*/ 1790700 w 8458630"/>
              <a:gd name="connsiteY150" fmla="*/ 2781300 h 3848100"/>
              <a:gd name="connsiteX151" fmla="*/ 1803400 w 8458630"/>
              <a:gd name="connsiteY151" fmla="*/ 2717800 h 3848100"/>
              <a:gd name="connsiteX152" fmla="*/ 1892300 w 8458630"/>
              <a:gd name="connsiteY152" fmla="*/ 2641600 h 3848100"/>
              <a:gd name="connsiteX153" fmla="*/ 2006600 w 8458630"/>
              <a:gd name="connsiteY153" fmla="*/ 2552700 h 3848100"/>
              <a:gd name="connsiteX154" fmla="*/ 2070100 w 8458630"/>
              <a:gd name="connsiteY154" fmla="*/ 2527300 h 3848100"/>
              <a:gd name="connsiteX155" fmla="*/ 2120900 w 8458630"/>
              <a:gd name="connsiteY155" fmla="*/ 2489200 h 3848100"/>
              <a:gd name="connsiteX156" fmla="*/ 2197100 w 8458630"/>
              <a:gd name="connsiteY156" fmla="*/ 2476500 h 3848100"/>
              <a:gd name="connsiteX157" fmla="*/ 2425700 w 8458630"/>
              <a:gd name="connsiteY157" fmla="*/ 2413000 h 3848100"/>
              <a:gd name="connsiteX158" fmla="*/ 2654300 w 8458630"/>
              <a:gd name="connsiteY158" fmla="*/ 2400300 h 3848100"/>
              <a:gd name="connsiteX159" fmla="*/ 2730500 w 8458630"/>
              <a:gd name="connsiteY159" fmla="*/ 2387600 h 3848100"/>
              <a:gd name="connsiteX160" fmla="*/ 2781300 w 8458630"/>
              <a:gd name="connsiteY160" fmla="*/ 2374900 h 3848100"/>
              <a:gd name="connsiteX161" fmla="*/ 2933700 w 8458630"/>
              <a:gd name="connsiteY161" fmla="*/ 2362200 h 3848100"/>
              <a:gd name="connsiteX162" fmla="*/ 2984500 w 8458630"/>
              <a:gd name="connsiteY162" fmla="*/ 2336800 h 3848100"/>
              <a:gd name="connsiteX163" fmla="*/ 3022600 w 8458630"/>
              <a:gd name="connsiteY163" fmla="*/ 2311400 h 3848100"/>
              <a:gd name="connsiteX164" fmla="*/ 3098800 w 8458630"/>
              <a:gd name="connsiteY164" fmla="*/ 2286000 h 3848100"/>
              <a:gd name="connsiteX165" fmla="*/ 3136900 w 8458630"/>
              <a:gd name="connsiteY165" fmla="*/ 2260600 h 3848100"/>
              <a:gd name="connsiteX166" fmla="*/ 3175000 w 8458630"/>
              <a:gd name="connsiteY166" fmla="*/ 2247900 h 3848100"/>
              <a:gd name="connsiteX167" fmla="*/ 3251200 w 8458630"/>
              <a:gd name="connsiteY167" fmla="*/ 2197100 h 3848100"/>
              <a:gd name="connsiteX168" fmla="*/ 3289300 w 8458630"/>
              <a:gd name="connsiteY168" fmla="*/ 2171700 h 3848100"/>
              <a:gd name="connsiteX169" fmla="*/ 3390900 w 8458630"/>
              <a:gd name="connsiteY169" fmla="*/ 2120900 h 3848100"/>
              <a:gd name="connsiteX170" fmla="*/ 3441700 w 8458630"/>
              <a:gd name="connsiteY170" fmla="*/ 2146300 h 3848100"/>
              <a:gd name="connsiteX171" fmla="*/ 3479800 w 8458630"/>
              <a:gd name="connsiteY171" fmla="*/ 2159000 h 3848100"/>
              <a:gd name="connsiteX172" fmla="*/ 3517900 w 8458630"/>
              <a:gd name="connsiteY172" fmla="*/ 2184400 h 3848100"/>
              <a:gd name="connsiteX173" fmla="*/ 3657600 w 8458630"/>
              <a:gd name="connsiteY173" fmla="*/ 2222500 h 3848100"/>
              <a:gd name="connsiteX174" fmla="*/ 4076700 w 8458630"/>
              <a:gd name="connsiteY174" fmla="*/ 2184400 h 3848100"/>
              <a:gd name="connsiteX175" fmla="*/ 4114800 w 8458630"/>
              <a:gd name="connsiteY175" fmla="*/ 2159000 h 3848100"/>
              <a:gd name="connsiteX176" fmla="*/ 4191000 w 8458630"/>
              <a:gd name="connsiteY176" fmla="*/ 2146300 h 3848100"/>
              <a:gd name="connsiteX177" fmla="*/ 4241800 w 8458630"/>
              <a:gd name="connsiteY177" fmla="*/ 2133600 h 3848100"/>
              <a:gd name="connsiteX178" fmla="*/ 4318000 w 8458630"/>
              <a:gd name="connsiteY178" fmla="*/ 2146300 h 3848100"/>
              <a:gd name="connsiteX179" fmla="*/ 4432300 w 8458630"/>
              <a:gd name="connsiteY179" fmla="*/ 2273300 h 3848100"/>
              <a:gd name="connsiteX180" fmla="*/ 4457700 w 8458630"/>
              <a:gd name="connsiteY180" fmla="*/ 2311400 h 3848100"/>
              <a:gd name="connsiteX181" fmla="*/ 4495800 w 8458630"/>
              <a:gd name="connsiteY181" fmla="*/ 2324100 h 3848100"/>
              <a:gd name="connsiteX182" fmla="*/ 4610100 w 8458630"/>
              <a:gd name="connsiteY182" fmla="*/ 2286000 h 3848100"/>
              <a:gd name="connsiteX183" fmla="*/ 4686300 w 8458630"/>
              <a:gd name="connsiteY183" fmla="*/ 2247900 h 3848100"/>
              <a:gd name="connsiteX184" fmla="*/ 4762500 w 8458630"/>
              <a:gd name="connsiteY184" fmla="*/ 2209800 h 3848100"/>
              <a:gd name="connsiteX185" fmla="*/ 4864100 w 8458630"/>
              <a:gd name="connsiteY185" fmla="*/ 2159000 h 3848100"/>
              <a:gd name="connsiteX186" fmla="*/ 4902200 w 8458630"/>
              <a:gd name="connsiteY186" fmla="*/ 2133600 h 3848100"/>
              <a:gd name="connsiteX187" fmla="*/ 4940300 w 8458630"/>
              <a:gd name="connsiteY187" fmla="*/ 2120900 h 3848100"/>
              <a:gd name="connsiteX188" fmla="*/ 4978400 w 8458630"/>
              <a:gd name="connsiteY188" fmla="*/ 2095500 h 3848100"/>
              <a:gd name="connsiteX189" fmla="*/ 5041900 w 8458630"/>
              <a:gd name="connsiteY189" fmla="*/ 2082800 h 3848100"/>
              <a:gd name="connsiteX190" fmla="*/ 5207000 w 8458630"/>
              <a:gd name="connsiteY190" fmla="*/ 2095500 h 3848100"/>
              <a:gd name="connsiteX191" fmla="*/ 5270500 w 8458630"/>
              <a:gd name="connsiteY191" fmla="*/ 2108200 h 3848100"/>
              <a:gd name="connsiteX192" fmla="*/ 5448300 w 8458630"/>
              <a:gd name="connsiteY192" fmla="*/ 2133600 h 3848100"/>
              <a:gd name="connsiteX193" fmla="*/ 5854700 w 8458630"/>
              <a:gd name="connsiteY193" fmla="*/ 2120900 h 3848100"/>
              <a:gd name="connsiteX194" fmla="*/ 5930900 w 8458630"/>
              <a:gd name="connsiteY194" fmla="*/ 2082800 h 3848100"/>
              <a:gd name="connsiteX195" fmla="*/ 5969000 w 8458630"/>
              <a:gd name="connsiteY195" fmla="*/ 2070100 h 3848100"/>
              <a:gd name="connsiteX196" fmla="*/ 6045200 w 8458630"/>
              <a:gd name="connsiteY196" fmla="*/ 2006600 h 3848100"/>
              <a:gd name="connsiteX197" fmla="*/ 6121400 w 8458630"/>
              <a:gd name="connsiteY197" fmla="*/ 1981200 h 3848100"/>
              <a:gd name="connsiteX198" fmla="*/ 6261100 w 8458630"/>
              <a:gd name="connsiteY198" fmla="*/ 1993900 h 3848100"/>
              <a:gd name="connsiteX199" fmla="*/ 6324600 w 8458630"/>
              <a:gd name="connsiteY199" fmla="*/ 2006600 h 3848100"/>
              <a:gd name="connsiteX200" fmla="*/ 6477000 w 8458630"/>
              <a:gd name="connsiteY200" fmla="*/ 2032000 h 3848100"/>
              <a:gd name="connsiteX201" fmla="*/ 6553200 w 8458630"/>
              <a:gd name="connsiteY201" fmla="*/ 2044700 h 3848100"/>
              <a:gd name="connsiteX202" fmla="*/ 6858000 w 8458630"/>
              <a:gd name="connsiteY202" fmla="*/ 2070100 h 3848100"/>
              <a:gd name="connsiteX203" fmla="*/ 8445500 w 8458630"/>
              <a:gd name="connsiteY203" fmla="*/ 2057400 h 3848100"/>
              <a:gd name="connsiteX204" fmla="*/ 8458200 w 8458630"/>
              <a:gd name="connsiteY204" fmla="*/ 2019300 h 3848100"/>
              <a:gd name="connsiteX205" fmla="*/ 8432800 w 8458630"/>
              <a:gd name="connsiteY205" fmla="*/ 1917700 h 3848100"/>
              <a:gd name="connsiteX206" fmla="*/ 8445500 w 8458630"/>
              <a:gd name="connsiteY206" fmla="*/ 1282700 h 3848100"/>
              <a:gd name="connsiteX207" fmla="*/ 8411633 w 8458630"/>
              <a:gd name="connsiteY207" fmla="*/ 88900 h 3848100"/>
              <a:gd name="connsiteX0" fmla="*/ 8411633 w 8458630"/>
              <a:gd name="connsiteY0" fmla="*/ 133134 h 3892334"/>
              <a:gd name="connsiteX1" fmla="*/ 8102600 w 8458630"/>
              <a:gd name="connsiteY1" fmla="*/ 145834 h 3892334"/>
              <a:gd name="connsiteX2" fmla="*/ 7785100 w 8458630"/>
              <a:gd name="connsiteY2" fmla="*/ 183934 h 3892334"/>
              <a:gd name="connsiteX3" fmla="*/ 7645400 w 8458630"/>
              <a:gd name="connsiteY3" fmla="*/ 209334 h 3892334"/>
              <a:gd name="connsiteX4" fmla="*/ 7632700 w 8458630"/>
              <a:gd name="connsiteY4" fmla="*/ 539534 h 3892334"/>
              <a:gd name="connsiteX5" fmla="*/ 7581900 w 8458630"/>
              <a:gd name="connsiteY5" fmla="*/ 691934 h 3892334"/>
              <a:gd name="connsiteX6" fmla="*/ 7518400 w 8458630"/>
              <a:gd name="connsiteY6" fmla="*/ 704634 h 3892334"/>
              <a:gd name="connsiteX7" fmla="*/ 7442200 w 8458630"/>
              <a:gd name="connsiteY7" fmla="*/ 742734 h 3892334"/>
              <a:gd name="connsiteX8" fmla="*/ 7404100 w 8458630"/>
              <a:gd name="connsiteY8" fmla="*/ 755434 h 3892334"/>
              <a:gd name="connsiteX9" fmla="*/ 7340600 w 8458630"/>
              <a:gd name="connsiteY9" fmla="*/ 806234 h 3892334"/>
              <a:gd name="connsiteX10" fmla="*/ 7200900 w 8458630"/>
              <a:gd name="connsiteY10" fmla="*/ 920534 h 3892334"/>
              <a:gd name="connsiteX11" fmla="*/ 7150100 w 8458630"/>
              <a:gd name="connsiteY11" fmla="*/ 1009434 h 3892334"/>
              <a:gd name="connsiteX12" fmla="*/ 7137400 w 8458630"/>
              <a:gd name="connsiteY12" fmla="*/ 1123734 h 3892334"/>
              <a:gd name="connsiteX13" fmla="*/ 7124700 w 8458630"/>
              <a:gd name="connsiteY13" fmla="*/ 1161834 h 3892334"/>
              <a:gd name="connsiteX14" fmla="*/ 7048500 w 8458630"/>
              <a:gd name="connsiteY14" fmla="*/ 1212634 h 3892334"/>
              <a:gd name="connsiteX15" fmla="*/ 7010400 w 8458630"/>
              <a:gd name="connsiteY15" fmla="*/ 1250734 h 3892334"/>
              <a:gd name="connsiteX16" fmla="*/ 6883400 w 8458630"/>
              <a:gd name="connsiteY16" fmla="*/ 1276134 h 3892334"/>
              <a:gd name="connsiteX17" fmla="*/ 6388100 w 8458630"/>
              <a:gd name="connsiteY17" fmla="*/ 1314234 h 3892334"/>
              <a:gd name="connsiteX18" fmla="*/ 6121400 w 8458630"/>
              <a:gd name="connsiteY18" fmla="*/ 1301534 h 3892334"/>
              <a:gd name="connsiteX19" fmla="*/ 6032500 w 8458630"/>
              <a:gd name="connsiteY19" fmla="*/ 1263434 h 3892334"/>
              <a:gd name="connsiteX20" fmla="*/ 5994400 w 8458630"/>
              <a:gd name="connsiteY20" fmla="*/ 1225334 h 3892334"/>
              <a:gd name="connsiteX21" fmla="*/ 5943600 w 8458630"/>
              <a:gd name="connsiteY21" fmla="*/ 1199934 h 3892334"/>
              <a:gd name="connsiteX22" fmla="*/ 5867400 w 8458630"/>
              <a:gd name="connsiteY22" fmla="*/ 1072934 h 3892334"/>
              <a:gd name="connsiteX23" fmla="*/ 5829300 w 8458630"/>
              <a:gd name="connsiteY23" fmla="*/ 1047534 h 3892334"/>
              <a:gd name="connsiteX24" fmla="*/ 5778500 w 8458630"/>
              <a:gd name="connsiteY24" fmla="*/ 1022134 h 3892334"/>
              <a:gd name="connsiteX25" fmla="*/ 5676900 w 8458630"/>
              <a:gd name="connsiteY25" fmla="*/ 971334 h 3892334"/>
              <a:gd name="connsiteX26" fmla="*/ 5575300 w 8458630"/>
              <a:gd name="connsiteY26" fmla="*/ 933234 h 3892334"/>
              <a:gd name="connsiteX27" fmla="*/ 5524500 w 8458630"/>
              <a:gd name="connsiteY27" fmla="*/ 907834 h 3892334"/>
              <a:gd name="connsiteX28" fmla="*/ 5321300 w 8458630"/>
              <a:gd name="connsiteY28" fmla="*/ 895134 h 3892334"/>
              <a:gd name="connsiteX29" fmla="*/ 5283200 w 8458630"/>
              <a:gd name="connsiteY29" fmla="*/ 882434 h 3892334"/>
              <a:gd name="connsiteX30" fmla="*/ 5232400 w 8458630"/>
              <a:gd name="connsiteY30" fmla="*/ 806234 h 3892334"/>
              <a:gd name="connsiteX31" fmla="*/ 5207000 w 8458630"/>
              <a:gd name="connsiteY31" fmla="*/ 768134 h 3892334"/>
              <a:gd name="connsiteX32" fmla="*/ 5194300 w 8458630"/>
              <a:gd name="connsiteY32" fmla="*/ 730034 h 3892334"/>
              <a:gd name="connsiteX33" fmla="*/ 5181600 w 8458630"/>
              <a:gd name="connsiteY33" fmla="*/ 679234 h 3892334"/>
              <a:gd name="connsiteX34" fmla="*/ 5156200 w 8458630"/>
              <a:gd name="connsiteY34" fmla="*/ 641134 h 3892334"/>
              <a:gd name="connsiteX35" fmla="*/ 5118100 w 8458630"/>
              <a:gd name="connsiteY35" fmla="*/ 514134 h 3892334"/>
              <a:gd name="connsiteX36" fmla="*/ 5105400 w 8458630"/>
              <a:gd name="connsiteY36" fmla="*/ 437934 h 3892334"/>
              <a:gd name="connsiteX37" fmla="*/ 5092700 w 8458630"/>
              <a:gd name="connsiteY37" fmla="*/ 349034 h 3892334"/>
              <a:gd name="connsiteX38" fmla="*/ 5067300 w 8458630"/>
              <a:gd name="connsiteY38" fmla="*/ 310934 h 3892334"/>
              <a:gd name="connsiteX39" fmla="*/ 5054600 w 8458630"/>
              <a:gd name="connsiteY39" fmla="*/ 272834 h 3892334"/>
              <a:gd name="connsiteX40" fmla="*/ 5003800 w 8458630"/>
              <a:gd name="connsiteY40" fmla="*/ 196634 h 3892334"/>
              <a:gd name="connsiteX41" fmla="*/ 4965700 w 8458630"/>
              <a:gd name="connsiteY41" fmla="*/ 107734 h 3892334"/>
              <a:gd name="connsiteX42" fmla="*/ 4787900 w 8458630"/>
              <a:gd name="connsiteY42" fmla="*/ 44234 h 3892334"/>
              <a:gd name="connsiteX43" fmla="*/ 4673600 w 8458630"/>
              <a:gd name="connsiteY43" fmla="*/ 56934 h 3892334"/>
              <a:gd name="connsiteX44" fmla="*/ 4635500 w 8458630"/>
              <a:gd name="connsiteY44" fmla="*/ 82334 h 3892334"/>
              <a:gd name="connsiteX45" fmla="*/ 4597400 w 8458630"/>
              <a:gd name="connsiteY45" fmla="*/ 95034 h 3892334"/>
              <a:gd name="connsiteX46" fmla="*/ 4559300 w 8458630"/>
              <a:gd name="connsiteY46" fmla="*/ 133134 h 3892334"/>
              <a:gd name="connsiteX47" fmla="*/ 4533900 w 8458630"/>
              <a:gd name="connsiteY47" fmla="*/ 222034 h 3892334"/>
              <a:gd name="connsiteX48" fmla="*/ 4495800 w 8458630"/>
              <a:gd name="connsiteY48" fmla="*/ 247434 h 3892334"/>
              <a:gd name="connsiteX49" fmla="*/ 4406900 w 8458630"/>
              <a:gd name="connsiteY49" fmla="*/ 298234 h 3892334"/>
              <a:gd name="connsiteX50" fmla="*/ 4368800 w 8458630"/>
              <a:gd name="connsiteY50" fmla="*/ 323634 h 3892334"/>
              <a:gd name="connsiteX51" fmla="*/ 4229100 w 8458630"/>
              <a:gd name="connsiteY51" fmla="*/ 412534 h 3892334"/>
              <a:gd name="connsiteX52" fmla="*/ 4165600 w 8458630"/>
              <a:gd name="connsiteY52" fmla="*/ 552234 h 3892334"/>
              <a:gd name="connsiteX53" fmla="*/ 4140200 w 8458630"/>
              <a:gd name="connsiteY53" fmla="*/ 590334 h 3892334"/>
              <a:gd name="connsiteX54" fmla="*/ 4089400 w 8458630"/>
              <a:gd name="connsiteY54" fmla="*/ 793534 h 3892334"/>
              <a:gd name="connsiteX55" fmla="*/ 4051300 w 8458630"/>
              <a:gd name="connsiteY55" fmla="*/ 882434 h 3892334"/>
              <a:gd name="connsiteX56" fmla="*/ 4013200 w 8458630"/>
              <a:gd name="connsiteY56" fmla="*/ 907834 h 3892334"/>
              <a:gd name="connsiteX57" fmla="*/ 3975100 w 8458630"/>
              <a:gd name="connsiteY57" fmla="*/ 984034 h 3892334"/>
              <a:gd name="connsiteX58" fmla="*/ 3924300 w 8458630"/>
              <a:gd name="connsiteY58" fmla="*/ 996734 h 3892334"/>
              <a:gd name="connsiteX59" fmla="*/ 3848100 w 8458630"/>
              <a:gd name="connsiteY59" fmla="*/ 1034834 h 3892334"/>
              <a:gd name="connsiteX60" fmla="*/ 3810000 w 8458630"/>
              <a:gd name="connsiteY60" fmla="*/ 1022134 h 3892334"/>
              <a:gd name="connsiteX61" fmla="*/ 3746500 w 8458630"/>
              <a:gd name="connsiteY61" fmla="*/ 907834 h 3892334"/>
              <a:gd name="connsiteX62" fmla="*/ 3746500 w 8458630"/>
              <a:gd name="connsiteY62" fmla="*/ 907834 h 3892334"/>
              <a:gd name="connsiteX63" fmla="*/ 3657600 w 8458630"/>
              <a:gd name="connsiteY63" fmla="*/ 780834 h 3892334"/>
              <a:gd name="connsiteX64" fmla="*/ 3632200 w 8458630"/>
              <a:gd name="connsiteY64" fmla="*/ 742734 h 3892334"/>
              <a:gd name="connsiteX65" fmla="*/ 3594100 w 8458630"/>
              <a:gd name="connsiteY65" fmla="*/ 717334 h 3892334"/>
              <a:gd name="connsiteX66" fmla="*/ 3556000 w 8458630"/>
              <a:gd name="connsiteY66" fmla="*/ 679234 h 3892334"/>
              <a:gd name="connsiteX67" fmla="*/ 3416300 w 8458630"/>
              <a:gd name="connsiteY67" fmla="*/ 653834 h 3892334"/>
              <a:gd name="connsiteX68" fmla="*/ 3276600 w 8458630"/>
              <a:gd name="connsiteY68" fmla="*/ 666534 h 3892334"/>
              <a:gd name="connsiteX69" fmla="*/ 3162300 w 8458630"/>
              <a:gd name="connsiteY69" fmla="*/ 691934 h 3892334"/>
              <a:gd name="connsiteX70" fmla="*/ 3086100 w 8458630"/>
              <a:gd name="connsiteY70" fmla="*/ 742734 h 3892334"/>
              <a:gd name="connsiteX71" fmla="*/ 3048000 w 8458630"/>
              <a:gd name="connsiteY71" fmla="*/ 793534 h 3892334"/>
              <a:gd name="connsiteX72" fmla="*/ 3009900 w 8458630"/>
              <a:gd name="connsiteY72" fmla="*/ 806234 h 3892334"/>
              <a:gd name="connsiteX73" fmla="*/ 2895600 w 8458630"/>
              <a:gd name="connsiteY73" fmla="*/ 869734 h 3892334"/>
              <a:gd name="connsiteX74" fmla="*/ 2857500 w 8458630"/>
              <a:gd name="connsiteY74" fmla="*/ 907834 h 3892334"/>
              <a:gd name="connsiteX75" fmla="*/ 2781300 w 8458630"/>
              <a:gd name="connsiteY75" fmla="*/ 945934 h 3892334"/>
              <a:gd name="connsiteX76" fmla="*/ 2705100 w 8458630"/>
              <a:gd name="connsiteY76" fmla="*/ 996734 h 3892334"/>
              <a:gd name="connsiteX77" fmla="*/ 2628900 w 8458630"/>
              <a:gd name="connsiteY77" fmla="*/ 1060234 h 3892334"/>
              <a:gd name="connsiteX78" fmla="*/ 2590800 w 8458630"/>
              <a:gd name="connsiteY78" fmla="*/ 1111034 h 3892334"/>
              <a:gd name="connsiteX79" fmla="*/ 2552700 w 8458630"/>
              <a:gd name="connsiteY79" fmla="*/ 1149134 h 3892334"/>
              <a:gd name="connsiteX80" fmla="*/ 2489200 w 8458630"/>
              <a:gd name="connsiteY80" fmla="*/ 1212634 h 3892334"/>
              <a:gd name="connsiteX81" fmla="*/ 2463800 w 8458630"/>
              <a:gd name="connsiteY81" fmla="*/ 1250734 h 3892334"/>
              <a:gd name="connsiteX82" fmla="*/ 2425700 w 8458630"/>
              <a:gd name="connsiteY82" fmla="*/ 1288834 h 3892334"/>
              <a:gd name="connsiteX83" fmla="*/ 2413000 w 8458630"/>
              <a:gd name="connsiteY83" fmla="*/ 1326934 h 3892334"/>
              <a:gd name="connsiteX84" fmla="*/ 2374900 w 8458630"/>
              <a:gd name="connsiteY84" fmla="*/ 1339634 h 3892334"/>
              <a:gd name="connsiteX85" fmla="*/ 2336800 w 8458630"/>
              <a:gd name="connsiteY85" fmla="*/ 1365034 h 3892334"/>
              <a:gd name="connsiteX86" fmla="*/ 2171700 w 8458630"/>
              <a:gd name="connsiteY86" fmla="*/ 1390434 h 3892334"/>
              <a:gd name="connsiteX87" fmla="*/ 2095500 w 8458630"/>
              <a:gd name="connsiteY87" fmla="*/ 1403134 h 3892334"/>
              <a:gd name="connsiteX88" fmla="*/ 1828800 w 8458630"/>
              <a:gd name="connsiteY88" fmla="*/ 1428534 h 3892334"/>
              <a:gd name="connsiteX89" fmla="*/ 1612900 w 8458630"/>
              <a:gd name="connsiteY89" fmla="*/ 1403134 h 3892334"/>
              <a:gd name="connsiteX90" fmla="*/ 1574800 w 8458630"/>
              <a:gd name="connsiteY90" fmla="*/ 1390434 h 3892334"/>
              <a:gd name="connsiteX91" fmla="*/ 1536700 w 8458630"/>
              <a:gd name="connsiteY91" fmla="*/ 1365034 h 3892334"/>
              <a:gd name="connsiteX92" fmla="*/ 1498600 w 8458630"/>
              <a:gd name="connsiteY92" fmla="*/ 1352334 h 3892334"/>
              <a:gd name="connsiteX93" fmla="*/ 1422400 w 8458630"/>
              <a:gd name="connsiteY93" fmla="*/ 1301534 h 3892334"/>
              <a:gd name="connsiteX94" fmla="*/ 1384300 w 8458630"/>
              <a:gd name="connsiteY94" fmla="*/ 1288834 h 3892334"/>
              <a:gd name="connsiteX95" fmla="*/ 1308100 w 8458630"/>
              <a:gd name="connsiteY95" fmla="*/ 1238034 h 3892334"/>
              <a:gd name="connsiteX96" fmla="*/ 1270000 w 8458630"/>
              <a:gd name="connsiteY96" fmla="*/ 1212634 h 3892334"/>
              <a:gd name="connsiteX97" fmla="*/ 1193800 w 8458630"/>
              <a:gd name="connsiteY97" fmla="*/ 1187234 h 3892334"/>
              <a:gd name="connsiteX98" fmla="*/ 1130300 w 8458630"/>
              <a:gd name="connsiteY98" fmla="*/ 1161834 h 3892334"/>
              <a:gd name="connsiteX99" fmla="*/ 1079500 w 8458630"/>
              <a:gd name="connsiteY99" fmla="*/ 1136434 h 3892334"/>
              <a:gd name="connsiteX100" fmla="*/ 939800 w 8458630"/>
              <a:gd name="connsiteY100" fmla="*/ 1123734 h 3892334"/>
              <a:gd name="connsiteX101" fmla="*/ 927100 w 8458630"/>
              <a:gd name="connsiteY101" fmla="*/ 1060234 h 3892334"/>
              <a:gd name="connsiteX102" fmla="*/ 889000 w 8458630"/>
              <a:gd name="connsiteY102" fmla="*/ 1034834 h 3892334"/>
              <a:gd name="connsiteX103" fmla="*/ 558800 w 8458630"/>
              <a:gd name="connsiteY103" fmla="*/ 1022134 h 3892334"/>
              <a:gd name="connsiteX104" fmla="*/ 406400 w 8458630"/>
              <a:gd name="connsiteY104" fmla="*/ 1034834 h 3892334"/>
              <a:gd name="connsiteX105" fmla="*/ 368300 w 8458630"/>
              <a:gd name="connsiteY105" fmla="*/ 1060234 h 3892334"/>
              <a:gd name="connsiteX106" fmla="*/ 317500 w 8458630"/>
              <a:gd name="connsiteY106" fmla="*/ 1098334 h 3892334"/>
              <a:gd name="connsiteX107" fmla="*/ 266700 w 8458630"/>
              <a:gd name="connsiteY107" fmla="*/ 1174534 h 3892334"/>
              <a:gd name="connsiteX108" fmla="*/ 228600 w 8458630"/>
              <a:gd name="connsiteY108" fmla="*/ 1212634 h 3892334"/>
              <a:gd name="connsiteX109" fmla="*/ 190500 w 8458630"/>
              <a:gd name="connsiteY109" fmla="*/ 1288834 h 3892334"/>
              <a:gd name="connsiteX110" fmla="*/ 177800 w 8458630"/>
              <a:gd name="connsiteY110" fmla="*/ 1326934 h 3892334"/>
              <a:gd name="connsiteX111" fmla="*/ 152400 w 8458630"/>
              <a:gd name="connsiteY111" fmla="*/ 1365034 h 3892334"/>
              <a:gd name="connsiteX112" fmla="*/ 114300 w 8458630"/>
              <a:gd name="connsiteY112" fmla="*/ 1517434 h 3892334"/>
              <a:gd name="connsiteX113" fmla="*/ 88900 w 8458630"/>
              <a:gd name="connsiteY113" fmla="*/ 1593634 h 3892334"/>
              <a:gd name="connsiteX114" fmla="*/ 76200 w 8458630"/>
              <a:gd name="connsiteY114" fmla="*/ 1657134 h 3892334"/>
              <a:gd name="connsiteX115" fmla="*/ 50800 w 8458630"/>
              <a:gd name="connsiteY115" fmla="*/ 1720634 h 3892334"/>
              <a:gd name="connsiteX116" fmla="*/ 12700 w 8458630"/>
              <a:gd name="connsiteY116" fmla="*/ 1898434 h 3892334"/>
              <a:gd name="connsiteX117" fmla="*/ 0 w 8458630"/>
              <a:gd name="connsiteY117" fmla="*/ 2000034 h 3892334"/>
              <a:gd name="connsiteX118" fmla="*/ 0 w 8458630"/>
              <a:gd name="connsiteY118" fmla="*/ 2419134 h 3892334"/>
              <a:gd name="connsiteX119" fmla="*/ 12700 w 8458630"/>
              <a:gd name="connsiteY119" fmla="*/ 2736634 h 3892334"/>
              <a:gd name="connsiteX120" fmla="*/ 25400 w 8458630"/>
              <a:gd name="connsiteY120" fmla="*/ 3676434 h 3892334"/>
              <a:gd name="connsiteX121" fmla="*/ 88900 w 8458630"/>
              <a:gd name="connsiteY121" fmla="*/ 3727234 h 3892334"/>
              <a:gd name="connsiteX122" fmla="*/ 101600 w 8458630"/>
              <a:gd name="connsiteY122" fmla="*/ 3765334 h 3892334"/>
              <a:gd name="connsiteX123" fmla="*/ 139700 w 8458630"/>
              <a:gd name="connsiteY123" fmla="*/ 3778034 h 3892334"/>
              <a:gd name="connsiteX124" fmla="*/ 177800 w 8458630"/>
              <a:gd name="connsiteY124" fmla="*/ 3803434 h 3892334"/>
              <a:gd name="connsiteX125" fmla="*/ 190500 w 8458630"/>
              <a:gd name="connsiteY125" fmla="*/ 3841534 h 3892334"/>
              <a:gd name="connsiteX126" fmla="*/ 241300 w 8458630"/>
              <a:gd name="connsiteY126" fmla="*/ 3854234 h 3892334"/>
              <a:gd name="connsiteX127" fmla="*/ 393700 w 8458630"/>
              <a:gd name="connsiteY127" fmla="*/ 3892334 h 3892334"/>
              <a:gd name="connsiteX128" fmla="*/ 723900 w 8458630"/>
              <a:gd name="connsiteY128" fmla="*/ 3879634 h 3892334"/>
              <a:gd name="connsiteX129" fmla="*/ 901700 w 8458630"/>
              <a:gd name="connsiteY129" fmla="*/ 3828834 h 3892334"/>
              <a:gd name="connsiteX130" fmla="*/ 965200 w 8458630"/>
              <a:gd name="connsiteY130" fmla="*/ 3816134 h 3892334"/>
              <a:gd name="connsiteX131" fmla="*/ 1079500 w 8458630"/>
              <a:gd name="connsiteY131" fmla="*/ 3752634 h 3892334"/>
              <a:gd name="connsiteX132" fmla="*/ 1155700 w 8458630"/>
              <a:gd name="connsiteY132" fmla="*/ 3714534 h 3892334"/>
              <a:gd name="connsiteX133" fmla="*/ 1231900 w 8458630"/>
              <a:gd name="connsiteY133" fmla="*/ 3638334 h 3892334"/>
              <a:gd name="connsiteX134" fmla="*/ 1282700 w 8458630"/>
              <a:gd name="connsiteY134" fmla="*/ 3562134 h 3892334"/>
              <a:gd name="connsiteX135" fmla="*/ 1308100 w 8458630"/>
              <a:gd name="connsiteY135" fmla="*/ 3524034 h 3892334"/>
              <a:gd name="connsiteX136" fmla="*/ 1371600 w 8458630"/>
              <a:gd name="connsiteY136" fmla="*/ 3473234 h 3892334"/>
              <a:gd name="connsiteX137" fmla="*/ 1397000 w 8458630"/>
              <a:gd name="connsiteY137" fmla="*/ 3422434 h 3892334"/>
              <a:gd name="connsiteX138" fmla="*/ 1409700 w 8458630"/>
              <a:gd name="connsiteY138" fmla="*/ 3384334 h 3892334"/>
              <a:gd name="connsiteX139" fmla="*/ 1435100 w 8458630"/>
              <a:gd name="connsiteY139" fmla="*/ 3346234 h 3892334"/>
              <a:gd name="connsiteX140" fmla="*/ 1447800 w 8458630"/>
              <a:gd name="connsiteY140" fmla="*/ 3308134 h 3892334"/>
              <a:gd name="connsiteX141" fmla="*/ 1473200 w 8458630"/>
              <a:gd name="connsiteY141" fmla="*/ 3270034 h 3892334"/>
              <a:gd name="connsiteX142" fmla="*/ 1485900 w 8458630"/>
              <a:gd name="connsiteY142" fmla="*/ 3231934 h 3892334"/>
              <a:gd name="connsiteX143" fmla="*/ 1524000 w 8458630"/>
              <a:gd name="connsiteY143" fmla="*/ 3206534 h 3892334"/>
              <a:gd name="connsiteX144" fmla="*/ 1536700 w 8458630"/>
              <a:gd name="connsiteY144" fmla="*/ 3168434 h 3892334"/>
              <a:gd name="connsiteX145" fmla="*/ 1549400 w 8458630"/>
              <a:gd name="connsiteY145" fmla="*/ 3117634 h 3892334"/>
              <a:gd name="connsiteX146" fmla="*/ 1587500 w 8458630"/>
              <a:gd name="connsiteY146" fmla="*/ 3066834 h 3892334"/>
              <a:gd name="connsiteX147" fmla="*/ 1651000 w 8458630"/>
              <a:gd name="connsiteY147" fmla="*/ 2965234 h 3892334"/>
              <a:gd name="connsiteX148" fmla="*/ 1689100 w 8458630"/>
              <a:gd name="connsiteY148" fmla="*/ 2927134 h 3892334"/>
              <a:gd name="connsiteX149" fmla="*/ 1714500 w 8458630"/>
              <a:gd name="connsiteY149" fmla="*/ 2876334 h 3892334"/>
              <a:gd name="connsiteX150" fmla="*/ 1790700 w 8458630"/>
              <a:gd name="connsiteY150" fmla="*/ 2825534 h 3892334"/>
              <a:gd name="connsiteX151" fmla="*/ 1803400 w 8458630"/>
              <a:gd name="connsiteY151" fmla="*/ 2762034 h 3892334"/>
              <a:gd name="connsiteX152" fmla="*/ 1892300 w 8458630"/>
              <a:gd name="connsiteY152" fmla="*/ 2685834 h 3892334"/>
              <a:gd name="connsiteX153" fmla="*/ 2006600 w 8458630"/>
              <a:gd name="connsiteY153" fmla="*/ 2596934 h 3892334"/>
              <a:gd name="connsiteX154" fmla="*/ 2070100 w 8458630"/>
              <a:gd name="connsiteY154" fmla="*/ 2571534 h 3892334"/>
              <a:gd name="connsiteX155" fmla="*/ 2120900 w 8458630"/>
              <a:gd name="connsiteY155" fmla="*/ 2533434 h 3892334"/>
              <a:gd name="connsiteX156" fmla="*/ 2197100 w 8458630"/>
              <a:gd name="connsiteY156" fmla="*/ 2520734 h 3892334"/>
              <a:gd name="connsiteX157" fmla="*/ 2425700 w 8458630"/>
              <a:gd name="connsiteY157" fmla="*/ 2457234 h 3892334"/>
              <a:gd name="connsiteX158" fmla="*/ 2654300 w 8458630"/>
              <a:gd name="connsiteY158" fmla="*/ 2444534 h 3892334"/>
              <a:gd name="connsiteX159" fmla="*/ 2730500 w 8458630"/>
              <a:gd name="connsiteY159" fmla="*/ 2431834 h 3892334"/>
              <a:gd name="connsiteX160" fmla="*/ 2781300 w 8458630"/>
              <a:gd name="connsiteY160" fmla="*/ 2419134 h 3892334"/>
              <a:gd name="connsiteX161" fmla="*/ 2933700 w 8458630"/>
              <a:gd name="connsiteY161" fmla="*/ 2406434 h 3892334"/>
              <a:gd name="connsiteX162" fmla="*/ 2984500 w 8458630"/>
              <a:gd name="connsiteY162" fmla="*/ 2381034 h 3892334"/>
              <a:gd name="connsiteX163" fmla="*/ 3022600 w 8458630"/>
              <a:gd name="connsiteY163" fmla="*/ 2355634 h 3892334"/>
              <a:gd name="connsiteX164" fmla="*/ 3098800 w 8458630"/>
              <a:gd name="connsiteY164" fmla="*/ 2330234 h 3892334"/>
              <a:gd name="connsiteX165" fmla="*/ 3136900 w 8458630"/>
              <a:gd name="connsiteY165" fmla="*/ 2304834 h 3892334"/>
              <a:gd name="connsiteX166" fmla="*/ 3175000 w 8458630"/>
              <a:gd name="connsiteY166" fmla="*/ 2292134 h 3892334"/>
              <a:gd name="connsiteX167" fmla="*/ 3251200 w 8458630"/>
              <a:gd name="connsiteY167" fmla="*/ 2241334 h 3892334"/>
              <a:gd name="connsiteX168" fmla="*/ 3289300 w 8458630"/>
              <a:gd name="connsiteY168" fmla="*/ 2215934 h 3892334"/>
              <a:gd name="connsiteX169" fmla="*/ 3390900 w 8458630"/>
              <a:gd name="connsiteY169" fmla="*/ 2165134 h 3892334"/>
              <a:gd name="connsiteX170" fmla="*/ 3441700 w 8458630"/>
              <a:gd name="connsiteY170" fmla="*/ 2190534 h 3892334"/>
              <a:gd name="connsiteX171" fmla="*/ 3479800 w 8458630"/>
              <a:gd name="connsiteY171" fmla="*/ 2203234 h 3892334"/>
              <a:gd name="connsiteX172" fmla="*/ 3517900 w 8458630"/>
              <a:gd name="connsiteY172" fmla="*/ 2228634 h 3892334"/>
              <a:gd name="connsiteX173" fmla="*/ 3657600 w 8458630"/>
              <a:gd name="connsiteY173" fmla="*/ 2266734 h 3892334"/>
              <a:gd name="connsiteX174" fmla="*/ 4076700 w 8458630"/>
              <a:gd name="connsiteY174" fmla="*/ 2228634 h 3892334"/>
              <a:gd name="connsiteX175" fmla="*/ 4114800 w 8458630"/>
              <a:gd name="connsiteY175" fmla="*/ 2203234 h 3892334"/>
              <a:gd name="connsiteX176" fmla="*/ 4191000 w 8458630"/>
              <a:gd name="connsiteY176" fmla="*/ 2190534 h 3892334"/>
              <a:gd name="connsiteX177" fmla="*/ 4241800 w 8458630"/>
              <a:gd name="connsiteY177" fmla="*/ 2177834 h 3892334"/>
              <a:gd name="connsiteX178" fmla="*/ 4318000 w 8458630"/>
              <a:gd name="connsiteY178" fmla="*/ 2190534 h 3892334"/>
              <a:gd name="connsiteX179" fmla="*/ 4432300 w 8458630"/>
              <a:gd name="connsiteY179" fmla="*/ 2317534 h 3892334"/>
              <a:gd name="connsiteX180" fmla="*/ 4457700 w 8458630"/>
              <a:gd name="connsiteY180" fmla="*/ 2355634 h 3892334"/>
              <a:gd name="connsiteX181" fmla="*/ 4495800 w 8458630"/>
              <a:gd name="connsiteY181" fmla="*/ 2368334 h 3892334"/>
              <a:gd name="connsiteX182" fmla="*/ 4610100 w 8458630"/>
              <a:gd name="connsiteY182" fmla="*/ 2330234 h 3892334"/>
              <a:gd name="connsiteX183" fmla="*/ 4686300 w 8458630"/>
              <a:gd name="connsiteY183" fmla="*/ 2292134 h 3892334"/>
              <a:gd name="connsiteX184" fmla="*/ 4762500 w 8458630"/>
              <a:gd name="connsiteY184" fmla="*/ 2254034 h 3892334"/>
              <a:gd name="connsiteX185" fmla="*/ 4864100 w 8458630"/>
              <a:gd name="connsiteY185" fmla="*/ 2203234 h 3892334"/>
              <a:gd name="connsiteX186" fmla="*/ 4902200 w 8458630"/>
              <a:gd name="connsiteY186" fmla="*/ 2177834 h 3892334"/>
              <a:gd name="connsiteX187" fmla="*/ 4940300 w 8458630"/>
              <a:gd name="connsiteY187" fmla="*/ 2165134 h 3892334"/>
              <a:gd name="connsiteX188" fmla="*/ 4978400 w 8458630"/>
              <a:gd name="connsiteY188" fmla="*/ 2139734 h 3892334"/>
              <a:gd name="connsiteX189" fmla="*/ 5041900 w 8458630"/>
              <a:gd name="connsiteY189" fmla="*/ 2127034 h 3892334"/>
              <a:gd name="connsiteX190" fmla="*/ 5207000 w 8458630"/>
              <a:gd name="connsiteY190" fmla="*/ 2139734 h 3892334"/>
              <a:gd name="connsiteX191" fmla="*/ 5270500 w 8458630"/>
              <a:gd name="connsiteY191" fmla="*/ 2152434 h 3892334"/>
              <a:gd name="connsiteX192" fmla="*/ 5448300 w 8458630"/>
              <a:gd name="connsiteY192" fmla="*/ 2177834 h 3892334"/>
              <a:gd name="connsiteX193" fmla="*/ 5854700 w 8458630"/>
              <a:gd name="connsiteY193" fmla="*/ 2165134 h 3892334"/>
              <a:gd name="connsiteX194" fmla="*/ 5930900 w 8458630"/>
              <a:gd name="connsiteY194" fmla="*/ 2127034 h 3892334"/>
              <a:gd name="connsiteX195" fmla="*/ 5969000 w 8458630"/>
              <a:gd name="connsiteY195" fmla="*/ 2114334 h 3892334"/>
              <a:gd name="connsiteX196" fmla="*/ 6045200 w 8458630"/>
              <a:gd name="connsiteY196" fmla="*/ 2050834 h 3892334"/>
              <a:gd name="connsiteX197" fmla="*/ 6121400 w 8458630"/>
              <a:gd name="connsiteY197" fmla="*/ 2025434 h 3892334"/>
              <a:gd name="connsiteX198" fmla="*/ 6261100 w 8458630"/>
              <a:gd name="connsiteY198" fmla="*/ 2038134 h 3892334"/>
              <a:gd name="connsiteX199" fmla="*/ 6324600 w 8458630"/>
              <a:gd name="connsiteY199" fmla="*/ 2050834 h 3892334"/>
              <a:gd name="connsiteX200" fmla="*/ 6477000 w 8458630"/>
              <a:gd name="connsiteY200" fmla="*/ 2076234 h 3892334"/>
              <a:gd name="connsiteX201" fmla="*/ 6553200 w 8458630"/>
              <a:gd name="connsiteY201" fmla="*/ 2088934 h 3892334"/>
              <a:gd name="connsiteX202" fmla="*/ 6858000 w 8458630"/>
              <a:gd name="connsiteY202" fmla="*/ 2114334 h 3892334"/>
              <a:gd name="connsiteX203" fmla="*/ 8445500 w 8458630"/>
              <a:gd name="connsiteY203" fmla="*/ 2101634 h 3892334"/>
              <a:gd name="connsiteX204" fmla="*/ 8458200 w 8458630"/>
              <a:gd name="connsiteY204" fmla="*/ 2063534 h 3892334"/>
              <a:gd name="connsiteX205" fmla="*/ 8432800 w 8458630"/>
              <a:gd name="connsiteY205" fmla="*/ 1961934 h 3892334"/>
              <a:gd name="connsiteX206" fmla="*/ 8411633 w 8458630"/>
              <a:gd name="connsiteY206" fmla="*/ 133134 h 3892334"/>
              <a:gd name="connsiteX0" fmla="*/ 8411633 w 8460495"/>
              <a:gd name="connsiteY0" fmla="*/ 140659 h 3899859"/>
              <a:gd name="connsiteX1" fmla="*/ 8102600 w 8460495"/>
              <a:gd name="connsiteY1" fmla="*/ 153359 h 3899859"/>
              <a:gd name="connsiteX2" fmla="*/ 7785100 w 8460495"/>
              <a:gd name="connsiteY2" fmla="*/ 191459 h 3899859"/>
              <a:gd name="connsiteX3" fmla="*/ 7645400 w 8460495"/>
              <a:gd name="connsiteY3" fmla="*/ 216859 h 3899859"/>
              <a:gd name="connsiteX4" fmla="*/ 7632700 w 8460495"/>
              <a:gd name="connsiteY4" fmla="*/ 547059 h 3899859"/>
              <a:gd name="connsiteX5" fmla="*/ 7581900 w 8460495"/>
              <a:gd name="connsiteY5" fmla="*/ 699459 h 3899859"/>
              <a:gd name="connsiteX6" fmla="*/ 7518400 w 8460495"/>
              <a:gd name="connsiteY6" fmla="*/ 712159 h 3899859"/>
              <a:gd name="connsiteX7" fmla="*/ 7442200 w 8460495"/>
              <a:gd name="connsiteY7" fmla="*/ 750259 h 3899859"/>
              <a:gd name="connsiteX8" fmla="*/ 7404100 w 8460495"/>
              <a:gd name="connsiteY8" fmla="*/ 762959 h 3899859"/>
              <a:gd name="connsiteX9" fmla="*/ 7340600 w 8460495"/>
              <a:gd name="connsiteY9" fmla="*/ 813759 h 3899859"/>
              <a:gd name="connsiteX10" fmla="*/ 7200900 w 8460495"/>
              <a:gd name="connsiteY10" fmla="*/ 928059 h 3899859"/>
              <a:gd name="connsiteX11" fmla="*/ 7150100 w 8460495"/>
              <a:gd name="connsiteY11" fmla="*/ 1016959 h 3899859"/>
              <a:gd name="connsiteX12" fmla="*/ 7137400 w 8460495"/>
              <a:gd name="connsiteY12" fmla="*/ 1131259 h 3899859"/>
              <a:gd name="connsiteX13" fmla="*/ 7124700 w 8460495"/>
              <a:gd name="connsiteY13" fmla="*/ 1169359 h 3899859"/>
              <a:gd name="connsiteX14" fmla="*/ 7048500 w 8460495"/>
              <a:gd name="connsiteY14" fmla="*/ 1220159 h 3899859"/>
              <a:gd name="connsiteX15" fmla="*/ 7010400 w 8460495"/>
              <a:gd name="connsiteY15" fmla="*/ 1258259 h 3899859"/>
              <a:gd name="connsiteX16" fmla="*/ 6883400 w 8460495"/>
              <a:gd name="connsiteY16" fmla="*/ 1283659 h 3899859"/>
              <a:gd name="connsiteX17" fmla="*/ 6388100 w 8460495"/>
              <a:gd name="connsiteY17" fmla="*/ 1321759 h 3899859"/>
              <a:gd name="connsiteX18" fmla="*/ 6121400 w 8460495"/>
              <a:gd name="connsiteY18" fmla="*/ 1309059 h 3899859"/>
              <a:gd name="connsiteX19" fmla="*/ 6032500 w 8460495"/>
              <a:gd name="connsiteY19" fmla="*/ 1270959 h 3899859"/>
              <a:gd name="connsiteX20" fmla="*/ 5994400 w 8460495"/>
              <a:gd name="connsiteY20" fmla="*/ 1232859 h 3899859"/>
              <a:gd name="connsiteX21" fmla="*/ 5943600 w 8460495"/>
              <a:gd name="connsiteY21" fmla="*/ 1207459 h 3899859"/>
              <a:gd name="connsiteX22" fmla="*/ 5867400 w 8460495"/>
              <a:gd name="connsiteY22" fmla="*/ 1080459 h 3899859"/>
              <a:gd name="connsiteX23" fmla="*/ 5829300 w 8460495"/>
              <a:gd name="connsiteY23" fmla="*/ 1055059 h 3899859"/>
              <a:gd name="connsiteX24" fmla="*/ 5778500 w 8460495"/>
              <a:gd name="connsiteY24" fmla="*/ 1029659 h 3899859"/>
              <a:gd name="connsiteX25" fmla="*/ 5676900 w 8460495"/>
              <a:gd name="connsiteY25" fmla="*/ 978859 h 3899859"/>
              <a:gd name="connsiteX26" fmla="*/ 5575300 w 8460495"/>
              <a:gd name="connsiteY26" fmla="*/ 940759 h 3899859"/>
              <a:gd name="connsiteX27" fmla="*/ 5524500 w 8460495"/>
              <a:gd name="connsiteY27" fmla="*/ 915359 h 3899859"/>
              <a:gd name="connsiteX28" fmla="*/ 5321300 w 8460495"/>
              <a:gd name="connsiteY28" fmla="*/ 902659 h 3899859"/>
              <a:gd name="connsiteX29" fmla="*/ 5283200 w 8460495"/>
              <a:gd name="connsiteY29" fmla="*/ 889959 h 3899859"/>
              <a:gd name="connsiteX30" fmla="*/ 5232400 w 8460495"/>
              <a:gd name="connsiteY30" fmla="*/ 813759 h 3899859"/>
              <a:gd name="connsiteX31" fmla="*/ 5207000 w 8460495"/>
              <a:gd name="connsiteY31" fmla="*/ 775659 h 3899859"/>
              <a:gd name="connsiteX32" fmla="*/ 5194300 w 8460495"/>
              <a:gd name="connsiteY32" fmla="*/ 737559 h 3899859"/>
              <a:gd name="connsiteX33" fmla="*/ 5181600 w 8460495"/>
              <a:gd name="connsiteY33" fmla="*/ 686759 h 3899859"/>
              <a:gd name="connsiteX34" fmla="*/ 5156200 w 8460495"/>
              <a:gd name="connsiteY34" fmla="*/ 648659 h 3899859"/>
              <a:gd name="connsiteX35" fmla="*/ 5118100 w 8460495"/>
              <a:gd name="connsiteY35" fmla="*/ 521659 h 3899859"/>
              <a:gd name="connsiteX36" fmla="*/ 5105400 w 8460495"/>
              <a:gd name="connsiteY36" fmla="*/ 445459 h 3899859"/>
              <a:gd name="connsiteX37" fmla="*/ 5092700 w 8460495"/>
              <a:gd name="connsiteY37" fmla="*/ 356559 h 3899859"/>
              <a:gd name="connsiteX38" fmla="*/ 5067300 w 8460495"/>
              <a:gd name="connsiteY38" fmla="*/ 318459 h 3899859"/>
              <a:gd name="connsiteX39" fmla="*/ 5054600 w 8460495"/>
              <a:gd name="connsiteY39" fmla="*/ 280359 h 3899859"/>
              <a:gd name="connsiteX40" fmla="*/ 5003800 w 8460495"/>
              <a:gd name="connsiteY40" fmla="*/ 204159 h 3899859"/>
              <a:gd name="connsiteX41" fmla="*/ 4965700 w 8460495"/>
              <a:gd name="connsiteY41" fmla="*/ 115259 h 3899859"/>
              <a:gd name="connsiteX42" fmla="*/ 4787900 w 8460495"/>
              <a:gd name="connsiteY42" fmla="*/ 51759 h 3899859"/>
              <a:gd name="connsiteX43" fmla="*/ 4673600 w 8460495"/>
              <a:gd name="connsiteY43" fmla="*/ 64459 h 3899859"/>
              <a:gd name="connsiteX44" fmla="*/ 4635500 w 8460495"/>
              <a:gd name="connsiteY44" fmla="*/ 89859 h 3899859"/>
              <a:gd name="connsiteX45" fmla="*/ 4597400 w 8460495"/>
              <a:gd name="connsiteY45" fmla="*/ 102559 h 3899859"/>
              <a:gd name="connsiteX46" fmla="*/ 4559300 w 8460495"/>
              <a:gd name="connsiteY46" fmla="*/ 140659 h 3899859"/>
              <a:gd name="connsiteX47" fmla="*/ 4533900 w 8460495"/>
              <a:gd name="connsiteY47" fmla="*/ 229559 h 3899859"/>
              <a:gd name="connsiteX48" fmla="*/ 4495800 w 8460495"/>
              <a:gd name="connsiteY48" fmla="*/ 254959 h 3899859"/>
              <a:gd name="connsiteX49" fmla="*/ 4406900 w 8460495"/>
              <a:gd name="connsiteY49" fmla="*/ 305759 h 3899859"/>
              <a:gd name="connsiteX50" fmla="*/ 4368800 w 8460495"/>
              <a:gd name="connsiteY50" fmla="*/ 331159 h 3899859"/>
              <a:gd name="connsiteX51" fmla="*/ 4229100 w 8460495"/>
              <a:gd name="connsiteY51" fmla="*/ 420059 h 3899859"/>
              <a:gd name="connsiteX52" fmla="*/ 4165600 w 8460495"/>
              <a:gd name="connsiteY52" fmla="*/ 559759 h 3899859"/>
              <a:gd name="connsiteX53" fmla="*/ 4140200 w 8460495"/>
              <a:gd name="connsiteY53" fmla="*/ 597859 h 3899859"/>
              <a:gd name="connsiteX54" fmla="*/ 4089400 w 8460495"/>
              <a:gd name="connsiteY54" fmla="*/ 801059 h 3899859"/>
              <a:gd name="connsiteX55" fmla="*/ 4051300 w 8460495"/>
              <a:gd name="connsiteY55" fmla="*/ 889959 h 3899859"/>
              <a:gd name="connsiteX56" fmla="*/ 4013200 w 8460495"/>
              <a:gd name="connsiteY56" fmla="*/ 915359 h 3899859"/>
              <a:gd name="connsiteX57" fmla="*/ 3975100 w 8460495"/>
              <a:gd name="connsiteY57" fmla="*/ 991559 h 3899859"/>
              <a:gd name="connsiteX58" fmla="*/ 3924300 w 8460495"/>
              <a:gd name="connsiteY58" fmla="*/ 1004259 h 3899859"/>
              <a:gd name="connsiteX59" fmla="*/ 3848100 w 8460495"/>
              <a:gd name="connsiteY59" fmla="*/ 1042359 h 3899859"/>
              <a:gd name="connsiteX60" fmla="*/ 3810000 w 8460495"/>
              <a:gd name="connsiteY60" fmla="*/ 1029659 h 3899859"/>
              <a:gd name="connsiteX61" fmla="*/ 3746500 w 8460495"/>
              <a:gd name="connsiteY61" fmla="*/ 915359 h 3899859"/>
              <a:gd name="connsiteX62" fmla="*/ 3746500 w 8460495"/>
              <a:gd name="connsiteY62" fmla="*/ 915359 h 3899859"/>
              <a:gd name="connsiteX63" fmla="*/ 3657600 w 8460495"/>
              <a:gd name="connsiteY63" fmla="*/ 788359 h 3899859"/>
              <a:gd name="connsiteX64" fmla="*/ 3632200 w 8460495"/>
              <a:gd name="connsiteY64" fmla="*/ 750259 h 3899859"/>
              <a:gd name="connsiteX65" fmla="*/ 3594100 w 8460495"/>
              <a:gd name="connsiteY65" fmla="*/ 724859 h 3899859"/>
              <a:gd name="connsiteX66" fmla="*/ 3556000 w 8460495"/>
              <a:gd name="connsiteY66" fmla="*/ 686759 h 3899859"/>
              <a:gd name="connsiteX67" fmla="*/ 3416300 w 8460495"/>
              <a:gd name="connsiteY67" fmla="*/ 661359 h 3899859"/>
              <a:gd name="connsiteX68" fmla="*/ 3276600 w 8460495"/>
              <a:gd name="connsiteY68" fmla="*/ 674059 h 3899859"/>
              <a:gd name="connsiteX69" fmla="*/ 3162300 w 8460495"/>
              <a:gd name="connsiteY69" fmla="*/ 699459 h 3899859"/>
              <a:gd name="connsiteX70" fmla="*/ 3086100 w 8460495"/>
              <a:gd name="connsiteY70" fmla="*/ 750259 h 3899859"/>
              <a:gd name="connsiteX71" fmla="*/ 3048000 w 8460495"/>
              <a:gd name="connsiteY71" fmla="*/ 801059 h 3899859"/>
              <a:gd name="connsiteX72" fmla="*/ 3009900 w 8460495"/>
              <a:gd name="connsiteY72" fmla="*/ 813759 h 3899859"/>
              <a:gd name="connsiteX73" fmla="*/ 2895600 w 8460495"/>
              <a:gd name="connsiteY73" fmla="*/ 877259 h 3899859"/>
              <a:gd name="connsiteX74" fmla="*/ 2857500 w 8460495"/>
              <a:gd name="connsiteY74" fmla="*/ 915359 h 3899859"/>
              <a:gd name="connsiteX75" fmla="*/ 2781300 w 8460495"/>
              <a:gd name="connsiteY75" fmla="*/ 953459 h 3899859"/>
              <a:gd name="connsiteX76" fmla="*/ 2705100 w 8460495"/>
              <a:gd name="connsiteY76" fmla="*/ 1004259 h 3899859"/>
              <a:gd name="connsiteX77" fmla="*/ 2628900 w 8460495"/>
              <a:gd name="connsiteY77" fmla="*/ 1067759 h 3899859"/>
              <a:gd name="connsiteX78" fmla="*/ 2590800 w 8460495"/>
              <a:gd name="connsiteY78" fmla="*/ 1118559 h 3899859"/>
              <a:gd name="connsiteX79" fmla="*/ 2552700 w 8460495"/>
              <a:gd name="connsiteY79" fmla="*/ 1156659 h 3899859"/>
              <a:gd name="connsiteX80" fmla="*/ 2489200 w 8460495"/>
              <a:gd name="connsiteY80" fmla="*/ 1220159 h 3899859"/>
              <a:gd name="connsiteX81" fmla="*/ 2463800 w 8460495"/>
              <a:gd name="connsiteY81" fmla="*/ 1258259 h 3899859"/>
              <a:gd name="connsiteX82" fmla="*/ 2425700 w 8460495"/>
              <a:gd name="connsiteY82" fmla="*/ 1296359 h 3899859"/>
              <a:gd name="connsiteX83" fmla="*/ 2413000 w 8460495"/>
              <a:gd name="connsiteY83" fmla="*/ 1334459 h 3899859"/>
              <a:gd name="connsiteX84" fmla="*/ 2374900 w 8460495"/>
              <a:gd name="connsiteY84" fmla="*/ 1347159 h 3899859"/>
              <a:gd name="connsiteX85" fmla="*/ 2336800 w 8460495"/>
              <a:gd name="connsiteY85" fmla="*/ 1372559 h 3899859"/>
              <a:gd name="connsiteX86" fmla="*/ 2171700 w 8460495"/>
              <a:gd name="connsiteY86" fmla="*/ 1397959 h 3899859"/>
              <a:gd name="connsiteX87" fmla="*/ 2095500 w 8460495"/>
              <a:gd name="connsiteY87" fmla="*/ 1410659 h 3899859"/>
              <a:gd name="connsiteX88" fmla="*/ 1828800 w 8460495"/>
              <a:gd name="connsiteY88" fmla="*/ 1436059 h 3899859"/>
              <a:gd name="connsiteX89" fmla="*/ 1612900 w 8460495"/>
              <a:gd name="connsiteY89" fmla="*/ 1410659 h 3899859"/>
              <a:gd name="connsiteX90" fmla="*/ 1574800 w 8460495"/>
              <a:gd name="connsiteY90" fmla="*/ 1397959 h 3899859"/>
              <a:gd name="connsiteX91" fmla="*/ 1536700 w 8460495"/>
              <a:gd name="connsiteY91" fmla="*/ 1372559 h 3899859"/>
              <a:gd name="connsiteX92" fmla="*/ 1498600 w 8460495"/>
              <a:gd name="connsiteY92" fmla="*/ 1359859 h 3899859"/>
              <a:gd name="connsiteX93" fmla="*/ 1422400 w 8460495"/>
              <a:gd name="connsiteY93" fmla="*/ 1309059 h 3899859"/>
              <a:gd name="connsiteX94" fmla="*/ 1384300 w 8460495"/>
              <a:gd name="connsiteY94" fmla="*/ 1296359 h 3899859"/>
              <a:gd name="connsiteX95" fmla="*/ 1308100 w 8460495"/>
              <a:gd name="connsiteY95" fmla="*/ 1245559 h 3899859"/>
              <a:gd name="connsiteX96" fmla="*/ 1270000 w 8460495"/>
              <a:gd name="connsiteY96" fmla="*/ 1220159 h 3899859"/>
              <a:gd name="connsiteX97" fmla="*/ 1193800 w 8460495"/>
              <a:gd name="connsiteY97" fmla="*/ 1194759 h 3899859"/>
              <a:gd name="connsiteX98" fmla="*/ 1130300 w 8460495"/>
              <a:gd name="connsiteY98" fmla="*/ 1169359 h 3899859"/>
              <a:gd name="connsiteX99" fmla="*/ 1079500 w 8460495"/>
              <a:gd name="connsiteY99" fmla="*/ 1143959 h 3899859"/>
              <a:gd name="connsiteX100" fmla="*/ 939800 w 8460495"/>
              <a:gd name="connsiteY100" fmla="*/ 1131259 h 3899859"/>
              <a:gd name="connsiteX101" fmla="*/ 927100 w 8460495"/>
              <a:gd name="connsiteY101" fmla="*/ 1067759 h 3899859"/>
              <a:gd name="connsiteX102" fmla="*/ 889000 w 8460495"/>
              <a:gd name="connsiteY102" fmla="*/ 1042359 h 3899859"/>
              <a:gd name="connsiteX103" fmla="*/ 558800 w 8460495"/>
              <a:gd name="connsiteY103" fmla="*/ 1029659 h 3899859"/>
              <a:gd name="connsiteX104" fmla="*/ 406400 w 8460495"/>
              <a:gd name="connsiteY104" fmla="*/ 1042359 h 3899859"/>
              <a:gd name="connsiteX105" fmla="*/ 368300 w 8460495"/>
              <a:gd name="connsiteY105" fmla="*/ 1067759 h 3899859"/>
              <a:gd name="connsiteX106" fmla="*/ 317500 w 8460495"/>
              <a:gd name="connsiteY106" fmla="*/ 1105859 h 3899859"/>
              <a:gd name="connsiteX107" fmla="*/ 266700 w 8460495"/>
              <a:gd name="connsiteY107" fmla="*/ 1182059 h 3899859"/>
              <a:gd name="connsiteX108" fmla="*/ 228600 w 8460495"/>
              <a:gd name="connsiteY108" fmla="*/ 1220159 h 3899859"/>
              <a:gd name="connsiteX109" fmla="*/ 190500 w 8460495"/>
              <a:gd name="connsiteY109" fmla="*/ 1296359 h 3899859"/>
              <a:gd name="connsiteX110" fmla="*/ 177800 w 8460495"/>
              <a:gd name="connsiteY110" fmla="*/ 1334459 h 3899859"/>
              <a:gd name="connsiteX111" fmla="*/ 152400 w 8460495"/>
              <a:gd name="connsiteY111" fmla="*/ 1372559 h 3899859"/>
              <a:gd name="connsiteX112" fmla="*/ 114300 w 8460495"/>
              <a:gd name="connsiteY112" fmla="*/ 1524959 h 3899859"/>
              <a:gd name="connsiteX113" fmla="*/ 88900 w 8460495"/>
              <a:gd name="connsiteY113" fmla="*/ 1601159 h 3899859"/>
              <a:gd name="connsiteX114" fmla="*/ 76200 w 8460495"/>
              <a:gd name="connsiteY114" fmla="*/ 1664659 h 3899859"/>
              <a:gd name="connsiteX115" fmla="*/ 50800 w 8460495"/>
              <a:gd name="connsiteY115" fmla="*/ 1728159 h 3899859"/>
              <a:gd name="connsiteX116" fmla="*/ 12700 w 8460495"/>
              <a:gd name="connsiteY116" fmla="*/ 1905959 h 3899859"/>
              <a:gd name="connsiteX117" fmla="*/ 0 w 8460495"/>
              <a:gd name="connsiteY117" fmla="*/ 2007559 h 3899859"/>
              <a:gd name="connsiteX118" fmla="*/ 0 w 8460495"/>
              <a:gd name="connsiteY118" fmla="*/ 2426659 h 3899859"/>
              <a:gd name="connsiteX119" fmla="*/ 12700 w 8460495"/>
              <a:gd name="connsiteY119" fmla="*/ 2744159 h 3899859"/>
              <a:gd name="connsiteX120" fmla="*/ 25400 w 8460495"/>
              <a:gd name="connsiteY120" fmla="*/ 3683959 h 3899859"/>
              <a:gd name="connsiteX121" fmla="*/ 88900 w 8460495"/>
              <a:gd name="connsiteY121" fmla="*/ 3734759 h 3899859"/>
              <a:gd name="connsiteX122" fmla="*/ 101600 w 8460495"/>
              <a:gd name="connsiteY122" fmla="*/ 3772859 h 3899859"/>
              <a:gd name="connsiteX123" fmla="*/ 139700 w 8460495"/>
              <a:gd name="connsiteY123" fmla="*/ 3785559 h 3899859"/>
              <a:gd name="connsiteX124" fmla="*/ 177800 w 8460495"/>
              <a:gd name="connsiteY124" fmla="*/ 3810959 h 3899859"/>
              <a:gd name="connsiteX125" fmla="*/ 190500 w 8460495"/>
              <a:gd name="connsiteY125" fmla="*/ 3849059 h 3899859"/>
              <a:gd name="connsiteX126" fmla="*/ 241300 w 8460495"/>
              <a:gd name="connsiteY126" fmla="*/ 3861759 h 3899859"/>
              <a:gd name="connsiteX127" fmla="*/ 393700 w 8460495"/>
              <a:gd name="connsiteY127" fmla="*/ 3899859 h 3899859"/>
              <a:gd name="connsiteX128" fmla="*/ 723900 w 8460495"/>
              <a:gd name="connsiteY128" fmla="*/ 3887159 h 3899859"/>
              <a:gd name="connsiteX129" fmla="*/ 901700 w 8460495"/>
              <a:gd name="connsiteY129" fmla="*/ 3836359 h 3899859"/>
              <a:gd name="connsiteX130" fmla="*/ 965200 w 8460495"/>
              <a:gd name="connsiteY130" fmla="*/ 3823659 h 3899859"/>
              <a:gd name="connsiteX131" fmla="*/ 1079500 w 8460495"/>
              <a:gd name="connsiteY131" fmla="*/ 3760159 h 3899859"/>
              <a:gd name="connsiteX132" fmla="*/ 1155700 w 8460495"/>
              <a:gd name="connsiteY132" fmla="*/ 3722059 h 3899859"/>
              <a:gd name="connsiteX133" fmla="*/ 1231900 w 8460495"/>
              <a:gd name="connsiteY133" fmla="*/ 3645859 h 3899859"/>
              <a:gd name="connsiteX134" fmla="*/ 1282700 w 8460495"/>
              <a:gd name="connsiteY134" fmla="*/ 3569659 h 3899859"/>
              <a:gd name="connsiteX135" fmla="*/ 1308100 w 8460495"/>
              <a:gd name="connsiteY135" fmla="*/ 3531559 h 3899859"/>
              <a:gd name="connsiteX136" fmla="*/ 1371600 w 8460495"/>
              <a:gd name="connsiteY136" fmla="*/ 3480759 h 3899859"/>
              <a:gd name="connsiteX137" fmla="*/ 1397000 w 8460495"/>
              <a:gd name="connsiteY137" fmla="*/ 3429959 h 3899859"/>
              <a:gd name="connsiteX138" fmla="*/ 1409700 w 8460495"/>
              <a:gd name="connsiteY138" fmla="*/ 3391859 h 3899859"/>
              <a:gd name="connsiteX139" fmla="*/ 1435100 w 8460495"/>
              <a:gd name="connsiteY139" fmla="*/ 3353759 h 3899859"/>
              <a:gd name="connsiteX140" fmla="*/ 1447800 w 8460495"/>
              <a:gd name="connsiteY140" fmla="*/ 3315659 h 3899859"/>
              <a:gd name="connsiteX141" fmla="*/ 1473200 w 8460495"/>
              <a:gd name="connsiteY141" fmla="*/ 3277559 h 3899859"/>
              <a:gd name="connsiteX142" fmla="*/ 1485900 w 8460495"/>
              <a:gd name="connsiteY142" fmla="*/ 3239459 h 3899859"/>
              <a:gd name="connsiteX143" fmla="*/ 1524000 w 8460495"/>
              <a:gd name="connsiteY143" fmla="*/ 3214059 h 3899859"/>
              <a:gd name="connsiteX144" fmla="*/ 1536700 w 8460495"/>
              <a:gd name="connsiteY144" fmla="*/ 3175959 h 3899859"/>
              <a:gd name="connsiteX145" fmla="*/ 1549400 w 8460495"/>
              <a:gd name="connsiteY145" fmla="*/ 3125159 h 3899859"/>
              <a:gd name="connsiteX146" fmla="*/ 1587500 w 8460495"/>
              <a:gd name="connsiteY146" fmla="*/ 3074359 h 3899859"/>
              <a:gd name="connsiteX147" fmla="*/ 1651000 w 8460495"/>
              <a:gd name="connsiteY147" fmla="*/ 2972759 h 3899859"/>
              <a:gd name="connsiteX148" fmla="*/ 1689100 w 8460495"/>
              <a:gd name="connsiteY148" fmla="*/ 2934659 h 3899859"/>
              <a:gd name="connsiteX149" fmla="*/ 1714500 w 8460495"/>
              <a:gd name="connsiteY149" fmla="*/ 2883859 h 3899859"/>
              <a:gd name="connsiteX150" fmla="*/ 1790700 w 8460495"/>
              <a:gd name="connsiteY150" fmla="*/ 2833059 h 3899859"/>
              <a:gd name="connsiteX151" fmla="*/ 1803400 w 8460495"/>
              <a:gd name="connsiteY151" fmla="*/ 2769559 h 3899859"/>
              <a:gd name="connsiteX152" fmla="*/ 1892300 w 8460495"/>
              <a:gd name="connsiteY152" fmla="*/ 2693359 h 3899859"/>
              <a:gd name="connsiteX153" fmla="*/ 2006600 w 8460495"/>
              <a:gd name="connsiteY153" fmla="*/ 2604459 h 3899859"/>
              <a:gd name="connsiteX154" fmla="*/ 2070100 w 8460495"/>
              <a:gd name="connsiteY154" fmla="*/ 2579059 h 3899859"/>
              <a:gd name="connsiteX155" fmla="*/ 2120900 w 8460495"/>
              <a:gd name="connsiteY155" fmla="*/ 2540959 h 3899859"/>
              <a:gd name="connsiteX156" fmla="*/ 2197100 w 8460495"/>
              <a:gd name="connsiteY156" fmla="*/ 2528259 h 3899859"/>
              <a:gd name="connsiteX157" fmla="*/ 2425700 w 8460495"/>
              <a:gd name="connsiteY157" fmla="*/ 2464759 h 3899859"/>
              <a:gd name="connsiteX158" fmla="*/ 2654300 w 8460495"/>
              <a:gd name="connsiteY158" fmla="*/ 2452059 h 3899859"/>
              <a:gd name="connsiteX159" fmla="*/ 2730500 w 8460495"/>
              <a:gd name="connsiteY159" fmla="*/ 2439359 h 3899859"/>
              <a:gd name="connsiteX160" fmla="*/ 2781300 w 8460495"/>
              <a:gd name="connsiteY160" fmla="*/ 2426659 h 3899859"/>
              <a:gd name="connsiteX161" fmla="*/ 2933700 w 8460495"/>
              <a:gd name="connsiteY161" fmla="*/ 2413959 h 3899859"/>
              <a:gd name="connsiteX162" fmla="*/ 2984500 w 8460495"/>
              <a:gd name="connsiteY162" fmla="*/ 2388559 h 3899859"/>
              <a:gd name="connsiteX163" fmla="*/ 3022600 w 8460495"/>
              <a:gd name="connsiteY163" fmla="*/ 2363159 h 3899859"/>
              <a:gd name="connsiteX164" fmla="*/ 3098800 w 8460495"/>
              <a:gd name="connsiteY164" fmla="*/ 2337759 h 3899859"/>
              <a:gd name="connsiteX165" fmla="*/ 3136900 w 8460495"/>
              <a:gd name="connsiteY165" fmla="*/ 2312359 h 3899859"/>
              <a:gd name="connsiteX166" fmla="*/ 3175000 w 8460495"/>
              <a:gd name="connsiteY166" fmla="*/ 2299659 h 3899859"/>
              <a:gd name="connsiteX167" fmla="*/ 3251200 w 8460495"/>
              <a:gd name="connsiteY167" fmla="*/ 2248859 h 3899859"/>
              <a:gd name="connsiteX168" fmla="*/ 3289300 w 8460495"/>
              <a:gd name="connsiteY168" fmla="*/ 2223459 h 3899859"/>
              <a:gd name="connsiteX169" fmla="*/ 3390900 w 8460495"/>
              <a:gd name="connsiteY169" fmla="*/ 2172659 h 3899859"/>
              <a:gd name="connsiteX170" fmla="*/ 3441700 w 8460495"/>
              <a:gd name="connsiteY170" fmla="*/ 2198059 h 3899859"/>
              <a:gd name="connsiteX171" fmla="*/ 3479800 w 8460495"/>
              <a:gd name="connsiteY171" fmla="*/ 2210759 h 3899859"/>
              <a:gd name="connsiteX172" fmla="*/ 3517900 w 8460495"/>
              <a:gd name="connsiteY172" fmla="*/ 2236159 h 3899859"/>
              <a:gd name="connsiteX173" fmla="*/ 3657600 w 8460495"/>
              <a:gd name="connsiteY173" fmla="*/ 2274259 h 3899859"/>
              <a:gd name="connsiteX174" fmla="*/ 4076700 w 8460495"/>
              <a:gd name="connsiteY174" fmla="*/ 2236159 h 3899859"/>
              <a:gd name="connsiteX175" fmla="*/ 4114800 w 8460495"/>
              <a:gd name="connsiteY175" fmla="*/ 2210759 h 3899859"/>
              <a:gd name="connsiteX176" fmla="*/ 4191000 w 8460495"/>
              <a:gd name="connsiteY176" fmla="*/ 2198059 h 3899859"/>
              <a:gd name="connsiteX177" fmla="*/ 4241800 w 8460495"/>
              <a:gd name="connsiteY177" fmla="*/ 2185359 h 3899859"/>
              <a:gd name="connsiteX178" fmla="*/ 4318000 w 8460495"/>
              <a:gd name="connsiteY178" fmla="*/ 2198059 h 3899859"/>
              <a:gd name="connsiteX179" fmla="*/ 4432300 w 8460495"/>
              <a:gd name="connsiteY179" fmla="*/ 2325059 h 3899859"/>
              <a:gd name="connsiteX180" fmla="*/ 4457700 w 8460495"/>
              <a:gd name="connsiteY180" fmla="*/ 2363159 h 3899859"/>
              <a:gd name="connsiteX181" fmla="*/ 4495800 w 8460495"/>
              <a:gd name="connsiteY181" fmla="*/ 2375859 h 3899859"/>
              <a:gd name="connsiteX182" fmla="*/ 4610100 w 8460495"/>
              <a:gd name="connsiteY182" fmla="*/ 2337759 h 3899859"/>
              <a:gd name="connsiteX183" fmla="*/ 4686300 w 8460495"/>
              <a:gd name="connsiteY183" fmla="*/ 2299659 h 3899859"/>
              <a:gd name="connsiteX184" fmla="*/ 4762500 w 8460495"/>
              <a:gd name="connsiteY184" fmla="*/ 2261559 h 3899859"/>
              <a:gd name="connsiteX185" fmla="*/ 4864100 w 8460495"/>
              <a:gd name="connsiteY185" fmla="*/ 2210759 h 3899859"/>
              <a:gd name="connsiteX186" fmla="*/ 4902200 w 8460495"/>
              <a:gd name="connsiteY186" fmla="*/ 2185359 h 3899859"/>
              <a:gd name="connsiteX187" fmla="*/ 4940300 w 8460495"/>
              <a:gd name="connsiteY187" fmla="*/ 2172659 h 3899859"/>
              <a:gd name="connsiteX188" fmla="*/ 4978400 w 8460495"/>
              <a:gd name="connsiteY188" fmla="*/ 2147259 h 3899859"/>
              <a:gd name="connsiteX189" fmla="*/ 5041900 w 8460495"/>
              <a:gd name="connsiteY189" fmla="*/ 2134559 h 3899859"/>
              <a:gd name="connsiteX190" fmla="*/ 5207000 w 8460495"/>
              <a:gd name="connsiteY190" fmla="*/ 2147259 h 3899859"/>
              <a:gd name="connsiteX191" fmla="*/ 5270500 w 8460495"/>
              <a:gd name="connsiteY191" fmla="*/ 2159959 h 3899859"/>
              <a:gd name="connsiteX192" fmla="*/ 5448300 w 8460495"/>
              <a:gd name="connsiteY192" fmla="*/ 2185359 h 3899859"/>
              <a:gd name="connsiteX193" fmla="*/ 5854700 w 8460495"/>
              <a:gd name="connsiteY193" fmla="*/ 2172659 h 3899859"/>
              <a:gd name="connsiteX194" fmla="*/ 5930900 w 8460495"/>
              <a:gd name="connsiteY194" fmla="*/ 2134559 h 3899859"/>
              <a:gd name="connsiteX195" fmla="*/ 5969000 w 8460495"/>
              <a:gd name="connsiteY195" fmla="*/ 2121859 h 3899859"/>
              <a:gd name="connsiteX196" fmla="*/ 6045200 w 8460495"/>
              <a:gd name="connsiteY196" fmla="*/ 2058359 h 3899859"/>
              <a:gd name="connsiteX197" fmla="*/ 6121400 w 8460495"/>
              <a:gd name="connsiteY197" fmla="*/ 2032959 h 3899859"/>
              <a:gd name="connsiteX198" fmla="*/ 6261100 w 8460495"/>
              <a:gd name="connsiteY198" fmla="*/ 2045659 h 3899859"/>
              <a:gd name="connsiteX199" fmla="*/ 6324600 w 8460495"/>
              <a:gd name="connsiteY199" fmla="*/ 2058359 h 3899859"/>
              <a:gd name="connsiteX200" fmla="*/ 6477000 w 8460495"/>
              <a:gd name="connsiteY200" fmla="*/ 2083759 h 3899859"/>
              <a:gd name="connsiteX201" fmla="*/ 6553200 w 8460495"/>
              <a:gd name="connsiteY201" fmla="*/ 2096459 h 3899859"/>
              <a:gd name="connsiteX202" fmla="*/ 6858000 w 8460495"/>
              <a:gd name="connsiteY202" fmla="*/ 2121859 h 3899859"/>
              <a:gd name="connsiteX203" fmla="*/ 8445500 w 8460495"/>
              <a:gd name="connsiteY203" fmla="*/ 2109159 h 3899859"/>
              <a:gd name="connsiteX204" fmla="*/ 8458200 w 8460495"/>
              <a:gd name="connsiteY204" fmla="*/ 2071059 h 3899859"/>
              <a:gd name="connsiteX205" fmla="*/ 8411633 w 8460495"/>
              <a:gd name="connsiteY205" fmla="*/ 140659 h 3899859"/>
              <a:gd name="connsiteX0" fmla="*/ 8411633 w 8564548"/>
              <a:gd name="connsiteY0" fmla="*/ 143481 h 3902681"/>
              <a:gd name="connsiteX1" fmla="*/ 8102600 w 8564548"/>
              <a:gd name="connsiteY1" fmla="*/ 156181 h 3902681"/>
              <a:gd name="connsiteX2" fmla="*/ 7785100 w 8564548"/>
              <a:gd name="connsiteY2" fmla="*/ 194281 h 3902681"/>
              <a:gd name="connsiteX3" fmla="*/ 7645400 w 8564548"/>
              <a:gd name="connsiteY3" fmla="*/ 219681 h 3902681"/>
              <a:gd name="connsiteX4" fmla="*/ 7632700 w 8564548"/>
              <a:gd name="connsiteY4" fmla="*/ 549881 h 3902681"/>
              <a:gd name="connsiteX5" fmla="*/ 7581900 w 8564548"/>
              <a:gd name="connsiteY5" fmla="*/ 702281 h 3902681"/>
              <a:gd name="connsiteX6" fmla="*/ 7518400 w 8564548"/>
              <a:gd name="connsiteY6" fmla="*/ 714981 h 3902681"/>
              <a:gd name="connsiteX7" fmla="*/ 7442200 w 8564548"/>
              <a:gd name="connsiteY7" fmla="*/ 753081 h 3902681"/>
              <a:gd name="connsiteX8" fmla="*/ 7404100 w 8564548"/>
              <a:gd name="connsiteY8" fmla="*/ 765781 h 3902681"/>
              <a:gd name="connsiteX9" fmla="*/ 7340600 w 8564548"/>
              <a:gd name="connsiteY9" fmla="*/ 816581 h 3902681"/>
              <a:gd name="connsiteX10" fmla="*/ 7200900 w 8564548"/>
              <a:gd name="connsiteY10" fmla="*/ 930881 h 3902681"/>
              <a:gd name="connsiteX11" fmla="*/ 7150100 w 8564548"/>
              <a:gd name="connsiteY11" fmla="*/ 1019781 h 3902681"/>
              <a:gd name="connsiteX12" fmla="*/ 7137400 w 8564548"/>
              <a:gd name="connsiteY12" fmla="*/ 1134081 h 3902681"/>
              <a:gd name="connsiteX13" fmla="*/ 7124700 w 8564548"/>
              <a:gd name="connsiteY13" fmla="*/ 1172181 h 3902681"/>
              <a:gd name="connsiteX14" fmla="*/ 7048500 w 8564548"/>
              <a:gd name="connsiteY14" fmla="*/ 1222981 h 3902681"/>
              <a:gd name="connsiteX15" fmla="*/ 7010400 w 8564548"/>
              <a:gd name="connsiteY15" fmla="*/ 1261081 h 3902681"/>
              <a:gd name="connsiteX16" fmla="*/ 6883400 w 8564548"/>
              <a:gd name="connsiteY16" fmla="*/ 1286481 h 3902681"/>
              <a:gd name="connsiteX17" fmla="*/ 6388100 w 8564548"/>
              <a:gd name="connsiteY17" fmla="*/ 1324581 h 3902681"/>
              <a:gd name="connsiteX18" fmla="*/ 6121400 w 8564548"/>
              <a:gd name="connsiteY18" fmla="*/ 1311881 h 3902681"/>
              <a:gd name="connsiteX19" fmla="*/ 6032500 w 8564548"/>
              <a:gd name="connsiteY19" fmla="*/ 1273781 h 3902681"/>
              <a:gd name="connsiteX20" fmla="*/ 5994400 w 8564548"/>
              <a:gd name="connsiteY20" fmla="*/ 1235681 h 3902681"/>
              <a:gd name="connsiteX21" fmla="*/ 5943600 w 8564548"/>
              <a:gd name="connsiteY21" fmla="*/ 1210281 h 3902681"/>
              <a:gd name="connsiteX22" fmla="*/ 5867400 w 8564548"/>
              <a:gd name="connsiteY22" fmla="*/ 1083281 h 3902681"/>
              <a:gd name="connsiteX23" fmla="*/ 5829300 w 8564548"/>
              <a:gd name="connsiteY23" fmla="*/ 1057881 h 3902681"/>
              <a:gd name="connsiteX24" fmla="*/ 5778500 w 8564548"/>
              <a:gd name="connsiteY24" fmla="*/ 1032481 h 3902681"/>
              <a:gd name="connsiteX25" fmla="*/ 5676900 w 8564548"/>
              <a:gd name="connsiteY25" fmla="*/ 981681 h 3902681"/>
              <a:gd name="connsiteX26" fmla="*/ 5575300 w 8564548"/>
              <a:gd name="connsiteY26" fmla="*/ 943581 h 3902681"/>
              <a:gd name="connsiteX27" fmla="*/ 5524500 w 8564548"/>
              <a:gd name="connsiteY27" fmla="*/ 918181 h 3902681"/>
              <a:gd name="connsiteX28" fmla="*/ 5321300 w 8564548"/>
              <a:gd name="connsiteY28" fmla="*/ 905481 h 3902681"/>
              <a:gd name="connsiteX29" fmla="*/ 5283200 w 8564548"/>
              <a:gd name="connsiteY29" fmla="*/ 892781 h 3902681"/>
              <a:gd name="connsiteX30" fmla="*/ 5232400 w 8564548"/>
              <a:gd name="connsiteY30" fmla="*/ 816581 h 3902681"/>
              <a:gd name="connsiteX31" fmla="*/ 5207000 w 8564548"/>
              <a:gd name="connsiteY31" fmla="*/ 778481 h 3902681"/>
              <a:gd name="connsiteX32" fmla="*/ 5194300 w 8564548"/>
              <a:gd name="connsiteY32" fmla="*/ 740381 h 3902681"/>
              <a:gd name="connsiteX33" fmla="*/ 5181600 w 8564548"/>
              <a:gd name="connsiteY33" fmla="*/ 689581 h 3902681"/>
              <a:gd name="connsiteX34" fmla="*/ 5156200 w 8564548"/>
              <a:gd name="connsiteY34" fmla="*/ 651481 h 3902681"/>
              <a:gd name="connsiteX35" fmla="*/ 5118100 w 8564548"/>
              <a:gd name="connsiteY35" fmla="*/ 524481 h 3902681"/>
              <a:gd name="connsiteX36" fmla="*/ 5105400 w 8564548"/>
              <a:gd name="connsiteY36" fmla="*/ 448281 h 3902681"/>
              <a:gd name="connsiteX37" fmla="*/ 5092700 w 8564548"/>
              <a:gd name="connsiteY37" fmla="*/ 359381 h 3902681"/>
              <a:gd name="connsiteX38" fmla="*/ 5067300 w 8564548"/>
              <a:gd name="connsiteY38" fmla="*/ 321281 h 3902681"/>
              <a:gd name="connsiteX39" fmla="*/ 5054600 w 8564548"/>
              <a:gd name="connsiteY39" fmla="*/ 283181 h 3902681"/>
              <a:gd name="connsiteX40" fmla="*/ 5003800 w 8564548"/>
              <a:gd name="connsiteY40" fmla="*/ 206981 h 3902681"/>
              <a:gd name="connsiteX41" fmla="*/ 4965700 w 8564548"/>
              <a:gd name="connsiteY41" fmla="*/ 118081 h 3902681"/>
              <a:gd name="connsiteX42" fmla="*/ 4787900 w 8564548"/>
              <a:gd name="connsiteY42" fmla="*/ 54581 h 3902681"/>
              <a:gd name="connsiteX43" fmla="*/ 4673600 w 8564548"/>
              <a:gd name="connsiteY43" fmla="*/ 67281 h 3902681"/>
              <a:gd name="connsiteX44" fmla="*/ 4635500 w 8564548"/>
              <a:gd name="connsiteY44" fmla="*/ 92681 h 3902681"/>
              <a:gd name="connsiteX45" fmla="*/ 4597400 w 8564548"/>
              <a:gd name="connsiteY45" fmla="*/ 105381 h 3902681"/>
              <a:gd name="connsiteX46" fmla="*/ 4559300 w 8564548"/>
              <a:gd name="connsiteY46" fmla="*/ 143481 h 3902681"/>
              <a:gd name="connsiteX47" fmla="*/ 4533900 w 8564548"/>
              <a:gd name="connsiteY47" fmla="*/ 232381 h 3902681"/>
              <a:gd name="connsiteX48" fmla="*/ 4495800 w 8564548"/>
              <a:gd name="connsiteY48" fmla="*/ 257781 h 3902681"/>
              <a:gd name="connsiteX49" fmla="*/ 4406900 w 8564548"/>
              <a:gd name="connsiteY49" fmla="*/ 308581 h 3902681"/>
              <a:gd name="connsiteX50" fmla="*/ 4368800 w 8564548"/>
              <a:gd name="connsiteY50" fmla="*/ 333981 h 3902681"/>
              <a:gd name="connsiteX51" fmla="*/ 4229100 w 8564548"/>
              <a:gd name="connsiteY51" fmla="*/ 422881 h 3902681"/>
              <a:gd name="connsiteX52" fmla="*/ 4165600 w 8564548"/>
              <a:gd name="connsiteY52" fmla="*/ 562581 h 3902681"/>
              <a:gd name="connsiteX53" fmla="*/ 4140200 w 8564548"/>
              <a:gd name="connsiteY53" fmla="*/ 600681 h 3902681"/>
              <a:gd name="connsiteX54" fmla="*/ 4089400 w 8564548"/>
              <a:gd name="connsiteY54" fmla="*/ 803881 h 3902681"/>
              <a:gd name="connsiteX55" fmla="*/ 4051300 w 8564548"/>
              <a:gd name="connsiteY55" fmla="*/ 892781 h 3902681"/>
              <a:gd name="connsiteX56" fmla="*/ 4013200 w 8564548"/>
              <a:gd name="connsiteY56" fmla="*/ 918181 h 3902681"/>
              <a:gd name="connsiteX57" fmla="*/ 3975100 w 8564548"/>
              <a:gd name="connsiteY57" fmla="*/ 994381 h 3902681"/>
              <a:gd name="connsiteX58" fmla="*/ 3924300 w 8564548"/>
              <a:gd name="connsiteY58" fmla="*/ 1007081 h 3902681"/>
              <a:gd name="connsiteX59" fmla="*/ 3848100 w 8564548"/>
              <a:gd name="connsiteY59" fmla="*/ 1045181 h 3902681"/>
              <a:gd name="connsiteX60" fmla="*/ 3810000 w 8564548"/>
              <a:gd name="connsiteY60" fmla="*/ 1032481 h 3902681"/>
              <a:gd name="connsiteX61" fmla="*/ 3746500 w 8564548"/>
              <a:gd name="connsiteY61" fmla="*/ 918181 h 3902681"/>
              <a:gd name="connsiteX62" fmla="*/ 3746500 w 8564548"/>
              <a:gd name="connsiteY62" fmla="*/ 918181 h 3902681"/>
              <a:gd name="connsiteX63" fmla="*/ 3657600 w 8564548"/>
              <a:gd name="connsiteY63" fmla="*/ 791181 h 3902681"/>
              <a:gd name="connsiteX64" fmla="*/ 3632200 w 8564548"/>
              <a:gd name="connsiteY64" fmla="*/ 753081 h 3902681"/>
              <a:gd name="connsiteX65" fmla="*/ 3594100 w 8564548"/>
              <a:gd name="connsiteY65" fmla="*/ 727681 h 3902681"/>
              <a:gd name="connsiteX66" fmla="*/ 3556000 w 8564548"/>
              <a:gd name="connsiteY66" fmla="*/ 689581 h 3902681"/>
              <a:gd name="connsiteX67" fmla="*/ 3416300 w 8564548"/>
              <a:gd name="connsiteY67" fmla="*/ 664181 h 3902681"/>
              <a:gd name="connsiteX68" fmla="*/ 3276600 w 8564548"/>
              <a:gd name="connsiteY68" fmla="*/ 676881 h 3902681"/>
              <a:gd name="connsiteX69" fmla="*/ 3162300 w 8564548"/>
              <a:gd name="connsiteY69" fmla="*/ 702281 h 3902681"/>
              <a:gd name="connsiteX70" fmla="*/ 3086100 w 8564548"/>
              <a:gd name="connsiteY70" fmla="*/ 753081 h 3902681"/>
              <a:gd name="connsiteX71" fmla="*/ 3048000 w 8564548"/>
              <a:gd name="connsiteY71" fmla="*/ 803881 h 3902681"/>
              <a:gd name="connsiteX72" fmla="*/ 3009900 w 8564548"/>
              <a:gd name="connsiteY72" fmla="*/ 816581 h 3902681"/>
              <a:gd name="connsiteX73" fmla="*/ 2895600 w 8564548"/>
              <a:gd name="connsiteY73" fmla="*/ 880081 h 3902681"/>
              <a:gd name="connsiteX74" fmla="*/ 2857500 w 8564548"/>
              <a:gd name="connsiteY74" fmla="*/ 918181 h 3902681"/>
              <a:gd name="connsiteX75" fmla="*/ 2781300 w 8564548"/>
              <a:gd name="connsiteY75" fmla="*/ 956281 h 3902681"/>
              <a:gd name="connsiteX76" fmla="*/ 2705100 w 8564548"/>
              <a:gd name="connsiteY76" fmla="*/ 1007081 h 3902681"/>
              <a:gd name="connsiteX77" fmla="*/ 2628900 w 8564548"/>
              <a:gd name="connsiteY77" fmla="*/ 1070581 h 3902681"/>
              <a:gd name="connsiteX78" fmla="*/ 2590800 w 8564548"/>
              <a:gd name="connsiteY78" fmla="*/ 1121381 h 3902681"/>
              <a:gd name="connsiteX79" fmla="*/ 2552700 w 8564548"/>
              <a:gd name="connsiteY79" fmla="*/ 1159481 h 3902681"/>
              <a:gd name="connsiteX80" fmla="*/ 2489200 w 8564548"/>
              <a:gd name="connsiteY80" fmla="*/ 1222981 h 3902681"/>
              <a:gd name="connsiteX81" fmla="*/ 2463800 w 8564548"/>
              <a:gd name="connsiteY81" fmla="*/ 1261081 h 3902681"/>
              <a:gd name="connsiteX82" fmla="*/ 2425700 w 8564548"/>
              <a:gd name="connsiteY82" fmla="*/ 1299181 h 3902681"/>
              <a:gd name="connsiteX83" fmla="*/ 2413000 w 8564548"/>
              <a:gd name="connsiteY83" fmla="*/ 1337281 h 3902681"/>
              <a:gd name="connsiteX84" fmla="*/ 2374900 w 8564548"/>
              <a:gd name="connsiteY84" fmla="*/ 1349981 h 3902681"/>
              <a:gd name="connsiteX85" fmla="*/ 2336800 w 8564548"/>
              <a:gd name="connsiteY85" fmla="*/ 1375381 h 3902681"/>
              <a:gd name="connsiteX86" fmla="*/ 2171700 w 8564548"/>
              <a:gd name="connsiteY86" fmla="*/ 1400781 h 3902681"/>
              <a:gd name="connsiteX87" fmla="*/ 2095500 w 8564548"/>
              <a:gd name="connsiteY87" fmla="*/ 1413481 h 3902681"/>
              <a:gd name="connsiteX88" fmla="*/ 1828800 w 8564548"/>
              <a:gd name="connsiteY88" fmla="*/ 1438881 h 3902681"/>
              <a:gd name="connsiteX89" fmla="*/ 1612900 w 8564548"/>
              <a:gd name="connsiteY89" fmla="*/ 1413481 h 3902681"/>
              <a:gd name="connsiteX90" fmla="*/ 1574800 w 8564548"/>
              <a:gd name="connsiteY90" fmla="*/ 1400781 h 3902681"/>
              <a:gd name="connsiteX91" fmla="*/ 1536700 w 8564548"/>
              <a:gd name="connsiteY91" fmla="*/ 1375381 h 3902681"/>
              <a:gd name="connsiteX92" fmla="*/ 1498600 w 8564548"/>
              <a:gd name="connsiteY92" fmla="*/ 1362681 h 3902681"/>
              <a:gd name="connsiteX93" fmla="*/ 1422400 w 8564548"/>
              <a:gd name="connsiteY93" fmla="*/ 1311881 h 3902681"/>
              <a:gd name="connsiteX94" fmla="*/ 1384300 w 8564548"/>
              <a:gd name="connsiteY94" fmla="*/ 1299181 h 3902681"/>
              <a:gd name="connsiteX95" fmla="*/ 1308100 w 8564548"/>
              <a:gd name="connsiteY95" fmla="*/ 1248381 h 3902681"/>
              <a:gd name="connsiteX96" fmla="*/ 1270000 w 8564548"/>
              <a:gd name="connsiteY96" fmla="*/ 1222981 h 3902681"/>
              <a:gd name="connsiteX97" fmla="*/ 1193800 w 8564548"/>
              <a:gd name="connsiteY97" fmla="*/ 1197581 h 3902681"/>
              <a:gd name="connsiteX98" fmla="*/ 1130300 w 8564548"/>
              <a:gd name="connsiteY98" fmla="*/ 1172181 h 3902681"/>
              <a:gd name="connsiteX99" fmla="*/ 1079500 w 8564548"/>
              <a:gd name="connsiteY99" fmla="*/ 1146781 h 3902681"/>
              <a:gd name="connsiteX100" fmla="*/ 939800 w 8564548"/>
              <a:gd name="connsiteY100" fmla="*/ 1134081 h 3902681"/>
              <a:gd name="connsiteX101" fmla="*/ 927100 w 8564548"/>
              <a:gd name="connsiteY101" fmla="*/ 1070581 h 3902681"/>
              <a:gd name="connsiteX102" fmla="*/ 889000 w 8564548"/>
              <a:gd name="connsiteY102" fmla="*/ 1045181 h 3902681"/>
              <a:gd name="connsiteX103" fmla="*/ 558800 w 8564548"/>
              <a:gd name="connsiteY103" fmla="*/ 1032481 h 3902681"/>
              <a:gd name="connsiteX104" fmla="*/ 406400 w 8564548"/>
              <a:gd name="connsiteY104" fmla="*/ 1045181 h 3902681"/>
              <a:gd name="connsiteX105" fmla="*/ 368300 w 8564548"/>
              <a:gd name="connsiteY105" fmla="*/ 1070581 h 3902681"/>
              <a:gd name="connsiteX106" fmla="*/ 317500 w 8564548"/>
              <a:gd name="connsiteY106" fmla="*/ 1108681 h 3902681"/>
              <a:gd name="connsiteX107" fmla="*/ 266700 w 8564548"/>
              <a:gd name="connsiteY107" fmla="*/ 1184881 h 3902681"/>
              <a:gd name="connsiteX108" fmla="*/ 228600 w 8564548"/>
              <a:gd name="connsiteY108" fmla="*/ 1222981 h 3902681"/>
              <a:gd name="connsiteX109" fmla="*/ 190500 w 8564548"/>
              <a:gd name="connsiteY109" fmla="*/ 1299181 h 3902681"/>
              <a:gd name="connsiteX110" fmla="*/ 177800 w 8564548"/>
              <a:gd name="connsiteY110" fmla="*/ 1337281 h 3902681"/>
              <a:gd name="connsiteX111" fmla="*/ 152400 w 8564548"/>
              <a:gd name="connsiteY111" fmla="*/ 1375381 h 3902681"/>
              <a:gd name="connsiteX112" fmla="*/ 114300 w 8564548"/>
              <a:gd name="connsiteY112" fmla="*/ 1527781 h 3902681"/>
              <a:gd name="connsiteX113" fmla="*/ 88900 w 8564548"/>
              <a:gd name="connsiteY113" fmla="*/ 1603981 h 3902681"/>
              <a:gd name="connsiteX114" fmla="*/ 76200 w 8564548"/>
              <a:gd name="connsiteY114" fmla="*/ 1667481 h 3902681"/>
              <a:gd name="connsiteX115" fmla="*/ 50800 w 8564548"/>
              <a:gd name="connsiteY115" fmla="*/ 1730981 h 3902681"/>
              <a:gd name="connsiteX116" fmla="*/ 12700 w 8564548"/>
              <a:gd name="connsiteY116" fmla="*/ 1908781 h 3902681"/>
              <a:gd name="connsiteX117" fmla="*/ 0 w 8564548"/>
              <a:gd name="connsiteY117" fmla="*/ 2010381 h 3902681"/>
              <a:gd name="connsiteX118" fmla="*/ 0 w 8564548"/>
              <a:gd name="connsiteY118" fmla="*/ 2429481 h 3902681"/>
              <a:gd name="connsiteX119" fmla="*/ 12700 w 8564548"/>
              <a:gd name="connsiteY119" fmla="*/ 2746981 h 3902681"/>
              <a:gd name="connsiteX120" fmla="*/ 25400 w 8564548"/>
              <a:gd name="connsiteY120" fmla="*/ 3686781 h 3902681"/>
              <a:gd name="connsiteX121" fmla="*/ 88900 w 8564548"/>
              <a:gd name="connsiteY121" fmla="*/ 3737581 h 3902681"/>
              <a:gd name="connsiteX122" fmla="*/ 101600 w 8564548"/>
              <a:gd name="connsiteY122" fmla="*/ 3775681 h 3902681"/>
              <a:gd name="connsiteX123" fmla="*/ 139700 w 8564548"/>
              <a:gd name="connsiteY123" fmla="*/ 3788381 h 3902681"/>
              <a:gd name="connsiteX124" fmla="*/ 177800 w 8564548"/>
              <a:gd name="connsiteY124" fmla="*/ 3813781 h 3902681"/>
              <a:gd name="connsiteX125" fmla="*/ 190500 w 8564548"/>
              <a:gd name="connsiteY125" fmla="*/ 3851881 h 3902681"/>
              <a:gd name="connsiteX126" fmla="*/ 241300 w 8564548"/>
              <a:gd name="connsiteY126" fmla="*/ 3864581 h 3902681"/>
              <a:gd name="connsiteX127" fmla="*/ 393700 w 8564548"/>
              <a:gd name="connsiteY127" fmla="*/ 3902681 h 3902681"/>
              <a:gd name="connsiteX128" fmla="*/ 723900 w 8564548"/>
              <a:gd name="connsiteY128" fmla="*/ 3889981 h 3902681"/>
              <a:gd name="connsiteX129" fmla="*/ 901700 w 8564548"/>
              <a:gd name="connsiteY129" fmla="*/ 3839181 h 3902681"/>
              <a:gd name="connsiteX130" fmla="*/ 965200 w 8564548"/>
              <a:gd name="connsiteY130" fmla="*/ 3826481 h 3902681"/>
              <a:gd name="connsiteX131" fmla="*/ 1079500 w 8564548"/>
              <a:gd name="connsiteY131" fmla="*/ 3762981 h 3902681"/>
              <a:gd name="connsiteX132" fmla="*/ 1155700 w 8564548"/>
              <a:gd name="connsiteY132" fmla="*/ 3724881 h 3902681"/>
              <a:gd name="connsiteX133" fmla="*/ 1231900 w 8564548"/>
              <a:gd name="connsiteY133" fmla="*/ 3648681 h 3902681"/>
              <a:gd name="connsiteX134" fmla="*/ 1282700 w 8564548"/>
              <a:gd name="connsiteY134" fmla="*/ 3572481 h 3902681"/>
              <a:gd name="connsiteX135" fmla="*/ 1308100 w 8564548"/>
              <a:gd name="connsiteY135" fmla="*/ 3534381 h 3902681"/>
              <a:gd name="connsiteX136" fmla="*/ 1371600 w 8564548"/>
              <a:gd name="connsiteY136" fmla="*/ 3483581 h 3902681"/>
              <a:gd name="connsiteX137" fmla="*/ 1397000 w 8564548"/>
              <a:gd name="connsiteY137" fmla="*/ 3432781 h 3902681"/>
              <a:gd name="connsiteX138" fmla="*/ 1409700 w 8564548"/>
              <a:gd name="connsiteY138" fmla="*/ 3394681 h 3902681"/>
              <a:gd name="connsiteX139" fmla="*/ 1435100 w 8564548"/>
              <a:gd name="connsiteY139" fmla="*/ 3356581 h 3902681"/>
              <a:gd name="connsiteX140" fmla="*/ 1447800 w 8564548"/>
              <a:gd name="connsiteY140" fmla="*/ 3318481 h 3902681"/>
              <a:gd name="connsiteX141" fmla="*/ 1473200 w 8564548"/>
              <a:gd name="connsiteY141" fmla="*/ 3280381 h 3902681"/>
              <a:gd name="connsiteX142" fmla="*/ 1485900 w 8564548"/>
              <a:gd name="connsiteY142" fmla="*/ 3242281 h 3902681"/>
              <a:gd name="connsiteX143" fmla="*/ 1524000 w 8564548"/>
              <a:gd name="connsiteY143" fmla="*/ 3216881 h 3902681"/>
              <a:gd name="connsiteX144" fmla="*/ 1536700 w 8564548"/>
              <a:gd name="connsiteY144" fmla="*/ 3178781 h 3902681"/>
              <a:gd name="connsiteX145" fmla="*/ 1549400 w 8564548"/>
              <a:gd name="connsiteY145" fmla="*/ 3127981 h 3902681"/>
              <a:gd name="connsiteX146" fmla="*/ 1587500 w 8564548"/>
              <a:gd name="connsiteY146" fmla="*/ 3077181 h 3902681"/>
              <a:gd name="connsiteX147" fmla="*/ 1651000 w 8564548"/>
              <a:gd name="connsiteY147" fmla="*/ 2975581 h 3902681"/>
              <a:gd name="connsiteX148" fmla="*/ 1689100 w 8564548"/>
              <a:gd name="connsiteY148" fmla="*/ 2937481 h 3902681"/>
              <a:gd name="connsiteX149" fmla="*/ 1714500 w 8564548"/>
              <a:gd name="connsiteY149" fmla="*/ 2886681 h 3902681"/>
              <a:gd name="connsiteX150" fmla="*/ 1790700 w 8564548"/>
              <a:gd name="connsiteY150" fmla="*/ 2835881 h 3902681"/>
              <a:gd name="connsiteX151" fmla="*/ 1803400 w 8564548"/>
              <a:gd name="connsiteY151" fmla="*/ 2772381 h 3902681"/>
              <a:gd name="connsiteX152" fmla="*/ 1892300 w 8564548"/>
              <a:gd name="connsiteY152" fmla="*/ 2696181 h 3902681"/>
              <a:gd name="connsiteX153" fmla="*/ 2006600 w 8564548"/>
              <a:gd name="connsiteY153" fmla="*/ 2607281 h 3902681"/>
              <a:gd name="connsiteX154" fmla="*/ 2070100 w 8564548"/>
              <a:gd name="connsiteY154" fmla="*/ 2581881 h 3902681"/>
              <a:gd name="connsiteX155" fmla="*/ 2120900 w 8564548"/>
              <a:gd name="connsiteY155" fmla="*/ 2543781 h 3902681"/>
              <a:gd name="connsiteX156" fmla="*/ 2197100 w 8564548"/>
              <a:gd name="connsiteY156" fmla="*/ 2531081 h 3902681"/>
              <a:gd name="connsiteX157" fmla="*/ 2425700 w 8564548"/>
              <a:gd name="connsiteY157" fmla="*/ 2467581 h 3902681"/>
              <a:gd name="connsiteX158" fmla="*/ 2654300 w 8564548"/>
              <a:gd name="connsiteY158" fmla="*/ 2454881 h 3902681"/>
              <a:gd name="connsiteX159" fmla="*/ 2730500 w 8564548"/>
              <a:gd name="connsiteY159" fmla="*/ 2442181 h 3902681"/>
              <a:gd name="connsiteX160" fmla="*/ 2781300 w 8564548"/>
              <a:gd name="connsiteY160" fmla="*/ 2429481 h 3902681"/>
              <a:gd name="connsiteX161" fmla="*/ 2933700 w 8564548"/>
              <a:gd name="connsiteY161" fmla="*/ 2416781 h 3902681"/>
              <a:gd name="connsiteX162" fmla="*/ 2984500 w 8564548"/>
              <a:gd name="connsiteY162" fmla="*/ 2391381 h 3902681"/>
              <a:gd name="connsiteX163" fmla="*/ 3022600 w 8564548"/>
              <a:gd name="connsiteY163" fmla="*/ 2365981 h 3902681"/>
              <a:gd name="connsiteX164" fmla="*/ 3098800 w 8564548"/>
              <a:gd name="connsiteY164" fmla="*/ 2340581 h 3902681"/>
              <a:gd name="connsiteX165" fmla="*/ 3136900 w 8564548"/>
              <a:gd name="connsiteY165" fmla="*/ 2315181 h 3902681"/>
              <a:gd name="connsiteX166" fmla="*/ 3175000 w 8564548"/>
              <a:gd name="connsiteY166" fmla="*/ 2302481 h 3902681"/>
              <a:gd name="connsiteX167" fmla="*/ 3251200 w 8564548"/>
              <a:gd name="connsiteY167" fmla="*/ 2251681 h 3902681"/>
              <a:gd name="connsiteX168" fmla="*/ 3289300 w 8564548"/>
              <a:gd name="connsiteY168" fmla="*/ 2226281 h 3902681"/>
              <a:gd name="connsiteX169" fmla="*/ 3390900 w 8564548"/>
              <a:gd name="connsiteY169" fmla="*/ 2175481 h 3902681"/>
              <a:gd name="connsiteX170" fmla="*/ 3441700 w 8564548"/>
              <a:gd name="connsiteY170" fmla="*/ 2200881 h 3902681"/>
              <a:gd name="connsiteX171" fmla="*/ 3479800 w 8564548"/>
              <a:gd name="connsiteY171" fmla="*/ 2213581 h 3902681"/>
              <a:gd name="connsiteX172" fmla="*/ 3517900 w 8564548"/>
              <a:gd name="connsiteY172" fmla="*/ 2238981 h 3902681"/>
              <a:gd name="connsiteX173" fmla="*/ 3657600 w 8564548"/>
              <a:gd name="connsiteY173" fmla="*/ 2277081 h 3902681"/>
              <a:gd name="connsiteX174" fmla="*/ 4076700 w 8564548"/>
              <a:gd name="connsiteY174" fmla="*/ 2238981 h 3902681"/>
              <a:gd name="connsiteX175" fmla="*/ 4114800 w 8564548"/>
              <a:gd name="connsiteY175" fmla="*/ 2213581 h 3902681"/>
              <a:gd name="connsiteX176" fmla="*/ 4191000 w 8564548"/>
              <a:gd name="connsiteY176" fmla="*/ 2200881 h 3902681"/>
              <a:gd name="connsiteX177" fmla="*/ 4241800 w 8564548"/>
              <a:gd name="connsiteY177" fmla="*/ 2188181 h 3902681"/>
              <a:gd name="connsiteX178" fmla="*/ 4318000 w 8564548"/>
              <a:gd name="connsiteY178" fmla="*/ 2200881 h 3902681"/>
              <a:gd name="connsiteX179" fmla="*/ 4432300 w 8564548"/>
              <a:gd name="connsiteY179" fmla="*/ 2327881 h 3902681"/>
              <a:gd name="connsiteX180" fmla="*/ 4457700 w 8564548"/>
              <a:gd name="connsiteY180" fmla="*/ 2365981 h 3902681"/>
              <a:gd name="connsiteX181" fmla="*/ 4495800 w 8564548"/>
              <a:gd name="connsiteY181" fmla="*/ 2378681 h 3902681"/>
              <a:gd name="connsiteX182" fmla="*/ 4610100 w 8564548"/>
              <a:gd name="connsiteY182" fmla="*/ 2340581 h 3902681"/>
              <a:gd name="connsiteX183" fmla="*/ 4686300 w 8564548"/>
              <a:gd name="connsiteY183" fmla="*/ 2302481 h 3902681"/>
              <a:gd name="connsiteX184" fmla="*/ 4762500 w 8564548"/>
              <a:gd name="connsiteY184" fmla="*/ 2264381 h 3902681"/>
              <a:gd name="connsiteX185" fmla="*/ 4864100 w 8564548"/>
              <a:gd name="connsiteY185" fmla="*/ 2213581 h 3902681"/>
              <a:gd name="connsiteX186" fmla="*/ 4902200 w 8564548"/>
              <a:gd name="connsiteY186" fmla="*/ 2188181 h 3902681"/>
              <a:gd name="connsiteX187" fmla="*/ 4940300 w 8564548"/>
              <a:gd name="connsiteY187" fmla="*/ 2175481 h 3902681"/>
              <a:gd name="connsiteX188" fmla="*/ 4978400 w 8564548"/>
              <a:gd name="connsiteY188" fmla="*/ 2150081 h 3902681"/>
              <a:gd name="connsiteX189" fmla="*/ 5041900 w 8564548"/>
              <a:gd name="connsiteY189" fmla="*/ 2137381 h 3902681"/>
              <a:gd name="connsiteX190" fmla="*/ 5207000 w 8564548"/>
              <a:gd name="connsiteY190" fmla="*/ 2150081 h 3902681"/>
              <a:gd name="connsiteX191" fmla="*/ 5270500 w 8564548"/>
              <a:gd name="connsiteY191" fmla="*/ 2162781 h 3902681"/>
              <a:gd name="connsiteX192" fmla="*/ 5448300 w 8564548"/>
              <a:gd name="connsiteY192" fmla="*/ 2188181 h 3902681"/>
              <a:gd name="connsiteX193" fmla="*/ 5854700 w 8564548"/>
              <a:gd name="connsiteY193" fmla="*/ 2175481 h 3902681"/>
              <a:gd name="connsiteX194" fmla="*/ 5930900 w 8564548"/>
              <a:gd name="connsiteY194" fmla="*/ 2137381 h 3902681"/>
              <a:gd name="connsiteX195" fmla="*/ 5969000 w 8564548"/>
              <a:gd name="connsiteY195" fmla="*/ 2124681 h 3902681"/>
              <a:gd name="connsiteX196" fmla="*/ 6045200 w 8564548"/>
              <a:gd name="connsiteY196" fmla="*/ 2061181 h 3902681"/>
              <a:gd name="connsiteX197" fmla="*/ 6121400 w 8564548"/>
              <a:gd name="connsiteY197" fmla="*/ 2035781 h 3902681"/>
              <a:gd name="connsiteX198" fmla="*/ 6261100 w 8564548"/>
              <a:gd name="connsiteY198" fmla="*/ 2048481 h 3902681"/>
              <a:gd name="connsiteX199" fmla="*/ 6324600 w 8564548"/>
              <a:gd name="connsiteY199" fmla="*/ 2061181 h 3902681"/>
              <a:gd name="connsiteX200" fmla="*/ 6477000 w 8564548"/>
              <a:gd name="connsiteY200" fmla="*/ 2086581 h 3902681"/>
              <a:gd name="connsiteX201" fmla="*/ 6553200 w 8564548"/>
              <a:gd name="connsiteY201" fmla="*/ 2099281 h 3902681"/>
              <a:gd name="connsiteX202" fmla="*/ 6858000 w 8564548"/>
              <a:gd name="connsiteY202" fmla="*/ 2124681 h 3902681"/>
              <a:gd name="connsiteX203" fmla="*/ 8445500 w 8564548"/>
              <a:gd name="connsiteY203" fmla="*/ 2111981 h 3902681"/>
              <a:gd name="connsiteX204" fmla="*/ 8411633 w 8564548"/>
              <a:gd name="connsiteY204" fmla="*/ 143481 h 3902681"/>
              <a:gd name="connsiteX0" fmla="*/ 8411633 w 8564548"/>
              <a:gd name="connsiteY0" fmla="*/ 143481 h 3902681"/>
              <a:gd name="connsiteX1" fmla="*/ 8102600 w 8564548"/>
              <a:gd name="connsiteY1" fmla="*/ 156181 h 3902681"/>
              <a:gd name="connsiteX2" fmla="*/ 7785100 w 8564548"/>
              <a:gd name="connsiteY2" fmla="*/ 194281 h 3902681"/>
              <a:gd name="connsiteX3" fmla="*/ 7645400 w 8564548"/>
              <a:gd name="connsiteY3" fmla="*/ 219681 h 3902681"/>
              <a:gd name="connsiteX4" fmla="*/ 7632700 w 8564548"/>
              <a:gd name="connsiteY4" fmla="*/ 549881 h 3902681"/>
              <a:gd name="connsiteX5" fmla="*/ 7581900 w 8564548"/>
              <a:gd name="connsiteY5" fmla="*/ 702281 h 3902681"/>
              <a:gd name="connsiteX6" fmla="*/ 7518400 w 8564548"/>
              <a:gd name="connsiteY6" fmla="*/ 714981 h 3902681"/>
              <a:gd name="connsiteX7" fmla="*/ 7442200 w 8564548"/>
              <a:gd name="connsiteY7" fmla="*/ 753081 h 3902681"/>
              <a:gd name="connsiteX8" fmla="*/ 7404100 w 8564548"/>
              <a:gd name="connsiteY8" fmla="*/ 765781 h 3902681"/>
              <a:gd name="connsiteX9" fmla="*/ 7340600 w 8564548"/>
              <a:gd name="connsiteY9" fmla="*/ 816581 h 3902681"/>
              <a:gd name="connsiteX10" fmla="*/ 7200900 w 8564548"/>
              <a:gd name="connsiteY10" fmla="*/ 930881 h 3902681"/>
              <a:gd name="connsiteX11" fmla="*/ 7150100 w 8564548"/>
              <a:gd name="connsiteY11" fmla="*/ 1019781 h 3902681"/>
              <a:gd name="connsiteX12" fmla="*/ 7137400 w 8564548"/>
              <a:gd name="connsiteY12" fmla="*/ 1134081 h 3902681"/>
              <a:gd name="connsiteX13" fmla="*/ 7124700 w 8564548"/>
              <a:gd name="connsiteY13" fmla="*/ 1172181 h 3902681"/>
              <a:gd name="connsiteX14" fmla="*/ 7048500 w 8564548"/>
              <a:gd name="connsiteY14" fmla="*/ 1222981 h 3902681"/>
              <a:gd name="connsiteX15" fmla="*/ 7010400 w 8564548"/>
              <a:gd name="connsiteY15" fmla="*/ 1261081 h 3902681"/>
              <a:gd name="connsiteX16" fmla="*/ 6883400 w 8564548"/>
              <a:gd name="connsiteY16" fmla="*/ 1286481 h 3902681"/>
              <a:gd name="connsiteX17" fmla="*/ 6388100 w 8564548"/>
              <a:gd name="connsiteY17" fmla="*/ 1324581 h 3902681"/>
              <a:gd name="connsiteX18" fmla="*/ 6121400 w 8564548"/>
              <a:gd name="connsiteY18" fmla="*/ 1311881 h 3902681"/>
              <a:gd name="connsiteX19" fmla="*/ 6032500 w 8564548"/>
              <a:gd name="connsiteY19" fmla="*/ 1273781 h 3902681"/>
              <a:gd name="connsiteX20" fmla="*/ 5994400 w 8564548"/>
              <a:gd name="connsiteY20" fmla="*/ 1235681 h 3902681"/>
              <a:gd name="connsiteX21" fmla="*/ 5943600 w 8564548"/>
              <a:gd name="connsiteY21" fmla="*/ 1210281 h 3902681"/>
              <a:gd name="connsiteX22" fmla="*/ 5867400 w 8564548"/>
              <a:gd name="connsiteY22" fmla="*/ 1083281 h 3902681"/>
              <a:gd name="connsiteX23" fmla="*/ 5829300 w 8564548"/>
              <a:gd name="connsiteY23" fmla="*/ 1057881 h 3902681"/>
              <a:gd name="connsiteX24" fmla="*/ 5778500 w 8564548"/>
              <a:gd name="connsiteY24" fmla="*/ 1032481 h 3902681"/>
              <a:gd name="connsiteX25" fmla="*/ 5676900 w 8564548"/>
              <a:gd name="connsiteY25" fmla="*/ 981681 h 3902681"/>
              <a:gd name="connsiteX26" fmla="*/ 5575300 w 8564548"/>
              <a:gd name="connsiteY26" fmla="*/ 943581 h 3902681"/>
              <a:gd name="connsiteX27" fmla="*/ 5524500 w 8564548"/>
              <a:gd name="connsiteY27" fmla="*/ 918181 h 3902681"/>
              <a:gd name="connsiteX28" fmla="*/ 5321300 w 8564548"/>
              <a:gd name="connsiteY28" fmla="*/ 905481 h 3902681"/>
              <a:gd name="connsiteX29" fmla="*/ 5283200 w 8564548"/>
              <a:gd name="connsiteY29" fmla="*/ 892781 h 3902681"/>
              <a:gd name="connsiteX30" fmla="*/ 5232400 w 8564548"/>
              <a:gd name="connsiteY30" fmla="*/ 816581 h 3902681"/>
              <a:gd name="connsiteX31" fmla="*/ 5207000 w 8564548"/>
              <a:gd name="connsiteY31" fmla="*/ 778481 h 3902681"/>
              <a:gd name="connsiteX32" fmla="*/ 5194300 w 8564548"/>
              <a:gd name="connsiteY32" fmla="*/ 740381 h 3902681"/>
              <a:gd name="connsiteX33" fmla="*/ 5181600 w 8564548"/>
              <a:gd name="connsiteY33" fmla="*/ 689581 h 3902681"/>
              <a:gd name="connsiteX34" fmla="*/ 5156200 w 8564548"/>
              <a:gd name="connsiteY34" fmla="*/ 651481 h 3902681"/>
              <a:gd name="connsiteX35" fmla="*/ 5118100 w 8564548"/>
              <a:gd name="connsiteY35" fmla="*/ 524481 h 3902681"/>
              <a:gd name="connsiteX36" fmla="*/ 5105400 w 8564548"/>
              <a:gd name="connsiteY36" fmla="*/ 448281 h 3902681"/>
              <a:gd name="connsiteX37" fmla="*/ 5092700 w 8564548"/>
              <a:gd name="connsiteY37" fmla="*/ 359381 h 3902681"/>
              <a:gd name="connsiteX38" fmla="*/ 5067300 w 8564548"/>
              <a:gd name="connsiteY38" fmla="*/ 321281 h 3902681"/>
              <a:gd name="connsiteX39" fmla="*/ 5054600 w 8564548"/>
              <a:gd name="connsiteY39" fmla="*/ 283181 h 3902681"/>
              <a:gd name="connsiteX40" fmla="*/ 5003800 w 8564548"/>
              <a:gd name="connsiteY40" fmla="*/ 206981 h 3902681"/>
              <a:gd name="connsiteX41" fmla="*/ 4965700 w 8564548"/>
              <a:gd name="connsiteY41" fmla="*/ 118081 h 3902681"/>
              <a:gd name="connsiteX42" fmla="*/ 4787900 w 8564548"/>
              <a:gd name="connsiteY42" fmla="*/ 54581 h 3902681"/>
              <a:gd name="connsiteX43" fmla="*/ 4673600 w 8564548"/>
              <a:gd name="connsiteY43" fmla="*/ 67281 h 3902681"/>
              <a:gd name="connsiteX44" fmla="*/ 4635500 w 8564548"/>
              <a:gd name="connsiteY44" fmla="*/ 92681 h 3902681"/>
              <a:gd name="connsiteX45" fmla="*/ 4597400 w 8564548"/>
              <a:gd name="connsiteY45" fmla="*/ 105381 h 3902681"/>
              <a:gd name="connsiteX46" fmla="*/ 4559300 w 8564548"/>
              <a:gd name="connsiteY46" fmla="*/ 143481 h 3902681"/>
              <a:gd name="connsiteX47" fmla="*/ 4533900 w 8564548"/>
              <a:gd name="connsiteY47" fmla="*/ 232381 h 3902681"/>
              <a:gd name="connsiteX48" fmla="*/ 4495800 w 8564548"/>
              <a:gd name="connsiteY48" fmla="*/ 257781 h 3902681"/>
              <a:gd name="connsiteX49" fmla="*/ 4406900 w 8564548"/>
              <a:gd name="connsiteY49" fmla="*/ 308581 h 3902681"/>
              <a:gd name="connsiteX50" fmla="*/ 4368800 w 8564548"/>
              <a:gd name="connsiteY50" fmla="*/ 333981 h 3902681"/>
              <a:gd name="connsiteX51" fmla="*/ 4229100 w 8564548"/>
              <a:gd name="connsiteY51" fmla="*/ 422881 h 3902681"/>
              <a:gd name="connsiteX52" fmla="*/ 4165600 w 8564548"/>
              <a:gd name="connsiteY52" fmla="*/ 562581 h 3902681"/>
              <a:gd name="connsiteX53" fmla="*/ 4140200 w 8564548"/>
              <a:gd name="connsiteY53" fmla="*/ 600681 h 3902681"/>
              <a:gd name="connsiteX54" fmla="*/ 4089400 w 8564548"/>
              <a:gd name="connsiteY54" fmla="*/ 803881 h 3902681"/>
              <a:gd name="connsiteX55" fmla="*/ 4051300 w 8564548"/>
              <a:gd name="connsiteY55" fmla="*/ 892781 h 3902681"/>
              <a:gd name="connsiteX56" fmla="*/ 4013200 w 8564548"/>
              <a:gd name="connsiteY56" fmla="*/ 918181 h 3902681"/>
              <a:gd name="connsiteX57" fmla="*/ 3975100 w 8564548"/>
              <a:gd name="connsiteY57" fmla="*/ 994381 h 3902681"/>
              <a:gd name="connsiteX58" fmla="*/ 3924300 w 8564548"/>
              <a:gd name="connsiteY58" fmla="*/ 1007081 h 3902681"/>
              <a:gd name="connsiteX59" fmla="*/ 3848100 w 8564548"/>
              <a:gd name="connsiteY59" fmla="*/ 1045181 h 3902681"/>
              <a:gd name="connsiteX60" fmla="*/ 3810000 w 8564548"/>
              <a:gd name="connsiteY60" fmla="*/ 1032481 h 3902681"/>
              <a:gd name="connsiteX61" fmla="*/ 3746500 w 8564548"/>
              <a:gd name="connsiteY61" fmla="*/ 918181 h 3902681"/>
              <a:gd name="connsiteX62" fmla="*/ 3746500 w 8564548"/>
              <a:gd name="connsiteY62" fmla="*/ 918181 h 3902681"/>
              <a:gd name="connsiteX63" fmla="*/ 3657600 w 8564548"/>
              <a:gd name="connsiteY63" fmla="*/ 791181 h 3902681"/>
              <a:gd name="connsiteX64" fmla="*/ 3632200 w 8564548"/>
              <a:gd name="connsiteY64" fmla="*/ 753081 h 3902681"/>
              <a:gd name="connsiteX65" fmla="*/ 3594100 w 8564548"/>
              <a:gd name="connsiteY65" fmla="*/ 727681 h 3902681"/>
              <a:gd name="connsiteX66" fmla="*/ 3556000 w 8564548"/>
              <a:gd name="connsiteY66" fmla="*/ 689581 h 3902681"/>
              <a:gd name="connsiteX67" fmla="*/ 3416300 w 8564548"/>
              <a:gd name="connsiteY67" fmla="*/ 664181 h 3902681"/>
              <a:gd name="connsiteX68" fmla="*/ 3276600 w 8564548"/>
              <a:gd name="connsiteY68" fmla="*/ 676881 h 3902681"/>
              <a:gd name="connsiteX69" fmla="*/ 3162300 w 8564548"/>
              <a:gd name="connsiteY69" fmla="*/ 702281 h 3902681"/>
              <a:gd name="connsiteX70" fmla="*/ 3086100 w 8564548"/>
              <a:gd name="connsiteY70" fmla="*/ 753081 h 3902681"/>
              <a:gd name="connsiteX71" fmla="*/ 3048000 w 8564548"/>
              <a:gd name="connsiteY71" fmla="*/ 803881 h 3902681"/>
              <a:gd name="connsiteX72" fmla="*/ 3009900 w 8564548"/>
              <a:gd name="connsiteY72" fmla="*/ 816581 h 3902681"/>
              <a:gd name="connsiteX73" fmla="*/ 2895600 w 8564548"/>
              <a:gd name="connsiteY73" fmla="*/ 880081 h 3902681"/>
              <a:gd name="connsiteX74" fmla="*/ 2857500 w 8564548"/>
              <a:gd name="connsiteY74" fmla="*/ 918181 h 3902681"/>
              <a:gd name="connsiteX75" fmla="*/ 2781300 w 8564548"/>
              <a:gd name="connsiteY75" fmla="*/ 956281 h 3902681"/>
              <a:gd name="connsiteX76" fmla="*/ 2705100 w 8564548"/>
              <a:gd name="connsiteY76" fmla="*/ 1007081 h 3902681"/>
              <a:gd name="connsiteX77" fmla="*/ 2628900 w 8564548"/>
              <a:gd name="connsiteY77" fmla="*/ 1070581 h 3902681"/>
              <a:gd name="connsiteX78" fmla="*/ 2590800 w 8564548"/>
              <a:gd name="connsiteY78" fmla="*/ 1121381 h 3902681"/>
              <a:gd name="connsiteX79" fmla="*/ 2552700 w 8564548"/>
              <a:gd name="connsiteY79" fmla="*/ 1159481 h 3902681"/>
              <a:gd name="connsiteX80" fmla="*/ 2489200 w 8564548"/>
              <a:gd name="connsiteY80" fmla="*/ 1222981 h 3902681"/>
              <a:gd name="connsiteX81" fmla="*/ 2463800 w 8564548"/>
              <a:gd name="connsiteY81" fmla="*/ 1261081 h 3902681"/>
              <a:gd name="connsiteX82" fmla="*/ 2425700 w 8564548"/>
              <a:gd name="connsiteY82" fmla="*/ 1299181 h 3902681"/>
              <a:gd name="connsiteX83" fmla="*/ 2413000 w 8564548"/>
              <a:gd name="connsiteY83" fmla="*/ 1337281 h 3902681"/>
              <a:gd name="connsiteX84" fmla="*/ 2374900 w 8564548"/>
              <a:gd name="connsiteY84" fmla="*/ 1349981 h 3902681"/>
              <a:gd name="connsiteX85" fmla="*/ 2336800 w 8564548"/>
              <a:gd name="connsiteY85" fmla="*/ 1375381 h 3902681"/>
              <a:gd name="connsiteX86" fmla="*/ 2171700 w 8564548"/>
              <a:gd name="connsiteY86" fmla="*/ 1400781 h 3902681"/>
              <a:gd name="connsiteX87" fmla="*/ 2095500 w 8564548"/>
              <a:gd name="connsiteY87" fmla="*/ 1413481 h 3902681"/>
              <a:gd name="connsiteX88" fmla="*/ 1828800 w 8564548"/>
              <a:gd name="connsiteY88" fmla="*/ 1438881 h 3902681"/>
              <a:gd name="connsiteX89" fmla="*/ 1612900 w 8564548"/>
              <a:gd name="connsiteY89" fmla="*/ 1413481 h 3902681"/>
              <a:gd name="connsiteX90" fmla="*/ 1574800 w 8564548"/>
              <a:gd name="connsiteY90" fmla="*/ 1400781 h 3902681"/>
              <a:gd name="connsiteX91" fmla="*/ 1536700 w 8564548"/>
              <a:gd name="connsiteY91" fmla="*/ 1375381 h 3902681"/>
              <a:gd name="connsiteX92" fmla="*/ 1498600 w 8564548"/>
              <a:gd name="connsiteY92" fmla="*/ 1362681 h 3902681"/>
              <a:gd name="connsiteX93" fmla="*/ 1422400 w 8564548"/>
              <a:gd name="connsiteY93" fmla="*/ 1311881 h 3902681"/>
              <a:gd name="connsiteX94" fmla="*/ 1384300 w 8564548"/>
              <a:gd name="connsiteY94" fmla="*/ 1299181 h 3902681"/>
              <a:gd name="connsiteX95" fmla="*/ 1308100 w 8564548"/>
              <a:gd name="connsiteY95" fmla="*/ 1248381 h 3902681"/>
              <a:gd name="connsiteX96" fmla="*/ 1270000 w 8564548"/>
              <a:gd name="connsiteY96" fmla="*/ 1222981 h 3902681"/>
              <a:gd name="connsiteX97" fmla="*/ 1193800 w 8564548"/>
              <a:gd name="connsiteY97" fmla="*/ 1197581 h 3902681"/>
              <a:gd name="connsiteX98" fmla="*/ 1130300 w 8564548"/>
              <a:gd name="connsiteY98" fmla="*/ 1172181 h 3902681"/>
              <a:gd name="connsiteX99" fmla="*/ 1079500 w 8564548"/>
              <a:gd name="connsiteY99" fmla="*/ 1146781 h 3902681"/>
              <a:gd name="connsiteX100" fmla="*/ 939800 w 8564548"/>
              <a:gd name="connsiteY100" fmla="*/ 1134081 h 3902681"/>
              <a:gd name="connsiteX101" fmla="*/ 927100 w 8564548"/>
              <a:gd name="connsiteY101" fmla="*/ 1070581 h 3902681"/>
              <a:gd name="connsiteX102" fmla="*/ 889000 w 8564548"/>
              <a:gd name="connsiteY102" fmla="*/ 1045181 h 3902681"/>
              <a:gd name="connsiteX103" fmla="*/ 558800 w 8564548"/>
              <a:gd name="connsiteY103" fmla="*/ 1032481 h 3902681"/>
              <a:gd name="connsiteX104" fmla="*/ 406400 w 8564548"/>
              <a:gd name="connsiteY104" fmla="*/ 1045181 h 3902681"/>
              <a:gd name="connsiteX105" fmla="*/ 368300 w 8564548"/>
              <a:gd name="connsiteY105" fmla="*/ 1070581 h 3902681"/>
              <a:gd name="connsiteX106" fmla="*/ 317500 w 8564548"/>
              <a:gd name="connsiteY106" fmla="*/ 1108681 h 3902681"/>
              <a:gd name="connsiteX107" fmla="*/ 266700 w 8564548"/>
              <a:gd name="connsiteY107" fmla="*/ 1184881 h 3902681"/>
              <a:gd name="connsiteX108" fmla="*/ 228600 w 8564548"/>
              <a:gd name="connsiteY108" fmla="*/ 1222981 h 3902681"/>
              <a:gd name="connsiteX109" fmla="*/ 190500 w 8564548"/>
              <a:gd name="connsiteY109" fmla="*/ 1299181 h 3902681"/>
              <a:gd name="connsiteX110" fmla="*/ 177800 w 8564548"/>
              <a:gd name="connsiteY110" fmla="*/ 1337281 h 3902681"/>
              <a:gd name="connsiteX111" fmla="*/ 152400 w 8564548"/>
              <a:gd name="connsiteY111" fmla="*/ 1375381 h 3902681"/>
              <a:gd name="connsiteX112" fmla="*/ 114300 w 8564548"/>
              <a:gd name="connsiteY112" fmla="*/ 1527781 h 3902681"/>
              <a:gd name="connsiteX113" fmla="*/ 88900 w 8564548"/>
              <a:gd name="connsiteY113" fmla="*/ 1603981 h 3902681"/>
              <a:gd name="connsiteX114" fmla="*/ 76200 w 8564548"/>
              <a:gd name="connsiteY114" fmla="*/ 1667481 h 3902681"/>
              <a:gd name="connsiteX115" fmla="*/ 50800 w 8564548"/>
              <a:gd name="connsiteY115" fmla="*/ 1730981 h 3902681"/>
              <a:gd name="connsiteX116" fmla="*/ 12700 w 8564548"/>
              <a:gd name="connsiteY116" fmla="*/ 1908781 h 3902681"/>
              <a:gd name="connsiteX117" fmla="*/ 0 w 8564548"/>
              <a:gd name="connsiteY117" fmla="*/ 2010381 h 3902681"/>
              <a:gd name="connsiteX118" fmla="*/ 0 w 8564548"/>
              <a:gd name="connsiteY118" fmla="*/ 2429481 h 3902681"/>
              <a:gd name="connsiteX119" fmla="*/ 12700 w 8564548"/>
              <a:gd name="connsiteY119" fmla="*/ 2746981 h 3902681"/>
              <a:gd name="connsiteX120" fmla="*/ 25400 w 8564548"/>
              <a:gd name="connsiteY120" fmla="*/ 3686781 h 3902681"/>
              <a:gd name="connsiteX121" fmla="*/ 88900 w 8564548"/>
              <a:gd name="connsiteY121" fmla="*/ 3737581 h 3902681"/>
              <a:gd name="connsiteX122" fmla="*/ 101600 w 8564548"/>
              <a:gd name="connsiteY122" fmla="*/ 3775681 h 3902681"/>
              <a:gd name="connsiteX123" fmla="*/ 139700 w 8564548"/>
              <a:gd name="connsiteY123" fmla="*/ 3788381 h 3902681"/>
              <a:gd name="connsiteX124" fmla="*/ 177800 w 8564548"/>
              <a:gd name="connsiteY124" fmla="*/ 3813781 h 3902681"/>
              <a:gd name="connsiteX125" fmla="*/ 190500 w 8564548"/>
              <a:gd name="connsiteY125" fmla="*/ 3851881 h 3902681"/>
              <a:gd name="connsiteX126" fmla="*/ 241300 w 8564548"/>
              <a:gd name="connsiteY126" fmla="*/ 3864581 h 3902681"/>
              <a:gd name="connsiteX127" fmla="*/ 393700 w 8564548"/>
              <a:gd name="connsiteY127" fmla="*/ 3902681 h 3902681"/>
              <a:gd name="connsiteX128" fmla="*/ 723900 w 8564548"/>
              <a:gd name="connsiteY128" fmla="*/ 3889981 h 3902681"/>
              <a:gd name="connsiteX129" fmla="*/ 901700 w 8564548"/>
              <a:gd name="connsiteY129" fmla="*/ 3839181 h 3902681"/>
              <a:gd name="connsiteX130" fmla="*/ 965200 w 8564548"/>
              <a:gd name="connsiteY130" fmla="*/ 3826481 h 3902681"/>
              <a:gd name="connsiteX131" fmla="*/ 1079500 w 8564548"/>
              <a:gd name="connsiteY131" fmla="*/ 3762981 h 3902681"/>
              <a:gd name="connsiteX132" fmla="*/ 1155700 w 8564548"/>
              <a:gd name="connsiteY132" fmla="*/ 3724881 h 3902681"/>
              <a:gd name="connsiteX133" fmla="*/ 1231900 w 8564548"/>
              <a:gd name="connsiteY133" fmla="*/ 3648681 h 3902681"/>
              <a:gd name="connsiteX134" fmla="*/ 1282700 w 8564548"/>
              <a:gd name="connsiteY134" fmla="*/ 3572481 h 3902681"/>
              <a:gd name="connsiteX135" fmla="*/ 1308100 w 8564548"/>
              <a:gd name="connsiteY135" fmla="*/ 3534381 h 3902681"/>
              <a:gd name="connsiteX136" fmla="*/ 1371600 w 8564548"/>
              <a:gd name="connsiteY136" fmla="*/ 3483581 h 3902681"/>
              <a:gd name="connsiteX137" fmla="*/ 1397000 w 8564548"/>
              <a:gd name="connsiteY137" fmla="*/ 3432781 h 3902681"/>
              <a:gd name="connsiteX138" fmla="*/ 1409700 w 8564548"/>
              <a:gd name="connsiteY138" fmla="*/ 3394681 h 3902681"/>
              <a:gd name="connsiteX139" fmla="*/ 1435100 w 8564548"/>
              <a:gd name="connsiteY139" fmla="*/ 3356581 h 3902681"/>
              <a:gd name="connsiteX140" fmla="*/ 1447800 w 8564548"/>
              <a:gd name="connsiteY140" fmla="*/ 3318481 h 3902681"/>
              <a:gd name="connsiteX141" fmla="*/ 1473200 w 8564548"/>
              <a:gd name="connsiteY141" fmla="*/ 3280381 h 3902681"/>
              <a:gd name="connsiteX142" fmla="*/ 1485900 w 8564548"/>
              <a:gd name="connsiteY142" fmla="*/ 3242281 h 3902681"/>
              <a:gd name="connsiteX143" fmla="*/ 1524000 w 8564548"/>
              <a:gd name="connsiteY143" fmla="*/ 3216881 h 3902681"/>
              <a:gd name="connsiteX144" fmla="*/ 1536700 w 8564548"/>
              <a:gd name="connsiteY144" fmla="*/ 3178781 h 3902681"/>
              <a:gd name="connsiteX145" fmla="*/ 1549400 w 8564548"/>
              <a:gd name="connsiteY145" fmla="*/ 3127981 h 3902681"/>
              <a:gd name="connsiteX146" fmla="*/ 1587500 w 8564548"/>
              <a:gd name="connsiteY146" fmla="*/ 3077181 h 3902681"/>
              <a:gd name="connsiteX147" fmla="*/ 1651000 w 8564548"/>
              <a:gd name="connsiteY147" fmla="*/ 2975581 h 3902681"/>
              <a:gd name="connsiteX148" fmla="*/ 1689100 w 8564548"/>
              <a:gd name="connsiteY148" fmla="*/ 2937481 h 3902681"/>
              <a:gd name="connsiteX149" fmla="*/ 1714500 w 8564548"/>
              <a:gd name="connsiteY149" fmla="*/ 2886681 h 3902681"/>
              <a:gd name="connsiteX150" fmla="*/ 1790700 w 8564548"/>
              <a:gd name="connsiteY150" fmla="*/ 2835881 h 3902681"/>
              <a:gd name="connsiteX151" fmla="*/ 1803400 w 8564548"/>
              <a:gd name="connsiteY151" fmla="*/ 2772381 h 3902681"/>
              <a:gd name="connsiteX152" fmla="*/ 1892300 w 8564548"/>
              <a:gd name="connsiteY152" fmla="*/ 2696181 h 3902681"/>
              <a:gd name="connsiteX153" fmla="*/ 2006600 w 8564548"/>
              <a:gd name="connsiteY153" fmla="*/ 2607281 h 3902681"/>
              <a:gd name="connsiteX154" fmla="*/ 2070100 w 8564548"/>
              <a:gd name="connsiteY154" fmla="*/ 2581881 h 3902681"/>
              <a:gd name="connsiteX155" fmla="*/ 2120900 w 8564548"/>
              <a:gd name="connsiteY155" fmla="*/ 2543781 h 3902681"/>
              <a:gd name="connsiteX156" fmla="*/ 2197100 w 8564548"/>
              <a:gd name="connsiteY156" fmla="*/ 2531081 h 3902681"/>
              <a:gd name="connsiteX157" fmla="*/ 2425700 w 8564548"/>
              <a:gd name="connsiteY157" fmla="*/ 2467581 h 3902681"/>
              <a:gd name="connsiteX158" fmla="*/ 2654300 w 8564548"/>
              <a:gd name="connsiteY158" fmla="*/ 2454881 h 3902681"/>
              <a:gd name="connsiteX159" fmla="*/ 2730500 w 8564548"/>
              <a:gd name="connsiteY159" fmla="*/ 2442181 h 3902681"/>
              <a:gd name="connsiteX160" fmla="*/ 2781300 w 8564548"/>
              <a:gd name="connsiteY160" fmla="*/ 2429481 h 3902681"/>
              <a:gd name="connsiteX161" fmla="*/ 2933700 w 8564548"/>
              <a:gd name="connsiteY161" fmla="*/ 2416781 h 3902681"/>
              <a:gd name="connsiteX162" fmla="*/ 2984500 w 8564548"/>
              <a:gd name="connsiteY162" fmla="*/ 2391381 h 3902681"/>
              <a:gd name="connsiteX163" fmla="*/ 3022600 w 8564548"/>
              <a:gd name="connsiteY163" fmla="*/ 2365981 h 3902681"/>
              <a:gd name="connsiteX164" fmla="*/ 3098800 w 8564548"/>
              <a:gd name="connsiteY164" fmla="*/ 2340581 h 3902681"/>
              <a:gd name="connsiteX165" fmla="*/ 3136900 w 8564548"/>
              <a:gd name="connsiteY165" fmla="*/ 2315181 h 3902681"/>
              <a:gd name="connsiteX166" fmla="*/ 3175000 w 8564548"/>
              <a:gd name="connsiteY166" fmla="*/ 2302481 h 3902681"/>
              <a:gd name="connsiteX167" fmla="*/ 3251200 w 8564548"/>
              <a:gd name="connsiteY167" fmla="*/ 2251681 h 3902681"/>
              <a:gd name="connsiteX168" fmla="*/ 3289300 w 8564548"/>
              <a:gd name="connsiteY168" fmla="*/ 2226281 h 3902681"/>
              <a:gd name="connsiteX169" fmla="*/ 3390900 w 8564548"/>
              <a:gd name="connsiteY169" fmla="*/ 2175481 h 3902681"/>
              <a:gd name="connsiteX170" fmla="*/ 3441700 w 8564548"/>
              <a:gd name="connsiteY170" fmla="*/ 2200881 h 3902681"/>
              <a:gd name="connsiteX171" fmla="*/ 3479800 w 8564548"/>
              <a:gd name="connsiteY171" fmla="*/ 2213581 h 3902681"/>
              <a:gd name="connsiteX172" fmla="*/ 3517900 w 8564548"/>
              <a:gd name="connsiteY172" fmla="*/ 2238981 h 3902681"/>
              <a:gd name="connsiteX173" fmla="*/ 3657600 w 8564548"/>
              <a:gd name="connsiteY173" fmla="*/ 2277081 h 3902681"/>
              <a:gd name="connsiteX174" fmla="*/ 4076700 w 8564548"/>
              <a:gd name="connsiteY174" fmla="*/ 2238981 h 3902681"/>
              <a:gd name="connsiteX175" fmla="*/ 4114800 w 8564548"/>
              <a:gd name="connsiteY175" fmla="*/ 2213581 h 3902681"/>
              <a:gd name="connsiteX176" fmla="*/ 4191000 w 8564548"/>
              <a:gd name="connsiteY176" fmla="*/ 2200881 h 3902681"/>
              <a:gd name="connsiteX177" fmla="*/ 4241800 w 8564548"/>
              <a:gd name="connsiteY177" fmla="*/ 2188181 h 3902681"/>
              <a:gd name="connsiteX178" fmla="*/ 4318000 w 8564548"/>
              <a:gd name="connsiteY178" fmla="*/ 2200881 h 3902681"/>
              <a:gd name="connsiteX179" fmla="*/ 4432300 w 8564548"/>
              <a:gd name="connsiteY179" fmla="*/ 2327881 h 3902681"/>
              <a:gd name="connsiteX180" fmla="*/ 4457700 w 8564548"/>
              <a:gd name="connsiteY180" fmla="*/ 2365981 h 3902681"/>
              <a:gd name="connsiteX181" fmla="*/ 4495800 w 8564548"/>
              <a:gd name="connsiteY181" fmla="*/ 2378681 h 3902681"/>
              <a:gd name="connsiteX182" fmla="*/ 4610100 w 8564548"/>
              <a:gd name="connsiteY182" fmla="*/ 2340581 h 3902681"/>
              <a:gd name="connsiteX183" fmla="*/ 4686300 w 8564548"/>
              <a:gd name="connsiteY183" fmla="*/ 2302481 h 3902681"/>
              <a:gd name="connsiteX184" fmla="*/ 4762500 w 8564548"/>
              <a:gd name="connsiteY184" fmla="*/ 2264381 h 3902681"/>
              <a:gd name="connsiteX185" fmla="*/ 4864100 w 8564548"/>
              <a:gd name="connsiteY185" fmla="*/ 2213581 h 3902681"/>
              <a:gd name="connsiteX186" fmla="*/ 4902200 w 8564548"/>
              <a:gd name="connsiteY186" fmla="*/ 2188181 h 3902681"/>
              <a:gd name="connsiteX187" fmla="*/ 4940300 w 8564548"/>
              <a:gd name="connsiteY187" fmla="*/ 2175481 h 3902681"/>
              <a:gd name="connsiteX188" fmla="*/ 4978400 w 8564548"/>
              <a:gd name="connsiteY188" fmla="*/ 2150081 h 3902681"/>
              <a:gd name="connsiteX189" fmla="*/ 5041900 w 8564548"/>
              <a:gd name="connsiteY189" fmla="*/ 2137381 h 3902681"/>
              <a:gd name="connsiteX190" fmla="*/ 5207000 w 8564548"/>
              <a:gd name="connsiteY190" fmla="*/ 2150081 h 3902681"/>
              <a:gd name="connsiteX191" fmla="*/ 5270500 w 8564548"/>
              <a:gd name="connsiteY191" fmla="*/ 2162781 h 3902681"/>
              <a:gd name="connsiteX192" fmla="*/ 5448300 w 8564548"/>
              <a:gd name="connsiteY192" fmla="*/ 2188181 h 3902681"/>
              <a:gd name="connsiteX193" fmla="*/ 5854700 w 8564548"/>
              <a:gd name="connsiteY193" fmla="*/ 2175481 h 3902681"/>
              <a:gd name="connsiteX194" fmla="*/ 5930900 w 8564548"/>
              <a:gd name="connsiteY194" fmla="*/ 2137381 h 3902681"/>
              <a:gd name="connsiteX195" fmla="*/ 5969000 w 8564548"/>
              <a:gd name="connsiteY195" fmla="*/ 2124681 h 3902681"/>
              <a:gd name="connsiteX196" fmla="*/ 6045200 w 8564548"/>
              <a:gd name="connsiteY196" fmla="*/ 2061181 h 3902681"/>
              <a:gd name="connsiteX197" fmla="*/ 6121400 w 8564548"/>
              <a:gd name="connsiteY197" fmla="*/ 2035781 h 3902681"/>
              <a:gd name="connsiteX198" fmla="*/ 6261100 w 8564548"/>
              <a:gd name="connsiteY198" fmla="*/ 2048481 h 3902681"/>
              <a:gd name="connsiteX199" fmla="*/ 6324600 w 8564548"/>
              <a:gd name="connsiteY199" fmla="*/ 2061181 h 3902681"/>
              <a:gd name="connsiteX200" fmla="*/ 6477000 w 8564548"/>
              <a:gd name="connsiteY200" fmla="*/ 2086581 h 3902681"/>
              <a:gd name="connsiteX201" fmla="*/ 6553200 w 8564548"/>
              <a:gd name="connsiteY201" fmla="*/ 2099281 h 3902681"/>
              <a:gd name="connsiteX202" fmla="*/ 6858000 w 8564548"/>
              <a:gd name="connsiteY202" fmla="*/ 2124681 h 3902681"/>
              <a:gd name="connsiteX203" fmla="*/ 8445500 w 8564548"/>
              <a:gd name="connsiteY203" fmla="*/ 2111981 h 3902681"/>
              <a:gd name="connsiteX204" fmla="*/ 8411633 w 8564548"/>
              <a:gd name="connsiteY204" fmla="*/ 143481 h 3902681"/>
              <a:gd name="connsiteX0" fmla="*/ 8411633 w 8445500"/>
              <a:gd name="connsiteY0" fmla="*/ 143481 h 3902681"/>
              <a:gd name="connsiteX1" fmla="*/ 8102600 w 8445500"/>
              <a:gd name="connsiteY1" fmla="*/ 156181 h 3902681"/>
              <a:gd name="connsiteX2" fmla="*/ 7785100 w 8445500"/>
              <a:gd name="connsiteY2" fmla="*/ 194281 h 3902681"/>
              <a:gd name="connsiteX3" fmla="*/ 7645400 w 8445500"/>
              <a:gd name="connsiteY3" fmla="*/ 219681 h 3902681"/>
              <a:gd name="connsiteX4" fmla="*/ 7632700 w 8445500"/>
              <a:gd name="connsiteY4" fmla="*/ 549881 h 3902681"/>
              <a:gd name="connsiteX5" fmla="*/ 7581900 w 8445500"/>
              <a:gd name="connsiteY5" fmla="*/ 702281 h 3902681"/>
              <a:gd name="connsiteX6" fmla="*/ 7518400 w 8445500"/>
              <a:gd name="connsiteY6" fmla="*/ 714981 h 3902681"/>
              <a:gd name="connsiteX7" fmla="*/ 7442200 w 8445500"/>
              <a:gd name="connsiteY7" fmla="*/ 753081 h 3902681"/>
              <a:gd name="connsiteX8" fmla="*/ 7404100 w 8445500"/>
              <a:gd name="connsiteY8" fmla="*/ 765781 h 3902681"/>
              <a:gd name="connsiteX9" fmla="*/ 7340600 w 8445500"/>
              <a:gd name="connsiteY9" fmla="*/ 816581 h 3902681"/>
              <a:gd name="connsiteX10" fmla="*/ 7200900 w 8445500"/>
              <a:gd name="connsiteY10" fmla="*/ 930881 h 3902681"/>
              <a:gd name="connsiteX11" fmla="*/ 7150100 w 8445500"/>
              <a:gd name="connsiteY11" fmla="*/ 1019781 h 3902681"/>
              <a:gd name="connsiteX12" fmla="*/ 7137400 w 8445500"/>
              <a:gd name="connsiteY12" fmla="*/ 1134081 h 3902681"/>
              <a:gd name="connsiteX13" fmla="*/ 7124700 w 8445500"/>
              <a:gd name="connsiteY13" fmla="*/ 1172181 h 3902681"/>
              <a:gd name="connsiteX14" fmla="*/ 7048500 w 8445500"/>
              <a:gd name="connsiteY14" fmla="*/ 1222981 h 3902681"/>
              <a:gd name="connsiteX15" fmla="*/ 7010400 w 8445500"/>
              <a:gd name="connsiteY15" fmla="*/ 1261081 h 3902681"/>
              <a:gd name="connsiteX16" fmla="*/ 6883400 w 8445500"/>
              <a:gd name="connsiteY16" fmla="*/ 1286481 h 3902681"/>
              <a:gd name="connsiteX17" fmla="*/ 6388100 w 8445500"/>
              <a:gd name="connsiteY17" fmla="*/ 1324581 h 3902681"/>
              <a:gd name="connsiteX18" fmla="*/ 6121400 w 8445500"/>
              <a:gd name="connsiteY18" fmla="*/ 1311881 h 3902681"/>
              <a:gd name="connsiteX19" fmla="*/ 6032500 w 8445500"/>
              <a:gd name="connsiteY19" fmla="*/ 1273781 h 3902681"/>
              <a:gd name="connsiteX20" fmla="*/ 5994400 w 8445500"/>
              <a:gd name="connsiteY20" fmla="*/ 1235681 h 3902681"/>
              <a:gd name="connsiteX21" fmla="*/ 5943600 w 8445500"/>
              <a:gd name="connsiteY21" fmla="*/ 1210281 h 3902681"/>
              <a:gd name="connsiteX22" fmla="*/ 5867400 w 8445500"/>
              <a:gd name="connsiteY22" fmla="*/ 1083281 h 3902681"/>
              <a:gd name="connsiteX23" fmla="*/ 5829300 w 8445500"/>
              <a:gd name="connsiteY23" fmla="*/ 1057881 h 3902681"/>
              <a:gd name="connsiteX24" fmla="*/ 5778500 w 8445500"/>
              <a:gd name="connsiteY24" fmla="*/ 1032481 h 3902681"/>
              <a:gd name="connsiteX25" fmla="*/ 5676900 w 8445500"/>
              <a:gd name="connsiteY25" fmla="*/ 981681 h 3902681"/>
              <a:gd name="connsiteX26" fmla="*/ 5575300 w 8445500"/>
              <a:gd name="connsiteY26" fmla="*/ 943581 h 3902681"/>
              <a:gd name="connsiteX27" fmla="*/ 5524500 w 8445500"/>
              <a:gd name="connsiteY27" fmla="*/ 918181 h 3902681"/>
              <a:gd name="connsiteX28" fmla="*/ 5321300 w 8445500"/>
              <a:gd name="connsiteY28" fmla="*/ 905481 h 3902681"/>
              <a:gd name="connsiteX29" fmla="*/ 5283200 w 8445500"/>
              <a:gd name="connsiteY29" fmla="*/ 892781 h 3902681"/>
              <a:gd name="connsiteX30" fmla="*/ 5232400 w 8445500"/>
              <a:gd name="connsiteY30" fmla="*/ 816581 h 3902681"/>
              <a:gd name="connsiteX31" fmla="*/ 5207000 w 8445500"/>
              <a:gd name="connsiteY31" fmla="*/ 778481 h 3902681"/>
              <a:gd name="connsiteX32" fmla="*/ 5194300 w 8445500"/>
              <a:gd name="connsiteY32" fmla="*/ 740381 h 3902681"/>
              <a:gd name="connsiteX33" fmla="*/ 5181600 w 8445500"/>
              <a:gd name="connsiteY33" fmla="*/ 689581 h 3902681"/>
              <a:gd name="connsiteX34" fmla="*/ 5156200 w 8445500"/>
              <a:gd name="connsiteY34" fmla="*/ 651481 h 3902681"/>
              <a:gd name="connsiteX35" fmla="*/ 5118100 w 8445500"/>
              <a:gd name="connsiteY35" fmla="*/ 524481 h 3902681"/>
              <a:gd name="connsiteX36" fmla="*/ 5105400 w 8445500"/>
              <a:gd name="connsiteY36" fmla="*/ 448281 h 3902681"/>
              <a:gd name="connsiteX37" fmla="*/ 5092700 w 8445500"/>
              <a:gd name="connsiteY37" fmla="*/ 359381 h 3902681"/>
              <a:gd name="connsiteX38" fmla="*/ 5067300 w 8445500"/>
              <a:gd name="connsiteY38" fmla="*/ 321281 h 3902681"/>
              <a:gd name="connsiteX39" fmla="*/ 5054600 w 8445500"/>
              <a:gd name="connsiteY39" fmla="*/ 283181 h 3902681"/>
              <a:gd name="connsiteX40" fmla="*/ 5003800 w 8445500"/>
              <a:gd name="connsiteY40" fmla="*/ 206981 h 3902681"/>
              <a:gd name="connsiteX41" fmla="*/ 4965700 w 8445500"/>
              <a:gd name="connsiteY41" fmla="*/ 118081 h 3902681"/>
              <a:gd name="connsiteX42" fmla="*/ 4787900 w 8445500"/>
              <a:gd name="connsiteY42" fmla="*/ 54581 h 3902681"/>
              <a:gd name="connsiteX43" fmla="*/ 4673600 w 8445500"/>
              <a:gd name="connsiteY43" fmla="*/ 67281 h 3902681"/>
              <a:gd name="connsiteX44" fmla="*/ 4635500 w 8445500"/>
              <a:gd name="connsiteY44" fmla="*/ 92681 h 3902681"/>
              <a:gd name="connsiteX45" fmla="*/ 4597400 w 8445500"/>
              <a:gd name="connsiteY45" fmla="*/ 105381 h 3902681"/>
              <a:gd name="connsiteX46" fmla="*/ 4559300 w 8445500"/>
              <a:gd name="connsiteY46" fmla="*/ 143481 h 3902681"/>
              <a:gd name="connsiteX47" fmla="*/ 4533900 w 8445500"/>
              <a:gd name="connsiteY47" fmla="*/ 232381 h 3902681"/>
              <a:gd name="connsiteX48" fmla="*/ 4495800 w 8445500"/>
              <a:gd name="connsiteY48" fmla="*/ 257781 h 3902681"/>
              <a:gd name="connsiteX49" fmla="*/ 4406900 w 8445500"/>
              <a:gd name="connsiteY49" fmla="*/ 308581 h 3902681"/>
              <a:gd name="connsiteX50" fmla="*/ 4368800 w 8445500"/>
              <a:gd name="connsiteY50" fmla="*/ 333981 h 3902681"/>
              <a:gd name="connsiteX51" fmla="*/ 4229100 w 8445500"/>
              <a:gd name="connsiteY51" fmla="*/ 422881 h 3902681"/>
              <a:gd name="connsiteX52" fmla="*/ 4165600 w 8445500"/>
              <a:gd name="connsiteY52" fmla="*/ 562581 h 3902681"/>
              <a:gd name="connsiteX53" fmla="*/ 4140200 w 8445500"/>
              <a:gd name="connsiteY53" fmla="*/ 600681 h 3902681"/>
              <a:gd name="connsiteX54" fmla="*/ 4089400 w 8445500"/>
              <a:gd name="connsiteY54" fmla="*/ 803881 h 3902681"/>
              <a:gd name="connsiteX55" fmla="*/ 4051300 w 8445500"/>
              <a:gd name="connsiteY55" fmla="*/ 892781 h 3902681"/>
              <a:gd name="connsiteX56" fmla="*/ 4013200 w 8445500"/>
              <a:gd name="connsiteY56" fmla="*/ 918181 h 3902681"/>
              <a:gd name="connsiteX57" fmla="*/ 3975100 w 8445500"/>
              <a:gd name="connsiteY57" fmla="*/ 994381 h 3902681"/>
              <a:gd name="connsiteX58" fmla="*/ 3924300 w 8445500"/>
              <a:gd name="connsiteY58" fmla="*/ 1007081 h 3902681"/>
              <a:gd name="connsiteX59" fmla="*/ 3848100 w 8445500"/>
              <a:gd name="connsiteY59" fmla="*/ 1045181 h 3902681"/>
              <a:gd name="connsiteX60" fmla="*/ 3810000 w 8445500"/>
              <a:gd name="connsiteY60" fmla="*/ 1032481 h 3902681"/>
              <a:gd name="connsiteX61" fmla="*/ 3746500 w 8445500"/>
              <a:gd name="connsiteY61" fmla="*/ 918181 h 3902681"/>
              <a:gd name="connsiteX62" fmla="*/ 3746500 w 8445500"/>
              <a:gd name="connsiteY62" fmla="*/ 918181 h 3902681"/>
              <a:gd name="connsiteX63" fmla="*/ 3657600 w 8445500"/>
              <a:gd name="connsiteY63" fmla="*/ 791181 h 3902681"/>
              <a:gd name="connsiteX64" fmla="*/ 3632200 w 8445500"/>
              <a:gd name="connsiteY64" fmla="*/ 753081 h 3902681"/>
              <a:gd name="connsiteX65" fmla="*/ 3594100 w 8445500"/>
              <a:gd name="connsiteY65" fmla="*/ 727681 h 3902681"/>
              <a:gd name="connsiteX66" fmla="*/ 3556000 w 8445500"/>
              <a:gd name="connsiteY66" fmla="*/ 689581 h 3902681"/>
              <a:gd name="connsiteX67" fmla="*/ 3416300 w 8445500"/>
              <a:gd name="connsiteY67" fmla="*/ 664181 h 3902681"/>
              <a:gd name="connsiteX68" fmla="*/ 3276600 w 8445500"/>
              <a:gd name="connsiteY68" fmla="*/ 676881 h 3902681"/>
              <a:gd name="connsiteX69" fmla="*/ 3162300 w 8445500"/>
              <a:gd name="connsiteY69" fmla="*/ 702281 h 3902681"/>
              <a:gd name="connsiteX70" fmla="*/ 3086100 w 8445500"/>
              <a:gd name="connsiteY70" fmla="*/ 753081 h 3902681"/>
              <a:gd name="connsiteX71" fmla="*/ 3048000 w 8445500"/>
              <a:gd name="connsiteY71" fmla="*/ 803881 h 3902681"/>
              <a:gd name="connsiteX72" fmla="*/ 3009900 w 8445500"/>
              <a:gd name="connsiteY72" fmla="*/ 816581 h 3902681"/>
              <a:gd name="connsiteX73" fmla="*/ 2895600 w 8445500"/>
              <a:gd name="connsiteY73" fmla="*/ 880081 h 3902681"/>
              <a:gd name="connsiteX74" fmla="*/ 2857500 w 8445500"/>
              <a:gd name="connsiteY74" fmla="*/ 918181 h 3902681"/>
              <a:gd name="connsiteX75" fmla="*/ 2781300 w 8445500"/>
              <a:gd name="connsiteY75" fmla="*/ 956281 h 3902681"/>
              <a:gd name="connsiteX76" fmla="*/ 2705100 w 8445500"/>
              <a:gd name="connsiteY76" fmla="*/ 1007081 h 3902681"/>
              <a:gd name="connsiteX77" fmla="*/ 2628900 w 8445500"/>
              <a:gd name="connsiteY77" fmla="*/ 1070581 h 3902681"/>
              <a:gd name="connsiteX78" fmla="*/ 2590800 w 8445500"/>
              <a:gd name="connsiteY78" fmla="*/ 1121381 h 3902681"/>
              <a:gd name="connsiteX79" fmla="*/ 2552700 w 8445500"/>
              <a:gd name="connsiteY79" fmla="*/ 1159481 h 3902681"/>
              <a:gd name="connsiteX80" fmla="*/ 2489200 w 8445500"/>
              <a:gd name="connsiteY80" fmla="*/ 1222981 h 3902681"/>
              <a:gd name="connsiteX81" fmla="*/ 2463800 w 8445500"/>
              <a:gd name="connsiteY81" fmla="*/ 1261081 h 3902681"/>
              <a:gd name="connsiteX82" fmla="*/ 2425700 w 8445500"/>
              <a:gd name="connsiteY82" fmla="*/ 1299181 h 3902681"/>
              <a:gd name="connsiteX83" fmla="*/ 2413000 w 8445500"/>
              <a:gd name="connsiteY83" fmla="*/ 1337281 h 3902681"/>
              <a:gd name="connsiteX84" fmla="*/ 2374900 w 8445500"/>
              <a:gd name="connsiteY84" fmla="*/ 1349981 h 3902681"/>
              <a:gd name="connsiteX85" fmla="*/ 2336800 w 8445500"/>
              <a:gd name="connsiteY85" fmla="*/ 1375381 h 3902681"/>
              <a:gd name="connsiteX86" fmla="*/ 2171700 w 8445500"/>
              <a:gd name="connsiteY86" fmla="*/ 1400781 h 3902681"/>
              <a:gd name="connsiteX87" fmla="*/ 2095500 w 8445500"/>
              <a:gd name="connsiteY87" fmla="*/ 1413481 h 3902681"/>
              <a:gd name="connsiteX88" fmla="*/ 1828800 w 8445500"/>
              <a:gd name="connsiteY88" fmla="*/ 1438881 h 3902681"/>
              <a:gd name="connsiteX89" fmla="*/ 1612900 w 8445500"/>
              <a:gd name="connsiteY89" fmla="*/ 1413481 h 3902681"/>
              <a:gd name="connsiteX90" fmla="*/ 1574800 w 8445500"/>
              <a:gd name="connsiteY90" fmla="*/ 1400781 h 3902681"/>
              <a:gd name="connsiteX91" fmla="*/ 1536700 w 8445500"/>
              <a:gd name="connsiteY91" fmla="*/ 1375381 h 3902681"/>
              <a:gd name="connsiteX92" fmla="*/ 1498600 w 8445500"/>
              <a:gd name="connsiteY92" fmla="*/ 1362681 h 3902681"/>
              <a:gd name="connsiteX93" fmla="*/ 1422400 w 8445500"/>
              <a:gd name="connsiteY93" fmla="*/ 1311881 h 3902681"/>
              <a:gd name="connsiteX94" fmla="*/ 1384300 w 8445500"/>
              <a:gd name="connsiteY94" fmla="*/ 1299181 h 3902681"/>
              <a:gd name="connsiteX95" fmla="*/ 1308100 w 8445500"/>
              <a:gd name="connsiteY95" fmla="*/ 1248381 h 3902681"/>
              <a:gd name="connsiteX96" fmla="*/ 1270000 w 8445500"/>
              <a:gd name="connsiteY96" fmla="*/ 1222981 h 3902681"/>
              <a:gd name="connsiteX97" fmla="*/ 1193800 w 8445500"/>
              <a:gd name="connsiteY97" fmla="*/ 1197581 h 3902681"/>
              <a:gd name="connsiteX98" fmla="*/ 1130300 w 8445500"/>
              <a:gd name="connsiteY98" fmla="*/ 1172181 h 3902681"/>
              <a:gd name="connsiteX99" fmla="*/ 1079500 w 8445500"/>
              <a:gd name="connsiteY99" fmla="*/ 1146781 h 3902681"/>
              <a:gd name="connsiteX100" fmla="*/ 939800 w 8445500"/>
              <a:gd name="connsiteY100" fmla="*/ 1134081 h 3902681"/>
              <a:gd name="connsiteX101" fmla="*/ 927100 w 8445500"/>
              <a:gd name="connsiteY101" fmla="*/ 1070581 h 3902681"/>
              <a:gd name="connsiteX102" fmla="*/ 889000 w 8445500"/>
              <a:gd name="connsiteY102" fmla="*/ 1045181 h 3902681"/>
              <a:gd name="connsiteX103" fmla="*/ 558800 w 8445500"/>
              <a:gd name="connsiteY103" fmla="*/ 1032481 h 3902681"/>
              <a:gd name="connsiteX104" fmla="*/ 406400 w 8445500"/>
              <a:gd name="connsiteY104" fmla="*/ 1045181 h 3902681"/>
              <a:gd name="connsiteX105" fmla="*/ 368300 w 8445500"/>
              <a:gd name="connsiteY105" fmla="*/ 1070581 h 3902681"/>
              <a:gd name="connsiteX106" fmla="*/ 317500 w 8445500"/>
              <a:gd name="connsiteY106" fmla="*/ 1108681 h 3902681"/>
              <a:gd name="connsiteX107" fmla="*/ 266700 w 8445500"/>
              <a:gd name="connsiteY107" fmla="*/ 1184881 h 3902681"/>
              <a:gd name="connsiteX108" fmla="*/ 228600 w 8445500"/>
              <a:gd name="connsiteY108" fmla="*/ 1222981 h 3902681"/>
              <a:gd name="connsiteX109" fmla="*/ 190500 w 8445500"/>
              <a:gd name="connsiteY109" fmla="*/ 1299181 h 3902681"/>
              <a:gd name="connsiteX110" fmla="*/ 177800 w 8445500"/>
              <a:gd name="connsiteY110" fmla="*/ 1337281 h 3902681"/>
              <a:gd name="connsiteX111" fmla="*/ 152400 w 8445500"/>
              <a:gd name="connsiteY111" fmla="*/ 1375381 h 3902681"/>
              <a:gd name="connsiteX112" fmla="*/ 114300 w 8445500"/>
              <a:gd name="connsiteY112" fmla="*/ 1527781 h 3902681"/>
              <a:gd name="connsiteX113" fmla="*/ 88900 w 8445500"/>
              <a:gd name="connsiteY113" fmla="*/ 1603981 h 3902681"/>
              <a:gd name="connsiteX114" fmla="*/ 76200 w 8445500"/>
              <a:gd name="connsiteY114" fmla="*/ 1667481 h 3902681"/>
              <a:gd name="connsiteX115" fmla="*/ 50800 w 8445500"/>
              <a:gd name="connsiteY115" fmla="*/ 1730981 h 3902681"/>
              <a:gd name="connsiteX116" fmla="*/ 12700 w 8445500"/>
              <a:gd name="connsiteY116" fmla="*/ 1908781 h 3902681"/>
              <a:gd name="connsiteX117" fmla="*/ 0 w 8445500"/>
              <a:gd name="connsiteY117" fmla="*/ 2010381 h 3902681"/>
              <a:gd name="connsiteX118" fmla="*/ 0 w 8445500"/>
              <a:gd name="connsiteY118" fmla="*/ 2429481 h 3902681"/>
              <a:gd name="connsiteX119" fmla="*/ 12700 w 8445500"/>
              <a:gd name="connsiteY119" fmla="*/ 2746981 h 3902681"/>
              <a:gd name="connsiteX120" fmla="*/ 25400 w 8445500"/>
              <a:gd name="connsiteY120" fmla="*/ 3686781 h 3902681"/>
              <a:gd name="connsiteX121" fmla="*/ 88900 w 8445500"/>
              <a:gd name="connsiteY121" fmla="*/ 3737581 h 3902681"/>
              <a:gd name="connsiteX122" fmla="*/ 101600 w 8445500"/>
              <a:gd name="connsiteY122" fmla="*/ 3775681 h 3902681"/>
              <a:gd name="connsiteX123" fmla="*/ 139700 w 8445500"/>
              <a:gd name="connsiteY123" fmla="*/ 3788381 h 3902681"/>
              <a:gd name="connsiteX124" fmla="*/ 177800 w 8445500"/>
              <a:gd name="connsiteY124" fmla="*/ 3813781 h 3902681"/>
              <a:gd name="connsiteX125" fmla="*/ 190500 w 8445500"/>
              <a:gd name="connsiteY125" fmla="*/ 3851881 h 3902681"/>
              <a:gd name="connsiteX126" fmla="*/ 241300 w 8445500"/>
              <a:gd name="connsiteY126" fmla="*/ 3864581 h 3902681"/>
              <a:gd name="connsiteX127" fmla="*/ 393700 w 8445500"/>
              <a:gd name="connsiteY127" fmla="*/ 3902681 h 3902681"/>
              <a:gd name="connsiteX128" fmla="*/ 723900 w 8445500"/>
              <a:gd name="connsiteY128" fmla="*/ 3889981 h 3902681"/>
              <a:gd name="connsiteX129" fmla="*/ 901700 w 8445500"/>
              <a:gd name="connsiteY129" fmla="*/ 3839181 h 3902681"/>
              <a:gd name="connsiteX130" fmla="*/ 965200 w 8445500"/>
              <a:gd name="connsiteY130" fmla="*/ 3826481 h 3902681"/>
              <a:gd name="connsiteX131" fmla="*/ 1079500 w 8445500"/>
              <a:gd name="connsiteY131" fmla="*/ 3762981 h 3902681"/>
              <a:gd name="connsiteX132" fmla="*/ 1155700 w 8445500"/>
              <a:gd name="connsiteY132" fmla="*/ 3724881 h 3902681"/>
              <a:gd name="connsiteX133" fmla="*/ 1231900 w 8445500"/>
              <a:gd name="connsiteY133" fmla="*/ 3648681 h 3902681"/>
              <a:gd name="connsiteX134" fmla="*/ 1282700 w 8445500"/>
              <a:gd name="connsiteY134" fmla="*/ 3572481 h 3902681"/>
              <a:gd name="connsiteX135" fmla="*/ 1308100 w 8445500"/>
              <a:gd name="connsiteY135" fmla="*/ 3534381 h 3902681"/>
              <a:gd name="connsiteX136" fmla="*/ 1371600 w 8445500"/>
              <a:gd name="connsiteY136" fmla="*/ 3483581 h 3902681"/>
              <a:gd name="connsiteX137" fmla="*/ 1397000 w 8445500"/>
              <a:gd name="connsiteY137" fmla="*/ 3432781 h 3902681"/>
              <a:gd name="connsiteX138" fmla="*/ 1409700 w 8445500"/>
              <a:gd name="connsiteY138" fmla="*/ 3394681 h 3902681"/>
              <a:gd name="connsiteX139" fmla="*/ 1435100 w 8445500"/>
              <a:gd name="connsiteY139" fmla="*/ 3356581 h 3902681"/>
              <a:gd name="connsiteX140" fmla="*/ 1447800 w 8445500"/>
              <a:gd name="connsiteY140" fmla="*/ 3318481 h 3902681"/>
              <a:gd name="connsiteX141" fmla="*/ 1473200 w 8445500"/>
              <a:gd name="connsiteY141" fmla="*/ 3280381 h 3902681"/>
              <a:gd name="connsiteX142" fmla="*/ 1485900 w 8445500"/>
              <a:gd name="connsiteY142" fmla="*/ 3242281 h 3902681"/>
              <a:gd name="connsiteX143" fmla="*/ 1524000 w 8445500"/>
              <a:gd name="connsiteY143" fmla="*/ 3216881 h 3902681"/>
              <a:gd name="connsiteX144" fmla="*/ 1536700 w 8445500"/>
              <a:gd name="connsiteY144" fmla="*/ 3178781 h 3902681"/>
              <a:gd name="connsiteX145" fmla="*/ 1549400 w 8445500"/>
              <a:gd name="connsiteY145" fmla="*/ 3127981 h 3902681"/>
              <a:gd name="connsiteX146" fmla="*/ 1587500 w 8445500"/>
              <a:gd name="connsiteY146" fmla="*/ 3077181 h 3902681"/>
              <a:gd name="connsiteX147" fmla="*/ 1651000 w 8445500"/>
              <a:gd name="connsiteY147" fmla="*/ 2975581 h 3902681"/>
              <a:gd name="connsiteX148" fmla="*/ 1689100 w 8445500"/>
              <a:gd name="connsiteY148" fmla="*/ 2937481 h 3902681"/>
              <a:gd name="connsiteX149" fmla="*/ 1714500 w 8445500"/>
              <a:gd name="connsiteY149" fmla="*/ 2886681 h 3902681"/>
              <a:gd name="connsiteX150" fmla="*/ 1790700 w 8445500"/>
              <a:gd name="connsiteY150" fmla="*/ 2835881 h 3902681"/>
              <a:gd name="connsiteX151" fmla="*/ 1803400 w 8445500"/>
              <a:gd name="connsiteY151" fmla="*/ 2772381 h 3902681"/>
              <a:gd name="connsiteX152" fmla="*/ 1892300 w 8445500"/>
              <a:gd name="connsiteY152" fmla="*/ 2696181 h 3902681"/>
              <a:gd name="connsiteX153" fmla="*/ 2006600 w 8445500"/>
              <a:gd name="connsiteY153" fmla="*/ 2607281 h 3902681"/>
              <a:gd name="connsiteX154" fmla="*/ 2070100 w 8445500"/>
              <a:gd name="connsiteY154" fmla="*/ 2581881 h 3902681"/>
              <a:gd name="connsiteX155" fmla="*/ 2120900 w 8445500"/>
              <a:gd name="connsiteY155" fmla="*/ 2543781 h 3902681"/>
              <a:gd name="connsiteX156" fmla="*/ 2197100 w 8445500"/>
              <a:gd name="connsiteY156" fmla="*/ 2531081 h 3902681"/>
              <a:gd name="connsiteX157" fmla="*/ 2425700 w 8445500"/>
              <a:gd name="connsiteY157" fmla="*/ 2467581 h 3902681"/>
              <a:gd name="connsiteX158" fmla="*/ 2654300 w 8445500"/>
              <a:gd name="connsiteY158" fmla="*/ 2454881 h 3902681"/>
              <a:gd name="connsiteX159" fmla="*/ 2730500 w 8445500"/>
              <a:gd name="connsiteY159" fmla="*/ 2442181 h 3902681"/>
              <a:gd name="connsiteX160" fmla="*/ 2781300 w 8445500"/>
              <a:gd name="connsiteY160" fmla="*/ 2429481 h 3902681"/>
              <a:gd name="connsiteX161" fmla="*/ 2933700 w 8445500"/>
              <a:gd name="connsiteY161" fmla="*/ 2416781 h 3902681"/>
              <a:gd name="connsiteX162" fmla="*/ 2984500 w 8445500"/>
              <a:gd name="connsiteY162" fmla="*/ 2391381 h 3902681"/>
              <a:gd name="connsiteX163" fmla="*/ 3022600 w 8445500"/>
              <a:gd name="connsiteY163" fmla="*/ 2365981 h 3902681"/>
              <a:gd name="connsiteX164" fmla="*/ 3098800 w 8445500"/>
              <a:gd name="connsiteY164" fmla="*/ 2340581 h 3902681"/>
              <a:gd name="connsiteX165" fmla="*/ 3136900 w 8445500"/>
              <a:gd name="connsiteY165" fmla="*/ 2315181 h 3902681"/>
              <a:gd name="connsiteX166" fmla="*/ 3175000 w 8445500"/>
              <a:gd name="connsiteY166" fmla="*/ 2302481 h 3902681"/>
              <a:gd name="connsiteX167" fmla="*/ 3251200 w 8445500"/>
              <a:gd name="connsiteY167" fmla="*/ 2251681 h 3902681"/>
              <a:gd name="connsiteX168" fmla="*/ 3289300 w 8445500"/>
              <a:gd name="connsiteY168" fmla="*/ 2226281 h 3902681"/>
              <a:gd name="connsiteX169" fmla="*/ 3390900 w 8445500"/>
              <a:gd name="connsiteY169" fmla="*/ 2175481 h 3902681"/>
              <a:gd name="connsiteX170" fmla="*/ 3441700 w 8445500"/>
              <a:gd name="connsiteY170" fmla="*/ 2200881 h 3902681"/>
              <a:gd name="connsiteX171" fmla="*/ 3479800 w 8445500"/>
              <a:gd name="connsiteY171" fmla="*/ 2213581 h 3902681"/>
              <a:gd name="connsiteX172" fmla="*/ 3517900 w 8445500"/>
              <a:gd name="connsiteY172" fmla="*/ 2238981 h 3902681"/>
              <a:gd name="connsiteX173" fmla="*/ 3657600 w 8445500"/>
              <a:gd name="connsiteY173" fmla="*/ 2277081 h 3902681"/>
              <a:gd name="connsiteX174" fmla="*/ 4076700 w 8445500"/>
              <a:gd name="connsiteY174" fmla="*/ 2238981 h 3902681"/>
              <a:gd name="connsiteX175" fmla="*/ 4114800 w 8445500"/>
              <a:gd name="connsiteY175" fmla="*/ 2213581 h 3902681"/>
              <a:gd name="connsiteX176" fmla="*/ 4191000 w 8445500"/>
              <a:gd name="connsiteY176" fmla="*/ 2200881 h 3902681"/>
              <a:gd name="connsiteX177" fmla="*/ 4241800 w 8445500"/>
              <a:gd name="connsiteY177" fmla="*/ 2188181 h 3902681"/>
              <a:gd name="connsiteX178" fmla="*/ 4318000 w 8445500"/>
              <a:gd name="connsiteY178" fmla="*/ 2200881 h 3902681"/>
              <a:gd name="connsiteX179" fmla="*/ 4432300 w 8445500"/>
              <a:gd name="connsiteY179" fmla="*/ 2327881 h 3902681"/>
              <a:gd name="connsiteX180" fmla="*/ 4457700 w 8445500"/>
              <a:gd name="connsiteY180" fmla="*/ 2365981 h 3902681"/>
              <a:gd name="connsiteX181" fmla="*/ 4495800 w 8445500"/>
              <a:gd name="connsiteY181" fmla="*/ 2378681 h 3902681"/>
              <a:gd name="connsiteX182" fmla="*/ 4610100 w 8445500"/>
              <a:gd name="connsiteY182" fmla="*/ 2340581 h 3902681"/>
              <a:gd name="connsiteX183" fmla="*/ 4686300 w 8445500"/>
              <a:gd name="connsiteY183" fmla="*/ 2302481 h 3902681"/>
              <a:gd name="connsiteX184" fmla="*/ 4762500 w 8445500"/>
              <a:gd name="connsiteY184" fmla="*/ 2264381 h 3902681"/>
              <a:gd name="connsiteX185" fmla="*/ 4864100 w 8445500"/>
              <a:gd name="connsiteY185" fmla="*/ 2213581 h 3902681"/>
              <a:gd name="connsiteX186" fmla="*/ 4902200 w 8445500"/>
              <a:gd name="connsiteY186" fmla="*/ 2188181 h 3902681"/>
              <a:gd name="connsiteX187" fmla="*/ 4940300 w 8445500"/>
              <a:gd name="connsiteY187" fmla="*/ 2175481 h 3902681"/>
              <a:gd name="connsiteX188" fmla="*/ 4978400 w 8445500"/>
              <a:gd name="connsiteY188" fmla="*/ 2150081 h 3902681"/>
              <a:gd name="connsiteX189" fmla="*/ 5041900 w 8445500"/>
              <a:gd name="connsiteY189" fmla="*/ 2137381 h 3902681"/>
              <a:gd name="connsiteX190" fmla="*/ 5207000 w 8445500"/>
              <a:gd name="connsiteY190" fmla="*/ 2150081 h 3902681"/>
              <a:gd name="connsiteX191" fmla="*/ 5270500 w 8445500"/>
              <a:gd name="connsiteY191" fmla="*/ 2162781 h 3902681"/>
              <a:gd name="connsiteX192" fmla="*/ 5448300 w 8445500"/>
              <a:gd name="connsiteY192" fmla="*/ 2188181 h 3902681"/>
              <a:gd name="connsiteX193" fmla="*/ 5854700 w 8445500"/>
              <a:gd name="connsiteY193" fmla="*/ 2175481 h 3902681"/>
              <a:gd name="connsiteX194" fmla="*/ 5930900 w 8445500"/>
              <a:gd name="connsiteY194" fmla="*/ 2137381 h 3902681"/>
              <a:gd name="connsiteX195" fmla="*/ 5969000 w 8445500"/>
              <a:gd name="connsiteY195" fmla="*/ 2124681 h 3902681"/>
              <a:gd name="connsiteX196" fmla="*/ 6045200 w 8445500"/>
              <a:gd name="connsiteY196" fmla="*/ 2061181 h 3902681"/>
              <a:gd name="connsiteX197" fmla="*/ 6121400 w 8445500"/>
              <a:gd name="connsiteY197" fmla="*/ 2035781 h 3902681"/>
              <a:gd name="connsiteX198" fmla="*/ 6261100 w 8445500"/>
              <a:gd name="connsiteY198" fmla="*/ 2048481 h 3902681"/>
              <a:gd name="connsiteX199" fmla="*/ 6324600 w 8445500"/>
              <a:gd name="connsiteY199" fmla="*/ 2061181 h 3902681"/>
              <a:gd name="connsiteX200" fmla="*/ 6477000 w 8445500"/>
              <a:gd name="connsiteY200" fmla="*/ 2086581 h 3902681"/>
              <a:gd name="connsiteX201" fmla="*/ 6553200 w 8445500"/>
              <a:gd name="connsiteY201" fmla="*/ 2099281 h 3902681"/>
              <a:gd name="connsiteX202" fmla="*/ 6858000 w 8445500"/>
              <a:gd name="connsiteY202" fmla="*/ 2124681 h 3902681"/>
              <a:gd name="connsiteX203" fmla="*/ 8445500 w 8445500"/>
              <a:gd name="connsiteY203" fmla="*/ 2111981 h 3902681"/>
              <a:gd name="connsiteX204" fmla="*/ 8411633 w 8445500"/>
              <a:gd name="connsiteY204" fmla="*/ 143481 h 3902681"/>
              <a:gd name="connsiteX0" fmla="*/ 8411633 w 8445500"/>
              <a:gd name="connsiteY0" fmla="*/ 138303 h 3897503"/>
              <a:gd name="connsiteX1" fmla="*/ 8098367 w 8445500"/>
              <a:gd name="connsiteY1" fmla="*/ 172170 h 3897503"/>
              <a:gd name="connsiteX2" fmla="*/ 7785100 w 8445500"/>
              <a:gd name="connsiteY2" fmla="*/ 189103 h 3897503"/>
              <a:gd name="connsiteX3" fmla="*/ 7645400 w 8445500"/>
              <a:gd name="connsiteY3" fmla="*/ 214503 h 3897503"/>
              <a:gd name="connsiteX4" fmla="*/ 7632700 w 8445500"/>
              <a:gd name="connsiteY4" fmla="*/ 544703 h 3897503"/>
              <a:gd name="connsiteX5" fmla="*/ 7581900 w 8445500"/>
              <a:gd name="connsiteY5" fmla="*/ 697103 h 3897503"/>
              <a:gd name="connsiteX6" fmla="*/ 7518400 w 8445500"/>
              <a:gd name="connsiteY6" fmla="*/ 709803 h 3897503"/>
              <a:gd name="connsiteX7" fmla="*/ 7442200 w 8445500"/>
              <a:gd name="connsiteY7" fmla="*/ 747903 h 3897503"/>
              <a:gd name="connsiteX8" fmla="*/ 7404100 w 8445500"/>
              <a:gd name="connsiteY8" fmla="*/ 760603 h 3897503"/>
              <a:gd name="connsiteX9" fmla="*/ 7340600 w 8445500"/>
              <a:gd name="connsiteY9" fmla="*/ 811403 h 3897503"/>
              <a:gd name="connsiteX10" fmla="*/ 7200900 w 8445500"/>
              <a:gd name="connsiteY10" fmla="*/ 925703 h 3897503"/>
              <a:gd name="connsiteX11" fmla="*/ 7150100 w 8445500"/>
              <a:gd name="connsiteY11" fmla="*/ 1014603 h 3897503"/>
              <a:gd name="connsiteX12" fmla="*/ 7137400 w 8445500"/>
              <a:gd name="connsiteY12" fmla="*/ 1128903 h 3897503"/>
              <a:gd name="connsiteX13" fmla="*/ 7124700 w 8445500"/>
              <a:gd name="connsiteY13" fmla="*/ 1167003 h 3897503"/>
              <a:gd name="connsiteX14" fmla="*/ 7048500 w 8445500"/>
              <a:gd name="connsiteY14" fmla="*/ 1217803 h 3897503"/>
              <a:gd name="connsiteX15" fmla="*/ 7010400 w 8445500"/>
              <a:gd name="connsiteY15" fmla="*/ 1255903 h 3897503"/>
              <a:gd name="connsiteX16" fmla="*/ 6883400 w 8445500"/>
              <a:gd name="connsiteY16" fmla="*/ 1281303 h 3897503"/>
              <a:gd name="connsiteX17" fmla="*/ 6388100 w 8445500"/>
              <a:gd name="connsiteY17" fmla="*/ 1319403 h 3897503"/>
              <a:gd name="connsiteX18" fmla="*/ 6121400 w 8445500"/>
              <a:gd name="connsiteY18" fmla="*/ 1306703 h 3897503"/>
              <a:gd name="connsiteX19" fmla="*/ 6032500 w 8445500"/>
              <a:gd name="connsiteY19" fmla="*/ 1268603 h 3897503"/>
              <a:gd name="connsiteX20" fmla="*/ 5994400 w 8445500"/>
              <a:gd name="connsiteY20" fmla="*/ 1230503 h 3897503"/>
              <a:gd name="connsiteX21" fmla="*/ 5943600 w 8445500"/>
              <a:gd name="connsiteY21" fmla="*/ 1205103 h 3897503"/>
              <a:gd name="connsiteX22" fmla="*/ 5867400 w 8445500"/>
              <a:gd name="connsiteY22" fmla="*/ 1078103 h 3897503"/>
              <a:gd name="connsiteX23" fmla="*/ 5829300 w 8445500"/>
              <a:gd name="connsiteY23" fmla="*/ 1052703 h 3897503"/>
              <a:gd name="connsiteX24" fmla="*/ 5778500 w 8445500"/>
              <a:gd name="connsiteY24" fmla="*/ 1027303 h 3897503"/>
              <a:gd name="connsiteX25" fmla="*/ 5676900 w 8445500"/>
              <a:gd name="connsiteY25" fmla="*/ 976503 h 3897503"/>
              <a:gd name="connsiteX26" fmla="*/ 5575300 w 8445500"/>
              <a:gd name="connsiteY26" fmla="*/ 938403 h 3897503"/>
              <a:gd name="connsiteX27" fmla="*/ 5524500 w 8445500"/>
              <a:gd name="connsiteY27" fmla="*/ 913003 h 3897503"/>
              <a:gd name="connsiteX28" fmla="*/ 5321300 w 8445500"/>
              <a:gd name="connsiteY28" fmla="*/ 900303 h 3897503"/>
              <a:gd name="connsiteX29" fmla="*/ 5283200 w 8445500"/>
              <a:gd name="connsiteY29" fmla="*/ 887603 h 3897503"/>
              <a:gd name="connsiteX30" fmla="*/ 5232400 w 8445500"/>
              <a:gd name="connsiteY30" fmla="*/ 811403 h 3897503"/>
              <a:gd name="connsiteX31" fmla="*/ 5207000 w 8445500"/>
              <a:gd name="connsiteY31" fmla="*/ 773303 h 3897503"/>
              <a:gd name="connsiteX32" fmla="*/ 5194300 w 8445500"/>
              <a:gd name="connsiteY32" fmla="*/ 735203 h 3897503"/>
              <a:gd name="connsiteX33" fmla="*/ 5181600 w 8445500"/>
              <a:gd name="connsiteY33" fmla="*/ 684403 h 3897503"/>
              <a:gd name="connsiteX34" fmla="*/ 5156200 w 8445500"/>
              <a:gd name="connsiteY34" fmla="*/ 646303 h 3897503"/>
              <a:gd name="connsiteX35" fmla="*/ 5118100 w 8445500"/>
              <a:gd name="connsiteY35" fmla="*/ 519303 h 3897503"/>
              <a:gd name="connsiteX36" fmla="*/ 5105400 w 8445500"/>
              <a:gd name="connsiteY36" fmla="*/ 443103 h 3897503"/>
              <a:gd name="connsiteX37" fmla="*/ 5092700 w 8445500"/>
              <a:gd name="connsiteY37" fmla="*/ 354203 h 3897503"/>
              <a:gd name="connsiteX38" fmla="*/ 5067300 w 8445500"/>
              <a:gd name="connsiteY38" fmla="*/ 316103 h 3897503"/>
              <a:gd name="connsiteX39" fmla="*/ 5054600 w 8445500"/>
              <a:gd name="connsiteY39" fmla="*/ 278003 h 3897503"/>
              <a:gd name="connsiteX40" fmla="*/ 5003800 w 8445500"/>
              <a:gd name="connsiteY40" fmla="*/ 201803 h 3897503"/>
              <a:gd name="connsiteX41" fmla="*/ 4965700 w 8445500"/>
              <a:gd name="connsiteY41" fmla="*/ 112903 h 3897503"/>
              <a:gd name="connsiteX42" fmla="*/ 4787900 w 8445500"/>
              <a:gd name="connsiteY42" fmla="*/ 49403 h 3897503"/>
              <a:gd name="connsiteX43" fmla="*/ 4673600 w 8445500"/>
              <a:gd name="connsiteY43" fmla="*/ 62103 h 3897503"/>
              <a:gd name="connsiteX44" fmla="*/ 4635500 w 8445500"/>
              <a:gd name="connsiteY44" fmla="*/ 87503 h 3897503"/>
              <a:gd name="connsiteX45" fmla="*/ 4597400 w 8445500"/>
              <a:gd name="connsiteY45" fmla="*/ 100203 h 3897503"/>
              <a:gd name="connsiteX46" fmla="*/ 4559300 w 8445500"/>
              <a:gd name="connsiteY46" fmla="*/ 138303 h 3897503"/>
              <a:gd name="connsiteX47" fmla="*/ 4533900 w 8445500"/>
              <a:gd name="connsiteY47" fmla="*/ 227203 h 3897503"/>
              <a:gd name="connsiteX48" fmla="*/ 4495800 w 8445500"/>
              <a:gd name="connsiteY48" fmla="*/ 252603 h 3897503"/>
              <a:gd name="connsiteX49" fmla="*/ 4406900 w 8445500"/>
              <a:gd name="connsiteY49" fmla="*/ 303403 h 3897503"/>
              <a:gd name="connsiteX50" fmla="*/ 4368800 w 8445500"/>
              <a:gd name="connsiteY50" fmla="*/ 328803 h 3897503"/>
              <a:gd name="connsiteX51" fmla="*/ 4229100 w 8445500"/>
              <a:gd name="connsiteY51" fmla="*/ 417703 h 3897503"/>
              <a:gd name="connsiteX52" fmla="*/ 4165600 w 8445500"/>
              <a:gd name="connsiteY52" fmla="*/ 557403 h 3897503"/>
              <a:gd name="connsiteX53" fmla="*/ 4140200 w 8445500"/>
              <a:gd name="connsiteY53" fmla="*/ 595503 h 3897503"/>
              <a:gd name="connsiteX54" fmla="*/ 4089400 w 8445500"/>
              <a:gd name="connsiteY54" fmla="*/ 798703 h 3897503"/>
              <a:gd name="connsiteX55" fmla="*/ 4051300 w 8445500"/>
              <a:gd name="connsiteY55" fmla="*/ 887603 h 3897503"/>
              <a:gd name="connsiteX56" fmla="*/ 4013200 w 8445500"/>
              <a:gd name="connsiteY56" fmla="*/ 913003 h 3897503"/>
              <a:gd name="connsiteX57" fmla="*/ 3975100 w 8445500"/>
              <a:gd name="connsiteY57" fmla="*/ 989203 h 3897503"/>
              <a:gd name="connsiteX58" fmla="*/ 3924300 w 8445500"/>
              <a:gd name="connsiteY58" fmla="*/ 1001903 h 3897503"/>
              <a:gd name="connsiteX59" fmla="*/ 3848100 w 8445500"/>
              <a:gd name="connsiteY59" fmla="*/ 1040003 h 3897503"/>
              <a:gd name="connsiteX60" fmla="*/ 3810000 w 8445500"/>
              <a:gd name="connsiteY60" fmla="*/ 1027303 h 3897503"/>
              <a:gd name="connsiteX61" fmla="*/ 3746500 w 8445500"/>
              <a:gd name="connsiteY61" fmla="*/ 913003 h 3897503"/>
              <a:gd name="connsiteX62" fmla="*/ 3746500 w 8445500"/>
              <a:gd name="connsiteY62" fmla="*/ 913003 h 3897503"/>
              <a:gd name="connsiteX63" fmla="*/ 3657600 w 8445500"/>
              <a:gd name="connsiteY63" fmla="*/ 786003 h 3897503"/>
              <a:gd name="connsiteX64" fmla="*/ 3632200 w 8445500"/>
              <a:gd name="connsiteY64" fmla="*/ 747903 h 3897503"/>
              <a:gd name="connsiteX65" fmla="*/ 3594100 w 8445500"/>
              <a:gd name="connsiteY65" fmla="*/ 722503 h 3897503"/>
              <a:gd name="connsiteX66" fmla="*/ 3556000 w 8445500"/>
              <a:gd name="connsiteY66" fmla="*/ 684403 h 3897503"/>
              <a:gd name="connsiteX67" fmla="*/ 3416300 w 8445500"/>
              <a:gd name="connsiteY67" fmla="*/ 659003 h 3897503"/>
              <a:gd name="connsiteX68" fmla="*/ 3276600 w 8445500"/>
              <a:gd name="connsiteY68" fmla="*/ 671703 h 3897503"/>
              <a:gd name="connsiteX69" fmla="*/ 3162300 w 8445500"/>
              <a:gd name="connsiteY69" fmla="*/ 697103 h 3897503"/>
              <a:gd name="connsiteX70" fmla="*/ 3086100 w 8445500"/>
              <a:gd name="connsiteY70" fmla="*/ 747903 h 3897503"/>
              <a:gd name="connsiteX71" fmla="*/ 3048000 w 8445500"/>
              <a:gd name="connsiteY71" fmla="*/ 798703 h 3897503"/>
              <a:gd name="connsiteX72" fmla="*/ 3009900 w 8445500"/>
              <a:gd name="connsiteY72" fmla="*/ 811403 h 3897503"/>
              <a:gd name="connsiteX73" fmla="*/ 2895600 w 8445500"/>
              <a:gd name="connsiteY73" fmla="*/ 874903 h 3897503"/>
              <a:gd name="connsiteX74" fmla="*/ 2857500 w 8445500"/>
              <a:gd name="connsiteY74" fmla="*/ 913003 h 3897503"/>
              <a:gd name="connsiteX75" fmla="*/ 2781300 w 8445500"/>
              <a:gd name="connsiteY75" fmla="*/ 951103 h 3897503"/>
              <a:gd name="connsiteX76" fmla="*/ 2705100 w 8445500"/>
              <a:gd name="connsiteY76" fmla="*/ 1001903 h 3897503"/>
              <a:gd name="connsiteX77" fmla="*/ 2628900 w 8445500"/>
              <a:gd name="connsiteY77" fmla="*/ 1065403 h 3897503"/>
              <a:gd name="connsiteX78" fmla="*/ 2590800 w 8445500"/>
              <a:gd name="connsiteY78" fmla="*/ 1116203 h 3897503"/>
              <a:gd name="connsiteX79" fmla="*/ 2552700 w 8445500"/>
              <a:gd name="connsiteY79" fmla="*/ 1154303 h 3897503"/>
              <a:gd name="connsiteX80" fmla="*/ 2489200 w 8445500"/>
              <a:gd name="connsiteY80" fmla="*/ 1217803 h 3897503"/>
              <a:gd name="connsiteX81" fmla="*/ 2463800 w 8445500"/>
              <a:gd name="connsiteY81" fmla="*/ 1255903 h 3897503"/>
              <a:gd name="connsiteX82" fmla="*/ 2425700 w 8445500"/>
              <a:gd name="connsiteY82" fmla="*/ 1294003 h 3897503"/>
              <a:gd name="connsiteX83" fmla="*/ 2413000 w 8445500"/>
              <a:gd name="connsiteY83" fmla="*/ 1332103 h 3897503"/>
              <a:gd name="connsiteX84" fmla="*/ 2374900 w 8445500"/>
              <a:gd name="connsiteY84" fmla="*/ 1344803 h 3897503"/>
              <a:gd name="connsiteX85" fmla="*/ 2336800 w 8445500"/>
              <a:gd name="connsiteY85" fmla="*/ 1370203 h 3897503"/>
              <a:gd name="connsiteX86" fmla="*/ 2171700 w 8445500"/>
              <a:gd name="connsiteY86" fmla="*/ 1395603 h 3897503"/>
              <a:gd name="connsiteX87" fmla="*/ 2095500 w 8445500"/>
              <a:gd name="connsiteY87" fmla="*/ 1408303 h 3897503"/>
              <a:gd name="connsiteX88" fmla="*/ 1828800 w 8445500"/>
              <a:gd name="connsiteY88" fmla="*/ 1433703 h 3897503"/>
              <a:gd name="connsiteX89" fmla="*/ 1612900 w 8445500"/>
              <a:gd name="connsiteY89" fmla="*/ 1408303 h 3897503"/>
              <a:gd name="connsiteX90" fmla="*/ 1574800 w 8445500"/>
              <a:gd name="connsiteY90" fmla="*/ 1395603 h 3897503"/>
              <a:gd name="connsiteX91" fmla="*/ 1536700 w 8445500"/>
              <a:gd name="connsiteY91" fmla="*/ 1370203 h 3897503"/>
              <a:gd name="connsiteX92" fmla="*/ 1498600 w 8445500"/>
              <a:gd name="connsiteY92" fmla="*/ 1357503 h 3897503"/>
              <a:gd name="connsiteX93" fmla="*/ 1422400 w 8445500"/>
              <a:gd name="connsiteY93" fmla="*/ 1306703 h 3897503"/>
              <a:gd name="connsiteX94" fmla="*/ 1384300 w 8445500"/>
              <a:gd name="connsiteY94" fmla="*/ 1294003 h 3897503"/>
              <a:gd name="connsiteX95" fmla="*/ 1308100 w 8445500"/>
              <a:gd name="connsiteY95" fmla="*/ 1243203 h 3897503"/>
              <a:gd name="connsiteX96" fmla="*/ 1270000 w 8445500"/>
              <a:gd name="connsiteY96" fmla="*/ 1217803 h 3897503"/>
              <a:gd name="connsiteX97" fmla="*/ 1193800 w 8445500"/>
              <a:gd name="connsiteY97" fmla="*/ 1192403 h 3897503"/>
              <a:gd name="connsiteX98" fmla="*/ 1130300 w 8445500"/>
              <a:gd name="connsiteY98" fmla="*/ 1167003 h 3897503"/>
              <a:gd name="connsiteX99" fmla="*/ 1079500 w 8445500"/>
              <a:gd name="connsiteY99" fmla="*/ 1141603 h 3897503"/>
              <a:gd name="connsiteX100" fmla="*/ 939800 w 8445500"/>
              <a:gd name="connsiteY100" fmla="*/ 1128903 h 3897503"/>
              <a:gd name="connsiteX101" fmla="*/ 927100 w 8445500"/>
              <a:gd name="connsiteY101" fmla="*/ 1065403 h 3897503"/>
              <a:gd name="connsiteX102" fmla="*/ 889000 w 8445500"/>
              <a:gd name="connsiteY102" fmla="*/ 1040003 h 3897503"/>
              <a:gd name="connsiteX103" fmla="*/ 558800 w 8445500"/>
              <a:gd name="connsiteY103" fmla="*/ 1027303 h 3897503"/>
              <a:gd name="connsiteX104" fmla="*/ 406400 w 8445500"/>
              <a:gd name="connsiteY104" fmla="*/ 1040003 h 3897503"/>
              <a:gd name="connsiteX105" fmla="*/ 368300 w 8445500"/>
              <a:gd name="connsiteY105" fmla="*/ 1065403 h 3897503"/>
              <a:gd name="connsiteX106" fmla="*/ 317500 w 8445500"/>
              <a:gd name="connsiteY106" fmla="*/ 1103503 h 3897503"/>
              <a:gd name="connsiteX107" fmla="*/ 266700 w 8445500"/>
              <a:gd name="connsiteY107" fmla="*/ 1179703 h 3897503"/>
              <a:gd name="connsiteX108" fmla="*/ 228600 w 8445500"/>
              <a:gd name="connsiteY108" fmla="*/ 1217803 h 3897503"/>
              <a:gd name="connsiteX109" fmla="*/ 190500 w 8445500"/>
              <a:gd name="connsiteY109" fmla="*/ 1294003 h 3897503"/>
              <a:gd name="connsiteX110" fmla="*/ 177800 w 8445500"/>
              <a:gd name="connsiteY110" fmla="*/ 1332103 h 3897503"/>
              <a:gd name="connsiteX111" fmla="*/ 152400 w 8445500"/>
              <a:gd name="connsiteY111" fmla="*/ 1370203 h 3897503"/>
              <a:gd name="connsiteX112" fmla="*/ 114300 w 8445500"/>
              <a:gd name="connsiteY112" fmla="*/ 1522603 h 3897503"/>
              <a:gd name="connsiteX113" fmla="*/ 88900 w 8445500"/>
              <a:gd name="connsiteY113" fmla="*/ 1598803 h 3897503"/>
              <a:gd name="connsiteX114" fmla="*/ 76200 w 8445500"/>
              <a:gd name="connsiteY114" fmla="*/ 1662303 h 3897503"/>
              <a:gd name="connsiteX115" fmla="*/ 50800 w 8445500"/>
              <a:gd name="connsiteY115" fmla="*/ 1725803 h 3897503"/>
              <a:gd name="connsiteX116" fmla="*/ 12700 w 8445500"/>
              <a:gd name="connsiteY116" fmla="*/ 1903603 h 3897503"/>
              <a:gd name="connsiteX117" fmla="*/ 0 w 8445500"/>
              <a:gd name="connsiteY117" fmla="*/ 2005203 h 3897503"/>
              <a:gd name="connsiteX118" fmla="*/ 0 w 8445500"/>
              <a:gd name="connsiteY118" fmla="*/ 2424303 h 3897503"/>
              <a:gd name="connsiteX119" fmla="*/ 12700 w 8445500"/>
              <a:gd name="connsiteY119" fmla="*/ 2741803 h 3897503"/>
              <a:gd name="connsiteX120" fmla="*/ 25400 w 8445500"/>
              <a:gd name="connsiteY120" fmla="*/ 3681603 h 3897503"/>
              <a:gd name="connsiteX121" fmla="*/ 88900 w 8445500"/>
              <a:gd name="connsiteY121" fmla="*/ 3732403 h 3897503"/>
              <a:gd name="connsiteX122" fmla="*/ 101600 w 8445500"/>
              <a:gd name="connsiteY122" fmla="*/ 3770503 h 3897503"/>
              <a:gd name="connsiteX123" fmla="*/ 139700 w 8445500"/>
              <a:gd name="connsiteY123" fmla="*/ 3783203 h 3897503"/>
              <a:gd name="connsiteX124" fmla="*/ 177800 w 8445500"/>
              <a:gd name="connsiteY124" fmla="*/ 3808603 h 3897503"/>
              <a:gd name="connsiteX125" fmla="*/ 190500 w 8445500"/>
              <a:gd name="connsiteY125" fmla="*/ 3846703 h 3897503"/>
              <a:gd name="connsiteX126" fmla="*/ 241300 w 8445500"/>
              <a:gd name="connsiteY126" fmla="*/ 3859403 h 3897503"/>
              <a:gd name="connsiteX127" fmla="*/ 393700 w 8445500"/>
              <a:gd name="connsiteY127" fmla="*/ 3897503 h 3897503"/>
              <a:gd name="connsiteX128" fmla="*/ 723900 w 8445500"/>
              <a:gd name="connsiteY128" fmla="*/ 3884803 h 3897503"/>
              <a:gd name="connsiteX129" fmla="*/ 901700 w 8445500"/>
              <a:gd name="connsiteY129" fmla="*/ 3834003 h 3897503"/>
              <a:gd name="connsiteX130" fmla="*/ 965200 w 8445500"/>
              <a:gd name="connsiteY130" fmla="*/ 3821303 h 3897503"/>
              <a:gd name="connsiteX131" fmla="*/ 1079500 w 8445500"/>
              <a:gd name="connsiteY131" fmla="*/ 3757803 h 3897503"/>
              <a:gd name="connsiteX132" fmla="*/ 1155700 w 8445500"/>
              <a:gd name="connsiteY132" fmla="*/ 3719703 h 3897503"/>
              <a:gd name="connsiteX133" fmla="*/ 1231900 w 8445500"/>
              <a:gd name="connsiteY133" fmla="*/ 3643503 h 3897503"/>
              <a:gd name="connsiteX134" fmla="*/ 1282700 w 8445500"/>
              <a:gd name="connsiteY134" fmla="*/ 3567303 h 3897503"/>
              <a:gd name="connsiteX135" fmla="*/ 1308100 w 8445500"/>
              <a:gd name="connsiteY135" fmla="*/ 3529203 h 3897503"/>
              <a:gd name="connsiteX136" fmla="*/ 1371600 w 8445500"/>
              <a:gd name="connsiteY136" fmla="*/ 3478403 h 3897503"/>
              <a:gd name="connsiteX137" fmla="*/ 1397000 w 8445500"/>
              <a:gd name="connsiteY137" fmla="*/ 3427603 h 3897503"/>
              <a:gd name="connsiteX138" fmla="*/ 1409700 w 8445500"/>
              <a:gd name="connsiteY138" fmla="*/ 3389503 h 3897503"/>
              <a:gd name="connsiteX139" fmla="*/ 1435100 w 8445500"/>
              <a:gd name="connsiteY139" fmla="*/ 3351403 h 3897503"/>
              <a:gd name="connsiteX140" fmla="*/ 1447800 w 8445500"/>
              <a:gd name="connsiteY140" fmla="*/ 3313303 h 3897503"/>
              <a:gd name="connsiteX141" fmla="*/ 1473200 w 8445500"/>
              <a:gd name="connsiteY141" fmla="*/ 3275203 h 3897503"/>
              <a:gd name="connsiteX142" fmla="*/ 1485900 w 8445500"/>
              <a:gd name="connsiteY142" fmla="*/ 3237103 h 3897503"/>
              <a:gd name="connsiteX143" fmla="*/ 1524000 w 8445500"/>
              <a:gd name="connsiteY143" fmla="*/ 3211703 h 3897503"/>
              <a:gd name="connsiteX144" fmla="*/ 1536700 w 8445500"/>
              <a:gd name="connsiteY144" fmla="*/ 3173603 h 3897503"/>
              <a:gd name="connsiteX145" fmla="*/ 1549400 w 8445500"/>
              <a:gd name="connsiteY145" fmla="*/ 3122803 h 3897503"/>
              <a:gd name="connsiteX146" fmla="*/ 1587500 w 8445500"/>
              <a:gd name="connsiteY146" fmla="*/ 3072003 h 3897503"/>
              <a:gd name="connsiteX147" fmla="*/ 1651000 w 8445500"/>
              <a:gd name="connsiteY147" fmla="*/ 2970403 h 3897503"/>
              <a:gd name="connsiteX148" fmla="*/ 1689100 w 8445500"/>
              <a:gd name="connsiteY148" fmla="*/ 2932303 h 3897503"/>
              <a:gd name="connsiteX149" fmla="*/ 1714500 w 8445500"/>
              <a:gd name="connsiteY149" fmla="*/ 2881503 h 3897503"/>
              <a:gd name="connsiteX150" fmla="*/ 1790700 w 8445500"/>
              <a:gd name="connsiteY150" fmla="*/ 2830703 h 3897503"/>
              <a:gd name="connsiteX151" fmla="*/ 1803400 w 8445500"/>
              <a:gd name="connsiteY151" fmla="*/ 2767203 h 3897503"/>
              <a:gd name="connsiteX152" fmla="*/ 1892300 w 8445500"/>
              <a:gd name="connsiteY152" fmla="*/ 2691003 h 3897503"/>
              <a:gd name="connsiteX153" fmla="*/ 2006600 w 8445500"/>
              <a:gd name="connsiteY153" fmla="*/ 2602103 h 3897503"/>
              <a:gd name="connsiteX154" fmla="*/ 2070100 w 8445500"/>
              <a:gd name="connsiteY154" fmla="*/ 2576703 h 3897503"/>
              <a:gd name="connsiteX155" fmla="*/ 2120900 w 8445500"/>
              <a:gd name="connsiteY155" fmla="*/ 2538603 h 3897503"/>
              <a:gd name="connsiteX156" fmla="*/ 2197100 w 8445500"/>
              <a:gd name="connsiteY156" fmla="*/ 2525903 h 3897503"/>
              <a:gd name="connsiteX157" fmla="*/ 2425700 w 8445500"/>
              <a:gd name="connsiteY157" fmla="*/ 2462403 h 3897503"/>
              <a:gd name="connsiteX158" fmla="*/ 2654300 w 8445500"/>
              <a:gd name="connsiteY158" fmla="*/ 2449703 h 3897503"/>
              <a:gd name="connsiteX159" fmla="*/ 2730500 w 8445500"/>
              <a:gd name="connsiteY159" fmla="*/ 2437003 h 3897503"/>
              <a:gd name="connsiteX160" fmla="*/ 2781300 w 8445500"/>
              <a:gd name="connsiteY160" fmla="*/ 2424303 h 3897503"/>
              <a:gd name="connsiteX161" fmla="*/ 2933700 w 8445500"/>
              <a:gd name="connsiteY161" fmla="*/ 2411603 h 3897503"/>
              <a:gd name="connsiteX162" fmla="*/ 2984500 w 8445500"/>
              <a:gd name="connsiteY162" fmla="*/ 2386203 h 3897503"/>
              <a:gd name="connsiteX163" fmla="*/ 3022600 w 8445500"/>
              <a:gd name="connsiteY163" fmla="*/ 2360803 h 3897503"/>
              <a:gd name="connsiteX164" fmla="*/ 3098800 w 8445500"/>
              <a:gd name="connsiteY164" fmla="*/ 2335403 h 3897503"/>
              <a:gd name="connsiteX165" fmla="*/ 3136900 w 8445500"/>
              <a:gd name="connsiteY165" fmla="*/ 2310003 h 3897503"/>
              <a:gd name="connsiteX166" fmla="*/ 3175000 w 8445500"/>
              <a:gd name="connsiteY166" fmla="*/ 2297303 h 3897503"/>
              <a:gd name="connsiteX167" fmla="*/ 3251200 w 8445500"/>
              <a:gd name="connsiteY167" fmla="*/ 2246503 h 3897503"/>
              <a:gd name="connsiteX168" fmla="*/ 3289300 w 8445500"/>
              <a:gd name="connsiteY168" fmla="*/ 2221103 h 3897503"/>
              <a:gd name="connsiteX169" fmla="*/ 3390900 w 8445500"/>
              <a:gd name="connsiteY169" fmla="*/ 2170303 h 3897503"/>
              <a:gd name="connsiteX170" fmla="*/ 3441700 w 8445500"/>
              <a:gd name="connsiteY170" fmla="*/ 2195703 h 3897503"/>
              <a:gd name="connsiteX171" fmla="*/ 3479800 w 8445500"/>
              <a:gd name="connsiteY171" fmla="*/ 2208403 h 3897503"/>
              <a:gd name="connsiteX172" fmla="*/ 3517900 w 8445500"/>
              <a:gd name="connsiteY172" fmla="*/ 2233803 h 3897503"/>
              <a:gd name="connsiteX173" fmla="*/ 3657600 w 8445500"/>
              <a:gd name="connsiteY173" fmla="*/ 2271903 h 3897503"/>
              <a:gd name="connsiteX174" fmla="*/ 4076700 w 8445500"/>
              <a:gd name="connsiteY174" fmla="*/ 2233803 h 3897503"/>
              <a:gd name="connsiteX175" fmla="*/ 4114800 w 8445500"/>
              <a:gd name="connsiteY175" fmla="*/ 2208403 h 3897503"/>
              <a:gd name="connsiteX176" fmla="*/ 4191000 w 8445500"/>
              <a:gd name="connsiteY176" fmla="*/ 2195703 h 3897503"/>
              <a:gd name="connsiteX177" fmla="*/ 4241800 w 8445500"/>
              <a:gd name="connsiteY177" fmla="*/ 2183003 h 3897503"/>
              <a:gd name="connsiteX178" fmla="*/ 4318000 w 8445500"/>
              <a:gd name="connsiteY178" fmla="*/ 2195703 h 3897503"/>
              <a:gd name="connsiteX179" fmla="*/ 4432300 w 8445500"/>
              <a:gd name="connsiteY179" fmla="*/ 2322703 h 3897503"/>
              <a:gd name="connsiteX180" fmla="*/ 4457700 w 8445500"/>
              <a:gd name="connsiteY180" fmla="*/ 2360803 h 3897503"/>
              <a:gd name="connsiteX181" fmla="*/ 4495800 w 8445500"/>
              <a:gd name="connsiteY181" fmla="*/ 2373503 h 3897503"/>
              <a:gd name="connsiteX182" fmla="*/ 4610100 w 8445500"/>
              <a:gd name="connsiteY182" fmla="*/ 2335403 h 3897503"/>
              <a:gd name="connsiteX183" fmla="*/ 4686300 w 8445500"/>
              <a:gd name="connsiteY183" fmla="*/ 2297303 h 3897503"/>
              <a:gd name="connsiteX184" fmla="*/ 4762500 w 8445500"/>
              <a:gd name="connsiteY184" fmla="*/ 2259203 h 3897503"/>
              <a:gd name="connsiteX185" fmla="*/ 4864100 w 8445500"/>
              <a:gd name="connsiteY185" fmla="*/ 2208403 h 3897503"/>
              <a:gd name="connsiteX186" fmla="*/ 4902200 w 8445500"/>
              <a:gd name="connsiteY186" fmla="*/ 2183003 h 3897503"/>
              <a:gd name="connsiteX187" fmla="*/ 4940300 w 8445500"/>
              <a:gd name="connsiteY187" fmla="*/ 2170303 h 3897503"/>
              <a:gd name="connsiteX188" fmla="*/ 4978400 w 8445500"/>
              <a:gd name="connsiteY188" fmla="*/ 2144903 h 3897503"/>
              <a:gd name="connsiteX189" fmla="*/ 5041900 w 8445500"/>
              <a:gd name="connsiteY189" fmla="*/ 2132203 h 3897503"/>
              <a:gd name="connsiteX190" fmla="*/ 5207000 w 8445500"/>
              <a:gd name="connsiteY190" fmla="*/ 2144903 h 3897503"/>
              <a:gd name="connsiteX191" fmla="*/ 5270500 w 8445500"/>
              <a:gd name="connsiteY191" fmla="*/ 2157603 h 3897503"/>
              <a:gd name="connsiteX192" fmla="*/ 5448300 w 8445500"/>
              <a:gd name="connsiteY192" fmla="*/ 2183003 h 3897503"/>
              <a:gd name="connsiteX193" fmla="*/ 5854700 w 8445500"/>
              <a:gd name="connsiteY193" fmla="*/ 2170303 h 3897503"/>
              <a:gd name="connsiteX194" fmla="*/ 5930900 w 8445500"/>
              <a:gd name="connsiteY194" fmla="*/ 2132203 h 3897503"/>
              <a:gd name="connsiteX195" fmla="*/ 5969000 w 8445500"/>
              <a:gd name="connsiteY195" fmla="*/ 2119503 h 3897503"/>
              <a:gd name="connsiteX196" fmla="*/ 6045200 w 8445500"/>
              <a:gd name="connsiteY196" fmla="*/ 2056003 h 3897503"/>
              <a:gd name="connsiteX197" fmla="*/ 6121400 w 8445500"/>
              <a:gd name="connsiteY197" fmla="*/ 2030603 h 3897503"/>
              <a:gd name="connsiteX198" fmla="*/ 6261100 w 8445500"/>
              <a:gd name="connsiteY198" fmla="*/ 2043303 h 3897503"/>
              <a:gd name="connsiteX199" fmla="*/ 6324600 w 8445500"/>
              <a:gd name="connsiteY199" fmla="*/ 2056003 h 3897503"/>
              <a:gd name="connsiteX200" fmla="*/ 6477000 w 8445500"/>
              <a:gd name="connsiteY200" fmla="*/ 2081403 h 3897503"/>
              <a:gd name="connsiteX201" fmla="*/ 6553200 w 8445500"/>
              <a:gd name="connsiteY201" fmla="*/ 2094103 h 3897503"/>
              <a:gd name="connsiteX202" fmla="*/ 6858000 w 8445500"/>
              <a:gd name="connsiteY202" fmla="*/ 2119503 h 3897503"/>
              <a:gd name="connsiteX203" fmla="*/ 8445500 w 8445500"/>
              <a:gd name="connsiteY203" fmla="*/ 2106803 h 3897503"/>
              <a:gd name="connsiteX204" fmla="*/ 8411633 w 8445500"/>
              <a:gd name="connsiteY204" fmla="*/ 138303 h 3897503"/>
              <a:gd name="connsiteX0" fmla="*/ 8411633 w 8445500"/>
              <a:gd name="connsiteY0" fmla="*/ 88900 h 3848100"/>
              <a:gd name="connsiteX1" fmla="*/ 8098367 w 8445500"/>
              <a:gd name="connsiteY1" fmla="*/ 122767 h 3848100"/>
              <a:gd name="connsiteX2" fmla="*/ 7785100 w 8445500"/>
              <a:gd name="connsiteY2" fmla="*/ 139700 h 3848100"/>
              <a:gd name="connsiteX3" fmla="*/ 7645400 w 8445500"/>
              <a:gd name="connsiteY3" fmla="*/ 165100 h 3848100"/>
              <a:gd name="connsiteX4" fmla="*/ 7632700 w 8445500"/>
              <a:gd name="connsiteY4" fmla="*/ 495300 h 3848100"/>
              <a:gd name="connsiteX5" fmla="*/ 7581900 w 8445500"/>
              <a:gd name="connsiteY5" fmla="*/ 647700 h 3848100"/>
              <a:gd name="connsiteX6" fmla="*/ 7518400 w 8445500"/>
              <a:gd name="connsiteY6" fmla="*/ 660400 h 3848100"/>
              <a:gd name="connsiteX7" fmla="*/ 7442200 w 8445500"/>
              <a:gd name="connsiteY7" fmla="*/ 698500 h 3848100"/>
              <a:gd name="connsiteX8" fmla="*/ 7404100 w 8445500"/>
              <a:gd name="connsiteY8" fmla="*/ 711200 h 3848100"/>
              <a:gd name="connsiteX9" fmla="*/ 7340600 w 8445500"/>
              <a:gd name="connsiteY9" fmla="*/ 762000 h 3848100"/>
              <a:gd name="connsiteX10" fmla="*/ 7200900 w 8445500"/>
              <a:gd name="connsiteY10" fmla="*/ 876300 h 3848100"/>
              <a:gd name="connsiteX11" fmla="*/ 7150100 w 8445500"/>
              <a:gd name="connsiteY11" fmla="*/ 965200 h 3848100"/>
              <a:gd name="connsiteX12" fmla="*/ 7137400 w 8445500"/>
              <a:gd name="connsiteY12" fmla="*/ 1079500 h 3848100"/>
              <a:gd name="connsiteX13" fmla="*/ 7124700 w 8445500"/>
              <a:gd name="connsiteY13" fmla="*/ 1117600 h 3848100"/>
              <a:gd name="connsiteX14" fmla="*/ 7048500 w 8445500"/>
              <a:gd name="connsiteY14" fmla="*/ 1168400 h 3848100"/>
              <a:gd name="connsiteX15" fmla="*/ 7010400 w 8445500"/>
              <a:gd name="connsiteY15" fmla="*/ 1206500 h 3848100"/>
              <a:gd name="connsiteX16" fmla="*/ 6883400 w 8445500"/>
              <a:gd name="connsiteY16" fmla="*/ 1231900 h 3848100"/>
              <a:gd name="connsiteX17" fmla="*/ 6388100 w 8445500"/>
              <a:gd name="connsiteY17" fmla="*/ 1270000 h 3848100"/>
              <a:gd name="connsiteX18" fmla="*/ 6121400 w 8445500"/>
              <a:gd name="connsiteY18" fmla="*/ 1257300 h 3848100"/>
              <a:gd name="connsiteX19" fmla="*/ 6032500 w 8445500"/>
              <a:gd name="connsiteY19" fmla="*/ 1219200 h 3848100"/>
              <a:gd name="connsiteX20" fmla="*/ 5994400 w 8445500"/>
              <a:gd name="connsiteY20" fmla="*/ 1181100 h 3848100"/>
              <a:gd name="connsiteX21" fmla="*/ 5943600 w 8445500"/>
              <a:gd name="connsiteY21" fmla="*/ 1155700 h 3848100"/>
              <a:gd name="connsiteX22" fmla="*/ 5867400 w 8445500"/>
              <a:gd name="connsiteY22" fmla="*/ 1028700 h 3848100"/>
              <a:gd name="connsiteX23" fmla="*/ 5829300 w 8445500"/>
              <a:gd name="connsiteY23" fmla="*/ 1003300 h 3848100"/>
              <a:gd name="connsiteX24" fmla="*/ 5778500 w 8445500"/>
              <a:gd name="connsiteY24" fmla="*/ 977900 h 3848100"/>
              <a:gd name="connsiteX25" fmla="*/ 5676900 w 8445500"/>
              <a:gd name="connsiteY25" fmla="*/ 927100 h 3848100"/>
              <a:gd name="connsiteX26" fmla="*/ 5575300 w 8445500"/>
              <a:gd name="connsiteY26" fmla="*/ 889000 h 3848100"/>
              <a:gd name="connsiteX27" fmla="*/ 5524500 w 8445500"/>
              <a:gd name="connsiteY27" fmla="*/ 863600 h 3848100"/>
              <a:gd name="connsiteX28" fmla="*/ 5321300 w 8445500"/>
              <a:gd name="connsiteY28" fmla="*/ 850900 h 3848100"/>
              <a:gd name="connsiteX29" fmla="*/ 5283200 w 8445500"/>
              <a:gd name="connsiteY29" fmla="*/ 838200 h 3848100"/>
              <a:gd name="connsiteX30" fmla="*/ 5232400 w 8445500"/>
              <a:gd name="connsiteY30" fmla="*/ 762000 h 3848100"/>
              <a:gd name="connsiteX31" fmla="*/ 5207000 w 8445500"/>
              <a:gd name="connsiteY31" fmla="*/ 723900 h 3848100"/>
              <a:gd name="connsiteX32" fmla="*/ 5194300 w 8445500"/>
              <a:gd name="connsiteY32" fmla="*/ 685800 h 3848100"/>
              <a:gd name="connsiteX33" fmla="*/ 5181600 w 8445500"/>
              <a:gd name="connsiteY33" fmla="*/ 635000 h 3848100"/>
              <a:gd name="connsiteX34" fmla="*/ 5156200 w 8445500"/>
              <a:gd name="connsiteY34" fmla="*/ 596900 h 3848100"/>
              <a:gd name="connsiteX35" fmla="*/ 5118100 w 8445500"/>
              <a:gd name="connsiteY35" fmla="*/ 469900 h 3848100"/>
              <a:gd name="connsiteX36" fmla="*/ 5105400 w 8445500"/>
              <a:gd name="connsiteY36" fmla="*/ 393700 h 3848100"/>
              <a:gd name="connsiteX37" fmla="*/ 5092700 w 8445500"/>
              <a:gd name="connsiteY37" fmla="*/ 304800 h 3848100"/>
              <a:gd name="connsiteX38" fmla="*/ 5067300 w 8445500"/>
              <a:gd name="connsiteY38" fmla="*/ 266700 h 3848100"/>
              <a:gd name="connsiteX39" fmla="*/ 5054600 w 8445500"/>
              <a:gd name="connsiteY39" fmla="*/ 228600 h 3848100"/>
              <a:gd name="connsiteX40" fmla="*/ 5003800 w 8445500"/>
              <a:gd name="connsiteY40" fmla="*/ 152400 h 3848100"/>
              <a:gd name="connsiteX41" fmla="*/ 4965700 w 8445500"/>
              <a:gd name="connsiteY41" fmla="*/ 63500 h 3848100"/>
              <a:gd name="connsiteX42" fmla="*/ 4787900 w 8445500"/>
              <a:gd name="connsiteY42" fmla="*/ 0 h 3848100"/>
              <a:gd name="connsiteX43" fmla="*/ 4673600 w 8445500"/>
              <a:gd name="connsiteY43" fmla="*/ 12700 h 3848100"/>
              <a:gd name="connsiteX44" fmla="*/ 4635500 w 8445500"/>
              <a:gd name="connsiteY44" fmla="*/ 38100 h 3848100"/>
              <a:gd name="connsiteX45" fmla="*/ 4597400 w 8445500"/>
              <a:gd name="connsiteY45" fmla="*/ 50800 h 3848100"/>
              <a:gd name="connsiteX46" fmla="*/ 4559300 w 8445500"/>
              <a:gd name="connsiteY46" fmla="*/ 88900 h 3848100"/>
              <a:gd name="connsiteX47" fmla="*/ 4533900 w 8445500"/>
              <a:gd name="connsiteY47" fmla="*/ 177800 h 3848100"/>
              <a:gd name="connsiteX48" fmla="*/ 4495800 w 8445500"/>
              <a:gd name="connsiteY48" fmla="*/ 203200 h 3848100"/>
              <a:gd name="connsiteX49" fmla="*/ 4406900 w 8445500"/>
              <a:gd name="connsiteY49" fmla="*/ 254000 h 3848100"/>
              <a:gd name="connsiteX50" fmla="*/ 4368800 w 8445500"/>
              <a:gd name="connsiteY50" fmla="*/ 279400 h 3848100"/>
              <a:gd name="connsiteX51" fmla="*/ 4229100 w 8445500"/>
              <a:gd name="connsiteY51" fmla="*/ 368300 h 3848100"/>
              <a:gd name="connsiteX52" fmla="*/ 4165600 w 8445500"/>
              <a:gd name="connsiteY52" fmla="*/ 508000 h 3848100"/>
              <a:gd name="connsiteX53" fmla="*/ 4140200 w 8445500"/>
              <a:gd name="connsiteY53" fmla="*/ 546100 h 3848100"/>
              <a:gd name="connsiteX54" fmla="*/ 4089400 w 8445500"/>
              <a:gd name="connsiteY54" fmla="*/ 749300 h 3848100"/>
              <a:gd name="connsiteX55" fmla="*/ 4051300 w 8445500"/>
              <a:gd name="connsiteY55" fmla="*/ 838200 h 3848100"/>
              <a:gd name="connsiteX56" fmla="*/ 4013200 w 8445500"/>
              <a:gd name="connsiteY56" fmla="*/ 863600 h 3848100"/>
              <a:gd name="connsiteX57" fmla="*/ 3975100 w 8445500"/>
              <a:gd name="connsiteY57" fmla="*/ 939800 h 3848100"/>
              <a:gd name="connsiteX58" fmla="*/ 3924300 w 8445500"/>
              <a:gd name="connsiteY58" fmla="*/ 952500 h 3848100"/>
              <a:gd name="connsiteX59" fmla="*/ 3848100 w 8445500"/>
              <a:gd name="connsiteY59" fmla="*/ 990600 h 3848100"/>
              <a:gd name="connsiteX60" fmla="*/ 3810000 w 8445500"/>
              <a:gd name="connsiteY60" fmla="*/ 977900 h 3848100"/>
              <a:gd name="connsiteX61" fmla="*/ 3746500 w 8445500"/>
              <a:gd name="connsiteY61" fmla="*/ 863600 h 3848100"/>
              <a:gd name="connsiteX62" fmla="*/ 3746500 w 8445500"/>
              <a:gd name="connsiteY62" fmla="*/ 863600 h 3848100"/>
              <a:gd name="connsiteX63" fmla="*/ 3657600 w 8445500"/>
              <a:gd name="connsiteY63" fmla="*/ 736600 h 3848100"/>
              <a:gd name="connsiteX64" fmla="*/ 3632200 w 8445500"/>
              <a:gd name="connsiteY64" fmla="*/ 698500 h 3848100"/>
              <a:gd name="connsiteX65" fmla="*/ 3594100 w 8445500"/>
              <a:gd name="connsiteY65" fmla="*/ 673100 h 3848100"/>
              <a:gd name="connsiteX66" fmla="*/ 3556000 w 8445500"/>
              <a:gd name="connsiteY66" fmla="*/ 635000 h 3848100"/>
              <a:gd name="connsiteX67" fmla="*/ 3416300 w 8445500"/>
              <a:gd name="connsiteY67" fmla="*/ 609600 h 3848100"/>
              <a:gd name="connsiteX68" fmla="*/ 3276600 w 8445500"/>
              <a:gd name="connsiteY68" fmla="*/ 622300 h 3848100"/>
              <a:gd name="connsiteX69" fmla="*/ 3162300 w 8445500"/>
              <a:gd name="connsiteY69" fmla="*/ 647700 h 3848100"/>
              <a:gd name="connsiteX70" fmla="*/ 3086100 w 8445500"/>
              <a:gd name="connsiteY70" fmla="*/ 698500 h 3848100"/>
              <a:gd name="connsiteX71" fmla="*/ 3048000 w 8445500"/>
              <a:gd name="connsiteY71" fmla="*/ 749300 h 3848100"/>
              <a:gd name="connsiteX72" fmla="*/ 3009900 w 8445500"/>
              <a:gd name="connsiteY72" fmla="*/ 762000 h 3848100"/>
              <a:gd name="connsiteX73" fmla="*/ 2895600 w 8445500"/>
              <a:gd name="connsiteY73" fmla="*/ 825500 h 3848100"/>
              <a:gd name="connsiteX74" fmla="*/ 2857500 w 8445500"/>
              <a:gd name="connsiteY74" fmla="*/ 863600 h 3848100"/>
              <a:gd name="connsiteX75" fmla="*/ 2781300 w 8445500"/>
              <a:gd name="connsiteY75" fmla="*/ 901700 h 3848100"/>
              <a:gd name="connsiteX76" fmla="*/ 2705100 w 8445500"/>
              <a:gd name="connsiteY76" fmla="*/ 952500 h 3848100"/>
              <a:gd name="connsiteX77" fmla="*/ 2628900 w 8445500"/>
              <a:gd name="connsiteY77" fmla="*/ 1016000 h 3848100"/>
              <a:gd name="connsiteX78" fmla="*/ 2590800 w 8445500"/>
              <a:gd name="connsiteY78" fmla="*/ 1066800 h 3848100"/>
              <a:gd name="connsiteX79" fmla="*/ 2552700 w 8445500"/>
              <a:gd name="connsiteY79" fmla="*/ 1104900 h 3848100"/>
              <a:gd name="connsiteX80" fmla="*/ 2489200 w 8445500"/>
              <a:gd name="connsiteY80" fmla="*/ 1168400 h 3848100"/>
              <a:gd name="connsiteX81" fmla="*/ 2463800 w 8445500"/>
              <a:gd name="connsiteY81" fmla="*/ 1206500 h 3848100"/>
              <a:gd name="connsiteX82" fmla="*/ 2425700 w 8445500"/>
              <a:gd name="connsiteY82" fmla="*/ 1244600 h 3848100"/>
              <a:gd name="connsiteX83" fmla="*/ 2413000 w 8445500"/>
              <a:gd name="connsiteY83" fmla="*/ 1282700 h 3848100"/>
              <a:gd name="connsiteX84" fmla="*/ 2374900 w 8445500"/>
              <a:gd name="connsiteY84" fmla="*/ 1295400 h 3848100"/>
              <a:gd name="connsiteX85" fmla="*/ 2336800 w 8445500"/>
              <a:gd name="connsiteY85" fmla="*/ 1320800 h 3848100"/>
              <a:gd name="connsiteX86" fmla="*/ 2171700 w 8445500"/>
              <a:gd name="connsiteY86" fmla="*/ 1346200 h 3848100"/>
              <a:gd name="connsiteX87" fmla="*/ 2095500 w 8445500"/>
              <a:gd name="connsiteY87" fmla="*/ 1358900 h 3848100"/>
              <a:gd name="connsiteX88" fmla="*/ 1828800 w 8445500"/>
              <a:gd name="connsiteY88" fmla="*/ 1384300 h 3848100"/>
              <a:gd name="connsiteX89" fmla="*/ 1612900 w 8445500"/>
              <a:gd name="connsiteY89" fmla="*/ 1358900 h 3848100"/>
              <a:gd name="connsiteX90" fmla="*/ 1574800 w 8445500"/>
              <a:gd name="connsiteY90" fmla="*/ 1346200 h 3848100"/>
              <a:gd name="connsiteX91" fmla="*/ 1536700 w 8445500"/>
              <a:gd name="connsiteY91" fmla="*/ 1320800 h 3848100"/>
              <a:gd name="connsiteX92" fmla="*/ 1498600 w 8445500"/>
              <a:gd name="connsiteY92" fmla="*/ 1308100 h 3848100"/>
              <a:gd name="connsiteX93" fmla="*/ 1422400 w 8445500"/>
              <a:gd name="connsiteY93" fmla="*/ 1257300 h 3848100"/>
              <a:gd name="connsiteX94" fmla="*/ 1384300 w 8445500"/>
              <a:gd name="connsiteY94" fmla="*/ 1244600 h 3848100"/>
              <a:gd name="connsiteX95" fmla="*/ 1308100 w 8445500"/>
              <a:gd name="connsiteY95" fmla="*/ 1193800 h 3848100"/>
              <a:gd name="connsiteX96" fmla="*/ 1270000 w 8445500"/>
              <a:gd name="connsiteY96" fmla="*/ 1168400 h 3848100"/>
              <a:gd name="connsiteX97" fmla="*/ 1193800 w 8445500"/>
              <a:gd name="connsiteY97" fmla="*/ 1143000 h 3848100"/>
              <a:gd name="connsiteX98" fmla="*/ 1130300 w 8445500"/>
              <a:gd name="connsiteY98" fmla="*/ 1117600 h 3848100"/>
              <a:gd name="connsiteX99" fmla="*/ 1079500 w 8445500"/>
              <a:gd name="connsiteY99" fmla="*/ 1092200 h 3848100"/>
              <a:gd name="connsiteX100" fmla="*/ 939800 w 8445500"/>
              <a:gd name="connsiteY100" fmla="*/ 1079500 h 3848100"/>
              <a:gd name="connsiteX101" fmla="*/ 927100 w 8445500"/>
              <a:gd name="connsiteY101" fmla="*/ 1016000 h 3848100"/>
              <a:gd name="connsiteX102" fmla="*/ 889000 w 8445500"/>
              <a:gd name="connsiteY102" fmla="*/ 990600 h 3848100"/>
              <a:gd name="connsiteX103" fmla="*/ 558800 w 8445500"/>
              <a:gd name="connsiteY103" fmla="*/ 977900 h 3848100"/>
              <a:gd name="connsiteX104" fmla="*/ 406400 w 8445500"/>
              <a:gd name="connsiteY104" fmla="*/ 990600 h 3848100"/>
              <a:gd name="connsiteX105" fmla="*/ 368300 w 8445500"/>
              <a:gd name="connsiteY105" fmla="*/ 1016000 h 3848100"/>
              <a:gd name="connsiteX106" fmla="*/ 317500 w 8445500"/>
              <a:gd name="connsiteY106" fmla="*/ 1054100 h 3848100"/>
              <a:gd name="connsiteX107" fmla="*/ 266700 w 8445500"/>
              <a:gd name="connsiteY107" fmla="*/ 1130300 h 3848100"/>
              <a:gd name="connsiteX108" fmla="*/ 228600 w 8445500"/>
              <a:gd name="connsiteY108" fmla="*/ 1168400 h 3848100"/>
              <a:gd name="connsiteX109" fmla="*/ 190500 w 8445500"/>
              <a:gd name="connsiteY109" fmla="*/ 1244600 h 3848100"/>
              <a:gd name="connsiteX110" fmla="*/ 177800 w 8445500"/>
              <a:gd name="connsiteY110" fmla="*/ 1282700 h 3848100"/>
              <a:gd name="connsiteX111" fmla="*/ 152400 w 8445500"/>
              <a:gd name="connsiteY111" fmla="*/ 1320800 h 3848100"/>
              <a:gd name="connsiteX112" fmla="*/ 114300 w 8445500"/>
              <a:gd name="connsiteY112" fmla="*/ 1473200 h 3848100"/>
              <a:gd name="connsiteX113" fmla="*/ 88900 w 8445500"/>
              <a:gd name="connsiteY113" fmla="*/ 1549400 h 3848100"/>
              <a:gd name="connsiteX114" fmla="*/ 76200 w 8445500"/>
              <a:gd name="connsiteY114" fmla="*/ 1612900 h 3848100"/>
              <a:gd name="connsiteX115" fmla="*/ 50800 w 8445500"/>
              <a:gd name="connsiteY115" fmla="*/ 1676400 h 3848100"/>
              <a:gd name="connsiteX116" fmla="*/ 12700 w 8445500"/>
              <a:gd name="connsiteY116" fmla="*/ 1854200 h 3848100"/>
              <a:gd name="connsiteX117" fmla="*/ 0 w 8445500"/>
              <a:gd name="connsiteY117" fmla="*/ 1955800 h 3848100"/>
              <a:gd name="connsiteX118" fmla="*/ 0 w 8445500"/>
              <a:gd name="connsiteY118" fmla="*/ 2374900 h 3848100"/>
              <a:gd name="connsiteX119" fmla="*/ 12700 w 8445500"/>
              <a:gd name="connsiteY119" fmla="*/ 2692400 h 3848100"/>
              <a:gd name="connsiteX120" fmla="*/ 25400 w 8445500"/>
              <a:gd name="connsiteY120" fmla="*/ 3632200 h 3848100"/>
              <a:gd name="connsiteX121" fmla="*/ 88900 w 8445500"/>
              <a:gd name="connsiteY121" fmla="*/ 3683000 h 3848100"/>
              <a:gd name="connsiteX122" fmla="*/ 101600 w 8445500"/>
              <a:gd name="connsiteY122" fmla="*/ 3721100 h 3848100"/>
              <a:gd name="connsiteX123" fmla="*/ 139700 w 8445500"/>
              <a:gd name="connsiteY123" fmla="*/ 3733800 h 3848100"/>
              <a:gd name="connsiteX124" fmla="*/ 177800 w 8445500"/>
              <a:gd name="connsiteY124" fmla="*/ 3759200 h 3848100"/>
              <a:gd name="connsiteX125" fmla="*/ 190500 w 8445500"/>
              <a:gd name="connsiteY125" fmla="*/ 3797300 h 3848100"/>
              <a:gd name="connsiteX126" fmla="*/ 241300 w 8445500"/>
              <a:gd name="connsiteY126" fmla="*/ 3810000 h 3848100"/>
              <a:gd name="connsiteX127" fmla="*/ 393700 w 8445500"/>
              <a:gd name="connsiteY127" fmla="*/ 3848100 h 3848100"/>
              <a:gd name="connsiteX128" fmla="*/ 723900 w 8445500"/>
              <a:gd name="connsiteY128" fmla="*/ 3835400 h 3848100"/>
              <a:gd name="connsiteX129" fmla="*/ 901700 w 8445500"/>
              <a:gd name="connsiteY129" fmla="*/ 3784600 h 3848100"/>
              <a:gd name="connsiteX130" fmla="*/ 965200 w 8445500"/>
              <a:gd name="connsiteY130" fmla="*/ 3771900 h 3848100"/>
              <a:gd name="connsiteX131" fmla="*/ 1079500 w 8445500"/>
              <a:gd name="connsiteY131" fmla="*/ 3708400 h 3848100"/>
              <a:gd name="connsiteX132" fmla="*/ 1155700 w 8445500"/>
              <a:gd name="connsiteY132" fmla="*/ 3670300 h 3848100"/>
              <a:gd name="connsiteX133" fmla="*/ 1231900 w 8445500"/>
              <a:gd name="connsiteY133" fmla="*/ 3594100 h 3848100"/>
              <a:gd name="connsiteX134" fmla="*/ 1282700 w 8445500"/>
              <a:gd name="connsiteY134" fmla="*/ 3517900 h 3848100"/>
              <a:gd name="connsiteX135" fmla="*/ 1308100 w 8445500"/>
              <a:gd name="connsiteY135" fmla="*/ 3479800 h 3848100"/>
              <a:gd name="connsiteX136" fmla="*/ 1371600 w 8445500"/>
              <a:gd name="connsiteY136" fmla="*/ 3429000 h 3848100"/>
              <a:gd name="connsiteX137" fmla="*/ 1397000 w 8445500"/>
              <a:gd name="connsiteY137" fmla="*/ 3378200 h 3848100"/>
              <a:gd name="connsiteX138" fmla="*/ 1409700 w 8445500"/>
              <a:gd name="connsiteY138" fmla="*/ 3340100 h 3848100"/>
              <a:gd name="connsiteX139" fmla="*/ 1435100 w 8445500"/>
              <a:gd name="connsiteY139" fmla="*/ 3302000 h 3848100"/>
              <a:gd name="connsiteX140" fmla="*/ 1447800 w 8445500"/>
              <a:gd name="connsiteY140" fmla="*/ 3263900 h 3848100"/>
              <a:gd name="connsiteX141" fmla="*/ 1473200 w 8445500"/>
              <a:gd name="connsiteY141" fmla="*/ 3225800 h 3848100"/>
              <a:gd name="connsiteX142" fmla="*/ 1485900 w 8445500"/>
              <a:gd name="connsiteY142" fmla="*/ 3187700 h 3848100"/>
              <a:gd name="connsiteX143" fmla="*/ 1524000 w 8445500"/>
              <a:gd name="connsiteY143" fmla="*/ 3162300 h 3848100"/>
              <a:gd name="connsiteX144" fmla="*/ 1536700 w 8445500"/>
              <a:gd name="connsiteY144" fmla="*/ 3124200 h 3848100"/>
              <a:gd name="connsiteX145" fmla="*/ 1549400 w 8445500"/>
              <a:gd name="connsiteY145" fmla="*/ 3073400 h 3848100"/>
              <a:gd name="connsiteX146" fmla="*/ 1587500 w 8445500"/>
              <a:gd name="connsiteY146" fmla="*/ 3022600 h 3848100"/>
              <a:gd name="connsiteX147" fmla="*/ 1651000 w 8445500"/>
              <a:gd name="connsiteY147" fmla="*/ 2921000 h 3848100"/>
              <a:gd name="connsiteX148" fmla="*/ 1689100 w 8445500"/>
              <a:gd name="connsiteY148" fmla="*/ 2882900 h 3848100"/>
              <a:gd name="connsiteX149" fmla="*/ 1714500 w 8445500"/>
              <a:gd name="connsiteY149" fmla="*/ 2832100 h 3848100"/>
              <a:gd name="connsiteX150" fmla="*/ 1790700 w 8445500"/>
              <a:gd name="connsiteY150" fmla="*/ 2781300 h 3848100"/>
              <a:gd name="connsiteX151" fmla="*/ 1803400 w 8445500"/>
              <a:gd name="connsiteY151" fmla="*/ 2717800 h 3848100"/>
              <a:gd name="connsiteX152" fmla="*/ 1892300 w 8445500"/>
              <a:gd name="connsiteY152" fmla="*/ 2641600 h 3848100"/>
              <a:gd name="connsiteX153" fmla="*/ 2006600 w 8445500"/>
              <a:gd name="connsiteY153" fmla="*/ 2552700 h 3848100"/>
              <a:gd name="connsiteX154" fmla="*/ 2070100 w 8445500"/>
              <a:gd name="connsiteY154" fmla="*/ 2527300 h 3848100"/>
              <a:gd name="connsiteX155" fmla="*/ 2120900 w 8445500"/>
              <a:gd name="connsiteY155" fmla="*/ 2489200 h 3848100"/>
              <a:gd name="connsiteX156" fmla="*/ 2197100 w 8445500"/>
              <a:gd name="connsiteY156" fmla="*/ 2476500 h 3848100"/>
              <a:gd name="connsiteX157" fmla="*/ 2425700 w 8445500"/>
              <a:gd name="connsiteY157" fmla="*/ 2413000 h 3848100"/>
              <a:gd name="connsiteX158" fmla="*/ 2654300 w 8445500"/>
              <a:gd name="connsiteY158" fmla="*/ 2400300 h 3848100"/>
              <a:gd name="connsiteX159" fmla="*/ 2730500 w 8445500"/>
              <a:gd name="connsiteY159" fmla="*/ 2387600 h 3848100"/>
              <a:gd name="connsiteX160" fmla="*/ 2781300 w 8445500"/>
              <a:gd name="connsiteY160" fmla="*/ 2374900 h 3848100"/>
              <a:gd name="connsiteX161" fmla="*/ 2933700 w 8445500"/>
              <a:gd name="connsiteY161" fmla="*/ 2362200 h 3848100"/>
              <a:gd name="connsiteX162" fmla="*/ 2984500 w 8445500"/>
              <a:gd name="connsiteY162" fmla="*/ 2336800 h 3848100"/>
              <a:gd name="connsiteX163" fmla="*/ 3022600 w 8445500"/>
              <a:gd name="connsiteY163" fmla="*/ 2311400 h 3848100"/>
              <a:gd name="connsiteX164" fmla="*/ 3098800 w 8445500"/>
              <a:gd name="connsiteY164" fmla="*/ 2286000 h 3848100"/>
              <a:gd name="connsiteX165" fmla="*/ 3136900 w 8445500"/>
              <a:gd name="connsiteY165" fmla="*/ 2260600 h 3848100"/>
              <a:gd name="connsiteX166" fmla="*/ 3175000 w 8445500"/>
              <a:gd name="connsiteY166" fmla="*/ 2247900 h 3848100"/>
              <a:gd name="connsiteX167" fmla="*/ 3251200 w 8445500"/>
              <a:gd name="connsiteY167" fmla="*/ 2197100 h 3848100"/>
              <a:gd name="connsiteX168" fmla="*/ 3289300 w 8445500"/>
              <a:gd name="connsiteY168" fmla="*/ 2171700 h 3848100"/>
              <a:gd name="connsiteX169" fmla="*/ 3390900 w 8445500"/>
              <a:gd name="connsiteY169" fmla="*/ 2120900 h 3848100"/>
              <a:gd name="connsiteX170" fmla="*/ 3441700 w 8445500"/>
              <a:gd name="connsiteY170" fmla="*/ 2146300 h 3848100"/>
              <a:gd name="connsiteX171" fmla="*/ 3479800 w 8445500"/>
              <a:gd name="connsiteY171" fmla="*/ 2159000 h 3848100"/>
              <a:gd name="connsiteX172" fmla="*/ 3517900 w 8445500"/>
              <a:gd name="connsiteY172" fmla="*/ 2184400 h 3848100"/>
              <a:gd name="connsiteX173" fmla="*/ 3657600 w 8445500"/>
              <a:gd name="connsiteY173" fmla="*/ 2222500 h 3848100"/>
              <a:gd name="connsiteX174" fmla="*/ 4076700 w 8445500"/>
              <a:gd name="connsiteY174" fmla="*/ 2184400 h 3848100"/>
              <a:gd name="connsiteX175" fmla="*/ 4114800 w 8445500"/>
              <a:gd name="connsiteY175" fmla="*/ 2159000 h 3848100"/>
              <a:gd name="connsiteX176" fmla="*/ 4191000 w 8445500"/>
              <a:gd name="connsiteY176" fmla="*/ 2146300 h 3848100"/>
              <a:gd name="connsiteX177" fmla="*/ 4241800 w 8445500"/>
              <a:gd name="connsiteY177" fmla="*/ 2133600 h 3848100"/>
              <a:gd name="connsiteX178" fmla="*/ 4318000 w 8445500"/>
              <a:gd name="connsiteY178" fmla="*/ 2146300 h 3848100"/>
              <a:gd name="connsiteX179" fmla="*/ 4432300 w 8445500"/>
              <a:gd name="connsiteY179" fmla="*/ 2273300 h 3848100"/>
              <a:gd name="connsiteX180" fmla="*/ 4457700 w 8445500"/>
              <a:gd name="connsiteY180" fmla="*/ 2311400 h 3848100"/>
              <a:gd name="connsiteX181" fmla="*/ 4495800 w 8445500"/>
              <a:gd name="connsiteY181" fmla="*/ 2324100 h 3848100"/>
              <a:gd name="connsiteX182" fmla="*/ 4610100 w 8445500"/>
              <a:gd name="connsiteY182" fmla="*/ 2286000 h 3848100"/>
              <a:gd name="connsiteX183" fmla="*/ 4686300 w 8445500"/>
              <a:gd name="connsiteY183" fmla="*/ 2247900 h 3848100"/>
              <a:gd name="connsiteX184" fmla="*/ 4762500 w 8445500"/>
              <a:gd name="connsiteY184" fmla="*/ 2209800 h 3848100"/>
              <a:gd name="connsiteX185" fmla="*/ 4864100 w 8445500"/>
              <a:gd name="connsiteY185" fmla="*/ 2159000 h 3848100"/>
              <a:gd name="connsiteX186" fmla="*/ 4902200 w 8445500"/>
              <a:gd name="connsiteY186" fmla="*/ 2133600 h 3848100"/>
              <a:gd name="connsiteX187" fmla="*/ 4940300 w 8445500"/>
              <a:gd name="connsiteY187" fmla="*/ 2120900 h 3848100"/>
              <a:gd name="connsiteX188" fmla="*/ 4978400 w 8445500"/>
              <a:gd name="connsiteY188" fmla="*/ 2095500 h 3848100"/>
              <a:gd name="connsiteX189" fmla="*/ 5041900 w 8445500"/>
              <a:gd name="connsiteY189" fmla="*/ 2082800 h 3848100"/>
              <a:gd name="connsiteX190" fmla="*/ 5207000 w 8445500"/>
              <a:gd name="connsiteY190" fmla="*/ 2095500 h 3848100"/>
              <a:gd name="connsiteX191" fmla="*/ 5270500 w 8445500"/>
              <a:gd name="connsiteY191" fmla="*/ 2108200 h 3848100"/>
              <a:gd name="connsiteX192" fmla="*/ 5448300 w 8445500"/>
              <a:gd name="connsiteY192" fmla="*/ 2133600 h 3848100"/>
              <a:gd name="connsiteX193" fmla="*/ 5854700 w 8445500"/>
              <a:gd name="connsiteY193" fmla="*/ 2120900 h 3848100"/>
              <a:gd name="connsiteX194" fmla="*/ 5930900 w 8445500"/>
              <a:gd name="connsiteY194" fmla="*/ 2082800 h 3848100"/>
              <a:gd name="connsiteX195" fmla="*/ 5969000 w 8445500"/>
              <a:gd name="connsiteY195" fmla="*/ 2070100 h 3848100"/>
              <a:gd name="connsiteX196" fmla="*/ 6045200 w 8445500"/>
              <a:gd name="connsiteY196" fmla="*/ 2006600 h 3848100"/>
              <a:gd name="connsiteX197" fmla="*/ 6121400 w 8445500"/>
              <a:gd name="connsiteY197" fmla="*/ 1981200 h 3848100"/>
              <a:gd name="connsiteX198" fmla="*/ 6261100 w 8445500"/>
              <a:gd name="connsiteY198" fmla="*/ 1993900 h 3848100"/>
              <a:gd name="connsiteX199" fmla="*/ 6324600 w 8445500"/>
              <a:gd name="connsiteY199" fmla="*/ 2006600 h 3848100"/>
              <a:gd name="connsiteX200" fmla="*/ 6477000 w 8445500"/>
              <a:gd name="connsiteY200" fmla="*/ 2032000 h 3848100"/>
              <a:gd name="connsiteX201" fmla="*/ 6553200 w 8445500"/>
              <a:gd name="connsiteY201" fmla="*/ 2044700 h 3848100"/>
              <a:gd name="connsiteX202" fmla="*/ 6858000 w 8445500"/>
              <a:gd name="connsiteY202" fmla="*/ 2070100 h 3848100"/>
              <a:gd name="connsiteX203" fmla="*/ 8445500 w 8445500"/>
              <a:gd name="connsiteY203" fmla="*/ 2057400 h 3848100"/>
              <a:gd name="connsiteX204" fmla="*/ 8411633 w 8445500"/>
              <a:gd name="connsiteY204" fmla="*/ 88900 h 3848100"/>
              <a:gd name="connsiteX0" fmla="*/ 8411633 w 8445500"/>
              <a:gd name="connsiteY0" fmla="*/ 110066 h 3848100"/>
              <a:gd name="connsiteX1" fmla="*/ 8098367 w 8445500"/>
              <a:gd name="connsiteY1" fmla="*/ 122767 h 3848100"/>
              <a:gd name="connsiteX2" fmla="*/ 7785100 w 8445500"/>
              <a:gd name="connsiteY2" fmla="*/ 139700 h 3848100"/>
              <a:gd name="connsiteX3" fmla="*/ 7645400 w 8445500"/>
              <a:gd name="connsiteY3" fmla="*/ 165100 h 3848100"/>
              <a:gd name="connsiteX4" fmla="*/ 7632700 w 8445500"/>
              <a:gd name="connsiteY4" fmla="*/ 495300 h 3848100"/>
              <a:gd name="connsiteX5" fmla="*/ 7581900 w 8445500"/>
              <a:gd name="connsiteY5" fmla="*/ 647700 h 3848100"/>
              <a:gd name="connsiteX6" fmla="*/ 7518400 w 8445500"/>
              <a:gd name="connsiteY6" fmla="*/ 660400 h 3848100"/>
              <a:gd name="connsiteX7" fmla="*/ 7442200 w 8445500"/>
              <a:gd name="connsiteY7" fmla="*/ 698500 h 3848100"/>
              <a:gd name="connsiteX8" fmla="*/ 7404100 w 8445500"/>
              <a:gd name="connsiteY8" fmla="*/ 711200 h 3848100"/>
              <a:gd name="connsiteX9" fmla="*/ 7340600 w 8445500"/>
              <a:gd name="connsiteY9" fmla="*/ 762000 h 3848100"/>
              <a:gd name="connsiteX10" fmla="*/ 7200900 w 8445500"/>
              <a:gd name="connsiteY10" fmla="*/ 876300 h 3848100"/>
              <a:gd name="connsiteX11" fmla="*/ 7150100 w 8445500"/>
              <a:gd name="connsiteY11" fmla="*/ 965200 h 3848100"/>
              <a:gd name="connsiteX12" fmla="*/ 7137400 w 8445500"/>
              <a:gd name="connsiteY12" fmla="*/ 1079500 h 3848100"/>
              <a:gd name="connsiteX13" fmla="*/ 7124700 w 8445500"/>
              <a:gd name="connsiteY13" fmla="*/ 1117600 h 3848100"/>
              <a:gd name="connsiteX14" fmla="*/ 7048500 w 8445500"/>
              <a:gd name="connsiteY14" fmla="*/ 1168400 h 3848100"/>
              <a:gd name="connsiteX15" fmla="*/ 7010400 w 8445500"/>
              <a:gd name="connsiteY15" fmla="*/ 1206500 h 3848100"/>
              <a:gd name="connsiteX16" fmla="*/ 6883400 w 8445500"/>
              <a:gd name="connsiteY16" fmla="*/ 1231900 h 3848100"/>
              <a:gd name="connsiteX17" fmla="*/ 6388100 w 8445500"/>
              <a:gd name="connsiteY17" fmla="*/ 1270000 h 3848100"/>
              <a:gd name="connsiteX18" fmla="*/ 6121400 w 8445500"/>
              <a:gd name="connsiteY18" fmla="*/ 1257300 h 3848100"/>
              <a:gd name="connsiteX19" fmla="*/ 6032500 w 8445500"/>
              <a:gd name="connsiteY19" fmla="*/ 1219200 h 3848100"/>
              <a:gd name="connsiteX20" fmla="*/ 5994400 w 8445500"/>
              <a:gd name="connsiteY20" fmla="*/ 1181100 h 3848100"/>
              <a:gd name="connsiteX21" fmla="*/ 5943600 w 8445500"/>
              <a:gd name="connsiteY21" fmla="*/ 1155700 h 3848100"/>
              <a:gd name="connsiteX22" fmla="*/ 5867400 w 8445500"/>
              <a:gd name="connsiteY22" fmla="*/ 1028700 h 3848100"/>
              <a:gd name="connsiteX23" fmla="*/ 5829300 w 8445500"/>
              <a:gd name="connsiteY23" fmla="*/ 1003300 h 3848100"/>
              <a:gd name="connsiteX24" fmla="*/ 5778500 w 8445500"/>
              <a:gd name="connsiteY24" fmla="*/ 977900 h 3848100"/>
              <a:gd name="connsiteX25" fmla="*/ 5676900 w 8445500"/>
              <a:gd name="connsiteY25" fmla="*/ 927100 h 3848100"/>
              <a:gd name="connsiteX26" fmla="*/ 5575300 w 8445500"/>
              <a:gd name="connsiteY26" fmla="*/ 889000 h 3848100"/>
              <a:gd name="connsiteX27" fmla="*/ 5524500 w 8445500"/>
              <a:gd name="connsiteY27" fmla="*/ 863600 h 3848100"/>
              <a:gd name="connsiteX28" fmla="*/ 5321300 w 8445500"/>
              <a:gd name="connsiteY28" fmla="*/ 850900 h 3848100"/>
              <a:gd name="connsiteX29" fmla="*/ 5283200 w 8445500"/>
              <a:gd name="connsiteY29" fmla="*/ 838200 h 3848100"/>
              <a:gd name="connsiteX30" fmla="*/ 5232400 w 8445500"/>
              <a:gd name="connsiteY30" fmla="*/ 762000 h 3848100"/>
              <a:gd name="connsiteX31" fmla="*/ 5207000 w 8445500"/>
              <a:gd name="connsiteY31" fmla="*/ 723900 h 3848100"/>
              <a:gd name="connsiteX32" fmla="*/ 5194300 w 8445500"/>
              <a:gd name="connsiteY32" fmla="*/ 685800 h 3848100"/>
              <a:gd name="connsiteX33" fmla="*/ 5181600 w 8445500"/>
              <a:gd name="connsiteY33" fmla="*/ 635000 h 3848100"/>
              <a:gd name="connsiteX34" fmla="*/ 5156200 w 8445500"/>
              <a:gd name="connsiteY34" fmla="*/ 596900 h 3848100"/>
              <a:gd name="connsiteX35" fmla="*/ 5118100 w 8445500"/>
              <a:gd name="connsiteY35" fmla="*/ 469900 h 3848100"/>
              <a:gd name="connsiteX36" fmla="*/ 5105400 w 8445500"/>
              <a:gd name="connsiteY36" fmla="*/ 393700 h 3848100"/>
              <a:gd name="connsiteX37" fmla="*/ 5092700 w 8445500"/>
              <a:gd name="connsiteY37" fmla="*/ 304800 h 3848100"/>
              <a:gd name="connsiteX38" fmla="*/ 5067300 w 8445500"/>
              <a:gd name="connsiteY38" fmla="*/ 266700 h 3848100"/>
              <a:gd name="connsiteX39" fmla="*/ 5054600 w 8445500"/>
              <a:gd name="connsiteY39" fmla="*/ 228600 h 3848100"/>
              <a:gd name="connsiteX40" fmla="*/ 5003800 w 8445500"/>
              <a:gd name="connsiteY40" fmla="*/ 152400 h 3848100"/>
              <a:gd name="connsiteX41" fmla="*/ 4965700 w 8445500"/>
              <a:gd name="connsiteY41" fmla="*/ 63500 h 3848100"/>
              <a:gd name="connsiteX42" fmla="*/ 4787900 w 8445500"/>
              <a:gd name="connsiteY42" fmla="*/ 0 h 3848100"/>
              <a:gd name="connsiteX43" fmla="*/ 4673600 w 8445500"/>
              <a:gd name="connsiteY43" fmla="*/ 12700 h 3848100"/>
              <a:gd name="connsiteX44" fmla="*/ 4635500 w 8445500"/>
              <a:gd name="connsiteY44" fmla="*/ 38100 h 3848100"/>
              <a:gd name="connsiteX45" fmla="*/ 4597400 w 8445500"/>
              <a:gd name="connsiteY45" fmla="*/ 50800 h 3848100"/>
              <a:gd name="connsiteX46" fmla="*/ 4559300 w 8445500"/>
              <a:gd name="connsiteY46" fmla="*/ 88900 h 3848100"/>
              <a:gd name="connsiteX47" fmla="*/ 4533900 w 8445500"/>
              <a:gd name="connsiteY47" fmla="*/ 177800 h 3848100"/>
              <a:gd name="connsiteX48" fmla="*/ 4495800 w 8445500"/>
              <a:gd name="connsiteY48" fmla="*/ 203200 h 3848100"/>
              <a:gd name="connsiteX49" fmla="*/ 4406900 w 8445500"/>
              <a:gd name="connsiteY49" fmla="*/ 254000 h 3848100"/>
              <a:gd name="connsiteX50" fmla="*/ 4368800 w 8445500"/>
              <a:gd name="connsiteY50" fmla="*/ 279400 h 3848100"/>
              <a:gd name="connsiteX51" fmla="*/ 4229100 w 8445500"/>
              <a:gd name="connsiteY51" fmla="*/ 368300 h 3848100"/>
              <a:gd name="connsiteX52" fmla="*/ 4165600 w 8445500"/>
              <a:gd name="connsiteY52" fmla="*/ 508000 h 3848100"/>
              <a:gd name="connsiteX53" fmla="*/ 4140200 w 8445500"/>
              <a:gd name="connsiteY53" fmla="*/ 546100 h 3848100"/>
              <a:gd name="connsiteX54" fmla="*/ 4089400 w 8445500"/>
              <a:gd name="connsiteY54" fmla="*/ 749300 h 3848100"/>
              <a:gd name="connsiteX55" fmla="*/ 4051300 w 8445500"/>
              <a:gd name="connsiteY55" fmla="*/ 838200 h 3848100"/>
              <a:gd name="connsiteX56" fmla="*/ 4013200 w 8445500"/>
              <a:gd name="connsiteY56" fmla="*/ 863600 h 3848100"/>
              <a:gd name="connsiteX57" fmla="*/ 3975100 w 8445500"/>
              <a:gd name="connsiteY57" fmla="*/ 939800 h 3848100"/>
              <a:gd name="connsiteX58" fmla="*/ 3924300 w 8445500"/>
              <a:gd name="connsiteY58" fmla="*/ 952500 h 3848100"/>
              <a:gd name="connsiteX59" fmla="*/ 3848100 w 8445500"/>
              <a:gd name="connsiteY59" fmla="*/ 990600 h 3848100"/>
              <a:gd name="connsiteX60" fmla="*/ 3810000 w 8445500"/>
              <a:gd name="connsiteY60" fmla="*/ 977900 h 3848100"/>
              <a:gd name="connsiteX61" fmla="*/ 3746500 w 8445500"/>
              <a:gd name="connsiteY61" fmla="*/ 863600 h 3848100"/>
              <a:gd name="connsiteX62" fmla="*/ 3746500 w 8445500"/>
              <a:gd name="connsiteY62" fmla="*/ 863600 h 3848100"/>
              <a:gd name="connsiteX63" fmla="*/ 3657600 w 8445500"/>
              <a:gd name="connsiteY63" fmla="*/ 736600 h 3848100"/>
              <a:gd name="connsiteX64" fmla="*/ 3632200 w 8445500"/>
              <a:gd name="connsiteY64" fmla="*/ 698500 h 3848100"/>
              <a:gd name="connsiteX65" fmla="*/ 3594100 w 8445500"/>
              <a:gd name="connsiteY65" fmla="*/ 673100 h 3848100"/>
              <a:gd name="connsiteX66" fmla="*/ 3556000 w 8445500"/>
              <a:gd name="connsiteY66" fmla="*/ 635000 h 3848100"/>
              <a:gd name="connsiteX67" fmla="*/ 3416300 w 8445500"/>
              <a:gd name="connsiteY67" fmla="*/ 609600 h 3848100"/>
              <a:gd name="connsiteX68" fmla="*/ 3276600 w 8445500"/>
              <a:gd name="connsiteY68" fmla="*/ 622300 h 3848100"/>
              <a:gd name="connsiteX69" fmla="*/ 3162300 w 8445500"/>
              <a:gd name="connsiteY69" fmla="*/ 647700 h 3848100"/>
              <a:gd name="connsiteX70" fmla="*/ 3086100 w 8445500"/>
              <a:gd name="connsiteY70" fmla="*/ 698500 h 3848100"/>
              <a:gd name="connsiteX71" fmla="*/ 3048000 w 8445500"/>
              <a:gd name="connsiteY71" fmla="*/ 749300 h 3848100"/>
              <a:gd name="connsiteX72" fmla="*/ 3009900 w 8445500"/>
              <a:gd name="connsiteY72" fmla="*/ 762000 h 3848100"/>
              <a:gd name="connsiteX73" fmla="*/ 2895600 w 8445500"/>
              <a:gd name="connsiteY73" fmla="*/ 825500 h 3848100"/>
              <a:gd name="connsiteX74" fmla="*/ 2857500 w 8445500"/>
              <a:gd name="connsiteY74" fmla="*/ 863600 h 3848100"/>
              <a:gd name="connsiteX75" fmla="*/ 2781300 w 8445500"/>
              <a:gd name="connsiteY75" fmla="*/ 901700 h 3848100"/>
              <a:gd name="connsiteX76" fmla="*/ 2705100 w 8445500"/>
              <a:gd name="connsiteY76" fmla="*/ 952500 h 3848100"/>
              <a:gd name="connsiteX77" fmla="*/ 2628900 w 8445500"/>
              <a:gd name="connsiteY77" fmla="*/ 1016000 h 3848100"/>
              <a:gd name="connsiteX78" fmla="*/ 2590800 w 8445500"/>
              <a:gd name="connsiteY78" fmla="*/ 1066800 h 3848100"/>
              <a:gd name="connsiteX79" fmla="*/ 2552700 w 8445500"/>
              <a:gd name="connsiteY79" fmla="*/ 1104900 h 3848100"/>
              <a:gd name="connsiteX80" fmla="*/ 2489200 w 8445500"/>
              <a:gd name="connsiteY80" fmla="*/ 1168400 h 3848100"/>
              <a:gd name="connsiteX81" fmla="*/ 2463800 w 8445500"/>
              <a:gd name="connsiteY81" fmla="*/ 1206500 h 3848100"/>
              <a:gd name="connsiteX82" fmla="*/ 2425700 w 8445500"/>
              <a:gd name="connsiteY82" fmla="*/ 1244600 h 3848100"/>
              <a:gd name="connsiteX83" fmla="*/ 2413000 w 8445500"/>
              <a:gd name="connsiteY83" fmla="*/ 1282700 h 3848100"/>
              <a:gd name="connsiteX84" fmla="*/ 2374900 w 8445500"/>
              <a:gd name="connsiteY84" fmla="*/ 1295400 h 3848100"/>
              <a:gd name="connsiteX85" fmla="*/ 2336800 w 8445500"/>
              <a:gd name="connsiteY85" fmla="*/ 1320800 h 3848100"/>
              <a:gd name="connsiteX86" fmla="*/ 2171700 w 8445500"/>
              <a:gd name="connsiteY86" fmla="*/ 1346200 h 3848100"/>
              <a:gd name="connsiteX87" fmla="*/ 2095500 w 8445500"/>
              <a:gd name="connsiteY87" fmla="*/ 1358900 h 3848100"/>
              <a:gd name="connsiteX88" fmla="*/ 1828800 w 8445500"/>
              <a:gd name="connsiteY88" fmla="*/ 1384300 h 3848100"/>
              <a:gd name="connsiteX89" fmla="*/ 1612900 w 8445500"/>
              <a:gd name="connsiteY89" fmla="*/ 1358900 h 3848100"/>
              <a:gd name="connsiteX90" fmla="*/ 1574800 w 8445500"/>
              <a:gd name="connsiteY90" fmla="*/ 1346200 h 3848100"/>
              <a:gd name="connsiteX91" fmla="*/ 1536700 w 8445500"/>
              <a:gd name="connsiteY91" fmla="*/ 1320800 h 3848100"/>
              <a:gd name="connsiteX92" fmla="*/ 1498600 w 8445500"/>
              <a:gd name="connsiteY92" fmla="*/ 1308100 h 3848100"/>
              <a:gd name="connsiteX93" fmla="*/ 1422400 w 8445500"/>
              <a:gd name="connsiteY93" fmla="*/ 1257300 h 3848100"/>
              <a:gd name="connsiteX94" fmla="*/ 1384300 w 8445500"/>
              <a:gd name="connsiteY94" fmla="*/ 1244600 h 3848100"/>
              <a:gd name="connsiteX95" fmla="*/ 1308100 w 8445500"/>
              <a:gd name="connsiteY95" fmla="*/ 1193800 h 3848100"/>
              <a:gd name="connsiteX96" fmla="*/ 1270000 w 8445500"/>
              <a:gd name="connsiteY96" fmla="*/ 1168400 h 3848100"/>
              <a:gd name="connsiteX97" fmla="*/ 1193800 w 8445500"/>
              <a:gd name="connsiteY97" fmla="*/ 1143000 h 3848100"/>
              <a:gd name="connsiteX98" fmla="*/ 1130300 w 8445500"/>
              <a:gd name="connsiteY98" fmla="*/ 1117600 h 3848100"/>
              <a:gd name="connsiteX99" fmla="*/ 1079500 w 8445500"/>
              <a:gd name="connsiteY99" fmla="*/ 1092200 h 3848100"/>
              <a:gd name="connsiteX100" fmla="*/ 939800 w 8445500"/>
              <a:gd name="connsiteY100" fmla="*/ 1079500 h 3848100"/>
              <a:gd name="connsiteX101" fmla="*/ 927100 w 8445500"/>
              <a:gd name="connsiteY101" fmla="*/ 1016000 h 3848100"/>
              <a:gd name="connsiteX102" fmla="*/ 889000 w 8445500"/>
              <a:gd name="connsiteY102" fmla="*/ 990600 h 3848100"/>
              <a:gd name="connsiteX103" fmla="*/ 558800 w 8445500"/>
              <a:gd name="connsiteY103" fmla="*/ 977900 h 3848100"/>
              <a:gd name="connsiteX104" fmla="*/ 406400 w 8445500"/>
              <a:gd name="connsiteY104" fmla="*/ 990600 h 3848100"/>
              <a:gd name="connsiteX105" fmla="*/ 368300 w 8445500"/>
              <a:gd name="connsiteY105" fmla="*/ 1016000 h 3848100"/>
              <a:gd name="connsiteX106" fmla="*/ 317500 w 8445500"/>
              <a:gd name="connsiteY106" fmla="*/ 1054100 h 3848100"/>
              <a:gd name="connsiteX107" fmla="*/ 266700 w 8445500"/>
              <a:gd name="connsiteY107" fmla="*/ 1130300 h 3848100"/>
              <a:gd name="connsiteX108" fmla="*/ 228600 w 8445500"/>
              <a:gd name="connsiteY108" fmla="*/ 1168400 h 3848100"/>
              <a:gd name="connsiteX109" fmla="*/ 190500 w 8445500"/>
              <a:gd name="connsiteY109" fmla="*/ 1244600 h 3848100"/>
              <a:gd name="connsiteX110" fmla="*/ 177800 w 8445500"/>
              <a:gd name="connsiteY110" fmla="*/ 1282700 h 3848100"/>
              <a:gd name="connsiteX111" fmla="*/ 152400 w 8445500"/>
              <a:gd name="connsiteY111" fmla="*/ 1320800 h 3848100"/>
              <a:gd name="connsiteX112" fmla="*/ 114300 w 8445500"/>
              <a:gd name="connsiteY112" fmla="*/ 1473200 h 3848100"/>
              <a:gd name="connsiteX113" fmla="*/ 88900 w 8445500"/>
              <a:gd name="connsiteY113" fmla="*/ 1549400 h 3848100"/>
              <a:gd name="connsiteX114" fmla="*/ 76200 w 8445500"/>
              <a:gd name="connsiteY114" fmla="*/ 1612900 h 3848100"/>
              <a:gd name="connsiteX115" fmla="*/ 50800 w 8445500"/>
              <a:gd name="connsiteY115" fmla="*/ 1676400 h 3848100"/>
              <a:gd name="connsiteX116" fmla="*/ 12700 w 8445500"/>
              <a:gd name="connsiteY116" fmla="*/ 1854200 h 3848100"/>
              <a:gd name="connsiteX117" fmla="*/ 0 w 8445500"/>
              <a:gd name="connsiteY117" fmla="*/ 1955800 h 3848100"/>
              <a:gd name="connsiteX118" fmla="*/ 0 w 8445500"/>
              <a:gd name="connsiteY118" fmla="*/ 2374900 h 3848100"/>
              <a:gd name="connsiteX119" fmla="*/ 12700 w 8445500"/>
              <a:gd name="connsiteY119" fmla="*/ 2692400 h 3848100"/>
              <a:gd name="connsiteX120" fmla="*/ 25400 w 8445500"/>
              <a:gd name="connsiteY120" fmla="*/ 3632200 h 3848100"/>
              <a:gd name="connsiteX121" fmla="*/ 88900 w 8445500"/>
              <a:gd name="connsiteY121" fmla="*/ 3683000 h 3848100"/>
              <a:gd name="connsiteX122" fmla="*/ 101600 w 8445500"/>
              <a:gd name="connsiteY122" fmla="*/ 3721100 h 3848100"/>
              <a:gd name="connsiteX123" fmla="*/ 139700 w 8445500"/>
              <a:gd name="connsiteY123" fmla="*/ 3733800 h 3848100"/>
              <a:gd name="connsiteX124" fmla="*/ 177800 w 8445500"/>
              <a:gd name="connsiteY124" fmla="*/ 3759200 h 3848100"/>
              <a:gd name="connsiteX125" fmla="*/ 190500 w 8445500"/>
              <a:gd name="connsiteY125" fmla="*/ 3797300 h 3848100"/>
              <a:gd name="connsiteX126" fmla="*/ 241300 w 8445500"/>
              <a:gd name="connsiteY126" fmla="*/ 3810000 h 3848100"/>
              <a:gd name="connsiteX127" fmla="*/ 393700 w 8445500"/>
              <a:gd name="connsiteY127" fmla="*/ 3848100 h 3848100"/>
              <a:gd name="connsiteX128" fmla="*/ 723900 w 8445500"/>
              <a:gd name="connsiteY128" fmla="*/ 3835400 h 3848100"/>
              <a:gd name="connsiteX129" fmla="*/ 901700 w 8445500"/>
              <a:gd name="connsiteY129" fmla="*/ 3784600 h 3848100"/>
              <a:gd name="connsiteX130" fmla="*/ 965200 w 8445500"/>
              <a:gd name="connsiteY130" fmla="*/ 3771900 h 3848100"/>
              <a:gd name="connsiteX131" fmla="*/ 1079500 w 8445500"/>
              <a:gd name="connsiteY131" fmla="*/ 3708400 h 3848100"/>
              <a:gd name="connsiteX132" fmla="*/ 1155700 w 8445500"/>
              <a:gd name="connsiteY132" fmla="*/ 3670300 h 3848100"/>
              <a:gd name="connsiteX133" fmla="*/ 1231900 w 8445500"/>
              <a:gd name="connsiteY133" fmla="*/ 3594100 h 3848100"/>
              <a:gd name="connsiteX134" fmla="*/ 1282700 w 8445500"/>
              <a:gd name="connsiteY134" fmla="*/ 3517900 h 3848100"/>
              <a:gd name="connsiteX135" fmla="*/ 1308100 w 8445500"/>
              <a:gd name="connsiteY135" fmla="*/ 3479800 h 3848100"/>
              <a:gd name="connsiteX136" fmla="*/ 1371600 w 8445500"/>
              <a:gd name="connsiteY136" fmla="*/ 3429000 h 3848100"/>
              <a:gd name="connsiteX137" fmla="*/ 1397000 w 8445500"/>
              <a:gd name="connsiteY137" fmla="*/ 3378200 h 3848100"/>
              <a:gd name="connsiteX138" fmla="*/ 1409700 w 8445500"/>
              <a:gd name="connsiteY138" fmla="*/ 3340100 h 3848100"/>
              <a:gd name="connsiteX139" fmla="*/ 1435100 w 8445500"/>
              <a:gd name="connsiteY139" fmla="*/ 3302000 h 3848100"/>
              <a:gd name="connsiteX140" fmla="*/ 1447800 w 8445500"/>
              <a:gd name="connsiteY140" fmla="*/ 3263900 h 3848100"/>
              <a:gd name="connsiteX141" fmla="*/ 1473200 w 8445500"/>
              <a:gd name="connsiteY141" fmla="*/ 3225800 h 3848100"/>
              <a:gd name="connsiteX142" fmla="*/ 1485900 w 8445500"/>
              <a:gd name="connsiteY142" fmla="*/ 3187700 h 3848100"/>
              <a:gd name="connsiteX143" fmla="*/ 1524000 w 8445500"/>
              <a:gd name="connsiteY143" fmla="*/ 3162300 h 3848100"/>
              <a:gd name="connsiteX144" fmla="*/ 1536700 w 8445500"/>
              <a:gd name="connsiteY144" fmla="*/ 3124200 h 3848100"/>
              <a:gd name="connsiteX145" fmla="*/ 1549400 w 8445500"/>
              <a:gd name="connsiteY145" fmla="*/ 3073400 h 3848100"/>
              <a:gd name="connsiteX146" fmla="*/ 1587500 w 8445500"/>
              <a:gd name="connsiteY146" fmla="*/ 3022600 h 3848100"/>
              <a:gd name="connsiteX147" fmla="*/ 1651000 w 8445500"/>
              <a:gd name="connsiteY147" fmla="*/ 2921000 h 3848100"/>
              <a:gd name="connsiteX148" fmla="*/ 1689100 w 8445500"/>
              <a:gd name="connsiteY148" fmla="*/ 2882900 h 3848100"/>
              <a:gd name="connsiteX149" fmla="*/ 1714500 w 8445500"/>
              <a:gd name="connsiteY149" fmla="*/ 2832100 h 3848100"/>
              <a:gd name="connsiteX150" fmla="*/ 1790700 w 8445500"/>
              <a:gd name="connsiteY150" fmla="*/ 2781300 h 3848100"/>
              <a:gd name="connsiteX151" fmla="*/ 1803400 w 8445500"/>
              <a:gd name="connsiteY151" fmla="*/ 2717800 h 3848100"/>
              <a:gd name="connsiteX152" fmla="*/ 1892300 w 8445500"/>
              <a:gd name="connsiteY152" fmla="*/ 2641600 h 3848100"/>
              <a:gd name="connsiteX153" fmla="*/ 2006600 w 8445500"/>
              <a:gd name="connsiteY153" fmla="*/ 2552700 h 3848100"/>
              <a:gd name="connsiteX154" fmla="*/ 2070100 w 8445500"/>
              <a:gd name="connsiteY154" fmla="*/ 2527300 h 3848100"/>
              <a:gd name="connsiteX155" fmla="*/ 2120900 w 8445500"/>
              <a:gd name="connsiteY155" fmla="*/ 2489200 h 3848100"/>
              <a:gd name="connsiteX156" fmla="*/ 2197100 w 8445500"/>
              <a:gd name="connsiteY156" fmla="*/ 2476500 h 3848100"/>
              <a:gd name="connsiteX157" fmla="*/ 2425700 w 8445500"/>
              <a:gd name="connsiteY157" fmla="*/ 2413000 h 3848100"/>
              <a:gd name="connsiteX158" fmla="*/ 2654300 w 8445500"/>
              <a:gd name="connsiteY158" fmla="*/ 2400300 h 3848100"/>
              <a:gd name="connsiteX159" fmla="*/ 2730500 w 8445500"/>
              <a:gd name="connsiteY159" fmla="*/ 2387600 h 3848100"/>
              <a:gd name="connsiteX160" fmla="*/ 2781300 w 8445500"/>
              <a:gd name="connsiteY160" fmla="*/ 2374900 h 3848100"/>
              <a:gd name="connsiteX161" fmla="*/ 2933700 w 8445500"/>
              <a:gd name="connsiteY161" fmla="*/ 2362200 h 3848100"/>
              <a:gd name="connsiteX162" fmla="*/ 2984500 w 8445500"/>
              <a:gd name="connsiteY162" fmla="*/ 2336800 h 3848100"/>
              <a:gd name="connsiteX163" fmla="*/ 3022600 w 8445500"/>
              <a:gd name="connsiteY163" fmla="*/ 2311400 h 3848100"/>
              <a:gd name="connsiteX164" fmla="*/ 3098800 w 8445500"/>
              <a:gd name="connsiteY164" fmla="*/ 2286000 h 3848100"/>
              <a:gd name="connsiteX165" fmla="*/ 3136900 w 8445500"/>
              <a:gd name="connsiteY165" fmla="*/ 2260600 h 3848100"/>
              <a:gd name="connsiteX166" fmla="*/ 3175000 w 8445500"/>
              <a:gd name="connsiteY166" fmla="*/ 2247900 h 3848100"/>
              <a:gd name="connsiteX167" fmla="*/ 3251200 w 8445500"/>
              <a:gd name="connsiteY167" fmla="*/ 2197100 h 3848100"/>
              <a:gd name="connsiteX168" fmla="*/ 3289300 w 8445500"/>
              <a:gd name="connsiteY168" fmla="*/ 2171700 h 3848100"/>
              <a:gd name="connsiteX169" fmla="*/ 3390900 w 8445500"/>
              <a:gd name="connsiteY169" fmla="*/ 2120900 h 3848100"/>
              <a:gd name="connsiteX170" fmla="*/ 3441700 w 8445500"/>
              <a:gd name="connsiteY170" fmla="*/ 2146300 h 3848100"/>
              <a:gd name="connsiteX171" fmla="*/ 3479800 w 8445500"/>
              <a:gd name="connsiteY171" fmla="*/ 2159000 h 3848100"/>
              <a:gd name="connsiteX172" fmla="*/ 3517900 w 8445500"/>
              <a:gd name="connsiteY172" fmla="*/ 2184400 h 3848100"/>
              <a:gd name="connsiteX173" fmla="*/ 3657600 w 8445500"/>
              <a:gd name="connsiteY173" fmla="*/ 2222500 h 3848100"/>
              <a:gd name="connsiteX174" fmla="*/ 4076700 w 8445500"/>
              <a:gd name="connsiteY174" fmla="*/ 2184400 h 3848100"/>
              <a:gd name="connsiteX175" fmla="*/ 4114800 w 8445500"/>
              <a:gd name="connsiteY175" fmla="*/ 2159000 h 3848100"/>
              <a:gd name="connsiteX176" fmla="*/ 4191000 w 8445500"/>
              <a:gd name="connsiteY176" fmla="*/ 2146300 h 3848100"/>
              <a:gd name="connsiteX177" fmla="*/ 4241800 w 8445500"/>
              <a:gd name="connsiteY177" fmla="*/ 2133600 h 3848100"/>
              <a:gd name="connsiteX178" fmla="*/ 4318000 w 8445500"/>
              <a:gd name="connsiteY178" fmla="*/ 2146300 h 3848100"/>
              <a:gd name="connsiteX179" fmla="*/ 4432300 w 8445500"/>
              <a:gd name="connsiteY179" fmla="*/ 2273300 h 3848100"/>
              <a:gd name="connsiteX180" fmla="*/ 4457700 w 8445500"/>
              <a:gd name="connsiteY180" fmla="*/ 2311400 h 3848100"/>
              <a:gd name="connsiteX181" fmla="*/ 4495800 w 8445500"/>
              <a:gd name="connsiteY181" fmla="*/ 2324100 h 3848100"/>
              <a:gd name="connsiteX182" fmla="*/ 4610100 w 8445500"/>
              <a:gd name="connsiteY182" fmla="*/ 2286000 h 3848100"/>
              <a:gd name="connsiteX183" fmla="*/ 4686300 w 8445500"/>
              <a:gd name="connsiteY183" fmla="*/ 2247900 h 3848100"/>
              <a:gd name="connsiteX184" fmla="*/ 4762500 w 8445500"/>
              <a:gd name="connsiteY184" fmla="*/ 2209800 h 3848100"/>
              <a:gd name="connsiteX185" fmla="*/ 4864100 w 8445500"/>
              <a:gd name="connsiteY185" fmla="*/ 2159000 h 3848100"/>
              <a:gd name="connsiteX186" fmla="*/ 4902200 w 8445500"/>
              <a:gd name="connsiteY186" fmla="*/ 2133600 h 3848100"/>
              <a:gd name="connsiteX187" fmla="*/ 4940300 w 8445500"/>
              <a:gd name="connsiteY187" fmla="*/ 2120900 h 3848100"/>
              <a:gd name="connsiteX188" fmla="*/ 4978400 w 8445500"/>
              <a:gd name="connsiteY188" fmla="*/ 2095500 h 3848100"/>
              <a:gd name="connsiteX189" fmla="*/ 5041900 w 8445500"/>
              <a:gd name="connsiteY189" fmla="*/ 2082800 h 3848100"/>
              <a:gd name="connsiteX190" fmla="*/ 5207000 w 8445500"/>
              <a:gd name="connsiteY190" fmla="*/ 2095500 h 3848100"/>
              <a:gd name="connsiteX191" fmla="*/ 5270500 w 8445500"/>
              <a:gd name="connsiteY191" fmla="*/ 2108200 h 3848100"/>
              <a:gd name="connsiteX192" fmla="*/ 5448300 w 8445500"/>
              <a:gd name="connsiteY192" fmla="*/ 2133600 h 3848100"/>
              <a:gd name="connsiteX193" fmla="*/ 5854700 w 8445500"/>
              <a:gd name="connsiteY193" fmla="*/ 2120900 h 3848100"/>
              <a:gd name="connsiteX194" fmla="*/ 5930900 w 8445500"/>
              <a:gd name="connsiteY194" fmla="*/ 2082800 h 3848100"/>
              <a:gd name="connsiteX195" fmla="*/ 5969000 w 8445500"/>
              <a:gd name="connsiteY195" fmla="*/ 2070100 h 3848100"/>
              <a:gd name="connsiteX196" fmla="*/ 6045200 w 8445500"/>
              <a:gd name="connsiteY196" fmla="*/ 2006600 h 3848100"/>
              <a:gd name="connsiteX197" fmla="*/ 6121400 w 8445500"/>
              <a:gd name="connsiteY197" fmla="*/ 1981200 h 3848100"/>
              <a:gd name="connsiteX198" fmla="*/ 6261100 w 8445500"/>
              <a:gd name="connsiteY198" fmla="*/ 1993900 h 3848100"/>
              <a:gd name="connsiteX199" fmla="*/ 6324600 w 8445500"/>
              <a:gd name="connsiteY199" fmla="*/ 2006600 h 3848100"/>
              <a:gd name="connsiteX200" fmla="*/ 6477000 w 8445500"/>
              <a:gd name="connsiteY200" fmla="*/ 2032000 h 3848100"/>
              <a:gd name="connsiteX201" fmla="*/ 6553200 w 8445500"/>
              <a:gd name="connsiteY201" fmla="*/ 2044700 h 3848100"/>
              <a:gd name="connsiteX202" fmla="*/ 6858000 w 8445500"/>
              <a:gd name="connsiteY202" fmla="*/ 2070100 h 3848100"/>
              <a:gd name="connsiteX203" fmla="*/ 8445500 w 8445500"/>
              <a:gd name="connsiteY203" fmla="*/ 2057400 h 3848100"/>
              <a:gd name="connsiteX204" fmla="*/ 8411633 w 8445500"/>
              <a:gd name="connsiteY204"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5400 w 8445500"/>
              <a:gd name="connsiteY3" fmla="*/ 165100 h 3848100"/>
              <a:gd name="connsiteX4" fmla="*/ 7632700 w 8445500"/>
              <a:gd name="connsiteY4" fmla="*/ 495300 h 3848100"/>
              <a:gd name="connsiteX5" fmla="*/ 7581900 w 8445500"/>
              <a:gd name="connsiteY5" fmla="*/ 647700 h 3848100"/>
              <a:gd name="connsiteX6" fmla="*/ 7518400 w 8445500"/>
              <a:gd name="connsiteY6" fmla="*/ 660400 h 3848100"/>
              <a:gd name="connsiteX7" fmla="*/ 7442200 w 8445500"/>
              <a:gd name="connsiteY7" fmla="*/ 698500 h 3848100"/>
              <a:gd name="connsiteX8" fmla="*/ 7404100 w 8445500"/>
              <a:gd name="connsiteY8" fmla="*/ 711200 h 3848100"/>
              <a:gd name="connsiteX9" fmla="*/ 7340600 w 8445500"/>
              <a:gd name="connsiteY9" fmla="*/ 762000 h 3848100"/>
              <a:gd name="connsiteX10" fmla="*/ 7200900 w 8445500"/>
              <a:gd name="connsiteY10" fmla="*/ 876300 h 3848100"/>
              <a:gd name="connsiteX11" fmla="*/ 7150100 w 8445500"/>
              <a:gd name="connsiteY11" fmla="*/ 965200 h 3848100"/>
              <a:gd name="connsiteX12" fmla="*/ 7137400 w 8445500"/>
              <a:gd name="connsiteY12" fmla="*/ 1079500 h 3848100"/>
              <a:gd name="connsiteX13" fmla="*/ 7124700 w 8445500"/>
              <a:gd name="connsiteY13" fmla="*/ 1117600 h 3848100"/>
              <a:gd name="connsiteX14" fmla="*/ 7048500 w 8445500"/>
              <a:gd name="connsiteY14" fmla="*/ 1168400 h 3848100"/>
              <a:gd name="connsiteX15" fmla="*/ 7010400 w 8445500"/>
              <a:gd name="connsiteY15" fmla="*/ 1206500 h 3848100"/>
              <a:gd name="connsiteX16" fmla="*/ 6883400 w 8445500"/>
              <a:gd name="connsiteY16" fmla="*/ 1231900 h 3848100"/>
              <a:gd name="connsiteX17" fmla="*/ 6388100 w 8445500"/>
              <a:gd name="connsiteY17" fmla="*/ 1270000 h 3848100"/>
              <a:gd name="connsiteX18" fmla="*/ 6121400 w 8445500"/>
              <a:gd name="connsiteY18" fmla="*/ 1257300 h 3848100"/>
              <a:gd name="connsiteX19" fmla="*/ 6032500 w 8445500"/>
              <a:gd name="connsiteY19" fmla="*/ 1219200 h 3848100"/>
              <a:gd name="connsiteX20" fmla="*/ 5994400 w 8445500"/>
              <a:gd name="connsiteY20" fmla="*/ 1181100 h 3848100"/>
              <a:gd name="connsiteX21" fmla="*/ 5943600 w 8445500"/>
              <a:gd name="connsiteY21" fmla="*/ 1155700 h 3848100"/>
              <a:gd name="connsiteX22" fmla="*/ 5867400 w 8445500"/>
              <a:gd name="connsiteY22" fmla="*/ 1028700 h 3848100"/>
              <a:gd name="connsiteX23" fmla="*/ 5829300 w 8445500"/>
              <a:gd name="connsiteY23" fmla="*/ 1003300 h 3848100"/>
              <a:gd name="connsiteX24" fmla="*/ 5778500 w 8445500"/>
              <a:gd name="connsiteY24" fmla="*/ 977900 h 3848100"/>
              <a:gd name="connsiteX25" fmla="*/ 5676900 w 8445500"/>
              <a:gd name="connsiteY25" fmla="*/ 927100 h 3848100"/>
              <a:gd name="connsiteX26" fmla="*/ 5575300 w 8445500"/>
              <a:gd name="connsiteY26" fmla="*/ 889000 h 3848100"/>
              <a:gd name="connsiteX27" fmla="*/ 5524500 w 8445500"/>
              <a:gd name="connsiteY27" fmla="*/ 863600 h 3848100"/>
              <a:gd name="connsiteX28" fmla="*/ 5321300 w 8445500"/>
              <a:gd name="connsiteY28" fmla="*/ 850900 h 3848100"/>
              <a:gd name="connsiteX29" fmla="*/ 5283200 w 8445500"/>
              <a:gd name="connsiteY29" fmla="*/ 838200 h 3848100"/>
              <a:gd name="connsiteX30" fmla="*/ 5232400 w 8445500"/>
              <a:gd name="connsiteY30" fmla="*/ 762000 h 3848100"/>
              <a:gd name="connsiteX31" fmla="*/ 5207000 w 8445500"/>
              <a:gd name="connsiteY31" fmla="*/ 723900 h 3848100"/>
              <a:gd name="connsiteX32" fmla="*/ 5194300 w 8445500"/>
              <a:gd name="connsiteY32" fmla="*/ 685800 h 3848100"/>
              <a:gd name="connsiteX33" fmla="*/ 5181600 w 8445500"/>
              <a:gd name="connsiteY33" fmla="*/ 635000 h 3848100"/>
              <a:gd name="connsiteX34" fmla="*/ 5156200 w 8445500"/>
              <a:gd name="connsiteY34" fmla="*/ 596900 h 3848100"/>
              <a:gd name="connsiteX35" fmla="*/ 5118100 w 8445500"/>
              <a:gd name="connsiteY35" fmla="*/ 469900 h 3848100"/>
              <a:gd name="connsiteX36" fmla="*/ 5105400 w 8445500"/>
              <a:gd name="connsiteY36" fmla="*/ 393700 h 3848100"/>
              <a:gd name="connsiteX37" fmla="*/ 5092700 w 8445500"/>
              <a:gd name="connsiteY37" fmla="*/ 304800 h 3848100"/>
              <a:gd name="connsiteX38" fmla="*/ 5067300 w 8445500"/>
              <a:gd name="connsiteY38" fmla="*/ 266700 h 3848100"/>
              <a:gd name="connsiteX39" fmla="*/ 5054600 w 8445500"/>
              <a:gd name="connsiteY39" fmla="*/ 228600 h 3848100"/>
              <a:gd name="connsiteX40" fmla="*/ 5003800 w 8445500"/>
              <a:gd name="connsiteY40" fmla="*/ 152400 h 3848100"/>
              <a:gd name="connsiteX41" fmla="*/ 4965700 w 8445500"/>
              <a:gd name="connsiteY41" fmla="*/ 63500 h 3848100"/>
              <a:gd name="connsiteX42" fmla="*/ 4787900 w 8445500"/>
              <a:gd name="connsiteY42" fmla="*/ 0 h 3848100"/>
              <a:gd name="connsiteX43" fmla="*/ 4673600 w 8445500"/>
              <a:gd name="connsiteY43" fmla="*/ 12700 h 3848100"/>
              <a:gd name="connsiteX44" fmla="*/ 4635500 w 8445500"/>
              <a:gd name="connsiteY44" fmla="*/ 38100 h 3848100"/>
              <a:gd name="connsiteX45" fmla="*/ 4597400 w 8445500"/>
              <a:gd name="connsiteY45" fmla="*/ 50800 h 3848100"/>
              <a:gd name="connsiteX46" fmla="*/ 4559300 w 8445500"/>
              <a:gd name="connsiteY46" fmla="*/ 88900 h 3848100"/>
              <a:gd name="connsiteX47" fmla="*/ 4533900 w 8445500"/>
              <a:gd name="connsiteY47" fmla="*/ 177800 h 3848100"/>
              <a:gd name="connsiteX48" fmla="*/ 4495800 w 8445500"/>
              <a:gd name="connsiteY48" fmla="*/ 203200 h 3848100"/>
              <a:gd name="connsiteX49" fmla="*/ 4406900 w 8445500"/>
              <a:gd name="connsiteY49" fmla="*/ 254000 h 3848100"/>
              <a:gd name="connsiteX50" fmla="*/ 4368800 w 8445500"/>
              <a:gd name="connsiteY50" fmla="*/ 279400 h 3848100"/>
              <a:gd name="connsiteX51" fmla="*/ 4229100 w 8445500"/>
              <a:gd name="connsiteY51" fmla="*/ 368300 h 3848100"/>
              <a:gd name="connsiteX52" fmla="*/ 4165600 w 8445500"/>
              <a:gd name="connsiteY52" fmla="*/ 508000 h 3848100"/>
              <a:gd name="connsiteX53" fmla="*/ 4140200 w 8445500"/>
              <a:gd name="connsiteY53" fmla="*/ 546100 h 3848100"/>
              <a:gd name="connsiteX54" fmla="*/ 4089400 w 8445500"/>
              <a:gd name="connsiteY54" fmla="*/ 749300 h 3848100"/>
              <a:gd name="connsiteX55" fmla="*/ 4051300 w 8445500"/>
              <a:gd name="connsiteY55" fmla="*/ 838200 h 3848100"/>
              <a:gd name="connsiteX56" fmla="*/ 4013200 w 8445500"/>
              <a:gd name="connsiteY56" fmla="*/ 863600 h 3848100"/>
              <a:gd name="connsiteX57" fmla="*/ 3975100 w 8445500"/>
              <a:gd name="connsiteY57" fmla="*/ 939800 h 3848100"/>
              <a:gd name="connsiteX58" fmla="*/ 3924300 w 8445500"/>
              <a:gd name="connsiteY58" fmla="*/ 952500 h 3848100"/>
              <a:gd name="connsiteX59" fmla="*/ 3848100 w 8445500"/>
              <a:gd name="connsiteY59" fmla="*/ 990600 h 3848100"/>
              <a:gd name="connsiteX60" fmla="*/ 3810000 w 8445500"/>
              <a:gd name="connsiteY60" fmla="*/ 977900 h 3848100"/>
              <a:gd name="connsiteX61" fmla="*/ 3746500 w 8445500"/>
              <a:gd name="connsiteY61" fmla="*/ 863600 h 3848100"/>
              <a:gd name="connsiteX62" fmla="*/ 3746500 w 8445500"/>
              <a:gd name="connsiteY62" fmla="*/ 863600 h 3848100"/>
              <a:gd name="connsiteX63" fmla="*/ 3657600 w 8445500"/>
              <a:gd name="connsiteY63" fmla="*/ 736600 h 3848100"/>
              <a:gd name="connsiteX64" fmla="*/ 3632200 w 8445500"/>
              <a:gd name="connsiteY64" fmla="*/ 698500 h 3848100"/>
              <a:gd name="connsiteX65" fmla="*/ 3594100 w 8445500"/>
              <a:gd name="connsiteY65" fmla="*/ 673100 h 3848100"/>
              <a:gd name="connsiteX66" fmla="*/ 3556000 w 8445500"/>
              <a:gd name="connsiteY66" fmla="*/ 635000 h 3848100"/>
              <a:gd name="connsiteX67" fmla="*/ 3416300 w 8445500"/>
              <a:gd name="connsiteY67" fmla="*/ 609600 h 3848100"/>
              <a:gd name="connsiteX68" fmla="*/ 3276600 w 8445500"/>
              <a:gd name="connsiteY68" fmla="*/ 622300 h 3848100"/>
              <a:gd name="connsiteX69" fmla="*/ 3162300 w 8445500"/>
              <a:gd name="connsiteY69" fmla="*/ 647700 h 3848100"/>
              <a:gd name="connsiteX70" fmla="*/ 3086100 w 8445500"/>
              <a:gd name="connsiteY70" fmla="*/ 698500 h 3848100"/>
              <a:gd name="connsiteX71" fmla="*/ 3048000 w 8445500"/>
              <a:gd name="connsiteY71" fmla="*/ 749300 h 3848100"/>
              <a:gd name="connsiteX72" fmla="*/ 3009900 w 8445500"/>
              <a:gd name="connsiteY72" fmla="*/ 762000 h 3848100"/>
              <a:gd name="connsiteX73" fmla="*/ 2895600 w 8445500"/>
              <a:gd name="connsiteY73" fmla="*/ 825500 h 3848100"/>
              <a:gd name="connsiteX74" fmla="*/ 2857500 w 8445500"/>
              <a:gd name="connsiteY74" fmla="*/ 863600 h 3848100"/>
              <a:gd name="connsiteX75" fmla="*/ 2781300 w 8445500"/>
              <a:gd name="connsiteY75" fmla="*/ 901700 h 3848100"/>
              <a:gd name="connsiteX76" fmla="*/ 2705100 w 8445500"/>
              <a:gd name="connsiteY76" fmla="*/ 952500 h 3848100"/>
              <a:gd name="connsiteX77" fmla="*/ 2628900 w 8445500"/>
              <a:gd name="connsiteY77" fmla="*/ 1016000 h 3848100"/>
              <a:gd name="connsiteX78" fmla="*/ 2590800 w 8445500"/>
              <a:gd name="connsiteY78" fmla="*/ 1066800 h 3848100"/>
              <a:gd name="connsiteX79" fmla="*/ 2552700 w 8445500"/>
              <a:gd name="connsiteY79" fmla="*/ 1104900 h 3848100"/>
              <a:gd name="connsiteX80" fmla="*/ 2489200 w 8445500"/>
              <a:gd name="connsiteY80" fmla="*/ 1168400 h 3848100"/>
              <a:gd name="connsiteX81" fmla="*/ 2463800 w 8445500"/>
              <a:gd name="connsiteY81" fmla="*/ 1206500 h 3848100"/>
              <a:gd name="connsiteX82" fmla="*/ 2425700 w 8445500"/>
              <a:gd name="connsiteY82" fmla="*/ 1244600 h 3848100"/>
              <a:gd name="connsiteX83" fmla="*/ 2413000 w 8445500"/>
              <a:gd name="connsiteY83" fmla="*/ 1282700 h 3848100"/>
              <a:gd name="connsiteX84" fmla="*/ 2374900 w 8445500"/>
              <a:gd name="connsiteY84" fmla="*/ 1295400 h 3848100"/>
              <a:gd name="connsiteX85" fmla="*/ 2336800 w 8445500"/>
              <a:gd name="connsiteY85" fmla="*/ 1320800 h 3848100"/>
              <a:gd name="connsiteX86" fmla="*/ 2171700 w 8445500"/>
              <a:gd name="connsiteY86" fmla="*/ 1346200 h 3848100"/>
              <a:gd name="connsiteX87" fmla="*/ 2095500 w 8445500"/>
              <a:gd name="connsiteY87" fmla="*/ 1358900 h 3848100"/>
              <a:gd name="connsiteX88" fmla="*/ 1828800 w 8445500"/>
              <a:gd name="connsiteY88" fmla="*/ 1384300 h 3848100"/>
              <a:gd name="connsiteX89" fmla="*/ 1612900 w 8445500"/>
              <a:gd name="connsiteY89" fmla="*/ 1358900 h 3848100"/>
              <a:gd name="connsiteX90" fmla="*/ 1574800 w 8445500"/>
              <a:gd name="connsiteY90" fmla="*/ 1346200 h 3848100"/>
              <a:gd name="connsiteX91" fmla="*/ 1536700 w 8445500"/>
              <a:gd name="connsiteY91" fmla="*/ 1320800 h 3848100"/>
              <a:gd name="connsiteX92" fmla="*/ 1498600 w 8445500"/>
              <a:gd name="connsiteY92" fmla="*/ 1308100 h 3848100"/>
              <a:gd name="connsiteX93" fmla="*/ 1422400 w 8445500"/>
              <a:gd name="connsiteY93" fmla="*/ 1257300 h 3848100"/>
              <a:gd name="connsiteX94" fmla="*/ 1384300 w 8445500"/>
              <a:gd name="connsiteY94" fmla="*/ 1244600 h 3848100"/>
              <a:gd name="connsiteX95" fmla="*/ 1308100 w 8445500"/>
              <a:gd name="connsiteY95" fmla="*/ 1193800 h 3848100"/>
              <a:gd name="connsiteX96" fmla="*/ 1270000 w 8445500"/>
              <a:gd name="connsiteY96" fmla="*/ 1168400 h 3848100"/>
              <a:gd name="connsiteX97" fmla="*/ 1193800 w 8445500"/>
              <a:gd name="connsiteY97" fmla="*/ 1143000 h 3848100"/>
              <a:gd name="connsiteX98" fmla="*/ 1130300 w 8445500"/>
              <a:gd name="connsiteY98" fmla="*/ 1117600 h 3848100"/>
              <a:gd name="connsiteX99" fmla="*/ 1079500 w 8445500"/>
              <a:gd name="connsiteY99" fmla="*/ 1092200 h 3848100"/>
              <a:gd name="connsiteX100" fmla="*/ 939800 w 8445500"/>
              <a:gd name="connsiteY100" fmla="*/ 1079500 h 3848100"/>
              <a:gd name="connsiteX101" fmla="*/ 927100 w 8445500"/>
              <a:gd name="connsiteY101" fmla="*/ 1016000 h 3848100"/>
              <a:gd name="connsiteX102" fmla="*/ 889000 w 8445500"/>
              <a:gd name="connsiteY102" fmla="*/ 990600 h 3848100"/>
              <a:gd name="connsiteX103" fmla="*/ 558800 w 8445500"/>
              <a:gd name="connsiteY103" fmla="*/ 977900 h 3848100"/>
              <a:gd name="connsiteX104" fmla="*/ 406400 w 8445500"/>
              <a:gd name="connsiteY104" fmla="*/ 990600 h 3848100"/>
              <a:gd name="connsiteX105" fmla="*/ 368300 w 8445500"/>
              <a:gd name="connsiteY105" fmla="*/ 1016000 h 3848100"/>
              <a:gd name="connsiteX106" fmla="*/ 317500 w 8445500"/>
              <a:gd name="connsiteY106" fmla="*/ 1054100 h 3848100"/>
              <a:gd name="connsiteX107" fmla="*/ 266700 w 8445500"/>
              <a:gd name="connsiteY107" fmla="*/ 1130300 h 3848100"/>
              <a:gd name="connsiteX108" fmla="*/ 228600 w 8445500"/>
              <a:gd name="connsiteY108" fmla="*/ 1168400 h 3848100"/>
              <a:gd name="connsiteX109" fmla="*/ 190500 w 8445500"/>
              <a:gd name="connsiteY109" fmla="*/ 1244600 h 3848100"/>
              <a:gd name="connsiteX110" fmla="*/ 177800 w 8445500"/>
              <a:gd name="connsiteY110" fmla="*/ 1282700 h 3848100"/>
              <a:gd name="connsiteX111" fmla="*/ 152400 w 8445500"/>
              <a:gd name="connsiteY111" fmla="*/ 1320800 h 3848100"/>
              <a:gd name="connsiteX112" fmla="*/ 114300 w 8445500"/>
              <a:gd name="connsiteY112" fmla="*/ 1473200 h 3848100"/>
              <a:gd name="connsiteX113" fmla="*/ 88900 w 8445500"/>
              <a:gd name="connsiteY113" fmla="*/ 1549400 h 3848100"/>
              <a:gd name="connsiteX114" fmla="*/ 76200 w 8445500"/>
              <a:gd name="connsiteY114" fmla="*/ 1612900 h 3848100"/>
              <a:gd name="connsiteX115" fmla="*/ 50800 w 8445500"/>
              <a:gd name="connsiteY115" fmla="*/ 1676400 h 3848100"/>
              <a:gd name="connsiteX116" fmla="*/ 12700 w 8445500"/>
              <a:gd name="connsiteY116" fmla="*/ 1854200 h 3848100"/>
              <a:gd name="connsiteX117" fmla="*/ 0 w 8445500"/>
              <a:gd name="connsiteY117" fmla="*/ 1955800 h 3848100"/>
              <a:gd name="connsiteX118" fmla="*/ 0 w 8445500"/>
              <a:gd name="connsiteY118" fmla="*/ 2374900 h 3848100"/>
              <a:gd name="connsiteX119" fmla="*/ 12700 w 8445500"/>
              <a:gd name="connsiteY119" fmla="*/ 2692400 h 3848100"/>
              <a:gd name="connsiteX120" fmla="*/ 25400 w 8445500"/>
              <a:gd name="connsiteY120" fmla="*/ 3632200 h 3848100"/>
              <a:gd name="connsiteX121" fmla="*/ 88900 w 8445500"/>
              <a:gd name="connsiteY121" fmla="*/ 3683000 h 3848100"/>
              <a:gd name="connsiteX122" fmla="*/ 101600 w 8445500"/>
              <a:gd name="connsiteY122" fmla="*/ 3721100 h 3848100"/>
              <a:gd name="connsiteX123" fmla="*/ 139700 w 8445500"/>
              <a:gd name="connsiteY123" fmla="*/ 3733800 h 3848100"/>
              <a:gd name="connsiteX124" fmla="*/ 177800 w 8445500"/>
              <a:gd name="connsiteY124" fmla="*/ 3759200 h 3848100"/>
              <a:gd name="connsiteX125" fmla="*/ 190500 w 8445500"/>
              <a:gd name="connsiteY125" fmla="*/ 3797300 h 3848100"/>
              <a:gd name="connsiteX126" fmla="*/ 241300 w 8445500"/>
              <a:gd name="connsiteY126" fmla="*/ 3810000 h 3848100"/>
              <a:gd name="connsiteX127" fmla="*/ 393700 w 8445500"/>
              <a:gd name="connsiteY127" fmla="*/ 3848100 h 3848100"/>
              <a:gd name="connsiteX128" fmla="*/ 723900 w 8445500"/>
              <a:gd name="connsiteY128" fmla="*/ 3835400 h 3848100"/>
              <a:gd name="connsiteX129" fmla="*/ 901700 w 8445500"/>
              <a:gd name="connsiteY129" fmla="*/ 3784600 h 3848100"/>
              <a:gd name="connsiteX130" fmla="*/ 965200 w 8445500"/>
              <a:gd name="connsiteY130" fmla="*/ 3771900 h 3848100"/>
              <a:gd name="connsiteX131" fmla="*/ 1079500 w 8445500"/>
              <a:gd name="connsiteY131" fmla="*/ 3708400 h 3848100"/>
              <a:gd name="connsiteX132" fmla="*/ 1155700 w 8445500"/>
              <a:gd name="connsiteY132" fmla="*/ 3670300 h 3848100"/>
              <a:gd name="connsiteX133" fmla="*/ 1231900 w 8445500"/>
              <a:gd name="connsiteY133" fmla="*/ 3594100 h 3848100"/>
              <a:gd name="connsiteX134" fmla="*/ 1282700 w 8445500"/>
              <a:gd name="connsiteY134" fmla="*/ 3517900 h 3848100"/>
              <a:gd name="connsiteX135" fmla="*/ 1308100 w 8445500"/>
              <a:gd name="connsiteY135" fmla="*/ 3479800 h 3848100"/>
              <a:gd name="connsiteX136" fmla="*/ 1371600 w 8445500"/>
              <a:gd name="connsiteY136" fmla="*/ 3429000 h 3848100"/>
              <a:gd name="connsiteX137" fmla="*/ 1397000 w 8445500"/>
              <a:gd name="connsiteY137" fmla="*/ 3378200 h 3848100"/>
              <a:gd name="connsiteX138" fmla="*/ 1409700 w 8445500"/>
              <a:gd name="connsiteY138" fmla="*/ 3340100 h 3848100"/>
              <a:gd name="connsiteX139" fmla="*/ 1435100 w 8445500"/>
              <a:gd name="connsiteY139" fmla="*/ 3302000 h 3848100"/>
              <a:gd name="connsiteX140" fmla="*/ 1447800 w 8445500"/>
              <a:gd name="connsiteY140" fmla="*/ 3263900 h 3848100"/>
              <a:gd name="connsiteX141" fmla="*/ 1473200 w 8445500"/>
              <a:gd name="connsiteY141" fmla="*/ 3225800 h 3848100"/>
              <a:gd name="connsiteX142" fmla="*/ 1485900 w 8445500"/>
              <a:gd name="connsiteY142" fmla="*/ 3187700 h 3848100"/>
              <a:gd name="connsiteX143" fmla="*/ 1524000 w 8445500"/>
              <a:gd name="connsiteY143" fmla="*/ 3162300 h 3848100"/>
              <a:gd name="connsiteX144" fmla="*/ 1536700 w 8445500"/>
              <a:gd name="connsiteY144" fmla="*/ 3124200 h 3848100"/>
              <a:gd name="connsiteX145" fmla="*/ 1549400 w 8445500"/>
              <a:gd name="connsiteY145" fmla="*/ 3073400 h 3848100"/>
              <a:gd name="connsiteX146" fmla="*/ 1587500 w 8445500"/>
              <a:gd name="connsiteY146" fmla="*/ 3022600 h 3848100"/>
              <a:gd name="connsiteX147" fmla="*/ 1651000 w 8445500"/>
              <a:gd name="connsiteY147" fmla="*/ 2921000 h 3848100"/>
              <a:gd name="connsiteX148" fmla="*/ 1689100 w 8445500"/>
              <a:gd name="connsiteY148" fmla="*/ 2882900 h 3848100"/>
              <a:gd name="connsiteX149" fmla="*/ 1714500 w 8445500"/>
              <a:gd name="connsiteY149" fmla="*/ 2832100 h 3848100"/>
              <a:gd name="connsiteX150" fmla="*/ 1790700 w 8445500"/>
              <a:gd name="connsiteY150" fmla="*/ 2781300 h 3848100"/>
              <a:gd name="connsiteX151" fmla="*/ 1803400 w 8445500"/>
              <a:gd name="connsiteY151" fmla="*/ 2717800 h 3848100"/>
              <a:gd name="connsiteX152" fmla="*/ 1892300 w 8445500"/>
              <a:gd name="connsiteY152" fmla="*/ 2641600 h 3848100"/>
              <a:gd name="connsiteX153" fmla="*/ 2006600 w 8445500"/>
              <a:gd name="connsiteY153" fmla="*/ 2552700 h 3848100"/>
              <a:gd name="connsiteX154" fmla="*/ 2070100 w 8445500"/>
              <a:gd name="connsiteY154" fmla="*/ 2527300 h 3848100"/>
              <a:gd name="connsiteX155" fmla="*/ 2120900 w 8445500"/>
              <a:gd name="connsiteY155" fmla="*/ 2489200 h 3848100"/>
              <a:gd name="connsiteX156" fmla="*/ 2197100 w 8445500"/>
              <a:gd name="connsiteY156" fmla="*/ 2476500 h 3848100"/>
              <a:gd name="connsiteX157" fmla="*/ 2425700 w 8445500"/>
              <a:gd name="connsiteY157" fmla="*/ 2413000 h 3848100"/>
              <a:gd name="connsiteX158" fmla="*/ 2654300 w 8445500"/>
              <a:gd name="connsiteY158" fmla="*/ 2400300 h 3848100"/>
              <a:gd name="connsiteX159" fmla="*/ 2730500 w 8445500"/>
              <a:gd name="connsiteY159" fmla="*/ 2387600 h 3848100"/>
              <a:gd name="connsiteX160" fmla="*/ 2781300 w 8445500"/>
              <a:gd name="connsiteY160" fmla="*/ 2374900 h 3848100"/>
              <a:gd name="connsiteX161" fmla="*/ 2933700 w 8445500"/>
              <a:gd name="connsiteY161" fmla="*/ 2362200 h 3848100"/>
              <a:gd name="connsiteX162" fmla="*/ 2984500 w 8445500"/>
              <a:gd name="connsiteY162" fmla="*/ 2336800 h 3848100"/>
              <a:gd name="connsiteX163" fmla="*/ 3022600 w 8445500"/>
              <a:gd name="connsiteY163" fmla="*/ 2311400 h 3848100"/>
              <a:gd name="connsiteX164" fmla="*/ 3098800 w 8445500"/>
              <a:gd name="connsiteY164" fmla="*/ 2286000 h 3848100"/>
              <a:gd name="connsiteX165" fmla="*/ 3136900 w 8445500"/>
              <a:gd name="connsiteY165" fmla="*/ 2260600 h 3848100"/>
              <a:gd name="connsiteX166" fmla="*/ 3175000 w 8445500"/>
              <a:gd name="connsiteY166" fmla="*/ 2247900 h 3848100"/>
              <a:gd name="connsiteX167" fmla="*/ 3251200 w 8445500"/>
              <a:gd name="connsiteY167" fmla="*/ 2197100 h 3848100"/>
              <a:gd name="connsiteX168" fmla="*/ 3289300 w 8445500"/>
              <a:gd name="connsiteY168" fmla="*/ 2171700 h 3848100"/>
              <a:gd name="connsiteX169" fmla="*/ 3390900 w 8445500"/>
              <a:gd name="connsiteY169" fmla="*/ 2120900 h 3848100"/>
              <a:gd name="connsiteX170" fmla="*/ 3441700 w 8445500"/>
              <a:gd name="connsiteY170" fmla="*/ 2146300 h 3848100"/>
              <a:gd name="connsiteX171" fmla="*/ 3479800 w 8445500"/>
              <a:gd name="connsiteY171" fmla="*/ 2159000 h 3848100"/>
              <a:gd name="connsiteX172" fmla="*/ 3517900 w 8445500"/>
              <a:gd name="connsiteY172" fmla="*/ 2184400 h 3848100"/>
              <a:gd name="connsiteX173" fmla="*/ 3657600 w 8445500"/>
              <a:gd name="connsiteY173" fmla="*/ 2222500 h 3848100"/>
              <a:gd name="connsiteX174" fmla="*/ 4076700 w 8445500"/>
              <a:gd name="connsiteY174" fmla="*/ 2184400 h 3848100"/>
              <a:gd name="connsiteX175" fmla="*/ 4114800 w 8445500"/>
              <a:gd name="connsiteY175" fmla="*/ 2159000 h 3848100"/>
              <a:gd name="connsiteX176" fmla="*/ 4191000 w 8445500"/>
              <a:gd name="connsiteY176" fmla="*/ 2146300 h 3848100"/>
              <a:gd name="connsiteX177" fmla="*/ 4241800 w 8445500"/>
              <a:gd name="connsiteY177" fmla="*/ 2133600 h 3848100"/>
              <a:gd name="connsiteX178" fmla="*/ 4318000 w 8445500"/>
              <a:gd name="connsiteY178" fmla="*/ 2146300 h 3848100"/>
              <a:gd name="connsiteX179" fmla="*/ 4432300 w 8445500"/>
              <a:gd name="connsiteY179" fmla="*/ 2273300 h 3848100"/>
              <a:gd name="connsiteX180" fmla="*/ 4457700 w 8445500"/>
              <a:gd name="connsiteY180" fmla="*/ 2311400 h 3848100"/>
              <a:gd name="connsiteX181" fmla="*/ 4495800 w 8445500"/>
              <a:gd name="connsiteY181" fmla="*/ 2324100 h 3848100"/>
              <a:gd name="connsiteX182" fmla="*/ 4610100 w 8445500"/>
              <a:gd name="connsiteY182" fmla="*/ 2286000 h 3848100"/>
              <a:gd name="connsiteX183" fmla="*/ 4686300 w 8445500"/>
              <a:gd name="connsiteY183" fmla="*/ 2247900 h 3848100"/>
              <a:gd name="connsiteX184" fmla="*/ 4762500 w 8445500"/>
              <a:gd name="connsiteY184" fmla="*/ 2209800 h 3848100"/>
              <a:gd name="connsiteX185" fmla="*/ 4864100 w 8445500"/>
              <a:gd name="connsiteY185" fmla="*/ 2159000 h 3848100"/>
              <a:gd name="connsiteX186" fmla="*/ 4902200 w 8445500"/>
              <a:gd name="connsiteY186" fmla="*/ 2133600 h 3848100"/>
              <a:gd name="connsiteX187" fmla="*/ 4940300 w 8445500"/>
              <a:gd name="connsiteY187" fmla="*/ 2120900 h 3848100"/>
              <a:gd name="connsiteX188" fmla="*/ 4978400 w 8445500"/>
              <a:gd name="connsiteY188" fmla="*/ 2095500 h 3848100"/>
              <a:gd name="connsiteX189" fmla="*/ 5041900 w 8445500"/>
              <a:gd name="connsiteY189" fmla="*/ 2082800 h 3848100"/>
              <a:gd name="connsiteX190" fmla="*/ 5207000 w 8445500"/>
              <a:gd name="connsiteY190" fmla="*/ 2095500 h 3848100"/>
              <a:gd name="connsiteX191" fmla="*/ 5270500 w 8445500"/>
              <a:gd name="connsiteY191" fmla="*/ 2108200 h 3848100"/>
              <a:gd name="connsiteX192" fmla="*/ 5448300 w 8445500"/>
              <a:gd name="connsiteY192" fmla="*/ 2133600 h 3848100"/>
              <a:gd name="connsiteX193" fmla="*/ 5854700 w 8445500"/>
              <a:gd name="connsiteY193" fmla="*/ 2120900 h 3848100"/>
              <a:gd name="connsiteX194" fmla="*/ 5930900 w 8445500"/>
              <a:gd name="connsiteY194" fmla="*/ 2082800 h 3848100"/>
              <a:gd name="connsiteX195" fmla="*/ 5969000 w 8445500"/>
              <a:gd name="connsiteY195" fmla="*/ 2070100 h 3848100"/>
              <a:gd name="connsiteX196" fmla="*/ 6045200 w 8445500"/>
              <a:gd name="connsiteY196" fmla="*/ 2006600 h 3848100"/>
              <a:gd name="connsiteX197" fmla="*/ 6121400 w 8445500"/>
              <a:gd name="connsiteY197" fmla="*/ 1981200 h 3848100"/>
              <a:gd name="connsiteX198" fmla="*/ 6261100 w 8445500"/>
              <a:gd name="connsiteY198" fmla="*/ 1993900 h 3848100"/>
              <a:gd name="connsiteX199" fmla="*/ 6324600 w 8445500"/>
              <a:gd name="connsiteY199" fmla="*/ 2006600 h 3848100"/>
              <a:gd name="connsiteX200" fmla="*/ 6477000 w 8445500"/>
              <a:gd name="connsiteY200" fmla="*/ 2032000 h 3848100"/>
              <a:gd name="connsiteX201" fmla="*/ 6553200 w 8445500"/>
              <a:gd name="connsiteY201" fmla="*/ 2044700 h 3848100"/>
              <a:gd name="connsiteX202" fmla="*/ 6858000 w 8445500"/>
              <a:gd name="connsiteY202" fmla="*/ 2070100 h 3848100"/>
              <a:gd name="connsiteX203" fmla="*/ 8445500 w 8445500"/>
              <a:gd name="connsiteY203" fmla="*/ 2057400 h 3848100"/>
              <a:gd name="connsiteX204" fmla="*/ 8411633 w 8445500"/>
              <a:gd name="connsiteY204"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632700 w 8445500"/>
              <a:gd name="connsiteY4" fmla="*/ 495300 h 3848100"/>
              <a:gd name="connsiteX5" fmla="*/ 7581900 w 8445500"/>
              <a:gd name="connsiteY5" fmla="*/ 647700 h 3848100"/>
              <a:gd name="connsiteX6" fmla="*/ 7518400 w 8445500"/>
              <a:gd name="connsiteY6" fmla="*/ 660400 h 3848100"/>
              <a:gd name="connsiteX7" fmla="*/ 7442200 w 8445500"/>
              <a:gd name="connsiteY7" fmla="*/ 698500 h 3848100"/>
              <a:gd name="connsiteX8" fmla="*/ 7404100 w 8445500"/>
              <a:gd name="connsiteY8" fmla="*/ 711200 h 3848100"/>
              <a:gd name="connsiteX9" fmla="*/ 7340600 w 8445500"/>
              <a:gd name="connsiteY9" fmla="*/ 762000 h 3848100"/>
              <a:gd name="connsiteX10" fmla="*/ 7200900 w 8445500"/>
              <a:gd name="connsiteY10" fmla="*/ 876300 h 3848100"/>
              <a:gd name="connsiteX11" fmla="*/ 7150100 w 8445500"/>
              <a:gd name="connsiteY11" fmla="*/ 965200 h 3848100"/>
              <a:gd name="connsiteX12" fmla="*/ 7137400 w 8445500"/>
              <a:gd name="connsiteY12" fmla="*/ 1079500 h 3848100"/>
              <a:gd name="connsiteX13" fmla="*/ 7124700 w 8445500"/>
              <a:gd name="connsiteY13" fmla="*/ 1117600 h 3848100"/>
              <a:gd name="connsiteX14" fmla="*/ 7048500 w 8445500"/>
              <a:gd name="connsiteY14" fmla="*/ 1168400 h 3848100"/>
              <a:gd name="connsiteX15" fmla="*/ 7010400 w 8445500"/>
              <a:gd name="connsiteY15" fmla="*/ 1206500 h 3848100"/>
              <a:gd name="connsiteX16" fmla="*/ 6883400 w 8445500"/>
              <a:gd name="connsiteY16" fmla="*/ 1231900 h 3848100"/>
              <a:gd name="connsiteX17" fmla="*/ 6388100 w 8445500"/>
              <a:gd name="connsiteY17" fmla="*/ 1270000 h 3848100"/>
              <a:gd name="connsiteX18" fmla="*/ 6121400 w 8445500"/>
              <a:gd name="connsiteY18" fmla="*/ 1257300 h 3848100"/>
              <a:gd name="connsiteX19" fmla="*/ 6032500 w 8445500"/>
              <a:gd name="connsiteY19" fmla="*/ 1219200 h 3848100"/>
              <a:gd name="connsiteX20" fmla="*/ 5994400 w 8445500"/>
              <a:gd name="connsiteY20" fmla="*/ 1181100 h 3848100"/>
              <a:gd name="connsiteX21" fmla="*/ 5943600 w 8445500"/>
              <a:gd name="connsiteY21" fmla="*/ 1155700 h 3848100"/>
              <a:gd name="connsiteX22" fmla="*/ 5867400 w 8445500"/>
              <a:gd name="connsiteY22" fmla="*/ 1028700 h 3848100"/>
              <a:gd name="connsiteX23" fmla="*/ 5829300 w 8445500"/>
              <a:gd name="connsiteY23" fmla="*/ 1003300 h 3848100"/>
              <a:gd name="connsiteX24" fmla="*/ 5778500 w 8445500"/>
              <a:gd name="connsiteY24" fmla="*/ 977900 h 3848100"/>
              <a:gd name="connsiteX25" fmla="*/ 5676900 w 8445500"/>
              <a:gd name="connsiteY25" fmla="*/ 927100 h 3848100"/>
              <a:gd name="connsiteX26" fmla="*/ 5575300 w 8445500"/>
              <a:gd name="connsiteY26" fmla="*/ 889000 h 3848100"/>
              <a:gd name="connsiteX27" fmla="*/ 5524500 w 8445500"/>
              <a:gd name="connsiteY27" fmla="*/ 863600 h 3848100"/>
              <a:gd name="connsiteX28" fmla="*/ 5321300 w 8445500"/>
              <a:gd name="connsiteY28" fmla="*/ 850900 h 3848100"/>
              <a:gd name="connsiteX29" fmla="*/ 5283200 w 8445500"/>
              <a:gd name="connsiteY29" fmla="*/ 838200 h 3848100"/>
              <a:gd name="connsiteX30" fmla="*/ 5232400 w 8445500"/>
              <a:gd name="connsiteY30" fmla="*/ 762000 h 3848100"/>
              <a:gd name="connsiteX31" fmla="*/ 5207000 w 8445500"/>
              <a:gd name="connsiteY31" fmla="*/ 723900 h 3848100"/>
              <a:gd name="connsiteX32" fmla="*/ 5194300 w 8445500"/>
              <a:gd name="connsiteY32" fmla="*/ 685800 h 3848100"/>
              <a:gd name="connsiteX33" fmla="*/ 5181600 w 8445500"/>
              <a:gd name="connsiteY33" fmla="*/ 635000 h 3848100"/>
              <a:gd name="connsiteX34" fmla="*/ 5156200 w 8445500"/>
              <a:gd name="connsiteY34" fmla="*/ 596900 h 3848100"/>
              <a:gd name="connsiteX35" fmla="*/ 5118100 w 8445500"/>
              <a:gd name="connsiteY35" fmla="*/ 469900 h 3848100"/>
              <a:gd name="connsiteX36" fmla="*/ 5105400 w 8445500"/>
              <a:gd name="connsiteY36" fmla="*/ 393700 h 3848100"/>
              <a:gd name="connsiteX37" fmla="*/ 5092700 w 8445500"/>
              <a:gd name="connsiteY37" fmla="*/ 304800 h 3848100"/>
              <a:gd name="connsiteX38" fmla="*/ 5067300 w 8445500"/>
              <a:gd name="connsiteY38" fmla="*/ 266700 h 3848100"/>
              <a:gd name="connsiteX39" fmla="*/ 5054600 w 8445500"/>
              <a:gd name="connsiteY39" fmla="*/ 228600 h 3848100"/>
              <a:gd name="connsiteX40" fmla="*/ 5003800 w 8445500"/>
              <a:gd name="connsiteY40" fmla="*/ 152400 h 3848100"/>
              <a:gd name="connsiteX41" fmla="*/ 4965700 w 8445500"/>
              <a:gd name="connsiteY41" fmla="*/ 63500 h 3848100"/>
              <a:gd name="connsiteX42" fmla="*/ 4787900 w 8445500"/>
              <a:gd name="connsiteY42" fmla="*/ 0 h 3848100"/>
              <a:gd name="connsiteX43" fmla="*/ 4673600 w 8445500"/>
              <a:gd name="connsiteY43" fmla="*/ 12700 h 3848100"/>
              <a:gd name="connsiteX44" fmla="*/ 4635500 w 8445500"/>
              <a:gd name="connsiteY44" fmla="*/ 38100 h 3848100"/>
              <a:gd name="connsiteX45" fmla="*/ 4597400 w 8445500"/>
              <a:gd name="connsiteY45" fmla="*/ 50800 h 3848100"/>
              <a:gd name="connsiteX46" fmla="*/ 4559300 w 8445500"/>
              <a:gd name="connsiteY46" fmla="*/ 88900 h 3848100"/>
              <a:gd name="connsiteX47" fmla="*/ 4533900 w 8445500"/>
              <a:gd name="connsiteY47" fmla="*/ 177800 h 3848100"/>
              <a:gd name="connsiteX48" fmla="*/ 4495800 w 8445500"/>
              <a:gd name="connsiteY48" fmla="*/ 203200 h 3848100"/>
              <a:gd name="connsiteX49" fmla="*/ 4406900 w 8445500"/>
              <a:gd name="connsiteY49" fmla="*/ 254000 h 3848100"/>
              <a:gd name="connsiteX50" fmla="*/ 4368800 w 8445500"/>
              <a:gd name="connsiteY50" fmla="*/ 279400 h 3848100"/>
              <a:gd name="connsiteX51" fmla="*/ 4229100 w 8445500"/>
              <a:gd name="connsiteY51" fmla="*/ 368300 h 3848100"/>
              <a:gd name="connsiteX52" fmla="*/ 4165600 w 8445500"/>
              <a:gd name="connsiteY52" fmla="*/ 508000 h 3848100"/>
              <a:gd name="connsiteX53" fmla="*/ 4140200 w 8445500"/>
              <a:gd name="connsiteY53" fmla="*/ 546100 h 3848100"/>
              <a:gd name="connsiteX54" fmla="*/ 4089400 w 8445500"/>
              <a:gd name="connsiteY54" fmla="*/ 749300 h 3848100"/>
              <a:gd name="connsiteX55" fmla="*/ 4051300 w 8445500"/>
              <a:gd name="connsiteY55" fmla="*/ 838200 h 3848100"/>
              <a:gd name="connsiteX56" fmla="*/ 4013200 w 8445500"/>
              <a:gd name="connsiteY56" fmla="*/ 863600 h 3848100"/>
              <a:gd name="connsiteX57" fmla="*/ 3975100 w 8445500"/>
              <a:gd name="connsiteY57" fmla="*/ 939800 h 3848100"/>
              <a:gd name="connsiteX58" fmla="*/ 3924300 w 8445500"/>
              <a:gd name="connsiteY58" fmla="*/ 952500 h 3848100"/>
              <a:gd name="connsiteX59" fmla="*/ 3848100 w 8445500"/>
              <a:gd name="connsiteY59" fmla="*/ 990600 h 3848100"/>
              <a:gd name="connsiteX60" fmla="*/ 3810000 w 8445500"/>
              <a:gd name="connsiteY60" fmla="*/ 977900 h 3848100"/>
              <a:gd name="connsiteX61" fmla="*/ 3746500 w 8445500"/>
              <a:gd name="connsiteY61" fmla="*/ 863600 h 3848100"/>
              <a:gd name="connsiteX62" fmla="*/ 3746500 w 8445500"/>
              <a:gd name="connsiteY62" fmla="*/ 863600 h 3848100"/>
              <a:gd name="connsiteX63" fmla="*/ 3657600 w 8445500"/>
              <a:gd name="connsiteY63" fmla="*/ 736600 h 3848100"/>
              <a:gd name="connsiteX64" fmla="*/ 3632200 w 8445500"/>
              <a:gd name="connsiteY64" fmla="*/ 698500 h 3848100"/>
              <a:gd name="connsiteX65" fmla="*/ 3594100 w 8445500"/>
              <a:gd name="connsiteY65" fmla="*/ 673100 h 3848100"/>
              <a:gd name="connsiteX66" fmla="*/ 3556000 w 8445500"/>
              <a:gd name="connsiteY66" fmla="*/ 635000 h 3848100"/>
              <a:gd name="connsiteX67" fmla="*/ 3416300 w 8445500"/>
              <a:gd name="connsiteY67" fmla="*/ 609600 h 3848100"/>
              <a:gd name="connsiteX68" fmla="*/ 3276600 w 8445500"/>
              <a:gd name="connsiteY68" fmla="*/ 622300 h 3848100"/>
              <a:gd name="connsiteX69" fmla="*/ 3162300 w 8445500"/>
              <a:gd name="connsiteY69" fmla="*/ 647700 h 3848100"/>
              <a:gd name="connsiteX70" fmla="*/ 3086100 w 8445500"/>
              <a:gd name="connsiteY70" fmla="*/ 698500 h 3848100"/>
              <a:gd name="connsiteX71" fmla="*/ 3048000 w 8445500"/>
              <a:gd name="connsiteY71" fmla="*/ 749300 h 3848100"/>
              <a:gd name="connsiteX72" fmla="*/ 3009900 w 8445500"/>
              <a:gd name="connsiteY72" fmla="*/ 762000 h 3848100"/>
              <a:gd name="connsiteX73" fmla="*/ 2895600 w 8445500"/>
              <a:gd name="connsiteY73" fmla="*/ 825500 h 3848100"/>
              <a:gd name="connsiteX74" fmla="*/ 2857500 w 8445500"/>
              <a:gd name="connsiteY74" fmla="*/ 863600 h 3848100"/>
              <a:gd name="connsiteX75" fmla="*/ 2781300 w 8445500"/>
              <a:gd name="connsiteY75" fmla="*/ 901700 h 3848100"/>
              <a:gd name="connsiteX76" fmla="*/ 2705100 w 8445500"/>
              <a:gd name="connsiteY76" fmla="*/ 952500 h 3848100"/>
              <a:gd name="connsiteX77" fmla="*/ 2628900 w 8445500"/>
              <a:gd name="connsiteY77" fmla="*/ 1016000 h 3848100"/>
              <a:gd name="connsiteX78" fmla="*/ 2590800 w 8445500"/>
              <a:gd name="connsiteY78" fmla="*/ 1066800 h 3848100"/>
              <a:gd name="connsiteX79" fmla="*/ 2552700 w 8445500"/>
              <a:gd name="connsiteY79" fmla="*/ 1104900 h 3848100"/>
              <a:gd name="connsiteX80" fmla="*/ 2489200 w 8445500"/>
              <a:gd name="connsiteY80" fmla="*/ 1168400 h 3848100"/>
              <a:gd name="connsiteX81" fmla="*/ 2463800 w 8445500"/>
              <a:gd name="connsiteY81" fmla="*/ 1206500 h 3848100"/>
              <a:gd name="connsiteX82" fmla="*/ 2425700 w 8445500"/>
              <a:gd name="connsiteY82" fmla="*/ 1244600 h 3848100"/>
              <a:gd name="connsiteX83" fmla="*/ 2413000 w 8445500"/>
              <a:gd name="connsiteY83" fmla="*/ 1282700 h 3848100"/>
              <a:gd name="connsiteX84" fmla="*/ 2374900 w 8445500"/>
              <a:gd name="connsiteY84" fmla="*/ 1295400 h 3848100"/>
              <a:gd name="connsiteX85" fmla="*/ 2336800 w 8445500"/>
              <a:gd name="connsiteY85" fmla="*/ 1320800 h 3848100"/>
              <a:gd name="connsiteX86" fmla="*/ 2171700 w 8445500"/>
              <a:gd name="connsiteY86" fmla="*/ 1346200 h 3848100"/>
              <a:gd name="connsiteX87" fmla="*/ 2095500 w 8445500"/>
              <a:gd name="connsiteY87" fmla="*/ 1358900 h 3848100"/>
              <a:gd name="connsiteX88" fmla="*/ 1828800 w 8445500"/>
              <a:gd name="connsiteY88" fmla="*/ 1384300 h 3848100"/>
              <a:gd name="connsiteX89" fmla="*/ 1612900 w 8445500"/>
              <a:gd name="connsiteY89" fmla="*/ 1358900 h 3848100"/>
              <a:gd name="connsiteX90" fmla="*/ 1574800 w 8445500"/>
              <a:gd name="connsiteY90" fmla="*/ 1346200 h 3848100"/>
              <a:gd name="connsiteX91" fmla="*/ 1536700 w 8445500"/>
              <a:gd name="connsiteY91" fmla="*/ 1320800 h 3848100"/>
              <a:gd name="connsiteX92" fmla="*/ 1498600 w 8445500"/>
              <a:gd name="connsiteY92" fmla="*/ 1308100 h 3848100"/>
              <a:gd name="connsiteX93" fmla="*/ 1422400 w 8445500"/>
              <a:gd name="connsiteY93" fmla="*/ 1257300 h 3848100"/>
              <a:gd name="connsiteX94" fmla="*/ 1384300 w 8445500"/>
              <a:gd name="connsiteY94" fmla="*/ 1244600 h 3848100"/>
              <a:gd name="connsiteX95" fmla="*/ 1308100 w 8445500"/>
              <a:gd name="connsiteY95" fmla="*/ 1193800 h 3848100"/>
              <a:gd name="connsiteX96" fmla="*/ 1270000 w 8445500"/>
              <a:gd name="connsiteY96" fmla="*/ 1168400 h 3848100"/>
              <a:gd name="connsiteX97" fmla="*/ 1193800 w 8445500"/>
              <a:gd name="connsiteY97" fmla="*/ 1143000 h 3848100"/>
              <a:gd name="connsiteX98" fmla="*/ 1130300 w 8445500"/>
              <a:gd name="connsiteY98" fmla="*/ 1117600 h 3848100"/>
              <a:gd name="connsiteX99" fmla="*/ 1079500 w 8445500"/>
              <a:gd name="connsiteY99" fmla="*/ 1092200 h 3848100"/>
              <a:gd name="connsiteX100" fmla="*/ 939800 w 8445500"/>
              <a:gd name="connsiteY100" fmla="*/ 1079500 h 3848100"/>
              <a:gd name="connsiteX101" fmla="*/ 927100 w 8445500"/>
              <a:gd name="connsiteY101" fmla="*/ 1016000 h 3848100"/>
              <a:gd name="connsiteX102" fmla="*/ 889000 w 8445500"/>
              <a:gd name="connsiteY102" fmla="*/ 990600 h 3848100"/>
              <a:gd name="connsiteX103" fmla="*/ 558800 w 8445500"/>
              <a:gd name="connsiteY103" fmla="*/ 977900 h 3848100"/>
              <a:gd name="connsiteX104" fmla="*/ 406400 w 8445500"/>
              <a:gd name="connsiteY104" fmla="*/ 990600 h 3848100"/>
              <a:gd name="connsiteX105" fmla="*/ 368300 w 8445500"/>
              <a:gd name="connsiteY105" fmla="*/ 1016000 h 3848100"/>
              <a:gd name="connsiteX106" fmla="*/ 317500 w 8445500"/>
              <a:gd name="connsiteY106" fmla="*/ 1054100 h 3848100"/>
              <a:gd name="connsiteX107" fmla="*/ 266700 w 8445500"/>
              <a:gd name="connsiteY107" fmla="*/ 1130300 h 3848100"/>
              <a:gd name="connsiteX108" fmla="*/ 228600 w 8445500"/>
              <a:gd name="connsiteY108" fmla="*/ 1168400 h 3848100"/>
              <a:gd name="connsiteX109" fmla="*/ 190500 w 8445500"/>
              <a:gd name="connsiteY109" fmla="*/ 1244600 h 3848100"/>
              <a:gd name="connsiteX110" fmla="*/ 177800 w 8445500"/>
              <a:gd name="connsiteY110" fmla="*/ 1282700 h 3848100"/>
              <a:gd name="connsiteX111" fmla="*/ 152400 w 8445500"/>
              <a:gd name="connsiteY111" fmla="*/ 1320800 h 3848100"/>
              <a:gd name="connsiteX112" fmla="*/ 114300 w 8445500"/>
              <a:gd name="connsiteY112" fmla="*/ 1473200 h 3848100"/>
              <a:gd name="connsiteX113" fmla="*/ 88900 w 8445500"/>
              <a:gd name="connsiteY113" fmla="*/ 1549400 h 3848100"/>
              <a:gd name="connsiteX114" fmla="*/ 76200 w 8445500"/>
              <a:gd name="connsiteY114" fmla="*/ 1612900 h 3848100"/>
              <a:gd name="connsiteX115" fmla="*/ 50800 w 8445500"/>
              <a:gd name="connsiteY115" fmla="*/ 1676400 h 3848100"/>
              <a:gd name="connsiteX116" fmla="*/ 12700 w 8445500"/>
              <a:gd name="connsiteY116" fmla="*/ 1854200 h 3848100"/>
              <a:gd name="connsiteX117" fmla="*/ 0 w 8445500"/>
              <a:gd name="connsiteY117" fmla="*/ 1955800 h 3848100"/>
              <a:gd name="connsiteX118" fmla="*/ 0 w 8445500"/>
              <a:gd name="connsiteY118" fmla="*/ 2374900 h 3848100"/>
              <a:gd name="connsiteX119" fmla="*/ 12700 w 8445500"/>
              <a:gd name="connsiteY119" fmla="*/ 2692400 h 3848100"/>
              <a:gd name="connsiteX120" fmla="*/ 25400 w 8445500"/>
              <a:gd name="connsiteY120" fmla="*/ 3632200 h 3848100"/>
              <a:gd name="connsiteX121" fmla="*/ 88900 w 8445500"/>
              <a:gd name="connsiteY121" fmla="*/ 3683000 h 3848100"/>
              <a:gd name="connsiteX122" fmla="*/ 101600 w 8445500"/>
              <a:gd name="connsiteY122" fmla="*/ 3721100 h 3848100"/>
              <a:gd name="connsiteX123" fmla="*/ 139700 w 8445500"/>
              <a:gd name="connsiteY123" fmla="*/ 3733800 h 3848100"/>
              <a:gd name="connsiteX124" fmla="*/ 177800 w 8445500"/>
              <a:gd name="connsiteY124" fmla="*/ 3759200 h 3848100"/>
              <a:gd name="connsiteX125" fmla="*/ 190500 w 8445500"/>
              <a:gd name="connsiteY125" fmla="*/ 3797300 h 3848100"/>
              <a:gd name="connsiteX126" fmla="*/ 241300 w 8445500"/>
              <a:gd name="connsiteY126" fmla="*/ 3810000 h 3848100"/>
              <a:gd name="connsiteX127" fmla="*/ 393700 w 8445500"/>
              <a:gd name="connsiteY127" fmla="*/ 3848100 h 3848100"/>
              <a:gd name="connsiteX128" fmla="*/ 723900 w 8445500"/>
              <a:gd name="connsiteY128" fmla="*/ 3835400 h 3848100"/>
              <a:gd name="connsiteX129" fmla="*/ 901700 w 8445500"/>
              <a:gd name="connsiteY129" fmla="*/ 3784600 h 3848100"/>
              <a:gd name="connsiteX130" fmla="*/ 965200 w 8445500"/>
              <a:gd name="connsiteY130" fmla="*/ 3771900 h 3848100"/>
              <a:gd name="connsiteX131" fmla="*/ 1079500 w 8445500"/>
              <a:gd name="connsiteY131" fmla="*/ 3708400 h 3848100"/>
              <a:gd name="connsiteX132" fmla="*/ 1155700 w 8445500"/>
              <a:gd name="connsiteY132" fmla="*/ 3670300 h 3848100"/>
              <a:gd name="connsiteX133" fmla="*/ 1231900 w 8445500"/>
              <a:gd name="connsiteY133" fmla="*/ 3594100 h 3848100"/>
              <a:gd name="connsiteX134" fmla="*/ 1282700 w 8445500"/>
              <a:gd name="connsiteY134" fmla="*/ 3517900 h 3848100"/>
              <a:gd name="connsiteX135" fmla="*/ 1308100 w 8445500"/>
              <a:gd name="connsiteY135" fmla="*/ 3479800 h 3848100"/>
              <a:gd name="connsiteX136" fmla="*/ 1371600 w 8445500"/>
              <a:gd name="connsiteY136" fmla="*/ 3429000 h 3848100"/>
              <a:gd name="connsiteX137" fmla="*/ 1397000 w 8445500"/>
              <a:gd name="connsiteY137" fmla="*/ 3378200 h 3848100"/>
              <a:gd name="connsiteX138" fmla="*/ 1409700 w 8445500"/>
              <a:gd name="connsiteY138" fmla="*/ 3340100 h 3848100"/>
              <a:gd name="connsiteX139" fmla="*/ 1435100 w 8445500"/>
              <a:gd name="connsiteY139" fmla="*/ 3302000 h 3848100"/>
              <a:gd name="connsiteX140" fmla="*/ 1447800 w 8445500"/>
              <a:gd name="connsiteY140" fmla="*/ 3263900 h 3848100"/>
              <a:gd name="connsiteX141" fmla="*/ 1473200 w 8445500"/>
              <a:gd name="connsiteY141" fmla="*/ 3225800 h 3848100"/>
              <a:gd name="connsiteX142" fmla="*/ 1485900 w 8445500"/>
              <a:gd name="connsiteY142" fmla="*/ 3187700 h 3848100"/>
              <a:gd name="connsiteX143" fmla="*/ 1524000 w 8445500"/>
              <a:gd name="connsiteY143" fmla="*/ 3162300 h 3848100"/>
              <a:gd name="connsiteX144" fmla="*/ 1536700 w 8445500"/>
              <a:gd name="connsiteY144" fmla="*/ 3124200 h 3848100"/>
              <a:gd name="connsiteX145" fmla="*/ 1549400 w 8445500"/>
              <a:gd name="connsiteY145" fmla="*/ 3073400 h 3848100"/>
              <a:gd name="connsiteX146" fmla="*/ 1587500 w 8445500"/>
              <a:gd name="connsiteY146" fmla="*/ 3022600 h 3848100"/>
              <a:gd name="connsiteX147" fmla="*/ 1651000 w 8445500"/>
              <a:gd name="connsiteY147" fmla="*/ 2921000 h 3848100"/>
              <a:gd name="connsiteX148" fmla="*/ 1689100 w 8445500"/>
              <a:gd name="connsiteY148" fmla="*/ 2882900 h 3848100"/>
              <a:gd name="connsiteX149" fmla="*/ 1714500 w 8445500"/>
              <a:gd name="connsiteY149" fmla="*/ 2832100 h 3848100"/>
              <a:gd name="connsiteX150" fmla="*/ 1790700 w 8445500"/>
              <a:gd name="connsiteY150" fmla="*/ 2781300 h 3848100"/>
              <a:gd name="connsiteX151" fmla="*/ 1803400 w 8445500"/>
              <a:gd name="connsiteY151" fmla="*/ 2717800 h 3848100"/>
              <a:gd name="connsiteX152" fmla="*/ 1892300 w 8445500"/>
              <a:gd name="connsiteY152" fmla="*/ 2641600 h 3848100"/>
              <a:gd name="connsiteX153" fmla="*/ 2006600 w 8445500"/>
              <a:gd name="connsiteY153" fmla="*/ 2552700 h 3848100"/>
              <a:gd name="connsiteX154" fmla="*/ 2070100 w 8445500"/>
              <a:gd name="connsiteY154" fmla="*/ 2527300 h 3848100"/>
              <a:gd name="connsiteX155" fmla="*/ 2120900 w 8445500"/>
              <a:gd name="connsiteY155" fmla="*/ 2489200 h 3848100"/>
              <a:gd name="connsiteX156" fmla="*/ 2197100 w 8445500"/>
              <a:gd name="connsiteY156" fmla="*/ 2476500 h 3848100"/>
              <a:gd name="connsiteX157" fmla="*/ 2425700 w 8445500"/>
              <a:gd name="connsiteY157" fmla="*/ 2413000 h 3848100"/>
              <a:gd name="connsiteX158" fmla="*/ 2654300 w 8445500"/>
              <a:gd name="connsiteY158" fmla="*/ 2400300 h 3848100"/>
              <a:gd name="connsiteX159" fmla="*/ 2730500 w 8445500"/>
              <a:gd name="connsiteY159" fmla="*/ 2387600 h 3848100"/>
              <a:gd name="connsiteX160" fmla="*/ 2781300 w 8445500"/>
              <a:gd name="connsiteY160" fmla="*/ 2374900 h 3848100"/>
              <a:gd name="connsiteX161" fmla="*/ 2933700 w 8445500"/>
              <a:gd name="connsiteY161" fmla="*/ 2362200 h 3848100"/>
              <a:gd name="connsiteX162" fmla="*/ 2984500 w 8445500"/>
              <a:gd name="connsiteY162" fmla="*/ 2336800 h 3848100"/>
              <a:gd name="connsiteX163" fmla="*/ 3022600 w 8445500"/>
              <a:gd name="connsiteY163" fmla="*/ 2311400 h 3848100"/>
              <a:gd name="connsiteX164" fmla="*/ 3098800 w 8445500"/>
              <a:gd name="connsiteY164" fmla="*/ 2286000 h 3848100"/>
              <a:gd name="connsiteX165" fmla="*/ 3136900 w 8445500"/>
              <a:gd name="connsiteY165" fmla="*/ 2260600 h 3848100"/>
              <a:gd name="connsiteX166" fmla="*/ 3175000 w 8445500"/>
              <a:gd name="connsiteY166" fmla="*/ 2247900 h 3848100"/>
              <a:gd name="connsiteX167" fmla="*/ 3251200 w 8445500"/>
              <a:gd name="connsiteY167" fmla="*/ 2197100 h 3848100"/>
              <a:gd name="connsiteX168" fmla="*/ 3289300 w 8445500"/>
              <a:gd name="connsiteY168" fmla="*/ 2171700 h 3848100"/>
              <a:gd name="connsiteX169" fmla="*/ 3390900 w 8445500"/>
              <a:gd name="connsiteY169" fmla="*/ 2120900 h 3848100"/>
              <a:gd name="connsiteX170" fmla="*/ 3441700 w 8445500"/>
              <a:gd name="connsiteY170" fmla="*/ 2146300 h 3848100"/>
              <a:gd name="connsiteX171" fmla="*/ 3479800 w 8445500"/>
              <a:gd name="connsiteY171" fmla="*/ 2159000 h 3848100"/>
              <a:gd name="connsiteX172" fmla="*/ 3517900 w 8445500"/>
              <a:gd name="connsiteY172" fmla="*/ 2184400 h 3848100"/>
              <a:gd name="connsiteX173" fmla="*/ 3657600 w 8445500"/>
              <a:gd name="connsiteY173" fmla="*/ 2222500 h 3848100"/>
              <a:gd name="connsiteX174" fmla="*/ 4076700 w 8445500"/>
              <a:gd name="connsiteY174" fmla="*/ 2184400 h 3848100"/>
              <a:gd name="connsiteX175" fmla="*/ 4114800 w 8445500"/>
              <a:gd name="connsiteY175" fmla="*/ 2159000 h 3848100"/>
              <a:gd name="connsiteX176" fmla="*/ 4191000 w 8445500"/>
              <a:gd name="connsiteY176" fmla="*/ 2146300 h 3848100"/>
              <a:gd name="connsiteX177" fmla="*/ 4241800 w 8445500"/>
              <a:gd name="connsiteY177" fmla="*/ 2133600 h 3848100"/>
              <a:gd name="connsiteX178" fmla="*/ 4318000 w 8445500"/>
              <a:gd name="connsiteY178" fmla="*/ 2146300 h 3848100"/>
              <a:gd name="connsiteX179" fmla="*/ 4432300 w 8445500"/>
              <a:gd name="connsiteY179" fmla="*/ 2273300 h 3848100"/>
              <a:gd name="connsiteX180" fmla="*/ 4457700 w 8445500"/>
              <a:gd name="connsiteY180" fmla="*/ 2311400 h 3848100"/>
              <a:gd name="connsiteX181" fmla="*/ 4495800 w 8445500"/>
              <a:gd name="connsiteY181" fmla="*/ 2324100 h 3848100"/>
              <a:gd name="connsiteX182" fmla="*/ 4610100 w 8445500"/>
              <a:gd name="connsiteY182" fmla="*/ 2286000 h 3848100"/>
              <a:gd name="connsiteX183" fmla="*/ 4686300 w 8445500"/>
              <a:gd name="connsiteY183" fmla="*/ 2247900 h 3848100"/>
              <a:gd name="connsiteX184" fmla="*/ 4762500 w 8445500"/>
              <a:gd name="connsiteY184" fmla="*/ 2209800 h 3848100"/>
              <a:gd name="connsiteX185" fmla="*/ 4864100 w 8445500"/>
              <a:gd name="connsiteY185" fmla="*/ 2159000 h 3848100"/>
              <a:gd name="connsiteX186" fmla="*/ 4902200 w 8445500"/>
              <a:gd name="connsiteY186" fmla="*/ 2133600 h 3848100"/>
              <a:gd name="connsiteX187" fmla="*/ 4940300 w 8445500"/>
              <a:gd name="connsiteY187" fmla="*/ 2120900 h 3848100"/>
              <a:gd name="connsiteX188" fmla="*/ 4978400 w 8445500"/>
              <a:gd name="connsiteY188" fmla="*/ 2095500 h 3848100"/>
              <a:gd name="connsiteX189" fmla="*/ 5041900 w 8445500"/>
              <a:gd name="connsiteY189" fmla="*/ 2082800 h 3848100"/>
              <a:gd name="connsiteX190" fmla="*/ 5207000 w 8445500"/>
              <a:gd name="connsiteY190" fmla="*/ 2095500 h 3848100"/>
              <a:gd name="connsiteX191" fmla="*/ 5270500 w 8445500"/>
              <a:gd name="connsiteY191" fmla="*/ 2108200 h 3848100"/>
              <a:gd name="connsiteX192" fmla="*/ 5448300 w 8445500"/>
              <a:gd name="connsiteY192" fmla="*/ 2133600 h 3848100"/>
              <a:gd name="connsiteX193" fmla="*/ 5854700 w 8445500"/>
              <a:gd name="connsiteY193" fmla="*/ 2120900 h 3848100"/>
              <a:gd name="connsiteX194" fmla="*/ 5930900 w 8445500"/>
              <a:gd name="connsiteY194" fmla="*/ 2082800 h 3848100"/>
              <a:gd name="connsiteX195" fmla="*/ 5969000 w 8445500"/>
              <a:gd name="connsiteY195" fmla="*/ 2070100 h 3848100"/>
              <a:gd name="connsiteX196" fmla="*/ 6045200 w 8445500"/>
              <a:gd name="connsiteY196" fmla="*/ 2006600 h 3848100"/>
              <a:gd name="connsiteX197" fmla="*/ 6121400 w 8445500"/>
              <a:gd name="connsiteY197" fmla="*/ 1981200 h 3848100"/>
              <a:gd name="connsiteX198" fmla="*/ 6261100 w 8445500"/>
              <a:gd name="connsiteY198" fmla="*/ 1993900 h 3848100"/>
              <a:gd name="connsiteX199" fmla="*/ 6324600 w 8445500"/>
              <a:gd name="connsiteY199" fmla="*/ 2006600 h 3848100"/>
              <a:gd name="connsiteX200" fmla="*/ 6477000 w 8445500"/>
              <a:gd name="connsiteY200" fmla="*/ 2032000 h 3848100"/>
              <a:gd name="connsiteX201" fmla="*/ 6553200 w 8445500"/>
              <a:gd name="connsiteY201" fmla="*/ 2044700 h 3848100"/>
              <a:gd name="connsiteX202" fmla="*/ 6858000 w 8445500"/>
              <a:gd name="connsiteY202" fmla="*/ 2070100 h 3848100"/>
              <a:gd name="connsiteX203" fmla="*/ 8445500 w 8445500"/>
              <a:gd name="connsiteY203" fmla="*/ 2057400 h 3848100"/>
              <a:gd name="connsiteX204" fmla="*/ 8411633 w 8445500"/>
              <a:gd name="connsiteY204"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924800 w 8445500"/>
              <a:gd name="connsiteY4" fmla="*/ 601133 h 3848100"/>
              <a:gd name="connsiteX5" fmla="*/ 7581900 w 8445500"/>
              <a:gd name="connsiteY5" fmla="*/ 647700 h 3848100"/>
              <a:gd name="connsiteX6" fmla="*/ 7518400 w 8445500"/>
              <a:gd name="connsiteY6" fmla="*/ 660400 h 3848100"/>
              <a:gd name="connsiteX7" fmla="*/ 7442200 w 8445500"/>
              <a:gd name="connsiteY7" fmla="*/ 698500 h 3848100"/>
              <a:gd name="connsiteX8" fmla="*/ 7404100 w 8445500"/>
              <a:gd name="connsiteY8" fmla="*/ 711200 h 3848100"/>
              <a:gd name="connsiteX9" fmla="*/ 7340600 w 8445500"/>
              <a:gd name="connsiteY9" fmla="*/ 762000 h 3848100"/>
              <a:gd name="connsiteX10" fmla="*/ 7200900 w 8445500"/>
              <a:gd name="connsiteY10" fmla="*/ 876300 h 3848100"/>
              <a:gd name="connsiteX11" fmla="*/ 7150100 w 8445500"/>
              <a:gd name="connsiteY11" fmla="*/ 965200 h 3848100"/>
              <a:gd name="connsiteX12" fmla="*/ 7137400 w 8445500"/>
              <a:gd name="connsiteY12" fmla="*/ 1079500 h 3848100"/>
              <a:gd name="connsiteX13" fmla="*/ 7124700 w 8445500"/>
              <a:gd name="connsiteY13" fmla="*/ 1117600 h 3848100"/>
              <a:gd name="connsiteX14" fmla="*/ 7048500 w 8445500"/>
              <a:gd name="connsiteY14" fmla="*/ 1168400 h 3848100"/>
              <a:gd name="connsiteX15" fmla="*/ 7010400 w 8445500"/>
              <a:gd name="connsiteY15" fmla="*/ 1206500 h 3848100"/>
              <a:gd name="connsiteX16" fmla="*/ 6883400 w 8445500"/>
              <a:gd name="connsiteY16" fmla="*/ 1231900 h 3848100"/>
              <a:gd name="connsiteX17" fmla="*/ 6388100 w 8445500"/>
              <a:gd name="connsiteY17" fmla="*/ 1270000 h 3848100"/>
              <a:gd name="connsiteX18" fmla="*/ 6121400 w 8445500"/>
              <a:gd name="connsiteY18" fmla="*/ 1257300 h 3848100"/>
              <a:gd name="connsiteX19" fmla="*/ 6032500 w 8445500"/>
              <a:gd name="connsiteY19" fmla="*/ 1219200 h 3848100"/>
              <a:gd name="connsiteX20" fmla="*/ 5994400 w 8445500"/>
              <a:gd name="connsiteY20" fmla="*/ 1181100 h 3848100"/>
              <a:gd name="connsiteX21" fmla="*/ 5943600 w 8445500"/>
              <a:gd name="connsiteY21" fmla="*/ 1155700 h 3848100"/>
              <a:gd name="connsiteX22" fmla="*/ 5867400 w 8445500"/>
              <a:gd name="connsiteY22" fmla="*/ 1028700 h 3848100"/>
              <a:gd name="connsiteX23" fmla="*/ 5829300 w 8445500"/>
              <a:gd name="connsiteY23" fmla="*/ 1003300 h 3848100"/>
              <a:gd name="connsiteX24" fmla="*/ 5778500 w 8445500"/>
              <a:gd name="connsiteY24" fmla="*/ 977900 h 3848100"/>
              <a:gd name="connsiteX25" fmla="*/ 5676900 w 8445500"/>
              <a:gd name="connsiteY25" fmla="*/ 927100 h 3848100"/>
              <a:gd name="connsiteX26" fmla="*/ 5575300 w 8445500"/>
              <a:gd name="connsiteY26" fmla="*/ 889000 h 3848100"/>
              <a:gd name="connsiteX27" fmla="*/ 5524500 w 8445500"/>
              <a:gd name="connsiteY27" fmla="*/ 863600 h 3848100"/>
              <a:gd name="connsiteX28" fmla="*/ 5321300 w 8445500"/>
              <a:gd name="connsiteY28" fmla="*/ 850900 h 3848100"/>
              <a:gd name="connsiteX29" fmla="*/ 5283200 w 8445500"/>
              <a:gd name="connsiteY29" fmla="*/ 838200 h 3848100"/>
              <a:gd name="connsiteX30" fmla="*/ 5232400 w 8445500"/>
              <a:gd name="connsiteY30" fmla="*/ 762000 h 3848100"/>
              <a:gd name="connsiteX31" fmla="*/ 5207000 w 8445500"/>
              <a:gd name="connsiteY31" fmla="*/ 723900 h 3848100"/>
              <a:gd name="connsiteX32" fmla="*/ 5194300 w 8445500"/>
              <a:gd name="connsiteY32" fmla="*/ 685800 h 3848100"/>
              <a:gd name="connsiteX33" fmla="*/ 5181600 w 8445500"/>
              <a:gd name="connsiteY33" fmla="*/ 635000 h 3848100"/>
              <a:gd name="connsiteX34" fmla="*/ 5156200 w 8445500"/>
              <a:gd name="connsiteY34" fmla="*/ 596900 h 3848100"/>
              <a:gd name="connsiteX35" fmla="*/ 5118100 w 8445500"/>
              <a:gd name="connsiteY35" fmla="*/ 469900 h 3848100"/>
              <a:gd name="connsiteX36" fmla="*/ 5105400 w 8445500"/>
              <a:gd name="connsiteY36" fmla="*/ 393700 h 3848100"/>
              <a:gd name="connsiteX37" fmla="*/ 5092700 w 8445500"/>
              <a:gd name="connsiteY37" fmla="*/ 304800 h 3848100"/>
              <a:gd name="connsiteX38" fmla="*/ 5067300 w 8445500"/>
              <a:gd name="connsiteY38" fmla="*/ 266700 h 3848100"/>
              <a:gd name="connsiteX39" fmla="*/ 5054600 w 8445500"/>
              <a:gd name="connsiteY39" fmla="*/ 228600 h 3848100"/>
              <a:gd name="connsiteX40" fmla="*/ 5003800 w 8445500"/>
              <a:gd name="connsiteY40" fmla="*/ 152400 h 3848100"/>
              <a:gd name="connsiteX41" fmla="*/ 4965700 w 8445500"/>
              <a:gd name="connsiteY41" fmla="*/ 63500 h 3848100"/>
              <a:gd name="connsiteX42" fmla="*/ 4787900 w 8445500"/>
              <a:gd name="connsiteY42" fmla="*/ 0 h 3848100"/>
              <a:gd name="connsiteX43" fmla="*/ 4673600 w 8445500"/>
              <a:gd name="connsiteY43" fmla="*/ 12700 h 3848100"/>
              <a:gd name="connsiteX44" fmla="*/ 4635500 w 8445500"/>
              <a:gd name="connsiteY44" fmla="*/ 38100 h 3848100"/>
              <a:gd name="connsiteX45" fmla="*/ 4597400 w 8445500"/>
              <a:gd name="connsiteY45" fmla="*/ 50800 h 3848100"/>
              <a:gd name="connsiteX46" fmla="*/ 4559300 w 8445500"/>
              <a:gd name="connsiteY46" fmla="*/ 88900 h 3848100"/>
              <a:gd name="connsiteX47" fmla="*/ 4533900 w 8445500"/>
              <a:gd name="connsiteY47" fmla="*/ 177800 h 3848100"/>
              <a:gd name="connsiteX48" fmla="*/ 4495800 w 8445500"/>
              <a:gd name="connsiteY48" fmla="*/ 203200 h 3848100"/>
              <a:gd name="connsiteX49" fmla="*/ 4406900 w 8445500"/>
              <a:gd name="connsiteY49" fmla="*/ 254000 h 3848100"/>
              <a:gd name="connsiteX50" fmla="*/ 4368800 w 8445500"/>
              <a:gd name="connsiteY50" fmla="*/ 279400 h 3848100"/>
              <a:gd name="connsiteX51" fmla="*/ 4229100 w 8445500"/>
              <a:gd name="connsiteY51" fmla="*/ 368300 h 3848100"/>
              <a:gd name="connsiteX52" fmla="*/ 4165600 w 8445500"/>
              <a:gd name="connsiteY52" fmla="*/ 508000 h 3848100"/>
              <a:gd name="connsiteX53" fmla="*/ 4140200 w 8445500"/>
              <a:gd name="connsiteY53" fmla="*/ 546100 h 3848100"/>
              <a:gd name="connsiteX54" fmla="*/ 4089400 w 8445500"/>
              <a:gd name="connsiteY54" fmla="*/ 749300 h 3848100"/>
              <a:gd name="connsiteX55" fmla="*/ 4051300 w 8445500"/>
              <a:gd name="connsiteY55" fmla="*/ 838200 h 3848100"/>
              <a:gd name="connsiteX56" fmla="*/ 4013200 w 8445500"/>
              <a:gd name="connsiteY56" fmla="*/ 863600 h 3848100"/>
              <a:gd name="connsiteX57" fmla="*/ 3975100 w 8445500"/>
              <a:gd name="connsiteY57" fmla="*/ 939800 h 3848100"/>
              <a:gd name="connsiteX58" fmla="*/ 3924300 w 8445500"/>
              <a:gd name="connsiteY58" fmla="*/ 952500 h 3848100"/>
              <a:gd name="connsiteX59" fmla="*/ 3848100 w 8445500"/>
              <a:gd name="connsiteY59" fmla="*/ 990600 h 3848100"/>
              <a:gd name="connsiteX60" fmla="*/ 3810000 w 8445500"/>
              <a:gd name="connsiteY60" fmla="*/ 977900 h 3848100"/>
              <a:gd name="connsiteX61" fmla="*/ 3746500 w 8445500"/>
              <a:gd name="connsiteY61" fmla="*/ 863600 h 3848100"/>
              <a:gd name="connsiteX62" fmla="*/ 3746500 w 8445500"/>
              <a:gd name="connsiteY62" fmla="*/ 863600 h 3848100"/>
              <a:gd name="connsiteX63" fmla="*/ 3657600 w 8445500"/>
              <a:gd name="connsiteY63" fmla="*/ 736600 h 3848100"/>
              <a:gd name="connsiteX64" fmla="*/ 3632200 w 8445500"/>
              <a:gd name="connsiteY64" fmla="*/ 698500 h 3848100"/>
              <a:gd name="connsiteX65" fmla="*/ 3594100 w 8445500"/>
              <a:gd name="connsiteY65" fmla="*/ 673100 h 3848100"/>
              <a:gd name="connsiteX66" fmla="*/ 3556000 w 8445500"/>
              <a:gd name="connsiteY66" fmla="*/ 635000 h 3848100"/>
              <a:gd name="connsiteX67" fmla="*/ 3416300 w 8445500"/>
              <a:gd name="connsiteY67" fmla="*/ 609600 h 3848100"/>
              <a:gd name="connsiteX68" fmla="*/ 3276600 w 8445500"/>
              <a:gd name="connsiteY68" fmla="*/ 622300 h 3848100"/>
              <a:gd name="connsiteX69" fmla="*/ 3162300 w 8445500"/>
              <a:gd name="connsiteY69" fmla="*/ 647700 h 3848100"/>
              <a:gd name="connsiteX70" fmla="*/ 3086100 w 8445500"/>
              <a:gd name="connsiteY70" fmla="*/ 698500 h 3848100"/>
              <a:gd name="connsiteX71" fmla="*/ 3048000 w 8445500"/>
              <a:gd name="connsiteY71" fmla="*/ 749300 h 3848100"/>
              <a:gd name="connsiteX72" fmla="*/ 3009900 w 8445500"/>
              <a:gd name="connsiteY72" fmla="*/ 762000 h 3848100"/>
              <a:gd name="connsiteX73" fmla="*/ 2895600 w 8445500"/>
              <a:gd name="connsiteY73" fmla="*/ 825500 h 3848100"/>
              <a:gd name="connsiteX74" fmla="*/ 2857500 w 8445500"/>
              <a:gd name="connsiteY74" fmla="*/ 863600 h 3848100"/>
              <a:gd name="connsiteX75" fmla="*/ 2781300 w 8445500"/>
              <a:gd name="connsiteY75" fmla="*/ 901700 h 3848100"/>
              <a:gd name="connsiteX76" fmla="*/ 2705100 w 8445500"/>
              <a:gd name="connsiteY76" fmla="*/ 952500 h 3848100"/>
              <a:gd name="connsiteX77" fmla="*/ 2628900 w 8445500"/>
              <a:gd name="connsiteY77" fmla="*/ 1016000 h 3848100"/>
              <a:gd name="connsiteX78" fmla="*/ 2590800 w 8445500"/>
              <a:gd name="connsiteY78" fmla="*/ 1066800 h 3848100"/>
              <a:gd name="connsiteX79" fmla="*/ 2552700 w 8445500"/>
              <a:gd name="connsiteY79" fmla="*/ 1104900 h 3848100"/>
              <a:gd name="connsiteX80" fmla="*/ 2489200 w 8445500"/>
              <a:gd name="connsiteY80" fmla="*/ 1168400 h 3848100"/>
              <a:gd name="connsiteX81" fmla="*/ 2463800 w 8445500"/>
              <a:gd name="connsiteY81" fmla="*/ 1206500 h 3848100"/>
              <a:gd name="connsiteX82" fmla="*/ 2425700 w 8445500"/>
              <a:gd name="connsiteY82" fmla="*/ 1244600 h 3848100"/>
              <a:gd name="connsiteX83" fmla="*/ 2413000 w 8445500"/>
              <a:gd name="connsiteY83" fmla="*/ 1282700 h 3848100"/>
              <a:gd name="connsiteX84" fmla="*/ 2374900 w 8445500"/>
              <a:gd name="connsiteY84" fmla="*/ 1295400 h 3848100"/>
              <a:gd name="connsiteX85" fmla="*/ 2336800 w 8445500"/>
              <a:gd name="connsiteY85" fmla="*/ 1320800 h 3848100"/>
              <a:gd name="connsiteX86" fmla="*/ 2171700 w 8445500"/>
              <a:gd name="connsiteY86" fmla="*/ 1346200 h 3848100"/>
              <a:gd name="connsiteX87" fmla="*/ 2095500 w 8445500"/>
              <a:gd name="connsiteY87" fmla="*/ 1358900 h 3848100"/>
              <a:gd name="connsiteX88" fmla="*/ 1828800 w 8445500"/>
              <a:gd name="connsiteY88" fmla="*/ 1384300 h 3848100"/>
              <a:gd name="connsiteX89" fmla="*/ 1612900 w 8445500"/>
              <a:gd name="connsiteY89" fmla="*/ 1358900 h 3848100"/>
              <a:gd name="connsiteX90" fmla="*/ 1574800 w 8445500"/>
              <a:gd name="connsiteY90" fmla="*/ 1346200 h 3848100"/>
              <a:gd name="connsiteX91" fmla="*/ 1536700 w 8445500"/>
              <a:gd name="connsiteY91" fmla="*/ 1320800 h 3848100"/>
              <a:gd name="connsiteX92" fmla="*/ 1498600 w 8445500"/>
              <a:gd name="connsiteY92" fmla="*/ 1308100 h 3848100"/>
              <a:gd name="connsiteX93" fmla="*/ 1422400 w 8445500"/>
              <a:gd name="connsiteY93" fmla="*/ 1257300 h 3848100"/>
              <a:gd name="connsiteX94" fmla="*/ 1384300 w 8445500"/>
              <a:gd name="connsiteY94" fmla="*/ 1244600 h 3848100"/>
              <a:gd name="connsiteX95" fmla="*/ 1308100 w 8445500"/>
              <a:gd name="connsiteY95" fmla="*/ 1193800 h 3848100"/>
              <a:gd name="connsiteX96" fmla="*/ 1270000 w 8445500"/>
              <a:gd name="connsiteY96" fmla="*/ 1168400 h 3848100"/>
              <a:gd name="connsiteX97" fmla="*/ 1193800 w 8445500"/>
              <a:gd name="connsiteY97" fmla="*/ 1143000 h 3848100"/>
              <a:gd name="connsiteX98" fmla="*/ 1130300 w 8445500"/>
              <a:gd name="connsiteY98" fmla="*/ 1117600 h 3848100"/>
              <a:gd name="connsiteX99" fmla="*/ 1079500 w 8445500"/>
              <a:gd name="connsiteY99" fmla="*/ 1092200 h 3848100"/>
              <a:gd name="connsiteX100" fmla="*/ 939800 w 8445500"/>
              <a:gd name="connsiteY100" fmla="*/ 1079500 h 3848100"/>
              <a:gd name="connsiteX101" fmla="*/ 927100 w 8445500"/>
              <a:gd name="connsiteY101" fmla="*/ 1016000 h 3848100"/>
              <a:gd name="connsiteX102" fmla="*/ 889000 w 8445500"/>
              <a:gd name="connsiteY102" fmla="*/ 990600 h 3848100"/>
              <a:gd name="connsiteX103" fmla="*/ 558800 w 8445500"/>
              <a:gd name="connsiteY103" fmla="*/ 977900 h 3848100"/>
              <a:gd name="connsiteX104" fmla="*/ 406400 w 8445500"/>
              <a:gd name="connsiteY104" fmla="*/ 990600 h 3848100"/>
              <a:gd name="connsiteX105" fmla="*/ 368300 w 8445500"/>
              <a:gd name="connsiteY105" fmla="*/ 1016000 h 3848100"/>
              <a:gd name="connsiteX106" fmla="*/ 317500 w 8445500"/>
              <a:gd name="connsiteY106" fmla="*/ 1054100 h 3848100"/>
              <a:gd name="connsiteX107" fmla="*/ 266700 w 8445500"/>
              <a:gd name="connsiteY107" fmla="*/ 1130300 h 3848100"/>
              <a:gd name="connsiteX108" fmla="*/ 228600 w 8445500"/>
              <a:gd name="connsiteY108" fmla="*/ 1168400 h 3848100"/>
              <a:gd name="connsiteX109" fmla="*/ 190500 w 8445500"/>
              <a:gd name="connsiteY109" fmla="*/ 1244600 h 3848100"/>
              <a:gd name="connsiteX110" fmla="*/ 177800 w 8445500"/>
              <a:gd name="connsiteY110" fmla="*/ 1282700 h 3848100"/>
              <a:gd name="connsiteX111" fmla="*/ 152400 w 8445500"/>
              <a:gd name="connsiteY111" fmla="*/ 1320800 h 3848100"/>
              <a:gd name="connsiteX112" fmla="*/ 114300 w 8445500"/>
              <a:gd name="connsiteY112" fmla="*/ 1473200 h 3848100"/>
              <a:gd name="connsiteX113" fmla="*/ 88900 w 8445500"/>
              <a:gd name="connsiteY113" fmla="*/ 1549400 h 3848100"/>
              <a:gd name="connsiteX114" fmla="*/ 76200 w 8445500"/>
              <a:gd name="connsiteY114" fmla="*/ 1612900 h 3848100"/>
              <a:gd name="connsiteX115" fmla="*/ 50800 w 8445500"/>
              <a:gd name="connsiteY115" fmla="*/ 1676400 h 3848100"/>
              <a:gd name="connsiteX116" fmla="*/ 12700 w 8445500"/>
              <a:gd name="connsiteY116" fmla="*/ 1854200 h 3848100"/>
              <a:gd name="connsiteX117" fmla="*/ 0 w 8445500"/>
              <a:gd name="connsiteY117" fmla="*/ 1955800 h 3848100"/>
              <a:gd name="connsiteX118" fmla="*/ 0 w 8445500"/>
              <a:gd name="connsiteY118" fmla="*/ 2374900 h 3848100"/>
              <a:gd name="connsiteX119" fmla="*/ 12700 w 8445500"/>
              <a:gd name="connsiteY119" fmla="*/ 2692400 h 3848100"/>
              <a:gd name="connsiteX120" fmla="*/ 25400 w 8445500"/>
              <a:gd name="connsiteY120" fmla="*/ 3632200 h 3848100"/>
              <a:gd name="connsiteX121" fmla="*/ 88900 w 8445500"/>
              <a:gd name="connsiteY121" fmla="*/ 3683000 h 3848100"/>
              <a:gd name="connsiteX122" fmla="*/ 101600 w 8445500"/>
              <a:gd name="connsiteY122" fmla="*/ 3721100 h 3848100"/>
              <a:gd name="connsiteX123" fmla="*/ 139700 w 8445500"/>
              <a:gd name="connsiteY123" fmla="*/ 3733800 h 3848100"/>
              <a:gd name="connsiteX124" fmla="*/ 177800 w 8445500"/>
              <a:gd name="connsiteY124" fmla="*/ 3759200 h 3848100"/>
              <a:gd name="connsiteX125" fmla="*/ 190500 w 8445500"/>
              <a:gd name="connsiteY125" fmla="*/ 3797300 h 3848100"/>
              <a:gd name="connsiteX126" fmla="*/ 241300 w 8445500"/>
              <a:gd name="connsiteY126" fmla="*/ 3810000 h 3848100"/>
              <a:gd name="connsiteX127" fmla="*/ 393700 w 8445500"/>
              <a:gd name="connsiteY127" fmla="*/ 3848100 h 3848100"/>
              <a:gd name="connsiteX128" fmla="*/ 723900 w 8445500"/>
              <a:gd name="connsiteY128" fmla="*/ 3835400 h 3848100"/>
              <a:gd name="connsiteX129" fmla="*/ 901700 w 8445500"/>
              <a:gd name="connsiteY129" fmla="*/ 3784600 h 3848100"/>
              <a:gd name="connsiteX130" fmla="*/ 965200 w 8445500"/>
              <a:gd name="connsiteY130" fmla="*/ 3771900 h 3848100"/>
              <a:gd name="connsiteX131" fmla="*/ 1079500 w 8445500"/>
              <a:gd name="connsiteY131" fmla="*/ 3708400 h 3848100"/>
              <a:gd name="connsiteX132" fmla="*/ 1155700 w 8445500"/>
              <a:gd name="connsiteY132" fmla="*/ 3670300 h 3848100"/>
              <a:gd name="connsiteX133" fmla="*/ 1231900 w 8445500"/>
              <a:gd name="connsiteY133" fmla="*/ 3594100 h 3848100"/>
              <a:gd name="connsiteX134" fmla="*/ 1282700 w 8445500"/>
              <a:gd name="connsiteY134" fmla="*/ 3517900 h 3848100"/>
              <a:gd name="connsiteX135" fmla="*/ 1308100 w 8445500"/>
              <a:gd name="connsiteY135" fmla="*/ 3479800 h 3848100"/>
              <a:gd name="connsiteX136" fmla="*/ 1371600 w 8445500"/>
              <a:gd name="connsiteY136" fmla="*/ 3429000 h 3848100"/>
              <a:gd name="connsiteX137" fmla="*/ 1397000 w 8445500"/>
              <a:gd name="connsiteY137" fmla="*/ 3378200 h 3848100"/>
              <a:gd name="connsiteX138" fmla="*/ 1409700 w 8445500"/>
              <a:gd name="connsiteY138" fmla="*/ 3340100 h 3848100"/>
              <a:gd name="connsiteX139" fmla="*/ 1435100 w 8445500"/>
              <a:gd name="connsiteY139" fmla="*/ 3302000 h 3848100"/>
              <a:gd name="connsiteX140" fmla="*/ 1447800 w 8445500"/>
              <a:gd name="connsiteY140" fmla="*/ 3263900 h 3848100"/>
              <a:gd name="connsiteX141" fmla="*/ 1473200 w 8445500"/>
              <a:gd name="connsiteY141" fmla="*/ 3225800 h 3848100"/>
              <a:gd name="connsiteX142" fmla="*/ 1485900 w 8445500"/>
              <a:gd name="connsiteY142" fmla="*/ 3187700 h 3848100"/>
              <a:gd name="connsiteX143" fmla="*/ 1524000 w 8445500"/>
              <a:gd name="connsiteY143" fmla="*/ 3162300 h 3848100"/>
              <a:gd name="connsiteX144" fmla="*/ 1536700 w 8445500"/>
              <a:gd name="connsiteY144" fmla="*/ 3124200 h 3848100"/>
              <a:gd name="connsiteX145" fmla="*/ 1549400 w 8445500"/>
              <a:gd name="connsiteY145" fmla="*/ 3073400 h 3848100"/>
              <a:gd name="connsiteX146" fmla="*/ 1587500 w 8445500"/>
              <a:gd name="connsiteY146" fmla="*/ 3022600 h 3848100"/>
              <a:gd name="connsiteX147" fmla="*/ 1651000 w 8445500"/>
              <a:gd name="connsiteY147" fmla="*/ 2921000 h 3848100"/>
              <a:gd name="connsiteX148" fmla="*/ 1689100 w 8445500"/>
              <a:gd name="connsiteY148" fmla="*/ 2882900 h 3848100"/>
              <a:gd name="connsiteX149" fmla="*/ 1714500 w 8445500"/>
              <a:gd name="connsiteY149" fmla="*/ 2832100 h 3848100"/>
              <a:gd name="connsiteX150" fmla="*/ 1790700 w 8445500"/>
              <a:gd name="connsiteY150" fmla="*/ 2781300 h 3848100"/>
              <a:gd name="connsiteX151" fmla="*/ 1803400 w 8445500"/>
              <a:gd name="connsiteY151" fmla="*/ 2717800 h 3848100"/>
              <a:gd name="connsiteX152" fmla="*/ 1892300 w 8445500"/>
              <a:gd name="connsiteY152" fmla="*/ 2641600 h 3848100"/>
              <a:gd name="connsiteX153" fmla="*/ 2006600 w 8445500"/>
              <a:gd name="connsiteY153" fmla="*/ 2552700 h 3848100"/>
              <a:gd name="connsiteX154" fmla="*/ 2070100 w 8445500"/>
              <a:gd name="connsiteY154" fmla="*/ 2527300 h 3848100"/>
              <a:gd name="connsiteX155" fmla="*/ 2120900 w 8445500"/>
              <a:gd name="connsiteY155" fmla="*/ 2489200 h 3848100"/>
              <a:gd name="connsiteX156" fmla="*/ 2197100 w 8445500"/>
              <a:gd name="connsiteY156" fmla="*/ 2476500 h 3848100"/>
              <a:gd name="connsiteX157" fmla="*/ 2425700 w 8445500"/>
              <a:gd name="connsiteY157" fmla="*/ 2413000 h 3848100"/>
              <a:gd name="connsiteX158" fmla="*/ 2654300 w 8445500"/>
              <a:gd name="connsiteY158" fmla="*/ 2400300 h 3848100"/>
              <a:gd name="connsiteX159" fmla="*/ 2730500 w 8445500"/>
              <a:gd name="connsiteY159" fmla="*/ 2387600 h 3848100"/>
              <a:gd name="connsiteX160" fmla="*/ 2781300 w 8445500"/>
              <a:gd name="connsiteY160" fmla="*/ 2374900 h 3848100"/>
              <a:gd name="connsiteX161" fmla="*/ 2933700 w 8445500"/>
              <a:gd name="connsiteY161" fmla="*/ 2362200 h 3848100"/>
              <a:gd name="connsiteX162" fmla="*/ 2984500 w 8445500"/>
              <a:gd name="connsiteY162" fmla="*/ 2336800 h 3848100"/>
              <a:gd name="connsiteX163" fmla="*/ 3022600 w 8445500"/>
              <a:gd name="connsiteY163" fmla="*/ 2311400 h 3848100"/>
              <a:gd name="connsiteX164" fmla="*/ 3098800 w 8445500"/>
              <a:gd name="connsiteY164" fmla="*/ 2286000 h 3848100"/>
              <a:gd name="connsiteX165" fmla="*/ 3136900 w 8445500"/>
              <a:gd name="connsiteY165" fmla="*/ 2260600 h 3848100"/>
              <a:gd name="connsiteX166" fmla="*/ 3175000 w 8445500"/>
              <a:gd name="connsiteY166" fmla="*/ 2247900 h 3848100"/>
              <a:gd name="connsiteX167" fmla="*/ 3251200 w 8445500"/>
              <a:gd name="connsiteY167" fmla="*/ 2197100 h 3848100"/>
              <a:gd name="connsiteX168" fmla="*/ 3289300 w 8445500"/>
              <a:gd name="connsiteY168" fmla="*/ 2171700 h 3848100"/>
              <a:gd name="connsiteX169" fmla="*/ 3390900 w 8445500"/>
              <a:gd name="connsiteY169" fmla="*/ 2120900 h 3848100"/>
              <a:gd name="connsiteX170" fmla="*/ 3441700 w 8445500"/>
              <a:gd name="connsiteY170" fmla="*/ 2146300 h 3848100"/>
              <a:gd name="connsiteX171" fmla="*/ 3479800 w 8445500"/>
              <a:gd name="connsiteY171" fmla="*/ 2159000 h 3848100"/>
              <a:gd name="connsiteX172" fmla="*/ 3517900 w 8445500"/>
              <a:gd name="connsiteY172" fmla="*/ 2184400 h 3848100"/>
              <a:gd name="connsiteX173" fmla="*/ 3657600 w 8445500"/>
              <a:gd name="connsiteY173" fmla="*/ 2222500 h 3848100"/>
              <a:gd name="connsiteX174" fmla="*/ 4076700 w 8445500"/>
              <a:gd name="connsiteY174" fmla="*/ 2184400 h 3848100"/>
              <a:gd name="connsiteX175" fmla="*/ 4114800 w 8445500"/>
              <a:gd name="connsiteY175" fmla="*/ 2159000 h 3848100"/>
              <a:gd name="connsiteX176" fmla="*/ 4191000 w 8445500"/>
              <a:gd name="connsiteY176" fmla="*/ 2146300 h 3848100"/>
              <a:gd name="connsiteX177" fmla="*/ 4241800 w 8445500"/>
              <a:gd name="connsiteY177" fmla="*/ 2133600 h 3848100"/>
              <a:gd name="connsiteX178" fmla="*/ 4318000 w 8445500"/>
              <a:gd name="connsiteY178" fmla="*/ 2146300 h 3848100"/>
              <a:gd name="connsiteX179" fmla="*/ 4432300 w 8445500"/>
              <a:gd name="connsiteY179" fmla="*/ 2273300 h 3848100"/>
              <a:gd name="connsiteX180" fmla="*/ 4457700 w 8445500"/>
              <a:gd name="connsiteY180" fmla="*/ 2311400 h 3848100"/>
              <a:gd name="connsiteX181" fmla="*/ 4495800 w 8445500"/>
              <a:gd name="connsiteY181" fmla="*/ 2324100 h 3848100"/>
              <a:gd name="connsiteX182" fmla="*/ 4610100 w 8445500"/>
              <a:gd name="connsiteY182" fmla="*/ 2286000 h 3848100"/>
              <a:gd name="connsiteX183" fmla="*/ 4686300 w 8445500"/>
              <a:gd name="connsiteY183" fmla="*/ 2247900 h 3848100"/>
              <a:gd name="connsiteX184" fmla="*/ 4762500 w 8445500"/>
              <a:gd name="connsiteY184" fmla="*/ 2209800 h 3848100"/>
              <a:gd name="connsiteX185" fmla="*/ 4864100 w 8445500"/>
              <a:gd name="connsiteY185" fmla="*/ 2159000 h 3848100"/>
              <a:gd name="connsiteX186" fmla="*/ 4902200 w 8445500"/>
              <a:gd name="connsiteY186" fmla="*/ 2133600 h 3848100"/>
              <a:gd name="connsiteX187" fmla="*/ 4940300 w 8445500"/>
              <a:gd name="connsiteY187" fmla="*/ 2120900 h 3848100"/>
              <a:gd name="connsiteX188" fmla="*/ 4978400 w 8445500"/>
              <a:gd name="connsiteY188" fmla="*/ 2095500 h 3848100"/>
              <a:gd name="connsiteX189" fmla="*/ 5041900 w 8445500"/>
              <a:gd name="connsiteY189" fmla="*/ 2082800 h 3848100"/>
              <a:gd name="connsiteX190" fmla="*/ 5207000 w 8445500"/>
              <a:gd name="connsiteY190" fmla="*/ 2095500 h 3848100"/>
              <a:gd name="connsiteX191" fmla="*/ 5270500 w 8445500"/>
              <a:gd name="connsiteY191" fmla="*/ 2108200 h 3848100"/>
              <a:gd name="connsiteX192" fmla="*/ 5448300 w 8445500"/>
              <a:gd name="connsiteY192" fmla="*/ 2133600 h 3848100"/>
              <a:gd name="connsiteX193" fmla="*/ 5854700 w 8445500"/>
              <a:gd name="connsiteY193" fmla="*/ 2120900 h 3848100"/>
              <a:gd name="connsiteX194" fmla="*/ 5930900 w 8445500"/>
              <a:gd name="connsiteY194" fmla="*/ 2082800 h 3848100"/>
              <a:gd name="connsiteX195" fmla="*/ 5969000 w 8445500"/>
              <a:gd name="connsiteY195" fmla="*/ 2070100 h 3848100"/>
              <a:gd name="connsiteX196" fmla="*/ 6045200 w 8445500"/>
              <a:gd name="connsiteY196" fmla="*/ 2006600 h 3848100"/>
              <a:gd name="connsiteX197" fmla="*/ 6121400 w 8445500"/>
              <a:gd name="connsiteY197" fmla="*/ 1981200 h 3848100"/>
              <a:gd name="connsiteX198" fmla="*/ 6261100 w 8445500"/>
              <a:gd name="connsiteY198" fmla="*/ 1993900 h 3848100"/>
              <a:gd name="connsiteX199" fmla="*/ 6324600 w 8445500"/>
              <a:gd name="connsiteY199" fmla="*/ 2006600 h 3848100"/>
              <a:gd name="connsiteX200" fmla="*/ 6477000 w 8445500"/>
              <a:gd name="connsiteY200" fmla="*/ 2032000 h 3848100"/>
              <a:gd name="connsiteX201" fmla="*/ 6553200 w 8445500"/>
              <a:gd name="connsiteY201" fmla="*/ 2044700 h 3848100"/>
              <a:gd name="connsiteX202" fmla="*/ 6858000 w 8445500"/>
              <a:gd name="connsiteY202" fmla="*/ 2070100 h 3848100"/>
              <a:gd name="connsiteX203" fmla="*/ 8445500 w 8445500"/>
              <a:gd name="connsiteY203" fmla="*/ 2057400 h 3848100"/>
              <a:gd name="connsiteX204" fmla="*/ 8411633 w 8445500"/>
              <a:gd name="connsiteY204"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624234 w 8445500"/>
              <a:gd name="connsiteY4" fmla="*/ 571499 h 3848100"/>
              <a:gd name="connsiteX5" fmla="*/ 7581900 w 8445500"/>
              <a:gd name="connsiteY5" fmla="*/ 647700 h 3848100"/>
              <a:gd name="connsiteX6" fmla="*/ 7518400 w 8445500"/>
              <a:gd name="connsiteY6" fmla="*/ 660400 h 3848100"/>
              <a:gd name="connsiteX7" fmla="*/ 7442200 w 8445500"/>
              <a:gd name="connsiteY7" fmla="*/ 698500 h 3848100"/>
              <a:gd name="connsiteX8" fmla="*/ 7404100 w 8445500"/>
              <a:gd name="connsiteY8" fmla="*/ 711200 h 3848100"/>
              <a:gd name="connsiteX9" fmla="*/ 7340600 w 8445500"/>
              <a:gd name="connsiteY9" fmla="*/ 762000 h 3848100"/>
              <a:gd name="connsiteX10" fmla="*/ 7200900 w 8445500"/>
              <a:gd name="connsiteY10" fmla="*/ 876300 h 3848100"/>
              <a:gd name="connsiteX11" fmla="*/ 7150100 w 8445500"/>
              <a:gd name="connsiteY11" fmla="*/ 965200 h 3848100"/>
              <a:gd name="connsiteX12" fmla="*/ 7137400 w 8445500"/>
              <a:gd name="connsiteY12" fmla="*/ 1079500 h 3848100"/>
              <a:gd name="connsiteX13" fmla="*/ 7124700 w 8445500"/>
              <a:gd name="connsiteY13" fmla="*/ 1117600 h 3848100"/>
              <a:gd name="connsiteX14" fmla="*/ 7048500 w 8445500"/>
              <a:gd name="connsiteY14" fmla="*/ 1168400 h 3848100"/>
              <a:gd name="connsiteX15" fmla="*/ 7010400 w 8445500"/>
              <a:gd name="connsiteY15" fmla="*/ 1206500 h 3848100"/>
              <a:gd name="connsiteX16" fmla="*/ 6883400 w 8445500"/>
              <a:gd name="connsiteY16" fmla="*/ 1231900 h 3848100"/>
              <a:gd name="connsiteX17" fmla="*/ 6388100 w 8445500"/>
              <a:gd name="connsiteY17" fmla="*/ 1270000 h 3848100"/>
              <a:gd name="connsiteX18" fmla="*/ 6121400 w 8445500"/>
              <a:gd name="connsiteY18" fmla="*/ 1257300 h 3848100"/>
              <a:gd name="connsiteX19" fmla="*/ 6032500 w 8445500"/>
              <a:gd name="connsiteY19" fmla="*/ 1219200 h 3848100"/>
              <a:gd name="connsiteX20" fmla="*/ 5994400 w 8445500"/>
              <a:gd name="connsiteY20" fmla="*/ 1181100 h 3848100"/>
              <a:gd name="connsiteX21" fmla="*/ 5943600 w 8445500"/>
              <a:gd name="connsiteY21" fmla="*/ 1155700 h 3848100"/>
              <a:gd name="connsiteX22" fmla="*/ 5867400 w 8445500"/>
              <a:gd name="connsiteY22" fmla="*/ 1028700 h 3848100"/>
              <a:gd name="connsiteX23" fmla="*/ 5829300 w 8445500"/>
              <a:gd name="connsiteY23" fmla="*/ 1003300 h 3848100"/>
              <a:gd name="connsiteX24" fmla="*/ 5778500 w 8445500"/>
              <a:gd name="connsiteY24" fmla="*/ 977900 h 3848100"/>
              <a:gd name="connsiteX25" fmla="*/ 5676900 w 8445500"/>
              <a:gd name="connsiteY25" fmla="*/ 927100 h 3848100"/>
              <a:gd name="connsiteX26" fmla="*/ 5575300 w 8445500"/>
              <a:gd name="connsiteY26" fmla="*/ 889000 h 3848100"/>
              <a:gd name="connsiteX27" fmla="*/ 5524500 w 8445500"/>
              <a:gd name="connsiteY27" fmla="*/ 863600 h 3848100"/>
              <a:gd name="connsiteX28" fmla="*/ 5321300 w 8445500"/>
              <a:gd name="connsiteY28" fmla="*/ 850900 h 3848100"/>
              <a:gd name="connsiteX29" fmla="*/ 5283200 w 8445500"/>
              <a:gd name="connsiteY29" fmla="*/ 838200 h 3848100"/>
              <a:gd name="connsiteX30" fmla="*/ 5232400 w 8445500"/>
              <a:gd name="connsiteY30" fmla="*/ 762000 h 3848100"/>
              <a:gd name="connsiteX31" fmla="*/ 5207000 w 8445500"/>
              <a:gd name="connsiteY31" fmla="*/ 723900 h 3848100"/>
              <a:gd name="connsiteX32" fmla="*/ 5194300 w 8445500"/>
              <a:gd name="connsiteY32" fmla="*/ 685800 h 3848100"/>
              <a:gd name="connsiteX33" fmla="*/ 5181600 w 8445500"/>
              <a:gd name="connsiteY33" fmla="*/ 635000 h 3848100"/>
              <a:gd name="connsiteX34" fmla="*/ 5156200 w 8445500"/>
              <a:gd name="connsiteY34" fmla="*/ 596900 h 3848100"/>
              <a:gd name="connsiteX35" fmla="*/ 5118100 w 8445500"/>
              <a:gd name="connsiteY35" fmla="*/ 469900 h 3848100"/>
              <a:gd name="connsiteX36" fmla="*/ 5105400 w 8445500"/>
              <a:gd name="connsiteY36" fmla="*/ 393700 h 3848100"/>
              <a:gd name="connsiteX37" fmla="*/ 5092700 w 8445500"/>
              <a:gd name="connsiteY37" fmla="*/ 304800 h 3848100"/>
              <a:gd name="connsiteX38" fmla="*/ 5067300 w 8445500"/>
              <a:gd name="connsiteY38" fmla="*/ 266700 h 3848100"/>
              <a:gd name="connsiteX39" fmla="*/ 5054600 w 8445500"/>
              <a:gd name="connsiteY39" fmla="*/ 228600 h 3848100"/>
              <a:gd name="connsiteX40" fmla="*/ 5003800 w 8445500"/>
              <a:gd name="connsiteY40" fmla="*/ 152400 h 3848100"/>
              <a:gd name="connsiteX41" fmla="*/ 4965700 w 8445500"/>
              <a:gd name="connsiteY41" fmla="*/ 63500 h 3848100"/>
              <a:gd name="connsiteX42" fmla="*/ 4787900 w 8445500"/>
              <a:gd name="connsiteY42" fmla="*/ 0 h 3848100"/>
              <a:gd name="connsiteX43" fmla="*/ 4673600 w 8445500"/>
              <a:gd name="connsiteY43" fmla="*/ 12700 h 3848100"/>
              <a:gd name="connsiteX44" fmla="*/ 4635500 w 8445500"/>
              <a:gd name="connsiteY44" fmla="*/ 38100 h 3848100"/>
              <a:gd name="connsiteX45" fmla="*/ 4597400 w 8445500"/>
              <a:gd name="connsiteY45" fmla="*/ 50800 h 3848100"/>
              <a:gd name="connsiteX46" fmla="*/ 4559300 w 8445500"/>
              <a:gd name="connsiteY46" fmla="*/ 88900 h 3848100"/>
              <a:gd name="connsiteX47" fmla="*/ 4533900 w 8445500"/>
              <a:gd name="connsiteY47" fmla="*/ 177800 h 3848100"/>
              <a:gd name="connsiteX48" fmla="*/ 4495800 w 8445500"/>
              <a:gd name="connsiteY48" fmla="*/ 203200 h 3848100"/>
              <a:gd name="connsiteX49" fmla="*/ 4406900 w 8445500"/>
              <a:gd name="connsiteY49" fmla="*/ 254000 h 3848100"/>
              <a:gd name="connsiteX50" fmla="*/ 4368800 w 8445500"/>
              <a:gd name="connsiteY50" fmla="*/ 279400 h 3848100"/>
              <a:gd name="connsiteX51" fmla="*/ 4229100 w 8445500"/>
              <a:gd name="connsiteY51" fmla="*/ 368300 h 3848100"/>
              <a:gd name="connsiteX52" fmla="*/ 4165600 w 8445500"/>
              <a:gd name="connsiteY52" fmla="*/ 508000 h 3848100"/>
              <a:gd name="connsiteX53" fmla="*/ 4140200 w 8445500"/>
              <a:gd name="connsiteY53" fmla="*/ 546100 h 3848100"/>
              <a:gd name="connsiteX54" fmla="*/ 4089400 w 8445500"/>
              <a:gd name="connsiteY54" fmla="*/ 749300 h 3848100"/>
              <a:gd name="connsiteX55" fmla="*/ 4051300 w 8445500"/>
              <a:gd name="connsiteY55" fmla="*/ 838200 h 3848100"/>
              <a:gd name="connsiteX56" fmla="*/ 4013200 w 8445500"/>
              <a:gd name="connsiteY56" fmla="*/ 863600 h 3848100"/>
              <a:gd name="connsiteX57" fmla="*/ 3975100 w 8445500"/>
              <a:gd name="connsiteY57" fmla="*/ 939800 h 3848100"/>
              <a:gd name="connsiteX58" fmla="*/ 3924300 w 8445500"/>
              <a:gd name="connsiteY58" fmla="*/ 952500 h 3848100"/>
              <a:gd name="connsiteX59" fmla="*/ 3848100 w 8445500"/>
              <a:gd name="connsiteY59" fmla="*/ 990600 h 3848100"/>
              <a:gd name="connsiteX60" fmla="*/ 3810000 w 8445500"/>
              <a:gd name="connsiteY60" fmla="*/ 977900 h 3848100"/>
              <a:gd name="connsiteX61" fmla="*/ 3746500 w 8445500"/>
              <a:gd name="connsiteY61" fmla="*/ 863600 h 3848100"/>
              <a:gd name="connsiteX62" fmla="*/ 3746500 w 8445500"/>
              <a:gd name="connsiteY62" fmla="*/ 863600 h 3848100"/>
              <a:gd name="connsiteX63" fmla="*/ 3657600 w 8445500"/>
              <a:gd name="connsiteY63" fmla="*/ 736600 h 3848100"/>
              <a:gd name="connsiteX64" fmla="*/ 3632200 w 8445500"/>
              <a:gd name="connsiteY64" fmla="*/ 698500 h 3848100"/>
              <a:gd name="connsiteX65" fmla="*/ 3594100 w 8445500"/>
              <a:gd name="connsiteY65" fmla="*/ 673100 h 3848100"/>
              <a:gd name="connsiteX66" fmla="*/ 3556000 w 8445500"/>
              <a:gd name="connsiteY66" fmla="*/ 635000 h 3848100"/>
              <a:gd name="connsiteX67" fmla="*/ 3416300 w 8445500"/>
              <a:gd name="connsiteY67" fmla="*/ 609600 h 3848100"/>
              <a:gd name="connsiteX68" fmla="*/ 3276600 w 8445500"/>
              <a:gd name="connsiteY68" fmla="*/ 622300 h 3848100"/>
              <a:gd name="connsiteX69" fmla="*/ 3162300 w 8445500"/>
              <a:gd name="connsiteY69" fmla="*/ 647700 h 3848100"/>
              <a:gd name="connsiteX70" fmla="*/ 3086100 w 8445500"/>
              <a:gd name="connsiteY70" fmla="*/ 698500 h 3848100"/>
              <a:gd name="connsiteX71" fmla="*/ 3048000 w 8445500"/>
              <a:gd name="connsiteY71" fmla="*/ 749300 h 3848100"/>
              <a:gd name="connsiteX72" fmla="*/ 3009900 w 8445500"/>
              <a:gd name="connsiteY72" fmla="*/ 762000 h 3848100"/>
              <a:gd name="connsiteX73" fmla="*/ 2895600 w 8445500"/>
              <a:gd name="connsiteY73" fmla="*/ 825500 h 3848100"/>
              <a:gd name="connsiteX74" fmla="*/ 2857500 w 8445500"/>
              <a:gd name="connsiteY74" fmla="*/ 863600 h 3848100"/>
              <a:gd name="connsiteX75" fmla="*/ 2781300 w 8445500"/>
              <a:gd name="connsiteY75" fmla="*/ 901700 h 3848100"/>
              <a:gd name="connsiteX76" fmla="*/ 2705100 w 8445500"/>
              <a:gd name="connsiteY76" fmla="*/ 952500 h 3848100"/>
              <a:gd name="connsiteX77" fmla="*/ 2628900 w 8445500"/>
              <a:gd name="connsiteY77" fmla="*/ 1016000 h 3848100"/>
              <a:gd name="connsiteX78" fmla="*/ 2590800 w 8445500"/>
              <a:gd name="connsiteY78" fmla="*/ 1066800 h 3848100"/>
              <a:gd name="connsiteX79" fmla="*/ 2552700 w 8445500"/>
              <a:gd name="connsiteY79" fmla="*/ 1104900 h 3848100"/>
              <a:gd name="connsiteX80" fmla="*/ 2489200 w 8445500"/>
              <a:gd name="connsiteY80" fmla="*/ 1168400 h 3848100"/>
              <a:gd name="connsiteX81" fmla="*/ 2463800 w 8445500"/>
              <a:gd name="connsiteY81" fmla="*/ 1206500 h 3848100"/>
              <a:gd name="connsiteX82" fmla="*/ 2425700 w 8445500"/>
              <a:gd name="connsiteY82" fmla="*/ 1244600 h 3848100"/>
              <a:gd name="connsiteX83" fmla="*/ 2413000 w 8445500"/>
              <a:gd name="connsiteY83" fmla="*/ 1282700 h 3848100"/>
              <a:gd name="connsiteX84" fmla="*/ 2374900 w 8445500"/>
              <a:gd name="connsiteY84" fmla="*/ 1295400 h 3848100"/>
              <a:gd name="connsiteX85" fmla="*/ 2336800 w 8445500"/>
              <a:gd name="connsiteY85" fmla="*/ 1320800 h 3848100"/>
              <a:gd name="connsiteX86" fmla="*/ 2171700 w 8445500"/>
              <a:gd name="connsiteY86" fmla="*/ 1346200 h 3848100"/>
              <a:gd name="connsiteX87" fmla="*/ 2095500 w 8445500"/>
              <a:gd name="connsiteY87" fmla="*/ 1358900 h 3848100"/>
              <a:gd name="connsiteX88" fmla="*/ 1828800 w 8445500"/>
              <a:gd name="connsiteY88" fmla="*/ 1384300 h 3848100"/>
              <a:gd name="connsiteX89" fmla="*/ 1612900 w 8445500"/>
              <a:gd name="connsiteY89" fmla="*/ 1358900 h 3848100"/>
              <a:gd name="connsiteX90" fmla="*/ 1574800 w 8445500"/>
              <a:gd name="connsiteY90" fmla="*/ 1346200 h 3848100"/>
              <a:gd name="connsiteX91" fmla="*/ 1536700 w 8445500"/>
              <a:gd name="connsiteY91" fmla="*/ 1320800 h 3848100"/>
              <a:gd name="connsiteX92" fmla="*/ 1498600 w 8445500"/>
              <a:gd name="connsiteY92" fmla="*/ 1308100 h 3848100"/>
              <a:gd name="connsiteX93" fmla="*/ 1422400 w 8445500"/>
              <a:gd name="connsiteY93" fmla="*/ 1257300 h 3848100"/>
              <a:gd name="connsiteX94" fmla="*/ 1384300 w 8445500"/>
              <a:gd name="connsiteY94" fmla="*/ 1244600 h 3848100"/>
              <a:gd name="connsiteX95" fmla="*/ 1308100 w 8445500"/>
              <a:gd name="connsiteY95" fmla="*/ 1193800 h 3848100"/>
              <a:gd name="connsiteX96" fmla="*/ 1270000 w 8445500"/>
              <a:gd name="connsiteY96" fmla="*/ 1168400 h 3848100"/>
              <a:gd name="connsiteX97" fmla="*/ 1193800 w 8445500"/>
              <a:gd name="connsiteY97" fmla="*/ 1143000 h 3848100"/>
              <a:gd name="connsiteX98" fmla="*/ 1130300 w 8445500"/>
              <a:gd name="connsiteY98" fmla="*/ 1117600 h 3848100"/>
              <a:gd name="connsiteX99" fmla="*/ 1079500 w 8445500"/>
              <a:gd name="connsiteY99" fmla="*/ 1092200 h 3848100"/>
              <a:gd name="connsiteX100" fmla="*/ 939800 w 8445500"/>
              <a:gd name="connsiteY100" fmla="*/ 1079500 h 3848100"/>
              <a:gd name="connsiteX101" fmla="*/ 927100 w 8445500"/>
              <a:gd name="connsiteY101" fmla="*/ 1016000 h 3848100"/>
              <a:gd name="connsiteX102" fmla="*/ 889000 w 8445500"/>
              <a:gd name="connsiteY102" fmla="*/ 990600 h 3848100"/>
              <a:gd name="connsiteX103" fmla="*/ 558800 w 8445500"/>
              <a:gd name="connsiteY103" fmla="*/ 977900 h 3848100"/>
              <a:gd name="connsiteX104" fmla="*/ 406400 w 8445500"/>
              <a:gd name="connsiteY104" fmla="*/ 990600 h 3848100"/>
              <a:gd name="connsiteX105" fmla="*/ 368300 w 8445500"/>
              <a:gd name="connsiteY105" fmla="*/ 1016000 h 3848100"/>
              <a:gd name="connsiteX106" fmla="*/ 317500 w 8445500"/>
              <a:gd name="connsiteY106" fmla="*/ 1054100 h 3848100"/>
              <a:gd name="connsiteX107" fmla="*/ 266700 w 8445500"/>
              <a:gd name="connsiteY107" fmla="*/ 1130300 h 3848100"/>
              <a:gd name="connsiteX108" fmla="*/ 228600 w 8445500"/>
              <a:gd name="connsiteY108" fmla="*/ 1168400 h 3848100"/>
              <a:gd name="connsiteX109" fmla="*/ 190500 w 8445500"/>
              <a:gd name="connsiteY109" fmla="*/ 1244600 h 3848100"/>
              <a:gd name="connsiteX110" fmla="*/ 177800 w 8445500"/>
              <a:gd name="connsiteY110" fmla="*/ 1282700 h 3848100"/>
              <a:gd name="connsiteX111" fmla="*/ 152400 w 8445500"/>
              <a:gd name="connsiteY111" fmla="*/ 1320800 h 3848100"/>
              <a:gd name="connsiteX112" fmla="*/ 114300 w 8445500"/>
              <a:gd name="connsiteY112" fmla="*/ 1473200 h 3848100"/>
              <a:gd name="connsiteX113" fmla="*/ 88900 w 8445500"/>
              <a:gd name="connsiteY113" fmla="*/ 1549400 h 3848100"/>
              <a:gd name="connsiteX114" fmla="*/ 76200 w 8445500"/>
              <a:gd name="connsiteY114" fmla="*/ 1612900 h 3848100"/>
              <a:gd name="connsiteX115" fmla="*/ 50800 w 8445500"/>
              <a:gd name="connsiteY115" fmla="*/ 1676400 h 3848100"/>
              <a:gd name="connsiteX116" fmla="*/ 12700 w 8445500"/>
              <a:gd name="connsiteY116" fmla="*/ 1854200 h 3848100"/>
              <a:gd name="connsiteX117" fmla="*/ 0 w 8445500"/>
              <a:gd name="connsiteY117" fmla="*/ 1955800 h 3848100"/>
              <a:gd name="connsiteX118" fmla="*/ 0 w 8445500"/>
              <a:gd name="connsiteY118" fmla="*/ 2374900 h 3848100"/>
              <a:gd name="connsiteX119" fmla="*/ 12700 w 8445500"/>
              <a:gd name="connsiteY119" fmla="*/ 2692400 h 3848100"/>
              <a:gd name="connsiteX120" fmla="*/ 25400 w 8445500"/>
              <a:gd name="connsiteY120" fmla="*/ 3632200 h 3848100"/>
              <a:gd name="connsiteX121" fmla="*/ 88900 w 8445500"/>
              <a:gd name="connsiteY121" fmla="*/ 3683000 h 3848100"/>
              <a:gd name="connsiteX122" fmla="*/ 101600 w 8445500"/>
              <a:gd name="connsiteY122" fmla="*/ 3721100 h 3848100"/>
              <a:gd name="connsiteX123" fmla="*/ 139700 w 8445500"/>
              <a:gd name="connsiteY123" fmla="*/ 3733800 h 3848100"/>
              <a:gd name="connsiteX124" fmla="*/ 177800 w 8445500"/>
              <a:gd name="connsiteY124" fmla="*/ 3759200 h 3848100"/>
              <a:gd name="connsiteX125" fmla="*/ 190500 w 8445500"/>
              <a:gd name="connsiteY125" fmla="*/ 3797300 h 3848100"/>
              <a:gd name="connsiteX126" fmla="*/ 241300 w 8445500"/>
              <a:gd name="connsiteY126" fmla="*/ 3810000 h 3848100"/>
              <a:gd name="connsiteX127" fmla="*/ 393700 w 8445500"/>
              <a:gd name="connsiteY127" fmla="*/ 3848100 h 3848100"/>
              <a:gd name="connsiteX128" fmla="*/ 723900 w 8445500"/>
              <a:gd name="connsiteY128" fmla="*/ 3835400 h 3848100"/>
              <a:gd name="connsiteX129" fmla="*/ 901700 w 8445500"/>
              <a:gd name="connsiteY129" fmla="*/ 3784600 h 3848100"/>
              <a:gd name="connsiteX130" fmla="*/ 965200 w 8445500"/>
              <a:gd name="connsiteY130" fmla="*/ 3771900 h 3848100"/>
              <a:gd name="connsiteX131" fmla="*/ 1079500 w 8445500"/>
              <a:gd name="connsiteY131" fmla="*/ 3708400 h 3848100"/>
              <a:gd name="connsiteX132" fmla="*/ 1155700 w 8445500"/>
              <a:gd name="connsiteY132" fmla="*/ 3670300 h 3848100"/>
              <a:gd name="connsiteX133" fmla="*/ 1231900 w 8445500"/>
              <a:gd name="connsiteY133" fmla="*/ 3594100 h 3848100"/>
              <a:gd name="connsiteX134" fmla="*/ 1282700 w 8445500"/>
              <a:gd name="connsiteY134" fmla="*/ 3517900 h 3848100"/>
              <a:gd name="connsiteX135" fmla="*/ 1308100 w 8445500"/>
              <a:gd name="connsiteY135" fmla="*/ 3479800 h 3848100"/>
              <a:gd name="connsiteX136" fmla="*/ 1371600 w 8445500"/>
              <a:gd name="connsiteY136" fmla="*/ 3429000 h 3848100"/>
              <a:gd name="connsiteX137" fmla="*/ 1397000 w 8445500"/>
              <a:gd name="connsiteY137" fmla="*/ 3378200 h 3848100"/>
              <a:gd name="connsiteX138" fmla="*/ 1409700 w 8445500"/>
              <a:gd name="connsiteY138" fmla="*/ 3340100 h 3848100"/>
              <a:gd name="connsiteX139" fmla="*/ 1435100 w 8445500"/>
              <a:gd name="connsiteY139" fmla="*/ 3302000 h 3848100"/>
              <a:gd name="connsiteX140" fmla="*/ 1447800 w 8445500"/>
              <a:gd name="connsiteY140" fmla="*/ 3263900 h 3848100"/>
              <a:gd name="connsiteX141" fmla="*/ 1473200 w 8445500"/>
              <a:gd name="connsiteY141" fmla="*/ 3225800 h 3848100"/>
              <a:gd name="connsiteX142" fmla="*/ 1485900 w 8445500"/>
              <a:gd name="connsiteY142" fmla="*/ 3187700 h 3848100"/>
              <a:gd name="connsiteX143" fmla="*/ 1524000 w 8445500"/>
              <a:gd name="connsiteY143" fmla="*/ 3162300 h 3848100"/>
              <a:gd name="connsiteX144" fmla="*/ 1536700 w 8445500"/>
              <a:gd name="connsiteY144" fmla="*/ 3124200 h 3848100"/>
              <a:gd name="connsiteX145" fmla="*/ 1549400 w 8445500"/>
              <a:gd name="connsiteY145" fmla="*/ 3073400 h 3848100"/>
              <a:gd name="connsiteX146" fmla="*/ 1587500 w 8445500"/>
              <a:gd name="connsiteY146" fmla="*/ 3022600 h 3848100"/>
              <a:gd name="connsiteX147" fmla="*/ 1651000 w 8445500"/>
              <a:gd name="connsiteY147" fmla="*/ 2921000 h 3848100"/>
              <a:gd name="connsiteX148" fmla="*/ 1689100 w 8445500"/>
              <a:gd name="connsiteY148" fmla="*/ 2882900 h 3848100"/>
              <a:gd name="connsiteX149" fmla="*/ 1714500 w 8445500"/>
              <a:gd name="connsiteY149" fmla="*/ 2832100 h 3848100"/>
              <a:gd name="connsiteX150" fmla="*/ 1790700 w 8445500"/>
              <a:gd name="connsiteY150" fmla="*/ 2781300 h 3848100"/>
              <a:gd name="connsiteX151" fmla="*/ 1803400 w 8445500"/>
              <a:gd name="connsiteY151" fmla="*/ 2717800 h 3848100"/>
              <a:gd name="connsiteX152" fmla="*/ 1892300 w 8445500"/>
              <a:gd name="connsiteY152" fmla="*/ 2641600 h 3848100"/>
              <a:gd name="connsiteX153" fmla="*/ 2006600 w 8445500"/>
              <a:gd name="connsiteY153" fmla="*/ 2552700 h 3848100"/>
              <a:gd name="connsiteX154" fmla="*/ 2070100 w 8445500"/>
              <a:gd name="connsiteY154" fmla="*/ 2527300 h 3848100"/>
              <a:gd name="connsiteX155" fmla="*/ 2120900 w 8445500"/>
              <a:gd name="connsiteY155" fmla="*/ 2489200 h 3848100"/>
              <a:gd name="connsiteX156" fmla="*/ 2197100 w 8445500"/>
              <a:gd name="connsiteY156" fmla="*/ 2476500 h 3848100"/>
              <a:gd name="connsiteX157" fmla="*/ 2425700 w 8445500"/>
              <a:gd name="connsiteY157" fmla="*/ 2413000 h 3848100"/>
              <a:gd name="connsiteX158" fmla="*/ 2654300 w 8445500"/>
              <a:gd name="connsiteY158" fmla="*/ 2400300 h 3848100"/>
              <a:gd name="connsiteX159" fmla="*/ 2730500 w 8445500"/>
              <a:gd name="connsiteY159" fmla="*/ 2387600 h 3848100"/>
              <a:gd name="connsiteX160" fmla="*/ 2781300 w 8445500"/>
              <a:gd name="connsiteY160" fmla="*/ 2374900 h 3848100"/>
              <a:gd name="connsiteX161" fmla="*/ 2933700 w 8445500"/>
              <a:gd name="connsiteY161" fmla="*/ 2362200 h 3848100"/>
              <a:gd name="connsiteX162" fmla="*/ 2984500 w 8445500"/>
              <a:gd name="connsiteY162" fmla="*/ 2336800 h 3848100"/>
              <a:gd name="connsiteX163" fmla="*/ 3022600 w 8445500"/>
              <a:gd name="connsiteY163" fmla="*/ 2311400 h 3848100"/>
              <a:gd name="connsiteX164" fmla="*/ 3098800 w 8445500"/>
              <a:gd name="connsiteY164" fmla="*/ 2286000 h 3848100"/>
              <a:gd name="connsiteX165" fmla="*/ 3136900 w 8445500"/>
              <a:gd name="connsiteY165" fmla="*/ 2260600 h 3848100"/>
              <a:gd name="connsiteX166" fmla="*/ 3175000 w 8445500"/>
              <a:gd name="connsiteY166" fmla="*/ 2247900 h 3848100"/>
              <a:gd name="connsiteX167" fmla="*/ 3251200 w 8445500"/>
              <a:gd name="connsiteY167" fmla="*/ 2197100 h 3848100"/>
              <a:gd name="connsiteX168" fmla="*/ 3289300 w 8445500"/>
              <a:gd name="connsiteY168" fmla="*/ 2171700 h 3848100"/>
              <a:gd name="connsiteX169" fmla="*/ 3390900 w 8445500"/>
              <a:gd name="connsiteY169" fmla="*/ 2120900 h 3848100"/>
              <a:gd name="connsiteX170" fmla="*/ 3441700 w 8445500"/>
              <a:gd name="connsiteY170" fmla="*/ 2146300 h 3848100"/>
              <a:gd name="connsiteX171" fmla="*/ 3479800 w 8445500"/>
              <a:gd name="connsiteY171" fmla="*/ 2159000 h 3848100"/>
              <a:gd name="connsiteX172" fmla="*/ 3517900 w 8445500"/>
              <a:gd name="connsiteY172" fmla="*/ 2184400 h 3848100"/>
              <a:gd name="connsiteX173" fmla="*/ 3657600 w 8445500"/>
              <a:gd name="connsiteY173" fmla="*/ 2222500 h 3848100"/>
              <a:gd name="connsiteX174" fmla="*/ 4076700 w 8445500"/>
              <a:gd name="connsiteY174" fmla="*/ 2184400 h 3848100"/>
              <a:gd name="connsiteX175" fmla="*/ 4114800 w 8445500"/>
              <a:gd name="connsiteY175" fmla="*/ 2159000 h 3848100"/>
              <a:gd name="connsiteX176" fmla="*/ 4191000 w 8445500"/>
              <a:gd name="connsiteY176" fmla="*/ 2146300 h 3848100"/>
              <a:gd name="connsiteX177" fmla="*/ 4241800 w 8445500"/>
              <a:gd name="connsiteY177" fmla="*/ 2133600 h 3848100"/>
              <a:gd name="connsiteX178" fmla="*/ 4318000 w 8445500"/>
              <a:gd name="connsiteY178" fmla="*/ 2146300 h 3848100"/>
              <a:gd name="connsiteX179" fmla="*/ 4432300 w 8445500"/>
              <a:gd name="connsiteY179" fmla="*/ 2273300 h 3848100"/>
              <a:gd name="connsiteX180" fmla="*/ 4457700 w 8445500"/>
              <a:gd name="connsiteY180" fmla="*/ 2311400 h 3848100"/>
              <a:gd name="connsiteX181" fmla="*/ 4495800 w 8445500"/>
              <a:gd name="connsiteY181" fmla="*/ 2324100 h 3848100"/>
              <a:gd name="connsiteX182" fmla="*/ 4610100 w 8445500"/>
              <a:gd name="connsiteY182" fmla="*/ 2286000 h 3848100"/>
              <a:gd name="connsiteX183" fmla="*/ 4686300 w 8445500"/>
              <a:gd name="connsiteY183" fmla="*/ 2247900 h 3848100"/>
              <a:gd name="connsiteX184" fmla="*/ 4762500 w 8445500"/>
              <a:gd name="connsiteY184" fmla="*/ 2209800 h 3848100"/>
              <a:gd name="connsiteX185" fmla="*/ 4864100 w 8445500"/>
              <a:gd name="connsiteY185" fmla="*/ 2159000 h 3848100"/>
              <a:gd name="connsiteX186" fmla="*/ 4902200 w 8445500"/>
              <a:gd name="connsiteY186" fmla="*/ 2133600 h 3848100"/>
              <a:gd name="connsiteX187" fmla="*/ 4940300 w 8445500"/>
              <a:gd name="connsiteY187" fmla="*/ 2120900 h 3848100"/>
              <a:gd name="connsiteX188" fmla="*/ 4978400 w 8445500"/>
              <a:gd name="connsiteY188" fmla="*/ 2095500 h 3848100"/>
              <a:gd name="connsiteX189" fmla="*/ 5041900 w 8445500"/>
              <a:gd name="connsiteY189" fmla="*/ 2082800 h 3848100"/>
              <a:gd name="connsiteX190" fmla="*/ 5207000 w 8445500"/>
              <a:gd name="connsiteY190" fmla="*/ 2095500 h 3848100"/>
              <a:gd name="connsiteX191" fmla="*/ 5270500 w 8445500"/>
              <a:gd name="connsiteY191" fmla="*/ 2108200 h 3848100"/>
              <a:gd name="connsiteX192" fmla="*/ 5448300 w 8445500"/>
              <a:gd name="connsiteY192" fmla="*/ 2133600 h 3848100"/>
              <a:gd name="connsiteX193" fmla="*/ 5854700 w 8445500"/>
              <a:gd name="connsiteY193" fmla="*/ 2120900 h 3848100"/>
              <a:gd name="connsiteX194" fmla="*/ 5930900 w 8445500"/>
              <a:gd name="connsiteY194" fmla="*/ 2082800 h 3848100"/>
              <a:gd name="connsiteX195" fmla="*/ 5969000 w 8445500"/>
              <a:gd name="connsiteY195" fmla="*/ 2070100 h 3848100"/>
              <a:gd name="connsiteX196" fmla="*/ 6045200 w 8445500"/>
              <a:gd name="connsiteY196" fmla="*/ 2006600 h 3848100"/>
              <a:gd name="connsiteX197" fmla="*/ 6121400 w 8445500"/>
              <a:gd name="connsiteY197" fmla="*/ 1981200 h 3848100"/>
              <a:gd name="connsiteX198" fmla="*/ 6261100 w 8445500"/>
              <a:gd name="connsiteY198" fmla="*/ 1993900 h 3848100"/>
              <a:gd name="connsiteX199" fmla="*/ 6324600 w 8445500"/>
              <a:gd name="connsiteY199" fmla="*/ 2006600 h 3848100"/>
              <a:gd name="connsiteX200" fmla="*/ 6477000 w 8445500"/>
              <a:gd name="connsiteY200" fmla="*/ 2032000 h 3848100"/>
              <a:gd name="connsiteX201" fmla="*/ 6553200 w 8445500"/>
              <a:gd name="connsiteY201" fmla="*/ 2044700 h 3848100"/>
              <a:gd name="connsiteX202" fmla="*/ 6858000 w 8445500"/>
              <a:gd name="connsiteY202" fmla="*/ 2070100 h 3848100"/>
              <a:gd name="connsiteX203" fmla="*/ 8445500 w 8445500"/>
              <a:gd name="connsiteY203" fmla="*/ 2057400 h 3848100"/>
              <a:gd name="connsiteX204" fmla="*/ 8411633 w 8445500"/>
              <a:gd name="connsiteY204"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624234 w 8445500"/>
              <a:gd name="connsiteY4" fmla="*/ 571499 h 3848100"/>
              <a:gd name="connsiteX5" fmla="*/ 7581900 w 8445500"/>
              <a:gd name="connsiteY5" fmla="*/ 647700 h 3848100"/>
              <a:gd name="connsiteX6" fmla="*/ 7442200 w 8445500"/>
              <a:gd name="connsiteY6" fmla="*/ 698500 h 3848100"/>
              <a:gd name="connsiteX7" fmla="*/ 7404100 w 8445500"/>
              <a:gd name="connsiteY7" fmla="*/ 711200 h 3848100"/>
              <a:gd name="connsiteX8" fmla="*/ 7340600 w 8445500"/>
              <a:gd name="connsiteY8" fmla="*/ 762000 h 3848100"/>
              <a:gd name="connsiteX9" fmla="*/ 7200900 w 8445500"/>
              <a:gd name="connsiteY9" fmla="*/ 876300 h 3848100"/>
              <a:gd name="connsiteX10" fmla="*/ 7150100 w 8445500"/>
              <a:gd name="connsiteY10" fmla="*/ 965200 h 3848100"/>
              <a:gd name="connsiteX11" fmla="*/ 7137400 w 8445500"/>
              <a:gd name="connsiteY11" fmla="*/ 1079500 h 3848100"/>
              <a:gd name="connsiteX12" fmla="*/ 7124700 w 8445500"/>
              <a:gd name="connsiteY12" fmla="*/ 1117600 h 3848100"/>
              <a:gd name="connsiteX13" fmla="*/ 7048500 w 8445500"/>
              <a:gd name="connsiteY13" fmla="*/ 1168400 h 3848100"/>
              <a:gd name="connsiteX14" fmla="*/ 7010400 w 8445500"/>
              <a:gd name="connsiteY14" fmla="*/ 1206500 h 3848100"/>
              <a:gd name="connsiteX15" fmla="*/ 6883400 w 8445500"/>
              <a:gd name="connsiteY15" fmla="*/ 1231900 h 3848100"/>
              <a:gd name="connsiteX16" fmla="*/ 6388100 w 8445500"/>
              <a:gd name="connsiteY16" fmla="*/ 1270000 h 3848100"/>
              <a:gd name="connsiteX17" fmla="*/ 6121400 w 8445500"/>
              <a:gd name="connsiteY17" fmla="*/ 1257300 h 3848100"/>
              <a:gd name="connsiteX18" fmla="*/ 6032500 w 8445500"/>
              <a:gd name="connsiteY18" fmla="*/ 1219200 h 3848100"/>
              <a:gd name="connsiteX19" fmla="*/ 5994400 w 8445500"/>
              <a:gd name="connsiteY19" fmla="*/ 1181100 h 3848100"/>
              <a:gd name="connsiteX20" fmla="*/ 5943600 w 8445500"/>
              <a:gd name="connsiteY20" fmla="*/ 1155700 h 3848100"/>
              <a:gd name="connsiteX21" fmla="*/ 5867400 w 8445500"/>
              <a:gd name="connsiteY21" fmla="*/ 1028700 h 3848100"/>
              <a:gd name="connsiteX22" fmla="*/ 5829300 w 8445500"/>
              <a:gd name="connsiteY22" fmla="*/ 1003300 h 3848100"/>
              <a:gd name="connsiteX23" fmla="*/ 5778500 w 8445500"/>
              <a:gd name="connsiteY23" fmla="*/ 977900 h 3848100"/>
              <a:gd name="connsiteX24" fmla="*/ 5676900 w 8445500"/>
              <a:gd name="connsiteY24" fmla="*/ 927100 h 3848100"/>
              <a:gd name="connsiteX25" fmla="*/ 5575300 w 8445500"/>
              <a:gd name="connsiteY25" fmla="*/ 889000 h 3848100"/>
              <a:gd name="connsiteX26" fmla="*/ 5524500 w 8445500"/>
              <a:gd name="connsiteY26" fmla="*/ 863600 h 3848100"/>
              <a:gd name="connsiteX27" fmla="*/ 5321300 w 8445500"/>
              <a:gd name="connsiteY27" fmla="*/ 850900 h 3848100"/>
              <a:gd name="connsiteX28" fmla="*/ 5283200 w 8445500"/>
              <a:gd name="connsiteY28" fmla="*/ 838200 h 3848100"/>
              <a:gd name="connsiteX29" fmla="*/ 5232400 w 8445500"/>
              <a:gd name="connsiteY29" fmla="*/ 762000 h 3848100"/>
              <a:gd name="connsiteX30" fmla="*/ 5207000 w 8445500"/>
              <a:gd name="connsiteY30" fmla="*/ 723900 h 3848100"/>
              <a:gd name="connsiteX31" fmla="*/ 5194300 w 8445500"/>
              <a:gd name="connsiteY31" fmla="*/ 685800 h 3848100"/>
              <a:gd name="connsiteX32" fmla="*/ 5181600 w 8445500"/>
              <a:gd name="connsiteY32" fmla="*/ 635000 h 3848100"/>
              <a:gd name="connsiteX33" fmla="*/ 5156200 w 8445500"/>
              <a:gd name="connsiteY33" fmla="*/ 596900 h 3848100"/>
              <a:gd name="connsiteX34" fmla="*/ 5118100 w 8445500"/>
              <a:gd name="connsiteY34" fmla="*/ 469900 h 3848100"/>
              <a:gd name="connsiteX35" fmla="*/ 5105400 w 8445500"/>
              <a:gd name="connsiteY35" fmla="*/ 393700 h 3848100"/>
              <a:gd name="connsiteX36" fmla="*/ 5092700 w 8445500"/>
              <a:gd name="connsiteY36" fmla="*/ 304800 h 3848100"/>
              <a:gd name="connsiteX37" fmla="*/ 5067300 w 8445500"/>
              <a:gd name="connsiteY37" fmla="*/ 266700 h 3848100"/>
              <a:gd name="connsiteX38" fmla="*/ 5054600 w 8445500"/>
              <a:gd name="connsiteY38" fmla="*/ 228600 h 3848100"/>
              <a:gd name="connsiteX39" fmla="*/ 5003800 w 8445500"/>
              <a:gd name="connsiteY39" fmla="*/ 152400 h 3848100"/>
              <a:gd name="connsiteX40" fmla="*/ 4965700 w 8445500"/>
              <a:gd name="connsiteY40" fmla="*/ 63500 h 3848100"/>
              <a:gd name="connsiteX41" fmla="*/ 4787900 w 8445500"/>
              <a:gd name="connsiteY41" fmla="*/ 0 h 3848100"/>
              <a:gd name="connsiteX42" fmla="*/ 4673600 w 8445500"/>
              <a:gd name="connsiteY42" fmla="*/ 12700 h 3848100"/>
              <a:gd name="connsiteX43" fmla="*/ 4635500 w 8445500"/>
              <a:gd name="connsiteY43" fmla="*/ 38100 h 3848100"/>
              <a:gd name="connsiteX44" fmla="*/ 4597400 w 8445500"/>
              <a:gd name="connsiteY44" fmla="*/ 50800 h 3848100"/>
              <a:gd name="connsiteX45" fmla="*/ 4559300 w 8445500"/>
              <a:gd name="connsiteY45" fmla="*/ 88900 h 3848100"/>
              <a:gd name="connsiteX46" fmla="*/ 4533900 w 8445500"/>
              <a:gd name="connsiteY46" fmla="*/ 177800 h 3848100"/>
              <a:gd name="connsiteX47" fmla="*/ 4495800 w 8445500"/>
              <a:gd name="connsiteY47" fmla="*/ 203200 h 3848100"/>
              <a:gd name="connsiteX48" fmla="*/ 4406900 w 8445500"/>
              <a:gd name="connsiteY48" fmla="*/ 254000 h 3848100"/>
              <a:gd name="connsiteX49" fmla="*/ 4368800 w 8445500"/>
              <a:gd name="connsiteY49" fmla="*/ 279400 h 3848100"/>
              <a:gd name="connsiteX50" fmla="*/ 4229100 w 8445500"/>
              <a:gd name="connsiteY50" fmla="*/ 368300 h 3848100"/>
              <a:gd name="connsiteX51" fmla="*/ 4165600 w 8445500"/>
              <a:gd name="connsiteY51" fmla="*/ 508000 h 3848100"/>
              <a:gd name="connsiteX52" fmla="*/ 4140200 w 8445500"/>
              <a:gd name="connsiteY52" fmla="*/ 546100 h 3848100"/>
              <a:gd name="connsiteX53" fmla="*/ 4089400 w 8445500"/>
              <a:gd name="connsiteY53" fmla="*/ 749300 h 3848100"/>
              <a:gd name="connsiteX54" fmla="*/ 4051300 w 8445500"/>
              <a:gd name="connsiteY54" fmla="*/ 838200 h 3848100"/>
              <a:gd name="connsiteX55" fmla="*/ 4013200 w 8445500"/>
              <a:gd name="connsiteY55" fmla="*/ 863600 h 3848100"/>
              <a:gd name="connsiteX56" fmla="*/ 3975100 w 8445500"/>
              <a:gd name="connsiteY56" fmla="*/ 939800 h 3848100"/>
              <a:gd name="connsiteX57" fmla="*/ 3924300 w 8445500"/>
              <a:gd name="connsiteY57" fmla="*/ 952500 h 3848100"/>
              <a:gd name="connsiteX58" fmla="*/ 3848100 w 8445500"/>
              <a:gd name="connsiteY58" fmla="*/ 990600 h 3848100"/>
              <a:gd name="connsiteX59" fmla="*/ 3810000 w 8445500"/>
              <a:gd name="connsiteY59" fmla="*/ 977900 h 3848100"/>
              <a:gd name="connsiteX60" fmla="*/ 3746500 w 8445500"/>
              <a:gd name="connsiteY60" fmla="*/ 863600 h 3848100"/>
              <a:gd name="connsiteX61" fmla="*/ 3746500 w 8445500"/>
              <a:gd name="connsiteY61" fmla="*/ 863600 h 3848100"/>
              <a:gd name="connsiteX62" fmla="*/ 3657600 w 8445500"/>
              <a:gd name="connsiteY62" fmla="*/ 736600 h 3848100"/>
              <a:gd name="connsiteX63" fmla="*/ 3632200 w 8445500"/>
              <a:gd name="connsiteY63" fmla="*/ 698500 h 3848100"/>
              <a:gd name="connsiteX64" fmla="*/ 3594100 w 8445500"/>
              <a:gd name="connsiteY64" fmla="*/ 673100 h 3848100"/>
              <a:gd name="connsiteX65" fmla="*/ 3556000 w 8445500"/>
              <a:gd name="connsiteY65" fmla="*/ 635000 h 3848100"/>
              <a:gd name="connsiteX66" fmla="*/ 3416300 w 8445500"/>
              <a:gd name="connsiteY66" fmla="*/ 609600 h 3848100"/>
              <a:gd name="connsiteX67" fmla="*/ 3276600 w 8445500"/>
              <a:gd name="connsiteY67" fmla="*/ 622300 h 3848100"/>
              <a:gd name="connsiteX68" fmla="*/ 3162300 w 8445500"/>
              <a:gd name="connsiteY68" fmla="*/ 647700 h 3848100"/>
              <a:gd name="connsiteX69" fmla="*/ 3086100 w 8445500"/>
              <a:gd name="connsiteY69" fmla="*/ 698500 h 3848100"/>
              <a:gd name="connsiteX70" fmla="*/ 3048000 w 8445500"/>
              <a:gd name="connsiteY70" fmla="*/ 749300 h 3848100"/>
              <a:gd name="connsiteX71" fmla="*/ 3009900 w 8445500"/>
              <a:gd name="connsiteY71" fmla="*/ 762000 h 3848100"/>
              <a:gd name="connsiteX72" fmla="*/ 2895600 w 8445500"/>
              <a:gd name="connsiteY72" fmla="*/ 825500 h 3848100"/>
              <a:gd name="connsiteX73" fmla="*/ 2857500 w 8445500"/>
              <a:gd name="connsiteY73" fmla="*/ 863600 h 3848100"/>
              <a:gd name="connsiteX74" fmla="*/ 2781300 w 8445500"/>
              <a:gd name="connsiteY74" fmla="*/ 901700 h 3848100"/>
              <a:gd name="connsiteX75" fmla="*/ 2705100 w 8445500"/>
              <a:gd name="connsiteY75" fmla="*/ 952500 h 3848100"/>
              <a:gd name="connsiteX76" fmla="*/ 2628900 w 8445500"/>
              <a:gd name="connsiteY76" fmla="*/ 1016000 h 3848100"/>
              <a:gd name="connsiteX77" fmla="*/ 2590800 w 8445500"/>
              <a:gd name="connsiteY77" fmla="*/ 1066800 h 3848100"/>
              <a:gd name="connsiteX78" fmla="*/ 2552700 w 8445500"/>
              <a:gd name="connsiteY78" fmla="*/ 1104900 h 3848100"/>
              <a:gd name="connsiteX79" fmla="*/ 2489200 w 8445500"/>
              <a:gd name="connsiteY79" fmla="*/ 1168400 h 3848100"/>
              <a:gd name="connsiteX80" fmla="*/ 2463800 w 8445500"/>
              <a:gd name="connsiteY80" fmla="*/ 1206500 h 3848100"/>
              <a:gd name="connsiteX81" fmla="*/ 2425700 w 8445500"/>
              <a:gd name="connsiteY81" fmla="*/ 1244600 h 3848100"/>
              <a:gd name="connsiteX82" fmla="*/ 2413000 w 8445500"/>
              <a:gd name="connsiteY82" fmla="*/ 1282700 h 3848100"/>
              <a:gd name="connsiteX83" fmla="*/ 2374900 w 8445500"/>
              <a:gd name="connsiteY83" fmla="*/ 1295400 h 3848100"/>
              <a:gd name="connsiteX84" fmla="*/ 2336800 w 8445500"/>
              <a:gd name="connsiteY84" fmla="*/ 1320800 h 3848100"/>
              <a:gd name="connsiteX85" fmla="*/ 2171700 w 8445500"/>
              <a:gd name="connsiteY85" fmla="*/ 1346200 h 3848100"/>
              <a:gd name="connsiteX86" fmla="*/ 2095500 w 8445500"/>
              <a:gd name="connsiteY86" fmla="*/ 1358900 h 3848100"/>
              <a:gd name="connsiteX87" fmla="*/ 1828800 w 8445500"/>
              <a:gd name="connsiteY87" fmla="*/ 1384300 h 3848100"/>
              <a:gd name="connsiteX88" fmla="*/ 1612900 w 8445500"/>
              <a:gd name="connsiteY88" fmla="*/ 1358900 h 3848100"/>
              <a:gd name="connsiteX89" fmla="*/ 1574800 w 8445500"/>
              <a:gd name="connsiteY89" fmla="*/ 1346200 h 3848100"/>
              <a:gd name="connsiteX90" fmla="*/ 1536700 w 8445500"/>
              <a:gd name="connsiteY90" fmla="*/ 1320800 h 3848100"/>
              <a:gd name="connsiteX91" fmla="*/ 1498600 w 8445500"/>
              <a:gd name="connsiteY91" fmla="*/ 1308100 h 3848100"/>
              <a:gd name="connsiteX92" fmla="*/ 1422400 w 8445500"/>
              <a:gd name="connsiteY92" fmla="*/ 1257300 h 3848100"/>
              <a:gd name="connsiteX93" fmla="*/ 1384300 w 8445500"/>
              <a:gd name="connsiteY93" fmla="*/ 1244600 h 3848100"/>
              <a:gd name="connsiteX94" fmla="*/ 1308100 w 8445500"/>
              <a:gd name="connsiteY94" fmla="*/ 1193800 h 3848100"/>
              <a:gd name="connsiteX95" fmla="*/ 1270000 w 8445500"/>
              <a:gd name="connsiteY95" fmla="*/ 1168400 h 3848100"/>
              <a:gd name="connsiteX96" fmla="*/ 1193800 w 8445500"/>
              <a:gd name="connsiteY96" fmla="*/ 1143000 h 3848100"/>
              <a:gd name="connsiteX97" fmla="*/ 1130300 w 8445500"/>
              <a:gd name="connsiteY97" fmla="*/ 1117600 h 3848100"/>
              <a:gd name="connsiteX98" fmla="*/ 1079500 w 8445500"/>
              <a:gd name="connsiteY98" fmla="*/ 1092200 h 3848100"/>
              <a:gd name="connsiteX99" fmla="*/ 939800 w 8445500"/>
              <a:gd name="connsiteY99" fmla="*/ 1079500 h 3848100"/>
              <a:gd name="connsiteX100" fmla="*/ 927100 w 8445500"/>
              <a:gd name="connsiteY100" fmla="*/ 1016000 h 3848100"/>
              <a:gd name="connsiteX101" fmla="*/ 889000 w 8445500"/>
              <a:gd name="connsiteY101" fmla="*/ 990600 h 3848100"/>
              <a:gd name="connsiteX102" fmla="*/ 558800 w 8445500"/>
              <a:gd name="connsiteY102" fmla="*/ 977900 h 3848100"/>
              <a:gd name="connsiteX103" fmla="*/ 406400 w 8445500"/>
              <a:gd name="connsiteY103" fmla="*/ 990600 h 3848100"/>
              <a:gd name="connsiteX104" fmla="*/ 368300 w 8445500"/>
              <a:gd name="connsiteY104" fmla="*/ 1016000 h 3848100"/>
              <a:gd name="connsiteX105" fmla="*/ 317500 w 8445500"/>
              <a:gd name="connsiteY105" fmla="*/ 1054100 h 3848100"/>
              <a:gd name="connsiteX106" fmla="*/ 266700 w 8445500"/>
              <a:gd name="connsiteY106" fmla="*/ 1130300 h 3848100"/>
              <a:gd name="connsiteX107" fmla="*/ 228600 w 8445500"/>
              <a:gd name="connsiteY107" fmla="*/ 1168400 h 3848100"/>
              <a:gd name="connsiteX108" fmla="*/ 190500 w 8445500"/>
              <a:gd name="connsiteY108" fmla="*/ 1244600 h 3848100"/>
              <a:gd name="connsiteX109" fmla="*/ 177800 w 8445500"/>
              <a:gd name="connsiteY109" fmla="*/ 1282700 h 3848100"/>
              <a:gd name="connsiteX110" fmla="*/ 152400 w 8445500"/>
              <a:gd name="connsiteY110" fmla="*/ 1320800 h 3848100"/>
              <a:gd name="connsiteX111" fmla="*/ 114300 w 8445500"/>
              <a:gd name="connsiteY111" fmla="*/ 1473200 h 3848100"/>
              <a:gd name="connsiteX112" fmla="*/ 88900 w 8445500"/>
              <a:gd name="connsiteY112" fmla="*/ 1549400 h 3848100"/>
              <a:gd name="connsiteX113" fmla="*/ 76200 w 8445500"/>
              <a:gd name="connsiteY113" fmla="*/ 1612900 h 3848100"/>
              <a:gd name="connsiteX114" fmla="*/ 50800 w 8445500"/>
              <a:gd name="connsiteY114" fmla="*/ 1676400 h 3848100"/>
              <a:gd name="connsiteX115" fmla="*/ 12700 w 8445500"/>
              <a:gd name="connsiteY115" fmla="*/ 1854200 h 3848100"/>
              <a:gd name="connsiteX116" fmla="*/ 0 w 8445500"/>
              <a:gd name="connsiteY116" fmla="*/ 1955800 h 3848100"/>
              <a:gd name="connsiteX117" fmla="*/ 0 w 8445500"/>
              <a:gd name="connsiteY117" fmla="*/ 2374900 h 3848100"/>
              <a:gd name="connsiteX118" fmla="*/ 12700 w 8445500"/>
              <a:gd name="connsiteY118" fmla="*/ 2692400 h 3848100"/>
              <a:gd name="connsiteX119" fmla="*/ 25400 w 8445500"/>
              <a:gd name="connsiteY119" fmla="*/ 3632200 h 3848100"/>
              <a:gd name="connsiteX120" fmla="*/ 88900 w 8445500"/>
              <a:gd name="connsiteY120" fmla="*/ 3683000 h 3848100"/>
              <a:gd name="connsiteX121" fmla="*/ 101600 w 8445500"/>
              <a:gd name="connsiteY121" fmla="*/ 3721100 h 3848100"/>
              <a:gd name="connsiteX122" fmla="*/ 139700 w 8445500"/>
              <a:gd name="connsiteY122" fmla="*/ 3733800 h 3848100"/>
              <a:gd name="connsiteX123" fmla="*/ 177800 w 8445500"/>
              <a:gd name="connsiteY123" fmla="*/ 3759200 h 3848100"/>
              <a:gd name="connsiteX124" fmla="*/ 190500 w 8445500"/>
              <a:gd name="connsiteY124" fmla="*/ 3797300 h 3848100"/>
              <a:gd name="connsiteX125" fmla="*/ 241300 w 8445500"/>
              <a:gd name="connsiteY125" fmla="*/ 3810000 h 3848100"/>
              <a:gd name="connsiteX126" fmla="*/ 393700 w 8445500"/>
              <a:gd name="connsiteY126" fmla="*/ 3848100 h 3848100"/>
              <a:gd name="connsiteX127" fmla="*/ 723900 w 8445500"/>
              <a:gd name="connsiteY127" fmla="*/ 3835400 h 3848100"/>
              <a:gd name="connsiteX128" fmla="*/ 901700 w 8445500"/>
              <a:gd name="connsiteY128" fmla="*/ 3784600 h 3848100"/>
              <a:gd name="connsiteX129" fmla="*/ 965200 w 8445500"/>
              <a:gd name="connsiteY129" fmla="*/ 3771900 h 3848100"/>
              <a:gd name="connsiteX130" fmla="*/ 1079500 w 8445500"/>
              <a:gd name="connsiteY130" fmla="*/ 3708400 h 3848100"/>
              <a:gd name="connsiteX131" fmla="*/ 1155700 w 8445500"/>
              <a:gd name="connsiteY131" fmla="*/ 3670300 h 3848100"/>
              <a:gd name="connsiteX132" fmla="*/ 1231900 w 8445500"/>
              <a:gd name="connsiteY132" fmla="*/ 3594100 h 3848100"/>
              <a:gd name="connsiteX133" fmla="*/ 1282700 w 8445500"/>
              <a:gd name="connsiteY133" fmla="*/ 3517900 h 3848100"/>
              <a:gd name="connsiteX134" fmla="*/ 1308100 w 8445500"/>
              <a:gd name="connsiteY134" fmla="*/ 3479800 h 3848100"/>
              <a:gd name="connsiteX135" fmla="*/ 1371600 w 8445500"/>
              <a:gd name="connsiteY135" fmla="*/ 3429000 h 3848100"/>
              <a:gd name="connsiteX136" fmla="*/ 1397000 w 8445500"/>
              <a:gd name="connsiteY136" fmla="*/ 3378200 h 3848100"/>
              <a:gd name="connsiteX137" fmla="*/ 1409700 w 8445500"/>
              <a:gd name="connsiteY137" fmla="*/ 3340100 h 3848100"/>
              <a:gd name="connsiteX138" fmla="*/ 1435100 w 8445500"/>
              <a:gd name="connsiteY138" fmla="*/ 3302000 h 3848100"/>
              <a:gd name="connsiteX139" fmla="*/ 1447800 w 8445500"/>
              <a:gd name="connsiteY139" fmla="*/ 3263900 h 3848100"/>
              <a:gd name="connsiteX140" fmla="*/ 1473200 w 8445500"/>
              <a:gd name="connsiteY140" fmla="*/ 3225800 h 3848100"/>
              <a:gd name="connsiteX141" fmla="*/ 1485900 w 8445500"/>
              <a:gd name="connsiteY141" fmla="*/ 3187700 h 3848100"/>
              <a:gd name="connsiteX142" fmla="*/ 1524000 w 8445500"/>
              <a:gd name="connsiteY142" fmla="*/ 3162300 h 3848100"/>
              <a:gd name="connsiteX143" fmla="*/ 1536700 w 8445500"/>
              <a:gd name="connsiteY143" fmla="*/ 3124200 h 3848100"/>
              <a:gd name="connsiteX144" fmla="*/ 1549400 w 8445500"/>
              <a:gd name="connsiteY144" fmla="*/ 3073400 h 3848100"/>
              <a:gd name="connsiteX145" fmla="*/ 1587500 w 8445500"/>
              <a:gd name="connsiteY145" fmla="*/ 3022600 h 3848100"/>
              <a:gd name="connsiteX146" fmla="*/ 1651000 w 8445500"/>
              <a:gd name="connsiteY146" fmla="*/ 2921000 h 3848100"/>
              <a:gd name="connsiteX147" fmla="*/ 1689100 w 8445500"/>
              <a:gd name="connsiteY147" fmla="*/ 2882900 h 3848100"/>
              <a:gd name="connsiteX148" fmla="*/ 1714500 w 8445500"/>
              <a:gd name="connsiteY148" fmla="*/ 2832100 h 3848100"/>
              <a:gd name="connsiteX149" fmla="*/ 1790700 w 8445500"/>
              <a:gd name="connsiteY149" fmla="*/ 2781300 h 3848100"/>
              <a:gd name="connsiteX150" fmla="*/ 1803400 w 8445500"/>
              <a:gd name="connsiteY150" fmla="*/ 2717800 h 3848100"/>
              <a:gd name="connsiteX151" fmla="*/ 1892300 w 8445500"/>
              <a:gd name="connsiteY151" fmla="*/ 2641600 h 3848100"/>
              <a:gd name="connsiteX152" fmla="*/ 2006600 w 8445500"/>
              <a:gd name="connsiteY152" fmla="*/ 2552700 h 3848100"/>
              <a:gd name="connsiteX153" fmla="*/ 2070100 w 8445500"/>
              <a:gd name="connsiteY153" fmla="*/ 2527300 h 3848100"/>
              <a:gd name="connsiteX154" fmla="*/ 2120900 w 8445500"/>
              <a:gd name="connsiteY154" fmla="*/ 2489200 h 3848100"/>
              <a:gd name="connsiteX155" fmla="*/ 2197100 w 8445500"/>
              <a:gd name="connsiteY155" fmla="*/ 2476500 h 3848100"/>
              <a:gd name="connsiteX156" fmla="*/ 2425700 w 8445500"/>
              <a:gd name="connsiteY156" fmla="*/ 2413000 h 3848100"/>
              <a:gd name="connsiteX157" fmla="*/ 2654300 w 8445500"/>
              <a:gd name="connsiteY157" fmla="*/ 2400300 h 3848100"/>
              <a:gd name="connsiteX158" fmla="*/ 2730500 w 8445500"/>
              <a:gd name="connsiteY158" fmla="*/ 2387600 h 3848100"/>
              <a:gd name="connsiteX159" fmla="*/ 2781300 w 8445500"/>
              <a:gd name="connsiteY159" fmla="*/ 2374900 h 3848100"/>
              <a:gd name="connsiteX160" fmla="*/ 2933700 w 8445500"/>
              <a:gd name="connsiteY160" fmla="*/ 2362200 h 3848100"/>
              <a:gd name="connsiteX161" fmla="*/ 2984500 w 8445500"/>
              <a:gd name="connsiteY161" fmla="*/ 2336800 h 3848100"/>
              <a:gd name="connsiteX162" fmla="*/ 3022600 w 8445500"/>
              <a:gd name="connsiteY162" fmla="*/ 2311400 h 3848100"/>
              <a:gd name="connsiteX163" fmla="*/ 3098800 w 8445500"/>
              <a:gd name="connsiteY163" fmla="*/ 2286000 h 3848100"/>
              <a:gd name="connsiteX164" fmla="*/ 3136900 w 8445500"/>
              <a:gd name="connsiteY164" fmla="*/ 2260600 h 3848100"/>
              <a:gd name="connsiteX165" fmla="*/ 3175000 w 8445500"/>
              <a:gd name="connsiteY165" fmla="*/ 2247900 h 3848100"/>
              <a:gd name="connsiteX166" fmla="*/ 3251200 w 8445500"/>
              <a:gd name="connsiteY166" fmla="*/ 2197100 h 3848100"/>
              <a:gd name="connsiteX167" fmla="*/ 3289300 w 8445500"/>
              <a:gd name="connsiteY167" fmla="*/ 2171700 h 3848100"/>
              <a:gd name="connsiteX168" fmla="*/ 3390900 w 8445500"/>
              <a:gd name="connsiteY168" fmla="*/ 2120900 h 3848100"/>
              <a:gd name="connsiteX169" fmla="*/ 3441700 w 8445500"/>
              <a:gd name="connsiteY169" fmla="*/ 2146300 h 3848100"/>
              <a:gd name="connsiteX170" fmla="*/ 3479800 w 8445500"/>
              <a:gd name="connsiteY170" fmla="*/ 2159000 h 3848100"/>
              <a:gd name="connsiteX171" fmla="*/ 3517900 w 8445500"/>
              <a:gd name="connsiteY171" fmla="*/ 2184400 h 3848100"/>
              <a:gd name="connsiteX172" fmla="*/ 3657600 w 8445500"/>
              <a:gd name="connsiteY172" fmla="*/ 2222500 h 3848100"/>
              <a:gd name="connsiteX173" fmla="*/ 4076700 w 8445500"/>
              <a:gd name="connsiteY173" fmla="*/ 2184400 h 3848100"/>
              <a:gd name="connsiteX174" fmla="*/ 4114800 w 8445500"/>
              <a:gd name="connsiteY174" fmla="*/ 2159000 h 3848100"/>
              <a:gd name="connsiteX175" fmla="*/ 4191000 w 8445500"/>
              <a:gd name="connsiteY175" fmla="*/ 2146300 h 3848100"/>
              <a:gd name="connsiteX176" fmla="*/ 4241800 w 8445500"/>
              <a:gd name="connsiteY176" fmla="*/ 2133600 h 3848100"/>
              <a:gd name="connsiteX177" fmla="*/ 4318000 w 8445500"/>
              <a:gd name="connsiteY177" fmla="*/ 2146300 h 3848100"/>
              <a:gd name="connsiteX178" fmla="*/ 4432300 w 8445500"/>
              <a:gd name="connsiteY178" fmla="*/ 2273300 h 3848100"/>
              <a:gd name="connsiteX179" fmla="*/ 4457700 w 8445500"/>
              <a:gd name="connsiteY179" fmla="*/ 2311400 h 3848100"/>
              <a:gd name="connsiteX180" fmla="*/ 4495800 w 8445500"/>
              <a:gd name="connsiteY180" fmla="*/ 2324100 h 3848100"/>
              <a:gd name="connsiteX181" fmla="*/ 4610100 w 8445500"/>
              <a:gd name="connsiteY181" fmla="*/ 2286000 h 3848100"/>
              <a:gd name="connsiteX182" fmla="*/ 4686300 w 8445500"/>
              <a:gd name="connsiteY182" fmla="*/ 2247900 h 3848100"/>
              <a:gd name="connsiteX183" fmla="*/ 4762500 w 8445500"/>
              <a:gd name="connsiteY183" fmla="*/ 2209800 h 3848100"/>
              <a:gd name="connsiteX184" fmla="*/ 4864100 w 8445500"/>
              <a:gd name="connsiteY184" fmla="*/ 2159000 h 3848100"/>
              <a:gd name="connsiteX185" fmla="*/ 4902200 w 8445500"/>
              <a:gd name="connsiteY185" fmla="*/ 2133600 h 3848100"/>
              <a:gd name="connsiteX186" fmla="*/ 4940300 w 8445500"/>
              <a:gd name="connsiteY186" fmla="*/ 2120900 h 3848100"/>
              <a:gd name="connsiteX187" fmla="*/ 4978400 w 8445500"/>
              <a:gd name="connsiteY187" fmla="*/ 2095500 h 3848100"/>
              <a:gd name="connsiteX188" fmla="*/ 5041900 w 8445500"/>
              <a:gd name="connsiteY188" fmla="*/ 2082800 h 3848100"/>
              <a:gd name="connsiteX189" fmla="*/ 5207000 w 8445500"/>
              <a:gd name="connsiteY189" fmla="*/ 2095500 h 3848100"/>
              <a:gd name="connsiteX190" fmla="*/ 5270500 w 8445500"/>
              <a:gd name="connsiteY190" fmla="*/ 2108200 h 3848100"/>
              <a:gd name="connsiteX191" fmla="*/ 5448300 w 8445500"/>
              <a:gd name="connsiteY191" fmla="*/ 2133600 h 3848100"/>
              <a:gd name="connsiteX192" fmla="*/ 5854700 w 8445500"/>
              <a:gd name="connsiteY192" fmla="*/ 2120900 h 3848100"/>
              <a:gd name="connsiteX193" fmla="*/ 5930900 w 8445500"/>
              <a:gd name="connsiteY193" fmla="*/ 2082800 h 3848100"/>
              <a:gd name="connsiteX194" fmla="*/ 5969000 w 8445500"/>
              <a:gd name="connsiteY194" fmla="*/ 2070100 h 3848100"/>
              <a:gd name="connsiteX195" fmla="*/ 6045200 w 8445500"/>
              <a:gd name="connsiteY195" fmla="*/ 2006600 h 3848100"/>
              <a:gd name="connsiteX196" fmla="*/ 6121400 w 8445500"/>
              <a:gd name="connsiteY196" fmla="*/ 1981200 h 3848100"/>
              <a:gd name="connsiteX197" fmla="*/ 6261100 w 8445500"/>
              <a:gd name="connsiteY197" fmla="*/ 1993900 h 3848100"/>
              <a:gd name="connsiteX198" fmla="*/ 6324600 w 8445500"/>
              <a:gd name="connsiteY198" fmla="*/ 2006600 h 3848100"/>
              <a:gd name="connsiteX199" fmla="*/ 6477000 w 8445500"/>
              <a:gd name="connsiteY199" fmla="*/ 2032000 h 3848100"/>
              <a:gd name="connsiteX200" fmla="*/ 6553200 w 8445500"/>
              <a:gd name="connsiteY200" fmla="*/ 2044700 h 3848100"/>
              <a:gd name="connsiteX201" fmla="*/ 6858000 w 8445500"/>
              <a:gd name="connsiteY201" fmla="*/ 2070100 h 3848100"/>
              <a:gd name="connsiteX202" fmla="*/ 8445500 w 8445500"/>
              <a:gd name="connsiteY202" fmla="*/ 2057400 h 3848100"/>
              <a:gd name="connsiteX203" fmla="*/ 8411633 w 8445500"/>
              <a:gd name="connsiteY203"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624234 w 8445500"/>
              <a:gd name="connsiteY4" fmla="*/ 571499 h 3848100"/>
              <a:gd name="connsiteX5" fmla="*/ 7581900 w 8445500"/>
              <a:gd name="connsiteY5" fmla="*/ 647700 h 3848100"/>
              <a:gd name="connsiteX6" fmla="*/ 7404100 w 8445500"/>
              <a:gd name="connsiteY6" fmla="*/ 711200 h 3848100"/>
              <a:gd name="connsiteX7" fmla="*/ 7340600 w 8445500"/>
              <a:gd name="connsiteY7" fmla="*/ 762000 h 3848100"/>
              <a:gd name="connsiteX8" fmla="*/ 7200900 w 8445500"/>
              <a:gd name="connsiteY8" fmla="*/ 876300 h 3848100"/>
              <a:gd name="connsiteX9" fmla="*/ 7150100 w 8445500"/>
              <a:gd name="connsiteY9" fmla="*/ 965200 h 3848100"/>
              <a:gd name="connsiteX10" fmla="*/ 7137400 w 8445500"/>
              <a:gd name="connsiteY10" fmla="*/ 1079500 h 3848100"/>
              <a:gd name="connsiteX11" fmla="*/ 7124700 w 8445500"/>
              <a:gd name="connsiteY11" fmla="*/ 1117600 h 3848100"/>
              <a:gd name="connsiteX12" fmla="*/ 7048500 w 8445500"/>
              <a:gd name="connsiteY12" fmla="*/ 1168400 h 3848100"/>
              <a:gd name="connsiteX13" fmla="*/ 7010400 w 8445500"/>
              <a:gd name="connsiteY13" fmla="*/ 1206500 h 3848100"/>
              <a:gd name="connsiteX14" fmla="*/ 6883400 w 8445500"/>
              <a:gd name="connsiteY14" fmla="*/ 1231900 h 3848100"/>
              <a:gd name="connsiteX15" fmla="*/ 6388100 w 8445500"/>
              <a:gd name="connsiteY15" fmla="*/ 1270000 h 3848100"/>
              <a:gd name="connsiteX16" fmla="*/ 6121400 w 8445500"/>
              <a:gd name="connsiteY16" fmla="*/ 1257300 h 3848100"/>
              <a:gd name="connsiteX17" fmla="*/ 6032500 w 8445500"/>
              <a:gd name="connsiteY17" fmla="*/ 1219200 h 3848100"/>
              <a:gd name="connsiteX18" fmla="*/ 5994400 w 8445500"/>
              <a:gd name="connsiteY18" fmla="*/ 1181100 h 3848100"/>
              <a:gd name="connsiteX19" fmla="*/ 5943600 w 8445500"/>
              <a:gd name="connsiteY19" fmla="*/ 1155700 h 3848100"/>
              <a:gd name="connsiteX20" fmla="*/ 5867400 w 8445500"/>
              <a:gd name="connsiteY20" fmla="*/ 1028700 h 3848100"/>
              <a:gd name="connsiteX21" fmla="*/ 5829300 w 8445500"/>
              <a:gd name="connsiteY21" fmla="*/ 1003300 h 3848100"/>
              <a:gd name="connsiteX22" fmla="*/ 5778500 w 8445500"/>
              <a:gd name="connsiteY22" fmla="*/ 977900 h 3848100"/>
              <a:gd name="connsiteX23" fmla="*/ 5676900 w 8445500"/>
              <a:gd name="connsiteY23" fmla="*/ 927100 h 3848100"/>
              <a:gd name="connsiteX24" fmla="*/ 5575300 w 8445500"/>
              <a:gd name="connsiteY24" fmla="*/ 889000 h 3848100"/>
              <a:gd name="connsiteX25" fmla="*/ 5524500 w 8445500"/>
              <a:gd name="connsiteY25" fmla="*/ 863600 h 3848100"/>
              <a:gd name="connsiteX26" fmla="*/ 5321300 w 8445500"/>
              <a:gd name="connsiteY26" fmla="*/ 850900 h 3848100"/>
              <a:gd name="connsiteX27" fmla="*/ 5283200 w 8445500"/>
              <a:gd name="connsiteY27" fmla="*/ 838200 h 3848100"/>
              <a:gd name="connsiteX28" fmla="*/ 5232400 w 8445500"/>
              <a:gd name="connsiteY28" fmla="*/ 762000 h 3848100"/>
              <a:gd name="connsiteX29" fmla="*/ 5207000 w 8445500"/>
              <a:gd name="connsiteY29" fmla="*/ 723900 h 3848100"/>
              <a:gd name="connsiteX30" fmla="*/ 5194300 w 8445500"/>
              <a:gd name="connsiteY30" fmla="*/ 685800 h 3848100"/>
              <a:gd name="connsiteX31" fmla="*/ 5181600 w 8445500"/>
              <a:gd name="connsiteY31" fmla="*/ 635000 h 3848100"/>
              <a:gd name="connsiteX32" fmla="*/ 5156200 w 8445500"/>
              <a:gd name="connsiteY32" fmla="*/ 596900 h 3848100"/>
              <a:gd name="connsiteX33" fmla="*/ 5118100 w 8445500"/>
              <a:gd name="connsiteY33" fmla="*/ 469900 h 3848100"/>
              <a:gd name="connsiteX34" fmla="*/ 5105400 w 8445500"/>
              <a:gd name="connsiteY34" fmla="*/ 393700 h 3848100"/>
              <a:gd name="connsiteX35" fmla="*/ 5092700 w 8445500"/>
              <a:gd name="connsiteY35" fmla="*/ 304800 h 3848100"/>
              <a:gd name="connsiteX36" fmla="*/ 5067300 w 8445500"/>
              <a:gd name="connsiteY36" fmla="*/ 266700 h 3848100"/>
              <a:gd name="connsiteX37" fmla="*/ 5054600 w 8445500"/>
              <a:gd name="connsiteY37" fmla="*/ 228600 h 3848100"/>
              <a:gd name="connsiteX38" fmla="*/ 5003800 w 8445500"/>
              <a:gd name="connsiteY38" fmla="*/ 152400 h 3848100"/>
              <a:gd name="connsiteX39" fmla="*/ 4965700 w 8445500"/>
              <a:gd name="connsiteY39" fmla="*/ 63500 h 3848100"/>
              <a:gd name="connsiteX40" fmla="*/ 4787900 w 8445500"/>
              <a:gd name="connsiteY40" fmla="*/ 0 h 3848100"/>
              <a:gd name="connsiteX41" fmla="*/ 4673600 w 8445500"/>
              <a:gd name="connsiteY41" fmla="*/ 12700 h 3848100"/>
              <a:gd name="connsiteX42" fmla="*/ 4635500 w 8445500"/>
              <a:gd name="connsiteY42" fmla="*/ 38100 h 3848100"/>
              <a:gd name="connsiteX43" fmla="*/ 4597400 w 8445500"/>
              <a:gd name="connsiteY43" fmla="*/ 50800 h 3848100"/>
              <a:gd name="connsiteX44" fmla="*/ 4559300 w 8445500"/>
              <a:gd name="connsiteY44" fmla="*/ 88900 h 3848100"/>
              <a:gd name="connsiteX45" fmla="*/ 4533900 w 8445500"/>
              <a:gd name="connsiteY45" fmla="*/ 177800 h 3848100"/>
              <a:gd name="connsiteX46" fmla="*/ 4495800 w 8445500"/>
              <a:gd name="connsiteY46" fmla="*/ 203200 h 3848100"/>
              <a:gd name="connsiteX47" fmla="*/ 4406900 w 8445500"/>
              <a:gd name="connsiteY47" fmla="*/ 254000 h 3848100"/>
              <a:gd name="connsiteX48" fmla="*/ 4368800 w 8445500"/>
              <a:gd name="connsiteY48" fmla="*/ 279400 h 3848100"/>
              <a:gd name="connsiteX49" fmla="*/ 4229100 w 8445500"/>
              <a:gd name="connsiteY49" fmla="*/ 368300 h 3848100"/>
              <a:gd name="connsiteX50" fmla="*/ 4165600 w 8445500"/>
              <a:gd name="connsiteY50" fmla="*/ 508000 h 3848100"/>
              <a:gd name="connsiteX51" fmla="*/ 4140200 w 8445500"/>
              <a:gd name="connsiteY51" fmla="*/ 546100 h 3848100"/>
              <a:gd name="connsiteX52" fmla="*/ 4089400 w 8445500"/>
              <a:gd name="connsiteY52" fmla="*/ 749300 h 3848100"/>
              <a:gd name="connsiteX53" fmla="*/ 4051300 w 8445500"/>
              <a:gd name="connsiteY53" fmla="*/ 838200 h 3848100"/>
              <a:gd name="connsiteX54" fmla="*/ 4013200 w 8445500"/>
              <a:gd name="connsiteY54" fmla="*/ 863600 h 3848100"/>
              <a:gd name="connsiteX55" fmla="*/ 3975100 w 8445500"/>
              <a:gd name="connsiteY55" fmla="*/ 939800 h 3848100"/>
              <a:gd name="connsiteX56" fmla="*/ 3924300 w 8445500"/>
              <a:gd name="connsiteY56" fmla="*/ 952500 h 3848100"/>
              <a:gd name="connsiteX57" fmla="*/ 3848100 w 8445500"/>
              <a:gd name="connsiteY57" fmla="*/ 990600 h 3848100"/>
              <a:gd name="connsiteX58" fmla="*/ 3810000 w 8445500"/>
              <a:gd name="connsiteY58" fmla="*/ 977900 h 3848100"/>
              <a:gd name="connsiteX59" fmla="*/ 3746500 w 8445500"/>
              <a:gd name="connsiteY59" fmla="*/ 863600 h 3848100"/>
              <a:gd name="connsiteX60" fmla="*/ 3746500 w 8445500"/>
              <a:gd name="connsiteY60" fmla="*/ 863600 h 3848100"/>
              <a:gd name="connsiteX61" fmla="*/ 3657600 w 8445500"/>
              <a:gd name="connsiteY61" fmla="*/ 736600 h 3848100"/>
              <a:gd name="connsiteX62" fmla="*/ 3632200 w 8445500"/>
              <a:gd name="connsiteY62" fmla="*/ 698500 h 3848100"/>
              <a:gd name="connsiteX63" fmla="*/ 3594100 w 8445500"/>
              <a:gd name="connsiteY63" fmla="*/ 673100 h 3848100"/>
              <a:gd name="connsiteX64" fmla="*/ 3556000 w 8445500"/>
              <a:gd name="connsiteY64" fmla="*/ 635000 h 3848100"/>
              <a:gd name="connsiteX65" fmla="*/ 3416300 w 8445500"/>
              <a:gd name="connsiteY65" fmla="*/ 609600 h 3848100"/>
              <a:gd name="connsiteX66" fmla="*/ 3276600 w 8445500"/>
              <a:gd name="connsiteY66" fmla="*/ 622300 h 3848100"/>
              <a:gd name="connsiteX67" fmla="*/ 3162300 w 8445500"/>
              <a:gd name="connsiteY67" fmla="*/ 647700 h 3848100"/>
              <a:gd name="connsiteX68" fmla="*/ 3086100 w 8445500"/>
              <a:gd name="connsiteY68" fmla="*/ 698500 h 3848100"/>
              <a:gd name="connsiteX69" fmla="*/ 3048000 w 8445500"/>
              <a:gd name="connsiteY69" fmla="*/ 749300 h 3848100"/>
              <a:gd name="connsiteX70" fmla="*/ 3009900 w 8445500"/>
              <a:gd name="connsiteY70" fmla="*/ 762000 h 3848100"/>
              <a:gd name="connsiteX71" fmla="*/ 2895600 w 8445500"/>
              <a:gd name="connsiteY71" fmla="*/ 825500 h 3848100"/>
              <a:gd name="connsiteX72" fmla="*/ 2857500 w 8445500"/>
              <a:gd name="connsiteY72" fmla="*/ 863600 h 3848100"/>
              <a:gd name="connsiteX73" fmla="*/ 2781300 w 8445500"/>
              <a:gd name="connsiteY73" fmla="*/ 901700 h 3848100"/>
              <a:gd name="connsiteX74" fmla="*/ 2705100 w 8445500"/>
              <a:gd name="connsiteY74" fmla="*/ 952500 h 3848100"/>
              <a:gd name="connsiteX75" fmla="*/ 2628900 w 8445500"/>
              <a:gd name="connsiteY75" fmla="*/ 1016000 h 3848100"/>
              <a:gd name="connsiteX76" fmla="*/ 2590800 w 8445500"/>
              <a:gd name="connsiteY76" fmla="*/ 1066800 h 3848100"/>
              <a:gd name="connsiteX77" fmla="*/ 2552700 w 8445500"/>
              <a:gd name="connsiteY77" fmla="*/ 1104900 h 3848100"/>
              <a:gd name="connsiteX78" fmla="*/ 2489200 w 8445500"/>
              <a:gd name="connsiteY78" fmla="*/ 1168400 h 3848100"/>
              <a:gd name="connsiteX79" fmla="*/ 2463800 w 8445500"/>
              <a:gd name="connsiteY79" fmla="*/ 1206500 h 3848100"/>
              <a:gd name="connsiteX80" fmla="*/ 2425700 w 8445500"/>
              <a:gd name="connsiteY80" fmla="*/ 1244600 h 3848100"/>
              <a:gd name="connsiteX81" fmla="*/ 2413000 w 8445500"/>
              <a:gd name="connsiteY81" fmla="*/ 1282700 h 3848100"/>
              <a:gd name="connsiteX82" fmla="*/ 2374900 w 8445500"/>
              <a:gd name="connsiteY82" fmla="*/ 1295400 h 3848100"/>
              <a:gd name="connsiteX83" fmla="*/ 2336800 w 8445500"/>
              <a:gd name="connsiteY83" fmla="*/ 1320800 h 3848100"/>
              <a:gd name="connsiteX84" fmla="*/ 2171700 w 8445500"/>
              <a:gd name="connsiteY84" fmla="*/ 1346200 h 3848100"/>
              <a:gd name="connsiteX85" fmla="*/ 2095500 w 8445500"/>
              <a:gd name="connsiteY85" fmla="*/ 1358900 h 3848100"/>
              <a:gd name="connsiteX86" fmla="*/ 1828800 w 8445500"/>
              <a:gd name="connsiteY86" fmla="*/ 1384300 h 3848100"/>
              <a:gd name="connsiteX87" fmla="*/ 1612900 w 8445500"/>
              <a:gd name="connsiteY87" fmla="*/ 1358900 h 3848100"/>
              <a:gd name="connsiteX88" fmla="*/ 1574800 w 8445500"/>
              <a:gd name="connsiteY88" fmla="*/ 1346200 h 3848100"/>
              <a:gd name="connsiteX89" fmla="*/ 1536700 w 8445500"/>
              <a:gd name="connsiteY89" fmla="*/ 1320800 h 3848100"/>
              <a:gd name="connsiteX90" fmla="*/ 1498600 w 8445500"/>
              <a:gd name="connsiteY90" fmla="*/ 1308100 h 3848100"/>
              <a:gd name="connsiteX91" fmla="*/ 1422400 w 8445500"/>
              <a:gd name="connsiteY91" fmla="*/ 1257300 h 3848100"/>
              <a:gd name="connsiteX92" fmla="*/ 1384300 w 8445500"/>
              <a:gd name="connsiteY92" fmla="*/ 1244600 h 3848100"/>
              <a:gd name="connsiteX93" fmla="*/ 1308100 w 8445500"/>
              <a:gd name="connsiteY93" fmla="*/ 1193800 h 3848100"/>
              <a:gd name="connsiteX94" fmla="*/ 1270000 w 8445500"/>
              <a:gd name="connsiteY94" fmla="*/ 1168400 h 3848100"/>
              <a:gd name="connsiteX95" fmla="*/ 1193800 w 8445500"/>
              <a:gd name="connsiteY95" fmla="*/ 1143000 h 3848100"/>
              <a:gd name="connsiteX96" fmla="*/ 1130300 w 8445500"/>
              <a:gd name="connsiteY96" fmla="*/ 1117600 h 3848100"/>
              <a:gd name="connsiteX97" fmla="*/ 1079500 w 8445500"/>
              <a:gd name="connsiteY97" fmla="*/ 1092200 h 3848100"/>
              <a:gd name="connsiteX98" fmla="*/ 939800 w 8445500"/>
              <a:gd name="connsiteY98" fmla="*/ 1079500 h 3848100"/>
              <a:gd name="connsiteX99" fmla="*/ 927100 w 8445500"/>
              <a:gd name="connsiteY99" fmla="*/ 1016000 h 3848100"/>
              <a:gd name="connsiteX100" fmla="*/ 889000 w 8445500"/>
              <a:gd name="connsiteY100" fmla="*/ 990600 h 3848100"/>
              <a:gd name="connsiteX101" fmla="*/ 558800 w 8445500"/>
              <a:gd name="connsiteY101" fmla="*/ 977900 h 3848100"/>
              <a:gd name="connsiteX102" fmla="*/ 406400 w 8445500"/>
              <a:gd name="connsiteY102" fmla="*/ 990600 h 3848100"/>
              <a:gd name="connsiteX103" fmla="*/ 368300 w 8445500"/>
              <a:gd name="connsiteY103" fmla="*/ 1016000 h 3848100"/>
              <a:gd name="connsiteX104" fmla="*/ 317500 w 8445500"/>
              <a:gd name="connsiteY104" fmla="*/ 1054100 h 3848100"/>
              <a:gd name="connsiteX105" fmla="*/ 266700 w 8445500"/>
              <a:gd name="connsiteY105" fmla="*/ 1130300 h 3848100"/>
              <a:gd name="connsiteX106" fmla="*/ 228600 w 8445500"/>
              <a:gd name="connsiteY106" fmla="*/ 1168400 h 3848100"/>
              <a:gd name="connsiteX107" fmla="*/ 190500 w 8445500"/>
              <a:gd name="connsiteY107" fmla="*/ 1244600 h 3848100"/>
              <a:gd name="connsiteX108" fmla="*/ 177800 w 8445500"/>
              <a:gd name="connsiteY108" fmla="*/ 1282700 h 3848100"/>
              <a:gd name="connsiteX109" fmla="*/ 152400 w 8445500"/>
              <a:gd name="connsiteY109" fmla="*/ 1320800 h 3848100"/>
              <a:gd name="connsiteX110" fmla="*/ 114300 w 8445500"/>
              <a:gd name="connsiteY110" fmla="*/ 1473200 h 3848100"/>
              <a:gd name="connsiteX111" fmla="*/ 88900 w 8445500"/>
              <a:gd name="connsiteY111" fmla="*/ 1549400 h 3848100"/>
              <a:gd name="connsiteX112" fmla="*/ 76200 w 8445500"/>
              <a:gd name="connsiteY112" fmla="*/ 1612900 h 3848100"/>
              <a:gd name="connsiteX113" fmla="*/ 50800 w 8445500"/>
              <a:gd name="connsiteY113" fmla="*/ 1676400 h 3848100"/>
              <a:gd name="connsiteX114" fmla="*/ 12700 w 8445500"/>
              <a:gd name="connsiteY114" fmla="*/ 1854200 h 3848100"/>
              <a:gd name="connsiteX115" fmla="*/ 0 w 8445500"/>
              <a:gd name="connsiteY115" fmla="*/ 1955800 h 3848100"/>
              <a:gd name="connsiteX116" fmla="*/ 0 w 8445500"/>
              <a:gd name="connsiteY116" fmla="*/ 2374900 h 3848100"/>
              <a:gd name="connsiteX117" fmla="*/ 12700 w 8445500"/>
              <a:gd name="connsiteY117" fmla="*/ 2692400 h 3848100"/>
              <a:gd name="connsiteX118" fmla="*/ 25400 w 8445500"/>
              <a:gd name="connsiteY118" fmla="*/ 3632200 h 3848100"/>
              <a:gd name="connsiteX119" fmla="*/ 88900 w 8445500"/>
              <a:gd name="connsiteY119" fmla="*/ 3683000 h 3848100"/>
              <a:gd name="connsiteX120" fmla="*/ 101600 w 8445500"/>
              <a:gd name="connsiteY120" fmla="*/ 3721100 h 3848100"/>
              <a:gd name="connsiteX121" fmla="*/ 139700 w 8445500"/>
              <a:gd name="connsiteY121" fmla="*/ 3733800 h 3848100"/>
              <a:gd name="connsiteX122" fmla="*/ 177800 w 8445500"/>
              <a:gd name="connsiteY122" fmla="*/ 3759200 h 3848100"/>
              <a:gd name="connsiteX123" fmla="*/ 190500 w 8445500"/>
              <a:gd name="connsiteY123" fmla="*/ 3797300 h 3848100"/>
              <a:gd name="connsiteX124" fmla="*/ 241300 w 8445500"/>
              <a:gd name="connsiteY124" fmla="*/ 3810000 h 3848100"/>
              <a:gd name="connsiteX125" fmla="*/ 393700 w 8445500"/>
              <a:gd name="connsiteY125" fmla="*/ 3848100 h 3848100"/>
              <a:gd name="connsiteX126" fmla="*/ 723900 w 8445500"/>
              <a:gd name="connsiteY126" fmla="*/ 3835400 h 3848100"/>
              <a:gd name="connsiteX127" fmla="*/ 901700 w 8445500"/>
              <a:gd name="connsiteY127" fmla="*/ 3784600 h 3848100"/>
              <a:gd name="connsiteX128" fmla="*/ 965200 w 8445500"/>
              <a:gd name="connsiteY128" fmla="*/ 3771900 h 3848100"/>
              <a:gd name="connsiteX129" fmla="*/ 1079500 w 8445500"/>
              <a:gd name="connsiteY129" fmla="*/ 3708400 h 3848100"/>
              <a:gd name="connsiteX130" fmla="*/ 1155700 w 8445500"/>
              <a:gd name="connsiteY130" fmla="*/ 3670300 h 3848100"/>
              <a:gd name="connsiteX131" fmla="*/ 1231900 w 8445500"/>
              <a:gd name="connsiteY131" fmla="*/ 3594100 h 3848100"/>
              <a:gd name="connsiteX132" fmla="*/ 1282700 w 8445500"/>
              <a:gd name="connsiteY132" fmla="*/ 3517900 h 3848100"/>
              <a:gd name="connsiteX133" fmla="*/ 1308100 w 8445500"/>
              <a:gd name="connsiteY133" fmla="*/ 3479800 h 3848100"/>
              <a:gd name="connsiteX134" fmla="*/ 1371600 w 8445500"/>
              <a:gd name="connsiteY134" fmla="*/ 3429000 h 3848100"/>
              <a:gd name="connsiteX135" fmla="*/ 1397000 w 8445500"/>
              <a:gd name="connsiteY135" fmla="*/ 3378200 h 3848100"/>
              <a:gd name="connsiteX136" fmla="*/ 1409700 w 8445500"/>
              <a:gd name="connsiteY136" fmla="*/ 3340100 h 3848100"/>
              <a:gd name="connsiteX137" fmla="*/ 1435100 w 8445500"/>
              <a:gd name="connsiteY137" fmla="*/ 3302000 h 3848100"/>
              <a:gd name="connsiteX138" fmla="*/ 1447800 w 8445500"/>
              <a:gd name="connsiteY138" fmla="*/ 3263900 h 3848100"/>
              <a:gd name="connsiteX139" fmla="*/ 1473200 w 8445500"/>
              <a:gd name="connsiteY139" fmla="*/ 3225800 h 3848100"/>
              <a:gd name="connsiteX140" fmla="*/ 1485900 w 8445500"/>
              <a:gd name="connsiteY140" fmla="*/ 3187700 h 3848100"/>
              <a:gd name="connsiteX141" fmla="*/ 1524000 w 8445500"/>
              <a:gd name="connsiteY141" fmla="*/ 3162300 h 3848100"/>
              <a:gd name="connsiteX142" fmla="*/ 1536700 w 8445500"/>
              <a:gd name="connsiteY142" fmla="*/ 3124200 h 3848100"/>
              <a:gd name="connsiteX143" fmla="*/ 1549400 w 8445500"/>
              <a:gd name="connsiteY143" fmla="*/ 3073400 h 3848100"/>
              <a:gd name="connsiteX144" fmla="*/ 1587500 w 8445500"/>
              <a:gd name="connsiteY144" fmla="*/ 3022600 h 3848100"/>
              <a:gd name="connsiteX145" fmla="*/ 1651000 w 8445500"/>
              <a:gd name="connsiteY145" fmla="*/ 2921000 h 3848100"/>
              <a:gd name="connsiteX146" fmla="*/ 1689100 w 8445500"/>
              <a:gd name="connsiteY146" fmla="*/ 2882900 h 3848100"/>
              <a:gd name="connsiteX147" fmla="*/ 1714500 w 8445500"/>
              <a:gd name="connsiteY147" fmla="*/ 2832100 h 3848100"/>
              <a:gd name="connsiteX148" fmla="*/ 1790700 w 8445500"/>
              <a:gd name="connsiteY148" fmla="*/ 2781300 h 3848100"/>
              <a:gd name="connsiteX149" fmla="*/ 1803400 w 8445500"/>
              <a:gd name="connsiteY149" fmla="*/ 2717800 h 3848100"/>
              <a:gd name="connsiteX150" fmla="*/ 1892300 w 8445500"/>
              <a:gd name="connsiteY150" fmla="*/ 2641600 h 3848100"/>
              <a:gd name="connsiteX151" fmla="*/ 2006600 w 8445500"/>
              <a:gd name="connsiteY151" fmla="*/ 2552700 h 3848100"/>
              <a:gd name="connsiteX152" fmla="*/ 2070100 w 8445500"/>
              <a:gd name="connsiteY152" fmla="*/ 2527300 h 3848100"/>
              <a:gd name="connsiteX153" fmla="*/ 2120900 w 8445500"/>
              <a:gd name="connsiteY153" fmla="*/ 2489200 h 3848100"/>
              <a:gd name="connsiteX154" fmla="*/ 2197100 w 8445500"/>
              <a:gd name="connsiteY154" fmla="*/ 2476500 h 3848100"/>
              <a:gd name="connsiteX155" fmla="*/ 2425700 w 8445500"/>
              <a:gd name="connsiteY155" fmla="*/ 2413000 h 3848100"/>
              <a:gd name="connsiteX156" fmla="*/ 2654300 w 8445500"/>
              <a:gd name="connsiteY156" fmla="*/ 2400300 h 3848100"/>
              <a:gd name="connsiteX157" fmla="*/ 2730500 w 8445500"/>
              <a:gd name="connsiteY157" fmla="*/ 2387600 h 3848100"/>
              <a:gd name="connsiteX158" fmla="*/ 2781300 w 8445500"/>
              <a:gd name="connsiteY158" fmla="*/ 2374900 h 3848100"/>
              <a:gd name="connsiteX159" fmla="*/ 2933700 w 8445500"/>
              <a:gd name="connsiteY159" fmla="*/ 2362200 h 3848100"/>
              <a:gd name="connsiteX160" fmla="*/ 2984500 w 8445500"/>
              <a:gd name="connsiteY160" fmla="*/ 2336800 h 3848100"/>
              <a:gd name="connsiteX161" fmla="*/ 3022600 w 8445500"/>
              <a:gd name="connsiteY161" fmla="*/ 2311400 h 3848100"/>
              <a:gd name="connsiteX162" fmla="*/ 3098800 w 8445500"/>
              <a:gd name="connsiteY162" fmla="*/ 2286000 h 3848100"/>
              <a:gd name="connsiteX163" fmla="*/ 3136900 w 8445500"/>
              <a:gd name="connsiteY163" fmla="*/ 2260600 h 3848100"/>
              <a:gd name="connsiteX164" fmla="*/ 3175000 w 8445500"/>
              <a:gd name="connsiteY164" fmla="*/ 2247900 h 3848100"/>
              <a:gd name="connsiteX165" fmla="*/ 3251200 w 8445500"/>
              <a:gd name="connsiteY165" fmla="*/ 2197100 h 3848100"/>
              <a:gd name="connsiteX166" fmla="*/ 3289300 w 8445500"/>
              <a:gd name="connsiteY166" fmla="*/ 2171700 h 3848100"/>
              <a:gd name="connsiteX167" fmla="*/ 3390900 w 8445500"/>
              <a:gd name="connsiteY167" fmla="*/ 2120900 h 3848100"/>
              <a:gd name="connsiteX168" fmla="*/ 3441700 w 8445500"/>
              <a:gd name="connsiteY168" fmla="*/ 2146300 h 3848100"/>
              <a:gd name="connsiteX169" fmla="*/ 3479800 w 8445500"/>
              <a:gd name="connsiteY169" fmla="*/ 2159000 h 3848100"/>
              <a:gd name="connsiteX170" fmla="*/ 3517900 w 8445500"/>
              <a:gd name="connsiteY170" fmla="*/ 2184400 h 3848100"/>
              <a:gd name="connsiteX171" fmla="*/ 3657600 w 8445500"/>
              <a:gd name="connsiteY171" fmla="*/ 2222500 h 3848100"/>
              <a:gd name="connsiteX172" fmla="*/ 4076700 w 8445500"/>
              <a:gd name="connsiteY172" fmla="*/ 2184400 h 3848100"/>
              <a:gd name="connsiteX173" fmla="*/ 4114800 w 8445500"/>
              <a:gd name="connsiteY173" fmla="*/ 2159000 h 3848100"/>
              <a:gd name="connsiteX174" fmla="*/ 4191000 w 8445500"/>
              <a:gd name="connsiteY174" fmla="*/ 2146300 h 3848100"/>
              <a:gd name="connsiteX175" fmla="*/ 4241800 w 8445500"/>
              <a:gd name="connsiteY175" fmla="*/ 2133600 h 3848100"/>
              <a:gd name="connsiteX176" fmla="*/ 4318000 w 8445500"/>
              <a:gd name="connsiteY176" fmla="*/ 2146300 h 3848100"/>
              <a:gd name="connsiteX177" fmla="*/ 4432300 w 8445500"/>
              <a:gd name="connsiteY177" fmla="*/ 2273300 h 3848100"/>
              <a:gd name="connsiteX178" fmla="*/ 4457700 w 8445500"/>
              <a:gd name="connsiteY178" fmla="*/ 2311400 h 3848100"/>
              <a:gd name="connsiteX179" fmla="*/ 4495800 w 8445500"/>
              <a:gd name="connsiteY179" fmla="*/ 2324100 h 3848100"/>
              <a:gd name="connsiteX180" fmla="*/ 4610100 w 8445500"/>
              <a:gd name="connsiteY180" fmla="*/ 2286000 h 3848100"/>
              <a:gd name="connsiteX181" fmla="*/ 4686300 w 8445500"/>
              <a:gd name="connsiteY181" fmla="*/ 2247900 h 3848100"/>
              <a:gd name="connsiteX182" fmla="*/ 4762500 w 8445500"/>
              <a:gd name="connsiteY182" fmla="*/ 2209800 h 3848100"/>
              <a:gd name="connsiteX183" fmla="*/ 4864100 w 8445500"/>
              <a:gd name="connsiteY183" fmla="*/ 2159000 h 3848100"/>
              <a:gd name="connsiteX184" fmla="*/ 4902200 w 8445500"/>
              <a:gd name="connsiteY184" fmla="*/ 2133600 h 3848100"/>
              <a:gd name="connsiteX185" fmla="*/ 4940300 w 8445500"/>
              <a:gd name="connsiteY185" fmla="*/ 2120900 h 3848100"/>
              <a:gd name="connsiteX186" fmla="*/ 4978400 w 8445500"/>
              <a:gd name="connsiteY186" fmla="*/ 2095500 h 3848100"/>
              <a:gd name="connsiteX187" fmla="*/ 5041900 w 8445500"/>
              <a:gd name="connsiteY187" fmla="*/ 2082800 h 3848100"/>
              <a:gd name="connsiteX188" fmla="*/ 5207000 w 8445500"/>
              <a:gd name="connsiteY188" fmla="*/ 2095500 h 3848100"/>
              <a:gd name="connsiteX189" fmla="*/ 5270500 w 8445500"/>
              <a:gd name="connsiteY189" fmla="*/ 2108200 h 3848100"/>
              <a:gd name="connsiteX190" fmla="*/ 5448300 w 8445500"/>
              <a:gd name="connsiteY190" fmla="*/ 2133600 h 3848100"/>
              <a:gd name="connsiteX191" fmla="*/ 5854700 w 8445500"/>
              <a:gd name="connsiteY191" fmla="*/ 2120900 h 3848100"/>
              <a:gd name="connsiteX192" fmla="*/ 5930900 w 8445500"/>
              <a:gd name="connsiteY192" fmla="*/ 2082800 h 3848100"/>
              <a:gd name="connsiteX193" fmla="*/ 5969000 w 8445500"/>
              <a:gd name="connsiteY193" fmla="*/ 2070100 h 3848100"/>
              <a:gd name="connsiteX194" fmla="*/ 6045200 w 8445500"/>
              <a:gd name="connsiteY194" fmla="*/ 2006600 h 3848100"/>
              <a:gd name="connsiteX195" fmla="*/ 6121400 w 8445500"/>
              <a:gd name="connsiteY195" fmla="*/ 1981200 h 3848100"/>
              <a:gd name="connsiteX196" fmla="*/ 6261100 w 8445500"/>
              <a:gd name="connsiteY196" fmla="*/ 1993900 h 3848100"/>
              <a:gd name="connsiteX197" fmla="*/ 6324600 w 8445500"/>
              <a:gd name="connsiteY197" fmla="*/ 2006600 h 3848100"/>
              <a:gd name="connsiteX198" fmla="*/ 6477000 w 8445500"/>
              <a:gd name="connsiteY198" fmla="*/ 2032000 h 3848100"/>
              <a:gd name="connsiteX199" fmla="*/ 6553200 w 8445500"/>
              <a:gd name="connsiteY199" fmla="*/ 2044700 h 3848100"/>
              <a:gd name="connsiteX200" fmla="*/ 6858000 w 8445500"/>
              <a:gd name="connsiteY200" fmla="*/ 2070100 h 3848100"/>
              <a:gd name="connsiteX201" fmla="*/ 8445500 w 8445500"/>
              <a:gd name="connsiteY201" fmla="*/ 2057400 h 3848100"/>
              <a:gd name="connsiteX202" fmla="*/ 8411633 w 8445500"/>
              <a:gd name="connsiteY202"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624234 w 8445500"/>
              <a:gd name="connsiteY4" fmla="*/ 571499 h 3848100"/>
              <a:gd name="connsiteX5" fmla="*/ 7581900 w 8445500"/>
              <a:gd name="connsiteY5" fmla="*/ 647700 h 3848100"/>
              <a:gd name="connsiteX6" fmla="*/ 7340600 w 8445500"/>
              <a:gd name="connsiteY6" fmla="*/ 762000 h 3848100"/>
              <a:gd name="connsiteX7" fmla="*/ 7200900 w 8445500"/>
              <a:gd name="connsiteY7" fmla="*/ 876300 h 3848100"/>
              <a:gd name="connsiteX8" fmla="*/ 7150100 w 8445500"/>
              <a:gd name="connsiteY8" fmla="*/ 965200 h 3848100"/>
              <a:gd name="connsiteX9" fmla="*/ 7137400 w 8445500"/>
              <a:gd name="connsiteY9" fmla="*/ 1079500 h 3848100"/>
              <a:gd name="connsiteX10" fmla="*/ 7124700 w 8445500"/>
              <a:gd name="connsiteY10" fmla="*/ 1117600 h 3848100"/>
              <a:gd name="connsiteX11" fmla="*/ 7048500 w 8445500"/>
              <a:gd name="connsiteY11" fmla="*/ 1168400 h 3848100"/>
              <a:gd name="connsiteX12" fmla="*/ 7010400 w 8445500"/>
              <a:gd name="connsiteY12" fmla="*/ 1206500 h 3848100"/>
              <a:gd name="connsiteX13" fmla="*/ 6883400 w 8445500"/>
              <a:gd name="connsiteY13" fmla="*/ 1231900 h 3848100"/>
              <a:gd name="connsiteX14" fmla="*/ 6388100 w 8445500"/>
              <a:gd name="connsiteY14" fmla="*/ 1270000 h 3848100"/>
              <a:gd name="connsiteX15" fmla="*/ 6121400 w 8445500"/>
              <a:gd name="connsiteY15" fmla="*/ 1257300 h 3848100"/>
              <a:gd name="connsiteX16" fmla="*/ 6032500 w 8445500"/>
              <a:gd name="connsiteY16" fmla="*/ 1219200 h 3848100"/>
              <a:gd name="connsiteX17" fmla="*/ 5994400 w 8445500"/>
              <a:gd name="connsiteY17" fmla="*/ 1181100 h 3848100"/>
              <a:gd name="connsiteX18" fmla="*/ 5943600 w 8445500"/>
              <a:gd name="connsiteY18" fmla="*/ 1155700 h 3848100"/>
              <a:gd name="connsiteX19" fmla="*/ 5867400 w 8445500"/>
              <a:gd name="connsiteY19" fmla="*/ 1028700 h 3848100"/>
              <a:gd name="connsiteX20" fmla="*/ 5829300 w 8445500"/>
              <a:gd name="connsiteY20" fmla="*/ 1003300 h 3848100"/>
              <a:gd name="connsiteX21" fmla="*/ 5778500 w 8445500"/>
              <a:gd name="connsiteY21" fmla="*/ 977900 h 3848100"/>
              <a:gd name="connsiteX22" fmla="*/ 5676900 w 8445500"/>
              <a:gd name="connsiteY22" fmla="*/ 927100 h 3848100"/>
              <a:gd name="connsiteX23" fmla="*/ 5575300 w 8445500"/>
              <a:gd name="connsiteY23" fmla="*/ 889000 h 3848100"/>
              <a:gd name="connsiteX24" fmla="*/ 5524500 w 8445500"/>
              <a:gd name="connsiteY24" fmla="*/ 863600 h 3848100"/>
              <a:gd name="connsiteX25" fmla="*/ 5321300 w 8445500"/>
              <a:gd name="connsiteY25" fmla="*/ 850900 h 3848100"/>
              <a:gd name="connsiteX26" fmla="*/ 5283200 w 8445500"/>
              <a:gd name="connsiteY26" fmla="*/ 838200 h 3848100"/>
              <a:gd name="connsiteX27" fmla="*/ 5232400 w 8445500"/>
              <a:gd name="connsiteY27" fmla="*/ 762000 h 3848100"/>
              <a:gd name="connsiteX28" fmla="*/ 5207000 w 8445500"/>
              <a:gd name="connsiteY28" fmla="*/ 723900 h 3848100"/>
              <a:gd name="connsiteX29" fmla="*/ 5194300 w 8445500"/>
              <a:gd name="connsiteY29" fmla="*/ 685800 h 3848100"/>
              <a:gd name="connsiteX30" fmla="*/ 5181600 w 8445500"/>
              <a:gd name="connsiteY30" fmla="*/ 635000 h 3848100"/>
              <a:gd name="connsiteX31" fmla="*/ 5156200 w 8445500"/>
              <a:gd name="connsiteY31" fmla="*/ 596900 h 3848100"/>
              <a:gd name="connsiteX32" fmla="*/ 5118100 w 8445500"/>
              <a:gd name="connsiteY32" fmla="*/ 469900 h 3848100"/>
              <a:gd name="connsiteX33" fmla="*/ 5105400 w 8445500"/>
              <a:gd name="connsiteY33" fmla="*/ 393700 h 3848100"/>
              <a:gd name="connsiteX34" fmla="*/ 5092700 w 8445500"/>
              <a:gd name="connsiteY34" fmla="*/ 304800 h 3848100"/>
              <a:gd name="connsiteX35" fmla="*/ 5067300 w 8445500"/>
              <a:gd name="connsiteY35" fmla="*/ 266700 h 3848100"/>
              <a:gd name="connsiteX36" fmla="*/ 5054600 w 8445500"/>
              <a:gd name="connsiteY36" fmla="*/ 228600 h 3848100"/>
              <a:gd name="connsiteX37" fmla="*/ 5003800 w 8445500"/>
              <a:gd name="connsiteY37" fmla="*/ 152400 h 3848100"/>
              <a:gd name="connsiteX38" fmla="*/ 4965700 w 8445500"/>
              <a:gd name="connsiteY38" fmla="*/ 63500 h 3848100"/>
              <a:gd name="connsiteX39" fmla="*/ 4787900 w 8445500"/>
              <a:gd name="connsiteY39" fmla="*/ 0 h 3848100"/>
              <a:gd name="connsiteX40" fmla="*/ 4673600 w 8445500"/>
              <a:gd name="connsiteY40" fmla="*/ 12700 h 3848100"/>
              <a:gd name="connsiteX41" fmla="*/ 4635500 w 8445500"/>
              <a:gd name="connsiteY41" fmla="*/ 38100 h 3848100"/>
              <a:gd name="connsiteX42" fmla="*/ 4597400 w 8445500"/>
              <a:gd name="connsiteY42" fmla="*/ 50800 h 3848100"/>
              <a:gd name="connsiteX43" fmla="*/ 4559300 w 8445500"/>
              <a:gd name="connsiteY43" fmla="*/ 88900 h 3848100"/>
              <a:gd name="connsiteX44" fmla="*/ 4533900 w 8445500"/>
              <a:gd name="connsiteY44" fmla="*/ 177800 h 3848100"/>
              <a:gd name="connsiteX45" fmla="*/ 4495800 w 8445500"/>
              <a:gd name="connsiteY45" fmla="*/ 203200 h 3848100"/>
              <a:gd name="connsiteX46" fmla="*/ 4406900 w 8445500"/>
              <a:gd name="connsiteY46" fmla="*/ 254000 h 3848100"/>
              <a:gd name="connsiteX47" fmla="*/ 4368800 w 8445500"/>
              <a:gd name="connsiteY47" fmla="*/ 279400 h 3848100"/>
              <a:gd name="connsiteX48" fmla="*/ 4229100 w 8445500"/>
              <a:gd name="connsiteY48" fmla="*/ 368300 h 3848100"/>
              <a:gd name="connsiteX49" fmla="*/ 4165600 w 8445500"/>
              <a:gd name="connsiteY49" fmla="*/ 508000 h 3848100"/>
              <a:gd name="connsiteX50" fmla="*/ 4140200 w 8445500"/>
              <a:gd name="connsiteY50" fmla="*/ 546100 h 3848100"/>
              <a:gd name="connsiteX51" fmla="*/ 4089400 w 8445500"/>
              <a:gd name="connsiteY51" fmla="*/ 749300 h 3848100"/>
              <a:gd name="connsiteX52" fmla="*/ 4051300 w 8445500"/>
              <a:gd name="connsiteY52" fmla="*/ 838200 h 3848100"/>
              <a:gd name="connsiteX53" fmla="*/ 4013200 w 8445500"/>
              <a:gd name="connsiteY53" fmla="*/ 863600 h 3848100"/>
              <a:gd name="connsiteX54" fmla="*/ 3975100 w 8445500"/>
              <a:gd name="connsiteY54" fmla="*/ 939800 h 3848100"/>
              <a:gd name="connsiteX55" fmla="*/ 3924300 w 8445500"/>
              <a:gd name="connsiteY55" fmla="*/ 952500 h 3848100"/>
              <a:gd name="connsiteX56" fmla="*/ 3848100 w 8445500"/>
              <a:gd name="connsiteY56" fmla="*/ 990600 h 3848100"/>
              <a:gd name="connsiteX57" fmla="*/ 3810000 w 8445500"/>
              <a:gd name="connsiteY57" fmla="*/ 977900 h 3848100"/>
              <a:gd name="connsiteX58" fmla="*/ 3746500 w 8445500"/>
              <a:gd name="connsiteY58" fmla="*/ 863600 h 3848100"/>
              <a:gd name="connsiteX59" fmla="*/ 3746500 w 8445500"/>
              <a:gd name="connsiteY59" fmla="*/ 863600 h 3848100"/>
              <a:gd name="connsiteX60" fmla="*/ 3657600 w 8445500"/>
              <a:gd name="connsiteY60" fmla="*/ 736600 h 3848100"/>
              <a:gd name="connsiteX61" fmla="*/ 3632200 w 8445500"/>
              <a:gd name="connsiteY61" fmla="*/ 698500 h 3848100"/>
              <a:gd name="connsiteX62" fmla="*/ 3594100 w 8445500"/>
              <a:gd name="connsiteY62" fmla="*/ 673100 h 3848100"/>
              <a:gd name="connsiteX63" fmla="*/ 3556000 w 8445500"/>
              <a:gd name="connsiteY63" fmla="*/ 635000 h 3848100"/>
              <a:gd name="connsiteX64" fmla="*/ 3416300 w 8445500"/>
              <a:gd name="connsiteY64" fmla="*/ 609600 h 3848100"/>
              <a:gd name="connsiteX65" fmla="*/ 3276600 w 8445500"/>
              <a:gd name="connsiteY65" fmla="*/ 622300 h 3848100"/>
              <a:gd name="connsiteX66" fmla="*/ 3162300 w 8445500"/>
              <a:gd name="connsiteY66" fmla="*/ 647700 h 3848100"/>
              <a:gd name="connsiteX67" fmla="*/ 3086100 w 8445500"/>
              <a:gd name="connsiteY67" fmla="*/ 698500 h 3848100"/>
              <a:gd name="connsiteX68" fmla="*/ 3048000 w 8445500"/>
              <a:gd name="connsiteY68" fmla="*/ 749300 h 3848100"/>
              <a:gd name="connsiteX69" fmla="*/ 3009900 w 8445500"/>
              <a:gd name="connsiteY69" fmla="*/ 762000 h 3848100"/>
              <a:gd name="connsiteX70" fmla="*/ 2895600 w 8445500"/>
              <a:gd name="connsiteY70" fmla="*/ 825500 h 3848100"/>
              <a:gd name="connsiteX71" fmla="*/ 2857500 w 8445500"/>
              <a:gd name="connsiteY71" fmla="*/ 863600 h 3848100"/>
              <a:gd name="connsiteX72" fmla="*/ 2781300 w 8445500"/>
              <a:gd name="connsiteY72" fmla="*/ 901700 h 3848100"/>
              <a:gd name="connsiteX73" fmla="*/ 2705100 w 8445500"/>
              <a:gd name="connsiteY73" fmla="*/ 952500 h 3848100"/>
              <a:gd name="connsiteX74" fmla="*/ 2628900 w 8445500"/>
              <a:gd name="connsiteY74" fmla="*/ 1016000 h 3848100"/>
              <a:gd name="connsiteX75" fmla="*/ 2590800 w 8445500"/>
              <a:gd name="connsiteY75" fmla="*/ 1066800 h 3848100"/>
              <a:gd name="connsiteX76" fmla="*/ 2552700 w 8445500"/>
              <a:gd name="connsiteY76" fmla="*/ 1104900 h 3848100"/>
              <a:gd name="connsiteX77" fmla="*/ 2489200 w 8445500"/>
              <a:gd name="connsiteY77" fmla="*/ 1168400 h 3848100"/>
              <a:gd name="connsiteX78" fmla="*/ 2463800 w 8445500"/>
              <a:gd name="connsiteY78" fmla="*/ 1206500 h 3848100"/>
              <a:gd name="connsiteX79" fmla="*/ 2425700 w 8445500"/>
              <a:gd name="connsiteY79" fmla="*/ 1244600 h 3848100"/>
              <a:gd name="connsiteX80" fmla="*/ 2413000 w 8445500"/>
              <a:gd name="connsiteY80" fmla="*/ 1282700 h 3848100"/>
              <a:gd name="connsiteX81" fmla="*/ 2374900 w 8445500"/>
              <a:gd name="connsiteY81" fmla="*/ 1295400 h 3848100"/>
              <a:gd name="connsiteX82" fmla="*/ 2336800 w 8445500"/>
              <a:gd name="connsiteY82" fmla="*/ 1320800 h 3848100"/>
              <a:gd name="connsiteX83" fmla="*/ 2171700 w 8445500"/>
              <a:gd name="connsiteY83" fmla="*/ 1346200 h 3848100"/>
              <a:gd name="connsiteX84" fmla="*/ 2095500 w 8445500"/>
              <a:gd name="connsiteY84" fmla="*/ 1358900 h 3848100"/>
              <a:gd name="connsiteX85" fmla="*/ 1828800 w 8445500"/>
              <a:gd name="connsiteY85" fmla="*/ 1384300 h 3848100"/>
              <a:gd name="connsiteX86" fmla="*/ 1612900 w 8445500"/>
              <a:gd name="connsiteY86" fmla="*/ 1358900 h 3848100"/>
              <a:gd name="connsiteX87" fmla="*/ 1574800 w 8445500"/>
              <a:gd name="connsiteY87" fmla="*/ 1346200 h 3848100"/>
              <a:gd name="connsiteX88" fmla="*/ 1536700 w 8445500"/>
              <a:gd name="connsiteY88" fmla="*/ 1320800 h 3848100"/>
              <a:gd name="connsiteX89" fmla="*/ 1498600 w 8445500"/>
              <a:gd name="connsiteY89" fmla="*/ 1308100 h 3848100"/>
              <a:gd name="connsiteX90" fmla="*/ 1422400 w 8445500"/>
              <a:gd name="connsiteY90" fmla="*/ 1257300 h 3848100"/>
              <a:gd name="connsiteX91" fmla="*/ 1384300 w 8445500"/>
              <a:gd name="connsiteY91" fmla="*/ 1244600 h 3848100"/>
              <a:gd name="connsiteX92" fmla="*/ 1308100 w 8445500"/>
              <a:gd name="connsiteY92" fmla="*/ 1193800 h 3848100"/>
              <a:gd name="connsiteX93" fmla="*/ 1270000 w 8445500"/>
              <a:gd name="connsiteY93" fmla="*/ 1168400 h 3848100"/>
              <a:gd name="connsiteX94" fmla="*/ 1193800 w 8445500"/>
              <a:gd name="connsiteY94" fmla="*/ 1143000 h 3848100"/>
              <a:gd name="connsiteX95" fmla="*/ 1130300 w 8445500"/>
              <a:gd name="connsiteY95" fmla="*/ 1117600 h 3848100"/>
              <a:gd name="connsiteX96" fmla="*/ 1079500 w 8445500"/>
              <a:gd name="connsiteY96" fmla="*/ 1092200 h 3848100"/>
              <a:gd name="connsiteX97" fmla="*/ 939800 w 8445500"/>
              <a:gd name="connsiteY97" fmla="*/ 1079500 h 3848100"/>
              <a:gd name="connsiteX98" fmla="*/ 927100 w 8445500"/>
              <a:gd name="connsiteY98" fmla="*/ 1016000 h 3848100"/>
              <a:gd name="connsiteX99" fmla="*/ 889000 w 8445500"/>
              <a:gd name="connsiteY99" fmla="*/ 990600 h 3848100"/>
              <a:gd name="connsiteX100" fmla="*/ 558800 w 8445500"/>
              <a:gd name="connsiteY100" fmla="*/ 977900 h 3848100"/>
              <a:gd name="connsiteX101" fmla="*/ 406400 w 8445500"/>
              <a:gd name="connsiteY101" fmla="*/ 990600 h 3848100"/>
              <a:gd name="connsiteX102" fmla="*/ 368300 w 8445500"/>
              <a:gd name="connsiteY102" fmla="*/ 1016000 h 3848100"/>
              <a:gd name="connsiteX103" fmla="*/ 317500 w 8445500"/>
              <a:gd name="connsiteY103" fmla="*/ 1054100 h 3848100"/>
              <a:gd name="connsiteX104" fmla="*/ 266700 w 8445500"/>
              <a:gd name="connsiteY104" fmla="*/ 1130300 h 3848100"/>
              <a:gd name="connsiteX105" fmla="*/ 228600 w 8445500"/>
              <a:gd name="connsiteY105" fmla="*/ 1168400 h 3848100"/>
              <a:gd name="connsiteX106" fmla="*/ 190500 w 8445500"/>
              <a:gd name="connsiteY106" fmla="*/ 1244600 h 3848100"/>
              <a:gd name="connsiteX107" fmla="*/ 177800 w 8445500"/>
              <a:gd name="connsiteY107" fmla="*/ 1282700 h 3848100"/>
              <a:gd name="connsiteX108" fmla="*/ 152400 w 8445500"/>
              <a:gd name="connsiteY108" fmla="*/ 1320800 h 3848100"/>
              <a:gd name="connsiteX109" fmla="*/ 114300 w 8445500"/>
              <a:gd name="connsiteY109" fmla="*/ 1473200 h 3848100"/>
              <a:gd name="connsiteX110" fmla="*/ 88900 w 8445500"/>
              <a:gd name="connsiteY110" fmla="*/ 1549400 h 3848100"/>
              <a:gd name="connsiteX111" fmla="*/ 76200 w 8445500"/>
              <a:gd name="connsiteY111" fmla="*/ 1612900 h 3848100"/>
              <a:gd name="connsiteX112" fmla="*/ 50800 w 8445500"/>
              <a:gd name="connsiteY112" fmla="*/ 1676400 h 3848100"/>
              <a:gd name="connsiteX113" fmla="*/ 12700 w 8445500"/>
              <a:gd name="connsiteY113" fmla="*/ 1854200 h 3848100"/>
              <a:gd name="connsiteX114" fmla="*/ 0 w 8445500"/>
              <a:gd name="connsiteY114" fmla="*/ 1955800 h 3848100"/>
              <a:gd name="connsiteX115" fmla="*/ 0 w 8445500"/>
              <a:gd name="connsiteY115" fmla="*/ 2374900 h 3848100"/>
              <a:gd name="connsiteX116" fmla="*/ 12700 w 8445500"/>
              <a:gd name="connsiteY116" fmla="*/ 2692400 h 3848100"/>
              <a:gd name="connsiteX117" fmla="*/ 25400 w 8445500"/>
              <a:gd name="connsiteY117" fmla="*/ 3632200 h 3848100"/>
              <a:gd name="connsiteX118" fmla="*/ 88900 w 8445500"/>
              <a:gd name="connsiteY118" fmla="*/ 3683000 h 3848100"/>
              <a:gd name="connsiteX119" fmla="*/ 101600 w 8445500"/>
              <a:gd name="connsiteY119" fmla="*/ 3721100 h 3848100"/>
              <a:gd name="connsiteX120" fmla="*/ 139700 w 8445500"/>
              <a:gd name="connsiteY120" fmla="*/ 3733800 h 3848100"/>
              <a:gd name="connsiteX121" fmla="*/ 177800 w 8445500"/>
              <a:gd name="connsiteY121" fmla="*/ 3759200 h 3848100"/>
              <a:gd name="connsiteX122" fmla="*/ 190500 w 8445500"/>
              <a:gd name="connsiteY122" fmla="*/ 3797300 h 3848100"/>
              <a:gd name="connsiteX123" fmla="*/ 241300 w 8445500"/>
              <a:gd name="connsiteY123" fmla="*/ 3810000 h 3848100"/>
              <a:gd name="connsiteX124" fmla="*/ 393700 w 8445500"/>
              <a:gd name="connsiteY124" fmla="*/ 3848100 h 3848100"/>
              <a:gd name="connsiteX125" fmla="*/ 723900 w 8445500"/>
              <a:gd name="connsiteY125" fmla="*/ 3835400 h 3848100"/>
              <a:gd name="connsiteX126" fmla="*/ 901700 w 8445500"/>
              <a:gd name="connsiteY126" fmla="*/ 3784600 h 3848100"/>
              <a:gd name="connsiteX127" fmla="*/ 965200 w 8445500"/>
              <a:gd name="connsiteY127" fmla="*/ 3771900 h 3848100"/>
              <a:gd name="connsiteX128" fmla="*/ 1079500 w 8445500"/>
              <a:gd name="connsiteY128" fmla="*/ 3708400 h 3848100"/>
              <a:gd name="connsiteX129" fmla="*/ 1155700 w 8445500"/>
              <a:gd name="connsiteY129" fmla="*/ 3670300 h 3848100"/>
              <a:gd name="connsiteX130" fmla="*/ 1231900 w 8445500"/>
              <a:gd name="connsiteY130" fmla="*/ 3594100 h 3848100"/>
              <a:gd name="connsiteX131" fmla="*/ 1282700 w 8445500"/>
              <a:gd name="connsiteY131" fmla="*/ 3517900 h 3848100"/>
              <a:gd name="connsiteX132" fmla="*/ 1308100 w 8445500"/>
              <a:gd name="connsiteY132" fmla="*/ 3479800 h 3848100"/>
              <a:gd name="connsiteX133" fmla="*/ 1371600 w 8445500"/>
              <a:gd name="connsiteY133" fmla="*/ 3429000 h 3848100"/>
              <a:gd name="connsiteX134" fmla="*/ 1397000 w 8445500"/>
              <a:gd name="connsiteY134" fmla="*/ 3378200 h 3848100"/>
              <a:gd name="connsiteX135" fmla="*/ 1409700 w 8445500"/>
              <a:gd name="connsiteY135" fmla="*/ 3340100 h 3848100"/>
              <a:gd name="connsiteX136" fmla="*/ 1435100 w 8445500"/>
              <a:gd name="connsiteY136" fmla="*/ 3302000 h 3848100"/>
              <a:gd name="connsiteX137" fmla="*/ 1447800 w 8445500"/>
              <a:gd name="connsiteY137" fmla="*/ 3263900 h 3848100"/>
              <a:gd name="connsiteX138" fmla="*/ 1473200 w 8445500"/>
              <a:gd name="connsiteY138" fmla="*/ 3225800 h 3848100"/>
              <a:gd name="connsiteX139" fmla="*/ 1485900 w 8445500"/>
              <a:gd name="connsiteY139" fmla="*/ 3187700 h 3848100"/>
              <a:gd name="connsiteX140" fmla="*/ 1524000 w 8445500"/>
              <a:gd name="connsiteY140" fmla="*/ 3162300 h 3848100"/>
              <a:gd name="connsiteX141" fmla="*/ 1536700 w 8445500"/>
              <a:gd name="connsiteY141" fmla="*/ 3124200 h 3848100"/>
              <a:gd name="connsiteX142" fmla="*/ 1549400 w 8445500"/>
              <a:gd name="connsiteY142" fmla="*/ 3073400 h 3848100"/>
              <a:gd name="connsiteX143" fmla="*/ 1587500 w 8445500"/>
              <a:gd name="connsiteY143" fmla="*/ 3022600 h 3848100"/>
              <a:gd name="connsiteX144" fmla="*/ 1651000 w 8445500"/>
              <a:gd name="connsiteY144" fmla="*/ 2921000 h 3848100"/>
              <a:gd name="connsiteX145" fmla="*/ 1689100 w 8445500"/>
              <a:gd name="connsiteY145" fmla="*/ 2882900 h 3848100"/>
              <a:gd name="connsiteX146" fmla="*/ 1714500 w 8445500"/>
              <a:gd name="connsiteY146" fmla="*/ 2832100 h 3848100"/>
              <a:gd name="connsiteX147" fmla="*/ 1790700 w 8445500"/>
              <a:gd name="connsiteY147" fmla="*/ 2781300 h 3848100"/>
              <a:gd name="connsiteX148" fmla="*/ 1803400 w 8445500"/>
              <a:gd name="connsiteY148" fmla="*/ 2717800 h 3848100"/>
              <a:gd name="connsiteX149" fmla="*/ 1892300 w 8445500"/>
              <a:gd name="connsiteY149" fmla="*/ 2641600 h 3848100"/>
              <a:gd name="connsiteX150" fmla="*/ 2006600 w 8445500"/>
              <a:gd name="connsiteY150" fmla="*/ 2552700 h 3848100"/>
              <a:gd name="connsiteX151" fmla="*/ 2070100 w 8445500"/>
              <a:gd name="connsiteY151" fmla="*/ 2527300 h 3848100"/>
              <a:gd name="connsiteX152" fmla="*/ 2120900 w 8445500"/>
              <a:gd name="connsiteY152" fmla="*/ 2489200 h 3848100"/>
              <a:gd name="connsiteX153" fmla="*/ 2197100 w 8445500"/>
              <a:gd name="connsiteY153" fmla="*/ 2476500 h 3848100"/>
              <a:gd name="connsiteX154" fmla="*/ 2425700 w 8445500"/>
              <a:gd name="connsiteY154" fmla="*/ 2413000 h 3848100"/>
              <a:gd name="connsiteX155" fmla="*/ 2654300 w 8445500"/>
              <a:gd name="connsiteY155" fmla="*/ 2400300 h 3848100"/>
              <a:gd name="connsiteX156" fmla="*/ 2730500 w 8445500"/>
              <a:gd name="connsiteY156" fmla="*/ 2387600 h 3848100"/>
              <a:gd name="connsiteX157" fmla="*/ 2781300 w 8445500"/>
              <a:gd name="connsiteY157" fmla="*/ 2374900 h 3848100"/>
              <a:gd name="connsiteX158" fmla="*/ 2933700 w 8445500"/>
              <a:gd name="connsiteY158" fmla="*/ 2362200 h 3848100"/>
              <a:gd name="connsiteX159" fmla="*/ 2984500 w 8445500"/>
              <a:gd name="connsiteY159" fmla="*/ 2336800 h 3848100"/>
              <a:gd name="connsiteX160" fmla="*/ 3022600 w 8445500"/>
              <a:gd name="connsiteY160" fmla="*/ 2311400 h 3848100"/>
              <a:gd name="connsiteX161" fmla="*/ 3098800 w 8445500"/>
              <a:gd name="connsiteY161" fmla="*/ 2286000 h 3848100"/>
              <a:gd name="connsiteX162" fmla="*/ 3136900 w 8445500"/>
              <a:gd name="connsiteY162" fmla="*/ 2260600 h 3848100"/>
              <a:gd name="connsiteX163" fmla="*/ 3175000 w 8445500"/>
              <a:gd name="connsiteY163" fmla="*/ 2247900 h 3848100"/>
              <a:gd name="connsiteX164" fmla="*/ 3251200 w 8445500"/>
              <a:gd name="connsiteY164" fmla="*/ 2197100 h 3848100"/>
              <a:gd name="connsiteX165" fmla="*/ 3289300 w 8445500"/>
              <a:gd name="connsiteY165" fmla="*/ 2171700 h 3848100"/>
              <a:gd name="connsiteX166" fmla="*/ 3390900 w 8445500"/>
              <a:gd name="connsiteY166" fmla="*/ 2120900 h 3848100"/>
              <a:gd name="connsiteX167" fmla="*/ 3441700 w 8445500"/>
              <a:gd name="connsiteY167" fmla="*/ 2146300 h 3848100"/>
              <a:gd name="connsiteX168" fmla="*/ 3479800 w 8445500"/>
              <a:gd name="connsiteY168" fmla="*/ 2159000 h 3848100"/>
              <a:gd name="connsiteX169" fmla="*/ 3517900 w 8445500"/>
              <a:gd name="connsiteY169" fmla="*/ 2184400 h 3848100"/>
              <a:gd name="connsiteX170" fmla="*/ 3657600 w 8445500"/>
              <a:gd name="connsiteY170" fmla="*/ 2222500 h 3848100"/>
              <a:gd name="connsiteX171" fmla="*/ 4076700 w 8445500"/>
              <a:gd name="connsiteY171" fmla="*/ 2184400 h 3848100"/>
              <a:gd name="connsiteX172" fmla="*/ 4114800 w 8445500"/>
              <a:gd name="connsiteY172" fmla="*/ 2159000 h 3848100"/>
              <a:gd name="connsiteX173" fmla="*/ 4191000 w 8445500"/>
              <a:gd name="connsiteY173" fmla="*/ 2146300 h 3848100"/>
              <a:gd name="connsiteX174" fmla="*/ 4241800 w 8445500"/>
              <a:gd name="connsiteY174" fmla="*/ 2133600 h 3848100"/>
              <a:gd name="connsiteX175" fmla="*/ 4318000 w 8445500"/>
              <a:gd name="connsiteY175" fmla="*/ 2146300 h 3848100"/>
              <a:gd name="connsiteX176" fmla="*/ 4432300 w 8445500"/>
              <a:gd name="connsiteY176" fmla="*/ 2273300 h 3848100"/>
              <a:gd name="connsiteX177" fmla="*/ 4457700 w 8445500"/>
              <a:gd name="connsiteY177" fmla="*/ 2311400 h 3848100"/>
              <a:gd name="connsiteX178" fmla="*/ 4495800 w 8445500"/>
              <a:gd name="connsiteY178" fmla="*/ 2324100 h 3848100"/>
              <a:gd name="connsiteX179" fmla="*/ 4610100 w 8445500"/>
              <a:gd name="connsiteY179" fmla="*/ 2286000 h 3848100"/>
              <a:gd name="connsiteX180" fmla="*/ 4686300 w 8445500"/>
              <a:gd name="connsiteY180" fmla="*/ 2247900 h 3848100"/>
              <a:gd name="connsiteX181" fmla="*/ 4762500 w 8445500"/>
              <a:gd name="connsiteY181" fmla="*/ 2209800 h 3848100"/>
              <a:gd name="connsiteX182" fmla="*/ 4864100 w 8445500"/>
              <a:gd name="connsiteY182" fmla="*/ 2159000 h 3848100"/>
              <a:gd name="connsiteX183" fmla="*/ 4902200 w 8445500"/>
              <a:gd name="connsiteY183" fmla="*/ 2133600 h 3848100"/>
              <a:gd name="connsiteX184" fmla="*/ 4940300 w 8445500"/>
              <a:gd name="connsiteY184" fmla="*/ 2120900 h 3848100"/>
              <a:gd name="connsiteX185" fmla="*/ 4978400 w 8445500"/>
              <a:gd name="connsiteY185" fmla="*/ 2095500 h 3848100"/>
              <a:gd name="connsiteX186" fmla="*/ 5041900 w 8445500"/>
              <a:gd name="connsiteY186" fmla="*/ 2082800 h 3848100"/>
              <a:gd name="connsiteX187" fmla="*/ 5207000 w 8445500"/>
              <a:gd name="connsiteY187" fmla="*/ 2095500 h 3848100"/>
              <a:gd name="connsiteX188" fmla="*/ 5270500 w 8445500"/>
              <a:gd name="connsiteY188" fmla="*/ 2108200 h 3848100"/>
              <a:gd name="connsiteX189" fmla="*/ 5448300 w 8445500"/>
              <a:gd name="connsiteY189" fmla="*/ 2133600 h 3848100"/>
              <a:gd name="connsiteX190" fmla="*/ 5854700 w 8445500"/>
              <a:gd name="connsiteY190" fmla="*/ 2120900 h 3848100"/>
              <a:gd name="connsiteX191" fmla="*/ 5930900 w 8445500"/>
              <a:gd name="connsiteY191" fmla="*/ 2082800 h 3848100"/>
              <a:gd name="connsiteX192" fmla="*/ 5969000 w 8445500"/>
              <a:gd name="connsiteY192" fmla="*/ 2070100 h 3848100"/>
              <a:gd name="connsiteX193" fmla="*/ 6045200 w 8445500"/>
              <a:gd name="connsiteY193" fmla="*/ 2006600 h 3848100"/>
              <a:gd name="connsiteX194" fmla="*/ 6121400 w 8445500"/>
              <a:gd name="connsiteY194" fmla="*/ 1981200 h 3848100"/>
              <a:gd name="connsiteX195" fmla="*/ 6261100 w 8445500"/>
              <a:gd name="connsiteY195" fmla="*/ 1993900 h 3848100"/>
              <a:gd name="connsiteX196" fmla="*/ 6324600 w 8445500"/>
              <a:gd name="connsiteY196" fmla="*/ 2006600 h 3848100"/>
              <a:gd name="connsiteX197" fmla="*/ 6477000 w 8445500"/>
              <a:gd name="connsiteY197" fmla="*/ 2032000 h 3848100"/>
              <a:gd name="connsiteX198" fmla="*/ 6553200 w 8445500"/>
              <a:gd name="connsiteY198" fmla="*/ 2044700 h 3848100"/>
              <a:gd name="connsiteX199" fmla="*/ 6858000 w 8445500"/>
              <a:gd name="connsiteY199" fmla="*/ 2070100 h 3848100"/>
              <a:gd name="connsiteX200" fmla="*/ 8445500 w 8445500"/>
              <a:gd name="connsiteY200" fmla="*/ 2057400 h 3848100"/>
              <a:gd name="connsiteX201" fmla="*/ 8411633 w 8445500"/>
              <a:gd name="connsiteY201"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00900 w 8445500"/>
              <a:gd name="connsiteY7" fmla="*/ 876300 h 3848100"/>
              <a:gd name="connsiteX8" fmla="*/ 7150100 w 8445500"/>
              <a:gd name="connsiteY8" fmla="*/ 965200 h 3848100"/>
              <a:gd name="connsiteX9" fmla="*/ 7137400 w 8445500"/>
              <a:gd name="connsiteY9" fmla="*/ 1079500 h 3848100"/>
              <a:gd name="connsiteX10" fmla="*/ 7124700 w 8445500"/>
              <a:gd name="connsiteY10" fmla="*/ 1117600 h 3848100"/>
              <a:gd name="connsiteX11" fmla="*/ 7048500 w 8445500"/>
              <a:gd name="connsiteY11" fmla="*/ 1168400 h 3848100"/>
              <a:gd name="connsiteX12" fmla="*/ 7010400 w 8445500"/>
              <a:gd name="connsiteY12" fmla="*/ 1206500 h 3848100"/>
              <a:gd name="connsiteX13" fmla="*/ 6883400 w 8445500"/>
              <a:gd name="connsiteY13" fmla="*/ 1231900 h 3848100"/>
              <a:gd name="connsiteX14" fmla="*/ 6388100 w 8445500"/>
              <a:gd name="connsiteY14" fmla="*/ 1270000 h 3848100"/>
              <a:gd name="connsiteX15" fmla="*/ 6121400 w 8445500"/>
              <a:gd name="connsiteY15" fmla="*/ 1257300 h 3848100"/>
              <a:gd name="connsiteX16" fmla="*/ 6032500 w 8445500"/>
              <a:gd name="connsiteY16" fmla="*/ 1219200 h 3848100"/>
              <a:gd name="connsiteX17" fmla="*/ 5994400 w 8445500"/>
              <a:gd name="connsiteY17" fmla="*/ 1181100 h 3848100"/>
              <a:gd name="connsiteX18" fmla="*/ 5943600 w 8445500"/>
              <a:gd name="connsiteY18" fmla="*/ 1155700 h 3848100"/>
              <a:gd name="connsiteX19" fmla="*/ 5867400 w 8445500"/>
              <a:gd name="connsiteY19" fmla="*/ 1028700 h 3848100"/>
              <a:gd name="connsiteX20" fmla="*/ 5829300 w 8445500"/>
              <a:gd name="connsiteY20" fmla="*/ 1003300 h 3848100"/>
              <a:gd name="connsiteX21" fmla="*/ 5778500 w 8445500"/>
              <a:gd name="connsiteY21" fmla="*/ 977900 h 3848100"/>
              <a:gd name="connsiteX22" fmla="*/ 5676900 w 8445500"/>
              <a:gd name="connsiteY22" fmla="*/ 927100 h 3848100"/>
              <a:gd name="connsiteX23" fmla="*/ 5575300 w 8445500"/>
              <a:gd name="connsiteY23" fmla="*/ 889000 h 3848100"/>
              <a:gd name="connsiteX24" fmla="*/ 5524500 w 8445500"/>
              <a:gd name="connsiteY24" fmla="*/ 863600 h 3848100"/>
              <a:gd name="connsiteX25" fmla="*/ 5321300 w 8445500"/>
              <a:gd name="connsiteY25" fmla="*/ 850900 h 3848100"/>
              <a:gd name="connsiteX26" fmla="*/ 5283200 w 8445500"/>
              <a:gd name="connsiteY26" fmla="*/ 838200 h 3848100"/>
              <a:gd name="connsiteX27" fmla="*/ 5232400 w 8445500"/>
              <a:gd name="connsiteY27" fmla="*/ 762000 h 3848100"/>
              <a:gd name="connsiteX28" fmla="*/ 5207000 w 8445500"/>
              <a:gd name="connsiteY28" fmla="*/ 723900 h 3848100"/>
              <a:gd name="connsiteX29" fmla="*/ 5194300 w 8445500"/>
              <a:gd name="connsiteY29" fmla="*/ 685800 h 3848100"/>
              <a:gd name="connsiteX30" fmla="*/ 5181600 w 8445500"/>
              <a:gd name="connsiteY30" fmla="*/ 635000 h 3848100"/>
              <a:gd name="connsiteX31" fmla="*/ 5156200 w 8445500"/>
              <a:gd name="connsiteY31" fmla="*/ 596900 h 3848100"/>
              <a:gd name="connsiteX32" fmla="*/ 5118100 w 8445500"/>
              <a:gd name="connsiteY32" fmla="*/ 469900 h 3848100"/>
              <a:gd name="connsiteX33" fmla="*/ 5105400 w 8445500"/>
              <a:gd name="connsiteY33" fmla="*/ 393700 h 3848100"/>
              <a:gd name="connsiteX34" fmla="*/ 5092700 w 8445500"/>
              <a:gd name="connsiteY34" fmla="*/ 304800 h 3848100"/>
              <a:gd name="connsiteX35" fmla="*/ 5067300 w 8445500"/>
              <a:gd name="connsiteY35" fmla="*/ 266700 h 3848100"/>
              <a:gd name="connsiteX36" fmla="*/ 5054600 w 8445500"/>
              <a:gd name="connsiteY36" fmla="*/ 228600 h 3848100"/>
              <a:gd name="connsiteX37" fmla="*/ 5003800 w 8445500"/>
              <a:gd name="connsiteY37" fmla="*/ 152400 h 3848100"/>
              <a:gd name="connsiteX38" fmla="*/ 4965700 w 8445500"/>
              <a:gd name="connsiteY38" fmla="*/ 63500 h 3848100"/>
              <a:gd name="connsiteX39" fmla="*/ 4787900 w 8445500"/>
              <a:gd name="connsiteY39" fmla="*/ 0 h 3848100"/>
              <a:gd name="connsiteX40" fmla="*/ 4673600 w 8445500"/>
              <a:gd name="connsiteY40" fmla="*/ 12700 h 3848100"/>
              <a:gd name="connsiteX41" fmla="*/ 4635500 w 8445500"/>
              <a:gd name="connsiteY41" fmla="*/ 38100 h 3848100"/>
              <a:gd name="connsiteX42" fmla="*/ 4597400 w 8445500"/>
              <a:gd name="connsiteY42" fmla="*/ 50800 h 3848100"/>
              <a:gd name="connsiteX43" fmla="*/ 4559300 w 8445500"/>
              <a:gd name="connsiteY43" fmla="*/ 88900 h 3848100"/>
              <a:gd name="connsiteX44" fmla="*/ 4533900 w 8445500"/>
              <a:gd name="connsiteY44" fmla="*/ 177800 h 3848100"/>
              <a:gd name="connsiteX45" fmla="*/ 4495800 w 8445500"/>
              <a:gd name="connsiteY45" fmla="*/ 203200 h 3848100"/>
              <a:gd name="connsiteX46" fmla="*/ 4406900 w 8445500"/>
              <a:gd name="connsiteY46" fmla="*/ 254000 h 3848100"/>
              <a:gd name="connsiteX47" fmla="*/ 4368800 w 8445500"/>
              <a:gd name="connsiteY47" fmla="*/ 279400 h 3848100"/>
              <a:gd name="connsiteX48" fmla="*/ 4229100 w 8445500"/>
              <a:gd name="connsiteY48" fmla="*/ 368300 h 3848100"/>
              <a:gd name="connsiteX49" fmla="*/ 4165600 w 8445500"/>
              <a:gd name="connsiteY49" fmla="*/ 508000 h 3848100"/>
              <a:gd name="connsiteX50" fmla="*/ 4140200 w 8445500"/>
              <a:gd name="connsiteY50" fmla="*/ 546100 h 3848100"/>
              <a:gd name="connsiteX51" fmla="*/ 4089400 w 8445500"/>
              <a:gd name="connsiteY51" fmla="*/ 749300 h 3848100"/>
              <a:gd name="connsiteX52" fmla="*/ 4051300 w 8445500"/>
              <a:gd name="connsiteY52" fmla="*/ 838200 h 3848100"/>
              <a:gd name="connsiteX53" fmla="*/ 4013200 w 8445500"/>
              <a:gd name="connsiteY53" fmla="*/ 863600 h 3848100"/>
              <a:gd name="connsiteX54" fmla="*/ 3975100 w 8445500"/>
              <a:gd name="connsiteY54" fmla="*/ 939800 h 3848100"/>
              <a:gd name="connsiteX55" fmla="*/ 3924300 w 8445500"/>
              <a:gd name="connsiteY55" fmla="*/ 952500 h 3848100"/>
              <a:gd name="connsiteX56" fmla="*/ 3848100 w 8445500"/>
              <a:gd name="connsiteY56" fmla="*/ 990600 h 3848100"/>
              <a:gd name="connsiteX57" fmla="*/ 3810000 w 8445500"/>
              <a:gd name="connsiteY57" fmla="*/ 977900 h 3848100"/>
              <a:gd name="connsiteX58" fmla="*/ 3746500 w 8445500"/>
              <a:gd name="connsiteY58" fmla="*/ 863600 h 3848100"/>
              <a:gd name="connsiteX59" fmla="*/ 3746500 w 8445500"/>
              <a:gd name="connsiteY59" fmla="*/ 863600 h 3848100"/>
              <a:gd name="connsiteX60" fmla="*/ 3657600 w 8445500"/>
              <a:gd name="connsiteY60" fmla="*/ 736600 h 3848100"/>
              <a:gd name="connsiteX61" fmla="*/ 3632200 w 8445500"/>
              <a:gd name="connsiteY61" fmla="*/ 698500 h 3848100"/>
              <a:gd name="connsiteX62" fmla="*/ 3594100 w 8445500"/>
              <a:gd name="connsiteY62" fmla="*/ 673100 h 3848100"/>
              <a:gd name="connsiteX63" fmla="*/ 3556000 w 8445500"/>
              <a:gd name="connsiteY63" fmla="*/ 635000 h 3848100"/>
              <a:gd name="connsiteX64" fmla="*/ 3416300 w 8445500"/>
              <a:gd name="connsiteY64" fmla="*/ 609600 h 3848100"/>
              <a:gd name="connsiteX65" fmla="*/ 3276600 w 8445500"/>
              <a:gd name="connsiteY65" fmla="*/ 622300 h 3848100"/>
              <a:gd name="connsiteX66" fmla="*/ 3162300 w 8445500"/>
              <a:gd name="connsiteY66" fmla="*/ 647700 h 3848100"/>
              <a:gd name="connsiteX67" fmla="*/ 3086100 w 8445500"/>
              <a:gd name="connsiteY67" fmla="*/ 698500 h 3848100"/>
              <a:gd name="connsiteX68" fmla="*/ 3048000 w 8445500"/>
              <a:gd name="connsiteY68" fmla="*/ 749300 h 3848100"/>
              <a:gd name="connsiteX69" fmla="*/ 3009900 w 8445500"/>
              <a:gd name="connsiteY69" fmla="*/ 762000 h 3848100"/>
              <a:gd name="connsiteX70" fmla="*/ 2895600 w 8445500"/>
              <a:gd name="connsiteY70" fmla="*/ 825500 h 3848100"/>
              <a:gd name="connsiteX71" fmla="*/ 2857500 w 8445500"/>
              <a:gd name="connsiteY71" fmla="*/ 863600 h 3848100"/>
              <a:gd name="connsiteX72" fmla="*/ 2781300 w 8445500"/>
              <a:gd name="connsiteY72" fmla="*/ 901700 h 3848100"/>
              <a:gd name="connsiteX73" fmla="*/ 2705100 w 8445500"/>
              <a:gd name="connsiteY73" fmla="*/ 952500 h 3848100"/>
              <a:gd name="connsiteX74" fmla="*/ 2628900 w 8445500"/>
              <a:gd name="connsiteY74" fmla="*/ 1016000 h 3848100"/>
              <a:gd name="connsiteX75" fmla="*/ 2590800 w 8445500"/>
              <a:gd name="connsiteY75" fmla="*/ 1066800 h 3848100"/>
              <a:gd name="connsiteX76" fmla="*/ 2552700 w 8445500"/>
              <a:gd name="connsiteY76" fmla="*/ 1104900 h 3848100"/>
              <a:gd name="connsiteX77" fmla="*/ 2489200 w 8445500"/>
              <a:gd name="connsiteY77" fmla="*/ 1168400 h 3848100"/>
              <a:gd name="connsiteX78" fmla="*/ 2463800 w 8445500"/>
              <a:gd name="connsiteY78" fmla="*/ 1206500 h 3848100"/>
              <a:gd name="connsiteX79" fmla="*/ 2425700 w 8445500"/>
              <a:gd name="connsiteY79" fmla="*/ 1244600 h 3848100"/>
              <a:gd name="connsiteX80" fmla="*/ 2413000 w 8445500"/>
              <a:gd name="connsiteY80" fmla="*/ 1282700 h 3848100"/>
              <a:gd name="connsiteX81" fmla="*/ 2374900 w 8445500"/>
              <a:gd name="connsiteY81" fmla="*/ 1295400 h 3848100"/>
              <a:gd name="connsiteX82" fmla="*/ 2336800 w 8445500"/>
              <a:gd name="connsiteY82" fmla="*/ 1320800 h 3848100"/>
              <a:gd name="connsiteX83" fmla="*/ 2171700 w 8445500"/>
              <a:gd name="connsiteY83" fmla="*/ 1346200 h 3848100"/>
              <a:gd name="connsiteX84" fmla="*/ 2095500 w 8445500"/>
              <a:gd name="connsiteY84" fmla="*/ 1358900 h 3848100"/>
              <a:gd name="connsiteX85" fmla="*/ 1828800 w 8445500"/>
              <a:gd name="connsiteY85" fmla="*/ 1384300 h 3848100"/>
              <a:gd name="connsiteX86" fmla="*/ 1612900 w 8445500"/>
              <a:gd name="connsiteY86" fmla="*/ 1358900 h 3848100"/>
              <a:gd name="connsiteX87" fmla="*/ 1574800 w 8445500"/>
              <a:gd name="connsiteY87" fmla="*/ 1346200 h 3848100"/>
              <a:gd name="connsiteX88" fmla="*/ 1536700 w 8445500"/>
              <a:gd name="connsiteY88" fmla="*/ 1320800 h 3848100"/>
              <a:gd name="connsiteX89" fmla="*/ 1498600 w 8445500"/>
              <a:gd name="connsiteY89" fmla="*/ 1308100 h 3848100"/>
              <a:gd name="connsiteX90" fmla="*/ 1422400 w 8445500"/>
              <a:gd name="connsiteY90" fmla="*/ 1257300 h 3848100"/>
              <a:gd name="connsiteX91" fmla="*/ 1384300 w 8445500"/>
              <a:gd name="connsiteY91" fmla="*/ 1244600 h 3848100"/>
              <a:gd name="connsiteX92" fmla="*/ 1308100 w 8445500"/>
              <a:gd name="connsiteY92" fmla="*/ 1193800 h 3848100"/>
              <a:gd name="connsiteX93" fmla="*/ 1270000 w 8445500"/>
              <a:gd name="connsiteY93" fmla="*/ 1168400 h 3848100"/>
              <a:gd name="connsiteX94" fmla="*/ 1193800 w 8445500"/>
              <a:gd name="connsiteY94" fmla="*/ 1143000 h 3848100"/>
              <a:gd name="connsiteX95" fmla="*/ 1130300 w 8445500"/>
              <a:gd name="connsiteY95" fmla="*/ 1117600 h 3848100"/>
              <a:gd name="connsiteX96" fmla="*/ 1079500 w 8445500"/>
              <a:gd name="connsiteY96" fmla="*/ 1092200 h 3848100"/>
              <a:gd name="connsiteX97" fmla="*/ 939800 w 8445500"/>
              <a:gd name="connsiteY97" fmla="*/ 1079500 h 3848100"/>
              <a:gd name="connsiteX98" fmla="*/ 927100 w 8445500"/>
              <a:gd name="connsiteY98" fmla="*/ 1016000 h 3848100"/>
              <a:gd name="connsiteX99" fmla="*/ 889000 w 8445500"/>
              <a:gd name="connsiteY99" fmla="*/ 990600 h 3848100"/>
              <a:gd name="connsiteX100" fmla="*/ 558800 w 8445500"/>
              <a:gd name="connsiteY100" fmla="*/ 977900 h 3848100"/>
              <a:gd name="connsiteX101" fmla="*/ 406400 w 8445500"/>
              <a:gd name="connsiteY101" fmla="*/ 990600 h 3848100"/>
              <a:gd name="connsiteX102" fmla="*/ 368300 w 8445500"/>
              <a:gd name="connsiteY102" fmla="*/ 1016000 h 3848100"/>
              <a:gd name="connsiteX103" fmla="*/ 317500 w 8445500"/>
              <a:gd name="connsiteY103" fmla="*/ 1054100 h 3848100"/>
              <a:gd name="connsiteX104" fmla="*/ 266700 w 8445500"/>
              <a:gd name="connsiteY104" fmla="*/ 1130300 h 3848100"/>
              <a:gd name="connsiteX105" fmla="*/ 228600 w 8445500"/>
              <a:gd name="connsiteY105" fmla="*/ 1168400 h 3848100"/>
              <a:gd name="connsiteX106" fmla="*/ 190500 w 8445500"/>
              <a:gd name="connsiteY106" fmla="*/ 1244600 h 3848100"/>
              <a:gd name="connsiteX107" fmla="*/ 177800 w 8445500"/>
              <a:gd name="connsiteY107" fmla="*/ 1282700 h 3848100"/>
              <a:gd name="connsiteX108" fmla="*/ 152400 w 8445500"/>
              <a:gd name="connsiteY108" fmla="*/ 1320800 h 3848100"/>
              <a:gd name="connsiteX109" fmla="*/ 114300 w 8445500"/>
              <a:gd name="connsiteY109" fmla="*/ 1473200 h 3848100"/>
              <a:gd name="connsiteX110" fmla="*/ 88900 w 8445500"/>
              <a:gd name="connsiteY110" fmla="*/ 1549400 h 3848100"/>
              <a:gd name="connsiteX111" fmla="*/ 76200 w 8445500"/>
              <a:gd name="connsiteY111" fmla="*/ 1612900 h 3848100"/>
              <a:gd name="connsiteX112" fmla="*/ 50800 w 8445500"/>
              <a:gd name="connsiteY112" fmla="*/ 1676400 h 3848100"/>
              <a:gd name="connsiteX113" fmla="*/ 12700 w 8445500"/>
              <a:gd name="connsiteY113" fmla="*/ 1854200 h 3848100"/>
              <a:gd name="connsiteX114" fmla="*/ 0 w 8445500"/>
              <a:gd name="connsiteY114" fmla="*/ 1955800 h 3848100"/>
              <a:gd name="connsiteX115" fmla="*/ 0 w 8445500"/>
              <a:gd name="connsiteY115" fmla="*/ 2374900 h 3848100"/>
              <a:gd name="connsiteX116" fmla="*/ 12700 w 8445500"/>
              <a:gd name="connsiteY116" fmla="*/ 2692400 h 3848100"/>
              <a:gd name="connsiteX117" fmla="*/ 25400 w 8445500"/>
              <a:gd name="connsiteY117" fmla="*/ 3632200 h 3848100"/>
              <a:gd name="connsiteX118" fmla="*/ 88900 w 8445500"/>
              <a:gd name="connsiteY118" fmla="*/ 3683000 h 3848100"/>
              <a:gd name="connsiteX119" fmla="*/ 101600 w 8445500"/>
              <a:gd name="connsiteY119" fmla="*/ 3721100 h 3848100"/>
              <a:gd name="connsiteX120" fmla="*/ 139700 w 8445500"/>
              <a:gd name="connsiteY120" fmla="*/ 3733800 h 3848100"/>
              <a:gd name="connsiteX121" fmla="*/ 177800 w 8445500"/>
              <a:gd name="connsiteY121" fmla="*/ 3759200 h 3848100"/>
              <a:gd name="connsiteX122" fmla="*/ 190500 w 8445500"/>
              <a:gd name="connsiteY122" fmla="*/ 3797300 h 3848100"/>
              <a:gd name="connsiteX123" fmla="*/ 241300 w 8445500"/>
              <a:gd name="connsiteY123" fmla="*/ 3810000 h 3848100"/>
              <a:gd name="connsiteX124" fmla="*/ 393700 w 8445500"/>
              <a:gd name="connsiteY124" fmla="*/ 3848100 h 3848100"/>
              <a:gd name="connsiteX125" fmla="*/ 723900 w 8445500"/>
              <a:gd name="connsiteY125" fmla="*/ 3835400 h 3848100"/>
              <a:gd name="connsiteX126" fmla="*/ 901700 w 8445500"/>
              <a:gd name="connsiteY126" fmla="*/ 3784600 h 3848100"/>
              <a:gd name="connsiteX127" fmla="*/ 965200 w 8445500"/>
              <a:gd name="connsiteY127" fmla="*/ 3771900 h 3848100"/>
              <a:gd name="connsiteX128" fmla="*/ 1079500 w 8445500"/>
              <a:gd name="connsiteY128" fmla="*/ 3708400 h 3848100"/>
              <a:gd name="connsiteX129" fmla="*/ 1155700 w 8445500"/>
              <a:gd name="connsiteY129" fmla="*/ 3670300 h 3848100"/>
              <a:gd name="connsiteX130" fmla="*/ 1231900 w 8445500"/>
              <a:gd name="connsiteY130" fmla="*/ 3594100 h 3848100"/>
              <a:gd name="connsiteX131" fmla="*/ 1282700 w 8445500"/>
              <a:gd name="connsiteY131" fmla="*/ 3517900 h 3848100"/>
              <a:gd name="connsiteX132" fmla="*/ 1308100 w 8445500"/>
              <a:gd name="connsiteY132" fmla="*/ 3479800 h 3848100"/>
              <a:gd name="connsiteX133" fmla="*/ 1371600 w 8445500"/>
              <a:gd name="connsiteY133" fmla="*/ 3429000 h 3848100"/>
              <a:gd name="connsiteX134" fmla="*/ 1397000 w 8445500"/>
              <a:gd name="connsiteY134" fmla="*/ 3378200 h 3848100"/>
              <a:gd name="connsiteX135" fmla="*/ 1409700 w 8445500"/>
              <a:gd name="connsiteY135" fmla="*/ 3340100 h 3848100"/>
              <a:gd name="connsiteX136" fmla="*/ 1435100 w 8445500"/>
              <a:gd name="connsiteY136" fmla="*/ 3302000 h 3848100"/>
              <a:gd name="connsiteX137" fmla="*/ 1447800 w 8445500"/>
              <a:gd name="connsiteY137" fmla="*/ 3263900 h 3848100"/>
              <a:gd name="connsiteX138" fmla="*/ 1473200 w 8445500"/>
              <a:gd name="connsiteY138" fmla="*/ 3225800 h 3848100"/>
              <a:gd name="connsiteX139" fmla="*/ 1485900 w 8445500"/>
              <a:gd name="connsiteY139" fmla="*/ 3187700 h 3848100"/>
              <a:gd name="connsiteX140" fmla="*/ 1524000 w 8445500"/>
              <a:gd name="connsiteY140" fmla="*/ 3162300 h 3848100"/>
              <a:gd name="connsiteX141" fmla="*/ 1536700 w 8445500"/>
              <a:gd name="connsiteY141" fmla="*/ 3124200 h 3848100"/>
              <a:gd name="connsiteX142" fmla="*/ 1549400 w 8445500"/>
              <a:gd name="connsiteY142" fmla="*/ 3073400 h 3848100"/>
              <a:gd name="connsiteX143" fmla="*/ 1587500 w 8445500"/>
              <a:gd name="connsiteY143" fmla="*/ 3022600 h 3848100"/>
              <a:gd name="connsiteX144" fmla="*/ 1651000 w 8445500"/>
              <a:gd name="connsiteY144" fmla="*/ 2921000 h 3848100"/>
              <a:gd name="connsiteX145" fmla="*/ 1689100 w 8445500"/>
              <a:gd name="connsiteY145" fmla="*/ 2882900 h 3848100"/>
              <a:gd name="connsiteX146" fmla="*/ 1714500 w 8445500"/>
              <a:gd name="connsiteY146" fmla="*/ 2832100 h 3848100"/>
              <a:gd name="connsiteX147" fmla="*/ 1790700 w 8445500"/>
              <a:gd name="connsiteY147" fmla="*/ 2781300 h 3848100"/>
              <a:gd name="connsiteX148" fmla="*/ 1803400 w 8445500"/>
              <a:gd name="connsiteY148" fmla="*/ 2717800 h 3848100"/>
              <a:gd name="connsiteX149" fmla="*/ 1892300 w 8445500"/>
              <a:gd name="connsiteY149" fmla="*/ 2641600 h 3848100"/>
              <a:gd name="connsiteX150" fmla="*/ 2006600 w 8445500"/>
              <a:gd name="connsiteY150" fmla="*/ 2552700 h 3848100"/>
              <a:gd name="connsiteX151" fmla="*/ 2070100 w 8445500"/>
              <a:gd name="connsiteY151" fmla="*/ 2527300 h 3848100"/>
              <a:gd name="connsiteX152" fmla="*/ 2120900 w 8445500"/>
              <a:gd name="connsiteY152" fmla="*/ 2489200 h 3848100"/>
              <a:gd name="connsiteX153" fmla="*/ 2197100 w 8445500"/>
              <a:gd name="connsiteY153" fmla="*/ 2476500 h 3848100"/>
              <a:gd name="connsiteX154" fmla="*/ 2425700 w 8445500"/>
              <a:gd name="connsiteY154" fmla="*/ 2413000 h 3848100"/>
              <a:gd name="connsiteX155" fmla="*/ 2654300 w 8445500"/>
              <a:gd name="connsiteY155" fmla="*/ 2400300 h 3848100"/>
              <a:gd name="connsiteX156" fmla="*/ 2730500 w 8445500"/>
              <a:gd name="connsiteY156" fmla="*/ 2387600 h 3848100"/>
              <a:gd name="connsiteX157" fmla="*/ 2781300 w 8445500"/>
              <a:gd name="connsiteY157" fmla="*/ 2374900 h 3848100"/>
              <a:gd name="connsiteX158" fmla="*/ 2933700 w 8445500"/>
              <a:gd name="connsiteY158" fmla="*/ 2362200 h 3848100"/>
              <a:gd name="connsiteX159" fmla="*/ 2984500 w 8445500"/>
              <a:gd name="connsiteY159" fmla="*/ 2336800 h 3848100"/>
              <a:gd name="connsiteX160" fmla="*/ 3022600 w 8445500"/>
              <a:gd name="connsiteY160" fmla="*/ 2311400 h 3848100"/>
              <a:gd name="connsiteX161" fmla="*/ 3098800 w 8445500"/>
              <a:gd name="connsiteY161" fmla="*/ 2286000 h 3848100"/>
              <a:gd name="connsiteX162" fmla="*/ 3136900 w 8445500"/>
              <a:gd name="connsiteY162" fmla="*/ 2260600 h 3848100"/>
              <a:gd name="connsiteX163" fmla="*/ 3175000 w 8445500"/>
              <a:gd name="connsiteY163" fmla="*/ 2247900 h 3848100"/>
              <a:gd name="connsiteX164" fmla="*/ 3251200 w 8445500"/>
              <a:gd name="connsiteY164" fmla="*/ 2197100 h 3848100"/>
              <a:gd name="connsiteX165" fmla="*/ 3289300 w 8445500"/>
              <a:gd name="connsiteY165" fmla="*/ 2171700 h 3848100"/>
              <a:gd name="connsiteX166" fmla="*/ 3390900 w 8445500"/>
              <a:gd name="connsiteY166" fmla="*/ 2120900 h 3848100"/>
              <a:gd name="connsiteX167" fmla="*/ 3441700 w 8445500"/>
              <a:gd name="connsiteY167" fmla="*/ 2146300 h 3848100"/>
              <a:gd name="connsiteX168" fmla="*/ 3479800 w 8445500"/>
              <a:gd name="connsiteY168" fmla="*/ 2159000 h 3848100"/>
              <a:gd name="connsiteX169" fmla="*/ 3517900 w 8445500"/>
              <a:gd name="connsiteY169" fmla="*/ 2184400 h 3848100"/>
              <a:gd name="connsiteX170" fmla="*/ 3657600 w 8445500"/>
              <a:gd name="connsiteY170" fmla="*/ 2222500 h 3848100"/>
              <a:gd name="connsiteX171" fmla="*/ 4076700 w 8445500"/>
              <a:gd name="connsiteY171" fmla="*/ 2184400 h 3848100"/>
              <a:gd name="connsiteX172" fmla="*/ 4114800 w 8445500"/>
              <a:gd name="connsiteY172" fmla="*/ 2159000 h 3848100"/>
              <a:gd name="connsiteX173" fmla="*/ 4191000 w 8445500"/>
              <a:gd name="connsiteY173" fmla="*/ 2146300 h 3848100"/>
              <a:gd name="connsiteX174" fmla="*/ 4241800 w 8445500"/>
              <a:gd name="connsiteY174" fmla="*/ 2133600 h 3848100"/>
              <a:gd name="connsiteX175" fmla="*/ 4318000 w 8445500"/>
              <a:gd name="connsiteY175" fmla="*/ 2146300 h 3848100"/>
              <a:gd name="connsiteX176" fmla="*/ 4432300 w 8445500"/>
              <a:gd name="connsiteY176" fmla="*/ 2273300 h 3848100"/>
              <a:gd name="connsiteX177" fmla="*/ 4457700 w 8445500"/>
              <a:gd name="connsiteY177" fmla="*/ 2311400 h 3848100"/>
              <a:gd name="connsiteX178" fmla="*/ 4495800 w 8445500"/>
              <a:gd name="connsiteY178" fmla="*/ 2324100 h 3848100"/>
              <a:gd name="connsiteX179" fmla="*/ 4610100 w 8445500"/>
              <a:gd name="connsiteY179" fmla="*/ 2286000 h 3848100"/>
              <a:gd name="connsiteX180" fmla="*/ 4686300 w 8445500"/>
              <a:gd name="connsiteY180" fmla="*/ 2247900 h 3848100"/>
              <a:gd name="connsiteX181" fmla="*/ 4762500 w 8445500"/>
              <a:gd name="connsiteY181" fmla="*/ 2209800 h 3848100"/>
              <a:gd name="connsiteX182" fmla="*/ 4864100 w 8445500"/>
              <a:gd name="connsiteY182" fmla="*/ 2159000 h 3848100"/>
              <a:gd name="connsiteX183" fmla="*/ 4902200 w 8445500"/>
              <a:gd name="connsiteY183" fmla="*/ 2133600 h 3848100"/>
              <a:gd name="connsiteX184" fmla="*/ 4940300 w 8445500"/>
              <a:gd name="connsiteY184" fmla="*/ 2120900 h 3848100"/>
              <a:gd name="connsiteX185" fmla="*/ 4978400 w 8445500"/>
              <a:gd name="connsiteY185" fmla="*/ 2095500 h 3848100"/>
              <a:gd name="connsiteX186" fmla="*/ 5041900 w 8445500"/>
              <a:gd name="connsiteY186" fmla="*/ 2082800 h 3848100"/>
              <a:gd name="connsiteX187" fmla="*/ 5207000 w 8445500"/>
              <a:gd name="connsiteY187" fmla="*/ 2095500 h 3848100"/>
              <a:gd name="connsiteX188" fmla="*/ 5270500 w 8445500"/>
              <a:gd name="connsiteY188" fmla="*/ 2108200 h 3848100"/>
              <a:gd name="connsiteX189" fmla="*/ 5448300 w 8445500"/>
              <a:gd name="connsiteY189" fmla="*/ 2133600 h 3848100"/>
              <a:gd name="connsiteX190" fmla="*/ 5854700 w 8445500"/>
              <a:gd name="connsiteY190" fmla="*/ 2120900 h 3848100"/>
              <a:gd name="connsiteX191" fmla="*/ 5930900 w 8445500"/>
              <a:gd name="connsiteY191" fmla="*/ 2082800 h 3848100"/>
              <a:gd name="connsiteX192" fmla="*/ 5969000 w 8445500"/>
              <a:gd name="connsiteY192" fmla="*/ 2070100 h 3848100"/>
              <a:gd name="connsiteX193" fmla="*/ 6045200 w 8445500"/>
              <a:gd name="connsiteY193" fmla="*/ 2006600 h 3848100"/>
              <a:gd name="connsiteX194" fmla="*/ 6121400 w 8445500"/>
              <a:gd name="connsiteY194" fmla="*/ 1981200 h 3848100"/>
              <a:gd name="connsiteX195" fmla="*/ 6261100 w 8445500"/>
              <a:gd name="connsiteY195" fmla="*/ 1993900 h 3848100"/>
              <a:gd name="connsiteX196" fmla="*/ 6324600 w 8445500"/>
              <a:gd name="connsiteY196" fmla="*/ 2006600 h 3848100"/>
              <a:gd name="connsiteX197" fmla="*/ 6477000 w 8445500"/>
              <a:gd name="connsiteY197" fmla="*/ 2032000 h 3848100"/>
              <a:gd name="connsiteX198" fmla="*/ 6553200 w 8445500"/>
              <a:gd name="connsiteY198" fmla="*/ 2044700 h 3848100"/>
              <a:gd name="connsiteX199" fmla="*/ 6858000 w 8445500"/>
              <a:gd name="connsiteY199" fmla="*/ 2070100 h 3848100"/>
              <a:gd name="connsiteX200" fmla="*/ 8445500 w 8445500"/>
              <a:gd name="connsiteY200" fmla="*/ 2057400 h 3848100"/>
              <a:gd name="connsiteX201" fmla="*/ 8411633 w 8445500"/>
              <a:gd name="connsiteY201"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150100 w 8445500"/>
              <a:gd name="connsiteY7" fmla="*/ 965200 h 3848100"/>
              <a:gd name="connsiteX8" fmla="*/ 7137400 w 8445500"/>
              <a:gd name="connsiteY8" fmla="*/ 1079500 h 3848100"/>
              <a:gd name="connsiteX9" fmla="*/ 7124700 w 8445500"/>
              <a:gd name="connsiteY9" fmla="*/ 1117600 h 3848100"/>
              <a:gd name="connsiteX10" fmla="*/ 7048500 w 8445500"/>
              <a:gd name="connsiteY10" fmla="*/ 1168400 h 3848100"/>
              <a:gd name="connsiteX11" fmla="*/ 7010400 w 8445500"/>
              <a:gd name="connsiteY11" fmla="*/ 1206500 h 3848100"/>
              <a:gd name="connsiteX12" fmla="*/ 6883400 w 8445500"/>
              <a:gd name="connsiteY12" fmla="*/ 1231900 h 3848100"/>
              <a:gd name="connsiteX13" fmla="*/ 6388100 w 8445500"/>
              <a:gd name="connsiteY13" fmla="*/ 1270000 h 3848100"/>
              <a:gd name="connsiteX14" fmla="*/ 6121400 w 8445500"/>
              <a:gd name="connsiteY14" fmla="*/ 1257300 h 3848100"/>
              <a:gd name="connsiteX15" fmla="*/ 6032500 w 8445500"/>
              <a:gd name="connsiteY15" fmla="*/ 1219200 h 3848100"/>
              <a:gd name="connsiteX16" fmla="*/ 5994400 w 8445500"/>
              <a:gd name="connsiteY16" fmla="*/ 1181100 h 3848100"/>
              <a:gd name="connsiteX17" fmla="*/ 5943600 w 8445500"/>
              <a:gd name="connsiteY17" fmla="*/ 1155700 h 3848100"/>
              <a:gd name="connsiteX18" fmla="*/ 5867400 w 8445500"/>
              <a:gd name="connsiteY18" fmla="*/ 1028700 h 3848100"/>
              <a:gd name="connsiteX19" fmla="*/ 5829300 w 8445500"/>
              <a:gd name="connsiteY19" fmla="*/ 1003300 h 3848100"/>
              <a:gd name="connsiteX20" fmla="*/ 5778500 w 8445500"/>
              <a:gd name="connsiteY20" fmla="*/ 977900 h 3848100"/>
              <a:gd name="connsiteX21" fmla="*/ 5676900 w 8445500"/>
              <a:gd name="connsiteY21" fmla="*/ 927100 h 3848100"/>
              <a:gd name="connsiteX22" fmla="*/ 5575300 w 8445500"/>
              <a:gd name="connsiteY22" fmla="*/ 889000 h 3848100"/>
              <a:gd name="connsiteX23" fmla="*/ 5524500 w 8445500"/>
              <a:gd name="connsiteY23" fmla="*/ 863600 h 3848100"/>
              <a:gd name="connsiteX24" fmla="*/ 5321300 w 8445500"/>
              <a:gd name="connsiteY24" fmla="*/ 850900 h 3848100"/>
              <a:gd name="connsiteX25" fmla="*/ 5283200 w 8445500"/>
              <a:gd name="connsiteY25" fmla="*/ 838200 h 3848100"/>
              <a:gd name="connsiteX26" fmla="*/ 5232400 w 8445500"/>
              <a:gd name="connsiteY26" fmla="*/ 762000 h 3848100"/>
              <a:gd name="connsiteX27" fmla="*/ 5207000 w 8445500"/>
              <a:gd name="connsiteY27" fmla="*/ 723900 h 3848100"/>
              <a:gd name="connsiteX28" fmla="*/ 5194300 w 8445500"/>
              <a:gd name="connsiteY28" fmla="*/ 685800 h 3848100"/>
              <a:gd name="connsiteX29" fmla="*/ 5181600 w 8445500"/>
              <a:gd name="connsiteY29" fmla="*/ 635000 h 3848100"/>
              <a:gd name="connsiteX30" fmla="*/ 5156200 w 8445500"/>
              <a:gd name="connsiteY30" fmla="*/ 596900 h 3848100"/>
              <a:gd name="connsiteX31" fmla="*/ 5118100 w 8445500"/>
              <a:gd name="connsiteY31" fmla="*/ 469900 h 3848100"/>
              <a:gd name="connsiteX32" fmla="*/ 5105400 w 8445500"/>
              <a:gd name="connsiteY32" fmla="*/ 393700 h 3848100"/>
              <a:gd name="connsiteX33" fmla="*/ 5092700 w 8445500"/>
              <a:gd name="connsiteY33" fmla="*/ 304800 h 3848100"/>
              <a:gd name="connsiteX34" fmla="*/ 5067300 w 8445500"/>
              <a:gd name="connsiteY34" fmla="*/ 266700 h 3848100"/>
              <a:gd name="connsiteX35" fmla="*/ 5054600 w 8445500"/>
              <a:gd name="connsiteY35" fmla="*/ 228600 h 3848100"/>
              <a:gd name="connsiteX36" fmla="*/ 5003800 w 8445500"/>
              <a:gd name="connsiteY36" fmla="*/ 152400 h 3848100"/>
              <a:gd name="connsiteX37" fmla="*/ 4965700 w 8445500"/>
              <a:gd name="connsiteY37" fmla="*/ 63500 h 3848100"/>
              <a:gd name="connsiteX38" fmla="*/ 4787900 w 8445500"/>
              <a:gd name="connsiteY38" fmla="*/ 0 h 3848100"/>
              <a:gd name="connsiteX39" fmla="*/ 4673600 w 8445500"/>
              <a:gd name="connsiteY39" fmla="*/ 12700 h 3848100"/>
              <a:gd name="connsiteX40" fmla="*/ 4635500 w 8445500"/>
              <a:gd name="connsiteY40" fmla="*/ 38100 h 3848100"/>
              <a:gd name="connsiteX41" fmla="*/ 4597400 w 8445500"/>
              <a:gd name="connsiteY41" fmla="*/ 50800 h 3848100"/>
              <a:gd name="connsiteX42" fmla="*/ 4559300 w 8445500"/>
              <a:gd name="connsiteY42" fmla="*/ 88900 h 3848100"/>
              <a:gd name="connsiteX43" fmla="*/ 4533900 w 8445500"/>
              <a:gd name="connsiteY43" fmla="*/ 177800 h 3848100"/>
              <a:gd name="connsiteX44" fmla="*/ 4495800 w 8445500"/>
              <a:gd name="connsiteY44" fmla="*/ 203200 h 3848100"/>
              <a:gd name="connsiteX45" fmla="*/ 4406900 w 8445500"/>
              <a:gd name="connsiteY45" fmla="*/ 254000 h 3848100"/>
              <a:gd name="connsiteX46" fmla="*/ 4368800 w 8445500"/>
              <a:gd name="connsiteY46" fmla="*/ 279400 h 3848100"/>
              <a:gd name="connsiteX47" fmla="*/ 4229100 w 8445500"/>
              <a:gd name="connsiteY47" fmla="*/ 368300 h 3848100"/>
              <a:gd name="connsiteX48" fmla="*/ 4165600 w 8445500"/>
              <a:gd name="connsiteY48" fmla="*/ 508000 h 3848100"/>
              <a:gd name="connsiteX49" fmla="*/ 4140200 w 8445500"/>
              <a:gd name="connsiteY49" fmla="*/ 546100 h 3848100"/>
              <a:gd name="connsiteX50" fmla="*/ 4089400 w 8445500"/>
              <a:gd name="connsiteY50" fmla="*/ 749300 h 3848100"/>
              <a:gd name="connsiteX51" fmla="*/ 4051300 w 8445500"/>
              <a:gd name="connsiteY51" fmla="*/ 838200 h 3848100"/>
              <a:gd name="connsiteX52" fmla="*/ 4013200 w 8445500"/>
              <a:gd name="connsiteY52" fmla="*/ 863600 h 3848100"/>
              <a:gd name="connsiteX53" fmla="*/ 3975100 w 8445500"/>
              <a:gd name="connsiteY53" fmla="*/ 939800 h 3848100"/>
              <a:gd name="connsiteX54" fmla="*/ 3924300 w 8445500"/>
              <a:gd name="connsiteY54" fmla="*/ 952500 h 3848100"/>
              <a:gd name="connsiteX55" fmla="*/ 3848100 w 8445500"/>
              <a:gd name="connsiteY55" fmla="*/ 990600 h 3848100"/>
              <a:gd name="connsiteX56" fmla="*/ 3810000 w 8445500"/>
              <a:gd name="connsiteY56" fmla="*/ 977900 h 3848100"/>
              <a:gd name="connsiteX57" fmla="*/ 3746500 w 8445500"/>
              <a:gd name="connsiteY57" fmla="*/ 863600 h 3848100"/>
              <a:gd name="connsiteX58" fmla="*/ 3746500 w 8445500"/>
              <a:gd name="connsiteY58" fmla="*/ 863600 h 3848100"/>
              <a:gd name="connsiteX59" fmla="*/ 3657600 w 8445500"/>
              <a:gd name="connsiteY59" fmla="*/ 736600 h 3848100"/>
              <a:gd name="connsiteX60" fmla="*/ 3632200 w 8445500"/>
              <a:gd name="connsiteY60" fmla="*/ 698500 h 3848100"/>
              <a:gd name="connsiteX61" fmla="*/ 3594100 w 8445500"/>
              <a:gd name="connsiteY61" fmla="*/ 673100 h 3848100"/>
              <a:gd name="connsiteX62" fmla="*/ 3556000 w 8445500"/>
              <a:gd name="connsiteY62" fmla="*/ 635000 h 3848100"/>
              <a:gd name="connsiteX63" fmla="*/ 3416300 w 8445500"/>
              <a:gd name="connsiteY63" fmla="*/ 609600 h 3848100"/>
              <a:gd name="connsiteX64" fmla="*/ 3276600 w 8445500"/>
              <a:gd name="connsiteY64" fmla="*/ 622300 h 3848100"/>
              <a:gd name="connsiteX65" fmla="*/ 3162300 w 8445500"/>
              <a:gd name="connsiteY65" fmla="*/ 647700 h 3848100"/>
              <a:gd name="connsiteX66" fmla="*/ 3086100 w 8445500"/>
              <a:gd name="connsiteY66" fmla="*/ 698500 h 3848100"/>
              <a:gd name="connsiteX67" fmla="*/ 3048000 w 8445500"/>
              <a:gd name="connsiteY67" fmla="*/ 749300 h 3848100"/>
              <a:gd name="connsiteX68" fmla="*/ 3009900 w 8445500"/>
              <a:gd name="connsiteY68" fmla="*/ 762000 h 3848100"/>
              <a:gd name="connsiteX69" fmla="*/ 2895600 w 8445500"/>
              <a:gd name="connsiteY69" fmla="*/ 825500 h 3848100"/>
              <a:gd name="connsiteX70" fmla="*/ 2857500 w 8445500"/>
              <a:gd name="connsiteY70" fmla="*/ 863600 h 3848100"/>
              <a:gd name="connsiteX71" fmla="*/ 2781300 w 8445500"/>
              <a:gd name="connsiteY71" fmla="*/ 901700 h 3848100"/>
              <a:gd name="connsiteX72" fmla="*/ 2705100 w 8445500"/>
              <a:gd name="connsiteY72" fmla="*/ 952500 h 3848100"/>
              <a:gd name="connsiteX73" fmla="*/ 2628900 w 8445500"/>
              <a:gd name="connsiteY73" fmla="*/ 1016000 h 3848100"/>
              <a:gd name="connsiteX74" fmla="*/ 2590800 w 8445500"/>
              <a:gd name="connsiteY74" fmla="*/ 1066800 h 3848100"/>
              <a:gd name="connsiteX75" fmla="*/ 2552700 w 8445500"/>
              <a:gd name="connsiteY75" fmla="*/ 1104900 h 3848100"/>
              <a:gd name="connsiteX76" fmla="*/ 2489200 w 8445500"/>
              <a:gd name="connsiteY76" fmla="*/ 1168400 h 3848100"/>
              <a:gd name="connsiteX77" fmla="*/ 2463800 w 8445500"/>
              <a:gd name="connsiteY77" fmla="*/ 1206500 h 3848100"/>
              <a:gd name="connsiteX78" fmla="*/ 2425700 w 8445500"/>
              <a:gd name="connsiteY78" fmla="*/ 1244600 h 3848100"/>
              <a:gd name="connsiteX79" fmla="*/ 2413000 w 8445500"/>
              <a:gd name="connsiteY79" fmla="*/ 1282700 h 3848100"/>
              <a:gd name="connsiteX80" fmla="*/ 2374900 w 8445500"/>
              <a:gd name="connsiteY80" fmla="*/ 1295400 h 3848100"/>
              <a:gd name="connsiteX81" fmla="*/ 2336800 w 8445500"/>
              <a:gd name="connsiteY81" fmla="*/ 1320800 h 3848100"/>
              <a:gd name="connsiteX82" fmla="*/ 2171700 w 8445500"/>
              <a:gd name="connsiteY82" fmla="*/ 1346200 h 3848100"/>
              <a:gd name="connsiteX83" fmla="*/ 2095500 w 8445500"/>
              <a:gd name="connsiteY83" fmla="*/ 1358900 h 3848100"/>
              <a:gd name="connsiteX84" fmla="*/ 1828800 w 8445500"/>
              <a:gd name="connsiteY84" fmla="*/ 1384300 h 3848100"/>
              <a:gd name="connsiteX85" fmla="*/ 1612900 w 8445500"/>
              <a:gd name="connsiteY85" fmla="*/ 1358900 h 3848100"/>
              <a:gd name="connsiteX86" fmla="*/ 1574800 w 8445500"/>
              <a:gd name="connsiteY86" fmla="*/ 1346200 h 3848100"/>
              <a:gd name="connsiteX87" fmla="*/ 1536700 w 8445500"/>
              <a:gd name="connsiteY87" fmla="*/ 1320800 h 3848100"/>
              <a:gd name="connsiteX88" fmla="*/ 1498600 w 8445500"/>
              <a:gd name="connsiteY88" fmla="*/ 1308100 h 3848100"/>
              <a:gd name="connsiteX89" fmla="*/ 1422400 w 8445500"/>
              <a:gd name="connsiteY89" fmla="*/ 1257300 h 3848100"/>
              <a:gd name="connsiteX90" fmla="*/ 1384300 w 8445500"/>
              <a:gd name="connsiteY90" fmla="*/ 1244600 h 3848100"/>
              <a:gd name="connsiteX91" fmla="*/ 1308100 w 8445500"/>
              <a:gd name="connsiteY91" fmla="*/ 1193800 h 3848100"/>
              <a:gd name="connsiteX92" fmla="*/ 1270000 w 8445500"/>
              <a:gd name="connsiteY92" fmla="*/ 1168400 h 3848100"/>
              <a:gd name="connsiteX93" fmla="*/ 1193800 w 8445500"/>
              <a:gd name="connsiteY93" fmla="*/ 1143000 h 3848100"/>
              <a:gd name="connsiteX94" fmla="*/ 1130300 w 8445500"/>
              <a:gd name="connsiteY94" fmla="*/ 1117600 h 3848100"/>
              <a:gd name="connsiteX95" fmla="*/ 1079500 w 8445500"/>
              <a:gd name="connsiteY95" fmla="*/ 1092200 h 3848100"/>
              <a:gd name="connsiteX96" fmla="*/ 939800 w 8445500"/>
              <a:gd name="connsiteY96" fmla="*/ 1079500 h 3848100"/>
              <a:gd name="connsiteX97" fmla="*/ 927100 w 8445500"/>
              <a:gd name="connsiteY97" fmla="*/ 1016000 h 3848100"/>
              <a:gd name="connsiteX98" fmla="*/ 889000 w 8445500"/>
              <a:gd name="connsiteY98" fmla="*/ 990600 h 3848100"/>
              <a:gd name="connsiteX99" fmla="*/ 558800 w 8445500"/>
              <a:gd name="connsiteY99" fmla="*/ 977900 h 3848100"/>
              <a:gd name="connsiteX100" fmla="*/ 406400 w 8445500"/>
              <a:gd name="connsiteY100" fmla="*/ 990600 h 3848100"/>
              <a:gd name="connsiteX101" fmla="*/ 368300 w 8445500"/>
              <a:gd name="connsiteY101" fmla="*/ 1016000 h 3848100"/>
              <a:gd name="connsiteX102" fmla="*/ 317500 w 8445500"/>
              <a:gd name="connsiteY102" fmla="*/ 1054100 h 3848100"/>
              <a:gd name="connsiteX103" fmla="*/ 266700 w 8445500"/>
              <a:gd name="connsiteY103" fmla="*/ 1130300 h 3848100"/>
              <a:gd name="connsiteX104" fmla="*/ 228600 w 8445500"/>
              <a:gd name="connsiteY104" fmla="*/ 1168400 h 3848100"/>
              <a:gd name="connsiteX105" fmla="*/ 190500 w 8445500"/>
              <a:gd name="connsiteY105" fmla="*/ 1244600 h 3848100"/>
              <a:gd name="connsiteX106" fmla="*/ 177800 w 8445500"/>
              <a:gd name="connsiteY106" fmla="*/ 1282700 h 3848100"/>
              <a:gd name="connsiteX107" fmla="*/ 152400 w 8445500"/>
              <a:gd name="connsiteY107" fmla="*/ 1320800 h 3848100"/>
              <a:gd name="connsiteX108" fmla="*/ 114300 w 8445500"/>
              <a:gd name="connsiteY108" fmla="*/ 1473200 h 3848100"/>
              <a:gd name="connsiteX109" fmla="*/ 88900 w 8445500"/>
              <a:gd name="connsiteY109" fmla="*/ 1549400 h 3848100"/>
              <a:gd name="connsiteX110" fmla="*/ 76200 w 8445500"/>
              <a:gd name="connsiteY110" fmla="*/ 1612900 h 3848100"/>
              <a:gd name="connsiteX111" fmla="*/ 50800 w 8445500"/>
              <a:gd name="connsiteY111" fmla="*/ 1676400 h 3848100"/>
              <a:gd name="connsiteX112" fmla="*/ 12700 w 8445500"/>
              <a:gd name="connsiteY112" fmla="*/ 1854200 h 3848100"/>
              <a:gd name="connsiteX113" fmla="*/ 0 w 8445500"/>
              <a:gd name="connsiteY113" fmla="*/ 1955800 h 3848100"/>
              <a:gd name="connsiteX114" fmla="*/ 0 w 8445500"/>
              <a:gd name="connsiteY114" fmla="*/ 2374900 h 3848100"/>
              <a:gd name="connsiteX115" fmla="*/ 12700 w 8445500"/>
              <a:gd name="connsiteY115" fmla="*/ 2692400 h 3848100"/>
              <a:gd name="connsiteX116" fmla="*/ 25400 w 8445500"/>
              <a:gd name="connsiteY116" fmla="*/ 3632200 h 3848100"/>
              <a:gd name="connsiteX117" fmla="*/ 88900 w 8445500"/>
              <a:gd name="connsiteY117" fmla="*/ 3683000 h 3848100"/>
              <a:gd name="connsiteX118" fmla="*/ 101600 w 8445500"/>
              <a:gd name="connsiteY118" fmla="*/ 3721100 h 3848100"/>
              <a:gd name="connsiteX119" fmla="*/ 139700 w 8445500"/>
              <a:gd name="connsiteY119" fmla="*/ 3733800 h 3848100"/>
              <a:gd name="connsiteX120" fmla="*/ 177800 w 8445500"/>
              <a:gd name="connsiteY120" fmla="*/ 3759200 h 3848100"/>
              <a:gd name="connsiteX121" fmla="*/ 190500 w 8445500"/>
              <a:gd name="connsiteY121" fmla="*/ 3797300 h 3848100"/>
              <a:gd name="connsiteX122" fmla="*/ 241300 w 8445500"/>
              <a:gd name="connsiteY122" fmla="*/ 3810000 h 3848100"/>
              <a:gd name="connsiteX123" fmla="*/ 393700 w 8445500"/>
              <a:gd name="connsiteY123" fmla="*/ 3848100 h 3848100"/>
              <a:gd name="connsiteX124" fmla="*/ 723900 w 8445500"/>
              <a:gd name="connsiteY124" fmla="*/ 3835400 h 3848100"/>
              <a:gd name="connsiteX125" fmla="*/ 901700 w 8445500"/>
              <a:gd name="connsiteY125" fmla="*/ 3784600 h 3848100"/>
              <a:gd name="connsiteX126" fmla="*/ 965200 w 8445500"/>
              <a:gd name="connsiteY126" fmla="*/ 3771900 h 3848100"/>
              <a:gd name="connsiteX127" fmla="*/ 1079500 w 8445500"/>
              <a:gd name="connsiteY127" fmla="*/ 3708400 h 3848100"/>
              <a:gd name="connsiteX128" fmla="*/ 1155700 w 8445500"/>
              <a:gd name="connsiteY128" fmla="*/ 3670300 h 3848100"/>
              <a:gd name="connsiteX129" fmla="*/ 1231900 w 8445500"/>
              <a:gd name="connsiteY129" fmla="*/ 3594100 h 3848100"/>
              <a:gd name="connsiteX130" fmla="*/ 1282700 w 8445500"/>
              <a:gd name="connsiteY130" fmla="*/ 3517900 h 3848100"/>
              <a:gd name="connsiteX131" fmla="*/ 1308100 w 8445500"/>
              <a:gd name="connsiteY131" fmla="*/ 3479800 h 3848100"/>
              <a:gd name="connsiteX132" fmla="*/ 1371600 w 8445500"/>
              <a:gd name="connsiteY132" fmla="*/ 3429000 h 3848100"/>
              <a:gd name="connsiteX133" fmla="*/ 1397000 w 8445500"/>
              <a:gd name="connsiteY133" fmla="*/ 3378200 h 3848100"/>
              <a:gd name="connsiteX134" fmla="*/ 1409700 w 8445500"/>
              <a:gd name="connsiteY134" fmla="*/ 3340100 h 3848100"/>
              <a:gd name="connsiteX135" fmla="*/ 1435100 w 8445500"/>
              <a:gd name="connsiteY135" fmla="*/ 3302000 h 3848100"/>
              <a:gd name="connsiteX136" fmla="*/ 1447800 w 8445500"/>
              <a:gd name="connsiteY136" fmla="*/ 3263900 h 3848100"/>
              <a:gd name="connsiteX137" fmla="*/ 1473200 w 8445500"/>
              <a:gd name="connsiteY137" fmla="*/ 3225800 h 3848100"/>
              <a:gd name="connsiteX138" fmla="*/ 1485900 w 8445500"/>
              <a:gd name="connsiteY138" fmla="*/ 3187700 h 3848100"/>
              <a:gd name="connsiteX139" fmla="*/ 1524000 w 8445500"/>
              <a:gd name="connsiteY139" fmla="*/ 3162300 h 3848100"/>
              <a:gd name="connsiteX140" fmla="*/ 1536700 w 8445500"/>
              <a:gd name="connsiteY140" fmla="*/ 3124200 h 3848100"/>
              <a:gd name="connsiteX141" fmla="*/ 1549400 w 8445500"/>
              <a:gd name="connsiteY141" fmla="*/ 3073400 h 3848100"/>
              <a:gd name="connsiteX142" fmla="*/ 1587500 w 8445500"/>
              <a:gd name="connsiteY142" fmla="*/ 3022600 h 3848100"/>
              <a:gd name="connsiteX143" fmla="*/ 1651000 w 8445500"/>
              <a:gd name="connsiteY143" fmla="*/ 2921000 h 3848100"/>
              <a:gd name="connsiteX144" fmla="*/ 1689100 w 8445500"/>
              <a:gd name="connsiteY144" fmla="*/ 2882900 h 3848100"/>
              <a:gd name="connsiteX145" fmla="*/ 1714500 w 8445500"/>
              <a:gd name="connsiteY145" fmla="*/ 2832100 h 3848100"/>
              <a:gd name="connsiteX146" fmla="*/ 1790700 w 8445500"/>
              <a:gd name="connsiteY146" fmla="*/ 2781300 h 3848100"/>
              <a:gd name="connsiteX147" fmla="*/ 1803400 w 8445500"/>
              <a:gd name="connsiteY147" fmla="*/ 2717800 h 3848100"/>
              <a:gd name="connsiteX148" fmla="*/ 1892300 w 8445500"/>
              <a:gd name="connsiteY148" fmla="*/ 2641600 h 3848100"/>
              <a:gd name="connsiteX149" fmla="*/ 2006600 w 8445500"/>
              <a:gd name="connsiteY149" fmla="*/ 2552700 h 3848100"/>
              <a:gd name="connsiteX150" fmla="*/ 2070100 w 8445500"/>
              <a:gd name="connsiteY150" fmla="*/ 2527300 h 3848100"/>
              <a:gd name="connsiteX151" fmla="*/ 2120900 w 8445500"/>
              <a:gd name="connsiteY151" fmla="*/ 2489200 h 3848100"/>
              <a:gd name="connsiteX152" fmla="*/ 2197100 w 8445500"/>
              <a:gd name="connsiteY152" fmla="*/ 2476500 h 3848100"/>
              <a:gd name="connsiteX153" fmla="*/ 2425700 w 8445500"/>
              <a:gd name="connsiteY153" fmla="*/ 2413000 h 3848100"/>
              <a:gd name="connsiteX154" fmla="*/ 2654300 w 8445500"/>
              <a:gd name="connsiteY154" fmla="*/ 2400300 h 3848100"/>
              <a:gd name="connsiteX155" fmla="*/ 2730500 w 8445500"/>
              <a:gd name="connsiteY155" fmla="*/ 2387600 h 3848100"/>
              <a:gd name="connsiteX156" fmla="*/ 2781300 w 8445500"/>
              <a:gd name="connsiteY156" fmla="*/ 2374900 h 3848100"/>
              <a:gd name="connsiteX157" fmla="*/ 2933700 w 8445500"/>
              <a:gd name="connsiteY157" fmla="*/ 2362200 h 3848100"/>
              <a:gd name="connsiteX158" fmla="*/ 2984500 w 8445500"/>
              <a:gd name="connsiteY158" fmla="*/ 2336800 h 3848100"/>
              <a:gd name="connsiteX159" fmla="*/ 3022600 w 8445500"/>
              <a:gd name="connsiteY159" fmla="*/ 2311400 h 3848100"/>
              <a:gd name="connsiteX160" fmla="*/ 3098800 w 8445500"/>
              <a:gd name="connsiteY160" fmla="*/ 2286000 h 3848100"/>
              <a:gd name="connsiteX161" fmla="*/ 3136900 w 8445500"/>
              <a:gd name="connsiteY161" fmla="*/ 2260600 h 3848100"/>
              <a:gd name="connsiteX162" fmla="*/ 3175000 w 8445500"/>
              <a:gd name="connsiteY162" fmla="*/ 2247900 h 3848100"/>
              <a:gd name="connsiteX163" fmla="*/ 3251200 w 8445500"/>
              <a:gd name="connsiteY163" fmla="*/ 2197100 h 3848100"/>
              <a:gd name="connsiteX164" fmla="*/ 3289300 w 8445500"/>
              <a:gd name="connsiteY164" fmla="*/ 2171700 h 3848100"/>
              <a:gd name="connsiteX165" fmla="*/ 3390900 w 8445500"/>
              <a:gd name="connsiteY165" fmla="*/ 2120900 h 3848100"/>
              <a:gd name="connsiteX166" fmla="*/ 3441700 w 8445500"/>
              <a:gd name="connsiteY166" fmla="*/ 2146300 h 3848100"/>
              <a:gd name="connsiteX167" fmla="*/ 3479800 w 8445500"/>
              <a:gd name="connsiteY167" fmla="*/ 2159000 h 3848100"/>
              <a:gd name="connsiteX168" fmla="*/ 3517900 w 8445500"/>
              <a:gd name="connsiteY168" fmla="*/ 2184400 h 3848100"/>
              <a:gd name="connsiteX169" fmla="*/ 3657600 w 8445500"/>
              <a:gd name="connsiteY169" fmla="*/ 2222500 h 3848100"/>
              <a:gd name="connsiteX170" fmla="*/ 4076700 w 8445500"/>
              <a:gd name="connsiteY170" fmla="*/ 2184400 h 3848100"/>
              <a:gd name="connsiteX171" fmla="*/ 4114800 w 8445500"/>
              <a:gd name="connsiteY171" fmla="*/ 2159000 h 3848100"/>
              <a:gd name="connsiteX172" fmla="*/ 4191000 w 8445500"/>
              <a:gd name="connsiteY172" fmla="*/ 2146300 h 3848100"/>
              <a:gd name="connsiteX173" fmla="*/ 4241800 w 8445500"/>
              <a:gd name="connsiteY173" fmla="*/ 2133600 h 3848100"/>
              <a:gd name="connsiteX174" fmla="*/ 4318000 w 8445500"/>
              <a:gd name="connsiteY174" fmla="*/ 2146300 h 3848100"/>
              <a:gd name="connsiteX175" fmla="*/ 4432300 w 8445500"/>
              <a:gd name="connsiteY175" fmla="*/ 2273300 h 3848100"/>
              <a:gd name="connsiteX176" fmla="*/ 4457700 w 8445500"/>
              <a:gd name="connsiteY176" fmla="*/ 2311400 h 3848100"/>
              <a:gd name="connsiteX177" fmla="*/ 4495800 w 8445500"/>
              <a:gd name="connsiteY177" fmla="*/ 2324100 h 3848100"/>
              <a:gd name="connsiteX178" fmla="*/ 4610100 w 8445500"/>
              <a:gd name="connsiteY178" fmla="*/ 2286000 h 3848100"/>
              <a:gd name="connsiteX179" fmla="*/ 4686300 w 8445500"/>
              <a:gd name="connsiteY179" fmla="*/ 2247900 h 3848100"/>
              <a:gd name="connsiteX180" fmla="*/ 4762500 w 8445500"/>
              <a:gd name="connsiteY180" fmla="*/ 2209800 h 3848100"/>
              <a:gd name="connsiteX181" fmla="*/ 4864100 w 8445500"/>
              <a:gd name="connsiteY181" fmla="*/ 2159000 h 3848100"/>
              <a:gd name="connsiteX182" fmla="*/ 4902200 w 8445500"/>
              <a:gd name="connsiteY182" fmla="*/ 2133600 h 3848100"/>
              <a:gd name="connsiteX183" fmla="*/ 4940300 w 8445500"/>
              <a:gd name="connsiteY183" fmla="*/ 2120900 h 3848100"/>
              <a:gd name="connsiteX184" fmla="*/ 4978400 w 8445500"/>
              <a:gd name="connsiteY184" fmla="*/ 2095500 h 3848100"/>
              <a:gd name="connsiteX185" fmla="*/ 5041900 w 8445500"/>
              <a:gd name="connsiteY185" fmla="*/ 2082800 h 3848100"/>
              <a:gd name="connsiteX186" fmla="*/ 5207000 w 8445500"/>
              <a:gd name="connsiteY186" fmla="*/ 2095500 h 3848100"/>
              <a:gd name="connsiteX187" fmla="*/ 5270500 w 8445500"/>
              <a:gd name="connsiteY187" fmla="*/ 2108200 h 3848100"/>
              <a:gd name="connsiteX188" fmla="*/ 5448300 w 8445500"/>
              <a:gd name="connsiteY188" fmla="*/ 2133600 h 3848100"/>
              <a:gd name="connsiteX189" fmla="*/ 5854700 w 8445500"/>
              <a:gd name="connsiteY189" fmla="*/ 2120900 h 3848100"/>
              <a:gd name="connsiteX190" fmla="*/ 5930900 w 8445500"/>
              <a:gd name="connsiteY190" fmla="*/ 2082800 h 3848100"/>
              <a:gd name="connsiteX191" fmla="*/ 5969000 w 8445500"/>
              <a:gd name="connsiteY191" fmla="*/ 2070100 h 3848100"/>
              <a:gd name="connsiteX192" fmla="*/ 6045200 w 8445500"/>
              <a:gd name="connsiteY192" fmla="*/ 2006600 h 3848100"/>
              <a:gd name="connsiteX193" fmla="*/ 6121400 w 8445500"/>
              <a:gd name="connsiteY193" fmla="*/ 1981200 h 3848100"/>
              <a:gd name="connsiteX194" fmla="*/ 6261100 w 8445500"/>
              <a:gd name="connsiteY194" fmla="*/ 1993900 h 3848100"/>
              <a:gd name="connsiteX195" fmla="*/ 6324600 w 8445500"/>
              <a:gd name="connsiteY195" fmla="*/ 2006600 h 3848100"/>
              <a:gd name="connsiteX196" fmla="*/ 6477000 w 8445500"/>
              <a:gd name="connsiteY196" fmla="*/ 2032000 h 3848100"/>
              <a:gd name="connsiteX197" fmla="*/ 6553200 w 8445500"/>
              <a:gd name="connsiteY197" fmla="*/ 2044700 h 3848100"/>
              <a:gd name="connsiteX198" fmla="*/ 6858000 w 8445500"/>
              <a:gd name="connsiteY198" fmla="*/ 2070100 h 3848100"/>
              <a:gd name="connsiteX199" fmla="*/ 8445500 w 8445500"/>
              <a:gd name="connsiteY199" fmla="*/ 2057400 h 3848100"/>
              <a:gd name="connsiteX200" fmla="*/ 8411633 w 8445500"/>
              <a:gd name="connsiteY200"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37400 w 8445500"/>
              <a:gd name="connsiteY8" fmla="*/ 1079500 h 3848100"/>
              <a:gd name="connsiteX9" fmla="*/ 7124700 w 8445500"/>
              <a:gd name="connsiteY9" fmla="*/ 1117600 h 3848100"/>
              <a:gd name="connsiteX10" fmla="*/ 7048500 w 8445500"/>
              <a:gd name="connsiteY10" fmla="*/ 1168400 h 3848100"/>
              <a:gd name="connsiteX11" fmla="*/ 7010400 w 8445500"/>
              <a:gd name="connsiteY11" fmla="*/ 1206500 h 3848100"/>
              <a:gd name="connsiteX12" fmla="*/ 6883400 w 8445500"/>
              <a:gd name="connsiteY12" fmla="*/ 1231900 h 3848100"/>
              <a:gd name="connsiteX13" fmla="*/ 6388100 w 8445500"/>
              <a:gd name="connsiteY13" fmla="*/ 1270000 h 3848100"/>
              <a:gd name="connsiteX14" fmla="*/ 6121400 w 8445500"/>
              <a:gd name="connsiteY14" fmla="*/ 1257300 h 3848100"/>
              <a:gd name="connsiteX15" fmla="*/ 6032500 w 8445500"/>
              <a:gd name="connsiteY15" fmla="*/ 1219200 h 3848100"/>
              <a:gd name="connsiteX16" fmla="*/ 5994400 w 8445500"/>
              <a:gd name="connsiteY16" fmla="*/ 1181100 h 3848100"/>
              <a:gd name="connsiteX17" fmla="*/ 5943600 w 8445500"/>
              <a:gd name="connsiteY17" fmla="*/ 1155700 h 3848100"/>
              <a:gd name="connsiteX18" fmla="*/ 5867400 w 8445500"/>
              <a:gd name="connsiteY18" fmla="*/ 1028700 h 3848100"/>
              <a:gd name="connsiteX19" fmla="*/ 5829300 w 8445500"/>
              <a:gd name="connsiteY19" fmla="*/ 1003300 h 3848100"/>
              <a:gd name="connsiteX20" fmla="*/ 5778500 w 8445500"/>
              <a:gd name="connsiteY20" fmla="*/ 977900 h 3848100"/>
              <a:gd name="connsiteX21" fmla="*/ 5676900 w 8445500"/>
              <a:gd name="connsiteY21" fmla="*/ 927100 h 3848100"/>
              <a:gd name="connsiteX22" fmla="*/ 5575300 w 8445500"/>
              <a:gd name="connsiteY22" fmla="*/ 889000 h 3848100"/>
              <a:gd name="connsiteX23" fmla="*/ 5524500 w 8445500"/>
              <a:gd name="connsiteY23" fmla="*/ 863600 h 3848100"/>
              <a:gd name="connsiteX24" fmla="*/ 5321300 w 8445500"/>
              <a:gd name="connsiteY24" fmla="*/ 850900 h 3848100"/>
              <a:gd name="connsiteX25" fmla="*/ 5283200 w 8445500"/>
              <a:gd name="connsiteY25" fmla="*/ 838200 h 3848100"/>
              <a:gd name="connsiteX26" fmla="*/ 5232400 w 8445500"/>
              <a:gd name="connsiteY26" fmla="*/ 762000 h 3848100"/>
              <a:gd name="connsiteX27" fmla="*/ 5207000 w 8445500"/>
              <a:gd name="connsiteY27" fmla="*/ 723900 h 3848100"/>
              <a:gd name="connsiteX28" fmla="*/ 5194300 w 8445500"/>
              <a:gd name="connsiteY28" fmla="*/ 685800 h 3848100"/>
              <a:gd name="connsiteX29" fmla="*/ 5181600 w 8445500"/>
              <a:gd name="connsiteY29" fmla="*/ 635000 h 3848100"/>
              <a:gd name="connsiteX30" fmla="*/ 5156200 w 8445500"/>
              <a:gd name="connsiteY30" fmla="*/ 596900 h 3848100"/>
              <a:gd name="connsiteX31" fmla="*/ 5118100 w 8445500"/>
              <a:gd name="connsiteY31" fmla="*/ 469900 h 3848100"/>
              <a:gd name="connsiteX32" fmla="*/ 5105400 w 8445500"/>
              <a:gd name="connsiteY32" fmla="*/ 393700 h 3848100"/>
              <a:gd name="connsiteX33" fmla="*/ 5092700 w 8445500"/>
              <a:gd name="connsiteY33" fmla="*/ 304800 h 3848100"/>
              <a:gd name="connsiteX34" fmla="*/ 5067300 w 8445500"/>
              <a:gd name="connsiteY34" fmla="*/ 266700 h 3848100"/>
              <a:gd name="connsiteX35" fmla="*/ 5054600 w 8445500"/>
              <a:gd name="connsiteY35" fmla="*/ 228600 h 3848100"/>
              <a:gd name="connsiteX36" fmla="*/ 5003800 w 8445500"/>
              <a:gd name="connsiteY36" fmla="*/ 152400 h 3848100"/>
              <a:gd name="connsiteX37" fmla="*/ 4965700 w 8445500"/>
              <a:gd name="connsiteY37" fmla="*/ 63500 h 3848100"/>
              <a:gd name="connsiteX38" fmla="*/ 4787900 w 8445500"/>
              <a:gd name="connsiteY38" fmla="*/ 0 h 3848100"/>
              <a:gd name="connsiteX39" fmla="*/ 4673600 w 8445500"/>
              <a:gd name="connsiteY39" fmla="*/ 12700 h 3848100"/>
              <a:gd name="connsiteX40" fmla="*/ 4635500 w 8445500"/>
              <a:gd name="connsiteY40" fmla="*/ 38100 h 3848100"/>
              <a:gd name="connsiteX41" fmla="*/ 4597400 w 8445500"/>
              <a:gd name="connsiteY41" fmla="*/ 50800 h 3848100"/>
              <a:gd name="connsiteX42" fmla="*/ 4559300 w 8445500"/>
              <a:gd name="connsiteY42" fmla="*/ 88900 h 3848100"/>
              <a:gd name="connsiteX43" fmla="*/ 4533900 w 8445500"/>
              <a:gd name="connsiteY43" fmla="*/ 177800 h 3848100"/>
              <a:gd name="connsiteX44" fmla="*/ 4495800 w 8445500"/>
              <a:gd name="connsiteY44" fmla="*/ 203200 h 3848100"/>
              <a:gd name="connsiteX45" fmla="*/ 4406900 w 8445500"/>
              <a:gd name="connsiteY45" fmla="*/ 254000 h 3848100"/>
              <a:gd name="connsiteX46" fmla="*/ 4368800 w 8445500"/>
              <a:gd name="connsiteY46" fmla="*/ 279400 h 3848100"/>
              <a:gd name="connsiteX47" fmla="*/ 4229100 w 8445500"/>
              <a:gd name="connsiteY47" fmla="*/ 368300 h 3848100"/>
              <a:gd name="connsiteX48" fmla="*/ 4165600 w 8445500"/>
              <a:gd name="connsiteY48" fmla="*/ 508000 h 3848100"/>
              <a:gd name="connsiteX49" fmla="*/ 4140200 w 8445500"/>
              <a:gd name="connsiteY49" fmla="*/ 546100 h 3848100"/>
              <a:gd name="connsiteX50" fmla="*/ 4089400 w 8445500"/>
              <a:gd name="connsiteY50" fmla="*/ 749300 h 3848100"/>
              <a:gd name="connsiteX51" fmla="*/ 4051300 w 8445500"/>
              <a:gd name="connsiteY51" fmla="*/ 838200 h 3848100"/>
              <a:gd name="connsiteX52" fmla="*/ 4013200 w 8445500"/>
              <a:gd name="connsiteY52" fmla="*/ 863600 h 3848100"/>
              <a:gd name="connsiteX53" fmla="*/ 3975100 w 8445500"/>
              <a:gd name="connsiteY53" fmla="*/ 939800 h 3848100"/>
              <a:gd name="connsiteX54" fmla="*/ 3924300 w 8445500"/>
              <a:gd name="connsiteY54" fmla="*/ 952500 h 3848100"/>
              <a:gd name="connsiteX55" fmla="*/ 3848100 w 8445500"/>
              <a:gd name="connsiteY55" fmla="*/ 990600 h 3848100"/>
              <a:gd name="connsiteX56" fmla="*/ 3810000 w 8445500"/>
              <a:gd name="connsiteY56" fmla="*/ 977900 h 3848100"/>
              <a:gd name="connsiteX57" fmla="*/ 3746500 w 8445500"/>
              <a:gd name="connsiteY57" fmla="*/ 863600 h 3848100"/>
              <a:gd name="connsiteX58" fmla="*/ 3746500 w 8445500"/>
              <a:gd name="connsiteY58" fmla="*/ 863600 h 3848100"/>
              <a:gd name="connsiteX59" fmla="*/ 3657600 w 8445500"/>
              <a:gd name="connsiteY59" fmla="*/ 736600 h 3848100"/>
              <a:gd name="connsiteX60" fmla="*/ 3632200 w 8445500"/>
              <a:gd name="connsiteY60" fmla="*/ 698500 h 3848100"/>
              <a:gd name="connsiteX61" fmla="*/ 3594100 w 8445500"/>
              <a:gd name="connsiteY61" fmla="*/ 673100 h 3848100"/>
              <a:gd name="connsiteX62" fmla="*/ 3556000 w 8445500"/>
              <a:gd name="connsiteY62" fmla="*/ 635000 h 3848100"/>
              <a:gd name="connsiteX63" fmla="*/ 3416300 w 8445500"/>
              <a:gd name="connsiteY63" fmla="*/ 609600 h 3848100"/>
              <a:gd name="connsiteX64" fmla="*/ 3276600 w 8445500"/>
              <a:gd name="connsiteY64" fmla="*/ 622300 h 3848100"/>
              <a:gd name="connsiteX65" fmla="*/ 3162300 w 8445500"/>
              <a:gd name="connsiteY65" fmla="*/ 647700 h 3848100"/>
              <a:gd name="connsiteX66" fmla="*/ 3086100 w 8445500"/>
              <a:gd name="connsiteY66" fmla="*/ 698500 h 3848100"/>
              <a:gd name="connsiteX67" fmla="*/ 3048000 w 8445500"/>
              <a:gd name="connsiteY67" fmla="*/ 749300 h 3848100"/>
              <a:gd name="connsiteX68" fmla="*/ 3009900 w 8445500"/>
              <a:gd name="connsiteY68" fmla="*/ 762000 h 3848100"/>
              <a:gd name="connsiteX69" fmla="*/ 2895600 w 8445500"/>
              <a:gd name="connsiteY69" fmla="*/ 825500 h 3848100"/>
              <a:gd name="connsiteX70" fmla="*/ 2857500 w 8445500"/>
              <a:gd name="connsiteY70" fmla="*/ 863600 h 3848100"/>
              <a:gd name="connsiteX71" fmla="*/ 2781300 w 8445500"/>
              <a:gd name="connsiteY71" fmla="*/ 901700 h 3848100"/>
              <a:gd name="connsiteX72" fmla="*/ 2705100 w 8445500"/>
              <a:gd name="connsiteY72" fmla="*/ 952500 h 3848100"/>
              <a:gd name="connsiteX73" fmla="*/ 2628900 w 8445500"/>
              <a:gd name="connsiteY73" fmla="*/ 1016000 h 3848100"/>
              <a:gd name="connsiteX74" fmla="*/ 2590800 w 8445500"/>
              <a:gd name="connsiteY74" fmla="*/ 1066800 h 3848100"/>
              <a:gd name="connsiteX75" fmla="*/ 2552700 w 8445500"/>
              <a:gd name="connsiteY75" fmla="*/ 1104900 h 3848100"/>
              <a:gd name="connsiteX76" fmla="*/ 2489200 w 8445500"/>
              <a:gd name="connsiteY76" fmla="*/ 1168400 h 3848100"/>
              <a:gd name="connsiteX77" fmla="*/ 2463800 w 8445500"/>
              <a:gd name="connsiteY77" fmla="*/ 1206500 h 3848100"/>
              <a:gd name="connsiteX78" fmla="*/ 2425700 w 8445500"/>
              <a:gd name="connsiteY78" fmla="*/ 1244600 h 3848100"/>
              <a:gd name="connsiteX79" fmla="*/ 2413000 w 8445500"/>
              <a:gd name="connsiteY79" fmla="*/ 1282700 h 3848100"/>
              <a:gd name="connsiteX80" fmla="*/ 2374900 w 8445500"/>
              <a:gd name="connsiteY80" fmla="*/ 1295400 h 3848100"/>
              <a:gd name="connsiteX81" fmla="*/ 2336800 w 8445500"/>
              <a:gd name="connsiteY81" fmla="*/ 1320800 h 3848100"/>
              <a:gd name="connsiteX82" fmla="*/ 2171700 w 8445500"/>
              <a:gd name="connsiteY82" fmla="*/ 1346200 h 3848100"/>
              <a:gd name="connsiteX83" fmla="*/ 2095500 w 8445500"/>
              <a:gd name="connsiteY83" fmla="*/ 1358900 h 3848100"/>
              <a:gd name="connsiteX84" fmla="*/ 1828800 w 8445500"/>
              <a:gd name="connsiteY84" fmla="*/ 1384300 h 3848100"/>
              <a:gd name="connsiteX85" fmla="*/ 1612900 w 8445500"/>
              <a:gd name="connsiteY85" fmla="*/ 1358900 h 3848100"/>
              <a:gd name="connsiteX86" fmla="*/ 1574800 w 8445500"/>
              <a:gd name="connsiteY86" fmla="*/ 1346200 h 3848100"/>
              <a:gd name="connsiteX87" fmla="*/ 1536700 w 8445500"/>
              <a:gd name="connsiteY87" fmla="*/ 1320800 h 3848100"/>
              <a:gd name="connsiteX88" fmla="*/ 1498600 w 8445500"/>
              <a:gd name="connsiteY88" fmla="*/ 1308100 h 3848100"/>
              <a:gd name="connsiteX89" fmla="*/ 1422400 w 8445500"/>
              <a:gd name="connsiteY89" fmla="*/ 1257300 h 3848100"/>
              <a:gd name="connsiteX90" fmla="*/ 1384300 w 8445500"/>
              <a:gd name="connsiteY90" fmla="*/ 1244600 h 3848100"/>
              <a:gd name="connsiteX91" fmla="*/ 1308100 w 8445500"/>
              <a:gd name="connsiteY91" fmla="*/ 1193800 h 3848100"/>
              <a:gd name="connsiteX92" fmla="*/ 1270000 w 8445500"/>
              <a:gd name="connsiteY92" fmla="*/ 1168400 h 3848100"/>
              <a:gd name="connsiteX93" fmla="*/ 1193800 w 8445500"/>
              <a:gd name="connsiteY93" fmla="*/ 1143000 h 3848100"/>
              <a:gd name="connsiteX94" fmla="*/ 1130300 w 8445500"/>
              <a:gd name="connsiteY94" fmla="*/ 1117600 h 3848100"/>
              <a:gd name="connsiteX95" fmla="*/ 1079500 w 8445500"/>
              <a:gd name="connsiteY95" fmla="*/ 1092200 h 3848100"/>
              <a:gd name="connsiteX96" fmla="*/ 939800 w 8445500"/>
              <a:gd name="connsiteY96" fmla="*/ 1079500 h 3848100"/>
              <a:gd name="connsiteX97" fmla="*/ 927100 w 8445500"/>
              <a:gd name="connsiteY97" fmla="*/ 1016000 h 3848100"/>
              <a:gd name="connsiteX98" fmla="*/ 889000 w 8445500"/>
              <a:gd name="connsiteY98" fmla="*/ 990600 h 3848100"/>
              <a:gd name="connsiteX99" fmla="*/ 558800 w 8445500"/>
              <a:gd name="connsiteY99" fmla="*/ 977900 h 3848100"/>
              <a:gd name="connsiteX100" fmla="*/ 406400 w 8445500"/>
              <a:gd name="connsiteY100" fmla="*/ 990600 h 3848100"/>
              <a:gd name="connsiteX101" fmla="*/ 368300 w 8445500"/>
              <a:gd name="connsiteY101" fmla="*/ 1016000 h 3848100"/>
              <a:gd name="connsiteX102" fmla="*/ 317500 w 8445500"/>
              <a:gd name="connsiteY102" fmla="*/ 1054100 h 3848100"/>
              <a:gd name="connsiteX103" fmla="*/ 266700 w 8445500"/>
              <a:gd name="connsiteY103" fmla="*/ 1130300 h 3848100"/>
              <a:gd name="connsiteX104" fmla="*/ 228600 w 8445500"/>
              <a:gd name="connsiteY104" fmla="*/ 1168400 h 3848100"/>
              <a:gd name="connsiteX105" fmla="*/ 190500 w 8445500"/>
              <a:gd name="connsiteY105" fmla="*/ 1244600 h 3848100"/>
              <a:gd name="connsiteX106" fmla="*/ 177800 w 8445500"/>
              <a:gd name="connsiteY106" fmla="*/ 1282700 h 3848100"/>
              <a:gd name="connsiteX107" fmla="*/ 152400 w 8445500"/>
              <a:gd name="connsiteY107" fmla="*/ 1320800 h 3848100"/>
              <a:gd name="connsiteX108" fmla="*/ 114300 w 8445500"/>
              <a:gd name="connsiteY108" fmla="*/ 1473200 h 3848100"/>
              <a:gd name="connsiteX109" fmla="*/ 88900 w 8445500"/>
              <a:gd name="connsiteY109" fmla="*/ 1549400 h 3848100"/>
              <a:gd name="connsiteX110" fmla="*/ 76200 w 8445500"/>
              <a:gd name="connsiteY110" fmla="*/ 1612900 h 3848100"/>
              <a:gd name="connsiteX111" fmla="*/ 50800 w 8445500"/>
              <a:gd name="connsiteY111" fmla="*/ 1676400 h 3848100"/>
              <a:gd name="connsiteX112" fmla="*/ 12700 w 8445500"/>
              <a:gd name="connsiteY112" fmla="*/ 1854200 h 3848100"/>
              <a:gd name="connsiteX113" fmla="*/ 0 w 8445500"/>
              <a:gd name="connsiteY113" fmla="*/ 1955800 h 3848100"/>
              <a:gd name="connsiteX114" fmla="*/ 0 w 8445500"/>
              <a:gd name="connsiteY114" fmla="*/ 2374900 h 3848100"/>
              <a:gd name="connsiteX115" fmla="*/ 12700 w 8445500"/>
              <a:gd name="connsiteY115" fmla="*/ 2692400 h 3848100"/>
              <a:gd name="connsiteX116" fmla="*/ 25400 w 8445500"/>
              <a:gd name="connsiteY116" fmla="*/ 3632200 h 3848100"/>
              <a:gd name="connsiteX117" fmla="*/ 88900 w 8445500"/>
              <a:gd name="connsiteY117" fmla="*/ 3683000 h 3848100"/>
              <a:gd name="connsiteX118" fmla="*/ 101600 w 8445500"/>
              <a:gd name="connsiteY118" fmla="*/ 3721100 h 3848100"/>
              <a:gd name="connsiteX119" fmla="*/ 139700 w 8445500"/>
              <a:gd name="connsiteY119" fmla="*/ 3733800 h 3848100"/>
              <a:gd name="connsiteX120" fmla="*/ 177800 w 8445500"/>
              <a:gd name="connsiteY120" fmla="*/ 3759200 h 3848100"/>
              <a:gd name="connsiteX121" fmla="*/ 190500 w 8445500"/>
              <a:gd name="connsiteY121" fmla="*/ 3797300 h 3848100"/>
              <a:gd name="connsiteX122" fmla="*/ 241300 w 8445500"/>
              <a:gd name="connsiteY122" fmla="*/ 3810000 h 3848100"/>
              <a:gd name="connsiteX123" fmla="*/ 393700 w 8445500"/>
              <a:gd name="connsiteY123" fmla="*/ 3848100 h 3848100"/>
              <a:gd name="connsiteX124" fmla="*/ 723900 w 8445500"/>
              <a:gd name="connsiteY124" fmla="*/ 3835400 h 3848100"/>
              <a:gd name="connsiteX125" fmla="*/ 901700 w 8445500"/>
              <a:gd name="connsiteY125" fmla="*/ 3784600 h 3848100"/>
              <a:gd name="connsiteX126" fmla="*/ 965200 w 8445500"/>
              <a:gd name="connsiteY126" fmla="*/ 3771900 h 3848100"/>
              <a:gd name="connsiteX127" fmla="*/ 1079500 w 8445500"/>
              <a:gd name="connsiteY127" fmla="*/ 3708400 h 3848100"/>
              <a:gd name="connsiteX128" fmla="*/ 1155700 w 8445500"/>
              <a:gd name="connsiteY128" fmla="*/ 3670300 h 3848100"/>
              <a:gd name="connsiteX129" fmla="*/ 1231900 w 8445500"/>
              <a:gd name="connsiteY129" fmla="*/ 3594100 h 3848100"/>
              <a:gd name="connsiteX130" fmla="*/ 1282700 w 8445500"/>
              <a:gd name="connsiteY130" fmla="*/ 3517900 h 3848100"/>
              <a:gd name="connsiteX131" fmla="*/ 1308100 w 8445500"/>
              <a:gd name="connsiteY131" fmla="*/ 3479800 h 3848100"/>
              <a:gd name="connsiteX132" fmla="*/ 1371600 w 8445500"/>
              <a:gd name="connsiteY132" fmla="*/ 3429000 h 3848100"/>
              <a:gd name="connsiteX133" fmla="*/ 1397000 w 8445500"/>
              <a:gd name="connsiteY133" fmla="*/ 3378200 h 3848100"/>
              <a:gd name="connsiteX134" fmla="*/ 1409700 w 8445500"/>
              <a:gd name="connsiteY134" fmla="*/ 3340100 h 3848100"/>
              <a:gd name="connsiteX135" fmla="*/ 1435100 w 8445500"/>
              <a:gd name="connsiteY135" fmla="*/ 3302000 h 3848100"/>
              <a:gd name="connsiteX136" fmla="*/ 1447800 w 8445500"/>
              <a:gd name="connsiteY136" fmla="*/ 3263900 h 3848100"/>
              <a:gd name="connsiteX137" fmla="*/ 1473200 w 8445500"/>
              <a:gd name="connsiteY137" fmla="*/ 3225800 h 3848100"/>
              <a:gd name="connsiteX138" fmla="*/ 1485900 w 8445500"/>
              <a:gd name="connsiteY138" fmla="*/ 3187700 h 3848100"/>
              <a:gd name="connsiteX139" fmla="*/ 1524000 w 8445500"/>
              <a:gd name="connsiteY139" fmla="*/ 3162300 h 3848100"/>
              <a:gd name="connsiteX140" fmla="*/ 1536700 w 8445500"/>
              <a:gd name="connsiteY140" fmla="*/ 3124200 h 3848100"/>
              <a:gd name="connsiteX141" fmla="*/ 1549400 w 8445500"/>
              <a:gd name="connsiteY141" fmla="*/ 3073400 h 3848100"/>
              <a:gd name="connsiteX142" fmla="*/ 1587500 w 8445500"/>
              <a:gd name="connsiteY142" fmla="*/ 3022600 h 3848100"/>
              <a:gd name="connsiteX143" fmla="*/ 1651000 w 8445500"/>
              <a:gd name="connsiteY143" fmla="*/ 2921000 h 3848100"/>
              <a:gd name="connsiteX144" fmla="*/ 1689100 w 8445500"/>
              <a:gd name="connsiteY144" fmla="*/ 2882900 h 3848100"/>
              <a:gd name="connsiteX145" fmla="*/ 1714500 w 8445500"/>
              <a:gd name="connsiteY145" fmla="*/ 2832100 h 3848100"/>
              <a:gd name="connsiteX146" fmla="*/ 1790700 w 8445500"/>
              <a:gd name="connsiteY146" fmla="*/ 2781300 h 3848100"/>
              <a:gd name="connsiteX147" fmla="*/ 1803400 w 8445500"/>
              <a:gd name="connsiteY147" fmla="*/ 2717800 h 3848100"/>
              <a:gd name="connsiteX148" fmla="*/ 1892300 w 8445500"/>
              <a:gd name="connsiteY148" fmla="*/ 2641600 h 3848100"/>
              <a:gd name="connsiteX149" fmla="*/ 2006600 w 8445500"/>
              <a:gd name="connsiteY149" fmla="*/ 2552700 h 3848100"/>
              <a:gd name="connsiteX150" fmla="*/ 2070100 w 8445500"/>
              <a:gd name="connsiteY150" fmla="*/ 2527300 h 3848100"/>
              <a:gd name="connsiteX151" fmla="*/ 2120900 w 8445500"/>
              <a:gd name="connsiteY151" fmla="*/ 2489200 h 3848100"/>
              <a:gd name="connsiteX152" fmla="*/ 2197100 w 8445500"/>
              <a:gd name="connsiteY152" fmla="*/ 2476500 h 3848100"/>
              <a:gd name="connsiteX153" fmla="*/ 2425700 w 8445500"/>
              <a:gd name="connsiteY153" fmla="*/ 2413000 h 3848100"/>
              <a:gd name="connsiteX154" fmla="*/ 2654300 w 8445500"/>
              <a:gd name="connsiteY154" fmla="*/ 2400300 h 3848100"/>
              <a:gd name="connsiteX155" fmla="*/ 2730500 w 8445500"/>
              <a:gd name="connsiteY155" fmla="*/ 2387600 h 3848100"/>
              <a:gd name="connsiteX156" fmla="*/ 2781300 w 8445500"/>
              <a:gd name="connsiteY156" fmla="*/ 2374900 h 3848100"/>
              <a:gd name="connsiteX157" fmla="*/ 2933700 w 8445500"/>
              <a:gd name="connsiteY157" fmla="*/ 2362200 h 3848100"/>
              <a:gd name="connsiteX158" fmla="*/ 2984500 w 8445500"/>
              <a:gd name="connsiteY158" fmla="*/ 2336800 h 3848100"/>
              <a:gd name="connsiteX159" fmla="*/ 3022600 w 8445500"/>
              <a:gd name="connsiteY159" fmla="*/ 2311400 h 3848100"/>
              <a:gd name="connsiteX160" fmla="*/ 3098800 w 8445500"/>
              <a:gd name="connsiteY160" fmla="*/ 2286000 h 3848100"/>
              <a:gd name="connsiteX161" fmla="*/ 3136900 w 8445500"/>
              <a:gd name="connsiteY161" fmla="*/ 2260600 h 3848100"/>
              <a:gd name="connsiteX162" fmla="*/ 3175000 w 8445500"/>
              <a:gd name="connsiteY162" fmla="*/ 2247900 h 3848100"/>
              <a:gd name="connsiteX163" fmla="*/ 3251200 w 8445500"/>
              <a:gd name="connsiteY163" fmla="*/ 2197100 h 3848100"/>
              <a:gd name="connsiteX164" fmla="*/ 3289300 w 8445500"/>
              <a:gd name="connsiteY164" fmla="*/ 2171700 h 3848100"/>
              <a:gd name="connsiteX165" fmla="*/ 3390900 w 8445500"/>
              <a:gd name="connsiteY165" fmla="*/ 2120900 h 3848100"/>
              <a:gd name="connsiteX166" fmla="*/ 3441700 w 8445500"/>
              <a:gd name="connsiteY166" fmla="*/ 2146300 h 3848100"/>
              <a:gd name="connsiteX167" fmla="*/ 3479800 w 8445500"/>
              <a:gd name="connsiteY167" fmla="*/ 2159000 h 3848100"/>
              <a:gd name="connsiteX168" fmla="*/ 3517900 w 8445500"/>
              <a:gd name="connsiteY168" fmla="*/ 2184400 h 3848100"/>
              <a:gd name="connsiteX169" fmla="*/ 3657600 w 8445500"/>
              <a:gd name="connsiteY169" fmla="*/ 2222500 h 3848100"/>
              <a:gd name="connsiteX170" fmla="*/ 4076700 w 8445500"/>
              <a:gd name="connsiteY170" fmla="*/ 2184400 h 3848100"/>
              <a:gd name="connsiteX171" fmla="*/ 4114800 w 8445500"/>
              <a:gd name="connsiteY171" fmla="*/ 2159000 h 3848100"/>
              <a:gd name="connsiteX172" fmla="*/ 4191000 w 8445500"/>
              <a:gd name="connsiteY172" fmla="*/ 2146300 h 3848100"/>
              <a:gd name="connsiteX173" fmla="*/ 4241800 w 8445500"/>
              <a:gd name="connsiteY173" fmla="*/ 2133600 h 3848100"/>
              <a:gd name="connsiteX174" fmla="*/ 4318000 w 8445500"/>
              <a:gd name="connsiteY174" fmla="*/ 2146300 h 3848100"/>
              <a:gd name="connsiteX175" fmla="*/ 4432300 w 8445500"/>
              <a:gd name="connsiteY175" fmla="*/ 2273300 h 3848100"/>
              <a:gd name="connsiteX176" fmla="*/ 4457700 w 8445500"/>
              <a:gd name="connsiteY176" fmla="*/ 2311400 h 3848100"/>
              <a:gd name="connsiteX177" fmla="*/ 4495800 w 8445500"/>
              <a:gd name="connsiteY177" fmla="*/ 2324100 h 3848100"/>
              <a:gd name="connsiteX178" fmla="*/ 4610100 w 8445500"/>
              <a:gd name="connsiteY178" fmla="*/ 2286000 h 3848100"/>
              <a:gd name="connsiteX179" fmla="*/ 4686300 w 8445500"/>
              <a:gd name="connsiteY179" fmla="*/ 2247900 h 3848100"/>
              <a:gd name="connsiteX180" fmla="*/ 4762500 w 8445500"/>
              <a:gd name="connsiteY180" fmla="*/ 2209800 h 3848100"/>
              <a:gd name="connsiteX181" fmla="*/ 4864100 w 8445500"/>
              <a:gd name="connsiteY181" fmla="*/ 2159000 h 3848100"/>
              <a:gd name="connsiteX182" fmla="*/ 4902200 w 8445500"/>
              <a:gd name="connsiteY182" fmla="*/ 2133600 h 3848100"/>
              <a:gd name="connsiteX183" fmla="*/ 4940300 w 8445500"/>
              <a:gd name="connsiteY183" fmla="*/ 2120900 h 3848100"/>
              <a:gd name="connsiteX184" fmla="*/ 4978400 w 8445500"/>
              <a:gd name="connsiteY184" fmla="*/ 2095500 h 3848100"/>
              <a:gd name="connsiteX185" fmla="*/ 5041900 w 8445500"/>
              <a:gd name="connsiteY185" fmla="*/ 2082800 h 3848100"/>
              <a:gd name="connsiteX186" fmla="*/ 5207000 w 8445500"/>
              <a:gd name="connsiteY186" fmla="*/ 2095500 h 3848100"/>
              <a:gd name="connsiteX187" fmla="*/ 5270500 w 8445500"/>
              <a:gd name="connsiteY187" fmla="*/ 2108200 h 3848100"/>
              <a:gd name="connsiteX188" fmla="*/ 5448300 w 8445500"/>
              <a:gd name="connsiteY188" fmla="*/ 2133600 h 3848100"/>
              <a:gd name="connsiteX189" fmla="*/ 5854700 w 8445500"/>
              <a:gd name="connsiteY189" fmla="*/ 2120900 h 3848100"/>
              <a:gd name="connsiteX190" fmla="*/ 5930900 w 8445500"/>
              <a:gd name="connsiteY190" fmla="*/ 2082800 h 3848100"/>
              <a:gd name="connsiteX191" fmla="*/ 5969000 w 8445500"/>
              <a:gd name="connsiteY191" fmla="*/ 2070100 h 3848100"/>
              <a:gd name="connsiteX192" fmla="*/ 6045200 w 8445500"/>
              <a:gd name="connsiteY192" fmla="*/ 2006600 h 3848100"/>
              <a:gd name="connsiteX193" fmla="*/ 6121400 w 8445500"/>
              <a:gd name="connsiteY193" fmla="*/ 1981200 h 3848100"/>
              <a:gd name="connsiteX194" fmla="*/ 6261100 w 8445500"/>
              <a:gd name="connsiteY194" fmla="*/ 1993900 h 3848100"/>
              <a:gd name="connsiteX195" fmla="*/ 6324600 w 8445500"/>
              <a:gd name="connsiteY195" fmla="*/ 2006600 h 3848100"/>
              <a:gd name="connsiteX196" fmla="*/ 6477000 w 8445500"/>
              <a:gd name="connsiteY196" fmla="*/ 2032000 h 3848100"/>
              <a:gd name="connsiteX197" fmla="*/ 6553200 w 8445500"/>
              <a:gd name="connsiteY197" fmla="*/ 2044700 h 3848100"/>
              <a:gd name="connsiteX198" fmla="*/ 6858000 w 8445500"/>
              <a:gd name="connsiteY198" fmla="*/ 2070100 h 3848100"/>
              <a:gd name="connsiteX199" fmla="*/ 8445500 w 8445500"/>
              <a:gd name="connsiteY199" fmla="*/ 2057400 h 3848100"/>
              <a:gd name="connsiteX200" fmla="*/ 8411633 w 8445500"/>
              <a:gd name="connsiteY200"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49634 w 8445500"/>
              <a:gd name="connsiteY3" fmla="*/ 207434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24700 w 8445500"/>
              <a:gd name="connsiteY8" fmla="*/ 1117600 h 3848100"/>
              <a:gd name="connsiteX9" fmla="*/ 7048500 w 8445500"/>
              <a:gd name="connsiteY9" fmla="*/ 1168400 h 3848100"/>
              <a:gd name="connsiteX10" fmla="*/ 7010400 w 8445500"/>
              <a:gd name="connsiteY10" fmla="*/ 1206500 h 3848100"/>
              <a:gd name="connsiteX11" fmla="*/ 6883400 w 8445500"/>
              <a:gd name="connsiteY11" fmla="*/ 1231900 h 3848100"/>
              <a:gd name="connsiteX12" fmla="*/ 6388100 w 8445500"/>
              <a:gd name="connsiteY12" fmla="*/ 1270000 h 3848100"/>
              <a:gd name="connsiteX13" fmla="*/ 6121400 w 8445500"/>
              <a:gd name="connsiteY13" fmla="*/ 1257300 h 3848100"/>
              <a:gd name="connsiteX14" fmla="*/ 6032500 w 8445500"/>
              <a:gd name="connsiteY14" fmla="*/ 1219200 h 3848100"/>
              <a:gd name="connsiteX15" fmla="*/ 5994400 w 8445500"/>
              <a:gd name="connsiteY15" fmla="*/ 1181100 h 3848100"/>
              <a:gd name="connsiteX16" fmla="*/ 5943600 w 8445500"/>
              <a:gd name="connsiteY16" fmla="*/ 1155700 h 3848100"/>
              <a:gd name="connsiteX17" fmla="*/ 5867400 w 8445500"/>
              <a:gd name="connsiteY17" fmla="*/ 1028700 h 3848100"/>
              <a:gd name="connsiteX18" fmla="*/ 5829300 w 8445500"/>
              <a:gd name="connsiteY18" fmla="*/ 1003300 h 3848100"/>
              <a:gd name="connsiteX19" fmla="*/ 5778500 w 8445500"/>
              <a:gd name="connsiteY19" fmla="*/ 977900 h 3848100"/>
              <a:gd name="connsiteX20" fmla="*/ 5676900 w 8445500"/>
              <a:gd name="connsiteY20" fmla="*/ 927100 h 3848100"/>
              <a:gd name="connsiteX21" fmla="*/ 5575300 w 8445500"/>
              <a:gd name="connsiteY21" fmla="*/ 889000 h 3848100"/>
              <a:gd name="connsiteX22" fmla="*/ 5524500 w 8445500"/>
              <a:gd name="connsiteY22" fmla="*/ 863600 h 3848100"/>
              <a:gd name="connsiteX23" fmla="*/ 5321300 w 8445500"/>
              <a:gd name="connsiteY23" fmla="*/ 850900 h 3848100"/>
              <a:gd name="connsiteX24" fmla="*/ 5283200 w 8445500"/>
              <a:gd name="connsiteY24" fmla="*/ 838200 h 3848100"/>
              <a:gd name="connsiteX25" fmla="*/ 5232400 w 8445500"/>
              <a:gd name="connsiteY25" fmla="*/ 762000 h 3848100"/>
              <a:gd name="connsiteX26" fmla="*/ 5207000 w 8445500"/>
              <a:gd name="connsiteY26" fmla="*/ 723900 h 3848100"/>
              <a:gd name="connsiteX27" fmla="*/ 5194300 w 8445500"/>
              <a:gd name="connsiteY27" fmla="*/ 685800 h 3848100"/>
              <a:gd name="connsiteX28" fmla="*/ 5181600 w 8445500"/>
              <a:gd name="connsiteY28" fmla="*/ 635000 h 3848100"/>
              <a:gd name="connsiteX29" fmla="*/ 5156200 w 8445500"/>
              <a:gd name="connsiteY29" fmla="*/ 596900 h 3848100"/>
              <a:gd name="connsiteX30" fmla="*/ 5118100 w 8445500"/>
              <a:gd name="connsiteY30" fmla="*/ 469900 h 3848100"/>
              <a:gd name="connsiteX31" fmla="*/ 5105400 w 8445500"/>
              <a:gd name="connsiteY31" fmla="*/ 393700 h 3848100"/>
              <a:gd name="connsiteX32" fmla="*/ 5092700 w 8445500"/>
              <a:gd name="connsiteY32" fmla="*/ 304800 h 3848100"/>
              <a:gd name="connsiteX33" fmla="*/ 5067300 w 8445500"/>
              <a:gd name="connsiteY33" fmla="*/ 266700 h 3848100"/>
              <a:gd name="connsiteX34" fmla="*/ 5054600 w 8445500"/>
              <a:gd name="connsiteY34" fmla="*/ 228600 h 3848100"/>
              <a:gd name="connsiteX35" fmla="*/ 5003800 w 8445500"/>
              <a:gd name="connsiteY35" fmla="*/ 152400 h 3848100"/>
              <a:gd name="connsiteX36" fmla="*/ 4965700 w 8445500"/>
              <a:gd name="connsiteY36" fmla="*/ 63500 h 3848100"/>
              <a:gd name="connsiteX37" fmla="*/ 4787900 w 8445500"/>
              <a:gd name="connsiteY37" fmla="*/ 0 h 3848100"/>
              <a:gd name="connsiteX38" fmla="*/ 4673600 w 8445500"/>
              <a:gd name="connsiteY38" fmla="*/ 12700 h 3848100"/>
              <a:gd name="connsiteX39" fmla="*/ 4635500 w 8445500"/>
              <a:gd name="connsiteY39" fmla="*/ 38100 h 3848100"/>
              <a:gd name="connsiteX40" fmla="*/ 4597400 w 8445500"/>
              <a:gd name="connsiteY40" fmla="*/ 50800 h 3848100"/>
              <a:gd name="connsiteX41" fmla="*/ 4559300 w 8445500"/>
              <a:gd name="connsiteY41" fmla="*/ 88900 h 3848100"/>
              <a:gd name="connsiteX42" fmla="*/ 4533900 w 8445500"/>
              <a:gd name="connsiteY42" fmla="*/ 177800 h 3848100"/>
              <a:gd name="connsiteX43" fmla="*/ 4495800 w 8445500"/>
              <a:gd name="connsiteY43" fmla="*/ 203200 h 3848100"/>
              <a:gd name="connsiteX44" fmla="*/ 4406900 w 8445500"/>
              <a:gd name="connsiteY44" fmla="*/ 254000 h 3848100"/>
              <a:gd name="connsiteX45" fmla="*/ 4368800 w 8445500"/>
              <a:gd name="connsiteY45" fmla="*/ 279400 h 3848100"/>
              <a:gd name="connsiteX46" fmla="*/ 4229100 w 8445500"/>
              <a:gd name="connsiteY46" fmla="*/ 368300 h 3848100"/>
              <a:gd name="connsiteX47" fmla="*/ 4165600 w 8445500"/>
              <a:gd name="connsiteY47" fmla="*/ 508000 h 3848100"/>
              <a:gd name="connsiteX48" fmla="*/ 4140200 w 8445500"/>
              <a:gd name="connsiteY48" fmla="*/ 546100 h 3848100"/>
              <a:gd name="connsiteX49" fmla="*/ 4089400 w 8445500"/>
              <a:gd name="connsiteY49" fmla="*/ 749300 h 3848100"/>
              <a:gd name="connsiteX50" fmla="*/ 4051300 w 8445500"/>
              <a:gd name="connsiteY50" fmla="*/ 838200 h 3848100"/>
              <a:gd name="connsiteX51" fmla="*/ 4013200 w 8445500"/>
              <a:gd name="connsiteY51" fmla="*/ 863600 h 3848100"/>
              <a:gd name="connsiteX52" fmla="*/ 3975100 w 8445500"/>
              <a:gd name="connsiteY52" fmla="*/ 939800 h 3848100"/>
              <a:gd name="connsiteX53" fmla="*/ 3924300 w 8445500"/>
              <a:gd name="connsiteY53" fmla="*/ 952500 h 3848100"/>
              <a:gd name="connsiteX54" fmla="*/ 3848100 w 8445500"/>
              <a:gd name="connsiteY54" fmla="*/ 990600 h 3848100"/>
              <a:gd name="connsiteX55" fmla="*/ 3810000 w 8445500"/>
              <a:gd name="connsiteY55" fmla="*/ 977900 h 3848100"/>
              <a:gd name="connsiteX56" fmla="*/ 3746500 w 8445500"/>
              <a:gd name="connsiteY56" fmla="*/ 863600 h 3848100"/>
              <a:gd name="connsiteX57" fmla="*/ 3746500 w 8445500"/>
              <a:gd name="connsiteY57" fmla="*/ 863600 h 3848100"/>
              <a:gd name="connsiteX58" fmla="*/ 3657600 w 8445500"/>
              <a:gd name="connsiteY58" fmla="*/ 736600 h 3848100"/>
              <a:gd name="connsiteX59" fmla="*/ 3632200 w 8445500"/>
              <a:gd name="connsiteY59" fmla="*/ 698500 h 3848100"/>
              <a:gd name="connsiteX60" fmla="*/ 3594100 w 8445500"/>
              <a:gd name="connsiteY60" fmla="*/ 673100 h 3848100"/>
              <a:gd name="connsiteX61" fmla="*/ 3556000 w 8445500"/>
              <a:gd name="connsiteY61" fmla="*/ 635000 h 3848100"/>
              <a:gd name="connsiteX62" fmla="*/ 3416300 w 8445500"/>
              <a:gd name="connsiteY62" fmla="*/ 609600 h 3848100"/>
              <a:gd name="connsiteX63" fmla="*/ 3276600 w 8445500"/>
              <a:gd name="connsiteY63" fmla="*/ 622300 h 3848100"/>
              <a:gd name="connsiteX64" fmla="*/ 3162300 w 8445500"/>
              <a:gd name="connsiteY64" fmla="*/ 647700 h 3848100"/>
              <a:gd name="connsiteX65" fmla="*/ 3086100 w 8445500"/>
              <a:gd name="connsiteY65" fmla="*/ 698500 h 3848100"/>
              <a:gd name="connsiteX66" fmla="*/ 3048000 w 8445500"/>
              <a:gd name="connsiteY66" fmla="*/ 749300 h 3848100"/>
              <a:gd name="connsiteX67" fmla="*/ 3009900 w 8445500"/>
              <a:gd name="connsiteY67" fmla="*/ 762000 h 3848100"/>
              <a:gd name="connsiteX68" fmla="*/ 2895600 w 8445500"/>
              <a:gd name="connsiteY68" fmla="*/ 825500 h 3848100"/>
              <a:gd name="connsiteX69" fmla="*/ 2857500 w 8445500"/>
              <a:gd name="connsiteY69" fmla="*/ 863600 h 3848100"/>
              <a:gd name="connsiteX70" fmla="*/ 2781300 w 8445500"/>
              <a:gd name="connsiteY70" fmla="*/ 901700 h 3848100"/>
              <a:gd name="connsiteX71" fmla="*/ 2705100 w 8445500"/>
              <a:gd name="connsiteY71" fmla="*/ 952500 h 3848100"/>
              <a:gd name="connsiteX72" fmla="*/ 2628900 w 8445500"/>
              <a:gd name="connsiteY72" fmla="*/ 1016000 h 3848100"/>
              <a:gd name="connsiteX73" fmla="*/ 2590800 w 8445500"/>
              <a:gd name="connsiteY73" fmla="*/ 1066800 h 3848100"/>
              <a:gd name="connsiteX74" fmla="*/ 2552700 w 8445500"/>
              <a:gd name="connsiteY74" fmla="*/ 1104900 h 3848100"/>
              <a:gd name="connsiteX75" fmla="*/ 2489200 w 8445500"/>
              <a:gd name="connsiteY75" fmla="*/ 1168400 h 3848100"/>
              <a:gd name="connsiteX76" fmla="*/ 2463800 w 8445500"/>
              <a:gd name="connsiteY76" fmla="*/ 1206500 h 3848100"/>
              <a:gd name="connsiteX77" fmla="*/ 2425700 w 8445500"/>
              <a:gd name="connsiteY77" fmla="*/ 1244600 h 3848100"/>
              <a:gd name="connsiteX78" fmla="*/ 2413000 w 8445500"/>
              <a:gd name="connsiteY78" fmla="*/ 1282700 h 3848100"/>
              <a:gd name="connsiteX79" fmla="*/ 2374900 w 8445500"/>
              <a:gd name="connsiteY79" fmla="*/ 1295400 h 3848100"/>
              <a:gd name="connsiteX80" fmla="*/ 2336800 w 8445500"/>
              <a:gd name="connsiteY80" fmla="*/ 1320800 h 3848100"/>
              <a:gd name="connsiteX81" fmla="*/ 2171700 w 8445500"/>
              <a:gd name="connsiteY81" fmla="*/ 1346200 h 3848100"/>
              <a:gd name="connsiteX82" fmla="*/ 2095500 w 8445500"/>
              <a:gd name="connsiteY82" fmla="*/ 1358900 h 3848100"/>
              <a:gd name="connsiteX83" fmla="*/ 1828800 w 8445500"/>
              <a:gd name="connsiteY83" fmla="*/ 1384300 h 3848100"/>
              <a:gd name="connsiteX84" fmla="*/ 1612900 w 8445500"/>
              <a:gd name="connsiteY84" fmla="*/ 1358900 h 3848100"/>
              <a:gd name="connsiteX85" fmla="*/ 1574800 w 8445500"/>
              <a:gd name="connsiteY85" fmla="*/ 1346200 h 3848100"/>
              <a:gd name="connsiteX86" fmla="*/ 1536700 w 8445500"/>
              <a:gd name="connsiteY86" fmla="*/ 1320800 h 3848100"/>
              <a:gd name="connsiteX87" fmla="*/ 1498600 w 8445500"/>
              <a:gd name="connsiteY87" fmla="*/ 1308100 h 3848100"/>
              <a:gd name="connsiteX88" fmla="*/ 1422400 w 8445500"/>
              <a:gd name="connsiteY88" fmla="*/ 1257300 h 3848100"/>
              <a:gd name="connsiteX89" fmla="*/ 1384300 w 8445500"/>
              <a:gd name="connsiteY89" fmla="*/ 1244600 h 3848100"/>
              <a:gd name="connsiteX90" fmla="*/ 1308100 w 8445500"/>
              <a:gd name="connsiteY90" fmla="*/ 1193800 h 3848100"/>
              <a:gd name="connsiteX91" fmla="*/ 1270000 w 8445500"/>
              <a:gd name="connsiteY91" fmla="*/ 1168400 h 3848100"/>
              <a:gd name="connsiteX92" fmla="*/ 1193800 w 8445500"/>
              <a:gd name="connsiteY92" fmla="*/ 1143000 h 3848100"/>
              <a:gd name="connsiteX93" fmla="*/ 1130300 w 8445500"/>
              <a:gd name="connsiteY93" fmla="*/ 1117600 h 3848100"/>
              <a:gd name="connsiteX94" fmla="*/ 1079500 w 8445500"/>
              <a:gd name="connsiteY94" fmla="*/ 1092200 h 3848100"/>
              <a:gd name="connsiteX95" fmla="*/ 939800 w 8445500"/>
              <a:gd name="connsiteY95" fmla="*/ 1079500 h 3848100"/>
              <a:gd name="connsiteX96" fmla="*/ 927100 w 8445500"/>
              <a:gd name="connsiteY96" fmla="*/ 1016000 h 3848100"/>
              <a:gd name="connsiteX97" fmla="*/ 889000 w 8445500"/>
              <a:gd name="connsiteY97" fmla="*/ 990600 h 3848100"/>
              <a:gd name="connsiteX98" fmla="*/ 558800 w 8445500"/>
              <a:gd name="connsiteY98" fmla="*/ 977900 h 3848100"/>
              <a:gd name="connsiteX99" fmla="*/ 406400 w 8445500"/>
              <a:gd name="connsiteY99" fmla="*/ 990600 h 3848100"/>
              <a:gd name="connsiteX100" fmla="*/ 368300 w 8445500"/>
              <a:gd name="connsiteY100" fmla="*/ 1016000 h 3848100"/>
              <a:gd name="connsiteX101" fmla="*/ 317500 w 8445500"/>
              <a:gd name="connsiteY101" fmla="*/ 1054100 h 3848100"/>
              <a:gd name="connsiteX102" fmla="*/ 266700 w 8445500"/>
              <a:gd name="connsiteY102" fmla="*/ 1130300 h 3848100"/>
              <a:gd name="connsiteX103" fmla="*/ 228600 w 8445500"/>
              <a:gd name="connsiteY103" fmla="*/ 1168400 h 3848100"/>
              <a:gd name="connsiteX104" fmla="*/ 190500 w 8445500"/>
              <a:gd name="connsiteY104" fmla="*/ 1244600 h 3848100"/>
              <a:gd name="connsiteX105" fmla="*/ 177800 w 8445500"/>
              <a:gd name="connsiteY105" fmla="*/ 1282700 h 3848100"/>
              <a:gd name="connsiteX106" fmla="*/ 152400 w 8445500"/>
              <a:gd name="connsiteY106" fmla="*/ 1320800 h 3848100"/>
              <a:gd name="connsiteX107" fmla="*/ 114300 w 8445500"/>
              <a:gd name="connsiteY107" fmla="*/ 1473200 h 3848100"/>
              <a:gd name="connsiteX108" fmla="*/ 88900 w 8445500"/>
              <a:gd name="connsiteY108" fmla="*/ 1549400 h 3848100"/>
              <a:gd name="connsiteX109" fmla="*/ 76200 w 8445500"/>
              <a:gd name="connsiteY109" fmla="*/ 1612900 h 3848100"/>
              <a:gd name="connsiteX110" fmla="*/ 50800 w 8445500"/>
              <a:gd name="connsiteY110" fmla="*/ 1676400 h 3848100"/>
              <a:gd name="connsiteX111" fmla="*/ 12700 w 8445500"/>
              <a:gd name="connsiteY111" fmla="*/ 1854200 h 3848100"/>
              <a:gd name="connsiteX112" fmla="*/ 0 w 8445500"/>
              <a:gd name="connsiteY112" fmla="*/ 1955800 h 3848100"/>
              <a:gd name="connsiteX113" fmla="*/ 0 w 8445500"/>
              <a:gd name="connsiteY113" fmla="*/ 2374900 h 3848100"/>
              <a:gd name="connsiteX114" fmla="*/ 12700 w 8445500"/>
              <a:gd name="connsiteY114" fmla="*/ 2692400 h 3848100"/>
              <a:gd name="connsiteX115" fmla="*/ 25400 w 8445500"/>
              <a:gd name="connsiteY115" fmla="*/ 3632200 h 3848100"/>
              <a:gd name="connsiteX116" fmla="*/ 88900 w 8445500"/>
              <a:gd name="connsiteY116" fmla="*/ 3683000 h 3848100"/>
              <a:gd name="connsiteX117" fmla="*/ 101600 w 8445500"/>
              <a:gd name="connsiteY117" fmla="*/ 3721100 h 3848100"/>
              <a:gd name="connsiteX118" fmla="*/ 139700 w 8445500"/>
              <a:gd name="connsiteY118" fmla="*/ 3733800 h 3848100"/>
              <a:gd name="connsiteX119" fmla="*/ 177800 w 8445500"/>
              <a:gd name="connsiteY119" fmla="*/ 3759200 h 3848100"/>
              <a:gd name="connsiteX120" fmla="*/ 190500 w 8445500"/>
              <a:gd name="connsiteY120" fmla="*/ 3797300 h 3848100"/>
              <a:gd name="connsiteX121" fmla="*/ 241300 w 8445500"/>
              <a:gd name="connsiteY121" fmla="*/ 3810000 h 3848100"/>
              <a:gd name="connsiteX122" fmla="*/ 393700 w 8445500"/>
              <a:gd name="connsiteY122" fmla="*/ 3848100 h 3848100"/>
              <a:gd name="connsiteX123" fmla="*/ 723900 w 8445500"/>
              <a:gd name="connsiteY123" fmla="*/ 3835400 h 3848100"/>
              <a:gd name="connsiteX124" fmla="*/ 901700 w 8445500"/>
              <a:gd name="connsiteY124" fmla="*/ 3784600 h 3848100"/>
              <a:gd name="connsiteX125" fmla="*/ 965200 w 8445500"/>
              <a:gd name="connsiteY125" fmla="*/ 3771900 h 3848100"/>
              <a:gd name="connsiteX126" fmla="*/ 1079500 w 8445500"/>
              <a:gd name="connsiteY126" fmla="*/ 3708400 h 3848100"/>
              <a:gd name="connsiteX127" fmla="*/ 1155700 w 8445500"/>
              <a:gd name="connsiteY127" fmla="*/ 3670300 h 3848100"/>
              <a:gd name="connsiteX128" fmla="*/ 1231900 w 8445500"/>
              <a:gd name="connsiteY128" fmla="*/ 3594100 h 3848100"/>
              <a:gd name="connsiteX129" fmla="*/ 1282700 w 8445500"/>
              <a:gd name="connsiteY129" fmla="*/ 3517900 h 3848100"/>
              <a:gd name="connsiteX130" fmla="*/ 1308100 w 8445500"/>
              <a:gd name="connsiteY130" fmla="*/ 3479800 h 3848100"/>
              <a:gd name="connsiteX131" fmla="*/ 1371600 w 8445500"/>
              <a:gd name="connsiteY131" fmla="*/ 3429000 h 3848100"/>
              <a:gd name="connsiteX132" fmla="*/ 1397000 w 8445500"/>
              <a:gd name="connsiteY132" fmla="*/ 3378200 h 3848100"/>
              <a:gd name="connsiteX133" fmla="*/ 1409700 w 8445500"/>
              <a:gd name="connsiteY133" fmla="*/ 3340100 h 3848100"/>
              <a:gd name="connsiteX134" fmla="*/ 1435100 w 8445500"/>
              <a:gd name="connsiteY134" fmla="*/ 3302000 h 3848100"/>
              <a:gd name="connsiteX135" fmla="*/ 1447800 w 8445500"/>
              <a:gd name="connsiteY135" fmla="*/ 3263900 h 3848100"/>
              <a:gd name="connsiteX136" fmla="*/ 1473200 w 8445500"/>
              <a:gd name="connsiteY136" fmla="*/ 3225800 h 3848100"/>
              <a:gd name="connsiteX137" fmla="*/ 1485900 w 8445500"/>
              <a:gd name="connsiteY137" fmla="*/ 3187700 h 3848100"/>
              <a:gd name="connsiteX138" fmla="*/ 1524000 w 8445500"/>
              <a:gd name="connsiteY138" fmla="*/ 3162300 h 3848100"/>
              <a:gd name="connsiteX139" fmla="*/ 1536700 w 8445500"/>
              <a:gd name="connsiteY139" fmla="*/ 3124200 h 3848100"/>
              <a:gd name="connsiteX140" fmla="*/ 1549400 w 8445500"/>
              <a:gd name="connsiteY140" fmla="*/ 3073400 h 3848100"/>
              <a:gd name="connsiteX141" fmla="*/ 1587500 w 8445500"/>
              <a:gd name="connsiteY141" fmla="*/ 3022600 h 3848100"/>
              <a:gd name="connsiteX142" fmla="*/ 1651000 w 8445500"/>
              <a:gd name="connsiteY142" fmla="*/ 2921000 h 3848100"/>
              <a:gd name="connsiteX143" fmla="*/ 1689100 w 8445500"/>
              <a:gd name="connsiteY143" fmla="*/ 2882900 h 3848100"/>
              <a:gd name="connsiteX144" fmla="*/ 1714500 w 8445500"/>
              <a:gd name="connsiteY144" fmla="*/ 2832100 h 3848100"/>
              <a:gd name="connsiteX145" fmla="*/ 1790700 w 8445500"/>
              <a:gd name="connsiteY145" fmla="*/ 2781300 h 3848100"/>
              <a:gd name="connsiteX146" fmla="*/ 1803400 w 8445500"/>
              <a:gd name="connsiteY146" fmla="*/ 2717800 h 3848100"/>
              <a:gd name="connsiteX147" fmla="*/ 1892300 w 8445500"/>
              <a:gd name="connsiteY147" fmla="*/ 2641600 h 3848100"/>
              <a:gd name="connsiteX148" fmla="*/ 2006600 w 8445500"/>
              <a:gd name="connsiteY148" fmla="*/ 2552700 h 3848100"/>
              <a:gd name="connsiteX149" fmla="*/ 2070100 w 8445500"/>
              <a:gd name="connsiteY149" fmla="*/ 2527300 h 3848100"/>
              <a:gd name="connsiteX150" fmla="*/ 2120900 w 8445500"/>
              <a:gd name="connsiteY150" fmla="*/ 2489200 h 3848100"/>
              <a:gd name="connsiteX151" fmla="*/ 2197100 w 8445500"/>
              <a:gd name="connsiteY151" fmla="*/ 2476500 h 3848100"/>
              <a:gd name="connsiteX152" fmla="*/ 2425700 w 8445500"/>
              <a:gd name="connsiteY152" fmla="*/ 2413000 h 3848100"/>
              <a:gd name="connsiteX153" fmla="*/ 2654300 w 8445500"/>
              <a:gd name="connsiteY153" fmla="*/ 2400300 h 3848100"/>
              <a:gd name="connsiteX154" fmla="*/ 2730500 w 8445500"/>
              <a:gd name="connsiteY154" fmla="*/ 2387600 h 3848100"/>
              <a:gd name="connsiteX155" fmla="*/ 2781300 w 8445500"/>
              <a:gd name="connsiteY155" fmla="*/ 2374900 h 3848100"/>
              <a:gd name="connsiteX156" fmla="*/ 2933700 w 8445500"/>
              <a:gd name="connsiteY156" fmla="*/ 2362200 h 3848100"/>
              <a:gd name="connsiteX157" fmla="*/ 2984500 w 8445500"/>
              <a:gd name="connsiteY157" fmla="*/ 2336800 h 3848100"/>
              <a:gd name="connsiteX158" fmla="*/ 3022600 w 8445500"/>
              <a:gd name="connsiteY158" fmla="*/ 2311400 h 3848100"/>
              <a:gd name="connsiteX159" fmla="*/ 3098800 w 8445500"/>
              <a:gd name="connsiteY159" fmla="*/ 2286000 h 3848100"/>
              <a:gd name="connsiteX160" fmla="*/ 3136900 w 8445500"/>
              <a:gd name="connsiteY160" fmla="*/ 2260600 h 3848100"/>
              <a:gd name="connsiteX161" fmla="*/ 3175000 w 8445500"/>
              <a:gd name="connsiteY161" fmla="*/ 2247900 h 3848100"/>
              <a:gd name="connsiteX162" fmla="*/ 3251200 w 8445500"/>
              <a:gd name="connsiteY162" fmla="*/ 2197100 h 3848100"/>
              <a:gd name="connsiteX163" fmla="*/ 3289300 w 8445500"/>
              <a:gd name="connsiteY163" fmla="*/ 2171700 h 3848100"/>
              <a:gd name="connsiteX164" fmla="*/ 3390900 w 8445500"/>
              <a:gd name="connsiteY164" fmla="*/ 2120900 h 3848100"/>
              <a:gd name="connsiteX165" fmla="*/ 3441700 w 8445500"/>
              <a:gd name="connsiteY165" fmla="*/ 2146300 h 3848100"/>
              <a:gd name="connsiteX166" fmla="*/ 3479800 w 8445500"/>
              <a:gd name="connsiteY166" fmla="*/ 2159000 h 3848100"/>
              <a:gd name="connsiteX167" fmla="*/ 3517900 w 8445500"/>
              <a:gd name="connsiteY167" fmla="*/ 2184400 h 3848100"/>
              <a:gd name="connsiteX168" fmla="*/ 3657600 w 8445500"/>
              <a:gd name="connsiteY168" fmla="*/ 2222500 h 3848100"/>
              <a:gd name="connsiteX169" fmla="*/ 4076700 w 8445500"/>
              <a:gd name="connsiteY169" fmla="*/ 2184400 h 3848100"/>
              <a:gd name="connsiteX170" fmla="*/ 4114800 w 8445500"/>
              <a:gd name="connsiteY170" fmla="*/ 2159000 h 3848100"/>
              <a:gd name="connsiteX171" fmla="*/ 4191000 w 8445500"/>
              <a:gd name="connsiteY171" fmla="*/ 2146300 h 3848100"/>
              <a:gd name="connsiteX172" fmla="*/ 4241800 w 8445500"/>
              <a:gd name="connsiteY172" fmla="*/ 2133600 h 3848100"/>
              <a:gd name="connsiteX173" fmla="*/ 4318000 w 8445500"/>
              <a:gd name="connsiteY173" fmla="*/ 2146300 h 3848100"/>
              <a:gd name="connsiteX174" fmla="*/ 4432300 w 8445500"/>
              <a:gd name="connsiteY174" fmla="*/ 2273300 h 3848100"/>
              <a:gd name="connsiteX175" fmla="*/ 4457700 w 8445500"/>
              <a:gd name="connsiteY175" fmla="*/ 2311400 h 3848100"/>
              <a:gd name="connsiteX176" fmla="*/ 4495800 w 8445500"/>
              <a:gd name="connsiteY176" fmla="*/ 2324100 h 3848100"/>
              <a:gd name="connsiteX177" fmla="*/ 4610100 w 8445500"/>
              <a:gd name="connsiteY177" fmla="*/ 2286000 h 3848100"/>
              <a:gd name="connsiteX178" fmla="*/ 4686300 w 8445500"/>
              <a:gd name="connsiteY178" fmla="*/ 2247900 h 3848100"/>
              <a:gd name="connsiteX179" fmla="*/ 4762500 w 8445500"/>
              <a:gd name="connsiteY179" fmla="*/ 2209800 h 3848100"/>
              <a:gd name="connsiteX180" fmla="*/ 4864100 w 8445500"/>
              <a:gd name="connsiteY180" fmla="*/ 2159000 h 3848100"/>
              <a:gd name="connsiteX181" fmla="*/ 4902200 w 8445500"/>
              <a:gd name="connsiteY181" fmla="*/ 2133600 h 3848100"/>
              <a:gd name="connsiteX182" fmla="*/ 4940300 w 8445500"/>
              <a:gd name="connsiteY182" fmla="*/ 2120900 h 3848100"/>
              <a:gd name="connsiteX183" fmla="*/ 4978400 w 8445500"/>
              <a:gd name="connsiteY183" fmla="*/ 2095500 h 3848100"/>
              <a:gd name="connsiteX184" fmla="*/ 5041900 w 8445500"/>
              <a:gd name="connsiteY184" fmla="*/ 2082800 h 3848100"/>
              <a:gd name="connsiteX185" fmla="*/ 5207000 w 8445500"/>
              <a:gd name="connsiteY185" fmla="*/ 2095500 h 3848100"/>
              <a:gd name="connsiteX186" fmla="*/ 5270500 w 8445500"/>
              <a:gd name="connsiteY186" fmla="*/ 2108200 h 3848100"/>
              <a:gd name="connsiteX187" fmla="*/ 5448300 w 8445500"/>
              <a:gd name="connsiteY187" fmla="*/ 2133600 h 3848100"/>
              <a:gd name="connsiteX188" fmla="*/ 5854700 w 8445500"/>
              <a:gd name="connsiteY188" fmla="*/ 2120900 h 3848100"/>
              <a:gd name="connsiteX189" fmla="*/ 5930900 w 8445500"/>
              <a:gd name="connsiteY189" fmla="*/ 2082800 h 3848100"/>
              <a:gd name="connsiteX190" fmla="*/ 5969000 w 8445500"/>
              <a:gd name="connsiteY190" fmla="*/ 2070100 h 3848100"/>
              <a:gd name="connsiteX191" fmla="*/ 6045200 w 8445500"/>
              <a:gd name="connsiteY191" fmla="*/ 2006600 h 3848100"/>
              <a:gd name="connsiteX192" fmla="*/ 6121400 w 8445500"/>
              <a:gd name="connsiteY192" fmla="*/ 1981200 h 3848100"/>
              <a:gd name="connsiteX193" fmla="*/ 6261100 w 8445500"/>
              <a:gd name="connsiteY193" fmla="*/ 1993900 h 3848100"/>
              <a:gd name="connsiteX194" fmla="*/ 6324600 w 8445500"/>
              <a:gd name="connsiteY194" fmla="*/ 2006600 h 3848100"/>
              <a:gd name="connsiteX195" fmla="*/ 6477000 w 8445500"/>
              <a:gd name="connsiteY195" fmla="*/ 2032000 h 3848100"/>
              <a:gd name="connsiteX196" fmla="*/ 6553200 w 8445500"/>
              <a:gd name="connsiteY196" fmla="*/ 2044700 h 3848100"/>
              <a:gd name="connsiteX197" fmla="*/ 6858000 w 8445500"/>
              <a:gd name="connsiteY197" fmla="*/ 2070100 h 3848100"/>
              <a:gd name="connsiteX198" fmla="*/ 8445500 w 8445500"/>
              <a:gd name="connsiteY198" fmla="*/ 2057400 h 3848100"/>
              <a:gd name="connsiteX199" fmla="*/ 8411633 w 8445500"/>
              <a:gd name="connsiteY19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24700 w 8445500"/>
              <a:gd name="connsiteY8" fmla="*/ 1117600 h 3848100"/>
              <a:gd name="connsiteX9" fmla="*/ 7048500 w 8445500"/>
              <a:gd name="connsiteY9" fmla="*/ 1168400 h 3848100"/>
              <a:gd name="connsiteX10" fmla="*/ 7010400 w 8445500"/>
              <a:gd name="connsiteY10" fmla="*/ 1206500 h 3848100"/>
              <a:gd name="connsiteX11" fmla="*/ 6883400 w 8445500"/>
              <a:gd name="connsiteY11" fmla="*/ 1231900 h 3848100"/>
              <a:gd name="connsiteX12" fmla="*/ 6388100 w 8445500"/>
              <a:gd name="connsiteY12" fmla="*/ 1270000 h 3848100"/>
              <a:gd name="connsiteX13" fmla="*/ 6121400 w 8445500"/>
              <a:gd name="connsiteY13" fmla="*/ 1257300 h 3848100"/>
              <a:gd name="connsiteX14" fmla="*/ 6032500 w 8445500"/>
              <a:gd name="connsiteY14" fmla="*/ 1219200 h 3848100"/>
              <a:gd name="connsiteX15" fmla="*/ 5994400 w 8445500"/>
              <a:gd name="connsiteY15" fmla="*/ 1181100 h 3848100"/>
              <a:gd name="connsiteX16" fmla="*/ 5943600 w 8445500"/>
              <a:gd name="connsiteY16" fmla="*/ 1155700 h 3848100"/>
              <a:gd name="connsiteX17" fmla="*/ 5867400 w 8445500"/>
              <a:gd name="connsiteY17" fmla="*/ 1028700 h 3848100"/>
              <a:gd name="connsiteX18" fmla="*/ 5829300 w 8445500"/>
              <a:gd name="connsiteY18" fmla="*/ 1003300 h 3848100"/>
              <a:gd name="connsiteX19" fmla="*/ 5778500 w 8445500"/>
              <a:gd name="connsiteY19" fmla="*/ 977900 h 3848100"/>
              <a:gd name="connsiteX20" fmla="*/ 5676900 w 8445500"/>
              <a:gd name="connsiteY20" fmla="*/ 927100 h 3848100"/>
              <a:gd name="connsiteX21" fmla="*/ 5575300 w 8445500"/>
              <a:gd name="connsiteY21" fmla="*/ 889000 h 3848100"/>
              <a:gd name="connsiteX22" fmla="*/ 5524500 w 8445500"/>
              <a:gd name="connsiteY22" fmla="*/ 863600 h 3848100"/>
              <a:gd name="connsiteX23" fmla="*/ 5321300 w 8445500"/>
              <a:gd name="connsiteY23" fmla="*/ 850900 h 3848100"/>
              <a:gd name="connsiteX24" fmla="*/ 5283200 w 8445500"/>
              <a:gd name="connsiteY24" fmla="*/ 838200 h 3848100"/>
              <a:gd name="connsiteX25" fmla="*/ 5232400 w 8445500"/>
              <a:gd name="connsiteY25" fmla="*/ 762000 h 3848100"/>
              <a:gd name="connsiteX26" fmla="*/ 5207000 w 8445500"/>
              <a:gd name="connsiteY26" fmla="*/ 723900 h 3848100"/>
              <a:gd name="connsiteX27" fmla="*/ 5194300 w 8445500"/>
              <a:gd name="connsiteY27" fmla="*/ 685800 h 3848100"/>
              <a:gd name="connsiteX28" fmla="*/ 5181600 w 8445500"/>
              <a:gd name="connsiteY28" fmla="*/ 635000 h 3848100"/>
              <a:gd name="connsiteX29" fmla="*/ 5156200 w 8445500"/>
              <a:gd name="connsiteY29" fmla="*/ 596900 h 3848100"/>
              <a:gd name="connsiteX30" fmla="*/ 5118100 w 8445500"/>
              <a:gd name="connsiteY30" fmla="*/ 469900 h 3848100"/>
              <a:gd name="connsiteX31" fmla="*/ 5105400 w 8445500"/>
              <a:gd name="connsiteY31" fmla="*/ 393700 h 3848100"/>
              <a:gd name="connsiteX32" fmla="*/ 5092700 w 8445500"/>
              <a:gd name="connsiteY32" fmla="*/ 304800 h 3848100"/>
              <a:gd name="connsiteX33" fmla="*/ 5067300 w 8445500"/>
              <a:gd name="connsiteY33" fmla="*/ 266700 h 3848100"/>
              <a:gd name="connsiteX34" fmla="*/ 5054600 w 8445500"/>
              <a:gd name="connsiteY34" fmla="*/ 228600 h 3848100"/>
              <a:gd name="connsiteX35" fmla="*/ 5003800 w 8445500"/>
              <a:gd name="connsiteY35" fmla="*/ 152400 h 3848100"/>
              <a:gd name="connsiteX36" fmla="*/ 4965700 w 8445500"/>
              <a:gd name="connsiteY36" fmla="*/ 63500 h 3848100"/>
              <a:gd name="connsiteX37" fmla="*/ 4787900 w 8445500"/>
              <a:gd name="connsiteY37" fmla="*/ 0 h 3848100"/>
              <a:gd name="connsiteX38" fmla="*/ 4673600 w 8445500"/>
              <a:gd name="connsiteY38" fmla="*/ 12700 h 3848100"/>
              <a:gd name="connsiteX39" fmla="*/ 4635500 w 8445500"/>
              <a:gd name="connsiteY39" fmla="*/ 38100 h 3848100"/>
              <a:gd name="connsiteX40" fmla="*/ 4597400 w 8445500"/>
              <a:gd name="connsiteY40" fmla="*/ 50800 h 3848100"/>
              <a:gd name="connsiteX41" fmla="*/ 4559300 w 8445500"/>
              <a:gd name="connsiteY41" fmla="*/ 88900 h 3848100"/>
              <a:gd name="connsiteX42" fmla="*/ 4533900 w 8445500"/>
              <a:gd name="connsiteY42" fmla="*/ 177800 h 3848100"/>
              <a:gd name="connsiteX43" fmla="*/ 4495800 w 8445500"/>
              <a:gd name="connsiteY43" fmla="*/ 203200 h 3848100"/>
              <a:gd name="connsiteX44" fmla="*/ 4406900 w 8445500"/>
              <a:gd name="connsiteY44" fmla="*/ 254000 h 3848100"/>
              <a:gd name="connsiteX45" fmla="*/ 4368800 w 8445500"/>
              <a:gd name="connsiteY45" fmla="*/ 279400 h 3848100"/>
              <a:gd name="connsiteX46" fmla="*/ 4229100 w 8445500"/>
              <a:gd name="connsiteY46" fmla="*/ 368300 h 3848100"/>
              <a:gd name="connsiteX47" fmla="*/ 4165600 w 8445500"/>
              <a:gd name="connsiteY47" fmla="*/ 508000 h 3848100"/>
              <a:gd name="connsiteX48" fmla="*/ 4140200 w 8445500"/>
              <a:gd name="connsiteY48" fmla="*/ 546100 h 3848100"/>
              <a:gd name="connsiteX49" fmla="*/ 4089400 w 8445500"/>
              <a:gd name="connsiteY49" fmla="*/ 749300 h 3848100"/>
              <a:gd name="connsiteX50" fmla="*/ 4051300 w 8445500"/>
              <a:gd name="connsiteY50" fmla="*/ 838200 h 3848100"/>
              <a:gd name="connsiteX51" fmla="*/ 4013200 w 8445500"/>
              <a:gd name="connsiteY51" fmla="*/ 863600 h 3848100"/>
              <a:gd name="connsiteX52" fmla="*/ 3975100 w 8445500"/>
              <a:gd name="connsiteY52" fmla="*/ 939800 h 3848100"/>
              <a:gd name="connsiteX53" fmla="*/ 3924300 w 8445500"/>
              <a:gd name="connsiteY53" fmla="*/ 952500 h 3848100"/>
              <a:gd name="connsiteX54" fmla="*/ 3848100 w 8445500"/>
              <a:gd name="connsiteY54" fmla="*/ 990600 h 3848100"/>
              <a:gd name="connsiteX55" fmla="*/ 3810000 w 8445500"/>
              <a:gd name="connsiteY55" fmla="*/ 977900 h 3848100"/>
              <a:gd name="connsiteX56" fmla="*/ 3746500 w 8445500"/>
              <a:gd name="connsiteY56" fmla="*/ 863600 h 3848100"/>
              <a:gd name="connsiteX57" fmla="*/ 3746500 w 8445500"/>
              <a:gd name="connsiteY57" fmla="*/ 863600 h 3848100"/>
              <a:gd name="connsiteX58" fmla="*/ 3657600 w 8445500"/>
              <a:gd name="connsiteY58" fmla="*/ 736600 h 3848100"/>
              <a:gd name="connsiteX59" fmla="*/ 3632200 w 8445500"/>
              <a:gd name="connsiteY59" fmla="*/ 698500 h 3848100"/>
              <a:gd name="connsiteX60" fmla="*/ 3594100 w 8445500"/>
              <a:gd name="connsiteY60" fmla="*/ 673100 h 3848100"/>
              <a:gd name="connsiteX61" fmla="*/ 3556000 w 8445500"/>
              <a:gd name="connsiteY61" fmla="*/ 635000 h 3848100"/>
              <a:gd name="connsiteX62" fmla="*/ 3416300 w 8445500"/>
              <a:gd name="connsiteY62" fmla="*/ 609600 h 3848100"/>
              <a:gd name="connsiteX63" fmla="*/ 3276600 w 8445500"/>
              <a:gd name="connsiteY63" fmla="*/ 622300 h 3848100"/>
              <a:gd name="connsiteX64" fmla="*/ 3162300 w 8445500"/>
              <a:gd name="connsiteY64" fmla="*/ 647700 h 3848100"/>
              <a:gd name="connsiteX65" fmla="*/ 3086100 w 8445500"/>
              <a:gd name="connsiteY65" fmla="*/ 698500 h 3848100"/>
              <a:gd name="connsiteX66" fmla="*/ 3048000 w 8445500"/>
              <a:gd name="connsiteY66" fmla="*/ 749300 h 3848100"/>
              <a:gd name="connsiteX67" fmla="*/ 3009900 w 8445500"/>
              <a:gd name="connsiteY67" fmla="*/ 762000 h 3848100"/>
              <a:gd name="connsiteX68" fmla="*/ 2895600 w 8445500"/>
              <a:gd name="connsiteY68" fmla="*/ 825500 h 3848100"/>
              <a:gd name="connsiteX69" fmla="*/ 2857500 w 8445500"/>
              <a:gd name="connsiteY69" fmla="*/ 863600 h 3848100"/>
              <a:gd name="connsiteX70" fmla="*/ 2781300 w 8445500"/>
              <a:gd name="connsiteY70" fmla="*/ 901700 h 3848100"/>
              <a:gd name="connsiteX71" fmla="*/ 2705100 w 8445500"/>
              <a:gd name="connsiteY71" fmla="*/ 952500 h 3848100"/>
              <a:gd name="connsiteX72" fmla="*/ 2628900 w 8445500"/>
              <a:gd name="connsiteY72" fmla="*/ 1016000 h 3848100"/>
              <a:gd name="connsiteX73" fmla="*/ 2590800 w 8445500"/>
              <a:gd name="connsiteY73" fmla="*/ 1066800 h 3848100"/>
              <a:gd name="connsiteX74" fmla="*/ 2552700 w 8445500"/>
              <a:gd name="connsiteY74" fmla="*/ 1104900 h 3848100"/>
              <a:gd name="connsiteX75" fmla="*/ 2489200 w 8445500"/>
              <a:gd name="connsiteY75" fmla="*/ 1168400 h 3848100"/>
              <a:gd name="connsiteX76" fmla="*/ 2463800 w 8445500"/>
              <a:gd name="connsiteY76" fmla="*/ 1206500 h 3848100"/>
              <a:gd name="connsiteX77" fmla="*/ 2425700 w 8445500"/>
              <a:gd name="connsiteY77" fmla="*/ 1244600 h 3848100"/>
              <a:gd name="connsiteX78" fmla="*/ 2413000 w 8445500"/>
              <a:gd name="connsiteY78" fmla="*/ 1282700 h 3848100"/>
              <a:gd name="connsiteX79" fmla="*/ 2374900 w 8445500"/>
              <a:gd name="connsiteY79" fmla="*/ 1295400 h 3848100"/>
              <a:gd name="connsiteX80" fmla="*/ 2336800 w 8445500"/>
              <a:gd name="connsiteY80" fmla="*/ 1320800 h 3848100"/>
              <a:gd name="connsiteX81" fmla="*/ 2171700 w 8445500"/>
              <a:gd name="connsiteY81" fmla="*/ 1346200 h 3848100"/>
              <a:gd name="connsiteX82" fmla="*/ 2095500 w 8445500"/>
              <a:gd name="connsiteY82" fmla="*/ 1358900 h 3848100"/>
              <a:gd name="connsiteX83" fmla="*/ 1828800 w 8445500"/>
              <a:gd name="connsiteY83" fmla="*/ 1384300 h 3848100"/>
              <a:gd name="connsiteX84" fmla="*/ 1612900 w 8445500"/>
              <a:gd name="connsiteY84" fmla="*/ 1358900 h 3848100"/>
              <a:gd name="connsiteX85" fmla="*/ 1574800 w 8445500"/>
              <a:gd name="connsiteY85" fmla="*/ 1346200 h 3848100"/>
              <a:gd name="connsiteX86" fmla="*/ 1536700 w 8445500"/>
              <a:gd name="connsiteY86" fmla="*/ 1320800 h 3848100"/>
              <a:gd name="connsiteX87" fmla="*/ 1498600 w 8445500"/>
              <a:gd name="connsiteY87" fmla="*/ 1308100 h 3848100"/>
              <a:gd name="connsiteX88" fmla="*/ 1422400 w 8445500"/>
              <a:gd name="connsiteY88" fmla="*/ 1257300 h 3848100"/>
              <a:gd name="connsiteX89" fmla="*/ 1384300 w 8445500"/>
              <a:gd name="connsiteY89" fmla="*/ 1244600 h 3848100"/>
              <a:gd name="connsiteX90" fmla="*/ 1308100 w 8445500"/>
              <a:gd name="connsiteY90" fmla="*/ 1193800 h 3848100"/>
              <a:gd name="connsiteX91" fmla="*/ 1270000 w 8445500"/>
              <a:gd name="connsiteY91" fmla="*/ 1168400 h 3848100"/>
              <a:gd name="connsiteX92" fmla="*/ 1193800 w 8445500"/>
              <a:gd name="connsiteY92" fmla="*/ 1143000 h 3848100"/>
              <a:gd name="connsiteX93" fmla="*/ 1130300 w 8445500"/>
              <a:gd name="connsiteY93" fmla="*/ 1117600 h 3848100"/>
              <a:gd name="connsiteX94" fmla="*/ 1079500 w 8445500"/>
              <a:gd name="connsiteY94" fmla="*/ 1092200 h 3848100"/>
              <a:gd name="connsiteX95" fmla="*/ 939800 w 8445500"/>
              <a:gd name="connsiteY95" fmla="*/ 1079500 h 3848100"/>
              <a:gd name="connsiteX96" fmla="*/ 927100 w 8445500"/>
              <a:gd name="connsiteY96" fmla="*/ 1016000 h 3848100"/>
              <a:gd name="connsiteX97" fmla="*/ 889000 w 8445500"/>
              <a:gd name="connsiteY97" fmla="*/ 990600 h 3848100"/>
              <a:gd name="connsiteX98" fmla="*/ 558800 w 8445500"/>
              <a:gd name="connsiteY98" fmla="*/ 977900 h 3848100"/>
              <a:gd name="connsiteX99" fmla="*/ 406400 w 8445500"/>
              <a:gd name="connsiteY99" fmla="*/ 990600 h 3848100"/>
              <a:gd name="connsiteX100" fmla="*/ 368300 w 8445500"/>
              <a:gd name="connsiteY100" fmla="*/ 1016000 h 3848100"/>
              <a:gd name="connsiteX101" fmla="*/ 317500 w 8445500"/>
              <a:gd name="connsiteY101" fmla="*/ 1054100 h 3848100"/>
              <a:gd name="connsiteX102" fmla="*/ 266700 w 8445500"/>
              <a:gd name="connsiteY102" fmla="*/ 1130300 h 3848100"/>
              <a:gd name="connsiteX103" fmla="*/ 228600 w 8445500"/>
              <a:gd name="connsiteY103" fmla="*/ 1168400 h 3848100"/>
              <a:gd name="connsiteX104" fmla="*/ 190500 w 8445500"/>
              <a:gd name="connsiteY104" fmla="*/ 1244600 h 3848100"/>
              <a:gd name="connsiteX105" fmla="*/ 177800 w 8445500"/>
              <a:gd name="connsiteY105" fmla="*/ 1282700 h 3848100"/>
              <a:gd name="connsiteX106" fmla="*/ 152400 w 8445500"/>
              <a:gd name="connsiteY106" fmla="*/ 1320800 h 3848100"/>
              <a:gd name="connsiteX107" fmla="*/ 114300 w 8445500"/>
              <a:gd name="connsiteY107" fmla="*/ 1473200 h 3848100"/>
              <a:gd name="connsiteX108" fmla="*/ 88900 w 8445500"/>
              <a:gd name="connsiteY108" fmla="*/ 1549400 h 3848100"/>
              <a:gd name="connsiteX109" fmla="*/ 76200 w 8445500"/>
              <a:gd name="connsiteY109" fmla="*/ 1612900 h 3848100"/>
              <a:gd name="connsiteX110" fmla="*/ 50800 w 8445500"/>
              <a:gd name="connsiteY110" fmla="*/ 1676400 h 3848100"/>
              <a:gd name="connsiteX111" fmla="*/ 12700 w 8445500"/>
              <a:gd name="connsiteY111" fmla="*/ 1854200 h 3848100"/>
              <a:gd name="connsiteX112" fmla="*/ 0 w 8445500"/>
              <a:gd name="connsiteY112" fmla="*/ 1955800 h 3848100"/>
              <a:gd name="connsiteX113" fmla="*/ 0 w 8445500"/>
              <a:gd name="connsiteY113" fmla="*/ 2374900 h 3848100"/>
              <a:gd name="connsiteX114" fmla="*/ 12700 w 8445500"/>
              <a:gd name="connsiteY114" fmla="*/ 2692400 h 3848100"/>
              <a:gd name="connsiteX115" fmla="*/ 25400 w 8445500"/>
              <a:gd name="connsiteY115" fmla="*/ 3632200 h 3848100"/>
              <a:gd name="connsiteX116" fmla="*/ 88900 w 8445500"/>
              <a:gd name="connsiteY116" fmla="*/ 3683000 h 3848100"/>
              <a:gd name="connsiteX117" fmla="*/ 101600 w 8445500"/>
              <a:gd name="connsiteY117" fmla="*/ 3721100 h 3848100"/>
              <a:gd name="connsiteX118" fmla="*/ 139700 w 8445500"/>
              <a:gd name="connsiteY118" fmla="*/ 3733800 h 3848100"/>
              <a:gd name="connsiteX119" fmla="*/ 177800 w 8445500"/>
              <a:gd name="connsiteY119" fmla="*/ 3759200 h 3848100"/>
              <a:gd name="connsiteX120" fmla="*/ 190500 w 8445500"/>
              <a:gd name="connsiteY120" fmla="*/ 3797300 h 3848100"/>
              <a:gd name="connsiteX121" fmla="*/ 241300 w 8445500"/>
              <a:gd name="connsiteY121" fmla="*/ 3810000 h 3848100"/>
              <a:gd name="connsiteX122" fmla="*/ 393700 w 8445500"/>
              <a:gd name="connsiteY122" fmla="*/ 3848100 h 3848100"/>
              <a:gd name="connsiteX123" fmla="*/ 723900 w 8445500"/>
              <a:gd name="connsiteY123" fmla="*/ 3835400 h 3848100"/>
              <a:gd name="connsiteX124" fmla="*/ 901700 w 8445500"/>
              <a:gd name="connsiteY124" fmla="*/ 3784600 h 3848100"/>
              <a:gd name="connsiteX125" fmla="*/ 965200 w 8445500"/>
              <a:gd name="connsiteY125" fmla="*/ 3771900 h 3848100"/>
              <a:gd name="connsiteX126" fmla="*/ 1079500 w 8445500"/>
              <a:gd name="connsiteY126" fmla="*/ 3708400 h 3848100"/>
              <a:gd name="connsiteX127" fmla="*/ 1155700 w 8445500"/>
              <a:gd name="connsiteY127" fmla="*/ 3670300 h 3848100"/>
              <a:gd name="connsiteX128" fmla="*/ 1231900 w 8445500"/>
              <a:gd name="connsiteY128" fmla="*/ 3594100 h 3848100"/>
              <a:gd name="connsiteX129" fmla="*/ 1282700 w 8445500"/>
              <a:gd name="connsiteY129" fmla="*/ 3517900 h 3848100"/>
              <a:gd name="connsiteX130" fmla="*/ 1308100 w 8445500"/>
              <a:gd name="connsiteY130" fmla="*/ 3479800 h 3848100"/>
              <a:gd name="connsiteX131" fmla="*/ 1371600 w 8445500"/>
              <a:gd name="connsiteY131" fmla="*/ 3429000 h 3848100"/>
              <a:gd name="connsiteX132" fmla="*/ 1397000 w 8445500"/>
              <a:gd name="connsiteY132" fmla="*/ 3378200 h 3848100"/>
              <a:gd name="connsiteX133" fmla="*/ 1409700 w 8445500"/>
              <a:gd name="connsiteY133" fmla="*/ 3340100 h 3848100"/>
              <a:gd name="connsiteX134" fmla="*/ 1435100 w 8445500"/>
              <a:gd name="connsiteY134" fmla="*/ 3302000 h 3848100"/>
              <a:gd name="connsiteX135" fmla="*/ 1447800 w 8445500"/>
              <a:gd name="connsiteY135" fmla="*/ 3263900 h 3848100"/>
              <a:gd name="connsiteX136" fmla="*/ 1473200 w 8445500"/>
              <a:gd name="connsiteY136" fmla="*/ 3225800 h 3848100"/>
              <a:gd name="connsiteX137" fmla="*/ 1485900 w 8445500"/>
              <a:gd name="connsiteY137" fmla="*/ 3187700 h 3848100"/>
              <a:gd name="connsiteX138" fmla="*/ 1524000 w 8445500"/>
              <a:gd name="connsiteY138" fmla="*/ 3162300 h 3848100"/>
              <a:gd name="connsiteX139" fmla="*/ 1536700 w 8445500"/>
              <a:gd name="connsiteY139" fmla="*/ 3124200 h 3848100"/>
              <a:gd name="connsiteX140" fmla="*/ 1549400 w 8445500"/>
              <a:gd name="connsiteY140" fmla="*/ 3073400 h 3848100"/>
              <a:gd name="connsiteX141" fmla="*/ 1587500 w 8445500"/>
              <a:gd name="connsiteY141" fmla="*/ 3022600 h 3848100"/>
              <a:gd name="connsiteX142" fmla="*/ 1651000 w 8445500"/>
              <a:gd name="connsiteY142" fmla="*/ 2921000 h 3848100"/>
              <a:gd name="connsiteX143" fmla="*/ 1689100 w 8445500"/>
              <a:gd name="connsiteY143" fmla="*/ 2882900 h 3848100"/>
              <a:gd name="connsiteX144" fmla="*/ 1714500 w 8445500"/>
              <a:gd name="connsiteY144" fmla="*/ 2832100 h 3848100"/>
              <a:gd name="connsiteX145" fmla="*/ 1790700 w 8445500"/>
              <a:gd name="connsiteY145" fmla="*/ 2781300 h 3848100"/>
              <a:gd name="connsiteX146" fmla="*/ 1803400 w 8445500"/>
              <a:gd name="connsiteY146" fmla="*/ 2717800 h 3848100"/>
              <a:gd name="connsiteX147" fmla="*/ 1892300 w 8445500"/>
              <a:gd name="connsiteY147" fmla="*/ 2641600 h 3848100"/>
              <a:gd name="connsiteX148" fmla="*/ 2006600 w 8445500"/>
              <a:gd name="connsiteY148" fmla="*/ 2552700 h 3848100"/>
              <a:gd name="connsiteX149" fmla="*/ 2070100 w 8445500"/>
              <a:gd name="connsiteY149" fmla="*/ 2527300 h 3848100"/>
              <a:gd name="connsiteX150" fmla="*/ 2120900 w 8445500"/>
              <a:gd name="connsiteY150" fmla="*/ 2489200 h 3848100"/>
              <a:gd name="connsiteX151" fmla="*/ 2197100 w 8445500"/>
              <a:gd name="connsiteY151" fmla="*/ 2476500 h 3848100"/>
              <a:gd name="connsiteX152" fmla="*/ 2425700 w 8445500"/>
              <a:gd name="connsiteY152" fmla="*/ 2413000 h 3848100"/>
              <a:gd name="connsiteX153" fmla="*/ 2654300 w 8445500"/>
              <a:gd name="connsiteY153" fmla="*/ 2400300 h 3848100"/>
              <a:gd name="connsiteX154" fmla="*/ 2730500 w 8445500"/>
              <a:gd name="connsiteY154" fmla="*/ 2387600 h 3848100"/>
              <a:gd name="connsiteX155" fmla="*/ 2781300 w 8445500"/>
              <a:gd name="connsiteY155" fmla="*/ 2374900 h 3848100"/>
              <a:gd name="connsiteX156" fmla="*/ 2933700 w 8445500"/>
              <a:gd name="connsiteY156" fmla="*/ 2362200 h 3848100"/>
              <a:gd name="connsiteX157" fmla="*/ 2984500 w 8445500"/>
              <a:gd name="connsiteY157" fmla="*/ 2336800 h 3848100"/>
              <a:gd name="connsiteX158" fmla="*/ 3022600 w 8445500"/>
              <a:gd name="connsiteY158" fmla="*/ 2311400 h 3848100"/>
              <a:gd name="connsiteX159" fmla="*/ 3098800 w 8445500"/>
              <a:gd name="connsiteY159" fmla="*/ 2286000 h 3848100"/>
              <a:gd name="connsiteX160" fmla="*/ 3136900 w 8445500"/>
              <a:gd name="connsiteY160" fmla="*/ 2260600 h 3848100"/>
              <a:gd name="connsiteX161" fmla="*/ 3175000 w 8445500"/>
              <a:gd name="connsiteY161" fmla="*/ 2247900 h 3848100"/>
              <a:gd name="connsiteX162" fmla="*/ 3251200 w 8445500"/>
              <a:gd name="connsiteY162" fmla="*/ 2197100 h 3848100"/>
              <a:gd name="connsiteX163" fmla="*/ 3289300 w 8445500"/>
              <a:gd name="connsiteY163" fmla="*/ 2171700 h 3848100"/>
              <a:gd name="connsiteX164" fmla="*/ 3390900 w 8445500"/>
              <a:gd name="connsiteY164" fmla="*/ 2120900 h 3848100"/>
              <a:gd name="connsiteX165" fmla="*/ 3441700 w 8445500"/>
              <a:gd name="connsiteY165" fmla="*/ 2146300 h 3848100"/>
              <a:gd name="connsiteX166" fmla="*/ 3479800 w 8445500"/>
              <a:gd name="connsiteY166" fmla="*/ 2159000 h 3848100"/>
              <a:gd name="connsiteX167" fmla="*/ 3517900 w 8445500"/>
              <a:gd name="connsiteY167" fmla="*/ 2184400 h 3848100"/>
              <a:gd name="connsiteX168" fmla="*/ 3657600 w 8445500"/>
              <a:gd name="connsiteY168" fmla="*/ 2222500 h 3848100"/>
              <a:gd name="connsiteX169" fmla="*/ 4076700 w 8445500"/>
              <a:gd name="connsiteY169" fmla="*/ 2184400 h 3848100"/>
              <a:gd name="connsiteX170" fmla="*/ 4114800 w 8445500"/>
              <a:gd name="connsiteY170" fmla="*/ 2159000 h 3848100"/>
              <a:gd name="connsiteX171" fmla="*/ 4191000 w 8445500"/>
              <a:gd name="connsiteY171" fmla="*/ 2146300 h 3848100"/>
              <a:gd name="connsiteX172" fmla="*/ 4241800 w 8445500"/>
              <a:gd name="connsiteY172" fmla="*/ 2133600 h 3848100"/>
              <a:gd name="connsiteX173" fmla="*/ 4318000 w 8445500"/>
              <a:gd name="connsiteY173" fmla="*/ 2146300 h 3848100"/>
              <a:gd name="connsiteX174" fmla="*/ 4432300 w 8445500"/>
              <a:gd name="connsiteY174" fmla="*/ 2273300 h 3848100"/>
              <a:gd name="connsiteX175" fmla="*/ 4457700 w 8445500"/>
              <a:gd name="connsiteY175" fmla="*/ 2311400 h 3848100"/>
              <a:gd name="connsiteX176" fmla="*/ 4495800 w 8445500"/>
              <a:gd name="connsiteY176" fmla="*/ 2324100 h 3848100"/>
              <a:gd name="connsiteX177" fmla="*/ 4610100 w 8445500"/>
              <a:gd name="connsiteY177" fmla="*/ 2286000 h 3848100"/>
              <a:gd name="connsiteX178" fmla="*/ 4686300 w 8445500"/>
              <a:gd name="connsiteY178" fmla="*/ 2247900 h 3848100"/>
              <a:gd name="connsiteX179" fmla="*/ 4762500 w 8445500"/>
              <a:gd name="connsiteY179" fmla="*/ 2209800 h 3848100"/>
              <a:gd name="connsiteX180" fmla="*/ 4864100 w 8445500"/>
              <a:gd name="connsiteY180" fmla="*/ 2159000 h 3848100"/>
              <a:gd name="connsiteX181" fmla="*/ 4902200 w 8445500"/>
              <a:gd name="connsiteY181" fmla="*/ 2133600 h 3848100"/>
              <a:gd name="connsiteX182" fmla="*/ 4940300 w 8445500"/>
              <a:gd name="connsiteY182" fmla="*/ 2120900 h 3848100"/>
              <a:gd name="connsiteX183" fmla="*/ 4978400 w 8445500"/>
              <a:gd name="connsiteY183" fmla="*/ 2095500 h 3848100"/>
              <a:gd name="connsiteX184" fmla="*/ 5041900 w 8445500"/>
              <a:gd name="connsiteY184" fmla="*/ 2082800 h 3848100"/>
              <a:gd name="connsiteX185" fmla="*/ 5207000 w 8445500"/>
              <a:gd name="connsiteY185" fmla="*/ 2095500 h 3848100"/>
              <a:gd name="connsiteX186" fmla="*/ 5270500 w 8445500"/>
              <a:gd name="connsiteY186" fmla="*/ 2108200 h 3848100"/>
              <a:gd name="connsiteX187" fmla="*/ 5448300 w 8445500"/>
              <a:gd name="connsiteY187" fmla="*/ 2133600 h 3848100"/>
              <a:gd name="connsiteX188" fmla="*/ 5854700 w 8445500"/>
              <a:gd name="connsiteY188" fmla="*/ 2120900 h 3848100"/>
              <a:gd name="connsiteX189" fmla="*/ 5930900 w 8445500"/>
              <a:gd name="connsiteY189" fmla="*/ 2082800 h 3848100"/>
              <a:gd name="connsiteX190" fmla="*/ 5969000 w 8445500"/>
              <a:gd name="connsiteY190" fmla="*/ 2070100 h 3848100"/>
              <a:gd name="connsiteX191" fmla="*/ 6045200 w 8445500"/>
              <a:gd name="connsiteY191" fmla="*/ 2006600 h 3848100"/>
              <a:gd name="connsiteX192" fmla="*/ 6121400 w 8445500"/>
              <a:gd name="connsiteY192" fmla="*/ 1981200 h 3848100"/>
              <a:gd name="connsiteX193" fmla="*/ 6261100 w 8445500"/>
              <a:gd name="connsiteY193" fmla="*/ 1993900 h 3848100"/>
              <a:gd name="connsiteX194" fmla="*/ 6324600 w 8445500"/>
              <a:gd name="connsiteY194" fmla="*/ 2006600 h 3848100"/>
              <a:gd name="connsiteX195" fmla="*/ 6477000 w 8445500"/>
              <a:gd name="connsiteY195" fmla="*/ 2032000 h 3848100"/>
              <a:gd name="connsiteX196" fmla="*/ 6553200 w 8445500"/>
              <a:gd name="connsiteY196" fmla="*/ 2044700 h 3848100"/>
              <a:gd name="connsiteX197" fmla="*/ 6858000 w 8445500"/>
              <a:gd name="connsiteY197" fmla="*/ 2070100 h 3848100"/>
              <a:gd name="connsiteX198" fmla="*/ 8445500 w 8445500"/>
              <a:gd name="connsiteY198" fmla="*/ 2057400 h 3848100"/>
              <a:gd name="connsiteX199" fmla="*/ 8411633 w 8445500"/>
              <a:gd name="connsiteY19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48500 w 8445500"/>
              <a:gd name="connsiteY9" fmla="*/ 1168400 h 3848100"/>
              <a:gd name="connsiteX10" fmla="*/ 7010400 w 8445500"/>
              <a:gd name="connsiteY10" fmla="*/ 1206500 h 3848100"/>
              <a:gd name="connsiteX11" fmla="*/ 6883400 w 8445500"/>
              <a:gd name="connsiteY11" fmla="*/ 1231900 h 3848100"/>
              <a:gd name="connsiteX12" fmla="*/ 6388100 w 8445500"/>
              <a:gd name="connsiteY12" fmla="*/ 1270000 h 3848100"/>
              <a:gd name="connsiteX13" fmla="*/ 6121400 w 8445500"/>
              <a:gd name="connsiteY13" fmla="*/ 1257300 h 3848100"/>
              <a:gd name="connsiteX14" fmla="*/ 6032500 w 8445500"/>
              <a:gd name="connsiteY14" fmla="*/ 1219200 h 3848100"/>
              <a:gd name="connsiteX15" fmla="*/ 5994400 w 8445500"/>
              <a:gd name="connsiteY15" fmla="*/ 1181100 h 3848100"/>
              <a:gd name="connsiteX16" fmla="*/ 5943600 w 8445500"/>
              <a:gd name="connsiteY16" fmla="*/ 1155700 h 3848100"/>
              <a:gd name="connsiteX17" fmla="*/ 5867400 w 8445500"/>
              <a:gd name="connsiteY17" fmla="*/ 1028700 h 3848100"/>
              <a:gd name="connsiteX18" fmla="*/ 5829300 w 8445500"/>
              <a:gd name="connsiteY18" fmla="*/ 1003300 h 3848100"/>
              <a:gd name="connsiteX19" fmla="*/ 5778500 w 8445500"/>
              <a:gd name="connsiteY19" fmla="*/ 977900 h 3848100"/>
              <a:gd name="connsiteX20" fmla="*/ 5676900 w 8445500"/>
              <a:gd name="connsiteY20" fmla="*/ 927100 h 3848100"/>
              <a:gd name="connsiteX21" fmla="*/ 5575300 w 8445500"/>
              <a:gd name="connsiteY21" fmla="*/ 889000 h 3848100"/>
              <a:gd name="connsiteX22" fmla="*/ 5524500 w 8445500"/>
              <a:gd name="connsiteY22" fmla="*/ 863600 h 3848100"/>
              <a:gd name="connsiteX23" fmla="*/ 5321300 w 8445500"/>
              <a:gd name="connsiteY23" fmla="*/ 850900 h 3848100"/>
              <a:gd name="connsiteX24" fmla="*/ 5283200 w 8445500"/>
              <a:gd name="connsiteY24" fmla="*/ 838200 h 3848100"/>
              <a:gd name="connsiteX25" fmla="*/ 5232400 w 8445500"/>
              <a:gd name="connsiteY25" fmla="*/ 762000 h 3848100"/>
              <a:gd name="connsiteX26" fmla="*/ 5207000 w 8445500"/>
              <a:gd name="connsiteY26" fmla="*/ 723900 h 3848100"/>
              <a:gd name="connsiteX27" fmla="*/ 5194300 w 8445500"/>
              <a:gd name="connsiteY27" fmla="*/ 685800 h 3848100"/>
              <a:gd name="connsiteX28" fmla="*/ 5181600 w 8445500"/>
              <a:gd name="connsiteY28" fmla="*/ 635000 h 3848100"/>
              <a:gd name="connsiteX29" fmla="*/ 5156200 w 8445500"/>
              <a:gd name="connsiteY29" fmla="*/ 596900 h 3848100"/>
              <a:gd name="connsiteX30" fmla="*/ 5118100 w 8445500"/>
              <a:gd name="connsiteY30" fmla="*/ 469900 h 3848100"/>
              <a:gd name="connsiteX31" fmla="*/ 5105400 w 8445500"/>
              <a:gd name="connsiteY31" fmla="*/ 393700 h 3848100"/>
              <a:gd name="connsiteX32" fmla="*/ 5092700 w 8445500"/>
              <a:gd name="connsiteY32" fmla="*/ 304800 h 3848100"/>
              <a:gd name="connsiteX33" fmla="*/ 5067300 w 8445500"/>
              <a:gd name="connsiteY33" fmla="*/ 266700 h 3848100"/>
              <a:gd name="connsiteX34" fmla="*/ 5054600 w 8445500"/>
              <a:gd name="connsiteY34" fmla="*/ 228600 h 3848100"/>
              <a:gd name="connsiteX35" fmla="*/ 5003800 w 8445500"/>
              <a:gd name="connsiteY35" fmla="*/ 152400 h 3848100"/>
              <a:gd name="connsiteX36" fmla="*/ 4965700 w 8445500"/>
              <a:gd name="connsiteY36" fmla="*/ 63500 h 3848100"/>
              <a:gd name="connsiteX37" fmla="*/ 4787900 w 8445500"/>
              <a:gd name="connsiteY37" fmla="*/ 0 h 3848100"/>
              <a:gd name="connsiteX38" fmla="*/ 4673600 w 8445500"/>
              <a:gd name="connsiteY38" fmla="*/ 12700 h 3848100"/>
              <a:gd name="connsiteX39" fmla="*/ 4635500 w 8445500"/>
              <a:gd name="connsiteY39" fmla="*/ 38100 h 3848100"/>
              <a:gd name="connsiteX40" fmla="*/ 4597400 w 8445500"/>
              <a:gd name="connsiteY40" fmla="*/ 50800 h 3848100"/>
              <a:gd name="connsiteX41" fmla="*/ 4559300 w 8445500"/>
              <a:gd name="connsiteY41" fmla="*/ 88900 h 3848100"/>
              <a:gd name="connsiteX42" fmla="*/ 4533900 w 8445500"/>
              <a:gd name="connsiteY42" fmla="*/ 177800 h 3848100"/>
              <a:gd name="connsiteX43" fmla="*/ 4495800 w 8445500"/>
              <a:gd name="connsiteY43" fmla="*/ 203200 h 3848100"/>
              <a:gd name="connsiteX44" fmla="*/ 4406900 w 8445500"/>
              <a:gd name="connsiteY44" fmla="*/ 254000 h 3848100"/>
              <a:gd name="connsiteX45" fmla="*/ 4368800 w 8445500"/>
              <a:gd name="connsiteY45" fmla="*/ 279400 h 3848100"/>
              <a:gd name="connsiteX46" fmla="*/ 4229100 w 8445500"/>
              <a:gd name="connsiteY46" fmla="*/ 368300 h 3848100"/>
              <a:gd name="connsiteX47" fmla="*/ 4165600 w 8445500"/>
              <a:gd name="connsiteY47" fmla="*/ 508000 h 3848100"/>
              <a:gd name="connsiteX48" fmla="*/ 4140200 w 8445500"/>
              <a:gd name="connsiteY48" fmla="*/ 546100 h 3848100"/>
              <a:gd name="connsiteX49" fmla="*/ 4089400 w 8445500"/>
              <a:gd name="connsiteY49" fmla="*/ 749300 h 3848100"/>
              <a:gd name="connsiteX50" fmla="*/ 4051300 w 8445500"/>
              <a:gd name="connsiteY50" fmla="*/ 838200 h 3848100"/>
              <a:gd name="connsiteX51" fmla="*/ 4013200 w 8445500"/>
              <a:gd name="connsiteY51" fmla="*/ 863600 h 3848100"/>
              <a:gd name="connsiteX52" fmla="*/ 3975100 w 8445500"/>
              <a:gd name="connsiteY52" fmla="*/ 939800 h 3848100"/>
              <a:gd name="connsiteX53" fmla="*/ 3924300 w 8445500"/>
              <a:gd name="connsiteY53" fmla="*/ 952500 h 3848100"/>
              <a:gd name="connsiteX54" fmla="*/ 3848100 w 8445500"/>
              <a:gd name="connsiteY54" fmla="*/ 990600 h 3848100"/>
              <a:gd name="connsiteX55" fmla="*/ 3810000 w 8445500"/>
              <a:gd name="connsiteY55" fmla="*/ 977900 h 3848100"/>
              <a:gd name="connsiteX56" fmla="*/ 3746500 w 8445500"/>
              <a:gd name="connsiteY56" fmla="*/ 863600 h 3848100"/>
              <a:gd name="connsiteX57" fmla="*/ 3746500 w 8445500"/>
              <a:gd name="connsiteY57" fmla="*/ 863600 h 3848100"/>
              <a:gd name="connsiteX58" fmla="*/ 3657600 w 8445500"/>
              <a:gd name="connsiteY58" fmla="*/ 736600 h 3848100"/>
              <a:gd name="connsiteX59" fmla="*/ 3632200 w 8445500"/>
              <a:gd name="connsiteY59" fmla="*/ 698500 h 3848100"/>
              <a:gd name="connsiteX60" fmla="*/ 3594100 w 8445500"/>
              <a:gd name="connsiteY60" fmla="*/ 673100 h 3848100"/>
              <a:gd name="connsiteX61" fmla="*/ 3556000 w 8445500"/>
              <a:gd name="connsiteY61" fmla="*/ 635000 h 3848100"/>
              <a:gd name="connsiteX62" fmla="*/ 3416300 w 8445500"/>
              <a:gd name="connsiteY62" fmla="*/ 609600 h 3848100"/>
              <a:gd name="connsiteX63" fmla="*/ 3276600 w 8445500"/>
              <a:gd name="connsiteY63" fmla="*/ 622300 h 3848100"/>
              <a:gd name="connsiteX64" fmla="*/ 3162300 w 8445500"/>
              <a:gd name="connsiteY64" fmla="*/ 647700 h 3848100"/>
              <a:gd name="connsiteX65" fmla="*/ 3086100 w 8445500"/>
              <a:gd name="connsiteY65" fmla="*/ 698500 h 3848100"/>
              <a:gd name="connsiteX66" fmla="*/ 3048000 w 8445500"/>
              <a:gd name="connsiteY66" fmla="*/ 749300 h 3848100"/>
              <a:gd name="connsiteX67" fmla="*/ 3009900 w 8445500"/>
              <a:gd name="connsiteY67" fmla="*/ 762000 h 3848100"/>
              <a:gd name="connsiteX68" fmla="*/ 2895600 w 8445500"/>
              <a:gd name="connsiteY68" fmla="*/ 825500 h 3848100"/>
              <a:gd name="connsiteX69" fmla="*/ 2857500 w 8445500"/>
              <a:gd name="connsiteY69" fmla="*/ 863600 h 3848100"/>
              <a:gd name="connsiteX70" fmla="*/ 2781300 w 8445500"/>
              <a:gd name="connsiteY70" fmla="*/ 901700 h 3848100"/>
              <a:gd name="connsiteX71" fmla="*/ 2705100 w 8445500"/>
              <a:gd name="connsiteY71" fmla="*/ 952500 h 3848100"/>
              <a:gd name="connsiteX72" fmla="*/ 2628900 w 8445500"/>
              <a:gd name="connsiteY72" fmla="*/ 1016000 h 3848100"/>
              <a:gd name="connsiteX73" fmla="*/ 2590800 w 8445500"/>
              <a:gd name="connsiteY73" fmla="*/ 1066800 h 3848100"/>
              <a:gd name="connsiteX74" fmla="*/ 2552700 w 8445500"/>
              <a:gd name="connsiteY74" fmla="*/ 1104900 h 3848100"/>
              <a:gd name="connsiteX75" fmla="*/ 2489200 w 8445500"/>
              <a:gd name="connsiteY75" fmla="*/ 1168400 h 3848100"/>
              <a:gd name="connsiteX76" fmla="*/ 2463800 w 8445500"/>
              <a:gd name="connsiteY76" fmla="*/ 1206500 h 3848100"/>
              <a:gd name="connsiteX77" fmla="*/ 2425700 w 8445500"/>
              <a:gd name="connsiteY77" fmla="*/ 1244600 h 3848100"/>
              <a:gd name="connsiteX78" fmla="*/ 2413000 w 8445500"/>
              <a:gd name="connsiteY78" fmla="*/ 1282700 h 3848100"/>
              <a:gd name="connsiteX79" fmla="*/ 2374900 w 8445500"/>
              <a:gd name="connsiteY79" fmla="*/ 1295400 h 3848100"/>
              <a:gd name="connsiteX80" fmla="*/ 2336800 w 8445500"/>
              <a:gd name="connsiteY80" fmla="*/ 1320800 h 3848100"/>
              <a:gd name="connsiteX81" fmla="*/ 2171700 w 8445500"/>
              <a:gd name="connsiteY81" fmla="*/ 1346200 h 3848100"/>
              <a:gd name="connsiteX82" fmla="*/ 2095500 w 8445500"/>
              <a:gd name="connsiteY82" fmla="*/ 1358900 h 3848100"/>
              <a:gd name="connsiteX83" fmla="*/ 1828800 w 8445500"/>
              <a:gd name="connsiteY83" fmla="*/ 1384300 h 3848100"/>
              <a:gd name="connsiteX84" fmla="*/ 1612900 w 8445500"/>
              <a:gd name="connsiteY84" fmla="*/ 1358900 h 3848100"/>
              <a:gd name="connsiteX85" fmla="*/ 1574800 w 8445500"/>
              <a:gd name="connsiteY85" fmla="*/ 1346200 h 3848100"/>
              <a:gd name="connsiteX86" fmla="*/ 1536700 w 8445500"/>
              <a:gd name="connsiteY86" fmla="*/ 1320800 h 3848100"/>
              <a:gd name="connsiteX87" fmla="*/ 1498600 w 8445500"/>
              <a:gd name="connsiteY87" fmla="*/ 1308100 h 3848100"/>
              <a:gd name="connsiteX88" fmla="*/ 1422400 w 8445500"/>
              <a:gd name="connsiteY88" fmla="*/ 1257300 h 3848100"/>
              <a:gd name="connsiteX89" fmla="*/ 1384300 w 8445500"/>
              <a:gd name="connsiteY89" fmla="*/ 1244600 h 3848100"/>
              <a:gd name="connsiteX90" fmla="*/ 1308100 w 8445500"/>
              <a:gd name="connsiteY90" fmla="*/ 1193800 h 3848100"/>
              <a:gd name="connsiteX91" fmla="*/ 1270000 w 8445500"/>
              <a:gd name="connsiteY91" fmla="*/ 1168400 h 3848100"/>
              <a:gd name="connsiteX92" fmla="*/ 1193800 w 8445500"/>
              <a:gd name="connsiteY92" fmla="*/ 1143000 h 3848100"/>
              <a:gd name="connsiteX93" fmla="*/ 1130300 w 8445500"/>
              <a:gd name="connsiteY93" fmla="*/ 1117600 h 3848100"/>
              <a:gd name="connsiteX94" fmla="*/ 1079500 w 8445500"/>
              <a:gd name="connsiteY94" fmla="*/ 1092200 h 3848100"/>
              <a:gd name="connsiteX95" fmla="*/ 939800 w 8445500"/>
              <a:gd name="connsiteY95" fmla="*/ 1079500 h 3848100"/>
              <a:gd name="connsiteX96" fmla="*/ 927100 w 8445500"/>
              <a:gd name="connsiteY96" fmla="*/ 1016000 h 3848100"/>
              <a:gd name="connsiteX97" fmla="*/ 889000 w 8445500"/>
              <a:gd name="connsiteY97" fmla="*/ 990600 h 3848100"/>
              <a:gd name="connsiteX98" fmla="*/ 558800 w 8445500"/>
              <a:gd name="connsiteY98" fmla="*/ 977900 h 3848100"/>
              <a:gd name="connsiteX99" fmla="*/ 406400 w 8445500"/>
              <a:gd name="connsiteY99" fmla="*/ 990600 h 3848100"/>
              <a:gd name="connsiteX100" fmla="*/ 368300 w 8445500"/>
              <a:gd name="connsiteY100" fmla="*/ 1016000 h 3848100"/>
              <a:gd name="connsiteX101" fmla="*/ 317500 w 8445500"/>
              <a:gd name="connsiteY101" fmla="*/ 1054100 h 3848100"/>
              <a:gd name="connsiteX102" fmla="*/ 266700 w 8445500"/>
              <a:gd name="connsiteY102" fmla="*/ 1130300 h 3848100"/>
              <a:gd name="connsiteX103" fmla="*/ 228600 w 8445500"/>
              <a:gd name="connsiteY103" fmla="*/ 1168400 h 3848100"/>
              <a:gd name="connsiteX104" fmla="*/ 190500 w 8445500"/>
              <a:gd name="connsiteY104" fmla="*/ 1244600 h 3848100"/>
              <a:gd name="connsiteX105" fmla="*/ 177800 w 8445500"/>
              <a:gd name="connsiteY105" fmla="*/ 1282700 h 3848100"/>
              <a:gd name="connsiteX106" fmla="*/ 152400 w 8445500"/>
              <a:gd name="connsiteY106" fmla="*/ 1320800 h 3848100"/>
              <a:gd name="connsiteX107" fmla="*/ 114300 w 8445500"/>
              <a:gd name="connsiteY107" fmla="*/ 1473200 h 3848100"/>
              <a:gd name="connsiteX108" fmla="*/ 88900 w 8445500"/>
              <a:gd name="connsiteY108" fmla="*/ 1549400 h 3848100"/>
              <a:gd name="connsiteX109" fmla="*/ 76200 w 8445500"/>
              <a:gd name="connsiteY109" fmla="*/ 1612900 h 3848100"/>
              <a:gd name="connsiteX110" fmla="*/ 50800 w 8445500"/>
              <a:gd name="connsiteY110" fmla="*/ 1676400 h 3848100"/>
              <a:gd name="connsiteX111" fmla="*/ 12700 w 8445500"/>
              <a:gd name="connsiteY111" fmla="*/ 1854200 h 3848100"/>
              <a:gd name="connsiteX112" fmla="*/ 0 w 8445500"/>
              <a:gd name="connsiteY112" fmla="*/ 1955800 h 3848100"/>
              <a:gd name="connsiteX113" fmla="*/ 0 w 8445500"/>
              <a:gd name="connsiteY113" fmla="*/ 2374900 h 3848100"/>
              <a:gd name="connsiteX114" fmla="*/ 12700 w 8445500"/>
              <a:gd name="connsiteY114" fmla="*/ 2692400 h 3848100"/>
              <a:gd name="connsiteX115" fmla="*/ 25400 w 8445500"/>
              <a:gd name="connsiteY115" fmla="*/ 3632200 h 3848100"/>
              <a:gd name="connsiteX116" fmla="*/ 88900 w 8445500"/>
              <a:gd name="connsiteY116" fmla="*/ 3683000 h 3848100"/>
              <a:gd name="connsiteX117" fmla="*/ 101600 w 8445500"/>
              <a:gd name="connsiteY117" fmla="*/ 3721100 h 3848100"/>
              <a:gd name="connsiteX118" fmla="*/ 139700 w 8445500"/>
              <a:gd name="connsiteY118" fmla="*/ 3733800 h 3848100"/>
              <a:gd name="connsiteX119" fmla="*/ 177800 w 8445500"/>
              <a:gd name="connsiteY119" fmla="*/ 3759200 h 3848100"/>
              <a:gd name="connsiteX120" fmla="*/ 190500 w 8445500"/>
              <a:gd name="connsiteY120" fmla="*/ 3797300 h 3848100"/>
              <a:gd name="connsiteX121" fmla="*/ 241300 w 8445500"/>
              <a:gd name="connsiteY121" fmla="*/ 3810000 h 3848100"/>
              <a:gd name="connsiteX122" fmla="*/ 393700 w 8445500"/>
              <a:gd name="connsiteY122" fmla="*/ 3848100 h 3848100"/>
              <a:gd name="connsiteX123" fmla="*/ 723900 w 8445500"/>
              <a:gd name="connsiteY123" fmla="*/ 3835400 h 3848100"/>
              <a:gd name="connsiteX124" fmla="*/ 901700 w 8445500"/>
              <a:gd name="connsiteY124" fmla="*/ 3784600 h 3848100"/>
              <a:gd name="connsiteX125" fmla="*/ 965200 w 8445500"/>
              <a:gd name="connsiteY125" fmla="*/ 3771900 h 3848100"/>
              <a:gd name="connsiteX126" fmla="*/ 1079500 w 8445500"/>
              <a:gd name="connsiteY126" fmla="*/ 3708400 h 3848100"/>
              <a:gd name="connsiteX127" fmla="*/ 1155700 w 8445500"/>
              <a:gd name="connsiteY127" fmla="*/ 3670300 h 3848100"/>
              <a:gd name="connsiteX128" fmla="*/ 1231900 w 8445500"/>
              <a:gd name="connsiteY128" fmla="*/ 3594100 h 3848100"/>
              <a:gd name="connsiteX129" fmla="*/ 1282700 w 8445500"/>
              <a:gd name="connsiteY129" fmla="*/ 3517900 h 3848100"/>
              <a:gd name="connsiteX130" fmla="*/ 1308100 w 8445500"/>
              <a:gd name="connsiteY130" fmla="*/ 3479800 h 3848100"/>
              <a:gd name="connsiteX131" fmla="*/ 1371600 w 8445500"/>
              <a:gd name="connsiteY131" fmla="*/ 3429000 h 3848100"/>
              <a:gd name="connsiteX132" fmla="*/ 1397000 w 8445500"/>
              <a:gd name="connsiteY132" fmla="*/ 3378200 h 3848100"/>
              <a:gd name="connsiteX133" fmla="*/ 1409700 w 8445500"/>
              <a:gd name="connsiteY133" fmla="*/ 3340100 h 3848100"/>
              <a:gd name="connsiteX134" fmla="*/ 1435100 w 8445500"/>
              <a:gd name="connsiteY134" fmla="*/ 3302000 h 3848100"/>
              <a:gd name="connsiteX135" fmla="*/ 1447800 w 8445500"/>
              <a:gd name="connsiteY135" fmla="*/ 3263900 h 3848100"/>
              <a:gd name="connsiteX136" fmla="*/ 1473200 w 8445500"/>
              <a:gd name="connsiteY136" fmla="*/ 3225800 h 3848100"/>
              <a:gd name="connsiteX137" fmla="*/ 1485900 w 8445500"/>
              <a:gd name="connsiteY137" fmla="*/ 3187700 h 3848100"/>
              <a:gd name="connsiteX138" fmla="*/ 1524000 w 8445500"/>
              <a:gd name="connsiteY138" fmla="*/ 3162300 h 3848100"/>
              <a:gd name="connsiteX139" fmla="*/ 1536700 w 8445500"/>
              <a:gd name="connsiteY139" fmla="*/ 3124200 h 3848100"/>
              <a:gd name="connsiteX140" fmla="*/ 1549400 w 8445500"/>
              <a:gd name="connsiteY140" fmla="*/ 3073400 h 3848100"/>
              <a:gd name="connsiteX141" fmla="*/ 1587500 w 8445500"/>
              <a:gd name="connsiteY141" fmla="*/ 3022600 h 3848100"/>
              <a:gd name="connsiteX142" fmla="*/ 1651000 w 8445500"/>
              <a:gd name="connsiteY142" fmla="*/ 2921000 h 3848100"/>
              <a:gd name="connsiteX143" fmla="*/ 1689100 w 8445500"/>
              <a:gd name="connsiteY143" fmla="*/ 2882900 h 3848100"/>
              <a:gd name="connsiteX144" fmla="*/ 1714500 w 8445500"/>
              <a:gd name="connsiteY144" fmla="*/ 2832100 h 3848100"/>
              <a:gd name="connsiteX145" fmla="*/ 1790700 w 8445500"/>
              <a:gd name="connsiteY145" fmla="*/ 2781300 h 3848100"/>
              <a:gd name="connsiteX146" fmla="*/ 1803400 w 8445500"/>
              <a:gd name="connsiteY146" fmla="*/ 2717800 h 3848100"/>
              <a:gd name="connsiteX147" fmla="*/ 1892300 w 8445500"/>
              <a:gd name="connsiteY147" fmla="*/ 2641600 h 3848100"/>
              <a:gd name="connsiteX148" fmla="*/ 2006600 w 8445500"/>
              <a:gd name="connsiteY148" fmla="*/ 2552700 h 3848100"/>
              <a:gd name="connsiteX149" fmla="*/ 2070100 w 8445500"/>
              <a:gd name="connsiteY149" fmla="*/ 2527300 h 3848100"/>
              <a:gd name="connsiteX150" fmla="*/ 2120900 w 8445500"/>
              <a:gd name="connsiteY150" fmla="*/ 2489200 h 3848100"/>
              <a:gd name="connsiteX151" fmla="*/ 2197100 w 8445500"/>
              <a:gd name="connsiteY151" fmla="*/ 2476500 h 3848100"/>
              <a:gd name="connsiteX152" fmla="*/ 2425700 w 8445500"/>
              <a:gd name="connsiteY152" fmla="*/ 2413000 h 3848100"/>
              <a:gd name="connsiteX153" fmla="*/ 2654300 w 8445500"/>
              <a:gd name="connsiteY153" fmla="*/ 2400300 h 3848100"/>
              <a:gd name="connsiteX154" fmla="*/ 2730500 w 8445500"/>
              <a:gd name="connsiteY154" fmla="*/ 2387600 h 3848100"/>
              <a:gd name="connsiteX155" fmla="*/ 2781300 w 8445500"/>
              <a:gd name="connsiteY155" fmla="*/ 2374900 h 3848100"/>
              <a:gd name="connsiteX156" fmla="*/ 2933700 w 8445500"/>
              <a:gd name="connsiteY156" fmla="*/ 2362200 h 3848100"/>
              <a:gd name="connsiteX157" fmla="*/ 2984500 w 8445500"/>
              <a:gd name="connsiteY157" fmla="*/ 2336800 h 3848100"/>
              <a:gd name="connsiteX158" fmla="*/ 3022600 w 8445500"/>
              <a:gd name="connsiteY158" fmla="*/ 2311400 h 3848100"/>
              <a:gd name="connsiteX159" fmla="*/ 3098800 w 8445500"/>
              <a:gd name="connsiteY159" fmla="*/ 2286000 h 3848100"/>
              <a:gd name="connsiteX160" fmla="*/ 3136900 w 8445500"/>
              <a:gd name="connsiteY160" fmla="*/ 2260600 h 3848100"/>
              <a:gd name="connsiteX161" fmla="*/ 3175000 w 8445500"/>
              <a:gd name="connsiteY161" fmla="*/ 2247900 h 3848100"/>
              <a:gd name="connsiteX162" fmla="*/ 3251200 w 8445500"/>
              <a:gd name="connsiteY162" fmla="*/ 2197100 h 3848100"/>
              <a:gd name="connsiteX163" fmla="*/ 3289300 w 8445500"/>
              <a:gd name="connsiteY163" fmla="*/ 2171700 h 3848100"/>
              <a:gd name="connsiteX164" fmla="*/ 3390900 w 8445500"/>
              <a:gd name="connsiteY164" fmla="*/ 2120900 h 3848100"/>
              <a:gd name="connsiteX165" fmla="*/ 3441700 w 8445500"/>
              <a:gd name="connsiteY165" fmla="*/ 2146300 h 3848100"/>
              <a:gd name="connsiteX166" fmla="*/ 3479800 w 8445500"/>
              <a:gd name="connsiteY166" fmla="*/ 2159000 h 3848100"/>
              <a:gd name="connsiteX167" fmla="*/ 3517900 w 8445500"/>
              <a:gd name="connsiteY167" fmla="*/ 2184400 h 3848100"/>
              <a:gd name="connsiteX168" fmla="*/ 3657600 w 8445500"/>
              <a:gd name="connsiteY168" fmla="*/ 2222500 h 3848100"/>
              <a:gd name="connsiteX169" fmla="*/ 4076700 w 8445500"/>
              <a:gd name="connsiteY169" fmla="*/ 2184400 h 3848100"/>
              <a:gd name="connsiteX170" fmla="*/ 4114800 w 8445500"/>
              <a:gd name="connsiteY170" fmla="*/ 2159000 h 3848100"/>
              <a:gd name="connsiteX171" fmla="*/ 4191000 w 8445500"/>
              <a:gd name="connsiteY171" fmla="*/ 2146300 h 3848100"/>
              <a:gd name="connsiteX172" fmla="*/ 4241800 w 8445500"/>
              <a:gd name="connsiteY172" fmla="*/ 2133600 h 3848100"/>
              <a:gd name="connsiteX173" fmla="*/ 4318000 w 8445500"/>
              <a:gd name="connsiteY173" fmla="*/ 2146300 h 3848100"/>
              <a:gd name="connsiteX174" fmla="*/ 4432300 w 8445500"/>
              <a:gd name="connsiteY174" fmla="*/ 2273300 h 3848100"/>
              <a:gd name="connsiteX175" fmla="*/ 4457700 w 8445500"/>
              <a:gd name="connsiteY175" fmla="*/ 2311400 h 3848100"/>
              <a:gd name="connsiteX176" fmla="*/ 4495800 w 8445500"/>
              <a:gd name="connsiteY176" fmla="*/ 2324100 h 3848100"/>
              <a:gd name="connsiteX177" fmla="*/ 4610100 w 8445500"/>
              <a:gd name="connsiteY177" fmla="*/ 2286000 h 3848100"/>
              <a:gd name="connsiteX178" fmla="*/ 4686300 w 8445500"/>
              <a:gd name="connsiteY178" fmla="*/ 2247900 h 3848100"/>
              <a:gd name="connsiteX179" fmla="*/ 4762500 w 8445500"/>
              <a:gd name="connsiteY179" fmla="*/ 2209800 h 3848100"/>
              <a:gd name="connsiteX180" fmla="*/ 4864100 w 8445500"/>
              <a:gd name="connsiteY180" fmla="*/ 2159000 h 3848100"/>
              <a:gd name="connsiteX181" fmla="*/ 4902200 w 8445500"/>
              <a:gd name="connsiteY181" fmla="*/ 2133600 h 3848100"/>
              <a:gd name="connsiteX182" fmla="*/ 4940300 w 8445500"/>
              <a:gd name="connsiteY182" fmla="*/ 2120900 h 3848100"/>
              <a:gd name="connsiteX183" fmla="*/ 4978400 w 8445500"/>
              <a:gd name="connsiteY183" fmla="*/ 2095500 h 3848100"/>
              <a:gd name="connsiteX184" fmla="*/ 5041900 w 8445500"/>
              <a:gd name="connsiteY184" fmla="*/ 2082800 h 3848100"/>
              <a:gd name="connsiteX185" fmla="*/ 5207000 w 8445500"/>
              <a:gd name="connsiteY185" fmla="*/ 2095500 h 3848100"/>
              <a:gd name="connsiteX186" fmla="*/ 5270500 w 8445500"/>
              <a:gd name="connsiteY186" fmla="*/ 2108200 h 3848100"/>
              <a:gd name="connsiteX187" fmla="*/ 5448300 w 8445500"/>
              <a:gd name="connsiteY187" fmla="*/ 2133600 h 3848100"/>
              <a:gd name="connsiteX188" fmla="*/ 5854700 w 8445500"/>
              <a:gd name="connsiteY188" fmla="*/ 2120900 h 3848100"/>
              <a:gd name="connsiteX189" fmla="*/ 5930900 w 8445500"/>
              <a:gd name="connsiteY189" fmla="*/ 2082800 h 3848100"/>
              <a:gd name="connsiteX190" fmla="*/ 5969000 w 8445500"/>
              <a:gd name="connsiteY190" fmla="*/ 2070100 h 3848100"/>
              <a:gd name="connsiteX191" fmla="*/ 6045200 w 8445500"/>
              <a:gd name="connsiteY191" fmla="*/ 2006600 h 3848100"/>
              <a:gd name="connsiteX192" fmla="*/ 6121400 w 8445500"/>
              <a:gd name="connsiteY192" fmla="*/ 1981200 h 3848100"/>
              <a:gd name="connsiteX193" fmla="*/ 6261100 w 8445500"/>
              <a:gd name="connsiteY193" fmla="*/ 1993900 h 3848100"/>
              <a:gd name="connsiteX194" fmla="*/ 6324600 w 8445500"/>
              <a:gd name="connsiteY194" fmla="*/ 2006600 h 3848100"/>
              <a:gd name="connsiteX195" fmla="*/ 6477000 w 8445500"/>
              <a:gd name="connsiteY195" fmla="*/ 2032000 h 3848100"/>
              <a:gd name="connsiteX196" fmla="*/ 6553200 w 8445500"/>
              <a:gd name="connsiteY196" fmla="*/ 2044700 h 3848100"/>
              <a:gd name="connsiteX197" fmla="*/ 6858000 w 8445500"/>
              <a:gd name="connsiteY197" fmla="*/ 2070100 h 3848100"/>
              <a:gd name="connsiteX198" fmla="*/ 8445500 w 8445500"/>
              <a:gd name="connsiteY198" fmla="*/ 2057400 h 3848100"/>
              <a:gd name="connsiteX199" fmla="*/ 8411633 w 8445500"/>
              <a:gd name="connsiteY19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7010400 w 8445500"/>
              <a:gd name="connsiteY10" fmla="*/ 1206500 h 3848100"/>
              <a:gd name="connsiteX11" fmla="*/ 6883400 w 8445500"/>
              <a:gd name="connsiteY11" fmla="*/ 1231900 h 3848100"/>
              <a:gd name="connsiteX12" fmla="*/ 6388100 w 8445500"/>
              <a:gd name="connsiteY12" fmla="*/ 1270000 h 3848100"/>
              <a:gd name="connsiteX13" fmla="*/ 6121400 w 8445500"/>
              <a:gd name="connsiteY13" fmla="*/ 1257300 h 3848100"/>
              <a:gd name="connsiteX14" fmla="*/ 6032500 w 8445500"/>
              <a:gd name="connsiteY14" fmla="*/ 1219200 h 3848100"/>
              <a:gd name="connsiteX15" fmla="*/ 5994400 w 8445500"/>
              <a:gd name="connsiteY15" fmla="*/ 1181100 h 3848100"/>
              <a:gd name="connsiteX16" fmla="*/ 5943600 w 8445500"/>
              <a:gd name="connsiteY16" fmla="*/ 1155700 h 3848100"/>
              <a:gd name="connsiteX17" fmla="*/ 5867400 w 8445500"/>
              <a:gd name="connsiteY17" fmla="*/ 1028700 h 3848100"/>
              <a:gd name="connsiteX18" fmla="*/ 5829300 w 8445500"/>
              <a:gd name="connsiteY18" fmla="*/ 1003300 h 3848100"/>
              <a:gd name="connsiteX19" fmla="*/ 5778500 w 8445500"/>
              <a:gd name="connsiteY19" fmla="*/ 977900 h 3848100"/>
              <a:gd name="connsiteX20" fmla="*/ 5676900 w 8445500"/>
              <a:gd name="connsiteY20" fmla="*/ 927100 h 3848100"/>
              <a:gd name="connsiteX21" fmla="*/ 5575300 w 8445500"/>
              <a:gd name="connsiteY21" fmla="*/ 889000 h 3848100"/>
              <a:gd name="connsiteX22" fmla="*/ 5524500 w 8445500"/>
              <a:gd name="connsiteY22" fmla="*/ 863600 h 3848100"/>
              <a:gd name="connsiteX23" fmla="*/ 5321300 w 8445500"/>
              <a:gd name="connsiteY23" fmla="*/ 850900 h 3848100"/>
              <a:gd name="connsiteX24" fmla="*/ 5283200 w 8445500"/>
              <a:gd name="connsiteY24" fmla="*/ 838200 h 3848100"/>
              <a:gd name="connsiteX25" fmla="*/ 5232400 w 8445500"/>
              <a:gd name="connsiteY25" fmla="*/ 762000 h 3848100"/>
              <a:gd name="connsiteX26" fmla="*/ 5207000 w 8445500"/>
              <a:gd name="connsiteY26" fmla="*/ 723900 h 3848100"/>
              <a:gd name="connsiteX27" fmla="*/ 5194300 w 8445500"/>
              <a:gd name="connsiteY27" fmla="*/ 685800 h 3848100"/>
              <a:gd name="connsiteX28" fmla="*/ 5181600 w 8445500"/>
              <a:gd name="connsiteY28" fmla="*/ 635000 h 3848100"/>
              <a:gd name="connsiteX29" fmla="*/ 5156200 w 8445500"/>
              <a:gd name="connsiteY29" fmla="*/ 596900 h 3848100"/>
              <a:gd name="connsiteX30" fmla="*/ 5118100 w 8445500"/>
              <a:gd name="connsiteY30" fmla="*/ 469900 h 3848100"/>
              <a:gd name="connsiteX31" fmla="*/ 5105400 w 8445500"/>
              <a:gd name="connsiteY31" fmla="*/ 393700 h 3848100"/>
              <a:gd name="connsiteX32" fmla="*/ 5092700 w 8445500"/>
              <a:gd name="connsiteY32" fmla="*/ 304800 h 3848100"/>
              <a:gd name="connsiteX33" fmla="*/ 5067300 w 8445500"/>
              <a:gd name="connsiteY33" fmla="*/ 266700 h 3848100"/>
              <a:gd name="connsiteX34" fmla="*/ 5054600 w 8445500"/>
              <a:gd name="connsiteY34" fmla="*/ 228600 h 3848100"/>
              <a:gd name="connsiteX35" fmla="*/ 5003800 w 8445500"/>
              <a:gd name="connsiteY35" fmla="*/ 152400 h 3848100"/>
              <a:gd name="connsiteX36" fmla="*/ 4965700 w 8445500"/>
              <a:gd name="connsiteY36" fmla="*/ 63500 h 3848100"/>
              <a:gd name="connsiteX37" fmla="*/ 4787900 w 8445500"/>
              <a:gd name="connsiteY37" fmla="*/ 0 h 3848100"/>
              <a:gd name="connsiteX38" fmla="*/ 4673600 w 8445500"/>
              <a:gd name="connsiteY38" fmla="*/ 12700 h 3848100"/>
              <a:gd name="connsiteX39" fmla="*/ 4635500 w 8445500"/>
              <a:gd name="connsiteY39" fmla="*/ 38100 h 3848100"/>
              <a:gd name="connsiteX40" fmla="*/ 4597400 w 8445500"/>
              <a:gd name="connsiteY40" fmla="*/ 50800 h 3848100"/>
              <a:gd name="connsiteX41" fmla="*/ 4559300 w 8445500"/>
              <a:gd name="connsiteY41" fmla="*/ 88900 h 3848100"/>
              <a:gd name="connsiteX42" fmla="*/ 4533900 w 8445500"/>
              <a:gd name="connsiteY42" fmla="*/ 177800 h 3848100"/>
              <a:gd name="connsiteX43" fmla="*/ 4495800 w 8445500"/>
              <a:gd name="connsiteY43" fmla="*/ 203200 h 3848100"/>
              <a:gd name="connsiteX44" fmla="*/ 4406900 w 8445500"/>
              <a:gd name="connsiteY44" fmla="*/ 254000 h 3848100"/>
              <a:gd name="connsiteX45" fmla="*/ 4368800 w 8445500"/>
              <a:gd name="connsiteY45" fmla="*/ 279400 h 3848100"/>
              <a:gd name="connsiteX46" fmla="*/ 4229100 w 8445500"/>
              <a:gd name="connsiteY46" fmla="*/ 368300 h 3848100"/>
              <a:gd name="connsiteX47" fmla="*/ 4165600 w 8445500"/>
              <a:gd name="connsiteY47" fmla="*/ 508000 h 3848100"/>
              <a:gd name="connsiteX48" fmla="*/ 4140200 w 8445500"/>
              <a:gd name="connsiteY48" fmla="*/ 546100 h 3848100"/>
              <a:gd name="connsiteX49" fmla="*/ 4089400 w 8445500"/>
              <a:gd name="connsiteY49" fmla="*/ 749300 h 3848100"/>
              <a:gd name="connsiteX50" fmla="*/ 4051300 w 8445500"/>
              <a:gd name="connsiteY50" fmla="*/ 838200 h 3848100"/>
              <a:gd name="connsiteX51" fmla="*/ 4013200 w 8445500"/>
              <a:gd name="connsiteY51" fmla="*/ 863600 h 3848100"/>
              <a:gd name="connsiteX52" fmla="*/ 3975100 w 8445500"/>
              <a:gd name="connsiteY52" fmla="*/ 939800 h 3848100"/>
              <a:gd name="connsiteX53" fmla="*/ 3924300 w 8445500"/>
              <a:gd name="connsiteY53" fmla="*/ 952500 h 3848100"/>
              <a:gd name="connsiteX54" fmla="*/ 3848100 w 8445500"/>
              <a:gd name="connsiteY54" fmla="*/ 990600 h 3848100"/>
              <a:gd name="connsiteX55" fmla="*/ 3810000 w 8445500"/>
              <a:gd name="connsiteY55" fmla="*/ 977900 h 3848100"/>
              <a:gd name="connsiteX56" fmla="*/ 3746500 w 8445500"/>
              <a:gd name="connsiteY56" fmla="*/ 863600 h 3848100"/>
              <a:gd name="connsiteX57" fmla="*/ 3746500 w 8445500"/>
              <a:gd name="connsiteY57" fmla="*/ 863600 h 3848100"/>
              <a:gd name="connsiteX58" fmla="*/ 3657600 w 8445500"/>
              <a:gd name="connsiteY58" fmla="*/ 736600 h 3848100"/>
              <a:gd name="connsiteX59" fmla="*/ 3632200 w 8445500"/>
              <a:gd name="connsiteY59" fmla="*/ 698500 h 3848100"/>
              <a:gd name="connsiteX60" fmla="*/ 3594100 w 8445500"/>
              <a:gd name="connsiteY60" fmla="*/ 673100 h 3848100"/>
              <a:gd name="connsiteX61" fmla="*/ 3556000 w 8445500"/>
              <a:gd name="connsiteY61" fmla="*/ 635000 h 3848100"/>
              <a:gd name="connsiteX62" fmla="*/ 3416300 w 8445500"/>
              <a:gd name="connsiteY62" fmla="*/ 609600 h 3848100"/>
              <a:gd name="connsiteX63" fmla="*/ 3276600 w 8445500"/>
              <a:gd name="connsiteY63" fmla="*/ 622300 h 3848100"/>
              <a:gd name="connsiteX64" fmla="*/ 3162300 w 8445500"/>
              <a:gd name="connsiteY64" fmla="*/ 647700 h 3848100"/>
              <a:gd name="connsiteX65" fmla="*/ 3086100 w 8445500"/>
              <a:gd name="connsiteY65" fmla="*/ 698500 h 3848100"/>
              <a:gd name="connsiteX66" fmla="*/ 3048000 w 8445500"/>
              <a:gd name="connsiteY66" fmla="*/ 749300 h 3848100"/>
              <a:gd name="connsiteX67" fmla="*/ 3009900 w 8445500"/>
              <a:gd name="connsiteY67" fmla="*/ 762000 h 3848100"/>
              <a:gd name="connsiteX68" fmla="*/ 2895600 w 8445500"/>
              <a:gd name="connsiteY68" fmla="*/ 825500 h 3848100"/>
              <a:gd name="connsiteX69" fmla="*/ 2857500 w 8445500"/>
              <a:gd name="connsiteY69" fmla="*/ 863600 h 3848100"/>
              <a:gd name="connsiteX70" fmla="*/ 2781300 w 8445500"/>
              <a:gd name="connsiteY70" fmla="*/ 901700 h 3848100"/>
              <a:gd name="connsiteX71" fmla="*/ 2705100 w 8445500"/>
              <a:gd name="connsiteY71" fmla="*/ 952500 h 3848100"/>
              <a:gd name="connsiteX72" fmla="*/ 2628900 w 8445500"/>
              <a:gd name="connsiteY72" fmla="*/ 1016000 h 3848100"/>
              <a:gd name="connsiteX73" fmla="*/ 2590800 w 8445500"/>
              <a:gd name="connsiteY73" fmla="*/ 1066800 h 3848100"/>
              <a:gd name="connsiteX74" fmla="*/ 2552700 w 8445500"/>
              <a:gd name="connsiteY74" fmla="*/ 1104900 h 3848100"/>
              <a:gd name="connsiteX75" fmla="*/ 2489200 w 8445500"/>
              <a:gd name="connsiteY75" fmla="*/ 1168400 h 3848100"/>
              <a:gd name="connsiteX76" fmla="*/ 2463800 w 8445500"/>
              <a:gd name="connsiteY76" fmla="*/ 1206500 h 3848100"/>
              <a:gd name="connsiteX77" fmla="*/ 2425700 w 8445500"/>
              <a:gd name="connsiteY77" fmla="*/ 1244600 h 3848100"/>
              <a:gd name="connsiteX78" fmla="*/ 2413000 w 8445500"/>
              <a:gd name="connsiteY78" fmla="*/ 1282700 h 3848100"/>
              <a:gd name="connsiteX79" fmla="*/ 2374900 w 8445500"/>
              <a:gd name="connsiteY79" fmla="*/ 1295400 h 3848100"/>
              <a:gd name="connsiteX80" fmla="*/ 2336800 w 8445500"/>
              <a:gd name="connsiteY80" fmla="*/ 1320800 h 3848100"/>
              <a:gd name="connsiteX81" fmla="*/ 2171700 w 8445500"/>
              <a:gd name="connsiteY81" fmla="*/ 1346200 h 3848100"/>
              <a:gd name="connsiteX82" fmla="*/ 2095500 w 8445500"/>
              <a:gd name="connsiteY82" fmla="*/ 1358900 h 3848100"/>
              <a:gd name="connsiteX83" fmla="*/ 1828800 w 8445500"/>
              <a:gd name="connsiteY83" fmla="*/ 1384300 h 3848100"/>
              <a:gd name="connsiteX84" fmla="*/ 1612900 w 8445500"/>
              <a:gd name="connsiteY84" fmla="*/ 1358900 h 3848100"/>
              <a:gd name="connsiteX85" fmla="*/ 1574800 w 8445500"/>
              <a:gd name="connsiteY85" fmla="*/ 1346200 h 3848100"/>
              <a:gd name="connsiteX86" fmla="*/ 1536700 w 8445500"/>
              <a:gd name="connsiteY86" fmla="*/ 1320800 h 3848100"/>
              <a:gd name="connsiteX87" fmla="*/ 1498600 w 8445500"/>
              <a:gd name="connsiteY87" fmla="*/ 1308100 h 3848100"/>
              <a:gd name="connsiteX88" fmla="*/ 1422400 w 8445500"/>
              <a:gd name="connsiteY88" fmla="*/ 1257300 h 3848100"/>
              <a:gd name="connsiteX89" fmla="*/ 1384300 w 8445500"/>
              <a:gd name="connsiteY89" fmla="*/ 1244600 h 3848100"/>
              <a:gd name="connsiteX90" fmla="*/ 1308100 w 8445500"/>
              <a:gd name="connsiteY90" fmla="*/ 1193800 h 3848100"/>
              <a:gd name="connsiteX91" fmla="*/ 1270000 w 8445500"/>
              <a:gd name="connsiteY91" fmla="*/ 1168400 h 3848100"/>
              <a:gd name="connsiteX92" fmla="*/ 1193800 w 8445500"/>
              <a:gd name="connsiteY92" fmla="*/ 1143000 h 3848100"/>
              <a:gd name="connsiteX93" fmla="*/ 1130300 w 8445500"/>
              <a:gd name="connsiteY93" fmla="*/ 1117600 h 3848100"/>
              <a:gd name="connsiteX94" fmla="*/ 1079500 w 8445500"/>
              <a:gd name="connsiteY94" fmla="*/ 1092200 h 3848100"/>
              <a:gd name="connsiteX95" fmla="*/ 939800 w 8445500"/>
              <a:gd name="connsiteY95" fmla="*/ 1079500 h 3848100"/>
              <a:gd name="connsiteX96" fmla="*/ 927100 w 8445500"/>
              <a:gd name="connsiteY96" fmla="*/ 1016000 h 3848100"/>
              <a:gd name="connsiteX97" fmla="*/ 889000 w 8445500"/>
              <a:gd name="connsiteY97" fmla="*/ 990600 h 3848100"/>
              <a:gd name="connsiteX98" fmla="*/ 558800 w 8445500"/>
              <a:gd name="connsiteY98" fmla="*/ 977900 h 3848100"/>
              <a:gd name="connsiteX99" fmla="*/ 406400 w 8445500"/>
              <a:gd name="connsiteY99" fmla="*/ 990600 h 3848100"/>
              <a:gd name="connsiteX100" fmla="*/ 368300 w 8445500"/>
              <a:gd name="connsiteY100" fmla="*/ 1016000 h 3848100"/>
              <a:gd name="connsiteX101" fmla="*/ 317500 w 8445500"/>
              <a:gd name="connsiteY101" fmla="*/ 1054100 h 3848100"/>
              <a:gd name="connsiteX102" fmla="*/ 266700 w 8445500"/>
              <a:gd name="connsiteY102" fmla="*/ 1130300 h 3848100"/>
              <a:gd name="connsiteX103" fmla="*/ 228600 w 8445500"/>
              <a:gd name="connsiteY103" fmla="*/ 1168400 h 3848100"/>
              <a:gd name="connsiteX104" fmla="*/ 190500 w 8445500"/>
              <a:gd name="connsiteY104" fmla="*/ 1244600 h 3848100"/>
              <a:gd name="connsiteX105" fmla="*/ 177800 w 8445500"/>
              <a:gd name="connsiteY105" fmla="*/ 1282700 h 3848100"/>
              <a:gd name="connsiteX106" fmla="*/ 152400 w 8445500"/>
              <a:gd name="connsiteY106" fmla="*/ 1320800 h 3848100"/>
              <a:gd name="connsiteX107" fmla="*/ 114300 w 8445500"/>
              <a:gd name="connsiteY107" fmla="*/ 1473200 h 3848100"/>
              <a:gd name="connsiteX108" fmla="*/ 88900 w 8445500"/>
              <a:gd name="connsiteY108" fmla="*/ 1549400 h 3848100"/>
              <a:gd name="connsiteX109" fmla="*/ 76200 w 8445500"/>
              <a:gd name="connsiteY109" fmla="*/ 1612900 h 3848100"/>
              <a:gd name="connsiteX110" fmla="*/ 50800 w 8445500"/>
              <a:gd name="connsiteY110" fmla="*/ 1676400 h 3848100"/>
              <a:gd name="connsiteX111" fmla="*/ 12700 w 8445500"/>
              <a:gd name="connsiteY111" fmla="*/ 1854200 h 3848100"/>
              <a:gd name="connsiteX112" fmla="*/ 0 w 8445500"/>
              <a:gd name="connsiteY112" fmla="*/ 1955800 h 3848100"/>
              <a:gd name="connsiteX113" fmla="*/ 0 w 8445500"/>
              <a:gd name="connsiteY113" fmla="*/ 2374900 h 3848100"/>
              <a:gd name="connsiteX114" fmla="*/ 12700 w 8445500"/>
              <a:gd name="connsiteY114" fmla="*/ 2692400 h 3848100"/>
              <a:gd name="connsiteX115" fmla="*/ 25400 w 8445500"/>
              <a:gd name="connsiteY115" fmla="*/ 3632200 h 3848100"/>
              <a:gd name="connsiteX116" fmla="*/ 88900 w 8445500"/>
              <a:gd name="connsiteY116" fmla="*/ 3683000 h 3848100"/>
              <a:gd name="connsiteX117" fmla="*/ 101600 w 8445500"/>
              <a:gd name="connsiteY117" fmla="*/ 3721100 h 3848100"/>
              <a:gd name="connsiteX118" fmla="*/ 139700 w 8445500"/>
              <a:gd name="connsiteY118" fmla="*/ 3733800 h 3848100"/>
              <a:gd name="connsiteX119" fmla="*/ 177800 w 8445500"/>
              <a:gd name="connsiteY119" fmla="*/ 3759200 h 3848100"/>
              <a:gd name="connsiteX120" fmla="*/ 190500 w 8445500"/>
              <a:gd name="connsiteY120" fmla="*/ 3797300 h 3848100"/>
              <a:gd name="connsiteX121" fmla="*/ 241300 w 8445500"/>
              <a:gd name="connsiteY121" fmla="*/ 3810000 h 3848100"/>
              <a:gd name="connsiteX122" fmla="*/ 393700 w 8445500"/>
              <a:gd name="connsiteY122" fmla="*/ 3848100 h 3848100"/>
              <a:gd name="connsiteX123" fmla="*/ 723900 w 8445500"/>
              <a:gd name="connsiteY123" fmla="*/ 3835400 h 3848100"/>
              <a:gd name="connsiteX124" fmla="*/ 901700 w 8445500"/>
              <a:gd name="connsiteY124" fmla="*/ 3784600 h 3848100"/>
              <a:gd name="connsiteX125" fmla="*/ 965200 w 8445500"/>
              <a:gd name="connsiteY125" fmla="*/ 3771900 h 3848100"/>
              <a:gd name="connsiteX126" fmla="*/ 1079500 w 8445500"/>
              <a:gd name="connsiteY126" fmla="*/ 3708400 h 3848100"/>
              <a:gd name="connsiteX127" fmla="*/ 1155700 w 8445500"/>
              <a:gd name="connsiteY127" fmla="*/ 3670300 h 3848100"/>
              <a:gd name="connsiteX128" fmla="*/ 1231900 w 8445500"/>
              <a:gd name="connsiteY128" fmla="*/ 3594100 h 3848100"/>
              <a:gd name="connsiteX129" fmla="*/ 1282700 w 8445500"/>
              <a:gd name="connsiteY129" fmla="*/ 3517900 h 3848100"/>
              <a:gd name="connsiteX130" fmla="*/ 1308100 w 8445500"/>
              <a:gd name="connsiteY130" fmla="*/ 3479800 h 3848100"/>
              <a:gd name="connsiteX131" fmla="*/ 1371600 w 8445500"/>
              <a:gd name="connsiteY131" fmla="*/ 3429000 h 3848100"/>
              <a:gd name="connsiteX132" fmla="*/ 1397000 w 8445500"/>
              <a:gd name="connsiteY132" fmla="*/ 3378200 h 3848100"/>
              <a:gd name="connsiteX133" fmla="*/ 1409700 w 8445500"/>
              <a:gd name="connsiteY133" fmla="*/ 3340100 h 3848100"/>
              <a:gd name="connsiteX134" fmla="*/ 1435100 w 8445500"/>
              <a:gd name="connsiteY134" fmla="*/ 3302000 h 3848100"/>
              <a:gd name="connsiteX135" fmla="*/ 1447800 w 8445500"/>
              <a:gd name="connsiteY135" fmla="*/ 3263900 h 3848100"/>
              <a:gd name="connsiteX136" fmla="*/ 1473200 w 8445500"/>
              <a:gd name="connsiteY136" fmla="*/ 3225800 h 3848100"/>
              <a:gd name="connsiteX137" fmla="*/ 1485900 w 8445500"/>
              <a:gd name="connsiteY137" fmla="*/ 3187700 h 3848100"/>
              <a:gd name="connsiteX138" fmla="*/ 1524000 w 8445500"/>
              <a:gd name="connsiteY138" fmla="*/ 3162300 h 3848100"/>
              <a:gd name="connsiteX139" fmla="*/ 1536700 w 8445500"/>
              <a:gd name="connsiteY139" fmla="*/ 3124200 h 3848100"/>
              <a:gd name="connsiteX140" fmla="*/ 1549400 w 8445500"/>
              <a:gd name="connsiteY140" fmla="*/ 3073400 h 3848100"/>
              <a:gd name="connsiteX141" fmla="*/ 1587500 w 8445500"/>
              <a:gd name="connsiteY141" fmla="*/ 3022600 h 3848100"/>
              <a:gd name="connsiteX142" fmla="*/ 1651000 w 8445500"/>
              <a:gd name="connsiteY142" fmla="*/ 2921000 h 3848100"/>
              <a:gd name="connsiteX143" fmla="*/ 1689100 w 8445500"/>
              <a:gd name="connsiteY143" fmla="*/ 2882900 h 3848100"/>
              <a:gd name="connsiteX144" fmla="*/ 1714500 w 8445500"/>
              <a:gd name="connsiteY144" fmla="*/ 2832100 h 3848100"/>
              <a:gd name="connsiteX145" fmla="*/ 1790700 w 8445500"/>
              <a:gd name="connsiteY145" fmla="*/ 2781300 h 3848100"/>
              <a:gd name="connsiteX146" fmla="*/ 1803400 w 8445500"/>
              <a:gd name="connsiteY146" fmla="*/ 2717800 h 3848100"/>
              <a:gd name="connsiteX147" fmla="*/ 1892300 w 8445500"/>
              <a:gd name="connsiteY147" fmla="*/ 2641600 h 3848100"/>
              <a:gd name="connsiteX148" fmla="*/ 2006600 w 8445500"/>
              <a:gd name="connsiteY148" fmla="*/ 2552700 h 3848100"/>
              <a:gd name="connsiteX149" fmla="*/ 2070100 w 8445500"/>
              <a:gd name="connsiteY149" fmla="*/ 2527300 h 3848100"/>
              <a:gd name="connsiteX150" fmla="*/ 2120900 w 8445500"/>
              <a:gd name="connsiteY150" fmla="*/ 2489200 h 3848100"/>
              <a:gd name="connsiteX151" fmla="*/ 2197100 w 8445500"/>
              <a:gd name="connsiteY151" fmla="*/ 2476500 h 3848100"/>
              <a:gd name="connsiteX152" fmla="*/ 2425700 w 8445500"/>
              <a:gd name="connsiteY152" fmla="*/ 2413000 h 3848100"/>
              <a:gd name="connsiteX153" fmla="*/ 2654300 w 8445500"/>
              <a:gd name="connsiteY153" fmla="*/ 2400300 h 3848100"/>
              <a:gd name="connsiteX154" fmla="*/ 2730500 w 8445500"/>
              <a:gd name="connsiteY154" fmla="*/ 2387600 h 3848100"/>
              <a:gd name="connsiteX155" fmla="*/ 2781300 w 8445500"/>
              <a:gd name="connsiteY155" fmla="*/ 2374900 h 3848100"/>
              <a:gd name="connsiteX156" fmla="*/ 2933700 w 8445500"/>
              <a:gd name="connsiteY156" fmla="*/ 2362200 h 3848100"/>
              <a:gd name="connsiteX157" fmla="*/ 2984500 w 8445500"/>
              <a:gd name="connsiteY157" fmla="*/ 2336800 h 3848100"/>
              <a:gd name="connsiteX158" fmla="*/ 3022600 w 8445500"/>
              <a:gd name="connsiteY158" fmla="*/ 2311400 h 3848100"/>
              <a:gd name="connsiteX159" fmla="*/ 3098800 w 8445500"/>
              <a:gd name="connsiteY159" fmla="*/ 2286000 h 3848100"/>
              <a:gd name="connsiteX160" fmla="*/ 3136900 w 8445500"/>
              <a:gd name="connsiteY160" fmla="*/ 2260600 h 3848100"/>
              <a:gd name="connsiteX161" fmla="*/ 3175000 w 8445500"/>
              <a:gd name="connsiteY161" fmla="*/ 2247900 h 3848100"/>
              <a:gd name="connsiteX162" fmla="*/ 3251200 w 8445500"/>
              <a:gd name="connsiteY162" fmla="*/ 2197100 h 3848100"/>
              <a:gd name="connsiteX163" fmla="*/ 3289300 w 8445500"/>
              <a:gd name="connsiteY163" fmla="*/ 2171700 h 3848100"/>
              <a:gd name="connsiteX164" fmla="*/ 3390900 w 8445500"/>
              <a:gd name="connsiteY164" fmla="*/ 2120900 h 3848100"/>
              <a:gd name="connsiteX165" fmla="*/ 3441700 w 8445500"/>
              <a:gd name="connsiteY165" fmla="*/ 2146300 h 3848100"/>
              <a:gd name="connsiteX166" fmla="*/ 3479800 w 8445500"/>
              <a:gd name="connsiteY166" fmla="*/ 2159000 h 3848100"/>
              <a:gd name="connsiteX167" fmla="*/ 3517900 w 8445500"/>
              <a:gd name="connsiteY167" fmla="*/ 2184400 h 3848100"/>
              <a:gd name="connsiteX168" fmla="*/ 3657600 w 8445500"/>
              <a:gd name="connsiteY168" fmla="*/ 2222500 h 3848100"/>
              <a:gd name="connsiteX169" fmla="*/ 4076700 w 8445500"/>
              <a:gd name="connsiteY169" fmla="*/ 2184400 h 3848100"/>
              <a:gd name="connsiteX170" fmla="*/ 4114800 w 8445500"/>
              <a:gd name="connsiteY170" fmla="*/ 2159000 h 3848100"/>
              <a:gd name="connsiteX171" fmla="*/ 4191000 w 8445500"/>
              <a:gd name="connsiteY171" fmla="*/ 2146300 h 3848100"/>
              <a:gd name="connsiteX172" fmla="*/ 4241800 w 8445500"/>
              <a:gd name="connsiteY172" fmla="*/ 2133600 h 3848100"/>
              <a:gd name="connsiteX173" fmla="*/ 4318000 w 8445500"/>
              <a:gd name="connsiteY173" fmla="*/ 2146300 h 3848100"/>
              <a:gd name="connsiteX174" fmla="*/ 4432300 w 8445500"/>
              <a:gd name="connsiteY174" fmla="*/ 2273300 h 3848100"/>
              <a:gd name="connsiteX175" fmla="*/ 4457700 w 8445500"/>
              <a:gd name="connsiteY175" fmla="*/ 2311400 h 3848100"/>
              <a:gd name="connsiteX176" fmla="*/ 4495800 w 8445500"/>
              <a:gd name="connsiteY176" fmla="*/ 2324100 h 3848100"/>
              <a:gd name="connsiteX177" fmla="*/ 4610100 w 8445500"/>
              <a:gd name="connsiteY177" fmla="*/ 2286000 h 3848100"/>
              <a:gd name="connsiteX178" fmla="*/ 4686300 w 8445500"/>
              <a:gd name="connsiteY178" fmla="*/ 2247900 h 3848100"/>
              <a:gd name="connsiteX179" fmla="*/ 4762500 w 8445500"/>
              <a:gd name="connsiteY179" fmla="*/ 2209800 h 3848100"/>
              <a:gd name="connsiteX180" fmla="*/ 4864100 w 8445500"/>
              <a:gd name="connsiteY180" fmla="*/ 2159000 h 3848100"/>
              <a:gd name="connsiteX181" fmla="*/ 4902200 w 8445500"/>
              <a:gd name="connsiteY181" fmla="*/ 2133600 h 3848100"/>
              <a:gd name="connsiteX182" fmla="*/ 4940300 w 8445500"/>
              <a:gd name="connsiteY182" fmla="*/ 2120900 h 3848100"/>
              <a:gd name="connsiteX183" fmla="*/ 4978400 w 8445500"/>
              <a:gd name="connsiteY183" fmla="*/ 2095500 h 3848100"/>
              <a:gd name="connsiteX184" fmla="*/ 5041900 w 8445500"/>
              <a:gd name="connsiteY184" fmla="*/ 2082800 h 3848100"/>
              <a:gd name="connsiteX185" fmla="*/ 5207000 w 8445500"/>
              <a:gd name="connsiteY185" fmla="*/ 2095500 h 3848100"/>
              <a:gd name="connsiteX186" fmla="*/ 5270500 w 8445500"/>
              <a:gd name="connsiteY186" fmla="*/ 2108200 h 3848100"/>
              <a:gd name="connsiteX187" fmla="*/ 5448300 w 8445500"/>
              <a:gd name="connsiteY187" fmla="*/ 2133600 h 3848100"/>
              <a:gd name="connsiteX188" fmla="*/ 5854700 w 8445500"/>
              <a:gd name="connsiteY188" fmla="*/ 2120900 h 3848100"/>
              <a:gd name="connsiteX189" fmla="*/ 5930900 w 8445500"/>
              <a:gd name="connsiteY189" fmla="*/ 2082800 h 3848100"/>
              <a:gd name="connsiteX190" fmla="*/ 5969000 w 8445500"/>
              <a:gd name="connsiteY190" fmla="*/ 2070100 h 3848100"/>
              <a:gd name="connsiteX191" fmla="*/ 6045200 w 8445500"/>
              <a:gd name="connsiteY191" fmla="*/ 2006600 h 3848100"/>
              <a:gd name="connsiteX192" fmla="*/ 6121400 w 8445500"/>
              <a:gd name="connsiteY192" fmla="*/ 1981200 h 3848100"/>
              <a:gd name="connsiteX193" fmla="*/ 6261100 w 8445500"/>
              <a:gd name="connsiteY193" fmla="*/ 1993900 h 3848100"/>
              <a:gd name="connsiteX194" fmla="*/ 6324600 w 8445500"/>
              <a:gd name="connsiteY194" fmla="*/ 2006600 h 3848100"/>
              <a:gd name="connsiteX195" fmla="*/ 6477000 w 8445500"/>
              <a:gd name="connsiteY195" fmla="*/ 2032000 h 3848100"/>
              <a:gd name="connsiteX196" fmla="*/ 6553200 w 8445500"/>
              <a:gd name="connsiteY196" fmla="*/ 2044700 h 3848100"/>
              <a:gd name="connsiteX197" fmla="*/ 6858000 w 8445500"/>
              <a:gd name="connsiteY197" fmla="*/ 2070100 h 3848100"/>
              <a:gd name="connsiteX198" fmla="*/ 8445500 w 8445500"/>
              <a:gd name="connsiteY198" fmla="*/ 2057400 h 3848100"/>
              <a:gd name="connsiteX199" fmla="*/ 8411633 w 8445500"/>
              <a:gd name="connsiteY19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83400 w 8445500"/>
              <a:gd name="connsiteY11" fmla="*/ 1231900 h 3848100"/>
              <a:gd name="connsiteX12" fmla="*/ 6388100 w 8445500"/>
              <a:gd name="connsiteY12" fmla="*/ 1270000 h 3848100"/>
              <a:gd name="connsiteX13" fmla="*/ 6121400 w 8445500"/>
              <a:gd name="connsiteY13" fmla="*/ 1257300 h 3848100"/>
              <a:gd name="connsiteX14" fmla="*/ 6032500 w 8445500"/>
              <a:gd name="connsiteY14" fmla="*/ 1219200 h 3848100"/>
              <a:gd name="connsiteX15" fmla="*/ 5994400 w 8445500"/>
              <a:gd name="connsiteY15" fmla="*/ 1181100 h 3848100"/>
              <a:gd name="connsiteX16" fmla="*/ 5943600 w 8445500"/>
              <a:gd name="connsiteY16" fmla="*/ 1155700 h 3848100"/>
              <a:gd name="connsiteX17" fmla="*/ 5867400 w 8445500"/>
              <a:gd name="connsiteY17" fmla="*/ 1028700 h 3848100"/>
              <a:gd name="connsiteX18" fmla="*/ 5829300 w 8445500"/>
              <a:gd name="connsiteY18" fmla="*/ 1003300 h 3848100"/>
              <a:gd name="connsiteX19" fmla="*/ 5778500 w 8445500"/>
              <a:gd name="connsiteY19" fmla="*/ 977900 h 3848100"/>
              <a:gd name="connsiteX20" fmla="*/ 5676900 w 8445500"/>
              <a:gd name="connsiteY20" fmla="*/ 927100 h 3848100"/>
              <a:gd name="connsiteX21" fmla="*/ 5575300 w 8445500"/>
              <a:gd name="connsiteY21" fmla="*/ 889000 h 3848100"/>
              <a:gd name="connsiteX22" fmla="*/ 5524500 w 8445500"/>
              <a:gd name="connsiteY22" fmla="*/ 863600 h 3848100"/>
              <a:gd name="connsiteX23" fmla="*/ 5321300 w 8445500"/>
              <a:gd name="connsiteY23" fmla="*/ 850900 h 3848100"/>
              <a:gd name="connsiteX24" fmla="*/ 5283200 w 8445500"/>
              <a:gd name="connsiteY24" fmla="*/ 838200 h 3848100"/>
              <a:gd name="connsiteX25" fmla="*/ 5232400 w 8445500"/>
              <a:gd name="connsiteY25" fmla="*/ 762000 h 3848100"/>
              <a:gd name="connsiteX26" fmla="*/ 5207000 w 8445500"/>
              <a:gd name="connsiteY26" fmla="*/ 723900 h 3848100"/>
              <a:gd name="connsiteX27" fmla="*/ 5194300 w 8445500"/>
              <a:gd name="connsiteY27" fmla="*/ 685800 h 3848100"/>
              <a:gd name="connsiteX28" fmla="*/ 5181600 w 8445500"/>
              <a:gd name="connsiteY28" fmla="*/ 635000 h 3848100"/>
              <a:gd name="connsiteX29" fmla="*/ 5156200 w 8445500"/>
              <a:gd name="connsiteY29" fmla="*/ 596900 h 3848100"/>
              <a:gd name="connsiteX30" fmla="*/ 5118100 w 8445500"/>
              <a:gd name="connsiteY30" fmla="*/ 469900 h 3848100"/>
              <a:gd name="connsiteX31" fmla="*/ 5105400 w 8445500"/>
              <a:gd name="connsiteY31" fmla="*/ 393700 h 3848100"/>
              <a:gd name="connsiteX32" fmla="*/ 5092700 w 8445500"/>
              <a:gd name="connsiteY32" fmla="*/ 304800 h 3848100"/>
              <a:gd name="connsiteX33" fmla="*/ 5067300 w 8445500"/>
              <a:gd name="connsiteY33" fmla="*/ 266700 h 3848100"/>
              <a:gd name="connsiteX34" fmla="*/ 5054600 w 8445500"/>
              <a:gd name="connsiteY34" fmla="*/ 228600 h 3848100"/>
              <a:gd name="connsiteX35" fmla="*/ 5003800 w 8445500"/>
              <a:gd name="connsiteY35" fmla="*/ 152400 h 3848100"/>
              <a:gd name="connsiteX36" fmla="*/ 4965700 w 8445500"/>
              <a:gd name="connsiteY36" fmla="*/ 63500 h 3848100"/>
              <a:gd name="connsiteX37" fmla="*/ 4787900 w 8445500"/>
              <a:gd name="connsiteY37" fmla="*/ 0 h 3848100"/>
              <a:gd name="connsiteX38" fmla="*/ 4673600 w 8445500"/>
              <a:gd name="connsiteY38" fmla="*/ 12700 h 3848100"/>
              <a:gd name="connsiteX39" fmla="*/ 4635500 w 8445500"/>
              <a:gd name="connsiteY39" fmla="*/ 38100 h 3848100"/>
              <a:gd name="connsiteX40" fmla="*/ 4597400 w 8445500"/>
              <a:gd name="connsiteY40" fmla="*/ 50800 h 3848100"/>
              <a:gd name="connsiteX41" fmla="*/ 4559300 w 8445500"/>
              <a:gd name="connsiteY41" fmla="*/ 88900 h 3848100"/>
              <a:gd name="connsiteX42" fmla="*/ 4533900 w 8445500"/>
              <a:gd name="connsiteY42" fmla="*/ 177800 h 3848100"/>
              <a:gd name="connsiteX43" fmla="*/ 4495800 w 8445500"/>
              <a:gd name="connsiteY43" fmla="*/ 203200 h 3848100"/>
              <a:gd name="connsiteX44" fmla="*/ 4406900 w 8445500"/>
              <a:gd name="connsiteY44" fmla="*/ 254000 h 3848100"/>
              <a:gd name="connsiteX45" fmla="*/ 4368800 w 8445500"/>
              <a:gd name="connsiteY45" fmla="*/ 279400 h 3848100"/>
              <a:gd name="connsiteX46" fmla="*/ 4229100 w 8445500"/>
              <a:gd name="connsiteY46" fmla="*/ 368300 h 3848100"/>
              <a:gd name="connsiteX47" fmla="*/ 4165600 w 8445500"/>
              <a:gd name="connsiteY47" fmla="*/ 508000 h 3848100"/>
              <a:gd name="connsiteX48" fmla="*/ 4140200 w 8445500"/>
              <a:gd name="connsiteY48" fmla="*/ 546100 h 3848100"/>
              <a:gd name="connsiteX49" fmla="*/ 4089400 w 8445500"/>
              <a:gd name="connsiteY49" fmla="*/ 749300 h 3848100"/>
              <a:gd name="connsiteX50" fmla="*/ 4051300 w 8445500"/>
              <a:gd name="connsiteY50" fmla="*/ 838200 h 3848100"/>
              <a:gd name="connsiteX51" fmla="*/ 4013200 w 8445500"/>
              <a:gd name="connsiteY51" fmla="*/ 863600 h 3848100"/>
              <a:gd name="connsiteX52" fmla="*/ 3975100 w 8445500"/>
              <a:gd name="connsiteY52" fmla="*/ 939800 h 3848100"/>
              <a:gd name="connsiteX53" fmla="*/ 3924300 w 8445500"/>
              <a:gd name="connsiteY53" fmla="*/ 952500 h 3848100"/>
              <a:gd name="connsiteX54" fmla="*/ 3848100 w 8445500"/>
              <a:gd name="connsiteY54" fmla="*/ 990600 h 3848100"/>
              <a:gd name="connsiteX55" fmla="*/ 3810000 w 8445500"/>
              <a:gd name="connsiteY55" fmla="*/ 977900 h 3848100"/>
              <a:gd name="connsiteX56" fmla="*/ 3746500 w 8445500"/>
              <a:gd name="connsiteY56" fmla="*/ 863600 h 3848100"/>
              <a:gd name="connsiteX57" fmla="*/ 3746500 w 8445500"/>
              <a:gd name="connsiteY57" fmla="*/ 863600 h 3848100"/>
              <a:gd name="connsiteX58" fmla="*/ 3657600 w 8445500"/>
              <a:gd name="connsiteY58" fmla="*/ 736600 h 3848100"/>
              <a:gd name="connsiteX59" fmla="*/ 3632200 w 8445500"/>
              <a:gd name="connsiteY59" fmla="*/ 698500 h 3848100"/>
              <a:gd name="connsiteX60" fmla="*/ 3594100 w 8445500"/>
              <a:gd name="connsiteY60" fmla="*/ 673100 h 3848100"/>
              <a:gd name="connsiteX61" fmla="*/ 3556000 w 8445500"/>
              <a:gd name="connsiteY61" fmla="*/ 635000 h 3848100"/>
              <a:gd name="connsiteX62" fmla="*/ 3416300 w 8445500"/>
              <a:gd name="connsiteY62" fmla="*/ 609600 h 3848100"/>
              <a:gd name="connsiteX63" fmla="*/ 3276600 w 8445500"/>
              <a:gd name="connsiteY63" fmla="*/ 622300 h 3848100"/>
              <a:gd name="connsiteX64" fmla="*/ 3162300 w 8445500"/>
              <a:gd name="connsiteY64" fmla="*/ 647700 h 3848100"/>
              <a:gd name="connsiteX65" fmla="*/ 3086100 w 8445500"/>
              <a:gd name="connsiteY65" fmla="*/ 698500 h 3848100"/>
              <a:gd name="connsiteX66" fmla="*/ 3048000 w 8445500"/>
              <a:gd name="connsiteY66" fmla="*/ 749300 h 3848100"/>
              <a:gd name="connsiteX67" fmla="*/ 3009900 w 8445500"/>
              <a:gd name="connsiteY67" fmla="*/ 762000 h 3848100"/>
              <a:gd name="connsiteX68" fmla="*/ 2895600 w 8445500"/>
              <a:gd name="connsiteY68" fmla="*/ 825500 h 3848100"/>
              <a:gd name="connsiteX69" fmla="*/ 2857500 w 8445500"/>
              <a:gd name="connsiteY69" fmla="*/ 863600 h 3848100"/>
              <a:gd name="connsiteX70" fmla="*/ 2781300 w 8445500"/>
              <a:gd name="connsiteY70" fmla="*/ 901700 h 3848100"/>
              <a:gd name="connsiteX71" fmla="*/ 2705100 w 8445500"/>
              <a:gd name="connsiteY71" fmla="*/ 952500 h 3848100"/>
              <a:gd name="connsiteX72" fmla="*/ 2628900 w 8445500"/>
              <a:gd name="connsiteY72" fmla="*/ 1016000 h 3848100"/>
              <a:gd name="connsiteX73" fmla="*/ 2590800 w 8445500"/>
              <a:gd name="connsiteY73" fmla="*/ 1066800 h 3848100"/>
              <a:gd name="connsiteX74" fmla="*/ 2552700 w 8445500"/>
              <a:gd name="connsiteY74" fmla="*/ 1104900 h 3848100"/>
              <a:gd name="connsiteX75" fmla="*/ 2489200 w 8445500"/>
              <a:gd name="connsiteY75" fmla="*/ 1168400 h 3848100"/>
              <a:gd name="connsiteX76" fmla="*/ 2463800 w 8445500"/>
              <a:gd name="connsiteY76" fmla="*/ 1206500 h 3848100"/>
              <a:gd name="connsiteX77" fmla="*/ 2425700 w 8445500"/>
              <a:gd name="connsiteY77" fmla="*/ 1244600 h 3848100"/>
              <a:gd name="connsiteX78" fmla="*/ 2413000 w 8445500"/>
              <a:gd name="connsiteY78" fmla="*/ 1282700 h 3848100"/>
              <a:gd name="connsiteX79" fmla="*/ 2374900 w 8445500"/>
              <a:gd name="connsiteY79" fmla="*/ 1295400 h 3848100"/>
              <a:gd name="connsiteX80" fmla="*/ 2336800 w 8445500"/>
              <a:gd name="connsiteY80" fmla="*/ 1320800 h 3848100"/>
              <a:gd name="connsiteX81" fmla="*/ 2171700 w 8445500"/>
              <a:gd name="connsiteY81" fmla="*/ 1346200 h 3848100"/>
              <a:gd name="connsiteX82" fmla="*/ 2095500 w 8445500"/>
              <a:gd name="connsiteY82" fmla="*/ 1358900 h 3848100"/>
              <a:gd name="connsiteX83" fmla="*/ 1828800 w 8445500"/>
              <a:gd name="connsiteY83" fmla="*/ 1384300 h 3848100"/>
              <a:gd name="connsiteX84" fmla="*/ 1612900 w 8445500"/>
              <a:gd name="connsiteY84" fmla="*/ 1358900 h 3848100"/>
              <a:gd name="connsiteX85" fmla="*/ 1574800 w 8445500"/>
              <a:gd name="connsiteY85" fmla="*/ 1346200 h 3848100"/>
              <a:gd name="connsiteX86" fmla="*/ 1536700 w 8445500"/>
              <a:gd name="connsiteY86" fmla="*/ 1320800 h 3848100"/>
              <a:gd name="connsiteX87" fmla="*/ 1498600 w 8445500"/>
              <a:gd name="connsiteY87" fmla="*/ 1308100 h 3848100"/>
              <a:gd name="connsiteX88" fmla="*/ 1422400 w 8445500"/>
              <a:gd name="connsiteY88" fmla="*/ 1257300 h 3848100"/>
              <a:gd name="connsiteX89" fmla="*/ 1384300 w 8445500"/>
              <a:gd name="connsiteY89" fmla="*/ 1244600 h 3848100"/>
              <a:gd name="connsiteX90" fmla="*/ 1308100 w 8445500"/>
              <a:gd name="connsiteY90" fmla="*/ 1193800 h 3848100"/>
              <a:gd name="connsiteX91" fmla="*/ 1270000 w 8445500"/>
              <a:gd name="connsiteY91" fmla="*/ 1168400 h 3848100"/>
              <a:gd name="connsiteX92" fmla="*/ 1193800 w 8445500"/>
              <a:gd name="connsiteY92" fmla="*/ 1143000 h 3848100"/>
              <a:gd name="connsiteX93" fmla="*/ 1130300 w 8445500"/>
              <a:gd name="connsiteY93" fmla="*/ 1117600 h 3848100"/>
              <a:gd name="connsiteX94" fmla="*/ 1079500 w 8445500"/>
              <a:gd name="connsiteY94" fmla="*/ 1092200 h 3848100"/>
              <a:gd name="connsiteX95" fmla="*/ 939800 w 8445500"/>
              <a:gd name="connsiteY95" fmla="*/ 1079500 h 3848100"/>
              <a:gd name="connsiteX96" fmla="*/ 927100 w 8445500"/>
              <a:gd name="connsiteY96" fmla="*/ 1016000 h 3848100"/>
              <a:gd name="connsiteX97" fmla="*/ 889000 w 8445500"/>
              <a:gd name="connsiteY97" fmla="*/ 990600 h 3848100"/>
              <a:gd name="connsiteX98" fmla="*/ 558800 w 8445500"/>
              <a:gd name="connsiteY98" fmla="*/ 977900 h 3848100"/>
              <a:gd name="connsiteX99" fmla="*/ 406400 w 8445500"/>
              <a:gd name="connsiteY99" fmla="*/ 990600 h 3848100"/>
              <a:gd name="connsiteX100" fmla="*/ 368300 w 8445500"/>
              <a:gd name="connsiteY100" fmla="*/ 1016000 h 3848100"/>
              <a:gd name="connsiteX101" fmla="*/ 317500 w 8445500"/>
              <a:gd name="connsiteY101" fmla="*/ 1054100 h 3848100"/>
              <a:gd name="connsiteX102" fmla="*/ 266700 w 8445500"/>
              <a:gd name="connsiteY102" fmla="*/ 1130300 h 3848100"/>
              <a:gd name="connsiteX103" fmla="*/ 228600 w 8445500"/>
              <a:gd name="connsiteY103" fmla="*/ 1168400 h 3848100"/>
              <a:gd name="connsiteX104" fmla="*/ 190500 w 8445500"/>
              <a:gd name="connsiteY104" fmla="*/ 1244600 h 3848100"/>
              <a:gd name="connsiteX105" fmla="*/ 177800 w 8445500"/>
              <a:gd name="connsiteY105" fmla="*/ 1282700 h 3848100"/>
              <a:gd name="connsiteX106" fmla="*/ 152400 w 8445500"/>
              <a:gd name="connsiteY106" fmla="*/ 1320800 h 3848100"/>
              <a:gd name="connsiteX107" fmla="*/ 114300 w 8445500"/>
              <a:gd name="connsiteY107" fmla="*/ 1473200 h 3848100"/>
              <a:gd name="connsiteX108" fmla="*/ 88900 w 8445500"/>
              <a:gd name="connsiteY108" fmla="*/ 1549400 h 3848100"/>
              <a:gd name="connsiteX109" fmla="*/ 76200 w 8445500"/>
              <a:gd name="connsiteY109" fmla="*/ 1612900 h 3848100"/>
              <a:gd name="connsiteX110" fmla="*/ 50800 w 8445500"/>
              <a:gd name="connsiteY110" fmla="*/ 1676400 h 3848100"/>
              <a:gd name="connsiteX111" fmla="*/ 12700 w 8445500"/>
              <a:gd name="connsiteY111" fmla="*/ 1854200 h 3848100"/>
              <a:gd name="connsiteX112" fmla="*/ 0 w 8445500"/>
              <a:gd name="connsiteY112" fmla="*/ 1955800 h 3848100"/>
              <a:gd name="connsiteX113" fmla="*/ 0 w 8445500"/>
              <a:gd name="connsiteY113" fmla="*/ 2374900 h 3848100"/>
              <a:gd name="connsiteX114" fmla="*/ 12700 w 8445500"/>
              <a:gd name="connsiteY114" fmla="*/ 2692400 h 3848100"/>
              <a:gd name="connsiteX115" fmla="*/ 25400 w 8445500"/>
              <a:gd name="connsiteY115" fmla="*/ 3632200 h 3848100"/>
              <a:gd name="connsiteX116" fmla="*/ 88900 w 8445500"/>
              <a:gd name="connsiteY116" fmla="*/ 3683000 h 3848100"/>
              <a:gd name="connsiteX117" fmla="*/ 101600 w 8445500"/>
              <a:gd name="connsiteY117" fmla="*/ 3721100 h 3848100"/>
              <a:gd name="connsiteX118" fmla="*/ 139700 w 8445500"/>
              <a:gd name="connsiteY118" fmla="*/ 3733800 h 3848100"/>
              <a:gd name="connsiteX119" fmla="*/ 177800 w 8445500"/>
              <a:gd name="connsiteY119" fmla="*/ 3759200 h 3848100"/>
              <a:gd name="connsiteX120" fmla="*/ 190500 w 8445500"/>
              <a:gd name="connsiteY120" fmla="*/ 3797300 h 3848100"/>
              <a:gd name="connsiteX121" fmla="*/ 241300 w 8445500"/>
              <a:gd name="connsiteY121" fmla="*/ 3810000 h 3848100"/>
              <a:gd name="connsiteX122" fmla="*/ 393700 w 8445500"/>
              <a:gd name="connsiteY122" fmla="*/ 3848100 h 3848100"/>
              <a:gd name="connsiteX123" fmla="*/ 723900 w 8445500"/>
              <a:gd name="connsiteY123" fmla="*/ 3835400 h 3848100"/>
              <a:gd name="connsiteX124" fmla="*/ 901700 w 8445500"/>
              <a:gd name="connsiteY124" fmla="*/ 3784600 h 3848100"/>
              <a:gd name="connsiteX125" fmla="*/ 965200 w 8445500"/>
              <a:gd name="connsiteY125" fmla="*/ 3771900 h 3848100"/>
              <a:gd name="connsiteX126" fmla="*/ 1079500 w 8445500"/>
              <a:gd name="connsiteY126" fmla="*/ 3708400 h 3848100"/>
              <a:gd name="connsiteX127" fmla="*/ 1155700 w 8445500"/>
              <a:gd name="connsiteY127" fmla="*/ 3670300 h 3848100"/>
              <a:gd name="connsiteX128" fmla="*/ 1231900 w 8445500"/>
              <a:gd name="connsiteY128" fmla="*/ 3594100 h 3848100"/>
              <a:gd name="connsiteX129" fmla="*/ 1282700 w 8445500"/>
              <a:gd name="connsiteY129" fmla="*/ 3517900 h 3848100"/>
              <a:gd name="connsiteX130" fmla="*/ 1308100 w 8445500"/>
              <a:gd name="connsiteY130" fmla="*/ 3479800 h 3848100"/>
              <a:gd name="connsiteX131" fmla="*/ 1371600 w 8445500"/>
              <a:gd name="connsiteY131" fmla="*/ 3429000 h 3848100"/>
              <a:gd name="connsiteX132" fmla="*/ 1397000 w 8445500"/>
              <a:gd name="connsiteY132" fmla="*/ 3378200 h 3848100"/>
              <a:gd name="connsiteX133" fmla="*/ 1409700 w 8445500"/>
              <a:gd name="connsiteY133" fmla="*/ 3340100 h 3848100"/>
              <a:gd name="connsiteX134" fmla="*/ 1435100 w 8445500"/>
              <a:gd name="connsiteY134" fmla="*/ 3302000 h 3848100"/>
              <a:gd name="connsiteX135" fmla="*/ 1447800 w 8445500"/>
              <a:gd name="connsiteY135" fmla="*/ 3263900 h 3848100"/>
              <a:gd name="connsiteX136" fmla="*/ 1473200 w 8445500"/>
              <a:gd name="connsiteY136" fmla="*/ 3225800 h 3848100"/>
              <a:gd name="connsiteX137" fmla="*/ 1485900 w 8445500"/>
              <a:gd name="connsiteY137" fmla="*/ 3187700 h 3848100"/>
              <a:gd name="connsiteX138" fmla="*/ 1524000 w 8445500"/>
              <a:gd name="connsiteY138" fmla="*/ 3162300 h 3848100"/>
              <a:gd name="connsiteX139" fmla="*/ 1536700 w 8445500"/>
              <a:gd name="connsiteY139" fmla="*/ 3124200 h 3848100"/>
              <a:gd name="connsiteX140" fmla="*/ 1549400 w 8445500"/>
              <a:gd name="connsiteY140" fmla="*/ 3073400 h 3848100"/>
              <a:gd name="connsiteX141" fmla="*/ 1587500 w 8445500"/>
              <a:gd name="connsiteY141" fmla="*/ 3022600 h 3848100"/>
              <a:gd name="connsiteX142" fmla="*/ 1651000 w 8445500"/>
              <a:gd name="connsiteY142" fmla="*/ 2921000 h 3848100"/>
              <a:gd name="connsiteX143" fmla="*/ 1689100 w 8445500"/>
              <a:gd name="connsiteY143" fmla="*/ 2882900 h 3848100"/>
              <a:gd name="connsiteX144" fmla="*/ 1714500 w 8445500"/>
              <a:gd name="connsiteY144" fmla="*/ 2832100 h 3848100"/>
              <a:gd name="connsiteX145" fmla="*/ 1790700 w 8445500"/>
              <a:gd name="connsiteY145" fmla="*/ 2781300 h 3848100"/>
              <a:gd name="connsiteX146" fmla="*/ 1803400 w 8445500"/>
              <a:gd name="connsiteY146" fmla="*/ 2717800 h 3848100"/>
              <a:gd name="connsiteX147" fmla="*/ 1892300 w 8445500"/>
              <a:gd name="connsiteY147" fmla="*/ 2641600 h 3848100"/>
              <a:gd name="connsiteX148" fmla="*/ 2006600 w 8445500"/>
              <a:gd name="connsiteY148" fmla="*/ 2552700 h 3848100"/>
              <a:gd name="connsiteX149" fmla="*/ 2070100 w 8445500"/>
              <a:gd name="connsiteY149" fmla="*/ 2527300 h 3848100"/>
              <a:gd name="connsiteX150" fmla="*/ 2120900 w 8445500"/>
              <a:gd name="connsiteY150" fmla="*/ 2489200 h 3848100"/>
              <a:gd name="connsiteX151" fmla="*/ 2197100 w 8445500"/>
              <a:gd name="connsiteY151" fmla="*/ 2476500 h 3848100"/>
              <a:gd name="connsiteX152" fmla="*/ 2425700 w 8445500"/>
              <a:gd name="connsiteY152" fmla="*/ 2413000 h 3848100"/>
              <a:gd name="connsiteX153" fmla="*/ 2654300 w 8445500"/>
              <a:gd name="connsiteY153" fmla="*/ 2400300 h 3848100"/>
              <a:gd name="connsiteX154" fmla="*/ 2730500 w 8445500"/>
              <a:gd name="connsiteY154" fmla="*/ 2387600 h 3848100"/>
              <a:gd name="connsiteX155" fmla="*/ 2781300 w 8445500"/>
              <a:gd name="connsiteY155" fmla="*/ 2374900 h 3848100"/>
              <a:gd name="connsiteX156" fmla="*/ 2933700 w 8445500"/>
              <a:gd name="connsiteY156" fmla="*/ 2362200 h 3848100"/>
              <a:gd name="connsiteX157" fmla="*/ 2984500 w 8445500"/>
              <a:gd name="connsiteY157" fmla="*/ 2336800 h 3848100"/>
              <a:gd name="connsiteX158" fmla="*/ 3022600 w 8445500"/>
              <a:gd name="connsiteY158" fmla="*/ 2311400 h 3848100"/>
              <a:gd name="connsiteX159" fmla="*/ 3098800 w 8445500"/>
              <a:gd name="connsiteY159" fmla="*/ 2286000 h 3848100"/>
              <a:gd name="connsiteX160" fmla="*/ 3136900 w 8445500"/>
              <a:gd name="connsiteY160" fmla="*/ 2260600 h 3848100"/>
              <a:gd name="connsiteX161" fmla="*/ 3175000 w 8445500"/>
              <a:gd name="connsiteY161" fmla="*/ 2247900 h 3848100"/>
              <a:gd name="connsiteX162" fmla="*/ 3251200 w 8445500"/>
              <a:gd name="connsiteY162" fmla="*/ 2197100 h 3848100"/>
              <a:gd name="connsiteX163" fmla="*/ 3289300 w 8445500"/>
              <a:gd name="connsiteY163" fmla="*/ 2171700 h 3848100"/>
              <a:gd name="connsiteX164" fmla="*/ 3390900 w 8445500"/>
              <a:gd name="connsiteY164" fmla="*/ 2120900 h 3848100"/>
              <a:gd name="connsiteX165" fmla="*/ 3441700 w 8445500"/>
              <a:gd name="connsiteY165" fmla="*/ 2146300 h 3848100"/>
              <a:gd name="connsiteX166" fmla="*/ 3479800 w 8445500"/>
              <a:gd name="connsiteY166" fmla="*/ 2159000 h 3848100"/>
              <a:gd name="connsiteX167" fmla="*/ 3517900 w 8445500"/>
              <a:gd name="connsiteY167" fmla="*/ 2184400 h 3848100"/>
              <a:gd name="connsiteX168" fmla="*/ 3657600 w 8445500"/>
              <a:gd name="connsiteY168" fmla="*/ 2222500 h 3848100"/>
              <a:gd name="connsiteX169" fmla="*/ 4076700 w 8445500"/>
              <a:gd name="connsiteY169" fmla="*/ 2184400 h 3848100"/>
              <a:gd name="connsiteX170" fmla="*/ 4114800 w 8445500"/>
              <a:gd name="connsiteY170" fmla="*/ 2159000 h 3848100"/>
              <a:gd name="connsiteX171" fmla="*/ 4191000 w 8445500"/>
              <a:gd name="connsiteY171" fmla="*/ 2146300 h 3848100"/>
              <a:gd name="connsiteX172" fmla="*/ 4241800 w 8445500"/>
              <a:gd name="connsiteY172" fmla="*/ 2133600 h 3848100"/>
              <a:gd name="connsiteX173" fmla="*/ 4318000 w 8445500"/>
              <a:gd name="connsiteY173" fmla="*/ 2146300 h 3848100"/>
              <a:gd name="connsiteX174" fmla="*/ 4432300 w 8445500"/>
              <a:gd name="connsiteY174" fmla="*/ 2273300 h 3848100"/>
              <a:gd name="connsiteX175" fmla="*/ 4457700 w 8445500"/>
              <a:gd name="connsiteY175" fmla="*/ 2311400 h 3848100"/>
              <a:gd name="connsiteX176" fmla="*/ 4495800 w 8445500"/>
              <a:gd name="connsiteY176" fmla="*/ 2324100 h 3848100"/>
              <a:gd name="connsiteX177" fmla="*/ 4610100 w 8445500"/>
              <a:gd name="connsiteY177" fmla="*/ 2286000 h 3848100"/>
              <a:gd name="connsiteX178" fmla="*/ 4686300 w 8445500"/>
              <a:gd name="connsiteY178" fmla="*/ 2247900 h 3848100"/>
              <a:gd name="connsiteX179" fmla="*/ 4762500 w 8445500"/>
              <a:gd name="connsiteY179" fmla="*/ 2209800 h 3848100"/>
              <a:gd name="connsiteX180" fmla="*/ 4864100 w 8445500"/>
              <a:gd name="connsiteY180" fmla="*/ 2159000 h 3848100"/>
              <a:gd name="connsiteX181" fmla="*/ 4902200 w 8445500"/>
              <a:gd name="connsiteY181" fmla="*/ 2133600 h 3848100"/>
              <a:gd name="connsiteX182" fmla="*/ 4940300 w 8445500"/>
              <a:gd name="connsiteY182" fmla="*/ 2120900 h 3848100"/>
              <a:gd name="connsiteX183" fmla="*/ 4978400 w 8445500"/>
              <a:gd name="connsiteY183" fmla="*/ 2095500 h 3848100"/>
              <a:gd name="connsiteX184" fmla="*/ 5041900 w 8445500"/>
              <a:gd name="connsiteY184" fmla="*/ 2082800 h 3848100"/>
              <a:gd name="connsiteX185" fmla="*/ 5207000 w 8445500"/>
              <a:gd name="connsiteY185" fmla="*/ 2095500 h 3848100"/>
              <a:gd name="connsiteX186" fmla="*/ 5270500 w 8445500"/>
              <a:gd name="connsiteY186" fmla="*/ 2108200 h 3848100"/>
              <a:gd name="connsiteX187" fmla="*/ 5448300 w 8445500"/>
              <a:gd name="connsiteY187" fmla="*/ 2133600 h 3848100"/>
              <a:gd name="connsiteX188" fmla="*/ 5854700 w 8445500"/>
              <a:gd name="connsiteY188" fmla="*/ 2120900 h 3848100"/>
              <a:gd name="connsiteX189" fmla="*/ 5930900 w 8445500"/>
              <a:gd name="connsiteY189" fmla="*/ 2082800 h 3848100"/>
              <a:gd name="connsiteX190" fmla="*/ 5969000 w 8445500"/>
              <a:gd name="connsiteY190" fmla="*/ 2070100 h 3848100"/>
              <a:gd name="connsiteX191" fmla="*/ 6045200 w 8445500"/>
              <a:gd name="connsiteY191" fmla="*/ 2006600 h 3848100"/>
              <a:gd name="connsiteX192" fmla="*/ 6121400 w 8445500"/>
              <a:gd name="connsiteY192" fmla="*/ 1981200 h 3848100"/>
              <a:gd name="connsiteX193" fmla="*/ 6261100 w 8445500"/>
              <a:gd name="connsiteY193" fmla="*/ 1993900 h 3848100"/>
              <a:gd name="connsiteX194" fmla="*/ 6324600 w 8445500"/>
              <a:gd name="connsiteY194" fmla="*/ 2006600 h 3848100"/>
              <a:gd name="connsiteX195" fmla="*/ 6477000 w 8445500"/>
              <a:gd name="connsiteY195" fmla="*/ 2032000 h 3848100"/>
              <a:gd name="connsiteX196" fmla="*/ 6553200 w 8445500"/>
              <a:gd name="connsiteY196" fmla="*/ 2044700 h 3848100"/>
              <a:gd name="connsiteX197" fmla="*/ 6858000 w 8445500"/>
              <a:gd name="connsiteY197" fmla="*/ 2070100 h 3848100"/>
              <a:gd name="connsiteX198" fmla="*/ 8445500 w 8445500"/>
              <a:gd name="connsiteY198" fmla="*/ 2057400 h 3848100"/>
              <a:gd name="connsiteX199" fmla="*/ 8411633 w 8445500"/>
              <a:gd name="connsiteY19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8100 w 8445500"/>
              <a:gd name="connsiteY12" fmla="*/ 1270000 h 3848100"/>
              <a:gd name="connsiteX13" fmla="*/ 6121400 w 8445500"/>
              <a:gd name="connsiteY13" fmla="*/ 1257300 h 3848100"/>
              <a:gd name="connsiteX14" fmla="*/ 6032500 w 8445500"/>
              <a:gd name="connsiteY14" fmla="*/ 1219200 h 3848100"/>
              <a:gd name="connsiteX15" fmla="*/ 5994400 w 8445500"/>
              <a:gd name="connsiteY15" fmla="*/ 1181100 h 3848100"/>
              <a:gd name="connsiteX16" fmla="*/ 5943600 w 8445500"/>
              <a:gd name="connsiteY16" fmla="*/ 1155700 h 3848100"/>
              <a:gd name="connsiteX17" fmla="*/ 5867400 w 8445500"/>
              <a:gd name="connsiteY17" fmla="*/ 1028700 h 3848100"/>
              <a:gd name="connsiteX18" fmla="*/ 5829300 w 8445500"/>
              <a:gd name="connsiteY18" fmla="*/ 1003300 h 3848100"/>
              <a:gd name="connsiteX19" fmla="*/ 5778500 w 8445500"/>
              <a:gd name="connsiteY19" fmla="*/ 977900 h 3848100"/>
              <a:gd name="connsiteX20" fmla="*/ 5676900 w 8445500"/>
              <a:gd name="connsiteY20" fmla="*/ 927100 h 3848100"/>
              <a:gd name="connsiteX21" fmla="*/ 5575300 w 8445500"/>
              <a:gd name="connsiteY21" fmla="*/ 889000 h 3848100"/>
              <a:gd name="connsiteX22" fmla="*/ 5524500 w 8445500"/>
              <a:gd name="connsiteY22" fmla="*/ 863600 h 3848100"/>
              <a:gd name="connsiteX23" fmla="*/ 5321300 w 8445500"/>
              <a:gd name="connsiteY23" fmla="*/ 850900 h 3848100"/>
              <a:gd name="connsiteX24" fmla="*/ 5283200 w 8445500"/>
              <a:gd name="connsiteY24" fmla="*/ 838200 h 3848100"/>
              <a:gd name="connsiteX25" fmla="*/ 5232400 w 8445500"/>
              <a:gd name="connsiteY25" fmla="*/ 762000 h 3848100"/>
              <a:gd name="connsiteX26" fmla="*/ 5207000 w 8445500"/>
              <a:gd name="connsiteY26" fmla="*/ 723900 h 3848100"/>
              <a:gd name="connsiteX27" fmla="*/ 5194300 w 8445500"/>
              <a:gd name="connsiteY27" fmla="*/ 685800 h 3848100"/>
              <a:gd name="connsiteX28" fmla="*/ 5181600 w 8445500"/>
              <a:gd name="connsiteY28" fmla="*/ 635000 h 3848100"/>
              <a:gd name="connsiteX29" fmla="*/ 5156200 w 8445500"/>
              <a:gd name="connsiteY29" fmla="*/ 596900 h 3848100"/>
              <a:gd name="connsiteX30" fmla="*/ 5118100 w 8445500"/>
              <a:gd name="connsiteY30" fmla="*/ 469900 h 3848100"/>
              <a:gd name="connsiteX31" fmla="*/ 5105400 w 8445500"/>
              <a:gd name="connsiteY31" fmla="*/ 393700 h 3848100"/>
              <a:gd name="connsiteX32" fmla="*/ 5092700 w 8445500"/>
              <a:gd name="connsiteY32" fmla="*/ 304800 h 3848100"/>
              <a:gd name="connsiteX33" fmla="*/ 5067300 w 8445500"/>
              <a:gd name="connsiteY33" fmla="*/ 266700 h 3848100"/>
              <a:gd name="connsiteX34" fmla="*/ 5054600 w 8445500"/>
              <a:gd name="connsiteY34" fmla="*/ 228600 h 3848100"/>
              <a:gd name="connsiteX35" fmla="*/ 5003800 w 8445500"/>
              <a:gd name="connsiteY35" fmla="*/ 152400 h 3848100"/>
              <a:gd name="connsiteX36" fmla="*/ 4965700 w 8445500"/>
              <a:gd name="connsiteY36" fmla="*/ 63500 h 3848100"/>
              <a:gd name="connsiteX37" fmla="*/ 4787900 w 8445500"/>
              <a:gd name="connsiteY37" fmla="*/ 0 h 3848100"/>
              <a:gd name="connsiteX38" fmla="*/ 4673600 w 8445500"/>
              <a:gd name="connsiteY38" fmla="*/ 12700 h 3848100"/>
              <a:gd name="connsiteX39" fmla="*/ 4635500 w 8445500"/>
              <a:gd name="connsiteY39" fmla="*/ 38100 h 3848100"/>
              <a:gd name="connsiteX40" fmla="*/ 4597400 w 8445500"/>
              <a:gd name="connsiteY40" fmla="*/ 50800 h 3848100"/>
              <a:gd name="connsiteX41" fmla="*/ 4559300 w 8445500"/>
              <a:gd name="connsiteY41" fmla="*/ 88900 h 3848100"/>
              <a:gd name="connsiteX42" fmla="*/ 4533900 w 8445500"/>
              <a:gd name="connsiteY42" fmla="*/ 177800 h 3848100"/>
              <a:gd name="connsiteX43" fmla="*/ 4495800 w 8445500"/>
              <a:gd name="connsiteY43" fmla="*/ 203200 h 3848100"/>
              <a:gd name="connsiteX44" fmla="*/ 4406900 w 8445500"/>
              <a:gd name="connsiteY44" fmla="*/ 254000 h 3848100"/>
              <a:gd name="connsiteX45" fmla="*/ 4368800 w 8445500"/>
              <a:gd name="connsiteY45" fmla="*/ 279400 h 3848100"/>
              <a:gd name="connsiteX46" fmla="*/ 4229100 w 8445500"/>
              <a:gd name="connsiteY46" fmla="*/ 368300 h 3848100"/>
              <a:gd name="connsiteX47" fmla="*/ 4165600 w 8445500"/>
              <a:gd name="connsiteY47" fmla="*/ 508000 h 3848100"/>
              <a:gd name="connsiteX48" fmla="*/ 4140200 w 8445500"/>
              <a:gd name="connsiteY48" fmla="*/ 546100 h 3848100"/>
              <a:gd name="connsiteX49" fmla="*/ 4089400 w 8445500"/>
              <a:gd name="connsiteY49" fmla="*/ 749300 h 3848100"/>
              <a:gd name="connsiteX50" fmla="*/ 4051300 w 8445500"/>
              <a:gd name="connsiteY50" fmla="*/ 838200 h 3848100"/>
              <a:gd name="connsiteX51" fmla="*/ 4013200 w 8445500"/>
              <a:gd name="connsiteY51" fmla="*/ 863600 h 3848100"/>
              <a:gd name="connsiteX52" fmla="*/ 3975100 w 8445500"/>
              <a:gd name="connsiteY52" fmla="*/ 939800 h 3848100"/>
              <a:gd name="connsiteX53" fmla="*/ 3924300 w 8445500"/>
              <a:gd name="connsiteY53" fmla="*/ 952500 h 3848100"/>
              <a:gd name="connsiteX54" fmla="*/ 3848100 w 8445500"/>
              <a:gd name="connsiteY54" fmla="*/ 990600 h 3848100"/>
              <a:gd name="connsiteX55" fmla="*/ 3810000 w 8445500"/>
              <a:gd name="connsiteY55" fmla="*/ 977900 h 3848100"/>
              <a:gd name="connsiteX56" fmla="*/ 3746500 w 8445500"/>
              <a:gd name="connsiteY56" fmla="*/ 863600 h 3848100"/>
              <a:gd name="connsiteX57" fmla="*/ 3746500 w 8445500"/>
              <a:gd name="connsiteY57" fmla="*/ 863600 h 3848100"/>
              <a:gd name="connsiteX58" fmla="*/ 3657600 w 8445500"/>
              <a:gd name="connsiteY58" fmla="*/ 736600 h 3848100"/>
              <a:gd name="connsiteX59" fmla="*/ 3632200 w 8445500"/>
              <a:gd name="connsiteY59" fmla="*/ 698500 h 3848100"/>
              <a:gd name="connsiteX60" fmla="*/ 3594100 w 8445500"/>
              <a:gd name="connsiteY60" fmla="*/ 673100 h 3848100"/>
              <a:gd name="connsiteX61" fmla="*/ 3556000 w 8445500"/>
              <a:gd name="connsiteY61" fmla="*/ 635000 h 3848100"/>
              <a:gd name="connsiteX62" fmla="*/ 3416300 w 8445500"/>
              <a:gd name="connsiteY62" fmla="*/ 609600 h 3848100"/>
              <a:gd name="connsiteX63" fmla="*/ 3276600 w 8445500"/>
              <a:gd name="connsiteY63" fmla="*/ 622300 h 3848100"/>
              <a:gd name="connsiteX64" fmla="*/ 3162300 w 8445500"/>
              <a:gd name="connsiteY64" fmla="*/ 647700 h 3848100"/>
              <a:gd name="connsiteX65" fmla="*/ 3086100 w 8445500"/>
              <a:gd name="connsiteY65" fmla="*/ 698500 h 3848100"/>
              <a:gd name="connsiteX66" fmla="*/ 3048000 w 8445500"/>
              <a:gd name="connsiteY66" fmla="*/ 749300 h 3848100"/>
              <a:gd name="connsiteX67" fmla="*/ 3009900 w 8445500"/>
              <a:gd name="connsiteY67" fmla="*/ 762000 h 3848100"/>
              <a:gd name="connsiteX68" fmla="*/ 2895600 w 8445500"/>
              <a:gd name="connsiteY68" fmla="*/ 825500 h 3848100"/>
              <a:gd name="connsiteX69" fmla="*/ 2857500 w 8445500"/>
              <a:gd name="connsiteY69" fmla="*/ 863600 h 3848100"/>
              <a:gd name="connsiteX70" fmla="*/ 2781300 w 8445500"/>
              <a:gd name="connsiteY70" fmla="*/ 901700 h 3848100"/>
              <a:gd name="connsiteX71" fmla="*/ 2705100 w 8445500"/>
              <a:gd name="connsiteY71" fmla="*/ 952500 h 3848100"/>
              <a:gd name="connsiteX72" fmla="*/ 2628900 w 8445500"/>
              <a:gd name="connsiteY72" fmla="*/ 1016000 h 3848100"/>
              <a:gd name="connsiteX73" fmla="*/ 2590800 w 8445500"/>
              <a:gd name="connsiteY73" fmla="*/ 1066800 h 3848100"/>
              <a:gd name="connsiteX74" fmla="*/ 2552700 w 8445500"/>
              <a:gd name="connsiteY74" fmla="*/ 1104900 h 3848100"/>
              <a:gd name="connsiteX75" fmla="*/ 2489200 w 8445500"/>
              <a:gd name="connsiteY75" fmla="*/ 1168400 h 3848100"/>
              <a:gd name="connsiteX76" fmla="*/ 2463800 w 8445500"/>
              <a:gd name="connsiteY76" fmla="*/ 1206500 h 3848100"/>
              <a:gd name="connsiteX77" fmla="*/ 2425700 w 8445500"/>
              <a:gd name="connsiteY77" fmla="*/ 1244600 h 3848100"/>
              <a:gd name="connsiteX78" fmla="*/ 2413000 w 8445500"/>
              <a:gd name="connsiteY78" fmla="*/ 1282700 h 3848100"/>
              <a:gd name="connsiteX79" fmla="*/ 2374900 w 8445500"/>
              <a:gd name="connsiteY79" fmla="*/ 1295400 h 3848100"/>
              <a:gd name="connsiteX80" fmla="*/ 2336800 w 8445500"/>
              <a:gd name="connsiteY80" fmla="*/ 1320800 h 3848100"/>
              <a:gd name="connsiteX81" fmla="*/ 2171700 w 8445500"/>
              <a:gd name="connsiteY81" fmla="*/ 1346200 h 3848100"/>
              <a:gd name="connsiteX82" fmla="*/ 2095500 w 8445500"/>
              <a:gd name="connsiteY82" fmla="*/ 1358900 h 3848100"/>
              <a:gd name="connsiteX83" fmla="*/ 1828800 w 8445500"/>
              <a:gd name="connsiteY83" fmla="*/ 1384300 h 3848100"/>
              <a:gd name="connsiteX84" fmla="*/ 1612900 w 8445500"/>
              <a:gd name="connsiteY84" fmla="*/ 1358900 h 3848100"/>
              <a:gd name="connsiteX85" fmla="*/ 1574800 w 8445500"/>
              <a:gd name="connsiteY85" fmla="*/ 1346200 h 3848100"/>
              <a:gd name="connsiteX86" fmla="*/ 1536700 w 8445500"/>
              <a:gd name="connsiteY86" fmla="*/ 1320800 h 3848100"/>
              <a:gd name="connsiteX87" fmla="*/ 1498600 w 8445500"/>
              <a:gd name="connsiteY87" fmla="*/ 1308100 h 3848100"/>
              <a:gd name="connsiteX88" fmla="*/ 1422400 w 8445500"/>
              <a:gd name="connsiteY88" fmla="*/ 1257300 h 3848100"/>
              <a:gd name="connsiteX89" fmla="*/ 1384300 w 8445500"/>
              <a:gd name="connsiteY89" fmla="*/ 1244600 h 3848100"/>
              <a:gd name="connsiteX90" fmla="*/ 1308100 w 8445500"/>
              <a:gd name="connsiteY90" fmla="*/ 1193800 h 3848100"/>
              <a:gd name="connsiteX91" fmla="*/ 1270000 w 8445500"/>
              <a:gd name="connsiteY91" fmla="*/ 1168400 h 3848100"/>
              <a:gd name="connsiteX92" fmla="*/ 1193800 w 8445500"/>
              <a:gd name="connsiteY92" fmla="*/ 1143000 h 3848100"/>
              <a:gd name="connsiteX93" fmla="*/ 1130300 w 8445500"/>
              <a:gd name="connsiteY93" fmla="*/ 1117600 h 3848100"/>
              <a:gd name="connsiteX94" fmla="*/ 1079500 w 8445500"/>
              <a:gd name="connsiteY94" fmla="*/ 1092200 h 3848100"/>
              <a:gd name="connsiteX95" fmla="*/ 939800 w 8445500"/>
              <a:gd name="connsiteY95" fmla="*/ 1079500 h 3848100"/>
              <a:gd name="connsiteX96" fmla="*/ 927100 w 8445500"/>
              <a:gd name="connsiteY96" fmla="*/ 1016000 h 3848100"/>
              <a:gd name="connsiteX97" fmla="*/ 889000 w 8445500"/>
              <a:gd name="connsiteY97" fmla="*/ 990600 h 3848100"/>
              <a:gd name="connsiteX98" fmla="*/ 558800 w 8445500"/>
              <a:gd name="connsiteY98" fmla="*/ 977900 h 3848100"/>
              <a:gd name="connsiteX99" fmla="*/ 406400 w 8445500"/>
              <a:gd name="connsiteY99" fmla="*/ 990600 h 3848100"/>
              <a:gd name="connsiteX100" fmla="*/ 368300 w 8445500"/>
              <a:gd name="connsiteY100" fmla="*/ 1016000 h 3848100"/>
              <a:gd name="connsiteX101" fmla="*/ 317500 w 8445500"/>
              <a:gd name="connsiteY101" fmla="*/ 1054100 h 3848100"/>
              <a:gd name="connsiteX102" fmla="*/ 266700 w 8445500"/>
              <a:gd name="connsiteY102" fmla="*/ 1130300 h 3848100"/>
              <a:gd name="connsiteX103" fmla="*/ 228600 w 8445500"/>
              <a:gd name="connsiteY103" fmla="*/ 1168400 h 3848100"/>
              <a:gd name="connsiteX104" fmla="*/ 190500 w 8445500"/>
              <a:gd name="connsiteY104" fmla="*/ 1244600 h 3848100"/>
              <a:gd name="connsiteX105" fmla="*/ 177800 w 8445500"/>
              <a:gd name="connsiteY105" fmla="*/ 1282700 h 3848100"/>
              <a:gd name="connsiteX106" fmla="*/ 152400 w 8445500"/>
              <a:gd name="connsiteY106" fmla="*/ 1320800 h 3848100"/>
              <a:gd name="connsiteX107" fmla="*/ 114300 w 8445500"/>
              <a:gd name="connsiteY107" fmla="*/ 1473200 h 3848100"/>
              <a:gd name="connsiteX108" fmla="*/ 88900 w 8445500"/>
              <a:gd name="connsiteY108" fmla="*/ 1549400 h 3848100"/>
              <a:gd name="connsiteX109" fmla="*/ 76200 w 8445500"/>
              <a:gd name="connsiteY109" fmla="*/ 1612900 h 3848100"/>
              <a:gd name="connsiteX110" fmla="*/ 50800 w 8445500"/>
              <a:gd name="connsiteY110" fmla="*/ 1676400 h 3848100"/>
              <a:gd name="connsiteX111" fmla="*/ 12700 w 8445500"/>
              <a:gd name="connsiteY111" fmla="*/ 1854200 h 3848100"/>
              <a:gd name="connsiteX112" fmla="*/ 0 w 8445500"/>
              <a:gd name="connsiteY112" fmla="*/ 1955800 h 3848100"/>
              <a:gd name="connsiteX113" fmla="*/ 0 w 8445500"/>
              <a:gd name="connsiteY113" fmla="*/ 2374900 h 3848100"/>
              <a:gd name="connsiteX114" fmla="*/ 12700 w 8445500"/>
              <a:gd name="connsiteY114" fmla="*/ 2692400 h 3848100"/>
              <a:gd name="connsiteX115" fmla="*/ 25400 w 8445500"/>
              <a:gd name="connsiteY115" fmla="*/ 3632200 h 3848100"/>
              <a:gd name="connsiteX116" fmla="*/ 88900 w 8445500"/>
              <a:gd name="connsiteY116" fmla="*/ 3683000 h 3848100"/>
              <a:gd name="connsiteX117" fmla="*/ 101600 w 8445500"/>
              <a:gd name="connsiteY117" fmla="*/ 3721100 h 3848100"/>
              <a:gd name="connsiteX118" fmla="*/ 139700 w 8445500"/>
              <a:gd name="connsiteY118" fmla="*/ 3733800 h 3848100"/>
              <a:gd name="connsiteX119" fmla="*/ 177800 w 8445500"/>
              <a:gd name="connsiteY119" fmla="*/ 3759200 h 3848100"/>
              <a:gd name="connsiteX120" fmla="*/ 190500 w 8445500"/>
              <a:gd name="connsiteY120" fmla="*/ 3797300 h 3848100"/>
              <a:gd name="connsiteX121" fmla="*/ 241300 w 8445500"/>
              <a:gd name="connsiteY121" fmla="*/ 3810000 h 3848100"/>
              <a:gd name="connsiteX122" fmla="*/ 393700 w 8445500"/>
              <a:gd name="connsiteY122" fmla="*/ 3848100 h 3848100"/>
              <a:gd name="connsiteX123" fmla="*/ 723900 w 8445500"/>
              <a:gd name="connsiteY123" fmla="*/ 3835400 h 3848100"/>
              <a:gd name="connsiteX124" fmla="*/ 901700 w 8445500"/>
              <a:gd name="connsiteY124" fmla="*/ 3784600 h 3848100"/>
              <a:gd name="connsiteX125" fmla="*/ 965200 w 8445500"/>
              <a:gd name="connsiteY125" fmla="*/ 3771900 h 3848100"/>
              <a:gd name="connsiteX126" fmla="*/ 1079500 w 8445500"/>
              <a:gd name="connsiteY126" fmla="*/ 3708400 h 3848100"/>
              <a:gd name="connsiteX127" fmla="*/ 1155700 w 8445500"/>
              <a:gd name="connsiteY127" fmla="*/ 3670300 h 3848100"/>
              <a:gd name="connsiteX128" fmla="*/ 1231900 w 8445500"/>
              <a:gd name="connsiteY128" fmla="*/ 3594100 h 3848100"/>
              <a:gd name="connsiteX129" fmla="*/ 1282700 w 8445500"/>
              <a:gd name="connsiteY129" fmla="*/ 3517900 h 3848100"/>
              <a:gd name="connsiteX130" fmla="*/ 1308100 w 8445500"/>
              <a:gd name="connsiteY130" fmla="*/ 3479800 h 3848100"/>
              <a:gd name="connsiteX131" fmla="*/ 1371600 w 8445500"/>
              <a:gd name="connsiteY131" fmla="*/ 3429000 h 3848100"/>
              <a:gd name="connsiteX132" fmla="*/ 1397000 w 8445500"/>
              <a:gd name="connsiteY132" fmla="*/ 3378200 h 3848100"/>
              <a:gd name="connsiteX133" fmla="*/ 1409700 w 8445500"/>
              <a:gd name="connsiteY133" fmla="*/ 3340100 h 3848100"/>
              <a:gd name="connsiteX134" fmla="*/ 1435100 w 8445500"/>
              <a:gd name="connsiteY134" fmla="*/ 3302000 h 3848100"/>
              <a:gd name="connsiteX135" fmla="*/ 1447800 w 8445500"/>
              <a:gd name="connsiteY135" fmla="*/ 3263900 h 3848100"/>
              <a:gd name="connsiteX136" fmla="*/ 1473200 w 8445500"/>
              <a:gd name="connsiteY136" fmla="*/ 3225800 h 3848100"/>
              <a:gd name="connsiteX137" fmla="*/ 1485900 w 8445500"/>
              <a:gd name="connsiteY137" fmla="*/ 3187700 h 3848100"/>
              <a:gd name="connsiteX138" fmla="*/ 1524000 w 8445500"/>
              <a:gd name="connsiteY138" fmla="*/ 3162300 h 3848100"/>
              <a:gd name="connsiteX139" fmla="*/ 1536700 w 8445500"/>
              <a:gd name="connsiteY139" fmla="*/ 3124200 h 3848100"/>
              <a:gd name="connsiteX140" fmla="*/ 1549400 w 8445500"/>
              <a:gd name="connsiteY140" fmla="*/ 3073400 h 3848100"/>
              <a:gd name="connsiteX141" fmla="*/ 1587500 w 8445500"/>
              <a:gd name="connsiteY141" fmla="*/ 3022600 h 3848100"/>
              <a:gd name="connsiteX142" fmla="*/ 1651000 w 8445500"/>
              <a:gd name="connsiteY142" fmla="*/ 2921000 h 3848100"/>
              <a:gd name="connsiteX143" fmla="*/ 1689100 w 8445500"/>
              <a:gd name="connsiteY143" fmla="*/ 2882900 h 3848100"/>
              <a:gd name="connsiteX144" fmla="*/ 1714500 w 8445500"/>
              <a:gd name="connsiteY144" fmla="*/ 2832100 h 3848100"/>
              <a:gd name="connsiteX145" fmla="*/ 1790700 w 8445500"/>
              <a:gd name="connsiteY145" fmla="*/ 2781300 h 3848100"/>
              <a:gd name="connsiteX146" fmla="*/ 1803400 w 8445500"/>
              <a:gd name="connsiteY146" fmla="*/ 2717800 h 3848100"/>
              <a:gd name="connsiteX147" fmla="*/ 1892300 w 8445500"/>
              <a:gd name="connsiteY147" fmla="*/ 2641600 h 3848100"/>
              <a:gd name="connsiteX148" fmla="*/ 2006600 w 8445500"/>
              <a:gd name="connsiteY148" fmla="*/ 2552700 h 3848100"/>
              <a:gd name="connsiteX149" fmla="*/ 2070100 w 8445500"/>
              <a:gd name="connsiteY149" fmla="*/ 2527300 h 3848100"/>
              <a:gd name="connsiteX150" fmla="*/ 2120900 w 8445500"/>
              <a:gd name="connsiteY150" fmla="*/ 2489200 h 3848100"/>
              <a:gd name="connsiteX151" fmla="*/ 2197100 w 8445500"/>
              <a:gd name="connsiteY151" fmla="*/ 2476500 h 3848100"/>
              <a:gd name="connsiteX152" fmla="*/ 2425700 w 8445500"/>
              <a:gd name="connsiteY152" fmla="*/ 2413000 h 3848100"/>
              <a:gd name="connsiteX153" fmla="*/ 2654300 w 8445500"/>
              <a:gd name="connsiteY153" fmla="*/ 2400300 h 3848100"/>
              <a:gd name="connsiteX154" fmla="*/ 2730500 w 8445500"/>
              <a:gd name="connsiteY154" fmla="*/ 2387600 h 3848100"/>
              <a:gd name="connsiteX155" fmla="*/ 2781300 w 8445500"/>
              <a:gd name="connsiteY155" fmla="*/ 2374900 h 3848100"/>
              <a:gd name="connsiteX156" fmla="*/ 2933700 w 8445500"/>
              <a:gd name="connsiteY156" fmla="*/ 2362200 h 3848100"/>
              <a:gd name="connsiteX157" fmla="*/ 2984500 w 8445500"/>
              <a:gd name="connsiteY157" fmla="*/ 2336800 h 3848100"/>
              <a:gd name="connsiteX158" fmla="*/ 3022600 w 8445500"/>
              <a:gd name="connsiteY158" fmla="*/ 2311400 h 3848100"/>
              <a:gd name="connsiteX159" fmla="*/ 3098800 w 8445500"/>
              <a:gd name="connsiteY159" fmla="*/ 2286000 h 3848100"/>
              <a:gd name="connsiteX160" fmla="*/ 3136900 w 8445500"/>
              <a:gd name="connsiteY160" fmla="*/ 2260600 h 3848100"/>
              <a:gd name="connsiteX161" fmla="*/ 3175000 w 8445500"/>
              <a:gd name="connsiteY161" fmla="*/ 2247900 h 3848100"/>
              <a:gd name="connsiteX162" fmla="*/ 3251200 w 8445500"/>
              <a:gd name="connsiteY162" fmla="*/ 2197100 h 3848100"/>
              <a:gd name="connsiteX163" fmla="*/ 3289300 w 8445500"/>
              <a:gd name="connsiteY163" fmla="*/ 2171700 h 3848100"/>
              <a:gd name="connsiteX164" fmla="*/ 3390900 w 8445500"/>
              <a:gd name="connsiteY164" fmla="*/ 2120900 h 3848100"/>
              <a:gd name="connsiteX165" fmla="*/ 3441700 w 8445500"/>
              <a:gd name="connsiteY165" fmla="*/ 2146300 h 3848100"/>
              <a:gd name="connsiteX166" fmla="*/ 3479800 w 8445500"/>
              <a:gd name="connsiteY166" fmla="*/ 2159000 h 3848100"/>
              <a:gd name="connsiteX167" fmla="*/ 3517900 w 8445500"/>
              <a:gd name="connsiteY167" fmla="*/ 2184400 h 3848100"/>
              <a:gd name="connsiteX168" fmla="*/ 3657600 w 8445500"/>
              <a:gd name="connsiteY168" fmla="*/ 2222500 h 3848100"/>
              <a:gd name="connsiteX169" fmla="*/ 4076700 w 8445500"/>
              <a:gd name="connsiteY169" fmla="*/ 2184400 h 3848100"/>
              <a:gd name="connsiteX170" fmla="*/ 4114800 w 8445500"/>
              <a:gd name="connsiteY170" fmla="*/ 2159000 h 3848100"/>
              <a:gd name="connsiteX171" fmla="*/ 4191000 w 8445500"/>
              <a:gd name="connsiteY171" fmla="*/ 2146300 h 3848100"/>
              <a:gd name="connsiteX172" fmla="*/ 4241800 w 8445500"/>
              <a:gd name="connsiteY172" fmla="*/ 2133600 h 3848100"/>
              <a:gd name="connsiteX173" fmla="*/ 4318000 w 8445500"/>
              <a:gd name="connsiteY173" fmla="*/ 2146300 h 3848100"/>
              <a:gd name="connsiteX174" fmla="*/ 4432300 w 8445500"/>
              <a:gd name="connsiteY174" fmla="*/ 2273300 h 3848100"/>
              <a:gd name="connsiteX175" fmla="*/ 4457700 w 8445500"/>
              <a:gd name="connsiteY175" fmla="*/ 2311400 h 3848100"/>
              <a:gd name="connsiteX176" fmla="*/ 4495800 w 8445500"/>
              <a:gd name="connsiteY176" fmla="*/ 2324100 h 3848100"/>
              <a:gd name="connsiteX177" fmla="*/ 4610100 w 8445500"/>
              <a:gd name="connsiteY177" fmla="*/ 2286000 h 3848100"/>
              <a:gd name="connsiteX178" fmla="*/ 4686300 w 8445500"/>
              <a:gd name="connsiteY178" fmla="*/ 2247900 h 3848100"/>
              <a:gd name="connsiteX179" fmla="*/ 4762500 w 8445500"/>
              <a:gd name="connsiteY179" fmla="*/ 2209800 h 3848100"/>
              <a:gd name="connsiteX180" fmla="*/ 4864100 w 8445500"/>
              <a:gd name="connsiteY180" fmla="*/ 2159000 h 3848100"/>
              <a:gd name="connsiteX181" fmla="*/ 4902200 w 8445500"/>
              <a:gd name="connsiteY181" fmla="*/ 2133600 h 3848100"/>
              <a:gd name="connsiteX182" fmla="*/ 4940300 w 8445500"/>
              <a:gd name="connsiteY182" fmla="*/ 2120900 h 3848100"/>
              <a:gd name="connsiteX183" fmla="*/ 4978400 w 8445500"/>
              <a:gd name="connsiteY183" fmla="*/ 2095500 h 3848100"/>
              <a:gd name="connsiteX184" fmla="*/ 5041900 w 8445500"/>
              <a:gd name="connsiteY184" fmla="*/ 2082800 h 3848100"/>
              <a:gd name="connsiteX185" fmla="*/ 5207000 w 8445500"/>
              <a:gd name="connsiteY185" fmla="*/ 2095500 h 3848100"/>
              <a:gd name="connsiteX186" fmla="*/ 5270500 w 8445500"/>
              <a:gd name="connsiteY186" fmla="*/ 2108200 h 3848100"/>
              <a:gd name="connsiteX187" fmla="*/ 5448300 w 8445500"/>
              <a:gd name="connsiteY187" fmla="*/ 2133600 h 3848100"/>
              <a:gd name="connsiteX188" fmla="*/ 5854700 w 8445500"/>
              <a:gd name="connsiteY188" fmla="*/ 2120900 h 3848100"/>
              <a:gd name="connsiteX189" fmla="*/ 5930900 w 8445500"/>
              <a:gd name="connsiteY189" fmla="*/ 2082800 h 3848100"/>
              <a:gd name="connsiteX190" fmla="*/ 5969000 w 8445500"/>
              <a:gd name="connsiteY190" fmla="*/ 2070100 h 3848100"/>
              <a:gd name="connsiteX191" fmla="*/ 6045200 w 8445500"/>
              <a:gd name="connsiteY191" fmla="*/ 2006600 h 3848100"/>
              <a:gd name="connsiteX192" fmla="*/ 6121400 w 8445500"/>
              <a:gd name="connsiteY192" fmla="*/ 1981200 h 3848100"/>
              <a:gd name="connsiteX193" fmla="*/ 6261100 w 8445500"/>
              <a:gd name="connsiteY193" fmla="*/ 1993900 h 3848100"/>
              <a:gd name="connsiteX194" fmla="*/ 6324600 w 8445500"/>
              <a:gd name="connsiteY194" fmla="*/ 2006600 h 3848100"/>
              <a:gd name="connsiteX195" fmla="*/ 6477000 w 8445500"/>
              <a:gd name="connsiteY195" fmla="*/ 2032000 h 3848100"/>
              <a:gd name="connsiteX196" fmla="*/ 6553200 w 8445500"/>
              <a:gd name="connsiteY196" fmla="*/ 2044700 h 3848100"/>
              <a:gd name="connsiteX197" fmla="*/ 6858000 w 8445500"/>
              <a:gd name="connsiteY197" fmla="*/ 2070100 h 3848100"/>
              <a:gd name="connsiteX198" fmla="*/ 8445500 w 8445500"/>
              <a:gd name="connsiteY198" fmla="*/ 2057400 h 3848100"/>
              <a:gd name="connsiteX199" fmla="*/ 8411633 w 8445500"/>
              <a:gd name="connsiteY19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21400 w 8445500"/>
              <a:gd name="connsiteY13" fmla="*/ 1257300 h 3848100"/>
              <a:gd name="connsiteX14" fmla="*/ 6032500 w 8445500"/>
              <a:gd name="connsiteY14" fmla="*/ 1219200 h 3848100"/>
              <a:gd name="connsiteX15" fmla="*/ 5994400 w 8445500"/>
              <a:gd name="connsiteY15" fmla="*/ 1181100 h 3848100"/>
              <a:gd name="connsiteX16" fmla="*/ 5943600 w 8445500"/>
              <a:gd name="connsiteY16" fmla="*/ 1155700 h 3848100"/>
              <a:gd name="connsiteX17" fmla="*/ 5867400 w 8445500"/>
              <a:gd name="connsiteY17" fmla="*/ 1028700 h 3848100"/>
              <a:gd name="connsiteX18" fmla="*/ 5829300 w 8445500"/>
              <a:gd name="connsiteY18" fmla="*/ 1003300 h 3848100"/>
              <a:gd name="connsiteX19" fmla="*/ 5778500 w 8445500"/>
              <a:gd name="connsiteY19" fmla="*/ 977900 h 3848100"/>
              <a:gd name="connsiteX20" fmla="*/ 5676900 w 8445500"/>
              <a:gd name="connsiteY20" fmla="*/ 927100 h 3848100"/>
              <a:gd name="connsiteX21" fmla="*/ 5575300 w 8445500"/>
              <a:gd name="connsiteY21" fmla="*/ 889000 h 3848100"/>
              <a:gd name="connsiteX22" fmla="*/ 5524500 w 8445500"/>
              <a:gd name="connsiteY22" fmla="*/ 863600 h 3848100"/>
              <a:gd name="connsiteX23" fmla="*/ 5321300 w 8445500"/>
              <a:gd name="connsiteY23" fmla="*/ 850900 h 3848100"/>
              <a:gd name="connsiteX24" fmla="*/ 5283200 w 8445500"/>
              <a:gd name="connsiteY24" fmla="*/ 838200 h 3848100"/>
              <a:gd name="connsiteX25" fmla="*/ 5232400 w 8445500"/>
              <a:gd name="connsiteY25" fmla="*/ 762000 h 3848100"/>
              <a:gd name="connsiteX26" fmla="*/ 5207000 w 8445500"/>
              <a:gd name="connsiteY26" fmla="*/ 723900 h 3848100"/>
              <a:gd name="connsiteX27" fmla="*/ 5194300 w 8445500"/>
              <a:gd name="connsiteY27" fmla="*/ 685800 h 3848100"/>
              <a:gd name="connsiteX28" fmla="*/ 5181600 w 8445500"/>
              <a:gd name="connsiteY28" fmla="*/ 635000 h 3848100"/>
              <a:gd name="connsiteX29" fmla="*/ 5156200 w 8445500"/>
              <a:gd name="connsiteY29" fmla="*/ 596900 h 3848100"/>
              <a:gd name="connsiteX30" fmla="*/ 5118100 w 8445500"/>
              <a:gd name="connsiteY30" fmla="*/ 469900 h 3848100"/>
              <a:gd name="connsiteX31" fmla="*/ 5105400 w 8445500"/>
              <a:gd name="connsiteY31" fmla="*/ 393700 h 3848100"/>
              <a:gd name="connsiteX32" fmla="*/ 5092700 w 8445500"/>
              <a:gd name="connsiteY32" fmla="*/ 304800 h 3848100"/>
              <a:gd name="connsiteX33" fmla="*/ 5067300 w 8445500"/>
              <a:gd name="connsiteY33" fmla="*/ 266700 h 3848100"/>
              <a:gd name="connsiteX34" fmla="*/ 5054600 w 8445500"/>
              <a:gd name="connsiteY34" fmla="*/ 228600 h 3848100"/>
              <a:gd name="connsiteX35" fmla="*/ 5003800 w 8445500"/>
              <a:gd name="connsiteY35" fmla="*/ 152400 h 3848100"/>
              <a:gd name="connsiteX36" fmla="*/ 4965700 w 8445500"/>
              <a:gd name="connsiteY36" fmla="*/ 63500 h 3848100"/>
              <a:gd name="connsiteX37" fmla="*/ 4787900 w 8445500"/>
              <a:gd name="connsiteY37" fmla="*/ 0 h 3848100"/>
              <a:gd name="connsiteX38" fmla="*/ 4673600 w 8445500"/>
              <a:gd name="connsiteY38" fmla="*/ 12700 h 3848100"/>
              <a:gd name="connsiteX39" fmla="*/ 4635500 w 8445500"/>
              <a:gd name="connsiteY39" fmla="*/ 38100 h 3848100"/>
              <a:gd name="connsiteX40" fmla="*/ 4597400 w 8445500"/>
              <a:gd name="connsiteY40" fmla="*/ 50800 h 3848100"/>
              <a:gd name="connsiteX41" fmla="*/ 4559300 w 8445500"/>
              <a:gd name="connsiteY41" fmla="*/ 88900 h 3848100"/>
              <a:gd name="connsiteX42" fmla="*/ 4533900 w 8445500"/>
              <a:gd name="connsiteY42" fmla="*/ 177800 h 3848100"/>
              <a:gd name="connsiteX43" fmla="*/ 4495800 w 8445500"/>
              <a:gd name="connsiteY43" fmla="*/ 203200 h 3848100"/>
              <a:gd name="connsiteX44" fmla="*/ 4406900 w 8445500"/>
              <a:gd name="connsiteY44" fmla="*/ 254000 h 3848100"/>
              <a:gd name="connsiteX45" fmla="*/ 4368800 w 8445500"/>
              <a:gd name="connsiteY45" fmla="*/ 279400 h 3848100"/>
              <a:gd name="connsiteX46" fmla="*/ 4229100 w 8445500"/>
              <a:gd name="connsiteY46" fmla="*/ 368300 h 3848100"/>
              <a:gd name="connsiteX47" fmla="*/ 4165600 w 8445500"/>
              <a:gd name="connsiteY47" fmla="*/ 508000 h 3848100"/>
              <a:gd name="connsiteX48" fmla="*/ 4140200 w 8445500"/>
              <a:gd name="connsiteY48" fmla="*/ 546100 h 3848100"/>
              <a:gd name="connsiteX49" fmla="*/ 4089400 w 8445500"/>
              <a:gd name="connsiteY49" fmla="*/ 749300 h 3848100"/>
              <a:gd name="connsiteX50" fmla="*/ 4051300 w 8445500"/>
              <a:gd name="connsiteY50" fmla="*/ 838200 h 3848100"/>
              <a:gd name="connsiteX51" fmla="*/ 4013200 w 8445500"/>
              <a:gd name="connsiteY51" fmla="*/ 863600 h 3848100"/>
              <a:gd name="connsiteX52" fmla="*/ 3975100 w 8445500"/>
              <a:gd name="connsiteY52" fmla="*/ 939800 h 3848100"/>
              <a:gd name="connsiteX53" fmla="*/ 3924300 w 8445500"/>
              <a:gd name="connsiteY53" fmla="*/ 952500 h 3848100"/>
              <a:gd name="connsiteX54" fmla="*/ 3848100 w 8445500"/>
              <a:gd name="connsiteY54" fmla="*/ 990600 h 3848100"/>
              <a:gd name="connsiteX55" fmla="*/ 3810000 w 8445500"/>
              <a:gd name="connsiteY55" fmla="*/ 977900 h 3848100"/>
              <a:gd name="connsiteX56" fmla="*/ 3746500 w 8445500"/>
              <a:gd name="connsiteY56" fmla="*/ 863600 h 3848100"/>
              <a:gd name="connsiteX57" fmla="*/ 3746500 w 8445500"/>
              <a:gd name="connsiteY57" fmla="*/ 863600 h 3848100"/>
              <a:gd name="connsiteX58" fmla="*/ 3657600 w 8445500"/>
              <a:gd name="connsiteY58" fmla="*/ 736600 h 3848100"/>
              <a:gd name="connsiteX59" fmla="*/ 3632200 w 8445500"/>
              <a:gd name="connsiteY59" fmla="*/ 698500 h 3848100"/>
              <a:gd name="connsiteX60" fmla="*/ 3594100 w 8445500"/>
              <a:gd name="connsiteY60" fmla="*/ 673100 h 3848100"/>
              <a:gd name="connsiteX61" fmla="*/ 3556000 w 8445500"/>
              <a:gd name="connsiteY61" fmla="*/ 635000 h 3848100"/>
              <a:gd name="connsiteX62" fmla="*/ 3416300 w 8445500"/>
              <a:gd name="connsiteY62" fmla="*/ 609600 h 3848100"/>
              <a:gd name="connsiteX63" fmla="*/ 3276600 w 8445500"/>
              <a:gd name="connsiteY63" fmla="*/ 622300 h 3848100"/>
              <a:gd name="connsiteX64" fmla="*/ 3162300 w 8445500"/>
              <a:gd name="connsiteY64" fmla="*/ 647700 h 3848100"/>
              <a:gd name="connsiteX65" fmla="*/ 3086100 w 8445500"/>
              <a:gd name="connsiteY65" fmla="*/ 698500 h 3848100"/>
              <a:gd name="connsiteX66" fmla="*/ 3048000 w 8445500"/>
              <a:gd name="connsiteY66" fmla="*/ 749300 h 3848100"/>
              <a:gd name="connsiteX67" fmla="*/ 3009900 w 8445500"/>
              <a:gd name="connsiteY67" fmla="*/ 762000 h 3848100"/>
              <a:gd name="connsiteX68" fmla="*/ 2895600 w 8445500"/>
              <a:gd name="connsiteY68" fmla="*/ 825500 h 3848100"/>
              <a:gd name="connsiteX69" fmla="*/ 2857500 w 8445500"/>
              <a:gd name="connsiteY69" fmla="*/ 863600 h 3848100"/>
              <a:gd name="connsiteX70" fmla="*/ 2781300 w 8445500"/>
              <a:gd name="connsiteY70" fmla="*/ 901700 h 3848100"/>
              <a:gd name="connsiteX71" fmla="*/ 2705100 w 8445500"/>
              <a:gd name="connsiteY71" fmla="*/ 952500 h 3848100"/>
              <a:gd name="connsiteX72" fmla="*/ 2628900 w 8445500"/>
              <a:gd name="connsiteY72" fmla="*/ 1016000 h 3848100"/>
              <a:gd name="connsiteX73" fmla="*/ 2590800 w 8445500"/>
              <a:gd name="connsiteY73" fmla="*/ 1066800 h 3848100"/>
              <a:gd name="connsiteX74" fmla="*/ 2552700 w 8445500"/>
              <a:gd name="connsiteY74" fmla="*/ 1104900 h 3848100"/>
              <a:gd name="connsiteX75" fmla="*/ 2489200 w 8445500"/>
              <a:gd name="connsiteY75" fmla="*/ 1168400 h 3848100"/>
              <a:gd name="connsiteX76" fmla="*/ 2463800 w 8445500"/>
              <a:gd name="connsiteY76" fmla="*/ 1206500 h 3848100"/>
              <a:gd name="connsiteX77" fmla="*/ 2425700 w 8445500"/>
              <a:gd name="connsiteY77" fmla="*/ 1244600 h 3848100"/>
              <a:gd name="connsiteX78" fmla="*/ 2413000 w 8445500"/>
              <a:gd name="connsiteY78" fmla="*/ 1282700 h 3848100"/>
              <a:gd name="connsiteX79" fmla="*/ 2374900 w 8445500"/>
              <a:gd name="connsiteY79" fmla="*/ 1295400 h 3848100"/>
              <a:gd name="connsiteX80" fmla="*/ 2336800 w 8445500"/>
              <a:gd name="connsiteY80" fmla="*/ 1320800 h 3848100"/>
              <a:gd name="connsiteX81" fmla="*/ 2171700 w 8445500"/>
              <a:gd name="connsiteY81" fmla="*/ 1346200 h 3848100"/>
              <a:gd name="connsiteX82" fmla="*/ 2095500 w 8445500"/>
              <a:gd name="connsiteY82" fmla="*/ 1358900 h 3848100"/>
              <a:gd name="connsiteX83" fmla="*/ 1828800 w 8445500"/>
              <a:gd name="connsiteY83" fmla="*/ 1384300 h 3848100"/>
              <a:gd name="connsiteX84" fmla="*/ 1612900 w 8445500"/>
              <a:gd name="connsiteY84" fmla="*/ 1358900 h 3848100"/>
              <a:gd name="connsiteX85" fmla="*/ 1574800 w 8445500"/>
              <a:gd name="connsiteY85" fmla="*/ 1346200 h 3848100"/>
              <a:gd name="connsiteX86" fmla="*/ 1536700 w 8445500"/>
              <a:gd name="connsiteY86" fmla="*/ 1320800 h 3848100"/>
              <a:gd name="connsiteX87" fmla="*/ 1498600 w 8445500"/>
              <a:gd name="connsiteY87" fmla="*/ 1308100 h 3848100"/>
              <a:gd name="connsiteX88" fmla="*/ 1422400 w 8445500"/>
              <a:gd name="connsiteY88" fmla="*/ 1257300 h 3848100"/>
              <a:gd name="connsiteX89" fmla="*/ 1384300 w 8445500"/>
              <a:gd name="connsiteY89" fmla="*/ 1244600 h 3848100"/>
              <a:gd name="connsiteX90" fmla="*/ 1308100 w 8445500"/>
              <a:gd name="connsiteY90" fmla="*/ 1193800 h 3848100"/>
              <a:gd name="connsiteX91" fmla="*/ 1270000 w 8445500"/>
              <a:gd name="connsiteY91" fmla="*/ 1168400 h 3848100"/>
              <a:gd name="connsiteX92" fmla="*/ 1193800 w 8445500"/>
              <a:gd name="connsiteY92" fmla="*/ 1143000 h 3848100"/>
              <a:gd name="connsiteX93" fmla="*/ 1130300 w 8445500"/>
              <a:gd name="connsiteY93" fmla="*/ 1117600 h 3848100"/>
              <a:gd name="connsiteX94" fmla="*/ 1079500 w 8445500"/>
              <a:gd name="connsiteY94" fmla="*/ 1092200 h 3848100"/>
              <a:gd name="connsiteX95" fmla="*/ 939800 w 8445500"/>
              <a:gd name="connsiteY95" fmla="*/ 1079500 h 3848100"/>
              <a:gd name="connsiteX96" fmla="*/ 927100 w 8445500"/>
              <a:gd name="connsiteY96" fmla="*/ 1016000 h 3848100"/>
              <a:gd name="connsiteX97" fmla="*/ 889000 w 8445500"/>
              <a:gd name="connsiteY97" fmla="*/ 990600 h 3848100"/>
              <a:gd name="connsiteX98" fmla="*/ 558800 w 8445500"/>
              <a:gd name="connsiteY98" fmla="*/ 977900 h 3848100"/>
              <a:gd name="connsiteX99" fmla="*/ 406400 w 8445500"/>
              <a:gd name="connsiteY99" fmla="*/ 990600 h 3848100"/>
              <a:gd name="connsiteX100" fmla="*/ 368300 w 8445500"/>
              <a:gd name="connsiteY100" fmla="*/ 1016000 h 3848100"/>
              <a:gd name="connsiteX101" fmla="*/ 317500 w 8445500"/>
              <a:gd name="connsiteY101" fmla="*/ 1054100 h 3848100"/>
              <a:gd name="connsiteX102" fmla="*/ 266700 w 8445500"/>
              <a:gd name="connsiteY102" fmla="*/ 1130300 h 3848100"/>
              <a:gd name="connsiteX103" fmla="*/ 228600 w 8445500"/>
              <a:gd name="connsiteY103" fmla="*/ 1168400 h 3848100"/>
              <a:gd name="connsiteX104" fmla="*/ 190500 w 8445500"/>
              <a:gd name="connsiteY104" fmla="*/ 1244600 h 3848100"/>
              <a:gd name="connsiteX105" fmla="*/ 177800 w 8445500"/>
              <a:gd name="connsiteY105" fmla="*/ 1282700 h 3848100"/>
              <a:gd name="connsiteX106" fmla="*/ 152400 w 8445500"/>
              <a:gd name="connsiteY106" fmla="*/ 1320800 h 3848100"/>
              <a:gd name="connsiteX107" fmla="*/ 114300 w 8445500"/>
              <a:gd name="connsiteY107" fmla="*/ 1473200 h 3848100"/>
              <a:gd name="connsiteX108" fmla="*/ 88900 w 8445500"/>
              <a:gd name="connsiteY108" fmla="*/ 1549400 h 3848100"/>
              <a:gd name="connsiteX109" fmla="*/ 76200 w 8445500"/>
              <a:gd name="connsiteY109" fmla="*/ 1612900 h 3848100"/>
              <a:gd name="connsiteX110" fmla="*/ 50800 w 8445500"/>
              <a:gd name="connsiteY110" fmla="*/ 1676400 h 3848100"/>
              <a:gd name="connsiteX111" fmla="*/ 12700 w 8445500"/>
              <a:gd name="connsiteY111" fmla="*/ 1854200 h 3848100"/>
              <a:gd name="connsiteX112" fmla="*/ 0 w 8445500"/>
              <a:gd name="connsiteY112" fmla="*/ 1955800 h 3848100"/>
              <a:gd name="connsiteX113" fmla="*/ 0 w 8445500"/>
              <a:gd name="connsiteY113" fmla="*/ 2374900 h 3848100"/>
              <a:gd name="connsiteX114" fmla="*/ 12700 w 8445500"/>
              <a:gd name="connsiteY114" fmla="*/ 2692400 h 3848100"/>
              <a:gd name="connsiteX115" fmla="*/ 25400 w 8445500"/>
              <a:gd name="connsiteY115" fmla="*/ 3632200 h 3848100"/>
              <a:gd name="connsiteX116" fmla="*/ 88900 w 8445500"/>
              <a:gd name="connsiteY116" fmla="*/ 3683000 h 3848100"/>
              <a:gd name="connsiteX117" fmla="*/ 101600 w 8445500"/>
              <a:gd name="connsiteY117" fmla="*/ 3721100 h 3848100"/>
              <a:gd name="connsiteX118" fmla="*/ 139700 w 8445500"/>
              <a:gd name="connsiteY118" fmla="*/ 3733800 h 3848100"/>
              <a:gd name="connsiteX119" fmla="*/ 177800 w 8445500"/>
              <a:gd name="connsiteY119" fmla="*/ 3759200 h 3848100"/>
              <a:gd name="connsiteX120" fmla="*/ 190500 w 8445500"/>
              <a:gd name="connsiteY120" fmla="*/ 3797300 h 3848100"/>
              <a:gd name="connsiteX121" fmla="*/ 241300 w 8445500"/>
              <a:gd name="connsiteY121" fmla="*/ 3810000 h 3848100"/>
              <a:gd name="connsiteX122" fmla="*/ 393700 w 8445500"/>
              <a:gd name="connsiteY122" fmla="*/ 3848100 h 3848100"/>
              <a:gd name="connsiteX123" fmla="*/ 723900 w 8445500"/>
              <a:gd name="connsiteY123" fmla="*/ 3835400 h 3848100"/>
              <a:gd name="connsiteX124" fmla="*/ 901700 w 8445500"/>
              <a:gd name="connsiteY124" fmla="*/ 3784600 h 3848100"/>
              <a:gd name="connsiteX125" fmla="*/ 965200 w 8445500"/>
              <a:gd name="connsiteY125" fmla="*/ 3771900 h 3848100"/>
              <a:gd name="connsiteX126" fmla="*/ 1079500 w 8445500"/>
              <a:gd name="connsiteY126" fmla="*/ 3708400 h 3848100"/>
              <a:gd name="connsiteX127" fmla="*/ 1155700 w 8445500"/>
              <a:gd name="connsiteY127" fmla="*/ 3670300 h 3848100"/>
              <a:gd name="connsiteX128" fmla="*/ 1231900 w 8445500"/>
              <a:gd name="connsiteY128" fmla="*/ 3594100 h 3848100"/>
              <a:gd name="connsiteX129" fmla="*/ 1282700 w 8445500"/>
              <a:gd name="connsiteY129" fmla="*/ 3517900 h 3848100"/>
              <a:gd name="connsiteX130" fmla="*/ 1308100 w 8445500"/>
              <a:gd name="connsiteY130" fmla="*/ 3479800 h 3848100"/>
              <a:gd name="connsiteX131" fmla="*/ 1371600 w 8445500"/>
              <a:gd name="connsiteY131" fmla="*/ 3429000 h 3848100"/>
              <a:gd name="connsiteX132" fmla="*/ 1397000 w 8445500"/>
              <a:gd name="connsiteY132" fmla="*/ 3378200 h 3848100"/>
              <a:gd name="connsiteX133" fmla="*/ 1409700 w 8445500"/>
              <a:gd name="connsiteY133" fmla="*/ 3340100 h 3848100"/>
              <a:gd name="connsiteX134" fmla="*/ 1435100 w 8445500"/>
              <a:gd name="connsiteY134" fmla="*/ 3302000 h 3848100"/>
              <a:gd name="connsiteX135" fmla="*/ 1447800 w 8445500"/>
              <a:gd name="connsiteY135" fmla="*/ 3263900 h 3848100"/>
              <a:gd name="connsiteX136" fmla="*/ 1473200 w 8445500"/>
              <a:gd name="connsiteY136" fmla="*/ 3225800 h 3848100"/>
              <a:gd name="connsiteX137" fmla="*/ 1485900 w 8445500"/>
              <a:gd name="connsiteY137" fmla="*/ 3187700 h 3848100"/>
              <a:gd name="connsiteX138" fmla="*/ 1524000 w 8445500"/>
              <a:gd name="connsiteY138" fmla="*/ 3162300 h 3848100"/>
              <a:gd name="connsiteX139" fmla="*/ 1536700 w 8445500"/>
              <a:gd name="connsiteY139" fmla="*/ 3124200 h 3848100"/>
              <a:gd name="connsiteX140" fmla="*/ 1549400 w 8445500"/>
              <a:gd name="connsiteY140" fmla="*/ 3073400 h 3848100"/>
              <a:gd name="connsiteX141" fmla="*/ 1587500 w 8445500"/>
              <a:gd name="connsiteY141" fmla="*/ 3022600 h 3848100"/>
              <a:gd name="connsiteX142" fmla="*/ 1651000 w 8445500"/>
              <a:gd name="connsiteY142" fmla="*/ 2921000 h 3848100"/>
              <a:gd name="connsiteX143" fmla="*/ 1689100 w 8445500"/>
              <a:gd name="connsiteY143" fmla="*/ 2882900 h 3848100"/>
              <a:gd name="connsiteX144" fmla="*/ 1714500 w 8445500"/>
              <a:gd name="connsiteY144" fmla="*/ 2832100 h 3848100"/>
              <a:gd name="connsiteX145" fmla="*/ 1790700 w 8445500"/>
              <a:gd name="connsiteY145" fmla="*/ 2781300 h 3848100"/>
              <a:gd name="connsiteX146" fmla="*/ 1803400 w 8445500"/>
              <a:gd name="connsiteY146" fmla="*/ 2717800 h 3848100"/>
              <a:gd name="connsiteX147" fmla="*/ 1892300 w 8445500"/>
              <a:gd name="connsiteY147" fmla="*/ 2641600 h 3848100"/>
              <a:gd name="connsiteX148" fmla="*/ 2006600 w 8445500"/>
              <a:gd name="connsiteY148" fmla="*/ 2552700 h 3848100"/>
              <a:gd name="connsiteX149" fmla="*/ 2070100 w 8445500"/>
              <a:gd name="connsiteY149" fmla="*/ 2527300 h 3848100"/>
              <a:gd name="connsiteX150" fmla="*/ 2120900 w 8445500"/>
              <a:gd name="connsiteY150" fmla="*/ 2489200 h 3848100"/>
              <a:gd name="connsiteX151" fmla="*/ 2197100 w 8445500"/>
              <a:gd name="connsiteY151" fmla="*/ 2476500 h 3848100"/>
              <a:gd name="connsiteX152" fmla="*/ 2425700 w 8445500"/>
              <a:gd name="connsiteY152" fmla="*/ 2413000 h 3848100"/>
              <a:gd name="connsiteX153" fmla="*/ 2654300 w 8445500"/>
              <a:gd name="connsiteY153" fmla="*/ 2400300 h 3848100"/>
              <a:gd name="connsiteX154" fmla="*/ 2730500 w 8445500"/>
              <a:gd name="connsiteY154" fmla="*/ 2387600 h 3848100"/>
              <a:gd name="connsiteX155" fmla="*/ 2781300 w 8445500"/>
              <a:gd name="connsiteY155" fmla="*/ 2374900 h 3848100"/>
              <a:gd name="connsiteX156" fmla="*/ 2933700 w 8445500"/>
              <a:gd name="connsiteY156" fmla="*/ 2362200 h 3848100"/>
              <a:gd name="connsiteX157" fmla="*/ 2984500 w 8445500"/>
              <a:gd name="connsiteY157" fmla="*/ 2336800 h 3848100"/>
              <a:gd name="connsiteX158" fmla="*/ 3022600 w 8445500"/>
              <a:gd name="connsiteY158" fmla="*/ 2311400 h 3848100"/>
              <a:gd name="connsiteX159" fmla="*/ 3098800 w 8445500"/>
              <a:gd name="connsiteY159" fmla="*/ 2286000 h 3848100"/>
              <a:gd name="connsiteX160" fmla="*/ 3136900 w 8445500"/>
              <a:gd name="connsiteY160" fmla="*/ 2260600 h 3848100"/>
              <a:gd name="connsiteX161" fmla="*/ 3175000 w 8445500"/>
              <a:gd name="connsiteY161" fmla="*/ 2247900 h 3848100"/>
              <a:gd name="connsiteX162" fmla="*/ 3251200 w 8445500"/>
              <a:gd name="connsiteY162" fmla="*/ 2197100 h 3848100"/>
              <a:gd name="connsiteX163" fmla="*/ 3289300 w 8445500"/>
              <a:gd name="connsiteY163" fmla="*/ 2171700 h 3848100"/>
              <a:gd name="connsiteX164" fmla="*/ 3390900 w 8445500"/>
              <a:gd name="connsiteY164" fmla="*/ 2120900 h 3848100"/>
              <a:gd name="connsiteX165" fmla="*/ 3441700 w 8445500"/>
              <a:gd name="connsiteY165" fmla="*/ 2146300 h 3848100"/>
              <a:gd name="connsiteX166" fmla="*/ 3479800 w 8445500"/>
              <a:gd name="connsiteY166" fmla="*/ 2159000 h 3848100"/>
              <a:gd name="connsiteX167" fmla="*/ 3517900 w 8445500"/>
              <a:gd name="connsiteY167" fmla="*/ 2184400 h 3848100"/>
              <a:gd name="connsiteX168" fmla="*/ 3657600 w 8445500"/>
              <a:gd name="connsiteY168" fmla="*/ 2222500 h 3848100"/>
              <a:gd name="connsiteX169" fmla="*/ 4076700 w 8445500"/>
              <a:gd name="connsiteY169" fmla="*/ 2184400 h 3848100"/>
              <a:gd name="connsiteX170" fmla="*/ 4114800 w 8445500"/>
              <a:gd name="connsiteY170" fmla="*/ 2159000 h 3848100"/>
              <a:gd name="connsiteX171" fmla="*/ 4191000 w 8445500"/>
              <a:gd name="connsiteY171" fmla="*/ 2146300 h 3848100"/>
              <a:gd name="connsiteX172" fmla="*/ 4241800 w 8445500"/>
              <a:gd name="connsiteY172" fmla="*/ 2133600 h 3848100"/>
              <a:gd name="connsiteX173" fmla="*/ 4318000 w 8445500"/>
              <a:gd name="connsiteY173" fmla="*/ 2146300 h 3848100"/>
              <a:gd name="connsiteX174" fmla="*/ 4432300 w 8445500"/>
              <a:gd name="connsiteY174" fmla="*/ 2273300 h 3848100"/>
              <a:gd name="connsiteX175" fmla="*/ 4457700 w 8445500"/>
              <a:gd name="connsiteY175" fmla="*/ 2311400 h 3848100"/>
              <a:gd name="connsiteX176" fmla="*/ 4495800 w 8445500"/>
              <a:gd name="connsiteY176" fmla="*/ 2324100 h 3848100"/>
              <a:gd name="connsiteX177" fmla="*/ 4610100 w 8445500"/>
              <a:gd name="connsiteY177" fmla="*/ 2286000 h 3848100"/>
              <a:gd name="connsiteX178" fmla="*/ 4686300 w 8445500"/>
              <a:gd name="connsiteY178" fmla="*/ 2247900 h 3848100"/>
              <a:gd name="connsiteX179" fmla="*/ 4762500 w 8445500"/>
              <a:gd name="connsiteY179" fmla="*/ 2209800 h 3848100"/>
              <a:gd name="connsiteX180" fmla="*/ 4864100 w 8445500"/>
              <a:gd name="connsiteY180" fmla="*/ 2159000 h 3848100"/>
              <a:gd name="connsiteX181" fmla="*/ 4902200 w 8445500"/>
              <a:gd name="connsiteY181" fmla="*/ 2133600 h 3848100"/>
              <a:gd name="connsiteX182" fmla="*/ 4940300 w 8445500"/>
              <a:gd name="connsiteY182" fmla="*/ 2120900 h 3848100"/>
              <a:gd name="connsiteX183" fmla="*/ 4978400 w 8445500"/>
              <a:gd name="connsiteY183" fmla="*/ 2095500 h 3848100"/>
              <a:gd name="connsiteX184" fmla="*/ 5041900 w 8445500"/>
              <a:gd name="connsiteY184" fmla="*/ 2082800 h 3848100"/>
              <a:gd name="connsiteX185" fmla="*/ 5207000 w 8445500"/>
              <a:gd name="connsiteY185" fmla="*/ 2095500 h 3848100"/>
              <a:gd name="connsiteX186" fmla="*/ 5270500 w 8445500"/>
              <a:gd name="connsiteY186" fmla="*/ 2108200 h 3848100"/>
              <a:gd name="connsiteX187" fmla="*/ 5448300 w 8445500"/>
              <a:gd name="connsiteY187" fmla="*/ 2133600 h 3848100"/>
              <a:gd name="connsiteX188" fmla="*/ 5854700 w 8445500"/>
              <a:gd name="connsiteY188" fmla="*/ 2120900 h 3848100"/>
              <a:gd name="connsiteX189" fmla="*/ 5930900 w 8445500"/>
              <a:gd name="connsiteY189" fmla="*/ 2082800 h 3848100"/>
              <a:gd name="connsiteX190" fmla="*/ 5969000 w 8445500"/>
              <a:gd name="connsiteY190" fmla="*/ 2070100 h 3848100"/>
              <a:gd name="connsiteX191" fmla="*/ 6045200 w 8445500"/>
              <a:gd name="connsiteY191" fmla="*/ 2006600 h 3848100"/>
              <a:gd name="connsiteX192" fmla="*/ 6121400 w 8445500"/>
              <a:gd name="connsiteY192" fmla="*/ 1981200 h 3848100"/>
              <a:gd name="connsiteX193" fmla="*/ 6261100 w 8445500"/>
              <a:gd name="connsiteY193" fmla="*/ 1993900 h 3848100"/>
              <a:gd name="connsiteX194" fmla="*/ 6324600 w 8445500"/>
              <a:gd name="connsiteY194" fmla="*/ 2006600 h 3848100"/>
              <a:gd name="connsiteX195" fmla="*/ 6477000 w 8445500"/>
              <a:gd name="connsiteY195" fmla="*/ 2032000 h 3848100"/>
              <a:gd name="connsiteX196" fmla="*/ 6553200 w 8445500"/>
              <a:gd name="connsiteY196" fmla="*/ 2044700 h 3848100"/>
              <a:gd name="connsiteX197" fmla="*/ 6858000 w 8445500"/>
              <a:gd name="connsiteY197" fmla="*/ 2070100 h 3848100"/>
              <a:gd name="connsiteX198" fmla="*/ 8445500 w 8445500"/>
              <a:gd name="connsiteY198" fmla="*/ 2057400 h 3848100"/>
              <a:gd name="connsiteX199" fmla="*/ 8411633 w 8445500"/>
              <a:gd name="connsiteY19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21400 w 8445500"/>
              <a:gd name="connsiteY13" fmla="*/ 1257300 h 3848100"/>
              <a:gd name="connsiteX14" fmla="*/ 6032500 w 8445500"/>
              <a:gd name="connsiteY14" fmla="*/ 1219200 h 3848100"/>
              <a:gd name="connsiteX15" fmla="*/ 5994400 w 8445500"/>
              <a:gd name="connsiteY15" fmla="*/ 1181100 h 3848100"/>
              <a:gd name="connsiteX16" fmla="*/ 5943600 w 8445500"/>
              <a:gd name="connsiteY16" fmla="*/ 1155700 h 3848100"/>
              <a:gd name="connsiteX17" fmla="*/ 5867400 w 8445500"/>
              <a:gd name="connsiteY17" fmla="*/ 1028700 h 3848100"/>
              <a:gd name="connsiteX18" fmla="*/ 5829300 w 8445500"/>
              <a:gd name="connsiteY18" fmla="*/ 1003300 h 3848100"/>
              <a:gd name="connsiteX19" fmla="*/ 5778500 w 8445500"/>
              <a:gd name="connsiteY19" fmla="*/ 977900 h 3848100"/>
              <a:gd name="connsiteX20" fmla="*/ 5676900 w 8445500"/>
              <a:gd name="connsiteY20" fmla="*/ 927100 h 3848100"/>
              <a:gd name="connsiteX21" fmla="*/ 5575300 w 8445500"/>
              <a:gd name="connsiteY21" fmla="*/ 889000 h 3848100"/>
              <a:gd name="connsiteX22" fmla="*/ 5524500 w 8445500"/>
              <a:gd name="connsiteY22" fmla="*/ 863600 h 3848100"/>
              <a:gd name="connsiteX23" fmla="*/ 5321300 w 8445500"/>
              <a:gd name="connsiteY23" fmla="*/ 850900 h 3848100"/>
              <a:gd name="connsiteX24" fmla="*/ 5283200 w 8445500"/>
              <a:gd name="connsiteY24" fmla="*/ 838200 h 3848100"/>
              <a:gd name="connsiteX25" fmla="*/ 5232400 w 8445500"/>
              <a:gd name="connsiteY25" fmla="*/ 762000 h 3848100"/>
              <a:gd name="connsiteX26" fmla="*/ 5207000 w 8445500"/>
              <a:gd name="connsiteY26" fmla="*/ 723900 h 3848100"/>
              <a:gd name="connsiteX27" fmla="*/ 5194300 w 8445500"/>
              <a:gd name="connsiteY27" fmla="*/ 685800 h 3848100"/>
              <a:gd name="connsiteX28" fmla="*/ 5181600 w 8445500"/>
              <a:gd name="connsiteY28" fmla="*/ 635000 h 3848100"/>
              <a:gd name="connsiteX29" fmla="*/ 5156200 w 8445500"/>
              <a:gd name="connsiteY29" fmla="*/ 596900 h 3848100"/>
              <a:gd name="connsiteX30" fmla="*/ 5118100 w 8445500"/>
              <a:gd name="connsiteY30" fmla="*/ 469900 h 3848100"/>
              <a:gd name="connsiteX31" fmla="*/ 5105400 w 8445500"/>
              <a:gd name="connsiteY31" fmla="*/ 393700 h 3848100"/>
              <a:gd name="connsiteX32" fmla="*/ 5092700 w 8445500"/>
              <a:gd name="connsiteY32" fmla="*/ 304800 h 3848100"/>
              <a:gd name="connsiteX33" fmla="*/ 5067300 w 8445500"/>
              <a:gd name="connsiteY33" fmla="*/ 266700 h 3848100"/>
              <a:gd name="connsiteX34" fmla="*/ 5054600 w 8445500"/>
              <a:gd name="connsiteY34" fmla="*/ 228600 h 3848100"/>
              <a:gd name="connsiteX35" fmla="*/ 5003800 w 8445500"/>
              <a:gd name="connsiteY35" fmla="*/ 152400 h 3848100"/>
              <a:gd name="connsiteX36" fmla="*/ 4965700 w 8445500"/>
              <a:gd name="connsiteY36" fmla="*/ 63500 h 3848100"/>
              <a:gd name="connsiteX37" fmla="*/ 4787900 w 8445500"/>
              <a:gd name="connsiteY37" fmla="*/ 0 h 3848100"/>
              <a:gd name="connsiteX38" fmla="*/ 4673600 w 8445500"/>
              <a:gd name="connsiteY38" fmla="*/ 12700 h 3848100"/>
              <a:gd name="connsiteX39" fmla="*/ 4635500 w 8445500"/>
              <a:gd name="connsiteY39" fmla="*/ 38100 h 3848100"/>
              <a:gd name="connsiteX40" fmla="*/ 4597400 w 8445500"/>
              <a:gd name="connsiteY40" fmla="*/ 50800 h 3848100"/>
              <a:gd name="connsiteX41" fmla="*/ 4559300 w 8445500"/>
              <a:gd name="connsiteY41" fmla="*/ 88900 h 3848100"/>
              <a:gd name="connsiteX42" fmla="*/ 4533900 w 8445500"/>
              <a:gd name="connsiteY42" fmla="*/ 177800 h 3848100"/>
              <a:gd name="connsiteX43" fmla="*/ 4495800 w 8445500"/>
              <a:gd name="connsiteY43" fmla="*/ 203200 h 3848100"/>
              <a:gd name="connsiteX44" fmla="*/ 4406900 w 8445500"/>
              <a:gd name="connsiteY44" fmla="*/ 254000 h 3848100"/>
              <a:gd name="connsiteX45" fmla="*/ 4368800 w 8445500"/>
              <a:gd name="connsiteY45" fmla="*/ 279400 h 3848100"/>
              <a:gd name="connsiteX46" fmla="*/ 4229100 w 8445500"/>
              <a:gd name="connsiteY46" fmla="*/ 368300 h 3848100"/>
              <a:gd name="connsiteX47" fmla="*/ 4165600 w 8445500"/>
              <a:gd name="connsiteY47" fmla="*/ 508000 h 3848100"/>
              <a:gd name="connsiteX48" fmla="*/ 4140200 w 8445500"/>
              <a:gd name="connsiteY48" fmla="*/ 546100 h 3848100"/>
              <a:gd name="connsiteX49" fmla="*/ 4089400 w 8445500"/>
              <a:gd name="connsiteY49" fmla="*/ 749300 h 3848100"/>
              <a:gd name="connsiteX50" fmla="*/ 4051300 w 8445500"/>
              <a:gd name="connsiteY50" fmla="*/ 838200 h 3848100"/>
              <a:gd name="connsiteX51" fmla="*/ 4013200 w 8445500"/>
              <a:gd name="connsiteY51" fmla="*/ 863600 h 3848100"/>
              <a:gd name="connsiteX52" fmla="*/ 3975100 w 8445500"/>
              <a:gd name="connsiteY52" fmla="*/ 939800 h 3848100"/>
              <a:gd name="connsiteX53" fmla="*/ 3924300 w 8445500"/>
              <a:gd name="connsiteY53" fmla="*/ 952500 h 3848100"/>
              <a:gd name="connsiteX54" fmla="*/ 3848100 w 8445500"/>
              <a:gd name="connsiteY54" fmla="*/ 990600 h 3848100"/>
              <a:gd name="connsiteX55" fmla="*/ 3810000 w 8445500"/>
              <a:gd name="connsiteY55" fmla="*/ 977900 h 3848100"/>
              <a:gd name="connsiteX56" fmla="*/ 3746500 w 8445500"/>
              <a:gd name="connsiteY56" fmla="*/ 863600 h 3848100"/>
              <a:gd name="connsiteX57" fmla="*/ 3746500 w 8445500"/>
              <a:gd name="connsiteY57" fmla="*/ 863600 h 3848100"/>
              <a:gd name="connsiteX58" fmla="*/ 3657600 w 8445500"/>
              <a:gd name="connsiteY58" fmla="*/ 736600 h 3848100"/>
              <a:gd name="connsiteX59" fmla="*/ 3632200 w 8445500"/>
              <a:gd name="connsiteY59" fmla="*/ 698500 h 3848100"/>
              <a:gd name="connsiteX60" fmla="*/ 3594100 w 8445500"/>
              <a:gd name="connsiteY60" fmla="*/ 673100 h 3848100"/>
              <a:gd name="connsiteX61" fmla="*/ 3556000 w 8445500"/>
              <a:gd name="connsiteY61" fmla="*/ 635000 h 3848100"/>
              <a:gd name="connsiteX62" fmla="*/ 3416300 w 8445500"/>
              <a:gd name="connsiteY62" fmla="*/ 609600 h 3848100"/>
              <a:gd name="connsiteX63" fmla="*/ 3276600 w 8445500"/>
              <a:gd name="connsiteY63" fmla="*/ 622300 h 3848100"/>
              <a:gd name="connsiteX64" fmla="*/ 3162300 w 8445500"/>
              <a:gd name="connsiteY64" fmla="*/ 647700 h 3848100"/>
              <a:gd name="connsiteX65" fmla="*/ 3086100 w 8445500"/>
              <a:gd name="connsiteY65" fmla="*/ 698500 h 3848100"/>
              <a:gd name="connsiteX66" fmla="*/ 3048000 w 8445500"/>
              <a:gd name="connsiteY66" fmla="*/ 749300 h 3848100"/>
              <a:gd name="connsiteX67" fmla="*/ 3009900 w 8445500"/>
              <a:gd name="connsiteY67" fmla="*/ 762000 h 3848100"/>
              <a:gd name="connsiteX68" fmla="*/ 2895600 w 8445500"/>
              <a:gd name="connsiteY68" fmla="*/ 825500 h 3848100"/>
              <a:gd name="connsiteX69" fmla="*/ 2857500 w 8445500"/>
              <a:gd name="connsiteY69" fmla="*/ 863600 h 3848100"/>
              <a:gd name="connsiteX70" fmla="*/ 2781300 w 8445500"/>
              <a:gd name="connsiteY70" fmla="*/ 901700 h 3848100"/>
              <a:gd name="connsiteX71" fmla="*/ 2705100 w 8445500"/>
              <a:gd name="connsiteY71" fmla="*/ 952500 h 3848100"/>
              <a:gd name="connsiteX72" fmla="*/ 2628900 w 8445500"/>
              <a:gd name="connsiteY72" fmla="*/ 1016000 h 3848100"/>
              <a:gd name="connsiteX73" fmla="*/ 2590800 w 8445500"/>
              <a:gd name="connsiteY73" fmla="*/ 1066800 h 3848100"/>
              <a:gd name="connsiteX74" fmla="*/ 2552700 w 8445500"/>
              <a:gd name="connsiteY74" fmla="*/ 1104900 h 3848100"/>
              <a:gd name="connsiteX75" fmla="*/ 2489200 w 8445500"/>
              <a:gd name="connsiteY75" fmla="*/ 1168400 h 3848100"/>
              <a:gd name="connsiteX76" fmla="*/ 2463800 w 8445500"/>
              <a:gd name="connsiteY76" fmla="*/ 1206500 h 3848100"/>
              <a:gd name="connsiteX77" fmla="*/ 2425700 w 8445500"/>
              <a:gd name="connsiteY77" fmla="*/ 1244600 h 3848100"/>
              <a:gd name="connsiteX78" fmla="*/ 2413000 w 8445500"/>
              <a:gd name="connsiteY78" fmla="*/ 1282700 h 3848100"/>
              <a:gd name="connsiteX79" fmla="*/ 2374900 w 8445500"/>
              <a:gd name="connsiteY79" fmla="*/ 1295400 h 3848100"/>
              <a:gd name="connsiteX80" fmla="*/ 2336800 w 8445500"/>
              <a:gd name="connsiteY80" fmla="*/ 1320800 h 3848100"/>
              <a:gd name="connsiteX81" fmla="*/ 2171700 w 8445500"/>
              <a:gd name="connsiteY81" fmla="*/ 1346200 h 3848100"/>
              <a:gd name="connsiteX82" fmla="*/ 2095500 w 8445500"/>
              <a:gd name="connsiteY82" fmla="*/ 1358900 h 3848100"/>
              <a:gd name="connsiteX83" fmla="*/ 1828800 w 8445500"/>
              <a:gd name="connsiteY83" fmla="*/ 1384300 h 3848100"/>
              <a:gd name="connsiteX84" fmla="*/ 1612900 w 8445500"/>
              <a:gd name="connsiteY84" fmla="*/ 1358900 h 3848100"/>
              <a:gd name="connsiteX85" fmla="*/ 1574800 w 8445500"/>
              <a:gd name="connsiteY85" fmla="*/ 1346200 h 3848100"/>
              <a:gd name="connsiteX86" fmla="*/ 1536700 w 8445500"/>
              <a:gd name="connsiteY86" fmla="*/ 1320800 h 3848100"/>
              <a:gd name="connsiteX87" fmla="*/ 1498600 w 8445500"/>
              <a:gd name="connsiteY87" fmla="*/ 1308100 h 3848100"/>
              <a:gd name="connsiteX88" fmla="*/ 1422400 w 8445500"/>
              <a:gd name="connsiteY88" fmla="*/ 1257300 h 3848100"/>
              <a:gd name="connsiteX89" fmla="*/ 1384300 w 8445500"/>
              <a:gd name="connsiteY89" fmla="*/ 1244600 h 3848100"/>
              <a:gd name="connsiteX90" fmla="*/ 1308100 w 8445500"/>
              <a:gd name="connsiteY90" fmla="*/ 1193800 h 3848100"/>
              <a:gd name="connsiteX91" fmla="*/ 1270000 w 8445500"/>
              <a:gd name="connsiteY91" fmla="*/ 1168400 h 3848100"/>
              <a:gd name="connsiteX92" fmla="*/ 1193800 w 8445500"/>
              <a:gd name="connsiteY92" fmla="*/ 1143000 h 3848100"/>
              <a:gd name="connsiteX93" fmla="*/ 1130300 w 8445500"/>
              <a:gd name="connsiteY93" fmla="*/ 1117600 h 3848100"/>
              <a:gd name="connsiteX94" fmla="*/ 1079500 w 8445500"/>
              <a:gd name="connsiteY94" fmla="*/ 1092200 h 3848100"/>
              <a:gd name="connsiteX95" fmla="*/ 939800 w 8445500"/>
              <a:gd name="connsiteY95" fmla="*/ 1079500 h 3848100"/>
              <a:gd name="connsiteX96" fmla="*/ 927100 w 8445500"/>
              <a:gd name="connsiteY96" fmla="*/ 1016000 h 3848100"/>
              <a:gd name="connsiteX97" fmla="*/ 889000 w 8445500"/>
              <a:gd name="connsiteY97" fmla="*/ 990600 h 3848100"/>
              <a:gd name="connsiteX98" fmla="*/ 558800 w 8445500"/>
              <a:gd name="connsiteY98" fmla="*/ 977900 h 3848100"/>
              <a:gd name="connsiteX99" fmla="*/ 406400 w 8445500"/>
              <a:gd name="connsiteY99" fmla="*/ 990600 h 3848100"/>
              <a:gd name="connsiteX100" fmla="*/ 368300 w 8445500"/>
              <a:gd name="connsiteY100" fmla="*/ 1016000 h 3848100"/>
              <a:gd name="connsiteX101" fmla="*/ 317500 w 8445500"/>
              <a:gd name="connsiteY101" fmla="*/ 1054100 h 3848100"/>
              <a:gd name="connsiteX102" fmla="*/ 266700 w 8445500"/>
              <a:gd name="connsiteY102" fmla="*/ 1130300 h 3848100"/>
              <a:gd name="connsiteX103" fmla="*/ 228600 w 8445500"/>
              <a:gd name="connsiteY103" fmla="*/ 1168400 h 3848100"/>
              <a:gd name="connsiteX104" fmla="*/ 190500 w 8445500"/>
              <a:gd name="connsiteY104" fmla="*/ 1244600 h 3848100"/>
              <a:gd name="connsiteX105" fmla="*/ 177800 w 8445500"/>
              <a:gd name="connsiteY105" fmla="*/ 1282700 h 3848100"/>
              <a:gd name="connsiteX106" fmla="*/ 152400 w 8445500"/>
              <a:gd name="connsiteY106" fmla="*/ 1320800 h 3848100"/>
              <a:gd name="connsiteX107" fmla="*/ 114300 w 8445500"/>
              <a:gd name="connsiteY107" fmla="*/ 1473200 h 3848100"/>
              <a:gd name="connsiteX108" fmla="*/ 88900 w 8445500"/>
              <a:gd name="connsiteY108" fmla="*/ 1549400 h 3848100"/>
              <a:gd name="connsiteX109" fmla="*/ 76200 w 8445500"/>
              <a:gd name="connsiteY109" fmla="*/ 1612900 h 3848100"/>
              <a:gd name="connsiteX110" fmla="*/ 50800 w 8445500"/>
              <a:gd name="connsiteY110" fmla="*/ 1676400 h 3848100"/>
              <a:gd name="connsiteX111" fmla="*/ 12700 w 8445500"/>
              <a:gd name="connsiteY111" fmla="*/ 1854200 h 3848100"/>
              <a:gd name="connsiteX112" fmla="*/ 0 w 8445500"/>
              <a:gd name="connsiteY112" fmla="*/ 1955800 h 3848100"/>
              <a:gd name="connsiteX113" fmla="*/ 0 w 8445500"/>
              <a:gd name="connsiteY113" fmla="*/ 2374900 h 3848100"/>
              <a:gd name="connsiteX114" fmla="*/ 12700 w 8445500"/>
              <a:gd name="connsiteY114" fmla="*/ 2692400 h 3848100"/>
              <a:gd name="connsiteX115" fmla="*/ 25400 w 8445500"/>
              <a:gd name="connsiteY115" fmla="*/ 3632200 h 3848100"/>
              <a:gd name="connsiteX116" fmla="*/ 88900 w 8445500"/>
              <a:gd name="connsiteY116" fmla="*/ 3683000 h 3848100"/>
              <a:gd name="connsiteX117" fmla="*/ 101600 w 8445500"/>
              <a:gd name="connsiteY117" fmla="*/ 3721100 h 3848100"/>
              <a:gd name="connsiteX118" fmla="*/ 139700 w 8445500"/>
              <a:gd name="connsiteY118" fmla="*/ 3733800 h 3848100"/>
              <a:gd name="connsiteX119" fmla="*/ 177800 w 8445500"/>
              <a:gd name="connsiteY119" fmla="*/ 3759200 h 3848100"/>
              <a:gd name="connsiteX120" fmla="*/ 190500 w 8445500"/>
              <a:gd name="connsiteY120" fmla="*/ 3797300 h 3848100"/>
              <a:gd name="connsiteX121" fmla="*/ 241300 w 8445500"/>
              <a:gd name="connsiteY121" fmla="*/ 3810000 h 3848100"/>
              <a:gd name="connsiteX122" fmla="*/ 393700 w 8445500"/>
              <a:gd name="connsiteY122" fmla="*/ 3848100 h 3848100"/>
              <a:gd name="connsiteX123" fmla="*/ 723900 w 8445500"/>
              <a:gd name="connsiteY123" fmla="*/ 3835400 h 3848100"/>
              <a:gd name="connsiteX124" fmla="*/ 901700 w 8445500"/>
              <a:gd name="connsiteY124" fmla="*/ 3784600 h 3848100"/>
              <a:gd name="connsiteX125" fmla="*/ 965200 w 8445500"/>
              <a:gd name="connsiteY125" fmla="*/ 3771900 h 3848100"/>
              <a:gd name="connsiteX126" fmla="*/ 1079500 w 8445500"/>
              <a:gd name="connsiteY126" fmla="*/ 3708400 h 3848100"/>
              <a:gd name="connsiteX127" fmla="*/ 1155700 w 8445500"/>
              <a:gd name="connsiteY127" fmla="*/ 3670300 h 3848100"/>
              <a:gd name="connsiteX128" fmla="*/ 1231900 w 8445500"/>
              <a:gd name="connsiteY128" fmla="*/ 3594100 h 3848100"/>
              <a:gd name="connsiteX129" fmla="*/ 1282700 w 8445500"/>
              <a:gd name="connsiteY129" fmla="*/ 3517900 h 3848100"/>
              <a:gd name="connsiteX130" fmla="*/ 1308100 w 8445500"/>
              <a:gd name="connsiteY130" fmla="*/ 3479800 h 3848100"/>
              <a:gd name="connsiteX131" fmla="*/ 1371600 w 8445500"/>
              <a:gd name="connsiteY131" fmla="*/ 3429000 h 3848100"/>
              <a:gd name="connsiteX132" fmla="*/ 1397000 w 8445500"/>
              <a:gd name="connsiteY132" fmla="*/ 3378200 h 3848100"/>
              <a:gd name="connsiteX133" fmla="*/ 1409700 w 8445500"/>
              <a:gd name="connsiteY133" fmla="*/ 3340100 h 3848100"/>
              <a:gd name="connsiteX134" fmla="*/ 1435100 w 8445500"/>
              <a:gd name="connsiteY134" fmla="*/ 3302000 h 3848100"/>
              <a:gd name="connsiteX135" fmla="*/ 1447800 w 8445500"/>
              <a:gd name="connsiteY135" fmla="*/ 3263900 h 3848100"/>
              <a:gd name="connsiteX136" fmla="*/ 1473200 w 8445500"/>
              <a:gd name="connsiteY136" fmla="*/ 3225800 h 3848100"/>
              <a:gd name="connsiteX137" fmla="*/ 1485900 w 8445500"/>
              <a:gd name="connsiteY137" fmla="*/ 3187700 h 3848100"/>
              <a:gd name="connsiteX138" fmla="*/ 1524000 w 8445500"/>
              <a:gd name="connsiteY138" fmla="*/ 3162300 h 3848100"/>
              <a:gd name="connsiteX139" fmla="*/ 1536700 w 8445500"/>
              <a:gd name="connsiteY139" fmla="*/ 3124200 h 3848100"/>
              <a:gd name="connsiteX140" fmla="*/ 1549400 w 8445500"/>
              <a:gd name="connsiteY140" fmla="*/ 3073400 h 3848100"/>
              <a:gd name="connsiteX141" fmla="*/ 1587500 w 8445500"/>
              <a:gd name="connsiteY141" fmla="*/ 3022600 h 3848100"/>
              <a:gd name="connsiteX142" fmla="*/ 1651000 w 8445500"/>
              <a:gd name="connsiteY142" fmla="*/ 2921000 h 3848100"/>
              <a:gd name="connsiteX143" fmla="*/ 1689100 w 8445500"/>
              <a:gd name="connsiteY143" fmla="*/ 2882900 h 3848100"/>
              <a:gd name="connsiteX144" fmla="*/ 1714500 w 8445500"/>
              <a:gd name="connsiteY144" fmla="*/ 2832100 h 3848100"/>
              <a:gd name="connsiteX145" fmla="*/ 1790700 w 8445500"/>
              <a:gd name="connsiteY145" fmla="*/ 2781300 h 3848100"/>
              <a:gd name="connsiteX146" fmla="*/ 1803400 w 8445500"/>
              <a:gd name="connsiteY146" fmla="*/ 2717800 h 3848100"/>
              <a:gd name="connsiteX147" fmla="*/ 1892300 w 8445500"/>
              <a:gd name="connsiteY147" fmla="*/ 2641600 h 3848100"/>
              <a:gd name="connsiteX148" fmla="*/ 2006600 w 8445500"/>
              <a:gd name="connsiteY148" fmla="*/ 2552700 h 3848100"/>
              <a:gd name="connsiteX149" fmla="*/ 2070100 w 8445500"/>
              <a:gd name="connsiteY149" fmla="*/ 2527300 h 3848100"/>
              <a:gd name="connsiteX150" fmla="*/ 2120900 w 8445500"/>
              <a:gd name="connsiteY150" fmla="*/ 2489200 h 3848100"/>
              <a:gd name="connsiteX151" fmla="*/ 2197100 w 8445500"/>
              <a:gd name="connsiteY151" fmla="*/ 2476500 h 3848100"/>
              <a:gd name="connsiteX152" fmla="*/ 2425700 w 8445500"/>
              <a:gd name="connsiteY152" fmla="*/ 2413000 h 3848100"/>
              <a:gd name="connsiteX153" fmla="*/ 2654300 w 8445500"/>
              <a:gd name="connsiteY153" fmla="*/ 2400300 h 3848100"/>
              <a:gd name="connsiteX154" fmla="*/ 2730500 w 8445500"/>
              <a:gd name="connsiteY154" fmla="*/ 2387600 h 3848100"/>
              <a:gd name="connsiteX155" fmla="*/ 2781300 w 8445500"/>
              <a:gd name="connsiteY155" fmla="*/ 2374900 h 3848100"/>
              <a:gd name="connsiteX156" fmla="*/ 2933700 w 8445500"/>
              <a:gd name="connsiteY156" fmla="*/ 2362200 h 3848100"/>
              <a:gd name="connsiteX157" fmla="*/ 2984500 w 8445500"/>
              <a:gd name="connsiteY157" fmla="*/ 2336800 h 3848100"/>
              <a:gd name="connsiteX158" fmla="*/ 3022600 w 8445500"/>
              <a:gd name="connsiteY158" fmla="*/ 2311400 h 3848100"/>
              <a:gd name="connsiteX159" fmla="*/ 3098800 w 8445500"/>
              <a:gd name="connsiteY159" fmla="*/ 2286000 h 3848100"/>
              <a:gd name="connsiteX160" fmla="*/ 3136900 w 8445500"/>
              <a:gd name="connsiteY160" fmla="*/ 2260600 h 3848100"/>
              <a:gd name="connsiteX161" fmla="*/ 3175000 w 8445500"/>
              <a:gd name="connsiteY161" fmla="*/ 2247900 h 3848100"/>
              <a:gd name="connsiteX162" fmla="*/ 3251200 w 8445500"/>
              <a:gd name="connsiteY162" fmla="*/ 2197100 h 3848100"/>
              <a:gd name="connsiteX163" fmla="*/ 3289300 w 8445500"/>
              <a:gd name="connsiteY163" fmla="*/ 2171700 h 3848100"/>
              <a:gd name="connsiteX164" fmla="*/ 3390900 w 8445500"/>
              <a:gd name="connsiteY164" fmla="*/ 2120900 h 3848100"/>
              <a:gd name="connsiteX165" fmla="*/ 3441700 w 8445500"/>
              <a:gd name="connsiteY165" fmla="*/ 2146300 h 3848100"/>
              <a:gd name="connsiteX166" fmla="*/ 3479800 w 8445500"/>
              <a:gd name="connsiteY166" fmla="*/ 2159000 h 3848100"/>
              <a:gd name="connsiteX167" fmla="*/ 3517900 w 8445500"/>
              <a:gd name="connsiteY167" fmla="*/ 2184400 h 3848100"/>
              <a:gd name="connsiteX168" fmla="*/ 3657600 w 8445500"/>
              <a:gd name="connsiteY168" fmla="*/ 2222500 h 3848100"/>
              <a:gd name="connsiteX169" fmla="*/ 4076700 w 8445500"/>
              <a:gd name="connsiteY169" fmla="*/ 2184400 h 3848100"/>
              <a:gd name="connsiteX170" fmla="*/ 4114800 w 8445500"/>
              <a:gd name="connsiteY170" fmla="*/ 2159000 h 3848100"/>
              <a:gd name="connsiteX171" fmla="*/ 4191000 w 8445500"/>
              <a:gd name="connsiteY171" fmla="*/ 2146300 h 3848100"/>
              <a:gd name="connsiteX172" fmla="*/ 4241800 w 8445500"/>
              <a:gd name="connsiteY172" fmla="*/ 2133600 h 3848100"/>
              <a:gd name="connsiteX173" fmla="*/ 4318000 w 8445500"/>
              <a:gd name="connsiteY173" fmla="*/ 2146300 h 3848100"/>
              <a:gd name="connsiteX174" fmla="*/ 4432300 w 8445500"/>
              <a:gd name="connsiteY174" fmla="*/ 2273300 h 3848100"/>
              <a:gd name="connsiteX175" fmla="*/ 4457700 w 8445500"/>
              <a:gd name="connsiteY175" fmla="*/ 2311400 h 3848100"/>
              <a:gd name="connsiteX176" fmla="*/ 4495800 w 8445500"/>
              <a:gd name="connsiteY176" fmla="*/ 2324100 h 3848100"/>
              <a:gd name="connsiteX177" fmla="*/ 4610100 w 8445500"/>
              <a:gd name="connsiteY177" fmla="*/ 2286000 h 3848100"/>
              <a:gd name="connsiteX178" fmla="*/ 4686300 w 8445500"/>
              <a:gd name="connsiteY178" fmla="*/ 2247900 h 3848100"/>
              <a:gd name="connsiteX179" fmla="*/ 4762500 w 8445500"/>
              <a:gd name="connsiteY179" fmla="*/ 2209800 h 3848100"/>
              <a:gd name="connsiteX180" fmla="*/ 4864100 w 8445500"/>
              <a:gd name="connsiteY180" fmla="*/ 2159000 h 3848100"/>
              <a:gd name="connsiteX181" fmla="*/ 4902200 w 8445500"/>
              <a:gd name="connsiteY181" fmla="*/ 2133600 h 3848100"/>
              <a:gd name="connsiteX182" fmla="*/ 4940300 w 8445500"/>
              <a:gd name="connsiteY182" fmla="*/ 2120900 h 3848100"/>
              <a:gd name="connsiteX183" fmla="*/ 4978400 w 8445500"/>
              <a:gd name="connsiteY183" fmla="*/ 2095500 h 3848100"/>
              <a:gd name="connsiteX184" fmla="*/ 5041900 w 8445500"/>
              <a:gd name="connsiteY184" fmla="*/ 2082800 h 3848100"/>
              <a:gd name="connsiteX185" fmla="*/ 5207000 w 8445500"/>
              <a:gd name="connsiteY185" fmla="*/ 2095500 h 3848100"/>
              <a:gd name="connsiteX186" fmla="*/ 5270500 w 8445500"/>
              <a:gd name="connsiteY186" fmla="*/ 2108200 h 3848100"/>
              <a:gd name="connsiteX187" fmla="*/ 5448300 w 8445500"/>
              <a:gd name="connsiteY187" fmla="*/ 2133600 h 3848100"/>
              <a:gd name="connsiteX188" fmla="*/ 5854700 w 8445500"/>
              <a:gd name="connsiteY188" fmla="*/ 2120900 h 3848100"/>
              <a:gd name="connsiteX189" fmla="*/ 5930900 w 8445500"/>
              <a:gd name="connsiteY189" fmla="*/ 2082800 h 3848100"/>
              <a:gd name="connsiteX190" fmla="*/ 5969000 w 8445500"/>
              <a:gd name="connsiteY190" fmla="*/ 2070100 h 3848100"/>
              <a:gd name="connsiteX191" fmla="*/ 6045200 w 8445500"/>
              <a:gd name="connsiteY191" fmla="*/ 2006600 h 3848100"/>
              <a:gd name="connsiteX192" fmla="*/ 6121400 w 8445500"/>
              <a:gd name="connsiteY192" fmla="*/ 1981200 h 3848100"/>
              <a:gd name="connsiteX193" fmla="*/ 6261100 w 8445500"/>
              <a:gd name="connsiteY193" fmla="*/ 1993900 h 3848100"/>
              <a:gd name="connsiteX194" fmla="*/ 6324600 w 8445500"/>
              <a:gd name="connsiteY194" fmla="*/ 2006600 h 3848100"/>
              <a:gd name="connsiteX195" fmla="*/ 6477000 w 8445500"/>
              <a:gd name="connsiteY195" fmla="*/ 2032000 h 3848100"/>
              <a:gd name="connsiteX196" fmla="*/ 6553200 w 8445500"/>
              <a:gd name="connsiteY196" fmla="*/ 2044700 h 3848100"/>
              <a:gd name="connsiteX197" fmla="*/ 6858000 w 8445500"/>
              <a:gd name="connsiteY197" fmla="*/ 2070100 h 3848100"/>
              <a:gd name="connsiteX198" fmla="*/ 8445500 w 8445500"/>
              <a:gd name="connsiteY198" fmla="*/ 2057400 h 3848100"/>
              <a:gd name="connsiteX199" fmla="*/ 8411633 w 8445500"/>
              <a:gd name="connsiteY19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6032500 w 8445500"/>
              <a:gd name="connsiteY14" fmla="*/ 1219200 h 3848100"/>
              <a:gd name="connsiteX15" fmla="*/ 5994400 w 8445500"/>
              <a:gd name="connsiteY15" fmla="*/ 1181100 h 3848100"/>
              <a:gd name="connsiteX16" fmla="*/ 5943600 w 8445500"/>
              <a:gd name="connsiteY16" fmla="*/ 1155700 h 3848100"/>
              <a:gd name="connsiteX17" fmla="*/ 5867400 w 8445500"/>
              <a:gd name="connsiteY17" fmla="*/ 1028700 h 3848100"/>
              <a:gd name="connsiteX18" fmla="*/ 5829300 w 8445500"/>
              <a:gd name="connsiteY18" fmla="*/ 1003300 h 3848100"/>
              <a:gd name="connsiteX19" fmla="*/ 5778500 w 8445500"/>
              <a:gd name="connsiteY19" fmla="*/ 977900 h 3848100"/>
              <a:gd name="connsiteX20" fmla="*/ 5676900 w 8445500"/>
              <a:gd name="connsiteY20" fmla="*/ 927100 h 3848100"/>
              <a:gd name="connsiteX21" fmla="*/ 5575300 w 8445500"/>
              <a:gd name="connsiteY21" fmla="*/ 889000 h 3848100"/>
              <a:gd name="connsiteX22" fmla="*/ 5524500 w 8445500"/>
              <a:gd name="connsiteY22" fmla="*/ 863600 h 3848100"/>
              <a:gd name="connsiteX23" fmla="*/ 5321300 w 8445500"/>
              <a:gd name="connsiteY23" fmla="*/ 850900 h 3848100"/>
              <a:gd name="connsiteX24" fmla="*/ 5283200 w 8445500"/>
              <a:gd name="connsiteY24" fmla="*/ 838200 h 3848100"/>
              <a:gd name="connsiteX25" fmla="*/ 5232400 w 8445500"/>
              <a:gd name="connsiteY25" fmla="*/ 762000 h 3848100"/>
              <a:gd name="connsiteX26" fmla="*/ 5207000 w 8445500"/>
              <a:gd name="connsiteY26" fmla="*/ 723900 h 3848100"/>
              <a:gd name="connsiteX27" fmla="*/ 5194300 w 8445500"/>
              <a:gd name="connsiteY27" fmla="*/ 685800 h 3848100"/>
              <a:gd name="connsiteX28" fmla="*/ 5181600 w 8445500"/>
              <a:gd name="connsiteY28" fmla="*/ 635000 h 3848100"/>
              <a:gd name="connsiteX29" fmla="*/ 5156200 w 8445500"/>
              <a:gd name="connsiteY29" fmla="*/ 596900 h 3848100"/>
              <a:gd name="connsiteX30" fmla="*/ 5118100 w 8445500"/>
              <a:gd name="connsiteY30" fmla="*/ 469900 h 3848100"/>
              <a:gd name="connsiteX31" fmla="*/ 5105400 w 8445500"/>
              <a:gd name="connsiteY31" fmla="*/ 393700 h 3848100"/>
              <a:gd name="connsiteX32" fmla="*/ 5092700 w 8445500"/>
              <a:gd name="connsiteY32" fmla="*/ 304800 h 3848100"/>
              <a:gd name="connsiteX33" fmla="*/ 5067300 w 8445500"/>
              <a:gd name="connsiteY33" fmla="*/ 266700 h 3848100"/>
              <a:gd name="connsiteX34" fmla="*/ 5054600 w 8445500"/>
              <a:gd name="connsiteY34" fmla="*/ 228600 h 3848100"/>
              <a:gd name="connsiteX35" fmla="*/ 5003800 w 8445500"/>
              <a:gd name="connsiteY35" fmla="*/ 152400 h 3848100"/>
              <a:gd name="connsiteX36" fmla="*/ 4965700 w 8445500"/>
              <a:gd name="connsiteY36" fmla="*/ 63500 h 3848100"/>
              <a:gd name="connsiteX37" fmla="*/ 4787900 w 8445500"/>
              <a:gd name="connsiteY37" fmla="*/ 0 h 3848100"/>
              <a:gd name="connsiteX38" fmla="*/ 4673600 w 8445500"/>
              <a:gd name="connsiteY38" fmla="*/ 12700 h 3848100"/>
              <a:gd name="connsiteX39" fmla="*/ 4635500 w 8445500"/>
              <a:gd name="connsiteY39" fmla="*/ 38100 h 3848100"/>
              <a:gd name="connsiteX40" fmla="*/ 4597400 w 8445500"/>
              <a:gd name="connsiteY40" fmla="*/ 50800 h 3848100"/>
              <a:gd name="connsiteX41" fmla="*/ 4559300 w 8445500"/>
              <a:gd name="connsiteY41" fmla="*/ 88900 h 3848100"/>
              <a:gd name="connsiteX42" fmla="*/ 4533900 w 8445500"/>
              <a:gd name="connsiteY42" fmla="*/ 177800 h 3848100"/>
              <a:gd name="connsiteX43" fmla="*/ 4495800 w 8445500"/>
              <a:gd name="connsiteY43" fmla="*/ 203200 h 3848100"/>
              <a:gd name="connsiteX44" fmla="*/ 4406900 w 8445500"/>
              <a:gd name="connsiteY44" fmla="*/ 254000 h 3848100"/>
              <a:gd name="connsiteX45" fmla="*/ 4368800 w 8445500"/>
              <a:gd name="connsiteY45" fmla="*/ 279400 h 3848100"/>
              <a:gd name="connsiteX46" fmla="*/ 4229100 w 8445500"/>
              <a:gd name="connsiteY46" fmla="*/ 368300 h 3848100"/>
              <a:gd name="connsiteX47" fmla="*/ 4165600 w 8445500"/>
              <a:gd name="connsiteY47" fmla="*/ 508000 h 3848100"/>
              <a:gd name="connsiteX48" fmla="*/ 4140200 w 8445500"/>
              <a:gd name="connsiteY48" fmla="*/ 546100 h 3848100"/>
              <a:gd name="connsiteX49" fmla="*/ 4089400 w 8445500"/>
              <a:gd name="connsiteY49" fmla="*/ 749300 h 3848100"/>
              <a:gd name="connsiteX50" fmla="*/ 4051300 w 8445500"/>
              <a:gd name="connsiteY50" fmla="*/ 838200 h 3848100"/>
              <a:gd name="connsiteX51" fmla="*/ 4013200 w 8445500"/>
              <a:gd name="connsiteY51" fmla="*/ 863600 h 3848100"/>
              <a:gd name="connsiteX52" fmla="*/ 3975100 w 8445500"/>
              <a:gd name="connsiteY52" fmla="*/ 939800 h 3848100"/>
              <a:gd name="connsiteX53" fmla="*/ 3924300 w 8445500"/>
              <a:gd name="connsiteY53" fmla="*/ 952500 h 3848100"/>
              <a:gd name="connsiteX54" fmla="*/ 3848100 w 8445500"/>
              <a:gd name="connsiteY54" fmla="*/ 990600 h 3848100"/>
              <a:gd name="connsiteX55" fmla="*/ 3810000 w 8445500"/>
              <a:gd name="connsiteY55" fmla="*/ 977900 h 3848100"/>
              <a:gd name="connsiteX56" fmla="*/ 3746500 w 8445500"/>
              <a:gd name="connsiteY56" fmla="*/ 863600 h 3848100"/>
              <a:gd name="connsiteX57" fmla="*/ 3746500 w 8445500"/>
              <a:gd name="connsiteY57" fmla="*/ 863600 h 3848100"/>
              <a:gd name="connsiteX58" fmla="*/ 3657600 w 8445500"/>
              <a:gd name="connsiteY58" fmla="*/ 736600 h 3848100"/>
              <a:gd name="connsiteX59" fmla="*/ 3632200 w 8445500"/>
              <a:gd name="connsiteY59" fmla="*/ 698500 h 3848100"/>
              <a:gd name="connsiteX60" fmla="*/ 3594100 w 8445500"/>
              <a:gd name="connsiteY60" fmla="*/ 673100 h 3848100"/>
              <a:gd name="connsiteX61" fmla="*/ 3556000 w 8445500"/>
              <a:gd name="connsiteY61" fmla="*/ 635000 h 3848100"/>
              <a:gd name="connsiteX62" fmla="*/ 3416300 w 8445500"/>
              <a:gd name="connsiteY62" fmla="*/ 609600 h 3848100"/>
              <a:gd name="connsiteX63" fmla="*/ 3276600 w 8445500"/>
              <a:gd name="connsiteY63" fmla="*/ 622300 h 3848100"/>
              <a:gd name="connsiteX64" fmla="*/ 3162300 w 8445500"/>
              <a:gd name="connsiteY64" fmla="*/ 647700 h 3848100"/>
              <a:gd name="connsiteX65" fmla="*/ 3086100 w 8445500"/>
              <a:gd name="connsiteY65" fmla="*/ 698500 h 3848100"/>
              <a:gd name="connsiteX66" fmla="*/ 3048000 w 8445500"/>
              <a:gd name="connsiteY66" fmla="*/ 749300 h 3848100"/>
              <a:gd name="connsiteX67" fmla="*/ 3009900 w 8445500"/>
              <a:gd name="connsiteY67" fmla="*/ 762000 h 3848100"/>
              <a:gd name="connsiteX68" fmla="*/ 2895600 w 8445500"/>
              <a:gd name="connsiteY68" fmla="*/ 825500 h 3848100"/>
              <a:gd name="connsiteX69" fmla="*/ 2857500 w 8445500"/>
              <a:gd name="connsiteY69" fmla="*/ 863600 h 3848100"/>
              <a:gd name="connsiteX70" fmla="*/ 2781300 w 8445500"/>
              <a:gd name="connsiteY70" fmla="*/ 901700 h 3848100"/>
              <a:gd name="connsiteX71" fmla="*/ 2705100 w 8445500"/>
              <a:gd name="connsiteY71" fmla="*/ 952500 h 3848100"/>
              <a:gd name="connsiteX72" fmla="*/ 2628900 w 8445500"/>
              <a:gd name="connsiteY72" fmla="*/ 1016000 h 3848100"/>
              <a:gd name="connsiteX73" fmla="*/ 2590800 w 8445500"/>
              <a:gd name="connsiteY73" fmla="*/ 1066800 h 3848100"/>
              <a:gd name="connsiteX74" fmla="*/ 2552700 w 8445500"/>
              <a:gd name="connsiteY74" fmla="*/ 1104900 h 3848100"/>
              <a:gd name="connsiteX75" fmla="*/ 2489200 w 8445500"/>
              <a:gd name="connsiteY75" fmla="*/ 1168400 h 3848100"/>
              <a:gd name="connsiteX76" fmla="*/ 2463800 w 8445500"/>
              <a:gd name="connsiteY76" fmla="*/ 1206500 h 3848100"/>
              <a:gd name="connsiteX77" fmla="*/ 2425700 w 8445500"/>
              <a:gd name="connsiteY77" fmla="*/ 1244600 h 3848100"/>
              <a:gd name="connsiteX78" fmla="*/ 2413000 w 8445500"/>
              <a:gd name="connsiteY78" fmla="*/ 1282700 h 3848100"/>
              <a:gd name="connsiteX79" fmla="*/ 2374900 w 8445500"/>
              <a:gd name="connsiteY79" fmla="*/ 1295400 h 3848100"/>
              <a:gd name="connsiteX80" fmla="*/ 2336800 w 8445500"/>
              <a:gd name="connsiteY80" fmla="*/ 1320800 h 3848100"/>
              <a:gd name="connsiteX81" fmla="*/ 2171700 w 8445500"/>
              <a:gd name="connsiteY81" fmla="*/ 1346200 h 3848100"/>
              <a:gd name="connsiteX82" fmla="*/ 2095500 w 8445500"/>
              <a:gd name="connsiteY82" fmla="*/ 1358900 h 3848100"/>
              <a:gd name="connsiteX83" fmla="*/ 1828800 w 8445500"/>
              <a:gd name="connsiteY83" fmla="*/ 1384300 h 3848100"/>
              <a:gd name="connsiteX84" fmla="*/ 1612900 w 8445500"/>
              <a:gd name="connsiteY84" fmla="*/ 1358900 h 3848100"/>
              <a:gd name="connsiteX85" fmla="*/ 1574800 w 8445500"/>
              <a:gd name="connsiteY85" fmla="*/ 1346200 h 3848100"/>
              <a:gd name="connsiteX86" fmla="*/ 1536700 w 8445500"/>
              <a:gd name="connsiteY86" fmla="*/ 1320800 h 3848100"/>
              <a:gd name="connsiteX87" fmla="*/ 1498600 w 8445500"/>
              <a:gd name="connsiteY87" fmla="*/ 1308100 h 3848100"/>
              <a:gd name="connsiteX88" fmla="*/ 1422400 w 8445500"/>
              <a:gd name="connsiteY88" fmla="*/ 1257300 h 3848100"/>
              <a:gd name="connsiteX89" fmla="*/ 1384300 w 8445500"/>
              <a:gd name="connsiteY89" fmla="*/ 1244600 h 3848100"/>
              <a:gd name="connsiteX90" fmla="*/ 1308100 w 8445500"/>
              <a:gd name="connsiteY90" fmla="*/ 1193800 h 3848100"/>
              <a:gd name="connsiteX91" fmla="*/ 1270000 w 8445500"/>
              <a:gd name="connsiteY91" fmla="*/ 1168400 h 3848100"/>
              <a:gd name="connsiteX92" fmla="*/ 1193800 w 8445500"/>
              <a:gd name="connsiteY92" fmla="*/ 1143000 h 3848100"/>
              <a:gd name="connsiteX93" fmla="*/ 1130300 w 8445500"/>
              <a:gd name="connsiteY93" fmla="*/ 1117600 h 3848100"/>
              <a:gd name="connsiteX94" fmla="*/ 1079500 w 8445500"/>
              <a:gd name="connsiteY94" fmla="*/ 1092200 h 3848100"/>
              <a:gd name="connsiteX95" fmla="*/ 939800 w 8445500"/>
              <a:gd name="connsiteY95" fmla="*/ 1079500 h 3848100"/>
              <a:gd name="connsiteX96" fmla="*/ 927100 w 8445500"/>
              <a:gd name="connsiteY96" fmla="*/ 1016000 h 3848100"/>
              <a:gd name="connsiteX97" fmla="*/ 889000 w 8445500"/>
              <a:gd name="connsiteY97" fmla="*/ 990600 h 3848100"/>
              <a:gd name="connsiteX98" fmla="*/ 558800 w 8445500"/>
              <a:gd name="connsiteY98" fmla="*/ 977900 h 3848100"/>
              <a:gd name="connsiteX99" fmla="*/ 406400 w 8445500"/>
              <a:gd name="connsiteY99" fmla="*/ 990600 h 3848100"/>
              <a:gd name="connsiteX100" fmla="*/ 368300 w 8445500"/>
              <a:gd name="connsiteY100" fmla="*/ 1016000 h 3848100"/>
              <a:gd name="connsiteX101" fmla="*/ 317500 w 8445500"/>
              <a:gd name="connsiteY101" fmla="*/ 1054100 h 3848100"/>
              <a:gd name="connsiteX102" fmla="*/ 266700 w 8445500"/>
              <a:gd name="connsiteY102" fmla="*/ 1130300 h 3848100"/>
              <a:gd name="connsiteX103" fmla="*/ 228600 w 8445500"/>
              <a:gd name="connsiteY103" fmla="*/ 1168400 h 3848100"/>
              <a:gd name="connsiteX104" fmla="*/ 190500 w 8445500"/>
              <a:gd name="connsiteY104" fmla="*/ 1244600 h 3848100"/>
              <a:gd name="connsiteX105" fmla="*/ 177800 w 8445500"/>
              <a:gd name="connsiteY105" fmla="*/ 1282700 h 3848100"/>
              <a:gd name="connsiteX106" fmla="*/ 152400 w 8445500"/>
              <a:gd name="connsiteY106" fmla="*/ 1320800 h 3848100"/>
              <a:gd name="connsiteX107" fmla="*/ 114300 w 8445500"/>
              <a:gd name="connsiteY107" fmla="*/ 1473200 h 3848100"/>
              <a:gd name="connsiteX108" fmla="*/ 88900 w 8445500"/>
              <a:gd name="connsiteY108" fmla="*/ 1549400 h 3848100"/>
              <a:gd name="connsiteX109" fmla="*/ 76200 w 8445500"/>
              <a:gd name="connsiteY109" fmla="*/ 1612900 h 3848100"/>
              <a:gd name="connsiteX110" fmla="*/ 50800 w 8445500"/>
              <a:gd name="connsiteY110" fmla="*/ 1676400 h 3848100"/>
              <a:gd name="connsiteX111" fmla="*/ 12700 w 8445500"/>
              <a:gd name="connsiteY111" fmla="*/ 1854200 h 3848100"/>
              <a:gd name="connsiteX112" fmla="*/ 0 w 8445500"/>
              <a:gd name="connsiteY112" fmla="*/ 1955800 h 3848100"/>
              <a:gd name="connsiteX113" fmla="*/ 0 w 8445500"/>
              <a:gd name="connsiteY113" fmla="*/ 2374900 h 3848100"/>
              <a:gd name="connsiteX114" fmla="*/ 12700 w 8445500"/>
              <a:gd name="connsiteY114" fmla="*/ 2692400 h 3848100"/>
              <a:gd name="connsiteX115" fmla="*/ 25400 w 8445500"/>
              <a:gd name="connsiteY115" fmla="*/ 3632200 h 3848100"/>
              <a:gd name="connsiteX116" fmla="*/ 88900 w 8445500"/>
              <a:gd name="connsiteY116" fmla="*/ 3683000 h 3848100"/>
              <a:gd name="connsiteX117" fmla="*/ 101600 w 8445500"/>
              <a:gd name="connsiteY117" fmla="*/ 3721100 h 3848100"/>
              <a:gd name="connsiteX118" fmla="*/ 139700 w 8445500"/>
              <a:gd name="connsiteY118" fmla="*/ 3733800 h 3848100"/>
              <a:gd name="connsiteX119" fmla="*/ 177800 w 8445500"/>
              <a:gd name="connsiteY119" fmla="*/ 3759200 h 3848100"/>
              <a:gd name="connsiteX120" fmla="*/ 190500 w 8445500"/>
              <a:gd name="connsiteY120" fmla="*/ 3797300 h 3848100"/>
              <a:gd name="connsiteX121" fmla="*/ 241300 w 8445500"/>
              <a:gd name="connsiteY121" fmla="*/ 3810000 h 3848100"/>
              <a:gd name="connsiteX122" fmla="*/ 393700 w 8445500"/>
              <a:gd name="connsiteY122" fmla="*/ 3848100 h 3848100"/>
              <a:gd name="connsiteX123" fmla="*/ 723900 w 8445500"/>
              <a:gd name="connsiteY123" fmla="*/ 3835400 h 3848100"/>
              <a:gd name="connsiteX124" fmla="*/ 901700 w 8445500"/>
              <a:gd name="connsiteY124" fmla="*/ 3784600 h 3848100"/>
              <a:gd name="connsiteX125" fmla="*/ 965200 w 8445500"/>
              <a:gd name="connsiteY125" fmla="*/ 3771900 h 3848100"/>
              <a:gd name="connsiteX126" fmla="*/ 1079500 w 8445500"/>
              <a:gd name="connsiteY126" fmla="*/ 3708400 h 3848100"/>
              <a:gd name="connsiteX127" fmla="*/ 1155700 w 8445500"/>
              <a:gd name="connsiteY127" fmla="*/ 3670300 h 3848100"/>
              <a:gd name="connsiteX128" fmla="*/ 1231900 w 8445500"/>
              <a:gd name="connsiteY128" fmla="*/ 3594100 h 3848100"/>
              <a:gd name="connsiteX129" fmla="*/ 1282700 w 8445500"/>
              <a:gd name="connsiteY129" fmla="*/ 3517900 h 3848100"/>
              <a:gd name="connsiteX130" fmla="*/ 1308100 w 8445500"/>
              <a:gd name="connsiteY130" fmla="*/ 3479800 h 3848100"/>
              <a:gd name="connsiteX131" fmla="*/ 1371600 w 8445500"/>
              <a:gd name="connsiteY131" fmla="*/ 3429000 h 3848100"/>
              <a:gd name="connsiteX132" fmla="*/ 1397000 w 8445500"/>
              <a:gd name="connsiteY132" fmla="*/ 3378200 h 3848100"/>
              <a:gd name="connsiteX133" fmla="*/ 1409700 w 8445500"/>
              <a:gd name="connsiteY133" fmla="*/ 3340100 h 3848100"/>
              <a:gd name="connsiteX134" fmla="*/ 1435100 w 8445500"/>
              <a:gd name="connsiteY134" fmla="*/ 3302000 h 3848100"/>
              <a:gd name="connsiteX135" fmla="*/ 1447800 w 8445500"/>
              <a:gd name="connsiteY135" fmla="*/ 3263900 h 3848100"/>
              <a:gd name="connsiteX136" fmla="*/ 1473200 w 8445500"/>
              <a:gd name="connsiteY136" fmla="*/ 3225800 h 3848100"/>
              <a:gd name="connsiteX137" fmla="*/ 1485900 w 8445500"/>
              <a:gd name="connsiteY137" fmla="*/ 3187700 h 3848100"/>
              <a:gd name="connsiteX138" fmla="*/ 1524000 w 8445500"/>
              <a:gd name="connsiteY138" fmla="*/ 3162300 h 3848100"/>
              <a:gd name="connsiteX139" fmla="*/ 1536700 w 8445500"/>
              <a:gd name="connsiteY139" fmla="*/ 3124200 h 3848100"/>
              <a:gd name="connsiteX140" fmla="*/ 1549400 w 8445500"/>
              <a:gd name="connsiteY140" fmla="*/ 3073400 h 3848100"/>
              <a:gd name="connsiteX141" fmla="*/ 1587500 w 8445500"/>
              <a:gd name="connsiteY141" fmla="*/ 3022600 h 3848100"/>
              <a:gd name="connsiteX142" fmla="*/ 1651000 w 8445500"/>
              <a:gd name="connsiteY142" fmla="*/ 2921000 h 3848100"/>
              <a:gd name="connsiteX143" fmla="*/ 1689100 w 8445500"/>
              <a:gd name="connsiteY143" fmla="*/ 2882900 h 3848100"/>
              <a:gd name="connsiteX144" fmla="*/ 1714500 w 8445500"/>
              <a:gd name="connsiteY144" fmla="*/ 2832100 h 3848100"/>
              <a:gd name="connsiteX145" fmla="*/ 1790700 w 8445500"/>
              <a:gd name="connsiteY145" fmla="*/ 2781300 h 3848100"/>
              <a:gd name="connsiteX146" fmla="*/ 1803400 w 8445500"/>
              <a:gd name="connsiteY146" fmla="*/ 2717800 h 3848100"/>
              <a:gd name="connsiteX147" fmla="*/ 1892300 w 8445500"/>
              <a:gd name="connsiteY147" fmla="*/ 2641600 h 3848100"/>
              <a:gd name="connsiteX148" fmla="*/ 2006600 w 8445500"/>
              <a:gd name="connsiteY148" fmla="*/ 2552700 h 3848100"/>
              <a:gd name="connsiteX149" fmla="*/ 2070100 w 8445500"/>
              <a:gd name="connsiteY149" fmla="*/ 2527300 h 3848100"/>
              <a:gd name="connsiteX150" fmla="*/ 2120900 w 8445500"/>
              <a:gd name="connsiteY150" fmla="*/ 2489200 h 3848100"/>
              <a:gd name="connsiteX151" fmla="*/ 2197100 w 8445500"/>
              <a:gd name="connsiteY151" fmla="*/ 2476500 h 3848100"/>
              <a:gd name="connsiteX152" fmla="*/ 2425700 w 8445500"/>
              <a:gd name="connsiteY152" fmla="*/ 2413000 h 3848100"/>
              <a:gd name="connsiteX153" fmla="*/ 2654300 w 8445500"/>
              <a:gd name="connsiteY153" fmla="*/ 2400300 h 3848100"/>
              <a:gd name="connsiteX154" fmla="*/ 2730500 w 8445500"/>
              <a:gd name="connsiteY154" fmla="*/ 2387600 h 3848100"/>
              <a:gd name="connsiteX155" fmla="*/ 2781300 w 8445500"/>
              <a:gd name="connsiteY155" fmla="*/ 2374900 h 3848100"/>
              <a:gd name="connsiteX156" fmla="*/ 2933700 w 8445500"/>
              <a:gd name="connsiteY156" fmla="*/ 2362200 h 3848100"/>
              <a:gd name="connsiteX157" fmla="*/ 2984500 w 8445500"/>
              <a:gd name="connsiteY157" fmla="*/ 2336800 h 3848100"/>
              <a:gd name="connsiteX158" fmla="*/ 3022600 w 8445500"/>
              <a:gd name="connsiteY158" fmla="*/ 2311400 h 3848100"/>
              <a:gd name="connsiteX159" fmla="*/ 3098800 w 8445500"/>
              <a:gd name="connsiteY159" fmla="*/ 2286000 h 3848100"/>
              <a:gd name="connsiteX160" fmla="*/ 3136900 w 8445500"/>
              <a:gd name="connsiteY160" fmla="*/ 2260600 h 3848100"/>
              <a:gd name="connsiteX161" fmla="*/ 3175000 w 8445500"/>
              <a:gd name="connsiteY161" fmla="*/ 2247900 h 3848100"/>
              <a:gd name="connsiteX162" fmla="*/ 3251200 w 8445500"/>
              <a:gd name="connsiteY162" fmla="*/ 2197100 h 3848100"/>
              <a:gd name="connsiteX163" fmla="*/ 3289300 w 8445500"/>
              <a:gd name="connsiteY163" fmla="*/ 2171700 h 3848100"/>
              <a:gd name="connsiteX164" fmla="*/ 3390900 w 8445500"/>
              <a:gd name="connsiteY164" fmla="*/ 2120900 h 3848100"/>
              <a:gd name="connsiteX165" fmla="*/ 3441700 w 8445500"/>
              <a:gd name="connsiteY165" fmla="*/ 2146300 h 3848100"/>
              <a:gd name="connsiteX166" fmla="*/ 3479800 w 8445500"/>
              <a:gd name="connsiteY166" fmla="*/ 2159000 h 3848100"/>
              <a:gd name="connsiteX167" fmla="*/ 3517900 w 8445500"/>
              <a:gd name="connsiteY167" fmla="*/ 2184400 h 3848100"/>
              <a:gd name="connsiteX168" fmla="*/ 3657600 w 8445500"/>
              <a:gd name="connsiteY168" fmla="*/ 2222500 h 3848100"/>
              <a:gd name="connsiteX169" fmla="*/ 4076700 w 8445500"/>
              <a:gd name="connsiteY169" fmla="*/ 2184400 h 3848100"/>
              <a:gd name="connsiteX170" fmla="*/ 4114800 w 8445500"/>
              <a:gd name="connsiteY170" fmla="*/ 2159000 h 3848100"/>
              <a:gd name="connsiteX171" fmla="*/ 4191000 w 8445500"/>
              <a:gd name="connsiteY171" fmla="*/ 2146300 h 3848100"/>
              <a:gd name="connsiteX172" fmla="*/ 4241800 w 8445500"/>
              <a:gd name="connsiteY172" fmla="*/ 2133600 h 3848100"/>
              <a:gd name="connsiteX173" fmla="*/ 4318000 w 8445500"/>
              <a:gd name="connsiteY173" fmla="*/ 2146300 h 3848100"/>
              <a:gd name="connsiteX174" fmla="*/ 4432300 w 8445500"/>
              <a:gd name="connsiteY174" fmla="*/ 2273300 h 3848100"/>
              <a:gd name="connsiteX175" fmla="*/ 4457700 w 8445500"/>
              <a:gd name="connsiteY175" fmla="*/ 2311400 h 3848100"/>
              <a:gd name="connsiteX176" fmla="*/ 4495800 w 8445500"/>
              <a:gd name="connsiteY176" fmla="*/ 2324100 h 3848100"/>
              <a:gd name="connsiteX177" fmla="*/ 4610100 w 8445500"/>
              <a:gd name="connsiteY177" fmla="*/ 2286000 h 3848100"/>
              <a:gd name="connsiteX178" fmla="*/ 4686300 w 8445500"/>
              <a:gd name="connsiteY178" fmla="*/ 2247900 h 3848100"/>
              <a:gd name="connsiteX179" fmla="*/ 4762500 w 8445500"/>
              <a:gd name="connsiteY179" fmla="*/ 2209800 h 3848100"/>
              <a:gd name="connsiteX180" fmla="*/ 4864100 w 8445500"/>
              <a:gd name="connsiteY180" fmla="*/ 2159000 h 3848100"/>
              <a:gd name="connsiteX181" fmla="*/ 4902200 w 8445500"/>
              <a:gd name="connsiteY181" fmla="*/ 2133600 h 3848100"/>
              <a:gd name="connsiteX182" fmla="*/ 4940300 w 8445500"/>
              <a:gd name="connsiteY182" fmla="*/ 2120900 h 3848100"/>
              <a:gd name="connsiteX183" fmla="*/ 4978400 w 8445500"/>
              <a:gd name="connsiteY183" fmla="*/ 2095500 h 3848100"/>
              <a:gd name="connsiteX184" fmla="*/ 5041900 w 8445500"/>
              <a:gd name="connsiteY184" fmla="*/ 2082800 h 3848100"/>
              <a:gd name="connsiteX185" fmla="*/ 5207000 w 8445500"/>
              <a:gd name="connsiteY185" fmla="*/ 2095500 h 3848100"/>
              <a:gd name="connsiteX186" fmla="*/ 5270500 w 8445500"/>
              <a:gd name="connsiteY186" fmla="*/ 2108200 h 3848100"/>
              <a:gd name="connsiteX187" fmla="*/ 5448300 w 8445500"/>
              <a:gd name="connsiteY187" fmla="*/ 2133600 h 3848100"/>
              <a:gd name="connsiteX188" fmla="*/ 5854700 w 8445500"/>
              <a:gd name="connsiteY188" fmla="*/ 2120900 h 3848100"/>
              <a:gd name="connsiteX189" fmla="*/ 5930900 w 8445500"/>
              <a:gd name="connsiteY189" fmla="*/ 2082800 h 3848100"/>
              <a:gd name="connsiteX190" fmla="*/ 5969000 w 8445500"/>
              <a:gd name="connsiteY190" fmla="*/ 2070100 h 3848100"/>
              <a:gd name="connsiteX191" fmla="*/ 6045200 w 8445500"/>
              <a:gd name="connsiteY191" fmla="*/ 2006600 h 3848100"/>
              <a:gd name="connsiteX192" fmla="*/ 6121400 w 8445500"/>
              <a:gd name="connsiteY192" fmla="*/ 1981200 h 3848100"/>
              <a:gd name="connsiteX193" fmla="*/ 6261100 w 8445500"/>
              <a:gd name="connsiteY193" fmla="*/ 1993900 h 3848100"/>
              <a:gd name="connsiteX194" fmla="*/ 6324600 w 8445500"/>
              <a:gd name="connsiteY194" fmla="*/ 2006600 h 3848100"/>
              <a:gd name="connsiteX195" fmla="*/ 6477000 w 8445500"/>
              <a:gd name="connsiteY195" fmla="*/ 2032000 h 3848100"/>
              <a:gd name="connsiteX196" fmla="*/ 6553200 w 8445500"/>
              <a:gd name="connsiteY196" fmla="*/ 2044700 h 3848100"/>
              <a:gd name="connsiteX197" fmla="*/ 6858000 w 8445500"/>
              <a:gd name="connsiteY197" fmla="*/ 2070100 h 3848100"/>
              <a:gd name="connsiteX198" fmla="*/ 8445500 w 8445500"/>
              <a:gd name="connsiteY198" fmla="*/ 2057400 h 3848100"/>
              <a:gd name="connsiteX199" fmla="*/ 8411633 w 8445500"/>
              <a:gd name="connsiteY19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94400 w 8445500"/>
              <a:gd name="connsiteY14" fmla="*/ 1181100 h 3848100"/>
              <a:gd name="connsiteX15" fmla="*/ 5943600 w 8445500"/>
              <a:gd name="connsiteY15" fmla="*/ 1155700 h 3848100"/>
              <a:gd name="connsiteX16" fmla="*/ 5867400 w 8445500"/>
              <a:gd name="connsiteY16" fmla="*/ 1028700 h 3848100"/>
              <a:gd name="connsiteX17" fmla="*/ 5829300 w 8445500"/>
              <a:gd name="connsiteY17" fmla="*/ 1003300 h 3848100"/>
              <a:gd name="connsiteX18" fmla="*/ 5778500 w 8445500"/>
              <a:gd name="connsiteY18" fmla="*/ 977900 h 3848100"/>
              <a:gd name="connsiteX19" fmla="*/ 5676900 w 8445500"/>
              <a:gd name="connsiteY19" fmla="*/ 927100 h 3848100"/>
              <a:gd name="connsiteX20" fmla="*/ 5575300 w 8445500"/>
              <a:gd name="connsiteY20" fmla="*/ 889000 h 3848100"/>
              <a:gd name="connsiteX21" fmla="*/ 5524500 w 8445500"/>
              <a:gd name="connsiteY21" fmla="*/ 863600 h 3848100"/>
              <a:gd name="connsiteX22" fmla="*/ 5321300 w 8445500"/>
              <a:gd name="connsiteY22" fmla="*/ 850900 h 3848100"/>
              <a:gd name="connsiteX23" fmla="*/ 5283200 w 8445500"/>
              <a:gd name="connsiteY23" fmla="*/ 838200 h 3848100"/>
              <a:gd name="connsiteX24" fmla="*/ 5232400 w 8445500"/>
              <a:gd name="connsiteY24" fmla="*/ 762000 h 3848100"/>
              <a:gd name="connsiteX25" fmla="*/ 5207000 w 8445500"/>
              <a:gd name="connsiteY25" fmla="*/ 723900 h 3848100"/>
              <a:gd name="connsiteX26" fmla="*/ 5194300 w 8445500"/>
              <a:gd name="connsiteY26" fmla="*/ 685800 h 3848100"/>
              <a:gd name="connsiteX27" fmla="*/ 5181600 w 8445500"/>
              <a:gd name="connsiteY27" fmla="*/ 635000 h 3848100"/>
              <a:gd name="connsiteX28" fmla="*/ 5156200 w 8445500"/>
              <a:gd name="connsiteY28" fmla="*/ 596900 h 3848100"/>
              <a:gd name="connsiteX29" fmla="*/ 5118100 w 8445500"/>
              <a:gd name="connsiteY29" fmla="*/ 469900 h 3848100"/>
              <a:gd name="connsiteX30" fmla="*/ 5105400 w 8445500"/>
              <a:gd name="connsiteY30" fmla="*/ 393700 h 3848100"/>
              <a:gd name="connsiteX31" fmla="*/ 5092700 w 8445500"/>
              <a:gd name="connsiteY31" fmla="*/ 304800 h 3848100"/>
              <a:gd name="connsiteX32" fmla="*/ 5067300 w 8445500"/>
              <a:gd name="connsiteY32" fmla="*/ 266700 h 3848100"/>
              <a:gd name="connsiteX33" fmla="*/ 5054600 w 8445500"/>
              <a:gd name="connsiteY33" fmla="*/ 228600 h 3848100"/>
              <a:gd name="connsiteX34" fmla="*/ 5003800 w 8445500"/>
              <a:gd name="connsiteY34" fmla="*/ 152400 h 3848100"/>
              <a:gd name="connsiteX35" fmla="*/ 4965700 w 8445500"/>
              <a:gd name="connsiteY35" fmla="*/ 63500 h 3848100"/>
              <a:gd name="connsiteX36" fmla="*/ 4787900 w 8445500"/>
              <a:gd name="connsiteY36" fmla="*/ 0 h 3848100"/>
              <a:gd name="connsiteX37" fmla="*/ 4673600 w 8445500"/>
              <a:gd name="connsiteY37" fmla="*/ 12700 h 3848100"/>
              <a:gd name="connsiteX38" fmla="*/ 4635500 w 8445500"/>
              <a:gd name="connsiteY38" fmla="*/ 38100 h 3848100"/>
              <a:gd name="connsiteX39" fmla="*/ 4597400 w 8445500"/>
              <a:gd name="connsiteY39" fmla="*/ 50800 h 3848100"/>
              <a:gd name="connsiteX40" fmla="*/ 4559300 w 8445500"/>
              <a:gd name="connsiteY40" fmla="*/ 88900 h 3848100"/>
              <a:gd name="connsiteX41" fmla="*/ 4533900 w 8445500"/>
              <a:gd name="connsiteY41" fmla="*/ 177800 h 3848100"/>
              <a:gd name="connsiteX42" fmla="*/ 4495800 w 8445500"/>
              <a:gd name="connsiteY42" fmla="*/ 203200 h 3848100"/>
              <a:gd name="connsiteX43" fmla="*/ 4406900 w 8445500"/>
              <a:gd name="connsiteY43" fmla="*/ 254000 h 3848100"/>
              <a:gd name="connsiteX44" fmla="*/ 4368800 w 8445500"/>
              <a:gd name="connsiteY44" fmla="*/ 279400 h 3848100"/>
              <a:gd name="connsiteX45" fmla="*/ 4229100 w 8445500"/>
              <a:gd name="connsiteY45" fmla="*/ 368300 h 3848100"/>
              <a:gd name="connsiteX46" fmla="*/ 4165600 w 8445500"/>
              <a:gd name="connsiteY46" fmla="*/ 508000 h 3848100"/>
              <a:gd name="connsiteX47" fmla="*/ 4140200 w 8445500"/>
              <a:gd name="connsiteY47" fmla="*/ 546100 h 3848100"/>
              <a:gd name="connsiteX48" fmla="*/ 4089400 w 8445500"/>
              <a:gd name="connsiteY48" fmla="*/ 749300 h 3848100"/>
              <a:gd name="connsiteX49" fmla="*/ 4051300 w 8445500"/>
              <a:gd name="connsiteY49" fmla="*/ 838200 h 3848100"/>
              <a:gd name="connsiteX50" fmla="*/ 4013200 w 8445500"/>
              <a:gd name="connsiteY50" fmla="*/ 863600 h 3848100"/>
              <a:gd name="connsiteX51" fmla="*/ 3975100 w 8445500"/>
              <a:gd name="connsiteY51" fmla="*/ 939800 h 3848100"/>
              <a:gd name="connsiteX52" fmla="*/ 3924300 w 8445500"/>
              <a:gd name="connsiteY52" fmla="*/ 952500 h 3848100"/>
              <a:gd name="connsiteX53" fmla="*/ 3848100 w 8445500"/>
              <a:gd name="connsiteY53" fmla="*/ 990600 h 3848100"/>
              <a:gd name="connsiteX54" fmla="*/ 3810000 w 8445500"/>
              <a:gd name="connsiteY54" fmla="*/ 977900 h 3848100"/>
              <a:gd name="connsiteX55" fmla="*/ 3746500 w 8445500"/>
              <a:gd name="connsiteY55" fmla="*/ 863600 h 3848100"/>
              <a:gd name="connsiteX56" fmla="*/ 3746500 w 8445500"/>
              <a:gd name="connsiteY56" fmla="*/ 863600 h 3848100"/>
              <a:gd name="connsiteX57" fmla="*/ 3657600 w 8445500"/>
              <a:gd name="connsiteY57" fmla="*/ 736600 h 3848100"/>
              <a:gd name="connsiteX58" fmla="*/ 3632200 w 8445500"/>
              <a:gd name="connsiteY58" fmla="*/ 698500 h 3848100"/>
              <a:gd name="connsiteX59" fmla="*/ 3594100 w 8445500"/>
              <a:gd name="connsiteY59" fmla="*/ 673100 h 3848100"/>
              <a:gd name="connsiteX60" fmla="*/ 3556000 w 8445500"/>
              <a:gd name="connsiteY60" fmla="*/ 635000 h 3848100"/>
              <a:gd name="connsiteX61" fmla="*/ 3416300 w 8445500"/>
              <a:gd name="connsiteY61" fmla="*/ 609600 h 3848100"/>
              <a:gd name="connsiteX62" fmla="*/ 3276600 w 8445500"/>
              <a:gd name="connsiteY62" fmla="*/ 622300 h 3848100"/>
              <a:gd name="connsiteX63" fmla="*/ 3162300 w 8445500"/>
              <a:gd name="connsiteY63" fmla="*/ 647700 h 3848100"/>
              <a:gd name="connsiteX64" fmla="*/ 3086100 w 8445500"/>
              <a:gd name="connsiteY64" fmla="*/ 698500 h 3848100"/>
              <a:gd name="connsiteX65" fmla="*/ 3048000 w 8445500"/>
              <a:gd name="connsiteY65" fmla="*/ 749300 h 3848100"/>
              <a:gd name="connsiteX66" fmla="*/ 3009900 w 8445500"/>
              <a:gd name="connsiteY66" fmla="*/ 762000 h 3848100"/>
              <a:gd name="connsiteX67" fmla="*/ 2895600 w 8445500"/>
              <a:gd name="connsiteY67" fmla="*/ 825500 h 3848100"/>
              <a:gd name="connsiteX68" fmla="*/ 2857500 w 8445500"/>
              <a:gd name="connsiteY68" fmla="*/ 863600 h 3848100"/>
              <a:gd name="connsiteX69" fmla="*/ 2781300 w 8445500"/>
              <a:gd name="connsiteY69" fmla="*/ 901700 h 3848100"/>
              <a:gd name="connsiteX70" fmla="*/ 2705100 w 8445500"/>
              <a:gd name="connsiteY70" fmla="*/ 952500 h 3848100"/>
              <a:gd name="connsiteX71" fmla="*/ 2628900 w 8445500"/>
              <a:gd name="connsiteY71" fmla="*/ 1016000 h 3848100"/>
              <a:gd name="connsiteX72" fmla="*/ 2590800 w 8445500"/>
              <a:gd name="connsiteY72" fmla="*/ 1066800 h 3848100"/>
              <a:gd name="connsiteX73" fmla="*/ 2552700 w 8445500"/>
              <a:gd name="connsiteY73" fmla="*/ 1104900 h 3848100"/>
              <a:gd name="connsiteX74" fmla="*/ 2489200 w 8445500"/>
              <a:gd name="connsiteY74" fmla="*/ 1168400 h 3848100"/>
              <a:gd name="connsiteX75" fmla="*/ 2463800 w 8445500"/>
              <a:gd name="connsiteY75" fmla="*/ 1206500 h 3848100"/>
              <a:gd name="connsiteX76" fmla="*/ 2425700 w 8445500"/>
              <a:gd name="connsiteY76" fmla="*/ 1244600 h 3848100"/>
              <a:gd name="connsiteX77" fmla="*/ 2413000 w 8445500"/>
              <a:gd name="connsiteY77" fmla="*/ 1282700 h 3848100"/>
              <a:gd name="connsiteX78" fmla="*/ 2374900 w 8445500"/>
              <a:gd name="connsiteY78" fmla="*/ 1295400 h 3848100"/>
              <a:gd name="connsiteX79" fmla="*/ 2336800 w 8445500"/>
              <a:gd name="connsiteY79" fmla="*/ 1320800 h 3848100"/>
              <a:gd name="connsiteX80" fmla="*/ 2171700 w 8445500"/>
              <a:gd name="connsiteY80" fmla="*/ 1346200 h 3848100"/>
              <a:gd name="connsiteX81" fmla="*/ 2095500 w 8445500"/>
              <a:gd name="connsiteY81" fmla="*/ 1358900 h 3848100"/>
              <a:gd name="connsiteX82" fmla="*/ 1828800 w 8445500"/>
              <a:gd name="connsiteY82" fmla="*/ 1384300 h 3848100"/>
              <a:gd name="connsiteX83" fmla="*/ 1612900 w 8445500"/>
              <a:gd name="connsiteY83" fmla="*/ 1358900 h 3848100"/>
              <a:gd name="connsiteX84" fmla="*/ 1574800 w 8445500"/>
              <a:gd name="connsiteY84" fmla="*/ 1346200 h 3848100"/>
              <a:gd name="connsiteX85" fmla="*/ 1536700 w 8445500"/>
              <a:gd name="connsiteY85" fmla="*/ 1320800 h 3848100"/>
              <a:gd name="connsiteX86" fmla="*/ 1498600 w 8445500"/>
              <a:gd name="connsiteY86" fmla="*/ 1308100 h 3848100"/>
              <a:gd name="connsiteX87" fmla="*/ 1422400 w 8445500"/>
              <a:gd name="connsiteY87" fmla="*/ 1257300 h 3848100"/>
              <a:gd name="connsiteX88" fmla="*/ 1384300 w 8445500"/>
              <a:gd name="connsiteY88" fmla="*/ 1244600 h 3848100"/>
              <a:gd name="connsiteX89" fmla="*/ 1308100 w 8445500"/>
              <a:gd name="connsiteY89" fmla="*/ 1193800 h 3848100"/>
              <a:gd name="connsiteX90" fmla="*/ 1270000 w 8445500"/>
              <a:gd name="connsiteY90" fmla="*/ 1168400 h 3848100"/>
              <a:gd name="connsiteX91" fmla="*/ 1193800 w 8445500"/>
              <a:gd name="connsiteY91" fmla="*/ 1143000 h 3848100"/>
              <a:gd name="connsiteX92" fmla="*/ 1130300 w 8445500"/>
              <a:gd name="connsiteY92" fmla="*/ 1117600 h 3848100"/>
              <a:gd name="connsiteX93" fmla="*/ 1079500 w 8445500"/>
              <a:gd name="connsiteY93" fmla="*/ 1092200 h 3848100"/>
              <a:gd name="connsiteX94" fmla="*/ 939800 w 8445500"/>
              <a:gd name="connsiteY94" fmla="*/ 1079500 h 3848100"/>
              <a:gd name="connsiteX95" fmla="*/ 927100 w 8445500"/>
              <a:gd name="connsiteY95" fmla="*/ 1016000 h 3848100"/>
              <a:gd name="connsiteX96" fmla="*/ 889000 w 8445500"/>
              <a:gd name="connsiteY96" fmla="*/ 990600 h 3848100"/>
              <a:gd name="connsiteX97" fmla="*/ 558800 w 8445500"/>
              <a:gd name="connsiteY97" fmla="*/ 977900 h 3848100"/>
              <a:gd name="connsiteX98" fmla="*/ 406400 w 8445500"/>
              <a:gd name="connsiteY98" fmla="*/ 990600 h 3848100"/>
              <a:gd name="connsiteX99" fmla="*/ 368300 w 8445500"/>
              <a:gd name="connsiteY99" fmla="*/ 1016000 h 3848100"/>
              <a:gd name="connsiteX100" fmla="*/ 317500 w 8445500"/>
              <a:gd name="connsiteY100" fmla="*/ 1054100 h 3848100"/>
              <a:gd name="connsiteX101" fmla="*/ 266700 w 8445500"/>
              <a:gd name="connsiteY101" fmla="*/ 1130300 h 3848100"/>
              <a:gd name="connsiteX102" fmla="*/ 228600 w 8445500"/>
              <a:gd name="connsiteY102" fmla="*/ 1168400 h 3848100"/>
              <a:gd name="connsiteX103" fmla="*/ 190500 w 8445500"/>
              <a:gd name="connsiteY103" fmla="*/ 1244600 h 3848100"/>
              <a:gd name="connsiteX104" fmla="*/ 177800 w 8445500"/>
              <a:gd name="connsiteY104" fmla="*/ 1282700 h 3848100"/>
              <a:gd name="connsiteX105" fmla="*/ 152400 w 8445500"/>
              <a:gd name="connsiteY105" fmla="*/ 1320800 h 3848100"/>
              <a:gd name="connsiteX106" fmla="*/ 114300 w 8445500"/>
              <a:gd name="connsiteY106" fmla="*/ 1473200 h 3848100"/>
              <a:gd name="connsiteX107" fmla="*/ 88900 w 8445500"/>
              <a:gd name="connsiteY107" fmla="*/ 1549400 h 3848100"/>
              <a:gd name="connsiteX108" fmla="*/ 76200 w 8445500"/>
              <a:gd name="connsiteY108" fmla="*/ 1612900 h 3848100"/>
              <a:gd name="connsiteX109" fmla="*/ 50800 w 8445500"/>
              <a:gd name="connsiteY109" fmla="*/ 1676400 h 3848100"/>
              <a:gd name="connsiteX110" fmla="*/ 12700 w 8445500"/>
              <a:gd name="connsiteY110" fmla="*/ 1854200 h 3848100"/>
              <a:gd name="connsiteX111" fmla="*/ 0 w 8445500"/>
              <a:gd name="connsiteY111" fmla="*/ 1955800 h 3848100"/>
              <a:gd name="connsiteX112" fmla="*/ 0 w 8445500"/>
              <a:gd name="connsiteY112" fmla="*/ 2374900 h 3848100"/>
              <a:gd name="connsiteX113" fmla="*/ 12700 w 8445500"/>
              <a:gd name="connsiteY113" fmla="*/ 2692400 h 3848100"/>
              <a:gd name="connsiteX114" fmla="*/ 25400 w 8445500"/>
              <a:gd name="connsiteY114" fmla="*/ 3632200 h 3848100"/>
              <a:gd name="connsiteX115" fmla="*/ 88900 w 8445500"/>
              <a:gd name="connsiteY115" fmla="*/ 3683000 h 3848100"/>
              <a:gd name="connsiteX116" fmla="*/ 101600 w 8445500"/>
              <a:gd name="connsiteY116" fmla="*/ 3721100 h 3848100"/>
              <a:gd name="connsiteX117" fmla="*/ 139700 w 8445500"/>
              <a:gd name="connsiteY117" fmla="*/ 3733800 h 3848100"/>
              <a:gd name="connsiteX118" fmla="*/ 177800 w 8445500"/>
              <a:gd name="connsiteY118" fmla="*/ 3759200 h 3848100"/>
              <a:gd name="connsiteX119" fmla="*/ 190500 w 8445500"/>
              <a:gd name="connsiteY119" fmla="*/ 3797300 h 3848100"/>
              <a:gd name="connsiteX120" fmla="*/ 241300 w 8445500"/>
              <a:gd name="connsiteY120" fmla="*/ 3810000 h 3848100"/>
              <a:gd name="connsiteX121" fmla="*/ 393700 w 8445500"/>
              <a:gd name="connsiteY121" fmla="*/ 3848100 h 3848100"/>
              <a:gd name="connsiteX122" fmla="*/ 723900 w 8445500"/>
              <a:gd name="connsiteY122" fmla="*/ 3835400 h 3848100"/>
              <a:gd name="connsiteX123" fmla="*/ 901700 w 8445500"/>
              <a:gd name="connsiteY123" fmla="*/ 3784600 h 3848100"/>
              <a:gd name="connsiteX124" fmla="*/ 965200 w 8445500"/>
              <a:gd name="connsiteY124" fmla="*/ 3771900 h 3848100"/>
              <a:gd name="connsiteX125" fmla="*/ 1079500 w 8445500"/>
              <a:gd name="connsiteY125" fmla="*/ 3708400 h 3848100"/>
              <a:gd name="connsiteX126" fmla="*/ 1155700 w 8445500"/>
              <a:gd name="connsiteY126" fmla="*/ 3670300 h 3848100"/>
              <a:gd name="connsiteX127" fmla="*/ 1231900 w 8445500"/>
              <a:gd name="connsiteY127" fmla="*/ 3594100 h 3848100"/>
              <a:gd name="connsiteX128" fmla="*/ 1282700 w 8445500"/>
              <a:gd name="connsiteY128" fmla="*/ 3517900 h 3848100"/>
              <a:gd name="connsiteX129" fmla="*/ 1308100 w 8445500"/>
              <a:gd name="connsiteY129" fmla="*/ 3479800 h 3848100"/>
              <a:gd name="connsiteX130" fmla="*/ 1371600 w 8445500"/>
              <a:gd name="connsiteY130" fmla="*/ 3429000 h 3848100"/>
              <a:gd name="connsiteX131" fmla="*/ 1397000 w 8445500"/>
              <a:gd name="connsiteY131" fmla="*/ 3378200 h 3848100"/>
              <a:gd name="connsiteX132" fmla="*/ 1409700 w 8445500"/>
              <a:gd name="connsiteY132" fmla="*/ 3340100 h 3848100"/>
              <a:gd name="connsiteX133" fmla="*/ 1435100 w 8445500"/>
              <a:gd name="connsiteY133" fmla="*/ 3302000 h 3848100"/>
              <a:gd name="connsiteX134" fmla="*/ 1447800 w 8445500"/>
              <a:gd name="connsiteY134" fmla="*/ 3263900 h 3848100"/>
              <a:gd name="connsiteX135" fmla="*/ 1473200 w 8445500"/>
              <a:gd name="connsiteY135" fmla="*/ 3225800 h 3848100"/>
              <a:gd name="connsiteX136" fmla="*/ 1485900 w 8445500"/>
              <a:gd name="connsiteY136" fmla="*/ 3187700 h 3848100"/>
              <a:gd name="connsiteX137" fmla="*/ 1524000 w 8445500"/>
              <a:gd name="connsiteY137" fmla="*/ 3162300 h 3848100"/>
              <a:gd name="connsiteX138" fmla="*/ 1536700 w 8445500"/>
              <a:gd name="connsiteY138" fmla="*/ 3124200 h 3848100"/>
              <a:gd name="connsiteX139" fmla="*/ 1549400 w 8445500"/>
              <a:gd name="connsiteY139" fmla="*/ 3073400 h 3848100"/>
              <a:gd name="connsiteX140" fmla="*/ 1587500 w 8445500"/>
              <a:gd name="connsiteY140" fmla="*/ 3022600 h 3848100"/>
              <a:gd name="connsiteX141" fmla="*/ 1651000 w 8445500"/>
              <a:gd name="connsiteY141" fmla="*/ 2921000 h 3848100"/>
              <a:gd name="connsiteX142" fmla="*/ 1689100 w 8445500"/>
              <a:gd name="connsiteY142" fmla="*/ 2882900 h 3848100"/>
              <a:gd name="connsiteX143" fmla="*/ 1714500 w 8445500"/>
              <a:gd name="connsiteY143" fmla="*/ 2832100 h 3848100"/>
              <a:gd name="connsiteX144" fmla="*/ 1790700 w 8445500"/>
              <a:gd name="connsiteY144" fmla="*/ 2781300 h 3848100"/>
              <a:gd name="connsiteX145" fmla="*/ 1803400 w 8445500"/>
              <a:gd name="connsiteY145" fmla="*/ 2717800 h 3848100"/>
              <a:gd name="connsiteX146" fmla="*/ 1892300 w 8445500"/>
              <a:gd name="connsiteY146" fmla="*/ 2641600 h 3848100"/>
              <a:gd name="connsiteX147" fmla="*/ 2006600 w 8445500"/>
              <a:gd name="connsiteY147" fmla="*/ 2552700 h 3848100"/>
              <a:gd name="connsiteX148" fmla="*/ 2070100 w 8445500"/>
              <a:gd name="connsiteY148" fmla="*/ 2527300 h 3848100"/>
              <a:gd name="connsiteX149" fmla="*/ 2120900 w 8445500"/>
              <a:gd name="connsiteY149" fmla="*/ 2489200 h 3848100"/>
              <a:gd name="connsiteX150" fmla="*/ 2197100 w 8445500"/>
              <a:gd name="connsiteY150" fmla="*/ 2476500 h 3848100"/>
              <a:gd name="connsiteX151" fmla="*/ 2425700 w 8445500"/>
              <a:gd name="connsiteY151" fmla="*/ 2413000 h 3848100"/>
              <a:gd name="connsiteX152" fmla="*/ 2654300 w 8445500"/>
              <a:gd name="connsiteY152" fmla="*/ 2400300 h 3848100"/>
              <a:gd name="connsiteX153" fmla="*/ 2730500 w 8445500"/>
              <a:gd name="connsiteY153" fmla="*/ 2387600 h 3848100"/>
              <a:gd name="connsiteX154" fmla="*/ 2781300 w 8445500"/>
              <a:gd name="connsiteY154" fmla="*/ 2374900 h 3848100"/>
              <a:gd name="connsiteX155" fmla="*/ 2933700 w 8445500"/>
              <a:gd name="connsiteY155" fmla="*/ 2362200 h 3848100"/>
              <a:gd name="connsiteX156" fmla="*/ 2984500 w 8445500"/>
              <a:gd name="connsiteY156" fmla="*/ 2336800 h 3848100"/>
              <a:gd name="connsiteX157" fmla="*/ 3022600 w 8445500"/>
              <a:gd name="connsiteY157" fmla="*/ 2311400 h 3848100"/>
              <a:gd name="connsiteX158" fmla="*/ 3098800 w 8445500"/>
              <a:gd name="connsiteY158" fmla="*/ 2286000 h 3848100"/>
              <a:gd name="connsiteX159" fmla="*/ 3136900 w 8445500"/>
              <a:gd name="connsiteY159" fmla="*/ 2260600 h 3848100"/>
              <a:gd name="connsiteX160" fmla="*/ 3175000 w 8445500"/>
              <a:gd name="connsiteY160" fmla="*/ 2247900 h 3848100"/>
              <a:gd name="connsiteX161" fmla="*/ 3251200 w 8445500"/>
              <a:gd name="connsiteY161" fmla="*/ 2197100 h 3848100"/>
              <a:gd name="connsiteX162" fmla="*/ 3289300 w 8445500"/>
              <a:gd name="connsiteY162" fmla="*/ 2171700 h 3848100"/>
              <a:gd name="connsiteX163" fmla="*/ 3390900 w 8445500"/>
              <a:gd name="connsiteY163" fmla="*/ 2120900 h 3848100"/>
              <a:gd name="connsiteX164" fmla="*/ 3441700 w 8445500"/>
              <a:gd name="connsiteY164" fmla="*/ 2146300 h 3848100"/>
              <a:gd name="connsiteX165" fmla="*/ 3479800 w 8445500"/>
              <a:gd name="connsiteY165" fmla="*/ 2159000 h 3848100"/>
              <a:gd name="connsiteX166" fmla="*/ 3517900 w 8445500"/>
              <a:gd name="connsiteY166" fmla="*/ 2184400 h 3848100"/>
              <a:gd name="connsiteX167" fmla="*/ 3657600 w 8445500"/>
              <a:gd name="connsiteY167" fmla="*/ 2222500 h 3848100"/>
              <a:gd name="connsiteX168" fmla="*/ 4076700 w 8445500"/>
              <a:gd name="connsiteY168" fmla="*/ 2184400 h 3848100"/>
              <a:gd name="connsiteX169" fmla="*/ 4114800 w 8445500"/>
              <a:gd name="connsiteY169" fmla="*/ 2159000 h 3848100"/>
              <a:gd name="connsiteX170" fmla="*/ 4191000 w 8445500"/>
              <a:gd name="connsiteY170" fmla="*/ 2146300 h 3848100"/>
              <a:gd name="connsiteX171" fmla="*/ 4241800 w 8445500"/>
              <a:gd name="connsiteY171" fmla="*/ 2133600 h 3848100"/>
              <a:gd name="connsiteX172" fmla="*/ 4318000 w 8445500"/>
              <a:gd name="connsiteY172" fmla="*/ 2146300 h 3848100"/>
              <a:gd name="connsiteX173" fmla="*/ 4432300 w 8445500"/>
              <a:gd name="connsiteY173" fmla="*/ 2273300 h 3848100"/>
              <a:gd name="connsiteX174" fmla="*/ 4457700 w 8445500"/>
              <a:gd name="connsiteY174" fmla="*/ 2311400 h 3848100"/>
              <a:gd name="connsiteX175" fmla="*/ 4495800 w 8445500"/>
              <a:gd name="connsiteY175" fmla="*/ 2324100 h 3848100"/>
              <a:gd name="connsiteX176" fmla="*/ 4610100 w 8445500"/>
              <a:gd name="connsiteY176" fmla="*/ 2286000 h 3848100"/>
              <a:gd name="connsiteX177" fmla="*/ 4686300 w 8445500"/>
              <a:gd name="connsiteY177" fmla="*/ 2247900 h 3848100"/>
              <a:gd name="connsiteX178" fmla="*/ 4762500 w 8445500"/>
              <a:gd name="connsiteY178" fmla="*/ 2209800 h 3848100"/>
              <a:gd name="connsiteX179" fmla="*/ 4864100 w 8445500"/>
              <a:gd name="connsiteY179" fmla="*/ 2159000 h 3848100"/>
              <a:gd name="connsiteX180" fmla="*/ 4902200 w 8445500"/>
              <a:gd name="connsiteY180" fmla="*/ 2133600 h 3848100"/>
              <a:gd name="connsiteX181" fmla="*/ 4940300 w 8445500"/>
              <a:gd name="connsiteY181" fmla="*/ 2120900 h 3848100"/>
              <a:gd name="connsiteX182" fmla="*/ 4978400 w 8445500"/>
              <a:gd name="connsiteY182" fmla="*/ 2095500 h 3848100"/>
              <a:gd name="connsiteX183" fmla="*/ 5041900 w 8445500"/>
              <a:gd name="connsiteY183" fmla="*/ 2082800 h 3848100"/>
              <a:gd name="connsiteX184" fmla="*/ 5207000 w 8445500"/>
              <a:gd name="connsiteY184" fmla="*/ 2095500 h 3848100"/>
              <a:gd name="connsiteX185" fmla="*/ 5270500 w 8445500"/>
              <a:gd name="connsiteY185" fmla="*/ 2108200 h 3848100"/>
              <a:gd name="connsiteX186" fmla="*/ 5448300 w 8445500"/>
              <a:gd name="connsiteY186" fmla="*/ 2133600 h 3848100"/>
              <a:gd name="connsiteX187" fmla="*/ 5854700 w 8445500"/>
              <a:gd name="connsiteY187" fmla="*/ 2120900 h 3848100"/>
              <a:gd name="connsiteX188" fmla="*/ 5930900 w 8445500"/>
              <a:gd name="connsiteY188" fmla="*/ 2082800 h 3848100"/>
              <a:gd name="connsiteX189" fmla="*/ 5969000 w 8445500"/>
              <a:gd name="connsiteY189" fmla="*/ 2070100 h 3848100"/>
              <a:gd name="connsiteX190" fmla="*/ 6045200 w 8445500"/>
              <a:gd name="connsiteY190" fmla="*/ 2006600 h 3848100"/>
              <a:gd name="connsiteX191" fmla="*/ 6121400 w 8445500"/>
              <a:gd name="connsiteY191" fmla="*/ 1981200 h 3848100"/>
              <a:gd name="connsiteX192" fmla="*/ 6261100 w 8445500"/>
              <a:gd name="connsiteY192" fmla="*/ 1993900 h 3848100"/>
              <a:gd name="connsiteX193" fmla="*/ 6324600 w 8445500"/>
              <a:gd name="connsiteY193" fmla="*/ 2006600 h 3848100"/>
              <a:gd name="connsiteX194" fmla="*/ 6477000 w 8445500"/>
              <a:gd name="connsiteY194" fmla="*/ 2032000 h 3848100"/>
              <a:gd name="connsiteX195" fmla="*/ 6553200 w 8445500"/>
              <a:gd name="connsiteY195" fmla="*/ 2044700 h 3848100"/>
              <a:gd name="connsiteX196" fmla="*/ 6858000 w 8445500"/>
              <a:gd name="connsiteY196" fmla="*/ 2070100 h 3848100"/>
              <a:gd name="connsiteX197" fmla="*/ 8445500 w 8445500"/>
              <a:gd name="connsiteY197" fmla="*/ 2057400 h 3848100"/>
              <a:gd name="connsiteX198" fmla="*/ 8411633 w 8445500"/>
              <a:gd name="connsiteY198"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867400 w 8445500"/>
              <a:gd name="connsiteY15" fmla="*/ 1028700 h 3848100"/>
              <a:gd name="connsiteX16" fmla="*/ 5829300 w 8445500"/>
              <a:gd name="connsiteY16" fmla="*/ 1003300 h 3848100"/>
              <a:gd name="connsiteX17" fmla="*/ 5778500 w 8445500"/>
              <a:gd name="connsiteY17" fmla="*/ 977900 h 3848100"/>
              <a:gd name="connsiteX18" fmla="*/ 5676900 w 8445500"/>
              <a:gd name="connsiteY18" fmla="*/ 927100 h 3848100"/>
              <a:gd name="connsiteX19" fmla="*/ 5575300 w 8445500"/>
              <a:gd name="connsiteY19" fmla="*/ 889000 h 3848100"/>
              <a:gd name="connsiteX20" fmla="*/ 5524500 w 8445500"/>
              <a:gd name="connsiteY20" fmla="*/ 863600 h 3848100"/>
              <a:gd name="connsiteX21" fmla="*/ 5321300 w 8445500"/>
              <a:gd name="connsiteY21" fmla="*/ 850900 h 3848100"/>
              <a:gd name="connsiteX22" fmla="*/ 5283200 w 8445500"/>
              <a:gd name="connsiteY22" fmla="*/ 838200 h 3848100"/>
              <a:gd name="connsiteX23" fmla="*/ 5232400 w 8445500"/>
              <a:gd name="connsiteY23" fmla="*/ 762000 h 3848100"/>
              <a:gd name="connsiteX24" fmla="*/ 5207000 w 8445500"/>
              <a:gd name="connsiteY24" fmla="*/ 723900 h 3848100"/>
              <a:gd name="connsiteX25" fmla="*/ 5194300 w 8445500"/>
              <a:gd name="connsiteY25" fmla="*/ 685800 h 3848100"/>
              <a:gd name="connsiteX26" fmla="*/ 5181600 w 8445500"/>
              <a:gd name="connsiteY26" fmla="*/ 635000 h 3848100"/>
              <a:gd name="connsiteX27" fmla="*/ 5156200 w 8445500"/>
              <a:gd name="connsiteY27" fmla="*/ 596900 h 3848100"/>
              <a:gd name="connsiteX28" fmla="*/ 5118100 w 8445500"/>
              <a:gd name="connsiteY28" fmla="*/ 469900 h 3848100"/>
              <a:gd name="connsiteX29" fmla="*/ 5105400 w 8445500"/>
              <a:gd name="connsiteY29" fmla="*/ 393700 h 3848100"/>
              <a:gd name="connsiteX30" fmla="*/ 5092700 w 8445500"/>
              <a:gd name="connsiteY30" fmla="*/ 304800 h 3848100"/>
              <a:gd name="connsiteX31" fmla="*/ 5067300 w 8445500"/>
              <a:gd name="connsiteY31" fmla="*/ 266700 h 3848100"/>
              <a:gd name="connsiteX32" fmla="*/ 5054600 w 8445500"/>
              <a:gd name="connsiteY32" fmla="*/ 228600 h 3848100"/>
              <a:gd name="connsiteX33" fmla="*/ 5003800 w 8445500"/>
              <a:gd name="connsiteY33" fmla="*/ 152400 h 3848100"/>
              <a:gd name="connsiteX34" fmla="*/ 4965700 w 8445500"/>
              <a:gd name="connsiteY34" fmla="*/ 63500 h 3848100"/>
              <a:gd name="connsiteX35" fmla="*/ 4787900 w 8445500"/>
              <a:gd name="connsiteY35" fmla="*/ 0 h 3848100"/>
              <a:gd name="connsiteX36" fmla="*/ 4673600 w 8445500"/>
              <a:gd name="connsiteY36" fmla="*/ 12700 h 3848100"/>
              <a:gd name="connsiteX37" fmla="*/ 4635500 w 8445500"/>
              <a:gd name="connsiteY37" fmla="*/ 38100 h 3848100"/>
              <a:gd name="connsiteX38" fmla="*/ 4597400 w 8445500"/>
              <a:gd name="connsiteY38" fmla="*/ 50800 h 3848100"/>
              <a:gd name="connsiteX39" fmla="*/ 4559300 w 8445500"/>
              <a:gd name="connsiteY39" fmla="*/ 88900 h 3848100"/>
              <a:gd name="connsiteX40" fmla="*/ 4533900 w 8445500"/>
              <a:gd name="connsiteY40" fmla="*/ 177800 h 3848100"/>
              <a:gd name="connsiteX41" fmla="*/ 4495800 w 8445500"/>
              <a:gd name="connsiteY41" fmla="*/ 203200 h 3848100"/>
              <a:gd name="connsiteX42" fmla="*/ 4406900 w 8445500"/>
              <a:gd name="connsiteY42" fmla="*/ 254000 h 3848100"/>
              <a:gd name="connsiteX43" fmla="*/ 4368800 w 8445500"/>
              <a:gd name="connsiteY43" fmla="*/ 279400 h 3848100"/>
              <a:gd name="connsiteX44" fmla="*/ 4229100 w 8445500"/>
              <a:gd name="connsiteY44" fmla="*/ 368300 h 3848100"/>
              <a:gd name="connsiteX45" fmla="*/ 4165600 w 8445500"/>
              <a:gd name="connsiteY45" fmla="*/ 508000 h 3848100"/>
              <a:gd name="connsiteX46" fmla="*/ 4140200 w 8445500"/>
              <a:gd name="connsiteY46" fmla="*/ 546100 h 3848100"/>
              <a:gd name="connsiteX47" fmla="*/ 4089400 w 8445500"/>
              <a:gd name="connsiteY47" fmla="*/ 749300 h 3848100"/>
              <a:gd name="connsiteX48" fmla="*/ 4051300 w 8445500"/>
              <a:gd name="connsiteY48" fmla="*/ 838200 h 3848100"/>
              <a:gd name="connsiteX49" fmla="*/ 4013200 w 8445500"/>
              <a:gd name="connsiteY49" fmla="*/ 863600 h 3848100"/>
              <a:gd name="connsiteX50" fmla="*/ 3975100 w 8445500"/>
              <a:gd name="connsiteY50" fmla="*/ 939800 h 3848100"/>
              <a:gd name="connsiteX51" fmla="*/ 3924300 w 8445500"/>
              <a:gd name="connsiteY51" fmla="*/ 952500 h 3848100"/>
              <a:gd name="connsiteX52" fmla="*/ 3848100 w 8445500"/>
              <a:gd name="connsiteY52" fmla="*/ 990600 h 3848100"/>
              <a:gd name="connsiteX53" fmla="*/ 3810000 w 8445500"/>
              <a:gd name="connsiteY53" fmla="*/ 977900 h 3848100"/>
              <a:gd name="connsiteX54" fmla="*/ 3746500 w 8445500"/>
              <a:gd name="connsiteY54" fmla="*/ 863600 h 3848100"/>
              <a:gd name="connsiteX55" fmla="*/ 3746500 w 8445500"/>
              <a:gd name="connsiteY55" fmla="*/ 863600 h 3848100"/>
              <a:gd name="connsiteX56" fmla="*/ 3657600 w 8445500"/>
              <a:gd name="connsiteY56" fmla="*/ 736600 h 3848100"/>
              <a:gd name="connsiteX57" fmla="*/ 3632200 w 8445500"/>
              <a:gd name="connsiteY57" fmla="*/ 698500 h 3848100"/>
              <a:gd name="connsiteX58" fmla="*/ 3594100 w 8445500"/>
              <a:gd name="connsiteY58" fmla="*/ 673100 h 3848100"/>
              <a:gd name="connsiteX59" fmla="*/ 3556000 w 8445500"/>
              <a:gd name="connsiteY59" fmla="*/ 635000 h 3848100"/>
              <a:gd name="connsiteX60" fmla="*/ 3416300 w 8445500"/>
              <a:gd name="connsiteY60" fmla="*/ 609600 h 3848100"/>
              <a:gd name="connsiteX61" fmla="*/ 3276600 w 8445500"/>
              <a:gd name="connsiteY61" fmla="*/ 622300 h 3848100"/>
              <a:gd name="connsiteX62" fmla="*/ 3162300 w 8445500"/>
              <a:gd name="connsiteY62" fmla="*/ 647700 h 3848100"/>
              <a:gd name="connsiteX63" fmla="*/ 3086100 w 8445500"/>
              <a:gd name="connsiteY63" fmla="*/ 698500 h 3848100"/>
              <a:gd name="connsiteX64" fmla="*/ 3048000 w 8445500"/>
              <a:gd name="connsiteY64" fmla="*/ 749300 h 3848100"/>
              <a:gd name="connsiteX65" fmla="*/ 3009900 w 8445500"/>
              <a:gd name="connsiteY65" fmla="*/ 762000 h 3848100"/>
              <a:gd name="connsiteX66" fmla="*/ 2895600 w 8445500"/>
              <a:gd name="connsiteY66" fmla="*/ 825500 h 3848100"/>
              <a:gd name="connsiteX67" fmla="*/ 2857500 w 8445500"/>
              <a:gd name="connsiteY67" fmla="*/ 863600 h 3848100"/>
              <a:gd name="connsiteX68" fmla="*/ 2781300 w 8445500"/>
              <a:gd name="connsiteY68" fmla="*/ 901700 h 3848100"/>
              <a:gd name="connsiteX69" fmla="*/ 2705100 w 8445500"/>
              <a:gd name="connsiteY69" fmla="*/ 952500 h 3848100"/>
              <a:gd name="connsiteX70" fmla="*/ 2628900 w 8445500"/>
              <a:gd name="connsiteY70" fmla="*/ 1016000 h 3848100"/>
              <a:gd name="connsiteX71" fmla="*/ 2590800 w 8445500"/>
              <a:gd name="connsiteY71" fmla="*/ 1066800 h 3848100"/>
              <a:gd name="connsiteX72" fmla="*/ 2552700 w 8445500"/>
              <a:gd name="connsiteY72" fmla="*/ 1104900 h 3848100"/>
              <a:gd name="connsiteX73" fmla="*/ 2489200 w 8445500"/>
              <a:gd name="connsiteY73" fmla="*/ 1168400 h 3848100"/>
              <a:gd name="connsiteX74" fmla="*/ 2463800 w 8445500"/>
              <a:gd name="connsiteY74" fmla="*/ 1206500 h 3848100"/>
              <a:gd name="connsiteX75" fmla="*/ 2425700 w 8445500"/>
              <a:gd name="connsiteY75" fmla="*/ 1244600 h 3848100"/>
              <a:gd name="connsiteX76" fmla="*/ 2413000 w 8445500"/>
              <a:gd name="connsiteY76" fmla="*/ 1282700 h 3848100"/>
              <a:gd name="connsiteX77" fmla="*/ 2374900 w 8445500"/>
              <a:gd name="connsiteY77" fmla="*/ 1295400 h 3848100"/>
              <a:gd name="connsiteX78" fmla="*/ 2336800 w 8445500"/>
              <a:gd name="connsiteY78" fmla="*/ 1320800 h 3848100"/>
              <a:gd name="connsiteX79" fmla="*/ 2171700 w 8445500"/>
              <a:gd name="connsiteY79" fmla="*/ 1346200 h 3848100"/>
              <a:gd name="connsiteX80" fmla="*/ 2095500 w 8445500"/>
              <a:gd name="connsiteY80" fmla="*/ 1358900 h 3848100"/>
              <a:gd name="connsiteX81" fmla="*/ 1828800 w 8445500"/>
              <a:gd name="connsiteY81" fmla="*/ 1384300 h 3848100"/>
              <a:gd name="connsiteX82" fmla="*/ 1612900 w 8445500"/>
              <a:gd name="connsiteY82" fmla="*/ 1358900 h 3848100"/>
              <a:gd name="connsiteX83" fmla="*/ 1574800 w 8445500"/>
              <a:gd name="connsiteY83" fmla="*/ 1346200 h 3848100"/>
              <a:gd name="connsiteX84" fmla="*/ 1536700 w 8445500"/>
              <a:gd name="connsiteY84" fmla="*/ 1320800 h 3848100"/>
              <a:gd name="connsiteX85" fmla="*/ 1498600 w 8445500"/>
              <a:gd name="connsiteY85" fmla="*/ 1308100 h 3848100"/>
              <a:gd name="connsiteX86" fmla="*/ 1422400 w 8445500"/>
              <a:gd name="connsiteY86" fmla="*/ 1257300 h 3848100"/>
              <a:gd name="connsiteX87" fmla="*/ 1384300 w 8445500"/>
              <a:gd name="connsiteY87" fmla="*/ 1244600 h 3848100"/>
              <a:gd name="connsiteX88" fmla="*/ 1308100 w 8445500"/>
              <a:gd name="connsiteY88" fmla="*/ 1193800 h 3848100"/>
              <a:gd name="connsiteX89" fmla="*/ 1270000 w 8445500"/>
              <a:gd name="connsiteY89" fmla="*/ 1168400 h 3848100"/>
              <a:gd name="connsiteX90" fmla="*/ 1193800 w 8445500"/>
              <a:gd name="connsiteY90" fmla="*/ 1143000 h 3848100"/>
              <a:gd name="connsiteX91" fmla="*/ 1130300 w 8445500"/>
              <a:gd name="connsiteY91" fmla="*/ 1117600 h 3848100"/>
              <a:gd name="connsiteX92" fmla="*/ 1079500 w 8445500"/>
              <a:gd name="connsiteY92" fmla="*/ 1092200 h 3848100"/>
              <a:gd name="connsiteX93" fmla="*/ 939800 w 8445500"/>
              <a:gd name="connsiteY93" fmla="*/ 1079500 h 3848100"/>
              <a:gd name="connsiteX94" fmla="*/ 927100 w 8445500"/>
              <a:gd name="connsiteY94" fmla="*/ 1016000 h 3848100"/>
              <a:gd name="connsiteX95" fmla="*/ 889000 w 8445500"/>
              <a:gd name="connsiteY95" fmla="*/ 990600 h 3848100"/>
              <a:gd name="connsiteX96" fmla="*/ 558800 w 8445500"/>
              <a:gd name="connsiteY96" fmla="*/ 977900 h 3848100"/>
              <a:gd name="connsiteX97" fmla="*/ 406400 w 8445500"/>
              <a:gd name="connsiteY97" fmla="*/ 990600 h 3848100"/>
              <a:gd name="connsiteX98" fmla="*/ 368300 w 8445500"/>
              <a:gd name="connsiteY98" fmla="*/ 1016000 h 3848100"/>
              <a:gd name="connsiteX99" fmla="*/ 317500 w 8445500"/>
              <a:gd name="connsiteY99" fmla="*/ 1054100 h 3848100"/>
              <a:gd name="connsiteX100" fmla="*/ 266700 w 8445500"/>
              <a:gd name="connsiteY100" fmla="*/ 1130300 h 3848100"/>
              <a:gd name="connsiteX101" fmla="*/ 228600 w 8445500"/>
              <a:gd name="connsiteY101" fmla="*/ 1168400 h 3848100"/>
              <a:gd name="connsiteX102" fmla="*/ 190500 w 8445500"/>
              <a:gd name="connsiteY102" fmla="*/ 1244600 h 3848100"/>
              <a:gd name="connsiteX103" fmla="*/ 177800 w 8445500"/>
              <a:gd name="connsiteY103" fmla="*/ 1282700 h 3848100"/>
              <a:gd name="connsiteX104" fmla="*/ 152400 w 8445500"/>
              <a:gd name="connsiteY104" fmla="*/ 1320800 h 3848100"/>
              <a:gd name="connsiteX105" fmla="*/ 114300 w 8445500"/>
              <a:gd name="connsiteY105" fmla="*/ 1473200 h 3848100"/>
              <a:gd name="connsiteX106" fmla="*/ 88900 w 8445500"/>
              <a:gd name="connsiteY106" fmla="*/ 1549400 h 3848100"/>
              <a:gd name="connsiteX107" fmla="*/ 76200 w 8445500"/>
              <a:gd name="connsiteY107" fmla="*/ 1612900 h 3848100"/>
              <a:gd name="connsiteX108" fmla="*/ 50800 w 8445500"/>
              <a:gd name="connsiteY108" fmla="*/ 1676400 h 3848100"/>
              <a:gd name="connsiteX109" fmla="*/ 12700 w 8445500"/>
              <a:gd name="connsiteY109" fmla="*/ 1854200 h 3848100"/>
              <a:gd name="connsiteX110" fmla="*/ 0 w 8445500"/>
              <a:gd name="connsiteY110" fmla="*/ 1955800 h 3848100"/>
              <a:gd name="connsiteX111" fmla="*/ 0 w 8445500"/>
              <a:gd name="connsiteY111" fmla="*/ 2374900 h 3848100"/>
              <a:gd name="connsiteX112" fmla="*/ 12700 w 8445500"/>
              <a:gd name="connsiteY112" fmla="*/ 2692400 h 3848100"/>
              <a:gd name="connsiteX113" fmla="*/ 25400 w 8445500"/>
              <a:gd name="connsiteY113" fmla="*/ 3632200 h 3848100"/>
              <a:gd name="connsiteX114" fmla="*/ 88900 w 8445500"/>
              <a:gd name="connsiteY114" fmla="*/ 3683000 h 3848100"/>
              <a:gd name="connsiteX115" fmla="*/ 101600 w 8445500"/>
              <a:gd name="connsiteY115" fmla="*/ 3721100 h 3848100"/>
              <a:gd name="connsiteX116" fmla="*/ 139700 w 8445500"/>
              <a:gd name="connsiteY116" fmla="*/ 3733800 h 3848100"/>
              <a:gd name="connsiteX117" fmla="*/ 177800 w 8445500"/>
              <a:gd name="connsiteY117" fmla="*/ 3759200 h 3848100"/>
              <a:gd name="connsiteX118" fmla="*/ 190500 w 8445500"/>
              <a:gd name="connsiteY118" fmla="*/ 3797300 h 3848100"/>
              <a:gd name="connsiteX119" fmla="*/ 241300 w 8445500"/>
              <a:gd name="connsiteY119" fmla="*/ 3810000 h 3848100"/>
              <a:gd name="connsiteX120" fmla="*/ 393700 w 8445500"/>
              <a:gd name="connsiteY120" fmla="*/ 3848100 h 3848100"/>
              <a:gd name="connsiteX121" fmla="*/ 723900 w 8445500"/>
              <a:gd name="connsiteY121" fmla="*/ 3835400 h 3848100"/>
              <a:gd name="connsiteX122" fmla="*/ 901700 w 8445500"/>
              <a:gd name="connsiteY122" fmla="*/ 3784600 h 3848100"/>
              <a:gd name="connsiteX123" fmla="*/ 965200 w 8445500"/>
              <a:gd name="connsiteY123" fmla="*/ 3771900 h 3848100"/>
              <a:gd name="connsiteX124" fmla="*/ 1079500 w 8445500"/>
              <a:gd name="connsiteY124" fmla="*/ 3708400 h 3848100"/>
              <a:gd name="connsiteX125" fmla="*/ 1155700 w 8445500"/>
              <a:gd name="connsiteY125" fmla="*/ 3670300 h 3848100"/>
              <a:gd name="connsiteX126" fmla="*/ 1231900 w 8445500"/>
              <a:gd name="connsiteY126" fmla="*/ 3594100 h 3848100"/>
              <a:gd name="connsiteX127" fmla="*/ 1282700 w 8445500"/>
              <a:gd name="connsiteY127" fmla="*/ 3517900 h 3848100"/>
              <a:gd name="connsiteX128" fmla="*/ 1308100 w 8445500"/>
              <a:gd name="connsiteY128" fmla="*/ 3479800 h 3848100"/>
              <a:gd name="connsiteX129" fmla="*/ 1371600 w 8445500"/>
              <a:gd name="connsiteY129" fmla="*/ 3429000 h 3848100"/>
              <a:gd name="connsiteX130" fmla="*/ 1397000 w 8445500"/>
              <a:gd name="connsiteY130" fmla="*/ 3378200 h 3848100"/>
              <a:gd name="connsiteX131" fmla="*/ 1409700 w 8445500"/>
              <a:gd name="connsiteY131" fmla="*/ 3340100 h 3848100"/>
              <a:gd name="connsiteX132" fmla="*/ 1435100 w 8445500"/>
              <a:gd name="connsiteY132" fmla="*/ 3302000 h 3848100"/>
              <a:gd name="connsiteX133" fmla="*/ 1447800 w 8445500"/>
              <a:gd name="connsiteY133" fmla="*/ 3263900 h 3848100"/>
              <a:gd name="connsiteX134" fmla="*/ 1473200 w 8445500"/>
              <a:gd name="connsiteY134" fmla="*/ 3225800 h 3848100"/>
              <a:gd name="connsiteX135" fmla="*/ 1485900 w 8445500"/>
              <a:gd name="connsiteY135" fmla="*/ 3187700 h 3848100"/>
              <a:gd name="connsiteX136" fmla="*/ 1524000 w 8445500"/>
              <a:gd name="connsiteY136" fmla="*/ 3162300 h 3848100"/>
              <a:gd name="connsiteX137" fmla="*/ 1536700 w 8445500"/>
              <a:gd name="connsiteY137" fmla="*/ 3124200 h 3848100"/>
              <a:gd name="connsiteX138" fmla="*/ 1549400 w 8445500"/>
              <a:gd name="connsiteY138" fmla="*/ 3073400 h 3848100"/>
              <a:gd name="connsiteX139" fmla="*/ 1587500 w 8445500"/>
              <a:gd name="connsiteY139" fmla="*/ 3022600 h 3848100"/>
              <a:gd name="connsiteX140" fmla="*/ 1651000 w 8445500"/>
              <a:gd name="connsiteY140" fmla="*/ 2921000 h 3848100"/>
              <a:gd name="connsiteX141" fmla="*/ 1689100 w 8445500"/>
              <a:gd name="connsiteY141" fmla="*/ 2882900 h 3848100"/>
              <a:gd name="connsiteX142" fmla="*/ 1714500 w 8445500"/>
              <a:gd name="connsiteY142" fmla="*/ 2832100 h 3848100"/>
              <a:gd name="connsiteX143" fmla="*/ 1790700 w 8445500"/>
              <a:gd name="connsiteY143" fmla="*/ 2781300 h 3848100"/>
              <a:gd name="connsiteX144" fmla="*/ 1803400 w 8445500"/>
              <a:gd name="connsiteY144" fmla="*/ 2717800 h 3848100"/>
              <a:gd name="connsiteX145" fmla="*/ 1892300 w 8445500"/>
              <a:gd name="connsiteY145" fmla="*/ 2641600 h 3848100"/>
              <a:gd name="connsiteX146" fmla="*/ 2006600 w 8445500"/>
              <a:gd name="connsiteY146" fmla="*/ 2552700 h 3848100"/>
              <a:gd name="connsiteX147" fmla="*/ 2070100 w 8445500"/>
              <a:gd name="connsiteY147" fmla="*/ 2527300 h 3848100"/>
              <a:gd name="connsiteX148" fmla="*/ 2120900 w 8445500"/>
              <a:gd name="connsiteY148" fmla="*/ 2489200 h 3848100"/>
              <a:gd name="connsiteX149" fmla="*/ 2197100 w 8445500"/>
              <a:gd name="connsiteY149" fmla="*/ 2476500 h 3848100"/>
              <a:gd name="connsiteX150" fmla="*/ 2425700 w 8445500"/>
              <a:gd name="connsiteY150" fmla="*/ 2413000 h 3848100"/>
              <a:gd name="connsiteX151" fmla="*/ 2654300 w 8445500"/>
              <a:gd name="connsiteY151" fmla="*/ 2400300 h 3848100"/>
              <a:gd name="connsiteX152" fmla="*/ 2730500 w 8445500"/>
              <a:gd name="connsiteY152" fmla="*/ 2387600 h 3848100"/>
              <a:gd name="connsiteX153" fmla="*/ 2781300 w 8445500"/>
              <a:gd name="connsiteY153" fmla="*/ 2374900 h 3848100"/>
              <a:gd name="connsiteX154" fmla="*/ 2933700 w 8445500"/>
              <a:gd name="connsiteY154" fmla="*/ 2362200 h 3848100"/>
              <a:gd name="connsiteX155" fmla="*/ 2984500 w 8445500"/>
              <a:gd name="connsiteY155" fmla="*/ 2336800 h 3848100"/>
              <a:gd name="connsiteX156" fmla="*/ 3022600 w 8445500"/>
              <a:gd name="connsiteY156" fmla="*/ 2311400 h 3848100"/>
              <a:gd name="connsiteX157" fmla="*/ 3098800 w 8445500"/>
              <a:gd name="connsiteY157" fmla="*/ 2286000 h 3848100"/>
              <a:gd name="connsiteX158" fmla="*/ 3136900 w 8445500"/>
              <a:gd name="connsiteY158" fmla="*/ 2260600 h 3848100"/>
              <a:gd name="connsiteX159" fmla="*/ 3175000 w 8445500"/>
              <a:gd name="connsiteY159" fmla="*/ 2247900 h 3848100"/>
              <a:gd name="connsiteX160" fmla="*/ 3251200 w 8445500"/>
              <a:gd name="connsiteY160" fmla="*/ 2197100 h 3848100"/>
              <a:gd name="connsiteX161" fmla="*/ 3289300 w 8445500"/>
              <a:gd name="connsiteY161" fmla="*/ 2171700 h 3848100"/>
              <a:gd name="connsiteX162" fmla="*/ 3390900 w 8445500"/>
              <a:gd name="connsiteY162" fmla="*/ 2120900 h 3848100"/>
              <a:gd name="connsiteX163" fmla="*/ 3441700 w 8445500"/>
              <a:gd name="connsiteY163" fmla="*/ 2146300 h 3848100"/>
              <a:gd name="connsiteX164" fmla="*/ 3479800 w 8445500"/>
              <a:gd name="connsiteY164" fmla="*/ 2159000 h 3848100"/>
              <a:gd name="connsiteX165" fmla="*/ 3517900 w 8445500"/>
              <a:gd name="connsiteY165" fmla="*/ 2184400 h 3848100"/>
              <a:gd name="connsiteX166" fmla="*/ 3657600 w 8445500"/>
              <a:gd name="connsiteY166" fmla="*/ 2222500 h 3848100"/>
              <a:gd name="connsiteX167" fmla="*/ 4076700 w 8445500"/>
              <a:gd name="connsiteY167" fmla="*/ 2184400 h 3848100"/>
              <a:gd name="connsiteX168" fmla="*/ 4114800 w 8445500"/>
              <a:gd name="connsiteY168" fmla="*/ 2159000 h 3848100"/>
              <a:gd name="connsiteX169" fmla="*/ 4191000 w 8445500"/>
              <a:gd name="connsiteY169" fmla="*/ 2146300 h 3848100"/>
              <a:gd name="connsiteX170" fmla="*/ 4241800 w 8445500"/>
              <a:gd name="connsiteY170" fmla="*/ 2133600 h 3848100"/>
              <a:gd name="connsiteX171" fmla="*/ 4318000 w 8445500"/>
              <a:gd name="connsiteY171" fmla="*/ 2146300 h 3848100"/>
              <a:gd name="connsiteX172" fmla="*/ 4432300 w 8445500"/>
              <a:gd name="connsiteY172" fmla="*/ 2273300 h 3848100"/>
              <a:gd name="connsiteX173" fmla="*/ 4457700 w 8445500"/>
              <a:gd name="connsiteY173" fmla="*/ 2311400 h 3848100"/>
              <a:gd name="connsiteX174" fmla="*/ 4495800 w 8445500"/>
              <a:gd name="connsiteY174" fmla="*/ 2324100 h 3848100"/>
              <a:gd name="connsiteX175" fmla="*/ 4610100 w 8445500"/>
              <a:gd name="connsiteY175" fmla="*/ 2286000 h 3848100"/>
              <a:gd name="connsiteX176" fmla="*/ 4686300 w 8445500"/>
              <a:gd name="connsiteY176" fmla="*/ 2247900 h 3848100"/>
              <a:gd name="connsiteX177" fmla="*/ 4762500 w 8445500"/>
              <a:gd name="connsiteY177" fmla="*/ 2209800 h 3848100"/>
              <a:gd name="connsiteX178" fmla="*/ 4864100 w 8445500"/>
              <a:gd name="connsiteY178" fmla="*/ 2159000 h 3848100"/>
              <a:gd name="connsiteX179" fmla="*/ 4902200 w 8445500"/>
              <a:gd name="connsiteY179" fmla="*/ 2133600 h 3848100"/>
              <a:gd name="connsiteX180" fmla="*/ 4940300 w 8445500"/>
              <a:gd name="connsiteY180" fmla="*/ 2120900 h 3848100"/>
              <a:gd name="connsiteX181" fmla="*/ 4978400 w 8445500"/>
              <a:gd name="connsiteY181" fmla="*/ 2095500 h 3848100"/>
              <a:gd name="connsiteX182" fmla="*/ 5041900 w 8445500"/>
              <a:gd name="connsiteY182" fmla="*/ 2082800 h 3848100"/>
              <a:gd name="connsiteX183" fmla="*/ 5207000 w 8445500"/>
              <a:gd name="connsiteY183" fmla="*/ 2095500 h 3848100"/>
              <a:gd name="connsiteX184" fmla="*/ 5270500 w 8445500"/>
              <a:gd name="connsiteY184" fmla="*/ 2108200 h 3848100"/>
              <a:gd name="connsiteX185" fmla="*/ 5448300 w 8445500"/>
              <a:gd name="connsiteY185" fmla="*/ 2133600 h 3848100"/>
              <a:gd name="connsiteX186" fmla="*/ 5854700 w 8445500"/>
              <a:gd name="connsiteY186" fmla="*/ 2120900 h 3848100"/>
              <a:gd name="connsiteX187" fmla="*/ 5930900 w 8445500"/>
              <a:gd name="connsiteY187" fmla="*/ 2082800 h 3848100"/>
              <a:gd name="connsiteX188" fmla="*/ 5969000 w 8445500"/>
              <a:gd name="connsiteY188" fmla="*/ 2070100 h 3848100"/>
              <a:gd name="connsiteX189" fmla="*/ 6045200 w 8445500"/>
              <a:gd name="connsiteY189" fmla="*/ 2006600 h 3848100"/>
              <a:gd name="connsiteX190" fmla="*/ 6121400 w 8445500"/>
              <a:gd name="connsiteY190" fmla="*/ 1981200 h 3848100"/>
              <a:gd name="connsiteX191" fmla="*/ 6261100 w 8445500"/>
              <a:gd name="connsiteY191" fmla="*/ 1993900 h 3848100"/>
              <a:gd name="connsiteX192" fmla="*/ 6324600 w 8445500"/>
              <a:gd name="connsiteY192" fmla="*/ 2006600 h 3848100"/>
              <a:gd name="connsiteX193" fmla="*/ 6477000 w 8445500"/>
              <a:gd name="connsiteY193" fmla="*/ 2032000 h 3848100"/>
              <a:gd name="connsiteX194" fmla="*/ 6553200 w 8445500"/>
              <a:gd name="connsiteY194" fmla="*/ 2044700 h 3848100"/>
              <a:gd name="connsiteX195" fmla="*/ 6858000 w 8445500"/>
              <a:gd name="connsiteY195" fmla="*/ 2070100 h 3848100"/>
              <a:gd name="connsiteX196" fmla="*/ 8445500 w 8445500"/>
              <a:gd name="connsiteY196" fmla="*/ 2057400 h 3848100"/>
              <a:gd name="connsiteX197" fmla="*/ 8411633 w 8445500"/>
              <a:gd name="connsiteY197"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829300 w 8445500"/>
              <a:gd name="connsiteY15" fmla="*/ 1003300 h 3848100"/>
              <a:gd name="connsiteX16" fmla="*/ 5778500 w 8445500"/>
              <a:gd name="connsiteY16" fmla="*/ 977900 h 3848100"/>
              <a:gd name="connsiteX17" fmla="*/ 5676900 w 8445500"/>
              <a:gd name="connsiteY17" fmla="*/ 927100 h 3848100"/>
              <a:gd name="connsiteX18" fmla="*/ 5575300 w 8445500"/>
              <a:gd name="connsiteY18" fmla="*/ 889000 h 3848100"/>
              <a:gd name="connsiteX19" fmla="*/ 5524500 w 8445500"/>
              <a:gd name="connsiteY19" fmla="*/ 863600 h 3848100"/>
              <a:gd name="connsiteX20" fmla="*/ 5321300 w 8445500"/>
              <a:gd name="connsiteY20" fmla="*/ 850900 h 3848100"/>
              <a:gd name="connsiteX21" fmla="*/ 5283200 w 8445500"/>
              <a:gd name="connsiteY21" fmla="*/ 838200 h 3848100"/>
              <a:gd name="connsiteX22" fmla="*/ 5232400 w 8445500"/>
              <a:gd name="connsiteY22" fmla="*/ 762000 h 3848100"/>
              <a:gd name="connsiteX23" fmla="*/ 5207000 w 8445500"/>
              <a:gd name="connsiteY23" fmla="*/ 723900 h 3848100"/>
              <a:gd name="connsiteX24" fmla="*/ 5194300 w 8445500"/>
              <a:gd name="connsiteY24" fmla="*/ 685800 h 3848100"/>
              <a:gd name="connsiteX25" fmla="*/ 5181600 w 8445500"/>
              <a:gd name="connsiteY25" fmla="*/ 635000 h 3848100"/>
              <a:gd name="connsiteX26" fmla="*/ 5156200 w 8445500"/>
              <a:gd name="connsiteY26" fmla="*/ 596900 h 3848100"/>
              <a:gd name="connsiteX27" fmla="*/ 5118100 w 8445500"/>
              <a:gd name="connsiteY27" fmla="*/ 469900 h 3848100"/>
              <a:gd name="connsiteX28" fmla="*/ 5105400 w 8445500"/>
              <a:gd name="connsiteY28" fmla="*/ 393700 h 3848100"/>
              <a:gd name="connsiteX29" fmla="*/ 5092700 w 8445500"/>
              <a:gd name="connsiteY29" fmla="*/ 304800 h 3848100"/>
              <a:gd name="connsiteX30" fmla="*/ 5067300 w 8445500"/>
              <a:gd name="connsiteY30" fmla="*/ 266700 h 3848100"/>
              <a:gd name="connsiteX31" fmla="*/ 5054600 w 8445500"/>
              <a:gd name="connsiteY31" fmla="*/ 228600 h 3848100"/>
              <a:gd name="connsiteX32" fmla="*/ 5003800 w 8445500"/>
              <a:gd name="connsiteY32" fmla="*/ 152400 h 3848100"/>
              <a:gd name="connsiteX33" fmla="*/ 4965700 w 8445500"/>
              <a:gd name="connsiteY33" fmla="*/ 63500 h 3848100"/>
              <a:gd name="connsiteX34" fmla="*/ 4787900 w 8445500"/>
              <a:gd name="connsiteY34" fmla="*/ 0 h 3848100"/>
              <a:gd name="connsiteX35" fmla="*/ 4673600 w 8445500"/>
              <a:gd name="connsiteY35" fmla="*/ 12700 h 3848100"/>
              <a:gd name="connsiteX36" fmla="*/ 4635500 w 8445500"/>
              <a:gd name="connsiteY36" fmla="*/ 38100 h 3848100"/>
              <a:gd name="connsiteX37" fmla="*/ 4597400 w 8445500"/>
              <a:gd name="connsiteY37" fmla="*/ 50800 h 3848100"/>
              <a:gd name="connsiteX38" fmla="*/ 4559300 w 8445500"/>
              <a:gd name="connsiteY38" fmla="*/ 88900 h 3848100"/>
              <a:gd name="connsiteX39" fmla="*/ 4533900 w 8445500"/>
              <a:gd name="connsiteY39" fmla="*/ 177800 h 3848100"/>
              <a:gd name="connsiteX40" fmla="*/ 4495800 w 8445500"/>
              <a:gd name="connsiteY40" fmla="*/ 203200 h 3848100"/>
              <a:gd name="connsiteX41" fmla="*/ 4406900 w 8445500"/>
              <a:gd name="connsiteY41" fmla="*/ 254000 h 3848100"/>
              <a:gd name="connsiteX42" fmla="*/ 4368800 w 8445500"/>
              <a:gd name="connsiteY42" fmla="*/ 279400 h 3848100"/>
              <a:gd name="connsiteX43" fmla="*/ 4229100 w 8445500"/>
              <a:gd name="connsiteY43" fmla="*/ 368300 h 3848100"/>
              <a:gd name="connsiteX44" fmla="*/ 4165600 w 8445500"/>
              <a:gd name="connsiteY44" fmla="*/ 508000 h 3848100"/>
              <a:gd name="connsiteX45" fmla="*/ 4140200 w 8445500"/>
              <a:gd name="connsiteY45" fmla="*/ 546100 h 3848100"/>
              <a:gd name="connsiteX46" fmla="*/ 4089400 w 8445500"/>
              <a:gd name="connsiteY46" fmla="*/ 749300 h 3848100"/>
              <a:gd name="connsiteX47" fmla="*/ 4051300 w 8445500"/>
              <a:gd name="connsiteY47" fmla="*/ 838200 h 3848100"/>
              <a:gd name="connsiteX48" fmla="*/ 4013200 w 8445500"/>
              <a:gd name="connsiteY48" fmla="*/ 863600 h 3848100"/>
              <a:gd name="connsiteX49" fmla="*/ 3975100 w 8445500"/>
              <a:gd name="connsiteY49" fmla="*/ 939800 h 3848100"/>
              <a:gd name="connsiteX50" fmla="*/ 3924300 w 8445500"/>
              <a:gd name="connsiteY50" fmla="*/ 952500 h 3848100"/>
              <a:gd name="connsiteX51" fmla="*/ 3848100 w 8445500"/>
              <a:gd name="connsiteY51" fmla="*/ 990600 h 3848100"/>
              <a:gd name="connsiteX52" fmla="*/ 3810000 w 8445500"/>
              <a:gd name="connsiteY52" fmla="*/ 977900 h 3848100"/>
              <a:gd name="connsiteX53" fmla="*/ 3746500 w 8445500"/>
              <a:gd name="connsiteY53" fmla="*/ 863600 h 3848100"/>
              <a:gd name="connsiteX54" fmla="*/ 3746500 w 8445500"/>
              <a:gd name="connsiteY54" fmla="*/ 863600 h 3848100"/>
              <a:gd name="connsiteX55" fmla="*/ 3657600 w 8445500"/>
              <a:gd name="connsiteY55" fmla="*/ 736600 h 3848100"/>
              <a:gd name="connsiteX56" fmla="*/ 3632200 w 8445500"/>
              <a:gd name="connsiteY56" fmla="*/ 698500 h 3848100"/>
              <a:gd name="connsiteX57" fmla="*/ 3594100 w 8445500"/>
              <a:gd name="connsiteY57" fmla="*/ 673100 h 3848100"/>
              <a:gd name="connsiteX58" fmla="*/ 3556000 w 8445500"/>
              <a:gd name="connsiteY58" fmla="*/ 635000 h 3848100"/>
              <a:gd name="connsiteX59" fmla="*/ 3416300 w 8445500"/>
              <a:gd name="connsiteY59" fmla="*/ 609600 h 3848100"/>
              <a:gd name="connsiteX60" fmla="*/ 3276600 w 8445500"/>
              <a:gd name="connsiteY60" fmla="*/ 622300 h 3848100"/>
              <a:gd name="connsiteX61" fmla="*/ 3162300 w 8445500"/>
              <a:gd name="connsiteY61" fmla="*/ 647700 h 3848100"/>
              <a:gd name="connsiteX62" fmla="*/ 3086100 w 8445500"/>
              <a:gd name="connsiteY62" fmla="*/ 698500 h 3848100"/>
              <a:gd name="connsiteX63" fmla="*/ 3048000 w 8445500"/>
              <a:gd name="connsiteY63" fmla="*/ 749300 h 3848100"/>
              <a:gd name="connsiteX64" fmla="*/ 3009900 w 8445500"/>
              <a:gd name="connsiteY64" fmla="*/ 762000 h 3848100"/>
              <a:gd name="connsiteX65" fmla="*/ 2895600 w 8445500"/>
              <a:gd name="connsiteY65" fmla="*/ 825500 h 3848100"/>
              <a:gd name="connsiteX66" fmla="*/ 2857500 w 8445500"/>
              <a:gd name="connsiteY66" fmla="*/ 863600 h 3848100"/>
              <a:gd name="connsiteX67" fmla="*/ 2781300 w 8445500"/>
              <a:gd name="connsiteY67" fmla="*/ 901700 h 3848100"/>
              <a:gd name="connsiteX68" fmla="*/ 2705100 w 8445500"/>
              <a:gd name="connsiteY68" fmla="*/ 952500 h 3848100"/>
              <a:gd name="connsiteX69" fmla="*/ 2628900 w 8445500"/>
              <a:gd name="connsiteY69" fmla="*/ 1016000 h 3848100"/>
              <a:gd name="connsiteX70" fmla="*/ 2590800 w 8445500"/>
              <a:gd name="connsiteY70" fmla="*/ 1066800 h 3848100"/>
              <a:gd name="connsiteX71" fmla="*/ 2552700 w 8445500"/>
              <a:gd name="connsiteY71" fmla="*/ 1104900 h 3848100"/>
              <a:gd name="connsiteX72" fmla="*/ 2489200 w 8445500"/>
              <a:gd name="connsiteY72" fmla="*/ 1168400 h 3848100"/>
              <a:gd name="connsiteX73" fmla="*/ 2463800 w 8445500"/>
              <a:gd name="connsiteY73" fmla="*/ 1206500 h 3848100"/>
              <a:gd name="connsiteX74" fmla="*/ 2425700 w 8445500"/>
              <a:gd name="connsiteY74" fmla="*/ 1244600 h 3848100"/>
              <a:gd name="connsiteX75" fmla="*/ 2413000 w 8445500"/>
              <a:gd name="connsiteY75" fmla="*/ 1282700 h 3848100"/>
              <a:gd name="connsiteX76" fmla="*/ 2374900 w 8445500"/>
              <a:gd name="connsiteY76" fmla="*/ 1295400 h 3848100"/>
              <a:gd name="connsiteX77" fmla="*/ 2336800 w 8445500"/>
              <a:gd name="connsiteY77" fmla="*/ 1320800 h 3848100"/>
              <a:gd name="connsiteX78" fmla="*/ 2171700 w 8445500"/>
              <a:gd name="connsiteY78" fmla="*/ 1346200 h 3848100"/>
              <a:gd name="connsiteX79" fmla="*/ 2095500 w 8445500"/>
              <a:gd name="connsiteY79" fmla="*/ 1358900 h 3848100"/>
              <a:gd name="connsiteX80" fmla="*/ 1828800 w 8445500"/>
              <a:gd name="connsiteY80" fmla="*/ 1384300 h 3848100"/>
              <a:gd name="connsiteX81" fmla="*/ 1612900 w 8445500"/>
              <a:gd name="connsiteY81" fmla="*/ 1358900 h 3848100"/>
              <a:gd name="connsiteX82" fmla="*/ 1574800 w 8445500"/>
              <a:gd name="connsiteY82" fmla="*/ 1346200 h 3848100"/>
              <a:gd name="connsiteX83" fmla="*/ 1536700 w 8445500"/>
              <a:gd name="connsiteY83" fmla="*/ 1320800 h 3848100"/>
              <a:gd name="connsiteX84" fmla="*/ 1498600 w 8445500"/>
              <a:gd name="connsiteY84" fmla="*/ 1308100 h 3848100"/>
              <a:gd name="connsiteX85" fmla="*/ 1422400 w 8445500"/>
              <a:gd name="connsiteY85" fmla="*/ 1257300 h 3848100"/>
              <a:gd name="connsiteX86" fmla="*/ 1384300 w 8445500"/>
              <a:gd name="connsiteY86" fmla="*/ 1244600 h 3848100"/>
              <a:gd name="connsiteX87" fmla="*/ 1308100 w 8445500"/>
              <a:gd name="connsiteY87" fmla="*/ 1193800 h 3848100"/>
              <a:gd name="connsiteX88" fmla="*/ 1270000 w 8445500"/>
              <a:gd name="connsiteY88" fmla="*/ 1168400 h 3848100"/>
              <a:gd name="connsiteX89" fmla="*/ 1193800 w 8445500"/>
              <a:gd name="connsiteY89" fmla="*/ 1143000 h 3848100"/>
              <a:gd name="connsiteX90" fmla="*/ 1130300 w 8445500"/>
              <a:gd name="connsiteY90" fmla="*/ 1117600 h 3848100"/>
              <a:gd name="connsiteX91" fmla="*/ 1079500 w 8445500"/>
              <a:gd name="connsiteY91" fmla="*/ 1092200 h 3848100"/>
              <a:gd name="connsiteX92" fmla="*/ 939800 w 8445500"/>
              <a:gd name="connsiteY92" fmla="*/ 1079500 h 3848100"/>
              <a:gd name="connsiteX93" fmla="*/ 927100 w 8445500"/>
              <a:gd name="connsiteY93" fmla="*/ 1016000 h 3848100"/>
              <a:gd name="connsiteX94" fmla="*/ 889000 w 8445500"/>
              <a:gd name="connsiteY94" fmla="*/ 990600 h 3848100"/>
              <a:gd name="connsiteX95" fmla="*/ 558800 w 8445500"/>
              <a:gd name="connsiteY95" fmla="*/ 977900 h 3848100"/>
              <a:gd name="connsiteX96" fmla="*/ 406400 w 8445500"/>
              <a:gd name="connsiteY96" fmla="*/ 990600 h 3848100"/>
              <a:gd name="connsiteX97" fmla="*/ 368300 w 8445500"/>
              <a:gd name="connsiteY97" fmla="*/ 1016000 h 3848100"/>
              <a:gd name="connsiteX98" fmla="*/ 317500 w 8445500"/>
              <a:gd name="connsiteY98" fmla="*/ 1054100 h 3848100"/>
              <a:gd name="connsiteX99" fmla="*/ 266700 w 8445500"/>
              <a:gd name="connsiteY99" fmla="*/ 1130300 h 3848100"/>
              <a:gd name="connsiteX100" fmla="*/ 228600 w 8445500"/>
              <a:gd name="connsiteY100" fmla="*/ 1168400 h 3848100"/>
              <a:gd name="connsiteX101" fmla="*/ 190500 w 8445500"/>
              <a:gd name="connsiteY101" fmla="*/ 1244600 h 3848100"/>
              <a:gd name="connsiteX102" fmla="*/ 177800 w 8445500"/>
              <a:gd name="connsiteY102" fmla="*/ 1282700 h 3848100"/>
              <a:gd name="connsiteX103" fmla="*/ 152400 w 8445500"/>
              <a:gd name="connsiteY103" fmla="*/ 1320800 h 3848100"/>
              <a:gd name="connsiteX104" fmla="*/ 114300 w 8445500"/>
              <a:gd name="connsiteY104" fmla="*/ 1473200 h 3848100"/>
              <a:gd name="connsiteX105" fmla="*/ 88900 w 8445500"/>
              <a:gd name="connsiteY105" fmla="*/ 1549400 h 3848100"/>
              <a:gd name="connsiteX106" fmla="*/ 76200 w 8445500"/>
              <a:gd name="connsiteY106" fmla="*/ 1612900 h 3848100"/>
              <a:gd name="connsiteX107" fmla="*/ 50800 w 8445500"/>
              <a:gd name="connsiteY107" fmla="*/ 1676400 h 3848100"/>
              <a:gd name="connsiteX108" fmla="*/ 12700 w 8445500"/>
              <a:gd name="connsiteY108" fmla="*/ 1854200 h 3848100"/>
              <a:gd name="connsiteX109" fmla="*/ 0 w 8445500"/>
              <a:gd name="connsiteY109" fmla="*/ 1955800 h 3848100"/>
              <a:gd name="connsiteX110" fmla="*/ 0 w 8445500"/>
              <a:gd name="connsiteY110" fmla="*/ 2374900 h 3848100"/>
              <a:gd name="connsiteX111" fmla="*/ 12700 w 8445500"/>
              <a:gd name="connsiteY111" fmla="*/ 2692400 h 3848100"/>
              <a:gd name="connsiteX112" fmla="*/ 25400 w 8445500"/>
              <a:gd name="connsiteY112" fmla="*/ 3632200 h 3848100"/>
              <a:gd name="connsiteX113" fmla="*/ 88900 w 8445500"/>
              <a:gd name="connsiteY113" fmla="*/ 3683000 h 3848100"/>
              <a:gd name="connsiteX114" fmla="*/ 101600 w 8445500"/>
              <a:gd name="connsiteY114" fmla="*/ 3721100 h 3848100"/>
              <a:gd name="connsiteX115" fmla="*/ 139700 w 8445500"/>
              <a:gd name="connsiteY115" fmla="*/ 3733800 h 3848100"/>
              <a:gd name="connsiteX116" fmla="*/ 177800 w 8445500"/>
              <a:gd name="connsiteY116" fmla="*/ 3759200 h 3848100"/>
              <a:gd name="connsiteX117" fmla="*/ 190500 w 8445500"/>
              <a:gd name="connsiteY117" fmla="*/ 3797300 h 3848100"/>
              <a:gd name="connsiteX118" fmla="*/ 241300 w 8445500"/>
              <a:gd name="connsiteY118" fmla="*/ 3810000 h 3848100"/>
              <a:gd name="connsiteX119" fmla="*/ 393700 w 8445500"/>
              <a:gd name="connsiteY119" fmla="*/ 3848100 h 3848100"/>
              <a:gd name="connsiteX120" fmla="*/ 723900 w 8445500"/>
              <a:gd name="connsiteY120" fmla="*/ 3835400 h 3848100"/>
              <a:gd name="connsiteX121" fmla="*/ 901700 w 8445500"/>
              <a:gd name="connsiteY121" fmla="*/ 3784600 h 3848100"/>
              <a:gd name="connsiteX122" fmla="*/ 965200 w 8445500"/>
              <a:gd name="connsiteY122" fmla="*/ 3771900 h 3848100"/>
              <a:gd name="connsiteX123" fmla="*/ 1079500 w 8445500"/>
              <a:gd name="connsiteY123" fmla="*/ 3708400 h 3848100"/>
              <a:gd name="connsiteX124" fmla="*/ 1155700 w 8445500"/>
              <a:gd name="connsiteY124" fmla="*/ 3670300 h 3848100"/>
              <a:gd name="connsiteX125" fmla="*/ 1231900 w 8445500"/>
              <a:gd name="connsiteY125" fmla="*/ 3594100 h 3848100"/>
              <a:gd name="connsiteX126" fmla="*/ 1282700 w 8445500"/>
              <a:gd name="connsiteY126" fmla="*/ 3517900 h 3848100"/>
              <a:gd name="connsiteX127" fmla="*/ 1308100 w 8445500"/>
              <a:gd name="connsiteY127" fmla="*/ 3479800 h 3848100"/>
              <a:gd name="connsiteX128" fmla="*/ 1371600 w 8445500"/>
              <a:gd name="connsiteY128" fmla="*/ 3429000 h 3848100"/>
              <a:gd name="connsiteX129" fmla="*/ 1397000 w 8445500"/>
              <a:gd name="connsiteY129" fmla="*/ 3378200 h 3848100"/>
              <a:gd name="connsiteX130" fmla="*/ 1409700 w 8445500"/>
              <a:gd name="connsiteY130" fmla="*/ 3340100 h 3848100"/>
              <a:gd name="connsiteX131" fmla="*/ 1435100 w 8445500"/>
              <a:gd name="connsiteY131" fmla="*/ 3302000 h 3848100"/>
              <a:gd name="connsiteX132" fmla="*/ 1447800 w 8445500"/>
              <a:gd name="connsiteY132" fmla="*/ 3263900 h 3848100"/>
              <a:gd name="connsiteX133" fmla="*/ 1473200 w 8445500"/>
              <a:gd name="connsiteY133" fmla="*/ 3225800 h 3848100"/>
              <a:gd name="connsiteX134" fmla="*/ 1485900 w 8445500"/>
              <a:gd name="connsiteY134" fmla="*/ 3187700 h 3848100"/>
              <a:gd name="connsiteX135" fmla="*/ 1524000 w 8445500"/>
              <a:gd name="connsiteY135" fmla="*/ 3162300 h 3848100"/>
              <a:gd name="connsiteX136" fmla="*/ 1536700 w 8445500"/>
              <a:gd name="connsiteY136" fmla="*/ 3124200 h 3848100"/>
              <a:gd name="connsiteX137" fmla="*/ 1549400 w 8445500"/>
              <a:gd name="connsiteY137" fmla="*/ 3073400 h 3848100"/>
              <a:gd name="connsiteX138" fmla="*/ 1587500 w 8445500"/>
              <a:gd name="connsiteY138" fmla="*/ 3022600 h 3848100"/>
              <a:gd name="connsiteX139" fmla="*/ 1651000 w 8445500"/>
              <a:gd name="connsiteY139" fmla="*/ 2921000 h 3848100"/>
              <a:gd name="connsiteX140" fmla="*/ 1689100 w 8445500"/>
              <a:gd name="connsiteY140" fmla="*/ 2882900 h 3848100"/>
              <a:gd name="connsiteX141" fmla="*/ 1714500 w 8445500"/>
              <a:gd name="connsiteY141" fmla="*/ 2832100 h 3848100"/>
              <a:gd name="connsiteX142" fmla="*/ 1790700 w 8445500"/>
              <a:gd name="connsiteY142" fmla="*/ 2781300 h 3848100"/>
              <a:gd name="connsiteX143" fmla="*/ 1803400 w 8445500"/>
              <a:gd name="connsiteY143" fmla="*/ 2717800 h 3848100"/>
              <a:gd name="connsiteX144" fmla="*/ 1892300 w 8445500"/>
              <a:gd name="connsiteY144" fmla="*/ 2641600 h 3848100"/>
              <a:gd name="connsiteX145" fmla="*/ 2006600 w 8445500"/>
              <a:gd name="connsiteY145" fmla="*/ 2552700 h 3848100"/>
              <a:gd name="connsiteX146" fmla="*/ 2070100 w 8445500"/>
              <a:gd name="connsiteY146" fmla="*/ 2527300 h 3848100"/>
              <a:gd name="connsiteX147" fmla="*/ 2120900 w 8445500"/>
              <a:gd name="connsiteY147" fmla="*/ 2489200 h 3848100"/>
              <a:gd name="connsiteX148" fmla="*/ 2197100 w 8445500"/>
              <a:gd name="connsiteY148" fmla="*/ 2476500 h 3848100"/>
              <a:gd name="connsiteX149" fmla="*/ 2425700 w 8445500"/>
              <a:gd name="connsiteY149" fmla="*/ 2413000 h 3848100"/>
              <a:gd name="connsiteX150" fmla="*/ 2654300 w 8445500"/>
              <a:gd name="connsiteY150" fmla="*/ 2400300 h 3848100"/>
              <a:gd name="connsiteX151" fmla="*/ 2730500 w 8445500"/>
              <a:gd name="connsiteY151" fmla="*/ 2387600 h 3848100"/>
              <a:gd name="connsiteX152" fmla="*/ 2781300 w 8445500"/>
              <a:gd name="connsiteY152" fmla="*/ 2374900 h 3848100"/>
              <a:gd name="connsiteX153" fmla="*/ 2933700 w 8445500"/>
              <a:gd name="connsiteY153" fmla="*/ 2362200 h 3848100"/>
              <a:gd name="connsiteX154" fmla="*/ 2984500 w 8445500"/>
              <a:gd name="connsiteY154" fmla="*/ 2336800 h 3848100"/>
              <a:gd name="connsiteX155" fmla="*/ 3022600 w 8445500"/>
              <a:gd name="connsiteY155" fmla="*/ 2311400 h 3848100"/>
              <a:gd name="connsiteX156" fmla="*/ 3098800 w 8445500"/>
              <a:gd name="connsiteY156" fmla="*/ 2286000 h 3848100"/>
              <a:gd name="connsiteX157" fmla="*/ 3136900 w 8445500"/>
              <a:gd name="connsiteY157" fmla="*/ 2260600 h 3848100"/>
              <a:gd name="connsiteX158" fmla="*/ 3175000 w 8445500"/>
              <a:gd name="connsiteY158" fmla="*/ 2247900 h 3848100"/>
              <a:gd name="connsiteX159" fmla="*/ 3251200 w 8445500"/>
              <a:gd name="connsiteY159" fmla="*/ 2197100 h 3848100"/>
              <a:gd name="connsiteX160" fmla="*/ 3289300 w 8445500"/>
              <a:gd name="connsiteY160" fmla="*/ 2171700 h 3848100"/>
              <a:gd name="connsiteX161" fmla="*/ 3390900 w 8445500"/>
              <a:gd name="connsiteY161" fmla="*/ 2120900 h 3848100"/>
              <a:gd name="connsiteX162" fmla="*/ 3441700 w 8445500"/>
              <a:gd name="connsiteY162" fmla="*/ 2146300 h 3848100"/>
              <a:gd name="connsiteX163" fmla="*/ 3479800 w 8445500"/>
              <a:gd name="connsiteY163" fmla="*/ 2159000 h 3848100"/>
              <a:gd name="connsiteX164" fmla="*/ 3517900 w 8445500"/>
              <a:gd name="connsiteY164" fmla="*/ 2184400 h 3848100"/>
              <a:gd name="connsiteX165" fmla="*/ 3657600 w 8445500"/>
              <a:gd name="connsiteY165" fmla="*/ 2222500 h 3848100"/>
              <a:gd name="connsiteX166" fmla="*/ 4076700 w 8445500"/>
              <a:gd name="connsiteY166" fmla="*/ 2184400 h 3848100"/>
              <a:gd name="connsiteX167" fmla="*/ 4114800 w 8445500"/>
              <a:gd name="connsiteY167" fmla="*/ 2159000 h 3848100"/>
              <a:gd name="connsiteX168" fmla="*/ 4191000 w 8445500"/>
              <a:gd name="connsiteY168" fmla="*/ 2146300 h 3848100"/>
              <a:gd name="connsiteX169" fmla="*/ 4241800 w 8445500"/>
              <a:gd name="connsiteY169" fmla="*/ 2133600 h 3848100"/>
              <a:gd name="connsiteX170" fmla="*/ 4318000 w 8445500"/>
              <a:gd name="connsiteY170" fmla="*/ 2146300 h 3848100"/>
              <a:gd name="connsiteX171" fmla="*/ 4432300 w 8445500"/>
              <a:gd name="connsiteY171" fmla="*/ 2273300 h 3848100"/>
              <a:gd name="connsiteX172" fmla="*/ 4457700 w 8445500"/>
              <a:gd name="connsiteY172" fmla="*/ 2311400 h 3848100"/>
              <a:gd name="connsiteX173" fmla="*/ 4495800 w 8445500"/>
              <a:gd name="connsiteY173" fmla="*/ 2324100 h 3848100"/>
              <a:gd name="connsiteX174" fmla="*/ 4610100 w 8445500"/>
              <a:gd name="connsiteY174" fmla="*/ 2286000 h 3848100"/>
              <a:gd name="connsiteX175" fmla="*/ 4686300 w 8445500"/>
              <a:gd name="connsiteY175" fmla="*/ 2247900 h 3848100"/>
              <a:gd name="connsiteX176" fmla="*/ 4762500 w 8445500"/>
              <a:gd name="connsiteY176" fmla="*/ 2209800 h 3848100"/>
              <a:gd name="connsiteX177" fmla="*/ 4864100 w 8445500"/>
              <a:gd name="connsiteY177" fmla="*/ 2159000 h 3848100"/>
              <a:gd name="connsiteX178" fmla="*/ 4902200 w 8445500"/>
              <a:gd name="connsiteY178" fmla="*/ 2133600 h 3848100"/>
              <a:gd name="connsiteX179" fmla="*/ 4940300 w 8445500"/>
              <a:gd name="connsiteY179" fmla="*/ 2120900 h 3848100"/>
              <a:gd name="connsiteX180" fmla="*/ 4978400 w 8445500"/>
              <a:gd name="connsiteY180" fmla="*/ 2095500 h 3848100"/>
              <a:gd name="connsiteX181" fmla="*/ 5041900 w 8445500"/>
              <a:gd name="connsiteY181" fmla="*/ 2082800 h 3848100"/>
              <a:gd name="connsiteX182" fmla="*/ 5207000 w 8445500"/>
              <a:gd name="connsiteY182" fmla="*/ 2095500 h 3848100"/>
              <a:gd name="connsiteX183" fmla="*/ 5270500 w 8445500"/>
              <a:gd name="connsiteY183" fmla="*/ 2108200 h 3848100"/>
              <a:gd name="connsiteX184" fmla="*/ 5448300 w 8445500"/>
              <a:gd name="connsiteY184" fmla="*/ 2133600 h 3848100"/>
              <a:gd name="connsiteX185" fmla="*/ 5854700 w 8445500"/>
              <a:gd name="connsiteY185" fmla="*/ 2120900 h 3848100"/>
              <a:gd name="connsiteX186" fmla="*/ 5930900 w 8445500"/>
              <a:gd name="connsiteY186" fmla="*/ 2082800 h 3848100"/>
              <a:gd name="connsiteX187" fmla="*/ 5969000 w 8445500"/>
              <a:gd name="connsiteY187" fmla="*/ 2070100 h 3848100"/>
              <a:gd name="connsiteX188" fmla="*/ 6045200 w 8445500"/>
              <a:gd name="connsiteY188" fmla="*/ 2006600 h 3848100"/>
              <a:gd name="connsiteX189" fmla="*/ 6121400 w 8445500"/>
              <a:gd name="connsiteY189" fmla="*/ 1981200 h 3848100"/>
              <a:gd name="connsiteX190" fmla="*/ 6261100 w 8445500"/>
              <a:gd name="connsiteY190" fmla="*/ 1993900 h 3848100"/>
              <a:gd name="connsiteX191" fmla="*/ 6324600 w 8445500"/>
              <a:gd name="connsiteY191" fmla="*/ 2006600 h 3848100"/>
              <a:gd name="connsiteX192" fmla="*/ 6477000 w 8445500"/>
              <a:gd name="connsiteY192" fmla="*/ 2032000 h 3848100"/>
              <a:gd name="connsiteX193" fmla="*/ 6553200 w 8445500"/>
              <a:gd name="connsiteY193" fmla="*/ 2044700 h 3848100"/>
              <a:gd name="connsiteX194" fmla="*/ 6858000 w 8445500"/>
              <a:gd name="connsiteY194" fmla="*/ 2070100 h 3848100"/>
              <a:gd name="connsiteX195" fmla="*/ 8445500 w 8445500"/>
              <a:gd name="connsiteY195" fmla="*/ 2057400 h 3848100"/>
              <a:gd name="connsiteX196" fmla="*/ 8411633 w 8445500"/>
              <a:gd name="connsiteY196"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676900 w 8445500"/>
              <a:gd name="connsiteY16" fmla="*/ 927100 h 3848100"/>
              <a:gd name="connsiteX17" fmla="*/ 5575300 w 8445500"/>
              <a:gd name="connsiteY17" fmla="*/ 889000 h 3848100"/>
              <a:gd name="connsiteX18" fmla="*/ 5524500 w 8445500"/>
              <a:gd name="connsiteY18" fmla="*/ 863600 h 3848100"/>
              <a:gd name="connsiteX19" fmla="*/ 5321300 w 8445500"/>
              <a:gd name="connsiteY19" fmla="*/ 850900 h 3848100"/>
              <a:gd name="connsiteX20" fmla="*/ 5283200 w 8445500"/>
              <a:gd name="connsiteY20" fmla="*/ 838200 h 3848100"/>
              <a:gd name="connsiteX21" fmla="*/ 5232400 w 8445500"/>
              <a:gd name="connsiteY21" fmla="*/ 762000 h 3848100"/>
              <a:gd name="connsiteX22" fmla="*/ 5207000 w 8445500"/>
              <a:gd name="connsiteY22" fmla="*/ 723900 h 3848100"/>
              <a:gd name="connsiteX23" fmla="*/ 5194300 w 8445500"/>
              <a:gd name="connsiteY23" fmla="*/ 685800 h 3848100"/>
              <a:gd name="connsiteX24" fmla="*/ 5181600 w 8445500"/>
              <a:gd name="connsiteY24" fmla="*/ 635000 h 3848100"/>
              <a:gd name="connsiteX25" fmla="*/ 5156200 w 8445500"/>
              <a:gd name="connsiteY25" fmla="*/ 596900 h 3848100"/>
              <a:gd name="connsiteX26" fmla="*/ 5118100 w 8445500"/>
              <a:gd name="connsiteY26" fmla="*/ 469900 h 3848100"/>
              <a:gd name="connsiteX27" fmla="*/ 5105400 w 8445500"/>
              <a:gd name="connsiteY27" fmla="*/ 393700 h 3848100"/>
              <a:gd name="connsiteX28" fmla="*/ 5092700 w 8445500"/>
              <a:gd name="connsiteY28" fmla="*/ 304800 h 3848100"/>
              <a:gd name="connsiteX29" fmla="*/ 5067300 w 8445500"/>
              <a:gd name="connsiteY29" fmla="*/ 266700 h 3848100"/>
              <a:gd name="connsiteX30" fmla="*/ 5054600 w 8445500"/>
              <a:gd name="connsiteY30" fmla="*/ 228600 h 3848100"/>
              <a:gd name="connsiteX31" fmla="*/ 5003800 w 8445500"/>
              <a:gd name="connsiteY31" fmla="*/ 152400 h 3848100"/>
              <a:gd name="connsiteX32" fmla="*/ 4965700 w 8445500"/>
              <a:gd name="connsiteY32" fmla="*/ 63500 h 3848100"/>
              <a:gd name="connsiteX33" fmla="*/ 4787900 w 8445500"/>
              <a:gd name="connsiteY33" fmla="*/ 0 h 3848100"/>
              <a:gd name="connsiteX34" fmla="*/ 4673600 w 8445500"/>
              <a:gd name="connsiteY34" fmla="*/ 12700 h 3848100"/>
              <a:gd name="connsiteX35" fmla="*/ 4635500 w 8445500"/>
              <a:gd name="connsiteY35" fmla="*/ 38100 h 3848100"/>
              <a:gd name="connsiteX36" fmla="*/ 4597400 w 8445500"/>
              <a:gd name="connsiteY36" fmla="*/ 50800 h 3848100"/>
              <a:gd name="connsiteX37" fmla="*/ 4559300 w 8445500"/>
              <a:gd name="connsiteY37" fmla="*/ 88900 h 3848100"/>
              <a:gd name="connsiteX38" fmla="*/ 4533900 w 8445500"/>
              <a:gd name="connsiteY38" fmla="*/ 177800 h 3848100"/>
              <a:gd name="connsiteX39" fmla="*/ 4495800 w 8445500"/>
              <a:gd name="connsiteY39" fmla="*/ 203200 h 3848100"/>
              <a:gd name="connsiteX40" fmla="*/ 4406900 w 8445500"/>
              <a:gd name="connsiteY40" fmla="*/ 254000 h 3848100"/>
              <a:gd name="connsiteX41" fmla="*/ 4368800 w 8445500"/>
              <a:gd name="connsiteY41" fmla="*/ 279400 h 3848100"/>
              <a:gd name="connsiteX42" fmla="*/ 4229100 w 8445500"/>
              <a:gd name="connsiteY42" fmla="*/ 368300 h 3848100"/>
              <a:gd name="connsiteX43" fmla="*/ 4165600 w 8445500"/>
              <a:gd name="connsiteY43" fmla="*/ 508000 h 3848100"/>
              <a:gd name="connsiteX44" fmla="*/ 4140200 w 8445500"/>
              <a:gd name="connsiteY44" fmla="*/ 546100 h 3848100"/>
              <a:gd name="connsiteX45" fmla="*/ 4089400 w 8445500"/>
              <a:gd name="connsiteY45" fmla="*/ 749300 h 3848100"/>
              <a:gd name="connsiteX46" fmla="*/ 4051300 w 8445500"/>
              <a:gd name="connsiteY46" fmla="*/ 838200 h 3848100"/>
              <a:gd name="connsiteX47" fmla="*/ 4013200 w 8445500"/>
              <a:gd name="connsiteY47" fmla="*/ 863600 h 3848100"/>
              <a:gd name="connsiteX48" fmla="*/ 3975100 w 8445500"/>
              <a:gd name="connsiteY48" fmla="*/ 939800 h 3848100"/>
              <a:gd name="connsiteX49" fmla="*/ 3924300 w 8445500"/>
              <a:gd name="connsiteY49" fmla="*/ 952500 h 3848100"/>
              <a:gd name="connsiteX50" fmla="*/ 3848100 w 8445500"/>
              <a:gd name="connsiteY50" fmla="*/ 990600 h 3848100"/>
              <a:gd name="connsiteX51" fmla="*/ 3810000 w 8445500"/>
              <a:gd name="connsiteY51" fmla="*/ 977900 h 3848100"/>
              <a:gd name="connsiteX52" fmla="*/ 3746500 w 8445500"/>
              <a:gd name="connsiteY52" fmla="*/ 863600 h 3848100"/>
              <a:gd name="connsiteX53" fmla="*/ 3746500 w 8445500"/>
              <a:gd name="connsiteY53" fmla="*/ 863600 h 3848100"/>
              <a:gd name="connsiteX54" fmla="*/ 3657600 w 8445500"/>
              <a:gd name="connsiteY54" fmla="*/ 736600 h 3848100"/>
              <a:gd name="connsiteX55" fmla="*/ 3632200 w 8445500"/>
              <a:gd name="connsiteY55" fmla="*/ 698500 h 3848100"/>
              <a:gd name="connsiteX56" fmla="*/ 3594100 w 8445500"/>
              <a:gd name="connsiteY56" fmla="*/ 673100 h 3848100"/>
              <a:gd name="connsiteX57" fmla="*/ 3556000 w 8445500"/>
              <a:gd name="connsiteY57" fmla="*/ 635000 h 3848100"/>
              <a:gd name="connsiteX58" fmla="*/ 3416300 w 8445500"/>
              <a:gd name="connsiteY58" fmla="*/ 609600 h 3848100"/>
              <a:gd name="connsiteX59" fmla="*/ 3276600 w 8445500"/>
              <a:gd name="connsiteY59" fmla="*/ 622300 h 3848100"/>
              <a:gd name="connsiteX60" fmla="*/ 3162300 w 8445500"/>
              <a:gd name="connsiteY60" fmla="*/ 647700 h 3848100"/>
              <a:gd name="connsiteX61" fmla="*/ 3086100 w 8445500"/>
              <a:gd name="connsiteY61" fmla="*/ 698500 h 3848100"/>
              <a:gd name="connsiteX62" fmla="*/ 3048000 w 8445500"/>
              <a:gd name="connsiteY62" fmla="*/ 749300 h 3848100"/>
              <a:gd name="connsiteX63" fmla="*/ 3009900 w 8445500"/>
              <a:gd name="connsiteY63" fmla="*/ 762000 h 3848100"/>
              <a:gd name="connsiteX64" fmla="*/ 2895600 w 8445500"/>
              <a:gd name="connsiteY64" fmla="*/ 825500 h 3848100"/>
              <a:gd name="connsiteX65" fmla="*/ 2857500 w 8445500"/>
              <a:gd name="connsiteY65" fmla="*/ 863600 h 3848100"/>
              <a:gd name="connsiteX66" fmla="*/ 2781300 w 8445500"/>
              <a:gd name="connsiteY66" fmla="*/ 901700 h 3848100"/>
              <a:gd name="connsiteX67" fmla="*/ 2705100 w 8445500"/>
              <a:gd name="connsiteY67" fmla="*/ 952500 h 3848100"/>
              <a:gd name="connsiteX68" fmla="*/ 2628900 w 8445500"/>
              <a:gd name="connsiteY68" fmla="*/ 1016000 h 3848100"/>
              <a:gd name="connsiteX69" fmla="*/ 2590800 w 8445500"/>
              <a:gd name="connsiteY69" fmla="*/ 1066800 h 3848100"/>
              <a:gd name="connsiteX70" fmla="*/ 2552700 w 8445500"/>
              <a:gd name="connsiteY70" fmla="*/ 1104900 h 3848100"/>
              <a:gd name="connsiteX71" fmla="*/ 2489200 w 8445500"/>
              <a:gd name="connsiteY71" fmla="*/ 1168400 h 3848100"/>
              <a:gd name="connsiteX72" fmla="*/ 2463800 w 8445500"/>
              <a:gd name="connsiteY72" fmla="*/ 1206500 h 3848100"/>
              <a:gd name="connsiteX73" fmla="*/ 2425700 w 8445500"/>
              <a:gd name="connsiteY73" fmla="*/ 1244600 h 3848100"/>
              <a:gd name="connsiteX74" fmla="*/ 2413000 w 8445500"/>
              <a:gd name="connsiteY74" fmla="*/ 1282700 h 3848100"/>
              <a:gd name="connsiteX75" fmla="*/ 2374900 w 8445500"/>
              <a:gd name="connsiteY75" fmla="*/ 1295400 h 3848100"/>
              <a:gd name="connsiteX76" fmla="*/ 2336800 w 8445500"/>
              <a:gd name="connsiteY76" fmla="*/ 1320800 h 3848100"/>
              <a:gd name="connsiteX77" fmla="*/ 2171700 w 8445500"/>
              <a:gd name="connsiteY77" fmla="*/ 1346200 h 3848100"/>
              <a:gd name="connsiteX78" fmla="*/ 2095500 w 8445500"/>
              <a:gd name="connsiteY78" fmla="*/ 1358900 h 3848100"/>
              <a:gd name="connsiteX79" fmla="*/ 1828800 w 8445500"/>
              <a:gd name="connsiteY79" fmla="*/ 1384300 h 3848100"/>
              <a:gd name="connsiteX80" fmla="*/ 1612900 w 8445500"/>
              <a:gd name="connsiteY80" fmla="*/ 1358900 h 3848100"/>
              <a:gd name="connsiteX81" fmla="*/ 1574800 w 8445500"/>
              <a:gd name="connsiteY81" fmla="*/ 1346200 h 3848100"/>
              <a:gd name="connsiteX82" fmla="*/ 1536700 w 8445500"/>
              <a:gd name="connsiteY82" fmla="*/ 1320800 h 3848100"/>
              <a:gd name="connsiteX83" fmla="*/ 1498600 w 8445500"/>
              <a:gd name="connsiteY83" fmla="*/ 1308100 h 3848100"/>
              <a:gd name="connsiteX84" fmla="*/ 1422400 w 8445500"/>
              <a:gd name="connsiteY84" fmla="*/ 1257300 h 3848100"/>
              <a:gd name="connsiteX85" fmla="*/ 1384300 w 8445500"/>
              <a:gd name="connsiteY85" fmla="*/ 1244600 h 3848100"/>
              <a:gd name="connsiteX86" fmla="*/ 1308100 w 8445500"/>
              <a:gd name="connsiteY86" fmla="*/ 1193800 h 3848100"/>
              <a:gd name="connsiteX87" fmla="*/ 1270000 w 8445500"/>
              <a:gd name="connsiteY87" fmla="*/ 1168400 h 3848100"/>
              <a:gd name="connsiteX88" fmla="*/ 1193800 w 8445500"/>
              <a:gd name="connsiteY88" fmla="*/ 1143000 h 3848100"/>
              <a:gd name="connsiteX89" fmla="*/ 1130300 w 8445500"/>
              <a:gd name="connsiteY89" fmla="*/ 1117600 h 3848100"/>
              <a:gd name="connsiteX90" fmla="*/ 1079500 w 8445500"/>
              <a:gd name="connsiteY90" fmla="*/ 1092200 h 3848100"/>
              <a:gd name="connsiteX91" fmla="*/ 939800 w 8445500"/>
              <a:gd name="connsiteY91" fmla="*/ 1079500 h 3848100"/>
              <a:gd name="connsiteX92" fmla="*/ 927100 w 8445500"/>
              <a:gd name="connsiteY92" fmla="*/ 1016000 h 3848100"/>
              <a:gd name="connsiteX93" fmla="*/ 889000 w 8445500"/>
              <a:gd name="connsiteY93" fmla="*/ 990600 h 3848100"/>
              <a:gd name="connsiteX94" fmla="*/ 558800 w 8445500"/>
              <a:gd name="connsiteY94" fmla="*/ 977900 h 3848100"/>
              <a:gd name="connsiteX95" fmla="*/ 406400 w 8445500"/>
              <a:gd name="connsiteY95" fmla="*/ 990600 h 3848100"/>
              <a:gd name="connsiteX96" fmla="*/ 368300 w 8445500"/>
              <a:gd name="connsiteY96" fmla="*/ 1016000 h 3848100"/>
              <a:gd name="connsiteX97" fmla="*/ 317500 w 8445500"/>
              <a:gd name="connsiteY97" fmla="*/ 1054100 h 3848100"/>
              <a:gd name="connsiteX98" fmla="*/ 266700 w 8445500"/>
              <a:gd name="connsiteY98" fmla="*/ 1130300 h 3848100"/>
              <a:gd name="connsiteX99" fmla="*/ 228600 w 8445500"/>
              <a:gd name="connsiteY99" fmla="*/ 1168400 h 3848100"/>
              <a:gd name="connsiteX100" fmla="*/ 190500 w 8445500"/>
              <a:gd name="connsiteY100" fmla="*/ 1244600 h 3848100"/>
              <a:gd name="connsiteX101" fmla="*/ 177800 w 8445500"/>
              <a:gd name="connsiteY101" fmla="*/ 1282700 h 3848100"/>
              <a:gd name="connsiteX102" fmla="*/ 152400 w 8445500"/>
              <a:gd name="connsiteY102" fmla="*/ 1320800 h 3848100"/>
              <a:gd name="connsiteX103" fmla="*/ 114300 w 8445500"/>
              <a:gd name="connsiteY103" fmla="*/ 1473200 h 3848100"/>
              <a:gd name="connsiteX104" fmla="*/ 88900 w 8445500"/>
              <a:gd name="connsiteY104" fmla="*/ 1549400 h 3848100"/>
              <a:gd name="connsiteX105" fmla="*/ 76200 w 8445500"/>
              <a:gd name="connsiteY105" fmla="*/ 1612900 h 3848100"/>
              <a:gd name="connsiteX106" fmla="*/ 50800 w 8445500"/>
              <a:gd name="connsiteY106" fmla="*/ 1676400 h 3848100"/>
              <a:gd name="connsiteX107" fmla="*/ 12700 w 8445500"/>
              <a:gd name="connsiteY107" fmla="*/ 1854200 h 3848100"/>
              <a:gd name="connsiteX108" fmla="*/ 0 w 8445500"/>
              <a:gd name="connsiteY108" fmla="*/ 1955800 h 3848100"/>
              <a:gd name="connsiteX109" fmla="*/ 0 w 8445500"/>
              <a:gd name="connsiteY109" fmla="*/ 2374900 h 3848100"/>
              <a:gd name="connsiteX110" fmla="*/ 12700 w 8445500"/>
              <a:gd name="connsiteY110" fmla="*/ 2692400 h 3848100"/>
              <a:gd name="connsiteX111" fmla="*/ 25400 w 8445500"/>
              <a:gd name="connsiteY111" fmla="*/ 3632200 h 3848100"/>
              <a:gd name="connsiteX112" fmla="*/ 88900 w 8445500"/>
              <a:gd name="connsiteY112" fmla="*/ 3683000 h 3848100"/>
              <a:gd name="connsiteX113" fmla="*/ 101600 w 8445500"/>
              <a:gd name="connsiteY113" fmla="*/ 3721100 h 3848100"/>
              <a:gd name="connsiteX114" fmla="*/ 139700 w 8445500"/>
              <a:gd name="connsiteY114" fmla="*/ 3733800 h 3848100"/>
              <a:gd name="connsiteX115" fmla="*/ 177800 w 8445500"/>
              <a:gd name="connsiteY115" fmla="*/ 3759200 h 3848100"/>
              <a:gd name="connsiteX116" fmla="*/ 190500 w 8445500"/>
              <a:gd name="connsiteY116" fmla="*/ 3797300 h 3848100"/>
              <a:gd name="connsiteX117" fmla="*/ 241300 w 8445500"/>
              <a:gd name="connsiteY117" fmla="*/ 3810000 h 3848100"/>
              <a:gd name="connsiteX118" fmla="*/ 393700 w 8445500"/>
              <a:gd name="connsiteY118" fmla="*/ 3848100 h 3848100"/>
              <a:gd name="connsiteX119" fmla="*/ 723900 w 8445500"/>
              <a:gd name="connsiteY119" fmla="*/ 3835400 h 3848100"/>
              <a:gd name="connsiteX120" fmla="*/ 901700 w 8445500"/>
              <a:gd name="connsiteY120" fmla="*/ 3784600 h 3848100"/>
              <a:gd name="connsiteX121" fmla="*/ 965200 w 8445500"/>
              <a:gd name="connsiteY121" fmla="*/ 3771900 h 3848100"/>
              <a:gd name="connsiteX122" fmla="*/ 1079500 w 8445500"/>
              <a:gd name="connsiteY122" fmla="*/ 3708400 h 3848100"/>
              <a:gd name="connsiteX123" fmla="*/ 1155700 w 8445500"/>
              <a:gd name="connsiteY123" fmla="*/ 3670300 h 3848100"/>
              <a:gd name="connsiteX124" fmla="*/ 1231900 w 8445500"/>
              <a:gd name="connsiteY124" fmla="*/ 3594100 h 3848100"/>
              <a:gd name="connsiteX125" fmla="*/ 1282700 w 8445500"/>
              <a:gd name="connsiteY125" fmla="*/ 3517900 h 3848100"/>
              <a:gd name="connsiteX126" fmla="*/ 1308100 w 8445500"/>
              <a:gd name="connsiteY126" fmla="*/ 3479800 h 3848100"/>
              <a:gd name="connsiteX127" fmla="*/ 1371600 w 8445500"/>
              <a:gd name="connsiteY127" fmla="*/ 3429000 h 3848100"/>
              <a:gd name="connsiteX128" fmla="*/ 1397000 w 8445500"/>
              <a:gd name="connsiteY128" fmla="*/ 3378200 h 3848100"/>
              <a:gd name="connsiteX129" fmla="*/ 1409700 w 8445500"/>
              <a:gd name="connsiteY129" fmla="*/ 3340100 h 3848100"/>
              <a:gd name="connsiteX130" fmla="*/ 1435100 w 8445500"/>
              <a:gd name="connsiteY130" fmla="*/ 3302000 h 3848100"/>
              <a:gd name="connsiteX131" fmla="*/ 1447800 w 8445500"/>
              <a:gd name="connsiteY131" fmla="*/ 3263900 h 3848100"/>
              <a:gd name="connsiteX132" fmla="*/ 1473200 w 8445500"/>
              <a:gd name="connsiteY132" fmla="*/ 3225800 h 3848100"/>
              <a:gd name="connsiteX133" fmla="*/ 1485900 w 8445500"/>
              <a:gd name="connsiteY133" fmla="*/ 3187700 h 3848100"/>
              <a:gd name="connsiteX134" fmla="*/ 1524000 w 8445500"/>
              <a:gd name="connsiteY134" fmla="*/ 3162300 h 3848100"/>
              <a:gd name="connsiteX135" fmla="*/ 1536700 w 8445500"/>
              <a:gd name="connsiteY135" fmla="*/ 3124200 h 3848100"/>
              <a:gd name="connsiteX136" fmla="*/ 1549400 w 8445500"/>
              <a:gd name="connsiteY136" fmla="*/ 3073400 h 3848100"/>
              <a:gd name="connsiteX137" fmla="*/ 1587500 w 8445500"/>
              <a:gd name="connsiteY137" fmla="*/ 3022600 h 3848100"/>
              <a:gd name="connsiteX138" fmla="*/ 1651000 w 8445500"/>
              <a:gd name="connsiteY138" fmla="*/ 2921000 h 3848100"/>
              <a:gd name="connsiteX139" fmla="*/ 1689100 w 8445500"/>
              <a:gd name="connsiteY139" fmla="*/ 2882900 h 3848100"/>
              <a:gd name="connsiteX140" fmla="*/ 1714500 w 8445500"/>
              <a:gd name="connsiteY140" fmla="*/ 2832100 h 3848100"/>
              <a:gd name="connsiteX141" fmla="*/ 1790700 w 8445500"/>
              <a:gd name="connsiteY141" fmla="*/ 2781300 h 3848100"/>
              <a:gd name="connsiteX142" fmla="*/ 1803400 w 8445500"/>
              <a:gd name="connsiteY142" fmla="*/ 2717800 h 3848100"/>
              <a:gd name="connsiteX143" fmla="*/ 1892300 w 8445500"/>
              <a:gd name="connsiteY143" fmla="*/ 2641600 h 3848100"/>
              <a:gd name="connsiteX144" fmla="*/ 2006600 w 8445500"/>
              <a:gd name="connsiteY144" fmla="*/ 2552700 h 3848100"/>
              <a:gd name="connsiteX145" fmla="*/ 2070100 w 8445500"/>
              <a:gd name="connsiteY145" fmla="*/ 2527300 h 3848100"/>
              <a:gd name="connsiteX146" fmla="*/ 2120900 w 8445500"/>
              <a:gd name="connsiteY146" fmla="*/ 2489200 h 3848100"/>
              <a:gd name="connsiteX147" fmla="*/ 2197100 w 8445500"/>
              <a:gd name="connsiteY147" fmla="*/ 2476500 h 3848100"/>
              <a:gd name="connsiteX148" fmla="*/ 2425700 w 8445500"/>
              <a:gd name="connsiteY148" fmla="*/ 2413000 h 3848100"/>
              <a:gd name="connsiteX149" fmla="*/ 2654300 w 8445500"/>
              <a:gd name="connsiteY149" fmla="*/ 2400300 h 3848100"/>
              <a:gd name="connsiteX150" fmla="*/ 2730500 w 8445500"/>
              <a:gd name="connsiteY150" fmla="*/ 2387600 h 3848100"/>
              <a:gd name="connsiteX151" fmla="*/ 2781300 w 8445500"/>
              <a:gd name="connsiteY151" fmla="*/ 2374900 h 3848100"/>
              <a:gd name="connsiteX152" fmla="*/ 2933700 w 8445500"/>
              <a:gd name="connsiteY152" fmla="*/ 2362200 h 3848100"/>
              <a:gd name="connsiteX153" fmla="*/ 2984500 w 8445500"/>
              <a:gd name="connsiteY153" fmla="*/ 2336800 h 3848100"/>
              <a:gd name="connsiteX154" fmla="*/ 3022600 w 8445500"/>
              <a:gd name="connsiteY154" fmla="*/ 2311400 h 3848100"/>
              <a:gd name="connsiteX155" fmla="*/ 3098800 w 8445500"/>
              <a:gd name="connsiteY155" fmla="*/ 2286000 h 3848100"/>
              <a:gd name="connsiteX156" fmla="*/ 3136900 w 8445500"/>
              <a:gd name="connsiteY156" fmla="*/ 2260600 h 3848100"/>
              <a:gd name="connsiteX157" fmla="*/ 3175000 w 8445500"/>
              <a:gd name="connsiteY157" fmla="*/ 2247900 h 3848100"/>
              <a:gd name="connsiteX158" fmla="*/ 3251200 w 8445500"/>
              <a:gd name="connsiteY158" fmla="*/ 2197100 h 3848100"/>
              <a:gd name="connsiteX159" fmla="*/ 3289300 w 8445500"/>
              <a:gd name="connsiteY159" fmla="*/ 2171700 h 3848100"/>
              <a:gd name="connsiteX160" fmla="*/ 3390900 w 8445500"/>
              <a:gd name="connsiteY160" fmla="*/ 2120900 h 3848100"/>
              <a:gd name="connsiteX161" fmla="*/ 3441700 w 8445500"/>
              <a:gd name="connsiteY161" fmla="*/ 2146300 h 3848100"/>
              <a:gd name="connsiteX162" fmla="*/ 3479800 w 8445500"/>
              <a:gd name="connsiteY162" fmla="*/ 2159000 h 3848100"/>
              <a:gd name="connsiteX163" fmla="*/ 3517900 w 8445500"/>
              <a:gd name="connsiteY163" fmla="*/ 2184400 h 3848100"/>
              <a:gd name="connsiteX164" fmla="*/ 3657600 w 8445500"/>
              <a:gd name="connsiteY164" fmla="*/ 2222500 h 3848100"/>
              <a:gd name="connsiteX165" fmla="*/ 4076700 w 8445500"/>
              <a:gd name="connsiteY165" fmla="*/ 2184400 h 3848100"/>
              <a:gd name="connsiteX166" fmla="*/ 4114800 w 8445500"/>
              <a:gd name="connsiteY166" fmla="*/ 2159000 h 3848100"/>
              <a:gd name="connsiteX167" fmla="*/ 4191000 w 8445500"/>
              <a:gd name="connsiteY167" fmla="*/ 2146300 h 3848100"/>
              <a:gd name="connsiteX168" fmla="*/ 4241800 w 8445500"/>
              <a:gd name="connsiteY168" fmla="*/ 2133600 h 3848100"/>
              <a:gd name="connsiteX169" fmla="*/ 4318000 w 8445500"/>
              <a:gd name="connsiteY169" fmla="*/ 2146300 h 3848100"/>
              <a:gd name="connsiteX170" fmla="*/ 4432300 w 8445500"/>
              <a:gd name="connsiteY170" fmla="*/ 2273300 h 3848100"/>
              <a:gd name="connsiteX171" fmla="*/ 4457700 w 8445500"/>
              <a:gd name="connsiteY171" fmla="*/ 2311400 h 3848100"/>
              <a:gd name="connsiteX172" fmla="*/ 4495800 w 8445500"/>
              <a:gd name="connsiteY172" fmla="*/ 2324100 h 3848100"/>
              <a:gd name="connsiteX173" fmla="*/ 4610100 w 8445500"/>
              <a:gd name="connsiteY173" fmla="*/ 2286000 h 3848100"/>
              <a:gd name="connsiteX174" fmla="*/ 4686300 w 8445500"/>
              <a:gd name="connsiteY174" fmla="*/ 2247900 h 3848100"/>
              <a:gd name="connsiteX175" fmla="*/ 4762500 w 8445500"/>
              <a:gd name="connsiteY175" fmla="*/ 2209800 h 3848100"/>
              <a:gd name="connsiteX176" fmla="*/ 4864100 w 8445500"/>
              <a:gd name="connsiteY176" fmla="*/ 2159000 h 3848100"/>
              <a:gd name="connsiteX177" fmla="*/ 4902200 w 8445500"/>
              <a:gd name="connsiteY177" fmla="*/ 2133600 h 3848100"/>
              <a:gd name="connsiteX178" fmla="*/ 4940300 w 8445500"/>
              <a:gd name="connsiteY178" fmla="*/ 2120900 h 3848100"/>
              <a:gd name="connsiteX179" fmla="*/ 4978400 w 8445500"/>
              <a:gd name="connsiteY179" fmla="*/ 2095500 h 3848100"/>
              <a:gd name="connsiteX180" fmla="*/ 5041900 w 8445500"/>
              <a:gd name="connsiteY180" fmla="*/ 2082800 h 3848100"/>
              <a:gd name="connsiteX181" fmla="*/ 5207000 w 8445500"/>
              <a:gd name="connsiteY181" fmla="*/ 2095500 h 3848100"/>
              <a:gd name="connsiteX182" fmla="*/ 5270500 w 8445500"/>
              <a:gd name="connsiteY182" fmla="*/ 2108200 h 3848100"/>
              <a:gd name="connsiteX183" fmla="*/ 5448300 w 8445500"/>
              <a:gd name="connsiteY183" fmla="*/ 2133600 h 3848100"/>
              <a:gd name="connsiteX184" fmla="*/ 5854700 w 8445500"/>
              <a:gd name="connsiteY184" fmla="*/ 2120900 h 3848100"/>
              <a:gd name="connsiteX185" fmla="*/ 5930900 w 8445500"/>
              <a:gd name="connsiteY185" fmla="*/ 2082800 h 3848100"/>
              <a:gd name="connsiteX186" fmla="*/ 5969000 w 8445500"/>
              <a:gd name="connsiteY186" fmla="*/ 2070100 h 3848100"/>
              <a:gd name="connsiteX187" fmla="*/ 6045200 w 8445500"/>
              <a:gd name="connsiteY187" fmla="*/ 2006600 h 3848100"/>
              <a:gd name="connsiteX188" fmla="*/ 6121400 w 8445500"/>
              <a:gd name="connsiteY188" fmla="*/ 1981200 h 3848100"/>
              <a:gd name="connsiteX189" fmla="*/ 6261100 w 8445500"/>
              <a:gd name="connsiteY189" fmla="*/ 1993900 h 3848100"/>
              <a:gd name="connsiteX190" fmla="*/ 6324600 w 8445500"/>
              <a:gd name="connsiteY190" fmla="*/ 2006600 h 3848100"/>
              <a:gd name="connsiteX191" fmla="*/ 6477000 w 8445500"/>
              <a:gd name="connsiteY191" fmla="*/ 2032000 h 3848100"/>
              <a:gd name="connsiteX192" fmla="*/ 6553200 w 8445500"/>
              <a:gd name="connsiteY192" fmla="*/ 2044700 h 3848100"/>
              <a:gd name="connsiteX193" fmla="*/ 6858000 w 8445500"/>
              <a:gd name="connsiteY193" fmla="*/ 2070100 h 3848100"/>
              <a:gd name="connsiteX194" fmla="*/ 8445500 w 8445500"/>
              <a:gd name="connsiteY194" fmla="*/ 2057400 h 3848100"/>
              <a:gd name="connsiteX195" fmla="*/ 8411633 w 8445500"/>
              <a:gd name="connsiteY195"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75300 w 8445500"/>
              <a:gd name="connsiteY16" fmla="*/ 889000 h 3848100"/>
              <a:gd name="connsiteX17" fmla="*/ 5524500 w 8445500"/>
              <a:gd name="connsiteY17" fmla="*/ 863600 h 3848100"/>
              <a:gd name="connsiteX18" fmla="*/ 5321300 w 8445500"/>
              <a:gd name="connsiteY18" fmla="*/ 850900 h 3848100"/>
              <a:gd name="connsiteX19" fmla="*/ 5283200 w 8445500"/>
              <a:gd name="connsiteY19" fmla="*/ 838200 h 3848100"/>
              <a:gd name="connsiteX20" fmla="*/ 5232400 w 8445500"/>
              <a:gd name="connsiteY20" fmla="*/ 762000 h 3848100"/>
              <a:gd name="connsiteX21" fmla="*/ 5207000 w 8445500"/>
              <a:gd name="connsiteY21" fmla="*/ 723900 h 3848100"/>
              <a:gd name="connsiteX22" fmla="*/ 5194300 w 8445500"/>
              <a:gd name="connsiteY22" fmla="*/ 685800 h 3848100"/>
              <a:gd name="connsiteX23" fmla="*/ 5181600 w 8445500"/>
              <a:gd name="connsiteY23" fmla="*/ 635000 h 3848100"/>
              <a:gd name="connsiteX24" fmla="*/ 5156200 w 8445500"/>
              <a:gd name="connsiteY24" fmla="*/ 596900 h 3848100"/>
              <a:gd name="connsiteX25" fmla="*/ 5118100 w 8445500"/>
              <a:gd name="connsiteY25" fmla="*/ 469900 h 3848100"/>
              <a:gd name="connsiteX26" fmla="*/ 5105400 w 8445500"/>
              <a:gd name="connsiteY26" fmla="*/ 393700 h 3848100"/>
              <a:gd name="connsiteX27" fmla="*/ 5092700 w 8445500"/>
              <a:gd name="connsiteY27" fmla="*/ 304800 h 3848100"/>
              <a:gd name="connsiteX28" fmla="*/ 5067300 w 8445500"/>
              <a:gd name="connsiteY28" fmla="*/ 266700 h 3848100"/>
              <a:gd name="connsiteX29" fmla="*/ 5054600 w 8445500"/>
              <a:gd name="connsiteY29" fmla="*/ 228600 h 3848100"/>
              <a:gd name="connsiteX30" fmla="*/ 5003800 w 8445500"/>
              <a:gd name="connsiteY30" fmla="*/ 152400 h 3848100"/>
              <a:gd name="connsiteX31" fmla="*/ 4965700 w 8445500"/>
              <a:gd name="connsiteY31" fmla="*/ 63500 h 3848100"/>
              <a:gd name="connsiteX32" fmla="*/ 4787900 w 8445500"/>
              <a:gd name="connsiteY32" fmla="*/ 0 h 3848100"/>
              <a:gd name="connsiteX33" fmla="*/ 4673600 w 8445500"/>
              <a:gd name="connsiteY33" fmla="*/ 12700 h 3848100"/>
              <a:gd name="connsiteX34" fmla="*/ 4635500 w 8445500"/>
              <a:gd name="connsiteY34" fmla="*/ 38100 h 3848100"/>
              <a:gd name="connsiteX35" fmla="*/ 4597400 w 8445500"/>
              <a:gd name="connsiteY35" fmla="*/ 50800 h 3848100"/>
              <a:gd name="connsiteX36" fmla="*/ 4559300 w 8445500"/>
              <a:gd name="connsiteY36" fmla="*/ 88900 h 3848100"/>
              <a:gd name="connsiteX37" fmla="*/ 4533900 w 8445500"/>
              <a:gd name="connsiteY37" fmla="*/ 177800 h 3848100"/>
              <a:gd name="connsiteX38" fmla="*/ 4495800 w 8445500"/>
              <a:gd name="connsiteY38" fmla="*/ 203200 h 3848100"/>
              <a:gd name="connsiteX39" fmla="*/ 4406900 w 8445500"/>
              <a:gd name="connsiteY39" fmla="*/ 254000 h 3848100"/>
              <a:gd name="connsiteX40" fmla="*/ 4368800 w 8445500"/>
              <a:gd name="connsiteY40" fmla="*/ 279400 h 3848100"/>
              <a:gd name="connsiteX41" fmla="*/ 4229100 w 8445500"/>
              <a:gd name="connsiteY41" fmla="*/ 368300 h 3848100"/>
              <a:gd name="connsiteX42" fmla="*/ 4165600 w 8445500"/>
              <a:gd name="connsiteY42" fmla="*/ 508000 h 3848100"/>
              <a:gd name="connsiteX43" fmla="*/ 4140200 w 8445500"/>
              <a:gd name="connsiteY43" fmla="*/ 546100 h 3848100"/>
              <a:gd name="connsiteX44" fmla="*/ 4089400 w 8445500"/>
              <a:gd name="connsiteY44" fmla="*/ 749300 h 3848100"/>
              <a:gd name="connsiteX45" fmla="*/ 4051300 w 8445500"/>
              <a:gd name="connsiteY45" fmla="*/ 838200 h 3848100"/>
              <a:gd name="connsiteX46" fmla="*/ 4013200 w 8445500"/>
              <a:gd name="connsiteY46" fmla="*/ 863600 h 3848100"/>
              <a:gd name="connsiteX47" fmla="*/ 3975100 w 8445500"/>
              <a:gd name="connsiteY47" fmla="*/ 939800 h 3848100"/>
              <a:gd name="connsiteX48" fmla="*/ 3924300 w 8445500"/>
              <a:gd name="connsiteY48" fmla="*/ 952500 h 3848100"/>
              <a:gd name="connsiteX49" fmla="*/ 3848100 w 8445500"/>
              <a:gd name="connsiteY49" fmla="*/ 990600 h 3848100"/>
              <a:gd name="connsiteX50" fmla="*/ 3810000 w 8445500"/>
              <a:gd name="connsiteY50" fmla="*/ 977900 h 3848100"/>
              <a:gd name="connsiteX51" fmla="*/ 3746500 w 8445500"/>
              <a:gd name="connsiteY51" fmla="*/ 863600 h 3848100"/>
              <a:gd name="connsiteX52" fmla="*/ 3746500 w 8445500"/>
              <a:gd name="connsiteY52" fmla="*/ 863600 h 3848100"/>
              <a:gd name="connsiteX53" fmla="*/ 3657600 w 8445500"/>
              <a:gd name="connsiteY53" fmla="*/ 736600 h 3848100"/>
              <a:gd name="connsiteX54" fmla="*/ 3632200 w 8445500"/>
              <a:gd name="connsiteY54" fmla="*/ 698500 h 3848100"/>
              <a:gd name="connsiteX55" fmla="*/ 3594100 w 8445500"/>
              <a:gd name="connsiteY55" fmla="*/ 673100 h 3848100"/>
              <a:gd name="connsiteX56" fmla="*/ 3556000 w 8445500"/>
              <a:gd name="connsiteY56" fmla="*/ 635000 h 3848100"/>
              <a:gd name="connsiteX57" fmla="*/ 3416300 w 8445500"/>
              <a:gd name="connsiteY57" fmla="*/ 609600 h 3848100"/>
              <a:gd name="connsiteX58" fmla="*/ 3276600 w 8445500"/>
              <a:gd name="connsiteY58" fmla="*/ 622300 h 3848100"/>
              <a:gd name="connsiteX59" fmla="*/ 3162300 w 8445500"/>
              <a:gd name="connsiteY59" fmla="*/ 647700 h 3848100"/>
              <a:gd name="connsiteX60" fmla="*/ 3086100 w 8445500"/>
              <a:gd name="connsiteY60" fmla="*/ 698500 h 3848100"/>
              <a:gd name="connsiteX61" fmla="*/ 3048000 w 8445500"/>
              <a:gd name="connsiteY61" fmla="*/ 749300 h 3848100"/>
              <a:gd name="connsiteX62" fmla="*/ 3009900 w 8445500"/>
              <a:gd name="connsiteY62" fmla="*/ 762000 h 3848100"/>
              <a:gd name="connsiteX63" fmla="*/ 2895600 w 8445500"/>
              <a:gd name="connsiteY63" fmla="*/ 825500 h 3848100"/>
              <a:gd name="connsiteX64" fmla="*/ 2857500 w 8445500"/>
              <a:gd name="connsiteY64" fmla="*/ 863600 h 3848100"/>
              <a:gd name="connsiteX65" fmla="*/ 2781300 w 8445500"/>
              <a:gd name="connsiteY65" fmla="*/ 901700 h 3848100"/>
              <a:gd name="connsiteX66" fmla="*/ 2705100 w 8445500"/>
              <a:gd name="connsiteY66" fmla="*/ 952500 h 3848100"/>
              <a:gd name="connsiteX67" fmla="*/ 2628900 w 8445500"/>
              <a:gd name="connsiteY67" fmla="*/ 1016000 h 3848100"/>
              <a:gd name="connsiteX68" fmla="*/ 2590800 w 8445500"/>
              <a:gd name="connsiteY68" fmla="*/ 1066800 h 3848100"/>
              <a:gd name="connsiteX69" fmla="*/ 2552700 w 8445500"/>
              <a:gd name="connsiteY69" fmla="*/ 1104900 h 3848100"/>
              <a:gd name="connsiteX70" fmla="*/ 2489200 w 8445500"/>
              <a:gd name="connsiteY70" fmla="*/ 1168400 h 3848100"/>
              <a:gd name="connsiteX71" fmla="*/ 2463800 w 8445500"/>
              <a:gd name="connsiteY71" fmla="*/ 1206500 h 3848100"/>
              <a:gd name="connsiteX72" fmla="*/ 2425700 w 8445500"/>
              <a:gd name="connsiteY72" fmla="*/ 1244600 h 3848100"/>
              <a:gd name="connsiteX73" fmla="*/ 2413000 w 8445500"/>
              <a:gd name="connsiteY73" fmla="*/ 1282700 h 3848100"/>
              <a:gd name="connsiteX74" fmla="*/ 2374900 w 8445500"/>
              <a:gd name="connsiteY74" fmla="*/ 1295400 h 3848100"/>
              <a:gd name="connsiteX75" fmla="*/ 2336800 w 8445500"/>
              <a:gd name="connsiteY75" fmla="*/ 1320800 h 3848100"/>
              <a:gd name="connsiteX76" fmla="*/ 2171700 w 8445500"/>
              <a:gd name="connsiteY76" fmla="*/ 1346200 h 3848100"/>
              <a:gd name="connsiteX77" fmla="*/ 2095500 w 8445500"/>
              <a:gd name="connsiteY77" fmla="*/ 1358900 h 3848100"/>
              <a:gd name="connsiteX78" fmla="*/ 1828800 w 8445500"/>
              <a:gd name="connsiteY78" fmla="*/ 1384300 h 3848100"/>
              <a:gd name="connsiteX79" fmla="*/ 1612900 w 8445500"/>
              <a:gd name="connsiteY79" fmla="*/ 1358900 h 3848100"/>
              <a:gd name="connsiteX80" fmla="*/ 1574800 w 8445500"/>
              <a:gd name="connsiteY80" fmla="*/ 1346200 h 3848100"/>
              <a:gd name="connsiteX81" fmla="*/ 1536700 w 8445500"/>
              <a:gd name="connsiteY81" fmla="*/ 1320800 h 3848100"/>
              <a:gd name="connsiteX82" fmla="*/ 1498600 w 8445500"/>
              <a:gd name="connsiteY82" fmla="*/ 1308100 h 3848100"/>
              <a:gd name="connsiteX83" fmla="*/ 1422400 w 8445500"/>
              <a:gd name="connsiteY83" fmla="*/ 1257300 h 3848100"/>
              <a:gd name="connsiteX84" fmla="*/ 1384300 w 8445500"/>
              <a:gd name="connsiteY84" fmla="*/ 1244600 h 3848100"/>
              <a:gd name="connsiteX85" fmla="*/ 1308100 w 8445500"/>
              <a:gd name="connsiteY85" fmla="*/ 1193800 h 3848100"/>
              <a:gd name="connsiteX86" fmla="*/ 1270000 w 8445500"/>
              <a:gd name="connsiteY86" fmla="*/ 1168400 h 3848100"/>
              <a:gd name="connsiteX87" fmla="*/ 1193800 w 8445500"/>
              <a:gd name="connsiteY87" fmla="*/ 1143000 h 3848100"/>
              <a:gd name="connsiteX88" fmla="*/ 1130300 w 8445500"/>
              <a:gd name="connsiteY88" fmla="*/ 1117600 h 3848100"/>
              <a:gd name="connsiteX89" fmla="*/ 1079500 w 8445500"/>
              <a:gd name="connsiteY89" fmla="*/ 1092200 h 3848100"/>
              <a:gd name="connsiteX90" fmla="*/ 939800 w 8445500"/>
              <a:gd name="connsiteY90" fmla="*/ 1079500 h 3848100"/>
              <a:gd name="connsiteX91" fmla="*/ 927100 w 8445500"/>
              <a:gd name="connsiteY91" fmla="*/ 1016000 h 3848100"/>
              <a:gd name="connsiteX92" fmla="*/ 889000 w 8445500"/>
              <a:gd name="connsiteY92" fmla="*/ 990600 h 3848100"/>
              <a:gd name="connsiteX93" fmla="*/ 558800 w 8445500"/>
              <a:gd name="connsiteY93" fmla="*/ 977900 h 3848100"/>
              <a:gd name="connsiteX94" fmla="*/ 406400 w 8445500"/>
              <a:gd name="connsiteY94" fmla="*/ 990600 h 3848100"/>
              <a:gd name="connsiteX95" fmla="*/ 368300 w 8445500"/>
              <a:gd name="connsiteY95" fmla="*/ 1016000 h 3848100"/>
              <a:gd name="connsiteX96" fmla="*/ 317500 w 8445500"/>
              <a:gd name="connsiteY96" fmla="*/ 1054100 h 3848100"/>
              <a:gd name="connsiteX97" fmla="*/ 266700 w 8445500"/>
              <a:gd name="connsiteY97" fmla="*/ 1130300 h 3848100"/>
              <a:gd name="connsiteX98" fmla="*/ 228600 w 8445500"/>
              <a:gd name="connsiteY98" fmla="*/ 1168400 h 3848100"/>
              <a:gd name="connsiteX99" fmla="*/ 190500 w 8445500"/>
              <a:gd name="connsiteY99" fmla="*/ 1244600 h 3848100"/>
              <a:gd name="connsiteX100" fmla="*/ 177800 w 8445500"/>
              <a:gd name="connsiteY100" fmla="*/ 1282700 h 3848100"/>
              <a:gd name="connsiteX101" fmla="*/ 152400 w 8445500"/>
              <a:gd name="connsiteY101" fmla="*/ 1320800 h 3848100"/>
              <a:gd name="connsiteX102" fmla="*/ 114300 w 8445500"/>
              <a:gd name="connsiteY102" fmla="*/ 1473200 h 3848100"/>
              <a:gd name="connsiteX103" fmla="*/ 88900 w 8445500"/>
              <a:gd name="connsiteY103" fmla="*/ 1549400 h 3848100"/>
              <a:gd name="connsiteX104" fmla="*/ 76200 w 8445500"/>
              <a:gd name="connsiteY104" fmla="*/ 1612900 h 3848100"/>
              <a:gd name="connsiteX105" fmla="*/ 50800 w 8445500"/>
              <a:gd name="connsiteY105" fmla="*/ 1676400 h 3848100"/>
              <a:gd name="connsiteX106" fmla="*/ 12700 w 8445500"/>
              <a:gd name="connsiteY106" fmla="*/ 1854200 h 3848100"/>
              <a:gd name="connsiteX107" fmla="*/ 0 w 8445500"/>
              <a:gd name="connsiteY107" fmla="*/ 1955800 h 3848100"/>
              <a:gd name="connsiteX108" fmla="*/ 0 w 8445500"/>
              <a:gd name="connsiteY108" fmla="*/ 2374900 h 3848100"/>
              <a:gd name="connsiteX109" fmla="*/ 12700 w 8445500"/>
              <a:gd name="connsiteY109" fmla="*/ 2692400 h 3848100"/>
              <a:gd name="connsiteX110" fmla="*/ 25400 w 8445500"/>
              <a:gd name="connsiteY110" fmla="*/ 3632200 h 3848100"/>
              <a:gd name="connsiteX111" fmla="*/ 88900 w 8445500"/>
              <a:gd name="connsiteY111" fmla="*/ 3683000 h 3848100"/>
              <a:gd name="connsiteX112" fmla="*/ 101600 w 8445500"/>
              <a:gd name="connsiteY112" fmla="*/ 3721100 h 3848100"/>
              <a:gd name="connsiteX113" fmla="*/ 139700 w 8445500"/>
              <a:gd name="connsiteY113" fmla="*/ 3733800 h 3848100"/>
              <a:gd name="connsiteX114" fmla="*/ 177800 w 8445500"/>
              <a:gd name="connsiteY114" fmla="*/ 3759200 h 3848100"/>
              <a:gd name="connsiteX115" fmla="*/ 190500 w 8445500"/>
              <a:gd name="connsiteY115" fmla="*/ 3797300 h 3848100"/>
              <a:gd name="connsiteX116" fmla="*/ 241300 w 8445500"/>
              <a:gd name="connsiteY116" fmla="*/ 3810000 h 3848100"/>
              <a:gd name="connsiteX117" fmla="*/ 393700 w 8445500"/>
              <a:gd name="connsiteY117" fmla="*/ 3848100 h 3848100"/>
              <a:gd name="connsiteX118" fmla="*/ 723900 w 8445500"/>
              <a:gd name="connsiteY118" fmla="*/ 3835400 h 3848100"/>
              <a:gd name="connsiteX119" fmla="*/ 901700 w 8445500"/>
              <a:gd name="connsiteY119" fmla="*/ 3784600 h 3848100"/>
              <a:gd name="connsiteX120" fmla="*/ 965200 w 8445500"/>
              <a:gd name="connsiteY120" fmla="*/ 3771900 h 3848100"/>
              <a:gd name="connsiteX121" fmla="*/ 1079500 w 8445500"/>
              <a:gd name="connsiteY121" fmla="*/ 3708400 h 3848100"/>
              <a:gd name="connsiteX122" fmla="*/ 1155700 w 8445500"/>
              <a:gd name="connsiteY122" fmla="*/ 3670300 h 3848100"/>
              <a:gd name="connsiteX123" fmla="*/ 1231900 w 8445500"/>
              <a:gd name="connsiteY123" fmla="*/ 3594100 h 3848100"/>
              <a:gd name="connsiteX124" fmla="*/ 1282700 w 8445500"/>
              <a:gd name="connsiteY124" fmla="*/ 3517900 h 3848100"/>
              <a:gd name="connsiteX125" fmla="*/ 1308100 w 8445500"/>
              <a:gd name="connsiteY125" fmla="*/ 3479800 h 3848100"/>
              <a:gd name="connsiteX126" fmla="*/ 1371600 w 8445500"/>
              <a:gd name="connsiteY126" fmla="*/ 3429000 h 3848100"/>
              <a:gd name="connsiteX127" fmla="*/ 1397000 w 8445500"/>
              <a:gd name="connsiteY127" fmla="*/ 3378200 h 3848100"/>
              <a:gd name="connsiteX128" fmla="*/ 1409700 w 8445500"/>
              <a:gd name="connsiteY128" fmla="*/ 3340100 h 3848100"/>
              <a:gd name="connsiteX129" fmla="*/ 1435100 w 8445500"/>
              <a:gd name="connsiteY129" fmla="*/ 3302000 h 3848100"/>
              <a:gd name="connsiteX130" fmla="*/ 1447800 w 8445500"/>
              <a:gd name="connsiteY130" fmla="*/ 3263900 h 3848100"/>
              <a:gd name="connsiteX131" fmla="*/ 1473200 w 8445500"/>
              <a:gd name="connsiteY131" fmla="*/ 3225800 h 3848100"/>
              <a:gd name="connsiteX132" fmla="*/ 1485900 w 8445500"/>
              <a:gd name="connsiteY132" fmla="*/ 3187700 h 3848100"/>
              <a:gd name="connsiteX133" fmla="*/ 1524000 w 8445500"/>
              <a:gd name="connsiteY133" fmla="*/ 3162300 h 3848100"/>
              <a:gd name="connsiteX134" fmla="*/ 1536700 w 8445500"/>
              <a:gd name="connsiteY134" fmla="*/ 3124200 h 3848100"/>
              <a:gd name="connsiteX135" fmla="*/ 1549400 w 8445500"/>
              <a:gd name="connsiteY135" fmla="*/ 3073400 h 3848100"/>
              <a:gd name="connsiteX136" fmla="*/ 1587500 w 8445500"/>
              <a:gd name="connsiteY136" fmla="*/ 3022600 h 3848100"/>
              <a:gd name="connsiteX137" fmla="*/ 1651000 w 8445500"/>
              <a:gd name="connsiteY137" fmla="*/ 2921000 h 3848100"/>
              <a:gd name="connsiteX138" fmla="*/ 1689100 w 8445500"/>
              <a:gd name="connsiteY138" fmla="*/ 2882900 h 3848100"/>
              <a:gd name="connsiteX139" fmla="*/ 1714500 w 8445500"/>
              <a:gd name="connsiteY139" fmla="*/ 2832100 h 3848100"/>
              <a:gd name="connsiteX140" fmla="*/ 1790700 w 8445500"/>
              <a:gd name="connsiteY140" fmla="*/ 2781300 h 3848100"/>
              <a:gd name="connsiteX141" fmla="*/ 1803400 w 8445500"/>
              <a:gd name="connsiteY141" fmla="*/ 2717800 h 3848100"/>
              <a:gd name="connsiteX142" fmla="*/ 1892300 w 8445500"/>
              <a:gd name="connsiteY142" fmla="*/ 2641600 h 3848100"/>
              <a:gd name="connsiteX143" fmla="*/ 2006600 w 8445500"/>
              <a:gd name="connsiteY143" fmla="*/ 2552700 h 3848100"/>
              <a:gd name="connsiteX144" fmla="*/ 2070100 w 8445500"/>
              <a:gd name="connsiteY144" fmla="*/ 2527300 h 3848100"/>
              <a:gd name="connsiteX145" fmla="*/ 2120900 w 8445500"/>
              <a:gd name="connsiteY145" fmla="*/ 2489200 h 3848100"/>
              <a:gd name="connsiteX146" fmla="*/ 2197100 w 8445500"/>
              <a:gd name="connsiteY146" fmla="*/ 2476500 h 3848100"/>
              <a:gd name="connsiteX147" fmla="*/ 2425700 w 8445500"/>
              <a:gd name="connsiteY147" fmla="*/ 2413000 h 3848100"/>
              <a:gd name="connsiteX148" fmla="*/ 2654300 w 8445500"/>
              <a:gd name="connsiteY148" fmla="*/ 2400300 h 3848100"/>
              <a:gd name="connsiteX149" fmla="*/ 2730500 w 8445500"/>
              <a:gd name="connsiteY149" fmla="*/ 2387600 h 3848100"/>
              <a:gd name="connsiteX150" fmla="*/ 2781300 w 8445500"/>
              <a:gd name="connsiteY150" fmla="*/ 2374900 h 3848100"/>
              <a:gd name="connsiteX151" fmla="*/ 2933700 w 8445500"/>
              <a:gd name="connsiteY151" fmla="*/ 2362200 h 3848100"/>
              <a:gd name="connsiteX152" fmla="*/ 2984500 w 8445500"/>
              <a:gd name="connsiteY152" fmla="*/ 2336800 h 3848100"/>
              <a:gd name="connsiteX153" fmla="*/ 3022600 w 8445500"/>
              <a:gd name="connsiteY153" fmla="*/ 2311400 h 3848100"/>
              <a:gd name="connsiteX154" fmla="*/ 3098800 w 8445500"/>
              <a:gd name="connsiteY154" fmla="*/ 2286000 h 3848100"/>
              <a:gd name="connsiteX155" fmla="*/ 3136900 w 8445500"/>
              <a:gd name="connsiteY155" fmla="*/ 2260600 h 3848100"/>
              <a:gd name="connsiteX156" fmla="*/ 3175000 w 8445500"/>
              <a:gd name="connsiteY156" fmla="*/ 2247900 h 3848100"/>
              <a:gd name="connsiteX157" fmla="*/ 3251200 w 8445500"/>
              <a:gd name="connsiteY157" fmla="*/ 2197100 h 3848100"/>
              <a:gd name="connsiteX158" fmla="*/ 3289300 w 8445500"/>
              <a:gd name="connsiteY158" fmla="*/ 2171700 h 3848100"/>
              <a:gd name="connsiteX159" fmla="*/ 3390900 w 8445500"/>
              <a:gd name="connsiteY159" fmla="*/ 2120900 h 3848100"/>
              <a:gd name="connsiteX160" fmla="*/ 3441700 w 8445500"/>
              <a:gd name="connsiteY160" fmla="*/ 2146300 h 3848100"/>
              <a:gd name="connsiteX161" fmla="*/ 3479800 w 8445500"/>
              <a:gd name="connsiteY161" fmla="*/ 2159000 h 3848100"/>
              <a:gd name="connsiteX162" fmla="*/ 3517900 w 8445500"/>
              <a:gd name="connsiteY162" fmla="*/ 2184400 h 3848100"/>
              <a:gd name="connsiteX163" fmla="*/ 3657600 w 8445500"/>
              <a:gd name="connsiteY163" fmla="*/ 2222500 h 3848100"/>
              <a:gd name="connsiteX164" fmla="*/ 4076700 w 8445500"/>
              <a:gd name="connsiteY164" fmla="*/ 2184400 h 3848100"/>
              <a:gd name="connsiteX165" fmla="*/ 4114800 w 8445500"/>
              <a:gd name="connsiteY165" fmla="*/ 2159000 h 3848100"/>
              <a:gd name="connsiteX166" fmla="*/ 4191000 w 8445500"/>
              <a:gd name="connsiteY166" fmla="*/ 2146300 h 3848100"/>
              <a:gd name="connsiteX167" fmla="*/ 4241800 w 8445500"/>
              <a:gd name="connsiteY167" fmla="*/ 2133600 h 3848100"/>
              <a:gd name="connsiteX168" fmla="*/ 4318000 w 8445500"/>
              <a:gd name="connsiteY168" fmla="*/ 2146300 h 3848100"/>
              <a:gd name="connsiteX169" fmla="*/ 4432300 w 8445500"/>
              <a:gd name="connsiteY169" fmla="*/ 2273300 h 3848100"/>
              <a:gd name="connsiteX170" fmla="*/ 4457700 w 8445500"/>
              <a:gd name="connsiteY170" fmla="*/ 2311400 h 3848100"/>
              <a:gd name="connsiteX171" fmla="*/ 4495800 w 8445500"/>
              <a:gd name="connsiteY171" fmla="*/ 2324100 h 3848100"/>
              <a:gd name="connsiteX172" fmla="*/ 4610100 w 8445500"/>
              <a:gd name="connsiteY172" fmla="*/ 2286000 h 3848100"/>
              <a:gd name="connsiteX173" fmla="*/ 4686300 w 8445500"/>
              <a:gd name="connsiteY173" fmla="*/ 2247900 h 3848100"/>
              <a:gd name="connsiteX174" fmla="*/ 4762500 w 8445500"/>
              <a:gd name="connsiteY174" fmla="*/ 2209800 h 3848100"/>
              <a:gd name="connsiteX175" fmla="*/ 4864100 w 8445500"/>
              <a:gd name="connsiteY175" fmla="*/ 2159000 h 3848100"/>
              <a:gd name="connsiteX176" fmla="*/ 4902200 w 8445500"/>
              <a:gd name="connsiteY176" fmla="*/ 2133600 h 3848100"/>
              <a:gd name="connsiteX177" fmla="*/ 4940300 w 8445500"/>
              <a:gd name="connsiteY177" fmla="*/ 2120900 h 3848100"/>
              <a:gd name="connsiteX178" fmla="*/ 4978400 w 8445500"/>
              <a:gd name="connsiteY178" fmla="*/ 2095500 h 3848100"/>
              <a:gd name="connsiteX179" fmla="*/ 5041900 w 8445500"/>
              <a:gd name="connsiteY179" fmla="*/ 2082800 h 3848100"/>
              <a:gd name="connsiteX180" fmla="*/ 5207000 w 8445500"/>
              <a:gd name="connsiteY180" fmla="*/ 2095500 h 3848100"/>
              <a:gd name="connsiteX181" fmla="*/ 5270500 w 8445500"/>
              <a:gd name="connsiteY181" fmla="*/ 2108200 h 3848100"/>
              <a:gd name="connsiteX182" fmla="*/ 5448300 w 8445500"/>
              <a:gd name="connsiteY182" fmla="*/ 2133600 h 3848100"/>
              <a:gd name="connsiteX183" fmla="*/ 5854700 w 8445500"/>
              <a:gd name="connsiteY183" fmla="*/ 2120900 h 3848100"/>
              <a:gd name="connsiteX184" fmla="*/ 5930900 w 8445500"/>
              <a:gd name="connsiteY184" fmla="*/ 2082800 h 3848100"/>
              <a:gd name="connsiteX185" fmla="*/ 5969000 w 8445500"/>
              <a:gd name="connsiteY185" fmla="*/ 2070100 h 3848100"/>
              <a:gd name="connsiteX186" fmla="*/ 6045200 w 8445500"/>
              <a:gd name="connsiteY186" fmla="*/ 2006600 h 3848100"/>
              <a:gd name="connsiteX187" fmla="*/ 6121400 w 8445500"/>
              <a:gd name="connsiteY187" fmla="*/ 1981200 h 3848100"/>
              <a:gd name="connsiteX188" fmla="*/ 6261100 w 8445500"/>
              <a:gd name="connsiteY188" fmla="*/ 1993900 h 3848100"/>
              <a:gd name="connsiteX189" fmla="*/ 6324600 w 8445500"/>
              <a:gd name="connsiteY189" fmla="*/ 2006600 h 3848100"/>
              <a:gd name="connsiteX190" fmla="*/ 6477000 w 8445500"/>
              <a:gd name="connsiteY190" fmla="*/ 2032000 h 3848100"/>
              <a:gd name="connsiteX191" fmla="*/ 6553200 w 8445500"/>
              <a:gd name="connsiteY191" fmla="*/ 2044700 h 3848100"/>
              <a:gd name="connsiteX192" fmla="*/ 6858000 w 8445500"/>
              <a:gd name="connsiteY192" fmla="*/ 2070100 h 3848100"/>
              <a:gd name="connsiteX193" fmla="*/ 8445500 w 8445500"/>
              <a:gd name="connsiteY193" fmla="*/ 2057400 h 3848100"/>
              <a:gd name="connsiteX194" fmla="*/ 8411633 w 8445500"/>
              <a:gd name="connsiteY194"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21300 w 8445500"/>
              <a:gd name="connsiteY17" fmla="*/ 850900 h 3848100"/>
              <a:gd name="connsiteX18" fmla="*/ 5283200 w 8445500"/>
              <a:gd name="connsiteY18" fmla="*/ 838200 h 3848100"/>
              <a:gd name="connsiteX19" fmla="*/ 5232400 w 8445500"/>
              <a:gd name="connsiteY19" fmla="*/ 762000 h 3848100"/>
              <a:gd name="connsiteX20" fmla="*/ 5207000 w 8445500"/>
              <a:gd name="connsiteY20" fmla="*/ 723900 h 3848100"/>
              <a:gd name="connsiteX21" fmla="*/ 5194300 w 8445500"/>
              <a:gd name="connsiteY21" fmla="*/ 685800 h 3848100"/>
              <a:gd name="connsiteX22" fmla="*/ 5181600 w 8445500"/>
              <a:gd name="connsiteY22" fmla="*/ 635000 h 3848100"/>
              <a:gd name="connsiteX23" fmla="*/ 5156200 w 8445500"/>
              <a:gd name="connsiteY23" fmla="*/ 596900 h 3848100"/>
              <a:gd name="connsiteX24" fmla="*/ 5118100 w 8445500"/>
              <a:gd name="connsiteY24" fmla="*/ 469900 h 3848100"/>
              <a:gd name="connsiteX25" fmla="*/ 5105400 w 8445500"/>
              <a:gd name="connsiteY25" fmla="*/ 393700 h 3848100"/>
              <a:gd name="connsiteX26" fmla="*/ 5092700 w 8445500"/>
              <a:gd name="connsiteY26" fmla="*/ 304800 h 3848100"/>
              <a:gd name="connsiteX27" fmla="*/ 5067300 w 8445500"/>
              <a:gd name="connsiteY27" fmla="*/ 266700 h 3848100"/>
              <a:gd name="connsiteX28" fmla="*/ 5054600 w 8445500"/>
              <a:gd name="connsiteY28" fmla="*/ 228600 h 3848100"/>
              <a:gd name="connsiteX29" fmla="*/ 5003800 w 8445500"/>
              <a:gd name="connsiteY29" fmla="*/ 152400 h 3848100"/>
              <a:gd name="connsiteX30" fmla="*/ 4965700 w 8445500"/>
              <a:gd name="connsiteY30" fmla="*/ 63500 h 3848100"/>
              <a:gd name="connsiteX31" fmla="*/ 4787900 w 8445500"/>
              <a:gd name="connsiteY31" fmla="*/ 0 h 3848100"/>
              <a:gd name="connsiteX32" fmla="*/ 4673600 w 8445500"/>
              <a:gd name="connsiteY32" fmla="*/ 12700 h 3848100"/>
              <a:gd name="connsiteX33" fmla="*/ 4635500 w 8445500"/>
              <a:gd name="connsiteY33" fmla="*/ 38100 h 3848100"/>
              <a:gd name="connsiteX34" fmla="*/ 4597400 w 8445500"/>
              <a:gd name="connsiteY34" fmla="*/ 50800 h 3848100"/>
              <a:gd name="connsiteX35" fmla="*/ 4559300 w 8445500"/>
              <a:gd name="connsiteY35" fmla="*/ 88900 h 3848100"/>
              <a:gd name="connsiteX36" fmla="*/ 4533900 w 8445500"/>
              <a:gd name="connsiteY36" fmla="*/ 177800 h 3848100"/>
              <a:gd name="connsiteX37" fmla="*/ 4495800 w 8445500"/>
              <a:gd name="connsiteY37" fmla="*/ 203200 h 3848100"/>
              <a:gd name="connsiteX38" fmla="*/ 4406900 w 8445500"/>
              <a:gd name="connsiteY38" fmla="*/ 254000 h 3848100"/>
              <a:gd name="connsiteX39" fmla="*/ 4368800 w 8445500"/>
              <a:gd name="connsiteY39" fmla="*/ 279400 h 3848100"/>
              <a:gd name="connsiteX40" fmla="*/ 4229100 w 8445500"/>
              <a:gd name="connsiteY40" fmla="*/ 368300 h 3848100"/>
              <a:gd name="connsiteX41" fmla="*/ 4165600 w 8445500"/>
              <a:gd name="connsiteY41" fmla="*/ 508000 h 3848100"/>
              <a:gd name="connsiteX42" fmla="*/ 4140200 w 8445500"/>
              <a:gd name="connsiteY42" fmla="*/ 546100 h 3848100"/>
              <a:gd name="connsiteX43" fmla="*/ 4089400 w 8445500"/>
              <a:gd name="connsiteY43" fmla="*/ 749300 h 3848100"/>
              <a:gd name="connsiteX44" fmla="*/ 4051300 w 8445500"/>
              <a:gd name="connsiteY44" fmla="*/ 838200 h 3848100"/>
              <a:gd name="connsiteX45" fmla="*/ 4013200 w 8445500"/>
              <a:gd name="connsiteY45" fmla="*/ 863600 h 3848100"/>
              <a:gd name="connsiteX46" fmla="*/ 3975100 w 8445500"/>
              <a:gd name="connsiteY46" fmla="*/ 939800 h 3848100"/>
              <a:gd name="connsiteX47" fmla="*/ 3924300 w 8445500"/>
              <a:gd name="connsiteY47" fmla="*/ 952500 h 3848100"/>
              <a:gd name="connsiteX48" fmla="*/ 3848100 w 8445500"/>
              <a:gd name="connsiteY48" fmla="*/ 990600 h 3848100"/>
              <a:gd name="connsiteX49" fmla="*/ 3810000 w 8445500"/>
              <a:gd name="connsiteY49" fmla="*/ 977900 h 3848100"/>
              <a:gd name="connsiteX50" fmla="*/ 3746500 w 8445500"/>
              <a:gd name="connsiteY50" fmla="*/ 863600 h 3848100"/>
              <a:gd name="connsiteX51" fmla="*/ 3746500 w 8445500"/>
              <a:gd name="connsiteY51" fmla="*/ 863600 h 3848100"/>
              <a:gd name="connsiteX52" fmla="*/ 3657600 w 8445500"/>
              <a:gd name="connsiteY52" fmla="*/ 736600 h 3848100"/>
              <a:gd name="connsiteX53" fmla="*/ 3632200 w 8445500"/>
              <a:gd name="connsiteY53" fmla="*/ 698500 h 3848100"/>
              <a:gd name="connsiteX54" fmla="*/ 3594100 w 8445500"/>
              <a:gd name="connsiteY54" fmla="*/ 673100 h 3848100"/>
              <a:gd name="connsiteX55" fmla="*/ 3556000 w 8445500"/>
              <a:gd name="connsiteY55" fmla="*/ 635000 h 3848100"/>
              <a:gd name="connsiteX56" fmla="*/ 3416300 w 8445500"/>
              <a:gd name="connsiteY56" fmla="*/ 609600 h 3848100"/>
              <a:gd name="connsiteX57" fmla="*/ 3276600 w 8445500"/>
              <a:gd name="connsiteY57" fmla="*/ 622300 h 3848100"/>
              <a:gd name="connsiteX58" fmla="*/ 3162300 w 8445500"/>
              <a:gd name="connsiteY58" fmla="*/ 647700 h 3848100"/>
              <a:gd name="connsiteX59" fmla="*/ 3086100 w 8445500"/>
              <a:gd name="connsiteY59" fmla="*/ 698500 h 3848100"/>
              <a:gd name="connsiteX60" fmla="*/ 3048000 w 8445500"/>
              <a:gd name="connsiteY60" fmla="*/ 749300 h 3848100"/>
              <a:gd name="connsiteX61" fmla="*/ 3009900 w 8445500"/>
              <a:gd name="connsiteY61" fmla="*/ 762000 h 3848100"/>
              <a:gd name="connsiteX62" fmla="*/ 2895600 w 8445500"/>
              <a:gd name="connsiteY62" fmla="*/ 825500 h 3848100"/>
              <a:gd name="connsiteX63" fmla="*/ 2857500 w 8445500"/>
              <a:gd name="connsiteY63" fmla="*/ 863600 h 3848100"/>
              <a:gd name="connsiteX64" fmla="*/ 2781300 w 8445500"/>
              <a:gd name="connsiteY64" fmla="*/ 901700 h 3848100"/>
              <a:gd name="connsiteX65" fmla="*/ 2705100 w 8445500"/>
              <a:gd name="connsiteY65" fmla="*/ 952500 h 3848100"/>
              <a:gd name="connsiteX66" fmla="*/ 2628900 w 8445500"/>
              <a:gd name="connsiteY66" fmla="*/ 1016000 h 3848100"/>
              <a:gd name="connsiteX67" fmla="*/ 2590800 w 8445500"/>
              <a:gd name="connsiteY67" fmla="*/ 1066800 h 3848100"/>
              <a:gd name="connsiteX68" fmla="*/ 2552700 w 8445500"/>
              <a:gd name="connsiteY68" fmla="*/ 1104900 h 3848100"/>
              <a:gd name="connsiteX69" fmla="*/ 2489200 w 8445500"/>
              <a:gd name="connsiteY69" fmla="*/ 1168400 h 3848100"/>
              <a:gd name="connsiteX70" fmla="*/ 2463800 w 8445500"/>
              <a:gd name="connsiteY70" fmla="*/ 1206500 h 3848100"/>
              <a:gd name="connsiteX71" fmla="*/ 2425700 w 8445500"/>
              <a:gd name="connsiteY71" fmla="*/ 1244600 h 3848100"/>
              <a:gd name="connsiteX72" fmla="*/ 2413000 w 8445500"/>
              <a:gd name="connsiteY72" fmla="*/ 1282700 h 3848100"/>
              <a:gd name="connsiteX73" fmla="*/ 2374900 w 8445500"/>
              <a:gd name="connsiteY73" fmla="*/ 1295400 h 3848100"/>
              <a:gd name="connsiteX74" fmla="*/ 2336800 w 8445500"/>
              <a:gd name="connsiteY74" fmla="*/ 1320800 h 3848100"/>
              <a:gd name="connsiteX75" fmla="*/ 2171700 w 8445500"/>
              <a:gd name="connsiteY75" fmla="*/ 1346200 h 3848100"/>
              <a:gd name="connsiteX76" fmla="*/ 2095500 w 8445500"/>
              <a:gd name="connsiteY76" fmla="*/ 1358900 h 3848100"/>
              <a:gd name="connsiteX77" fmla="*/ 1828800 w 8445500"/>
              <a:gd name="connsiteY77" fmla="*/ 1384300 h 3848100"/>
              <a:gd name="connsiteX78" fmla="*/ 1612900 w 8445500"/>
              <a:gd name="connsiteY78" fmla="*/ 1358900 h 3848100"/>
              <a:gd name="connsiteX79" fmla="*/ 1574800 w 8445500"/>
              <a:gd name="connsiteY79" fmla="*/ 1346200 h 3848100"/>
              <a:gd name="connsiteX80" fmla="*/ 1536700 w 8445500"/>
              <a:gd name="connsiteY80" fmla="*/ 1320800 h 3848100"/>
              <a:gd name="connsiteX81" fmla="*/ 1498600 w 8445500"/>
              <a:gd name="connsiteY81" fmla="*/ 1308100 h 3848100"/>
              <a:gd name="connsiteX82" fmla="*/ 1422400 w 8445500"/>
              <a:gd name="connsiteY82" fmla="*/ 1257300 h 3848100"/>
              <a:gd name="connsiteX83" fmla="*/ 1384300 w 8445500"/>
              <a:gd name="connsiteY83" fmla="*/ 1244600 h 3848100"/>
              <a:gd name="connsiteX84" fmla="*/ 1308100 w 8445500"/>
              <a:gd name="connsiteY84" fmla="*/ 1193800 h 3848100"/>
              <a:gd name="connsiteX85" fmla="*/ 1270000 w 8445500"/>
              <a:gd name="connsiteY85" fmla="*/ 1168400 h 3848100"/>
              <a:gd name="connsiteX86" fmla="*/ 1193800 w 8445500"/>
              <a:gd name="connsiteY86" fmla="*/ 1143000 h 3848100"/>
              <a:gd name="connsiteX87" fmla="*/ 1130300 w 8445500"/>
              <a:gd name="connsiteY87" fmla="*/ 1117600 h 3848100"/>
              <a:gd name="connsiteX88" fmla="*/ 1079500 w 8445500"/>
              <a:gd name="connsiteY88" fmla="*/ 1092200 h 3848100"/>
              <a:gd name="connsiteX89" fmla="*/ 939800 w 8445500"/>
              <a:gd name="connsiteY89" fmla="*/ 1079500 h 3848100"/>
              <a:gd name="connsiteX90" fmla="*/ 927100 w 8445500"/>
              <a:gd name="connsiteY90" fmla="*/ 1016000 h 3848100"/>
              <a:gd name="connsiteX91" fmla="*/ 889000 w 8445500"/>
              <a:gd name="connsiteY91" fmla="*/ 990600 h 3848100"/>
              <a:gd name="connsiteX92" fmla="*/ 558800 w 8445500"/>
              <a:gd name="connsiteY92" fmla="*/ 977900 h 3848100"/>
              <a:gd name="connsiteX93" fmla="*/ 406400 w 8445500"/>
              <a:gd name="connsiteY93" fmla="*/ 990600 h 3848100"/>
              <a:gd name="connsiteX94" fmla="*/ 368300 w 8445500"/>
              <a:gd name="connsiteY94" fmla="*/ 1016000 h 3848100"/>
              <a:gd name="connsiteX95" fmla="*/ 317500 w 8445500"/>
              <a:gd name="connsiteY95" fmla="*/ 1054100 h 3848100"/>
              <a:gd name="connsiteX96" fmla="*/ 266700 w 8445500"/>
              <a:gd name="connsiteY96" fmla="*/ 1130300 h 3848100"/>
              <a:gd name="connsiteX97" fmla="*/ 228600 w 8445500"/>
              <a:gd name="connsiteY97" fmla="*/ 1168400 h 3848100"/>
              <a:gd name="connsiteX98" fmla="*/ 190500 w 8445500"/>
              <a:gd name="connsiteY98" fmla="*/ 1244600 h 3848100"/>
              <a:gd name="connsiteX99" fmla="*/ 177800 w 8445500"/>
              <a:gd name="connsiteY99" fmla="*/ 1282700 h 3848100"/>
              <a:gd name="connsiteX100" fmla="*/ 152400 w 8445500"/>
              <a:gd name="connsiteY100" fmla="*/ 1320800 h 3848100"/>
              <a:gd name="connsiteX101" fmla="*/ 114300 w 8445500"/>
              <a:gd name="connsiteY101" fmla="*/ 1473200 h 3848100"/>
              <a:gd name="connsiteX102" fmla="*/ 88900 w 8445500"/>
              <a:gd name="connsiteY102" fmla="*/ 1549400 h 3848100"/>
              <a:gd name="connsiteX103" fmla="*/ 76200 w 8445500"/>
              <a:gd name="connsiteY103" fmla="*/ 1612900 h 3848100"/>
              <a:gd name="connsiteX104" fmla="*/ 50800 w 8445500"/>
              <a:gd name="connsiteY104" fmla="*/ 1676400 h 3848100"/>
              <a:gd name="connsiteX105" fmla="*/ 12700 w 8445500"/>
              <a:gd name="connsiteY105" fmla="*/ 1854200 h 3848100"/>
              <a:gd name="connsiteX106" fmla="*/ 0 w 8445500"/>
              <a:gd name="connsiteY106" fmla="*/ 1955800 h 3848100"/>
              <a:gd name="connsiteX107" fmla="*/ 0 w 8445500"/>
              <a:gd name="connsiteY107" fmla="*/ 2374900 h 3848100"/>
              <a:gd name="connsiteX108" fmla="*/ 12700 w 8445500"/>
              <a:gd name="connsiteY108" fmla="*/ 2692400 h 3848100"/>
              <a:gd name="connsiteX109" fmla="*/ 25400 w 8445500"/>
              <a:gd name="connsiteY109" fmla="*/ 3632200 h 3848100"/>
              <a:gd name="connsiteX110" fmla="*/ 88900 w 8445500"/>
              <a:gd name="connsiteY110" fmla="*/ 3683000 h 3848100"/>
              <a:gd name="connsiteX111" fmla="*/ 101600 w 8445500"/>
              <a:gd name="connsiteY111" fmla="*/ 3721100 h 3848100"/>
              <a:gd name="connsiteX112" fmla="*/ 139700 w 8445500"/>
              <a:gd name="connsiteY112" fmla="*/ 3733800 h 3848100"/>
              <a:gd name="connsiteX113" fmla="*/ 177800 w 8445500"/>
              <a:gd name="connsiteY113" fmla="*/ 3759200 h 3848100"/>
              <a:gd name="connsiteX114" fmla="*/ 190500 w 8445500"/>
              <a:gd name="connsiteY114" fmla="*/ 3797300 h 3848100"/>
              <a:gd name="connsiteX115" fmla="*/ 241300 w 8445500"/>
              <a:gd name="connsiteY115" fmla="*/ 3810000 h 3848100"/>
              <a:gd name="connsiteX116" fmla="*/ 393700 w 8445500"/>
              <a:gd name="connsiteY116" fmla="*/ 3848100 h 3848100"/>
              <a:gd name="connsiteX117" fmla="*/ 723900 w 8445500"/>
              <a:gd name="connsiteY117" fmla="*/ 3835400 h 3848100"/>
              <a:gd name="connsiteX118" fmla="*/ 901700 w 8445500"/>
              <a:gd name="connsiteY118" fmla="*/ 3784600 h 3848100"/>
              <a:gd name="connsiteX119" fmla="*/ 965200 w 8445500"/>
              <a:gd name="connsiteY119" fmla="*/ 3771900 h 3848100"/>
              <a:gd name="connsiteX120" fmla="*/ 1079500 w 8445500"/>
              <a:gd name="connsiteY120" fmla="*/ 3708400 h 3848100"/>
              <a:gd name="connsiteX121" fmla="*/ 1155700 w 8445500"/>
              <a:gd name="connsiteY121" fmla="*/ 3670300 h 3848100"/>
              <a:gd name="connsiteX122" fmla="*/ 1231900 w 8445500"/>
              <a:gd name="connsiteY122" fmla="*/ 3594100 h 3848100"/>
              <a:gd name="connsiteX123" fmla="*/ 1282700 w 8445500"/>
              <a:gd name="connsiteY123" fmla="*/ 3517900 h 3848100"/>
              <a:gd name="connsiteX124" fmla="*/ 1308100 w 8445500"/>
              <a:gd name="connsiteY124" fmla="*/ 3479800 h 3848100"/>
              <a:gd name="connsiteX125" fmla="*/ 1371600 w 8445500"/>
              <a:gd name="connsiteY125" fmla="*/ 3429000 h 3848100"/>
              <a:gd name="connsiteX126" fmla="*/ 1397000 w 8445500"/>
              <a:gd name="connsiteY126" fmla="*/ 3378200 h 3848100"/>
              <a:gd name="connsiteX127" fmla="*/ 1409700 w 8445500"/>
              <a:gd name="connsiteY127" fmla="*/ 3340100 h 3848100"/>
              <a:gd name="connsiteX128" fmla="*/ 1435100 w 8445500"/>
              <a:gd name="connsiteY128" fmla="*/ 3302000 h 3848100"/>
              <a:gd name="connsiteX129" fmla="*/ 1447800 w 8445500"/>
              <a:gd name="connsiteY129" fmla="*/ 3263900 h 3848100"/>
              <a:gd name="connsiteX130" fmla="*/ 1473200 w 8445500"/>
              <a:gd name="connsiteY130" fmla="*/ 3225800 h 3848100"/>
              <a:gd name="connsiteX131" fmla="*/ 1485900 w 8445500"/>
              <a:gd name="connsiteY131" fmla="*/ 3187700 h 3848100"/>
              <a:gd name="connsiteX132" fmla="*/ 1524000 w 8445500"/>
              <a:gd name="connsiteY132" fmla="*/ 3162300 h 3848100"/>
              <a:gd name="connsiteX133" fmla="*/ 1536700 w 8445500"/>
              <a:gd name="connsiteY133" fmla="*/ 3124200 h 3848100"/>
              <a:gd name="connsiteX134" fmla="*/ 1549400 w 8445500"/>
              <a:gd name="connsiteY134" fmla="*/ 3073400 h 3848100"/>
              <a:gd name="connsiteX135" fmla="*/ 1587500 w 8445500"/>
              <a:gd name="connsiteY135" fmla="*/ 3022600 h 3848100"/>
              <a:gd name="connsiteX136" fmla="*/ 1651000 w 8445500"/>
              <a:gd name="connsiteY136" fmla="*/ 2921000 h 3848100"/>
              <a:gd name="connsiteX137" fmla="*/ 1689100 w 8445500"/>
              <a:gd name="connsiteY137" fmla="*/ 2882900 h 3848100"/>
              <a:gd name="connsiteX138" fmla="*/ 1714500 w 8445500"/>
              <a:gd name="connsiteY138" fmla="*/ 2832100 h 3848100"/>
              <a:gd name="connsiteX139" fmla="*/ 1790700 w 8445500"/>
              <a:gd name="connsiteY139" fmla="*/ 2781300 h 3848100"/>
              <a:gd name="connsiteX140" fmla="*/ 1803400 w 8445500"/>
              <a:gd name="connsiteY140" fmla="*/ 2717800 h 3848100"/>
              <a:gd name="connsiteX141" fmla="*/ 1892300 w 8445500"/>
              <a:gd name="connsiteY141" fmla="*/ 2641600 h 3848100"/>
              <a:gd name="connsiteX142" fmla="*/ 2006600 w 8445500"/>
              <a:gd name="connsiteY142" fmla="*/ 2552700 h 3848100"/>
              <a:gd name="connsiteX143" fmla="*/ 2070100 w 8445500"/>
              <a:gd name="connsiteY143" fmla="*/ 2527300 h 3848100"/>
              <a:gd name="connsiteX144" fmla="*/ 2120900 w 8445500"/>
              <a:gd name="connsiteY144" fmla="*/ 2489200 h 3848100"/>
              <a:gd name="connsiteX145" fmla="*/ 2197100 w 8445500"/>
              <a:gd name="connsiteY145" fmla="*/ 2476500 h 3848100"/>
              <a:gd name="connsiteX146" fmla="*/ 2425700 w 8445500"/>
              <a:gd name="connsiteY146" fmla="*/ 2413000 h 3848100"/>
              <a:gd name="connsiteX147" fmla="*/ 2654300 w 8445500"/>
              <a:gd name="connsiteY147" fmla="*/ 2400300 h 3848100"/>
              <a:gd name="connsiteX148" fmla="*/ 2730500 w 8445500"/>
              <a:gd name="connsiteY148" fmla="*/ 2387600 h 3848100"/>
              <a:gd name="connsiteX149" fmla="*/ 2781300 w 8445500"/>
              <a:gd name="connsiteY149" fmla="*/ 2374900 h 3848100"/>
              <a:gd name="connsiteX150" fmla="*/ 2933700 w 8445500"/>
              <a:gd name="connsiteY150" fmla="*/ 2362200 h 3848100"/>
              <a:gd name="connsiteX151" fmla="*/ 2984500 w 8445500"/>
              <a:gd name="connsiteY151" fmla="*/ 2336800 h 3848100"/>
              <a:gd name="connsiteX152" fmla="*/ 3022600 w 8445500"/>
              <a:gd name="connsiteY152" fmla="*/ 2311400 h 3848100"/>
              <a:gd name="connsiteX153" fmla="*/ 3098800 w 8445500"/>
              <a:gd name="connsiteY153" fmla="*/ 2286000 h 3848100"/>
              <a:gd name="connsiteX154" fmla="*/ 3136900 w 8445500"/>
              <a:gd name="connsiteY154" fmla="*/ 2260600 h 3848100"/>
              <a:gd name="connsiteX155" fmla="*/ 3175000 w 8445500"/>
              <a:gd name="connsiteY155" fmla="*/ 2247900 h 3848100"/>
              <a:gd name="connsiteX156" fmla="*/ 3251200 w 8445500"/>
              <a:gd name="connsiteY156" fmla="*/ 2197100 h 3848100"/>
              <a:gd name="connsiteX157" fmla="*/ 3289300 w 8445500"/>
              <a:gd name="connsiteY157" fmla="*/ 2171700 h 3848100"/>
              <a:gd name="connsiteX158" fmla="*/ 3390900 w 8445500"/>
              <a:gd name="connsiteY158" fmla="*/ 2120900 h 3848100"/>
              <a:gd name="connsiteX159" fmla="*/ 3441700 w 8445500"/>
              <a:gd name="connsiteY159" fmla="*/ 2146300 h 3848100"/>
              <a:gd name="connsiteX160" fmla="*/ 3479800 w 8445500"/>
              <a:gd name="connsiteY160" fmla="*/ 2159000 h 3848100"/>
              <a:gd name="connsiteX161" fmla="*/ 3517900 w 8445500"/>
              <a:gd name="connsiteY161" fmla="*/ 2184400 h 3848100"/>
              <a:gd name="connsiteX162" fmla="*/ 3657600 w 8445500"/>
              <a:gd name="connsiteY162" fmla="*/ 2222500 h 3848100"/>
              <a:gd name="connsiteX163" fmla="*/ 4076700 w 8445500"/>
              <a:gd name="connsiteY163" fmla="*/ 2184400 h 3848100"/>
              <a:gd name="connsiteX164" fmla="*/ 4114800 w 8445500"/>
              <a:gd name="connsiteY164" fmla="*/ 2159000 h 3848100"/>
              <a:gd name="connsiteX165" fmla="*/ 4191000 w 8445500"/>
              <a:gd name="connsiteY165" fmla="*/ 2146300 h 3848100"/>
              <a:gd name="connsiteX166" fmla="*/ 4241800 w 8445500"/>
              <a:gd name="connsiteY166" fmla="*/ 2133600 h 3848100"/>
              <a:gd name="connsiteX167" fmla="*/ 4318000 w 8445500"/>
              <a:gd name="connsiteY167" fmla="*/ 2146300 h 3848100"/>
              <a:gd name="connsiteX168" fmla="*/ 4432300 w 8445500"/>
              <a:gd name="connsiteY168" fmla="*/ 2273300 h 3848100"/>
              <a:gd name="connsiteX169" fmla="*/ 4457700 w 8445500"/>
              <a:gd name="connsiteY169" fmla="*/ 2311400 h 3848100"/>
              <a:gd name="connsiteX170" fmla="*/ 4495800 w 8445500"/>
              <a:gd name="connsiteY170" fmla="*/ 2324100 h 3848100"/>
              <a:gd name="connsiteX171" fmla="*/ 4610100 w 8445500"/>
              <a:gd name="connsiteY171" fmla="*/ 2286000 h 3848100"/>
              <a:gd name="connsiteX172" fmla="*/ 4686300 w 8445500"/>
              <a:gd name="connsiteY172" fmla="*/ 2247900 h 3848100"/>
              <a:gd name="connsiteX173" fmla="*/ 4762500 w 8445500"/>
              <a:gd name="connsiteY173" fmla="*/ 2209800 h 3848100"/>
              <a:gd name="connsiteX174" fmla="*/ 4864100 w 8445500"/>
              <a:gd name="connsiteY174" fmla="*/ 2159000 h 3848100"/>
              <a:gd name="connsiteX175" fmla="*/ 4902200 w 8445500"/>
              <a:gd name="connsiteY175" fmla="*/ 2133600 h 3848100"/>
              <a:gd name="connsiteX176" fmla="*/ 4940300 w 8445500"/>
              <a:gd name="connsiteY176" fmla="*/ 2120900 h 3848100"/>
              <a:gd name="connsiteX177" fmla="*/ 4978400 w 8445500"/>
              <a:gd name="connsiteY177" fmla="*/ 2095500 h 3848100"/>
              <a:gd name="connsiteX178" fmla="*/ 5041900 w 8445500"/>
              <a:gd name="connsiteY178" fmla="*/ 2082800 h 3848100"/>
              <a:gd name="connsiteX179" fmla="*/ 5207000 w 8445500"/>
              <a:gd name="connsiteY179" fmla="*/ 2095500 h 3848100"/>
              <a:gd name="connsiteX180" fmla="*/ 5270500 w 8445500"/>
              <a:gd name="connsiteY180" fmla="*/ 2108200 h 3848100"/>
              <a:gd name="connsiteX181" fmla="*/ 5448300 w 8445500"/>
              <a:gd name="connsiteY181" fmla="*/ 2133600 h 3848100"/>
              <a:gd name="connsiteX182" fmla="*/ 5854700 w 8445500"/>
              <a:gd name="connsiteY182" fmla="*/ 2120900 h 3848100"/>
              <a:gd name="connsiteX183" fmla="*/ 5930900 w 8445500"/>
              <a:gd name="connsiteY183" fmla="*/ 2082800 h 3848100"/>
              <a:gd name="connsiteX184" fmla="*/ 5969000 w 8445500"/>
              <a:gd name="connsiteY184" fmla="*/ 2070100 h 3848100"/>
              <a:gd name="connsiteX185" fmla="*/ 6045200 w 8445500"/>
              <a:gd name="connsiteY185" fmla="*/ 2006600 h 3848100"/>
              <a:gd name="connsiteX186" fmla="*/ 6121400 w 8445500"/>
              <a:gd name="connsiteY186" fmla="*/ 1981200 h 3848100"/>
              <a:gd name="connsiteX187" fmla="*/ 6261100 w 8445500"/>
              <a:gd name="connsiteY187" fmla="*/ 1993900 h 3848100"/>
              <a:gd name="connsiteX188" fmla="*/ 6324600 w 8445500"/>
              <a:gd name="connsiteY188" fmla="*/ 2006600 h 3848100"/>
              <a:gd name="connsiteX189" fmla="*/ 6477000 w 8445500"/>
              <a:gd name="connsiteY189" fmla="*/ 2032000 h 3848100"/>
              <a:gd name="connsiteX190" fmla="*/ 6553200 w 8445500"/>
              <a:gd name="connsiteY190" fmla="*/ 2044700 h 3848100"/>
              <a:gd name="connsiteX191" fmla="*/ 6858000 w 8445500"/>
              <a:gd name="connsiteY191" fmla="*/ 2070100 h 3848100"/>
              <a:gd name="connsiteX192" fmla="*/ 8445500 w 8445500"/>
              <a:gd name="connsiteY192" fmla="*/ 2057400 h 3848100"/>
              <a:gd name="connsiteX193" fmla="*/ 8411633 w 8445500"/>
              <a:gd name="connsiteY193"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283200 w 8445500"/>
              <a:gd name="connsiteY18" fmla="*/ 838200 h 3848100"/>
              <a:gd name="connsiteX19" fmla="*/ 5232400 w 8445500"/>
              <a:gd name="connsiteY19" fmla="*/ 762000 h 3848100"/>
              <a:gd name="connsiteX20" fmla="*/ 5207000 w 8445500"/>
              <a:gd name="connsiteY20" fmla="*/ 723900 h 3848100"/>
              <a:gd name="connsiteX21" fmla="*/ 5194300 w 8445500"/>
              <a:gd name="connsiteY21" fmla="*/ 685800 h 3848100"/>
              <a:gd name="connsiteX22" fmla="*/ 5181600 w 8445500"/>
              <a:gd name="connsiteY22" fmla="*/ 635000 h 3848100"/>
              <a:gd name="connsiteX23" fmla="*/ 5156200 w 8445500"/>
              <a:gd name="connsiteY23" fmla="*/ 596900 h 3848100"/>
              <a:gd name="connsiteX24" fmla="*/ 5118100 w 8445500"/>
              <a:gd name="connsiteY24" fmla="*/ 469900 h 3848100"/>
              <a:gd name="connsiteX25" fmla="*/ 5105400 w 8445500"/>
              <a:gd name="connsiteY25" fmla="*/ 393700 h 3848100"/>
              <a:gd name="connsiteX26" fmla="*/ 5092700 w 8445500"/>
              <a:gd name="connsiteY26" fmla="*/ 304800 h 3848100"/>
              <a:gd name="connsiteX27" fmla="*/ 5067300 w 8445500"/>
              <a:gd name="connsiteY27" fmla="*/ 266700 h 3848100"/>
              <a:gd name="connsiteX28" fmla="*/ 5054600 w 8445500"/>
              <a:gd name="connsiteY28" fmla="*/ 228600 h 3848100"/>
              <a:gd name="connsiteX29" fmla="*/ 5003800 w 8445500"/>
              <a:gd name="connsiteY29" fmla="*/ 152400 h 3848100"/>
              <a:gd name="connsiteX30" fmla="*/ 4965700 w 8445500"/>
              <a:gd name="connsiteY30" fmla="*/ 63500 h 3848100"/>
              <a:gd name="connsiteX31" fmla="*/ 4787900 w 8445500"/>
              <a:gd name="connsiteY31" fmla="*/ 0 h 3848100"/>
              <a:gd name="connsiteX32" fmla="*/ 4673600 w 8445500"/>
              <a:gd name="connsiteY32" fmla="*/ 12700 h 3848100"/>
              <a:gd name="connsiteX33" fmla="*/ 4635500 w 8445500"/>
              <a:gd name="connsiteY33" fmla="*/ 38100 h 3848100"/>
              <a:gd name="connsiteX34" fmla="*/ 4597400 w 8445500"/>
              <a:gd name="connsiteY34" fmla="*/ 50800 h 3848100"/>
              <a:gd name="connsiteX35" fmla="*/ 4559300 w 8445500"/>
              <a:gd name="connsiteY35" fmla="*/ 88900 h 3848100"/>
              <a:gd name="connsiteX36" fmla="*/ 4533900 w 8445500"/>
              <a:gd name="connsiteY36" fmla="*/ 177800 h 3848100"/>
              <a:gd name="connsiteX37" fmla="*/ 4495800 w 8445500"/>
              <a:gd name="connsiteY37" fmla="*/ 203200 h 3848100"/>
              <a:gd name="connsiteX38" fmla="*/ 4406900 w 8445500"/>
              <a:gd name="connsiteY38" fmla="*/ 254000 h 3848100"/>
              <a:gd name="connsiteX39" fmla="*/ 4368800 w 8445500"/>
              <a:gd name="connsiteY39" fmla="*/ 279400 h 3848100"/>
              <a:gd name="connsiteX40" fmla="*/ 4229100 w 8445500"/>
              <a:gd name="connsiteY40" fmla="*/ 368300 h 3848100"/>
              <a:gd name="connsiteX41" fmla="*/ 4165600 w 8445500"/>
              <a:gd name="connsiteY41" fmla="*/ 508000 h 3848100"/>
              <a:gd name="connsiteX42" fmla="*/ 4140200 w 8445500"/>
              <a:gd name="connsiteY42" fmla="*/ 546100 h 3848100"/>
              <a:gd name="connsiteX43" fmla="*/ 4089400 w 8445500"/>
              <a:gd name="connsiteY43" fmla="*/ 749300 h 3848100"/>
              <a:gd name="connsiteX44" fmla="*/ 4051300 w 8445500"/>
              <a:gd name="connsiteY44" fmla="*/ 838200 h 3848100"/>
              <a:gd name="connsiteX45" fmla="*/ 4013200 w 8445500"/>
              <a:gd name="connsiteY45" fmla="*/ 863600 h 3848100"/>
              <a:gd name="connsiteX46" fmla="*/ 3975100 w 8445500"/>
              <a:gd name="connsiteY46" fmla="*/ 939800 h 3848100"/>
              <a:gd name="connsiteX47" fmla="*/ 3924300 w 8445500"/>
              <a:gd name="connsiteY47" fmla="*/ 952500 h 3848100"/>
              <a:gd name="connsiteX48" fmla="*/ 3848100 w 8445500"/>
              <a:gd name="connsiteY48" fmla="*/ 990600 h 3848100"/>
              <a:gd name="connsiteX49" fmla="*/ 3810000 w 8445500"/>
              <a:gd name="connsiteY49" fmla="*/ 977900 h 3848100"/>
              <a:gd name="connsiteX50" fmla="*/ 3746500 w 8445500"/>
              <a:gd name="connsiteY50" fmla="*/ 863600 h 3848100"/>
              <a:gd name="connsiteX51" fmla="*/ 3746500 w 8445500"/>
              <a:gd name="connsiteY51" fmla="*/ 863600 h 3848100"/>
              <a:gd name="connsiteX52" fmla="*/ 3657600 w 8445500"/>
              <a:gd name="connsiteY52" fmla="*/ 736600 h 3848100"/>
              <a:gd name="connsiteX53" fmla="*/ 3632200 w 8445500"/>
              <a:gd name="connsiteY53" fmla="*/ 698500 h 3848100"/>
              <a:gd name="connsiteX54" fmla="*/ 3594100 w 8445500"/>
              <a:gd name="connsiteY54" fmla="*/ 673100 h 3848100"/>
              <a:gd name="connsiteX55" fmla="*/ 3556000 w 8445500"/>
              <a:gd name="connsiteY55" fmla="*/ 635000 h 3848100"/>
              <a:gd name="connsiteX56" fmla="*/ 3416300 w 8445500"/>
              <a:gd name="connsiteY56" fmla="*/ 609600 h 3848100"/>
              <a:gd name="connsiteX57" fmla="*/ 3276600 w 8445500"/>
              <a:gd name="connsiteY57" fmla="*/ 622300 h 3848100"/>
              <a:gd name="connsiteX58" fmla="*/ 3162300 w 8445500"/>
              <a:gd name="connsiteY58" fmla="*/ 647700 h 3848100"/>
              <a:gd name="connsiteX59" fmla="*/ 3086100 w 8445500"/>
              <a:gd name="connsiteY59" fmla="*/ 698500 h 3848100"/>
              <a:gd name="connsiteX60" fmla="*/ 3048000 w 8445500"/>
              <a:gd name="connsiteY60" fmla="*/ 749300 h 3848100"/>
              <a:gd name="connsiteX61" fmla="*/ 3009900 w 8445500"/>
              <a:gd name="connsiteY61" fmla="*/ 762000 h 3848100"/>
              <a:gd name="connsiteX62" fmla="*/ 2895600 w 8445500"/>
              <a:gd name="connsiteY62" fmla="*/ 825500 h 3848100"/>
              <a:gd name="connsiteX63" fmla="*/ 2857500 w 8445500"/>
              <a:gd name="connsiteY63" fmla="*/ 863600 h 3848100"/>
              <a:gd name="connsiteX64" fmla="*/ 2781300 w 8445500"/>
              <a:gd name="connsiteY64" fmla="*/ 901700 h 3848100"/>
              <a:gd name="connsiteX65" fmla="*/ 2705100 w 8445500"/>
              <a:gd name="connsiteY65" fmla="*/ 952500 h 3848100"/>
              <a:gd name="connsiteX66" fmla="*/ 2628900 w 8445500"/>
              <a:gd name="connsiteY66" fmla="*/ 1016000 h 3848100"/>
              <a:gd name="connsiteX67" fmla="*/ 2590800 w 8445500"/>
              <a:gd name="connsiteY67" fmla="*/ 1066800 h 3848100"/>
              <a:gd name="connsiteX68" fmla="*/ 2552700 w 8445500"/>
              <a:gd name="connsiteY68" fmla="*/ 1104900 h 3848100"/>
              <a:gd name="connsiteX69" fmla="*/ 2489200 w 8445500"/>
              <a:gd name="connsiteY69" fmla="*/ 1168400 h 3848100"/>
              <a:gd name="connsiteX70" fmla="*/ 2463800 w 8445500"/>
              <a:gd name="connsiteY70" fmla="*/ 1206500 h 3848100"/>
              <a:gd name="connsiteX71" fmla="*/ 2425700 w 8445500"/>
              <a:gd name="connsiteY71" fmla="*/ 1244600 h 3848100"/>
              <a:gd name="connsiteX72" fmla="*/ 2413000 w 8445500"/>
              <a:gd name="connsiteY72" fmla="*/ 1282700 h 3848100"/>
              <a:gd name="connsiteX73" fmla="*/ 2374900 w 8445500"/>
              <a:gd name="connsiteY73" fmla="*/ 1295400 h 3848100"/>
              <a:gd name="connsiteX74" fmla="*/ 2336800 w 8445500"/>
              <a:gd name="connsiteY74" fmla="*/ 1320800 h 3848100"/>
              <a:gd name="connsiteX75" fmla="*/ 2171700 w 8445500"/>
              <a:gd name="connsiteY75" fmla="*/ 1346200 h 3848100"/>
              <a:gd name="connsiteX76" fmla="*/ 2095500 w 8445500"/>
              <a:gd name="connsiteY76" fmla="*/ 1358900 h 3848100"/>
              <a:gd name="connsiteX77" fmla="*/ 1828800 w 8445500"/>
              <a:gd name="connsiteY77" fmla="*/ 1384300 h 3848100"/>
              <a:gd name="connsiteX78" fmla="*/ 1612900 w 8445500"/>
              <a:gd name="connsiteY78" fmla="*/ 1358900 h 3848100"/>
              <a:gd name="connsiteX79" fmla="*/ 1574800 w 8445500"/>
              <a:gd name="connsiteY79" fmla="*/ 1346200 h 3848100"/>
              <a:gd name="connsiteX80" fmla="*/ 1536700 w 8445500"/>
              <a:gd name="connsiteY80" fmla="*/ 1320800 h 3848100"/>
              <a:gd name="connsiteX81" fmla="*/ 1498600 w 8445500"/>
              <a:gd name="connsiteY81" fmla="*/ 1308100 h 3848100"/>
              <a:gd name="connsiteX82" fmla="*/ 1422400 w 8445500"/>
              <a:gd name="connsiteY82" fmla="*/ 1257300 h 3848100"/>
              <a:gd name="connsiteX83" fmla="*/ 1384300 w 8445500"/>
              <a:gd name="connsiteY83" fmla="*/ 1244600 h 3848100"/>
              <a:gd name="connsiteX84" fmla="*/ 1308100 w 8445500"/>
              <a:gd name="connsiteY84" fmla="*/ 1193800 h 3848100"/>
              <a:gd name="connsiteX85" fmla="*/ 1270000 w 8445500"/>
              <a:gd name="connsiteY85" fmla="*/ 1168400 h 3848100"/>
              <a:gd name="connsiteX86" fmla="*/ 1193800 w 8445500"/>
              <a:gd name="connsiteY86" fmla="*/ 1143000 h 3848100"/>
              <a:gd name="connsiteX87" fmla="*/ 1130300 w 8445500"/>
              <a:gd name="connsiteY87" fmla="*/ 1117600 h 3848100"/>
              <a:gd name="connsiteX88" fmla="*/ 1079500 w 8445500"/>
              <a:gd name="connsiteY88" fmla="*/ 1092200 h 3848100"/>
              <a:gd name="connsiteX89" fmla="*/ 939800 w 8445500"/>
              <a:gd name="connsiteY89" fmla="*/ 1079500 h 3848100"/>
              <a:gd name="connsiteX90" fmla="*/ 927100 w 8445500"/>
              <a:gd name="connsiteY90" fmla="*/ 1016000 h 3848100"/>
              <a:gd name="connsiteX91" fmla="*/ 889000 w 8445500"/>
              <a:gd name="connsiteY91" fmla="*/ 990600 h 3848100"/>
              <a:gd name="connsiteX92" fmla="*/ 558800 w 8445500"/>
              <a:gd name="connsiteY92" fmla="*/ 977900 h 3848100"/>
              <a:gd name="connsiteX93" fmla="*/ 406400 w 8445500"/>
              <a:gd name="connsiteY93" fmla="*/ 990600 h 3848100"/>
              <a:gd name="connsiteX94" fmla="*/ 368300 w 8445500"/>
              <a:gd name="connsiteY94" fmla="*/ 1016000 h 3848100"/>
              <a:gd name="connsiteX95" fmla="*/ 317500 w 8445500"/>
              <a:gd name="connsiteY95" fmla="*/ 1054100 h 3848100"/>
              <a:gd name="connsiteX96" fmla="*/ 266700 w 8445500"/>
              <a:gd name="connsiteY96" fmla="*/ 1130300 h 3848100"/>
              <a:gd name="connsiteX97" fmla="*/ 228600 w 8445500"/>
              <a:gd name="connsiteY97" fmla="*/ 1168400 h 3848100"/>
              <a:gd name="connsiteX98" fmla="*/ 190500 w 8445500"/>
              <a:gd name="connsiteY98" fmla="*/ 1244600 h 3848100"/>
              <a:gd name="connsiteX99" fmla="*/ 177800 w 8445500"/>
              <a:gd name="connsiteY99" fmla="*/ 1282700 h 3848100"/>
              <a:gd name="connsiteX100" fmla="*/ 152400 w 8445500"/>
              <a:gd name="connsiteY100" fmla="*/ 1320800 h 3848100"/>
              <a:gd name="connsiteX101" fmla="*/ 114300 w 8445500"/>
              <a:gd name="connsiteY101" fmla="*/ 1473200 h 3848100"/>
              <a:gd name="connsiteX102" fmla="*/ 88900 w 8445500"/>
              <a:gd name="connsiteY102" fmla="*/ 1549400 h 3848100"/>
              <a:gd name="connsiteX103" fmla="*/ 76200 w 8445500"/>
              <a:gd name="connsiteY103" fmla="*/ 1612900 h 3848100"/>
              <a:gd name="connsiteX104" fmla="*/ 50800 w 8445500"/>
              <a:gd name="connsiteY104" fmla="*/ 1676400 h 3848100"/>
              <a:gd name="connsiteX105" fmla="*/ 12700 w 8445500"/>
              <a:gd name="connsiteY105" fmla="*/ 1854200 h 3848100"/>
              <a:gd name="connsiteX106" fmla="*/ 0 w 8445500"/>
              <a:gd name="connsiteY106" fmla="*/ 1955800 h 3848100"/>
              <a:gd name="connsiteX107" fmla="*/ 0 w 8445500"/>
              <a:gd name="connsiteY107" fmla="*/ 2374900 h 3848100"/>
              <a:gd name="connsiteX108" fmla="*/ 12700 w 8445500"/>
              <a:gd name="connsiteY108" fmla="*/ 2692400 h 3848100"/>
              <a:gd name="connsiteX109" fmla="*/ 25400 w 8445500"/>
              <a:gd name="connsiteY109" fmla="*/ 3632200 h 3848100"/>
              <a:gd name="connsiteX110" fmla="*/ 88900 w 8445500"/>
              <a:gd name="connsiteY110" fmla="*/ 3683000 h 3848100"/>
              <a:gd name="connsiteX111" fmla="*/ 101600 w 8445500"/>
              <a:gd name="connsiteY111" fmla="*/ 3721100 h 3848100"/>
              <a:gd name="connsiteX112" fmla="*/ 139700 w 8445500"/>
              <a:gd name="connsiteY112" fmla="*/ 3733800 h 3848100"/>
              <a:gd name="connsiteX113" fmla="*/ 177800 w 8445500"/>
              <a:gd name="connsiteY113" fmla="*/ 3759200 h 3848100"/>
              <a:gd name="connsiteX114" fmla="*/ 190500 w 8445500"/>
              <a:gd name="connsiteY114" fmla="*/ 3797300 h 3848100"/>
              <a:gd name="connsiteX115" fmla="*/ 241300 w 8445500"/>
              <a:gd name="connsiteY115" fmla="*/ 3810000 h 3848100"/>
              <a:gd name="connsiteX116" fmla="*/ 393700 w 8445500"/>
              <a:gd name="connsiteY116" fmla="*/ 3848100 h 3848100"/>
              <a:gd name="connsiteX117" fmla="*/ 723900 w 8445500"/>
              <a:gd name="connsiteY117" fmla="*/ 3835400 h 3848100"/>
              <a:gd name="connsiteX118" fmla="*/ 901700 w 8445500"/>
              <a:gd name="connsiteY118" fmla="*/ 3784600 h 3848100"/>
              <a:gd name="connsiteX119" fmla="*/ 965200 w 8445500"/>
              <a:gd name="connsiteY119" fmla="*/ 3771900 h 3848100"/>
              <a:gd name="connsiteX120" fmla="*/ 1079500 w 8445500"/>
              <a:gd name="connsiteY120" fmla="*/ 3708400 h 3848100"/>
              <a:gd name="connsiteX121" fmla="*/ 1155700 w 8445500"/>
              <a:gd name="connsiteY121" fmla="*/ 3670300 h 3848100"/>
              <a:gd name="connsiteX122" fmla="*/ 1231900 w 8445500"/>
              <a:gd name="connsiteY122" fmla="*/ 3594100 h 3848100"/>
              <a:gd name="connsiteX123" fmla="*/ 1282700 w 8445500"/>
              <a:gd name="connsiteY123" fmla="*/ 3517900 h 3848100"/>
              <a:gd name="connsiteX124" fmla="*/ 1308100 w 8445500"/>
              <a:gd name="connsiteY124" fmla="*/ 3479800 h 3848100"/>
              <a:gd name="connsiteX125" fmla="*/ 1371600 w 8445500"/>
              <a:gd name="connsiteY125" fmla="*/ 3429000 h 3848100"/>
              <a:gd name="connsiteX126" fmla="*/ 1397000 w 8445500"/>
              <a:gd name="connsiteY126" fmla="*/ 3378200 h 3848100"/>
              <a:gd name="connsiteX127" fmla="*/ 1409700 w 8445500"/>
              <a:gd name="connsiteY127" fmla="*/ 3340100 h 3848100"/>
              <a:gd name="connsiteX128" fmla="*/ 1435100 w 8445500"/>
              <a:gd name="connsiteY128" fmla="*/ 3302000 h 3848100"/>
              <a:gd name="connsiteX129" fmla="*/ 1447800 w 8445500"/>
              <a:gd name="connsiteY129" fmla="*/ 3263900 h 3848100"/>
              <a:gd name="connsiteX130" fmla="*/ 1473200 w 8445500"/>
              <a:gd name="connsiteY130" fmla="*/ 3225800 h 3848100"/>
              <a:gd name="connsiteX131" fmla="*/ 1485900 w 8445500"/>
              <a:gd name="connsiteY131" fmla="*/ 3187700 h 3848100"/>
              <a:gd name="connsiteX132" fmla="*/ 1524000 w 8445500"/>
              <a:gd name="connsiteY132" fmla="*/ 3162300 h 3848100"/>
              <a:gd name="connsiteX133" fmla="*/ 1536700 w 8445500"/>
              <a:gd name="connsiteY133" fmla="*/ 3124200 h 3848100"/>
              <a:gd name="connsiteX134" fmla="*/ 1549400 w 8445500"/>
              <a:gd name="connsiteY134" fmla="*/ 3073400 h 3848100"/>
              <a:gd name="connsiteX135" fmla="*/ 1587500 w 8445500"/>
              <a:gd name="connsiteY135" fmla="*/ 3022600 h 3848100"/>
              <a:gd name="connsiteX136" fmla="*/ 1651000 w 8445500"/>
              <a:gd name="connsiteY136" fmla="*/ 2921000 h 3848100"/>
              <a:gd name="connsiteX137" fmla="*/ 1689100 w 8445500"/>
              <a:gd name="connsiteY137" fmla="*/ 2882900 h 3848100"/>
              <a:gd name="connsiteX138" fmla="*/ 1714500 w 8445500"/>
              <a:gd name="connsiteY138" fmla="*/ 2832100 h 3848100"/>
              <a:gd name="connsiteX139" fmla="*/ 1790700 w 8445500"/>
              <a:gd name="connsiteY139" fmla="*/ 2781300 h 3848100"/>
              <a:gd name="connsiteX140" fmla="*/ 1803400 w 8445500"/>
              <a:gd name="connsiteY140" fmla="*/ 2717800 h 3848100"/>
              <a:gd name="connsiteX141" fmla="*/ 1892300 w 8445500"/>
              <a:gd name="connsiteY141" fmla="*/ 2641600 h 3848100"/>
              <a:gd name="connsiteX142" fmla="*/ 2006600 w 8445500"/>
              <a:gd name="connsiteY142" fmla="*/ 2552700 h 3848100"/>
              <a:gd name="connsiteX143" fmla="*/ 2070100 w 8445500"/>
              <a:gd name="connsiteY143" fmla="*/ 2527300 h 3848100"/>
              <a:gd name="connsiteX144" fmla="*/ 2120900 w 8445500"/>
              <a:gd name="connsiteY144" fmla="*/ 2489200 h 3848100"/>
              <a:gd name="connsiteX145" fmla="*/ 2197100 w 8445500"/>
              <a:gd name="connsiteY145" fmla="*/ 2476500 h 3848100"/>
              <a:gd name="connsiteX146" fmla="*/ 2425700 w 8445500"/>
              <a:gd name="connsiteY146" fmla="*/ 2413000 h 3848100"/>
              <a:gd name="connsiteX147" fmla="*/ 2654300 w 8445500"/>
              <a:gd name="connsiteY147" fmla="*/ 2400300 h 3848100"/>
              <a:gd name="connsiteX148" fmla="*/ 2730500 w 8445500"/>
              <a:gd name="connsiteY148" fmla="*/ 2387600 h 3848100"/>
              <a:gd name="connsiteX149" fmla="*/ 2781300 w 8445500"/>
              <a:gd name="connsiteY149" fmla="*/ 2374900 h 3848100"/>
              <a:gd name="connsiteX150" fmla="*/ 2933700 w 8445500"/>
              <a:gd name="connsiteY150" fmla="*/ 2362200 h 3848100"/>
              <a:gd name="connsiteX151" fmla="*/ 2984500 w 8445500"/>
              <a:gd name="connsiteY151" fmla="*/ 2336800 h 3848100"/>
              <a:gd name="connsiteX152" fmla="*/ 3022600 w 8445500"/>
              <a:gd name="connsiteY152" fmla="*/ 2311400 h 3848100"/>
              <a:gd name="connsiteX153" fmla="*/ 3098800 w 8445500"/>
              <a:gd name="connsiteY153" fmla="*/ 2286000 h 3848100"/>
              <a:gd name="connsiteX154" fmla="*/ 3136900 w 8445500"/>
              <a:gd name="connsiteY154" fmla="*/ 2260600 h 3848100"/>
              <a:gd name="connsiteX155" fmla="*/ 3175000 w 8445500"/>
              <a:gd name="connsiteY155" fmla="*/ 2247900 h 3848100"/>
              <a:gd name="connsiteX156" fmla="*/ 3251200 w 8445500"/>
              <a:gd name="connsiteY156" fmla="*/ 2197100 h 3848100"/>
              <a:gd name="connsiteX157" fmla="*/ 3289300 w 8445500"/>
              <a:gd name="connsiteY157" fmla="*/ 2171700 h 3848100"/>
              <a:gd name="connsiteX158" fmla="*/ 3390900 w 8445500"/>
              <a:gd name="connsiteY158" fmla="*/ 2120900 h 3848100"/>
              <a:gd name="connsiteX159" fmla="*/ 3441700 w 8445500"/>
              <a:gd name="connsiteY159" fmla="*/ 2146300 h 3848100"/>
              <a:gd name="connsiteX160" fmla="*/ 3479800 w 8445500"/>
              <a:gd name="connsiteY160" fmla="*/ 2159000 h 3848100"/>
              <a:gd name="connsiteX161" fmla="*/ 3517900 w 8445500"/>
              <a:gd name="connsiteY161" fmla="*/ 2184400 h 3848100"/>
              <a:gd name="connsiteX162" fmla="*/ 3657600 w 8445500"/>
              <a:gd name="connsiteY162" fmla="*/ 2222500 h 3848100"/>
              <a:gd name="connsiteX163" fmla="*/ 4076700 w 8445500"/>
              <a:gd name="connsiteY163" fmla="*/ 2184400 h 3848100"/>
              <a:gd name="connsiteX164" fmla="*/ 4114800 w 8445500"/>
              <a:gd name="connsiteY164" fmla="*/ 2159000 h 3848100"/>
              <a:gd name="connsiteX165" fmla="*/ 4191000 w 8445500"/>
              <a:gd name="connsiteY165" fmla="*/ 2146300 h 3848100"/>
              <a:gd name="connsiteX166" fmla="*/ 4241800 w 8445500"/>
              <a:gd name="connsiteY166" fmla="*/ 2133600 h 3848100"/>
              <a:gd name="connsiteX167" fmla="*/ 4318000 w 8445500"/>
              <a:gd name="connsiteY167" fmla="*/ 2146300 h 3848100"/>
              <a:gd name="connsiteX168" fmla="*/ 4432300 w 8445500"/>
              <a:gd name="connsiteY168" fmla="*/ 2273300 h 3848100"/>
              <a:gd name="connsiteX169" fmla="*/ 4457700 w 8445500"/>
              <a:gd name="connsiteY169" fmla="*/ 2311400 h 3848100"/>
              <a:gd name="connsiteX170" fmla="*/ 4495800 w 8445500"/>
              <a:gd name="connsiteY170" fmla="*/ 2324100 h 3848100"/>
              <a:gd name="connsiteX171" fmla="*/ 4610100 w 8445500"/>
              <a:gd name="connsiteY171" fmla="*/ 2286000 h 3848100"/>
              <a:gd name="connsiteX172" fmla="*/ 4686300 w 8445500"/>
              <a:gd name="connsiteY172" fmla="*/ 2247900 h 3848100"/>
              <a:gd name="connsiteX173" fmla="*/ 4762500 w 8445500"/>
              <a:gd name="connsiteY173" fmla="*/ 2209800 h 3848100"/>
              <a:gd name="connsiteX174" fmla="*/ 4864100 w 8445500"/>
              <a:gd name="connsiteY174" fmla="*/ 2159000 h 3848100"/>
              <a:gd name="connsiteX175" fmla="*/ 4902200 w 8445500"/>
              <a:gd name="connsiteY175" fmla="*/ 2133600 h 3848100"/>
              <a:gd name="connsiteX176" fmla="*/ 4940300 w 8445500"/>
              <a:gd name="connsiteY176" fmla="*/ 2120900 h 3848100"/>
              <a:gd name="connsiteX177" fmla="*/ 4978400 w 8445500"/>
              <a:gd name="connsiteY177" fmla="*/ 2095500 h 3848100"/>
              <a:gd name="connsiteX178" fmla="*/ 5041900 w 8445500"/>
              <a:gd name="connsiteY178" fmla="*/ 2082800 h 3848100"/>
              <a:gd name="connsiteX179" fmla="*/ 5207000 w 8445500"/>
              <a:gd name="connsiteY179" fmla="*/ 2095500 h 3848100"/>
              <a:gd name="connsiteX180" fmla="*/ 5270500 w 8445500"/>
              <a:gd name="connsiteY180" fmla="*/ 2108200 h 3848100"/>
              <a:gd name="connsiteX181" fmla="*/ 5448300 w 8445500"/>
              <a:gd name="connsiteY181" fmla="*/ 2133600 h 3848100"/>
              <a:gd name="connsiteX182" fmla="*/ 5854700 w 8445500"/>
              <a:gd name="connsiteY182" fmla="*/ 2120900 h 3848100"/>
              <a:gd name="connsiteX183" fmla="*/ 5930900 w 8445500"/>
              <a:gd name="connsiteY183" fmla="*/ 2082800 h 3848100"/>
              <a:gd name="connsiteX184" fmla="*/ 5969000 w 8445500"/>
              <a:gd name="connsiteY184" fmla="*/ 2070100 h 3848100"/>
              <a:gd name="connsiteX185" fmla="*/ 6045200 w 8445500"/>
              <a:gd name="connsiteY185" fmla="*/ 2006600 h 3848100"/>
              <a:gd name="connsiteX186" fmla="*/ 6121400 w 8445500"/>
              <a:gd name="connsiteY186" fmla="*/ 1981200 h 3848100"/>
              <a:gd name="connsiteX187" fmla="*/ 6261100 w 8445500"/>
              <a:gd name="connsiteY187" fmla="*/ 1993900 h 3848100"/>
              <a:gd name="connsiteX188" fmla="*/ 6324600 w 8445500"/>
              <a:gd name="connsiteY188" fmla="*/ 2006600 h 3848100"/>
              <a:gd name="connsiteX189" fmla="*/ 6477000 w 8445500"/>
              <a:gd name="connsiteY189" fmla="*/ 2032000 h 3848100"/>
              <a:gd name="connsiteX190" fmla="*/ 6553200 w 8445500"/>
              <a:gd name="connsiteY190" fmla="*/ 2044700 h 3848100"/>
              <a:gd name="connsiteX191" fmla="*/ 6858000 w 8445500"/>
              <a:gd name="connsiteY191" fmla="*/ 2070100 h 3848100"/>
              <a:gd name="connsiteX192" fmla="*/ 8445500 w 8445500"/>
              <a:gd name="connsiteY192" fmla="*/ 2057400 h 3848100"/>
              <a:gd name="connsiteX193" fmla="*/ 8411633 w 8445500"/>
              <a:gd name="connsiteY193"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232400 w 8445500"/>
              <a:gd name="connsiteY18" fmla="*/ 762000 h 3848100"/>
              <a:gd name="connsiteX19" fmla="*/ 5207000 w 8445500"/>
              <a:gd name="connsiteY19" fmla="*/ 723900 h 3848100"/>
              <a:gd name="connsiteX20" fmla="*/ 5194300 w 8445500"/>
              <a:gd name="connsiteY20" fmla="*/ 685800 h 3848100"/>
              <a:gd name="connsiteX21" fmla="*/ 5181600 w 8445500"/>
              <a:gd name="connsiteY21" fmla="*/ 635000 h 3848100"/>
              <a:gd name="connsiteX22" fmla="*/ 5156200 w 8445500"/>
              <a:gd name="connsiteY22" fmla="*/ 596900 h 3848100"/>
              <a:gd name="connsiteX23" fmla="*/ 5118100 w 8445500"/>
              <a:gd name="connsiteY23" fmla="*/ 469900 h 3848100"/>
              <a:gd name="connsiteX24" fmla="*/ 5105400 w 8445500"/>
              <a:gd name="connsiteY24" fmla="*/ 393700 h 3848100"/>
              <a:gd name="connsiteX25" fmla="*/ 5092700 w 8445500"/>
              <a:gd name="connsiteY25" fmla="*/ 304800 h 3848100"/>
              <a:gd name="connsiteX26" fmla="*/ 5067300 w 8445500"/>
              <a:gd name="connsiteY26" fmla="*/ 266700 h 3848100"/>
              <a:gd name="connsiteX27" fmla="*/ 5054600 w 8445500"/>
              <a:gd name="connsiteY27" fmla="*/ 228600 h 3848100"/>
              <a:gd name="connsiteX28" fmla="*/ 5003800 w 8445500"/>
              <a:gd name="connsiteY28" fmla="*/ 152400 h 3848100"/>
              <a:gd name="connsiteX29" fmla="*/ 4965700 w 8445500"/>
              <a:gd name="connsiteY29" fmla="*/ 63500 h 3848100"/>
              <a:gd name="connsiteX30" fmla="*/ 4787900 w 8445500"/>
              <a:gd name="connsiteY30" fmla="*/ 0 h 3848100"/>
              <a:gd name="connsiteX31" fmla="*/ 4673600 w 8445500"/>
              <a:gd name="connsiteY31" fmla="*/ 12700 h 3848100"/>
              <a:gd name="connsiteX32" fmla="*/ 4635500 w 8445500"/>
              <a:gd name="connsiteY32" fmla="*/ 38100 h 3848100"/>
              <a:gd name="connsiteX33" fmla="*/ 4597400 w 8445500"/>
              <a:gd name="connsiteY33" fmla="*/ 50800 h 3848100"/>
              <a:gd name="connsiteX34" fmla="*/ 4559300 w 8445500"/>
              <a:gd name="connsiteY34" fmla="*/ 88900 h 3848100"/>
              <a:gd name="connsiteX35" fmla="*/ 4533900 w 8445500"/>
              <a:gd name="connsiteY35" fmla="*/ 177800 h 3848100"/>
              <a:gd name="connsiteX36" fmla="*/ 4495800 w 8445500"/>
              <a:gd name="connsiteY36" fmla="*/ 203200 h 3848100"/>
              <a:gd name="connsiteX37" fmla="*/ 4406900 w 8445500"/>
              <a:gd name="connsiteY37" fmla="*/ 254000 h 3848100"/>
              <a:gd name="connsiteX38" fmla="*/ 4368800 w 8445500"/>
              <a:gd name="connsiteY38" fmla="*/ 279400 h 3848100"/>
              <a:gd name="connsiteX39" fmla="*/ 4229100 w 8445500"/>
              <a:gd name="connsiteY39" fmla="*/ 368300 h 3848100"/>
              <a:gd name="connsiteX40" fmla="*/ 4165600 w 8445500"/>
              <a:gd name="connsiteY40" fmla="*/ 508000 h 3848100"/>
              <a:gd name="connsiteX41" fmla="*/ 4140200 w 8445500"/>
              <a:gd name="connsiteY41" fmla="*/ 546100 h 3848100"/>
              <a:gd name="connsiteX42" fmla="*/ 4089400 w 8445500"/>
              <a:gd name="connsiteY42" fmla="*/ 749300 h 3848100"/>
              <a:gd name="connsiteX43" fmla="*/ 4051300 w 8445500"/>
              <a:gd name="connsiteY43" fmla="*/ 838200 h 3848100"/>
              <a:gd name="connsiteX44" fmla="*/ 4013200 w 8445500"/>
              <a:gd name="connsiteY44" fmla="*/ 863600 h 3848100"/>
              <a:gd name="connsiteX45" fmla="*/ 3975100 w 8445500"/>
              <a:gd name="connsiteY45" fmla="*/ 939800 h 3848100"/>
              <a:gd name="connsiteX46" fmla="*/ 3924300 w 8445500"/>
              <a:gd name="connsiteY46" fmla="*/ 952500 h 3848100"/>
              <a:gd name="connsiteX47" fmla="*/ 3848100 w 8445500"/>
              <a:gd name="connsiteY47" fmla="*/ 990600 h 3848100"/>
              <a:gd name="connsiteX48" fmla="*/ 3810000 w 8445500"/>
              <a:gd name="connsiteY48" fmla="*/ 977900 h 3848100"/>
              <a:gd name="connsiteX49" fmla="*/ 3746500 w 8445500"/>
              <a:gd name="connsiteY49" fmla="*/ 863600 h 3848100"/>
              <a:gd name="connsiteX50" fmla="*/ 3746500 w 8445500"/>
              <a:gd name="connsiteY50" fmla="*/ 863600 h 3848100"/>
              <a:gd name="connsiteX51" fmla="*/ 3657600 w 8445500"/>
              <a:gd name="connsiteY51" fmla="*/ 736600 h 3848100"/>
              <a:gd name="connsiteX52" fmla="*/ 3632200 w 8445500"/>
              <a:gd name="connsiteY52" fmla="*/ 698500 h 3848100"/>
              <a:gd name="connsiteX53" fmla="*/ 3594100 w 8445500"/>
              <a:gd name="connsiteY53" fmla="*/ 673100 h 3848100"/>
              <a:gd name="connsiteX54" fmla="*/ 3556000 w 8445500"/>
              <a:gd name="connsiteY54" fmla="*/ 635000 h 3848100"/>
              <a:gd name="connsiteX55" fmla="*/ 3416300 w 8445500"/>
              <a:gd name="connsiteY55" fmla="*/ 609600 h 3848100"/>
              <a:gd name="connsiteX56" fmla="*/ 3276600 w 8445500"/>
              <a:gd name="connsiteY56" fmla="*/ 622300 h 3848100"/>
              <a:gd name="connsiteX57" fmla="*/ 3162300 w 8445500"/>
              <a:gd name="connsiteY57" fmla="*/ 647700 h 3848100"/>
              <a:gd name="connsiteX58" fmla="*/ 3086100 w 8445500"/>
              <a:gd name="connsiteY58" fmla="*/ 698500 h 3848100"/>
              <a:gd name="connsiteX59" fmla="*/ 3048000 w 8445500"/>
              <a:gd name="connsiteY59" fmla="*/ 749300 h 3848100"/>
              <a:gd name="connsiteX60" fmla="*/ 3009900 w 8445500"/>
              <a:gd name="connsiteY60" fmla="*/ 762000 h 3848100"/>
              <a:gd name="connsiteX61" fmla="*/ 2895600 w 8445500"/>
              <a:gd name="connsiteY61" fmla="*/ 825500 h 3848100"/>
              <a:gd name="connsiteX62" fmla="*/ 2857500 w 8445500"/>
              <a:gd name="connsiteY62" fmla="*/ 863600 h 3848100"/>
              <a:gd name="connsiteX63" fmla="*/ 2781300 w 8445500"/>
              <a:gd name="connsiteY63" fmla="*/ 901700 h 3848100"/>
              <a:gd name="connsiteX64" fmla="*/ 2705100 w 8445500"/>
              <a:gd name="connsiteY64" fmla="*/ 952500 h 3848100"/>
              <a:gd name="connsiteX65" fmla="*/ 2628900 w 8445500"/>
              <a:gd name="connsiteY65" fmla="*/ 1016000 h 3848100"/>
              <a:gd name="connsiteX66" fmla="*/ 2590800 w 8445500"/>
              <a:gd name="connsiteY66" fmla="*/ 1066800 h 3848100"/>
              <a:gd name="connsiteX67" fmla="*/ 2552700 w 8445500"/>
              <a:gd name="connsiteY67" fmla="*/ 1104900 h 3848100"/>
              <a:gd name="connsiteX68" fmla="*/ 2489200 w 8445500"/>
              <a:gd name="connsiteY68" fmla="*/ 1168400 h 3848100"/>
              <a:gd name="connsiteX69" fmla="*/ 2463800 w 8445500"/>
              <a:gd name="connsiteY69" fmla="*/ 1206500 h 3848100"/>
              <a:gd name="connsiteX70" fmla="*/ 2425700 w 8445500"/>
              <a:gd name="connsiteY70" fmla="*/ 1244600 h 3848100"/>
              <a:gd name="connsiteX71" fmla="*/ 2413000 w 8445500"/>
              <a:gd name="connsiteY71" fmla="*/ 1282700 h 3848100"/>
              <a:gd name="connsiteX72" fmla="*/ 2374900 w 8445500"/>
              <a:gd name="connsiteY72" fmla="*/ 1295400 h 3848100"/>
              <a:gd name="connsiteX73" fmla="*/ 2336800 w 8445500"/>
              <a:gd name="connsiteY73" fmla="*/ 1320800 h 3848100"/>
              <a:gd name="connsiteX74" fmla="*/ 2171700 w 8445500"/>
              <a:gd name="connsiteY74" fmla="*/ 1346200 h 3848100"/>
              <a:gd name="connsiteX75" fmla="*/ 2095500 w 8445500"/>
              <a:gd name="connsiteY75" fmla="*/ 1358900 h 3848100"/>
              <a:gd name="connsiteX76" fmla="*/ 1828800 w 8445500"/>
              <a:gd name="connsiteY76" fmla="*/ 1384300 h 3848100"/>
              <a:gd name="connsiteX77" fmla="*/ 1612900 w 8445500"/>
              <a:gd name="connsiteY77" fmla="*/ 1358900 h 3848100"/>
              <a:gd name="connsiteX78" fmla="*/ 1574800 w 8445500"/>
              <a:gd name="connsiteY78" fmla="*/ 1346200 h 3848100"/>
              <a:gd name="connsiteX79" fmla="*/ 1536700 w 8445500"/>
              <a:gd name="connsiteY79" fmla="*/ 1320800 h 3848100"/>
              <a:gd name="connsiteX80" fmla="*/ 1498600 w 8445500"/>
              <a:gd name="connsiteY80" fmla="*/ 1308100 h 3848100"/>
              <a:gd name="connsiteX81" fmla="*/ 1422400 w 8445500"/>
              <a:gd name="connsiteY81" fmla="*/ 1257300 h 3848100"/>
              <a:gd name="connsiteX82" fmla="*/ 1384300 w 8445500"/>
              <a:gd name="connsiteY82" fmla="*/ 1244600 h 3848100"/>
              <a:gd name="connsiteX83" fmla="*/ 1308100 w 8445500"/>
              <a:gd name="connsiteY83" fmla="*/ 1193800 h 3848100"/>
              <a:gd name="connsiteX84" fmla="*/ 1270000 w 8445500"/>
              <a:gd name="connsiteY84" fmla="*/ 1168400 h 3848100"/>
              <a:gd name="connsiteX85" fmla="*/ 1193800 w 8445500"/>
              <a:gd name="connsiteY85" fmla="*/ 1143000 h 3848100"/>
              <a:gd name="connsiteX86" fmla="*/ 1130300 w 8445500"/>
              <a:gd name="connsiteY86" fmla="*/ 1117600 h 3848100"/>
              <a:gd name="connsiteX87" fmla="*/ 1079500 w 8445500"/>
              <a:gd name="connsiteY87" fmla="*/ 1092200 h 3848100"/>
              <a:gd name="connsiteX88" fmla="*/ 939800 w 8445500"/>
              <a:gd name="connsiteY88" fmla="*/ 1079500 h 3848100"/>
              <a:gd name="connsiteX89" fmla="*/ 927100 w 8445500"/>
              <a:gd name="connsiteY89" fmla="*/ 1016000 h 3848100"/>
              <a:gd name="connsiteX90" fmla="*/ 889000 w 8445500"/>
              <a:gd name="connsiteY90" fmla="*/ 990600 h 3848100"/>
              <a:gd name="connsiteX91" fmla="*/ 558800 w 8445500"/>
              <a:gd name="connsiteY91" fmla="*/ 977900 h 3848100"/>
              <a:gd name="connsiteX92" fmla="*/ 406400 w 8445500"/>
              <a:gd name="connsiteY92" fmla="*/ 990600 h 3848100"/>
              <a:gd name="connsiteX93" fmla="*/ 368300 w 8445500"/>
              <a:gd name="connsiteY93" fmla="*/ 1016000 h 3848100"/>
              <a:gd name="connsiteX94" fmla="*/ 317500 w 8445500"/>
              <a:gd name="connsiteY94" fmla="*/ 1054100 h 3848100"/>
              <a:gd name="connsiteX95" fmla="*/ 266700 w 8445500"/>
              <a:gd name="connsiteY95" fmla="*/ 1130300 h 3848100"/>
              <a:gd name="connsiteX96" fmla="*/ 228600 w 8445500"/>
              <a:gd name="connsiteY96" fmla="*/ 1168400 h 3848100"/>
              <a:gd name="connsiteX97" fmla="*/ 190500 w 8445500"/>
              <a:gd name="connsiteY97" fmla="*/ 1244600 h 3848100"/>
              <a:gd name="connsiteX98" fmla="*/ 177800 w 8445500"/>
              <a:gd name="connsiteY98" fmla="*/ 1282700 h 3848100"/>
              <a:gd name="connsiteX99" fmla="*/ 152400 w 8445500"/>
              <a:gd name="connsiteY99" fmla="*/ 1320800 h 3848100"/>
              <a:gd name="connsiteX100" fmla="*/ 114300 w 8445500"/>
              <a:gd name="connsiteY100" fmla="*/ 1473200 h 3848100"/>
              <a:gd name="connsiteX101" fmla="*/ 88900 w 8445500"/>
              <a:gd name="connsiteY101" fmla="*/ 1549400 h 3848100"/>
              <a:gd name="connsiteX102" fmla="*/ 76200 w 8445500"/>
              <a:gd name="connsiteY102" fmla="*/ 1612900 h 3848100"/>
              <a:gd name="connsiteX103" fmla="*/ 50800 w 8445500"/>
              <a:gd name="connsiteY103" fmla="*/ 1676400 h 3848100"/>
              <a:gd name="connsiteX104" fmla="*/ 12700 w 8445500"/>
              <a:gd name="connsiteY104" fmla="*/ 1854200 h 3848100"/>
              <a:gd name="connsiteX105" fmla="*/ 0 w 8445500"/>
              <a:gd name="connsiteY105" fmla="*/ 1955800 h 3848100"/>
              <a:gd name="connsiteX106" fmla="*/ 0 w 8445500"/>
              <a:gd name="connsiteY106" fmla="*/ 2374900 h 3848100"/>
              <a:gd name="connsiteX107" fmla="*/ 12700 w 8445500"/>
              <a:gd name="connsiteY107" fmla="*/ 2692400 h 3848100"/>
              <a:gd name="connsiteX108" fmla="*/ 25400 w 8445500"/>
              <a:gd name="connsiteY108" fmla="*/ 3632200 h 3848100"/>
              <a:gd name="connsiteX109" fmla="*/ 88900 w 8445500"/>
              <a:gd name="connsiteY109" fmla="*/ 3683000 h 3848100"/>
              <a:gd name="connsiteX110" fmla="*/ 101600 w 8445500"/>
              <a:gd name="connsiteY110" fmla="*/ 3721100 h 3848100"/>
              <a:gd name="connsiteX111" fmla="*/ 139700 w 8445500"/>
              <a:gd name="connsiteY111" fmla="*/ 3733800 h 3848100"/>
              <a:gd name="connsiteX112" fmla="*/ 177800 w 8445500"/>
              <a:gd name="connsiteY112" fmla="*/ 3759200 h 3848100"/>
              <a:gd name="connsiteX113" fmla="*/ 190500 w 8445500"/>
              <a:gd name="connsiteY113" fmla="*/ 3797300 h 3848100"/>
              <a:gd name="connsiteX114" fmla="*/ 241300 w 8445500"/>
              <a:gd name="connsiteY114" fmla="*/ 3810000 h 3848100"/>
              <a:gd name="connsiteX115" fmla="*/ 393700 w 8445500"/>
              <a:gd name="connsiteY115" fmla="*/ 3848100 h 3848100"/>
              <a:gd name="connsiteX116" fmla="*/ 723900 w 8445500"/>
              <a:gd name="connsiteY116" fmla="*/ 3835400 h 3848100"/>
              <a:gd name="connsiteX117" fmla="*/ 901700 w 8445500"/>
              <a:gd name="connsiteY117" fmla="*/ 3784600 h 3848100"/>
              <a:gd name="connsiteX118" fmla="*/ 965200 w 8445500"/>
              <a:gd name="connsiteY118" fmla="*/ 3771900 h 3848100"/>
              <a:gd name="connsiteX119" fmla="*/ 1079500 w 8445500"/>
              <a:gd name="connsiteY119" fmla="*/ 3708400 h 3848100"/>
              <a:gd name="connsiteX120" fmla="*/ 1155700 w 8445500"/>
              <a:gd name="connsiteY120" fmla="*/ 3670300 h 3848100"/>
              <a:gd name="connsiteX121" fmla="*/ 1231900 w 8445500"/>
              <a:gd name="connsiteY121" fmla="*/ 3594100 h 3848100"/>
              <a:gd name="connsiteX122" fmla="*/ 1282700 w 8445500"/>
              <a:gd name="connsiteY122" fmla="*/ 3517900 h 3848100"/>
              <a:gd name="connsiteX123" fmla="*/ 1308100 w 8445500"/>
              <a:gd name="connsiteY123" fmla="*/ 3479800 h 3848100"/>
              <a:gd name="connsiteX124" fmla="*/ 1371600 w 8445500"/>
              <a:gd name="connsiteY124" fmla="*/ 3429000 h 3848100"/>
              <a:gd name="connsiteX125" fmla="*/ 1397000 w 8445500"/>
              <a:gd name="connsiteY125" fmla="*/ 3378200 h 3848100"/>
              <a:gd name="connsiteX126" fmla="*/ 1409700 w 8445500"/>
              <a:gd name="connsiteY126" fmla="*/ 3340100 h 3848100"/>
              <a:gd name="connsiteX127" fmla="*/ 1435100 w 8445500"/>
              <a:gd name="connsiteY127" fmla="*/ 3302000 h 3848100"/>
              <a:gd name="connsiteX128" fmla="*/ 1447800 w 8445500"/>
              <a:gd name="connsiteY128" fmla="*/ 3263900 h 3848100"/>
              <a:gd name="connsiteX129" fmla="*/ 1473200 w 8445500"/>
              <a:gd name="connsiteY129" fmla="*/ 3225800 h 3848100"/>
              <a:gd name="connsiteX130" fmla="*/ 1485900 w 8445500"/>
              <a:gd name="connsiteY130" fmla="*/ 3187700 h 3848100"/>
              <a:gd name="connsiteX131" fmla="*/ 1524000 w 8445500"/>
              <a:gd name="connsiteY131" fmla="*/ 3162300 h 3848100"/>
              <a:gd name="connsiteX132" fmla="*/ 1536700 w 8445500"/>
              <a:gd name="connsiteY132" fmla="*/ 3124200 h 3848100"/>
              <a:gd name="connsiteX133" fmla="*/ 1549400 w 8445500"/>
              <a:gd name="connsiteY133" fmla="*/ 3073400 h 3848100"/>
              <a:gd name="connsiteX134" fmla="*/ 1587500 w 8445500"/>
              <a:gd name="connsiteY134" fmla="*/ 3022600 h 3848100"/>
              <a:gd name="connsiteX135" fmla="*/ 1651000 w 8445500"/>
              <a:gd name="connsiteY135" fmla="*/ 2921000 h 3848100"/>
              <a:gd name="connsiteX136" fmla="*/ 1689100 w 8445500"/>
              <a:gd name="connsiteY136" fmla="*/ 2882900 h 3848100"/>
              <a:gd name="connsiteX137" fmla="*/ 1714500 w 8445500"/>
              <a:gd name="connsiteY137" fmla="*/ 2832100 h 3848100"/>
              <a:gd name="connsiteX138" fmla="*/ 1790700 w 8445500"/>
              <a:gd name="connsiteY138" fmla="*/ 2781300 h 3848100"/>
              <a:gd name="connsiteX139" fmla="*/ 1803400 w 8445500"/>
              <a:gd name="connsiteY139" fmla="*/ 2717800 h 3848100"/>
              <a:gd name="connsiteX140" fmla="*/ 1892300 w 8445500"/>
              <a:gd name="connsiteY140" fmla="*/ 2641600 h 3848100"/>
              <a:gd name="connsiteX141" fmla="*/ 2006600 w 8445500"/>
              <a:gd name="connsiteY141" fmla="*/ 2552700 h 3848100"/>
              <a:gd name="connsiteX142" fmla="*/ 2070100 w 8445500"/>
              <a:gd name="connsiteY142" fmla="*/ 2527300 h 3848100"/>
              <a:gd name="connsiteX143" fmla="*/ 2120900 w 8445500"/>
              <a:gd name="connsiteY143" fmla="*/ 2489200 h 3848100"/>
              <a:gd name="connsiteX144" fmla="*/ 2197100 w 8445500"/>
              <a:gd name="connsiteY144" fmla="*/ 2476500 h 3848100"/>
              <a:gd name="connsiteX145" fmla="*/ 2425700 w 8445500"/>
              <a:gd name="connsiteY145" fmla="*/ 2413000 h 3848100"/>
              <a:gd name="connsiteX146" fmla="*/ 2654300 w 8445500"/>
              <a:gd name="connsiteY146" fmla="*/ 2400300 h 3848100"/>
              <a:gd name="connsiteX147" fmla="*/ 2730500 w 8445500"/>
              <a:gd name="connsiteY147" fmla="*/ 2387600 h 3848100"/>
              <a:gd name="connsiteX148" fmla="*/ 2781300 w 8445500"/>
              <a:gd name="connsiteY148" fmla="*/ 2374900 h 3848100"/>
              <a:gd name="connsiteX149" fmla="*/ 2933700 w 8445500"/>
              <a:gd name="connsiteY149" fmla="*/ 2362200 h 3848100"/>
              <a:gd name="connsiteX150" fmla="*/ 2984500 w 8445500"/>
              <a:gd name="connsiteY150" fmla="*/ 2336800 h 3848100"/>
              <a:gd name="connsiteX151" fmla="*/ 3022600 w 8445500"/>
              <a:gd name="connsiteY151" fmla="*/ 2311400 h 3848100"/>
              <a:gd name="connsiteX152" fmla="*/ 3098800 w 8445500"/>
              <a:gd name="connsiteY152" fmla="*/ 2286000 h 3848100"/>
              <a:gd name="connsiteX153" fmla="*/ 3136900 w 8445500"/>
              <a:gd name="connsiteY153" fmla="*/ 2260600 h 3848100"/>
              <a:gd name="connsiteX154" fmla="*/ 3175000 w 8445500"/>
              <a:gd name="connsiteY154" fmla="*/ 2247900 h 3848100"/>
              <a:gd name="connsiteX155" fmla="*/ 3251200 w 8445500"/>
              <a:gd name="connsiteY155" fmla="*/ 2197100 h 3848100"/>
              <a:gd name="connsiteX156" fmla="*/ 3289300 w 8445500"/>
              <a:gd name="connsiteY156" fmla="*/ 2171700 h 3848100"/>
              <a:gd name="connsiteX157" fmla="*/ 3390900 w 8445500"/>
              <a:gd name="connsiteY157" fmla="*/ 2120900 h 3848100"/>
              <a:gd name="connsiteX158" fmla="*/ 3441700 w 8445500"/>
              <a:gd name="connsiteY158" fmla="*/ 2146300 h 3848100"/>
              <a:gd name="connsiteX159" fmla="*/ 3479800 w 8445500"/>
              <a:gd name="connsiteY159" fmla="*/ 2159000 h 3848100"/>
              <a:gd name="connsiteX160" fmla="*/ 3517900 w 8445500"/>
              <a:gd name="connsiteY160" fmla="*/ 2184400 h 3848100"/>
              <a:gd name="connsiteX161" fmla="*/ 3657600 w 8445500"/>
              <a:gd name="connsiteY161" fmla="*/ 2222500 h 3848100"/>
              <a:gd name="connsiteX162" fmla="*/ 4076700 w 8445500"/>
              <a:gd name="connsiteY162" fmla="*/ 2184400 h 3848100"/>
              <a:gd name="connsiteX163" fmla="*/ 4114800 w 8445500"/>
              <a:gd name="connsiteY163" fmla="*/ 2159000 h 3848100"/>
              <a:gd name="connsiteX164" fmla="*/ 4191000 w 8445500"/>
              <a:gd name="connsiteY164" fmla="*/ 2146300 h 3848100"/>
              <a:gd name="connsiteX165" fmla="*/ 4241800 w 8445500"/>
              <a:gd name="connsiteY165" fmla="*/ 2133600 h 3848100"/>
              <a:gd name="connsiteX166" fmla="*/ 4318000 w 8445500"/>
              <a:gd name="connsiteY166" fmla="*/ 2146300 h 3848100"/>
              <a:gd name="connsiteX167" fmla="*/ 4432300 w 8445500"/>
              <a:gd name="connsiteY167" fmla="*/ 2273300 h 3848100"/>
              <a:gd name="connsiteX168" fmla="*/ 4457700 w 8445500"/>
              <a:gd name="connsiteY168" fmla="*/ 2311400 h 3848100"/>
              <a:gd name="connsiteX169" fmla="*/ 4495800 w 8445500"/>
              <a:gd name="connsiteY169" fmla="*/ 2324100 h 3848100"/>
              <a:gd name="connsiteX170" fmla="*/ 4610100 w 8445500"/>
              <a:gd name="connsiteY170" fmla="*/ 2286000 h 3848100"/>
              <a:gd name="connsiteX171" fmla="*/ 4686300 w 8445500"/>
              <a:gd name="connsiteY171" fmla="*/ 2247900 h 3848100"/>
              <a:gd name="connsiteX172" fmla="*/ 4762500 w 8445500"/>
              <a:gd name="connsiteY172" fmla="*/ 2209800 h 3848100"/>
              <a:gd name="connsiteX173" fmla="*/ 4864100 w 8445500"/>
              <a:gd name="connsiteY173" fmla="*/ 2159000 h 3848100"/>
              <a:gd name="connsiteX174" fmla="*/ 4902200 w 8445500"/>
              <a:gd name="connsiteY174" fmla="*/ 2133600 h 3848100"/>
              <a:gd name="connsiteX175" fmla="*/ 4940300 w 8445500"/>
              <a:gd name="connsiteY175" fmla="*/ 2120900 h 3848100"/>
              <a:gd name="connsiteX176" fmla="*/ 4978400 w 8445500"/>
              <a:gd name="connsiteY176" fmla="*/ 2095500 h 3848100"/>
              <a:gd name="connsiteX177" fmla="*/ 5041900 w 8445500"/>
              <a:gd name="connsiteY177" fmla="*/ 2082800 h 3848100"/>
              <a:gd name="connsiteX178" fmla="*/ 5207000 w 8445500"/>
              <a:gd name="connsiteY178" fmla="*/ 2095500 h 3848100"/>
              <a:gd name="connsiteX179" fmla="*/ 5270500 w 8445500"/>
              <a:gd name="connsiteY179" fmla="*/ 2108200 h 3848100"/>
              <a:gd name="connsiteX180" fmla="*/ 5448300 w 8445500"/>
              <a:gd name="connsiteY180" fmla="*/ 2133600 h 3848100"/>
              <a:gd name="connsiteX181" fmla="*/ 5854700 w 8445500"/>
              <a:gd name="connsiteY181" fmla="*/ 2120900 h 3848100"/>
              <a:gd name="connsiteX182" fmla="*/ 5930900 w 8445500"/>
              <a:gd name="connsiteY182" fmla="*/ 2082800 h 3848100"/>
              <a:gd name="connsiteX183" fmla="*/ 5969000 w 8445500"/>
              <a:gd name="connsiteY183" fmla="*/ 2070100 h 3848100"/>
              <a:gd name="connsiteX184" fmla="*/ 6045200 w 8445500"/>
              <a:gd name="connsiteY184" fmla="*/ 2006600 h 3848100"/>
              <a:gd name="connsiteX185" fmla="*/ 6121400 w 8445500"/>
              <a:gd name="connsiteY185" fmla="*/ 1981200 h 3848100"/>
              <a:gd name="connsiteX186" fmla="*/ 6261100 w 8445500"/>
              <a:gd name="connsiteY186" fmla="*/ 1993900 h 3848100"/>
              <a:gd name="connsiteX187" fmla="*/ 6324600 w 8445500"/>
              <a:gd name="connsiteY187" fmla="*/ 2006600 h 3848100"/>
              <a:gd name="connsiteX188" fmla="*/ 6477000 w 8445500"/>
              <a:gd name="connsiteY188" fmla="*/ 2032000 h 3848100"/>
              <a:gd name="connsiteX189" fmla="*/ 6553200 w 8445500"/>
              <a:gd name="connsiteY189" fmla="*/ 2044700 h 3848100"/>
              <a:gd name="connsiteX190" fmla="*/ 6858000 w 8445500"/>
              <a:gd name="connsiteY190" fmla="*/ 2070100 h 3848100"/>
              <a:gd name="connsiteX191" fmla="*/ 8445500 w 8445500"/>
              <a:gd name="connsiteY191" fmla="*/ 2057400 h 3848100"/>
              <a:gd name="connsiteX192" fmla="*/ 8411633 w 8445500"/>
              <a:gd name="connsiteY192"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207000 w 8445500"/>
              <a:gd name="connsiteY19" fmla="*/ 723900 h 3848100"/>
              <a:gd name="connsiteX20" fmla="*/ 5194300 w 8445500"/>
              <a:gd name="connsiteY20" fmla="*/ 685800 h 3848100"/>
              <a:gd name="connsiteX21" fmla="*/ 5181600 w 8445500"/>
              <a:gd name="connsiteY21" fmla="*/ 635000 h 3848100"/>
              <a:gd name="connsiteX22" fmla="*/ 5156200 w 8445500"/>
              <a:gd name="connsiteY22" fmla="*/ 596900 h 3848100"/>
              <a:gd name="connsiteX23" fmla="*/ 5118100 w 8445500"/>
              <a:gd name="connsiteY23" fmla="*/ 469900 h 3848100"/>
              <a:gd name="connsiteX24" fmla="*/ 5105400 w 8445500"/>
              <a:gd name="connsiteY24" fmla="*/ 393700 h 3848100"/>
              <a:gd name="connsiteX25" fmla="*/ 5092700 w 8445500"/>
              <a:gd name="connsiteY25" fmla="*/ 304800 h 3848100"/>
              <a:gd name="connsiteX26" fmla="*/ 5067300 w 8445500"/>
              <a:gd name="connsiteY26" fmla="*/ 266700 h 3848100"/>
              <a:gd name="connsiteX27" fmla="*/ 5054600 w 8445500"/>
              <a:gd name="connsiteY27" fmla="*/ 228600 h 3848100"/>
              <a:gd name="connsiteX28" fmla="*/ 5003800 w 8445500"/>
              <a:gd name="connsiteY28" fmla="*/ 152400 h 3848100"/>
              <a:gd name="connsiteX29" fmla="*/ 4965700 w 8445500"/>
              <a:gd name="connsiteY29" fmla="*/ 63500 h 3848100"/>
              <a:gd name="connsiteX30" fmla="*/ 4787900 w 8445500"/>
              <a:gd name="connsiteY30" fmla="*/ 0 h 3848100"/>
              <a:gd name="connsiteX31" fmla="*/ 4673600 w 8445500"/>
              <a:gd name="connsiteY31" fmla="*/ 12700 h 3848100"/>
              <a:gd name="connsiteX32" fmla="*/ 4635500 w 8445500"/>
              <a:gd name="connsiteY32" fmla="*/ 38100 h 3848100"/>
              <a:gd name="connsiteX33" fmla="*/ 4597400 w 8445500"/>
              <a:gd name="connsiteY33" fmla="*/ 50800 h 3848100"/>
              <a:gd name="connsiteX34" fmla="*/ 4559300 w 8445500"/>
              <a:gd name="connsiteY34" fmla="*/ 88900 h 3848100"/>
              <a:gd name="connsiteX35" fmla="*/ 4533900 w 8445500"/>
              <a:gd name="connsiteY35" fmla="*/ 177800 h 3848100"/>
              <a:gd name="connsiteX36" fmla="*/ 4495800 w 8445500"/>
              <a:gd name="connsiteY36" fmla="*/ 203200 h 3848100"/>
              <a:gd name="connsiteX37" fmla="*/ 4406900 w 8445500"/>
              <a:gd name="connsiteY37" fmla="*/ 254000 h 3848100"/>
              <a:gd name="connsiteX38" fmla="*/ 4368800 w 8445500"/>
              <a:gd name="connsiteY38" fmla="*/ 279400 h 3848100"/>
              <a:gd name="connsiteX39" fmla="*/ 4229100 w 8445500"/>
              <a:gd name="connsiteY39" fmla="*/ 368300 h 3848100"/>
              <a:gd name="connsiteX40" fmla="*/ 4165600 w 8445500"/>
              <a:gd name="connsiteY40" fmla="*/ 508000 h 3848100"/>
              <a:gd name="connsiteX41" fmla="*/ 4140200 w 8445500"/>
              <a:gd name="connsiteY41" fmla="*/ 546100 h 3848100"/>
              <a:gd name="connsiteX42" fmla="*/ 4089400 w 8445500"/>
              <a:gd name="connsiteY42" fmla="*/ 749300 h 3848100"/>
              <a:gd name="connsiteX43" fmla="*/ 4051300 w 8445500"/>
              <a:gd name="connsiteY43" fmla="*/ 838200 h 3848100"/>
              <a:gd name="connsiteX44" fmla="*/ 4013200 w 8445500"/>
              <a:gd name="connsiteY44" fmla="*/ 863600 h 3848100"/>
              <a:gd name="connsiteX45" fmla="*/ 3975100 w 8445500"/>
              <a:gd name="connsiteY45" fmla="*/ 939800 h 3848100"/>
              <a:gd name="connsiteX46" fmla="*/ 3924300 w 8445500"/>
              <a:gd name="connsiteY46" fmla="*/ 952500 h 3848100"/>
              <a:gd name="connsiteX47" fmla="*/ 3848100 w 8445500"/>
              <a:gd name="connsiteY47" fmla="*/ 990600 h 3848100"/>
              <a:gd name="connsiteX48" fmla="*/ 3810000 w 8445500"/>
              <a:gd name="connsiteY48" fmla="*/ 977900 h 3848100"/>
              <a:gd name="connsiteX49" fmla="*/ 3746500 w 8445500"/>
              <a:gd name="connsiteY49" fmla="*/ 863600 h 3848100"/>
              <a:gd name="connsiteX50" fmla="*/ 3746500 w 8445500"/>
              <a:gd name="connsiteY50" fmla="*/ 863600 h 3848100"/>
              <a:gd name="connsiteX51" fmla="*/ 3657600 w 8445500"/>
              <a:gd name="connsiteY51" fmla="*/ 736600 h 3848100"/>
              <a:gd name="connsiteX52" fmla="*/ 3632200 w 8445500"/>
              <a:gd name="connsiteY52" fmla="*/ 698500 h 3848100"/>
              <a:gd name="connsiteX53" fmla="*/ 3594100 w 8445500"/>
              <a:gd name="connsiteY53" fmla="*/ 673100 h 3848100"/>
              <a:gd name="connsiteX54" fmla="*/ 3556000 w 8445500"/>
              <a:gd name="connsiteY54" fmla="*/ 635000 h 3848100"/>
              <a:gd name="connsiteX55" fmla="*/ 3416300 w 8445500"/>
              <a:gd name="connsiteY55" fmla="*/ 609600 h 3848100"/>
              <a:gd name="connsiteX56" fmla="*/ 3276600 w 8445500"/>
              <a:gd name="connsiteY56" fmla="*/ 622300 h 3848100"/>
              <a:gd name="connsiteX57" fmla="*/ 3162300 w 8445500"/>
              <a:gd name="connsiteY57" fmla="*/ 647700 h 3848100"/>
              <a:gd name="connsiteX58" fmla="*/ 3086100 w 8445500"/>
              <a:gd name="connsiteY58" fmla="*/ 698500 h 3848100"/>
              <a:gd name="connsiteX59" fmla="*/ 3048000 w 8445500"/>
              <a:gd name="connsiteY59" fmla="*/ 749300 h 3848100"/>
              <a:gd name="connsiteX60" fmla="*/ 3009900 w 8445500"/>
              <a:gd name="connsiteY60" fmla="*/ 762000 h 3848100"/>
              <a:gd name="connsiteX61" fmla="*/ 2895600 w 8445500"/>
              <a:gd name="connsiteY61" fmla="*/ 825500 h 3848100"/>
              <a:gd name="connsiteX62" fmla="*/ 2857500 w 8445500"/>
              <a:gd name="connsiteY62" fmla="*/ 863600 h 3848100"/>
              <a:gd name="connsiteX63" fmla="*/ 2781300 w 8445500"/>
              <a:gd name="connsiteY63" fmla="*/ 901700 h 3848100"/>
              <a:gd name="connsiteX64" fmla="*/ 2705100 w 8445500"/>
              <a:gd name="connsiteY64" fmla="*/ 952500 h 3848100"/>
              <a:gd name="connsiteX65" fmla="*/ 2628900 w 8445500"/>
              <a:gd name="connsiteY65" fmla="*/ 1016000 h 3848100"/>
              <a:gd name="connsiteX66" fmla="*/ 2590800 w 8445500"/>
              <a:gd name="connsiteY66" fmla="*/ 1066800 h 3848100"/>
              <a:gd name="connsiteX67" fmla="*/ 2552700 w 8445500"/>
              <a:gd name="connsiteY67" fmla="*/ 1104900 h 3848100"/>
              <a:gd name="connsiteX68" fmla="*/ 2489200 w 8445500"/>
              <a:gd name="connsiteY68" fmla="*/ 1168400 h 3848100"/>
              <a:gd name="connsiteX69" fmla="*/ 2463800 w 8445500"/>
              <a:gd name="connsiteY69" fmla="*/ 1206500 h 3848100"/>
              <a:gd name="connsiteX70" fmla="*/ 2425700 w 8445500"/>
              <a:gd name="connsiteY70" fmla="*/ 1244600 h 3848100"/>
              <a:gd name="connsiteX71" fmla="*/ 2413000 w 8445500"/>
              <a:gd name="connsiteY71" fmla="*/ 1282700 h 3848100"/>
              <a:gd name="connsiteX72" fmla="*/ 2374900 w 8445500"/>
              <a:gd name="connsiteY72" fmla="*/ 1295400 h 3848100"/>
              <a:gd name="connsiteX73" fmla="*/ 2336800 w 8445500"/>
              <a:gd name="connsiteY73" fmla="*/ 1320800 h 3848100"/>
              <a:gd name="connsiteX74" fmla="*/ 2171700 w 8445500"/>
              <a:gd name="connsiteY74" fmla="*/ 1346200 h 3848100"/>
              <a:gd name="connsiteX75" fmla="*/ 2095500 w 8445500"/>
              <a:gd name="connsiteY75" fmla="*/ 1358900 h 3848100"/>
              <a:gd name="connsiteX76" fmla="*/ 1828800 w 8445500"/>
              <a:gd name="connsiteY76" fmla="*/ 1384300 h 3848100"/>
              <a:gd name="connsiteX77" fmla="*/ 1612900 w 8445500"/>
              <a:gd name="connsiteY77" fmla="*/ 1358900 h 3848100"/>
              <a:gd name="connsiteX78" fmla="*/ 1574800 w 8445500"/>
              <a:gd name="connsiteY78" fmla="*/ 1346200 h 3848100"/>
              <a:gd name="connsiteX79" fmla="*/ 1536700 w 8445500"/>
              <a:gd name="connsiteY79" fmla="*/ 1320800 h 3848100"/>
              <a:gd name="connsiteX80" fmla="*/ 1498600 w 8445500"/>
              <a:gd name="connsiteY80" fmla="*/ 1308100 h 3848100"/>
              <a:gd name="connsiteX81" fmla="*/ 1422400 w 8445500"/>
              <a:gd name="connsiteY81" fmla="*/ 1257300 h 3848100"/>
              <a:gd name="connsiteX82" fmla="*/ 1384300 w 8445500"/>
              <a:gd name="connsiteY82" fmla="*/ 1244600 h 3848100"/>
              <a:gd name="connsiteX83" fmla="*/ 1308100 w 8445500"/>
              <a:gd name="connsiteY83" fmla="*/ 1193800 h 3848100"/>
              <a:gd name="connsiteX84" fmla="*/ 1270000 w 8445500"/>
              <a:gd name="connsiteY84" fmla="*/ 1168400 h 3848100"/>
              <a:gd name="connsiteX85" fmla="*/ 1193800 w 8445500"/>
              <a:gd name="connsiteY85" fmla="*/ 1143000 h 3848100"/>
              <a:gd name="connsiteX86" fmla="*/ 1130300 w 8445500"/>
              <a:gd name="connsiteY86" fmla="*/ 1117600 h 3848100"/>
              <a:gd name="connsiteX87" fmla="*/ 1079500 w 8445500"/>
              <a:gd name="connsiteY87" fmla="*/ 1092200 h 3848100"/>
              <a:gd name="connsiteX88" fmla="*/ 939800 w 8445500"/>
              <a:gd name="connsiteY88" fmla="*/ 1079500 h 3848100"/>
              <a:gd name="connsiteX89" fmla="*/ 927100 w 8445500"/>
              <a:gd name="connsiteY89" fmla="*/ 1016000 h 3848100"/>
              <a:gd name="connsiteX90" fmla="*/ 889000 w 8445500"/>
              <a:gd name="connsiteY90" fmla="*/ 990600 h 3848100"/>
              <a:gd name="connsiteX91" fmla="*/ 558800 w 8445500"/>
              <a:gd name="connsiteY91" fmla="*/ 977900 h 3848100"/>
              <a:gd name="connsiteX92" fmla="*/ 406400 w 8445500"/>
              <a:gd name="connsiteY92" fmla="*/ 990600 h 3848100"/>
              <a:gd name="connsiteX93" fmla="*/ 368300 w 8445500"/>
              <a:gd name="connsiteY93" fmla="*/ 1016000 h 3848100"/>
              <a:gd name="connsiteX94" fmla="*/ 317500 w 8445500"/>
              <a:gd name="connsiteY94" fmla="*/ 1054100 h 3848100"/>
              <a:gd name="connsiteX95" fmla="*/ 266700 w 8445500"/>
              <a:gd name="connsiteY95" fmla="*/ 1130300 h 3848100"/>
              <a:gd name="connsiteX96" fmla="*/ 228600 w 8445500"/>
              <a:gd name="connsiteY96" fmla="*/ 1168400 h 3848100"/>
              <a:gd name="connsiteX97" fmla="*/ 190500 w 8445500"/>
              <a:gd name="connsiteY97" fmla="*/ 1244600 h 3848100"/>
              <a:gd name="connsiteX98" fmla="*/ 177800 w 8445500"/>
              <a:gd name="connsiteY98" fmla="*/ 1282700 h 3848100"/>
              <a:gd name="connsiteX99" fmla="*/ 152400 w 8445500"/>
              <a:gd name="connsiteY99" fmla="*/ 1320800 h 3848100"/>
              <a:gd name="connsiteX100" fmla="*/ 114300 w 8445500"/>
              <a:gd name="connsiteY100" fmla="*/ 1473200 h 3848100"/>
              <a:gd name="connsiteX101" fmla="*/ 88900 w 8445500"/>
              <a:gd name="connsiteY101" fmla="*/ 1549400 h 3848100"/>
              <a:gd name="connsiteX102" fmla="*/ 76200 w 8445500"/>
              <a:gd name="connsiteY102" fmla="*/ 1612900 h 3848100"/>
              <a:gd name="connsiteX103" fmla="*/ 50800 w 8445500"/>
              <a:gd name="connsiteY103" fmla="*/ 1676400 h 3848100"/>
              <a:gd name="connsiteX104" fmla="*/ 12700 w 8445500"/>
              <a:gd name="connsiteY104" fmla="*/ 1854200 h 3848100"/>
              <a:gd name="connsiteX105" fmla="*/ 0 w 8445500"/>
              <a:gd name="connsiteY105" fmla="*/ 1955800 h 3848100"/>
              <a:gd name="connsiteX106" fmla="*/ 0 w 8445500"/>
              <a:gd name="connsiteY106" fmla="*/ 2374900 h 3848100"/>
              <a:gd name="connsiteX107" fmla="*/ 12700 w 8445500"/>
              <a:gd name="connsiteY107" fmla="*/ 2692400 h 3848100"/>
              <a:gd name="connsiteX108" fmla="*/ 25400 w 8445500"/>
              <a:gd name="connsiteY108" fmla="*/ 3632200 h 3848100"/>
              <a:gd name="connsiteX109" fmla="*/ 88900 w 8445500"/>
              <a:gd name="connsiteY109" fmla="*/ 3683000 h 3848100"/>
              <a:gd name="connsiteX110" fmla="*/ 101600 w 8445500"/>
              <a:gd name="connsiteY110" fmla="*/ 3721100 h 3848100"/>
              <a:gd name="connsiteX111" fmla="*/ 139700 w 8445500"/>
              <a:gd name="connsiteY111" fmla="*/ 3733800 h 3848100"/>
              <a:gd name="connsiteX112" fmla="*/ 177800 w 8445500"/>
              <a:gd name="connsiteY112" fmla="*/ 3759200 h 3848100"/>
              <a:gd name="connsiteX113" fmla="*/ 190500 w 8445500"/>
              <a:gd name="connsiteY113" fmla="*/ 3797300 h 3848100"/>
              <a:gd name="connsiteX114" fmla="*/ 241300 w 8445500"/>
              <a:gd name="connsiteY114" fmla="*/ 3810000 h 3848100"/>
              <a:gd name="connsiteX115" fmla="*/ 393700 w 8445500"/>
              <a:gd name="connsiteY115" fmla="*/ 3848100 h 3848100"/>
              <a:gd name="connsiteX116" fmla="*/ 723900 w 8445500"/>
              <a:gd name="connsiteY116" fmla="*/ 3835400 h 3848100"/>
              <a:gd name="connsiteX117" fmla="*/ 901700 w 8445500"/>
              <a:gd name="connsiteY117" fmla="*/ 3784600 h 3848100"/>
              <a:gd name="connsiteX118" fmla="*/ 965200 w 8445500"/>
              <a:gd name="connsiteY118" fmla="*/ 3771900 h 3848100"/>
              <a:gd name="connsiteX119" fmla="*/ 1079500 w 8445500"/>
              <a:gd name="connsiteY119" fmla="*/ 3708400 h 3848100"/>
              <a:gd name="connsiteX120" fmla="*/ 1155700 w 8445500"/>
              <a:gd name="connsiteY120" fmla="*/ 3670300 h 3848100"/>
              <a:gd name="connsiteX121" fmla="*/ 1231900 w 8445500"/>
              <a:gd name="connsiteY121" fmla="*/ 3594100 h 3848100"/>
              <a:gd name="connsiteX122" fmla="*/ 1282700 w 8445500"/>
              <a:gd name="connsiteY122" fmla="*/ 3517900 h 3848100"/>
              <a:gd name="connsiteX123" fmla="*/ 1308100 w 8445500"/>
              <a:gd name="connsiteY123" fmla="*/ 3479800 h 3848100"/>
              <a:gd name="connsiteX124" fmla="*/ 1371600 w 8445500"/>
              <a:gd name="connsiteY124" fmla="*/ 3429000 h 3848100"/>
              <a:gd name="connsiteX125" fmla="*/ 1397000 w 8445500"/>
              <a:gd name="connsiteY125" fmla="*/ 3378200 h 3848100"/>
              <a:gd name="connsiteX126" fmla="*/ 1409700 w 8445500"/>
              <a:gd name="connsiteY126" fmla="*/ 3340100 h 3848100"/>
              <a:gd name="connsiteX127" fmla="*/ 1435100 w 8445500"/>
              <a:gd name="connsiteY127" fmla="*/ 3302000 h 3848100"/>
              <a:gd name="connsiteX128" fmla="*/ 1447800 w 8445500"/>
              <a:gd name="connsiteY128" fmla="*/ 3263900 h 3848100"/>
              <a:gd name="connsiteX129" fmla="*/ 1473200 w 8445500"/>
              <a:gd name="connsiteY129" fmla="*/ 3225800 h 3848100"/>
              <a:gd name="connsiteX130" fmla="*/ 1485900 w 8445500"/>
              <a:gd name="connsiteY130" fmla="*/ 3187700 h 3848100"/>
              <a:gd name="connsiteX131" fmla="*/ 1524000 w 8445500"/>
              <a:gd name="connsiteY131" fmla="*/ 3162300 h 3848100"/>
              <a:gd name="connsiteX132" fmla="*/ 1536700 w 8445500"/>
              <a:gd name="connsiteY132" fmla="*/ 3124200 h 3848100"/>
              <a:gd name="connsiteX133" fmla="*/ 1549400 w 8445500"/>
              <a:gd name="connsiteY133" fmla="*/ 3073400 h 3848100"/>
              <a:gd name="connsiteX134" fmla="*/ 1587500 w 8445500"/>
              <a:gd name="connsiteY134" fmla="*/ 3022600 h 3848100"/>
              <a:gd name="connsiteX135" fmla="*/ 1651000 w 8445500"/>
              <a:gd name="connsiteY135" fmla="*/ 2921000 h 3848100"/>
              <a:gd name="connsiteX136" fmla="*/ 1689100 w 8445500"/>
              <a:gd name="connsiteY136" fmla="*/ 2882900 h 3848100"/>
              <a:gd name="connsiteX137" fmla="*/ 1714500 w 8445500"/>
              <a:gd name="connsiteY137" fmla="*/ 2832100 h 3848100"/>
              <a:gd name="connsiteX138" fmla="*/ 1790700 w 8445500"/>
              <a:gd name="connsiteY138" fmla="*/ 2781300 h 3848100"/>
              <a:gd name="connsiteX139" fmla="*/ 1803400 w 8445500"/>
              <a:gd name="connsiteY139" fmla="*/ 2717800 h 3848100"/>
              <a:gd name="connsiteX140" fmla="*/ 1892300 w 8445500"/>
              <a:gd name="connsiteY140" fmla="*/ 2641600 h 3848100"/>
              <a:gd name="connsiteX141" fmla="*/ 2006600 w 8445500"/>
              <a:gd name="connsiteY141" fmla="*/ 2552700 h 3848100"/>
              <a:gd name="connsiteX142" fmla="*/ 2070100 w 8445500"/>
              <a:gd name="connsiteY142" fmla="*/ 2527300 h 3848100"/>
              <a:gd name="connsiteX143" fmla="*/ 2120900 w 8445500"/>
              <a:gd name="connsiteY143" fmla="*/ 2489200 h 3848100"/>
              <a:gd name="connsiteX144" fmla="*/ 2197100 w 8445500"/>
              <a:gd name="connsiteY144" fmla="*/ 2476500 h 3848100"/>
              <a:gd name="connsiteX145" fmla="*/ 2425700 w 8445500"/>
              <a:gd name="connsiteY145" fmla="*/ 2413000 h 3848100"/>
              <a:gd name="connsiteX146" fmla="*/ 2654300 w 8445500"/>
              <a:gd name="connsiteY146" fmla="*/ 2400300 h 3848100"/>
              <a:gd name="connsiteX147" fmla="*/ 2730500 w 8445500"/>
              <a:gd name="connsiteY147" fmla="*/ 2387600 h 3848100"/>
              <a:gd name="connsiteX148" fmla="*/ 2781300 w 8445500"/>
              <a:gd name="connsiteY148" fmla="*/ 2374900 h 3848100"/>
              <a:gd name="connsiteX149" fmla="*/ 2933700 w 8445500"/>
              <a:gd name="connsiteY149" fmla="*/ 2362200 h 3848100"/>
              <a:gd name="connsiteX150" fmla="*/ 2984500 w 8445500"/>
              <a:gd name="connsiteY150" fmla="*/ 2336800 h 3848100"/>
              <a:gd name="connsiteX151" fmla="*/ 3022600 w 8445500"/>
              <a:gd name="connsiteY151" fmla="*/ 2311400 h 3848100"/>
              <a:gd name="connsiteX152" fmla="*/ 3098800 w 8445500"/>
              <a:gd name="connsiteY152" fmla="*/ 2286000 h 3848100"/>
              <a:gd name="connsiteX153" fmla="*/ 3136900 w 8445500"/>
              <a:gd name="connsiteY153" fmla="*/ 2260600 h 3848100"/>
              <a:gd name="connsiteX154" fmla="*/ 3175000 w 8445500"/>
              <a:gd name="connsiteY154" fmla="*/ 2247900 h 3848100"/>
              <a:gd name="connsiteX155" fmla="*/ 3251200 w 8445500"/>
              <a:gd name="connsiteY155" fmla="*/ 2197100 h 3848100"/>
              <a:gd name="connsiteX156" fmla="*/ 3289300 w 8445500"/>
              <a:gd name="connsiteY156" fmla="*/ 2171700 h 3848100"/>
              <a:gd name="connsiteX157" fmla="*/ 3390900 w 8445500"/>
              <a:gd name="connsiteY157" fmla="*/ 2120900 h 3848100"/>
              <a:gd name="connsiteX158" fmla="*/ 3441700 w 8445500"/>
              <a:gd name="connsiteY158" fmla="*/ 2146300 h 3848100"/>
              <a:gd name="connsiteX159" fmla="*/ 3479800 w 8445500"/>
              <a:gd name="connsiteY159" fmla="*/ 2159000 h 3848100"/>
              <a:gd name="connsiteX160" fmla="*/ 3517900 w 8445500"/>
              <a:gd name="connsiteY160" fmla="*/ 2184400 h 3848100"/>
              <a:gd name="connsiteX161" fmla="*/ 3657600 w 8445500"/>
              <a:gd name="connsiteY161" fmla="*/ 2222500 h 3848100"/>
              <a:gd name="connsiteX162" fmla="*/ 4076700 w 8445500"/>
              <a:gd name="connsiteY162" fmla="*/ 2184400 h 3848100"/>
              <a:gd name="connsiteX163" fmla="*/ 4114800 w 8445500"/>
              <a:gd name="connsiteY163" fmla="*/ 2159000 h 3848100"/>
              <a:gd name="connsiteX164" fmla="*/ 4191000 w 8445500"/>
              <a:gd name="connsiteY164" fmla="*/ 2146300 h 3848100"/>
              <a:gd name="connsiteX165" fmla="*/ 4241800 w 8445500"/>
              <a:gd name="connsiteY165" fmla="*/ 2133600 h 3848100"/>
              <a:gd name="connsiteX166" fmla="*/ 4318000 w 8445500"/>
              <a:gd name="connsiteY166" fmla="*/ 2146300 h 3848100"/>
              <a:gd name="connsiteX167" fmla="*/ 4432300 w 8445500"/>
              <a:gd name="connsiteY167" fmla="*/ 2273300 h 3848100"/>
              <a:gd name="connsiteX168" fmla="*/ 4457700 w 8445500"/>
              <a:gd name="connsiteY168" fmla="*/ 2311400 h 3848100"/>
              <a:gd name="connsiteX169" fmla="*/ 4495800 w 8445500"/>
              <a:gd name="connsiteY169" fmla="*/ 2324100 h 3848100"/>
              <a:gd name="connsiteX170" fmla="*/ 4610100 w 8445500"/>
              <a:gd name="connsiteY170" fmla="*/ 2286000 h 3848100"/>
              <a:gd name="connsiteX171" fmla="*/ 4686300 w 8445500"/>
              <a:gd name="connsiteY171" fmla="*/ 2247900 h 3848100"/>
              <a:gd name="connsiteX172" fmla="*/ 4762500 w 8445500"/>
              <a:gd name="connsiteY172" fmla="*/ 2209800 h 3848100"/>
              <a:gd name="connsiteX173" fmla="*/ 4864100 w 8445500"/>
              <a:gd name="connsiteY173" fmla="*/ 2159000 h 3848100"/>
              <a:gd name="connsiteX174" fmla="*/ 4902200 w 8445500"/>
              <a:gd name="connsiteY174" fmla="*/ 2133600 h 3848100"/>
              <a:gd name="connsiteX175" fmla="*/ 4940300 w 8445500"/>
              <a:gd name="connsiteY175" fmla="*/ 2120900 h 3848100"/>
              <a:gd name="connsiteX176" fmla="*/ 4978400 w 8445500"/>
              <a:gd name="connsiteY176" fmla="*/ 2095500 h 3848100"/>
              <a:gd name="connsiteX177" fmla="*/ 5041900 w 8445500"/>
              <a:gd name="connsiteY177" fmla="*/ 2082800 h 3848100"/>
              <a:gd name="connsiteX178" fmla="*/ 5207000 w 8445500"/>
              <a:gd name="connsiteY178" fmla="*/ 2095500 h 3848100"/>
              <a:gd name="connsiteX179" fmla="*/ 5270500 w 8445500"/>
              <a:gd name="connsiteY179" fmla="*/ 2108200 h 3848100"/>
              <a:gd name="connsiteX180" fmla="*/ 5448300 w 8445500"/>
              <a:gd name="connsiteY180" fmla="*/ 2133600 h 3848100"/>
              <a:gd name="connsiteX181" fmla="*/ 5854700 w 8445500"/>
              <a:gd name="connsiteY181" fmla="*/ 2120900 h 3848100"/>
              <a:gd name="connsiteX182" fmla="*/ 5930900 w 8445500"/>
              <a:gd name="connsiteY182" fmla="*/ 2082800 h 3848100"/>
              <a:gd name="connsiteX183" fmla="*/ 5969000 w 8445500"/>
              <a:gd name="connsiteY183" fmla="*/ 2070100 h 3848100"/>
              <a:gd name="connsiteX184" fmla="*/ 6045200 w 8445500"/>
              <a:gd name="connsiteY184" fmla="*/ 2006600 h 3848100"/>
              <a:gd name="connsiteX185" fmla="*/ 6121400 w 8445500"/>
              <a:gd name="connsiteY185" fmla="*/ 1981200 h 3848100"/>
              <a:gd name="connsiteX186" fmla="*/ 6261100 w 8445500"/>
              <a:gd name="connsiteY186" fmla="*/ 1993900 h 3848100"/>
              <a:gd name="connsiteX187" fmla="*/ 6324600 w 8445500"/>
              <a:gd name="connsiteY187" fmla="*/ 2006600 h 3848100"/>
              <a:gd name="connsiteX188" fmla="*/ 6477000 w 8445500"/>
              <a:gd name="connsiteY188" fmla="*/ 2032000 h 3848100"/>
              <a:gd name="connsiteX189" fmla="*/ 6553200 w 8445500"/>
              <a:gd name="connsiteY189" fmla="*/ 2044700 h 3848100"/>
              <a:gd name="connsiteX190" fmla="*/ 6858000 w 8445500"/>
              <a:gd name="connsiteY190" fmla="*/ 2070100 h 3848100"/>
              <a:gd name="connsiteX191" fmla="*/ 8445500 w 8445500"/>
              <a:gd name="connsiteY191" fmla="*/ 2057400 h 3848100"/>
              <a:gd name="connsiteX192" fmla="*/ 8411633 w 8445500"/>
              <a:gd name="connsiteY192"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194300 w 8445500"/>
              <a:gd name="connsiteY19" fmla="*/ 685800 h 3848100"/>
              <a:gd name="connsiteX20" fmla="*/ 5181600 w 8445500"/>
              <a:gd name="connsiteY20" fmla="*/ 635000 h 3848100"/>
              <a:gd name="connsiteX21" fmla="*/ 5156200 w 8445500"/>
              <a:gd name="connsiteY21" fmla="*/ 596900 h 3848100"/>
              <a:gd name="connsiteX22" fmla="*/ 5118100 w 8445500"/>
              <a:gd name="connsiteY22" fmla="*/ 469900 h 3848100"/>
              <a:gd name="connsiteX23" fmla="*/ 5105400 w 8445500"/>
              <a:gd name="connsiteY23" fmla="*/ 393700 h 3848100"/>
              <a:gd name="connsiteX24" fmla="*/ 5092700 w 8445500"/>
              <a:gd name="connsiteY24" fmla="*/ 304800 h 3848100"/>
              <a:gd name="connsiteX25" fmla="*/ 5067300 w 8445500"/>
              <a:gd name="connsiteY25" fmla="*/ 266700 h 3848100"/>
              <a:gd name="connsiteX26" fmla="*/ 5054600 w 8445500"/>
              <a:gd name="connsiteY26" fmla="*/ 228600 h 3848100"/>
              <a:gd name="connsiteX27" fmla="*/ 5003800 w 8445500"/>
              <a:gd name="connsiteY27" fmla="*/ 152400 h 3848100"/>
              <a:gd name="connsiteX28" fmla="*/ 4965700 w 8445500"/>
              <a:gd name="connsiteY28" fmla="*/ 63500 h 3848100"/>
              <a:gd name="connsiteX29" fmla="*/ 4787900 w 8445500"/>
              <a:gd name="connsiteY29" fmla="*/ 0 h 3848100"/>
              <a:gd name="connsiteX30" fmla="*/ 4673600 w 8445500"/>
              <a:gd name="connsiteY30" fmla="*/ 12700 h 3848100"/>
              <a:gd name="connsiteX31" fmla="*/ 4635500 w 8445500"/>
              <a:gd name="connsiteY31" fmla="*/ 38100 h 3848100"/>
              <a:gd name="connsiteX32" fmla="*/ 4597400 w 8445500"/>
              <a:gd name="connsiteY32" fmla="*/ 50800 h 3848100"/>
              <a:gd name="connsiteX33" fmla="*/ 4559300 w 8445500"/>
              <a:gd name="connsiteY33" fmla="*/ 88900 h 3848100"/>
              <a:gd name="connsiteX34" fmla="*/ 4533900 w 8445500"/>
              <a:gd name="connsiteY34" fmla="*/ 177800 h 3848100"/>
              <a:gd name="connsiteX35" fmla="*/ 4495800 w 8445500"/>
              <a:gd name="connsiteY35" fmla="*/ 203200 h 3848100"/>
              <a:gd name="connsiteX36" fmla="*/ 4406900 w 8445500"/>
              <a:gd name="connsiteY36" fmla="*/ 254000 h 3848100"/>
              <a:gd name="connsiteX37" fmla="*/ 4368800 w 8445500"/>
              <a:gd name="connsiteY37" fmla="*/ 279400 h 3848100"/>
              <a:gd name="connsiteX38" fmla="*/ 4229100 w 8445500"/>
              <a:gd name="connsiteY38" fmla="*/ 368300 h 3848100"/>
              <a:gd name="connsiteX39" fmla="*/ 4165600 w 8445500"/>
              <a:gd name="connsiteY39" fmla="*/ 508000 h 3848100"/>
              <a:gd name="connsiteX40" fmla="*/ 4140200 w 8445500"/>
              <a:gd name="connsiteY40" fmla="*/ 546100 h 3848100"/>
              <a:gd name="connsiteX41" fmla="*/ 4089400 w 8445500"/>
              <a:gd name="connsiteY41" fmla="*/ 749300 h 3848100"/>
              <a:gd name="connsiteX42" fmla="*/ 4051300 w 8445500"/>
              <a:gd name="connsiteY42" fmla="*/ 838200 h 3848100"/>
              <a:gd name="connsiteX43" fmla="*/ 4013200 w 8445500"/>
              <a:gd name="connsiteY43" fmla="*/ 863600 h 3848100"/>
              <a:gd name="connsiteX44" fmla="*/ 3975100 w 8445500"/>
              <a:gd name="connsiteY44" fmla="*/ 939800 h 3848100"/>
              <a:gd name="connsiteX45" fmla="*/ 3924300 w 8445500"/>
              <a:gd name="connsiteY45" fmla="*/ 952500 h 3848100"/>
              <a:gd name="connsiteX46" fmla="*/ 3848100 w 8445500"/>
              <a:gd name="connsiteY46" fmla="*/ 990600 h 3848100"/>
              <a:gd name="connsiteX47" fmla="*/ 3810000 w 8445500"/>
              <a:gd name="connsiteY47" fmla="*/ 977900 h 3848100"/>
              <a:gd name="connsiteX48" fmla="*/ 3746500 w 8445500"/>
              <a:gd name="connsiteY48" fmla="*/ 863600 h 3848100"/>
              <a:gd name="connsiteX49" fmla="*/ 3746500 w 8445500"/>
              <a:gd name="connsiteY49" fmla="*/ 863600 h 3848100"/>
              <a:gd name="connsiteX50" fmla="*/ 3657600 w 8445500"/>
              <a:gd name="connsiteY50" fmla="*/ 736600 h 3848100"/>
              <a:gd name="connsiteX51" fmla="*/ 3632200 w 8445500"/>
              <a:gd name="connsiteY51" fmla="*/ 698500 h 3848100"/>
              <a:gd name="connsiteX52" fmla="*/ 3594100 w 8445500"/>
              <a:gd name="connsiteY52" fmla="*/ 673100 h 3848100"/>
              <a:gd name="connsiteX53" fmla="*/ 3556000 w 8445500"/>
              <a:gd name="connsiteY53" fmla="*/ 635000 h 3848100"/>
              <a:gd name="connsiteX54" fmla="*/ 3416300 w 8445500"/>
              <a:gd name="connsiteY54" fmla="*/ 609600 h 3848100"/>
              <a:gd name="connsiteX55" fmla="*/ 3276600 w 8445500"/>
              <a:gd name="connsiteY55" fmla="*/ 622300 h 3848100"/>
              <a:gd name="connsiteX56" fmla="*/ 3162300 w 8445500"/>
              <a:gd name="connsiteY56" fmla="*/ 647700 h 3848100"/>
              <a:gd name="connsiteX57" fmla="*/ 3086100 w 8445500"/>
              <a:gd name="connsiteY57" fmla="*/ 698500 h 3848100"/>
              <a:gd name="connsiteX58" fmla="*/ 3048000 w 8445500"/>
              <a:gd name="connsiteY58" fmla="*/ 749300 h 3848100"/>
              <a:gd name="connsiteX59" fmla="*/ 3009900 w 8445500"/>
              <a:gd name="connsiteY59" fmla="*/ 762000 h 3848100"/>
              <a:gd name="connsiteX60" fmla="*/ 2895600 w 8445500"/>
              <a:gd name="connsiteY60" fmla="*/ 825500 h 3848100"/>
              <a:gd name="connsiteX61" fmla="*/ 2857500 w 8445500"/>
              <a:gd name="connsiteY61" fmla="*/ 863600 h 3848100"/>
              <a:gd name="connsiteX62" fmla="*/ 2781300 w 8445500"/>
              <a:gd name="connsiteY62" fmla="*/ 901700 h 3848100"/>
              <a:gd name="connsiteX63" fmla="*/ 2705100 w 8445500"/>
              <a:gd name="connsiteY63" fmla="*/ 952500 h 3848100"/>
              <a:gd name="connsiteX64" fmla="*/ 2628900 w 8445500"/>
              <a:gd name="connsiteY64" fmla="*/ 1016000 h 3848100"/>
              <a:gd name="connsiteX65" fmla="*/ 2590800 w 8445500"/>
              <a:gd name="connsiteY65" fmla="*/ 1066800 h 3848100"/>
              <a:gd name="connsiteX66" fmla="*/ 2552700 w 8445500"/>
              <a:gd name="connsiteY66" fmla="*/ 1104900 h 3848100"/>
              <a:gd name="connsiteX67" fmla="*/ 2489200 w 8445500"/>
              <a:gd name="connsiteY67" fmla="*/ 1168400 h 3848100"/>
              <a:gd name="connsiteX68" fmla="*/ 2463800 w 8445500"/>
              <a:gd name="connsiteY68" fmla="*/ 1206500 h 3848100"/>
              <a:gd name="connsiteX69" fmla="*/ 2425700 w 8445500"/>
              <a:gd name="connsiteY69" fmla="*/ 1244600 h 3848100"/>
              <a:gd name="connsiteX70" fmla="*/ 2413000 w 8445500"/>
              <a:gd name="connsiteY70" fmla="*/ 1282700 h 3848100"/>
              <a:gd name="connsiteX71" fmla="*/ 2374900 w 8445500"/>
              <a:gd name="connsiteY71" fmla="*/ 1295400 h 3848100"/>
              <a:gd name="connsiteX72" fmla="*/ 2336800 w 8445500"/>
              <a:gd name="connsiteY72" fmla="*/ 1320800 h 3848100"/>
              <a:gd name="connsiteX73" fmla="*/ 2171700 w 8445500"/>
              <a:gd name="connsiteY73" fmla="*/ 1346200 h 3848100"/>
              <a:gd name="connsiteX74" fmla="*/ 2095500 w 8445500"/>
              <a:gd name="connsiteY74" fmla="*/ 1358900 h 3848100"/>
              <a:gd name="connsiteX75" fmla="*/ 1828800 w 8445500"/>
              <a:gd name="connsiteY75" fmla="*/ 1384300 h 3848100"/>
              <a:gd name="connsiteX76" fmla="*/ 1612900 w 8445500"/>
              <a:gd name="connsiteY76" fmla="*/ 1358900 h 3848100"/>
              <a:gd name="connsiteX77" fmla="*/ 1574800 w 8445500"/>
              <a:gd name="connsiteY77" fmla="*/ 1346200 h 3848100"/>
              <a:gd name="connsiteX78" fmla="*/ 1536700 w 8445500"/>
              <a:gd name="connsiteY78" fmla="*/ 1320800 h 3848100"/>
              <a:gd name="connsiteX79" fmla="*/ 1498600 w 8445500"/>
              <a:gd name="connsiteY79" fmla="*/ 1308100 h 3848100"/>
              <a:gd name="connsiteX80" fmla="*/ 1422400 w 8445500"/>
              <a:gd name="connsiteY80" fmla="*/ 1257300 h 3848100"/>
              <a:gd name="connsiteX81" fmla="*/ 1384300 w 8445500"/>
              <a:gd name="connsiteY81" fmla="*/ 1244600 h 3848100"/>
              <a:gd name="connsiteX82" fmla="*/ 1308100 w 8445500"/>
              <a:gd name="connsiteY82" fmla="*/ 1193800 h 3848100"/>
              <a:gd name="connsiteX83" fmla="*/ 1270000 w 8445500"/>
              <a:gd name="connsiteY83" fmla="*/ 1168400 h 3848100"/>
              <a:gd name="connsiteX84" fmla="*/ 1193800 w 8445500"/>
              <a:gd name="connsiteY84" fmla="*/ 1143000 h 3848100"/>
              <a:gd name="connsiteX85" fmla="*/ 1130300 w 8445500"/>
              <a:gd name="connsiteY85" fmla="*/ 1117600 h 3848100"/>
              <a:gd name="connsiteX86" fmla="*/ 1079500 w 8445500"/>
              <a:gd name="connsiteY86" fmla="*/ 1092200 h 3848100"/>
              <a:gd name="connsiteX87" fmla="*/ 939800 w 8445500"/>
              <a:gd name="connsiteY87" fmla="*/ 1079500 h 3848100"/>
              <a:gd name="connsiteX88" fmla="*/ 927100 w 8445500"/>
              <a:gd name="connsiteY88" fmla="*/ 1016000 h 3848100"/>
              <a:gd name="connsiteX89" fmla="*/ 889000 w 8445500"/>
              <a:gd name="connsiteY89" fmla="*/ 990600 h 3848100"/>
              <a:gd name="connsiteX90" fmla="*/ 558800 w 8445500"/>
              <a:gd name="connsiteY90" fmla="*/ 977900 h 3848100"/>
              <a:gd name="connsiteX91" fmla="*/ 406400 w 8445500"/>
              <a:gd name="connsiteY91" fmla="*/ 990600 h 3848100"/>
              <a:gd name="connsiteX92" fmla="*/ 368300 w 8445500"/>
              <a:gd name="connsiteY92" fmla="*/ 1016000 h 3848100"/>
              <a:gd name="connsiteX93" fmla="*/ 317500 w 8445500"/>
              <a:gd name="connsiteY93" fmla="*/ 1054100 h 3848100"/>
              <a:gd name="connsiteX94" fmla="*/ 266700 w 8445500"/>
              <a:gd name="connsiteY94" fmla="*/ 1130300 h 3848100"/>
              <a:gd name="connsiteX95" fmla="*/ 228600 w 8445500"/>
              <a:gd name="connsiteY95" fmla="*/ 1168400 h 3848100"/>
              <a:gd name="connsiteX96" fmla="*/ 190500 w 8445500"/>
              <a:gd name="connsiteY96" fmla="*/ 1244600 h 3848100"/>
              <a:gd name="connsiteX97" fmla="*/ 177800 w 8445500"/>
              <a:gd name="connsiteY97" fmla="*/ 1282700 h 3848100"/>
              <a:gd name="connsiteX98" fmla="*/ 152400 w 8445500"/>
              <a:gd name="connsiteY98" fmla="*/ 1320800 h 3848100"/>
              <a:gd name="connsiteX99" fmla="*/ 114300 w 8445500"/>
              <a:gd name="connsiteY99" fmla="*/ 1473200 h 3848100"/>
              <a:gd name="connsiteX100" fmla="*/ 88900 w 8445500"/>
              <a:gd name="connsiteY100" fmla="*/ 1549400 h 3848100"/>
              <a:gd name="connsiteX101" fmla="*/ 76200 w 8445500"/>
              <a:gd name="connsiteY101" fmla="*/ 1612900 h 3848100"/>
              <a:gd name="connsiteX102" fmla="*/ 50800 w 8445500"/>
              <a:gd name="connsiteY102" fmla="*/ 1676400 h 3848100"/>
              <a:gd name="connsiteX103" fmla="*/ 12700 w 8445500"/>
              <a:gd name="connsiteY103" fmla="*/ 1854200 h 3848100"/>
              <a:gd name="connsiteX104" fmla="*/ 0 w 8445500"/>
              <a:gd name="connsiteY104" fmla="*/ 1955800 h 3848100"/>
              <a:gd name="connsiteX105" fmla="*/ 0 w 8445500"/>
              <a:gd name="connsiteY105" fmla="*/ 2374900 h 3848100"/>
              <a:gd name="connsiteX106" fmla="*/ 12700 w 8445500"/>
              <a:gd name="connsiteY106" fmla="*/ 2692400 h 3848100"/>
              <a:gd name="connsiteX107" fmla="*/ 25400 w 8445500"/>
              <a:gd name="connsiteY107" fmla="*/ 3632200 h 3848100"/>
              <a:gd name="connsiteX108" fmla="*/ 88900 w 8445500"/>
              <a:gd name="connsiteY108" fmla="*/ 3683000 h 3848100"/>
              <a:gd name="connsiteX109" fmla="*/ 101600 w 8445500"/>
              <a:gd name="connsiteY109" fmla="*/ 3721100 h 3848100"/>
              <a:gd name="connsiteX110" fmla="*/ 139700 w 8445500"/>
              <a:gd name="connsiteY110" fmla="*/ 3733800 h 3848100"/>
              <a:gd name="connsiteX111" fmla="*/ 177800 w 8445500"/>
              <a:gd name="connsiteY111" fmla="*/ 3759200 h 3848100"/>
              <a:gd name="connsiteX112" fmla="*/ 190500 w 8445500"/>
              <a:gd name="connsiteY112" fmla="*/ 3797300 h 3848100"/>
              <a:gd name="connsiteX113" fmla="*/ 241300 w 8445500"/>
              <a:gd name="connsiteY113" fmla="*/ 3810000 h 3848100"/>
              <a:gd name="connsiteX114" fmla="*/ 393700 w 8445500"/>
              <a:gd name="connsiteY114" fmla="*/ 3848100 h 3848100"/>
              <a:gd name="connsiteX115" fmla="*/ 723900 w 8445500"/>
              <a:gd name="connsiteY115" fmla="*/ 3835400 h 3848100"/>
              <a:gd name="connsiteX116" fmla="*/ 901700 w 8445500"/>
              <a:gd name="connsiteY116" fmla="*/ 3784600 h 3848100"/>
              <a:gd name="connsiteX117" fmla="*/ 965200 w 8445500"/>
              <a:gd name="connsiteY117" fmla="*/ 3771900 h 3848100"/>
              <a:gd name="connsiteX118" fmla="*/ 1079500 w 8445500"/>
              <a:gd name="connsiteY118" fmla="*/ 3708400 h 3848100"/>
              <a:gd name="connsiteX119" fmla="*/ 1155700 w 8445500"/>
              <a:gd name="connsiteY119" fmla="*/ 3670300 h 3848100"/>
              <a:gd name="connsiteX120" fmla="*/ 1231900 w 8445500"/>
              <a:gd name="connsiteY120" fmla="*/ 3594100 h 3848100"/>
              <a:gd name="connsiteX121" fmla="*/ 1282700 w 8445500"/>
              <a:gd name="connsiteY121" fmla="*/ 3517900 h 3848100"/>
              <a:gd name="connsiteX122" fmla="*/ 1308100 w 8445500"/>
              <a:gd name="connsiteY122" fmla="*/ 3479800 h 3848100"/>
              <a:gd name="connsiteX123" fmla="*/ 1371600 w 8445500"/>
              <a:gd name="connsiteY123" fmla="*/ 3429000 h 3848100"/>
              <a:gd name="connsiteX124" fmla="*/ 1397000 w 8445500"/>
              <a:gd name="connsiteY124" fmla="*/ 3378200 h 3848100"/>
              <a:gd name="connsiteX125" fmla="*/ 1409700 w 8445500"/>
              <a:gd name="connsiteY125" fmla="*/ 3340100 h 3848100"/>
              <a:gd name="connsiteX126" fmla="*/ 1435100 w 8445500"/>
              <a:gd name="connsiteY126" fmla="*/ 3302000 h 3848100"/>
              <a:gd name="connsiteX127" fmla="*/ 1447800 w 8445500"/>
              <a:gd name="connsiteY127" fmla="*/ 3263900 h 3848100"/>
              <a:gd name="connsiteX128" fmla="*/ 1473200 w 8445500"/>
              <a:gd name="connsiteY128" fmla="*/ 3225800 h 3848100"/>
              <a:gd name="connsiteX129" fmla="*/ 1485900 w 8445500"/>
              <a:gd name="connsiteY129" fmla="*/ 3187700 h 3848100"/>
              <a:gd name="connsiteX130" fmla="*/ 1524000 w 8445500"/>
              <a:gd name="connsiteY130" fmla="*/ 3162300 h 3848100"/>
              <a:gd name="connsiteX131" fmla="*/ 1536700 w 8445500"/>
              <a:gd name="connsiteY131" fmla="*/ 3124200 h 3848100"/>
              <a:gd name="connsiteX132" fmla="*/ 1549400 w 8445500"/>
              <a:gd name="connsiteY132" fmla="*/ 3073400 h 3848100"/>
              <a:gd name="connsiteX133" fmla="*/ 1587500 w 8445500"/>
              <a:gd name="connsiteY133" fmla="*/ 3022600 h 3848100"/>
              <a:gd name="connsiteX134" fmla="*/ 1651000 w 8445500"/>
              <a:gd name="connsiteY134" fmla="*/ 2921000 h 3848100"/>
              <a:gd name="connsiteX135" fmla="*/ 1689100 w 8445500"/>
              <a:gd name="connsiteY135" fmla="*/ 2882900 h 3848100"/>
              <a:gd name="connsiteX136" fmla="*/ 1714500 w 8445500"/>
              <a:gd name="connsiteY136" fmla="*/ 2832100 h 3848100"/>
              <a:gd name="connsiteX137" fmla="*/ 1790700 w 8445500"/>
              <a:gd name="connsiteY137" fmla="*/ 2781300 h 3848100"/>
              <a:gd name="connsiteX138" fmla="*/ 1803400 w 8445500"/>
              <a:gd name="connsiteY138" fmla="*/ 2717800 h 3848100"/>
              <a:gd name="connsiteX139" fmla="*/ 1892300 w 8445500"/>
              <a:gd name="connsiteY139" fmla="*/ 2641600 h 3848100"/>
              <a:gd name="connsiteX140" fmla="*/ 2006600 w 8445500"/>
              <a:gd name="connsiteY140" fmla="*/ 2552700 h 3848100"/>
              <a:gd name="connsiteX141" fmla="*/ 2070100 w 8445500"/>
              <a:gd name="connsiteY141" fmla="*/ 2527300 h 3848100"/>
              <a:gd name="connsiteX142" fmla="*/ 2120900 w 8445500"/>
              <a:gd name="connsiteY142" fmla="*/ 2489200 h 3848100"/>
              <a:gd name="connsiteX143" fmla="*/ 2197100 w 8445500"/>
              <a:gd name="connsiteY143" fmla="*/ 2476500 h 3848100"/>
              <a:gd name="connsiteX144" fmla="*/ 2425700 w 8445500"/>
              <a:gd name="connsiteY144" fmla="*/ 2413000 h 3848100"/>
              <a:gd name="connsiteX145" fmla="*/ 2654300 w 8445500"/>
              <a:gd name="connsiteY145" fmla="*/ 2400300 h 3848100"/>
              <a:gd name="connsiteX146" fmla="*/ 2730500 w 8445500"/>
              <a:gd name="connsiteY146" fmla="*/ 2387600 h 3848100"/>
              <a:gd name="connsiteX147" fmla="*/ 2781300 w 8445500"/>
              <a:gd name="connsiteY147" fmla="*/ 2374900 h 3848100"/>
              <a:gd name="connsiteX148" fmla="*/ 2933700 w 8445500"/>
              <a:gd name="connsiteY148" fmla="*/ 2362200 h 3848100"/>
              <a:gd name="connsiteX149" fmla="*/ 2984500 w 8445500"/>
              <a:gd name="connsiteY149" fmla="*/ 2336800 h 3848100"/>
              <a:gd name="connsiteX150" fmla="*/ 3022600 w 8445500"/>
              <a:gd name="connsiteY150" fmla="*/ 2311400 h 3848100"/>
              <a:gd name="connsiteX151" fmla="*/ 3098800 w 8445500"/>
              <a:gd name="connsiteY151" fmla="*/ 2286000 h 3848100"/>
              <a:gd name="connsiteX152" fmla="*/ 3136900 w 8445500"/>
              <a:gd name="connsiteY152" fmla="*/ 2260600 h 3848100"/>
              <a:gd name="connsiteX153" fmla="*/ 3175000 w 8445500"/>
              <a:gd name="connsiteY153" fmla="*/ 2247900 h 3848100"/>
              <a:gd name="connsiteX154" fmla="*/ 3251200 w 8445500"/>
              <a:gd name="connsiteY154" fmla="*/ 2197100 h 3848100"/>
              <a:gd name="connsiteX155" fmla="*/ 3289300 w 8445500"/>
              <a:gd name="connsiteY155" fmla="*/ 2171700 h 3848100"/>
              <a:gd name="connsiteX156" fmla="*/ 3390900 w 8445500"/>
              <a:gd name="connsiteY156" fmla="*/ 2120900 h 3848100"/>
              <a:gd name="connsiteX157" fmla="*/ 3441700 w 8445500"/>
              <a:gd name="connsiteY157" fmla="*/ 2146300 h 3848100"/>
              <a:gd name="connsiteX158" fmla="*/ 3479800 w 8445500"/>
              <a:gd name="connsiteY158" fmla="*/ 2159000 h 3848100"/>
              <a:gd name="connsiteX159" fmla="*/ 3517900 w 8445500"/>
              <a:gd name="connsiteY159" fmla="*/ 2184400 h 3848100"/>
              <a:gd name="connsiteX160" fmla="*/ 3657600 w 8445500"/>
              <a:gd name="connsiteY160" fmla="*/ 2222500 h 3848100"/>
              <a:gd name="connsiteX161" fmla="*/ 4076700 w 8445500"/>
              <a:gd name="connsiteY161" fmla="*/ 2184400 h 3848100"/>
              <a:gd name="connsiteX162" fmla="*/ 4114800 w 8445500"/>
              <a:gd name="connsiteY162" fmla="*/ 2159000 h 3848100"/>
              <a:gd name="connsiteX163" fmla="*/ 4191000 w 8445500"/>
              <a:gd name="connsiteY163" fmla="*/ 2146300 h 3848100"/>
              <a:gd name="connsiteX164" fmla="*/ 4241800 w 8445500"/>
              <a:gd name="connsiteY164" fmla="*/ 2133600 h 3848100"/>
              <a:gd name="connsiteX165" fmla="*/ 4318000 w 8445500"/>
              <a:gd name="connsiteY165" fmla="*/ 2146300 h 3848100"/>
              <a:gd name="connsiteX166" fmla="*/ 4432300 w 8445500"/>
              <a:gd name="connsiteY166" fmla="*/ 2273300 h 3848100"/>
              <a:gd name="connsiteX167" fmla="*/ 4457700 w 8445500"/>
              <a:gd name="connsiteY167" fmla="*/ 2311400 h 3848100"/>
              <a:gd name="connsiteX168" fmla="*/ 4495800 w 8445500"/>
              <a:gd name="connsiteY168" fmla="*/ 2324100 h 3848100"/>
              <a:gd name="connsiteX169" fmla="*/ 4610100 w 8445500"/>
              <a:gd name="connsiteY169" fmla="*/ 2286000 h 3848100"/>
              <a:gd name="connsiteX170" fmla="*/ 4686300 w 8445500"/>
              <a:gd name="connsiteY170" fmla="*/ 2247900 h 3848100"/>
              <a:gd name="connsiteX171" fmla="*/ 4762500 w 8445500"/>
              <a:gd name="connsiteY171" fmla="*/ 2209800 h 3848100"/>
              <a:gd name="connsiteX172" fmla="*/ 4864100 w 8445500"/>
              <a:gd name="connsiteY172" fmla="*/ 2159000 h 3848100"/>
              <a:gd name="connsiteX173" fmla="*/ 4902200 w 8445500"/>
              <a:gd name="connsiteY173" fmla="*/ 2133600 h 3848100"/>
              <a:gd name="connsiteX174" fmla="*/ 4940300 w 8445500"/>
              <a:gd name="connsiteY174" fmla="*/ 2120900 h 3848100"/>
              <a:gd name="connsiteX175" fmla="*/ 4978400 w 8445500"/>
              <a:gd name="connsiteY175" fmla="*/ 2095500 h 3848100"/>
              <a:gd name="connsiteX176" fmla="*/ 5041900 w 8445500"/>
              <a:gd name="connsiteY176" fmla="*/ 2082800 h 3848100"/>
              <a:gd name="connsiteX177" fmla="*/ 5207000 w 8445500"/>
              <a:gd name="connsiteY177" fmla="*/ 2095500 h 3848100"/>
              <a:gd name="connsiteX178" fmla="*/ 5270500 w 8445500"/>
              <a:gd name="connsiteY178" fmla="*/ 2108200 h 3848100"/>
              <a:gd name="connsiteX179" fmla="*/ 5448300 w 8445500"/>
              <a:gd name="connsiteY179" fmla="*/ 2133600 h 3848100"/>
              <a:gd name="connsiteX180" fmla="*/ 5854700 w 8445500"/>
              <a:gd name="connsiteY180" fmla="*/ 2120900 h 3848100"/>
              <a:gd name="connsiteX181" fmla="*/ 5930900 w 8445500"/>
              <a:gd name="connsiteY181" fmla="*/ 2082800 h 3848100"/>
              <a:gd name="connsiteX182" fmla="*/ 5969000 w 8445500"/>
              <a:gd name="connsiteY182" fmla="*/ 2070100 h 3848100"/>
              <a:gd name="connsiteX183" fmla="*/ 6045200 w 8445500"/>
              <a:gd name="connsiteY183" fmla="*/ 2006600 h 3848100"/>
              <a:gd name="connsiteX184" fmla="*/ 6121400 w 8445500"/>
              <a:gd name="connsiteY184" fmla="*/ 1981200 h 3848100"/>
              <a:gd name="connsiteX185" fmla="*/ 6261100 w 8445500"/>
              <a:gd name="connsiteY185" fmla="*/ 1993900 h 3848100"/>
              <a:gd name="connsiteX186" fmla="*/ 6324600 w 8445500"/>
              <a:gd name="connsiteY186" fmla="*/ 2006600 h 3848100"/>
              <a:gd name="connsiteX187" fmla="*/ 6477000 w 8445500"/>
              <a:gd name="connsiteY187" fmla="*/ 2032000 h 3848100"/>
              <a:gd name="connsiteX188" fmla="*/ 6553200 w 8445500"/>
              <a:gd name="connsiteY188" fmla="*/ 2044700 h 3848100"/>
              <a:gd name="connsiteX189" fmla="*/ 6858000 w 8445500"/>
              <a:gd name="connsiteY189" fmla="*/ 2070100 h 3848100"/>
              <a:gd name="connsiteX190" fmla="*/ 8445500 w 8445500"/>
              <a:gd name="connsiteY190" fmla="*/ 2057400 h 3848100"/>
              <a:gd name="connsiteX191" fmla="*/ 8411633 w 8445500"/>
              <a:gd name="connsiteY191"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181600 w 8445500"/>
              <a:gd name="connsiteY19" fmla="*/ 635000 h 3848100"/>
              <a:gd name="connsiteX20" fmla="*/ 5156200 w 8445500"/>
              <a:gd name="connsiteY20" fmla="*/ 596900 h 3848100"/>
              <a:gd name="connsiteX21" fmla="*/ 5118100 w 8445500"/>
              <a:gd name="connsiteY21" fmla="*/ 469900 h 3848100"/>
              <a:gd name="connsiteX22" fmla="*/ 5105400 w 8445500"/>
              <a:gd name="connsiteY22" fmla="*/ 393700 h 3848100"/>
              <a:gd name="connsiteX23" fmla="*/ 5092700 w 8445500"/>
              <a:gd name="connsiteY23" fmla="*/ 304800 h 3848100"/>
              <a:gd name="connsiteX24" fmla="*/ 5067300 w 8445500"/>
              <a:gd name="connsiteY24" fmla="*/ 266700 h 3848100"/>
              <a:gd name="connsiteX25" fmla="*/ 5054600 w 8445500"/>
              <a:gd name="connsiteY25" fmla="*/ 228600 h 3848100"/>
              <a:gd name="connsiteX26" fmla="*/ 5003800 w 8445500"/>
              <a:gd name="connsiteY26" fmla="*/ 152400 h 3848100"/>
              <a:gd name="connsiteX27" fmla="*/ 4965700 w 8445500"/>
              <a:gd name="connsiteY27" fmla="*/ 63500 h 3848100"/>
              <a:gd name="connsiteX28" fmla="*/ 4787900 w 8445500"/>
              <a:gd name="connsiteY28" fmla="*/ 0 h 3848100"/>
              <a:gd name="connsiteX29" fmla="*/ 4673600 w 8445500"/>
              <a:gd name="connsiteY29" fmla="*/ 12700 h 3848100"/>
              <a:gd name="connsiteX30" fmla="*/ 4635500 w 8445500"/>
              <a:gd name="connsiteY30" fmla="*/ 38100 h 3848100"/>
              <a:gd name="connsiteX31" fmla="*/ 4597400 w 8445500"/>
              <a:gd name="connsiteY31" fmla="*/ 50800 h 3848100"/>
              <a:gd name="connsiteX32" fmla="*/ 4559300 w 8445500"/>
              <a:gd name="connsiteY32" fmla="*/ 88900 h 3848100"/>
              <a:gd name="connsiteX33" fmla="*/ 4533900 w 8445500"/>
              <a:gd name="connsiteY33" fmla="*/ 177800 h 3848100"/>
              <a:gd name="connsiteX34" fmla="*/ 4495800 w 8445500"/>
              <a:gd name="connsiteY34" fmla="*/ 203200 h 3848100"/>
              <a:gd name="connsiteX35" fmla="*/ 4406900 w 8445500"/>
              <a:gd name="connsiteY35" fmla="*/ 254000 h 3848100"/>
              <a:gd name="connsiteX36" fmla="*/ 4368800 w 8445500"/>
              <a:gd name="connsiteY36" fmla="*/ 279400 h 3848100"/>
              <a:gd name="connsiteX37" fmla="*/ 4229100 w 8445500"/>
              <a:gd name="connsiteY37" fmla="*/ 368300 h 3848100"/>
              <a:gd name="connsiteX38" fmla="*/ 4165600 w 8445500"/>
              <a:gd name="connsiteY38" fmla="*/ 508000 h 3848100"/>
              <a:gd name="connsiteX39" fmla="*/ 4140200 w 8445500"/>
              <a:gd name="connsiteY39" fmla="*/ 546100 h 3848100"/>
              <a:gd name="connsiteX40" fmla="*/ 4089400 w 8445500"/>
              <a:gd name="connsiteY40" fmla="*/ 749300 h 3848100"/>
              <a:gd name="connsiteX41" fmla="*/ 4051300 w 8445500"/>
              <a:gd name="connsiteY41" fmla="*/ 838200 h 3848100"/>
              <a:gd name="connsiteX42" fmla="*/ 4013200 w 8445500"/>
              <a:gd name="connsiteY42" fmla="*/ 863600 h 3848100"/>
              <a:gd name="connsiteX43" fmla="*/ 3975100 w 8445500"/>
              <a:gd name="connsiteY43" fmla="*/ 939800 h 3848100"/>
              <a:gd name="connsiteX44" fmla="*/ 3924300 w 8445500"/>
              <a:gd name="connsiteY44" fmla="*/ 952500 h 3848100"/>
              <a:gd name="connsiteX45" fmla="*/ 3848100 w 8445500"/>
              <a:gd name="connsiteY45" fmla="*/ 990600 h 3848100"/>
              <a:gd name="connsiteX46" fmla="*/ 3810000 w 8445500"/>
              <a:gd name="connsiteY46" fmla="*/ 977900 h 3848100"/>
              <a:gd name="connsiteX47" fmla="*/ 3746500 w 8445500"/>
              <a:gd name="connsiteY47" fmla="*/ 863600 h 3848100"/>
              <a:gd name="connsiteX48" fmla="*/ 3746500 w 8445500"/>
              <a:gd name="connsiteY48" fmla="*/ 863600 h 3848100"/>
              <a:gd name="connsiteX49" fmla="*/ 3657600 w 8445500"/>
              <a:gd name="connsiteY49" fmla="*/ 736600 h 3848100"/>
              <a:gd name="connsiteX50" fmla="*/ 3632200 w 8445500"/>
              <a:gd name="connsiteY50" fmla="*/ 698500 h 3848100"/>
              <a:gd name="connsiteX51" fmla="*/ 3594100 w 8445500"/>
              <a:gd name="connsiteY51" fmla="*/ 673100 h 3848100"/>
              <a:gd name="connsiteX52" fmla="*/ 3556000 w 8445500"/>
              <a:gd name="connsiteY52" fmla="*/ 635000 h 3848100"/>
              <a:gd name="connsiteX53" fmla="*/ 3416300 w 8445500"/>
              <a:gd name="connsiteY53" fmla="*/ 609600 h 3848100"/>
              <a:gd name="connsiteX54" fmla="*/ 3276600 w 8445500"/>
              <a:gd name="connsiteY54" fmla="*/ 622300 h 3848100"/>
              <a:gd name="connsiteX55" fmla="*/ 3162300 w 8445500"/>
              <a:gd name="connsiteY55" fmla="*/ 647700 h 3848100"/>
              <a:gd name="connsiteX56" fmla="*/ 3086100 w 8445500"/>
              <a:gd name="connsiteY56" fmla="*/ 698500 h 3848100"/>
              <a:gd name="connsiteX57" fmla="*/ 3048000 w 8445500"/>
              <a:gd name="connsiteY57" fmla="*/ 749300 h 3848100"/>
              <a:gd name="connsiteX58" fmla="*/ 3009900 w 8445500"/>
              <a:gd name="connsiteY58" fmla="*/ 762000 h 3848100"/>
              <a:gd name="connsiteX59" fmla="*/ 2895600 w 8445500"/>
              <a:gd name="connsiteY59" fmla="*/ 825500 h 3848100"/>
              <a:gd name="connsiteX60" fmla="*/ 2857500 w 8445500"/>
              <a:gd name="connsiteY60" fmla="*/ 863600 h 3848100"/>
              <a:gd name="connsiteX61" fmla="*/ 2781300 w 8445500"/>
              <a:gd name="connsiteY61" fmla="*/ 901700 h 3848100"/>
              <a:gd name="connsiteX62" fmla="*/ 2705100 w 8445500"/>
              <a:gd name="connsiteY62" fmla="*/ 952500 h 3848100"/>
              <a:gd name="connsiteX63" fmla="*/ 2628900 w 8445500"/>
              <a:gd name="connsiteY63" fmla="*/ 1016000 h 3848100"/>
              <a:gd name="connsiteX64" fmla="*/ 2590800 w 8445500"/>
              <a:gd name="connsiteY64" fmla="*/ 1066800 h 3848100"/>
              <a:gd name="connsiteX65" fmla="*/ 2552700 w 8445500"/>
              <a:gd name="connsiteY65" fmla="*/ 1104900 h 3848100"/>
              <a:gd name="connsiteX66" fmla="*/ 2489200 w 8445500"/>
              <a:gd name="connsiteY66" fmla="*/ 1168400 h 3848100"/>
              <a:gd name="connsiteX67" fmla="*/ 2463800 w 8445500"/>
              <a:gd name="connsiteY67" fmla="*/ 1206500 h 3848100"/>
              <a:gd name="connsiteX68" fmla="*/ 2425700 w 8445500"/>
              <a:gd name="connsiteY68" fmla="*/ 1244600 h 3848100"/>
              <a:gd name="connsiteX69" fmla="*/ 2413000 w 8445500"/>
              <a:gd name="connsiteY69" fmla="*/ 1282700 h 3848100"/>
              <a:gd name="connsiteX70" fmla="*/ 2374900 w 8445500"/>
              <a:gd name="connsiteY70" fmla="*/ 1295400 h 3848100"/>
              <a:gd name="connsiteX71" fmla="*/ 2336800 w 8445500"/>
              <a:gd name="connsiteY71" fmla="*/ 1320800 h 3848100"/>
              <a:gd name="connsiteX72" fmla="*/ 2171700 w 8445500"/>
              <a:gd name="connsiteY72" fmla="*/ 1346200 h 3848100"/>
              <a:gd name="connsiteX73" fmla="*/ 2095500 w 8445500"/>
              <a:gd name="connsiteY73" fmla="*/ 1358900 h 3848100"/>
              <a:gd name="connsiteX74" fmla="*/ 1828800 w 8445500"/>
              <a:gd name="connsiteY74" fmla="*/ 1384300 h 3848100"/>
              <a:gd name="connsiteX75" fmla="*/ 1612900 w 8445500"/>
              <a:gd name="connsiteY75" fmla="*/ 1358900 h 3848100"/>
              <a:gd name="connsiteX76" fmla="*/ 1574800 w 8445500"/>
              <a:gd name="connsiteY76" fmla="*/ 1346200 h 3848100"/>
              <a:gd name="connsiteX77" fmla="*/ 1536700 w 8445500"/>
              <a:gd name="connsiteY77" fmla="*/ 1320800 h 3848100"/>
              <a:gd name="connsiteX78" fmla="*/ 1498600 w 8445500"/>
              <a:gd name="connsiteY78" fmla="*/ 1308100 h 3848100"/>
              <a:gd name="connsiteX79" fmla="*/ 1422400 w 8445500"/>
              <a:gd name="connsiteY79" fmla="*/ 1257300 h 3848100"/>
              <a:gd name="connsiteX80" fmla="*/ 1384300 w 8445500"/>
              <a:gd name="connsiteY80" fmla="*/ 1244600 h 3848100"/>
              <a:gd name="connsiteX81" fmla="*/ 1308100 w 8445500"/>
              <a:gd name="connsiteY81" fmla="*/ 1193800 h 3848100"/>
              <a:gd name="connsiteX82" fmla="*/ 1270000 w 8445500"/>
              <a:gd name="connsiteY82" fmla="*/ 1168400 h 3848100"/>
              <a:gd name="connsiteX83" fmla="*/ 1193800 w 8445500"/>
              <a:gd name="connsiteY83" fmla="*/ 1143000 h 3848100"/>
              <a:gd name="connsiteX84" fmla="*/ 1130300 w 8445500"/>
              <a:gd name="connsiteY84" fmla="*/ 1117600 h 3848100"/>
              <a:gd name="connsiteX85" fmla="*/ 1079500 w 8445500"/>
              <a:gd name="connsiteY85" fmla="*/ 1092200 h 3848100"/>
              <a:gd name="connsiteX86" fmla="*/ 939800 w 8445500"/>
              <a:gd name="connsiteY86" fmla="*/ 1079500 h 3848100"/>
              <a:gd name="connsiteX87" fmla="*/ 927100 w 8445500"/>
              <a:gd name="connsiteY87" fmla="*/ 1016000 h 3848100"/>
              <a:gd name="connsiteX88" fmla="*/ 889000 w 8445500"/>
              <a:gd name="connsiteY88" fmla="*/ 990600 h 3848100"/>
              <a:gd name="connsiteX89" fmla="*/ 558800 w 8445500"/>
              <a:gd name="connsiteY89" fmla="*/ 977900 h 3848100"/>
              <a:gd name="connsiteX90" fmla="*/ 406400 w 8445500"/>
              <a:gd name="connsiteY90" fmla="*/ 990600 h 3848100"/>
              <a:gd name="connsiteX91" fmla="*/ 368300 w 8445500"/>
              <a:gd name="connsiteY91" fmla="*/ 1016000 h 3848100"/>
              <a:gd name="connsiteX92" fmla="*/ 317500 w 8445500"/>
              <a:gd name="connsiteY92" fmla="*/ 1054100 h 3848100"/>
              <a:gd name="connsiteX93" fmla="*/ 266700 w 8445500"/>
              <a:gd name="connsiteY93" fmla="*/ 1130300 h 3848100"/>
              <a:gd name="connsiteX94" fmla="*/ 228600 w 8445500"/>
              <a:gd name="connsiteY94" fmla="*/ 1168400 h 3848100"/>
              <a:gd name="connsiteX95" fmla="*/ 190500 w 8445500"/>
              <a:gd name="connsiteY95" fmla="*/ 1244600 h 3848100"/>
              <a:gd name="connsiteX96" fmla="*/ 177800 w 8445500"/>
              <a:gd name="connsiteY96" fmla="*/ 1282700 h 3848100"/>
              <a:gd name="connsiteX97" fmla="*/ 152400 w 8445500"/>
              <a:gd name="connsiteY97" fmla="*/ 1320800 h 3848100"/>
              <a:gd name="connsiteX98" fmla="*/ 114300 w 8445500"/>
              <a:gd name="connsiteY98" fmla="*/ 1473200 h 3848100"/>
              <a:gd name="connsiteX99" fmla="*/ 88900 w 8445500"/>
              <a:gd name="connsiteY99" fmla="*/ 1549400 h 3848100"/>
              <a:gd name="connsiteX100" fmla="*/ 76200 w 8445500"/>
              <a:gd name="connsiteY100" fmla="*/ 1612900 h 3848100"/>
              <a:gd name="connsiteX101" fmla="*/ 50800 w 8445500"/>
              <a:gd name="connsiteY101" fmla="*/ 1676400 h 3848100"/>
              <a:gd name="connsiteX102" fmla="*/ 12700 w 8445500"/>
              <a:gd name="connsiteY102" fmla="*/ 1854200 h 3848100"/>
              <a:gd name="connsiteX103" fmla="*/ 0 w 8445500"/>
              <a:gd name="connsiteY103" fmla="*/ 1955800 h 3848100"/>
              <a:gd name="connsiteX104" fmla="*/ 0 w 8445500"/>
              <a:gd name="connsiteY104" fmla="*/ 2374900 h 3848100"/>
              <a:gd name="connsiteX105" fmla="*/ 12700 w 8445500"/>
              <a:gd name="connsiteY105" fmla="*/ 2692400 h 3848100"/>
              <a:gd name="connsiteX106" fmla="*/ 25400 w 8445500"/>
              <a:gd name="connsiteY106" fmla="*/ 3632200 h 3848100"/>
              <a:gd name="connsiteX107" fmla="*/ 88900 w 8445500"/>
              <a:gd name="connsiteY107" fmla="*/ 3683000 h 3848100"/>
              <a:gd name="connsiteX108" fmla="*/ 101600 w 8445500"/>
              <a:gd name="connsiteY108" fmla="*/ 3721100 h 3848100"/>
              <a:gd name="connsiteX109" fmla="*/ 139700 w 8445500"/>
              <a:gd name="connsiteY109" fmla="*/ 3733800 h 3848100"/>
              <a:gd name="connsiteX110" fmla="*/ 177800 w 8445500"/>
              <a:gd name="connsiteY110" fmla="*/ 3759200 h 3848100"/>
              <a:gd name="connsiteX111" fmla="*/ 190500 w 8445500"/>
              <a:gd name="connsiteY111" fmla="*/ 3797300 h 3848100"/>
              <a:gd name="connsiteX112" fmla="*/ 241300 w 8445500"/>
              <a:gd name="connsiteY112" fmla="*/ 3810000 h 3848100"/>
              <a:gd name="connsiteX113" fmla="*/ 393700 w 8445500"/>
              <a:gd name="connsiteY113" fmla="*/ 3848100 h 3848100"/>
              <a:gd name="connsiteX114" fmla="*/ 723900 w 8445500"/>
              <a:gd name="connsiteY114" fmla="*/ 3835400 h 3848100"/>
              <a:gd name="connsiteX115" fmla="*/ 901700 w 8445500"/>
              <a:gd name="connsiteY115" fmla="*/ 3784600 h 3848100"/>
              <a:gd name="connsiteX116" fmla="*/ 965200 w 8445500"/>
              <a:gd name="connsiteY116" fmla="*/ 3771900 h 3848100"/>
              <a:gd name="connsiteX117" fmla="*/ 1079500 w 8445500"/>
              <a:gd name="connsiteY117" fmla="*/ 3708400 h 3848100"/>
              <a:gd name="connsiteX118" fmla="*/ 1155700 w 8445500"/>
              <a:gd name="connsiteY118" fmla="*/ 3670300 h 3848100"/>
              <a:gd name="connsiteX119" fmla="*/ 1231900 w 8445500"/>
              <a:gd name="connsiteY119" fmla="*/ 3594100 h 3848100"/>
              <a:gd name="connsiteX120" fmla="*/ 1282700 w 8445500"/>
              <a:gd name="connsiteY120" fmla="*/ 3517900 h 3848100"/>
              <a:gd name="connsiteX121" fmla="*/ 1308100 w 8445500"/>
              <a:gd name="connsiteY121" fmla="*/ 3479800 h 3848100"/>
              <a:gd name="connsiteX122" fmla="*/ 1371600 w 8445500"/>
              <a:gd name="connsiteY122" fmla="*/ 3429000 h 3848100"/>
              <a:gd name="connsiteX123" fmla="*/ 1397000 w 8445500"/>
              <a:gd name="connsiteY123" fmla="*/ 3378200 h 3848100"/>
              <a:gd name="connsiteX124" fmla="*/ 1409700 w 8445500"/>
              <a:gd name="connsiteY124" fmla="*/ 3340100 h 3848100"/>
              <a:gd name="connsiteX125" fmla="*/ 1435100 w 8445500"/>
              <a:gd name="connsiteY125" fmla="*/ 3302000 h 3848100"/>
              <a:gd name="connsiteX126" fmla="*/ 1447800 w 8445500"/>
              <a:gd name="connsiteY126" fmla="*/ 3263900 h 3848100"/>
              <a:gd name="connsiteX127" fmla="*/ 1473200 w 8445500"/>
              <a:gd name="connsiteY127" fmla="*/ 3225800 h 3848100"/>
              <a:gd name="connsiteX128" fmla="*/ 1485900 w 8445500"/>
              <a:gd name="connsiteY128" fmla="*/ 3187700 h 3848100"/>
              <a:gd name="connsiteX129" fmla="*/ 1524000 w 8445500"/>
              <a:gd name="connsiteY129" fmla="*/ 3162300 h 3848100"/>
              <a:gd name="connsiteX130" fmla="*/ 1536700 w 8445500"/>
              <a:gd name="connsiteY130" fmla="*/ 3124200 h 3848100"/>
              <a:gd name="connsiteX131" fmla="*/ 1549400 w 8445500"/>
              <a:gd name="connsiteY131" fmla="*/ 3073400 h 3848100"/>
              <a:gd name="connsiteX132" fmla="*/ 1587500 w 8445500"/>
              <a:gd name="connsiteY132" fmla="*/ 3022600 h 3848100"/>
              <a:gd name="connsiteX133" fmla="*/ 1651000 w 8445500"/>
              <a:gd name="connsiteY133" fmla="*/ 2921000 h 3848100"/>
              <a:gd name="connsiteX134" fmla="*/ 1689100 w 8445500"/>
              <a:gd name="connsiteY134" fmla="*/ 2882900 h 3848100"/>
              <a:gd name="connsiteX135" fmla="*/ 1714500 w 8445500"/>
              <a:gd name="connsiteY135" fmla="*/ 2832100 h 3848100"/>
              <a:gd name="connsiteX136" fmla="*/ 1790700 w 8445500"/>
              <a:gd name="connsiteY136" fmla="*/ 2781300 h 3848100"/>
              <a:gd name="connsiteX137" fmla="*/ 1803400 w 8445500"/>
              <a:gd name="connsiteY137" fmla="*/ 2717800 h 3848100"/>
              <a:gd name="connsiteX138" fmla="*/ 1892300 w 8445500"/>
              <a:gd name="connsiteY138" fmla="*/ 2641600 h 3848100"/>
              <a:gd name="connsiteX139" fmla="*/ 2006600 w 8445500"/>
              <a:gd name="connsiteY139" fmla="*/ 2552700 h 3848100"/>
              <a:gd name="connsiteX140" fmla="*/ 2070100 w 8445500"/>
              <a:gd name="connsiteY140" fmla="*/ 2527300 h 3848100"/>
              <a:gd name="connsiteX141" fmla="*/ 2120900 w 8445500"/>
              <a:gd name="connsiteY141" fmla="*/ 2489200 h 3848100"/>
              <a:gd name="connsiteX142" fmla="*/ 2197100 w 8445500"/>
              <a:gd name="connsiteY142" fmla="*/ 2476500 h 3848100"/>
              <a:gd name="connsiteX143" fmla="*/ 2425700 w 8445500"/>
              <a:gd name="connsiteY143" fmla="*/ 2413000 h 3848100"/>
              <a:gd name="connsiteX144" fmla="*/ 2654300 w 8445500"/>
              <a:gd name="connsiteY144" fmla="*/ 2400300 h 3848100"/>
              <a:gd name="connsiteX145" fmla="*/ 2730500 w 8445500"/>
              <a:gd name="connsiteY145" fmla="*/ 2387600 h 3848100"/>
              <a:gd name="connsiteX146" fmla="*/ 2781300 w 8445500"/>
              <a:gd name="connsiteY146" fmla="*/ 2374900 h 3848100"/>
              <a:gd name="connsiteX147" fmla="*/ 2933700 w 8445500"/>
              <a:gd name="connsiteY147" fmla="*/ 2362200 h 3848100"/>
              <a:gd name="connsiteX148" fmla="*/ 2984500 w 8445500"/>
              <a:gd name="connsiteY148" fmla="*/ 2336800 h 3848100"/>
              <a:gd name="connsiteX149" fmla="*/ 3022600 w 8445500"/>
              <a:gd name="connsiteY149" fmla="*/ 2311400 h 3848100"/>
              <a:gd name="connsiteX150" fmla="*/ 3098800 w 8445500"/>
              <a:gd name="connsiteY150" fmla="*/ 2286000 h 3848100"/>
              <a:gd name="connsiteX151" fmla="*/ 3136900 w 8445500"/>
              <a:gd name="connsiteY151" fmla="*/ 2260600 h 3848100"/>
              <a:gd name="connsiteX152" fmla="*/ 3175000 w 8445500"/>
              <a:gd name="connsiteY152" fmla="*/ 2247900 h 3848100"/>
              <a:gd name="connsiteX153" fmla="*/ 3251200 w 8445500"/>
              <a:gd name="connsiteY153" fmla="*/ 2197100 h 3848100"/>
              <a:gd name="connsiteX154" fmla="*/ 3289300 w 8445500"/>
              <a:gd name="connsiteY154" fmla="*/ 2171700 h 3848100"/>
              <a:gd name="connsiteX155" fmla="*/ 3390900 w 8445500"/>
              <a:gd name="connsiteY155" fmla="*/ 2120900 h 3848100"/>
              <a:gd name="connsiteX156" fmla="*/ 3441700 w 8445500"/>
              <a:gd name="connsiteY156" fmla="*/ 2146300 h 3848100"/>
              <a:gd name="connsiteX157" fmla="*/ 3479800 w 8445500"/>
              <a:gd name="connsiteY157" fmla="*/ 2159000 h 3848100"/>
              <a:gd name="connsiteX158" fmla="*/ 3517900 w 8445500"/>
              <a:gd name="connsiteY158" fmla="*/ 2184400 h 3848100"/>
              <a:gd name="connsiteX159" fmla="*/ 3657600 w 8445500"/>
              <a:gd name="connsiteY159" fmla="*/ 2222500 h 3848100"/>
              <a:gd name="connsiteX160" fmla="*/ 4076700 w 8445500"/>
              <a:gd name="connsiteY160" fmla="*/ 2184400 h 3848100"/>
              <a:gd name="connsiteX161" fmla="*/ 4114800 w 8445500"/>
              <a:gd name="connsiteY161" fmla="*/ 2159000 h 3848100"/>
              <a:gd name="connsiteX162" fmla="*/ 4191000 w 8445500"/>
              <a:gd name="connsiteY162" fmla="*/ 2146300 h 3848100"/>
              <a:gd name="connsiteX163" fmla="*/ 4241800 w 8445500"/>
              <a:gd name="connsiteY163" fmla="*/ 2133600 h 3848100"/>
              <a:gd name="connsiteX164" fmla="*/ 4318000 w 8445500"/>
              <a:gd name="connsiteY164" fmla="*/ 2146300 h 3848100"/>
              <a:gd name="connsiteX165" fmla="*/ 4432300 w 8445500"/>
              <a:gd name="connsiteY165" fmla="*/ 2273300 h 3848100"/>
              <a:gd name="connsiteX166" fmla="*/ 4457700 w 8445500"/>
              <a:gd name="connsiteY166" fmla="*/ 2311400 h 3848100"/>
              <a:gd name="connsiteX167" fmla="*/ 4495800 w 8445500"/>
              <a:gd name="connsiteY167" fmla="*/ 2324100 h 3848100"/>
              <a:gd name="connsiteX168" fmla="*/ 4610100 w 8445500"/>
              <a:gd name="connsiteY168" fmla="*/ 2286000 h 3848100"/>
              <a:gd name="connsiteX169" fmla="*/ 4686300 w 8445500"/>
              <a:gd name="connsiteY169" fmla="*/ 2247900 h 3848100"/>
              <a:gd name="connsiteX170" fmla="*/ 4762500 w 8445500"/>
              <a:gd name="connsiteY170" fmla="*/ 2209800 h 3848100"/>
              <a:gd name="connsiteX171" fmla="*/ 4864100 w 8445500"/>
              <a:gd name="connsiteY171" fmla="*/ 2159000 h 3848100"/>
              <a:gd name="connsiteX172" fmla="*/ 4902200 w 8445500"/>
              <a:gd name="connsiteY172" fmla="*/ 2133600 h 3848100"/>
              <a:gd name="connsiteX173" fmla="*/ 4940300 w 8445500"/>
              <a:gd name="connsiteY173" fmla="*/ 2120900 h 3848100"/>
              <a:gd name="connsiteX174" fmla="*/ 4978400 w 8445500"/>
              <a:gd name="connsiteY174" fmla="*/ 2095500 h 3848100"/>
              <a:gd name="connsiteX175" fmla="*/ 5041900 w 8445500"/>
              <a:gd name="connsiteY175" fmla="*/ 2082800 h 3848100"/>
              <a:gd name="connsiteX176" fmla="*/ 5207000 w 8445500"/>
              <a:gd name="connsiteY176" fmla="*/ 2095500 h 3848100"/>
              <a:gd name="connsiteX177" fmla="*/ 5270500 w 8445500"/>
              <a:gd name="connsiteY177" fmla="*/ 2108200 h 3848100"/>
              <a:gd name="connsiteX178" fmla="*/ 5448300 w 8445500"/>
              <a:gd name="connsiteY178" fmla="*/ 2133600 h 3848100"/>
              <a:gd name="connsiteX179" fmla="*/ 5854700 w 8445500"/>
              <a:gd name="connsiteY179" fmla="*/ 2120900 h 3848100"/>
              <a:gd name="connsiteX180" fmla="*/ 5930900 w 8445500"/>
              <a:gd name="connsiteY180" fmla="*/ 2082800 h 3848100"/>
              <a:gd name="connsiteX181" fmla="*/ 5969000 w 8445500"/>
              <a:gd name="connsiteY181" fmla="*/ 2070100 h 3848100"/>
              <a:gd name="connsiteX182" fmla="*/ 6045200 w 8445500"/>
              <a:gd name="connsiteY182" fmla="*/ 2006600 h 3848100"/>
              <a:gd name="connsiteX183" fmla="*/ 6121400 w 8445500"/>
              <a:gd name="connsiteY183" fmla="*/ 1981200 h 3848100"/>
              <a:gd name="connsiteX184" fmla="*/ 6261100 w 8445500"/>
              <a:gd name="connsiteY184" fmla="*/ 1993900 h 3848100"/>
              <a:gd name="connsiteX185" fmla="*/ 6324600 w 8445500"/>
              <a:gd name="connsiteY185" fmla="*/ 2006600 h 3848100"/>
              <a:gd name="connsiteX186" fmla="*/ 6477000 w 8445500"/>
              <a:gd name="connsiteY186" fmla="*/ 2032000 h 3848100"/>
              <a:gd name="connsiteX187" fmla="*/ 6553200 w 8445500"/>
              <a:gd name="connsiteY187" fmla="*/ 2044700 h 3848100"/>
              <a:gd name="connsiteX188" fmla="*/ 6858000 w 8445500"/>
              <a:gd name="connsiteY188" fmla="*/ 2070100 h 3848100"/>
              <a:gd name="connsiteX189" fmla="*/ 8445500 w 8445500"/>
              <a:gd name="connsiteY189" fmla="*/ 2057400 h 3848100"/>
              <a:gd name="connsiteX190" fmla="*/ 8411633 w 8445500"/>
              <a:gd name="connsiteY190"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156200 w 8445500"/>
              <a:gd name="connsiteY19" fmla="*/ 596900 h 3848100"/>
              <a:gd name="connsiteX20" fmla="*/ 5118100 w 8445500"/>
              <a:gd name="connsiteY20" fmla="*/ 469900 h 3848100"/>
              <a:gd name="connsiteX21" fmla="*/ 5105400 w 8445500"/>
              <a:gd name="connsiteY21" fmla="*/ 393700 h 3848100"/>
              <a:gd name="connsiteX22" fmla="*/ 5092700 w 8445500"/>
              <a:gd name="connsiteY22" fmla="*/ 304800 h 3848100"/>
              <a:gd name="connsiteX23" fmla="*/ 5067300 w 8445500"/>
              <a:gd name="connsiteY23" fmla="*/ 266700 h 3848100"/>
              <a:gd name="connsiteX24" fmla="*/ 5054600 w 8445500"/>
              <a:gd name="connsiteY24" fmla="*/ 228600 h 3848100"/>
              <a:gd name="connsiteX25" fmla="*/ 5003800 w 8445500"/>
              <a:gd name="connsiteY25" fmla="*/ 152400 h 3848100"/>
              <a:gd name="connsiteX26" fmla="*/ 4965700 w 8445500"/>
              <a:gd name="connsiteY26" fmla="*/ 63500 h 3848100"/>
              <a:gd name="connsiteX27" fmla="*/ 4787900 w 8445500"/>
              <a:gd name="connsiteY27" fmla="*/ 0 h 3848100"/>
              <a:gd name="connsiteX28" fmla="*/ 4673600 w 8445500"/>
              <a:gd name="connsiteY28" fmla="*/ 12700 h 3848100"/>
              <a:gd name="connsiteX29" fmla="*/ 4635500 w 8445500"/>
              <a:gd name="connsiteY29" fmla="*/ 38100 h 3848100"/>
              <a:gd name="connsiteX30" fmla="*/ 4597400 w 8445500"/>
              <a:gd name="connsiteY30" fmla="*/ 50800 h 3848100"/>
              <a:gd name="connsiteX31" fmla="*/ 4559300 w 8445500"/>
              <a:gd name="connsiteY31" fmla="*/ 88900 h 3848100"/>
              <a:gd name="connsiteX32" fmla="*/ 4533900 w 8445500"/>
              <a:gd name="connsiteY32" fmla="*/ 177800 h 3848100"/>
              <a:gd name="connsiteX33" fmla="*/ 4495800 w 8445500"/>
              <a:gd name="connsiteY33" fmla="*/ 203200 h 3848100"/>
              <a:gd name="connsiteX34" fmla="*/ 4406900 w 8445500"/>
              <a:gd name="connsiteY34" fmla="*/ 254000 h 3848100"/>
              <a:gd name="connsiteX35" fmla="*/ 4368800 w 8445500"/>
              <a:gd name="connsiteY35" fmla="*/ 279400 h 3848100"/>
              <a:gd name="connsiteX36" fmla="*/ 4229100 w 8445500"/>
              <a:gd name="connsiteY36" fmla="*/ 368300 h 3848100"/>
              <a:gd name="connsiteX37" fmla="*/ 4165600 w 8445500"/>
              <a:gd name="connsiteY37" fmla="*/ 508000 h 3848100"/>
              <a:gd name="connsiteX38" fmla="*/ 4140200 w 8445500"/>
              <a:gd name="connsiteY38" fmla="*/ 546100 h 3848100"/>
              <a:gd name="connsiteX39" fmla="*/ 4089400 w 8445500"/>
              <a:gd name="connsiteY39" fmla="*/ 749300 h 3848100"/>
              <a:gd name="connsiteX40" fmla="*/ 4051300 w 8445500"/>
              <a:gd name="connsiteY40" fmla="*/ 838200 h 3848100"/>
              <a:gd name="connsiteX41" fmla="*/ 4013200 w 8445500"/>
              <a:gd name="connsiteY41" fmla="*/ 863600 h 3848100"/>
              <a:gd name="connsiteX42" fmla="*/ 3975100 w 8445500"/>
              <a:gd name="connsiteY42" fmla="*/ 939800 h 3848100"/>
              <a:gd name="connsiteX43" fmla="*/ 3924300 w 8445500"/>
              <a:gd name="connsiteY43" fmla="*/ 952500 h 3848100"/>
              <a:gd name="connsiteX44" fmla="*/ 3848100 w 8445500"/>
              <a:gd name="connsiteY44" fmla="*/ 990600 h 3848100"/>
              <a:gd name="connsiteX45" fmla="*/ 3810000 w 8445500"/>
              <a:gd name="connsiteY45" fmla="*/ 977900 h 3848100"/>
              <a:gd name="connsiteX46" fmla="*/ 3746500 w 8445500"/>
              <a:gd name="connsiteY46" fmla="*/ 863600 h 3848100"/>
              <a:gd name="connsiteX47" fmla="*/ 3746500 w 8445500"/>
              <a:gd name="connsiteY47" fmla="*/ 863600 h 3848100"/>
              <a:gd name="connsiteX48" fmla="*/ 3657600 w 8445500"/>
              <a:gd name="connsiteY48" fmla="*/ 736600 h 3848100"/>
              <a:gd name="connsiteX49" fmla="*/ 3632200 w 8445500"/>
              <a:gd name="connsiteY49" fmla="*/ 698500 h 3848100"/>
              <a:gd name="connsiteX50" fmla="*/ 3594100 w 8445500"/>
              <a:gd name="connsiteY50" fmla="*/ 673100 h 3848100"/>
              <a:gd name="connsiteX51" fmla="*/ 3556000 w 8445500"/>
              <a:gd name="connsiteY51" fmla="*/ 635000 h 3848100"/>
              <a:gd name="connsiteX52" fmla="*/ 3416300 w 8445500"/>
              <a:gd name="connsiteY52" fmla="*/ 609600 h 3848100"/>
              <a:gd name="connsiteX53" fmla="*/ 3276600 w 8445500"/>
              <a:gd name="connsiteY53" fmla="*/ 622300 h 3848100"/>
              <a:gd name="connsiteX54" fmla="*/ 3162300 w 8445500"/>
              <a:gd name="connsiteY54" fmla="*/ 647700 h 3848100"/>
              <a:gd name="connsiteX55" fmla="*/ 3086100 w 8445500"/>
              <a:gd name="connsiteY55" fmla="*/ 698500 h 3848100"/>
              <a:gd name="connsiteX56" fmla="*/ 3048000 w 8445500"/>
              <a:gd name="connsiteY56" fmla="*/ 749300 h 3848100"/>
              <a:gd name="connsiteX57" fmla="*/ 3009900 w 8445500"/>
              <a:gd name="connsiteY57" fmla="*/ 762000 h 3848100"/>
              <a:gd name="connsiteX58" fmla="*/ 2895600 w 8445500"/>
              <a:gd name="connsiteY58" fmla="*/ 825500 h 3848100"/>
              <a:gd name="connsiteX59" fmla="*/ 2857500 w 8445500"/>
              <a:gd name="connsiteY59" fmla="*/ 863600 h 3848100"/>
              <a:gd name="connsiteX60" fmla="*/ 2781300 w 8445500"/>
              <a:gd name="connsiteY60" fmla="*/ 901700 h 3848100"/>
              <a:gd name="connsiteX61" fmla="*/ 2705100 w 8445500"/>
              <a:gd name="connsiteY61" fmla="*/ 952500 h 3848100"/>
              <a:gd name="connsiteX62" fmla="*/ 2628900 w 8445500"/>
              <a:gd name="connsiteY62" fmla="*/ 1016000 h 3848100"/>
              <a:gd name="connsiteX63" fmla="*/ 2590800 w 8445500"/>
              <a:gd name="connsiteY63" fmla="*/ 1066800 h 3848100"/>
              <a:gd name="connsiteX64" fmla="*/ 2552700 w 8445500"/>
              <a:gd name="connsiteY64" fmla="*/ 1104900 h 3848100"/>
              <a:gd name="connsiteX65" fmla="*/ 2489200 w 8445500"/>
              <a:gd name="connsiteY65" fmla="*/ 1168400 h 3848100"/>
              <a:gd name="connsiteX66" fmla="*/ 2463800 w 8445500"/>
              <a:gd name="connsiteY66" fmla="*/ 1206500 h 3848100"/>
              <a:gd name="connsiteX67" fmla="*/ 2425700 w 8445500"/>
              <a:gd name="connsiteY67" fmla="*/ 1244600 h 3848100"/>
              <a:gd name="connsiteX68" fmla="*/ 2413000 w 8445500"/>
              <a:gd name="connsiteY68" fmla="*/ 1282700 h 3848100"/>
              <a:gd name="connsiteX69" fmla="*/ 2374900 w 8445500"/>
              <a:gd name="connsiteY69" fmla="*/ 1295400 h 3848100"/>
              <a:gd name="connsiteX70" fmla="*/ 2336800 w 8445500"/>
              <a:gd name="connsiteY70" fmla="*/ 1320800 h 3848100"/>
              <a:gd name="connsiteX71" fmla="*/ 2171700 w 8445500"/>
              <a:gd name="connsiteY71" fmla="*/ 1346200 h 3848100"/>
              <a:gd name="connsiteX72" fmla="*/ 2095500 w 8445500"/>
              <a:gd name="connsiteY72" fmla="*/ 1358900 h 3848100"/>
              <a:gd name="connsiteX73" fmla="*/ 1828800 w 8445500"/>
              <a:gd name="connsiteY73" fmla="*/ 1384300 h 3848100"/>
              <a:gd name="connsiteX74" fmla="*/ 1612900 w 8445500"/>
              <a:gd name="connsiteY74" fmla="*/ 1358900 h 3848100"/>
              <a:gd name="connsiteX75" fmla="*/ 1574800 w 8445500"/>
              <a:gd name="connsiteY75" fmla="*/ 1346200 h 3848100"/>
              <a:gd name="connsiteX76" fmla="*/ 1536700 w 8445500"/>
              <a:gd name="connsiteY76" fmla="*/ 1320800 h 3848100"/>
              <a:gd name="connsiteX77" fmla="*/ 1498600 w 8445500"/>
              <a:gd name="connsiteY77" fmla="*/ 1308100 h 3848100"/>
              <a:gd name="connsiteX78" fmla="*/ 1422400 w 8445500"/>
              <a:gd name="connsiteY78" fmla="*/ 1257300 h 3848100"/>
              <a:gd name="connsiteX79" fmla="*/ 1384300 w 8445500"/>
              <a:gd name="connsiteY79" fmla="*/ 1244600 h 3848100"/>
              <a:gd name="connsiteX80" fmla="*/ 1308100 w 8445500"/>
              <a:gd name="connsiteY80" fmla="*/ 1193800 h 3848100"/>
              <a:gd name="connsiteX81" fmla="*/ 1270000 w 8445500"/>
              <a:gd name="connsiteY81" fmla="*/ 1168400 h 3848100"/>
              <a:gd name="connsiteX82" fmla="*/ 1193800 w 8445500"/>
              <a:gd name="connsiteY82" fmla="*/ 1143000 h 3848100"/>
              <a:gd name="connsiteX83" fmla="*/ 1130300 w 8445500"/>
              <a:gd name="connsiteY83" fmla="*/ 1117600 h 3848100"/>
              <a:gd name="connsiteX84" fmla="*/ 1079500 w 8445500"/>
              <a:gd name="connsiteY84" fmla="*/ 1092200 h 3848100"/>
              <a:gd name="connsiteX85" fmla="*/ 939800 w 8445500"/>
              <a:gd name="connsiteY85" fmla="*/ 1079500 h 3848100"/>
              <a:gd name="connsiteX86" fmla="*/ 927100 w 8445500"/>
              <a:gd name="connsiteY86" fmla="*/ 1016000 h 3848100"/>
              <a:gd name="connsiteX87" fmla="*/ 889000 w 8445500"/>
              <a:gd name="connsiteY87" fmla="*/ 990600 h 3848100"/>
              <a:gd name="connsiteX88" fmla="*/ 558800 w 8445500"/>
              <a:gd name="connsiteY88" fmla="*/ 977900 h 3848100"/>
              <a:gd name="connsiteX89" fmla="*/ 406400 w 8445500"/>
              <a:gd name="connsiteY89" fmla="*/ 990600 h 3848100"/>
              <a:gd name="connsiteX90" fmla="*/ 368300 w 8445500"/>
              <a:gd name="connsiteY90" fmla="*/ 1016000 h 3848100"/>
              <a:gd name="connsiteX91" fmla="*/ 317500 w 8445500"/>
              <a:gd name="connsiteY91" fmla="*/ 1054100 h 3848100"/>
              <a:gd name="connsiteX92" fmla="*/ 266700 w 8445500"/>
              <a:gd name="connsiteY92" fmla="*/ 1130300 h 3848100"/>
              <a:gd name="connsiteX93" fmla="*/ 228600 w 8445500"/>
              <a:gd name="connsiteY93" fmla="*/ 1168400 h 3848100"/>
              <a:gd name="connsiteX94" fmla="*/ 190500 w 8445500"/>
              <a:gd name="connsiteY94" fmla="*/ 1244600 h 3848100"/>
              <a:gd name="connsiteX95" fmla="*/ 177800 w 8445500"/>
              <a:gd name="connsiteY95" fmla="*/ 1282700 h 3848100"/>
              <a:gd name="connsiteX96" fmla="*/ 152400 w 8445500"/>
              <a:gd name="connsiteY96" fmla="*/ 1320800 h 3848100"/>
              <a:gd name="connsiteX97" fmla="*/ 114300 w 8445500"/>
              <a:gd name="connsiteY97" fmla="*/ 1473200 h 3848100"/>
              <a:gd name="connsiteX98" fmla="*/ 88900 w 8445500"/>
              <a:gd name="connsiteY98" fmla="*/ 1549400 h 3848100"/>
              <a:gd name="connsiteX99" fmla="*/ 76200 w 8445500"/>
              <a:gd name="connsiteY99" fmla="*/ 1612900 h 3848100"/>
              <a:gd name="connsiteX100" fmla="*/ 50800 w 8445500"/>
              <a:gd name="connsiteY100" fmla="*/ 1676400 h 3848100"/>
              <a:gd name="connsiteX101" fmla="*/ 12700 w 8445500"/>
              <a:gd name="connsiteY101" fmla="*/ 1854200 h 3848100"/>
              <a:gd name="connsiteX102" fmla="*/ 0 w 8445500"/>
              <a:gd name="connsiteY102" fmla="*/ 1955800 h 3848100"/>
              <a:gd name="connsiteX103" fmla="*/ 0 w 8445500"/>
              <a:gd name="connsiteY103" fmla="*/ 2374900 h 3848100"/>
              <a:gd name="connsiteX104" fmla="*/ 12700 w 8445500"/>
              <a:gd name="connsiteY104" fmla="*/ 2692400 h 3848100"/>
              <a:gd name="connsiteX105" fmla="*/ 25400 w 8445500"/>
              <a:gd name="connsiteY105" fmla="*/ 3632200 h 3848100"/>
              <a:gd name="connsiteX106" fmla="*/ 88900 w 8445500"/>
              <a:gd name="connsiteY106" fmla="*/ 3683000 h 3848100"/>
              <a:gd name="connsiteX107" fmla="*/ 101600 w 8445500"/>
              <a:gd name="connsiteY107" fmla="*/ 3721100 h 3848100"/>
              <a:gd name="connsiteX108" fmla="*/ 139700 w 8445500"/>
              <a:gd name="connsiteY108" fmla="*/ 3733800 h 3848100"/>
              <a:gd name="connsiteX109" fmla="*/ 177800 w 8445500"/>
              <a:gd name="connsiteY109" fmla="*/ 3759200 h 3848100"/>
              <a:gd name="connsiteX110" fmla="*/ 190500 w 8445500"/>
              <a:gd name="connsiteY110" fmla="*/ 3797300 h 3848100"/>
              <a:gd name="connsiteX111" fmla="*/ 241300 w 8445500"/>
              <a:gd name="connsiteY111" fmla="*/ 3810000 h 3848100"/>
              <a:gd name="connsiteX112" fmla="*/ 393700 w 8445500"/>
              <a:gd name="connsiteY112" fmla="*/ 3848100 h 3848100"/>
              <a:gd name="connsiteX113" fmla="*/ 723900 w 8445500"/>
              <a:gd name="connsiteY113" fmla="*/ 3835400 h 3848100"/>
              <a:gd name="connsiteX114" fmla="*/ 901700 w 8445500"/>
              <a:gd name="connsiteY114" fmla="*/ 3784600 h 3848100"/>
              <a:gd name="connsiteX115" fmla="*/ 965200 w 8445500"/>
              <a:gd name="connsiteY115" fmla="*/ 3771900 h 3848100"/>
              <a:gd name="connsiteX116" fmla="*/ 1079500 w 8445500"/>
              <a:gd name="connsiteY116" fmla="*/ 3708400 h 3848100"/>
              <a:gd name="connsiteX117" fmla="*/ 1155700 w 8445500"/>
              <a:gd name="connsiteY117" fmla="*/ 3670300 h 3848100"/>
              <a:gd name="connsiteX118" fmla="*/ 1231900 w 8445500"/>
              <a:gd name="connsiteY118" fmla="*/ 3594100 h 3848100"/>
              <a:gd name="connsiteX119" fmla="*/ 1282700 w 8445500"/>
              <a:gd name="connsiteY119" fmla="*/ 3517900 h 3848100"/>
              <a:gd name="connsiteX120" fmla="*/ 1308100 w 8445500"/>
              <a:gd name="connsiteY120" fmla="*/ 3479800 h 3848100"/>
              <a:gd name="connsiteX121" fmla="*/ 1371600 w 8445500"/>
              <a:gd name="connsiteY121" fmla="*/ 3429000 h 3848100"/>
              <a:gd name="connsiteX122" fmla="*/ 1397000 w 8445500"/>
              <a:gd name="connsiteY122" fmla="*/ 3378200 h 3848100"/>
              <a:gd name="connsiteX123" fmla="*/ 1409700 w 8445500"/>
              <a:gd name="connsiteY123" fmla="*/ 3340100 h 3848100"/>
              <a:gd name="connsiteX124" fmla="*/ 1435100 w 8445500"/>
              <a:gd name="connsiteY124" fmla="*/ 3302000 h 3848100"/>
              <a:gd name="connsiteX125" fmla="*/ 1447800 w 8445500"/>
              <a:gd name="connsiteY125" fmla="*/ 3263900 h 3848100"/>
              <a:gd name="connsiteX126" fmla="*/ 1473200 w 8445500"/>
              <a:gd name="connsiteY126" fmla="*/ 3225800 h 3848100"/>
              <a:gd name="connsiteX127" fmla="*/ 1485900 w 8445500"/>
              <a:gd name="connsiteY127" fmla="*/ 3187700 h 3848100"/>
              <a:gd name="connsiteX128" fmla="*/ 1524000 w 8445500"/>
              <a:gd name="connsiteY128" fmla="*/ 3162300 h 3848100"/>
              <a:gd name="connsiteX129" fmla="*/ 1536700 w 8445500"/>
              <a:gd name="connsiteY129" fmla="*/ 3124200 h 3848100"/>
              <a:gd name="connsiteX130" fmla="*/ 1549400 w 8445500"/>
              <a:gd name="connsiteY130" fmla="*/ 3073400 h 3848100"/>
              <a:gd name="connsiteX131" fmla="*/ 1587500 w 8445500"/>
              <a:gd name="connsiteY131" fmla="*/ 3022600 h 3848100"/>
              <a:gd name="connsiteX132" fmla="*/ 1651000 w 8445500"/>
              <a:gd name="connsiteY132" fmla="*/ 2921000 h 3848100"/>
              <a:gd name="connsiteX133" fmla="*/ 1689100 w 8445500"/>
              <a:gd name="connsiteY133" fmla="*/ 2882900 h 3848100"/>
              <a:gd name="connsiteX134" fmla="*/ 1714500 w 8445500"/>
              <a:gd name="connsiteY134" fmla="*/ 2832100 h 3848100"/>
              <a:gd name="connsiteX135" fmla="*/ 1790700 w 8445500"/>
              <a:gd name="connsiteY135" fmla="*/ 2781300 h 3848100"/>
              <a:gd name="connsiteX136" fmla="*/ 1803400 w 8445500"/>
              <a:gd name="connsiteY136" fmla="*/ 2717800 h 3848100"/>
              <a:gd name="connsiteX137" fmla="*/ 1892300 w 8445500"/>
              <a:gd name="connsiteY137" fmla="*/ 2641600 h 3848100"/>
              <a:gd name="connsiteX138" fmla="*/ 2006600 w 8445500"/>
              <a:gd name="connsiteY138" fmla="*/ 2552700 h 3848100"/>
              <a:gd name="connsiteX139" fmla="*/ 2070100 w 8445500"/>
              <a:gd name="connsiteY139" fmla="*/ 2527300 h 3848100"/>
              <a:gd name="connsiteX140" fmla="*/ 2120900 w 8445500"/>
              <a:gd name="connsiteY140" fmla="*/ 2489200 h 3848100"/>
              <a:gd name="connsiteX141" fmla="*/ 2197100 w 8445500"/>
              <a:gd name="connsiteY141" fmla="*/ 2476500 h 3848100"/>
              <a:gd name="connsiteX142" fmla="*/ 2425700 w 8445500"/>
              <a:gd name="connsiteY142" fmla="*/ 2413000 h 3848100"/>
              <a:gd name="connsiteX143" fmla="*/ 2654300 w 8445500"/>
              <a:gd name="connsiteY143" fmla="*/ 2400300 h 3848100"/>
              <a:gd name="connsiteX144" fmla="*/ 2730500 w 8445500"/>
              <a:gd name="connsiteY144" fmla="*/ 2387600 h 3848100"/>
              <a:gd name="connsiteX145" fmla="*/ 2781300 w 8445500"/>
              <a:gd name="connsiteY145" fmla="*/ 2374900 h 3848100"/>
              <a:gd name="connsiteX146" fmla="*/ 2933700 w 8445500"/>
              <a:gd name="connsiteY146" fmla="*/ 2362200 h 3848100"/>
              <a:gd name="connsiteX147" fmla="*/ 2984500 w 8445500"/>
              <a:gd name="connsiteY147" fmla="*/ 2336800 h 3848100"/>
              <a:gd name="connsiteX148" fmla="*/ 3022600 w 8445500"/>
              <a:gd name="connsiteY148" fmla="*/ 2311400 h 3848100"/>
              <a:gd name="connsiteX149" fmla="*/ 3098800 w 8445500"/>
              <a:gd name="connsiteY149" fmla="*/ 2286000 h 3848100"/>
              <a:gd name="connsiteX150" fmla="*/ 3136900 w 8445500"/>
              <a:gd name="connsiteY150" fmla="*/ 2260600 h 3848100"/>
              <a:gd name="connsiteX151" fmla="*/ 3175000 w 8445500"/>
              <a:gd name="connsiteY151" fmla="*/ 2247900 h 3848100"/>
              <a:gd name="connsiteX152" fmla="*/ 3251200 w 8445500"/>
              <a:gd name="connsiteY152" fmla="*/ 2197100 h 3848100"/>
              <a:gd name="connsiteX153" fmla="*/ 3289300 w 8445500"/>
              <a:gd name="connsiteY153" fmla="*/ 2171700 h 3848100"/>
              <a:gd name="connsiteX154" fmla="*/ 3390900 w 8445500"/>
              <a:gd name="connsiteY154" fmla="*/ 2120900 h 3848100"/>
              <a:gd name="connsiteX155" fmla="*/ 3441700 w 8445500"/>
              <a:gd name="connsiteY155" fmla="*/ 2146300 h 3848100"/>
              <a:gd name="connsiteX156" fmla="*/ 3479800 w 8445500"/>
              <a:gd name="connsiteY156" fmla="*/ 2159000 h 3848100"/>
              <a:gd name="connsiteX157" fmla="*/ 3517900 w 8445500"/>
              <a:gd name="connsiteY157" fmla="*/ 2184400 h 3848100"/>
              <a:gd name="connsiteX158" fmla="*/ 3657600 w 8445500"/>
              <a:gd name="connsiteY158" fmla="*/ 2222500 h 3848100"/>
              <a:gd name="connsiteX159" fmla="*/ 4076700 w 8445500"/>
              <a:gd name="connsiteY159" fmla="*/ 2184400 h 3848100"/>
              <a:gd name="connsiteX160" fmla="*/ 4114800 w 8445500"/>
              <a:gd name="connsiteY160" fmla="*/ 2159000 h 3848100"/>
              <a:gd name="connsiteX161" fmla="*/ 4191000 w 8445500"/>
              <a:gd name="connsiteY161" fmla="*/ 2146300 h 3848100"/>
              <a:gd name="connsiteX162" fmla="*/ 4241800 w 8445500"/>
              <a:gd name="connsiteY162" fmla="*/ 2133600 h 3848100"/>
              <a:gd name="connsiteX163" fmla="*/ 4318000 w 8445500"/>
              <a:gd name="connsiteY163" fmla="*/ 2146300 h 3848100"/>
              <a:gd name="connsiteX164" fmla="*/ 4432300 w 8445500"/>
              <a:gd name="connsiteY164" fmla="*/ 2273300 h 3848100"/>
              <a:gd name="connsiteX165" fmla="*/ 4457700 w 8445500"/>
              <a:gd name="connsiteY165" fmla="*/ 2311400 h 3848100"/>
              <a:gd name="connsiteX166" fmla="*/ 4495800 w 8445500"/>
              <a:gd name="connsiteY166" fmla="*/ 2324100 h 3848100"/>
              <a:gd name="connsiteX167" fmla="*/ 4610100 w 8445500"/>
              <a:gd name="connsiteY167" fmla="*/ 2286000 h 3848100"/>
              <a:gd name="connsiteX168" fmla="*/ 4686300 w 8445500"/>
              <a:gd name="connsiteY168" fmla="*/ 2247900 h 3848100"/>
              <a:gd name="connsiteX169" fmla="*/ 4762500 w 8445500"/>
              <a:gd name="connsiteY169" fmla="*/ 2209800 h 3848100"/>
              <a:gd name="connsiteX170" fmla="*/ 4864100 w 8445500"/>
              <a:gd name="connsiteY170" fmla="*/ 2159000 h 3848100"/>
              <a:gd name="connsiteX171" fmla="*/ 4902200 w 8445500"/>
              <a:gd name="connsiteY171" fmla="*/ 2133600 h 3848100"/>
              <a:gd name="connsiteX172" fmla="*/ 4940300 w 8445500"/>
              <a:gd name="connsiteY172" fmla="*/ 2120900 h 3848100"/>
              <a:gd name="connsiteX173" fmla="*/ 4978400 w 8445500"/>
              <a:gd name="connsiteY173" fmla="*/ 2095500 h 3848100"/>
              <a:gd name="connsiteX174" fmla="*/ 5041900 w 8445500"/>
              <a:gd name="connsiteY174" fmla="*/ 2082800 h 3848100"/>
              <a:gd name="connsiteX175" fmla="*/ 5207000 w 8445500"/>
              <a:gd name="connsiteY175" fmla="*/ 2095500 h 3848100"/>
              <a:gd name="connsiteX176" fmla="*/ 5270500 w 8445500"/>
              <a:gd name="connsiteY176" fmla="*/ 2108200 h 3848100"/>
              <a:gd name="connsiteX177" fmla="*/ 5448300 w 8445500"/>
              <a:gd name="connsiteY177" fmla="*/ 2133600 h 3848100"/>
              <a:gd name="connsiteX178" fmla="*/ 5854700 w 8445500"/>
              <a:gd name="connsiteY178" fmla="*/ 2120900 h 3848100"/>
              <a:gd name="connsiteX179" fmla="*/ 5930900 w 8445500"/>
              <a:gd name="connsiteY179" fmla="*/ 2082800 h 3848100"/>
              <a:gd name="connsiteX180" fmla="*/ 5969000 w 8445500"/>
              <a:gd name="connsiteY180" fmla="*/ 2070100 h 3848100"/>
              <a:gd name="connsiteX181" fmla="*/ 6045200 w 8445500"/>
              <a:gd name="connsiteY181" fmla="*/ 2006600 h 3848100"/>
              <a:gd name="connsiteX182" fmla="*/ 6121400 w 8445500"/>
              <a:gd name="connsiteY182" fmla="*/ 1981200 h 3848100"/>
              <a:gd name="connsiteX183" fmla="*/ 6261100 w 8445500"/>
              <a:gd name="connsiteY183" fmla="*/ 1993900 h 3848100"/>
              <a:gd name="connsiteX184" fmla="*/ 6324600 w 8445500"/>
              <a:gd name="connsiteY184" fmla="*/ 2006600 h 3848100"/>
              <a:gd name="connsiteX185" fmla="*/ 6477000 w 8445500"/>
              <a:gd name="connsiteY185" fmla="*/ 2032000 h 3848100"/>
              <a:gd name="connsiteX186" fmla="*/ 6553200 w 8445500"/>
              <a:gd name="connsiteY186" fmla="*/ 2044700 h 3848100"/>
              <a:gd name="connsiteX187" fmla="*/ 6858000 w 8445500"/>
              <a:gd name="connsiteY187" fmla="*/ 2070100 h 3848100"/>
              <a:gd name="connsiteX188" fmla="*/ 8445500 w 8445500"/>
              <a:gd name="connsiteY188" fmla="*/ 2057400 h 3848100"/>
              <a:gd name="connsiteX189" fmla="*/ 8411633 w 8445500"/>
              <a:gd name="connsiteY189"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118100 w 8445500"/>
              <a:gd name="connsiteY19" fmla="*/ 469900 h 3848100"/>
              <a:gd name="connsiteX20" fmla="*/ 5105400 w 8445500"/>
              <a:gd name="connsiteY20" fmla="*/ 393700 h 3848100"/>
              <a:gd name="connsiteX21" fmla="*/ 5092700 w 8445500"/>
              <a:gd name="connsiteY21" fmla="*/ 304800 h 3848100"/>
              <a:gd name="connsiteX22" fmla="*/ 5067300 w 8445500"/>
              <a:gd name="connsiteY22" fmla="*/ 266700 h 3848100"/>
              <a:gd name="connsiteX23" fmla="*/ 5054600 w 8445500"/>
              <a:gd name="connsiteY23" fmla="*/ 228600 h 3848100"/>
              <a:gd name="connsiteX24" fmla="*/ 5003800 w 8445500"/>
              <a:gd name="connsiteY24" fmla="*/ 152400 h 3848100"/>
              <a:gd name="connsiteX25" fmla="*/ 4965700 w 8445500"/>
              <a:gd name="connsiteY25" fmla="*/ 63500 h 3848100"/>
              <a:gd name="connsiteX26" fmla="*/ 4787900 w 8445500"/>
              <a:gd name="connsiteY26" fmla="*/ 0 h 3848100"/>
              <a:gd name="connsiteX27" fmla="*/ 4673600 w 8445500"/>
              <a:gd name="connsiteY27" fmla="*/ 12700 h 3848100"/>
              <a:gd name="connsiteX28" fmla="*/ 4635500 w 8445500"/>
              <a:gd name="connsiteY28" fmla="*/ 38100 h 3848100"/>
              <a:gd name="connsiteX29" fmla="*/ 4597400 w 8445500"/>
              <a:gd name="connsiteY29" fmla="*/ 50800 h 3848100"/>
              <a:gd name="connsiteX30" fmla="*/ 4559300 w 8445500"/>
              <a:gd name="connsiteY30" fmla="*/ 88900 h 3848100"/>
              <a:gd name="connsiteX31" fmla="*/ 4533900 w 8445500"/>
              <a:gd name="connsiteY31" fmla="*/ 177800 h 3848100"/>
              <a:gd name="connsiteX32" fmla="*/ 4495800 w 8445500"/>
              <a:gd name="connsiteY32" fmla="*/ 203200 h 3848100"/>
              <a:gd name="connsiteX33" fmla="*/ 4406900 w 8445500"/>
              <a:gd name="connsiteY33" fmla="*/ 254000 h 3848100"/>
              <a:gd name="connsiteX34" fmla="*/ 4368800 w 8445500"/>
              <a:gd name="connsiteY34" fmla="*/ 279400 h 3848100"/>
              <a:gd name="connsiteX35" fmla="*/ 4229100 w 8445500"/>
              <a:gd name="connsiteY35" fmla="*/ 368300 h 3848100"/>
              <a:gd name="connsiteX36" fmla="*/ 4165600 w 8445500"/>
              <a:gd name="connsiteY36" fmla="*/ 508000 h 3848100"/>
              <a:gd name="connsiteX37" fmla="*/ 4140200 w 8445500"/>
              <a:gd name="connsiteY37" fmla="*/ 546100 h 3848100"/>
              <a:gd name="connsiteX38" fmla="*/ 4089400 w 8445500"/>
              <a:gd name="connsiteY38" fmla="*/ 749300 h 3848100"/>
              <a:gd name="connsiteX39" fmla="*/ 4051300 w 8445500"/>
              <a:gd name="connsiteY39" fmla="*/ 838200 h 3848100"/>
              <a:gd name="connsiteX40" fmla="*/ 4013200 w 8445500"/>
              <a:gd name="connsiteY40" fmla="*/ 863600 h 3848100"/>
              <a:gd name="connsiteX41" fmla="*/ 3975100 w 8445500"/>
              <a:gd name="connsiteY41" fmla="*/ 939800 h 3848100"/>
              <a:gd name="connsiteX42" fmla="*/ 3924300 w 8445500"/>
              <a:gd name="connsiteY42" fmla="*/ 952500 h 3848100"/>
              <a:gd name="connsiteX43" fmla="*/ 3848100 w 8445500"/>
              <a:gd name="connsiteY43" fmla="*/ 990600 h 3848100"/>
              <a:gd name="connsiteX44" fmla="*/ 3810000 w 8445500"/>
              <a:gd name="connsiteY44" fmla="*/ 977900 h 3848100"/>
              <a:gd name="connsiteX45" fmla="*/ 3746500 w 8445500"/>
              <a:gd name="connsiteY45" fmla="*/ 863600 h 3848100"/>
              <a:gd name="connsiteX46" fmla="*/ 3746500 w 8445500"/>
              <a:gd name="connsiteY46" fmla="*/ 863600 h 3848100"/>
              <a:gd name="connsiteX47" fmla="*/ 3657600 w 8445500"/>
              <a:gd name="connsiteY47" fmla="*/ 736600 h 3848100"/>
              <a:gd name="connsiteX48" fmla="*/ 3632200 w 8445500"/>
              <a:gd name="connsiteY48" fmla="*/ 698500 h 3848100"/>
              <a:gd name="connsiteX49" fmla="*/ 3594100 w 8445500"/>
              <a:gd name="connsiteY49" fmla="*/ 673100 h 3848100"/>
              <a:gd name="connsiteX50" fmla="*/ 3556000 w 8445500"/>
              <a:gd name="connsiteY50" fmla="*/ 635000 h 3848100"/>
              <a:gd name="connsiteX51" fmla="*/ 3416300 w 8445500"/>
              <a:gd name="connsiteY51" fmla="*/ 609600 h 3848100"/>
              <a:gd name="connsiteX52" fmla="*/ 3276600 w 8445500"/>
              <a:gd name="connsiteY52" fmla="*/ 622300 h 3848100"/>
              <a:gd name="connsiteX53" fmla="*/ 3162300 w 8445500"/>
              <a:gd name="connsiteY53" fmla="*/ 647700 h 3848100"/>
              <a:gd name="connsiteX54" fmla="*/ 3086100 w 8445500"/>
              <a:gd name="connsiteY54" fmla="*/ 698500 h 3848100"/>
              <a:gd name="connsiteX55" fmla="*/ 3048000 w 8445500"/>
              <a:gd name="connsiteY55" fmla="*/ 749300 h 3848100"/>
              <a:gd name="connsiteX56" fmla="*/ 3009900 w 8445500"/>
              <a:gd name="connsiteY56" fmla="*/ 762000 h 3848100"/>
              <a:gd name="connsiteX57" fmla="*/ 2895600 w 8445500"/>
              <a:gd name="connsiteY57" fmla="*/ 825500 h 3848100"/>
              <a:gd name="connsiteX58" fmla="*/ 2857500 w 8445500"/>
              <a:gd name="connsiteY58" fmla="*/ 863600 h 3848100"/>
              <a:gd name="connsiteX59" fmla="*/ 2781300 w 8445500"/>
              <a:gd name="connsiteY59" fmla="*/ 901700 h 3848100"/>
              <a:gd name="connsiteX60" fmla="*/ 2705100 w 8445500"/>
              <a:gd name="connsiteY60" fmla="*/ 952500 h 3848100"/>
              <a:gd name="connsiteX61" fmla="*/ 2628900 w 8445500"/>
              <a:gd name="connsiteY61" fmla="*/ 1016000 h 3848100"/>
              <a:gd name="connsiteX62" fmla="*/ 2590800 w 8445500"/>
              <a:gd name="connsiteY62" fmla="*/ 1066800 h 3848100"/>
              <a:gd name="connsiteX63" fmla="*/ 2552700 w 8445500"/>
              <a:gd name="connsiteY63" fmla="*/ 1104900 h 3848100"/>
              <a:gd name="connsiteX64" fmla="*/ 2489200 w 8445500"/>
              <a:gd name="connsiteY64" fmla="*/ 1168400 h 3848100"/>
              <a:gd name="connsiteX65" fmla="*/ 2463800 w 8445500"/>
              <a:gd name="connsiteY65" fmla="*/ 1206500 h 3848100"/>
              <a:gd name="connsiteX66" fmla="*/ 2425700 w 8445500"/>
              <a:gd name="connsiteY66" fmla="*/ 1244600 h 3848100"/>
              <a:gd name="connsiteX67" fmla="*/ 2413000 w 8445500"/>
              <a:gd name="connsiteY67" fmla="*/ 1282700 h 3848100"/>
              <a:gd name="connsiteX68" fmla="*/ 2374900 w 8445500"/>
              <a:gd name="connsiteY68" fmla="*/ 1295400 h 3848100"/>
              <a:gd name="connsiteX69" fmla="*/ 2336800 w 8445500"/>
              <a:gd name="connsiteY69" fmla="*/ 1320800 h 3848100"/>
              <a:gd name="connsiteX70" fmla="*/ 2171700 w 8445500"/>
              <a:gd name="connsiteY70" fmla="*/ 1346200 h 3848100"/>
              <a:gd name="connsiteX71" fmla="*/ 2095500 w 8445500"/>
              <a:gd name="connsiteY71" fmla="*/ 1358900 h 3848100"/>
              <a:gd name="connsiteX72" fmla="*/ 1828800 w 8445500"/>
              <a:gd name="connsiteY72" fmla="*/ 1384300 h 3848100"/>
              <a:gd name="connsiteX73" fmla="*/ 1612900 w 8445500"/>
              <a:gd name="connsiteY73" fmla="*/ 1358900 h 3848100"/>
              <a:gd name="connsiteX74" fmla="*/ 1574800 w 8445500"/>
              <a:gd name="connsiteY74" fmla="*/ 1346200 h 3848100"/>
              <a:gd name="connsiteX75" fmla="*/ 1536700 w 8445500"/>
              <a:gd name="connsiteY75" fmla="*/ 1320800 h 3848100"/>
              <a:gd name="connsiteX76" fmla="*/ 1498600 w 8445500"/>
              <a:gd name="connsiteY76" fmla="*/ 1308100 h 3848100"/>
              <a:gd name="connsiteX77" fmla="*/ 1422400 w 8445500"/>
              <a:gd name="connsiteY77" fmla="*/ 1257300 h 3848100"/>
              <a:gd name="connsiteX78" fmla="*/ 1384300 w 8445500"/>
              <a:gd name="connsiteY78" fmla="*/ 1244600 h 3848100"/>
              <a:gd name="connsiteX79" fmla="*/ 1308100 w 8445500"/>
              <a:gd name="connsiteY79" fmla="*/ 1193800 h 3848100"/>
              <a:gd name="connsiteX80" fmla="*/ 1270000 w 8445500"/>
              <a:gd name="connsiteY80" fmla="*/ 1168400 h 3848100"/>
              <a:gd name="connsiteX81" fmla="*/ 1193800 w 8445500"/>
              <a:gd name="connsiteY81" fmla="*/ 1143000 h 3848100"/>
              <a:gd name="connsiteX82" fmla="*/ 1130300 w 8445500"/>
              <a:gd name="connsiteY82" fmla="*/ 1117600 h 3848100"/>
              <a:gd name="connsiteX83" fmla="*/ 1079500 w 8445500"/>
              <a:gd name="connsiteY83" fmla="*/ 1092200 h 3848100"/>
              <a:gd name="connsiteX84" fmla="*/ 939800 w 8445500"/>
              <a:gd name="connsiteY84" fmla="*/ 1079500 h 3848100"/>
              <a:gd name="connsiteX85" fmla="*/ 927100 w 8445500"/>
              <a:gd name="connsiteY85" fmla="*/ 1016000 h 3848100"/>
              <a:gd name="connsiteX86" fmla="*/ 889000 w 8445500"/>
              <a:gd name="connsiteY86" fmla="*/ 990600 h 3848100"/>
              <a:gd name="connsiteX87" fmla="*/ 558800 w 8445500"/>
              <a:gd name="connsiteY87" fmla="*/ 977900 h 3848100"/>
              <a:gd name="connsiteX88" fmla="*/ 406400 w 8445500"/>
              <a:gd name="connsiteY88" fmla="*/ 990600 h 3848100"/>
              <a:gd name="connsiteX89" fmla="*/ 368300 w 8445500"/>
              <a:gd name="connsiteY89" fmla="*/ 1016000 h 3848100"/>
              <a:gd name="connsiteX90" fmla="*/ 317500 w 8445500"/>
              <a:gd name="connsiteY90" fmla="*/ 1054100 h 3848100"/>
              <a:gd name="connsiteX91" fmla="*/ 266700 w 8445500"/>
              <a:gd name="connsiteY91" fmla="*/ 1130300 h 3848100"/>
              <a:gd name="connsiteX92" fmla="*/ 228600 w 8445500"/>
              <a:gd name="connsiteY92" fmla="*/ 1168400 h 3848100"/>
              <a:gd name="connsiteX93" fmla="*/ 190500 w 8445500"/>
              <a:gd name="connsiteY93" fmla="*/ 1244600 h 3848100"/>
              <a:gd name="connsiteX94" fmla="*/ 177800 w 8445500"/>
              <a:gd name="connsiteY94" fmla="*/ 1282700 h 3848100"/>
              <a:gd name="connsiteX95" fmla="*/ 152400 w 8445500"/>
              <a:gd name="connsiteY95" fmla="*/ 1320800 h 3848100"/>
              <a:gd name="connsiteX96" fmla="*/ 114300 w 8445500"/>
              <a:gd name="connsiteY96" fmla="*/ 1473200 h 3848100"/>
              <a:gd name="connsiteX97" fmla="*/ 88900 w 8445500"/>
              <a:gd name="connsiteY97" fmla="*/ 1549400 h 3848100"/>
              <a:gd name="connsiteX98" fmla="*/ 76200 w 8445500"/>
              <a:gd name="connsiteY98" fmla="*/ 1612900 h 3848100"/>
              <a:gd name="connsiteX99" fmla="*/ 50800 w 8445500"/>
              <a:gd name="connsiteY99" fmla="*/ 1676400 h 3848100"/>
              <a:gd name="connsiteX100" fmla="*/ 12700 w 8445500"/>
              <a:gd name="connsiteY100" fmla="*/ 1854200 h 3848100"/>
              <a:gd name="connsiteX101" fmla="*/ 0 w 8445500"/>
              <a:gd name="connsiteY101" fmla="*/ 1955800 h 3848100"/>
              <a:gd name="connsiteX102" fmla="*/ 0 w 8445500"/>
              <a:gd name="connsiteY102" fmla="*/ 2374900 h 3848100"/>
              <a:gd name="connsiteX103" fmla="*/ 12700 w 8445500"/>
              <a:gd name="connsiteY103" fmla="*/ 2692400 h 3848100"/>
              <a:gd name="connsiteX104" fmla="*/ 25400 w 8445500"/>
              <a:gd name="connsiteY104" fmla="*/ 3632200 h 3848100"/>
              <a:gd name="connsiteX105" fmla="*/ 88900 w 8445500"/>
              <a:gd name="connsiteY105" fmla="*/ 3683000 h 3848100"/>
              <a:gd name="connsiteX106" fmla="*/ 101600 w 8445500"/>
              <a:gd name="connsiteY106" fmla="*/ 3721100 h 3848100"/>
              <a:gd name="connsiteX107" fmla="*/ 139700 w 8445500"/>
              <a:gd name="connsiteY107" fmla="*/ 3733800 h 3848100"/>
              <a:gd name="connsiteX108" fmla="*/ 177800 w 8445500"/>
              <a:gd name="connsiteY108" fmla="*/ 3759200 h 3848100"/>
              <a:gd name="connsiteX109" fmla="*/ 190500 w 8445500"/>
              <a:gd name="connsiteY109" fmla="*/ 3797300 h 3848100"/>
              <a:gd name="connsiteX110" fmla="*/ 241300 w 8445500"/>
              <a:gd name="connsiteY110" fmla="*/ 3810000 h 3848100"/>
              <a:gd name="connsiteX111" fmla="*/ 393700 w 8445500"/>
              <a:gd name="connsiteY111" fmla="*/ 3848100 h 3848100"/>
              <a:gd name="connsiteX112" fmla="*/ 723900 w 8445500"/>
              <a:gd name="connsiteY112" fmla="*/ 3835400 h 3848100"/>
              <a:gd name="connsiteX113" fmla="*/ 901700 w 8445500"/>
              <a:gd name="connsiteY113" fmla="*/ 3784600 h 3848100"/>
              <a:gd name="connsiteX114" fmla="*/ 965200 w 8445500"/>
              <a:gd name="connsiteY114" fmla="*/ 3771900 h 3848100"/>
              <a:gd name="connsiteX115" fmla="*/ 1079500 w 8445500"/>
              <a:gd name="connsiteY115" fmla="*/ 3708400 h 3848100"/>
              <a:gd name="connsiteX116" fmla="*/ 1155700 w 8445500"/>
              <a:gd name="connsiteY116" fmla="*/ 3670300 h 3848100"/>
              <a:gd name="connsiteX117" fmla="*/ 1231900 w 8445500"/>
              <a:gd name="connsiteY117" fmla="*/ 3594100 h 3848100"/>
              <a:gd name="connsiteX118" fmla="*/ 1282700 w 8445500"/>
              <a:gd name="connsiteY118" fmla="*/ 3517900 h 3848100"/>
              <a:gd name="connsiteX119" fmla="*/ 1308100 w 8445500"/>
              <a:gd name="connsiteY119" fmla="*/ 3479800 h 3848100"/>
              <a:gd name="connsiteX120" fmla="*/ 1371600 w 8445500"/>
              <a:gd name="connsiteY120" fmla="*/ 3429000 h 3848100"/>
              <a:gd name="connsiteX121" fmla="*/ 1397000 w 8445500"/>
              <a:gd name="connsiteY121" fmla="*/ 3378200 h 3848100"/>
              <a:gd name="connsiteX122" fmla="*/ 1409700 w 8445500"/>
              <a:gd name="connsiteY122" fmla="*/ 3340100 h 3848100"/>
              <a:gd name="connsiteX123" fmla="*/ 1435100 w 8445500"/>
              <a:gd name="connsiteY123" fmla="*/ 3302000 h 3848100"/>
              <a:gd name="connsiteX124" fmla="*/ 1447800 w 8445500"/>
              <a:gd name="connsiteY124" fmla="*/ 3263900 h 3848100"/>
              <a:gd name="connsiteX125" fmla="*/ 1473200 w 8445500"/>
              <a:gd name="connsiteY125" fmla="*/ 3225800 h 3848100"/>
              <a:gd name="connsiteX126" fmla="*/ 1485900 w 8445500"/>
              <a:gd name="connsiteY126" fmla="*/ 3187700 h 3848100"/>
              <a:gd name="connsiteX127" fmla="*/ 1524000 w 8445500"/>
              <a:gd name="connsiteY127" fmla="*/ 3162300 h 3848100"/>
              <a:gd name="connsiteX128" fmla="*/ 1536700 w 8445500"/>
              <a:gd name="connsiteY128" fmla="*/ 3124200 h 3848100"/>
              <a:gd name="connsiteX129" fmla="*/ 1549400 w 8445500"/>
              <a:gd name="connsiteY129" fmla="*/ 3073400 h 3848100"/>
              <a:gd name="connsiteX130" fmla="*/ 1587500 w 8445500"/>
              <a:gd name="connsiteY130" fmla="*/ 3022600 h 3848100"/>
              <a:gd name="connsiteX131" fmla="*/ 1651000 w 8445500"/>
              <a:gd name="connsiteY131" fmla="*/ 2921000 h 3848100"/>
              <a:gd name="connsiteX132" fmla="*/ 1689100 w 8445500"/>
              <a:gd name="connsiteY132" fmla="*/ 2882900 h 3848100"/>
              <a:gd name="connsiteX133" fmla="*/ 1714500 w 8445500"/>
              <a:gd name="connsiteY133" fmla="*/ 2832100 h 3848100"/>
              <a:gd name="connsiteX134" fmla="*/ 1790700 w 8445500"/>
              <a:gd name="connsiteY134" fmla="*/ 2781300 h 3848100"/>
              <a:gd name="connsiteX135" fmla="*/ 1803400 w 8445500"/>
              <a:gd name="connsiteY135" fmla="*/ 2717800 h 3848100"/>
              <a:gd name="connsiteX136" fmla="*/ 1892300 w 8445500"/>
              <a:gd name="connsiteY136" fmla="*/ 2641600 h 3848100"/>
              <a:gd name="connsiteX137" fmla="*/ 2006600 w 8445500"/>
              <a:gd name="connsiteY137" fmla="*/ 2552700 h 3848100"/>
              <a:gd name="connsiteX138" fmla="*/ 2070100 w 8445500"/>
              <a:gd name="connsiteY138" fmla="*/ 2527300 h 3848100"/>
              <a:gd name="connsiteX139" fmla="*/ 2120900 w 8445500"/>
              <a:gd name="connsiteY139" fmla="*/ 2489200 h 3848100"/>
              <a:gd name="connsiteX140" fmla="*/ 2197100 w 8445500"/>
              <a:gd name="connsiteY140" fmla="*/ 2476500 h 3848100"/>
              <a:gd name="connsiteX141" fmla="*/ 2425700 w 8445500"/>
              <a:gd name="connsiteY141" fmla="*/ 2413000 h 3848100"/>
              <a:gd name="connsiteX142" fmla="*/ 2654300 w 8445500"/>
              <a:gd name="connsiteY142" fmla="*/ 2400300 h 3848100"/>
              <a:gd name="connsiteX143" fmla="*/ 2730500 w 8445500"/>
              <a:gd name="connsiteY143" fmla="*/ 2387600 h 3848100"/>
              <a:gd name="connsiteX144" fmla="*/ 2781300 w 8445500"/>
              <a:gd name="connsiteY144" fmla="*/ 2374900 h 3848100"/>
              <a:gd name="connsiteX145" fmla="*/ 2933700 w 8445500"/>
              <a:gd name="connsiteY145" fmla="*/ 2362200 h 3848100"/>
              <a:gd name="connsiteX146" fmla="*/ 2984500 w 8445500"/>
              <a:gd name="connsiteY146" fmla="*/ 2336800 h 3848100"/>
              <a:gd name="connsiteX147" fmla="*/ 3022600 w 8445500"/>
              <a:gd name="connsiteY147" fmla="*/ 2311400 h 3848100"/>
              <a:gd name="connsiteX148" fmla="*/ 3098800 w 8445500"/>
              <a:gd name="connsiteY148" fmla="*/ 2286000 h 3848100"/>
              <a:gd name="connsiteX149" fmla="*/ 3136900 w 8445500"/>
              <a:gd name="connsiteY149" fmla="*/ 2260600 h 3848100"/>
              <a:gd name="connsiteX150" fmla="*/ 3175000 w 8445500"/>
              <a:gd name="connsiteY150" fmla="*/ 2247900 h 3848100"/>
              <a:gd name="connsiteX151" fmla="*/ 3251200 w 8445500"/>
              <a:gd name="connsiteY151" fmla="*/ 2197100 h 3848100"/>
              <a:gd name="connsiteX152" fmla="*/ 3289300 w 8445500"/>
              <a:gd name="connsiteY152" fmla="*/ 2171700 h 3848100"/>
              <a:gd name="connsiteX153" fmla="*/ 3390900 w 8445500"/>
              <a:gd name="connsiteY153" fmla="*/ 2120900 h 3848100"/>
              <a:gd name="connsiteX154" fmla="*/ 3441700 w 8445500"/>
              <a:gd name="connsiteY154" fmla="*/ 2146300 h 3848100"/>
              <a:gd name="connsiteX155" fmla="*/ 3479800 w 8445500"/>
              <a:gd name="connsiteY155" fmla="*/ 2159000 h 3848100"/>
              <a:gd name="connsiteX156" fmla="*/ 3517900 w 8445500"/>
              <a:gd name="connsiteY156" fmla="*/ 2184400 h 3848100"/>
              <a:gd name="connsiteX157" fmla="*/ 3657600 w 8445500"/>
              <a:gd name="connsiteY157" fmla="*/ 2222500 h 3848100"/>
              <a:gd name="connsiteX158" fmla="*/ 4076700 w 8445500"/>
              <a:gd name="connsiteY158" fmla="*/ 2184400 h 3848100"/>
              <a:gd name="connsiteX159" fmla="*/ 4114800 w 8445500"/>
              <a:gd name="connsiteY159" fmla="*/ 2159000 h 3848100"/>
              <a:gd name="connsiteX160" fmla="*/ 4191000 w 8445500"/>
              <a:gd name="connsiteY160" fmla="*/ 2146300 h 3848100"/>
              <a:gd name="connsiteX161" fmla="*/ 4241800 w 8445500"/>
              <a:gd name="connsiteY161" fmla="*/ 2133600 h 3848100"/>
              <a:gd name="connsiteX162" fmla="*/ 4318000 w 8445500"/>
              <a:gd name="connsiteY162" fmla="*/ 2146300 h 3848100"/>
              <a:gd name="connsiteX163" fmla="*/ 4432300 w 8445500"/>
              <a:gd name="connsiteY163" fmla="*/ 2273300 h 3848100"/>
              <a:gd name="connsiteX164" fmla="*/ 4457700 w 8445500"/>
              <a:gd name="connsiteY164" fmla="*/ 2311400 h 3848100"/>
              <a:gd name="connsiteX165" fmla="*/ 4495800 w 8445500"/>
              <a:gd name="connsiteY165" fmla="*/ 2324100 h 3848100"/>
              <a:gd name="connsiteX166" fmla="*/ 4610100 w 8445500"/>
              <a:gd name="connsiteY166" fmla="*/ 2286000 h 3848100"/>
              <a:gd name="connsiteX167" fmla="*/ 4686300 w 8445500"/>
              <a:gd name="connsiteY167" fmla="*/ 2247900 h 3848100"/>
              <a:gd name="connsiteX168" fmla="*/ 4762500 w 8445500"/>
              <a:gd name="connsiteY168" fmla="*/ 2209800 h 3848100"/>
              <a:gd name="connsiteX169" fmla="*/ 4864100 w 8445500"/>
              <a:gd name="connsiteY169" fmla="*/ 2159000 h 3848100"/>
              <a:gd name="connsiteX170" fmla="*/ 4902200 w 8445500"/>
              <a:gd name="connsiteY170" fmla="*/ 2133600 h 3848100"/>
              <a:gd name="connsiteX171" fmla="*/ 4940300 w 8445500"/>
              <a:gd name="connsiteY171" fmla="*/ 2120900 h 3848100"/>
              <a:gd name="connsiteX172" fmla="*/ 4978400 w 8445500"/>
              <a:gd name="connsiteY172" fmla="*/ 2095500 h 3848100"/>
              <a:gd name="connsiteX173" fmla="*/ 5041900 w 8445500"/>
              <a:gd name="connsiteY173" fmla="*/ 2082800 h 3848100"/>
              <a:gd name="connsiteX174" fmla="*/ 5207000 w 8445500"/>
              <a:gd name="connsiteY174" fmla="*/ 2095500 h 3848100"/>
              <a:gd name="connsiteX175" fmla="*/ 5270500 w 8445500"/>
              <a:gd name="connsiteY175" fmla="*/ 2108200 h 3848100"/>
              <a:gd name="connsiteX176" fmla="*/ 5448300 w 8445500"/>
              <a:gd name="connsiteY176" fmla="*/ 2133600 h 3848100"/>
              <a:gd name="connsiteX177" fmla="*/ 5854700 w 8445500"/>
              <a:gd name="connsiteY177" fmla="*/ 2120900 h 3848100"/>
              <a:gd name="connsiteX178" fmla="*/ 5930900 w 8445500"/>
              <a:gd name="connsiteY178" fmla="*/ 2082800 h 3848100"/>
              <a:gd name="connsiteX179" fmla="*/ 5969000 w 8445500"/>
              <a:gd name="connsiteY179" fmla="*/ 2070100 h 3848100"/>
              <a:gd name="connsiteX180" fmla="*/ 6045200 w 8445500"/>
              <a:gd name="connsiteY180" fmla="*/ 2006600 h 3848100"/>
              <a:gd name="connsiteX181" fmla="*/ 6121400 w 8445500"/>
              <a:gd name="connsiteY181" fmla="*/ 1981200 h 3848100"/>
              <a:gd name="connsiteX182" fmla="*/ 6261100 w 8445500"/>
              <a:gd name="connsiteY182" fmla="*/ 1993900 h 3848100"/>
              <a:gd name="connsiteX183" fmla="*/ 6324600 w 8445500"/>
              <a:gd name="connsiteY183" fmla="*/ 2006600 h 3848100"/>
              <a:gd name="connsiteX184" fmla="*/ 6477000 w 8445500"/>
              <a:gd name="connsiteY184" fmla="*/ 2032000 h 3848100"/>
              <a:gd name="connsiteX185" fmla="*/ 6553200 w 8445500"/>
              <a:gd name="connsiteY185" fmla="*/ 2044700 h 3848100"/>
              <a:gd name="connsiteX186" fmla="*/ 6858000 w 8445500"/>
              <a:gd name="connsiteY186" fmla="*/ 2070100 h 3848100"/>
              <a:gd name="connsiteX187" fmla="*/ 8445500 w 8445500"/>
              <a:gd name="connsiteY187" fmla="*/ 2057400 h 3848100"/>
              <a:gd name="connsiteX188" fmla="*/ 8411633 w 8445500"/>
              <a:gd name="connsiteY188"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054600 w 8445500"/>
              <a:gd name="connsiteY19" fmla="*/ 478367 h 3848100"/>
              <a:gd name="connsiteX20" fmla="*/ 5105400 w 8445500"/>
              <a:gd name="connsiteY20" fmla="*/ 393700 h 3848100"/>
              <a:gd name="connsiteX21" fmla="*/ 5092700 w 8445500"/>
              <a:gd name="connsiteY21" fmla="*/ 304800 h 3848100"/>
              <a:gd name="connsiteX22" fmla="*/ 5067300 w 8445500"/>
              <a:gd name="connsiteY22" fmla="*/ 266700 h 3848100"/>
              <a:gd name="connsiteX23" fmla="*/ 5054600 w 8445500"/>
              <a:gd name="connsiteY23" fmla="*/ 228600 h 3848100"/>
              <a:gd name="connsiteX24" fmla="*/ 5003800 w 8445500"/>
              <a:gd name="connsiteY24" fmla="*/ 152400 h 3848100"/>
              <a:gd name="connsiteX25" fmla="*/ 4965700 w 8445500"/>
              <a:gd name="connsiteY25" fmla="*/ 63500 h 3848100"/>
              <a:gd name="connsiteX26" fmla="*/ 4787900 w 8445500"/>
              <a:gd name="connsiteY26" fmla="*/ 0 h 3848100"/>
              <a:gd name="connsiteX27" fmla="*/ 4673600 w 8445500"/>
              <a:gd name="connsiteY27" fmla="*/ 12700 h 3848100"/>
              <a:gd name="connsiteX28" fmla="*/ 4635500 w 8445500"/>
              <a:gd name="connsiteY28" fmla="*/ 38100 h 3848100"/>
              <a:gd name="connsiteX29" fmla="*/ 4597400 w 8445500"/>
              <a:gd name="connsiteY29" fmla="*/ 50800 h 3848100"/>
              <a:gd name="connsiteX30" fmla="*/ 4559300 w 8445500"/>
              <a:gd name="connsiteY30" fmla="*/ 88900 h 3848100"/>
              <a:gd name="connsiteX31" fmla="*/ 4533900 w 8445500"/>
              <a:gd name="connsiteY31" fmla="*/ 177800 h 3848100"/>
              <a:gd name="connsiteX32" fmla="*/ 4495800 w 8445500"/>
              <a:gd name="connsiteY32" fmla="*/ 203200 h 3848100"/>
              <a:gd name="connsiteX33" fmla="*/ 4406900 w 8445500"/>
              <a:gd name="connsiteY33" fmla="*/ 254000 h 3848100"/>
              <a:gd name="connsiteX34" fmla="*/ 4368800 w 8445500"/>
              <a:gd name="connsiteY34" fmla="*/ 279400 h 3848100"/>
              <a:gd name="connsiteX35" fmla="*/ 4229100 w 8445500"/>
              <a:gd name="connsiteY35" fmla="*/ 368300 h 3848100"/>
              <a:gd name="connsiteX36" fmla="*/ 4165600 w 8445500"/>
              <a:gd name="connsiteY36" fmla="*/ 508000 h 3848100"/>
              <a:gd name="connsiteX37" fmla="*/ 4140200 w 8445500"/>
              <a:gd name="connsiteY37" fmla="*/ 546100 h 3848100"/>
              <a:gd name="connsiteX38" fmla="*/ 4089400 w 8445500"/>
              <a:gd name="connsiteY38" fmla="*/ 749300 h 3848100"/>
              <a:gd name="connsiteX39" fmla="*/ 4051300 w 8445500"/>
              <a:gd name="connsiteY39" fmla="*/ 838200 h 3848100"/>
              <a:gd name="connsiteX40" fmla="*/ 4013200 w 8445500"/>
              <a:gd name="connsiteY40" fmla="*/ 863600 h 3848100"/>
              <a:gd name="connsiteX41" fmla="*/ 3975100 w 8445500"/>
              <a:gd name="connsiteY41" fmla="*/ 939800 h 3848100"/>
              <a:gd name="connsiteX42" fmla="*/ 3924300 w 8445500"/>
              <a:gd name="connsiteY42" fmla="*/ 952500 h 3848100"/>
              <a:gd name="connsiteX43" fmla="*/ 3848100 w 8445500"/>
              <a:gd name="connsiteY43" fmla="*/ 990600 h 3848100"/>
              <a:gd name="connsiteX44" fmla="*/ 3810000 w 8445500"/>
              <a:gd name="connsiteY44" fmla="*/ 977900 h 3848100"/>
              <a:gd name="connsiteX45" fmla="*/ 3746500 w 8445500"/>
              <a:gd name="connsiteY45" fmla="*/ 863600 h 3848100"/>
              <a:gd name="connsiteX46" fmla="*/ 3746500 w 8445500"/>
              <a:gd name="connsiteY46" fmla="*/ 863600 h 3848100"/>
              <a:gd name="connsiteX47" fmla="*/ 3657600 w 8445500"/>
              <a:gd name="connsiteY47" fmla="*/ 736600 h 3848100"/>
              <a:gd name="connsiteX48" fmla="*/ 3632200 w 8445500"/>
              <a:gd name="connsiteY48" fmla="*/ 698500 h 3848100"/>
              <a:gd name="connsiteX49" fmla="*/ 3594100 w 8445500"/>
              <a:gd name="connsiteY49" fmla="*/ 673100 h 3848100"/>
              <a:gd name="connsiteX50" fmla="*/ 3556000 w 8445500"/>
              <a:gd name="connsiteY50" fmla="*/ 635000 h 3848100"/>
              <a:gd name="connsiteX51" fmla="*/ 3416300 w 8445500"/>
              <a:gd name="connsiteY51" fmla="*/ 609600 h 3848100"/>
              <a:gd name="connsiteX52" fmla="*/ 3276600 w 8445500"/>
              <a:gd name="connsiteY52" fmla="*/ 622300 h 3848100"/>
              <a:gd name="connsiteX53" fmla="*/ 3162300 w 8445500"/>
              <a:gd name="connsiteY53" fmla="*/ 647700 h 3848100"/>
              <a:gd name="connsiteX54" fmla="*/ 3086100 w 8445500"/>
              <a:gd name="connsiteY54" fmla="*/ 698500 h 3848100"/>
              <a:gd name="connsiteX55" fmla="*/ 3048000 w 8445500"/>
              <a:gd name="connsiteY55" fmla="*/ 749300 h 3848100"/>
              <a:gd name="connsiteX56" fmla="*/ 3009900 w 8445500"/>
              <a:gd name="connsiteY56" fmla="*/ 762000 h 3848100"/>
              <a:gd name="connsiteX57" fmla="*/ 2895600 w 8445500"/>
              <a:gd name="connsiteY57" fmla="*/ 825500 h 3848100"/>
              <a:gd name="connsiteX58" fmla="*/ 2857500 w 8445500"/>
              <a:gd name="connsiteY58" fmla="*/ 863600 h 3848100"/>
              <a:gd name="connsiteX59" fmla="*/ 2781300 w 8445500"/>
              <a:gd name="connsiteY59" fmla="*/ 901700 h 3848100"/>
              <a:gd name="connsiteX60" fmla="*/ 2705100 w 8445500"/>
              <a:gd name="connsiteY60" fmla="*/ 952500 h 3848100"/>
              <a:gd name="connsiteX61" fmla="*/ 2628900 w 8445500"/>
              <a:gd name="connsiteY61" fmla="*/ 1016000 h 3848100"/>
              <a:gd name="connsiteX62" fmla="*/ 2590800 w 8445500"/>
              <a:gd name="connsiteY62" fmla="*/ 1066800 h 3848100"/>
              <a:gd name="connsiteX63" fmla="*/ 2552700 w 8445500"/>
              <a:gd name="connsiteY63" fmla="*/ 1104900 h 3848100"/>
              <a:gd name="connsiteX64" fmla="*/ 2489200 w 8445500"/>
              <a:gd name="connsiteY64" fmla="*/ 1168400 h 3848100"/>
              <a:gd name="connsiteX65" fmla="*/ 2463800 w 8445500"/>
              <a:gd name="connsiteY65" fmla="*/ 1206500 h 3848100"/>
              <a:gd name="connsiteX66" fmla="*/ 2425700 w 8445500"/>
              <a:gd name="connsiteY66" fmla="*/ 1244600 h 3848100"/>
              <a:gd name="connsiteX67" fmla="*/ 2413000 w 8445500"/>
              <a:gd name="connsiteY67" fmla="*/ 1282700 h 3848100"/>
              <a:gd name="connsiteX68" fmla="*/ 2374900 w 8445500"/>
              <a:gd name="connsiteY68" fmla="*/ 1295400 h 3848100"/>
              <a:gd name="connsiteX69" fmla="*/ 2336800 w 8445500"/>
              <a:gd name="connsiteY69" fmla="*/ 1320800 h 3848100"/>
              <a:gd name="connsiteX70" fmla="*/ 2171700 w 8445500"/>
              <a:gd name="connsiteY70" fmla="*/ 1346200 h 3848100"/>
              <a:gd name="connsiteX71" fmla="*/ 2095500 w 8445500"/>
              <a:gd name="connsiteY71" fmla="*/ 1358900 h 3848100"/>
              <a:gd name="connsiteX72" fmla="*/ 1828800 w 8445500"/>
              <a:gd name="connsiteY72" fmla="*/ 1384300 h 3848100"/>
              <a:gd name="connsiteX73" fmla="*/ 1612900 w 8445500"/>
              <a:gd name="connsiteY73" fmla="*/ 1358900 h 3848100"/>
              <a:gd name="connsiteX74" fmla="*/ 1574800 w 8445500"/>
              <a:gd name="connsiteY74" fmla="*/ 1346200 h 3848100"/>
              <a:gd name="connsiteX75" fmla="*/ 1536700 w 8445500"/>
              <a:gd name="connsiteY75" fmla="*/ 1320800 h 3848100"/>
              <a:gd name="connsiteX76" fmla="*/ 1498600 w 8445500"/>
              <a:gd name="connsiteY76" fmla="*/ 1308100 h 3848100"/>
              <a:gd name="connsiteX77" fmla="*/ 1422400 w 8445500"/>
              <a:gd name="connsiteY77" fmla="*/ 1257300 h 3848100"/>
              <a:gd name="connsiteX78" fmla="*/ 1384300 w 8445500"/>
              <a:gd name="connsiteY78" fmla="*/ 1244600 h 3848100"/>
              <a:gd name="connsiteX79" fmla="*/ 1308100 w 8445500"/>
              <a:gd name="connsiteY79" fmla="*/ 1193800 h 3848100"/>
              <a:gd name="connsiteX80" fmla="*/ 1270000 w 8445500"/>
              <a:gd name="connsiteY80" fmla="*/ 1168400 h 3848100"/>
              <a:gd name="connsiteX81" fmla="*/ 1193800 w 8445500"/>
              <a:gd name="connsiteY81" fmla="*/ 1143000 h 3848100"/>
              <a:gd name="connsiteX82" fmla="*/ 1130300 w 8445500"/>
              <a:gd name="connsiteY82" fmla="*/ 1117600 h 3848100"/>
              <a:gd name="connsiteX83" fmla="*/ 1079500 w 8445500"/>
              <a:gd name="connsiteY83" fmla="*/ 1092200 h 3848100"/>
              <a:gd name="connsiteX84" fmla="*/ 939800 w 8445500"/>
              <a:gd name="connsiteY84" fmla="*/ 1079500 h 3848100"/>
              <a:gd name="connsiteX85" fmla="*/ 927100 w 8445500"/>
              <a:gd name="connsiteY85" fmla="*/ 1016000 h 3848100"/>
              <a:gd name="connsiteX86" fmla="*/ 889000 w 8445500"/>
              <a:gd name="connsiteY86" fmla="*/ 990600 h 3848100"/>
              <a:gd name="connsiteX87" fmla="*/ 558800 w 8445500"/>
              <a:gd name="connsiteY87" fmla="*/ 977900 h 3848100"/>
              <a:gd name="connsiteX88" fmla="*/ 406400 w 8445500"/>
              <a:gd name="connsiteY88" fmla="*/ 990600 h 3848100"/>
              <a:gd name="connsiteX89" fmla="*/ 368300 w 8445500"/>
              <a:gd name="connsiteY89" fmla="*/ 1016000 h 3848100"/>
              <a:gd name="connsiteX90" fmla="*/ 317500 w 8445500"/>
              <a:gd name="connsiteY90" fmla="*/ 1054100 h 3848100"/>
              <a:gd name="connsiteX91" fmla="*/ 266700 w 8445500"/>
              <a:gd name="connsiteY91" fmla="*/ 1130300 h 3848100"/>
              <a:gd name="connsiteX92" fmla="*/ 228600 w 8445500"/>
              <a:gd name="connsiteY92" fmla="*/ 1168400 h 3848100"/>
              <a:gd name="connsiteX93" fmla="*/ 190500 w 8445500"/>
              <a:gd name="connsiteY93" fmla="*/ 1244600 h 3848100"/>
              <a:gd name="connsiteX94" fmla="*/ 177800 w 8445500"/>
              <a:gd name="connsiteY94" fmla="*/ 1282700 h 3848100"/>
              <a:gd name="connsiteX95" fmla="*/ 152400 w 8445500"/>
              <a:gd name="connsiteY95" fmla="*/ 1320800 h 3848100"/>
              <a:gd name="connsiteX96" fmla="*/ 114300 w 8445500"/>
              <a:gd name="connsiteY96" fmla="*/ 1473200 h 3848100"/>
              <a:gd name="connsiteX97" fmla="*/ 88900 w 8445500"/>
              <a:gd name="connsiteY97" fmla="*/ 1549400 h 3848100"/>
              <a:gd name="connsiteX98" fmla="*/ 76200 w 8445500"/>
              <a:gd name="connsiteY98" fmla="*/ 1612900 h 3848100"/>
              <a:gd name="connsiteX99" fmla="*/ 50800 w 8445500"/>
              <a:gd name="connsiteY99" fmla="*/ 1676400 h 3848100"/>
              <a:gd name="connsiteX100" fmla="*/ 12700 w 8445500"/>
              <a:gd name="connsiteY100" fmla="*/ 1854200 h 3848100"/>
              <a:gd name="connsiteX101" fmla="*/ 0 w 8445500"/>
              <a:gd name="connsiteY101" fmla="*/ 1955800 h 3848100"/>
              <a:gd name="connsiteX102" fmla="*/ 0 w 8445500"/>
              <a:gd name="connsiteY102" fmla="*/ 2374900 h 3848100"/>
              <a:gd name="connsiteX103" fmla="*/ 12700 w 8445500"/>
              <a:gd name="connsiteY103" fmla="*/ 2692400 h 3848100"/>
              <a:gd name="connsiteX104" fmla="*/ 25400 w 8445500"/>
              <a:gd name="connsiteY104" fmla="*/ 3632200 h 3848100"/>
              <a:gd name="connsiteX105" fmla="*/ 88900 w 8445500"/>
              <a:gd name="connsiteY105" fmla="*/ 3683000 h 3848100"/>
              <a:gd name="connsiteX106" fmla="*/ 101600 w 8445500"/>
              <a:gd name="connsiteY106" fmla="*/ 3721100 h 3848100"/>
              <a:gd name="connsiteX107" fmla="*/ 139700 w 8445500"/>
              <a:gd name="connsiteY107" fmla="*/ 3733800 h 3848100"/>
              <a:gd name="connsiteX108" fmla="*/ 177800 w 8445500"/>
              <a:gd name="connsiteY108" fmla="*/ 3759200 h 3848100"/>
              <a:gd name="connsiteX109" fmla="*/ 190500 w 8445500"/>
              <a:gd name="connsiteY109" fmla="*/ 3797300 h 3848100"/>
              <a:gd name="connsiteX110" fmla="*/ 241300 w 8445500"/>
              <a:gd name="connsiteY110" fmla="*/ 3810000 h 3848100"/>
              <a:gd name="connsiteX111" fmla="*/ 393700 w 8445500"/>
              <a:gd name="connsiteY111" fmla="*/ 3848100 h 3848100"/>
              <a:gd name="connsiteX112" fmla="*/ 723900 w 8445500"/>
              <a:gd name="connsiteY112" fmla="*/ 3835400 h 3848100"/>
              <a:gd name="connsiteX113" fmla="*/ 901700 w 8445500"/>
              <a:gd name="connsiteY113" fmla="*/ 3784600 h 3848100"/>
              <a:gd name="connsiteX114" fmla="*/ 965200 w 8445500"/>
              <a:gd name="connsiteY114" fmla="*/ 3771900 h 3848100"/>
              <a:gd name="connsiteX115" fmla="*/ 1079500 w 8445500"/>
              <a:gd name="connsiteY115" fmla="*/ 3708400 h 3848100"/>
              <a:gd name="connsiteX116" fmla="*/ 1155700 w 8445500"/>
              <a:gd name="connsiteY116" fmla="*/ 3670300 h 3848100"/>
              <a:gd name="connsiteX117" fmla="*/ 1231900 w 8445500"/>
              <a:gd name="connsiteY117" fmla="*/ 3594100 h 3848100"/>
              <a:gd name="connsiteX118" fmla="*/ 1282700 w 8445500"/>
              <a:gd name="connsiteY118" fmla="*/ 3517900 h 3848100"/>
              <a:gd name="connsiteX119" fmla="*/ 1308100 w 8445500"/>
              <a:gd name="connsiteY119" fmla="*/ 3479800 h 3848100"/>
              <a:gd name="connsiteX120" fmla="*/ 1371600 w 8445500"/>
              <a:gd name="connsiteY120" fmla="*/ 3429000 h 3848100"/>
              <a:gd name="connsiteX121" fmla="*/ 1397000 w 8445500"/>
              <a:gd name="connsiteY121" fmla="*/ 3378200 h 3848100"/>
              <a:gd name="connsiteX122" fmla="*/ 1409700 w 8445500"/>
              <a:gd name="connsiteY122" fmla="*/ 3340100 h 3848100"/>
              <a:gd name="connsiteX123" fmla="*/ 1435100 w 8445500"/>
              <a:gd name="connsiteY123" fmla="*/ 3302000 h 3848100"/>
              <a:gd name="connsiteX124" fmla="*/ 1447800 w 8445500"/>
              <a:gd name="connsiteY124" fmla="*/ 3263900 h 3848100"/>
              <a:gd name="connsiteX125" fmla="*/ 1473200 w 8445500"/>
              <a:gd name="connsiteY125" fmla="*/ 3225800 h 3848100"/>
              <a:gd name="connsiteX126" fmla="*/ 1485900 w 8445500"/>
              <a:gd name="connsiteY126" fmla="*/ 3187700 h 3848100"/>
              <a:gd name="connsiteX127" fmla="*/ 1524000 w 8445500"/>
              <a:gd name="connsiteY127" fmla="*/ 3162300 h 3848100"/>
              <a:gd name="connsiteX128" fmla="*/ 1536700 w 8445500"/>
              <a:gd name="connsiteY128" fmla="*/ 3124200 h 3848100"/>
              <a:gd name="connsiteX129" fmla="*/ 1549400 w 8445500"/>
              <a:gd name="connsiteY129" fmla="*/ 3073400 h 3848100"/>
              <a:gd name="connsiteX130" fmla="*/ 1587500 w 8445500"/>
              <a:gd name="connsiteY130" fmla="*/ 3022600 h 3848100"/>
              <a:gd name="connsiteX131" fmla="*/ 1651000 w 8445500"/>
              <a:gd name="connsiteY131" fmla="*/ 2921000 h 3848100"/>
              <a:gd name="connsiteX132" fmla="*/ 1689100 w 8445500"/>
              <a:gd name="connsiteY132" fmla="*/ 2882900 h 3848100"/>
              <a:gd name="connsiteX133" fmla="*/ 1714500 w 8445500"/>
              <a:gd name="connsiteY133" fmla="*/ 2832100 h 3848100"/>
              <a:gd name="connsiteX134" fmla="*/ 1790700 w 8445500"/>
              <a:gd name="connsiteY134" fmla="*/ 2781300 h 3848100"/>
              <a:gd name="connsiteX135" fmla="*/ 1803400 w 8445500"/>
              <a:gd name="connsiteY135" fmla="*/ 2717800 h 3848100"/>
              <a:gd name="connsiteX136" fmla="*/ 1892300 w 8445500"/>
              <a:gd name="connsiteY136" fmla="*/ 2641600 h 3848100"/>
              <a:gd name="connsiteX137" fmla="*/ 2006600 w 8445500"/>
              <a:gd name="connsiteY137" fmla="*/ 2552700 h 3848100"/>
              <a:gd name="connsiteX138" fmla="*/ 2070100 w 8445500"/>
              <a:gd name="connsiteY138" fmla="*/ 2527300 h 3848100"/>
              <a:gd name="connsiteX139" fmla="*/ 2120900 w 8445500"/>
              <a:gd name="connsiteY139" fmla="*/ 2489200 h 3848100"/>
              <a:gd name="connsiteX140" fmla="*/ 2197100 w 8445500"/>
              <a:gd name="connsiteY140" fmla="*/ 2476500 h 3848100"/>
              <a:gd name="connsiteX141" fmla="*/ 2425700 w 8445500"/>
              <a:gd name="connsiteY141" fmla="*/ 2413000 h 3848100"/>
              <a:gd name="connsiteX142" fmla="*/ 2654300 w 8445500"/>
              <a:gd name="connsiteY142" fmla="*/ 2400300 h 3848100"/>
              <a:gd name="connsiteX143" fmla="*/ 2730500 w 8445500"/>
              <a:gd name="connsiteY143" fmla="*/ 2387600 h 3848100"/>
              <a:gd name="connsiteX144" fmla="*/ 2781300 w 8445500"/>
              <a:gd name="connsiteY144" fmla="*/ 2374900 h 3848100"/>
              <a:gd name="connsiteX145" fmla="*/ 2933700 w 8445500"/>
              <a:gd name="connsiteY145" fmla="*/ 2362200 h 3848100"/>
              <a:gd name="connsiteX146" fmla="*/ 2984500 w 8445500"/>
              <a:gd name="connsiteY146" fmla="*/ 2336800 h 3848100"/>
              <a:gd name="connsiteX147" fmla="*/ 3022600 w 8445500"/>
              <a:gd name="connsiteY147" fmla="*/ 2311400 h 3848100"/>
              <a:gd name="connsiteX148" fmla="*/ 3098800 w 8445500"/>
              <a:gd name="connsiteY148" fmla="*/ 2286000 h 3848100"/>
              <a:gd name="connsiteX149" fmla="*/ 3136900 w 8445500"/>
              <a:gd name="connsiteY149" fmla="*/ 2260600 h 3848100"/>
              <a:gd name="connsiteX150" fmla="*/ 3175000 w 8445500"/>
              <a:gd name="connsiteY150" fmla="*/ 2247900 h 3848100"/>
              <a:gd name="connsiteX151" fmla="*/ 3251200 w 8445500"/>
              <a:gd name="connsiteY151" fmla="*/ 2197100 h 3848100"/>
              <a:gd name="connsiteX152" fmla="*/ 3289300 w 8445500"/>
              <a:gd name="connsiteY152" fmla="*/ 2171700 h 3848100"/>
              <a:gd name="connsiteX153" fmla="*/ 3390900 w 8445500"/>
              <a:gd name="connsiteY153" fmla="*/ 2120900 h 3848100"/>
              <a:gd name="connsiteX154" fmla="*/ 3441700 w 8445500"/>
              <a:gd name="connsiteY154" fmla="*/ 2146300 h 3848100"/>
              <a:gd name="connsiteX155" fmla="*/ 3479800 w 8445500"/>
              <a:gd name="connsiteY155" fmla="*/ 2159000 h 3848100"/>
              <a:gd name="connsiteX156" fmla="*/ 3517900 w 8445500"/>
              <a:gd name="connsiteY156" fmla="*/ 2184400 h 3848100"/>
              <a:gd name="connsiteX157" fmla="*/ 3657600 w 8445500"/>
              <a:gd name="connsiteY157" fmla="*/ 2222500 h 3848100"/>
              <a:gd name="connsiteX158" fmla="*/ 4076700 w 8445500"/>
              <a:gd name="connsiteY158" fmla="*/ 2184400 h 3848100"/>
              <a:gd name="connsiteX159" fmla="*/ 4114800 w 8445500"/>
              <a:gd name="connsiteY159" fmla="*/ 2159000 h 3848100"/>
              <a:gd name="connsiteX160" fmla="*/ 4191000 w 8445500"/>
              <a:gd name="connsiteY160" fmla="*/ 2146300 h 3848100"/>
              <a:gd name="connsiteX161" fmla="*/ 4241800 w 8445500"/>
              <a:gd name="connsiteY161" fmla="*/ 2133600 h 3848100"/>
              <a:gd name="connsiteX162" fmla="*/ 4318000 w 8445500"/>
              <a:gd name="connsiteY162" fmla="*/ 2146300 h 3848100"/>
              <a:gd name="connsiteX163" fmla="*/ 4432300 w 8445500"/>
              <a:gd name="connsiteY163" fmla="*/ 2273300 h 3848100"/>
              <a:gd name="connsiteX164" fmla="*/ 4457700 w 8445500"/>
              <a:gd name="connsiteY164" fmla="*/ 2311400 h 3848100"/>
              <a:gd name="connsiteX165" fmla="*/ 4495800 w 8445500"/>
              <a:gd name="connsiteY165" fmla="*/ 2324100 h 3848100"/>
              <a:gd name="connsiteX166" fmla="*/ 4610100 w 8445500"/>
              <a:gd name="connsiteY166" fmla="*/ 2286000 h 3848100"/>
              <a:gd name="connsiteX167" fmla="*/ 4686300 w 8445500"/>
              <a:gd name="connsiteY167" fmla="*/ 2247900 h 3848100"/>
              <a:gd name="connsiteX168" fmla="*/ 4762500 w 8445500"/>
              <a:gd name="connsiteY168" fmla="*/ 2209800 h 3848100"/>
              <a:gd name="connsiteX169" fmla="*/ 4864100 w 8445500"/>
              <a:gd name="connsiteY169" fmla="*/ 2159000 h 3848100"/>
              <a:gd name="connsiteX170" fmla="*/ 4902200 w 8445500"/>
              <a:gd name="connsiteY170" fmla="*/ 2133600 h 3848100"/>
              <a:gd name="connsiteX171" fmla="*/ 4940300 w 8445500"/>
              <a:gd name="connsiteY171" fmla="*/ 2120900 h 3848100"/>
              <a:gd name="connsiteX172" fmla="*/ 4978400 w 8445500"/>
              <a:gd name="connsiteY172" fmla="*/ 2095500 h 3848100"/>
              <a:gd name="connsiteX173" fmla="*/ 5041900 w 8445500"/>
              <a:gd name="connsiteY173" fmla="*/ 2082800 h 3848100"/>
              <a:gd name="connsiteX174" fmla="*/ 5207000 w 8445500"/>
              <a:gd name="connsiteY174" fmla="*/ 2095500 h 3848100"/>
              <a:gd name="connsiteX175" fmla="*/ 5270500 w 8445500"/>
              <a:gd name="connsiteY175" fmla="*/ 2108200 h 3848100"/>
              <a:gd name="connsiteX176" fmla="*/ 5448300 w 8445500"/>
              <a:gd name="connsiteY176" fmla="*/ 2133600 h 3848100"/>
              <a:gd name="connsiteX177" fmla="*/ 5854700 w 8445500"/>
              <a:gd name="connsiteY177" fmla="*/ 2120900 h 3848100"/>
              <a:gd name="connsiteX178" fmla="*/ 5930900 w 8445500"/>
              <a:gd name="connsiteY178" fmla="*/ 2082800 h 3848100"/>
              <a:gd name="connsiteX179" fmla="*/ 5969000 w 8445500"/>
              <a:gd name="connsiteY179" fmla="*/ 2070100 h 3848100"/>
              <a:gd name="connsiteX180" fmla="*/ 6045200 w 8445500"/>
              <a:gd name="connsiteY180" fmla="*/ 2006600 h 3848100"/>
              <a:gd name="connsiteX181" fmla="*/ 6121400 w 8445500"/>
              <a:gd name="connsiteY181" fmla="*/ 1981200 h 3848100"/>
              <a:gd name="connsiteX182" fmla="*/ 6261100 w 8445500"/>
              <a:gd name="connsiteY182" fmla="*/ 1993900 h 3848100"/>
              <a:gd name="connsiteX183" fmla="*/ 6324600 w 8445500"/>
              <a:gd name="connsiteY183" fmla="*/ 2006600 h 3848100"/>
              <a:gd name="connsiteX184" fmla="*/ 6477000 w 8445500"/>
              <a:gd name="connsiteY184" fmla="*/ 2032000 h 3848100"/>
              <a:gd name="connsiteX185" fmla="*/ 6553200 w 8445500"/>
              <a:gd name="connsiteY185" fmla="*/ 2044700 h 3848100"/>
              <a:gd name="connsiteX186" fmla="*/ 6858000 w 8445500"/>
              <a:gd name="connsiteY186" fmla="*/ 2070100 h 3848100"/>
              <a:gd name="connsiteX187" fmla="*/ 8445500 w 8445500"/>
              <a:gd name="connsiteY187" fmla="*/ 2057400 h 3848100"/>
              <a:gd name="connsiteX188" fmla="*/ 8411633 w 8445500"/>
              <a:gd name="connsiteY188"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054600 w 8445500"/>
              <a:gd name="connsiteY19" fmla="*/ 478367 h 3848100"/>
              <a:gd name="connsiteX20" fmla="*/ 5092700 w 8445500"/>
              <a:gd name="connsiteY20" fmla="*/ 304800 h 3848100"/>
              <a:gd name="connsiteX21" fmla="*/ 5067300 w 8445500"/>
              <a:gd name="connsiteY21" fmla="*/ 266700 h 3848100"/>
              <a:gd name="connsiteX22" fmla="*/ 5054600 w 8445500"/>
              <a:gd name="connsiteY22" fmla="*/ 228600 h 3848100"/>
              <a:gd name="connsiteX23" fmla="*/ 5003800 w 8445500"/>
              <a:gd name="connsiteY23" fmla="*/ 152400 h 3848100"/>
              <a:gd name="connsiteX24" fmla="*/ 4965700 w 8445500"/>
              <a:gd name="connsiteY24" fmla="*/ 63500 h 3848100"/>
              <a:gd name="connsiteX25" fmla="*/ 4787900 w 8445500"/>
              <a:gd name="connsiteY25" fmla="*/ 0 h 3848100"/>
              <a:gd name="connsiteX26" fmla="*/ 4673600 w 8445500"/>
              <a:gd name="connsiteY26" fmla="*/ 12700 h 3848100"/>
              <a:gd name="connsiteX27" fmla="*/ 4635500 w 8445500"/>
              <a:gd name="connsiteY27" fmla="*/ 38100 h 3848100"/>
              <a:gd name="connsiteX28" fmla="*/ 4597400 w 8445500"/>
              <a:gd name="connsiteY28" fmla="*/ 50800 h 3848100"/>
              <a:gd name="connsiteX29" fmla="*/ 4559300 w 8445500"/>
              <a:gd name="connsiteY29" fmla="*/ 88900 h 3848100"/>
              <a:gd name="connsiteX30" fmla="*/ 4533900 w 8445500"/>
              <a:gd name="connsiteY30" fmla="*/ 177800 h 3848100"/>
              <a:gd name="connsiteX31" fmla="*/ 4495800 w 8445500"/>
              <a:gd name="connsiteY31" fmla="*/ 203200 h 3848100"/>
              <a:gd name="connsiteX32" fmla="*/ 4406900 w 8445500"/>
              <a:gd name="connsiteY32" fmla="*/ 254000 h 3848100"/>
              <a:gd name="connsiteX33" fmla="*/ 4368800 w 8445500"/>
              <a:gd name="connsiteY33" fmla="*/ 279400 h 3848100"/>
              <a:gd name="connsiteX34" fmla="*/ 4229100 w 8445500"/>
              <a:gd name="connsiteY34" fmla="*/ 368300 h 3848100"/>
              <a:gd name="connsiteX35" fmla="*/ 4165600 w 8445500"/>
              <a:gd name="connsiteY35" fmla="*/ 508000 h 3848100"/>
              <a:gd name="connsiteX36" fmla="*/ 4140200 w 8445500"/>
              <a:gd name="connsiteY36" fmla="*/ 546100 h 3848100"/>
              <a:gd name="connsiteX37" fmla="*/ 4089400 w 8445500"/>
              <a:gd name="connsiteY37" fmla="*/ 749300 h 3848100"/>
              <a:gd name="connsiteX38" fmla="*/ 4051300 w 8445500"/>
              <a:gd name="connsiteY38" fmla="*/ 838200 h 3848100"/>
              <a:gd name="connsiteX39" fmla="*/ 4013200 w 8445500"/>
              <a:gd name="connsiteY39" fmla="*/ 863600 h 3848100"/>
              <a:gd name="connsiteX40" fmla="*/ 3975100 w 8445500"/>
              <a:gd name="connsiteY40" fmla="*/ 939800 h 3848100"/>
              <a:gd name="connsiteX41" fmla="*/ 3924300 w 8445500"/>
              <a:gd name="connsiteY41" fmla="*/ 952500 h 3848100"/>
              <a:gd name="connsiteX42" fmla="*/ 3848100 w 8445500"/>
              <a:gd name="connsiteY42" fmla="*/ 990600 h 3848100"/>
              <a:gd name="connsiteX43" fmla="*/ 3810000 w 8445500"/>
              <a:gd name="connsiteY43" fmla="*/ 977900 h 3848100"/>
              <a:gd name="connsiteX44" fmla="*/ 3746500 w 8445500"/>
              <a:gd name="connsiteY44" fmla="*/ 863600 h 3848100"/>
              <a:gd name="connsiteX45" fmla="*/ 3746500 w 8445500"/>
              <a:gd name="connsiteY45" fmla="*/ 863600 h 3848100"/>
              <a:gd name="connsiteX46" fmla="*/ 3657600 w 8445500"/>
              <a:gd name="connsiteY46" fmla="*/ 736600 h 3848100"/>
              <a:gd name="connsiteX47" fmla="*/ 3632200 w 8445500"/>
              <a:gd name="connsiteY47" fmla="*/ 698500 h 3848100"/>
              <a:gd name="connsiteX48" fmla="*/ 3594100 w 8445500"/>
              <a:gd name="connsiteY48" fmla="*/ 673100 h 3848100"/>
              <a:gd name="connsiteX49" fmla="*/ 3556000 w 8445500"/>
              <a:gd name="connsiteY49" fmla="*/ 635000 h 3848100"/>
              <a:gd name="connsiteX50" fmla="*/ 3416300 w 8445500"/>
              <a:gd name="connsiteY50" fmla="*/ 609600 h 3848100"/>
              <a:gd name="connsiteX51" fmla="*/ 3276600 w 8445500"/>
              <a:gd name="connsiteY51" fmla="*/ 622300 h 3848100"/>
              <a:gd name="connsiteX52" fmla="*/ 3162300 w 8445500"/>
              <a:gd name="connsiteY52" fmla="*/ 647700 h 3848100"/>
              <a:gd name="connsiteX53" fmla="*/ 3086100 w 8445500"/>
              <a:gd name="connsiteY53" fmla="*/ 698500 h 3848100"/>
              <a:gd name="connsiteX54" fmla="*/ 3048000 w 8445500"/>
              <a:gd name="connsiteY54" fmla="*/ 749300 h 3848100"/>
              <a:gd name="connsiteX55" fmla="*/ 3009900 w 8445500"/>
              <a:gd name="connsiteY55" fmla="*/ 762000 h 3848100"/>
              <a:gd name="connsiteX56" fmla="*/ 2895600 w 8445500"/>
              <a:gd name="connsiteY56" fmla="*/ 825500 h 3848100"/>
              <a:gd name="connsiteX57" fmla="*/ 2857500 w 8445500"/>
              <a:gd name="connsiteY57" fmla="*/ 863600 h 3848100"/>
              <a:gd name="connsiteX58" fmla="*/ 2781300 w 8445500"/>
              <a:gd name="connsiteY58" fmla="*/ 901700 h 3848100"/>
              <a:gd name="connsiteX59" fmla="*/ 2705100 w 8445500"/>
              <a:gd name="connsiteY59" fmla="*/ 952500 h 3848100"/>
              <a:gd name="connsiteX60" fmla="*/ 2628900 w 8445500"/>
              <a:gd name="connsiteY60" fmla="*/ 1016000 h 3848100"/>
              <a:gd name="connsiteX61" fmla="*/ 2590800 w 8445500"/>
              <a:gd name="connsiteY61" fmla="*/ 1066800 h 3848100"/>
              <a:gd name="connsiteX62" fmla="*/ 2552700 w 8445500"/>
              <a:gd name="connsiteY62" fmla="*/ 1104900 h 3848100"/>
              <a:gd name="connsiteX63" fmla="*/ 2489200 w 8445500"/>
              <a:gd name="connsiteY63" fmla="*/ 1168400 h 3848100"/>
              <a:gd name="connsiteX64" fmla="*/ 2463800 w 8445500"/>
              <a:gd name="connsiteY64" fmla="*/ 1206500 h 3848100"/>
              <a:gd name="connsiteX65" fmla="*/ 2425700 w 8445500"/>
              <a:gd name="connsiteY65" fmla="*/ 1244600 h 3848100"/>
              <a:gd name="connsiteX66" fmla="*/ 2413000 w 8445500"/>
              <a:gd name="connsiteY66" fmla="*/ 1282700 h 3848100"/>
              <a:gd name="connsiteX67" fmla="*/ 2374900 w 8445500"/>
              <a:gd name="connsiteY67" fmla="*/ 1295400 h 3848100"/>
              <a:gd name="connsiteX68" fmla="*/ 2336800 w 8445500"/>
              <a:gd name="connsiteY68" fmla="*/ 1320800 h 3848100"/>
              <a:gd name="connsiteX69" fmla="*/ 2171700 w 8445500"/>
              <a:gd name="connsiteY69" fmla="*/ 1346200 h 3848100"/>
              <a:gd name="connsiteX70" fmla="*/ 2095500 w 8445500"/>
              <a:gd name="connsiteY70" fmla="*/ 1358900 h 3848100"/>
              <a:gd name="connsiteX71" fmla="*/ 1828800 w 8445500"/>
              <a:gd name="connsiteY71" fmla="*/ 1384300 h 3848100"/>
              <a:gd name="connsiteX72" fmla="*/ 1612900 w 8445500"/>
              <a:gd name="connsiteY72" fmla="*/ 1358900 h 3848100"/>
              <a:gd name="connsiteX73" fmla="*/ 1574800 w 8445500"/>
              <a:gd name="connsiteY73" fmla="*/ 1346200 h 3848100"/>
              <a:gd name="connsiteX74" fmla="*/ 1536700 w 8445500"/>
              <a:gd name="connsiteY74" fmla="*/ 1320800 h 3848100"/>
              <a:gd name="connsiteX75" fmla="*/ 1498600 w 8445500"/>
              <a:gd name="connsiteY75" fmla="*/ 1308100 h 3848100"/>
              <a:gd name="connsiteX76" fmla="*/ 1422400 w 8445500"/>
              <a:gd name="connsiteY76" fmla="*/ 1257300 h 3848100"/>
              <a:gd name="connsiteX77" fmla="*/ 1384300 w 8445500"/>
              <a:gd name="connsiteY77" fmla="*/ 1244600 h 3848100"/>
              <a:gd name="connsiteX78" fmla="*/ 1308100 w 8445500"/>
              <a:gd name="connsiteY78" fmla="*/ 1193800 h 3848100"/>
              <a:gd name="connsiteX79" fmla="*/ 1270000 w 8445500"/>
              <a:gd name="connsiteY79" fmla="*/ 1168400 h 3848100"/>
              <a:gd name="connsiteX80" fmla="*/ 1193800 w 8445500"/>
              <a:gd name="connsiteY80" fmla="*/ 1143000 h 3848100"/>
              <a:gd name="connsiteX81" fmla="*/ 1130300 w 8445500"/>
              <a:gd name="connsiteY81" fmla="*/ 1117600 h 3848100"/>
              <a:gd name="connsiteX82" fmla="*/ 1079500 w 8445500"/>
              <a:gd name="connsiteY82" fmla="*/ 1092200 h 3848100"/>
              <a:gd name="connsiteX83" fmla="*/ 939800 w 8445500"/>
              <a:gd name="connsiteY83" fmla="*/ 1079500 h 3848100"/>
              <a:gd name="connsiteX84" fmla="*/ 927100 w 8445500"/>
              <a:gd name="connsiteY84" fmla="*/ 1016000 h 3848100"/>
              <a:gd name="connsiteX85" fmla="*/ 889000 w 8445500"/>
              <a:gd name="connsiteY85" fmla="*/ 990600 h 3848100"/>
              <a:gd name="connsiteX86" fmla="*/ 558800 w 8445500"/>
              <a:gd name="connsiteY86" fmla="*/ 977900 h 3848100"/>
              <a:gd name="connsiteX87" fmla="*/ 406400 w 8445500"/>
              <a:gd name="connsiteY87" fmla="*/ 990600 h 3848100"/>
              <a:gd name="connsiteX88" fmla="*/ 368300 w 8445500"/>
              <a:gd name="connsiteY88" fmla="*/ 1016000 h 3848100"/>
              <a:gd name="connsiteX89" fmla="*/ 317500 w 8445500"/>
              <a:gd name="connsiteY89" fmla="*/ 1054100 h 3848100"/>
              <a:gd name="connsiteX90" fmla="*/ 266700 w 8445500"/>
              <a:gd name="connsiteY90" fmla="*/ 1130300 h 3848100"/>
              <a:gd name="connsiteX91" fmla="*/ 228600 w 8445500"/>
              <a:gd name="connsiteY91" fmla="*/ 1168400 h 3848100"/>
              <a:gd name="connsiteX92" fmla="*/ 190500 w 8445500"/>
              <a:gd name="connsiteY92" fmla="*/ 1244600 h 3848100"/>
              <a:gd name="connsiteX93" fmla="*/ 177800 w 8445500"/>
              <a:gd name="connsiteY93" fmla="*/ 1282700 h 3848100"/>
              <a:gd name="connsiteX94" fmla="*/ 152400 w 8445500"/>
              <a:gd name="connsiteY94" fmla="*/ 1320800 h 3848100"/>
              <a:gd name="connsiteX95" fmla="*/ 114300 w 8445500"/>
              <a:gd name="connsiteY95" fmla="*/ 1473200 h 3848100"/>
              <a:gd name="connsiteX96" fmla="*/ 88900 w 8445500"/>
              <a:gd name="connsiteY96" fmla="*/ 1549400 h 3848100"/>
              <a:gd name="connsiteX97" fmla="*/ 76200 w 8445500"/>
              <a:gd name="connsiteY97" fmla="*/ 1612900 h 3848100"/>
              <a:gd name="connsiteX98" fmla="*/ 50800 w 8445500"/>
              <a:gd name="connsiteY98" fmla="*/ 1676400 h 3848100"/>
              <a:gd name="connsiteX99" fmla="*/ 12700 w 8445500"/>
              <a:gd name="connsiteY99" fmla="*/ 1854200 h 3848100"/>
              <a:gd name="connsiteX100" fmla="*/ 0 w 8445500"/>
              <a:gd name="connsiteY100" fmla="*/ 1955800 h 3848100"/>
              <a:gd name="connsiteX101" fmla="*/ 0 w 8445500"/>
              <a:gd name="connsiteY101" fmla="*/ 2374900 h 3848100"/>
              <a:gd name="connsiteX102" fmla="*/ 12700 w 8445500"/>
              <a:gd name="connsiteY102" fmla="*/ 2692400 h 3848100"/>
              <a:gd name="connsiteX103" fmla="*/ 25400 w 8445500"/>
              <a:gd name="connsiteY103" fmla="*/ 3632200 h 3848100"/>
              <a:gd name="connsiteX104" fmla="*/ 88900 w 8445500"/>
              <a:gd name="connsiteY104" fmla="*/ 3683000 h 3848100"/>
              <a:gd name="connsiteX105" fmla="*/ 101600 w 8445500"/>
              <a:gd name="connsiteY105" fmla="*/ 3721100 h 3848100"/>
              <a:gd name="connsiteX106" fmla="*/ 139700 w 8445500"/>
              <a:gd name="connsiteY106" fmla="*/ 3733800 h 3848100"/>
              <a:gd name="connsiteX107" fmla="*/ 177800 w 8445500"/>
              <a:gd name="connsiteY107" fmla="*/ 3759200 h 3848100"/>
              <a:gd name="connsiteX108" fmla="*/ 190500 w 8445500"/>
              <a:gd name="connsiteY108" fmla="*/ 3797300 h 3848100"/>
              <a:gd name="connsiteX109" fmla="*/ 241300 w 8445500"/>
              <a:gd name="connsiteY109" fmla="*/ 3810000 h 3848100"/>
              <a:gd name="connsiteX110" fmla="*/ 393700 w 8445500"/>
              <a:gd name="connsiteY110" fmla="*/ 3848100 h 3848100"/>
              <a:gd name="connsiteX111" fmla="*/ 723900 w 8445500"/>
              <a:gd name="connsiteY111" fmla="*/ 3835400 h 3848100"/>
              <a:gd name="connsiteX112" fmla="*/ 901700 w 8445500"/>
              <a:gd name="connsiteY112" fmla="*/ 3784600 h 3848100"/>
              <a:gd name="connsiteX113" fmla="*/ 965200 w 8445500"/>
              <a:gd name="connsiteY113" fmla="*/ 3771900 h 3848100"/>
              <a:gd name="connsiteX114" fmla="*/ 1079500 w 8445500"/>
              <a:gd name="connsiteY114" fmla="*/ 3708400 h 3848100"/>
              <a:gd name="connsiteX115" fmla="*/ 1155700 w 8445500"/>
              <a:gd name="connsiteY115" fmla="*/ 3670300 h 3848100"/>
              <a:gd name="connsiteX116" fmla="*/ 1231900 w 8445500"/>
              <a:gd name="connsiteY116" fmla="*/ 3594100 h 3848100"/>
              <a:gd name="connsiteX117" fmla="*/ 1282700 w 8445500"/>
              <a:gd name="connsiteY117" fmla="*/ 3517900 h 3848100"/>
              <a:gd name="connsiteX118" fmla="*/ 1308100 w 8445500"/>
              <a:gd name="connsiteY118" fmla="*/ 3479800 h 3848100"/>
              <a:gd name="connsiteX119" fmla="*/ 1371600 w 8445500"/>
              <a:gd name="connsiteY119" fmla="*/ 3429000 h 3848100"/>
              <a:gd name="connsiteX120" fmla="*/ 1397000 w 8445500"/>
              <a:gd name="connsiteY120" fmla="*/ 3378200 h 3848100"/>
              <a:gd name="connsiteX121" fmla="*/ 1409700 w 8445500"/>
              <a:gd name="connsiteY121" fmla="*/ 3340100 h 3848100"/>
              <a:gd name="connsiteX122" fmla="*/ 1435100 w 8445500"/>
              <a:gd name="connsiteY122" fmla="*/ 3302000 h 3848100"/>
              <a:gd name="connsiteX123" fmla="*/ 1447800 w 8445500"/>
              <a:gd name="connsiteY123" fmla="*/ 3263900 h 3848100"/>
              <a:gd name="connsiteX124" fmla="*/ 1473200 w 8445500"/>
              <a:gd name="connsiteY124" fmla="*/ 3225800 h 3848100"/>
              <a:gd name="connsiteX125" fmla="*/ 1485900 w 8445500"/>
              <a:gd name="connsiteY125" fmla="*/ 3187700 h 3848100"/>
              <a:gd name="connsiteX126" fmla="*/ 1524000 w 8445500"/>
              <a:gd name="connsiteY126" fmla="*/ 3162300 h 3848100"/>
              <a:gd name="connsiteX127" fmla="*/ 1536700 w 8445500"/>
              <a:gd name="connsiteY127" fmla="*/ 3124200 h 3848100"/>
              <a:gd name="connsiteX128" fmla="*/ 1549400 w 8445500"/>
              <a:gd name="connsiteY128" fmla="*/ 3073400 h 3848100"/>
              <a:gd name="connsiteX129" fmla="*/ 1587500 w 8445500"/>
              <a:gd name="connsiteY129" fmla="*/ 3022600 h 3848100"/>
              <a:gd name="connsiteX130" fmla="*/ 1651000 w 8445500"/>
              <a:gd name="connsiteY130" fmla="*/ 2921000 h 3848100"/>
              <a:gd name="connsiteX131" fmla="*/ 1689100 w 8445500"/>
              <a:gd name="connsiteY131" fmla="*/ 2882900 h 3848100"/>
              <a:gd name="connsiteX132" fmla="*/ 1714500 w 8445500"/>
              <a:gd name="connsiteY132" fmla="*/ 2832100 h 3848100"/>
              <a:gd name="connsiteX133" fmla="*/ 1790700 w 8445500"/>
              <a:gd name="connsiteY133" fmla="*/ 2781300 h 3848100"/>
              <a:gd name="connsiteX134" fmla="*/ 1803400 w 8445500"/>
              <a:gd name="connsiteY134" fmla="*/ 2717800 h 3848100"/>
              <a:gd name="connsiteX135" fmla="*/ 1892300 w 8445500"/>
              <a:gd name="connsiteY135" fmla="*/ 2641600 h 3848100"/>
              <a:gd name="connsiteX136" fmla="*/ 2006600 w 8445500"/>
              <a:gd name="connsiteY136" fmla="*/ 2552700 h 3848100"/>
              <a:gd name="connsiteX137" fmla="*/ 2070100 w 8445500"/>
              <a:gd name="connsiteY137" fmla="*/ 2527300 h 3848100"/>
              <a:gd name="connsiteX138" fmla="*/ 2120900 w 8445500"/>
              <a:gd name="connsiteY138" fmla="*/ 2489200 h 3848100"/>
              <a:gd name="connsiteX139" fmla="*/ 2197100 w 8445500"/>
              <a:gd name="connsiteY139" fmla="*/ 2476500 h 3848100"/>
              <a:gd name="connsiteX140" fmla="*/ 2425700 w 8445500"/>
              <a:gd name="connsiteY140" fmla="*/ 2413000 h 3848100"/>
              <a:gd name="connsiteX141" fmla="*/ 2654300 w 8445500"/>
              <a:gd name="connsiteY141" fmla="*/ 2400300 h 3848100"/>
              <a:gd name="connsiteX142" fmla="*/ 2730500 w 8445500"/>
              <a:gd name="connsiteY142" fmla="*/ 2387600 h 3848100"/>
              <a:gd name="connsiteX143" fmla="*/ 2781300 w 8445500"/>
              <a:gd name="connsiteY143" fmla="*/ 2374900 h 3848100"/>
              <a:gd name="connsiteX144" fmla="*/ 2933700 w 8445500"/>
              <a:gd name="connsiteY144" fmla="*/ 2362200 h 3848100"/>
              <a:gd name="connsiteX145" fmla="*/ 2984500 w 8445500"/>
              <a:gd name="connsiteY145" fmla="*/ 2336800 h 3848100"/>
              <a:gd name="connsiteX146" fmla="*/ 3022600 w 8445500"/>
              <a:gd name="connsiteY146" fmla="*/ 2311400 h 3848100"/>
              <a:gd name="connsiteX147" fmla="*/ 3098800 w 8445500"/>
              <a:gd name="connsiteY147" fmla="*/ 2286000 h 3848100"/>
              <a:gd name="connsiteX148" fmla="*/ 3136900 w 8445500"/>
              <a:gd name="connsiteY148" fmla="*/ 2260600 h 3848100"/>
              <a:gd name="connsiteX149" fmla="*/ 3175000 w 8445500"/>
              <a:gd name="connsiteY149" fmla="*/ 2247900 h 3848100"/>
              <a:gd name="connsiteX150" fmla="*/ 3251200 w 8445500"/>
              <a:gd name="connsiteY150" fmla="*/ 2197100 h 3848100"/>
              <a:gd name="connsiteX151" fmla="*/ 3289300 w 8445500"/>
              <a:gd name="connsiteY151" fmla="*/ 2171700 h 3848100"/>
              <a:gd name="connsiteX152" fmla="*/ 3390900 w 8445500"/>
              <a:gd name="connsiteY152" fmla="*/ 2120900 h 3848100"/>
              <a:gd name="connsiteX153" fmla="*/ 3441700 w 8445500"/>
              <a:gd name="connsiteY153" fmla="*/ 2146300 h 3848100"/>
              <a:gd name="connsiteX154" fmla="*/ 3479800 w 8445500"/>
              <a:gd name="connsiteY154" fmla="*/ 2159000 h 3848100"/>
              <a:gd name="connsiteX155" fmla="*/ 3517900 w 8445500"/>
              <a:gd name="connsiteY155" fmla="*/ 2184400 h 3848100"/>
              <a:gd name="connsiteX156" fmla="*/ 3657600 w 8445500"/>
              <a:gd name="connsiteY156" fmla="*/ 2222500 h 3848100"/>
              <a:gd name="connsiteX157" fmla="*/ 4076700 w 8445500"/>
              <a:gd name="connsiteY157" fmla="*/ 2184400 h 3848100"/>
              <a:gd name="connsiteX158" fmla="*/ 4114800 w 8445500"/>
              <a:gd name="connsiteY158" fmla="*/ 2159000 h 3848100"/>
              <a:gd name="connsiteX159" fmla="*/ 4191000 w 8445500"/>
              <a:gd name="connsiteY159" fmla="*/ 2146300 h 3848100"/>
              <a:gd name="connsiteX160" fmla="*/ 4241800 w 8445500"/>
              <a:gd name="connsiteY160" fmla="*/ 2133600 h 3848100"/>
              <a:gd name="connsiteX161" fmla="*/ 4318000 w 8445500"/>
              <a:gd name="connsiteY161" fmla="*/ 2146300 h 3848100"/>
              <a:gd name="connsiteX162" fmla="*/ 4432300 w 8445500"/>
              <a:gd name="connsiteY162" fmla="*/ 2273300 h 3848100"/>
              <a:gd name="connsiteX163" fmla="*/ 4457700 w 8445500"/>
              <a:gd name="connsiteY163" fmla="*/ 2311400 h 3848100"/>
              <a:gd name="connsiteX164" fmla="*/ 4495800 w 8445500"/>
              <a:gd name="connsiteY164" fmla="*/ 2324100 h 3848100"/>
              <a:gd name="connsiteX165" fmla="*/ 4610100 w 8445500"/>
              <a:gd name="connsiteY165" fmla="*/ 2286000 h 3848100"/>
              <a:gd name="connsiteX166" fmla="*/ 4686300 w 8445500"/>
              <a:gd name="connsiteY166" fmla="*/ 2247900 h 3848100"/>
              <a:gd name="connsiteX167" fmla="*/ 4762500 w 8445500"/>
              <a:gd name="connsiteY167" fmla="*/ 2209800 h 3848100"/>
              <a:gd name="connsiteX168" fmla="*/ 4864100 w 8445500"/>
              <a:gd name="connsiteY168" fmla="*/ 2159000 h 3848100"/>
              <a:gd name="connsiteX169" fmla="*/ 4902200 w 8445500"/>
              <a:gd name="connsiteY169" fmla="*/ 2133600 h 3848100"/>
              <a:gd name="connsiteX170" fmla="*/ 4940300 w 8445500"/>
              <a:gd name="connsiteY170" fmla="*/ 2120900 h 3848100"/>
              <a:gd name="connsiteX171" fmla="*/ 4978400 w 8445500"/>
              <a:gd name="connsiteY171" fmla="*/ 2095500 h 3848100"/>
              <a:gd name="connsiteX172" fmla="*/ 5041900 w 8445500"/>
              <a:gd name="connsiteY172" fmla="*/ 2082800 h 3848100"/>
              <a:gd name="connsiteX173" fmla="*/ 5207000 w 8445500"/>
              <a:gd name="connsiteY173" fmla="*/ 2095500 h 3848100"/>
              <a:gd name="connsiteX174" fmla="*/ 5270500 w 8445500"/>
              <a:gd name="connsiteY174" fmla="*/ 2108200 h 3848100"/>
              <a:gd name="connsiteX175" fmla="*/ 5448300 w 8445500"/>
              <a:gd name="connsiteY175" fmla="*/ 2133600 h 3848100"/>
              <a:gd name="connsiteX176" fmla="*/ 5854700 w 8445500"/>
              <a:gd name="connsiteY176" fmla="*/ 2120900 h 3848100"/>
              <a:gd name="connsiteX177" fmla="*/ 5930900 w 8445500"/>
              <a:gd name="connsiteY177" fmla="*/ 2082800 h 3848100"/>
              <a:gd name="connsiteX178" fmla="*/ 5969000 w 8445500"/>
              <a:gd name="connsiteY178" fmla="*/ 2070100 h 3848100"/>
              <a:gd name="connsiteX179" fmla="*/ 6045200 w 8445500"/>
              <a:gd name="connsiteY179" fmla="*/ 2006600 h 3848100"/>
              <a:gd name="connsiteX180" fmla="*/ 6121400 w 8445500"/>
              <a:gd name="connsiteY180" fmla="*/ 1981200 h 3848100"/>
              <a:gd name="connsiteX181" fmla="*/ 6261100 w 8445500"/>
              <a:gd name="connsiteY181" fmla="*/ 1993900 h 3848100"/>
              <a:gd name="connsiteX182" fmla="*/ 6324600 w 8445500"/>
              <a:gd name="connsiteY182" fmla="*/ 2006600 h 3848100"/>
              <a:gd name="connsiteX183" fmla="*/ 6477000 w 8445500"/>
              <a:gd name="connsiteY183" fmla="*/ 2032000 h 3848100"/>
              <a:gd name="connsiteX184" fmla="*/ 6553200 w 8445500"/>
              <a:gd name="connsiteY184" fmla="*/ 2044700 h 3848100"/>
              <a:gd name="connsiteX185" fmla="*/ 6858000 w 8445500"/>
              <a:gd name="connsiteY185" fmla="*/ 2070100 h 3848100"/>
              <a:gd name="connsiteX186" fmla="*/ 8445500 w 8445500"/>
              <a:gd name="connsiteY186" fmla="*/ 2057400 h 3848100"/>
              <a:gd name="connsiteX187" fmla="*/ 8411633 w 8445500"/>
              <a:gd name="connsiteY187"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054600 w 8445500"/>
              <a:gd name="connsiteY19" fmla="*/ 478367 h 3848100"/>
              <a:gd name="connsiteX20" fmla="*/ 5067300 w 8445500"/>
              <a:gd name="connsiteY20" fmla="*/ 266700 h 3848100"/>
              <a:gd name="connsiteX21" fmla="*/ 5054600 w 8445500"/>
              <a:gd name="connsiteY21" fmla="*/ 228600 h 3848100"/>
              <a:gd name="connsiteX22" fmla="*/ 5003800 w 8445500"/>
              <a:gd name="connsiteY22" fmla="*/ 152400 h 3848100"/>
              <a:gd name="connsiteX23" fmla="*/ 4965700 w 8445500"/>
              <a:gd name="connsiteY23" fmla="*/ 63500 h 3848100"/>
              <a:gd name="connsiteX24" fmla="*/ 4787900 w 8445500"/>
              <a:gd name="connsiteY24" fmla="*/ 0 h 3848100"/>
              <a:gd name="connsiteX25" fmla="*/ 4673600 w 8445500"/>
              <a:gd name="connsiteY25" fmla="*/ 12700 h 3848100"/>
              <a:gd name="connsiteX26" fmla="*/ 4635500 w 8445500"/>
              <a:gd name="connsiteY26" fmla="*/ 38100 h 3848100"/>
              <a:gd name="connsiteX27" fmla="*/ 4597400 w 8445500"/>
              <a:gd name="connsiteY27" fmla="*/ 50800 h 3848100"/>
              <a:gd name="connsiteX28" fmla="*/ 4559300 w 8445500"/>
              <a:gd name="connsiteY28" fmla="*/ 88900 h 3848100"/>
              <a:gd name="connsiteX29" fmla="*/ 4533900 w 8445500"/>
              <a:gd name="connsiteY29" fmla="*/ 177800 h 3848100"/>
              <a:gd name="connsiteX30" fmla="*/ 4495800 w 8445500"/>
              <a:gd name="connsiteY30" fmla="*/ 203200 h 3848100"/>
              <a:gd name="connsiteX31" fmla="*/ 4406900 w 8445500"/>
              <a:gd name="connsiteY31" fmla="*/ 254000 h 3848100"/>
              <a:gd name="connsiteX32" fmla="*/ 4368800 w 8445500"/>
              <a:gd name="connsiteY32" fmla="*/ 279400 h 3848100"/>
              <a:gd name="connsiteX33" fmla="*/ 4229100 w 8445500"/>
              <a:gd name="connsiteY33" fmla="*/ 368300 h 3848100"/>
              <a:gd name="connsiteX34" fmla="*/ 4165600 w 8445500"/>
              <a:gd name="connsiteY34" fmla="*/ 508000 h 3848100"/>
              <a:gd name="connsiteX35" fmla="*/ 4140200 w 8445500"/>
              <a:gd name="connsiteY35" fmla="*/ 546100 h 3848100"/>
              <a:gd name="connsiteX36" fmla="*/ 4089400 w 8445500"/>
              <a:gd name="connsiteY36" fmla="*/ 749300 h 3848100"/>
              <a:gd name="connsiteX37" fmla="*/ 4051300 w 8445500"/>
              <a:gd name="connsiteY37" fmla="*/ 838200 h 3848100"/>
              <a:gd name="connsiteX38" fmla="*/ 4013200 w 8445500"/>
              <a:gd name="connsiteY38" fmla="*/ 863600 h 3848100"/>
              <a:gd name="connsiteX39" fmla="*/ 3975100 w 8445500"/>
              <a:gd name="connsiteY39" fmla="*/ 939800 h 3848100"/>
              <a:gd name="connsiteX40" fmla="*/ 3924300 w 8445500"/>
              <a:gd name="connsiteY40" fmla="*/ 952500 h 3848100"/>
              <a:gd name="connsiteX41" fmla="*/ 3848100 w 8445500"/>
              <a:gd name="connsiteY41" fmla="*/ 990600 h 3848100"/>
              <a:gd name="connsiteX42" fmla="*/ 3810000 w 8445500"/>
              <a:gd name="connsiteY42" fmla="*/ 977900 h 3848100"/>
              <a:gd name="connsiteX43" fmla="*/ 3746500 w 8445500"/>
              <a:gd name="connsiteY43" fmla="*/ 863600 h 3848100"/>
              <a:gd name="connsiteX44" fmla="*/ 3746500 w 8445500"/>
              <a:gd name="connsiteY44" fmla="*/ 863600 h 3848100"/>
              <a:gd name="connsiteX45" fmla="*/ 3657600 w 8445500"/>
              <a:gd name="connsiteY45" fmla="*/ 736600 h 3848100"/>
              <a:gd name="connsiteX46" fmla="*/ 3632200 w 8445500"/>
              <a:gd name="connsiteY46" fmla="*/ 698500 h 3848100"/>
              <a:gd name="connsiteX47" fmla="*/ 3594100 w 8445500"/>
              <a:gd name="connsiteY47" fmla="*/ 673100 h 3848100"/>
              <a:gd name="connsiteX48" fmla="*/ 3556000 w 8445500"/>
              <a:gd name="connsiteY48" fmla="*/ 635000 h 3848100"/>
              <a:gd name="connsiteX49" fmla="*/ 3416300 w 8445500"/>
              <a:gd name="connsiteY49" fmla="*/ 609600 h 3848100"/>
              <a:gd name="connsiteX50" fmla="*/ 3276600 w 8445500"/>
              <a:gd name="connsiteY50" fmla="*/ 622300 h 3848100"/>
              <a:gd name="connsiteX51" fmla="*/ 3162300 w 8445500"/>
              <a:gd name="connsiteY51" fmla="*/ 647700 h 3848100"/>
              <a:gd name="connsiteX52" fmla="*/ 3086100 w 8445500"/>
              <a:gd name="connsiteY52" fmla="*/ 698500 h 3848100"/>
              <a:gd name="connsiteX53" fmla="*/ 3048000 w 8445500"/>
              <a:gd name="connsiteY53" fmla="*/ 749300 h 3848100"/>
              <a:gd name="connsiteX54" fmla="*/ 3009900 w 8445500"/>
              <a:gd name="connsiteY54" fmla="*/ 762000 h 3848100"/>
              <a:gd name="connsiteX55" fmla="*/ 2895600 w 8445500"/>
              <a:gd name="connsiteY55" fmla="*/ 825500 h 3848100"/>
              <a:gd name="connsiteX56" fmla="*/ 2857500 w 8445500"/>
              <a:gd name="connsiteY56" fmla="*/ 863600 h 3848100"/>
              <a:gd name="connsiteX57" fmla="*/ 2781300 w 8445500"/>
              <a:gd name="connsiteY57" fmla="*/ 901700 h 3848100"/>
              <a:gd name="connsiteX58" fmla="*/ 2705100 w 8445500"/>
              <a:gd name="connsiteY58" fmla="*/ 952500 h 3848100"/>
              <a:gd name="connsiteX59" fmla="*/ 2628900 w 8445500"/>
              <a:gd name="connsiteY59" fmla="*/ 1016000 h 3848100"/>
              <a:gd name="connsiteX60" fmla="*/ 2590800 w 8445500"/>
              <a:gd name="connsiteY60" fmla="*/ 1066800 h 3848100"/>
              <a:gd name="connsiteX61" fmla="*/ 2552700 w 8445500"/>
              <a:gd name="connsiteY61" fmla="*/ 1104900 h 3848100"/>
              <a:gd name="connsiteX62" fmla="*/ 2489200 w 8445500"/>
              <a:gd name="connsiteY62" fmla="*/ 1168400 h 3848100"/>
              <a:gd name="connsiteX63" fmla="*/ 2463800 w 8445500"/>
              <a:gd name="connsiteY63" fmla="*/ 1206500 h 3848100"/>
              <a:gd name="connsiteX64" fmla="*/ 2425700 w 8445500"/>
              <a:gd name="connsiteY64" fmla="*/ 1244600 h 3848100"/>
              <a:gd name="connsiteX65" fmla="*/ 2413000 w 8445500"/>
              <a:gd name="connsiteY65" fmla="*/ 1282700 h 3848100"/>
              <a:gd name="connsiteX66" fmla="*/ 2374900 w 8445500"/>
              <a:gd name="connsiteY66" fmla="*/ 1295400 h 3848100"/>
              <a:gd name="connsiteX67" fmla="*/ 2336800 w 8445500"/>
              <a:gd name="connsiteY67" fmla="*/ 1320800 h 3848100"/>
              <a:gd name="connsiteX68" fmla="*/ 2171700 w 8445500"/>
              <a:gd name="connsiteY68" fmla="*/ 1346200 h 3848100"/>
              <a:gd name="connsiteX69" fmla="*/ 2095500 w 8445500"/>
              <a:gd name="connsiteY69" fmla="*/ 1358900 h 3848100"/>
              <a:gd name="connsiteX70" fmla="*/ 1828800 w 8445500"/>
              <a:gd name="connsiteY70" fmla="*/ 1384300 h 3848100"/>
              <a:gd name="connsiteX71" fmla="*/ 1612900 w 8445500"/>
              <a:gd name="connsiteY71" fmla="*/ 1358900 h 3848100"/>
              <a:gd name="connsiteX72" fmla="*/ 1574800 w 8445500"/>
              <a:gd name="connsiteY72" fmla="*/ 1346200 h 3848100"/>
              <a:gd name="connsiteX73" fmla="*/ 1536700 w 8445500"/>
              <a:gd name="connsiteY73" fmla="*/ 1320800 h 3848100"/>
              <a:gd name="connsiteX74" fmla="*/ 1498600 w 8445500"/>
              <a:gd name="connsiteY74" fmla="*/ 1308100 h 3848100"/>
              <a:gd name="connsiteX75" fmla="*/ 1422400 w 8445500"/>
              <a:gd name="connsiteY75" fmla="*/ 1257300 h 3848100"/>
              <a:gd name="connsiteX76" fmla="*/ 1384300 w 8445500"/>
              <a:gd name="connsiteY76" fmla="*/ 1244600 h 3848100"/>
              <a:gd name="connsiteX77" fmla="*/ 1308100 w 8445500"/>
              <a:gd name="connsiteY77" fmla="*/ 1193800 h 3848100"/>
              <a:gd name="connsiteX78" fmla="*/ 1270000 w 8445500"/>
              <a:gd name="connsiteY78" fmla="*/ 1168400 h 3848100"/>
              <a:gd name="connsiteX79" fmla="*/ 1193800 w 8445500"/>
              <a:gd name="connsiteY79" fmla="*/ 1143000 h 3848100"/>
              <a:gd name="connsiteX80" fmla="*/ 1130300 w 8445500"/>
              <a:gd name="connsiteY80" fmla="*/ 1117600 h 3848100"/>
              <a:gd name="connsiteX81" fmla="*/ 1079500 w 8445500"/>
              <a:gd name="connsiteY81" fmla="*/ 1092200 h 3848100"/>
              <a:gd name="connsiteX82" fmla="*/ 939800 w 8445500"/>
              <a:gd name="connsiteY82" fmla="*/ 1079500 h 3848100"/>
              <a:gd name="connsiteX83" fmla="*/ 927100 w 8445500"/>
              <a:gd name="connsiteY83" fmla="*/ 1016000 h 3848100"/>
              <a:gd name="connsiteX84" fmla="*/ 889000 w 8445500"/>
              <a:gd name="connsiteY84" fmla="*/ 990600 h 3848100"/>
              <a:gd name="connsiteX85" fmla="*/ 558800 w 8445500"/>
              <a:gd name="connsiteY85" fmla="*/ 977900 h 3848100"/>
              <a:gd name="connsiteX86" fmla="*/ 406400 w 8445500"/>
              <a:gd name="connsiteY86" fmla="*/ 990600 h 3848100"/>
              <a:gd name="connsiteX87" fmla="*/ 368300 w 8445500"/>
              <a:gd name="connsiteY87" fmla="*/ 1016000 h 3848100"/>
              <a:gd name="connsiteX88" fmla="*/ 317500 w 8445500"/>
              <a:gd name="connsiteY88" fmla="*/ 1054100 h 3848100"/>
              <a:gd name="connsiteX89" fmla="*/ 266700 w 8445500"/>
              <a:gd name="connsiteY89" fmla="*/ 1130300 h 3848100"/>
              <a:gd name="connsiteX90" fmla="*/ 228600 w 8445500"/>
              <a:gd name="connsiteY90" fmla="*/ 1168400 h 3848100"/>
              <a:gd name="connsiteX91" fmla="*/ 190500 w 8445500"/>
              <a:gd name="connsiteY91" fmla="*/ 1244600 h 3848100"/>
              <a:gd name="connsiteX92" fmla="*/ 177800 w 8445500"/>
              <a:gd name="connsiteY92" fmla="*/ 1282700 h 3848100"/>
              <a:gd name="connsiteX93" fmla="*/ 152400 w 8445500"/>
              <a:gd name="connsiteY93" fmla="*/ 1320800 h 3848100"/>
              <a:gd name="connsiteX94" fmla="*/ 114300 w 8445500"/>
              <a:gd name="connsiteY94" fmla="*/ 1473200 h 3848100"/>
              <a:gd name="connsiteX95" fmla="*/ 88900 w 8445500"/>
              <a:gd name="connsiteY95" fmla="*/ 1549400 h 3848100"/>
              <a:gd name="connsiteX96" fmla="*/ 76200 w 8445500"/>
              <a:gd name="connsiteY96" fmla="*/ 1612900 h 3848100"/>
              <a:gd name="connsiteX97" fmla="*/ 50800 w 8445500"/>
              <a:gd name="connsiteY97" fmla="*/ 1676400 h 3848100"/>
              <a:gd name="connsiteX98" fmla="*/ 12700 w 8445500"/>
              <a:gd name="connsiteY98" fmla="*/ 1854200 h 3848100"/>
              <a:gd name="connsiteX99" fmla="*/ 0 w 8445500"/>
              <a:gd name="connsiteY99" fmla="*/ 1955800 h 3848100"/>
              <a:gd name="connsiteX100" fmla="*/ 0 w 8445500"/>
              <a:gd name="connsiteY100" fmla="*/ 2374900 h 3848100"/>
              <a:gd name="connsiteX101" fmla="*/ 12700 w 8445500"/>
              <a:gd name="connsiteY101" fmla="*/ 2692400 h 3848100"/>
              <a:gd name="connsiteX102" fmla="*/ 25400 w 8445500"/>
              <a:gd name="connsiteY102" fmla="*/ 3632200 h 3848100"/>
              <a:gd name="connsiteX103" fmla="*/ 88900 w 8445500"/>
              <a:gd name="connsiteY103" fmla="*/ 3683000 h 3848100"/>
              <a:gd name="connsiteX104" fmla="*/ 101600 w 8445500"/>
              <a:gd name="connsiteY104" fmla="*/ 3721100 h 3848100"/>
              <a:gd name="connsiteX105" fmla="*/ 139700 w 8445500"/>
              <a:gd name="connsiteY105" fmla="*/ 3733800 h 3848100"/>
              <a:gd name="connsiteX106" fmla="*/ 177800 w 8445500"/>
              <a:gd name="connsiteY106" fmla="*/ 3759200 h 3848100"/>
              <a:gd name="connsiteX107" fmla="*/ 190500 w 8445500"/>
              <a:gd name="connsiteY107" fmla="*/ 3797300 h 3848100"/>
              <a:gd name="connsiteX108" fmla="*/ 241300 w 8445500"/>
              <a:gd name="connsiteY108" fmla="*/ 3810000 h 3848100"/>
              <a:gd name="connsiteX109" fmla="*/ 393700 w 8445500"/>
              <a:gd name="connsiteY109" fmla="*/ 3848100 h 3848100"/>
              <a:gd name="connsiteX110" fmla="*/ 723900 w 8445500"/>
              <a:gd name="connsiteY110" fmla="*/ 3835400 h 3848100"/>
              <a:gd name="connsiteX111" fmla="*/ 901700 w 8445500"/>
              <a:gd name="connsiteY111" fmla="*/ 3784600 h 3848100"/>
              <a:gd name="connsiteX112" fmla="*/ 965200 w 8445500"/>
              <a:gd name="connsiteY112" fmla="*/ 3771900 h 3848100"/>
              <a:gd name="connsiteX113" fmla="*/ 1079500 w 8445500"/>
              <a:gd name="connsiteY113" fmla="*/ 3708400 h 3848100"/>
              <a:gd name="connsiteX114" fmla="*/ 1155700 w 8445500"/>
              <a:gd name="connsiteY114" fmla="*/ 3670300 h 3848100"/>
              <a:gd name="connsiteX115" fmla="*/ 1231900 w 8445500"/>
              <a:gd name="connsiteY115" fmla="*/ 3594100 h 3848100"/>
              <a:gd name="connsiteX116" fmla="*/ 1282700 w 8445500"/>
              <a:gd name="connsiteY116" fmla="*/ 3517900 h 3848100"/>
              <a:gd name="connsiteX117" fmla="*/ 1308100 w 8445500"/>
              <a:gd name="connsiteY117" fmla="*/ 3479800 h 3848100"/>
              <a:gd name="connsiteX118" fmla="*/ 1371600 w 8445500"/>
              <a:gd name="connsiteY118" fmla="*/ 3429000 h 3848100"/>
              <a:gd name="connsiteX119" fmla="*/ 1397000 w 8445500"/>
              <a:gd name="connsiteY119" fmla="*/ 3378200 h 3848100"/>
              <a:gd name="connsiteX120" fmla="*/ 1409700 w 8445500"/>
              <a:gd name="connsiteY120" fmla="*/ 3340100 h 3848100"/>
              <a:gd name="connsiteX121" fmla="*/ 1435100 w 8445500"/>
              <a:gd name="connsiteY121" fmla="*/ 3302000 h 3848100"/>
              <a:gd name="connsiteX122" fmla="*/ 1447800 w 8445500"/>
              <a:gd name="connsiteY122" fmla="*/ 3263900 h 3848100"/>
              <a:gd name="connsiteX123" fmla="*/ 1473200 w 8445500"/>
              <a:gd name="connsiteY123" fmla="*/ 3225800 h 3848100"/>
              <a:gd name="connsiteX124" fmla="*/ 1485900 w 8445500"/>
              <a:gd name="connsiteY124" fmla="*/ 3187700 h 3848100"/>
              <a:gd name="connsiteX125" fmla="*/ 1524000 w 8445500"/>
              <a:gd name="connsiteY125" fmla="*/ 3162300 h 3848100"/>
              <a:gd name="connsiteX126" fmla="*/ 1536700 w 8445500"/>
              <a:gd name="connsiteY126" fmla="*/ 3124200 h 3848100"/>
              <a:gd name="connsiteX127" fmla="*/ 1549400 w 8445500"/>
              <a:gd name="connsiteY127" fmla="*/ 3073400 h 3848100"/>
              <a:gd name="connsiteX128" fmla="*/ 1587500 w 8445500"/>
              <a:gd name="connsiteY128" fmla="*/ 3022600 h 3848100"/>
              <a:gd name="connsiteX129" fmla="*/ 1651000 w 8445500"/>
              <a:gd name="connsiteY129" fmla="*/ 2921000 h 3848100"/>
              <a:gd name="connsiteX130" fmla="*/ 1689100 w 8445500"/>
              <a:gd name="connsiteY130" fmla="*/ 2882900 h 3848100"/>
              <a:gd name="connsiteX131" fmla="*/ 1714500 w 8445500"/>
              <a:gd name="connsiteY131" fmla="*/ 2832100 h 3848100"/>
              <a:gd name="connsiteX132" fmla="*/ 1790700 w 8445500"/>
              <a:gd name="connsiteY132" fmla="*/ 2781300 h 3848100"/>
              <a:gd name="connsiteX133" fmla="*/ 1803400 w 8445500"/>
              <a:gd name="connsiteY133" fmla="*/ 2717800 h 3848100"/>
              <a:gd name="connsiteX134" fmla="*/ 1892300 w 8445500"/>
              <a:gd name="connsiteY134" fmla="*/ 2641600 h 3848100"/>
              <a:gd name="connsiteX135" fmla="*/ 2006600 w 8445500"/>
              <a:gd name="connsiteY135" fmla="*/ 2552700 h 3848100"/>
              <a:gd name="connsiteX136" fmla="*/ 2070100 w 8445500"/>
              <a:gd name="connsiteY136" fmla="*/ 2527300 h 3848100"/>
              <a:gd name="connsiteX137" fmla="*/ 2120900 w 8445500"/>
              <a:gd name="connsiteY137" fmla="*/ 2489200 h 3848100"/>
              <a:gd name="connsiteX138" fmla="*/ 2197100 w 8445500"/>
              <a:gd name="connsiteY138" fmla="*/ 2476500 h 3848100"/>
              <a:gd name="connsiteX139" fmla="*/ 2425700 w 8445500"/>
              <a:gd name="connsiteY139" fmla="*/ 2413000 h 3848100"/>
              <a:gd name="connsiteX140" fmla="*/ 2654300 w 8445500"/>
              <a:gd name="connsiteY140" fmla="*/ 2400300 h 3848100"/>
              <a:gd name="connsiteX141" fmla="*/ 2730500 w 8445500"/>
              <a:gd name="connsiteY141" fmla="*/ 2387600 h 3848100"/>
              <a:gd name="connsiteX142" fmla="*/ 2781300 w 8445500"/>
              <a:gd name="connsiteY142" fmla="*/ 2374900 h 3848100"/>
              <a:gd name="connsiteX143" fmla="*/ 2933700 w 8445500"/>
              <a:gd name="connsiteY143" fmla="*/ 2362200 h 3848100"/>
              <a:gd name="connsiteX144" fmla="*/ 2984500 w 8445500"/>
              <a:gd name="connsiteY144" fmla="*/ 2336800 h 3848100"/>
              <a:gd name="connsiteX145" fmla="*/ 3022600 w 8445500"/>
              <a:gd name="connsiteY145" fmla="*/ 2311400 h 3848100"/>
              <a:gd name="connsiteX146" fmla="*/ 3098800 w 8445500"/>
              <a:gd name="connsiteY146" fmla="*/ 2286000 h 3848100"/>
              <a:gd name="connsiteX147" fmla="*/ 3136900 w 8445500"/>
              <a:gd name="connsiteY147" fmla="*/ 2260600 h 3848100"/>
              <a:gd name="connsiteX148" fmla="*/ 3175000 w 8445500"/>
              <a:gd name="connsiteY148" fmla="*/ 2247900 h 3848100"/>
              <a:gd name="connsiteX149" fmla="*/ 3251200 w 8445500"/>
              <a:gd name="connsiteY149" fmla="*/ 2197100 h 3848100"/>
              <a:gd name="connsiteX150" fmla="*/ 3289300 w 8445500"/>
              <a:gd name="connsiteY150" fmla="*/ 2171700 h 3848100"/>
              <a:gd name="connsiteX151" fmla="*/ 3390900 w 8445500"/>
              <a:gd name="connsiteY151" fmla="*/ 2120900 h 3848100"/>
              <a:gd name="connsiteX152" fmla="*/ 3441700 w 8445500"/>
              <a:gd name="connsiteY152" fmla="*/ 2146300 h 3848100"/>
              <a:gd name="connsiteX153" fmla="*/ 3479800 w 8445500"/>
              <a:gd name="connsiteY153" fmla="*/ 2159000 h 3848100"/>
              <a:gd name="connsiteX154" fmla="*/ 3517900 w 8445500"/>
              <a:gd name="connsiteY154" fmla="*/ 2184400 h 3848100"/>
              <a:gd name="connsiteX155" fmla="*/ 3657600 w 8445500"/>
              <a:gd name="connsiteY155" fmla="*/ 2222500 h 3848100"/>
              <a:gd name="connsiteX156" fmla="*/ 4076700 w 8445500"/>
              <a:gd name="connsiteY156" fmla="*/ 2184400 h 3848100"/>
              <a:gd name="connsiteX157" fmla="*/ 4114800 w 8445500"/>
              <a:gd name="connsiteY157" fmla="*/ 2159000 h 3848100"/>
              <a:gd name="connsiteX158" fmla="*/ 4191000 w 8445500"/>
              <a:gd name="connsiteY158" fmla="*/ 2146300 h 3848100"/>
              <a:gd name="connsiteX159" fmla="*/ 4241800 w 8445500"/>
              <a:gd name="connsiteY159" fmla="*/ 2133600 h 3848100"/>
              <a:gd name="connsiteX160" fmla="*/ 4318000 w 8445500"/>
              <a:gd name="connsiteY160" fmla="*/ 2146300 h 3848100"/>
              <a:gd name="connsiteX161" fmla="*/ 4432300 w 8445500"/>
              <a:gd name="connsiteY161" fmla="*/ 2273300 h 3848100"/>
              <a:gd name="connsiteX162" fmla="*/ 4457700 w 8445500"/>
              <a:gd name="connsiteY162" fmla="*/ 2311400 h 3848100"/>
              <a:gd name="connsiteX163" fmla="*/ 4495800 w 8445500"/>
              <a:gd name="connsiteY163" fmla="*/ 2324100 h 3848100"/>
              <a:gd name="connsiteX164" fmla="*/ 4610100 w 8445500"/>
              <a:gd name="connsiteY164" fmla="*/ 2286000 h 3848100"/>
              <a:gd name="connsiteX165" fmla="*/ 4686300 w 8445500"/>
              <a:gd name="connsiteY165" fmla="*/ 2247900 h 3848100"/>
              <a:gd name="connsiteX166" fmla="*/ 4762500 w 8445500"/>
              <a:gd name="connsiteY166" fmla="*/ 2209800 h 3848100"/>
              <a:gd name="connsiteX167" fmla="*/ 4864100 w 8445500"/>
              <a:gd name="connsiteY167" fmla="*/ 2159000 h 3848100"/>
              <a:gd name="connsiteX168" fmla="*/ 4902200 w 8445500"/>
              <a:gd name="connsiteY168" fmla="*/ 2133600 h 3848100"/>
              <a:gd name="connsiteX169" fmla="*/ 4940300 w 8445500"/>
              <a:gd name="connsiteY169" fmla="*/ 2120900 h 3848100"/>
              <a:gd name="connsiteX170" fmla="*/ 4978400 w 8445500"/>
              <a:gd name="connsiteY170" fmla="*/ 2095500 h 3848100"/>
              <a:gd name="connsiteX171" fmla="*/ 5041900 w 8445500"/>
              <a:gd name="connsiteY171" fmla="*/ 2082800 h 3848100"/>
              <a:gd name="connsiteX172" fmla="*/ 5207000 w 8445500"/>
              <a:gd name="connsiteY172" fmla="*/ 2095500 h 3848100"/>
              <a:gd name="connsiteX173" fmla="*/ 5270500 w 8445500"/>
              <a:gd name="connsiteY173" fmla="*/ 2108200 h 3848100"/>
              <a:gd name="connsiteX174" fmla="*/ 5448300 w 8445500"/>
              <a:gd name="connsiteY174" fmla="*/ 2133600 h 3848100"/>
              <a:gd name="connsiteX175" fmla="*/ 5854700 w 8445500"/>
              <a:gd name="connsiteY175" fmla="*/ 2120900 h 3848100"/>
              <a:gd name="connsiteX176" fmla="*/ 5930900 w 8445500"/>
              <a:gd name="connsiteY176" fmla="*/ 2082800 h 3848100"/>
              <a:gd name="connsiteX177" fmla="*/ 5969000 w 8445500"/>
              <a:gd name="connsiteY177" fmla="*/ 2070100 h 3848100"/>
              <a:gd name="connsiteX178" fmla="*/ 6045200 w 8445500"/>
              <a:gd name="connsiteY178" fmla="*/ 2006600 h 3848100"/>
              <a:gd name="connsiteX179" fmla="*/ 6121400 w 8445500"/>
              <a:gd name="connsiteY179" fmla="*/ 1981200 h 3848100"/>
              <a:gd name="connsiteX180" fmla="*/ 6261100 w 8445500"/>
              <a:gd name="connsiteY180" fmla="*/ 1993900 h 3848100"/>
              <a:gd name="connsiteX181" fmla="*/ 6324600 w 8445500"/>
              <a:gd name="connsiteY181" fmla="*/ 2006600 h 3848100"/>
              <a:gd name="connsiteX182" fmla="*/ 6477000 w 8445500"/>
              <a:gd name="connsiteY182" fmla="*/ 2032000 h 3848100"/>
              <a:gd name="connsiteX183" fmla="*/ 6553200 w 8445500"/>
              <a:gd name="connsiteY183" fmla="*/ 2044700 h 3848100"/>
              <a:gd name="connsiteX184" fmla="*/ 6858000 w 8445500"/>
              <a:gd name="connsiteY184" fmla="*/ 2070100 h 3848100"/>
              <a:gd name="connsiteX185" fmla="*/ 8445500 w 8445500"/>
              <a:gd name="connsiteY185" fmla="*/ 2057400 h 3848100"/>
              <a:gd name="connsiteX186" fmla="*/ 8411633 w 8445500"/>
              <a:gd name="connsiteY186"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054600 w 8445500"/>
              <a:gd name="connsiteY19" fmla="*/ 478367 h 3848100"/>
              <a:gd name="connsiteX20" fmla="*/ 5054600 w 8445500"/>
              <a:gd name="connsiteY20" fmla="*/ 228600 h 3848100"/>
              <a:gd name="connsiteX21" fmla="*/ 5003800 w 8445500"/>
              <a:gd name="connsiteY21" fmla="*/ 152400 h 3848100"/>
              <a:gd name="connsiteX22" fmla="*/ 4965700 w 8445500"/>
              <a:gd name="connsiteY22" fmla="*/ 63500 h 3848100"/>
              <a:gd name="connsiteX23" fmla="*/ 4787900 w 8445500"/>
              <a:gd name="connsiteY23" fmla="*/ 0 h 3848100"/>
              <a:gd name="connsiteX24" fmla="*/ 4673600 w 8445500"/>
              <a:gd name="connsiteY24" fmla="*/ 12700 h 3848100"/>
              <a:gd name="connsiteX25" fmla="*/ 4635500 w 8445500"/>
              <a:gd name="connsiteY25" fmla="*/ 38100 h 3848100"/>
              <a:gd name="connsiteX26" fmla="*/ 4597400 w 8445500"/>
              <a:gd name="connsiteY26" fmla="*/ 50800 h 3848100"/>
              <a:gd name="connsiteX27" fmla="*/ 4559300 w 8445500"/>
              <a:gd name="connsiteY27" fmla="*/ 88900 h 3848100"/>
              <a:gd name="connsiteX28" fmla="*/ 4533900 w 8445500"/>
              <a:gd name="connsiteY28" fmla="*/ 177800 h 3848100"/>
              <a:gd name="connsiteX29" fmla="*/ 4495800 w 8445500"/>
              <a:gd name="connsiteY29" fmla="*/ 203200 h 3848100"/>
              <a:gd name="connsiteX30" fmla="*/ 4406900 w 8445500"/>
              <a:gd name="connsiteY30" fmla="*/ 254000 h 3848100"/>
              <a:gd name="connsiteX31" fmla="*/ 4368800 w 8445500"/>
              <a:gd name="connsiteY31" fmla="*/ 279400 h 3848100"/>
              <a:gd name="connsiteX32" fmla="*/ 4229100 w 8445500"/>
              <a:gd name="connsiteY32" fmla="*/ 368300 h 3848100"/>
              <a:gd name="connsiteX33" fmla="*/ 4165600 w 8445500"/>
              <a:gd name="connsiteY33" fmla="*/ 508000 h 3848100"/>
              <a:gd name="connsiteX34" fmla="*/ 4140200 w 8445500"/>
              <a:gd name="connsiteY34" fmla="*/ 546100 h 3848100"/>
              <a:gd name="connsiteX35" fmla="*/ 4089400 w 8445500"/>
              <a:gd name="connsiteY35" fmla="*/ 749300 h 3848100"/>
              <a:gd name="connsiteX36" fmla="*/ 4051300 w 8445500"/>
              <a:gd name="connsiteY36" fmla="*/ 838200 h 3848100"/>
              <a:gd name="connsiteX37" fmla="*/ 4013200 w 8445500"/>
              <a:gd name="connsiteY37" fmla="*/ 863600 h 3848100"/>
              <a:gd name="connsiteX38" fmla="*/ 3975100 w 8445500"/>
              <a:gd name="connsiteY38" fmla="*/ 939800 h 3848100"/>
              <a:gd name="connsiteX39" fmla="*/ 3924300 w 8445500"/>
              <a:gd name="connsiteY39" fmla="*/ 952500 h 3848100"/>
              <a:gd name="connsiteX40" fmla="*/ 3848100 w 8445500"/>
              <a:gd name="connsiteY40" fmla="*/ 990600 h 3848100"/>
              <a:gd name="connsiteX41" fmla="*/ 3810000 w 8445500"/>
              <a:gd name="connsiteY41" fmla="*/ 977900 h 3848100"/>
              <a:gd name="connsiteX42" fmla="*/ 3746500 w 8445500"/>
              <a:gd name="connsiteY42" fmla="*/ 863600 h 3848100"/>
              <a:gd name="connsiteX43" fmla="*/ 3746500 w 8445500"/>
              <a:gd name="connsiteY43" fmla="*/ 863600 h 3848100"/>
              <a:gd name="connsiteX44" fmla="*/ 3657600 w 8445500"/>
              <a:gd name="connsiteY44" fmla="*/ 736600 h 3848100"/>
              <a:gd name="connsiteX45" fmla="*/ 3632200 w 8445500"/>
              <a:gd name="connsiteY45" fmla="*/ 698500 h 3848100"/>
              <a:gd name="connsiteX46" fmla="*/ 3594100 w 8445500"/>
              <a:gd name="connsiteY46" fmla="*/ 673100 h 3848100"/>
              <a:gd name="connsiteX47" fmla="*/ 3556000 w 8445500"/>
              <a:gd name="connsiteY47" fmla="*/ 635000 h 3848100"/>
              <a:gd name="connsiteX48" fmla="*/ 3416300 w 8445500"/>
              <a:gd name="connsiteY48" fmla="*/ 609600 h 3848100"/>
              <a:gd name="connsiteX49" fmla="*/ 3276600 w 8445500"/>
              <a:gd name="connsiteY49" fmla="*/ 622300 h 3848100"/>
              <a:gd name="connsiteX50" fmla="*/ 3162300 w 8445500"/>
              <a:gd name="connsiteY50" fmla="*/ 647700 h 3848100"/>
              <a:gd name="connsiteX51" fmla="*/ 3086100 w 8445500"/>
              <a:gd name="connsiteY51" fmla="*/ 698500 h 3848100"/>
              <a:gd name="connsiteX52" fmla="*/ 3048000 w 8445500"/>
              <a:gd name="connsiteY52" fmla="*/ 749300 h 3848100"/>
              <a:gd name="connsiteX53" fmla="*/ 3009900 w 8445500"/>
              <a:gd name="connsiteY53" fmla="*/ 762000 h 3848100"/>
              <a:gd name="connsiteX54" fmla="*/ 2895600 w 8445500"/>
              <a:gd name="connsiteY54" fmla="*/ 825500 h 3848100"/>
              <a:gd name="connsiteX55" fmla="*/ 2857500 w 8445500"/>
              <a:gd name="connsiteY55" fmla="*/ 863600 h 3848100"/>
              <a:gd name="connsiteX56" fmla="*/ 2781300 w 8445500"/>
              <a:gd name="connsiteY56" fmla="*/ 901700 h 3848100"/>
              <a:gd name="connsiteX57" fmla="*/ 2705100 w 8445500"/>
              <a:gd name="connsiteY57" fmla="*/ 952500 h 3848100"/>
              <a:gd name="connsiteX58" fmla="*/ 2628900 w 8445500"/>
              <a:gd name="connsiteY58" fmla="*/ 1016000 h 3848100"/>
              <a:gd name="connsiteX59" fmla="*/ 2590800 w 8445500"/>
              <a:gd name="connsiteY59" fmla="*/ 1066800 h 3848100"/>
              <a:gd name="connsiteX60" fmla="*/ 2552700 w 8445500"/>
              <a:gd name="connsiteY60" fmla="*/ 1104900 h 3848100"/>
              <a:gd name="connsiteX61" fmla="*/ 2489200 w 8445500"/>
              <a:gd name="connsiteY61" fmla="*/ 1168400 h 3848100"/>
              <a:gd name="connsiteX62" fmla="*/ 2463800 w 8445500"/>
              <a:gd name="connsiteY62" fmla="*/ 1206500 h 3848100"/>
              <a:gd name="connsiteX63" fmla="*/ 2425700 w 8445500"/>
              <a:gd name="connsiteY63" fmla="*/ 1244600 h 3848100"/>
              <a:gd name="connsiteX64" fmla="*/ 2413000 w 8445500"/>
              <a:gd name="connsiteY64" fmla="*/ 1282700 h 3848100"/>
              <a:gd name="connsiteX65" fmla="*/ 2374900 w 8445500"/>
              <a:gd name="connsiteY65" fmla="*/ 1295400 h 3848100"/>
              <a:gd name="connsiteX66" fmla="*/ 2336800 w 8445500"/>
              <a:gd name="connsiteY66" fmla="*/ 1320800 h 3848100"/>
              <a:gd name="connsiteX67" fmla="*/ 2171700 w 8445500"/>
              <a:gd name="connsiteY67" fmla="*/ 1346200 h 3848100"/>
              <a:gd name="connsiteX68" fmla="*/ 2095500 w 8445500"/>
              <a:gd name="connsiteY68" fmla="*/ 1358900 h 3848100"/>
              <a:gd name="connsiteX69" fmla="*/ 1828800 w 8445500"/>
              <a:gd name="connsiteY69" fmla="*/ 1384300 h 3848100"/>
              <a:gd name="connsiteX70" fmla="*/ 1612900 w 8445500"/>
              <a:gd name="connsiteY70" fmla="*/ 1358900 h 3848100"/>
              <a:gd name="connsiteX71" fmla="*/ 1574800 w 8445500"/>
              <a:gd name="connsiteY71" fmla="*/ 1346200 h 3848100"/>
              <a:gd name="connsiteX72" fmla="*/ 1536700 w 8445500"/>
              <a:gd name="connsiteY72" fmla="*/ 1320800 h 3848100"/>
              <a:gd name="connsiteX73" fmla="*/ 1498600 w 8445500"/>
              <a:gd name="connsiteY73" fmla="*/ 1308100 h 3848100"/>
              <a:gd name="connsiteX74" fmla="*/ 1422400 w 8445500"/>
              <a:gd name="connsiteY74" fmla="*/ 1257300 h 3848100"/>
              <a:gd name="connsiteX75" fmla="*/ 1384300 w 8445500"/>
              <a:gd name="connsiteY75" fmla="*/ 1244600 h 3848100"/>
              <a:gd name="connsiteX76" fmla="*/ 1308100 w 8445500"/>
              <a:gd name="connsiteY76" fmla="*/ 1193800 h 3848100"/>
              <a:gd name="connsiteX77" fmla="*/ 1270000 w 8445500"/>
              <a:gd name="connsiteY77" fmla="*/ 1168400 h 3848100"/>
              <a:gd name="connsiteX78" fmla="*/ 1193800 w 8445500"/>
              <a:gd name="connsiteY78" fmla="*/ 1143000 h 3848100"/>
              <a:gd name="connsiteX79" fmla="*/ 1130300 w 8445500"/>
              <a:gd name="connsiteY79" fmla="*/ 1117600 h 3848100"/>
              <a:gd name="connsiteX80" fmla="*/ 1079500 w 8445500"/>
              <a:gd name="connsiteY80" fmla="*/ 1092200 h 3848100"/>
              <a:gd name="connsiteX81" fmla="*/ 939800 w 8445500"/>
              <a:gd name="connsiteY81" fmla="*/ 1079500 h 3848100"/>
              <a:gd name="connsiteX82" fmla="*/ 927100 w 8445500"/>
              <a:gd name="connsiteY82" fmla="*/ 1016000 h 3848100"/>
              <a:gd name="connsiteX83" fmla="*/ 889000 w 8445500"/>
              <a:gd name="connsiteY83" fmla="*/ 990600 h 3848100"/>
              <a:gd name="connsiteX84" fmla="*/ 558800 w 8445500"/>
              <a:gd name="connsiteY84" fmla="*/ 977900 h 3848100"/>
              <a:gd name="connsiteX85" fmla="*/ 406400 w 8445500"/>
              <a:gd name="connsiteY85" fmla="*/ 990600 h 3848100"/>
              <a:gd name="connsiteX86" fmla="*/ 368300 w 8445500"/>
              <a:gd name="connsiteY86" fmla="*/ 1016000 h 3848100"/>
              <a:gd name="connsiteX87" fmla="*/ 317500 w 8445500"/>
              <a:gd name="connsiteY87" fmla="*/ 1054100 h 3848100"/>
              <a:gd name="connsiteX88" fmla="*/ 266700 w 8445500"/>
              <a:gd name="connsiteY88" fmla="*/ 1130300 h 3848100"/>
              <a:gd name="connsiteX89" fmla="*/ 228600 w 8445500"/>
              <a:gd name="connsiteY89" fmla="*/ 1168400 h 3848100"/>
              <a:gd name="connsiteX90" fmla="*/ 190500 w 8445500"/>
              <a:gd name="connsiteY90" fmla="*/ 1244600 h 3848100"/>
              <a:gd name="connsiteX91" fmla="*/ 177800 w 8445500"/>
              <a:gd name="connsiteY91" fmla="*/ 1282700 h 3848100"/>
              <a:gd name="connsiteX92" fmla="*/ 152400 w 8445500"/>
              <a:gd name="connsiteY92" fmla="*/ 1320800 h 3848100"/>
              <a:gd name="connsiteX93" fmla="*/ 114300 w 8445500"/>
              <a:gd name="connsiteY93" fmla="*/ 1473200 h 3848100"/>
              <a:gd name="connsiteX94" fmla="*/ 88900 w 8445500"/>
              <a:gd name="connsiteY94" fmla="*/ 1549400 h 3848100"/>
              <a:gd name="connsiteX95" fmla="*/ 76200 w 8445500"/>
              <a:gd name="connsiteY95" fmla="*/ 1612900 h 3848100"/>
              <a:gd name="connsiteX96" fmla="*/ 50800 w 8445500"/>
              <a:gd name="connsiteY96" fmla="*/ 1676400 h 3848100"/>
              <a:gd name="connsiteX97" fmla="*/ 12700 w 8445500"/>
              <a:gd name="connsiteY97" fmla="*/ 1854200 h 3848100"/>
              <a:gd name="connsiteX98" fmla="*/ 0 w 8445500"/>
              <a:gd name="connsiteY98" fmla="*/ 1955800 h 3848100"/>
              <a:gd name="connsiteX99" fmla="*/ 0 w 8445500"/>
              <a:gd name="connsiteY99" fmla="*/ 2374900 h 3848100"/>
              <a:gd name="connsiteX100" fmla="*/ 12700 w 8445500"/>
              <a:gd name="connsiteY100" fmla="*/ 2692400 h 3848100"/>
              <a:gd name="connsiteX101" fmla="*/ 25400 w 8445500"/>
              <a:gd name="connsiteY101" fmla="*/ 3632200 h 3848100"/>
              <a:gd name="connsiteX102" fmla="*/ 88900 w 8445500"/>
              <a:gd name="connsiteY102" fmla="*/ 3683000 h 3848100"/>
              <a:gd name="connsiteX103" fmla="*/ 101600 w 8445500"/>
              <a:gd name="connsiteY103" fmla="*/ 3721100 h 3848100"/>
              <a:gd name="connsiteX104" fmla="*/ 139700 w 8445500"/>
              <a:gd name="connsiteY104" fmla="*/ 3733800 h 3848100"/>
              <a:gd name="connsiteX105" fmla="*/ 177800 w 8445500"/>
              <a:gd name="connsiteY105" fmla="*/ 3759200 h 3848100"/>
              <a:gd name="connsiteX106" fmla="*/ 190500 w 8445500"/>
              <a:gd name="connsiteY106" fmla="*/ 3797300 h 3848100"/>
              <a:gd name="connsiteX107" fmla="*/ 241300 w 8445500"/>
              <a:gd name="connsiteY107" fmla="*/ 3810000 h 3848100"/>
              <a:gd name="connsiteX108" fmla="*/ 393700 w 8445500"/>
              <a:gd name="connsiteY108" fmla="*/ 3848100 h 3848100"/>
              <a:gd name="connsiteX109" fmla="*/ 723900 w 8445500"/>
              <a:gd name="connsiteY109" fmla="*/ 3835400 h 3848100"/>
              <a:gd name="connsiteX110" fmla="*/ 901700 w 8445500"/>
              <a:gd name="connsiteY110" fmla="*/ 3784600 h 3848100"/>
              <a:gd name="connsiteX111" fmla="*/ 965200 w 8445500"/>
              <a:gd name="connsiteY111" fmla="*/ 3771900 h 3848100"/>
              <a:gd name="connsiteX112" fmla="*/ 1079500 w 8445500"/>
              <a:gd name="connsiteY112" fmla="*/ 3708400 h 3848100"/>
              <a:gd name="connsiteX113" fmla="*/ 1155700 w 8445500"/>
              <a:gd name="connsiteY113" fmla="*/ 3670300 h 3848100"/>
              <a:gd name="connsiteX114" fmla="*/ 1231900 w 8445500"/>
              <a:gd name="connsiteY114" fmla="*/ 3594100 h 3848100"/>
              <a:gd name="connsiteX115" fmla="*/ 1282700 w 8445500"/>
              <a:gd name="connsiteY115" fmla="*/ 3517900 h 3848100"/>
              <a:gd name="connsiteX116" fmla="*/ 1308100 w 8445500"/>
              <a:gd name="connsiteY116" fmla="*/ 3479800 h 3848100"/>
              <a:gd name="connsiteX117" fmla="*/ 1371600 w 8445500"/>
              <a:gd name="connsiteY117" fmla="*/ 3429000 h 3848100"/>
              <a:gd name="connsiteX118" fmla="*/ 1397000 w 8445500"/>
              <a:gd name="connsiteY118" fmla="*/ 3378200 h 3848100"/>
              <a:gd name="connsiteX119" fmla="*/ 1409700 w 8445500"/>
              <a:gd name="connsiteY119" fmla="*/ 3340100 h 3848100"/>
              <a:gd name="connsiteX120" fmla="*/ 1435100 w 8445500"/>
              <a:gd name="connsiteY120" fmla="*/ 3302000 h 3848100"/>
              <a:gd name="connsiteX121" fmla="*/ 1447800 w 8445500"/>
              <a:gd name="connsiteY121" fmla="*/ 3263900 h 3848100"/>
              <a:gd name="connsiteX122" fmla="*/ 1473200 w 8445500"/>
              <a:gd name="connsiteY122" fmla="*/ 3225800 h 3848100"/>
              <a:gd name="connsiteX123" fmla="*/ 1485900 w 8445500"/>
              <a:gd name="connsiteY123" fmla="*/ 3187700 h 3848100"/>
              <a:gd name="connsiteX124" fmla="*/ 1524000 w 8445500"/>
              <a:gd name="connsiteY124" fmla="*/ 3162300 h 3848100"/>
              <a:gd name="connsiteX125" fmla="*/ 1536700 w 8445500"/>
              <a:gd name="connsiteY125" fmla="*/ 3124200 h 3848100"/>
              <a:gd name="connsiteX126" fmla="*/ 1549400 w 8445500"/>
              <a:gd name="connsiteY126" fmla="*/ 3073400 h 3848100"/>
              <a:gd name="connsiteX127" fmla="*/ 1587500 w 8445500"/>
              <a:gd name="connsiteY127" fmla="*/ 3022600 h 3848100"/>
              <a:gd name="connsiteX128" fmla="*/ 1651000 w 8445500"/>
              <a:gd name="connsiteY128" fmla="*/ 2921000 h 3848100"/>
              <a:gd name="connsiteX129" fmla="*/ 1689100 w 8445500"/>
              <a:gd name="connsiteY129" fmla="*/ 2882900 h 3848100"/>
              <a:gd name="connsiteX130" fmla="*/ 1714500 w 8445500"/>
              <a:gd name="connsiteY130" fmla="*/ 2832100 h 3848100"/>
              <a:gd name="connsiteX131" fmla="*/ 1790700 w 8445500"/>
              <a:gd name="connsiteY131" fmla="*/ 2781300 h 3848100"/>
              <a:gd name="connsiteX132" fmla="*/ 1803400 w 8445500"/>
              <a:gd name="connsiteY132" fmla="*/ 2717800 h 3848100"/>
              <a:gd name="connsiteX133" fmla="*/ 1892300 w 8445500"/>
              <a:gd name="connsiteY133" fmla="*/ 2641600 h 3848100"/>
              <a:gd name="connsiteX134" fmla="*/ 2006600 w 8445500"/>
              <a:gd name="connsiteY134" fmla="*/ 2552700 h 3848100"/>
              <a:gd name="connsiteX135" fmla="*/ 2070100 w 8445500"/>
              <a:gd name="connsiteY135" fmla="*/ 2527300 h 3848100"/>
              <a:gd name="connsiteX136" fmla="*/ 2120900 w 8445500"/>
              <a:gd name="connsiteY136" fmla="*/ 2489200 h 3848100"/>
              <a:gd name="connsiteX137" fmla="*/ 2197100 w 8445500"/>
              <a:gd name="connsiteY137" fmla="*/ 2476500 h 3848100"/>
              <a:gd name="connsiteX138" fmla="*/ 2425700 w 8445500"/>
              <a:gd name="connsiteY138" fmla="*/ 2413000 h 3848100"/>
              <a:gd name="connsiteX139" fmla="*/ 2654300 w 8445500"/>
              <a:gd name="connsiteY139" fmla="*/ 2400300 h 3848100"/>
              <a:gd name="connsiteX140" fmla="*/ 2730500 w 8445500"/>
              <a:gd name="connsiteY140" fmla="*/ 2387600 h 3848100"/>
              <a:gd name="connsiteX141" fmla="*/ 2781300 w 8445500"/>
              <a:gd name="connsiteY141" fmla="*/ 2374900 h 3848100"/>
              <a:gd name="connsiteX142" fmla="*/ 2933700 w 8445500"/>
              <a:gd name="connsiteY142" fmla="*/ 2362200 h 3848100"/>
              <a:gd name="connsiteX143" fmla="*/ 2984500 w 8445500"/>
              <a:gd name="connsiteY143" fmla="*/ 2336800 h 3848100"/>
              <a:gd name="connsiteX144" fmla="*/ 3022600 w 8445500"/>
              <a:gd name="connsiteY144" fmla="*/ 2311400 h 3848100"/>
              <a:gd name="connsiteX145" fmla="*/ 3098800 w 8445500"/>
              <a:gd name="connsiteY145" fmla="*/ 2286000 h 3848100"/>
              <a:gd name="connsiteX146" fmla="*/ 3136900 w 8445500"/>
              <a:gd name="connsiteY146" fmla="*/ 2260600 h 3848100"/>
              <a:gd name="connsiteX147" fmla="*/ 3175000 w 8445500"/>
              <a:gd name="connsiteY147" fmla="*/ 2247900 h 3848100"/>
              <a:gd name="connsiteX148" fmla="*/ 3251200 w 8445500"/>
              <a:gd name="connsiteY148" fmla="*/ 2197100 h 3848100"/>
              <a:gd name="connsiteX149" fmla="*/ 3289300 w 8445500"/>
              <a:gd name="connsiteY149" fmla="*/ 2171700 h 3848100"/>
              <a:gd name="connsiteX150" fmla="*/ 3390900 w 8445500"/>
              <a:gd name="connsiteY150" fmla="*/ 2120900 h 3848100"/>
              <a:gd name="connsiteX151" fmla="*/ 3441700 w 8445500"/>
              <a:gd name="connsiteY151" fmla="*/ 2146300 h 3848100"/>
              <a:gd name="connsiteX152" fmla="*/ 3479800 w 8445500"/>
              <a:gd name="connsiteY152" fmla="*/ 2159000 h 3848100"/>
              <a:gd name="connsiteX153" fmla="*/ 3517900 w 8445500"/>
              <a:gd name="connsiteY153" fmla="*/ 2184400 h 3848100"/>
              <a:gd name="connsiteX154" fmla="*/ 3657600 w 8445500"/>
              <a:gd name="connsiteY154" fmla="*/ 2222500 h 3848100"/>
              <a:gd name="connsiteX155" fmla="*/ 4076700 w 8445500"/>
              <a:gd name="connsiteY155" fmla="*/ 2184400 h 3848100"/>
              <a:gd name="connsiteX156" fmla="*/ 4114800 w 8445500"/>
              <a:gd name="connsiteY156" fmla="*/ 2159000 h 3848100"/>
              <a:gd name="connsiteX157" fmla="*/ 4191000 w 8445500"/>
              <a:gd name="connsiteY157" fmla="*/ 2146300 h 3848100"/>
              <a:gd name="connsiteX158" fmla="*/ 4241800 w 8445500"/>
              <a:gd name="connsiteY158" fmla="*/ 2133600 h 3848100"/>
              <a:gd name="connsiteX159" fmla="*/ 4318000 w 8445500"/>
              <a:gd name="connsiteY159" fmla="*/ 2146300 h 3848100"/>
              <a:gd name="connsiteX160" fmla="*/ 4432300 w 8445500"/>
              <a:gd name="connsiteY160" fmla="*/ 2273300 h 3848100"/>
              <a:gd name="connsiteX161" fmla="*/ 4457700 w 8445500"/>
              <a:gd name="connsiteY161" fmla="*/ 2311400 h 3848100"/>
              <a:gd name="connsiteX162" fmla="*/ 4495800 w 8445500"/>
              <a:gd name="connsiteY162" fmla="*/ 2324100 h 3848100"/>
              <a:gd name="connsiteX163" fmla="*/ 4610100 w 8445500"/>
              <a:gd name="connsiteY163" fmla="*/ 2286000 h 3848100"/>
              <a:gd name="connsiteX164" fmla="*/ 4686300 w 8445500"/>
              <a:gd name="connsiteY164" fmla="*/ 2247900 h 3848100"/>
              <a:gd name="connsiteX165" fmla="*/ 4762500 w 8445500"/>
              <a:gd name="connsiteY165" fmla="*/ 2209800 h 3848100"/>
              <a:gd name="connsiteX166" fmla="*/ 4864100 w 8445500"/>
              <a:gd name="connsiteY166" fmla="*/ 2159000 h 3848100"/>
              <a:gd name="connsiteX167" fmla="*/ 4902200 w 8445500"/>
              <a:gd name="connsiteY167" fmla="*/ 2133600 h 3848100"/>
              <a:gd name="connsiteX168" fmla="*/ 4940300 w 8445500"/>
              <a:gd name="connsiteY168" fmla="*/ 2120900 h 3848100"/>
              <a:gd name="connsiteX169" fmla="*/ 4978400 w 8445500"/>
              <a:gd name="connsiteY169" fmla="*/ 2095500 h 3848100"/>
              <a:gd name="connsiteX170" fmla="*/ 5041900 w 8445500"/>
              <a:gd name="connsiteY170" fmla="*/ 2082800 h 3848100"/>
              <a:gd name="connsiteX171" fmla="*/ 5207000 w 8445500"/>
              <a:gd name="connsiteY171" fmla="*/ 2095500 h 3848100"/>
              <a:gd name="connsiteX172" fmla="*/ 5270500 w 8445500"/>
              <a:gd name="connsiteY172" fmla="*/ 2108200 h 3848100"/>
              <a:gd name="connsiteX173" fmla="*/ 5448300 w 8445500"/>
              <a:gd name="connsiteY173" fmla="*/ 2133600 h 3848100"/>
              <a:gd name="connsiteX174" fmla="*/ 5854700 w 8445500"/>
              <a:gd name="connsiteY174" fmla="*/ 2120900 h 3848100"/>
              <a:gd name="connsiteX175" fmla="*/ 5930900 w 8445500"/>
              <a:gd name="connsiteY175" fmla="*/ 2082800 h 3848100"/>
              <a:gd name="connsiteX176" fmla="*/ 5969000 w 8445500"/>
              <a:gd name="connsiteY176" fmla="*/ 2070100 h 3848100"/>
              <a:gd name="connsiteX177" fmla="*/ 6045200 w 8445500"/>
              <a:gd name="connsiteY177" fmla="*/ 2006600 h 3848100"/>
              <a:gd name="connsiteX178" fmla="*/ 6121400 w 8445500"/>
              <a:gd name="connsiteY178" fmla="*/ 1981200 h 3848100"/>
              <a:gd name="connsiteX179" fmla="*/ 6261100 w 8445500"/>
              <a:gd name="connsiteY179" fmla="*/ 1993900 h 3848100"/>
              <a:gd name="connsiteX180" fmla="*/ 6324600 w 8445500"/>
              <a:gd name="connsiteY180" fmla="*/ 2006600 h 3848100"/>
              <a:gd name="connsiteX181" fmla="*/ 6477000 w 8445500"/>
              <a:gd name="connsiteY181" fmla="*/ 2032000 h 3848100"/>
              <a:gd name="connsiteX182" fmla="*/ 6553200 w 8445500"/>
              <a:gd name="connsiteY182" fmla="*/ 2044700 h 3848100"/>
              <a:gd name="connsiteX183" fmla="*/ 6858000 w 8445500"/>
              <a:gd name="connsiteY183" fmla="*/ 2070100 h 3848100"/>
              <a:gd name="connsiteX184" fmla="*/ 8445500 w 8445500"/>
              <a:gd name="connsiteY184" fmla="*/ 2057400 h 3848100"/>
              <a:gd name="connsiteX185" fmla="*/ 8411633 w 8445500"/>
              <a:gd name="connsiteY185"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054600 w 8445500"/>
              <a:gd name="connsiteY19" fmla="*/ 478367 h 3848100"/>
              <a:gd name="connsiteX20" fmla="*/ 4914900 w 8445500"/>
              <a:gd name="connsiteY20" fmla="*/ 228600 h 3848100"/>
              <a:gd name="connsiteX21" fmla="*/ 5003800 w 8445500"/>
              <a:gd name="connsiteY21" fmla="*/ 152400 h 3848100"/>
              <a:gd name="connsiteX22" fmla="*/ 4965700 w 8445500"/>
              <a:gd name="connsiteY22" fmla="*/ 63500 h 3848100"/>
              <a:gd name="connsiteX23" fmla="*/ 4787900 w 8445500"/>
              <a:gd name="connsiteY23" fmla="*/ 0 h 3848100"/>
              <a:gd name="connsiteX24" fmla="*/ 4673600 w 8445500"/>
              <a:gd name="connsiteY24" fmla="*/ 12700 h 3848100"/>
              <a:gd name="connsiteX25" fmla="*/ 4635500 w 8445500"/>
              <a:gd name="connsiteY25" fmla="*/ 38100 h 3848100"/>
              <a:gd name="connsiteX26" fmla="*/ 4597400 w 8445500"/>
              <a:gd name="connsiteY26" fmla="*/ 50800 h 3848100"/>
              <a:gd name="connsiteX27" fmla="*/ 4559300 w 8445500"/>
              <a:gd name="connsiteY27" fmla="*/ 88900 h 3848100"/>
              <a:gd name="connsiteX28" fmla="*/ 4533900 w 8445500"/>
              <a:gd name="connsiteY28" fmla="*/ 177800 h 3848100"/>
              <a:gd name="connsiteX29" fmla="*/ 4495800 w 8445500"/>
              <a:gd name="connsiteY29" fmla="*/ 203200 h 3848100"/>
              <a:gd name="connsiteX30" fmla="*/ 4406900 w 8445500"/>
              <a:gd name="connsiteY30" fmla="*/ 254000 h 3848100"/>
              <a:gd name="connsiteX31" fmla="*/ 4368800 w 8445500"/>
              <a:gd name="connsiteY31" fmla="*/ 279400 h 3848100"/>
              <a:gd name="connsiteX32" fmla="*/ 4229100 w 8445500"/>
              <a:gd name="connsiteY32" fmla="*/ 368300 h 3848100"/>
              <a:gd name="connsiteX33" fmla="*/ 4165600 w 8445500"/>
              <a:gd name="connsiteY33" fmla="*/ 508000 h 3848100"/>
              <a:gd name="connsiteX34" fmla="*/ 4140200 w 8445500"/>
              <a:gd name="connsiteY34" fmla="*/ 546100 h 3848100"/>
              <a:gd name="connsiteX35" fmla="*/ 4089400 w 8445500"/>
              <a:gd name="connsiteY35" fmla="*/ 749300 h 3848100"/>
              <a:gd name="connsiteX36" fmla="*/ 4051300 w 8445500"/>
              <a:gd name="connsiteY36" fmla="*/ 838200 h 3848100"/>
              <a:gd name="connsiteX37" fmla="*/ 4013200 w 8445500"/>
              <a:gd name="connsiteY37" fmla="*/ 863600 h 3848100"/>
              <a:gd name="connsiteX38" fmla="*/ 3975100 w 8445500"/>
              <a:gd name="connsiteY38" fmla="*/ 939800 h 3848100"/>
              <a:gd name="connsiteX39" fmla="*/ 3924300 w 8445500"/>
              <a:gd name="connsiteY39" fmla="*/ 952500 h 3848100"/>
              <a:gd name="connsiteX40" fmla="*/ 3848100 w 8445500"/>
              <a:gd name="connsiteY40" fmla="*/ 990600 h 3848100"/>
              <a:gd name="connsiteX41" fmla="*/ 3810000 w 8445500"/>
              <a:gd name="connsiteY41" fmla="*/ 977900 h 3848100"/>
              <a:gd name="connsiteX42" fmla="*/ 3746500 w 8445500"/>
              <a:gd name="connsiteY42" fmla="*/ 863600 h 3848100"/>
              <a:gd name="connsiteX43" fmla="*/ 3746500 w 8445500"/>
              <a:gd name="connsiteY43" fmla="*/ 863600 h 3848100"/>
              <a:gd name="connsiteX44" fmla="*/ 3657600 w 8445500"/>
              <a:gd name="connsiteY44" fmla="*/ 736600 h 3848100"/>
              <a:gd name="connsiteX45" fmla="*/ 3632200 w 8445500"/>
              <a:gd name="connsiteY45" fmla="*/ 698500 h 3848100"/>
              <a:gd name="connsiteX46" fmla="*/ 3594100 w 8445500"/>
              <a:gd name="connsiteY46" fmla="*/ 673100 h 3848100"/>
              <a:gd name="connsiteX47" fmla="*/ 3556000 w 8445500"/>
              <a:gd name="connsiteY47" fmla="*/ 635000 h 3848100"/>
              <a:gd name="connsiteX48" fmla="*/ 3416300 w 8445500"/>
              <a:gd name="connsiteY48" fmla="*/ 609600 h 3848100"/>
              <a:gd name="connsiteX49" fmla="*/ 3276600 w 8445500"/>
              <a:gd name="connsiteY49" fmla="*/ 622300 h 3848100"/>
              <a:gd name="connsiteX50" fmla="*/ 3162300 w 8445500"/>
              <a:gd name="connsiteY50" fmla="*/ 647700 h 3848100"/>
              <a:gd name="connsiteX51" fmla="*/ 3086100 w 8445500"/>
              <a:gd name="connsiteY51" fmla="*/ 698500 h 3848100"/>
              <a:gd name="connsiteX52" fmla="*/ 3048000 w 8445500"/>
              <a:gd name="connsiteY52" fmla="*/ 749300 h 3848100"/>
              <a:gd name="connsiteX53" fmla="*/ 3009900 w 8445500"/>
              <a:gd name="connsiteY53" fmla="*/ 762000 h 3848100"/>
              <a:gd name="connsiteX54" fmla="*/ 2895600 w 8445500"/>
              <a:gd name="connsiteY54" fmla="*/ 825500 h 3848100"/>
              <a:gd name="connsiteX55" fmla="*/ 2857500 w 8445500"/>
              <a:gd name="connsiteY55" fmla="*/ 863600 h 3848100"/>
              <a:gd name="connsiteX56" fmla="*/ 2781300 w 8445500"/>
              <a:gd name="connsiteY56" fmla="*/ 901700 h 3848100"/>
              <a:gd name="connsiteX57" fmla="*/ 2705100 w 8445500"/>
              <a:gd name="connsiteY57" fmla="*/ 952500 h 3848100"/>
              <a:gd name="connsiteX58" fmla="*/ 2628900 w 8445500"/>
              <a:gd name="connsiteY58" fmla="*/ 1016000 h 3848100"/>
              <a:gd name="connsiteX59" fmla="*/ 2590800 w 8445500"/>
              <a:gd name="connsiteY59" fmla="*/ 1066800 h 3848100"/>
              <a:gd name="connsiteX60" fmla="*/ 2552700 w 8445500"/>
              <a:gd name="connsiteY60" fmla="*/ 1104900 h 3848100"/>
              <a:gd name="connsiteX61" fmla="*/ 2489200 w 8445500"/>
              <a:gd name="connsiteY61" fmla="*/ 1168400 h 3848100"/>
              <a:gd name="connsiteX62" fmla="*/ 2463800 w 8445500"/>
              <a:gd name="connsiteY62" fmla="*/ 1206500 h 3848100"/>
              <a:gd name="connsiteX63" fmla="*/ 2425700 w 8445500"/>
              <a:gd name="connsiteY63" fmla="*/ 1244600 h 3848100"/>
              <a:gd name="connsiteX64" fmla="*/ 2413000 w 8445500"/>
              <a:gd name="connsiteY64" fmla="*/ 1282700 h 3848100"/>
              <a:gd name="connsiteX65" fmla="*/ 2374900 w 8445500"/>
              <a:gd name="connsiteY65" fmla="*/ 1295400 h 3848100"/>
              <a:gd name="connsiteX66" fmla="*/ 2336800 w 8445500"/>
              <a:gd name="connsiteY66" fmla="*/ 1320800 h 3848100"/>
              <a:gd name="connsiteX67" fmla="*/ 2171700 w 8445500"/>
              <a:gd name="connsiteY67" fmla="*/ 1346200 h 3848100"/>
              <a:gd name="connsiteX68" fmla="*/ 2095500 w 8445500"/>
              <a:gd name="connsiteY68" fmla="*/ 1358900 h 3848100"/>
              <a:gd name="connsiteX69" fmla="*/ 1828800 w 8445500"/>
              <a:gd name="connsiteY69" fmla="*/ 1384300 h 3848100"/>
              <a:gd name="connsiteX70" fmla="*/ 1612900 w 8445500"/>
              <a:gd name="connsiteY70" fmla="*/ 1358900 h 3848100"/>
              <a:gd name="connsiteX71" fmla="*/ 1574800 w 8445500"/>
              <a:gd name="connsiteY71" fmla="*/ 1346200 h 3848100"/>
              <a:gd name="connsiteX72" fmla="*/ 1536700 w 8445500"/>
              <a:gd name="connsiteY72" fmla="*/ 1320800 h 3848100"/>
              <a:gd name="connsiteX73" fmla="*/ 1498600 w 8445500"/>
              <a:gd name="connsiteY73" fmla="*/ 1308100 h 3848100"/>
              <a:gd name="connsiteX74" fmla="*/ 1422400 w 8445500"/>
              <a:gd name="connsiteY74" fmla="*/ 1257300 h 3848100"/>
              <a:gd name="connsiteX75" fmla="*/ 1384300 w 8445500"/>
              <a:gd name="connsiteY75" fmla="*/ 1244600 h 3848100"/>
              <a:gd name="connsiteX76" fmla="*/ 1308100 w 8445500"/>
              <a:gd name="connsiteY76" fmla="*/ 1193800 h 3848100"/>
              <a:gd name="connsiteX77" fmla="*/ 1270000 w 8445500"/>
              <a:gd name="connsiteY77" fmla="*/ 1168400 h 3848100"/>
              <a:gd name="connsiteX78" fmla="*/ 1193800 w 8445500"/>
              <a:gd name="connsiteY78" fmla="*/ 1143000 h 3848100"/>
              <a:gd name="connsiteX79" fmla="*/ 1130300 w 8445500"/>
              <a:gd name="connsiteY79" fmla="*/ 1117600 h 3848100"/>
              <a:gd name="connsiteX80" fmla="*/ 1079500 w 8445500"/>
              <a:gd name="connsiteY80" fmla="*/ 1092200 h 3848100"/>
              <a:gd name="connsiteX81" fmla="*/ 939800 w 8445500"/>
              <a:gd name="connsiteY81" fmla="*/ 1079500 h 3848100"/>
              <a:gd name="connsiteX82" fmla="*/ 927100 w 8445500"/>
              <a:gd name="connsiteY82" fmla="*/ 1016000 h 3848100"/>
              <a:gd name="connsiteX83" fmla="*/ 889000 w 8445500"/>
              <a:gd name="connsiteY83" fmla="*/ 990600 h 3848100"/>
              <a:gd name="connsiteX84" fmla="*/ 558800 w 8445500"/>
              <a:gd name="connsiteY84" fmla="*/ 977900 h 3848100"/>
              <a:gd name="connsiteX85" fmla="*/ 406400 w 8445500"/>
              <a:gd name="connsiteY85" fmla="*/ 990600 h 3848100"/>
              <a:gd name="connsiteX86" fmla="*/ 368300 w 8445500"/>
              <a:gd name="connsiteY86" fmla="*/ 1016000 h 3848100"/>
              <a:gd name="connsiteX87" fmla="*/ 317500 w 8445500"/>
              <a:gd name="connsiteY87" fmla="*/ 1054100 h 3848100"/>
              <a:gd name="connsiteX88" fmla="*/ 266700 w 8445500"/>
              <a:gd name="connsiteY88" fmla="*/ 1130300 h 3848100"/>
              <a:gd name="connsiteX89" fmla="*/ 228600 w 8445500"/>
              <a:gd name="connsiteY89" fmla="*/ 1168400 h 3848100"/>
              <a:gd name="connsiteX90" fmla="*/ 190500 w 8445500"/>
              <a:gd name="connsiteY90" fmla="*/ 1244600 h 3848100"/>
              <a:gd name="connsiteX91" fmla="*/ 177800 w 8445500"/>
              <a:gd name="connsiteY91" fmla="*/ 1282700 h 3848100"/>
              <a:gd name="connsiteX92" fmla="*/ 152400 w 8445500"/>
              <a:gd name="connsiteY92" fmla="*/ 1320800 h 3848100"/>
              <a:gd name="connsiteX93" fmla="*/ 114300 w 8445500"/>
              <a:gd name="connsiteY93" fmla="*/ 1473200 h 3848100"/>
              <a:gd name="connsiteX94" fmla="*/ 88900 w 8445500"/>
              <a:gd name="connsiteY94" fmla="*/ 1549400 h 3848100"/>
              <a:gd name="connsiteX95" fmla="*/ 76200 w 8445500"/>
              <a:gd name="connsiteY95" fmla="*/ 1612900 h 3848100"/>
              <a:gd name="connsiteX96" fmla="*/ 50800 w 8445500"/>
              <a:gd name="connsiteY96" fmla="*/ 1676400 h 3848100"/>
              <a:gd name="connsiteX97" fmla="*/ 12700 w 8445500"/>
              <a:gd name="connsiteY97" fmla="*/ 1854200 h 3848100"/>
              <a:gd name="connsiteX98" fmla="*/ 0 w 8445500"/>
              <a:gd name="connsiteY98" fmla="*/ 1955800 h 3848100"/>
              <a:gd name="connsiteX99" fmla="*/ 0 w 8445500"/>
              <a:gd name="connsiteY99" fmla="*/ 2374900 h 3848100"/>
              <a:gd name="connsiteX100" fmla="*/ 12700 w 8445500"/>
              <a:gd name="connsiteY100" fmla="*/ 2692400 h 3848100"/>
              <a:gd name="connsiteX101" fmla="*/ 25400 w 8445500"/>
              <a:gd name="connsiteY101" fmla="*/ 3632200 h 3848100"/>
              <a:gd name="connsiteX102" fmla="*/ 88900 w 8445500"/>
              <a:gd name="connsiteY102" fmla="*/ 3683000 h 3848100"/>
              <a:gd name="connsiteX103" fmla="*/ 101600 w 8445500"/>
              <a:gd name="connsiteY103" fmla="*/ 3721100 h 3848100"/>
              <a:gd name="connsiteX104" fmla="*/ 139700 w 8445500"/>
              <a:gd name="connsiteY104" fmla="*/ 3733800 h 3848100"/>
              <a:gd name="connsiteX105" fmla="*/ 177800 w 8445500"/>
              <a:gd name="connsiteY105" fmla="*/ 3759200 h 3848100"/>
              <a:gd name="connsiteX106" fmla="*/ 190500 w 8445500"/>
              <a:gd name="connsiteY106" fmla="*/ 3797300 h 3848100"/>
              <a:gd name="connsiteX107" fmla="*/ 241300 w 8445500"/>
              <a:gd name="connsiteY107" fmla="*/ 3810000 h 3848100"/>
              <a:gd name="connsiteX108" fmla="*/ 393700 w 8445500"/>
              <a:gd name="connsiteY108" fmla="*/ 3848100 h 3848100"/>
              <a:gd name="connsiteX109" fmla="*/ 723900 w 8445500"/>
              <a:gd name="connsiteY109" fmla="*/ 3835400 h 3848100"/>
              <a:gd name="connsiteX110" fmla="*/ 901700 w 8445500"/>
              <a:gd name="connsiteY110" fmla="*/ 3784600 h 3848100"/>
              <a:gd name="connsiteX111" fmla="*/ 965200 w 8445500"/>
              <a:gd name="connsiteY111" fmla="*/ 3771900 h 3848100"/>
              <a:gd name="connsiteX112" fmla="*/ 1079500 w 8445500"/>
              <a:gd name="connsiteY112" fmla="*/ 3708400 h 3848100"/>
              <a:gd name="connsiteX113" fmla="*/ 1155700 w 8445500"/>
              <a:gd name="connsiteY113" fmla="*/ 3670300 h 3848100"/>
              <a:gd name="connsiteX114" fmla="*/ 1231900 w 8445500"/>
              <a:gd name="connsiteY114" fmla="*/ 3594100 h 3848100"/>
              <a:gd name="connsiteX115" fmla="*/ 1282700 w 8445500"/>
              <a:gd name="connsiteY115" fmla="*/ 3517900 h 3848100"/>
              <a:gd name="connsiteX116" fmla="*/ 1308100 w 8445500"/>
              <a:gd name="connsiteY116" fmla="*/ 3479800 h 3848100"/>
              <a:gd name="connsiteX117" fmla="*/ 1371600 w 8445500"/>
              <a:gd name="connsiteY117" fmla="*/ 3429000 h 3848100"/>
              <a:gd name="connsiteX118" fmla="*/ 1397000 w 8445500"/>
              <a:gd name="connsiteY118" fmla="*/ 3378200 h 3848100"/>
              <a:gd name="connsiteX119" fmla="*/ 1409700 w 8445500"/>
              <a:gd name="connsiteY119" fmla="*/ 3340100 h 3848100"/>
              <a:gd name="connsiteX120" fmla="*/ 1435100 w 8445500"/>
              <a:gd name="connsiteY120" fmla="*/ 3302000 h 3848100"/>
              <a:gd name="connsiteX121" fmla="*/ 1447800 w 8445500"/>
              <a:gd name="connsiteY121" fmla="*/ 3263900 h 3848100"/>
              <a:gd name="connsiteX122" fmla="*/ 1473200 w 8445500"/>
              <a:gd name="connsiteY122" fmla="*/ 3225800 h 3848100"/>
              <a:gd name="connsiteX123" fmla="*/ 1485900 w 8445500"/>
              <a:gd name="connsiteY123" fmla="*/ 3187700 h 3848100"/>
              <a:gd name="connsiteX124" fmla="*/ 1524000 w 8445500"/>
              <a:gd name="connsiteY124" fmla="*/ 3162300 h 3848100"/>
              <a:gd name="connsiteX125" fmla="*/ 1536700 w 8445500"/>
              <a:gd name="connsiteY125" fmla="*/ 3124200 h 3848100"/>
              <a:gd name="connsiteX126" fmla="*/ 1549400 w 8445500"/>
              <a:gd name="connsiteY126" fmla="*/ 3073400 h 3848100"/>
              <a:gd name="connsiteX127" fmla="*/ 1587500 w 8445500"/>
              <a:gd name="connsiteY127" fmla="*/ 3022600 h 3848100"/>
              <a:gd name="connsiteX128" fmla="*/ 1651000 w 8445500"/>
              <a:gd name="connsiteY128" fmla="*/ 2921000 h 3848100"/>
              <a:gd name="connsiteX129" fmla="*/ 1689100 w 8445500"/>
              <a:gd name="connsiteY129" fmla="*/ 2882900 h 3848100"/>
              <a:gd name="connsiteX130" fmla="*/ 1714500 w 8445500"/>
              <a:gd name="connsiteY130" fmla="*/ 2832100 h 3848100"/>
              <a:gd name="connsiteX131" fmla="*/ 1790700 w 8445500"/>
              <a:gd name="connsiteY131" fmla="*/ 2781300 h 3848100"/>
              <a:gd name="connsiteX132" fmla="*/ 1803400 w 8445500"/>
              <a:gd name="connsiteY132" fmla="*/ 2717800 h 3848100"/>
              <a:gd name="connsiteX133" fmla="*/ 1892300 w 8445500"/>
              <a:gd name="connsiteY133" fmla="*/ 2641600 h 3848100"/>
              <a:gd name="connsiteX134" fmla="*/ 2006600 w 8445500"/>
              <a:gd name="connsiteY134" fmla="*/ 2552700 h 3848100"/>
              <a:gd name="connsiteX135" fmla="*/ 2070100 w 8445500"/>
              <a:gd name="connsiteY135" fmla="*/ 2527300 h 3848100"/>
              <a:gd name="connsiteX136" fmla="*/ 2120900 w 8445500"/>
              <a:gd name="connsiteY136" fmla="*/ 2489200 h 3848100"/>
              <a:gd name="connsiteX137" fmla="*/ 2197100 w 8445500"/>
              <a:gd name="connsiteY137" fmla="*/ 2476500 h 3848100"/>
              <a:gd name="connsiteX138" fmla="*/ 2425700 w 8445500"/>
              <a:gd name="connsiteY138" fmla="*/ 2413000 h 3848100"/>
              <a:gd name="connsiteX139" fmla="*/ 2654300 w 8445500"/>
              <a:gd name="connsiteY139" fmla="*/ 2400300 h 3848100"/>
              <a:gd name="connsiteX140" fmla="*/ 2730500 w 8445500"/>
              <a:gd name="connsiteY140" fmla="*/ 2387600 h 3848100"/>
              <a:gd name="connsiteX141" fmla="*/ 2781300 w 8445500"/>
              <a:gd name="connsiteY141" fmla="*/ 2374900 h 3848100"/>
              <a:gd name="connsiteX142" fmla="*/ 2933700 w 8445500"/>
              <a:gd name="connsiteY142" fmla="*/ 2362200 h 3848100"/>
              <a:gd name="connsiteX143" fmla="*/ 2984500 w 8445500"/>
              <a:gd name="connsiteY143" fmla="*/ 2336800 h 3848100"/>
              <a:gd name="connsiteX144" fmla="*/ 3022600 w 8445500"/>
              <a:gd name="connsiteY144" fmla="*/ 2311400 h 3848100"/>
              <a:gd name="connsiteX145" fmla="*/ 3098800 w 8445500"/>
              <a:gd name="connsiteY145" fmla="*/ 2286000 h 3848100"/>
              <a:gd name="connsiteX146" fmla="*/ 3136900 w 8445500"/>
              <a:gd name="connsiteY146" fmla="*/ 2260600 h 3848100"/>
              <a:gd name="connsiteX147" fmla="*/ 3175000 w 8445500"/>
              <a:gd name="connsiteY147" fmla="*/ 2247900 h 3848100"/>
              <a:gd name="connsiteX148" fmla="*/ 3251200 w 8445500"/>
              <a:gd name="connsiteY148" fmla="*/ 2197100 h 3848100"/>
              <a:gd name="connsiteX149" fmla="*/ 3289300 w 8445500"/>
              <a:gd name="connsiteY149" fmla="*/ 2171700 h 3848100"/>
              <a:gd name="connsiteX150" fmla="*/ 3390900 w 8445500"/>
              <a:gd name="connsiteY150" fmla="*/ 2120900 h 3848100"/>
              <a:gd name="connsiteX151" fmla="*/ 3441700 w 8445500"/>
              <a:gd name="connsiteY151" fmla="*/ 2146300 h 3848100"/>
              <a:gd name="connsiteX152" fmla="*/ 3479800 w 8445500"/>
              <a:gd name="connsiteY152" fmla="*/ 2159000 h 3848100"/>
              <a:gd name="connsiteX153" fmla="*/ 3517900 w 8445500"/>
              <a:gd name="connsiteY153" fmla="*/ 2184400 h 3848100"/>
              <a:gd name="connsiteX154" fmla="*/ 3657600 w 8445500"/>
              <a:gd name="connsiteY154" fmla="*/ 2222500 h 3848100"/>
              <a:gd name="connsiteX155" fmla="*/ 4076700 w 8445500"/>
              <a:gd name="connsiteY155" fmla="*/ 2184400 h 3848100"/>
              <a:gd name="connsiteX156" fmla="*/ 4114800 w 8445500"/>
              <a:gd name="connsiteY156" fmla="*/ 2159000 h 3848100"/>
              <a:gd name="connsiteX157" fmla="*/ 4191000 w 8445500"/>
              <a:gd name="connsiteY157" fmla="*/ 2146300 h 3848100"/>
              <a:gd name="connsiteX158" fmla="*/ 4241800 w 8445500"/>
              <a:gd name="connsiteY158" fmla="*/ 2133600 h 3848100"/>
              <a:gd name="connsiteX159" fmla="*/ 4318000 w 8445500"/>
              <a:gd name="connsiteY159" fmla="*/ 2146300 h 3848100"/>
              <a:gd name="connsiteX160" fmla="*/ 4432300 w 8445500"/>
              <a:gd name="connsiteY160" fmla="*/ 2273300 h 3848100"/>
              <a:gd name="connsiteX161" fmla="*/ 4457700 w 8445500"/>
              <a:gd name="connsiteY161" fmla="*/ 2311400 h 3848100"/>
              <a:gd name="connsiteX162" fmla="*/ 4495800 w 8445500"/>
              <a:gd name="connsiteY162" fmla="*/ 2324100 h 3848100"/>
              <a:gd name="connsiteX163" fmla="*/ 4610100 w 8445500"/>
              <a:gd name="connsiteY163" fmla="*/ 2286000 h 3848100"/>
              <a:gd name="connsiteX164" fmla="*/ 4686300 w 8445500"/>
              <a:gd name="connsiteY164" fmla="*/ 2247900 h 3848100"/>
              <a:gd name="connsiteX165" fmla="*/ 4762500 w 8445500"/>
              <a:gd name="connsiteY165" fmla="*/ 2209800 h 3848100"/>
              <a:gd name="connsiteX166" fmla="*/ 4864100 w 8445500"/>
              <a:gd name="connsiteY166" fmla="*/ 2159000 h 3848100"/>
              <a:gd name="connsiteX167" fmla="*/ 4902200 w 8445500"/>
              <a:gd name="connsiteY167" fmla="*/ 2133600 h 3848100"/>
              <a:gd name="connsiteX168" fmla="*/ 4940300 w 8445500"/>
              <a:gd name="connsiteY168" fmla="*/ 2120900 h 3848100"/>
              <a:gd name="connsiteX169" fmla="*/ 4978400 w 8445500"/>
              <a:gd name="connsiteY169" fmla="*/ 2095500 h 3848100"/>
              <a:gd name="connsiteX170" fmla="*/ 5041900 w 8445500"/>
              <a:gd name="connsiteY170" fmla="*/ 2082800 h 3848100"/>
              <a:gd name="connsiteX171" fmla="*/ 5207000 w 8445500"/>
              <a:gd name="connsiteY171" fmla="*/ 2095500 h 3848100"/>
              <a:gd name="connsiteX172" fmla="*/ 5270500 w 8445500"/>
              <a:gd name="connsiteY172" fmla="*/ 2108200 h 3848100"/>
              <a:gd name="connsiteX173" fmla="*/ 5448300 w 8445500"/>
              <a:gd name="connsiteY173" fmla="*/ 2133600 h 3848100"/>
              <a:gd name="connsiteX174" fmla="*/ 5854700 w 8445500"/>
              <a:gd name="connsiteY174" fmla="*/ 2120900 h 3848100"/>
              <a:gd name="connsiteX175" fmla="*/ 5930900 w 8445500"/>
              <a:gd name="connsiteY175" fmla="*/ 2082800 h 3848100"/>
              <a:gd name="connsiteX176" fmla="*/ 5969000 w 8445500"/>
              <a:gd name="connsiteY176" fmla="*/ 2070100 h 3848100"/>
              <a:gd name="connsiteX177" fmla="*/ 6045200 w 8445500"/>
              <a:gd name="connsiteY177" fmla="*/ 2006600 h 3848100"/>
              <a:gd name="connsiteX178" fmla="*/ 6121400 w 8445500"/>
              <a:gd name="connsiteY178" fmla="*/ 1981200 h 3848100"/>
              <a:gd name="connsiteX179" fmla="*/ 6261100 w 8445500"/>
              <a:gd name="connsiteY179" fmla="*/ 1993900 h 3848100"/>
              <a:gd name="connsiteX180" fmla="*/ 6324600 w 8445500"/>
              <a:gd name="connsiteY180" fmla="*/ 2006600 h 3848100"/>
              <a:gd name="connsiteX181" fmla="*/ 6477000 w 8445500"/>
              <a:gd name="connsiteY181" fmla="*/ 2032000 h 3848100"/>
              <a:gd name="connsiteX182" fmla="*/ 6553200 w 8445500"/>
              <a:gd name="connsiteY182" fmla="*/ 2044700 h 3848100"/>
              <a:gd name="connsiteX183" fmla="*/ 6858000 w 8445500"/>
              <a:gd name="connsiteY183" fmla="*/ 2070100 h 3848100"/>
              <a:gd name="connsiteX184" fmla="*/ 8445500 w 8445500"/>
              <a:gd name="connsiteY184" fmla="*/ 2057400 h 3848100"/>
              <a:gd name="connsiteX185" fmla="*/ 8411633 w 8445500"/>
              <a:gd name="connsiteY185"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054600 w 8445500"/>
              <a:gd name="connsiteY19" fmla="*/ 478367 h 3848100"/>
              <a:gd name="connsiteX20" fmla="*/ 4914900 w 8445500"/>
              <a:gd name="connsiteY20" fmla="*/ 228600 h 3848100"/>
              <a:gd name="connsiteX21" fmla="*/ 4965700 w 8445500"/>
              <a:gd name="connsiteY21" fmla="*/ 63500 h 3848100"/>
              <a:gd name="connsiteX22" fmla="*/ 4787900 w 8445500"/>
              <a:gd name="connsiteY22" fmla="*/ 0 h 3848100"/>
              <a:gd name="connsiteX23" fmla="*/ 4673600 w 8445500"/>
              <a:gd name="connsiteY23" fmla="*/ 12700 h 3848100"/>
              <a:gd name="connsiteX24" fmla="*/ 4635500 w 8445500"/>
              <a:gd name="connsiteY24" fmla="*/ 38100 h 3848100"/>
              <a:gd name="connsiteX25" fmla="*/ 4597400 w 8445500"/>
              <a:gd name="connsiteY25" fmla="*/ 50800 h 3848100"/>
              <a:gd name="connsiteX26" fmla="*/ 4559300 w 8445500"/>
              <a:gd name="connsiteY26" fmla="*/ 88900 h 3848100"/>
              <a:gd name="connsiteX27" fmla="*/ 4533900 w 8445500"/>
              <a:gd name="connsiteY27" fmla="*/ 177800 h 3848100"/>
              <a:gd name="connsiteX28" fmla="*/ 4495800 w 8445500"/>
              <a:gd name="connsiteY28" fmla="*/ 203200 h 3848100"/>
              <a:gd name="connsiteX29" fmla="*/ 4406900 w 8445500"/>
              <a:gd name="connsiteY29" fmla="*/ 254000 h 3848100"/>
              <a:gd name="connsiteX30" fmla="*/ 4368800 w 8445500"/>
              <a:gd name="connsiteY30" fmla="*/ 279400 h 3848100"/>
              <a:gd name="connsiteX31" fmla="*/ 4229100 w 8445500"/>
              <a:gd name="connsiteY31" fmla="*/ 368300 h 3848100"/>
              <a:gd name="connsiteX32" fmla="*/ 4165600 w 8445500"/>
              <a:gd name="connsiteY32" fmla="*/ 508000 h 3848100"/>
              <a:gd name="connsiteX33" fmla="*/ 4140200 w 8445500"/>
              <a:gd name="connsiteY33" fmla="*/ 546100 h 3848100"/>
              <a:gd name="connsiteX34" fmla="*/ 4089400 w 8445500"/>
              <a:gd name="connsiteY34" fmla="*/ 749300 h 3848100"/>
              <a:gd name="connsiteX35" fmla="*/ 4051300 w 8445500"/>
              <a:gd name="connsiteY35" fmla="*/ 838200 h 3848100"/>
              <a:gd name="connsiteX36" fmla="*/ 4013200 w 8445500"/>
              <a:gd name="connsiteY36" fmla="*/ 863600 h 3848100"/>
              <a:gd name="connsiteX37" fmla="*/ 3975100 w 8445500"/>
              <a:gd name="connsiteY37" fmla="*/ 939800 h 3848100"/>
              <a:gd name="connsiteX38" fmla="*/ 3924300 w 8445500"/>
              <a:gd name="connsiteY38" fmla="*/ 952500 h 3848100"/>
              <a:gd name="connsiteX39" fmla="*/ 3848100 w 8445500"/>
              <a:gd name="connsiteY39" fmla="*/ 990600 h 3848100"/>
              <a:gd name="connsiteX40" fmla="*/ 3810000 w 8445500"/>
              <a:gd name="connsiteY40" fmla="*/ 977900 h 3848100"/>
              <a:gd name="connsiteX41" fmla="*/ 3746500 w 8445500"/>
              <a:gd name="connsiteY41" fmla="*/ 863600 h 3848100"/>
              <a:gd name="connsiteX42" fmla="*/ 3746500 w 8445500"/>
              <a:gd name="connsiteY42" fmla="*/ 863600 h 3848100"/>
              <a:gd name="connsiteX43" fmla="*/ 3657600 w 8445500"/>
              <a:gd name="connsiteY43" fmla="*/ 736600 h 3848100"/>
              <a:gd name="connsiteX44" fmla="*/ 3632200 w 8445500"/>
              <a:gd name="connsiteY44" fmla="*/ 698500 h 3848100"/>
              <a:gd name="connsiteX45" fmla="*/ 3594100 w 8445500"/>
              <a:gd name="connsiteY45" fmla="*/ 673100 h 3848100"/>
              <a:gd name="connsiteX46" fmla="*/ 3556000 w 8445500"/>
              <a:gd name="connsiteY46" fmla="*/ 635000 h 3848100"/>
              <a:gd name="connsiteX47" fmla="*/ 3416300 w 8445500"/>
              <a:gd name="connsiteY47" fmla="*/ 609600 h 3848100"/>
              <a:gd name="connsiteX48" fmla="*/ 3276600 w 8445500"/>
              <a:gd name="connsiteY48" fmla="*/ 622300 h 3848100"/>
              <a:gd name="connsiteX49" fmla="*/ 3162300 w 8445500"/>
              <a:gd name="connsiteY49" fmla="*/ 647700 h 3848100"/>
              <a:gd name="connsiteX50" fmla="*/ 3086100 w 8445500"/>
              <a:gd name="connsiteY50" fmla="*/ 698500 h 3848100"/>
              <a:gd name="connsiteX51" fmla="*/ 3048000 w 8445500"/>
              <a:gd name="connsiteY51" fmla="*/ 749300 h 3848100"/>
              <a:gd name="connsiteX52" fmla="*/ 3009900 w 8445500"/>
              <a:gd name="connsiteY52" fmla="*/ 762000 h 3848100"/>
              <a:gd name="connsiteX53" fmla="*/ 2895600 w 8445500"/>
              <a:gd name="connsiteY53" fmla="*/ 825500 h 3848100"/>
              <a:gd name="connsiteX54" fmla="*/ 2857500 w 8445500"/>
              <a:gd name="connsiteY54" fmla="*/ 863600 h 3848100"/>
              <a:gd name="connsiteX55" fmla="*/ 2781300 w 8445500"/>
              <a:gd name="connsiteY55" fmla="*/ 901700 h 3848100"/>
              <a:gd name="connsiteX56" fmla="*/ 2705100 w 8445500"/>
              <a:gd name="connsiteY56" fmla="*/ 952500 h 3848100"/>
              <a:gd name="connsiteX57" fmla="*/ 2628900 w 8445500"/>
              <a:gd name="connsiteY57" fmla="*/ 1016000 h 3848100"/>
              <a:gd name="connsiteX58" fmla="*/ 2590800 w 8445500"/>
              <a:gd name="connsiteY58" fmla="*/ 1066800 h 3848100"/>
              <a:gd name="connsiteX59" fmla="*/ 2552700 w 8445500"/>
              <a:gd name="connsiteY59" fmla="*/ 1104900 h 3848100"/>
              <a:gd name="connsiteX60" fmla="*/ 2489200 w 8445500"/>
              <a:gd name="connsiteY60" fmla="*/ 1168400 h 3848100"/>
              <a:gd name="connsiteX61" fmla="*/ 2463800 w 8445500"/>
              <a:gd name="connsiteY61" fmla="*/ 1206500 h 3848100"/>
              <a:gd name="connsiteX62" fmla="*/ 2425700 w 8445500"/>
              <a:gd name="connsiteY62" fmla="*/ 1244600 h 3848100"/>
              <a:gd name="connsiteX63" fmla="*/ 2413000 w 8445500"/>
              <a:gd name="connsiteY63" fmla="*/ 1282700 h 3848100"/>
              <a:gd name="connsiteX64" fmla="*/ 2374900 w 8445500"/>
              <a:gd name="connsiteY64" fmla="*/ 1295400 h 3848100"/>
              <a:gd name="connsiteX65" fmla="*/ 2336800 w 8445500"/>
              <a:gd name="connsiteY65" fmla="*/ 1320800 h 3848100"/>
              <a:gd name="connsiteX66" fmla="*/ 2171700 w 8445500"/>
              <a:gd name="connsiteY66" fmla="*/ 1346200 h 3848100"/>
              <a:gd name="connsiteX67" fmla="*/ 2095500 w 8445500"/>
              <a:gd name="connsiteY67" fmla="*/ 1358900 h 3848100"/>
              <a:gd name="connsiteX68" fmla="*/ 1828800 w 8445500"/>
              <a:gd name="connsiteY68" fmla="*/ 1384300 h 3848100"/>
              <a:gd name="connsiteX69" fmla="*/ 1612900 w 8445500"/>
              <a:gd name="connsiteY69" fmla="*/ 1358900 h 3848100"/>
              <a:gd name="connsiteX70" fmla="*/ 1574800 w 8445500"/>
              <a:gd name="connsiteY70" fmla="*/ 1346200 h 3848100"/>
              <a:gd name="connsiteX71" fmla="*/ 1536700 w 8445500"/>
              <a:gd name="connsiteY71" fmla="*/ 1320800 h 3848100"/>
              <a:gd name="connsiteX72" fmla="*/ 1498600 w 8445500"/>
              <a:gd name="connsiteY72" fmla="*/ 1308100 h 3848100"/>
              <a:gd name="connsiteX73" fmla="*/ 1422400 w 8445500"/>
              <a:gd name="connsiteY73" fmla="*/ 1257300 h 3848100"/>
              <a:gd name="connsiteX74" fmla="*/ 1384300 w 8445500"/>
              <a:gd name="connsiteY74" fmla="*/ 1244600 h 3848100"/>
              <a:gd name="connsiteX75" fmla="*/ 1308100 w 8445500"/>
              <a:gd name="connsiteY75" fmla="*/ 1193800 h 3848100"/>
              <a:gd name="connsiteX76" fmla="*/ 1270000 w 8445500"/>
              <a:gd name="connsiteY76" fmla="*/ 1168400 h 3848100"/>
              <a:gd name="connsiteX77" fmla="*/ 1193800 w 8445500"/>
              <a:gd name="connsiteY77" fmla="*/ 1143000 h 3848100"/>
              <a:gd name="connsiteX78" fmla="*/ 1130300 w 8445500"/>
              <a:gd name="connsiteY78" fmla="*/ 1117600 h 3848100"/>
              <a:gd name="connsiteX79" fmla="*/ 1079500 w 8445500"/>
              <a:gd name="connsiteY79" fmla="*/ 1092200 h 3848100"/>
              <a:gd name="connsiteX80" fmla="*/ 939800 w 8445500"/>
              <a:gd name="connsiteY80" fmla="*/ 1079500 h 3848100"/>
              <a:gd name="connsiteX81" fmla="*/ 927100 w 8445500"/>
              <a:gd name="connsiteY81" fmla="*/ 1016000 h 3848100"/>
              <a:gd name="connsiteX82" fmla="*/ 889000 w 8445500"/>
              <a:gd name="connsiteY82" fmla="*/ 990600 h 3848100"/>
              <a:gd name="connsiteX83" fmla="*/ 558800 w 8445500"/>
              <a:gd name="connsiteY83" fmla="*/ 977900 h 3848100"/>
              <a:gd name="connsiteX84" fmla="*/ 406400 w 8445500"/>
              <a:gd name="connsiteY84" fmla="*/ 990600 h 3848100"/>
              <a:gd name="connsiteX85" fmla="*/ 368300 w 8445500"/>
              <a:gd name="connsiteY85" fmla="*/ 1016000 h 3848100"/>
              <a:gd name="connsiteX86" fmla="*/ 317500 w 8445500"/>
              <a:gd name="connsiteY86" fmla="*/ 1054100 h 3848100"/>
              <a:gd name="connsiteX87" fmla="*/ 266700 w 8445500"/>
              <a:gd name="connsiteY87" fmla="*/ 1130300 h 3848100"/>
              <a:gd name="connsiteX88" fmla="*/ 228600 w 8445500"/>
              <a:gd name="connsiteY88" fmla="*/ 1168400 h 3848100"/>
              <a:gd name="connsiteX89" fmla="*/ 190500 w 8445500"/>
              <a:gd name="connsiteY89" fmla="*/ 1244600 h 3848100"/>
              <a:gd name="connsiteX90" fmla="*/ 177800 w 8445500"/>
              <a:gd name="connsiteY90" fmla="*/ 1282700 h 3848100"/>
              <a:gd name="connsiteX91" fmla="*/ 152400 w 8445500"/>
              <a:gd name="connsiteY91" fmla="*/ 1320800 h 3848100"/>
              <a:gd name="connsiteX92" fmla="*/ 114300 w 8445500"/>
              <a:gd name="connsiteY92" fmla="*/ 1473200 h 3848100"/>
              <a:gd name="connsiteX93" fmla="*/ 88900 w 8445500"/>
              <a:gd name="connsiteY93" fmla="*/ 1549400 h 3848100"/>
              <a:gd name="connsiteX94" fmla="*/ 76200 w 8445500"/>
              <a:gd name="connsiteY94" fmla="*/ 1612900 h 3848100"/>
              <a:gd name="connsiteX95" fmla="*/ 50800 w 8445500"/>
              <a:gd name="connsiteY95" fmla="*/ 1676400 h 3848100"/>
              <a:gd name="connsiteX96" fmla="*/ 12700 w 8445500"/>
              <a:gd name="connsiteY96" fmla="*/ 1854200 h 3848100"/>
              <a:gd name="connsiteX97" fmla="*/ 0 w 8445500"/>
              <a:gd name="connsiteY97" fmla="*/ 1955800 h 3848100"/>
              <a:gd name="connsiteX98" fmla="*/ 0 w 8445500"/>
              <a:gd name="connsiteY98" fmla="*/ 2374900 h 3848100"/>
              <a:gd name="connsiteX99" fmla="*/ 12700 w 8445500"/>
              <a:gd name="connsiteY99" fmla="*/ 2692400 h 3848100"/>
              <a:gd name="connsiteX100" fmla="*/ 25400 w 8445500"/>
              <a:gd name="connsiteY100" fmla="*/ 3632200 h 3848100"/>
              <a:gd name="connsiteX101" fmla="*/ 88900 w 8445500"/>
              <a:gd name="connsiteY101" fmla="*/ 3683000 h 3848100"/>
              <a:gd name="connsiteX102" fmla="*/ 101600 w 8445500"/>
              <a:gd name="connsiteY102" fmla="*/ 3721100 h 3848100"/>
              <a:gd name="connsiteX103" fmla="*/ 139700 w 8445500"/>
              <a:gd name="connsiteY103" fmla="*/ 3733800 h 3848100"/>
              <a:gd name="connsiteX104" fmla="*/ 177800 w 8445500"/>
              <a:gd name="connsiteY104" fmla="*/ 3759200 h 3848100"/>
              <a:gd name="connsiteX105" fmla="*/ 190500 w 8445500"/>
              <a:gd name="connsiteY105" fmla="*/ 3797300 h 3848100"/>
              <a:gd name="connsiteX106" fmla="*/ 241300 w 8445500"/>
              <a:gd name="connsiteY106" fmla="*/ 3810000 h 3848100"/>
              <a:gd name="connsiteX107" fmla="*/ 393700 w 8445500"/>
              <a:gd name="connsiteY107" fmla="*/ 3848100 h 3848100"/>
              <a:gd name="connsiteX108" fmla="*/ 723900 w 8445500"/>
              <a:gd name="connsiteY108" fmla="*/ 3835400 h 3848100"/>
              <a:gd name="connsiteX109" fmla="*/ 901700 w 8445500"/>
              <a:gd name="connsiteY109" fmla="*/ 3784600 h 3848100"/>
              <a:gd name="connsiteX110" fmla="*/ 965200 w 8445500"/>
              <a:gd name="connsiteY110" fmla="*/ 3771900 h 3848100"/>
              <a:gd name="connsiteX111" fmla="*/ 1079500 w 8445500"/>
              <a:gd name="connsiteY111" fmla="*/ 3708400 h 3848100"/>
              <a:gd name="connsiteX112" fmla="*/ 1155700 w 8445500"/>
              <a:gd name="connsiteY112" fmla="*/ 3670300 h 3848100"/>
              <a:gd name="connsiteX113" fmla="*/ 1231900 w 8445500"/>
              <a:gd name="connsiteY113" fmla="*/ 3594100 h 3848100"/>
              <a:gd name="connsiteX114" fmla="*/ 1282700 w 8445500"/>
              <a:gd name="connsiteY114" fmla="*/ 3517900 h 3848100"/>
              <a:gd name="connsiteX115" fmla="*/ 1308100 w 8445500"/>
              <a:gd name="connsiteY115" fmla="*/ 3479800 h 3848100"/>
              <a:gd name="connsiteX116" fmla="*/ 1371600 w 8445500"/>
              <a:gd name="connsiteY116" fmla="*/ 3429000 h 3848100"/>
              <a:gd name="connsiteX117" fmla="*/ 1397000 w 8445500"/>
              <a:gd name="connsiteY117" fmla="*/ 3378200 h 3848100"/>
              <a:gd name="connsiteX118" fmla="*/ 1409700 w 8445500"/>
              <a:gd name="connsiteY118" fmla="*/ 3340100 h 3848100"/>
              <a:gd name="connsiteX119" fmla="*/ 1435100 w 8445500"/>
              <a:gd name="connsiteY119" fmla="*/ 3302000 h 3848100"/>
              <a:gd name="connsiteX120" fmla="*/ 1447800 w 8445500"/>
              <a:gd name="connsiteY120" fmla="*/ 3263900 h 3848100"/>
              <a:gd name="connsiteX121" fmla="*/ 1473200 w 8445500"/>
              <a:gd name="connsiteY121" fmla="*/ 3225800 h 3848100"/>
              <a:gd name="connsiteX122" fmla="*/ 1485900 w 8445500"/>
              <a:gd name="connsiteY122" fmla="*/ 3187700 h 3848100"/>
              <a:gd name="connsiteX123" fmla="*/ 1524000 w 8445500"/>
              <a:gd name="connsiteY123" fmla="*/ 3162300 h 3848100"/>
              <a:gd name="connsiteX124" fmla="*/ 1536700 w 8445500"/>
              <a:gd name="connsiteY124" fmla="*/ 3124200 h 3848100"/>
              <a:gd name="connsiteX125" fmla="*/ 1549400 w 8445500"/>
              <a:gd name="connsiteY125" fmla="*/ 3073400 h 3848100"/>
              <a:gd name="connsiteX126" fmla="*/ 1587500 w 8445500"/>
              <a:gd name="connsiteY126" fmla="*/ 3022600 h 3848100"/>
              <a:gd name="connsiteX127" fmla="*/ 1651000 w 8445500"/>
              <a:gd name="connsiteY127" fmla="*/ 2921000 h 3848100"/>
              <a:gd name="connsiteX128" fmla="*/ 1689100 w 8445500"/>
              <a:gd name="connsiteY128" fmla="*/ 2882900 h 3848100"/>
              <a:gd name="connsiteX129" fmla="*/ 1714500 w 8445500"/>
              <a:gd name="connsiteY129" fmla="*/ 2832100 h 3848100"/>
              <a:gd name="connsiteX130" fmla="*/ 1790700 w 8445500"/>
              <a:gd name="connsiteY130" fmla="*/ 2781300 h 3848100"/>
              <a:gd name="connsiteX131" fmla="*/ 1803400 w 8445500"/>
              <a:gd name="connsiteY131" fmla="*/ 2717800 h 3848100"/>
              <a:gd name="connsiteX132" fmla="*/ 1892300 w 8445500"/>
              <a:gd name="connsiteY132" fmla="*/ 2641600 h 3848100"/>
              <a:gd name="connsiteX133" fmla="*/ 2006600 w 8445500"/>
              <a:gd name="connsiteY133" fmla="*/ 2552700 h 3848100"/>
              <a:gd name="connsiteX134" fmla="*/ 2070100 w 8445500"/>
              <a:gd name="connsiteY134" fmla="*/ 2527300 h 3848100"/>
              <a:gd name="connsiteX135" fmla="*/ 2120900 w 8445500"/>
              <a:gd name="connsiteY135" fmla="*/ 2489200 h 3848100"/>
              <a:gd name="connsiteX136" fmla="*/ 2197100 w 8445500"/>
              <a:gd name="connsiteY136" fmla="*/ 2476500 h 3848100"/>
              <a:gd name="connsiteX137" fmla="*/ 2425700 w 8445500"/>
              <a:gd name="connsiteY137" fmla="*/ 2413000 h 3848100"/>
              <a:gd name="connsiteX138" fmla="*/ 2654300 w 8445500"/>
              <a:gd name="connsiteY138" fmla="*/ 2400300 h 3848100"/>
              <a:gd name="connsiteX139" fmla="*/ 2730500 w 8445500"/>
              <a:gd name="connsiteY139" fmla="*/ 2387600 h 3848100"/>
              <a:gd name="connsiteX140" fmla="*/ 2781300 w 8445500"/>
              <a:gd name="connsiteY140" fmla="*/ 2374900 h 3848100"/>
              <a:gd name="connsiteX141" fmla="*/ 2933700 w 8445500"/>
              <a:gd name="connsiteY141" fmla="*/ 2362200 h 3848100"/>
              <a:gd name="connsiteX142" fmla="*/ 2984500 w 8445500"/>
              <a:gd name="connsiteY142" fmla="*/ 2336800 h 3848100"/>
              <a:gd name="connsiteX143" fmla="*/ 3022600 w 8445500"/>
              <a:gd name="connsiteY143" fmla="*/ 2311400 h 3848100"/>
              <a:gd name="connsiteX144" fmla="*/ 3098800 w 8445500"/>
              <a:gd name="connsiteY144" fmla="*/ 2286000 h 3848100"/>
              <a:gd name="connsiteX145" fmla="*/ 3136900 w 8445500"/>
              <a:gd name="connsiteY145" fmla="*/ 2260600 h 3848100"/>
              <a:gd name="connsiteX146" fmla="*/ 3175000 w 8445500"/>
              <a:gd name="connsiteY146" fmla="*/ 2247900 h 3848100"/>
              <a:gd name="connsiteX147" fmla="*/ 3251200 w 8445500"/>
              <a:gd name="connsiteY147" fmla="*/ 2197100 h 3848100"/>
              <a:gd name="connsiteX148" fmla="*/ 3289300 w 8445500"/>
              <a:gd name="connsiteY148" fmla="*/ 2171700 h 3848100"/>
              <a:gd name="connsiteX149" fmla="*/ 3390900 w 8445500"/>
              <a:gd name="connsiteY149" fmla="*/ 2120900 h 3848100"/>
              <a:gd name="connsiteX150" fmla="*/ 3441700 w 8445500"/>
              <a:gd name="connsiteY150" fmla="*/ 2146300 h 3848100"/>
              <a:gd name="connsiteX151" fmla="*/ 3479800 w 8445500"/>
              <a:gd name="connsiteY151" fmla="*/ 2159000 h 3848100"/>
              <a:gd name="connsiteX152" fmla="*/ 3517900 w 8445500"/>
              <a:gd name="connsiteY152" fmla="*/ 2184400 h 3848100"/>
              <a:gd name="connsiteX153" fmla="*/ 3657600 w 8445500"/>
              <a:gd name="connsiteY153" fmla="*/ 2222500 h 3848100"/>
              <a:gd name="connsiteX154" fmla="*/ 4076700 w 8445500"/>
              <a:gd name="connsiteY154" fmla="*/ 2184400 h 3848100"/>
              <a:gd name="connsiteX155" fmla="*/ 4114800 w 8445500"/>
              <a:gd name="connsiteY155" fmla="*/ 2159000 h 3848100"/>
              <a:gd name="connsiteX156" fmla="*/ 4191000 w 8445500"/>
              <a:gd name="connsiteY156" fmla="*/ 2146300 h 3848100"/>
              <a:gd name="connsiteX157" fmla="*/ 4241800 w 8445500"/>
              <a:gd name="connsiteY157" fmla="*/ 2133600 h 3848100"/>
              <a:gd name="connsiteX158" fmla="*/ 4318000 w 8445500"/>
              <a:gd name="connsiteY158" fmla="*/ 2146300 h 3848100"/>
              <a:gd name="connsiteX159" fmla="*/ 4432300 w 8445500"/>
              <a:gd name="connsiteY159" fmla="*/ 2273300 h 3848100"/>
              <a:gd name="connsiteX160" fmla="*/ 4457700 w 8445500"/>
              <a:gd name="connsiteY160" fmla="*/ 2311400 h 3848100"/>
              <a:gd name="connsiteX161" fmla="*/ 4495800 w 8445500"/>
              <a:gd name="connsiteY161" fmla="*/ 2324100 h 3848100"/>
              <a:gd name="connsiteX162" fmla="*/ 4610100 w 8445500"/>
              <a:gd name="connsiteY162" fmla="*/ 2286000 h 3848100"/>
              <a:gd name="connsiteX163" fmla="*/ 4686300 w 8445500"/>
              <a:gd name="connsiteY163" fmla="*/ 2247900 h 3848100"/>
              <a:gd name="connsiteX164" fmla="*/ 4762500 w 8445500"/>
              <a:gd name="connsiteY164" fmla="*/ 2209800 h 3848100"/>
              <a:gd name="connsiteX165" fmla="*/ 4864100 w 8445500"/>
              <a:gd name="connsiteY165" fmla="*/ 2159000 h 3848100"/>
              <a:gd name="connsiteX166" fmla="*/ 4902200 w 8445500"/>
              <a:gd name="connsiteY166" fmla="*/ 2133600 h 3848100"/>
              <a:gd name="connsiteX167" fmla="*/ 4940300 w 8445500"/>
              <a:gd name="connsiteY167" fmla="*/ 2120900 h 3848100"/>
              <a:gd name="connsiteX168" fmla="*/ 4978400 w 8445500"/>
              <a:gd name="connsiteY168" fmla="*/ 2095500 h 3848100"/>
              <a:gd name="connsiteX169" fmla="*/ 5041900 w 8445500"/>
              <a:gd name="connsiteY169" fmla="*/ 2082800 h 3848100"/>
              <a:gd name="connsiteX170" fmla="*/ 5207000 w 8445500"/>
              <a:gd name="connsiteY170" fmla="*/ 2095500 h 3848100"/>
              <a:gd name="connsiteX171" fmla="*/ 5270500 w 8445500"/>
              <a:gd name="connsiteY171" fmla="*/ 2108200 h 3848100"/>
              <a:gd name="connsiteX172" fmla="*/ 5448300 w 8445500"/>
              <a:gd name="connsiteY172" fmla="*/ 2133600 h 3848100"/>
              <a:gd name="connsiteX173" fmla="*/ 5854700 w 8445500"/>
              <a:gd name="connsiteY173" fmla="*/ 2120900 h 3848100"/>
              <a:gd name="connsiteX174" fmla="*/ 5930900 w 8445500"/>
              <a:gd name="connsiteY174" fmla="*/ 2082800 h 3848100"/>
              <a:gd name="connsiteX175" fmla="*/ 5969000 w 8445500"/>
              <a:gd name="connsiteY175" fmla="*/ 2070100 h 3848100"/>
              <a:gd name="connsiteX176" fmla="*/ 6045200 w 8445500"/>
              <a:gd name="connsiteY176" fmla="*/ 2006600 h 3848100"/>
              <a:gd name="connsiteX177" fmla="*/ 6121400 w 8445500"/>
              <a:gd name="connsiteY177" fmla="*/ 1981200 h 3848100"/>
              <a:gd name="connsiteX178" fmla="*/ 6261100 w 8445500"/>
              <a:gd name="connsiteY178" fmla="*/ 1993900 h 3848100"/>
              <a:gd name="connsiteX179" fmla="*/ 6324600 w 8445500"/>
              <a:gd name="connsiteY179" fmla="*/ 2006600 h 3848100"/>
              <a:gd name="connsiteX180" fmla="*/ 6477000 w 8445500"/>
              <a:gd name="connsiteY180" fmla="*/ 2032000 h 3848100"/>
              <a:gd name="connsiteX181" fmla="*/ 6553200 w 8445500"/>
              <a:gd name="connsiteY181" fmla="*/ 2044700 h 3848100"/>
              <a:gd name="connsiteX182" fmla="*/ 6858000 w 8445500"/>
              <a:gd name="connsiteY182" fmla="*/ 2070100 h 3848100"/>
              <a:gd name="connsiteX183" fmla="*/ 8445500 w 8445500"/>
              <a:gd name="connsiteY183" fmla="*/ 2057400 h 3848100"/>
              <a:gd name="connsiteX184" fmla="*/ 8411633 w 8445500"/>
              <a:gd name="connsiteY184" fmla="*/ 110066 h 3848100"/>
              <a:gd name="connsiteX0" fmla="*/ 8411633 w 8445500"/>
              <a:gd name="connsiteY0" fmla="*/ 110066 h 3848100"/>
              <a:gd name="connsiteX1" fmla="*/ 8098367 w 8445500"/>
              <a:gd name="connsiteY1" fmla="*/ 122767 h 3848100"/>
              <a:gd name="connsiteX2" fmla="*/ 7802033 w 8445500"/>
              <a:gd name="connsiteY2" fmla="*/ 186266 h 3848100"/>
              <a:gd name="connsiteX3" fmla="*/ 7662334 w 8445500"/>
              <a:gd name="connsiteY3" fmla="*/ 224367 h 3848100"/>
              <a:gd name="connsiteX4" fmla="*/ 7624234 w 8445500"/>
              <a:gd name="connsiteY4" fmla="*/ 571499 h 3848100"/>
              <a:gd name="connsiteX5" fmla="*/ 7581900 w 8445500"/>
              <a:gd name="connsiteY5" fmla="*/ 647700 h 3848100"/>
              <a:gd name="connsiteX6" fmla="*/ 7404100 w 8445500"/>
              <a:gd name="connsiteY6" fmla="*/ 842433 h 3848100"/>
              <a:gd name="connsiteX7" fmla="*/ 7247466 w 8445500"/>
              <a:gd name="connsiteY7" fmla="*/ 1028700 h 3848100"/>
              <a:gd name="connsiteX8" fmla="*/ 7145867 w 8445500"/>
              <a:gd name="connsiteY8" fmla="*/ 1155700 h 3848100"/>
              <a:gd name="connsiteX9" fmla="*/ 7069666 w 8445500"/>
              <a:gd name="connsiteY9" fmla="*/ 1223433 h 3848100"/>
              <a:gd name="connsiteX10" fmla="*/ 6993467 w 8445500"/>
              <a:gd name="connsiteY10" fmla="*/ 1248834 h 3848100"/>
              <a:gd name="connsiteX11" fmla="*/ 6828367 w 8445500"/>
              <a:gd name="connsiteY11" fmla="*/ 1282700 h 3848100"/>
              <a:gd name="connsiteX12" fmla="*/ 6383867 w 8445500"/>
              <a:gd name="connsiteY12" fmla="*/ 1320800 h 3848100"/>
              <a:gd name="connsiteX13" fmla="*/ 6104467 w 8445500"/>
              <a:gd name="connsiteY13" fmla="*/ 1291167 h 3848100"/>
              <a:gd name="connsiteX14" fmla="*/ 5943600 w 8445500"/>
              <a:gd name="connsiteY14" fmla="*/ 1155700 h 3848100"/>
              <a:gd name="connsiteX15" fmla="*/ 5778500 w 8445500"/>
              <a:gd name="connsiteY15" fmla="*/ 977900 h 3848100"/>
              <a:gd name="connsiteX16" fmla="*/ 5524500 w 8445500"/>
              <a:gd name="connsiteY16" fmla="*/ 863600 h 3848100"/>
              <a:gd name="connsiteX17" fmla="*/ 5308600 w 8445500"/>
              <a:gd name="connsiteY17" fmla="*/ 884767 h 3848100"/>
              <a:gd name="connsiteX18" fmla="*/ 5164667 w 8445500"/>
              <a:gd name="connsiteY18" fmla="*/ 787400 h 3848100"/>
              <a:gd name="connsiteX19" fmla="*/ 5054600 w 8445500"/>
              <a:gd name="connsiteY19" fmla="*/ 478367 h 3848100"/>
              <a:gd name="connsiteX20" fmla="*/ 4914900 w 8445500"/>
              <a:gd name="connsiteY20" fmla="*/ 228600 h 3848100"/>
              <a:gd name="connsiteX21" fmla="*/ 4787900 w 8445500"/>
              <a:gd name="connsiteY21" fmla="*/ 0 h 3848100"/>
              <a:gd name="connsiteX22" fmla="*/ 4673600 w 8445500"/>
              <a:gd name="connsiteY22" fmla="*/ 12700 h 3848100"/>
              <a:gd name="connsiteX23" fmla="*/ 4635500 w 8445500"/>
              <a:gd name="connsiteY23" fmla="*/ 38100 h 3848100"/>
              <a:gd name="connsiteX24" fmla="*/ 4597400 w 8445500"/>
              <a:gd name="connsiteY24" fmla="*/ 50800 h 3848100"/>
              <a:gd name="connsiteX25" fmla="*/ 4559300 w 8445500"/>
              <a:gd name="connsiteY25" fmla="*/ 88900 h 3848100"/>
              <a:gd name="connsiteX26" fmla="*/ 4533900 w 8445500"/>
              <a:gd name="connsiteY26" fmla="*/ 177800 h 3848100"/>
              <a:gd name="connsiteX27" fmla="*/ 4495800 w 8445500"/>
              <a:gd name="connsiteY27" fmla="*/ 203200 h 3848100"/>
              <a:gd name="connsiteX28" fmla="*/ 4406900 w 8445500"/>
              <a:gd name="connsiteY28" fmla="*/ 254000 h 3848100"/>
              <a:gd name="connsiteX29" fmla="*/ 4368800 w 8445500"/>
              <a:gd name="connsiteY29" fmla="*/ 279400 h 3848100"/>
              <a:gd name="connsiteX30" fmla="*/ 4229100 w 8445500"/>
              <a:gd name="connsiteY30" fmla="*/ 368300 h 3848100"/>
              <a:gd name="connsiteX31" fmla="*/ 4165600 w 8445500"/>
              <a:gd name="connsiteY31" fmla="*/ 508000 h 3848100"/>
              <a:gd name="connsiteX32" fmla="*/ 4140200 w 8445500"/>
              <a:gd name="connsiteY32" fmla="*/ 546100 h 3848100"/>
              <a:gd name="connsiteX33" fmla="*/ 4089400 w 8445500"/>
              <a:gd name="connsiteY33" fmla="*/ 749300 h 3848100"/>
              <a:gd name="connsiteX34" fmla="*/ 4051300 w 8445500"/>
              <a:gd name="connsiteY34" fmla="*/ 838200 h 3848100"/>
              <a:gd name="connsiteX35" fmla="*/ 4013200 w 8445500"/>
              <a:gd name="connsiteY35" fmla="*/ 863600 h 3848100"/>
              <a:gd name="connsiteX36" fmla="*/ 3975100 w 8445500"/>
              <a:gd name="connsiteY36" fmla="*/ 939800 h 3848100"/>
              <a:gd name="connsiteX37" fmla="*/ 3924300 w 8445500"/>
              <a:gd name="connsiteY37" fmla="*/ 952500 h 3848100"/>
              <a:gd name="connsiteX38" fmla="*/ 3848100 w 8445500"/>
              <a:gd name="connsiteY38" fmla="*/ 990600 h 3848100"/>
              <a:gd name="connsiteX39" fmla="*/ 3810000 w 8445500"/>
              <a:gd name="connsiteY39" fmla="*/ 977900 h 3848100"/>
              <a:gd name="connsiteX40" fmla="*/ 3746500 w 8445500"/>
              <a:gd name="connsiteY40" fmla="*/ 863600 h 3848100"/>
              <a:gd name="connsiteX41" fmla="*/ 3746500 w 8445500"/>
              <a:gd name="connsiteY41" fmla="*/ 863600 h 3848100"/>
              <a:gd name="connsiteX42" fmla="*/ 3657600 w 8445500"/>
              <a:gd name="connsiteY42" fmla="*/ 736600 h 3848100"/>
              <a:gd name="connsiteX43" fmla="*/ 3632200 w 8445500"/>
              <a:gd name="connsiteY43" fmla="*/ 698500 h 3848100"/>
              <a:gd name="connsiteX44" fmla="*/ 3594100 w 8445500"/>
              <a:gd name="connsiteY44" fmla="*/ 673100 h 3848100"/>
              <a:gd name="connsiteX45" fmla="*/ 3556000 w 8445500"/>
              <a:gd name="connsiteY45" fmla="*/ 635000 h 3848100"/>
              <a:gd name="connsiteX46" fmla="*/ 3416300 w 8445500"/>
              <a:gd name="connsiteY46" fmla="*/ 609600 h 3848100"/>
              <a:gd name="connsiteX47" fmla="*/ 3276600 w 8445500"/>
              <a:gd name="connsiteY47" fmla="*/ 622300 h 3848100"/>
              <a:gd name="connsiteX48" fmla="*/ 3162300 w 8445500"/>
              <a:gd name="connsiteY48" fmla="*/ 647700 h 3848100"/>
              <a:gd name="connsiteX49" fmla="*/ 3086100 w 8445500"/>
              <a:gd name="connsiteY49" fmla="*/ 698500 h 3848100"/>
              <a:gd name="connsiteX50" fmla="*/ 3048000 w 8445500"/>
              <a:gd name="connsiteY50" fmla="*/ 749300 h 3848100"/>
              <a:gd name="connsiteX51" fmla="*/ 3009900 w 8445500"/>
              <a:gd name="connsiteY51" fmla="*/ 762000 h 3848100"/>
              <a:gd name="connsiteX52" fmla="*/ 2895600 w 8445500"/>
              <a:gd name="connsiteY52" fmla="*/ 825500 h 3848100"/>
              <a:gd name="connsiteX53" fmla="*/ 2857500 w 8445500"/>
              <a:gd name="connsiteY53" fmla="*/ 863600 h 3848100"/>
              <a:gd name="connsiteX54" fmla="*/ 2781300 w 8445500"/>
              <a:gd name="connsiteY54" fmla="*/ 901700 h 3848100"/>
              <a:gd name="connsiteX55" fmla="*/ 2705100 w 8445500"/>
              <a:gd name="connsiteY55" fmla="*/ 952500 h 3848100"/>
              <a:gd name="connsiteX56" fmla="*/ 2628900 w 8445500"/>
              <a:gd name="connsiteY56" fmla="*/ 1016000 h 3848100"/>
              <a:gd name="connsiteX57" fmla="*/ 2590800 w 8445500"/>
              <a:gd name="connsiteY57" fmla="*/ 1066800 h 3848100"/>
              <a:gd name="connsiteX58" fmla="*/ 2552700 w 8445500"/>
              <a:gd name="connsiteY58" fmla="*/ 1104900 h 3848100"/>
              <a:gd name="connsiteX59" fmla="*/ 2489200 w 8445500"/>
              <a:gd name="connsiteY59" fmla="*/ 1168400 h 3848100"/>
              <a:gd name="connsiteX60" fmla="*/ 2463800 w 8445500"/>
              <a:gd name="connsiteY60" fmla="*/ 1206500 h 3848100"/>
              <a:gd name="connsiteX61" fmla="*/ 2425700 w 8445500"/>
              <a:gd name="connsiteY61" fmla="*/ 1244600 h 3848100"/>
              <a:gd name="connsiteX62" fmla="*/ 2413000 w 8445500"/>
              <a:gd name="connsiteY62" fmla="*/ 1282700 h 3848100"/>
              <a:gd name="connsiteX63" fmla="*/ 2374900 w 8445500"/>
              <a:gd name="connsiteY63" fmla="*/ 1295400 h 3848100"/>
              <a:gd name="connsiteX64" fmla="*/ 2336800 w 8445500"/>
              <a:gd name="connsiteY64" fmla="*/ 1320800 h 3848100"/>
              <a:gd name="connsiteX65" fmla="*/ 2171700 w 8445500"/>
              <a:gd name="connsiteY65" fmla="*/ 1346200 h 3848100"/>
              <a:gd name="connsiteX66" fmla="*/ 2095500 w 8445500"/>
              <a:gd name="connsiteY66" fmla="*/ 1358900 h 3848100"/>
              <a:gd name="connsiteX67" fmla="*/ 1828800 w 8445500"/>
              <a:gd name="connsiteY67" fmla="*/ 1384300 h 3848100"/>
              <a:gd name="connsiteX68" fmla="*/ 1612900 w 8445500"/>
              <a:gd name="connsiteY68" fmla="*/ 1358900 h 3848100"/>
              <a:gd name="connsiteX69" fmla="*/ 1574800 w 8445500"/>
              <a:gd name="connsiteY69" fmla="*/ 1346200 h 3848100"/>
              <a:gd name="connsiteX70" fmla="*/ 1536700 w 8445500"/>
              <a:gd name="connsiteY70" fmla="*/ 1320800 h 3848100"/>
              <a:gd name="connsiteX71" fmla="*/ 1498600 w 8445500"/>
              <a:gd name="connsiteY71" fmla="*/ 1308100 h 3848100"/>
              <a:gd name="connsiteX72" fmla="*/ 1422400 w 8445500"/>
              <a:gd name="connsiteY72" fmla="*/ 1257300 h 3848100"/>
              <a:gd name="connsiteX73" fmla="*/ 1384300 w 8445500"/>
              <a:gd name="connsiteY73" fmla="*/ 1244600 h 3848100"/>
              <a:gd name="connsiteX74" fmla="*/ 1308100 w 8445500"/>
              <a:gd name="connsiteY74" fmla="*/ 1193800 h 3848100"/>
              <a:gd name="connsiteX75" fmla="*/ 1270000 w 8445500"/>
              <a:gd name="connsiteY75" fmla="*/ 1168400 h 3848100"/>
              <a:gd name="connsiteX76" fmla="*/ 1193800 w 8445500"/>
              <a:gd name="connsiteY76" fmla="*/ 1143000 h 3848100"/>
              <a:gd name="connsiteX77" fmla="*/ 1130300 w 8445500"/>
              <a:gd name="connsiteY77" fmla="*/ 1117600 h 3848100"/>
              <a:gd name="connsiteX78" fmla="*/ 1079500 w 8445500"/>
              <a:gd name="connsiteY78" fmla="*/ 1092200 h 3848100"/>
              <a:gd name="connsiteX79" fmla="*/ 939800 w 8445500"/>
              <a:gd name="connsiteY79" fmla="*/ 1079500 h 3848100"/>
              <a:gd name="connsiteX80" fmla="*/ 927100 w 8445500"/>
              <a:gd name="connsiteY80" fmla="*/ 1016000 h 3848100"/>
              <a:gd name="connsiteX81" fmla="*/ 889000 w 8445500"/>
              <a:gd name="connsiteY81" fmla="*/ 990600 h 3848100"/>
              <a:gd name="connsiteX82" fmla="*/ 558800 w 8445500"/>
              <a:gd name="connsiteY82" fmla="*/ 977900 h 3848100"/>
              <a:gd name="connsiteX83" fmla="*/ 406400 w 8445500"/>
              <a:gd name="connsiteY83" fmla="*/ 990600 h 3848100"/>
              <a:gd name="connsiteX84" fmla="*/ 368300 w 8445500"/>
              <a:gd name="connsiteY84" fmla="*/ 1016000 h 3848100"/>
              <a:gd name="connsiteX85" fmla="*/ 317500 w 8445500"/>
              <a:gd name="connsiteY85" fmla="*/ 1054100 h 3848100"/>
              <a:gd name="connsiteX86" fmla="*/ 266700 w 8445500"/>
              <a:gd name="connsiteY86" fmla="*/ 1130300 h 3848100"/>
              <a:gd name="connsiteX87" fmla="*/ 228600 w 8445500"/>
              <a:gd name="connsiteY87" fmla="*/ 1168400 h 3848100"/>
              <a:gd name="connsiteX88" fmla="*/ 190500 w 8445500"/>
              <a:gd name="connsiteY88" fmla="*/ 1244600 h 3848100"/>
              <a:gd name="connsiteX89" fmla="*/ 177800 w 8445500"/>
              <a:gd name="connsiteY89" fmla="*/ 1282700 h 3848100"/>
              <a:gd name="connsiteX90" fmla="*/ 152400 w 8445500"/>
              <a:gd name="connsiteY90" fmla="*/ 1320800 h 3848100"/>
              <a:gd name="connsiteX91" fmla="*/ 114300 w 8445500"/>
              <a:gd name="connsiteY91" fmla="*/ 1473200 h 3848100"/>
              <a:gd name="connsiteX92" fmla="*/ 88900 w 8445500"/>
              <a:gd name="connsiteY92" fmla="*/ 1549400 h 3848100"/>
              <a:gd name="connsiteX93" fmla="*/ 76200 w 8445500"/>
              <a:gd name="connsiteY93" fmla="*/ 1612900 h 3848100"/>
              <a:gd name="connsiteX94" fmla="*/ 50800 w 8445500"/>
              <a:gd name="connsiteY94" fmla="*/ 1676400 h 3848100"/>
              <a:gd name="connsiteX95" fmla="*/ 12700 w 8445500"/>
              <a:gd name="connsiteY95" fmla="*/ 1854200 h 3848100"/>
              <a:gd name="connsiteX96" fmla="*/ 0 w 8445500"/>
              <a:gd name="connsiteY96" fmla="*/ 1955800 h 3848100"/>
              <a:gd name="connsiteX97" fmla="*/ 0 w 8445500"/>
              <a:gd name="connsiteY97" fmla="*/ 2374900 h 3848100"/>
              <a:gd name="connsiteX98" fmla="*/ 12700 w 8445500"/>
              <a:gd name="connsiteY98" fmla="*/ 2692400 h 3848100"/>
              <a:gd name="connsiteX99" fmla="*/ 25400 w 8445500"/>
              <a:gd name="connsiteY99" fmla="*/ 3632200 h 3848100"/>
              <a:gd name="connsiteX100" fmla="*/ 88900 w 8445500"/>
              <a:gd name="connsiteY100" fmla="*/ 3683000 h 3848100"/>
              <a:gd name="connsiteX101" fmla="*/ 101600 w 8445500"/>
              <a:gd name="connsiteY101" fmla="*/ 3721100 h 3848100"/>
              <a:gd name="connsiteX102" fmla="*/ 139700 w 8445500"/>
              <a:gd name="connsiteY102" fmla="*/ 3733800 h 3848100"/>
              <a:gd name="connsiteX103" fmla="*/ 177800 w 8445500"/>
              <a:gd name="connsiteY103" fmla="*/ 3759200 h 3848100"/>
              <a:gd name="connsiteX104" fmla="*/ 190500 w 8445500"/>
              <a:gd name="connsiteY104" fmla="*/ 3797300 h 3848100"/>
              <a:gd name="connsiteX105" fmla="*/ 241300 w 8445500"/>
              <a:gd name="connsiteY105" fmla="*/ 3810000 h 3848100"/>
              <a:gd name="connsiteX106" fmla="*/ 393700 w 8445500"/>
              <a:gd name="connsiteY106" fmla="*/ 3848100 h 3848100"/>
              <a:gd name="connsiteX107" fmla="*/ 723900 w 8445500"/>
              <a:gd name="connsiteY107" fmla="*/ 3835400 h 3848100"/>
              <a:gd name="connsiteX108" fmla="*/ 901700 w 8445500"/>
              <a:gd name="connsiteY108" fmla="*/ 3784600 h 3848100"/>
              <a:gd name="connsiteX109" fmla="*/ 965200 w 8445500"/>
              <a:gd name="connsiteY109" fmla="*/ 3771900 h 3848100"/>
              <a:gd name="connsiteX110" fmla="*/ 1079500 w 8445500"/>
              <a:gd name="connsiteY110" fmla="*/ 3708400 h 3848100"/>
              <a:gd name="connsiteX111" fmla="*/ 1155700 w 8445500"/>
              <a:gd name="connsiteY111" fmla="*/ 3670300 h 3848100"/>
              <a:gd name="connsiteX112" fmla="*/ 1231900 w 8445500"/>
              <a:gd name="connsiteY112" fmla="*/ 3594100 h 3848100"/>
              <a:gd name="connsiteX113" fmla="*/ 1282700 w 8445500"/>
              <a:gd name="connsiteY113" fmla="*/ 3517900 h 3848100"/>
              <a:gd name="connsiteX114" fmla="*/ 1308100 w 8445500"/>
              <a:gd name="connsiteY114" fmla="*/ 3479800 h 3848100"/>
              <a:gd name="connsiteX115" fmla="*/ 1371600 w 8445500"/>
              <a:gd name="connsiteY115" fmla="*/ 3429000 h 3848100"/>
              <a:gd name="connsiteX116" fmla="*/ 1397000 w 8445500"/>
              <a:gd name="connsiteY116" fmla="*/ 3378200 h 3848100"/>
              <a:gd name="connsiteX117" fmla="*/ 1409700 w 8445500"/>
              <a:gd name="connsiteY117" fmla="*/ 3340100 h 3848100"/>
              <a:gd name="connsiteX118" fmla="*/ 1435100 w 8445500"/>
              <a:gd name="connsiteY118" fmla="*/ 3302000 h 3848100"/>
              <a:gd name="connsiteX119" fmla="*/ 1447800 w 8445500"/>
              <a:gd name="connsiteY119" fmla="*/ 3263900 h 3848100"/>
              <a:gd name="connsiteX120" fmla="*/ 1473200 w 8445500"/>
              <a:gd name="connsiteY120" fmla="*/ 3225800 h 3848100"/>
              <a:gd name="connsiteX121" fmla="*/ 1485900 w 8445500"/>
              <a:gd name="connsiteY121" fmla="*/ 3187700 h 3848100"/>
              <a:gd name="connsiteX122" fmla="*/ 1524000 w 8445500"/>
              <a:gd name="connsiteY122" fmla="*/ 3162300 h 3848100"/>
              <a:gd name="connsiteX123" fmla="*/ 1536700 w 8445500"/>
              <a:gd name="connsiteY123" fmla="*/ 3124200 h 3848100"/>
              <a:gd name="connsiteX124" fmla="*/ 1549400 w 8445500"/>
              <a:gd name="connsiteY124" fmla="*/ 3073400 h 3848100"/>
              <a:gd name="connsiteX125" fmla="*/ 1587500 w 8445500"/>
              <a:gd name="connsiteY125" fmla="*/ 3022600 h 3848100"/>
              <a:gd name="connsiteX126" fmla="*/ 1651000 w 8445500"/>
              <a:gd name="connsiteY126" fmla="*/ 2921000 h 3848100"/>
              <a:gd name="connsiteX127" fmla="*/ 1689100 w 8445500"/>
              <a:gd name="connsiteY127" fmla="*/ 2882900 h 3848100"/>
              <a:gd name="connsiteX128" fmla="*/ 1714500 w 8445500"/>
              <a:gd name="connsiteY128" fmla="*/ 2832100 h 3848100"/>
              <a:gd name="connsiteX129" fmla="*/ 1790700 w 8445500"/>
              <a:gd name="connsiteY129" fmla="*/ 2781300 h 3848100"/>
              <a:gd name="connsiteX130" fmla="*/ 1803400 w 8445500"/>
              <a:gd name="connsiteY130" fmla="*/ 2717800 h 3848100"/>
              <a:gd name="connsiteX131" fmla="*/ 1892300 w 8445500"/>
              <a:gd name="connsiteY131" fmla="*/ 2641600 h 3848100"/>
              <a:gd name="connsiteX132" fmla="*/ 2006600 w 8445500"/>
              <a:gd name="connsiteY132" fmla="*/ 2552700 h 3848100"/>
              <a:gd name="connsiteX133" fmla="*/ 2070100 w 8445500"/>
              <a:gd name="connsiteY133" fmla="*/ 2527300 h 3848100"/>
              <a:gd name="connsiteX134" fmla="*/ 2120900 w 8445500"/>
              <a:gd name="connsiteY134" fmla="*/ 2489200 h 3848100"/>
              <a:gd name="connsiteX135" fmla="*/ 2197100 w 8445500"/>
              <a:gd name="connsiteY135" fmla="*/ 2476500 h 3848100"/>
              <a:gd name="connsiteX136" fmla="*/ 2425700 w 8445500"/>
              <a:gd name="connsiteY136" fmla="*/ 2413000 h 3848100"/>
              <a:gd name="connsiteX137" fmla="*/ 2654300 w 8445500"/>
              <a:gd name="connsiteY137" fmla="*/ 2400300 h 3848100"/>
              <a:gd name="connsiteX138" fmla="*/ 2730500 w 8445500"/>
              <a:gd name="connsiteY138" fmla="*/ 2387600 h 3848100"/>
              <a:gd name="connsiteX139" fmla="*/ 2781300 w 8445500"/>
              <a:gd name="connsiteY139" fmla="*/ 2374900 h 3848100"/>
              <a:gd name="connsiteX140" fmla="*/ 2933700 w 8445500"/>
              <a:gd name="connsiteY140" fmla="*/ 2362200 h 3848100"/>
              <a:gd name="connsiteX141" fmla="*/ 2984500 w 8445500"/>
              <a:gd name="connsiteY141" fmla="*/ 2336800 h 3848100"/>
              <a:gd name="connsiteX142" fmla="*/ 3022600 w 8445500"/>
              <a:gd name="connsiteY142" fmla="*/ 2311400 h 3848100"/>
              <a:gd name="connsiteX143" fmla="*/ 3098800 w 8445500"/>
              <a:gd name="connsiteY143" fmla="*/ 2286000 h 3848100"/>
              <a:gd name="connsiteX144" fmla="*/ 3136900 w 8445500"/>
              <a:gd name="connsiteY144" fmla="*/ 2260600 h 3848100"/>
              <a:gd name="connsiteX145" fmla="*/ 3175000 w 8445500"/>
              <a:gd name="connsiteY145" fmla="*/ 2247900 h 3848100"/>
              <a:gd name="connsiteX146" fmla="*/ 3251200 w 8445500"/>
              <a:gd name="connsiteY146" fmla="*/ 2197100 h 3848100"/>
              <a:gd name="connsiteX147" fmla="*/ 3289300 w 8445500"/>
              <a:gd name="connsiteY147" fmla="*/ 2171700 h 3848100"/>
              <a:gd name="connsiteX148" fmla="*/ 3390900 w 8445500"/>
              <a:gd name="connsiteY148" fmla="*/ 2120900 h 3848100"/>
              <a:gd name="connsiteX149" fmla="*/ 3441700 w 8445500"/>
              <a:gd name="connsiteY149" fmla="*/ 2146300 h 3848100"/>
              <a:gd name="connsiteX150" fmla="*/ 3479800 w 8445500"/>
              <a:gd name="connsiteY150" fmla="*/ 2159000 h 3848100"/>
              <a:gd name="connsiteX151" fmla="*/ 3517900 w 8445500"/>
              <a:gd name="connsiteY151" fmla="*/ 2184400 h 3848100"/>
              <a:gd name="connsiteX152" fmla="*/ 3657600 w 8445500"/>
              <a:gd name="connsiteY152" fmla="*/ 2222500 h 3848100"/>
              <a:gd name="connsiteX153" fmla="*/ 4076700 w 8445500"/>
              <a:gd name="connsiteY153" fmla="*/ 2184400 h 3848100"/>
              <a:gd name="connsiteX154" fmla="*/ 4114800 w 8445500"/>
              <a:gd name="connsiteY154" fmla="*/ 2159000 h 3848100"/>
              <a:gd name="connsiteX155" fmla="*/ 4191000 w 8445500"/>
              <a:gd name="connsiteY155" fmla="*/ 2146300 h 3848100"/>
              <a:gd name="connsiteX156" fmla="*/ 4241800 w 8445500"/>
              <a:gd name="connsiteY156" fmla="*/ 2133600 h 3848100"/>
              <a:gd name="connsiteX157" fmla="*/ 4318000 w 8445500"/>
              <a:gd name="connsiteY157" fmla="*/ 2146300 h 3848100"/>
              <a:gd name="connsiteX158" fmla="*/ 4432300 w 8445500"/>
              <a:gd name="connsiteY158" fmla="*/ 2273300 h 3848100"/>
              <a:gd name="connsiteX159" fmla="*/ 4457700 w 8445500"/>
              <a:gd name="connsiteY159" fmla="*/ 2311400 h 3848100"/>
              <a:gd name="connsiteX160" fmla="*/ 4495800 w 8445500"/>
              <a:gd name="connsiteY160" fmla="*/ 2324100 h 3848100"/>
              <a:gd name="connsiteX161" fmla="*/ 4610100 w 8445500"/>
              <a:gd name="connsiteY161" fmla="*/ 2286000 h 3848100"/>
              <a:gd name="connsiteX162" fmla="*/ 4686300 w 8445500"/>
              <a:gd name="connsiteY162" fmla="*/ 2247900 h 3848100"/>
              <a:gd name="connsiteX163" fmla="*/ 4762500 w 8445500"/>
              <a:gd name="connsiteY163" fmla="*/ 2209800 h 3848100"/>
              <a:gd name="connsiteX164" fmla="*/ 4864100 w 8445500"/>
              <a:gd name="connsiteY164" fmla="*/ 2159000 h 3848100"/>
              <a:gd name="connsiteX165" fmla="*/ 4902200 w 8445500"/>
              <a:gd name="connsiteY165" fmla="*/ 2133600 h 3848100"/>
              <a:gd name="connsiteX166" fmla="*/ 4940300 w 8445500"/>
              <a:gd name="connsiteY166" fmla="*/ 2120900 h 3848100"/>
              <a:gd name="connsiteX167" fmla="*/ 4978400 w 8445500"/>
              <a:gd name="connsiteY167" fmla="*/ 2095500 h 3848100"/>
              <a:gd name="connsiteX168" fmla="*/ 5041900 w 8445500"/>
              <a:gd name="connsiteY168" fmla="*/ 2082800 h 3848100"/>
              <a:gd name="connsiteX169" fmla="*/ 5207000 w 8445500"/>
              <a:gd name="connsiteY169" fmla="*/ 2095500 h 3848100"/>
              <a:gd name="connsiteX170" fmla="*/ 5270500 w 8445500"/>
              <a:gd name="connsiteY170" fmla="*/ 2108200 h 3848100"/>
              <a:gd name="connsiteX171" fmla="*/ 5448300 w 8445500"/>
              <a:gd name="connsiteY171" fmla="*/ 2133600 h 3848100"/>
              <a:gd name="connsiteX172" fmla="*/ 5854700 w 8445500"/>
              <a:gd name="connsiteY172" fmla="*/ 2120900 h 3848100"/>
              <a:gd name="connsiteX173" fmla="*/ 5930900 w 8445500"/>
              <a:gd name="connsiteY173" fmla="*/ 2082800 h 3848100"/>
              <a:gd name="connsiteX174" fmla="*/ 5969000 w 8445500"/>
              <a:gd name="connsiteY174" fmla="*/ 2070100 h 3848100"/>
              <a:gd name="connsiteX175" fmla="*/ 6045200 w 8445500"/>
              <a:gd name="connsiteY175" fmla="*/ 2006600 h 3848100"/>
              <a:gd name="connsiteX176" fmla="*/ 6121400 w 8445500"/>
              <a:gd name="connsiteY176" fmla="*/ 1981200 h 3848100"/>
              <a:gd name="connsiteX177" fmla="*/ 6261100 w 8445500"/>
              <a:gd name="connsiteY177" fmla="*/ 1993900 h 3848100"/>
              <a:gd name="connsiteX178" fmla="*/ 6324600 w 8445500"/>
              <a:gd name="connsiteY178" fmla="*/ 2006600 h 3848100"/>
              <a:gd name="connsiteX179" fmla="*/ 6477000 w 8445500"/>
              <a:gd name="connsiteY179" fmla="*/ 2032000 h 3848100"/>
              <a:gd name="connsiteX180" fmla="*/ 6553200 w 8445500"/>
              <a:gd name="connsiteY180" fmla="*/ 2044700 h 3848100"/>
              <a:gd name="connsiteX181" fmla="*/ 6858000 w 8445500"/>
              <a:gd name="connsiteY181" fmla="*/ 2070100 h 3848100"/>
              <a:gd name="connsiteX182" fmla="*/ 8445500 w 8445500"/>
              <a:gd name="connsiteY182" fmla="*/ 2057400 h 3848100"/>
              <a:gd name="connsiteX183" fmla="*/ 8411633 w 8445500"/>
              <a:gd name="connsiteY183" fmla="*/ 110066 h 3848100"/>
              <a:gd name="connsiteX0" fmla="*/ 8411633 w 8445500"/>
              <a:gd name="connsiteY0" fmla="*/ 107782 h 3845816"/>
              <a:gd name="connsiteX1" fmla="*/ 8098367 w 8445500"/>
              <a:gd name="connsiteY1" fmla="*/ 120483 h 3845816"/>
              <a:gd name="connsiteX2" fmla="*/ 7802033 w 8445500"/>
              <a:gd name="connsiteY2" fmla="*/ 183982 h 3845816"/>
              <a:gd name="connsiteX3" fmla="*/ 7662334 w 8445500"/>
              <a:gd name="connsiteY3" fmla="*/ 222083 h 3845816"/>
              <a:gd name="connsiteX4" fmla="*/ 7624234 w 8445500"/>
              <a:gd name="connsiteY4" fmla="*/ 569215 h 3845816"/>
              <a:gd name="connsiteX5" fmla="*/ 7581900 w 8445500"/>
              <a:gd name="connsiteY5" fmla="*/ 645416 h 3845816"/>
              <a:gd name="connsiteX6" fmla="*/ 7404100 w 8445500"/>
              <a:gd name="connsiteY6" fmla="*/ 840149 h 3845816"/>
              <a:gd name="connsiteX7" fmla="*/ 7247466 w 8445500"/>
              <a:gd name="connsiteY7" fmla="*/ 1026416 h 3845816"/>
              <a:gd name="connsiteX8" fmla="*/ 7145867 w 8445500"/>
              <a:gd name="connsiteY8" fmla="*/ 1153416 h 3845816"/>
              <a:gd name="connsiteX9" fmla="*/ 7069666 w 8445500"/>
              <a:gd name="connsiteY9" fmla="*/ 1221149 h 3845816"/>
              <a:gd name="connsiteX10" fmla="*/ 6993467 w 8445500"/>
              <a:gd name="connsiteY10" fmla="*/ 1246550 h 3845816"/>
              <a:gd name="connsiteX11" fmla="*/ 6828367 w 8445500"/>
              <a:gd name="connsiteY11" fmla="*/ 1280416 h 3845816"/>
              <a:gd name="connsiteX12" fmla="*/ 6383867 w 8445500"/>
              <a:gd name="connsiteY12" fmla="*/ 1318516 h 3845816"/>
              <a:gd name="connsiteX13" fmla="*/ 6104467 w 8445500"/>
              <a:gd name="connsiteY13" fmla="*/ 1288883 h 3845816"/>
              <a:gd name="connsiteX14" fmla="*/ 5943600 w 8445500"/>
              <a:gd name="connsiteY14" fmla="*/ 1153416 h 3845816"/>
              <a:gd name="connsiteX15" fmla="*/ 5778500 w 8445500"/>
              <a:gd name="connsiteY15" fmla="*/ 975616 h 3845816"/>
              <a:gd name="connsiteX16" fmla="*/ 5524500 w 8445500"/>
              <a:gd name="connsiteY16" fmla="*/ 861316 h 3845816"/>
              <a:gd name="connsiteX17" fmla="*/ 5308600 w 8445500"/>
              <a:gd name="connsiteY17" fmla="*/ 882483 h 3845816"/>
              <a:gd name="connsiteX18" fmla="*/ 5164667 w 8445500"/>
              <a:gd name="connsiteY18" fmla="*/ 785116 h 3845816"/>
              <a:gd name="connsiteX19" fmla="*/ 5054600 w 8445500"/>
              <a:gd name="connsiteY19" fmla="*/ 476083 h 3845816"/>
              <a:gd name="connsiteX20" fmla="*/ 4914900 w 8445500"/>
              <a:gd name="connsiteY20" fmla="*/ 226316 h 3845816"/>
              <a:gd name="connsiteX21" fmla="*/ 4673600 w 8445500"/>
              <a:gd name="connsiteY21" fmla="*/ 10416 h 3845816"/>
              <a:gd name="connsiteX22" fmla="*/ 4635500 w 8445500"/>
              <a:gd name="connsiteY22" fmla="*/ 35816 h 3845816"/>
              <a:gd name="connsiteX23" fmla="*/ 4597400 w 8445500"/>
              <a:gd name="connsiteY23" fmla="*/ 48516 h 3845816"/>
              <a:gd name="connsiteX24" fmla="*/ 4559300 w 8445500"/>
              <a:gd name="connsiteY24" fmla="*/ 86616 h 3845816"/>
              <a:gd name="connsiteX25" fmla="*/ 4533900 w 8445500"/>
              <a:gd name="connsiteY25" fmla="*/ 175516 h 3845816"/>
              <a:gd name="connsiteX26" fmla="*/ 4495800 w 8445500"/>
              <a:gd name="connsiteY26" fmla="*/ 200916 h 3845816"/>
              <a:gd name="connsiteX27" fmla="*/ 4406900 w 8445500"/>
              <a:gd name="connsiteY27" fmla="*/ 251716 h 3845816"/>
              <a:gd name="connsiteX28" fmla="*/ 4368800 w 8445500"/>
              <a:gd name="connsiteY28" fmla="*/ 277116 h 3845816"/>
              <a:gd name="connsiteX29" fmla="*/ 4229100 w 8445500"/>
              <a:gd name="connsiteY29" fmla="*/ 366016 h 3845816"/>
              <a:gd name="connsiteX30" fmla="*/ 4165600 w 8445500"/>
              <a:gd name="connsiteY30" fmla="*/ 505716 h 3845816"/>
              <a:gd name="connsiteX31" fmla="*/ 4140200 w 8445500"/>
              <a:gd name="connsiteY31" fmla="*/ 543816 h 3845816"/>
              <a:gd name="connsiteX32" fmla="*/ 4089400 w 8445500"/>
              <a:gd name="connsiteY32" fmla="*/ 747016 h 3845816"/>
              <a:gd name="connsiteX33" fmla="*/ 4051300 w 8445500"/>
              <a:gd name="connsiteY33" fmla="*/ 835916 h 3845816"/>
              <a:gd name="connsiteX34" fmla="*/ 4013200 w 8445500"/>
              <a:gd name="connsiteY34" fmla="*/ 861316 h 3845816"/>
              <a:gd name="connsiteX35" fmla="*/ 3975100 w 8445500"/>
              <a:gd name="connsiteY35" fmla="*/ 937516 h 3845816"/>
              <a:gd name="connsiteX36" fmla="*/ 3924300 w 8445500"/>
              <a:gd name="connsiteY36" fmla="*/ 950216 h 3845816"/>
              <a:gd name="connsiteX37" fmla="*/ 3848100 w 8445500"/>
              <a:gd name="connsiteY37" fmla="*/ 988316 h 3845816"/>
              <a:gd name="connsiteX38" fmla="*/ 3810000 w 8445500"/>
              <a:gd name="connsiteY38" fmla="*/ 975616 h 3845816"/>
              <a:gd name="connsiteX39" fmla="*/ 3746500 w 8445500"/>
              <a:gd name="connsiteY39" fmla="*/ 861316 h 3845816"/>
              <a:gd name="connsiteX40" fmla="*/ 3746500 w 8445500"/>
              <a:gd name="connsiteY40" fmla="*/ 861316 h 3845816"/>
              <a:gd name="connsiteX41" fmla="*/ 3657600 w 8445500"/>
              <a:gd name="connsiteY41" fmla="*/ 734316 h 3845816"/>
              <a:gd name="connsiteX42" fmla="*/ 3632200 w 8445500"/>
              <a:gd name="connsiteY42" fmla="*/ 696216 h 3845816"/>
              <a:gd name="connsiteX43" fmla="*/ 3594100 w 8445500"/>
              <a:gd name="connsiteY43" fmla="*/ 670816 h 3845816"/>
              <a:gd name="connsiteX44" fmla="*/ 3556000 w 8445500"/>
              <a:gd name="connsiteY44" fmla="*/ 632716 h 3845816"/>
              <a:gd name="connsiteX45" fmla="*/ 3416300 w 8445500"/>
              <a:gd name="connsiteY45" fmla="*/ 607316 h 3845816"/>
              <a:gd name="connsiteX46" fmla="*/ 3276600 w 8445500"/>
              <a:gd name="connsiteY46" fmla="*/ 620016 h 3845816"/>
              <a:gd name="connsiteX47" fmla="*/ 3162300 w 8445500"/>
              <a:gd name="connsiteY47" fmla="*/ 645416 h 3845816"/>
              <a:gd name="connsiteX48" fmla="*/ 3086100 w 8445500"/>
              <a:gd name="connsiteY48" fmla="*/ 696216 h 3845816"/>
              <a:gd name="connsiteX49" fmla="*/ 3048000 w 8445500"/>
              <a:gd name="connsiteY49" fmla="*/ 747016 h 3845816"/>
              <a:gd name="connsiteX50" fmla="*/ 3009900 w 8445500"/>
              <a:gd name="connsiteY50" fmla="*/ 759716 h 3845816"/>
              <a:gd name="connsiteX51" fmla="*/ 2895600 w 8445500"/>
              <a:gd name="connsiteY51" fmla="*/ 823216 h 3845816"/>
              <a:gd name="connsiteX52" fmla="*/ 2857500 w 8445500"/>
              <a:gd name="connsiteY52" fmla="*/ 861316 h 3845816"/>
              <a:gd name="connsiteX53" fmla="*/ 2781300 w 8445500"/>
              <a:gd name="connsiteY53" fmla="*/ 899416 h 3845816"/>
              <a:gd name="connsiteX54" fmla="*/ 2705100 w 8445500"/>
              <a:gd name="connsiteY54" fmla="*/ 950216 h 3845816"/>
              <a:gd name="connsiteX55" fmla="*/ 2628900 w 8445500"/>
              <a:gd name="connsiteY55" fmla="*/ 1013716 h 3845816"/>
              <a:gd name="connsiteX56" fmla="*/ 2590800 w 8445500"/>
              <a:gd name="connsiteY56" fmla="*/ 1064516 h 3845816"/>
              <a:gd name="connsiteX57" fmla="*/ 2552700 w 8445500"/>
              <a:gd name="connsiteY57" fmla="*/ 1102616 h 3845816"/>
              <a:gd name="connsiteX58" fmla="*/ 2489200 w 8445500"/>
              <a:gd name="connsiteY58" fmla="*/ 1166116 h 3845816"/>
              <a:gd name="connsiteX59" fmla="*/ 2463800 w 8445500"/>
              <a:gd name="connsiteY59" fmla="*/ 1204216 h 3845816"/>
              <a:gd name="connsiteX60" fmla="*/ 2425700 w 8445500"/>
              <a:gd name="connsiteY60" fmla="*/ 1242316 h 3845816"/>
              <a:gd name="connsiteX61" fmla="*/ 2413000 w 8445500"/>
              <a:gd name="connsiteY61" fmla="*/ 1280416 h 3845816"/>
              <a:gd name="connsiteX62" fmla="*/ 2374900 w 8445500"/>
              <a:gd name="connsiteY62" fmla="*/ 1293116 h 3845816"/>
              <a:gd name="connsiteX63" fmla="*/ 2336800 w 8445500"/>
              <a:gd name="connsiteY63" fmla="*/ 1318516 h 3845816"/>
              <a:gd name="connsiteX64" fmla="*/ 2171700 w 8445500"/>
              <a:gd name="connsiteY64" fmla="*/ 1343916 h 3845816"/>
              <a:gd name="connsiteX65" fmla="*/ 2095500 w 8445500"/>
              <a:gd name="connsiteY65" fmla="*/ 1356616 h 3845816"/>
              <a:gd name="connsiteX66" fmla="*/ 1828800 w 8445500"/>
              <a:gd name="connsiteY66" fmla="*/ 1382016 h 3845816"/>
              <a:gd name="connsiteX67" fmla="*/ 1612900 w 8445500"/>
              <a:gd name="connsiteY67" fmla="*/ 1356616 h 3845816"/>
              <a:gd name="connsiteX68" fmla="*/ 1574800 w 8445500"/>
              <a:gd name="connsiteY68" fmla="*/ 1343916 h 3845816"/>
              <a:gd name="connsiteX69" fmla="*/ 1536700 w 8445500"/>
              <a:gd name="connsiteY69" fmla="*/ 1318516 h 3845816"/>
              <a:gd name="connsiteX70" fmla="*/ 1498600 w 8445500"/>
              <a:gd name="connsiteY70" fmla="*/ 1305816 h 3845816"/>
              <a:gd name="connsiteX71" fmla="*/ 1422400 w 8445500"/>
              <a:gd name="connsiteY71" fmla="*/ 1255016 h 3845816"/>
              <a:gd name="connsiteX72" fmla="*/ 1384300 w 8445500"/>
              <a:gd name="connsiteY72" fmla="*/ 1242316 h 3845816"/>
              <a:gd name="connsiteX73" fmla="*/ 1308100 w 8445500"/>
              <a:gd name="connsiteY73" fmla="*/ 1191516 h 3845816"/>
              <a:gd name="connsiteX74" fmla="*/ 1270000 w 8445500"/>
              <a:gd name="connsiteY74" fmla="*/ 1166116 h 3845816"/>
              <a:gd name="connsiteX75" fmla="*/ 1193800 w 8445500"/>
              <a:gd name="connsiteY75" fmla="*/ 1140716 h 3845816"/>
              <a:gd name="connsiteX76" fmla="*/ 1130300 w 8445500"/>
              <a:gd name="connsiteY76" fmla="*/ 1115316 h 3845816"/>
              <a:gd name="connsiteX77" fmla="*/ 1079500 w 8445500"/>
              <a:gd name="connsiteY77" fmla="*/ 1089916 h 3845816"/>
              <a:gd name="connsiteX78" fmla="*/ 939800 w 8445500"/>
              <a:gd name="connsiteY78" fmla="*/ 1077216 h 3845816"/>
              <a:gd name="connsiteX79" fmla="*/ 927100 w 8445500"/>
              <a:gd name="connsiteY79" fmla="*/ 1013716 h 3845816"/>
              <a:gd name="connsiteX80" fmla="*/ 889000 w 8445500"/>
              <a:gd name="connsiteY80" fmla="*/ 988316 h 3845816"/>
              <a:gd name="connsiteX81" fmla="*/ 558800 w 8445500"/>
              <a:gd name="connsiteY81" fmla="*/ 975616 h 3845816"/>
              <a:gd name="connsiteX82" fmla="*/ 406400 w 8445500"/>
              <a:gd name="connsiteY82" fmla="*/ 988316 h 3845816"/>
              <a:gd name="connsiteX83" fmla="*/ 368300 w 8445500"/>
              <a:gd name="connsiteY83" fmla="*/ 1013716 h 3845816"/>
              <a:gd name="connsiteX84" fmla="*/ 317500 w 8445500"/>
              <a:gd name="connsiteY84" fmla="*/ 1051816 h 3845816"/>
              <a:gd name="connsiteX85" fmla="*/ 266700 w 8445500"/>
              <a:gd name="connsiteY85" fmla="*/ 1128016 h 3845816"/>
              <a:gd name="connsiteX86" fmla="*/ 228600 w 8445500"/>
              <a:gd name="connsiteY86" fmla="*/ 1166116 h 3845816"/>
              <a:gd name="connsiteX87" fmla="*/ 190500 w 8445500"/>
              <a:gd name="connsiteY87" fmla="*/ 1242316 h 3845816"/>
              <a:gd name="connsiteX88" fmla="*/ 177800 w 8445500"/>
              <a:gd name="connsiteY88" fmla="*/ 1280416 h 3845816"/>
              <a:gd name="connsiteX89" fmla="*/ 152400 w 8445500"/>
              <a:gd name="connsiteY89" fmla="*/ 1318516 h 3845816"/>
              <a:gd name="connsiteX90" fmla="*/ 114300 w 8445500"/>
              <a:gd name="connsiteY90" fmla="*/ 1470916 h 3845816"/>
              <a:gd name="connsiteX91" fmla="*/ 88900 w 8445500"/>
              <a:gd name="connsiteY91" fmla="*/ 1547116 h 3845816"/>
              <a:gd name="connsiteX92" fmla="*/ 76200 w 8445500"/>
              <a:gd name="connsiteY92" fmla="*/ 1610616 h 3845816"/>
              <a:gd name="connsiteX93" fmla="*/ 50800 w 8445500"/>
              <a:gd name="connsiteY93" fmla="*/ 1674116 h 3845816"/>
              <a:gd name="connsiteX94" fmla="*/ 12700 w 8445500"/>
              <a:gd name="connsiteY94" fmla="*/ 1851916 h 3845816"/>
              <a:gd name="connsiteX95" fmla="*/ 0 w 8445500"/>
              <a:gd name="connsiteY95" fmla="*/ 1953516 h 3845816"/>
              <a:gd name="connsiteX96" fmla="*/ 0 w 8445500"/>
              <a:gd name="connsiteY96" fmla="*/ 2372616 h 3845816"/>
              <a:gd name="connsiteX97" fmla="*/ 12700 w 8445500"/>
              <a:gd name="connsiteY97" fmla="*/ 2690116 h 3845816"/>
              <a:gd name="connsiteX98" fmla="*/ 25400 w 8445500"/>
              <a:gd name="connsiteY98" fmla="*/ 3629916 h 3845816"/>
              <a:gd name="connsiteX99" fmla="*/ 88900 w 8445500"/>
              <a:gd name="connsiteY99" fmla="*/ 3680716 h 3845816"/>
              <a:gd name="connsiteX100" fmla="*/ 101600 w 8445500"/>
              <a:gd name="connsiteY100" fmla="*/ 3718816 h 3845816"/>
              <a:gd name="connsiteX101" fmla="*/ 139700 w 8445500"/>
              <a:gd name="connsiteY101" fmla="*/ 3731516 h 3845816"/>
              <a:gd name="connsiteX102" fmla="*/ 177800 w 8445500"/>
              <a:gd name="connsiteY102" fmla="*/ 3756916 h 3845816"/>
              <a:gd name="connsiteX103" fmla="*/ 190500 w 8445500"/>
              <a:gd name="connsiteY103" fmla="*/ 3795016 h 3845816"/>
              <a:gd name="connsiteX104" fmla="*/ 241300 w 8445500"/>
              <a:gd name="connsiteY104" fmla="*/ 3807716 h 3845816"/>
              <a:gd name="connsiteX105" fmla="*/ 393700 w 8445500"/>
              <a:gd name="connsiteY105" fmla="*/ 3845816 h 3845816"/>
              <a:gd name="connsiteX106" fmla="*/ 723900 w 8445500"/>
              <a:gd name="connsiteY106" fmla="*/ 3833116 h 3845816"/>
              <a:gd name="connsiteX107" fmla="*/ 901700 w 8445500"/>
              <a:gd name="connsiteY107" fmla="*/ 3782316 h 3845816"/>
              <a:gd name="connsiteX108" fmla="*/ 965200 w 8445500"/>
              <a:gd name="connsiteY108" fmla="*/ 3769616 h 3845816"/>
              <a:gd name="connsiteX109" fmla="*/ 1079500 w 8445500"/>
              <a:gd name="connsiteY109" fmla="*/ 3706116 h 3845816"/>
              <a:gd name="connsiteX110" fmla="*/ 1155700 w 8445500"/>
              <a:gd name="connsiteY110" fmla="*/ 3668016 h 3845816"/>
              <a:gd name="connsiteX111" fmla="*/ 1231900 w 8445500"/>
              <a:gd name="connsiteY111" fmla="*/ 3591816 h 3845816"/>
              <a:gd name="connsiteX112" fmla="*/ 1282700 w 8445500"/>
              <a:gd name="connsiteY112" fmla="*/ 3515616 h 3845816"/>
              <a:gd name="connsiteX113" fmla="*/ 1308100 w 8445500"/>
              <a:gd name="connsiteY113" fmla="*/ 3477516 h 3845816"/>
              <a:gd name="connsiteX114" fmla="*/ 1371600 w 8445500"/>
              <a:gd name="connsiteY114" fmla="*/ 3426716 h 3845816"/>
              <a:gd name="connsiteX115" fmla="*/ 1397000 w 8445500"/>
              <a:gd name="connsiteY115" fmla="*/ 3375916 h 3845816"/>
              <a:gd name="connsiteX116" fmla="*/ 1409700 w 8445500"/>
              <a:gd name="connsiteY116" fmla="*/ 3337816 h 3845816"/>
              <a:gd name="connsiteX117" fmla="*/ 1435100 w 8445500"/>
              <a:gd name="connsiteY117" fmla="*/ 3299716 h 3845816"/>
              <a:gd name="connsiteX118" fmla="*/ 1447800 w 8445500"/>
              <a:gd name="connsiteY118" fmla="*/ 3261616 h 3845816"/>
              <a:gd name="connsiteX119" fmla="*/ 1473200 w 8445500"/>
              <a:gd name="connsiteY119" fmla="*/ 3223516 h 3845816"/>
              <a:gd name="connsiteX120" fmla="*/ 1485900 w 8445500"/>
              <a:gd name="connsiteY120" fmla="*/ 3185416 h 3845816"/>
              <a:gd name="connsiteX121" fmla="*/ 1524000 w 8445500"/>
              <a:gd name="connsiteY121" fmla="*/ 3160016 h 3845816"/>
              <a:gd name="connsiteX122" fmla="*/ 1536700 w 8445500"/>
              <a:gd name="connsiteY122" fmla="*/ 3121916 h 3845816"/>
              <a:gd name="connsiteX123" fmla="*/ 1549400 w 8445500"/>
              <a:gd name="connsiteY123" fmla="*/ 3071116 h 3845816"/>
              <a:gd name="connsiteX124" fmla="*/ 1587500 w 8445500"/>
              <a:gd name="connsiteY124" fmla="*/ 3020316 h 3845816"/>
              <a:gd name="connsiteX125" fmla="*/ 1651000 w 8445500"/>
              <a:gd name="connsiteY125" fmla="*/ 2918716 h 3845816"/>
              <a:gd name="connsiteX126" fmla="*/ 1689100 w 8445500"/>
              <a:gd name="connsiteY126" fmla="*/ 2880616 h 3845816"/>
              <a:gd name="connsiteX127" fmla="*/ 1714500 w 8445500"/>
              <a:gd name="connsiteY127" fmla="*/ 2829816 h 3845816"/>
              <a:gd name="connsiteX128" fmla="*/ 1790700 w 8445500"/>
              <a:gd name="connsiteY128" fmla="*/ 2779016 h 3845816"/>
              <a:gd name="connsiteX129" fmla="*/ 1803400 w 8445500"/>
              <a:gd name="connsiteY129" fmla="*/ 2715516 h 3845816"/>
              <a:gd name="connsiteX130" fmla="*/ 1892300 w 8445500"/>
              <a:gd name="connsiteY130" fmla="*/ 2639316 h 3845816"/>
              <a:gd name="connsiteX131" fmla="*/ 2006600 w 8445500"/>
              <a:gd name="connsiteY131" fmla="*/ 2550416 h 3845816"/>
              <a:gd name="connsiteX132" fmla="*/ 2070100 w 8445500"/>
              <a:gd name="connsiteY132" fmla="*/ 2525016 h 3845816"/>
              <a:gd name="connsiteX133" fmla="*/ 2120900 w 8445500"/>
              <a:gd name="connsiteY133" fmla="*/ 2486916 h 3845816"/>
              <a:gd name="connsiteX134" fmla="*/ 2197100 w 8445500"/>
              <a:gd name="connsiteY134" fmla="*/ 2474216 h 3845816"/>
              <a:gd name="connsiteX135" fmla="*/ 2425700 w 8445500"/>
              <a:gd name="connsiteY135" fmla="*/ 2410716 h 3845816"/>
              <a:gd name="connsiteX136" fmla="*/ 2654300 w 8445500"/>
              <a:gd name="connsiteY136" fmla="*/ 2398016 h 3845816"/>
              <a:gd name="connsiteX137" fmla="*/ 2730500 w 8445500"/>
              <a:gd name="connsiteY137" fmla="*/ 2385316 h 3845816"/>
              <a:gd name="connsiteX138" fmla="*/ 2781300 w 8445500"/>
              <a:gd name="connsiteY138" fmla="*/ 2372616 h 3845816"/>
              <a:gd name="connsiteX139" fmla="*/ 2933700 w 8445500"/>
              <a:gd name="connsiteY139" fmla="*/ 2359916 h 3845816"/>
              <a:gd name="connsiteX140" fmla="*/ 2984500 w 8445500"/>
              <a:gd name="connsiteY140" fmla="*/ 2334516 h 3845816"/>
              <a:gd name="connsiteX141" fmla="*/ 3022600 w 8445500"/>
              <a:gd name="connsiteY141" fmla="*/ 2309116 h 3845816"/>
              <a:gd name="connsiteX142" fmla="*/ 3098800 w 8445500"/>
              <a:gd name="connsiteY142" fmla="*/ 2283716 h 3845816"/>
              <a:gd name="connsiteX143" fmla="*/ 3136900 w 8445500"/>
              <a:gd name="connsiteY143" fmla="*/ 2258316 h 3845816"/>
              <a:gd name="connsiteX144" fmla="*/ 3175000 w 8445500"/>
              <a:gd name="connsiteY144" fmla="*/ 2245616 h 3845816"/>
              <a:gd name="connsiteX145" fmla="*/ 3251200 w 8445500"/>
              <a:gd name="connsiteY145" fmla="*/ 2194816 h 3845816"/>
              <a:gd name="connsiteX146" fmla="*/ 3289300 w 8445500"/>
              <a:gd name="connsiteY146" fmla="*/ 2169416 h 3845816"/>
              <a:gd name="connsiteX147" fmla="*/ 3390900 w 8445500"/>
              <a:gd name="connsiteY147" fmla="*/ 2118616 h 3845816"/>
              <a:gd name="connsiteX148" fmla="*/ 3441700 w 8445500"/>
              <a:gd name="connsiteY148" fmla="*/ 2144016 h 3845816"/>
              <a:gd name="connsiteX149" fmla="*/ 3479800 w 8445500"/>
              <a:gd name="connsiteY149" fmla="*/ 2156716 h 3845816"/>
              <a:gd name="connsiteX150" fmla="*/ 3517900 w 8445500"/>
              <a:gd name="connsiteY150" fmla="*/ 2182116 h 3845816"/>
              <a:gd name="connsiteX151" fmla="*/ 3657600 w 8445500"/>
              <a:gd name="connsiteY151" fmla="*/ 2220216 h 3845816"/>
              <a:gd name="connsiteX152" fmla="*/ 4076700 w 8445500"/>
              <a:gd name="connsiteY152" fmla="*/ 2182116 h 3845816"/>
              <a:gd name="connsiteX153" fmla="*/ 4114800 w 8445500"/>
              <a:gd name="connsiteY153" fmla="*/ 2156716 h 3845816"/>
              <a:gd name="connsiteX154" fmla="*/ 4191000 w 8445500"/>
              <a:gd name="connsiteY154" fmla="*/ 2144016 h 3845816"/>
              <a:gd name="connsiteX155" fmla="*/ 4241800 w 8445500"/>
              <a:gd name="connsiteY155" fmla="*/ 2131316 h 3845816"/>
              <a:gd name="connsiteX156" fmla="*/ 4318000 w 8445500"/>
              <a:gd name="connsiteY156" fmla="*/ 2144016 h 3845816"/>
              <a:gd name="connsiteX157" fmla="*/ 4432300 w 8445500"/>
              <a:gd name="connsiteY157" fmla="*/ 2271016 h 3845816"/>
              <a:gd name="connsiteX158" fmla="*/ 4457700 w 8445500"/>
              <a:gd name="connsiteY158" fmla="*/ 2309116 h 3845816"/>
              <a:gd name="connsiteX159" fmla="*/ 4495800 w 8445500"/>
              <a:gd name="connsiteY159" fmla="*/ 2321816 h 3845816"/>
              <a:gd name="connsiteX160" fmla="*/ 4610100 w 8445500"/>
              <a:gd name="connsiteY160" fmla="*/ 2283716 h 3845816"/>
              <a:gd name="connsiteX161" fmla="*/ 4686300 w 8445500"/>
              <a:gd name="connsiteY161" fmla="*/ 2245616 h 3845816"/>
              <a:gd name="connsiteX162" fmla="*/ 4762500 w 8445500"/>
              <a:gd name="connsiteY162" fmla="*/ 2207516 h 3845816"/>
              <a:gd name="connsiteX163" fmla="*/ 4864100 w 8445500"/>
              <a:gd name="connsiteY163" fmla="*/ 2156716 h 3845816"/>
              <a:gd name="connsiteX164" fmla="*/ 4902200 w 8445500"/>
              <a:gd name="connsiteY164" fmla="*/ 2131316 h 3845816"/>
              <a:gd name="connsiteX165" fmla="*/ 4940300 w 8445500"/>
              <a:gd name="connsiteY165" fmla="*/ 2118616 h 3845816"/>
              <a:gd name="connsiteX166" fmla="*/ 4978400 w 8445500"/>
              <a:gd name="connsiteY166" fmla="*/ 2093216 h 3845816"/>
              <a:gd name="connsiteX167" fmla="*/ 5041900 w 8445500"/>
              <a:gd name="connsiteY167" fmla="*/ 2080516 h 3845816"/>
              <a:gd name="connsiteX168" fmla="*/ 5207000 w 8445500"/>
              <a:gd name="connsiteY168" fmla="*/ 2093216 h 3845816"/>
              <a:gd name="connsiteX169" fmla="*/ 5270500 w 8445500"/>
              <a:gd name="connsiteY169" fmla="*/ 2105916 h 3845816"/>
              <a:gd name="connsiteX170" fmla="*/ 5448300 w 8445500"/>
              <a:gd name="connsiteY170" fmla="*/ 2131316 h 3845816"/>
              <a:gd name="connsiteX171" fmla="*/ 5854700 w 8445500"/>
              <a:gd name="connsiteY171" fmla="*/ 2118616 h 3845816"/>
              <a:gd name="connsiteX172" fmla="*/ 5930900 w 8445500"/>
              <a:gd name="connsiteY172" fmla="*/ 2080516 h 3845816"/>
              <a:gd name="connsiteX173" fmla="*/ 5969000 w 8445500"/>
              <a:gd name="connsiteY173" fmla="*/ 2067816 h 3845816"/>
              <a:gd name="connsiteX174" fmla="*/ 6045200 w 8445500"/>
              <a:gd name="connsiteY174" fmla="*/ 2004316 h 3845816"/>
              <a:gd name="connsiteX175" fmla="*/ 6121400 w 8445500"/>
              <a:gd name="connsiteY175" fmla="*/ 1978916 h 3845816"/>
              <a:gd name="connsiteX176" fmla="*/ 6261100 w 8445500"/>
              <a:gd name="connsiteY176" fmla="*/ 1991616 h 3845816"/>
              <a:gd name="connsiteX177" fmla="*/ 6324600 w 8445500"/>
              <a:gd name="connsiteY177" fmla="*/ 2004316 h 3845816"/>
              <a:gd name="connsiteX178" fmla="*/ 6477000 w 8445500"/>
              <a:gd name="connsiteY178" fmla="*/ 2029716 h 3845816"/>
              <a:gd name="connsiteX179" fmla="*/ 6553200 w 8445500"/>
              <a:gd name="connsiteY179" fmla="*/ 2042416 h 3845816"/>
              <a:gd name="connsiteX180" fmla="*/ 6858000 w 8445500"/>
              <a:gd name="connsiteY180" fmla="*/ 2067816 h 3845816"/>
              <a:gd name="connsiteX181" fmla="*/ 8445500 w 8445500"/>
              <a:gd name="connsiteY181" fmla="*/ 2055116 h 3845816"/>
              <a:gd name="connsiteX182" fmla="*/ 8411633 w 8445500"/>
              <a:gd name="connsiteY182" fmla="*/ 107782 h 3845816"/>
              <a:gd name="connsiteX0" fmla="*/ 8411633 w 8445500"/>
              <a:gd name="connsiteY0" fmla="*/ 75125 h 3813159"/>
              <a:gd name="connsiteX1" fmla="*/ 8098367 w 8445500"/>
              <a:gd name="connsiteY1" fmla="*/ 87826 h 3813159"/>
              <a:gd name="connsiteX2" fmla="*/ 7802033 w 8445500"/>
              <a:gd name="connsiteY2" fmla="*/ 151325 h 3813159"/>
              <a:gd name="connsiteX3" fmla="*/ 7662334 w 8445500"/>
              <a:gd name="connsiteY3" fmla="*/ 189426 h 3813159"/>
              <a:gd name="connsiteX4" fmla="*/ 7624234 w 8445500"/>
              <a:gd name="connsiteY4" fmla="*/ 536558 h 3813159"/>
              <a:gd name="connsiteX5" fmla="*/ 7581900 w 8445500"/>
              <a:gd name="connsiteY5" fmla="*/ 612759 h 3813159"/>
              <a:gd name="connsiteX6" fmla="*/ 7404100 w 8445500"/>
              <a:gd name="connsiteY6" fmla="*/ 807492 h 3813159"/>
              <a:gd name="connsiteX7" fmla="*/ 7247466 w 8445500"/>
              <a:gd name="connsiteY7" fmla="*/ 993759 h 3813159"/>
              <a:gd name="connsiteX8" fmla="*/ 7145867 w 8445500"/>
              <a:gd name="connsiteY8" fmla="*/ 1120759 h 3813159"/>
              <a:gd name="connsiteX9" fmla="*/ 7069666 w 8445500"/>
              <a:gd name="connsiteY9" fmla="*/ 1188492 h 3813159"/>
              <a:gd name="connsiteX10" fmla="*/ 6993467 w 8445500"/>
              <a:gd name="connsiteY10" fmla="*/ 1213893 h 3813159"/>
              <a:gd name="connsiteX11" fmla="*/ 6828367 w 8445500"/>
              <a:gd name="connsiteY11" fmla="*/ 1247759 h 3813159"/>
              <a:gd name="connsiteX12" fmla="*/ 6383867 w 8445500"/>
              <a:gd name="connsiteY12" fmla="*/ 1285859 h 3813159"/>
              <a:gd name="connsiteX13" fmla="*/ 6104467 w 8445500"/>
              <a:gd name="connsiteY13" fmla="*/ 1256226 h 3813159"/>
              <a:gd name="connsiteX14" fmla="*/ 5943600 w 8445500"/>
              <a:gd name="connsiteY14" fmla="*/ 1120759 h 3813159"/>
              <a:gd name="connsiteX15" fmla="*/ 5778500 w 8445500"/>
              <a:gd name="connsiteY15" fmla="*/ 942959 h 3813159"/>
              <a:gd name="connsiteX16" fmla="*/ 5524500 w 8445500"/>
              <a:gd name="connsiteY16" fmla="*/ 828659 h 3813159"/>
              <a:gd name="connsiteX17" fmla="*/ 5308600 w 8445500"/>
              <a:gd name="connsiteY17" fmla="*/ 849826 h 3813159"/>
              <a:gd name="connsiteX18" fmla="*/ 5164667 w 8445500"/>
              <a:gd name="connsiteY18" fmla="*/ 752459 h 3813159"/>
              <a:gd name="connsiteX19" fmla="*/ 5054600 w 8445500"/>
              <a:gd name="connsiteY19" fmla="*/ 443426 h 3813159"/>
              <a:gd name="connsiteX20" fmla="*/ 4914900 w 8445500"/>
              <a:gd name="connsiteY20" fmla="*/ 193659 h 3813159"/>
              <a:gd name="connsiteX21" fmla="*/ 4732867 w 8445500"/>
              <a:gd name="connsiteY21" fmla="*/ 79359 h 3813159"/>
              <a:gd name="connsiteX22" fmla="*/ 4635500 w 8445500"/>
              <a:gd name="connsiteY22" fmla="*/ 3159 h 3813159"/>
              <a:gd name="connsiteX23" fmla="*/ 4597400 w 8445500"/>
              <a:gd name="connsiteY23" fmla="*/ 15859 h 3813159"/>
              <a:gd name="connsiteX24" fmla="*/ 4559300 w 8445500"/>
              <a:gd name="connsiteY24" fmla="*/ 53959 h 3813159"/>
              <a:gd name="connsiteX25" fmla="*/ 4533900 w 8445500"/>
              <a:gd name="connsiteY25" fmla="*/ 142859 h 3813159"/>
              <a:gd name="connsiteX26" fmla="*/ 4495800 w 8445500"/>
              <a:gd name="connsiteY26" fmla="*/ 168259 h 3813159"/>
              <a:gd name="connsiteX27" fmla="*/ 4406900 w 8445500"/>
              <a:gd name="connsiteY27" fmla="*/ 219059 h 3813159"/>
              <a:gd name="connsiteX28" fmla="*/ 4368800 w 8445500"/>
              <a:gd name="connsiteY28" fmla="*/ 244459 h 3813159"/>
              <a:gd name="connsiteX29" fmla="*/ 4229100 w 8445500"/>
              <a:gd name="connsiteY29" fmla="*/ 333359 h 3813159"/>
              <a:gd name="connsiteX30" fmla="*/ 4165600 w 8445500"/>
              <a:gd name="connsiteY30" fmla="*/ 473059 h 3813159"/>
              <a:gd name="connsiteX31" fmla="*/ 4140200 w 8445500"/>
              <a:gd name="connsiteY31" fmla="*/ 511159 h 3813159"/>
              <a:gd name="connsiteX32" fmla="*/ 4089400 w 8445500"/>
              <a:gd name="connsiteY32" fmla="*/ 714359 h 3813159"/>
              <a:gd name="connsiteX33" fmla="*/ 4051300 w 8445500"/>
              <a:gd name="connsiteY33" fmla="*/ 803259 h 3813159"/>
              <a:gd name="connsiteX34" fmla="*/ 4013200 w 8445500"/>
              <a:gd name="connsiteY34" fmla="*/ 828659 h 3813159"/>
              <a:gd name="connsiteX35" fmla="*/ 3975100 w 8445500"/>
              <a:gd name="connsiteY35" fmla="*/ 904859 h 3813159"/>
              <a:gd name="connsiteX36" fmla="*/ 3924300 w 8445500"/>
              <a:gd name="connsiteY36" fmla="*/ 917559 h 3813159"/>
              <a:gd name="connsiteX37" fmla="*/ 3848100 w 8445500"/>
              <a:gd name="connsiteY37" fmla="*/ 955659 h 3813159"/>
              <a:gd name="connsiteX38" fmla="*/ 3810000 w 8445500"/>
              <a:gd name="connsiteY38" fmla="*/ 942959 h 3813159"/>
              <a:gd name="connsiteX39" fmla="*/ 3746500 w 8445500"/>
              <a:gd name="connsiteY39" fmla="*/ 828659 h 3813159"/>
              <a:gd name="connsiteX40" fmla="*/ 3746500 w 8445500"/>
              <a:gd name="connsiteY40" fmla="*/ 828659 h 3813159"/>
              <a:gd name="connsiteX41" fmla="*/ 3657600 w 8445500"/>
              <a:gd name="connsiteY41" fmla="*/ 701659 h 3813159"/>
              <a:gd name="connsiteX42" fmla="*/ 3632200 w 8445500"/>
              <a:gd name="connsiteY42" fmla="*/ 663559 h 3813159"/>
              <a:gd name="connsiteX43" fmla="*/ 3594100 w 8445500"/>
              <a:gd name="connsiteY43" fmla="*/ 638159 h 3813159"/>
              <a:gd name="connsiteX44" fmla="*/ 3556000 w 8445500"/>
              <a:gd name="connsiteY44" fmla="*/ 600059 h 3813159"/>
              <a:gd name="connsiteX45" fmla="*/ 3416300 w 8445500"/>
              <a:gd name="connsiteY45" fmla="*/ 574659 h 3813159"/>
              <a:gd name="connsiteX46" fmla="*/ 3276600 w 8445500"/>
              <a:gd name="connsiteY46" fmla="*/ 587359 h 3813159"/>
              <a:gd name="connsiteX47" fmla="*/ 3162300 w 8445500"/>
              <a:gd name="connsiteY47" fmla="*/ 612759 h 3813159"/>
              <a:gd name="connsiteX48" fmla="*/ 3086100 w 8445500"/>
              <a:gd name="connsiteY48" fmla="*/ 663559 h 3813159"/>
              <a:gd name="connsiteX49" fmla="*/ 3048000 w 8445500"/>
              <a:gd name="connsiteY49" fmla="*/ 714359 h 3813159"/>
              <a:gd name="connsiteX50" fmla="*/ 3009900 w 8445500"/>
              <a:gd name="connsiteY50" fmla="*/ 727059 h 3813159"/>
              <a:gd name="connsiteX51" fmla="*/ 2895600 w 8445500"/>
              <a:gd name="connsiteY51" fmla="*/ 790559 h 3813159"/>
              <a:gd name="connsiteX52" fmla="*/ 2857500 w 8445500"/>
              <a:gd name="connsiteY52" fmla="*/ 828659 h 3813159"/>
              <a:gd name="connsiteX53" fmla="*/ 2781300 w 8445500"/>
              <a:gd name="connsiteY53" fmla="*/ 866759 h 3813159"/>
              <a:gd name="connsiteX54" fmla="*/ 2705100 w 8445500"/>
              <a:gd name="connsiteY54" fmla="*/ 917559 h 3813159"/>
              <a:gd name="connsiteX55" fmla="*/ 2628900 w 8445500"/>
              <a:gd name="connsiteY55" fmla="*/ 981059 h 3813159"/>
              <a:gd name="connsiteX56" fmla="*/ 2590800 w 8445500"/>
              <a:gd name="connsiteY56" fmla="*/ 1031859 h 3813159"/>
              <a:gd name="connsiteX57" fmla="*/ 2552700 w 8445500"/>
              <a:gd name="connsiteY57" fmla="*/ 1069959 h 3813159"/>
              <a:gd name="connsiteX58" fmla="*/ 2489200 w 8445500"/>
              <a:gd name="connsiteY58" fmla="*/ 1133459 h 3813159"/>
              <a:gd name="connsiteX59" fmla="*/ 2463800 w 8445500"/>
              <a:gd name="connsiteY59" fmla="*/ 1171559 h 3813159"/>
              <a:gd name="connsiteX60" fmla="*/ 2425700 w 8445500"/>
              <a:gd name="connsiteY60" fmla="*/ 1209659 h 3813159"/>
              <a:gd name="connsiteX61" fmla="*/ 2413000 w 8445500"/>
              <a:gd name="connsiteY61" fmla="*/ 1247759 h 3813159"/>
              <a:gd name="connsiteX62" fmla="*/ 2374900 w 8445500"/>
              <a:gd name="connsiteY62" fmla="*/ 1260459 h 3813159"/>
              <a:gd name="connsiteX63" fmla="*/ 2336800 w 8445500"/>
              <a:gd name="connsiteY63" fmla="*/ 1285859 h 3813159"/>
              <a:gd name="connsiteX64" fmla="*/ 2171700 w 8445500"/>
              <a:gd name="connsiteY64" fmla="*/ 1311259 h 3813159"/>
              <a:gd name="connsiteX65" fmla="*/ 2095500 w 8445500"/>
              <a:gd name="connsiteY65" fmla="*/ 1323959 h 3813159"/>
              <a:gd name="connsiteX66" fmla="*/ 1828800 w 8445500"/>
              <a:gd name="connsiteY66" fmla="*/ 1349359 h 3813159"/>
              <a:gd name="connsiteX67" fmla="*/ 1612900 w 8445500"/>
              <a:gd name="connsiteY67" fmla="*/ 1323959 h 3813159"/>
              <a:gd name="connsiteX68" fmla="*/ 1574800 w 8445500"/>
              <a:gd name="connsiteY68" fmla="*/ 1311259 h 3813159"/>
              <a:gd name="connsiteX69" fmla="*/ 1536700 w 8445500"/>
              <a:gd name="connsiteY69" fmla="*/ 1285859 h 3813159"/>
              <a:gd name="connsiteX70" fmla="*/ 1498600 w 8445500"/>
              <a:gd name="connsiteY70" fmla="*/ 1273159 h 3813159"/>
              <a:gd name="connsiteX71" fmla="*/ 1422400 w 8445500"/>
              <a:gd name="connsiteY71" fmla="*/ 1222359 h 3813159"/>
              <a:gd name="connsiteX72" fmla="*/ 1384300 w 8445500"/>
              <a:gd name="connsiteY72" fmla="*/ 1209659 h 3813159"/>
              <a:gd name="connsiteX73" fmla="*/ 1308100 w 8445500"/>
              <a:gd name="connsiteY73" fmla="*/ 1158859 h 3813159"/>
              <a:gd name="connsiteX74" fmla="*/ 1270000 w 8445500"/>
              <a:gd name="connsiteY74" fmla="*/ 1133459 h 3813159"/>
              <a:gd name="connsiteX75" fmla="*/ 1193800 w 8445500"/>
              <a:gd name="connsiteY75" fmla="*/ 1108059 h 3813159"/>
              <a:gd name="connsiteX76" fmla="*/ 1130300 w 8445500"/>
              <a:gd name="connsiteY76" fmla="*/ 1082659 h 3813159"/>
              <a:gd name="connsiteX77" fmla="*/ 1079500 w 8445500"/>
              <a:gd name="connsiteY77" fmla="*/ 1057259 h 3813159"/>
              <a:gd name="connsiteX78" fmla="*/ 939800 w 8445500"/>
              <a:gd name="connsiteY78" fmla="*/ 1044559 h 3813159"/>
              <a:gd name="connsiteX79" fmla="*/ 927100 w 8445500"/>
              <a:gd name="connsiteY79" fmla="*/ 981059 h 3813159"/>
              <a:gd name="connsiteX80" fmla="*/ 889000 w 8445500"/>
              <a:gd name="connsiteY80" fmla="*/ 955659 h 3813159"/>
              <a:gd name="connsiteX81" fmla="*/ 558800 w 8445500"/>
              <a:gd name="connsiteY81" fmla="*/ 942959 h 3813159"/>
              <a:gd name="connsiteX82" fmla="*/ 406400 w 8445500"/>
              <a:gd name="connsiteY82" fmla="*/ 955659 h 3813159"/>
              <a:gd name="connsiteX83" fmla="*/ 368300 w 8445500"/>
              <a:gd name="connsiteY83" fmla="*/ 981059 h 3813159"/>
              <a:gd name="connsiteX84" fmla="*/ 317500 w 8445500"/>
              <a:gd name="connsiteY84" fmla="*/ 1019159 h 3813159"/>
              <a:gd name="connsiteX85" fmla="*/ 266700 w 8445500"/>
              <a:gd name="connsiteY85" fmla="*/ 1095359 h 3813159"/>
              <a:gd name="connsiteX86" fmla="*/ 228600 w 8445500"/>
              <a:gd name="connsiteY86" fmla="*/ 1133459 h 3813159"/>
              <a:gd name="connsiteX87" fmla="*/ 190500 w 8445500"/>
              <a:gd name="connsiteY87" fmla="*/ 1209659 h 3813159"/>
              <a:gd name="connsiteX88" fmla="*/ 177800 w 8445500"/>
              <a:gd name="connsiteY88" fmla="*/ 1247759 h 3813159"/>
              <a:gd name="connsiteX89" fmla="*/ 152400 w 8445500"/>
              <a:gd name="connsiteY89" fmla="*/ 1285859 h 3813159"/>
              <a:gd name="connsiteX90" fmla="*/ 114300 w 8445500"/>
              <a:gd name="connsiteY90" fmla="*/ 1438259 h 3813159"/>
              <a:gd name="connsiteX91" fmla="*/ 88900 w 8445500"/>
              <a:gd name="connsiteY91" fmla="*/ 1514459 h 3813159"/>
              <a:gd name="connsiteX92" fmla="*/ 76200 w 8445500"/>
              <a:gd name="connsiteY92" fmla="*/ 1577959 h 3813159"/>
              <a:gd name="connsiteX93" fmla="*/ 50800 w 8445500"/>
              <a:gd name="connsiteY93" fmla="*/ 1641459 h 3813159"/>
              <a:gd name="connsiteX94" fmla="*/ 12700 w 8445500"/>
              <a:gd name="connsiteY94" fmla="*/ 1819259 h 3813159"/>
              <a:gd name="connsiteX95" fmla="*/ 0 w 8445500"/>
              <a:gd name="connsiteY95" fmla="*/ 1920859 h 3813159"/>
              <a:gd name="connsiteX96" fmla="*/ 0 w 8445500"/>
              <a:gd name="connsiteY96" fmla="*/ 2339959 h 3813159"/>
              <a:gd name="connsiteX97" fmla="*/ 12700 w 8445500"/>
              <a:gd name="connsiteY97" fmla="*/ 2657459 h 3813159"/>
              <a:gd name="connsiteX98" fmla="*/ 25400 w 8445500"/>
              <a:gd name="connsiteY98" fmla="*/ 3597259 h 3813159"/>
              <a:gd name="connsiteX99" fmla="*/ 88900 w 8445500"/>
              <a:gd name="connsiteY99" fmla="*/ 3648059 h 3813159"/>
              <a:gd name="connsiteX100" fmla="*/ 101600 w 8445500"/>
              <a:gd name="connsiteY100" fmla="*/ 3686159 h 3813159"/>
              <a:gd name="connsiteX101" fmla="*/ 139700 w 8445500"/>
              <a:gd name="connsiteY101" fmla="*/ 3698859 h 3813159"/>
              <a:gd name="connsiteX102" fmla="*/ 177800 w 8445500"/>
              <a:gd name="connsiteY102" fmla="*/ 3724259 h 3813159"/>
              <a:gd name="connsiteX103" fmla="*/ 190500 w 8445500"/>
              <a:gd name="connsiteY103" fmla="*/ 3762359 h 3813159"/>
              <a:gd name="connsiteX104" fmla="*/ 241300 w 8445500"/>
              <a:gd name="connsiteY104" fmla="*/ 3775059 h 3813159"/>
              <a:gd name="connsiteX105" fmla="*/ 393700 w 8445500"/>
              <a:gd name="connsiteY105" fmla="*/ 3813159 h 3813159"/>
              <a:gd name="connsiteX106" fmla="*/ 723900 w 8445500"/>
              <a:gd name="connsiteY106" fmla="*/ 3800459 h 3813159"/>
              <a:gd name="connsiteX107" fmla="*/ 901700 w 8445500"/>
              <a:gd name="connsiteY107" fmla="*/ 3749659 h 3813159"/>
              <a:gd name="connsiteX108" fmla="*/ 965200 w 8445500"/>
              <a:gd name="connsiteY108" fmla="*/ 3736959 h 3813159"/>
              <a:gd name="connsiteX109" fmla="*/ 1079500 w 8445500"/>
              <a:gd name="connsiteY109" fmla="*/ 3673459 h 3813159"/>
              <a:gd name="connsiteX110" fmla="*/ 1155700 w 8445500"/>
              <a:gd name="connsiteY110" fmla="*/ 3635359 h 3813159"/>
              <a:gd name="connsiteX111" fmla="*/ 1231900 w 8445500"/>
              <a:gd name="connsiteY111" fmla="*/ 3559159 h 3813159"/>
              <a:gd name="connsiteX112" fmla="*/ 1282700 w 8445500"/>
              <a:gd name="connsiteY112" fmla="*/ 3482959 h 3813159"/>
              <a:gd name="connsiteX113" fmla="*/ 1308100 w 8445500"/>
              <a:gd name="connsiteY113" fmla="*/ 3444859 h 3813159"/>
              <a:gd name="connsiteX114" fmla="*/ 1371600 w 8445500"/>
              <a:gd name="connsiteY114" fmla="*/ 3394059 h 3813159"/>
              <a:gd name="connsiteX115" fmla="*/ 1397000 w 8445500"/>
              <a:gd name="connsiteY115" fmla="*/ 3343259 h 3813159"/>
              <a:gd name="connsiteX116" fmla="*/ 1409700 w 8445500"/>
              <a:gd name="connsiteY116" fmla="*/ 3305159 h 3813159"/>
              <a:gd name="connsiteX117" fmla="*/ 1435100 w 8445500"/>
              <a:gd name="connsiteY117" fmla="*/ 3267059 h 3813159"/>
              <a:gd name="connsiteX118" fmla="*/ 1447800 w 8445500"/>
              <a:gd name="connsiteY118" fmla="*/ 3228959 h 3813159"/>
              <a:gd name="connsiteX119" fmla="*/ 1473200 w 8445500"/>
              <a:gd name="connsiteY119" fmla="*/ 3190859 h 3813159"/>
              <a:gd name="connsiteX120" fmla="*/ 1485900 w 8445500"/>
              <a:gd name="connsiteY120" fmla="*/ 3152759 h 3813159"/>
              <a:gd name="connsiteX121" fmla="*/ 1524000 w 8445500"/>
              <a:gd name="connsiteY121" fmla="*/ 3127359 h 3813159"/>
              <a:gd name="connsiteX122" fmla="*/ 1536700 w 8445500"/>
              <a:gd name="connsiteY122" fmla="*/ 3089259 h 3813159"/>
              <a:gd name="connsiteX123" fmla="*/ 1549400 w 8445500"/>
              <a:gd name="connsiteY123" fmla="*/ 3038459 h 3813159"/>
              <a:gd name="connsiteX124" fmla="*/ 1587500 w 8445500"/>
              <a:gd name="connsiteY124" fmla="*/ 2987659 h 3813159"/>
              <a:gd name="connsiteX125" fmla="*/ 1651000 w 8445500"/>
              <a:gd name="connsiteY125" fmla="*/ 2886059 h 3813159"/>
              <a:gd name="connsiteX126" fmla="*/ 1689100 w 8445500"/>
              <a:gd name="connsiteY126" fmla="*/ 2847959 h 3813159"/>
              <a:gd name="connsiteX127" fmla="*/ 1714500 w 8445500"/>
              <a:gd name="connsiteY127" fmla="*/ 2797159 h 3813159"/>
              <a:gd name="connsiteX128" fmla="*/ 1790700 w 8445500"/>
              <a:gd name="connsiteY128" fmla="*/ 2746359 h 3813159"/>
              <a:gd name="connsiteX129" fmla="*/ 1803400 w 8445500"/>
              <a:gd name="connsiteY129" fmla="*/ 2682859 h 3813159"/>
              <a:gd name="connsiteX130" fmla="*/ 1892300 w 8445500"/>
              <a:gd name="connsiteY130" fmla="*/ 2606659 h 3813159"/>
              <a:gd name="connsiteX131" fmla="*/ 2006600 w 8445500"/>
              <a:gd name="connsiteY131" fmla="*/ 2517759 h 3813159"/>
              <a:gd name="connsiteX132" fmla="*/ 2070100 w 8445500"/>
              <a:gd name="connsiteY132" fmla="*/ 2492359 h 3813159"/>
              <a:gd name="connsiteX133" fmla="*/ 2120900 w 8445500"/>
              <a:gd name="connsiteY133" fmla="*/ 2454259 h 3813159"/>
              <a:gd name="connsiteX134" fmla="*/ 2197100 w 8445500"/>
              <a:gd name="connsiteY134" fmla="*/ 2441559 h 3813159"/>
              <a:gd name="connsiteX135" fmla="*/ 2425700 w 8445500"/>
              <a:gd name="connsiteY135" fmla="*/ 2378059 h 3813159"/>
              <a:gd name="connsiteX136" fmla="*/ 2654300 w 8445500"/>
              <a:gd name="connsiteY136" fmla="*/ 2365359 h 3813159"/>
              <a:gd name="connsiteX137" fmla="*/ 2730500 w 8445500"/>
              <a:gd name="connsiteY137" fmla="*/ 2352659 h 3813159"/>
              <a:gd name="connsiteX138" fmla="*/ 2781300 w 8445500"/>
              <a:gd name="connsiteY138" fmla="*/ 2339959 h 3813159"/>
              <a:gd name="connsiteX139" fmla="*/ 2933700 w 8445500"/>
              <a:gd name="connsiteY139" fmla="*/ 2327259 h 3813159"/>
              <a:gd name="connsiteX140" fmla="*/ 2984500 w 8445500"/>
              <a:gd name="connsiteY140" fmla="*/ 2301859 h 3813159"/>
              <a:gd name="connsiteX141" fmla="*/ 3022600 w 8445500"/>
              <a:gd name="connsiteY141" fmla="*/ 2276459 h 3813159"/>
              <a:gd name="connsiteX142" fmla="*/ 3098800 w 8445500"/>
              <a:gd name="connsiteY142" fmla="*/ 2251059 h 3813159"/>
              <a:gd name="connsiteX143" fmla="*/ 3136900 w 8445500"/>
              <a:gd name="connsiteY143" fmla="*/ 2225659 h 3813159"/>
              <a:gd name="connsiteX144" fmla="*/ 3175000 w 8445500"/>
              <a:gd name="connsiteY144" fmla="*/ 2212959 h 3813159"/>
              <a:gd name="connsiteX145" fmla="*/ 3251200 w 8445500"/>
              <a:gd name="connsiteY145" fmla="*/ 2162159 h 3813159"/>
              <a:gd name="connsiteX146" fmla="*/ 3289300 w 8445500"/>
              <a:gd name="connsiteY146" fmla="*/ 2136759 h 3813159"/>
              <a:gd name="connsiteX147" fmla="*/ 3390900 w 8445500"/>
              <a:gd name="connsiteY147" fmla="*/ 2085959 h 3813159"/>
              <a:gd name="connsiteX148" fmla="*/ 3441700 w 8445500"/>
              <a:gd name="connsiteY148" fmla="*/ 2111359 h 3813159"/>
              <a:gd name="connsiteX149" fmla="*/ 3479800 w 8445500"/>
              <a:gd name="connsiteY149" fmla="*/ 2124059 h 3813159"/>
              <a:gd name="connsiteX150" fmla="*/ 3517900 w 8445500"/>
              <a:gd name="connsiteY150" fmla="*/ 2149459 h 3813159"/>
              <a:gd name="connsiteX151" fmla="*/ 3657600 w 8445500"/>
              <a:gd name="connsiteY151" fmla="*/ 2187559 h 3813159"/>
              <a:gd name="connsiteX152" fmla="*/ 4076700 w 8445500"/>
              <a:gd name="connsiteY152" fmla="*/ 2149459 h 3813159"/>
              <a:gd name="connsiteX153" fmla="*/ 4114800 w 8445500"/>
              <a:gd name="connsiteY153" fmla="*/ 2124059 h 3813159"/>
              <a:gd name="connsiteX154" fmla="*/ 4191000 w 8445500"/>
              <a:gd name="connsiteY154" fmla="*/ 2111359 h 3813159"/>
              <a:gd name="connsiteX155" fmla="*/ 4241800 w 8445500"/>
              <a:gd name="connsiteY155" fmla="*/ 2098659 h 3813159"/>
              <a:gd name="connsiteX156" fmla="*/ 4318000 w 8445500"/>
              <a:gd name="connsiteY156" fmla="*/ 2111359 h 3813159"/>
              <a:gd name="connsiteX157" fmla="*/ 4432300 w 8445500"/>
              <a:gd name="connsiteY157" fmla="*/ 2238359 h 3813159"/>
              <a:gd name="connsiteX158" fmla="*/ 4457700 w 8445500"/>
              <a:gd name="connsiteY158" fmla="*/ 2276459 h 3813159"/>
              <a:gd name="connsiteX159" fmla="*/ 4495800 w 8445500"/>
              <a:gd name="connsiteY159" fmla="*/ 2289159 h 3813159"/>
              <a:gd name="connsiteX160" fmla="*/ 4610100 w 8445500"/>
              <a:gd name="connsiteY160" fmla="*/ 2251059 h 3813159"/>
              <a:gd name="connsiteX161" fmla="*/ 4686300 w 8445500"/>
              <a:gd name="connsiteY161" fmla="*/ 2212959 h 3813159"/>
              <a:gd name="connsiteX162" fmla="*/ 4762500 w 8445500"/>
              <a:gd name="connsiteY162" fmla="*/ 2174859 h 3813159"/>
              <a:gd name="connsiteX163" fmla="*/ 4864100 w 8445500"/>
              <a:gd name="connsiteY163" fmla="*/ 2124059 h 3813159"/>
              <a:gd name="connsiteX164" fmla="*/ 4902200 w 8445500"/>
              <a:gd name="connsiteY164" fmla="*/ 2098659 h 3813159"/>
              <a:gd name="connsiteX165" fmla="*/ 4940300 w 8445500"/>
              <a:gd name="connsiteY165" fmla="*/ 2085959 h 3813159"/>
              <a:gd name="connsiteX166" fmla="*/ 4978400 w 8445500"/>
              <a:gd name="connsiteY166" fmla="*/ 2060559 h 3813159"/>
              <a:gd name="connsiteX167" fmla="*/ 5041900 w 8445500"/>
              <a:gd name="connsiteY167" fmla="*/ 2047859 h 3813159"/>
              <a:gd name="connsiteX168" fmla="*/ 5207000 w 8445500"/>
              <a:gd name="connsiteY168" fmla="*/ 2060559 h 3813159"/>
              <a:gd name="connsiteX169" fmla="*/ 5270500 w 8445500"/>
              <a:gd name="connsiteY169" fmla="*/ 2073259 h 3813159"/>
              <a:gd name="connsiteX170" fmla="*/ 5448300 w 8445500"/>
              <a:gd name="connsiteY170" fmla="*/ 2098659 h 3813159"/>
              <a:gd name="connsiteX171" fmla="*/ 5854700 w 8445500"/>
              <a:gd name="connsiteY171" fmla="*/ 2085959 h 3813159"/>
              <a:gd name="connsiteX172" fmla="*/ 5930900 w 8445500"/>
              <a:gd name="connsiteY172" fmla="*/ 2047859 h 3813159"/>
              <a:gd name="connsiteX173" fmla="*/ 5969000 w 8445500"/>
              <a:gd name="connsiteY173" fmla="*/ 2035159 h 3813159"/>
              <a:gd name="connsiteX174" fmla="*/ 6045200 w 8445500"/>
              <a:gd name="connsiteY174" fmla="*/ 1971659 h 3813159"/>
              <a:gd name="connsiteX175" fmla="*/ 6121400 w 8445500"/>
              <a:gd name="connsiteY175" fmla="*/ 1946259 h 3813159"/>
              <a:gd name="connsiteX176" fmla="*/ 6261100 w 8445500"/>
              <a:gd name="connsiteY176" fmla="*/ 1958959 h 3813159"/>
              <a:gd name="connsiteX177" fmla="*/ 6324600 w 8445500"/>
              <a:gd name="connsiteY177" fmla="*/ 1971659 h 3813159"/>
              <a:gd name="connsiteX178" fmla="*/ 6477000 w 8445500"/>
              <a:gd name="connsiteY178" fmla="*/ 1997059 h 3813159"/>
              <a:gd name="connsiteX179" fmla="*/ 6553200 w 8445500"/>
              <a:gd name="connsiteY179" fmla="*/ 2009759 h 3813159"/>
              <a:gd name="connsiteX180" fmla="*/ 6858000 w 8445500"/>
              <a:gd name="connsiteY180" fmla="*/ 2035159 h 3813159"/>
              <a:gd name="connsiteX181" fmla="*/ 8445500 w 8445500"/>
              <a:gd name="connsiteY181" fmla="*/ 2022459 h 3813159"/>
              <a:gd name="connsiteX182" fmla="*/ 8411633 w 8445500"/>
              <a:gd name="connsiteY182" fmla="*/ 75125 h 3813159"/>
              <a:gd name="connsiteX0" fmla="*/ 8411633 w 8445500"/>
              <a:gd name="connsiteY0" fmla="*/ 59266 h 3797300"/>
              <a:gd name="connsiteX1" fmla="*/ 8098367 w 8445500"/>
              <a:gd name="connsiteY1" fmla="*/ 71967 h 3797300"/>
              <a:gd name="connsiteX2" fmla="*/ 7802033 w 8445500"/>
              <a:gd name="connsiteY2" fmla="*/ 135466 h 3797300"/>
              <a:gd name="connsiteX3" fmla="*/ 7662334 w 8445500"/>
              <a:gd name="connsiteY3" fmla="*/ 173567 h 3797300"/>
              <a:gd name="connsiteX4" fmla="*/ 7624234 w 8445500"/>
              <a:gd name="connsiteY4" fmla="*/ 520699 h 3797300"/>
              <a:gd name="connsiteX5" fmla="*/ 7581900 w 8445500"/>
              <a:gd name="connsiteY5" fmla="*/ 596900 h 3797300"/>
              <a:gd name="connsiteX6" fmla="*/ 7404100 w 8445500"/>
              <a:gd name="connsiteY6" fmla="*/ 791633 h 3797300"/>
              <a:gd name="connsiteX7" fmla="*/ 7247466 w 8445500"/>
              <a:gd name="connsiteY7" fmla="*/ 977900 h 3797300"/>
              <a:gd name="connsiteX8" fmla="*/ 7145867 w 8445500"/>
              <a:gd name="connsiteY8" fmla="*/ 1104900 h 3797300"/>
              <a:gd name="connsiteX9" fmla="*/ 7069666 w 8445500"/>
              <a:gd name="connsiteY9" fmla="*/ 1172633 h 3797300"/>
              <a:gd name="connsiteX10" fmla="*/ 6993467 w 8445500"/>
              <a:gd name="connsiteY10" fmla="*/ 1198034 h 3797300"/>
              <a:gd name="connsiteX11" fmla="*/ 6828367 w 8445500"/>
              <a:gd name="connsiteY11" fmla="*/ 1231900 h 3797300"/>
              <a:gd name="connsiteX12" fmla="*/ 6383867 w 8445500"/>
              <a:gd name="connsiteY12" fmla="*/ 1270000 h 3797300"/>
              <a:gd name="connsiteX13" fmla="*/ 6104467 w 8445500"/>
              <a:gd name="connsiteY13" fmla="*/ 1240367 h 3797300"/>
              <a:gd name="connsiteX14" fmla="*/ 5943600 w 8445500"/>
              <a:gd name="connsiteY14" fmla="*/ 1104900 h 3797300"/>
              <a:gd name="connsiteX15" fmla="*/ 5778500 w 8445500"/>
              <a:gd name="connsiteY15" fmla="*/ 927100 h 3797300"/>
              <a:gd name="connsiteX16" fmla="*/ 5524500 w 8445500"/>
              <a:gd name="connsiteY16" fmla="*/ 812800 h 3797300"/>
              <a:gd name="connsiteX17" fmla="*/ 5308600 w 8445500"/>
              <a:gd name="connsiteY17" fmla="*/ 833967 h 3797300"/>
              <a:gd name="connsiteX18" fmla="*/ 5164667 w 8445500"/>
              <a:gd name="connsiteY18" fmla="*/ 736600 h 3797300"/>
              <a:gd name="connsiteX19" fmla="*/ 5054600 w 8445500"/>
              <a:gd name="connsiteY19" fmla="*/ 427567 h 3797300"/>
              <a:gd name="connsiteX20" fmla="*/ 4914900 w 8445500"/>
              <a:gd name="connsiteY20" fmla="*/ 177800 h 3797300"/>
              <a:gd name="connsiteX21" fmla="*/ 4732867 w 8445500"/>
              <a:gd name="connsiteY21" fmla="*/ 63500 h 3797300"/>
              <a:gd name="connsiteX22" fmla="*/ 4597400 w 8445500"/>
              <a:gd name="connsiteY22" fmla="*/ 0 h 3797300"/>
              <a:gd name="connsiteX23" fmla="*/ 4559300 w 8445500"/>
              <a:gd name="connsiteY23" fmla="*/ 38100 h 3797300"/>
              <a:gd name="connsiteX24" fmla="*/ 4533900 w 8445500"/>
              <a:gd name="connsiteY24" fmla="*/ 127000 h 3797300"/>
              <a:gd name="connsiteX25" fmla="*/ 4495800 w 8445500"/>
              <a:gd name="connsiteY25" fmla="*/ 152400 h 3797300"/>
              <a:gd name="connsiteX26" fmla="*/ 4406900 w 8445500"/>
              <a:gd name="connsiteY26" fmla="*/ 203200 h 3797300"/>
              <a:gd name="connsiteX27" fmla="*/ 4368800 w 8445500"/>
              <a:gd name="connsiteY27" fmla="*/ 228600 h 3797300"/>
              <a:gd name="connsiteX28" fmla="*/ 4229100 w 8445500"/>
              <a:gd name="connsiteY28" fmla="*/ 317500 h 3797300"/>
              <a:gd name="connsiteX29" fmla="*/ 4165600 w 8445500"/>
              <a:gd name="connsiteY29" fmla="*/ 457200 h 3797300"/>
              <a:gd name="connsiteX30" fmla="*/ 4140200 w 8445500"/>
              <a:gd name="connsiteY30" fmla="*/ 495300 h 3797300"/>
              <a:gd name="connsiteX31" fmla="*/ 4089400 w 8445500"/>
              <a:gd name="connsiteY31" fmla="*/ 698500 h 3797300"/>
              <a:gd name="connsiteX32" fmla="*/ 4051300 w 8445500"/>
              <a:gd name="connsiteY32" fmla="*/ 787400 h 3797300"/>
              <a:gd name="connsiteX33" fmla="*/ 4013200 w 8445500"/>
              <a:gd name="connsiteY33" fmla="*/ 812800 h 3797300"/>
              <a:gd name="connsiteX34" fmla="*/ 3975100 w 8445500"/>
              <a:gd name="connsiteY34" fmla="*/ 889000 h 3797300"/>
              <a:gd name="connsiteX35" fmla="*/ 3924300 w 8445500"/>
              <a:gd name="connsiteY35" fmla="*/ 901700 h 3797300"/>
              <a:gd name="connsiteX36" fmla="*/ 3848100 w 8445500"/>
              <a:gd name="connsiteY36" fmla="*/ 939800 h 3797300"/>
              <a:gd name="connsiteX37" fmla="*/ 3810000 w 8445500"/>
              <a:gd name="connsiteY37" fmla="*/ 927100 h 3797300"/>
              <a:gd name="connsiteX38" fmla="*/ 3746500 w 8445500"/>
              <a:gd name="connsiteY38" fmla="*/ 812800 h 3797300"/>
              <a:gd name="connsiteX39" fmla="*/ 3746500 w 8445500"/>
              <a:gd name="connsiteY39" fmla="*/ 812800 h 3797300"/>
              <a:gd name="connsiteX40" fmla="*/ 3657600 w 8445500"/>
              <a:gd name="connsiteY40" fmla="*/ 685800 h 3797300"/>
              <a:gd name="connsiteX41" fmla="*/ 3632200 w 8445500"/>
              <a:gd name="connsiteY41" fmla="*/ 647700 h 3797300"/>
              <a:gd name="connsiteX42" fmla="*/ 3594100 w 8445500"/>
              <a:gd name="connsiteY42" fmla="*/ 622300 h 3797300"/>
              <a:gd name="connsiteX43" fmla="*/ 3556000 w 8445500"/>
              <a:gd name="connsiteY43" fmla="*/ 584200 h 3797300"/>
              <a:gd name="connsiteX44" fmla="*/ 3416300 w 8445500"/>
              <a:gd name="connsiteY44" fmla="*/ 558800 h 3797300"/>
              <a:gd name="connsiteX45" fmla="*/ 3276600 w 8445500"/>
              <a:gd name="connsiteY45" fmla="*/ 571500 h 3797300"/>
              <a:gd name="connsiteX46" fmla="*/ 3162300 w 8445500"/>
              <a:gd name="connsiteY46" fmla="*/ 596900 h 3797300"/>
              <a:gd name="connsiteX47" fmla="*/ 3086100 w 8445500"/>
              <a:gd name="connsiteY47" fmla="*/ 647700 h 3797300"/>
              <a:gd name="connsiteX48" fmla="*/ 3048000 w 8445500"/>
              <a:gd name="connsiteY48" fmla="*/ 698500 h 3797300"/>
              <a:gd name="connsiteX49" fmla="*/ 3009900 w 8445500"/>
              <a:gd name="connsiteY49" fmla="*/ 711200 h 3797300"/>
              <a:gd name="connsiteX50" fmla="*/ 2895600 w 8445500"/>
              <a:gd name="connsiteY50" fmla="*/ 774700 h 3797300"/>
              <a:gd name="connsiteX51" fmla="*/ 2857500 w 8445500"/>
              <a:gd name="connsiteY51" fmla="*/ 812800 h 3797300"/>
              <a:gd name="connsiteX52" fmla="*/ 2781300 w 8445500"/>
              <a:gd name="connsiteY52" fmla="*/ 850900 h 3797300"/>
              <a:gd name="connsiteX53" fmla="*/ 2705100 w 8445500"/>
              <a:gd name="connsiteY53" fmla="*/ 901700 h 3797300"/>
              <a:gd name="connsiteX54" fmla="*/ 2628900 w 8445500"/>
              <a:gd name="connsiteY54" fmla="*/ 965200 h 3797300"/>
              <a:gd name="connsiteX55" fmla="*/ 2590800 w 8445500"/>
              <a:gd name="connsiteY55" fmla="*/ 1016000 h 3797300"/>
              <a:gd name="connsiteX56" fmla="*/ 2552700 w 8445500"/>
              <a:gd name="connsiteY56" fmla="*/ 1054100 h 3797300"/>
              <a:gd name="connsiteX57" fmla="*/ 2489200 w 8445500"/>
              <a:gd name="connsiteY57" fmla="*/ 1117600 h 3797300"/>
              <a:gd name="connsiteX58" fmla="*/ 2463800 w 8445500"/>
              <a:gd name="connsiteY58" fmla="*/ 1155700 h 3797300"/>
              <a:gd name="connsiteX59" fmla="*/ 2425700 w 8445500"/>
              <a:gd name="connsiteY59" fmla="*/ 1193800 h 3797300"/>
              <a:gd name="connsiteX60" fmla="*/ 2413000 w 8445500"/>
              <a:gd name="connsiteY60" fmla="*/ 1231900 h 3797300"/>
              <a:gd name="connsiteX61" fmla="*/ 2374900 w 8445500"/>
              <a:gd name="connsiteY61" fmla="*/ 1244600 h 3797300"/>
              <a:gd name="connsiteX62" fmla="*/ 2336800 w 8445500"/>
              <a:gd name="connsiteY62" fmla="*/ 1270000 h 3797300"/>
              <a:gd name="connsiteX63" fmla="*/ 2171700 w 8445500"/>
              <a:gd name="connsiteY63" fmla="*/ 1295400 h 3797300"/>
              <a:gd name="connsiteX64" fmla="*/ 2095500 w 8445500"/>
              <a:gd name="connsiteY64" fmla="*/ 1308100 h 3797300"/>
              <a:gd name="connsiteX65" fmla="*/ 1828800 w 8445500"/>
              <a:gd name="connsiteY65" fmla="*/ 1333500 h 3797300"/>
              <a:gd name="connsiteX66" fmla="*/ 1612900 w 8445500"/>
              <a:gd name="connsiteY66" fmla="*/ 1308100 h 3797300"/>
              <a:gd name="connsiteX67" fmla="*/ 1574800 w 8445500"/>
              <a:gd name="connsiteY67" fmla="*/ 1295400 h 3797300"/>
              <a:gd name="connsiteX68" fmla="*/ 1536700 w 8445500"/>
              <a:gd name="connsiteY68" fmla="*/ 1270000 h 3797300"/>
              <a:gd name="connsiteX69" fmla="*/ 1498600 w 8445500"/>
              <a:gd name="connsiteY69" fmla="*/ 1257300 h 3797300"/>
              <a:gd name="connsiteX70" fmla="*/ 1422400 w 8445500"/>
              <a:gd name="connsiteY70" fmla="*/ 1206500 h 3797300"/>
              <a:gd name="connsiteX71" fmla="*/ 1384300 w 8445500"/>
              <a:gd name="connsiteY71" fmla="*/ 1193800 h 3797300"/>
              <a:gd name="connsiteX72" fmla="*/ 1308100 w 8445500"/>
              <a:gd name="connsiteY72" fmla="*/ 1143000 h 3797300"/>
              <a:gd name="connsiteX73" fmla="*/ 1270000 w 8445500"/>
              <a:gd name="connsiteY73" fmla="*/ 1117600 h 3797300"/>
              <a:gd name="connsiteX74" fmla="*/ 1193800 w 8445500"/>
              <a:gd name="connsiteY74" fmla="*/ 1092200 h 3797300"/>
              <a:gd name="connsiteX75" fmla="*/ 1130300 w 8445500"/>
              <a:gd name="connsiteY75" fmla="*/ 1066800 h 3797300"/>
              <a:gd name="connsiteX76" fmla="*/ 1079500 w 8445500"/>
              <a:gd name="connsiteY76" fmla="*/ 1041400 h 3797300"/>
              <a:gd name="connsiteX77" fmla="*/ 939800 w 8445500"/>
              <a:gd name="connsiteY77" fmla="*/ 1028700 h 3797300"/>
              <a:gd name="connsiteX78" fmla="*/ 927100 w 8445500"/>
              <a:gd name="connsiteY78" fmla="*/ 965200 h 3797300"/>
              <a:gd name="connsiteX79" fmla="*/ 889000 w 8445500"/>
              <a:gd name="connsiteY79" fmla="*/ 939800 h 3797300"/>
              <a:gd name="connsiteX80" fmla="*/ 558800 w 8445500"/>
              <a:gd name="connsiteY80" fmla="*/ 927100 h 3797300"/>
              <a:gd name="connsiteX81" fmla="*/ 406400 w 8445500"/>
              <a:gd name="connsiteY81" fmla="*/ 939800 h 3797300"/>
              <a:gd name="connsiteX82" fmla="*/ 368300 w 8445500"/>
              <a:gd name="connsiteY82" fmla="*/ 965200 h 3797300"/>
              <a:gd name="connsiteX83" fmla="*/ 317500 w 8445500"/>
              <a:gd name="connsiteY83" fmla="*/ 1003300 h 3797300"/>
              <a:gd name="connsiteX84" fmla="*/ 266700 w 8445500"/>
              <a:gd name="connsiteY84" fmla="*/ 1079500 h 3797300"/>
              <a:gd name="connsiteX85" fmla="*/ 228600 w 8445500"/>
              <a:gd name="connsiteY85" fmla="*/ 1117600 h 3797300"/>
              <a:gd name="connsiteX86" fmla="*/ 190500 w 8445500"/>
              <a:gd name="connsiteY86" fmla="*/ 1193800 h 3797300"/>
              <a:gd name="connsiteX87" fmla="*/ 177800 w 8445500"/>
              <a:gd name="connsiteY87" fmla="*/ 1231900 h 3797300"/>
              <a:gd name="connsiteX88" fmla="*/ 152400 w 8445500"/>
              <a:gd name="connsiteY88" fmla="*/ 1270000 h 3797300"/>
              <a:gd name="connsiteX89" fmla="*/ 114300 w 8445500"/>
              <a:gd name="connsiteY89" fmla="*/ 1422400 h 3797300"/>
              <a:gd name="connsiteX90" fmla="*/ 88900 w 8445500"/>
              <a:gd name="connsiteY90" fmla="*/ 1498600 h 3797300"/>
              <a:gd name="connsiteX91" fmla="*/ 76200 w 8445500"/>
              <a:gd name="connsiteY91" fmla="*/ 1562100 h 3797300"/>
              <a:gd name="connsiteX92" fmla="*/ 50800 w 8445500"/>
              <a:gd name="connsiteY92" fmla="*/ 1625600 h 3797300"/>
              <a:gd name="connsiteX93" fmla="*/ 12700 w 8445500"/>
              <a:gd name="connsiteY93" fmla="*/ 1803400 h 3797300"/>
              <a:gd name="connsiteX94" fmla="*/ 0 w 8445500"/>
              <a:gd name="connsiteY94" fmla="*/ 1905000 h 3797300"/>
              <a:gd name="connsiteX95" fmla="*/ 0 w 8445500"/>
              <a:gd name="connsiteY95" fmla="*/ 2324100 h 3797300"/>
              <a:gd name="connsiteX96" fmla="*/ 12700 w 8445500"/>
              <a:gd name="connsiteY96" fmla="*/ 2641600 h 3797300"/>
              <a:gd name="connsiteX97" fmla="*/ 25400 w 8445500"/>
              <a:gd name="connsiteY97" fmla="*/ 3581400 h 3797300"/>
              <a:gd name="connsiteX98" fmla="*/ 88900 w 8445500"/>
              <a:gd name="connsiteY98" fmla="*/ 3632200 h 3797300"/>
              <a:gd name="connsiteX99" fmla="*/ 101600 w 8445500"/>
              <a:gd name="connsiteY99" fmla="*/ 3670300 h 3797300"/>
              <a:gd name="connsiteX100" fmla="*/ 139700 w 8445500"/>
              <a:gd name="connsiteY100" fmla="*/ 3683000 h 3797300"/>
              <a:gd name="connsiteX101" fmla="*/ 177800 w 8445500"/>
              <a:gd name="connsiteY101" fmla="*/ 3708400 h 3797300"/>
              <a:gd name="connsiteX102" fmla="*/ 190500 w 8445500"/>
              <a:gd name="connsiteY102" fmla="*/ 3746500 h 3797300"/>
              <a:gd name="connsiteX103" fmla="*/ 241300 w 8445500"/>
              <a:gd name="connsiteY103" fmla="*/ 3759200 h 3797300"/>
              <a:gd name="connsiteX104" fmla="*/ 393700 w 8445500"/>
              <a:gd name="connsiteY104" fmla="*/ 3797300 h 3797300"/>
              <a:gd name="connsiteX105" fmla="*/ 723900 w 8445500"/>
              <a:gd name="connsiteY105" fmla="*/ 3784600 h 3797300"/>
              <a:gd name="connsiteX106" fmla="*/ 901700 w 8445500"/>
              <a:gd name="connsiteY106" fmla="*/ 3733800 h 3797300"/>
              <a:gd name="connsiteX107" fmla="*/ 965200 w 8445500"/>
              <a:gd name="connsiteY107" fmla="*/ 3721100 h 3797300"/>
              <a:gd name="connsiteX108" fmla="*/ 1079500 w 8445500"/>
              <a:gd name="connsiteY108" fmla="*/ 3657600 h 3797300"/>
              <a:gd name="connsiteX109" fmla="*/ 1155700 w 8445500"/>
              <a:gd name="connsiteY109" fmla="*/ 3619500 h 3797300"/>
              <a:gd name="connsiteX110" fmla="*/ 1231900 w 8445500"/>
              <a:gd name="connsiteY110" fmla="*/ 3543300 h 3797300"/>
              <a:gd name="connsiteX111" fmla="*/ 1282700 w 8445500"/>
              <a:gd name="connsiteY111" fmla="*/ 3467100 h 3797300"/>
              <a:gd name="connsiteX112" fmla="*/ 1308100 w 8445500"/>
              <a:gd name="connsiteY112" fmla="*/ 3429000 h 3797300"/>
              <a:gd name="connsiteX113" fmla="*/ 1371600 w 8445500"/>
              <a:gd name="connsiteY113" fmla="*/ 3378200 h 3797300"/>
              <a:gd name="connsiteX114" fmla="*/ 1397000 w 8445500"/>
              <a:gd name="connsiteY114" fmla="*/ 3327400 h 3797300"/>
              <a:gd name="connsiteX115" fmla="*/ 1409700 w 8445500"/>
              <a:gd name="connsiteY115" fmla="*/ 3289300 h 3797300"/>
              <a:gd name="connsiteX116" fmla="*/ 1435100 w 8445500"/>
              <a:gd name="connsiteY116" fmla="*/ 3251200 h 3797300"/>
              <a:gd name="connsiteX117" fmla="*/ 1447800 w 8445500"/>
              <a:gd name="connsiteY117" fmla="*/ 3213100 h 3797300"/>
              <a:gd name="connsiteX118" fmla="*/ 1473200 w 8445500"/>
              <a:gd name="connsiteY118" fmla="*/ 3175000 h 3797300"/>
              <a:gd name="connsiteX119" fmla="*/ 1485900 w 8445500"/>
              <a:gd name="connsiteY119" fmla="*/ 3136900 h 3797300"/>
              <a:gd name="connsiteX120" fmla="*/ 1524000 w 8445500"/>
              <a:gd name="connsiteY120" fmla="*/ 3111500 h 3797300"/>
              <a:gd name="connsiteX121" fmla="*/ 1536700 w 8445500"/>
              <a:gd name="connsiteY121" fmla="*/ 3073400 h 3797300"/>
              <a:gd name="connsiteX122" fmla="*/ 1549400 w 8445500"/>
              <a:gd name="connsiteY122" fmla="*/ 3022600 h 3797300"/>
              <a:gd name="connsiteX123" fmla="*/ 1587500 w 8445500"/>
              <a:gd name="connsiteY123" fmla="*/ 2971800 h 3797300"/>
              <a:gd name="connsiteX124" fmla="*/ 1651000 w 8445500"/>
              <a:gd name="connsiteY124" fmla="*/ 2870200 h 3797300"/>
              <a:gd name="connsiteX125" fmla="*/ 1689100 w 8445500"/>
              <a:gd name="connsiteY125" fmla="*/ 2832100 h 3797300"/>
              <a:gd name="connsiteX126" fmla="*/ 1714500 w 8445500"/>
              <a:gd name="connsiteY126" fmla="*/ 2781300 h 3797300"/>
              <a:gd name="connsiteX127" fmla="*/ 1790700 w 8445500"/>
              <a:gd name="connsiteY127" fmla="*/ 2730500 h 3797300"/>
              <a:gd name="connsiteX128" fmla="*/ 1803400 w 8445500"/>
              <a:gd name="connsiteY128" fmla="*/ 2667000 h 3797300"/>
              <a:gd name="connsiteX129" fmla="*/ 1892300 w 8445500"/>
              <a:gd name="connsiteY129" fmla="*/ 2590800 h 3797300"/>
              <a:gd name="connsiteX130" fmla="*/ 2006600 w 8445500"/>
              <a:gd name="connsiteY130" fmla="*/ 2501900 h 3797300"/>
              <a:gd name="connsiteX131" fmla="*/ 2070100 w 8445500"/>
              <a:gd name="connsiteY131" fmla="*/ 2476500 h 3797300"/>
              <a:gd name="connsiteX132" fmla="*/ 2120900 w 8445500"/>
              <a:gd name="connsiteY132" fmla="*/ 2438400 h 3797300"/>
              <a:gd name="connsiteX133" fmla="*/ 2197100 w 8445500"/>
              <a:gd name="connsiteY133" fmla="*/ 2425700 h 3797300"/>
              <a:gd name="connsiteX134" fmla="*/ 2425700 w 8445500"/>
              <a:gd name="connsiteY134" fmla="*/ 2362200 h 3797300"/>
              <a:gd name="connsiteX135" fmla="*/ 2654300 w 8445500"/>
              <a:gd name="connsiteY135" fmla="*/ 2349500 h 3797300"/>
              <a:gd name="connsiteX136" fmla="*/ 2730500 w 8445500"/>
              <a:gd name="connsiteY136" fmla="*/ 2336800 h 3797300"/>
              <a:gd name="connsiteX137" fmla="*/ 2781300 w 8445500"/>
              <a:gd name="connsiteY137" fmla="*/ 2324100 h 3797300"/>
              <a:gd name="connsiteX138" fmla="*/ 2933700 w 8445500"/>
              <a:gd name="connsiteY138" fmla="*/ 2311400 h 3797300"/>
              <a:gd name="connsiteX139" fmla="*/ 2984500 w 8445500"/>
              <a:gd name="connsiteY139" fmla="*/ 2286000 h 3797300"/>
              <a:gd name="connsiteX140" fmla="*/ 3022600 w 8445500"/>
              <a:gd name="connsiteY140" fmla="*/ 2260600 h 3797300"/>
              <a:gd name="connsiteX141" fmla="*/ 3098800 w 8445500"/>
              <a:gd name="connsiteY141" fmla="*/ 2235200 h 3797300"/>
              <a:gd name="connsiteX142" fmla="*/ 3136900 w 8445500"/>
              <a:gd name="connsiteY142" fmla="*/ 2209800 h 3797300"/>
              <a:gd name="connsiteX143" fmla="*/ 3175000 w 8445500"/>
              <a:gd name="connsiteY143" fmla="*/ 2197100 h 3797300"/>
              <a:gd name="connsiteX144" fmla="*/ 3251200 w 8445500"/>
              <a:gd name="connsiteY144" fmla="*/ 2146300 h 3797300"/>
              <a:gd name="connsiteX145" fmla="*/ 3289300 w 8445500"/>
              <a:gd name="connsiteY145" fmla="*/ 2120900 h 3797300"/>
              <a:gd name="connsiteX146" fmla="*/ 3390900 w 8445500"/>
              <a:gd name="connsiteY146" fmla="*/ 2070100 h 3797300"/>
              <a:gd name="connsiteX147" fmla="*/ 3441700 w 8445500"/>
              <a:gd name="connsiteY147" fmla="*/ 2095500 h 3797300"/>
              <a:gd name="connsiteX148" fmla="*/ 3479800 w 8445500"/>
              <a:gd name="connsiteY148" fmla="*/ 2108200 h 3797300"/>
              <a:gd name="connsiteX149" fmla="*/ 3517900 w 8445500"/>
              <a:gd name="connsiteY149" fmla="*/ 2133600 h 3797300"/>
              <a:gd name="connsiteX150" fmla="*/ 3657600 w 8445500"/>
              <a:gd name="connsiteY150" fmla="*/ 2171700 h 3797300"/>
              <a:gd name="connsiteX151" fmla="*/ 4076700 w 8445500"/>
              <a:gd name="connsiteY151" fmla="*/ 2133600 h 3797300"/>
              <a:gd name="connsiteX152" fmla="*/ 4114800 w 8445500"/>
              <a:gd name="connsiteY152" fmla="*/ 2108200 h 3797300"/>
              <a:gd name="connsiteX153" fmla="*/ 4191000 w 8445500"/>
              <a:gd name="connsiteY153" fmla="*/ 2095500 h 3797300"/>
              <a:gd name="connsiteX154" fmla="*/ 4241800 w 8445500"/>
              <a:gd name="connsiteY154" fmla="*/ 2082800 h 3797300"/>
              <a:gd name="connsiteX155" fmla="*/ 4318000 w 8445500"/>
              <a:gd name="connsiteY155" fmla="*/ 2095500 h 3797300"/>
              <a:gd name="connsiteX156" fmla="*/ 4432300 w 8445500"/>
              <a:gd name="connsiteY156" fmla="*/ 2222500 h 3797300"/>
              <a:gd name="connsiteX157" fmla="*/ 4457700 w 8445500"/>
              <a:gd name="connsiteY157" fmla="*/ 2260600 h 3797300"/>
              <a:gd name="connsiteX158" fmla="*/ 4495800 w 8445500"/>
              <a:gd name="connsiteY158" fmla="*/ 2273300 h 3797300"/>
              <a:gd name="connsiteX159" fmla="*/ 4610100 w 8445500"/>
              <a:gd name="connsiteY159" fmla="*/ 2235200 h 3797300"/>
              <a:gd name="connsiteX160" fmla="*/ 4686300 w 8445500"/>
              <a:gd name="connsiteY160" fmla="*/ 2197100 h 3797300"/>
              <a:gd name="connsiteX161" fmla="*/ 4762500 w 8445500"/>
              <a:gd name="connsiteY161" fmla="*/ 2159000 h 3797300"/>
              <a:gd name="connsiteX162" fmla="*/ 4864100 w 8445500"/>
              <a:gd name="connsiteY162" fmla="*/ 2108200 h 3797300"/>
              <a:gd name="connsiteX163" fmla="*/ 4902200 w 8445500"/>
              <a:gd name="connsiteY163" fmla="*/ 2082800 h 3797300"/>
              <a:gd name="connsiteX164" fmla="*/ 4940300 w 8445500"/>
              <a:gd name="connsiteY164" fmla="*/ 2070100 h 3797300"/>
              <a:gd name="connsiteX165" fmla="*/ 4978400 w 8445500"/>
              <a:gd name="connsiteY165" fmla="*/ 2044700 h 3797300"/>
              <a:gd name="connsiteX166" fmla="*/ 5041900 w 8445500"/>
              <a:gd name="connsiteY166" fmla="*/ 2032000 h 3797300"/>
              <a:gd name="connsiteX167" fmla="*/ 5207000 w 8445500"/>
              <a:gd name="connsiteY167" fmla="*/ 2044700 h 3797300"/>
              <a:gd name="connsiteX168" fmla="*/ 5270500 w 8445500"/>
              <a:gd name="connsiteY168" fmla="*/ 2057400 h 3797300"/>
              <a:gd name="connsiteX169" fmla="*/ 5448300 w 8445500"/>
              <a:gd name="connsiteY169" fmla="*/ 2082800 h 3797300"/>
              <a:gd name="connsiteX170" fmla="*/ 5854700 w 8445500"/>
              <a:gd name="connsiteY170" fmla="*/ 2070100 h 3797300"/>
              <a:gd name="connsiteX171" fmla="*/ 5930900 w 8445500"/>
              <a:gd name="connsiteY171" fmla="*/ 2032000 h 3797300"/>
              <a:gd name="connsiteX172" fmla="*/ 5969000 w 8445500"/>
              <a:gd name="connsiteY172" fmla="*/ 2019300 h 3797300"/>
              <a:gd name="connsiteX173" fmla="*/ 6045200 w 8445500"/>
              <a:gd name="connsiteY173" fmla="*/ 1955800 h 3797300"/>
              <a:gd name="connsiteX174" fmla="*/ 6121400 w 8445500"/>
              <a:gd name="connsiteY174" fmla="*/ 1930400 h 3797300"/>
              <a:gd name="connsiteX175" fmla="*/ 6261100 w 8445500"/>
              <a:gd name="connsiteY175" fmla="*/ 1943100 h 3797300"/>
              <a:gd name="connsiteX176" fmla="*/ 6324600 w 8445500"/>
              <a:gd name="connsiteY176" fmla="*/ 1955800 h 3797300"/>
              <a:gd name="connsiteX177" fmla="*/ 6477000 w 8445500"/>
              <a:gd name="connsiteY177" fmla="*/ 1981200 h 3797300"/>
              <a:gd name="connsiteX178" fmla="*/ 6553200 w 8445500"/>
              <a:gd name="connsiteY178" fmla="*/ 1993900 h 3797300"/>
              <a:gd name="connsiteX179" fmla="*/ 6858000 w 8445500"/>
              <a:gd name="connsiteY179" fmla="*/ 2019300 h 3797300"/>
              <a:gd name="connsiteX180" fmla="*/ 8445500 w 8445500"/>
              <a:gd name="connsiteY180" fmla="*/ 2006600 h 3797300"/>
              <a:gd name="connsiteX181" fmla="*/ 8411633 w 8445500"/>
              <a:gd name="connsiteY181" fmla="*/ 59266 h 3797300"/>
              <a:gd name="connsiteX0" fmla="*/ 8411633 w 8445500"/>
              <a:gd name="connsiteY0" fmla="*/ 24939 h 3762973"/>
              <a:gd name="connsiteX1" fmla="*/ 8098367 w 8445500"/>
              <a:gd name="connsiteY1" fmla="*/ 37640 h 3762973"/>
              <a:gd name="connsiteX2" fmla="*/ 7802033 w 8445500"/>
              <a:gd name="connsiteY2" fmla="*/ 101139 h 3762973"/>
              <a:gd name="connsiteX3" fmla="*/ 7662334 w 8445500"/>
              <a:gd name="connsiteY3" fmla="*/ 139240 h 3762973"/>
              <a:gd name="connsiteX4" fmla="*/ 7624234 w 8445500"/>
              <a:gd name="connsiteY4" fmla="*/ 486372 h 3762973"/>
              <a:gd name="connsiteX5" fmla="*/ 7581900 w 8445500"/>
              <a:gd name="connsiteY5" fmla="*/ 562573 h 3762973"/>
              <a:gd name="connsiteX6" fmla="*/ 7404100 w 8445500"/>
              <a:gd name="connsiteY6" fmla="*/ 757306 h 3762973"/>
              <a:gd name="connsiteX7" fmla="*/ 7247466 w 8445500"/>
              <a:gd name="connsiteY7" fmla="*/ 943573 h 3762973"/>
              <a:gd name="connsiteX8" fmla="*/ 7145867 w 8445500"/>
              <a:gd name="connsiteY8" fmla="*/ 1070573 h 3762973"/>
              <a:gd name="connsiteX9" fmla="*/ 7069666 w 8445500"/>
              <a:gd name="connsiteY9" fmla="*/ 1138306 h 3762973"/>
              <a:gd name="connsiteX10" fmla="*/ 6993467 w 8445500"/>
              <a:gd name="connsiteY10" fmla="*/ 1163707 h 3762973"/>
              <a:gd name="connsiteX11" fmla="*/ 6828367 w 8445500"/>
              <a:gd name="connsiteY11" fmla="*/ 1197573 h 3762973"/>
              <a:gd name="connsiteX12" fmla="*/ 6383867 w 8445500"/>
              <a:gd name="connsiteY12" fmla="*/ 1235673 h 3762973"/>
              <a:gd name="connsiteX13" fmla="*/ 6104467 w 8445500"/>
              <a:gd name="connsiteY13" fmla="*/ 1206040 h 3762973"/>
              <a:gd name="connsiteX14" fmla="*/ 5943600 w 8445500"/>
              <a:gd name="connsiteY14" fmla="*/ 1070573 h 3762973"/>
              <a:gd name="connsiteX15" fmla="*/ 5778500 w 8445500"/>
              <a:gd name="connsiteY15" fmla="*/ 892773 h 3762973"/>
              <a:gd name="connsiteX16" fmla="*/ 5524500 w 8445500"/>
              <a:gd name="connsiteY16" fmla="*/ 778473 h 3762973"/>
              <a:gd name="connsiteX17" fmla="*/ 5308600 w 8445500"/>
              <a:gd name="connsiteY17" fmla="*/ 799640 h 3762973"/>
              <a:gd name="connsiteX18" fmla="*/ 5164667 w 8445500"/>
              <a:gd name="connsiteY18" fmla="*/ 702273 h 3762973"/>
              <a:gd name="connsiteX19" fmla="*/ 5054600 w 8445500"/>
              <a:gd name="connsiteY19" fmla="*/ 393240 h 3762973"/>
              <a:gd name="connsiteX20" fmla="*/ 4914900 w 8445500"/>
              <a:gd name="connsiteY20" fmla="*/ 143473 h 3762973"/>
              <a:gd name="connsiteX21" fmla="*/ 4732867 w 8445500"/>
              <a:gd name="connsiteY21" fmla="*/ 29173 h 3762973"/>
              <a:gd name="connsiteX22" fmla="*/ 4559300 w 8445500"/>
              <a:gd name="connsiteY22" fmla="*/ 3773 h 3762973"/>
              <a:gd name="connsiteX23" fmla="*/ 4533900 w 8445500"/>
              <a:gd name="connsiteY23" fmla="*/ 92673 h 3762973"/>
              <a:gd name="connsiteX24" fmla="*/ 4495800 w 8445500"/>
              <a:gd name="connsiteY24" fmla="*/ 118073 h 3762973"/>
              <a:gd name="connsiteX25" fmla="*/ 4406900 w 8445500"/>
              <a:gd name="connsiteY25" fmla="*/ 168873 h 3762973"/>
              <a:gd name="connsiteX26" fmla="*/ 4368800 w 8445500"/>
              <a:gd name="connsiteY26" fmla="*/ 194273 h 3762973"/>
              <a:gd name="connsiteX27" fmla="*/ 4229100 w 8445500"/>
              <a:gd name="connsiteY27" fmla="*/ 283173 h 3762973"/>
              <a:gd name="connsiteX28" fmla="*/ 4165600 w 8445500"/>
              <a:gd name="connsiteY28" fmla="*/ 422873 h 3762973"/>
              <a:gd name="connsiteX29" fmla="*/ 4140200 w 8445500"/>
              <a:gd name="connsiteY29" fmla="*/ 460973 h 3762973"/>
              <a:gd name="connsiteX30" fmla="*/ 4089400 w 8445500"/>
              <a:gd name="connsiteY30" fmla="*/ 664173 h 3762973"/>
              <a:gd name="connsiteX31" fmla="*/ 4051300 w 8445500"/>
              <a:gd name="connsiteY31" fmla="*/ 753073 h 3762973"/>
              <a:gd name="connsiteX32" fmla="*/ 4013200 w 8445500"/>
              <a:gd name="connsiteY32" fmla="*/ 778473 h 3762973"/>
              <a:gd name="connsiteX33" fmla="*/ 3975100 w 8445500"/>
              <a:gd name="connsiteY33" fmla="*/ 854673 h 3762973"/>
              <a:gd name="connsiteX34" fmla="*/ 3924300 w 8445500"/>
              <a:gd name="connsiteY34" fmla="*/ 867373 h 3762973"/>
              <a:gd name="connsiteX35" fmla="*/ 3848100 w 8445500"/>
              <a:gd name="connsiteY35" fmla="*/ 905473 h 3762973"/>
              <a:gd name="connsiteX36" fmla="*/ 3810000 w 8445500"/>
              <a:gd name="connsiteY36" fmla="*/ 892773 h 3762973"/>
              <a:gd name="connsiteX37" fmla="*/ 3746500 w 8445500"/>
              <a:gd name="connsiteY37" fmla="*/ 778473 h 3762973"/>
              <a:gd name="connsiteX38" fmla="*/ 3746500 w 8445500"/>
              <a:gd name="connsiteY38" fmla="*/ 778473 h 3762973"/>
              <a:gd name="connsiteX39" fmla="*/ 3657600 w 8445500"/>
              <a:gd name="connsiteY39" fmla="*/ 651473 h 3762973"/>
              <a:gd name="connsiteX40" fmla="*/ 3632200 w 8445500"/>
              <a:gd name="connsiteY40" fmla="*/ 613373 h 3762973"/>
              <a:gd name="connsiteX41" fmla="*/ 3594100 w 8445500"/>
              <a:gd name="connsiteY41" fmla="*/ 587973 h 3762973"/>
              <a:gd name="connsiteX42" fmla="*/ 3556000 w 8445500"/>
              <a:gd name="connsiteY42" fmla="*/ 549873 h 3762973"/>
              <a:gd name="connsiteX43" fmla="*/ 3416300 w 8445500"/>
              <a:gd name="connsiteY43" fmla="*/ 524473 h 3762973"/>
              <a:gd name="connsiteX44" fmla="*/ 3276600 w 8445500"/>
              <a:gd name="connsiteY44" fmla="*/ 537173 h 3762973"/>
              <a:gd name="connsiteX45" fmla="*/ 3162300 w 8445500"/>
              <a:gd name="connsiteY45" fmla="*/ 562573 h 3762973"/>
              <a:gd name="connsiteX46" fmla="*/ 3086100 w 8445500"/>
              <a:gd name="connsiteY46" fmla="*/ 613373 h 3762973"/>
              <a:gd name="connsiteX47" fmla="*/ 3048000 w 8445500"/>
              <a:gd name="connsiteY47" fmla="*/ 664173 h 3762973"/>
              <a:gd name="connsiteX48" fmla="*/ 3009900 w 8445500"/>
              <a:gd name="connsiteY48" fmla="*/ 676873 h 3762973"/>
              <a:gd name="connsiteX49" fmla="*/ 2895600 w 8445500"/>
              <a:gd name="connsiteY49" fmla="*/ 740373 h 3762973"/>
              <a:gd name="connsiteX50" fmla="*/ 2857500 w 8445500"/>
              <a:gd name="connsiteY50" fmla="*/ 778473 h 3762973"/>
              <a:gd name="connsiteX51" fmla="*/ 2781300 w 8445500"/>
              <a:gd name="connsiteY51" fmla="*/ 816573 h 3762973"/>
              <a:gd name="connsiteX52" fmla="*/ 2705100 w 8445500"/>
              <a:gd name="connsiteY52" fmla="*/ 867373 h 3762973"/>
              <a:gd name="connsiteX53" fmla="*/ 2628900 w 8445500"/>
              <a:gd name="connsiteY53" fmla="*/ 930873 h 3762973"/>
              <a:gd name="connsiteX54" fmla="*/ 2590800 w 8445500"/>
              <a:gd name="connsiteY54" fmla="*/ 981673 h 3762973"/>
              <a:gd name="connsiteX55" fmla="*/ 2552700 w 8445500"/>
              <a:gd name="connsiteY55" fmla="*/ 1019773 h 3762973"/>
              <a:gd name="connsiteX56" fmla="*/ 2489200 w 8445500"/>
              <a:gd name="connsiteY56" fmla="*/ 1083273 h 3762973"/>
              <a:gd name="connsiteX57" fmla="*/ 2463800 w 8445500"/>
              <a:gd name="connsiteY57" fmla="*/ 1121373 h 3762973"/>
              <a:gd name="connsiteX58" fmla="*/ 2425700 w 8445500"/>
              <a:gd name="connsiteY58" fmla="*/ 1159473 h 3762973"/>
              <a:gd name="connsiteX59" fmla="*/ 2413000 w 8445500"/>
              <a:gd name="connsiteY59" fmla="*/ 1197573 h 3762973"/>
              <a:gd name="connsiteX60" fmla="*/ 2374900 w 8445500"/>
              <a:gd name="connsiteY60" fmla="*/ 1210273 h 3762973"/>
              <a:gd name="connsiteX61" fmla="*/ 2336800 w 8445500"/>
              <a:gd name="connsiteY61" fmla="*/ 1235673 h 3762973"/>
              <a:gd name="connsiteX62" fmla="*/ 2171700 w 8445500"/>
              <a:gd name="connsiteY62" fmla="*/ 1261073 h 3762973"/>
              <a:gd name="connsiteX63" fmla="*/ 2095500 w 8445500"/>
              <a:gd name="connsiteY63" fmla="*/ 1273773 h 3762973"/>
              <a:gd name="connsiteX64" fmla="*/ 1828800 w 8445500"/>
              <a:gd name="connsiteY64" fmla="*/ 1299173 h 3762973"/>
              <a:gd name="connsiteX65" fmla="*/ 1612900 w 8445500"/>
              <a:gd name="connsiteY65" fmla="*/ 1273773 h 3762973"/>
              <a:gd name="connsiteX66" fmla="*/ 1574800 w 8445500"/>
              <a:gd name="connsiteY66" fmla="*/ 1261073 h 3762973"/>
              <a:gd name="connsiteX67" fmla="*/ 1536700 w 8445500"/>
              <a:gd name="connsiteY67" fmla="*/ 1235673 h 3762973"/>
              <a:gd name="connsiteX68" fmla="*/ 1498600 w 8445500"/>
              <a:gd name="connsiteY68" fmla="*/ 1222973 h 3762973"/>
              <a:gd name="connsiteX69" fmla="*/ 1422400 w 8445500"/>
              <a:gd name="connsiteY69" fmla="*/ 1172173 h 3762973"/>
              <a:gd name="connsiteX70" fmla="*/ 1384300 w 8445500"/>
              <a:gd name="connsiteY70" fmla="*/ 1159473 h 3762973"/>
              <a:gd name="connsiteX71" fmla="*/ 1308100 w 8445500"/>
              <a:gd name="connsiteY71" fmla="*/ 1108673 h 3762973"/>
              <a:gd name="connsiteX72" fmla="*/ 1270000 w 8445500"/>
              <a:gd name="connsiteY72" fmla="*/ 1083273 h 3762973"/>
              <a:gd name="connsiteX73" fmla="*/ 1193800 w 8445500"/>
              <a:gd name="connsiteY73" fmla="*/ 1057873 h 3762973"/>
              <a:gd name="connsiteX74" fmla="*/ 1130300 w 8445500"/>
              <a:gd name="connsiteY74" fmla="*/ 1032473 h 3762973"/>
              <a:gd name="connsiteX75" fmla="*/ 1079500 w 8445500"/>
              <a:gd name="connsiteY75" fmla="*/ 1007073 h 3762973"/>
              <a:gd name="connsiteX76" fmla="*/ 939800 w 8445500"/>
              <a:gd name="connsiteY76" fmla="*/ 994373 h 3762973"/>
              <a:gd name="connsiteX77" fmla="*/ 927100 w 8445500"/>
              <a:gd name="connsiteY77" fmla="*/ 930873 h 3762973"/>
              <a:gd name="connsiteX78" fmla="*/ 889000 w 8445500"/>
              <a:gd name="connsiteY78" fmla="*/ 905473 h 3762973"/>
              <a:gd name="connsiteX79" fmla="*/ 558800 w 8445500"/>
              <a:gd name="connsiteY79" fmla="*/ 892773 h 3762973"/>
              <a:gd name="connsiteX80" fmla="*/ 406400 w 8445500"/>
              <a:gd name="connsiteY80" fmla="*/ 905473 h 3762973"/>
              <a:gd name="connsiteX81" fmla="*/ 368300 w 8445500"/>
              <a:gd name="connsiteY81" fmla="*/ 930873 h 3762973"/>
              <a:gd name="connsiteX82" fmla="*/ 317500 w 8445500"/>
              <a:gd name="connsiteY82" fmla="*/ 968973 h 3762973"/>
              <a:gd name="connsiteX83" fmla="*/ 266700 w 8445500"/>
              <a:gd name="connsiteY83" fmla="*/ 1045173 h 3762973"/>
              <a:gd name="connsiteX84" fmla="*/ 228600 w 8445500"/>
              <a:gd name="connsiteY84" fmla="*/ 1083273 h 3762973"/>
              <a:gd name="connsiteX85" fmla="*/ 190500 w 8445500"/>
              <a:gd name="connsiteY85" fmla="*/ 1159473 h 3762973"/>
              <a:gd name="connsiteX86" fmla="*/ 177800 w 8445500"/>
              <a:gd name="connsiteY86" fmla="*/ 1197573 h 3762973"/>
              <a:gd name="connsiteX87" fmla="*/ 152400 w 8445500"/>
              <a:gd name="connsiteY87" fmla="*/ 1235673 h 3762973"/>
              <a:gd name="connsiteX88" fmla="*/ 114300 w 8445500"/>
              <a:gd name="connsiteY88" fmla="*/ 1388073 h 3762973"/>
              <a:gd name="connsiteX89" fmla="*/ 88900 w 8445500"/>
              <a:gd name="connsiteY89" fmla="*/ 1464273 h 3762973"/>
              <a:gd name="connsiteX90" fmla="*/ 76200 w 8445500"/>
              <a:gd name="connsiteY90" fmla="*/ 1527773 h 3762973"/>
              <a:gd name="connsiteX91" fmla="*/ 50800 w 8445500"/>
              <a:gd name="connsiteY91" fmla="*/ 1591273 h 3762973"/>
              <a:gd name="connsiteX92" fmla="*/ 12700 w 8445500"/>
              <a:gd name="connsiteY92" fmla="*/ 1769073 h 3762973"/>
              <a:gd name="connsiteX93" fmla="*/ 0 w 8445500"/>
              <a:gd name="connsiteY93" fmla="*/ 1870673 h 3762973"/>
              <a:gd name="connsiteX94" fmla="*/ 0 w 8445500"/>
              <a:gd name="connsiteY94" fmla="*/ 2289773 h 3762973"/>
              <a:gd name="connsiteX95" fmla="*/ 12700 w 8445500"/>
              <a:gd name="connsiteY95" fmla="*/ 2607273 h 3762973"/>
              <a:gd name="connsiteX96" fmla="*/ 25400 w 8445500"/>
              <a:gd name="connsiteY96" fmla="*/ 3547073 h 3762973"/>
              <a:gd name="connsiteX97" fmla="*/ 88900 w 8445500"/>
              <a:gd name="connsiteY97" fmla="*/ 3597873 h 3762973"/>
              <a:gd name="connsiteX98" fmla="*/ 101600 w 8445500"/>
              <a:gd name="connsiteY98" fmla="*/ 3635973 h 3762973"/>
              <a:gd name="connsiteX99" fmla="*/ 139700 w 8445500"/>
              <a:gd name="connsiteY99" fmla="*/ 3648673 h 3762973"/>
              <a:gd name="connsiteX100" fmla="*/ 177800 w 8445500"/>
              <a:gd name="connsiteY100" fmla="*/ 3674073 h 3762973"/>
              <a:gd name="connsiteX101" fmla="*/ 190500 w 8445500"/>
              <a:gd name="connsiteY101" fmla="*/ 3712173 h 3762973"/>
              <a:gd name="connsiteX102" fmla="*/ 241300 w 8445500"/>
              <a:gd name="connsiteY102" fmla="*/ 3724873 h 3762973"/>
              <a:gd name="connsiteX103" fmla="*/ 393700 w 8445500"/>
              <a:gd name="connsiteY103" fmla="*/ 3762973 h 3762973"/>
              <a:gd name="connsiteX104" fmla="*/ 723900 w 8445500"/>
              <a:gd name="connsiteY104" fmla="*/ 3750273 h 3762973"/>
              <a:gd name="connsiteX105" fmla="*/ 901700 w 8445500"/>
              <a:gd name="connsiteY105" fmla="*/ 3699473 h 3762973"/>
              <a:gd name="connsiteX106" fmla="*/ 965200 w 8445500"/>
              <a:gd name="connsiteY106" fmla="*/ 3686773 h 3762973"/>
              <a:gd name="connsiteX107" fmla="*/ 1079500 w 8445500"/>
              <a:gd name="connsiteY107" fmla="*/ 3623273 h 3762973"/>
              <a:gd name="connsiteX108" fmla="*/ 1155700 w 8445500"/>
              <a:gd name="connsiteY108" fmla="*/ 3585173 h 3762973"/>
              <a:gd name="connsiteX109" fmla="*/ 1231900 w 8445500"/>
              <a:gd name="connsiteY109" fmla="*/ 3508973 h 3762973"/>
              <a:gd name="connsiteX110" fmla="*/ 1282700 w 8445500"/>
              <a:gd name="connsiteY110" fmla="*/ 3432773 h 3762973"/>
              <a:gd name="connsiteX111" fmla="*/ 1308100 w 8445500"/>
              <a:gd name="connsiteY111" fmla="*/ 3394673 h 3762973"/>
              <a:gd name="connsiteX112" fmla="*/ 1371600 w 8445500"/>
              <a:gd name="connsiteY112" fmla="*/ 3343873 h 3762973"/>
              <a:gd name="connsiteX113" fmla="*/ 1397000 w 8445500"/>
              <a:gd name="connsiteY113" fmla="*/ 3293073 h 3762973"/>
              <a:gd name="connsiteX114" fmla="*/ 1409700 w 8445500"/>
              <a:gd name="connsiteY114" fmla="*/ 3254973 h 3762973"/>
              <a:gd name="connsiteX115" fmla="*/ 1435100 w 8445500"/>
              <a:gd name="connsiteY115" fmla="*/ 3216873 h 3762973"/>
              <a:gd name="connsiteX116" fmla="*/ 1447800 w 8445500"/>
              <a:gd name="connsiteY116" fmla="*/ 3178773 h 3762973"/>
              <a:gd name="connsiteX117" fmla="*/ 1473200 w 8445500"/>
              <a:gd name="connsiteY117" fmla="*/ 3140673 h 3762973"/>
              <a:gd name="connsiteX118" fmla="*/ 1485900 w 8445500"/>
              <a:gd name="connsiteY118" fmla="*/ 3102573 h 3762973"/>
              <a:gd name="connsiteX119" fmla="*/ 1524000 w 8445500"/>
              <a:gd name="connsiteY119" fmla="*/ 3077173 h 3762973"/>
              <a:gd name="connsiteX120" fmla="*/ 1536700 w 8445500"/>
              <a:gd name="connsiteY120" fmla="*/ 3039073 h 3762973"/>
              <a:gd name="connsiteX121" fmla="*/ 1549400 w 8445500"/>
              <a:gd name="connsiteY121" fmla="*/ 2988273 h 3762973"/>
              <a:gd name="connsiteX122" fmla="*/ 1587500 w 8445500"/>
              <a:gd name="connsiteY122" fmla="*/ 2937473 h 3762973"/>
              <a:gd name="connsiteX123" fmla="*/ 1651000 w 8445500"/>
              <a:gd name="connsiteY123" fmla="*/ 2835873 h 3762973"/>
              <a:gd name="connsiteX124" fmla="*/ 1689100 w 8445500"/>
              <a:gd name="connsiteY124" fmla="*/ 2797773 h 3762973"/>
              <a:gd name="connsiteX125" fmla="*/ 1714500 w 8445500"/>
              <a:gd name="connsiteY125" fmla="*/ 2746973 h 3762973"/>
              <a:gd name="connsiteX126" fmla="*/ 1790700 w 8445500"/>
              <a:gd name="connsiteY126" fmla="*/ 2696173 h 3762973"/>
              <a:gd name="connsiteX127" fmla="*/ 1803400 w 8445500"/>
              <a:gd name="connsiteY127" fmla="*/ 2632673 h 3762973"/>
              <a:gd name="connsiteX128" fmla="*/ 1892300 w 8445500"/>
              <a:gd name="connsiteY128" fmla="*/ 2556473 h 3762973"/>
              <a:gd name="connsiteX129" fmla="*/ 2006600 w 8445500"/>
              <a:gd name="connsiteY129" fmla="*/ 2467573 h 3762973"/>
              <a:gd name="connsiteX130" fmla="*/ 2070100 w 8445500"/>
              <a:gd name="connsiteY130" fmla="*/ 2442173 h 3762973"/>
              <a:gd name="connsiteX131" fmla="*/ 2120900 w 8445500"/>
              <a:gd name="connsiteY131" fmla="*/ 2404073 h 3762973"/>
              <a:gd name="connsiteX132" fmla="*/ 2197100 w 8445500"/>
              <a:gd name="connsiteY132" fmla="*/ 2391373 h 3762973"/>
              <a:gd name="connsiteX133" fmla="*/ 2425700 w 8445500"/>
              <a:gd name="connsiteY133" fmla="*/ 2327873 h 3762973"/>
              <a:gd name="connsiteX134" fmla="*/ 2654300 w 8445500"/>
              <a:gd name="connsiteY134" fmla="*/ 2315173 h 3762973"/>
              <a:gd name="connsiteX135" fmla="*/ 2730500 w 8445500"/>
              <a:gd name="connsiteY135" fmla="*/ 2302473 h 3762973"/>
              <a:gd name="connsiteX136" fmla="*/ 2781300 w 8445500"/>
              <a:gd name="connsiteY136" fmla="*/ 2289773 h 3762973"/>
              <a:gd name="connsiteX137" fmla="*/ 2933700 w 8445500"/>
              <a:gd name="connsiteY137" fmla="*/ 2277073 h 3762973"/>
              <a:gd name="connsiteX138" fmla="*/ 2984500 w 8445500"/>
              <a:gd name="connsiteY138" fmla="*/ 2251673 h 3762973"/>
              <a:gd name="connsiteX139" fmla="*/ 3022600 w 8445500"/>
              <a:gd name="connsiteY139" fmla="*/ 2226273 h 3762973"/>
              <a:gd name="connsiteX140" fmla="*/ 3098800 w 8445500"/>
              <a:gd name="connsiteY140" fmla="*/ 2200873 h 3762973"/>
              <a:gd name="connsiteX141" fmla="*/ 3136900 w 8445500"/>
              <a:gd name="connsiteY141" fmla="*/ 2175473 h 3762973"/>
              <a:gd name="connsiteX142" fmla="*/ 3175000 w 8445500"/>
              <a:gd name="connsiteY142" fmla="*/ 2162773 h 3762973"/>
              <a:gd name="connsiteX143" fmla="*/ 3251200 w 8445500"/>
              <a:gd name="connsiteY143" fmla="*/ 2111973 h 3762973"/>
              <a:gd name="connsiteX144" fmla="*/ 3289300 w 8445500"/>
              <a:gd name="connsiteY144" fmla="*/ 2086573 h 3762973"/>
              <a:gd name="connsiteX145" fmla="*/ 3390900 w 8445500"/>
              <a:gd name="connsiteY145" fmla="*/ 2035773 h 3762973"/>
              <a:gd name="connsiteX146" fmla="*/ 3441700 w 8445500"/>
              <a:gd name="connsiteY146" fmla="*/ 2061173 h 3762973"/>
              <a:gd name="connsiteX147" fmla="*/ 3479800 w 8445500"/>
              <a:gd name="connsiteY147" fmla="*/ 2073873 h 3762973"/>
              <a:gd name="connsiteX148" fmla="*/ 3517900 w 8445500"/>
              <a:gd name="connsiteY148" fmla="*/ 2099273 h 3762973"/>
              <a:gd name="connsiteX149" fmla="*/ 3657600 w 8445500"/>
              <a:gd name="connsiteY149" fmla="*/ 2137373 h 3762973"/>
              <a:gd name="connsiteX150" fmla="*/ 4076700 w 8445500"/>
              <a:gd name="connsiteY150" fmla="*/ 2099273 h 3762973"/>
              <a:gd name="connsiteX151" fmla="*/ 4114800 w 8445500"/>
              <a:gd name="connsiteY151" fmla="*/ 2073873 h 3762973"/>
              <a:gd name="connsiteX152" fmla="*/ 4191000 w 8445500"/>
              <a:gd name="connsiteY152" fmla="*/ 2061173 h 3762973"/>
              <a:gd name="connsiteX153" fmla="*/ 4241800 w 8445500"/>
              <a:gd name="connsiteY153" fmla="*/ 2048473 h 3762973"/>
              <a:gd name="connsiteX154" fmla="*/ 4318000 w 8445500"/>
              <a:gd name="connsiteY154" fmla="*/ 2061173 h 3762973"/>
              <a:gd name="connsiteX155" fmla="*/ 4432300 w 8445500"/>
              <a:gd name="connsiteY155" fmla="*/ 2188173 h 3762973"/>
              <a:gd name="connsiteX156" fmla="*/ 4457700 w 8445500"/>
              <a:gd name="connsiteY156" fmla="*/ 2226273 h 3762973"/>
              <a:gd name="connsiteX157" fmla="*/ 4495800 w 8445500"/>
              <a:gd name="connsiteY157" fmla="*/ 2238973 h 3762973"/>
              <a:gd name="connsiteX158" fmla="*/ 4610100 w 8445500"/>
              <a:gd name="connsiteY158" fmla="*/ 2200873 h 3762973"/>
              <a:gd name="connsiteX159" fmla="*/ 4686300 w 8445500"/>
              <a:gd name="connsiteY159" fmla="*/ 2162773 h 3762973"/>
              <a:gd name="connsiteX160" fmla="*/ 4762500 w 8445500"/>
              <a:gd name="connsiteY160" fmla="*/ 2124673 h 3762973"/>
              <a:gd name="connsiteX161" fmla="*/ 4864100 w 8445500"/>
              <a:gd name="connsiteY161" fmla="*/ 2073873 h 3762973"/>
              <a:gd name="connsiteX162" fmla="*/ 4902200 w 8445500"/>
              <a:gd name="connsiteY162" fmla="*/ 2048473 h 3762973"/>
              <a:gd name="connsiteX163" fmla="*/ 4940300 w 8445500"/>
              <a:gd name="connsiteY163" fmla="*/ 2035773 h 3762973"/>
              <a:gd name="connsiteX164" fmla="*/ 4978400 w 8445500"/>
              <a:gd name="connsiteY164" fmla="*/ 2010373 h 3762973"/>
              <a:gd name="connsiteX165" fmla="*/ 5041900 w 8445500"/>
              <a:gd name="connsiteY165" fmla="*/ 1997673 h 3762973"/>
              <a:gd name="connsiteX166" fmla="*/ 5207000 w 8445500"/>
              <a:gd name="connsiteY166" fmla="*/ 2010373 h 3762973"/>
              <a:gd name="connsiteX167" fmla="*/ 5270500 w 8445500"/>
              <a:gd name="connsiteY167" fmla="*/ 2023073 h 3762973"/>
              <a:gd name="connsiteX168" fmla="*/ 5448300 w 8445500"/>
              <a:gd name="connsiteY168" fmla="*/ 2048473 h 3762973"/>
              <a:gd name="connsiteX169" fmla="*/ 5854700 w 8445500"/>
              <a:gd name="connsiteY169" fmla="*/ 2035773 h 3762973"/>
              <a:gd name="connsiteX170" fmla="*/ 5930900 w 8445500"/>
              <a:gd name="connsiteY170" fmla="*/ 1997673 h 3762973"/>
              <a:gd name="connsiteX171" fmla="*/ 5969000 w 8445500"/>
              <a:gd name="connsiteY171" fmla="*/ 1984973 h 3762973"/>
              <a:gd name="connsiteX172" fmla="*/ 6045200 w 8445500"/>
              <a:gd name="connsiteY172" fmla="*/ 1921473 h 3762973"/>
              <a:gd name="connsiteX173" fmla="*/ 6121400 w 8445500"/>
              <a:gd name="connsiteY173" fmla="*/ 1896073 h 3762973"/>
              <a:gd name="connsiteX174" fmla="*/ 6261100 w 8445500"/>
              <a:gd name="connsiteY174" fmla="*/ 1908773 h 3762973"/>
              <a:gd name="connsiteX175" fmla="*/ 6324600 w 8445500"/>
              <a:gd name="connsiteY175" fmla="*/ 1921473 h 3762973"/>
              <a:gd name="connsiteX176" fmla="*/ 6477000 w 8445500"/>
              <a:gd name="connsiteY176" fmla="*/ 1946873 h 3762973"/>
              <a:gd name="connsiteX177" fmla="*/ 6553200 w 8445500"/>
              <a:gd name="connsiteY177" fmla="*/ 1959573 h 3762973"/>
              <a:gd name="connsiteX178" fmla="*/ 6858000 w 8445500"/>
              <a:gd name="connsiteY178" fmla="*/ 1984973 h 3762973"/>
              <a:gd name="connsiteX179" fmla="*/ 8445500 w 8445500"/>
              <a:gd name="connsiteY179" fmla="*/ 1972273 h 3762973"/>
              <a:gd name="connsiteX180" fmla="*/ 8411633 w 8445500"/>
              <a:gd name="connsiteY180" fmla="*/ 24939 h 3762973"/>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95800 w 8445500"/>
              <a:gd name="connsiteY23" fmla="*/ 93134 h 3738034"/>
              <a:gd name="connsiteX24" fmla="*/ 4406900 w 8445500"/>
              <a:gd name="connsiteY24" fmla="*/ 143934 h 3738034"/>
              <a:gd name="connsiteX25" fmla="*/ 4368800 w 8445500"/>
              <a:gd name="connsiteY25" fmla="*/ 169334 h 3738034"/>
              <a:gd name="connsiteX26" fmla="*/ 4229100 w 8445500"/>
              <a:gd name="connsiteY26" fmla="*/ 258234 h 3738034"/>
              <a:gd name="connsiteX27" fmla="*/ 4165600 w 8445500"/>
              <a:gd name="connsiteY27" fmla="*/ 397934 h 3738034"/>
              <a:gd name="connsiteX28" fmla="*/ 4140200 w 8445500"/>
              <a:gd name="connsiteY28" fmla="*/ 436034 h 3738034"/>
              <a:gd name="connsiteX29" fmla="*/ 4089400 w 8445500"/>
              <a:gd name="connsiteY29" fmla="*/ 639234 h 3738034"/>
              <a:gd name="connsiteX30" fmla="*/ 4051300 w 8445500"/>
              <a:gd name="connsiteY30" fmla="*/ 728134 h 3738034"/>
              <a:gd name="connsiteX31" fmla="*/ 4013200 w 8445500"/>
              <a:gd name="connsiteY31" fmla="*/ 753534 h 3738034"/>
              <a:gd name="connsiteX32" fmla="*/ 3975100 w 8445500"/>
              <a:gd name="connsiteY32" fmla="*/ 829734 h 3738034"/>
              <a:gd name="connsiteX33" fmla="*/ 3924300 w 8445500"/>
              <a:gd name="connsiteY33" fmla="*/ 842434 h 3738034"/>
              <a:gd name="connsiteX34" fmla="*/ 3848100 w 8445500"/>
              <a:gd name="connsiteY34" fmla="*/ 880534 h 3738034"/>
              <a:gd name="connsiteX35" fmla="*/ 3810000 w 8445500"/>
              <a:gd name="connsiteY35" fmla="*/ 867834 h 3738034"/>
              <a:gd name="connsiteX36" fmla="*/ 3746500 w 8445500"/>
              <a:gd name="connsiteY36" fmla="*/ 753534 h 3738034"/>
              <a:gd name="connsiteX37" fmla="*/ 3746500 w 8445500"/>
              <a:gd name="connsiteY37" fmla="*/ 753534 h 3738034"/>
              <a:gd name="connsiteX38" fmla="*/ 3657600 w 8445500"/>
              <a:gd name="connsiteY38" fmla="*/ 626534 h 3738034"/>
              <a:gd name="connsiteX39" fmla="*/ 3632200 w 8445500"/>
              <a:gd name="connsiteY39" fmla="*/ 588434 h 3738034"/>
              <a:gd name="connsiteX40" fmla="*/ 3594100 w 8445500"/>
              <a:gd name="connsiteY40" fmla="*/ 563034 h 3738034"/>
              <a:gd name="connsiteX41" fmla="*/ 3556000 w 8445500"/>
              <a:gd name="connsiteY41" fmla="*/ 524934 h 3738034"/>
              <a:gd name="connsiteX42" fmla="*/ 3416300 w 8445500"/>
              <a:gd name="connsiteY42" fmla="*/ 499534 h 3738034"/>
              <a:gd name="connsiteX43" fmla="*/ 3276600 w 8445500"/>
              <a:gd name="connsiteY43" fmla="*/ 512234 h 3738034"/>
              <a:gd name="connsiteX44" fmla="*/ 3162300 w 8445500"/>
              <a:gd name="connsiteY44" fmla="*/ 537634 h 3738034"/>
              <a:gd name="connsiteX45" fmla="*/ 3086100 w 8445500"/>
              <a:gd name="connsiteY45" fmla="*/ 588434 h 3738034"/>
              <a:gd name="connsiteX46" fmla="*/ 3048000 w 8445500"/>
              <a:gd name="connsiteY46" fmla="*/ 639234 h 3738034"/>
              <a:gd name="connsiteX47" fmla="*/ 3009900 w 8445500"/>
              <a:gd name="connsiteY47" fmla="*/ 651934 h 3738034"/>
              <a:gd name="connsiteX48" fmla="*/ 2895600 w 8445500"/>
              <a:gd name="connsiteY48" fmla="*/ 715434 h 3738034"/>
              <a:gd name="connsiteX49" fmla="*/ 2857500 w 8445500"/>
              <a:gd name="connsiteY49" fmla="*/ 753534 h 3738034"/>
              <a:gd name="connsiteX50" fmla="*/ 2781300 w 8445500"/>
              <a:gd name="connsiteY50" fmla="*/ 791634 h 3738034"/>
              <a:gd name="connsiteX51" fmla="*/ 2705100 w 8445500"/>
              <a:gd name="connsiteY51" fmla="*/ 842434 h 3738034"/>
              <a:gd name="connsiteX52" fmla="*/ 2628900 w 8445500"/>
              <a:gd name="connsiteY52" fmla="*/ 905934 h 3738034"/>
              <a:gd name="connsiteX53" fmla="*/ 2590800 w 8445500"/>
              <a:gd name="connsiteY53" fmla="*/ 956734 h 3738034"/>
              <a:gd name="connsiteX54" fmla="*/ 2552700 w 8445500"/>
              <a:gd name="connsiteY54" fmla="*/ 994834 h 3738034"/>
              <a:gd name="connsiteX55" fmla="*/ 2489200 w 8445500"/>
              <a:gd name="connsiteY55" fmla="*/ 1058334 h 3738034"/>
              <a:gd name="connsiteX56" fmla="*/ 2463800 w 8445500"/>
              <a:gd name="connsiteY56" fmla="*/ 1096434 h 3738034"/>
              <a:gd name="connsiteX57" fmla="*/ 2425700 w 8445500"/>
              <a:gd name="connsiteY57" fmla="*/ 1134534 h 3738034"/>
              <a:gd name="connsiteX58" fmla="*/ 2413000 w 8445500"/>
              <a:gd name="connsiteY58" fmla="*/ 1172634 h 3738034"/>
              <a:gd name="connsiteX59" fmla="*/ 2374900 w 8445500"/>
              <a:gd name="connsiteY59" fmla="*/ 1185334 h 3738034"/>
              <a:gd name="connsiteX60" fmla="*/ 2336800 w 8445500"/>
              <a:gd name="connsiteY60" fmla="*/ 1210734 h 3738034"/>
              <a:gd name="connsiteX61" fmla="*/ 2171700 w 8445500"/>
              <a:gd name="connsiteY61" fmla="*/ 1236134 h 3738034"/>
              <a:gd name="connsiteX62" fmla="*/ 2095500 w 8445500"/>
              <a:gd name="connsiteY62" fmla="*/ 1248834 h 3738034"/>
              <a:gd name="connsiteX63" fmla="*/ 1828800 w 8445500"/>
              <a:gd name="connsiteY63" fmla="*/ 1274234 h 3738034"/>
              <a:gd name="connsiteX64" fmla="*/ 1612900 w 8445500"/>
              <a:gd name="connsiteY64" fmla="*/ 1248834 h 3738034"/>
              <a:gd name="connsiteX65" fmla="*/ 1574800 w 8445500"/>
              <a:gd name="connsiteY65" fmla="*/ 1236134 h 3738034"/>
              <a:gd name="connsiteX66" fmla="*/ 1536700 w 8445500"/>
              <a:gd name="connsiteY66" fmla="*/ 1210734 h 3738034"/>
              <a:gd name="connsiteX67" fmla="*/ 1498600 w 8445500"/>
              <a:gd name="connsiteY67" fmla="*/ 1198034 h 3738034"/>
              <a:gd name="connsiteX68" fmla="*/ 1422400 w 8445500"/>
              <a:gd name="connsiteY68" fmla="*/ 1147234 h 3738034"/>
              <a:gd name="connsiteX69" fmla="*/ 1384300 w 8445500"/>
              <a:gd name="connsiteY69" fmla="*/ 1134534 h 3738034"/>
              <a:gd name="connsiteX70" fmla="*/ 1308100 w 8445500"/>
              <a:gd name="connsiteY70" fmla="*/ 1083734 h 3738034"/>
              <a:gd name="connsiteX71" fmla="*/ 1270000 w 8445500"/>
              <a:gd name="connsiteY71" fmla="*/ 1058334 h 3738034"/>
              <a:gd name="connsiteX72" fmla="*/ 1193800 w 8445500"/>
              <a:gd name="connsiteY72" fmla="*/ 1032934 h 3738034"/>
              <a:gd name="connsiteX73" fmla="*/ 1130300 w 8445500"/>
              <a:gd name="connsiteY73" fmla="*/ 1007534 h 3738034"/>
              <a:gd name="connsiteX74" fmla="*/ 1079500 w 8445500"/>
              <a:gd name="connsiteY74" fmla="*/ 982134 h 3738034"/>
              <a:gd name="connsiteX75" fmla="*/ 939800 w 8445500"/>
              <a:gd name="connsiteY75" fmla="*/ 969434 h 3738034"/>
              <a:gd name="connsiteX76" fmla="*/ 927100 w 8445500"/>
              <a:gd name="connsiteY76" fmla="*/ 905934 h 3738034"/>
              <a:gd name="connsiteX77" fmla="*/ 889000 w 8445500"/>
              <a:gd name="connsiteY77" fmla="*/ 880534 h 3738034"/>
              <a:gd name="connsiteX78" fmla="*/ 558800 w 8445500"/>
              <a:gd name="connsiteY78" fmla="*/ 867834 h 3738034"/>
              <a:gd name="connsiteX79" fmla="*/ 406400 w 8445500"/>
              <a:gd name="connsiteY79" fmla="*/ 880534 h 3738034"/>
              <a:gd name="connsiteX80" fmla="*/ 368300 w 8445500"/>
              <a:gd name="connsiteY80" fmla="*/ 905934 h 3738034"/>
              <a:gd name="connsiteX81" fmla="*/ 317500 w 8445500"/>
              <a:gd name="connsiteY81" fmla="*/ 944034 h 3738034"/>
              <a:gd name="connsiteX82" fmla="*/ 266700 w 8445500"/>
              <a:gd name="connsiteY82" fmla="*/ 1020234 h 3738034"/>
              <a:gd name="connsiteX83" fmla="*/ 228600 w 8445500"/>
              <a:gd name="connsiteY83" fmla="*/ 1058334 h 3738034"/>
              <a:gd name="connsiteX84" fmla="*/ 190500 w 8445500"/>
              <a:gd name="connsiteY84" fmla="*/ 1134534 h 3738034"/>
              <a:gd name="connsiteX85" fmla="*/ 177800 w 8445500"/>
              <a:gd name="connsiteY85" fmla="*/ 1172634 h 3738034"/>
              <a:gd name="connsiteX86" fmla="*/ 152400 w 8445500"/>
              <a:gd name="connsiteY86" fmla="*/ 1210734 h 3738034"/>
              <a:gd name="connsiteX87" fmla="*/ 114300 w 8445500"/>
              <a:gd name="connsiteY87" fmla="*/ 1363134 h 3738034"/>
              <a:gd name="connsiteX88" fmla="*/ 88900 w 8445500"/>
              <a:gd name="connsiteY88" fmla="*/ 1439334 h 3738034"/>
              <a:gd name="connsiteX89" fmla="*/ 76200 w 8445500"/>
              <a:gd name="connsiteY89" fmla="*/ 1502834 h 3738034"/>
              <a:gd name="connsiteX90" fmla="*/ 50800 w 8445500"/>
              <a:gd name="connsiteY90" fmla="*/ 1566334 h 3738034"/>
              <a:gd name="connsiteX91" fmla="*/ 12700 w 8445500"/>
              <a:gd name="connsiteY91" fmla="*/ 1744134 h 3738034"/>
              <a:gd name="connsiteX92" fmla="*/ 0 w 8445500"/>
              <a:gd name="connsiteY92" fmla="*/ 1845734 h 3738034"/>
              <a:gd name="connsiteX93" fmla="*/ 0 w 8445500"/>
              <a:gd name="connsiteY93" fmla="*/ 2264834 h 3738034"/>
              <a:gd name="connsiteX94" fmla="*/ 12700 w 8445500"/>
              <a:gd name="connsiteY94" fmla="*/ 2582334 h 3738034"/>
              <a:gd name="connsiteX95" fmla="*/ 25400 w 8445500"/>
              <a:gd name="connsiteY95" fmla="*/ 3522134 h 3738034"/>
              <a:gd name="connsiteX96" fmla="*/ 88900 w 8445500"/>
              <a:gd name="connsiteY96" fmla="*/ 3572934 h 3738034"/>
              <a:gd name="connsiteX97" fmla="*/ 101600 w 8445500"/>
              <a:gd name="connsiteY97" fmla="*/ 3611034 h 3738034"/>
              <a:gd name="connsiteX98" fmla="*/ 139700 w 8445500"/>
              <a:gd name="connsiteY98" fmla="*/ 3623734 h 3738034"/>
              <a:gd name="connsiteX99" fmla="*/ 177800 w 8445500"/>
              <a:gd name="connsiteY99" fmla="*/ 3649134 h 3738034"/>
              <a:gd name="connsiteX100" fmla="*/ 190500 w 8445500"/>
              <a:gd name="connsiteY100" fmla="*/ 3687234 h 3738034"/>
              <a:gd name="connsiteX101" fmla="*/ 241300 w 8445500"/>
              <a:gd name="connsiteY101" fmla="*/ 3699934 h 3738034"/>
              <a:gd name="connsiteX102" fmla="*/ 393700 w 8445500"/>
              <a:gd name="connsiteY102" fmla="*/ 3738034 h 3738034"/>
              <a:gd name="connsiteX103" fmla="*/ 723900 w 8445500"/>
              <a:gd name="connsiteY103" fmla="*/ 3725334 h 3738034"/>
              <a:gd name="connsiteX104" fmla="*/ 901700 w 8445500"/>
              <a:gd name="connsiteY104" fmla="*/ 3674534 h 3738034"/>
              <a:gd name="connsiteX105" fmla="*/ 965200 w 8445500"/>
              <a:gd name="connsiteY105" fmla="*/ 3661834 h 3738034"/>
              <a:gd name="connsiteX106" fmla="*/ 1079500 w 8445500"/>
              <a:gd name="connsiteY106" fmla="*/ 3598334 h 3738034"/>
              <a:gd name="connsiteX107" fmla="*/ 1155700 w 8445500"/>
              <a:gd name="connsiteY107" fmla="*/ 3560234 h 3738034"/>
              <a:gd name="connsiteX108" fmla="*/ 1231900 w 8445500"/>
              <a:gd name="connsiteY108" fmla="*/ 3484034 h 3738034"/>
              <a:gd name="connsiteX109" fmla="*/ 1282700 w 8445500"/>
              <a:gd name="connsiteY109" fmla="*/ 3407834 h 3738034"/>
              <a:gd name="connsiteX110" fmla="*/ 1308100 w 8445500"/>
              <a:gd name="connsiteY110" fmla="*/ 3369734 h 3738034"/>
              <a:gd name="connsiteX111" fmla="*/ 1371600 w 8445500"/>
              <a:gd name="connsiteY111" fmla="*/ 3318934 h 3738034"/>
              <a:gd name="connsiteX112" fmla="*/ 1397000 w 8445500"/>
              <a:gd name="connsiteY112" fmla="*/ 3268134 h 3738034"/>
              <a:gd name="connsiteX113" fmla="*/ 1409700 w 8445500"/>
              <a:gd name="connsiteY113" fmla="*/ 3230034 h 3738034"/>
              <a:gd name="connsiteX114" fmla="*/ 1435100 w 8445500"/>
              <a:gd name="connsiteY114" fmla="*/ 3191934 h 3738034"/>
              <a:gd name="connsiteX115" fmla="*/ 1447800 w 8445500"/>
              <a:gd name="connsiteY115" fmla="*/ 3153834 h 3738034"/>
              <a:gd name="connsiteX116" fmla="*/ 1473200 w 8445500"/>
              <a:gd name="connsiteY116" fmla="*/ 3115734 h 3738034"/>
              <a:gd name="connsiteX117" fmla="*/ 1485900 w 8445500"/>
              <a:gd name="connsiteY117" fmla="*/ 3077634 h 3738034"/>
              <a:gd name="connsiteX118" fmla="*/ 1524000 w 8445500"/>
              <a:gd name="connsiteY118" fmla="*/ 3052234 h 3738034"/>
              <a:gd name="connsiteX119" fmla="*/ 1536700 w 8445500"/>
              <a:gd name="connsiteY119" fmla="*/ 3014134 h 3738034"/>
              <a:gd name="connsiteX120" fmla="*/ 1549400 w 8445500"/>
              <a:gd name="connsiteY120" fmla="*/ 2963334 h 3738034"/>
              <a:gd name="connsiteX121" fmla="*/ 1587500 w 8445500"/>
              <a:gd name="connsiteY121" fmla="*/ 2912534 h 3738034"/>
              <a:gd name="connsiteX122" fmla="*/ 1651000 w 8445500"/>
              <a:gd name="connsiteY122" fmla="*/ 2810934 h 3738034"/>
              <a:gd name="connsiteX123" fmla="*/ 1689100 w 8445500"/>
              <a:gd name="connsiteY123" fmla="*/ 2772834 h 3738034"/>
              <a:gd name="connsiteX124" fmla="*/ 1714500 w 8445500"/>
              <a:gd name="connsiteY124" fmla="*/ 2722034 h 3738034"/>
              <a:gd name="connsiteX125" fmla="*/ 1790700 w 8445500"/>
              <a:gd name="connsiteY125" fmla="*/ 2671234 h 3738034"/>
              <a:gd name="connsiteX126" fmla="*/ 1803400 w 8445500"/>
              <a:gd name="connsiteY126" fmla="*/ 2607734 h 3738034"/>
              <a:gd name="connsiteX127" fmla="*/ 1892300 w 8445500"/>
              <a:gd name="connsiteY127" fmla="*/ 2531534 h 3738034"/>
              <a:gd name="connsiteX128" fmla="*/ 2006600 w 8445500"/>
              <a:gd name="connsiteY128" fmla="*/ 2442634 h 3738034"/>
              <a:gd name="connsiteX129" fmla="*/ 2070100 w 8445500"/>
              <a:gd name="connsiteY129" fmla="*/ 2417234 h 3738034"/>
              <a:gd name="connsiteX130" fmla="*/ 2120900 w 8445500"/>
              <a:gd name="connsiteY130" fmla="*/ 2379134 h 3738034"/>
              <a:gd name="connsiteX131" fmla="*/ 2197100 w 8445500"/>
              <a:gd name="connsiteY131" fmla="*/ 2366434 h 3738034"/>
              <a:gd name="connsiteX132" fmla="*/ 2425700 w 8445500"/>
              <a:gd name="connsiteY132" fmla="*/ 2302934 h 3738034"/>
              <a:gd name="connsiteX133" fmla="*/ 2654300 w 8445500"/>
              <a:gd name="connsiteY133" fmla="*/ 2290234 h 3738034"/>
              <a:gd name="connsiteX134" fmla="*/ 2730500 w 8445500"/>
              <a:gd name="connsiteY134" fmla="*/ 2277534 h 3738034"/>
              <a:gd name="connsiteX135" fmla="*/ 2781300 w 8445500"/>
              <a:gd name="connsiteY135" fmla="*/ 2264834 h 3738034"/>
              <a:gd name="connsiteX136" fmla="*/ 2933700 w 8445500"/>
              <a:gd name="connsiteY136" fmla="*/ 2252134 h 3738034"/>
              <a:gd name="connsiteX137" fmla="*/ 2984500 w 8445500"/>
              <a:gd name="connsiteY137" fmla="*/ 2226734 h 3738034"/>
              <a:gd name="connsiteX138" fmla="*/ 3022600 w 8445500"/>
              <a:gd name="connsiteY138" fmla="*/ 2201334 h 3738034"/>
              <a:gd name="connsiteX139" fmla="*/ 3098800 w 8445500"/>
              <a:gd name="connsiteY139" fmla="*/ 2175934 h 3738034"/>
              <a:gd name="connsiteX140" fmla="*/ 3136900 w 8445500"/>
              <a:gd name="connsiteY140" fmla="*/ 2150534 h 3738034"/>
              <a:gd name="connsiteX141" fmla="*/ 3175000 w 8445500"/>
              <a:gd name="connsiteY141" fmla="*/ 2137834 h 3738034"/>
              <a:gd name="connsiteX142" fmla="*/ 3251200 w 8445500"/>
              <a:gd name="connsiteY142" fmla="*/ 2087034 h 3738034"/>
              <a:gd name="connsiteX143" fmla="*/ 3289300 w 8445500"/>
              <a:gd name="connsiteY143" fmla="*/ 2061634 h 3738034"/>
              <a:gd name="connsiteX144" fmla="*/ 3390900 w 8445500"/>
              <a:gd name="connsiteY144" fmla="*/ 2010834 h 3738034"/>
              <a:gd name="connsiteX145" fmla="*/ 3441700 w 8445500"/>
              <a:gd name="connsiteY145" fmla="*/ 2036234 h 3738034"/>
              <a:gd name="connsiteX146" fmla="*/ 3479800 w 8445500"/>
              <a:gd name="connsiteY146" fmla="*/ 2048934 h 3738034"/>
              <a:gd name="connsiteX147" fmla="*/ 3517900 w 8445500"/>
              <a:gd name="connsiteY147" fmla="*/ 2074334 h 3738034"/>
              <a:gd name="connsiteX148" fmla="*/ 3657600 w 8445500"/>
              <a:gd name="connsiteY148" fmla="*/ 2112434 h 3738034"/>
              <a:gd name="connsiteX149" fmla="*/ 4076700 w 8445500"/>
              <a:gd name="connsiteY149" fmla="*/ 2074334 h 3738034"/>
              <a:gd name="connsiteX150" fmla="*/ 4114800 w 8445500"/>
              <a:gd name="connsiteY150" fmla="*/ 2048934 h 3738034"/>
              <a:gd name="connsiteX151" fmla="*/ 4191000 w 8445500"/>
              <a:gd name="connsiteY151" fmla="*/ 2036234 h 3738034"/>
              <a:gd name="connsiteX152" fmla="*/ 4241800 w 8445500"/>
              <a:gd name="connsiteY152" fmla="*/ 2023534 h 3738034"/>
              <a:gd name="connsiteX153" fmla="*/ 4318000 w 8445500"/>
              <a:gd name="connsiteY153" fmla="*/ 2036234 h 3738034"/>
              <a:gd name="connsiteX154" fmla="*/ 4432300 w 8445500"/>
              <a:gd name="connsiteY154" fmla="*/ 2163234 h 3738034"/>
              <a:gd name="connsiteX155" fmla="*/ 4457700 w 8445500"/>
              <a:gd name="connsiteY155" fmla="*/ 2201334 h 3738034"/>
              <a:gd name="connsiteX156" fmla="*/ 4495800 w 8445500"/>
              <a:gd name="connsiteY156" fmla="*/ 2214034 h 3738034"/>
              <a:gd name="connsiteX157" fmla="*/ 4610100 w 8445500"/>
              <a:gd name="connsiteY157" fmla="*/ 2175934 h 3738034"/>
              <a:gd name="connsiteX158" fmla="*/ 4686300 w 8445500"/>
              <a:gd name="connsiteY158" fmla="*/ 2137834 h 3738034"/>
              <a:gd name="connsiteX159" fmla="*/ 4762500 w 8445500"/>
              <a:gd name="connsiteY159" fmla="*/ 2099734 h 3738034"/>
              <a:gd name="connsiteX160" fmla="*/ 4864100 w 8445500"/>
              <a:gd name="connsiteY160" fmla="*/ 2048934 h 3738034"/>
              <a:gd name="connsiteX161" fmla="*/ 4902200 w 8445500"/>
              <a:gd name="connsiteY161" fmla="*/ 2023534 h 3738034"/>
              <a:gd name="connsiteX162" fmla="*/ 4940300 w 8445500"/>
              <a:gd name="connsiteY162" fmla="*/ 2010834 h 3738034"/>
              <a:gd name="connsiteX163" fmla="*/ 4978400 w 8445500"/>
              <a:gd name="connsiteY163" fmla="*/ 1985434 h 3738034"/>
              <a:gd name="connsiteX164" fmla="*/ 5041900 w 8445500"/>
              <a:gd name="connsiteY164" fmla="*/ 1972734 h 3738034"/>
              <a:gd name="connsiteX165" fmla="*/ 5207000 w 8445500"/>
              <a:gd name="connsiteY165" fmla="*/ 1985434 h 3738034"/>
              <a:gd name="connsiteX166" fmla="*/ 5270500 w 8445500"/>
              <a:gd name="connsiteY166" fmla="*/ 1998134 h 3738034"/>
              <a:gd name="connsiteX167" fmla="*/ 5448300 w 8445500"/>
              <a:gd name="connsiteY167" fmla="*/ 2023534 h 3738034"/>
              <a:gd name="connsiteX168" fmla="*/ 5854700 w 8445500"/>
              <a:gd name="connsiteY168" fmla="*/ 2010834 h 3738034"/>
              <a:gd name="connsiteX169" fmla="*/ 5930900 w 8445500"/>
              <a:gd name="connsiteY169" fmla="*/ 1972734 h 3738034"/>
              <a:gd name="connsiteX170" fmla="*/ 5969000 w 8445500"/>
              <a:gd name="connsiteY170" fmla="*/ 1960034 h 3738034"/>
              <a:gd name="connsiteX171" fmla="*/ 6045200 w 8445500"/>
              <a:gd name="connsiteY171" fmla="*/ 1896534 h 3738034"/>
              <a:gd name="connsiteX172" fmla="*/ 6121400 w 8445500"/>
              <a:gd name="connsiteY172" fmla="*/ 1871134 h 3738034"/>
              <a:gd name="connsiteX173" fmla="*/ 6261100 w 8445500"/>
              <a:gd name="connsiteY173" fmla="*/ 1883834 h 3738034"/>
              <a:gd name="connsiteX174" fmla="*/ 6324600 w 8445500"/>
              <a:gd name="connsiteY174" fmla="*/ 1896534 h 3738034"/>
              <a:gd name="connsiteX175" fmla="*/ 6477000 w 8445500"/>
              <a:gd name="connsiteY175" fmla="*/ 1921934 h 3738034"/>
              <a:gd name="connsiteX176" fmla="*/ 6553200 w 8445500"/>
              <a:gd name="connsiteY176" fmla="*/ 1934634 h 3738034"/>
              <a:gd name="connsiteX177" fmla="*/ 6858000 w 8445500"/>
              <a:gd name="connsiteY177" fmla="*/ 1960034 h 3738034"/>
              <a:gd name="connsiteX178" fmla="*/ 8445500 w 8445500"/>
              <a:gd name="connsiteY178" fmla="*/ 1947334 h 3738034"/>
              <a:gd name="connsiteX179" fmla="*/ 8411633 w 8445500"/>
              <a:gd name="connsiteY179"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368800 w 8445500"/>
              <a:gd name="connsiteY24" fmla="*/ 169334 h 3738034"/>
              <a:gd name="connsiteX25" fmla="*/ 4229100 w 8445500"/>
              <a:gd name="connsiteY25" fmla="*/ 258234 h 3738034"/>
              <a:gd name="connsiteX26" fmla="*/ 4165600 w 8445500"/>
              <a:gd name="connsiteY26" fmla="*/ 397934 h 3738034"/>
              <a:gd name="connsiteX27" fmla="*/ 4140200 w 8445500"/>
              <a:gd name="connsiteY27" fmla="*/ 436034 h 3738034"/>
              <a:gd name="connsiteX28" fmla="*/ 4089400 w 8445500"/>
              <a:gd name="connsiteY28" fmla="*/ 639234 h 3738034"/>
              <a:gd name="connsiteX29" fmla="*/ 4051300 w 8445500"/>
              <a:gd name="connsiteY29" fmla="*/ 728134 h 3738034"/>
              <a:gd name="connsiteX30" fmla="*/ 4013200 w 8445500"/>
              <a:gd name="connsiteY30" fmla="*/ 753534 h 3738034"/>
              <a:gd name="connsiteX31" fmla="*/ 3975100 w 8445500"/>
              <a:gd name="connsiteY31" fmla="*/ 829734 h 3738034"/>
              <a:gd name="connsiteX32" fmla="*/ 3924300 w 8445500"/>
              <a:gd name="connsiteY32" fmla="*/ 842434 h 3738034"/>
              <a:gd name="connsiteX33" fmla="*/ 3848100 w 8445500"/>
              <a:gd name="connsiteY33" fmla="*/ 880534 h 3738034"/>
              <a:gd name="connsiteX34" fmla="*/ 3810000 w 8445500"/>
              <a:gd name="connsiteY34" fmla="*/ 867834 h 3738034"/>
              <a:gd name="connsiteX35" fmla="*/ 3746500 w 8445500"/>
              <a:gd name="connsiteY35" fmla="*/ 753534 h 3738034"/>
              <a:gd name="connsiteX36" fmla="*/ 3746500 w 8445500"/>
              <a:gd name="connsiteY36" fmla="*/ 753534 h 3738034"/>
              <a:gd name="connsiteX37" fmla="*/ 3657600 w 8445500"/>
              <a:gd name="connsiteY37" fmla="*/ 626534 h 3738034"/>
              <a:gd name="connsiteX38" fmla="*/ 3632200 w 8445500"/>
              <a:gd name="connsiteY38" fmla="*/ 588434 h 3738034"/>
              <a:gd name="connsiteX39" fmla="*/ 3594100 w 8445500"/>
              <a:gd name="connsiteY39" fmla="*/ 563034 h 3738034"/>
              <a:gd name="connsiteX40" fmla="*/ 3556000 w 8445500"/>
              <a:gd name="connsiteY40" fmla="*/ 524934 h 3738034"/>
              <a:gd name="connsiteX41" fmla="*/ 3416300 w 8445500"/>
              <a:gd name="connsiteY41" fmla="*/ 499534 h 3738034"/>
              <a:gd name="connsiteX42" fmla="*/ 3276600 w 8445500"/>
              <a:gd name="connsiteY42" fmla="*/ 512234 h 3738034"/>
              <a:gd name="connsiteX43" fmla="*/ 3162300 w 8445500"/>
              <a:gd name="connsiteY43" fmla="*/ 537634 h 3738034"/>
              <a:gd name="connsiteX44" fmla="*/ 3086100 w 8445500"/>
              <a:gd name="connsiteY44" fmla="*/ 588434 h 3738034"/>
              <a:gd name="connsiteX45" fmla="*/ 3048000 w 8445500"/>
              <a:gd name="connsiteY45" fmla="*/ 639234 h 3738034"/>
              <a:gd name="connsiteX46" fmla="*/ 3009900 w 8445500"/>
              <a:gd name="connsiteY46" fmla="*/ 651934 h 3738034"/>
              <a:gd name="connsiteX47" fmla="*/ 2895600 w 8445500"/>
              <a:gd name="connsiteY47" fmla="*/ 715434 h 3738034"/>
              <a:gd name="connsiteX48" fmla="*/ 2857500 w 8445500"/>
              <a:gd name="connsiteY48" fmla="*/ 753534 h 3738034"/>
              <a:gd name="connsiteX49" fmla="*/ 2781300 w 8445500"/>
              <a:gd name="connsiteY49" fmla="*/ 791634 h 3738034"/>
              <a:gd name="connsiteX50" fmla="*/ 2705100 w 8445500"/>
              <a:gd name="connsiteY50" fmla="*/ 842434 h 3738034"/>
              <a:gd name="connsiteX51" fmla="*/ 2628900 w 8445500"/>
              <a:gd name="connsiteY51" fmla="*/ 905934 h 3738034"/>
              <a:gd name="connsiteX52" fmla="*/ 2590800 w 8445500"/>
              <a:gd name="connsiteY52" fmla="*/ 956734 h 3738034"/>
              <a:gd name="connsiteX53" fmla="*/ 2552700 w 8445500"/>
              <a:gd name="connsiteY53" fmla="*/ 994834 h 3738034"/>
              <a:gd name="connsiteX54" fmla="*/ 2489200 w 8445500"/>
              <a:gd name="connsiteY54" fmla="*/ 1058334 h 3738034"/>
              <a:gd name="connsiteX55" fmla="*/ 2463800 w 8445500"/>
              <a:gd name="connsiteY55" fmla="*/ 1096434 h 3738034"/>
              <a:gd name="connsiteX56" fmla="*/ 2425700 w 8445500"/>
              <a:gd name="connsiteY56" fmla="*/ 1134534 h 3738034"/>
              <a:gd name="connsiteX57" fmla="*/ 2413000 w 8445500"/>
              <a:gd name="connsiteY57" fmla="*/ 1172634 h 3738034"/>
              <a:gd name="connsiteX58" fmla="*/ 2374900 w 8445500"/>
              <a:gd name="connsiteY58" fmla="*/ 1185334 h 3738034"/>
              <a:gd name="connsiteX59" fmla="*/ 2336800 w 8445500"/>
              <a:gd name="connsiteY59" fmla="*/ 1210734 h 3738034"/>
              <a:gd name="connsiteX60" fmla="*/ 2171700 w 8445500"/>
              <a:gd name="connsiteY60" fmla="*/ 1236134 h 3738034"/>
              <a:gd name="connsiteX61" fmla="*/ 2095500 w 8445500"/>
              <a:gd name="connsiteY61" fmla="*/ 1248834 h 3738034"/>
              <a:gd name="connsiteX62" fmla="*/ 1828800 w 8445500"/>
              <a:gd name="connsiteY62" fmla="*/ 1274234 h 3738034"/>
              <a:gd name="connsiteX63" fmla="*/ 1612900 w 8445500"/>
              <a:gd name="connsiteY63" fmla="*/ 1248834 h 3738034"/>
              <a:gd name="connsiteX64" fmla="*/ 1574800 w 8445500"/>
              <a:gd name="connsiteY64" fmla="*/ 1236134 h 3738034"/>
              <a:gd name="connsiteX65" fmla="*/ 1536700 w 8445500"/>
              <a:gd name="connsiteY65" fmla="*/ 1210734 h 3738034"/>
              <a:gd name="connsiteX66" fmla="*/ 1498600 w 8445500"/>
              <a:gd name="connsiteY66" fmla="*/ 1198034 h 3738034"/>
              <a:gd name="connsiteX67" fmla="*/ 1422400 w 8445500"/>
              <a:gd name="connsiteY67" fmla="*/ 1147234 h 3738034"/>
              <a:gd name="connsiteX68" fmla="*/ 1384300 w 8445500"/>
              <a:gd name="connsiteY68" fmla="*/ 1134534 h 3738034"/>
              <a:gd name="connsiteX69" fmla="*/ 1308100 w 8445500"/>
              <a:gd name="connsiteY69" fmla="*/ 1083734 h 3738034"/>
              <a:gd name="connsiteX70" fmla="*/ 1270000 w 8445500"/>
              <a:gd name="connsiteY70" fmla="*/ 1058334 h 3738034"/>
              <a:gd name="connsiteX71" fmla="*/ 1193800 w 8445500"/>
              <a:gd name="connsiteY71" fmla="*/ 1032934 h 3738034"/>
              <a:gd name="connsiteX72" fmla="*/ 1130300 w 8445500"/>
              <a:gd name="connsiteY72" fmla="*/ 1007534 h 3738034"/>
              <a:gd name="connsiteX73" fmla="*/ 1079500 w 8445500"/>
              <a:gd name="connsiteY73" fmla="*/ 982134 h 3738034"/>
              <a:gd name="connsiteX74" fmla="*/ 939800 w 8445500"/>
              <a:gd name="connsiteY74" fmla="*/ 969434 h 3738034"/>
              <a:gd name="connsiteX75" fmla="*/ 927100 w 8445500"/>
              <a:gd name="connsiteY75" fmla="*/ 905934 h 3738034"/>
              <a:gd name="connsiteX76" fmla="*/ 889000 w 8445500"/>
              <a:gd name="connsiteY76" fmla="*/ 880534 h 3738034"/>
              <a:gd name="connsiteX77" fmla="*/ 558800 w 8445500"/>
              <a:gd name="connsiteY77" fmla="*/ 867834 h 3738034"/>
              <a:gd name="connsiteX78" fmla="*/ 406400 w 8445500"/>
              <a:gd name="connsiteY78" fmla="*/ 880534 h 3738034"/>
              <a:gd name="connsiteX79" fmla="*/ 368300 w 8445500"/>
              <a:gd name="connsiteY79" fmla="*/ 905934 h 3738034"/>
              <a:gd name="connsiteX80" fmla="*/ 317500 w 8445500"/>
              <a:gd name="connsiteY80" fmla="*/ 944034 h 3738034"/>
              <a:gd name="connsiteX81" fmla="*/ 266700 w 8445500"/>
              <a:gd name="connsiteY81" fmla="*/ 1020234 h 3738034"/>
              <a:gd name="connsiteX82" fmla="*/ 228600 w 8445500"/>
              <a:gd name="connsiteY82" fmla="*/ 1058334 h 3738034"/>
              <a:gd name="connsiteX83" fmla="*/ 190500 w 8445500"/>
              <a:gd name="connsiteY83" fmla="*/ 1134534 h 3738034"/>
              <a:gd name="connsiteX84" fmla="*/ 177800 w 8445500"/>
              <a:gd name="connsiteY84" fmla="*/ 1172634 h 3738034"/>
              <a:gd name="connsiteX85" fmla="*/ 152400 w 8445500"/>
              <a:gd name="connsiteY85" fmla="*/ 1210734 h 3738034"/>
              <a:gd name="connsiteX86" fmla="*/ 114300 w 8445500"/>
              <a:gd name="connsiteY86" fmla="*/ 1363134 h 3738034"/>
              <a:gd name="connsiteX87" fmla="*/ 88900 w 8445500"/>
              <a:gd name="connsiteY87" fmla="*/ 1439334 h 3738034"/>
              <a:gd name="connsiteX88" fmla="*/ 76200 w 8445500"/>
              <a:gd name="connsiteY88" fmla="*/ 1502834 h 3738034"/>
              <a:gd name="connsiteX89" fmla="*/ 50800 w 8445500"/>
              <a:gd name="connsiteY89" fmla="*/ 1566334 h 3738034"/>
              <a:gd name="connsiteX90" fmla="*/ 12700 w 8445500"/>
              <a:gd name="connsiteY90" fmla="*/ 1744134 h 3738034"/>
              <a:gd name="connsiteX91" fmla="*/ 0 w 8445500"/>
              <a:gd name="connsiteY91" fmla="*/ 1845734 h 3738034"/>
              <a:gd name="connsiteX92" fmla="*/ 0 w 8445500"/>
              <a:gd name="connsiteY92" fmla="*/ 2264834 h 3738034"/>
              <a:gd name="connsiteX93" fmla="*/ 12700 w 8445500"/>
              <a:gd name="connsiteY93" fmla="*/ 2582334 h 3738034"/>
              <a:gd name="connsiteX94" fmla="*/ 25400 w 8445500"/>
              <a:gd name="connsiteY94" fmla="*/ 3522134 h 3738034"/>
              <a:gd name="connsiteX95" fmla="*/ 88900 w 8445500"/>
              <a:gd name="connsiteY95" fmla="*/ 3572934 h 3738034"/>
              <a:gd name="connsiteX96" fmla="*/ 101600 w 8445500"/>
              <a:gd name="connsiteY96" fmla="*/ 3611034 h 3738034"/>
              <a:gd name="connsiteX97" fmla="*/ 139700 w 8445500"/>
              <a:gd name="connsiteY97" fmla="*/ 3623734 h 3738034"/>
              <a:gd name="connsiteX98" fmla="*/ 177800 w 8445500"/>
              <a:gd name="connsiteY98" fmla="*/ 3649134 h 3738034"/>
              <a:gd name="connsiteX99" fmla="*/ 190500 w 8445500"/>
              <a:gd name="connsiteY99" fmla="*/ 3687234 h 3738034"/>
              <a:gd name="connsiteX100" fmla="*/ 241300 w 8445500"/>
              <a:gd name="connsiteY100" fmla="*/ 3699934 h 3738034"/>
              <a:gd name="connsiteX101" fmla="*/ 393700 w 8445500"/>
              <a:gd name="connsiteY101" fmla="*/ 3738034 h 3738034"/>
              <a:gd name="connsiteX102" fmla="*/ 723900 w 8445500"/>
              <a:gd name="connsiteY102" fmla="*/ 3725334 h 3738034"/>
              <a:gd name="connsiteX103" fmla="*/ 901700 w 8445500"/>
              <a:gd name="connsiteY103" fmla="*/ 3674534 h 3738034"/>
              <a:gd name="connsiteX104" fmla="*/ 965200 w 8445500"/>
              <a:gd name="connsiteY104" fmla="*/ 3661834 h 3738034"/>
              <a:gd name="connsiteX105" fmla="*/ 1079500 w 8445500"/>
              <a:gd name="connsiteY105" fmla="*/ 3598334 h 3738034"/>
              <a:gd name="connsiteX106" fmla="*/ 1155700 w 8445500"/>
              <a:gd name="connsiteY106" fmla="*/ 3560234 h 3738034"/>
              <a:gd name="connsiteX107" fmla="*/ 1231900 w 8445500"/>
              <a:gd name="connsiteY107" fmla="*/ 3484034 h 3738034"/>
              <a:gd name="connsiteX108" fmla="*/ 1282700 w 8445500"/>
              <a:gd name="connsiteY108" fmla="*/ 3407834 h 3738034"/>
              <a:gd name="connsiteX109" fmla="*/ 1308100 w 8445500"/>
              <a:gd name="connsiteY109" fmla="*/ 3369734 h 3738034"/>
              <a:gd name="connsiteX110" fmla="*/ 1371600 w 8445500"/>
              <a:gd name="connsiteY110" fmla="*/ 3318934 h 3738034"/>
              <a:gd name="connsiteX111" fmla="*/ 1397000 w 8445500"/>
              <a:gd name="connsiteY111" fmla="*/ 3268134 h 3738034"/>
              <a:gd name="connsiteX112" fmla="*/ 1409700 w 8445500"/>
              <a:gd name="connsiteY112" fmla="*/ 3230034 h 3738034"/>
              <a:gd name="connsiteX113" fmla="*/ 1435100 w 8445500"/>
              <a:gd name="connsiteY113" fmla="*/ 3191934 h 3738034"/>
              <a:gd name="connsiteX114" fmla="*/ 1447800 w 8445500"/>
              <a:gd name="connsiteY114" fmla="*/ 3153834 h 3738034"/>
              <a:gd name="connsiteX115" fmla="*/ 1473200 w 8445500"/>
              <a:gd name="connsiteY115" fmla="*/ 3115734 h 3738034"/>
              <a:gd name="connsiteX116" fmla="*/ 1485900 w 8445500"/>
              <a:gd name="connsiteY116" fmla="*/ 3077634 h 3738034"/>
              <a:gd name="connsiteX117" fmla="*/ 1524000 w 8445500"/>
              <a:gd name="connsiteY117" fmla="*/ 3052234 h 3738034"/>
              <a:gd name="connsiteX118" fmla="*/ 1536700 w 8445500"/>
              <a:gd name="connsiteY118" fmla="*/ 3014134 h 3738034"/>
              <a:gd name="connsiteX119" fmla="*/ 1549400 w 8445500"/>
              <a:gd name="connsiteY119" fmla="*/ 2963334 h 3738034"/>
              <a:gd name="connsiteX120" fmla="*/ 1587500 w 8445500"/>
              <a:gd name="connsiteY120" fmla="*/ 2912534 h 3738034"/>
              <a:gd name="connsiteX121" fmla="*/ 1651000 w 8445500"/>
              <a:gd name="connsiteY121" fmla="*/ 2810934 h 3738034"/>
              <a:gd name="connsiteX122" fmla="*/ 1689100 w 8445500"/>
              <a:gd name="connsiteY122" fmla="*/ 2772834 h 3738034"/>
              <a:gd name="connsiteX123" fmla="*/ 1714500 w 8445500"/>
              <a:gd name="connsiteY123" fmla="*/ 2722034 h 3738034"/>
              <a:gd name="connsiteX124" fmla="*/ 1790700 w 8445500"/>
              <a:gd name="connsiteY124" fmla="*/ 2671234 h 3738034"/>
              <a:gd name="connsiteX125" fmla="*/ 1803400 w 8445500"/>
              <a:gd name="connsiteY125" fmla="*/ 2607734 h 3738034"/>
              <a:gd name="connsiteX126" fmla="*/ 1892300 w 8445500"/>
              <a:gd name="connsiteY126" fmla="*/ 2531534 h 3738034"/>
              <a:gd name="connsiteX127" fmla="*/ 2006600 w 8445500"/>
              <a:gd name="connsiteY127" fmla="*/ 2442634 h 3738034"/>
              <a:gd name="connsiteX128" fmla="*/ 2070100 w 8445500"/>
              <a:gd name="connsiteY128" fmla="*/ 2417234 h 3738034"/>
              <a:gd name="connsiteX129" fmla="*/ 2120900 w 8445500"/>
              <a:gd name="connsiteY129" fmla="*/ 2379134 h 3738034"/>
              <a:gd name="connsiteX130" fmla="*/ 2197100 w 8445500"/>
              <a:gd name="connsiteY130" fmla="*/ 2366434 h 3738034"/>
              <a:gd name="connsiteX131" fmla="*/ 2425700 w 8445500"/>
              <a:gd name="connsiteY131" fmla="*/ 2302934 h 3738034"/>
              <a:gd name="connsiteX132" fmla="*/ 2654300 w 8445500"/>
              <a:gd name="connsiteY132" fmla="*/ 2290234 h 3738034"/>
              <a:gd name="connsiteX133" fmla="*/ 2730500 w 8445500"/>
              <a:gd name="connsiteY133" fmla="*/ 2277534 h 3738034"/>
              <a:gd name="connsiteX134" fmla="*/ 2781300 w 8445500"/>
              <a:gd name="connsiteY134" fmla="*/ 2264834 h 3738034"/>
              <a:gd name="connsiteX135" fmla="*/ 2933700 w 8445500"/>
              <a:gd name="connsiteY135" fmla="*/ 2252134 h 3738034"/>
              <a:gd name="connsiteX136" fmla="*/ 2984500 w 8445500"/>
              <a:gd name="connsiteY136" fmla="*/ 2226734 h 3738034"/>
              <a:gd name="connsiteX137" fmla="*/ 3022600 w 8445500"/>
              <a:gd name="connsiteY137" fmla="*/ 2201334 h 3738034"/>
              <a:gd name="connsiteX138" fmla="*/ 3098800 w 8445500"/>
              <a:gd name="connsiteY138" fmla="*/ 2175934 h 3738034"/>
              <a:gd name="connsiteX139" fmla="*/ 3136900 w 8445500"/>
              <a:gd name="connsiteY139" fmla="*/ 2150534 h 3738034"/>
              <a:gd name="connsiteX140" fmla="*/ 3175000 w 8445500"/>
              <a:gd name="connsiteY140" fmla="*/ 2137834 h 3738034"/>
              <a:gd name="connsiteX141" fmla="*/ 3251200 w 8445500"/>
              <a:gd name="connsiteY141" fmla="*/ 2087034 h 3738034"/>
              <a:gd name="connsiteX142" fmla="*/ 3289300 w 8445500"/>
              <a:gd name="connsiteY142" fmla="*/ 2061634 h 3738034"/>
              <a:gd name="connsiteX143" fmla="*/ 3390900 w 8445500"/>
              <a:gd name="connsiteY143" fmla="*/ 2010834 h 3738034"/>
              <a:gd name="connsiteX144" fmla="*/ 3441700 w 8445500"/>
              <a:gd name="connsiteY144" fmla="*/ 2036234 h 3738034"/>
              <a:gd name="connsiteX145" fmla="*/ 3479800 w 8445500"/>
              <a:gd name="connsiteY145" fmla="*/ 2048934 h 3738034"/>
              <a:gd name="connsiteX146" fmla="*/ 3517900 w 8445500"/>
              <a:gd name="connsiteY146" fmla="*/ 2074334 h 3738034"/>
              <a:gd name="connsiteX147" fmla="*/ 3657600 w 8445500"/>
              <a:gd name="connsiteY147" fmla="*/ 2112434 h 3738034"/>
              <a:gd name="connsiteX148" fmla="*/ 4076700 w 8445500"/>
              <a:gd name="connsiteY148" fmla="*/ 2074334 h 3738034"/>
              <a:gd name="connsiteX149" fmla="*/ 4114800 w 8445500"/>
              <a:gd name="connsiteY149" fmla="*/ 2048934 h 3738034"/>
              <a:gd name="connsiteX150" fmla="*/ 4191000 w 8445500"/>
              <a:gd name="connsiteY150" fmla="*/ 2036234 h 3738034"/>
              <a:gd name="connsiteX151" fmla="*/ 4241800 w 8445500"/>
              <a:gd name="connsiteY151" fmla="*/ 2023534 h 3738034"/>
              <a:gd name="connsiteX152" fmla="*/ 4318000 w 8445500"/>
              <a:gd name="connsiteY152" fmla="*/ 2036234 h 3738034"/>
              <a:gd name="connsiteX153" fmla="*/ 4432300 w 8445500"/>
              <a:gd name="connsiteY153" fmla="*/ 2163234 h 3738034"/>
              <a:gd name="connsiteX154" fmla="*/ 4457700 w 8445500"/>
              <a:gd name="connsiteY154" fmla="*/ 2201334 h 3738034"/>
              <a:gd name="connsiteX155" fmla="*/ 4495800 w 8445500"/>
              <a:gd name="connsiteY155" fmla="*/ 2214034 h 3738034"/>
              <a:gd name="connsiteX156" fmla="*/ 4610100 w 8445500"/>
              <a:gd name="connsiteY156" fmla="*/ 2175934 h 3738034"/>
              <a:gd name="connsiteX157" fmla="*/ 4686300 w 8445500"/>
              <a:gd name="connsiteY157" fmla="*/ 2137834 h 3738034"/>
              <a:gd name="connsiteX158" fmla="*/ 4762500 w 8445500"/>
              <a:gd name="connsiteY158" fmla="*/ 2099734 h 3738034"/>
              <a:gd name="connsiteX159" fmla="*/ 4864100 w 8445500"/>
              <a:gd name="connsiteY159" fmla="*/ 2048934 h 3738034"/>
              <a:gd name="connsiteX160" fmla="*/ 4902200 w 8445500"/>
              <a:gd name="connsiteY160" fmla="*/ 2023534 h 3738034"/>
              <a:gd name="connsiteX161" fmla="*/ 4940300 w 8445500"/>
              <a:gd name="connsiteY161" fmla="*/ 2010834 h 3738034"/>
              <a:gd name="connsiteX162" fmla="*/ 4978400 w 8445500"/>
              <a:gd name="connsiteY162" fmla="*/ 1985434 h 3738034"/>
              <a:gd name="connsiteX163" fmla="*/ 5041900 w 8445500"/>
              <a:gd name="connsiteY163" fmla="*/ 1972734 h 3738034"/>
              <a:gd name="connsiteX164" fmla="*/ 5207000 w 8445500"/>
              <a:gd name="connsiteY164" fmla="*/ 1985434 h 3738034"/>
              <a:gd name="connsiteX165" fmla="*/ 5270500 w 8445500"/>
              <a:gd name="connsiteY165" fmla="*/ 1998134 h 3738034"/>
              <a:gd name="connsiteX166" fmla="*/ 5448300 w 8445500"/>
              <a:gd name="connsiteY166" fmla="*/ 2023534 h 3738034"/>
              <a:gd name="connsiteX167" fmla="*/ 5854700 w 8445500"/>
              <a:gd name="connsiteY167" fmla="*/ 2010834 h 3738034"/>
              <a:gd name="connsiteX168" fmla="*/ 5930900 w 8445500"/>
              <a:gd name="connsiteY168" fmla="*/ 1972734 h 3738034"/>
              <a:gd name="connsiteX169" fmla="*/ 5969000 w 8445500"/>
              <a:gd name="connsiteY169" fmla="*/ 1960034 h 3738034"/>
              <a:gd name="connsiteX170" fmla="*/ 6045200 w 8445500"/>
              <a:gd name="connsiteY170" fmla="*/ 1896534 h 3738034"/>
              <a:gd name="connsiteX171" fmla="*/ 6121400 w 8445500"/>
              <a:gd name="connsiteY171" fmla="*/ 1871134 h 3738034"/>
              <a:gd name="connsiteX172" fmla="*/ 6261100 w 8445500"/>
              <a:gd name="connsiteY172" fmla="*/ 1883834 h 3738034"/>
              <a:gd name="connsiteX173" fmla="*/ 6324600 w 8445500"/>
              <a:gd name="connsiteY173" fmla="*/ 1896534 h 3738034"/>
              <a:gd name="connsiteX174" fmla="*/ 6477000 w 8445500"/>
              <a:gd name="connsiteY174" fmla="*/ 1921934 h 3738034"/>
              <a:gd name="connsiteX175" fmla="*/ 6553200 w 8445500"/>
              <a:gd name="connsiteY175" fmla="*/ 1934634 h 3738034"/>
              <a:gd name="connsiteX176" fmla="*/ 6858000 w 8445500"/>
              <a:gd name="connsiteY176" fmla="*/ 1960034 h 3738034"/>
              <a:gd name="connsiteX177" fmla="*/ 8445500 w 8445500"/>
              <a:gd name="connsiteY177" fmla="*/ 1947334 h 3738034"/>
              <a:gd name="connsiteX178" fmla="*/ 8411633 w 8445500"/>
              <a:gd name="connsiteY178"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29100 w 8445500"/>
              <a:gd name="connsiteY24" fmla="*/ 258234 h 3738034"/>
              <a:gd name="connsiteX25" fmla="*/ 4165600 w 8445500"/>
              <a:gd name="connsiteY25" fmla="*/ 397934 h 3738034"/>
              <a:gd name="connsiteX26" fmla="*/ 4140200 w 8445500"/>
              <a:gd name="connsiteY26" fmla="*/ 436034 h 3738034"/>
              <a:gd name="connsiteX27" fmla="*/ 4089400 w 8445500"/>
              <a:gd name="connsiteY27" fmla="*/ 639234 h 3738034"/>
              <a:gd name="connsiteX28" fmla="*/ 4051300 w 8445500"/>
              <a:gd name="connsiteY28" fmla="*/ 728134 h 3738034"/>
              <a:gd name="connsiteX29" fmla="*/ 4013200 w 8445500"/>
              <a:gd name="connsiteY29" fmla="*/ 753534 h 3738034"/>
              <a:gd name="connsiteX30" fmla="*/ 3975100 w 8445500"/>
              <a:gd name="connsiteY30" fmla="*/ 829734 h 3738034"/>
              <a:gd name="connsiteX31" fmla="*/ 3924300 w 8445500"/>
              <a:gd name="connsiteY31" fmla="*/ 842434 h 3738034"/>
              <a:gd name="connsiteX32" fmla="*/ 3848100 w 8445500"/>
              <a:gd name="connsiteY32" fmla="*/ 880534 h 3738034"/>
              <a:gd name="connsiteX33" fmla="*/ 3810000 w 8445500"/>
              <a:gd name="connsiteY33" fmla="*/ 867834 h 3738034"/>
              <a:gd name="connsiteX34" fmla="*/ 3746500 w 8445500"/>
              <a:gd name="connsiteY34" fmla="*/ 753534 h 3738034"/>
              <a:gd name="connsiteX35" fmla="*/ 3746500 w 8445500"/>
              <a:gd name="connsiteY35" fmla="*/ 753534 h 3738034"/>
              <a:gd name="connsiteX36" fmla="*/ 3657600 w 8445500"/>
              <a:gd name="connsiteY36" fmla="*/ 626534 h 3738034"/>
              <a:gd name="connsiteX37" fmla="*/ 3632200 w 8445500"/>
              <a:gd name="connsiteY37" fmla="*/ 588434 h 3738034"/>
              <a:gd name="connsiteX38" fmla="*/ 3594100 w 8445500"/>
              <a:gd name="connsiteY38" fmla="*/ 563034 h 3738034"/>
              <a:gd name="connsiteX39" fmla="*/ 3556000 w 8445500"/>
              <a:gd name="connsiteY39" fmla="*/ 524934 h 3738034"/>
              <a:gd name="connsiteX40" fmla="*/ 3416300 w 8445500"/>
              <a:gd name="connsiteY40" fmla="*/ 499534 h 3738034"/>
              <a:gd name="connsiteX41" fmla="*/ 3276600 w 8445500"/>
              <a:gd name="connsiteY41" fmla="*/ 512234 h 3738034"/>
              <a:gd name="connsiteX42" fmla="*/ 3162300 w 8445500"/>
              <a:gd name="connsiteY42" fmla="*/ 537634 h 3738034"/>
              <a:gd name="connsiteX43" fmla="*/ 3086100 w 8445500"/>
              <a:gd name="connsiteY43" fmla="*/ 588434 h 3738034"/>
              <a:gd name="connsiteX44" fmla="*/ 3048000 w 8445500"/>
              <a:gd name="connsiteY44" fmla="*/ 639234 h 3738034"/>
              <a:gd name="connsiteX45" fmla="*/ 3009900 w 8445500"/>
              <a:gd name="connsiteY45" fmla="*/ 651934 h 3738034"/>
              <a:gd name="connsiteX46" fmla="*/ 2895600 w 8445500"/>
              <a:gd name="connsiteY46" fmla="*/ 715434 h 3738034"/>
              <a:gd name="connsiteX47" fmla="*/ 2857500 w 8445500"/>
              <a:gd name="connsiteY47" fmla="*/ 753534 h 3738034"/>
              <a:gd name="connsiteX48" fmla="*/ 2781300 w 8445500"/>
              <a:gd name="connsiteY48" fmla="*/ 791634 h 3738034"/>
              <a:gd name="connsiteX49" fmla="*/ 2705100 w 8445500"/>
              <a:gd name="connsiteY49" fmla="*/ 842434 h 3738034"/>
              <a:gd name="connsiteX50" fmla="*/ 2628900 w 8445500"/>
              <a:gd name="connsiteY50" fmla="*/ 905934 h 3738034"/>
              <a:gd name="connsiteX51" fmla="*/ 2590800 w 8445500"/>
              <a:gd name="connsiteY51" fmla="*/ 956734 h 3738034"/>
              <a:gd name="connsiteX52" fmla="*/ 2552700 w 8445500"/>
              <a:gd name="connsiteY52" fmla="*/ 994834 h 3738034"/>
              <a:gd name="connsiteX53" fmla="*/ 2489200 w 8445500"/>
              <a:gd name="connsiteY53" fmla="*/ 1058334 h 3738034"/>
              <a:gd name="connsiteX54" fmla="*/ 2463800 w 8445500"/>
              <a:gd name="connsiteY54" fmla="*/ 1096434 h 3738034"/>
              <a:gd name="connsiteX55" fmla="*/ 2425700 w 8445500"/>
              <a:gd name="connsiteY55" fmla="*/ 1134534 h 3738034"/>
              <a:gd name="connsiteX56" fmla="*/ 2413000 w 8445500"/>
              <a:gd name="connsiteY56" fmla="*/ 1172634 h 3738034"/>
              <a:gd name="connsiteX57" fmla="*/ 2374900 w 8445500"/>
              <a:gd name="connsiteY57" fmla="*/ 1185334 h 3738034"/>
              <a:gd name="connsiteX58" fmla="*/ 2336800 w 8445500"/>
              <a:gd name="connsiteY58" fmla="*/ 1210734 h 3738034"/>
              <a:gd name="connsiteX59" fmla="*/ 2171700 w 8445500"/>
              <a:gd name="connsiteY59" fmla="*/ 1236134 h 3738034"/>
              <a:gd name="connsiteX60" fmla="*/ 2095500 w 8445500"/>
              <a:gd name="connsiteY60" fmla="*/ 1248834 h 3738034"/>
              <a:gd name="connsiteX61" fmla="*/ 1828800 w 8445500"/>
              <a:gd name="connsiteY61" fmla="*/ 1274234 h 3738034"/>
              <a:gd name="connsiteX62" fmla="*/ 1612900 w 8445500"/>
              <a:gd name="connsiteY62" fmla="*/ 1248834 h 3738034"/>
              <a:gd name="connsiteX63" fmla="*/ 1574800 w 8445500"/>
              <a:gd name="connsiteY63" fmla="*/ 1236134 h 3738034"/>
              <a:gd name="connsiteX64" fmla="*/ 1536700 w 8445500"/>
              <a:gd name="connsiteY64" fmla="*/ 1210734 h 3738034"/>
              <a:gd name="connsiteX65" fmla="*/ 1498600 w 8445500"/>
              <a:gd name="connsiteY65" fmla="*/ 1198034 h 3738034"/>
              <a:gd name="connsiteX66" fmla="*/ 1422400 w 8445500"/>
              <a:gd name="connsiteY66" fmla="*/ 1147234 h 3738034"/>
              <a:gd name="connsiteX67" fmla="*/ 1384300 w 8445500"/>
              <a:gd name="connsiteY67" fmla="*/ 1134534 h 3738034"/>
              <a:gd name="connsiteX68" fmla="*/ 1308100 w 8445500"/>
              <a:gd name="connsiteY68" fmla="*/ 1083734 h 3738034"/>
              <a:gd name="connsiteX69" fmla="*/ 1270000 w 8445500"/>
              <a:gd name="connsiteY69" fmla="*/ 1058334 h 3738034"/>
              <a:gd name="connsiteX70" fmla="*/ 1193800 w 8445500"/>
              <a:gd name="connsiteY70" fmla="*/ 1032934 h 3738034"/>
              <a:gd name="connsiteX71" fmla="*/ 1130300 w 8445500"/>
              <a:gd name="connsiteY71" fmla="*/ 1007534 h 3738034"/>
              <a:gd name="connsiteX72" fmla="*/ 1079500 w 8445500"/>
              <a:gd name="connsiteY72" fmla="*/ 982134 h 3738034"/>
              <a:gd name="connsiteX73" fmla="*/ 939800 w 8445500"/>
              <a:gd name="connsiteY73" fmla="*/ 969434 h 3738034"/>
              <a:gd name="connsiteX74" fmla="*/ 927100 w 8445500"/>
              <a:gd name="connsiteY74" fmla="*/ 905934 h 3738034"/>
              <a:gd name="connsiteX75" fmla="*/ 889000 w 8445500"/>
              <a:gd name="connsiteY75" fmla="*/ 880534 h 3738034"/>
              <a:gd name="connsiteX76" fmla="*/ 558800 w 8445500"/>
              <a:gd name="connsiteY76" fmla="*/ 867834 h 3738034"/>
              <a:gd name="connsiteX77" fmla="*/ 406400 w 8445500"/>
              <a:gd name="connsiteY77" fmla="*/ 880534 h 3738034"/>
              <a:gd name="connsiteX78" fmla="*/ 368300 w 8445500"/>
              <a:gd name="connsiteY78" fmla="*/ 905934 h 3738034"/>
              <a:gd name="connsiteX79" fmla="*/ 317500 w 8445500"/>
              <a:gd name="connsiteY79" fmla="*/ 944034 h 3738034"/>
              <a:gd name="connsiteX80" fmla="*/ 266700 w 8445500"/>
              <a:gd name="connsiteY80" fmla="*/ 1020234 h 3738034"/>
              <a:gd name="connsiteX81" fmla="*/ 228600 w 8445500"/>
              <a:gd name="connsiteY81" fmla="*/ 1058334 h 3738034"/>
              <a:gd name="connsiteX82" fmla="*/ 190500 w 8445500"/>
              <a:gd name="connsiteY82" fmla="*/ 1134534 h 3738034"/>
              <a:gd name="connsiteX83" fmla="*/ 177800 w 8445500"/>
              <a:gd name="connsiteY83" fmla="*/ 1172634 h 3738034"/>
              <a:gd name="connsiteX84" fmla="*/ 152400 w 8445500"/>
              <a:gd name="connsiteY84" fmla="*/ 1210734 h 3738034"/>
              <a:gd name="connsiteX85" fmla="*/ 114300 w 8445500"/>
              <a:gd name="connsiteY85" fmla="*/ 1363134 h 3738034"/>
              <a:gd name="connsiteX86" fmla="*/ 88900 w 8445500"/>
              <a:gd name="connsiteY86" fmla="*/ 1439334 h 3738034"/>
              <a:gd name="connsiteX87" fmla="*/ 76200 w 8445500"/>
              <a:gd name="connsiteY87" fmla="*/ 1502834 h 3738034"/>
              <a:gd name="connsiteX88" fmla="*/ 50800 w 8445500"/>
              <a:gd name="connsiteY88" fmla="*/ 1566334 h 3738034"/>
              <a:gd name="connsiteX89" fmla="*/ 12700 w 8445500"/>
              <a:gd name="connsiteY89" fmla="*/ 1744134 h 3738034"/>
              <a:gd name="connsiteX90" fmla="*/ 0 w 8445500"/>
              <a:gd name="connsiteY90" fmla="*/ 1845734 h 3738034"/>
              <a:gd name="connsiteX91" fmla="*/ 0 w 8445500"/>
              <a:gd name="connsiteY91" fmla="*/ 2264834 h 3738034"/>
              <a:gd name="connsiteX92" fmla="*/ 12700 w 8445500"/>
              <a:gd name="connsiteY92" fmla="*/ 2582334 h 3738034"/>
              <a:gd name="connsiteX93" fmla="*/ 25400 w 8445500"/>
              <a:gd name="connsiteY93" fmla="*/ 3522134 h 3738034"/>
              <a:gd name="connsiteX94" fmla="*/ 88900 w 8445500"/>
              <a:gd name="connsiteY94" fmla="*/ 3572934 h 3738034"/>
              <a:gd name="connsiteX95" fmla="*/ 101600 w 8445500"/>
              <a:gd name="connsiteY95" fmla="*/ 3611034 h 3738034"/>
              <a:gd name="connsiteX96" fmla="*/ 139700 w 8445500"/>
              <a:gd name="connsiteY96" fmla="*/ 3623734 h 3738034"/>
              <a:gd name="connsiteX97" fmla="*/ 177800 w 8445500"/>
              <a:gd name="connsiteY97" fmla="*/ 3649134 h 3738034"/>
              <a:gd name="connsiteX98" fmla="*/ 190500 w 8445500"/>
              <a:gd name="connsiteY98" fmla="*/ 3687234 h 3738034"/>
              <a:gd name="connsiteX99" fmla="*/ 241300 w 8445500"/>
              <a:gd name="connsiteY99" fmla="*/ 3699934 h 3738034"/>
              <a:gd name="connsiteX100" fmla="*/ 393700 w 8445500"/>
              <a:gd name="connsiteY100" fmla="*/ 3738034 h 3738034"/>
              <a:gd name="connsiteX101" fmla="*/ 723900 w 8445500"/>
              <a:gd name="connsiteY101" fmla="*/ 3725334 h 3738034"/>
              <a:gd name="connsiteX102" fmla="*/ 901700 w 8445500"/>
              <a:gd name="connsiteY102" fmla="*/ 3674534 h 3738034"/>
              <a:gd name="connsiteX103" fmla="*/ 965200 w 8445500"/>
              <a:gd name="connsiteY103" fmla="*/ 3661834 h 3738034"/>
              <a:gd name="connsiteX104" fmla="*/ 1079500 w 8445500"/>
              <a:gd name="connsiteY104" fmla="*/ 3598334 h 3738034"/>
              <a:gd name="connsiteX105" fmla="*/ 1155700 w 8445500"/>
              <a:gd name="connsiteY105" fmla="*/ 3560234 h 3738034"/>
              <a:gd name="connsiteX106" fmla="*/ 1231900 w 8445500"/>
              <a:gd name="connsiteY106" fmla="*/ 3484034 h 3738034"/>
              <a:gd name="connsiteX107" fmla="*/ 1282700 w 8445500"/>
              <a:gd name="connsiteY107" fmla="*/ 3407834 h 3738034"/>
              <a:gd name="connsiteX108" fmla="*/ 1308100 w 8445500"/>
              <a:gd name="connsiteY108" fmla="*/ 3369734 h 3738034"/>
              <a:gd name="connsiteX109" fmla="*/ 1371600 w 8445500"/>
              <a:gd name="connsiteY109" fmla="*/ 3318934 h 3738034"/>
              <a:gd name="connsiteX110" fmla="*/ 1397000 w 8445500"/>
              <a:gd name="connsiteY110" fmla="*/ 3268134 h 3738034"/>
              <a:gd name="connsiteX111" fmla="*/ 1409700 w 8445500"/>
              <a:gd name="connsiteY111" fmla="*/ 3230034 h 3738034"/>
              <a:gd name="connsiteX112" fmla="*/ 1435100 w 8445500"/>
              <a:gd name="connsiteY112" fmla="*/ 3191934 h 3738034"/>
              <a:gd name="connsiteX113" fmla="*/ 1447800 w 8445500"/>
              <a:gd name="connsiteY113" fmla="*/ 3153834 h 3738034"/>
              <a:gd name="connsiteX114" fmla="*/ 1473200 w 8445500"/>
              <a:gd name="connsiteY114" fmla="*/ 3115734 h 3738034"/>
              <a:gd name="connsiteX115" fmla="*/ 1485900 w 8445500"/>
              <a:gd name="connsiteY115" fmla="*/ 3077634 h 3738034"/>
              <a:gd name="connsiteX116" fmla="*/ 1524000 w 8445500"/>
              <a:gd name="connsiteY116" fmla="*/ 3052234 h 3738034"/>
              <a:gd name="connsiteX117" fmla="*/ 1536700 w 8445500"/>
              <a:gd name="connsiteY117" fmla="*/ 3014134 h 3738034"/>
              <a:gd name="connsiteX118" fmla="*/ 1549400 w 8445500"/>
              <a:gd name="connsiteY118" fmla="*/ 2963334 h 3738034"/>
              <a:gd name="connsiteX119" fmla="*/ 1587500 w 8445500"/>
              <a:gd name="connsiteY119" fmla="*/ 2912534 h 3738034"/>
              <a:gd name="connsiteX120" fmla="*/ 1651000 w 8445500"/>
              <a:gd name="connsiteY120" fmla="*/ 2810934 h 3738034"/>
              <a:gd name="connsiteX121" fmla="*/ 1689100 w 8445500"/>
              <a:gd name="connsiteY121" fmla="*/ 2772834 h 3738034"/>
              <a:gd name="connsiteX122" fmla="*/ 1714500 w 8445500"/>
              <a:gd name="connsiteY122" fmla="*/ 2722034 h 3738034"/>
              <a:gd name="connsiteX123" fmla="*/ 1790700 w 8445500"/>
              <a:gd name="connsiteY123" fmla="*/ 2671234 h 3738034"/>
              <a:gd name="connsiteX124" fmla="*/ 1803400 w 8445500"/>
              <a:gd name="connsiteY124" fmla="*/ 2607734 h 3738034"/>
              <a:gd name="connsiteX125" fmla="*/ 1892300 w 8445500"/>
              <a:gd name="connsiteY125" fmla="*/ 2531534 h 3738034"/>
              <a:gd name="connsiteX126" fmla="*/ 2006600 w 8445500"/>
              <a:gd name="connsiteY126" fmla="*/ 2442634 h 3738034"/>
              <a:gd name="connsiteX127" fmla="*/ 2070100 w 8445500"/>
              <a:gd name="connsiteY127" fmla="*/ 2417234 h 3738034"/>
              <a:gd name="connsiteX128" fmla="*/ 2120900 w 8445500"/>
              <a:gd name="connsiteY128" fmla="*/ 2379134 h 3738034"/>
              <a:gd name="connsiteX129" fmla="*/ 2197100 w 8445500"/>
              <a:gd name="connsiteY129" fmla="*/ 2366434 h 3738034"/>
              <a:gd name="connsiteX130" fmla="*/ 2425700 w 8445500"/>
              <a:gd name="connsiteY130" fmla="*/ 2302934 h 3738034"/>
              <a:gd name="connsiteX131" fmla="*/ 2654300 w 8445500"/>
              <a:gd name="connsiteY131" fmla="*/ 2290234 h 3738034"/>
              <a:gd name="connsiteX132" fmla="*/ 2730500 w 8445500"/>
              <a:gd name="connsiteY132" fmla="*/ 2277534 h 3738034"/>
              <a:gd name="connsiteX133" fmla="*/ 2781300 w 8445500"/>
              <a:gd name="connsiteY133" fmla="*/ 2264834 h 3738034"/>
              <a:gd name="connsiteX134" fmla="*/ 2933700 w 8445500"/>
              <a:gd name="connsiteY134" fmla="*/ 2252134 h 3738034"/>
              <a:gd name="connsiteX135" fmla="*/ 2984500 w 8445500"/>
              <a:gd name="connsiteY135" fmla="*/ 2226734 h 3738034"/>
              <a:gd name="connsiteX136" fmla="*/ 3022600 w 8445500"/>
              <a:gd name="connsiteY136" fmla="*/ 2201334 h 3738034"/>
              <a:gd name="connsiteX137" fmla="*/ 3098800 w 8445500"/>
              <a:gd name="connsiteY137" fmla="*/ 2175934 h 3738034"/>
              <a:gd name="connsiteX138" fmla="*/ 3136900 w 8445500"/>
              <a:gd name="connsiteY138" fmla="*/ 2150534 h 3738034"/>
              <a:gd name="connsiteX139" fmla="*/ 3175000 w 8445500"/>
              <a:gd name="connsiteY139" fmla="*/ 2137834 h 3738034"/>
              <a:gd name="connsiteX140" fmla="*/ 3251200 w 8445500"/>
              <a:gd name="connsiteY140" fmla="*/ 2087034 h 3738034"/>
              <a:gd name="connsiteX141" fmla="*/ 3289300 w 8445500"/>
              <a:gd name="connsiteY141" fmla="*/ 2061634 h 3738034"/>
              <a:gd name="connsiteX142" fmla="*/ 3390900 w 8445500"/>
              <a:gd name="connsiteY142" fmla="*/ 2010834 h 3738034"/>
              <a:gd name="connsiteX143" fmla="*/ 3441700 w 8445500"/>
              <a:gd name="connsiteY143" fmla="*/ 2036234 h 3738034"/>
              <a:gd name="connsiteX144" fmla="*/ 3479800 w 8445500"/>
              <a:gd name="connsiteY144" fmla="*/ 2048934 h 3738034"/>
              <a:gd name="connsiteX145" fmla="*/ 3517900 w 8445500"/>
              <a:gd name="connsiteY145" fmla="*/ 2074334 h 3738034"/>
              <a:gd name="connsiteX146" fmla="*/ 3657600 w 8445500"/>
              <a:gd name="connsiteY146" fmla="*/ 2112434 h 3738034"/>
              <a:gd name="connsiteX147" fmla="*/ 4076700 w 8445500"/>
              <a:gd name="connsiteY147" fmla="*/ 2074334 h 3738034"/>
              <a:gd name="connsiteX148" fmla="*/ 4114800 w 8445500"/>
              <a:gd name="connsiteY148" fmla="*/ 2048934 h 3738034"/>
              <a:gd name="connsiteX149" fmla="*/ 4191000 w 8445500"/>
              <a:gd name="connsiteY149" fmla="*/ 2036234 h 3738034"/>
              <a:gd name="connsiteX150" fmla="*/ 4241800 w 8445500"/>
              <a:gd name="connsiteY150" fmla="*/ 2023534 h 3738034"/>
              <a:gd name="connsiteX151" fmla="*/ 4318000 w 8445500"/>
              <a:gd name="connsiteY151" fmla="*/ 2036234 h 3738034"/>
              <a:gd name="connsiteX152" fmla="*/ 4432300 w 8445500"/>
              <a:gd name="connsiteY152" fmla="*/ 2163234 h 3738034"/>
              <a:gd name="connsiteX153" fmla="*/ 4457700 w 8445500"/>
              <a:gd name="connsiteY153" fmla="*/ 2201334 h 3738034"/>
              <a:gd name="connsiteX154" fmla="*/ 4495800 w 8445500"/>
              <a:gd name="connsiteY154" fmla="*/ 2214034 h 3738034"/>
              <a:gd name="connsiteX155" fmla="*/ 4610100 w 8445500"/>
              <a:gd name="connsiteY155" fmla="*/ 2175934 h 3738034"/>
              <a:gd name="connsiteX156" fmla="*/ 4686300 w 8445500"/>
              <a:gd name="connsiteY156" fmla="*/ 2137834 h 3738034"/>
              <a:gd name="connsiteX157" fmla="*/ 4762500 w 8445500"/>
              <a:gd name="connsiteY157" fmla="*/ 2099734 h 3738034"/>
              <a:gd name="connsiteX158" fmla="*/ 4864100 w 8445500"/>
              <a:gd name="connsiteY158" fmla="*/ 2048934 h 3738034"/>
              <a:gd name="connsiteX159" fmla="*/ 4902200 w 8445500"/>
              <a:gd name="connsiteY159" fmla="*/ 2023534 h 3738034"/>
              <a:gd name="connsiteX160" fmla="*/ 4940300 w 8445500"/>
              <a:gd name="connsiteY160" fmla="*/ 2010834 h 3738034"/>
              <a:gd name="connsiteX161" fmla="*/ 4978400 w 8445500"/>
              <a:gd name="connsiteY161" fmla="*/ 1985434 h 3738034"/>
              <a:gd name="connsiteX162" fmla="*/ 5041900 w 8445500"/>
              <a:gd name="connsiteY162" fmla="*/ 1972734 h 3738034"/>
              <a:gd name="connsiteX163" fmla="*/ 5207000 w 8445500"/>
              <a:gd name="connsiteY163" fmla="*/ 1985434 h 3738034"/>
              <a:gd name="connsiteX164" fmla="*/ 5270500 w 8445500"/>
              <a:gd name="connsiteY164" fmla="*/ 1998134 h 3738034"/>
              <a:gd name="connsiteX165" fmla="*/ 5448300 w 8445500"/>
              <a:gd name="connsiteY165" fmla="*/ 2023534 h 3738034"/>
              <a:gd name="connsiteX166" fmla="*/ 5854700 w 8445500"/>
              <a:gd name="connsiteY166" fmla="*/ 2010834 h 3738034"/>
              <a:gd name="connsiteX167" fmla="*/ 5930900 w 8445500"/>
              <a:gd name="connsiteY167" fmla="*/ 1972734 h 3738034"/>
              <a:gd name="connsiteX168" fmla="*/ 5969000 w 8445500"/>
              <a:gd name="connsiteY168" fmla="*/ 1960034 h 3738034"/>
              <a:gd name="connsiteX169" fmla="*/ 6045200 w 8445500"/>
              <a:gd name="connsiteY169" fmla="*/ 1896534 h 3738034"/>
              <a:gd name="connsiteX170" fmla="*/ 6121400 w 8445500"/>
              <a:gd name="connsiteY170" fmla="*/ 1871134 h 3738034"/>
              <a:gd name="connsiteX171" fmla="*/ 6261100 w 8445500"/>
              <a:gd name="connsiteY171" fmla="*/ 1883834 h 3738034"/>
              <a:gd name="connsiteX172" fmla="*/ 6324600 w 8445500"/>
              <a:gd name="connsiteY172" fmla="*/ 1896534 h 3738034"/>
              <a:gd name="connsiteX173" fmla="*/ 6477000 w 8445500"/>
              <a:gd name="connsiteY173" fmla="*/ 1921934 h 3738034"/>
              <a:gd name="connsiteX174" fmla="*/ 6553200 w 8445500"/>
              <a:gd name="connsiteY174" fmla="*/ 1934634 h 3738034"/>
              <a:gd name="connsiteX175" fmla="*/ 6858000 w 8445500"/>
              <a:gd name="connsiteY175" fmla="*/ 1960034 h 3738034"/>
              <a:gd name="connsiteX176" fmla="*/ 8445500 w 8445500"/>
              <a:gd name="connsiteY176" fmla="*/ 1947334 h 3738034"/>
              <a:gd name="connsiteX177" fmla="*/ 8411633 w 8445500"/>
              <a:gd name="connsiteY177"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165600 w 8445500"/>
              <a:gd name="connsiteY25" fmla="*/ 397934 h 3738034"/>
              <a:gd name="connsiteX26" fmla="*/ 4140200 w 8445500"/>
              <a:gd name="connsiteY26" fmla="*/ 436034 h 3738034"/>
              <a:gd name="connsiteX27" fmla="*/ 4089400 w 8445500"/>
              <a:gd name="connsiteY27" fmla="*/ 639234 h 3738034"/>
              <a:gd name="connsiteX28" fmla="*/ 4051300 w 8445500"/>
              <a:gd name="connsiteY28" fmla="*/ 728134 h 3738034"/>
              <a:gd name="connsiteX29" fmla="*/ 4013200 w 8445500"/>
              <a:gd name="connsiteY29" fmla="*/ 753534 h 3738034"/>
              <a:gd name="connsiteX30" fmla="*/ 3975100 w 8445500"/>
              <a:gd name="connsiteY30" fmla="*/ 829734 h 3738034"/>
              <a:gd name="connsiteX31" fmla="*/ 3924300 w 8445500"/>
              <a:gd name="connsiteY31" fmla="*/ 842434 h 3738034"/>
              <a:gd name="connsiteX32" fmla="*/ 3848100 w 8445500"/>
              <a:gd name="connsiteY32" fmla="*/ 880534 h 3738034"/>
              <a:gd name="connsiteX33" fmla="*/ 3810000 w 8445500"/>
              <a:gd name="connsiteY33" fmla="*/ 867834 h 3738034"/>
              <a:gd name="connsiteX34" fmla="*/ 3746500 w 8445500"/>
              <a:gd name="connsiteY34" fmla="*/ 753534 h 3738034"/>
              <a:gd name="connsiteX35" fmla="*/ 3746500 w 8445500"/>
              <a:gd name="connsiteY35" fmla="*/ 753534 h 3738034"/>
              <a:gd name="connsiteX36" fmla="*/ 3657600 w 8445500"/>
              <a:gd name="connsiteY36" fmla="*/ 626534 h 3738034"/>
              <a:gd name="connsiteX37" fmla="*/ 3632200 w 8445500"/>
              <a:gd name="connsiteY37" fmla="*/ 588434 h 3738034"/>
              <a:gd name="connsiteX38" fmla="*/ 3594100 w 8445500"/>
              <a:gd name="connsiteY38" fmla="*/ 563034 h 3738034"/>
              <a:gd name="connsiteX39" fmla="*/ 3556000 w 8445500"/>
              <a:gd name="connsiteY39" fmla="*/ 524934 h 3738034"/>
              <a:gd name="connsiteX40" fmla="*/ 3416300 w 8445500"/>
              <a:gd name="connsiteY40" fmla="*/ 499534 h 3738034"/>
              <a:gd name="connsiteX41" fmla="*/ 3276600 w 8445500"/>
              <a:gd name="connsiteY41" fmla="*/ 512234 h 3738034"/>
              <a:gd name="connsiteX42" fmla="*/ 3162300 w 8445500"/>
              <a:gd name="connsiteY42" fmla="*/ 537634 h 3738034"/>
              <a:gd name="connsiteX43" fmla="*/ 3086100 w 8445500"/>
              <a:gd name="connsiteY43" fmla="*/ 588434 h 3738034"/>
              <a:gd name="connsiteX44" fmla="*/ 3048000 w 8445500"/>
              <a:gd name="connsiteY44" fmla="*/ 639234 h 3738034"/>
              <a:gd name="connsiteX45" fmla="*/ 3009900 w 8445500"/>
              <a:gd name="connsiteY45" fmla="*/ 651934 h 3738034"/>
              <a:gd name="connsiteX46" fmla="*/ 2895600 w 8445500"/>
              <a:gd name="connsiteY46" fmla="*/ 715434 h 3738034"/>
              <a:gd name="connsiteX47" fmla="*/ 2857500 w 8445500"/>
              <a:gd name="connsiteY47" fmla="*/ 753534 h 3738034"/>
              <a:gd name="connsiteX48" fmla="*/ 2781300 w 8445500"/>
              <a:gd name="connsiteY48" fmla="*/ 791634 h 3738034"/>
              <a:gd name="connsiteX49" fmla="*/ 2705100 w 8445500"/>
              <a:gd name="connsiteY49" fmla="*/ 842434 h 3738034"/>
              <a:gd name="connsiteX50" fmla="*/ 2628900 w 8445500"/>
              <a:gd name="connsiteY50" fmla="*/ 905934 h 3738034"/>
              <a:gd name="connsiteX51" fmla="*/ 2590800 w 8445500"/>
              <a:gd name="connsiteY51" fmla="*/ 956734 h 3738034"/>
              <a:gd name="connsiteX52" fmla="*/ 2552700 w 8445500"/>
              <a:gd name="connsiteY52" fmla="*/ 994834 h 3738034"/>
              <a:gd name="connsiteX53" fmla="*/ 2489200 w 8445500"/>
              <a:gd name="connsiteY53" fmla="*/ 1058334 h 3738034"/>
              <a:gd name="connsiteX54" fmla="*/ 2463800 w 8445500"/>
              <a:gd name="connsiteY54" fmla="*/ 1096434 h 3738034"/>
              <a:gd name="connsiteX55" fmla="*/ 2425700 w 8445500"/>
              <a:gd name="connsiteY55" fmla="*/ 1134534 h 3738034"/>
              <a:gd name="connsiteX56" fmla="*/ 2413000 w 8445500"/>
              <a:gd name="connsiteY56" fmla="*/ 1172634 h 3738034"/>
              <a:gd name="connsiteX57" fmla="*/ 2374900 w 8445500"/>
              <a:gd name="connsiteY57" fmla="*/ 1185334 h 3738034"/>
              <a:gd name="connsiteX58" fmla="*/ 2336800 w 8445500"/>
              <a:gd name="connsiteY58" fmla="*/ 1210734 h 3738034"/>
              <a:gd name="connsiteX59" fmla="*/ 2171700 w 8445500"/>
              <a:gd name="connsiteY59" fmla="*/ 1236134 h 3738034"/>
              <a:gd name="connsiteX60" fmla="*/ 2095500 w 8445500"/>
              <a:gd name="connsiteY60" fmla="*/ 1248834 h 3738034"/>
              <a:gd name="connsiteX61" fmla="*/ 1828800 w 8445500"/>
              <a:gd name="connsiteY61" fmla="*/ 1274234 h 3738034"/>
              <a:gd name="connsiteX62" fmla="*/ 1612900 w 8445500"/>
              <a:gd name="connsiteY62" fmla="*/ 1248834 h 3738034"/>
              <a:gd name="connsiteX63" fmla="*/ 1574800 w 8445500"/>
              <a:gd name="connsiteY63" fmla="*/ 1236134 h 3738034"/>
              <a:gd name="connsiteX64" fmla="*/ 1536700 w 8445500"/>
              <a:gd name="connsiteY64" fmla="*/ 1210734 h 3738034"/>
              <a:gd name="connsiteX65" fmla="*/ 1498600 w 8445500"/>
              <a:gd name="connsiteY65" fmla="*/ 1198034 h 3738034"/>
              <a:gd name="connsiteX66" fmla="*/ 1422400 w 8445500"/>
              <a:gd name="connsiteY66" fmla="*/ 1147234 h 3738034"/>
              <a:gd name="connsiteX67" fmla="*/ 1384300 w 8445500"/>
              <a:gd name="connsiteY67" fmla="*/ 1134534 h 3738034"/>
              <a:gd name="connsiteX68" fmla="*/ 1308100 w 8445500"/>
              <a:gd name="connsiteY68" fmla="*/ 1083734 h 3738034"/>
              <a:gd name="connsiteX69" fmla="*/ 1270000 w 8445500"/>
              <a:gd name="connsiteY69" fmla="*/ 1058334 h 3738034"/>
              <a:gd name="connsiteX70" fmla="*/ 1193800 w 8445500"/>
              <a:gd name="connsiteY70" fmla="*/ 1032934 h 3738034"/>
              <a:gd name="connsiteX71" fmla="*/ 1130300 w 8445500"/>
              <a:gd name="connsiteY71" fmla="*/ 1007534 h 3738034"/>
              <a:gd name="connsiteX72" fmla="*/ 1079500 w 8445500"/>
              <a:gd name="connsiteY72" fmla="*/ 982134 h 3738034"/>
              <a:gd name="connsiteX73" fmla="*/ 939800 w 8445500"/>
              <a:gd name="connsiteY73" fmla="*/ 969434 h 3738034"/>
              <a:gd name="connsiteX74" fmla="*/ 927100 w 8445500"/>
              <a:gd name="connsiteY74" fmla="*/ 905934 h 3738034"/>
              <a:gd name="connsiteX75" fmla="*/ 889000 w 8445500"/>
              <a:gd name="connsiteY75" fmla="*/ 880534 h 3738034"/>
              <a:gd name="connsiteX76" fmla="*/ 558800 w 8445500"/>
              <a:gd name="connsiteY76" fmla="*/ 867834 h 3738034"/>
              <a:gd name="connsiteX77" fmla="*/ 406400 w 8445500"/>
              <a:gd name="connsiteY77" fmla="*/ 880534 h 3738034"/>
              <a:gd name="connsiteX78" fmla="*/ 368300 w 8445500"/>
              <a:gd name="connsiteY78" fmla="*/ 905934 h 3738034"/>
              <a:gd name="connsiteX79" fmla="*/ 317500 w 8445500"/>
              <a:gd name="connsiteY79" fmla="*/ 944034 h 3738034"/>
              <a:gd name="connsiteX80" fmla="*/ 266700 w 8445500"/>
              <a:gd name="connsiteY80" fmla="*/ 1020234 h 3738034"/>
              <a:gd name="connsiteX81" fmla="*/ 228600 w 8445500"/>
              <a:gd name="connsiteY81" fmla="*/ 1058334 h 3738034"/>
              <a:gd name="connsiteX82" fmla="*/ 190500 w 8445500"/>
              <a:gd name="connsiteY82" fmla="*/ 1134534 h 3738034"/>
              <a:gd name="connsiteX83" fmla="*/ 177800 w 8445500"/>
              <a:gd name="connsiteY83" fmla="*/ 1172634 h 3738034"/>
              <a:gd name="connsiteX84" fmla="*/ 152400 w 8445500"/>
              <a:gd name="connsiteY84" fmla="*/ 1210734 h 3738034"/>
              <a:gd name="connsiteX85" fmla="*/ 114300 w 8445500"/>
              <a:gd name="connsiteY85" fmla="*/ 1363134 h 3738034"/>
              <a:gd name="connsiteX86" fmla="*/ 88900 w 8445500"/>
              <a:gd name="connsiteY86" fmla="*/ 1439334 h 3738034"/>
              <a:gd name="connsiteX87" fmla="*/ 76200 w 8445500"/>
              <a:gd name="connsiteY87" fmla="*/ 1502834 h 3738034"/>
              <a:gd name="connsiteX88" fmla="*/ 50800 w 8445500"/>
              <a:gd name="connsiteY88" fmla="*/ 1566334 h 3738034"/>
              <a:gd name="connsiteX89" fmla="*/ 12700 w 8445500"/>
              <a:gd name="connsiteY89" fmla="*/ 1744134 h 3738034"/>
              <a:gd name="connsiteX90" fmla="*/ 0 w 8445500"/>
              <a:gd name="connsiteY90" fmla="*/ 1845734 h 3738034"/>
              <a:gd name="connsiteX91" fmla="*/ 0 w 8445500"/>
              <a:gd name="connsiteY91" fmla="*/ 2264834 h 3738034"/>
              <a:gd name="connsiteX92" fmla="*/ 12700 w 8445500"/>
              <a:gd name="connsiteY92" fmla="*/ 2582334 h 3738034"/>
              <a:gd name="connsiteX93" fmla="*/ 25400 w 8445500"/>
              <a:gd name="connsiteY93" fmla="*/ 3522134 h 3738034"/>
              <a:gd name="connsiteX94" fmla="*/ 88900 w 8445500"/>
              <a:gd name="connsiteY94" fmla="*/ 3572934 h 3738034"/>
              <a:gd name="connsiteX95" fmla="*/ 101600 w 8445500"/>
              <a:gd name="connsiteY95" fmla="*/ 3611034 h 3738034"/>
              <a:gd name="connsiteX96" fmla="*/ 139700 w 8445500"/>
              <a:gd name="connsiteY96" fmla="*/ 3623734 h 3738034"/>
              <a:gd name="connsiteX97" fmla="*/ 177800 w 8445500"/>
              <a:gd name="connsiteY97" fmla="*/ 3649134 h 3738034"/>
              <a:gd name="connsiteX98" fmla="*/ 190500 w 8445500"/>
              <a:gd name="connsiteY98" fmla="*/ 3687234 h 3738034"/>
              <a:gd name="connsiteX99" fmla="*/ 241300 w 8445500"/>
              <a:gd name="connsiteY99" fmla="*/ 3699934 h 3738034"/>
              <a:gd name="connsiteX100" fmla="*/ 393700 w 8445500"/>
              <a:gd name="connsiteY100" fmla="*/ 3738034 h 3738034"/>
              <a:gd name="connsiteX101" fmla="*/ 723900 w 8445500"/>
              <a:gd name="connsiteY101" fmla="*/ 3725334 h 3738034"/>
              <a:gd name="connsiteX102" fmla="*/ 901700 w 8445500"/>
              <a:gd name="connsiteY102" fmla="*/ 3674534 h 3738034"/>
              <a:gd name="connsiteX103" fmla="*/ 965200 w 8445500"/>
              <a:gd name="connsiteY103" fmla="*/ 3661834 h 3738034"/>
              <a:gd name="connsiteX104" fmla="*/ 1079500 w 8445500"/>
              <a:gd name="connsiteY104" fmla="*/ 3598334 h 3738034"/>
              <a:gd name="connsiteX105" fmla="*/ 1155700 w 8445500"/>
              <a:gd name="connsiteY105" fmla="*/ 3560234 h 3738034"/>
              <a:gd name="connsiteX106" fmla="*/ 1231900 w 8445500"/>
              <a:gd name="connsiteY106" fmla="*/ 3484034 h 3738034"/>
              <a:gd name="connsiteX107" fmla="*/ 1282700 w 8445500"/>
              <a:gd name="connsiteY107" fmla="*/ 3407834 h 3738034"/>
              <a:gd name="connsiteX108" fmla="*/ 1308100 w 8445500"/>
              <a:gd name="connsiteY108" fmla="*/ 3369734 h 3738034"/>
              <a:gd name="connsiteX109" fmla="*/ 1371600 w 8445500"/>
              <a:gd name="connsiteY109" fmla="*/ 3318934 h 3738034"/>
              <a:gd name="connsiteX110" fmla="*/ 1397000 w 8445500"/>
              <a:gd name="connsiteY110" fmla="*/ 3268134 h 3738034"/>
              <a:gd name="connsiteX111" fmla="*/ 1409700 w 8445500"/>
              <a:gd name="connsiteY111" fmla="*/ 3230034 h 3738034"/>
              <a:gd name="connsiteX112" fmla="*/ 1435100 w 8445500"/>
              <a:gd name="connsiteY112" fmla="*/ 3191934 h 3738034"/>
              <a:gd name="connsiteX113" fmla="*/ 1447800 w 8445500"/>
              <a:gd name="connsiteY113" fmla="*/ 3153834 h 3738034"/>
              <a:gd name="connsiteX114" fmla="*/ 1473200 w 8445500"/>
              <a:gd name="connsiteY114" fmla="*/ 3115734 h 3738034"/>
              <a:gd name="connsiteX115" fmla="*/ 1485900 w 8445500"/>
              <a:gd name="connsiteY115" fmla="*/ 3077634 h 3738034"/>
              <a:gd name="connsiteX116" fmla="*/ 1524000 w 8445500"/>
              <a:gd name="connsiteY116" fmla="*/ 3052234 h 3738034"/>
              <a:gd name="connsiteX117" fmla="*/ 1536700 w 8445500"/>
              <a:gd name="connsiteY117" fmla="*/ 3014134 h 3738034"/>
              <a:gd name="connsiteX118" fmla="*/ 1549400 w 8445500"/>
              <a:gd name="connsiteY118" fmla="*/ 2963334 h 3738034"/>
              <a:gd name="connsiteX119" fmla="*/ 1587500 w 8445500"/>
              <a:gd name="connsiteY119" fmla="*/ 2912534 h 3738034"/>
              <a:gd name="connsiteX120" fmla="*/ 1651000 w 8445500"/>
              <a:gd name="connsiteY120" fmla="*/ 2810934 h 3738034"/>
              <a:gd name="connsiteX121" fmla="*/ 1689100 w 8445500"/>
              <a:gd name="connsiteY121" fmla="*/ 2772834 h 3738034"/>
              <a:gd name="connsiteX122" fmla="*/ 1714500 w 8445500"/>
              <a:gd name="connsiteY122" fmla="*/ 2722034 h 3738034"/>
              <a:gd name="connsiteX123" fmla="*/ 1790700 w 8445500"/>
              <a:gd name="connsiteY123" fmla="*/ 2671234 h 3738034"/>
              <a:gd name="connsiteX124" fmla="*/ 1803400 w 8445500"/>
              <a:gd name="connsiteY124" fmla="*/ 2607734 h 3738034"/>
              <a:gd name="connsiteX125" fmla="*/ 1892300 w 8445500"/>
              <a:gd name="connsiteY125" fmla="*/ 2531534 h 3738034"/>
              <a:gd name="connsiteX126" fmla="*/ 2006600 w 8445500"/>
              <a:gd name="connsiteY126" fmla="*/ 2442634 h 3738034"/>
              <a:gd name="connsiteX127" fmla="*/ 2070100 w 8445500"/>
              <a:gd name="connsiteY127" fmla="*/ 2417234 h 3738034"/>
              <a:gd name="connsiteX128" fmla="*/ 2120900 w 8445500"/>
              <a:gd name="connsiteY128" fmla="*/ 2379134 h 3738034"/>
              <a:gd name="connsiteX129" fmla="*/ 2197100 w 8445500"/>
              <a:gd name="connsiteY129" fmla="*/ 2366434 h 3738034"/>
              <a:gd name="connsiteX130" fmla="*/ 2425700 w 8445500"/>
              <a:gd name="connsiteY130" fmla="*/ 2302934 h 3738034"/>
              <a:gd name="connsiteX131" fmla="*/ 2654300 w 8445500"/>
              <a:gd name="connsiteY131" fmla="*/ 2290234 h 3738034"/>
              <a:gd name="connsiteX132" fmla="*/ 2730500 w 8445500"/>
              <a:gd name="connsiteY132" fmla="*/ 2277534 h 3738034"/>
              <a:gd name="connsiteX133" fmla="*/ 2781300 w 8445500"/>
              <a:gd name="connsiteY133" fmla="*/ 2264834 h 3738034"/>
              <a:gd name="connsiteX134" fmla="*/ 2933700 w 8445500"/>
              <a:gd name="connsiteY134" fmla="*/ 2252134 h 3738034"/>
              <a:gd name="connsiteX135" fmla="*/ 2984500 w 8445500"/>
              <a:gd name="connsiteY135" fmla="*/ 2226734 h 3738034"/>
              <a:gd name="connsiteX136" fmla="*/ 3022600 w 8445500"/>
              <a:gd name="connsiteY136" fmla="*/ 2201334 h 3738034"/>
              <a:gd name="connsiteX137" fmla="*/ 3098800 w 8445500"/>
              <a:gd name="connsiteY137" fmla="*/ 2175934 h 3738034"/>
              <a:gd name="connsiteX138" fmla="*/ 3136900 w 8445500"/>
              <a:gd name="connsiteY138" fmla="*/ 2150534 h 3738034"/>
              <a:gd name="connsiteX139" fmla="*/ 3175000 w 8445500"/>
              <a:gd name="connsiteY139" fmla="*/ 2137834 h 3738034"/>
              <a:gd name="connsiteX140" fmla="*/ 3251200 w 8445500"/>
              <a:gd name="connsiteY140" fmla="*/ 2087034 h 3738034"/>
              <a:gd name="connsiteX141" fmla="*/ 3289300 w 8445500"/>
              <a:gd name="connsiteY141" fmla="*/ 2061634 h 3738034"/>
              <a:gd name="connsiteX142" fmla="*/ 3390900 w 8445500"/>
              <a:gd name="connsiteY142" fmla="*/ 2010834 h 3738034"/>
              <a:gd name="connsiteX143" fmla="*/ 3441700 w 8445500"/>
              <a:gd name="connsiteY143" fmla="*/ 2036234 h 3738034"/>
              <a:gd name="connsiteX144" fmla="*/ 3479800 w 8445500"/>
              <a:gd name="connsiteY144" fmla="*/ 2048934 h 3738034"/>
              <a:gd name="connsiteX145" fmla="*/ 3517900 w 8445500"/>
              <a:gd name="connsiteY145" fmla="*/ 2074334 h 3738034"/>
              <a:gd name="connsiteX146" fmla="*/ 3657600 w 8445500"/>
              <a:gd name="connsiteY146" fmla="*/ 2112434 h 3738034"/>
              <a:gd name="connsiteX147" fmla="*/ 4076700 w 8445500"/>
              <a:gd name="connsiteY147" fmla="*/ 2074334 h 3738034"/>
              <a:gd name="connsiteX148" fmla="*/ 4114800 w 8445500"/>
              <a:gd name="connsiteY148" fmla="*/ 2048934 h 3738034"/>
              <a:gd name="connsiteX149" fmla="*/ 4191000 w 8445500"/>
              <a:gd name="connsiteY149" fmla="*/ 2036234 h 3738034"/>
              <a:gd name="connsiteX150" fmla="*/ 4241800 w 8445500"/>
              <a:gd name="connsiteY150" fmla="*/ 2023534 h 3738034"/>
              <a:gd name="connsiteX151" fmla="*/ 4318000 w 8445500"/>
              <a:gd name="connsiteY151" fmla="*/ 2036234 h 3738034"/>
              <a:gd name="connsiteX152" fmla="*/ 4432300 w 8445500"/>
              <a:gd name="connsiteY152" fmla="*/ 2163234 h 3738034"/>
              <a:gd name="connsiteX153" fmla="*/ 4457700 w 8445500"/>
              <a:gd name="connsiteY153" fmla="*/ 2201334 h 3738034"/>
              <a:gd name="connsiteX154" fmla="*/ 4495800 w 8445500"/>
              <a:gd name="connsiteY154" fmla="*/ 2214034 h 3738034"/>
              <a:gd name="connsiteX155" fmla="*/ 4610100 w 8445500"/>
              <a:gd name="connsiteY155" fmla="*/ 2175934 h 3738034"/>
              <a:gd name="connsiteX156" fmla="*/ 4686300 w 8445500"/>
              <a:gd name="connsiteY156" fmla="*/ 2137834 h 3738034"/>
              <a:gd name="connsiteX157" fmla="*/ 4762500 w 8445500"/>
              <a:gd name="connsiteY157" fmla="*/ 2099734 h 3738034"/>
              <a:gd name="connsiteX158" fmla="*/ 4864100 w 8445500"/>
              <a:gd name="connsiteY158" fmla="*/ 2048934 h 3738034"/>
              <a:gd name="connsiteX159" fmla="*/ 4902200 w 8445500"/>
              <a:gd name="connsiteY159" fmla="*/ 2023534 h 3738034"/>
              <a:gd name="connsiteX160" fmla="*/ 4940300 w 8445500"/>
              <a:gd name="connsiteY160" fmla="*/ 2010834 h 3738034"/>
              <a:gd name="connsiteX161" fmla="*/ 4978400 w 8445500"/>
              <a:gd name="connsiteY161" fmla="*/ 1985434 h 3738034"/>
              <a:gd name="connsiteX162" fmla="*/ 5041900 w 8445500"/>
              <a:gd name="connsiteY162" fmla="*/ 1972734 h 3738034"/>
              <a:gd name="connsiteX163" fmla="*/ 5207000 w 8445500"/>
              <a:gd name="connsiteY163" fmla="*/ 1985434 h 3738034"/>
              <a:gd name="connsiteX164" fmla="*/ 5270500 w 8445500"/>
              <a:gd name="connsiteY164" fmla="*/ 1998134 h 3738034"/>
              <a:gd name="connsiteX165" fmla="*/ 5448300 w 8445500"/>
              <a:gd name="connsiteY165" fmla="*/ 2023534 h 3738034"/>
              <a:gd name="connsiteX166" fmla="*/ 5854700 w 8445500"/>
              <a:gd name="connsiteY166" fmla="*/ 2010834 h 3738034"/>
              <a:gd name="connsiteX167" fmla="*/ 5930900 w 8445500"/>
              <a:gd name="connsiteY167" fmla="*/ 1972734 h 3738034"/>
              <a:gd name="connsiteX168" fmla="*/ 5969000 w 8445500"/>
              <a:gd name="connsiteY168" fmla="*/ 1960034 h 3738034"/>
              <a:gd name="connsiteX169" fmla="*/ 6045200 w 8445500"/>
              <a:gd name="connsiteY169" fmla="*/ 1896534 h 3738034"/>
              <a:gd name="connsiteX170" fmla="*/ 6121400 w 8445500"/>
              <a:gd name="connsiteY170" fmla="*/ 1871134 h 3738034"/>
              <a:gd name="connsiteX171" fmla="*/ 6261100 w 8445500"/>
              <a:gd name="connsiteY171" fmla="*/ 1883834 h 3738034"/>
              <a:gd name="connsiteX172" fmla="*/ 6324600 w 8445500"/>
              <a:gd name="connsiteY172" fmla="*/ 1896534 h 3738034"/>
              <a:gd name="connsiteX173" fmla="*/ 6477000 w 8445500"/>
              <a:gd name="connsiteY173" fmla="*/ 1921934 h 3738034"/>
              <a:gd name="connsiteX174" fmla="*/ 6553200 w 8445500"/>
              <a:gd name="connsiteY174" fmla="*/ 1934634 h 3738034"/>
              <a:gd name="connsiteX175" fmla="*/ 6858000 w 8445500"/>
              <a:gd name="connsiteY175" fmla="*/ 1960034 h 3738034"/>
              <a:gd name="connsiteX176" fmla="*/ 8445500 w 8445500"/>
              <a:gd name="connsiteY176" fmla="*/ 1947334 h 3738034"/>
              <a:gd name="connsiteX177" fmla="*/ 8411633 w 8445500"/>
              <a:gd name="connsiteY177"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140200 w 8445500"/>
              <a:gd name="connsiteY25" fmla="*/ 436034 h 3738034"/>
              <a:gd name="connsiteX26" fmla="*/ 4089400 w 8445500"/>
              <a:gd name="connsiteY26" fmla="*/ 639234 h 3738034"/>
              <a:gd name="connsiteX27" fmla="*/ 4051300 w 8445500"/>
              <a:gd name="connsiteY27" fmla="*/ 728134 h 3738034"/>
              <a:gd name="connsiteX28" fmla="*/ 4013200 w 8445500"/>
              <a:gd name="connsiteY28" fmla="*/ 753534 h 3738034"/>
              <a:gd name="connsiteX29" fmla="*/ 3975100 w 8445500"/>
              <a:gd name="connsiteY29" fmla="*/ 829734 h 3738034"/>
              <a:gd name="connsiteX30" fmla="*/ 3924300 w 8445500"/>
              <a:gd name="connsiteY30" fmla="*/ 842434 h 3738034"/>
              <a:gd name="connsiteX31" fmla="*/ 3848100 w 8445500"/>
              <a:gd name="connsiteY31" fmla="*/ 880534 h 3738034"/>
              <a:gd name="connsiteX32" fmla="*/ 3810000 w 8445500"/>
              <a:gd name="connsiteY32" fmla="*/ 867834 h 3738034"/>
              <a:gd name="connsiteX33" fmla="*/ 3746500 w 8445500"/>
              <a:gd name="connsiteY33" fmla="*/ 753534 h 3738034"/>
              <a:gd name="connsiteX34" fmla="*/ 3746500 w 8445500"/>
              <a:gd name="connsiteY34" fmla="*/ 753534 h 3738034"/>
              <a:gd name="connsiteX35" fmla="*/ 3657600 w 8445500"/>
              <a:gd name="connsiteY35" fmla="*/ 626534 h 3738034"/>
              <a:gd name="connsiteX36" fmla="*/ 3632200 w 8445500"/>
              <a:gd name="connsiteY36" fmla="*/ 588434 h 3738034"/>
              <a:gd name="connsiteX37" fmla="*/ 3594100 w 8445500"/>
              <a:gd name="connsiteY37" fmla="*/ 563034 h 3738034"/>
              <a:gd name="connsiteX38" fmla="*/ 3556000 w 8445500"/>
              <a:gd name="connsiteY38" fmla="*/ 524934 h 3738034"/>
              <a:gd name="connsiteX39" fmla="*/ 3416300 w 8445500"/>
              <a:gd name="connsiteY39" fmla="*/ 499534 h 3738034"/>
              <a:gd name="connsiteX40" fmla="*/ 3276600 w 8445500"/>
              <a:gd name="connsiteY40" fmla="*/ 512234 h 3738034"/>
              <a:gd name="connsiteX41" fmla="*/ 3162300 w 8445500"/>
              <a:gd name="connsiteY41" fmla="*/ 537634 h 3738034"/>
              <a:gd name="connsiteX42" fmla="*/ 3086100 w 8445500"/>
              <a:gd name="connsiteY42" fmla="*/ 588434 h 3738034"/>
              <a:gd name="connsiteX43" fmla="*/ 3048000 w 8445500"/>
              <a:gd name="connsiteY43" fmla="*/ 639234 h 3738034"/>
              <a:gd name="connsiteX44" fmla="*/ 3009900 w 8445500"/>
              <a:gd name="connsiteY44" fmla="*/ 651934 h 3738034"/>
              <a:gd name="connsiteX45" fmla="*/ 2895600 w 8445500"/>
              <a:gd name="connsiteY45" fmla="*/ 715434 h 3738034"/>
              <a:gd name="connsiteX46" fmla="*/ 2857500 w 8445500"/>
              <a:gd name="connsiteY46" fmla="*/ 753534 h 3738034"/>
              <a:gd name="connsiteX47" fmla="*/ 2781300 w 8445500"/>
              <a:gd name="connsiteY47" fmla="*/ 791634 h 3738034"/>
              <a:gd name="connsiteX48" fmla="*/ 2705100 w 8445500"/>
              <a:gd name="connsiteY48" fmla="*/ 842434 h 3738034"/>
              <a:gd name="connsiteX49" fmla="*/ 2628900 w 8445500"/>
              <a:gd name="connsiteY49" fmla="*/ 905934 h 3738034"/>
              <a:gd name="connsiteX50" fmla="*/ 2590800 w 8445500"/>
              <a:gd name="connsiteY50" fmla="*/ 956734 h 3738034"/>
              <a:gd name="connsiteX51" fmla="*/ 2552700 w 8445500"/>
              <a:gd name="connsiteY51" fmla="*/ 994834 h 3738034"/>
              <a:gd name="connsiteX52" fmla="*/ 2489200 w 8445500"/>
              <a:gd name="connsiteY52" fmla="*/ 1058334 h 3738034"/>
              <a:gd name="connsiteX53" fmla="*/ 2463800 w 8445500"/>
              <a:gd name="connsiteY53" fmla="*/ 1096434 h 3738034"/>
              <a:gd name="connsiteX54" fmla="*/ 2425700 w 8445500"/>
              <a:gd name="connsiteY54" fmla="*/ 1134534 h 3738034"/>
              <a:gd name="connsiteX55" fmla="*/ 2413000 w 8445500"/>
              <a:gd name="connsiteY55" fmla="*/ 1172634 h 3738034"/>
              <a:gd name="connsiteX56" fmla="*/ 2374900 w 8445500"/>
              <a:gd name="connsiteY56" fmla="*/ 1185334 h 3738034"/>
              <a:gd name="connsiteX57" fmla="*/ 2336800 w 8445500"/>
              <a:gd name="connsiteY57" fmla="*/ 1210734 h 3738034"/>
              <a:gd name="connsiteX58" fmla="*/ 2171700 w 8445500"/>
              <a:gd name="connsiteY58" fmla="*/ 1236134 h 3738034"/>
              <a:gd name="connsiteX59" fmla="*/ 2095500 w 8445500"/>
              <a:gd name="connsiteY59" fmla="*/ 1248834 h 3738034"/>
              <a:gd name="connsiteX60" fmla="*/ 1828800 w 8445500"/>
              <a:gd name="connsiteY60" fmla="*/ 1274234 h 3738034"/>
              <a:gd name="connsiteX61" fmla="*/ 1612900 w 8445500"/>
              <a:gd name="connsiteY61" fmla="*/ 1248834 h 3738034"/>
              <a:gd name="connsiteX62" fmla="*/ 1574800 w 8445500"/>
              <a:gd name="connsiteY62" fmla="*/ 1236134 h 3738034"/>
              <a:gd name="connsiteX63" fmla="*/ 1536700 w 8445500"/>
              <a:gd name="connsiteY63" fmla="*/ 1210734 h 3738034"/>
              <a:gd name="connsiteX64" fmla="*/ 1498600 w 8445500"/>
              <a:gd name="connsiteY64" fmla="*/ 1198034 h 3738034"/>
              <a:gd name="connsiteX65" fmla="*/ 1422400 w 8445500"/>
              <a:gd name="connsiteY65" fmla="*/ 1147234 h 3738034"/>
              <a:gd name="connsiteX66" fmla="*/ 1384300 w 8445500"/>
              <a:gd name="connsiteY66" fmla="*/ 1134534 h 3738034"/>
              <a:gd name="connsiteX67" fmla="*/ 1308100 w 8445500"/>
              <a:gd name="connsiteY67" fmla="*/ 1083734 h 3738034"/>
              <a:gd name="connsiteX68" fmla="*/ 1270000 w 8445500"/>
              <a:gd name="connsiteY68" fmla="*/ 1058334 h 3738034"/>
              <a:gd name="connsiteX69" fmla="*/ 1193800 w 8445500"/>
              <a:gd name="connsiteY69" fmla="*/ 1032934 h 3738034"/>
              <a:gd name="connsiteX70" fmla="*/ 1130300 w 8445500"/>
              <a:gd name="connsiteY70" fmla="*/ 1007534 h 3738034"/>
              <a:gd name="connsiteX71" fmla="*/ 1079500 w 8445500"/>
              <a:gd name="connsiteY71" fmla="*/ 982134 h 3738034"/>
              <a:gd name="connsiteX72" fmla="*/ 939800 w 8445500"/>
              <a:gd name="connsiteY72" fmla="*/ 969434 h 3738034"/>
              <a:gd name="connsiteX73" fmla="*/ 927100 w 8445500"/>
              <a:gd name="connsiteY73" fmla="*/ 905934 h 3738034"/>
              <a:gd name="connsiteX74" fmla="*/ 889000 w 8445500"/>
              <a:gd name="connsiteY74" fmla="*/ 880534 h 3738034"/>
              <a:gd name="connsiteX75" fmla="*/ 558800 w 8445500"/>
              <a:gd name="connsiteY75" fmla="*/ 867834 h 3738034"/>
              <a:gd name="connsiteX76" fmla="*/ 406400 w 8445500"/>
              <a:gd name="connsiteY76" fmla="*/ 880534 h 3738034"/>
              <a:gd name="connsiteX77" fmla="*/ 368300 w 8445500"/>
              <a:gd name="connsiteY77" fmla="*/ 905934 h 3738034"/>
              <a:gd name="connsiteX78" fmla="*/ 317500 w 8445500"/>
              <a:gd name="connsiteY78" fmla="*/ 944034 h 3738034"/>
              <a:gd name="connsiteX79" fmla="*/ 266700 w 8445500"/>
              <a:gd name="connsiteY79" fmla="*/ 1020234 h 3738034"/>
              <a:gd name="connsiteX80" fmla="*/ 228600 w 8445500"/>
              <a:gd name="connsiteY80" fmla="*/ 1058334 h 3738034"/>
              <a:gd name="connsiteX81" fmla="*/ 190500 w 8445500"/>
              <a:gd name="connsiteY81" fmla="*/ 1134534 h 3738034"/>
              <a:gd name="connsiteX82" fmla="*/ 177800 w 8445500"/>
              <a:gd name="connsiteY82" fmla="*/ 1172634 h 3738034"/>
              <a:gd name="connsiteX83" fmla="*/ 152400 w 8445500"/>
              <a:gd name="connsiteY83" fmla="*/ 1210734 h 3738034"/>
              <a:gd name="connsiteX84" fmla="*/ 114300 w 8445500"/>
              <a:gd name="connsiteY84" fmla="*/ 1363134 h 3738034"/>
              <a:gd name="connsiteX85" fmla="*/ 88900 w 8445500"/>
              <a:gd name="connsiteY85" fmla="*/ 1439334 h 3738034"/>
              <a:gd name="connsiteX86" fmla="*/ 76200 w 8445500"/>
              <a:gd name="connsiteY86" fmla="*/ 1502834 h 3738034"/>
              <a:gd name="connsiteX87" fmla="*/ 50800 w 8445500"/>
              <a:gd name="connsiteY87" fmla="*/ 1566334 h 3738034"/>
              <a:gd name="connsiteX88" fmla="*/ 12700 w 8445500"/>
              <a:gd name="connsiteY88" fmla="*/ 1744134 h 3738034"/>
              <a:gd name="connsiteX89" fmla="*/ 0 w 8445500"/>
              <a:gd name="connsiteY89" fmla="*/ 1845734 h 3738034"/>
              <a:gd name="connsiteX90" fmla="*/ 0 w 8445500"/>
              <a:gd name="connsiteY90" fmla="*/ 2264834 h 3738034"/>
              <a:gd name="connsiteX91" fmla="*/ 12700 w 8445500"/>
              <a:gd name="connsiteY91" fmla="*/ 2582334 h 3738034"/>
              <a:gd name="connsiteX92" fmla="*/ 25400 w 8445500"/>
              <a:gd name="connsiteY92" fmla="*/ 3522134 h 3738034"/>
              <a:gd name="connsiteX93" fmla="*/ 88900 w 8445500"/>
              <a:gd name="connsiteY93" fmla="*/ 3572934 h 3738034"/>
              <a:gd name="connsiteX94" fmla="*/ 101600 w 8445500"/>
              <a:gd name="connsiteY94" fmla="*/ 3611034 h 3738034"/>
              <a:gd name="connsiteX95" fmla="*/ 139700 w 8445500"/>
              <a:gd name="connsiteY95" fmla="*/ 3623734 h 3738034"/>
              <a:gd name="connsiteX96" fmla="*/ 177800 w 8445500"/>
              <a:gd name="connsiteY96" fmla="*/ 3649134 h 3738034"/>
              <a:gd name="connsiteX97" fmla="*/ 190500 w 8445500"/>
              <a:gd name="connsiteY97" fmla="*/ 3687234 h 3738034"/>
              <a:gd name="connsiteX98" fmla="*/ 241300 w 8445500"/>
              <a:gd name="connsiteY98" fmla="*/ 3699934 h 3738034"/>
              <a:gd name="connsiteX99" fmla="*/ 393700 w 8445500"/>
              <a:gd name="connsiteY99" fmla="*/ 3738034 h 3738034"/>
              <a:gd name="connsiteX100" fmla="*/ 723900 w 8445500"/>
              <a:gd name="connsiteY100" fmla="*/ 3725334 h 3738034"/>
              <a:gd name="connsiteX101" fmla="*/ 901700 w 8445500"/>
              <a:gd name="connsiteY101" fmla="*/ 3674534 h 3738034"/>
              <a:gd name="connsiteX102" fmla="*/ 965200 w 8445500"/>
              <a:gd name="connsiteY102" fmla="*/ 3661834 h 3738034"/>
              <a:gd name="connsiteX103" fmla="*/ 1079500 w 8445500"/>
              <a:gd name="connsiteY103" fmla="*/ 3598334 h 3738034"/>
              <a:gd name="connsiteX104" fmla="*/ 1155700 w 8445500"/>
              <a:gd name="connsiteY104" fmla="*/ 3560234 h 3738034"/>
              <a:gd name="connsiteX105" fmla="*/ 1231900 w 8445500"/>
              <a:gd name="connsiteY105" fmla="*/ 3484034 h 3738034"/>
              <a:gd name="connsiteX106" fmla="*/ 1282700 w 8445500"/>
              <a:gd name="connsiteY106" fmla="*/ 3407834 h 3738034"/>
              <a:gd name="connsiteX107" fmla="*/ 1308100 w 8445500"/>
              <a:gd name="connsiteY107" fmla="*/ 3369734 h 3738034"/>
              <a:gd name="connsiteX108" fmla="*/ 1371600 w 8445500"/>
              <a:gd name="connsiteY108" fmla="*/ 3318934 h 3738034"/>
              <a:gd name="connsiteX109" fmla="*/ 1397000 w 8445500"/>
              <a:gd name="connsiteY109" fmla="*/ 3268134 h 3738034"/>
              <a:gd name="connsiteX110" fmla="*/ 1409700 w 8445500"/>
              <a:gd name="connsiteY110" fmla="*/ 3230034 h 3738034"/>
              <a:gd name="connsiteX111" fmla="*/ 1435100 w 8445500"/>
              <a:gd name="connsiteY111" fmla="*/ 3191934 h 3738034"/>
              <a:gd name="connsiteX112" fmla="*/ 1447800 w 8445500"/>
              <a:gd name="connsiteY112" fmla="*/ 3153834 h 3738034"/>
              <a:gd name="connsiteX113" fmla="*/ 1473200 w 8445500"/>
              <a:gd name="connsiteY113" fmla="*/ 3115734 h 3738034"/>
              <a:gd name="connsiteX114" fmla="*/ 1485900 w 8445500"/>
              <a:gd name="connsiteY114" fmla="*/ 3077634 h 3738034"/>
              <a:gd name="connsiteX115" fmla="*/ 1524000 w 8445500"/>
              <a:gd name="connsiteY115" fmla="*/ 3052234 h 3738034"/>
              <a:gd name="connsiteX116" fmla="*/ 1536700 w 8445500"/>
              <a:gd name="connsiteY116" fmla="*/ 3014134 h 3738034"/>
              <a:gd name="connsiteX117" fmla="*/ 1549400 w 8445500"/>
              <a:gd name="connsiteY117" fmla="*/ 2963334 h 3738034"/>
              <a:gd name="connsiteX118" fmla="*/ 1587500 w 8445500"/>
              <a:gd name="connsiteY118" fmla="*/ 2912534 h 3738034"/>
              <a:gd name="connsiteX119" fmla="*/ 1651000 w 8445500"/>
              <a:gd name="connsiteY119" fmla="*/ 2810934 h 3738034"/>
              <a:gd name="connsiteX120" fmla="*/ 1689100 w 8445500"/>
              <a:gd name="connsiteY120" fmla="*/ 2772834 h 3738034"/>
              <a:gd name="connsiteX121" fmla="*/ 1714500 w 8445500"/>
              <a:gd name="connsiteY121" fmla="*/ 2722034 h 3738034"/>
              <a:gd name="connsiteX122" fmla="*/ 1790700 w 8445500"/>
              <a:gd name="connsiteY122" fmla="*/ 2671234 h 3738034"/>
              <a:gd name="connsiteX123" fmla="*/ 1803400 w 8445500"/>
              <a:gd name="connsiteY123" fmla="*/ 2607734 h 3738034"/>
              <a:gd name="connsiteX124" fmla="*/ 1892300 w 8445500"/>
              <a:gd name="connsiteY124" fmla="*/ 2531534 h 3738034"/>
              <a:gd name="connsiteX125" fmla="*/ 2006600 w 8445500"/>
              <a:gd name="connsiteY125" fmla="*/ 2442634 h 3738034"/>
              <a:gd name="connsiteX126" fmla="*/ 2070100 w 8445500"/>
              <a:gd name="connsiteY126" fmla="*/ 2417234 h 3738034"/>
              <a:gd name="connsiteX127" fmla="*/ 2120900 w 8445500"/>
              <a:gd name="connsiteY127" fmla="*/ 2379134 h 3738034"/>
              <a:gd name="connsiteX128" fmla="*/ 2197100 w 8445500"/>
              <a:gd name="connsiteY128" fmla="*/ 2366434 h 3738034"/>
              <a:gd name="connsiteX129" fmla="*/ 2425700 w 8445500"/>
              <a:gd name="connsiteY129" fmla="*/ 2302934 h 3738034"/>
              <a:gd name="connsiteX130" fmla="*/ 2654300 w 8445500"/>
              <a:gd name="connsiteY130" fmla="*/ 2290234 h 3738034"/>
              <a:gd name="connsiteX131" fmla="*/ 2730500 w 8445500"/>
              <a:gd name="connsiteY131" fmla="*/ 2277534 h 3738034"/>
              <a:gd name="connsiteX132" fmla="*/ 2781300 w 8445500"/>
              <a:gd name="connsiteY132" fmla="*/ 2264834 h 3738034"/>
              <a:gd name="connsiteX133" fmla="*/ 2933700 w 8445500"/>
              <a:gd name="connsiteY133" fmla="*/ 2252134 h 3738034"/>
              <a:gd name="connsiteX134" fmla="*/ 2984500 w 8445500"/>
              <a:gd name="connsiteY134" fmla="*/ 2226734 h 3738034"/>
              <a:gd name="connsiteX135" fmla="*/ 3022600 w 8445500"/>
              <a:gd name="connsiteY135" fmla="*/ 2201334 h 3738034"/>
              <a:gd name="connsiteX136" fmla="*/ 3098800 w 8445500"/>
              <a:gd name="connsiteY136" fmla="*/ 2175934 h 3738034"/>
              <a:gd name="connsiteX137" fmla="*/ 3136900 w 8445500"/>
              <a:gd name="connsiteY137" fmla="*/ 2150534 h 3738034"/>
              <a:gd name="connsiteX138" fmla="*/ 3175000 w 8445500"/>
              <a:gd name="connsiteY138" fmla="*/ 2137834 h 3738034"/>
              <a:gd name="connsiteX139" fmla="*/ 3251200 w 8445500"/>
              <a:gd name="connsiteY139" fmla="*/ 2087034 h 3738034"/>
              <a:gd name="connsiteX140" fmla="*/ 3289300 w 8445500"/>
              <a:gd name="connsiteY140" fmla="*/ 2061634 h 3738034"/>
              <a:gd name="connsiteX141" fmla="*/ 3390900 w 8445500"/>
              <a:gd name="connsiteY141" fmla="*/ 2010834 h 3738034"/>
              <a:gd name="connsiteX142" fmla="*/ 3441700 w 8445500"/>
              <a:gd name="connsiteY142" fmla="*/ 2036234 h 3738034"/>
              <a:gd name="connsiteX143" fmla="*/ 3479800 w 8445500"/>
              <a:gd name="connsiteY143" fmla="*/ 2048934 h 3738034"/>
              <a:gd name="connsiteX144" fmla="*/ 3517900 w 8445500"/>
              <a:gd name="connsiteY144" fmla="*/ 2074334 h 3738034"/>
              <a:gd name="connsiteX145" fmla="*/ 3657600 w 8445500"/>
              <a:gd name="connsiteY145" fmla="*/ 2112434 h 3738034"/>
              <a:gd name="connsiteX146" fmla="*/ 4076700 w 8445500"/>
              <a:gd name="connsiteY146" fmla="*/ 2074334 h 3738034"/>
              <a:gd name="connsiteX147" fmla="*/ 4114800 w 8445500"/>
              <a:gd name="connsiteY147" fmla="*/ 2048934 h 3738034"/>
              <a:gd name="connsiteX148" fmla="*/ 4191000 w 8445500"/>
              <a:gd name="connsiteY148" fmla="*/ 2036234 h 3738034"/>
              <a:gd name="connsiteX149" fmla="*/ 4241800 w 8445500"/>
              <a:gd name="connsiteY149" fmla="*/ 2023534 h 3738034"/>
              <a:gd name="connsiteX150" fmla="*/ 4318000 w 8445500"/>
              <a:gd name="connsiteY150" fmla="*/ 2036234 h 3738034"/>
              <a:gd name="connsiteX151" fmla="*/ 4432300 w 8445500"/>
              <a:gd name="connsiteY151" fmla="*/ 2163234 h 3738034"/>
              <a:gd name="connsiteX152" fmla="*/ 4457700 w 8445500"/>
              <a:gd name="connsiteY152" fmla="*/ 2201334 h 3738034"/>
              <a:gd name="connsiteX153" fmla="*/ 4495800 w 8445500"/>
              <a:gd name="connsiteY153" fmla="*/ 2214034 h 3738034"/>
              <a:gd name="connsiteX154" fmla="*/ 4610100 w 8445500"/>
              <a:gd name="connsiteY154" fmla="*/ 2175934 h 3738034"/>
              <a:gd name="connsiteX155" fmla="*/ 4686300 w 8445500"/>
              <a:gd name="connsiteY155" fmla="*/ 2137834 h 3738034"/>
              <a:gd name="connsiteX156" fmla="*/ 4762500 w 8445500"/>
              <a:gd name="connsiteY156" fmla="*/ 2099734 h 3738034"/>
              <a:gd name="connsiteX157" fmla="*/ 4864100 w 8445500"/>
              <a:gd name="connsiteY157" fmla="*/ 2048934 h 3738034"/>
              <a:gd name="connsiteX158" fmla="*/ 4902200 w 8445500"/>
              <a:gd name="connsiteY158" fmla="*/ 2023534 h 3738034"/>
              <a:gd name="connsiteX159" fmla="*/ 4940300 w 8445500"/>
              <a:gd name="connsiteY159" fmla="*/ 2010834 h 3738034"/>
              <a:gd name="connsiteX160" fmla="*/ 4978400 w 8445500"/>
              <a:gd name="connsiteY160" fmla="*/ 1985434 h 3738034"/>
              <a:gd name="connsiteX161" fmla="*/ 5041900 w 8445500"/>
              <a:gd name="connsiteY161" fmla="*/ 1972734 h 3738034"/>
              <a:gd name="connsiteX162" fmla="*/ 5207000 w 8445500"/>
              <a:gd name="connsiteY162" fmla="*/ 1985434 h 3738034"/>
              <a:gd name="connsiteX163" fmla="*/ 5270500 w 8445500"/>
              <a:gd name="connsiteY163" fmla="*/ 1998134 h 3738034"/>
              <a:gd name="connsiteX164" fmla="*/ 5448300 w 8445500"/>
              <a:gd name="connsiteY164" fmla="*/ 2023534 h 3738034"/>
              <a:gd name="connsiteX165" fmla="*/ 5854700 w 8445500"/>
              <a:gd name="connsiteY165" fmla="*/ 2010834 h 3738034"/>
              <a:gd name="connsiteX166" fmla="*/ 5930900 w 8445500"/>
              <a:gd name="connsiteY166" fmla="*/ 1972734 h 3738034"/>
              <a:gd name="connsiteX167" fmla="*/ 5969000 w 8445500"/>
              <a:gd name="connsiteY167" fmla="*/ 1960034 h 3738034"/>
              <a:gd name="connsiteX168" fmla="*/ 6045200 w 8445500"/>
              <a:gd name="connsiteY168" fmla="*/ 1896534 h 3738034"/>
              <a:gd name="connsiteX169" fmla="*/ 6121400 w 8445500"/>
              <a:gd name="connsiteY169" fmla="*/ 1871134 h 3738034"/>
              <a:gd name="connsiteX170" fmla="*/ 6261100 w 8445500"/>
              <a:gd name="connsiteY170" fmla="*/ 1883834 h 3738034"/>
              <a:gd name="connsiteX171" fmla="*/ 6324600 w 8445500"/>
              <a:gd name="connsiteY171" fmla="*/ 1896534 h 3738034"/>
              <a:gd name="connsiteX172" fmla="*/ 6477000 w 8445500"/>
              <a:gd name="connsiteY172" fmla="*/ 1921934 h 3738034"/>
              <a:gd name="connsiteX173" fmla="*/ 6553200 w 8445500"/>
              <a:gd name="connsiteY173" fmla="*/ 1934634 h 3738034"/>
              <a:gd name="connsiteX174" fmla="*/ 6858000 w 8445500"/>
              <a:gd name="connsiteY174" fmla="*/ 1960034 h 3738034"/>
              <a:gd name="connsiteX175" fmla="*/ 8445500 w 8445500"/>
              <a:gd name="connsiteY175" fmla="*/ 1947334 h 3738034"/>
              <a:gd name="connsiteX176" fmla="*/ 8411633 w 8445500"/>
              <a:gd name="connsiteY176"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51300 w 8445500"/>
              <a:gd name="connsiteY26" fmla="*/ 728134 h 3738034"/>
              <a:gd name="connsiteX27" fmla="*/ 4013200 w 8445500"/>
              <a:gd name="connsiteY27" fmla="*/ 753534 h 3738034"/>
              <a:gd name="connsiteX28" fmla="*/ 3975100 w 8445500"/>
              <a:gd name="connsiteY28" fmla="*/ 829734 h 3738034"/>
              <a:gd name="connsiteX29" fmla="*/ 3924300 w 8445500"/>
              <a:gd name="connsiteY29" fmla="*/ 842434 h 3738034"/>
              <a:gd name="connsiteX30" fmla="*/ 3848100 w 8445500"/>
              <a:gd name="connsiteY30" fmla="*/ 880534 h 3738034"/>
              <a:gd name="connsiteX31" fmla="*/ 3810000 w 8445500"/>
              <a:gd name="connsiteY31" fmla="*/ 867834 h 3738034"/>
              <a:gd name="connsiteX32" fmla="*/ 3746500 w 8445500"/>
              <a:gd name="connsiteY32" fmla="*/ 753534 h 3738034"/>
              <a:gd name="connsiteX33" fmla="*/ 3746500 w 8445500"/>
              <a:gd name="connsiteY33" fmla="*/ 753534 h 3738034"/>
              <a:gd name="connsiteX34" fmla="*/ 3657600 w 8445500"/>
              <a:gd name="connsiteY34" fmla="*/ 626534 h 3738034"/>
              <a:gd name="connsiteX35" fmla="*/ 3632200 w 8445500"/>
              <a:gd name="connsiteY35" fmla="*/ 588434 h 3738034"/>
              <a:gd name="connsiteX36" fmla="*/ 3594100 w 8445500"/>
              <a:gd name="connsiteY36" fmla="*/ 563034 h 3738034"/>
              <a:gd name="connsiteX37" fmla="*/ 3556000 w 8445500"/>
              <a:gd name="connsiteY37" fmla="*/ 524934 h 3738034"/>
              <a:gd name="connsiteX38" fmla="*/ 3416300 w 8445500"/>
              <a:gd name="connsiteY38" fmla="*/ 499534 h 3738034"/>
              <a:gd name="connsiteX39" fmla="*/ 3276600 w 8445500"/>
              <a:gd name="connsiteY39" fmla="*/ 512234 h 3738034"/>
              <a:gd name="connsiteX40" fmla="*/ 3162300 w 8445500"/>
              <a:gd name="connsiteY40" fmla="*/ 537634 h 3738034"/>
              <a:gd name="connsiteX41" fmla="*/ 3086100 w 8445500"/>
              <a:gd name="connsiteY41" fmla="*/ 588434 h 3738034"/>
              <a:gd name="connsiteX42" fmla="*/ 3048000 w 8445500"/>
              <a:gd name="connsiteY42" fmla="*/ 639234 h 3738034"/>
              <a:gd name="connsiteX43" fmla="*/ 3009900 w 8445500"/>
              <a:gd name="connsiteY43" fmla="*/ 651934 h 3738034"/>
              <a:gd name="connsiteX44" fmla="*/ 2895600 w 8445500"/>
              <a:gd name="connsiteY44" fmla="*/ 715434 h 3738034"/>
              <a:gd name="connsiteX45" fmla="*/ 2857500 w 8445500"/>
              <a:gd name="connsiteY45" fmla="*/ 753534 h 3738034"/>
              <a:gd name="connsiteX46" fmla="*/ 2781300 w 8445500"/>
              <a:gd name="connsiteY46" fmla="*/ 791634 h 3738034"/>
              <a:gd name="connsiteX47" fmla="*/ 2705100 w 8445500"/>
              <a:gd name="connsiteY47" fmla="*/ 842434 h 3738034"/>
              <a:gd name="connsiteX48" fmla="*/ 2628900 w 8445500"/>
              <a:gd name="connsiteY48" fmla="*/ 905934 h 3738034"/>
              <a:gd name="connsiteX49" fmla="*/ 2590800 w 8445500"/>
              <a:gd name="connsiteY49" fmla="*/ 956734 h 3738034"/>
              <a:gd name="connsiteX50" fmla="*/ 2552700 w 8445500"/>
              <a:gd name="connsiteY50" fmla="*/ 994834 h 3738034"/>
              <a:gd name="connsiteX51" fmla="*/ 2489200 w 8445500"/>
              <a:gd name="connsiteY51" fmla="*/ 1058334 h 3738034"/>
              <a:gd name="connsiteX52" fmla="*/ 2463800 w 8445500"/>
              <a:gd name="connsiteY52" fmla="*/ 1096434 h 3738034"/>
              <a:gd name="connsiteX53" fmla="*/ 2425700 w 8445500"/>
              <a:gd name="connsiteY53" fmla="*/ 1134534 h 3738034"/>
              <a:gd name="connsiteX54" fmla="*/ 2413000 w 8445500"/>
              <a:gd name="connsiteY54" fmla="*/ 1172634 h 3738034"/>
              <a:gd name="connsiteX55" fmla="*/ 2374900 w 8445500"/>
              <a:gd name="connsiteY55" fmla="*/ 1185334 h 3738034"/>
              <a:gd name="connsiteX56" fmla="*/ 2336800 w 8445500"/>
              <a:gd name="connsiteY56" fmla="*/ 1210734 h 3738034"/>
              <a:gd name="connsiteX57" fmla="*/ 2171700 w 8445500"/>
              <a:gd name="connsiteY57" fmla="*/ 1236134 h 3738034"/>
              <a:gd name="connsiteX58" fmla="*/ 2095500 w 8445500"/>
              <a:gd name="connsiteY58" fmla="*/ 1248834 h 3738034"/>
              <a:gd name="connsiteX59" fmla="*/ 1828800 w 8445500"/>
              <a:gd name="connsiteY59" fmla="*/ 1274234 h 3738034"/>
              <a:gd name="connsiteX60" fmla="*/ 1612900 w 8445500"/>
              <a:gd name="connsiteY60" fmla="*/ 1248834 h 3738034"/>
              <a:gd name="connsiteX61" fmla="*/ 1574800 w 8445500"/>
              <a:gd name="connsiteY61" fmla="*/ 1236134 h 3738034"/>
              <a:gd name="connsiteX62" fmla="*/ 1536700 w 8445500"/>
              <a:gd name="connsiteY62" fmla="*/ 1210734 h 3738034"/>
              <a:gd name="connsiteX63" fmla="*/ 1498600 w 8445500"/>
              <a:gd name="connsiteY63" fmla="*/ 1198034 h 3738034"/>
              <a:gd name="connsiteX64" fmla="*/ 1422400 w 8445500"/>
              <a:gd name="connsiteY64" fmla="*/ 1147234 h 3738034"/>
              <a:gd name="connsiteX65" fmla="*/ 1384300 w 8445500"/>
              <a:gd name="connsiteY65" fmla="*/ 1134534 h 3738034"/>
              <a:gd name="connsiteX66" fmla="*/ 1308100 w 8445500"/>
              <a:gd name="connsiteY66" fmla="*/ 1083734 h 3738034"/>
              <a:gd name="connsiteX67" fmla="*/ 1270000 w 8445500"/>
              <a:gd name="connsiteY67" fmla="*/ 1058334 h 3738034"/>
              <a:gd name="connsiteX68" fmla="*/ 1193800 w 8445500"/>
              <a:gd name="connsiteY68" fmla="*/ 1032934 h 3738034"/>
              <a:gd name="connsiteX69" fmla="*/ 1130300 w 8445500"/>
              <a:gd name="connsiteY69" fmla="*/ 1007534 h 3738034"/>
              <a:gd name="connsiteX70" fmla="*/ 1079500 w 8445500"/>
              <a:gd name="connsiteY70" fmla="*/ 982134 h 3738034"/>
              <a:gd name="connsiteX71" fmla="*/ 939800 w 8445500"/>
              <a:gd name="connsiteY71" fmla="*/ 969434 h 3738034"/>
              <a:gd name="connsiteX72" fmla="*/ 927100 w 8445500"/>
              <a:gd name="connsiteY72" fmla="*/ 905934 h 3738034"/>
              <a:gd name="connsiteX73" fmla="*/ 889000 w 8445500"/>
              <a:gd name="connsiteY73" fmla="*/ 880534 h 3738034"/>
              <a:gd name="connsiteX74" fmla="*/ 558800 w 8445500"/>
              <a:gd name="connsiteY74" fmla="*/ 867834 h 3738034"/>
              <a:gd name="connsiteX75" fmla="*/ 406400 w 8445500"/>
              <a:gd name="connsiteY75" fmla="*/ 880534 h 3738034"/>
              <a:gd name="connsiteX76" fmla="*/ 368300 w 8445500"/>
              <a:gd name="connsiteY76" fmla="*/ 905934 h 3738034"/>
              <a:gd name="connsiteX77" fmla="*/ 317500 w 8445500"/>
              <a:gd name="connsiteY77" fmla="*/ 944034 h 3738034"/>
              <a:gd name="connsiteX78" fmla="*/ 266700 w 8445500"/>
              <a:gd name="connsiteY78" fmla="*/ 1020234 h 3738034"/>
              <a:gd name="connsiteX79" fmla="*/ 228600 w 8445500"/>
              <a:gd name="connsiteY79" fmla="*/ 1058334 h 3738034"/>
              <a:gd name="connsiteX80" fmla="*/ 190500 w 8445500"/>
              <a:gd name="connsiteY80" fmla="*/ 1134534 h 3738034"/>
              <a:gd name="connsiteX81" fmla="*/ 177800 w 8445500"/>
              <a:gd name="connsiteY81" fmla="*/ 1172634 h 3738034"/>
              <a:gd name="connsiteX82" fmla="*/ 152400 w 8445500"/>
              <a:gd name="connsiteY82" fmla="*/ 1210734 h 3738034"/>
              <a:gd name="connsiteX83" fmla="*/ 114300 w 8445500"/>
              <a:gd name="connsiteY83" fmla="*/ 1363134 h 3738034"/>
              <a:gd name="connsiteX84" fmla="*/ 88900 w 8445500"/>
              <a:gd name="connsiteY84" fmla="*/ 1439334 h 3738034"/>
              <a:gd name="connsiteX85" fmla="*/ 76200 w 8445500"/>
              <a:gd name="connsiteY85" fmla="*/ 1502834 h 3738034"/>
              <a:gd name="connsiteX86" fmla="*/ 50800 w 8445500"/>
              <a:gd name="connsiteY86" fmla="*/ 1566334 h 3738034"/>
              <a:gd name="connsiteX87" fmla="*/ 12700 w 8445500"/>
              <a:gd name="connsiteY87" fmla="*/ 1744134 h 3738034"/>
              <a:gd name="connsiteX88" fmla="*/ 0 w 8445500"/>
              <a:gd name="connsiteY88" fmla="*/ 1845734 h 3738034"/>
              <a:gd name="connsiteX89" fmla="*/ 0 w 8445500"/>
              <a:gd name="connsiteY89" fmla="*/ 2264834 h 3738034"/>
              <a:gd name="connsiteX90" fmla="*/ 12700 w 8445500"/>
              <a:gd name="connsiteY90" fmla="*/ 2582334 h 3738034"/>
              <a:gd name="connsiteX91" fmla="*/ 25400 w 8445500"/>
              <a:gd name="connsiteY91" fmla="*/ 3522134 h 3738034"/>
              <a:gd name="connsiteX92" fmla="*/ 88900 w 8445500"/>
              <a:gd name="connsiteY92" fmla="*/ 3572934 h 3738034"/>
              <a:gd name="connsiteX93" fmla="*/ 101600 w 8445500"/>
              <a:gd name="connsiteY93" fmla="*/ 3611034 h 3738034"/>
              <a:gd name="connsiteX94" fmla="*/ 139700 w 8445500"/>
              <a:gd name="connsiteY94" fmla="*/ 3623734 h 3738034"/>
              <a:gd name="connsiteX95" fmla="*/ 177800 w 8445500"/>
              <a:gd name="connsiteY95" fmla="*/ 3649134 h 3738034"/>
              <a:gd name="connsiteX96" fmla="*/ 190500 w 8445500"/>
              <a:gd name="connsiteY96" fmla="*/ 3687234 h 3738034"/>
              <a:gd name="connsiteX97" fmla="*/ 241300 w 8445500"/>
              <a:gd name="connsiteY97" fmla="*/ 3699934 h 3738034"/>
              <a:gd name="connsiteX98" fmla="*/ 393700 w 8445500"/>
              <a:gd name="connsiteY98" fmla="*/ 3738034 h 3738034"/>
              <a:gd name="connsiteX99" fmla="*/ 723900 w 8445500"/>
              <a:gd name="connsiteY99" fmla="*/ 3725334 h 3738034"/>
              <a:gd name="connsiteX100" fmla="*/ 901700 w 8445500"/>
              <a:gd name="connsiteY100" fmla="*/ 3674534 h 3738034"/>
              <a:gd name="connsiteX101" fmla="*/ 965200 w 8445500"/>
              <a:gd name="connsiteY101" fmla="*/ 3661834 h 3738034"/>
              <a:gd name="connsiteX102" fmla="*/ 1079500 w 8445500"/>
              <a:gd name="connsiteY102" fmla="*/ 3598334 h 3738034"/>
              <a:gd name="connsiteX103" fmla="*/ 1155700 w 8445500"/>
              <a:gd name="connsiteY103" fmla="*/ 3560234 h 3738034"/>
              <a:gd name="connsiteX104" fmla="*/ 1231900 w 8445500"/>
              <a:gd name="connsiteY104" fmla="*/ 3484034 h 3738034"/>
              <a:gd name="connsiteX105" fmla="*/ 1282700 w 8445500"/>
              <a:gd name="connsiteY105" fmla="*/ 3407834 h 3738034"/>
              <a:gd name="connsiteX106" fmla="*/ 1308100 w 8445500"/>
              <a:gd name="connsiteY106" fmla="*/ 3369734 h 3738034"/>
              <a:gd name="connsiteX107" fmla="*/ 1371600 w 8445500"/>
              <a:gd name="connsiteY107" fmla="*/ 3318934 h 3738034"/>
              <a:gd name="connsiteX108" fmla="*/ 1397000 w 8445500"/>
              <a:gd name="connsiteY108" fmla="*/ 3268134 h 3738034"/>
              <a:gd name="connsiteX109" fmla="*/ 1409700 w 8445500"/>
              <a:gd name="connsiteY109" fmla="*/ 3230034 h 3738034"/>
              <a:gd name="connsiteX110" fmla="*/ 1435100 w 8445500"/>
              <a:gd name="connsiteY110" fmla="*/ 3191934 h 3738034"/>
              <a:gd name="connsiteX111" fmla="*/ 1447800 w 8445500"/>
              <a:gd name="connsiteY111" fmla="*/ 3153834 h 3738034"/>
              <a:gd name="connsiteX112" fmla="*/ 1473200 w 8445500"/>
              <a:gd name="connsiteY112" fmla="*/ 3115734 h 3738034"/>
              <a:gd name="connsiteX113" fmla="*/ 1485900 w 8445500"/>
              <a:gd name="connsiteY113" fmla="*/ 3077634 h 3738034"/>
              <a:gd name="connsiteX114" fmla="*/ 1524000 w 8445500"/>
              <a:gd name="connsiteY114" fmla="*/ 3052234 h 3738034"/>
              <a:gd name="connsiteX115" fmla="*/ 1536700 w 8445500"/>
              <a:gd name="connsiteY115" fmla="*/ 3014134 h 3738034"/>
              <a:gd name="connsiteX116" fmla="*/ 1549400 w 8445500"/>
              <a:gd name="connsiteY116" fmla="*/ 2963334 h 3738034"/>
              <a:gd name="connsiteX117" fmla="*/ 1587500 w 8445500"/>
              <a:gd name="connsiteY117" fmla="*/ 2912534 h 3738034"/>
              <a:gd name="connsiteX118" fmla="*/ 1651000 w 8445500"/>
              <a:gd name="connsiteY118" fmla="*/ 2810934 h 3738034"/>
              <a:gd name="connsiteX119" fmla="*/ 1689100 w 8445500"/>
              <a:gd name="connsiteY119" fmla="*/ 2772834 h 3738034"/>
              <a:gd name="connsiteX120" fmla="*/ 1714500 w 8445500"/>
              <a:gd name="connsiteY120" fmla="*/ 2722034 h 3738034"/>
              <a:gd name="connsiteX121" fmla="*/ 1790700 w 8445500"/>
              <a:gd name="connsiteY121" fmla="*/ 2671234 h 3738034"/>
              <a:gd name="connsiteX122" fmla="*/ 1803400 w 8445500"/>
              <a:gd name="connsiteY122" fmla="*/ 2607734 h 3738034"/>
              <a:gd name="connsiteX123" fmla="*/ 1892300 w 8445500"/>
              <a:gd name="connsiteY123" fmla="*/ 2531534 h 3738034"/>
              <a:gd name="connsiteX124" fmla="*/ 2006600 w 8445500"/>
              <a:gd name="connsiteY124" fmla="*/ 2442634 h 3738034"/>
              <a:gd name="connsiteX125" fmla="*/ 2070100 w 8445500"/>
              <a:gd name="connsiteY125" fmla="*/ 2417234 h 3738034"/>
              <a:gd name="connsiteX126" fmla="*/ 2120900 w 8445500"/>
              <a:gd name="connsiteY126" fmla="*/ 2379134 h 3738034"/>
              <a:gd name="connsiteX127" fmla="*/ 2197100 w 8445500"/>
              <a:gd name="connsiteY127" fmla="*/ 2366434 h 3738034"/>
              <a:gd name="connsiteX128" fmla="*/ 2425700 w 8445500"/>
              <a:gd name="connsiteY128" fmla="*/ 2302934 h 3738034"/>
              <a:gd name="connsiteX129" fmla="*/ 2654300 w 8445500"/>
              <a:gd name="connsiteY129" fmla="*/ 2290234 h 3738034"/>
              <a:gd name="connsiteX130" fmla="*/ 2730500 w 8445500"/>
              <a:gd name="connsiteY130" fmla="*/ 2277534 h 3738034"/>
              <a:gd name="connsiteX131" fmla="*/ 2781300 w 8445500"/>
              <a:gd name="connsiteY131" fmla="*/ 2264834 h 3738034"/>
              <a:gd name="connsiteX132" fmla="*/ 2933700 w 8445500"/>
              <a:gd name="connsiteY132" fmla="*/ 2252134 h 3738034"/>
              <a:gd name="connsiteX133" fmla="*/ 2984500 w 8445500"/>
              <a:gd name="connsiteY133" fmla="*/ 2226734 h 3738034"/>
              <a:gd name="connsiteX134" fmla="*/ 3022600 w 8445500"/>
              <a:gd name="connsiteY134" fmla="*/ 2201334 h 3738034"/>
              <a:gd name="connsiteX135" fmla="*/ 3098800 w 8445500"/>
              <a:gd name="connsiteY135" fmla="*/ 2175934 h 3738034"/>
              <a:gd name="connsiteX136" fmla="*/ 3136900 w 8445500"/>
              <a:gd name="connsiteY136" fmla="*/ 2150534 h 3738034"/>
              <a:gd name="connsiteX137" fmla="*/ 3175000 w 8445500"/>
              <a:gd name="connsiteY137" fmla="*/ 2137834 h 3738034"/>
              <a:gd name="connsiteX138" fmla="*/ 3251200 w 8445500"/>
              <a:gd name="connsiteY138" fmla="*/ 2087034 h 3738034"/>
              <a:gd name="connsiteX139" fmla="*/ 3289300 w 8445500"/>
              <a:gd name="connsiteY139" fmla="*/ 2061634 h 3738034"/>
              <a:gd name="connsiteX140" fmla="*/ 3390900 w 8445500"/>
              <a:gd name="connsiteY140" fmla="*/ 2010834 h 3738034"/>
              <a:gd name="connsiteX141" fmla="*/ 3441700 w 8445500"/>
              <a:gd name="connsiteY141" fmla="*/ 2036234 h 3738034"/>
              <a:gd name="connsiteX142" fmla="*/ 3479800 w 8445500"/>
              <a:gd name="connsiteY142" fmla="*/ 2048934 h 3738034"/>
              <a:gd name="connsiteX143" fmla="*/ 3517900 w 8445500"/>
              <a:gd name="connsiteY143" fmla="*/ 2074334 h 3738034"/>
              <a:gd name="connsiteX144" fmla="*/ 3657600 w 8445500"/>
              <a:gd name="connsiteY144" fmla="*/ 2112434 h 3738034"/>
              <a:gd name="connsiteX145" fmla="*/ 4076700 w 8445500"/>
              <a:gd name="connsiteY145" fmla="*/ 2074334 h 3738034"/>
              <a:gd name="connsiteX146" fmla="*/ 4114800 w 8445500"/>
              <a:gd name="connsiteY146" fmla="*/ 2048934 h 3738034"/>
              <a:gd name="connsiteX147" fmla="*/ 4191000 w 8445500"/>
              <a:gd name="connsiteY147" fmla="*/ 2036234 h 3738034"/>
              <a:gd name="connsiteX148" fmla="*/ 4241800 w 8445500"/>
              <a:gd name="connsiteY148" fmla="*/ 2023534 h 3738034"/>
              <a:gd name="connsiteX149" fmla="*/ 4318000 w 8445500"/>
              <a:gd name="connsiteY149" fmla="*/ 2036234 h 3738034"/>
              <a:gd name="connsiteX150" fmla="*/ 4432300 w 8445500"/>
              <a:gd name="connsiteY150" fmla="*/ 2163234 h 3738034"/>
              <a:gd name="connsiteX151" fmla="*/ 4457700 w 8445500"/>
              <a:gd name="connsiteY151" fmla="*/ 2201334 h 3738034"/>
              <a:gd name="connsiteX152" fmla="*/ 4495800 w 8445500"/>
              <a:gd name="connsiteY152" fmla="*/ 2214034 h 3738034"/>
              <a:gd name="connsiteX153" fmla="*/ 4610100 w 8445500"/>
              <a:gd name="connsiteY153" fmla="*/ 2175934 h 3738034"/>
              <a:gd name="connsiteX154" fmla="*/ 4686300 w 8445500"/>
              <a:gd name="connsiteY154" fmla="*/ 2137834 h 3738034"/>
              <a:gd name="connsiteX155" fmla="*/ 4762500 w 8445500"/>
              <a:gd name="connsiteY155" fmla="*/ 2099734 h 3738034"/>
              <a:gd name="connsiteX156" fmla="*/ 4864100 w 8445500"/>
              <a:gd name="connsiteY156" fmla="*/ 2048934 h 3738034"/>
              <a:gd name="connsiteX157" fmla="*/ 4902200 w 8445500"/>
              <a:gd name="connsiteY157" fmla="*/ 2023534 h 3738034"/>
              <a:gd name="connsiteX158" fmla="*/ 4940300 w 8445500"/>
              <a:gd name="connsiteY158" fmla="*/ 2010834 h 3738034"/>
              <a:gd name="connsiteX159" fmla="*/ 4978400 w 8445500"/>
              <a:gd name="connsiteY159" fmla="*/ 1985434 h 3738034"/>
              <a:gd name="connsiteX160" fmla="*/ 5041900 w 8445500"/>
              <a:gd name="connsiteY160" fmla="*/ 1972734 h 3738034"/>
              <a:gd name="connsiteX161" fmla="*/ 5207000 w 8445500"/>
              <a:gd name="connsiteY161" fmla="*/ 1985434 h 3738034"/>
              <a:gd name="connsiteX162" fmla="*/ 5270500 w 8445500"/>
              <a:gd name="connsiteY162" fmla="*/ 1998134 h 3738034"/>
              <a:gd name="connsiteX163" fmla="*/ 5448300 w 8445500"/>
              <a:gd name="connsiteY163" fmla="*/ 2023534 h 3738034"/>
              <a:gd name="connsiteX164" fmla="*/ 5854700 w 8445500"/>
              <a:gd name="connsiteY164" fmla="*/ 2010834 h 3738034"/>
              <a:gd name="connsiteX165" fmla="*/ 5930900 w 8445500"/>
              <a:gd name="connsiteY165" fmla="*/ 1972734 h 3738034"/>
              <a:gd name="connsiteX166" fmla="*/ 5969000 w 8445500"/>
              <a:gd name="connsiteY166" fmla="*/ 1960034 h 3738034"/>
              <a:gd name="connsiteX167" fmla="*/ 6045200 w 8445500"/>
              <a:gd name="connsiteY167" fmla="*/ 1896534 h 3738034"/>
              <a:gd name="connsiteX168" fmla="*/ 6121400 w 8445500"/>
              <a:gd name="connsiteY168" fmla="*/ 1871134 h 3738034"/>
              <a:gd name="connsiteX169" fmla="*/ 6261100 w 8445500"/>
              <a:gd name="connsiteY169" fmla="*/ 1883834 h 3738034"/>
              <a:gd name="connsiteX170" fmla="*/ 6324600 w 8445500"/>
              <a:gd name="connsiteY170" fmla="*/ 1896534 h 3738034"/>
              <a:gd name="connsiteX171" fmla="*/ 6477000 w 8445500"/>
              <a:gd name="connsiteY171" fmla="*/ 1921934 h 3738034"/>
              <a:gd name="connsiteX172" fmla="*/ 6553200 w 8445500"/>
              <a:gd name="connsiteY172" fmla="*/ 1934634 h 3738034"/>
              <a:gd name="connsiteX173" fmla="*/ 6858000 w 8445500"/>
              <a:gd name="connsiteY173" fmla="*/ 1960034 h 3738034"/>
              <a:gd name="connsiteX174" fmla="*/ 8445500 w 8445500"/>
              <a:gd name="connsiteY174" fmla="*/ 1947334 h 3738034"/>
              <a:gd name="connsiteX175" fmla="*/ 8411633 w 8445500"/>
              <a:gd name="connsiteY175"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75100 w 8445500"/>
              <a:gd name="connsiteY27" fmla="*/ 829734 h 3738034"/>
              <a:gd name="connsiteX28" fmla="*/ 3924300 w 8445500"/>
              <a:gd name="connsiteY28" fmla="*/ 842434 h 3738034"/>
              <a:gd name="connsiteX29" fmla="*/ 3848100 w 8445500"/>
              <a:gd name="connsiteY29" fmla="*/ 880534 h 3738034"/>
              <a:gd name="connsiteX30" fmla="*/ 3810000 w 8445500"/>
              <a:gd name="connsiteY30" fmla="*/ 867834 h 3738034"/>
              <a:gd name="connsiteX31" fmla="*/ 3746500 w 8445500"/>
              <a:gd name="connsiteY31" fmla="*/ 753534 h 3738034"/>
              <a:gd name="connsiteX32" fmla="*/ 3746500 w 8445500"/>
              <a:gd name="connsiteY32" fmla="*/ 753534 h 3738034"/>
              <a:gd name="connsiteX33" fmla="*/ 3657600 w 8445500"/>
              <a:gd name="connsiteY33" fmla="*/ 626534 h 3738034"/>
              <a:gd name="connsiteX34" fmla="*/ 3632200 w 8445500"/>
              <a:gd name="connsiteY34" fmla="*/ 588434 h 3738034"/>
              <a:gd name="connsiteX35" fmla="*/ 3594100 w 8445500"/>
              <a:gd name="connsiteY35" fmla="*/ 563034 h 3738034"/>
              <a:gd name="connsiteX36" fmla="*/ 3556000 w 8445500"/>
              <a:gd name="connsiteY36" fmla="*/ 524934 h 3738034"/>
              <a:gd name="connsiteX37" fmla="*/ 3416300 w 8445500"/>
              <a:gd name="connsiteY37" fmla="*/ 499534 h 3738034"/>
              <a:gd name="connsiteX38" fmla="*/ 3276600 w 8445500"/>
              <a:gd name="connsiteY38" fmla="*/ 512234 h 3738034"/>
              <a:gd name="connsiteX39" fmla="*/ 3162300 w 8445500"/>
              <a:gd name="connsiteY39" fmla="*/ 537634 h 3738034"/>
              <a:gd name="connsiteX40" fmla="*/ 3086100 w 8445500"/>
              <a:gd name="connsiteY40" fmla="*/ 588434 h 3738034"/>
              <a:gd name="connsiteX41" fmla="*/ 3048000 w 8445500"/>
              <a:gd name="connsiteY41" fmla="*/ 639234 h 3738034"/>
              <a:gd name="connsiteX42" fmla="*/ 3009900 w 8445500"/>
              <a:gd name="connsiteY42" fmla="*/ 651934 h 3738034"/>
              <a:gd name="connsiteX43" fmla="*/ 2895600 w 8445500"/>
              <a:gd name="connsiteY43" fmla="*/ 715434 h 3738034"/>
              <a:gd name="connsiteX44" fmla="*/ 2857500 w 8445500"/>
              <a:gd name="connsiteY44" fmla="*/ 753534 h 3738034"/>
              <a:gd name="connsiteX45" fmla="*/ 2781300 w 8445500"/>
              <a:gd name="connsiteY45" fmla="*/ 791634 h 3738034"/>
              <a:gd name="connsiteX46" fmla="*/ 2705100 w 8445500"/>
              <a:gd name="connsiteY46" fmla="*/ 842434 h 3738034"/>
              <a:gd name="connsiteX47" fmla="*/ 2628900 w 8445500"/>
              <a:gd name="connsiteY47" fmla="*/ 905934 h 3738034"/>
              <a:gd name="connsiteX48" fmla="*/ 2590800 w 8445500"/>
              <a:gd name="connsiteY48" fmla="*/ 956734 h 3738034"/>
              <a:gd name="connsiteX49" fmla="*/ 2552700 w 8445500"/>
              <a:gd name="connsiteY49" fmla="*/ 994834 h 3738034"/>
              <a:gd name="connsiteX50" fmla="*/ 2489200 w 8445500"/>
              <a:gd name="connsiteY50" fmla="*/ 1058334 h 3738034"/>
              <a:gd name="connsiteX51" fmla="*/ 2463800 w 8445500"/>
              <a:gd name="connsiteY51" fmla="*/ 1096434 h 3738034"/>
              <a:gd name="connsiteX52" fmla="*/ 2425700 w 8445500"/>
              <a:gd name="connsiteY52" fmla="*/ 1134534 h 3738034"/>
              <a:gd name="connsiteX53" fmla="*/ 2413000 w 8445500"/>
              <a:gd name="connsiteY53" fmla="*/ 1172634 h 3738034"/>
              <a:gd name="connsiteX54" fmla="*/ 2374900 w 8445500"/>
              <a:gd name="connsiteY54" fmla="*/ 1185334 h 3738034"/>
              <a:gd name="connsiteX55" fmla="*/ 2336800 w 8445500"/>
              <a:gd name="connsiteY55" fmla="*/ 1210734 h 3738034"/>
              <a:gd name="connsiteX56" fmla="*/ 2171700 w 8445500"/>
              <a:gd name="connsiteY56" fmla="*/ 1236134 h 3738034"/>
              <a:gd name="connsiteX57" fmla="*/ 2095500 w 8445500"/>
              <a:gd name="connsiteY57" fmla="*/ 1248834 h 3738034"/>
              <a:gd name="connsiteX58" fmla="*/ 1828800 w 8445500"/>
              <a:gd name="connsiteY58" fmla="*/ 1274234 h 3738034"/>
              <a:gd name="connsiteX59" fmla="*/ 1612900 w 8445500"/>
              <a:gd name="connsiteY59" fmla="*/ 1248834 h 3738034"/>
              <a:gd name="connsiteX60" fmla="*/ 1574800 w 8445500"/>
              <a:gd name="connsiteY60" fmla="*/ 1236134 h 3738034"/>
              <a:gd name="connsiteX61" fmla="*/ 1536700 w 8445500"/>
              <a:gd name="connsiteY61" fmla="*/ 1210734 h 3738034"/>
              <a:gd name="connsiteX62" fmla="*/ 1498600 w 8445500"/>
              <a:gd name="connsiteY62" fmla="*/ 1198034 h 3738034"/>
              <a:gd name="connsiteX63" fmla="*/ 1422400 w 8445500"/>
              <a:gd name="connsiteY63" fmla="*/ 1147234 h 3738034"/>
              <a:gd name="connsiteX64" fmla="*/ 1384300 w 8445500"/>
              <a:gd name="connsiteY64" fmla="*/ 1134534 h 3738034"/>
              <a:gd name="connsiteX65" fmla="*/ 1308100 w 8445500"/>
              <a:gd name="connsiteY65" fmla="*/ 1083734 h 3738034"/>
              <a:gd name="connsiteX66" fmla="*/ 1270000 w 8445500"/>
              <a:gd name="connsiteY66" fmla="*/ 1058334 h 3738034"/>
              <a:gd name="connsiteX67" fmla="*/ 1193800 w 8445500"/>
              <a:gd name="connsiteY67" fmla="*/ 1032934 h 3738034"/>
              <a:gd name="connsiteX68" fmla="*/ 1130300 w 8445500"/>
              <a:gd name="connsiteY68" fmla="*/ 1007534 h 3738034"/>
              <a:gd name="connsiteX69" fmla="*/ 1079500 w 8445500"/>
              <a:gd name="connsiteY69" fmla="*/ 982134 h 3738034"/>
              <a:gd name="connsiteX70" fmla="*/ 939800 w 8445500"/>
              <a:gd name="connsiteY70" fmla="*/ 969434 h 3738034"/>
              <a:gd name="connsiteX71" fmla="*/ 927100 w 8445500"/>
              <a:gd name="connsiteY71" fmla="*/ 905934 h 3738034"/>
              <a:gd name="connsiteX72" fmla="*/ 889000 w 8445500"/>
              <a:gd name="connsiteY72" fmla="*/ 880534 h 3738034"/>
              <a:gd name="connsiteX73" fmla="*/ 558800 w 8445500"/>
              <a:gd name="connsiteY73" fmla="*/ 867834 h 3738034"/>
              <a:gd name="connsiteX74" fmla="*/ 406400 w 8445500"/>
              <a:gd name="connsiteY74" fmla="*/ 880534 h 3738034"/>
              <a:gd name="connsiteX75" fmla="*/ 368300 w 8445500"/>
              <a:gd name="connsiteY75" fmla="*/ 905934 h 3738034"/>
              <a:gd name="connsiteX76" fmla="*/ 317500 w 8445500"/>
              <a:gd name="connsiteY76" fmla="*/ 944034 h 3738034"/>
              <a:gd name="connsiteX77" fmla="*/ 266700 w 8445500"/>
              <a:gd name="connsiteY77" fmla="*/ 1020234 h 3738034"/>
              <a:gd name="connsiteX78" fmla="*/ 228600 w 8445500"/>
              <a:gd name="connsiteY78" fmla="*/ 1058334 h 3738034"/>
              <a:gd name="connsiteX79" fmla="*/ 190500 w 8445500"/>
              <a:gd name="connsiteY79" fmla="*/ 1134534 h 3738034"/>
              <a:gd name="connsiteX80" fmla="*/ 177800 w 8445500"/>
              <a:gd name="connsiteY80" fmla="*/ 1172634 h 3738034"/>
              <a:gd name="connsiteX81" fmla="*/ 152400 w 8445500"/>
              <a:gd name="connsiteY81" fmla="*/ 1210734 h 3738034"/>
              <a:gd name="connsiteX82" fmla="*/ 114300 w 8445500"/>
              <a:gd name="connsiteY82" fmla="*/ 1363134 h 3738034"/>
              <a:gd name="connsiteX83" fmla="*/ 88900 w 8445500"/>
              <a:gd name="connsiteY83" fmla="*/ 1439334 h 3738034"/>
              <a:gd name="connsiteX84" fmla="*/ 76200 w 8445500"/>
              <a:gd name="connsiteY84" fmla="*/ 1502834 h 3738034"/>
              <a:gd name="connsiteX85" fmla="*/ 50800 w 8445500"/>
              <a:gd name="connsiteY85" fmla="*/ 1566334 h 3738034"/>
              <a:gd name="connsiteX86" fmla="*/ 12700 w 8445500"/>
              <a:gd name="connsiteY86" fmla="*/ 1744134 h 3738034"/>
              <a:gd name="connsiteX87" fmla="*/ 0 w 8445500"/>
              <a:gd name="connsiteY87" fmla="*/ 1845734 h 3738034"/>
              <a:gd name="connsiteX88" fmla="*/ 0 w 8445500"/>
              <a:gd name="connsiteY88" fmla="*/ 2264834 h 3738034"/>
              <a:gd name="connsiteX89" fmla="*/ 12700 w 8445500"/>
              <a:gd name="connsiteY89" fmla="*/ 2582334 h 3738034"/>
              <a:gd name="connsiteX90" fmla="*/ 25400 w 8445500"/>
              <a:gd name="connsiteY90" fmla="*/ 3522134 h 3738034"/>
              <a:gd name="connsiteX91" fmla="*/ 88900 w 8445500"/>
              <a:gd name="connsiteY91" fmla="*/ 3572934 h 3738034"/>
              <a:gd name="connsiteX92" fmla="*/ 101600 w 8445500"/>
              <a:gd name="connsiteY92" fmla="*/ 3611034 h 3738034"/>
              <a:gd name="connsiteX93" fmla="*/ 139700 w 8445500"/>
              <a:gd name="connsiteY93" fmla="*/ 3623734 h 3738034"/>
              <a:gd name="connsiteX94" fmla="*/ 177800 w 8445500"/>
              <a:gd name="connsiteY94" fmla="*/ 3649134 h 3738034"/>
              <a:gd name="connsiteX95" fmla="*/ 190500 w 8445500"/>
              <a:gd name="connsiteY95" fmla="*/ 3687234 h 3738034"/>
              <a:gd name="connsiteX96" fmla="*/ 241300 w 8445500"/>
              <a:gd name="connsiteY96" fmla="*/ 3699934 h 3738034"/>
              <a:gd name="connsiteX97" fmla="*/ 393700 w 8445500"/>
              <a:gd name="connsiteY97" fmla="*/ 3738034 h 3738034"/>
              <a:gd name="connsiteX98" fmla="*/ 723900 w 8445500"/>
              <a:gd name="connsiteY98" fmla="*/ 3725334 h 3738034"/>
              <a:gd name="connsiteX99" fmla="*/ 901700 w 8445500"/>
              <a:gd name="connsiteY99" fmla="*/ 3674534 h 3738034"/>
              <a:gd name="connsiteX100" fmla="*/ 965200 w 8445500"/>
              <a:gd name="connsiteY100" fmla="*/ 3661834 h 3738034"/>
              <a:gd name="connsiteX101" fmla="*/ 1079500 w 8445500"/>
              <a:gd name="connsiteY101" fmla="*/ 3598334 h 3738034"/>
              <a:gd name="connsiteX102" fmla="*/ 1155700 w 8445500"/>
              <a:gd name="connsiteY102" fmla="*/ 3560234 h 3738034"/>
              <a:gd name="connsiteX103" fmla="*/ 1231900 w 8445500"/>
              <a:gd name="connsiteY103" fmla="*/ 3484034 h 3738034"/>
              <a:gd name="connsiteX104" fmla="*/ 1282700 w 8445500"/>
              <a:gd name="connsiteY104" fmla="*/ 3407834 h 3738034"/>
              <a:gd name="connsiteX105" fmla="*/ 1308100 w 8445500"/>
              <a:gd name="connsiteY105" fmla="*/ 3369734 h 3738034"/>
              <a:gd name="connsiteX106" fmla="*/ 1371600 w 8445500"/>
              <a:gd name="connsiteY106" fmla="*/ 3318934 h 3738034"/>
              <a:gd name="connsiteX107" fmla="*/ 1397000 w 8445500"/>
              <a:gd name="connsiteY107" fmla="*/ 3268134 h 3738034"/>
              <a:gd name="connsiteX108" fmla="*/ 1409700 w 8445500"/>
              <a:gd name="connsiteY108" fmla="*/ 3230034 h 3738034"/>
              <a:gd name="connsiteX109" fmla="*/ 1435100 w 8445500"/>
              <a:gd name="connsiteY109" fmla="*/ 3191934 h 3738034"/>
              <a:gd name="connsiteX110" fmla="*/ 1447800 w 8445500"/>
              <a:gd name="connsiteY110" fmla="*/ 3153834 h 3738034"/>
              <a:gd name="connsiteX111" fmla="*/ 1473200 w 8445500"/>
              <a:gd name="connsiteY111" fmla="*/ 3115734 h 3738034"/>
              <a:gd name="connsiteX112" fmla="*/ 1485900 w 8445500"/>
              <a:gd name="connsiteY112" fmla="*/ 3077634 h 3738034"/>
              <a:gd name="connsiteX113" fmla="*/ 1524000 w 8445500"/>
              <a:gd name="connsiteY113" fmla="*/ 3052234 h 3738034"/>
              <a:gd name="connsiteX114" fmla="*/ 1536700 w 8445500"/>
              <a:gd name="connsiteY114" fmla="*/ 3014134 h 3738034"/>
              <a:gd name="connsiteX115" fmla="*/ 1549400 w 8445500"/>
              <a:gd name="connsiteY115" fmla="*/ 2963334 h 3738034"/>
              <a:gd name="connsiteX116" fmla="*/ 1587500 w 8445500"/>
              <a:gd name="connsiteY116" fmla="*/ 2912534 h 3738034"/>
              <a:gd name="connsiteX117" fmla="*/ 1651000 w 8445500"/>
              <a:gd name="connsiteY117" fmla="*/ 2810934 h 3738034"/>
              <a:gd name="connsiteX118" fmla="*/ 1689100 w 8445500"/>
              <a:gd name="connsiteY118" fmla="*/ 2772834 h 3738034"/>
              <a:gd name="connsiteX119" fmla="*/ 1714500 w 8445500"/>
              <a:gd name="connsiteY119" fmla="*/ 2722034 h 3738034"/>
              <a:gd name="connsiteX120" fmla="*/ 1790700 w 8445500"/>
              <a:gd name="connsiteY120" fmla="*/ 2671234 h 3738034"/>
              <a:gd name="connsiteX121" fmla="*/ 1803400 w 8445500"/>
              <a:gd name="connsiteY121" fmla="*/ 2607734 h 3738034"/>
              <a:gd name="connsiteX122" fmla="*/ 1892300 w 8445500"/>
              <a:gd name="connsiteY122" fmla="*/ 2531534 h 3738034"/>
              <a:gd name="connsiteX123" fmla="*/ 2006600 w 8445500"/>
              <a:gd name="connsiteY123" fmla="*/ 2442634 h 3738034"/>
              <a:gd name="connsiteX124" fmla="*/ 2070100 w 8445500"/>
              <a:gd name="connsiteY124" fmla="*/ 2417234 h 3738034"/>
              <a:gd name="connsiteX125" fmla="*/ 2120900 w 8445500"/>
              <a:gd name="connsiteY125" fmla="*/ 2379134 h 3738034"/>
              <a:gd name="connsiteX126" fmla="*/ 2197100 w 8445500"/>
              <a:gd name="connsiteY126" fmla="*/ 2366434 h 3738034"/>
              <a:gd name="connsiteX127" fmla="*/ 2425700 w 8445500"/>
              <a:gd name="connsiteY127" fmla="*/ 2302934 h 3738034"/>
              <a:gd name="connsiteX128" fmla="*/ 2654300 w 8445500"/>
              <a:gd name="connsiteY128" fmla="*/ 2290234 h 3738034"/>
              <a:gd name="connsiteX129" fmla="*/ 2730500 w 8445500"/>
              <a:gd name="connsiteY129" fmla="*/ 2277534 h 3738034"/>
              <a:gd name="connsiteX130" fmla="*/ 2781300 w 8445500"/>
              <a:gd name="connsiteY130" fmla="*/ 2264834 h 3738034"/>
              <a:gd name="connsiteX131" fmla="*/ 2933700 w 8445500"/>
              <a:gd name="connsiteY131" fmla="*/ 2252134 h 3738034"/>
              <a:gd name="connsiteX132" fmla="*/ 2984500 w 8445500"/>
              <a:gd name="connsiteY132" fmla="*/ 2226734 h 3738034"/>
              <a:gd name="connsiteX133" fmla="*/ 3022600 w 8445500"/>
              <a:gd name="connsiteY133" fmla="*/ 2201334 h 3738034"/>
              <a:gd name="connsiteX134" fmla="*/ 3098800 w 8445500"/>
              <a:gd name="connsiteY134" fmla="*/ 2175934 h 3738034"/>
              <a:gd name="connsiteX135" fmla="*/ 3136900 w 8445500"/>
              <a:gd name="connsiteY135" fmla="*/ 2150534 h 3738034"/>
              <a:gd name="connsiteX136" fmla="*/ 3175000 w 8445500"/>
              <a:gd name="connsiteY136" fmla="*/ 2137834 h 3738034"/>
              <a:gd name="connsiteX137" fmla="*/ 3251200 w 8445500"/>
              <a:gd name="connsiteY137" fmla="*/ 2087034 h 3738034"/>
              <a:gd name="connsiteX138" fmla="*/ 3289300 w 8445500"/>
              <a:gd name="connsiteY138" fmla="*/ 2061634 h 3738034"/>
              <a:gd name="connsiteX139" fmla="*/ 3390900 w 8445500"/>
              <a:gd name="connsiteY139" fmla="*/ 2010834 h 3738034"/>
              <a:gd name="connsiteX140" fmla="*/ 3441700 w 8445500"/>
              <a:gd name="connsiteY140" fmla="*/ 2036234 h 3738034"/>
              <a:gd name="connsiteX141" fmla="*/ 3479800 w 8445500"/>
              <a:gd name="connsiteY141" fmla="*/ 2048934 h 3738034"/>
              <a:gd name="connsiteX142" fmla="*/ 3517900 w 8445500"/>
              <a:gd name="connsiteY142" fmla="*/ 2074334 h 3738034"/>
              <a:gd name="connsiteX143" fmla="*/ 3657600 w 8445500"/>
              <a:gd name="connsiteY143" fmla="*/ 2112434 h 3738034"/>
              <a:gd name="connsiteX144" fmla="*/ 4076700 w 8445500"/>
              <a:gd name="connsiteY144" fmla="*/ 2074334 h 3738034"/>
              <a:gd name="connsiteX145" fmla="*/ 4114800 w 8445500"/>
              <a:gd name="connsiteY145" fmla="*/ 2048934 h 3738034"/>
              <a:gd name="connsiteX146" fmla="*/ 4191000 w 8445500"/>
              <a:gd name="connsiteY146" fmla="*/ 2036234 h 3738034"/>
              <a:gd name="connsiteX147" fmla="*/ 4241800 w 8445500"/>
              <a:gd name="connsiteY147" fmla="*/ 2023534 h 3738034"/>
              <a:gd name="connsiteX148" fmla="*/ 4318000 w 8445500"/>
              <a:gd name="connsiteY148" fmla="*/ 2036234 h 3738034"/>
              <a:gd name="connsiteX149" fmla="*/ 4432300 w 8445500"/>
              <a:gd name="connsiteY149" fmla="*/ 2163234 h 3738034"/>
              <a:gd name="connsiteX150" fmla="*/ 4457700 w 8445500"/>
              <a:gd name="connsiteY150" fmla="*/ 2201334 h 3738034"/>
              <a:gd name="connsiteX151" fmla="*/ 4495800 w 8445500"/>
              <a:gd name="connsiteY151" fmla="*/ 2214034 h 3738034"/>
              <a:gd name="connsiteX152" fmla="*/ 4610100 w 8445500"/>
              <a:gd name="connsiteY152" fmla="*/ 2175934 h 3738034"/>
              <a:gd name="connsiteX153" fmla="*/ 4686300 w 8445500"/>
              <a:gd name="connsiteY153" fmla="*/ 2137834 h 3738034"/>
              <a:gd name="connsiteX154" fmla="*/ 4762500 w 8445500"/>
              <a:gd name="connsiteY154" fmla="*/ 2099734 h 3738034"/>
              <a:gd name="connsiteX155" fmla="*/ 4864100 w 8445500"/>
              <a:gd name="connsiteY155" fmla="*/ 2048934 h 3738034"/>
              <a:gd name="connsiteX156" fmla="*/ 4902200 w 8445500"/>
              <a:gd name="connsiteY156" fmla="*/ 2023534 h 3738034"/>
              <a:gd name="connsiteX157" fmla="*/ 4940300 w 8445500"/>
              <a:gd name="connsiteY157" fmla="*/ 2010834 h 3738034"/>
              <a:gd name="connsiteX158" fmla="*/ 4978400 w 8445500"/>
              <a:gd name="connsiteY158" fmla="*/ 1985434 h 3738034"/>
              <a:gd name="connsiteX159" fmla="*/ 5041900 w 8445500"/>
              <a:gd name="connsiteY159" fmla="*/ 1972734 h 3738034"/>
              <a:gd name="connsiteX160" fmla="*/ 5207000 w 8445500"/>
              <a:gd name="connsiteY160" fmla="*/ 1985434 h 3738034"/>
              <a:gd name="connsiteX161" fmla="*/ 5270500 w 8445500"/>
              <a:gd name="connsiteY161" fmla="*/ 1998134 h 3738034"/>
              <a:gd name="connsiteX162" fmla="*/ 5448300 w 8445500"/>
              <a:gd name="connsiteY162" fmla="*/ 2023534 h 3738034"/>
              <a:gd name="connsiteX163" fmla="*/ 5854700 w 8445500"/>
              <a:gd name="connsiteY163" fmla="*/ 2010834 h 3738034"/>
              <a:gd name="connsiteX164" fmla="*/ 5930900 w 8445500"/>
              <a:gd name="connsiteY164" fmla="*/ 1972734 h 3738034"/>
              <a:gd name="connsiteX165" fmla="*/ 5969000 w 8445500"/>
              <a:gd name="connsiteY165" fmla="*/ 1960034 h 3738034"/>
              <a:gd name="connsiteX166" fmla="*/ 6045200 w 8445500"/>
              <a:gd name="connsiteY166" fmla="*/ 1896534 h 3738034"/>
              <a:gd name="connsiteX167" fmla="*/ 6121400 w 8445500"/>
              <a:gd name="connsiteY167" fmla="*/ 1871134 h 3738034"/>
              <a:gd name="connsiteX168" fmla="*/ 6261100 w 8445500"/>
              <a:gd name="connsiteY168" fmla="*/ 1883834 h 3738034"/>
              <a:gd name="connsiteX169" fmla="*/ 6324600 w 8445500"/>
              <a:gd name="connsiteY169" fmla="*/ 1896534 h 3738034"/>
              <a:gd name="connsiteX170" fmla="*/ 6477000 w 8445500"/>
              <a:gd name="connsiteY170" fmla="*/ 1921934 h 3738034"/>
              <a:gd name="connsiteX171" fmla="*/ 6553200 w 8445500"/>
              <a:gd name="connsiteY171" fmla="*/ 1934634 h 3738034"/>
              <a:gd name="connsiteX172" fmla="*/ 6858000 w 8445500"/>
              <a:gd name="connsiteY172" fmla="*/ 1960034 h 3738034"/>
              <a:gd name="connsiteX173" fmla="*/ 8445500 w 8445500"/>
              <a:gd name="connsiteY173" fmla="*/ 1947334 h 3738034"/>
              <a:gd name="connsiteX174" fmla="*/ 8411633 w 8445500"/>
              <a:gd name="connsiteY174"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48100 w 8445500"/>
              <a:gd name="connsiteY28" fmla="*/ 880534 h 3738034"/>
              <a:gd name="connsiteX29" fmla="*/ 3810000 w 8445500"/>
              <a:gd name="connsiteY29" fmla="*/ 867834 h 3738034"/>
              <a:gd name="connsiteX30" fmla="*/ 3746500 w 8445500"/>
              <a:gd name="connsiteY30" fmla="*/ 753534 h 3738034"/>
              <a:gd name="connsiteX31" fmla="*/ 3746500 w 8445500"/>
              <a:gd name="connsiteY31" fmla="*/ 753534 h 3738034"/>
              <a:gd name="connsiteX32" fmla="*/ 3657600 w 8445500"/>
              <a:gd name="connsiteY32" fmla="*/ 626534 h 3738034"/>
              <a:gd name="connsiteX33" fmla="*/ 3632200 w 8445500"/>
              <a:gd name="connsiteY33" fmla="*/ 588434 h 3738034"/>
              <a:gd name="connsiteX34" fmla="*/ 3594100 w 8445500"/>
              <a:gd name="connsiteY34" fmla="*/ 563034 h 3738034"/>
              <a:gd name="connsiteX35" fmla="*/ 3556000 w 8445500"/>
              <a:gd name="connsiteY35" fmla="*/ 524934 h 3738034"/>
              <a:gd name="connsiteX36" fmla="*/ 3416300 w 8445500"/>
              <a:gd name="connsiteY36" fmla="*/ 499534 h 3738034"/>
              <a:gd name="connsiteX37" fmla="*/ 3276600 w 8445500"/>
              <a:gd name="connsiteY37" fmla="*/ 512234 h 3738034"/>
              <a:gd name="connsiteX38" fmla="*/ 3162300 w 8445500"/>
              <a:gd name="connsiteY38" fmla="*/ 537634 h 3738034"/>
              <a:gd name="connsiteX39" fmla="*/ 3086100 w 8445500"/>
              <a:gd name="connsiteY39" fmla="*/ 588434 h 3738034"/>
              <a:gd name="connsiteX40" fmla="*/ 3048000 w 8445500"/>
              <a:gd name="connsiteY40" fmla="*/ 639234 h 3738034"/>
              <a:gd name="connsiteX41" fmla="*/ 3009900 w 8445500"/>
              <a:gd name="connsiteY41" fmla="*/ 651934 h 3738034"/>
              <a:gd name="connsiteX42" fmla="*/ 2895600 w 8445500"/>
              <a:gd name="connsiteY42" fmla="*/ 715434 h 3738034"/>
              <a:gd name="connsiteX43" fmla="*/ 2857500 w 8445500"/>
              <a:gd name="connsiteY43" fmla="*/ 753534 h 3738034"/>
              <a:gd name="connsiteX44" fmla="*/ 2781300 w 8445500"/>
              <a:gd name="connsiteY44" fmla="*/ 791634 h 3738034"/>
              <a:gd name="connsiteX45" fmla="*/ 2705100 w 8445500"/>
              <a:gd name="connsiteY45" fmla="*/ 842434 h 3738034"/>
              <a:gd name="connsiteX46" fmla="*/ 2628900 w 8445500"/>
              <a:gd name="connsiteY46" fmla="*/ 905934 h 3738034"/>
              <a:gd name="connsiteX47" fmla="*/ 2590800 w 8445500"/>
              <a:gd name="connsiteY47" fmla="*/ 956734 h 3738034"/>
              <a:gd name="connsiteX48" fmla="*/ 2552700 w 8445500"/>
              <a:gd name="connsiteY48" fmla="*/ 994834 h 3738034"/>
              <a:gd name="connsiteX49" fmla="*/ 2489200 w 8445500"/>
              <a:gd name="connsiteY49" fmla="*/ 1058334 h 3738034"/>
              <a:gd name="connsiteX50" fmla="*/ 2463800 w 8445500"/>
              <a:gd name="connsiteY50" fmla="*/ 1096434 h 3738034"/>
              <a:gd name="connsiteX51" fmla="*/ 2425700 w 8445500"/>
              <a:gd name="connsiteY51" fmla="*/ 1134534 h 3738034"/>
              <a:gd name="connsiteX52" fmla="*/ 2413000 w 8445500"/>
              <a:gd name="connsiteY52" fmla="*/ 1172634 h 3738034"/>
              <a:gd name="connsiteX53" fmla="*/ 2374900 w 8445500"/>
              <a:gd name="connsiteY53" fmla="*/ 1185334 h 3738034"/>
              <a:gd name="connsiteX54" fmla="*/ 2336800 w 8445500"/>
              <a:gd name="connsiteY54" fmla="*/ 1210734 h 3738034"/>
              <a:gd name="connsiteX55" fmla="*/ 2171700 w 8445500"/>
              <a:gd name="connsiteY55" fmla="*/ 1236134 h 3738034"/>
              <a:gd name="connsiteX56" fmla="*/ 2095500 w 8445500"/>
              <a:gd name="connsiteY56" fmla="*/ 1248834 h 3738034"/>
              <a:gd name="connsiteX57" fmla="*/ 1828800 w 8445500"/>
              <a:gd name="connsiteY57" fmla="*/ 1274234 h 3738034"/>
              <a:gd name="connsiteX58" fmla="*/ 1612900 w 8445500"/>
              <a:gd name="connsiteY58" fmla="*/ 1248834 h 3738034"/>
              <a:gd name="connsiteX59" fmla="*/ 1574800 w 8445500"/>
              <a:gd name="connsiteY59" fmla="*/ 1236134 h 3738034"/>
              <a:gd name="connsiteX60" fmla="*/ 1536700 w 8445500"/>
              <a:gd name="connsiteY60" fmla="*/ 1210734 h 3738034"/>
              <a:gd name="connsiteX61" fmla="*/ 1498600 w 8445500"/>
              <a:gd name="connsiteY61" fmla="*/ 1198034 h 3738034"/>
              <a:gd name="connsiteX62" fmla="*/ 1422400 w 8445500"/>
              <a:gd name="connsiteY62" fmla="*/ 1147234 h 3738034"/>
              <a:gd name="connsiteX63" fmla="*/ 1384300 w 8445500"/>
              <a:gd name="connsiteY63" fmla="*/ 1134534 h 3738034"/>
              <a:gd name="connsiteX64" fmla="*/ 1308100 w 8445500"/>
              <a:gd name="connsiteY64" fmla="*/ 1083734 h 3738034"/>
              <a:gd name="connsiteX65" fmla="*/ 1270000 w 8445500"/>
              <a:gd name="connsiteY65" fmla="*/ 1058334 h 3738034"/>
              <a:gd name="connsiteX66" fmla="*/ 1193800 w 8445500"/>
              <a:gd name="connsiteY66" fmla="*/ 1032934 h 3738034"/>
              <a:gd name="connsiteX67" fmla="*/ 1130300 w 8445500"/>
              <a:gd name="connsiteY67" fmla="*/ 1007534 h 3738034"/>
              <a:gd name="connsiteX68" fmla="*/ 1079500 w 8445500"/>
              <a:gd name="connsiteY68" fmla="*/ 982134 h 3738034"/>
              <a:gd name="connsiteX69" fmla="*/ 939800 w 8445500"/>
              <a:gd name="connsiteY69" fmla="*/ 969434 h 3738034"/>
              <a:gd name="connsiteX70" fmla="*/ 927100 w 8445500"/>
              <a:gd name="connsiteY70" fmla="*/ 905934 h 3738034"/>
              <a:gd name="connsiteX71" fmla="*/ 889000 w 8445500"/>
              <a:gd name="connsiteY71" fmla="*/ 880534 h 3738034"/>
              <a:gd name="connsiteX72" fmla="*/ 558800 w 8445500"/>
              <a:gd name="connsiteY72" fmla="*/ 867834 h 3738034"/>
              <a:gd name="connsiteX73" fmla="*/ 406400 w 8445500"/>
              <a:gd name="connsiteY73" fmla="*/ 880534 h 3738034"/>
              <a:gd name="connsiteX74" fmla="*/ 368300 w 8445500"/>
              <a:gd name="connsiteY74" fmla="*/ 905934 h 3738034"/>
              <a:gd name="connsiteX75" fmla="*/ 317500 w 8445500"/>
              <a:gd name="connsiteY75" fmla="*/ 944034 h 3738034"/>
              <a:gd name="connsiteX76" fmla="*/ 266700 w 8445500"/>
              <a:gd name="connsiteY76" fmla="*/ 1020234 h 3738034"/>
              <a:gd name="connsiteX77" fmla="*/ 228600 w 8445500"/>
              <a:gd name="connsiteY77" fmla="*/ 1058334 h 3738034"/>
              <a:gd name="connsiteX78" fmla="*/ 190500 w 8445500"/>
              <a:gd name="connsiteY78" fmla="*/ 1134534 h 3738034"/>
              <a:gd name="connsiteX79" fmla="*/ 177800 w 8445500"/>
              <a:gd name="connsiteY79" fmla="*/ 1172634 h 3738034"/>
              <a:gd name="connsiteX80" fmla="*/ 152400 w 8445500"/>
              <a:gd name="connsiteY80" fmla="*/ 1210734 h 3738034"/>
              <a:gd name="connsiteX81" fmla="*/ 114300 w 8445500"/>
              <a:gd name="connsiteY81" fmla="*/ 1363134 h 3738034"/>
              <a:gd name="connsiteX82" fmla="*/ 88900 w 8445500"/>
              <a:gd name="connsiteY82" fmla="*/ 1439334 h 3738034"/>
              <a:gd name="connsiteX83" fmla="*/ 76200 w 8445500"/>
              <a:gd name="connsiteY83" fmla="*/ 1502834 h 3738034"/>
              <a:gd name="connsiteX84" fmla="*/ 50800 w 8445500"/>
              <a:gd name="connsiteY84" fmla="*/ 1566334 h 3738034"/>
              <a:gd name="connsiteX85" fmla="*/ 12700 w 8445500"/>
              <a:gd name="connsiteY85" fmla="*/ 1744134 h 3738034"/>
              <a:gd name="connsiteX86" fmla="*/ 0 w 8445500"/>
              <a:gd name="connsiteY86" fmla="*/ 1845734 h 3738034"/>
              <a:gd name="connsiteX87" fmla="*/ 0 w 8445500"/>
              <a:gd name="connsiteY87" fmla="*/ 2264834 h 3738034"/>
              <a:gd name="connsiteX88" fmla="*/ 12700 w 8445500"/>
              <a:gd name="connsiteY88" fmla="*/ 2582334 h 3738034"/>
              <a:gd name="connsiteX89" fmla="*/ 25400 w 8445500"/>
              <a:gd name="connsiteY89" fmla="*/ 3522134 h 3738034"/>
              <a:gd name="connsiteX90" fmla="*/ 88900 w 8445500"/>
              <a:gd name="connsiteY90" fmla="*/ 3572934 h 3738034"/>
              <a:gd name="connsiteX91" fmla="*/ 101600 w 8445500"/>
              <a:gd name="connsiteY91" fmla="*/ 3611034 h 3738034"/>
              <a:gd name="connsiteX92" fmla="*/ 139700 w 8445500"/>
              <a:gd name="connsiteY92" fmla="*/ 3623734 h 3738034"/>
              <a:gd name="connsiteX93" fmla="*/ 177800 w 8445500"/>
              <a:gd name="connsiteY93" fmla="*/ 3649134 h 3738034"/>
              <a:gd name="connsiteX94" fmla="*/ 190500 w 8445500"/>
              <a:gd name="connsiteY94" fmla="*/ 3687234 h 3738034"/>
              <a:gd name="connsiteX95" fmla="*/ 241300 w 8445500"/>
              <a:gd name="connsiteY95" fmla="*/ 3699934 h 3738034"/>
              <a:gd name="connsiteX96" fmla="*/ 393700 w 8445500"/>
              <a:gd name="connsiteY96" fmla="*/ 3738034 h 3738034"/>
              <a:gd name="connsiteX97" fmla="*/ 723900 w 8445500"/>
              <a:gd name="connsiteY97" fmla="*/ 3725334 h 3738034"/>
              <a:gd name="connsiteX98" fmla="*/ 901700 w 8445500"/>
              <a:gd name="connsiteY98" fmla="*/ 3674534 h 3738034"/>
              <a:gd name="connsiteX99" fmla="*/ 965200 w 8445500"/>
              <a:gd name="connsiteY99" fmla="*/ 3661834 h 3738034"/>
              <a:gd name="connsiteX100" fmla="*/ 1079500 w 8445500"/>
              <a:gd name="connsiteY100" fmla="*/ 3598334 h 3738034"/>
              <a:gd name="connsiteX101" fmla="*/ 1155700 w 8445500"/>
              <a:gd name="connsiteY101" fmla="*/ 3560234 h 3738034"/>
              <a:gd name="connsiteX102" fmla="*/ 1231900 w 8445500"/>
              <a:gd name="connsiteY102" fmla="*/ 3484034 h 3738034"/>
              <a:gd name="connsiteX103" fmla="*/ 1282700 w 8445500"/>
              <a:gd name="connsiteY103" fmla="*/ 3407834 h 3738034"/>
              <a:gd name="connsiteX104" fmla="*/ 1308100 w 8445500"/>
              <a:gd name="connsiteY104" fmla="*/ 3369734 h 3738034"/>
              <a:gd name="connsiteX105" fmla="*/ 1371600 w 8445500"/>
              <a:gd name="connsiteY105" fmla="*/ 3318934 h 3738034"/>
              <a:gd name="connsiteX106" fmla="*/ 1397000 w 8445500"/>
              <a:gd name="connsiteY106" fmla="*/ 3268134 h 3738034"/>
              <a:gd name="connsiteX107" fmla="*/ 1409700 w 8445500"/>
              <a:gd name="connsiteY107" fmla="*/ 3230034 h 3738034"/>
              <a:gd name="connsiteX108" fmla="*/ 1435100 w 8445500"/>
              <a:gd name="connsiteY108" fmla="*/ 3191934 h 3738034"/>
              <a:gd name="connsiteX109" fmla="*/ 1447800 w 8445500"/>
              <a:gd name="connsiteY109" fmla="*/ 3153834 h 3738034"/>
              <a:gd name="connsiteX110" fmla="*/ 1473200 w 8445500"/>
              <a:gd name="connsiteY110" fmla="*/ 3115734 h 3738034"/>
              <a:gd name="connsiteX111" fmla="*/ 1485900 w 8445500"/>
              <a:gd name="connsiteY111" fmla="*/ 3077634 h 3738034"/>
              <a:gd name="connsiteX112" fmla="*/ 1524000 w 8445500"/>
              <a:gd name="connsiteY112" fmla="*/ 3052234 h 3738034"/>
              <a:gd name="connsiteX113" fmla="*/ 1536700 w 8445500"/>
              <a:gd name="connsiteY113" fmla="*/ 3014134 h 3738034"/>
              <a:gd name="connsiteX114" fmla="*/ 1549400 w 8445500"/>
              <a:gd name="connsiteY114" fmla="*/ 2963334 h 3738034"/>
              <a:gd name="connsiteX115" fmla="*/ 1587500 w 8445500"/>
              <a:gd name="connsiteY115" fmla="*/ 2912534 h 3738034"/>
              <a:gd name="connsiteX116" fmla="*/ 1651000 w 8445500"/>
              <a:gd name="connsiteY116" fmla="*/ 2810934 h 3738034"/>
              <a:gd name="connsiteX117" fmla="*/ 1689100 w 8445500"/>
              <a:gd name="connsiteY117" fmla="*/ 2772834 h 3738034"/>
              <a:gd name="connsiteX118" fmla="*/ 1714500 w 8445500"/>
              <a:gd name="connsiteY118" fmla="*/ 2722034 h 3738034"/>
              <a:gd name="connsiteX119" fmla="*/ 1790700 w 8445500"/>
              <a:gd name="connsiteY119" fmla="*/ 2671234 h 3738034"/>
              <a:gd name="connsiteX120" fmla="*/ 1803400 w 8445500"/>
              <a:gd name="connsiteY120" fmla="*/ 2607734 h 3738034"/>
              <a:gd name="connsiteX121" fmla="*/ 1892300 w 8445500"/>
              <a:gd name="connsiteY121" fmla="*/ 2531534 h 3738034"/>
              <a:gd name="connsiteX122" fmla="*/ 2006600 w 8445500"/>
              <a:gd name="connsiteY122" fmla="*/ 2442634 h 3738034"/>
              <a:gd name="connsiteX123" fmla="*/ 2070100 w 8445500"/>
              <a:gd name="connsiteY123" fmla="*/ 2417234 h 3738034"/>
              <a:gd name="connsiteX124" fmla="*/ 2120900 w 8445500"/>
              <a:gd name="connsiteY124" fmla="*/ 2379134 h 3738034"/>
              <a:gd name="connsiteX125" fmla="*/ 2197100 w 8445500"/>
              <a:gd name="connsiteY125" fmla="*/ 2366434 h 3738034"/>
              <a:gd name="connsiteX126" fmla="*/ 2425700 w 8445500"/>
              <a:gd name="connsiteY126" fmla="*/ 2302934 h 3738034"/>
              <a:gd name="connsiteX127" fmla="*/ 2654300 w 8445500"/>
              <a:gd name="connsiteY127" fmla="*/ 2290234 h 3738034"/>
              <a:gd name="connsiteX128" fmla="*/ 2730500 w 8445500"/>
              <a:gd name="connsiteY128" fmla="*/ 2277534 h 3738034"/>
              <a:gd name="connsiteX129" fmla="*/ 2781300 w 8445500"/>
              <a:gd name="connsiteY129" fmla="*/ 2264834 h 3738034"/>
              <a:gd name="connsiteX130" fmla="*/ 2933700 w 8445500"/>
              <a:gd name="connsiteY130" fmla="*/ 2252134 h 3738034"/>
              <a:gd name="connsiteX131" fmla="*/ 2984500 w 8445500"/>
              <a:gd name="connsiteY131" fmla="*/ 2226734 h 3738034"/>
              <a:gd name="connsiteX132" fmla="*/ 3022600 w 8445500"/>
              <a:gd name="connsiteY132" fmla="*/ 2201334 h 3738034"/>
              <a:gd name="connsiteX133" fmla="*/ 3098800 w 8445500"/>
              <a:gd name="connsiteY133" fmla="*/ 2175934 h 3738034"/>
              <a:gd name="connsiteX134" fmla="*/ 3136900 w 8445500"/>
              <a:gd name="connsiteY134" fmla="*/ 2150534 h 3738034"/>
              <a:gd name="connsiteX135" fmla="*/ 3175000 w 8445500"/>
              <a:gd name="connsiteY135" fmla="*/ 2137834 h 3738034"/>
              <a:gd name="connsiteX136" fmla="*/ 3251200 w 8445500"/>
              <a:gd name="connsiteY136" fmla="*/ 2087034 h 3738034"/>
              <a:gd name="connsiteX137" fmla="*/ 3289300 w 8445500"/>
              <a:gd name="connsiteY137" fmla="*/ 2061634 h 3738034"/>
              <a:gd name="connsiteX138" fmla="*/ 3390900 w 8445500"/>
              <a:gd name="connsiteY138" fmla="*/ 2010834 h 3738034"/>
              <a:gd name="connsiteX139" fmla="*/ 3441700 w 8445500"/>
              <a:gd name="connsiteY139" fmla="*/ 2036234 h 3738034"/>
              <a:gd name="connsiteX140" fmla="*/ 3479800 w 8445500"/>
              <a:gd name="connsiteY140" fmla="*/ 2048934 h 3738034"/>
              <a:gd name="connsiteX141" fmla="*/ 3517900 w 8445500"/>
              <a:gd name="connsiteY141" fmla="*/ 2074334 h 3738034"/>
              <a:gd name="connsiteX142" fmla="*/ 3657600 w 8445500"/>
              <a:gd name="connsiteY142" fmla="*/ 2112434 h 3738034"/>
              <a:gd name="connsiteX143" fmla="*/ 4076700 w 8445500"/>
              <a:gd name="connsiteY143" fmla="*/ 2074334 h 3738034"/>
              <a:gd name="connsiteX144" fmla="*/ 4114800 w 8445500"/>
              <a:gd name="connsiteY144" fmla="*/ 2048934 h 3738034"/>
              <a:gd name="connsiteX145" fmla="*/ 4191000 w 8445500"/>
              <a:gd name="connsiteY145" fmla="*/ 2036234 h 3738034"/>
              <a:gd name="connsiteX146" fmla="*/ 4241800 w 8445500"/>
              <a:gd name="connsiteY146" fmla="*/ 2023534 h 3738034"/>
              <a:gd name="connsiteX147" fmla="*/ 4318000 w 8445500"/>
              <a:gd name="connsiteY147" fmla="*/ 2036234 h 3738034"/>
              <a:gd name="connsiteX148" fmla="*/ 4432300 w 8445500"/>
              <a:gd name="connsiteY148" fmla="*/ 2163234 h 3738034"/>
              <a:gd name="connsiteX149" fmla="*/ 4457700 w 8445500"/>
              <a:gd name="connsiteY149" fmla="*/ 2201334 h 3738034"/>
              <a:gd name="connsiteX150" fmla="*/ 4495800 w 8445500"/>
              <a:gd name="connsiteY150" fmla="*/ 2214034 h 3738034"/>
              <a:gd name="connsiteX151" fmla="*/ 4610100 w 8445500"/>
              <a:gd name="connsiteY151" fmla="*/ 2175934 h 3738034"/>
              <a:gd name="connsiteX152" fmla="*/ 4686300 w 8445500"/>
              <a:gd name="connsiteY152" fmla="*/ 2137834 h 3738034"/>
              <a:gd name="connsiteX153" fmla="*/ 4762500 w 8445500"/>
              <a:gd name="connsiteY153" fmla="*/ 2099734 h 3738034"/>
              <a:gd name="connsiteX154" fmla="*/ 4864100 w 8445500"/>
              <a:gd name="connsiteY154" fmla="*/ 2048934 h 3738034"/>
              <a:gd name="connsiteX155" fmla="*/ 4902200 w 8445500"/>
              <a:gd name="connsiteY155" fmla="*/ 2023534 h 3738034"/>
              <a:gd name="connsiteX156" fmla="*/ 4940300 w 8445500"/>
              <a:gd name="connsiteY156" fmla="*/ 2010834 h 3738034"/>
              <a:gd name="connsiteX157" fmla="*/ 4978400 w 8445500"/>
              <a:gd name="connsiteY157" fmla="*/ 1985434 h 3738034"/>
              <a:gd name="connsiteX158" fmla="*/ 5041900 w 8445500"/>
              <a:gd name="connsiteY158" fmla="*/ 1972734 h 3738034"/>
              <a:gd name="connsiteX159" fmla="*/ 5207000 w 8445500"/>
              <a:gd name="connsiteY159" fmla="*/ 1985434 h 3738034"/>
              <a:gd name="connsiteX160" fmla="*/ 5270500 w 8445500"/>
              <a:gd name="connsiteY160" fmla="*/ 1998134 h 3738034"/>
              <a:gd name="connsiteX161" fmla="*/ 5448300 w 8445500"/>
              <a:gd name="connsiteY161" fmla="*/ 2023534 h 3738034"/>
              <a:gd name="connsiteX162" fmla="*/ 5854700 w 8445500"/>
              <a:gd name="connsiteY162" fmla="*/ 2010834 h 3738034"/>
              <a:gd name="connsiteX163" fmla="*/ 5930900 w 8445500"/>
              <a:gd name="connsiteY163" fmla="*/ 1972734 h 3738034"/>
              <a:gd name="connsiteX164" fmla="*/ 5969000 w 8445500"/>
              <a:gd name="connsiteY164" fmla="*/ 1960034 h 3738034"/>
              <a:gd name="connsiteX165" fmla="*/ 6045200 w 8445500"/>
              <a:gd name="connsiteY165" fmla="*/ 1896534 h 3738034"/>
              <a:gd name="connsiteX166" fmla="*/ 6121400 w 8445500"/>
              <a:gd name="connsiteY166" fmla="*/ 1871134 h 3738034"/>
              <a:gd name="connsiteX167" fmla="*/ 6261100 w 8445500"/>
              <a:gd name="connsiteY167" fmla="*/ 1883834 h 3738034"/>
              <a:gd name="connsiteX168" fmla="*/ 6324600 w 8445500"/>
              <a:gd name="connsiteY168" fmla="*/ 1896534 h 3738034"/>
              <a:gd name="connsiteX169" fmla="*/ 6477000 w 8445500"/>
              <a:gd name="connsiteY169" fmla="*/ 1921934 h 3738034"/>
              <a:gd name="connsiteX170" fmla="*/ 6553200 w 8445500"/>
              <a:gd name="connsiteY170" fmla="*/ 1934634 h 3738034"/>
              <a:gd name="connsiteX171" fmla="*/ 6858000 w 8445500"/>
              <a:gd name="connsiteY171" fmla="*/ 1960034 h 3738034"/>
              <a:gd name="connsiteX172" fmla="*/ 8445500 w 8445500"/>
              <a:gd name="connsiteY172" fmla="*/ 1947334 h 3738034"/>
              <a:gd name="connsiteX173" fmla="*/ 8411633 w 8445500"/>
              <a:gd name="connsiteY173"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746500 w 8445500"/>
              <a:gd name="connsiteY30" fmla="*/ 753534 h 3738034"/>
              <a:gd name="connsiteX31" fmla="*/ 3657600 w 8445500"/>
              <a:gd name="connsiteY31" fmla="*/ 626534 h 3738034"/>
              <a:gd name="connsiteX32" fmla="*/ 3632200 w 8445500"/>
              <a:gd name="connsiteY32" fmla="*/ 588434 h 3738034"/>
              <a:gd name="connsiteX33" fmla="*/ 3594100 w 8445500"/>
              <a:gd name="connsiteY33" fmla="*/ 563034 h 3738034"/>
              <a:gd name="connsiteX34" fmla="*/ 3556000 w 8445500"/>
              <a:gd name="connsiteY34" fmla="*/ 524934 h 3738034"/>
              <a:gd name="connsiteX35" fmla="*/ 3416300 w 8445500"/>
              <a:gd name="connsiteY35" fmla="*/ 499534 h 3738034"/>
              <a:gd name="connsiteX36" fmla="*/ 3276600 w 8445500"/>
              <a:gd name="connsiteY36" fmla="*/ 512234 h 3738034"/>
              <a:gd name="connsiteX37" fmla="*/ 3162300 w 8445500"/>
              <a:gd name="connsiteY37" fmla="*/ 537634 h 3738034"/>
              <a:gd name="connsiteX38" fmla="*/ 3086100 w 8445500"/>
              <a:gd name="connsiteY38" fmla="*/ 588434 h 3738034"/>
              <a:gd name="connsiteX39" fmla="*/ 3048000 w 8445500"/>
              <a:gd name="connsiteY39" fmla="*/ 639234 h 3738034"/>
              <a:gd name="connsiteX40" fmla="*/ 3009900 w 8445500"/>
              <a:gd name="connsiteY40" fmla="*/ 651934 h 3738034"/>
              <a:gd name="connsiteX41" fmla="*/ 2895600 w 8445500"/>
              <a:gd name="connsiteY41" fmla="*/ 715434 h 3738034"/>
              <a:gd name="connsiteX42" fmla="*/ 2857500 w 8445500"/>
              <a:gd name="connsiteY42" fmla="*/ 753534 h 3738034"/>
              <a:gd name="connsiteX43" fmla="*/ 2781300 w 8445500"/>
              <a:gd name="connsiteY43" fmla="*/ 791634 h 3738034"/>
              <a:gd name="connsiteX44" fmla="*/ 2705100 w 8445500"/>
              <a:gd name="connsiteY44" fmla="*/ 842434 h 3738034"/>
              <a:gd name="connsiteX45" fmla="*/ 2628900 w 8445500"/>
              <a:gd name="connsiteY45" fmla="*/ 905934 h 3738034"/>
              <a:gd name="connsiteX46" fmla="*/ 2590800 w 8445500"/>
              <a:gd name="connsiteY46" fmla="*/ 956734 h 3738034"/>
              <a:gd name="connsiteX47" fmla="*/ 2552700 w 8445500"/>
              <a:gd name="connsiteY47" fmla="*/ 994834 h 3738034"/>
              <a:gd name="connsiteX48" fmla="*/ 2489200 w 8445500"/>
              <a:gd name="connsiteY48" fmla="*/ 1058334 h 3738034"/>
              <a:gd name="connsiteX49" fmla="*/ 2463800 w 8445500"/>
              <a:gd name="connsiteY49" fmla="*/ 1096434 h 3738034"/>
              <a:gd name="connsiteX50" fmla="*/ 2425700 w 8445500"/>
              <a:gd name="connsiteY50" fmla="*/ 1134534 h 3738034"/>
              <a:gd name="connsiteX51" fmla="*/ 2413000 w 8445500"/>
              <a:gd name="connsiteY51" fmla="*/ 1172634 h 3738034"/>
              <a:gd name="connsiteX52" fmla="*/ 2374900 w 8445500"/>
              <a:gd name="connsiteY52" fmla="*/ 1185334 h 3738034"/>
              <a:gd name="connsiteX53" fmla="*/ 2336800 w 8445500"/>
              <a:gd name="connsiteY53" fmla="*/ 1210734 h 3738034"/>
              <a:gd name="connsiteX54" fmla="*/ 2171700 w 8445500"/>
              <a:gd name="connsiteY54" fmla="*/ 1236134 h 3738034"/>
              <a:gd name="connsiteX55" fmla="*/ 2095500 w 8445500"/>
              <a:gd name="connsiteY55" fmla="*/ 1248834 h 3738034"/>
              <a:gd name="connsiteX56" fmla="*/ 1828800 w 8445500"/>
              <a:gd name="connsiteY56" fmla="*/ 1274234 h 3738034"/>
              <a:gd name="connsiteX57" fmla="*/ 1612900 w 8445500"/>
              <a:gd name="connsiteY57" fmla="*/ 1248834 h 3738034"/>
              <a:gd name="connsiteX58" fmla="*/ 1574800 w 8445500"/>
              <a:gd name="connsiteY58" fmla="*/ 1236134 h 3738034"/>
              <a:gd name="connsiteX59" fmla="*/ 1536700 w 8445500"/>
              <a:gd name="connsiteY59" fmla="*/ 1210734 h 3738034"/>
              <a:gd name="connsiteX60" fmla="*/ 1498600 w 8445500"/>
              <a:gd name="connsiteY60" fmla="*/ 1198034 h 3738034"/>
              <a:gd name="connsiteX61" fmla="*/ 1422400 w 8445500"/>
              <a:gd name="connsiteY61" fmla="*/ 1147234 h 3738034"/>
              <a:gd name="connsiteX62" fmla="*/ 1384300 w 8445500"/>
              <a:gd name="connsiteY62" fmla="*/ 1134534 h 3738034"/>
              <a:gd name="connsiteX63" fmla="*/ 1308100 w 8445500"/>
              <a:gd name="connsiteY63" fmla="*/ 1083734 h 3738034"/>
              <a:gd name="connsiteX64" fmla="*/ 1270000 w 8445500"/>
              <a:gd name="connsiteY64" fmla="*/ 1058334 h 3738034"/>
              <a:gd name="connsiteX65" fmla="*/ 1193800 w 8445500"/>
              <a:gd name="connsiteY65" fmla="*/ 1032934 h 3738034"/>
              <a:gd name="connsiteX66" fmla="*/ 1130300 w 8445500"/>
              <a:gd name="connsiteY66" fmla="*/ 1007534 h 3738034"/>
              <a:gd name="connsiteX67" fmla="*/ 1079500 w 8445500"/>
              <a:gd name="connsiteY67" fmla="*/ 982134 h 3738034"/>
              <a:gd name="connsiteX68" fmla="*/ 939800 w 8445500"/>
              <a:gd name="connsiteY68" fmla="*/ 969434 h 3738034"/>
              <a:gd name="connsiteX69" fmla="*/ 927100 w 8445500"/>
              <a:gd name="connsiteY69" fmla="*/ 905934 h 3738034"/>
              <a:gd name="connsiteX70" fmla="*/ 889000 w 8445500"/>
              <a:gd name="connsiteY70" fmla="*/ 880534 h 3738034"/>
              <a:gd name="connsiteX71" fmla="*/ 558800 w 8445500"/>
              <a:gd name="connsiteY71" fmla="*/ 867834 h 3738034"/>
              <a:gd name="connsiteX72" fmla="*/ 406400 w 8445500"/>
              <a:gd name="connsiteY72" fmla="*/ 880534 h 3738034"/>
              <a:gd name="connsiteX73" fmla="*/ 368300 w 8445500"/>
              <a:gd name="connsiteY73" fmla="*/ 905934 h 3738034"/>
              <a:gd name="connsiteX74" fmla="*/ 317500 w 8445500"/>
              <a:gd name="connsiteY74" fmla="*/ 944034 h 3738034"/>
              <a:gd name="connsiteX75" fmla="*/ 266700 w 8445500"/>
              <a:gd name="connsiteY75" fmla="*/ 1020234 h 3738034"/>
              <a:gd name="connsiteX76" fmla="*/ 228600 w 8445500"/>
              <a:gd name="connsiteY76" fmla="*/ 1058334 h 3738034"/>
              <a:gd name="connsiteX77" fmla="*/ 190500 w 8445500"/>
              <a:gd name="connsiteY77" fmla="*/ 1134534 h 3738034"/>
              <a:gd name="connsiteX78" fmla="*/ 177800 w 8445500"/>
              <a:gd name="connsiteY78" fmla="*/ 1172634 h 3738034"/>
              <a:gd name="connsiteX79" fmla="*/ 152400 w 8445500"/>
              <a:gd name="connsiteY79" fmla="*/ 1210734 h 3738034"/>
              <a:gd name="connsiteX80" fmla="*/ 114300 w 8445500"/>
              <a:gd name="connsiteY80" fmla="*/ 1363134 h 3738034"/>
              <a:gd name="connsiteX81" fmla="*/ 88900 w 8445500"/>
              <a:gd name="connsiteY81" fmla="*/ 1439334 h 3738034"/>
              <a:gd name="connsiteX82" fmla="*/ 76200 w 8445500"/>
              <a:gd name="connsiteY82" fmla="*/ 1502834 h 3738034"/>
              <a:gd name="connsiteX83" fmla="*/ 50800 w 8445500"/>
              <a:gd name="connsiteY83" fmla="*/ 1566334 h 3738034"/>
              <a:gd name="connsiteX84" fmla="*/ 12700 w 8445500"/>
              <a:gd name="connsiteY84" fmla="*/ 1744134 h 3738034"/>
              <a:gd name="connsiteX85" fmla="*/ 0 w 8445500"/>
              <a:gd name="connsiteY85" fmla="*/ 1845734 h 3738034"/>
              <a:gd name="connsiteX86" fmla="*/ 0 w 8445500"/>
              <a:gd name="connsiteY86" fmla="*/ 2264834 h 3738034"/>
              <a:gd name="connsiteX87" fmla="*/ 12700 w 8445500"/>
              <a:gd name="connsiteY87" fmla="*/ 2582334 h 3738034"/>
              <a:gd name="connsiteX88" fmla="*/ 25400 w 8445500"/>
              <a:gd name="connsiteY88" fmla="*/ 3522134 h 3738034"/>
              <a:gd name="connsiteX89" fmla="*/ 88900 w 8445500"/>
              <a:gd name="connsiteY89" fmla="*/ 3572934 h 3738034"/>
              <a:gd name="connsiteX90" fmla="*/ 101600 w 8445500"/>
              <a:gd name="connsiteY90" fmla="*/ 3611034 h 3738034"/>
              <a:gd name="connsiteX91" fmla="*/ 139700 w 8445500"/>
              <a:gd name="connsiteY91" fmla="*/ 3623734 h 3738034"/>
              <a:gd name="connsiteX92" fmla="*/ 177800 w 8445500"/>
              <a:gd name="connsiteY92" fmla="*/ 3649134 h 3738034"/>
              <a:gd name="connsiteX93" fmla="*/ 190500 w 8445500"/>
              <a:gd name="connsiteY93" fmla="*/ 3687234 h 3738034"/>
              <a:gd name="connsiteX94" fmla="*/ 241300 w 8445500"/>
              <a:gd name="connsiteY94" fmla="*/ 3699934 h 3738034"/>
              <a:gd name="connsiteX95" fmla="*/ 393700 w 8445500"/>
              <a:gd name="connsiteY95" fmla="*/ 3738034 h 3738034"/>
              <a:gd name="connsiteX96" fmla="*/ 723900 w 8445500"/>
              <a:gd name="connsiteY96" fmla="*/ 3725334 h 3738034"/>
              <a:gd name="connsiteX97" fmla="*/ 901700 w 8445500"/>
              <a:gd name="connsiteY97" fmla="*/ 3674534 h 3738034"/>
              <a:gd name="connsiteX98" fmla="*/ 965200 w 8445500"/>
              <a:gd name="connsiteY98" fmla="*/ 3661834 h 3738034"/>
              <a:gd name="connsiteX99" fmla="*/ 1079500 w 8445500"/>
              <a:gd name="connsiteY99" fmla="*/ 3598334 h 3738034"/>
              <a:gd name="connsiteX100" fmla="*/ 1155700 w 8445500"/>
              <a:gd name="connsiteY100" fmla="*/ 3560234 h 3738034"/>
              <a:gd name="connsiteX101" fmla="*/ 1231900 w 8445500"/>
              <a:gd name="connsiteY101" fmla="*/ 3484034 h 3738034"/>
              <a:gd name="connsiteX102" fmla="*/ 1282700 w 8445500"/>
              <a:gd name="connsiteY102" fmla="*/ 3407834 h 3738034"/>
              <a:gd name="connsiteX103" fmla="*/ 1308100 w 8445500"/>
              <a:gd name="connsiteY103" fmla="*/ 3369734 h 3738034"/>
              <a:gd name="connsiteX104" fmla="*/ 1371600 w 8445500"/>
              <a:gd name="connsiteY104" fmla="*/ 3318934 h 3738034"/>
              <a:gd name="connsiteX105" fmla="*/ 1397000 w 8445500"/>
              <a:gd name="connsiteY105" fmla="*/ 3268134 h 3738034"/>
              <a:gd name="connsiteX106" fmla="*/ 1409700 w 8445500"/>
              <a:gd name="connsiteY106" fmla="*/ 3230034 h 3738034"/>
              <a:gd name="connsiteX107" fmla="*/ 1435100 w 8445500"/>
              <a:gd name="connsiteY107" fmla="*/ 3191934 h 3738034"/>
              <a:gd name="connsiteX108" fmla="*/ 1447800 w 8445500"/>
              <a:gd name="connsiteY108" fmla="*/ 3153834 h 3738034"/>
              <a:gd name="connsiteX109" fmla="*/ 1473200 w 8445500"/>
              <a:gd name="connsiteY109" fmla="*/ 3115734 h 3738034"/>
              <a:gd name="connsiteX110" fmla="*/ 1485900 w 8445500"/>
              <a:gd name="connsiteY110" fmla="*/ 3077634 h 3738034"/>
              <a:gd name="connsiteX111" fmla="*/ 1524000 w 8445500"/>
              <a:gd name="connsiteY111" fmla="*/ 3052234 h 3738034"/>
              <a:gd name="connsiteX112" fmla="*/ 1536700 w 8445500"/>
              <a:gd name="connsiteY112" fmla="*/ 3014134 h 3738034"/>
              <a:gd name="connsiteX113" fmla="*/ 1549400 w 8445500"/>
              <a:gd name="connsiteY113" fmla="*/ 2963334 h 3738034"/>
              <a:gd name="connsiteX114" fmla="*/ 1587500 w 8445500"/>
              <a:gd name="connsiteY114" fmla="*/ 2912534 h 3738034"/>
              <a:gd name="connsiteX115" fmla="*/ 1651000 w 8445500"/>
              <a:gd name="connsiteY115" fmla="*/ 2810934 h 3738034"/>
              <a:gd name="connsiteX116" fmla="*/ 1689100 w 8445500"/>
              <a:gd name="connsiteY116" fmla="*/ 2772834 h 3738034"/>
              <a:gd name="connsiteX117" fmla="*/ 1714500 w 8445500"/>
              <a:gd name="connsiteY117" fmla="*/ 2722034 h 3738034"/>
              <a:gd name="connsiteX118" fmla="*/ 1790700 w 8445500"/>
              <a:gd name="connsiteY118" fmla="*/ 2671234 h 3738034"/>
              <a:gd name="connsiteX119" fmla="*/ 1803400 w 8445500"/>
              <a:gd name="connsiteY119" fmla="*/ 2607734 h 3738034"/>
              <a:gd name="connsiteX120" fmla="*/ 1892300 w 8445500"/>
              <a:gd name="connsiteY120" fmla="*/ 2531534 h 3738034"/>
              <a:gd name="connsiteX121" fmla="*/ 2006600 w 8445500"/>
              <a:gd name="connsiteY121" fmla="*/ 2442634 h 3738034"/>
              <a:gd name="connsiteX122" fmla="*/ 2070100 w 8445500"/>
              <a:gd name="connsiteY122" fmla="*/ 2417234 h 3738034"/>
              <a:gd name="connsiteX123" fmla="*/ 2120900 w 8445500"/>
              <a:gd name="connsiteY123" fmla="*/ 2379134 h 3738034"/>
              <a:gd name="connsiteX124" fmla="*/ 2197100 w 8445500"/>
              <a:gd name="connsiteY124" fmla="*/ 2366434 h 3738034"/>
              <a:gd name="connsiteX125" fmla="*/ 2425700 w 8445500"/>
              <a:gd name="connsiteY125" fmla="*/ 2302934 h 3738034"/>
              <a:gd name="connsiteX126" fmla="*/ 2654300 w 8445500"/>
              <a:gd name="connsiteY126" fmla="*/ 2290234 h 3738034"/>
              <a:gd name="connsiteX127" fmla="*/ 2730500 w 8445500"/>
              <a:gd name="connsiteY127" fmla="*/ 2277534 h 3738034"/>
              <a:gd name="connsiteX128" fmla="*/ 2781300 w 8445500"/>
              <a:gd name="connsiteY128" fmla="*/ 2264834 h 3738034"/>
              <a:gd name="connsiteX129" fmla="*/ 2933700 w 8445500"/>
              <a:gd name="connsiteY129" fmla="*/ 2252134 h 3738034"/>
              <a:gd name="connsiteX130" fmla="*/ 2984500 w 8445500"/>
              <a:gd name="connsiteY130" fmla="*/ 2226734 h 3738034"/>
              <a:gd name="connsiteX131" fmla="*/ 3022600 w 8445500"/>
              <a:gd name="connsiteY131" fmla="*/ 2201334 h 3738034"/>
              <a:gd name="connsiteX132" fmla="*/ 3098800 w 8445500"/>
              <a:gd name="connsiteY132" fmla="*/ 2175934 h 3738034"/>
              <a:gd name="connsiteX133" fmla="*/ 3136900 w 8445500"/>
              <a:gd name="connsiteY133" fmla="*/ 2150534 h 3738034"/>
              <a:gd name="connsiteX134" fmla="*/ 3175000 w 8445500"/>
              <a:gd name="connsiteY134" fmla="*/ 2137834 h 3738034"/>
              <a:gd name="connsiteX135" fmla="*/ 3251200 w 8445500"/>
              <a:gd name="connsiteY135" fmla="*/ 2087034 h 3738034"/>
              <a:gd name="connsiteX136" fmla="*/ 3289300 w 8445500"/>
              <a:gd name="connsiteY136" fmla="*/ 2061634 h 3738034"/>
              <a:gd name="connsiteX137" fmla="*/ 3390900 w 8445500"/>
              <a:gd name="connsiteY137" fmla="*/ 2010834 h 3738034"/>
              <a:gd name="connsiteX138" fmla="*/ 3441700 w 8445500"/>
              <a:gd name="connsiteY138" fmla="*/ 2036234 h 3738034"/>
              <a:gd name="connsiteX139" fmla="*/ 3479800 w 8445500"/>
              <a:gd name="connsiteY139" fmla="*/ 2048934 h 3738034"/>
              <a:gd name="connsiteX140" fmla="*/ 3517900 w 8445500"/>
              <a:gd name="connsiteY140" fmla="*/ 2074334 h 3738034"/>
              <a:gd name="connsiteX141" fmla="*/ 3657600 w 8445500"/>
              <a:gd name="connsiteY141" fmla="*/ 2112434 h 3738034"/>
              <a:gd name="connsiteX142" fmla="*/ 4076700 w 8445500"/>
              <a:gd name="connsiteY142" fmla="*/ 2074334 h 3738034"/>
              <a:gd name="connsiteX143" fmla="*/ 4114800 w 8445500"/>
              <a:gd name="connsiteY143" fmla="*/ 2048934 h 3738034"/>
              <a:gd name="connsiteX144" fmla="*/ 4191000 w 8445500"/>
              <a:gd name="connsiteY144" fmla="*/ 2036234 h 3738034"/>
              <a:gd name="connsiteX145" fmla="*/ 4241800 w 8445500"/>
              <a:gd name="connsiteY145" fmla="*/ 2023534 h 3738034"/>
              <a:gd name="connsiteX146" fmla="*/ 4318000 w 8445500"/>
              <a:gd name="connsiteY146" fmla="*/ 2036234 h 3738034"/>
              <a:gd name="connsiteX147" fmla="*/ 4432300 w 8445500"/>
              <a:gd name="connsiteY147" fmla="*/ 2163234 h 3738034"/>
              <a:gd name="connsiteX148" fmla="*/ 4457700 w 8445500"/>
              <a:gd name="connsiteY148" fmla="*/ 2201334 h 3738034"/>
              <a:gd name="connsiteX149" fmla="*/ 4495800 w 8445500"/>
              <a:gd name="connsiteY149" fmla="*/ 2214034 h 3738034"/>
              <a:gd name="connsiteX150" fmla="*/ 4610100 w 8445500"/>
              <a:gd name="connsiteY150" fmla="*/ 2175934 h 3738034"/>
              <a:gd name="connsiteX151" fmla="*/ 4686300 w 8445500"/>
              <a:gd name="connsiteY151" fmla="*/ 2137834 h 3738034"/>
              <a:gd name="connsiteX152" fmla="*/ 4762500 w 8445500"/>
              <a:gd name="connsiteY152" fmla="*/ 2099734 h 3738034"/>
              <a:gd name="connsiteX153" fmla="*/ 4864100 w 8445500"/>
              <a:gd name="connsiteY153" fmla="*/ 2048934 h 3738034"/>
              <a:gd name="connsiteX154" fmla="*/ 4902200 w 8445500"/>
              <a:gd name="connsiteY154" fmla="*/ 2023534 h 3738034"/>
              <a:gd name="connsiteX155" fmla="*/ 4940300 w 8445500"/>
              <a:gd name="connsiteY155" fmla="*/ 2010834 h 3738034"/>
              <a:gd name="connsiteX156" fmla="*/ 4978400 w 8445500"/>
              <a:gd name="connsiteY156" fmla="*/ 1985434 h 3738034"/>
              <a:gd name="connsiteX157" fmla="*/ 5041900 w 8445500"/>
              <a:gd name="connsiteY157" fmla="*/ 1972734 h 3738034"/>
              <a:gd name="connsiteX158" fmla="*/ 5207000 w 8445500"/>
              <a:gd name="connsiteY158" fmla="*/ 1985434 h 3738034"/>
              <a:gd name="connsiteX159" fmla="*/ 5270500 w 8445500"/>
              <a:gd name="connsiteY159" fmla="*/ 1998134 h 3738034"/>
              <a:gd name="connsiteX160" fmla="*/ 5448300 w 8445500"/>
              <a:gd name="connsiteY160" fmla="*/ 2023534 h 3738034"/>
              <a:gd name="connsiteX161" fmla="*/ 5854700 w 8445500"/>
              <a:gd name="connsiteY161" fmla="*/ 2010834 h 3738034"/>
              <a:gd name="connsiteX162" fmla="*/ 5930900 w 8445500"/>
              <a:gd name="connsiteY162" fmla="*/ 1972734 h 3738034"/>
              <a:gd name="connsiteX163" fmla="*/ 5969000 w 8445500"/>
              <a:gd name="connsiteY163" fmla="*/ 1960034 h 3738034"/>
              <a:gd name="connsiteX164" fmla="*/ 6045200 w 8445500"/>
              <a:gd name="connsiteY164" fmla="*/ 1896534 h 3738034"/>
              <a:gd name="connsiteX165" fmla="*/ 6121400 w 8445500"/>
              <a:gd name="connsiteY165" fmla="*/ 1871134 h 3738034"/>
              <a:gd name="connsiteX166" fmla="*/ 6261100 w 8445500"/>
              <a:gd name="connsiteY166" fmla="*/ 1883834 h 3738034"/>
              <a:gd name="connsiteX167" fmla="*/ 6324600 w 8445500"/>
              <a:gd name="connsiteY167" fmla="*/ 1896534 h 3738034"/>
              <a:gd name="connsiteX168" fmla="*/ 6477000 w 8445500"/>
              <a:gd name="connsiteY168" fmla="*/ 1921934 h 3738034"/>
              <a:gd name="connsiteX169" fmla="*/ 6553200 w 8445500"/>
              <a:gd name="connsiteY169" fmla="*/ 1934634 h 3738034"/>
              <a:gd name="connsiteX170" fmla="*/ 6858000 w 8445500"/>
              <a:gd name="connsiteY170" fmla="*/ 1960034 h 3738034"/>
              <a:gd name="connsiteX171" fmla="*/ 8445500 w 8445500"/>
              <a:gd name="connsiteY171" fmla="*/ 1947334 h 3738034"/>
              <a:gd name="connsiteX172" fmla="*/ 8411633 w 8445500"/>
              <a:gd name="connsiteY172"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632200 w 8445500"/>
              <a:gd name="connsiteY31" fmla="*/ 588434 h 3738034"/>
              <a:gd name="connsiteX32" fmla="*/ 3594100 w 8445500"/>
              <a:gd name="connsiteY32" fmla="*/ 563034 h 3738034"/>
              <a:gd name="connsiteX33" fmla="*/ 3556000 w 8445500"/>
              <a:gd name="connsiteY33" fmla="*/ 524934 h 3738034"/>
              <a:gd name="connsiteX34" fmla="*/ 3416300 w 8445500"/>
              <a:gd name="connsiteY34" fmla="*/ 499534 h 3738034"/>
              <a:gd name="connsiteX35" fmla="*/ 3276600 w 8445500"/>
              <a:gd name="connsiteY35" fmla="*/ 512234 h 3738034"/>
              <a:gd name="connsiteX36" fmla="*/ 3162300 w 8445500"/>
              <a:gd name="connsiteY36" fmla="*/ 537634 h 3738034"/>
              <a:gd name="connsiteX37" fmla="*/ 3086100 w 8445500"/>
              <a:gd name="connsiteY37" fmla="*/ 588434 h 3738034"/>
              <a:gd name="connsiteX38" fmla="*/ 3048000 w 8445500"/>
              <a:gd name="connsiteY38" fmla="*/ 639234 h 3738034"/>
              <a:gd name="connsiteX39" fmla="*/ 3009900 w 8445500"/>
              <a:gd name="connsiteY39" fmla="*/ 651934 h 3738034"/>
              <a:gd name="connsiteX40" fmla="*/ 2895600 w 8445500"/>
              <a:gd name="connsiteY40" fmla="*/ 715434 h 3738034"/>
              <a:gd name="connsiteX41" fmla="*/ 2857500 w 8445500"/>
              <a:gd name="connsiteY41" fmla="*/ 753534 h 3738034"/>
              <a:gd name="connsiteX42" fmla="*/ 2781300 w 8445500"/>
              <a:gd name="connsiteY42" fmla="*/ 791634 h 3738034"/>
              <a:gd name="connsiteX43" fmla="*/ 2705100 w 8445500"/>
              <a:gd name="connsiteY43" fmla="*/ 842434 h 3738034"/>
              <a:gd name="connsiteX44" fmla="*/ 2628900 w 8445500"/>
              <a:gd name="connsiteY44" fmla="*/ 905934 h 3738034"/>
              <a:gd name="connsiteX45" fmla="*/ 2590800 w 8445500"/>
              <a:gd name="connsiteY45" fmla="*/ 956734 h 3738034"/>
              <a:gd name="connsiteX46" fmla="*/ 2552700 w 8445500"/>
              <a:gd name="connsiteY46" fmla="*/ 994834 h 3738034"/>
              <a:gd name="connsiteX47" fmla="*/ 2489200 w 8445500"/>
              <a:gd name="connsiteY47" fmla="*/ 1058334 h 3738034"/>
              <a:gd name="connsiteX48" fmla="*/ 2463800 w 8445500"/>
              <a:gd name="connsiteY48" fmla="*/ 1096434 h 3738034"/>
              <a:gd name="connsiteX49" fmla="*/ 2425700 w 8445500"/>
              <a:gd name="connsiteY49" fmla="*/ 1134534 h 3738034"/>
              <a:gd name="connsiteX50" fmla="*/ 2413000 w 8445500"/>
              <a:gd name="connsiteY50" fmla="*/ 1172634 h 3738034"/>
              <a:gd name="connsiteX51" fmla="*/ 2374900 w 8445500"/>
              <a:gd name="connsiteY51" fmla="*/ 1185334 h 3738034"/>
              <a:gd name="connsiteX52" fmla="*/ 2336800 w 8445500"/>
              <a:gd name="connsiteY52" fmla="*/ 1210734 h 3738034"/>
              <a:gd name="connsiteX53" fmla="*/ 2171700 w 8445500"/>
              <a:gd name="connsiteY53" fmla="*/ 1236134 h 3738034"/>
              <a:gd name="connsiteX54" fmla="*/ 2095500 w 8445500"/>
              <a:gd name="connsiteY54" fmla="*/ 1248834 h 3738034"/>
              <a:gd name="connsiteX55" fmla="*/ 1828800 w 8445500"/>
              <a:gd name="connsiteY55" fmla="*/ 1274234 h 3738034"/>
              <a:gd name="connsiteX56" fmla="*/ 1612900 w 8445500"/>
              <a:gd name="connsiteY56" fmla="*/ 1248834 h 3738034"/>
              <a:gd name="connsiteX57" fmla="*/ 1574800 w 8445500"/>
              <a:gd name="connsiteY57" fmla="*/ 1236134 h 3738034"/>
              <a:gd name="connsiteX58" fmla="*/ 1536700 w 8445500"/>
              <a:gd name="connsiteY58" fmla="*/ 1210734 h 3738034"/>
              <a:gd name="connsiteX59" fmla="*/ 1498600 w 8445500"/>
              <a:gd name="connsiteY59" fmla="*/ 1198034 h 3738034"/>
              <a:gd name="connsiteX60" fmla="*/ 1422400 w 8445500"/>
              <a:gd name="connsiteY60" fmla="*/ 1147234 h 3738034"/>
              <a:gd name="connsiteX61" fmla="*/ 1384300 w 8445500"/>
              <a:gd name="connsiteY61" fmla="*/ 1134534 h 3738034"/>
              <a:gd name="connsiteX62" fmla="*/ 1308100 w 8445500"/>
              <a:gd name="connsiteY62" fmla="*/ 1083734 h 3738034"/>
              <a:gd name="connsiteX63" fmla="*/ 1270000 w 8445500"/>
              <a:gd name="connsiteY63" fmla="*/ 1058334 h 3738034"/>
              <a:gd name="connsiteX64" fmla="*/ 1193800 w 8445500"/>
              <a:gd name="connsiteY64" fmla="*/ 1032934 h 3738034"/>
              <a:gd name="connsiteX65" fmla="*/ 1130300 w 8445500"/>
              <a:gd name="connsiteY65" fmla="*/ 1007534 h 3738034"/>
              <a:gd name="connsiteX66" fmla="*/ 1079500 w 8445500"/>
              <a:gd name="connsiteY66" fmla="*/ 982134 h 3738034"/>
              <a:gd name="connsiteX67" fmla="*/ 939800 w 8445500"/>
              <a:gd name="connsiteY67" fmla="*/ 969434 h 3738034"/>
              <a:gd name="connsiteX68" fmla="*/ 927100 w 8445500"/>
              <a:gd name="connsiteY68" fmla="*/ 905934 h 3738034"/>
              <a:gd name="connsiteX69" fmla="*/ 889000 w 8445500"/>
              <a:gd name="connsiteY69" fmla="*/ 880534 h 3738034"/>
              <a:gd name="connsiteX70" fmla="*/ 558800 w 8445500"/>
              <a:gd name="connsiteY70" fmla="*/ 867834 h 3738034"/>
              <a:gd name="connsiteX71" fmla="*/ 406400 w 8445500"/>
              <a:gd name="connsiteY71" fmla="*/ 880534 h 3738034"/>
              <a:gd name="connsiteX72" fmla="*/ 368300 w 8445500"/>
              <a:gd name="connsiteY72" fmla="*/ 905934 h 3738034"/>
              <a:gd name="connsiteX73" fmla="*/ 317500 w 8445500"/>
              <a:gd name="connsiteY73" fmla="*/ 944034 h 3738034"/>
              <a:gd name="connsiteX74" fmla="*/ 266700 w 8445500"/>
              <a:gd name="connsiteY74" fmla="*/ 1020234 h 3738034"/>
              <a:gd name="connsiteX75" fmla="*/ 228600 w 8445500"/>
              <a:gd name="connsiteY75" fmla="*/ 1058334 h 3738034"/>
              <a:gd name="connsiteX76" fmla="*/ 190500 w 8445500"/>
              <a:gd name="connsiteY76" fmla="*/ 1134534 h 3738034"/>
              <a:gd name="connsiteX77" fmla="*/ 177800 w 8445500"/>
              <a:gd name="connsiteY77" fmla="*/ 1172634 h 3738034"/>
              <a:gd name="connsiteX78" fmla="*/ 152400 w 8445500"/>
              <a:gd name="connsiteY78" fmla="*/ 1210734 h 3738034"/>
              <a:gd name="connsiteX79" fmla="*/ 114300 w 8445500"/>
              <a:gd name="connsiteY79" fmla="*/ 1363134 h 3738034"/>
              <a:gd name="connsiteX80" fmla="*/ 88900 w 8445500"/>
              <a:gd name="connsiteY80" fmla="*/ 1439334 h 3738034"/>
              <a:gd name="connsiteX81" fmla="*/ 76200 w 8445500"/>
              <a:gd name="connsiteY81" fmla="*/ 1502834 h 3738034"/>
              <a:gd name="connsiteX82" fmla="*/ 50800 w 8445500"/>
              <a:gd name="connsiteY82" fmla="*/ 1566334 h 3738034"/>
              <a:gd name="connsiteX83" fmla="*/ 12700 w 8445500"/>
              <a:gd name="connsiteY83" fmla="*/ 1744134 h 3738034"/>
              <a:gd name="connsiteX84" fmla="*/ 0 w 8445500"/>
              <a:gd name="connsiteY84" fmla="*/ 1845734 h 3738034"/>
              <a:gd name="connsiteX85" fmla="*/ 0 w 8445500"/>
              <a:gd name="connsiteY85" fmla="*/ 2264834 h 3738034"/>
              <a:gd name="connsiteX86" fmla="*/ 12700 w 8445500"/>
              <a:gd name="connsiteY86" fmla="*/ 2582334 h 3738034"/>
              <a:gd name="connsiteX87" fmla="*/ 25400 w 8445500"/>
              <a:gd name="connsiteY87" fmla="*/ 3522134 h 3738034"/>
              <a:gd name="connsiteX88" fmla="*/ 88900 w 8445500"/>
              <a:gd name="connsiteY88" fmla="*/ 3572934 h 3738034"/>
              <a:gd name="connsiteX89" fmla="*/ 101600 w 8445500"/>
              <a:gd name="connsiteY89" fmla="*/ 3611034 h 3738034"/>
              <a:gd name="connsiteX90" fmla="*/ 139700 w 8445500"/>
              <a:gd name="connsiteY90" fmla="*/ 3623734 h 3738034"/>
              <a:gd name="connsiteX91" fmla="*/ 177800 w 8445500"/>
              <a:gd name="connsiteY91" fmla="*/ 3649134 h 3738034"/>
              <a:gd name="connsiteX92" fmla="*/ 190500 w 8445500"/>
              <a:gd name="connsiteY92" fmla="*/ 3687234 h 3738034"/>
              <a:gd name="connsiteX93" fmla="*/ 241300 w 8445500"/>
              <a:gd name="connsiteY93" fmla="*/ 3699934 h 3738034"/>
              <a:gd name="connsiteX94" fmla="*/ 393700 w 8445500"/>
              <a:gd name="connsiteY94" fmla="*/ 3738034 h 3738034"/>
              <a:gd name="connsiteX95" fmla="*/ 723900 w 8445500"/>
              <a:gd name="connsiteY95" fmla="*/ 3725334 h 3738034"/>
              <a:gd name="connsiteX96" fmla="*/ 901700 w 8445500"/>
              <a:gd name="connsiteY96" fmla="*/ 3674534 h 3738034"/>
              <a:gd name="connsiteX97" fmla="*/ 965200 w 8445500"/>
              <a:gd name="connsiteY97" fmla="*/ 3661834 h 3738034"/>
              <a:gd name="connsiteX98" fmla="*/ 1079500 w 8445500"/>
              <a:gd name="connsiteY98" fmla="*/ 3598334 h 3738034"/>
              <a:gd name="connsiteX99" fmla="*/ 1155700 w 8445500"/>
              <a:gd name="connsiteY99" fmla="*/ 3560234 h 3738034"/>
              <a:gd name="connsiteX100" fmla="*/ 1231900 w 8445500"/>
              <a:gd name="connsiteY100" fmla="*/ 3484034 h 3738034"/>
              <a:gd name="connsiteX101" fmla="*/ 1282700 w 8445500"/>
              <a:gd name="connsiteY101" fmla="*/ 3407834 h 3738034"/>
              <a:gd name="connsiteX102" fmla="*/ 1308100 w 8445500"/>
              <a:gd name="connsiteY102" fmla="*/ 3369734 h 3738034"/>
              <a:gd name="connsiteX103" fmla="*/ 1371600 w 8445500"/>
              <a:gd name="connsiteY103" fmla="*/ 3318934 h 3738034"/>
              <a:gd name="connsiteX104" fmla="*/ 1397000 w 8445500"/>
              <a:gd name="connsiteY104" fmla="*/ 3268134 h 3738034"/>
              <a:gd name="connsiteX105" fmla="*/ 1409700 w 8445500"/>
              <a:gd name="connsiteY105" fmla="*/ 3230034 h 3738034"/>
              <a:gd name="connsiteX106" fmla="*/ 1435100 w 8445500"/>
              <a:gd name="connsiteY106" fmla="*/ 3191934 h 3738034"/>
              <a:gd name="connsiteX107" fmla="*/ 1447800 w 8445500"/>
              <a:gd name="connsiteY107" fmla="*/ 3153834 h 3738034"/>
              <a:gd name="connsiteX108" fmla="*/ 1473200 w 8445500"/>
              <a:gd name="connsiteY108" fmla="*/ 3115734 h 3738034"/>
              <a:gd name="connsiteX109" fmla="*/ 1485900 w 8445500"/>
              <a:gd name="connsiteY109" fmla="*/ 3077634 h 3738034"/>
              <a:gd name="connsiteX110" fmla="*/ 1524000 w 8445500"/>
              <a:gd name="connsiteY110" fmla="*/ 3052234 h 3738034"/>
              <a:gd name="connsiteX111" fmla="*/ 1536700 w 8445500"/>
              <a:gd name="connsiteY111" fmla="*/ 3014134 h 3738034"/>
              <a:gd name="connsiteX112" fmla="*/ 1549400 w 8445500"/>
              <a:gd name="connsiteY112" fmla="*/ 2963334 h 3738034"/>
              <a:gd name="connsiteX113" fmla="*/ 1587500 w 8445500"/>
              <a:gd name="connsiteY113" fmla="*/ 2912534 h 3738034"/>
              <a:gd name="connsiteX114" fmla="*/ 1651000 w 8445500"/>
              <a:gd name="connsiteY114" fmla="*/ 2810934 h 3738034"/>
              <a:gd name="connsiteX115" fmla="*/ 1689100 w 8445500"/>
              <a:gd name="connsiteY115" fmla="*/ 2772834 h 3738034"/>
              <a:gd name="connsiteX116" fmla="*/ 1714500 w 8445500"/>
              <a:gd name="connsiteY116" fmla="*/ 2722034 h 3738034"/>
              <a:gd name="connsiteX117" fmla="*/ 1790700 w 8445500"/>
              <a:gd name="connsiteY117" fmla="*/ 2671234 h 3738034"/>
              <a:gd name="connsiteX118" fmla="*/ 1803400 w 8445500"/>
              <a:gd name="connsiteY118" fmla="*/ 2607734 h 3738034"/>
              <a:gd name="connsiteX119" fmla="*/ 1892300 w 8445500"/>
              <a:gd name="connsiteY119" fmla="*/ 2531534 h 3738034"/>
              <a:gd name="connsiteX120" fmla="*/ 2006600 w 8445500"/>
              <a:gd name="connsiteY120" fmla="*/ 2442634 h 3738034"/>
              <a:gd name="connsiteX121" fmla="*/ 2070100 w 8445500"/>
              <a:gd name="connsiteY121" fmla="*/ 2417234 h 3738034"/>
              <a:gd name="connsiteX122" fmla="*/ 2120900 w 8445500"/>
              <a:gd name="connsiteY122" fmla="*/ 2379134 h 3738034"/>
              <a:gd name="connsiteX123" fmla="*/ 2197100 w 8445500"/>
              <a:gd name="connsiteY123" fmla="*/ 2366434 h 3738034"/>
              <a:gd name="connsiteX124" fmla="*/ 2425700 w 8445500"/>
              <a:gd name="connsiteY124" fmla="*/ 2302934 h 3738034"/>
              <a:gd name="connsiteX125" fmla="*/ 2654300 w 8445500"/>
              <a:gd name="connsiteY125" fmla="*/ 2290234 h 3738034"/>
              <a:gd name="connsiteX126" fmla="*/ 2730500 w 8445500"/>
              <a:gd name="connsiteY126" fmla="*/ 2277534 h 3738034"/>
              <a:gd name="connsiteX127" fmla="*/ 2781300 w 8445500"/>
              <a:gd name="connsiteY127" fmla="*/ 2264834 h 3738034"/>
              <a:gd name="connsiteX128" fmla="*/ 2933700 w 8445500"/>
              <a:gd name="connsiteY128" fmla="*/ 2252134 h 3738034"/>
              <a:gd name="connsiteX129" fmla="*/ 2984500 w 8445500"/>
              <a:gd name="connsiteY129" fmla="*/ 2226734 h 3738034"/>
              <a:gd name="connsiteX130" fmla="*/ 3022600 w 8445500"/>
              <a:gd name="connsiteY130" fmla="*/ 2201334 h 3738034"/>
              <a:gd name="connsiteX131" fmla="*/ 3098800 w 8445500"/>
              <a:gd name="connsiteY131" fmla="*/ 2175934 h 3738034"/>
              <a:gd name="connsiteX132" fmla="*/ 3136900 w 8445500"/>
              <a:gd name="connsiteY132" fmla="*/ 2150534 h 3738034"/>
              <a:gd name="connsiteX133" fmla="*/ 3175000 w 8445500"/>
              <a:gd name="connsiteY133" fmla="*/ 2137834 h 3738034"/>
              <a:gd name="connsiteX134" fmla="*/ 3251200 w 8445500"/>
              <a:gd name="connsiteY134" fmla="*/ 2087034 h 3738034"/>
              <a:gd name="connsiteX135" fmla="*/ 3289300 w 8445500"/>
              <a:gd name="connsiteY135" fmla="*/ 2061634 h 3738034"/>
              <a:gd name="connsiteX136" fmla="*/ 3390900 w 8445500"/>
              <a:gd name="connsiteY136" fmla="*/ 2010834 h 3738034"/>
              <a:gd name="connsiteX137" fmla="*/ 3441700 w 8445500"/>
              <a:gd name="connsiteY137" fmla="*/ 2036234 h 3738034"/>
              <a:gd name="connsiteX138" fmla="*/ 3479800 w 8445500"/>
              <a:gd name="connsiteY138" fmla="*/ 2048934 h 3738034"/>
              <a:gd name="connsiteX139" fmla="*/ 3517900 w 8445500"/>
              <a:gd name="connsiteY139" fmla="*/ 2074334 h 3738034"/>
              <a:gd name="connsiteX140" fmla="*/ 3657600 w 8445500"/>
              <a:gd name="connsiteY140" fmla="*/ 2112434 h 3738034"/>
              <a:gd name="connsiteX141" fmla="*/ 4076700 w 8445500"/>
              <a:gd name="connsiteY141" fmla="*/ 2074334 h 3738034"/>
              <a:gd name="connsiteX142" fmla="*/ 4114800 w 8445500"/>
              <a:gd name="connsiteY142" fmla="*/ 2048934 h 3738034"/>
              <a:gd name="connsiteX143" fmla="*/ 4191000 w 8445500"/>
              <a:gd name="connsiteY143" fmla="*/ 2036234 h 3738034"/>
              <a:gd name="connsiteX144" fmla="*/ 4241800 w 8445500"/>
              <a:gd name="connsiteY144" fmla="*/ 2023534 h 3738034"/>
              <a:gd name="connsiteX145" fmla="*/ 4318000 w 8445500"/>
              <a:gd name="connsiteY145" fmla="*/ 2036234 h 3738034"/>
              <a:gd name="connsiteX146" fmla="*/ 4432300 w 8445500"/>
              <a:gd name="connsiteY146" fmla="*/ 2163234 h 3738034"/>
              <a:gd name="connsiteX147" fmla="*/ 4457700 w 8445500"/>
              <a:gd name="connsiteY147" fmla="*/ 2201334 h 3738034"/>
              <a:gd name="connsiteX148" fmla="*/ 4495800 w 8445500"/>
              <a:gd name="connsiteY148" fmla="*/ 2214034 h 3738034"/>
              <a:gd name="connsiteX149" fmla="*/ 4610100 w 8445500"/>
              <a:gd name="connsiteY149" fmla="*/ 2175934 h 3738034"/>
              <a:gd name="connsiteX150" fmla="*/ 4686300 w 8445500"/>
              <a:gd name="connsiteY150" fmla="*/ 2137834 h 3738034"/>
              <a:gd name="connsiteX151" fmla="*/ 4762500 w 8445500"/>
              <a:gd name="connsiteY151" fmla="*/ 2099734 h 3738034"/>
              <a:gd name="connsiteX152" fmla="*/ 4864100 w 8445500"/>
              <a:gd name="connsiteY152" fmla="*/ 2048934 h 3738034"/>
              <a:gd name="connsiteX153" fmla="*/ 4902200 w 8445500"/>
              <a:gd name="connsiteY153" fmla="*/ 2023534 h 3738034"/>
              <a:gd name="connsiteX154" fmla="*/ 4940300 w 8445500"/>
              <a:gd name="connsiteY154" fmla="*/ 2010834 h 3738034"/>
              <a:gd name="connsiteX155" fmla="*/ 4978400 w 8445500"/>
              <a:gd name="connsiteY155" fmla="*/ 1985434 h 3738034"/>
              <a:gd name="connsiteX156" fmla="*/ 5041900 w 8445500"/>
              <a:gd name="connsiteY156" fmla="*/ 1972734 h 3738034"/>
              <a:gd name="connsiteX157" fmla="*/ 5207000 w 8445500"/>
              <a:gd name="connsiteY157" fmla="*/ 1985434 h 3738034"/>
              <a:gd name="connsiteX158" fmla="*/ 5270500 w 8445500"/>
              <a:gd name="connsiteY158" fmla="*/ 1998134 h 3738034"/>
              <a:gd name="connsiteX159" fmla="*/ 5448300 w 8445500"/>
              <a:gd name="connsiteY159" fmla="*/ 2023534 h 3738034"/>
              <a:gd name="connsiteX160" fmla="*/ 5854700 w 8445500"/>
              <a:gd name="connsiteY160" fmla="*/ 2010834 h 3738034"/>
              <a:gd name="connsiteX161" fmla="*/ 5930900 w 8445500"/>
              <a:gd name="connsiteY161" fmla="*/ 1972734 h 3738034"/>
              <a:gd name="connsiteX162" fmla="*/ 5969000 w 8445500"/>
              <a:gd name="connsiteY162" fmla="*/ 1960034 h 3738034"/>
              <a:gd name="connsiteX163" fmla="*/ 6045200 w 8445500"/>
              <a:gd name="connsiteY163" fmla="*/ 1896534 h 3738034"/>
              <a:gd name="connsiteX164" fmla="*/ 6121400 w 8445500"/>
              <a:gd name="connsiteY164" fmla="*/ 1871134 h 3738034"/>
              <a:gd name="connsiteX165" fmla="*/ 6261100 w 8445500"/>
              <a:gd name="connsiteY165" fmla="*/ 1883834 h 3738034"/>
              <a:gd name="connsiteX166" fmla="*/ 6324600 w 8445500"/>
              <a:gd name="connsiteY166" fmla="*/ 1896534 h 3738034"/>
              <a:gd name="connsiteX167" fmla="*/ 6477000 w 8445500"/>
              <a:gd name="connsiteY167" fmla="*/ 1921934 h 3738034"/>
              <a:gd name="connsiteX168" fmla="*/ 6553200 w 8445500"/>
              <a:gd name="connsiteY168" fmla="*/ 1934634 h 3738034"/>
              <a:gd name="connsiteX169" fmla="*/ 6858000 w 8445500"/>
              <a:gd name="connsiteY169" fmla="*/ 1960034 h 3738034"/>
              <a:gd name="connsiteX170" fmla="*/ 8445500 w 8445500"/>
              <a:gd name="connsiteY170" fmla="*/ 1947334 h 3738034"/>
              <a:gd name="connsiteX171" fmla="*/ 8411633 w 8445500"/>
              <a:gd name="connsiteY171"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94100 w 8445500"/>
              <a:gd name="connsiteY31" fmla="*/ 563034 h 3738034"/>
              <a:gd name="connsiteX32" fmla="*/ 3556000 w 8445500"/>
              <a:gd name="connsiteY32" fmla="*/ 524934 h 3738034"/>
              <a:gd name="connsiteX33" fmla="*/ 3416300 w 8445500"/>
              <a:gd name="connsiteY33" fmla="*/ 499534 h 3738034"/>
              <a:gd name="connsiteX34" fmla="*/ 3276600 w 8445500"/>
              <a:gd name="connsiteY34" fmla="*/ 512234 h 3738034"/>
              <a:gd name="connsiteX35" fmla="*/ 3162300 w 8445500"/>
              <a:gd name="connsiteY35" fmla="*/ 537634 h 3738034"/>
              <a:gd name="connsiteX36" fmla="*/ 3086100 w 8445500"/>
              <a:gd name="connsiteY36" fmla="*/ 588434 h 3738034"/>
              <a:gd name="connsiteX37" fmla="*/ 3048000 w 8445500"/>
              <a:gd name="connsiteY37" fmla="*/ 639234 h 3738034"/>
              <a:gd name="connsiteX38" fmla="*/ 3009900 w 8445500"/>
              <a:gd name="connsiteY38" fmla="*/ 651934 h 3738034"/>
              <a:gd name="connsiteX39" fmla="*/ 2895600 w 8445500"/>
              <a:gd name="connsiteY39" fmla="*/ 715434 h 3738034"/>
              <a:gd name="connsiteX40" fmla="*/ 2857500 w 8445500"/>
              <a:gd name="connsiteY40" fmla="*/ 753534 h 3738034"/>
              <a:gd name="connsiteX41" fmla="*/ 2781300 w 8445500"/>
              <a:gd name="connsiteY41" fmla="*/ 791634 h 3738034"/>
              <a:gd name="connsiteX42" fmla="*/ 2705100 w 8445500"/>
              <a:gd name="connsiteY42" fmla="*/ 842434 h 3738034"/>
              <a:gd name="connsiteX43" fmla="*/ 2628900 w 8445500"/>
              <a:gd name="connsiteY43" fmla="*/ 905934 h 3738034"/>
              <a:gd name="connsiteX44" fmla="*/ 2590800 w 8445500"/>
              <a:gd name="connsiteY44" fmla="*/ 956734 h 3738034"/>
              <a:gd name="connsiteX45" fmla="*/ 2552700 w 8445500"/>
              <a:gd name="connsiteY45" fmla="*/ 994834 h 3738034"/>
              <a:gd name="connsiteX46" fmla="*/ 2489200 w 8445500"/>
              <a:gd name="connsiteY46" fmla="*/ 1058334 h 3738034"/>
              <a:gd name="connsiteX47" fmla="*/ 2463800 w 8445500"/>
              <a:gd name="connsiteY47" fmla="*/ 1096434 h 3738034"/>
              <a:gd name="connsiteX48" fmla="*/ 2425700 w 8445500"/>
              <a:gd name="connsiteY48" fmla="*/ 1134534 h 3738034"/>
              <a:gd name="connsiteX49" fmla="*/ 2413000 w 8445500"/>
              <a:gd name="connsiteY49" fmla="*/ 1172634 h 3738034"/>
              <a:gd name="connsiteX50" fmla="*/ 2374900 w 8445500"/>
              <a:gd name="connsiteY50" fmla="*/ 1185334 h 3738034"/>
              <a:gd name="connsiteX51" fmla="*/ 2336800 w 8445500"/>
              <a:gd name="connsiteY51" fmla="*/ 1210734 h 3738034"/>
              <a:gd name="connsiteX52" fmla="*/ 2171700 w 8445500"/>
              <a:gd name="connsiteY52" fmla="*/ 1236134 h 3738034"/>
              <a:gd name="connsiteX53" fmla="*/ 2095500 w 8445500"/>
              <a:gd name="connsiteY53" fmla="*/ 1248834 h 3738034"/>
              <a:gd name="connsiteX54" fmla="*/ 1828800 w 8445500"/>
              <a:gd name="connsiteY54" fmla="*/ 1274234 h 3738034"/>
              <a:gd name="connsiteX55" fmla="*/ 1612900 w 8445500"/>
              <a:gd name="connsiteY55" fmla="*/ 1248834 h 3738034"/>
              <a:gd name="connsiteX56" fmla="*/ 1574800 w 8445500"/>
              <a:gd name="connsiteY56" fmla="*/ 1236134 h 3738034"/>
              <a:gd name="connsiteX57" fmla="*/ 1536700 w 8445500"/>
              <a:gd name="connsiteY57" fmla="*/ 1210734 h 3738034"/>
              <a:gd name="connsiteX58" fmla="*/ 1498600 w 8445500"/>
              <a:gd name="connsiteY58" fmla="*/ 1198034 h 3738034"/>
              <a:gd name="connsiteX59" fmla="*/ 1422400 w 8445500"/>
              <a:gd name="connsiteY59" fmla="*/ 1147234 h 3738034"/>
              <a:gd name="connsiteX60" fmla="*/ 1384300 w 8445500"/>
              <a:gd name="connsiteY60" fmla="*/ 1134534 h 3738034"/>
              <a:gd name="connsiteX61" fmla="*/ 1308100 w 8445500"/>
              <a:gd name="connsiteY61" fmla="*/ 1083734 h 3738034"/>
              <a:gd name="connsiteX62" fmla="*/ 1270000 w 8445500"/>
              <a:gd name="connsiteY62" fmla="*/ 1058334 h 3738034"/>
              <a:gd name="connsiteX63" fmla="*/ 1193800 w 8445500"/>
              <a:gd name="connsiteY63" fmla="*/ 1032934 h 3738034"/>
              <a:gd name="connsiteX64" fmla="*/ 1130300 w 8445500"/>
              <a:gd name="connsiteY64" fmla="*/ 1007534 h 3738034"/>
              <a:gd name="connsiteX65" fmla="*/ 1079500 w 8445500"/>
              <a:gd name="connsiteY65" fmla="*/ 982134 h 3738034"/>
              <a:gd name="connsiteX66" fmla="*/ 939800 w 8445500"/>
              <a:gd name="connsiteY66" fmla="*/ 969434 h 3738034"/>
              <a:gd name="connsiteX67" fmla="*/ 927100 w 8445500"/>
              <a:gd name="connsiteY67" fmla="*/ 905934 h 3738034"/>
              <a:gd name="connsiteX68" fmla="*/ 889000 w 8445500"/>
              <a:gd name="connsiteY68" fmla="*/ 880534 h 3738034"/>
              <a:gd name="connsiteX69" fmla="*/ 558800 w 8445500"/>
              <a:gd name="connsiteY69" fmla="*/ 867834 h 3738034"/>
              <a:gd name="connsiteX70" fmla="*/ 406400 w 8445500"/>
              <a:gd name="connsiteY70" fmla="*/ 880534 h 3738034"/>
              <a:gd name="connsiteX71" fmla="*/ 368300 w 8445500"/>
              <a:gd name="connsiteY71" fmla="*/ 905934 h 3738034"/>
              <a:gd name="connsiteX72" fmla="*/ 317500 w 8445500"/>
              <a:gd name="connsiteY72" fmla="*/ 944034 h 3738034"/>
              <a:gd name="connsiteX73" fmla="*/ 266700 w 8445500"/>
              <a:gd name="connsiteY73" fmla="*/ 1020234 h 3738034"/>
              <a:gd name="connsiteX74" fmla="*/ 228600 w 8445500"/>
              <a:gd name="connsiteY74" fmla="*/ 1058334 h 3738034"/>
              <a:gd name="connsiteX75" fmla="*/ 190500 w 8445500"/>
              <a:gd name="connsiteY75" fmla="*/ 1134534 h 3738034"/>
              <a:gd name="connsiteX76" fmla="*/ 177800 w 8445500"/>
              <a:gd name="connsiteY76" fmla="*/ 1172634 h 3738034"/>
              <a:gd name="connsiteX77" fmla="*/ 152400 w 8445500"/>
              <a:gd name="connsiteY77" fmla="*/ 1210734 h 3738034"/>
              <a:gd name="connsiteX78" fmla="*/ 114300 w 8445500"/>
              <a:gd name="connsiteY78" fmla="*/ 1363134 h 3738034"/>
              <a:gd name="connsiteX79" fmla="*/ 88900 w 8445500"/>
              <a:gd name="connsiteY79" fmla="*/ 1439334 h 3738034"/>
              <a:gd name="connsiteX80" fmla="*/ 76200 w 8445500"/>
              <a:gd name="connsiteY80" fmla="*/ 1502834 h 3738034"/>
              <a:gd name="connsiteX81" fmla="*/ 50800 w 8445500"/>
              <a:gd name="connsiteY81" fmla="*/ 1566334 h 3738034"/>
              <a:gd name="connsiteX82" fmla="*/ 12700 w 8445500"/>
              <a:gd name="connsiteY82" fmla="*/ 1744134 h 3738034"/>
              <a:gd name="connsiteX83" fmla="*/ 0 w 8445500"/>
              <a:gd name="connsiteY83" fmla="*/ 1845734 h 3738034"/>
              <a:gd name="connsiteX84" fmla="*/ 0 w 8445500"/>
              <a:gd name="connsiteY84" fmla="*/ 2264834 h 3738034"/>
              <a:gd name="connsiteX85" fmla="*/ 12700 w 8445500"/>
              <a:gd name="connsiteY85" fmla="*/ 2582334 h 3738034"/>
              <a:gd name="connsiteX86" fmla="*/ 25400 w 8445500"/>
              <a:gd name="connsiteY86" fmla="*/ 3522134 h 3738034"/>
              <a:gd name="connsiteX87" fmla="*/ 88900 w 8445500"/>
              <a:gd name="connsiteY87" fmla="*/ 3572934 h 3738034"/>
              <a:gd name="connsiteX88" fmla="*/ 101600 w 8445500"/>
              <a:gd name="connsiteY88" fmla="*/ 3611034 h 3738034"/>
              <a:gd name="connsiteX89" fmla="*/ 139700 w 8445500"/>
              <a:gd name="connsiteY89" fmla="*/ 3623734 h 3738034"/>
              <a:gd name="connsiteX90" fmla="*/ 177800 w 8445500"/>
              <a:gd name="connsiteY90" fmla="*/ 3649134 h 3738034"/>
              <a:gd name="connsiteX91" fmla="*/ 190500 w 8445500"/>
              <a:gd name="connsiteY91" fmla="*/ 3687234 h 3738034"/>
              <a:gd name="connsiteX92" fmla="*/ 241300 w 8445500"/>
              <a:gd name="connsiteY92" fmla="*/ 3699934 h 3738034"/>
              <a:gd name="connsiteX93" fmla="*/ 393700 w 8445500"/>
              <a:gd name="connsiteY93" fmla="*/ 3738034 h 3738034"/>
              <a:gd name="connsiteX94" fmla="*/ 723900 w 8445500"/>
              <a:gd name="connsiteY94" fmla="*/ 3725334 h 3738034"/>
              <a:gd name="connsiteX95" fmla="*/ 901700 w 8445500"/>
              <a:gd name="connsiteY95" fmla="*/ 3674534 h 3738034"/>
              <a:gd name="connsiteX96" fmla="*/ 965200 w 8445500"/>
              <a:gd name="connsiteY96" fmla="*/ 3661834 h 3738034"/>
              <a:gd name="connsiteX97" fmla="*/ 1079500 w 8445500"/>
              <a:gd name="connsiteY97" fmla="*/ 3598334 h 3738034"/>
              <a:gd name="connsiteX98" fmla="*/ 1155700 w 8445500"/>
              <a:gd name="connsiteY98" fmla="*/ 3560234 h 3738034"/>
              <a:gd name="connsiteX99" fmla="*/ 1231900 w 8445500"/>
              <a:gd name="connsiteY99" fmla="*/ 3484034 h 3738034"/>
              <a:gd name="connsiteX100" fmla="*/ 1282700 w 8445500"/>
              <a:gd name="connsiteY100" fmla="*/ 3407834 h 3738034"/>
              <a:gd name="connsiteX101" fmla="*/ 1308100 w 8445500"/>
              <a:gd name="connsiteY101" fmla="*/ 3369734 h 3738034"/>
              <a:gd name="connsiteX102" fmla="*/ 1371600 w 8445500"/>
              <a:gd name="connsiteY102" fmla="*/ 3318934 h 3738034"/>
              <a:gd name="connsiteX103" fmla="*/ 1397000 w 8445500"/>
              <a:gd name="connsiteY103" fmla="*/ 3268134 h 3738034"/>
              <a:gd name="connsiteX104" fmla="*/ 1409700 w 8445500"/>
              <a:gd name="connsiteY104" fmla="*/ 3230034 h 3738034"/>
              <a:gd name="connsiteX105" fmla="*/ 1435100 w 8445500"/>
              <a:gd name="connsiteY105" fmla="*/ 3191934 h 3738034"/>
              <a:gd name="connsiteX106" fmla="*/ 1447800 w 8445500"/>
              <a:gd name="connsiteY106" fmla="*/ 3153834 h 3738034"/>
              <a:gd name="connsiteX107" fmla="*/ 1473200 w 8445500"/>
              <a:gd name="connsiteY107" fmla="*/ 3115734 h 3738034"/>
              <a:gd name="connsiteX108" fmla="*/ 1485900 w 8445500"/>
              <a:gd name="connsiteY108" fmla="*/ 3077634 h 3738034"/>
              <a:gd name="connsiteX109" fmla="*/ 1524000 w 8445500"/>
              <a:gd name="connsiteY109" fmla="*/ 3052234 h 3738034"/>
              <a:gd name="connsiteX110" fmla="*/ 1536700 w 8445500"/>
              <a:gd name="connsiteY110" fmla="*/ 3014134 h 3738034"/>
              <a:gd name="connsiteX111" fmla="*/ 1549400 w 8445500"/>
              <a:gd name="connsiteY111" fmla="*/ 2963334 h 3738034"/>
              <a:gd name="connsiteX112" fmla="*/ 1587500 w 8445500"/>
              <a:gd name="connsiteY112" fmla="*/ 2912534 h 3738034"/>
              <a:gd name="connsiteX113" fmla="*/ 1651000 w 8445500"/>
              <a:gd name="connsiteY113" fmla="*/ 2810934 h 3738034"/>
              <a:gd name="connsiteX114" fmla="*/ 1689100 w 8445500"/>
              <a:gd name="connsiteY114" fmla="*/ 2772834 h 3738034"/>
              <a:gd name="connsiteX115" fmla="*/ 1714500 w 8445500"/>
              <a:gd name="connsiteY115" fmla="*/ 2722034 h 3738034"/>
              <a:gd name="connsiteX116" fmla="*/ 1790700 w 8445500"/>
              <a:gd name="connsiteY116" fmla="*/ 2671234 h 3738034"/>
              <a:gd name="connsiteX117" fmla="*/ 1803400 w 8445500"/>
              <a:gd name="connsiteY117" fmla="*/ 2607734 h 3738034"/>
              <a:gd name="connsiteX118" fmla="*/ 1892300 w 8445500"/>
              <a:gd name="connsiteY118" fmla="*/ 2531534 h 3738034"/>
              <a:gd name="connsiteX119" fmla="*/ 2006600 w 8445500"/>
              <a:gd name="connsiteY119" fmla="*/ 2442634 h 3738034"/>
              <a:gd name="connsiteX120" fmla="*/ 2070100 w 8445500"/>
              <a:gd name="connsiteY120" fmla="*/ 2417234 h 3738034"/>
              <a:gd name="connsiteX121" fmla="*/ 2120900 w 8445500"/>
              <a:gd name="connsiteY121" fmla="*/ 2379134 h 3738034"/>
              <a:gd name="connsiteX122" fmla="*/ 2197100 w 8445500"/>
              <a:gd name="connsiteY122" fmla="*/ 2366434 h 3738034"/>
              <a:gd name="connsiteX123" fmla="*/ 2425700 w 8445500"/>
              <a:gd name="connsiteY123" fmla="*/ 2302934 h 3738034"/>
              <a:gd name="connsiteX124" fmla="*/ 2654300 w 8445500"/>
              <a:gd name="connsiteY124" fmla="*/ 2290234 h 3738034"/>
              <a:gd name="connsiteX125" fmla="*/ 2730500 w 8445500"/>
              <a:gd name="connsiteY125" fmla="*/ 2277534 h 3738034"/>
              <a:gd name="connsiteX126" fmla="*/ 2781300 w 8445500"/>
              <a:gd name="connsiteY126" fmla="*/ 2264834 h 3738034"/>
              <a:gd name="connsiteX127" fmla="*/ 2933700 w 8445500"/>
              <a:gd name="connsiteY127" fmla="*/ 2252134 h 3738034"/>
              <a:gd name="connsiteX128" fmla="*/ 2984500 w 8445500"/>
              <a:gd name="connsiteY128" fmla="*/ 2226734 h 3738034"/>
              <a:gd name="connsiteX129" fmla="*/ 3022600 w 8445500"/>
              <a:gd name="connsiteY129" fmla="*/ 2201334 h 3738034"/>
              <a:gd name="connsiteX130" fmla="*/ 3098800 w 8445500"/>
              <a:gd name="connsiteY130" fmla="*/ 2175934 h 3738034"/>
              <a:gd name="connsiteX131" fmla="*/ 3136900 w 8445500"/>
              <a:gd name="connsiteY131" fmla="*/ 2150534 h 3738034"/>
              <a:gd name="connsiteX132" fmla="*/ 3175000 w 8445500"/>
              <a:gd name="connsiteY132" fmla="*/ 2137834 h 3738034"/>
              <a:gd name="connsiteX133" fmla="*/ 3251200 w 8445500"/>
              <a:gd name="connsiteY133" fmla="*/ 2087034 h 3738034"/>
              <a:gd name="connsiteX134" fmla="*/ 3289300 w 8445500"/>
              <a:gd name="connsiteY134" fmla="*/ 2061634 h 3738034"/>
              <a:gd name="connsiteX135" fmla="*/ 3390900 w 8445500"/>
              <a:gd name="connsiteY135" fmla="*/ 2010834 h 3738034"/>
              <a:gd name="connsiteX136" fmla="*/ 3441700 w 8445500"/>
              <a:gd name="connsiteY136" fmla="*/ 2036234 h 3738034"/>
              <a:gd name="connsiteX137" fmla="*/ 3479800 w 8445500"/>
              <a:gd name="connsiteY137" fmla="*/ 2048934 h 3738034"/>
              <a:gd name="connsiteX138" fmla="*/ 3517900 w 8445500"/>
              <a:gd name="connsiteY138" fmla="*/ 2074334 h 3738034"/>
              <a:gd name="connsiteX139" fmla="*/ 3657600 w 8445500"/>
              <a:gd name="connsiteY139" fmla="*/ 2112434 h 3738034"/>
              <a:gd name="connsiteX140" fmla="*/ 4076700 w 8445500"/>
              <a:gd name="connsiteY140" fmla="*/ 2074334 h 3738034"/>
              <a:gd name="connsiteX141" fmla="*/ 4114800 w 8445500"/>
              <a:gd name="connsiteY141" fmla="*/ 2048934 h 3738034"/>
              <a:gd name="connsiteX142" fmla="*/ 4191000 w 8445500"/>
              <a:gd name="connsiteY142" fmla="*/ 2036234 h 3738034"/>
              <a:gd name="connsiteX143" fmla="*/ 4241800 w 8445500"/>
              <a:gd name="connsiteY143" fmla="*/ 2023534 h 3738034"/>
              <a:gd name="connsiteX144" fmla="*/ 4318000 w 8445500"/>
              <a:gd name="connsiteY144" fmla="*/ 2036234 h 3738034"/>
              <a:gd name="connsiteX145" fmla="*/ 4432300 w 8445500"/>
              <a:gd name="connsiteY145" fmla="*/ 2163234 h 3738034"/>
              <a:gd name="connsiteX146" fmla="*/ 4457700 w 8445500"/>
              <a:gd name="connsiteY146" fmla="*/ 2201334 h 3738034"/>
              <a:gd name="connsiteX147" fmla="*/ 4495800 w 8445500"/>
              <a:gd name="connsiteY147" fmla="*/ 2214034 h 3738034"/>
              <a:gd name="connsiteX148" fmla="*/ 4610100 w 8445500"/>
              <a:gd name="connsiteY148" fmla="*/ 2175934 h 3738034"/>
              <a:gd name="connsiteX149" fmla="*/ 4686300 w 8445500"/>
              <a:gd name="connsiteY149" fmla="*/ 2137834 h 3738034"/>
              <a:gd name="connsiteX150" fmla="*/ 4762500 w 8445500"/>
              <a:gd name="connsiteY150" fmla="*/ 2099734 h 3738034"/>
              <a:gd name="connsiteX151" fmla="*/ 4864100 w 8445500"/>
              <a:gd name="connsiteY151" fmla="*/ 2048934 h 3738034"/>
              <a:gd name="connsiteX152" fmla="*/ 4902200 w 8445500"/>
              <a:gd name="connsiteY152" fmla="*/ 2023534 h 3738034"/>
              <a:gd name="connsiteX153" fmla="*/ 4940300 w 8445500"/>
              <a:gd name="connsiteY153" fmla="*/ 2010834 h 3738034"/>
              <a:gd name="connsiteX154" fmla="*/ 4978400 w 8445500"/>
              <a:gd name="connsiteY154" fmla="*/ 1985434 h 3738034"/>
              <a:gd name="connsiteX155" fmla="*/ 5041900 w 8445500"/>
              <a:gd name="connsiteY155" fmla="*/ 1972734 h 3738034"/>
              <a:gd name="connsiteX156" fmla="*/ 5207000 w 8445500"/>
              <a:gd name="connsiteY156" fmla="*/ 1985434 h 3738034"/>
              <a:gd name="connsiteX157" fmla="*/ 5270500 w 8445500"/>
              <a:gd name="connsiteY157" fmla="*/ 1998134 h 3738034"/>
              <a:gd name="connsiteX158" fmla="*/ 5448300 w 8445500"/>
              <a:gd name="connsiteY158" fmla="*/ 2023534 h 3738034"/>
              <a:gd name="connsiteX159" fmla="*/ 5854700 w 8445500"/>
              <a:gd name="connsiteY159" fmla="*/ 2010834 h 3738034"/>
              <a:gd name="connsiteX160" fmla="*/ 5930900 w 8445500"/>
              <a:gd name="connsiteY160" fmla="*/ 1972734 h 3738034"/>
              <a:gd name="connsiteX161" fmla="*/ 5969000 w 8445500"/>
              <a:gd name="connsiteY161" fmla="*/ 1960034 h 3738034"/>
              <a:gd name="connsiteX162" fmla="*/ 6045200 w 8445500"/>
              <a:gd name="connsiteY162" fmla="*/ 1896534 h 3738034"/>
              <a:gd name="connsiteX163" fmla="*/ 6121400 w 8445500"/>
              <a:gd name="connsiteY163" fmla="*/ 1871134 h 3738034"/>
              <a:gd name="connsiteX164" fmla="*/ 6261100 w 8445500"/>
              <a:gd name="connsiteY164" fmla="*/ 1883834 h 3738034"/>
              <a:gd name="connsiteX165" fmla="*/ 6324600 w 8445500"/>
              <a:gd name="connsiteY165" fmla="*/ 1896534 h 3738034"/>
              <a:gd name="connsiteX166" fmla="*/ 6477000 w 8445500"/>
              <a:gd name="connsiteY166" fmla="*/ 1921934 h 3738034"/>
              <a:gd name="connsiteX167" fmla="*/ 6553200 w 8445500"/>
              <a:gd name="connsiteY167" fmla="*/ 1934634 h 3738034"/>
              <a:gd name="connsiteX168" fmla="*/ 6858000 w 8445500"/>
              <a:gd name="connsiteY168" fmla="*/ 1960034 h 3738034"/>
              <a:gd name="connsiteX169" fmla="*/ 8445500 w 8445500"/>
              <a:gd name="connsiteY169" fmla="*/ 1947334 h 3738034"/>
              <a:gd name="connsiteX170" fmla="*/ 8411633 w 8445500"/>
              <a:gd name="connsiteY170"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162300 w 8445500"/>
              <a:gd name="connsiteY34" fmla="*/ 537634 h 3738034"/>
              <a:gd name="connsiteX35" fmla="*/ 3086100 w 8445500"/>
              <a:gd name="connsiteY35" fmla="*/ 588434 h 3738034"/>
              <a:gd name="connsiteX36" fmla="*/ 3048000 w 8445500"/>
              <a:gd name="connsiteY36" fmla="*/ 639234 h 3738034"/>
              <a:gd name="connsiteX37" fmla="*/ 3009900 w 8445500"/>
              <a:gd name="connsiteY37" fmla="*/ 651934 h 3738034"/>
              <a:gd name="connsiteX38" fmla="*/ 2895600 w 8445500"/>
              <a:gd name="connsiteY38" fmla="*/ 715434 h 3738034"/>
              <a:gd name="connsiteX39" fmla="*/ 2857500 w 8445500"/>
              <a:gd name="connsiteY39" fmla="*/ 753534 h 3738034"/>
              <a:gd name="connsiteX40" fmla="*/ 2781300 w 8445500"/>
              <a:gd name="connsiteY40" fmla="*/ 791634 h 3738034"/>
              <a:gd name="connsiteX41" fmla="*/ 2705100 w 8445500"/>
              <a:gd name="connsiteY41" fmla="*/ 842434 h 3738034"/>
              <a:gd name="connsiteX42" fmla="*/ 2628900 w 8445500"/>
              <a:gd name="connsiteY42" fmla="*/ 905934 h 3738034"/>
              <a:gd name="connsiteX43" fmla="*/ 2590800 w 8445500"/>
              <a:gd name="connsiteY43" fmla="*/ 956734 h 3738034"/>
              <a:gd name="connsiteX44" fmla="*/ 2552700 w 8445500"/>
              <a:gd name="connsiteY44" fmla="*/ 994834 h 3738034"/>
              <a:gd name="connsiteX45" fmla="*/ 2489200 w 8445500"/>
              <a:gd name="connsiteY45" fmla="*/ 1058334 h 3738034"/>
              <a:gd name="connsiteX46" fmla="*/ 2463800 w 8445500"/>
              <a:gd name="connsiteY46" fmla="*/ 1096434 h 3738034"/>
              <a:gd name="connsiteX47" fmla="*/ 2425700 w 8445500"/>
              <a:gd name="connsiteY47" fmla="*/ 1134534 h 3738034"/>
              <a:gd name="connsiteX48" fmla="*/ 2413000 w 8445500"/>
              <a:gd name="connsiteY48" fmla="*/ 1172634 h 3738034"/>
              <a:gd name="connsiteX49" fmla="*/ 2374900 w 8445500"/>
              <a:gd name="connsiteY49" fmla="*/ 1185334 h 3738034"/>
              <a:gd name="connsiteX50" fmla="*/ 2336800 w 8445500"/>
              <a:gd name="connsiteY50" fmla="*/ 1210734 h 3738034"/>
              <a:gd name="connsiteX51" fmla="*/ 2171700 w 8445500"/>
              <a:gd name="connsiteY51" fmla="*/ 1236134 h 3738034"/>
              <a:gd name="connsiteX52" fmla="*/ 2095500 w 8445500"/>
              <a:gd name="connsiteY52" fmla="*/ 1248834 h 3738034"/>
              <a:gd name="connsiteX53" fmla="*/ 1828800 w 8445500"/>
              <a:gd name="connsiteY53" fmla="*/ 1274234 h 3738034"/>
              <a:gd name="connsiteX54" fmla="*/ 1612900 w 8445500"/>
              <a:gd name="connsiteY54" fmla="*/ 1248834 h 3738034"/>
              <a:gd name="connsiteX55" fmla="*/ 1574800 w 8445500"/>
              <a:gd name="connsiteY55" fmla="*/ 1236134 h 3738034"/>
              <a:gd name="connsiteX56" fmla="*/ 1536700 w 8445500"/>
              <a:gd name="connsiteY56" fmla="*/ 1210734 h 3738034"/>
              <a:gd name="connsiteX57" fmla="*/ 1498600 w 8445500"/>
              <a:gd name="connsiteY57" fmla="*/ 1198034 h 3738034"/>
              <a:gd name="connsiteX58" fmla="*/ 1422400 w 8445500"/>
              <a:gd name="connsiteY58" fmla="*/ 1147234 h 3738034"/>
              <a:gd name="connsiteX59" fmla="*/ 1384300 w 8445500"/>
              <a:gd name="connsiteY59" fmla="*/ 1134534 h 3738034"/>
              <a:gd name="connsiteX60" fmla="*/ 1308100 w 8445500"/>
              <a:gd name="connsiteY60" fmla="*/ 1083734 h 3738034"/>
              <a:gd name="connsiteX61" fmla="*/ 1270000 w 8445500"/>
              <a:gd name="connsiteY61" fmla="*/ 1058334 h 3738034"/>
              <a:gd name="connsiteX62" fmla="*/ 1193800 w 8445500"/>
              <a:gd name="connsiteY62" fmla="*/ 1032934 h 3738034"/>
              <a:gd name="connsiteX63" fmla="*/ 1130300 w 8445500"/>
              <a:gd name="connsiteY63" fmla="*/ 1007534 h 3738034"/>
              <a:gd name="connsiteX64" fmla="*/ 1079500 w 8445500"/>
              <a:gd name="connsiteY64" fmla="*/ 982134 h 3738034"/>
              <a:gd name="connsiteX65" fmla="*/ 939800 w 8445500"/>
              <a:gd name="connsiteY65" fmla="*/ 969434 h 3738034"/>
              <a:gd name="connsiteX66" fmla="*/ 927100 w 8445500"/>
              <a:gd name="connsiteY66" fmla="*/ 905934 h 3738034"/>
              <a:gd name="connsiteX67" fmla="*/ 889000 w 8445500"/>
              <a:gd name="connsiteY67" fmla="*/ 880534 h 3738034"/>
              <a:gd name="connsiteX68" fmla="*/ 558800 w 8445500"/>
              <a:gd name="connsiteY68" fmla="*/ 867834 h 3738034"/>
              <a:gd name="connsiteX69" fmla="*/ 406400 w 8445500"/>
              <a:gd name="connsiteY69" fmla="*/ 880534 h 3738034"/>
              <a:gd name="connsiteX70" fmla="*/ 368300 w 8445500"/>
              <a:gd name="connsiteY70" fmla="*/ 905934 h 3738034"/>
              <a:gd name="connsiteX71" fmla="*/ 317500 w 8445500"/>
              <a:gd name="connsiteY71" fmla="*/ 944034 h 3738034"/>
              <a:gd name="connsiteX72" fmla="*/ 266700 w 8445500"/>
              <a:gd name="connsiteY72" fmla="*/ 1020234 h 3738034"/>
              <a:gd name="connsiteX73" fmla="*/ 228600 w 8445500"/>
              <a:gd name="connsiteY73" fmla="*/ 1058334 h 3738034"/>
              <a:gd name="connsiteX74" fmla="*/ 190500 w 8445500"/>
              <a:gd name="connsiteY74" fmla="*/ 1134534 h 3738034"/>
              <a:gd name="connsiteX75" fmla="*/ 177800 w 8445500"/>
              <a:gd name="connsiteY75" fmla="*/ 1172634 h 3738034"/>
              <a:gd name="connsiteX76" fmla="*/ 152400 w 8445500"/>
              <a:gd name="connsiteY76" fmla="*/ 1210734 h 3738034"/>
              <a:gd name="connsiteX77" fmla="*/ 114300 w 8445500"/>
              <a:gd name="connsiteY77" fmla="*/ 1363134 h 3738034"/>
              <a:gd name="connsiteX78" fmla="*/ 88900 w 8445500"/>
              <a:gd name="connsiteY78" fmla="*/ 1439334 h 3738034"/>
              <a:gd name="connsiteX79" fmla="*/ 76200 w 8445500"/>
              <a:gd name="connsiteY79" fmla="*/ 1502834 h 3738034"/>
              <a:gd name="connsiteX80" fmla="*/ 50800 w 8445500"/>
              <a:gd name="connsiteY80" fmla="*/ 1566334 h 3738034"/>
              <a:gd name="connsiteX81" fmla="*/ 12700 w 8445500"/>
              <a:gd name="connsiteY81" fmla="*/ 1744134 h 3738034"/>
              <a:gd name="connsiteX82" fmla="*/ 0 w 8445500"/>
              <a:gd name="connsiteY82" fmla="*/ 1845734 h 3738034"/>
              <a:gd name="connsiteX83" fmla="*/ 0 w 8445500"/>
              <a:gd name="connsiteY83" fmla="*/ 2264834 h 3738034"/>
              <a:gd name="connsiteX84" fmla="*/ 12700 w 8445500"/>
              <a:gd name="connsiteY84" fmla="*/ 2582334 h 3738034"/>
              <a:gd name="connsiteX85" fmla="*/ 25400 w 8445500"/>
              <a:gd name="connsiteY85" fmla="*/ 3522134 h 3738034"/>
              <a:gd name="connsiteX86" fmla="*/ 88900 w 8445500"/>
              <a:gd name="connsiteY86" fmla="*/ 3572934 h 3738034"/>
              <a:gd name="connsiteX87" fmla="*/ 101600 w 8445500"/>
              <a:gd name="connsiteY87" fmla="*/ 3611034 h 3738034"/>
              <a:gd name="connsiteX88" fmla="*/ 139700 w 8445500"/>
              <a:gd name="connsiteY88" fmla="*/ 3623734 h 3738034"/>
              <a:gd name="connsiteX89" fmla="*/ 177800 w 8445500"/>
              <a:gd name="connsiteY89" fmla="*/ 3649134 h 3738034"/>
              <a:gd name="connsiteX90" fmla="*/ 190500 w 8445500"/>
              <a:gd name="connsiteY90" fmla="*/ 3687234 h 3738034"/>
              <a:gd name="connsiteX91" fmla="*/ 241300 w 8445500"/>
              <a:gd name="connsiteY91" fmla="*/ 3699934 h 3738034"/>
              <a:gd name="connsiteX92" fmla="*/ 393700 w 8445500"/>
              <a:gd name="connsiteY92" fmla="*/ 3738034 h 3738034"/>
              <a:gd name="connsiteX93" fmla="*/ 723900 w 8445500"/>
              <a:gd name="connsiteY93" fmla="*/ 3725334 h 3738034"/>
              <a:gd name="connsiteX94" fmla="*/ 901700 w 8445500"/>
              <a:gd name="connsiteY94" fmla="*/ 3674534 h 3738034"/>
              <a:gd name="connsiteX95" fmla="*/ 965200 w 8445500"/>
              <a:gd name="connsiteY95" fmla="*/ 3661834 h 3738034"/>
              <a:gd name="connsiteX96" fmla="*/ 1079500 w 8445500"/>
              <a:gd name="connsiteY96" fmla="*/ 3598334 h 3738034"/>
              <a:gd name="connsiteX97" fmla="*/ 1155700 w 8445500"/>
              <a:gd name="connsiteY97" fmla="*/ 3560234 h 3738034"/>
              <a:gd name="connsiteX98" fmla="*/ 1231900 w 8445500"/>
              <a:gd name="connsiteY98" fmla="*/ 3484034 h 3738034"/>
              <a:gd name="connsiteX99" fmla="*/ 1282700 w 8445500"/>
              <a:gd name="connsiteY99" fmla="*/ 3407834 h 3738034"/>
              <a:gd name="connsiteX100" fmla="*/ 1308100 w 8445500"/>
              <a:gd name="connsiteY100" fmla="*/ 3369734 h 3738034"/>
              <a:gd name="connsiteX101" fmla="*/ 1371600 w 8445500"/>
              <a:gd name="connsiteY101" fmla="*/ 3318934 h 3738034"/>
              <a:gd name="connsiteX102" fmla="*/ 1397000 w 8445500"/>
              <a:gd name="connsiteY102" fmla="*/ 3268134 h 3738034"/>
              <a:gd name="connsiteX103" fmla="*/ 1409700 w 8445500"/>
              <a:gd name="connsiteY103" fmla="*/ 3230034 h 3738034"/>
              <a:gd name="connsiteX104" fmla="*/ 1435100 w 8445500"/>
              <a:gd name="connsiteY104" fmla="*/ 3191934 h 3738034"/>
              <a:gd name="connsiteX105" fmla="*/ 1447800 w 8445500"/>
              <a:gd name="connsiteY105" fmla="*/ 3153834 h 3738034"/>
              <a:gd name="connsiteX106" fmla="*/ 1473200 w 8445500"/>
              <a:gd name="connsiteY106" fmla="*/ 3115734 h 3738034"/>
              <a:gd name="connsiteX107" fmla="*/ 1485900 w 8445500"/>
              <a:gd name="connsiteY107" fmla="*/ 3077634 h 3738034"/>
              <a:gd name="connsiteX108" fmla="*/ 1524000 w 8445500"/>
              <a:gd name="connsiteY108" fmla="*/ 3052234 h 3738034"/>
              <a:gd name="connsiteX109" fmla="*/ 1536700 w 8445500"/>
              <a:gd name="connsiteY109" fmla="*/ 3014134 h 3738034"/>
              <a:gd name="connsiteX110" fmla="*/ 1549400 w 8445500"/>
              <a:gd name="connsiteY110" fmla="*/ 2963334 h 3738034"/>
              <a:gd name="connsiteX111" fmla="*/ 1587500 w 8445500"/>
              <a:gd name="connsiteY111" fmla="*/ 2912534 h 3738034"/>
              <a:gd name="connsiteX112" fmla="*/ 1651000 w 8445500"/>
              <a:gd name="connsiteY112" fmla="*/ 2810934 h 3738034"/>
              <a:gd name="connsiteX113" fmla="*/ 1689100 w 8445500"/>
              <a:gd name="connsiteY113" fmla="*/ 2772834 h 3738034"/>
              <a:gd name="connsiteX114" fmla="*/ 1714500 w 8445500"/>
              <a:gd name="connsiteY114" fmla="*/ 2722034 h 3738034"/>
              <a:gd name="connsiteX115" fmla="*/ 1790700 w 8445500"/>
              <a:gd name="connsiteY115" fmla="*/ 2671234 h 3738034"/>
              <a:gd name="connsiteX116" fmla="*/ 1803400 w 8445500"/>
              <a:gd name="connsiteY116" fmla="*/ 2607734 h 3738034"/>
              <a:gd name="connsiteX117" fmla="*/ 1892300 w 8445500"/>
              <a:gd name="connsiteY117" fmla="*/ 2531534 h 3738034"/>
              <a:gd name="connsiteX118" fmla="*/ 2006600 w 8445500"/>
              <a:gd name="connsiteY118" fmla="*/ 2442634 h 3738034"/>
              <a:gd name="connsiteX119" fmla="*/ 2070100 w 8445500"/>
              <a:gd name="connsiteY119" fmla="*/ 2417234 h 3738034"/>
              <a:gd name="connsiteX120" fmla="*/ 2120900 w 8445500"/>
              <a:gd name="connsiteY120" fmla="*/ 2379134 h 3738034"/>
              <a:gd name="connsiteX121" fmla="*/ 2197100 w 8445500"/>
              <a:gd name="connsiteY121" fmla="*/ 2366434 h 3738034"/>
              <a:gd name="connsiteX122" fmla="*/ 2425700 w 8445500"/>
              <a:gd name="connsiteY122" fmla="*/ 2302934 h 3738034"/>
              <a:gd name="connsiteX123" fmla="*/ 2654300 w 8445500"/>
              <a:gd name="connsiteY123" fmla="*/ 2290234 h 3738034"/>
              <a:gd name="connsiteX124" fmla="*/ 2730500 w 8445500"/>
              <a:gd name="connsiteY124" fmla="*/ 2277534 h 3738034"/>
              <a:gd name="connsiteX125" fmla="*/ 2781300 w 8445500"/>
              <a:gd name="connsiteY125" fmla="*/ 2264834 h 3738034"/>
              <a:gd name="connsiteX126" fmla="*/ 2933700 w 8445500"/>
              <a:gd name="connsiteY126" fmla="*/ 2252134 h 3738034"/>
              <a:gd name="connsiteX127" fmla="*/ 2984500 w 8445500"/>
              <a:gd name="connsiteY127" fmla="*/ 2226734 h 3738034"/>
              <a:gd name="connsiteX128" fmla="*/ 3022600 w 8445500"/>
              <a:gd name="connsiteY128" fmla="*/ 2201334 h 3738034"/>
              <a:gd name="connsiteX129" fmla="*/ 3098800 w 8445500"/>
              <a:gd name="connsiteY129" fmla="*/ 2175934 h 3738034"/>
              <a:gd name="connsiteX130" fmla="*/ 3136900 w 8445500"/>
              <a:gd name="connsiteY130" fmla="*/ 2150534 h 3738034"/>
              <a:gd name="connsiteX131" fmla="*/ 3175000 w 8445500"/>
              <a:gd name="connsiteY131" fmla="*/ 2137834 h 3738034"/>
              <a:gd name="connsiteX132" fmla="*/ 3251200 w 8445500"/>
              <a:gd name="connsiteY132" fmla="*/ 2087034 h 3738034"/>
              <a:gd name="connsiteX133" fmla="*/ 3289300 w 8445500"/>
              <a:gd name="connsiteY133" fmla="*/ 2061634 h 3738034"/>
              <a:gd name="connsiteX134" fmla="*/ 3390900 w 8445500"/>
              <a:gd name="connsiteY134" fmla="*/ 2010834 h 3738034"/>
              <a:gd name="connsiteX135" fmla="*/ 3441700 w 8445500"/>
              <a:gd name="connsiteY135" fmla="*/ 2036234 h 3738034"/>
              <a:gd name="connsiteX136" fmla="*/ 3479800 w 8445500"/>
              <a:gd name="connsiteY136" fmla="*/ 2048934 h 3738034"/>
              <a:gd name="connsiteX137" fmla="*/ 3517900 w 8445500"/>
              <a:gd name="connsiteY137" fmla="*/ 2074334 h 3738034"/>
              <a:gd name="connsiteX138" fmla="*/ 3657600 w 8445500"/>
              <a:gd name="connsiteY138" fmla="*/ 2112434 h 3738034"/>
              <a:gd name="connsiteX139" fmla="*/ 4076700 w 8445500"/>
              <a:gd name="connsiteY139" fmla="*/ 2074334 h 3738034"/>
              <a:gd name="connsiteX140" fmla="*/ 4114800 w 8445500"/>
              <a:gd name="connsiteY140" fmla="*/ 2048934 h 3738034"/>
              <a:gd name="connsiteX141" fmla="*/ 4191000 w 8445500"/>
              <a:gd name="connsiteY141" fmla="*/ 2036234 h 3738034"/>
              <a:gd name="connsiteX142" fmla="*/ 4241800 w 8445500"/>
              <a:gd name="connsiteY142" fmla="*/ 2023534 h 3738034"/>
              <a:gd name="connsiteX143" fmla="*/ 4318000 w 8445500"/>
              <a:gd name="connsiteY143" fmla="*/ 2036234 h 3738034"/>
              <a:gd name="connsiteX144" fmla="*/ 4432300 w 8445500"/>
              <a:gd name="connsiteY144" fmla="*/ 2163234 h 3738034"/>
              <a:gd name="connsiteX145" fmla="*/ 4457700 w 8445500"/>
              <a:gd name="connsiteY145" fmla="*/ 2201334 h 3738034"/>
              <a:gd name="connsiteX146" fmla="*/ 4495800 w 8445500"/>
              <a:gd name="connsiteY146" fmla="*/ 2214034 h 3738034"/>
              <a:gd name="connsiteX147" fmla="*/ 4610100 w 8445500"/>
              <a:gd name="connsiteY147" fmla="*/ 2175934 h 3738034"/>
              <a:gd name="connsiteX148" fmla="*/ 4686300 w 8445500"/>
              <a:gd name="connsiteY148" fmla="*/ 2137834 h 3738034"/>
              <a:gd name="connsiteX149" fmla="*/ 4762500 w 8445500"/>
              <a:gd name="connsiteY149" fmla="*/ 2099734 h 3738034"/>
              <a:gd name="connsiteX150" fmla="*/ 4864100 w 8445500"/>
              <a:gd name="connsiteY150" fmla="*/ 2048934 h 3738034"/>
              <a:gd name="connsiteX151" fmla="*/ 4902200 w 8445500"/>
              <a:gd name="connsiteY151" fmla="*/ 2023534 h 3738034"/>
              <a:gd name="connsiteX152" fmla="*/ 4940300 w 8445500"/>
              <a:gd name="connsiteY152" fmla="*/ 2010834 h 3738034"/>
              <a:gd name="connsiteX153" fmla="*/ 4978400 w 8445500"/>
              <a:gd name="connsiteY153" fmla="*/ 1985434 h 3738034"/>
              <a:gd name="connsiteX154" fmla="*/ 5041900 w 8445500"/>
              <a:gd name="connsiteY154" fmla="*/ 1972734 h 3738034"/>
              <a:gd name="connsiteX155" fmla="*/ 5207000 w 8445500"/>
              <a:gd name="connsiteY155" fmla="*/ 1985434 h 3738034"/>
              <a:gd name="connsiteX156" fmla="*/ 5270500 w 8445500"/>
              <a:gd name="connsiteY156" fmla="*/ 1998134 h 3738034"/>
              <a:gd name="connsiteX157" fmla="*/ 5448300 w 8445500"/>
              <a:gd name="connsiteY157" fmla="*/ 2023534 h 3738034"/>
              <a:gd name="connsiteX158" fmla="*/ 5854700 w 8445500"/>
              <a:gd name="connsiteY158" fmla="*/ 2010834 h 3738034"/>
              <a:gd name="connsiteX159" fmla="*/ 5930900 w 8445500"/>
              <a:gd name="connsiteY159" fmla="*/ 1972734 h 3738034"/>
              <a:gd name="connsiteX160" fmla="*/ 5969000 w 8445500"/>
              <a:gd name="connsiteY160" fmla="*/ 1960034 h 3738034"/>
              <a:gd name="connsiteX161" fmla="*/ 6045200 w 8445500"/>
              <a:gd name="connsiteY161" fmla="*/ 1896534 h 3738034"/>
              <a:gd name="connsiteX162" fmla="*/ 6121400 w 8445500"/>
              <a:gd name="connsiteY162" fmla="*/ 1871134 h 3738034"/>
              <a:gd name="connsiteX163" fmla="*/ 6261100 w 8445500"/>
              <a:gd name="connsiteY163" fmla="*/ 1883834 h 3738034"/>
              <a:gd name="connsiteX164" fmla="*/ 6324600 w 8445500"/>
              <a:gd name="connsiteY164" fmla="*/ 1896534 h 3738034"/>
              <a:gd name="connsiteX165" fmla="*/ 6477000 w 8445500"/>
              <a:gd name="connsiteY165" fmla="*/ 1921934 h 3738034"/>
              <a:gd name="connsiteX166" fmla="*/ 6553200 w 8445500"/>
              <a:gd name="connsiteY166" fmla="*/ 1934634 h 3738034"/>
              <a:gd name="connsiteX167" fmla="*/ 6858000 w 8445500"/>
              <a:gd name="connsiteY167" fmla="*/ 1960034 h 3738034"/>
              <a:gd name="connsiteX168" fmla="*/ 8445500 w 8445500"/>
              <a:gd name="connsiteY168" fmla="*/ 1947334 h 3738034"/>
              <a:gd name="connsiteX169" fmla="*/ 8411633 w 8445500"/>
              <a:gd name="connsiteY169"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86100 w 8445500"/>
              <a:gd name="connsiteY34" fmla="*/ 588434 h 3738034"/>
              <a:gd name="connsiteX35" fmla="*/ 3048000 w 8445500"/>
              <a:gd name="connsiteY35" fmla="*/ 639234 h 3738034"/>
              <a:gd name="connsiteX36" fmla="*/ 3009900 w 8445500"/>
              <a:gd name="connsiteY36" fmla="*/ 651934 h 3738034"/>
              <a:gd name="connsiteX37" fmla="*/ 2895600 w 8445500"/>
              <a:gd name="connsiteY37" fmla="*/ 715434 h 3738034"/>
              <a:gd name="connsiteX38" fmla="*/ 2857500 w 8445500"/>
              <a:gd name="connsiteY38" fmla="*/ 753534 h 3738034"/>
              <a:gd name="connsiteX39" fmla="*/ 2781300 w 8445500"/>
              <a:gd name="connsiteY39" fmla="*/ 791634 h 3738034"/>
              <a:gd name="connsiteX40" fmla="*/ 2705100 w 8445500"/>
              <a:gd name="connsiteY40" fmla="*/ 842434 h 3738034"/>
              <a:gd name="connsiteX41" fmla="*/ 2628900 w 8445500"/>
              <a:gd name="connsiteY41" fmla="*/ 905934 h 3738034"/>
              <a:gd name="connsiteX42" fmla="*/ 2590800 w 8445500"/>
              <a:gd name="connsiteY42" fmla="*/ 956734 h 3738034"/>
              <a:gd name="connsiteX43" fmla="*/ 2552700 w 8445500"/>
              <a:gd name="connsiteY43" fmla="*/ 994834 h 3738034"/>
              <a:gd name="connsiteX44" fmla="*/ 2489200 w 8445500"/>
              <a:gd name="connsiteY44" fmla="*/ 1058334 h 3738034"/>
              <a:gd name="connsiteX45" fmla="*/ 2463800 w 8445500"/>
              <a:gd name="connsiteY45" fmla="*/ 1096434 h 3738034"/>
              <a:gd name="connsiteX46" fmla="*/ 2425700 w 8445500"/>
              <a:gd name="connsiteY46" fmla="*/ 1134534 h 3738034"/>
              <a:gd name="connsiteX47" fmla="*/ 2413000 w 8445500"/>
              <a:gd name="connsiteY47" fmla="*/ 1172634 h 3738034"/>
              <a:gd name="connsiteX48" fmla="*/ 2374900 w 8445500"/>
              <a:gd name="connsiteY48" fmla="*/ 1185334 h 3738034"/>
              <a:gd name="connsiteX49" fmla="*/ 2336800 w 8445500"/>
              <a:gd name="connsiteY49" fmla="*/ 1210734 h 3738034"/>
              <a:gd name="connsiteX50" fmla="*/ 2171700 w 8445500"/>
              <a:gd name="connsiteY50" fmla="*/ 1236134 h 3738034"/>
              <a:gd name="connsiteX51" fmla="*/ 2095500 w 8445500"/>
              <a:gd name="connsiteY51" fmla="*/ 1248834 h 3738034"/>
              <a:gd name="connsiteX52" fmla="*/ 1828800 w 8445500"/>
              <a:gd name="connsiteY52" fmla="*/ 1274234 h 3738034"/>
              <a:gd name="connsiteX53" fmla="*/ 1612900 w 8445500"/>
              <a:gd name="connsiteY53" fmla="*/ 1248834 h 3738034"/>
              <a:gd name="connsiteX54" fmla="*/ 1574800 w 8445500"/>
              <a:gd name="connsiteY54" fmla="*/ 1236134 h 3738034"/>
              <a:gd name="connsiteX55" fmla="*/ 1536700 w 8445500"/>
              <a:gd name="connsiteY55" fmla="*/ 1210734 h 3738034"/>
              <a:gd name="connsiteX56" fmla="*/ 1498600 w 8445500"/>
              <a:gd name="connsiteY56" fmla="*/ 1198034 h 3738034"/>
              <a:gd name="connsiteX57" fmla="*/ 1422400 w 8445500"/>
              <a:gd name="connsiteY57" fmla="*/ 1147234 h 3738034"/>
              <a:gd name="connsiteX58" fmla="*/ 1384300 w 8445500"/>
              <a:gd name="connsiteY58" fmla="*/ 1134534 h 3738034"/>
              <a:gd name="connsiteX59" fmla="*/ 1308100 w 8445500"/>
              <a:gd name="connsiteY59" fmla="*/ 1083734 h 3738034"/>
              <a:gd name="connsiteX60" fmla="*/ 1270000 w 8445500"/>
              <a:gd name="connsiteY60" fmla="*/ 1058334 h 3738034"/>
              <a:gd name="connsiteX61" fmla="*/ 1193800 w 8445500"/>
              <a:gd name="connsiteY61" fmla="*/ 1032934 h 3738034"/>
              <a:gd name="connsiteX62" fmla="*/ 1130300 w 8445500"/>
              <a:gd name="connsiteY62" fmla="*/ 1007534 h 3738034"/>
              <a:gd name="connsiteX63" fmla="*/ 1079500 w 8445500"/>
              <a:gd name="connsiteY63" fmla="*/ 982134 h 3738034"/>
              <a:gd name="connsiteX64" fmla="*/ 939800 w 8445500"/>
              <a:gd name="connsiteY64" fmla="*/ 969434 h 3738034"/>
              <a:gd name="connsiteX65" fmla="*/ 927100 w 8445500"/>
              <a:gd name="connsiteY65" fmla="*/ 905934 h 3738034"/>
              <a:gd name="connsiteX66" fmla="*/ 889000 w 8445500"/>
              <a:gd name="connsiteY66" fmla="*/ 880534 h 3738034"/>
              <a:gd name="connsiteX67" fmla="*/ 558800 w 8445500"/>
              <a:gd name="connsiteY67" fmla="*/ 867834 h 3738034"/>
              <a:gd name="connsiteX68" fmla="*/ 406400 w 8445500"/>
              <a:gd name="connsiteY68" fmla="*/ 880534 h 3738034"/>
              <a:gd name="connsiteX69" fmla="*/ 368300 w 8445500"/>
              <a:gd name="connsiteY69" fmla="*/ 905934 h 3738034"/>
              <a:gd name="connsiteX70" fmla="*/ 317500 w 8445500"/>
              <a:gd name="connsiteY70" fmla="*/ 944034 h 3738034"/>
              <a:gd name="connsiteX71" fmla="*/ 266700 w 8445500"/>
              <a:gd name="connsiteY71" fmla="*/ 1020234 h 3738034"/>
              <a:gd name="connsiteX72" fmla="*/ 228600 w 8445500"/>
              <a:gd name="connsiteY72" fmla="*/ 1058334 h 3738034"/>
              <a:gd name="connsiteX73" fmla="*/ 190500 w 8445500"/>
              <a:gd name="connsiteY73" fmla="*/ 1134534 h 3738034"/>
              <a:gd name="connsiteX74" fmla="*/ 177800 w 8445500"/>
              <a:gd name="connsiteY74" fmla="*/ 1172634 h 3738034"/>
              <a:gd name="connsiteX75" fmla="*/ 152400 w 8445500"/>
              <a:gd name="connsiteY75" fmla="*/ 1210734 h 3738034"/>
              <a:gd name="connsiteX76" fmla="*/ 114300 w 8445500"/>
              <a:gd name="connsiteY76" fmla="*/ 1363134 h 3738034"/>
              <a:gd name="connsiteX77" fmla="*/ 88900 w 8445500"/>
              <a:gd name="connsiteY77" fmla="*/ 1439334 h 3738034"/>
              <a:gd name="connsiteX78" fmla="*/ 76200 w 8445500"/>
              <a:gd name="connsiteY78" fmla="*/ 1502834 h 3738034"/>
              <a:gd name="connsiteX79" fmla="*/ 50800 w 8445500"/>
              <a:gd name="connsiteY79" fmla="*/ 1566334 h 3738034"/>
              <a:gd name="connsiteX80" fmla="*/ 12700 w 8445500"/>
              <a:gd name="connsiteY80" fmla="*/ 1744134 h 3738034"/>
              <a:gd name="connsiteX81" fmla="*/ 0 w 8445500"/>
              <a:gd name="connsiteY81" fmla="*/ 1845734 h 3738034"/>
              <a:gd name="connsiteX82" fmla="*/ 0 w 8445500"/>
              <a:gd name="connsiteY82" fmla="*/ 2264834 h 3738034"/>
              <a:gd name="connsiteX83" fmla="*/ 12700 w 8445500"/>
              <a:gd name="connsiteY83" fmla="*/ 2582334 h 3738034"/>
              <a:gd name="connsiteX84" fmla="*/ 25400 w 8445500"/>
              <a:gd name="connsiteY84" fmla="*/ 3522134 h 3738034"/>
              <a:gd name="connsiteX85" fmla="*/ 88900 w 8445500"/>
              <a:gd name="connsiteY85" fmla="*/ 3572934 h 3738034"/>
              <a:gd name="connsiteX86" fmla="*/ 101600 w 8445500"/>
              <a:gd name="connsiteY86" fmla="*/ 3611034 h 3738034"/>
              <a:gd name="connsiteX87" fmla="*/ 139700 w 8445500"/>
              <a:gd name="connsiteY87" fmla="*/ 3623734 h 3738034"/>
              <a:gd name="connsiteX88" fmla="*/ 177800 w 8445500"/>
              <a:gd name="connsiteY88" fmla="*/ 3649134 h 3738034"/>
              <a:gd name="connsiteX89" fmla="*/ 190500 w 8445500"/>
              <a:gd name="connsiteY89" fmla="*/ 3687234 h 3738034"/>
              <a:gd name="connsiteX90" fmla="*/ 241300 w 8445500"/>
              <a:gd name="connsiteY90" fmla="*/ 3699934 h 3738034"/>
              <a:gd name="connsiteX91" fmla="*/ 393700 w 8445500"/>
              <a:gd name="connsiteY91" fmla="*/ 3738034 h 3738034"/>
              <a:gd name="connsiteX92" fmla="*/ 723900 w 8445500"/>
              <a:gd name="connsiteY92" fmla="*/ 3725334 h 3738034"/>
              <a:gd name="connsiteX93" fmla="*/ 901700 w 8445500"/>
              <a:gd name="connsiteY93" fmla="*/ 3674534 h 3738034"/>
              <a:gd name="connsiteX94" fmla="*/ 965200 w 8445500"/>
              <a:gd name="connsiteY94" fmla="*/ 3661834 h 3738034"/>
              <a:gd name="connsiteX95" fmla="*/ 1079500 w 8445500"/>
              <a:gd name="connsiteY95" fmla="*/ 3598334 h 3738034"/>
              <a:gd name="connsiteX96" fmla="*/ 1155700 w 8445500"/>
              <a:gd name="connsiteY96" fmla="*/ 3560234 h 3738034"/>
              <a:gd name="connsiteX97" fmla="*/ 1231900 w 8445500"/>
              <a:gd name="connsiteY97" fmla="*/ 3484034 h 3738034"/>
              <a:gd name="connsiteX98" fmla="*/ 1282700 w 8445500"/>
              <a:gd name="connsiteY98" fmla="*/ 3407834 h 3738034"/>
              <a:gd name="connsiteX99" fmla="*/ 1308100 w 8445500"/>
              <a:gd name="connsiteY99" fmla="*/ 3369734 h 3738034"/>
              <a:gd name="connsiteX100" fmla="*/ 1371600 w 8445500"/>
              <a:gd name="connsiteY100" fmla="*/ 3318934 h 3738034"/>
              <a:gd name="connsiteX101" fmla="*/ 1397000 w 8445500"/>
              <a:gd name="connsiteY101" fmla="*/ 3268134 h 3738034"/>
              <a:gd name="connsiteX102" fmla="*/ 1409700 w 8445500"/>
              <a:gd name="connsiteY102" fmla="*/ 3230034 h 3738034"/>
              <a:gd name="connsiteX103" fmla="*/ 1435100 w 8445500"/>
              <a:gd name="connsiteY103" fmla="*/ 3191934 h 3738034"/>
              <a:gd name="connsiteX104" fmla="*/ 1447800 w 8445500"/>
              <a:gd name="connsiteY104" fmla="*/ 3153834 h 3738034"/>
              <a:gd name="connsiteX105" fmla="*/ 1473200 w 8445500"/>
              <a:gd name="connsiteY105" fmla="*/ 3115734 h 3738034"/>
              <a:gd name="connsiteX106" fmla="*/ 1485900 w 8445500"/>
              <a:gd name="connsiteY106" fmla="*/ 3077634 h 3738034"/>
              <a:gd name="connsiteX107" fmla="*/ 1524000 w 8445500"/>
              <a:gd name="connsiteY107" fmla="*/ 3052234 h 3738034"/>
              <a:gd name="connsiteX108" fmla="*/ 1536700 w 8445500"/>
              <a:gd name="connsiteY108" fmla="*/ 3014134 h 3738034"/>
              <a:gd name="connsiteX109" fmla="*/ 1549400 w 8445500"/>
              <a:gd name="connsiteY109" fmla="*/ 2963334 h 3738034"/>
              <a:gd name="connsiteX110" fmla="*/ 1587500 w 8445500"/>
              <a:gd name="connsiteY110" fmla="*/ 2912534 h 3738034"/>
              <a:gd name="connsiteX111" fmla="*/ 1651000 w 8445500"/>
              <a:gd name="connsiteY111" fmla="*/ 2810934 h 3738034"/>
              <a:gd name="connsiteX112" fmla="*/ 1689100 w 8445500"/>
              <a:gd name="connsiteY112" fmla="*/ 2772834 h 3738034"/>
              <a:gd name="connsiteX113" fmla="*/ 1714500 w 8445500"/>
              <a:gd name="connsiteY113" fmla="*/ 2722034 h 3738034"/>
              <a:gd name="connsiteX114" fmla="*/ 1790700 w 8445500"/>
              <a:gd name="connsiteY114" fmla="*/ 2671234 h 3738034"/>
              <a:gd name="connsiteX115" fmla="*/ 1803400 w 8445500"/>
              <a:gd name="connsiteY115" fmla="*/ 2607734 h 3738034"/>
              <a:gd name="connsiteX116" fmla="*/ 1892300 w 8445500"/>
              <a:gd name="connsiteY116" fmla="*/ 2531534 h 3738034"/>
              <a:gd name="connsiteX117" fmla="*/ 2006600 w 8445500"/>
              <a:gd name="connsiteY117" fmla="*/ 2442634 h 3738034"/>
              <a:gd name="connsiteX118" fmla="*/ 2070100 w 8445500"/>
              <a:gd name="connsiteY118" fmla="*/ 2417234 h 3738034"/>
              <a:gd name="connsiteX119" fmla="*/ 2120900 w 8445500"/>
              <a:gd name="connsiteY119" fmla="*/ 2379134 h 3738034"/>
              <a:gd name="connsiteX120" fmla="*/ 2197100 w 8445500"/>
              <a:gd name="connsiteY120" fmla="*/ 2366434 h 3738034"/>
              <a:gd name="connsiteX121" fmla="*/ 2425700 w 8445500"/>
              <a:gd name="connsiteY121" fmla="*/ 2302934 h 3738034"/>
              <a:gd name="connsiteX122" fmla="*/ 2654300 w 8445500"/>
              <a:gd name="connsiteY122" fmla="*/ 2290234 h 3738034"/>
              <a:gd name="connsiteX123" fmla="*/ 2730500 w 8445500"/>
              <a:gd name="connsiteY123" fmla="*/ 2277534 h 3738034"/>
              <a:gd name="connsiteX124" fmla="*/ 2781300 w 8445500"/>
              <a:gd name="connsiteY124" fmla="*/ 2264834 h 3738034"/>
              <a:gd name="connsiteX125" fmla="*/ 2933700 w 8445500"/>
              <a:gd name="connsiteY125" fmla="*/ 2252134 h 3738034"/>
              <a:gd name="connsiteX126" fmla="*/ 2984500 w 8445500"/>
              <a:gd name="connsiteY126" fmla="*/ 2226734 h 3738034"/>
              <a:gd name="connsiteX127" fmla="*/ 3022600 w 8445500"/>
              <a:gd name="connsiteY127" fmla="*/ 2201334 h 3738034"/>
              <a:gd name="connsiteX128" fmla="*/ 3098800 w 8445500"/>
              <a:gd name="connsiteY128" fmla="*/ 2175934 h 3738034"/>
              <a:gd name="connsiteX129" fmla="*/ 3136900 w 8445500"/>
              <a:gd name="connsiteY129" fmla="*/ 2150534 h 3738034"/>
              <a:gd name="connsiteX130" fmla="*/ 3175000 w 8445500"/>
              <a:gd name="connsiteY130" fmla="*/ 2137834 h 3738034"/>
              <a:gd name="connsiteX131" fmla="*/ 3251200 w 8445500"/>
              <a:gd name="connsiteY131" fmla="*/ 2087034 h 3738034"/>
              <a:gd name="connsiteX132" fmla="*/ 3289300 w 8445500"/>
              <a:gd name="connsiteY132" fmla="*/ 2061634 h 3738034"/>
              <a:gd name="connsiteX133" fmla="*/ 3390900 w 8445500"/>
              <a:gd name="connsiteY133" fmla="*/ 2010834 h 3738034"/>
              <a:gd name="connsiteX134" fmla="*/ 3441700 w 8445500"/>
              <a:gd name="connsiteY134" fmla="*/ 2036234 h 3738034"/>
              <a:gd name="connsiteX135" fmla="*/ 3479800 w 8445500"/>
              <a:gd name="connsiteY135" fmla="*/ 2048934 h 3738034"/>
              <a:gd name="connsiteX136" fmla="*/ 3517900 w 8445500"/>
              <a:gd name="connsiteY136" fmla="*/ 2074334 h 3738034"/>
              <a:gd name="connsiteX137" fmla="*/ 3657600 w 8445500"/>
              <a:gd name="connsiteY137" fmla="*/ 2112434 h 3738034"/>
              <a:gd name="connsiteX138" fmla="*/ 4076700 w 8445500"/>
              <a:gd name="connsiteY138" fmla="*/ 2074334 h 3738034"/>
              <a:gd name="connsiteX139" fmla="*/ 4114800 w 8445500"/>
              <a:gd name="connsiteY139" fmla="*/ 2048934 h 3738034"/>
              <a:gd name="connsiteX140" fmla="*/ 4191000 w 8445500"/>
              <a:gd name="connsiteY140" fmla="*/ 2036234 h 3738034"/>
              <a:gd name="connsiteX141" fmla="*/ 4241800 w 8445500"/>
              <a:gd name="connsiteY141" fmla="*/ 2023534 h 3738034"/>
              <a:gd name="connsiteX142" fmla="*/ 4318000 w 8445500"/>
              <a:gd name="connsiteY142" fmla="*/ 2036234 h 3738034"/>
              <a:gd name="connsiteX143" fmla="*/ 4432300 w 8445500"/>
              <a:gd name="connsiteY143" fmla="*/ 2163234 h 3738034"/>
              <a:gd name="connsiteX144" fmla="*/ 4457700 w 8445500"/>
              <a:gd name="connsiteY144" fmla="*/ 2201334 h 3738034"/>
              <a:gd name="connsiteX145" fmla="*/ 4495800 w 8445500"/>
              <a:gd name="connsiteY145" fmla="*/ 2214034 h 3738034"/>
              <a:gd name="connsiteX146" fmla="*/ 4610100 w 8445500"/>
              <a:gd name="connsiteY146" fmla="*/ 2175934 h 3738034"/>
              <a:gd name="connsiteX147" fmla="*/ 4686300 w 8445500"/>
              <a:gd name="connsiteY147" fmla="*/ 2137834 h 3738034"/>
              <a:gd name="connsiteX148" fmla="*/ 4762500 w 8445500"/>
              <a:gd name="connsiteY148" fmla="*/ 2099734 h 3738034"/>
              <a:gd name="connsiteX149" fmla="*/ 4864100 w 8445500"/>
              <a:gd name="connsiteY149" fmla="*/ 2048934 h 3738034"/>
              <a:gd name="connsiteX150" fmla="*/ 4902200 w 8445500"/>
              <a:gd name="connsiteY150" fmla="*/ 2023534 h 3738034"/>
              <a:gd name="connsiteX151" fmla="*/ 4940300 w 8445500"/>
              <a:gd name="connsiteY151" fmla="*/ 2010834 h 3738034"/>
              <a:gd name="connsiteX152" fmla="*/ 4978400 w 8445500"/>
              <a:gd name="connsiteY152" fmla="*/ 1985434 h 3738034"/>
              <a:gd name="connsiteX153" fmla="*/ 5041900 w 8445500"/>
              <a:gd name="connsiteY153" fmla="*/ 1972734 h 3738034"/>
              <a:gd name="connsiteX154" fmla="*/ 5207000 w 8445500"/>
              <a:gd name="connsiteY154" fmla="*/ 1985434 h 3738034"/>
              <a:gd name="connsiteX155" fmla="*/ 5270500 w 8445500"/>
              <a:gd name="connsiteY155" fmla="*/ 1998134 h 3738034"/>
              <a:gd name="connsiteX156" fmla="*/ 5448300 w 8445500"/>
              <a:gd name="connsiteY156" fmla="*/ 2023534 h 3738034"/>
              <a:gd name="connsiteX157" fmla="*/ 5854700 w 8445500"/>
              <a:gd name="connsiteY157" fmla="*/ 2010834 h 3738034"/>
              <a:gd name="connsiteX158" fmla="*/ 5930900 w 8445500"/>
              <a:gd name="connsiteY158" fmla="*/ 1972734 h 3738034"/>
              <a:gd name="connsiteX159" fmla="*/ 5969000 w 8445500"/>
              <a:gd name="connsiteY159" fmla="*/ 1960034 h 3738034"/>
              <a:gd name="connsiteX160" fmla="*/ 6045200 w 8445500"/>
              <a:gd name="connsiteY160" fmla="*/ 1896534 h 3738034"/>
              <a:gd name="connsiteX161" fmla="*/ 6121400 w 8445500"/>
              <a:gd name="connsiteY161" fmla="*/ 1871134 h 3738034"/>
              <a:gd name="connsiteX162" fmla="*/ 6261100 w 8445500"/>
              <a:gd name="connsiteY162" fmla="*/ 1883834 h 3738034"/>
              <a:gd name="connsiteX163" fmla="*/ 6324600 w 8445500"/>
              <a:gd name="connsiteY163" fmla="*/ 1896534 h 3738034"/>
              <a:gd name="connsiteX164" fmla="*/ 6477000 w 8445500"/>
              <a:gd name="connsiteY164" fmla="*/ 1921934 h 3738034"/>
              <a:gd name="connsiteX165" fmla="*/ 6553200 w 8445500"/>
              <a:gd name="connsiteY165" fmla="*/ 1934634 h 3738034"/>
              <a:gd name="connsiteX166" fmla="*/ 6858000 w 8445500"/>
              <a:gd name="connsiteY166" fmla="*/ 1960034 h 3738034"/>
              <a:gd name="connsiteX167" fmla="*/ 8445500 w 8445500"/>
              <a:gd name="connsiteY167" fmla="*/ 1947334 h 3738034"/>
              <a:gd name="connsiteX168" fmla="*/ 8411633 w 8445500"/>
              <a:gd name="connsiteY168"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48000 w 8445500"/>
              <a:gd name="connsiteY34" fmla="*/ 639234 h 3738034"/>
              <a:gd name="connsiteX35" fmla="*/ 3009900 w 8445500"/>
              <a:gd name="connsiteY35" fmla="*/ 651934 h 3738034"/>
              <a:gd name="connsiteX36" fmla="*/ 2895600 w 8445500"/>
              <a:gd name="connsiteY36" fmla="*/ 715434 h 3738034"/>
              <a:gd name="connsiteX37" fmla="*/ 2857500 w 8445500"/>
              <a:gd name="connsiteY37" fmla="*/ 753534 h 3738034"/>
              <a:gd name="connsiteX38" fmla="*/ 2781300 w 8445500"/>
              <a:gd name="connsiteY38" fmla="*/ 791634 h 3738034"/>
              <a:gd name="connsiteX39" fmla="*/ 2705100 w 8445500"/>
              <a:gd name="connsiteY39" fmla="*/ 842434 h 3738034"/>
              <a:gd name="connsiteX40" fmla="*/ 2628900 w 8445500"/>
              <a:gd name="connsiteY40" fmla="*/ 905934 h 3738034"/>
              <a:gd name="connsiteX41" fmla="*/ 2590800 w 8445500"/>
              <a:gd name="connsiteY41" fmla="*/ 956734 h 3738034"/>
              <a:gd name="connsiteX42" fmla="*/ 2552700 w 8445500"/>
              <a:gd name="connsiteY42" fmla="*/ 994834 h 3738034"/>
              <a:gd name="connsiteX43" fmla="*/ 2489200 w 8445500"/>
              <a:gd name="connsiteY43" fmla="*/ 1058334 h 3738034"/>
              <a:gd name="connsiteX44" fmla="*/ 2463800 w 8445500"/>
              <a:gd name="connsiteY44" fmla="*/ 1096434 h 3738034"/>
              <a:gd name="connsiteX45" fmla="*/ 2425700 w 8445500"/>
              <a:gd name="connsiteY45" fmla="*/ 1134534 h 3738034"/>
              <a:gd name="connsiteX46" fmla="*/ 2413000 w 8445500"/>
              <a:gd name="connsiteY46" fmla="*/ 1172634 h 3738034"/>
              <a:gd name="connsiteX47" fmla="*/ 2374900 w 8445500"/>
              <a:gd name="connsiteY47" fmla="*/ 1185334 h 3738034"/>
              <a:gd name="connsiteX48" fmla="*/ 2336800 w 8445500"/>
              <a:gd name="connsiteY48" fmla="*/ 1210734 h 3738034"/>
              <a:gd name="connsiteX49" fmla="*/ 2171700 w 8445500"/>
              <a:gd name="connsiteY49" fmla="*/ 1236134 h 3738034"/>
              <a:gd name="connsiteX50" fmla="*/ 2095500 w 8445500"/>
              <a:gd name="connsiteY50" fmla="*/ 1248834 h 3738034"/>
              <a:gd name="connsiteX51" fmla="*/ 1828800 w 8445500"/>
              <a:gd name="connsiteY51" fmla="*/ 1274234 h 3738034"/>
              <a:gd name="connsiteX52" fmla="*/ 1612900 w 8445500"/>
              <a:gd name="connsiteY52" fmla="*/ 1248834 h 3738034"/>
              <a:gd name="connsiteX53" fmla="*/ 1574800 w 8445500"/>
              <a:gd name="connsiteY53" fmla="*/ 1236134 h 3738034"/>
              <a:gd name="connsiteX54" fmla="*/ 1536700 w 8445500"/>
              <a:gd name="connsiteY54" fmla="*/ 1210734 h 3738034"/>
              <a:gd name="connsiteX55" fmla="*/ 1498600 w 8445500"/>
              <a:gd name="connsiteY55" fmla="*/ 1198034 h 3738034"/>
              <a:gd name="connsiteX56" fmla="*/ 1422400 w 8445500"/>
              <a:gd name="connsiteY56" fmla="*/ 1147234 h 3738034"/>
              <a:gd name="connsiteX57" fmla="*/ 1384300 w 8445500"/>
              <a:gd name="connsiteY57" fmla="*/ 1134534 h 3738034"/>
              <a:gd name="connsiteX58" fmla="*/ 1308100 w 8445500"/>
              <a:gd name="connsiteY58" fmla="*/ 1083734 h 3738034"/>
              <a:gd name="connsiteX59" fmla="*/ 1270000 w 8445500"/>
              <a:gd name="connsiteY59" fmla="*/ 1058334 h 3738034"/>
              <a:gd name="connsiteX60" fmla="*/ 1193800 w 8445500"/>
              <a:gd name="connsiteY60" fmla="*/ 1032934 h 3738034"/>
              <a:gd name="connsiteX61" fmla="*/ 1130300 w 8445500"/>
              <a:gd name="connsiteY61" fmla="*/ 1007534 h 3738034"/>
              <a:gd name="connsiteX62" fmla="*/ 1079500 w 8445500"/>
              <a:gd name="connsiteY62" fmla="*/ 982134 h 3738034"/>
              <a:gd name="connsiteX63" fmla="*/ 939800 w 8445500"/>
              <a:gd name="connsiteY63" fmla="*/ 969434 h 3738034"/>
              <a:gd name="connsiteX64" fmla="*/ 927100 w 8445500"/>
              <a:gd name="connsiteY64" fmla="*/ 905934 h 3738034"/>
              <a:gd name="connsiteX65" fmla="*/ 889000 w 8445500"/>
              <a:gd name="connsiteY65" fmla="*/ 880534 h 3738034"/>
              <a:gd name="connsiteX66" fmla="*/ 558800 w 8445500"/>
              <a:gd name="connsiteY66" fmla="*/ 867834 h 3738034"/>
              <a:gd name="connsiteX67" fmla="*/ 406400 w 8445500"/>
              <a:gd name="connsiteY67" fmla="*/ 880534 h 3738034"/>
              <a:gd name="connsiteX68" fmla="*/ 368300 w 8445500"/>
              <a:gd name="connsiteY68" fmla="*/ 905934 h 3738034"/>
              <a:gd name="connsiteX69" fmla="*/ 317500 w 8445500"/>
              <a:gd name="connsiteY69" fmla="*/ 944034 h 3738034"/>
              <a:gd name="connsiteX70" fmla="*/ 266700 w 8445500"/>
              <a:gd name="connsiteY70" fmla="*/ 1020234 h 3738034"/>
              <a:gd name="connsiteX71" fmla="*/ 228600 w 8445500"/>
              <a:gd name="connsiteY71" fmla="*/ 1058334 h 3738034"/>
              <a:gd name="connsiteX72" fmla="*/ 190500 w 8445500"/>
              <a:gd name="connsiteY72" fmla="*/ 1134534 h 3738034"/>
              <a:gd name="connsiteX73" fmla="*/ 177800 w 8445500"/>
              <a:gd name="connsiteY73" fmla="*/ 1172634 h 3738034"/>
              <a:gd name="connsiteX74" fmla="*/ 152400 w 8445500"/>
              <a:gd name="connsiteY74" fmla="*/ 1210734 h 3738034"/>
              <a:gd name="connsiteX75" fmla="*/ 114300 w 8445500"/>
              <a:gd name="connsiteY75" fmla="*/ 1363134 h 3738034"/>
              <a:gd name="connsiteX76" fmla="*/ 88900 w 8445500"/>
              <a:gd name="connsiteY76" fmla="*/ 1439334 h 3738034"/>
              <a:gd name="connsiteX77" fmla="*/ 76200 w 8445500"/>
              <a:gd name="connsiteY77" fmla="*/ 1502834 h 3738034"/>
              <a:gd name="connsiteX78" fmla="*/ 50800 w 8445500"/>
              <a:gd name="connsiteY78" fmla="*/ 1566334 h 3738034"/>
              <a:gd name="connsiteX79" fmla="*/ 12700 w 8445500"/>
              <a:gd name="connsiteY79" fmla="*/ 1744134 h 3738034"/>
              <a:gd name="connsiteX80" fmla="*/ 0 w 8445500"/>
              <a:gd name="connsiteY80" fmla="*/ 1845734 h 3738034"/>
              <a:gd name="connsiteX81" fmla="*/ 0 w 8445500"/>
              <a:gd name="connsiteY81" fmla="*/ 2264834 h 3738034"/>
              <a:gd name="connsiteX82" fmla="*/ 12700 w 8445500"/>
              <a:gd name="connsiteY82" fmla="*/ 2582334 h 3738034"/>
              <a:gd name="connsiteX83" fmla="*/ 25400 w 8445500"/>
              <a:gd name="connsiteY83" fmla="*/ 3522134 h 3738034"/>
              <a:gd name="connsiteX84" fmla="*/ 88900 w 8445500"/>
              <a:gd name="connsiteY84" fmla="*/ 3572934 h 3738034"/>
              <a:gd name="connsiteX85" fmla="*/ 101600 w 8445500"/>
              <a:gd name="connsiteY85" fmla="*/ 3611034 h 3738034"/>
              <a:gd name="connsiteX86" fmla="*/ 139700 w 8445500"/>
              <a:gd name="connsiteY86" fmla="*/ 3623734 h 3738034"/>
              <a:gd name="connsiteX87" fmla="*/ 177800 w 8445500"/>
              <a:gd name="connsiteY87" fmla="*/ 3649134 h 3738034"/>
              <a:gd name="connsiteX88" fmla="*/ 190500 w 8445500"/>
              <a:gd name="connsiteY88" fmla="*/ 3687234 h 3738034"/>
              <a:gd name="connsiteX89" fmla="*/ 241300 w 8445500"/>
              <a:gd name="connsiteY89" fmla="*/ 3699934 h 3738034"/>
              <a:gd name="connsiteX90" fmla="*/ 393700 w 8445500"/>
              <a:gd name="connsiteY90" fmla="*/ 3738034 h 3738034"/>
              <a:gd name="connsiteX91" fmla="*/ 723900 w 8445500"/>
              <a:gd name="connsiteY91" fmla="*/ 3725334 h 3738034"/>
              <a:gd name="connsiteX92" fmla="*/ 901700 w 8445500"/>
              <a:gd name="connsiteY92" fmla="*/ 3674534 h 3738034"/>
              <a:gd name="connsiteX93" fmla="*/ 965200 w 8445500"/>
              <a:gd name="connsiteY93" fmla="*/ 3661834 h 3738034"/>
              <a:gd name="connsiteX94" fmla="*/ 1079500 w 8445500"/>
              <a:gd name="connsiteY94" fmla="*/ 3598334 h 3738034"/>
              <a:gd name="connsiteX95" fmla="*/ 1155700 w 8445500"/>
              <a:gd name="connsiteY95" fmla="*/ 3560234 h 3738034"/>
              <a:gd name="connsiteX96" fmla="*/ 1231900 w 8445500"/>
              <a:gd name="connsiteY96" fmla="*/ 3484034 h 3738034"/>
              <a:gd name="connsiteX97" fmla="*/ 1282700 w 8445500"/>
              <a:gd name="connsiteY97" fmla="*/ 3407834 h 3738034"/>
              <a:gd name="connsiteX98" fmla="*/ 1308100 w 8445500"/>
              <a:gd name="connsiteY98" fmla="*/ 3369734 h 3738034"/>
              <a:gd name="connsiteX99" fmla="*/ 1371600 w 8445500"/>
              <a:gd name="connsiteY99" fmla="*/ 3318934 h 3738034"/>
              <a:gd name="connsiteX100" fmla="*/ 1397000 w 8445500"/>
              <a:gd name="connsiteY100" fmla="*/ 3268134 h 3738034"/>
              <a:gd name="connsiteX101" fmla="*/ 1409700 w 8445500"/>
              <a:gd name="connsiteY101" fmla="*/ 3230034 h 3738034"/>
              <a:gd name="connsiteX102" fmla="*/ 1435100 w 8445500"/>
              <a:gd name="connsiteY102" fmla="*/ 3191934 h 3738034"/>
              <a:gd name="connsiteX103" fmla="*/ 1447800 w 8445500"/>
              <a:gd name="connsiteY103" fmla="*/ 3153834 h 3738034"/>
              <a:gd name="connsiteX104" fmla="*/ 1473200 w 8445500"/>
              <a:gd name="connsiteY104" fmla="*/ 3115734 h 3738034"/>
              <a:gd name="connsiteX105" fmla="*/ 1485900 w 8445500"/>
              <a:gd name="connsiteY105" fmla="*/ 3077634 h 3738034"/>
              <a:gd name="connsiteX106" fmla="*/ 1524000 w 8445500"/>
              <a:gd name="connsiteY106" fmla="*/ 3052234 h 3738034"/>
              <a:gd name="connsiteX107" fmla="*/ 1536700 w 8445500"/>
              <a:gd name="connsiteY107" fmla="*/ 3014134 h 3738034"/>
              <a:gd name="connsiteX108" fmla="*/ 1549400 w 8445500"/>
              <a:gd name="connsiteY108" fmla="*/ 2963334 h 3738034"/>
              <a:gd name="connsiteX109" fmla="*/ 1587500 w 8445500"/>
              <a:gd name="connsiteY109" fmla="*/ 2912534 h 3738034"/>
              <a:gd name="connsiteX110" fmla="*/ 1651000 w 8445500"/>
              <a:gd name="connsiteY110" fmla="*/ 2810934 h 3738034"/>
              <a:gd name="connsiteX111" fmla="*/ 1689100 w 8445500"/>
              <a:gd name="connsiteY111" fmla="*/ 2772834 h 3738034"/>
              <a:gd name="connsiteX112" fmla="*/ 1714500 w 8445500"/>
              <a:gd name="connsiteY112" fmla="*/ 2722034 h 3738034"/>
              <a:gd name="connsiteX113" fmla="*/ 1790700 w 8445500"/>
              <a:gd name="connsiteY113" fmla="*/ 2671234 h 3738034"/>
              <a:gd name="connsiteX114" fmla="*/ 1803400 w 8445500"/>
              <a:gd name="connsiteY114" fmla="*/ 2607734 h 3738034"/>
              <a:gd name="connsiteX115" fmla="*/ 1892300 w 8445500"/>
              <a:gd name="connsiteY115" fmla="*/ 2531534 h 3738034"/>
              <a:gd name="connsiteX116" fmla="*/ 2006600 w 8445500"/>
              <a:gd name="connsiteY116" fmla="*/ 2442634 h 3738034"/>
              <a:gd name="connsiteX117" fmla="*/ 2070100 w 8445500"/>
              <a:gd name="connsiteY117" fmla="*/ 2417234 h 3738034"/>
              <a:gd name="connsiteX118" fmla="*/ 2120900 w 8445500"/>
              <a:gd name="connsiteY118" fmla="*/ 2379134 h 3738034"/>
              <a:gd name="connsiteX119" fmla="*/ 2197100 w 8445500"/>
              <a:gd name="connsiteY119" fmla="*/ 2366434 h 3738034"/>
              <a:gd name="connsiteX120" fmla="*/ 2425700 w 8445500"/>
              <a:gd name="connsiteY120" fmla="*/ 2302934 h 3738034"/>
              <a:gd name="connsiteX121" fmla="*/ 2654300 w 8445500"/>
              <a:gd name="connsiteY121" fmla="*/ 2290234 h 3738034"/>
              <a:gd name="connsiteX122" fmla="*/ 2730500 w 8445500"/>
              <a:gd name="connsiteY122" fmla="*/ 2277534 h 3738034"/>
              <a:gd name="connsiteX123" fmla="*/ 2781300 w 8445500"/>
              <a:gd name="connsiteY123" fmla="*/ 2264834 h 3738034"/>
              <a:gd name="connsiteX124" fmla="*/ 2933700 w 8445500"/>
              <a:gd name="connsiteY124" fmla="*/ 2252134 h 3738034"/>
              <a:gd name="connsiteX125" fmla="*/ 2984500 w 8445500"/>
              <a:gd name="connsiteY125" fmla="*/ 2226734 h 3738034"/>
              <a:gd name="connsiteX126" fmla="*/ 3022600 w 8445500"/>
              <a:gd name="connsiteY126" fmla="*/ 2201334 h 3738034"/>
              <a:gd name="connsiteX127" fmla="*/ 3098800 w 8445500"/>
              <a:gd name="connsiteY127" fmla="*/ 2175934 h 3738034"/>
              <a:gd name="connsiteX128" fmla="*/ 3136900 w 8445500"/>
              <a:gd name="connsiteY128" fmla="*/ 2150534 h 3738034"/>
              <a:gd name="connsiteX129" fmla="*/ 3175000 w 8445500"/>
              <a:gd name="connsiteY129" fmla="*/ 2137834 h 3738034"/>
              <a:gd name="connsiteX130" fmla="*/ 3251200 w 8445500"/>
              <a:gd name="connsiteY130" fmla="*/ 2087034 h 3738034"/>
              <a:gd name="connsiteX131" fmla="*/ 3289300 w 8445500"/>
              <a:gd name="connsiteY131" fmla="*/ 2061634 h 3738034"/>
              <a:gd name="connsiteX132" fmla="*/ 3390900 w 8445500"/>
              <a:gd name="connsiteY132" fmla="*/ 2010834 h 3738034"/>
              <a:gd name="connsiteX133" fmla="*/ 3441700 w 8445500"/>
              <a:gd name="connsiteY133" fmla="*/ 2036234 h 3738034"/>
              <a:gd name="connsiteX134" fmla="*/ 3479800 w 8445500"/>
              <a:gd name="connsiteY134" fmla="*/ 2048934 h 3738034"/>
              <a:gd name="connsiteX135" fmla="*/ 3517900 w 8445500"/>
              <a:gd name="connsiteY135" fmla="*/ 2074334 h 3738034"/>
              <a:gd name="connsiteX136" fmla="*/ 3657600 w 8445500"/>
              <a:gd name="connsiteY136" fmla="*/ 2112434 h 3738034"/>
              <a:gd name="connsiteX137" fmla="*/ 4076700 w 8445500"/>
              <a:gd name="connsiteY137" fmla="*/ 2074334 h 3738034"/>
              <a:gd name="connsiteX138" fmla="*/ 4114800 w 8445500"/>
              <a:gd name="connsiteY138" fmla="*/ 2048934 h 3738034"/>
              <a:gd name="connsiteX139" fmla="*/ 4191000 w 8445500"/>
              <a:gd name="connsiteY139" fmla="*/ 2036234 h 3738034"/>
              <a:gd name="connsiteX140" fmla="*/ 4241800 w 8445500"/>
              <a:gd name="connsiteY140" fmla="*/ 2023534 h 3738034"/>
              <a:gd name="connsiteX141" fmla="*/ 4318000 w 8445500"/>
              <a:gd name="connsiteY141" fmla="*/ 2036234 h 3738034"/>
              <a:gd name="connsiteX142" fmla="*/ 4432300 w 8445500"/>
              <a:gd name="connsiteY142" fmla="*/ 2163234 h 3738034"/>
              <a:gd name="connsiteX143" fmla="*/ 4457700 w 8445500"/>
              <a:gd name="connsiteY143" fmla="*/ 2201334 h 3738034"/>
              <a:gd name="connsiteX144" fmla="*/ 4495800 w 8445500"/>
              <a:gd name="connsiteY144" fmla="*/ 2214034 h 3738034"/>
              <a:gd name="connsiteX145" fmla="*/ 4610100 w 8445500"/>
              <a:gd name="connsiteY145" fmla="*/ 2175934 h 3738034"/>
              <a:gd name="connsiteX146" fmla="*/ 4686300 w 8445500"/>
              <a:gd name="connsiteY146" fmla="*/ 2137834 h 3738034"/>
              <a:gd name="connsiteX147" fmla="*/ 4762500 w 8445500"/>
              <a:gd name="connsiteY147" fmla="*/ 2099734 h 3738034"/>
              <a:gd name="connsiteX148" fmla="*/ 4864100 w 8445500"/>
              <a:gd name="connsiteY148" fmla="*/ 2048934 h 3738034"/>
              <a:gd name="connsiteX149" fmla="*/ 4902200 w 8445500"/>
              <a:gd name="connsiteY149" fmla="*/ 2023534 h 3738034"/>
              <a:gd name="connsiteX150" fmla="*/ 4940300 w 8445500"/>
              <a:gd name="connsiteY150" fmla="*/ 2010834 h 3738034"/>
              <a:gd name="connsiteX151" fmla="*/ 4978400 w 8445500"/>
              <a:gd name="connsiteY151" fmla="*/ 1985434 h 3738034"/>
              <a:gd name="connsiteX152" fmla="*/ 5041900 w 8445500"/>
              <a:gd name="connsiteY152" fmla="*/ 1972734 h 3738034"/>
              <a:gd name="connsiteX153" fmla="*/ 5207000 w 8445500"/>
              <a:gd name="connsiteY153" fmla="*/ 1985434 h 3738034"/>
              <a:gd name="connsiteX154" fmla="*/ 5270500 w 8445500"/>
              <a:gd name="connsiteY154" fmla="*/ 1998134 h 3738034"/>
              <a:gd name="connsiteX155" fmla="*/ 5448300 w 8445500"/>
              <a:gd name="connsiteY155" fmla="*/ 2023534 h 3738034"/>
              <a:gd name="connsiteX156" fmla="*/ 5854700 w 8445500"/>
              <a:gd name="connsiteY156" fmla="*/ 2010834 h 3738034"/>
              <a:gd name="connsiteX157" fmla="*/ 5930900 w 8445500"/>
              <a:gd name="connsiteY157" fmla="*/ 1972734 h 3738034"/>
              <a:gd name="connsiteX158" fmla="*/ 5969000 w 8445500"/>
              <a:gd name="connsiteY158" fmla="*/ 1960034 h 3738034"/>
              <a:gd name="connsiteX159" fmla="*/ 6045200 w 8445500"/>
              <a:gd name="connsiteY159" fmla="*/ 1896534 h 3738034"/>
              <a:gd name="connsiteX160" fmla="*/ 6121400 w 8445500"/>
              <a:gd name="connsiteY160" fmla="*/ 1871134 h 3738034"/>
              <a:gd name="connsiteX161" fmla="*/ 6261100 w 8445500"/>
              <a:gd name="connsiteY161" fmla="*/ 1883834 h 3738034"/>
              <a:gd name="connsiteX162" fmla="*/ 6324600 w 8445500"/>
              <a:gd name="connsiteY162" fmla="*/ 1896534 h 3738034"/>
              <a:gd name="connsiteX163" fmla="*/ 6477000 w 8445500"/>
              <a:gd name="connsiteY163" fmla="*/ 1921934 h 3738034"/>
              <a:gd name="connsiteX164" fmla="*/ 6553200 w 8445500"/>
              <a:gd name="connsiteY164" fmla="*/ 1934634 h 3738034"/>
              <a:gd name="connsiteX165" fmla="*/ 6858000 w 8445500"/>
              <a:gd name="connsiteY165" fmla="*/ 1960034 h 3738034"/>
              <a:gd name="connsiteX166" fmla="*/ 8445500 w 8445500"/>
              <a:gd name="connsiteY166" fmla="*/ 1947334 h 3738034"/>
              <a:gd name="connsiteX167" fmla="*/ 8411633 w 8445500"/>
              <a:gd name="connsiteY167"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857500 w 8445500"/>
              <a:gd name="connsiteY36" fmla="*/ 753534 h 3738034"/>
              <a:gd name="connsiteX37" fmla="*/ 2781300 w 8445500"/>
              <a:gd name="connsiteY37" fmla="*/ 791634 h 3738034"/>
              <a:gd name="connsiteX38" fmla="*/ 2705100 w 8445500"/>
              <a:gd name="connsiteY38" fmla="*/ 842434 h 3738034"/>
              <a:gd name="connsiteX39" fmla="*/ 2628900 w 8445500"/>
              <a:gd name="connsiteY39" fmla="*/ 905934 h 3738034"/>
              <a:gd name="connsiteX40" fmla="*/ 2590800 w 8445500"/>
              <a:gd name="connsiteY40" fmla="*/ 956734 h 3738034"/>
              <a:gd name="connsiteX41" fmla="*/ 2552700 w 8445500"/>
              <a:gd name="connsiteY41" fmla="*/ 994834 h 3738034"/>
              <a:gd name="connsiteX42" fmla="*/ 2489200 w 8445500"/>
              <a:gd name="connsiteY42" fmla="*/ 1058334 h 3738034"/>
              <a:gd name="connsiteX43" fmla="*/ 2463800 w 8445500"/>
              <a:gd name="connsiteY43" fmla="*/ 1096434 h 3738034"/>
              <a:gd name="connsiteX44" fmla="*/ 2425700 w 8445500"/>
              <a:gd name="connsiteY44" fmla="*/ 1134534 h 3738034"/>
              <a:gd name="connsiteX45" fmla="*/ 2413000 w 8445500"/>
              <a:gd name="connsiteY45" fmla="*/ 1172634 h 3738034"/>
              <a:gd name="connsiteX46" fmla="*/ 2374900 w 8445500"/>
              <a:gd name="connsiteY46" fmla="*/ 1185334 h 3738034"/>
              <a:gd name="connsiteX47" fmla="*/ 2336800 w 8445500"/>
              <a:gd name="connsiteY47" fmla="*/ 1210734 h 3738034"/>
              <a:gd name="connsiteX48" fmla="*/ 2171700 w 8445500"/>
              <a:gd name="connsiteY48" fmla="*/ 1236134 h 3738034"/>
              <a:gd name="connsiteX49" fmla="*/ 2095500 w 8445500"/>
              <a:gd name="connsiteY49" fmla="*/ 1248834 h 3738034"/>
              <a:gd name="connsiteX50" fmla="*/ 1828800 w 8445500"/>
              <a:gd name="connsiteY50" fmla="*/ 1274234 h 3738034"/>
              <a:gd name="connsiteX51" fmla="*/ 1612900 w 8445500"/>
              <a:gd name="connsiteY51" fmla="*/ 1248834 h 3738034"/>
              <a:gd name="connsiteX52" fmla="*/ 1574800 w 8445500"/>
              <a:gd name="connsiteY52" fmla="*/ 1236134 h 3738034"/>
              <a:gd name="connsiteX53" fmla="*/ 1536700 w 8445500"/>
              <a:gd name="connsiteY53" fmla="*/ 1210734 h 3738034"/>
              <a:gd name="connsiteX54" fmla="*/ 1498600 w 8445500"/>
              <a:gd name="connsiteY54" fmla="*/ 1198034 h 3738034"/>
              <a:gd name="connsiteX55" fmla="*/ 1422400 w 8445500"/>
              <a:gd name="connsiteY55" fmla="*/ 1147234 h 3738034"/>
              <a:gd name="connsiteX56" fmla="*/ 1384300 w 8445500"/>
              <a:gd name="connsiteY56" fmla="*/ 1134534 h 3738034"/>
              <a:gd name="connsiteX57" fmla="*/ 1308100 w 8445500"/>
              <a:gd name="connsiteY57" fmla="*/ 1083734 h 3738034"/>
              <a:gd name="connsiteX58" fmla="*/ 1270000 w 8445500"/>
              <a:gd name="connsiteY58" fmla="*/ 1058334 h 3738034"/>
              <a:gd name="connsiteX59" fmla="*/ 1193800 w 8445500"/>
              <a:gd name="connsiteY59" fmla="*/ 1032934 h 3738034"/>
              <a:gd name="connsiteX60" fmla="*/ 1130300 w 8445500"/>
              <a:gd name="connsiteY60" fmla="*/ 1007534 h 3738034"/>
              <a:gd name="connsiteX61" fmla="*/ 1079500 w 8445500"/>
              <a:gd name="connsiteY61" fmla="*/ 982134 h 3738034"/>
              <a:gd name="connsiteX62" fmla="*/ 939800 w 8445500"/>
              <a:gd name="connsiteY62" fmla="*/ 969434 h 3738034"/>
              <a:gd name="connsiteX63" fmla="*/ 927100 w 8445500"/>
              <a:gd name="connsiteY63" fmla="*/ 905934 h 3738034"/>
              <a:gd name="connsiteX64" fmla="*/ 889000 w 8445500"/>
              <a:gd name="connsiteY64" fmla="*/ 880534 h 3738034"/>
              <a:gd name="connsiteX65" fmla="*/ 558800 w 8445500"/>
              <a:gd name="connsiteY65" fmla="*/ 867834 h 3738034"/>
              <a:gd name="connsiteX66" fmla="*/ 406400 w 8445500"/>
              <a:gd name="connsiteY66" fmla="*/ 880534 h 3738034"/>
              <a:gd name="connsiteX67" fmla="*/ 368300 w 8445500"/>
              <a:gd name="connsiteY67" fmla="*/ 905934 h 3738034"/>
              <a:gd name="connsiteX68" fmla="*/ 317500 w 8445500"/>
              <a:gd name="connsiteY68" fmla="*/ 944034 h 3738034"/>
              <a:gd name="connsiteX69" fmla="*/ 266700 w 8445500"/>
              <a:gd name="connsiteY69" fmla="*/ 1020234 h 3738034"/>
              <a:gd name="connsiteX70" fmla="*/ 228600 w 8445500"/>
              <a:gd name="connsiteY70" fmla="*/ 1058334 h 3738034"/>
              <a:gd name="connsiteX71" fmla="*/ 190500 w 8445500"/>
              <a:gd name="connsiteY71" fmla="*/ 1134534 h 3738034"/>
              <a:gd name="connsiteX72" fmla="*/ 177800 w 8445500"/>
              <a:gd name="connsiteY72" fmla="*/ 1172634 h 3738034"/>
              <a:gd name="connsiteX73" fmla="*/ 152400 w 8445500"/>
              <a:gd name="connsiteY73" fmla="*/ 1210734 h 3738034"/>
              <a:gd name="connsiteX74" fmla="*/ 114300 w 8445500"/>
              <a:gd name="connsiteY74" fmla="*/ 1363134 h 3738034"/>
              <a:gd name="connsiteX75" fmla="*/ 88900 w 8445500"/>
              <a:gd name="connsiteY75" fmla="*/ 1439334 h 3738034"/>
              <a:gd name="connsiteX76" fmla="*/ 76200 w 8445500"/>
              <a:gd name="connsiteY76" fmla="*/ 1502834 h 3738034"/>
              <a:gd name="connsiteX77" fmla="*/ 50800 w 8445500"/>
              <a:gd name="connsiteY77" fmla="*/ 1566334 h 3738034"/>
              <a:gd name="connsiteX78" fmla="*/ 12700 w 8445500"/>
              <a:gd name="connsiteY78" fmla="*/ 1744134 h 3738034"/>
              <a:gd name="connsiteX79" fmla="*/ 0 w 8445500"/>
              <a:gd name="connsiteY79" fmla="*/ 1845734 h 3738034"/>
              <a:gd name="connsiteX80" fmla="*/ 0 w 8445500"/>
              <a:gd name="connsiteY80" fmla="*/ 2264834 h 3738034"/>
              <a:gd name="connsiteX81" fmla="*/ 12700 w 8445500"/>
              <a:gd name="connsiteY81" fmla="*/ 2582334 h 3738034"/>
              <a:gd name="connsiteX82" fmla="*/ 25400 w 8445500"/>
              <a:gd name="connsiteY82" fmla="*/ 3522134 h 3738034"/>
              <a:gd name="connsiteX83" fmla="*/ 88900 w 8445500"/>
              <a:gd name="connsiteY83" fmla="*/ 3572934 h 3738034"/>
              <a:gd name="connsiteX84" fmla="*/ 101600 w 8445500"/>
              <a:gd name="connsiteY84" fmla="*/ 3611034 h 3738034"/>
              <a:gd name="connsiteX85" fmla="*/ 139700 w 8445500"/>
              <a:gd name="connsiteY85" fmla="*/ 3623734 h 3738034"/>
              <a:gd name="connsiteX86" fmla="*/ 177800 w 8445500"/>
              <a:gd name="connsiteY86" fmla="*/ 3649134 h 3738034"/>
              <a:gd name="connsiteX87" fmla="*/ 190500 w 8445500"/>
              <a:gd name="connsiteY87" fmla="*/ 3687234 h 3738034"/>
              <a:gd name="connsiteX88" fmla="*/ 241300 w 8445500"/>
              <a:gd name="connsiteY88" fmla="*/ 3699934 h 3738034"/>
              <a:gd name="connsiteX89" fmla="*/ 393700 w 8445500"/>
              <a:gd name="connsiteY89" fmla="*/ 3738034 h 3738034"/>
              <a:gd name="connsiteX90" fmla="*/ 723900 w 8445500"/>
              <a:gd name="connsiteY90" fmla="*/ 3725334 h 3738034"/>
              <a:gd name="connsiteX91" fmla="*/ 901700 w 8445500"/>
              <a:gd name="connsiteY91" fmla="*/ 3674534 h 3738034"/>
              <a:gd name="connsiteX92" fmla="*/ 965200 w 8445500"/>
              <a:gd name="connsiteY92" fmla="*/ 3661834 h 3738034"/>
              <a:gd name="connsiteX93" fmla="*/ 1079500 w 8445500"/>
              <a:gd name="connsiteY93" fmla="*/ 3598334 h 3738034"/>
              <a:gd name="connsiteX94" fmla="*/ 1155700 w 8445500"/>
              <a:gd name="connsiteY94" fmla="*/ 3560234 h 3738034"/>
              <a:gd name="connsiteX95" fmla="*/ 1231900 w 8445500"/>
              <a:gd name="connsiteY95" fmla="*/ 3484034 h 3738034"/>
              <a:gd name="connsiteX96" fmla="*/ 1282700 w 8445500"/>
              <a:gd name="connsiteY96" fmla="*/ 3407834 h 3738034"/>
              <a:gd name="connsiteX97" fmla="*/ 1308100 w 8445500"/>
              <a:gd name="connsiteY97" fmla="*/ 3369734 h 3738034"/>
              <a:gd name="connsiteX98" fmla="*/ 1371600 w 8445500"/>
              <a:gd name="connsiteY98" fmla="*/ 3318934 h 3738034"/>
              <a:gd name="connsiteX99" fmla="*/ 1397000 w 8445500"/>
              <a:gd name="connsiteY99" fmla="*/ 3268134 h 3738034"/>
              <a:gd name="connsiteX100" fmla="*/ 1409700 w 8445500"/>
              <a:gd name="connsiteY100" fmla="*/ 3230034 h 3738034"/>
              <a:gd name="connsiteX101" fmla="*/ 1435100 w 8445500"/>
              <a:gd name="connsiteY101" fmla="*/ 3191934 h 3738034"/>
              <a:gd name="connsiteX102" fmla="*/ 1447800 w 8445500"/>
              <a:gd name="connsiteY102" fmla="*/ 3153834 h 3738034"/>
              <a:gd name="connsiteX103" fmla="*/ 1473200 w 8445500"/>
              <a:gd name="connsiteY103" fmla="*/ 3115734 h 3738034"/>
              <a:gd name="connsiteX104" fmla="*/ 1485900 w 8445500"/>
              <a:gd name="connsiteY104" fmla="*/ 3077634 h 3738034"/>
              <a:gd name="connsiteX105" fmla="*/ 1524000 w 8445500"/>
              <a:gd name="connsiteY105" fmla="*/ 3052234 h 3738034"/>
              <a:gd name="connsiteX106" fmla="*/ 1536700 w 8445500"/>
              <a:gd name="connsiteY106" fmla="*/ 3014134 h 3738034"/>
              <a:gd name="connsiteX107" fmla="*/ 1549400 w 8445500"/>
              <a:gd name="connsiteY107" fmla="*/ 2963334 h 3738034"/>
              <a:gd name="connsiteX108" fmla="*/ 1587500 w 8445500"/>
              <a:gd name="connsiteY108" fmla="*/ 2912534 h 3738034"/>
              <a:gd name="connsiteX109" fmla="*/ 1651000 w 8445500"/>
              <a:gd name="connsiteY109" fmla="*/ 2810934 h 3738034"/>
              <a:gd name="connsiteX110" fmla="*/ 1689100 w 8445500"/>
              <a:gd name="connsiteY110" fmla="*/ 2772834 h 3738034"/>
              <a:gd name="connsiteX111" fmla="*/ 1714500 w 8445500"/>
              <a:gd name="connsiteY111" fmla="*/ 2722034 h 3738034"/>
              <a:gd name="connsiteX112" fmla="*/ 1790700 w 8445500"/>
              <a:gd name="connsiteY112" fmla="*/ 2671234 h 3738034"/>
              <a:gd name="connsiteX113" fmla="*/ 1803400 w 8445500"/>
              <a:gd name="connsiteY113" fmla="*/ 2607734 h 3738034"/>
              <a:gd name="connsiteX114" fmla="*/ 1892300 w 8445500"/>
              <a:gd name="connsiteY114" fmla="*/ 2531534 h 3738034"/>
              <a:gd name="connsiteX115" fmla="*/ 2006600 w 8445500"/>
              <a:gd name="connsiteY115" fmla="*/ 2442634 h 3738034"/>
              <a:gd name="connsiteX116" fmla="*/ 2070100 w 8445500"/>
              <a:gd name="connsiteY116" fmla="*/ 2417234 h 3738034"/>
              <a:gd name="connsiteX117" fmla="*/ 2120900 w 8445500"/>
              <a:gd name="connsiteY117" fmla="*/ 2379134 h 3738034"/>
              <a:gd name="connsiteX118" fmla="*/ 2197100 w 8445500"/>
              <a:gd name="connsiteY118" fmla="*/ 2366434 h 3738034"/>
              <a:gd name="connsiteX119" fmla="*/ 2425700 w 8445500"/>
              <a:gd name="connsiteY119" fmla="*/ 2302934 h 3738034"/>
              <a:gd name="connsiteX120" fmla="*/ 2654300 w 8445500"/>
              <a:gd name="connsiteY120" fmla="*/ 2290234 h 3738034"/>
              <a:gd name="connsiteX121" fmla="*/ 2730500 w 8445500"/>
              <a:gd name="connsiteY121" fmla="*/ 2277534 h 3738034"/>
              <a:gd name="connsiteX122" fmla="*/ 2781300 w 8445500"/>
              <a:gd name="connsiteY122" fmla="*/ 2264834 h 3738034"/>
              <a:gd name="connsiteX123" fmla="*/ 2933700 w 8445500"/>
              <a:gd name="connsiteY123" fmla="*/ 2252134 h 3738034"/>
              <a:gd name="connsiteX124" fmla="*/ 2984500 w 8445500"/>
              <a:gd name="connsiteY124" fmla="*/ 2226734 h 3738034"/>
              <a:gd name="connsiteX125" fmla="*/ 3022600 w 8445500"/>
              <a:gd name="connsiteY125" fmla="*/ 2201334 h 3738034"/>
              <a:gd name="connsiteX126" fmla="*/ 3098800 w 8445500"/>
              <a:gd name="connsiteY126" fmla="*/ 2175934 h 3738034"/>
              <a:gd name="connsiteX127" fmla="*/ 3136900 w 8445500"/>
              <a:gd name="connsiteY127" fmla="*/ 2150534 h 3738034"/>
              <a:gd name="connsiteX128" fmla="*/ 3175000 w 8445500"/>
              <a:gd name="connsiteY128" fmla="*/ 2137834 h 3738034"/>
              <a:gd name="connsiteX129" fmla="*/ 3251200 w 8445500"/>
              <a:gd name="connsiteY129" fmla="*/ 2087034 h 3738034"/>
              <a:gd name="connsiteX130" fmla="*/ 3289300 w 8445500"/>
              <a:gd name="connsiteY130" fmla="*/ 2061634 h 3738034"/>
              <a:gd name="connsiteX131" fmla="*/ 3390900 w 8445500"/>
              <a:gd name="connsiteY131" fmla="*/ 2010834 h 3738034"/>
              <a:gd name="connsiteX132" fmla="*/ 3441700 w 8445500"/>
              <a:gd name="connsiteY132" fmla="*/ 2036234 h 3738034"/>
              <a:gd name="connsiteX133" fmla="*/ 3479800 w 8445500"/>
              <a:gd name="connsiteY133" fmla="*/ 2048934 h 3738034"/>
              <a:gd name="connsiteX134" fmla="*/ 3517900 w 8445500"/>
              <a:gd name="connsiteY134" fmla="*/ 2074334 h 3738034"/>
              <a:gd name="connsiteX135" fmla="*/ 3657600 w 8445500"/>
              <a:gd name="connsiteY135" fmla="*/ 2112434 h 3738034"/>
              <a:gd name="connsiteX136" fmla="*/ 4076700 w 8445500"/>
              <a:gd name="connsiteY136" fmla="*/ 2074334 h 3738034"/>
              <a:gd name="connsiteX137" fmla="*/ 4114800 w 8445500"/>
              <a:gd name="connsiteY137" fmla="*/ 2048934 h 3738034"/>
              <a:gd name="connsiteX138" fmla="*/ 4191000 w 8445500"/>
              <a:gd name="connsiteY138" fmla="*/ 2036234 h 3738034"/>
              <a:gd name="connsiteX139" fmla="*/ 4241800 w 8445500"/>
              <a:gd name="connsiteY139" fmla="*/ 2023534 h 3738034"/>
              <a:gd name="connsiteX140" fmla="*/ 4318000 w 8445500"/>
              <a:gd name="connsiteY140" fmla="*/ 2036234 h 3738034"/>
              <a:gd name="connsiteX141" fmla="*/ 4432300 w 8445500"/>
              <a:gd name="connsiteY141" fmla="*/ 2163234 h 3738034"/>
              <a:gd name="connsiteX142" fmla="*/ 4457700 w 8445500"/>
              <a:gd name="connsiteY142" fmla="*/ 2201334 h 3738034"/>
              <a:gd name="connsiteX143" fmla="*/ 4495800 w 8445500"/>
              <a:gd name="connsiteY143" fmla="*/ 2214034 h 3738034"/>
              <a:gd name="connsiteX144" fmla="*/ 4610100 w 8445500"/>
              <a:gd name="connsiteY144" fmla="*/ 2175934 h 3738034"/>
              <a:gd name="connsiteX145" fmla="*/ 4686300 w 8445500"/>
              <a:gd name="connsiteY145" fmla="*/ 2137834 h 3738034"/>
              <a:gd name="connsiteX146" fmla="*/ 4762500 w 8445500"/>
              <a:gd name="connsiteY146" fmla="*/ 2099734 h 3738034"/>
              <a:gd name="connsiteX147" fmla="*/ 4864100 w 8445500"/>
              <a:gd name="connsiteY147" fmla="*/ 2048934 h 3738034"/>
              <a:gd name="connsiteX148" fmla="*/ 4902200 w 8445500"/>
              <a:gd name="connsiteY148" fmla="*/ 2023534 h 3738034"/>
              <a:gd name="connsiteX149" fmla="*/ 4940300 w 8445500"/>
              <a:gd name="connsiteY149" fmla="*/ 2010834 h 3738034"/>
              <a:gd name="connsiteX150" fmla="*/ 4978400 w 8445500"/>
              <a:gd name="connsiteY150" fmla="*/ 1985434 h 3738034"/>
              <a:gd name="connsiteX151" fmla="*/ 5041900 w 8445500"/>
              <a:gd name="connsiteY151" fmla="*/ 1972734 h 3738034"/>
              <a:gd name="connsiteX152" fmla="*/ 5207000 w 8445500"/>
              <a:gd name="connsiteY152" fmla="*/ 1985434 h 3738034"/>
              <a:gd name="connsiteX153" fmla="*/ 5270500 w 8445500"/>
              <a:gd name="connsiteY153" fmla="*/ 1998134 h 3738034"/>
              <a:gd name="connsiteX154" fmla="*/ 5448300 w 8445500"/>
              <a:gd name="connsiteY154" fmla="*/ 2023534 h 3738034"/>
              <a:gd name="connsiteX155" fmla="*/ 5854700 w 8445500"/>
              <a:gd name="connsiteY155" fmla="*/ 2010834 h 3738034"/>
              <a:gd name="connsiteX156" fmla="*/ 5930900 w 8445500"/>
              <a:gd name="connsiteY156" fmla="*/ 1972734 h 3738034"/>
              <a:gd name="connsiteX157" fmla="*/ 5969000 w 8445500"/>
              <a:gd name="connsiteY157" fmla="*/ 1960034 h 3738034"/>
              <a:gd name="connsiteX158" fmla="*/ 6045200 w 8445500"/>
              <a:gd name="connsiteY158" fmla="*/ 1896534 h 3738034"/>
              <a:gd name="connsiteX159" fmla="*/ 6121400 w 8445500"/>
              <a:gd name="connsiteY159" fmla="*/ 1871134 h 3738034"/>
              <a:gd name="connsiteX160" fmla="*/ 6261100 w 8445500"/>
              <a:gd name="connsiteY160" fmla="*/ 1883834 h 3738034"/>
              <a:gd name="connsiteX161" fmla="*/ 6324600 w 8445500"/>
              <a:gd name="connsiteY161" fmla="*/ 1896534 h 3738034"/>
              <a:gd name="connsiteX162" fmla="*/ 6477000 w 8445500"/>
              <a:gd name="connsiteY162" fmla="*/ 1921934 h 3738034"/>
              <a:gd name="connsiteX163" fmla="*/ 6553200 w 8445500"/>
              <a:gd name="connsiteY163" fmla="*/ 1934634 h 3738034"/>
              <a:gd name="connsiteX164" fmla="*/ 6858000 w 8445500"/>
              <a:gd name="connsiteY164" fmla="*/ 1960034 h 3738034"/>
              <a:gd name="connsiteX165" fmla="*/ 8445500 w 8445500"/>
              <a:gd name="connsiteY165" fmla="*/ 1947334 h 3738034"/>
              <a:gd name="connsiteX166" fmla="*/ 8411633 w 8445500"/>
              <a:gd name="connsiteY166"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81300 w 8445500"/>
              <a:gd name="connsiteY36" fmla="*/ 791634 h 3738034"/>
              <a:gd name="connsiteX37" fmla="*/ 2705100 w 8445500"/>
              <a:gd name="connsiteY37" fmla="*/ 842434 h 3738034"/>
              <a:gd name="connsiteX38" fmla="*/ 2628900 w 8445500"/>
              <a:gd name="connsiteY38" fmla="*/ 905934 h 3738034"/>
              <a:gd name="connsiteX39" fmla="*/ 2590800 w 8445500"/>
              <a:gd name="connsiteY39" fmla="*/ 956734 h 3738034"/>
              <a:gd name="connsiteX40" fmla="*/ 2552700 w 8445500"/>
              <a:gd name="connsiteY40" fmla="*/ 994834 h 3738034"/>
              <a:gd name="connsiteX41" fmla="*/ 2489200 w 8445500"/>
              <a:gd name="connsiteY41" fmla="*/ 1058334 h 3738034"/>
              <a:gd name="connsiteX42" fmla="*/ 2463800 w 8445500"/>
              <a:gd name="connsiteY42" fmla="*/ 1096434 h 3738034"/>
              <a:gd name="connsiteX43" fmla="*/ 2425700 w 8445500"/>
              <a:gd name="connsiteY43" fmla="*/ 1134534 h 3738034"/>
              <a:gd name="connsiteX44" fmla="*/ 2413000 w 8445500"/>
              <a:gd name="connsiteY44" fmla="*/ 1172634 h 3738034"/>
              <a:gd name="connsiteX45" fmla="*/ 2374900 w 8445500"/>
              <a:gd name="connsiteY45" fmla="*/ 1185334 h 3738034"/>
              <a:gd name="connsiteX46" fmla="*/ 2336800 w 8445500"/>
              <a:gd name="connsiteY46" fmla="*/ 1210734 h 3738034"/>
              <a:gd name="connsiteX47" fmla="*/ 2171700 w 8445500"/>
              <a:gd name="connsiteY47" fmla="*/ 1236134 h 3738034"/>
              <a:gd name="connsiteX48" fmla="*/ 2095500 w 8445500"/>
              <a:gd name="connsiteY48" fmla="*/ 1248834 h 3738034"/>
              <a:gd name="connsiteX49" fmla="*/ 1828800 w 8445500"/>
              <a:gd name="connsiteY49" fmla="*/ 1274234 h 3738034"/>
              <a:gd name="connsiteX50" fmla="*/ 1612900 w 8445500"/>
              <a:gd name="connsiteY50" fmla="*/ 1248834 h 3738034"/>
              <a:gd name="connsiteX51" fmla="*/ 1574800 w 8445500"/>
              <a:gd name="connsiteY51" fmla="*/ 1236134 h 3738034"/>
              <a:gd name="connsiteX52" fmla="*/ 1536700 w 8445500"/>
              <a:gd name="connsiteY52" fmla="*/ 1210734 h 3738034"/>
              <a:gd name="connsiteX53" fmla="*/ 1498600 w 8445500"/>
              <a:gd name="connsiteY53" fmla="*/ 1198034 h 3738034"/>
              <a:gd name="connsiteX54" fmla="*/ 1422400 w 8445500"/>
              <a:gd name="connsiteY54" fmla="*/ 1147234 h 3738034"/>
              <a:gd name="connsiteX55" fmla="*/ 1384300 w 8445500"/>
              <a:gd name="connsiteY55" fmla="*/ 1134534 h 3738034"/>
              <a:gd name="connsiteX56" fmla="*/ 1308100 w 8445500"/>
              <a:gd name="connsiteY56" fmla="*/ 1083734 h 3738034"/>
              <a:gd name="connsiteX57" fmla="*/ 1270000 w 8445500"/>
              <a:gd name="connsiteY57" fmla="*/ 1058334 h 3738034"/>
              <a:gd name="connsiteX58" fmla="*/ 1193800 w 8445500"/>
              <a:gd name="connsiteY58" fmla="*/ 1032934 h 3738034"/>
              <a:gd name="connsiteX59" fmla="*/ 1130300 w 8445500"/>
              <a:gd name="connsiteY59" fmla="*/ 1007534 h 3738034"/>
              <a:gd name="connsiteX60" fmla="*/ 1079500 w 8445500"/>
              <a:gd name="connsiteY60" fmla="*/ 982134 h 3738034"/>
              <a:gd name="connsiteX61" fmla="*/ 939800 w 8445500"/>
              <a:gd name="connsiteY61" fmla="*/ 969434 h 3738034"/>
              <a:gd name="connsiteX62" fmla="*/ 927100 w 8445500"/>
              <a:gd name="connsiteY62" fmla="*/ 905934 h 3738034"/>
              <a:gd name="connsiteX63" fmla="*/ 889000 w 8445500"/>
              <a:gd name="connsiteY63" fmla="*/ 880534 h 3738034"/>
              <a:gd name="connsiteX64" fmla="*/ 558800 w 8445500"/>
              <a:gd name="connsiteY64" fmla="*/ 867834 h 3738034"/>
              <a:gd name="connsiteX65" fmla="*/ 406400 w 8445500"/>
              <a:gd name="connsiteY65" fmla="*/ 880534 h 3738034"/>
              <a:gd name="connsiteX66" fmla="*/ 368300 w 8445500"/>
              <a:gd name="connsiteY66" fmla="*/ 905934 h 3738034"/>
              <a:gd name="connsiteX67" fmla="*/ 317500 w 8445500"/>
              <a:gd name="connsiteY67" fmla="*/ 944034 h 3738034"/>
              <a:gd name="connsiteX68" fmla="*/ 266700 w 8445500"/>
              <a:gd name="connsiteY68" fmla="*/ 1020234 h 3738034"/>
              <a:gd name="connsiteX69" fmla="*/ 228600 w 8445500"/>
              <a:gd name="connsiteY69" fmla="*/ 1058334 h 3738034"/>
              <a:gd name="connsiteX70" fmla="*/ 190500 w 8445500"/>
              <a:gd name="connsiteY70" fmla="*/ 1134534 h 3738034"/>
              <a:gd name="connsiteX71" fmla="*/ 177800 w 8445500"/>
              <a:gd name="connsiteY71" fmla="*/ 1172634 h 3738034"/>
              <a:gd name="connsiteX72" fmla="*/ 152400 w 8445500"/>
              <a:gd name="connsiteY72" fmla="*/ 1210734 h 3738034"/>
              <a:gd name="connsiteX73" fmla="*/ 114300 w 8445500"/>
              <a:gd name="connsiteY73" fmla="*/ 1363134 h 3738034"/>
              <a:gd name="connsiteX74" fmla="*/ 88900 w 8445500"/>
              <a:gd name="connsiteY74" fmla="*/ 1439334 h 3738034"/>
              <a:gd name="connsiteX75" fmla="*/ 76200 w 8445500"/>
              <a:gd name="connsiteY75" fmla="*/ 1502834 h 3738034"/>
              <a:gd name="connsiteX76" fmla="*/ 50800 w 8445500"/>
              <a:gd name="connsiteY76" fmla="*/ 1566334 h 3738034"/>
              <a:gd name="connsiteX77" fmla="*/ 12700 w 8445500"/>
              <a:gd name="connsiteY77" fmla="*/ 1744134 h 3738034"/>
              <a:gd name="connsiteX78" fmla="*/ 0 w 8445500"/>
              <a:gd name="connsiteY78" fmla="*/ 1845734 h 3738034"/>
              <a:gd name="connsiteX79" fmla="*/ 0 w 8445500"/>
              <a:gd name="connsiteY79" fmla="*/ 2264834 h 3738034"/>
              <a:gd name="connsiteX80" fmla="*/ 12700 w 8445500"/>
              <a:gd name="connsiteY80" fmla="*/ 2582334 h 3738034"/>
              <a:gd name="connsiteX81" fmla="*/ 25400 w 8445500"/>
              <a:gd name="connsiteY81" fmla="*/ 3522134 h 3738034"/>
              <a:gd name="connsiteX82" fmla="*/ 88900 w 8445500"/>
              <a:gd name="connsiteY82" fmla="*/ 3572934 h 3738034"/>
              <a:gd name="connsiteX83" fmla="*/ 101600 w 8445500"/>
              <a:gd name="connsiteY83" fmla="*/ 3611034 h 3738034"/>
              <a:gd name="connsiteX84" fmla="*/ 139700 w 8445500"/>
              <a:gd name="connsiteY84" fmla="*/ 3623734 h 3738034"/>
              <a:gd name="connsiteX85" fmla="*/ 177800 w 8445500"/>
              <a:gd name="connsiteY85" fmla="*/ 3649134 h 3738034"/>
              <a:gd name="connsiteX86" fmla="*/ 190500 w 8445500"/>
              <a:gd name="connsiteY86" fmla="*/ 3687234 h 3738034"/>
              <a:gd name="connsiteX87" fmla="*/ 241300 w 8445500"/>
              <a:gd name="connsiteY87" fmla="*/ 3699934 h 3738034"/>
              <a:gd name="connsiteX88" fmla="*/ 393700 w 8445500"/>
              <a:gd name="connsiteY88" fmla="*/ 3738034 h 3738034"/>
              <a:gd name="connsiteX89" fmla="*/ 723900 w 8445500"/>
              <a:gd name="connsiteY89" fmla="*/ 3725334 h 3738034"/>
              <a:gd name="connsiteX90" fmla="*/ 901700 w 8445500"/>
              <a:gd name="connsiteY90" fmla="*/ 3674534 h 3738034"/>
              <a:gd name="connsiteX91" fmla="*/ 965200 w 8445500"/>
              <a:gd name="connsiteY91" fmla="*/ 3661834 h 3738034"/>
              <a:gd name="connsiteX92" fmla="*/ 1079500 w 8445500"/>
              <a:gd name="connsiteY92" fmla="*/ 3598334 h 3738034"/>
              <a:gd name="connsiteX93" fmla="*/ 1155700 w 8445500"/>
              <a:gd name="connsiteY93" fmla="*/ 3560234 h 3738034"/>
              <a:gd name="connsiteX94" fmla="*/ 1231900 w 8445500"/>
              <a:gd name="connsiteY94" fmla="*/ 3484034 h 3738034"/>
              <a:gd name="connsiteX95" fmla="*/ 1282700 w 8445500"/>
              <a:gd name="connsiteY95" fmla="*/ 3407834 h 3738034"/>
              <a:gd name="connsiteX96" fmla="*/ 1308100 w 8445500"/>
              <a:gd name="connsiteY96" fmla="*/ 3369734 h 3738034"/>
              <a:gd name="connsiteX97" fmla="*/ 1371600 w 8445500"/>
              <a:gd name="connsiteY97" fmla="*/ 3318934 h 3738034"/>
              <a:gd name="connsiteX98" fmla="*/ 1397000 w 8445500"/>
              <a:gd name="connsiteY98" fmla="*/ 3268134 h 3738034"/>
              <a:gd name="connsiteX99" fmla="*/ 1409700 w 8445500"/>
              <a:gd name="connsiteY99" fmla="*/ 3230034 h 3738034"/>
              <a:gd name="connsiteX100" fmla="*/ 1435100 w 8445500"/>
              <a:gd name="connsiteY100" fmla="*/ 3191934 h 3738034"/>
              <a:gd name="connsiteX101" fmla="*/ 1447800 w 8445500"/>
              <a:gd name="connsiteY101" fmla="*/ 3153834 h 3738034"/>
              <a:gd name="connsiteX102" fmla="*/ 1473200 w 8445500"/>
              <a:gd name="connsiteY102" fmla="*/ 3115734 h 3738034"/>
              <a:gd name="connsiteX103" fmla="*/ 1485900 w 8445500"/>
              <a:gd name="connsiteY103" fmla="*/ 3077634 h 3738034"/>
              <a:gd name="connsiteX104" fmla="*/ 1524000 w 8445500"/>
              <a:gd name="connsiteY104" fmla="*/ 3052234 h 3738034"/>
              <a:gd name="connsiteX105" fmla="*/ 1536700 w 8445500"/>
              <a:gd name="connsiteY105" fmla="*/ 3014134 h 3738034"/>
              <a:gd name="connsiteX106" fmla="*/ 1549400 w 8445500"/>
              <a:gd name="connsiteY106" fmla="*/ 2963334 h 3738034"/>
              <a:gd name="connsiteX107" fmla="*/ 1587500 w 8445500"/>
              <a:gd name="connsiteY107" fmla="*/ 2912534 h 3738034"/>
              <a:gd name="connsiteX108" fmla="*/ 1651000 w 8445500"/>
              <a:gd name="connsiteY108" fmla="*/ 2810934 h 3738034"/>
              <a:gd name="connsiteX109" fmla="*/ 1689100 w 8445500"/>
              <a:gd name="connsiteY109" fmla="*/ 2772834 h 3738034"/>
              <a:gd name="connsiteX110" fmla="*/ 1714500 w 8445500"/>
              <a:gd name="connsiteY110" fmla="*/ 2722034 h 3738034"/>
              <a:gd name="connsiteX111" fmla="*/ 1790700 w 8445500"/>
              <a:gd name="connsiteY111" fmla="*/ 2671234 h 3738034"/>
              <a:gd name="connsiteX112" fmla="*/ 1803400 w 8445500"/>
              <a:gd name="connsiteY112" fmla="*/ 2607734 h 3738034"/>
              <a:gd name="connsiteX113" fmla="*/ 1892300 w 8445500"/>
              <a:gd name="connsiteY113" fmla="*/ 2531534 h 3738034"/>
              <a:gd name="connsiteX114" fmla="*/ 2006600 w 8445500"/>
              <a:gd name="connsiteY114" fmla="*/ 2442634 h 3738034"/>
              <a:gd name="connsiteX115" fmla="*/ 2070100 w 8445500"/>
              <a:gd name="connsiteY115" fmla="*/ 2417234 h 3738034"/>
              <a:gd name="connsiteX116" fmla="*/ 2120900 w 8445500"/>
              <a:gd name="connsiteY116" fmla="*/ 2379134 h 3738034"/>
              <a:gd name="connsiteX117" fmla="*/ 2197100 w 8445500"/>
              <a:gd name="connsiteY117" fmla="*/ 2366434 h 3738034"/>
              <a:gd name="connsiteX118" fmla="*/ 2425700 w 8445500"/>
              <a:gd name="connsiteY118" fmla="*/ 2302934 h 3738034"/>
              <a:gd name="connsiteX119" fmla="*/ 2654300 w 8445500"/>
              <a:gd name="connsiteY119" fmla="*/ 2290234 h 3738034"/>
              <a:gd name="connsiteX120" fmla="*/ 2730500 w 8445500"/>
              <a:gd name="connsiteY120" fmla="*/ 2277534 h 3738034"/>
              <a:gd name="connsiteX121" fmla="*/ 2781300 w 8445500"/>
              <a:gd name="connsiteY121" fmla="*/ 2264834 h 3738034"/>
              <a:gd name="connsiteX122" fmla="*/ 2933700 w 8445500"/>
              <a:gd name="connsiteY122" fmla="*/ 2252134 h 3738034"/>
              <a:gd name="connsiteX123" fmla="*/ 2984500 w 8445500"/>
              <a:gd name="connsiteY123" fmla="*/ 2226734 h 3738034"/>
              <a:gd name="connsiteX124" fmla="*/ 3022600 w 8445500"/>
              <a:gd name="connsiteY124" fmla="*/ 2201334 h 3738034"/>
              <a:gd name="connsiteX125" fmla="*/ 3098800 w 8445500"/>
              <a:gd name="connsiteY125" fmla="*/ 2175934 h 3738034"/>
              <a:gd name="connsiteX126" fmla="*/ 3136900 w 8445500"/>
              <a:gd name="connsiteY126" fmla="*/ 2150534 h 3738034"/>
              <a:gd name="connsiteX127" fmla="*/ 3175000 w 8445500"/>
              <a:gd name="connsiteY127" fmla="*/ 2137834 h 3738034"/>
              <a:gd name="connsiteX128" fmla="*/ 3251200 w 8445500"/>
              <a:gd name="connsiteY128" fmla="*/ 2087034 h 3738034"/>
              <a:gd name="connsiteX129" fmla="*/ 3289300 w 8445500"/>
              <a:gd name="connsiteY129" fmla="*/ 2061634 h 3738034"/>
              <a:gd name="connsiteX130" fmla="*/ 3390900 w 8445500"/>
              <a:gd name="connsiteY130" fmla="*/ 2010834 h 3738034"/>
              <a:gd name="connsiteX131" fmla="*/ 3441700 w 8445500"/>
              <a:gd name="connsiteY131" fmla="*/ 2036234 h 3738034"/>
              <a:gd name="connsiteX132" fmla="*/ 3479800 w 8445500"/>
              <a:gd name="connsiteY132" fmla="*/ 2048934 h 3738034"/>
              <a:gd name="connsiteX133" fmla="*/ 3517900 w 8445500"/>
              <a:gd name="connsiteY133" fmla="*/ 2074334 h 3738034"/>
              <a:gd name="connsiteX134" fmla="*/ 3657600 w 8445500"/>
              <a:gd name="connsiteY134" fmla="*/ 2112434 h 3738034"/>
              <a:gd name="connsiteX135" fmla="*/ 4076700 w 8445500"/>
              <a:gd name="connsiteY135" fmla="*/ 2074334 h 3738034"/>
              <a:gd name="connsiteX136" fmla="*/ 4114800 w 8445500"/>
              <a:gd name="connsiteY136" fmla="*/ 2048934 h 3738034"/>
              <a:gd name="connsiteX137" fmla="*/ 4191000 w 8445500"/>
              <a:gd name="connsiteY137" fmla="*/ 2036234 h 3738034"/>
              <a:gd name="connsiteX138" fmla="*/ 4241800 w 8445500"/>
              <a:gd name="connsiteY138" fmla="*/ 2023534 h 3738034"/>
              <a:gd name="connsiteX139" fmla="*/ 4318000 w 8445500"/>
              <a:gd name="connsiteY139" fmla="*/ 2036234 h 3738034"/>
              <a:gd name="connsiteX140" fmla="*/ 4432300 w 8445500"/>
              <a:gd name="connsiteY140" fmla="*/ 2163234 h 3738034"/>
              <a:gd name="connsiteX141" fmla="*/ 4457700 w 8445500"/>
              <a:gd name="connsiteY141" fmla="*/ 2201334 h 3738034"/>
              <a:gd name="connsiteX142" fmla="*/ 4495800 w 8445500"/>
              <a:gd name="connsiteY142" fmla="*/ 2214034 h 3738034"/>
              <a:gd name="connsiteX143" fmla="*/ 4610100 w 8445500"/>
              <a:gd name="connsiteY143" fmla="*/ 2175934 h 3738034"/>
              <a:gd name="connsiteX144" fmla="*/ 4686300 w 8445500"/>
              <a:gd name="connsiteY144" fmla="*/ 2137834 h 3738034"/>
              <a:gd name="connsiteX145" fmla="*/ 4762500 w 8445500"/>
              <a:gd name="connsiteY145" fmla="*/ 2099734 h 3738034"/>
              <a:gd name="connsiteX146" fmla="*/ 4864100 w 8445500"/>
              <a:gd name="connsiteY146" fmla="*/ 2048934 h 3738034"/>
              <a:gd name="connsiteX147" fmla="*/ 4902200 w 8445500"/>
              <a:gd name="connsiteY147" fmla="*/ 2023534 h 3738034"/>
              <a:gd name="connsiteX148" fmla="*/ 4940300 w 8445500"/>
              <a:gd name="connsiteY148" fmla="*/ 2010834 h 3738034"/>
              <a:gd name="connsiteX149" fmla="*/ 4978400 w 8445500"/>
              <a:gd name="connsiteY149" fmla="*/ 1985434 h 3738034"/>
              <a:gd name="connsiteX150" fmla="*/ 5041900 w 8445500"/>
              <a:gd name="connsiteY150" fmla="*/ 1972734 h 3738034"/>
              <a:gd name="connsiteX151" fmla="*/ 5207000 w 8445500"/>
              <a:gd name="connsiteY151" fmla="*/ 1985434 h 3738034"/>
              <a:gd name="connsiteX152" fmla="*/ 5270500 w 8445500"/>
              <a:gd name="connsiteY152" fmla="*/ 1998134 h 3738034"/>
              <a:gd name="connsiteX153" fmla="*/ 5448300 w 8445500"/>
              <a:gd name="connsiteY153" fmla="*/ 2023534 h 3738034"/>
              <a:gd name="connsiteX154" fmla="*/ 5854700 w 8445500"/>
              <a:gd name="connsiteY154" fmla="*/ 2010834 h 3738034"/>
              <a:gd name="connsiteX155" fmla="*/ 5930900 w 8445500"/>
              <a:gd name="connsiteY155" fmla="*/ 1972734 h 3738034"/>
              <a:gd name="connsiteX156" fmla="*/ 5969000 w 8445500"/>
              <a:gd name="connsiteY156" fmla="*/ 1960034 h 3738034"/>
              <a:gd name="connsiteX157" fmla="*/ 6045200 w 8445500"/>
              <a:gd name="connsiteY157" fmla="*/ 1896534 h 3738034"/>
              <a:gd name="connsiteX158" fmla="*/ 6121400 w 8445500"/>
              <a:gd name="connsiteY158" fmla="*/ 1871134 h 3738034"/>
              <a:gd name="connsiteX159" fmla="*/ 6261100 w 8445500"/>
              <a:gd name="connsiteY159" fmla="*/ 1883834 h 3738034"/>
              <a:gd name="connsiteX160" fmla="*/ 6324600 w 8445500"/>
              <a:gd name="connsiteY160" fmla="*/ 1896534 h 3738034"/>
              <a:gd name="connsiteX161" fmla="*/ 6477000 w 8445500"/>
              <a:gd name="connsiteY161" fmla="*/ 1921934 h 3738034"/>
              <a:gd name="connsiteX162" fmla="*/ 6553200 w 8445500"/>
              <a:gd name="connsiteY162" fmla="*/ 1934634 h 3738034"/>
              <a:gd name="connsiteX163" fmla="*/ 6858000 w 8445500"/>
              <a:gd name="connsiteY163" fmla="*/ 1960034 h 3738034"/>
              <a:gd name="connsiteX164" fmla="*/ 8445500 w 8445500"/>
              <a:gd name="connsiteY164" fmla="*/ 1947334 h 3738034"/>
              <a:gd name="connsiteX165" fmla="*/ 8411633 w 8445500"/>
              <a:gd name="connsiteY165"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628900 w 8445500"/>
              <a:gd name="connsiteY37" fmla="*/ 905934 h 3738034"/>
              <a:gd name="connsiteX38" fmla="*/ 2590800 w 8445500"/>
              <a:gd name="connsiteY38" fmla="*/ 956734 h 3738034"/>
              <a:gd name="connsiteX39" fmla="*/ 2552700 w 8445500"/>
              <a:gd name="connsiteY39" fmla="*/ 994834 h 3738034"/>
              <a:gd name="connsiteX40" fmla="*/ 2489200 w 8445500"/>
              <a:gd name="connsiteY40" fmla="*/ 1058334 h 3738034"/>
              <a:gd name="connsiteX41" fmla="*/ 2463800 w 8445500"/>
              <a:gd name="connsiteY41" fmla="*/ 1096434 h 3738034"/>
              <a:gd name="connsiteX42" fmla="*/ 2425700 w 8445500"/>
              <a:gd name="connsiteY42" fmla="*/ 1134534 h 3738034"/>
              <a:gd name="connsiteX43" fmla="*/ 2413000 w 8445500"/>
              <a:gd name="connsiteY43" fmla="*/ 1172634 h 3738034"/>
              <a:gd name="connsiteX44" fmla="*/ 2374900 w 8445500"/>
              <a:gd name="connsiteY44" fmla="*/ 1185334 h 3738034"/>
              <a:gd name="connsiteX45" fmla="*/ 2336800 w 8445500"/>
              <a:gd name="connsiteY45" fmla="*/ 1210734 h 3738034"/>
              <a:gd name="connsiteX46" fmla="*/ 2171700 w 8445500"/>
              <a:gd name="connsiteY46" fmla="*/ 1236134 h 3738034"/>
              <a:gd name="connsiteX47" fmla="*/ 2095500 w 8445500"/>
              <a:gd name="connsiteY47" fmla="*/ 1248834 h 3738034"/>
              <a:gd name="connsiteX48" fmla="*/ 1828800 w 8445500"/>
              <a:gd name="connsiteY48" fmla="*/ 1274234 h 3738034"/>
              <a:gd name="connsiteX49" fmla="*/ 1612900 w 8445500"/>
              <a:gd name="connsiteY49" fmla="*/ 1248834 h 3738034"/>
              <a:gd name="connsiteX50" fmla="*/ 1574800 w 8445500"/>
              <a:gd name="connsiteY50" fmla="*/ 1236134 h 3738034"/>
              <a:gd name="connsiteX51" fmla="*/ 1536700 w 8445500"/>
              <a:gd name="connsiteY51" fmla="*/ 1210734 h 3738034"/>
              <a:gd name="connsiteX52" fmla="*/ 1498600 w 8445500"/>
              <a:gd name="connsiteY52" fmla="*/ 1198034 h 3738034"/>
              <a:gd name="connsiteX53" fmla="*/ 1422400 w 8445500"/>
              <a:gd name="connsiteY53" fmla="*/ 1147234 h 3738034"/>
              <a:gd name="connsiteX54" fmla="*/ 1384300 w 8445500"/>
              <a:gd name="connsiteY54" fmla="*/ 1134534 h 3738034"/>
              <a:gd name="connsiteX55" fmla="*/ 1308100 w 8445500"/>
              <a:gd name="connsiteY55" fmla="*/ 1083734 h 3738034"/>
              <a:gd name="connsiteX56" fmla="*/ 1270000 w 8445500"/>
              <a:gd name="connsiteY56" fmla="*/ 1058334 h 3738034"/>
              <a:gd name="connsiteX57" fmla="*/ 1193800 w 8445500"/>
              <a:gd name="connsiteY57" fmla="*/ 1032934 h 3738034"/>
              <a:gd name="connsiteX58" fmla="*/ 1130300 w 8445500"/>
              <a:gd name="connsiteY58" fmla="*/ 1007534 h 3738034"/>
              <a:gd name="connsiteX59" fmla="*/ 1079500 w 8445500"/>
              <a:gd name="connsiteY59" fmla="*/ 982134 h 3738034"/>
              <a:gd name="connsiteX60" fmla="*/ 939800 w 8445500"/>
              <a:gd name="connsiteY60" fmla="*/ 969434 h 3738034"/>
              <a:gd name="connsiteX61" fmla="*/ 927100 w 8445500"/>
              <a:gd name="connsiteY61" fmla="*/ 905934 h 3738034"/>
              <a:gd name="connsiteX62" fmla="*/ 889000 w 8445500"/>
              <a:gd name="connsiteY62" fmla="*/ 880534 h 3738034"/>
              <a:gd name="connsiteX63" fmla="*/ 558800 w 8445500"/>
              <a:gd name="connsiteY63" fmla="*/ 867834 h 3738034"/>
              <a:gd name="connsiteX64" fmla="*/ 406400 w 8445500"/>
              <a:gd name="connsiteY64" fmla="*/ 880534 h 3738034"/>
              <a:gd name="connsiteX65" fmla="*/ 368300 w 8445500"/>
              <a:gd name="connsiteY65" fmla="*/ 905934 h 3738034"/>
              <a:gd name="connsiteX66" fmla="*/ 317500 w 8445500"/>
              <a:gd name="connsiteY66" fmla="*/ 944034 h 3738034"/>
              <a:gd name="connsiteX67" fmla="*/ 266700 w 8445500"/>
              <a:gd name="connsiteY67" fmla="*/ 1020234 h 3738034"/>
              <a:gd name="connsiteX68" fmla="*/ 228600 w 8445500"/>
              <a:gd name="connsiteY68" fmla="*/ 1058334 h 3738034"/>
              <a:gd name="connsiteX69" fmla="*/ 190500 w 8445500"/>
              <a:gd name="connsiteY69" fmla="*/ 1134534 h 3738034"/>
              <a:gd name="connsiteX70" fmla="*/ 177800 w 8445500"/>
              <a:gd name="connsiteY70" fmla="*/ 1172634 h 3738034"/>
              <a:gd name="connsiteX71" fmla="*/ 152400 w 8445500"/>
              <a:gd name="connsiteY71" fmla="*/ 1210734 h 3738034"/>
              <a:gd name="connsiteX72" fmla="*/ 114300 w 8445500"/>
              <a:gd name="connsiteY72" fmla="*/ 1363134 h 3738034"/>
              <a:gd name="connsiteX73" fmla="*/ 88900 w 8445500"/>
              <a:gd name="connsiteY73" fmla="*/ 1439334 h 3738034"/>
              <a:gd name="connsiteX74" fmla="*/ 76200 w 8445500"/>
              <a:gd name="connsiteY74" fmla="*/ 1502834 h 3738034"/>
              <a:gd name="connsiteX75" fmla="*/ 50800 w 8445500"/>
              <a:gd name="connsiteY75" fmla="*/ 1566334 h 3738034"/>
              <a:gd name="connsiteX76" fmla="*/ 12700 w 8445500"/>
              <a:gd name="connsiteY76" fmla="*/ 1744134 h 3738034"/>
              <a:gd name="connsiteX77" fmla="*/ 0 w 8445500"/>
              <a:gd name="connsiteY77" fmla="*/ 1845734 h 3738034"/>
              <a:gd name="connsiteX78" fmla="*/ 0 w 8445500"/>
              <a:gd name="connsiteY78" fmla="*/ 2264834 h 3738034"/>
              <a:gd name="connsiteX79" fmla="*/ 12700 w 8445500"/>
              <a:gd name="connsiteY79" fmla="*/ 2582334 h 3738034"/>
              <a:gd name="connsiteX80" fmla="*/ 25400 w 8445500"/>
              <a:gd name="connsiteY80" fmla="*/ 3522134 h 3738034"/>
              <a:gd name="connsiteX81" fmla="*/ 88900 w 8445500"/>
              <a:gd name="connsiteY81" fmla="*/ 3572934 h 3738034"/>
              <a:gd name="connsiteX82" fmla="*/ 101600 w 8445500"/>
              <a:gd name="connsiteY82" fmla="*/ 3611034 h 3738034"/>
              <a:gd name="connsiteX83" fmla="*/ 139700 w 8445500"/>
              <a:gd name="connsiteY83" fmla="*/ 3623734 h 3738034"/>
              <a:gd name="connsiteX84" fmla="*/ 177800 w 8445500"/>
              <a:gd name="connsiteY84" fmla="*/ 3649134 h 3738034"/>
              <a:gd name="connsiteX85" fmla="*/ 190500 w 8445500"/>
              <a:gd name="connsiteY85" fmla="*/ 3687234 h 3738034"/>
              <a:gd name="connsiteX86" fmla="*/ 241300 w 8445500"/>
              <a:gd name="connsiteY86" fmla="*/ 3699934 h 3738034"/>
              <a:gd name="connsiteX87" fmla="*/ 393700 w 8445500"/>
              <a:gd name="connsiteY87" fmla="*/ 3738034 h 3738034"/>
              <a:gd name="connsiteX88" fmla="*/ 723900 w 8445500"/>
              <a:gd name="connsiteY88" fmla="*/ 3725334 h 3738034"/>
              <a:gd name="connsiteX89" fmla="*/ 901700 w 8445500"/>
              <a:gd name="connsiteY89" fmla="*/ 3674534 h 3738034"/>
              <a:gd name="connsiteX90" fmla="*/ 965200 w 8445500"/>
              <a:gd name="connsiteY90" fmla="*/ 3661834 h 3738034"/>
              <a:gd name="connsiteX91" fmla="*/ 1079500 w 8445500"/>
              <a:gd name="connsiteY91" fmla="*/ 3598334 h 3738034"/>
              <a:gd name="connsiteX92" fmla="*/ 1155700 w 8445500"/>
              <a:gd name="connsiteY92" fmla="*/ 3560234 h 3738034"/>
              <a:gd name="connsiteX93" fmla="*/ 1231900 w 8445500"/>
              <a:gd name="connsiteY93" fmla="*/ 3484034 h 3738034"/>
              <a:gd name="connsiteX94" fmla="*/ 1282700 w 8445500"/>
              <a:gd name="connsiteY94" fmla="*/ 3407834 h 3738034"/>
              <a:gd name="connsiteX95" fmla="*/ 1308100 w 8445500"/>
              <a:gd name="connsiteY95" fmla="*/ 3369734 h 3738034"/>
              <a:gd name="connsiteX96" fmla="*/ 1371600 w 8445500"/>
              <a:gd name="connsiteY96" fmla="*/ 3318934 h 3738034"/>
              <a:gd name="connsiteX97" fmla="*/ 1397000 w 8445500"/>
              <a:gd name="connsiteY97" fmla="*/ 3268134 h 3738034"/>
              <a:gd name="connsiteX98" fmla="*/ 1409700 w 8445500"/>
              <a:gd name="connsiteY98" fmla="*/ 3230034 h 3738034"/>
              <a:gd name="connsiteX99" fmla="*/ 1435100 w 8445500"/>
              <a:gd name="connsiteY99" fmla="*/ 3191934 h 3738034"/>
              <a:gd name="connsiteX100" fmla="*/ 1447800 w 8445500"/>
              <a:gd name="connsiteY100" fmla="*/ 3153834 h 3738034"/>
              <a:gd name="connsiteX101" fmla="*/ 1473200 w 8445500"/>
              <a:gd name="connsiteY101" fmla="*/ 3115734 h 3738034"/>
              <a:gd name="connsiteX102" fmla="*/ 1485900 w 8445500"/>
              <a:gd name="connsiteY102" fmla="*/ 3077634 h 3738034"/>
              <a:gd name="connsiteX103" fmla="*/ 1524000 w 8445500"/>
              <a:gd name="connsiteY103" fmla="*/ 3052234 h 3738034"/>
              <a:gd name="connsiteX104" fmla="*/ 1536700 w 8445500"/>
              <a:gd name="connsiteY104" fmla="*/ 3014134 h 3738034"/>
              <a:gd name="connsiteX105" fmla="*/ 1549400 w 8445500"/>
              <a:gd name="connsiteY105" fmla="*/ 2963334 h 3738034"/>
              <a:gd name="connsiteX106" fmla="*/ 1587500 w 8445500"/>
              <a:gd name="connsiteY106" fmla="*/ 2912534 h 3738034"/>
              <a:gd name="connsiteX107" fmla="*/ 1651000 w 8445500"/>
              <a:gd name="connsiteY107" fmla="*/ 2810934 h 3738034"/>
              <a:gd name="connsiteX108" fmla="*/ 1689100 w 8445500"/>
              <a:gd name="connsiteY108" fmla="*/ 2772834 h 3738034"/>
              <a:gd name="connsiteX109" fmla="*/ 1714500 w 8445500"/>
              <a:gd name="connsiteY109" fmla="*/ 2722034 h 3738034"/>
              <a:gd name="connsiteX110" fmla="*/ 1790700 w 8445500"/>
              <a:gd name="connsiteY110" fmla="*/ 2671234 h 3738034"/>
              <a:gd name="connsiteX111" fmla="*/ 1803400 w 8445500"/>
              <a:gd name="connsiteY111" fmla="*/ 2607734 h 3738034"/>
              <a:gd name="connsiteX112" fmla="*/ 1892300 w 8445500"/>
              <a:gd name="connsiteY112" fmla="*/ 2531534 h 3738034"/>
              <a:gd name="connsiteX113" fmla="*/ 2006600 w 8445500"/>
              <a:gd name="connsiteY113" fmla="*/ 2442634 h 3738034"/>
              <a:gd name="connsiteX114" fmla="*/ 2070100 w 8445500"/>
              <a:gd name="connsiteY114" fmla="*/ 2417234 h 3738034"/>
              <a:gd name="connsiteX115" fmla="*/ 2120900 w 8445500"/>
              <a:gd name="connsiteY115" fmla="*/ 2379134 h 3738034"/>
              <a:gd name="connsiteX116" fmla="*/ 2197100 w 8445500"/>
              <a:gd name="connsiteY116" fmla="*/ 2366434 h 3738034"/>
              <a:gd name="connsiteX117" fmla="*/ 2425700 w 8445500"/>
              <a:gd name="connsiteY117" fmla="*/ 2302934 h 3738034"/>
              <a:gd name="connsiteX118" fmla="*/ 2654300 w 8445500"/>
              <a:gd name="connsiteY118" fmla="*/ 2290234 h 3738034"/>
              <a:gd name="connsiteX119" fmla="*/ 2730500 w 8445500"/>
              <a:gd name="connsiteY119" fmla="*/ 2277534 h 3738034"/>
              <a:gd name="connsiteX120" fmla="*/ 2781300 w 8445500"/>
              <a:gd name="connsiteY120" fmla="*/ 2264834 h 3738034"/>
              <a:gd name="connsiteX121" fmla="*/ 2933700 w 8445500"/>
              <a:gd name="connsiteY121" fmla="*/ 2252134 h 3738034"/>
              <a:gd name="connsiteX122" fmla="*/ 2984500 w 8445500"/>
              <a:gd name="connsiteY122" fmla="*/ 2226734 h 3738034"/>
              <a:gd name="connsiteX123" fmla="*/ 3022600 w 8445500"/>
              <a:gd name="connsiteY123" fmla="*/ 2201334 h 3738034"/>
              <a:gd name="connsiteX124" fmla="*/ 3098800 w 8445500"/>
              <a:gd name="connsiteY124" fmla="*/ 2175934 h 3738034"/>
              <a:gd name="connsiteX125" fmla="*/ 3136900 w 8445500"/>
              <a:gd name="connsiteY125" fmla="*/ 2150534 h 3738034"/>
              <a:gd name="connsiteX126" fmla="*/ 3175000 w 8445500"/>
              <a:gd name="connsiteY126" fmla="*/ 2137834 h 3738034"/>
              <a:gd name="connsiteX127" fmla="*/ 3251200 w 8445500"/>
              <a:gd name="connsiteY127" fmla="*/ 2087034 h 3738034"/>
              <a:gd name="connsiteX128" fmla="*/ 3289300 w 8445500"/>
              <a:gd name="connsiteY128" fmla="*/ 2061634 h 3738034"/>
              <a:gd name="connsiteX129" fmla="*/ 3390900 w 8445500"/>
              <a:gd name="connsiteY129" fmla="*/ 2010834 h 3738034"/>
              <a:gd name="connsiteX130" fmla="*/ 3441700 w 8445500"/>
              <a:gd name="connsiteY130" fmla="*/ 2036234 h 3738034"/>
              <a:gd name="connsiteX131" fmla="*/ 3479800 w 8445500"/>
              <a:gd name="connsiteY131" fmla="*/ 2048934 h 3738034"/>
              <a:gd name="connsiteX132" fmla="*/ 3517900 w 8445500"/>
              <a:gd name="connsiteY132" fmla="*/ 2074334 h 3738034"/>
              <a:gd name="connsiteX133" fmla="*/ 3657600 w 8445500"/>
              <a:gd name="connsiteY133" fmla="*/ 2112434 h 3738034"/>
              <a:gd name="connsiteX134" fmla="*/ 4076700 w 8445500"/>
              <a:gd name="connsiteY134" fmla="*/ 2074334 h 3738034"/>
              <a:gd name="connsiteX135" fmla="*/ 4114800 w 8445500"/>
              <a:gd name="connsiteY135" fmla="*/ 2048934 h 3738034"/>
              <a:gd name="connsiteX136" fmla="*/ 4191000 w 8445500"/>
              <a:gd name="connsiteY136" fmla="*/ 2036234 h 3738034"/>
              <a:gd name="connsiteX137" fmla="*/ 4241800 w 8445500"/>
              <a:gd name="connsiteY137" fmla="*/ 2023534 h 3738034"/>
              <a:gd name="connsiteX138" fmla="*/ 4318000 w 8445500"/>
              <a:gd name="connsiteY138" fmla="*/ 2036234 h 3738034"/>
              <a:gd name="connsiteX139" fmla="*/ 4432300 w 8445500"/>
              <a:gd name="connsiteY139" fmla="*/ 2163234 h 3738034"/>
              <a:gd name="connsiteX140" fmla="*/ 4457700 w 8445500"/>
              <a:gd name="connsiteY140" fmla="*/ 2201334 h 3738034"/>
              <a:gd name="connsiteX141" fmla="*/ 4495800 w 8445500"/>
              <a:gd name="connsiteY141" fmla="*/ 2214034 h 3738034"/>
              <a:gd name="connsiteX142" fmla="*/ 4610100 w 8445500"/>
              <a:gd name="connsiteY142" fmla="*/ 2175934 h 3738034"/>
              <a:gd name="connsiteX143" fmla="*/ 4686300 w 8445500"/>
              <a:gd name="connsiteY143" fmla="*/ 2137834 h 3738034"/>
              <a:gd name="connsiteX144" fmla="*/ 4762500 w 8445500"/>
              <a:gd name="connsiteY144" fmla="*/ 2099734 h 3738034"/>
              <a:gd name="connsiteX145" fmla="*/ 4864100 w 8445500"/>
              <a:gd name="connsiteY145" fmla="*/ 2048934 h 3738034"/>
              <a:gd name="connsiteX146" fmla="*/ 4902200 w 8445500"/>
              <a:gd name="connsiteY146" fmla="*/ 2023534 h 3738034"/>
              <a:gd name="connsiteX147" fmla="*/ 4940300 w 8445500"/>
              <a:gd name="connsiteY147" fmla="*/ 2010834 h 3738034"/>
              <a:gd name="connsiteX148" fmla="*/ 4978400 w 8445500"/>
              <a:gd name="connsiteY148" fmla="*/ 1985434 h 3738034"/>
              <a:gd name="connsiteX149" fmla="*/ 5041900 w 8445500"/>
              <a:gd name="connsiteY149" fmla="*/ 1972734 h 3738034"/>
              <a:gd name="connsiteX150" fmla="*/ 5207000 w 8445500"/>
              <a:gd name="connsiteY150" fmla="*/ 1985434 h 3738034"/>
              <a:gd name="connsiteX151" fmla="*/ 5270500 w 8445500"/>
              <a:gd name="connsiteY151" fmla="*/ 1998134 h 3738034"/>
              <a:gd name="connsiteX152" fmla="*/ 5448300 w 8445500"/>
              <a:gd name="connsiteY152" fmla="*/ 2023534 h 3738034"/>
              <a:gd name="connsiteX153" fmla="*/ 5854700 w 8445500"/>
              <a:gd name="connsiteY153" fmla="*/ 2010834 h 3738034"/>
              <a:gd name="connsiteX154" fmla="*/ 5930900 w 8445500"/>
              <a:gd name="connsiteY154" fmla="*/ 1972734 h 3738034"/>
              <a:gd name="connsiteX155" fmla="*/ 5969000 w 8445500"/>
              <a:gd name="connsiteY155" fmla="*/ 1960034 h 3738034"/>
              <a:gd name="connsiteX156" fmla="*/ 6045200 w 8445500"/>
              <a:gd name="connsiteY156" fmla="*/ 1896534 h 3738034"/>
              <a:gd name="connsiteX157" fmla="*/ 6121400 w 8445500"/>
              <a:gd name="connsiteY157" fmla="*/ 1871134 h 3738034"/>
              <a:gd name="connsiteX158" fmla="*/ 6261100 w 8445500"/>
              <a:gd name="connsiteY158" fmla="*/ 1883834 h 3738034"/>
              <a:gd name="connsiteX159" fmla="*/ 6324600 w 8445500"/>
              <a:gd name="connsiteY159" fmla="*/ 1896534 h 3738034"/>
              <a:gd name="connsiteX160" fmla="*/ 6477000 w 8445500"/>
              <a:gd name="connsiteY160" fmla="*/ 1921934 h 3738034"/>
              <a:gd name="connsiteX161" fmla="*/ 6553200 w 8445500"/>
              <a:gd name="connsiteY161" fmla="*/ 1934634 h 3738034"/>
              <a:gd name="connsiteX162" fmla="*/ 6858000 w 8445500"/>
              <a:gd name="connsiteY162" fmla="*/ 1960034 h 3738034"/>
              <a:gd name="connsiteX163" fmla="*/ 8445500 w 8445500"/>
              <a:gd name="connsiteY163" fmla="*/ 1947334 h 3738034"/>
              <a:gd name="connsiteX164" fmla="*/ 8411633 w 8445500"/>
              <a:gd name="connsiteY164"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90800 w 8445500"/>
              <a:gd name="connsiteY37" fmla="*/ 956734 h 3738034"/>
              <a:gd name="connsiteX38" fmla="*/ 2552700 w 8445500"/>
              <a:gd name="connsiteY38" fmla="*/ 994834 h 3738034"/>
              <a:gd name="connsiteX39" fmla="*/ 2489200 w 8445500"/>
              <a:gd name="connsiteY39" fmla="*/ 1058334 h 3738034"/>
              <a:gd name="connsiteX40" fmla="*/ 2463800 w 8445500"/>
              <a:gd name="connsiteY40" fmla="*/ 1096434 h 3738034"/>
              <a:gd name="connsiteX41" fmla="*/ 2425700 w 8445500"/>
              <a:gd name="connsiteY41" fmla="*/ 1134534 h 3738034"/>
              <a:gd name="connsiteX42" fmla="*/ 2413000 w 8445500"/>
              <a:gd name="connsiteY42" fmla="*/ 1172634 h 3738034"/>
              <a:gd name="connsiteX43" fmla="*/ 2374900 w 8445500"/>
              <a:gd name="connsiteY43" fmla="*/ 1185334 h 3738034"/>
              <a:gd name="connsiteX44" fmla="*/ 2336800 w 8445500"/>
              <a:gd name="connsiteY44" fmla="*/ 1210734 h 3738034"/>
              <a:gd name="connsiteX45" fmla="*/ 2171700 w 8445500"/>
              <a:gd name="connsiteY45" fmla="*/ 1236134 h 3738034"/>
              <a:gd name="connsiteX46" fmla="*/ 2095500 w 8445500"/>
              <a:gd name="connsiteY46" fmla="*/ 1248834 h 3738034"/>
              <a:gd name="connsiteX47" fmla="*/ 1828800 w 8445500"/>
              <a:gd name="connsiteY47" fmla="*/ 1274234 h 3738034"/>
              <a:gd name="connsiteX48" fmla="*/ 1612900 w 8445500"/>
              <a:gd name="connsiteY48" fmla="*/ 1248834 h 3738034"/>
              <a:gd name="connsiteX49" fmla="*/ 1574800 w 8445500"/>
              <a:gd name="connsiteY49" fmla="*/ 1236134 h 3738034"/>
              <a:gd name="connsiteX50" fmla="*/ 1536700 w 8445500"/>
              <a:gd name="connsiteY50" fmla="*/ 1210734 h 3738034"/>
              <a:gd name="connsiteX51" fmla="*/ 1498600 w 8445500"/>
              <a:gd name="connsiteY51" fmla="*/ 1198034 h 3738034"/>
              <a:gd name="connsiteX52" fmla="*/ 1422400 w 8445500"/>
              <a:gd name="connsiteY52" fmla="*/ 1147234 h 3738034"/>
              <a:gd name="connsiteX53" fmla="*/ 1384300 w 8445500"/>
              <a:gd name="connsiteY53" fmla="*/ 1134534 h 3738034"/>
              <a:gd name="connsiteX54" fmla="*/ 1308100 w 8445500"/>
              <a:gd name="connsiteY54" fmla="*/ 1083734 h 3738034"/>
              <a:gd name="connsiteX55" fmla="*/ 1270000 w 8445500"/>
              <a:gd name="connsiteY55" fmla="*/ 1058334 h 3738034"/>
              <a:gd name="connsiteX56" fmla="*/ 1193800 w 8445500"/>
              <a:gd name="connsiteY56" fmla="*/ 1032934 h 3738034"/>
              <a:gd name="connsiteX57" fmla="*/ 1130300 w 8445500"/>
              <a:gd name="connsiteY57" fmla="*/ 1007534 h 3738034"/>
              <a:gd name="connsiteX58" fmla="*/ 1079500 w 8445500"/>
              <a:gd name="connsiteY58" fmla="*/ 982134 h 3738034"/>
              <a:gd name="connsiteX59" fmla="*/ 939800 w 8445500"/>
              <a:gd name="connsiteY59" fmla="*/ 969434 h 3738034"/>
              <a:gd name="connsiteX60" fmla="*/ 927100 w 8445500"/>
              <a:gd name="connsiteY60" fmla="*/ 905934 h 3738034"/>
              <a:gd name="connsiteX61" fmla="*/ 889000 w 8445500"/>
              <a:gd name="connsiteY61" fmla="*/ 880534 h 3738034"/>
              <a:gd name="connsiteX62" fmla="*/ 558800 w 8445500"/>
              <a:gd name="connsiteY62" fmla="*/ 867834 h 3738034"/>
              <a:gd name="connsiteX63" fmla="*/ 406400 w 8445500"/>
              <a:gd name="connsiteY63" fmla="*/ 880534 h 3738034"/>
              <a:gd name="connsiteX64" fmla="*/ 368300 w 8445500"/>
              <a:gd name="connsiteY64" fmla="*/ 905934 h 3738034"/>
              <a:gd name="connsiteX65" fmla="*/ 317500 w 8445500"/>
              <a:gd name="connsiteY65" fmla="*/ 944034 h 3738034"/>
              <a:gd name="connsiteX66" fmla="*/ 266700 w 8445500"/>
              <a:gd name="connsiteY66" fmla="*/ 1020234 h 3738034"/>
              <a:gd name="connsiteX67" fmla="*/ 228600 w 8445500"/>
              <a:gd name="connsiteY67" fmla="*/ 1058334 h 3738034"/>
              <a:gd name="connsiteX68" fmla="*/ 190500 w 8445500"/>
              <a:gd name="connsiteY68" fmla="*/ 1134534 h 3738034"/>
              <a:gd name="connsiteX69" fmla="*/ 177800 w 8445500"/>
              <a:gd name="connsiteY69" fmla="*/ 1172634 h 3738034"/>
              <a:gd name="connsiteX70" fmla="*/ 152400 w 8445500"/>
              <a:gd name="connsiteY70" fmla="*/ 1210734 h 3738034"/>
              <a:gd name="connsiteX71" fmla="*/ 114300 w 8445500"/>
              <a:gd name="connsiteY71" fmla="*/ 1363134 h 3738034"/>
              <a:gd name="connsiteX72" fmla="*/ 88900 w 8445500"/>
              <a:gd name="connsiteY72" fmla="*/ 1439334 h 3738034"/>
              <a:gd name="connsiteX73" fmla="*/ 76200 w 8445500"/>
              <a:gd name="connsiteY73" fmla="*/ 1502834 h 3738034"/>
              <a:gd name="connsiteX74" fmla="*/ 50800 w 8445500"/>
              <a:gd name="connsiteY74" fmla="*/ 1566334 h 3738034"/>
              <a:gd name="connsiteX75" fmla="*/ 12700 w 8445500"/>
              <a:gd name="connsiteY75" fmla="*/ 1744134 h 3738034"/>
              <a:gd name="connsiteX76" fmla="*/ 0 w 8445500"/>
              <a:gd name="connsiteY76" fmla="*/ 1845734 h 3738034"/>
              <a:gd name="connsiteX77" fmla="*/ 0 w 8445500"/>
              <a:gd name="connsiteY77" fmla="*/ 2264834 h 3738034"/>
              <a:gd name="connsiteX78" fmla="*/ 12700 w 8445500"/>
              <a:gd name="connsiteY78" fmla="*/ 2582334 h 3738034"/>
              <a:gd name="connsiteX79" fmla="*/ 25400 w 8445500"/>
              <a:gd name="connsiteY79" fmla="*/ 3522134 h 3738034"/>
              <a:gd name="connsiteX80" fmla="*/ 88900 w 8445500"/>
              <a:gd name="connsiteY80" fmla="*/ 3572934 h 3738034"/>
              <a:gd name="connsiteX81" fmla="*/ 101600 w 8445500"/>
              <a:gd name="connsiteY81" fmla="*/ 3611034 h 3738034"/>
              <a:gd name="connsiteX82" fmla="*/ 139700 w 8445500"/>
              <a:gd name="connsiteY82" fmla="*/ 3623734 h 3738034"/>
              <a:gd name="connsiteX83" fmla="*/ 177800 w 8445500"/>
              <a:gd name="connsiteY83" fmla="*/ 3649134 h 3738034"/>
              <a:gd name="connsiteX84" fmla="*/ 190500 w 8445500"/>
              <a:gd name="connsiteY84" fmla="*/ 3687234 h 3738034"/>
              <a:gd name="connsiteX85" fmla="*/ 241300 w 8445500"/>
              <a:gd name="connsiteY85" fmla="*/ 3699934 h 3738034"/>
              <a:gd name="connsiteX86" fmla="*/ 393700 w 8445500"/>
              <a:gd name="connsiteY86" fmla="*/ 3738034 h 3738034"/>
              <a:gd name="connsiteX87" fmla="*/ 723900 w 8445500"/>
              <a:gd name="connsiteY87" fmla="*/ 3725334 h 3738034"/>
              <a:gd name="connsiteX88" fmla="*/ 901700 w 8445500"/>
              <a:gd name="connsiteY88" fmla="*/ 3674534 h 3738034"/>
              <a:gd name="connsiteX89" fmla="*/ 965200 w 8445500"/>
              <a:gd name="connsiteY89" fmla="*/ 3661834 h 3738034"/>
              <a:gd name="connsiteX90" fmla="*/ 1079500 w 8445500"/>
              <a:gd name="connsiteY90" fmla="*/ 3598334 h 3738034"/>
              <a:gd name="connsiteX91" fmla="*/ 1155700 w 8445500"/>
              <a:gd name="connsiteY91" fmla="*/ 3560234 h 3738034"/>
              <a:gd name="connsiteX92" fmla="*/ 1231900 w 8445500"/>
              <a:gd name="connsiteY92" fmla="*/ 3484034 h 3738034"/>
              <a:gd name="connsiteX93" fmla="*/ 1282700 w 8445500"/>
              <a:gd name="connsiteY93" fmla="*/ 3407834 h 3738034"/>
              <a:gd name="connsiteX94" fmla="*/ 1308100 w 8445500"/>
              <a:gd name="connsiteY94" fmla="*/ 3369734 h 3738034"/>
              <a:gd name="connsiteX95" fmla="*/ 1371600 w 8445500"/>
              <a:gd name="connsiteY95" fmla="*/ 3318934 h 3738034"/>
              <a:gd name="connsiteX96" fmla="*/ 1397000 w 8445500"/>
              <a:gd name="connsiteY96" fmla="*/ 3268134 h 3738034"/>
              <a:gd name="connsiteX97" fmla="*/ 1409700 w 8445500"/>
              <a:gd name="connsiteY97" fmla="*/ 3230034 h 3738034"/>
              <a:gd name="connsiteX98" fmla="*/ 1435100 w 8445500"/>
              <a:gd name="connsiteY98" fmla="*/ 3191934 h 3738034"/>
              <a:gd name="connsiteX99" fmla="*/ 1447800 w 8445500"/>
              <a:gd name="connsiteY99" fmla="*/ 3153834 h 3738034"/>
              <a:gd name="connsiteX100" fmla="*/ 1473200 w 8445500"/>
              <a:gd name="connsiteY100" fmla="*/ 3115734 h 3738034"/>
              <a:gd name="connsiteX101" fmla="*/ 1485900 w 8445500"/>
              <a:gd name="connsiteY101" fmla="*/ 3077634 h 3738034"/>
              <a:gd name="connsiteX102" fmla="*/ 1524000 w 8445500"/>
              <a:gd name="connsiteY102" fmla="*/ 3052234 h 3738034"/>
              <a:gd name="connsiteX103" fmla="*/ 1536700 w 8445500"/>
              <a:gd name="connsiteY103" fmla="*/ 3014134 h 3738034"/>
              <a:gd name="connsiteX104" fmla="*/ 1549400 w 8445500"/>
              <a:gd name="connsiteY104" fmla="*/ 2963334 h 3738034"/>
              <a:gd name="connsiteX105" fmla="*/ 1587500 w 8445500"/>
              <a:gd name="connsiteY105" fmla="*/ 2912534 h 3738034"/>
              <a:gd name="connsiteX106" fmla="*/ 1651000 w 8445500"/>
              <a:gd name="connsiteY106" fmla="*/ 2810934 h 3738034"/>
              <a:gd name="connsiteX107" fmla="*/ 1689100 w 8445500"/>
              <a:gd name="connsiteY107" fmla="*/ 2772834 h 3738034"/>
              <a:gd name="connsiteX108" fmla="*/ 1714500 w 8445500"/>
              <a:gd name="connsiteY108" fmla="*/ 2722034 h 3738034"/>
              <a:gd name="connsiteX109" fmla="*/ 1790700 w 8445500"/>
              <a:gd name="connsiteY109" fmla="*/ 2671234 h 3738034"/>
              <a:gd name="connsiteX110" fmla="*/ 1803400 w 8445500"/>
              <a:gd name="connsiteY110" fmla="*/ 2607734 h 3738034"/>
              <a:gd name="connsiteX111" fmla="*/ 1892300 w 8445500"/>
              <a:gd name="connsiteY111" fmla="*/ 2531534 h 3738034"/>
              <a:gd name="connsiteX112" fmla="*/ 2006600 w 8445500"/>
              <a:gd name="connsiteY112" fmla="*/ 2442634 h 3738034"/>
              <a:gd name="connsiteX113" fmla="*/ 2070100 w 8445500"/>
              <a:gd name="connsiteY113" fmla="*/ 2417234 h 3738034"/>
              <a:gd name="connsiteX114" fmla="*/ 2120900 w 8445500"/>
              <a:gd name="connsiteY114" fmla="*/ 2379134 h 3738034"/>
              <a:gd name="connsiteX115" fmla="*/ 2197100 w 8445500"/>
              <a:gd name="connsiteY115" fmla="*/ 2366434 h 3738034"/>
              <a:gd name="connsiteX116" fmla="*/ 2425700 w 8445500"/>
              <a:gd name="connsiteY116" fmla="*/ 2302934 h 3738034"/>
              <a:gd name="connsiteX117" fmla="*/ 2654300 w 8445500"/>
              <a:gd name="connsiteY117" fmla="*/ 2290234 h 3738034"/>
              <a:gd name="connsiteX118" fmla="*/ 2730500 w 8445500"/>
              <a:gd name="connsiteY118" fmla="*/ 2277534 h 3738034"/>
              <a:gd name="connsiteX119" fmla="*/ 2781300 w 8445500"/>
              <a:gd name="connsiteY119" fmla="*/ 2264834 h 3738034"/>
              <a:gd name="connsiteX120" fmla="*/ 2933700 w 8445500"/>
              <a:gd name="connsiteY120" fmla="*/ 2252134 h 3738034"/>
              <a:gd name="connsiteX121" fmla="*/ 2984500 w 8445500"/>
              <a:gd name="connsiteY121" fmla="*/ 2226734 h 3738034"/>
              <a:gd name="connsiteX122" fmla="*/ 3022600 w 8445500"/>
              <a:gd name="connsiteY122" fmla="*/ 2201334 h 3738034"/>
              <a:gd name="connsiteX123" fmla="*/ 3098800 w 8445500"/>
              <a:gd name="connsiteY123" fmla="*/ 2175934 h 3738034"/>
              <a:gd name="connsiteX124" fmla="*/ 3136900 w 8445500"/>
              <a:gd name="connsiteY124" fmla="*/ 2150534 h 3738034"/>
              <a:gd name="connsiteX125" fmla="*/ 3175000 w 8445500"/>
              <a:gd name="connsiteY125" fmla="*/ 2137834 h 3738034"/>
              <a:gd name="connsiteX126" fmla="*/ 3251200 w 8445500"/>
              <a:gd name="connsiteY126" fmla="*/ 2087034 h 3738034"/>
              <a:gd name="connsiteX127" fmla="*/ 3289300 w 8445500"/>
              <a:gd name="connsiteY127" fmla="*/ 2061634 h 3738034"/>
              <a:gd name="connsiteX128" fmla="*/ 3390900 w 8445500"/>
              <a:gd name="connsiteY128" fmla="*/ 2010834 h 3738034"/>
              <a:gd name="connsiteX129" fmla="*/ 3441700 w 8445500"/>
              <a:gd name="connsiteY129" fmla="*/ 2036234 h 3738034"/>
              <a:gd name="connsiteX130" fmla="*/ 3479800 w 8445500"/>
              <a:gd name="connsiteY130" fmla="*/ 2048934 h 3738034"/>
              <a:gd name="connsiteX131" fmla="*/ 3517900 w 8445500"/>
              <a:gd name="connsiteY131" fmla="*/ 2074334 h 3738034"/>
              <a:gd name="connsiteX132" fmla="*/ 3657600 w 8445500"/>
              <a:gd name="connsiteY132" fmla="*/ 2112434 h 3738034"/>
              <a:gd name="connsiteX133" fmla="*/ 4076700 w 8445500"/>
              <a:gd name="connsiteY133" fmla="*/ 2074334 h 3738034"/>
              <a:gd name="connsiteX134" fmla="*/ 4114800 w 8445500"/>
              <a:gd name="connsiteY134" fmla="*/ 2048934 h 3738034"/>
              <a:gd name="connsiteX135" fmla="*/ 4191000 w 8445500"/>
              <a:gd name="connsiteY135" fmla="*/ 2036234 h 3738034"/>
              <a:gd name="connsiteX136" fmla="*/ 4241800 w 8445500"/>
              <a:gd name="connsiteY136" fmla="*/ 2023534 h 3738034"/>
              <a:gd name="connsiteX137" fmla="*/ 4318000 w 8445500"/>
              <a:gd name="connsiteY137" fmla="*/ 2036234 h 3738034"/>
              <a:gd name="connsiteX138" fmla="*/ 4432300 w 8445500"/>
              <a:gd name="connsiteY138" fmla="*/ 2163234 h 3738034"/>
              <a:gd name="connsiteX139" fmla="*/ 4457700 w 8445500"/>
              <a:gd name="connsiteY139" fmla="*/ 2201334 h 3738034"/>
              <a:gd name="connsiteX140" fmla="*/ 4495800 w 8445500"/>
              <a:gd name="connsiteY140" fmla="*/ 2214034 h 3738034"/>
              <a:gd name="connsiteX141" fmla="*/ 4610100 w 8445500"/>
              <a:gd name="connsiteY141" fmla="*/ 2175934 h 3738034"/>
              <a:gd name="connsiteX142" fmla="*/ 4686300 w 8445500"/>
              <a:gd name="connsiteY142" fmla="*/ 2137834 h 3738034"/>
              <a:gd name="connsiteX143" fmla="*/ 4762500 w 8445500"/>
              <a:gd name="connsiteY143" fmla="*/ 2099734 h 3738034"/>
              <a:gd name="connsiteX144" fmla="*/ 4864100 w 8445500"/>
              <a:gd name="connsiteY144" fmla="*/ 2048934 h 3738034"/>
              <a:gd name="connsiteX145" fmla="*/ 4902200 w 8445500"/>
              <a:gd name="connsiteY145" fmla="*/ 2023534 h 3738034"/>
              <a:gd name="connsiteX146" fmla="*/ 4940300 w 8445500"/>
              <a:gd name="connsiteY146" fmla="*/ 2010834 h 3738034"/>
              <a:gd name="connsiteX147" fmla="*/ 4978400 w 8445500"/>
              <a:gd name="connsiteY147" fmla="*/ 1985434 h 3738034"/>
              <a:gd name="connsiteX148" fmla="*/ 5041900 w 8445500"/>
              <a:gd name="connsiteY148" fmla="*/ 1972734 h 3738034"/>
              <a:gd name="connsiteX149" fmla="*/ 5207000 w 8445500"/>
              <a:gd name="connsiteY149" fmla="*/ 1985434 h 3738034"/>
              <a:gd name="connsiteX150" fmla="*/ 5270500 w 8445500"/>
              <a:gd name="connsiteY150" fmla="*/ 1998134 h 3738034"/>
              <a:gd name="connsiteX151" fmla="*/ 5448300 w 8445500"/>
              <a:gd name="connsiteY151" fmla="*/ 2023534 h 3738034"/>
              <a:gd name="connsiteX152" fmla="*/ 5854700 w 8445500"/>
              <a:gd name="connsiteY152" fmla="*/ 2010834 h 3738034"/>
              <a:gd name="connsiteX153" fmla="*/ 5930900 w 8445500"/>
              <a:gd name="connsiteY153" fmla="*/ 1972734 h 3738034"/>
              <a:gd name="connsiteX154" fmla="*/ 5969000 w 8445500"/>
              <a:gd name="connsiteY154" fmla="*/ 1960034 h 3738034"/>
              <a:gd name="connsiteX155" fmla="*/ 6045200 w 8445500"/>
              <a:gd name="connsiteY155" fmla="*/ 1896534 h 3738034"/>
              <a:gd name="connsiteX156" fmla="*/ 6121400 w 8445500"/>
              <a:gd name="connsiteY156" fmla="*/ 1871134 h 3738034"/>
              <a:gd name="connsiteX157" fmla="*/ 6261100 w 8445500"/>
              <a:gd name="connsiteY157" fmla="*/ 1883834 h 3738034"/>
              <a:gd name="connsiteX158" fmla="*/ 6324600 w 8445500"/>
              <a:gd name="connsiteY158" fmla="*/ 1896534 h 3738034"/>
              <a:gd name="connsiteX159" fmla="*/ 6477000 w 8445500"/>
              <a:gd name="connsiteY159" fmla="*/ 1921934 h 3738034"/>
              <a:gd name="connsiteX160" fmla="*/ 6553200 w 8445500"/>
              <a:gd name="connsiteY160" fmla="*/ 1934634 h 3738034"/>
              <a:gd name="connsiteX161" fmla="*/ 6858000 w 8445500"/>
              <a:gd name="connsiteY161" fmla="*/ 1960034 h 3738034"/>
              <a:gd name="connsiteX162" fmla="*/ 8445500 w 8445500"/>
              <a:gd name="connsiteY162" fmla="*/ 1947334 h 3738034"/>
              <a:gd name="connsiteX163" fmla="*/ 8411633 w 8445500"/>
              <a:gd name="connsiteY163"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89200 w 8445500"/>
              <a:gd name="connsiteY38" fmla="*/ 1058334 h 3738034"/>
              <a:gd name="connsiteX39" fmla="*/ 2463800 w 8445500"/>
              <a:gd name="connsiteY39" fmla="*/ 1096434 h 3738034"/>
              <a:gd name="connsiteX40" fmla="*/ 2425700 w 8445500"/>
              <a:gd name="connsiteY40" fmla="*/ 1134534 h 3738034"/>
              <a:gd name="connsiteX41" fmla="*/ 2413000 w 8445500"/>
              <a:gd name="connsiteY41" fmla="*/ 1172634 h 3738034"/>
              <a:gd name="connsiteX42" fmla="*/ 2374900 w 8445500"/>
              <a:gd name="connsiteY42" fmla="*/ 1185334 h 3738034"/>
              <a:gd name="connsiteX43" fmla="*/ 2336800 w 8445500"/>
              <a:gd name="connsiteY43" fmla="*/ 1210734 h 3738034"/>
              <a:gd name="connsiteX44" fmla="*/ 2171700 w 8445500"/>
              <a:gd name="connsiteY44" fmla="*/ 1236134 h 3738034"/>
              <a:gd name="connsiteX45" fmla="*/ 2095500 w 8445500"/>
              <a:gd name="connsiteY45" fmla="*/ 1248834 h 3738034"/>
              <a:gd name="connsiteX46" fmla="*/ 1828800 w 8445500"/>
              <a:gd name="connsiteY46" fmla="*/ 1274234 h 3738034"/>
              <a:gd name="connsiteX47" fmla="*/ 1612900 w 8445500"/>
              <a:gd name="connsiteY47" fmla="*/ 1248834 h 3738034"/>
              <a:gd name="connsiteX48" fmla="*/ 1574800 w 8445500"/>
              <a:gd name="connsiteY48" fmla="*/ 1236134 h 3738034"/>
              <a:gd name="connsiteX49" fmla="*/ 1536700 w 8445500"/>
              <a:gd name="connsiteY49" fmla="*/ 1210734 h 3738034"/>
              <a:gd name="connsiteX50" fmla="*/ 1498600 w 8445500"/>
              <a:gd name="connsiteY50" fmla="*/ 1198034 h 3738034"/>
              <a:gd name="connsiteX51" fmla="*/ 1422400 w 8445500"/>
              <a:gd name="connsiteY51" fmla="*/ 1147234 h 3738034"/>
              <a:gd name="connsiteX52" fmla="*/ 1384300 w 8445500"/>
              <a:gd name="connsiteY52" fmla="*/ 1134534 h 3738034"/>
              <a:gd name="connsiteX53" fmla="*/ 1308100 w 8445500"/>
              <a:gd name="connsiteY53" fmla="*/ 1083734 h 3738034"/>
              <a:gd name="connsiteX54" fmla="*/ 1270000 w 8445500"/>
              <a:gd name="connsiteY54" fmla="*/ 1058334 h 3738034"/>
              <a:gd name="connsiteX55" fmla="*/ 1193800 w 8445500"/>
              <a:gd name="connsiteY55" fmla="*/ 1032934 h 3738034"/>
              <a:gd name="connsiteX56" fmla="*/ 1130300 w 8445500"/>
              <a:gd name="connsiteY56" fmla="*/ 1007534 h 3738034"/>
              <a:gd name="connsiteX57" fmla="*/ 1079500 w 8445500"/>
              <a:gd name="connsiteY57" fmla="*/ 982134 h 3738034"/>
              <a:gd name="connsiteX58" fmla="*/ 939800 w 8445500"/>
              <a:gd name="connsiteY58" fmla="*/ 969434 h 3738034"/>
              <a:gd name="connsiteX59" fmla="*/ 927100 w 8445500"/>
              <a:gd name="connsiteY59" fmla="*/ 905934 h 3738034"/>
              <a:gd name="connsiteX60" fmla="*/ 889000 w 8445500"/>
              <a:gd name="connsiteY60" fmla="*/ 880534 h 3738034"/>
              <a:gd name="connsiteX61" fmla="*/ 558800 w 8445500"/>
              <a:gd name="connsiteY61" fmla="*/ 867834 h 3738034"/>
              <a:gd name="connsiteX62" fmla="*/ 406400 w 8445500"/>
              <a:gd name="connsiteY62" fmla="*/ 880534 h 3738034"/>
              <a:gd name="connsiteX63" fmla="*/ 368300 w 8445500"/>
              <a:gd name="connsiteY63" fmla="*/ 905934 h 3738034"/>
              <a:gd name="connsiteX64" fmla="*/ 317500 w 8445500"/>
              <a:gd name="connsiteY64" fmla="*/ 944034 h 3738034"/>
              <a:gd name="connsiteX65" fmla="*/ 266700 w 8445500"/>
              <a:gd name="connsiteY65" fmla="*/ 1020234 h 3738034"/>
              <a:gd name="connsiteX66" fmla="*/ 228600 w 8445500"/>
              <a:gd name="connsiteY66" fmla="*/ 1058334 h 3738034"/>
              <a:gd name="connsiteX67" fmla="*/ 190500 w 8445500"/>
              <a:gd name="connsiteY67" fmla="*/ 1134534 h 3738034"/>
              <a:gd name="connsiteX68" fmla="*/ 177800 w 8445500"/>
              <a:gd name="connsiteY68" fmla="*/ 1172634 h 3738034"/>
              <a:gd name="connsiteX69" fmla="*/ 152400 w 8445500"/>
              <a:gd name="connsiteY69" fmla="*/ 1210734 h 3738034"/>
              <a:gd name="connsiteX70" fmla="*/ 114300 w 8445500"/>
              <a:gd name="connsiteY70" fmla="*/ 1363134 h 3738034"/>
              <a:gd name="connsiteX71" fmla="*/ 88900 w 8445500"/>
              <a:gd name="connsiteY71" fmla="*/ 1439334 h 3738034"/>
              <a:gd name="connsiteX72" fmla="*/ 76200 w 8445500"/>
              <a:gd name="connsiteY72" fmla="*/ 1502834 h 3738034"/>
              <a:gd name="connsiteX73" fmla="*/ 50800 w 8445500"/>
              <a:gd name="connsiteY73" fmla="*/ 1566334 h 3738034"/>
              <a:gd name="connsiteX74" fmla="*/ 12700 w 8445500"/>
              <a:gd name="connsiteY74" fmla="*/ 1744134 h 3738034"/>
              <a:gd name="connsiteX75" fmla="*/ 0 w 8445500"/>
              <a:gd name="connsiteY75" fmla="*/ 1845734 h 3738034"/>
              <a:gd name="connsiteX76" fmla="*/ 0 w 8445500"/>
              <a:gd name="connsiteY76" fmla="*/ 2264834 h 3738034"/>
              <a:gd name="connsiteX77" fmla="*/ 12700 w 8445500"/>
              <a:gd name="connsiteY77" fmla="*/ 2582334 h 3738034"/>
              <a:gd name="connsiteX78" fmla="*/ 25400 w 8445500"/>
              <a:gd name="connsiteY78" fmla="*/ 3522134 h 3738034"/>
              <a:gd name="connsiteX79" fmla="*/ 88900 w 8445500"/>
              <a:gd name="connsiteY79" fmla="*/ 3572934 h 3738034"/>
              <a:gd name="connsiteX80" fmla="*/ 101600 w 8445500"/>
              <a:gd name="connsiteY80" fmla="*/ 3611034 h 3738034"/>
              <a:gd name="connsiteX81" fmla="*/ 139700 w 8445500"/>
              <a:gd name="connsiteY81" fmla="*/ 3623734 h 3738034"/>
              <a:gd name="connsiteX82" fmla="*/ 177800 w 8445500"/>
              <a:gd name="connsiteY82" fmla="*/ 3649134 h 3738034"/>
              <a:gd name="connsiteX83" fmla="*/ 190500 w 8445500"/>
              <a:gd name="connsiteY83" fmla="*/ 3687234 h 3738034"/>
              <a:gd name="connsiteX84" fmla="*/ 241300 w 8445500"/>
              <a:gd name="connsiteY84" fmla="*/ 3699934 h 3738034"/>
              <a:gd name="connsiteX85" fmla="*/ 393700 w 8445500"/>
              <a:gd name="connsiteY85" fmla="*/ 3738034 h 3738034"/>
              <a:gd name="connsiteX86" fmla="*/ 723900 w 8445500"/>
              <a:gd name="connsiteY86" fmla="*/ 3725334 h 3738034"/>
              <a:gd name="connsiteX87" fmla="*/ 901700 w 8445500"/>
              <a:gd name="connsiteY87" fmla="*/ 3674534 h 3738034"/>
              <a:gd name="connsiteX88" fmla="*/ 965200 w 8445500"/>
              <a:gd name="connsiteY88" fmla="*/ 3661834 h 3738034"/>
              <a:gd name="connsiteX89" fmla="*/ 1079500 w 8445500"/>
              <a:gd name="connsiteY89" fmla="*/ 3598334 h 3738034"/>
              <a:gd name="connsiteX90" fmla="*/ 1155700 w 8445500"/>
              <a:gd name="connsiteY90" fmla="*/ 3560234 h 3738034"/>
              <a:gd name="connsiteX91" fmla="*/ 1231900 w 8445500"/>
              <a:gd name="connsiteY91" fmla="*/ 3484034 h 3738034"/>
              <a:gd name="connsiteX92" fmla="*/ 1282700 w 8445500"/>
              <a:gd name="connsiteY92" fmla="*/ 3407834 h 3738034"/>
              <a:gd name="connsiteX93" fmla="*/ 1308100 w 8445500"/>
              <a:gd name="connsiteY93" fmla="*/ 3369734 h 3738034"/>
              <a:gd name="connsiteX94" fmla="*/ 1371600 w 8445500"/>
              <a:gd name="connsiteY94" fmla="*/ 3318934 h 3738034"/>
              <a:gd name="connsiteX95" fmla="*/ 1397000 w 8445500"/>
              <a:gd name="connsiteY95" fmla="*/ 3268134 h 3738034"/>
              <a:gd name="connsiteX96" fmla="*/ 1409700 w 8445500"/>
              <a:gd name="connsiteY96" fmla="*/ 3230034 h 3738034"/>
              <a:gd name="connsiteX97" fmla="*/ 1435100 w 8445500"/>
              <a:gd name="connsiteY97" fmla="*/ 3191934 h 3738034"/>
              <a:gd name="connsiteX98" fmla="*/ 1447800 w 8445500"/>
              <a:gd name="connsiteY98" fmla="*/ 3153834 h 3738034"/>
              <a:gd name="connsiteX99" fmla="*/ 1473200 w 8445500"/>
              <a:gd name="connsiteY99" fmla="*/ 3115734 h 3738034"/>
              <a:gd name="connsiteX100" fmla="*/ 1485900 w 8445500"/>
              <a:gd name="connsiteY100" fmla="*/ 3077634 h 3738034"/>
              <a:gd name="connsiteX101" fmla="*/ 1524000 w 8445500"/>
              <a:gd name="connsiteY101" fmla="*/ 3052234 h 3738034"/>
              <a:gd name="connsiteX102" fmla="*/ 1536700 w 8445500"/>
              <a:gd name="connsiteY102" fmla="*/ 3014134 h 3738034"/>
              <a:gd name="connsiteX103" fmla="*/ 1549400 w 8445500"/>
              <a:gd name="connsiteY103" fmla="*/ 2963334 h 3738034"/>
              <a:gd name="connsiteX104" fmla="*/ 1587500 w 8445500"/>
              <a:gd name="connsiteY104" fmla="*/ 2912534 h 3738034"/>
              <a:gd name="connsiteX105" fmla="*/ 1651000 w 8445500"/>
              <a:gd name="connsiteY105" fmla="*/ 2810934 h 3738034"/>
              <a:gd name="connsiteX106" fmla="*/ 1689100 w 8445500"/>
              <a:gd name="connsiteY106" fmla="*/ 2772834 h 3738034"/>
              <a:gd name="connsiteX107" fmla="*/ 1714500 w 8445500"/>
              <a:gd name="connsiteY107" fmla="*/ 2722034 h 3738034"/>
              <a:gd name="connsiteX108" fmla="*/ 1790700 w 8445500"/>
              <a:gd name="connsiteY108" fmla="*/ 2671234 h 3738034"/>
              <a:gd name="connsiteX109" fmla="*/ 1803400 w 8445500"/>
              <a:gd name="connsiteY109" fmla="*/ 2607734 h 3738034"/>
              <a:gd name="connsiteX110" fmla="*/ 1892300 w 8445500"/>
              <a:gd name="connsiteY110" fmla="*/ 2531534 h 3738034"/>
              <a:gd name="connsiteX111" fmla="*/ 2006600 w 8445500"/>
              <a:gd name="connsiteY111" fmla="*/ 2442634 h 3738034"/>
              <a:gd name="connsiteX112" fmla="*/ 2070100 w 8445500"/>
              <a:gd name="connsiteY112" fmla="*/ 2417234 h 3738034"/>
              <a:gd name="connsiteX113" fmla="*/ 2120900 w 8445500"/>
              <a:gd name="connsiteY113" fmla="*/ 2379134 h 3738034"/>
              <a:gd name="connsiteX114" fmla="*/ 2197100 w 8445500"/>
              <a:gd name="connsiteY114" fmla="*/ 2366434 h 3738034"/>
              <a:gd name="connsiteX115" fmla="*/ 2425700 w 8445500"/>
              <a:gd name="connsiteY115" fmla="*/ 2302934 h 3738034"/>
              <a:gd name="connsiteX116" fmla="*/ 2654300 w 8445500"/>
              <a:gd name="connsiteY116" fmla="*/ 2290234 h 3738034"/>
              <a:gd name="connsiteX117" fmla="*/ 2730500 w 8445500"/>
              <a:gd name="connsiteY117" fmla="*/ 2277534 h 3738034"/>
              <a:gd name="connsiteX118" fmla="*/ 2781300 w 8445500"/>
              <a:gd name="connsiteY118" fmla="*/ 2264834 h 3738034"/>
              <a:gd name="connsiteX119" fmla="*/ 2933700 w 8445500"/>
              <a:gd name="connsiteY119" fmla="*/ 2252134 h 3738034"/>
              <a:gd name="connsiteX120" fmla="*/ 2984500 w 8445500"/>
              <a:gd name="connsiteY120" fmla="*/ 2226734 h 3738034"/>
              <a:gd name="connsiteX121" fmla="*/ 3022600 w 8445500"/>
              <a:gd name="connsiteY121" fmla="*/ 2201334 h 3738034"/>
              <a:gd name="connsiteX122" fmla="*/ 3098800 w 8445500"/>
              <a:gd name="connsiteY122" fmla="*/ 2175934 h 3738034"/>
              <a:gd name="connsiteX123" fmla="*/ 3136900 w 8445500"/>
              <a:gd name="connsiteY123" fmla="*/ 2150534 h 3738034"/>
              <a:gd name="connsiteX124" fmla="*/ 3175000 w 8445500"/>
              <a:gd name="connsiteY124" fmla="*/ 2137834 h 3738034"/>
              <a:gd name="connsiteX125" fmla="*/ 3251200 w 8445500"/>
              <a:gd name="connsiteY125" fmla="*/ 2087034 h 3738034"/>
              <a:gd name="connsiteX126" fmla="*/ 3289300 w 8445500"/>
              <a:gd name="connsiteY126" fmla="*/ 2061634 h 3738034"/>
              <a:gd name="connsiteX127" fmla="*/ 3390900 w 8445500"/>
              <a:gd name="connsiteY127" fmla="*/ 2010834 h 3738034"/>
              <a:gd name="connsiteX128" fmla="*/ 3441700 w 8445500"/>
              <a:gd name="connsiteY128" fmla="*/ 2036234 h 3738034"/>
              <a:gd name="connsiteX129" fmla="*/ 3479800 w 8445500"/>
              <a:gd name="connsiteY129" fmla="*/ 2048934 h 3738034"/>
              <a:gd name="connsiteX130" fmla="*/ 3517900 w 8445500"/>
              <a:gd name="connsiteY130" fmla="*/ 2074334 h 3738034"/>
              <a:gd name="connsiteX131" fmla="*/ 3657600 w 8445500"/>
              <a:gd name="connsiteY131" fmla="*/ 2112434 h 3738034"/>
              <a:gd name="connsiteX132" fmla="*/ 4076700 w 8445500"/>
              <a:gd name="connsiteY132" fmla="*/ 2074334 h 3738034"/>
              <a:gd name="connsiteX133" fmla="*/ 4114800 w 8445500"/>
              <a:gd name="connsiteY133" fmla="*/ 2048934 h 3738034"/>
              <a:gd name="connsiteX134" fmla="*/ 4191000 w 8445500"/>
              <a:gd name="connsiteY134" fmla="*/ 2036234 h 3738034"/>
              <a:gd name="connsiteX135" fmla="*/ 4241800 w 8445500"/>
              <a:gd name="connsiteY135" fmla="*/ 2023534 h 3738034"/>
              <a:gd name="connsiteX136" fmla="*/ 4318000 w 8445500"/>
              <a:gd name="connsiteY136" fmla="*/ 2036234 h 3738034"/>
              <a:gd name="connsiteX137" fmla="*/ 4432300 w 8445500"/>
              <a:gd name="connsiteY137" fmla="*/ 2163234 h 3738034"/>
              <a:gd name="connsiteX138" fmla="*/ 4457700 w 8445500"/>
              <a:gd name="connsiteY138" fmla="*/ 2201334 h 3738034"/>
              <a:gd name="connsiteX139" fmla="*/ 4495800 w 8445500"/>
              <a:gd name="connsiteY139" fmla="*/ 2214034 h 3738034"/>
              <a:gd name="connsiteX140" fmla="*/ 4610100 w 8445500"/>
              <a:gd name="connsiteY140" fmla="*/ 2175934 h 3738034"/>
              <a:gd name="connsiteX141" fmla="*/ 4686300 w 8445500"/>
              <a:gd name="connsiteY141" fmla="*/ 2137834 h 3738034"/>
              <a:gd name="connsiteX142" fmla="*/ 4762500 w 8445500"/>
              <a:gd name="connsiteY142" fmla="*/ 2099734 h 3738034"/>
              <a:gd name="connsiteX143" fmla="*/ 4864100 w 8445500"/>
              <a:gd name="connsiteY143" fmla="*/ 2048934 h 3738034"/>
              <a:gd name="connsiteX144" fmla="*/ 4902200 w 8445500"/>
              <a:gd name="connsiteY144" fmla="*/ 2023534 h 3738034"/>
              <a:gd name="connsiteX145" fmla="*/ 4940300 w 8445500"/>
              <a:gd name="connsiteY145" fmla="*/ 2010834 h 3738034"/>
              <a:gd name="connsiteX146" fmla="*/ 4978400 w 8445500"/>
              <a:gd name="connsiteY146" fmla="*/ 1985434 h 3738034"/>
              <a:gd name="connsiteX147" fmla="*/ 5041900 w 8445500"/>
              <a:gd name="connsiteY147" fmla="*/ 1972734 h 3738034"/>
              <a:gd name="connsiteX148" fmla="*/ 5207000 w 8445500"/>
              <a:gd name="connsiteY148" fmla="*/ 1985434 h 3738034"/>
              <a:gd name="connsiteX149" fmla="*/ 5270500 w 8445500"/>
              <a:gd name="connsiteY149" fmla="*/ 1998134 h 3738034"/>
              <a:gd name="connsiteX150" fmla="*/ 5448300 w 8445500"/>
              <a:gd name="connsiteY150" fmla="*/ 2023534 h 3738034"/>
              <a:gd name="connsiteX151" fmla="*/ 5854700 w 8445500"/>
              <a:gd name="connsiteY151" fmla="*/ 2010834 h 3738034"/>
              <a:gd name="connsiteX152" fmla="*/ 5930900 w 8445500"/>
              <a:gd name="connsiteY152" fmla="*/ 1972734 h 3738034"/>
              <a:gd name="connsiteX153" fmla="*/ 5969000 w 8445500"/>
              <a:gd name="connsiteY153" fmla="*/ 1960034 h 3738034"/>
              <a:gd name="connsiteX154" fmla="*/ 6045200 w 8445500"/>
              <a:gd name="connsiteY154" fmla="*/ 1896534 h 3738034"/>
              <a:gd name="connsiteX155" fmla="*/ 6121400 w 8445500"/>
              <a:gd name="connsiteY155" fmla="*/ 1871134 h 3738034"/>
              <a:gd name="connsiteX156" fmla="*/ 6261100 w 8445500"/>
              <a:gd name="connsiteY156" fmla="*/ 1883834 h 3738034"/>
              <a:gd name="connsiteX157" fmla="*/ 6324600 w 8445500"/>
              <a:gd name="connsiteY157" fmla="*/ 1896534 h 3738034"/>
              <a:gd name="connsiteX158" fmla="*/ 6477000 w 8445500"/>
              <a:gd name="connsiteY158" fmla="*/ 1921934 h 3738034"/>
              <a:gd name="connsiteX159" fmla="*/ 6553200 w 8445500"/>
              <a:gd name="connsiteY159" fmla="*/ 1934634 h 3738034"/>
              <a:gd name="connsiteX160" fmla="*/ 6858000 w 8445500"/>
              <a:gd name="connsiteY160" fmla="*/ 1960034 h 3738034"/>
              <a:gd name="connsiteX161" fmla="*/ 8445500 w 8445500"/>
              <a:gd name="connsiteY161" fmla="*/ 1947334 h 3738034"/>
              <a:gd name="connsiteX162" fmla="*/ 8411633 w 8445500"/>
              <a:gd name="connsiteY162"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63800 w 8445500"/>
              <a:gd name="connsiteY38" fmla="*/ 1096434 h 3738034"/>
              <a:gd name="connsiteX39" fmla="*/ 2425700 w 8445500"/>
              <a:gd name="connsiteY39" fmla="*/ 1134534 h 3738034"/>
              <a:gd name="connsiteX40" fmla="*/ 2413000 w 8445500"/>
              <a:gd name="connsiteY40" fmla="*/ 1172634 h 3738034"/>
              <a:gd name="connsiteX41" fmla="*/ 2374900 w 8445500"/>
              <a:gd name="connsiteY41" fmla="*/ 1185334 h 3738034"/>
              <a:gd name="connsiteX42" fmla="*/ 2336800 w 8445500"/>
              <a:gd name="connsiteY42" fmla="*/ 1210734 h 3738034"/>
              <a:gd name="connsiteX43" fmla="*/ 2171700 w 8445500"/>
              <a:gd name="connsiteY43" fmla="*/ 1236134 h 3738034"/>
              <a:gd name="connsiteX44" fmla="*/ 2095500 w 8445500"/>
              <a:gd name="connsiteY44" fmla="*/ 1248834 h 3738034"/>
              <a:gd name="connsiteX45" fmla="*/ 1828800 w 8445500"/>
              <a:gd name="connsiteY45" fmla="*/ 1274234 h 3738034"/>
              <a:gd name="connsiteX46" fmla="*/ 1612900 w 8445500"/>
              <a:gd name="connsiteY46" fmla="*/ 1248834 h 3738034"/>
              <a:gd name="connsiteX47" fmla="*/ 1574800 w 8445500"/>
              <a:gd name="connsiteY47" fmla="*/ 1236134 h 3738034"/>
              <a:gd name="connsiteX48" fmla="*/ 1536700 w 8445500"/>
              <a:gd name="connsiteY48" fmla="*/ 1210734 h 3738034"/>
              <a:gd name="connsiteX49" fmla="*/ 1498600 w 8445500"/>
              <a:gd name="connsiteY49" fmla="*/ 1198034 h 3738034"/>
              <a:gd name="connsiteX50" fmla="*/ 1422400 w 8445500"/>
              <a:gd name="connsiteY50" fmla="*/ 1147234 h 3738034"/>
              <a:gd name="connsiteX51" fmla="*/ 1384300 w 8445500"/>
              <a:gd name="connsiteY51" fmla="*/ 1134534 h 3738034"/>
              <a:gd name="connsiteX52" fmla="*/ 1308100 w 8445500"/>
              <a:gd name="connsiteY52" fmla="*/ 1083734 h 3738034"/>
              <a:gd name="connsiteX53" fmla="*/ 1270000 w 8445500"/>
              <a:gd name="connsiteY53" fmla="*/ 1058334 h 3738034"/>
              <a:gd name="connsiteX54" fmla="*/ 1193800 w 8445500"/>
              <a:gd name="connsiteY54" fmla="*/ 1032934 h 3738034"/>
              <a:gd name="connsiteX55" fmla="*/ 1130300 w 8445500"/>
              <a:gd name="connsiteY55" fmla="*/ 1007534 h 3738034"/>
              <a:gd name="connsiteX56" fmla="*/ 1079500 w 8445500"/>
              <a:gd name="connsiteY56" fmla="*/ 982134 h 3738034"/>
              <a:gd name="connsiteX57" fmla="*/ 939800 w 8445500"/>
              <a:gd name="connsiteY57" fmla="*/ 969434 h 3738034"/>
              <a:gd name="connsiteX58" fmla="*/ 927100 w 8445500"/>
              <a:gd name="connsiteY58" fmla="*/ 905934 h 3738034"/>
              <a:gd name="connsiteX59" fmla="*/ 889000 w 8445500"/>
              <a:gd name="connsiteY59" fmla="*/ 880534 h 3738034"/>
              <a:gd name="connsiteX60" fmla="*/ 558800 w 8445500"/>
              <a:gd name="connsiteY60" fmla="*/ 867834 h 3738034"/>
              <a:gd name="connsiteX61" fmla="*/ 406400 w 8445500"/>
              <a:gd name="connsiteY61" fmla="*/ 880534 h 3738034"/>
              <a:gd name="connsiteX62" fmla="*/ 368300 w 8445500"/>
              <a:gd name="connsiteY62" fmla="*/ 905934 h 3738034"/>
              <a:gd name="connsiteX63" fmla="*/ 317500 w 8445500"/>
              <a:gd name="connsiteY63" fmla="*/ 944034 h 3738034"/>
              <a:gd name="connsiteX64" fmla="*/ 266700 w 8445500"/>
              <a:gd name="connsiteY64" fmla="*/ 1020234 h 3738034"/>
              <a:gd name="connsiteX65" fmla="*/ 228600 w 8445500"/>
              <a:gd name="connsiteY65" fmla="*/ 1058334 h 3738034"/>
              <a:gd name="connsiteX66" fmla="*/ 190500 w 8445500"/>
              <a:gd name="connsiteY66" fmla="*/ 1134534 h 3738034"/>
              <a:gd name="connsiteX67" fmla="*/ 177800 w 8445500"/>
              <a:gd name="connsiteY67" fmla="*/ 1172634 h 3738034"/>
              <a:gd name="connsiteX68" fmla="*/ 152400 w 8445500"/>
              <a:gd name="connsiteY68" fmla="*/ 1210734 h 3738034"/>
              <a:gd name="connsiteX69" fmla="*/ 114300 w 8445500"/>
              <a:gd name="connsiteY69" fmla="*/ 1363134 h 3738034"/>
              <a:gd name="connsiteX70" fmla="*/ 88900 w 8445500"/>
              <a:gd name="connsiteY70" fmla="*/ 1439334 h 3738034"/>
              <a:gd name="connsiteX71" fmla="*/ 76200 w 8445500"/>
              <a:gd name="connsiteY71" fmla="*/ 1502834 h 3738034"/>
              <a:gd name="connsiteX72" fmla="*/ 50800 w 8445500"/>
              <a:gd name="connsiteY72" fmla="*/ 1566334 h 3738034"/>
              <a:gd name="connsiteX73" fmla="*/ 12700 w 8445500"/>
              <a:gd name="connsiteY73" fmla="*/ 1744134 h 3738034"/>
              <a:gd name="connsiteX74" fmla="*/ 0 w 8445500"/>
              <a:gd name="connsiteY74" fmla="*/ 1845734 h 3738034"/>
              <a:gd name="connsiteX75" fmla="*/ 0 w 8445500"/>
              <a:gd name="connsiteY75" fmla="*/ 2264834 h 3738034"/>
              <a:gd name="connsiteX76" fmla="*/ 12700 w 8445500"/>
              <a:gd name="connsiteY76" fmla="*/ 2582334 h 3738034"/>
              <a:gd name="connsiteX77" fmla="*/ 25400 w 8445500"/>
              <a:gd name="connsiteY77" fmla="*/ 3522134 h 3738034"/>
              <a:gd name="connsiteX78" fmla="*/ 88900 w 8445500"/>
              <a:gd name="connsiteY78" fmla="*/ 3572934 h 3738034"/>
              <a:gd name="connsiteX79" fmla="*/ 101600 w 8445500"/>
              <a:gd name="connsiteY79" fmla="*/ 3611034 h 3738034"/>
              <a:gd name="connsiteX80" fmla="*/ 139700 w 8445500"/>
              <a:gd name="connsiteY80" fmla="*/ 3623734 h 3738034"/>
              <a:gd name="connsiteX81" fmla="*/ 177800 w 8445500"/>
              <a:gd name="connsiteY81" fmla="*/ 3649134 h 3738034"/>
              <a:gd name="connsiteX82" fmla="*/ 190500 w 8445500"/>
              <a:gd name="connsiteY82" fmla="*/ 3687234 h 3738034"/>
              <a:gd name="connsiteX83" fmla="*/ 241300 w 8445500"/>
              <a:gd name="connsiteY83" fmla="*/ 3699934 h 3738034"/>
              <a:gd name="connsiteX84" fmla="*/ 393700 w 8445500"/>
              <a:gd name="connsiteY84" fmla="*/ 3738034 h 3738034"/>
              <a:gd name="connsiteX85" fmla="*/ 723900 w 8445500"/>
              <a:gd name="connsiteY85" fmla="*/ 3725334 h 3738034"/>
              <a:gd name="connsiteX86" fmla="*/ 901700 w 8445500"/>
              <a:gd name="connsiteY86" fmla="*/ 3674534 h 3738034"/>
              <a:gd name="connsiteX87" fmla="*/ 965200 w 8445500"/>
              <a:gd name="connsiteY87" fmla="*/ 3661834 h 3738034"/>
              <a:gd name="connsiteX88" fmla="*/ 1079500 w 8445500"/>
              <a:gd name="connsiteY88" fmla="*/ 3598334 h 3738034"/>
              <a:gd name="connsiteX89" fmla="*/ 1155700 w 8445500"/>
              <a:gd name="connsiteY89" fmla="*/ 3560234 h 3738034"/>
              <a:gd name="connsiteX90" fmla="*/ 1231900 w 8445500"/>
              <a:gd name="connsiteY90" fmla="*/ 3484034 h 3738034"/>
              <a:gd name="connsiteX91" fmla="*/ 1282700 w 8445500"/>
              <a:gd name="connsiteY91" fmla="*/ 3407834 h 3738034"/>
              <a:gd name="connsiteX92" fmla="*/ 1308100 w 8445500"/>
              <a:gd name="connsiteY92" fmla="*/ 3369734 h 3738034"/>
              <a:gd name="connsiteX93" fmla="*/ 1371600 w 8445500"/>
              <a:gd name="connsiteY93" fmla="*/ 3318934 h 3738034"/>
              <a:gd name="connsiteX94" fmla="*/ 1397000 w 8445500"/>
              <a:gd name="connsiteY94" fmla="*/ 3268134 h 3738034"/>
              <a:gd name="connsiteX95" fmla="*/ 1409700 w 8445500"/>
              <a:gd name="connsiteY95" fmla="*/ 3230034 h 3738034"/>
              <a:gd name="connsiteX96" fmla="*/ 1435100 w 8445500"/>
              <a:gd name="connsiteY96" fmla="*/ 3191934 h 3738034"/>
              <a:gd name="connsiteX97" fmla="*/ 1447800 w 8445500"/>
              <a:gd name="connsiteY97" fmla="*/ 3153834 h 3738034"/>
              <a:gd name="connsiteX98" fmla="*/ 1473200 w 8445500"/>
              <a:gd name="connsiteY98" fmla="*/ 3115734 h 3738034"/>
              <a:gd name="connsiteX99" fmla="*/ 1485900 w 8445500"/>
              <a:gd name="connsiteY99" fmla="*/ 3077634 h 3738034"/>
              <a:gd name="connsiteX100" fmla="*/ 1524000 w 8445500"/>
              <a:gd name="connsiteY100" fmla="*/ 3052234 h 3738034"/>
              <a:gd name="connsiteX101" fmla="*/ 1536700 w 8445500"/>
              <a:gd name="connsiteY101" fmla="*/ 3014134 h 3738034"/>
              <a:gd name="connsiteX102" fmla="*/ 1549400 w 8445500"/>
              <a:gd name="connsiteY102" fmla="*/ 2963334 h 3738034"/>
              <a:gd name="connsiteX103" fmla="*/ 1587500 w 8445500"/>
              <a:gd name="connsiteY103" fmla="*/ 2912534 h 3738034"/>
              <a:gd name="connsiteX104" fmla="*/ 1651000 w 8445500"/>
              <a:gd name="connsiteY104" fmla="*/ 2810934 h 3738034"/>
              <a:gd name="connsiteX105" fmla="*/ 1689100 w 8445500"/>
              <a:gd name="connsiteY105" fmla="*/ 2772834 h 3738034"/>
              <a:gd name="connsiteX106" fmla="*/ 1714500 w 8445500"/>
              <a:gd name="connsiteY106" fmla="*/ 2722034 h 3738034"/>
              <a:gd name="connsiteX107" fmla="*/ 1790700 w 8445500"/>
              <a:gd name="connsiteY107" fmla="*/ 2671234 h 3738034"/>
              <a:gd name="connsiteX108" fmla="*/ 1803400 w 8445500"/>
              <a:gd name="connsiteY108" fmla="*/ 2607734 h 3738034"/>
              <a:gd name="connsiteX109" fmla="*/ 1892300 w 8445500"/>
              <a:gd name="connsiteY109" fmla="*/ 2531534 h 3738034"/>
              <a:gd name="connsiteX110" fmla="*/ 2006600 w 8445500"/>
              <a:gd name="connsiteY110" fmla="*/ 2442634 h 3738034"/>
              <a:gd name="connsiteX111" fmla="*/ 2070100 w 8445500"/>
              <a:gd name="connsiteY111" fmla="*/ 2417234 h 3738034"/>
              <a:gd name="connsiteX112" fmla="*/ 2120900 w 8445500"/>
              <a:gd name="connsiteY112" fmla="*/ 2379134 h 3738034"/>
              <a:gd name="connsiteX113" fmla="*/ 2197100 w 8445500"/>
              <a:gd name="connsiteY113" fmla="*/ 2366434 h 3738034"/>
              <a:gd name="connsiteX114" fmla="*/ 2425700 w 8445500"/>
              <a:gd name="connsiteY114" fmla="*/ 2302934 h 3738034"/>
              <a:gd name="connsiteX115" fmla="*/ 2654300 w 8445500"/>
              <a:gd name="connsiteY115" fmla="*/ 2290234 h 3738034"/>
              <a:gd name="connsiteX116" fmla="*/ 2730500 w 8445500"/>
              <a:gd name="connsiteY116" fmla="*/ 2277534 h 3738034"/>
              <a:gd name="connsiteX117" fmla="*/ 2781300 w 8445500"/>
              <a:gd name="connsiteY117" fmla="*/ 2264834 h 3738034"/>
              <a:gd name="connsiteX118" fmla="*/ 2933700 w 8445500"/>
              <a:gd name="connsiteY118" fmla="*/ 2252134 h 3738034"/>
              <a:gd name="connsiteX119" fmla="*/ 2984500 w 8445500"/>
              <a:gd name="connsiteY119" fmla="*/ 2226734 h 3738034"/>
              <a:gd name="connsiteX120" fmla="*/ 3022600 w 8445500"/>
              <a:gd name="connsiteY120" fmla="*/ 2201334 h 3738034"/>
              <a:gd name="connsiteX121" fmla="*/ 3098800 w 8445500"/>
              <a:gd name="connsiteY121" fmla="*/ 2175934 h 3738034"/>
              <a:gd name="connsiteX122" fmla="*/ 3136900 w 8445500"/>
              <a:gd name="connsiteY122" fmla="*/ 2150534 h 3738034"/>
              <a:gd name="connsiteX123" fmla="*/ 3175000 w 8445500"/>
              <a:gd name="connsiteY123" fmla="*/ 2137834 h 3738034"/>
              <a:gd name="connsiteX124" fmla="*/ 3251200 w 8445500"/>
              <a:gd name="connsiteY124" fmla="*/ 2087034 h 3738034"/>
              <a:gd name="connsiteX125" fmla="*/ 3289300 w 8445500"/>
              <a:gd name="connsiteY125" fmla="*/ 2061634 h 3738034"/>
              <a:gd name="connsiteX126" fmla="*/ 3390900 w 8445500"/>
              <a:gd name="connsiteY126" fmla="*/ 2010834 h 3738034"/>
              <a:gd name="connsiteX127" fmla="*/ 3441700 w 8445500"/>
              <a:gd name="connsiteY127" fmla="*/ 2036234 h 3738034"/>
              <a:gd name="connsiteX128" fmla="*/ 3479800 w 8445500"/>
              <a:gd name="connsiteY128" fmla="*/ 2048934 h 3738034"/>
              <a:gd name="connsiteX129" fmla="*/ 3517900 w 8445500"/>
              <a:gd name="connsiteY129" fmla="*/ 2074334 h 3738034"/>
              <a:gd name="connsiteX130" fmla="*/ 3657600 w 8445500"/>
              <a:gd name="connsiteY130" fmla="*/ 2112434 h 3738034"/>
              <a:gd name="connsiteX131" fmla="*/ 4076700 w 8445500"/>
              <a:gd name="connsiteY131" fmla="*/ 2074334 h 3738034"/>
              <a:gd name="connsiteX132" fmla="*/ 4114800 w 8445500"/>
              <a:gd name="connsiteY132" fmla="*/ 2048934 h 3738034"/>
              <a:gd name="connsiteX133" fmla="*/ 4191000 w 8445500"/>
              <a:gd name="connsiteY133" fmla="*/ 2036234 h 3738034"/>
              <a:gd name="connsiteX134" fmla="*/ 4241800 w 8445500"/>
              <a:gd name="connsiteY134" fmla="*/ 2023534 h 3738034"/>
              <a:gd name="connsiteX135" fmla="*/ 4318000 w 8445500"/>
              <a:gd name="connsiteY135" fmla="*/ 2036234 h 3738034"/>
              <a:gd name="connsiteX136" fmla="*/ 4432300 w 8445500"/>
              <a:gd name="connsiteY136" fmla="*/ 2163234 h 3738034"/>
              <a:gd name="connsiteX137" fmla="*/ 4457700 w 8445500"/>
              <a:gd name="connsiteY137" fmla="*/ 2201334 h 3738034"/>
              <a:gd name="connsiteX138" fmla="*/ 4495800 w 8445500"/>
              <a:gd name="connsiteY138" fmla="*/ 2214034 h 3738034"/>
              <a:gd name="connsiteX139" fmla="*/ 4610100 w 8445500"/>
              <a:gd name="connsiteY139" fmla="*/ 2175934 h 3738034"/>
              <a:gd name="connsiteX140" fmla="*/ 4686300 w 8445500"/>
              <a:gd name="connsiteY140" fmla="*/ 2137834 h 3738034"/>
              <a:gd name="connsiteX141" fmla="*/ 4762500 w 8445500"/>
              <a:gd name="connsiteY141" fmla="*/ 2099734 h 3738034"/>
              <a:gd name="connsiteX142" fmla="*/ 4864100 w 8445500"/>
              <a:gd name="connsiteY142" fmla="*/ 2048934 h 3738034"/>
              <a:gd name="connsiteX143" fmla="*/ 4902200 w 8445500"/>
              <a:gd name="connsiteY143" fmla="*/ 2023534 h 3738034"/>
              <a:gd name="connsiteX144" fmla="*/ 4940300 w 8445500"/>
              <a:gd name="connsiteY144" fmla="*/ 2010834 h 3738034"/>
              <a:gd name="connsiteX145" fmla="*/ 4978400 w 8445500"/>
              <a:gd name="connsiteY145" fmla="*/ 1985434 h 3738034"/>
              <a:gd name="connsiteX146" fmla="*/ 5041900 w 8445500"/>
              <a:gd name="connsiteY146" fmla="*/ 1972734 h 3738034"/>
              <a:gd name="connsiteX147" fmla="*/ 5207000 w 8445500"/>
              <a:gd name="connsiteY147" fmla="*/ 1985434 h 3738034"/>
              <a:gd name="connsiteX148" fmla="*/ 5270500 w 8445500"/>
              <a:gd name="connsiteY148" fmla="*/ 1998134 h 3738034"/>
              <a:gd name="connsiteX149" fmla="*/ 5448300 w 8445500"/>
              <a:gd name="connsiteY149" fmla="*/ 2023534 h 3738034"/>
              <a:gd name="connsiteX150" fmla="*/ 5854700 w 8445500"/>
              <a:gd name="connsiteY150" fmla="*/ 2010834 h 3738034"/>
              <a:gd name="connsiteX151" fmla="*/ 5930900 w 8445500"/>
              <a:gd name="connsiteY151" fmla="*/ 1972734 h 3738034"/>
              <a:gd name="connsiteX152" fmla="*/ 5969000 w 8445500"/>
              <a:gd name="connsiteY152" fmla="*/ 1960034 h 3738034"/>
              <a:gd name="connsiteX153" fmla="*/ 6045200 w 8445500"/>
              <a:gd name="connsiteY153" fmla="*/ 1896534 h 3738034"/>
              <a:gd name="connsiteX154" fmla="*/ 6121400 w 8445500"/>
              <a:gd name="connsiteY154" fmla="*/ 1871134 h 3738034"/>
              <a:gd name="connsiteX155" fmla="*/ 6261100 w 8445500"/>
              <a:gd name="connsiteY155" fmla="*/ 1883834 h 3738034"/>
              <a:gd name="connsiteX156" fmla="*/ 6324600 w 8445500"/>
              <a:gd name="connsiteY156" fmla="*/ 1896534 h 3738034"/>
              <a:gd name="connsiteX157" fmla="*/ 6477000 w 8445500"/>
              <a:gd name="connsiteY157" fmla="*/ 1921934 h 3738034"/>
              <a:gd name="connsiteX158" fmla="*/ 6553200 w 8445500"/>
              <a:gd name="connsiteY158" fmla="*/ 1934634 h 3738034"/>
              <a:gd name="connsiteX159" fmla="*/ 6858000 w 8445500"/>
              <a:gd name="connsiteY159" fmla="*/ 1960034 h 3738034"/>
              <a:gd name="connsiteX160" fmla="*/ 8445500 w 8445500"/>
              <a:gd name="connsiteY160" fmla="*/ 1947334 h 3738034"/>
              <a:gd name="connsiteX161" fmla="*/ 8411633 w 8445500"/>
              <a:gd name="connsiteY161"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413000 w 8445500"/>
              <a:gd name="connsiteY39" fmla="*/ 1172634 h 3738034"/>
              <a:gd name="connsiteX40" fmla="*/ 2374900 w 8445500"/>
              <a:gd name="connsiteY40" fmla="*/ 1185334 h 3738034"/>
              <a:gd name="connsiteX41" fmla="*/ 2336800 w 8445500"/>
              <a:gd name="connsiteY41" fmla="*/ 1210734 h 3738034"/>
              <a:gd name="connsiteX42" fmla="*/ 2171700 w 8445500"/>
              <a:gd name="connsiteY42" fmla="*/ 1236134 h 3738034"/>
              <a:gd name="connsiteX43" fmla="*/ 2095500 w 8445500"/>
              <a:gd name="connsiteY43" fmla="*/ 1248834 h 3738034"/>
              <a:gd name="connsiteX44" fmla="*/ 1828800 w 8445500"/>
              <a:gd name="connsiteY44" fmla="*/ 1274234 h 3738034"/>
              <a:gd name="connsiteX45" fmla="*/ 1612900 w 8445500"/>
              <a:gd name="connsiteY45" fmla="*/ 1248834 h 3738034"/>
              <a:gd name="connsiteX46" fmla="*/ 1574800 w 8445500"/>
              <a:gd name="connsiteY46" fmla="*/ 1236134 h 3738034"/>
              <a:gd name="connsiteX47" fmla="*/ 1536700 w 8445500"/>
              <a:gd name="connsiteY47" fmla="*/ 1210734 h 3738034"/>
              <a:gd name="connsiteX48" fmla="*/ 1498600 w 8445500"/>
              <a:gd name="connsiteY48" fmla="*/ 1198034 h 3738034"/>
              <a:gd name="connsiteX49" fmla="*/ 1422400 w 8445500"/>
              <a:gd name="connsiteY49" fmla="*/ 1147234 h 3738034"/>
              <a:gd name="connsiteX50" fmla="*/ 1384300 w 8445500"/>
              <a:gd name="connsiteY50" fmla="*/ 1134534 h 3738034"/>
              <a:gd name="connsiteX51" fmla="*/ 1308100 w 8445500"/>
              <a:gd name="connsiteY51" fmla="*/ 1083734 h 3738034"/>
              <a:gd name="connsiteX52" fmla="*/ 1270000 w 8445500"/>
              <a:gd name="connsiteY52" fmla="*/ 1058334 h 3738034"/>
              <a:gd name="connsiteX53" fmla="*/ 1193800 w 8445500"/>
              <a:gd name="connsiteY53" fmla="*/ 1032934 h 3738034"/>
              <a:gd name="connsiteX54" fmla="*/ 1130300 w 8445500"/>
              <a:gd name="connsiteY54" fmla="*/ 1007534 h 3738034"/>
              <a:gd name="connsiteX55" fmla="*/ 1079500 w 8445500"/>
              <a:gd name="connsiteY55" fmla="*/ 982134 h 3738034"/>
              <a:gd name="connsiteX56" fmla="*/ 939800 w 8445500"/>
              <a:gd name="connsiteY56" fmla="*/ 969434 h 3738034"/>
              <a:gd name="connsiteX57" fmla="*/ 927100 w 8445500"/>
              <a:gd name="connsiteY57" fmla="*/ 905934 h 3738034"/>
              <a:gd name="connsiteX58" fmla="*/ 889000 w 8445500"/>
              <a:gd name="connsiteY58" fmla="*/ 880534 h 3738034"/>
              <a:gd name="connsiteX59" fmla="*/ 558800 w 8445500"/>
              <a:gd name="connsiteY59" fmla="*/ 867834 h 3738034"/>
              <a:gd name="connsiteX60" fmla="*/ 406400 w 8445500"/>
              <a:gd name="connsiteY60" fmla="*/ 880534 h 3738034"/>
              <a:gd name="connsiteX61" fmla="*/ 368300 w 8445500"/>
              <a:gd name="connsiteY61" fmla="*/ 905934 h 3738034"/>
              <a:gd name="connsiteX62" fmla="*/ 317500 w 8445500"/>
              <a:gd name="connsiteY62" fmla="*/ 944034 h 3738034"/>
              <a:gd name="connsiteX63" fmla="*/ 266700 w 8445500"/>
              <a:gd name="connsiteY63" fmla="*/ 1020234 h 3738034"/>
              <a:gd name="connsiteX64" fmla="*/ 228600 w 8445500"/>
              <a:gd name="connsiteY64" fmla="*/ 1058334 h 3738034"/>
              <a:gd name="connsiteX65" fmla="*/ 190500 w 8445500"/>
              <a:gd name="connsiteY65" fmla="*/ 1134534 h 3738034"/>
              <a:gd name="connsiteX66" fmla="*/ 177800 w 8445500"/>
              <a:gd name="connsiteY66" fmla="*/ 1172634 h 3738034"/>
              <a:gd name="connsiteX67" fmla="*/ 152400 w 8445500"/>
              <a:gd name="connsiteY67" fmla="*/ 1210734 h 3738034"/>
              <a:gd name="connsiteX68" fmla="*/ 114300 w 8445500"/>
              <a:gd name="connsiteY68" fmla="*/ 1363134 h 3738034"/>
              <a:gd name="connsiteX69" fmla="*/ 88900 w 8445500"/>
              <a:gd name="connsiteY69" fmla="*/ 1439334 h 3738034"/>
              <a:gd name="connsiteX70" fmla="*/ 76200 w 8445500"/>
              <a:gd name="connsiteY70" fmla="*/ 1502834 h 3738034"/>
              <a:gd name="connsiteX71" fmla="*/ 50800 w 8445500"/>
              <a:gd name="connsiteY71" fmla="*/ 1566334 h 3738034"/>
              <a:gd name="connsiteX72" fmla="*/ 12700 w 8445500"/>
              <a:gd name="connsiteY72" fmla="*/ 1744134 h 3738034"/>
              <a:gd name="connsiteX73" fmla="*/ 0 w 8445500"/>
              <a:gd name="connsiteY73" fmla="*/ 1845734 h 3738034"/>
              <a:gd name="connsiteX74" fmla="*/ 0 w 8445500"/>
              <a:gd name="connsiteY74" fmla="*/ 2264834 h 3738034"/>
              <a:gd name="connsiteX75" fmla="*/ 12700 w 8445500"/>
              <a:gd name="connsiteY75" fmla="*/ 2582334 h 3738034"/>
              <a:gd name="connsiteX76" fmla="*/ 25400 w 8445500"/>
              <a:gd name="connsiteY76" fmla="*/ 3522134 h 3738034"/>
              <a:gd name="connsiteX77" fmla="*/ 88900 w 8445500"/>
              <a:gd name="connsiteY77" fmla="*/ 3572934 h 3738034"/>
              <a:gd name="connsiteX78" fmla="*/ 101600 w 8445500"/>
              <a:gd name="connsiteY78" fmla="*/ 3611034 h 3738034"/>
              <a:gd name="connsiteX79" fmla="*/ 139700 w 8445500"/>
              <a:gd name="connsiteY79" fmla="*/ 3623734 h 3738034"/>
              <a:gd name="connsiteX80" fmla="*/ 177800 w 8445500"/>
              <a:gd name="connsiteY80" fmla="*/ 3649134 h 3738034"/>
              <a:gd name="connsiteX81" fmla="*/ 190500 w 8445500"/>
              <a:gd name="connsiteY81" fmla="*/ 3687234 h 3738034"/>
              <a:gd name="connsiteX82" fmla="*/ 241300 w 8445500"/>
              <a:gd name="connsiteY82" fmla="*/ 3699934 h 3738034"/>
              <a:gd name="connsiteX83" fmla="*/ 393700 w 8445500"/>
              <a:gd name="connsiteY83" fmla="*/ 3738034 h 3738034"/>
              <a:gd name="connsiteX84" fmla="*/ 723900 w 8445500"/>
              <a:gd name="connsiteY84" fmla="*/ 3725334 h 3738034"/>
              <a:gd name="connsiteX85" fmla="*/ 901700 w 8445500"/>
              <a:gd name="connsiteY85" fmla="*/ 3674534 h 3738034"/>
              <a:gd name="connsiteX86" fmla="*/ 965200 w 8445500"/>
              <a:gd name="connsiteY86" fmla="*/ 3661834 h 3738034"/>
              <a:gd name="connsiteX87" fmla="*/ 1079500 w 8445500"/>
              <a:gd name="connsiteY87" fmla="*/ 3598334 h 3738034"/>
              <a:gd name="connsiteX88" fmla="*/ 1155700 w 8445500"/>
              <a:gd name="connsiteY88" fmla="*/ 3560234 h 3738034"/>
              <a:gd name="connsiteX89" fmla="*/ 1231900 w 8445500"/>
              <a:gd name="connsiteY89" fmla="*/ 3484034 h 3738034"/>
              <a:gd name="connsiteX90" fmla="*/ 1282700 w 8445500"/>
              <a:gd name="connsiteY90" fmla="*/ 3407834 h 3738034"/>
              <a:gd name="connsiteX91" fmla="*/ 1308100 w 8445500"/>
              <a:gd name="connsiteY91" fmla="*/ 3369734 h 3738034"/>
              <a:gd name="connsiteX92" fmla="*/ 1371600 w 8445500"/>
              <a:gd name="connsiteY92" fmla="*/ 3318934 h 3738034"/>
              <a:gd name="connsiteX93" fmla="*/ 1397000 w 8445500"/>
              <a:gd name="connsiteY93" fmla="*/ 3268134 h 3738034"/>
              <a:gd name="connsiteX94" fmla="*/ 1409700 w 8445500"/>
              <a:gd name="connsiteY94" fmla="*/ 3230034 h 3738034"/>
              <a:gd name="connsiteX95" fmla="*/ 1435100 w 8445500"/>
              <a:gd name="connsiteY95" fmla="*/ 3191934 h 3738034"/>
              <a:gd name="connsiteX96" fmla="*/ 1447800 w 8445500"/>
              <a:gd name="connsiteY96" fmla="*/ 3153834 h 3738034"/>
              <a:gd name="connsiteX97" fmla="*/ 1473200 w 8445500"/>
              <a:gd name="connsiteY97" fmla="*/ 3115734 h 3738034"/>
              <a:gd name="connsiteX98" fmla="*/ 1485900 w 8445500"/>
              <a:gd name="connsiteY98" fmla="*/ 3077634 h 3738034"/>
              <a:gd name="connsiteX99" fmla="*/ 1524000 w 8445500"/>
              <a:gd name="connsiteY99" fmla="*/ 3052234 h 3738034"/>
              <a:gd name="connsiteX100" fmla="*/ 1536700 w 8445500"/>
              <a:gd name="connsiteY100" fmla="*/ 3014134 h 3738034"/>
              <a:gd name="connsiteX101" fmla="*/ 1549400 w 8445500"/>
              <a:gd name="connsiteY101" fmla="*/ 2963334 h 3738034"/>
              <a:gd name="connsiteX102" fmla="*/ 1587500 w 8445500"/>
              <a:gd name="connsiteY102" fmla="*/ 2912534 h 3738034"/>
              <a:gd name="connsiteX103" fmla="*/ 1651000 w 8445500"/>
              <a:gd name="connsiteY103" fmla="*/ 2810934 h 3738034"/>
              <a:gd name="connsiteX104" fmla="*/ 1689100 w 8445500"/>
              <a:gd name="connsiteY104" fmla="*/ 2772834 h 3738034"/>
              <a:gd name="connsiteX105" fmla="*/ 1714500 w 8445500"/>
              <a:gd name="connsiteY105" fmla="*/ 2722034 h 3738034"/>
              <a:gd name="connsiteX106" fmla="*/ 1790700 w 8445500"/>
              <a:gd name="connsiteY106" fmla="*/ 2671234 h 3738034"/>
              <a:gd name="connsiteX107" fmla="*/ 1803400 w 8445500"/>
              <a:gd name="connsiteY107" fmla="*/ 2607734 h 3738034"/>
              <a:gd name="connsiteX108" fmla="*/ 1892300 w 8445500"/>
              <a:gd name="connsiteY108" fmla="*/ 2531534 h 3738034"/>
              <a:gd name="connsiteX109" fmla="*/ 2006600 w 8445500"/>
              <a:gd name="connsiteY109" fmla="*/ 2442634 h 3738034"/>
              <a:gd name="connsiteX110" fmla="*/ 2070100 w 8445500"/>
              <a:gd name="connsiteY110" fmla="*/ 2417234 h 3738034"/>
              <a:gd name="connsiteX111" fmla="*/ 2120900 w 8445500"/>
              <a:gd name="connsiteY111" fmla="*/ 2379134 h 3738034"/>
              <a:gd name="connsiteX112" fmla="*/ 2197100 w 8445500"/>
              <a:gd name="connsiteY112" fmla="*/ 2366434 h 3738034"/>
              <a:gd name="connsiteX113" fmla="*/ 2425700 w 8445500"/>
              <a:gd name="connsiteY113" fmla="*/ 2302934 h 3738034"/>
              <a:gd name="connsiteX114" fmla="*/ 2654300 w 8445500"/>
              <a:gd name="connsiteY114" fmla="*/ 2290234 h 3738034"/>
              <a:gd name="connsiteX115" fmla="*/ 2730500 w 8445500"/>
              <a:gd name="connsiteY115" fmla="*/ 2277534 h 3738034"/>
              <a:gd name="connsiteX116" fmla="*/ 2781300 w 8445500"/>
              <a:gd name="connsiteY116" fmla="*/ 2264834 h 3738034"/>
              <a:gd name="connsiteX117" fmla="*/ 2933700 w 8445500"/>
              <a:gd name="connsiteY117" fmla="*/ 2252134 h 3738034"/>
              <a:gd name="connsiteX118" fmla="*/ 2984500 w 8445500"/>
              <a:gd name="connsiteY118" fmla="*/ 2226734 h 3738034"/>
              <a:gd name="connsiteX119" fmla="*/ 3022600 w 8445500"/>
              <a:gd name="connsiteY119" fmla="*/ 2201334 h 3738034"/>
              <a:gd name="connsiteX120" fmla="*/ 3098800 w 8445500"/>
              <a:gd name="connsiteY120" fmla="*/ 2175934 h 3738034"/>
              <a:gd name="connsiteX121" fmla="*/ 3136900 w 8445500"/>
              <a:gd name="connsiteY121" fmla="*/ 2150534 h 3738034"/>
              <a:gd name="connsiteX122" fmla="*/ 3175000 w 8445500"/>
              <a:gd name="connsiteY122" fmla="*/ 2137834 h 3738034"/>
              <a:gd name="connsiteX123" fmla="*/ 3251200 w 8445500"/>
              <a:gd name="connsiteY123" fmla="*/ 2087034 h 3738034"/>
              <a:gd name="connsiteX124" fmla="*/ 3289300 w 8445500"/>
              <a:gd name="connsiteY124" fmla="*/ 2061634 h 3738034"/>
              <a:gd name="connsiteX125" fmla="*/ 3390900 w 8445500"/>
              <a:gd name="connsiteY125" fmla="*/ 2010834 h 3738034"/>
              <a:gd name="connsiteX126" fmla="*/ 3441700 w 8445500"/>
              <a:gd name="connsiteY126" fmla="*/ 2036234 h 3738034"/>
              <a:gd name="connsiteX127" fmla="*/ 3479800 w 8445500"/>
              <a:gd name="connsiteY127" fmla="*/ 2048934 h 3738034"/>
              <a:gd name="connsiteX128" fmla="*/ 3517900 w 8445500"/>
              <a:gd name="connsiteY128" fmla="*/ 2074334 h 3738034"/>
              <a:gd name="connsiteX129" fmla="*/ 3657600 w 8445500"/>
              <a:gd name="connsiteY129" fmla="*/ 2112434 h 3738034"/>
              <a:gd name="connsiteX130" fmla="*/ 4076700 w 8445500"/>
              <a:gd name="connsiteY130" fmla="*/ 2074334 h 3738034"/>
              <a:gd name="connsiteX131" fmla="*/ 4114800 w 8445500"/>
              <a:gd name="connsiteY131" fmla="*/ 2048934 h 3738034"/>
              <a:gd name="connsiteX132" fmla="*/ 4191000 w 8445500"/>
              <a:gd name="connsiteY132" fmla="*/ 2036234 h 3738034"/>
              <a:gd name="connsiteX133" fmla="*/ 4241800 w 8445500"/>
              <a:gd name="connsiteY133" fmla="*/ 2023534 h 3738034"/>
              <a:gd name="connsiteX134" fmla="*/ 4318000 w 8445500"/>
              <a:gd name="connsiteY134" fmla="*/ 2036234 h 3738034"/>
              <a:gd name="connsiteX135" fmla="*/ 4432300 w 8445500"/>
              <a:gd name="connsiteY135" fmla="*/ 2163234 h 3738034"/>
              <a:gd name="connsiteX136" fmla="*/ 4457700 w 8445500"/>
              <a:gd name="connsiteY136" fmla="*/ 2201334 h 3738034"/>
              <a:gd name="connsiteX137" fmla="*/ 4495800 w 8445500"/>
              <a:gd name="connsiteY137" fmla="*/ 2214034 h 3738034"/>
              <a:gd name="connsiteX138" fmla="*/ 4610100 w 8445500"/>
              <a:gd name="connsiteY138" fmla="*/ 2175934 h 3738034"/>
              <a:gd name="connsiteX139" fmla="*/ 4686300 w 8445500"/>
              <a:gd name="connsiteY139" fmla="*/ 2137834 h 3738034"/>
              <a:gd name="connsiteX140" fmla="*/ 4762500 w 8445500"/>
              <a:gd name="connsiteY140" fmla="*/ 2099734 h 3738034"/>
              <a:gd name="connsiteX141" fmla="*/ 4864100 w 8445500"/>
              <a:gd name="connsiteY141" fmla="*/ 2048934 h 3738034"/>
              <a:gd name="connsiteX142" fmla="*/ 4902200 w 8445500"/>
              <a:gd name="connsiteY142" fmla="*/ 2023534 h 3738034"/>
              <a:gd name="connsiteX143" fmla="*/ 4940300 w 8445500"/>
              <a:gd name="connsiteY143" fmla="*/ 2010834 h 3738034"/>
              <a:gd name="connsiteX144" fmla="*/ 4978400 w 8445500"/>
              <a:gd name="connsiteY144" fmla="*/ 1985434 h 3738034"/>
              <a:gd name="connsiteX145" fmla="*/ 5041900 w 8445500"/>
              <a:gd name="connsiteY145" fmla="*/ 1972734 h 3738034"/>
              <a:gd name="connsiteX146" fmla="*/ 5207000 w 8445500"/>
              <a:gd name="connsiteY146" fmla="*/ 1985434 h 3738034"/>
              <a:gd name="connsiteX147" fmla="*/ 5270500 w 8445500"/>
              <a:gd name="connsiteY147" fmla="*/ 1998134 h 3738034"/>
              <a:gd name="connsiteX148" fmla="*/ 5448300 w 8445500"/>
              <a:gd name="connsiteY148" fmla="*/ 2023534 h 3738034"/>
              <a:gd name="connsiteX149" fmla="*/ 5854700 w 8445500"/>
              <a:gd name="connsiteY149" fmla="*/ 2010834 h 3738034"/>
              <a:gd name="connsiteX150" fmla="*/ 5930900 w 8445500"/>
              <a:gd name="connsiteY150" fmla="*/ 1972734 h 3738034"/>
              <a:gd name="connsiteX151" fmla="*/ 5969000 w 8445500"/>
              <a:gd name="connsiteY151" fmla="*/ 1960034 h 3738034"/>
              <a:gd name="connsiteX152" fmla="*/ 6045200 w 8445500"/>
              <a:gd name="connsiteY152" fmla="*/ 1896534 h 3738034"/>
              <a:gd name="connsiteX153" fmla="*/ 6121400 w 8445500"/>
              <a:gd name="connsiteY153" fmla="*/ 1871134 h 3738034"/>
              <a:gd name="connsiteX154" fmla="*/ 6261100 w 8445500"/>
              <a:gd name="connsiteY154" fmla="*/ 1883834 h 3738034"/>
              <a:gd name="connsiteX155" fmla="*/ 6324600 w 8445500"/>
              <a:gd name="connsiteY155" fmla="*/ 1896534 h 3738034"/>
              <a:gd name="connsiteX156" fmla="*/ 6477000 w 8445500"/>
              <a:gd name="connsiteY156" fmla="*/ 1921934 h 3738034"/>
              <a:gd name="connsiteX157" fmla="*/ 6553200 w 8445500"/>
              <a:gd name="connsiteY157" fmla="*/ 1934634 h 3738034"/>
              <a:gd name="connsiteX158" fmla="*/ 6858000 w 8445500"/>
              <a:gd name="connsiteY158" fmla="*/ 1960034 h 3738034"/>
              <a:gd name="connsiteX159" fmla="*/ 8445500 w 8445500"/>
              <a:gd name="connsiteY159" fmla="*/ 1947334 h 3738034"/>
              <a:gd name="connsiteX160" fmla="*/ 8411633 w 8445500"/>
              <a:gd name="connsiteY160"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74900 w 8445500"/>
              <a:gd name="connsiteY39" fmla="*/ 1185334 h 3738034"/>
              <a:gd name="connsiteX40" fmla="*/ 2336800 w 8445500"/>
              <a:gd name="connsiteY40" fmla="*/ 1210734 h 3738034"/>
              <a:gd name="connsiteX41" fmla="*/ 2171700 w 8445500"/>
              <a:gd name="connsiteY41" fmla="*/ 1236134 h 3738034"/>
              <a:gd name="connsiteX42" fmla="*/ 2095500 w 8445500"/>
              <a:gd name="connsiteY42" fmla="*/ 1248834 h 3738034"/>
              <a:gd name="connsiteX43" fmla="*/ 1828800 w 8445500"/>
              <a:gd name="connsiteY43" fmla="*/ 1274234 h 3738034"/>
              <a:gd name="connsiteX44" fmla="*/ 1612900 w 8445500"/>
              <a:gd name="connsiteY44" fmla="*/ 1248834 h 3738034"/>
              <a:gd name="connsiteX45" fmla="*/ 1574800 w 8445500"/>
              <a:gd name="connsiteY45" fmla="*/ 1236134 h 3738034"/>
              <a:gd name="connsiteX46" fmla="*/ 1536700 w 8445500"/>
              <a:gd name="connsiteY46" fmla="*/ 1210734 h 3738034"/>
              <a:gd name="connsiteX47" fmla="*/ 1498600 w 8445500"/>
              <a:gd name="connsiteY47" fmla="*/ 1198034 h 3738034"/>
              <a:gd name="connsiteX48" fmla="*/ 1422400 w 8445500"/>
              <a:gd name="connsiteY48" fmla="*/ 1147234 h 3738034"/>
              <a:gd name="connsiteX49" fmla="*/ 1384300 w 8445500"/>
              <a:gd name="connsiteY49" fmla="*/ 1134534 h 3738034"/>
              <a:gd name="connsiteX50" fmla="*/ 1308100 w 8445500"/>
              <a:gd name="connsiteY50" fmla="*/ 1083734 h 3738034"/>
              <a:gd name="connsiteX51" fmla="*/ 1270000 w 8445500"/>
              <a:gd name="connsiteY51" fmla="*/ 1058334 h 3738034"/>
              <a:gd name="connsiteX52" fmla="*/ 1193800 w 8445500"/>
              <a:gd name="connsiteY52" fmla="*/ 1032934 h 3738034"/>
              <a:gd name="connsiteX53" fmla="*/ 1130300 w 8445500"/>
              <a:gd name="connsiteY53" fmla="*/ 1007534 h 3738034"/>
              <a:gd name="connsiteX54" fmla="*/ 1079500 w 8445500"/>
              <a:gd name="connsiteY54" fmla="*/ 982134 h 3738034"/>
              <a:gd name="connsiteX55" fmla="*/ 939800 w 8445500"/>
              <a:gd name="connsiteY55" fmla="*/ 969434 h 3738034"/>
              <a:gd name="connsiteX56" fmla="*/ 927100 w 8445500"/>
              <a:gd name="connsiteY56" fmla="*/ 905934 h 3738034"/>
              <a:gd name="connsiteX57" fmla="*/ 889000 w 8445500"/>
              <a:gd name="connsiteY57" fmla="*/ 880534 h 3738034"/>
              <a:gd name="connsiteX58" fmla="*/ 558800 w 8445500"/>
              <a:gd name="connsiteY58" fmla="*/ 867834 h 3738034"/>
              <a:gd name="connsiteX59" fmla="*/ 406400 w 8445500"/>
              <a:gd name="connsiteY59" fmla="*/ 880534 h 3738034"/>
              <a:gd name="connsiteX60" fmla="*/ 368300 w 8445500"/>
              <a:gd name="connsiteY60" fmla="*/ 905934 h 3738034"/>
              <a:gd name="connsiteX61" fmla="*/ 317500 w 8445500"/>
              <a:gd name="connsiteY61" fmla="*/ 944034 h 3738034"/>
              <a:gd name="connsiteX62" fmla="*/ 266700 w 8445500"/>
              <a:gd name="connsiteY62" fmla="*/ 1020234 h 3738034"/>
              <a:gd name="connsiteX63" fmla="*/ 228600 w 8445500"/>
              <a:gd name="connsiteY63" fmla="*/ 1058334 h 3738034"/>
              <a:gd name="connsiteX64" fmla="*/ 190500 w 8445500"/>
              <a:gd name="connsiteY64" fmla="*/ 1134534 h 3738034"/>
              <a:gd name="connsiteX65" fmla="*/ 177800 w 8445500"/>
              <a:gd name="connsiteY65" fmla="*/ 1172634 h 3738034"/>
              <a:gd name="connsiteX66" fmla="*/ 152400 w 8445500"/>
              <a:gd name="connsiteY66" fmla="*/ 1210734 h 3738034"/>
              <a:gd name="connsiteX67" fmla="*/ 114300 w 8445500"/>
              <a:gd name="connsiteY67" fmla="*/ 1363134 h 3738034"/>
              <a:gd name="connsiteX68" fmla="*/ 88900 w 8445500"/>
              <a:gd name="connsiteY68" fmla="*/ 1439334 h 3738034"/>
              <a:gd name="connsiteX69" fmla="*/ 76200 w 8445500"/>
              <a:gd name="connsiteY69" fmla="*/ 1502834 h 3738034"/>
              <a:gd name="connsiteX70" fmla="*/ 50800 w 8445500"/>
              <a:gd name="connsiteY70" fmla="*/ 1566334 h 3738034"/>
              <a:gd name="connsiteX71" fmla="*/ 12700 w 8445500"/>
              <a:gd name="connsiteY71" fmla="*/ 1744134 h 3738034"/>
              <a:gd name="connsiteX72" fmla="*/ 0 w 8445500"/>
              <a:gd name="connsiteY72" fmla="*/ 1845734 h 3738034"/>
              <a:gd name="connsiteX73" fmla="*/ 0 w 8445500"/>
              <a:gd name="connsiteY73" fmla="*/ 2264834 h 3738034"/>
              <a:gd name="connsiteX74" fmla="*/ 12700 w 8445500"/>
              <a:gd name="connsiteY74" fmla="*/ 2582334 h 3738034"/>
              <a:gd name="connsiteX75" fmla="*/ 25400 w 8445500"/>
              <a:gd name="connsiteY75" fmla="*/ 3522134 h 3738034"/>
              <a:gd name="connsiteX76" fmla="*/ 88900 w 8445500"/>
              <a:gd name="connsiteY76" fmla="*/ 3572934 h 3738034"/>
              <a:gd name="connsiteX77" fmla="*/ 101600 w 8445500"/>
              <a:gd name="connsiteY77" fmla="*/ 3611034 h 3738034"/>
              <a:gd name="connsiteX78" fmla="*/ 139700 w 8445500"/>
              <a:gd name="connsiteY78" fmla="*/ 3623734 h 3738034"/>
              <a:gd name="connsiteX79" fmla="*/ 177800 w 8445500"/>
              <a:gd name="connsiteY79" fmla="*/ 3649134 h 3738034"/>
              <a:gd name="connsiteX80" fmla="*/ 190500 w 8445500"/>
              <a:gd name="connsiteY80" fmla="*/ 3687234 h 3738034"/>
              <a:gd name="connsiteX81" fmla="*/ 241300 w 8445500"/>
              <a:gd name="connsiteY81" fmla="*/ 3699934 h 3738034"/>
              <a:gd name="connsiteX82" fmla="*/ 393700 w 8445500"/>
              <a:gd name="connsiteY82" fmla="*/ 3738034 h 3738034"/>
              <a:gd name="connsiteX83" fmla="*/ 723900 w 8445500"/>
              <a:gd name="connsiteY83" fmla="*/ 3725334 h 3738034"/>
              <a:gd name="connsiteX84" fmla="*/ 901700 w 8445500"/>
              <a:gd name="connsiteY84" fmla="*/ 3674534 h 3738034"/>
              <a:gd name="connsiteX85" fmla="*/ 965200 w 8445500"/>
              <a:gd name="connsiteY85" fmla="*/ 3661834 h 3738034"/>
              <a:gd name="connsiteX86" fmla="*/ 1079500 w 8445500"/>
              <a:gd name="connsiteY86" fmla="*/ 3598334 h 3738034"/>
              <a:gd name="connsiteX87" fmla="*/ 1155700 w 8445500"/>
              <a:gd name="connsiteY87" fmla="*/ 3560234 h 3738034"/>
              <a:gd name="connsiteX88" fmla="*/ 1231900 w 8445500"/>
              <a:gd name="connsiteY88" fmla="*/ 3484034 h 3738034"/>
              <a:gd name="connsiteX89" fmla="*/ 1282700 w 8445500"/>
              <a:gd name="connsiteY89" fmla="*/ 3407834 h 3738034"/>
              <a:gd name="connsiteX90" fmla="*/ 1308100 w 8445500"/>
              <a:gd name="connsiteY90" fmla="*/ 3369734 h 3738034"/>
              <a:gd name="connsiteX91" fmla="*/ 1371600 w 8445500"/>
              <a:gd name="connsiteY91" fmla="*/ 3318934 h 3738034"/>
              <a:gd name="connsiteX92" fmla="*/ 1397000 w 8445500"/>
              <a:gd name="connsiteY92" fmla="*/ 3268134 h 3738034"/>
              <a:gd name="connsiteX93" fmla="*/ 1409700 w 8445500"/>
              <a:gd name="connsiteY93" fmla="*/ 3230034 h 3738034"/>
              <a:gd name="connsiteX94" fmla="*/ 1435100 w 8445500"/>
              <a:gd name="connsiteY94" fmla="*/ 3191934 h 3738034"/>
              <a:gd name="connsiteX95" fmla="*/ 1447800 w 8445500"/>
              <a:gd name="connsiteY95" fmla="*/ 3153834 h 3738034"/>
              <a:gd name="connsiteX96" fmla="*/ 1473200 w 8445500"/>
              <a:gd name="connsiteY96" fmla="*/ 3115734 h 3738034"/>
              <a:gd name="connsiteX97" fmla="*/ 1485900 w 8445500"/>
              <a:gd name="connsiteY97" fmla="*/ 3077634 h 3738034"/>
              <a:gd name="connsiteX98" fmla="*/ 1524000 w 8445500"/>
              <a:gd name="connsiteY98" fmla="*/ 3052234 h 3738034"/>
              <a:gd name="connsiteX99" fmla="*/ 1536700 w 8445500"/>
              <a:gd name="connsiteY99" fmla="*/ 3014134 h 3738034"/>
              <a:gd name="connsiteX100" fmla="*/ 1549400 w 8445500"/>
              <a:gd name="connsiteY100" fmla="*/ 2963334 h 3738034"/>
              <a:gd name="connsiteX101" fmla="*/ 1587500 w 8445500"/>
              <a:gd name="connsiteY101" fmla="*/ 2912534 h 3738034"/>
              <a:gd name="connsiteX102" fmla="*/ 1651000 w 8445500"/>
              <a:gd name="connsiteY102" fmla="*/ 2810934 h 3738034"/>
              <a:gd name="connsiteX103" fmla="*/ 1689100 w 8445500"/>
              <a:gd name="connsiteY103" fmla="*/ 2772834 h 3738034"/>
              <a:gd name="connsiteX104" fmla="*/ 1714500 w 8445500"/>
              <a:gd name="connsiteY104" fmla="*/ 2722034 h 3738034"/>
              <a:gd name="connsiteX105" fmla="*/ 1790700 w 8445500"/>
              <a:gd name="connsiteY105" fmla="*/ 2671234 h 3738034"/>
              <a:gd name="connsiteX106" fmla="*/ 1803400 w 8445500"/>
              <a:gd name="connsiteY106" fmla="*/ 2607734 h 3738034"/>
              <a:gd name="connsiteX107" fmla="*/ 1892300 w 8445500"/>
              <a:gd name="connsiteY107" fmla="*/ 2531534 h 3738034"/>
              <a:gd name="connsiteX108" fmla="*/ 2006600 w 8445500"/>
              <a:gd name="connsiteY108" fmla="*/ 2442634 h 3738034"/>
              <a:gd name="connsiteX109" fmla="*/ 2070100 w 8445500"/>
              <a:gd name="connsiteY109" fmla="*/ 2417234 h 3738034"/>
              <a:gd name="connsiteX110" fmla="*/ 2120900 w 8445500"/>
              <a:gd name="connsiteY110" fmla="*/ 2379134 h 3738034"/>
              <a:gd name="connsiteX111" fmla="*/ 2197100 w 8445500"/>
              <a:gd name="connsiteY111" fmla="*/ 2366434 h 3738034"/>
              <a:gd name="connsiteX112" fmla="*/ 2425700 w 8445500"/>
              <a:gd name="connsiteY112" fmla="*/ 2302934 h 3738034"/>
              <a:gd name="connsiteX113" fmla="*/ 2654300 w 8445500"/>
              <a:gd name="connsiteY113" fmla="*/ 2290234 h 3738034"/>
              <a:gd name="connsiteX114" fmla="*/ 2730500 w 8445500"/>
              <a:gd name="connsiteY114" fmla="*/ 2277534 h 3738034"/>
              <a:gd name="connsiteX115" fmla="*/ 2781300 w 8445500"/>
              <a:gd name="connsiteY115" fmla="*/ 2264834 h 3738034"/>
              <a:gd name="connsiteX116" fmla="*/ 2933700 w 8445500"/>
              <a:gd name="connsiteY116" fmla="*/ 2252134 h 3738034"/>
              <a:gd name="connsiteX117" fmla="*/ 2984500 w 8445500"/>
              <a:gd name="connsiteY117" fmla="*/ 2226734 h 3738034"/>
              <a:gd name="connsiteX118" fmla="*/ 3022600 w 8445500"/>
              <a:gd name="connsiteY118" fmla="*/ 2201334 h 3738034"/>
              <a:gd name="connsiteX119" fmla="*/ 3098800 w 8445500"/>
              <a:gd name="connsiteY119" fmla="*/ 2175934 h 3738034"/>
              <a:gd name="connsiteX120" fmla="*/ 3136900 w 8445500"/>
              <a:gd name="connsiteY120" fmla="*/ 2150534 h 3738034"/>
              <a:gd name="connsiteX121" fmla="*/ 3175000 w 8445500"/>
              <a:gd name="connsiteY121" fmla="*/ 2137834 h 3738034"/>
              <a:gd name="connsiteX122" fmla="*/ 3251200 w 8445500"/>
              <a:gd name="connsiteY122" fmla="*/ 2087034 h 3738034"/>
              <a:gd name="connsiteX123" fmla="*/ 3289300 w 8445500"/>
              <a:gd name="connsiteY123" fmla="*/ 2061634 h 3738034"/>
              <a:gd name="connsiteX124" fmla="*/ 3390900 w 8445500"/>
              <a:gd name="connsiteY124" fmla="*/ 2010834 h 3738034"/>
              <a:gd name="connsiteX125" fmla="*/ 3441700 w 8445500"/>
              <a:gd name="connsiteY125" fmla="*/ 2036234 h 3738034"/>
              <a:gd name="connsiteX126" fmla="*/ 3479800 w 8445500"/>
              <a:gd name="connsiteY126" fmla="*/ 2048934 h 3738034"/>
              <a:gd name="connsiteX127" fmla="*/ 3517900 w 8445500"/>
              <a:gd name="connsiteY127" fmla="*/ 2074334 h 3738034"/>
              <a:gd name="connsiteX128" fmla="*/ 3657600 w 8445500"/>
              <a:gd name="connsiteY128" fmla="*/ 2112434 h 3738034"/>
              <a:gd name="connsiteX129" fmla="*/ 4076700 w 8445500"/>
              <a:gd name="connsiteY129" fmla="*/ 2074334 h 3738034"/>
              <a:gd name="connsiteX130" fmla="*/ 4114800 w 8445500"/>
              <a:gd name="connsiteY130" fmla="*/ 2048934 h 3738034"/>
              <a:gd name="connsiteX131" fmla="*/ 4191000 w 8445500"/>
              <a:gd name="connsiteY131" fmla="*/ 2036234 h 3738034"/>
              <a:gd name="connsiteX132" fmla="*/ 4241800 w 8445500"/>
              <a:gd name="connsiteY132" fmla="*/ 2023534 h 3738034"/>
              <a:gd name="connsiteX133" fmla="*/ 4318000 w 8445500"/>
              <a:gd name="connsiteY133" fmla="*/ 2036234 h 3738034"/>
              <a:gd name="connsiteX134" fmla="*/ 4432300 w 8445500"/>
              <a:gd name="connsiteY134" fmla="*/ 2163234 h 3738034"/>
              <a:gd name="connsiteX135" fmla="*/ 4457700 w 8445500"/>
              <a:gd name="connsiteY135" fmla="*/ 2201334 h 3738034"/>
              <a:gd name="connsiteX136" fmla="*/ 4495800 w 8445500"/>
              <a:gd name="connsiteY136" fmla="*/ 2214034 h 3738034"/>
              <a:gd name="connsiteX137" fmla="*/ 4610100 w 8445500"/>
              <a:gd name="connsiteY137" fmla="*/ 2175934 h 3738034"/>
              <a:gd name="connsiteX138" fmla="*/ 4686300 w 8445500"/>
              <a:gd name="connsiteY138" fmla="*/ 2137834 h 3738034"/>
              <a:gd name="connsiteX139" fmla="*/ 4762500 w 8445500"/>
              <a:gd name="connsiteY139" fmla="*/ 2099734 h 3738034"/>
              <a:gd name="connsiteX140" fmla="*/ 4864100 w 8445500"/>
              <a:gd name="connsiteY140" fmla="*/ 2048934 h 3738034"/>
              <a:gd name="connsiteX141" fmla="*/ 4902200 w 8445500"/>
              <a:gd name="connsiteY141" fmla="*/ 2023534 h 3738034"/>
              <a:gd name="connsiteX142" fmla="*/ 4940300 w 8445500"/>
              <a:gd name="connsiteY142" fmla="*/ 2010834 h 3738034"/>
              <a:gd name="connsiteX143" fmla="*/ 4978400 w 8445500"/>
              <a:gd name="connsiteY143" fmla="*/ 1985434 h 3738034"/>
              <a:gd name="connsiteX144" fmla="*/ 5041900 w 8445500"/>
              <a:gd name="connsiteY144" fmla="*/ 1972734 h 3738034"/>
              <a:gd name="connsiteX145" fmla="*/ 5207000 w 8445500"/>
              <a:gd name="connsiteY145" fmla="*/ 1985434 h 3738034"/>
              <a:gd name="connsiteX146" fmla="*/ 5270500 w 8445500"/>
              <a:gd name="connsiteY146" fmla="*/ 1998134 h 3738034"/>
              <a:gd name="connsiteX147" fmla="*/ 5448300 w 8445500"/>
              <a:gd name="connsiteY147" fmla="*/ 2023534 h 3738034"/>
              <a:gd name="connsiteX148" fmla="*/ 5854700 w 8445500"/>
              <a:gd name="connsiteY148" fmla="*/ 2010834 h 3738034"/>
              <a:gd name="connsiteX149" fmla="*/ 5930900 w 8445500"/>
              <a:gd name="connsiteY149" fmla="*/ 1972734 h 3738034"/>
              <a:gd name="connsiteX150" fmla="*/ 5969000 w 8445500"/>
              <a:gd name="connsiteY150" fmla="*/ 1960034 h 3738034"/>
              <a:gd name="connsiteX151" fmla="*/ 6045200 w 8445500"/>
              <a:gd name="connsiteY151" fmla="*/ 1896534 h 3738034"/>
              <a:gd name="connsiteX152" fmla="*/ 6121400 w 8445500"/>
              <a:gd name="connsiteY152" fmla="*/ 1871134 h 3738034"/>
              <a:gd name="connsiteX153" fmla="*/ 6261100 w 8445500"/>
              <a:gd name="connsiteY153" fmla="*/ 1883834 h 3738034"/>
              <a:gd name="connsiteX154" fmla="*/ 6324600 w 8445500"/>
              <a:gd name="connsiteY154" fmla="*/ 1896534 h 3738034"/>
              <a:gd name="connsiteX155" fmla="*/ 6477000 w 8445500"/>
              <a:gd name="connsiteY155" fmla="*/ 1921934 h 3738034"/>
              <a:gd name="connsiteX156" fmla="*/ 6553200 w 8445500"/>
              <a:gd name="connsiteY156" fmla="*/ 1934634 h 3738034"/>
              <a:gd name="connsiteX157" fmla="*/ 6858000 w 8445500"/>
              <a:gd name="connsiteY157" fmla="*/ 1960034 h 3738034"/>
              <a:gd name="connsiteX158" fmla="*/ 8445500 w 8445500"/>
              <a:gd name="connsiteY158" fmla="*/ 1947334 h 3738034"/>
              <a:gd name="connsiteX159" fmla="*/ 8411633 w 8445500"/>
              <a:gd name="connsiteY159"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71700 w 8445500"/>
              <a:gd name="connsiteY40" fmla="*/ 1236134 h 3738034"/>
              <a:gd name="connsiteX41" fmla="*/ 2095500 w 8445500"/>
              <a:gd name="connsiteY41" fmla="*/ 1248834 h 3738034"/>
              <a:gd name="connsiteX42" fmla="*/ 1828800 w 8445500"/>
              <a:gd name="connsiteY42" fmla="*/ 1274234 h 3738034"/>
              <a:gd name="connsiteX43" fmla="*/ 1612900 w 8445500"/>
              <a:gd name="connsiteY43" fmla="*/ 1248834 h 3738034"/>
              <a:gd name="connsiteX44" fmla="*/ 1574800 w 8445500"/>
              <a:gd name="connsiteY44" fmla="*/ 1236134 h 3738034"/>
              <a:gd name="connsiteX45" fmla="*/ 1536700 w 8445500"/>
              <a:gd name="connsiteY45" fmla="*/ 1210734 h 3738034"/>
              <a:gd name="connsiteX46" fmla="*/ 1498600 w 8445500"/>
              <a:gd name="connsiteY46" fmla="*/ 1198034 h 3738034"/>
              <a:gd name="connsiteX47" fmla="*/ 1422400 w 8445500"/>
              <a:gd name="connsiteY47" fmla="*/ 1147234 h 3738034"/>
              <a:gd name="connsiteX48" fmla="*/ 1384300 w 8445500"/>
              <a:gd name="connsiteY48" fmla="*/ 1134534 h 3738034"/>
              <a:gd name="connsiteX49" fmla="*/ 1308100 w 8445500"/>
              <a:gd name="connsiteY49" fmla="*/ 1083734 h 3738034"/>
              <a:gd name="connsiteX50" fmla="*/ 1270000 w 8445500"/>
              <a:gd name="connsiteY50" fmla="*/ 1058334 h 3738034"/>
              <a:gd name="connsiteX51" fmla="*/ 1193800 w 8445500"/>
              <a:gd name="connsiteY51" fmla="*/ 1032934 h 3738034"/>
              <a:gd name="connsiteX52" fmla="*/ 1130300 w 8445500"/>
              <a:gd name="connsiteY52" fmla="*/ 1007534 h 3738034"/>
              <a:gd name="connsiteX53" fmla="*/ 1079500 w 8445500"/>
              <a:gd name="connsiteY53" fmla="*/ 982134 h 3738034"/>
              <a:gd name="connsiteX54" fmla="*/ 939800 w 8445500"/>
              <a:gd name="connsiteY54" fmla="*/ 969434 h 3738034"/>
              <a:gd name="connsiteX55" fmla="*/ 927100 w 8445500"/>
              <a:gd name="connsiteY55" fmla="*/ 905934 h 3738034"/>
              <a:gd name="connsiteX56" fmla="*/ 889000 w 8445500"/>
              <a:gd name="connsiteY56" fmla="*/ 880534 h 3738034"/>
              <a:gd name="connsiteX57" fmla="*/ 558800 w 8445500"/>
              <a:gd name="connsiteY57" fmla="*/ 867834 h 3738034"/>
              <a:gd name="connsiteX58" fmla="*/ 406400 w 8445500"/>
              <a:gd name="connsiteY58" fmla="*/ 880534 h 3738034"/>
              <a:gd name="connsiteX59" fmla="*/ 368300 w 8445500"/>
              <a:gd name="connsiteY59" fmla="*/ 905934 h 3738034"/>
              <a:gd name="connsiteX60" fmla="*/ 317500 w 8445500"/>
              <a:gd name="connsiteY60" fmla="*/ 944034 h 3738034"/>
              <a:gd name="connsiteX61" fmla="*/ 266700 w 8445500"/>
              <a:gd name="connsiteY61" fmla="*/ 1020234 h 3738034"/>
              <a:gd name="connsiteX62" fmla="*/ 228600 w 8445500"/>
              <a:gd name="connsiteY62" fmla="*/ 1058334 h 3738034"/>
              <a:gd name="connsiteX63" fmla="*/ 190500 w 8445500"/>
              <a:gd name="connsiteY63" fmla="*/ 1134534 h 3738034"/>
              <a:gd name="connsiteX64" fmla="*/ 177800 w 8445500"/>
              <a:gd name="connsiteY64" fmla="*/ 1172634 h 3738034"/>
              <a:gd name="connsiteX65" fmla="*/ 152400 w 8445500"/>
              <a:gd name="connsiteY65" fmla="*/ 1210734 h 3738034"/>
              <a:gd name="connsiteX66" fmla="*/ 114300 w 8445500"/>
              <a:gd name="connsiteY66" fmla="*/ 1363134 h 3738034"/>
              <a:gd name="connsiteX67" fmla="*/ 88900 w 8445500"/>
              <a:gd name="connsiteY67" fmla="*/ 1439334 h 3738034"/>
              <a:gd name="connsiteX68" fmla="*/ 76200 w 8445500"/>
              <a:gd name="connsiteY68" fmla="*/ 1502834 h 3738034"/>
              <a:gd name="connsiteX69" fmla="*/ 50800 w 8445500"/>
              <a:gd name="connsiteY69" fmla="*/ 1566334 h 3738034"/>
              <a:gd name="connsiteX70" fmla="*/ 12700 w 8445500"/>
              <a:gd name="connsiteY70" fmla="*/ 1744134 h 3738034"/>
              <a:gd name="connsiteX71" fmla="*/ 0 w 8445500"/>
              <a:gd name="connsiteY71" fmla="*/ 1845734 h 3738034"/>
              <a:gd name="connsiteX72" fmla="*/ 0 w 8445500"/>
              <a:gd name="connsiteY72" fmla="*/ 2264834 h 3738034"/>
              <a:gd name="connsiteX73" fmla="*/ 12700 w 8445500"/>
              <a:gd name="connsiteY73" fmla="*/ 2582334 h 3738034"/>
              <a:gd name="connsiteX74" fmla="*/ 25400 w 8445500"/>
              <a:gd name="connsiteY74" fmla="*/ 3522134 h 3738034"/>
              <a:gd name="connsiteX75" fmla="*/ 88900 w 8445500"/>
              <a:gd name="connsiteY75" fmla="*/ 3572934 h 3738034"/>
              <a:gd name="connsiteX76" fmla="*/ 101600 w 8445500"/>
              <a:gd name="connsiteY76" fmla="*/ 3611034 h 3738034"/>
              <a:gd name="connsiteX77" fmla="*/ 139700 w 8445500"/>
              <a:gd name="connsiteY77" fmla="*/ 3623734 h 3738034"/>
              <a:gd name="connsiteX78" fmla="*/ 177800 w 8445500"/>
              <a:gd name="connsiteY78" fmla="*/ 3649134 h 3738034"/>
              <a:gd name="connsiteX79" fmla="*/ 190500 w 8445500"/>
              <a:gd name="connsiteY79" fmla="*/ 3687234 h 3738034"/>
              <a:gd name="connsiteX80" fmla="*/ 241300 w 8445500"/>
              <a:gd name="connsiteY80" fmla="*/ 3699934 h 3738034"/>
              <a:gd name="connsiteX81" fmla="*/ 393700 w 8445500"/>
              <a:gd name="connsiteY81" fmla="*/ 3738034 h 3738034"/>
              <a:gd name="connsiteX82" fmla="*/ 723900 w 8445500"/>
              <a:gd name="connsiteY82" fmla="*/ 3725334 h 3738034"/>
              <a:gd name="connsiteX83" fmla="*/ 901700 w 8445500"/>
              <a:gd name="connsiteY83" fmla="*/ 3674534 h 3738034"/>
              <a:gd name="connsiteX84" fmla="*/ 965200 w 8445500"/>
              <a:gd name="connsiteY84" fmla="*/ 3661834 h 3738034"/>
              <a:gd name="connsiteX85" fmla="*/ 1079500 w 8445500"/>
              <a:gd name="connsiteY85" fmla="*/ 3598334 h 3738034"/>
              <a:gd name="connsiteX86" fmla="*/ 1155700 w 8445500"/>
              <a:gd name="connsiteY86" fmla="*/ 3560234 h 3738034"/>
              <a:gd name="connsiteX87" fmla="*/ 1231900 w 8445500"/>
              <a:gd name="connsiteY87" fmla="*/ 3484034 h 3738034"/>
              <a:gd name="connsiteX88" fmla="*/ 1282700 w 8445500"/>
              <a:gd name="connsiteY88" fmla="*/ 3407834 h 3738034"/>
              <a:gd name="connsiteX89" fmla="*/ 1308100 w 8445500"/>
              <a:gd name="connsiteY89" fmla="*/ 3369734 h 3738034"/>
              <a:gd name="connsiteX90" fmla="*/ 1371600 w 8445500"/>
              <a:gd name="connsiteY90" fmla="*/ 3318934 h 3738034"/>
              <a:gd name="connsiteX91" fmla="*/ 1397000 w 8445500"/>
              <a:gd name="connsiteY91" fmla="*/ 3268134 h 3738034"/>
              <a:gd name="connsiteX92" fmla="*/ 1409700 w 8445500"/>
              <a:gd name="connsiteY92" fmla="*/ 3230034 h 3738034"/>
              <a:gd name="connsiteX93" fmla="*/ 1435100 w 8445500"/>
              <a:gd name="connsiteY93" fmla="*/ 3191934 h 3738034"/>
              <a:gd name="connsiteX94" fmla="*/ 1447800 w 8445500"/>
              <a:gd name="connsiteY94" fmla="*/ 3153834 h 3738034"/>
              <a:gd name="connsiteX95" fmla="*/ 1473200 w 8445500"/>
              <a:gd name="connsiteY95" fmla="*/ 3115734 h 3738034"/>
              <a:gd name="connsiteX96" fmla="*/ 1485900 w 8445500"/>
              <a:gd name="connsiteY96" fmla="*/ 3077634 h 3738034"/>
              <a:gd name="connsiteX97" fmla="*/ 1524000 w 8445500"/>
              <a:gd name="connsiteY97" fmla="*/ 3052234 h 3738034"/>
              <a:gd name="connsiteX98" fmla="*/ 1536700 w 8445500"/>
              <a:gd name="connsiteY98" fmla="*/ 3014134 h 3738034"/>
              <a:gd name="connsiteX99" fmla="*/ 1549400 w 8445500"/>
              <a:gd name="connsiteY99" fmla="*/ 2963334 h 3738034"/>
              <a:gd name="connsiteX100" fmla="*/ 1587500 w 8445500"/>
              <a:gd name="connsiteY100" fmla="*/ 2912534 h 3738034"/>
              <a:gd name="connsiteX101" fmla="*/ 1651000 w 8445500"/>
              <a:gd name="connsiteY101" fmla="*/ 2810934 h 3738034"/>
              <a:gd name="connsiteX102" fmla="*/ 1689100 w 8445500"/>
              <a:gd name="connsiteY102" fmla="*/ 2772834 h 3738034"/>
              <a:gd name="connsiteX103" fmla="*/ 1714500 w 8445500"/>
              <a:gd name="connsiteY103" fmla="*/ 2722034 h 3738034"/>
              <a:gd name="connsiteX104" fmla="*/ 1790700 w 8445500"/>
              <a:gd name="connsiteY104" fmla="*/ 2671234 h 3738034"/>
              <a:gd name="connsiteX105" fmla="*/ 1803400 w 8445500"/>
              <a:gd name="connsiteY105" fmla="*/ 2607734 h 3738034"/>
              <a:gd name="connsiteX106" fmla="*/ 1892300 w 8445500"/>
              <a:gd name="connsiteY106" fmla="*/ 2531534 h 3738034"/>
              <a:gd name="connsiteX107" fmla="*/ 2006600 w 8445500"/>
              <a:gd name="connsiteY107" fmla="*/ 2442634 h 3738034"/>
              <a:gd name="connsiteX108" fmla="*/ 2070100 w 8445500"/>
              <a:gd name="connsiteY108" fmla="*/ 2417234 h 3738034"/>
              <a:gd name="connsiteX109" fmla="*/ 2120900 w 8445500"/>
              <a:gd name="connsiteY109" fmla="*/ 2379134 h 3738034"/>
              <a:gd name="connsiteX110" fmla="*/ 2197100 w 8445500"/>
              <a:gd name="connsiteY110" fmla="*/ 2366434 h 3738034"/>
              <a:gd name="connsiteX111" fmla="*/ 2425700 w 8445500"/>
              <a:gd name="connsiteY111" fmla="*/ 2302934 h 3738034"/>
              <a:gd name="connsiteX112" fmla="*/ 2654300 w 8445500"/>
              <a:gd name="connsiteY112" fmla="*/ 2290234 h 3738034"/>
              <a:gd name="connsiteX113" fmla="*/ 2730500 w 8445500"/>
              <a:gd name="connsiteY113" fmla="*/ 2277534 h 3738034"/>
              <a:gd name="connsiteX114" fmla="*/ 2781300 w 8445500"/>
              <a:gd name="connsiteY114" fmla="*/ 2264834 h 3738034"/>
              <a:gd name="connsiteX115" fmla="*/ 2933700 w 8445500"/>
              <a:gd name="connsiteY115" fmla="*/ 2252134 h 3738034"/>
              <a:gd name="connsiteX116" fmla="*/ 2984500 w 8445500"/>
              <a:gd name="connsiteY116" fmla="*/ 2226734 h 3738034"/>
              <a:gd name="connsiteX117" fmla="*/ 3022600 w 8445500"/>
              <a:gd name="connsiteY117" fmla="*/ 2201334 h 3738034"/>
              <a:gd name="connsiteX118" fmla="*/ 3098800 w 8445500"/>
              <a:gd name="connsiteY118" fmla="*/ 2175934 h 3738034"/>
              <a:gd name="connsiteX119" fmla="*/ 3136900 w 8445500"/>
              <a:gd name="connsiteY119" fmla="*/ 2150534 h 3738034"/>
              <a:gd name="connsiteX120" fmla="*/ 3175000 w 8445500"/>
              <a:gd name="connsiteY120" fmla="*/ 2137834 h 3738034"/>
              <a:gd name="connsiteX121" fmla="*/ 3251200 w 8445500"/>
              <a:gd name="connsiteY121" fmla="*/ 2087034 h 3738034"/>
              <a:gd name="connsiteX122" fmla="*/ 3289300 w 8445500"/>
              <a:gd name="connsiteY122" fmla="*/ 2061634 h 3738034"/>
              <a:gd name="connsiteX123" fmla="*/ 3390900 w 8445500"/>
              <a:gd name="connsiteY123" fmla="*/ 2010834 h 3738034"/>
              <a:gd name="connsiteX124" fmla="*/ 3441700 w 8445500"/>
              <a:gd name="connsiteY124" fmla="*/ 2036234 h 3738034"/>
              <a:gd name="connsiteX125" fmla="*/ 3479800 w 8445500"/>
              <a:gd name="connsiteY125" fmla="*/ 2048934 h 3738034"/>
              <a:gd name="connsiteX126" fmla="*/ 3517900 w 8445500"/>
              <a:gd name="connsiteY126" fmla="*/ 2074334 h 3738034"/>
              <a:gd name="connsiteX127" fmla="*/ 3657600 w 8445500"/>
              <a:gd name="connsiteY127" fmla="*/ 2112434 h 3738034"/>
              <a:gd name="connsiteX128" fmla="*/ 4076700 w 8445500"/>
              <a:gd name="connsiteY128" fmla="*/ 2074334 h 3738034"/>
              <a:gd name="connsiteX129" fmla="*/ 4114800 w 8445500"/>
              <a:gd name="connsiteY129" fmla="*/ 2048934 h 3738034"/>
              <a:gd name="connsiteX130" fmla="*/ 4191000 w 8445500"/>
              <a:gd name="connsiteY130" fmla="*/ 2036234 h 3738034"/>
              <a:gd name="connsiteX131" fmla="*/ 4241800 w 8445500"/>
              <a:gd name="connsiteY131" fmla="*/ 2023534 h 3738034"/>
              <a:gd name="connsiteX132" fmla="*/ 4318000 w 8445500"/>
              <a:gd name="connsiteY132" fmla="*/ 2036234 h 3738034"/>
              <a:gd name="connsiteX133" fmla="*/ 4432300 w 8445500"/>
              <a:gd name="connsiteY133" fmla="*/ 2163234 h 3738034"/>
              <a:gd name="connsiteX134" fmla="*/ 4457700 w 8445500"/>
              <a:gd name="connsiteY134" fmla="*/ 2201334 h 3738034"/>
              <a:gd name="connsiteX135" fmla="*/ 4495800 w 8445500"/>
              <a:gd name="connsiteY135" fmla="*/ 2214034 h 3738034"/>
              <a:gd name="connsiteX136" fmla="*/ 4610100 w 8445500"/>
              <a:gd name="connsiteY136" fmla="*/ 2175934 h 3738034"/>
              <a:gd name="connsiteX137" fmla="*/ 4686300 w 8445500"/>
              <a:gd name="connsiteY137" fmla="*/ 2137834 h 3738034"/>
              <a:gd name="connsiteX138" fmla="*/ 4762500 w 8445500"/>
              <a:gd name="connsiteY138" fmla="*/ 2099734 h 3738034"/>
              <a:gd name="connsiteX139" fmla="*/ 4864100 w 8445500"/>
              <a:gd name="connsiteY139" fmla="*/ 2048934 h 3738034"/>
              <a:gd name="connsiteX140" fmla="*/ 4902200 w 8445500"/>
              <a:gd name="connsiteY140" fmla="*/ 2023534 h 3738034"/>
              <a:gd name="connsiteX141" fmla="*/ 4940300 w 8445500"/>
              <a:gd name="connsiteY141" fmla="*/ 2010834 h 3738034"/>
              <a:gd name="connsiteX142" fmla="*/ 4978400 w 8445500"/>
              <a:gd name="connsiteY142" fmla="*/ 1985434 h 3738034"/>
              <a:gd name="connsiteX143" fmla="*/ 5041900 w 8445500"/>
              <a:gd name="connsiteY143" fmla="*/ 1972734 h 3738034"/>
              <a:gd name="connsiteX144" fmla="*/ 5207000 w 8445500"/>
              <a:gd name="connsiteY144" fmla="*/ 1985434 h 3738034"/>
              <a:gd name="connsiteX145" fmla="*/ 5270500 w 8445500"/>
              <a:gd name="connsiteY145" fmla="*/ 1998134 h 3738034"/>
              <a:gd name="connsiteX146" fmla="*/ 5448300 w 8445500"/>
              <a:gd name="connsiteY146" fmla="*/ 2023534 h 3738034"/>
              <a:gd name="connsiteX147" fmla="*/ 5854700 w 8445500"/>
              <a:gd name="connsiteY147" fmla="*/ 2010834 h 3738034"/>
              <a:gd name="connsiteX148" fmla="*/ 5930900 w 8445500"/>
              <a:gd name="connsiteY148" fmla="*/ 1972734 h 3738034"/>
              <a:gd name="connsiteX149" fmla="*/ 5969000 w 8445500"/>
              <a:gd name="connsiteY149" fmla="*/ 1960034 h 3738034"/>
              <a:gd name="connsiteX150" fmla="*/ 6045200 w 8445500"/>
              <a:gd name="connsiteY150" fmla="*/ 1896534 h 3738034"/>
              <a:gd name="connsiteX151" fmla="*/ 6121400 w 8445500"/>
              <a:gd name="connsiteY151" fmla="*/ 1871134 h 3738034"/>
              <a:gd name="connsiteX152" fmla="*/ 6261100 w 8445500"/>
              <a:gd name="connsiteY152" fmla="*/ 1883834 h 3738034"/>
              <a:gd name="connsiteX153" fmla="*/ 6324600 w 8445500"/>
              <a:gd name="connsiteY153" fmla="*/ 1896534 h 3738034"/>
              <a:gd name="connsiteX154" fmla="*/ 6477000 w 8445500"/>
              <a:gd name="connsiteY154" fmla="*/ 1921934 h 3738034"/>
              <a:gd name="connsiteX155" fmla="*/ 6553200 w 8445500"/>
              <a:gd name="connsiteY155" fmla="*/ 1934634 h 3738034"/>
              <a:gd name="connsiteX156" fmla="*/ 6858000 w 8445500"/>
              <a:gd name="connsiteY156" fmla="*/ 1960034 h 3738034"/>
              <a:gd name="connsiteX157" fmla="*/ 8445500 w 8445500"/>
              <a:gd name="connsiteY157" fmla="*/ 1947334 h 3738034"/>
              <a:gd name="connsiteX158" fmla="*/ 8411633 w 8445500"/>
              <a:gd name="connsiteY158"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095500 w 8445500"/>
              <a:gd name="connsiteY40" fmla="*/ 1248834 h 3738034"/>
              <a:gd name="connsiteX41" fmla="*/ 1828800 w 8445500"/>
              <a:gd name="connsiteY41" fmla="*/ 1274234 h 3738034"/>
              <a:gd name="connsiteX42" fmla="*/ 1612900 w 8445500"/>
              <a:gd name="connsiteY42" fmla="*/ 1248834 h 3738034"/>
              <a:gd name="connsiteX43" fmla="*/ 1574800 w 8445500"/>
              <a:gd name="connsiteY43" fmla="*/ 1236134 h 3738034"/>
              <a:gd name="connsiteX44" fmla="*/ 1536700 w 8445500"/>
              <a:gd name="connsiteY44" fmla="*/ 1210734 h 3738034"/>
              <a:gd name="connsiteX45" fmla="*/ 1498600 w 8445500"/>
              <a:gd name="connsiteY45" fmla="*/ 1198034 h 3738034"/>
              <a:gd name="connsiteX46" fmla="*/ 1422400 w 8445500"/>
              <a:gd name="connsiteY46" fmla="*/ 1147234 h 3738034"/>
              <a:gd name="connsiteX47" fmla="*/ 1384300 w 8445500"/>
              <a:gd name="connsiteY47" fmla="*/ 1134534 h 3738034"/>
              <a:gd name="connsiteX48" fmla="*/ 1308100 w 8445500"/>
              <a:gd name="connsiteY48" fmla="*/ 1083734 h 3738034"/>
              <a:gd name="connsiteX49" fmla="*/ 1270000 w 8445500"/>
              <a:gd name="connsiteY49" fmla="*/ 1058334 h 3738034"/>
              <a:gd name="connsiteX50" fmla="*/ 1193800 w 8445500"/>
              <a:gd name="connsiteY50" fmla="*/ 1032934 h 3738034"/>
              <a:gd name="connsiteX51" fmla="*/ 1130300 w 8445500"/>
              <a:gd name="connsiteY51" fmla="*/ 1007534 h 3738034"/>
              <a:gd name="connsiteX52" fmla="*/ 1079500 w 8445500"/>
              <a:gd name="connsiteY52" fmla="*/ 982134 h 3738034"/>
              <a:gd name="connsiteX53" fmla="*/ 939800 w 8445500"/>
              <a:gd name="connsiteY53" fmla="*/ 969434 h 3738034"/>
              <a:gd name="connsiteX54" fmla="*/ 927100 w 8445500"/>
              <a:gd name="connsiteY54" fmla="*/ 905934 h 3738034"/>
              <a:gd name="connsiteX55" fmla="*/ 889000 w 8445500"/>
              <a:gd name="connsiteY55" fmla="*/ 880534 h 3738034"/>
              <a:gd name="connsiteX56" fmla="*/ 558800 w 8445500"/>
              <a:gd name="connsiteY56" fmla="*/ 867834 h 3738034"/>
              <a:gd name="connsiteX57" fmla="*/ 406400 w 8445500"/>
              <a:gd name="connsiteY57" fmla="*/ 880534 h 3738034"/>
              <a:gd name="connsiteX58" fmla="*/ 368300 w 8445500"/>
              <a:gd name="connsiteY58" fmla="*/ 905934 h 3738034"/>
              <a:gd name="connsiteX59" fmla="*/ 317500 w 8445500"/>
              <a:gd name="connsiteY59" fmla="*/ 944034 h 3738034"/>
              <a:gd name="connsiteX60" fmla="*/ 266700 w 8445500"/>
              <a:gd name="connsiteY60" fmla="*/ 1020234 h 3738034"/>
              <a:gd name="connsiteX61" fmla="*/ 228600 w 8445500"/>
              <a:gd name="connsiteY61" fmla="*/ 1058334 h 3738034"/>
              <a:gd name="connsiteX62" fmla="*/ 190500 w 8445500"/>
              <a:gd name="connsiteY62" fmla="*/ 1134534 h 3738034"/>
              <a:gd name="connsiteX63" fmla="*/ 177800 w 8445500"/>
              <a:gd name="connsiteY63" fmla="*/ 1172634 h 3738034"/>
              <a:gd name="connsiteX64" fmla="*/ 152400 w 8445500"/>
              <a:gd name="connsiteY64" fmla="*/ 1210734 h 3738034"/>
              <a:gd name="connsiteX65" fmla="*/ 114300 w 8445500"/>
              <a:gd name="connsiteY65" fmla="*/ 1363134 h 3738034"/>
              <a:gd name="connsiteX66" fmla="*/ 88900 w 8445500"/>
              <a:gd name="connsiteY66" fmla="*/ 1439334 h 3738034"/>
              <a:gd name="connsiteX67" fmla="*/ 76200 w 8445500"/>
              <a:gd name="connsiteY67" fmla="*/ 1502834 h 3738034"/>
              <a:gd name="connsiteX68" fmla="*/ 50800 w 8445500"/>
              <a:gd name="connsiteY68" fmla="*/ 1566334 h 3738034"/>
              <a:gd name="connsiteX69" fmla="*/ 12700 w 8445500"/>
              <a:gd name="connsiteY69" fmla="*/ 1744134 h 3738034"/>
              <a:gd name="connsiteX70" fmla="*/ 0 w 8445500"/>
              <a:gd name="connsiteY70" fmla="*/ 1845734 h 3738034"/>
              <a:gd name="connsiteX71" fmla="*/ 0 w 8445500"/>
              <a:gd name="connsiteY71" fmla="*/ 2264834 h 3738034"/>
              <a:gd name="connsiteX72" fmla="*/ 12700 w 8445500"/>
              <a:gd name="connsiteY72" fmla="*/ 2582334 h 3738034"/>
              <a:gd name="connsiteX73" fmla="*/ 25400 w 8445500"/>
              <a:gd name="connsiteY73" fmla="*/ 3522134 h 3738034"/>
              <a:gd name="connsiteX74" fmla="*/ 88900 w 8445500"/>
              <a:gd name="connsiteY74" fmla="*/ 3572934 h 3738034"/>
              <a:gd name="connsiteX75" fmla="*/ 101600 w 8445500"/>
              <a:gd name="connsiteY75" fmla="*/ 3611034 h 3738034"/>
              <a:gd name="connsiteX76" fmla="*/ 139700 w 8445500"/>
              <a:gd name="connsiteY76" fmla="*/ 3623734 h 3738034"/>
              <a:gd name="connsiteX77" fmla="*/ 177800 w 8445500"/>
              <a:gd name="connsiteY77" fmla="*/ 3649134 h 3738034"/>
              <a:gd name="connsiteX78" fmla="*/ 190500 w 8445500"/>
              <a:gd name="connsiteY78" fmla="*/ 3687234 h 3738034"/>
              <a:gd name="connsiteX79" fmla="*/ 241300 w 8445500"/>
              <a:gd name="connsiteY79" fmla="*/ 3699934 h 3738034"/>
              <a:gd name="connsiteX80" fmla="*/ 393700 w 8445500"/>
              <a:gd name="connsiteY80" fmla="*/ 3738034 h 3738034"/>
              <a:gd name="connsiteX81" fmla="*/ 723900 w 8445500"/>
              <a:gd name="connsiteY81" fmla="*/ 3725334 h 3738034"/>
              <a:gd name="connsiteX82" fmla="*/ 901700 w 8445500"/>
              <a:gd name="connsiteY82" fmla="*/ 3674534 h 3738034"/>
              <a:gd name="connsiteX83" fmla="*/ 965200 w 8445500"/>
              <a:gd name="connsiteY83" fmla="*/ 3661834 h 3738034"/>
              <a:gd name="connsiteX84" fmla="*/ 1079500 w 8445500"/>
              <a:gd name="connsiteY84" fmla="*/ 3598334 h 3738034"/>
              <a:gd name="connsiteX85" fmla="*/ 1155700 w 8445500"/>
              <a:gd name="connsiteY85" fmla="*/ 3560234 h 3738034"/>
              <a:gd name="connsiteX86" fmla="*/ 1231900 w 8445500"/>
              <a:gd name="connsiteY86" fmla="*/ 3484034 h 3738034"/>
              <a:gd name="connsiteX87" fmla="*/ 1282700 w 8445500"/>
              <a:gd name="connsiteY87" fmla="*/ 3407834 h 3738034"/>
              <a:gd name="connsiteX88" fmla="*/ 1308100 w 8445500"/>
              <a:gd name="connsiteY88" fmla="*/ 3369734 h 3738034"/>
              <a:gd name="connsiteX89" fmla="*/ 1371600 w 8445500"/>
              <a:gd name="connsiteY89" fmla="*/ 3318934 h 3738034"/>
              <a:gd name="connsiteX90" fmla="*/ 1397000 w 8445500"/>
              <a:gd name="connsiteY90" fmla="*/ 3268134 h 3738034"/>
              <a:gd name="connsiteX91" fmla="*/ 1409700 w 8445500"/>
              <a:gd name="connsiteY91" fmla="*/ 3230034 h 3738034"/>
              <a:gd name="connsiteX92" fmla="*/ 1435100 w 8445500"/>
              <a:gd name="connsiteY92" fmla="*/ 3191934 h 3738034"/>
              <a:gd name="connsiteX93" fmla="*/ 1447800 w 8445500"/>
              <a:gd name="connsiteY93" fmla="*/ 3153834 h 3738034"/>
              <a:gd name="connsiteX94" fmla="*/ 1473200 w 8445500"/>
              <a:gd name="connsiteY94" fmla="*/ 3115734 h 3738034"/>
              <a:gd name="connsiteX95" fmla="*/ 1485900 w 8445500"/>
              <a:gd name="connsiteY95" fmla="*/ 3077634 h 3738034"/>
              <a:gd name="connsiteX96" fmla="*/ 1524000 w 8445500"/>
              <a:gd name="connsiteY96" fmla="*/ 3052234 h 3738034"/>
              <a:gd name="connsiteX97" fmla="*/ 1536700 w 8445500"/>
              <a:gd name="connsiteY97" fmla="*/ 3014134 h 3738034"/>
              <a:gd name="connsiteX98" fmla="*/ 1549400 w 8445500"/>
              <a:gd name="connsiteY98" fmla="*/ 2963334 h 3738034"/>
              <a:gd name="connsiteX99" fmla="*/ 1587500 w 8445500"/>
              <a:gd name="connsiteY99" fmla="*/ 2912534 h 3738034"/>
              <a:gd name="connsiteX100" fmla="*/ 1651000 w 8445500"/>
              <a:gd name="connsiteY100" fmla="*/ 2810934 h 3738034"/>
              <a:gd name="connsiteX101" fmla="*/ 1689100 w 8445500"/>
              <a:gd name="connsiteY101" fmla="*/ 2772834 h 3738034"/>
              <a:gd name="connsiteX102" fmla="*/ 1714500 w 8445500"/>
              <a:gd name="connsiteY102" fmla="*/ 2722034 h 3738034"/>
              <a:gd name="connsiteX103" fmla="*/ 1790700 w 8445500"/>
              <a:gd name="connsiteY103" fmla="*/ 2671234 h 3738034"/>
              <a:gd name="connsiteX104" fmla="*/ 1803400 w 8445500"/>
              <a:gd name="connsiteY104" fmla="*/ 2607734 h 3738034"/>
              <a:gd name="connsiteX105" fmla="*/ 1892300 w 8445500"/>
              <a:gd name="connsiteY105" fmla="*/ 2531534 h 3738034"/>
              <a:gd name="connsiteX106" fmla="*/ 2006600 w 8445500"/>
              <a:gd name="connsiteY106" fmla="*/ 2442634 h 3738034"/>
              <a:gd name="connsiteX107" fmla="*/ 2070100 w 8445500"/>
              <a:gd name="connsiteY107" fmla="*/ 2417234 h 3738034"/>
              <a:gd name="connsiteX108" fmla="*/ 2120900 w 8445500"/>
              <a:gd name="connsiteY108" fmla="*/ 2379134 h 3738034"/>
              <a:gd name="connsiteX109" fmla="*/ 2197100 w 8445500"/>
              <a:gd name="connsiteY109" fmla="*/ 2366434 h 3738034"/>
              <a:gd name="connsiteX110" fmla="*/ 2425700 w 8445500"/>
              <a:gd name="connsiteY110" fmla="*/ 2302934 h 3738034"/>
              <a:gd name="connsiteX111" fmla="*/ 2654300 w 8445500"/>
              <a:gd name="connsiteY111" fmla="*/ 2290234 h 3738034"/>
              <a:gd name="connsiteX112" fmla="*/ 2730500 w 8445500"/>
              <a:gd name="connsiteY112" fmla="*/ 2277534 h 3738034"/>
              <a:gd name="connsiteX113" fmla="*/ 2781300 w 8445500"/>
              <a:gd name="connsiteY113" fmla="*/ 2264834 h 3738034"/>
              <a:gd name="connsiteX114" fmla="*/ 2933700 w 8445500"/>
              <a:gd name="connsiteY114" fmla="*/ 2252134 h 3738034"/>
              <a:gd name="connsiteX115" fmla="*/ 2984500 w 8445500"/>
              <a:gd name="connsiteY115" fmla="*/ 2226734 h 3738034"/>
              <a:gd name="connsiteX116" fmla="*/ 3022600 w 8445500"/>
              <a:gd name="connsiteY116" fmla="*/ 2201334 h 3738034"/>
              <a:gd name="connsiteX117" fmla="*/ 3098800 w 8445500"/>
              <a:gd name="connsiteY117" fmla="*/ 2175934 h 3738034"/>
              <a:gd name="connsiteX118" fmla="*/ 3136900 w 8445500"/>
              <a:gd name="connsiteY118" fmla="*/ 2150534 h 3738034"/>
              <a:gd name="connsiteX119" fmla="*/ 3175000 w 8445500"/>
              <a:gd name="connsiteY119" fmla="*/ 2137834 h 3738034"/>
              <a:gd name="connsiteX120" fmla="*/ 3251200 w 8445500"/>
              <a:gd name="connsiteY120" fmla="*/ 2087034 h 3738034"/>
              <a:gd name="connsiteX121" fmla="*/ 3289300 w 8445500"/>
              <a:gd name="connsiteY121" fmla="*/ 2061634 h 3738034"/>
              <a:gd name="connsiteX122" fmla="*/ 3390900 w 8445500"/>
              <a:gd name="connsiteY122" fmla="*/ 2010834 h 3738034"/>
              <a:gd name="connsiteX123" fmla="*/ 3441700 w 8445500"/>
              <a:gd name="connsiteY123" fmla="*/ 2036234 h 3738034"/>
              <a:gd name="connsiteX124" fmla="*/ 3479800 w 8445500"/>
              <a:gd name="connsiteY124" fmla="*/ 2048934 h 3738034"/>
              <a:gd name="connsiteX125" fmla="*/ 3517900 w 8445500"/>
              <a:gd name="connsiteY125" fmla="*/ 2074334 h 3738034"/>
              <a:gd name="connsiteX126" fmla="*/ 3657600 w 8445500"/>
              <a:gd name="connsiteY126" fmla="*/ 2112434 h 3738034"/>
              <a:gd name="connsiteX127" fmla="*/ 4076700 w 8445500"/>
              <a:gd name="connsiteY127" fmla="*/ 2074334 h 3738034"/>
              <a:gd name="connsiteX128" fmla="*/ 4114800 w 8445500"/>
              <a:gd name="connsiteY128" fmla="*/ 2048934 h 3738034"/>
              <a:gd name="connsiteX129" fmla="*/ 4191000 w 8445500"/>
              <a:gd name="connsiteY129" fmla="*/ 2036234 h 3738034"/>
              <a:gd name="connsiteX130" fmla="*/ 4241800 w 8445500"/>
              <a:gd name="connsiteY130" fmla="*/ 2023534 h 3738034"/>
              <a:gd name="connsiteX131" fmla="*/ 4318000 w 8445500"/>
              <a:gd name="connsiteY131" fmla="*/ 2036234 h 3738034"/>
              <a:gd name="connsiteX132" fmla="*/ 4432300 w 8445500"/>
              <a:gd name="connsiteY132" fmla="*/ 2163234 h 3738034"/>
              <a:gd name="connsiteX133" fmla="*/ 4457700 w 8445500"/>
              <a:gd name="connsiteY133" fmla="*/ 2201334 h 3738034"/>
              <a:gd name="connsiteX134" fmla="*/ 4495800 w 8445500"/>
              <a:gd name="connsiteY134" fmla="*/ 2214034 h 3738034"/>
              <a:gd name="connsiteX135" fmla="*/ 4610100 w 8445500"/>
              <a:gd name="connsiteY135" fmla="*/ 2175934 h 3738034"/>
              <a:gd name="connsiteX136" fmla="*/ 4686300 w 8445500"/>
              <a:gd name="connsiteY136" fmla="*/ 2137834 h 3738034"/>
              <a:gd name="connsiteX137" fmla="*/ 4762500 w 8445500"/>
              <a:gd name="connsiteY137" fmla="*/ 2099734 h 3738034"/>
              <a:gd name="connsiteX138" fmla="*/ 4864100 w 8445500"/>
              <a:gd name="connsiteY138" fmla="*/ 2048934 h 3738034"/>
              <a:gd name="connsiteX139" fmla="*/ 4902200 w 8445500"/>
              <a:gd name="connsiteY139" fmla="*/ 2023534 h 3738034"/>
              <a:gd name="connsiteX140" fmla="*/ 4940300 w 8445500"/>
              <a:gd name="connsiteY140" fmla="*/ 2010834 h 3738034"/>
              <a:gd name="connsiteX141" fmla="*/ 4978400 w 8445500"/>
              <a:gd name="connsiteY141" fmla="*/ 1985434 h 3738034"/>
              <a:gd name="connsiteX142" fmla="*/ 5041900 w 8445500"/>
              <a:gd name="connsiteY142" fmla="*/ 1972734 h 3738034"/>
              <a:gd name="connsiteX143" fmla="*/ 5207000 w 8445500"/>
              <a:gd name="connsiteY143" fmla="*/ 1985434 h 3738034"/>
              <a:gd name="connsiteX144" fmla="*/ 5270500 w 8445500"/>
              <a:gd name="connsiteY144" fmla="*/ 1998134 h 3738034"/>
              <a:gd name="connsiteX145" fmla="*/ 5448300 w 8445500"/>
              <a:gd name="connsiteY145" fmla="*/ 2023534 h 3738034"/>
              <a:gd name="connsiteX146" fmla="*/ 5854700 w 8445500"/>
              <a:gd name="connsiteY146" fmla="*/ 2010834 h 3738034"/>
              <a:gd name="connsiteX147" fmla="*/ 5930900 w 8445500"/>
              <a:gd name="connsiteY147" fmla="*/ 1972734 h 3738034"/>
              <a:gd name="connsiteX148" fmla="*/ 5969000 w 8445500"/>
              <a:gd name="connsiteY148" fmla="*/ 1960034 h 3738034"/>
              <a:gd name="connsiteX149" fmla="*/ 6045200 w 8445500"/>
              <a:gd name="connsiteY149" fmla="*/ 1896534 h 3738034"/>
              <a:gd name="connsiteX150" fmla="*/ 6121400 w 8445500"/>
              <a:gd name="connsiteY150" fmla="*/ 1871134 h 3738034"/>
              <a:gd name="connsiteX151" fmla="*/ 6261100 w 8445500"/>
              <a:gd name="connsiteY151" fmla="*/ 1883834 h 3738034"/>
              <a:gd name="connsiteX152" fmla="*/ 6324600 w 8445500"/>
              <a:gd name="connsiteY152" fmla="*/ 1896534 h 3738034"/>
              <a:gd name="connsiteX153" fmla="*/ 6477000 w 8445500"/>
              <a:gd name="connsiteY153" fmla="*/ 1921934 h 3738034"/>
              <a:gd name="connsiteX154" fmla="*/ 6553200 w 8445500"/>
              <a:gd name="connsiteY154" fmla="*/ 1934634 h 3738034"/>
              <a:gd name="connsiteX155" fmla="*/ 6858000 w 8445500"/>
              <a:gd name="connsiteY155" fmla="*/ 1960034 h 3738034"/>
              <a:gd name="connsiteX156" fmla="*/ 8445500 w 8445500"/>
              <a:gd name="connsiteY156" fmla="*/ 1947334 h 3738034"/>
              <a:gd name="connsiteX157" fmla="*/ 8411633 w 8445500"/>
              <a:gd name="connsiteY157"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095500 w 8445500"/>
              <a:gd name="connsiteY40" fmla="*/ 1248834 h 3738034"/>
              <a:gd name="connsiteX41" fmla="*/ 2074333 w 8445500"/>
              <a:gd name="connsiteY41" fmla="*/ 1286932 h 3738034"/>
              <a:gd name="connsiteX42" fmla="*/ 1828800 w 8445500"/>
              <a:gd name="connsiteY42" fmla="*/ 1274234 h 3738034"/>
              <a:gd name="connsiteX43" fmla="*/ 1612900 w 8445500"/>
              <a:gd name="connsiteY43" fmla="*/ 1248834 h 3738034"/>
              <a:gd name="connsiteX44" fmla="*/ 1574800 w 8445500"/>
              <a:gd name="connsiteY44" fmla="*/ 1236134 h 3738034"/>
              <a:gd name="connsiteX45" fmla="*/ 1536700 w 8445500"/>
              <a:gd name="connsiteY45" fmla="*/ 1210734 h 3738034"/>
              <a:gd name="connsiteX46" fmla="*/ 1498600 w 8445500"/>
              <a:gd name="connsiteY46" fmla="*/ 1198034 h 3738034"/>
              <a:gd name="connsiteX47" fmla="*/ 1422400 w 8445500"/>
              <a:gd name="connsiteY47" fmla="*/ 1147234 h 3738034"/>
              <a:gd name="connsiteX48" fmla="*/ 1384300 w 8445500"/>
              <a:gd name="connsiteY48" fmla="*/ 1134534 h 3738034"/>
              <a:gd name="connsiteX49" fmla="*/ 1308100 w 8445500"/>
              <a:gd name="connsiteY49" fmla="*/ 1083734 h 3738034"/>
              <a:gd name="connsiteX50" fmla="*/ 1270000 w 8445500"/>
              <a:gd name="connsiteY50" fmla="*/ 1058334 h 3738034"/>
              <a:gd name="connsiteX51" fmla="*/ 1193800 w 8445500"/>
              <a:gd name="connsiteY51" fmla="*/ 1032934 h 3738034"/>
              <a:gd name="connsiteX52" fmla="*/ 1130300 w 8445500"/>
              <a:gd name="connsiteY52" fmla="*/ 1007534 h 3738034"/>
              <a:gd name="connsiteX53" fmla="*/ 1079500 w 8445500"/>
              <a:gd name="connsiteY53" fmla="*/ 982134 h 3738034"/>
              <a:gd name="connsiteX54" fmla="*/ 939800 w 8445500"/>
              <a:gd name="connsiteY54" fmla="*/ 969434 h 3738034"/>
              <a:gd name="connsiteX55" fmla="*/ 927100 w 8445500"/>
              <a:gd name="connsiteY55" fmla="*/ 905934 h 3738034"/>
              <a:gd name="connsiteX56" fmla="*/ 889000 w 8445500"/>
              <a:gd name="connsiteY56" fmla="*/ 880534 h 3738034"/>
              <a:gd name="connsiteX57" fmla="*/ 558800 w 8445500"/>
              <a:gd name="connsiteY57" fmla="*/ 867834 h 3738034"/>
              <a:gd name="connsiteX58" fmla="*/ 406400 w 8445500"/>
              <a:gd name="connsiteY58" fmla="*/ 880534 h 3738034"/>
              <a:gd name="connsiteX59" fmla="*/ 368300 w 8445500"/>
              <a:gd name="connsiteY59" fmla="*/ 905934 h 3738034"/>
              <a:gd name="connsiteX60" fmla="*/ 317500 w 8445500"/>
              <a:gd name="connsiteY60" fmla="*/ 944034 h 3738034"/>
              <a:gd name="connsiteX61" fmla="*/ 266700 w 8445500"/>
              <a:gd name="connsiteY61" fmla="*/ 1020234 h 3738034"/>
              <a:gd name="connsiteX62" fmla="*/ 228600 w 8445500"/>
              <a:gd name="connsiteY62" fmla="*/ 1058334 h 3738034"/>
              <a:gd name="connsiteX63" fmla="*/ 190500 w 8445500"/>
              <a:gd name="connsiteY63" fmla="*/ 1134534 h 3738034"/>
              <a:gd name="connsiteX64" fmla="*/ 177800 w 8445500"/>
              <a:gd name="connsiteY64" fmla="*/ 1172634 h 3738034"/>
              <a:gd name="connsiteX65" fmla="*/ 152400 w 8445500"/>
              <a:gd name="connsiteY65" fmla="*/ 1210734 h 3738034"/>
              <a:gd name="connsiteX66" fmla="*/ 114300 w 8445500"/>
              <a:gd name="connsiteY66" fmla="*/ 1363134 h 3738034"/>
              <a:gd name="connsiteX67" fmla="*/ 88900 w 8445500"/>
              <a:gd name="connsiteY67" fmla="*/ 1439334 h 3738034"/>
              <a:gd name="connsiteX68" fmla="*/ 76200 w 8445500"/>
              <a:gd name="connsiteY68" fmla="*/ 1502834 h 3738034"/>
              <a:gd name="connsiteX69" fmla="*/ 50800 w 8445500"/>
              <a:gd name="connsiteY69" fmla="*/ 1566334 h 3738034"/>
              <a:gd name="connsiteX70" fmla="*/ 12700 w 8445500"/>
              <a:gd name="connsiteY70" fmla="*/ 1744134 h 3738034"/>
              <a:gd name="connsiteX71" fmla="*/ 0 w 8445500"/>
              <a:gd name="connsiteY71" fmla="*/ 1845734 h 3738034"/>
              <a:gd name="connsiteX72" fmla="*/ 0 w 8445500"/>
              <a:gd name="connsiteY72" fmla="*/ 2264834 h 3738034"/>
              <a:gd name="connsiteX73" fmla="*/ 12700 w 8445500"/>
              <a:gd name="connsiteY73" fmla="*/ 2582334 h 3738034"/>
              <a:gd name="connsiteX74" fmla="*/ 25400 w 8445500"/>
              <a:gd name="connsiteY74" fmla="*/ 3522134 h 3738034"/>
              <a:gd name="connsiteX75" fmla="*/ 88900 w 8445500"/>
              <a:gd name="connsiteY75" fmla="*/ 3572934 h 3738034"/>
              <a:gd name="connsiteX76" fmla="*/ 101600 w 8445500"/>
              <a:gd name="connsiteY76" fmla="*/ 3611034 h 3738034"/>
              <a:gd name="connsiteX77" fmla="*/ 139700 w 8445500"/>
              <a:gd name="connsiteY77" fmla="*/ 3623734 h 3738034"/>
              <a:gd name="connsiteX78" fmla="*/ 177800 w 8445500"/>
              <a:gd name="connsiteY78" fmla="*/ 3649134 h 3738034"/>
              <a:gd name="connsiteX79" fmla="*/ 190500 w 8445500"/>
              <a:gd name="connsiteY79" fmla="*/ 3687234 h 3738034"/>
              <a:gd name="connsiteX80" fmla="*/ 241300 w 8445500"/>
              <a:gd name="connsiteY80" fmla="*/ 3699934 h 3738034"/>
              <a:gd name="connsiteX81" fmla="*/ 393700 w 8445500"/>
              <a:gd name="connsiteY81" fmla="*/ 3738034 h 3738034"/>
              <a:gd name="connsiteX82" fmla="*/ 723900 w 8445500"/>
              <a:gd name="connsiteY82" fmla="*/ 3725334 h 3738034"/>
              <a:gd name="connsiteX83" fmla="*/ 901700 w 8445500"/>
              <a:gd name="connsiteY83" fmla="*/ 3674534 h 3738034"/>
              <a:gd name="connsiteX84" fmla="*/ 965200 w 8445500"/>
              <a:gd name="connsiteY84" fmla="*/ 3661834 h 3738034"/>
              <a:gd name="connsiteX85" fmla="*/ 1079500 w 8445500"/>
              <a:gd name="connsiteY85" fmla="*/ 3598334 h 3738034"/>
              <a:gd name="connsiteX86" fmla="*/ 1155700 w 8445500"/>
              <a:gd name="connsiteY86" fmla="*/ 3560234 h 3738034"/>
              <a:gd name="connsiteX87" fmla="*/ 1231900 w 8445500"/>
              <a:gd name="connsiteY87" fmla="*/ 3484034 h 3738034"/>
              <a:gd name="connsiteX88" fmla="*/ 1282700 w 8445500"/>
              <a:gd name="connsiteY88" fmla="*/ 3407834 h 3738034"/>
              <a:gd name="connsiteX89" fmla="*/ 1308100 w 8445500"/>
              <a:gd name="connsiteY89" fmla="*/ 3369734 h 3738034"/>
              <a:gd name="connsiteX90" fmla="*/ 1371600 w 8445500"/>
              <a:gd name="connsiteY90" fmla="*/ 3318934 h 3738034"/>
              <a:gd name="connsiteX91" fmla="*/ 1397000 w 8445500"/>
              <a:gd name="connsiteY91" fmla="*/ 3268134 h 3738034"/>
              <a:gd name="connsiteX92" fmla="*/ 1409700 w 8445500"/>
              <a:gd name="connsiteY92" fmla="*/ 3230034 h 3738034"/>
              <a:gd name="connsiteX93" fmla="*/ 1435100 w 8445500"/>
              <a:gd name="connsiteY93" fmla="*/ 3191934 h 3738034"/>
              <a:gd name="connsiteX94" fmla="*/ 1447800 w 8445500"/>
              <a:gd name="connsiteY94" fmla="*/ 3153834 h 3738034"/>
              <a:gd name="connsiteX95" fmla="*/ 1473200 w 8445500"/>
              <a:gd name="connsiteY95" fmla="*/ 3115734 h 3738034"/>
              <a:gd name="connsiteX96" fmla="*/ 1485900 w 8445500"/>
              <a:gd name="connsiteY96" fmla="*/ 3077634 h 3738034"/>
              <a:gd name="connsiteX97" fmla="*/ 1524000 w 8445500"/>
              <a:gd name="connsiteY97" fmla="*/ 3052234 h 3738034"/>
              <a:gd name="connsiteX98" fmla="*/ 1536700 w 8445500"/>
              <a:gd name="connsiteY98" fmla="*/ 3014134 h 3738034"/>
              <a:gd name="connsiteX99" fmla="*/ 1549400 w 8445500"/>
              <a:gd name="connsiteY99" fmla="*/ 2963334 h 3738034"/>
              <a:gd name="connsiteX100" fmla="*/ 1587500 w 8445500"/>
              <a:gd name="connsiteY100" fmla="*/ 2912534 h 3738034"/>
              <a:gd name="connsiteX101" fmla="*/ 1651000 w 8445500"/>
              <a:gd name="connsiteY101" fmla="*/ 2810934 h 3738034"/>
              <a:gd name="connsiteX102" fmla="*/ 1689100 w 8445500"/>
              <a:gd name="connsiteY102" fmla="*/ 2772834 h 3738034"/>
              <a:gd name="connsiteX103" fmla="*/ 1714500 w 8445500"/>
              <a:gd name="connsiteY103" fmla="*/ 2722034 h 3738034"/>
              <a:gd name="connsiteX104" fmla="*/ 1790700 w 8445500"/>
              <a:gd name="connsiteY104" fmla="*/ 2671234 h 3738034"/>
              <a:gd name="connsiteX105" fmla="*/ 1803400 w 8445500"/>
              <a:gd name="connsiteY105" fmla="*/ 2607734 h 3738034"/>
              <a:gd name="connsiteX106" fmla="*/ 1892300 w 8445500"/>
              <a:gd name="connsiteY106" fmla="*/ 2531534 h 3738034"/>
              <a:gd name="connsiteX107" fmla="*/ 2006600 w 8445500"/>
              <a:gd name="connsiteY107" fmla="*/ 2442634 h 3738034"/>
              <a:gd name="connsiteX108" fmla="*/ 2070100 w 8445500"/>
              <a:gd name="connsiteY108" fmla="*/ 2417234 h 3738034"/>
              <a:gd name="connsiteX109" fmla="*/ 2120900 w 8445500"/>
              <a:gd name="connsiteY109" fmla="*/ 2379134 h 3738034"/>
              <a:gd name="connsiteX110" fmla="*/ 2197100 w 8445500"/>
              <a:gd name="connsiteY110" fmla="*/ 2366434 h 3738034"/>
              <a:gd name="connsiteX111" fmla="*/ 2425700 w 8445500"/>
              <a:gd name="connsiteY111" fmla="*/ 2302934 h 3738034"/>
              <a:gd name="connsiteX112" fmla="*/ 2654300 w 8445500"/>
              <a:gd name="connsiteY112" fmla="*/ 2290234 h 3738034"/>
              <a:gd name="connsiteX113" fmla="*/ 2730500 w 8445500"/>
              <a:gd name="connsiteY113" fmla="*/ 2277534 h 3738034"/>
              <a:gd name="connsiteX114" fmla="*/ 2781300 w 8445500"/>
              <a:gd name="connsiteY114" fmla="*/ 2264834 h 3738034"/>
              <a:gd name="connsiteX115" fmla="*/ 2933700 w 8445500"/>
              <a:gd name="connsiteY115" fmla="*/ 2252134 h 3738034"/>
              <a:gd name="connsiteX116" fmla="*/ 2984500 w 8445500"/>
              <a:gd name="connsiteY116" fmla="*/ 2226734 h 3738034"/>
              <a:gd name="connsiteX117" fmla="*/ 3022600 w 8445500"/>
              <a:gd name="connsiteY117" fmla="*/ 2201334 h 3738034"/>
              <a:gd name="connsiteX118" fmla="*/ 3098800 w 8445500"/>
              <a:gd name="connsiteY118" fmla="*/ 2175934 h 3738034"/>
              <a:gd name="connsiteX119" fmla="*/ 3136900 w 8445500"/>
              <a:gd name="connsiteY119" fmla="*/ 2150534 h 3738034"/>
              <a:gd name="connsiteX120" fmla="*/ 3175000 w 8445500"/>
              <a:gd name="connsiteY120" fmla="*/ 2137834 h 3738034"/>
              <a:gd name="connsiteX121" fmla="*/ 3251200 w 8445500"/>
              <a:gd name="connsiteY121" fmla="*/ 2087034 h 3738034"/>
              <a:gd name="connsiteX122" fmla="*/ 3289300 w 8445500"/>
              <a:gd name="connsiteY122" fmla="*/ 2061634 h 3738034"/>
              <a:gd name="connsiteX123" fmla="*/ 3390900 w 8445500"/>
              <a:gd name="connsiteY123" fmla="*/ 2010834 h 3738034"/>
              <a:gd name="connsiteX124" fmla="*/ 3441700 w 8445500"/>
              <a:gd name="connsiteY124" fmla="*/ 2036234 h 3738034"/>
              <a:gd name="connsiteX125" fmla="*/ 3479800 w 8445500"/>
              <a:gd name="connsiteY125" fmla="*/ 2048934 h 3738034"/>
              <a:gd name="connsiteX126" fmla="*/ 3517900 w 8445500"/>
              <a:gd name="connsiteY126" fmla="*/ 2074334 h 3738034"/>
              <a:gd name="connsiteX127" fmla="*/ 3657600 w 8445500"/>
              <a:gd name="connsiteY127" fmla="*/ 2112434 h 3738034"/>
              <a:gd name="connsiteX128" fmla="*/ 4076700 w 8445500"/>
              <a:gd name="connsiteY128" fmla="*/ 2074334 h 3738034"/>
              <a:gd name="connsiteX129" fmla="*/ 4114800 w 8445500"/>
              <a:gd name="connsiteY129" fmla="*/ 2048934 h 3738034"/>
              <a:gd name="connsiteX130" fmla="*/ 4191000 w 8445500"/>
              <a:gd name="connsiteY130" fmla="*/ 2036234 h 3738034"/>
              <a:gd name="connsiteX131" fmla="*/ 4241800 w 8445500"/>
              <a:gd name="connsiteY131" fmla="*/ 2023534 h 3738034"/>
              <a:gd name="connsiteX132" fmla="*/ 4318000 w 8445500"/>
              <a:gd name="connsiteY132" fmla="*/ 2036234 h 3738034"/>
              <a:gd name="connsiteX133" fmla="*/ 4432300 w 8445500"/>
              <a:gd name="connsiteY133" fmla="*/ 2163234 h 3738034"/>
              <a:gd name="connsiteX134" fmla="*/ 4457700 w 8445500"/>
              <a:gd name="connsiteY134" fmla="*/ 2201334 h 3738034"/>
              <a:gd name="connsiteX135" fmla="*/ 4495800 w 8445500"/>
              <a:gd name="connsiteY135" fmla="*/ 2214034 h 3738034"/>
              <a:gd name="connsiteX136" fmla="*/ 4610100 w 8445500"/>
              <a:gd name="connsiteY136" fmla="*/ 2175934 h 3738034"/>
              <a:gd name="connsiteX137" fmla="*/ 4686300 w 8445500"/>
              <a:gd name="connsiteY137" fmla="*/ 2137834 h 3738034"/>
              <a:gd name="connsiteX138" fmla="*/ 4762500 w 8445500"/>
              <a:gd name="connsiteY138" fmla="*/ 2099734 h 3738034"/>
              <a:gd name="connsiteX139" fmla="*/ 4864100 w 8445500"/>
              <a:gd name="connsiteY139" fmla="*/ 2048934 h 3738034"/>
              <a:gd name="connsiteX140" fmla="*/ 4902200 w 8445500"/>
              <a:gd name="connsiteY140" fmla="*/ 2023534 h 3738034"/>
              <a:gd name="connsiteX141" fmla="*/ 4940300 w 8445500"/>
              <a:gd name="connsiteY141" fmla="*/ 2010834 h 3738034"/>
              <a:gd name="connsiteX142" fmla="*/ 4978400 w 8445500"/>
              <a:gd name="connsiteY142" fmla="*/ 1985434 h 3738034"/>
              <a:gd name="connsiteX143" fmla="*/ 5041900 w 8445500"/>
              <a:gd name="connsiteY143" fmla="*/ 1972734 h 3738034"/>
              <a:gd name="connsiteX144" fmla="*/ 5207000 w 8445500"/>
              <a:gd name="connsiteY144" fmla="*/ 1985434 h 3738034"/>
              <a:gd name="connsiteX145" fmla="*/ 5270500 w 8445500"/>
              <a:gd name="connsiteY145" fmla="*/ 1998134 h 3738034"/>
              <a:gd name="connsiteX146" fmla="*/ 5448300 w 8445500"/>
              <a:gd name="connsiteY146" fmla="*/ 2023534 h 3738034"/>
              <a:gd name="connsiteX147" fmla="*/ 5854700 w 8445500"/>
              <a:gd name="connsiteY147" fmla="*/ 2010834 h 3738034"/>
              <a:gd name="connsiteX148" fmla="*/ 5930900 w 8445500"/>
              <a:gd name="connsiteY148" fmla="*/ 1972734 h 3738034"/>
              <a:gd name="connsiteX149" fmla="*/ 5969000 w 8445500"/>
              <a:gd name="connsiteY149" fmla="*/ 1960034 h 3738034"/>
              <a:gd name="connsiteX150" fmla="*/ 6045200 w 8445500"/>
              <a:gd name="connsiteY150" fmla="*/ 1896534 h 3738034"/>
              <a:gd name="connsiteX151" fmla="*/ 6121400 w 8445500"/>
              <a:gd name="connsiteY151" fmla="*/ 1871134 h 3738034"/>
              <a:gd name="connsiteX152" fmla="*/ 6261100 w 8445500"/>
              <a:gd name="connsiteY152" fmla="*/ 1883834 h 3738034"/>
              <a:gd name="connsiteX153" fmla="*/ 6324600 w 8445500"/>
              <a:gd name="connsiteY153" fmla="*/ 1896534 h 3738034"/>
              <a:gd name="connsiteX154" fmla="*/ 6477000 w 8445500"/>
              <a:gd name="connsiteY154" fmla="*/ 1921934 h 3738034"/>
              <a:gd name="connsiteX155" fmla="*/ 6553200 w 8445500"/>
              <a:gd name="connsiteY155" fmla="*/ 1934634 h 3738034"/>
              <a:gd name="connsiteX156" fmla="*/ 6858000 w 8445500"/>
              <a:gd name="connsiteY156" fmla="*/ 1960034 h 3738034"/>
              <a:gd name="connsiteX157" fmla="*/ 8445500 w 8445500"/>
              <a:gd name="connsiteY157" fmla="*/ 1947334 h 3738034"/>
              <a:gd name="connsiteX158" fmla="*/ 8411633 w 8445500"/>
              <a:gd name="connsiteY158"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2074333 w 8445500"/>
              <a:gd name="connsiteY41" fmla="*/ 1286932 h 3738034"/>
              <a:gd name="connsiteX42" fmla="*/ 1828800 w 8445500"/>
              <a:gd name="connsiteY42" fmla="*/ 1274234 h 3738034"/>
              <a:gd name="connsiteX43" fmla="*/ 1612900 w 8445500"/>
              <a:gd name="connsiteY43" fmla="*/ 1248834 h 3738034"/>
              <a:gd name="connsiteX44" fmla="*/ 1574800 w 8445500"/>
              <a:gd name="connsiteY44" fmla="*/ 1236134 h 3738034"/>
              <a:gd name="connsiteX45" fmla="*/ 1536700 w 8445500"/>
              <a:gd name="connsiteY45" fmla="*/ 1210734 h 3738034"/>
              <a:gd name="connsiteX46" fmla="*/ 1498600 w 8445500"/>
              <a:gd name="connsiteY46" fmla="*/ 1198034 h 3738034"/>
              <a:gd name="connsiteX47" fmla="*/ 1422400 w 8445500"/>
              <a:gd name="connsiteY47" fmla="*/ 1147234 h 3738034"/>
              <a:gd name="connsiteX48" fmla="*/ 1384300 w 8445500"/>
              <a:gd name="connsiteY48" fmla="*/ 1134534 h 3738034"/>
              <a:gd name="connsiteX49" fmla="*/ 1308100 w 8445500"/>
              <a:gd name="connsiteY49" fmla="*/ 1083734 h 3738034"/>
              <a:gd name="connsiteX50" fmla="*/ 1270000 w 8445500"/>
              <a:gd name="connsiteY50" fmla="*/ 1058334 h 3738034"/>
              <a:gd name="connsiteX51" fmla="*/ 1193800 w 8445500"/>
              <a:gd name="connsiteY51" fmla="*/ 1032934 h 3738034"/>
              <a:gd name="connsiteX52" fmla="*/ 1130300 w 8445500"/>
              <a:gd name="connsiteY52" fmla="*/ 1007534 h 3738034"/>
              <a:gd name="connsiteX53" fmla="*/ 1079500 w 8445500"/>
              <a:gd name="connsiteY53" fmla="*/ 982134 h 3738034"/>
              <a:gd name="connsiteX54" fmla="*/ 939800 w 8445500"/>
              <a:gd name="connsiteY54" fmla="*/ 969434 h 3738034"/>
              <a:gd name="connsiteX55" fmla="*/ 927100 w 8445500"/>
              <a:gd name="connsiteY55" fmla="*/ 905934 h 3738034"/>
              <a:gd name="connsiteX56" fmla="*/ 889000 w 8445500"/>
              <a:gd name="connsiteY56" fmla="*/ 880534 h 3738034"/>
              <a:gd name="connsiteX57" fmla="*/ 558800 w 8445500"/>
              <a:gd name="connsiteY57" fmla="*/ 867834 h 3738034"/>
              <a:gd name="connsiteX58" fmla="*/ 406400 w 8445500"/>
              <a:gd name="connsiteY58" fmla="*/ 880534 h 3738034"/>
              <a:gd name="connsiteX59" fmla="*/ 368300 w 8445500"/>
              <a:gd name="connsiteY59" fmla="*/ 905934 h 3738034"/>
              <a:gd name="connsiteX60" fmla="*/ 317500 w 8445500"/>
              <a:gd name="connsiteY60" fmla="*/ 944034 h 3738034"/>
              <a:gd name="connsiteX61" fmla="*/ 266700 w 8445500"/>
              <a:gd name="connsiteY61" fmla="*/ 1020234 h 3738034"/>
              <a:gd name="connsiteX62" fmla="*/ 228600 w 8445500"/>
              <a:gd name="connsiteY62" fmla="*/ 1058334 h 3738034"/>
              <a:gd name="connsiteX63" fmla="*/ 190500 w 8445500"/>
              <a:gd name="connsiteY63" fmla="*/ 1134534 h 3738034"/>
              <a:gd name="connsiteX64" fmla="*/ 177800 w 8445500"/>
              <a:gd name="connsiteY64" fmla="*/ 1172634 h 3738034"/>
              <a:gd name="connsiteX65" fmla="*/ 152400 w 8445500"/>
              <a:gd name="connsiteY65" fmla="*/ 1210734 h 3738034"/>
              <a:gd name="connsiteX66" fmla="*/ 114300 w 8445500"/>
              <a:gd name="connsiteY66" fmla="*/ 1363134 h 3738034"/>
              <a:gd name="connsiteX67" fmla="*/ 88900 w 8445500"/>
              <a:gd name="connsiteY67" fmla="*/ 1439334 h 3738034"/>
              <a:gd name="connsiteX68" fmla="*/ 76200 w 8445500"/>
              <a:gd name="connsiteY68" fmla="*/ 1502834 h 3738034"/>
              <a:gd name="connsiteX69" fmla="*/ 50800 w 8445500"/>
              <a:gd name="connsiteY69" fmla="*/ 1566334 h 3738034"/>
              <a:gd name="connsiteX70" fmla="*/ 12700 w 8445500"/>
              <a:gd name="connsiteY70" fmla="*/ 1744134 h 3738034"/>
              <a:gd name="connsiteX71" fmla="*/ 0 w 8445500"/>
              <a:gd name="connsiteY71" fmla="*/ 1845734 h 3738034"/>
              <a:gd name="connsiteX72" fmla="*/ 0 w 8445500"/>
              <a:gd name="connsiteY72" fmla="*/ 2264834 h 3738034"/>
              <a:gd name="connsiteX73" fmla="*/ 12700 w 8445500"/>
              <a:gd name="connsiteY73" fmla="*/ 2582334 h 3738034"/>
              <a:gd name="connsiteX74" fmla="*/ 25400 w 8445500"/>
              <a:gd name="connsiteY74" fmla="*/ 3522134 h 3738034"/>
              <a:gd name="connsiteX75" fmla="*/ 88900 w 8445500"/>
              <a:gd name="connsiteY75" fmla="*/ 3572934 h 3738034"/>
              <a:gd name="connsiteX76" fmla="*/ 101600 w 8445500"/>
              <a:gd name="connsiteY76" fmla="*/ 3611034 h 3738034"/>
              <a:gd name="connsiteX77" fmla="*/ 139700 w 8445500"/>
              <a:gd name="connsiteY77" fmla="*/ 3623734 h 3738034"/>
              <a:gd name="connsiteX78" fmla="*/ 177800 w 8445500"/>
              <a:gd name="connsiteY78" fmla="*/ 3649134 h 3738034"/>
              <a:gd name="connsiteX79" fmla="*/ 190500 w 8445500"/>
              <a:gd name="connsiteY79" fmla="*/ 3687234 h 3738034"/>
              <a:gd name="connsiteX80" fmla="*/ 241300 w 8445500"/>
              <a:gd name="connsiteY80" fmla="*/ 3699934 h 3738034"/>
              <a:gd name="connsiteX81" fmla="*/ 393700 w 8445500"/>
              <a:gd name="connsiteY81" fmla="*/ 3738034 h 3738034"/>
              <a:gd name="connsiteX82" fmla="*/ 723900 w 8445500"/>
              <a:gd name="connsiteY82" fmla="*/ 3725334 h 3738034"/>
              <a:gd name="connsiteX83" fmla="*/ 901700 w 8445500"/>
              <a:gd name="connsiteY83" fmla="*/ 3674534 h 3738034"/>
              <a:gd name="connsiteX84" fmla="*/ 965200 w 8445500"/>
              <a:gd name="connsiteY84" fmla="*/ 3661834 h 3738034"/>
              <a:gd name="connsiteX85" fmla="*/ 1079500 w 8445500"/>
              <a:gd name="connsiteY85" fmla="*/ 3598334 h 3738034"/>
              <a:gd name="connsiteX86" fmla="*/ 1155700 w 8445500"/>
              <a:gd name="connsiteY86" fmla="*/ 3560234 h 3738034"/>
              <a:gd name="connsiteX87" fmla="*/ 1231900 w 8445500"/>
              <a:gd name="connsiteY87" fmla="*/ 3484034 h 3738034"/>
              <a:gd name="connsiteX88" fmla="*/ 1282700 w 8445500"/>
              <a:gd name="connsiteY88" fmla="*/ 3407834 h 3738034"/>
              <a:gd name="connsiteX89" fmla="*/ 1308100 w 8445500"/>
              <a:gd name="connsiteY89" fmla="*/ 3369734 h 3738034"/>
              <a:gd name="connsiteX90" fmla="*/ 1371600 w 8445500"/>
              <a:gd name="connsiteY90" fmla="*/ 3318934 h 3738034"/>
              <a:gd name="connsiteX91" fmla="*/ 1397000 w 8445500"/>
              <a:gd name="connsiteY91" fmla="*/ 3268134 h 3738034"/>
              <a:gd name="connsiteX92" fmla="*/ 1409700 w 8445500"/>
              <a:gd name="connsiteY92" fmla="*/ 3230034 h 3738034"/>
              <a:gd name="connsiteX93" fmla="*/ 1435100 w 8445500"/>
              <a:gd name="connsiteY93" fmla="*/ 3191934 h 3738034"/>
              <a:gd name="connsiteX94" fmla="*/ 1447800 w 8445500"/>
              <a:gd name="connsiteY94" fmla="*/ 3153834 h 3738034"/>
              <a:gd name="connsiteX95" fmla="*/ 1473200 w 8445500"/>
              <a:gd name="connsiteY95" fmla="*/ 3115734 h 3738034"/>
              <a:gd name="connsiteX96" fmla="*/ 1485900 w 8445500"/>
              <a:gd name="connsiteY96" fmla="*/ 3077634 h 3738034"/>
              <a:gd name="connsiteX97" fmla="*/ 1524000 w 8445500"/>
              <a:gd name="connsiteY97" fmla="*/ 3052234 h 3738034"/>
              <a:gd name="connsiteX98" fmla="*/ 1536700 w 8445500"/>
              <a:gd name="connsiteY98" fmla="*/ 3014134 h 3738034"/>
              <a:gd name="connsiteX99" fmla="*/ 1549400 w 8445500"/>
              <a:gd name="connsiteY99" fmla="*/ 2963334 h 3738034"/>
              <a:gd name="connsiteX100" fmla="*/ 1587500 w 8445500"/>
              <a:gd name="connsiteY100" fmla="*/ 2912534 h 3738034"/>
              <a:gd name="connsiteX101" fmla="*/ 1651000 w 8445500"/>
              <a:gd name="connsiteY101" fmla="*/ 2810934 h 3738034"/>
              <a:gd name="connsiteX102" fmla="*/ 1689100 w 8445500"/>
              <a:gd name="connsiteY102" fmla="*/ 2772834 h 3738034"/>
              <a:gd name="connsiteX103" fmla="*/ 1714500 w 8445500"/>
              <a:gd name="connsiteY103" fmla="*/ 2722034 h 3738034"/>
              <a:gd name="connsiteX104" fmla="*/ 1790700 w 8445500"/>
              <a:gd name="connsiteY104" fmla="*/ 2671234 h 3738034"/>
              <a:gd name="connsiteX105" fmla="*/ 1803400 w 8445500"/>
              <a:gd name="connsiteY105" fmla="*/ 2607734 h 3738034"/>
              <a:gd name="connsiteX106" fmla="*/ 1892300 w 8445500"/>
              <a:gd name="connsiteY106" fmla="*/ 2531534 h 3738034"/>
              <a:gd name="connsiteX107" fmla="*/ 2006600 w 8445500"/>
              <a:gd name="connsiteY107" fmla="*/ 2442634 h 3738034"/>
              <a:gd name="connsiteX108" fmla="*/ 2070100 w 8445500"/>
              <a:gd name="connsiteY108" fmla="*/ 2417234 h 3738034"/>
              <a:gd name="connsiteX109" fmla="*/ 2120900 w 8445500"/>
              <a:gd name="connsiteY109" fmla="*/ 2379134 h 3738034"/>
              <a:gd name="connsiteX110" fmla="*/ 2197100 w 8445500"/>
              <a:gd name="connsiteY110" fmla="*/ 2366434 h 3738034"/>
              <a:gd name="connsiteX111" fmla="*/ 2425700 w 8445500"/>
              <a:gd name="connsiteY111" fmla="*/ 2302934 h 3738034"/>
              <a:gd name="connsiteX112" fmla="*/ 2654300 w 8445500"/>
              <a:gd name="connsiteY112" fmla="*/ 2290234 h 3738034"/>
              <a:gd name="connsiteX113" fmla="*/ 2730500 w 8445500"/>
              <a:gd name="connsiteY113" fmla="*/ 2277534 h 3738034"/>
              <a:gd name="connsiteX114" fmla="*/ 2781300 w 8445500"/>
              <a:gd name="connsiteY114" fmla="*/ 2264834 h 3738034"/>
              <a:gd name="connsiteX115" fmla="*/ 2933700 w 8445500"/>
              <a:gd name="connsiteY115" fmla="*/ 2252134 h 3738034"/>
              <a:gd name="connsiteX116" fmla="*/ 2984500 w 8445500"/>
              <a:gd name="connsiteY116" fmla="*/ 2226734 h 3738034"/>
              <a:gd name="connsiteX117" fmla="*/ 3022600 w 8445500"/>
              <a:gd name="connsiteY117" fmla="*/ 2201334 h 3738034"/>
              <a:gd name="connsiteX118" fmla="*/ 3098800 w 8445500"/>
              <a:gd name="connsiteY118" fmla="*/ 2175934 h 3738034"/>
              <a:gd name="connsiteX119" fmla="*/ 3136900 w 8445500"/>
              <a:gd name="connsiteY119" fmla="*/ 2150534 h 3738034"/>
              <a:gd name="connsiteX120" fmla="*/ 3175000 w 8445500"/>
              <a:gd name="connsiteY120" fmla="*/ 2137834 h 3738034"/>
              <a:gd name="connsiteX121" fmla="*/ 3251200 w 8445500"/>
              <a:gd name="connsiteY121" fmla="*/ 2087034 h 3738034"/>
              <a:gd name="connsiteX122" fmla="*/ 3289300 w 8445500"/>
              <a:gd name="connsiteY122" fmla="*/ 2061634 h 3738034"/>
              <a:gd name="connsiteX123" fmla="*/ 3390900 w 8445500"/>
              <a:gd name="connsiteY123" fmla="*/ 2010834 h 3738034"/>
              <a:gd name="connsiteX124" fmla="*/ 3441700 w 8445500"/>
              <a:gd name="connsiteY124" fmla="*/ 2036234 h 3738034"/>
              <a:gd name="connsiteX125" fmla="*/ 3479800 w 8445500"/>
              <a:gd name="connsiteY125" fmla="*/ 2048934 h 3738034"/>
              <a:gd name="connsiteX126" fmla="*/ 3517900 w 8445500"/>
              <a:gd name="connsiteY126" fmla="*/ 2074334 h 3738034"/>
              <a:gd name="connsiteX127" fmla="*/ 3657600 w 8445500"/>
              <a:gd name="connsiteY127" fmla="*/ 2112434 h 3738034"/>
              <a:gd name="connsiteX128" fmla="*/ 4076700 w 8445500"/>
              <a:gd name="connsiteY128" fmla="*/ 2074334 h 3738034"/>
              <a:gd name="connsiteX129" fmla="*/ 4114800 w 8445500"/>
              <a:gd name="connsiteY129" fmla="*/ 2048934 h 3738034"/>
              <a:gd name="connsiteX130" fmla="*/ 4191000 w 8445500"/>
              <a:gd name="connsiteY130" fmla="*/ 2036234 h 3738034"/>
              <a:gd name="connsiteX131" fmla="*/ 4241800 w 8445500"/>
              <a:gd name="connsiteY131" fmla="*/ 2023534 h 3738034"/>
              <a:gd name="connsiteX132" fmla="*/ 4318000 w 8445500"/>
              <a:gd name="connsiteY132" fmla="*/ 2036234 h 3738034"/>
              <a:gd name="connsiteX133" fmla="*/ 4432300 w 8445500"/>
              <a:gd name="connsiteY133" fmla="*/ 2163234 h 3738034"/>
              <a:gd name="connsiteX134" fmla="*/ 4457700 w 8445500"/>
              <a:gd name="connsiteY134" fmla="*/ 2201334 h 3738034"/>
              <a:gd name="connsiteX135" fmla="*/ 4495800 w 8445500"/>
              <a:gd name="connsiteY135" fmla="*/ 2214034 h 3738034"/>
              <a:gd name="connsiteX136" fmla="*/ 4610100 w 8445500"/>
              <a:gd name="connsiteY136" fmla="*/ 2175934 h 3738034"/>
              <a:gd name="connsiteX137" fmla="*/ 4686300 w 8445500"/>
              <a:gd name="connsiteY137" fmla="*/ 2137834 h 3738034"/>
              <a:gd name="connsiteX138" fmla="*/ 4762500 w 8445500"/>
              <a:gd name="connsiteY138" fmla="*/ 2099734 h 3738034"/>
              <a:gd name="connsiteX139" fmla="*/ 4864100 w 8445500"/>
              <a:gd name="connsiteY139" fmla="*/ 2048934 h 3738034"/>
              <a:gd name="connsiteX140" fmla="*/ 4902200 w 8445500"/>
              <a:gd name="connsiteY140" fmla="*/ 2023534 h 3738034"/>
              <a:gd name="connsiteX141" fmla="*/ 4940300 w 8445500"/>
              <a:gd name="connsiteY141" fmla="*/ 2010834 h 3738034"/>
              <a:gd name="connsiteX142" fmla="*/ 4978400 w 8445500"/>
              <a:gd name="connsiteY142" fmla="*/ 1985434 h 3738034"/>
              <a:gd name="connsiteX143" fmla="*/ 5041900 w 8445500"/>
              <a:gd name="connsiteY143" fmla="*/ 1972734 h 3738034"/>
              <a:gd name="connsiteX144" fmla="*/ 5207000 w 8445500"/>
              <a:gd name="connsiteY144" fmla="*/ 1985434 h 3738034"/>
              <a:gd name="connsiteX145" fmla="*/ 5270500 w 8445500"/>
              <a:gd name="connsiteY145" fmla="*/ 1998134 h 3738034"/>
              <a:gd name="connsiteX146" fmla="*/ 5448300 w 8445500"/>
              <a:gd name="connsiteY146" fmla="*/ 2023534 h 3738034"/>
              <a:gd name="connsiteX147" fmla="*/ 5854700 w 8445500"/>
              <a:gd name="connsiteY147" fmla="*/ 2010834 h 3738034"/>
              <a:gd name="connsiteX148" fmla="*/ 5930900 w 8445500"/>
              <a:gd name="connsiteY148" fmla="*/ 1972734 h 3738034"/>
              <a:gd name="connsiteX149" fmla="*/ 5969000 w 8445500"/>
              <a:gd name="connsiteY149" fmla="*/ 1960034 h 3738034"/>
              <a:gd name="connsiteX150" fmla="*/ 6045200 w 8445500"/>
              <a:gd name="connsiteY150" fmla="*/ 1896534 h 3738034"/>
              <a:gd name="connsiteX151" fmla="*/ 6121400 w 8445500"/>
              <a:gd name="connsiteY151" fmla="*/ 1871134 h 3738034"/>
              <a:gd name="connsiteX152" fmla="*/ 6261100 w 8445500"/>
              <a:gd name="connsiteY152" fmla="*/ 1883834 h 3738034"/>
              <a:gd name="connsiteX153" fmla="*/ 6324600 w 8445500"/>
              <a:gd name="connsiteY153" fmla="*/ 1896534 h 3738034"/>
              <a:gd name="connsiteX154" fmla="*/ 6477000 w 8445500"/>
              <a:gd name="connsiteY154" fmla="*/ 1921934 h 3738034"/>
              <a:gd name="connsiteX155" fmla="*/ 6553200 w 8445500"/>
              <a:gd name="connsiteY155" fmla="*/ 1934634 h 3738034"/>
              <a:gd name="connsiteX156" fmla="*/ 6858000 w 8445500"/>
              <a:gd name="connsiteY156" fmla="*/ 1960034 h 3738034"/>
              <a:gd name="connsiteX157" fmla="*/ 8445500 w 8445500"/>
              <a:gd name="connsiteY157" fmla="*/ 1947334 h 3738034"/>
              <a:gd name="connsiteX158" fmla="*/ 8411633 w 8445500"/>
              <a:gd name="connsiteY158"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28800 w 8445500"/>
              <a:gd name="connsiteY41" fmla="*/ 1274234 h 3738034"/>
              <a:gd name="connsiteX42" fmla="*/ 1612900 w 8445500"/>
              <a:gd name="connsiteY42" fmla="*/ 1248834 h 3738034"/>
              <a:gd name="connsiteX43" fmla="*/ 1574800 w 8445500"/>
              <a:gd name="connsiteY43" fmla="*/ 1236134 h 3738034"/>
              <a:gd name="connsiteX44" fmla="*/ 1536700 w 8445500"/>
              <a:gd name="connsiteY44" fmla="*/ 1210734 h 3738034"/>
              <a:gd name="connsiteX45" fmla="*/ 1498600 w 8445500"/>
              <a:gd name="connsiteY45" fmla="*/ 1198034 h 3738034"/>
              <a:gd name="connsiteX46" fmla="*/ 1422400 w 8445500"/>
              <a:gd name="connsiteY46" fmla="*/ 1147234 h 3738034"/>
              <a:gd name="connsiteX47" fmla="*/ 1384300 w 8445500"/>
              <a:gd name="connsiteY47" fmla="*/ 1134534 h 3738034"/>
              <a:gd name="connsiteX48" fmla="*/ 1308100 w 8445500"/>
              <a:gd name="connsiteY48" fmla="*/ 1083734 h 3738034"/>
              <a:gd name="connsiteX49" fmla="*/ 1270000 w 8445500"/>
              <a:gd name="connsiteY49" fmla="*/ 1058334 h 3738034"/>
              <a:gd name="connsiteX50" fmla="*/ 1193800 w 8445500"/>
              <a:gd name="connsiteY50" fmla="*/ 1032934 h 3738034"/>
              <a:gd name="connsiteX51" fmla="*/ 1130300 w 8445500"/>
              <a:gd name="connsiteY51" fmla="*/ 1007534 h 3738034"/>
              <a:gd name="connsiteX52" fmla="*/ 1079500 w 8445500"/>
              <a:gd name="connsiteY52" fmla="*/ 982134 h 3738034"/>
              <a:gd name="connsiteX53" fmla="*/ 939800 w 8445500"/>
              <a:gd name="connsiteY53" fmla="*/ 969434 h 3738034"/>
              <a:gd name="connsiteX54" fmla="*/ 927100 w 8445500"/>
              <a:gd name="connsiteY54" fmla="*/ 905934 h 3738034"/>
              <a:gd name="connsiteX55" fmla="*/ 889000 w 8445500"/>
              <a:gd name="connsiteY55" fmla="*/ 880534 h 3738034"/>
              <a:gd name="connsiteX56" fmla="*/ 558800 w 8445500"/>
              <a:gd name="connsiteY56" fmla="*/ 867834 h 3738034"/>
              <a:gd name="connsiteX57" fmla="*/ 406400 w 8445500"/>
              <a:gd name="connsiteY57" fmla="*/ 880534 h 3738034"/>
              <a:gd name="connsiteX58" fmla="*/ 368300 w 8445500"/>
              <a:gd name="connsiteY58" fmla="*/ 905934 h 3738034"/>
              <a:gd name="connsiteX59" fmla="*/ 317500 w 8445500"/>
              <a:gd name="connsiteY59" fmla="*/ 944034 h 3738034"/>
              <a:gd name="connsiteX60" fmla="*/ 266700 w 8445500"/>
              <a:gd name="connsiteY60" fmla="*/ 1020234 h 3738034"/>
              <a:gd name="connsiteX61" fmla="*/ 228600 w 8445500"/>
              <a:gd name="connsiteY61" fmla="*/ 1058334 h 3738034"/>
              <a:gd name="connsiteX62" fmla="*/ 190500 w 8445500"/>
              <a:gd name="connsiteY62" fmla="*/ 1134534 h 3738034"/>
              <a:gd name="connsiteX63" fmla="*/ 177800 w 8445500"/>
              <a:gd name="connsiteY63" fmla="*/ 1172634 h 3738034"/>
              <a:gd name="connsiteX64" fmla="*/ 152400 w 8445500"/>
              <a:gd name="connsiteY64" fmla="*/ 1210734 h 3738034"/>
              <a:gd name="connsiteX65" fmla="*/ 114300 w 8445500"/>
              <a:gd name="connsiteY65" fmla="*/ 1363134 h 3738034"/>
              <a:gd name="connsiteX66" fmla="*/ 88900 w 8445500"/>
              <a:gd name="connsiteY66" fmla="*/ 1439334 h 3738034"/>
              <a:gd name="connsiteX67" fmla="*/ 76200 w 8445500"/>
              <a:gd name="connsiteY67" fmla="*/ 1502834 h 3738034"/>
              <a:gd name="connsiteX68" fmla="*/ 50800 w 8445500"/>
              <a:gd name="connsiteY68" fmla="*/ 1566334 h 3738034"/>
              <a:gd name="connsiteX69" fmla="*/ 12700 w 8445500"/>
              <a:gd name="connsiteY69" fmla="*/ 1744134 h 3738034"/>
              <a:gd name="connsiteX70" fmla="*/ 0 w 8445500"/>
              <a:gd name="connsiteY70" fmla="*/ 1845734 h 3738034"/>
              <a:gd name="connsiteX71" fmla="*/ 0 w 8445500"/>
              <a:gd name="connsiteY71" fmla="*/ 2264834 h 3738034"/>
              <a:gd name="connsiteX72" fmla="*/ 12700 w 8445500"/>
              <a:gd name="connsiteY72" fmla="*/ 2582334 h 3738034"/>
              <a:gd name="connsiteX73" fmla="*/ 25400 w 8445500"/>
              <a:gd name="connsiteY73" fmla="*/ 3522134 h 3738034"/>
              <a:gd name="connsiteX74" fmla="*/ 88900 w 8445500"/>
              <a:gd name="connsiteY74" fmla="*/ 3572934 h 3738034"/>
              <a:gd name="connsiteX75" fmla="*/ 101600 w 8445500"/>
              <a:gd name="connsiteY75" fmla="*/ 3611034 h 3738034"/>
              <a:gd name="connsiteX76" fmla="*/ 139700 w 8445500"/>
              <a:gd name="connsiteY76" fmla="*/ 3623734 h 3738034"/>
              <a:gd name="connsiteX77" fmla="*/ 177800 w 8445500"/>
              <a:gd name="connsiteY77" fmla="*/ 3649134 h 3738034"/>
              <a:gd name="connsiteX78" fmla="*/ 190500 w 8445500"/>
              <a:gd name="connsiteY78" fmla="*/ 3687234 h 3738034"/>
              <a:gd name="connsiteX79" fmla="*/ 241300 w 8445500"/>
              <a:gd name="connsiteY79" fmla="*/ 3699934 h 3738034"/>
              <a:gd name="connsiteX80" fmla="*/ 393700 w 8445500"/>
              <a:gd name="connsiteY80" fmla="*/ 3738034 h 3738034"/>
              <a:gd name="connsiteX81" fmla="*/ 723900 w 8445500"/>
              <a:gd name="connsiteY81" fmla="*/ 3725334 h 3738034"/>
              <a:gd name="connsiteX82" fmla="*/ 901700 w 8445500"/>
              <a:gd name="connsiteY82" fmla="*/ 3674534 h 3738034"/>
              <a:gd name="connsiteX83" fmla="*/ 965200 w 8445500"/>
              <a:gd name="connsiteY83" fmla="*/ 3661834 h 3738034"/>
              <a:gd name="connsiteX84" fmla="*/ 1079500 w 8445500"/>
              <a:gd name="connsiteY84" fmla="*/ 3598334 h 3738034"/>
              <a:gd name="connsiteX85" fmla="*/ 1155700 w 8445500"/>
              <a:gd name="connsiteY85" fmla="*/ 3560234 h 3738034"/>
              <a:gd name="connsiteX86" fmla="*/ 1231900 w 8445500"/>
              <a:gd name="connsiteY86" fmla="*/ 3484034 h 3738034"/>
              <a:gd name="connsiteX87" fmla="*/ 1282700 w 8445500"/>
              <a:gd name="connsiteY87" fmla="*/ 3407834 h 3738034"/>
              <a:gd name="connsiteX88" fmla="*/ 1308100 w 8445500"/>
              <a:gd name="connsiteY88" fmla="*/ 3369734 h 3738034"/>
              <a:gd name="connsiteX89" fmla="*/ 1371600 w 8445500"/>
              <a:gd name="connsiteY89" fmla="*/ 3318934 h 3738034"/>
              <a:gd name="connsiteX90" fmla="*/ 1397000 w 8445500"/>
              <a:gd name="connsiteY90" fmla="*/ 3268134 h 3738034"/>
              <a:gd name="connsiteX91" fmla="*/ 1409700 w 8445500"/>
              <a:gd name="connsiteY91" fmla="*/ 3230034 h 3738034"/>
              <a:gd name="connsiteX92" fmla="*/ 1435100 w 8445500"/>
              <a:gd name="connsiteY92" fmla="*/ 3191934 h 3738034"/>
              <a:gd name="connsiteX93" fmla="*/ 1447800 w 8445500"/>
              <a:gd name="connsiteY93" fmla="*/ 3153834 h 3738034"/>
              <a:gd name="connsiteX94" fmla="*/ 1473200 w 8445500"/>
              <a:gd name="connsiteY94" fmla="*/ 3115734 h 3738034"/>
              <a:gd name="connsiteX95" fmla="*/ 1485900 w 8445500"/>
              <a:gd name="connsiteY95" fmla="*/ 3077634 h 3738034"/>
              <a:gd name="connsiteX96" fmla="*/ 1524000 w 8445500"/>
              <a:gd name="connsiteY96" fmla="*/ 3052234 h 3738034"/>
              <a:gd name="connsiteX97" fmla="*/ 1536700 w 8445500"/>
              <a:gd name="connsiteY97" fmla="*/ 3014134 h 3738034"/>
              <a:gd name="connsiteX98" fmla="*/ 1549400 w 8445500"/>
              <a:gd name="connsiteY98" fmla="*/ 2963334 h 3738034"/>
              <a:gd name="connsiteX99" fmla="*/ 1587500 w 8445500"/>
              <a:gd name="connsiteY99" fmla="*/ 2912534 h 3738034"/>
              <a:gd name="connsiteX100" fmla="*/ 1651000 w 8445500"/>
              <a:gd name="connsiteY100" fmla="*/ 2810934 h 3738034"/>
              <a:gd name="connsiteX101" fmla="*/ 1689100 w 8445500"/>
              <a:gd name="connsiteY101" fmla="*/ 2772834 h 3738034"/>
              <a:gd name="connsiteX102" fmla="*/ 1714500 w 8445500"/>
              <a:gd name="connsiteY102" fmla="*/ 2722034 h 3738034"/>
              <a:gd name="connsiteX103" fmla="*/ 1790700 w 8445500"/>
              <a:gd name="connsiteY103" fmla="*/ 2671234 h 3738034"/>
              <a:gd name="connsiteX104" fmla="*/ 1803400 w 8445500"/>
              <a:gd name="connsiteY104" fmla="*/ 2607734 h 3738034"/>
              <a:gd name="connsiteX105" fmla="*/ 1892300 w 8445500"/>
              <a:gd name="connsiteY105" fmla="*/ 2531534 h 3738034"/>
              <a:gd name="connsiteX106" fmla="*/ 2006600 w 8445500"/>
              <a:gd name="connsiteY106" fmla="*/ 2442634 h 3738034"/>
              <a:gd name="connsiteX107" fmla="*/ 2070100 w 8445500"/>
              <a:gd name="connsiteY107" fmla="*/ 2417234 h 3738034"/>
              <a:gd name="connsiteX108" fmla="*/ 2120900 w 8445500"/>
              <a:gd name="connsiteY108" fmla="*/ 2379134 h 3738034"/>
              <a:gd name="connsiteX109" fmla="*/ 2197100 w 8445500"/>
              <a:gd name="connsiteY109" fmla="*/ 2366434 h 3738034"/>
              <a:gd name="connsiteX110" fmla="*/ 2425700 w 8445500"/>
              <a:gd name="connsiteY110" fmla="*/ 2302934 h 3738034"/>
              <a:gd name="connsiteX111" fmla="*/ 2654300 w 8445500"/>
              <a:gd name="connsiteY111" fmla="*/ 2290234 h 3738034"/>
              <a:gd name="connsiteX112" fmla="*/ 2730500 w 8445500"/>
              <a:gd name="connsiteY112" fmla="*/ 2277534 h 3738034"/>
              <a:gd name="connsiteX113" fmla="*/ 2781300 w 8445500"/>
              <a:gd name="connsiteY113" fmla="*/ 2264834 h 3738034"/>
              <a:gd name="connsiteX114" fmla="*/ 2933700 w 8445500"/>
              <a:gd name="connsiteY114" fmla="*/ 2252134 h 3738034"/>
              <a:gd name="connsiteX115" fmla="*/ 2984500 w 8445500"/>
              <a:gd name="connsiteY115" fmla="*/ 2226734 h 3738034"/>
              <a:gd name="connsiteX116" fmla="*/ 3022600 w 8445500"/>
              <a:gd name="connsiteY116" fmla="*/ 2201334 h 3738034"/>
              <a:gd name="connsiteX117" fmla="*/ 3098800 w 8445500"/>
              <a:gd name="connsiteY117" fmla="*/ 2175934 h 3738034"/>
              <a:gd name="connsiteX118" fmla="*/ 3136900 w 8445500"/>
              <a:gd name="connsiteY118" fmla="*/ 2150534 h 3738034"/>
              <a:gd name="connsiteX119" fmla="*/ 3175000 w 8445500"/>
              <a:gd name="connsiteY119" fmla="*/ 2137834 h 3738034"/>
              <a:gd name="connsiteX120" fmla="*/ 3251200 w 8445500"/>
              <a:gd name="connsiteY120" fmla="*/ 2087034 h 3738034"/>
              <a:gd name="connsiteX121" fmla="*/ 3289300 w 8445500"/>
              <a:gd name="connsiteY121" fmla="*/ 2061634 h 3738034"/>
              <a:gd name="connsiteX122" fmla="*/ 3390900 w 8445500"/>
              <a:gd name="connsiteY122" fmla="*/ 2010834 h 3738034"/>
              <a:gd name="connsiteX123" fmla="*/ 3441700 w 8445500"/>
              <a:gd name="connsiteY123" fmla="*/ 2036234 h 3738034"/>
              <a:gd name="connsiteX124" fmla="*/ 3479800 w 8445500"/>
              <a:gd name="connsiteY124" fmla="*/ 2048934 h 3738034"/>
              <a:gd name="connsiteX125" fmla="*/ 3517900 w 8445500"/>
              <a:gd name="connsiteY125" fmla="*/ 2074334 h 3738034"/>
              <a:gd name="connsiteX126" fmla="*/ 3657600 w 8445500"/>
              <a:gd name="connsiteY126" fmla="*/ 2112434 h 3738034"/>
              <a:gd name="connsiteX127" fmla="*/ 4076700 w 8445500"/>
              <a:gd name="connsiteY127" fmla="*/ 2074334 h 3738034"/>
              <a:gd name="connsiteX128" fmla="*/ 4114800 w 8445500"/>
              <a:gd name="connsiteY128" fmla="*/ 2048934 h 3738034"/>
              <a:gd name="connsiteX129" fmla="*/ 4191000 w 8445500"/>
              <a:gd name="connsiteY129" fmla="*/ 2036234 h 3738034"/>
              <a:gd name="connsiteX130" fmla="*/ 4241800 w 8445500"/>
              <a:gd name="connsiteY130" fmla="*/ 2023534 h 3738034"/>
              <a:gd name="connsiteX131" fmla="*/ 4318000 w 8445500"/>
              <a:gd name="connsiteY131" fmla="*/ 2036234 h 3738034"/>
              <a:gd name="connsiteX132" fmla="*/ 4432300 w 8445500"/>
              <a:gd name="connsiteY132" fmla="*/ 2163234 h 3738034"/>
              <a:gd name="connsiteX133" fmla="*/ 4457700 w 8445500"/>
              <a:gd name="connsiteY133" fmla="*/ 2201334 h 3738034"/>
              <a:gd name="connsiteX134" fmla="*/ 4495800 w 8445500"/>
              <a:gd name="connsiteY134" fmla="*/ 2214034 h 3738034"/>
              <a:gd name="connsiteX135" fmla="*/ 4610100 w 8445500"/>
              <a:gd name="connsiteY135" fmla="*/ 2175934 h 3738034"/>
              <a:gd name="connsiteX136" fmla="*/ 4686300 w 8445500"/>
              <a:gd name="connsiteY136" fmla="*/ 2137834 h 3738034"/>
              <a:gd name="connsiteX137" fmla="*/ 4762500 w 8445500"/>
              <a:gd name="connsiteY137" fmla="*/ 2099734 h 3738034"/>
              <a:gd name="connsiteX138" fmla="*/ 4864100 w 8445500"/>
              <a:gd name="connsiteY138" fmla="*/ 2048934 h 3738034"/>
              <a:gd name="connsiteX139" fmla="*/ 4902200 w 8445500"/>
              <a:gd name="connsiteY139" fmla="*/ 2023534 h 3738034"/>
              <a:gd name="connsiteX140" fmla="*/ 4940300 w 8445500"/>
              <a:gd name="connsiteY140" fmla="*/ 2010834 h 3738034"/>
              <a:gd name="connsiteX141" fmla="*/ 4978400 w 8445500"/>
              <a:gd name="connsiteY141" fmla="*/ 1985434 h 3738034"/>
              <a:gd name="connsiteX142" fmla="*/ 5041900 w 8445500"/>
              <a:gd name="connsiteY142" fmla="*/ 1972734 h 3738034"/>
              <a:gd name="connsiteX143" fmla="*/ 5207000 w 8445500"/>
              <a:gd name="connsiteY143" fmla="*/ 1985434 h 3738034"/>
              <a:gd name="connsiteX144" fmla="*/ 5270500 w 8445500"/>
              <a:gd name="connsiteY144" fmla="*/ 1998134 h 3738034"/>
              <a:gd name="connsiteX145" fmla="*/ 5448300 w 8445500"/>
              <a:gd name="connsiteY145" fmla="*/ 2023534 h 3738034"/>
              <a:gd name="connsiteX146" fmla="*/ 5854700 w 8445500"/>
              <a:gd name="connsiteY146" fmla="*/ 2010834 h 3738034"/>
              <a:gd name="connsiteX147" fmla="*/ 5930900 w 8445500"/>
              <a:gd name="connsiteY147" fmla="*/ 1972734 h 3738034"/>
              <a:gd name="connsiteX148" fmla="*/ 5969000 w 8445500"/>
              <a:gd name="connsiteY148" fmla="*/ 1960034 h 3738034"/>
              <a:gd name="connsiteX149" fmla="*/ 6045200 w 8445500"/>
              <a:gd name="connsiteY149" fmla="*/ 1896534 h 3738034"/>
              <a:gd name="connsiteX150" fmla="*/ 6121400 w 8445500"/>
              <a:gd name="connsiteY150" fmla="*/ 1871134 h 3738034"/>
              <a:gd name="connsiteX151" fmla="*/ 6261100 w 8445500"/>
              <a:gd name="connsiteY151" fmla="*/ 1883834 h 3738034"/>
              <a:gd name="connsiteX152" fmla="*/ 6324600 w 8445500"/>
              <a:gd name="connsiteY152" fmla="*/ 1896534 h 3738034"/>
              <a:gd name="connsiteX153" fmla="*/ 6477000 w 8445500"/>
              <a:gd name="connsiteY153" fmla="*/ 1921934 h 3738034"/>
              <a:gd name="connsiteX154" fmla="*/ 6553200 w 8445500"/>
              <a:gd name="connsiteY154" fmla="*/ 1934634 h 3738034"/>
              <a:gd name="connsiteX155" fmla="*/ 6858000 w 8445500"/>
              <a:gd name="connsiteY155" fmla="*/ 1960034 h 3738034"/>
              <a:gd name="connsiteX156" fmla="*/ 8445500 w 8445500"/>
              <a:gd name="connsiteY156" fmla="*/ 1947334 h 3738034"/>
              <a:gd name="connsiteX157" fmla="*/ 8411633 w 8445500"/>
              <a:gd name="connsiteY157"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612900 w 8445500"/>
              <a:gd name="connsiteY42" fmla="*/ 1248834 h 3738034"/>
              <a:gd name="connsiteX43" fmla="*/ 1574800 w 8445500"/>
              <a:gd name="connsiteY43" fmla="*/ 1236134 h 3738034"/>
              <a:gd name="connsiteX44" fmla="*/ 1536700 w 8445500"/>
              <a:gd name="connsiteY44" fmla="*/ 1210734 h 3738034"/>
              <a:gd name="connsiteX45" fmla="*/ 1498600 w 8445500"/>
              <a:gd name="connsiteY45" fmla="*/ 1198034 h 3738034"/>
              <a:gd name="connsiteX46" fmla="*/ 1422400 w 8445500"/>
              <a:gd name="connsiteY46" fmla="*/ 1147234 h 3738034"/>
              <a:gd name="connsiteX47" fmla="*/ 1384300 w 8445500"/>
              <a:gd name="connsiteY47" fmla="*/ 1134534 h 3738034"/>
              <a:gd name="connsiteX48" fmla="*/ 1308100 w 8445500"/>
              <a:gd name="connsiteY48" fmla="*/ 1083734 h 3738034"/>
              <a:gd name="connsiteX49" fmla="*/ 1270000 w 8445500"/>
              <a:gd name="connsiteY49" fmla="*/ 1058334 h 3738034"/>
              <a:gd name="connsiteX50" fmla="*/ 1193800 w 8445500"/>
              <a:gd name="connsiteY50" fmla="*/ 1032934 h 3738034"/>
              <a:gd name="connsiteX51" fmla="*/ 1130300 w 8445500"/>
              <a:gd name="connsiteY51" fmla="*/ 1007534 h 3738034"/>
              <a:gd name="connsiteX52" fmla="*/ 1079500 w 8445500"/>
              <a:gd name="connsiteY52" fmla="*/ 982134 h 3738034"/>
              <a:gd name="connsiteX53" fmla="*/ 939800 w 8445500"/>
              <a:gd name="connsiteY53" fmla="*/ 969434 h 3738034"/>
              <a:gd name="connsiteX54" fmla="*/ 927100 w 8445500"/>
              <a:gd name="connsiteY54" fmla="*/ 905934 h 3738034"/>
              <a:gd name="connsiteX55" fmla="*/ 889000 w 8445500"/>
              <a:gd name="connsiteY55" fmla="*/ 880534 h 3738034"/>
              <a:gd name="connsiteX56" fmla="*/ 558800 w 8445500"/>
              <a:gd name="connsiteY56" fmla="*/ 867834 h 3738034"/>
              <a:gd name="connsiteX57" fmla="*/ 406400 w 8445500"/>
              <a:gd name="connsiteY57" fmla="*/ 880534 h 3738034"/>
              <a:gd name="connsiteX58" fmla="*/ 368300 w 8445500"/>
              <a:gd name="connsiteY58" fmla="*/ 905934 h 3738034"/>
              <a:gd name="connsiteX59" fmla="*/ 317500 w 8445500"/>
              <a:gd name="connsiteY59" fmla="*/ 944034 h 3738034"/>
              <a:gd name="connsiteX60" fmla="*/ 266700 w 8445500"/>
              <a:gd name="connsiteY60" fmla="*/ 1020234 h 3738034"/>
              <a:gd name="connsiteX61" fmla="*/ 228600 w 8445500"/>
              <a:gd name="connsiteY61" fmla="*/ 1058334 h 3738034"/>
              <a:gd name="connsiteX62" fmla="*/ 190500 w 8445500"/>
              <a:gd name="connsiteY62" fmla="*/ 1134534 h 3738034"/>
              <a:gd name="connsiteX63" fmla="*/ 177800 w 8445500"/>
              <a:gd name="connsiteY63" fmla="*/ 1172634 h 3738034"/>
              <a:gd name="connsiteX64" fmla="*/ 152400 w 8445500"/>
              <a:gd name="connsiteY64" fmla="*/ 1210734 h 3738034"/>
              <a:gd name="connsiteX65" fmla="*/ 114300 w 8445500"/>
              <a:gd name="connsiteY65" fmla="*/ 1363134 h 3738034"/>
              <a:gd name="connsiteX66" fmla="*/ 88900 w 8445500"/>
              <a:gd name="connsiteY66" fmla="*/ 1439334 h 3738034"/>
              <a:gd name="connsiteX67" fmla="*/ 76200 w 8445500"/>
              <a:gd name="connsiteY67" fmla="*/ 1502834 h 3738034"/>
              <a:gd name="connsiteX68" fmla="*/ 50800 w 8445500"/>
              <a:gd name="connsiteY68" fmla="*/ 1566334 h 3738034"/>
              <a:gd name="connsiteX69" fmla="*/ 12700 w 8445500"/>
              <a:gd name="connsiteY69" fmla="*/ 1744134 h 3738034"/>
              <a:gd name="connsiteX70" fmla="*/ 0 w 8445500"/>
              <a:gd name="connsiteY70" fmla="*/ 1845734 h 3738034"/>
              <a:gd name="connsiteX71" fmla="*/ 0 w 8445500"/>
              <a:gd name="connsiteY71" fmla="*/ 2264834 h 3738034"/>
              <a:gd name="connsiteX72" fmla="*/ 12700 w 8445500"/>
              <a:gd name="connsiteY72" fmla="*/ 2582334 h 3738034"/>
              <a:gd name="connsiteX73" fmla="*/ 25400 w 8445500"/>
              <a:gd name="connsiteY73" fmla="*/ 3522134 h 3738034"/>
              <a:gd name="connsiteX74" fmla="*/ 88900 w 8445500"/>
              <a:gd name="connsiteY74" fmla="*/ 3572934 h 3738034"/>
              <a:gd name="connsiteX75" fmla="*/ 101600 w 8445500"/>
              <a:gd name="connsiteY75" fmla="*/ 3611034 h 3738034"/>
              <a:gd name="connsiteX76" fmla="*/ 139700 w 8445500"/>
              <a:gd name="connsiteY76" fmla="*/ 3623734 h 3738034"/>
              <a:gd name="connsiteX77" fmla="*/ 177800 w 8445500"/>
              <a:gd name="connsiteY77" fmla="*/ 3649134 h 3738034"/>
              <a:gd name="connsiteX78" fmla="*/ 190500 w 8445500"/>
              <a:gd name="connsiteY78" fmla="*/ 3687234 h 3738034"/>
              <a:gd name="connsiteX79" fmla="*/ 241300 w 8445500"/>
              <a:gd name="connsiteY79" fmla="*/ 3699934 h 3738034"/>
              <a:gd name="connsiteX80" fmla="*/ 393700 w 8445500"/>
              <a:gd name="connsiteY80" fmla="*/ 3738034 h 3738034"/>
              <a:gd name="connsiteX81" fmla="*/ 723900 w 8445500"/>
              <a:gd name="connsiteY81" fmla="*/ 3725334 h 3738034"/>
              <a:gd name="connsiteX82" fmla="*/ 901700 w 8445500"/>
              <a:gd name="connsiteY82" fmla="*/ 3674534 h 3738034"/>
              <a:gd name="connsiteX83" fmla="*/ 965200 w 8445500"/>
              <a:gd name="connsiteY83" fmla="*/ 3661834 h 3738034"/>
              <a:gd name="connsiteX84" fmla="*/ 1079500 w 8445500"/>
              <a:gd name="connsiteY84" fmla="*/ 3598334 h 3738034"/>
              <a:gd name="connsiteX85" fmla="*/ 1155700 w 8445500"/>
              <a:gd name="connsiteY85" fmla="*/ 3560234 h 3738034"/>
              <a:gd name="connsiteX86" fmla="*/ 1231900 w 8445500"/>
              <a:gd name="connsiteY86" fmla="*/ 3484034 h 3738034"/>
              <a:gd name="connsiteX87" fmla="*/ 1282700 w 8445500"/>
              <a:gd name="connsiteY87" fmla="*/ 3407834 h 3738034"/>
              <a:gd name="connsiteX88" fmla="*/ 1308100 w 8445500"/>
              <a:gd name="connsiteY88" fmla="*/ 3369734 h 3738034"/>
              <a:gd name="connsiteX89" fmla="*/ 1371600 w 8445500"/>
              <a:gd name="connsiteY89" fmla="*/ 3318934 h 3738034"/>
              <a:gd name="connsiteX90" fmla="*/ 1397000 w 8445500"/>
              <a:gd name="connsiteY90" fmla="*/ 3268134 h 3738034"/>
              <a:gd name="connsiteX91" fmla="*/ 1409700 w 8445500"/>
              <a:gd name="connsiteY91" fmla="*/ 3230034 h 3738034"/>
              <a:gd name="connsiteX92" fmla="*/ 1435100 w 8445500"/>
              <a:gd name="connsiteY92" fmla="*/ 3191934 h 3738034"/>
              <a:gd name="connsiteX93" fmla="*/ 1447800 w 8445500"/>
              <a:gd name="connsiteY93" fmla="*/ 3153834 h 3738034"/>
              <a:gd name="connsiteX94" fmla="*/ 1473200 w 8445500"/>
              <a:gd name="connsiteY94" fmla="*/ 3115734 h 3738034"/>
              <a:gd name="connsiteX95" fmla="*/ 1485900 w 8445500"/>
              <a:gd name="connsiteY95" fmla="*/ 3077634 h 3738034"/>
              <a:gd name="connsiteX96" fmla="*/ 1524000 w 8445500"/>
              <a:gd name="connsiteY96" fmla="*/ 3052234 h 3738034"/>
              <a:gd name="connsiteX97" fmla="*/ 1536700 w 8445500"/>
              <a:gd name="connsiteY97" fmla="*/ 3014134 h 3738034"/>
              <a:gd name="connsiteX98" fmla="*/ 1549400 w 8445500"/>
              <a:gd name="connsiteY98" fmla="*/ 2963334 h 3738034"/>
              <a:gd name="connsiteX99" fmla="*/ 1587500 w 8445500"/>
              <a:gd name="connsiteY99" fmla="*/ 2912534 h 3738034"/>
              <a:gd name="connsiteX100" fmla="*/ 1651000 w 8445500"/>
              <a:gd name="connsiteY100" fmla="*/ 2810934 h 3738034"/>
              <a:gd name="connsiteX101" fmla="*/ 1689100 w 8445500"/>
              <a:gd name="connsiteY101" fmla="*/ 2772834 h 3738034"/>
              <a:gd name="connsiteX102" fmla="*/ 1714500 w 8445500"/>
              <a:gd name="connsiteY102" fmla="*/ 2722034 h 3738034"/>
              <a:gd name="connsiteX103" fmla="*/ 1790700 w 8445500"/>
              <a:gd name="connsiteY103" fmla="*/ 2671234 h 3738034"/>
              <a:gd name="connsiteX104" fmla="*/ 1803400 w 8445500"/>
              <a:gd name="connsiteY104" fmla="*/ 2607734 h 3738034"/>
              <a:gd name="connsiteX105" fmla="*/ 1892300 w 8445500"/>
              <a:gd name="connsiteY105" fmla="*/ 2531534 h 3738034"/>
              <a:gd name="connsiteX106" fmla="*/ 2006600 w 8445500"/>
              <a:gd name="connsiteY106" fmla="*/ 2442634 h 3738034"/>
              <a:gd name="connsiteX107" fmla="*/ 2070100 w 8445500"/>
              <a:gd name="connsiteY107" fmla="*/ 2417234 h 3738034"/>
              <a:gd name="connsiteX108" fmla="*/ 2120900 w 8445500"/>
              <a:gd name="connsiteY108" fmla="*/ 2379134 h 3738034"/>
              <a:gd name="connsiteX109" fmla="*/ 2197100 w 8445500"/>
              <a:gd name="connsiteY109" fmla="*/ 2366434 h 3738034"/>
              <a:gd name="connsiteX110" fmla="*/ 2425700 w 8445500"/>
              <a:gd name="connsiteY110" fmla="*/ 2302934 h 3738034"/>
              <a:gd name="connsiteX111" fmla="*/ 2654300 w 8445500"/>
              <a:gd name="connsiteY111" fmla="*/ 2290234 h 3738034"/>
              <a:gd name="connsiteX112" fmla="*/ 2730500 w 8445500"/>
              <a:gd name="connsiteY112" fmla="*/ 2277534 h 3738034"/>
              <a:gd name="connsiteX113" fmla="*/ 2781300 w 8445500"/>
              <a:gd name="connsiteY113" fmla="*/ 2264834 h 3738034"/>
              <a:gd name="connsiteX114" fmla="*/ 2933700 w 8445500"/>
              <a:gd name="connsiteY114" fmla="*/ 2252134 h 3738034"/>
              <a:gd name="connsiteX115" fmla="*/ 2984500 w 8445500"/>
              <a:gd name="connsiteY115" fmla="*/ 2226734 h 3738034"/>
              <a:gd name="connsiteX116" fmla="*/ 3022600 w 8445500"/>
              <a:gd name="connsiteY116" fmla="*/ 2201334 h 3738034"/>
              <a:gd name="connsiteX117" fmla="*/ 3098800 w 8445500"/>
              <a:gd name="connsiteY117" fmla="*/ 2175934 h 3738034"/>
              <a:gd name="connsiteX118" fmla="*/ 3136900 w 8445500"/>
              <a:gd name="connsiteY118" fmla="*/ 2150534 h 3738034"/>
              <a:gd name="connsiteX119" fmla="*/ 3175000 w 8445500"/>
              <a:gd name="connsiteY119" fmla="*/ 2137834 h 3738034"/>
              <a:gd name="connsiteX120" fmla="*/ 3251200 w 8445500"/>
              <a:gd name="connsiteY120" fmla="*/ 2087034 h 3738034"/>
              <a:gd name="connsiteX121" fmla="*/ 3289300 w 8445500"/>
              <a:gd name="connsiteY121" fmla="*/ 2061634 h 3738034"/>
              <a:gd name="connsiteX122" fmla="*/ 3390900 w 8445500"/>
              <a:gd name="connsiteY122" fmla="*/ 2010834 h 3738034"/>
              <a:gd name="connsiteX123" fmla="*/ 3441700 w 8445500"/>
              <a:gd name="connsiteY123" fmla="*/ 2036234 h 3738034"/>
              <a:gd name="connsiteX124" fmla="*/ 3479800 w 8445500"/>
              <a:gd name="connsiteY124" fmla="*/ 2048934 h 3738034"/>
              <a:gd name="connsiteX125" fmla="*/ 3517900 w 8445500"/>
              <a:gd name="connsiteY125" fmla="*/ 2074334 h 3738034"/>
              <a:gd name="connsiteX126" fmla="*/ 3657600 w 8445500"/>
              <a:gd name="connsiteY126" fmla="*/ 2112434 h 3738034"/>
              <a:gd name="connsiteX127" fmla="*/ 4076700 w 8445500"/>
              <a:gd name="connsiteY127" fmla="*/ 2074334 h 3738034"/>
              <a:gd name="connsiteX128" fmla="*/ 4114800 w 8445500"/>
              <a:gd name="connsiteY128" fmla="*/ 2048934 h 3738034"/>
              <a:gd name="connsiteX129" fmla="*/ 4191000 w 8445500"/>
              <a:gd name="connsiteY129" fmla="*/ 2036234 h 3738034"/>
              <a:gd name="connsiteX130" fmla="*/ 4241800 w 8445500"/>
              <a:gd name="connsiteY130" fmla="*/ 2023534 h 3738034"/>
              <a:gd name="connsiteX131" fmla="*/ 4318000 w 8445500"/>
              <a:gd name="connsiteY131" fmla="*/ 2036234 h 3738034"/>
              <a:gd name="connsiteX132" fmla="*/ 4432300 w 8445500"/>
              <a:gd name="connsiteY132" fmla="*/ 2163234 h 3738034"/>
              <a:gd name="connsiteX133" fmla="*/ 4457700 w 8445500"/>
              <a:gd name="connsiteY133" fmla="*/ 2201334 h 3738034"/>
              <a:gd name="connsiteX134" fmla="*/ 4495800 w 8445500"/>
              <a:gd name="connsiteY134" fmla="*/ 2214034 h 3738034"/>
              <a:gd name="connsiteX135" fmla="*/ 4610100 w 8445500"/>
              <a:gd name="connsiteY135" fmla="*/ 2175934 h 3738034"/>
              <a:gd name="connsiteX136" fmla="*/ 4686300 w 8445500"/>
              <a:gd name="connsiteY136" fmla="*/ 2137834 h 3738034"/>
              <a:gd name="connsiteX137" fmla="*/ 4762500 w 8445500"/>
              <a:gd name="connsiteY137" fmla="*/ 2099734 h 3738034"/>
              <a:gd name="connsiteX138" fmla="*/ 4864100 w 8445500"/>
              <a:gd name="connsiteY138" fmla="*/ 2048934 h 3738034"/>
              <a:gd name="connsiteX139" fmla="*/ 4902200 w 8445500"/>
              <a:gd name="connsiteY139" fmla="*/ 2023534 h 3738034"/>
              <a:gd name="connsiteX140" fmla="*/ 4940300 w 8445500"/>
              <a:gd name="connsiteY140" fmla="*/ 2010834 h 3738034"/>
              <a:gd name="connsiteX141" fmla="*/ 4978400 w 8445500"/>
              <a:gd name="connsiteY141" fmla="*/ 1985434 h 3738034"/>
              <a:gd name="connsiteX142" fmla="*/ 5041900 w 8445500"/>
              <a:gd name="connsiteY142" fmla="*/ 1972734 h 3738034"/>
              <a:gd name="connsiteX143" fmla="*/ 5207000 w 8445500"/>
              <a:gd name="connsiteY143" fmla="*/ 1985434 h 3738034"/>
              <a:gd name="connsiteX144" fmla="*/ 5270500 w 8445500"/>
              <a:gd name="connsiteY144" fmla="*/ 1998134 h 3738034"/>
              <a:gd name="connsiteX145" fmla="*/ 5448300 w 8445500"/>
              <a:gd name="connsiteY145" fmla="*/ 2023534 h 3738034"/>
              <a:gd name="connsiteX146" fmla="*/ 5854700 w 8445500"/>
              <a:gd name="connsiteY146" fmla="*/ 2010834 h 3738034"/>
              <a:gd name="connsiteX147" fmla="*/ 5930900 w 8445500"/>
              <a:gd name="connsiteY147" fmla="*/ 1972734 h 3738034"/>
              <a:gd name="connsiteX148" fmla="*/ 5969000 w 8445500"/>
              <a:gd name="connsiteY148" fmla="*/ 1960034 h 3738034"/>
              <a:gd name="connsiteX149" fmla="*/ 6045200 w 8445500"/>
              <a:gd name="connsiteY149" fmla="*/ 1896534 h 3738034"/>
              <a:gd name="connsiteX150" fmla="*/ 6121400 w 8445500"/>
              <a:gd name="connsiteY150" fmla="*/ 1871134 h 3738034"/>
              <a:gd name="connsiteX151" fmla="*/ 6261100 w 8445500"/>
              <a:gd name="connsiteY151" fmla="*/ 1883834 h 3738034"/>
              <a:gd name="connsiteX152" fmla="*/ 6324600 w 8445500"/>
              <a:gd name="connsiteY152" fmla="*/ 1896534 h 3738034"/>
              <a:gd name="connsiteX153" fmla="*/ 6477000 w 8445500"/>
              <a:gd name="connsiteY153" fmla="*/ 1921934 h 3738034"/>
              <a:gd name="connsiteX154" fmla="*/ 6553200 w 8445500"/>
              <a:gd name="connsiteY154" fmla="*/ 1934634 h 3738034"/>
              <a:gd name="connsiteX155" fmla="*/ 6858000 w 8445500"/>
              <a:gd name="connsiteY155" fmla="*/ 1960034 h 3738034"/>
              <a:gd name="connsiteX156" fmla="*/ 8445500 w 8445500"/>
              <a:gd name="connsiteY156" fmla="*/ 1947334 h 3738034"/>
              <a:gd name="connsiteX157" fmla="*/ 8411633 w 8445500"/>
              <a:gd name="connsiteY157"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574800 w 8445500"/>
              <a:gd name="connsiteY42" fmla="*/ 1236134 h 3738034"/>
              <a:gd name="connsiteX43" fmla="*/ 1536700 w 8445500"/>
              <a:gd name="connsiteY43" fmla="*/ 1210734 h 3738034"/>
              <a:gd name="connsiteX44" fmla="*/ 1498600 w 8445500"/>
              <a:gd name="connsiteY44" fmla="*/ 1198034 h 3738034"/>
              <a:gd name="connsiteX45" fmla="*/ 1422400 w 8445500"/>
              <a:gd name="connsiteY45" fmla="*/ 1147234 h 3738034"/>
              <a:gd name="connsiteX46" fmla="*/ 1384300 w 8445500"/>
              <a:gd name="connsiteY46" fmla="*/ 1134534 h 3738034"/>
              <a:gd name="connsiteX47" fmla="*/ 1308100 w 8445500"/>
              <a:gd name="connsiteY47" fmla="*/ 1083734 h 3738034"/>
              <a:gd name="connsiteX48" fmla="*/ 1270000 w 8445500"/>
              <a:gd name="connsiteY48" fmla="*/ 1058334 h 3738034"/>
              <a:gd name="connsiteX49" fmla="*/ 1193800 w 8445500"/>
              <a:gd name="connsiteY49" fmla="*/ 1032934 h 3738034"/>
              <a:gd name="connsiteX50" fmla="*/ 1130300 w 8445500"/>
              <a:gd name="connsiteY50" fmla="*/ 1007534 h 3738034"/>
              <a:gd name="connsiteX51" fmla="*/ 1079500 w 8445500"/>
              <a:gd name="connsiteY51" fmla="*/ 982134 h 3738034"/>
              <a:gd name="connsiteX52" fmla="*/ 939800 w 8445500"/>
              <a:gd name="connsiteY52" fmla="*/ 969434 h 3738034"/>
              <a:gd name="connsiteX53" fmla="*/ 927100 w 8445500"/>
              <a:gd name="connsiteY53" fmla="*/ 905934 h 3738034"/>
              <a:gd name="connsiteX54" fmla="*/ 889000 w 8445500"/>
              <a:gd name="connsiteY54" fmla="*/ 880534 h 3738034"/>
              <a:gd name="connsiteX55" fmla="*/ 558800 w 8445500"/>
              <a:gd name="connsiteY55" fmla="*/ 867834 h 3738034"/>
              <a:gd name="connsiteX56" fmla="*/ 406400 w 8445500"/>
              <a:gd name="connsiteY56" fmla="*/ 880534 h 3738034"/>
              <a:gd name="connsiteX57" fmla="*/ 368300 w 8445500"/>
              <a:gd name="connsiteY57" fmla="*/ 905934 h 3738034"/>
              <a:gd name="connsiteX58" fmla="*/ 317500 w 8445500"/>
              <a:gd name="connsiteY58" fmla="*/ 944034 h 3738034"/>
              <a:gd name="connsiteX59" fmla="*/ 266700 w 8445500"/>
              <a:gd name="connsiteY59" fmla="*/ 1020234 h 3738034"/>
              <a:gd name="connsiteX60" fmla="*/ 228600 w 8445500"/>
              <a:gd name="connsiteY60" fmla="*/ 1058334 h 3738034"/>
              <a:gd name="connsiteX61" fmla="*/ 190500 w 8445500"/>
              <a:gd name="connsiteY61" fmla="*/ 1134534 h 3738034"/>
              <a:gd name="connsiteX62" fmla="*/ 177800 w 8445500"/>
              <a:gd name="connsiteY62" fmla="*/ 1172634 h 3738034"/>
              <a:gd name="connsiteX63" fmla="*/ 152400 w 8445500"/>
              <a:gd name="connsiteY63" fmla="*/ 1210734 h 3738034"/>
              <a:gd name="connsiteX64" fmla="*/ 114300 w 8445500"/>
              <a:gd name="connsiteY64" fmla="*/ 1363134 h 3738034"/>
              <a:gd name="connsiteX65" fmla="*/ 88900 w 8445500"/>
              <a:gd name="connsiteY65" fmla="*/ 1439334 h 3738034"/>
              <a:gd name="connsiteX66" fmla="*/ 76200 w 8445500"/>
              <a:gd name="connsiteY66" fmla="*/ 1502834 h 3738034"/>
              <a:gd name="connsiteX67" fmla="*/ 50800 w 8445500"/>
              <a:gd name="connsiteY67" fmla="*/ 1566334 h 3738034"/>
              <a:gd name="connsiteX68" fmla="*/ 12700 w 8445500"/>
              <a:gd name="connsiteY68" fmla="*/ 1744134 h 3738034"/>
              <a:gd name="connsiteX69" fmla="*/ 0 w 8445500"/>
              <a:gd name="connsiteY69" fmla="*/ 1845734 h 3738034"/>
              <a:gd name="connsiteX70" fmla="*/ 0 w 8445500"/>
              <a:gd name="connsiteY70" fmla="*/ 2264834 h 3738034"/>
              <a:gd name="connsiteX71" fmla="*/ 12700 w 8445500"/>
              <a:gd name="connsiteY71" fmla="*/ 2582334 h 3738034"/>
              <a:gd name="connsiteX72" fmla="*/ 25400 w 8445500"/>
              <a:gd name="connsiteY72" fmla="*/ 3522134 h 3738034"/>
              <a:gd name="connsiteX73" fmla="*/ 88900 w 8445500"/>
              <a:gd name="connsiteY73" fmla="*/ 3572934 h 3738034"/>
              <a:gd name="connsiteX74" fmla="*/ 101600 w 8445500"/>
              <a:gd name="connsiteY74" fmla="*/ 3611034 h 3738034"/>
              <a:gd name="connsiteX75" fmla="*/ 139700 w 8445500"/>
              <a:gd name="connsiteY75" fmla="*/ 3623734 h 3738034"/>
              <a:gd name="connsiteX76" fmla="*/ 177800 w 8445500"/>
              <a:gd name="connsiteY76" fmla="*/ 3649134 h 3738034"/>
              <a:gd name="connsiteX77" fmla="*/ 190500 w 8445500"/>
              <a:gd name="connsiteY77" fmla="*/ 3687234 h 3738034"/>
              <a:gd name="connsiteX78" fmla="*/ 241300 w 8445500"/>
              <a:gd name="connsiteY78" fmla="*/ 3699934 h 3738034"/>
              <a:gd name="connsiteX79" fmla="*/ 393700 w 8445500"/>
              <a:gd name="connsiteY79" fmla="*/ 3738034 h 3738034"/>
              <a:gd name="connsiteX80" fmla="*/ 723900 w 8445500"/>
              <a:gd name="connsiteY80" fmla="*/ 3725334 h 3738034"/>
              <a:gd name="connsiteX81" fmla="*/ 901700 w 8445500"/>
              <a:gd name="connsiteY81" fmla="*/ 3674534 h 3738034"/>
              <a:gd name="connsiteX82" fmla="*/ 965200 w 8445500"/>
              <a:gd name="connsiteY82" fmla="*/ 3661834 h 3738034"/>
              <a:gd name="connsiteX83" fmla="*/ 1079500 w 8445500"/>
              <a:gd name="connsiteY83" fmla="*/ 3598334 h 3738034"/>
              <a:gd name="connsiteX84" fmla="*/ 1155700 w 8445500"/>
              <a:gd name="connsiteY84" fmla="*/ 3560234 h 3738034"/>
              <a:gd name="connsiteX85" fmla="*/ 1231900 w 8445500"/>
              <a:gd name="connsiteY85" fmla="*/ 3484034 h 3738034"/>
              <a:gd name="connsiteX86" fmla="*/ 1282700 w 8445500"/>
              <a:gd name="connsiteY86" fmla="*/ 3407834 h 3738034"/>
              <a:gd name="connsiteX87" fmla="*/ 1308100 w 8445500"/>
              <a:gd name="connsiteY87" fmla="*/ 3369734 h 3738034"/>
              <a:gd name="connsiteX88" fmla="*/ 1371600 w 8445500"/>
              <a:gd name="connsiteY88" fmla="*/ 3318934 h 3738034"/>
              <a:gd name="connsiteX89" fmla="*/ 1397000 w 8445500"/>
              <a:gd name="connsiteY89" fmla="*/ 3268134 h 3738034"/>
              <a:gd name="connsiteX90" fmla="*/ 1409700 w 8445500"/>
              <a:gd name="connsiteY90" fmla="*/ 3230034 h 3738034"/>
              <a:gd name="connsiteX91" fmla="*/ 1435100 w 8445500"/>
              <a:gd name="connsiteY91" fmla="*/ 3191934 h 3738034"/>
              <a:gd name="connsiteX92" fmla="*/ 1447800 w 8445500"/>
              <a:gd name="connsiteY92" fmla="*/ 3153834 h 3738034"/>
              <a:gd name="connsiteX93" fmla="*/ 1473200 w 8445500"/>
              <a:gd name="connsiteY93" fmla="*/ 3115734 h 3738034"/>
              <a:gd name="connsiteX94" fmla="*/ 1485900 w 8445500"/>
              <a:gd name="connsiteY94" fmla="*/ 3077634 h 3738034"/>
              <a:gd name="connsiteX95" fmla="*/ 1524000 w 8445500"/>
              <a:gd name="connsiteY95" fmla="*/ 3052234 h 3738034"/>
              <a:gd name="connsiteX96" fmla="*/ 1536700 w 8445500"/>
              <a:gd name="connsiteY96" fmla="*/ 3014134 h 3738034"/>
              <a:gd name="connsiteX97" fmla="*/ 1549400 w 8445500"/>
              <a:gd name="connsiteY97" fmla="*/ 2963334 h 3738034"/>
              <a:gd name="connsiteX98" fmla="*/ 1587500 w 8445500"/>
              <a:gd name="connsiteY98" fmla="*/ 2912534 h 3738034"/>
              <a:gd name="connsiteX99" fmla="*/ 1651000 w 8445500"/>
              <a:gd name="connsiteY99" fmla="*/ 2810934 h 3738034"/>
              <a:gd name="connsiteX100" fmla="*/ 1689100 w 8445500"/>
              <a:gd name="connsiteY100" fmla="*/ 2772834 h 3738034"/>
              <a:gd name="connsiteX101" fmla="*/ 1714500 w 8445500"/>
              <a:gd name="connsiteY101" fmla="*/ 2722034 h 3738034"/>
              <a:gd name="connsiteX102" fmla="*/ 1790700 w 8445500"/>
              <a:gd name="connsiteY102" fmla="*/ 2671234 h 3738034"/>
              <a:gd name="connsiteX103" fmla="*/ 1803400 w 8445500"/>
              <a:gd name="connsiteY103" fmla="*/ 2607734 h 3738034"/>
              <a:gd name="connsiteX104" fmla="*/ 1892300 w 8445500"/>
              <a:gd name="connsiteY104" fmla="*/ 2531534 h 3738034"/>
              <a:gd name="connsiteX105" fmla="*/ 2006600 w 8445500"/>
              <a:gd name="connsiteY105" fmla="*/ 2442634 h 3738034"/>
              <a:gd name="connsiteX106" fmla="*/ 2070100 w 8445500"/>
              <a:gd name="connsiteY106" fmla="*/ 2417234 h 3738034"/>
              <a:gd name="connsiteX107" fmla="*/ 2120900 w 8445500"/>
              <a:gd name="connsiteY107" fmla="*/ 2379134 h 3738034"/>
              <a:gd name="connsiteX108" fmla="*/ 2197100 w 8445500"/>
              <a:gd name="connsiteY108" fmla="*/ 2366434 h 3738034"/>
              <a:gd name="connsiteX109" fmla="*/ 2425700 w 8445500"/>
              <a:gd name="connsiteY109" fmla="*/ 2302934 h 3738034"/>
              <a:gd name="connsiteX110" fmla="*/ 2654300 w 8445500"/>
              <a:gd name="connsiteY110" fmla="*/ 2290234 h 3738034"/>
              <a:gd name="connsiteX111" fmla="*/ 2730500 w 8445500"/>
              <a:gd name="connsiteY111" fmla="*/ 2277534 h 3738034"/>
              <a:gd name="connsiteX112" fmla="*/ 2781300 w 8445500"/>
              <a:gd name="connsiteY112" fmla="*/ 2264834 h 3738034"/>
              <a:gd name="connsiteX113" fmla="*/ 2933700 w 8445500"/>
              <a:gd name="connsiteY113" fmla="*/ 2252134 h 3738034"/>
              <a:gd name="connsiteX114" fmla="*/ 2984500 w 8445500"/>
              <a:gd name="connsiteY114" fmla="*/ 2226734 h 3738034"/>
              <a:gd name="connsiteX115" fmla="*/ 3022600 w 8445500"/>
              <a:gd name="connsiteY115" fmla="*/ 2201334 h 3738034"/>
              <a:gd name="connsiteX116" fmla="*/ 3098800 w 8445500"/>
              <a:gd name="connsiteY116" fmla="*/ 2175934 h 3738034"/>
              <a:gd name="connsiteX117" fmla="*/ 3136900 w 8445500"/>
              <a:gd name="connsiteY117" fmla="*/ 2150534 h 3738034"/>
              <a:gd name="connsiteX118" fmla="*/ 3175000 w 8445500"/>
              <a:gd name="connsiteY118" fmla="*/ 2137834 h 3738034"/>
              <a:gd name="connsiteX119" fmla="*/ 3251200 w 8445500"/>
              <a:gd name="connsiteY119" fmla="*/ 2087034 h 3738034"/>
              <a:gd name="connsiteX120" fmla="*/ 3289300 w 8445500"/>
              <a:gd name="connsiteY120" fmla="*/ 2061634 h 3738034"/>
              <a:gd name="connsiteX121" fmla="*/ 3390900 w 8445500"/>
              <a:gd name="connsiteY121" fmla="*/ 2010834 h 3738034"/>
              <a:gd name="connsiteX122" fmla="*/ 3441700 w 8445500"/>
              <a:gd name="connsiteY122" fmla="*/ 2036234 h 3738034"/>
              <a:gd name="connsiteX123" fmla="*/ 3479800 w 8445500"/>
              <a:gd name="connsiteY123" fmla="*/ 2048934 h 3738034"/>
              <a:gd name="connsiteX124" fmla="*/ 3517900 w 8445500"/>
              <a:gd name="connsiteY124" fmla="*/ 2074334 h 3738034"/>
              <a:gd name="connsiteX125" fmla="*/ 3657600 w 8445500"/>
              <a:gd name="connsiteY125" fmla="*/ 2112434 h 3738034"/>
              <a:gd name="connsiteX126" fmla="*/ 4076700 w 8445500"/>
              <a:gd name="connsiteY126" fmla="*/ 2074334 h 3738034"/>
              <a:gd name="connsiteX127" fmla="*/ 4114800 w 8445500"/>
              <a:gd name="connsiteY127" fmla="*/ 2048934 h 3738034"/>
              <a:gd name="connsiteX128" fmla="*/ 4191000 w 8445500"/>
              <a:gd name="connsiteY128" fmla="*/ 2036234 h 3738034"/>
              <a:gd name="connsiteX129" fmla="*/ 4241800 w 8445500"/>
              <a:gd name="connsiteY129" fmla="*/ 2023534 h 3738034"/>
              <a:gd name="connsiteX130" fmla="*/ 4318000 w 8445500"/>
              <a:gd name="connsiteY130" fmla="*/ 2036234 h 3738034"/>
              <a:gd name="connsiteX131" fmla="*/ 4432300 w 8445500"/>
              <a:gd name="connsiteY131" fmla="*/ 2163234 h 3738034"/>
              <a:gd name="connsiteX132" fmla="*/ 4457700 w 8445500"/>
              <a:gd name="connsiteY132" fmla="*/ 2201334 h 3738034"/>
              <a:gd name="connsiteX133" fmla="*/ 4495800 w 8445500"/>
              <a:gd name="connsiteY133" fmla="*/ 2214034 h 3738034"/>
              <a:gd name="connsiteX134" fmla="*/ 4610100 w 8445500"/>
              <a:gd name="connsiteY134" fmla="*/ 2175934 h 3738034"/>
              <a:gd name="connsiteX135" fmla="*/ 4686300 w 8445500"/>
              <a:gd name="connsiteY135" fmla="*/ 2137834 h 3738034"/>
              <a:gd name="connsiteX136" fmla="*/ 4762500 w 8445500"/>
              <a:gd name="connsiteY136" fmla="*/ 2099734 h 3738034"/>
              <a:gd name="connsiteX137" fmla="*/ 4864100 w 8445500"/>
              <a:gd name="connsiteY137" fmla="*/ 2048934 h 3738034"/>
              <a:gd name="connsiteX138" fmla="*/ 4902200 w 8445500"/>
              <a:gd name="connsiteY138" fmla="*/ 2023534 h 3738034"/>
              <a:gd name="connsiteX139" fmla="*/ 4940300 w 8445500"/>
              <a:gd name="connsiteY139" fmla="*/ 2010834 h 3738034"/>
              <a:gd name="connsiteX140" fmla="*/ 4978400 w 8445500"/>
              <a:gd name="connsiteY140" fmla="*/ 1985434 h 3738034"/>
              <a:gd name="connsiteX141" fmla="*/ 5041900 w 8445500"/>
              <a:gd name="connsiteY141" fmla="*/ 1972734 h 3738034"/>
              <a:gd name="connsiteX142" fmla="*/ 5207000 w 8445500"/>
              <a:gd name="connsiteY142" fmla="*/ 1985434 h 3738034"/>
              <a:gd name="connsiteX143" fmla="*/ 5270500 w 8445500"/>
              <a:gd name="connsiteY143" fmla="*/ 1998134 h 3738034"/>
              <a:gd name="connsiteX144" fmla="*/ 5448300 w 8445500"/>
              <a:gd name="connsiteY144" fmla="*/ 2023534 h 3738034"/>
              <a:gd name="connsiteX145" fmla="*/ 5854700 w 8445500"/>
              <a:gd name="connsiteY145" fmla="*/ 2010834 h 3738034"/>
              <a:gd name="connsiteX146" fmla="*/ 5930900 w 8445500"/>
              <a:gd name="connsiteY146" fmla="*/ 1972734 h 3738034"/>
              <a:gd name="connsiteX147" fmla="*/ 5969000 w 8445500"/>
              <a:gd name="connsiteY147" fmla="*/ 1960034 h 3738034"/>
              <a:gd name="connsiteX148" fmla="*/ 6045200 w 8445500"/>
              <a:gd name="connsiteY148" fmla="*/ 1896534 h 3738034"/>
              <a:gd name="connsiteX149" fmla="*/ 6121400 w 8445500"/>
              <a:gd name="connsiteY149" fmla="*/ 1871134 h 3738034"/>
              <a:gd name="connsiteX150" fmla="*/ 6261100 w 8445500"/>
              <a:gd name="connsiteY150" fmla="*/ 1883834 h 3738034"/>
              <a:gd name="connsiteX151" fmla="*/ 6324600 w 8445500"/>
              <a:gd name="connsiteY151" fmla="*/ 1896534 h 3738034"/>
              <a:gd name="connsiteX152" fmla="*/ 6477000 w 8445500"/>
              <a:gd name="connsiteY152" fmla="*/ 1921934 h 3738034"/>
              <a:gd name="connsiteX153" fmla="*/ 6553200 w 8445500"/>
              <a:gd name="connsiteY153" fmla="*/ 1934634 h 3738034"/>
              <a:gd name="connsiteX154" fmla="*/ 6858000 w 8445500"/>
              <a:gd name="connsiteY154" fmla="*/ 1960034 h 3738034"/>
              <a:gd name="connsiteX155" fmla="*/ 8445500 w 8445500"/>
              <a:gd name="connsiteY155" fmla="*/ 1947334 h 3738034"/>
              <a:gd name="connsiteX156" fmla="*/ 8411633 w 8445500"/>
              <a:gd name="connsiteY156"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536700 w 8445500"/>
              <a:gd name="connsiteY42" fmla="*/ 1210734 h 3738034"/>
              <a:gd name="connsiteX43" fmla="*/ 1498600 w 8445500"/>
              <a:gd name="connsiteY43" fmla="*/ 1198034 h 3738034"/>
              <a:gd name="connsiteX44" fmla="*/ 1422400 w 8445500"/>
              <a:gd name="connsiteY44" fmla="*/ 1147234 h 3738034"/>
              <a:gd name="connsiteX45" fmla="*/ 1384300 w 8445500"/>
              <a:gd name="connsiteY45" fmla="*/ 1134534 h 3738034"/>
              <a:gd name="connsiteX46" fmla="*/ 1308100 w 8445500"/>
              <a:gd name="connsiteY46" fmla="*/ 1083734 h 3738034"/>
              <a:gd name="connsiteX47" fmla="*/ 1270000 w 8445500"/>
              <a:gd name="connsiteY47" fmla="*/ 1058334 h 3738034"/>
              <a:gd name="connsiteX48" fmla="*/ 1193800 w 8445500"/>
              <a:gd name="connsiteY48" fmla="*/ 1032934 h 3738034"/>
              <a:gd name="connsiteX49" fmla="*/ 1130300 w 8445500"/>
              <a:gd name="connsiteY49" fmla="*/ 1007534 h 3738034"/>
              <a:gd name="connsiteX50" fmla="*/ 1079500 w 8445500"/>
              <a:gd name="connsiteY50" fmla="*/ 982134 h 3738034"/>
              <a:gd name="connsiteX51" fmla="*/ 939800 w 8445500"/>
              <a:gd name="connsiteY51" fmla="*/ 969434 h 3738034"/>
              <a:gd name="connsiteX52" fmla="*/ 927100 w 8445500"/>
              <a:gd name="connsiteY52" fmla="*/ 905934 h 3738034"/>
              <a:gd name="connsiteX53" fmla="*/ 889000 w 8445500"/>
              <a:gd name="connsiteY53" fmla="*/ 880534 h 3738034"/>
              <a:gd name="connsiteX54" fmla="*/ 558800 w 8445500"/>
              <a:gd name="connsiteY54" fmla="*/ 867834 h 3738034"/>
              <a:gd name="connsiteX55" fmla="*/ 406400 w 8445500"/>
              <a:gd name="connsiteY55" fmla="*/ 880534 h 3738034"/>
              <a:gd name="connsiteX56" fmla="*/ 368300 w 8445500"/>
              <a:gd name="connsiteY56" fmla="*/ 905934 h 3738034"/>
              <a:gd name="connsiteX57" fmla="*/ 317500 w 8445500"/>
              <a:gd name="connsiteY57" fmla="*/ 944034 h 3738034"/>
              <a:gd name="connsiteX58" fmla="*/ 266700 w 8445500"/>
              <a:gd name="connsiteY58" fmla="*/ 1020234 h 3738034"/>
              <a:gd name="connsiteX59" fmla="*/ 228600 w 8445500"/>
              <a:gd name="connsiteY59" fmla="*/ 1058334 h 3738034"/>
              <a:gd name="connsiteX60" fmla="*/ 190500 w 8445500"/>
              <a:gd name="connsiteY60" fmla="*/ 1134534 h 3738034"/>
              <a:gd name="connsiteX61" fmla="*/ 177800 w 8445500"/>
              <a:gd name="connsiteY61" fmla="*/ 1172634 h 3738034"/>
              <a:gd name="connsiteX62" fmla="*/ 152400 w 8445500"/>
              <a:gd name="connsiteY62" fmla="*/ 1210734 h 3738034"/>
              <a:gd name="connsiteX63" fmla="*/ 114300 w 8445500"/>
              <a:gd name="connsiteY63" fmla="*/ 1363134 h 3738034"/>
              <a:gd name="connsiteX64" fmla="*/ 88900 w 8445500"/>
              <a:gd name="connsiteY64" fmla="*/ 1439334 h 3738034"/>
              <a:gd name="connsiteX65" fmla="*/ 76200 w 8445500"/>
              <a:gd name="connsiteY65" fmla="*/ 1502834 h 3738034"/>
              <a:gd name="connsiteX66" fmla="*/ 50800 w 8445500"/>
              <a:gd name="connsiteY66" fmla="*/ 1566334 h 3738034"/>
              <a:gd name="connsiteX67" fmla="*/ 12700 w 8445500"/>
              <a:gd name="connsiteY67" fmla="*/ 1744134 h 3738034"/>
              <a:gd name="connsiteX68" fmla="*/ 0 w 8445500"/>
              <a:gd name="connsiteY68" fmla="*/ 1845734 h 3738034"/>
              <a:gd name="connsiteX69" fmla="*/ 0 w 8445500"/>
              <a:gd name="connsiteY69" fmla="*/ 2264834 h 3738034"/>
              <a:gd name="connsiteX70" fmla="*/ 12700 w 8445500"/>
              <a:gd name="connsiteY70" fmla="*/ 2582334 h 3738034"/>
              <a:gd name="connsiteX71" fmla="*/ 25400 w 8445500"/>
              <a:gd name="connsiteY71" fmla="*/ 3522134 h 3738034"/>
              <a:gd name="connsiteX72" fmla="*/ 88900 w 8445500"/>
              <a:gd name="connsiteY72" fmla="*/ 3572934 h 3738034"/>
              <a:gd name="connsiteX73" fmla="*/ 101600 w 8445500"/>
              <a:gd name="connsiteY73" fmla="*/ 3611034 h 3738034"/>
              <a:gd name="connsiteX74" fmla="*/ 139700 w 8445500"/>
              <a:gd name="connsiteY74" fmla="*/ 3623734 h 3738034"/>
              <a:gd name="connsiteX75" fmla="*/ 177800 w 8445500"/>
              <a:gd name="connsiteY75" fmla="*/ 3649134 h 3738034"/>
              <a:gd name="connsiteX76" fmla="*/ 190500 w 8445500"/>
              <a:gd name="connsiteY76" fmla="*/ 3687234 h 3738034"/>
              <a:gd name="connsiteX77" fmla="*/ 241300 w 8445500"/>
              <a:gd name="connsiteY77" fmla="*/ 3699934 h 3738034"/>
              <a:gd name="connsiteX78" fmla="*/ 393700 w 8445500"/>
              <a:gd name="connsiteY78" fmla="*/ 3738034 h 3738034"/>
              <a:gd name="connsiteX79" fmla="*/ 723900 w 8445500"/>
              <a:gd name="connsiteY79" fmla="*/ 3725334 h 3738034"/>
              <a:gd name="connsiteX80" fmla="*/ 901700 w 8445500"/>
              <a:gd name="connsiteY80" fmla="*/ 3674534 h 3738034"/>
              <a:gd name="connsiteX81" fmla="*/ 965200 w 8445500"/>
              <a:gd name="connsiteY81" fmla="*/ 3661834 h 3738034"/>
              <a:gd name="connsiteX82" fmla="*/ 1079500 w 8445500"/>
              <a:gd name="connsiteY82" fmla="*/ 3598334 h 3738034"/>
              <a:gd name="connsiteX83" fmla="*/ 1155700 w 8445500"/>
              <a:gd name="connsiteY83" fmla="*/ 3560234 h 3738034"/>
              <a:gd name="connsiteX84" fmla="*/ 1231900 w 8445500"/>
              <a:gd name="connsiteY84" fmla="*/ 3484034 h 3738034"/>
              <a:gd name="connsiteX85" fmla="*/ 1282700 w 8445500"/>
              <a:gd name="connsiteY85" fmla="*/ 3407834 h 3738034"/>
              <a:gd name="connsiteX86" fmla="*/ 1308100 w 8445500"/>
              <a:gd name="connsiteY86" fmla="*/ 3369734 h 3738034"/>
              <a:gd name="connsiteX87" fmla="*/ 1371600 w 8445500"/>
              <a:gd name="connsiteY87" fmla="*/ 3318934 h 3738034"/>
              <a:gd name="connsiteX88" fmla="*/ 1397000 w 8445500"/>
              <a:gd name="connsiteY88" fmla="*/ 3268134 h 3738034"/>
              <a:gd name="connsiteX89" fmla="*/ 1409700 w 8445500"/>
              <a:gd name="connsiteY89" fmla="*/ 3230034 h 3738034"/>
              <a:gd name="connsiteX90" fmla="*/ 1435100 w 8445500"/>
              <a:gd name="connsiteY90" fmla="*/ 3191934 h 3738034"/>
              <a:gd name="connsiteX91" fmla="*/ 1447800 w 8445500"/>
              <a:gd name="connsiteY91" fmla="*/ 3153834 h 3738034"/>
              <a:gd name="connsiteX92" fmla="*/ 1473200 w 8445500"/>
              <a:gd name="connsiteY92" fmla="*/ 3115734 h 3738034"/>
              <a:gd name="connsiteX93" fmla="*/ 1485900 w 8445500"/>
              <a:gd name="connsiteY93" fmla="*/ 3077634 h 3738034"/>
              <a:gd name="connsiteX94" fmla="*/ 1524000 w 8445500"/>
              <a:gd name="connsiteY94" fmla="*/ 3052234 h 3738034"/>
              <a:gd name="connsiteX95" fmla="*/ 1536700 w 8445500"/>
              <a:gd name="connsiteY95" fmla="*/ 3014134 h 3738034"/>
              <a:gd name="connsiteX96" fmla="*/ 1549400 w 8445500"/>
              <a:gd name="connsiteY96" fmla="*/ 2963334 h 3738034"/>
              <a:gd name="connsiteX97" fmla="*/ 1587500 w 8445500"/>
              <a:gd name="connsiteY97" fmla="*/ 2912534 h 3738034"/>
              <a:gd name="connsiteX98" fmla="*/ 1651000 w 8445500"/>
              <a:gd name="connsiteY98" fmla="*/ 2810934 h 3738034"/>
              <a:gd name="connsiteX99" fmla="*/ 1689100 w 8445500"/>
              <a:gd name="connsiteY99" fmla="*/ 2772834 h 3738034"/>
              <a:gd name="connsiteX100" fmla="*/ 1714500 w 8445500"/>
              <a:gd name="connsiteY100" fmla="*/ 2722034 h 3738034"/>
              <a:gd name="connsiteX101" fmla="*/ 1790700 w 8445500"/>
              <a:gd name="connsiteY101" fmla="*/ 2671234 h 3738034"/>
              <a:gd name="connsiteX102" fmla="*/ 1803400 w 8445500"/>
              <a:gd name="connsiteY102" fmla="*/ 2607734 h 3738034"/>
              <a:gd name="connsiteX103" fmla="*/ 1892300 w 8445500"/>
              <a:gd name="connsiteY103" fmla="*/ 2531534 h 3738034"/>
              <a:gd name="connsiteX104" fmla="*/ 2006600 w 8445500"/>
              <a:gd name="connsiteY104" fmla="*/ 2442634 h 3738034"/>
              <a:gd name="connsiteX105" fmla="*/ 2070100 w 8445500"/>
              <a:gd name="connsiteY105" fmla="*/ 2417234 h 3738034"/>
              <a:gd name="connsiteX106" fmla="*/ 2120900 w 8445500"/>
              <a:gd name="connsiteY106" fmla="*/ 2379134 h 3738034"/>
              <a:gd name="connsiteX107" fmla="*/ 2197100 w 8445500"/>
              <a:gd name="connsiteY107" fmla="*/ 2366434 h 3738034"/>
              <a:gd name="connsiteX108" fmla="*/ 2425700 w 8445500"/>
              <a:gd name="connsiteY108" fmla="*/ 2302934 h 3738034"/>
              <a:gd name="connsiteX109" fmla="*/ 2654300 w 8445500"/>
              <a:gd name="connsiteY109" fmla="*/ 2290234 h 3738034"/>
              <a:gd name="connsiteX110" fmla="*/ 2730500 w 8445500"/>
              <a:gd name="connsiteY110" fmla="*/ 2277534 h 3738034"/>
              <a:gd name="connsiteX111" fmla="*/ 2781300 w 8445500"/>
              <a:gd name="connsiteY111" fmla="*/ 2264834 h 3738034"/>
              <a:gd name="connsiteX112" fmla="*/ 2933700 w 8445500"/>
              <a:gd name="connsiteY112" fmla="*/ 2252134 h 3738034"/>
              <a:gd name="connsiteX113" fmla="*/ 2984500 w 8445500"/>
              <a:gd name="connsiteY113" fmla="*/ 2226734 h 3738034"/>
              <a:gd name="connsiteX114" fmla="*/ 3022600 w 8445500"/>
              <a:gd name="connsiteY114" fmla="*/ 2201334 h 3738034"/>
              <a:gd name="connsiteX115" fmla="*/ 3098800 w 8445500"/>
              <a:gd name="connsiteY115" fmla="*/ 2175934 h 3738034"/>
              <a:gd name="connsiteX116" fmla="*/ 3136900 w 8445500"/>
              <a:gd name="connsiteY116" fmla="*/ 2150534 h 3738034"/>
              <a:gd name="connsiteX117" fmla="*/ 3175000 w 8445500"/>
              <a:gd name="connsiteY117" fmla="*/ 2137834 h 3738034"/>
              <a:gd name="connsiteX118" fmla="*/ 3251200 w 8445500"/>
              <a:gd name="connsiteY118" fmla="*/ 2087034 h 3738034"/>
              <a:gd name="connsiteX119" fmla="*/ 3289300 w 8445500"/>
              <a:gd name="connsiteY119" fmla="*/ 2061634 h 3738034"/>
              <a:gd name="connsiteX120" fmla="*/ 3390900 w 8445500"/>
              <a:gd name="connsiteY120" fmla="*/ 2010834 h 3738034"/>
              <a:gd name="connsiteX121" fmla="*/ 3441700 w 8445500"/>
              <a:gd name="connsiteY121" fmla="*/ 2036234 h 3738034"/>
              <a:gd name="connsiteX122" fmla="*/ 3479800 w 8445500"/>
              <a:gd name="connsiteY122" fmla="*/ 2048934 h 3738034"/>
              <a:gd name="connsiteX123" fmla="*/ 3517900 w 8445500"/>
              <a:gd name="connsiteY123" fmla="*/ 2074334 h 3738034"/>
              <a:gd name="connsiteX124" fmla="*/ 3657600 w 8445500"/>
              <a:gd name="connsiteY124" fmla="*/ 2112434 h 3738034"/>
              <a:gd name="connsiteX125" fmla="*/ 4076700 w 8445500"/>
              <a:gd name="connsiteY125" fmla="*/ 2074334 h 3738034"/>
              <a:gd name="connsiteX126" fmla="*/ 4114800 w 8445500"/>
              <a:gd name="connsiteY126" fmla="*/ 2048934 h 3738034"/>
              <a:gd name="connsiteX127" fmla="*/ 4191000 w 8445500"/>
              <a:gd name="connsiteY127" fmla="*/ 2036234 h 3738034"/>
              <a:gd name="connsiteX128" fmla="*/ 4241800 w 8445500"/>
              <a:gd name="connsiteY128" fmla="*/ 2023534 h 3738034"/>
              <a:gd name="connsiteX129" fmla="*/ 4318000 w 8445500"/>
              <a:gd name="connsiteY129" fmla="*/ 2036234 h 3738034"/>
              <a:gd name="connsiteX130" fmla="*/ 4432300 w 8445500"/>
              <a:gd name="connsiteY130" fmla="*/ 2163234 h 3738034"/>
              <a:gd name="connsiteX131" fmla="*/ 4457700 w 8445500"/>
              <a:gd name="connsiteY131" fmla="*/ 2201334 h 3738034"/>
              <a:gd name="connsiteX132" fmla="*/ 4495800 w 8445500"/>
              <a:gd name="connsiteY132" fmla="*/ 2214034 h 3738034"/>
              <a:gd name="connsiteX133" fmla="*/ 4610100 w 8445500"/>
              <a:gd name="connsiteY133" fmla="*/ 2175934 h 3738034"/>
              <a:gd name="connsiteX134" fmla="*/ 4686300 w 8445500"/>
              <a:gd name="connsiteY134" fmla="*/ 2137834 h 3738034"/>
              <a:gd name="connsiteX135" fmla="*/ 4762500 w 8445500"/>
              <a:gd name="connsiteY135" fmla="*/ 2099734 h 3738034"/>
              <a:gd name="connsiteX136" fmla="*/ 4864100 w 8445500"/>
              <a:gd name="connsiteY136" fmla="*/ 2048934 h 3738034"/>
              <a:gd name="connsiteX137" fmla="*/ 4902200 w 8445500"/>
              <a:gd name="connsiteY137" fmla="*/ 2023534 h 3738034"/>
              <a:gd name="connsiteX138" fmla="*/ 4940300 w 8445500"/>
              <a:gd name="connsiteY138" fmla="*/ 2010834 h 3738034"/>
              <a:gd name="connsiteX139" fmla="*/ 4978400 w 8445500"/>
              <a:gd name="connsiteY139" fmla="*/ 1985434 h 3738034"/>
              <a:gd name="connsiteX140" fmla="*/ 5041900 w 8445500"/>
              <a:gd name="connsiteY140" fmla="*/ 1972734 h 3738034"/>
              <a:gd name="connsiteX141" fmla="*/ 5207000 w 8445500"/>
              <a:gd name="connsiteY141" fmla="*/ 1985434 h 3738034"/>
              <a:gd name="connsiteX142" fmla="*/ 5270500 w 8445500"/>
              <a:gd name="connsiteY142" fmla="*/ 1998134 h 3738034"/>
              <a:gd name="connsiteX143" fmla="*/ 5448300 w 8445500"/>
              <a:gd name="connsiteY143" fmla="*/ 2023534 h 3738034"/>
              <a:gd name="connsiteX144" fmla="*/ 5854700 w 8445500"/>
              <a:gd name="connsiteY144" fmla="*/ 2010834 h 3738034"/>
              <a:gd name="connsiteX145" fmla="*/ 5930900 w 8445500"/>
              <a:gd name="connsiteY145" fmla="*/ 1972734 h 3738034"/>
              <a:gd name="connsiteX146" fmla="*/ 5969000 w 8445500"/>
              <a:gd name="connsiteY146" fmla="*/ 1960034 h 3738034"/>
              <a:gd name="connsiteX147" fmla="*/ 6045200 w 8445500"/>
              <a:gd name="connsiteY147" fmla="*/ 1896534 h 3738034"/>
              <a:gd name="connsiteX148" fmla="*/ 6121400 w 8445500"/>
              <a:gd name="connsiteY148" fmla="*/ 1871134 h 3738034"/>
              <a:gd name="connsiteX149" fmla="*/ 6261100 w 8445500"/>
              <a:gd name="connsiteY149" fmla="*/ 1883834 h 3738034"/>
              <a:gd name="connsiteX150" fmla="*/ 6324600 w 8445500"/>
              <a:gd name="connsiteY150" fmla="*/ 1896534 h 3738034"/>
              <a:gd name="connsiteX151" fmla="*/ 6477000 w 8445500"/>
              <a:gd name="connsiteY151" fmla="*/ 1921934 h 3738034"/>
              <a:gd name="connsiteX152" fmla="*/ 6553200 w 8445500"/>
              <a:gd name="connsiteY152" fmla="*/ 1934634 h 3738034"/>
              <a:gd name="connsiteX153" fmla="*/ 6858000 w 8445500"/>
              <a:gd name="connsiteY153" fmla="*/ 1960034 h 3738034"/>
              <a:gd name="connsiteX154" fmla="*/ 8445500 w 8445500"/>
              <a:gd name="connsiteY154" fmla="*/ 1947334 h 3738034"/>
              <a:gd name="connsiteX155" fmla="*/ 8411633 w 8445500"/>
              <a:gd name="connsiteY155"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422400 w 8445500"/>
              <a:gd name="connsiteY43" fmla="*/ 1147234 h 3738034"/>
              <a:gd name="connsiteX44" fmla="*/ 1384300 w 8445500"/>
              <a:gd name="connsiteY44" fmla="*/ 1134534 h 3738034"/>
              <a:gd name="connsiteX45" fmla="*/ 1308100 w 8445500"/>
              <a:gd name="connsiteY45" fmla="*/ 1083734 h 3738034"/>
              <a:gd name="connsiteX46" fmla="*/ 1270000 w 8445500"/>
              <a:gd name="connsiteY46" fmla="*/ 1058334 h 3738034"/>
              <a:gd name="connsiteX47" fmla="*/ 1193800 w 8445500"/>
              <a:gd name="connsiteY47" fmla="*/ 1032934 h 3738034"/>
              <a:gd name="connsiteX48" fmla="*/ 1130300 w 8445500"/>
              <a:gd name="connsiteY48" fmla="*/ 1007534 h 3738034"/>
              <a:gd name="connsiteX49" fmla="*/ 1079500 w 8445500"/>
              <a:gd name="connsiteY49" fmla="*/ 982134 h 3738034"/>
              <a:gd name="connsiteX50" fmla="*/ 939800 w 8445500"/>
              <a:gd name="connsiteY50" fmla="*/ 969434 h 3738034"/>
              <a:gd name="connsiteX51" fmla="*/ 927100 w 8445500"/>
              <a:gd name="connsiteY51" fmla="*/ 905934 h 3738034"/>
              <a:gd name="connsiteX52" fmla="*/ 889000 w 8445500"/>
              <a:gd name="connsiteY52" fmla="*/ 880534 h 3738034"/>
              <a:gd name="connsiteX53" fmla="*/ 558800 w 8445500"/>
              <a:gd name="connsiteY53" fmla="*/ 867834 h 3738034"/>
              <a:gd name="connsiteX54" fmla="*/ 406400 w 8445500"/>
              <a:gd name="connsiteY54" fmla="*/ 880534 h 3738034"/>
              <a:gd name="connsiteX55" fmla="*/ 368300 w 8445500"/>
              <a:gd name="connsiteY55" fmla="*/ 905934 h 3738034"/>
              <a:gd name="connsiteX56" fmla="*/ 317500 w 8445500"/>
              <a:gd name="connsiteY56" fmla="*/ 944034 h 3738034"/>
              <a:gd name="connsiteX57" fmla="*/ 266700 w 8445500"/>
              <a:gd name="connsiteY57" fmla="*/ 1020234 h 3738034"/>
              <a:gd name="connsiteX58" fmla="*/ 228600 w 8445500"/>
              <a:gd name="connsiteY58" fmla="*/ 1058334 h 3738034"/>
              <a:gd name="connsiteX59" fmla="*/ 190500 w 8445500"/>
              <a:gd name="connsiteY59" fmla="*/ 1134534 h 3738034"/>
              <a:gd name="connsiteX60" fmla="*/ 177800 w 8445500"/>
              <a:gd name="connsiteY60" fmla="*/ 1172634 h 3738034"/>
              <a:gd name="connsiteX61" fmla="*/ 152400 w 8445500"/>
              <a:gd name="connsiteY61" fmla="*/ 1210734 h 3738034"/>
              <a:gd name="connsiteX62" fmla="*/ 114300 w 8445500"/>
              <a:gd name="connsiteY62" fmla="*/ 1363134 h 3738034"/>
              <a:gd name="connsiteX63" fmla="*/ 88900 w 8445500"/>
              <a:gd name="connsiteY63" fmla="*/ 1439334 h 3738034"/>
              <a:gd name="connsiteX64" fmla="*/ 76200 w 8445500"/>
              <a:gd name="connsiteY64" fmla="*/ 1502834 h 3738034"/>
              <a:gd name="connsiteX65" fmla="*/ 50800 w 8445500"/>
              <a:gd name="connsiteY65" fmla="*/ 1566334 h 3738034"/>
              <a:gd name="connsiteX66" fmla="*/ 12700 w 8445500"/>
              <a:gd name="connsiteY66" fmla="*/ 1744134 h 3738034"/>
              <a:gd name="connsiteX67" fmla="*/ 0 w 8445500"/>
              <a:gd name="connsiteY67" fmla="*/ 1845734 h 3738034"/>
              <a:gd name="connsiteX68" fmla="*/ 0 w 8445500"/>
              <a:gd name="connsiteY68" fmla="*/ 2264834 h 3738034"/>
              <a:gd name="connsiteX69" fmla="*/ 12700 w 8445500"/>
              <a:gd name="connsiteY69" fmla="*/ 2582334 h 3738034"/>
              <a:gd name="connsiteX70" fmla="*/ 25400 w 8445500"/>
              <a:gd name="connsiteY70" fmla="*/ 3522134 h 3738034"/>
              <a:gd name="connsiteX71" fmla="*/ 88900 w 8445500"/>
              <a:gd name="connsiteY71" fmla="*/ 3572934 h 3738034"/>
              <a:gd name="connsiteX72" fmla="*/ 101600 w 8445500"/>
              <a:gd name="connsiteY72" fmla="*/ 3611034 h 3738034"/>
              <a:gd name="connsiteX73" fmla="*/ 139700 w 8445500"/>
              <a:gd name="connsiteY73" fmla="*/ 3623734 h 3738034"/>
              <a:gd name="connsiteX74" fmla="*/ 177800 w 8445500"/>
              <a:gd name="connsiteY74" fmla="*/ 3649134 h 3738034"/>
              <a:gd name="connsiteX75" fmla="*/ 190500 w 8445500"/>
              <a:gd name="connsiteY75" fmla="*/ 3687234 h 3738034"/>
              <a:gd name="connsiteX76" fmla="*/ 241300 w 8445500"/>
              <a:gd name="connsiteY76" fmla="*/ 3699934 h 3738034"/>
              <a:gd name="connsiteX77" fmla="*/ 393700 w 8445500"/>
              <a:gd name="connsiteY77" fmla="*/ 3738034 h 3738034"/>
              <a:gd name="connsiteX78" fmla="*/ 723900 w 8445500"/>
              <a:gd name="connsiteY78" fmla="*/ 3725334 h 3738034"/>
              <a:gd name="connsiteX79" fmla="*/ 901700 w 8445500"/>
              <a:gd name="connsiteY79" fmla="*/ 3674534 h 3738034"/>
              <a:gd name="connsiteX80" fmla="*/ 965200 w 8445500"/>
              <a:gd name="connsiteY80" fmla="*/ 3661834 h 3738034"/>
              <a:gd name="connsiteX81" fmla="*/ 1079500 w 8445500"/>
              <a:gd name="connsiteY81" fmla="*/ 3598334 h 3738034"/>
              <a:gd name="connsiteX82" fmla="*/ 1155700 w 8445500"/>
              <a:gd name="connsiteY82" fmla="*/ 3560234 h 3738034"/>
              <a:gd name="connsiteX83" fmla="*/ 1231900 w 8445500"/>
              <a:gd name="connsiteY83" fmla="*/ 3484034 h 3738034"/>
              <a:gd name="connsiteX84" fmla="*/ 1282700 w 8445500"/>
              <a:gd name="connsiteY84" fmla="*/ 3407834 h 3738034"/>
              <a:gd name="connsiteX85" fmla="*/ 1308100 w 8445500"/>
              <a:gd name="connsiteY85" fmla="*/ 3369734 h 3738034"/>
              <a:gd name="connsiteX86" fmla="*/ 1371600 w 8445500"/>
              <a:gd name="connsiteY86" fmla="*/ 3318934 h 3738034"/>
              <a:gd name="connsiteX87" fmla="*/ 1397000 w 8445500"/>
              <a:gd name="connsiteY87" fmla="*/ 3268134 h 3738034"/>
              <a:gd name="connsiteX88" fmla="*/ 1409700 w 8445500"/>
              <a:gd name="connsiteY88" fmla="*/ 3230034 h 3738034"/>
              <a:gd name="connsiteX89" fmla="*/ 1435100 w 8445500"/>
              <a:gd name="connsiteY89" fmla="*/ 3191934 h 3738034"/>
              <a:gd name="connsiteX90" fmla="*/ 1447800 w 8445500"/>
              <a:gd name="connsiteY90" fmla="*/ 3153834 h 3738034"/>
              <a:gd name="connsiteX91" fmla="*/ 1473200 w 8445500"/>
              <a:gd name="connsiteY91" fmla="*/ 3115734 h 3738034"/>
              <a:gd name="connsiteX92" fmla="*/ 1485900 w 8445500"/>
              <a:gd name="connsiteY92" fmla="*/ 3077634 h 3738034"/>
              <a:gd name="connsiteX93" fmla="*/ 1524000 w 8445500"/>
              <a:gd name="connsiteY93" fmla="*/ 3052234 h 3738034"/>
              <a:gd name="connsiteX94" fmla="*/ 1536700 w 8445500"/>
              <a:gd name="connsiteY94" fmla="*/ 3014134 h 3738034"/>
              <a:gd name="connsiteX95" fmla="*/ 1549400 w 8445500"/>
              <a:gd name="connsiteY95" fmla="*/ 2963334 h 3738034"/>
              <a:gd name="connsiteX96" fmla="*/ 1587500 w 8445500"/>
              <a:gd name="connsiteY96" fmla="*/ 2912534 h 3738034"/>
              <a:gd name="connsiteX97" fmla="*/ 1651000 w 8445500"/>
              <a:gd name="connsiteY97" fmla="*/ 2810934 h 3738034"/>
              <a:gd name="connsiteX98" fmla="*/ 1689100 w 8445500"/>
              <a:gd name="connsiteY98" fmla="*/ 2772834 h 3738034"/>
              <a:gd name="connsiteX99" fmla="*/ 1714500 w 8445500"/>
              <a:gd name="connsiteY99" fmla="*/ 2722034 h 3738034"/>
              <a:gd name="connsiteX100" fmla="*/ 1790700 w 8445500"/>
              <a:gd name="connsiteY100" fmla="*/ 2671234 h 3738034"/>
              <a:gd name="connsiteX101" fmla="*/ 1803400 w 8445500"/>
              <a:gd name="connsiteY101" fmla="*/ 2607734 h 3738034"/>
              <a:gd name="connsiteX102" fmla="*/ 1892300 w 8445500"/>
              <a:gd name="connsiteY102" fmla="*/ 2531534 h 3738034"/>
              <a:gd name="connsiteX103" fmla="*/ 2006600 w 8445500"/>
              <a:gd name="connsiteY103" fmla="*/ 2442634 h 3738034"/>
              <a:gd name="connsiteX104" fmla="*/ 2070100 w 8445500"/>
              <a:gd name="connsiteY104" fmla="*/ 2417234 h 3738034"/>
              <a:gd name="connsiteX105" fmla="*/ 2120900 w 8445500"/>
              <a:gd name="connsiteY105" fmla="*/ 2379134 h 3738034"/>
              <a:gd name="connsiteX106" fmla="*/ 2197100 w 8445500"/>
              <a:gd name="connsiteY106" fmla="*/ 2366434 h 3738034"/>
              <a:gd name="connsiteX107" fmla="*/ 2425700 w 8445500"/>
              <a:gd name="connsiteY107" fmla="*/ 2302934 h 3738034"/>
              <a:gd name="connsiteX108" fmla="*/ 2654300 w 8445500"/>
              <a:gd name="connsiteY108" fmla="*/ 2290234 h 3738034"/>
              <a:gd name="connsiteX109" fmla="*/ 2730500 w 8445500"/>
              <a:gd name="connsiteY109" fmla="*/ 2277534 h 3738034"/>
              <a:gd name="connsiteX110" fmla="*/ 2781300 w 8445500"/>
              <a:gd name="connsiteY110" fmla="*/ 2264834 h 3738034"/>
              <a:gd name="connsiteX111" fmla="*/ 2933700 w 8445500"/>
              <a:gd name="connsiteY111" fmla="*/ 2252134 h 3738034"/>
              <a:gd name="connsiteX112" fmla="*/ 2984500 w 8445500"/>
              <a:gd name="connsiteY112" fmla="*/ 2226734 h 3738034"/>
              <a:gd name="connsiteX113" fmla="*/ 3022600 w 8445500"/>
              <a:gd name="connsiteY113" fmla="*/ 2201334 h 3738034"/>
              <a:gd name="connsiteX114" fmla="*/ 3098800 w 8445500"/>
              <a:gd name="connsiteY114" fmla="*/ 2175934 h 3738034"/>
              <a:gd name="connsiteX115" fmla="*/ 3136900 w 8445500"/>
              <a:gd name="connsiteY115" fmla="*/ 2150534 h 3738034"/>
              <a:gd name="connsiteX116" fmla="*/ 3175000 w 8445500"/>
              <a:gd name="connsiteY116" fmla="*/ 2137834 h 3738034"/>
              <a:gd name="connsiteX117" fmla="*/ 3251200 w 8445500"/>
              <a:gd name="connsiteY117" fmla="*/ 2087034 h 3738034"/>
              <a:gd name="connsiteX118" fmla="*/ 3289300 w 8445500"/>
              <a:gd name="connsiteY118" fmla="*/ 2061634 h 3738034"/>
              <a:gd name="connsiteX119" fmla="*/ 3390900 w 8445500"/>
              <a:gd name="connsiteY119" fmla="*/ 2010834 h 3738034"/>
              <a:gd name="connsiteX120" fmla="*/ 3441700 w 8445500"/>
              <a:gd name="connsiteY120" fmla="*/ 2036234 h 3738034"/>
              <a:gd name="connsiteX121" fmla="*/ 3479800 w 8445500"/>
              <a:gd name="connsiteY121" fmla="*/ 2048934 h 3738034"/>
              <a:gd name="connsiteX122" fmla="*/ 3517900 w 8445500"/>
              <a:gd name="connsiteY122" fmla="*/ 2074334 h 3738034"/>
              <a:gd name="connsiteX123" fmla="*/ 3657600 w 8445500"/>
              <a:gd name="connsiteY123" fmla="*/ 2112434 h 3738034"/>
              <a:gd name="connsiteX124" fmla="*/ 4076700 w 8445500"/>
              <a:gd name="connsiteY124" fmla="*/ 2074334 h 3738034"/>
              <a:gd name="connsiteX125" fmla="*/ 4114800 w 8445500"/>
              <a:gd name="connsiteY125" fmla="*/ 2048934 h 3738034"/>
              <a:gd name="connsiteX126" fmla="*/ 4191000 w 8445500"/>
              <a:gd name="connsiteY126" fmla="*/ 2036234 h 3738034"/>
              <a:gd name="connsiteX127" fmla="*/ 4241800 w 8445500"/>
              <a:gd name="connsiteY127" fmla="*/ 2023534 h 3738034"/>
              <a:gd name="connsiteX128" fmla="*/ 4318000 w 8445500"/>
              <a:gd name="connsiteY128" fmla="*/ 2036234 h 3738034"/>
              <a:gd name="connsiteX129" fmla="*/ 4432300 w 8445500"/>
              <a:gd name="connsiteY129" fmla="*/ 2163234 h 3738034"/>
              <a:gd name="connsiteX130" fmla="*/ 4457700 w 8445500"/>
              <a:gd name="connsiteY130" fmla="*/ 2201334 h 3738034"/>
              <a:gd name="connsiteX131" fmla="*/ 4495800 w 8445500"/>
              <a:gd name="connsiteY131" fmla="*/ 2214034 h 3738034"/>
              <a:gd name="connsiteX132" fmla="*/ 4610100 w 8445500"/>
              <a:gd name="connsiteY132" fmla="*/ 2175934 h 3738034"/>
              <a:gd name="connsiteX133" fmla="*/ 4686300 w 8445500"/>
              <a:gd name="connsiteY133" fmla="*/ 2137834 h 3738034"/>
              <a:gd name="connsiteX134" fmla="*/ 4762500 w 8445500"/>
              <a:gd name="connsiteY134" fmla="*/ 2099734 h 3738034"/>
              <a:gd name="connsiteX135" fmla="*/ 4864100 w 8445500"/>
              <a:gd name="connsiteY135" fmla="*/ 2048934 h 3738034"/>
              <a:gd name="connsiteX136" fmla="*/ 4902200 w 8445500"/>
              <a:gd name="connsiteY136" fmla="*/ 2023534 h 3738034"/>
              <a:gd name="connsiteX137" fmla="*/ 4940300 w 8445500"/>
              <a:gd name="connsiteY137" fmla="*/ 2010834 h 3738034"/>
              <a:gd name="connsiteX138" fmla="*/ 4978400 w 8445500"/>
              <a:gd name="connsiteY138" fmla="*/ 1985434 h 3738034"/>
              <a:gd name="connsiteX139" fmla="*/ 5041900 w 8445500"/>
              <a:gd name="connsiteY139" fmla="*/ 1972734 h 3738034"/>
              <a:gd name="connsiteX140" fmla="*/ 5207000 w 8445500"/>
              <a:gd name="connsiteY140" fmla="*/ 1985434 h 3738034"/>
              <a:gd name="connsiteX141" fmla="*/ 5270500 w 8445500"/>
              <a:gd name="connsiteY141" fmla="*/ 1998134 h 3738034"/>
              <a:gd name="connsiteX142" fmla="*/ 5448300 w 8445500"/>
              <a:gd name="connsiteY142" fmla="*/ 2023534 h 3738034"/>
              <a:gd name="connsiteX143" fmla="*/ 5854700 w 8445500"/>
              <a:gd name="connsiteY143" fmla="*/ 2010834 h 3738034"/>
              <a:gd name="connsiteX144" fmla="*/ 5930900 w 8445500"/>
              <a:gd name="connsiteY144" fmla="*/ 1972734 h 3738034"/>
              <a:gd name="connsiteX145" fmla="*/ 5969000 w 8445500"/>
              <a:gd name="connsiteY145" fmla="*/ 1960034 h 3738034"/>
              <a:gd name="connsiteX146" fmla="*/ 6045200 w 8445500"/>
              <a:gd name="connsiteY146" fmla="*/ 1896534 h 3738034"/>
              <a:gd name="connsiteX147" fmla="*/ 6121400 w 8445500"/>
              <a:gd name="connsiteY147" fmla="*/ 1871134 h 3738034"/>
              <a:gd name="connsiteX148" fmla="*/ 6261100 w 8445500"/>
              <a:gd name="connsiteY148" fmla="*/ 1883834 h 3738034"/>
              <a:gd name="connsiteX149" fmla="*/ 6324600 w 8445500"/>
              <a:gd name="connsiteY149" fmla="*/ 1896534 h 3738034"/>
              <a:gd name="connsiteX150" fmla="*/ 6477000 w 8445500"/>
              <a:gd name="connsiteY150" fmla="*/ 1921934 h 3738034"/>
              <a:gd name="connsiteX151" fmla="*/ 6553200 w 8445500"/>
              <a:gd name="connsiteY151" fmla="*/ 1934634 h 3738034"/>
              <a:gd name="connsiteX152" fmla="*/ 6858000 w 8445500"/>
              <a:gd name="connsiteY152" fmla="*/ 1960034 h 3738034"/>
              <a:gd name="connsiteX153" fmla="*/ 8445500 w 8445500"/>
              <a:gd name="connsiteY153" fmla="*/ 1947334 h 3738034"/>
              <a:gd name="connsiteX154" fmla="*/ 8411633 w 8445500"/>
              <a:gd name="connsiteY154"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384300 w 8445500"/>
              <a:gd name="connsiteY43" fmla="*/ 1134534 h 3738034"/>
              <a:gd name="connsiteX44" fmla="*/ 1308100 w 8445500"/>
              <a:gd name="connsiteY44" fmla="*/ 1083734 h 3738034"/>
              <a:gd name="connsiteX45" fmla="*/ 1270000 w 8445500"/>
              <a:gd name="connsiteY45" fmla="*/ 1058334 h 3738034"/>
              <a:gd name="connsiteX46" fmla="*/ 1193800 w 8445500"/>
              <a:gd name="connsiteY46" fmla="*/ 1032934 h 3738034"/>
              <a:gd name="connsiteX47" fmla="*/ 1130300 w 8445500"/>
              <a:gd name="connsiteY47" fmla="*/ 1007534 h 3738034"/>
              <a:gd name="connsiteX48" fmla="*/ 1079500 w 8445500"/>
              <a:gd name="connsiteY48" fmla="*/ 982134 h 3738034"/>
              <a:gd name="connsiteX49" fmla="*/ 939800 w 8445500"/>
              <a:gd name="connsiteY49" fmla="*/ 969434 h 3738034"/>
              <a:gd name="connsiteX50" fmla="*/ 927100 w 8445500"/>
              <a:gd name="connsiteY50" fmla="*/ 905934 h 3738034"/>
              <a:gd name="connsiteX51" fmla="*/ 889000 w 8445500"/>
              <a:gd name="connsiteY51" fmla="*/ 880534 h 3738034"/>
              <a:gd name="connsiteX52" fmla="*/ 558800 w 8445500"/>
              <a:gd name="connsiteY52" fmla="*/ 867834 h 3738034"/>
              <a:gd name="connsiteX53" fmla="*/ 406400 w 8445500"/>
              <a:gd name="connsiteY53" fmla="*/ 880534 h 3738034"/>
              <a:gd name="connsiteX54" fmla="*/ 368300 w 8445500"/>
              <a:gd name="connsiteY54" fmla="*/ 905934 h 3738034"/>
              <a:gd name="connsiteX55" fmla="*/ 317500 w 8445500"/>
              <a:gd name="connsiteY55" fmla="*/ 944034 h 3738034"/>
              <a:gd name="connsiteX56" fmla="*/ 266700 w 8445500"/>
              <a:gd name="connsiteY56" fmla="*/ 1020234 h 3738034"/>
              <a:gd name="connsiteX57" fmla="*/ 228600 w 8445500"/>
              <a:gd name="connsiteY57" fmla="*/ 1058334 h 3738034"/>
              <a:gd name="connsiteX58" fmla="*/ 190500 w 8445500"/>
              <a:gd name="connsiteY58" fmla="*/ 1134534 h 3738034"/>
              <a:gd name="connsiteX59" fmla="*/ 177800 w 8445500"/>
              <a:gd name="connsiteY59" fmla="*/ 1172634 h 3738034"/>
              <a:gd name="connsiteX60" fmla="*/ 152400 w 8445500"/>
              <a:gd name="connsiteY60" fmla="*/ 1210734 h 3738034"/>
              <a:gd name="connsiteX61" fmla="*/ 114300 w 8445500"/>
              <a:gd name="connsiteY61" fmla="*/ 1363134 h 3738034"/>
              <a:gd name="connsiteX62" fmla="*/ 88900 w 8445500"/>
              <a:gd name="connsiteY62" fmla="*/ 1439334 h 3738034"/>
              <a:gd name="connsiteX63" fmla="*/ 76200 w 8445500"/>
              <a:gd name="connsiteY63" fmla="*/ 1502834 h 3738034"/>
              <a:gd name="connsiteX64" fmla="*/ 50800 w 8445500"/>
              <a:gd name="connsiteY64" fmla="*/ 1566334 h 3738034"/>
              <a:gd name="connsiteX65" fmla="*/ 12700 w 8445500"/>
              <a:gd name="connsiteY65" fmla="*/ 1744134 h 3738034"/>
              <a:gd name="connsiteX66" fmla="*/ 0 w 8445500"/>
              <a:gd name="connsiteY66" fmla="*/ 1845734 h 3738034"/>
              <a:gd name="connsiteX67" fmla="*/ 0 w 8445500"/>
              <a:gd name="connsiteY67" fmla="*/ 2264834 h 3738034"/>
              <a:gd name="connsiteX68" fmla="*/ 12700 w 8445500"/>
              <a:gd name="connsiteY68" fmla="*/ 2582334 h 3738034"/>
              <a:gd name="connsiteX69" fmla="*/ 25400 w 8445500"/>
              <a:gd name="connsiteY69" fmla="*/ 3522134 h 3738034"/>
              <a:gd name="connsiteX70" fmla="*/ 88900 w 8445500"/>
              <a:gd name="connsiteY70" fmla="*/ 3572934 h 3738034"/>
              <a:gd name="connsiteX71" fmla="*/ 101600 w 8445500"/>
              <a:gd name="connsiteY71" fmla="*/ 3611034 h 3738034"/>
              <a:gd name="connsiteX72" fmla="*/ 139700 w 8445500"/>
              <a:gd name="connsiteY72" fmla="*/ 3623734 h 3738034"/>
              <a:gd name="connsiteX73" fmla="*/ 177800 w 8445500"/>
              <a:gd name="connsiteY73" fmla="*/ 3649134 h 3738034"/>
              <a:gd name="connsiteX74" fmla="*/ 190500 w 8445500"/>
              <a:gd name="connsiteY74" fmla="*/ 3687234 h 3738034"/>
              <a:gd name="connsiteX75" fmla="*/ 241300 w 8445500"/>
              <a:gd name="connsiteY75" fmla="*/ 3699934 h 3738034"/>
              <a:gd name="connsiteX76" fmla="*/ 393700 w 8445500"/>
              <a:gd name="connsiteY76" fmla="*/ 3738034 h 3738034"/>
              <a:gd name="connsiteX77" fmla="*/ 723900 w 8445500"/>
              <a:gd name="connsiteY77" fmla="*/ 3725334 h 3738034"/>
              <a:gd name="connsiteX78" fmla="*/ 901700 w 8445500"/>
              <a:gd name="connsiteY78" fmla="*/ 3674534 h 3738034"/>
              <a:gd name="connsiteX79" fmla="*/ 965200 w 8445500"/>
              <a:gd name="connsiteY79" fmla="*/ 3661834 h 3738034"/>
              <a:gd name="connsiteX80" fmla="*/ 1079500 w 8445500"/>
              <a:gd name="connsiteY80" fmla="*/ 3598334 h 3738034"/>
              <a:gd name="connsiteX81" fmla="*/ 1155700 w 8445500"/>
              <a:gd name="connsiteY81" fmla="*/ 3560234 h 3738034"/>
              <a:gd name="connsiteX82" fmla="*/ 1231900 w 8445500"/>
              <a:gd name="connsiteY82" fmla="*/ 3484034 h 3738034"/>
              <a:gd name="connsiteX83" fmla="*/ 1282700 w 8445500"/>
              <a:gd name="connsiteY83" fmla="*/ 3407834 h 3738034"/>
              <a:gd name="connsiteX84" fmla="*/ 1308100 w 8445500"/>
              <a:gd name="connsiteY84" fmla="*/ 3369734 h 3738034"/>
              <a:gd name="connsiteX85" fmla="*/ 1371600 w 8445500"/>
              <a:gd name="connsiteY85" fmla="*/ 3318934 h 3738034"/>
              <a:gd name="connsiteX86" fmla="*/ 1397000 w 8445500"/>
              <a:gd name="connsiteY86" fmla="*/ 3268134 h 3738034"/>
              <a:gd name="connsiteX87" fmla="*/ 1409700 w 8445500"/>
              <a:gd name="connsiteY87" fmla="*/ 3230034 h 3738034"/>
              <a:gd name="connsiteX88" fmla="*/ 1435100 w 8445500"/>
              <a:gd name="connsiteY88" fmla="*/ 3191934 h 3738034"/>
              <a:gd name="connsiteX89" fmla="*/ 1447800 w 8445500"/>
              <a:gd name="connsiteY89" fmla="*/ 3153834 h 3738034"/>
              <a:gd name="connsiteX90" fmla="*/ 1473200 w 8445500"/>
              <a:gd name="connsiteY90" fmla="*/ 3115734 h 3738034"/>
              <a:gd name="connsiteX91" fmla="*/ 1485900 w 8445500"/>
              <a:gd name="connsiteY91" fmla="*/ 3077634 h 3738034"/>
              <a:gd name="connsiteX92" fmla="*/ 1524000 w 8445500"/>
              <a:gd name="connsiteY92" fmla="*/ 3052234 h 3738034"/>
              <a:gd name="connsiteX93" fmla="*/ 1536700 w 8445500"/>
              <a:gd name="connsiteY93" fmla="*/ 3014134 h 3738034"/>
              <a:gd name="connsiteX94" fmla="*/ 1549400 w 8445500"/>
              <a:gd name="connsiteY94" fmla="*/ 2963334 h 3738034"/>
              <a:gd name="connsiteX95" fmla="*/ 1587500 w 8445500"/>
              <a:gd name="connsiteY95" fmla="*/ 2912534 h 3738034"/>
              <a:gd name="connsiteX96" fmla="*/ 1651000 w 8445500"/>
              <a:gd name="connsiteY96" fmla="*/ 2810934 h 3738034"/>
              <a:gd name="connsiteX97" fmla="*/ 1689100 w 8445500"/>
              <a:gd name="connsiteY97" fmla="*/ 2772834 h 3738034"/>
              <a:gd name="connsiteX98" fmla="*/ 1714500 w 8445500"/>
              <a:gd name="connsiteY98" fmla="*/ 2722034 h 3738034"/>
              <a:gd name="connsiteX99" fmla="*/ 1790700 w 8445500"/>
              <a:gd name="connsiteY99" fmla="*/ 2671234 h 3738034"/>
              <a:gd name="connsiteX100" fmla="*/ 1803400 w 8445500"/>
              <a:gd name="connsiteY100" fmla="*/ 2607734 h 3738034"/>
              <a:gd name="connsiteX101" fmla="*/ 1892300 w 8445500"/>
              <a:gd name="connsiteY101" fmla="*/ 2531534 h 3738034"/>
              <a:gd name="connsiteX102" fmla="*/ 2006600 w 8445500"/>
              <a:gd name="connsiteY102" fmla="*/ 2442634 h 3738034"/>
              <a:gd name="connsiteX103" fmla="*/ 2070100 w 8445500"/>
              <a:gd name="connsiteY103" fmla="*/ 2417234 h 3738034"/>
              <a:gd name="connsiteX104" fmla="*/ 2120900 w 8445500"/>
              <a:gd name="connsiteY104" fmla="*/ 2379134 h 3738034"/>
              <a:gd name="connsiteX105" fmla="*/ 2197100 w 8445500"/>
              <a:gd name="connsiteY105" fmla="*/ 2366434 h 3738034"/>
              <a:gd name="connsiteX106" fmla="*/ 2425700 w 8445500"/>
              <a:gd name="connsiteY106" fmla="*/ 2302934 h 3738034"/>
              <a:gd name="connsiteX107" fmla="*/ 2654300 w 8445500"/>
              <a:gd name="connsiteY107" fmla="*/ 2290234 h 3738034"/>
              <a:gd name="connsiteX108" fmla="*/ 2730500 w 8445500"/>
              <a:gd name="connsiteY108" fmla="*/ 2277534 h 3738034"/>
              <a:gd name="connsiteX109" fmla="*/ 2781300 w 8445500"/>
              <a:gd name="connsiteY109" fmla="*/ 2264834 h 3738034"/>
              <a:gd name="connsiteX110" fmla="*/ 2933700 w 8445500"/>
              <a:gd name="connsiteY110" fmla="*/ 2252134 h 3738034"/>
              <a:gd name="connsiteX111" fmla="*/ 2984500 w 8445500"/>
              <a:gd name="connsiteY111" fmla="*/ 2226734 h 3738034"/>
              <a:gd name="connsiteX112" fmla="*/ 3022600 w 8445500"/>
              <a:gd name="connsiteY112" fmla="*/ 2201334 h 3738034"/>
              <a:gd name="connsiteX113" fmla="*/ 3098800 w 8445500"/>
              <a:gd name="connsiteY113" fmla="*/ 2175934 h 3738034"/>
              <a:gd name="connsiteX114" fmla="*/ 3136900 w 8445500"/>
              <a:gd name="connsiteY114" fmla="*/ 2150534 h 3738034"/>
              <a:gd name="connsiteX115" fmla="*/ 3175000 w 8445500"/>
              <a:gd name="connsiteY115" fmla="*/ 2137834 h 3738034"/>
              <a:gd name="connsiteX116" fmla="*/ 3251200 w 8445500"/>
              <a:gd name="connsiteY116" fmla="*/ 2087034 h 3738034"/>
              <a:gd name="connsiteX117" fmla="*/ 3289300 w 8445500"/>
              <a:gd name="connsiteY117" fmla="*/ 2061634 h 3738034"/>
              <a:gd name="connsiteX118" fmla="*/ 3390900 w 8445500"/>
              <a:gd name="connsiteY118" fmla="*/ 2010834 h 3738034"/>
              <a:gd name="connsiteX119" fmla="*/ 3441700 w 8445500"/>
              <a:gd name="connsiteY119" fmla="*/ 2036234 h 3738034"/>
              <a:gd name="connsiteX120" fmla="*/ 3479800 w 8445500"/>
              <a:gd name="connsiteY120" fmla="*/ 2048934 h 3738034"/>
              <a:gd name="connsiteX121" fmla="*/ 3517900 w 8445500"/>
              <a:gd name="connsiteY121" fmla="*/ 2074334 h 3738034"/>
              <a:gd name="connsiteX122" fmla="*/ 3657600 w 8445500"/>
              <a:gd name="connsiteY122" fmla="*/ 2112434 h 3738034"/>
              <a:gd name="connsiteX123" fmla="*/ 4076700 w 8445500"/>
              <a:gd name="connsiteY123" fmla="*/ 2074334 h 3738034"/>
              <a:gd name="connsiteX124" fmla="*/ 4114800 w 8445500"/>
              <a:gd name="connsiteY124" fmla="*/ 2048934 h 3738034"/>
              <a:gd name="connsiteX125" fmla="*/ 4191000 w 8445500"/>
              <a:gd name="connsiteY125" fmla="*/ 2036234 h 3738034"/>
              <a:gd name="connsiteX126" fmla="*/ 4241800 w 8445500"/>
              <a:gd name="connsiteY126" fmla="*/ 2023534 h 3738034"/>
              <a:gd name="connsiteX127" fmla="*/ 4318000 w 8445500"/>
              <a:gd name="connsiteY127" fmla="*/ 2036234 h 3738034"/>
              <a:gd name="connsiteX128" fmla="*/ 4432300 w 8445500"/>
              <a:gd name="connsiteY128" fmla="*/ 2163234 h 3738034"/>
              <a:gd name="connsiteX129" fmla="*/ 4457700 w 8445500"/>
              <a:gd name="connsiteY129" fmla="*/ 2201334 h 3738034"/>
              <a:gd name="connsiteX130" fmla="*/ 4495800 w 8445500"/>
              <a:gd name="connsiteY130" fmla="*/ 2214034 h 3738034"/>
              <a:gd name="connsiteX131" fmla="*/ 4610100 w 8445500"/>
              <a:gd name="connsiteY131" fmla="*/ 2175934 h 3738034"/>
              <a:gd name="connsiteX132" fmla="*/ 4686300 w 8445500"/>
              <a:gd name="connsiteY132" fmla="*/ 2137834 h 3738034"/>
              <a:gd name="connsiteX133" fmla="*/ 4762500 w 8445500"/>
              <a:gd name="connsiteY133" fmla="*/ 2099734 h 3738034"/>
              <a:gd name="connsiteX134" fmla="*/ 4864100 w 8445500"/>
              <a:gd name="connsiteY134" fmla="*/ 2048934 h 3738034"/>
              <a:gd name="connsiteX135" fmla="*/ 4902200 w 8445500"/>
              <a:gd name="connsiteY135" fmla="*/ 2023534 h 3738034"/>
              <a:gd name="connsiteX136" fmla="*/ 4940300 w 8445500"/>
              <a:gd name="connsiteY136" fmla="*/ 2010834 h 3738034"/>
              <a:gd name="connsiteX137" fmla="*/ 4978400 w 8445500"/>
              <a:gd name="connsiteY137" fmla="*/ 1985434 h 3738034"/>
              <a:gd name="connsiteX138" fmla="*/ 5041900 w 8445500"/>
              <a:gd name="connsiteY138" fmla="*/ 1972734 h 3738034"/>
              <a:gd name="connsiteX139" fmla="*/ 5207000 w 8445500"/>
              <a:gd name="connsiteY139" fmla="*/ 1985434 h 3738034"/>
              <a:gd name="connsiteX140" fmla="*/ 5270500 w 8445500"/>
              <a:gd name="connsiteY140" fmla="*/ 1998134 h 3738034"/>
              <a:gd name="connsiteX141" fmla="*/ 5448300 w 8445500"/>
              <a:gd name="connsiteY141" fmla="*/ 2023534 h 3738034"/>
              <a:gd name="connsiteX142" fmla="*/ 5854700 w 8445500"/>
              <a:gd name="connsiteY142" fmla="*/ 2010834 h 3738034"/>
              <a:gd name="connsiteX143" fmla="*/ 5930900 w 8445500"/>
              <a:gd name="connsiteY143" fmla="*/ 1972734 h 3738034"/>
              <a:gd name="connsiteX144" fmla="*/ 5969000 w 8445500"/>
              <a:gd name="connsiteY144" fmla="*/ 1960034 h 3738034"/>
              <a:gd name="connsiteX145" fmla="*/ 6045200 w 8445500"/>
              <a:gd name="connsiteY145" fmla="*/ 1896534 h 3738034"/>
              <a:gd name="connsiteX146" fmla="*/ 6121400 w 8445500"/>
              <a:gd name="connsiteY146" fmla="*/ 1871134 h 3738034"/>
              <a:gd name="connsiteX147" fmla="*/ 6261100 w 8445500"/>
              <a:gd name="connsiteY147" fmla="*/ 1883834 h 3738034"/>
              <a:gd name="connsiteX148" fmla="*/ 6324600 w 8445500"/>
              <a:gd name="connsiteY148" fmla="*/ 1896534 h 3738034"/>
              <a:gd name="connsiteX149" fmla="*/ 6477000 w 8445500"/>
              <a:gd name="connsiteY149" fmla="*/ 1921934 h 3738034"/>
              <a:gd name="connsiteX150" fmla="*/ 6553200 w 8445500"/>
              <a:gd name="connsiteY150" fmla="*/ 1934634 h 3738034"/>
              <a:gd name="connsiteX151" fmla="*/ 6858000 w 8445500"/>
              <a:gd name="connsiteY151" fmla="*/ 1960034 h 3738034"/>
              <a:gd name="connsiteX152" fmla="*/ 8445500 w 8445500"/>
              <a:gd name="connsiteY152" fmla="*/ 1947334 h 3738034"/>
              <a:gd name="connsiteX153" fmla="*/ 8411633 w 8445500"/>
              <a:gd name="connsiteY153"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384300 w 8445500"/>
              <a:gd name="connsiteY43" fmla="*/ 1134534 h 3738034"/>
              <a:gd name="connsiteX44" fmla="*/ 1270000 w 8445500"/>
              <a:gd name="connsiteY44" fmla="*/ 1058334 h 3738034"/>
              <a:gd name="connsiteX45" fmla="*/ 1193800 w 8445500"/>
              <a:gd name="connsiteY45" fmla="*/ 1032934 h 3738034"/>
              <a:gd name="connsiteX46" fmla="*/ 1130300 w 8445500"/>
              <a:gd name="connsiteY46" fmla="*/ 1007534 h 3738034"/>
              <a:gd name="connsiteX47" fmla="*/ 1079500 w 8445500"/>
              <a:gd name="connsiteY47" fmla="*/ 982134 h 3738034"/>
              <a:gd name="connsiteX48" fmla="*/ 939800 w 8445500"/>
              <a:gd name="connsiteY48" fmla="*/ 969434 h 3738034"/>
              <a:gd name="connsiteX49" fmla="*/ 927100 w 8445500"/>
              <a:gd name="connsiteY49" fmla="*/ 905934 h 3738034"/>
              <a:gd name="connsiteX50" fmla="*/ 889000 w 8445500"/>
              <a:gd name="connsiteY50" fmla="*/ 880534 h 3738034"/>
              <a:gd name="connsiteX51" fmla="*/ 558800 w 8445500"/>
              <a:gd name="connsiteY51" fmla="*/ 867834 h 3738034"/>
              <a:gd name="connsiteX52" fmla="*/ 406400 w 8445500"/>
              <a:gd name="connsiteY52" fmla="*/ 880534 h 3738034"/>
              <a:gd name="connsiteX53" fmla="*/ 368300 w 8445500"/>
              <a:gd name="connsiteY53" fmla="*/ 905934 h 3738034"/>
              <a:gd name="connsiteX54" fmla="*/ 317500 w 8445500"/>
              <a:gd name="connsiteY54" fmla="*/ 944034 h 3738034"/>
              <a:gd name="connsiteX55" fmla="*/ 266700 w 8445500"/>
              <a:gd name="connsiteY55" fmla="*/ 1020234 h 3738034"/>
              <a:gd name="connsiteX56" fmla="*/ 228600 w 8445500"/>
              <a:gd name="connsiteY56" fmla="*/ 1058334 h 3738034"/>
              <a:gd name="connsiteX57" fmla="*/ 190500 w 8445500"/>
              <a:gd name="connsiteY57" fmla="*/ 1134534 h 3738034"/>
              <a:gd name="connsiteX58" fmla="*/ 177800 w 8445500"/>
              <a:gd name="connsiteY58" fmla="*/ 1172634 h 3738034"/>
              <a:gd name="connsiteX59" fmla="*/ 152400 w 8445500"/>
              <a:gd name="connsiteY59" fmla="*/ 1210734 h 3738034"/>
              <a:gd name="connsiteX60" fmla="*/ 114300 w 8445500"/>
              <a:gd name="connsiteY60" fmla="*/ 1363134 h 3738034"/>
              <a:gd name="connsiteX61" fmla="*/ 88900 w 8445500"/>
              <a:gd name="connsiteY61" fmla="*/ 1439334 h 3738034"/>
              <a:gd name="connsiteX62" fmla="*/ 76200 w 8445500"/>
              <a:gd name="connsiteY62" fmla="*/ 1502834 h 3738034"/>
              <a:gd name="connsiteX63" fmla="*/ 50800 w 8445500"/>
              <a:gd name="connsiteY63" fmla="*/ 1566334 h 3738034"/>
              <a:gd name="connsiteX64" fmla="*/ 12700 w 8445500"/>
              <a:gd name="connsiteY64" fmla="*/ 1744134 h 3738034"/>
              <a:gd name="connsiteX65" fmla="*/ 0 w 8445500"/>
              <a:gd name="connsiteY65" fmla="*/ 1845734 h 3738034"/>
              <a:gd name="connsiteX66" fmla="*/ 0 w 8445500"/>
              <a:gd name="connsiteY66" fmla="*/ 2264834 h 3738034"/>
              <a:gd name="connsiteX67" fmla="*/ 12700 w 8445500"/>
              <a:gd name="connsiteY67" fmla="*/ 2582334 h 3738034"/>
              <a:gd name="connsiteX68" fmla="*/ 25400 w 8445500"/>
              <a:gd name="connsiteY68" fmla="*/ 3522134 h 3738034"/>
              <a:gd name="connsiteX69" fmla="*/ 88900 w 8445500"/>
              <a:gd name="connsiteY69" fmla="*/ 3572934 h 3738034"/>
              <a:gd name="connsiteX70" fmla="*/ 101600 w 8445500"/>
              <a:gd name="connsiteY70" fmla="*/ 3611034 h 3738034"/>
              <a:gd name="connsiteX71" fmla="*/ 139700 w 8445500"/>
              <a:gd name="connsiteY71" fmla="*/ 3623734 h 3738034"/>
              <a:gd name="connsiteX72" fmla="*/ 177800 w 8445500"/>
              <a:gd name="connsiteY72" fmla="*/ 3649134 h 3738034"/>
              <a:gd name="connsiteX73" fmla="*/ 190500 w 8445500"/>
              <a:gd name="connsiteY73" fmla="*/ 3687234 h 3738034"/>
              <a:gd name="connsiteX74" fmla="*/ 241300 w 8445500"/>
              <a:gd name="connsiteY74" fmla="*/ 3699934 h 3738034"/>
              <a:gd name="connsiteX75" fmla="*/ 393700 w 8445500"/>
              <a:gd name="connsiteY75" fmla="*/ 3738034 h 3738034"/>
              <a:gd name="connsiteX76" fmla="*/ 723900 w 8445500"/>
              <a:gd name="connsiteY76" fmla="*/ 3725334 h 3738034"/>
              <a:gd name="connsiteX77" fmla="*/ 901700 w 8445500"/>
              <a:gd name="connsiteY77" fmla="*/ 3674534 h 3738034"/>
              <a:gd name="connsiteX78" fmla="*/ 965200 w 8445500"/>
              <a:gd name="connsiteY78" fmla="*/ 3661834 h 3738034"/>
              <a:gd name="connsiteX79" fmla="*/ 1079500 w 8445500"/>
              <a:gd name="connsiteY79" fmla="*/ 3598334 h 3738034"/>
              <a:gd name="connsiteX80" fmla="*/ 1155700 w 8445500"/>
              <a:gd name="connsiteY80" fmla="*/ 3560234 h 3738034"/>
              <a:gd name="connsiteX81" fmla="*/ 1231900 w 8445500"/>
              <a:gd name="connsiteY81" fmla="*/ 3484034 h 3738034"/>
              <a:gd name="connsiteX82" fmla="*/ 1282700 w 8445500"/>
              <a:gd name="connsiteY82" fmla="*/ 3407834 h 3738034"/>
              <a:gd name="connsiteX83" fmla="*/ 1308100 w 8445500"/>
              <a:gd name="connsiteY83" fmla="*/ 3369734 h 3738034"/>
              <a:gd name="connsiteX84" fmla="*/ 1371600 w 8445500"/>
              <a:gd name="connsiteY84" fmla="*/ 3318934 h 3738034"/>
              <a:gd name="connsiteX85" fmla="*/ 1397000 w 8445500"/>
              <a:gd name="connsiteY85" fmla="*/ 3268134 h 3738034"/>
              <a:gd name="connsiteX86" fmla="*/ 1409700 w 8445500"/>
              <a:gd name="connsiteY86" fmla="*/ 3230034 h 3738034"/>
              <a:gd name="connsiteX87" fmla="*/ 1435100 w 8445500"/>
              <a:gd name="connsiteY87" fmla="*/ 3191934 h 3738034"/>
              <a:gd name="connsiteX88" fmla="*/ 1447800 w 8445500"/>
              <a:gd name="connsiteY88" fmla="*/ 3153834 h 3738034"/>
              <a:gd name="connsiteX89" fmla="*/ 1473200 w 8445500"/>
              <a:gd name="connsiteY89" fmla="*/ 3115734 h 3738034"/>
              <a:gd name="connsiteX90" fmla="*/ 1485900 w 8445500"/>
              <a:gd name="connsiteY90" fmla="*/ 3077634 h 3738034"/>
              <a:gd name="connsiteX91" fmla="*/ 1524000 w 8445500"/>
              <a:gd name="connsiteY91" fmla="*/ 3052234 h 3738034"/>
              <a:gd name="connsiteX92" fmla="*/ 1536700 w 8445500"/>
              <a:gd name="connsiteY92" fmla="*/ 3014134 h 3738034"/>
              <a:gd name="connsiteX93" fmla="*/ 1549400 w 8445500"/>
              <a:gd name="connsiteY93" fmla="*/ 2963334 h 3738034"/>
              <a:gd name="connsiteX94" fmla="*/ 1587500 w 8445500"/>
              <a:gd name="connsiteY94" fmla="*/ 2912534 h 3738034"/>
              <a:gd name="connsiteX95" fmla="*/ 1651000 w 8445500"/>
              <a:gd name="connsiteY95" fmla="*/ 2810934 h 3738034"/>
              <a:gd name="connsiteX96" fmla="*/ 1689100 w 8445500"/>
              <a:gd name="connsiteY96" fmla="*/ 2772834 h 3738034"/>
              <a:gd name="connsiteX97" fmla="*/ 1714500 w 8445500"/>
              <a:gd name="connsiteY97" fmla="*/ 2722034 h 3738034"/>
              <a:gd name="connsiteX98" fmla="*/ 1790700 w 8445500"/>
              <a:gd name="connsiteY98" fmla="*/ 2671234 h 3738034"/>
              <a:gd name="connsiteX99" fmla="*/ 1803400 w 8445500"/>
              <a:gd name="connsiteY99" fmla="*/ 2607734 h 3738034"/>
              <a:gd name="connsiteX100" fmla="*/ 1892300 w 8445500"/>
              <a:gd name="connsiteY100" fmla="*/ 2531534 h 3738034"/>
              <a:gd name="connsiteX101" fmla="*/ 2006600 w 8445500"/>
              <a:gd name="connsiteY101" fmla="*/ 2442634 h 3738034"/>
              <a:gd name="connsiteX102" fmla="*/ 2070100 w 8445500"/>
              <a:gd name="connsiteY102" fmla="*/ 2417234 h 3738034"/>
              <a:gd name="connsiteX103" fmla="*/ 2120900 w 8445500"/>
              <a:gd name="connsiteY103" fmla="*/ 2379134 h 3738034"/>
              <a:gd name="connsiteX104" fmla="*/ 2197100 w 8445500"/>
              <a:gd name="connsiteY104" fmla="*/ 2366434 h 3738034"/>
              <a:gd name="connsiteX105" fmla="*/ 2425700 w 8445500"/>
              <a:gd name="connsiteY105" fmla="*/ 2302934 h 3738034"/>
              <a:gd name="connsiteX106" fmla="*/ 2654300 w 8445500"/>
              <a:gd name="connsiteY106" fmla="*/ 2290234 h 3738034"/>
              <a:gd name="connsiteX107" fmla="*/ 2730500 w 8445500"/>
              <a:gd name="connsiteY107" fmla="*/ 2277534 h 3738034"/>
              <a:gd name="connsiteX108" fmla="*/ 2781300 w 8445500"/>
              <a:gd name="connsiteY108" fmla="*/ 2264834 h 3738034"/>
              <a:gd name="connsiteX109" fmla="*/ 2933700 w 8445500"/>
              <a:gd name="connsiteY109" fmla="*/ 2252134 h 3738034"/>
              <a:gd name="connsiteX110" fmla="*/ 2984500 w 8445500"/>
              <a:gd name="connsiteY110" fmla="*/ 2226734 h 3738034"/>
              <a:gd name="connsiteX111" fmla="*/ 3022600 w 8445500"/>
              <a:gd name="connsiteY111" fmla="*/ 2201334 h 3738034"/>
              <a:gd name="connsiteX112" fmla="*/ 3098800 w 8445500"/>
              <a:gd name="connsiteY112" fmla="*/ 2175934 h 3738034"/>
              <a:gd name="connsiteX113" fmla="*/ 3136900 w 8445500"/>
              <a:gd name="connsiteY113" fmla="*/ 2150534 h 3738034"/>
              <a:gd name="connsiteX114" fmla="*/ 3175000 w 8445500"/>
              <a:gd name="connsiteY114" fmla="*/ 2137834 h 3738034"/>
              <a:gd name="connsiteX115" fmla="*/ 3251200 w 8445500"/>
              <a:gd name="connsiteY115" fmla="*/ 2087034 h 3738034"/>
              <a:gd name="connsiteX116" fmla="*/ 3289300 w 8445500"/>
              <a:gd name="connsiteY116" fmla="*/ 2061634 h 3738034"/>
              <a:gd name="connsiteX117" fmla="*/ 3390900 w 8445500"/>
              <a:gd name="connsiteY117" fmla="*/ 2010834 h 3738034"/>
              <a:gd name="connsiteX118" fmla="*/ 3441700 w 8445500"/>
              <a:gd name="connsiteY118" fmla="*/ 2036234 h 3738034"/>
              <a:gd name="connsiteX119" fmla="*/ 3479800 w 8445500"/>
              <a:gd name="connsiteY119" fmla="*/ 2048934 h 3738034"/>
              <a:gd name="connsiteX120" fmla="*/ 3517900 w 8445500"/>
              <a:gd name="connsiteY120" fmla="*/ 2074334 h 3738034"/>
              <a:gd name="connsiteX121" fmla="*/ 3657600 w 8445500"/>
              <a:gd name="connsiteY121" fmla="*/ 2112434 h 3738034"/>
              <a:gd name="connsiteX122" fmla="*/ 4076700 w 8445500"/>
              <a:gd name="connsiteY122" fmla="*/ 2074334 h 3738034"/>
              <a:gd name="connsiteX123" fmla="*/ 4114800 w 8445500"/>
              <a:gd name="connsiteY123" fmla="*/ 2048934 h 3738034"/>
              <a:gd name="connsiteX124" fmla="*/ 4191000 w 8445500"/>
              <a:gd name="connsiteY124" fmla="*/ 2036234 h 3738034"/>
              <a:gd name="connsiteX125" fmla="*/ 4241800 w 8445500"/>
              <a:gd name="connsiteY125" fmla="*/ 2023534 h 3738034"/>
              <a:gd name="connsiteX126" fmla="*/ 4318000 w 8445500"/>
              <a:gd name="connsiteY126" fmla="*/ 2036234 h 3738034"/>
              <a:gd name="connsiteX127" fmla="*/ 4432300 w 8445500"/>
              <a:gd name="connsiteY127" fmla="*/ 2163234 h 3738034"/>
              <a:gd name="connsiteX128" fmla="*/ 4457700 w 8445500"/>
              <a:gd name="connsiteY128" fmla="*/ 2201334 h 3738034"/>
              <a:gd name="connsiteX129" fmla="*/ 4495800 w 8445500"/>
              <a:gd name="connsiteY129" fmla="*/ 2214034 h 3738034"/>
              <a:gd name="connsiteX130" fmla="*/ 4610100 w 8445500"/>
              <a:gd name="connsiteY130" fmla="*/ 2175934 h 3738034"/>
              <a:gd name="connsiteX131" fmla="*/ 4686300 w 8445500"/>
              <a:gd name="connsiteY131" fmla="*/ 2137834 h 3738034"/>
              <a:gd name="connsiteX132" fmla="*/ 4762500 w 8445500"/>
              <a:gd name="connsiteY132" fmla="*/ 2099734 h 3738034"/>
              <a:gd name="connsiteX133" fmla="*/ 4864100 w 8445500"/>
              <a:gd name="connsiteY133" fmla="*/ 2048934 h 3738034"/>
              <a:gd name="connsiteX134" fmla="*/ 4902200 w 8445500"/>
              <a:gd name="connsiteY134" fmla="*/ 2023534 h 3738034"/>
              <a:gd name="connsiteX135" fmla="*/ 4940300 w 8445500"/>
              <a:gd name="connsiteY135" fmla="*/ 2010834 h 3738034"/>
              <a:gd name="connsiteX136" fmla="*/ 4978400 w 8445500"/>
              <a:gd name="connsiteY136" fmla="*/ 1985434 h 3738034"/>
              <a:gd name="connsiteX137" fmla="*/ 5041900 w 8445500"/>
              <a:gd name="connsiteY137" fmla="*/ 1972734 h 3738034"/>
              <a:gd name="connsiteX138" fmla="*/ 5207000 w 8445500"/>
              <a:gd name="connsiteY138" fmla="*/ 1985434 h 3738034"/>
              <a:gd name="connsiteX139" fmla="*/ 5270500 w 8445500"/>
              <a:gd name="connsiteY139" fmla="*/ 1998134 h 3738034"/>
              <a:gd name="connsiteX140" fmla="*/ 5448300 w 8445500"/>
              <a:gd name="connsiteY140" fmla="*/ 2023534 h 3738034"/>
              <a:gd name="connsiteX141" fmla="*/ 5854700 w 8445500"/>
              <a:gd name="connsiteY141" fmla="*/ 2010834 h 3738034"/>
              <a:gd name="connsiteX142" fmla="*/ 5930900 w 8445500"/>
              <a:gd name="connsiteY142" fmla="*/ 1972734 h 3738034"/>
              <a:gd name="connsiteX143" fmla="*/ 5969000 w 8445500"/>
              <a:gd name="connsiteY143" fmla="*/ 1960034 h 3738034"/>
              <a:gd name="connsiteX144" fmla="*/ 6045200 w 8445500"/>
              <a:gd name="connsiteY144" fmla="*/ 1896534 h 3738034"/>
              <a:gd name="connsiteX145" fmla="*/ 6121400 w 8445500"/>
              <a:gd name="connsiteY145" fmla="*/ 1871134 h 3738034"/>
              <a:gd name="connsiteX146" fmla="*/ 6261100 w 8445500"/>
              <a:gd name="connsiteY146" fmla="*/ 1883834 h 3738034"/>
              <a:gd name="connsiteX147" fmla="*/ 6324600 w 8445500"/>
              <a:gd name="connsiteY147" fmla="*/ 1896534 h 3738034"/>
              <a:gd name="connsiteX148" fmla="*/ 6477000 w 8445500"/>
              <a:gd name="connsiteY148" fmla="*/ 1921934 h 3738034"/>
              <a:gd name="connsiteX149" fmla="*/ 6553200 w 8445500"/>
              <a:gd name="connsiteY149" fmla="*/ 1934634 h 3738034"/>
              <a:gd name="connsiteX150" fmla="*/ 6858000 w 8445500"/>
              <a:gd name="connsiteY150" fmla="*/ 1960034 h 3738034"/>
              <a:gd name="connsiteX151" fmla="*/ 8445500 w 8445500"/>
              <a:gd name="connsiteY151" fmla="*/ 1947334 h 3738034"/>
              <a:gd name="connsiteX152" fmla="*/ 8411633 w 8445500"/>
              <a:gd name="connsiteY152"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1193800 w 8445500"/>
              <a:gd name="connsiteY44" fmla="*/ 1032934 h 3738034"/>
              <a:gd name="connsiteX45" fmla="*/ 1130300 w 8445500"/>
              <a:gd name="connsiteY45" fmla="*/ 1007534 h 3738034"/>
              <a:gd name="connsiteX46" fmla="*/ 1079500 w 8445500"/>
              <a:gd name="connsiteY46" fmla="*/ 982134 h 3738034"/>
              <a:gd name="connsiteX47" fmla="*/ 939800 w 8445500"/>
              <a:gd name="connsiteY47" fmla="*/ 969434 h 3738034"/>
              <a:gd name="connsiteX48" fmla="*/ 927100 w 8445500"/>
              <a:gd name="connsiteY48" fmla="*/ 905934 h 3738034"/>
              <a:gd name="connsiteX49" fmla="*/ 889000 w 8445500"/>
              <a:gd name="connsiteY49" fmla="*/ 880534 h 3738034"/>
              <a:gd name="connsiteX50" fmla="*/ 558800 w 8445500"/>
              <a:gd name="connsiteY50" fmla="*/ 867834 h 3738034"/>
              <a:gd name="connsiteX51" fmla="*/ 406400 w 8445500"/>
              <a:gd name="connsiteY51" fmla="*/ 880534 h 3738034"/>
              <a:gd name="connsiteX52" fmla="*/ 368300 w 8445500"/>
              <a:gd name="connsiteY52" fmla="*/ 905934 h 3738034"/>
              <a:gd name="connsiteX53" fmla="*/ 317500 w 8445500"/>
              <a:gd name="connsiteY53" fmla="*/ 944034 h 3738034"/>
              <a:gd name="connsiteX54" fmla="*/ 266700 w 8445500"/>
              <a:gd name="connsiteY54" fmla="*/ 1020234 h 3738034"/>
              <a:gd name="connsiteX55" fmla="*/ 228600 w 8445500"/>
              <a:gd name="connsiteY55" fmla="*/ 1058334 h 3738034"/>
              <a:gd name="connsiteX56" fmla="*/ 190500 w 8445500"/>
              <a:gd name="connsiteY56" fmla="*/ 1134534 h 3738034"/>
              <a:gd name="connsiteX57" fmla="*/ 177800 w 8445500"/>
              <a:gd name="connsiteY57" fmla="*/ 1172634 h 3738034"/>
              <a:gd name="connsiteX58" fmla="*/ 152400 w 8445500"/>
              <a:gd name="connsiteY58" fmla="*/ 1210734 h 3738034"/>
              <a:gd name="connsiteX59" fmla="*/ 114300 w 8445500"/>
              <a:gd name="connsiteY59" fmla="*/ 1363134 h 3738034"/>
              <a:gd name="connsiteX60" fmla="*/ 88900 w 8445500"/>
              <a:gd name="connsiteY60" fmla="*/ 1439334 h 3738034"/>
              <a:gd name="connsiteX61" fmla="*/ 76200 w 8445500"/>
              <a:gd name="connsiteY61" fmla="*/ 1502834 h 3738034"/>
              <a:gd name="connsiteX62" fmla="*/ 50800 w 8445500"/>
              <a:gd name="connsiteY62" fmla="*/ 1566334 h 3738034"/>
              <a:gd name="connsiteX63" fmla="*/ 12700 w 8445500"/>
              <a:gd name="connsiteY63" fmla="*/ 1744134 h 3738034"/>
              <a:gd name="connsiteX64" fmla="*/ 0 w 8445500"/>
              <a:gd name="connsiteY64" fmla="*/ 1845734 h 3738034"/>
              <a:gd name="connsiteX65" fmla="*/ 0 w 8445500"/>
              <a:gd name="connsiteY65" fmla="*/ 2264834 h 3738034"/>
              <a:gd name="connsiteX66" fmla="*/ 12700 w 8445500"/>
              <a:gd name="connsiteY66" fmla="*/ 2582334 h 3738034"/>
              <a:gd name="connsiteX67" fmla="*/ 25400 w 8445500"/>
              <a:gd name="connsiteY67" fmla="*/ 3522134 h 3738034"/>
              <a:gd name="connsiteX68" fmla="*/ 88900 w 8445500"/>
              <a:gd name="connsiteY68" fmla="*/ 3572934 h 3738034"/>
              <a:gd name="connsiteX69" fmla="*/ 101600 w 8445500"/>
              <a:gd name="connsiteY69" fmla="*/ 3611034 h 3738034"/>
              <a:gd name="connsiteX70" fmla="*/ 139700 w 8445500"/>
              <a:gd name="connsiteY70" fmla="*/ 3623734 h 3738034"/>
              <a:gd name="connsiteX71" fmla="*/ 177800 w 8445500"/>
              <a:gd name="connsiteY71" fmla="*/ 3649134 h 3738034"/>
              <a:gd name="connsiteX72" fmla="*/ 190500 w 8445500"/>
              <a:gd name="connsiteY72" fmla="*/ 3687234 h 3738034"/>
              <a:gd name="connsiteX73" fmla="*/ 241300 w 8445500"/>
              <a:gd name="connsiteY73" fmla="*/ 3699934 h 3738034"/>
              <a:gd name="connsiteX74" fmla="*/ 393700 w 8445500"/>
              <a:gd name="connsiteY74" fmla="*/ 3738034 h 3738034"/>
              <a:gd name="connsiteX75" fmla="*/ 723900 w 8445500"/>
              <a:gd name="connsiteY75" fmla="*/ 3725334 h 3738034"/>
              <a:gd name="connsiteX76" fmla="*/ 901700 w 8445500"/>
              <a:gd name="connsiteY76" fmla="*/ 3674534 h 3738034"/>
              <a:gd name="connsiteX77" fmla="*/ 965200 w 8445500"/>
              <a:gd name="connsiteY77" fmla="*/ 3661834 h 3738034"/>
              <a:gd name="connsiteX78" fmla="*/ 1079500 w 8445500"/>
              <a:gd name="connsiteY78" fmla="*/ 3598334 h 3738034"/>
              <a:gd name="connsiteX79" fmla="*/ 1155700 w 8445500"/>
              <a:gd name="connsiteY79" fmla="*/ 3560234 h 3738034"/>
              <a:gd name="connsiteX80" fmla="*/ 1231900 w 8445500"/>
              <a:gd name="connsiteY80" fmla="*/ 3484034 h 3738034"/>
              <a:gd name="connsiteX81" fmla="*/ 1282700 w 8445500"/>
              <a:gd name="connsiteY81" fmla="*/ 3407834 h 3738034"/>
              <a:gd name="connsiteX82" fmla="*/ 1308100 w 8445500"/>
              <a:gd name="connsiteY82" fmla="*/ 3369734 h 3738034"/>
              <a:gd name="connsiteX83" fmla="*/ 1371600 w 8445500"/>
              <a:gd name="connsiteY83" fmla="*/ 3318934 h 3738034"/>
              <a:gd name="connsiteX84" fmla="*/ 1397000 w 8445500"/>
              <a:gd name="connsiteY84" fmla="*/ 3268134 h 3738034"/>
              <a:gd name="connsiteX85" fmla="*/ 1409700 w 8445500"/>
              <a:gd name="connsiteY85" fmla="*/ 3230034 h 3738034"/>
              <a:gd name="connsiteX86" fmla="*/ 1435100 w 8445500"/>
              <a:gd name="connsiteY86" fmla="*/ 3191934 h 3738034"/>
              <a:gd name="connsiteX87" fmla="*/ 1447800 w 8445500"/>
              <a:gd name="connsiteY87" fmla="*/ 3153834 h 3738034"/>
              <a:gd name="connsiteX88" fmla="*/ 1473200 w 8445500"/>
              <a:gd name="connsiteY88" fmla="*/ 3115734 h 3738034"/>
              <a:gd name="connsiteX89" fmla="*/ 1485900 w 8445500"/>
              <a:gd name="connsiteY89" fmla="*/ 3077634 h 3738034"/>
              <a:gd name="connsiteX90" fmla="*/ 1524000 w 8445500"/>
              <a:gd name="connsiteY90" fmla="*/ 3052234 h 3738034"/>
              <a:gd name="connsiteX91" fmla="*/ 1536700 w 8445500"/>
              <a:gd name="connsiteY91" fmla="*/ 3014134 h 3738034"/>
              <a:gd name="connsiteX92" fmla="*/ 1549400 w 8445500"/>
              <a:gd name="connsiteY92" fmla="*/ 2963334 h 3738034"/>
              <a:gd name="connsiteX93" fmla="*/ 1587500 w 8445500"/>
              <a:gd name="connsiteY93" fmla="*/ 2912534 h 3738034"/>
              <a:gd name="connsiteX94" fmla="*/ 1651000 w 8445500"/>
              <a:gd name="connsiteY94" fmla="*/ 2810934 h 3738034"/>
              <a:gd name="connsiteX95" fmla="*/ 1689100 w 8445500"/>
              <a:gd name="connsiteY95" fmla="*/ 2772834 h 3738034"/>
              <a:gd name="connsiteX96" fmla="*/ 1714500 w 8445500"/>
              <a:gd name="connsiteY96" fmla="*/ 2722034 h 3738034"/>
              <a:gd name="connsiteX97" fmla="*/ 1790700 w 8445500"/>
              <a:gd name="connsiteY97" fmla="*/ 2671234 h 3738034"/>
              <a:gd name="connsiteX98" fmla="*/ 1803400 w 8445500"/>
              <a:gd name="connsiteY98" fmla="*/ 2607734 h 3738034"/>
              <a:gd name="connsiteX99" fmla="*/ 1892300 w 8445500"/>
              <a:gd name="connsiteY99" fmla="*/ 2531534 h 3738034"/>
              <a:gd name="connsiteX100" fmla="*/ 2006600 w 8445500"/>
              <a:gd name="connsiteY100" fmla="*/ 2442634 h 3738034"/>
              <a:gd name="connsiteX101" fmla="*/ 2070100 w 8445500"/>
              <a:gd name="connsiteY101" fmla="*/ 2417234 h 3738034"/>
              <a:gd name="connsiteX102" fmla="*/ 2120900 w 8445500"/>
              <a:gd name="connsiteY102" fmla="*/ 2379134 h 3738034"/>
              <a:gd name="connsiteX103" fmla="*/ 2197100 w 8445500"/>
              <a:gd name="connsiteY103" fmla="*/ 2366434 h 3738034"/>
              <a:gd name="connsiteX104" fmla="*/ 2425700 w 8445500"/>
              <a:gd name="connsiteY104" fmla="*/ 2302934 h 3738034"/>
              <a:gd name="connsiteX105" fmla="*/ 2654300 w 8445500"/>
              <a:gd name="connsiteY105" fmla="*/ 2290234 h 3738034"/>
              <a:gd name="connsiteX106" fmla="*/ 2730500 w 8445500"/>
              <a:gd name="connsiteY106" fmla="*/ 2277534 h 3738034"/>
              <a:gd name="connsiteX107" fmla="*/ 2781300 w 8445500"/>
              <a:gd name="connsiteY107" fmla="*/ 2264834 h 3738034"/>
              <a:gd name="connsiteX108" fmla="*/ 2933700 w 8445500"/>
              <a:gd name="connsiteY108" fmla="*/ 2252134 h 3738034"/>
              <a:gd name="connsiteX109" fmla="*/ 2984500 w 8445500"/>
              <a:gd name="connsiteY109" fmla="*/ 2226734 h 3738034"/>
              <a:gd name="connsiteX110" fmla="*/ 3022600 w 8445500"/>
              <a:gd name="connsiteY110" fmla="*/ 2201334 h 3738034"/>
              <a:gd name="connsiteX111" fmla="*/ 3098800 w 8445500"/>
              <a:gd name="connsiteY111" fmla="*/ 2175934 h 3738034"/>
              <a:gd name="connsiteX112" fmla="*/ 3136900 w 8445500"/>
              <a:gd name="connsiteY112" fmla="*/ 2150534 h 3738034"/>
              <a:gd name="connsiteX113" fmla="*/ 3175000 w 8445500"/>
              <a:gd name="connsiteY113" fmla="*/ 2137834 h 3738034"/>
              <a:gd name="connsiteX114" fmla="*/ 3251200 w 8445500"/>
              <a:gd name="connsiteY114" fmla="*/ 2087034 h 3738034"/>
              <a:gd name="connsiteX115" fmla="*/ 3289300 w 8445500"/>
              <a:gd name="connsiteY115" fmla="*/ 2061634 h 3738034"/>
              <a:gd name="connsiteX116" fmla="*/ 3390900 w 8445500"/>
              <a:gd name="connsiteY116" fmla="*/ 2010834 h 3738034"/>
              <a:gd name="connsiteX117" fmla="*/ 3441700 w 8445500"/>
              <a:gd name="connsiteY117" fmla="*/ 2036234 h 3738034"/>
              <a:gd name="connsiteX118" fmla="*/ 3479800 w 8445500"/>
              <a:gd name="connsiteY118" fmla="*/ 2048934 h 3738034"/>
              <a:gd name="connsiteX119" fmla="*/ 3517900 w 8445500"/>
              <a:gd name="connsiteY119" fmla="*/ 2074334 h 3738034"/>
              <a:gd name="connsiteX120" fmla="*/ 3657600 w 8445500"/>
              <a:gd name="connsiteY120" fmla="*/ 2112434 h 3738034"/>
              <a:gd name="connsiteX121" fmla="*/ 4076700 w 8445500"/>
              <a:gd name="connsiteY121" fmla="*/ 2074334 h 3738034"/>
              <a:gd name="connsiteX122" fmla="*/ 4114800 w 8445500"/>
              <a:gd name="connsiteY122" fmla="*/ 2048934 h 3738034"/>
              <a:gd name="connsiteX123" fmla="*/ 4191000 w 8445500"/>
              <a:gd name="connsiteY123" fmla="*/ 2036234 h 3738034"/>
              <a:gd name="connsiteX124" fmla="*/ 4241800 w 8445500"/>
              <a:gd name="connsiteY124" fmla="*/ 2023534 h 3738034"/>
              <a:gd name="connsiteX125" fmla="*/ 4318000 w 8445500"/>
              <a:gd name="connsiteY125" fmla="*/ 2036234 h 3738034"/>
              <a:gd name="connsiteX126" fmla="*/ 4432300 w 8445500"/>
              <a:gd name="connsiteY126" fmla="*/ 2163234 h 3738034"/>
              <a:gd name="connsiteX127" fmla="*/ 4457700 w 8445500"/>
              <a:gd name="connsiteY127" fmla="*/ 2201334 h 3738034"/>
              <a:gd name="connsiteX128" fmla="*/ 4495800 w 8445500"/>
              <a:gd name="connsiteY128" fmla="*/ 2214034 h 3738034"/>
              <a:gd name="connsiteX129" fmla="*/ 4610100 w 8445500"/>
              <a:gd name="connsiteY129" fmla="*/ 2175934 h 3738034"/>
              <a:gd name="connsiteX130" fmla="*/ 4686300 w 8445500"/>
              <a:gd name="connsiteY130" fmla="*/ 2137834 h 3738034"/>
              <a:gd name="connsiteX131" fmla="*/ 4762500 w 8445500"/>
              <a:gd name="connsiteY131" fmla="*/ 2099734 h 3738034"/>
              <a:gd name="connsiteX132" fmla="*/ 4864100 w 8445500"/>
              <a:gd name="connsiteY132" fmla="*/ 2048934 h 3738034"/>
              <a:gd name="connsiteX133" fmla="*/ 4902200 w 8445500"/>
              <a:gd name="connsiteY133" fmla="*/ 2023534 h 3738034"/>
              <a:gd name="connsiteX134" fmla="*/ 4940300 w 8445500"/>
              <a:gd name="connsiteY134" fmla="*/ 2010834 h 3738034"/>
              <a:gd name="connsiteX135" fmla="*/ 4978400 w 8445500"/>
              <a:gd name="connsiteY135" fmla="*/ 1985434 h 3738034"/>
              <a:gd name="connsiteX136" fmla="*/ 5041900 w 8445500"/>
              <a:gd name="connsiteY136" fmla="*/ 1972734 h 3738034"/>
              <a:gd name="connsiteX137" fmla="*/ 5207000 w 8445500"/>
              <a:gd name="connsiteY137" fmla="*/ 1985434 h 3738034"/>
              <a:gd name="connsiteX138" fmla="*/ 5270500 w 8445500"/>
              <a:gd name="connsiteY138" fmla="*/ 1998134 h 3738034"/>
              <a:gd name="connsiteX139" fmla="*/ 5448300 w 8445500"/>
              <a:gd name="connsiteY139" fmla="*/ 2023534 h 3738034"/>
              <a:gd name="connsiteX140" fmla="*/ 5854700 w 8445500"/>
              <a:gd name="connsiteY140" fmla="*/ 2010834 h 3738034"/>
              <a:gd name="connsiteX141" fmla="*/ 5930900 w 8445500"/>
              <a:gd name="connsiteY141" fmla="*/ 1972734 h 3738034"/>
              <a:gd name="connsiteX142" fmla="*/ 5969000 w 8445500"/>
              <a:gd name="connsiteY142" fmla="*/ 1960034 h 3738034"/>
              <a:gd name="connsiteX143" fmla="*/ 6045200 w 8445500"/>
              <a:gd name="connsiteY143" fmla="*/ 1896534 h 3738034"/>
              <a:gd name="connsiteX144" fmla="*/ 6121400 w 8445500"/>
              <a:gd name="connsiteY144" fmla="*/ 1871134 h 3738034"/>
              <a:gd name="connsiteX145" fmla="*/ 6261100 w 8445500"/>
              <a:gd name="connsiteY145" fmla="*/ 1883834 h 3738034"/>
              <a:gd name="connsiteX146" fmla="*/ 6324600 w 8445500"/>
              <a:gd name="connsiteY146" fmla="*/ 1896534 h 3738034"/>
              <a:gd name="connsiteX147" fmla="*/ 6477000 w 8445500"/>
              <a:gd name="connsiteY147" fmla="*/ 1921934 h 3738034"/>
              <a:gd name="connsiteX148" fmla="*/ 6553200 w 8445500"/>
              <a:gd name="connsiteY148" fmla="*/ 1934634 h 3738034"/>
              <a:gd name="connsiteX149" fmla="*/ 6858000 w 8445500"/>
              <a:gd name="connsiteY149" fmla="*/ 1960034 h 3738034"/>
              <a:gd name="connsiteX150" fmla="*/ 8445500 w 8445500"/>
              <a:gd name="connsiteY150" fmla="*/ 1947334 h 3738034"/>
              <a:gd name="connsiteX151" fmla="*/ 8411633 w 8445500"/>
              <a:gd name="connsiteY151"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1130300 w 8445500"/>
              <a:gd name="connsiteY44" fmla="*/ 1007534 h 3738034"/>
              <a:gd name="connsiteX45" fmla="*/ 1079500 w 8445500"/>
              <a:gd name="connsiteY45" fmla="*/ 982134 h 3738034"/>
              <a:gd name="connsiteX46" fmla="*/ 939800 w 8445500"/>
              <a:gd name="connsiteY46" fmla="*/ 969434 h 3738034"/>
              <a:gd name="connsiteX47" fmla="*/ 927100 w 8445500"/>
              <a:gd name="connsiteY47" fmla="*/ 905934 h 3738034"/>
              <a:gd name="connsiteX48" fmla="*/ 889000 w 8445500"/>
              <a:gd name="connsiteY48" fmla="*/ 880534 h 3738034"/>
              <a:gd name="connsiteX49" fmla="*/ 558800 w 8445500"/>
              <a:gd name="connsiteY49" fmla="*/ 867834 h 3738034"/>
              <a:gd name="connsiteX50" fmla="*/ 406400 w 8445500"/>
              <a:gd name="connsiteY50" fmla="*/ 880534 h 3738034"/>
              <a:gd name="connsiteX51" fmla="*/ 368300 w 8445500"/>
              <a:gd name="connsiteY51" fmla="*/ 905934 h 3738034"/>
              <a:gd name="connsiteX52" fmla="*/ 317500 w 8445500"/>
              <a:gd name="connsiteY52" fmla="*/ 944034 h 3738034"/>
              <a:gd name="connsiteX53" fmla="*/ 266700 w 8445500"/>
              <a:gd name="connsiteY53" fmla="*/ 1020234 h 3738034"/>
              <a:gd name="connsiteX54" fmla="*/ 228600 w 8445500"/>
              <a:gd name="connsiteY54" fmla="*/ 1058334 h 3738034"/>
              <a:gd name="connsiteX55" fmla="*/ 190500 w 8445500"/>
              <a:gd name="connsiteY55" fmla="*/ 1134534 h 3738034"/>
              <a:gd name="connsiteX56" fmla="*/ 177800 w 8445500"/>
              <a:gd name="connsiteY56" fmla="*/ 1172634 h 3738034"/>
              <a:gd name="connsiteX57" fmla="*/ 152400 w 8445500"/>
              <a:gd name="connsiteY57" fmla="*/ 1210734 h 3738034"/>
              <a:gd name="connsiteX58" fmla="*/ 114300 w 8445500"/>
              <a:gd name="connsiteY58" fmla="*/ 1363134 h 3738034"/>
              <a:gd name="connsiteX59" fmla="*/ 88900 w 8445500"/>
              <a:gd name="connsiteY59" fmla="*/ 1439334 h 3738034"/>
              <a:gd name="connsiteX60" fmla="*/ 76200 w 8445500"/>
              <a:gd name="connsiteY60" fmla="*/ 1502834 h 3738034"/>
              <a:gd name="connsiteX61" fmla="*/ 50800 w 8445500"/>
              <a:gd name="connsiteY61" fmla="*/ 1566334 h 3738034"/>
              <a:gd name="connsiteX62" fmla="*/ 12700 w 8445500"/>
              <a:gd name="connsiteY62" fmla="*/ 1744134 h 3738034"/>
              <a:gd name="connsiteX63" fmla="*/ 0 w 8445500"/>
              <a:gd name="connsiteY63" fmla="*/ 1845734 h 3738034"/>
              <a:gd name="connsiteX64" fmla="*/ 0 w 8445500"/>
              <a:gd name="connsiteY64" fmla="*/ 2264834 h 3738034"/>
              <a:gd name="connsiteX65" fmla="*/ 12700 w 8445500"/>
              <a:gd name="connsiteY65" fmla="*/ 2582334 h 3738034"/>
              <a:gd name="connsiteX66" fmla="*/ 25400 w 8445500"/>
              <a:gd name="connsiteY66" fmla="*/ 3522134 h 3738034"/>
              <a:gd name="connsiteX67" fmla="*/ 88900 w 8445500"/>
              <a:gd name="connsiteY67" fmla="*/ 3572934 h 3738034"/>
              <a:gd name="connsiteX68" fmla="*/ 101600 w 8445500"/>
              <a:gd name="connsiteY68" fmla="*/ 3611034 h 3738034"/>
              <a:gd name="connsiteX69" fmla="*/ 139700 w 8445500"/>
              <a:gd name="connsiteY69" fmla="*/ 3623734 h 3738034"/>
              <a:gd name="connsiteX70" fmla="*/ 177800 w 8445500"/>
              <a:gd name="connsiteY70" fmla="*/ 3649134 h 3738034"/>
              <a:gd name="connsiteX71" fmla="*/ 190500 w 8445500"/>
              <a:gd name="connsiteY71" fmla="*/ 3687234 h 3738034"/>
              <a:gd name="connsiteX72" fmla="*/ 241300 w 8445500"/>
              <a:gd name="connsiteY72" fmla="*/ 3699934 h 3738034"/>
              <a:gd name="connsiteX73" fmla="*/ 393700 w 8445500"/>
              <a:gd name="connsiteY73" fmla="*/ 3738034 h 3738034"/>
              <a:gd name="connsiteX74" fmla="*/ 723900 w 8445500"/>
              <a:gd name="connsiteY74" fmla="*/ 3725334 h 3738034"/>
              <a:gd name="connsiteX75" fmla="*/ 901700 w 8445500"/>
              <a:gd name="connsiteY75" fmla="*/ 3674534 h 3738034"/>
              <a:gd name="connsiteX76" fmla="*/ 965200 w 8445500"/>
              <a:gd name="connsiteY76" fmla="*/ 3661834 h 3738034"/>
              <a:gd name="connsiteX77" fmla="*/ 1079500 w 8445500"/>
              <a:gd name="connsiteY77" fmla="*/ 3598334 h 3738034"/>
              <a:gd name="connsiteX78" fmla="*/ 1155700 w 8445500"/>
              <a:gd name="connsiteY78" fmla="*/ 3560234 h 3738034"/>
              <a:gd name="connsiteX79" fmla="*/ 1231900 w 8445500"/>
              <a:gd name="connsiteY79" fmla="*/ 3484034 h 3738034"/>
              <a:gd name="connsiteX80" fmla="*/ 1282700 w 8445500"/>
              <a:gd name="connsiteY80" fmla="*/ 3407834 h 3738034"/>
              <a:gd name="connsiteX81" fmla="*/ 1308100 w 8445500"/>
              <a:gd name="connsiteY81" fmla="*/ 3369734 h 3738034"/>
              <a:gd name="connsiteX82" fmla="*/ 1371600 w 8445500"/>
              <a:gd name="connsiteY82" fmla="*/ 3318934 h 3738034"/>
              <a:gd name="connsiteX83" fmla="*/ 1397000 w 8445500"/>
              <a:gd name="connsiteY83" fmla="*/ 3268134 h 3738034"/>
              <a:gd name="connsiteX84" fmla="*/ 1409700 w 8445500"/>
              <a:gd name="connsiteY84" fmla="*/ 3230034 h 3738034"/>
              <a:gd name="connsiteX85" fmla="*/ 1435100 w 8445500"/>
              <a:gd name="connsiteY85" fmla="*/ 3191934 h 3738034"/>
              <a:gd name="connsiteX86" fmla="*/ 1447800 w 8445500"/>
              <a:gd name="connsiteY86" fmla="*/ 3153834 h 3738034"/>
              <a:gd name="connsiteX87" fmla="*/ 1473200 w 8445500"/>
              <a:gd name="connsiteY87" fmla="*/ 3115734 h 3738034"/>
              <a:gd name="connsiteX88" fmla="*/ 1485900 w 8445500"/>
              <a:gd name="connsiteY88" fmla="*/ 3077634 h 3738034"/>
              <a:gd name="connsiteX89" fmla="*/ 1524000 w 8445500"/>
              <a:gd name="connsiteY89" fmla="*/ 3052234 h 3738034"/>
              <a:gd name="connsiteX90" fmla="*/ 1536700 w 8445500"/>
              <a:gd name="connsiteY90" fmla="*/ 3014134 h 3738034"/>
              <a:gd name="connsiteX91" fmla="*/ 1549400 w 8445500"/>
              <a:gd name="connsiteY91" fmla="*/ 2963334 h 3738034"/>
              <a:gd name="connsiteX92" fmla="*/ 1587500 w 8445500"/>
              <a:gd name="connsiteY92" fmla="*/ 2912534 h 3738034"/>
              <a:gd name="connsiteX93" fmla="*/ 1651000 w 8445500"/>
              <a:gd name="connsiteY93" fmla="*/ 2810934 h 3738034"/>
              <a:gd name="connsiteX94" fmla="*/ 1689100 w 8445500"/>
              <a:gd name="connsiteY94" fmla="*/ 2772834 h 3738034"/>
              <a:gd name="connsiteX95" fmla="*/ 1714500 w 8445500"/>
              <a:gd name="connsiteY95" fmla="*/ 2722034 h 3738034"/>
              <a:gd name="connsiteX96" fmla="*/ 1790700 w 8445500"/>
              <a:gd name="connsiteY96" fmla="*/ 2671234 h 3738034"/>
              <a:gd name="connsiteX97" fmla="*/ 1803400 w 8445500"/>
              <a:gd name="connsiteY97" fmla="*/ 2607734 h 3738034"/>
              <a:gd name="connsiteX98" fmla="*/ 1892300 w 8445500"/>
              <a:gd name="connsiteY98" fmla="*/ 2531534 h 3738034"/>
              <a:gd name="connsiteX99" fmla="*/ 2006600 w 8445500"/>
              <a:gd name="connsiteY99" fmla="*/ 2442634 h 3738034"/>
              <a:gd name="connsiteX100" fmla="*/ 2070100 w 8445500"/>
              <a:gd name="connsiteY100" fmla="*/ 2417234 h 3738034"/>
              <a:gd name="connsiteX101" fmla="*/ 2120900 w 8445500"/>
              <a:gd name="connsiteY101" fmla="*/ 2379134 h 3738034"/>
              <a:gd name="connsiteX102" fmla="*/ 2197100 w 8445500"/>
              <a:gd name="connsiteY102" fmla="*/ 2366434 h 3738034"/>
              <a:gd name="connsiteX103" fmla="*/ 2425700 w 8445500"/>
              <a:gd name="connsiteY103" fmla="*/ 2302934 h 3738034"/>
              <a:gd name="connsiteX104" fmla="*/ 2654300 w 8445500"/>
              <a:gd name="connsiteY104" fmla="*/ 2290234 h 3738034"/>
              <a:gd name="connsiteX105" fmla="*/ 2730500 w 8445500"/>
              <a:gd name="connsiteY105" fmla="*/ 2277534 h 3738034"/>
              <a:gd name="connsiteX106" fmla="*/ 2781300 w 8445500"/>
              <a:gd name="connsiteY106" fmla="*/ 2264834 h 3738034"/>
              <a:gd name="connsiteX107" fmla="*/ 2933700 w 8445500"/>
              <a:gd name="connsiteY107" fmla="*/ 2252134 h 3738034"/>
              <a:gd name="connsiteX108" fmla="*/ 2984500 w 8445500"/>
              <a:gd name="connsiteY108" fmla="*/ 2226734 h 3738034"/>
              <a:gd name="connsiteX109" fmla="*/ 3022600 w 8445500"/>
              <a:gd name="connsiteY109" fmla="*/ 2201334 h 3738034"/>
              <a:gd name="connsiteX110" fmla="*/ 3098800 w 8445500"/>
              <a:gd name="connsiteY110" fmla="*/ 2175934 h 3738034"/>
              <a:gd name="connsiteX111" fmla="*/ 3136900 w 8445500"/>
              <a:gd name="connsiteY111" fmla="*/ 2150534 h 3738034"/>
              <a:gd name="connsiteX112" fmla="*/ 3175000 w 8445500"/>
              <a:gd name="connsiteY112" fmla="*/ 2137834 h 3738034"/>
              <a:gd name="connsiteX113" fmla="*/ 3251200 w 8445500"/>
              <a:gd name="connsiteY113" fmla="*/ 2087034 h 3738034"/>
              <a:gd name="connsiteX114" fmla="*/ 3289300 w 8445500"/>
              <a:gd name="connsiteY114" fmla="*/ 2061634 h 3738034"/>
              <a:gd name="connsiteX115" fmla="*/ 3390900 w 8445500"/>
              <a:gd name="connsiteY115" fmla="*/ 2010834 h 3738034"/>
              <a:gd name="connsiteX116" fmla="*/ 3441700 w 8445500"/>
              <a:gd name="connsiteY116" fmla="*/ 2036234 h 3738034"/>
              <a:gd name="connsiteX117" fmla="*/ 3479800 w 8445500"/>
              <a:gd name="connsiteY117" fmla="*/ 2048934 h 3738034"/>
              <a:gd name="connsiteX118" fmla="*/ 3517900 w 8445500"/>
              <a:gd name="connsiteY118" fmla="*/ 2074334 h 3738034"/>
              <a:gd name="connsiteX119" fmla="*/ 3657600 w 8445500"/>
              <a:gd name="connsiteY119" fmla="*/ 2112434 h 3738034"/>
              <a:gd name="connsiteX120" fmla="*/ 4076700 w 8445500"/>
              <a:gd name="connsiteY120" fmla="*/ 2074334 h 3738034"/>
              <a:gd name="connsiteX121" fmla="*/ 4114800 w 8445500"/>
              <a:gd name="connsiteY121" fmla="*/ 2048934 h 3738034"/>
              <a:gd name="connsiteX122" fmla="*/ 4191000 w 8445500"/>
              <a:gd name="connsiteY122" fmla="*/ 2036234 h 3738034"/>
              <a:gd name="connsiteX123" fmla="*/ 4241800 w 8445500"/>
              <a:gd name="connsiteY123" fmla="*/ 2023534 h 3738034"/>
              <a:gd name="connsiteX124" fmla="*/ 4318000 w 8445500"/>
              <a:gd name="connsiteY124" fmla="*/ 2036234 h 3738034"/>
              <a:gd name="connsiteX125" fmla="*/ 4432300 w 8445500"/>
              <a:gd name="connsiteY125" fmla="*/ 2163234 h 3738034"/>
              <a:gd name="connsiteX126" fmla="*/ 4457700 w 8445500"/>
              <a:gd name="connsiteY126" fmla="*/ 2201334 h 3738034"/>
              <a:gd name="connsiteX127" fmla="*/ 4495800 w 8445500"/>
              <a:gd name="connsiteY127" fmla="*/ 2214034 h 3738034"/>
              <a:gd name="connsiteX128" fmla="*/ 4610100 w 8445500"/>
              <a:gd name="connsiteY128" fmla="*/ 2175934 h 3738034"/>
              <a:gd name="connsiteX129" fmla="*/ 4686300 w 8445500"/>
              <a:gd name="connsiteY129" fmla="*/ 2137834 h 3738034"/>
              <a:gd name="connsiteX130" fmla="*/ 4762500 w 8445500"/>
              <a:gd name="connsiteY130" fmla="*/ 2099734 h 3738034"/>
              <a:gd name="connsiteX131" fmla="*/ 4864100 w 8445500"/>
              <a:gd name="connsiteY131" fmla="*/ 2048934 h 3738034"/>
              <a:gd name="connsiteX132" fmla="*/ 4902200 w 8445500"/>
              <a:gd name="connsiteY132" fmla="*/ 2023534 h 3738034"/>
              <a:gd name="connsiteX133" fmla="*/ 4940300 w 8445500"/>
              <a:gd name="connsiteY133" fmla="*/ 2010834 h 3738034"/>
              <a:gd name="connsiteX134" fmla="*/ 4978400 w 8445500"/>
              <a:gd name="connsiteY134" fmla="*/ 1985434 h 3738034"/>
              <a:gd name="connsiteX135" fmla="*/ 5041900 w 8445500"/>
              <a:gd name="connsiteY135" fmla="*/ 1972734 h 3738034"/>
              <a:gd name="connsiteX136" fmla="*/ 5207000 w 8445500"/>
              <a:gd name="connsiteY136" fmla="*/ 1985434 h 3738034"/>
              <a:gd name="connsiteX137" fmla="*/ 5270500 w 8445500"/>
              <a:gd name="connsiteY137" fmla="*/ 1998134 h 3738034"/>
              <a:gd name="connsiteX138" fmla="*/ 5448300 w 8445500"/>
              <a:gd name="connsiteY138" fmla="*/ 2023534 h 3738034"/>
              <a:gd name="connsiteX139" fmla="*/ 5854700 w 8445500"/>
              <a:gd name="connsiteY139" fmla="*/ 2010834 h 3738034"/>
              <a:gd name="connsiteX140" fmla="*/ 5930900 w 8445500"/>
              <a:gd name="connsiteY140" fmla="*/ 1972734 h 3738034"/>
              <a:gd name="connsiteX141" fmla="*/ 5969000 w 8445500"/>
              <a:gd name="connsiteY141" fmla="*/ 1960034 h 3738034"/>
              <a:gd name="connsiteX142" fmla="*/ 6045200 w 8445500"/>
              <a:gd name="connsiteY142" fmla="*/ 1896534 h 3738034"/>
              <a:gd name="connsiteX143" fmla="*/ 6121400 w 8445500"/>
              <a:gd name="connsiteY143" fmla="*/ 1871134 h 3738034"/>
              <a:gd name="connsiteX144" fmla="*/ 6261100 w 8445500"/>
              <a:gd name="connsiteY144" fmla="*/ 1883834 h 3738034"/>
              <a:gd name="connsiteX145" fmla="*/ 6324600 w 8445500"/>
              <a:gd name="connsiteY145" fmla="*/ 1896534 h 3738034"/>
              <a:gd name="connsiteX146" fmla="*/ 6477000 w 8445500"/>
              <a:gd name="connsiteY146" fmla="*/ 1921934 h 3738034"/>
              <a:gd name="connsiteX147" fmla="*/ 6553200 w 8445500"/>
              <a:gd name="connsiteY147" fmla="*/ 1934634 h 3738034"/>
              <a:gd name="connsiteX148" fmla="*/ 6858000 w 8445500"/>
              <a:gd name="connsiteY148" fmla="*/ 1960034 h 3738034"/>
              <a:gd name="connsiteX149" fmla="*/ 8445500 w 8445500"/>
              <a:gd name="connsiteY149" fmla="*/ 1947334 h 3738034"/>
              <a:gd name="connsiteX150" fmla="*/ 8411633 w 8445500"/>
              <a:gd name="connsiteY150"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1079500 w 8445500"/>
              <a:gd name="connsiteY44" fmla="*/ 982134 h 3738034"/>
              <a:gd name="connsiteX45" fmla="*/ 939800 w 8445500"/>
              <a:gd name="connsiteY45" fmla="*/ 969434 h 3738034"/>
              <a:gd name="connsiteX46" fmla="*/ 927100 w 8445500"/>
              <a:gd name="connsiteY46" fmla="*/ 905934 h 3738034"/>
              <a:gd name="connsiteX47" fmla="*/ 889000 w 8445500"/>
              <a:gd name="connsiteY47" fmla="*/ 880534 h 3738034"/>
              <a:gd name="connsiteX48" fmla="*/ 558800 w 8445500"/>
              <a:gd name="connsiteY48" fmla="*/ 867834 h 3738034"/>
              <a:gd name="connsiteX49" fmla="*/ 406400 w 8445500"/>
              <a:gd name="connsiteY49" fmla="*/ 880534 h 3738034"/>
              <a:gd name="connsiteX50" fmla="*/ 368300 w 8445500"/>
              <a:gd name="connsiteY50" fmla="*/ 905934 h 3738034"/>
              <a:gd name="connsiteX51" fmla="*/ 317500 w 8445500"/>
              <a:gd name="connsiteY51" fmla="*/ 944034 h 3738034"/>
              <a:gd name="connsiteX52" fmla="*/ 266700 w 8445500"/>
              <a:gd name="connsiteY52" fmla="*/ 1020234 h 3738034"/>
              <a:gd name="connsiteX53" fmla="*/ 228600 w 8445500"/>
              <a:gd name="connsiteY53" fmla="*/ 1058334 h 3738034"/>
              <a:gd name="connsiteX54" fmla="*/ 190500 w 8445500"/>
              <a:gd name="connsiteY54" fmla="*/ 1134534 h 3738034"/>
              <a:gd name="connsiteX55" fmla="*/ 177800 w 8445500"/>
              <a:gd name="connsiteY55" fmla="*/ 1172634 h 3738034"/>
              <a:gd name="connsiteX56" fmla="*/ 152400 w 8445500"/>
              <a:gd name="connsiteY56" fmla="*/ 1210734 h 3738034"/>
              <a:gd name="connsiteX57" fmla="*/ 114300 w 8445500"/>
              <a:gd name="connsiteY57" fmla="*/ 1363134 h 3738034"/>
              <a:gd name="connsiteX58" fmla="*/ 88900 w 8445500"/>
              <a:gd name="connsiteY58" fmla="*/ 1439334 h 3738034"/>
              <a:gd name="connsiteX59" fmla="*/ 76200 w 8445500"/>
              <a:gd name="connsiteY59" fmla="*/ 1502834 h 3738034"/>
              <a:gd name="connsiteX60" fmla="*/ 50800 w 8445500"/>
              <a:gd name="connsiteY60" fmla="*/ 1566334 h 3738034"/>
              <a:gd name="connsiteX61" fmla="*/ 12700 w 8445500"/>
              <a:gd name="connsiteY61" fmla="*/ 1744134 h 3738034"/>
              <a:gd name="connsiteX62" fmla="*/ 0 w 8445500"/>
              <a:gd name="connsiteY62" fmla="*/ 1845734 h 3738034"/>
              <a:gd name="connsiteX63" fmla="*/ 0 w 8445500"/>
              <a:gd name="connsiteY63" fmla="*/ 2264834 h 3738034"/>
              <a:gd name="connsiteX64" fmla="*/ 12700 w 8445500"/>
              <a:gd name="connsiteY64" fmla="*/ 2582334 h 3738034"/>
              <a:gd name="connsiteX65" fmla="*/ 25400 w 8445500"/>
              <a:gd name="connsiteY65" fmla="*/ 3522134 h 3738034"/>
              <a:gd name="connsiteX66" fmla="*/ 88900 w 8445500"/>
              <a:gd name="connsiteY66" fmla="*/ 3572934 h 3738034"/>
              <a:gd name="connsiteX67" fmla="*/ 101600 w 8445500"/>
              <a:gd name="connsiteY67" fmla="*/ 3611034 h 3738034"/>
              <a:gd name="connsiteX68" fmla="*/ 139700 w 8445500"/>
              <a:gd name="connsiteY68" fmla="*/ 3623734 h 3738034"/>
              <a:gd name="connsiteX69" fmla="*/ 177800 w 8445500"/>
              <a:gd name="connsiteY69" fmla="*/ 3649134 h 3738034"/>
              <a:gd name="connsiteX70" fmla="*/ 190500 w 8445500"/>
              <a:gd name="connsiteY70" fmla="*/ 3687234 h 3738034"/>
              <a:gd name="connsiteX71" fmla="*/ 241300 w 8445500"/>
              <a:gd name="connsiteY71" fmla="*/ 3699934 h 3738034"/>
              <a:gd name="connsiteX72" fmla="*/ 393700 w 8445500"/>
              <a:gd name="connsiteY72" fmla="*/ 3738034 h 3738034"/>
              <a:gd name="connsiteX73" fmla="*/ 723900 w 8445500"/>
              <a:gd name="connsiteY73" fmla="*/ 3725334 h 3738034"/>
              <a:gd name="connsiteX74" fmla="*/ 901700 w 8445500"/>
              <a:gd name="connsiteY74" fmla="*/ 3674534 h 3738034"/>
              <a:gd name="connsiteX75" fmla="*/ 965200 w 8445500"/>
              <a:gd name="connsiteY75" fmla="*/ 3661834 h 3738034"/>
              <a:gd name="connsiteX76" fmla="*/ 1079500 w 8445500"/>
              <a:gd name="connsiteY76" fmla="*/ 3598334 h 3738034"/>
              <a:gd name="connsiteX77" fmla="*/ 1155700 w 8445500"/>
              <a:gd name="connsiteY77" fmla="*/ 3560234 h 3738034"/>
              <a:gd name="connsiteX78" fmla="*/ 1231900 w 8445500"/>
              <a:gd name="connsiteY78" fmla="*/ 3484034 h 3738034"/>
              <a:gd name="connsiteX79" fmla="*/ 1282700 w 8445500"/>
              <a:gd name="connsiteY79" fmla="*/ 3407834 h 3738034"/>
              <a:gd name="connsiteX80" fmla="*/ 1308100 w 8445500"/>
              <a:gd name="connsiteY80" fmla="*/ 3369734 h 3738034"/>
              <a:gd name="connsiteX81" fmla="*/ 1371600 w 8445500"/>
              <a:gd name="connsiteY81" fmla="*/ 3318934 h 3738034"/>
              <a:gd name="connsiteX82" fmla="*/ 1397000 w 8445500"/>
              <a:gd name="connsiteY82" fmla="*/ 3268134 h 3738034"/>
              <a:gd name="connsiteX83" fmla="*/ 1409700 w 8445500"/>
              <a:gd name="connsiteY83" fmla="*/ 3230034 h 3738034"/>
              <a:gd name="connsiteX84" fmla="*/ 1435100 w 8445500"/>
              <a:gd name="connsiteY84" fmla="*/ 3191934 h 3738034"/>
              <a:gd name="connsiteX85" fmla="*/ 1447800 w 8445500"/>
              <a:gd name="connsiteY85" fmla="*/ 3153834 h 3738034"/>
              <a:gd name="connsiteX86" fmla="*/ 1473200 w 8445500"/>
              <a:gd name="connsiteY86" fmla="*/ 3115734 h 3738034"/>
              <a:gd name="connsiteX87" fmla="*/ 1485900 w 8445500"/>
              <a:gd name="connsiteY87" fmla="*/ 3077634 h 3738034"/>
              <a:gd name="connsiteX88" fmla="*/ 1524000 w 8445500"/>
              <a:gd name="connsiteY88" fmla="*/ 3052234 h 3738034"/>
              <a:gd name="connsiteX89" fmla="*/ 1536700 w 8445500"/>
              <a:gd name="connsiteY89" fmla="*/ 3014134 h 3738034"/>
              <a:gd name="connsiteX90" fmla="*/ 1549400 w 8445500"/>
              <a:gd name="connsiteY90" fmla="*/ 2963334 h 3738034"/>
              <a:gd name="connsiteX91" fmla="*/ 1587500 w 8445500"/>
              <a:gd name="connsiteY91" fmla="*/ 2912534 h 3738034"/>
              <a:gd name="connsiteX92" fmla="*/ 1651000 w 8445500"/>
              <a:gd name="connsiteY92" fmla="*/ 2810934 h 3738034"/>
              <a:gd name="connsiteX93" fmla="*/ 1689100 w 8445500"/>
              <a:gd name="connsiteY93" fmla="*/ 2772834 h 3738034"/>
              <a:gd name="connsiteX94" fmla="*/ 1714500 w 8445500"/>
              <a:gd name="connsiteY94" fmla="*/ 2722034 h 3738034"/>
              <a:gd name="connsiteX95" fmla="*/ 1790700 w 8445500"/>
              <a:gd name="connsiteY95" fmla="*/ 2671234 h 3738034"/>
              <a:gd name="connsiteX96" fmla="*/ 1803400 w 8445500"/>
              <a:gd name="connsiteY96" fmla="*/ 2607734 h 3738034"/>
              <a:gd name="connsiteX97" fmla="*/ 1892300 w 8445500"/>
              <a:gd name="connsiteY97" fmla="*/ 2531534 h 3738034"/>
              <a:gd name="connsiteX98" fmla="*/ 2006600 w 8445500"/>
              <a:gd name="connsiteY98" fmla="*/ 2442634 h 3738034"/>
              <a:gd name="connsiteX99" fmla="*/ 2070100 w 8445500"/>
              <a:gd name="connsiteY99" fmla="*/ 2417234 h 3738034"/>
              <a:gd name="connsiteX100" fmla="*/ 2120900 w 8445500"/>
              <a:gd name="connsiteY100" fmla="*/ 2379134 h 3738034"/>
              <a:gd name="connsiteX101" fmla="*/ 2197100 w 8445500"/>
              <a:gd name="connsiteY101" fmla="*/ 2366434 h 3738034"/>
              <a:gd name="connsiteX102" fmla="*/ 2425700 w 8445500"/>
              <a:gd name="connsiteY102" fmla="*/ 2302934 h 3738034"/>
              <a:gd name="connsiteX103" fmla="*/ 2654300 w 8445500"/>
              <a:gd name="connsiteY103" fmla="*/ 2290234 h 3738034"/>
              <a:gd name="connsiteX104" fmla="*/ 2730500 w 8445500"/>
              <a:gd name="connsiteY104" fmla="*/ 2277534 h 3738034"/>
              <a:gd name="connsiteX105" fmla="*/ 2781300 w 8445500"/>
              <a:gd name="connsiteY105" fmla="*/ 2264834 h 3738034"/>
              <a:gd name="connsiteX106" fmla="*/ 2933700 w 8445500"/>
              <a:gd name="connsiteY106" fmla="*/ 2252134 h 3738034"/>
              <a:gd name="connsiteX107" fmla="*/ 2984500 w 8445500"/>
              <a:gd name="connsiteY107" fmla="*/ 2226734 h 3738034"/>
              <a:gd name="connsiteX108" fmla="*/ 3022600 w 8445500"/>
              <a:gd name="connsiteY108" fmla="*/ 2201334 h 3738034"/>
              <a:gd name="connsiteX109" fmla="*/ 3098800 w 8445500"/>
              <a:gd name="connsiteY109" fmla="*/ 2175934 h 3738034"/>
              <a:gd name="connsiteX110" fmla="*/ 3136900 w 8445500"/>
              <a:gd name="connsiteY110" fmla="*/ 2150534 h 3738034"/>
              <a:gd name="connsiteX111" fmla="*/ 3175000 w 8445500"/>
              <a:gd name="connsiteY111" fmla="*/ 2137834 h 3738034"/>
              <a:gd name="connsiteX112" fmla="*/ 3251200 w 8445500"/>
              <a:gd name="connsiteY112" fmla="*/ 2087034 h 3738034"/>
              <a:gd name="connsiteX113" fmla="*/ 3289300 w 8445500"/>
              <a:gd name="connsiteY113" fmla="*/ 2061634 h 3738034"/>
              <a:gd name="connsiteX114" fmla="*/ 3390900 w 8445500"/>
              <a:gd name="connsiteY114" fmla="*/ 2010834 h 3738034"/>
              <a:gd name="connsiteX115" fmla="*/ 3441700 w 8445500"/>
              <a:gd name="connsiteY115" fmla="*/ 2036234 h 3738034"/>
              <a:gd name="connsiteX116" fmla="*/ 3479800 w 8445500"/>
              <a:gd name="connsiteY116" fmla="*/ 2048934 h 3738034"/>
              <a:gd name="connsiteX117" fmla="*/ 3517900 w 8445500"/>
              <a:gd name="connsiteY117" fmla="*/ 2074334 h 3738034"/>
              <a:gd name="connsiteX118" fmla="*/ 3657600 w 8445500"/>
              <a:gd name="connsiteY118" fmla="*/ 2112434 h 3738034"/>
              <a:gd name="connsiteX119" fmla="*/ 4076700 w 8445500"/>
              <a:gd name="connsiteY119" fmla="*/ 2074334 h 3738034"/>
              <a:gd name="connsiteX120" fmla="*/ 4114800 w 8445500"/>
              <a:gd name="connsiteY120" fmla="*/ 2048934 h 3738034"/>
              <a:gd name="connsiteX121" fmla="*/ 4191000 w 8445500"/>
              <a:gd name="connsiteY121" fmla="*/ 2036234 h 3738034"/>
              <a:gd name="connsiteX122" fmla="*/ 4241800 w 8445500"/>
              <a:gd name="connsiteY122" fmla="*/ 2023534 h 3738034"/>
              <a:gd name="connsiteX123" fmla="*/ 4318000 w 8445500"/>
              <a:gd name="connsiteY123" fmla="*/ 2036234 h 3738034"/>
              <a:gd name="connsiteX124" fmla="*/ 4432300 w 8445500"/>
              <a:gd name="connsiteY124" fmla="*/ 2163234 h 3738034"/>
              <a:gd name="connsiteX125" fmla="*/ 4457700 w 8445500"/>
              <a:gd name="connsiteY125" fmla="*/ 2201334 h 3738034"/>
              <a:gd name="connsiteX126" fmla="*/ 4495800 w 8445500"/>
              <a:gd name="connsiteY126" fmla="*/ 2214034 h 3738034"/>
              <a:gd name="connsiteX127" fmla="*/ 4610100 w 8445500"/>
              <a:gd name="connsiteY127" fmla="*/ 2175934 h 3738034"/>
              <a:gd name="connsiteX128" fmla="*/ 4686300 w 8445500"/>
              <a:gd name="connsiteY128" fmla="*/ 2137834 h 3738034"/>
              <a:gd name="connsiteX129" fmla="*/ 4762500 w 8445500"/>
              <a:gd name="connsiteY129" fmla="*/ 2099734 h 3738034"/>
              <a:gd name="connsiteX130" fmla="*/ 4864100 w 8445500"/>
              <a:gd name="connsiteY130" fmla="*/ 2048934 h 3738034"/>
              <a:gd name="connsiteX131" fmla="*/ 4902200 w 8445500"/>
              <a:gd name="connsiteY131" fmla="*/ 2023534 h 3738034"/>
              <a:gd name="connsiteX132" fmla="*/ 4940300 w 8445500"/>
              <a:gd name="connsiteY132" fmla="*/ 2010834 h 3738034"/>
              <a:gd name="connsiteX133" fmla="*/ 4978400 w 8445500"/>
              <a:gd name="connsiteY133" fmla="*/ 1985434 h 3738034"/>
              <a:gd name="connsiteX134" fmla="*/ 5041900 w 8445500"/>
              <a:gd name="connsiteY134" fmla="*/ 1972734 h 3738034"/>
              <a:gd name="connsiteX135" fmla="*/ 5207000 w 8445500"/>
              <a:gd name="connsiteY135" fmla="*/ 1985434 h 3738034"/>
              <a:gd name="connsiteX136" fmla="*/ 5270500 w 8445500"/>
              <a:gd name="connsiteY136" fmla="*/ 1998134 h 3738034"/>
              <a:gd name="connsiteX137" fmla="*/ 5448300 w 8445500"/>
              <a:gd name="connsiteY137" fmla="*/ 2023534 h 3738034"/>
              <a:gd name="connsiteX138" fmla="*/ 5854700 w 8445500"/>
              <a:gd name="connsiteY138" fmla="*/ 2010834 h 3738034"/>
              <a:gd name="connsiteX139" fmla="*/ 5930900 w 8445500"/>
              <a:gd name="connsiteY139" fmla="*/ 1972734 h 3738034"/>
              <a:gd name="connsiteX140" fmla="*/ 5969000 w 8445500"/>
              <a:gd name="connsiteY140" fmla="*/ 1960034 h 3738034"/>
              <a:gd name="connsiteX141" fmla="*/ 6045200 w 8445500"/>
              <a:gd name="connsiteY141" fmla="*/ 1896534 h 3738034"/>
              <a:gd name="connsiteX142" fmla="*/ 6121400 w 8445500"/>
              <a:gd name="connsiteY142" fmla="*/ 1871134 h 3738034"/>
              <a:gd name="connsiteX143" fmla="*/ 6261100 w 8445500"/>
              <a:gd name="connsiteY143" fmla="*/ 1883834 h 3738034"/>
              <a:gd name="connsiteX144" fmla="*/ 6324600 w 8445500"/>
              <a:gd name="connsiteY144" fmla="*/ 1896534 h 3738034"/>
              <a:gd name="connsiteX145" fmla="*/ 6477000 w 8445500"/>
              <a:gd name="connsiteY145" fmla="*/ 1921934 h 3738034"/>
              <a:gd name="connsiteX146" fmla="*/ 6553200 w 8445500"/>
              <a:gd name="connsiteY146" fmla="*/ 1934634 h 3738034"/>
              <a:gd name="connsiteX147" fmla="*/ 6858000 w 8445500"/>
              <a:gd name="connsiteY147" fmla="*/ 1960034 h 3738034"/>
              <a:gd name="connsiteX148" fmla="*/ 8445500 w 8445500"/>
              <a:gd name="connsiteY148" fmla="*/ 1947334 h 3738034"/>
              <a:gd name="connsiteX149" fmla="*/ 8411633 w 8445500"/>
              <a:gd name="connsiteY149"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927100 w 8445500"/>
              <a:gd name="connsiteY45" fmla="*/ 905934 h 3738034"/>
              <a:gd name="connsiteX46" fmla="*/ 889000 w 8445500"/>
              <a:gd name="connsiteY46" fmla="*/ 880534 h 3738034"/>
              <a:gd name="connsiteX47" fmla="*/ 558800 w 8445500"/>
              <a:gd name="connsiteY47" fmla="*/ 867834 h 3738034"/>
              <a:gd name="connsiteX48" fmla="*/ 406400 w 8445500"/>
              <a:gd name="connsiteY48" fmla="*/ 880534 h 3738034"/>
              <a:gd name="connsiteX49" fmla="*/ 368300 w 8445500"/>
              <a:gd name="connsiteY49" fmla="*/ 905934 h 3738034"/>
              <a:gd name="connsiteX50" fmla="*/ 317500 w 8445500"/>
              <a:gd name="connsiteY50" fmla="*/ 944034 h 3738034"/>
              <a:gd name="connsiteX51" fmla="*/ 266700 w 8445500"/>
              <a:gd name="connsiteY51" fmla="*/ 1020234 h 3738034"/>
              <a:gd name="connsiteX52" fmla="*/ 228600 w 8445500"/>
              <a:gd name="connsiteY52" fmla="*/ 1058334 h 3738034"/>
              <a:gd name="connsiteX53" fmla="*/ 190500 w 8445500"/>
              <a:gd name="connsiteY53" fmla="*/ 1134534 h 3738034"/>
              <a:gd name="connsiteX54" fmla="*/ 177800 w 8445500"/>
              <a:gd name="connsiteY54" fmla="*/ 1172634 h 3738034"/>
              <a:gd name="connsiteX55" fmla="*/ 152400 w 8445500"/>
              <a:gd name="connsiteY55" fmla="*/ 1210734 h 3738034"/>
              <a:gd name="connsiteX56" fmla="*/ 114300 w 8445500"/>
              <a:gd name="connsiteY56" fmla="*/ 1363134 h 3738034"/>
              <a:gd name="connsiteX57" fmla="*/ 88900 w 8445500"/>
              <a:gd name="connsiteY57" fmla="*/ 1439334 h 3738034"/>
              <a:gd name="connsiteX58" fmla="*/ 76200 w 8445500"/>
              <a:gd name="connsiteY58" fmla="*/ 1502834 h 3738034"/>
              <a:gd name="connsiteX59" fmla="*/ 50800 w 8445500"/>
              <a:gd name="connsiteY59" fmla="*/ 1566334 h 3738034"/>
              <a:gd name="connsiteX60" fmla="*/ 12700 w 8445500"/>
              <a:gd name="connsiteY60" fmla="*/ 1744134 h 3738034"/>
              <a:gd name="connsiteX61" fmla="*/ 0 w 8445500"/>
              <a:gd name="connsiteY61" fmla="*/ 1845734 h 3738034"/>
              <a:gd name="connsiteX62" fmla="*/ 0 w 8445500"/>
              <a:gd name="connsiteY62" fmla="*/ 2264834 h 3738034"/>
              <a:gd name="connsiteX63" fmla="*/ 12700 w 8445500"/>
              <a:gd name="connsiteY63" fmla="*/ 2582334 h 3738034"/>
              <a:gd name="connsiteX64" fmla="*/ 25400 w 8445500"/>
              <a:gd name="connsiteY64" fmla="*/ 3522134 h 3738034"/>
              <a:gd name="connsiteX65" fmla="*/ 88900 w 8445500"/>
              <a:gd name="connsiteY65" fmla="*/ 3572934 h 3738034"/>
              <a:gd name="connsiteX66" fmla="*/ 101600 w 8445500"/>
              <a:gd name="connsiteY66" fmla="*/ 3611034 h 3738034"/>
              <a:gd name="connsiteX67" fmla="*/ 139700 w 8445500"/>
              <a:gd name="connsiteY67" fmla="*/ 3623734 h 3738034"/>
              <a:gd name="connsiteX68" fmla="*/ 177800 w 8445500"/>
              <a:gd name="connsiteY68" fmla="*/ 3649134 h 3738034"/>
              <a:gd name="connsiteX69" fmla="*/ 190500 w 8445500"/>
              <a:gd name="connsiteY69" fmla="*/ 3687234 h 3738034"/>
              <a:gd name="connsiteX70" fmla="*/ 241300 w 8445500"/>
              <a:gd name="connsiteY70" fmla="*/ 3699934 h 3738034"/>
              <a:gd name="connsiteX71" fmla="*/ 393700 w 8445500"/>
              <a:gd name="connsiteY71" fmla="*/ 3738034 h 3738034"/>
              <a:gd name="connsiteX72" fmla="*/ 723900 w 8445500"/>
              <a:gd name="connsiteY72" fmla="*/ 3725334 h 3738034"/>
              <a:gd name="connsiteX73" fmla="*/ 901700 w 8445500"/>
              <a:gd name="connsiteY73" fmla="*/ 3674534 h 3738034"/>
              <a:gd name="connsiteX74" fmla="*/ 965200 w 8445500"/>
              <a:gd name="connsiteY74" fmla="*/ 3661834 h 3738034"/>
              <a:gd name="connsiteX75" fmla="*/ 1079500 w 8445500"/>
              <a:gd name="connsiteY75" fmla="*/ 3598334 h 3738034"/>
              <a:gd name="connsiteX76" fmla="*/ 1155700 w 8445500"/>
              <a:gd name="connsiteY76" fmla="*/ 3560234 h 3738034"/>
              <a:gd name="connsiteX77" fmla="*/ 1231900 w 8445500"/>
              <a:gd name="connsiteY77" fmla="*/ 3484034 h 3738034"/>
              <a:gd name="connsiteX78" fmla="*/ 1282700 w 8445500"/>
              <a:gd name="connsiteY78" fmla="*/ 3407834 h 3738034"/>
              <a:gd name="connsiteX79" fmla="*/ 1308100 w 8445500"/>
              <a:gd name="connsiteY79" fmla="*/ 3369734 h 3738034"/>
              <a:gd name="connsiteX80" fmla="*/ 1371600 w 8445500"/>
              <a:gd name="connsiteY80" fmla="*/ 3318934 h 3738034"/>
              <a:gd name="connsiteX81" fmla="*/ 1397000 w 8445500"/>
              <a:gd name="connsiteY81" fmla="*/ 3268134 h 3738034"/>
              <a:gd name="connsiteX82" fmla="*/ 1409700 w 8445500"/>
              <a:gd name="connsiteY82" fmla="*/ 3230034 h 3738034"/>
              <a:gd name="connsiteX83" fmla="*/ 1435100 w 8445500"/>
              <a:gd name="connsiteY83" fmla="*/ 3191934 h 3738034"/>
              <a:gd name="connsiteX84" fmla="*/ 1447800 w 8445500"/>
              <a:gd name="connsiteY84" fmla="*/ 3153834 h 3738034"/>
              <a:gd name="connsiteX85" fmla="*/ 1473200 w 8445500"/>
              <a:gd name="connsiteY85" fmla="*/ 3115734 h 3738034"/>
              <a:gd name="connsiteX86" fmla="*/ 1485900 w 8445500"/>
              <a:gd name="connsiteY86" fmla="*/ 3077634 h 3738034"/>
              <a:gd name="connsiteX87" fmla="*/ 1524000 w 8445500"/>
              <a:gd name="connsiteY87" fmla="*/ 3052234 h 3738034"/>
              <a:gd name="connsiteX88" fmla="*/ 1536700 w 8445500"/>
              <a:gd name="connsiteY88" fmla="*/ 3014134 h 3738034"/>
              <a:gd name="connsiteX89" fmla="*/ 1549400 w 8445500"/>
              <a:gd name="connsiteY89" fmla="*/ 2963334 h 3738034"/>
              <a:gd name="connsiteX90" fmla="*/ 1587500 w 8445500"/>
              <a:gd name="connsiteY90" fmla="*/ 2912534 h 3738034"/>
              <a:gd name="connsiteX91" fmla="*/ 1651000 w 8445500"/>
              <a:gd name="connsiteY91" fmla="*/ 2810934 h 3738034"/>
              <a:gd name="connsiteX92" fmla="*/ 1689100 w 8445500"/>
              <a:gd name="connsiteY92" fmla="*/ 2772834 h 3738034"/>
              <a:gd name="connsiteX93" fmla="*/ 1714500 w 8445500"/>
              <a:gd name="connsiteY93" fmla="*/ 2722034 h 3738034"/>
              <a:gd name="connsiteX94" fmla="*/ 1790700 w 8445500"/>
              <a:gd name="connsiteY94" fmla="*/ 2671234 h 3738034"/>
              <a:gd name="connsiteX95" fmla="*/ 1803400 w 8445500"/>
              <a:gd name="connsiteY95" fmla="*/ 2607734 h 3738034"/>
              <a:gd name="connsiteX96" fmla="*/ 1892300 w 8445500"/>
              <a:gd name="connsiteY96" fmla="*/ 2531534 h 3738034"/>
              <a:gd name="connsiteX97" fmla="*/ 2006600 w 8445500"/>
              <a:gd name="connsiteY97" fmla="*/ 2442634 h 3738034"/>
              <a:gd name="connsiteX98" fmla="*/ 2070100 w 8445500"/>
              <a:gd name="connsiteY98" fmla="*/ 2417234 h 3738034"/>
              <a:gd name="connsiteX99" fmla="*/ 2120900 w 8445500"/>
              <a:gd name="connsiteY99" fmla="*/ 2379134 h 3738034"/>
              <a:gd name="connsiteX100" fmla="*/ 2197100 w 8445500"/>
              <a:gd name="connsiteY100" fmla="*/ 2366434 h 3738034"/>
              <a:gd name="connsiteX101" fmla="*/ 2425700 w 8445500"/>
              <a:gd name="connsiteY101" fmla="*/ 2302934 h 3738034"/>
              <a:gd name="connsiteX102" fmla="*/ 2654300 w 8445500"/>
              <a:gd name="connsiteY102" fmla="*/ 2290234 h 3738034"/>
              <a:gd name="connsiteX103" fmla="*/ 2730500 w 8445500"/>
              <a:gd name="connsiteY103" fmla="*/ 2277534 h 3738034"/>
              <a:gd name="connsiteX104" fmla="*/ 2781300 w 8445500"/>
              <a:gd name="connsiteY104" fmla="*/ 2264834 h 3738034"/>
              <a:gd name="connsiteX105" fmla="*/ 2933700 w 8445500"/>
              <a:gd name="connsiteY105" fmla="*/ 2252134 h 3738034"/>
              <a:gd name="connsiteX106" fmla="*/ 2984500 w 8445500"/>
              <a:gd name="connsiteY106" fmla="*/ 2226734 h 3738034"/>
              <a:gd name="connsiteX107" fmla="*/ 3022600 w 8445500"/>
              <a:gd name="connsiteY107" fmla="*/ 2201334 h 3738034"/>
              <a:gd name="connsiteX108" fmla="*/ 3098800 w 8445500"/>
              <a:gd name="connsiteY108" fmla="*/ 2175934 h 3738034"/>
              <a:gd name="connsiteX109" fmla="*/ 3136900 w 8445500"/>
              <a:gd name="connsiteY109" fmla="*/ 2150534 h 3738034"/>
              <a:gd name="connsiteX110" fmla="*/ 3175000 w 8445500"/>
              <a:gd name="connsiteY110" fmla="*/ 2137834 h 3738034"/>
              <a:gd name="connsiteX111" fmla="*/ 3251200 w 8445500"/>
              <a:gd name="connsiteY111" fmla="*/ 2087034 h 3738034"/>
              <a:gd name="connsiteX112" fmla="*/ 3289300 w 8445500"/>
              <a:gd name="connsiteY112" fmla="*/ 2061634 h 3738034"/>
              <a:gd name="connsiteX113" fmla="*/ 3390900 w 8445500"/>
              <a:gd name="connsiteY113" fmla="*/ 2010834 h 3738034"/>
              <a:gd name="connsiteX114" fmla="*/ 3441700 w 8445500"/>
              <a:gd name="connsiteY114" fmla="*/ 2036234 h 3738034"/>
              <a:gd name="connsiteX115" fmla="*/ 3479800 w 8445500"/>
              <a:gd name="connsiteY115" fmla="*/ 2048934 h 3738034"/>
              <a:gd name="connsiteX116" fmla="*/ 3517900 w 8445500"/>
              <a:gd name="connsiteY116" fmla="*/ 2074334 h 3738034"/>
              <a:gd name="connsiteX117" fmla="*/ 3657600 w 8445500"/>
              <a:gd name="connsiteY117" fmla="*/ 2112434 h 3738034"/>
              <a:gd name="connsiteX118" fmla="*/ 4076700 w 8445500"/>
              <a:gd name="connsiteY118" fmla="*/ 2074334 h 3738034"/>
              <a:gd name="connsiteX119" fmla="*/ 4114800 w 8445500"/>
              <a:gd name="connsiteY119" fmla="*/ 2048934 h 3738034"/>
              <a:gd name="connsiteX120" fmla="*/ 4191000 w 8445500"/>
              <a:gd name="connsiteY120" fmla="*/ 2036234 h 3738034"/>
              <a:gd name="connsiteX121" fmla="*/ 4241800 w 8445500"/>
              <a:gd name="connsiteY121" fmla="*/ 2023534 h 3738034"/>
              <a:gd name="connsiteX122" fmla="*/ 4318000 w 8445500"/>
              <a:gd name="connsiteY122" fmla="*/ 2036234 h 3738034"/>
              <a:gd name="connsiteX123" fmla="*/ 4432300 w 8445500"/>
              <a:gd name="connsiteY123" fmla="*/ 2163234 h 3738034"/>
              <a:gd name="connsiteX124" fmla="*/ 4457700 w 8445500"/>
              <a:gd name="connsiteY124" fmla="*/ 2201334 h 3738034"/>
              <a:gd name="connsiteX125" fmla="*/ 4495800 w 8445500"/>
              <a:gd name="connsiteY125" fmla="*/ 2214034 h 3738034"/>
              <a:gd name="connsiteX126" fmla="*/ 4610100 w 8445500"/>
              <a:gd name="connsiteY126" fmla="*/ 2175934 h 3738034"/>
              <a:gd name="connsiteX127" fmla="*/ 4686300 w 8445500"/>
              <a:gd name="connsiteY127" fmla="*/ 2137834 h 3738034"/>
              <a:gd name="connsiteX128" fmla="*/ 4762500 w 8445500"/>
              <a:gd name="connsiteY128" fmla="*/ 2099734 h 3738034"/>
              <a:gd name="connsiteX129" fmla="*/ 4864100 w 8445500"/>
              <a:gd name="connsiteY129" fmla="*/ 2048934 h 3738034"/>
              <a:gd name="connsiteX130" fmla="*/ 4902200 w 8445500"/>
              <a:gd name="connsiteY130" fmla="*/ 2023534 h 3738034"/>
              <a:gd name="connsiteX131" fmla="*/ 4940300 w 8445500"/>
              <a:gd name="connsiteY131" fmla="*/ 2010834 h 3738034"/>
              <a:gd name="connsiteX132" fmla="*/ 4978400 w 8445500"/>
              <a:gd name="connsiteY132" fmla="*/ 1985434 h 3738034"/>
              <a:gd name="connsiteX133" fmla="*/ 5041900 w 8445500"/>
              <a:gd name="connsiteY133" fmla="*/ 1972734 h 3738034"/>
              <a:gd name="connsiteX134" fmla="*/ 5207000 w 8445500"/>
              <a:gd name="connsiteY134" fmla="*/ 1985434 h 3738034"/>
              <a:gd name="connsiteX135" fmla="*/ 5270500 w 8445500"/>
              <a:gd name="connsiteY135" fmla="*/ 1998134 h 3738034"/>
              <a:gd name="connsiteX136" fmla="*/ 5448300 w 8445500"/>
              <a:gd name="connsiteY136" fmla="*/ 2023534 h 3738034"/>
              <a:gd name="connsiteX137" fmla="*/ 5854700 w 8445500"/>
              <a:gd name="connsiteY137" fmla="*/ 2010834 h 3738034"/>
              <a:gd name="connsiteX138" fmla="*/ 5930900 w 8445500"/>
              <a:gd name="connsiteY138" fmla="*/ 1972734 h 3738034"/>
              <a:gd name="connsiteX139" fmla="*/ 5969000 w 8445500"/>
              <a:gd name="connsiteY139" fmla="*/ 1960034 h 3738034"/>
              <a:gd name="connsiteX140" fmla="*/ 6045200 w 8445500"/>
              <a:gd name="connsiteY140" fmla="*/ 1896534 h 3738034"/>
              <a:gd name="connsiteX141" fmla="*/ 6121400 w 8445500"/>
              <a:gd name="connsiteY141" fmla="*/ 1871134 h 3738034"/>
              <a:gd name="connsiteX142" fmla="*/ 6261100 w 8445500"/>
              <a:gd name="connsiteY142" fmla="*/ 1883834 h 3738034"/>
              <a:gd name="connsiteX143" fmla="*/ 6324600 w 8445500"/>
              <a:gd name="connsiteY143" fmla="*/ 1896534 h 3738034"/>
              <a:gd name="connsiteX144" fmla="*/ 6477000 w 8445500"/>
              <a:gd name="connsiteY144" fmla="*/ 1921934 h 3738034"/>
              <a:gd name="connsiteX145" fmla="*/ 6553200 w 8445500"/>
              <a:gd name="connsiteY145" fmla="*/ 1934634 h 3738034"/>
              <a:gd name="connsiteX146" fmla="*/ 6858000 w 8445500"/>
              <a:gd name="connsiteY146" fmla="*/ 1960034 h 3738034"/>
              <a:gd name="connsiteX147" fmla="*/ 8445500 w 8445500"/>
              <a:gd name="connsiteY147" fmla="*/ 1947334 h 3738034"/>
              <a:gd name="connsiteX148" fmla="*/ 8411633 w 8445500"/>
              <a:gd name="connsiteY148"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889000 w 8445500"/>
              <a:gd name="connsiteY45" fmla="*/ 880534 h 3738034"/>
              <a:gd name="connsiteX46" fmla="*/ 558800 w 8445500"/>
              <a:gd name="connsiteY46" fmla="*/ 867834 h 3738034"/>
              <a:gd name="connsiteX47" fmla="*/ 406400 w 8445500"/>
              <a:gd name="connsiteY47" fmla="*/ 880534 h 3738034"/>
              <a:gd name="connsiteX48" fmla="*/ 368300 w 8445500"/>
              <a:gd name="connsiteY48" fmla="*/ 905934 h 3738034"/>
              <a:gd name="connsiteX49" fmla="*/ 317500 w 8445500"/>
              <a:gd name="connsiteY49" fmla="*/ 944034 h 3738034"/>
              <a:gd name="connsiteX50" fmla="*/ 266700 w 8445500"/>
              <a:gd name="connsiteY50" fmla="*/ 1020234 h 3738034"/>
              <a:gd name="connsiteX51" fmla="*/ 228600 w 8445500"/>
              <a:gd name="connsiteY51" fmla="*/ 1058334 h 3738034"/>
              <a:gd name="connsiteX52" fmla="*/ 190500 w 8445500"/>
              <a:gd name="connsiteY52" fmla="*/ 1134534 h 3738034"/>
              <a:gd name="connsiteX53" fmla="*/ 177800 w 8445500"/>
              <a:gd name="connsiteY53" fmla="*/ 1172634 h 3738034"/>
              <a:gd name="connsiteX54" fmla="*/ 152400 w 8445500"/>
              <a:gd name="connsiteY54" fmla="*/ 1210734 h 3738034"/>
              <a:gd name="connsiteX55" fmla="*/ 114300 w 8445500"/>
              <a:gd name="connsiteY55" fmla="*/ 1363134 h 3738034"/>
              <a:gd name="connsiteX56" fmla="*/ 88900 w 8445500"/>
              <a:gd name="connsiteY56" fmla="*/ 1439334 h 3738034"/>
              <a:gd name="connsiteX57" fmla="*/ 76200 w 8445500"/>
              <a:gd name="connsiteY57" fmla="*/ 1502834 h 3738034"/>
              <a:gd name="connsiteX58" fmla="*/ 50800 w 8445500"/>
              <a:gd name="connsiteY58" fmla="*/ 1566334 h 3738034"/>
              <a:gd name="connsiteX59" fmla="*/ 12700 w 8445500"/>
              <a:gd name="connsiteY59" fmla="*/ 1744134 h 3738034"/>
              <a:gd name="connsiteX60" fmla="*/ 0 w 8445500"/>
              <a:gd name="connsiteY60" fmla="*/ 1845734 h 3738034"/>
              <a:gd name="connsiteX61" fmla="*/ 0 w 8445500"/>
              <a:gd name="connsiteY61" fmla="*/ 2264834 h 3738034"/>
              <a:gd name="connsiteX62" fmla="*/ 12700 w 8445500"/>
              <a:gd name="connsiteY62" fmla="*/ 2582334 h 3738034"/>
              <a:gd name="connsiteX63" fmla="*/ 25400 w 8445500"/>
              <a:gd name="connsiteY63" fmla="*/ 3522134 h 3738034"/>
              <a:gd name="connsiteX64" fmla="*/ 88900 w 8445500"/>
              <a:gd name="connsiteY64" fmla="*/ 3572934 h 3738034"/>
              <a:gd name="connsiteX65" fmla="*/ 101600 w 8445500"/>
              <a:gd name="connsiteY65" fmla="*/ 3611034 h 3738034"/>
              <a:gd name="connsiteX66" fmla="*/ 139700 w 8445500"/>
              <a:gd name="connsiteY66" fmla="*/ 3623734 h 3738034"/>
              <a:gd name="connsiteX67" fmla="*/ 177800 w 8445500"/>
              <a:gd name="connsiteY67" fmla="*/ 3649134 h 3738034"/>
              <a:gd name="connsiteX68" fmla="*/ 190500 w 8445500"/>
              <a:gd name="connsiteY68" fmla="*/ 3687234 h 3738034"/>
              <a:gd name="connsiteX69" fmla="*/ 241300 w 8445500"/>
              <a:gd name="connsiteY69" fmla="*/ 3699934 h 3738034"/>
              <a:gd name="connsiteX70" fmla="*/ 393700 w 8445500"/>
              <a:gd name="connsiteY70" fmla="*/ 3738034 h 3738034"/>
              <a:gd name="connsiteX71" fmla="*/ 723900 w 8445500"/>
              <a:gd name="connsiteY71" fmla="*/ 3725334 h 3738034"/>
              <a:gd name="connsiteX72" fmla="*/ 901700 w 8445500"/>
              <a:gd name="connsiteY72" fmla="*/ 3674534 h 3738034"/>
              <a:gd name="connsiteX73" fmla="*/ 965200 w 8445500"/>
              <a:gd name="connsiteY73" fmla="*/ 3661834 h 3738034"/>
              <a:gd name="connsiteX74" fmla="*/ 1079500 w 8445500"/>
              <a:gd name="connsiteY74" fmla="*/ 3598334 h 3738034"/>
              <a:gd name="connsiteX75" fmla="*/ 1155700 w 8445500"/>
              <a:gd name="connsiteY75" fmla="*/ 3560234 h 3738034"/>
              <a:gd name="connsiteX76" fmla="*/ 1231900 w 8445500"/>
              <a:gd name="connsiteY76" fmla="*/ 3484034 h 3738034"/>
              <a:gd name="connsiteX77" fmla="*/ 1282700 w 8445500"/>
              <a:gd name="connsiteY77" fmla="*/ 3407834 h 3738034"/>
              <a:gd name="connsiteX78" fmla="*/ 1308100 w 8445500"/>
              <a:gd name="connsiteY78" fmla="*/ 3369734 h 3738034"/>
              <a:gd name="connsiteX79" fmla="*/ 1371600 w 8445500"/>
              <a:gd name="connsiteY79" fmla="*/ 3318934 h 3738034"/>
              <a:gd name="connsiteX80" fmla="*/ 1397000 w 8445500"/>
              <a:gd name="connsiteY80" fmla="*/ 3268134 h 3738034"/>
              <a:gd name="connsiteX81" fmla="*/ 1409700 w 8445500"/>
              <a:gd name="connsiteY81" fmla="*/ 3230034 h 3738034"/>
              <a:gd name="connsiteX82" fmla="*/ 1435100 w 8445500"/>
              <a:gd name="connsiteY82" fmla="*/ 3191934 h 3738034"/>
              <a:gd name="connsiteX83" fmla="*/ 1447800 w 8445500"/>
              <a:gd name="connsiteY83" fmla="*/ 3153834 h 3738034"/>
              <a:gd name="connsiteX84" fmla="*/ 1473200 w 8445500"/>
              <a:gd name="connsiteY84" fmla="*/ 3115734 h 3738034"/>
              <a:gd name="connsiteX85" fmla="*/ 1485900 w 8445500"/>
              <a:gd name="connsiteY85" fmla="*/ 3077634 h 3738034"/>
              <a:gd name="connsiteX86" fmla="*/ 1524000 w 8445500"/>
              <a:gd name="connsiteY86" fmla="*/ 3052234 h 3738034"/>
              <a:gd name="connsiteX87" fmla="*/ 1536700 w 8445500"/>
              <a:gd name="connsiteY87" fmla="*/ 3014134 h 3738034"/>
              <a:gd name="connsiteX88" fmla="*/ 1549400 w 8445500"/>
              <a:gd name="connsiteY88" fmla="*/ 2963334 h 3738034"/>
              <a:gd name="connsiteX89" fmla="*/ 1587500 w 8445500"/>
              <a:gd name="connsiteY89" fmla="*/ 2912534 h 3738034"/>
              <a:gd name="connsiteX90" fmla="*/ 1651000 w 8445500"/>
              <a:gd name="connsiteY90" fmla="*/ 2810934 h 3738034"/>
              <a:gd name="connsiteX91" fmla="*/ 1689100 w 8445500"/>
              <a:gd name="connsiteY91" fmla="*/ 2772834 h 3738034"/>
              <a:gd name="connsiteX92" fmla="*/ 1714500 w 8445500"/>
              <a:gd name="connsiteY92" fmla="*/ 2722034 h 3738034"/>
              <a:gd name="connsiteX93" fmla="*/ 1790700 w 8445500"/>
              <a:gd name="connsiteY93" fmla="*/ 2671234 h 3738034"/>
              <a:gd name="connsiteX94" fmla="*/ 1803400 w 8445500"/>
              <a:gd name="connsiteY94" fmla="*/ 2607734 h 3738034"/>
              <a:gd name="connsiteX95" fmla="*/ 1892300 w 8445500"/>
              <a:gd name="connsiteY95" fmla="*/ 2531534 h 3738034"/>
              <a:gd name="connsiteX96" fmla="*/ 2006600 w 8445500"/>
              <a:gd name="connsiteY96" fmla="*/ 2442634 h 3738034"/>
              <a:gd name="connsiteX97" fmla="*/ 2070100 w 8445500"/>
              <a:gd name="connsiteY97" fmla="*/ 2417234 h 3738034"/>
              <a:gd name="connsiteX98" fmla="*/ 2120900 w 8445500"/>
              <a:gd name="connsiteY98" fmla="*/ 2379134 h 3738034"/>
              <a:gd name="connsiteX99" fmla="*/ 2197100 w 8445500"/>
              <a:gd name="connsiteY99" fmla="*/ 2366434 h 3738034"/>
              <a:gd name="connsiteX100" fmla="*/ 2425700 w 8445500"/>
              <a:gd name="connsiteY100" fmla="*/ 2302934 h 3738034"/>
              <a:gd name="connsiteX101" fmla="*/ 2654300 w 8445500"/>
              <a:gd name="connsiteY101" fmla="*/ 2290234 h 3738034"/>
              <a:gd name="connsiteX102" fmla="*/ 2730500 w 8445500"/>
              <a:gd name="connsiteY102" fmla="*/ 2277534 h 3738034"/>
              <a:gd name="connsiteX103" fmla="*/ 2781300 w 8445500"/>
              <a:gd name="connsiteY103" fmla="*/ 2264834 h 3738034"/>
              <a:gd name="connsiteX104" fmla="*/ 2933700 w 8445500"/>
              <a:gd name="connsiteY104" fmla="*/ 2252134 h 3738034"/>
              <a:gd name="connsiteX105" fmla="*/ 2984500 w 8445500"/>
              <a:gd name="connsiteY105" fmla="*/ 2226734 h 3738034"/>
              <a:gd name="connsiteX106" fmla="*/ 3022600 w 8445500"/>
              <a:gd name="connsiteY106" fmla="*/ 2201334 h 3738034"/>
              <a:gd name="connsiteX107" fmla="*/ 3098800 w 8445500"/>
              <a:gd name="connsiteY107" fmla="*/ 2175934 h 3738034"/>
              <a:gd name="connsiteX108" fmla="*/ 3136900 w 8445500"/>
              <a:gd name="connsiteY108" fmla="*/ 2150534 h 3738034"/>
              <a:gd name="connsiteX109" fmla="*/ 3175000 w 8445500"/>
              <a:gd name="connsiteY109" fmla="*/ 2137834 h 3738034"/>
              <a:gd name="connsiteX110" fmla="*/ 3251200 w 8445500"/>
              <a:gd name="connsiteY110" fmla="*/ 2087034 h 3738034"/>
              <a:gd name="connsiteX111" fmla="*/ 3289300 w 8445500"/>
              <a:gd name="connsiteY111" fmla="*/ 2061634 h 3738034"/>
              <a:gd name="connsiteX112" fmla="*/ 3390900 w 8445500"/>
              <a:gd name="connsiteY112" fmla="*/ 2010834 h 3738034"/>
              <a:gd name="connsiteX113" fmla="*/ 3441700 w 8445500"/>
              <a:gd name="connsiteY113" fmla="*/ 2036234 h 3738034"/>
              <a:gd name="connsiteX114" fmla="*/ 3479800 w 8445500"/>
              <a:gd name="connsiteY114" fmla="*/ 2048934 h 3738034"/>
              <a:gd name="connsiteX115" fmla="*/ 3517900 w 8445500"/>
              <a:gd name="connsiteY115" fmla="*/ 2074334 h 3738034"/>
              <a:gd name="connsiteX116" fmla="*/ 3657600 w 8445500"/>
              <a:gd name="connsiteY116" fmla="*/ 2112434 h 3738034"/>
              <a:gd name="connsiteX117" fmla="*/ 4076700 w 8445500"/>
              <a:gd name="connsiteY117" fmla="*/ 2074334 h 3738034"/>
              <a:gd name="connsiteX118" fmla="*/ 4114800 w 8445500"/>
              <a:gd name="connsiteY118" fmla="*/ 2048934 h 3738034"/>
              <a:gd name="connsiteX119" fmla="*/ 4191000 w 8445500"/>
              <a:gd name="connsiteY119" fmla="*/ 2036234 h 3738034"/>
              <a:gd name="connsiteX120" fmla="*/ 4241800 w 8445500"/>
              <a:gd name="connsiteY120" fmla="*/ 2023534 h 3738034"/>
              <a:gd name="connsiteX121" fmla="*/ 4318000 w 8445500"/>
              <a:gd name="connsiteY121" fmla="*/ 2036234 h 3738034"/>
              <a:gd name="connsiteX122" fmla="*/ 4432300 w 8445500"/>
              <a:gd name="connsiteY122" fmla="*/ 2163234 h 3738034"/>
              <a:gd name="connsiteX123" fmla="*/ 4457700 w 8445500"/>
              <a:gd name="connsiteY123" fmla="*/ 2201334 h 3738034"/>
              <a:gd name="connsiteX124" fmla="*/ 4495800 w 8445500"/>
              <a:gd name="connsiteY124" fmla="*/ 2214034 h 3738034"/>
              <a:gd name="connsiteX125" fmla="*/ 4610100 w 8445500"/>
              <a:gd name="connsiteY125" fmla="*/ 2175934 h 3738034"/>
              <a:gd name="connsiteX126" fmla="*/ 4686300 w 8445500"/>
              <a:gd name="connsiteY126" fmla="*/ 2137834 h 3738034"/>
              <a:gd name="connsiteX127" fmla="*/ 4762500 w 8445500"/>
              <a:gd name="connsiteY127" fmla="*/ 2099734 h 3738034"/>
              <a:gd name="connsiteX128" fmla="*/ 4864100 w 8445500"/>
              <a:gd name="connsiteY128" fmla="*/ 2048934 h 3738034"/>
              <a:gd name="connsiteX129" fmla="*/ 4902200 w 8445500"/>
              <a:gd name="connsiteY129" fmla="*/ 2023534 h 3738034"/>
              <a:gd name="connsiteX130" fmla="*/ 4940300 w 8445500"/>
              <a:gd name="connsiteY130" fmla="*/ 2010834 h 3738034"/>
              <a:gd name="connsiteX131" fmla="*/ 4978400 w 8445500"/>
              <a:gd name="connsiteY131" fmla="*/ 1985434 h 3738034"/>
              <a:gd name="connsiteX132" fmla="*/ 5041900 w 8445500"/>
              <a:gd name="connsiteY132" fmla="*/ 1972734 h 3738034"/>
              <a:gd name="connsiteX133" fmla="*/ 5207000 w 8445500"/>
              <a:gd name="connsiteY133" fmla="*/ 1985434 h 3738034"/>
              <a:gd name="connsiteX134" fmla="*/ 5270500 w 8445500"/>
              <a:gd name="connsiteY134" fmla="*/ 1998134 h 3738034"/>
              <a:gd name="connsiteX135" fmla="*/ 5448300 w 8445500"/>
              <a:gd name="connsiteY135" fmla="*/ 2023534 h 3738034"/>
              <a:gd name="connsiteX136" fmla="*/ 5854700 w 8445500"/>
              <a:gd name="connsiteY136" fmla="*/ 2010834 h 3738034"/>
              <a:gd name="connsiteX137" fmla="*/ 5930900 w 8445500"/>
              <a:gd name="connsiteY137" fmla="*/ 1972734 h 3738034"/>
              <a:gd name="connsiteX138" fmla="*/ 5969000 w 8445500"/>
              <a:gd name="connsiteY138" fmla="*/ 1960034 h 3738034"/>
              <a:gd name="connsiteX139" fmla="*/ 6045200 w 8445500"/>
              <a:gd name="connsiteY139" fmla="*/ 1896534 h 3738034"/>
              <a:gd name="connsiteX140" fmla="*/ 6121400 w 8445500"/>
              <a:gd name="connsiteY140" fmla="*/ 1871134 h 3738034"/>
              <a:gd name="connsiteX141" fmla="*/ 6261100 w 8445500"/>
              <a:gd name="connsiteY141" fmla="*/ 1883834 h 3738034"/>
              <a:gd name="connsiteX142" fmla="*/ 6324600 w 8445500"/>
              <a:gd name="connsiteY142" fmla="*/ 1896534 h 3738034"/>
              <a:gd name="connsiteX143" fmla="*/ 6477000 w 8445500"/>
              <a:gd name="connsiteY143" fmla="*/ 1921934 h 3738034"/>
              <a:gd name="connsiteX144" fmla="*/ 6553200 w 8445500"/>
              <a:gd name="connsiteY144" fmla="*/ 1934634 h 3738034"/>
              <a:gd name="connsiteX145" fmla="*/ 6858000 w 8445500"/>
              <a:gd name="connsiteY145" fmla="*/ 1960034 h 3738034"/>
              <a:gd name="connsiteX146" fmla="*/ 8445500 w 8445500"/>
              <a:gd name="connsiteY146" fmla="*/ 1947334 h 3738034"/>
              <a:gd name="connsiteX147" fmla="*/ 8411633 w 8445500"/>
              <a:gd name="connsiteY147"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558800 w 8445500"/>
              <a:gd name="connsiteY45" fmla="*/ 867834 h 3738034"/>
              <a:gd name="connsiteX46" fmla="*/ 406400 w 8445500"/>
              <a:gd name="connsiteY46" fmla="*/ 880534 h 3738034"/>
              <a:gd name="connsiteX47" fmla="*/ 368300 w 8445500"/>
              <a:gd name="connsiteY47" fmla="*/ 905934 h 3738034"/>
              <a:gd name="connsiteX48" fmla="*/ 317500 w 8445500"/>
              <a:gd name="connsiteY48" fmla="*/ 944034 h 3738034"/>
              <a:gd name="connsiteX49" fmla="*/ 266700 w 8445500"/>
              <a:gd name="connsiteY49" fmla="*/ 1020234 h 3738034"/>
              <a:gd name="connsiteX50" fmla="*/ 228600 w 8445500"/>
              <a:gd name="connsiteY50" fmla="*/ 1058334 h 3738034"/>
              <a:gd name="connsiteX51" fmla="*/ 190500 w 8445500"/>
              <a:gd name="connsiteY51" fmla="*/ 1134534 h 3738034"/>
              <a:gd name="connsiteX52" fmla="*/ 177800 w 8445500"/>
              <a:gd name="connsiteY52" fmla="*/ 1172634 h 3738034"/>
              <a:gd name="connsiteX53" fmla="*/ 152400 w 8445500"/>
              <a:gd name="connsiteY53" fmla="*/ 1210734 h 3738034"/>
              <a:gd name="connsiteX54" fmla="*/ 114300 w 8445500"/>
              <a:gd name="connsiteY54" fmla="*/ 1363134 h 3738034"/>
              <a:gd name="connsiteX55" fmla="*/ 88900 w 8445500"/>
              <a:gd name="connsiteY55" fmla="*/ 1439334 h 3738034"/>
              <a:gd name="connsiteX56" fmla="*/ 76200 w 8445500"/>
              <a:gd name="connsiteY56" fmla="*/ 1502834 h 3738034"/>
              <a:gd name="connsiteX57" fmla="*/ 50800 w 8445500"/>
              <a:gd name="connsiteY57" fmla="*/ 1566334 h 3738034"/>
              <a:gd name="connsiteX58" fmla="*/ 12700 w 8445500"/>
              <a:gd name="connsiteY58" fmla="*/ 1744134 h 3738034"/>
              <a:gd name="connsiteX59" fmla="*/ 0 w 8445500"/>
              <a:gd name="connsiteY59" fmla="*/ 1845734 h 3738034"/>
              <a:gd name="connsiteX60" fmla="*/ 0 w 8445500"/>
              <a:gd name="connsiteY60" fmla="*/ 2264834 h 3738034"/>
              <a:gd name="connsiteX61" fmla="*/ 12700 w 8445500"/>
              <a:gd name="connsiteY61" fmla="*/ 2582334 h 3738034"/>
              <a:gd name="connsiteX62" fmla="*/ 25400 w 8445500"/>
              <a:gd name="connsiteY62" fmla="*/ 3522134 h 3738034"/>
              <a:gd name="connsiteX63" fmla="*/ 88900 w 8445500"/>
              <a:gd name="connsiteY63" fmla="*/ 3572934 h 3738034"/>
              <a:gd name="connsiteX64" fmla="*/ 101600 w 8445500"/>
              <a:gd name="connsiteY64" fmla="*/ 3611034 h 3738034"/>
              <a:gd name="connsiteX65" fmla="*/ 139700 w 8445500"/>
              <a:gd name="connsiteY65" fmla="*/ 3623734 h 3738034"/>
              <a:gd name="connsiteX66" fmla="*/ 177800 w 8445500"/>
              <a:gd name="connsiteY66" fmla="*/ 3649134 h 3738034"/>
              <a:gd name="connsiteX67" fmla="*/ 190500 w 8445500"/>
              <a:gd name="connsiteY67" fmla="*/ 3687234 h 3738034"/>
              <a:gd name="connsiteX68" fmla="*/ 241300 w 8445500"/>
              <a:gd name="connsiteY68" fmla="*/ 3699934 h 3738034"/>
              <a:gd name="connsiteX69" fmla="*/ 393700 w 8445500"/>
              <a:gd name="connsiteY69" fmla="*/ 3738034 h 3738034"/>
              <a:gd name="connsiteX70" fmla="*/ 723900 w 8445500"/>
              <a:gd name="connsiteY70" fmla="*/ 3725334 h 3738034"/>
              <a:gd name="connsiteX71" fmla="*/ 901700 w 8445500"/>
              <a:gd name="connsiteY71" fmla="*/ 3674534 h 3738034"/>
              <a:gd name="connsiteX72" fmla="*/ 965200 w 8445500"/>
              <a:gd name="connsiteY72" fmla="*/ 3661834 h 3738034"/>
              <a:gd name="connsiteX73" fmla="*/ 1079500 w 8445500"/>
              <a:gd name="connsiteY73" fmla="*/ 3598334 h 3738034"/>
              <a:gd name="connsiteX74" fmla="*/ 1155700 w 8445500"/>
              <a:gd name="connsiteY74" fmla="*/ 3560234 h 3738034"/>
              <a:gd name="connsiteX75" fmla="*/ 1231900 w 8445500"/>
              <a:gd name="connsiteY75" fmla="*/ 3484034 h 3738034"/>
              <a:gd name="connsiteX76" fmla="*/ 1282700 w 8445500"/>
              <a:gd name="connsiteY76" fmla="*/ 3407834 h 3738034"/>
              <a:gd name="connsiteX77" fmla="*/ 1308100 w 8445500"/>
              <a:gd name="connsiteY77" fmla="*/ 3369734 h 3738034"/>
              <a:gd name="connsiteX78" fmla="*/ 1371600 w 8445500"/>
              <a:gd name="connsiteY78" fmla="*/ 3318934 h 3738034"/>
              <a:gd name="connsiteX79" fmla="*/ 1397000 w 8445500"/>
              <a:gd name="connsiteY79" fmla="*/ 3268134 h 3738034"/>
              <a:gd name="connsiteX80" fmla="*/ 1409700 w 8445500"/>
              <a:gd name="connsiteY80" fmla="*/ 3230034 h 3738034"/>
              <a:gd name="connsiteX81" fmla="*/ 1435100 w 8445500"/>
              <a:gd name="connsiteY81" fmla="*/ 3191934 h 3738034"/>
              <a:gd name="connsiteX82" fmla="*/ 1447800 w 8445500"/>
              <a:gd name="connsiteY82" fmla="*/ 3153834 h 3738034"/>
              <a:gd name="connsiteX83" fmla="*/ 1473200 w 8445500"/>
              <a:gd name="connsiteY83" fmla="*/ 3115734 h 3738034"/>
              <a:gd name="connsiteX84" fmla="*/ 1485900 w 8445500"/>
              <a:gd name="connsiteY84" fmla="*/ 3077634 h 3738034"/>
              <a:gd name="connsiteX85" fmla="*/ 1524000 w 8445500"/>
              <a:gd name="connsiteY85" fmla="*/ 3052234 h 3738034"/>
              <a:gd name="connsiteX86" fmla="*/ 1536700 w 8445500"/>
              <a:gd name="connsiteY86" fmla="*/ 3014134 h 3738034"/>
              <a:gd name="connsiteX87" fmla="*/ 1549400 w 8445500"/>
              <a:gd name="connsiteY87" fmla="*/ 2963334 h 3738034"/>
              <a:gd name="connsiteX88" fmla="*/ 1587500 w 8445500"/>
              <a:gd name="connsiteY88" fmla="*/ 2912534 h 3738034"/>
              <a:gd name="connsiteX89" fmla="*/ 1651000 w 8445500"/>
              <a:gd name="connsiteY89" fmla="*/ 2810934 h 3738034"/>
              <a:gd name="connsiteX90" fmla="*/ 1689100 w 8445500"/>
              <a:gd name="connsiteY90" fmla="*/ 2772834 h 3738034"/>
              <a:gd name="connsiteX91" fmla="*/ 1714500 w 8445500"/>
              <a:gd name="connsiteY91" fmla="*/ 2722034 h 3738034"/>
              <a:gd name="connsiteX92" fmla="*/ 1790700 w 8445500"/>
              <a:gd name="connsiteY92" fmla="*/ 2671234 h 3738034"/>
              <a:gd name="connsiteX93" fmla="*/ 1803400 w 8445500"/>
              <a:gd name="connsiteY93" fmla="*/ 2607734 h 3738034"/>
              <a:gd name="connsiteX94" fmla="*/ 1892300 w 8445500"/>
              <a:gd name="connsiteY94" fmla="*/ 2531534 h 3738034"/>
              <a:gd name="connsiteX95" fmla="*/ 2006600 w 8445500"/>
              <a:gd name="connsiteY95" fmla="*/ 2442634 h 3738034"/>
              <a:gd name="connsiteX96" fmla="*/ 2070100 w 8445500"/>
              <a:gd name="connsiteY96" fmla="*/ 2417234 h 3738034"/>
              <a:gd name="connsiteX97" fmla="*/ 2120900 w 8445500"/>
              <a:gd name="connsiteY97" fmla="*/ 2379134 h 3738034"/>
              <a:gd name="connsiteX98" fmla="*/ 2197100 w 8445500"/>
              <a:gd name="connsiteY98" fmla="*/ 2366434 h 3738034"/>
              <a:gd name="connsiteX99" fmla="*/ 2425700 w 8445500"/>
              <a:gd name="connsiteY99" fmla="*/ 2302934 h 3738034"/>
              <a:gd name="connsiteX100" fmla="*/ 2654300 w 8445500"/>
              <a:gd name="connsiteY100" fmla="*/ 2290234 h 3738034"/>
              <a:gd name="connsiteX101" fmla="*/ 2730500 w 8445500"/>
              <a:gd name="connsiteY101" fmla="*/ 2277534 h 3738034"/>
              <a:gd name="connsiteX102" fmla="*/ 2781300 w 8445500"/>
              <a:gd name="connsiteY102" fmla="*/ 2264834 h 3738034"/>
              <a:gd name="connsiteX103" fmla="*/ 2933700 w 8445500"/>
              <a:gd name="connsiteY103" fmla="*/ 2252134 h 3738034"/>
              <a:gd name="connsiteX104" fmla="*/ 2984500 w 8445500"/>
              <a:gd name="connsiteY104" fmla="*/ 2226734 h 3738034"/>
              <a:gd name="connsiteX105" fmla="*/ 3022600 w 8445500"/>
              <a:gd name="connsiteY105" fmla="*/ 2201334 h 3738034"/>
              <a:gd name="connsiteX106" fmla="*/ 3098800 w 8445500"/>
              <a:gd name="connsiteY106" fmla="*/ 2175934 h 3738034"/>
              <a:gd name="connsiteX107" fmla="*/ 3136900 w 8445500"/>
              <a:gd name="connsiteY107" fmla="*/ 2150534 h 3738034"/>
              <a:gd name="connsiteX108" fmla="*/ 3175000 w 8445500"/>
              <a:gd name="connsiteY108" fmla="*/ 2137834 h 3738034"/>
              <a:gd name="connsiteX109" fmla="*/ 3251200 w 8445500"/>
              <a:gd name="connsiteY109" fmla="*/ 2087034 h 3738034"/>
              <a:gd name="connsiteX110" fmla="*/ 3289300 w 8445500"/>
              <a:gd name="connsiteY110" fmla="*/ 2061634 h 3738034"/>
              <a:gd name="connsiteX111" fmla="*/ 3390900 w 8445500"/>
              <a:gd name="connsiteY111" fmla="*/ 2010834 h 3738034"/>
              <a:gd name="connsiteX112" fmla="*/ 3441700 w 8445500"/>
              <a:gd name="connsiteY112" fmla="*/ 2036234 h 3738034"/>
              <a:gd name="connsiteX113" fmla="*/ 3479800 w 8445500"/>
              <a:gd name="connsiteY113" fmla="*/ 2048934 h 3738034"/>
              <a:gd name="connsiteX114" fmla="*/ 3517900 w 8445500"/>
              <a:gd name="connsiteY114" fmla="*/ 2074334 h 3738034"/>
              <a:gd name="connsiteX115" fmla="*/ 3657600 w 8445500"/>
              <a:gd name="connsiteY115" fmla="*/ 2112434 h 3738034"/>
              <a:gd name="connsiteX116" fmla="*/ 4076700 w 8445500"/>
              <a:gd name="connsiteY116" fmla="*/ 2074334 h 3738034"/>
              <a:gd name="connsiteX117" fmla="*/ 4114800 w 8445500"/>
              <a:gd name="connsiteY117" fmla="*/ 2048934 h 3738034"/>
              <a:gd name="connsiteX118" fmla="*/ 4191000 w 8445500"/>
              <a:gd name="connsiteY118" fmla="*/ 2036234 h 3738034"/>
              <a:gd name="connsiteX119" fmla="*/ 4241800 w 8445500"/>
              <a:gd name="connsiteY119" fmla="*/ 2023534 h 3738034"/>
              <a:gd name="connsiteX120" fmla="*/ 4318000 w 8445500"/>
              <a:gd name="connsiteY120" fmla="*/ 2036234 h 3738034"/>
              <a:gd name="connsiteX121" fmla="*/ 4432300 w 8445500"/>
              <a:gd name="connsiteY121" fmla="*/ 2163234 h 3738034"/>
              <a:gd name="connsiteX122" fmla="*/ 4457700 w 8445500"/>
              <a:gd name="connsiteY122" fmla="*/ 2201334 h 3738034"/>
              <a:gd name="connsiteX123" fmla="*/ 4495800 w 8445500"/>
              <a:gd name="connsiteY123" fmla="*/ 2214034 h 3738034"/>
              <a:gd name="connsiteX124" fmla="*/ 4610100 w 8445500"/>
              <a:gd name="connsiteY124" fmla="*/ 2175934 h 3738034"/>
              <a:gd name="connsiteX125" fmla="*/ 4686300 w 8445500"/>
              <a:gd name="connsiteY125" fmla="*/ 2137834 h 3738034"/>
              <a:gd name="connsiteX126" fmla="*/ 4762500 w 8445500"/>
              <a:gd name="connsiteY126" fmla="*/ 2099734 h 3738034"/>
              <a:gd name="connsiteX127" fmla="*/ 4864100 w 8445500"/>
              <a:gd name="connsiteY127" fmla="*/ 2048934 h 3738034"/>
              <a:gd name="connsiteX128" fmla="*/ 4902200 w 8445500"/>
              <a:gd name="connsiteY128" fmla="*/ 2023534 h 3738034"/>
              <a:gd name="connsiteX129" fmla="*/ 4940300 w 8445500"/>
              <a:gd name="connsiteY129" fmla="*/ 2010834 h 3738034"/>
              <a:gd name="connsiteX130" fmla="*/ 4978400 w 8445500"/>
              <a:gd name="connsiteY130" fmla="*/ 1985434 h 3738034"/>
              <a:gd name="connsiteX131" fmla="*/ 5041900 w 8445500"/>
              <a:gd name="connsiteY131" fmla="*/ 1972734 h 3738034"/>
              <a:gd name="connsiteX132" fmla="*/ 5207000 w 8445500"/>
              <a:gd name="connsiteY132" fmla="*/ 1985434 h 3738034"/>
              <a:gd name="connsiteX133" fmla="*/ 5270500 w 8445500"/>
              <a:gd name="connsiteY133" fmla="*/ 1998134 h 3738034"/>
              <a:gd name="connsiteX134" fmla="*/ 5448300 w 8445500"/>
              <a:gd name="connsiteY134" fmla="*/ 2023534 h 3738034"/>
              <a:gd name="connsiteX135" fmla="*/ 5854700 w 8445500"/>
              <a:gd name="connsiteY135" fmla="*/ 2010834 h 3738034"/>
              <a:gd name="connsiteX136" fmla="*/ 5930900 w 8445500"/>
              <a:gd name="connsiteY136" fmla="*/ 1972734 h 3738034"/>
              <a:gd name="connsiteX137" fmla="*/ 5969000 w 8445500"/>
              <a:gd name="connsiteY137" fmla="*/ 1960034 h 3738034"/>
              <a:gd name="connsiteX138" fmla="*/ 6045200 w 8445500"/>
              <a:gd name="connsiteY138" fmla="*/ 1896534 h 3738034"/>
              <a:gd name="connsiteX139" fmla="*/ 6121400 w 8445500"/>
              <a:gd name="connsiteY139" fmla="*/ 1871134 h 3738034"/>
              <a:gd name="connsiteX140" fmla="*/ 6261100 w 8445500"/>
              <a:gd name="connsiteY140" fmla="*/ 1883834 h 3738034"/>
              <a:gd name="connsiteX141" fmla="*/ 6324600 w 8445500"/>
              <a:gd name="connsiteY141" fmla="*/ 1896534 h 3738034"/>
              <a:gd name="connsiteX142" fmla="*/ 6477000 w 8445500"/>
              <a:gd name="connsiteY142" fmla="*/ 1921934 h 3738034"/>
              <a:gd name="connsiteX143" fmla="*/ 6553200 w 8445500"/>
              <a:gd name="connsiteY143" fmla="*/ 1934634 h 3738034"/>
              <a:gd name="connsiteX144" fmla="*/ 6858000 w 8445500"/>
              <a:gd name="connsiteY144" fmla="*/ 1960034 h 3738034"/>
              <a:gd name="connsiteX145" fmla="*/ 8445500 w 8445500"/>
              <a:gd name="connsiteY145" fmla="*/ 1947334 h 3738034"/>
              <a:gd name="connsiteX146" fmla="*/ 8411633 w 8445500"/>
              <a:gd name="connsiteY146"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406400 w 8445500"/>
              <a:gd name="connsiteY45" fmla="*/ 880534 h 3738034"/>
              <a:gd name="connsiteX46" fmla="*/ 368300 w 8445500"/>
              <a:gd name="connsiteY46" fmla="*/ 905934 h 3738034"/>
              <a:gd name="connsiteX47" fmla="*/ 317500 w 8445500"/>
              <a:gd name="connsiteY47" fmla="*/ 944034 h 3738034"/>
              <a:gd name="connsiteX48" fmla="*/ 266700 w 8445500"/>
              <a:gd name="connsiteY48" fmla="*/ 1020234 h 3738034"/>
              <a:gd name="connsiteX49" fmla="*/ 228600 w 8445500"/>
              <a:gd name="connsiteY49" fmla="*/ 1058334 h 3738034"/>
              <a:gd name="connsiteX50" fmla="*/ 190500 w 8445500"/>
              <a:gd name="connsiteY50" fmla="*/ 1134534 h 3738034"/>
              <a:gd name="connsiteX51" fmla="*/ 177800 w 8445500"/>
              <a:gd name="connsiteY51" fmla="*/ 1172634 h 3738034"/>
              <a:gd name="connsiteX52" fmla="*/ 152400 w 8445500"/>
              <a:gd name="connsiteY52" fmla="*/ 1210734 h 3738034"/>
              <a:gd name="connsiteX53" fmla="*/ 114300 w 8445500"/>
              <a:gd name="connsiteY53" fmla="*/ 1363134 h 3738034"/>
              <a:gd name="connsiteX54" fmla="*/ 88900 w 8445500"/>
              <a:gd name="connsiteY54" fmla="*/ 1439334 h 3738034"/>
              <a:gd name="connsiteX55" fmla="*/ 76200 w 8445500"/>
              <a:gd name="connsiteY55" fmla="*/ 1502834 h 3738034"/>
              <a:gd name="connsiteX56" fmla="*/ 50800 w 8445500"/>
              <a:gd name="connsiteY56" fmla="*/ 1566334 h 3738034"/>
              <a:gd name="connsiteX57" fmla="*/ 12700 w 8445500"/>
              <a:gd name="connsiteY57" fmla="*/ 1744134 h 3738034"/>
              <a:gd name="connsiteX58" fmla="*/ 0 w 8445500"/>
              <a:gd name="connsiteY58" fmla="*/ 1845734 h 3738034"/>
              <a:gd name="connsiteX59" fmla="*/ 0 w 8445500"/>
              <a:gd name="connsiteY59" fmla="*/ 2264834 h 3738034"/>
              <a:gd name="connsiteX60" fmla="*/ 12700 w 8445500"/>
              <a:gd name="connsiteY60" fmla="*/ 2582334 h 3738034"/>
              <a:gd name="connsiteX61" fmla="*/ 25400 w 8445500"/>
              <a:gd name="connsiteY61" fmla="*/ 3522134 h 3738034"/>
              <a:gd name="connsiteX62" fmla="*/ 88900 w 8445500"/>
              <a:gd name="connsiteY62" fmla="*/ 3572934 h 3738034"/>
              <a:gd name="connsiteX63" fmla="*/ 101600 w 8445500"/>
              <a:gd name="connsiteY63" fmla="*/ 3611034 h 3738034"/>
              <a:gd name="connsiteX64" fmla="*/ 139700 w 8445500"/>
              <a:gd name="connsiteY64" fmla="*/ 3623734 h 3738034"/>
              <a:gd name="connsiteX65" fmla="*/ 177800 w 8445500"/>
              <a:gd name="connsiteY65" fmla="*/ 3649134 h 3738034"/>
              <a:gd name="connsiteX66" fmla="*/ 190500 w 8445500"/>
              <a:gd name="connsiteY66" fmla="*/ 3687234 h 3738034"/>
              <a:gd name="connsiteX67" fmla="*/ 241300 w 8445500"/>
              <a:gd name="connsiteY67" fmla="*/ 3699934 h 3738034"/>
              <a:gd name="connsiteX68" fmla="*/ 393700 w 8445500"/>
              <a:gd name="connsiteY68" fmla="*/ 3738034 h 3738034"/>
              <a:gd name="connsiteX69" fmla="*/ 723900 w 8445500"/>
              <a:gd name="connsiteY69" fmla="*/ 3725334 h 3738034"/>
              <a:gd name="connsiteX70" fmla="*/ 901700 w 8445500"/>
              <a:gd name="connsiteY70" fmla="*/ 3674534 h 3738034"/>
              <a:gd name="connsiteX71" fmla="*/ 965200 w 8445500"/>
              <a:gd name="connsiteY71" fmla="*/ 3661834 h 3738034"/>
              <a:gd name="connsiteX72" fmla="*/ 1079500 w 8445500"/>
              <a:gd name="connsiteY72" fmla="*/ 3598334 h 3738034"/>
              <a:gd name="connsiteX73" fmla="*/ 1155700 w 8445500"/>
              <a:gd name="connsiteY73" fmla="*/ 3560234 h 3738034"/>
              <a:gd name="connsiteX74" fmla="*/ 1231900 w 8445500"/>
              <a:gd name="connsiteY74" fmla="*/ 3484034 h 3738034"/>
              <a:gd name="connsiteX75" fmla="*/ 1282700 w 8445500"/>
              <a:gd name="connsiteY75" fmla="*/ 3407834 h 3738034"/>
              <a:gd name="connsiteX76" fmla="*/ 1308100 w 8445500"/>
              <a:gd name="connsiteY76" fmla="*/ 3369734 h 3738034"/>
              <a:gd name="connsiteX77" fmla="*/ 1371600 w 8445500"/>
              <a:gd name="connsiteY77" fmla="*/ 3318934 h 3738034"/>
              <a:gd name="connsiteX78" fmla="*/ 1397000 w 8445500"/>
              <a:gd name="connsiteY78" fmla="*/ 3268134 h 3738034"/>
              <a:gd name="connsiteX79" fmla="*/ 1409700 w 8445500"/>
              <a:gd name="connsiteY79" fmla="*/ 3230034 h 3738034"/>
              <a:gd name="connsiteX80" fmla="*/ 1435100 w 8445500"/>
              <a:gd name="connsiteY80" fmla="*/ 3191934 h 3738034"/>
              <a:gd name="connsiteX81" fmla="*/ 1447800 w 8445500"/>
              <a:gd name="connsiteY81" fmla="*/ 3153834 h 3738034"/>
              <a:gd name="connsiteX82" fmla="*/ 1473200 w 8445500"/>
              <a:gd name="connsiteY82" fmla="*/ 3115734 h 3738034"/>
              <a:gd name="connsiteX83" fmla="*/ 1485900 w 8445500"/>
              <a:gd name="connsiteY83" fmla="*/ 3077634 h 3738034"/>
              <a:gd name="connsiteX84" fmla="*/ 1524000 w 8445500"/>
              <a:gd name="connsiteY84" fmla="*/ 3052234 h 3738034"/>
              <a:gd name="connsiteX85" fmla="*/ 1536700 w 8445500"/>
              <a:gd name="connsiteY85" fmla="*/ 3014134 h 3738034"/>
              <a:gd name="connsiteX86" fmla="*/ 1549400 w 8445500"/>
              <a:gd name="connsiteY86" fmla="*/ 2963334 h 3738034"/>
              <a:gd name="connsiteX87" fmla="*/ 1587500 w 8445500"/>
              <a:gd name="connsiteY87" fmla="*/ 2912534 h 3738034"/>
              <a:gd name="connsiteX88" fmla="*/ 1651000 w 8445500"/>
              <a:gd name="connsiteY88" fmla="*/ 2810934 h 3738034"/>
              <a:gd name="connsiteX89" fmla="*/ 1689100 w 8445500"/>
              <a:gd name="connsiteY89" fmla="*/ 2772834 h 3738034"/>
              <a:gd name="connsiteX90" fmla="*/ 1714500 w 8445500"/>
              <a:gd name="connsiteY90" fmla="*/ 2722034 h 3738034"/>
              <a:gd name="connsiteX91" fmla="*/ 1790700 w 8445500"/>
              <a:gd name="connsiteY91" fmla="*/ 2671234 h 3738034"/>
              <a:gd name="connsiteX92" fmla="*/ 1803400 w 8445500"/>
              <a:gd name="connsiteY92" fmla="*/ 2607734 h 3738034"/>
              <a:gd name="connsiteX93" fmla="*/ 1892300 w 8445500"/>
              <a:gd name="connsiteY93" fmla="*/ 2531534 h 3738034"/>
              <a:gd name="connsiteX94" fmla="*/ 2006600 w 8445500"/>
              <a:gd name="connsiteY94" fmla="*/ 2442634 h 3738034"/>
              <a:gd name="connsiteX95" fmla="*/ 2070100 w 8445500"/>
              <a:gd name="connsiteY95" fmla="*/ 2417234 h 3738034"/>
              <a:gd name="connsiteX96" fmla="*/ 2120900 w 8445500"/>
              <a:gd name="connsiteY96" fmla="*/ 2379134 h 3738034"/>
              <a:gd name="connsiteX97" fmla="*/ 2197100 w 8445500"/>
              <a:gd name="connsiteY97" fmla="*/ 2366434 h 3738034"/>
              <a:gd name="connsiteX98" fmla="*/ 2425700 w 8445500"/>
              <a:gd name="connsiteY98" fmla="*/ 2302934 h 3738034"/>
              <a:gd name="connsiteX99" fmla="*/ 2654300 w 8445500"/>
              <a:gd name="connsiteY99" fmla="*/ 2290234 h 3738034"/>
              <a:gd name="connsiteX100" fmla="*/ 2730500 w 8445500"/>
              <a:gd name="connsiteY100" fmla="*/ 2277534 h 3738034"/>
              <a:gd name="connsiteX101" fmla="*/ 2781300 w 8445500"/>
              <a:gd name="connsiteY101" fmla="*/ 2264834 h 3738034"/>
              <a:gd name="connsiteX102" fmla="*/ 2933700 w 8445500"/>
              <a:gd name="connsiteY102" fmla="*/ 2252134 h 3738034"/>
              <a:gd name="connsiteX103" fmla="*/ 2984500 w 8445500"/>
              <a:gd name="connsiteY103" fmla="*/ 2226734 h 3738034"/>
              <a:gd name="connsiteX104" fmla="*/ 3022600 w 8445500"/>
              <a:gd name="connsiteY104" fmla="*/ 2201334 h 3738034"/>
              <a:gd name="connsiteX105" fmla="*/ 3098800 w 8445500"/>
              <a:gd name="connsiteY105" fmla="*/ 2175934 h 3738034"/>
              <a:gd name="connsiteX106" fmla="*/ 3136900 w 8445500"/>
              <a:gd name="connsiteY106" fmla="*/ 2150534 h 3738034"/>
              <a:gd name="connsiteX107" fmla="*/ 3175000 w 8445500"/>
              <a:gd name="connsiteY107" fmla="*/ 2137834 h 3738034"/>
              <a:gd name="connsiteX108" fmla="*/ 3251200 w 8445500"/>
              <a:gd name="connsiteY108" fmla="*/ 2087034 h 3738034"/>
              <a:gd name="connsiteX109" fmla="*/ 3289300 w 8445500"/>
              <a:gd name="connsiteY109" fmla="*/ 2061634 h 3738034"/>
              <a:gd name="connsiteX110" fmla="*/ 3390900 w 8445500"/>
              <a:gd name="connsiteY110" fmla="*/ 2010834 h 3738034"/>
              <a:gd name="connsiteX111" fmla="*/ 3441700 w 8445500"/>
              <a:gd name="connsiteY111" fmla="*/ 2036234 h 3738034"/>
              <a:gd name="connsiteX112" fmla="*/ 3479800 w 8445500"/>
              <a:gd name="connsiteY112" fmla="*/ 2048934 h 3738034"/>
              <a:gd name="connsiteX113" fmla="*/ 3517900 w 8445500"/>
              <a:gd name="connsiteY113" fmla="*/ 2074334 h 3738034"/>
              <a:gd name="connsiteX114" fmla="*/ 3657600 w 8445500"/>
              <a:gd name="connsiteY114" fmla="*/ 2112434 h 3738034"/>
              <a:gd name="connsiteX115" fmla="*/ 4076700 w 8445500"/>
              <a:gd name="connsiteY115" fmla="*/ 2074334 h 3738034"/>
              <a:gd name="connsiteX116" fmla="*/ 4114800 w 8445500"/>
              <a:gd name="connsiteY116" fmla="*/ 2048934 h 3738034"/>
              <a:gd name="connsiteX117" fmla="*/ 4191000 w 8445500"/>
              <a:gd name="connsiteY117" fmla="*/ 2036234 h 3738034"/>
              <a:gd name="connsiteX118" fmla="*/ 4241800 w 8445500"/>
              <a:gd name="connsiteY118" fmla="*/ 2023534 h 3738034"/>
              <a:gd name="connsiteX119" fmla="*/ 4318000 w 8445500"/>
              <a:gd name="connsiteY119" fmla="*/ 2036234 h 3738034"/>
              <a:gd name="connsiteX120" fmla="*/ 4432300 w 8445500"/>
              <a:gd name="connsiteY120" fmla="*/ 2163234 h 3738034"/>
              <a:gd name="connsiteX121" fmla="*/ 4457700 w 8445500"/>
              <a:gd name="connsiteY121" fmla="*/ 2201334 h 3738034"/>
              <a:gd name="connsiteX122" fmla="*/ 4495800 w 8445500"/>
              <a:gd name="connsiteY122" fmla="*/ 2214034 h 3738034"/>
              <a:gd name="connsiteX123" fmla="*/ 4610100 w 8445500"/>
              <a:gd name="connsiteY123" fmla="*/ 2175934 h 3738034"/>
              <a:gd name="connsiteX124" fmla="*/ 4686300 w 8445500"/>
              <a:gd name="connsiteY124" fmla="*/ 2137834 h 3738034"/>
              <a:gd name="connsiteX125" fmla="*/ 4762500 w 8445500"/>
              <a:gd name="connsiteY125" fmla="*/ 2099734 h 3738034"/>
              <a:gd name="connsiteX126" fmla="*/ 4864100 w 8445500"/>
              <a:gd name="connsiteY126" fmla="*/ 2048934 h 3738034"/>
              <a:gd name="connsiteX127" fmla="*/ 4902200 w 8445500"/>
              <a:gd name="connsiteY127" fmla="*/ 2023534 h 3738034"/>
              <a:gd name="connsiteX128" fmla="*/ 4940300 w 8445500"/>
              <a:gd name="connsiteY128" fmla="*/ 2010834 h 3738034"/>
              <a:gd name="connsiteX129" fmla="*/ 4978400 w 8445500"/>
              <a:gd name="connsiteY129" fmla="*/ 1985434 h 3738034"/>
              <a:gd name="connsiteX130" fmla="*/ 5041900 w 8445500"/>
              <a:gd name="connsiteY130" fmla="*/ 1972734 h 3738034"/>
              <a:gd name="connsiteX131" fmla="*/ 5207000 w 8445500"/>
              <a:gd name="connsiteY131" fmla="*/ 1985434 h 3738034"/>
              <a:gd name="connsiteX132" fmla="*/ 5270500 w 8445500"/>
              <a:gd name="connsiteY132" fmla="*/ 1998134 h 3738034"/>
              <a:gd name="connsiteX133" fmla="*/ 5448300 w 8445500"/>
              <a:gd name="connsiteY133" fmla="*/ 2023534 h 3738034"/>
              <a:gd name="connsiteX134" fmla="*/ 5854700 w 8445500"/>
              <a:gd name="connsiteY134" fmla="*/ 2010834 h 3738034"/>
              <a:gd name="connsiteX135" fmla="*/ 5930900 w 8445500"/>
              <a:gd name="connsiteY135" fmla="*/ 1972734 h 3738034"/>
              <a:gd name="connsiteX136" fmla="*/ 5969000 w 8445500"/>
              <a:gd name="connsiteY136" fmla="*/ 1960034 h 3738034"/>
              <a:gd name="connsiteX137" fmla="*/ 6045200 w 8445500"/>
              <a:gd name="connsiteY137" fmla="*/ 1896534 h 3738034"/>
              <a:gd name="connsiteX138" fmla="*/ 6121400 w 8445500"/>
              <a:gd name="connsiteY138" fmla="*/ 1871134 h 3738034"/>
              <a:gd name="connsiteX139" fmla="*/ 6261100 w 8445500"/>
              <a:gd name="connsiteY139" fmla="*/ 1883834 h 3738034"/>
              <a:gd name="connsiteX140" fmla="*/ 6324600 w 8445500"/>
              <a:gd name="connsiteY140" fmla="*/ 1896534 h 3738034"/>
              <a:gd name="connsiteX141" fmla="*/ 6477000 w 8445500"/>
              <a:gd name="connsiteY141" fmla="*/ 1921934 h 3738034"/>
              <a:gd name="connsiteX142" fmla="*/ 6553200 w 8445500"/>
              <a:gd name="connsiteY142" fmla="*/ 1934634 h 3738034"/>
              <a:gd name="connsiteX143" fmla="*/ 6858000 w 8445500"/>
              <a:gd name="connsiteY143" fmla="*/ 1960034 h 3738034"/>
              <a:gd name="connsiteX144" fmla="*/ 8445500 w 8445500"/>
              <a:gd name="connsiteY144" fmla="*/ 1947334 h 3738034"/>
              <a:gd name="connsiteX145" fmla="*/ 8411633 w 8445500"/>
              <a:gd name="connsiteY145"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368300 w 8445500"/>
              <a:gd name="connsiteY45" fmla="*/ 905934 h 3738034"/>
              <a:gd name="connsiteX46" fmla="*/ 317500 w 8445500"/>
              <a:gd name="connsiteY46" fmla="*/ 944034 h 3738034"/>
              <a:gd name="connsiteX47" fmla="*/ 266700 w 8445500"/>
              <a:gd name="connsiteY47" fmla="*/ 1020234 h 3738034"/>
              <a:gd name="connsiteX48" fmla="*/ 228600 w 8445500"/>
              <a:gd name="connsiteY48" fmla="*/ 1058334 h 3738034"/>
              <a:gd name="connsiteX49" fmla="*/ 190500 w 8445500"/>
              <a:gd name="connsiteY49" fmla="*/ 1134534 h 3738034"/>
              <a:gd name="connsiteX50" fmla="*/ 177800 w 8445500"/>
              <a:gd name="connsiteY50" fmla="*/ 1172634 h 3738034"/>
              <a:gd name="connsiteX51" fmla="*/ 152400 w 8445500"/>
              <a:gd name="connsiteY51" fmla="*/ 1210734 h 3738034"/>
              <a:gd name="connsiteX52" fmla="*/ 114300 w 8445500"/>
              <a:gd name="connsiteY52" fmla="*/ 1363134 h 3738034"/>
              <a:gd name="connsiteX53" fmla="*/ 88900 w 8445500"/>
              <a:gd name="connsiteY53" fmla="*/ 1439334 h 3738034"/>
              <a:gd name="connsiteX54" fmla="*/ 76200 w 8445500"/>
              <a:gd name="connsiteY54" fmla="*/ 1502834 h 3738034"/>
              <a:gd name="connsiteX55" fmla="*/ 50800 w 8445500"/>
              <a:gd name="connsiteY55" fmla="*/ 1566334 h 3738034"/>
              <a:gd name="connsiteX56" fmla="*/ 12700 w 8445500"/>
              <a:gd name="connsiteY56" fmla="*/ 1744134 h 3738034"/>
              <a:gd name="connsiteX57" fmla="*/ 0 w 8445500"/>
              <a:gd name="connsiteY57" fmla="*/ 1845734 h 3738034"/>
              <a:gd name="connsiteX58" fmla="*/ 0 w 8445500"/>
              <a:gd name="connsiteY58" fmla="*/ 2264834 h 3738034"/>
              <a:gd name="connsiteX59" fmla="*/ 12700 w 8445500"/>
              <a:gd name="connsiteY59" fmla="*/ 2582334 h 3738034"/>
              <a:gd name="connsiteX60" fmla="*/ 25400 w 8445500"/>
              <a:gd name="connsiteY60" fmla="*/ 3522134 h 3738034"/>
              <a:gd name="connsiteX61" fmla="*/ 88900 w 8445500"/>
              <a:gd name="connsiteY61" fmla="*/ 3572934 h 3738034"/>
              <a:gd name="connsiteX62" fmla="*/ 101600 w 8445500"/>
              <a:gd name="connsiteY62" fmla="*/ 3611034 h 3738034"/>
              <a:gd name="connsiteX63" fmla="*/ 139700 w 8445500"/>
              <a:gd name="connsiteY63" fmla="*/ 3623734 h 3738034"/>
              <a:gd name="connsiteX64" fmla="*/ 177800 w 8445500"/>
              <a:gd name="connsiteY64" fmla="*/ 3649134 h 3738034"/>
              <a:gd name="connsiteX65" fmla="*/ 190500 w 8445500"/>
              <a:gd name="connsiteY65" fmla="*/ 3687234 h 3738034"/>
              <a:gd name="connsiteX66" fmla="*/ 241300 w 8445500"/>
              <a:gd name="connsiteY66" fmla="*/ 3699934 h 3738034"/>
              <a:gd name="connsiteX67" fmla="*/ 393700 w 8445500"/>
              <a:gd name="connsiteY67" fmla="*/ 3738034 h 3738034"/>
              <a:gd name="connsiteX68" fmla="*/ 723900 w 8445500"/>
              <a:gd name="connsiteY68" fmla="*/ 3725334 h 3738034"/>
              <a:gd name="connsiteX69" fmla="*/ 901700 w 8445500"/>
              <a:gd name="connsiteY69" fmla="*/ 3674534 h 3738034"/>
              <a:gd name="connsiteX70" fmla="*/ 965200 w 8445500"/>
              <a:gd name="connsiteY70" fmla="*/ 3661834 h 3738034"/>
              <a:gd name="connsiteX71" fmla="*/ 1079500 w 8445500"/>
              <a:gd name="connsiteY71" fmla="*/ 3598334 h 3738034"/>
              <a:gd name="connsiteX72" fmla="*/ 1155700 w 8445500"/>
              <a:gd name="connsiteY72" fmla="*/ 3560234 h 3738034"/>
              <a:gd name="connsiteX73" fmla="*/ 1231900 w 8445500"/>
              <a:gd name="connsiteY73" fmla="*/ 3484034 h 3738034"/>
              <a:gd name="connsiteX74" fmla="*/ 1282700 w 8445500"/>
              <a:gd name="connsiteY74" fmla="*/ 3407834 h 3738034"/>
              <a:gd name="connsiteX75" fmla="*/ 1308100 w 8445500"/>
              <a:gd name="connsiteY75" fmla="*/ 3369734 h 3738034"/>
              <a:gd name="connsiteX76" fmla="*/ 1371600 w 8445500"/>
              <a:gd name="connsiteY76" fmla="*/ 3318934 h 3738034"/>
              <a:gd name="connsiteX77" fmla="*/ 1397000 w 8445500"/>
              <a:gd name="connsiteY77" fmla="*/ 3268134 h 3738034"/>
              <a:gd name="connsiteX78" fmla="*/ 1409700 w 8445500"/>
              <a:gd name="connsiteY78" fmla="*/ 3230034 h 3738034"/>
              <a:gd name="connsiteX79" fmla="*/ 1435100 w 8445500"/>
              <a:gd name="connsiteY79" fmla="*/ 3191934 h 3738034"/>
              <a:gd name="connsiteX80" fmla="*/ 1447800 w 8445500"/>
              <a:gd name="connsiteY80" fmla="*/ 3153834 h 3738034"/>
              <a:gd name="connsiteX81" fmla="*/ 1473200 w 8445500"/>
              <a:gd name="connsiteY81" fmla="*/ 3115734 h 3738034"/>
              <a:gd name="connsiteX82" fmla="*/ 1485900 w 8445500"/>
              <a:gd name="connsiteY82" fmla="*/ 3077634 h 3738034"/>
              <a:gd name="connsiteX83" fmla="*/ 1524000 w 8445500"/>
              <a:gd name="connsiteY83" fmla="*/ 3052234 h 3738034"/>
              <a:gd name="connsiteX84" fmla="*/ 1536700 w 8445500"/>
              <a:gd name="connsiteY84" fmla="*/ 3014134 h 3738034"/>
              <a:gd name="connsiteX85" fmla="*/ 1549400 w 8445500"/>
              <a:gd name="connsiteY85" fmla="*/ 2963334 h 3738034"/>
              <a:gd name="connsiteX86" fmla="*/ 1587500 w 8445500"/>
              <a:gd name="connsiteY86" fmla="*/ 2912534 h 3738034"/>
              <a:gd name="connsiteX87" fmla="*/ 1651000 w 8445500"/>
              <a:gd name="connsiteY87" fmla="*/ 2810934 h 3738034"/>
              <a:gd name="connsiteX88" fmla="*/ 1689100 w 8445500"/>
              <a:gd name="connsiteY88" fmla="*/ 2772834 h 3738034"/>
              <a:gd name="connsiteX89" fmla="*/ 1714500 w 8445500"/>
              <a:gd name="connsiteY89" fmla="*/ 2722034 h 3738034"/>
              <a:gd name="connsiteX90" fmla="*/ 1790700 w 8445500"/>
              <a:gd name="connsiteY90" fmla="*/ 2671234 h 3738034"/>
              <a:gd name="connsiteX91" fmla="*/ 1803400 w 8445500"/>
              <a:gd name="connsiteY91" fmla="*/ 2607734 h 3738034"/>
              <a:gd name="connsiteX92" fmla="*/ 1892300 w 8445500"/>
              <a:gd name="connsiteY92" fmla="*/ 2531534 h 3738034"/>
              <a:gd name="connsiteX93" fmla="*/ 2006600 w 8445500"/>
              <a:gd name="connsiteY93" fmla="*/ 2442634 h 3738034"/>
              <a:gd name="connsiteX94" fmla="*/ 2070100 w 8445500"/>
              <a:gd name="connsiteY94" fmla="*/ 2417234 h 3738034"/>
              <a:gd name="connsiteX95" fmla="*/ 2120900 w 8445500"/>
              <a:gd name="connsiteY95" fmla="*/ 2379134 h 3738034"/>
              <a:gd name="connsiteX96" fmla="*/ 2197100 w 8445500"/>
              <a:gd name="connsiteY96" fmla="*/ 2366434 h 3738034"/>
              <a:gd name="connsiteX97" fmla="*/ 2425700 w 8445500"/>
              <a:gd name="connsiteY97" fmla="*/ 2302934 h 3738034"/>
              <a:gd name="connsiteX98" fmla="*/ 2654300 w 8445500"/>
              <a:gd name="connsiteY98" fmla="*/ 2290234 h 3738034"/>
              <a:gd name="connsiteX99" fmla="*/ 2730500 w 8445500"/>
              <a:gd name="connsiteY99" fmla="*/ 2277534 h 3738034"/>
              <a:gd name="connsiteX100" fmla="*/ 2781300 w 8445500"/>
              <a:gd name="connsiteY100" fmla="*/ 2264834 h 3738034"/>
              <a:gd name="connsiteX101" fmla="*/ 2933700 w 8445500"/>
              <a:gd name="connsiteY101" fmla="*/ 2252134 h 3738034"/>
              <a:gd name="connsiteX102" fmla="*/ 2984500 w 8445500"/>
              <a:gd name="connsiteY102" fmla="*/ 2226734 h 3738034"/>
              <a:gd name="connsiteX103" fmla="*/ 3022600 w 8445500"/>
              <a:gd name="connsiteY103" fmla="*/ 2201334 h 3738034"/>
              <a:gd name="connsiteX104" fmla="*/ 3098800 w 8445500"/>
              <a:gd name="connsiteY104" fmla="*/ 2175934 h 3738034"/>
              <a:gd name="connsiteX105" fmla="*/ 3136900 w 8445500"/>
              <a:gd name="connsiteY105" fmla="*/ 2150534 h 3738034"/>
              <a:gd name="connsiteX106" fmla="*/ 3175000 w 8445500"/>
              <a:gd name="connsiteY106" fmla="*/ 2137834 h 3738034"/>
              <a:gd name="connsiteX107" fmla="*/ 3251200 w 8445500"/>
              <a:gd name="connsiteY107" fmla="*/ 2087034 h 3738034"/>
              <a:gd name="connsiteX108" fmla="*/ 3289300 w 8445500"/>
              <a:gd name="connsiteY108" fmla="*/ 2061634 h 3738034"/>
              <a:gd name="connsiteX109" fmla="*/ 3390900 w 8445500"/>
              <a:gd name="connsiteY109" fmla="*/ 2010834 h 3738034"/>
              <a:gd name="connsiteX110" fmla="*/ 3441700 w 8445500"/>
              <a:gd name="connsiteY110" fmla="*/ 2036234 h 3738034"/>
              <a:gd name="connsiteX111" fmla="*/ 3479800 w 8445500"/>
              <a:gd name="connsiteY111" fmla="*/ 2048934 h 3738034"/>
              <a:gd name="connsiteX112" fmla="*/ 3517900 w 8445500"/>
              <a:gd name="connsiteY112" fmla="*/ 2074334 h 3738034"/>
              <a:gd name="connsiteX113" fmla="*/ 3657600 w 8445500"/>
              <a:gd name="connsiteY113" fmla="*/ 2112434 h 3738034"/>
              <a:gd name="connsiteX114" fmla="*/ 4076700 w 8445500"/>
              <a:gd name="connsiteY114" fmla="*/ 2074334 h 3738034"/>
              <a:gd name="connsiteX115" fmla="*/ 4114800 w 8445500"/>
              <a:gd name="connsiteY115" fmla="*/ 2048934 h 3738034"/>
              <a:gd name="connsiteX116" fmla="*/ 4191000 w 8445500"/>
              <a:gd name="connsiteY116" fmla="*/ 2036234 h 3738034"/>
              <a:gd name="connsiteX117" fmla="*/ 4241800 w 8445500"/>
              <a:gd name="connsiteY117" fmla="*/ 2023534 h 3738034"/>
              <a:gd name="connsiteX118" fmla="*/ 4318000 w 8445500"/>
              <a:gd name="connsiteY118" fmla="*/ 2036234 h 3738034"/>
              <a:gd name="connsiteX119" fmla="*/ 4432300 w 8445500"/>
              <a:gd name="connsiteY119" fmla="*/ 2163234 h 3738034"/>
              <a:gd name="connsiteX120" fmla="*/ 4457700 w 8445500"/>
              <a:gd name="connsiteY120" fmla="*/ 2201334 h 3738034"/>
              <a:gd name="connsiteX121" fmla="*/ 4495800 w 8445500"/>
              <a:gd name="connsiteY121" fmla="*/ 2214034 h 3738034"/>
              <a:gd name="connsiteX122" fmla="*/ 4610100 w 8445500"/>
              <a:gd name="connsiteY122" fmla="*/ 2175934 h 3738034"/>
              <a:gd name="connsiteX123" fmla="*/ 4686300 w 8445500"/>
              <a:gd name="connsiteY123" fmla="*/ 2137834 h 3738034"/>
              <a:gd name="connsiteX124" fmla="*/ 4762500 w 8445500"/>
              <a:gd name="connsiteY124" fmla="*/ 2099734 h 3738034"/>
              <a:gd name="connsiteX125" fmla="*/ 4864100 w 8445500"/>
              <a:gd name="connsiteY125" fmla="*/ 2048934 h 3738034"/>
              <a:gd name="connsiteX126" fmla="*/ 4902200 w 8445500"/>
              <a:gd name="connsiteY126" fmla="*/ 2023534 h 3738034"/>
              <a:gd name="connsiteX127" fmla="*/ 4940300 w 8445500"/>
              <a:gd name="connsiteY127" fmla="*/ 2010834 h 3738034"/>
              <a:gd name="connsiteX128" fmla="*/ 4978400 w 8445500"/>
              <a:gd name="connsiteY128" fmla="*/ 1985434 h 3738034"/>
              <a:gd name="connsiteX129" fmla="*/ 5041900 w 8445500"/>
              <a:gd name="connsiteY129" fmla="*/ 1972734 h 3738034"/>
              <a:gd name="connsiteX130" fmla="*/ 5207000 w 8445500"/>
              <a:gd name="connsiteY130" fmla="*/ 1985434 h 3738034"/>
              <a:gd name="connsiteX131" fmla="*/ 5270500 w 8445500"/>
              <a:gd name="connsiteY131" fmla="*/ 1998134 h 3738034"/>
              <a:gd name="connsiteX132" fmla="*/ 5448300 w 8445500"/>
              <a:gd name="connsiteY132" fmla="*/ 2023534 h 3738034"/>
              <a:gd name="connsiteX133" fmla="*/ 5854700 w 8445500"/>
              <a:gd name="connsiteY133" fmla="*/ 2010834 h 3738034"/>
              <a:gd name="connsiteX134" fmla="*/ 5930900 w 8445500"/>
              <a:gd name="connsiteY134" fmla="*/ 1972734 h 3738034"/>
              <a:gd name="connsiteX135" fmla="*/ 5969000 w 8445500"/>
              <a:gd name="connsiteY135" fmla="*/ 1960034 h 3738034"/>
              <a:gd name="connsiteX136" fmla="*/ 6045200 w 8445500"/>
              <a:gd name="connsiteY136" fmla="*/ 1896534 h 3738034"/>
              <a:gd name="connsiteX137" fmla="*/ 6121400 w 8445500"/>
              <a:gd name="connsiteY137" fmla="*/ 1871134 h 3738034"/>
              <a:gd name="connsiteX138" fmla="*/ 6261100 w 8445500"/>
              <a:gd name="connsiteY138" fmla="*/ 1883834 h 3738034"/>
              <a:gd name="connsiteX139" fmla="*/ 6324600 w 8445500"/>
              <a:gd name="connsiteY139" fmla="*/ 1896534 h 3738034"/>
              <a:gd name="connsiteX140" fmla="*/ 6477000 w 8445500"/>
              <a:gd name="connsiteY140" fmla="*/ 1921934 h 3738034"/>
              <a:gd name="connsiteX141" fmla="*/ 6553200 w 8445500"/>
              <a:gd name="connsiteY141" fmla="*/ 1934634 h 3738034"/>
              <a:gd name="connsiteX142" fmla="*/ 6858000 w 8445500"/>
              <a:gd name="connsiteY142" fmla="*/ 1960034 h 3738034"/>
              <a:gd name="connsiteX143" fmla="*/ 8445500 w 8445500"/>
              <a:gd name="connsiteY143" fmla="*/ 1947334 h 3738034"/>
              <a:gd name="connsiteX144" fmla="*/ 8411633 w 8445500"/>
              <a:gd name="connsiteY144"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317500 w 8445500"/>
              <a:gd name="connsiteY45" fmla="*/ 944034 h 3738034"/>
              <a:gd name="connsiteX46" fmla="*/ 266700 w 8445500"/>
              <a:gd name="connsiteY46" fmla="*/ 1020234 h 3738034"/>
              <a:gd name="connsiteX47" fmla="*/ 228600 w 8445500"/>
              <a:gd name="connsiteY47" fmla="*/ 1058334 h 3738034"/>
              <a:gd name="connsiteX48" fmla="*/ 190500 w 8445500"/>
              <a:gd name="connsiteY48" fmla="*/ 1134534 h 3738034"/>
              <a:gd name="connsiteX49" fmla="*/ 177800 w 8445500"/>
              <a:gd name="connsiteY49" fmla="*/ 1172634 h 3738034"/>
              <a:gd name="connsiteX50" fmla="*/ 152400 w 8445500"/>
              <a:gd name="connsiteY50" fmla="*/ 1210734 h 3738034"/>
              <a:gd name="connsiteX51" fmla="*/ 114300 w 8445500"/>
              <a:gd name="connsiteY51" fmla="*/ 1363134 h 3738034"/>
              <a:gd name="connsiteX52" fmla="*/ 88900 w 8445500"/>
              <a:gd name="connsiteY52" fmla="*/ 1439334 h 3738034"/>
              <a:gd name="connsiteX53" fmla="*/ 76200 w 8445500"/>
              <a:gd name="connsiteY53" fmla="*/ 1502834 h 3738034"/>
              <a:gd name="connsiteX54" fmla="*/ 50800 w 8445500"/>
              <a:gd name="connsiteY54" fmla="*/ 1566334 h 3738034"/>
              <a:gd name="connsiteX55" fmla="*/ 12700 w 8445500"/>
              <a:gd name="connsiteY55" fmla="*/ 1744134 h 3738034"/>
              <a:gd name="connsiteX56" fmla="*/ 0 w 8445500"/>
              <a:gd name="connsiteY56" fmla="*/ 1845734 h 3738034"/>
              <a:gd name="connsiteX57" fmla="*/ 0 w 8445500"/>
              <a:gd name="connsiteY57" fmla="*/ 2264834 h 3738034"/>
              <a:gd name="connsiteX58" fmla="*/ 12700 w 8445500"/>
              <a:gd name="connsiteY58" fmla="*/ 2582334 h 3738034"/>
              <a:gd name="connsiteX59" fmla="*/ 25400 w 8445500"/>
              <a:gd name="connsiteY59" fmla="*/ 3522134 h 3738034"/>
              <a:gd name="connsiteX60" fmla="*/ 88900 w 8445500"/>
              <a:gd name="connsiteY60" fmla="*/ 3572934 h 3738034"/>
              <a:gd name="connsiteX61" fmla="*/ 101600 w 8445500"/>
              <a:gd name="connsiteY61" fmla="*/ 3611034 h 3738034"/>
              <a:gd name="connsiteX62" fmla="*/ 139700 w 8445500"/>
              <a:gd name="connsiteY62" fmla="*/ 3623734 h 3738034"/>
              <a:gd name="connsiteX63" fmla="*/ 177800 w 8445500"/>
              <a:gd name="connsiteY63" fmla="*/ 3649134 h 3738034"/>
              <a:gd name="connsiteX64" fmla="*/ 190500 w 8445500"/>
              <a:gd name="connsiteY64" fmla="*/ 3687234 h 3738034"/>
              <a:gd name="connsiteX65" fmla="*/ 241300 w 8445500"/>
              <a:gd name="connsiteY65" fmla="*/ 3699934 h 3738034"/>
              <a:gd name="connsiteX66" fmla="*/ 393700 w 8445500"/>
              <a:gd name="connsiteY66" fmla="*/ 3738034 h 3738034"/>
              <a:gd name="connsiteX67" fmla="*/ 723900 w 8445500"/>
              <a:gd name="connsiteY67" fmla="*/ 3725334 h 3738034"/>
              <a:gd name="connsiteX68" fmla="*/ 901700 w 8445500"/>
              <a:gd name="connsiteY68" fmla="*/ 3674534 h 3738034"/>
              <a:gd name="connsiteX69" fmla="*/ 965200 w 8445500"/>
              <a:gd name="connsiteY69" fmla="*/ 3661834 h 3738034"/>
              <a:gd name="connsiteX70" fmla="*/ 1079500 w 8445500"/>
              <a:gd name="connsiteY70" fmla="*/ 3598334 h 3738034"/>
              <a:gd name="connsiteX71" fmla="*/ 1155700 w 8445500"/>
              <a:gd name="connsiteY71" fmla="*/ 3560234 h 3738034"/>
              <a:gd name="connsiteX72" fmla="*/ 1231900 w 8445500"/>
              <a:gd name="connsiteY72" fmla="*/ 3484034 h 3738034"/>
              <a:gd name="connsiteX73" fmla="*/ 1282700 w 8445500"/>
              <a:gd name="connsiteY73" fmla="*/ 3407834 h 3738034"/>
              <a:gd name="connsiteX74" fmla="*/ 1308100 w 8445500"/>
              <a:gd name="connsiteY74" fmla="*/ 3369734 h 3738034"/>
              <a:gd name="connsiteX75" fmla="*/ 1371600 w 8445500"/>
              <a:gd name="connsiteY75" fmla="*/ 3318934 h 3738034"/>
              <a:gd name="connsiteX76" fmla="*/ 1397000 w 8445500"/>
              <a:gd name="connsiteY76" fmla="*/ 3268134 h 3738034"/>
              <a:gd name="connsiteX77" fmla="*/ 1409700 w 8445500"/>
              <a:gd name="connsiteY77" fmla="*/ 3230034 h 3738034"/>
              <a:gd name="connsiteX78" fmla="*/ 1435100 w 8445500"/>
              <a:gd name="connsiteY78" fmla="*/ 3191934 h 3738034"/>
              <a:gd name="connsiteX79" fmla="*/ 1447800 w 8445500"/>
              <a:gd name="connsiteY79" fmla="*/ 3153834 h 3738034"/>
              <a:gd name="connsiteX80" fmla="*/ 1473200 w 8445500"/>
              <a:gd name="connsiteY80" fmla="*/ 3115734 h 3738034"/>
              <a:gd name="connsiteX81" fmla="*/ 1485900 w 8445500"/>
              <a:gd name="connsiteY81" fmla="*/ 3077634 h 3738034"/>
              <a:gd name="connsiteX82" fmla="*/ 1524000 w 8445500"/>
              <a:gd name="connsiteY82" fmla="*/ 3052234 h 3738034"/>
              <a:gd name="connsiteX83" fmla="*/ 1536700 w 8445500"/>
              <a:gd name="connsiteY83" fmla="*/ 3014134 h 3738034"/>
              <a:gd name="connsiteX84" fmla="*/ 1549400 w 8445500"/>
              <a:gd name="connsiteY84" fmla="*/ 2963334 h 3738034"/>
              <a:gd name="connsiteX85" fmla="*/ 1587500 w 8445500"/>
              <a:gd name="connsiteY85" fmla="*/ 2912534 h 3738034"/>
              <a:gd name="connsiteX86" fmla="*/ 1651000 w 8445500"/>
              <a:gd name="connsiteY86" fmla="*/ 2810934 h 3738034"/>
              <a:gd name="connsiteX87" fmla="*/ 1689100 w 8445500"/>
              <a:gd name="connsiteY87" fmla="*/ 2772834 h 3738034"/>
              <a:gd name="connsiteX88" fmla="*/ 1714500 w 8445500"/>
              <a:gd name="connsiteY88" fmla="*/ 2722034 h 3738034"/>
              <a:gd name="connsiteX89" fmla="*/ 1790700 w 8445500"/>
              <a:gd name="connsiteY89" fmla="*/ 2671234 h 3738034"/>
              <a:gd name="connsiteX90" fmla="*/ 1803400 w 8445500"/>
              <a:gd name="connsiteY90" fmla="*/ 2607734 h 3738034"/>
              <a:gd name="connsiteX91" fmla="*/ 1892300 w 8445500"/>
              <a:gd name="connsiteY91" fmla="*/ 2531534 h 3738034"/>
              <a:gd name="connsiteX92" fmla="*/ 2006600 w 8445500"/>
              <a:gd name="connsiteY92" fmla="*/ 2442634 h 3738034"/>
              <a:gd name="connsiteX93" fmla="*/ 2070100 w 8445500"/>
              <a:gd name="connsiteY93" fmla="*/ 2417234 h 3738034"/>
              <a:gd name="connsiteX94" fmla="*/ 2120900 w 8445500"/>
              <a:gd name="connsiteY94" fmla="*/ 2379134 h 3738034"/>
              <a:gd name="connsiteX95" fmla="*/ 2197100 w 8445500"/>
              <a:gd name="connsiteY95" fmla="*/ 2366434 h 3738034"/>
              <a:gd name="connsiteX96" fmla="*/ 2425700 w 8445500"/>
              <a:gd name="connsiteY96" fmla="*/ 2302934 h 3738034"/>
              <a:gd name="connsiteX97" fmla="*/ 2654300 w 8445500"/>
              <a:gd name="connsiteY97" fmla="*/ 2290234 h 3738034"/>
              <a:gd name="connsiteX98" fmla="*/ 2730500 w 8445500"/>
              <a:gd name="connsiteY98" fmla="*/ 2277534 h 3738034"/>
              <a:gd name="connsiteX99" fmla="*/ 2781300 w 8445500"/>
              <a:gd name="connsiteY99" fmla="*/ 2264834 h 3738034"/>
              <a:gd name="connsiteX100" fmla="*/ 2933700 w 8445500"/>
              <a:gd name="connsiteY100" fmla="*/ 2252134 h 3738034"/>
              <a:gd name="connsiteX101" fmla="*/ 2984500 w 8445500"/>
              <a:gd name="connsiteY101" fmla="*/ 2226734 h 3738034"/>
              <a:gd name="connsiteX102" fmla="*/ 3022600 w 8445500"/>
              <a:gd name="connsiteY102" fmla="*/ 2201334 h 3738034"/>
              <a:gd name="connsiteX103" fmla="*/ 3098800 w 8445500"/>
              <a:gd name="connsiteY103" fmla="*/ 2175934 h 3738034"/>
              <a:gd name="connsiteX104" fmla="*/ 3136900 w 8445500"/>
              <a:gd name="connsiteY104" fmla="*/ 2150534 h 3738034"/>
              <a:gd name="connsiteX105" fmla="*/ 3175000 w 8445500"/>
              <a:gd name="connsiteY105" fmla="*/ 2137834 h 3738034"/>
              <a:gd name="connsiteX106" fmla="*/ 3251200 w 8445500"/>
              <a:gd name="connsiteY106" fmla="*/ 2087034 h 3738034"/>
              <a:gd name="connsiteX107" fmla="*/ 3289300 w 8445500"/>
              <a:gd name="connsiteY107" fmla="*/ 2061634 h 3738034"/>
              <a:gd name="connsiteX108" fmla="*/ 3390900 w 8445500"/>
              <a:gd name="connsiteY108" fmla="*/ 2010834 h 3738034"/>
              <a:gd name="connsiteX109" fmla="*/ 3441700 w 8445500"/>
              <a:gd name="connsiteY109" fmla="*/ 2036234 h 3738034"/>
              <a:gd name="connsiteX110" fmla="*/ 3479800 w 8445500"/>
              <a:gd name="connsiteY110" fmla="*/ 2048934 h 3738034"/>
              <a:gd name="connsiteX111" fmla="*/ 3517900 w 8445500"/>
              <a:gd name="connsiteY111" fmla="*/ 2074334 h 3738034"/>
              <a:gd name="connsiteX112" fmla="*/ 3657600 w 8445500"/>
              <a:gd name="connsiteY112" fmla="*/ 2112434 h 3738034"/>
              <a:gd name="connsiteX113" fmla="*/ 4076700 w 8445500"/>
              <a:gd name="connsiteY113" fmla="*/ 2074334 h 3738034"/>
              <a:gd name="connsiteX114" fmla="*/ 4114800 w 8445500"/>
              <a:gd name="connsiteY114" fmla="*/ 2048934 h 3738034"/>
              <a:gd name="connsiteX115" fmla="*/ 4191000 w 8445500"/>
              <a:gd name="connsiteY115" fmla="*/ 2036234 h 3738034"/>
              <a:gd name="connsiteX116" fmla="*/ 4241800 w 8445500"/>
              <a:gd name="connsiteY116" fmla="*/ 2023534 h 3738034"/>
              <a:gd name="connsiteX117" fmla="*/ 4318000 w 8445500"/>
              <a:gd name="connsiteY117" fmla="*/ 2036234 h 3738034"/>
              <a:gd name="connsiteX118" fmla="*/ 4432300 w 8445500"/>
              <a:gd name="connsiteY118" fmla="*/ 2163234 h 3738034"/>
              <a:gd name="connsiteX119" fmla="*/ 4457700 w 8445500"/>
              <a:gd name="connsiteY119" fmla="*/ 2201334 h 3738034"/>
              <a:gd name="connsiteX120" fmla="*/ 4495800 w 8445500"/>
              <a:gd name="connsiteY120" fmla="*/ 2214034 h 3738034"/>
              <a:gd name="connsiteX121" fmla="*/ 4610100 w 8445500"/>
              <a:gd name="connsiteY121" fmla="*/ 2175934 h 3738034"/>
              <a:gd name="connsiteX122" fmla="*/ 4686300 w 8445500"/>
              <a:gd name="connsiteY122" fmla="*/ 2137834 h 3738034"/>
              <a:gd name="connsiteX123" fmla="*/ 4762500 w 8445500"/>
              <a:gd name="connsiteY123" fmla="*/ 2099734 h 3738034"/>
              <a:gd name="connsiteX124" fmla="*/ 4864100 w 8445500"/>
              <a:gd name="connsiteY124" fmla="*/ 2048934 h 3738034"/>
              <a:gd name="connsiteX125" fmla="*/ 4902200 w 8445500"/>
              <a:gd name="connsiteY125" fmla="*/ 2023534 h 3738034"/>
              <a:gd name="connsiteX126" fmla="*/ 4940300 w 8445500"/>
              <a:gd name="connsiteY126" fmla="*/ 2010834 h 3738034"/>
              <a:gd name="connsiteX127" fmla="*/ 4978400 w 8445500"/>
              <a:gd name="connsiteY127" fmla="*/ 1985434 h 3738034"/>
              <a:gd name="connsiteX128" fmla="*/ 5041900 w 8445500"/>
              <a:gd name="connsiteY128" fmla="*/ 1972734 h 3738034"/>
              <a:gd name="connsiteX129" fmla="*/ 5207000 w 8445500"/>
              <a:gd name="connsiteY129" fmla="*/ 1985434 h 3738034"/>
              <a:gd name="connsiteX130" fmla="*/ 5270500 w 8445500"/>
              <a:gd name="connsiteY130" fmla="*/ 1998134 h 3738034"/>
              <a:gd name="connsiteX131" fmla="*/ 5448300 w 8445500"/>
              <a:gd name="connsiteY131" fmla="*/ 2023534 h 3738034"/>
              <a:gd name="connsiteX132" fmla="*/ 5854700 w 8445500"/>
              <a:gd name="connsiteY132" fmla="*/ 2010834 h 3738034"/>
              <a:gd name="connsiteX133" fmla="*/ 5930900 w 8445500"/>
              <a:gd name="connsiteY133" fmla="*/ 1972734 h 3738034"/>
              <a:gd name="connsiteX134" fmla="*/ 5969000 w 8445500"/>
              <a:gd name="connsiteY134" fmla="*/ 1960034 h 3738034"/>
              <a:gd name="connsiteX135" fmla="*/ 6045200 w 8445500"/>
              <a:gd name="connsiteY135" fmla="*/ 1896534 h 3738034"/>
              <a:gd name="connsiteX136" fmla="*/ 6121400 w 8445500"/>
              <a:gd name="connsiteY136" fmla="*/ 1871134 h 3738034"/>
              <a:gd name="connsiteX137" fmla="*/ 6261100 w 8445500"/>
              <a:gd name="connsiteY137" fmla="*/ 1883834 h 3738034"/>
              <a:gd name="connsiteX138" fmla="*/ 6324600 w 8445500"/>
              <a:gd name="connsiteY138" fmla="*/ 1896534 h 3738034"/>
              <a:gd name="connsiteX139" fmla="*/ 6477000 w 8445500"/>
              <a:gd name="connsiteY139" fmla="*/ 1921934 h 3738034"/>
              <a:gd name="connsiteX140" fmla="*/ 6553200 w 8445500"/>
              <a:gd name="connsiteY140" fmla="*/ 1934634 h 3738034"/>
              <a:gd name="connsiteX141" fmla="*/ 6858000 w 8445500"/>
              <a:gd name="connsiteY141" fmla="*/ 1960034 h 3738034"/>
              <a:gd name="connsiteX142" fmla="*/ 8445500 w 8445500"/>
              <a:gd name="connsiteY142" fmla="*/ 1947334 h 3738034"/>
              <a:gd name="connsiteX143" fmla="*/ 8411633 w 8445500"/>
              <a:gd name="connsiteY143"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266700 w 8445500"/>
              <a:gd name="connsiteY45" fmla="*/ 1020234 h 3738034"/>
              <a:gd name="connsiteX46" fmla="*/ 228600 w 8445500"/>
              <a:gd name="connsiteY46" fmla="*/ 1058334 h 3738034"/>
              <a:gd name="connsiteX47" fmla="*/ 190500 w 8445500"/>
              <a:gd name="connsiteY47" fmla="*/ 1134534 h 3738034"/>
              <a:gd name="connsiteX48" fmla="*/ 177800 w 8445500"/>
              <a:gd name="connsiteY48" fmla="*/ 1172634 h 3738034"/>
              <a:gd name="connsiteX49" fmla="*/ 152400 w 8445500"/>
              <a:gd name="connsiteY49" fmla="*/ 1210734 h 3738034"/>
              <a:gd name="connsiteX50" fmla="*/ 114300 w 8445500"/>
              <a:gd name="connsiteY50" fmla="*/ 1363134 h 3738034"/>
              <a:gd name="connsiteX51" fmla="*/ 88900 w 8445500"/>
              <a:gd name="connsiteY51" fmla="*/ 1439334 h 3738034"/>
              <a:gd name="connsiteX52" fmla="*/ 76200 w 8445500"/>
              <a:gd name="connsiteY52" fmla="*/ 1502834 h 3738034"/>
              <a:gd name="connsiteX53" fmla="*/ 50800 w 8445500"/>
              <a:gd name="connsiteY53" fmla="*/ 1566334 h 3738034"/>
              <a:gd name="connsiteX54" fmla="*/ 12700 w 8445500"/>
              <a:gd name="connsiteY54" fmla="*/ 1744134 h 3738034"/>
              <a:gd name="connsiteX55" fmla="*/ 0 w 8445500"/>
              <a:gd name="connsiteY55" fmla="*/ 1845734 h 3738034"/>
              <a:gd name="connsiteX56" fmla="*/ 0 w 8445500"/>
              <a:gd name="connsiteY56" fmla="*/ 2264834 h 3738034"/>
              <a:gd name="connsiteX57" fmla="*/ 12700 w 8445500"/>
              <a:gd name="connsiteY57" fmla="*/ 2582334 h 3738034"/>
              <a:gd name="connsiteX58" fmla="*/ 25400 w 8445500"/>
              <a:gd name="connsiteY58" fmla="*/ 3522134 h 3738034"/>
              <a:gd name="connsiteX59" fmla="*/ 88900 w 8445500"/>
              <a:gd name="connsiteY59" fmla="*/ 3572934 h 3738034"/>
              <a:gd name="connsiteX60" fmla="*/ 101600 w 8445500"/>
              <a:gd name="connsiteY60" fmla="*/ 3611034 h 3738034"/>
              <a:gd name="connsiteX61" fmla="*/ 139700 w 8445500"/>
              <a:gd name="connsiteY61" fmla="*/ 3623734 h 3738034"/>
              <a:gd name="connsiteX62" fmla="*/ 177800 w 8445500"/>
              <a:gd name="connsiteY62" fmla="*/ 3649134 h 3738034"/>
              <a:gd name="connsiteX63" fmla="*/ 190500 w 8445500"/>
              <a:gd name="connsiteY63" fmla="*/ 3687234 h 3738034"/>
              <a:gd name="connsiteX64" fmla="*/ 241300 w 8445500"/>
              <a:gd name="connsiteY64" fmla="*/ 3699934 h 3738034"/>
              <a:gd name="connsiteX65" fmla="*/ 393700 w 8445500"/>
              <a:gd name="connsiteY65" fmla="*/ 3738034 h 3738034"/>
              <a:gd name="connsiteX66" fmla="*/ 723900 w 8445500"/>
              <a:gd name="connsiteY66" fmla="*/ 3725334 h 3738034"/>
              <a:gd name="connsiteX67" fmla="*/ 901700 w 8445500"/>
              <a:gd name="connsiteY67" fmla="*/ 3674534 h 3738034"/>
              <a:gd name="connsiteX68" fmla="*/ 965200 w 8445500"/>
              <a:gd name="connsiteY68" fmla="*/ 3661834 h 3738034"/>
              <a:gd name="connsiteX69" fmla="*/ 1079500 w 8445500"/>
              <a:gd name="connsiteY69" fmla="*/ 3598334 h 3738034"/>
              <a:gd name="connsiteX70" fmla="*/ 1155700 w 8445500"/>
              <a:gd name="connsiteY70" fmla="*/ 3560234 h 3738034"/>
              <a:gd name="connsiteX71" fmla="*/ 1231900 w 8445500"/>
              <a:gd name="connsiteY71" fmla="*/ 3484034 h 3738034"/>
              <a:gd name="connsiteX72" fmla="*/ 1282700 w 8445500"/>
              <a:gd name="connsiteY72" fmla="*/ 3407834 h 3738034"/>
              <a:gd name="connsiteX73" fmla="*/ 1308100 w 8445500"/>
              <a:gd name="connsiteY73" fmla="*/ 3369734 h 3738034"/>
              <a:gd name="connsiteX74" fmla="*/ 1371600 w 8445500"/>
              <a:gd name="connsiteY74" fmla="*/ 3318934 h 3738034"/>
              <a:gd name="connsiteX75" fmla="*/ 1397000 w 8445500"/>
              <a:gd name="connsiteY75" fmla="*/ 3268134 h 3738034"/>
              <a:gd name="connsiteX76" fmla="*/ 1409700 w 8445500"/>
              <a:gd name="connsiteY76" fmla="*/ 3230034 h 3738034"/>
              <a:gd name="connsiteX77" fmla="*/ 1435100 w 8445500"/>
              <a:gd name="connsiteY77" fmla="*/ 3191934 h 3738034"/>
              <a:gd name="connsiteX78" fmla="*/ 1447800 w 8445500"/>
              <a:gd name="connsiteY78" fmla="*/ 3153834 h 3738034"/>
              <a:gd name="connsiteX79" fmla="*/ 1473200 w 8445500"/>
              <a:gd name="connsiteY79" fmla="*/ 3115734 h 3738034"/>
              <a:gd name="connsiteX80" fmla="*/ 1485900 w 8445500"/>
              <a:gd name="connsiteY80" fmla="*/ 3077634 h 3738034"/>
              <a:gd name="connsiteX81" fmla="*/ 1524000 w 8445500"/>
              <a:gd name="connsiteY81" fmla="*/ 3052234 h 3738034"/>
              <a:gd name="connsiteX82" fmla="*/ 1536700 w 8445500"/>
              <a:gd name="connsiteY82" fmla="*/ 3014134 h 3738034"/>
              <a:gd name="connsiteX83" fmla="*/ 1549400 w 8445500"/>
              <a:gd name="connsiteY83" fmla="*/ 2963334 h 3738034"/>
              <a:gd name="connsiteX84" fmla="*/ 1587500 w 8445500"/>
              <a:gd name="connsiteY84" fmla="*/ 2912534 h 3738034"/>
              <a:gd name="connsiteX85" fmla="*/ 1651000 w 8445500"/>
              <a:gd name="connsiteY85" fmla="*/ 2810934 h 3738034"/>
              <a:gd name="connsiteX86" fmla="*/ 1689100 w 8445500"/>
              <a:gd name="connsiteY86" fmla="*/ 2772834 h 3738034"/>
              <a:gd name="connsiteX87" fmla="*/ 1714500 w 8445500"/>
              <a:gd name="connsiteY87" fmla="*/ 2722034 h 3738034"/>
              <a:gd name="connsiteX88" fmla="*/ 1790700 w 8445500"/>
              <a:gd name="connsiteY88" fmla="*/ 2671234 h 3738034"/>
              <a:gd name="connsiteX89" fmla="*/ 1803400 w 8445500"/>
              <a:gd name="connsiteY89" fmla="*/ 2607734 h 3738034"/>
              <a:gd name="connsiteX90" fmla="*/ 1892300 w 8445500"/>
              <a:gd name="connsiteY90" fmla="*/ 2531534 h 3738034"/>
              <a:gd name="connsiteX91" fmla="*/ 2006600 w 8445500"/>
              <a:gd name="connsiteY91" fmla="*/ 2442634 h 3738034"/>
              <a:gd name="connsiteX92" fmla="*/ 2070100 w 8445500"/>
              <a:gd name="connsiteY92" fmla="*/ 2417234 h 3738034"/>
              <a:gd name="connsiteX93" fmla="*/ 2120900 w 8445500"/>
              <a:gd name="connsiteY93" fmla="*/ 2379134 h 3738034"/>
              <a:gd name="connsiteX94" fmla="*/ 2197100 w 8445500"/>
              <a:gd name="connsiteY94" fmla="*/ 2366434 h 3738034"/>
              <a:gd name="connsiteX95" fmla="*/ 2425700 w 8445500"/>
              <a:gd name="connsiteY95" fmla="*/ 2302934 h 3738034"/>
              <a:gd name="connsiteX96" fmla="*/ 2654300 w 8445500"/>
              <a:gd name="connsiteY96" fmla="*/ 2290234 h 3738034"/>
              <a:gd name="connsiteX97" fmla="*/ 2730500 w 8445500"/>
              <a:gd name="connsiteY97" fmla="*/ 2277534 h 3738034"/>
              <a:gd name="connsiteX98" fmla="*/ 2781300 w 8445500"/>
              <a:gd name="connsiteY98" fmla="*/ 2264834 h 3738034"/>
              <a:gd name="connsiteX99" fmla="*/ 2933700 w 8445500"/>
              <a:gd name="connsiteY99" fmla="*/ 2252134 h 3738034"/>
              <a:gd name="connsiteX100" fmla="*/ 2984500 w 8445500"/>
              <a:gd name="connsiteY100" fmla="*/ 2226734 h 3738034"/>
              <a:gd name="connsiteX101" fmla="*/ 3022600 w 8445500"/>
              <a:gd name="connsiteY101" fmla="*/ 2201334 h 3738034"/>
              <a:gd name="connsiteX102" fmla="*/ 3098800 w 8445500"/>
              <a:gd name="connsiteY102" fmla="*/ 2175934 h 3738034"/>
              <a:gd name="connsiteX103" fmla="*/ 3136900 w 8445500"/>
              <a:gd name="connsiteY103" fmla="*/ 2150534 h 3738034"/>
              <a:gd name="connsiteX104" fmla="*/ 3175000 w 8445500"/>
              <a:gd name="connsiteY104" fmla="*/ 2137834 h 3738034"/>
              <a:gd name="connsiteX105" fmla="*/ 3251200 w 8445500"/>
              <a:gd name="connsiteY105" fmla="*/ 2087034 h 3738034"/>
              <a:gd name="connsiteX106" fmla="*/ 3289300 w 8445500"/>
              <a:gd name="connsiteY106" fmla="*/ 2061634 h 3738034"/>
              <a:gd name="connsiteX107" fmla="*/ 3390900 w 8445500"/>
              <a:gd name="connsiteY107" fmla="*/ 2010834 h 3738034"/>
              <a:gd name="connsiteX108" fmla="*/ 3441700 w 8445500"/>
              <a:gd name="connsiteY108" fmla="*/ 2036234 h 3738034"/>
              <a:gd name="connsiteX109" fmla="*/ 3479800 w 8445500"/>
              <a:gd name="connsiteY109" fmla="*/ 2048934 h 3738034"/>
              <a:gd name="connsiteX110" fmla="*/ 3517900 w 8445500"/>
              <a:gd name="connsiteY110" fmla="*/ 2074334 h 3738034"/>
              <a:gd name="connsiteX111" fmla="*/ 3657600 w 8445500"/>
              <a:gd name="connsiteY111" fmla="*/ 2112434 h 3738034"/>
              <a:gd name="connsiteX112" fmla="*/ 4076700 w 8445500"/>
              <a:gd name="connsiteY112" fmla="*/ 2074334 h 3738034"/>
              <a:gd name="connsiteX113" fmla="*/ 4114800 w 8445500"/>
              <a:gd name="connsiteY113" fmla="*/ 2048934 h 3738034"/>
              <a:gd name="connsiteX114" fmla="*/ 4191000 w 8445500"/>
              <a:gd name="connsiteY114" fmla="*/ 2036234 h 3738034"/>
              <a:gd name="connsiteX115" fmla="*/ 4241800 w 8445500"/>
              <a:gd name="connsiteY115" fmla="*/ 2023534 h 3738034"/>
              <a:gd name="connsiteX116" fmla="*/ 4318000 w 8445500"/>
              <a:gd name="connsiteY116" fmla="*/ 2036234 h 3738034"/>
              <a:gd name="connsiteX117" fmla="*/ 4432300 w 8445500"/>
              <a:gd name="connsiteY117" fmla="*/ 2163234 h 3738034"/>
              <a:gd name="connsiteX118" fmla="*/ 4457700 w 8445500"/>
              <a:gd name="connsiteY118" fmla="*/ 2201334 h 3738034"/>
              <a:gd name="connsiteX119" fmla="*/ 4495800 w 8445500"/>
              <a:gd name="connsiteY119" fmla="*/ 2214034 h 3738034"/>
              <a:gd name="connsiteX120" fmla="*/ 4610100 w 8445500"/>
              <a:gd name="connsiteY120" fmla="*/ 2175934 h 3738034"/>
              <a:gd name="connsiteX121" fmla="*/ 4686300 w 8445500"/>
              <a:gd name="connsiteY121" fmla="*/ 2137834 h 3738034"/>
              <a:gd name="connsiteX122" fmla="*/ 4762500 w 8445500"/>
              <a:gd name="connsiteY122" fmla="*/ 2099734 h 3738034"/>
              <a:gd name="connsiteX123" fmla="*/ 4864100 w 8445500"/>
              <a:gd name="connsiteY123" fmla="*/ 2048934 h 3738034"/>
              <a:gd name="connsiteX124" fmla="*/ 4902200 w 8445500"/>
              <a:gd name="connsiteY124" fmla="*/ 2023534 h 3738034"/>
              <a:gd name="connsiteX125" fmla="*/ 4940300 w 8445500"/>
              <a:gd name="connsiteY125" fmla="*/ 2010834 h 3738034"/>
              <a:gd name="connsiteX126" fmla="*/ 4978400 w 8445500"/>
              <a:gd name="connsiteY126" fmla="*/ 1985434 h 3738034"/>
              <a:gd name="connsiteX127" fmla="*/ 5041900 w 8445500"/>
              <a:gd name="connsiteY127" fmla="*/ 1972734 h 3738034"/>
              <a:gd name="connsiteX128" fmla="*/ 5207000 w 8445500"/>
              <a:gd name="connsiteY128" fmla="*/ 1985434 h 3738034"/>
              <a:gd name="connsiteX129" fmla="*/ 5270500 w 8445500"/>
              <a:gd name="connsiteY129" fmla="*/ 1998134 h 3738034"/>
              <a:gd name="connsiteX130" fmla="*/ 5448300 w 8445500"/>
              <a:gd name="connsiteY130" fmla="*/ 2023534 h 3738034"/>
              <a:gd name="connsiteX131" fmla="*/ 5854700 w 8445500"/>
              <a:gd name="connsiteY131" fmla="*/ 2010834 h 3738034"/>
              <a:gd name="connsiteX132" fmla="*/ 5930900 w 8445500"/>
              <a:gd name="connsiteY132" fmla="*/ 1972734 h 3738034"/>
              <a:gd name="connsiteX133" fmla="*/ 5969000 w 8445500"/>
              <a:gd name="connsiteY133" fmla="*/ 1960034 h 3738034"/>
              <a:gd name="connsiteX134" fmla="*/ 6045200 w 8445500"/>
              <a:gd name="connsiteY134" fmla="*/ 1896534 h 3738034"/>
              <a:gd name="connsiteX135" fmla="*/ 6121400 w 8445500"/>
              <a:gd name="connsiteY135" fmla="*/ 1871134 h 3738034"/>
              <a:gd name="connsiteX136" fmla="*/ 6261100 w 8445500"/>
              <a:gd name="connsiteY136" fmla="*/ 1883834 h 3738034"/>
              <a:gd name="connsiteX137" fmla="*/ 6324600 w 8445500"/>
              <a:gd name="connsiteY137" fmla="*/ 1896534 h 3738034"/>
              <a:gd name="connsiteX138" fmla="*/ 6477000 w 8445500"/>
              <a:gd name="connsiteY138" fmla="*/ 1921934 h 3738034"/>
              <a:gd name="connsiteX139" fmla="*/ 6553200 w 8445500"/>
              <a:gd name="connsiteY139" fmla="*/ 1934634 h 3738034"/>
              <a:gd name="connsiteX140" fmla="*/ 6858000 w 8445500"/>
              <a:gd name="connsiteY140" fmla="*/ 1960034 h 3738034"/>
              <a:gd name="connsiteX141" fmla="*/ 8445500 w 8445500"/>
              <a:gd name="connsiteY141" fmla="*/ 1947334 h 3738034"/>
              <a:gd name="connsiteX142" fmla="*/ 8411633 w 8445500"/>
              <a:gd name="connsiteY142"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46567 w 8445500"/>
              <a:gd name="connsiteY45" fmla="*/ 990601 h 3738034"/>
              <a:gd name="connsiteX46" fmla="*/ 228600 w 8445500"/>
              <a:gd name="connsiteY46" fmla="*/ 1058334 h 3738034"/>
              <a:gd name="connsiteX47" fmla="*/ 190500 w 8445500"/>
              <a:gd name="connsiteY47" fmla="*/ 1134534 h 3738034"/>
              <a:gd name="connsiteX48" fmla="*/ 177800 w 8445500"/>
              <a:gd name="connsiteY48" fmla="*/ 1172634 h 3738034"/>
              <a:gd name="connsiteX49" fmla="*/ 152400 w 8445500"/>
              <a:gd name="connsiteY49" fmla="*/ 1210734 h 3738034"/>
              <a:gd name="connsiteX50" fmla="*/ 114300 w 8445500"/>
              <a:gd name="connsiteY50" fmla="*/ 1363134 h 3738034"/>
              <a:gd name="connsiteX51" fmla="*/ 88900 w 8445500"/>
              <a:gd name="connsiteY51" fmla="*/ 1439334 h 3738034"/>
              <a:gd name="connsiteX52" fmla="*/ 76200 w 8445500"/>
              <a:gd name="connsiteY52" fmla="*/ 1502834 h 3738034"/>
              <a:gd name="connsiteX53" fmla="*/ 50800 w 8445500"/>
              <a:gd name="connsiteY53" fmla="*/ 1566334 h 3738034"/>
              <a:gd name="connsiteX54" fmla="*/ 12700 w 8445500"/>
              <a:gd name="connsiteY54" fmla="*/ 1744134 h 3738034"/>
              <a:gd name="connsiteX55" fmla="*/ 0 w 8445500"/>
              <a:gd name="connsiteY55" fmla="*/ 1845734 h 3738034"/>
              <a:gd name="connsiteX56" fmla="*/ 0 w 8445500"/>
              <a:gd name="connsiteY56" fmla="*/ 2264834 h 3738034"/>
              <a:gd name="connsiteX57" fmla="*/ 12700 w 8445500"/>
              <a:gd name="connsiteY57" fmla="*/ 2582334 h 3738034"/>
              <a:gd name="connsiteX58" fmla="*/ 25400 w 8445500"/>
              <a:gd name="connsiteY58" fmla="*/ 3522134 h 3738034"/>
              <a:gd name="connsiteX59" fmla="*/ 88900 w 8445500"/>
              <a:gd name="connsiteY59" fmla="*/ 3572934 h 3738034"/>
              <a:gd name="connsiteX60" fmla="*/ 101600 w 8445500"/>
              <a:gd name="connsiteY60" fmla="*/ 3611034 h 3738034"/>
              <a:gd name="connsiteX61" fmla="*/ 139700 w 8445500"/>
              <a:gd name="connsiteY61" fmla="*/ 3623734 h 3738034"/>
              <a:gd name="connsiteX62" fmla="*/ 177800 w 8445500"/>
              <a:gd name="connsiteY62" fmla="*/ 3649134 h 3738034"/>
              <a:gd name="connsiteX63" fmla="*/ 190500 w 8445500"/>
              <a:gd name="connsiteY63" fmla="*/ 3687234 h 3738034"/>
              <a:gd name="connsiteX64" fmla="*/ 241300 w 8445500"/>
              <a:gd name="connsiteY64" fmla="*/ 3699934 h 3738034"/>
              <a:gd name="connsiteX65" fmla="*/ 393700 w 8445500"/>
              <a:gd name="connsiteY65" fmla="*/ 3738034 h 3738034"/>
              <a:gd name="connsiteX66" fmla="*/ 723900 w 8445500"/>
              <a:gd name="connsiteY66" fmla="*/ 3725334 h 3738034"/>
              <a:gd name="connsiteX67" fmla="*/ 901700 w 8445500"/>
              <a:gd name="connsiteY67" fmla="*/ 3674534 h 3738034"/>
              <a:gd name="connsiteX68" fmla="*/ 965200 w 8445500"/>
              <a:gd name="connsiteY68" fmla="*/ 3661834 h 3738034"/>
              <a:gd name="connsiteX69" fmla="*/ 1079500 w 8445500"/>
              <a:gd name="connsiteY69" fmla="*/ 3598334 h 3738034"/>
              <a:gd name="connsiteX70" fmla="*/ 1155700 w 8445500"/>
              <a:gd name="connsiteY70" fmla="*/ 3560234 h 3738034"/>
              <a:gd name="connsiteX71" fmla="*/ 1231900 w 8445500"/>
              <a:gd name="connsiteY71" fmla="*/ 3484034 h 3738034"/>
              <a:gd name="connsiteX72" fmla="*/ 1282700 w 8445500"/>
              <a:gd name="connsiteY72" fmla="*/ 3407834 h 3738034"/>
              <a:gd name="connsiteX73" fmla="*/ 1308100 w 8445500"/>
              <a:gd name="connsiteY73" fmla="*/ 3369734 h 3738034"/>
              <a:gd name="connsiteX74" fmla="*/ 1371600 w 8445500"/>
              <a:gd name="connsiteY74" fmla="*/ 3318934 h 3738034"/>
              <a:gd name="connsiteX75" fmla="*/ 1397000 w 8445500"/>
              <a:gd name="connsiteY75" fmla="*/ 3268134 h 3738034"/>
              <a:gd name="connsiteX76" fmla="*/ 1409700 w 8445500"/>
              <a:gd name="connsiteY76" fmla="*/ 3230034 h 3738034"/>
              <a:gd name="connsiteX77" fmla="*/ 1435100 w 8445500"/>
              <a:gd name="connsiteY77" fmla="*/ 3191934 h 3738034"/>
              <a:gd name="connsiteX78" fmla="*/ 1447800 w 8445500"/>
              <a:gd name="connsiteY78" fmla="*/ 3153834 h 3738034"/>
              <a:gd name="connsiteX79" fmla="*/ 1473200 w 8445500"/>
              <a:gd name="connsiteY79" fmla="*/ 3115734 h 3738034"/>
              <a:gd name="connsiteX80" fmla="*/ 1485900 w 8445500"/>
              <a:gd name="connsiteY80" fmla="*/ 3077634 h 3738034"/>
              <a:gd name="connsiteX81" fmla="*/ 1524000 w 8445500"/>
              <a:gd name="connsiteY81" fmla="*/ 3052234 h 3738034"/>
              <a:gd name="connsiteX82" fmla="*/ 1536700 w 8445500"/>
              <a:gd name="connsiteY82" fmla="*/ 3014134 h 3738034"/>
              <a:gd name="connsiteX83" fmla="*/ 1549400 w 8445500"/>
              <a:gd name="connsiteY83" fmla="*/ 2963334 h 3738034"/>
              <a:gd name="connsiteX84" fmla="*/ 1587500 w 8445500"/>
              <a:gd name="connsiteY84" fmla="*/ 2912534 h 3738034"/>
              <a:gd name="connsiteX85" fmla="*/ 1651000 w 8445500"/>
              <a:gd name="connsiteY85" fmla="*/ 2810934 h 3738034"/>
              <a:gd name="connsiteX86" fmla="*/ 1689100 w 8445500"/>
              <a:gd name="connsiteY86" fmla="*/ 2772834 h 3738034"/>
              <a:gd name="connsiteX87" fmla="*/ 1714500 w 8445500"/>
              <a:gd name="connsiteY87" fmla="*/ 2722034 h 3738034"/>
              <a:gd name="connsiteX88" fmla="*/ 1790700 w 8445500"/>
              <a:gd name="connsiteY88" fmla="*/ 2671234 h 3738034"/>
              <a:gd name="connsiteX89" fmla="*/ 1803400 w 8445500"/>
              <a:gd name="connsiteY89" fmla="*/ 2607734 h 3738034"/>
              <a:gd name="connsiteX90" fmla="*/ 1892300 w 8445500"/>
              <a:gd name="connsiteY90" fmla="*/ 2531534 h 3738034"/>
              <a:gd name="connsiteX91" fmla="*/ 2006600 w 8445500"/>
              <a:gd name="connsiteY91" fmla="*/ 2442634 h 3738034"/>
              <a:gd name="connsiteX92" fmla="*/ 2070100 w 8445500"/>
              <a:gd name="connsiteY92" fmla="*/ 2417234 h 3738034"/>
              <a:gd name="connsiteX93" fmla="*/ 2120900 w 8445500"/>
              <a:gd name="connsiteY93" fmla="*/ 2379134 h 3738034"/>
              <a:gd name="connsiteX94" fmla="*/ 2197100 w 8445500"/>
              <a:gd name="connsiteY94" fmla="*/ 2366434 h 3738034"/>
              <a:gd name="connsiteX95" fmla="*/ 2425700 w 8445500"/>
              <a:gd name="connsiteY95" fmla="*/ 2302934 h 3738034"/>
              <a:gd name="connsiteX96" fmla="*/ 2654300 w 8445500"/>
              <a:gd name="connsiteY96" fmla="*/ 2290234 h 3738034"/>
              <a:gd name="connsiteX97" fmla="*/ 2730500 w 8445500"/>
              <a:gd name="connsiteY97" fmla="*/ 2277534 h 3738034"/>
              <a:gd name="connsiteX98" fmla="*/ 2781300 w 8445500"/>
              <a:gd name="connsiteY98" fmla="*/ 2264834 h 3738034"/>
              <a:gd name="connsiteX99" fmla="*/ 2933700 w 8445500"/>
              <a:gd name="connsiteY99" fmla="*/ 2252134 h 3738034"/>
              <a:gd name="connsiteX100" fmla="*/ 2984500 w 8445500"/>
              <a:gd name="connsiteY100" fmla="*/ 2226734 h 3738034"/>
              <a:gd name="connsiteX101" fmla="*/ 3022600 w 8445500"/>
              <a:gd name="connsiteY101" fmla="*/ 2201334 h 3738034"/>
              <a:gd name="connsiteX102" fmla="*/ 3098800 w 8445500"/>
              <a:gd name="connsiteY102" fmla="*/ 2175934 h 3738034"/>
              <a:gd name="connsiteX103" fmla="*/ 3136900 w 8445500"/>
              <a:gd name="connsiteY103" fmla="*/ 2150534 h 3738034"/>
              <a:gd name="connsiteX104" fmla="*/ 3175000 w 8445500"/>
              <a:gd name="connsiteY104" fmla="*/ 2137834 h 3738034"/>
              <a:gd name="connsiteX105" fmla="*/ 3251200 w 8445500"/>
              <a:gd name="connsiteY105" fmla="*/ 2087034 h 3738034"/>
              <a:gd name="connsiteX106" fmla="*/ 3289300 w 8445500"/>
              <a:gd name="connsiteY106" fmla="*/ 2061634 h 3738034"/>
              <a:gd name="connsiteX107" fmla="*/ 3390900 w 8445500"/>
              <a:gd name="connsiteY107" fmla="*/ 2010834 h 3738034"/>
              <a:gd name="connsiteX108" fmla="*/ 3441700 w 8445500"/>
              <a:gd name="connsiteY108" fmla="*/ 2036234 h 3738034"/>
              <a:gd name="connsiteX109" fmla="*/ 3479800 w 8445500"/>
              <a:gd name="connsiteY109" fmla="*/ 2048934 h 3738034"/>
              <a:gd name="connsiteX110" fmla="*/ 3517900 w 8445500"/>
              <a:gd name="connsiteY110" fmla="*/ 2074334 h 3738034"/>
              <a:gd name="connsiteX111" fmla="*/ 3657600 w 8445500"/>
              <a:gd name="connsiteY111" fmla="*/ 2112434 h 3738034"/>
              <a:gd name="connsiteX112" fmla="*/ 4076700 w 8445500"/>
              <a:gd name="connsiteY112" fmla="*/ 2074334 h 3738034"/>
              <a:gd name="connsiteX113" fmla="*/ 4114800 w 8445500"/>
              <a:gd name="connsiteY113" fmla="*/ 2048934 h 3738034"/>
              <a:gd name="connsiteX114" fmla="*/ 4191000 w 8445500"/>
              <a:gd name="connsiteY114" fmla="*/ 2036234 h 3738034"/>
              <a:gd name="connsiteX115" fmla="*/ 4241800 w 8445500"/>
              <a:gd name="connsiteY115" fmla="*/ 2023534 h 3738034"/>
              <a:gd name="connsiteX116" fmla="*/ 4318000 w 8445500"/>
              <a:gd name="connsiteY116" fmla="*/ 2036234 h 3738034"/>
              <a:gd name="connsiteX117" fmla="*/ 4432300 w 8445500"/>
              <a:gd name="connsiteY117" fmla="*/ 2163234 h 3738034"/>
              <a:gd name="connsiteX118" fmla="*/ 4457700 w 8445500"/>
              <a:gd name="connsiteY118" fmla="*/ 2201334 h 3738034"/>
              <a:gd name="connsiteX119" fmla="*/ 4495800 w 8445500"/>
              <a:gd name="connsiteY119" fmla="*/ 2214034 h 3738034"/>
              <a:gd name="connsiteX120" fmla="*/ 4610100 w 8445500"/>
              <a:gd name="connsiteY120" fmla="*/ 2175934 h 3738034"/>
              <a:gd name="connsiteX121" fmla="*/ 4686300 w 8445500"/>
              <a:gd name="connsiteY121" fmla="*/ 2137834 h 3738034"/>
              <a:gd name="connsiteX122" fmla="*/ 4762500 w 8445500"/>
              <a:gd name="connsiteY122" fmla="*/ 2099734 h 3738034"/>
              <a:gd name="connsiteX123" fmla="*/ 4864100 w 8445500"/>
              <a:gd name="connsiteY123" fmla="*/ 2048934 h 3738034"/>
              <a:gd name="connsiteX124" fmla="*/ 4902200 w 8445500"/>
              <a:gd name="connsiteY124" fmla="*/ 2023534 h 3738034"/>
              <a:gd name="connsiteX125" fmla="*/ 4940300 w 8445500"/>
              <a:gd name="connsiteY125" fmla="*/ 2010834 h 3738034"/>
              <a:gd name="connsiteX126" fmla="*/ 4978400 w 8445500"/>
              <a:gd name="connsiteY126" fmla="*/ 1985434 h 3738034"/>
              <a:gd name="connsiteX127" fmla="*/ 5041900 w 8445500"/>
              <a:gd name="connsiteY127" fmla="*/ 1972734 h 3738034"/>
              <a:gd name="connsiteX128" fmla="*/ 5207000 w 8445500"/>
              <a:gd name="connsiteY128" fmla="*/ 1985434 h 3738034"/>
              <a:gd name="connsiteX129" fmla="*/ 5270500 w 8445500"/>
              <a:gd name="connsiteY129" fmla="*/ 1998134 h 3738034"/>
              <a:gd name="connsiteX130" fmla="*/ 5448300 w 8445500"/>
              <a:gd name="connsiteY130" fmla="*/ 2023534 h 3738034"/>
              <a:gd name="connsiteX131" fmla="*/ 5854700 w 8445500"/>
              <a:gd name="connsiteY131" fmla="*/ 2010834 h 3738034"/>
              <a:gd name="connsiteX132" fmla="*/ 5930900 w 8445500"/>
              <a:gd name="connsiteY132" fmla="*/ 1972734 h 3738034"/>
              <a:gd name="connsiteX133" fmla="*/ 5969000 w 8445500"/>
              <a:gd name="connsiteY133" fmla="*/ 1960034 h 3738034"/>
              <a:gd name="connsiteX134" fmla="*/ 6045200 w 8445500"/>
              <a:gd name="connsiteY134" fmla="*/ 1896534 h 3738034"/>
              <a:gd name="connsiteX135" fmla="*/ 6121400 w 8445500"/>
              <a:gd name="connsiteY135" fmla="*/ 1871134 h 3738034"/>
              <a:gd name="connsiteX136" fmla="*/ 6261100 w 8445500"/>
              <a:gd name="connsiteY136" fmla="*/ 1883834 h 3738034"/>
              <a:gd name="connsiteX137" fmla="*/ 6324600 w 8445500"/>
              <a:gd name="connsiteY137" fmla="*/ 1896534 h 3738034"/>
              <a:gd name="connsiteX138" fmla="*/ 6477000 w 8445500"/>
              <a:gd name="connsiteY138" fmla="*/ 1921934 h 3738034"/>
              <a:gd name="connsiteX139" fmla="*/ 6553200 w 8445500"/>
              <a:gd name="connsiteY139" fmla="*/ 1934634 h 3738034"/>
              <a:gd name="connsiteX140" fmla="*/ 6858000 w 8445500"/>
              <a:gd name="connsiteY140" fmla="*/ 1960034 h 3738034"/>
              <a:gd name="connsiteX141" fmla="*/ 8445500 w 8445500"/>
              <a:gd name="connsiteY141" fmla="*/ 1947334 h 3738034"/>
              <a:gd name="connsiteX142" fmla="*/ 8411633 w 8445500"/>
              <a:gd name="connsiteY142"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46567 w 8445500"/>
              <a:gd name="connsiteY45" fmla="*/ 990601 h 3738034"/>
              <a:gd name="connsiteX46" fmla="*/ 228600 w 8445500"/>
              <a:gd name="connsiteY46" fmla="*/ 1058334 h 3738034"/>
              <a:gd name="connsiteX47" fmla="*/ 190500 w 8445500"/>
              <a:gd name="connsiteY47" fmla="*/ 1134534 h 3738034"/>
              <a:gd name="connsiteX48" fmla="*/ 177800 w 8445500"/>
              <a:gd name="connsiteY48" fmla="*/ 1172634 h 3738034"/>
              <a:gd name="connsiteX49" fmla="*/ 152400 w 8445500"/>
              <a:gd name="connsiteY49" fmla="*/ 1210734 h 3738034"/>
              <a:gd name="connsiteX50" fmla="*/ 114300 w 8445500"/>
              <a:gd name="connsiteY50" fmla="*/ 1363134 h 3738034"/>
              <a:gd name="connsiteX51" fmla="*/ 88900 w 8445500"/>
              <a:gd name="connsiteY51" fmla="*/ 1439334 h 3738034"/>
              <a:gd name="connsiteX52" fmla="*/ 76200 w 8445500"/>
              <a:gd name="connsiteY52" fmla="*/ 1502834 h 3738034"/>
              <a:gd name="connsiteX53" fmla="*/ 50800 w 8445500"/>
              <a:gd name="connsiteY53" fmla="*/ 1566334 h 3738034"/>
              <a:gd name="connsiteX54" fmla="*/ 12700 w 8445500"/>
              <a:gd name="connsiteY54" fmla="*/ 1744134 h 3738034"/>
              <a:gd name="connsiteX55" fmla="*/ 0 w 8445500"/>
              <a:gd name="connsiteY55" fmla="*/ 1845734 h 3738034"/>
              <a:gd name="connsiteX56" fmla="*/ 0 w 8445500"/>
              <a:gd name="connsiteY56" fmla="*/ 2264834 h 3738034"/>
              <a:gd name="connsiteX57" fmla="*/ 12700 w 8445500"/>
              <a:gd name="connsiteY57" fmla="*/ 2582334 h 3738034"/>
              <a:gd name="connsiteX58" fmla="*/ 25400 w 8445500"/>
              <a:gd name="connsiteY58" fmla="*/ 3522134 h 3738034"/>
              <a:gd name="connsiteX59" fmla="*/ 88900 w 8445500"/>
              <a:gd name="connsiteY59" fmla="*/ 3572934 h 3738034"/>
              <a:gd name="connsiteX60" fmla="*/ 101600 w 8445500"/>
              <a:gd name="connsiteY60" fmla="*/ 3611034 h 3738034"/>
              <a:gd name="connsiteX61" fmla="*/ 139700 w 8445500"/>
              <a:gd name="connsiteY61" fmla="*/ 3623734 h 3738034"/>
              <a:gd name="connsiteX62" fmla="*/ 177800 w 8445500"/>
              <a:gd name="connsiteY62" fmla="*/ 3649134 h 3738034"/>
              <a:gd name="connsiteX63" fmla="*/ 190500 w 8445500"/>
              <a:gd name="connsiteY63" fmla="*/ 3687234 h 3738034"/>
              <a:gd name="connsiteX64" fmla="*/ 241300 w 8445500"/>
              <a:gd name="connsiteY64" fmla="*/ 3699934 h 3738034"/>
              <a:gd name="connsiteX65" fmla="*/ 393700 w 8445500"/>
              <a:gd name="connsiteY65" fmla="*/ 3738034 h 3738034"/>
              <a:gd name="connsiteX66" fmla="*/ 723900 w 8445500"/>
              <a:gd name="connsiteY66" fmla="*/ 3725334 h 3738034"/>
              <a:gd name="connsiteX67" fmla="*/ 901700 w 8445500"/>
              <a:gd name="connsiteY67" fmla="*/ 3674534 h 3738034"/>
              <a:gd name="connsiteX68" fmla="*/ 965200 w 8445500"/>
              <a:gd name="connsiteY68" fmla="*/ 3661834 h 3738034"/>
              <a:gd name="connsiteX69" fmla="*/ 1079500 w 8445500"/>
              <a:gd name="connsiteY69" fmla="*/ 3598334 h 3738034"/>
              <a:gd name="connsiteX70" fmla="*/ 1155700 w 8445500"/>
              <a:gd name="connsiteY70" fmla="*/ 3560234 h 3738034"/>
              <a:gd name="connsiteX71" fmla="*/ 1231900 w 8445500"/>
              <a:gd name="connsiteY71" fmla="*/ 3484034 h 3738034"/>
              <a:gd name="connsiteX72" fmla="*/ 1282700 w 8445500"/>
              <a:gd name="connsiteY72" fmla="*/ 3407834 h 3738034"/>
              <a:gd name="connsiteX73" fmla="*/ 1308100 w 8445500"/>
              <a:gd name="connsiteY73" fmla="*/ 3369734 h 3738034"/>
              <a:gd name="connsiteX74" fmla="*/ 1371600 w 8445500"/>
              <a:gd name="connsiteY74" fmla="*/ 3318934 h 3738034"/>
              <a:gd name="connsiteX75" fmla="*/ 1397000 w 8445500"/>
              <a:gd name="connsiteY75" fmla="*/ 3268134 h 3738034"/>
              <a:gd name="connsiteX76" fmla="*/ 1409700 w 8445500"/>
              <a:gd name="connsiteY76" fmla="*/ 3230034 h 3738034"/>
              <a:gd name="connsiteX77" fmla="*/ 1435100 w 8445500"/>
              <a:gd name="connsiteY77" fmla="*/ 3191934 h 3738034"/>
              <a:gd name="connsiteX78" fmla="*/ 1447800 w 8445500"/>
              <a:gd name="connsiteY78" fmla="*/ 3153834 h 3738034"/>
              <a:gd name="connsiteX79" fmla="*/ 1473200 w 8445500"/>
              <a:gd name="connsiteY79" fmla="*/ 3115734 h 3738034"/>
              <a:gd name="connsiteX80" fmla="*/ 1485900 w 8445500"/>
              <a:gd name="connsiteY80" fmla="*/ 3077634 h 3738034"/>
              <a:gd name="connsiteX81" fmla="*/ 1524000 w 8445500"/>
              <a:gd name="connsiteY81" fmla="*/ 3052234 h 3738034"/>
              <a:gd name="connsiteX82" fmla="*/ 1536700 w 8445500"/>
              <a:gd name="connsiteY82" fmla="*/ 3014134 h 3738034"/>
              <a:gd name="connsiteX83" fmla="*/ 1549400 w 8445500"/>
              <a:gd name="connsiteY83" fmla="*/ 2963334 h 3738034"/>
              <a:gd name="connsiteX84" fmla="*/ 1587500 w 8445500"/>
              <a:gd name="connsiteY84" fmla="*/ 2912534 h 3738034"/>
              <a:gd name="connsiteX85" fmla="*/ 1651000 w 8445500"/>
              <a:gd name="connsiteY85" fmla="*/ 2810934 h 3738034"/>
              <a:gd name="connsiteX86" fmla="*/ 1689100 w 8445500"/>
              <a:gd name="connsiteY86" fmla="*/ 2772834 h 3738034"/>
              <a:gd name="connsiteX87" fmla="*/ 1714500 w 8445500"/>
              <a:gd name="connsiteY87" fmla="*/ 2722034 h 3738034"/>
              <a:gd name="connsiteX88" fmla="*/ 1790700 w 8445500"/>
              <a:gd name="connsiteY88" fmla="*/ 2671234 h 3738034"/>
              <a:gd name="connsiteX89" fmla="*/ 1803400 w 8445500"/>
              <a:gd name="connsiteY89" fmla="*/ 2607734 h 3738034"/>
              <a:gd name="connsiteX90" fmla="*/ 1892300 w 8445500"/>
              <a:gd name="connsiteY90" fmla="*/ 2531534 h 3738034"/>
              <a:gd name="connsiteX91" fmla="*/ 2006600 w 8445500"/>
              <a:gd name="connsiteY91" fmla="*/ 2442634 h 3738034"/>
              <a:gd name="connsiteX92" fmla="*/ 2070100 w 8445500"/>
              <a:gd name="connsiteY92" fmla="*/ 2417234 h 3738034"/>
              <a:gd name="connsiteX93" fmla="*/ 2120900 w 8445500"/>
              <a:gd name="connsiteY93" fmla="*/ 2379134 h 3738034"/>
              <a:gd name="connsiteX94" fmla="*/ 2197100 w 8445500"/>
              <a:gd name="connsiteY94" fmla="*/ 2366434 h 3738034"/>
              <a:gd name="connsiteX95" fmla="*/ 2425700 w 8445500"/>
              <a:gd name="connsiteY95" fmla="*/ 2302934 h 3738034"/>
              <a:gd name="connsiteX96" fmla="*/ 2654300 w 8445500"/>
              <a:gd name="connsiteY96" fmla="*/ 2290234 h 3738034"/>
              <a:gd name="connsiteX97" fmla="*/ 2730500 w 8445500"/>
              <a:gd name="connsiteY97" fmla="*/ 2277534 h 3738034"/>
              <a:gd name="connsiteX98" fmla="*/ 2781300 w 8445500"/>
              <a:gd name="connsiteY98" fmla="*/ 2264834 h 3738034"/>
              <a:gd name="connsiteX99" fmla="*/ 2933700 w 8445500"/>
              <a:gd name="connsiteY99" fmla="*/ 2252134 h 3738034"/>
              <a:gd name="connsiteX100" fmla="*/ 2984500 w 8445500"/>
              <a:gd name="connsiteY100" fmla="*/ 2226734 h 3738034"/>
              <a:gd name="connsiteX101" fmla="*/ 3022600 w 8445500"/>
              <a:gd name="connsiteY101" fmla="*/ 2201334 h 3738034"/>
              <a:gd name="connsiteX102" fmla="*/ 3098800 w 8445500"/>
              <a:gd name="connsiteY102" fmla="*/ 2175934 h 3738034"/>
              <a:gd name="connsiteX103" fmla="*/ 3136900 w 8445500"/>
              <a:gd name="connsiteY103" fmla="*/ 2150534 h 3738034"/>
              <a:gd name="connsiteX104" fmla="*/ 3175000 w 8445500"/>
              <a:gd name="connsiteY104" fmla="*/ 2137834 h 3738034"/>
              <a:gd name="connsiteX105" fmla="*/ 3251200 w 8445500"/>
              <a:gd name="connsiteY105" fmla="*/ 2087034 h 3738034"/>
              <a:gd name="connsiteX106" fmla="*/ 3289300 w 8445500"/>
              <a:gd name="connsiteY106" fmla="*/ 2061634 h 3738034"/>
              <a:gd name="connsiteX107" fmla="*/ 3390900 w 8445500"/>
              <a:gd name="connsiteY107" fmla="*/ 2010834 h 3738034"/>
              <a:gd name="connsiteX108" fmla="*/ 3441700 w 8445500"/>
              <a:gd name="connsiteY108" fmla="*/ 2036234 h 3738034"/>
              <a:gd name="connsiteX109" fmla="*/ 3479800 w 8445500"/>
              <a:gd name="connsiteY109" fmla="*/ 2048934 h 3738034"/>
              <a:gd name="connsiteX110" fmla="*/ 3517900 w 8445500"/>
              <a:gd name="connsiteY110" fmla="*/ 2074334 h 3738034"/>
              <a:gd name="connsiteX111" fmla="*/ 3657600 w 8445500"/>
              <a:gd name="connsiteY111" fmla="*/ 2112434 h 3738034"/>
              <a:gd name="connsiteX112" fmla="*/ 4076700 w 8445500"/>
              <a:gd name="connsiteY112" fmla="*/ 2074334 h 3738034"/>
              <a:gd name="connsiteX113" fmla="*/ 4114800 w 8445500"/>
              <a:gd name="connsiteY113" fmla="*/ 2048934 h 3738034"/>
              <a:gd name="connsiteX114" fmla="*/ 4191000 w 8445500"/>
              <a:gd name="connsiteY114" fmla="*/ 2036234 h 3738034"/>
              <a:gd name="connsiteX115" fmla="*/ 4241800 w 8445500"/>
              <a:gd name="connsiteY115" fmla="*/ 2023534 h 3738034"/>
              <a:gd name="connsiteX116" fmla="*/ 4318000 w 8445500"/>
              <a:gd name="connsiteY116" fmla="*/ 2036234 h 3738034"/>
              <a:gd name="connsiteX117" fmla="*/ 4432300 w 8445500"/>
              <a:gd name="connsiteY117" fmla="*/ 2163234 h 3738034"/>
              <a:gd name="connsiteX118" fmla="*/ 4457700 w 8445500"/>
              <a:gd name="connsiteY118" fmla="*/ 2201334 h 3738034"/>
              <a:gd name="connsiteX119" fmla="*/ 4495800 w 8445500"/>
              <a:gd name="connsiteY119" fmla="*/ 2214034 h 3738034"/>
              <a:gd name="connsiteX120" fmla="*/ 4610100 w 8445500"/>
              <a:gd name="connsiteY120" fmla="*/ 2175934 h 3738034"/>
              <a:gd name="connsiteX121" fmla="*/ 4686300 w 8445500"/>
              <a:gd name="connsiteY121" fmla="*/ 2137834 h 3738034"/>
              <a:gd name="connsiteX122" fmla="*/ 4762500 w 8445500"/>
              <a:gd name="connsiteY122" fmla="*/ 2099734 h 3738034"/>
              <a:gd name="connsiteX123" fmla="*/ 4864100 w 8445500"/>
              <a:gd name="connsiteY123" fmla="*/ 2048934 h 3738034"/>
              <a:gd name="connsiteX124" fmla="*/ 4902200 w 8445500"/>
              <a:gd name="connsiteY124" fmla="*/ 2023534 h 3738034"/>
              <a:gd name="connsiteX125" fmla="*/ 4940300 w 8445500"/>
              <a:gd name="connsiteY125" fmla="*/ 2010834 h 3738034"/>
              <a:gd name="connsiteX126" fmla="*/ 4978400 w 8445500"/>
              <a:gd name="connsiteY126" fmla="*/ 1985434 h 3738034"/>
              <a:gd name="connsiteX127" fmla="*/ 5041900 w 8445500"/>
              <a:gd name="connsiteY127" fmla="*/ 1972734 h 3738034"/>
              <a:gd name="connsiteX128" fmla="*/ 5207000 w 8445500"/>
              <a:gd name="connsiteY128" fmla="*/ 1985434 h 3738034"/>
              <a:gd name="connsiteX129" fmla="*/ 5270500 w 8445500"/>
              <a:gd name="connsiteY129" fmla="*/ 1998134 h 3738034"/>
              <a:gd name="connsiteX130" fmla="*/ 5448300 w 8445500"/>
              <a:gd name="connsiteY130" fmla="*/ 2023534 h 3738034"/>
              <a:gd name="connsiteX131" fmla="*/ 5854700 w 8445500"/>
              <a:gd name="connsiteY131" fmla="*/ 2010834 h 3738034"/>
              <a:gd name="connsiteX132" fmla="*/ 5930900 w 8445500"/>
              <a:gd name="connsiteY132" fmla="*/ 1972734 h 3738034"/>
              <a:gd name="connsiteX133" fmla="*/ 5969000 w 8445500"/>
              <a:gd name="connsiteY133" fmla="*/ 1960034 h 3738034"/>
              <a:gd name="connsiteX134" fmla="*/ 6045200 w 8445500"/>
              <a:gd name="connsiteY134" fmla="*/ 1896534 h 3738034"/>
              <a:gd name="connsiteX135" fmla="*/ 6121400 w 8445500"/>
              <a:gd name="connsiteY135" fmla="*/ 1871134 h 3738034"/>
              <a:gd name="connsiteX136" fmla="*/ 6261100 w 8445500"/>
              <a:gd name="connsiteY136" fmla="*/ 1883834 h 3738034"/>
              <a:gd name="connsiteX137" fmla="*/ 6324600 w 8445500"/>
              <a:gd name="connsiteY137" fmla="*/ 1896534 h 3738034"/>
              <a:gd name="connsiteX138" fmla="*/ 6477000 w 8445500"/>
              <a:gd name="connsiteY138" fmla="*/ 1921934 h 3738034"/>
              <a:gd name="connsiteX139" fmla="*/ 6553200 w 8445500"/>
              <a:gd name="connsiteY139" fmla="*/ 1934634 h 3738034"/>
              <a:gd name="connsiteX140" fmla="*/ 6858000 w 8445500"/>
              <a:gd name="connsiteY140" fmla="*/ 1960034 h 3738034"/>
              <a:gd name="connsiteX141" fmla="*/ 8445500 w 8445500"/>
              <a:gd name="connsiteY141" fmla="*/ 1947334 h 3738034"/>
              <a:gd name="connsiteX142" fmla="*/ 8411633 w 8445500"/>
              <a:gd name="connsiteY142"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46567 w 8445500"/>
              <a:gd name="connsiteY45" fmla="*/ 990601 h 3738034"/>
              <a:gd name="connsiteX46" fmla="*/ 190500 w 8445500"/>
              <a:gd name="connsiteY46" fmla="*/ 1134534 h 3738034"/>
              <a:gd name="connsiteX47" fmla="*/ 177800 w 8445500"/>
              <a:gd name="connsiteY47" fmla="*/ 1172634 h 3738034"/>
              <a:gd name="connsiteX48" fmla="*/ 152400 w 8445500"/>
              <a:gd name="connsiteY48" fmla="*/ 1210734 h 3738034"/>
              <a:gd name="connsiteX49" fmla="*/ 114300 w 8445500"/>
              <a:gd name="connsiteY49" fmla="*/ 1363134 h 3738034"/>
              <a:gd name="connsiteX50" fmla="*/ 88900 w 8445500"/>
              <a:gd name="connsiteY50" fmla="*/ 1439334 h 3738034"/>
              <a:gd name="connsiteX51" fmla="*/ 76200 w 8445500"/>
              <a:gd name="connsiteY51" fmla="*/ 1502834 h 3738034"/>
              <a:gd name="connsiteX52" fmla="*/ 50800 w 8445500"/>
              <a:gd name="connsiteY52" fmla="*/ 1566334 h 3738034"/>
              <a:gd name="connsiteX53" fmla="*/ 12700 w 8445500"/>
              <a:gd name="connsiteY53" fmla="*/ 1744134 h 3738034"/>
              <a:gd name="connsiteX54" fmla="*/ 0 w 8445500"/>
              <a:gd name="connsiteY54" fmla="*/ 1845734 h 3738034"/>
              <a:gd name="connsiteX55" fmla="*/ 0 w 8445500"/>
              <a:gd name="connsiteY55" fmla="*/ 2264834 h 3738034"/>
              <a:gd name="connsiteX56" fmla="*/ 12700 w 8445500"/>
              <a:gd name="connsiteY56" fmla="*/ 2582334 h 3738034"/>
              <a:gd name="connsiteX57" fmla="*/ 25400 w 8445500"/>
              <a:gd name="connsiteY57" fmla="*/ 3522134 h 3738034"/>
              <a:gd name="connsiteX58" fmla="*/ 88900 w 8445500"/>
              <a:gd name="connsiteY58" fmla="*/ 3572934 h 3738034"/>
              <a:gd name="connsiteX59" fmla="*/ 101600 w 8445500"/>
              <a:gd name="connsiteY59" fmla="*/ 3611034 h 3738034"/>
              <a:gd name="connsiteX60" fmla="*/ 139700 w 8445500"/>
              <a:gd name="connsiteY60" fmla="*/ 3623734 h 3738034"/>
              <a:gd name="connsiteX61" fmla="*/ 177800 w 8445500"/>
              <a:gd name="connsiteY61" fmla="*/ 3649134 h 3738034"/>
              <a:gd name="connsiteX62" fmla="*/ 190500 w 8445500"/>
              <a:gd name="connsiteY62" fmla="*/ 3687234 h 3738034"/>
              <a:gd name="connsiteX63" fmla="*/ 241300 w 8445500"/>
              <a:gd name="connsiteY63" fmla="*/ 3699934 h 3738034"/>
              <a:gd name="connsiteX64" fmla="*/ 393700 w 8445500"/>
              <a:gd name="connsiteY64" fmla="*/ 3738034 h 3738034"/>
              <a:gd name="connsiteX65" fmla="*/ 723900 w 8445500"/>
              <a:gd name="connsiteY65" fmla="*/ 3725334 h 3738034"/>
              <a:gd name="connsiteX66" fmla="*/ 901700 w 8445500"/>
              <a:gd name="connsiteY66" fmla="*/ 3674534 h 3738034"/>
              <a:gd name="connsiteX67" fmla="*/ 965200 w 8445500"/>
              <a:gd name="connsiteY67" fmla="*/ 3661834 h 3738034"/>
              <a:gd name="connsiteX68" fmla="*/ 1079500 w 8445500"/>
              <a:gd name="connsiteY68" fmla="*/ 3598334 h 3738034"/>
              <a:gd name="connsiteX69" fmla="*/ 1155700 w 8445500"/>
              <a:gd name="connsiteY69" fmla="*/ 3560234 h 3738034"/>
              <a:gd name="connsiteX70" fmla="*/ 1231900 w 8445500"/>
              <a:gd name="connsiteY70" fmla="*/ 3484034 h 3738034"/>
              <a:gd name="connsiteX71" fmla="*/ 1282700 w 8445500"/>
              <a:gd name="connsiteY71" fmla="*/ 3407834 h 3738034"/>
              <a:gd name="connsiteX72" fmla="*/ 1308100 w 8445500"/>
              <a:gd name="connsiteY72" fmla="*/ 3369734 h 3738034"/>
              <a:gd name="connsiteX73" fmla="*/ 1371600 w 8445500"/>
              <a:gd name="connsiteY73" fmla="*/ 3318934 h 3738034"/>
              <a:gd name="connsiteX74" fmla="*/ 1397000 w 8445500"/>
              <a:gd name="connsiteY74" fmla="*/ 3268134 h 3738034"/>
              <a:gd name="connsiteX75" fmla="*/ 1409700 w 8445500"/>
              <a:gd name="connsiteY75" fmla="*/ 3230034 h 3738034"/>
              <a:gd name="connsiteX76" fmla="*/ 1435100 w 8445500"/>
              <a:gd name="connsiteY76" fmla="*/ 3191934 h 3738034"/>
              <a:gd name="connsiteX77" fmla="*/ 1447800 w 8445500"/>
              <a:gd name="connsiteY77" fmla="*/ 3153834 h 3738034"/>
              <a:gd name="connsiteX78" fmla="*/ 1473200 w 8445500"/>
              <a:gd name="connsiteY78" fmla="*/ 3115734 h 3738034"/>
              <a:gd name="connsiteX79" fmla="*/ 1485900 w 8445500"/>
              <a:gd name="connsiteY79" fmla="*/ 3077634 h 3738034"/>
              <a:gd name="connsiteX80" fmla="*/ 1524000 w 8445500"/>
              <a:gd name="connsiteY80" fmla="*/ 3052234 h 3738034"/>
              <a:gd name="connsiteX81" fmla="*/ 1536700 w 8445500"/>
              <a:gd name="connsiteY81" fmla="*/ 3014134 h 3738034"/>
              <a:gd name="connsiteX82" fmla="*/ 1549400 w 8445500"/>
              <a:gd name="connsiteY82" fmla="*/ 2963334 h 3738034"/>
              <a:gd name="connsiteX83" fmla="*/ 1587500 w 8445500"/>
              <a:gd name="connsiteY83" fmla="*/ 2912534 h 3738034"/>
              <a:gd name="connsiteX84" fmla="*/ 1651000 w 8445500"/>
              <a:gd name="connsiteY84" fmla="*/ 2810934 h 3738034"/>
              <a:gd name="connsiteX85" fmla="*/ 1689100 w 8445500"/>
              <a:gd name="connsiteY85" fmla="*/ 2772834 h 3738034"/>
              <a:gd name="connsiteX86" fmla="*/ 1714500 w 8445500"/>
              <a:gd name="connsiteY86" fmla="*/ 2722034 h 3738034"/>
              <a:gd name="connsiteX87" fmla="*/ 1790700 w 8445500"/>
              <a:gd name="connsiteY87" fmla="*/ 2671234 h 3738034"/>
              <a:gd name="connsiteX88" fmla="*/ 1803400 w 8445500"/>
              <a:gd name="connsiteY88" fmla="*/ 2607734 h 3738034"/>
              <a:gd name="connsiteX89" fmla="*/ 1892300 w 8445500"/>
              <a:gd name="connsiteY89" fmla="*/ 2531534 h 3738034"/>
              <a:gd name="connsiteX90" fmla="*/ 2006600 w 8445500"/>
              <a:gd name="connsiteY90" fmla="*/ 2442634 h 3738034"/>
              <a:gd name="connsiteX91" fmla="*/ 2070100 w 8445500"/>
              <a:gd name="connsiteY91" fmla="*/ 2417234 h 3738034"/>
              <a:gd name="connsiteX92" fmla="*/ 2120900 w 8445500"/>
              <a:gd name="connsiteY92" fmla="*/ 2379134 h 3738034"/>
              <a:gd name="connsiteX93" fmla="*/ 2197100 w 8445500"/>
              <a:gd name="connsiteY93" fmla="*/ 2366434 h 3738034"/>
              <a:gd name="connsiteX94" fmla="*/ 2425700 w 8445500"/>
              <a:gd name="connsiteY94" fmla="*/ 2302934 h 3738034"/>
              <a:gd name="connsiteX95" fmla="*/ 2654300 w 8445500"/>
              <a:gd name="connsiteY95" fmla="*/ 2290234 h 3738034"/>
              <a:gd name="connsiteX96" fmla="*/ 2730500 w 8445500"/>
              <a:gd name="connsiteY96" fmla="*/ 2277534 h 3738034"/>
              <a:gd name="connsiteX97" fmla="*/ 2781300 w 8445500"/>
              <a:gd name="connsiteY97" fmla="*/ 2264834 h 3738034"/>
              <a:gd name="connsiteX98" fmla="*/ 2933700 w 8445500"/>
              <a:gd name="connsiteY98" fmla="*/ 2252134 h 3738034"/>
              <a:gd name="connsiteX99" fmla="*/ 2984500 w 8445500"/>
              <a:gd name="connsiteY99" fmla="*/ 2226734 h 3738034"/>
              <a:gd name="connsiteX100" fmla="*/ 3022600 w 8445500"/>
              <a:gd name="connsiteY100" fmla="*/ 2201334 h 3738034"/>
              <a:gd name="connsiteX101" fmla="*/ 3098800 w 8445500"/>
              <a:gd name="connsiteY101" fmla="*/ 2175934 h 3738034"/>
              <a:gd name="connsiteX102" fmla="*/ 3136900 w 8445500"/>
              <a:gd name="connsiteY102" fmla="*/ 2150534 h 3738034"/>
              <a:gd name="connsiteX103" fmla="*/ 3175000 w 8445500"/>
              <a:gd name="connsiteY103" fmla="*/ 2137834 h 3738034"/>
              <a:gd name="connsiteX104" fmla="*/ 3251200 w 8445500"/>
              <a:gd name="connsiteY104" fmla="*/ 2087034 h 3738034"/>
              <a:gd name="connsiteX105" fmla="*/ 3289300 w 8445500"/>
              <a:gd name="connsiteY105" fmla="*/ 2061634 h 3738034"/>
              <a:gd name="connsiteX106" fmla="*/ 3390900 w 8445500"/>
              <a:gd name="connsiteY106" fmla="*/ 2010834 h 3738034"/>
              <a:gd name="connsiteX107" fmla="*/ 3441700 w 8445500"/>
              <a:gd name="connsiteY107" fmla="*/ 2036234 h 3738034"/>
              <a:gd name="connsiteX108" fmla="*/ 3479800 w 8445500"/>
              <a:gd name="connsiteY108" fmla="*/ 2048934 h 3738034"/>
              <a:gd name="connsiteX109" fmla="*/ 3517900 w 8445500"/>
              <a:gd name="connsiteY109" fmla="*/ 2074334 h 3738034"/>
              <a:gd name="connsiteX110" fmla="*/ 3657600 w 8445500"/>
              <a:gd name="connsiteY110" fmla="*/ 2112434 h 3738034"/>
              <a:gd name="connsiteX111" fmla="*/ 4076700 w 8445500"/>
              <a:gd name="connsiteY111" fmla="*/ 2074334 h 3738034"/>
              <a:gd name="connsiteX112" fmla="*/ 4114800 w 8445500"/>
              <a:gd name="connsiteY112" fmla="*/ 2048934 h 3738034"/>
              <a:gd name="connsiteX113" fmla="*/ 4191000 w 8445500"/>
              <a:gd name="connsiteY113" fmla="*/ 2036234 h 3738034"/>
              <a:gd name="connsiteX114" fmla="*/ 4241800 w 8445500"/>
              <a:gd name="connsiteY114" fmla="*/ 2023534 h 3738034"/>
              <a:gd name="connsiteX115" fmla="*/ 4318000 w 8445500"/>
              <a:gd name="connsiteY115" fmla="*/ 2036234 h 3738034"/>
              <a:gd name="connsiteX116" fmla="*/ 4432300 w 8445500"/>
              <a:gd name="connsiteY116" fmla="*/ 2163234 h 3738034"/>
              <a:gd name="connsiteX117" fmla="*/ 4457700 w 8445500"/>
              <a:gd name="connsiteY117" fmla="*/ 2201334 h 3738034"/>
              <a:gd name="connsiteX118" fmla="*/ 4495800 w 8445500"/>
              <a:gd name="connsiteY118" fmla="*/ 2214034 h 3738034"/>
              <a:gd name="connsiteX119" fmla="*/ 4610100 w 8445500"/>
              <a:gd name="connsiteY119" fmla="*/ 2175934 h 3738034"/>
              <a:gd name="connsiteX120" fmla="*/ 4686300 w 8445500"/>
              <a:gd name="connsiteY120" fmla="*/ 2137834 h 3738034"/>
              <a:gd name="connsiteX121" fmla="*/ 4762500 w 8445500"/>
              <a:gd name="connsiteY121" fmla="*/ 2099734 h 3738034"/>
              <a:gd name="connsiteX122" fmla="*/ 4864100 w 8445500"/>
              <a:gd name="connsiteY122" fmla="*/ 2048934 h 3738034"/>
              <a:gd name="connsiteX123" fmla="*/ 4902200 w 8445500"/>
              <a:gd name="connsiteY123" fmla="*/ 2023534 h 3738034"/>
              <a:gd name="connsiteX124" fmla="*/ 4940300 w 8445500"/>
              <a:gd name="connsiteY124" fmla="*/ 2010834 h 3738034"/>
              <a:gd name="connsiteX125" fmla="*/ 4978400 w 8445500"/>
              <a:gd name="connsiteY125" fmla="*/ 1985434 h 3738034"/>
              <a:gd name="connsiteX126" fmla="*/ 5041900 w 8445500"/>
              <a:gd name="connsiteY126" fmla="*/ 1972734 h 3738034"/>
              <a:gd name="connsiteX127" fmla="*/ 5207000 w 8445500"/>
              <a:gd name="connsiteY127" fmla="*/ 1985434 h 3738034"/>
              <a:gd name="connsiteX128" fmla="*/ 5270500 w 8445500"/>
              <a:gd name="connsiteY128" fmla="*/ 1998134 h 3738034"/>
              <a:gd name="connsiteX129" fmla="*/ 5448300 w 8445500"/>
              <a:gd name="connsiteY129" fmla="*/ 2023534 h 3738034"/>
              <a:gd name="connsiteX130" fmla="*/ 5854700 w 8445500"/>
              <a:gd name="connsiteY130" fmla="*/ 2010834 h 3738034"/>
              <a:gd name="connsiteX131" fmla="*/ 5930900 w 8445500"/>
              <a:gd name="connsiteY131" fmla="*/ 1972734 h 3738034"/>
              <a:gd name="connsiteX132" fmla="*/ 5969000 w 8445500"/>
              <a:gd name="connsiteY132" fmla="*/ 1960034 h 3738034"/>
              <a:gd name="connsiteX133" fmla="*/ 6045200 w 8445500"/>
              <a:gd name="connsiteY133" fmla="*/ 1896534 h 3738034"/>
              <a:gd name="connsiteX134" fmla="*/ 6121400 w 8445500"/>
              <a:gd name="connsiteY134" fmla="*/ 1871134 h 3738034"/>
              <a:gd name="connsiteX135" fmla="*/ 6261100 w 8445500"/>
              <a:gd name="connsiteY135" fmla="*/ 1883834 h 3738034"/>
              <a:gd name="connsiteX136" fmla="*/ 6324600 w 8445500"/>
              <a:gd name="connsiteY136" fmla="*/ 1896534 h 3738034"/>
              <a:gd name="connsiteX137" fmla="*/ 6477000 w 8445500"/>
              <a:gd name="connsiteY137" fmla="*/ 1921934 h 3738034"/>
              <a:gd name="connsiteX138" fmla="*/ 6553200 w 8445500"/>
              <a:gd name="connsiteY138" fmla="*/ 1934634 h 3738034"/>
              <a:gd name="connsiteX139" fmla="*/ 6858000 w 8445500"/>
              <a:gd name="connsiteY139" fmla="*/ 1960034 h 3738034"/>
              <a:gd name="connsiteX140" fmla="*/ 8445500 w 8445500"/>
              <a:gd name="connsiteY140" fmla="*/ 1947334 h 3738034"/>
              <a:gd name="connsiteX141" fmla="*/ 8411633 w 8445500"/>
              <a:gd name="connsiteY141"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46567 w 8445500"/>
              <a:gd name="connsiteY45" fmla="*/ 990601 h 3738034"/>
              <a:gd name="connsiteX46" fmla="*/ 177800 w 8445500"/>
              <a:gd name="connsiteY46" fmla="*/ 1172634 h 3738034"/>
              <a:gd name="connsiteX47" fmla="*/ 152400 w 8445500"/>
              <a:gd name="connsiteY47" fmla="*/ 1210734 h 3738034"/>
              <a:gd name="connsiteX48" fmla="*/ 114300 w 8445500"/>
              <a:gd name="connsiteY48" fmla="*/ 1363134 h 3738034"/>
              <a:gd name="connsiteX49" fmla="*/ 88900 w 8445500"/>
              <a:gd name="connsiteY49" fmla="*/ 1439334 h 3738034"/>
              <a:gd name="connsiteX50" fmla="*/ 76200 w 8445500"/>
              <a:gd name="connsiteY50" fmla="*/ 1502834 h 3738034"/>
              <a:gd name="connsiteX51" fmla="*/ 50800 w 8445500"/>
              <a:gd name="connsiteY51" fmla="*/ 1566334 h 3738034"/>
              <a:gd name="connsiteX52" fmla="*/ 12700 w 8445500"/>
              <a:gd name="connsiteY52" fmla="*/ 1744134 h 3738034"/>
              <a:gd name="connsiteX53" fmla="*/ 0 w 8445500"/>
              <a:gd name="connsiteY53" fmla="*/ 1845734 h 3738034"/>
              <a:gd name="connsiteX54" fmla="*/ 0 w 8445500"/>
              <a:gd name="connsiteY54" fmla="*/ 2264834 h 3738034"/>
              <a:gd name="connsiteX55" fmla="*/ 12700 w 8445500"/>
              <a:gd name="connsiteY55" fmla="*/ 2582334 h 3738034"/>
              <a:gd name="connsiteX56" fmla="*/ 25400 w 8445500"/>
              <a:gd name="connsiteY56" fmla="*/ 3522134 h 3738034"/>
              <a:gd name="connsiteX57" fmla="*/ 88900 w 8445500"/>
              <a:gd name="connsiteY57" fmla="*/ 3572934 h 3738034"/>
              <a:gd name="connsiteX58" fmla="*/ 101600 w 8445500"/>
              <a:gd name="connsiteY58" fmla="*/ 3611034 h 3738034"/>
              <a:gd name="connsiteX59" fmla="*/ 139700 w 8445500"/>
              <a:gd name="connsiteY59" fmla="*/ 3623734 h 3738034"/>
              <a:gd name="connsiteX60" fmla="*/ 177800 w 8445500"/>
              <a:gd name="connsiteY60" fmla="*/ 3649134 h 3738034"/>
              <a:gd name="connsiteX61" fmla="*/ 190500 w 8445500"/>
              <a:gd name="connsiteY61" fmla="*/ 3687234 h 3738034"/>
              <a:gd name="connsiteX62" fmla="*/ 241300 w 8445500"/>
              <a:gd name="connsiteY62" fmla="*/ 3699934 h 3738034"/>
              <a:gd name="connsiteX63" fmla="*/ 393700 w 8445500"/>
              <a:gd name="connsiteY63" fmla="*/ 3738034 h 3738034"/>
              <a:gd name="connsiteX64" fmla="*/ 723900 w 8445500"/>
              <a:gd name="connsiteY64" fmla="*/ 3725334 h 3738034"/>
              <a:gd name="connsiteX65" fmla="*/ 901700 w 8445500"/>
              <a:gd name="connsiteY65" fmla="*/ 3674534 h 3738034"/>
              <a:gd name="connsiteX66" fmla="*/ 965200 w 8445500"/>
              <a:gd name="connsiteY66" fmla="*/ 3661834 h 3738034"/>
              <a:gd name="connsiteX67" fmla="*/ 1079500 w 8445500"/>
              <a:gd name="connsiteY67" fmla="*/ 3598334 h 3738034"/>
              <a:gd name="connsiteX68" fmla="*/ 1155700 w 8445500"/>
              <a:gd name="connsiteY68" fmla="*/ 3560234 h 3738034"/>
              <a:gd name="connsiteX69" fmla="*/ 1231900 w 8445500"/>
              <a:gd name="connsiteY69" fmla="*/ 3484034 h 3738034"/>
              <a:gd name="connsiteX70" fmla="*/ 1282700 w 8445500"/>
              <a:gd name="connsiteY70" fmla="*/ 3407834 h 3738034"/>
              <a:gd name="connsiteX71" fmla="*/ 1308100 w 8445500"/>
              <a:gd name="connsiteY71" fmla="*/ 3369734 h 3738034"/>
              <a:gd name="connsiteX72" fmla="*/ 1371600 w 8445500"/>
              <a:gd name="connsiteY72" fmla="*/ 3318934 h 3738034"/>
              <a:gd name="connsiteX73" fmla="*/ 1397000 w 8445500"/>
              <a:gd name="connsiteY73" fmla="*/ 3268134 h 3738034"/>
              <a:gd name="connsiteX74" fmla="*/ 1409700 w 8445500"/>
              <a:gd name="connsiteY74" fmla="*/ 3230034 h 3738034"/>
              <a:gd name="connsiteX75" fmla="*/ 1435100 w 8445500"/>
              <a:gd name="connsiteY75" fmla="*/ 3191934 h 3738034"/>
              <a:gd name="connsiteX76" fmla="*/ 1447800 w 8445500"/>
              <a:gd name="connsiteY76" fmla="*/ 3153834 h 3738034"/>
              <a:gd name="connsiteX77" fmla="*/ 1473200 w 8445500"/>
              <a:gd name="connsiteY77" fmla="*/ 3115734 h 3738034"/>
              <a:gd name="connsiteX78" fmla="*/ 1485900 w 8445500"/>
              <a:gd name="connsiteY78" fmla="*/ 3077634 h 3738034"/>
              <a:gd name="connsiteX79" fmla="*/ 1524000 w 8445500"/>
              <a:gd name="connsiteY79" fmla="*/ 3052234 h 3738034"/>
              <a:gd name="connsiteX80" fmla="*/ 1536700 w 8445500"/>
              <a:gd name="connsiteY80" fmla="*/ 3014134 h 3738034"/>
              <a:gd name="connsiteX81" fmla="*/ 1549400 w 8445500"/>
              <a:gd name="connsiteY81" fmla="*/ 2963334 h 3738034"/>
              <a:gd name="connsiteX82" fmla="*/ 1587500 w 8445500"/>
              <a:gd name="connsiteY82" fmla="*/ 2912534 h 3738034"/>
              <a:gd name="connsiteX83" fmla="*/ 1651000 w 8445500"/>
              <a:gd name="connsiteY83" fmla="*/ 2810934 h 3738034"/>
              <a:gd name="connsiteX84" fmla="*/ 1689100 w 8445500"/>
              <a:gd name="connsiteY84" fmla="*/ 2772834 h 3738034"/>
              <a:gd name="connsiteX85" fmla="*/ 1714500 w 8445500"/>
              <a:gd name="connsiteY85" fmla="*/ 2722034 h 3738034"/>
              <a:gd name="connsiteX86" fmla="*/ 1790700 w 8445500"/>
              <a:gd name="connsiteY86" fmla="*/ 2671234 h 3738034"/>
              <a:gd name="connsiteX87" fmla="*/ 1803400 w 8445500"/>
              <a:gd name="connsiteY87" fmla="*/ 2607734 h 3738034"/>
              <a:gd name="connsiteX88" fmla="*/ 1892300 w 8445500"/>
              <a:gd name="connsiteY88" fmla="*/ 2531534 h 3738034"/>
              <a:gd name="connsiteX89" fmla="*/ 2006600 w 8445500"/>
              <a:gd name="connsiteY89" fmla="*/ 2442634 h 3738034"/>
              <a:gd name="connsiteX90" fmla="*/ 2070100 w 8445500"/>
              <a:gd name="connsiteY90" fmla="*/ 2417234 h 3738034"/>
              <a:gd name="connsiteX91" fmla="*/ 2120900 w 8445500"/>
              <a:gd name="connsiteY91" fmla="*/ 2379134 h 3738034"/>
              <a:gd name="connsiteX92" fmla="*/ 2197100 w 8445500"/>
              <a:gd name="connsiteY92" fmla="*/ 2366434 h 3738034"/>
              <a:gd name="connsiteX93" fmla="*/ 2425700 w 8445500"/>
              <a:gd name="connsiteY93" fmla="*/ 2302934 h 3738034"/>
              <a:gd name="connsiteX94" fmla="*/ 2654300 w 8445500"/>
              <a:gd name="connsiteY94" fmla="*/ 2290234 h 3738034"/>
              <a:gd name="connsiteX95" fmla="*/ 2730500 w 8445500"/>
              <a:gd name="connsiteY95" fmla="*/ 2277534 h 3738034"/>
              <a:gd name="connsiteX96" fmla="*/ 2781300 w 8445500"/>
              <a:gd name="connsiteY96" fmla="*/ 2264834 h 3738034"/>
              <a:gd name="connsiteX97" fmla="*/ 2933700 w 8445500"/>
              <a:gd name="connsiteY97" fmla="*/ 2252134 h 3738034"/>
              <a:gd name="connsiteX98" fmla="*/ 2984500 w 8445500"/>
              <a:gd name="connsiteY98" fmla="*/ 2226734 h 3738034"/>
              <a:gd name="connsiteX99" fmla="*/ 3022600 w 8445500"/>
              <a:gd name="connsiteY99" fmla="*/ 2201334 h 3738034"/>
              <a:gd name="connsiteX100" fmla="*/ 3098800 w 8445500"/>
              <a:gd name="connsiteY100" fmla="*/ 2175934 h 3738034"/>
              <a:gd name="connsiteX101" fmla="*/ 3136900 w 8445500"/>
              <a:gd name="connsiteY101" fmla="*/ 2150534 h 3738034"/>
              <a:gd name="connsiteX102" fmla="*/ 3175000 w 8445500"/>
              <a:gd name="connsiteY102" fmla="*/ 2137834 h 3738034"/>
              <a:gd name="connsiteX103" fmla="*/ 3251200 w 8445500"/>
              <a:gd name="connsiteY103" fmla="*/ 2087034 h 3738034"/>
              <a:gd name="connsiteX104" fmla="*/ 3289300 w 8445500"/>
              <a:gd name="connsiteY104" fmla="*/ 2061634 h 3738034"/>
              <a:gd name="connsiteX105" fmla="*/ 3390900 w 8445500"/>
              <a:gd name="connsiteY105" fmla="*/ 2010834 h 3738034"/>
              <a:gd name="connsiteX106" fmla="*/ 3441700 w 8445500"/>
              <a:gd name="connsiteY106" fmla="*/ 2036234 h 3738034"/>
              <a:gd name="connsiteX107" fmla="*/ 3479800 w 8445500"/>
              <a:gd name="connsiteY107" fmla="*/ 2048934 h 3738034"/>
              <a:gd name="connsiteX108" fmla="*/ 3517900 w 8445500"/>
              <a:gd name="connsiteY108" fmla="*/ 2074334 h 3738034"/>
              <a:gd name="connsiteX109" fmla="*/ 3657600 w 8445500"/>
              <a:gd name="connsiteY109" fmla="*/ 2112434 h 3738034"/>
              <a:gd name="connsiteX110" fmla="*/ 4076700 w 8445500"/>
              <a:gd name="connsiteY110" fmla="*/ 2074334 h 3738034"/>
              <a:gd name="connsiteX111" fmla="*/ 4114800 w 8445500"/>
              <a:gd name="connsiteY111" fmla="*/ 2048934 h 3738034"/>
              <a:gd name="connsiteX112" fmla="*/ 4191000 w 8445500"/>
              <a:gd name="connsiteY112" fmla="*/ 2036234 h 3738034"/>
              <a:gd name="connsiteX113" fmla="*/ 4241800 w 8445500"/>
              <a:gd name="connsiteY113" fmla="*/ 2023534 h 3738034"/>
              <a:gd name="connsiteX114" fmla="*/ 4318000 w 8445500"/>
              <a:gd name="connsiteY114" fmla="*/ 2036234 h 3738034"/>
              <a:gd name="connsiteX115" fmla="*/ 4432300 w 8445500"/>
              <a:gd name="connsiteY115" fmla="*/ 2163234 h 3738034"/>
              <a:gd name="connsiteX116" fmla="*/ 4457700 w 8445500"/>
              <a:gd name="connsiteY116" fmla="*/ 2201334 h 3738034"/>
              <a:gd name="connsiteX117" fmla="*/ 4495800 w 8445500"/>
              <a:gd name="connsiteY117" fmla="*/ 2214034 h 3738034"/>
              <a:gd name="connsiteX118" fmla="*/ 4610100 w 8445500"/>
              <a:gd name="connsiteY118" fmla="*/ 2175934 h 3738034"/>
              <a:gd name="connsiteX119" fmla="*/ 4686300 w 8445500"/>
              <a:gd name="connsiteY119" fmla="*/ 2137834 h 3738034"/>
              <a:gd name="connsiteX120" fmla="*/ 4762500 w 8445500"/>
              <a:gd name="connsiteY120" fmla="*/ 2099734 h 3738034"/>
              <a:gd name="connsiteX121" fmla="*/ 4864100 w 8445500"/>
              <a:gd name="connsiteY121" fmla="*/ 2048934 h 3738034"/>
              <a:gd name="connsiteX122" fmla="*/ 4902200 w 8445500"/>
              <a:gd name="connsiteY122" fmla="*/ 2023534 h 3738034"/>
              <a:gd name="connsiteX123" fmla="*/ 4940300 w 8445500"/>
              <a:gd name="connsiteY123" fmla="*/ 2010834 h 3738034"/>
              <a:gd name="connsiteX124" fmla="*/ 4978400 w 8445500"/>
              <a:gd name="connsiteY124" fmla="*/ 1985434 h 3738034"/>
              <a:gd name="connsiteX125" fmla="*/ 5041900 w 8445500"/>
              <a:gd name="connsiteY125" fmla="*/ 1972734 h 3738034"/>
              <a:gd name="connsiteX126" fmla="*/ 5207000 w 8445500"/>
              <a:gd name="connsiteY126" fmla="*/ 1985434 h 3738034"/>
              <a:gd name="connsiteX127" fmla="*/ 5270500 w 8445500"/>
              <a:gd name="connsiteY127" fmla="*/ 1998134 h 3738034"/>
              <a:gd name="connsiteX128" fmla="*/ 5448300 w 8445500"/>
              <a:gd name="connsiteY128" fmla="*/ 2023534 h 3738034"/>
              <a:gd name="connsiteX129" fmla="*/ 5854700 w 8445500"/>
              <a:gd name="connsiteY129" fmla="*/ 2010834 h 3738034"/>
              <a:gd name="connsiteX130" fmla="*/ 5930900 w 8445500"/>
              <a:gd name="connsiteY130" fmla="*/ 1972734 h 3738034"/>
              <a:gd name="connsiteX131" fmla="*/ 5969000 w 8445500"/>
              <a:gd name="connsiteY131" fmla="*/ 1960034 h 3738034"/>
              <a:gd name="connsiteX132" fmla="*/ 6045200 w 8445500"/>
              <a:gd name="connsiteY132" fmla="*/ 1896534 h 3738034"/>
              <a:gd name="connsiteX133" fmla="*/ 6121400 w 8445500"/>
              <a:gd name="connsiteY133" fmla="*/ 1871134 h 3738034"/>
              <a:gd name="connsiteX134" fmla="*/ 6261100 w 8445500"/>
              <a:gd name="connsiteY134" fmla="*/ 1883834 h 3738034"/>
              <a:gd name="connsiteX135" fmla="*/ 6324600 w 8445500"/>
              <a:gd name="connsiteY135" fmla="*/ 1896534 h 3738034"/>
              <a:gd name="connsiteX136" fmla="*/ 6477000 w 8445500"/>
              <a:gd name="connsiteY136" fmla="*/ 1921934 h 3738034"/>
              <a:gd name="connsiteX137" fmla="*/ 6553200 w 8445500"/>
              <a:gd name="connsiteY137" fmla="*/ 1934634 h 3738034"/>
              <a:gd name="connsiteX138" fmla="*/ 6858000 w 8445500"/>
              <a:gd name="connsiteY138" fmla="*/ 1960034 h 3738034"/>
              <a:gd name="connsiteX139" fmla="*/ 8445500 w 8445500"/>
              <a:gd name="connsiteY139" fmla="*/ 1947334 h 3738034"/>
              <a:gd name="connsiteX140" fmla="*/ 8411633 w 8445500"/>
              <a:gd name="connsiteY140" fmla="*/ 0 h 3738034"/>
              <a:gd name="connsiteX0" fmla="*/ 8411633 w 8445500"/>
              <a:gd name="connsiteY0" fmla="*/ 0 h 3738034"/>
              <a:gd name="connsiteX1" fmla="*/ 8098367 w 8445500"/>
              <a:gd name="connsiteY1" fmla="*/ 12701 h 3738034"/>
              <a:gd name="connsiteX2" fmla="*/ 7802033 w 8445500"/>
              <a:gd name="connsiteY2" fmla="*/ 76200 h 3738034"/>
              <a:gd name="connsiteX3" fmla="*/ 7662334 w 8445500"/>
              <a:gd name="connsiteY3" fmla="*/ 114301 h 3738034"/>
              <a:gd name="connsiteX4" fmla="*/ 7624234 w 8445500"/>
              <a:gd name="connsiteY4" fmla="*/ 461433 h 3738034"/>
              <a:gd name="connsiteX5" fmla="*/ 7581900 w 8445500"/>
              <a:gd name="connsiteY5" fmla="*/ 537634 h 3738034"/>
              <a:gd name="connsiteX6" fmla="*/ 7404100 w 8445500"/>
              <a:gd name="connsiteY6" fmla="*/ 732367 h 3738034"/>
              <a:gd name="connsiteX7" fmla="*/ 7247466 w 8445500"/>
              <a:gd name="connsiteY7" fmla="*/ 918634 h 3738034"/>
              <a:gd name="connsiteX8" fmla="*/ 7145867 w 8445500"/>
              <a:gd name="connsiteY8" fmla="*/ 1045634 h 3738034"/>
              <a:gd name="connsiteX9" fmla="*/ 7069666 w 8445500"/>
              <a:gd name="connsiteY9" fmla="*/ 1113367 h 3738034"/>
              <a:gd name="connsiteX10" fmla="*/ 6993467 w 8445500"/>
              <a:gd name="connsiteY10" fmla="*/ 1138768 h 3738034"/>
              <a:gd name="connsiteX11" fmla="*/ 6828367 w 8445500"/>
              <a:gd name="connsiteY11" fmla="*/ 1172634 h 3738034"/>
              <a:gd name="connsiteX12" fmla="*/ 6383867 w 8445500"/>
              <a:gd name="connsiteY12" fmla="*/ 1210734 h 3738034"/>
              <a:gd name="connsiteX13" fmla="*/ 6104467 w 8445500"/>
              <a:gd name="connsiteY13" fmla="*/ 1181101 h 3738034"/>
              <a:gd name="connsiteX14" fmla="*/ 5943600 w 8445500"/>
              <a:gd name="connsiteY14" fmla="*/ 1045634 h 3738034"/>
              <a:gd name="connsiteX15" fmla="*/ 5778500 w 8445500"/>
              <a:gd name="connsiteY15" fmla="*/ 867834 h 3738034"/>
              <a:gd name="connsiteX16" fmla="*/ 5524500 w 8445500"/>
              <a:gd name="connsiteY16" fmla="*/ 753534 h 3738034"/>
              <a:gd name="connsiteX17" fmla="*/ 5308600 w 8445500"/>
              <a:gd name="connsiteY17" fmla="*/ 774701 h 3738034"/>
              <a:gd name="connsiteX18" fmla="*/ 5164667 w 8445500"/>
              <a:gd name="connsiteY18" fmla="*/ 677334 h 3738034"/>
              <a:gd name="connsiteX19" fmla="*/ 5054600 w 8445500"/>
              <a:gd name="connsiteY19" fmla="*/ 368301 h 3738034"/>
              <a:gd name="connsiteX20" fmla="*/ 4914900 w 8445500"/>
              <a:gd name="connsiteY20" fmla="*/ 118534 h 3738034"/>
              <a:gd name="connsiteX21" fmla="*/ 4732867 w 8445500"/>
              <a:gd name="connsiteY21" fmla="*/ 4234 h 3738034"/>
              <a:gd name="connsiteX22" fmla="*/ 4533900 w 8445500"/>
              <a:gd name="connsiteY22" fmla="*/ 67734 h 3738034"/>
              <a:gd name="connsiteX23" fmla="*/ 4406900 w 8445500"/>
              <a:gd name="connsiteY23" fmla="*/ 143934 h 3738034"/>
              <a:gd name="connsiteX24" fmla="*/ 4279900 w 8445500"/>
              <a:gd name="connsiteY24" fmla="*/ 296334 h 3738034"/>
              <a:gd name="connsiteX25" fmla="*/ 4089400 w 8445500"/>
              <a:gd name="connsiteY25" fmla="*/ 639234 h 3738034"/>
              <a:gd name="connsiteX26" fmla="*/ 4013200 w 8445500"/>
              <a:gd name="connsiteY26" fmla="*/ 753534 h 3738034"/>
              <a:gd name="connsiteX27" fmla="*/ 3924300 w 8445500"/>
              <a:gd name="connsiteY27" fmla="*/ 842434 h 3738034"/>
              <a:gd name="connsiteX28" fmla="*/ 3810000 w 8445500"/>
              <a:gd name="connsiteY28" fmla="*/ 867834 h 3738034"/>
              <a:gd name="connsiteX29" fmla="*/ 3746500 w 8445500"/>
              <a:gd name="connsiteY29" fmla="*/ 753534 h 3738034"/>
              <a:gd name="connsiteX30" fmla="*/ 3657600 w 8445500"/>
              <a:gd name="connsiteY30" fmla="*/ 626534 h 3738034"/>
              <a:gd name="connsiteX31" fmla="*/ 3556000 w 8445500"/>
              <a:gd name="connsiteY31" fmla="*/ 524934 h 3738034"/>
              <a:gd name="connsiteX32" fmla="*/ 3416300 w 8445500"/>
              <a:gd name="connsiteY32" fmla="*/ 499534 h 3738034"/>
              <a:gd name="connsiteX33" fmla="*/ 3276600 w 8445500"/>
              <a:gd name="connsiteY33" fmla="*/ 512234 h 3738034"/>
              <a:gd name="connsiteX34" fmla="*/ 3009900 w 8445500"/>
              <a:gd name="connsiteY34" fmla="*/ 651934 h 3738034"/>
              <a:gd name="connsiteX35" fmla="*/ 2895600 w 8445500"/>
              <a:gd name="connsiteY35" fmla="*/ 715434 h 3738034"/>
              <a:gd name="connsiteX36" fmla="*/ 2705100 w 8445500"/>
              <a:gd name="connsiteY36" fmla="*/ 842434 h 3738034"/>
              <a:gd name="connsiteX37" fmla="*/ 2552700 w 8445500"/>
              <a:gd name="connsiteY37" fmla="*/ 994834 h 3738034"/>
              <a:gd name="connsiteX38" fmla="*/ 2425700 w 8445500"/>
              <a:gd name="connsiteY38" fmla="*/ 1134534 h 3738034"/>
              <a:gd name="connsiteX39" fmla="*/ 2336800 w 8445500"/>
              <a:gd name="connsiteY39" fmla="*/ 1210734 h 3738034"/>
              <a:gd name="connsiteX40" fmla="*/ 2112434 w 8445500"/>
              <a:gd name="connsiteY40" fmla="*/ 1308101 h 3738034"/>
              <a:gd name="connsiteX41" fmla="*/ 1807634 w 8445500"/>
              <a:gd name="connsiteY41" fmla="*/ 1375834 h 3738034"/>
              <a:gd name="connsiteX42" fmla="*/ 1498600 w 8445500"/>
              <a:gd name="connsiteY42" fmla="*/ 1198034 h 3738034"/>
              <a:gd name="connsiteX43" fmla="*/ 1270000 w 8445500"/>
              <a:gd name="connsiteY43" fmla="*/ 1058334 h 3738034"/>
              <a:gd name="connsiteX44" fmla="*/ 939800 w 8445500"/>
              <a:gd name="connsiteY44" fmla="*/ 969434 h 3738034"/>
              <a:gd name="connsiteX45" fmla="*/ 46567 w 8445500"/>
              <a:gd name="connsiteY45" fmla="*/ 990601 h 3738034"/>
              <a:gd name="connsiteX46" fmla="*/ 152400 w 8445500"/>
              <a:gd name="connsiteY46" fmla="*/ 1210734 h 3738034"/>
              <a:gd name="connsiteX47" fmla="*/ 114300 w 8445500"/>
              <a:gd name="connsiteY47" fmla="*/ 1363134 h 3738034"/>
              <a:gd name="connsiteX48" fmla="*/ 88900 w 8445500"/>
              <a:gd name="connsiteY48" fmla="*/ 1439334 h 3738034"/>
              <a:gd name="connsiteX49" fmla="*/ 76200 w 8445500"/>
              <a:gd name="connsiteY49" fmla="*/ 1502834 h 3738034"/>
              <a:gd name="connsiteX50" fmla="*/ 50800 w 8445500"/>
              <a:gd name="connsiteY50" fmla="*/ 1566334 h 3738034"/>
              <a:gd name="connsiteX51" fmla="*/ 12700 w 8445500"/>
              <a:gd name="connsiteY51" fmla="*/ 1744134 h 3738034"/>
              <a:gd name="connsiteX52" fmla="*/ 0 w 8445500"/>
              <a:gd name="connsiteY52" fmla="*/ 1845734 h 3738034"/>
              <a:gd name="connsiteX53" fmla="*/ 0 w 8445500"/>
              <a:gd name="connsiteY53" fmla="*/ 2264834 h 3738034"/>
              <a:gd name="connsiteX54" fmla="*/ 12700 w 8445500"/>
              <a:gd name="connsiteY54" fmla="*/ 2582334 h 3738034"/>
              <a:gd name="connsiteX55" fmla="*/ 25400 w 8445500"/>
              <a:gd name="connsiteY55" fmla="*/ 3522134 h 3738034"/>
              <a:gd name="connsiteX56" fmla="*/ 88900 w 8445500"/>
              <a:gd name="connsiteY56" fmla="*/ 3572934 h 3738034"/>
              <a:gd name="connsiteX57" fmla="*/ 101600 w 8445500"/>
              <a:gd name="connsiteY57" fmla="*/ 3611034 h 3738034"/>
              <a:gd name="connsiteX58" fmla="*/ 139700 w 8445500"/>
              <a:gd name="connsiteY58" fmla="*/ 3623734 h 3738034"/>
              <a:gd name="connsiteX59" fmla="*/ 177800 w 8445500"/>
              <a:gd name="connsiteY59" fmla="*/ 3649134 h 3738034"/>
              <a:gd name="connsiteX60" fmla="*/ 190500 w 8445500"/>
              <a:gd name="connsiteY60" fmla="*/ 3687234 h 3738034"/>
              <a:gd name="connsiteX61" fmla="*/ 241300 w 8445500"/>
              <a:gd name="connsiteY61" fmla="*/ 3699934 h 3738034"/>
              <a:gd name="connsiteX62" fmla="*/ 393700 w 8445500"/>
              <a:gd name="connsiteY62" fmla="*/ 3738034 h 3738034"/>
              <a:gd name="connsiteX63" fmla="*/ 723900 w 8445500"/>
              <a:gd name="connsiteY63" fmla="*/ 3725334 h 3738034"/>
              <a:gd name="connsiteX64" fmla="*/ 901700 w 8445500"/>
              <a:gd name="connsiteY64" fmla="*/ 3674534 h 3738034"/>
              <a:gd name="connsiteX65" fmla="*/ 965200 w 8445500"/>
              <a:gd name="connsiteY65" fmla="*/ 3661834 h 3738034"/>
              <a:gd name="connsiteX66" fmla="*/ 1079500 w 8445500"/>
              <a:gd name="connsiteY66" fmla="*/ 3598334 h 3738034"/>
              <a:gd name="connsiteX67" fmla="*/ 1155700 w 8445500"/>
              <a:gd name="connsiteY67" fmla="*/ 3560234 h 3738034"/>
              <a:gd name="connsiteX68" fmla="*/ 1231900 w 8445500"/>
              <a:gd name="connsiteY68" fmla="*/ 3484034 h 3738034"/>
              <a:gd name="connsiteX69" fmla="*/ 1282700 w 8445500"/>
              <a:gd name="connsiteY69" fmla="*/ 3407834 h 3738034"/>
              <a:gd name="connsiteX70" fmla="*/ 1308100 w 8445500"/>
              <a:gd name="connsiteY70" fmla="*/ 3369734 h 3738034"/>
              <a:gd name="connsiteX71" fmla="*/ 1371600 w 8445500"/>
              <a:gd name="connsiteY71" fmla="*/ 3318934 h 3738034"/>
              <a:gd name="connsiteX72" fmla="*/ 1397000 w 8445500"/>
              <a:gd name="connsiteY72" fmla="*/ 3268134 h 3738034"/>
              <a:gd name="connsiteX73" fmla="*/ 1409700 w 8445500"/>
              <a:gd name="connsiteY73" fmla="*/ 3230034 h 3738034"/>
              <a:gd name="connsiteX74" fmla="*/ 1435100 w 8445500"/>
              <a:gd name="connsiteY74" fmla="*/ 3191934 h 3738034"/>
              <a:gd name="connsiteX75" fmla="*/ 1447800 w 8445500"/>
              <a:gd name="connsiteY75" fmla="*/ 3153834 h 3738034"/>
              <a:gd name="connsiteX76" fmla="*/ 1473200 w 8445500"/>
              <a:gd name="connsiteY76" fmla="*/ 3115734 h 3738034"/>
              <a:gd name="connsiteX77" fmla="*/ 1485900 w 8445500"/>
              <a:gd name="connsiteY77" fmla="*/ 3077634 h 3738034"/>
              <a:gd name="connsiteX78" fmla="*/ 1524000 w 8445500"/>
              <a:gd name="connsiteY78" fmla="*/ 3052234 h 3738034"/>
              <a:gd name="connsiteX79" fmla="*/ 1536700 w 8445500"/>
              <a:gd name="connsiteY79" fmla="*/ 3014134 h 3738034"/>
              <a:gd name="connsiteX80" fmla="*/ 1549400 w 8445500"/>
              <a:gd name="connsiteY80" fmla="*/ 2963334 h 3738034"/>
              <a:gd name="connsiteX81" fmla="*/ 1587500 w 8445500"/>
              <a:gd name="connsiteY81" fmla="*/ 2912534 h 3738034"/>
              <a:gd name="connsiteX82" fmla="*/ 1651000 w 8445500"/>
              <a:gd name="connsiteY82" fmla="*/ 2810934 h 3738034"/>
              <a:gd name="connsiteX83" fmla="*/ 1689100 w 8445500"/>
              <a:gd name="connsiteY83" fmla="*/ 2772834 h 3738034"/>
              <a:gd name="connsiteX84" fmla="*/ 1714500 w 8445500"/>
              <a:gd name="connsiteY84" fmla="*/ 2722034 h 3738034"/>
              <a:gd name="connsiteX85" fmla="*/ 1790700 w 8445500"/>
              <a:gd name="connsiteY85" fmla="*/ 2671234 h 3738034"/>
              <a:gd name="connsiteX86" fmla="*/ 1803400 w 8445500"/>
              <a:gd name="connsiteY86" fmla="*/ 2607734 h 3738034"/>
              <a:gd name="connsiteX87" fmla="*/ 1892300 w 8445500"/>
              <a:gd name="connsiteY87" fmla="*/ 2531534 h 3738034"/>
              <a:gd name="connsiteX88" fmla="*/ 2006600 w 8445500"/>
              <a:gd name="connsiteY88" fmla="*/ 2442634 h 3738034"/>
              <a:gd name="connsiteX89" fmla="*/ 2070100 w 8445500"/>
              <a:gd name="connsiteY89" fmla="*/ 2417234 h 3738034"/>
              <a:gd name="connsiteX90" fmla="*/ 2120900 w 8445500"/>
              <a:gd name="connsiteY90" fmla="*/ 2379134 h 3738034"/>
              <a:gd name="connsiteX91" fmla="*/ 2197100 w 8445500"/>
              <a:gd name="connsiteY91" fmla="*/ 2366434 h 3738034"/>
              <a:gd name="connsiteX92" fmla="*/ 2425700 w 8445500"/>
              <a:gd name="connsiteY92" fmla="*/ 2302934 h 3738034"/>
              <a:gd name="connsiteX93" fmla="*/ 2654300 w 8445500"/>
              <a:gd name="connsiteY93" fmla="*/ 2290234 h 3738034"/>
              <a:gd name="connsiteX94" fmla="*/ 2730500 w 8445500"/>
              <a:gd name="connsiteY94" fmla="*/ 2277534 h 3738034"/>
              <a:gd name="connsiteX95" fmla="*/ 2781300 w 8445500"/>
              <a:gd name="connsiteY95" fmla="*/ 2264834 h 3738034"/>
              <a:gd name="connsiteX96" fmla="*/ 2933700 w 8445500"/>
              <a:gd name="connsiteY96" fmla="*/ 2252134 h 3738034"/>
              <a:gd name="connsiteX97" fmla="*/ 2984500 w 8445500"/>
              <a:gd name="connsiteY97" fmla="*/ 2226734 h 3738034"/>
              <a:gd name="connsiteX98" fmla="*/ 3022600 w 8445500"/>
              <a:gd name="connsiteY98" fmla="*/ 2201334 h 3738034"/>
              <a:gd name="connsiteX99" fmla="*/ 3098800 w 8445500"/>
              <a:gd name="connsiteY99" fmla="*/ 2175934 h 3738034"/>
              <a:gd name="connsiteX100" fmla="*/ 3136900 w 8445500"/>
              <a:gd name="connsiteY100" fmla="*/ 2150534 h 3738034"/>
              <a:gd name="connsiteX101" fmla="*/ 3175000 w 8445500"/>
              <a:gd name="connsiteY101" fmla="*/ 2137834 h 3738034"/>
              <a:gd name="connsiteX102" fmla="*/ 3251200 w 8445500"/>
              <a:gd name="connsiteY102" fmla="*/ 2087034 h 3738034"/>
              <a:gd name="connsiteX103" fmla="*/ 3289300 w 8445500"/>
              <a:gd name="connsiteY103" fmla="*/ 2061634 h 3738034"/>
              <a:gd name="connsiteX104" fmla="*/ 3390900 w 8445500"/>
              <a:gd name="connsiteY104" fmla="*/ 2010834 h 3738034"/>
              <a:gd name="connsiteX105" fmla="*/ 3441700 w 8445500"/>
              <a:gd name="connsiteY105" fmla="*/ 2036234 h 3738034"/>
              <a:gd name="connsiteX106" fmla="*/ 3479800 w 8445500"/>
              <a:gd name="connsiteY106" fmla="*/ 2048934 h 3738034"/>
              <a:gd name="connsiteX107" fmla="*/ 3517900 w 8445500"/>
              <a:gd name="connsiteY107" fmla="*/ 2074334 h 3738034"/>
              <a:gd name="connsiteX108" fmla="*/ 3657600 w 8445500"/>
              <a:gd name="connsiteY108" fmla="*/ 2112434 h 3738034"/>
              <a:gd name="connsiteX109" fmla="*/ 4076700 w 8445500"/>
              <a:gd name="connsiteY109" fmla="*/ 2074334 h 3738034"/>
              <a:gd name="connsiteX110" fmla="*/ 4114800 w 8445500"/>
              <a:gd name="connsiteY110" fmla="*/ 2048934 h 3738034"/>
              <a:gd name="connsiteX111" fmla="*/ 4191000 w 8445500"/>
              <a:gd name="connsiteY111" fmla="*/ 2036234 h 3738034"/>
              <a:gd name="connsiteX112" fmla="*/ 4241800 w 8445500"/>
              <a:gd name="connsiteY112" fmla="*/ 2023534 h 3738034"/>
              <a:gd name="connsiteX113" fmla="*/ 4318000 w 8445500"/>
              <a:gd name="connsiteY113" fmla="*/ 2036234 h 3738034"/>
              <a:gd name="connsiteX114" fmla="*/ 4432300 w 8445500"/>
              <a:gd name="connsiteY114" fmla="*/ 2163234 h 3738034"/>
              <a:gd name="connsiteX115" fmla="*/ 4457700 w 8445500"/>
              <a:gd name="connsiteY115" fmla="*/ 2201334 h 3738034"/>
              <a:gd name="connsiteX116" fmla="*/ 4495800 w 8445500"/>
              <a:gd name="connsiteY116" fmla="*/ 2214034 h 3738034"/>
              <a:gd name="connsiteX117" fmla="*/ 4610100 w 8445500"/>
              <a:gd name="connsiteY117" fmla="*/ 2175934 h 3738034"/>
              <a:gd name="connsiteX118" fmla="*/ 4686300 w 8445500"/>
              <a:gd name="connsiteY118" fmla="*/ 2137834 h 3738034"/>
              <a:gd name="connsiteX119" fmla="*/ 4762500 w 8445500"/>
              <a:gd name="connsiteY119" fmla="*/ 2099734 h 3738034"/>
              <a:gd name="connsiteX120" fmla="*/ 4864100 w 8445500"/>
              <a:gd name="connsiteY120" fmla="*/ 2048934 h 3738034"/>
              <a:gd name="connsiteX121" fmla="*/ 4902200 w 8445500"/>
              <a:gd name="connsiteY121" fmla="*/ 2023534 h 3738034"/>
              <a:gd name="connsiteX122" fmla="*/ 4940300 w 8445500"/>
              <a:gd name="connsiteY122" fmla="*/ 2010834 h 3738034"/>
              <a:gd name="connsiteX123" fmla="*/ 4978400 w 8445500"/>
              <a:gd name="connsiteY123" fmla="*/ 1985434 h 3738034"/>
              <a:gd name="connsiteX124" fmla="*/ 5041900 w 8445500"/>
              <a:gd name="connsiteY124" fmla="*/ 1972734 h 3738034"/>
              <a:gd name="connsiteX125" fmla="*/ 5207000 w 8445500"/>
              <a:gd name="connsiteY125" fmla="*/ 1985434 h 3738034"/>
              <a:gd name="connsiteX126" fmla="*/ 5270500 w 8445500"/>
              <a:gd name="connsiteY126" fmla="*/ 1998134 h 3738034"/>
              <a:gd name="connsiteX127" fmla="*/ 5448300 w 8445500"/>
              <a:gd name="connsiteY127" fmla="*/ 2023534 h 3738034"/>
              <a:gd name="connsiteX128" fmla="*/ 5854700 w 8445500"/>
              <a:gd name="connsiteY128" fmla="*/ 2010834 h 3738034"/>
              <a:gd name="connsiteX129" fmla="*/ 5930900 w 8445500"/>
              <a:gd name="connsiteY129" fmla="*/ 1972734 h 3738034"/>
              <a:gd name="connsiteX130" fmla="*/ 5969000 w 8445500"/>
              <a:gd name="connsiteY130" fmla="*/ 1960034 h 3738034"/>
              <a:gd name="connsiteX131" fmla="*/ 6045200 w 8445500"/>
              <a:gd name="connsiteY131" fmla="*/ 1896534 h 3738034"/>
              <a:gd name="connsiteX132" fmla="*/ 6121400 w 8445500"/>
              <a:gd name="connsiteY132" fmla="*/ 1871134 h 3738034"/>
              <a:gd name="connsiteX133" fmla="*/ 6261100 w 8445500"/>
              <a:gd name="connsiteY133" fmla="*/ 1883834 h 3738034"/>
              <a:gd name="connsiteX134" fmla="*/ 6324600 w 8445500"/>
              <a:gd name="connsiteY134" fmla="*/ 1896534 h 3738034"/>
              <a:gd name="connsiteX135" fmla="*/ 6477000 w 8445500"/>
              <a:gd name="connsiteY135" fmla="*/ 1921934 h 3738034"/>
              <a:gd name="connsiteX136" fmla="*/ 6553200 w 8445500"/>
              <a:gd name="connsiteY136" fmla="*/ 1934634 h 3738034"/>
              <a:gd name="connsiteX137" fmla="*/ 6858000 w 8445500"/>
              <a:gd name="connsiteY137" fmla="*/ 1960034 h 3738034"/>
              <a:gd name="connsiteX138" fmla="*/ 8445500 w 8445500"/>
              <a:gd name="connsiteY138" fmla="*/ 1947334 h 3738034"/>
              <a:gd name="connsiteX139" fmla="*/ 8411633 w 8445500"/>
              <a:gd name="connsiteY139" fmla="*/ 0 h 3738034"/>
              <a:gd name="connsiteX0" fmla="*/ 8413542 w 8447409"/>
              <a:gd name="connsiteY0" fmla="*/ 0 h 3738034"/>
              <a:gd name="connsiteX1" fmla="*/ 8100276 w 8447409"/>
              <a:gd name="connsiteY1" fmla="*/ 12701 h 3738034"/>
              <a:gd name="connsiteX2" fmla="*/ 7803942 w 8447409"/>
              <a:gd name="connsiteY2" fmla="*/ 76200 h 3738034"/>
              <a:gd name="connsiteX3" fmla="*/ 7664243 w 8447409"/>
              <a:gd name="connsiteY3" fmla="*/ 114301 h 3738034"/>
              <a:gd name="connsiteX4" fmla="*/ 7626143 w 8447409"/>
              <a:gd name="connsiteY4" fmla="*/ 461433 h 3738034"/>
              <a:gd name="connsiteX5" fmla="*/ 7583809 w 8447409"/>
              <a:gd name="connsiteY5" fmla="*/ 537634 h 3738034"/>
              <a:gd name="connsiteX6" fmla="*/ 7406009 w 8447409"/>
              <a:gd name="connsiteY6" fmla="*/ 732367 h 3738034"/>
              <a:gd name="connsiteX7" fmla="*/ 7249375 w 8447409"/>
              <a:gd name="connsiteY7" fmla="*/ 918634 h 3738034"/>
              <a:gd name="connsiteX8" fmla="*/ 7147776 w 8447409"/>
              <a:gd name="connsiteY8" fmla="*/ 1045634 h 3738034"/>
              <a:gd name="connsiteX9" fmla="*/ 7071575 w 8447409"/>
              <a:gd name="connsiteY9" fmla="*/ 1113367 h 3738034"/>
              <a:gd name="connsiteX10" fmla="*/ 6995376 w 8447409"/>
              <a:gd name="connsiteY10" fmla="*/ 1138768 h 3738034"/>
              <a:gd name="connsiteX11" fmla="*/ 6830276 w 8447409"/>
              <a:gd name="connsiteY11" fmla="*/ 1172634 h 3738034"/>
              <a:gd name="connsiteX12" fmla="*/ 6385776 w 8447409"/>
              <a:gd name="connsiteY12" fmla="*/ 1210734 h 3738034"/>
              <a:gd name="connsiteX13" fmla="*/ 6106376 w 8447409"/>
              <a:gd name="connsiteY13" fmla="*/ 1181101 h 3738034"/>
              <a:gd name="connsiteX14" fmla="*/ 5945509 w 8447409"/>
              <a:gd name="connsiteY14" fmla="*/ 1045634 h 3738034"/>
              <a:gd name="connsiteX15" fmla="*/ 5780409 w 8447409"/>
              <a:gd name="connsiteY15" fmla="*/ 867834 h 3738034"/>
              <a:gd name="connsiteX16" fmla="*/ 5526409 w 8447409"/>
              <a:gd name="connsiteY16" fmla="*/ 753534 h 3738034"/>
              <a:gd name="connsiteX17" fmla="*/ 5310509 w 8447409"/>
              <a:gd name="connsiteY17" fmla="*/ 774701 h 3738034"/>
              <a:gd name="connsiteX18" fmla="*/ 5166576 w 8447409"/>
              <a:gd name="connsiteY18" fmla="*/ 677334 h 3738034"/>
              <a:gd name="connsiteX19" fmla="*/ 5056509 w 8447409"/>
              <a:gd name="connsiteY19" fmla="*/ 368301 h 3738034"/>
              <a:gd name="connsiteX20" fmla="*/ 4916809 w 8447409"/>
              <a:gd name="connsiteY20" fmla="*/ 118534 h 3738034"/>
              <a:gd name="connsiteX21" fmla="*/ 4734776 w 8447409"/>
              <a:gd name="connsiteY21" fmla="*/ 4234 h 3738034"/>
              <a:gd name="connsiteX22" fmla="*/ 4535809 w 8447409"/>
              <a:gd name="connsiteY22" fmla="*/ 67734 h 3738034"/>
              <a:gd name="connsiteX23" fmla="*/ 4408809 w 8447409"/>
              <a:gd name="connsiteY23" fmla="*/ 143934 h 3738034"/>
              <a:gd name="connsiteX24" fmla="*/ 4281809 w 8447409"/>
              <a:gd name="connsiteY24" fmla="*/ 296334 h 3738034"/>
              <a:gd name="connsiteX25" fmla="*/ 4091309 w 8447409"/>
              <a:gd name="connsiteY25" fmla="*/ 639234 h 3738034"/>
              <a:gd name="connsiteX26" fmla="*/ 4015109 w 8447409"/>
              <a:gd name="connsiteY26" fmla="*/ 753534 h 3738034"/>
              <a:gd name="connsiteX27" fmla="*/ 3926209 w 8447409"/>
              <a:gd name="connsiteY27" fmla="*/ 842434 h 3738034"/>
              <a:gd name="connsiteX28" fmla="*/ 3811909 w 8447409"/>
              <a:gd name="connsiteY28" fmla="*/ 867834 h 3738034"/>
              <a:gd name="connsiteX29" fmla="*/ 3748409 w 8447409"/>
              <a:gd name="connsiteY29" fmla="*/ 753534 h 3738034"/>
              <a:gd name="connsiteX30" fmla="*/ 3659509 w 8447409"/>
              <a:gd name="connsiteY30" fmla="*/ 626534 h 3738034"/>
              <a:gd name="connsiteX31" fmla="*/ 3557909 w 8447409"/>
              <a:gd name="connsiteY31" fmla="*/ 524934 h 3738034"/>
              <a:gd name="connsiteX32" fmla="*/ 3418209 w 8447409"/>
              <a:gd name="connsiteY32" fmla="*/ 499534 h 3738034"/>
              <a:gd name="connsiteX33" fmla="*/ 3278509 w 8447409"/>
              <a:gd name="connsiteY33" fmla="*/ 512234 h 3738034"/>
              <a:gd name="connsiteX34" fmla="*/ 3011809 w 8447409"/>
              <a:gd name="connsiteY34" fmla="*/ 651934 h 3738034"/>
              <a:gd name="connsiteX35" fmla="*/ 2897509 w 8447409"/>
              <a:gd name="connsiteY35" fmla="*/ 715434 h 3738034"/>
              <a:gd name="connsiteX36" fmla="*/ 2707009 w 8447409"/>
              <a:gd name="connsiteY36" fmla="*/ 842434 h 3738034"/>
              <a:gd name="connsiteX37" fmla="*/ 2554609 w 8447409"/>
              <a:gd name="connsiteY37" fmla="*/ 994834 h 3738034"/>
              <a:gd name="connsiteX38" fmla="*/ 2427609 w 8447409"/>
              <a:gd name="connsiteY38" fmla="*/ 1134534 h 3738034"/>
              <a:gd name="connsiteX39" fmla="*/ 2338709 w 8447409"/>
              <a:gd name="connsiteY39" fmla="*/ 1210734 h 3738034"/>
              <a:gd name="connsiteX40" fmla="*/ 2114343 w 8447409"/>
              <a:gd name="connsiteY40" fmla="*/ 1308101 h 3738034"/>
              <a:gd name="connsiteX41" fmla="*/ 1809543 w 8447409"/>
              <a:gd name="connsiteY41" fmla="*/ 1375834 h 3738034"/>
              <a:gd name="connsiteX42" fmla="*/ 1500509 w 8447409"/>
              <a:gd name="connsiteY42" fmla="*/ 1198034 h 3738034"/>
              <a:gd name="connsiteX43" fmla="*/ 1271909 w 8447409"/>
              <a:gd name="connsiteY43" fmla="*/ 1058334 h 3738034"/>
              <a:gd name="connsiteX44" fmla="*/ 941709 w 8447409"/>
              <a:gd name="connsiteY44" fmla="*/ 969434 h 3738034"/>
              <a:gd name="connsiteX45" fmla="*/ 48476 w 8447409"/>
              <a:gd name="connsiteY45" fmla="*/ 990601 h 3738034"/>
              <a:gd name="connsiteX46" fmla="*/ 116209 w 8447409"/>
              <a:gd name="connsiteY46" fmla="*/ 1363134 h 3738034"/>
              <a:gd name="connsiteX47" fmla="*/ 90809 w 8447409"/>
              <a:gd name="connsiteY47" fmla="*/ 1439334 h 3738034"/>
              <a:gd name="connsiteX48" fmla="*/ 78109 w 8447409"/>
              <a:gd name="connsiteY48" fmla="*/ 1502834 h 3738034"/>
              <a:gd name="connsiteX49" fmla="*/ 52709 w 8447409"/>
              <a:gd name="connsiteY49" fmla="*/ 1566334 h 3738034"/>
              <a:gd name="connsiteX50" fmla="*/ 14609 w 8447409"/>
              <a:gd name="connsiteY50" fmla="*/ 1744134 h 3738034"/>
              <a:gd name="connsiteX51" fmla="*/ 1909 w 8447409"/>
              <a:gd name="connsiteY51" fmla="*/ 1845734 h 3738034"/>
              <a:gd name="connsiteX52" fmla="*/ 1909 w 8447409"/>
              <a:gd name="connsiteY52" fmla="*/ 2264834 h 3738034"/>
              <a:gd name="connsiteX53" fmla="*/ 14609 w 8447409"/>
              <a:gd name="connsiteY53" fmla="*/ 2582334 h 3738034"/>
              <a:gd name="connsiteX54" fmla="*/ 27309 w 8447409"/>
              <a:gd name="connsiteY54" fmla="*/ 3522134 h 3738034"/>
              <a:gd name="connsiteX55" fmla="*/ 90809 w 8447409"/>
              <a:gd name="connsiteY55" fmla="*/ 3572934 h 3738034"/>
              <a:gd name="connsiteX56" fmla="*/ 103509 w 8447409"/>
              <a:gd name="connsiteY56" fmla="*/ 3611034 h 3738034"/>
              <a:gd name="connsiteX57" fmla="*/ 141609 w 8447409"/>
              <a:gd name="connsiteY57" fmla="*/ 3623734 h 3738034"/>
              <a:gd name="connsiteX58" fmla="*/ 179709 w 8447409"/>
              <a:gd name="connsiteY58" fmla="*/ 3649134 h 3738034"/>
              <a:gd name="connsiteX59" fmla="*/ 192409 w 8447409"/>
              <a:gd name="connsiteY59" fmla="*/ 3687234 h 3738034"/>
              <a:gd name="connsiteX60" fmla="*/ 243209 w 8447409"/>
              <a:gd name="connsiteY60" fmla="*/ 3699934 h 3738034"/>
              <a:gd name="connsiteX61" fmla="*/ 395609 w 8447409"/>
              <a:gd name="connsiteY61" fmla="*/ 3738034 h 3738034"/>
              <a:gd name="connsiteX62" fmla="*/ 725809 w 8447409"/>
              <a:gd name="connsiteY62" fmla="*/ 3725334 h 3738034"/>
              <a:gd name="connsiteX63" fmla="*/ 903609 w 8447409"/>
              <a:gd name="connsiteY63" fmla="*/ 3674534 h 3738034"/>
              <a:gd name="connsiteX64" fmla="*/ 967109 w 8447409"/>
              <a:gd name="connsiteY64" fmla="*/ 3661834 h 3738034"/>
              <a:gd name="connsiteX65" fmla="*/ 1081409 w 8447409"/>
              <a:gd name="connsiteY65" fmla="*/ 3598334 h 3738034"/>
              <a:gd name="connsiteX66" fmla="*/ 1157609 w 8447409"/>
              <a:gd name="connsiteY66" fmla="*/ 3560234 h 3738034"/>
              <a:gd name="connsiteX67" fmla="*/ 1233809 w 8447409"/>
              <a:gd name="connsiteY67" fmla="*/ 3484034 h 3738034"/>
              <a:gd name="connsiteX68" fmla="*/ 1284609 w 8447409"/>
              <a:gd name="connsiteY68" fmla="*/ 3407834 h 3738034"/>
              <a:gd name="connsiteX69" fmla="*/ 1310009 w 8447409"/>
              <a:gd name="connsiteY69" fmla="*/ 3369734 h 3738034"/>
              <a:gd name="connsiteX70" fmla="*/ 1373509 w 8447409"/>
              <a:gd name="connsiteY70" fmla="*/ 3318934 h 3738034"/>
              <a:gd name="connsiteX71" fmla="*/ 1398909 w 8447409"/>
              <a:gd name="connsiteY71" fmla="*/ 3268134 h 3738034"/>
              <a:gd name="connsiteX72" fmla="*/ 1411609 w 8447409"/>
              <a:gd name="connsiteY72" fmla="*/ 3230034 h 3738034"/>
              <a:gd name="connsiteX73" fmla="*/ 1437009 w 8447409"/>
              <a:gd name="connsiteY73" fmla="*/ 3191934 h 3738034"/>
              <a:gd name="connsiteX74" fmla="*/ 1449709 w 8447409"/>
              <a:gd name="connsiteY74" fmla="*/ 3153834 h 3738034"/>
              <a:gd name="connsiteX75" fmla="*/ 1475109 w 8447409"/>
              <a:gd name="connsiteY75" fmla="*/ 3115734 h 3738034"/>
              <a:gd name="connsiteX76" fmla="*/ 1487809 w 8447409"/>
              <a:gd name="connsiteY76" fmla="*/ 3077634 h 3738034"/>
              <a:gd name="connsiteX77" fmla="*/ 1525909 w 8447409"/>
              <a:gd name="connsiteY77" fmla="*/ 3052234 h 3738034"/>
              <a:gd name="connsiteX78" fmla="*/ 1538609 w 8447409"/>
              <a:gd name="connsiteY78" fmla="*/ 3014134 h 3738034"/>
              <a:gd name="connsiteX79" fmla="*/ 1551309 w 8447409"/>
              <a:gd name="connsiteY79" fmla="*/ 2963334 h 3738034"/>
              <a:gd name="connsiteX80" fmla="*/ 1589409 w 8447409"/>
              <a:gd name="connsiteY80" fmla="*/ 2912534 h 3738034"/>
              <a:gd name="connsiteX81" fmla="*/ 1652909 w 8447409"/>
              <a:gd name="connsiteY81" fmla="*/ 2810934 h 3738034"/>
              <a:gd name="connsiteX82" fmla="*/ 1691009 w 8447409"/>
              <a:gd name="connsiteY82" fmla="*/ 2772834 h 3738034"/>
              <a:gd name="connsiteX83" fmla="*/ 1716409 w 8447409"/>
              <a:gd name="connsiteY83" fmla="*/ 2722034 h 3738034"/>
              <a:gd name="connsiteX84" fmla="*/ 1792609 w 8447409"/>
              <a:gd name="connsiteY84" fmla="*/ 2671234 h 3738034"/>
              <a:gd name="connsiteX85" fmla="*/ 1805309 w 8447409"/>
              <a:gd name="connsiteY85" fmla="*/ 2607734 h 3738034"/>
              <a:gd name="connsiteX86" fmla="*/ 1894209 w 8447409"/>
              <a:gd name="connsiteY86" fmla="*/ 2531534 h 3738034"/>
              <a:gd name="connsiteX87" fmla="*/ 2008509 w 8447409"/>
              <a:gd name="connsiteY87" fmla="*/ 2442634 h 3738034"/>
              <a:gd name="connsiteX88" fmla="*/ 2072009 w 8447409"/>
              <a:gd name="connsiteY88" fmla="*/ 2417234 h 3738034"/>
              <a:gd name="connsiteX89" fmla="*/ 2122809 w 8447409"/>
              <a:gd name="connsiteY89" fmla="*/ 2379134 h 3738034"/>
              <a:gd name="connsiteX90" fmla="*/ 2199009 w 8447409"/>
              <a:gd name="connsiteY90" fmla="*/ 2366434 h 3738034"/>
              <a:gd name="connsiteX91" fmla="*/ 2427609 w 8447409"/>
              <a:gd name="connsiteY91" fmla="*/ 2302934 h 3738034"/>
              <a:gd name="connsiteX92" fmla="*/ 2656209 w 8447409"/>
              <a:gd name="connsiteY92" fmla="*/ 2290234 h 3738034"/>
              <a:gd name="connsiteX93" fmla="*/ 2732409 w 8447409"/>
              <a:gd name="connsiteY93" fmla="*/ 2277534 h 3738034"/>
              <a:gd name="connsiteX94" fmla="*/ 2783209 w 8447409"/>
              <a:gd name="connsiteY94" fmla="*/ 2264834 h 3738034"/>
              <a:gd name="connsiteX95" fmla="*/ 2935609 w 8447409"/>
              <a:gd name="connsiteY95" fmla="*/ 2252134 h 3738034"/>
              <a:gd name="connsiteX96" fmla="*/ 2986409 w 8447409"/>
              <a:gd name="connsiteY96" fmla="*/ 2226734 h 3738034"/>
              <a:gd name="connsiteX97" fmla="*/ 3024509 w 8447409"/>
              <a:gd name="connsiteY97" fmla="*/ 2201334 h 3738034"/>
              <a:gd name="connsiteX98" fmla="*/ 3100709 w 8447409"/>
              <a:gd name="connsiteY98" fmla="*/ 2175934 h 3738034"/>
              <a:gd name="connsiteX99" fmla="*/ 3138809 w 8447409"/>
              <a:gd name="connsiteY99" fmla="*/ 2150534 h 3738034"/>
              <a:gd name="connsiteX100" fmla="*/ 3176909 w 8447409"/>
              <a:gd name="connsiteY100" fmla="*/ 2137834 h 3738034"/>
              <a:gd name="connsiteX101" fmla="*/ 3253109 w 8447409"/>
              <a:gd name="connsiteY101" fmla="*/ 2087034 h 3738034"/>
              <a:gd name="connsiteX102" fmla="*/ 3291209 w 8447409"/>
              <a:gd name="connsiteY102" fmla="*/ 2061634 h 3738034"/>
              <a:gd name="connsiteX103" fmla="*/ 3392809 w 8447409"/>
              <a:gd name="connsiteY103" fmla="*/ 2010834 h 3738034"/>
              <a:gd name="connsiteX104" fmla="*/ 3443609 w 8447409"/>
              <a:gd name="connsiteY104" fmla="*/ 2036234 h 3738034"/>
              <a:gd name="connsiteX105" fmla="*/ 3481709 w 8447409"/>
              <a:gd name="connsiteY105" fmla="*/ 2048934 h 3738034"/>
              <a:gd name="connsiteX106" fmla="*/ 3519809 w 8447409"/>
              <a:gd name="connsiteY106" fmla="*/ 2074334 h 3738034"/>
              <a:gd name="connsiteX107" fmla="*/ 3659509 w 8447409"/>
              <a:gd name="connsiteY107" fmla="*/ 2112434 h 3738034"/>
              <a:gd name="connsiteX108" fmla="*/ 4078609 w 8447409"/>
              <a:gd name="connsiteY108" fmla="*/ 2074334 h 3738034"/>
              <a:gd name="connsiteX109" fmla="*/ 4116709 w 8447409"/>
              <a:gd name="connsiteY109" fmla="*/ 2048934 h 3738034"/>
              <a:gd name="connsiteX110" fmla="*/ 4192909 w 8447409"/>
              <a:gd name="connsiteY110" fmla="*/ 2036234 h 3738034"/>
              <a:gd name="connsiteX111" fmla="*/ 4243709 w 8447409"/>
              <a:gd name="connsiteY111" fmla="*/ 2023534 h 3738034"/>
              <a:gd name="connsiteX112" fmla="*/ 4319909 w 8447409"/>
              <a:gd name="connsiteY112" fmla="*/ 2036234 h 3738034"/>
              <a:gd name="connsiteX113" fmla="*/ 4434209 w 8447409"/>
              <a:gd name="connsiteY113" fmla="*/ 2163234 h 3738034"/>
              <a:gd name="connsiteX114" fmla="*/ 4459609 w 8447409"/>
              <a:gd name="connsiteY114" fmla="*/ 2201334 h 3738034"/>
              <a:gd name="connsiteX115" fmla="*/ 4497709 w 8447409"/>
              <a:gd name="connsiteY115" fmla="*/ 2214034 h 3738034"/>
              <a:gd name="connsiteX116" fmla="*/ 4612009 w 8447409"/>
              <a:gd name="connsiteY116" fmla="*/ 2175934 h 3738034"/>
              <a:gd name="connsiteX117" fmla="*/ 4688209 w 8447409"/>
              <a:gd name="connsiteY117" fmla="*/ 2137834 h 3738034"/>
              <a:gd name="connsiteX118" fmla="*/ 4764409 w 8447409"/>
              <a:gd name="connsiteY118" fmla="*/ 2099734 h 3738034"/>
              <a:gd name="connsiteX119" fmla="*/ 4866009 w 8447409"/>
              <a:gd name="connsiteY119" fmla="*/ 2048934 h 3738034"/>
              <a:gd name="connsiteX120" fmla="*/ 4904109 w 8447409"/>
              <a:gd name="connsiteY120" fmla="*/ 2023534 h 3738034"/>
              <a:gd name="connsiteX121" fmla="*/ 4942209 w 8447409"/>
              <a:gd name="connsiteY121" fmla="*/ 2010834 h 3738034"/>
              <a:gd name="connsiteX122" fmla="*/ 4980309 w 8447409"/>
              <a:gd name="connsiteY122" fmla="*/ 1985434 h 3738034"/>
              <a:gd name="connsiteX123" fmla="*/ 5043809 w 8447409"/>
              <a:gd name="connsiteY123" fmla="*/ 1972734 h 3738034"/>
              <a:gd name="connsiteX124" fmla="*/ 5208909 w 8447409"/>
              <a:gd name="connsiteY124" fmla="*/ 1985434 h 3738034"/>
              <a:gd name="connsiteX125" fmla="*/ 5272409 w 8447409"/>
              <a:gd name="connsiteY125" fmla="*/ 1998134 h 3738034"/>
              <a:gd name="connsiteX126" fmla="*/ 5450209 w 8447409"/>
              <a:gd name="connsiteY126" fmla="*/ 2023534 h 3738034"/>
              <a:gd name="connsiteX127" fmla="*/ 5856609 w 8447409"/>
              <a:gd name="connsiteY127" fmla="*/ 2010834 h 3738034"/>
              <a:gd name="connsiteX128" fmla="*/ 5932809 w 8447409"/>
              <a:gd name="connsiteY128" fmla="*/ 1972734 h 3738034"/>
              <a:gd name="connsiteX129" fmla="*/ 5970909 w 8447409"/>
              <a:gd name="connsiteY129" fmla="*/ 1960034 h 3738034"/>
              <a:gd name="connsiteX130" fmla="*/ 6047109 w 8447409"/>
              <a:gd name="connsiteY130" fmla="*/ 1896534 h 3738034"/>
              <a:gd name="connsiteX131" fmla="*/ 6123309 w 8447409"/>
              <a:gd name="connsiteY131" fmla="*/ 1871134 h 3738034"/>
              <a:gd name="connsiteX132" fmla="*/ 6263009 w 8447409"/>
              <a:gd name="connsiteY132" fmla="*/ 1883834 h 3738034"/>
              <a:gd name="connsiteX133" fmla="*/ 6326509 w 8447409"/>
              <a:gd name="connsiteY133" fmla="*/ 1896534 h 3738034"/>
              <a:gd name="connsiteX134" fmla="*/ 6478909 w 8447409"/>
              <a:gd name="connsiteY134" fmla="*/ 1921934 h 3738034"/>
              <a:gd name="connsiteX135" fmla="*/ 6555109 w 8447409"/>
              <a:gd name="connsiteY135" fmla="*/ 1934634 h 3738034"/>
              <a:gd name="connsiteX136" fmla="*/ 6859909 w 8447409"/>
              <a:gd name="connsiteY136" fmla="*/ 1960034 h 3738034"/>
              <a:gd name="connsiteX137" fmla="*/ 8447409 w 8447409"/>
              <a:gd name="connsiteY137" fmla="*/ 1947334 h 3738034"/>
              <a:gd name="connsiteX138" fmla="*/ 8413542 w 8447409"/>
              <a:gd name="connsiteY138" fmla="*/ 0 h 3738034"/>
              <a:gd name="connsiteX0" fmla="*/ 8419562 w 8453429"/>
              <a:gd name="connsiteY0" fmla="*/ 0 h 3738034"/>
              <a:gd name="connsiteX1" fmla="*/ 8106296 w 8453429"/>
              <a:gd name="connsiteY1" fmla="*/ 12701 h 3738034"/>
              <a:gd name="connsiteX2" fmla="*/ 7809962 w 8453429"/>
              <a:gd name="connsiteY2" fmla="*/ 76200 h 3738034"/>
              <a:gd name="connsiteX3" fmla="*/ 7670263 w 8453429"/>
              <a:gd name="connsiteY3" fmla="*/ 114301 h 3738034"/>
              <a:gd name="connsiteX4" fmla="*/ 7632163 w 8453429"/>
              <a:gd name="connsiteY4" fmla="*/ 461433 h 3738034"/>
              <a:gd name="connsiteX5" fmla="*/ 7589829 w 8453429"/>
              <a:gd name="connsiteY5" fmla="*/ 537634 h 3738034"/>
              <a:gd name="connsiteX6" fmla="*/ 7412029 w 8453429"/>
              <a:gd name="connsiteY6" fmla="*/ 732367 h 3738034"/>
              <a:gd name="connsiteX7" fmla="*/ 7255395 w 8453429"/>
              <a:gd name="connsiteY7" fmla="*/ 918634 h 3738034"/>
              <a:gd name="connsiteX8" fmla="*/ 7153796 w 8453429"/>
              <a:gd name="connsiteY8" fmla="*/ 1045634 h 3738034"/>
              <a:gd name="connsiteX9" fmla="*/ 7077595 w 8453429"/>
              <a:gd name="connsiteY9" fmla="*/ 1113367 h 3738034"/>
              <a:gd name="connsiteX10" fmla="*/ 7001396 w 8453429"/>
              <a:gd name="connsiteY10" fmla="*/ 1138768 h 3738034"/>
              <a:gd name="connsiteX11" fmla="*/ 6836296 w 8453429"/>
              <a:gd name="connsiteY11" fmla="*/ 1172634 h 3738034"/>
              <a:gd name="connsiteX12" fmla="*/ 6391796 w 8453429"/>
              <a:gd name="connsiteY12" fmla="*/ 1210734 h 3738034"/>
              <a:gd name="connsiteX13" fmla="*/ 6112396 w 8453429"/>
              <a:gd name="connsiteY13" fmla="*/ 1181101 h 3738034"/>
              <a:gd name="connsiteX14" fmla="*/ 5951529 w 8453429"/>
              <a:gd name="connsiteY14" fmla="*/ 1045634 h 3738034"/>
              <a:gd name="connsiteX15" fmla="*/ 5786429 w 8453429"/>
              <a:gd name="connsiteY15" fmla="*/ 867834 h 3738034"/>
              <a:gd name="connsiteX16" fmla="*/ 5532429 w 8453429"/>
              <a:gd name="connsiteY16" fmla="*/ 753534 h 3738034"/>
              <a:gd name="connsiteX17" fmla="*/ 5316529 w 8453429"/>
              <a:gd name="connsiteY17" fmla="*/ 774701 h 3738034"/>
              <a:gd name="connsiteX18" fmla="*/ 5172596 w 8453429"/>
              <a:gd name="connsiteY18" fmla="*/ 677334 h 3738034"/>
              <a:gd name="connsiteX19" fmla="*/ 5062529 w 8453429"/>
              <a:gd name="connsiteY19" fmla="*/ 368301 h 3738034"/>
              <a:gd name="connsiteX20" fmla="*/ 4922829 w 8453429"/>
              <a:gd name="connsiteY20" fmla="*/ 118534 h 3738034"/>
              <a:gd name="connsiteX21" fmla="*/ 4740796 w 8453429"/>
              <a:gd name="connsiteY21" fmla="*/ 4234 h 3738034"/>
              <a:gd name="connsiteX22" fmla="*/ 4541829 w 8453429"/>
              <a:gd name="connsiteY22" fmla="*/ 67734 h 3738034"/>
              <a:gd name="connsiteX23" fmla="*/ 4414829 w 8453429"/>
              <a:gd name="connsiteY23" fmla="*/ 143934 h 3738034"/>
              <a:gd name="connsiteX24" fmla="*/ 4287829 w 8453429"/>
              <a:gd name="connsiteY24" fmla="*/ 296334 h 3738034"/>
              <a:gd name="connsiteX25" fmla="*/ 4097329 w 8453429"/>
              <a:gd name="connsiteY25" fmla="*/ 639234 h 3738034"/>
              <a:gd name="connsiteX26" fmla="*/ 4021129 w 8453429"/>
              <a:gd name="connsiteY26" fmla="*/ 753534 h 3738034"/>
              <a:gd name="connsiteX27" fmla="*/ 3932229 w 8453429"/>
              <a:gd name="connsiteY27" fmla="*/ 842434 h 3738034"/>
              <a:gd name="connsiteX28" fmla="*/ 3817929 w 8453429"/>
              <a:gd name="connsiteY28" fmla="*/ 867834 h 3738034"/>
              <a:gd name="connsiteX29" fmla="*/ 3754429 w 8453429"/>
              <a:gd name="connsiteY29" fmla="*/ 753534 h 3738034"/>
              <a:gd name="connsiteX30" fmla="*/ 3665529 w 8453429"/>
              <a:gd name="connsiteY30" fmla="*/ 626534 h 3738034"/>
              <a:gd name="connsiteX31" fmla="*/ 3563929 w 8453429"/>
              <a:gd name="connsiteY31" fmla="*/ 524934 h 3738034"/>
              <a:gd name="connsiteX32" fmla="*/ 3424229 w 8453429"/>
              <a:gd name="connsiteY32" fmla="*/ 499534 h 3738034"/>
              <a:gd name="connsiteX33" fmla="*/ 3284529 w 8453429"/>
              <a:gd name="connsiteY33" fmla="*/ 512234 h 3738034"/>
              <a:gd name="connsiteX34" fmla="*/ 3017829 w 8453429"/>
              <a:gd name="connsiteY34" fmla="*/ 651934 h 3738034"/>
              <a:gd name="connsiteX35" fmla="*/ 2903529 w 8453429"/>
              <a:gd name="connsiteY35" fmla="*/ 715434 h 3738034"/>
              <a:gd name="connsiteX36" fmla="*/ 2713029 w 8453429"/>
              <a:gd name="connsiteY36" fmla="*/ 842434 h 3738034"/>
              <a:gd name="connsiteX37" fmla="*/ 2560629 w 8453429"/>
              <a:gd name="connsiteY37" fmla="*/ 994834 h 3738034"/>
              <a:gd name="connsiteX38" fmla="*/ 2433629 w 8453429"/>
              <a:gd name="connsiteY38" fmla="*/ 1134534 h 3738034"/>
              <a:gd name="connsiteX39" fmla="*/ 2344729 w 8453429"/>
              <a:gd name="connsiteY39" fmla="*/ 1210734 h 3738034"/>
              <a:gd name="connsiteX40" fmla="*/ 2120363 w 8453429"/>
              <a:gd name="connsiteY40" fmla="*/ 1308101 h 3738034"/>
              <a:gd name="connsiteX41" fmla="*/ 1815563 w 8453429"/>
              <a:gd name="connsiteY41" fmla="*/ 1375834 h 3738034"/>
              <a:gd name="connsiteX42" fmla="*/ 1506529 w 8453429"/>
              <a:gd name="connsiteY42" fmla="*/ 1198034 h 3738034"/>
              <a:gd name="connsiteX43" fmla="*/ 1277929 w 8453429"/>
              <a:gd name="connsiteY43" fmla="*/ 1058334 h 3738034"/>
              <a:gd name="connsiteX44" fmla="*/ 947729 w 8453429"/>
              <a:gd name="connsiteY44" fmla="*/ 969434 h 3738034"/>
              <a:gd name="connsiteX45" fmla="*/ 54496 w 8453429"/>
              <a:gd name="connsiteY45" fmla="*/ 990601 h 3738034"/>
              <a:gd name="connsiteX46" fmla="*/ 96829 w 8453429"/>
              <a:gd name="connsiteY46" fmla="*/ 1439334 h 3738034"/>
              <a:gd name="connsiteX47" fmla="*/ 84129 w 8453429"/>
              <a:gd name="connsiteY47" fmla="*/ 1502834 h 3738034"/>
              <a:gd name="connsiteX48" fmla="*/ 58729 w 8453429"/>
              <a:gd name="connsiteY48" fmla="*/ 1566334 h 3738034"/>
              <a:gd name="connsiteX49" fmla="*/ 20629 w 8453429"/>
              <a:gd name="connsiteY49" fmla="*/ 1744134 h 3738034"/>
              <a:gd name="connsiteX50" fmla="*/ 7929 w 8453429"/>
              <a:gd name="connsiteY50" fmla="*/ 1845734 h 3738034"/>
              <a:gd name="connsiteX51" fmla="*/ 7929 w 8453429"/>
              <a:gd name="connsiteY51" fmla="*/ 2264834 h 3738034"/>
              <a:gd name="connsiteX52" fmla="*/ 20629 w 8453429"/>
              <a:gd name="connsiteY52" fmla="*/ 2582334 h 3738034"/>
              <a:gd name="connsiteX53" fmla="*/ 33329 w 8453429"/>
              <a:gd name="connsiteY53" fmla="*/ 3522134 h 3738034"/>
              <a:gd name="connsiteX54" fmla="*/ 96829 w 8453429"/>
              <a:gd name="connsiteY54" fmla="*/ 3572934 h 3738034"/>
              <a:gd name="connsiteX55" fmla="*/ 109529 w 8453429"/>
              <a:gd name="connsiteY55" fmla="*/ 3611034 h 3738034"/>
              <a:gd name="connsiteX56" fmla="*/ 147629 w 8453429"/>
              <a:gd name="connsiteY56" fmla="*/ 3623734 h 3738034"/>
              <a:gd name="connsiteX57" fmla="*/ 185729 w 8453429"/>
              <a:gd name="connsiteY57" fmla="*/ 3649134 h 3738034"/>
              <a:gd name="connsiteX58" fmla="*/ 198429 w 8453429"/>
              <a:gd name="connsiteY58" fmla="*/ 3687234 h 3738034"/>
              <a:gd name="connsiteX59" fmla="*/ 249229 w 8453429"/>
              <a:gd name="connsiteY59" fmla="*/ 3699934 h 3738034"/>
              <a:gd name="connsiteX60" fmla="*/ 401629 w 8453429"/>
              <a:gd name="connsiteY60" fmla="*/ 3738034 h 3738034"/>
              <a:gd name="connsiteX61" fmla="*/ 731829 w 8453429"/>
              <a:gd name="connsiteY61" fmla="*/ 3725334 h 3738034"/>
              <a:gd name="connsiteX62" fmla="*/ 909629 w 8453429"/>
              <a:gd name="connsiteY62" fmla="*/ 3674534 h 3738034"/>
              <a:gd name="connsiteX63" fmla="*/ 973129 w 8453429"/>
              <a:gd name="connsiteY63" fmla="*/ 3661834 h 3738034"/>
              <a:gd name="connsiteX64" fmla="*/ 1087429 w 8453429"/>
              <a:gd name="connsiteY64" fmla="*/ 3598334 h 3738034"/>
              <a:gd name="connsiteX65" fmla="*/ 1163629 w 8453429"/>
              <a:gd name="connsiteY65" fmla="*/ 3560234 h 3738034"/>
              <a:gd name="connsiteX66" fmla="*/ 1239829 w 8453429"/>
              <a:gd name="connsiteY66" fmla="*/ 3484034 h 3738034"/>
              <a:gd name="connsiteX67" fmla="*/ 1290629 w 8453429"/>
              <a:gd name="connsiteY67" fmla="*/ 3407834 h 3738034"/>
              <a:gd name="connsiteX68" fmla="*/ 1316029 w 8453429"/>
              <a:gd name="connsiteY68" fmla="*/ 3369734 h 3738034"/>
              <a:gd name="connsiteX69" fmla="*/ 1379529 w 8453429"/>
              <a:gd name="connsiteY69" fmla="*/ 3318934 h 3738034"/>
              <a:gd name="connsiteX70" fmla="*/ 1404929 w 8453429"/>
              <a:gd name="connsiteY70" fmla="*/ 3268134 h 3738034"/>
              <a:gd name="connsiteX71" fmla="*/ 1417629 w 8453429"/>
              <a:gd name="connsiteY71" fmla="*/ 3230034 h 3738034"/>
              <a:gd name="connsiteX72" fmla="*/ 1443029 w 8453429"/>
              <a:gd name="connsiteY72" fmla="*/ 3191934 h 3738034"/>
              <a:gd name="connsiteX73" fmla="*/ 1455729 w 8453429"/>
              <a:gd name="connsiteY73" fmla="*/ 3153834 h 3738034"/>
              <a:gd name="connsiteX74" fmla="*/ 1481129 w 8453429"/>
              <a:gd name="connsiteY74" fmla="*/ 3115734 h 3738034"/>
              <a:gd name="connsiteX75" fmla="*/ 1493829 w 8453429"/>
              <a:gd name="connsiteY75" fmla="*/ 3077634 h 3738034"/>
              <a:gd name="connsiteX76" fmla="*/ 1531929 w 8453429"/>
              <a:gd name="connsiteY76" fmla="*/ 3052234 h 3738034"/>
              <a:gd name="connsiteX77" fmla="*/ 1544629 w 8453429"/>
              <a:gd name="connsiteY77" fmla="*/ 3014134 h 3738034"/>
              <a:gd name="connsiteX78" fmla="*/ 1557329 w 8453429"/>
              <a:gd name="connsiteY78" fmla="*/ 2963334 h 3738034"/>
              <a:gd name="connsiteX79" fmla="*/ 1595429 w 8453429"/>
              <a:gd name="connsiteY79" fmla="*/ 2912534 h 3738034"/>
              <a:gd name="connsiteX80" fmla="*/ 1658929 w 8453429"/>
              <a:gd name="connsiteY80" fmla="*/ 2810934 h 3738034"/>
              <a:gd name="connsiteX81" fmla="*/ 1697029 w 8453429"/>
              <a:gd name="connsiteY81" fmla="*/ 2772834 h 3738034"/>
              <a:gd name="connsiteX82" fmla="*/ 1722429 w 8453429"/>
              <a:gd name="connsiteY82" fmla="*/ 2722034 h 3738034"/>
              <a:gd name="connsiteX83" fmla="*/ 1798629 w 8453429"/>
              <a:gd name="connsiteY83" fmla="*/ 2671234 h 3738034"/>
              <a:gd name="connsiteX84" fmla="*/ 1811329 w 8453429"/>
              <a:gd name="connsiteY84" fmla="*/ 2607734 h 3738034"/>
              <a:gd name="connsiteX85" fmla="*/ 1900229 w 8453429"/>
              <a:gd name="connsiteY85" fmla="*/ 2531534 h 3738034"/>
              <a:gd name="connsiteX86" fmla="*/ 2014529 w 8453429"/>
              <a:gd name="connsiteY86" fmla="*/ 2442634 h 3738034"/>
              <a:gd name="connsiteX87" fmla="*/ 2078029 w 8453429"/>
              <a:gd name="connsiteY87" fmla="*/ 2417234 h 3738034"/>
              <a:gd name="connsiteX88" fmla="*/ 2128829 w 8453429"/>
              <a:gd name="connsiteY88" fmla="*/ 2379134 h 3738034"/>
              <a:gd name="connsiteX89" fmla="*/ 2205029 w 8453429"/>
              <a:gd name="connsiteY89" fmla="*/ 2366434 h 3738034"/>
              <a:gd name="connsiteX90" fmla="*/ 2433629 w 8453429"/>
              <a:gd name="connsiteY90" fmla="*/ 2302934 h 3738034"/>
              <a:gd name="connsiteX91" fmla="*/ 2662229 w 8453429"/>
              <a:gd name="connsiteY91" fmla="*/ 2290234 h 3738034"/>
              <a:gd name="connsiteX92" fmla="*/ 2738429 w 8453429"/>
              <a:gd name="connsiteY92" fmla="*/ 2277534 h 3738034"/>
              <a:gd name="connsiteX93" fmla="*/ 2789229 w 8453429"/>
              <a:gd name="connsiteY93" fmla="*/ 2264834 h 3738034"/>
              <a:gd name="connsiteX94" fmla="*/ 2941629 w 8453429"/>
              <a:gd name="connsiteY94" fmla="*/ 2252134 h 3738034"/>
              <a:gd name="connsiteX95" fmla="*/ 2992429 w 8453429"/>
              <a:gd name="connsiteY95" fmla="*/ 2226734 h 3738034"/>
              <a:gd name="connsiteX96" fmla="*/ 3030529 w 8453429"/>
              <a:gd name="connsiteY96" fmla="*/ 2201334 h 3738034"/>
              <a:gd name="connsiteX97" fmla="*/ 3106729 w 8453429"/>
              <a:gd name="connsiteY97" fmla="*/ 2175934 h 3738034"/>
              <a:gd name="connsiteX98" fmla="*/ 3144829 w 8453429"/>
              <a:gd name="connsiteY98" fmla="*/ 2150534 h 3738034"/>
              <a:gd name="connsiteX99" fmla="*/ 3182929 w 8453429"/>
              <a:gd name="connsiteY99" fmla="*/ 2137834 h 3738034"/>
              <a:gd name="connsiteX100" fmla="*/ 3259129 w 8453429"/>
              <a:gd name="connsiteY100" fmla="*/ 2087034 h 3738034"/>
              <a:gd name="connsiteX101" fmla="*/ 3297229 w 8453429"/>
              <a:gd name="connsiteY101" fmla="*/ 2061634 h 3738034"/>
              <a:gd name="connsiteX102" fmla="*/ 3398829 w 8453429"/>
              <a:gd name="connsiteY102" fmla="*/ 2010834 h 3738034"/>
              <a:gd name="connsiteX103" fmla="*/ 3449629 w 8453429"/>
              <a:gd name="connsiteY103" fmla="*/ 2036234 h 3738034"/>
              <a:gd name="connsiteX104" fmla="*/ 3487729 w 8453429"/>
              <a:gd name="connsiteY104" fmla="*/ 2048934 h 3738034"/>
              <a:gd name="connsiteX105" fmla="*/ 3525829 w 8453429"/>
              <a:gd name="connsiteY105" fmla="*/ 2074334 h 3738034"/>
              <a:gd name="connsiteX106" fmla="*/ 3665529 w 8453429"/>
              <a:gd name="connsiteY106" fmla="*/ 2112434 h 3738034"/>
              <a:gd name="connsiteX107" fmla="*/ 4084629 w 8453429"/>
              <a:gd name="connsiteY107" fmla="*/ 2074334 h 3738034"/>
              <a:gd name="connsiteX108" fmla="*/ 4122729 w 8453429"/>
              <a:gd name="connsiteY108" fmla="*/ 2048934 h 3738034"/>
              <a:gd name="connsiteX109" fmla="*/ 4198929 w 8453429"/>
              <a:gd name="connsiteY109" fmla="*/ 2036234 h 3738034"/>
              <a:gd name="connsiteX110" fmla="*/ 4249729 w 8453429"/>
              <a:gd name="connsiteY110" fmla="*/ 2023534 h 3738034"/>
              <a:gd name="connsiteX111" fmla="*/ 4325929 w 8453429"/>
              <a:gd name="connsiteY111" fmla="*/ 2036234 h 3738034"/>
              <a:gd name="connsiteX112" fmla="*/ 4440229 w 8453429"/>
              <a:gd name="connsiteY112" fmla="*/ 2163234 h 3738034"/>
              <a:gd name="connsiteX113" fmla="*/ 4465629 w 8453429"/>
              <a:gd name="connsiteY113" fmla="*/ 2201334 h 3738034"/>
              <a:gd name="connsiteX114" fmla="*/ 4503729 w 8453429"/>
              <a:gd name="connsiteY114" fmla="*/ 2214034 h 3738034"/>
              <a:gd name="connsiteX115" fmla="*/ 4618029 w 8453429"/>
              <a:gd name="connsiteY115" fmla="*/ 2175934 h 3738034"/>
              <a:gd name="connsiteX116" fmla="*/ 4694229 w 8453429"/>
              <a:gd name="connsiteY116" fmla="*/ 2137834 h 3738034"/>
              <a:gd name="connsiteX117" fmla="*/ 4770429 w 8453429"/>
              <a:gd name="connsiteY117" fmla="*/ 2099734 h 3738034"/>
              <a:gd name="connsiteX118" fmla="*/ 4872029 w 8453429"/>
              <a:gd name="connsiteY118" fmla="*/ 2048934 h 3738034"/>
              <a:gd name="connsiteX119" fmla="*/ 4910129 w 8453429"/>
              <a:gd name="connsiteY119" fmla="*/ 2023534 h 3738034"/>
              <a:gd name="connsiteX120" fmla="*/ 4948229 w 8453429"/>
              <a:gd name="connsiteY120" fmla="*/ 2010834 h 3738034"/>
              <a:gd name="connsiteX121" fmla="*/ 4986329 w 8453429"/>
              <a:gd name="connsiteY121" fmla="*/ 1985434 h 3738034"/>
              <a:gd name="connsiteX122" fmla="*/ 5049829 w 8453429"/>
              <a:gd name="connsiteY122" fmla="*/ 1972734 h 3738034"/>
              <a:gd name="connsiteX123" fmla="*/ 5214929 w 8453429"/>
              <a:gd name="connsiteY123" fmla="*/ 1985434 h 3738034"/>
              <a:gd name="connsiteX124" fmla="*/ 5278429 w 8453429"/>
              <a:gd name="connsiteY124" fmla="*/ 1998134 h 3738034"/>
              <a:gd name="connsiteX125" fmla="*/ 5456229 w 8453429"/>
              <a:gd name="connsiteY125" fmla="*/ 2023534 h 3738034"/>
              <a:gd name="connsiteX126" fmla="*/ 5862629 w 8453429"/>
              <a:gd name="connsiteY126" fmla="*/ 2010834 h 3738034"/>
              <a:gd name="connsiteX127" fmla="*/ 5938829 w 8453429"/>
              <a:gd name="connsiteY127" fmla="*/ 1972734 h 3738034"/>
              <a:gd name="connsiteX128" fmla="*/ 5976929 w 8453429"/>
              <a:gd name="connsiteY128" fmla="*/ 1960034 h 3738034"/>
              <a:gd name="connsiteX129" fmla="*/ 6053129 w 8453429"/>
              <a:gd name="connsiteY129" fmla="*/ 1896534 h 3738034"/>
              <a:gd name="connsiteX130" fmla="*/ 6129329 w 8453429"/>
              <a:gd name="connsiteY130" fmla="*/ 1871134 h 3738034"/>
              <a:gd name="connsiteX131" fmla="*/ 6269029 w 8453429"/>
              <a:gd name="connsiteY131" fmla="*/ 1883834 h 3738034"/>
              <a:gd name="connsiteX132" fmla="*/ 6332529 w 8453429"/>
              <a:gd name="connsiteY132" fmla="*/ 1896534 h 3738034"/>
              <a:gd name="connsiteX133" fmla="*/ 6484929 w 8453429"/>
              <a:gd name="connsiteY133" fmla="*/ 1921934 h 3738034"/>
              <a:gd name="connsiteX134" fmla="*/ 6561129 w 8453429"/>
              <a:gd name="connsiteY134" fmla="*/ 1934634 h 3738034"/>
              <a:gd name="connsiteX135" fmla="*/ 6865929 w 8453429"/>
              <a:gd name="connsiteY135" fmla="*/ 1960034 h 3738034"/>
              <a:gd name="connsiteX136" fmla="*/ 8453429 w 8453429"/>
              <a:gd name="connsiteY136" fmla="*/ 1947334 h 3738034"/>
              <a:gd name="connsiteX137" fmla="*/ 8419562 w 8453429"/>
              <a:gd name="connsiteY137" fmla="*/ 0 h 3738034"/>
              <a:gd name="connsiteX0" fmla="*/ 8422293 w 8456160"/>
              <a:gd name="connsiteY0" fmla="*/ 0 h 3738034"/>
              <a:gd name="connsiteX1" fmla="*/ 8109027 w 8456160"/>
              <a:gd name="connsiteY1" fmla="*/ 12701 h 3738034"/>
              <a:gd name="connsiteX2" fmla="*/ 7812693 w 8456160"/>
              <a:gd name="connsiteY2" fmla="*/ 76200 h 3738034"/>
              <a:gd name="connsiteX3" fmla="*/ 7672994 w 8456160"/>
              <a:gd name="connsiteY3" fmla="*/ 114301 h 3738034"/>
              <a:gd name="connsiteX4" fmla="*/ 7634894 w 8456160"/>
              <a:gd name="connsiteY4" fmla="*/ 461433 h 3738034"/>
              <a:gd name="connsiteX5" fmla="*/ 7592560 w 8456160"/>
              <a:gd name="connsiteY5" fmla="*/ 537634 h 3738034"/>
              <a:gd name="connsiteX6" fmla="*/ 7414760 w 8456160"/>
              <a:gd name="connsiteY6" fmla="*/ 732367 h 3738034"/>
              <a:gd name="connsiteX7" fmla="*/ 7258126 w 8456160"/>
              <a:gd name="connsiteY7" fmla="*/ 918634 h 3738034"/>
              <a:gd name="connsiteX8" fmla="*/ 7156527 w 8456160"/>
              <a:gd name="connsiteY8" fmla="*/ 1045634 h 3738034"/>
              <a:gd name="connsiteX9" fmla="*/ 7080326 w 8456160"/>
              <a:gd name="connsiteY9" fmla="*/ 1113367 h 3738034"/>
              <a:gd name="connsiteX10" fmla="*/ 7004127 w 8456160"/>
              <a:gd name="connsiteY10" fmla="*/ 1138768 h 3738034"/>
              <a:gd name="connsiteX11" fmla="*/ 6839027 w 8456160"/>
              <a:gd name="connsiteY11" fmla="*/ 1172634 h 3738034"/>
              <a:gd name="connsiteX12" fmla="*/ 6394527 w 8456160"/>
              <a:gd name="connsiteY12" fmla="*/ 1210734 h 3738034"/>
              <a:gd name="connsiteX13" fmla="*/ 6115127 w 8456160"/>
              <a:gd name="connsiteY13" fmla="*/ 1181101 h 3738034"/>
              <a:gd name="connsiteX14" fmla="*/ 5954260 w 8456160"/>
              <a:gd name="connsiteY14" fmla="*/ 1045634 h 3738034"/>
              <a:gd name="connsiteX15" fmla="*/ 5789160 w 8456160"/>
              <a:gd name="connsiteY15" fmla="*/ 867834 h 3738034"/>
              <a:gd name="connsiteX16" fmla="*/ 5535160 w 8456160"/>
              <a:gd name="connsiteY16" fmla="*/ 753534 h 3738034"/>
              <a:gd name="connsiteX17" fmla="*/ 5319260 w 8456160"/>
              <a:gd name="connsiteY17" fmla="*/ 774701 h 3738034"/>
              <a:gd name="connsiteX18" fmla="*/ 5175327 w 8456160"/>
              <a:gd name="connsiteY18" fmla="*/ 677334 h 3738034"/>
              <a:gd name="connsiteX19" fmla="*/ 5065260 w 8456160"/>
              <a:gd name="connsiteY19" fmla="*/ 368301 h 3738034"/>
              <a:gd name="connsiteX20" fmla="*/ 4925560 w 8456160"/>
              <a:gd name="connsiteY20" fmla="*/ 118534 h 3738034"/>
              <a:gd name="connsiteX21" fmla="*/ 4743527 w 8456160"/>
              <a:gd name="connsiteY21" fmla="*/ 4234 h 3738034"/>
              <a:gd name="connsiteX22" fmla="*/ 4544560 w 8456160"/>
              <a:gd name="connsiteY22" fmla="*/ 67734 h 3738034"/>
              <a:gd name="connsiteX23" fmla="*/ 4417560 w 8456160"/>
              <a:gd name="connsiteY23" fmla="*/ 143934 h 3738034"/>
              <a:gd name="connsiteX24" fmla="*/ 4290560 w 8456160"/>
              <a:gd name="connsiteY24" fmla="*/ 296334 h 3738034"/>
              <a:gd name="connsiteX25" fmla="*/ 4100060 w 8456160"/>
              <a:gd name="connsiteY25" fmla="*/ 639234 h 3738034"/>
              <a:gd name="connsiteX26" fmla="*/ 4023860 w 8456160"/>
              <a:gd name="connsiteY26" fmla="*/ 753534 h 3738034"/>
              <a:gd name="connsiteX27" fmla="*/ 3934960 w 8456160"/>
              <a:gd name="connsiteY27" fmla="*/ 842434 h 3738034"/>
              <a:gd name="connsiteX28" fmla="*/ 3820660 w 8456160"/>
              <a:gd name="connsiteY28" fmla="*/ 867834 h 3738034"/>
              <a:gd name="connsiteX29" fmla="*/ 3757160 w 8456160"/>
              <a:gd name="connsiteY29" fmla="*/ 753534 h 3738034"/>
              <a:gd name="connsiteX30" fmla="*/ 3668260 w 8456160"/>
              <a:gd name="connsiteY30" fmla="*/ 626534 h 3738034"/>
              <a:gd name="connsiteX31" fmla="*/ 3566660 w 8456160"/>
              <a:gd name="connsiteY31" fmla="*/ 524934 h 3738034"/>
              <a:gd name="connsiteX32" fmla="*/ 3426960 w 8456160"/>
              <a:gd name="connsiteY32" fmla="*/ 499534 h 3738034"/>
              <a:gd name="connsiteX33" fmla="*/ 3287260 w 8456160"/>
              <a:gd name="connsiteY33" fmla="*/ 512234 h 3738034"/>
              <a:gd name="connsiteX34" fmla="*/ 3020560 w 8456160"/>
              <a:gd name="connsiteY34" fmla="*/ 651934 h 3738034"/>
              <a:gd name="connsiteX35" fmla="*/ 2906260 w 8456160"/>
              <a:gd name="connsiteY35" fmla="*/ 715434 h 3738034"/>
              <a:gd name="connsiteX36" fmla="*/ 2715760 w 8456160"/>
              <a:gd name="connsiteY36" fmla="*/ 842434 h 3738034"/>
              <a:gd name="connsiteX37" fmla="*/ 2563360 w 8456160"/>
              <a:gd name="connsiteY37" fmla="*/ 994834 h 3738034"/>
              <a:gd name="connsiteX38" fmla="*/ 2436360 w 8456160"/>
              <a:gd name="connsiteY38" fmla="*/ 1134534 h 3738034"/>
              <a:gd name="connsiteX39" fmla="*/ 2347460 w 8456160"/>
              <a:gd name="connsiteY39" fmla="*/ 1210734 h 3738034"/>
              <a:gd name="connsiteX40" fmla="*/ 2123094 w 8456160"/>
              <a:gd name="connsiteY40" fmla="*/ 1308101 h 3738034"/>
              <a:gd name="connsiteX41" fmla="*/ 1818294 w 8456160"/>
              <a:gd name="connsiteY41" fmla="*/ 1375834 h 3738034"/>
              <a:gd name="connsiteX42" fmla="*/ 1509260 w 8456160"/>
              <a:gd name="connsiteY42" fmla="*/ 1198034 h 3738034"/>
              <a:gd name="connsiteX43" fmla="*/ 1280660 w 8456160"/>
              <a:gd name="connsiteY43" fmla="*/ 1058334 h 3738034"/>
              <a:gd name="connsiteX44" fmla="*/ 950460 w 8456160"/>
              <a:gd name="connsiteY44" fmla="*/ 969434 h 3738034"/>
              <a:gd name="connsiteX45" fmla="*/ 57227 w 8456160"/>
              <a:gd name="connsiteY45" fmla="*/ 990601 h 3738034"/>
              <a:gd name="connsiteX46" fmla="*/ 86860 w 8456160"/>
              <a:gd name="connsiteY46" fmla="*/ 1502834 h 3738034"/>
              <a:gd name="connsiteX47" fmla="*/ 61460 w 8456160"/>
              <a:gd name="connsiteY47" fmla="*/ 1566334 h 3738034"/>
              <a:gd name="connsiteX48" fmla="*/ 23360 w 8456160"/>
              <a:gd name="connsiteY48" fmla="*/ 1744134 h 3738034"/>
              <a:gd name="connsiteX49" fmla="*/ 10660 w 8456160"/>
              <a:gd name="connsiteY49" fmla="*/ 1845734 h 3738034"/>
              <a:gd name="connsiteX50" fmla="*/ 10660 w 8456160"/>
              <a:gd name="connsiteY50" fmla="*/ 2264834 h 3738034"/>
              <a:gd name="connsiteX51" fmla="*/ 23360 w 8456160"/>
              <a:gd name="connsiteY51" fmla="*/ 2582334 h 3738034"/>
              <a:gd name="connsiteX52" fmla="*/ 36060 w 8456160"/>
              <a:gd name="connsiteY52" fmla="*/ 3522134 h 3738034"/>
              <a:gd name="connsiteX53" fmla="*/ 99560 w 8456160"/>
              <a:gd name="connsiteY53" fmla="*/ 3572934 h 3738034"/>
              <a:gd name="connsiteX54" fmla="*/ 112260 w 8456160"/>
              <a:gd name="connsiteY54" fmla="*/ 3611034 h 3738034"/>
              <a:gd name="connsiteX55" fmla="*/ 150360 w 8456160"/>
              <a:gd name="connsiteY55" fmla="*/ 3623734 h 3738034"/>
              <a:gd name="connsiteX56" fmla="*/ 188460 w 8456160"/>
              <a:gd name="connsiteY56" fmla="*/ 3649134 h 3738034"/>
              <a:gd name="connsiteX57" fmla="*/ 201160 w 8456160"/>
              <a:gd name="connsiteY57" fmla="*/ 3687234 h 3738034"/>
              <a:gd name="connsiteX58" fmla="*/ 251960 w 8456160"/>
              <a:gd name="connsiteY58" fmla="*/ 3699934 h 3738034"/>
              <a:gd name="connsiteX59" fmla="*/ 404360 w 8456160"/>
              <a:gd name="connsiteY59" fmla="*/ 3738034 h 3738034"/>
              <a:gd name="connsiteX60" fmla="*/ 734560 w 8456160"/>
              <a:gd name="connsiteY60" fmla="*/ 3725334 h 3738034"/>
              <a:gd name="connsiteX61" fmla="*/ 912360 w 8456160"/>
              <a:gd name="connsiteY61" fmla="*/ 3674534 h 3738034"/>
              <a:gd name="connsiteX62" fmla="*/ 975860 w 8456160"/>
              <a:gd name="connsiteY62" fmla="*/ 3661834 h 3738034"/>
              <a:gd name="connsiteX63" fmla="*/ 1090160 w 8456160"/>
              <a:gd name="connsiteY63" fmla="*/ 3598334 h 3738034"/>
              <a:gd name="connsiteX64" fmla="*/ 1166360 w 8456160"/>
              <a:gd name="connsiteY64" fmla="*/ 3560234 h 3738034"/>
              <a:gd name="connsiteX65" fmla="*/ 1242560 w 8456160"/>
              <a:gd name="connsiteY65" fmla="*/ 3484034 h 3738034"/>
              <a:gd name="connsiteX66" fmla="*/ 1293360 w 8456160"/>
              <a:gd name="connsiteY66" fmla="*/ 3407834 h 3738034"/>
              <a:gd name="connsiteX67" fmla="*/ 1318760 w 8456160"/>
              <a:gd name="connsiteY67" fmla="*/ 3369734 h 3738034"/>
              <a:gd name="connsiteX68" fmla="*/ 1382260 w 8456160"/>
              <a:gd name="connsiteY68" fmla="*/ 3318934 h 3738034"/>
              <a:gd name="connsiteX69" fmla="*/ 1407660 w 8456160"/>
              <a:gd name="connsiteY69" fmla="*/ 3268134 h 3738034"/>
              <a:gd name="connsiteX70" fmla="*/ 1420360 w 8456160"/>
              <a:gd name="connsiteY70" fmla="*/ 3230034 h 3738034"/>
              <a:gd name="connsiteX71" fmla="*/ 1445760 w 8456160"/>
              <a:gd name="connsiteY71" fmla="*/ 3191934 h 3738034"/>
              <a:gd name="connsiteX72" fmla="*/ 1458460 w 8456160"/>
              <a:gd name="connsiteY72" fmla="*/ 3153834 h 3738034"/>
              <a:gd name="connsiteX73" fmla="*/ 1483860 w 8456160"/>
              <a:gd name="connsiteY73" fmla="*/ 3115734 h 3738034"/>
              <a:gd name="connsiteX74" fmla="*/ 1496560 w 8456160"/>
              <a:gd name="connsiteY74" fmla="*/ 3077634 h 3738034"/>
              <a:gd name="connsiteX75" fmla="*/ 1534660 w 8456160"/>
              <a:gd name="connsiteY75" fmla="*/ 3052234 h 3738034"/>
              <a:gd name="connsiteX76" fmla="*/ 1547360 w 8456160"/>
              <a:gd name="connsiteY76" fmla="*/ 3014134 h 3738034"/>
              <a:gd name="connsiteX77" fmla="*/ 1560060 w 8456160"/>
              <a:gd name="connsiteY77" fmla="*/ 2963334 h 3738034"/>
              <a:gd name="connsiteX78" fmla="*/ 1598160 w 8456160"/>
              <a:gd name="connsiteY78" fmla="*/ 2912534 h 3738034"/>
              <a:gd name="connsiteX79" fmla="*/ 1661660 w 8456160"/>
              <a:gd name="connsiteY79" fmla="*/ 2810934 h 3738034"/>
              <a:gd name="connsiteX80" fmla="*/ 1699760 w 8456160"/>
              <a:gd name="connsiteY80" fmla="*/ 2772834 h 3738034"/>
              <a:gd name="connsiteX81" fmla="*/ 1725160 w 8456160"/>
              <a:gd name="connsiteY81" fmla="*/ 2722034 h 3738034"/>
              <a:gd name="connsiteX82" fmla="*/ 1801360 w 8456160"/>
              <a:gd name="connsiteY82" fmla="*/ 2671234 h 3738034"/>
              <a:gd name="connsiteX83" fmla="*/ 1814060 w 8456160"/>
              <a:gd name="connsiteY83" fmla="*/ 2607734 h 3738034"/>
              <a:gd name="connsiteX84" fmla="*/ 1902960 w 8456160"/>
              <a:gd name="connsiteY84" fmla="*/ 2531534 h 3738034"/>
              <a:gd name="connsiteX85" fmla="*/ 2017260 w 8456160"/>
              <a:gd name="connsiteY85" fmla="*/ 2442634 h 3738034"/>
              <a:gd name="connsiteX86" fmla="*/ 2080760 w 8456160"/>
              <a:gd name="connsiteY86" fmla="*/ 2417234 h 3738034"/>
              <a:gd name="connsiteX87" fmla="*/ 2131560 w 8456160"/>
              <a:gd name="connsiteY87" fmla="*/ 2379134 h 3738034"/>
              <a:gd name="connsiteX88" fmla="*/ 2207760 w 8456160"/>
              <a:gd name="connsiteY88" fmla="*/ 2366434 h 3738034"/>
              <a:gd name="connsiteX89" fmla="*/ 2436360 w 8456160"/>
              <a:gd name="connsiteY89" fmla="*/ 2302934 h 3738034"/>
              <a:gd name="connsiteX90" fmla="*/ 2664960 w 8456160"/>
              <a:gd name="connsiteY90" fmla="*/ 2290234 h 3738034"/>
              <a:gd name="connsiteX91" fmla="*/ 2741160 w 8456160"/>
              <a:gd name="connsiteY91" fmla="*/ 2277534 h 3738034"/>
              <a:gd name="connsiteX92" fmla="*/ 2791960 w 8456160"/>
              <a:gd name="connsiteY92" fmla="*/ 2264834 h 3738034"/>
              <a:gd name="connsiteX93" fmla="*/ 2944360 w 8456160"/>
              <a:gd name="connsiteY93" fmla="*/ 2252134 h 3738034"/>
              <a:gd name="connsiteX94" fmla="*/ 2995160 w 8456160"/>
              <a:gd name="connsiteY94" fmla="*/ 2226734 h 3738034"/>
              <a:gd name="connsiteX95" fmla="*/ 3033260 w 8456160"/>
              <a:gd name="connsiteY95" fmla="*/ 2201334 h 3738034"/>
              <a:gd name="connsiteX96" fmla="*/ 3109460 w 8456160"/>
              <a:gd name="connsiteY96" fmla="*/ 2175934 h 3738034"/>
              <a:gd name="connsiteX97" fmla="*/ 3147560 w 8456160"/>
              <a:gd name="connsiteY97" fmla="*/ 2150534 h 3738034"/>
              <a:gd name="connsiteX98" fmla="*/ 3185660 w 8456160"/>
              <a:gd name="connsiteY98" fmla="*/ 2137834 h 3738034"/>
              <a:gd name="connsiteX99" fmla="*/ 3261860 w 8456160"/>
              <a:gd name="connsiteY99" fmla="*/ 2087034 h 3738034"/>
              <a:gd name="connsiteX100" fmla="*/ 3299960 w 8456160"/>
              <a:gd name="connsiteY100" fmla="*/ 2061634 h 3738034"/>
              <a:gd name="connsiteX101" fmla="*/ 3401560 w 8456160"/>
              <a:gd name="connsiteY101" fmla="*/ 2010834 h 3738034"/>
              <a:gd name="connsiteX102" fmla="*/ 3452360 w 8456160"/>
              <a:gd name="connsiteY102" fmla="*/ 2036234 h 3738034"/>
              <a:gd name="connsiteX103" fmla="*/ 3490460 w 8456160"/>
              <a:gd name="connsiteY103" fmla="*/ 2048934 h 3738034"/>
              <a:gd name="connsiteX104" fmla="*/ 3528560 w 8456160"/>
              <a:gd name="connsiteY104" fmla="*/ 2074334 h 3738034"/>
              <a:gd name="connsiteX105" fmla="*/ 3668260 w 8456160"/>
              <a:gd name="connsiteY105" fmla="*/ 2112434 h 3738034"/>
              <a:gd name="connsiteX106" fmla="*/ 4087360 w 8456160"/>
              <a:gd name="connsiteY106" fmla="*/ 2074334 h 3738034"/>
              <a:gd name="connsiteX107" fmla="*/ 4125460 w 8456160"/>
              <a:gd name="connsiteY107" fmla="*/ 2048934 h 3738034"/>
              <a:gd name="connsiteX108" fmla="*/ 4201660 w 8456160"/>
              <a:gd name="connsiteY108" fmla="*/ 2036234 h 3738034"/>
              <a:gd name="connsiteX109" fmla="*/ 4252460 w 8456160"/>
              <a:gd name="connsiteY109" fmla="*/ 2023534 h 3738034"/>
              <a:gd name="connsiteX110" fmla="*/ 4328660 w 8456160"/>
              <a:gd name="connsiteY110" fmla="*/ 2036234 h 3738034"/>
              <a:gd name="connsiteX111" fmla="*/ 4442960 w 8456160"/>
              <a:gd name="connsiteY111" fmla="*/ 2163234 h 3738034"/>
              <a:gd name="connsiteX112" fmla="*/ 4468360 w 8456160"/>
              <a:gd name="connsiteY112" fmla="*/ 2201334 h 3738034"/>
              <a:gd name="connsiteX113" fmla="*/ 4506460 w 8456160"/>
              <a:gd name="connsiteY113" fmla="*/ 2214034 h 3738034"/>
              <a:gd name="connsiteX114" fmla="*/ 4620760 w 8456160"/>
              <a:gd name="connsiteY114" fmla="*/ 2175934 h 3738034"/>
              <a:gd name="connsiteX115" fmla="*/ 4696960 w 8456160"/>
              <a:gd name="connsiteY115" fmla="*/ 2137834 h 3738034"/>
              <a:gd name="connsiteX116" fmla="*/ 4773160 w 8456160"/>
              <a:gd name="connsiteY116" fmla="*/ 2099734 h 3738034"/>
              <a:gd name="connsiteX117" fmla="*/ 4874760 w 8456160"/>
              <a:gd name="connsiteY117" fmla="*/ 2048934 h 3738034"/>
              <a:gd name="connsiteX118" fmla="*/ 4912860 w 8456160"/>
              <a:gd name="connsiteY118" fmla="*/ 2023534 h 3738034"/>
              <a:gd name="connsiteX119" fmla="*/ 4950960 w 8456160"/>
              <a:gd name="connsiteY119" fmla="*/ 2010834 h 3738034"/>
              <a:gd name="connsiteX120" fmla="*/ 4989060 w 8456160"/>
              <a:gd name="connsiteY120" fmla="*/ 1985434 h 3738034"/>
              <a:gd name="connsiteX121" fmla="*/ 5052560 w 8456160"/>
              <a:gd name="connsiteY121" fmla="*/ 1972734 h 3738034"/>
              <a:gd name="connsiteX122" fmla="*/ 5217660 w 8456160"/>
              <a:gd name="connsiteY122" fmla="*/ 1985434 h 3738034"/>
              <a:gd name="connsiteX123" fmla="*/ 5281160 w 8456160"/>
              <a:gd name="connsiteY123" fmla="*/ 1998134 h 3738034"/>
              <a:gd name="connsiteX124" fmla="*/ 5458960 w 8456160"/>
              <a:gd name="connsiteY124" fmla="*/ 2023534 h 3738034"/>
              <a:gd name="connsiteX125" fmla="*/ 5865360 w 8456160"/>
              <a:gd name="connsiteY125" fmla="*/ 2010834 h 3738034"/>
              <a:gd name="connsiteX126" fmla="*/ 5941560 w 8456160"/>
              <a:gd name="connsiteY126" fmla="*/ 1972734 h 3738034"/>
              <a:gd name="connsiteX127" fmla="*/ 5979660 w 8456160"/>
              <a:gd name="connsiteY127" fmla="*/ 1960034 h 3738034"/>
              <a:gd name="connsiteX128" fmla="*/ 6055860 w 8456160"/>
              <a:gd name="connsiteY128" fmla="*/ 1896534 h 3738034"/>
              <a:gd name="connsiteX129" fmla="*/ 6132060 w 8456160"/>
              <a:gd name="connsiteY129" fmla="*/ 1871134 h 3738034"/>
              <a:gd name="connsiteX130" fmla="*/ 6271760 w 8456160"/>
              <a:gd name="connsiteY130" fmla="*/ 1883834 h 3738034"/>
              <a:gd name="connsiteX131" fmla="*/ 6335260 w 8456160"/>
              <a:gd name="connsiteY131" fmla="*/ 1896534 h 3738034"/>
              <a:gd name="connsiteX132" fmla="*/ 6487660 w 8456160"/>
              <a:gd name="connsiteY132" fmla="*/ 1921934 h 3738034"/>
              <a:gd name="connsiteX133" fmla="*/ 6563860 w 8456160"/>
              <a:gd name="connsiteY133" fmla="*/ 1934634 h 3738034"/>
              <a:gd name="connsiteX134" fmla="*/ 6868660 w 8456160"/>
              <a:gd name="connsiteY134" fmla="*/ 1960034 h 3738034"/>
              <a:gd name="connsiteX135" fmla="*/ 8456160 w 8456160"/>
              <a:gd name="connsiteY135" fmla="*/ 1947334 h 3738034"/>
              <a:gd name="connsiteX136" fmla="*/ 8422293 w 8456160"/>
              <a:gd name="connsiteY136" fmla="*/ 0 h 3738034"/>
              <a:gd name="connsiteX0" fmla="*/ 8428636 w 8462503"/>
              <a:gd name="connsiteY0" fmla="*/ 0 h 3738034"/>
              <a:gd name="connsiteX1" fmla="*/ 8115370 w 8462503"/>
              <a:gd name="connsiteY1" fmla="*/ 12701 h 3738034"/>
              <a:gd name="connsiteX2" fmla="*/ 7819036 w 8462503"/>
              <a:gd name="connsiteY2" fmla="*/ 76200 h 3738034"/>
              <a:gd name="connsiteX3" fmla="*/ 7679337 w 8462503"/>
              <a:gd name="connsiteY3" fmla="*/ 114301 h 3738034"/>
              <a:gd name="connsiteX4" fmla="*/ 7641237 w 8462503"/>
              <a:gd name="connsiteY4" fmla="*/ 461433 h 3738034"/>
              <a:gd name="connsiteX5" fmla="*/ 7598903 w 8462503"/>
              <a:gd name="connsiteY5" fmla="*/ 537634 h 3738034"/>
              <a:gd name="connsiteX6" fmla="*/ 7421103 w 8462503"/>
              <a:gd name="connsiteY6" fmla="*/ 732367 h 3738034"/>
              <a:gd name="connsiteX7" fmla="*/ 7264469 w 8462503"/>
              <a:gd name="connsiteY7" fmla="*/ 918634 h 3738034"/>
              <a:gd name="connsiteX8" fmla="*/ 7162870 w 8462503"/>
              <a:gd name="connsiteY8" fmla="*/ 1045634 h 3738034"/>
              <a:gd name="connsiteX9" fmla="*/ 7086669 w 8462503"/>
              <a:gd name="connsiteY9" fmla="*/ 1113367 h 3738034"/>
              <a:gd name="connsiteX10" fmla="*/ 7010470 w 8462503"/>
              <a:gd name="connsiteY10" fmla="*/ 1138768 h 3738034"/>
              <a:gd name="connsiteX11" fmla="*/ 6845370 w 8462503"/>
              <a:gd name="connsiteY11" fmla="*/ 1172634 h 3738034"/>
              <a:gd name="connsiteX12" fmla="*/ 6400870 w 8462503"/>
              <a:gd name="connsiteY12" fmla="*/ 1210734 h 3738034"/>
              <a:gd name="connsiteX13" fmla="*/ 6121470 w 8462503"/>
              <a:gd name="connsiteY13" fmla="*/ 1181101 h 3738034"/>
              <a:gd name="connsiteX14" fmla="*/ 5960603 w 8462503"/>
              <a:gd name="connsiteY14" fmla="*/ 1045634 h 3738034"/>
              <a:gd name="connsiteX15" fmla="*/ 5795503 w 8462503"/>
              <a:gd name="connsiteY15" fmla="*/ 867834 h 3738034"/>
              <a:gd name="connsiteX16" fmla="*/ 5541503 w 8462503"/>
              <a:gd name="connsiteY16" fmla="*/ 753534 h 3738034"/>
              <a:gd name="connsiteX17" fmla="*/ 5325603 w 8462503"/>
              <a:gd name="connsiteY17" fmla="*/ 774701 h 3738034"/>
              <a:gd name="connsiteX18" fmla="*/ 5181670 w 8462503"/>
              <a:gd name="connsiteY18" fmla="*/ 677334 h 3738034"/>
              <a:gd name="connsiteX19" fmla="*/ 5071603 w 8462503"/>
              <a:gd name="connsiteY19" fmla="*/ 368301 h 3738034"/>
              <a:gd name="connsiteX20" fmla="*/ 4931903 w 8462503"/>
              <a:gd name="connsiteY20" fmla="*/ 118534 h 3738034"/>
              <a:gd name="connsiteX21" fmla="*/ 4749870 w 8462503"/>
              <a:gd name="connsiteY21" fmla="*/ 4234 h 3738034"/>
              <a:gd name="connsiteX22" fmla="*/ 4550903 w 8462503"/>
              <a:gd name="connsiteY22" fmla="*/ 67734 h 3738034"/>
              <a:gd name="connsiteX23" fmla="*/ 4423903 w 8462503"/>
              <a:gd name="connsiteY23" fmla="*/ 143934 h 3738034"/>
              <a:gd name="connsiteX24" fmla="*/ 4296903 w 8462503"/>
              <a:gd name="connsiteY24" fmla="*/ 296334 h 3738034"/>
              <a:gd name="connsiteX25" fmla="*/ 4106403 w 8462503"/>
              <a:gd name="connsiteY25" fmla="*/ 639234 h 3738034"/>
              <a:gd name="connsiteX26" fmla="*/ 4030203 w 8462503"/>
              <a:gd name="connsiteY26" fmla="*/ 753534 h 3738034"/>
              <a:gd name="connsiteX27" fmla="*/ 3941303 w 8462503"/>
              <a:gd name="connsiteY27" fmla="*/ 842434 h 3738034"/>
              <a:gd name="connsiteX28" fmla="*/ 3827003 w 8462503"/>
              <a:gd name="connsiteY28" fmla="*/ 867834 h 3738034"/>
              <a:gd name="connsiteX29" fmla="*/ 3763503 w 8462503"/>
              <a:gd name="connsiteY29" fmla="*/ 753534 h 3738034"/>
              <a:gd name="connsiteX30" fmla="*/ 3674603 w 8462503"/>
              <a:gd name="connsiteY30" fmla="*/ 626534 h 3738034"/>
              <a:gd name="connsiteX31" fmla="*/ 3573003 w 8462503"/>
              <a:gd name="connsiteY31" fmla="*/ 524934 h 3738034"/>
              <a:gd name="connsiteX32" fmla="*/ 3433303 w 8462503"/>
              <a:gd name="connsiteY32" fmla="*/ 499534 h 3738034"/>
              <a:gd name="connsiteX33" fmla="*/ 3293603 w 8462503"/>
              <a:gd name="connsiteY33" fmla="*/ 512234 h 3738034"/>
              <a:gd name="connsiteX34" fmla="*/ 3026903 w 8462503"/>
              <a:gd name="connsiteY34" fmla="*/ 651934 h 3738034"/>
              <a:gd name="connsiteX35" fmla="*/ 2912603 w 8462503"/>
              <a:gd name="connsiteY35" fmla="*/ 715434 h 3738034"/>
              <a:gd name="connsiteX36" fmla="*/ 2722103 w 8462503"/>
              <a:gd name="connsiteY36" fmla="*/ 842434 h 3738034"/>
              <a:gd name="connsiteX37" fmla="*/ 2569703 w 8462503"/>
              <a:gd name="connsiteY37" fmla="*/ 994834 h 3738034"/>
              <a:gd name="connsiteX38" fmla="*/ 2442703 w 8462503"/>
              <a:gd name="connsiteY38" fmla="*/ 1134534 h 3738034"/>
              <a:gd name="connsiteX39" fmla="*/ 2353803 w 8462503"/>
              <a:gd name="connsiteY39" fmla="*/ 1210734 h 3738034"/>
              <a:gd name="connsiteX40" fmla="*/ 2129437 w 8462503"/>
              <a:gd name="connsiteY40" fmla="*/ 1308101 h 3738034"/>
              <a:gd name="connsiteX41" fmla="*/ 1824637 w 8462503"/>
              <a:gd name="connsiteY41" fmla="*/ 1375834 h 3738034"/>
              <a:gd name="connsiteX42" fmla="*/ 1515603 w 8462503"/>
              <a:gd name="connsiteY42" fmla="*/ 1198034 h 3738034"/>
              <a:gd name="connsiteX43" fmla="*/ 1287003 w 8462503"/>
              <a:gd name="connsiteY43" fmla="*/ 1058334 h 3738034"/>
              <a:gd name="connsiteX44" fmla="*/ 956803 w 8462503"/>
              <a:gd name="connsiteY44" fmla="*/ 969434 h 3738034"/>
              <a:gd name="connsiteX45" fmla="*/ 63570 w 8462503"/>
              <a:gd name="connsiteY45" fmla="*/ 990601 h 3738034"/>
              <a:gd name="connsiteX46" fmla="*/ 67803 w 8462503"/>
              <a:gd name="connsiteY46" fmla="*/ 1566334 h 3738034"/>
              <a:gd name="connsiteX47" fmla="*/ 29703 w 8462503"/>
              <a:gd name="connsiteY47" fmla="*/ 1744134 h 3738034"/>
              <a:gd name="connsiteX48" fmla="*/ 17003 w 8462503"/>
              <a:gd name="connsiteY48" fmla="*/ 1845734 h 3738034"/>
              <a:gd name="connsiteX49" fmla="*/ 17003 w 8462503"/>
              <a:gd name="connsiteY49" fmla="*/ 2264834 h 3738034"/>
              <a:gd name="connsiteX50" fmla="*/ 29703 w 8462503"/>
              <a:gd name="connsiteY50" fmla="*/ 2582334 h 3738034"/>
              <a:gd name="connsiteX51" fmla="*/ 42403 w 8462503"/>
              <a:gd name="connsiteY51" fmla="*/ 3522134 h 3738034"/>
              <a:gd name="connsiteX52" fmla="*/ 105903 w 8462503"/>
              <a:gd name="connsiteY52" fmla="*/ 3572934 h 3738034"/>
              <a:gd name="connsiteX53" fmla="*/ 118603 w 8462503"/>
              <a:gd name="connsiteY53" fmla="*/ 3611034 h 3738034"/>
              <a:gd name="connsiteX54" fmla="*/ 156703 w 8462503"/>
              <a:gd name="connsiteY54" fmla="*/ 3623734 h 3738034"/>
              <a:gd name="connsiteX55" fmla="*/ 194803 w 8462503"/>
              <a:gd name="connsiteY55" fmla="*/ 3649134 h 3738034"/>
              <a:gd name="connsiteX56" fmla="*/ 207503 w 8462503"/>
              <a:gd name="connsiteY56" fmla="*/ 3687234 h 3738034"/>
              <a:gd name="connsiteX57" fmla="*/ 258303 w 8462503"/>
              <a:gd name="connsiteY57" fmla="*/ 3699934 h 3738034"/>
              <a:gd name="connsiteX58" fmla="*/ 410703 w 8462503"/>
              <a:gd name="connsiteY58" fmla="*/ 3738034 h 3738034"/>
              <a:gd name="connsiteX59" fmla="*/ 740903 w 8462503"/>
              <a:gd name="connsiteY59" fmla="*/ 3725334 h 3738034"/>
              <a:gd name="connsiteX60" fmla="*/ 918703 w 8462503"/>
              <a:gd name="connsiteY60" fmla="*/ 3674534 h 3738034"/>
              <a:gd name="connsiteX61" fmla="*/ 982203 w 8462503"/>
              <a:gd name="connsiteY61" fmla="*/ 3661834 h 3738034"/>
              <a:gd name="connsiteX62" fmla="*/ 1096503 w 8462503"/>
              <a:gd name="connsiteY62" fmla="*/ 3598334 h 3738034"/>
              <a:gd name="connsiteX63" fmla="*/ 1172703 w 8462503"/>
              <a:gd name="connsiteY63" fmla="*/ 3560234 h 3738034"/>
              <a:gd name="connsiteX64" fmla="*/ 1248903 w 8462503"/>
              <a:gd name="connsiteY64" fmla="*/ 3484034 h 3738034"/>
              <a:gd name="connsiteX65" fmla="*/ 1299703 w 8462503"/>
              <a:gd name="connsiteY65" fmla="*/ 3407834 h 3738034"/>
              <a:gd name="connsiteX66" fmla="*/ 1325103 w 8462503"/>
              <a:gd name="connsiteY66" fmla="*/ 3369734 h 3738034"/>
              <a:gd name="connsiteX67" fmla="*/ 1388603 w 8462503"/>
              <a:gd name="connsiteY67" fmla="*/ 3318934 h 3738034"/>
              <a:gd name="connsiteX68" fmla="*/ 1414003 w 8462503"/>
              <a:gd name="connsiteY68" fmla="*/ 3268134 h 3738034"/>
              <a:gd name="connsiteX69" fmla="*/ 1426703 w 8462503"/>
              <a:gd name="connsiteY69" fmla="*/ 3230034 h 3738034"/>
              <a:gd name="connsiteX70" fmla="*/ 1452103 w 8462503"/>
              <a:gd name="connsiteY70" fmla="*/ 3191934 h 3738034"/>
              <a:gd name="connsiteX71" fmla="*/ 1464803 w 8462503"/>
              <a:gd name="connsiteY71" fmla="*/ 3153834 h 3738034"/>
              <a:gd name="connsiteX72" fmla="*/ 1490203 w 8462503"/>
              <a:gd name="connsiteY72" fmla="*/ 3115734 h 3738034"/>
              <a:gd name="connsiteX73" fmla="*/ 1502903 w 8462503"/>
              <a:gd name="connsiteY73" fmla="*/ 3077634 h 3738034"/>
              <a:gd name="connsiteX74" fmla="*/ 1541003 w 8462503"/>
              <a:gd name="connsiteY74" fmla="*/ 3052234 h 3738034"/>
              <a:gd name="connsiteX75" fmla="*/ 1553703 w 8462503"/>
              <a:gd name="connsiteY75" fmla="*/ 3014134 h 3738034"/>
              <a:gd name="connsiteX76" fmla="*/ 1566403 w 8462503"/>
              <a:gd name="connsiteY76" fmla="*/ 2963334 h 3738034"/>
              <a:gd name="connsiteX77" fmla="*/ 1604503 w 8462503"/>
              <a:gd name="connsiteY77" fmla="*/ 2912534 h 3738034"/>
              <a:gd name="connsiteX78" fmla="*/ 1668003 w 8462503"/>
              <a:gd name="connsiteY78" fmla="*/ 2810934 h 3738034"/>
              <a:gd name="connsiteX79" fmla="*/ 1706103 w 8462503"/>
              <a:gd name="connsiteY79" fmla="*/ 2772834 h 3738034"/>
              <a:gd name="connsiteX80" fmla="*/ 1731503 w 8462503"/>
              <a:gd name="connsiteY80" fmla="*/ 2722034 h 3738034"/>
              <a:gd name="connsiteX81" fmla="*/ 1807703 w 8462503"/>
              <a:gd name="connsiteY81" fmla="*/ 2671234 h 3738034"/>
              <a:gd name="connsiteX82" fmla="*/ 1820403 w 8462503"/>
              <a:gd name="connsiteY82" fmla="*/ 2607734 h 3738034"/>
              <a:gd name="connsiteX83" fmla="*/ 1909303 w 8462503"/>
              <a:gd name="connsiteY83" fmla="*/ 2531534 h 3738034"/>
              <a:gd name="connsiteX84" fmla="*/ 2023603 w 8462503"/>
              <a:gd name="connsiteY84" fmla="*/ 2442634 h 3738034"/>
              <a:gd name="connsiteX85" fmla="*/ 2087103 w 8462503"/>
              <a:gd name="connsiteY85" fmla="*/ 2417234 h 3738034"/>
              <a:gd name="connsiteX86" fmla="*/ 2137903 w 8462503"/>
              <a:gd name="connsiteY86" fmla="*/ 2379134 h 3738034"/>
              <a:gd name="connsiteX87" fmla="*/ 2214103 w 8462503"/>
              <a:gd name="connsiteY87" fmla="*/ 2366434 h 3738034"/>
              <a:gd name="connsiteX88" fmla="*/ 2442703 w 8462503"/>
              <a:gd name="connsiteY88" fmla="*/ 2302934 h 3738034"/>
              <a:gd name="connsiteX89" fmla="*/ 2671303 w 8462503"/>
              <a:gd name="connsiteY89" fmla="*/ 2290234 h 3738034"/>
              <a:gd name="connsiteX90" fmla="*/ 2747503 w 8462503"/>
              <a:gd name="connsiteY90" fmla="*/ 2277534 h 3738034"/>
              <a:gd name="connsiteX91" fmla="*/ 2798303 w 8462503"/>
              <a:gd name="connsiteY91" fmla="*/ 2264834 h 3738034"/>
              <a:gd name="connsiteX92" fmla="*/ 2950703 w 8462503"/>
              <a:gd name="connsiteY92" fmla="*/ 2252134 h 3738034"/>
              <a:gd name="connsiteX93" fmla="*/ 3001503 w 8462503"/>
              <a:gd name="connsiteY93" fmla="*/ 2226734 h 3738034"/>
              <a:gd name="connsiteX94" fmla="*/ 3039603 w 8462503"/>
              <a:gd name="connsiteY94" fmla="*/ 2201334 h 3738034"/>
              <a:gd name="connsiteX95" fmla="*/ 3115803 w 8462503"/>
              <a:gd name="connsiteY95" fmla="*/ 2175934 h 3738034"/>
              <a:gd name="connsiteX96" fmla="*/ 3153903 w 8462503"/>
              <a:gd name="connsiteY96" fmla="*/ 2150534 h 3738034"/>
              <a:gd name="connsiteX97" fmla="*/ 3192003 w 8462503"/>
              <a:gd name="connsiteY97" fmla="*/ 2137834 h 3738034"/>
              <a:gd name="connsiteX98" fmla="*/ 3268203 w 8462503"/>
              <a:gd name="connsiteY98" fmla="*/ 2087034 h 3738034"/>
              <a:gd name="connsiteX99" fmla="*/ 3306303 w 8462503"/>
              <a:gd name="connsiteY99" fmla="*/ 2061634 h 3738034"/>
              <a:gd name="connsiteX100" fmla="*/ 3407903 w 8462503"/>
              <a:gd name="connsiteY100" fmla="*/ 2010834 h 3738034"/>
              <a:gd name="connsiteX101" fmla="*/ 3458703 w 8462503"/>
              <a:gd name="connsiteY101" fmla="*/ 2036234 h 3738034"/>
              <a:gd name="connsiteX102" fmla="*/ 3496803 w 8462503"/>
              <a:gd name="connsiteY102" fmla="*/ 2048934 h 3738034"/>
              <a:gd name="connsiteX103" fmla="*/ 3534903 w 8462503"/>
              <a:gd name="connsiteY103" fmla="*/ 2074334 h 3738034"/>
              <a:gd name="connsiteX104" fmla="*/ 3674603 w 8462503"/>
              <a:gd name="connsiteY104" fmla="*/ 2112434 h 3738034"/>
              <a:gd name="connsiteX105" fmla="*/ 4093703 w 8462503"/>
              <a:gd name="connsiteY105" fmla="*/ 2074334 h 3738034"/>
              <a:gd name="connsiteX106" fmla="*/ 4131803 w 8462503"/>
              <a:gd name="connsiteY106" fmla="*/ 2048934 h 3738034"/>
              <a:gd name="connsiteX107" fmla="*/ 4208003 w 8462503"/>
              <a:gd name="connsiteY107" fmla="*/ 2036234 h 3738034"/>
              <a:gd name="connsiteX108" fmla="*/ 4258803 w 8462503"/>
              <a:gd name="connsiteY108" fmla="*/ 2023534 h 3738034"/>
              <a:gd name="connsiteX109" fmla="*/ 4335003 w 8462503"/>
              <a:gd name="connsiteY109" fmla="*/ 2036234 h 3738034"/>
              <a:gd name="connsiteX110" fmla="*/ 4449303 w 8462503"/>
              <a:gd name="connsiteY110" fmla="*/ 2163234 h 3738034"/>
              <a:gd name="connsiteX111" fmla="*/ 4474703 w 8462503"/>
              <a:gd name="connsiteY111" fmla="*/ 2201334 h 3738034"/>
              <a:gd name="connsiteX112" fmla="*/ 4512803 w 8462503"/>
              <a:gd name="connsiteY112" fmla="*/ 2214034 h 3738034"/>
              <a:gd name="connsiteX113" fmla="*/ 4627103 w 8462503"/>
              <a:gd name="connsiteY113" fmla="*/ 2175934 h 3738034"/>
              <a:gd name="connsiteX114" fmla="*/ 4703303 w 8462503"/>
              <a:gd name="connsiteY114" fmla="*/ 2137834 h 3738034"/>
              <a:gd name="connsiteX115" fmla="*/ 4779503 w 8462503"/>
              <a:gd name="connsiteY115" fmla="*/ 2099734 h 3738034"/>
              <a:gd name="connsiteX116" fmla="*/ 4881103 w 8462503"/>
              <a:gd name="connsiteY116" fmla="*/ 2048934 h 3738034"/>
              <a:gd name="connsiteX117" fmla="*/ 4919203 w 8462503"/>
              <a:gd name="connsiteY117" fmla="*/ 2023534 h 3738034"/>
              <a:gd name="connsiteX118" fmla="*/ 4957303 w 8462503"/>
              <a:gd name="connsiteY118" fmla="*/ 2010834 h 3738034"/>
              <a:gd name="connsiteX119" fmla="*/ 4995403 w 8462503"/>
              <a:gd name="connsiteY119" fmla="*/ 1985434 h 3738034"/>
              <a:gd name="connsiteX120" fmla="*/ 5058903 w 8462503"/>
              <a:gd name="connsiteY120" fmla="*/ 1972734 h 3738034"/>
              <a:gd name="connsiteX121" fmla="*/ 5224003 w 8462503"/>
              <a:gd name="connsiteY121" fmla="*/ 1985434 h 3738034"/>
              <a:gd name="connsiteX122" fmla="*/ 5287503 w 8462503"/>
              <a:gd name="connsiteY122" fmla="*/ 1998134 h 3738034"/>
              <a:gd name="connsiteX123" fmla="*/ 5465303 w 8462503"/>
              <a:gd name="connsiteY123" fmla="*/ 2023534 h 3738034"/>
              <a:gd name="connsiteX124" fmla="*/ 5871703 w 8462503"/>
              <a:gd name="connsiteY124" fmla="*/ 2010834 h 3738034"/>
              <a:gd name="connsiteX125" fmla="*/ 5947903 w 8462503"/>
              <a:gd name="connsiteY125" fmla="*/ 1972734 h 3738034"/>
              <a:gd name="connsiteX126" fmla="*/ 5986003 w 8462503"/>
              <a:gd name="connsiteY126" fmla="*/ 1960034 h 3738034"/>
              <a:gd name="connsiteX127" fmla="*/ 6062203 w 8462503"/>
              <a:gd name="connsiteY127" fmla="*/ 1896534 h 3738034"/>
              <a:gd name="connsiteX128" fmla="*/ 6138403 w 8462503"/>
              <a:gd name="connsiteY128" fmla="*/ 1871134 h 3738034"/>
              <a:gd name="connsiteX129" fmla="*/ 6278103 w 8462503"/>
              <a:gd name="connsiteY129" fmla="*/ 1883834 h 3738034"/>
              <a:gd name="connsiteX130" fmla="*/ 6341603 w 8462503"/>
              <a:gd name="connsiteY130" fmla="*/ 1896534 h 3738034"/>
              <a:gd name="connsiteX131" fmla="*/ 6494003 w 8462503"/>
              <a:gd name="connsiteY131" fmla="*/ 1921934 h 3738034"/>
              <a:gd name="connsiteX132" fmla="*/ 6570203 w 8462503"/>
              <a:gd name="connsiteY132" fmla="*/ 1934634 h 3738034"/>
              <a:gd name="connsiteX133" fmla="*/ 6875003 w 8462503"/>
              <a:gd name="connsiteY133" fmla="*/ 1960034 h 3738034"/>
              <a:gd name="connsiteX134" fmla="*/ 8462503 w 8462503"/>
              <a:gd name="connsiteY134" fmla="*/ 1947334 h 3738034"/>
              <a:gd name="connsiteX135" fmla="*/ 8428636 w 8462503"/>
              <a:gd name="connsiteY135" fmla="*/ 0 h 3738034"/>
              <a:gd name="connsiteX0" fmla="*/ 8441647 w 8475514"/>
              <a:gd name="connsiteY0" fmla="*/ 0 h 3738034"/>
              <a:gd name="connsiteX1" fmla="*/ 8128381 w 8475514"/>
              <a:gd name="connsiteY1" fmla="*/ 12701 h 3738034"/>
              <a:gd name="connsiteX2" fmla="*/ 7832047 w 8475514"/>
              <a:gd name="connsiteY2" fmla="*/ 76200 h 3738034"/>
              <a:gd name="connsiteX3" fmla="*/ 7692348 w 8475514"/>
              <a:gd name="connsiteY3" fmla="*/ 114301 h 3738034"/>
              <a:gd name="connsiteX4" fmla="*/ 7654248 w 8475514"/>
              <a:gd name="connsiteY4" fmla="*/ 461433 h 3738034"/>
              <a:gd name="connsiteX5" fmla="*/ 7611914 w 8475514"/>
              <a:gd name="connsiteY5" fmla="*/ 537634 h 3738034"/>
              <a:gd name="connsiteX6" fmla="*/ 7434114 w 8475514"/>
              <a:gd name="connsiteY6" fmla="*/ 732367 h 3738034"/>
              <a:gd name="connsiteX7" fmla="*/ 7277480 w 8475514"/>
              <a:gd name="connsiteY7" fmla="*/ 918634 h 3738034"/>
              <a:gd name="connsiteX8" fmla="*/ 7175881 w 8475514"/>
              <a:gd name="connsiteY8" fmla="*/ 1045634 h 3738034"/>
              <a:gd name="connsiteX9" fmla="*/ 7099680 w 8475514"/>
              <a:gd name="connsiteY9" fmla="*/ 1113367 h 3738034"/>
              <a:gd name="connsiteX10" fmla="*/ 7023481 w 8475514"/>
              <a:gd name="connsiteY10" fmla="*/ 1138768 h 3738034"/>
              <a:gd name="connsiteX11" fmla="*/ 6858381 w 8475514"/>
              <a:gd name="connsiteY11" fmla="*/ 1172634 h 3738034"/>
              <a:gd name="connsiteX12" fmla="*/ 6413881 w 8475514"/>
              <a:gd name="connsiteY12" fmla="*/ 1210734 h 3738034"/>
              <a:gd name="connsiteX13" fmla="*/ 6134481 w 8475514"/>
              <a:gd name="connsiteY13" fmla="*/ 1181101 h 3738034"/>
              <a:gd name="connsiteX14" fmla="*/ 5973614 w 8475514"/>
              <a:gd name="connsiteY14" fmla="*/ 1045634 h 3738034"/>
              <a:gd name="connsiteX15" fmla="*/ 5808514 w 8475514"/>
              <a:gd name="connsiteY15" fmla="*/ 867834 h 3738034"/>
              <a:gd name="connsiteX16" fmla="*/ 5554514 w 8475514"/>
              <a:gd name="connsiteY16" fmla="*/ 753534 h 3738034"/>
              <a:gd name="connsiteX17" fmla="*/ 5338614 w 8475514"/>
              <a:gd name="connsiteY17" fmla="*/ 774701 h 3738034"/>
              <a:gd name="connsiteX18" fmla="*/ 5194681 w 8475514"/>
              <a:gd name="connsiteY18" fmla="*/ 677334 h 3738034"/>
              <a:gd name="connsiteX19" fmla="*/ 5084614 w 8475514"/>
              <a:gd name="connsiteY19" fmla="*/ 368301 h 3738034"/>
              <a:gd name="connsiteX20" fmla="*/ 4944914 w 8475514"/>
              <a:gd name="connsiteY20" fmla="*/ 118534 h 3738034"/>
              <a:gd name="connsiteX21" fmla="*/ 4762881 w 8475514"/>
              <a:gd name="connsiteY21" fmla="*/ 4234 h 3738034"/>
              <a:gd name="connsiteX22" fmla="*/ 4563914 w 8475514"/>
              <a:gd name="connsiteY22" fmla="*/ 67734 h 3738034"/>
              <a:gd name="connsiteX23" fmla="*/ 4436914 w 8475514"/>
              <a:gd name="connsiteY23" fmla="*/ 143934 h 3738034"/>
              <a:gd name="connsiteX24" fmla="*/ 4309914 w 8475514"/>
              <a:gd name="connsiteY24" fmla="*/ 296334 h 3738034"/>
              <a:gd name="connsiteX25" fmla="*/ 4119414 w 8475514"/>
              <a:gd name="connsiteY25" fmla="*/ 639234 h 3738034"/>
              <a:gd name="connsiteX26" fmla="*/ 4043214 w 8475514"/>
              <a:gd name="connsiteY26" fmla="*/ 753534 h 3738034"/>
              <a:gd name="connsiteX27" fmla="*/ 3954314 w 8475514"/>
              <a:gd name="connsiteY27" fmla="*/ 842434 h 3738034"/>
              <a:gd name="connsiteX28" fmla="*/ 3840014 w 8475514"/>
              <a:gd name="connsiteY28" fmla="*/ 867834 h 3738034"/>
              <a:gd name="connsiteX29" fmla="*/ 3776514 w 8475514"/>
              <a:gd name="connsiteY29" fmla="*/ 753534 h 3738034"/>
              <a:gd name="connsiteX30" fmla="*/ 3687614 w 8475514"/>
              <a:gd name="connsiteY30" fmla="*/ 626534 h 3738034"/>
              <a:gd name="connsiteX31" fmla="*/ 3586014 w 8475514"/>
              <a:gd name="connsiteY31" fmla="*/ 524934 h 3738034"/>
              <a:gd name="connsiteX32" fmla="*/ 3446314 w 8475514"/>
              <a:gd name="connsiteY32" fmla="*/ 499534 h 3738034"/>
              <a:gd name="connsiteX33" fmla="*/ 3306614 w 8475514"/>
              <a:gd name="connsiteY33" fmla="*/ 512234 h 3738034"/>
              <a:gd name="connsiteX34" fmla="*/ 3039914 w 8475514"/>
              <a:gd name="connsiteY34" fmla="*/ 651934 h 3738034"/>
              <a:gd name="connsiteX35" fmla="*/ 2925614 w 8475514"/>
              <a:gd name="connsiteY35" fmla="*/ 715434 h 3738034"/>
              <a:gd name="connsiteX36" fmla="*/ 2735114 w 8475514"/>
              <a:gd name="connsiteY36" fmla="*/ 842434 h 3738034"/>
              <a:gd name="connsiteX37" fmla="*/ 2582714 w 8475514"/>
              <a:gd name="connsiteY37" fmla="*/ 994834 h 3738034"/>
              <a:gd name="connsiteX38" fmla="*/ 2455714 w 8475514"/>
              <a:gd name="connsiteY38" fmla="*/ 1134534 h 3738034"/>
              <a:gd name="connsiteX39" fmla="*/ 2366814 w 8475514"/>
              <a:gd name="connsiteY39" fmla="*/ 1210734 h 3738034"/>
              <a:gd name="connsiteX40" fmla="*/ 2142448 w 8475514"/>
              <a:gd name="connsiteY40" fmla="*/ 1308101 h 3738034"/>
              <a:gd name="connsiteX41" fmla="*/ 1837648 w 8475514"/>
              <a:gd name="connsiteY41" fmla="*/ 1375834 h 3738034"/>
              <a:gd name="connsiteX42" fmla="*/ 1528614 w 8475514"/>
              <a:gd name="connsiteY42" fmla="*/ 1198034 h 3738034"/>
              <a:gd name="connsiteX43" fmla="*/ 1300014 w 8475514"/>
              <a:gd name="connsiteY43" fmla="*/ 1058334 h 3738034"/>
              <a:gd name="connsiteX44" fmla="*/ 969814 w 8475514"/>
              <a:gd name="connsiteY44" fmla="*/ 969434 h 3738034"/>
              <a:gd name="connsiteX45" fmla="*/ 76581 w 8475514"/>
              <a:gd name="connsiteY45" fmla="*/ 990601 h 3738034"/>
              <a:gd name="connsiteX46" fmla="*/ 42714 w 8475514"/>
              <a:gd name="connsiteY46" fmla="*/ 1744134 h 3738034"/>
              <a:gd name="connsiteX47" fmla="*/ 30014 w 8475514"/>
              <a:gd name="connsiteY47" fmla="*/ 1845734 h 3738034"/>
              <a:gd name="connsiteX48" fmla="*/ 30014 w 8475514"/>
              <a:gd name="connsiteY48" fmla="*/ 2264834 h 3738034"/>
              <a:gd name="connsiteX49" fmla="*/ 42714 w 8475514"/>
              <a:gd name="connsiteY49" fmla="*/ 2582334 h 3738034"/>
              <a:gd name="connsiteX50" fmla="*/ 55414 w 8475514"/>
              <a:gd name="connsiteY50" fmla="*/ 3522134 h 3738034"/>
              <a:gd name="connsiteX51" fmla="*/ 118914 w 8475514"/>
              <a:gd name="connsiteY51" fmla="*/ 3572934 h 3738034"/>
              <a:gd name="connsiteX52" fmla="*/ 131614 w 8475514"/>
              <a:gd name="connsiteY52" fmla="*/ 3611034 h 3738034"/>
              <a:gd name="connsiteX53" fmla="*/ 169714 w 8475514"/>
              <a:gd name="connsiteY53" fmla="*/ 3623734 h 3738034"/>
              <a:gd name="connsiteX54" fmla="*/ 207814 w 8475514"/>
              <a:gd name="connsiteY54" fmla="*/ 3649134 h 3738034"/>
              <a:gd name="connsiteX55" fmla="*/ 220514 w 8475514"/>
              <a:gd name="connsiteY55" fmla="*/ 3687234 h 3738034"/>
              <a:gd name="connsiteX56" fmla="*/ 271314 w 8475514"/>
              <a:gd name="connsiteY56" fmla="*/ 3699934 h 3738034"/>
              <a:gd name="connsiteX57" fmla="*/ 423714 w 8475514"/>
              <a:gd name="connsiteY57" fmla="*/ 3738034 h 3738034"/>
              <a:gd name="connsiteX58" fmla="*/ 753914 w 8475514"/>
              <a:gd name="connsiteY58" fmla="*/ 3725334 h 3738034"/>
              <a:gd name="connsiteX59" fmla="*/ 931714 w 8475514"/>
              <a:gd name="connsiteY59" fmla="*/ 3674534 h 3738034"/>
              <a:gd name="connsiteX60" fmla="*/ 995214 w 8475514"/>
              <a:gd name="connsiteY60" fmla="*/ 3661834 h 3738034"/>
              <a:gd name="connsiteX61" fmla="*/ 1109514 w 8475514"/>
              <a:gd name="connsiteY61" fmla="*/ 3598334 h 3738034"/>
              <a:gd name="connsiteX62" fmla="*/ 1185714 w 8475514"/>
              <a:gd name="connsiteY62" fmla="*/ 3560234 h 3738034"/>
              <a:gd name="connsiteX63" fmla="*/ 1261914 w 8475514"/>
              <a:gd name="connsiteY63" fmla="*/ 3484034 h 3738034"/>
              <a:gd name="connsiteX64" fmla="*/ 1312714 w 8475514"/>
              <a:gd name="connsiteY64" fmla="*/ 3407834 h 3738034"/>
              <a:gd name="connsiteX65" fmla="*/ 1338114 w 8475514"/>
              <a:gd name="connsiteY65" fmla="*/ 3369734 h 3738034"/>
              <a:gd name="connsiteX66" fmla="*/ 1401614 w 8475514"/>
              <a:gd name="connsiteY66" fmla="*/ 3318934 h 3738034"/>
              <a:gd name="connsiteX67" fmla="*/ 1427014 w 8475514"/>
              <a:gd name="connsiteY67" fmla="*/ 3268134 h 3738034"/>
              <a:gd name="connsiteX68" fmla="*/ 1439714 w 8475514"/>
              <a:gd name="connsiteY68" fmla="*/ 3230034 h 3738034"/>
              <a:gd name="connsiteX69" fmla="*/ 1465114 w 8475514"/>
              <a:gd name="connsiteY69" fmla="*/ 3191934 h 3738034"/>
              <a:gd name="connsiteX70" fmla="*/ 1477814 w 8475514"/>
              <a:gd name="connsiteY70" fmla="*/ 3153834 h 3738034"/>
              <a:gd name="connsiteX71" fmla="*/ 1503214 w 8475514"/>
              <a:gd name="connsiteY71" fmla="*/ 3115734 h 3738034"/>
              <a:gd name="connsiteX72" fmla="*/ 1515914 w 8475514"/>
              <a:gd name="connsiteY72" fmla="*/ 3077634 h 3738034"/>
              <a:gd name="connsiteX73" fmla="*/ 1554014 w 8475514"/>
              <a:gd name="connsiteY73" fmla="*/ 3052234 h 3738034"/>
              <a:gd name="connsiteX74" fmla="*/ 1566714 w 8475514"/>
              <a:gd name="connsiteY74" fmla="*/ 3014134 h 3738034"/>
              <a:gd name="connsiteX75" fmla="*/ 1579414 w 8475514"/>
              <a:gd name="connsiteY75" fmla="*/ 2963334 h 3738034"/>
              <a:gd name="connsiteX76" fmla="*/ 1617514 w 8475514"/>
              <a:gd name="connsiteY76" fmla="*/ 2912534 h 3738034"/>
              <a:gd name="connsiteX77" fmla="*/ 1681014 w 8475514"/>
              <a:gd name="connsiteY77" fmla="*/ 2810934 h 3738034"/>
              <a:gd name="connsiteX78" fmla="*/ 1719114 w 8475514"/>
              <a:gd name="connsiteY78" fmla="*/ 2772834 h 3738034"/>
              <a:gd name="connsiteX79" fmla="*/ 1744514 w 8475514"/>
              <a:gd name="connsiteY79" fmla="*/ 2722034 h 3738034"/>
              <a:gd name="connsiteX80" fmla="*/ 1820714 w 8475514"/>
              <a:gd name="connsiteY80" fmla="*/ 2671234 h 3738034"/>
              <a:gd name="connsiteX81" fmla="*/ 1833414 w 8475514"/>
              <a:gd name="connsiteY81" fmla="*/ 2607734 h 3738034"/>
              <a:gd name="connsiteX82" fmla="*/ 1922314 w 8475514"/>
              <a:gd name="connsiteY82" fmla="*/ 2531534 h 3738034"/>
              <a:gd name="connsiteX83" fmla="*/ 2036614 w 8475514"/>
              <a:gd name="connsiteY83" fmla="*/ 2442634 h 3738034"/>
              <a:gd name="connsiteX84" fmla="*/ 2100114 w 8475514"/>
              <a:gd name="connsiteY84" fmla="*/ 2417234 h 3738034"/>
              <a:gd name="connsiteX85" fmla="*/ 2150914 w 8475514"/>
              <a:gd name="connsiteY85" fmla="*/ 2379134 h 3738034"/>
              <a:gd name="connsiteX86" fmla="*/ 2227114 w 8475514"/>
              <a:gd name="connsiteY86" fmla="*/ 2366434 h 3738034"/>
              <a:gd name="connsiteX87" fmla="*/ 2455714 w 8475514"/>
              <a:gd name="connsiteY87" fmla="*/ 2302934 h 3738034"/>
              <a:gd name="connsiteX88" fmla="*/ 2684314 w 8475514"/>
              <a:gd name="connsiteY88" fmla="*/ 2290234 h 3738034"/>
              <a:gd name="connsiteX89" fmla="*/ 2760514 w 8475514"/>
              <a:gd name="connsiteY89" fmla="*/ 2277534 h 3738034"/>
              <a:gd name="connsiteX90" fmla="*/ 2811314 w 8475514"/>
              <a:gd name="connsiteY90" fmla="*/ 2264834 h 3738034"/>
              <a:gd name="connsiteX91" fmla="*/ 2963714 w 8475514"/>
              <a:gd name="connsiteY91" fmla="*/ 2252134 h 3738034"/>
              <a:gd name="connsiteX92" fmla="*/ 3014514 w 8475514"/>
              <a:gd name="connsiteY92" fmla="*/ 2226734 h 3738034"/>
              <a:gd name="connsiteX93" fmla="*/ 3052614 w 8475514"/>
              <a:gd name="connsiteY93" fmla="*/ 2201334 h 3738034"/>
              <a:gd name="connsiteX94" fmla="*/ 3128814 w 8475514"/>
              <a:gd name="connsiteY94" fmla="*/ 2175934 h 3738034"/>
              <a:gd name="connsiteX95" fmla="*/ 3166914 w 8475514"/>
              <a:gd name="connsiteY95" fmla="*/ 2150534 h 3738034"/>
              <a:gd name="connsiteX96" fmla="*/ 3205014 w 8475514"/>
              <a:gd name="connsiteY96" fmla="*/ 2137834 h 3738034"/>
              <a:gd name="connsiteX97" fmla="*/ 3281214 w 8475514"/>
              <a:gd name="connsiteY97" fmla="*/ 2087034 h 3738034"/>
              <a:gd name="connsiteX98" fmla="*/ 3319314 w 8475514"/>
              <a:gd name="connsiteY98" fmla="*/ 2061634 h 3738034"/>
              <a:gd name="connsiteX99" fmla="*/ 3420914 w 8475514"/>
              <a:gd name="connsiteY99" fmla="*/ 2010834 h 3738034"/>
              <a:gd name="connsiteX100" fmla="*/ 3471714 w 8475514"/>
              <a:gd name="connsiteY100" fmla="*/ 2036234 h 3738034"/>
              <a:gd name="connsiteX101" fmla="*/ 3509814 w 8475514"/>
              <a:gd name="connsiteY101" fmla="*/ 2048934 h 3738034"/>
              <a:gd name="connsiteX102" fmla="*/ 3547914 w 8475514"/>
              <a:gd name="connsiteY102" fmla="*/ 2074334 h 3738034"/>
              <a:gd name="connsiteX103" fmla="*/ 3687614 w 8475514"/>
              <a:gd name="connsiteY103" fmla="*/ 2112434 h 3738034"/>
              <a:gd name="connsiteX104" fmla="*/ 4106714 w 8475514"/>
              <a:gd name="connsiteY104" fmla="*/ 2074334 h 3738034"/>
              <a:gd name="connsiteX105" fmla="*/ 4144814 w 8475514"/>
              <a:gd name="connsiteY105" fmla="*/ 2048934 h 3738034"/>
              <a:gd name="connsiteX106" fmla="*/ 4221014 w 8475514"/>
              <a:gd name="connsiteY106" fmla="*/ 2036234 h 3738034"/>
              <a:gd name="connsiteX107" fmla="*/ 4271814 w 8475514"/>
              <a:gd name="connsiteY107" fmla="*/ 2023534 h 3738034"/>
              <a:gd name="connsiteX108" fmla="*/ 4348014 w 8475514"/>
              <a:gd name="connsiteY108" fmla="*/ 2036234 h 3738034"/>
              <a:gd name="connsiteX109" fmla="*/ 4462314 w 8475514"/>
              <a:gd name="connsiteY109" fmla="*/ 2163234 h 3738034"/>
              <a:gd name="connsiteX110" fmla="*/ 4487714 w 8475514"/>
              <a:gd name="connsiteY110" fmla="*/ 2201334 h 3738034"/>
              <a:gd name="connsiteX111" fmla="*/ 4525814 w 8475514"/>
              <a:gd name="connsiteY111" fmla="*/ 2214034 h 3738034"/>
              <a:gd name="connsiteX112" fmla="*/ 4640114 w 8475514"/>
              <a:gd name="connsiteY112" fmla="*/ 2175934 h 3738034"/>
              <a:gd name="connsiteX113" fmla="*/ 4716314 w 8475514"/>
              <a:gd name="connsiteY113" fmla="*/ 2137834 h 3738034"/>
              <a:gd name="connsiteX114" fmla="*/ 4792514 w 8475514"/>
              <a:gd name="connsiteY114" fmla="*/ 2099734 h 3738034"/>
              <a:gd name="connsiteX115" fmla="*/ 4894114 w 8475514"/>
              <a:gd name="connsiteY115" fmla="*/ 2048934 h 3738034"/>
              <a:gd name="connsiteX116" fmla="*/ 4932214 w 8475514"/>
              <a:gd name="connsiteY116" fmla="*/ 2023534 h 3738034"/>
              <a:gd name="connsiteX117" fmla="*/ 4970314 w 8475514"/>
              <a:gd name="connsiteY117" fmla="*/ 2010834 h 3738034"/>
              <a:gd name="connsiteX118" fmla="*/ 5008414 w 8475514"/>
              <a:gd name="connsiteY118" fmla="*/ 1985434 h 3738034"/>
              <a:gd name="connsiteX119" fmla="*/ 5071914 w 8475514"/>
              <a:gd name="connsiteY119" fmla="*/ 1972734 h 3738034"/>
              <a:gd name="connsiteX120" fmla="*/ 5237014 w 8475514"/>
              <a:gd name="connsiteY120" fmla="*/ 1985434 h 3738034"/>
              <a:gd name="connsiteX121" fmla="*/ 5300514 w 8475514"/>
              <a:gd name="connsiteY121" fmla="*/ 1998134 h 3738034"/>
              <a:gd name="connsiteX122" fmla="*/ 5478314 w 8475514"/>
              <a:gd name="connsiteY122" fmla="*/ 2023534 h 3738034"/>
              <a:gd name="connsiteX123" fmla="*/ 5884714 w 8475514"/>
              <a:gd name="connsiteY123" fmla="*/ 2010834 h 3738034"/>
              <a:gd name="connsiteX124" fmla="*/ 5960914 w 8475514"/>
              <a:gd name="connsiteY124" fmla="*/ 1972734 h 3738034"/>
              <a:gd name="connsiteX125" fmla="*/ 5999014 w 8475514"/>
              <a:gd name="connsiteY125" fmla="*/ 1960034 h 3738034"/>
              <a:gd name="connsiteX126" fmla="*/ 6075214 w 8475514"/>
              <a:gd name="connsiteY126" fmla="*/ 1896534 h 3738034"/>
              <a:gd name="connsiteX127" fmla="*/ 6151414 w 8475514"/>
              <a:gd name="connsiteY127" fmla="*/ 1871134 h 3738034"/>
              <a:gd name="connsiteX128" fmla="*/ 6291114 w 8475514"/>
              <a:gd name="connsiteY128" fmla="*/ 1883834 h 3738034"/>
              <a:gd name="connsiteX129" fmla="*/ 6354614 w 8475514"/>
              <a:gd name="connsiteY129" fmla="*/ 1896534 h 3738034"/>
              <a:gd name="connsiteX130" fmla="*/ 6507014 w 8475514"/>
              <a:gd name="connsiteY130" fmla="*/ 1921934 h 3738034"/>
              <a:gd name="connsiteX131" fmla="*/ 6583214 w 8475514"/>
              <a:gd name="connsiteY131" fmla="*/ 1934634 h 3738034"/>
              <a:gd name="connsiteX132" fmla="*/ 6888014 w 8475514"/>
              <a:gd name="connsiteY132" fmla="*/ 1960034 h 3738034"/>
              <a:gd name="connsiteX133" fmla="*/ 8475514 w 8475514"/>
              <a:gd name="connsiteY133" fmla="*/ 1947334 h 3738034"/>
              <a:gd name="connsiteX134" fmla="*/ 8441647 w 8475514"/>
              <a:gd name="connsiteY134" fmla="*/ 0 h 3738034"/>
              <a:gd name="connsiteX0" fmla="*/ 8446895 w 8480762"/>
              <a:gd name="connsiteY0" fmla="*/ 0 h 3738034"/>
              <a:gd name="connsiteX1" fmla="*/ 8133629 w 8480762"/>
              <a:gd name="connsiteY1" fmla="*/ 12701 h 3738034"/>
              <a:gd name="connsiteX2" fmla="*/ 7837295 w 8480762"/>
              <a:gd name="connsiteY2" fmla="*/ 76200 h 3738034"/>
              <a:gd name="connsiteX3" fmla="*/ 7697596 w 8480762"/>
              <a:gd name="connsiteY3" fmla="*/ 114301 h 3738034"/>
              <a:gd name="connsiteX4" fmla="*/ 7659496 w 8480762"/>
              <a:gd name="connsiteY4" fmla="*/ 461433 h 3738034"/>
              <a:gd name="connsiteX5" fmla="*/ 7617162 w 8480762"/>
              <a:gd name="connsiteY5" fmla="*/ 537634 h 3738034"/>
              <a:gd name="connsiteX6" fmla="*/ 7439362 w 8480762"/>
              <a:gd name="connsiteY6" fmla="*/ 732367 h 3738034"/>
              <a:gd name="connsiteX7" fmla="*/ 7282728 w 8480762"/>
              <a:gd name="connsiteY7" fmla="*/ 918634 h 3738034"/>
              <a:gd name="connsiteX8" fmla="*/ 7181129 w 8480762"/>
              <a:gd name="connsiteY8" fmla="*/ 1045634 h 3738034"/>
              <a:gd name="connsiteX9" fmla="*/ 7104928 w 8480762"/>
              <a:gd name="connsiteY9" fmla="*/ 1113367 h 3738034"/>
              <a:gd name="connsiteX10" fmla="*/ 7028729 w 8480762"/>
              <a:gd name="connsiteY10" fmla="*/ 1138768 h 3738034"/>
              <a:gd name="connsiteX11" fmla="*/ 6863629 w 8480762"/>
              <a:gd name="connsiteY11" fmla="*/ 1172634 h 3738034"/>
              <a:gd name="connsiteX12" fmla="*/ 6419129 w 8480762"/>
              <a:gd name="connsiteY12" fmla="*/ 1210734 h 3738034"/>
              <a:gd name="connsiteX13" fmla="*/ 6139729 w 8480762"/>
              <a:gd name="connsiteY13" fmla="*/ 1181101 h 3738034"/>
              <a:gd name="connsiteX14" fmla="*/ 5978862 w 8480762"/>
              <a:gd name="connsiteY14" fmla="*/ 1045634 h 3738034"/>
              <a:gd name="connsiteX15" fmla="*/ 5813762 w 8480762"/>
              <a:gd name="connsiteY15" fmla="*/ 867834 h 3738034"/>
              <a:gd name="connsiteX16" fmla="*/ 5559762 w 8480762"/>
              <a:gd name="connsiteY16" fmla="*/ 753534 h 3738034"/>
              <a:gd name="connsiteX17" fmla="*/ 5343862 w 8480762"/>
              <a:gd name="connsiteY17" fmla="*/ 774701 h 3738034"/>
              <a:gd name="connsiteX18" fmla="*/ 5199929 w 8480762"/>
              <a:gd name="connsiteY18" fmla="*/ 677334 h 3738034"/>
              <a:gd name="connsiteX19" fmla="*/ 5089862 w 8480762"/>
              <a:gd name="connsiteY19" fmla="*/ 368301 h 3738034"/>
              <a:gd name="connsiteX20" fmla="*/ 4950162 w 8480762"/>
              <a:gd name="connsiteY20" fmla="*/ 118534 h 3738034"/>
              <a:gd name="connsiteX21" fmla="*/ 4768129 w 8480762"/>
              <a:gd name="connsiteY21" fmla="*/ 4234 h 3738034"/>
              <a:gd name="connsiteX22" fmla="*/ 4569162 w 8480762"/>
              <a:gd name="connsiteY22" fmla="*/ 67734 h 3738034"/>
              <a:gd name="connsiteX23" fmla="*/ 4442162 w 8480762"/>
              <a:gd name="connsiteY23" fmla="*/ 143934 h 3738034"/>
              <a:gd name="connsiteX24" fmla="*/ 4315162 w 8480762"/>
              <a:gd name="connsiteY24" fmla="*/ 296334 h 3738034"/>
              <a:gd name="connsiteX25" fmla="*/ 4124662 w 8480762"/>
              <a:gd name="connsiteY25" fmla="*/ 639234 h 3738034"/>
              <a:gd name="connsiteX26" fmla="*/ 4048462 w 8480762"/>
              <a:gd name="connsiteY26" fmla="*/ 753534 h 3738034"/>
              <a:gd name="connsiteX27" fmla="*/ 3959562 w 8480762"/>
              <a:gd name="connsiteY27" fmla="*/ 842434 h 3738034"/>
              <a:gd name="connsiteX28" fmla="*/ 3845262 w 8480762"/>
              <a:gd name="connsiteY28" fmla="*/ 867834 h 3738034"/>
              <a:gd name="connsiteX29" fmla="*/ 3781762 w 8480762"/>
              <a:gd name="connsiteY29" fmla="*/ 753534 h 3738034"/>
              <a:gd name="connsiteX30" fmla="*/ 3692862 w 8480762"/>
              <a:gd name="connsiteY30" fmla="*/ 626534 h 3738034"/>
              <a:gd name="connsiteX31" fmla="*/ 3591262 w 8480762"/>
              <a:gd name="connsiteY31" fmla="*/ 524934 h 3738034"/>
              <a:gd name="connsiteX32" fmla="*/ 3451562 w 8480762"/>
              <a:gd name="connsiteY32" fmla="*/ 499534 h 3738034"/>
              <a:gd name="connsiteX33" fmla="*/ 3311862 w 8480762"/>
              <a:gd name="connsiteY33" fmla="*/ 512234 h 3738034"/>
              <a:gd name="connsiteX34" fmla="*/ 3045162 w 8480762"/>
              <a:gd name="connsiteY34" fmla="*/ 651934 h 3738034"/>
              <a:gd name="connsiteX35" fmla="*/ 2930862 w 8480762"/>
              <a:gd name="connsiteY35" fmla="*/ 715434 h 3738034"/>
              <a:gd name="connsiteX36" fmla="*/ 2740362 w 8480762"/>
              <a:gd name="connsiteY36" fmla="*/ 842434 h 3738034"/>
              <a:gd name="connsiteX37" fmla="*/ 2587962 w 8480762"/>
              <a:gd name="connsiteY37" fmla="*/ 994834 h 3738034"/>
              <a:gd name="connsiteX38" fmla="*/ 2460962 w 8480762"/>
              <a:gd name="connsiteY38" fmla="*/ 1134534 h 3738034"/>
              <a:gd name="connsiteX39" fmla="*/ 2372062 w 8480762"/>
              <a:gd name="connsiteY39" fmla="*/ 1210734 h 3738034"/>
              <a:gd name="connsiteX40" fmla="*/ 2147696 w 8480762"/>
              <a:gd name="connsiteY40" fmla="*/ 1308101 h 3738034"/>
              <a:gd name="connsiteX41" fmla="*/ 1842896 w 8480762"/>
              <a:gd name="connsiteY41" fmla="*/ 1375834 h 3738034"/>
              <a:gd name="connsiteX42" fmla="*/ 1533862 w 8480762"/>
              <a:gd name="connsiteY42" fmla="*/ 1198034 h 3738034"/>
              <a:gd name="connsiteX43" fmla="*/ 1305262 w 8480762"/>
              <a:gd name="connsiteY43" fmla="*/ 1058334 h 3738034"/>
              <a:gd name="connsiteX44" fmla="*/ 975062 w 8480762"/>
              <a:gd name="connsiteY44" fmla="*/ 969434 h 3738034"/>
              <a:gd name="connsiteX45" fmla="*/ 81829 w 8480762"/>
              <a:gd name="connsiteY45" fmla="*/ 990601 h 3738034"/>
              <a:gd name="connsiteX46" fmla="*/ 35262 w 8480762"/>
              <a:gd name="connsiteY46" fmla="*/ 1845734 h 3738034"/>
              <a:gd name="connsiteX47" fmla="*/ 35262 w 8480762"/>
              <a:gd name="connsiteY47" fmla="*/ 2264834 h 3738034"/>
              <a:gd name="connsiteX48" fmla="*/ 47962 w 8480762"/>
              <a:gd name="connsiteY48" fmla="*/ 2582334 h 3738034"/>
              <a:gd name="connsiteX49" fmla="*/ 60662 w 8480762"/>
              <a:gd name="connsiteY49" fmla="*/ 3522134 h 3738034"/>
              <a:gd name="connsiteX50" fmla="*/ 124162 w 8480762"/>
              <a:gd name="connsiteY50" fmla="*/ 3572934 h 3738034"/>
              <a:gd name="connsiteX51" fmla="*/ 136862 w 8480762"/>
              <a:gd name="connsiteY51" fmla="*/ 3611034 h 3738034"/>
              <a:gd name="connsiteX52" fmla="*/ 174962 w 8480762"/>
              <a:gd name="connsiteY52" fmla="*/ 3623734 h 3738034"/>
              <a:gd name="connsiteX53" fmla="*/ 213062 w 8480762"/>
              <a:gd name="connsiteY53" fmla="*/ 3649134 h 3738034"/>
              <a:gd name="connsiteX54" fmla="*/ 225762 w 8480762"/>
              <a:gd name="connsiteY54" fmla="*/ 3687234 h 3738034"/>
              <a:gd name="connsiteX55" fmla="*/ 276562 w 8480762"/>
              <a:gd name="connsiteY55" fmla="*/ 3699934 h 3738034"/>
              <a:gd name="connsiteX56" fmla="*/ 428962 w 8480762"/>
              <a:gd name="connsiteY56" fmla="*/ 3738034 h 3738034"/>
              <a:gd name="connsiteX57" fmla="*/ 759162 w 8480762"/>
              <a:gd name="connsiteY57" fmla="*/ 3725334 h 3738034"/>
              <a:gd name="connsiteX58" fmla="*/ 936962 w 8480762"/>
              <a:gd name="connsiteY58" fmla="*/ 3674534 h 3738034"/>
              <a:gd name="connsiteX59" fmla="*/ 1000462 w 8480762"/>
              <a:gd name="connsiteY59" fmla="*/ 3661834 h 3738034"/>
              <a:gd name="connsiteX60" fmla="*/ 1114762 w 8480762"/>
              <a:gd name="connsiteY60" fmla="*/ 3598334 h 3738034"/>
              <a:gd name="connsiteX61" fmla="*/ 1190962 w 8480762"/>
              <a:gd name="connsiteY61" fmla="*/ 3560234 h 3738034"/>
              <a:gd name="connsiteX62" fmla="*/ 1267162 w 8480762"/>
              <a:gd name="connsiteY62" fmla="*/ 3484034 h 3738034"/>
              <a:gd name="connsiteX63" fmla="*/ 1317962 w 8480762"/>
              <a:gd name="connsiteY63" fmla="*/ 3407834 h 3738034"/>
              <a:gd name="connsiteX64" fmla="*/ 1343362 w 8480762"/>
              <a:gd name="connsiteY64" fmla="*/ 3369734 h 3738034"/>
              <a:gd name="connsiteX65" fmla="*/ 1406862 w 8480762"/>
              <a:gd name="connsiteY65" fmla="*/ 3318934 h 3738034"/>
              <a:gd name="connsiteX66" fmla="*/ 1432262 w 8480762"/>
              <a:gd name="connsiteY66" fmla="*/ 3268134 h 3738034"/>
              <a:gd name="connsiteX67" fmla="*/ 1444962 w 8480762"/>
              <a:gd name="connsiteY67" fmla="*/ 3230034 h 3738034"/>
              <a:gd name="connsiteX68" fmla="*/ 1470362 w 8480762"/>
              <a:gd name="connsiteY68" fmla="*/ 3191934 h 3738034"/>
              <a:gd name="connsiteX69" fmla="*/ 1483062 w 8480762"/>
              <a:gd name="connsiteY69" fmla="*/ 3153834 h 3738034"/>
              <a:gd name="connsiteX70" fmla="*/ 1508462 w 8480762"/>
              <a:gd name="connsiteY70" fmla="*/ 3115734 h 3738034"/>
              <a:gd name="connsiteX71" fmla="*/ 1521162 w 8480762"/>
              <a:gd name="connsiteY71" fmla="*/ 3077634 h 3738034"/>
              <a:gd name="connsiteX72" fmla="*/ 1559262 w 8480762"/>
              <a:gd name="connsiteY72" fmla="*/ 3052234 h 3738034"/>
              <a:gd name="connsiteX73" fmla="*/ 1571962 w 8480762"/>
              <a:gd name="connsiteY73" fmla="*/ 3014134 h 3738034"/>
              <a:gd name="connsiteX74" fmla="*/ 1584662 w 8480762"/>
              <a:gd name="connsiteY74" fmla="*/ 2963334 h 3738034"/>
              <a:gd name="connsiteX75" fmla="*/ 1622762 w 8480762"/>
              <a:gd name="connsiteY75" fmla="*/ 2912534 h 3738034"/>
              <a:gd name="connsiteX76" fmla="*/ 1686262 w 8480762"/>
              <a:gd name="connsiteY76" fmla="*/ 2810934 h 3738034"/>
              <a:gd name="connsiteX77" fmla="*/ 1724362 w 8480762"/>
              <a:gd name="connsiteY77" fmla="*/ 2772834 h 3738034"/>
              <a:gd name="connsiteX78" fmla="*/ 1749762 w 8480762"/>
              <a:gd name="connsiteY78" fmla="*/ 2722034 h 3738034"/>
              <a:gd name="connsiteX79" fmla="*/ 1825962 w 8480762"/>
              <a:gd name="connsiteY79" fmla="*/ 2671234 h 3738034"/>
              <a:gd name="connsiteX80" fmla="*/ 1838662 w 8480762"/>
              <a:gd name="connsiteY80" fmla="*/ 2607734 h 3738034"/>
              <a:gd name="connsiteX81" fmla="*/ 1927562 w 8480762"/>
              <a:gd name="connsiteY81" fmla="*/ 2531534 h 3738034"/>
              <a:gd name="connsiteX82" fmla="*/ 2041862 w 8480762"/>
              <a:gd name="connsiteY82" fmla="*/ 2442634 h 3738034"/>
              <a:gd name="connsiteX83" fmla="*/ 2105362 w 8480762"/>
              <a:gd name="connsiteY83" fmla="*/ 2417234 h 3738034"/>
              <a:gd name="connsiteX84" fmla="*/ 2156162 w 8480762"/>
              <a:gd name="connsiteY84" fmla="*/ 2379134 h 3738034"/>
              <a:gd name="connsiteX85" fmla="*/ 2232362 w 8480762"/>
              <a:gd name="connsiteY85" fmla="*/ 2366434 h 3738034"/>
              <a:gd name="connsiteX86" fmla="*/ 2460962 w 8480762"/>
              <a:gd name="connsiteY86" fmla="*/ 2302934 h 3738034"/>
              <a:gd name="connsiteX87" fmla="*/ 2689562 w 8480762"/>
              <a:gd name="connsiteY87" fmla="*/ 2290234 h 3738034"/>
              <a:gd name="connsiteX88" fmla="*/ 2765762 w 8480762"/>
              <a:gd name="connsiteY88" fmla="*/ 2277534 h 3738034"/>
              <a:gd name="connsiteX89" fmla="*/ 2816562 w 8480762"/>
              <a:gd name="connsiteY89" fmla="*/ 2264834 h 3738034"/>
              <a:gd name="connsiteX90" fmla="*/ 2968962 w 8480762"/>
              <a:gd name="connsiteY90" fmla="*/ 2252134 h 3738034"/>
              <a:gd name="connsiteX91" fmla="*/ 3019762 w 8480762"/>
              <a:gd name="connsiteY91" fmla="*/ 2226734 h 3738034"/>
              <a:gd name="connsiteX92" fmla="*/ 3057862 w 8480762"/>
              <a:gd name="connsiteY92" fmla="*/ 2201334 h 3738034"/>
              <a:gd name="connsiteX93" fmla="*/ 3134062 w 8480762"/>
              <a:gd name="connsiteY93" fmla="*/ 2175934 h 3738034"/>
              <a:gd name="connsiteX94" fmla="*/ 3172162 w 8480762"/>
              <a:gd name="connsiteY94" fmla="*/ 2150534 h 3738034"/>
              <a:gd name="connsiteX95" fmla="*/ 3210262 w 8480762"/>
              <a:gd name="connsiteY95" fmla="*/ 2137834 h 3738034"/>
              <a:gd name="connsiteX96" fmla="*/ 3286462 w 8480762"/>
              <a:gd name="connsiteY96" fmla="*/ 2087034 h 3738034"/>
              <a:gd name="connsiteX97" fmla="*/ 3324562 w 8480762"/>
              <a:gd name="connsiteY97" fmla="*/ 2061634 h 3738034"/>
              <a:gd name="connsiteX98" fmla="*/ 3426162 w 8480762"/>
              <a:gd name="connsiteY98" fmla="*/ 2010834 h 3738034"/>
              <a:gd name="connsiteX99" fmla="*/ 3476962 w 8480762"/>
              <a:gd name="connsiteY99" fmla="*/ 2036234 h 3738034"/>
              <a:gd name="connsiteX100" fmla="*/ 3515062 w 8480762"/>
              <a:gd name="connsiteY100" fmla="*/ 2048934 h 3738034"/>
              <a:gd name="connsiteX101" fmla="*/ 3553162 w 8480762"/>
              <a:gd name="connsiteY101" fmla="*/ 2074334 h 3738034"/>
              <a:gd name="connsiteX102" fmla="*/ 3692862 w 8480762"/>
              <a:gd name="connsiteY102" fmla="*/ 2112434 h 3738034"/>
              <a:gd name="connsiteX103" fmla="*/ 4111962 w 8480762"/>
              <a:gd name="connsiteY103" fmla="*/ 2074334 h 3738034"/>
              <a:gd name="connsiteX104" fmla="*/ 4150062 w 8480762"/>
              <a:gd name="connsiteY104" fmla="*/ 2048934 h 3738034"/>
              <a:gd name="connsiteX105" fmla="*/ 4226262 w 8480762"/>
              <a:gd name="connsiteY105" fmla="*/ 2036234 h 3738034"/>
              <a:gd name="connsiteX106" fmla="*/ 4277062 w 8480762"/>
              <a:gd name="connsiteY106" fmla="*/ 2023534 h 3738034"/>
              <a:gd name="connsiteX107" fmla="*/ 4353262 w 8480762"/>
              <a:gd name="connsiteY107" fmla="*/ 2036234 h 3738034"/>
              <a:gd name="connsiteX108" fmla="*/ 4467562 w 8480762"/>
              <a:gd name="connsiteY108" fmla="*/ 2163234 h 3738034"/>
              <a:gd name="connsiteX109" fmla="*/ 4492962 w 8480762"/>
              <a:gd name="connsiteY109" fmla="*/ 2201334 h 3738034"/>
              <a:gd name="connsiteX110" fmla="*/ 4531062 w 8480762"/>
              <a:gd name="connsiteY110" fmla="*/ 2214034 h 3738034"/>
              <a:gd name="connsiteX111" fmla="*/ 4645362 w 8480762"/>
              <a:gd name="connsiteY111" fmla="*/ 2175934 h 3738034"/>
              <a:gd name="connsiteX112" fmla="*/ 4721562 w 8480762"/>
              <a:gd name="connsiteY112" fmla="*/ 2137834 h 3738034"/>
              <a:gd name="connsiteX113" fmla="*/ 4797762 w 8480762"/>
              <a:gd name="connsiteY113" fmla="*/ 2099734 h 3738034"/>
              <a:gd name="connsiteX114" fmla="*/ 4899362 w 8480762"/>
              <a:gd name="connsiteY114" fmla="*/ 2048934 h 3738034"/>
              <a:gd name="connsiteX115" fmla="*/ 4937462 w 8480762"/>
              <a:gd name="connsiteY115" fmla="*/ 2023534 h 3738034"/>
              <a:gd name="connsiteX116" fmla="*/ 4975562 w 8480762"/>
              <a:gd name="connsiteY116" fmla="*/ 2010834 h 3738034"/>
              <a:gd name="connsiteX117" fmla="*/ 5013662 w 8480762"/>
              <a:gd name="connsiteY117" fmla="*/ 1985434 h 3738034"/>
              <a:gd name="connsiteX118" fmla="*/ 5077162 w 8480762"/>
              <a:gd name="connsiteY118" fmla="*/ 1972734 h 3738034"/>
              <a:gd name="connsiteX119" fmla="*/ 5242262 w 8480762"/>
              <a:gd name="connsiteY119" fmla="*/ 1985434 h 3738034"/>
              <a:gd name="connsiteX120" fmla="*/ 5305762 w 8480762"/>
              <a:gd name="connsiteY120" fmla="*/ 1998134 h 3738034"/>
              <a:gd name="connsiteX121" fmla="*/ 5483562 w 8480762"/>
              <a:gd name="connsiteY121" fmla="*/ 2023534 h 3738034"/>
              <a:gd name="connsiteX122" fmla="*/ 5889962 w 8480762"/>
              <a:gd name="connsiteY122" fmla="*/ 2010834 h 3738034"/>
              <a:gd name="connsiteX123" fmla="*/ 5966162 w 8480762"/>
              <a:gd name="connsiteY123" fmla="*/ 1972734 h 3738034"/>
              <a:gd name="connsiteX124" fmla="*/ 6004262 w 8480762"/>
              <a:gd name="connsiteY124" fmla="*/ 1960034 h 3738034"/>
              <a:gd name="connsiteX125" fmla="*/ 6080462 w 8480762"/>
              <a:gd name="connsiteY125" fmla="*/ 1896534 h 3738034"/>
              <a:gd name="connsiteX126" fmla="*/ 6156662 w 8480762"/>
              <a:gd name="connsiteY126" fmla="*/ 1871134 h 3738034"/>
              <a:gd name="connsiteX127" fmla="*/ 6296362 w 8480762"/>
              <a:gd name="connsiteY127" fmla="*/ 1883834 h 3738034"/>
              <a:gd name="connsiteX128" fmla="*/ 6359862 w 8480762"/>
              <a:gd name="connsiteY128" fmla="*/ 1896534 h 3738034"/>
              <a:gd name="connsiteX129" fmla="*/ 6512262 w 8480762"/>
              <a:gd name="connsiteY129" fmla="*/ 1921934 h 3738034"/>
              <a:gd name="connsiteX130" fmla="*/ 6588462 w 8480762"/>
              <a:gd name="connsiteY130" fmla="*/ 1934634 h 3738034"/>
              <a:gd name="connsiteX131" fmla="*/ 6893262 w 8480762"/>
              <a:gd name="connsiteY131" fmla="*/ 1960034 h 3738034"/>
              <a:gd name="connsiteX132" fmla="*/ 8480762 w 8480762"/>
              <a:gd name="connsiteY132" fmla="*/ 1947334 h 3738034"/>
              <a:gd name="connsiteX133" fmla="*/ 8446895 w 8480762"/>
              <a:gd name="connsiteY133" fmla="*/ 0 h 3738034"/>
              <a:gd name="connsiteX0" fmla="*/ 8447517 w 8481384"/>
              <a:gd name="connsiteY0" fmla="*/ 0 h 3738034"/>
              <a:gd name="connsiteX1" fmla="*/ 8134251 w 8481384"/>
              <a:gd name="connsiteY1" fmla="*/ 12701 h 3738034"/>
              <a:gd name="connsiteX2" fmla="*/ 7837917 w 8481384"/>
              <a:gd name="connsiteY2" fmla="*/ 76200 h 3738034"/>
              <a:gd name="connsiteX3" fmla="*/ 7698218 w 8481384"/>
              <a:gd name="connsiteY3" fmla="*/ 114301 h 3738034"/>
              <a:gd name="connsiteX4" fmla="*/ 7660118 w 8481384"/>
              <a:gd name="connsiteY4" fmla="*/ 461433 h 3738034"/>
              <a:gd name="connsiteX5" fmla="*/ 7617784 w 8481384"/>
              <a:gd name="connsiteY5" fmla="*/ 537634 h 3738034"/>
              <a:gd name="connsiteX6" fmla="*/ 7439984 w 8481384"/>
              <a:gd name="connsiteY6" fmla="*/ 732367 h 3738034"/>
              <a:gd name="connsiteX7" fmla="*/ 7283350 w 8481384"/>
              <a:gd name="connsiteY7" fmla="*/ 918634 h 3738034"/>
              <a:gd name="connsiteX8" fmla="*/ 7181751 w 8481384"/>
              <a:gd name="connsiteY8" fmla="*/ 1045634 h 3738034"/>
              <a:gd name="connsiteX9" fmla="*/ 7105550 w 8481384"/>
              <a:gd name="connsiteY9" fmla="*/ 1113367 h 3738034"/>
              <a:gd name="connsiteX10" fmla="*/ 7029351 w 8481384"/>
              <a:gd name="connsiteY10" fmla="*/ 1138768 h 3738034"/>
              <a:gd name="connsiteX11" fmla="*/ 6864251 w 8481384"/>
              <a:gd name="connsiteY11" fmla="*/ 1172634 h 3738034"/>
              <a:gd name="connsiteX12" fmla="*/ 6419751 w 8481384"/>
              <a:gd name="connsiteY12" fmla="*/ 1210734 h 3738034"/>
              <a:gd name="connsiteX13" fmla="*/ 6140351 w 8481384"/>
              <a:gd name="connsiteY13" fmla="*/ 1181101 h 3738034"/>
              <a:gd name="connsiteX14" fmla="*/ 5979484 w 8481384"/>
              <a:gd name="connsiteY14" fmla="*/ 1045634 h 3738034"/>
              <a:gd name="connsiteX15" fmla="*/ 5814384 w 8481384"/>
              <a:gd name="connsiteY15" fmla="*/ 867834 h 3738034"/>
              <a:gd name="connsiteX16" fmla="*/ 5560384 w 8481384"/>
              <a:gd name="connsiteY16" fmla="*/ 753534 h 3738034"/>
              <a:gd name="connsiteX17" fmla="*/ 5344484 w 8481384"/>
              <a:gd name="connsiteY17" fmla="*/ 774701 h 3738034"/>
              <a:gd name="connsiteX18" fmla="*/ 5200551 w 8481384"/>
              <a:gd name="connsiteY18" fmla="*/ 677334 h 3738034"/>
              <a:gd name="connsiteX19" fmla="*/ 5090484 w 8481384"/>
              <a:gd name="connsiteY19" fmla="*/ 368301 h 3738034"/>
              <a:gd name="connsiteX20" fmla="*/ 4950784 w 8481384"/>
              <a:gd name="connsiteY20" fmla="*/ 118534 h 3738034"/>
              <a:gd name="connsiteX21" fmla="*/ 4768751 w 8481384"/>
              <a:gd name="connsiteY21" fmla="*/ 4234 h 3738034"/>
              <a:gd name="connsiteX22" fmla="*/ 4569784 w 8481384"/>
              <a:gd name="connsiteY22" fmla="*/ 67734 h 3738034"/>
              <a:gd name="connsiteX23" fmla="*/ 4442784 w 8481384"/>
              <a:gd name="connsiteY23" fmla="*/ 143934 h 3738034"/>
              <a:gd name="connsiteX24" fmla="*/ 4315784 w 8481384"/>
              <a:gd name="connsiteY24" fmla="*/ 296334 h 3738034"/>
              <a:gd name="connsiteX25" fmla="*/ 4125284 w 8481384"/>
              <a:gd name="connsiteY25" fmla="*/ 639234 h 3738034"/>
              <a:gd name="connsiteX26" fmla="*/ 4049084 w 8481384"/>
              <a:gd name="connsiteY26" fmla="*/ 753534 h 3738034"/>
              <a:gd name="connsiteX27" fmla="*/ 3960184 w 8481384"/>
              <a:gd name="connsiteY27" fmla="*/ 842434 h 3738034"/>
              <a:gd name="connsiteX28" fmla="*/ 3845884 w 8481384"/>
              <a:gd name="connsiteY28" fmla="*/ 867834 h 3738034"/>
              <a:gd name="connsiteX29" fmla="*/ 3782384 w 8481384"/>
              <a:gd name="connsiteY29" fmla="*/ 753534 h 3738034"/>
              <a:gd name="connsiteX30" fmla="*/ 3693484 w 8481384"/>
              <a:gd name="connsiteY30" fmla="*/ 626534 h 3738034"/>
              <a:gd name="connsiteX31" fmla="*/ 3591884 w 8481384"/>
              <a:gd name="connsiteY31" fmla="*/ 524934 h 3738034"/>
              <a:gd name="connsiteX32" fmla="*/ 3452184 w 8481384"/>
              <a:gd name="connsiteY32" fmla="*/ 499534 h 3738034"/>
              <a:gd name="connsiteX33" fmla="*/ 3312484 w 8481384"/>
              <a:gd name="connsiteY33" fmla="*/ 512234 h 3738034"/>
              <a:gd name="connsiteX34" fmla="*/ 3045784 w 8481384"/>
              <a:gd name="connsiteY34" fmla="*/ 651934 h 3738034"/>
              <a:gd name="connsiteX35" fmla="*/ 2931484 w 8481384"/>
              <a:gd name="connsiteY35" fmla="*/ 715434 h 3738034"/>
              <a:gd name="connsiteX36" fmla="*/ 2740984 w 8481384"/>
              <a:gd name="connsiteY36" fmla="*/ 842434 h 3738034"/>
              <a:gd name="connsiteX37" fmla="*/ 2588584 w 8481384"/>
              <a:gd name="connsiteY37" fmla="*/ 994834 h 3738034"/>
              <a:gd name="connsiteX38" fmla="*/ 2461584 w 8481384"/>
              <a:gd name="connsiteY38" fmla="*/ 1134534 h 3738034"/>
              <a:gd name="connsiteX39" fmla="*/ 2372684 w 8481384"/>
              <a:gd name="connsiteY39" fmla="*/ 1210734 h 3738034"/>
              <a:gd name="connsiteX40" fmla="*/ 2148318 w 8481384"/>
              <a:gd name="connsiteY40" fmla="*/ 1308101 h 3738034"/>
              <a:gd name="connsiteX41" fmla="*/ 1843518 w 8481384"/>
              <a:gd name="connsiteY41" fmla="*/ 1375834 h 3738034"/>
              <a:gd name="connsiteX42" fmla="*/ 1534484 w 8481384"/>
              <a:gd name="connsiteY42" fmla="*/ 1198034 h 3738034"/>
              <a:gd name="connsiteX43" fmla="*/ 1305884 w 8481384"/>
              <a:gd name="connsiteY43" fmla="*/ 1058334 h 3738034"/>
              <a:gd name="connsiteX44" fmla="*/ 975684 w 8481384"/>
              <a:gd name="connsiteY44" fmla="*/ 969434 h 3738034"/>
              <a:gd name="connsiteX45" fmla="*/ 82451 w 8481384"/>
              <a:gd name="connsiteY45" fmla="*/ 990601 h 3738034"/>
              <a:gd name="connsiteX46" fmla="*/ 35884 w 8481384"/>
              <a:gd name="connsiteY46" fmla="*/ 2264834 h 3738034"/>
              <a:gd name="connsiteX47" fmla="*/ 48584 w 8481384"/>
              <a:gd name="connsiteY47" fmla="*/ 2582334 h 3738034"/>
              <a:gd name="connsiteX48" fmla="*/ 61284 w 8481384"/>
              <a:gd name="connsiteY48" fmla="*/ 3522134 h 3738034"/>
              <a:gd name="connsiteX49" fmla="*/ 124784 w 8481384"/>
              <a:gd name="connsiteY49" fmla="*/ 3572934 h 3738034"/>
              <a:gd name="connsiteX50" fmla="*/ 137484 w 8481384"/>
              <a:gd name="connsiteY50" fmla="*/ 3611034 h 3738034"/>
              <a:gd name="connsiteX51" fmla="*/ 175584 w 8481384"/>
              <a:gd name="connsiteY51" fmla="*/ 3623734 h 3738034"/>
              <a:gd name="connsiteX52" fmla="*/ 213684 w 8481384"/>
              <a:gd name="connsiteY52" fmla="*/ 3649134 h 3738034"/>
              <a:gd name="connsiteX53" fmla="*/ 226384 w 8481384"/>
              <a:gd name="connsiteY53" fmla="*/ 3687234 h 3738034"/>
              <a:gd name="connsiteX54" fmla="*/ 277184 w 8481384"/>
              <a:gd name="connsiteY54" fmla="*/ 3699934 h 3738034"/>
              <a:gd name="connsiteX55" fmla="*/ 429584 w 8481384"/>
              <a:gd name="connsiteY55" fmla="*/ 3738034 h 3738034"/>
              <a:gd name="connsiteX56" fmla="*/ 759784 w 8481384"/>
              <a:gd name="connsiteY56" fmla="*/ 3725334 h 3738034"/>
              <a:gd name="connsiteX57" fmla="*/ 937584 w 8481384"/>
              <a:gd name="connsiteY57" fmla="*/ 3674534 h 3738034"/>
              <a:gd name="connsiteX58" fmla="*/ 1001084 w 8481384"/>
              <a:gd name="connsiteY58" fmla="*/ 3661834 h 3738034"/>
              <a:gd name="connsiteX59" fmla="*/ 1115384 w 8481384"/>
              <a:gd name="connsiteY59" fmla="*/ 3598334 h 3738034"/>
              <a:gd name="connsiteX60" fmla="*/ 1191584 w 8481384"/>
              <a:gd name="connsiteY60" fmla="*/ 3560234 h 3738034"/>
              <a:gd name="connsiteX61" fmla="*/ 1267784 w 8481384"/>
              <a:gd name="connsiteY61" fmla="*/ 3484034 h 3738034"/>
              <a:gd name="connsiteX62" fmla="*/ 1318584 w 8481384"/>
              <a:gd name="connsiteY62" fmla="*/ 3407834 h 3738034"/>
              <a:gd name="connsiteX63" fmla="*/ 1343984 w 8481384"/>
              <a:gd name="connsiteY63" fmla="*/ 3369734 h 3738034"/>
              <a:gd name="connsiteX64" fmla="*/ 1407484 w 8481384"/>
              <a:gd name="connsiteY64" fmla="*/ 3318934 h 3738034"/>
              <a:gd name="connsiteX65" fmla="*/ 1432884 w 8481384"/>
              <a:gd name="connsiteY65" fmla="*/ 3268134 h 3738034"/>
              <a:gd name="connsiteX66" fmla="*/ 1445584 w 8481384"/>
              <a:gd name="connsiteY66" fmla="*/ 3230034 h 3738034"/>
              <a:gd name="connsiteX67" fmla="*/ 1470984 w 8481384"/>
              <a:gd name="connsiteY67" fmla="*/ 3191934 h 3738034"/>
              <a:gd name="connsiteX68" fmla="*/ 1483684 w 8481384"/>
              <a:gd name="connsiteY68" fmla="*/ 3153834 h 3738034"/>
              <a:gd name="connsiteX69" fmla="*/ 1509084 w 8481384"/>
              <a:gd name="connsiteY69" fmla="*/ 3115734 h 3738034"/>
              <a:gd name="connsiteX70" fmla="*/ 1521784 w 8481384"/>
              <a:gd name="connsiteY70" fmla="*/ 3077634 h 3738034"/>
              <a:gd name="connsiteX71" fmla="*/ 1559884 w 8481384"/>
              <a:gd name="connsiteY71" fmla="*/ 3052234 h 3738034"/>
              <a:gd name="connsiteX72" fmla="*/ 1572584 w 8481384"/>
              <a:gd name="connsiteY72" fmla="*/ 3014134 h 3738034"/>
              <a:gd name="connsiteX73" fmla="*/ 1585284 w 8481384"/>
              <a:gd name="connsiteY73" fmla="*/ 2963334 h 3738034"/>
              <a:gd name="connsiteX74" fmla="*/ 1623384 w 8481384"/>
              <a:gd name="connsiteY74" fmla="*/ 2912534 h 3738034"/>
              <a:gd name="connsiteX75" fmla="*/ 1686884 w 8481384"/>
              <a:gd name="connsiteY75" fmla="*/ 2810934 h 3738034"/>
              <a:gd name="connsiteX76" fmla="*/ 1724984 w 8481384"/>
              <a:gd name="connsiteY76" fmla="*/ 2772834 h 3738034"/>
              <a:gd name="connsiteX77" fmla="*/ 1750384 w 8481384"/>
              <a:gd name="connsiteY77" fmla="*/ 2722034 h 3738034"/>
              <a:gd name="connsiteX78" fmla="*/ 1826584 w 8481384"/>
              <a:gd name="connsiteY78" fmla="*/ 2671234 h 3738034"/>
              <a:gd name="connsiteX79" fmla="*/ 1839284 w 8481384"/>
              <a:gd name="connsiteY79" fmla="*/ 2607734 h 3738034"/>
              <a:gd name="connsiteX80" fmla="*/ 1928184 w 8481384"/>
              <a:gd name="connsiteY80" fmla="*/ 2531534 h 3738034"/>
              <a:gd name="connsiteX81" fmla="*/ 2042484 w 8481384"/>
              <a:gd name="connsiteY81" fmla="*/ 2442634 h 3738034"/>
              <a:gd name="connsiteX82" fmla="*/ 2105984 w 8481384"/>
              <a:gd name="connsiteY82" fmla="*/ 2417234 h 3738034"/>
              <a:gd name="connsiteX83" fmla="*/ 2156784 w 8481384"/>
              <a:gd name="connsiteY83" fmla="*/ 2379134 h 3738034"/>
              <a:gd name="connsiteX84" fmla="*/ 2232984 w 8481384"/>
              <a:gd name="connsiteY84" fmla="*/ 2366434 h 3738034"/>
              <a:gd name="connsiteX85" fmla="*/ 2461584 w 8481384"/>
              <a:gd name="connsiteY85" fmla="*/ 2302934 h 3738034"/>
              <a:gd name="connsiteX86" fmla="*/ 2690184 w 8481384"/>
              <a:gd name="connsiteY86" fmla="*/ 2290234 h 3738034"/>
              <a:gd name="connsiteX87" fmla="*/ 2766384 w 8481384"/>
              <a:gd name="connsiteY87" fmla="*/ 2277534 h 3738034"/>
              <a:gd name="connsiteX88" fmla="*/ 2817184 w 8481384"/>
              <a:gd name="connsiteY88" fmla="*/ 2264834 h 3738034"/>
              <a:gd name="connsiteX89" fmla="*/ 2969584 w 8481384"/>
              <a:gd name="connsiteY89" fmla="*/ 2252134 h 3738034"/>
              <a:gd name="connsiteX90" fmla="*/ 3020384 w 8481384"/>
              <a:gd name="connsiteY90" fmla="*/ 2226734 h 3738034"/>
              <a:gd name="connsiteX91" fmla="*/ 3058484 w 8481384"/>
              <a:gd name="connsiteY91" fmla="*/ 2201334 h 3738034"/>
              <a:gd name="connsiteX92" fmla="*/ 3134684 w 8481384"/>
              <a:gd name="connsiteY92" fmla="*/ 2175934 h 3738034"/>
              <a:gd name="connsiteX93" fmla="*/ 3172784 w 8481384"/>
              <a:gd name="connsiteY93" fmla="*/ 2150534 h 3738034"/>
              <a:gd name="connsiteX94" fmla="*/ 3210884 w 8481384"/>
              <a:gd name="connsiteY94" fmla="*/ 2137834 h 3738034"/>
              <a:gd name="connsiteX95" fmla="*/ 3287084 w 8481384"/>
              <a:gd name="connsiteY95" fmla="*/ 2087034 h 3738034"/>
              <a:gd name="connsiteX96" fmla="*/ 3325184 w 8481384"/>
              <a:gd name="connsiteY96" fmla="*/ 2061634 h 3738034"/>
              <a:gd name="connsiteX97" fmla="*/ 3426784 w 8481384"/>
              <a:gd name="connsiteY97" fmla="*/ 2010834 h 3738034"/>
              <a:gd name="connsiteX98" fmla="*/ 3477584 w 8481384"/>
              <a:gd name="connsiteY98" fmla="*/ 2036234 h 3738034"/>
              <a:gd name="connsiteX99" fmla="*/ 3515684 w 8481384"/>
              <a:gd name="connsiteY99" fmla="*/ 2048934 h 3738034"/>
              <a:gd name="connsiteX100" fmla="*/ 3553784 w 8481384"/>
              <a:gd name="connsiteY100" fmla="*/ 2074334 h 3738034"/>
              <a:gd name="connsiteX101" fmla="*/ 3693484 w 8481384"/>
              <a:gd name="connsiteY101" fmla="*/ 2112434 h 3738034"/>
              <a:gd name="connsiteX102" fmla="*/ 4112584 w 8481384"/>
              <a:gd name="connsiteY102" fmla="*/ 2074334 h 3738034"/>
              <a:gd name="connsiteX103" fmla="*/ 4150684 w 8481384"/>
              <a:gd name="connsiteY103" fmla="*/ 2048934 h 3738034"/>
              <a:gd name="connsiteX104" fmla="*/ 4226884 w 8481384"/>
              <a:gd name="connsiteY104" fmla="*/ 2036234 h 3738034"/>
              <a:gd name="connsiteX105" fmla="*/ 4277684 w 8481384"/>
              <a:gd name="connsiteY105" fmla="*/ 2023534 h 3738034"/>
              <a:gd name="connsiteX106" fmla="*/ 4353884 w 8481384"/>
              <a:gd name="connsiteY106" fmla="*/ 2036234 h 3738034"/>
              <a:gd name="connsiteX107" fmla="*/ 4468184 w 8481384"/>
              <a:gd name="connsiteY107" fmla="*/ 2163234 h 3738034"/>
              <a:gd name="connsiteX108" fmla="*/ 4493584 w 8481384"/>
              <a:gd name="connsiteY108" fmla="*/ 2201334 h 3738034"/>
              <a:gd name="connsiteX109" fmla="*/ 4531684 w 8481384"/>
              <a:gd name="connsiteY109" fmla="*/ 2214034 h 3738034"/>
              <a:gd name="connsiteX110" fmla="*/ 4645984 w 8481384"/>
              <a:gd name="connsiteY110" fmla="*/ 2175934 h 3738034"/>
              <a:gd name="connsiteX111" fmla="*/ 4722184 w 8481384"/>
              <a:gd name="connsiteY111" fmla="*/ 2137834 h 3738034"/>
              <a:gd name="connsiteX112" fmla="*/ 4798384 w 8481384"/>
              <a:gd name="connsiteY112" fmla="*/ 2099734 h 3738034"/>
              <a:gd name="connsiteX113" fmla="*/ 4899984 w 8481384"/>
              <a:gd name="connsiteY113" fmla="*/ 2048934 h 3738034"/>
              <a:gd name="connsiteX114" fmla="*/ 4938084 w 8481384"/>
              <a:gd name="connsiteY114" fmla="*/ 2023534 h 3738034"/>
              <a:gd name="connsiteX115" fmla="*/ 4976184 w 8481384"/>
              <a:gd name="connsiteY115" fmla="*/ 2010834 h 3738034"/>
              <a:gd name="connsiteX116" fmla="*/ 5014284 w 8481384"/>
              <a:gd name="connsiteY116" fmla="*/ 1985434 h 3738034"/>
              <a:gd name="connsiteX117" fmla="*/ 5077784 w 8481384"/>
              <a:gd name="connsiteY117" fmla="*/ 1972734 h 3738034"/>
              <a:gd name="connsiteX118" fmla="*/ 5242884 w 8481384"/>
              <a:gd name="connsiteY118" fmla="*/ 1985434 h 3738034"/>
              <a:gd name="connsiteX119" fmla="*/ 5306384 w 8481384"/>
              <a:gd name="connsiteY119" fmla="*/ 1998134 h 3738034"/>
              <a:gd name="connsiteX120" fmla="*/ 5484184 w 8481384"/>
              <a:gd name="connsiteY120" fmla="*/ 2023534 h 3738034"/>
              <a:gd name="connsiteX121" fmla="*/ 5890584 w 8481384"/>
              <a:gd name="connsiteY121" fmla="*/ 2010834 h 3738034"/>
              <a:gd name="connsiteX122" fmla="*/ 5966784 w 8481384"/>
              <a:gd name="connsiteY122" fmla="*/ 1972734 h 3738034"/>
              <a:gd name="connsiteX123" fmla="*/ 6004884 w 8481384"/>
              <a:gd name="connsiteY123" fmla="*/ 1960034 h 3738034"/>
              <a:gd name="connsiteX124" fmla="*/ 6081084 w 8481384"/>
              <a:gd name="connsiteY124" fmla="*/ 1896534 h 3738034"/>
              <a:gd name="connsiteX125" fmla="*/ 6157284 w 8481384"/>
              <a:gd name="connsiteY125" fmla="*/ 1871134 h 3738034"/>
              <a:gd name="connsiteX126" fmla="*/ 6296984 w 8481384"/>
              <a:gd name="connsiteY126" fmla="*/ 1883834 h 3738034"/>
              <a:gd name="connsiteX127" fmla="*/ 6360484 w 8481384"/>
              <a:gd name="connsiteY127" fmla="*/ 1896534 h 3738034"/>
              <a:gd name="connsiteX128" fmla="*/ 6512884 w 8481384"/>
              <a:gd name="connsiteY128" fmla="*/ 1921934 h 3738034"/>
              <a:gd name="connsiteX129" fmla="*/ 6589084 w 8481384"/>
              <a:gd name="connsiteY129" fmla="*/ 1934634 h 3738034"/>
              <a:gd name="connsiteX130" fmla="*/ 6893884 w 8481384"/>
              <a:gd name="connsiteY130" fmla="*/ 1960034 h 3738034"/>
              <a:gd name="connsiteX131" fmla="*/ 8481384 w 8481384"/>
              <a:gd name="connsiteY131" fmla="*/ 1947334 h 3738034"/>
              <a:gd name="connsiteX132" fmla="*/ 8447517 w 8481384"/>
              <a:gd name="connsiteY132" fmla="*/ 0 h 3738034"/>
              <a:gd name="connsiteX0" fmla="*/ 8442797 w 8476664"/>
              <a:gd name="connsiteY0" fmla="*/ 0 h 3738034"/>
              <a:gd name="connsiteX1" fmla="*/ 8129531 w 8476664"/>
              <a:gd name="connsiteY1" fmla="*/ 12701 h 3738034"/>
              <a:gd name="connsiteX2" fmla="*/ 7833197 w 8476664"/>
              <a:gd name="connsiteY2" fmla="*/ 76200 h 3738034"/>
              <a:gd name="connsiteX3" fmla="*/ 7693498 w 8476664"/>
              <a:gd name="connsiteY3" fmla="*/ 114301 h 3738034"/>
              <a:gd name="connsiteX4" fmla="*/ 7655398 w 8476664"/>
              <a:gd name="connsiteY4" fmla="*/ 461433 h 3738034"/>
              <a:gd name="connsiteX5" fmla="*/ 7613064 w 8476664"/>
              <a:gd name="connsiteY5" fmla="*/ 537634 h 3738034"/>
              <a:gd name="connsiteX6" fmla="*/ 7435264 w 8476664"/>
              <a:gd name="connsiteY6" fmla="*/ 732367 h 3738034"/>
              <a:gd name="connsiteX7" fmla="*/ 7278630 w 8476664"/>
              <a:gd name="connsiteY7" fmla="*/ 918634 h 3738034"/>
              <a:gd name="connsiteX8" fmla="*/ 7177031 w 8476664"/>
              <a:gd name="connsiteY8" fmla="*/ 1045634 h 3738034"/>
              <a:gd name="connsiteX9" fmla="*/ 7100830 w 8476664"/>
              <a:gd name="connsiteY9" fmla="*/ 1113367 h 3738034"/>
              <a:gd name="connsiteX10" fmla="*/ 7024631 w 8476664"/>
              <a:gd name="connsiteY10" fmla="*/ 1138768 h 3738034"/>
              <a:gd name="connsiteX11" fmla="*/ 6859531 w 8476664"/>
              <a:gd name="connsiteY11" fmla="*/ 1172634 h 3738034"/>
              <a:gd name="connsiteX12" fmla="*/ 6415031 w 8476664"/>
              <a:gd name="connsiteY12" fmla="*/ 1210734 h 3738034"/>
              <a:gd name="connsiteX13" fmla="*/ 6135631 w 8476664"/>
              <a:gd name="connsiteY13" fmla="*/ 1181101 h 3738034"/>
              <a:gd name="connsiteX14" fmla="*/ 5974764 w 8476664"/>
              <a:gd name="connsiteY14" fmla="*/ 1045634 h 3738034"/>
              <a:gd name="connsiteX15" fmla="*/ 5809664 w 8476664"/>
              <a:gd name="connsiteY15" fmla="*/ 867834 h 3738034"/>
              <a:gd name="connsiteX16" fmla="*/ 5555664 w 8476664"/>
              <a:gd name="connsiteY16" fmla="*/ 753534 h 3738034"/>
              <a:gd name="connsiteX17" fmla="*/ 5339764 w 8476664"/>
              <a:gd name="connsiteY17" fmla="*/ 774701 h 3738034"/>
              <a:gd name="connsiteX18" fmla="*/ 5195831 w 8476664"/>
              <a:gd name="connsiteY18" fmla="*/ 677334 h 3738034"/>
              <a:gd name="connsiteX19" fmla="*/ 5085764 w 8476664"/>
              <a:gd name="connsiteY19" fmla="*/ 368301 h 3738034"/>
              <a:gd name="connsiteX20" fmla="*/ 4946064 w 8476664"/>
              <a:gd name="connsiteY20" fmla="*/ 118534 h 3738034"/>
              <a:gd name="connsiteX21" fmla="*/ 4764031 w 8476664"/>
              <a:gd name="connsiteY21" fmla="*/ 4234 h 3738034"/>
              <a:gd name="connsiteX22" fmla="*/ 4565064 w 8476664"/>
              <a:gd name="connsiteY22" fmla="*/ 67734 h 3738034"/>
              <a:gd name="connsiteX23" fmla="*/ 4438064 w 8476664"/>
              <a:gd name="connsiteY23" fmla="*/ 143934 h 3738034"/>
              <a:gd name="connsiteX24" fmla="*/ 4311064 w 8476664"/>
              <a:gd name="connsiteY24" fmla="*/ 296334 h 3738034"/>
              <a:gd name="connsiteX25" fmla="*/ 4120564 w 8476664"/>
              <a:gd name="connsiteY25" fmla="*/ 639234 h 3738034"/>
              <a:gd name="connsiteX26" fmla="*/ 4044364 w 8476664"/>
              <a:gd name="connsiteY26" fmla="*/ 753534 h 3738034"/>
              <a:gd name="connsiteX27" fmla="*/ 3955464 w 8476664"/>
              <a:gd name="connsiteY27" fmla="*/ 842434 h 3738034"/>
              <a:gd name="connsiteX28" fmla="*/ 3841164 w 8476664"/>
              <a:gd name="connsiteY28" fmla="*/ 867834 h 3738034"/>
              <a:gd name="connsiteX29" fmla="*/ 3777664 w 8476664"/>
              <a:gd name="connsiteY29" fmla="*/ 753534 h 3738034"/>
              <a:gd name="connsiteX30" fmla="*/ 3688764 w 8476664"/>
              <a:gd name="connsiteY30" fmla="*/ 626534 h 3738034"/>
              <a:gd name="connsiteX31" fmla="*/ 3587164 w 8476664"/>
              <a:gd name="connsiteY31" fmla="*/ 524934 h 3738034"/>
              <a:gd name="connsiteX32" fmla="*/ 3447464 w 8476664"/>
              <a:gd name="connsiteY32" fmla="*/ 499534 h 3738034"/>
              <a:gd name="connsiteX33" fmla="*/ 3307764 w 8476664"/>
              <a:gd name="connsiteY33" fmla="*/ 512234 h 3738034"/>
              <a:gd name="connsiteX34" fmla="*/ 3041064 w 8476664"/>
              <a:gd name="connsiteY34" fmla="*/ 651934 h 3738034"/>
              <a:gd name="connsiteX35" fmla="*/ 2926764 w 8476664"/>
              <a:gd name="connsiteY35" fmla="*/ 715434 h 3738034"/>
              <a:gd name="connsiteX36" fmla="*/ 2736264 w 8476664"/>
              <a:gd name="connsiteY36" fmla="*/ 842434 h 3738034"/>
              <a:gd name="connsiteX37" fmla="*/ 2583864 w 8476664"/>
              <a:gd name="connsiteY37" fmla="*/ 994834 h 3738034"/>
              <a:gd name="connsiteX38" fmla="*/ 2456864 w 8476664"/>
              <a:gd name="connsiteY38" fmla="*/ 1134534 h 3738034"/>
              <a:gd name="connsiteX39" fmla="*/ 2367964 w 8476664"/>
              <a:gd name="connsiteY39" fmla="*/ 1210734 h 3738034"/>
              <a:gd name="connsiteX40" fmla="*/ 2143598 w 8476664"/>
              <a:gd name="connsiteY40" fmla="*/ 1308101 h 3738034"/>
              <a:gd name="connsiteX41" fmla="*/ 1838798 w 8476664"/>
              <a:gd name="connsiteY41" fmla="*/ 1375834 h 3738034"/>
              <a:gd name="connsiteX42" fmla="*/ 1529764 w 8476664"/>
              <a:gd name="connsiteY42" fmla="*/ 1198034 h 3738034"/>
              <a:gd name="connsiteX43" fmla="*/ 1301164 w 8476664"/>
              <a:gd name="connsiteY43" fmla="*/ 1058334 h 3738034"/>
              <a:gd name="connsiteX44" fmla="*/ 970964 w 8476664"/>
              <a:gd name="connsiteY44" fmla="*/ 969434 h 3738034"/>
              <a:gd name="connsiteX45" fmla="*/ 77731 w 8476664"/>
              <a:gd name="connsiteY45" fmla="*/ 990601 h 3738034"/>
              <a:gd name="connsiteX46" fmla="*/ 43864 w 8476664"/>
              <a:gd name="connsiteY46" fmla="*/ 2582334 h 3738034"/>
              <a:gd name="connsiteX47" fmla="*/ 56564 w 8476664"/>
              <a:gd name="connsiteY47" fmla="*/ 3522134 h 3738034"/>
              <a:gd name="connsiteX48" fmla="*/ 120064 w 8476664"/>
              <a:gd name="connsiteY48" fmla="*/ 3572934 h 3738034"/>
              <a:gd name="connsiteX49" fmla="*/ 132764 w 8476664"/>
              <a:gd name="connsiteY49" fmla="*/ 3611034 h 3738034"/>
              <a:gd name="connsiteX50" fmla="*/ 170864 w 8476664"/>
              <a:gd name="connsiteY50" fmla="*/ 3623734 h 3738034"/>
              <a:gd name="connsiteX51" fmla="*/ 208964 w 8476664"/>
              <a:gd name="connsiteY51" fmla="*/ 3649134 h 3738034"/>
              <a:gd name="connsiteX52" fmla="*/ 221664 w 8476664"/>
              <a:gd name="connsiteY52" fmla="*/ 3687234 h 3738034"/>
              <a:gd name="connsiteX53" fmla="*/ 272464 w 8476664"/>
              <a:gd name="connsiteY53" fmla="*/ 3699934 h 3738034"/>
              <a:gd name="connsiteX54" fmla="*/ 424864 w 8476664"/>
              <a:gd name="connsiteY54" fmla="*/ 3738034 h 3738034"/>
              <a:gd name="connsiteX55" fmla="*/ 755064 w 8476664"/>
              <a:gd name="connsiteY55" fmla="*/ 3725334 h 3738034"/>
              <a:gd name="connsiteX56" fmla="*/ 932864 w 8476664"/>
              <a:gd name="connsiteY56" fmla="*/ 3674534 h 3738034"/>
              <a:gd name="connsiteX57" fmla="*/ 996364 w 8476664"/>
              <a:gd name="connsiteY57" fmla="*/ 3661834 h 3738034"/>
              <a:gd name="connsiteX58" fmla="*/ 1110664 w 8476664"/>
              <a:gd name="connsiteY58" fmla="*/ 3598334 h 3738034"/>
              <a:gd name="connsiteX59" fmla="*/ 1186864 w 8476664"/>
              <a:gd name="connsiteY59" fmla="*/ 3560234 h 3738034"/>
              <a:gd name="connsiteX60" fmla="*/ 1263064 w 8476664"/>
              <a:gd name="connsiteY60" fmla="*/ 3484034 h 3738034"/>
              <a:gd name="connsiteX61" fmla="*/ 1313864 w 8476664"/>
              <a:gd name="connsiteY61" fmla="*/ 3407834 h 3738034"/>
              <a:gd name="connsiteX62" fmla="*/ 1339264 w 8476664"/>
              <a:gd name="connsiteY62" fmla="*/ 3369734 h 3738034"/>
              <a:gd name="connsiteX63" fmla="*/ 1402764 w 8476664"/>
              <a:gd name="connsiteY63" fmla="*/ 3318934 h 3738034"/>
              <a:gd name="connsiteX64" fmla="*/ 1428164 w 8476664"/>
              <a:gd name="connsiteY64" fmla="*/ 3268134 h 3738034"/>
              <a:gd name="connsiteX65" fmla="*/ 1440864 w 8476664"/>
              <a:gd name="connsiteY65" fmla="*/ 3230034 h 3738034"/>
              <a:gd name="connsiteX66" fmla="*/ 1466264 w 8476664"/>
              <a:gd name="connsiteY66" fmla="*/ 3191934 h 3738034"/>
              <a:gd name="connsiteX67" fmla="*/ 1478964 w 8476664"/>
              <a:gd name="connsiteY67" fmla="*/ 3153834 h 3738034"/>
              <a:gd name="connsiteX68" fmla="*/ 1504364 w 8476664"/>
              <a:gd name="connsiteY68" fmla="*/ 3115734 h 3738034"/>
              <a:gd name="connsiteX69" fmla="*/ 1517064 w 8476664"/>
              <a:gd name="connsiteY69" fmla="*/ 3077634 h 3738034"/>
              <a:gd name="connsiteX70" fmla="*/ 1555164 w 8476664"/>
              <a:gd name="connsiteY70" fmla="*/ 3052234 h 3738034"/>
              <a:gd name="connsiteX71" fmla="*/ 1567864 w 8476664"/>
              <a:gd name="connsiteY71" fmla="*/ 3014134 h 3738034"/>
              <a:gd name="connsiteX72" fmla="*/ 1580564 w 8476664"/>
              <a:gd name="connsiteY72" fmla="*/ 2963334 h 3738034"/>
              <a:gd name="connsiteX73" fmla="*/ 1618664 w 8476664"/>
              <a:gd name="connsiteY73" fmla="*/ 2912534 h 3738034"/>
              <a:gd name="connsiteX74" fmla="*/ 1682164 w 8476664"/>
              <a:gd name="connsiteY74" fmla="*/ 2810934 h 3738034"/>
              <a:gd name="connsiteX75" fmla="*/ 1720264 w 8476664"/>
              <a:gd name="connsiteY75" fmla="*/ 2772834 h 3738034"/>
              <a:gd name="connsiteX76" fmla="*/ 1745664 w 8476664"/>
              <a:gd name="connsiteY76" fmla="*/ 2722034 h 3738034"/>
              <a:gd name="connsiteX77" fmla="*/ 1821864 w 8476664"/>
              <a:gd name="connsiteY77" fmla="*/ 2671234 h 3738034"/>
              <a:gd name="connsiteX78" fmla="*/ 1834564 w 8476664"/>
              <a:gd name="connsiteY78" fmla="*/ 2607734 h 3738034"/>
              <a:gd name="connsiteX79" fmla="*/ 1923464 w 8476664"/>
              <a:gd name="connsiteY79" fmla="*/ 2531534 h 3738034"/>
              <a:gd name="connsiteX80" fmla="*/ 2037764 w 8476664"/>
              <a:gd name="connsiteY80" fmla="*/ 2442634 h 3738034"/>
              <a:gd name="connsiteX81" fmla="*/ 2101264 w 8476664"/>
              <a:gd name="connsiteY81" fmla="*/ 2417234 h 3738034"/>
              <a:gd name="connsiteX82" fmla="*/ 2152064 w 8476664"/>
              <a:gd name="connsiteY82" fmla="*/ 2379134 h 3738034"/>
              <a:gd name="connsiteX83" fmla="*/ 2228264 w 8476664"/>
              <a:gd name="connsiteY83" fmla="*/ 2366434 h 3738034"/>
              <a:gd name="connsiteX84" fmla="*/ 2456864 w 8476664"/>
              <a:gd name="connsiteY84" fmla="*/ 2302934 h 3738034"/>
              <a:gd name="connsiteX85" fmla="*/ 2685464 w 8476664"/>
              <a:gd name="connsiteY85" fmla="*/ 2290234 h 3738034"/>
              <a:gd name="connsiteX86" fmla="*/ 2761664 w 8476664"/>
              <a:gd name="connsiteY86" fmla="*/ 2277534 h 3738034"/>
              <a:gd name="connsiteX87" fmla="*/ 2812464 w 8476664"/>
              <a:gd name="connsiteY87" fmla="*/ 2264834 h 3738034"/>
              <a:gd name="connsiteX88" fmla="*/ 2964864 w 8476664"/>
              <a:gd name="connsiteY88" fmla="*/ 2252134 h 3738034"/>
              <a:gd name="connsiteX89" fmla="*/ 3015664 w 8476664"/>
              <a:gd name="connsiteY89" fmla="*/ 2226734 h 3738034"/>
              <a:gd name="connsiteX90" fmla="*/ 3053764 w 8476664"/>
              <a:gd name="connsiteY90" fmla="*/ 2201334 h 3738034"/>
              <a:gd name="connsiteX91" fmla="*/ 3129964 w 8476664"/>
              <a:gd name="connsiteY91" fmla="*/ 2175934 h 3738034"/>
              <a:gd name="connsiteX92" fmla="*/ 3168064 w 8476664"/>
              <a:gd name="connsiteY92" fmla="*/ 2150534 h 3738034"/>
              <a:gd name="connsiteX93" fmla="*/ 3206164 w 8476664"/>
              <a:gd name="connsiteY93" fmla="*/ 2137834 h 3738034"/>
              <a:gd name="connsiteX94" fmla="*/ 3282364 w 8476664"/>
              <a:gd name="connsiteY94" fmla="*/ 2087034 h 3738034"/>
              <a:gd name="connsiteX95" fmla="*/ 3320464 w 8476664"/>
              <a:gd name="connsiteY95" fmla="*/ 2061634 h 3738034"/>
              <a:gd name="connsiteX96" fmla="*/ 3422064 w 8476664"/>
              <a:gd name="connsiteY96" fmla="*/ 2010834 h 3738034"/>
              <a:gd name="connsiteX97" fmla="*/ 3472864 w 8476664"/>
              <a:gd name="connsiteY97" fmla="*/ 2036234 h 3738034"/>
              <a:gd name="connsiteX98" fmla="*/ 3510964 w 8476664"/>
              <a:gd name="connsiteY98" fmla="*/ 2048934 h 3738034"/>
              <a:gd name="connsiteX99" fmla="*/ 3549064 w 8476664"/>
              <a:gd name="connsiteY99" fmla="*/ 2074334 h 3738034"/>
              <a:gd name="connsiteX100" fmla="*/ 3688764 w 8476664"/>
              <a:gd name="connsiteY100" fmla="*/ 2112434 h 3738034"/>
              <a:gd name="connsiteX101" fmla="*/ 4107864 w 8476664"/>
              <a:gd name="connsiteY101" fmla="*/ 2074334 h 3738034"/>
              <a:gd name="connsiteX102" fmla="*/ 4145964 w 8476664"/>
              <a:gd name="connsiteY102" fmla="*/ 2048934 h 3738034"/>
              <a:gd name="connsiteX103" fmla="*/ 4222164 w 8476664"/>
              <a:gd name="connsiteY103" fmla="*/ 2036234 h 3738034"/>
              <a:gd name="connsiteX104" fmla="*/ 4272964 w 8476664"/>
              <a:gd name="connsiteY104" fmla="*/ 2023534 h 3738034"/>
              <a:gd name="connsiteX105" fmla="*/ 4349164 w 8476664"/>
              <a:gd name="connsiteY105" fmla="*/ 2036234 h 3738034"/>
              <a:gd name="connsiteX106" fmla="*/ 4463464 w 8476664"/>
              <a:gd name="connsiteY106" fmla="*/ 2163234 h 3738034"/>
              <a:gd name="connsiteX107" fmla="*/ 4488864 w 8476664"/>
              <a:gd name="connsiteY107" fmla="*/ 2201334 h 3738034"/>
              <a:gd name="connsiteX108" fmla="*/ 4526964 w 8476664"/>
              <a:gd name="connsiteY108" fmla="*/ 2214034 h 3738034"/>
              <a:gd name="connsiteX109" fmla="*/ 4641264 w 8476664"/>
              <a:gd name="connsiteY109" fmla="*/ 2175934 h 3738034"/>
              <a:gd name="connsiteX110" fmla="*/ 4717464 w 8476664"/>
              <a:gd name="connsiteY110" fmla="*/ 2137834 h 3738034"/>
              <a:gd name="connsiteX111" fmla="*/ 4793664 w 8476664"/>
              <a:gd name="connsiteY111" fmla="*/ 2099734 h 3738034"/>
              <a:gd name="connsiteX112" fmla="*/ 4895264 w 8476664"/>
              <a:gd name="connsiteY112" fmla="*/ 2048934 h 3738034"/>
              <a:gd name="connsiteX113" fmla="*/ 4933364 w 8476664"/>
              <a:gd name="connsiteY113" fmla="*/ 2023534 h 3738034"/>
              <a:gd name="connsiteX114" fmla="*/ 4971464 w 8476664"/>
              <a:gd name="connsiteY114" fmla="*/ 2010834 h 3738034"/>
              <a:gd name="connsiteX115" fmla="*/ 5009564 w 8476664"/>
              <a:gd name="connsiteY115" fmla="*/ 1985434 h 3738034"/>
              <a:gd name="connsiteX116" fmla="*/ 5073064 w 8476664"/>
              <a:gd name="connsiteY116" fmla="*/ 1972734 h 3738034"/>
              <a:gd name="connsiteX117" fmla="*/ 5238164 w 8476664"/>
              <a:gd name="connsiteY117" fmla="*/ 1985434 h 3738034"/>
              <a:gd name="connsiteX118" fmla="*/ 5301664 w 8476664"/>
              <a:gd name="connsiteY118" fmla="*/ 1998134 h 3738034"/>
              <a:gd name="connsiteX119" fmla="*/ 5479464 w 8476664"/>
              <a:gd name="connsiteY119" fmla="*/ 2023534 h 3738034"/>
              <a:gd name="connsiteX120" fmla="*/ 5885864 w 8476664"/>
              <a:gd name="connsiteY120" fmla="*/ 2010834 h 3738034"/>
              <a:gd name="connsiteX121" fmla="*/ 5962064 w 8476664"/>
              <a:gd name="connsiteY121" fmla="*/ 1972734 h 3738034"/>
              <a:gd name="connsiteX122" fmla="*/ 6000164 w 8476664"/>
              <a:gd name="connsiteY122" fmla="*/ 1960034 h 3738034"/>
              <a:gd name="connsiteX123" fmla="*/ 6076364 w 8476664"/>
              <a:gd name="connsiteY123" fmla="*/ 1896534 h 3738034"/>
              <a:gd name="connsiteX124" fmla="*/ 6152564 w 8476664"/>
              <a:gd name="connsiteY124" fmla="*/ 1871134 h 3738034"/>
              <a:gd name="connsiteX125" fmla="*/ 6292264 w 8476664"/>
              <a:gd name="connsiteY125" fmla="*/ 1883834 h 3738034"/>
              <a:gd name="connsiteX126" fmla="*/ 6355764 w 8476664"/>
              <a:gd name="connsiteY126" fmla="*/ 1896534 h 3738034"/>
              <a:gd name="connsiteX127" fmla="*/ 6508164 w 8476664"/>
              <a:gd name="connsiteY127" fmla="*/ 1921934 h 3738034"/>
              <a:gd name="connsiteX128" fmla="*/ 6584364 w 8476664"/>
              <a:gd name="connsiteY128" fmla="*/ 1934634 h 3738034"/>
              <a:gd name="connsiteX129" fmla="*/ 6889164 w 8476664"/>
              <a:gd name="connsiteY129" fmla="*/ 1960034 h 3738034"/>
              <a:gd name="connsiteX130" fmla="*/ 8476664 w 8476664"/>
              <a:gd name="connsiteY130" fmla="*/ 1947334 h 3738034"/>
              <a:gd name="connsiteX131" fmla="*/ 8442797 w 8476664"/>
              <a:gd name="connsiteY131" fmla="*/ 0 h 3738034"/>
              <a:gd name="connsiteX0" fmla="*/ 8440597 w 8474464"/>
              <a:gd name="connsiteY0" fmla="*/ 0 h 3738034"/>
              <a:gd name="connsiteX1" fmla="*/ 8127331 w 8474464"/>
              <a:gd name="connsiteY1" fmla="*/ 12701 h 3738034"/>
              <a:gd name="connsiteX2" fmla="*/ 7830997 w 8474464"/>
              <a:gd name="connsiteY2" fmla="*/ 76200 h 3738034"/>
              <a:gd name="connsiteX3" fmla="*/ 7691298 w 8474464"/>
              <a:gd name="connsiteY3" fmla="*/ 114301 h 3738034"/>
              <a:gd name="connsiteX4" fmla="*/ 7653198 w 8474464"/>
              <a:gd name="connsiteY4" fmla="*/ 461433 h 3738034"/>
              <a:gd name="connsiteX5" fmla="*/ 7610864 w 8474464"/>
              <a:gd name="connsiteY5" fmla="*/ 537634 h 3738034"/>
              <a:gd name="connsiteX6" fmla="*/ 7433064 w 8474464"/>
              <a:gd name="connsiteY6" fmla="*/ 732367 h 3738034"/>
              <a:gd name="connsiteX7" fmla="*/ 7276430 w 8474464"/>
              <a:gd name="connsiteY7" fmla="*/ 918634 h 3738034"/>
              <a:gd name="connsiteX8" fmla="*/ 7174831 w 8474464"/>
              <a:gd name="connsiteY8" fmla="*/ 1045634 h 3738034"/>
              <a:gd name="connsiteX9" fmla="*/ 7098630 w 8474464"/>
              <a:gd name="connsiteY9" fmla="*/ 1113367 h 3738034"/>
              <a:gd name="connsiteX10" fmla="*/ 7022431 w 8474464"/>
              <a:gd name="connsiteY10" fmla="*/ 1138768 h 3738034"/>
              <a:gd name="connsiteX11" fmla="*/ 6857331 w 8474464"/>
              <a:gd name="connsiteY11" fmla="*/ 1172634 h 3738034"/>
              <a:gd name="connsiteX12" fmla="*/ 6412831 w 8474464"/>
              <a:gd name="connsiteY12" fmla="*/ 1210734 h 3738034"/>
              <a:gd name="connsiteX13" fmla="*/ 6133431 w 8474464"/>
              <a:gd name="connsiteY13" fmla="*/ 1181101 h 3738034"/>
              <a:gd name="connsiteX14" fmla="*/ 5972564 w 8474464"/>
              <a:gd name="connsiteY14" fmla="*/ 1045634 h 3738034"/>
              <a:gd name="connsiteX15" fmla="*/ 5807464 w 8474464"/>
              <a:gd name="connsiteY15" fmla="*/ 867834 h 3738034"/>
              <a:gd name="connsiteX16" fmla="*/ 5553464 w 8474464"/>
              <a:gd name="connsiteY16" fmla="*/ 753534 h 3738034"/>
              <a:gd name="connsiteX17" fmla="*/ 5337564 w 8474464"/>
              <a:gd name="connsiteY17" fmla="*/ 774701 h 3738034"/>
              <a:gd name="connsiteX18" fmla="*/ 5193631 w 8474464"/>
              <a:gd name="connsiteY18" fmla="*/ 677334 h 3738034"/>
              <a:gd name="connsiteX19" fmla="*/ 5083564 w 8474464"/>
              <a:gd name="connsiteY19" fmla="*/ 368301 h 3738034"/>
              <a:gd name="connsiteX20" fmla="*/ 4943864 w 8474464"/>
              <a:gd name="connsiteY20" fmla="*/ 118534 h 3738034"/>
              <a:gd name="connsiteX21" fmla="*/ 4761831 w 8474464"/>
              <a:gd name="connsiteY21" fmla="*/ 4234 h 3738034"/>
              <a:gd name="connsiteX22" fmla="*/ 4562864 w 8474464"/>
              <a:gd name="connsiteY22" fmla="*/ 67734 h 3738034"/>
              <a:gd name="connsiteX23" fmla="*/ 4435864 w 8474464"/>
              <a:gd name="connsiteY23" fmla="*/ 143934 h 3738034"/>
              <a:gd name="connsiteX24" fmla="*/ 4308864 w 8474464"/>
              <a:gd name="connsiteY24" fmla="*/ 296334 h 3738034"/>
              <a:gd name="connsiteX25" fmla="*/ 4118364 w 8474464"/>
              <a:gd name="connsiteY25" fmla="*/ 639234 h 3738034"/>
              <a:gd name="connsiteX26" fmla="*/ 4042164 w 8474464"/>
              <a:gd name="connsiteY26" fmla="*/ 753534 h 3738034"/>
              <a:gd name="connsiteX27" fmla="*/ 3953264 w 8474464"/>
              <a:gd name="connsiteY27" fmla="*/ 842434 h 3738034"/>
              <a:gd name="connsiteX28" fmla="*/ 3838964 w 8474464"/>
              <a:gd name="connsiteY28" fmla="*/ 867834 h 3738034"/>
              <a:gd name="connsiteX29" fmla="*/ 3775464 w 8474464"/>
              <a:gd name="connsiteY29" fmla="*/ 753534 h 3738034"/>
              <a:gd name="connsiteX30" fmla="*/ 3686564 w 8474464"/>
              <a:gd name="connsiteY30" fmla="*/ 626534 h 3738034"/>
              <a:gd name="connsiteX31" fmla="*/ 3584964 w 8474464"/>
              <a:gd name="connsiteY31" fmla="*/ 524934 h 3738034"/>
              <a:gd name="connsiteX32" fmla="*/ 3445264 w 8474464"/>
              <a:gd name="connsiteY32" fmla="*/ 499534 h 3738034"/>
              <a:gd name="connsiteX33" fmla="*/ 3305564 w 8474464"/>
              <a:gd name="connsiteY33" fmla="*/ 512234 h 3738034"/>
              <a:gd name="connsiteX34" fmla="*/ 3038864 w 8474464"/>
              <a:gd name="connsiteY34" fmla="*/ 651934 h 3738034"/>
              <a:gd name="connsiteX35" fmla="*/ 2924564 w 8474464"/>
              <a:gd name="connsiteY35" fmla="*/ 715434 h 3738034"/>
              <a:gd name="connsiteX36" fmla="*/ 2734064 w 8474464"/>
              <a:gd name="connsiteY36" fmla="*/ 842434 h 3738034"/>
              <a:gd name="connsiteX37" fmla="*/ 2581664 w 8474464"/>
              <a:gd name="connsiteY37" fmla="*/ 994834 h 3738034"/>
              <a:gd name="connsiteX38" fmla="*/ 2454664 w 8474464"/>
              <a:gd name="connsiteY38" fmla="*/ 1134534 h 3738034"/>
              <a:gd name="connsiteX39" fmla="*/ 2365764 w 8474464"/>
              <a:gd name="connsiteY39" fmla="*/ 1210734 h 3738034"/>
              <a:gd name="connsiteX40" fmla="*/ 2141398 w 8474464"/>
              <a:gd name="connsiteY40" fmla="*/ 1308101 h 3738034"/>
              <a:gd name="connsiteX41" fmla="*/ 1836598 w 8474464"/>
              <a:gd name="connsiteY41" fmla="*/ 1375834 h 3738034"/>
              <a:gd name="connsiteX42" fmla="*/ 1527564 w 8474464"/>
              <a:gd name="connsiteY42" fmla="*/ 1198034 h 3738034"/>
              <a:gd name="connsiteX43" fmla="*/ 1298964 w 8474464"/>
              <a:gd name="connsiteY43" fmla="*/ 1058334 h 3738034"/>
              <a:gd name="connsiteX44" fmla="*/ 968764 w 8474464"/>
              <a:gd name="connsiteY44" fmla="*/ 969434 h 3738034"/>
              <a:gd name="connsiteX45" fmla="*/ 75531 w 8474464"/>
              <a:gd name="connsiteY45" fmla="*/ 990601 h 3738034"/>
              <a:gd name="connsiteX46" fmla="*/ 54364 w 8474464"/>
              <a:gd name="connsiteY46" fmla="*/ 3522134 h 3738034"/>
              <a:gd name="connsiteX47" fmla="*/ 117864 w 8474464"/>
              <a:gd name="connsiteY47" fmla="*/ 3572934 h 3738034"/>
              <a:gd name="connsiteX48" fmla="*/ 130564 w 8474464"/>
              <a:gd name="connsiteY48" fmla="*/ 3611034 h 3738034"/>
              <a:gd name="connsiteX49" fmla="*/ 168664 w 8474464"/>
              <a:gd name="connsiteY49" fmla="*/ 3623734 h 3738034"/>
              <a:gd name="connsiteX50" fmla="*/ 206764 w 8474464"/>
              <a:gd name="connsiteY50" fmla="*/ 3649134 h 3738034"/>
              <a:gd name="connsiteX51" fmla="*/ 219464 w 8474464"/>
              <a:gd name="connsiteY51" fmla="*/ 3687234 h 3738034"/>
              <a:gd name="connsiteX52" fmla="*/ 270264 w 8474464"/>
              <a:gd name="connsiteY52" fmla="*/ 3699934 h 3738034"/>
              <a:gd name="connsiteX53" fmla="*/ 422664 w 8474464"/>
              <a:gd name="connsiteY53" fmla="*/ 3738034 h 3738034"/>
              <a:gd name="connsiteX54" fmla="*/ 752864 w 8474464"/>
              <a:gd name="connsiteY54" fmla="*/ 3725334 h 3738034"/>
              <a:gd name="connsiteX55" fmla="*/ 930664 w 8474464"/>
              <a:gd name="connsiteY55" fmla="*/ 3674534 h 3738034"/>
              <a:gd name="connsiteX56" fmla="*/ 994164 w 8474464"/>
              <a:gd name="connsiteY56" fmla="*/ 3661834 h 3738034"/>
              <a:gd name="connsiteX57" fmla="*/ 1108464 w 8474464"/>
              <a:gd name="connsiteY57" fmla="*/ 3598334 h 3738034"/>
              <a:gd name="connsiteX58" fmla="*/ 1184664 w 8474464"/>
              <a:gd name="connsiteY58" fmla="*/ 3560234 h 3738034"/>
              <a:gd name="connsiteX59" fmla="*/ 1260864 w 8474464"/>
              <a:gd name="connsiteY59" fmla="*/ 3484034 h 3738034"/>
              <a:gd name="connsiteX60" fmla="*/ 1311664 w 8474464"/>
              <a:gd name="connsiteY60" fmla="*/ 3407834 h 3738034"/>
              <a:gd name="connsiteX61" fmla="*/ 1337064 w 8474464"/>
              <a:gd name="connsiteY61" fmla="*/ 3369734 h 3738034"/>
              <a:gd name="connsiteX62" fmla="*/ 1400564 w 8474464"/>
              <a:gd name="connsiteY62" fmla="*/ 3318934 h 3738034"/>
              <a:gd name="connsiteX63" fmla="*/ 1425964 w 8474464"/>
              <a:gd name="connsiteY63" fmla="*/ 3268134 h 3738034"/>
              <a:gd name="connsiteX64" fmla="*/ 1438664 w 8474464"/>
              <a:gd name="connsiteY64" fmla="*/ 3230034 h 3738034"/>
              <a:gd name="connsiteX65" fmla="*/ 1464064 w 8474464"/>
              <a:gd name="connsiteY65" fmla="*/ 3191934 h 3738034"/>
              <a:gd name="connsiteX66" fmla="*/ 1476764 w 8474464"/>
              <a:gd name="connsiteY66" fmla="*/ 3153834 h 3738034"/>
              <a:gd name="connsiteX67" fmla="*/ 1502164 w 8474464"/>
              <a:gd name="connsiteY67" fmla="*/ 3115734 h 3738034"/>
              <a:gd name="connsiteX68" fmla="*/ 1514864 w 8474464"/>
              <a:gd name="connsiteY68" fmla="*/ 3077634 h 3738034"/>
              <a:gd name="connsiteX69" fmla="*/ 1552964 w 8474464"/>
              <a:gd name="connsiteY69" fmla="*/ 3052234 h 3738034"/>
              <a:gd name="connsiteX70" fmla="*/ 1565664 w 8474464"/>
              <a:gd name="connsiteY70" fmla="*/ 3014134 h 3738034"/>
              <a:gd name="connsiteX71" fmla="*/ 1578364 w 8474464"/>
              <a:gd name="connsiteY71" fmla="*/ 2963334 h 3738034"/>
              <a:gd name="connsiteX72" fmla="*/ 1616464 w 8474464"/>
              <a:gd name="connsiteY72" fmla="*/ 2912534 h 3738034"/>
              <a:gd name="connsiteX73" fmla="*/ 1679964 w 8474464"/>
              <a:gd name="connsiteY73" fmla="*/ 2810934 h 3738034"/>
              <a:gd name="connsiteX74" fmla="*/ 1718064 w 8474464"/>
              <a:gd name="connsiteY74" fmla="*/ 2772834 h 3738034"/>
              <a:gd name="connsiteX75" fmla="*/ 1743464 w 8474464"/>
              <a:gd name="connsiteY75" fmla="*/ 2722034 h 3738034"/>
              <a:gd name="connsiteX76" fmla="*/ 1819664 w 8474464"/>
              <a:gd name="connsiteY76" fmla="*/ 2671234 h 3738034"/>
              <a:gd name="connsiteX77" fmla="*/ 1832364 w 8474464"/>
              <a:gd name="connsiteY77" fmla="*/ 2607734 h 3738034"/>
              <a:gd name="connsiteX78" fmla="*/ 1921264 w 8474464"/>
              <a:gd name="connsiteY78" fmla="*/ 2531534 h 3738034"/>
              <a:gd name="connsiteX79" fmla="*/ 2035564 w 8474464"/>
              <a:gd name="connsiteY79" fmla="*/ 2442634 h 3738034"/>
              <a:gd name="connsiteX80" fmla="*/ 2099064 w 8474464"/>
              <a:gd name="connsiteY80" fmla="*/ 2417234 h 3738034"/>
              <a:gd name="connsiteX81" fmla="*/ 2149864 w 8474464"/>
              <a:gd name="connsiteY81" fmla="*/ 2379134 h 3738034"/>
              <a:gd name="connsiteX82" fmla="*/ 2226064 w 8474464"/>
              <a:gd name="connsiteY82" fmla="*/ 2366434 h 3738034"/>
              <a:gd name="connsiteX83" fmla="*/ 2454664 w 8474464"/>
              <a:gd name="connsiteY83" fmla="*/ 2302934 h 3738034"/>
              <a:gd name="connsiteX84" fmla="*/ 2683264 w 8474464"/>
              <a:gd name="connsiteY84" fmla="*/ 2290234 h 3738034"/>
              <a:gd name="connsiteX85" fmla="*/ 2759464 w 8474464"/>
              <a:gd name="connsiteY85" fmla="*/ 2277534 h 3738034"/>
              <a:gd name="connsiteX86" fmla="*/ 2810264 w 8474464"/>
              <a:gd name="connsiteY86" fmla="*/ 2264834 h 3738034"/>
              <a:gd name="connsiteX87" fmla="*/ 2962664 w 8474464"/>
              <a:gd name="connsiteY87" fmla="*/ 2252134 h 3738034"/>
              <a:gd name="connsiteX88" fmla="*/ 3013464 w 8474464"/>
              <a:gd name="connsiteY88" fmla="*/ 2226734 h 3738034"/>
              <a:gd name="connsiteX89" fmla="*/ 3051564 w 8474464"/>
              <a:gd name="connsiteY89" fmla="*/ 2201334 h 3738034"/>
              <a:gd name="connsiteX90" fmla="*/ 3127764 w 8474464"/>
              <a:gd name="connsiteY90" fmla="*/ 2175934 h 3738034"/>
              <a:gd name="connsiteX91" fmla="*/ 3165864 w 8474464"/>
              <a:gd name="connsiteY91" fmla="*/ 2150534 h 3738034"/>
              <a:gd name="connsiteX92" fmla="*/ 3203964 w 8474464"/>
              <a:gd name="connsiteY92" fmla="*/ 2137834 h 3738034"/>
              <a:gd name="connsiteX93" fmla="*/ 3280164 w 8474464"/>
              <a:gd name="connsiteY93" fmla="*/ 2087034 h 3738034"/>
              <a:gd name="connsiteX94" fmla="*/ 3318264 w 8474464"/>
              <a:gd name="connsiteY94" fmla="*/ 2061634 h 3738034"/>
              <a:gd name="connsiteX95" fmla="*/ 3419864 w 8474464"/>
              <a:gd name="connsiteY95" fmla="*/ 2010834 h 3738034"/>
              <a:gd name="connsiteX96" fmla="*/ 3470664 w 8474464"/>
              <a:gd name="connsiteY96" fmla="*/ 2036234 h 3738034"/>
              <a:gd name="connsiteX97" fmla="*/ 3508764 w 8474464"/>
              <a:gd name="connsiteY97" fmla="*/ 2048934 h 3738034"/>
              <a:gd name="connsiteX98" fmla="*/ 3546864 w 8474464"/>
              <a:gd name="connsiteY98" fmla="*/ 2074334 h 3738034"/>
              <a:gd name="connsiteX99" fmla="*/ 3686564 w 8474464"/>
              <a:gd name="connsiteY99" fmla="*/ 2112434 h 3738034"/>
              <a:gd name="connsiteX100" fmla="*/ 4105664 w 8474464"/>
              <a:gd name="connsiteY100" fmla="*/ 2074334 h 3738034"/>
              <a:gd name="connsiteX101" fmla="*/ 4143764 w 8474464"/>
              <a:gd name="connsiteY101" fmla="*/ 2048934 h 3738034"/>
              <a:gd name="connsiteX102" fmla="*/ 4219964 w 8474464"/>
              <a:gd name="connsiteY102" fmla="*/ 2036234 h 3738034"/>
              <a:gd name="connsiteX103" fmla="*/ 4270764 w 8474464"/>
              <a:gd name="connsiteY103" fmla="*/ 2023534 h 3738034"/>
              <a:gd name="connsiteX104" fmla="*/ 4346964 w 8474464"/>
              <a:gd name="connsiteY104" fmla="*/ 2036234 h 3738034"/>
              <a:gd name="connsiteX105" fmla="*/ 4461264 w 8474464"/>
              <a:gd name="connsiteY105" fmla="*/ 2163234 h 3738034"/>
              <a:gd name="connsiteX106" fmla="*/ 4486664 w 8474464"/>
              <a:gd name="connsiteY106" fmla="*/ 2201334 h 3738034"/>
              <a:gd name="connsiteX107" fmla="*/ 4524764 w 8474464"/>
              <a:gd name="connsiteY107" fmla="*/ 2214034 h 3738034"/>
              <a:gd name="connsiteX108" fmla="*/ 4639064 w 8474464"/>
              <a:gd name="connsiteY108" fmla="*/ 2175934 h 3738034"/>
              <a:gd name="connsiteX109" fmla="*/ 4715264 w 8474464"/>
              <a:gd name="connsiteY109" fmla="*/ 2137834 h 3738034"/>
              <a:gd name="connsiteX110" fmla="*/ 4791464 w 8474464"/>
              <a:gd name="connsiteY110" fmla="*/ 2099734 h 3738034"/>
              <a:gd name="connsiteX111" fmla="*/ 4893064 w 8474464"/>
              <a:gd name="connsiteY111" fmla="*/ 2048934 h 3738034"/>
              <a:gd name="connsiteX112" fmla="*/ 4931164 w 8474464"/>
              <a:gd name="connsiteY112" fmla="*/ 2023534 h 3738034"/>
              <a:gd name="connsiteX113" fmla="*/ 4969264 w 8474464"/>
              <a:gd name="connsiteY113" fmla="*/ 2010834 h 3738034"/>
              <a:gd name="connsiteX114" fmla="*/ 5007364 w 8474464"/>
              <a:gd name="connsiteY114" fmla="*/ 1985434 h 3738034"/>
              <a:gd name="connsiteX115" fmla="*/ 5070864 w 8474464"/>
              <a:gd name="connsiteY115" fmla="*/ 1972734 h 3738034"/>
              <a:gd name="connsiteX116" fmla="*/ 5235964 w 8474464"/>
              <a:gd name="connsiteY116" fmla="*/ 1985434 h 3738034"/>
              <a:gd name="connsiteX117" fmla="*/ 5299464 w 8474464"/>
              <a:gd name="connsiteY117" fmla="*/ 1998134 h 3738034"/>
              <a:gd name="connsiteX118" fmla="*/ 5477264 w 8474464"/>
              <a:gd name="connsiteY118" fmla="*/ 2023534 h 3738034"/>
              <a:gd name="connsiteX119" fmla="*/ 5883664 w 8474464"/>
              <a:gd name="connsiteY119" fmla="*/ 2010834 h 3738034"/>
              <a:gd name="connsiteX120" fmla="*/ 5959864 w 8474464"/>
              <a:gd name="connsiteY120" fmla="*/ 1972734 h 3738034"/>
              <a:gd name="connsiteX121" fmla="*/ 5997964 w 8474464"/>
              <a:gd name="connsiteY121" fmla="*/ 1960034 h 3738034"/>
              <a:gd name="connsiteX122" fmla="*/ 6074164 w 8474464"/>
              <a:gd name="connsiteY122" fmla="*/ 1896534 h 3738034"/>
              <a:gd name="connsiteX123" fmla="*/ 6150364 w 8474464"/>
              <a:gd name="connsiteY123" fmla="*/ 1871134 h 3738034"/>
              <a:gd name="connsiteX124" fmla="*/ 6290064 w 8474464"/>
              <a:gd name="connsiteY124" fmla="*/ 1883834 h 3738034"/>
              <a:gd name="connsiteX125" fmla="*/ 6353564 w 8474464"/>
              <a:gd name="connsiteY125" fmla="*/ 1896534 h 3738034"/>
              <a:gd name="connsiteX126" fmla="*/ 6505964 w 8474464"/>
              <a:gd name="connsiteY126" fmla="*/ 1921934 h 3738034"/>
              <a:gd name="connsiteX127" fmla="*/ 6582164 w 8474464"/>
              <a:gd name="connsiteY127" fmla="*/ 1934634 h 3738034"/>
              <a:gd name="connsiteX128" fmla="*/ 6886964 w 8474464"/>
              <a:gd name="connsiteY128" fmla="*/ 1960034 h 3738034"/>
              <a:gd name="connsiteX129" fmla="*/ 8474464 w 8474464"/>
              <a:gd name="connsiteY129" fmla="*/ 1947334 h 3738034"/>
              <a:gd name="connsiteX130" fmla="*/ 8440597 w 8474464"/>
              <a:gd name="connsiteY130" fmla="*/ 0 h 3738034"/>
              <a:gd name="connsiteX0" fmla="*/ 8439273 w 8473140"/>
              <a:gd name="connsiteY0" fmla="*/ 0 h 3761920"/>
              <a:gd name="connsiteX1" fmla="*/ 8126007 w 8473140"/>
              <a:gd name="connsiteY1" fmla="*/ 12701 h 3761920"/>
              <a:gd name="connsiteX2" fmla="*/ 7829673 w 8473140"/>
              <a:gd name="connsiteY2" fmla="*/ 76200 h 3761920"/>
              <a:gd name="connsiteX3" fmla="*/ 7689974 w 8473140"/>
              <a:gd name="connsiteY3" fmla="*/ 114301 h 3761920"/>
              <a:gd name="connsiteX4" fmla="*/ 7651874 w 8473140"/>
              <a:gd name="connsiteY4" fmla="*/ 461433 h 3761920"/>
              <a:gd name="connsiteX5" fmla="*/ 7609540 w 8473140"/>
              <a:gd name="connsiteY5" fmla="*/ 537634 h 3761920"/>
              <a:gd name="connsiteX6" fmla="*/ 7431740 w 8473140"/>
              <a:gd name="connsiteY6" fmla="*/ 732367 h 3761920"/>
              <a:gd name="connsiteX7" fmla="*/ 7275106 w 8473140"/>
              <a:gd name="connsiteY7" fmla="*/ 918634 h 3761920"/>
              <a:gd name="connsiteX8" fmla="*/ 7173507 w 8473140"/>
              <a:gd name="connsiteY8" fmla="*/ 1045634 h 3761920"/>
              <a:gd name="connsiteX9" fmla="*/ 7097306 w 8473140"/>
              <a:gd name="connsiteY9" fmla="*/ 1113367 h 3761920"/>
              <a:gd name="connsiteX10" fmla="*/ 7021107 w 8473140"/>
              <a:gd name="connsiteY10" fmla="*/ 1138768 h 3761920"/>
              <a:gd name="connsiteX11" fmla="*/ 6856007 w 8473140"/>
              <a:gd name="connsiteY11" fmla="*/ 1172634 h 3761920"/>
              <a:gd name="connsiteX12" fmla="*/ 6411507 w 8473140"/>
              <a:gd name="connsiteY12" fmla="*/ 1210734 h 3761920"/>
              <a:gd name="connsiteX13" fmla="*/ 6132107 w 8473140"/>
              <a:gd name="connsiteY13" fmla="*/ 1181101 h 3761920"/>
              <a:gd name="connsiteX14" fmla="*/ 5971240 w 8473140"/>
              <a:gd name="connsiteY14" fmla="*/ 1045634 h 3761920"/>
              <a:gd name="connsiteX15" fmla="*/ 5806140 w 8473140"/>
              <a:gd name="connsiteY15" fmla="*/ 867834 h 3761920"/>
              <a:gd name="connsiteX16" fmla="*/ 5552140 w 8473140"/>
              <a:gd name="connsiteY16" fmla="*/ 753534 h 3761920"/>
              <a:gd name="connsiteX17" fmla="*/ 5336240 w 8473140"/>
              <a:gd name="connsiteY17" fmla="*/ 774701 h 3761920"/>
              <a:gd name="connsiteX18" fmla="*/ 5192307 w 8473140"/>
              <a:gd name="connsiteY18" fmla="*/ 677334 h 3761920"/>
              <a:gd name="connsiteX19" fmla="*/ 5082240 w 8473140"/>
              <a:gd name="connsiteY19" fmla="*/ 368301 h 3761920"/>
              <a:gd name="connsiteX20" fmla="*/ 4942540 w 8473140"/>
              <a:gd name="connsiteY20" fmla="*/ 118534 h 3761920"/>
              <a:gd name="connsiteX21" fmla="*/ 4760507 w 8473140"/>
              <a:gd name="connsiteY21" fmla="*/ 4234 h 3761920"/>
              <a:gd name="connsiteX22" fmla="*/ 4561540 w 8473140"/>
              <a:gd name="connsiteY22" fmla="*/ 67734 h 3761920"/>
              <a:gd name="connsiteX23" fmla="*/ 4434540 w 8473140"/>
              <a:gd name="connsiteY23" fmla="*/ 143934 h 3761920"/>
              <a:gd name="connsiteX24" fmla="*/ 4307540 w 8473140"/>
              <a:gd name="connsiteY24" fmla="*/ 296334 h 3761920"/>
              <a:gd name="connsiteX25" fmla="*/ 4117040 w 8473140"/>
              <a:gd name="connsiteY25" fmla="*/ 639234 h 3761920"/>
              <a:gd name="connsiteX26" fmla="*/ 4040840 w 8473140"/>
              <a:gd name="connsiteY26" fmla="*/ 753534 h 3761920"/>
              <a:gd name="connsiteX27" fmla="*/ 3951940 w 8473140"/>
              <a:gd name="connsiteY27" fmla="*/ 842434 h 3761920"/>
              <a:gd name="connsiteX28" fmla="*/ 3837640 w 8473140"/>
              <a:gd name="connsiteY28" fmla="*/ 867834 h 3761920"/>
              <a:gd name="connsiteX29" fmla="*/ 3774140 w 8473140"/>
              <a:gd name="connsiteY29" fmla="*/ 753534 h 3761920"/>
              <a:gd name="connsiteX30" fmla="*/ 3685240 w 8473140"/>
              <a:gd name="connsiteY30" fmla="*/ 626534 h 3761920"/>
              <a:gd name="connsiteX31" fmla="*/ 3583640 w 8473140"/>
              <a:gd name="connsiteY31" fmla="*/ 524934 h 3761920"/>
              <a:gd name="connsiteX32" fmla="*/ 3443940 w 8473140"/>
              <a:gd name="connsiteY32" fmla="*/ 499534 h 3761920"/>
              <a:gd name="connsiteX33" fmla="*/ 3304240 w 8473140"/>
              <a:gd name="connsiteY33" fmla="*/ 512234 h 3761920"/>
              <a:gd name="connsiteX34" fmla="*/ 3037540 w 8473140"/>
              <a:gd name="connsiteY34" fmla="*/ 651934 h 3761920"/>
              <a:gd name="connsiteX35" fmla="*/ 2923240 w 8473140"/>
              <a:gd name="connsiteY35" fmla="*/ 715434 h 3761920"/>
              <a:gd name="connsiteX36" fmla="*/ 2732740 w 8473140"/>
              <a:gd name="connsiteY36" fmla="*/ 842434 h 3761920"/>
              <a:gd name="connsiteX37" fmla="*/ 2580340 w 8473140"/>
              <a:gd name="connsiteY37" fmla="*/ 994834 h 3761920"/>
              <a:gd name="connsiteX38" fmla="*/ 2453340 w 8473140"/>
              <a:gd name="connsiteY38" fmla="*/ 1134534 h 3761920"/>
              <a:gd name="connsiteX39" fmla="*/ 2364440 w 8473140"/>
              <a:gd name="connsiteY39" fmla="*/ 1210734 h 3761920"/>
              <a:gd name="connsiteX40" fmla="*/ 2140074 w 8473140"/>
              <a:gd name="connsiteY40" fmla="*/ 1308101 h 3761920"/>
              <a:gd name="connsiteX41" fmla="*/ 1835274 w 8473140"/>
              <a:gd name="connsiteY41" fmla="*/ 1375834 h 3761920"/>
              <a:gd name="connsiteX42" fmla="*/ 1526240 w 8473140"/>
              <a:gd name="connsiteY42" fmla="*/ 1198034 h 3761920"/>
              <a:gd name="connsiteX43" fmla="*/ 1297640 w 8473140"/>
              <a:gd name="connsiteY43" fmla="*/ 1058334 h 3761920"/>
              <a:gd name="connsiteX44" fmla="*/ 967440 w 8473140"/>
              <a:gd name="connsiteY44" fmla="*/ 969434 h 3761920"/>
              <a:gd name="connsiteX45" fmla="*/ 74207 w 8473140"/>
              <a:gd name="connsiteY45" fmla="*/ 990601 h 3761920"/>
              <a:gd name="connsiteX46" fmla="*/ 57274 w 8473140"/>
              <a:gd name="connsiteY46" fmla="*/ 3572934 h 3761920"/>
              <a:gd name="connsiteX47" fmla="*/ 116540 w 8473140"/>
              <a:gd name="connsiteY47" fmla="*/ 3572934 h 3761920"/>
              <a:gd name="connsiteX48" fmla="*/ 129240 w 8473140"/>
              <a:gd name="connsiteY48" fmla="*/ 3611034 h 3761920"/>
              <a:gd name="connsiteX49" fmla="*/ 167340 w 8473140"/>
              <a:gd name="connsiteY49" fmla="*/ 3623734 h 3761920"/>
              <a:gd name="connsiteX50" fmla="*/ 205440 w 8473140"/>
              <a:gd name="connsiteY50" fmla="*/ 3649134 h 3761920"/>
              <a:gd name="connsiteX51" fmla="*/ 218140 w 8473140"/>
              <a:gd name="connsiteY51" fmla="*/ 3687234 h 3761920"/>
              <a:gd name="connsiteX52" fmla="*/ 268940 w 8473140"/>
              <a:gd name="connsiteY52" fmla="*/ 3699934 h 3761920"/>
              <a:gd name="connsiteX53" fmla="*/ 421340 w 8473140"/>
              <a:gd name="connsiteY53" fmla="*/ 3738034 h 3761920"/>
              <a:gd name="connsiteX54" fmla="*/ 751540 w 8473140"/>
              <a:gd name="connsiteY54" fmla="*/ 3725334 h 3761920"/>
              <a:gd name="connsiteX55" fmla="*/ 929340 w 8473140"/>
              <a:gd name="connsiteY55" fmla="*/ 3674534 h 3761920"/>
              <a:gd name="connsiteX56" fmla="*/ 992840 w 8473140"/>
              <a:gd name="connsiteY56" fmla="*/ 3661834 h 3761920"/>
              <a:gd name="connsiteX57" fmla="*/ 1107140 w 8473140"/>
              <a:gd name="connsiteY57" fmla="*/ 3598334 h 3761920"/>
              <a:gd name="connsiteX58" fmla="*/ 1183340 w 8473140"/>
              <a:gd name="connsiteY58" fmla="*/ 3560234 h 3761920"/>
              <a:gd name="connsiteX59" fmla="*/ 1259540 w 8473140"/>
              <a:gd name="connsiteY59" fmla="*/ 3484034 h 3761920"/>
              <a:gd name="connsiteX60" fmla="*/ 1310340 w 8473140"/>
              <a:gd name="connsiteY60" fmla="*/ 3407834 h 3761920"/>
              <a:gd name="connsiteX61" fmla="*/ 1335740 w 8473140"/>
              <a:gd name="connsiteY61" fmla="*/ 3369734 h 3761920"/>
              <a:gd name="connsiteX62" fmla="*/ 1399240 w 8473140"/>
              <a:gd name="connsiteY62" fmla="*/ 3318934 h 3761920"/>
              <a:gd name="connsiteX63" fmla="*/ 1424640 w 8473140"/>
              <a:gd name="connsiteY63" fmla="*/ 3268134 h 3761920"/>
              <a:gd name="connsiteX64" fmla="*/ 1437340 w 8473140"/>
              <a:gd name="connsiteY64" fmla="*/ 3230034 h 3761920"/>
              <a:gd name="connsiteX65" fmla="*/ 1462740 w 8473140"/>
              <a:gd name="connsiteY65" fmla="*/ 3191934 h 3761920"/>
              <a:gd name="connsiteX66" fmla="*/ 1475440 w 8473140"/>
              <a:gd name="connsiteY66" fmla="*/ 3153834 h 3761920"/>
              <a:gd name="connsiteX67" fmla="*/ 1500840 w 8473140"/>
              <a:gd name="connsiteY67" fmla="*/ 3115734 h 3761920"/>
              <a:gd name="connsiteX68" fmla="*/ 1513540 w 8473140"/>
              <a:gd name="connsiteY68" fmla="*/ 3077634 h 3761920"/>
              <a:gd name="connsiteX69" fmla="*/ 1551640 w 8473140"/>
              <a:gd name="connsiteY69" fmla="*/ 3052234 h 3761920"/>
              <a:gd name="connsiteX70" fmla="*/ 1564340 w 8473140"/>
              <a:gd name="connsiteY70" fmla="*/ 3014134 h 3761920"/>
              <a:gd name="connsiteX71" fmla="*/ 1577040 w 8473140"/>
              <a:gd name="connsiteY71" fmla="*/ 2963334 h 3761920"/>
              <a:gd name="connsiteX72" fmla="*/ 1615140 w 8473140"/>
              <a:gd name="connsiteY72" fmla="*/ 2912534 h 3761920"/>
              <a:gd name="connsiteX73" fmla="*/ 1678640 w 8473140"/>
              <a:gd name="connsiteY73" fmla="*/ 2810934 h 3761920"/>
              <a:gd name="connsiteX74" fmla="*/ 1716740 w 8473140"/>
              <a:gd name="connsiteY74" fmla="*/ 2772834 h 3761920"/>
              <a:gd name="connsiteX75" fmla="*/ 1742140 w 8473140"/>
              <a:gd name="connsiteY75" fmla="*/ 2722034 h 3761920"/>
              <a:gd name="connsiteX76" fmla="*/ 1818340 w 8473140"/>
              <a:gd name="connsiteY76" fmla="*/ 2671234 h 3761920"/>
              <a:gd name="connsiteX77" fmla="*/ 1831040 w 8473140"/>
              <a:gd name="connsiteY77" fmla="*/ 2607734 h 3761920"/>
              <a:gd name="connsiteX78" fmla="*/ 1919940 w 8473140"/>
              <a:gd name="connsiteY78" fmla="*/ 2531534 h 3761920"/>
              <a:gd name="connsiteX79" fmla="*/ 2034240 w 8473140"/>
              <a:gd name="connsiteY79" fmla="*/ 2442634 h 3761920"/>
              <a:gd name="connsiteX80" fmla="*/ 2097740 w 8473140"/>
              <a:gd name="connsiteY80" fmla="*/ 2417234 h 3761920"/>
              <a:gd name="connsiteX81" fmla="*/ 2148540 w 8473140"/>
              <a:gd name="connsiteY81" fmla="*/ 2379134 h 3761920"/>
              <a:gd name="connsiteX82" fmla="*/ 2224740 w 8473140"/>
              <a:gd name="connsiteY82" fmla="*/ 2366434 h 3761920"/>
              <a:gd name="connsiteX83" fmla="*/ 2453340 w 8473140"/>
              <a:gd name="connsiteY83" fmla="*/ 2302934 h 3761920"/>
              <a:gd name="connsiteX84" fmla="*/ 2681940 w 8473140"/>
              <a:gd name="connsiteY84" fmla="*/ 2290234 h 3761920"/>
              <a:gd name="connsiteX85" fmla="*/ 2758140 w 8473140"/>
              <a:gd name="connsiteY85" fmla="*/ 2277534 h 3761920"/>
              <a:gd name="connsiteX86" fmla="*/ 2808940 w 8473140"/>
              <a:gd name="connsiteY86" fmla="*/ 2264834 h 3761920"/>
              <a:gd name="connsiteX87" fmla="*/ 2961340 w 8473140"/>
              <a:gd name="connsiteY87" fmla="*/ 2252134 h 3761920"/>
              <a:gd name="connsiteX88" fmla="*/ 3012140 w 8473140"/>
              <a:gd name="connsiteY88" fmla="*/ 2226734 h 3761920"/>
              <a:gd name="connsiteX89" fmla="*/ 3050240 w 8473140"/>
              <a:gd name="connsiteY89" fmla="*/ 2201334 h 3761920"/>
              <a:gd name="connsiteX90" fmla="*/ 3126440 w 8473140"/>
              <a:gd name="connsiteY90" fmla="*/ 2175934 h 3761920"/>
              <a:gd name="connsiteX91" fmla="*/ 3164540 w 8473140"/>
              <a:gd name="connsiteY91" fmla="*/ 2150534 h 3761920"/>
              <a:gd name="connsiteX92" fmla="*/ 3202640 w 8473140"/>
              <a:gd name="connsiteY92" fmla="*/ 2137834 h 3761920"/>
              <a:gd name="connsiteX93" fmla="*/ 3278840 w 8473140"/>
              <a:gd name="connsiteY93" fmla="*/ 2087034 h 3761920"/>
              <a:gd name="connsiteX94" fmla="*/ 3316940 w 8473140"/>
              <a:gd name="connsiteY94" fmla="*/ 2061634 h 3761920"/>
              <a:gd name="connsiteX95" fmla="*/ 3418540 w 8473140"/>
              <a:gd name="connsiteY95" fmla="*/ 2010834 h 3761920"/>
              <a:gd name="connsiteX96" fmla="*/ 3469340 w 8473140"/>
              <a:gd name="connsiteY96" fmla="*/ 2036234 h 3761920"/>
              <a:gd name="connsiteX97" fmla="*/ 3507440 w 8473140"/>
              <a:gd name="connsiteY97" fmla="*/ 2048934 h 3761920"/>
              <a:gd name="connsiteX98" fmla="*/ 3545540 w 8473140"/>
              <a:gd name="connsiteY98" fmla="*/ 2074334 h 3761920"/>
              <a:gd name="connsiteX99" fmla="*/ 3685240 w 8473140"/>
              <a:gd name="connsiteY99" fmla="*/ 2112434 h 3761920"/>
              <a:gd name="connsiteX100" fmla="*/ 4104340 w 8473140"/>
              <a:gd name="connsiteY100" fmla="*/ 2074334 h 3761920"/>
              <a:gd name="connsiteX101" fmla="*/ 4142440 w 8473140"/>
              <a:gd name="connsiteY101" fmla="*/ 2048934 h 3761920"/>
              <a:gd name="connsiteX102" fmla="*/ 4218640 w 8473140"/>
              <a:gd name="connsiteY102" fmla="*/ 2036234 h 3761920"/>
              <a:gd name="connsiteX103" fmla="*/ 4269440 w 8473140"/>
              <a:gd name="connsiteY103" fmla="*/ 2023534 h 3761920"/>
              <a:gd name="connsiteX104" fmla="*/ 4345640 w 8473140"/>
              <a:gd name="connsiteY104" fmla="*/ 2036234 h 3761920"/>
              <a:gd name="connsiteX105" fmla="*/ 4459940 w 8473140"/>
              <a:gd name="connsiteY105" fmla="*/ 2163234 h 3761920"/>
              <a:gd name="connsiteX106" fmla="*/ 4485340 w 8473140"/>
              <a:gd name="connsiteY106" fmla="*/ 2201334 h 3761920"/>
              <a:gd name="connsiteX107" fmla="*/ 4523440 w 8473140"/>
              <a:gd name="connsiteY107" fmla="*/ 2214034 h 3761920"/>
              <a:gd name="connsiteX108" fmla="*/ 4637740 w 8473140"/>
              <a:gd name="connsiteY108" fmla="*/ 2175934 h 3761920"/>
              <a:gd name="connsiteX109" fmla="*/ 4713940 w 8473140"/>
              <a:gd name="connsiteY109" fmla="*/ 2137834 h 3761920"/>
              <a:gd name="connsiteX110" fmla="*/ 4790140 w 8473140"/>
              <a:gd name="connsiteY110" fmla="*/ 2099734 h 3761920"/>
              <a:gd name="connsiteX111" fmla="*/ 4891740 w 8473140"/>
              <a:gd name="connsiteY111" fmla="*/ 2048934 h 3761920"/>
              <a:gd name="connsiteX112" fmla="*/ 4929840 w 8473140"/>
              <a:gd name="connsiteY112" fmla="*/ 2023534 h 3761920"/>
              <a:gd name="connsiteX113" fmla="*/ 4967940 w 8473140"/>
              <a:gd name="connsiteY113" fmla="*/ 2010834 h 3761920"/>
              <a:gd name="connsiteX114" fmla="*/ 5006040 w 8473140"/>
              <a:gd name="connsiteY114" fmla="*/ 1985434 h 3761920"/>
              <a:gd name="connsiteX115" fmla="*/ 5069540 w 8473140"/>
              <a:gd name="connsiteY115" fmla="*/ 1972734 h 3761920"/>
              <a:gd name="connsiteX116" fmla="*/ 5234640 w 8473140"/>
              <a:gd name="connsiteY116" fmla="*/ 1985434 h 3761920"/>
              <a:gd name="connsiteX117" fmla="*/ 5298140 w 8473140"/>
              <a:gd name="connsiteY117" fmla="*/ 1998134 h 3761920"/>
              <a:gd name="connsiteX118" fmla="*/ 5475940 w 8473140"/>
              <a:gd name="connsiteY118" fmla="*/ 2023534 h 3761920"/>
              <a:gd name="connsiteX119" fmla="*/ 5882340 w 8473140"/>
              <a:gd name="connsiteY119" fmla="*/ 2010834 h 3761920"/>
              <a:gd name="connsiteX120" fmla="*/ 5958540 w 8473140"/>
              <a:gd name="connsiteY120" fmla="*/ 1972734 h 3761920"/>
              <a:gd name="connsiteX121" fmla="*/ 5996640 w 8473140"/>
              <a:gd name="connsiteY121" fmla="*/ 1960034 h 3761920"/>
              <a:gd name="connsiteX122" fmla="*/ 6072840 w 8473140"/>
              <a:gd name="connsiteY122" fmla="*/ 1896534 h 3761920"/>
              <a:gd name="connsiteX123" fmla="*/ 6149040 w 8473140"/>
              <a:gd name="connsiteY123" fmla="*/ 1871134 h 3761920"/>
              <a:gd name="connsiteX124" fmla="*/ 6288740 w 8473140"/>
              <a:gd name="connsiteY124" fmla="*/ 1883834 h 3761920"/>
              <a:gd name="connsiteX125" fmla="*/ 6352240 w 8473140"/>
              <a:gd name="connsiteY125" fmla="*/ 1896534 h 3761920"/>
              <a:gd name="connsiteX126" fmla="*/ 6504640 w 8473140"/>
              <a:gd name="connsiteY126" fmla="*/ 1921934 h 3761920"/>
              <a:gd name="connsiteX127" fmla="*/ 6580840 w 8473140"/>
              <a:gd name="connsiteY127" fmla="*/ 1934634 h 3761920"/>
              <a:gd name="connsiteX128" fmla="*/ 6885640 w 8473140"/>
              <a:gd name="connsiteY128" fmla="*/ 1960034 h 3761920"/>
              <a:gd name="connsiteX129" fmla="*/ 8473140 w 8473140"/>
              <a:gd name="connsiteY129" fmla="*/ 1947334 h 3761920"/>
              <a:gd name="connsiteX130" fmla="*/ 8439273 w 8473140"/>
              <a:gd name="connsiteY130" fmla="*/ 0 h 3761920"/>
              <a:gd name="connsiteX0" fmla="*/ 8439820 w 8473687"/>
              <a:gd name="connsiteY0" fmla="*/ 0 h 3775394"/>
              <a:gd name="connsiteX1" fmla="*/ 8126554 w 8473687"/>
              <a:gd name="connsiteY1" fmla="*/ 12701 h 3775394"/>
              <a:gd name="connsiteX2" fmla="*/ 7830220 w 8473687"/>
              <a:gd name="connsiteY2" fmla="*/ 76200 h 3775394"/>
              <a:gd name="connsiteX3" fmla="*/ 7690521 w 8473687"/>
              <a:gd name="connsiteY3" fmla="*/ 114301 h 3775394"/>
              <a:gd name="connsiteX4" fmla="*/ 7652421 w 8473687"/>
              <a:gd name="connsiteY4" fmla="*/ 461433 h 3775394"/>
              <a:gd name="connsiteX5" fmla="*/ 7610087 w 8473687"/>
              <a:gd name="connsiteY5" fmla="*/ 537634 h 3775394"/>
              <a:gd name="connsiteX6" fmla="*/ 7432287 w 8473687"/>
              <a:gd name="connsiteY6" fmla="*/ 732367 h 3775394"/>
              <a:gd name="connsiteX7" fmla="*/ 7275653 w 8473687"/>
              <a:gd name="connsiteY7" fmla="*/ 918634 h 3775394"/>
              <a:gd name="connsiteX8" fmla="*/ 7174054 w 8473687"/>
              <a:gd name="connsiteY8" fmla="*/ 1045634 h 3775394"/>
              <a:gd name="connsiteX9" fmla="*/ 7097853 w 8473687"/>
              <a:gd name="connsiteY9" fmla="*/ 1113367 h 3775394"/>
              <a:gd name="connsiteX10" fmla="*/ 7021654 w 8473687"/>
              <a:gd name="connsiteY10" fmla="*/ 1138768 h 3775394"/>
              <a:gd name="connsiteX11" fmla="*/ 6856554 w 8473687"/>
              <a:gd name="connsiteY11" fmla="*/ 1172634 h 3775394"/>
              <a:gd name="connsiteX12" fmla="*/ 6412054 w 8473687"/>
              <a:gd name="connsiteY12" fmla="*/ 1210734 h 3775394"/>
              <a:gd name="connsiteX13" fmla="*/ 6132654 w 8473687"/>
              <a:gd name="connsiteY13" fmla="*/ 1181101 h 3775394"/>
              <a:gd name="connsiteX14" fmla="*/ 5971787 w 8473687"/>
              <a:gd name="connsiteY14" fmla="*/ 1045634 h 3775394"/>
              <a:gd name="connsiteX15" fmla="*/ 5806687 w 8473687"/>
              <a:gd name="connsiteY15" fmla="*/ 867834 h 3775394"/>
              <a:gd name="connsiteX16" fmla="*/ 5552687 w 8473687"/>
              <a:gd name="connsiteY16" fmla="*/ 753534 h 3775394"/>
              <a:gd name="connsiteX17" fmla="*/ 5336787 w 8473687"/>
              <a:gd name="connsiteY17" fmla="*/ 774701 h 3775394"/>
              <a:gd name="connsiteX18" fmla="*/ 5192854 w 8473687"/>
              <a:gd name="connsiteY18" fmla="*/ 677334 h 3775394"/>
              <a:gd name="connsiteX19" fmla="*/ 5082787 w 8473687"/>
              <a:gd name="connsiteY19" fmla="*/ 368301 h 3775394"/>
              <a:gd name="connsiteX20" fmla="*/ 4943087 w 8473687"/>
              <a:gd name="connsiteY20" fmla="*/ 118534 h 3775394"/>
              <a:gd name="connsiteX21" fmla="*/ 4761054 w 8473687"/>
              <a:gd name="connsiteY21" fmla="*/ 4234 h 3775394"/>
              <a:gd name="connsiteX22" fmla="*/ 4562087 w 8473687"/>
              <a:gd name="connsiteY22" fmla="*/ 67734 h 3775394"/>
              <a:gd name="connsiteX23" fmla="*/ 4435087 w 8473687"/>
              <a:gd name="connsiteY23" fmla="*/ 143934 h 3775394"/>
              <a:gd name="connsiteX24" fmla="*/ 4308087 w 8473687"/>
              <a:gd name="connsiteY24" fmla="*/ 296334 h 3775394"/>
              <a:gd name="connsiteX25" fmla="*/ 4117587 w 8473687"/>
              <a:gd name="connsiteY25" fmla="*/ 639234 h 3775394"/>
              <a:gd name="connsiteX26" fmla="*/ 4041387 w 8473687"/>
              <a:gd name="connsiteY26" fmla="*/ 753534 h 3775394"/>
              <a:gd name="connsiteX27" fmla="*/ 3952487 w 8473687"/>
              <a:gd name="connsiteY27" fmla="*/ 842434 h 3775394"/>
              <a:gd name="connsiteX28" fmla="*/ 3838187 w 8473687"/>
              <a:gd name="connsiteY28" fmla="*/ 867834 h 3775394"/>
              <a:gd name="connsiteX29" fmla="*/ 3774687 w 8473687"/>
              <a:gd name="connsiteY29" fmla="*/ 753534 h 3775394"/>
              <a:gd name="connsiteX30" fmla="*/ 3685787 w 8473687"/>
              <a:gd name="connsiteY30" fmla="*/ 626534 h 3775394"/>
              <a:gd name="connsiteX31" fmla="*/ 3584187 w 8473687"/>
              <a:gd name="connsiteY31" fmla="*/ 524934 h 3775394"/>
              <a:gd name="connsiteX32" fmla="*/ 3444487 w 8473687"/>
              <a:gd name="connsiteY32" fmla="*/ 499534 h 3775394"/>
              <a:gd name="connsiteX33" fmla="*/ 3304787 w 8473687"/>
              <a:gd name="connsiteY33" fmla="*/ 512234 h 3775394"/>
              <a:gd name="connsiteX34" fmla="*/ 3038087 w 8473687"/>
              <a:gd name="connsiteY34" fmla="*/ 651934 h 3775394"/>
              <a:gd name="connsiteX35" fmla="*/ 2923787 w 8473687"/>
              <a:gd name="connsiteY35" fmla="*/ 715434 h 3775394"/>
              <a:gd name="connsiteX36" fmla="*/ 2733287 w 8473687"/>
              <a:gd name="connsiteY36" fmla="*/ 842434 h 3775394"/>
              <a:gd name="connsiteX37" fmla="*/ 2580887 w 8473687"/>
              <a:gd name="connsiteY37" fmla="*/ 994834 h 3775394"/>
              <a:gd name="connsiteX38" fmla="*/ 2453887 w 8473687"/>
              <a:gd name="connsiteY38" fmla="*/ 1134534 h 3775394"/>
              <a:gd name="connsiteX39" fmla="*/ 2364987 w 8473687"/>
              <a:gd name="connsiteY39" fmla="*/ 1210734 h 3775394"/>
              <a:gd name="connsiteX40" fmla="*/ 2140621 w 8473687"/>
              <a:gd name="connsiteY40" fmla="*/ 1308101 h 3775394"/>
              <a:gd name="connsiteX41" fmla="*/ 1835821 w 8473687"/>
              <a:gd name="connsiteY41" fmla="*/ 1375834 h 3775394"/>
              <a:gd name="connsiteX42" fmla="*/ 1526787 w 8473687"/>
              <a:gd name="connsiteY42" fmla="*/ 1198034 h 3775394"/>
              <a:gd name="connsiteX43" fmla="*/ 1298187 w 8473687"/>
              <a:gd name="connsiteY43" fmla="*/ 1058334 h 3775394"/>
              <a:gd name="connsiteX44" fmla="*/ 967987 w 8473687"/>
              <a:gd name="connsiteY44" fmla="*/ 969434 h 3775394"/>
              <a:gd name="connsiteX45" fmla="*/ 74754 w 8473687"/>
              <a:gd name="connsiteY45" fmla="*/ 990601 h 3775394"/>
              <a:gd name="connsiteX46" fmla="*/ 57821 w 8473687"/>
              <a:gd name="connsiteY46" fmla="*/ 3572934 h 3775394"/>
              <a:gd name="connsiteX47" fmla="*/ 129787 w 8473687"/>
              <a:gd name="connsiteY47" fmla="*/ 3611034 h 3775394"/>
              <a:gd name="connsiteX48" fmla="*/ 167887 w 8473687"/>
              <a:gd name="connsiteY48" fmla="*/ 3623734 h 3775394"/>
              <a:gd name="connsiteX49" fmla="*/ 205987 w 8473687"/>
              <a:gd name="connsiteY49" fmla="*/ 3649134 h 3775394"/>
              <a:gd name="connsiteX50" fmla="*/ 218687 w 8473687"/>
              <a:gd name="connsiteY50" fmla="*/ 3687234 h 3775394"/>
              <a:gd name="connsiteX51" fmla="*/ 269487 w 8473687"/>
              <a:gd name="connsiteY51" fmla="*/ 3699934 h 3775394"/>
              <a:gd name="connsiteX52" fmla="*/ 421887 w 8473687"/>
              <a:gd name="connsiteY52" fmla="*/ 3738034 h 3775394"/>
              <a:gd name="connsiteX53" fmla="*/ 752087 w 8473687"/>
              <a:gd name="connsiteY53" fmla="*/ 3725334 h 3775394"/>
              <a:gd name="connsiteX54" fmla="*/ 929887 w 8473687"/>
              <a:gd name="connsiteY54" fmla="*/ 3674534 h 3775394"/>
              <a:gd name="connsiteX55" fmla="*/ 993387 w 8473687"/>
              <a:gd name="connsiteY55" fmla="*/ 3661834 h 3775394"/>
              <a:gd name="connsiteX56" fmla="*/ 1107687 w 8473687"/>
              <a:gd name="connsiteY56" fmla="*/ 3598334 h 3775394"/>
              <a:gd name="connsiteX57" fmla="*/ 1183887 w 8473687"/>
              <a:gd name="connsiteY57" fmla="*/ 3560234 h 3775394"/>
              <a:gd name="connsiteX58" fmla="*/ 1260087 w 8473687"/>
              <a:gd name="connsiteY58" fmla="*/ 3484034 h 3775394"/>
              <a:gd name="connsiteX59" fmla="*/ 1310887 w 8473687"/>
              <a:gd name="connsiteY59" fmla="*/ 3407834 h 3775394"/>
              <a:gd name="connsiteX60" fmla="*/ 1336287 w 8473687"/>
              <a:gd name="connsiteY60" fmla="*/ 3369734 h 3775394"/>
              <a:gd name="connsiteX61" fmla="*/ 1399787 w 8473687"/>
              <a:gd name="connsiteY61" fmla="*/ 3318934 h 3775394"/>
              <a:gd name="connsiteX62" fmla="*/ 1425187 w 8473687"/>
              <a:gd name="connsiteY62" fmla="*/ 3268134 h 3775394"/>
              <a:gd name="connsiteX63" fmla="*/ 1437887 w 8473687"/>
              <a:gd name="connsiteY63" fmla="*/ 3230034 h 3775394"/>
              <a:gd name="connsiteX64" fmla="*/ 1463287 w 8473687"/>
              <a:gd name="connsiteY64" fmla="*/ 3191934 h 3775394"/>
              <a:gd name="connsiteX65" fmla="*/ 1475987 w 8473687"/>
              <a:gd name="connsiteY65" fmla="*/ 3153834 h 3775394"/>
              <a:gd name="connsiteX66" fmla="*/ 1501387 w 8473687"/>
              <a:gd name="connsiteY66" fmla="*/ 3115734 h 3775394"/>
              <a:gd name="connsiteX67" fmla="*/ 1514087 w 8473687"/>
              <a:gd name="connsiteY67" fmla="*/ 3077634 h 3775394"/>
              <a:gd name="connsiteX68" fmla="*/ 1552187 w 8473687"/>
              <a:gd name="connsiteY68" fmla="*/ 3052234 h 3775394"/>
              <a:gd name="connsiteX69" fmla="*/ 1564887 w 8473687"/>
              <a:gd name="connsiteY69" fmla="*/ 3014134 h 3775394"/>
              <a:gd name="connsiteX70" fmla="*/ 1577587 w 8473687"/>
              <a:gd name="connsiteY70" fmla="*/ 2963334 h 3775394"/>
              <a:gd name="connsiteX71" fmla="*/ 1615687 w 8473687"/>
              <a:gd name="connsiteY71" fmla="*/ 2912534 h 3775394"/>
              <a:gd name="connsiteX72" fmla="*/ 1679187 w 8473687"/>
              <a:gd name="connsiteY72" fmla="*/ 2810934 h 3775394"/>
              <a:gd name="connsiteX73" fmla="*/ 1717287 w 8473687"/>
              <a:gd name="connsiteY73" fmla="*/ 2772834 h 3775394"/>
              <a:gd name="connsiteX74" fmla="*/ 1742687 w 8473687"/>
              <a:gd name="connsiteY74" fmla="*/ 2722034 h 3775394"/>
              <a:gd name="connsiteX75" fmla="*/ 1818887 w 8473687"/>
              <a:gd name="connsiteY75" fmla="*/ 2671234 h 3775394"/>
              <a:gd name="connsiteX76" fmla="*/ 1831587 w 8473687"/>
              <a:gd name="connsiteY76" fmla="*/ 2607734 h 3775394"/>
              <a:gd name="connsiteX77" fmla="*/ 1920487 w 8473687"/>
              <a:gd name="connsiteY77" fmla="*/ 2531534 h 3775394"/>
              <a:gd name="connsiteX78" fmla="*/ 2034787 w 8473687"/>
              <a:gd name="connsiteY78" fmla="*/ 2442634 h 3775394"/>
              <a:gd name="connsiteX79" fmla="*/ 2098287 w 8473687"/>
              <a:gd name="connsiteY79" fmla="*/ 2417234 h 3775394"/>
              <a:gd name="connsiteX80" fmla="*/ 2149087 w 8473687"/>
              <a:gd name="connsiteY80" fmla="*/ 2379134 h 3775394"/>
              <a:gd name="connsiteX81" fmla="*/ 2225287 w 8473687"/>
              <a:gd name="connsiteY81" fmla="*/ 2366434 h 3775394"/>
              <a:gd name="connsiteX82" fmla="*/ 2453887 w 8473687"/>
              <a:gd name="connsiteY82" fmla="*/ 2302934 h 3775394"/>
              <a:gd name="connsiteX83" fmla="*/ 2682487 w 8473687"/>
              <a:gd name="connsiteY83" fmla="*/ 2290234 h 3775394"/>
              <a:gd name="connsiteX84" fmla="*/ 2758687 w 8473687"/>
              <a:gd name="connsiteY84" fmla="*/ 2277534 h 3775394"/>
              <a:gd name="connsiteX85" fmla="*/ 2809487 w 8473687"/>
              <a:gd name="connsiteY85" fmla="*/ 2264834 h 3775394"/>
              <a:gd name="connsiteX86" fmla="*/ 2961887 w 8473687"/>
              <a:gd name="connsiteY86" fmla="*/ 2252134 h 3775394"/>
              <a:gd name="connsiteX87" fmla="*/ 3012687 w 8473687"/>
              <a:gd name="connsiteY87" fmla="*/ 2226734 h 3775394"/>
              <a:gd name="connsiteX88" fmla="*/ 3050787 w 8473687"/>
              <a:gd name="connsiteY88" fmla="*/ 2201334 h 3775394"/>
              <a:gd name="connsiteX89" fmla="*/ 3126987 w 8473687"/>
              <a:gd name="connsiteY89" fmla="*/ 2175934 h 3775394"/>
              <a:gd name="connsiteX90" fmla="*/ 3165087 w 8473687"/>
              <a:gd name="connsiteY90" fmla="*/ 2150534 h 3775394"/>
              <a:gd name="connsiteX91" fmla="*/ 3203187 w 8473687"/>
              <a:gd name="connsiteY91" fmla="*/ 2137834 h 3775394"/>
              <a:gd name="connsiteX92" fmla="*/ 3279387 w 8473687"/>
              <a:gd name="connsiteY92" fmla="*/ 2087034 h 3775394"/>
              <a:gd name="connsiteX93" fmla="*/ 3317487 w 8473687"/>
              <a:gd name="connsiteY93" fmla="*/ 2061634 h 3775394"/>
              <a:gd name="connsiteX94" fmla="*/ 3419087 w 8473687"/>
              <a:gd name="connsiteY94" fmla="*/ 2010834 h 3775394"/>
              <a:gd name="connsiteX95" fmla="*/ 3469887 w 8473687"/>
              <a:gd name="connsiteY95" fmla="*/ 2036234 h 3775394"/>
              <a:gd name="connsiteX96" fmla="*/ 3507987 w 8473687"/>
              <a:gd name="connsiteY96" fmla="*/ 2048934 h 3775394"/>
              <a:gd name="connsiteX97" fmla="*/ 3546087 w 8473687"/>
              <a:gd name="connsiteY97" fmla="*/ 2074334 h 3775394"/>
              <a:gd name="connsiteX98" fmla="*/ 3685787 w 8473687"/>
              <a:gd name="connsiteY98" fmla="*/ 2112434 h 3775394"/>
              <a:gd name="connsiteX99" fmla="*/ 4104887 w 8473687"/>
              <a:gd name="connsiteY99" fmla="*/ 2074334 h 3775394"/>
              <a:gd name="connsiteX100" fmla="*/ 4142987 w 8473687"/>
              <a:gd name="connsiteY100" fmla="*/ 2048934 h 3775394"/>
              <a:gd name="connsiteX101" fmla="*/ 4219187 w 8473687"/>
              <a:gd name="connsiteY101" fmla="*/ 2036234 h 3775394"/>
              <a:gd name="connsiteX102" fmla="*/ 4269987 w 8473687"/>
              <a:gd name="connsiteY102" fmla="*/ 2023534 h 3775394"/>
              <a:gd name="connsiteX103" fmla="*/ 4346187 w 8473687"/>
              <a:gd name="connsiteY103" fmla="*/ 2036234 h 3775394"/>
              <a:gd name="connsiteX104" fmla="*/ 4460487 w 8473687"/>
              <a:gd name="connsiteY104" fmla="*/ 2163234 h 3775394"/>
              <a:gd name="connsiteX105" fmla="*/ 4485887 w 8473687"/>
              <a:gd name="connsiteY105" fmla="*/ 2201334 h 3775394"/>
              <a:gd name="connsiteX106" fmla="*/ 4523987 w 8473687"/>
              <a:gd name="connsiteY106" fmla="*/ 2214034 h 3775394"/>
              <a:gd name="connsiteX107" fmla="*/ 4638287 w 8473687"/>
              <a:gd name="connsiteY107" fmla="*/ 2175934 h 3775394"/>
              <a:gd name="connsiteX108" fmla="*/ 4714487 w 8473687"/>
              <a:gd name="connsiteY108" fmla="*/ 2137834 h 3775394"/>
              <a:gd name="connsiteX109" fmla="*/ 4790687 w 8473687"/>
              <a:gd name="connsiteY109" fmla="*/ 2099734 h 3775394"/>
              <a:gd name="connsiteX110" fmla="*/ 4892287 w 8473687"/>
              <a:gd name="connsiteY110" fmla="*/ 2048934 h 3775394"/>
              <a:gd name="connsiteX111" fmla="*/ 4930387 w 8473687"/>
              <a:gd name="connsiteY111" fmla="*/ 2023534 h 3775394"/>
              <a:gd name="connsiteX112" fmla="*/ 4968487 w 8473687"/>
              <a:gd name="connsiteY112" fmla="*/ 2010834 h 3775394"/>
              <a:gd name="connsiteX113" fmla="*/ 5006587 w 8473687"/>
              <a:gd name="connsiteY113" fmla="*/ 1985434 h 3775394"/>
              <a:gd name="connsiteX114" fmla="*/ 5070087 w 8473687"/>
              <a:gd name="connsiteY114" fmla="*/ 1972734 h 3775394"/>
              <a:gd name="connsiteX115" fmla="*/ 5235187 w 8473687"/>
              <a:gd name="connsiteY115" fmla="*/ 1985434 h 3775394"/>
              <a:gd name="connsiteX116" fmla="*/ 5298687 w 8473687"/>
              <a:gd name="connsiteY116" fmla="*/ 1998134 h 3775394"/>
              <a:gd name="connsiteX117" fmla="*/ 5476487 w 8473687"/>
              <a:gd name="connsiteY117" fmla="*/ 2023534 h 3775394"/>
              <a:gd name="connsiteX118" fmla="*/ 5882887 w 8473687"/>
              <a:gd name="connsiteY118" fmla="*/ 2010834 h 3775394"/>
              <a:gd name="connsiteX119" fmla="*/ 5959087 w 8473687"/>
              <a:gd name="connsiteY119" fmla="*/ 1972734 h 3775394"/>
              <a:gd name="connsiteX120" fmla="*/ 5997187 w 8473687"/>
              <a:gd name="connsiteY120" fmla="*/ 1960034 h 3775394"/>
              <a:gd name="connsiteX121" fmla="*/ 6073387 w 8473687"/>
              <a:gd name="connsiteY121" fmla="*/ 1896534 h 3775394"/>
              <a:gd name="connsiteX122" fmla="*/ 6149587 w 8473687"/>
              <a:gd name="connsiteY122" fmla="*/ 1871134 h 3775394"/>
              <a:gd name="connsiteX123" fmla="*/ 6289287 w 8473687"/>
              <a:gd name="connsiteY123" fmla="*/ 1883834 h 3775394"/>
              <a:gd name="connsiteX124" fmla="*/ 6352787 w 8473687"/>
              <a:gd name="connsiteY124" fmla="*/ 1896534 h 3775394"/>
              <a:gd name="connsiteX125" fmla="*/ 6505187 w 8473687"/>
              <a:gd name="connsiteY125" fmla="*/ 1921934 h 3775394"/>
              <a:gd name="connsiteX126" fmla="*/ 6581387 w 8473687"/>
              <a:gd name="connsiteY126" fmla="*/ 1934634 h 3775394"/>
              <a:gd name="connsiteX127" fmla="*/ 6886187 w 8473687"/>
              <a:gd name="connsiteY127" fmla="*/ 1960034 h 3775394"/>
              <a:gd name="connsiteX128" fmla="*/ 8473687 w 8473687"/>
              <a:gd name="connsiteY128" fmla="*/ 1947334 h 3775394"/>
              <a:gd name="connsiteX129" fmla="*/ 8439820 w 8473687"/>
              <a:gd name="connsiteY129" fmla="*/ 0 h 3775394"/>
              <a:gd name="connsiteX0" fmla="*/ 8441496 w 8475363"/>
              <a:gd name="connsiteY0" fmla="*/ 0 h 3778940"/>
              <a:gd name="connsiteX1" fmla="*/ 8128230 w 8475363"/>
              <a:gd name="connsiteY1" fmla="*/ 12701 h 3778940"/>
              <a:gd name="connsiteX2" fmla="*/ 7831896 w 8475363"/>
              <a:gd name="connsiteY2" fmla="*/ 76200 h 3778940"/>
              <a:gd name="connsiteX3" fmla="*/ 7692197 w 8475363"/>
              <a:gd name="connsiteY3" fmla="*/ 114301 h 3778940"/>
              <a:gd name="connsiteX4" fmla="*/ 7654097 w 8475363"/>
              <a:gd name="connsiteY4" fmla="*/ 461433 h 3778940"/>
              <a:gd name="connsiteX5" fmla="*/ 7611763 w 8475363"/>
              <a:gd name="connsiteY5" fmla="*/ 537634 h 3778940"/>
              <a:gd name="connsiteX6" fmla="*/ 7433963 w 8475363"/>
              <a:gd name="connsiteY6" fmla="*/ 732367 h 3778940"/>
              <a:gd name="connsiteX7" fmla="*/ 7277329 w 8475363"/>
              <a:gd name="connsiteY7" fmla="*/ 918634 h 3778940"/>
              <a:gd name="connsiteX8" fmla="*/ 7175730 w 8475363"/>
              <a:gd name="connsiteY8" fmla="*/ 1045634 h 3778940"/>
              <a:gd name="connsiteX9" fmla="*/ 7099529 w 8475363"/>
              <a:gd name="connsiteY9" fmla="*/ 1113367 h 3778940"/>
              <a:gd name="connsiteX10" fmla="*/ 7023330 w 8475363"/>
              <a:gd name="connsiteY10" fmla="*/ 1138768 h 3778940"/>
              <a:gd name="connsiteX11" fmla="*/ 6858230 w 8475363"/>
              <a:gd name="connsiteY11" fmla="*/ 1172634 h 3778940"/>
              <a:gd name="connsiteX12" fmla="*/ 6413730 w 8475363"/>
              <a:gd name="connsiteY12" fmla="*/ 1210734 h 3778940"/>
              <a:gd name="connsiteX13" fmla="*/ 6134330 w 8475363"/>
              <a:gd name="connsiteY13" fmla="*/ 1181101 h 3778940"/>
              <a:gd name="connsiteX14" fmla="*/ 5973463 w 8475363"/>
              <a:gd name="connsiteY14" fmla="*/ 1045634 h 3778940"/>
              <a:gd name="connsiteX15" fmla="*/ 5808363 w 8475363"/>
              <a:gd name="connsiteY15" fmla="*/ 867834 h 3778940"/>
              <a:gd name="connsiteX16" fmla="*/ 5554363 w 8475363"/>
              <a:gd name="connsiteY16" fmla="*/ 753534 h 3778940"/>
              <a:gd name="connsiteX17" fmla="*/ 5338463 w 8475363"/>
              <a:gd name="connsiteY17" fmla="*/ 774701 h 3778940"/>
              <a:gd name="connsiteX18" fmla="*/ 5194530 w 8475363"/>
              <a:gd name="connsiteY18" fmla="*/ 677334 h 3778940"/>
              <a:gd name="connsiteX19" fmla="*/ 5084463 w 8475363"/>
              <a:gd name="connsiteY19" fmla="*/ 368301 h 3778940"/>
              <a:gd name="connsiteX20" fmla="*/ 4944763 w 8475363"/>
              <a:gd name="connsiteY20" fmla="*/ 118534 h 3778940"/>
              <a:gd name="connsiteX21" fmla="*/ 4762730 w 8475363"/>
              <a:gd name="connsiteY21" fmla="*/ 4234 h 3778940"/>
              <a:gd name="connsiteX22" fmla="*/ 4563763 w 8475363"/>
              <a:gd name="connsiteY22" fmla="*/ 67734 h 3778940"/>
              <a:gd name="connsiteX23" fmla="*/ 4436763 w 8475363"/>
              <a:gd name="connsiteY23" fmla="*/ 143934 h 3778940"/>
              <a:gd name="connsiteX24" fmla="*/ 4309763 w 8475363"/>
              <a:gd name="connsiteY24" fmla="*/ 296334 h 3778940"/>
              <a:gd name="connsiteX25" fmla="*/ 4119263 w 8475363"/>
              <a:gd name="connsiteY25" fmla="*/ 639234 h 3778940"/>
              <a:gd name="connsiteX26" fmla="*/ 4043063 w 8475363"/>
              <a:gd name="connsiteY26" fmla="*/ 753534 h 3778940"/>
              <a:gd name="connsiteX27" fmla="*/ 3954163 w 8475363"/>
              <a:gd name="connsiteY27" fmla="*/ 842434 h 3778940"/>
              <a:gd name="connsiteX28" fmla="*/ 3839863 w 8475363"/>
              <a:gd name="connsiteY28" fmla="*/ 867834 h 3778940"/>
              <a:gd name="connsiteX29" fmla="*/ 3776363 w 8475363"/>
              <a:gd name="connsiteY29" fmla="*/ 753534 h 3778940"/>
              <a:gd name="connsiteX30" fmla="*/ 3687463 w 8475363"/>
              <a:gd name="connsiteY30" fmla="*/ 626534 h 3778940"/>
              <a:gd name="connsiteX31" fmla="*/ 3585863 w 8475363"/>
              <a:gd name="connsiteY31" fmla="*/ 524934 h 3778940"/>
              <a:gd name="connsiteX32" fmla="*/ 3446163 w 8475363"/>
              <a:gd name="connsiteY32" fmla="*/ 499534 h 3778940"/>
              <a:gd name="connsiteX33" fmla="*/ 3306463 w 8475363"/>
              <a:gd name="connsiteY33" fmla="*/ 512234 h 3778940"/>
              <a:gd name="connsiteX34" fmla="*/ 3039763 w 8475363"/>
              <a:gd name="connsiteY34" fmla="*/ 651934 h 3778940"/>
              <a:gd name="connsiteX35" fmla="*/ 2925463 w 8475363"/>
              <a:gd name="connsiteY35" fmla="*/ 715434 h 3778940"/>
              <a:gd name="connsiteX36" fmla="*/ 2734963 w 8475363"/>
              <a:gd name="connsiteY36" fmla="*/ 842434 h 3778940"/>
              <a:gd name="connsiteX37" fmla="*/ 2582563 w 8475363"/>
              <a:gd name="connsiteY37" fmla="*/ 994834 h 3778940"/>
              <a:gd name="connsiteX38" fmla="*/ 2455563 w 8475363"/>
              <a:gd name="connsiteY38" fmla="*/ 1134534 h 3778940"/>
              <a:gd name="connsiteX39" fmla="*/ 2366663 w 8475363"/>
              <a:gd name="connsiteY39" fmla="*/ 1210734 h 3778940"/>
              <a:gd name="connsiteX40" fmla="*/ 2142297 w 8475363"/>
              <a:gd name="connsiteY40" fmla="*/ 1308101 h 3778940"/>
              <a:gd name="connsiteX41" fmla="*/ 1837497 w 8475363"/>
              <a:gd name="connsiteY41" fmla="*/ 1375834 h 3778940"/>
              <a:gd name="connsiteX42" fmla="*/ 1528463 w 8475363"/>
              <a:gd name="connsiteY42" fmla="*/ 1198034 h 3778940"/>
              <a:gd name="connsiteX43" fmla="*/ 1299863 w 8475363"/>
              <a:gd name="connsiteY43" fmla="*/ 1058334 h 3778940"/>
              <a:gd name="connsiteX44" fmla="*/ 969663 w 8475363"/>
              <a:gd name="connsiteY44" fmla="*/ 969434 h 3778940"/>
              <a:gd name="connsiteX45" fmla="*/ 76430 w 8475363"/>
              <a:gd name="connsiteY45" fmla="*/ 990601 h 3778940"/>
              <a:gd name="connsiteX46" fmla="*/ 59497 w 8475363"/>
              <a:gd name="connsiteY46" fmla="*/ 3572934 h 3778940"/>
              <a:gd name="connsiteX47" fmla="*/ 169563 w 8475363"/>
              <a:gd name="connsiteY47" fmla="*/ 3623734 h 3778940"/>
              <a:gd name="connsiteX48" fmla="*/ 207663 w 8475363"/>
              <a:gd name="connsiteY48" fmla="*/ 3649134 h 3778940"/>
              <a:gd name="connsiteX49" fmla="*/ 220363 w 8475363"/>
              <a:gd name="connsiteY49" fmla="*/ 3687234 h 3778940"/>
              <a:gd name="connsiteX50" fmla="*/ 271163 w 8475363"/>
              <a:gd name="connsiteY50" fmla="*/ 3699934 h 3778940"/>
              <a:gd name="connsiteX51" fmla="*/ 423563 w 8475363"/>
              <a:gd name="connsiteY51" fmla="*/ 3738034 h 3778940"/>
              <a:gd name="connsiteX52" fmla="*/ 753763 w 8475363"/>
              <a:gd name="connsiteY52" fmla="*/ 3725334 h 3778940"/>
              <a:gd name="connsiteX53" fmla="*/ 931563 w 8475363"/>
              <a:gd name="connsiteY53" fmla="*/ 3674534 h 3778940"/>
              <a:gd name="connsiteX54" fmla="*/ 995063 w 8475363"/>
              <a:gd name="connsiteY54" fmla="*/ 3661834 h 3778940"/>
              <a:gd name="connsiteX55" fmla="*/ 1109363 w 8475363"/>
              <a:gd name="connsiteY55" fmla="*/ 3598334 h 3778940"/>
              <a:gd name="connsiteX56" fmla="*/ 1185563 w 8475363"/>
              <a:gd name="connsiteY56" fmla="*/ 3560234 h 3778940"/>
              <a:gd name="connsiteX57" fmla="*/ 1261763 w 8475363"/>
              <a:gd name="connsiteY57" fmla="*/ 3484034 h 3778940"/>
              <a:gd name="connsiteX58" fmla="*/ 1312563 w 8475363"/>
              <a:gd name="connsiteY58" fmla="*/ 3407834 h 3778940"/>
              <a:gd name="connsiteX59" fmla="*/ 1337963 w 8475363"/>
              <a:gd name="connsiteY59" fmla="*/ 3369734 h 3778940"/>
              <a:gd name="connsiteX60" fmla="*/ 1401463 w 8475363"/>
              <a:gd name="connsiteY60" fmla="*/ 3318934 h 3778940"/>
              <a:gd name="connsiteX61" fmla="*/ 1426863 w 8475363"/>
              <a:gd name="connsiteY61" fmla="*/ 3268134 h 3778940"/>
              <a:gd name="connsiteX62" fmla="*/ 1439563 w 8475363"/>
              <a:gd name="connsiteY62" fmla="*/ 3230034 h 3778940"/>
              <a:gd name="connsiteX63" fmla="*/ 1464963 w 8475363"/>
              <a:gd name="connsiteY63" fmla="*/ 3191934 h 3778940"/>
              <a:gd name="connsiteX64" fmla="*/ 1477663 w 8475363"/>
              <a:gd name="connsiteY64" fmla="*/ 3153834 h 3778940"/>
              <a:gd name="connsiteX65" fmla="*/ 1503063 w 8475363"/>
              <a:gd name="connsiteY65" fmla="*/ 3115734 h 3778940"/>
              <a:gd name="connsiteX66" fmla="*/ 1515763 w 8475363"/>
              <a:gd name="connsiteY66" fmla="*/ 3077634 h 3778940"/>
              <a:gd name="connsiteX67" fmla="*/ 1553863 w 8475363"/>
              <a:gd name="connsiteY67" fmla="*/ 3052234 h 3778940"/>
              <a:gd name="connsiteX68" fmla="*/ 1566563 w 8475363"/>
              <a:gd name="connsiteY68" fmla="*/ 3014134 h 3778940"/>
              <a:gd name="connsiteX69" fmla="*/ 1579263 w 8475363"/>
              <a:gd name="connsiteY69" fmla="*/ 2963334 h 3778940"/>
              <a:gd name="connsiteX70" fmla="*/ 1617363 w 8475363"/>
              <a:gd name="connsiteY70" fmla="*/ 2912534 h 3778940"/>
              <a:gd name="connsiteX71" fmla="*/ 1680863 w 8475363"/>
              <a:gd name="connsiteY71" fmla="*/ 2810934 h 3778940"/>
              <a:gd name="connsiteX72" fmla="*/ 1718963 w 8475363"/>
              <a:gd name="connsiteY72" fmla="*/ 2772834 h 3778940"/>
              <a:gd name="connsiteX73" fmla="*/ 1744363 w 8475363"/>
              <a:gd name="connsiteY73" fmla="*/ 2722034 h 3778940"/>
              <a:gd name="connsiteX74" fmla="*/ 1820563 w 8475363"/>
              <a:gd name="connsiteY74" fmla="*/ 2671234 h 3778940"/>
              <a:gd name="connsiteX75" fmla="*/ 1833263 w 8475363"/>
              <a:gd name="connsiteY75" fmla="*/ 2607734 h 3778940"/>
              <a:gd name="connsiteX76" fmla="*/ 1922163 w 8475363"/>
              <a:gd name="connsiteY76" fmla="*/ 2531534 h 3778940"/>
              <a:gd name="connsiteX77" fmla="*/ 2036463 w 8475363"/>
              <a:gd name="connsiteY77" fmla="*/ 2442634 h 3778940"/>
              <a:gd name="connsiteX78" fmla="*/ 2099963 w 8475363"/>
              <a:gd name="connsiteY78" fmla="*/ 2417234 h 3778940"/>
              <a:gd name="connsiteX79" fmla="*/ 2150763 w 8475363"/>
              <a:gd name="connsiteY79" fmla="*/ 2379134 h 3778940"/>
              <a:gd name="connsiteX80" fmla="*/ 2226963 w 8475363"/>
              <a:gd name="connsiteY80" fmla="*/ 2366434 h 3778940"/>
              <a:gd name="connsiteX81" fmla="*/ 2455563 w 8475363"/>
              <a:gd name="connsiteY81" fmla="*/ 2302934 h 3778940"/>
              <a:gd name="connsiteX82" fmla="*/ 2684163 w 8475363"/>
              <a:gd name="connsiteY82" fmla="*/ 2290234 h 3778940"/>
              <a:gd name="connsiteX83" fmla="*/ 2760363 w 8475363"/>
              <a:gd name="connsiteY83" fmla="*/ 2277534 h 3778940"/>
              <a:gd name="connsiteX84" fmla="*/ 2811163 w 8475363"/>
              <a:gd name="connsiteY84" fmla="*/ 2264834 h 3778940"/>
              <a:gd name="connsiteX85" fmla="*/ 2963563 w 8475363"/>
              <a:gd name="connsiteY85" fmla="*/ 2252134 h 3778940"/>
              <a:gd name="connsiteX86" fmla="*/ 3014363 w 8475363"/>
              <a:gd name="connsiteY86" fmla="*/ 2226734 h 3778940"/>
              <a:gd name="connsiteX87" fmla="*/ 3052463 w 8475363"/>
              <a:gd name="connsiteY87" fmla="*/ 2201334 h 3778940"/>
              <a:gd name="connsiteX88" fmla="*/ 3128663 w 8475363"/>
              <a:gd name="connsiteY88" fmla="*/ 2175934 h 3778940"/>
              <a:gd name="connsiteX89" fmla="*/ 3166763 w 8475363"/>
              <a:gd name="connsiteY89" fmla="*/ 2150534 h 3778940"/>
              <a:gd name="connsiteX90" fmla="*/ 3204863 w 8475363"/>
              <a:gd name="connsiteY90" fmla="*/ 2137834 h 3778940"/>
              <a:gd name="connsiteX91" fmla="*/ 3281063 w 8475363"/>
              <a:gd name="connsiteY91" fmla="*/ 2087034 h 3778940"/>
              <a:gd name="connsiteX92" fmla="*/ 3319163 w 8475363"/>
              <a:gd name="connsiteY92" fmla="*/ 2061634 h 3778940"/>
              <a:gd name="connsiteX93" fmla="*/ 3420763 w 8475363"/>
              <a:gd name="connsiteY93" fmla="*/ 2010834 h 3778940"/>
              <a:gd name="connsiteX94" fmla="*/ 3471563 w 8475363"/>
              <a:gd name="connsiteY94" fmla="*/ 2036234 h 3778940"/>
              <a:gd name="connsiteX95" fmla="*/ 3509663 w 8475363"/>
              <a:gd name="connsiteY95" fmla="*/ 2048934 h 3778940"/>
              <a:gd name="connsiteX96" fmla="*/ 3547763 w 8475363"/>
              <a:gd name="connsiteY96" fmla="*/ 2074334 h 3778940"/>
              <a:gd name="connsiteX97" fmla="*/ 3687463 w 8475363"/>
              <a:gd name="connsiteY97" fmla="*/ 2112434 h 3778940"/>
              <a:gd name="connsiteX98" fmla="*/ 4106563 w 8475363"/>
              <a:gd name="connsiteY98" fmla="*/ 2074334 h 3778940"/>
              <a:gd name="connsiteX99" fmla="*/ 4144663 w 8475363"/>
              <a:gd name="connsiteY99" fmla="*/ 2048934 h 3778940"/>
              <a:gd name="connsiteX100" fmla="*/ 4220863 w 8475363"/>
              <a:gd name="connsiteY100" fmla="*/ 2036234 h 3778940"/>
              <a:gd name="connsiteX101" fmla="*/ 4271663 w 8475363"/>
              <a:gd name="connsiteY101" fmla="*/ 2023534 h 3778940"/>
              <a:gd name="connsiteX102" fmla="*/ 4347863 w 8475363"/>
              <a:gd name="connsiteY102" fmla="*/ 2036234 h 3778940"/>
              <a:gd name="connsiteX103" fmla="*/ 4462163 w 8475363"/>
              <a:gd name="connsiteY103" fmla="*/ 2163234 h 3778940"/>
              <a:gd name="connsiteX104" fmla="*/ 4487563 w 8475363"/>
              <a:gd name="connsiteY104" fmla="*/ 2201334 h 3778940"/>
              <a:gd name="connsiteX105" fmla="*/ 4525663 w 8475363"/>
              <a:gd name="connsiteY105" fmla="*/ 2214034 h 3778940"/>
              <a:gd name="connsiteX106" fmla="*/ 4639963 w 8475363"/>
              <a:gd name="connsiteY106" fmla="*/ 2175934 h 3778940"/>
              <a:gd name="connsiteX107" fmla="*/ 4716163 w 8475363"/>
              <a:gd name="connsiteY107" fmla="*/ 2137834 h 3778940"/>
              <a:gd name="connsiteX108" fmla="*/ 4792363 w 8475363"/>
              <a:gd name="connsiteY108" fmla="*/ 2099734 h 3778940"/>
              <a:gd name="connsiteX109" fmla="*/ 4893963 w 8475363"/>
              <a:gd name="connsiteY109" fmla="*/ 2048934 h 3778940"/>
              <a:gd name="connsiteX110" fmla="*/ 4932063 w 8475363"/>
              <a:gd name="connsiteY110" fmla="*/ 2023534 h 3778940"/>
              <a:gd name="connsiteX111" fmla="*/ 4970163 w 8475363"/>
              <a:gd name="connsiteY111" fmla="*/ 2010834 h 3778940"/>
              <a:gd name="connsiteX112" fmla="*/ 5008263 w 8475363"/>
              <a:gd name="connsiteY112" fmla="*/ 1985434 h 3778940"/>
              <a:gd name="connsiteX113" fmla="*/ 5071763 w 8475363"/>
              <a:gd name="connsiteY113" fmla="*/ 1972734 h 3778940"/>
              <a:gd name="connsiteX114" fmla="*/ 5236863 w 8475363"/>
              <a:gd name="connsiteY114" fmla="*/ 1985434 h 3778940"/>
              <a:gd name="connsiteX115" fmla="*/ 5300363 w 8475363"/>
              <a:gd name="connsiteY115" fmla="*/ 1998134 h 3778940"/>
              <a:gd name="connsiteX116" fmla="*/ 5478163 w 8475363"/>
              <a:gd name="connsiteY116" fmla="*/ 2023534 h 3778940"/>
              <a:gd name="connsiteX117" fmla="*/ 5884563 w 8475363"/>
              <a:gd name="connsiteY117" fmla="*/ 2010834 h 3778940"/>
              <a:gd name="connsiteX118" fmla="*/ 5960763 w 8475363"/>
              <a:gd name="connsiteY118" fmla="*/ 1972734 h 3778940"/>
              <a:gd name="connsiteX119" fmla="*/ 5998863 w 8475363"/>
              <a:gd name="connsiteY119" fmla="*/ 1960034 h 3778940"/>
              <a:gd name="connsiteX120" fmla="*/ 6075063 w 8475363"/>
              <a:gd name="connsiteY120" fmla="*/ 1896534 h 3778940"/>
              <a:gd name="connsiteX121" fmla="*/ 6151263 w 8475363"/>
              <a:gd name="connsiteY121" fmla="*/ 1871134 h 3778940"/>
              <a:gd name="connsiteX122" fmla="*/ 6290963 w 8475363"/>
              <a:gd name="connsiteY122" fmla="*/ 1883834 h 3778940"/>
              <a:gd name="connsiteX123" fmla="*/ 6354463 w 8475363"/>
              <a:gd name="connsiteY123" fmla="*/ 1896534 h 3778940"/>
              <a:gd name="connsiteX124" fmla="*/ 6506863 w 8475363"/>
              <a:gd name="connsiteY124" fmla="*/ 1921934 h 3778940"/>
              <a:gd name="connsiteX125" fmla="*/ 6583063 w 8475363"/>
              <a:gd name="connsiteY125" fmla="*/ 1934634 h 3778940"/>
              <a:gd name="connsiteX126" fmla="*/ 6887863 w 8475363"/>
              <a:gd name="connsiteY126" fmla="*/ 1960034 h 3778940"/>
              <a:gd name="connsiteX127" fmla="*/ 8475363 w 8475363"/>
              <a:gd name="connsiteY127" fmla="*/ 1947334 h 3778940"/>
              <a:gd name="connsiteX128" fmla="*/ 8441496 w 8475363"/>
              <a:gd name="connsiteY128" fmla="*/ 0 h 3778940"/>
              <a:gd name="connsiteX0" fmla="*/ 8436383 w 8470250"/>
              <a:gd name="connsiteY0" fmla="*/ 0 h 3791744"/>
              <a:gd name="connsiteX1" fmla="*/ 8123117 w 8470250"/>
              <a:gd name="connsiteY1" fmla="*/ 12701 h 3791744"/>
              <a:gd name="connsiteX2" fmla="*/ 7826783 w 8470250"/>
              <a:gd name="connsiteY2" fmla="*/ 76200 h 3791744"/>
              <a:gd name="connsiteX3" fmla="*/ 7687084 w 8470250"/>
              <a:gd name="connsiteY3" fmla="*/ 114301 h 3791744"/>
              <a:gd name="connsiteX4" fmla="*/ 7648984 w 8470250"/>
              <a:gd name="connsiteY4" fmla="*/ 461433 h 3791744"/>
              <a:gd name="connsiteX5" fmla="*/ 7606650 w 8470250"/>
              <a:gd name="connsiteY5" fmla="*/ 537634 h 3791744"/>
              <a:gd name="connsiteX6" fmla="*/ 7428850 w 8470250"/>
              <a:gd name="connsiteY6" fmla="*/ 732367 h 3791744"/>
              <a:gd name="connsiteX7" fmla="*/ 7272216 w 8470250"/>
              <a:gd name="connsiteY7" fmla="*/ 918634 h 3791744"/>
              <a:gd name="connsiteX8" fmla="*/ 7170617 w 8470250"/>
              <a:gd name="connsiteY8" fmla="*/ 1045634 h 3791744"/>
              <a:gd name="connsiteX9" fmla="*/ 7094416 w 8470250"/>
              <a:gd name="connsiteY9" fmla="*/ 1113367 h 3791744"/>
              <a:gd name="connsiteX10" fmla="*/ 7018217 w 8470250"/>
              <a:gd name="connsiteY10" fmla="*/ 1138768 h 3791744"/>
              <a:gd name="connsiteX11" fmla="*/ 6853117 w 8470250"/>
              <a:gd name="connsiteY11" fmla="*/ 1172634 h 3791744"/>
              <a:gd name="connsiteX12" fmla="*/ 6408617 w 8470250"/>
              <a:gd name="connsiteY12" fmla="*/ 1210734 h 3791744"/>
              <a:gd name="connsiteX13" fmla="*/ 6129217 w 8470250"/>
              <a:gd name="connsiteY13" fmla="*/ 1181101 h 3791744"/>
              <a:gd name="connsiteX14" fmla="*/ 5968350 w 8470250"/>
              <a:gd name="connsiteY14" fmla="*/ 1045634 h 3791744"/>
              <a:gd name="connsiteX15" fmla="*/ 5803250 w 8470250"/>
              <a:gd name="connsiteY15" fmla="*/ 867834 h 3791744"/>
              <a:gd name="connsiteX16" fmla="*/ 5549250 w 8470250"/>
              <a:gd name="connsiteY16" fmla="*/ 753534 h 3791744"/>
              <a:gd name="connsiteX17" fmla="*/ 5333350 w 8470250"/>
              <a:gd name="connsiteY17" fmla="*/ 774701 h 3791744"/>
              <a:gd name="connsiteX18" fmla="*/ 5189417 w 8470250"/>
              <a:gd name="connsiteY18" fmla="*/ 677334 h 3791744"/>
              <a:gd name="connsiteX19" fmla="*/ 5079350 w 8470250"/>
              <a:gd name="connsiteY19" fmla="*/ 368301 h 3791744"/>
              <a:gd name="connsiteX20" fmla="*/ 4939650 w 8470250"/>
              <a:gd name="connsiteY20" fmla="*/ 118534 h 3791744"/>
              <a:gd name="connsiteX21" fmla="*/ 4757617 w 8470250"/>
              <a:gd name="connsiteY21" fmla="*/ 4234 h 3791744"/>
              <a:gd name="connsiteX22" fmla="*/ 4558650 w 8470250"/>
              <a:gd name="connsiteY22" fmla="*/ 67734 h 3791744"/>
              <a:gd name="connsiteX23" fmla="*/ 4431650 w 8470250"/>
              <a:gd name="connsiteY23" fmla="*/ 143934 h 3791744"/>
              <a:gd name="connsiteX24" fmla="*/ 4304650 w 8470250"/>
              <a:gd name="connsiteY24" fmla="*/ 296334 h 3791744"/>
              <a:gd name="connsiteX25" fmla="*/ 4114150 w 8470250"/>
              <a:gd name="connsiteY25" fmla="*/ 639234 h 3791744"/>
              <a:gd name="connsiteX26" fmla="*/ 4037950 w 8470250"/>
              <a:gd name="connsiteY26" fmla="*/ 753534 h 3791744"/>
              <a:gd name="connsiteX27" fmla="*/ 3949050 w 8470250"/>
              <a:gd name="connsiteY27" fmla="*/ 842434 h 3791744"/>
              <a:gd name="connsiteX28" fmla="*/ 3834750 w 8470250"/>
              <a:gd name="connsiteY28" fmla="*/ 867834 h 3791744"/>
              <a:gd name="connsiteX29" fmla="*/ 3771250 w 8470250"/>
              <a:gd name="connsiteY29" fmla="*/ 753534 h 3791744"/>
              <a:gd name="connsiteX30" fmla="*/ 3682350 w 8470250"/>
              <a:gd name="connsiteY30" fmla="*/ 626534 h 3791744"/>
              <a:gd name="connsiteX31" fmla="*/ 3580750 w 8470250"/>
              <a:gd name="connsiteY31" fmla="*/ 524934 h 3791744"/>
              <a:gd name="connsiteX32" fmla="*/ 3441050 w 8470250"/>
              <a:gd name="connsiteY32" fmla="*/ 499534 h 3791744"/>
              <a:gd name="connsiteX33" fmla="*/ 3301350 w 8470250"/>
              <a:gd name="connsiteY33" fmla="*/ 512234 h 3791744"/>
              <a:gd name="connsiteX34" fmla="*/ 3034650 w 8470250"/>
              <a:gd name="connsiteY34" fmla="*/ 651934 h 3791744"/>
              <a:gd name="connsiteX35" fmla="*/ 2920350 w 8470250"/>
              <a:gd name="connsiteY35" fmla="*/ 715434 h 3791744"/>
              <a:gd name="connsiteX36" fmla="*/ 2729850 w 8470250"/>
              <a:gd name="connsiteY36" fmla="*/ 842434 h 3791744"/>
              <a:gd name="connsiteX37" fmla="*/ 2577450 w 8470250"/>
              <a:gd name="connsiteY37" fmla="*/ 994834 h 3791744"/>
              <a:gd name="connsiteX38" fmla="*/ 2450450 w 8470250"/>
              <a:gd name="connsiteY38" fmla="*/ 1134534 h 3791744"/>
              <a:gd name="connsiteX39" fmla="*/ 2361550 w 8470250"/>
              <a:gd name="connsiteY39" fmla="*/ 1210734 h 3791744"/>
              <a:gd name="connsiteX40" fmla="*/ 2137184 w 8470250"/>
              <a:gd name="connsiteY40" fmla="*/ 1308101 h 3791744"/>
              <a:gd name="connsiteX41" fmla="*/ 1832384 w 8470250"/>
              <a:gd name="connsiteY41" fmla="*/ 1375834 h 3791744"/>
              <a:gd name="connsiteX42" fmla="*/ 1523350 w 8470250"/>
              <a:gd name="connsiteY42" fmla="*/ 1198034 h 3791744"/>
              <a:gd name="connsiteX43" fmla="*/ 1294750 w 8470250"/>
              <a:gd name="connsiteY43" fmla="*/ 1058334 h 3791744"/>
              <a:gd name="connsiteX44" fmla="*/ 964550 w 8470250"/>
              <a:gd name="connsiteY44" fmla="*/ 969434 h 3791744"/>
              <a:gd name="connsiteX45" fmla="*/ 71317 w 8470250"/>
              <a:gd name="connsiteY45" fmla="*/ 990601 h 3791744"/>
              <a:gd name="connsiteX46" fmla="*/ 71317 w 8470250"/>
              <a:gd name="connsiteY46" fmla="*/ 3589867 h 3791744"/>
              <a:gd name="connsiteX47" fmla="*/ 164450 w 8470250"/>
              <a:gd name="connsiteY47" fmla="*/ 3623734 h 3791744"/>
              <a:gd name="connsiteX48" fmla="*/ 202550 w 8470250"/>
              <a:gd name="connsiteY48" fmla="*/ 3649134 h 3791744"/>
              <a:gd name="connsiteX49" fmla="*/ 215250 w 8470250"/>
              <a:gd name="connsiteY49" fmla="*/ 3687234 h 3791744"/>
              <a:gd name="connsiteX50" fmla="*/ 266050 w 8470250"/>
              <a:gd name="connsiteY50" fmla="*/ 3699934 h 3791744"/>
              <a:gd name="connsiteX51" fmla="*/ 418450 w 8470250"/>
              <a:gd name="connsiteY51" fmla="*/ 3738034 h 3791744"/>
              <a:gd name="connsiteX52" fmla="*/ 748650 w 8470250"/>
              <a:gd name="connsiteY52" fmla="*/ 3725334 h 3791744"/>
              <a:gd name="connsiteX53" fmla="*/ 926450 w 8470250"/>
              <a:gd name="connsiteY53" fmla="*/ 3674534 h 3791744"/>
              <a:gd name="connsiteX54" fmla="*/ 989950 w 8470250"/>
              <a:gd name="connsiteY54" fmla="*/ 3661834 h 3791744"/>
              <a:gd name="connsiteX55" fmla="*/ 1104250 w 8470250"/>
              <a:gd name="connsiteY55" fmla="*/ 3598334 h 3791744"/>
              <a:gd name="connsiteX56" fmla="*/ 1180450 w 8470250"/>
              <a:gd name="connsiteY56" fmla="*/ 3560234 h 3791744"/>
              <a:gd name="connsiteX57" fmla="*/ 1256650 w 8470250"/>
              <a:gd name="connsiteY57" fmla="*/ 3484034 h 3791744"/>
              <a:gd name="connsiteX58" fmla="*/ 1307450 w 8470250"/>
              <a:gd name="connsiteY58" fmla="*/ 3407834 h 3791744"/>
              <a:gd name="connsiteX59" fmla="*/ 1332850 w 8470250"/>
              <a:gd name="connsiteY59" fmla="*/ 3369734 h 3791744"/>
              <a:gd name="connsiteX60" fmla="*/ 1396350 w 8470250"/>
              <a:gd name="connsiteY60" fmla="*/ 3318934 h 3791744"/>
              <a:gd name="connsiteX61" fmla="*/ 1421750 w 8470250"/>
              <a:gd name="connsiteY61" fmla="*/ 3268134 h 3791744"/>
              <a:gd name="connsiteX62" fmla="*/ 1434450 w 8470250"/>
              <a:gd name="connsiteY62" fmla="*/ 3230034 h 3791744"/>
              <a:gd name="connsiteX63" fmla="*/ 1459850 w 8470250"/>
              <a:gd name="connsiteY63" fmla="*/ 3191934 h 3791744"/>
              <a:gd name="connsiteX64" fmla="*/ 1472550 w 8470250"/>
              <a:gd name="connsiteY64" fmla="*/ 3153834 h 3791744"/>
              <a:gd name="connsiteX65" fmla="*/ 1497950 w 8470250"/>
              <a:gd name="connsiteY65" fmla="*/ 3115734 h 3791744"/>
              <a:gd name="connsiteX66" fmla="*/ 1510650 w 8470250"/>
              <a:gd name="connsiteY66" fmla="*/ 3077634 h 3791744"/>
              <a:gd name="connsiteX67" fmla="*/ 1548750 w 8470250"/>
              <a:gd name="connsiteY67" fmla="*/ 3052234 h 3791744"/>
              <a:gd name="connsiteX68" fmla="*/ 1561450 w 8470250"/>
              <a:gd name="connsiteY68" fmla="*/ 3014134 h 3791744"/>
              <a:gd name="connsiteX69" fmla="*/ 1574150 w 8470250"/>
              <a:gd name="connsiteY69" fmla="*/ 2963334 h 3791744"/>
              <a:gd name="connsiteX70" fmla="*/ 1612250 w 8470250"/>
              <a:gd name="connsiteY70" fmla="*/ 2912534 h 3791744"/>
              <a:gd name="connsiteX71" fmla="*/ 1675750 w 8470250"/>
              <a:gd name="connsiteY71" fmla="*/ 2810934 h 3791744"/>
              <a:gd name="connsiteX72" fmla="*/ 1713850 w 8470250"/>
              <a:gd name="connsiteY72" fmla="*/ 2772834 h 3791744"/>
              <a:gd name="connsiteX73" fmla="*/ 1739250 w 8470250"/>
              <a:gd name="connsiteY73" fmla="*/ 2722034 h 3791744"/>
              <a:gd name="connsiteX74" fmla="*/ 1815450 w 8470250"/>
              <a:gd name="connsiteY74" fmla="*/ 2671234 h 3791744"/>
              <a:gd name="connsiteX75" fmla="*/ 1828150 w 8470250"/>
              <a:gd name="connsiteY75" fmla="*/ 2607734 h 3791744"/>
              <a:gd name="connsiteX76" fmla="*/ 1917050 w 8470250"/>
              <a:gd name="connsiteY76" fmla="*/ 2531534 h 3791744"/>
              <a:gd name="connsiteX77" fmla="*/ 2031350 w 8470250"/>
              <a:gd name="connsiteY77" fmla="*/ 2442634 h 3791744"/>
              <a:gd name="connsiteX78" fmla="*/ 2094850 w 8470250"/>
              <a:gd name="connsiteY78" fmla="*/ 2417234 h 3791744"/>
              <a:gd name="connsiteX79" fmla="*/ 2145650 w 8470250"/>
              <a:gd name="connsiteY79" fmla="*/ 2379134 h 3791744"/>
              <a:gd name="connsiteX80" fmla="*/ 2221850 w 8470250"/>
              <a:gd name="connsiteY80" fmla="*/ 2366434 h 3791744"/>
              <a:gd name="connsiteX81" fmla="*/ 2450450 w 8470250"/>
              <a:gd name="connsiteY81" fmla="*/ 2302934 h 3791744"/>
              <a:gd name="connsiteX82" fmla="*/ 2679050 w 8470250"/>
              <a:gd name="connsiteY82" fmla="*/ 2290234 h 3791744"/>
              <a:gd name="connsiteX83" fmla="*/ 2755250 w 8470250"/>
              <a:gd name="connsiteY83" fmla="*/ 2277534 h 3791744"/>
              <a:gd name="connsiteX84" fmla="*/ 2806050 w 8470250"/>
              <a:gd name="connsiteY84" fmla="*/ 2264834 h 3791744"/>
              <a:gd name="connsiteX85" fmla="*/ 2958450 w 8470250"/>
              <a:gd name="connsiteY85" fmla="*/ 2252134 h 3791744"/>
              <a:gd name="connsiteX86" fmla="*/ 3009250 w 8470250"/>
              <a:gd name="connsiteY86" fmla="*/ 2226734 h 3791744"/>
              <a:gd name="connsiteX87" fmla="*/ 3047350 w 8470250"/>
              <a:gd name="connsiteY87" fmla="*/ 2201334 h 3791744"/>
              <a:gd name="connsiteX88" fmla="*/ 3123550 w 8470250"/>
              <a:gd name="connsiteY88" fmla="*/ 2175934 h 3791744"/>
              <a:gd name="connsiteX89" fmla="*/ 3161650 w 8470250"/>
              <a:gd name="connsiteY89" fmla="*/ 2150534 h 3791744"/>
              <a:gd name="connsiteX90" fmla="*/ 3199750 w 8470250"/>
              <a:gd name="connsiteY90" fmla="*/ 2137834 h 3791744"/>
              <a:gd name="connsiteX91" fmla="*/ 3275950 w 8470250"/>
              <a:gd name="connsiteY91" fmla="*/ 2087034 h 3791744"/>
              <a:gd name="connsiteX92" fmla="*/ 3314050 w 8470250"/>
              <a:gd name="connsiteY92" fmla="*/ 2061634 h 3791744"/>
              <a:gd name="connsiteX93" fmla="*/ 3415650 w 8470250"/>
              <a:gd name="connsiteY93" fmla="*/ 2010834 h 3791744"/>
              <a:gd name="connsiteX94" fmla="*/ 3466450 w 8470250"/>
              <a:gd name="connsiteY94" fmla="*/ 2036234 h 3791744"/>
              <a:gd name="connsiteX95" fmla="*/ 3504550 w 8470250"/>
              <a:gd name="connsiteY95" fmla="*/ 2048934 h 3791744"/>
              <a:gd name="connsiteX96" fmla="*/ 3542650 w 8470250"/>
              <a:gd name="connsiteY96" fmla="*/ 2074334 h 3791744"/>
              <a:gd name="connsiteX97" fmla="*/ 3682350 w 8470250"/>
              <a:gd name="connsiteY97" fmla="*/ 2112434 h 3791744"/>
              <a:gd name="connsiteX98" fmla="*/ 4101450 w 8470250"/>
              <a:gd name="connsiteY98" fmla="*/ 2074334 h 3791744"/>
              <a:gd name="connsiteX99" fmla="*/ 4139550 w 8470250"/>
              <a:gd name="connsiteY99" fmla="*/ 2048934 h 3791744"/>
              <a:gd name="connsiteX100" fmla="*/ 4215750 w 8470250"/>
              <a:gd name="connsiteY100" fmla="*/ 2036234 h 3791744"/>
              <a:gd name="connsiteX101" fmla="*/ 4266550 w 8470250"/>
              <a:gd name="connsiteY101" fmla="*/ 2023534 h 3791744"/>
              <a:gd name="connsiteX102" fmla="*/ 4342750 w 8470250"/>
              <a:gd name="connsiteY102" fmla="*/ 2036234 h 3791744"/>
              <a:gd name="connsiteX103" fmla="*/ 4457050 w 8470250"/>
              <a:gd name="connsiteY103" fmla="*/ 2163234 h 3791744"/>
              <a:gd name="connsiteX104" fmla="*/ 4482450 w 8470250"/>
              <a:gd name="connsiteY104" fmla="*/ 2201334 h 3791744"/>
              <a:gd name="connsiteX105" fmla="*/ 4520550 w 8470250"/>
              <a:gd name="connsiteY105" fmla="*/ 2214034 h 3791744"/>
              <a:gd name="connsiteX106" fmla="*/ 4634850 w 8470250"/>
              <a:gd name="connsiteY106" fmla="*/ 2175934 h 3791744"/>
              <a:gd name="connsiteX107" fmla="*/ 4711050 w 8470250"/>
              <a:gd name="connsiteY107" fmla="*/ 2137834 h 3791744"/>
              <a:gd name="connsiteX108" fmla="*/ 4787250 w 8470250"/>
              <a:gd name="connsiteY108" fmla="*/ 2099734 h 3791744"/>
              <a:gd name="connsiteX109" fmla="*/ 4888850 w 8470250"/>
              <a:gd name="connsiteY109" fmla="*/ 2048934 h 3791744"/>
              <a:gd name="connsiteX110" fmla="*/ 4926950 w 8470250"/>
              <a:gd name="connsiteY110" fmla="*/ 2023534 h 3791744"/>
              <a:gd name="connsiteX111" fmla="*/ 4965050 w 8470250"/>
              <a:gd name="connsiteY111" fmla="*/ 2010834 h 3791744"/>
              <a:gd name="connsiteX112" fmla="*/ 5003150 w 8470250"/>
              <a:gd name="connsiteY112" fmla="*/ 1985434 h 3791744"/>
              <a:gd name="connsiteX113" fmla="*/ 5066650 w 8470250"/>
              <a:gd name="connsiteY113" fmla="*/ 1972734 h 3791744"/>
              <a:gd name="connsiteX114" fmla="*/ 5231750 w 8470250"/>
              <a:gd name="connsiteY114" fmla="*/ 1985434 h 3791744"/>
              <a:gd name="connsiteX115" fmla="*/ 5295250 w 8470250"/>
              <a:gd name="connsiteY115" fmla="*/ 1998134 h 3791744"/>
              <a:gd name="connsiteX116" fmla="*/ 5473050 w 8470250"/>
              <a:gd name="connsiteY116" fmla="*/ 2023534 h 3791744"/>
              <a:gd name="connsiteX117" fmla="*/ 5879450 w 8470250"/>
              <a:gd name="connsiteY117" fmla="*/ 2010834 h 3791744"/>
              <a:gd name="connsiteX118" fmla="*/ 5955650 w 8470250"/>
              <a:gd name="connsiteY118" fmla="*/ 1972734 h 3791744"/>
              <a:gd name="connsiteX119" fmla="*/ 5993750 w 8470250"/>
              <a:gd name="connsiteY119" fmla="*/ 1960034 h 3791744"/>
              <a:gd name="connsiteX120" fmla="*/ 6069950 w 8470250"/>
              <a:gd name="connsiteY120" fmla="*/ 1896534 h 3791744"/>
              <a:gd name="connsiteX121" fmla="*/ 6146150 w 8470250"/>
              <a:gd name="connsiteY121" fmla="*/ 1871134 h 3791744"/>
              <a:gd name="connsiteX122" fmla="*/ 6285850 w 8470250"/>
              <a:gd name="connsiteY122" fmla="*/ 1883834 h 3791744"/>
              <a:gd name="connsiteX123" fmla="*/ 6349350 w 8470250"/>
              <a:gd name="connsiteY123" fmla="*/ 1896534 h 3791744"/>
              <a:gd name="connsiteX124" fmla="*/ 6501750 w 8470250"/>
              <a:gd name="connsiteY124" fmla="*/ 1921934 h 3791744"/>
              <a:gd name="connsiteX125" fmla="*/ 6577950 w 8470250"/>
              <a:gd name="connsiteY125" fmla="*/ 1934634 h 3791744"/>
              <a:gd name="connsiteX126" fmla="*/ 6882750 w 8470250"/>
              <a:gd name="connsiteY126" fmla="*/ 1960034 h 3791744"/>
              <a:gd name="connsiteX127" fmla="*/ 8470250 w 8470250"/>
              <a:gd name="connsiteY127" fmla="*/ 1947334 h 3791744"/>
              <a:gd name="connsiteX128" fmla="*/ 8436383 w 8470250"/>
              <a:gd name="connsiteY128" fmla="*/ 0 h 3791744"/>
              <a:gd name="connsiteX0" fmla="*/ 8437926 w 8471793"/>
              <a:gd name="connsiteY0" fmla="*/ 0 h 3799351"/>
              <a:gd name="connsiteX1" fmla="*/ 8124660 w 8471793"/>
              <a:gd name="connsiteY1" fmla="*/ 12701 h 3799351"/>
              <a:gd name="connsiteX2" fmla="*/ 7828326 w 8471793"/>
              <a:gd name="connsiteY2" fmla="*/ 76200 h 3799351"/>
              <a:gd name="connsiteX3" fmla="*/ 7688627 w 8471793"/>
              <a:gd name="connsiteY3" fmla="*/ 114301 h 3799351"/>
              <a:gd name="connsiteX4" fmla="*/ 7650527 w 8471793"/>
              <a:gd name="connsiteY4" fmla="*/ 461433 h 3799351"/>
              <a:gd name="connsiteX5" fmla="*/ 7608193 w 8471793"/>
              <a:gd name="connsiteY5" fmla="*/ 537634 h 3799351"/>
              <a:gd name="connsiteX6" fmla="*/ 7430393 w 8471793"/>
              <a:gd name="connsiteY6" fmla="*/ 732367 h 3799351"/>
              <a:gd name="connsiteX7" fmla="*/ 7273759 w 8471793"/>
              <a:gd name="connsiteY7" fmla="*/ 918634 h 3799351"/>
              <a:gd name="connsiteX8" fmla="*/ 7172160 w 8471793"/>
              <a:gd name="connsiteY8" fmla="*/ 1045634 h 3799351"/>
              <a:gd name="connsiteX9" fmla="*/ 7095959 w 8471793"/>
              <a:gd name="connsiteY9" fmla="*/ 1113367 h 3799351"/>
              <a:gd name="connsiteX10" fmla="*/ 7019760 w 8471793"/>
              <a:gd name="connsiteY10" fmla="*/ 1138768 h 3799351"/>
              <a:gd name="connsiteX11" fmla="*/ 6854660 w 8471793"/>
              <a:gd name="connsiteY11" fmla="*/ 1172634 h 3799351"/>
              <a:gd name="connsiteX12" fmla="*/ 6410160 w 8471793"/>
              <a:gd name="connsiteY12" fmla="*/ 1210734 h 3799351"/>
              <a:gd name="connsiteX13" fmla="*/ 6130760 w 8471793"/>
              <a:gd name="connsiteY13" fmla="*/ 1181101 h 3799351"/>
              <a:gd name="connsiteX14" fmla="*/ 5969893 w 8471793"/>
              <a:gd name="connsiteY14" fmla="*/ 1045634 h 3799351"/>
              <a:gd name="connsiteX15" fmla="*/ 5804793 w 8471793"/>
              <a:gd name="connsiteY15" fmla="*/ 867834 h 3799351"/>
              <a:gd name="connsiteX16" fmla="*/ 5550793 w 8471793"/>
              <a:gd name="connsiteY16" fmla="*/ 753534 h 3799351"/>
              <a:gd name="connsiteX17" fmla="*/ 5334893 w 8471793"/>
              <a:gd name="connsiteY17" fmla="*/ 774701 h 3799351"/>
              <a:gd name="connsiteX18" fmla="*/ 5190960 w 8471793"/>
              <a:gd name="connsiteY18" fmla="*/ 677334 h 3799351"/>
              <a:gd name="connsiteX19" fmla="*/ 5080893 w 8471793"/>
              <a:gd name="connsiteY19" fmla="*/ 368301 h 3799351"/>
              <a:gd name="connsiteX20" fmla="*/ 4941193 w 8471793"/>
              <a:gd name="connsiteY20" fmla="*/ 118534 h 3799351"/>
              <a:gd name="connsiteX21" fmla="*/ 4759160 w 8471793"/>
              <a:gd name="connsiteY21" fmla="*/ 4234 h 3799351"/>
              <a:gd name="connsiteX22" fmla="*/ 4560193 w 8471793"/>
              <a:gd name="connsiteY22" fmla="*/ 67734 h 3799351"/>
              <a:gd name="connsiteX23" fmla="*/ 4433193 w 8471793"/>
              <a:gd name="connsiteY23" fmla="*/ 143934 h 3799351"/>
              <a:gd name="connsiteX24" fmla="*/ 4306193 w 8471793"/>
              <a:gd name="connsiteY24" fmla="*/ 296334 h 3799351"/>
              <a:gd name="connsiteX25" fmla="*/ 4115693 w 8471793"/>
              <a:gd name="connsiteY25" fmla="*/ 639234 h 3799351"/>
              <a:gd name="connsiteX26" fmla="*/ 4039493 w 8471793"/>
              <a:gd name="connsiteY26" fmla="*/ 753534 h 3799351"/>
              <a:gd name="connsiteX27" fmla="*/ 3950593 w 8471793"/>
              <a:gd name="connsiteY27" fmla="*/ 842434 h 3799351"/>
              <a:gd name="connsiteX28" fmla="*/ 3836293 w 8471793"/>
              <a:gd name="connsiteY28" fmla="*/ 867834 h 3799351"/>
              <a:gd name="connsiteX29" fmla="*/ 3772793 w 8471793"/>
              <a:gd name="connsiteY29" fmla="*/ 753534 h 3799351"/>
              <a:gd name="connsiteX30" fmla="*/ 3683893 w 8471793"/>
              <a:gd name="connsiteY30" fmla="*/ 626534 h 3799351"/>
              <a:gd name="connsiteX31" fmla="*/ 3582293 w 8471793"/>
              <a:gd name="connsiteY31" fmla="*/ 524934 h 3799351"/>
              <a:gd name="connsiteX32" fmla="*/ 3442593 w 8471793"/>
              <a:gd name="connsiteY32" fmla="*/ 499534 h 3799351"/>
              <a:gd name="connsiteX33" fmla="*/ 3302893 w 8471793"/>
              <a:gd name="connsiteY33" fmla="*/ 512234 h 3799351"/>
              <a:gd name="connsiteX34" fmla="*/ 3036193 w 8471793"/>
              <a:gd name="connsiteY34" fmla="*/ 651934 h 3799351"/>
              <a:gd name="connsiteX35" fmla="*/ 2921893 w 8471793"/>
              <a:gd name="connsiteY35" fmla="*/ 715434 h 3799351"/>
              <a:gd name="connsiteX36" fmla="*/ 2731393 w 8471793"/>
              <a:gd name="connsiteY36" fmla="*/ 842434 h 3799351"/>
              <a:gd name="connsiteX37" fmla="*/ 2578993 w 8471793"/>
              <a:gd name="connsiteY37" fmla="*/ 994834 h 3799351"/>
              <a:gd name="connsiteX38" fmla="*/ 2451993 w 8471793"/>
              <a:gd name="connsiteY38" fmla="*/ 1134534 h 3799351"/>
              <a:gd name="connsiteX39" fmla="*/ 2363093 w 8471793"/>
              <a:gd name="connsiteY39" fmla="*/ 1210734 h 3799351"/>
              <a:gd name="connsiteX40" fmla="*/ 2138727 w 8471793"/>
              <a:gd name="connsiteY40" fmla="*/ 1308101 h 3799351"/>
              <a:gd name="connsiteX41" fmla="*/ 1833927 w 8471793"/>
              <a:gd name="connsiteY41" fmla="*/ 1375834 h 3799351"/>
              <a:gd name="connsiteX42" fmla="*/ 1524893 w 8471793"/>
              <a:gd name="connsiteY42" fmla="*/ 1198034 h 3799351"/>
              <a:gd name="connsiteX43" fmla="*/ 1296293 w 8471793"/>
              <a:gd name="connsiteY43" fmla="*/ 1058334 h 3799351"/>
              <a:gd name="connsiteX44" fmla="*/ 966093 w 8471793"/>
              <a:gd name="connsiteY44" fmla="*/ 969434 h 3799351"/>
              <a:gd name="connsiteX45" fmla="*/ 72860 w 8471793"/>
              <a:gd name="connsiteY45" fmla="*/ 990601 h 3799351"/>
              <a:gd name="connsiteX46" fmla="*/ 72860 w 8471793"/>
              <a:gd name="connsiteY46" fmla="*/ 3589867 h 3799351"/>
              <a:gd name="connsiteX47" fmla="*/ 204093 w 8471793"/>
              <a:gd name="connsiteY47" fmla="*/ 3649134 h 3799351"/>
              <a:gd name="connsiteX48" fmla="*/ 216793 w 8471793"/>
              <a:gd name="connsiteY48" fmla="*/ 3687234 h 3799351"/>
              <a:gd name="connsiteX49" fmla="*/ 267593 w 8471793"/>
              <a:gd name="connsiteY49" fmla="*/ 3699934 h 3799351"/>
              <a:gd name="connsiteX50" fmla="*/ 419993 w 8471793"/>
              <a:gd name="connsiteY50" fmla="*/ 3738034 h 3799351"/>
              <a:gd name="connsiteX51" fmla="*/ 750193 w 8471793"/>
              <a:gd name="connsiteY51" fmla="*/ 3725334 h 3799351"/>
              <a:gd name="connsiteX52" fmla="*/ 927993 w 8471793"/>
              <a:gd name="connsiteY52" fmla="*/ 3674534 h 3799351"/>
              <a:gd name="connsiteX53" fmla="*/ 991493 w 8471793"/>
              <a:gd name="connsiteY53" fmla="*/ 3661834 h 3799351"/>
              <a:gd name="connsiteX54" fmla="*/ 1105793 w 8471793"/>
              <a:gd name="connsiteY54" fmla="*/ 3598334 h 3799351"/>
              <a:gd name="connsiteX55" fmla="*/ 1181993 w 8471793"/>
              <a:gd name="connsiteY55" fmla="*/ 3560234 h 3799351"/>
              <a:gd name="connsiteX56" fmla="*/ 1258193 w 8471793"/>
              <a:gd name="connsiteY56" fmla="*/ 3484034 h 3799351"/>
              <a:gd name="connsiteX57" fmla="*/ 1308993 w 8471793"/>
              <a:gd name="connsiteY57" fmla="*/ 3407834 h 3799351"/>
              <a:gd name="connsiteX58" fmla="*/ 1334393 w 8471793"/>
              <a:gd name="connsiteY58" fmla="*/ 3369734 h 3799351"/>
              <a:gd name="connsiteX59" fmla="*/ 1397893 w 8471793"/>
              <a:gd name="connsiteY59" fmla="*/ 3318934 h 3799351"/>
              <a:gd name="connsiteX60" fmla="*/ 1423293 w 8471793"/>
              <a:gd name="connsiteY60" fmla="*/ 3268134 h 3799351"/>
              <a:gd name="connsiteX61" fmla="*/ 1435993 w 8471793"/>
              <a:gd name="connsiteY61" fmla="*/ 3230034 h 3799351"/>
              <a:gd name="connsiteX62" fmla="*/ 1461393 w 8471793"/>
              <a:gd name="connsiteY62" fmla="*/ 3191934 h 3799351"/>
              <a:gd name="connsiteX63" fmla="*/ 1474093 w 8471793"/>
              <a:gd name="connsiteY63" fmla="*/ 3153834 h 3799351"/>
              <a:gd name="connsiteX64" fmla="*/ 1499493 w 8471793"/>
              <a:gd name="connsiteY64" fmla="*/ 3115734 h 3799351"/>
              <a:gd name="connsiteX65" fmla="*/ 1512193 w 8471793"/>
              <a:gd name="connsiteY65" fmla="*/ 3077634 h 3799351"/>
              <a:gd name="connsiteX66" fmla="*/ 1550293 w 8471793"/>
              <a:gd name="connsiteY66" fmla="*/ 3052234 h 3799351"/>
              <a:gd name="connsiteX67" fmla="*/ 1562993 w 8471793"/>
              <a:gd name="connsiteY67" fmla="*/ 3014134 h 3799351"/>
              <a:gd name="connsiteX68" fmla="*/ 1575693 w 8471793"/>
              <a:gd name="connsiteY68" fmla="*/ 2963334 h 3799351"/>
              <a:gd name="connsiteX69" fmla="*/ 1613793 w 8471793"/>
              <a:gd name="connsiteY69" fmla="*/ 2912534 h 3799351"/>
              <a:gd name="connsiteX70" fmla="*/ 1677293 w 8471793"/>
              <a:gd name="connsiteY70" fmla="*/ 2810934 h 3799351"/>
              <a:gd name="connsiteX71" fmla="*/ 1715393 w 8471793"/>
              <a:gd name="connsiteY71" fmla="*/ 2772834 h 3799351"/>
              <a:gd name="connsiteX72" fmla="*/ 1740793 w 8471793"/>
              <a:gd name="connsiteY72" fmla="*/ 2722034 h 3799351"/>
              <a:gd name="connsiteX73" fmla="*/ 1816993 w 8471793"/>
              <a:gd name="connsiteY73" fmla="*/ 2671234 h 3799351"/>
              <a:gd name="connsiteX74" fmla="*/ 1829693 w 8471793"/>
              <a:gd name="connsiteY74" fmla="*/ 2607734 h 3799351"/>
              <a:gd name="connsiteX75" fmla="*/ 1918593 w 8471793"/>
              <a:gd name="connsiteY75" fmla="*/ 2531534 h 3799351"/>
              <a:gd name="connsiteX76" fmla="*/ 2032893 w 8471793"/>
              <a:gd name="connsiteY76" fmla="*/ 2442634 h 3799351"/>
              <a:gd name="connsiteX77" fmla="*/ 2096393 w 8471793"/>
              <a:gd name="connsiteY77" fmla="*/ 2417234 h 3799351"/>
              <a:gd name="connsiteX78" fmla="*/ 2147193 w 8471793"/>
              <a:gd name="connsiteY78" fmla="*/ 2379134 h 3799351"/>
              <a:gd name="connsiteX79" fmla="*/ 2223393 w 8471793"/>
              <a:gd name="connsiteY79" fmla="*/ 2366434 h 3799351"/>
              <a:gd name="connsiteX80" fmla="*/ 2451993 w 8471793"/>
              <a:gd name="connsiteY80" fmla="*/ 2302934 h 3799351"/>
              <a:gd name="connsiteX81" fmla="*/ 2680593 w 8471793"/>
              <a:gd name="connsiteY81" fmla="*/ 2290234 h 3799351"/>
              <a:gd name="connsiteX82" fmla="*/ 2756793 w 8471793"/>
              <a:gd name="connsiteY82" fmla="*/ 2277534 h 3799351"/>
              <a:gd name="connsiteX83" fmla="*/ 2807593 w 8471793"/>
              <a:gd name="connsiteY83" fmla="*/ 2264834 h 3799351"/>
              <a:gd name="connsiteX84" fmla="*/ 2959993 w 8471793"/>
              <a:gd name="connsiteY84" fmla="*/ 2252134 h 3799351"/>
              <a:gd name="connsiteX85" fmla="*/ 3010793 w 8471793"/>
              <a:gd name="connsiteY85" fmla="*/ 2226734 h 3799351"/>
              <a:gd name="connsiteX86" fmla="*/ 3048893 w 8471793"/>
              <a:gd name="connsiteY86" fmla="*/ 2201334 h 3799351"/>
              <a:gd name="connsiteX87" fmla="*/ 3125093 w 8471793"/>
              <a:gd name="connsiteY87" fmla="*/ 2175934 h 3799351"/>
              <a:gd name="connsiteX88" fmla="*/ 3163193 w 8471793"/>
              <a:gd name="connsiteY88" fmla="*/ 2150534 h 3799351"/>
              <a:gd name="connsiteX89" fmla="*/ 3201293 w 8471793"/>
              <a:gd name="connsiteY89" fmla="*/ 2137834 h 3799351"/>
              <a:gd name="connsiteX90" fmla="*/ 3277493 w 8471793"/>
              <a:gd name="connsiteY90" fmla="*/ 2087034 h 3799351"/>
              <a:gd name="connsiteX91" fmla="*/ 3315593 w 8471793"/>
              <a:gd name="connsiteY91" fmla="*/ 2061634 h 3799351"/>
              <a:gd name="connsiteX92" fmla="*/ 3417193 w 8471793"/>
              <a:gd name="connsiteY92" fmla="*/ 2010834 h 3799351"/>
              <a:gd name="connsiteX93" fmla="*/ 3467993 w 8471793"/>
              <a:gd name="connsiteY93" fmla="*/ 2036234 h 3799351"/>
              <a:gd name="connsiteX94" fmla="*/ 3506093 w 8471793"/>
              <a:gd name="connsiteY94" fmla="*/ 2048934 h 3799351"/>
              <a:gd name="connsiteX95" fmla="*/ 3544193 w 8471793"/>
              <a:gd name="connsiteY95" fmla="*/ 2074334 h 3799351"/>
              <a:gd name="connsiteX96" fmla="*/ 3683893 w 8471793"/>
              <a:gd name="connsiteY96" fmla="*/ 2112434 h 3799351"/>
              <a:gd name="connsiteX97" fmla="*/ 4102993 w 8471793"/>
              <a:gd name="connsiteY97" fmla="*/ 2074334 h 3799351"/>
              <a:gd name="connsiteX98" fmla="*/ 4141093 w 8471793"/>
              <a:gd name="connsiteY98" fmla="*/ 2048934 h 3799351"/>
              <a:gd name="connsiteX99" fmla="*/ 4217293 w 8471793"/>
              <a:gd name="connsiteY99" fmla="*/ 2036234 h 3799351"/>
              <a:gd name="connsiteX100" fmla="*/ 4268093 w 8471793"/>
              <a:gd name="connsiteY100" fmla="*/ 2023534 h 3799351"/>
              <a:gd name="connsiteX101" fmla="*/ 4344293 w 8471793"/>
              <a:gd name="connsiteY101" fmla="*/ 2036234 h 3799351"/>
              <a:gd name="connsiteX102" fmla="*/ 4458593 w 8471793"/>
              <a:gd name="connsiteY102" fmla="*/ 2163234 h 3799351"/>
              <a:gd name="connsiteX103" fmla="*/ 4483993 w 8471793"/>
              <a:gd name="connsiteY103" fmla="*/ 2201334 h 3799351"/>
              <a:gd name="connsiteX104" fmla="*/ 4522093 w 8471793"/>
              <a:gd name="connsiteY104" fmla="*/ 2214034 h 3799351"/>
              <a:gd name="connsiteX105" fmla="*/ 4636393 w 8471793"/>
              <a:gd name="connsiteY105" fmla="*/ 2175934 h 3799351"/>
              <a:gd name="connsiteX106" fmla="*/ 4712593 w 8471793"/>
              <a:gd name="connsiteY106" fmla="*/ 2137834 h 3799351"/>
              <a:gd name="connsiteX107" fmla="*/ 4788793 w 8471793"/>
              <a:gd name="connsiteY107" fmla="*/ 2099734 h 3799351"/>
              <a:gd name="connsiteX108" fmla="*/ 4890393 w 8471793"/>
              <a:gd name="connsiteY108" fmla="*/ 2048934 h 3799351"/>
              <a:gd name="connsiteX109" fmla="*/ 4928493 w 8471793"/>
              <a:gd name="connsiteY109" fmla="*/ 2023534 h 3799351"/>
              <a:gd name="connsiteX110" fmla="*/ 4966593 w 8471793"/>
              <a:gd name="connsiteY110" fmla="*/ 2010834 h 3799351"/>
              <a:gd name="connsiteX111" fmla="*/ 5004693 w 8471793"/>
              <a:gd name="connsiteY111" fmla="*/ 1985434 h 3799351"/>
              <a:gd name="connsiteX112" fmla="*/ 5068193 w 8471793"/>
              <a:gd name="connsiteY112" fmla="*/ 1972734 h 3799351"/>
              <a:gd name="connsiteX113" fmla="*/ 5233293 w 8471793"/>
              <a:gd name="connsiteY113" fmla="*/ 1985434 h 3799351"/>
              <a:gd name="connsiteX114" fmla="*/ 5296793 w 8471793"/>
              <a:gd name="connsiteY114" fmla="*/ 1998134 h 3799351"/>
              <a:gd name="connsiteX115" fmla="*/ 5474593 w 8471793"/>
              <a:gd name="connsiteY115" fmla="*/ 2023534 h 3799351"/>
              <a:gd name="connsiteX116" fmla="*/ 5880993 w 8471793"/>
              <a:gd name="connsiteY116" fmla="*/ 2010834 h 3799351"/>
              <a:gd name="connsiteX117" fmla="*/ 5957193 w 8471793"/>
              <a:gd name="connsiteY117" fmla="*/ 1972734 h 3799351"/>
              <a:gd name="connsiteX118" fmla="*/ 5995293 w 8471793"/>
              <a:gd name="connsiteY118" fmla="*/ 1960034 h 3799351"/>
              <a:gd name="connsiteX119" fmla="*/ 6071493 w 8471793"/>
              <a:gd name="connsiteY119" fmla="*/ 1896534 h 3799351"/>
              <a:gd name="connsiteX120" fmla="*/ 6147693 w 8471793"/>
              <a:gd name="connsiteY120" fmla="*/ 1871134 h 3799351"/>
              <a:gd name="connsiteX121" fmla="*/ 6287393 w 8471793"/>
              <a:gd name="connsiteY121" fmla="*/ 1883834 h 3799351"/>
              <a:gd name="connsiteX122" fmla="*/ 6350893 w 8471793"/>
              <a:gd name="connsiteY122" fmla="*/ 1896534 h 3799351"/>
              <a:gd name="connsiteX123" fmla="*/ 6503293 w 8471793"/>
              <a:gd name="connsiteY123" fmla="*/ 1921934 h 3799351"/>
              <a:gd name="connsiteX124" fmla="*/ 6579493 w 8471793"/>
              <a:gd name="connsiteY124" fmla="*/ 1934634 h 3799351"/>
              <a:gd name="connsiteX125" fmla="*/ 6884293 w 8471793"/>
              <a:gd name="connsiteY125" fmla="*/ 1960034 h 3799351"/>
              <a:gd name="connsiteX126" fmla="*/ 8471793 w 8471793"/>
              <a:gd name="connsiteY126" fmla="*/ 1947334 h 3799351"/>
              <a:gd name="connsiteX127" fmla="*/ 8437926 w 8471793"/>
              <a:gd name="connsiteY127" fmla="*/ 0 h 3799351"/>
              <a:gd name="connsiteX0" fmla="*/ 8438452 w 8472319"/>
              <a:gd name="connsiteY0" fmla="*/ 0 h 3813386"/>
              <a:gd name="connsiteX1" fmla="*/ 8125186 w 8472319"/>
              <a:gd name="connsiteY1" fmla="*/ 12701 h 3813386"/>
              <a:gd name="connsiteX2" fmla="*/ 7828852 w 8472319"/>
              <a:gd name="connsiteY2" fmla="*/ 76200 h 3813386"/>
              <a:gd name="connsiteX3" fmla="*/ 7689153 w 8472319"/>
              <a:gd name="connsiteY3" fmla="*/ 114301 h 3813386"/>
              <a:gd name="connsiteX4" fmla="*/ 7651053 w 8472319"/>
              <a:gd name="connsiteY4" fmla="*/ 461433 h 3813386"/>
              <a:gd name="connsiteX5" fmla="*/ 7608719 w 8472319"/>
              <a:gd name="connsiteY5" fmla="*/ 537634 h 3813386"/>
              <a:gd name="connsiteX6" fmla="*/ 7430919 w 8472319"/>
              <a:gd name="connsiteY6" fmla="*/ 732367 h 3813386"/>
              <a:gd name="connsiteX7" fmla="*/ 7274285 w 8472319"/>
              <a:gd name="connsiteY7" fmla="*/ 918634 h 3813386"/>
              <a:gd name="connsiteX8" fmla="*/ 7172686 w 8472319"/>
              <a:gd name="connsiteY8" fmla="*/ 1045634 h 3813386"/>
              <a:gd name="connsiteX9" fmla="*/ 7096485 w 8472319"/>
              <a:gd name="connsiteY9" fmla="*/ 1113367 h 3813386"/>
              <a:gd name="connsiteX10" fmla="*/ 7020286 w 8472319"/>
              <a:gd name="connsiteY10" fmla="*/ 1138768 h 3813386"/>
              <a:gd name="connsiteX11" fmla="*/ 6855186 w 8472319"/>
              <a:gd name="connsiteY11" fmla="*/ 1172634 h 3813386"/>
              <a:gd name="connsiteX12" fmla="*/ 6410686 w 8472319"/>
              <a:gd name="connsiteY12" fmla="*/ 1210734 h 3813386"/>
              <a:gd name="connsiteX13" fmla="*/ 6131286 w 8472319"/>
              <a:gd name="connsiteY13" fmla="*/ 1181101 h 3813386"/>
              <a:gd name="connsiteX14" fmla="*/ 5970419 w 8472319"/>
              <a:gd name="connsiteY14" fmla="*/ 1045634 h 3813386"/>
              <a:gd name="connsiteX15" fmla="*/ 5805319 w 8472319"/>
              <a:gd name="connsiteY15" fmla="*/ 867834 h 3813386"/>
              <a:gd name="connsiteX16" fmla="*/ 5551319 w 8472319"/>
              <a:gd name="connsiteY16" fmla="*/ 753534 h 3813386"/>
              <a:gd name="connsiteX17" fmla="*/ 5335419 w 8472319"/>
              <a:gd name="connsiteY17" fmla="*/ 774701 h 3813386"/>
              <a:gd name="connsiteX18" fmla="*/ 5191486 w 8472319"/>
              <a:gd name="connsiteY18" fmla="*/ 677334 h 3813386"/>
              <a:gd name="connsiteX19" fmla="*/ 5081419 w 8472319"/>
              <a:gd name="connsiteY19" fmla="*/ 368301 h 3813386"/>
              <a:gd name="connsiteX20" fmla="*/ 4941719 w 8472319"/>
              <a:gd name="connsiteY20" fmla="*/ 118534 h 3813386"/>
              <a:gd name="connsiteX21" fmla="*/ 4759686 w 8472319"/>
              <a:gd name="connsiteY21" fmla="*/ 4234 h 3813386"/>
              <a:gd name="connsiteX22" fmla="*/ 4560719 w 8472319"/>
              <a:gd name="connsiteY22" fmla="*/ 67734 h 3813386"/>
              <a:gd name="connsiteX23" fmla="*/ 4433719 w 8472319"/>
              <a:gd name="connsiteY23" fmla="*/ 143934 h 3813386"/>
              <a:gd name="connsiteX24" fmla="*/ 4306719 w 8472319"/>
              <a:gd name="connsiteY24" fmla="*/ 296334 h 3813386"/>
              <a:gd name="connsiteX25" fmla="*/ 4116219 w 8472319"/>
              <a:gd name="connsiteY25" fmla="*/ 639234 h 3813386"/>
              <a:gd name="connsiteX26" fmla="*/ 4040019 w 8472319"/>
              <a:gd name="connsiteY26" fmla="*/ 753534 h 3813386"/>
              <a:gd name="connsiteX27" fmla="*/ 3951119 w 8472319"/>
              <a:gd name="connsiteY27" fmla="*/ 842434 h 3813386"/>
              <a:gd name="connsiteX28" fmla="*/ 3836819 w 8472319"/>
              <a:gd name="connsiteY28" fmla="*/ 867834 h 3813386"/>
              <a:gd name="connsiteX29" fmla="*/ 3773319 w 8472319"/>
              <a:gd name="connsiteY29" fmla="*/ 753534 h 3813386"/>
              <a:gd name="connsiteX30" fmla="*/ 3684419 w 8472319"/>
              <a:gd name="connsiteY30" fmla="*/ 626534 h 3813386"/>
              <a:gd name="connsiteX31" fmla="*/ 3582819 w 8472319"/>
              <a:gd name="connsiteY31" fmla="*/ 524934 h 3813386"/>
              <a:gd name="connsiteX32" fmla="*/ 3443119 w 8472319"/>
              <a:gd name="connsiteY32" fmla="*/ 499534 h 3813386"/>
              <a:gd name="connsiteX33" fmla="*/ 3303419 w 8472319"/>
              <a:gd name="connsiteY33" fmla="*/ 512234 h 3813386"/>
              <a:gd name="connsiteX34" fmla="*/ 3036719 w 8472319"/>
              <a:gd name="connsiteY34" fmla="*/ 651934 h 3813386"/>
              <a:gd name="connsiteX35" fmla="*/ 2922419 w 8472319"/>
              <a:gd name="connsiteY35" fmla="*/ 715434 h 3813386"/>
              <a:gd name="connsiteX36" fmla="*/ 2731919 w 8472319"/>
              <a:gd name="connsiteY36" fmla="*/ 842434 h 3813386"/>
              <a:gd name="connsiteX37" fmla="*/ 2579519 w 8472319"/>
              <a:gd name="connsiteY37" fmla="*/ 994834 h 3813386"/>
              <a:gd name="connsiteX38" fmla="*/ 2452519 w 8472319"/>
              <a:gd name="connsiteY38" fmla="*/ 1134534 h 3813386"/>
              <a:gd name="connsiteX39" fmla="*/ 2363619 w 8472319"/>
              <a:gd name="connsiteY39" fmla="*/ 1210734 h 3813386"/>
              <a:gd name="connsiteX40" fmla="*/ 2139253 w 8472319"/>
              <a:gd name="connsiteY40" fmla="*/ 1308101 h 3813386"/>
              <a:gd name="connsiteX41" fmla="*/ 1834453 w 8472319"/>
              <a:gd name="connsiteY41" fmla="*/ 1375834 h 3813386"/>
              <a:gd name="connsiteX42" fmla="*/ 1525419 w 8472319"/>
              <a:gd name="connsiteY42" fmla="*/ 1198034 h 3813386"/>
              <a:gd name="connsiteX43" fmla="*/ 1296819 w 8472319"/>
              <a:gd name="connsiteY43" fmla="*/ 1058334 h 3813386"/>
              <a:gd name="connsiteX44" fmla="*/ 966619 w 8472319"/>
              <a:gd name="connsiteY44" fmla="*/ 969434 h 3813386"/>
              <a:gd name="connsiteX45" fmla="*/ 73386 w 8472319"/>
              <a:gd name="connsiteY45" fmla="*/ 990601 h 3813386"/>
              <a:gd name="connsiteX46" fmla="*/ 73386 w 8472319"/>
              <a:gd name="connsiteY46" fmla="*/ 3589867 h 3813386"/>
              <a:gd name="connsiteX47" fmla="*/ 217319 w 8472319"/>
              <a:gd name="connsiteY47" fmla="*/ 3687234 h 3813386"/>
              <a:gd name="connsiteX48" fmla="*/ 268119 w 8472319"/>
              <a:gd name="connsiteY48" fmla="*/ 3699934 h 3813386"/>
              <a:gd name="connsiteX49" fmla="*/ 420519 w 8472319"/>
              <a:gd name="connsiteY49" fmla="*/ 3738034 h 3813386"/>
              <a:gd name="connsiteX50" fmla="*/ 750719 w 8472319"/>
              <a:gd name="connsiteY50" fmla="*/ 3725334 h 3813386"/>
              <a:gd name="connsiteX51" fmla="*/ 928519 w 8472319"/>
              <a:gd name="connsiteY51" fmla="*/ 3674534 h 3813386"/>
              <a:gd name="connsiteX52" fmla="*/ 992019 w 8472319"/>
              <a:gd name="connsiteY52" fmla="*/ 3661834 h 3813386"/>
              <a:gd name="connsiteX53" fmla="*/ 1106319 w 8472319"/>
              <a:gd name="connsiteY53" fmla="*/ 3598334 h 3813386"/>
              <a:gd name="connsiteX54" fmla="*/ 1182519 w 8472319"/>
              <a:gd name="connsiteY54" fmla="*/ 3560234 h 3813386"/>
              <a:gd name="connsiteX55" fmla="*/ 1258719 w 8472319"/>
              <a:gd name="connsiteY55" fmla="*/ 3484034 h 3813386"/>
              <a:gd name="connsiteX56" fmla="*/ 1309519 w 8472319"/>
              <a:gd name="connsiteY56" fmla="*/ 3407834 h 3813386"/>
              <a:gd name="connsiteX57" fmla="*/ 1334919 w 8472319"/>
              <a:gd name="connsiteY57" fmla="*/ 3369734 h 3813386"/>
              <a:gd name="connsiteX58" fmla="*/ 1398419 w 8472319"/>
              <a:gd name="connsiteY58" fmla="*/ 3318934 h 3813386"/>
              <a:gd name="connsiteX59" fmla="*/ 1423819 w 8472319"/>
              <a:gd name="connsiteY59" fmla="*/ 3268134 h 3813386"/>
              <a:gd name="connsiteX60" fmla="*/ 1436519 w 8472319"/>
              <a:gd name="connsiteY60" fmla="*/ 3230034 h 3813386"/>
              <a:gd name="connsiteX61" fmla="*/ 1461919 w 8472319"/>
              <a:gd name="connsiteY61" fmla="*/ 3191934 h 3813386"/>
              <a:gd name="connsiteX62" fmla="*/ 1474619 w 8472319"/>
              <a:gd name="connsiteY62" fmla="*/ 3153834 h 3813386"/>
              <a:gd name="connsiteX63" fmla="*/ 1500019 w 8472319"/>
              <a:gd name="connsiteY63" fmla="*/ 3115734 h 3813386"/>
              <a:gd name="connsiteX64" fmla="*/ 1512719 w 8472319"/>
              <a:gd name="connsiteY64" fmla="*/ 3077634 h 3813386"/>
              <a:gd name="connsiteX65" fmla="*/ 1550819 w 8472319"/>
              <a:gd name="connsiteY65" fmla="*/ 3052234 h 3813386"/>
              <a:gd name="connsiteX66" fmla="*/ 1563519 w 8472319"/>
              <a:gd name="connsiteY66" fmla="*/ 3014134 h 3813386"/>
              <a:gd name="connsiteX67" fmla="*/ 1576219 w 8472319"/>
              <a:gd name="connsiteY67" fmla="*/ 2963334 h 3813386"/>
              <a:gd name="connsiteX68" fmla="*/ 1614319 w 8472319"/>
              <a:gd name="connsiteY68" fmla="*/ 2912534 h 3813386"/>
              <a:gd name="connsiteX69" fmla="*/ 1677819 w 8472319"/>
              <a:gd name="connsiteY69" fmla="*/ 2810934 h 3813386"/>
              <a:gd name="connsiteX70" fmla="*/ 1715919 w 8472319"/>
              <a:gd name="connsiteY70" fmla="*/ 2772834 h 3813386"/>
              <a:gd name="connsiteX71" fmla="*/ 1741319 w 8472319"/>
              <a:gd name="connsiteY71" fmla="*/ 2722034 h 3813386"/>
              <a:gd name="connsiteX72" fmla="*/ 1817519 w 8472319"/>
              <a:gd name="connsiteY72" fmla="*/ 2671234 h 3813386"/>
              <a:gd name="connsiteX73" fmla="*/ 1830219 w 8472319"/>
              <a:gd name="connsiteY73" fmla="*/ 2607734 h 3813386"/>
              <a:gd name="connsiteX74" fmla="*/ 1919119 w 8472319"/>
              <a:gd name="connsiteY74" fmla="*/ 2531534 h 3813386"/>
              <a:gd name="connsiteX75" fmla="*/ 2033419 w 8472319"/>
              <a:gd name="connsiteY75" fmla="*/ 2442634 h 3813386"/>
              <a:gd name="connsiteX76" fmla="*/ 2096919 w 8472319"/>
              <a:gd name="connsiteY76" fmla="*/ 2417234 h 3813386"/>
              <a:gd name="connsiteX77" fmla="*/ 2147719 w 8472319"/>
              <a:gd name="connsiteY77" fmla="*/ 2379134 h 3813386"/>
              <a:gd name="connsiteX78" fmla="*/ 2223919 w 8472319"/>
              <a:gd name="connsiteY78" fmla="*/ 2366434 h 3813386"/>
              <a:gd name="connsiteX79" fmla="*/ 2452519 w 8472319"/>
              <a:gd name="connsiteY79" fmla="*/ 2302934 h 3813386"/>
              <a:gd name="connsiteX80" fmla="*/ 2681119 w 8472319"/>
              <a:gd name="connsiteY80" fmla="*/ 2290234 h 3813386"/>
              <a:gd name="connsiteX81" fmla="*/ 2757319 w 8472319"/>
              <a:gd name="connsiteY81" fmla="*/ 2277534 h 3813386"/>
              <a:gd name="connsiteX82" fmla="*/ 2808119 w 8472319"/>
              <a:gd name="connsiteY82" fmla="*/ 2264834 h 3813386"/>
              <a:gd name="connsiteX83" fmla="*/ 2960519 w 8472319"/>
              <a:gd name="connsiteY83" fmla="*/ 2252134 h 3813386"/>
              <a:gd name="connsiteX84" fmla="*/ 3011319 w 8472319"/>
              <a:gd name="connsiteY84" fmla="*/ 2226734 h 3813386"/>
              <a:gd name="connsiteX85" fmla="*/ 3049419 w 8472319"/>
              <a:gd name="connsiteY85" fmla="*/ 2201334 h 3813386"/>
              <a:gd name="connsiteX86" fmla="*/ 3125619 w 8472319"/>
              <a:gd name="connsiteY86" fmla="*/ 2175934 h 3813386"/>
              <a:gd name="connsiteX87" fmla="*/ 3163719 w 8472319"/>
              <a:gd name="connsiteY87" fmla="*/ 2150534 h 3813386"/>
              <a:gd name="connsiteX88" fmla="*/ 3201819 w 8472319"/>
              <a:gd name="connsiteY88" fmla="*/ 2137834 h 3813386"/>
              <a:gd name="connsiteX89" fmla="*/ 3278019 w 8472319"/>
              <a:gd name="connsiteY89" fmla="*/ 2087034 h 3813386"/>
              <a:gd name="connsiteX90" fmla="*/ 3316119 w 8472319"/>
              <a:gd name="connsiteY90" fmla="*/ 2061634 h 3813386"/>
              <a:gd name="connsiteX91" fmla="*/ 3417719 w 8472319"/>
              <a:gd name="connsiteY91" fmla="*/ 2010834 h 3813386"/>
              <a:gd name="connsiteX92" fmla="*/ 3468519 w 8472319"/>
              <a:gd name="connsiteY92" fmla="*/ 2036234 h 3813386"/>
              <a:gd name="connsiteX93" fmla="*/ 3506619 w 8472319"/>
              <a:gd name="connsiteY93" fmla="*/ 2048934 h 3813386"/>
              <a:gd name="connsiteX94" fmla="*/ 3544719 w 8472319"/>
              <a:gd name="connsiteY94" fmla="*/ 2074334 h 3813386"/>
              <a:gd name="connsiteX95" fmla="*/ 3684419 w 8472319"/>
              <a:gd name="connsiteY95" fmla="*/ 2112434 h 3813386"/>
              <a:gd name="connsiteX96" fmla="*/ 4103519 w 8472319"/>
              <a:gd name="connsiteY96" fmla="*/ 2074334 h 3813386"/>
              <a:gd name="connsiteX97" fmla="*/ 4141619 w 8472319"/>
              <a:gd name="connsiteY97" fmla="*/ 2048934 h 3813386"/>
              <a:gd name="connsiteX98" fmla="*/ 4217819 w 8472319"/>
              <a:gd name="connsiteY98" fmla="*/ 2036234 h 3813386"/>
              <a:gd name="connsiteX99" fmla="*/ 4268619 w 8472319"/>
              <a:gd name="connsiteY99" fmla="*/ 2023534 h 3813386"/>
              <a:gd name="connsiteX100" fmla="*/ 4344819 w 8472319"/>
              <a:gd name="connsiteY100" fmla="*/ 2036234 h 3813386"/>
              <a:gd name="connsiteX101" fmla="*/ 4459119 w 8472319"/>
              <a:gd name="connsiteY101" fmla="*/ 2163234 h 3813386"/>
              <a:gd name="connsiteX102" fmla="*/ 4484519 w 8472319"/>
              <a:gd name="connsiteY102" fmla="*/ 2201334 h 3813386"/>
              <a:gd name="connsiteX103" fmla="*/ 4522619 w 8472319"/>
              <a:gd name="connsiteY103" fmla="*/ 2214034 h 3813386"/>
              <a:gd name="connsiteX104" fmla="*/ 4636919 w 8472319"/>
              <a:gd name="connsiteY104" fmla="*/ 2175934 h 3813386"/>
              <a:gd name="connsiteX105" fmla="*/ 4713119 w 8472319"/>
              <a:gd name="connsiteY105" fmla="*/ 2137834 h 3813386"/>
              <a:gd name="connsiteX106" fmla="*/ 4789319 w 8472319"/>
              <a:gd name="connsiteY106" fmla="*/ 2099734 h 3813386"/>
              <a:gd name="connsiteX107" fmla="*/ 4890919 w 8472319"/>
              <a:gd name="connsiteY107" fmla="*/ 2048934 h 3813386"/>
              <a:gd name="connsiteX108" fmla="*/ 4929019 w 8472319"/>
              <a:gd name="connsiteY108" fmla="*/ 2023534 h 3813386"/>
              <a:gd name="connsiteX109" fmla="*/ 4967119 w 8472319"/>
              <a:gd name="connsiteY109" fmla="*/ 2010834 h 3813386"/>
              <a:gd name="connsiteX110" fmla="*/ 5005219 w 8472319"/>
              <a:gd name="connsiteY110" fmla="*/ 1985434 h 3813386"/>
              <a:gd name="connsiteX111" fmla="*/ 5068719 w 8472319"/>
              <a:gd name="connsiteY111" fmla="*/ 1972734 h 3813386"/>
              <a:gd name="connsiteX112" fmla="*/ 5233819 w 8472319"/>
              <a:gd name="connsiteY112" fmla="*/ 1985434 h 3813386"/>
              <a:gd name="connsiteX113" fmla="*/ 5297319 w 8472319"/>
              <a:gd name="connsiteY113" fmla="*/ 1998134 h 3813386"/>
              <a:gd name="connsiteX114" fmla="*/ 5475119 w 8472319"/>
              <a:gd name="connsiteY114" fmla="*/ 2023534 h 3813386"/>
              <a:gd name="connsiteX115" fmla="*/ 5881519 w 8472319"/>
              <a:gd name="connsiteY115" fmla="*/ 2010834 h 3813386"/>
              <a:gd name="connsiteX116" fmla="*/ 5957719 w 8472319"/>
              <a:gd name="connsiteY116" fmla="*/ 1972734 h 3813386"/>
              <a:gd name="connsiteX117" fmla="*/ 5995819 w 8472319"/>
              <a:gd name="connsiteY117" fmla="*/ 1960034 h 3813386"/>
              <a:gd name="connsiteX118" fmla="*/ 6072019 w 8472319"/>
              <a:gd name="connsiteY118" fmla="*/ 1896534 h 3813386"/>
              <a:gd name="connsiteX119" fmla="*/ 6148219 w 8472319"/>
              <a:gd name="connsiteY119" fmla="*/ 1871134 h 3813386"/>
              <a:gd name="connsiteX120" fmla="*/ 6287919 w 8472319"/>
              <a:gd name="connsiteY120" fmla="*/ 1883834 h 3813386"/>
              <a:gd name="connsiteX121" fmla="*/ 6351419 w 8472319"/>
              <a:gd name="connsiteY121" fmla="*/ 1896534 h 3813386"/>
              <a:gd name="connsiteX122" fmla="*/ 6503819 w 8472319"/>
              <a:gd name="connsiteY122" fmla="*/ 1921934 h 3813386"/>
              <a:gd name="connsiteX123" fmla="*/ 6580019 w 8472319"/>
              <a:gd name="connsiteY123" fmla="*/ 1934634 h 3813386"/>
              <a:gd name="connsiteX124" fmla="*/ 6884819 w 8472319"/>
              <a:gd name="connsiteY124" fmla="*/ 1960034 h 3813386"/>
              <a:gd name="connsiteX125" fmla="*/ 8472319 w 8472319"/>
              <a:gd name="connsiteY125" fmla="*/ 1947334 h 3813386"/>
              <a:gd name="connsiteX126" fmla="*/ 8438452 w 8472319"/>
              <a:gd name="connsiteY126" fmla="*/ 0 h 3813386"/>
              <a:gd name="connsiteX0" fmla="*/ 8440604 w 8474471"/>
              <a:gd name="connsiteY0" fmla="*/ 0 h 3816760"/>
              <a:gd name="connsiteX1" fmla="*/ 8127338 w 8474471"/>
              <a:gd name="connsiteY1" fmla="*/ 12701 h 3816760"/>
              <a:gd name="connsiteX2" fmla="*/ 7831004 w 8474471"/>
              <a:gd name="connsiteY2" fmla="*/ 76200 h 3816760"/>
              <a:gd name="connsiteX3" fmla="*/ 7691305 w 8474471"/>
              <a:gd name="connsiteY3" fmla="*/ 114301 h 3816760"/>
              <a:gd name="connsiteX4" fmla="*/ 7653205 w 8474471"/>
              <a:gd name="connsiteY4" fmla="*/ 461433 h 3816760"/>
              <a:gd name="connsiteX5" fmla="*/ 7610871 w 8474471"/>
              <a:gd name="connsiteY5" fmla="*/ 537634 h 3816760"/>
              <a:gd name="connsiteX6" fmla="*/ 7433071 w 8474471"/>
              <a:gd name="connsiteY6" fmla="*/ 732367 h 3816760"/>
              <a:gd name="connsiteX7" fmla="*/ 7276437 w 8474471"/>
              <a:gd name="connsiteY7" fmla="*/ 918634 h 3816760"/>
              <a:gd name="connsiteX8" fmla="*/ 7174838 w 8474471"/>
              <a:gd name="connsiteY8" fmla="*/ 1045634 h 3816760"/>
              <a:gd name="connsiteX9" fmla="*/ 7098637 w 8474471"/>
              <a:gd name="connsiteY9" fmla="*/ 1113367 h 3816760"/>
              <a:gd name="connsiteX10" fmla="*/ 7022438 w 8474471"/>
              <a:gd name="connsiteY10" fmla="*/ 1138768 h 3816760"/>
              <a:gd name="connsiteX11" fmla="*/ 6857338 w 8474471"/>
              <a:gd name="connsiteY11" fmla="*/ 1172634 h 3816760"/>
              <a:gd name="connsiteX12" fmla="*/ 6412838 w 8474471"/>
              <a:gd name="connsiteY12" fmla="*/ 1210734 h 3816760"/>
              <a:gd name="connsiteX13" fmla="*/ 6133438 w 8474471"/>
              <a:gd name="connsiteY13" fmla="*/ 1181101 h 3816760"/>
              <a:gd name="connsiteX14" fmla="*/ 5972571 w 8474471"/>
              <a:gd name="connsiteY14" fmla="*/ 1045634 h 3816760"/>
              <a:gd name="connsiteX15" fmla="*/ 5807471 w 8474471"/>
              <a:gd name="connsiteY15" fmla="*/ 867834 h 3816760"/>
              <a:gd name="connsiteX16" fmla="*/ 5553471 w 8474471"/>
              <a:gd name="connsiteY16" fmla="*/ 753534 h 3816760"/>
              <a:gd name="connsiteX17" fmla="*/ 5337571 w 8474471"/>
              <a:gd name="connsiteY17" fmla="*/ 774701 h 3816760"/>
              <a:gd name="connsiteX18" fmla="*/ 5193638 w 8474471"/>
              <a:gd name="connsiteY18" fmla="*/ 677334 h 3816760"/>
              <a:gd name="connsiteX19" fmla="*/ 5083571 w 8474471"/>
              <a:gd name="connsiteY19" fmla="*/ 368301 h 3816760"/>
              <a:gd name="connsiteX20" fmla="*/ 4943871 w 8474471"/>
              <a:gd name="connsiteY20" fmla="*/ 118534 h 3816760"/>
              <a:gd name="connsiteX21" fmla="*/ 4761838 w 8474471"/>
              <a:gd name="connsiteY21" fmla="*/ 4234 h 3816760"/>
              <a:gd name="connsiteX22" fmla="*/ 4562871 w 8474471"/>
              <a:gd name="connsiteY22" fmla="*/ 67734 h 3816760"/>
              <a:gd name="connsiteX23" fmla="*/ 4435871 w 8474471"/>
              <a:gd name="connsiteY23" fmla="*/ 143934 h 3816760"/>
              <a:gd name="connsiteX24" fmla="*/ 4308871 w 8474471"/>
              <a:gd name="connsiteY24" fmla="*/ 296334 h 3816760"/>
              <a:gd name="connsiteX25" fmla="*/ 4118371 w 8474471"/>
              <a:gd name="connsiteY25" fmla="*/ 639234 h 3816760"/>
              <a:gd name="connsiteX26" fmla="*/ 4042171 w 8474471"/>
              <a:gd name="connsiteY26" fmla="*/ 753534 h 3816760"/>
              <a:gd name="connsiteX27" fmla="*/ 3953271 w 8474471"/>
              <a:gd name="connsiteY27" fmla="*/ 842434 h 3816760"/>
              <a:gd name="connsiteX28" fmla="*/ 3838971 w 8474471"/>
              <a:gd name="connsiteY28" fmla="*/ 867834 h 3816760"/>
              <a:gd name="connsiteX29" fmla="*/ 3775471 w 8474471"/>
              <a:gd name="connsiteY29" fmla="*/ 753534 h 3816760"/>
              <a:gd name="connsiteX30" fmla="*/ 3686571 w 8474471"/>
              <a:gd name="connsiteY30" fmla="*/ 626534 h 3816760"/>
              <a:gd name="connsiteX31" fmla="*/ 3584971 w 8474471"/>
              <a:gd name="connsiteY31" fmla="*/ 524934 h 3816760"/>
              <a:gd name="connsiteX32" fmla="*/ 3445271 w 8474471"/>
              <a:gd name="connsiteY32" fmla="*/ 499534 h 3816760"/>
              <a:gd name="connsiteX33" fmla="*/ 3305571 w 8474471"/>
              <a:gd name="connsiteY33" fmla="*/ 512234 h 3816760"/>
              <a:gd name="connsiteX34" fmla="*/ 3038871 w 8474471"/>
              <a:gd name="connsiteY34" fmla="*/ 651934 h 3816760"/>
              <a:gd name="connsiteX35" fmla="*/ 2924571 w 8474471"/>
              <a:gd name="connsiteY35" fmla="*/ 715434 h 3816760"/>
              <a:gd name="connsiteX36" fmla="*/ 2734071 w 8474471"/>
              <a:gd name="connsiteY36" fmla="*/ 842434 h 3816760"/>
              <a:gd name="connsiteX37" fmla="*/ 2581671 w 8474471"/>
              <a:gd name="connsiteY37" fmla="*/ 994834 h 3816760"/>
              <a:gd name="connsiteX38" fmla="*/ 2454671 w 8474471"/>
              <a:gd name="connsiteY38" fmla="*/ 1134534 h 3816760"/>
              <a:gd name="connsiteX39" fmla="*/ 2365771 w 8474471"/>
              <a:gd name="connsiteY39" fmla="*/ 1210734 h 3816760"/>
              <a:gd name="connsiteX40" fmla="*/ 2141405 w 8474471"/>
              <a:gd name="connsiteY40" fmla="*/ 1308101 h 3816760"/>
              <a:gd name="connsiteX41" fmla="*/ 1836605 w 8474471"/>
              <a:gd name="connsiteY41" fmla="*/ 1375834 h 3816760"/>
              <a:gd name="connsiteX42" fmla="*/ 1527571 w 8474471"/>
              <a:gd name="connsiteY42" fmla="*/ 1198034 h 3816760"/>
              <a:gd name="connsiteX43" fmla="*/ 1298971 w 8474471"/>
              <a:gd name="connsiteY43" fmla="*/ 1058334 h 3816760"/>
              <a:gd name="connsiteX44" fmla="*/ 968771 w 8474471"/>
              <a:gd name="connsiteY44" fmla="*/ 969434 h 3816760"/>
              <a:gd name="connsiteX45" fmla="*/ 75538 w 8474471"/>
              <a:gd name="connsiteY45" fmla="*/ 990601 h 3816760"/>
              <a:gd name="connsiteX46" fmla="*/ 75538 w 8474471"/>
              <a:gd name="connsiteY46" fmla="*/ 3589867 h 3816760"/>
              <a:gd name="connsiteX47" fmla="*/ 270271 w 8474471"/>
              <a:gd name="connsiteY47" fmla="*/ 3699934 h 3816760"/>
              <a:gd name="connsiteX48" fmla="*/ 422671 w 8474471"/>
              <a:gd name="connsiteY48" fmla="*/ 3738034 h 3816760"/>
              <a:gd name="connsiteX49" fmla="*/ 752871 w 8474471"/>
              <a:gd name="connsiteY49" fmla="*/ 3725334 h 3816760"/>
              <a:gd name="connsiteX50" fmla="*/ 930671 w 8474471"/>
              <a:gd name="connsiteY50" fmla="*/ 3674534 h 3816760"/>
              <a:gd name="connsiteX51" fmla="*/ 994171 w 8474471"/>
              <a:gd name="connsiteY51" fmla="*/ 3661834 h 3816760"/>
              <a:gd name="connsiteX52" fmla="*/ 1108471 w 8474471"/>
              <a:gd name="connsiteY52" fmla="*/ 3598334 h 3816760"/>
              <a:gd name="connsiteX53" fmla="*/ 1184671 w 8474471"/>
              <a:gd name="connsiteY53" fmla="*/ 3560234 h 3816760"/>
              <a:gd name="connsiteX54" fmla="*/ 1260871 w 8474471"/>
              <a:gd name="connsiteY54" fmla="*/ 3484034 h 3816760"/>
              <a:gd name="connsiteX55" fmla="*/ 1311671 w 8474471"/>
              <a:gd name="connsiteY55" fmla="*/ 3407834 h 3816760"/>
              <a:gd name="connsiteX56" fmla="*/ 1337071 w 8474471"/>
              <a:gd name="connsiteY56" fmla="*/ 3369734 h 3816760"/>
              <a:gd name="connsiteX57" fmla="*/ 1400571 w 8474471"/>
              <a:gd name="connsiteY57" fmla="*/ 3318934 h 3816760"/>
              <a:gd name="connsiteX58" fmla="*/ 1425971 w 8474471"/>
              <a:gd name="connsiteY58" fmla="*/ 3268134 h 3816760"/>
              <a:gd name="connsiteX59" fmla="*/ 1438671 w 8474471"/>
              <a:gd name="connsiteY59" fmla="*/ 3230034 h 3816760"/>
              <a:gd name="connsiteX60" fmla="*/ 1464071 w 8474471"/>
              <a:gd name="connsiteY60" fmla="*/ 3191934 h 3816760"/>
              <a:gd name="connsiteX61" fmla="*/ 1476771 w 8474471"/>
              <a:gd name="connsiteY61" fmla="*/ 3153834 h 3816760"/>
              <a:gd name="connsiteX62" fmla="*/ 1502171 w 8474471"/>
              <a:gd name="connsiteY62" fmla="*/ 3115734 h 3816760"/>
              <a:gd name="connsiteX63" fmla="*/ 1514871 w 8474471"/>
              <a:gd name="connsiteY63" fmla="*/ 3077634 h 3816760"/>
              <a:gd name="connsiteX64" fmla="*/ 1552971 w 8474471"/>
              <a:gd name="connsiteY64" fmla="*/ 3052234 h 3816760"/>
              <a:gd name="connsiteX65" fmla="*/ 1565671 w 8474471"/>
              <a:gd name="connsiteY65" fmla="*/ 3014134 h 3816760"/>
              <a:gd name="connsiteX66" fmla="*/ 1578371 w 8474471"/>
              <a:gd name="connsiteY66" fmla="*/ 2963334 h 3816760"/>
              <a:gd name="connsiteX67" fmla="*/ 1616471 w 8474471"/>
              <a:gd name="connsiteY67" fmla="*/ 2912534 h 3816760"/>
              <a:gd name="connsiteX68" fmla="*/ 1679971 w 8474471"/>
              <a:gd name="connsiteY68" fmla="*/ 2810934 h 3816760"/>
              <a:gd name="connsiteX69" fmla="*/ 1718071 w 8474471"/>
              <a:gd name="connsiteY69" fmla="*/ 2772834 h 3816760"/>
              <a:gd name="connsiteX70" fmla="*/ 1743471 w 8474471"/>
              <a:gd name="connsiteY70" fmla="*/ 2722034 h 3816760"/>
              <a:gd name="connsiteX71" fmla="*/ 1819671 w 8474471"/>
              <a:gd name="connsiteY71" fmla="*/ 2671234 h 3816760"/>
              <a:gd name="connsiteX72" fmla="*/ 1832371 w 8474471"/>
              <a:gd name="connsiteY72" fmla="*/ 2607734 h 3816760"/>
              <a:gd name="connsiteX73" fmla="*/ 1921271 w 8474471"/>
              <a:gd name="connsiteY73" fmla="*/ 2531534 h 3816760"/>
              <a:gd name="connsiteX74" fmla="*/ 2035571 w 8474471"/>
              <a:gd name="connsiteY74" fmla="*/ 2442634 h 3816760"/>
              <a:gd name="connsiteX75" fmla="*/ 2099071 w 8474471"/>
              <a:gd name="connsiteY75" fmla="*/ 2417234 h 3816760"/>
              <a:gd name="connsiteX76" fmla="*/ 2149871 w 8474471"/>
              <a:gd name="connsiteY76" fmla="*/ 2379134 h 3816760"/>
              <a:gd name="connsiteX77" fmla="*/ 2226071 w 8474471"/>
              <a:gd name="connsiteY77" fmla="*/ 2366434 h 3816760"/>
              <a:gd name="connsiteX78" fmla="*/ 2454671 w 8474471"/>
              <a:gd name="connsiteY78" fmla="*/ 2302934 h 3816760"/>
              <a:gd name="connsiteX79" fmla="*/ 2683271 w 8474471"/>
              <a:gd name="connsiteY79" fmla="*/ 2290234 h 3816760"/>
              <a:gd name="connsiteX80" fmla="*/ 2759471 w 8474471"/>
              <a:gd name="connsiteY80" fmla="*/ 2277534 h 3816760"/>
              <a:gd name="connsiteX81" fmla="*/ 2810271 w 8474471"/>
              <a:gd name="connsiteY81" fmla="*/ 2264834 h 3816760"/>
              <a:gd name="connsiteX82" fmla="*/ 2962671 w 8474471"/>
              <a:gd name="connsiteY82" fmla="*/ 2252134 h 3816760"/>
              <a:gd name="connsiteX83" fmla="*/ 3013471 w 8474471"/>
              <a:gd name="connsiteY83" fmla="*/ 2226734 h 3816760"/>
              <a:gd name="connsiteX84" fmla="*/ 3051571 w 8474471"/>
              <a:gd name="connsiteY84" fmla="*/ 2201334 h 3816760"/>
              <a:gd name="connsiteX85" fmla="*/ 3127771 w 8474471"/>
              <a:gd name="connsiteY85" fmla="*/ 2175934 h 3816760"/>
              <a:gd name="connsiteX86" fmla="*/ 3165871 w 8474471"/>
              <a:gd name="connsiteY86" fmla="*/ 2150534 h 3816760"/>
              <a:gd name="connsiteX87" fmla="*/ 3203971 w 8474471"/>
              <a:gd name="connsiteY87" fmla="*/ 2137834 h 3816760"/>
              <a:gd name="connsiteX88" fmla="*/ 3280171 w 8474471"/>
              <a:gd name="connsiteY88" fmla="*/ 2087034 h 3816760"/>
              <a:gd name="connsiteX89" fmla="*/ 3318271 w 8474471"/>
              <a:gd name="connsiteY89" fmla="*/ 2061634 h 3816760"/>
              <a:gd name="connsiteX90" fmla="*/ 3419871 w 8474471"/>
              <a:gd name="connsiteY90" fmla="*/ 2010834 h 3816760"/>
              <a:gd name="connsiteX91" fmla="*/ 3470671 w 8474471"/>
              <a:gd name="connsiteY91" fmla="*/ 2036234 h 3816760"/>
              <a:gd name="connsiteX92" fmla="*/ 3508771 w 8474471"/>
              <a:gd name="connsiteY92" fmla="*/ 2048934 h 3816760"/>
              <a:gd name="connsiteX93" fmla="*/ 3546871 w 8474471"/>
              <a:gd name="connsiteY93" fmla="*/ 2074334 h 3816760"/>
              <a:gd name="connsiteX94" fmla="*/ 3686571 w 8474471"/>
              <a:gd name="connsiteY94" fmla="*/ 2112434 h 3816760"/>
              <a:gd name="connsiteX95" fmla="*/ 4105671 w 8474471"/>
              <a:gd name="connsiteY95" fmla="*/ 2074334 h 3816760"/>
              <a:gd name="connsiteX96" fmla="*/ 4143771 w 8474471"/>
              <a:gd name="connsiteY96" fmla="*/ 2048934 h 3816760"/>
              <a:gd name="connsiteX97" fmla="*/ 4219971 w 8474471"/>
              <a:gd name="connsiteY97" fmla="*/ 2036234 h 3816760"/>
              <a:gd name="connsiteX98" fmla="*/ 4270771 w 8474471"/>
              <a:gd name="connsiteY98" fmla="*/ 2023534 h 3816760"/>
              <a:gd name="connsiteX99" fmla="*/ 4346971 w 8474471"/>
              <a:gd name="connsiteY99" fmla="*/ 2036234 h 3816760"/>
              <a:gd name="connsiteX100" fmla="*/ 4461271 w 8474471"/>
              <a:gd name="connsiteY100" fmla="*/ 2163234 h 3816760"/>
              <a:gd name="connsiteX101" fmla="*/ 4486671 w 8474471"/>
              <a:gd name="connsiteY101" fmla="*/ 2201334 h 3816760"/>
              <a:gd name="connsiteX102" fmla="*/ 4524771 w 8474471"/>
              <a:gd name="connsiteY102" fmla="*/ 2214034 h 3816760"/>
              <a:gd name="connsiteX103" fmla="*/ 4639071 w 8474471"/>
              <a:gd name="connsiteY103" fmla="*/ 2175934 h 3816760"/>
              <a:gd name="connsiteX104" fmla="*/ 4715271 w 8474471"/>
              <a:gd name="connsiteY104" fmla="*/ 2137834 h 3816760"/>
              <a:gd name="connsiteX105" fmla="*/ 4791471 w 8474471"/>
              <a:gd name="connsiteY105" fmla="*/ 2099734 h 3816760"/>
              <a:gd name="connsiteX106" fmla="*/ 4893071 w 8474471"/>
              <a:gd name="connsiteY106" fmla="*/ 2048934 h 3816760"/>
              <a:gd name="connsiteX107" fmla="*/ 4931171 w 8474471"/>
              <a:gd name="connsiteY107" fmla="*/ 2023534 h 3816760"/>
              <a:gd name="connsiteX108" fmla="*/ 4969271 w 8474471"/>
              <a:gd name="connsiteY108" fmla="*/ 2010834 h 3816760"/>
              <a:gd name="connsiteX109" fmla="*/ 5007371 w 8474471"/>
              <a:gd name="connsiteY109" fmla="*/ 1985434 h 3816760"/>
              <a:gd name="connsiteX110" fmla="*/ 5070871 w 8474471"/>
              <a:gd name="connsiteY110" fmla="*/ 1972734 h 3816760"/>
              <a:gd name="connsiteX111" fmla="*/ 5235971 w 8474471"/>
              <a:gd name="connsiteY111" fmla="*/ 1985434 h 3816760"/>
              <a:gd name="connsiteX112" fmla="*/ 5299471 w 8474471"/>
              <a:gd name="connsiteY112" fmla="*/ 1998134 h 3816760"/>
              <a:gd name="connsiteX113" fmla="*/ 5477271 w 8474471"/>
              <a:gd name="connsiteY113" fmla="*/ 2023534 h 3816760"/>
              <a:gd name="connsiteX114" fmla="*/ 5883671 w 8474471"/>
              <a:gd name="connsiteY114" fmla="*/ 2010834 h 3816760"/>
              <a:gd name="connsiteX115" fmla="*/ 5959871 w 8474471"/>
              <a:gd name="connsiteY115" fmla="*/ 1972734 h 3816760"/>
              <a:gd name="connsiteX116" fmla="*/ 5997971 w 8474471"/>
              <a:gd name="connsiteY116" fmla="*/ 1960034 h 3816760"/>
              <a:gd name="connsiteX117" fmla="*/ 6074171 w 8474471"/>
              <a:gd name="connsiteY117" fmla="*/ 1896534 h 3816760"/>
              <a:gd name="connsiteX118" fmla="*/ 6150371 w 8474471"/>
              <a:gd name="connsiteY118" fmla="*/ 1871134 h 3816760"/>
              <a:gd name="connsiteX119" fmla="*/ 6290071 w 8474471"/>
              <a:gd name="connsiteY119" fmla="*/ 1883834 h 3816760"/>
              <a:gd name="connsiteX120" fmla="*/ 6353571 w 8474471"/>
              <a:gd name="connsiteY120" fmla="*/ 1896534 h 3816760"/>
              <a:gd name="connsiteX121" fmla="*/ 6505971 w 8474471"/>
              <a:gd name="connsiteY121" fmla="*/ 1921934 h 3816760"/>
              <a:gd name="connsiteX122" fmla="*/ 6582171 w 8474471"/>
              <a:gd name="connsiteY122" fmla="*/ 1934634 h 3816760"/>
              <a:gd name="connsiteX123" fmla="*/ 6886971 w 8474471"/>
              <a:gd name="connsiteY123" fmla="*/ 1960034 h 3816760"/>
              <a:gd name="connsiteX124" fmla="*/ 8474471 w 8474471"/>
              <a:gd name="connsiteY124" fmla="*/ 1947334 h 3816760"/>
              <a:gd name="connsiteX125" fmla="*/ 8440604 w 8474471"/>
              <a:gd name="connsiteY125" fmla="*/ 0 h 3816760"/>
              <a:gd name="connsiteX0" fmla="*/ 8442274 w 8476141"/>
              <a:gd name="connsiteY0" fmla="*/ 0 h 3782563"/>
              <a:gd name="connsiteX1" fmla="*/ 8129008 w 8476141"/>
              <a:gd name="connsiteY1" fmla="*/ 12701 h 3782563"/>
              <a:gd name="connsiteX2" fmla="*/ 7832674 w 8476141"/>
              <a:gd name="connsiteY2" fmla="*/ 76200 h 3782563"/>
              <a:gd name="connsiteX3" fmla="*/ 7692975 w 8476141"/>
              <a:gd name="connsiteY3" fmla="*/ 114301 h 3782563"/>
              <a:gd name="connsiteX4" fmla="*/ 7654875 w 8476141"/>
              <a:gd name="connsiteY4" fmla="*/ 461433 h 3782563"/>
              <a:gd name="connsiteX5" fmla="*/ 7612541 w 8476141"/>
              <a:gd name="connsiteY5" fmla="*/ 537634 h 3782563"/>
              <a:gd name="connsiteX6" fmla="*/ 7434741 w 8476141"/>
              <a:gd name="connsiteY6" fmla="*/ 732367 h 3782563"/>
              <a:gd name="connsiteX7" fmla="*/ 7278107 w 8476141"/>
              <a:gd name="connsiteY7" fmla="*/ 918634 h 3782563"/>
              <a:gd name="connsiteX8" fmla="*/ 7176508 w 8476141"/>
              <a:gd name="connsiteY8" fmla="*/ 1045634 h 3782563"/>
              <a:gd name="connsiteX9" fmla="*/ 7100307 w 8476141"/>
              <a:gd name="connsiteY9" fmla="*/ 1113367 h 3782563"/>
              <a:gd name="connsiteX10" fmla="*/ 7024108 w 8476141"/>
              <a:gd name="connsiteY10" fmla="*/ 1138768 h 3782563"/>
              <a:gd name="connsiteX11" fmla="*/ 6859008 w 8476141"/>
              <a:gd name="connsiteY11" fmla="*/ 1172634 h 3782563"/>
              <a:gd name="connsiteX12" fmla="*/ 6414508 w 8476141"/>
              <a:gd name="connsiteY12" fmla="*/ 1210734 h 3782563"/>
              <a:gd name="connsiteX13" fmla="*/ 6135108 w 8476141"/>
              <a:gd name="connsiteY13" fmla="*/ 1181101 h 3782563"/>
              <a:gd name="connsiteX14" fmla="*/ 5974241 w 8476141"/>
              <a:gd name="connsiteY14" fmla="*/ 1045634 h 3782563"/>
              <a:gd name="connsiteX15" fmla="*/ 5809141 w 8476141"/>
              <a:gd name="connsiteY15" fmla="*/ 867834 h 3782563"/>
              <a:gd name="connsiteX16" fmla="*/ 5555141 w 8476141"/>
              <a:gd name="connsiteY16" fmla="*/ 753534 h 3782563"/>
              <a:gd name="connsiteX17" fmla="*/ 5339241 w 8476141"/>
              <a:gd name="connsiteY17" fmla="*/ 774701 h 3782563"/>
              <a:gd name="connsiteX18" fmla="*/ 5195308 w 8476141"/>
              <a:gd name="connsiteY18" fmla="*/ 677334 h 3782563"/>
              <a:gd name="connsiteX19" fmla="*/ 5085241 w 8476141"/>
              <a:gd name="connsiteY19" fmla="*/ 368301 h 3782563"/>
              <a:gd name="connsiteX20" fmla="*/ 4945541 w 8476141"/>
              <a:gd name="connsiteY20" fmla="*/ 118534 h 3782563"/>
              <a:gd name="connsiteX21" fmla="*/ 4763508 w 8476141"/>
              <a:gd name="connsiteY21" fmla="*/ 4234 h 3782563"/>
              <a:gd name="connsiteX22" fmla="*/ 4564541 w 8476141"/>
              <a:gd name="connsiteY22" fmla="*/ 67734 h 3782563"/>
              <a:gd name="connsiteX23" fmla="*/ 4437541 w 8476141"/>
              <a:gd name="connsiteY23" fmla="*/ 143934 h 3782563"/>
              <a:gd name="connsiteX24" fmla="*/ 4310541 w 8476141"/>
              <a:gd name="connsiteY24" fmla="*/ 296334 h 3782563"/>
              <a:gd name="connsiteX25" fmla="*/ 4120041 w 8476141"/>
              <a:gd name="connsiteY25" fmla="*/ 639234 h 3782563"/>
              <a:gd name="connsiteX26" fmla="*/ 4043841 w 8476141"/>
              <a:gd name="connsiteY26" fmla="*/ 753534 h 3782563"/>
              <a:gd name="connsiteX27" fmla="*/ 3954941 w 8476141"/>
              <a:gd name="connsiteY27" fmla="*/ 842434 h 3782563"/>
              <a:gd name="connsiteX28" fmla="*/ 3840641 w 8476141"/>
              <a:gd name="connsiteY28" fmla="*/ 867834 h 3782563"/>
              <a:gd name="connsiteX29" fmla="*/ 3777141 w 8476141"/>
              <a:gd name="connsiteY29" fmla="*/ 753534 h 3782563"/>
              <a:gd name="connsiteX30" fmla="*/ 3688241 w 8476141"/>
              <a:gd name="connsiteY30" fmla="*/ 626534 h 3782563"/>
              <a:gd name="connsiteX31" fmla="*/ 3586641 w 8476141"/>
              <a:gd name="connsiteY31" fmla="*/ 524934 h 3782563"/>
              <a:gd name="connsiteX32" fmla="*/ 3446941 w 8476141"/>
              <a:gd name="connsiteY32" fmla="*/ 499534 h 3782563"/>
              <a:gd name="connsiteX33" fmla="*/ 3307241 w 8476141"/>
              <a:gd name="connsiteY33" fmla="*/ 512234 h 3782563"/>
              <a:gd name="connsiteX34" fmla="*/ 3040541 w 8476141"/>
              <a:gd name="connsiteY34" fmla="*/ 651934 h 3782563"/>
              <a:gd name="connsiteX35" fmla="*/ 2926241 w 8476141"/>
              <a:gd name="connsiteY35" fmla="*/ 715434 h 3782563"/>
              <a:gd name="connsiteX36" fmla="*/ 2735741 w 8476141"/>
              <a:gd name="connsiteY36" fmla="*/ 842434 h 3782563"/>
              <a:gd name="connsiteX37" fmla="*/ 2583341 w 8476141"/>
              <a:gd name="connsiteY37" fmla="*/ 994834 h 3782563"/>
              <a:gd name="connsiteX38" fmla="*/ 2456341 w 8476141"/>
              <a:gd name="connsiteY38" fmla="*/ 1134534 h 3782563"/>
              <a:gd name="connsiteX39" fmla="*/ 2367441 w 8476141"/>
              <a:gd name="connsiteY39" fmla="*/ 1210734 h 3782563"/>
              <a:gd name="connsiteX40" fmla="*/ 2143075 w 8476141"/>
              <a:gd name="connsiteY40" fmla="*/ 1308101 h 3782563"/>
              <a:gd name="connsiteX41" fmla="*/ 1838275 w 8476141"/>
              <a:gd name="connsiteY41" fmla="*/ 1375834 h 3782563"/>
              <a:gd name="connsiteX42" fmla="*/ 1529241 w 8476141"/>
              <a:gd name="connsiteY42" fmla="*/ 1198034 h 3782563"/>
              <a:gd name="connsiteX43" fmla="*/ 1300641 w 8476141"/>
              <a:gd name="connsiteY43" fmla="*/ 1058334 h 3782563"/>
              <a:gd name="connsiteX44" fmla="*/ 970441 w 8476141"/>
              <a:gd name="connsiteY44" fmla="*/ 969434 h 3782563"/>
              <a:gd name="connsiteX45" fmla="*/ 77208 w 8476141"/>
              <a:gd name="connsiteY45" fmla="*/ 990601 h 3782563"/>
              <a:gd name="connsiteX46" fmla="*/ 77208 w 8476141"/>
              <a:gd name="connsiteY46" fmla="*/ 3589867 h 3782563"/>
              <a:gd name="connsiteX47" fmla="*/ 310041 w 8476141"/>
              <a:gd name="connsiteY47" fmla="*/ 3606801 h 3782563"/>
              <a:gd name="connsiteX48" fmla="*/ 424341 w 8476141"/>
              <a:gd name="connsiteY48" fmla="*/ 3738034 h 3782563"/>
              <a:gd name="connsiteX49" fmla="*/ 754541 w 8476141"/>
              <a:gd name="connsiteY49" fmla="*/ 3725334 h 3782563"/>
              <a:gd name="connsiteX50" fmla="*/ 932341 w 8476141"/>
              <a:gd name="connsiteY50" fmla="*/ 3674534 h 3782563"/>
              <a:gd name="connsiteX51" fmla="*/ 995841 w 8476141"/>
              <a:gd name="connsiteY51" fmla="*/ 3661834 h 3782563"/>
              <a:gd name="connsiteX52" fmla="*/ 1110141 w 8476141"/>
              <a:gd name="connsiteY52" fmla="*/ 3598334 h 3782563"/>
              <a:gd name="connsiteX53" fmla="*/ 1186341 w 8476141"/>
              <a:gd name="connsiteY53" fmla="*/ 3560234 h 3782563"/>
              <a:gd name="connsiteX54" fmla="*/ 1262541 w 8476141"/>
              <a:gd name="connsiteY54" fmla="*/ 3484034 h 3782563"/>
              <a:gd name="connsiteX55" fmla="*/ 1313341 w 8476141"/>
              <a:gd name="connsiteY55" fmla="*/ 3407834 h 3782563"/>
              <a:gd name="connsiteX56" fmla="*/ 1338741 w 8476141"/>
              <a:gd name="connsiteY56" fmla="*/ 3369734 h 3782563"/>
              <a:gd name="connsiteX57" fmla="*/ 1402241 w 8476141"/>
              <a:gd name="connsiteY57" fmla="*/ 3318934 h 3782563"/>
              <a:gd name="connsiteX58" fmla="*/ 1427641 w 8476141"/>
              <a:gd name="connsiteY58" fmla="*/ 3268134 h 3782563"/>
              <a:gd name="connsiteX59" fmla="*/ 1440341 w 8476141"/>
              <a:gd name="connsiteY59" fmla="*/ 3230034 h 3782563"/>
              <a:gd name="connsiteX60" fmla="*/ 1465741 w 8476141"/>
              <a:gd name="connsiteY60" fmla="*/ 3191934 h 3782563"/>
              <a:gd name="connsiteX61" fmla="*/ 1478441 w 8476141"/>
              <a:gd name="connsiteY61" fmla="*/ 3153834 h 3782563"/>
              <a:gd name="connsiteX62" fmla="*/ 1503841 w 8476141"/>
              <a:gd name="connsiteY62" fmla="*/ 3115734 h 3782563"/>
              <a:gd name="connsiteX63" fmla="*/ 1516541 w 8476141"/>
              <a:gd name="connsiteY63" fmla="*/ 3077634 h 3782563"/>
              <a:gd name="connsiteX64" fmla="*/ 1554641 w 8476141"/>
              <a:gd name="connsiteY64" fmla="*/ 3052234 h 3782563"/>
              <a:gd name="connsiteX65" fmla="*/ 1567341 w 8476141"/>
              <a:gd name="connsiteY65" fmla="*/ 3014134 h 3782563"/>
              <a:gd name="connsiteX66" fmla="*/ 1580041 w 8476141"/>
              <a:gd name="connsiteY66" fmla="*/ 2963334 h 3782563"/>
              <a:gd name="connsiteX67" fmla="*/ 1618141 w 8476141"/>
              <a:gd name="connsiteY67" fmla="*/ 2912534 h 3782563"/>
              <a:gd name="connsiteX68" fmla="*/ 1681641 w 8476141"/>
              <a:gd name="connsiteY68" fmla="*/ 2810934 h 3782563"/>
              <a:gd name="connsiteX69" fmla="*/ 1719741 w 8476141"/>
              <a:gd name="connsiteY69" fmla="*/ 2772834 h 3782563"/>
              <a:gd name="connsiteX70" fmla="*/ 1745141 w 8476141"/>
              <a:gd name="connsiteY70" fmla="*/ 2722034 h 3782563"/>
              <a:gd name="connsiteX71" fmla="*/ 1821341 w 8476141"/>
              <a:gd name="connsiteY71" fmla="*/ 2671234 h 3782563"/>
              <a:gd name="connsiteX72" fmla="*/ 1834041 w 8476141"/>
              <a:gd name="connsiteY72" fmla="*/ 2607734 h 3782563"/>
              <a:gd name="connsiteX73" fmla="*/ 1922941 w 8476141"/>
              <a:gd name="connsiteY73" fmla="*/ 2531534 h 3782563"/>
              <a:gd name="connsiteX74" fmla="*/ 2037241 w 8476141"/>
              <a:gd name="connsiteY74" fmla="*/ 2442634 h 3782563"/>
              <a:gd name="connsiteX75" fmla="*/ 2100741 w 8476141"/>
              <a:gd name="connsiteY75" fmla="*/ 2417234 h 3782563"/>
              <a:gd name="connsiteX76" fmla="*/ 2151541 w 8476141"/>
              <a:gd name="connsiteY76" fmla="*/ 2379134 h 3782563"/>
              <a:gd name="connsiteX77" fmla="*/ 2227741 w 8476141"/>
              <a:gd name="connsiteY77" fmla="*/ 2366434 h 3782563"/>
              <a:gd name="connsiteX78" fmla="*/ 2456341 w 8476141"/>
              <a:gd name="connsiteY78" fmla="*/ 2302934 h 3782563"/>
              <a:gd name="connsiteX79" fmla="*/ 2684941 w 8476141"/>
              <a:gd name="connsiteY79" fmla="*/ 2290234 h 3782563"/>
              <a:gd name="connsiteX80" fmla="*/ 2761141 w 8476141"/>
              <a:gd name="connsiteY80" fmla="*/ 2277534 h 3782563"/>
              <a:gd name="connsiteX81" fmla="*/ 2811941 w 8476141"/>
              <a:gd name="connsiteY81" fmla="*/ 2264834 h 3782563"/>
              <a:gd name="connsiteX82" fmla="*/ 2964341 w 8476141"/>
              <a:gd name="connsiteY82" fmla="*/ 2252134 h 3782563"/>
              <a:gd name="connsiteX83" fmla="*/ 3015141 w 8476141"/>
              <a:gd name="connsiteY83" fmla="*/ 2226734 h 3782563"/>
              <a:gd name="connsiteX84" fmla="*/ 3053241 w 8476141"/>
              <a:gd name="connsiteY84" fmla="*/ 2201334 h 3782563"/>
              <a:gd name="connsiteX85" fmla="*/ 3129441 w 8476141"/>
              <a:gd name="connsiteY85" fmla="*/ 2175934 h 3782563"/>
              <a:gd name="connsiteX86" fmla="*/ 3167541 w 8476141"/>
              <a:gd name="connsiteY86" fmla="*/ 2150534 h 3782563"/>
              <a:gd name="connsiteX87" fmla="*/ 3205641 w 8476141"/>
              <a:gd name="connsiteY87" fmla="*/ 2137834 h 3782563"/>
              <a:gd name="connsiteX88" fmla="*/ 3281841 w 8476141"/>
              <a:gd name="connsiteY88" fmla="*/ 2087034 h 3782563"/>
              <a:gd name="connsiteX89" fmla="*/ 3319941 w 8476141"/>
              <a:gd name="connsiteY89" fmla="*/ 2061634 h 3782563"/>
              <a:gd name="connsiteX90" fmla="*/ 3421541 w 8476141"/>
              <a:gd name="connsiteY90" fmla="*/ 2010834 h 3782563"/>
              <a:gd name="connsiteX91" fmla="*/ 3472341 w 8476141"/>
              <a:gd name="connsiteY91" fmla="*/ 2036234 h 3782563"/>
              <a:gd name="connsiteX92" fmla="*/ 3510441 w 8476141"/>
              <a:gd name="connsiteY92" fmla="*/ 2048934 h 3782563"/>
              <a:gd name="connsiteX93" fmla="*/ 3548541 w 8476141"/>
              <a:gd name="connsiteY93" fmla="*/ 2074334 h 3782563"/>
              <a:gd name="connsiteX94" fmla="*/ 3688241 w 8476141"/>
              <a:gd name="connsiteY94" fmla="*/ 2112434 h 3782563"/>
              <a:gd name="connsiteX95" fmla="*/ 4107341 w 8476141"/>
              <a:gd name="connsiteY95" fmla="*/ 2074334 h 3782563"/>
              <a:gd name="connsiteX96" fmla="*/ 4145441 w 8476141"/>
              <a:gd name="connsiteY96" fmla="*/ 2048934 h 3782563"/>
              <a:gd name="connsiteX97" fmla="*/ 4221641 w 8476141"/>
              <a:gd name="connsiteY97" fmla="*/ 2036234 h 3782563"/>
              <a:gd name="connsiteX98" fmla="*/ 4272441 w 8476141"/>
              <a:gd name="connsiteY98" fmla="*/ 2023534 h 3782563"/>
              <a:gd name="connsiteX99" fmla="*/ 4348641 w 8476141"/>
              <a:gd name="connsiteY99" fmla="*/ 2036234 h 3782563"/>
              <a:gd name="connsiteX100" fmla="*/ 4462941 w 8476141"/>
              <a:gd name="connsiteY100" fmla="*/ 2163234 h 3782563"/>
              <a:gd name="connsiteX101" fmla="*/ 4488341 w 8476141"/>
              <a:gd name="connsiteY101" fmla="*/ 2201334 h 3782563"/>
              <a:gd name="connsiteX102" fmla="*/ 4526441 w 8476141"/>
              <a:gd name="connsiteY102" fmla="*/ 2214034 h 3782563"/>
              <a:gd name="connsiteX103" fmla="*/ 4640741 w 8476141"/>
              <a:gd name="connsiteY103" fmla="*/ 2175934 h 3782563"/>
              <a:gd name="connsiteX104" fmla="*/ 4716941 w 8476141"/>
              <a:gd name="connsiteY104" fmla="*/ 2137834 h 3782563"/>
              <a:gd name="connsiteX105" fmla="*/ 4793141 w 8476141"/>
              <a:gd name="connsiteY105" fmla="*/ 2099734 h 3782563"/>
              <a:gd name="connsiteX106" fmla="*/ 4894741 w 8476141"/>
              <a:gd name="connsiteY106" fmla="*/ 2048934 h 3782563"/>
              <a:gd name="connsiteX107" fmla="*/ 4932841 w 8476141"/>
              <a:gd name="connsiteY107" fmla="*/ 2023534 h 3782563"/>
              <a:gd name="connsiteX108" fmla="*/ 4970941 w 8476141"/>
              <a:gd name="connsiteY108" fmla="*/ 2010834 h 3782563"/>
              <a:gd name="connsiteX109" fmla="*/ 5009041 w 8476141"/>
              <a:gd name="connsiteY109" fmla="*/ 1985434 h 3782563"/>
              <a:gd name="connsiteX110" fmla="*/ 5072541 w 8476141"/>
              <a:gd name="connsiteY110" fmla="*/ 1972734 h 3782563"/>
              <a:gd name="connsiteX111" fmla="*/ 5237641 w 8476141"/>
              <a:gd name="connsiteY111" fmla="*/ 1985434 h 3782563"/>
              <a:gd name="connsiteX112" fmla="*/ 5301141 w 8476141"/>
              <a:gd name="connsiteY112" fmla="*/ 1998134 h 3782563"/>
              <a:gd name="connsiteX113" fmla="*/ 5478941 w 8476141"/>
              <a:gd name="connsiteY113" fmla="*/ 2023534 h 3782563"/>
              <a:gd name="connsiteX114" fmla="*/ 5885341 w 8476141"/>
              <a:gd name="connsiteY114" fmla="*/ 2010834 h 3782563"/>
              <a:gd name="connsiteX115" fmla="*/ 5961541 w 8476141"/>
              <a:gd name="connsiteY115" fmla="*/ 1972734 h 3782563"/>
              <a:gd name="connsiteX116" fmla="*/ 5999641 w 8476141"/>
              <a:gd name="connsiteY116" fmla="*/ 1960034 h 3782563"/>
              <a:gd name="connsiteX117" fmla="*/ 6075841 w 8476141"/>
              <a:gd name="connsiteY117" fmla="*/ 1896534 h 3782563"/>
              <a:gd name="connsiteX118" fmla="*/ 6152041 w 8476141"/>
              <a:gd name="connsiteY118" fmla="*/ 1871134 h 3782563"/>
              <a:gd name="connsiteX119" fmla="*/ 6291741 w 8476141"/>
              <a:gd name="connsiteY119" fmla="*/ 1883834 h 3782563"/>
              <a:gd name="connsiteX120" fmla="*/ 6355241 w 8476141"/>
              <a:gd name="connsiteY120" fmla="*/ 1896534 h 3782563"/>
              <a:gd name="connsiteX121" fmla="*/ 6507641 w 8476141"/>
              <a:gd name="connsiteY121" fmla="*/ 1921934 h 3782563"/>
              <a:gd name="connsiteX122" fmla="*/ 6583841 w 8476141"/>
              <a:gd name="connsiteY122" fmla="*/ 1934634 h 3782563"/>
              <a:gd name="connsiteX123" fmla="*/ 6888641 w 8476141"/>
              <a:gd name="connsiteY123" fmla="*/ 1960034 h 3782563"/>
              <a:gd name="connsiteX124" fmla="*/ 8476141 w 8476141"/>
              <a:gd name="connsiteY124" fmla="*/ 1947334 h 3782563"/>
              <a:gd name="connsiteX125" fmla="*/ 8442274 w 8476141"/>
              <a:gd name="connsiteY125" fmla="*/ 0 h 3782563"/>
              <a:gd name="connsiteX0" fmla="*/ 8442274 w 8476141"/>
              <a:gd name="connsiteY0" fmla="*/ 0 h 3782563"/>
              <a:gd name="connsiteX1" fmla="*/ 8129008 w 8476141"/>
              <a:gd name="connsiteY1" fmla="*/ 12701 h 3782563"/>
              <a:gd name="connsiteX2" fmla="*/ 7832674 w 8476141"/>
              <a:gd name="connsiteY2" fmla="*/ 76200 h 3782563"/>
              <a:gd name="connsiteX3" fmla="*/ 7692975 w 8476141"/>
              <a:gd name="connsiteY3" fmla="*/ 114301 h 3782563"/>
              <a:gd name="connsiteX4" fmla="*/ 7654875 w 8476141"/>
              <a:gd name="connsiteY4" fmla="*/ 461433 h 3782563"/>
              <a:gd name="connsiteX5" fmla="*/ 7612541 w 8476141"/>
              <a:gd name="connsiteY5" fmla="*/ 537634 h 3782563"/>
              <a:gd name="connsiteX6" fmla="*/ 7434741 w 8476141"/>
              <a:gd name="connsiteY6" fmla="*/ 732367 h 3782563"/>
              <a:gd name="connsiteX7" fmla="*/ 7278107 w 8476141"/>
              <a:gd name="connsiteY7" fmla="*/ 918634 h 3782563"/>
              <a:gd name="connsiteX8" fmla="*/ 7176508 w 8476141"/>
              <a:gd name="connsiteY8" fmla="*/ 1045634 h 3782563"/>
              <a:gd name="connsiteX9" fmla="*/ 7100307 w 8476141"/>
              <a:gd name="connsiteY9" fmla="*/ 1113367 h 3782563"/>
              <a:gd name="connsiteX10" fmla="*/ 7024108 w 8476141"/>
              <a:gd name="connsiteY10" fmla="*/ 1138768 h 3782563"/>
              <a:gd name="connsiteX11" fmla="*/ 6859008 w 8476141"/>
              <a:gd name="connsiteY11" fmla="*/ 1172634 h 3782563"/>
              <a:gd name="connsiteX12" fmla="*/ 6414508 w 8476141"/>
              <a:gd name="connsiteY12" fmla="*/ 1210734 h 3782563"/>
              <a:gd name="connsiteX13" fmla="*/ 6135108 w 8476141"/>
              <a:gd name="connsiteY13" fmla="*/ 1181101 h 3782563"/>
              <a:gd name="connsiteX14" fmla="*/ 5974241 w 8476141"/>
              <a:gd name="connsiteY14" fmla="*/ 1045634 h 3782563"/>
              <a:gd name="connsiteX15" fmla="*/ 5809141 w 8476141"/>
              <a:gd name="connsiteY15" fmla="*/ 867834 h 3782563"/>
              <a:gd name="connsiteX16" fmla="*/ 5555141 w 8476141"/>
              <a:gd name="connsiteY16" fmla="*/ 753534 h 3782563"/>
              <a:gd name="connsiteX17" fmla="*/ 5339241 w 8476141"/>
              <a:gd name="connsiteY17" fmla="*/ 774701 h 3782563"/>
              <a:gd name="connsiteX18" fmla="*/ 5195308 w 8476141"/>
              <a:gd name="connsiteY18" fmla="*/ 677334 h 3782563"/>
              <a:gd name="connsiteX19" fmla="*/ 5085241 w 8476141"/>
              <a:gd name="connsiteY19" fmla="*/ 368301 h 3782563"/>
              <a:gd name="connsiteX20" fmla="*/ 4945541 w 8476141"/>
              <a:gd name="connsiteY20" fmla="*/ 118534 h 3782563"/>
              <a:gd name="connsiteX21" fmla="*/ 4763508 w 8476141"/>
              <a:gd name="connsiteY21" fmla="*/ 4234 h 3782563"/>
              <a:gd name="connsiteX22" fmla="*/ 4564541 w 8476141"/>
              <a:gd name="connsiteY22" fmla="*/ 67734 h 3782563"/>
              <a:gd name="connsiteX23" fmla="*/ 4437541 w 8476141"/>
              <a:gd name="connsiteY23" fmla="*/ 143934 h 3782563"/>
              <a:gd name="connsiteX24" fmla="*/ 4310541 w 8476141"/>
              <a:gd name="connsiteY24" fmla="*/ 296334 h 3782563"/>
              <a:gd name="connsiteX25" fmla="*/ 4120041 w 8476141"/>
              <a:gd name="connsiteY25" fmla="*/ 639234 h 3782563"/>
              <a:gd name="connsiteX26" fmla="*/ 4043841 w 8476141"/>
              <a:gd name="connsiteY26" fmla="*/ 753534 h 3782563"/>
              <a:gd name="connsiteX27" fmla="*/ 3954941 w 8476141"/>
              <a:gd name="connsiteY27" fmla="*/ 842434 h 3782563"/>
              <a:gd name="connsiteX28" fmla="*/ 3840641 w 8476141"/>
              <a:gd name="connsiteY28" fmla="*/ 867834 h 3782563"/>
              <a:gd name="connsiteX29" fmla="*/ 3777141 w 8476141"/>
              <a:gd name="connsiteY29" fmla="*/ 753534 h 3782563"/>
              <a:gd name="connsiteX30" fmla="*/ 3688241 w 8476141"/>
              <a:gd name="connsiteY30" fmla="*/ 626534 h 3782563"/>
              <a:gd name="connsiteX31" fmla="*/ 3586641 w 8476141"/>
              <a:gd name="connsiteY31" fmla="*/ 524934 h 3782563"/>
              <a:gd name="connsiteX32" fmla="*/ 3446941 w 8476141"/>
              <a:gd name="connsiteY32" fmla="*/ 499534 h 3782563"/>
              <a:gd name="connsiteX33" fmla="*/ 3307241 w 8476141"/>
              <a:gd name="connsiteY33" fmla="*/ 512234 h 3782563"/>
              <a:gd name="connsiteX34" fmla="*/ 3040541 w 8476141"/>
              <a:gd name="connsiteY34" fmla="*/ 651934 h 3782563"/>
              <a:gd name="connsiteX35" fmla="*/ 2926241 w 8476141"/>
              <a:gd name="connsiteY35" fmla="*/ 715434 h 3782563"/>
              <a:gd name="connsiteX36" fmla="*/ 2735741 w 8476141"/>
              <a:gd name="connsiteY36" fmla="*/ 842434 h 3782563"/>
              <a:gd name="connsiteX37" fmla="*/ 2583341 w 8476141"/>
              <a:gd name="connsiteY37" fmla="*/ 994834 h 3782563"/>
              <a:gd name="connsiteX38" fmla="*/ 2456341 w 8476141"/>
              <a:gd name="connsiteY38" fmla="*/ 1134534 h 3782563"/>
              <a:gd name="connsiteX39" fmla="*/ 2367441 w 8476141"/>
              <a:gd name="connsiteY39" fmla="*/ 1210734 h 3782563"/>
              <a:gd name="connsiteX40" fmla="*/ 2143075 w 8476141"/>
              <a:gd name="connsiteY40" fmla="*/ 1308101 h 3782563"/>
              <a:gd name="connsiteX41" fmla="*/ 1838275 w 8476141"/>
              <a:gd name="connsiteY41" fmla="*/ 1375834 h 3782563"/>
              <a:gd name="connsiteX42" fmla="*/ 1529241 w 8476141"/>
              <a:gd name="connsiteY42" fmla="*/ 1198034 h 3782563"/>
              <a:gd name="connsiteX43" fmla="*/ 1300641 w 8476141"/>
              <a:gd name="connsiteY43" fmla="*/ 1058334 h 3782563"/>
              <a:gd name="connsiteX44" fmla="*/ 970441 w 8476141"/>
              <a:gd name="connsiteY44" fmla="*/ 969434 h 3782563"/>
              <a:gd name="connsiteX45" fmla="*/ 77208 w 8476141"/>
              <a:gd name="connsiteY45" fmla="*/ 990601 h 3782563"/>
              <a:gd name="connsiteX46" fmla="*/ 77208 w 8476141"/>
              <a:gd name="connsiteY46" fmla="*/ 3589867 h 3782563"/>
              <a:gd name="connsiteX47" fmla="*/ 310041 w 8476141"/>
              <a:gd name="connsiteY47" fmla="*/ 3606801 h 3782563"/>
              <a:gd name="connsiteX48" fmla="*/ 424341 w 8476141"/>
              <a:gd name="connsiteY48" fmla="*/ 3738034 h 3782563"/>
              <a:gd name="connsiteX49" fmla="*/ 754541 w 8476141"/>
              <a:gd name="connsiteY49" fmla="*/ 3725334 h 3782563"/>
              <a:gd name="connsiteX50" fmla="*/ 932341 w 8476141"/>
              <a:gd name="connsiteY50" fmla="*/ 3674534 h 3782563"/>
              <a:gd name="connsiteX51" fmla="*/ 995841 w 8476141"/>
              <a:gd name="connsiteY51" fmla="*/ 3661834 h 3782563"/>
              <a:gd name="connsiteX52" fmla="*/ 1110141 w 8476141"/>
              <a:gd name="connsiteY52" fmla="*/ 3598334 h 3782563"/>
              <a:gd name="connsiteX53" fmla="*/ 1186341 w 8476141"/>
              <a:gd name="connsiteY53" fmla="*/ 3560234 h 3782563"/>
              <a:gd name="connsiteX54" fmla="*/ 1262541 w 8476141"/>
              <a:gd name="connsiteY54" fmla="*/ 3484034 h 3782563"/>
              <a:gd name="connsiteX55" fmla="*/ 1313341 w 8476141"/>
              <a:gd name="connsiteY55" fmla="*/ 3407834 h 3782563"/>
              <a:gd name="connsiteX56" fmla="*/ 1338741 w 8476141"/>
              <a:gd name="connsiteY56" fmla="*/ 3369734 h 3782563"/>
              <a:gd name="connsiteX57" fmla="*/ 1402241 w 8476141"/>
              <a:gd name="connsiteY57" fmla="*/ 3318934 h 3782563"/>
              <a:gd name="connsiteX58" fmla="*/ 1427641 w 8476141"/>
              <a:gd name="connsiteY58" fmla="*/ 3268134 h 3782563"/>
              <a:gd name="connsiteX59" fmla="*/ 1440341 w 8476141"/>
              <a:gd name="connsiteY59" fmla="*/ 3230034 h 3782563"/>
              <a:gd name="connsiteX60" fmla="*/ 1465741 w 8476141"/>
              <a:gd name="connsiteY60" fmla="*/ 3191934 h 3782563"/>
              <a:gd name="connsiteX61" fmla="*/ 1478441 w 8476141"/>
              <a:gd name="connsiteY61" fmla="*/ 3153834 h 3782563"/>
              <a:gd name="connsiteX62" fmla="*/ 1503841 w 8476141"/>
              <a:gd name="connsiteY62" fmla="*/ 3115734 h 3782563"/>
              <a:gd name="connsiteX63" fmla="*/ 1516541 w 8476141"/>
              <a:gd name="connsiteY63" fmla="*/ 3077634 h 3782563"/>
              <a:gd name="connsiteX64" fmla="*/ 1554641 w 8476141"/>
              <a:gd name="connsiteY64" fmla="*/ 3052234 h 3782563"/>
              <a:gd name="connsiteX65" fmla="*/ 1567341 w 8476141"/>
              <a:gd name="connsiteY65" fmla="*/ 3014134 h 3782563"/>
              <a:gd name="connsiteX66" fmla="*/ 1580041 w 8476141"/>
              <a:gd name="connsiteY66" fmla="*/ 2963334 h 3782563"/>
              <a:gd name="connsiteX67" fmla="*/ 1618141 w 8476141"/>
              <a:gd name="connsiteY67" fmla="*/ 2912534 h 3782563"/>
              <a:gd name="connsiteX68" fmla="*/ 1681641 w 8476141"/>
              <a:gd name="connsiteY68" fmla="*/ 2810934 h 3782563"/>
              <a:gd name="connsiteX69" fmla="*/ 1719741 w 8476141"/>
              <a:gd name="connsiteY69" fmla="*/ 2772834 h 3782563"/>
              <a:gd name="connsiteX70" fmla="*/ 1745141 w 8476141"/>
              <a:gd name="connsiteY70" fmla="*/ 2722034 h 3782563"/>
              <a:gd name="connsiteX71" fmla="*/ 1821341 w 8476141"/>
              <a:gd name="connsiteY71" fmla="*/ 2671234 h 3782563"/>
              <a:gd name="connsiteX72" fmla="*/ 1834041 w 8476141"/>
              <a:gd name="connsiteY72" fmla="*/ 2607734 h 3782563"/>
              <a:gd name="connsiteX73" fmla="*/ 1922941 w 8476141"/>
              <a:gd name="connsiteY73" fmla="*/ 2531534 h 3782563"/>
              <a:gd name="connsiteX74" fmla="*/ 2037241 w 8476141"/>
              <a:gd name="connsiteY74" fmla="*/ 2442634 h 3782563"/>
              <a:gd name="connsiteX75" fmla="*/ 2100741 w 8476141"/>
              <a:gd name="connsiteY75" fmla="*/ 2417234 h 3782563"/>
              <a:gd name="connsiteX76" fmla="*/ 2151541 w 8476141"/>
              <a:gd name="connsiteY76" fmla="*/ 2379134 h 3782563"/>
              <a:gd name="connsiteX77" fmla="*/ 2227741 w 8476141"/>
              <a:gd name="connsiteY77" fmla="*/ 2366434 h 3782563"/>
              <a:gd name="connsiteX78" fmla="*/ 2456341 w 8476141"/>
              <a:gd name="connsiteY78" fmla="*/ 2302934 h 3782563"/>
              <a:gd name="connsiteX79" fmla="*/ 2684941 w 8476141"/>
              <a:gd name="connsiteY79" fmla="*/ 2290234 h 3782563"/>
              <a:gd name="connsiteX80" fmla="*/ 2761141 w 8476141"/>
              <a:gd name="connsiteY80" fmla="*/ 2277534 h 3782563"/>
              <a:gd name="connsiteX81" fmla="*/ 2811941 w 8476141"/>
              <a:gd name="connsiteY81" fmla="*/ 2264834 h 3782563"/>
              <a:gd name="connsiteX82" fmla="*/ 2964341 w 8476141"/>
              <a:gd name="connsiteY82" fmla="*/ 2252134 h 3782563"/>
              <a:gd name="connsiteX83" fmla="*/ 3015141 w 8476141"/>
              <a:gd name="connsiteY83" fmla="*/ 2226734 h 3782563"/>
              <a:gd name="connsiteX84" fmla="*/ 3053241 w 8476141"/>
              <a:gd name="connsiteY84" fmla="*/ 2201334 h 3782563"/>
              <a:gd name="connsiteX85" fmla="*/ 3129441 w 8476141"/>
              <a:gd name="connsiteY85" fmla="*/ 2175934 h 3782563"/>
              <a:gd name="connsiteX86" fmla="*/ 3167541 w 8476141"/>
              <a:gd name="connsiteY86" fmla="*/ 2150534 h 3782563"/>
              <a:gd name="connsiteX87" fmla="*/ 3205641 w 8476141"/>
              <a:gd name="connsiteY87" fmla="*/ 2137834 h 3782563"/>
              <a:gd name="connsiteX88" fmla="*/ 3281841 w 8476141"/>
              <a:gd name="connsiteY88" fmla="*/ 2087034 h 3782563"/>
              <a:gd name="connsiteX89" fmla="*/ 3319941 w 8476141"/>
              <a:gd name="connsiteY89" fmla="*/ 2061634 h 3782563"/>
              <a:gd name="connsiteX90" fmla="*/ 3421541 w 8476141"/>
              <a:gd name="connsiteY90" fmla="*/ 2010834 h 3782563"/>
              <a:gd name="connsiteX91" fmla="*/ 3472341 w 8476141"/>
              <a:gd name="connsiteY91" fmla="*/ 2036234 h 3782563"/>
              <a:gd name="connsiteX92" fmla="*/ 3510441 w 8476141"/>
              <a:gd name="connsiteY92" fmla="*/ 2048934 h 3782563"/>
              <a:gd name="connsiteX93" fmla="*/ 3548541 w 8476141"/>
              <a:gd name="connsiteY93" fmla="*/ 2074334 h 3782563"/>
              <a:gd name="connsiteX94" fmla="*/ 3688241 w 8476141"/>
              <a:gd name="connsiteY94" fmla="*/ 2112434 h 3782563"/>
              <a:gd name="connsiteX95" fmla="*/ 4107341 w 8476141"/>
              <a:gd name="connsiteY95" fmla="*/ 2074334 h 3782563"/>
              <a:gd name="connsiteX96" fmla="*/ 4145441 w 8476141"/>
              <a:gd name="connsiteY96" fmla="*/ 2048934 h 3782563"/>
              <a:gd name="connsiteX97" fmla="*/ 4221641 w 8476141"/>
              <a:gd name="connsiteY97" fmla="*/ 2036234 h 3782563"/>
              <a:gd name="connsiteX98" fmla="*/ 4272441 w 8476141"/>
              <a:gd name="connsiteY98" fmla="*/ 2023534 h 3782563"/>
              <a:gd name="connsiteX99" fmla="*/ 4348641 w 8476141"/>
              <a:gd name="connsiteY99" fmla="*/ 2036234 h 3782563"/>
              <a:gd name="connsiteX100" fmla="*/ 4462941 w 8476141"/>
              <a:gd name="connsiteY100" fmla="*/ 2163234 h 3782563"/>
              <a:gd name="connsiteX101" fmla="*/ 4488341 w 8476141"/>
              <a:gd name="connsiteY101" fmla="*/ 2201334 h 3782563"/>
              <a:gd name="connsiteX102" fmla="*/ 4526441 w 8476141"/>
              <a:gd name="connsiteY102" fmla="*/ 2214034 h 3782563"/>
              <a:gd name="connsiteX103" fmla="*/ 4640741 w 8476141"/>
              <a:gd name="connsiteY103" fmla="*/ 2175934 h 3782563"/>
              <a:gd name="connsiteX104" fmla="*/ 4716941 w 8476141"/>
              <a:gd name="connsiteY104" fmla="*/ 2137834 h 3782563"/>
              <a:gd name="connsiteX105" fmla="*/ 4793141 w 8476141"/>
              <a:gd name="connsiteY105" fmla="*/ 2099734 h 3782563"/>
              <a:gd name="connsiteX106" fmla="*/ 4894741 w 8476141"/>
              <a:gd name="connsiteY106" fmla="*/ 2048934 h 3782563"/>
              <a:gd name="connsiteX107" fmla="*/ 4932841 w 8476141"/>
              <a:gd name="connsiteY107" fmla="*/ 2023534 h 3782563"/>
              <a:gd name="connsiteX108" fmla="*/ 4970941 w 8476141"/>
              <a:gd name="connsiteY108" fmla="*/ 2010834 h 3782563"/>
              <a:gd name="connsiteX109" fmla="*/ 5009041 w 8476141"/>
              <a:gd name="connsiteY109" fmla="*/ 1985434 h 3782563"/>
              <a:gd name="connsiteX110" fmla="*/ 5072541 w 8476141"/>
              <a:gd name="connsiteY110" fmla="*/ 1972734 h 3782563"/>
              <a:gd name="connsiteX111" fmla="*/ 5237641 w 8476141"/>
              <a:gd name="connsiteY111" fmla="*/ 1985434 h 3782563"/>
              <a:gd name="connsiteX112" fmla="*/ 5301141 w 8476141"/>
              <a:gd name="connsiteY112" fmla="*/ 1998134 h 3782563"/>
              <a:gd name="connsiteX113" fmla="*/ 5478941 w 8476141"/>
              <a:gd name="connsiteY113" fmla="*/ 2023534 h 3782563"/>
              <a:gd name="connsiteX114" fmla="*/ 5885341 w 8476141"/>
              <a:gd name="connsiteY114" fmla="*/ 2010834 h 3782563"/>
              <a:gd name="connsiteX115" fmla="*/ 5961541 w 8476141"/>
              <a:gd name="connsiteY115" fmla="*/ 1972734 h 3782563"/>
              <a:gd name="connsiteX116" fmla="*/ 5999641 w 8476141"/>
              <a:gd name="connsiteY116" fmla="*/ 1960034 h 3782563"/>
              <a:gd name="connsiteX117" fmla="*/ 6075841 w 8476141"/>
              <a:gd name="connsiteY117" fmla="*/ 1896534 h 3782563"/>
              <a:gd name="connsiteX118" fmla="*/ 6152041 w 8476141"/>
              <a:gd name="connsiteY118" fmla="*/ 1871134 h 3782563"/>
              <a:gd name="connsiteX119" fmla="*/ 6291741 w 8476141"/>
              <a:gd name="connsiteY119" fmla="*/ 1883834 h 3782563"/>
              <a:gd name="connsiteX120" fmla="*/ 6355241 w 8476141"/>
              <a:gd name="connsiteY120" fmla="*/ 1896534 h 3782563"/>
              <a:gd name="connsiteX121" fmla="*/ 6507641 w 8476141"/>
              <a:gd name="connsiteY121" fmla="*/ 1921934 h 3782563"/>
              <a:gd name="connsiteX122" fmla="*/ 6583841 w 8476141"/>
              <a:gd name="connsiteY122" fmla="*/ 1934634 h 3782563"/>
              <a:gd name="connsiteX123" fmla="*/ 6888641 w 8476141"/>
              <a:gd name="connsiteY123" fmla="*/ 1960034 h 3782563"/>
              <a:gd name="connsiteX124" fmla="*/ 8476141 w 8476141"/>
              <a:gd name="connsiteY124" fmla="*/ 1947334 h 3782563"/>
              <a:gd name="connsiteX125" fmla="*/ 8442274 w 8476141"/>
              <a:gd name="connsiteY125" fmla="*/ 0 h 3782563"/>
              <a:gd name="connsiteX0" fmla="*/ 8442274 w 8476141"/>
              <a:gd name="connsiteY0" fmla="*/ 0 h 3738034"/>
              <a:gd name="connsiteX1" fmla="*/ 8129008 w 8476141"/>
              <a:gd name="connsiteY1" fmla="*/ 12701 h 3738034"/>
              <a:gd name="connsiteX2" fmla="*/ 7832674 w 8476141"/>
              <a:gd name="connsiteY2" fmla="*/ 76200 h 3738034"/>
              <a:gd name="connsiteX3" fmla="*/ 7692975 w 8476141"/>
              <a:gd name="connsiteY3" fmla="*/ 114301 h 3738034"/>
              <a:gd name="connsiteX4" fmla="*/ 7654875 w 8476141"/>
              <a:gd name="connsiteY4" fmla="*/ 461433 h 3738034"/>
              <a:gd name="connsiteX5" fmla="*/ 7612541 w 8476141"/>
              <a:gd name="connsiteY5" fmla="*/ 537634 h 3738034"/>
              <a:gd name="connsiteX6" fmla="*/ 7434741 w 8476141"/>
              <a:gd name="connsiteY6" fmla="*/ 732367 h 3738034"/>
              <a:gd name="connsiteX7" fmla="*/ 7278107 w 8476141"/>
              <a:gd name="connsiteY7" fmla="*/ 918634 h 3738034"/>
              <a:gd name="connsiteX8" fmla="*/ 7176508 w 8476141"/>
              <a:gd name="connsiteY8" fmla="*/ 1045634 h 3738034"/>
              <a:gd name="connsiteX9" fmla="*/ 7100307 w 8476141"/>
              <a:gd name="connsiteY9" fmla="*/ 1113367 h 3738034"/>
              <a:gd name="connsiteX10" fmla="*/ 7024108 w 8476141"/>
              <a:gd name="connsiteY10" fmla="*/ 1138768 h 3738034"/>
              <a:gd name="connsiteX11" fmla="*/ 6859008 w 8476141"/>
              <a:gd name="connsiteY11" fmla="*/ 1172634 h 3738034"/>
              <a:gd name="connsiteX12" fmla="*/ 6414508 w 8476141"/>
              <a:gd name="connsiteY12" fmla="*/ 1210734 h 3738034"/>
              <a:gd name="connsiteX13" fmla="*/ 6135108 w 8476141"/>
              <a:gd name="connsiteY13" fmla="*/ 1181101 h 3738034"/>
              <a:gd name="connsiteX14" fmla="*/ 5974241 w 8476141"/>
              <a:gd name="connsiteY14" fmla="*/ 1045634 h 3738034"/>
              <a:gd name="connsiteX15" fmla="*/ 5809141 w 8476141"/>
              <a:gd name="connsiteY15" fmla="*/ 867834 h 3738034"/>
              <a:gd name="connsiteX16" fmla="*/ 5555141 w 8476141"/>
              <a:gd name="connsiteY16" fmla="*/ 753534 h 3738034"/>
              <a:gd name="connsiteX17" fmla="*/ 5339241 w 8476141"/>
              <a:gd name="connsiteY17" fmla="*/ 774701 h 3738034"/>
              <a:gd name="connsiteX18" fmla="*/ 5195308 w 8476141"/>
              <a:gd name="connsiteY18" fmla="*/ 677334 h 3738034"/>
              <a:gd name="connsiteX19" fmla="*/ 5085241 w 8476141"/>
              <a:gd name="connsiteY19" fmla="*/ 368301 h 3738034"/>
              <a:gd name="connsiteX20" fmla="*/ 4945541 w 8476141"/>
              <a:gd name="connsiteY20" fmla="*/ 118534 h 3738034"/>
              <a:gd name="connsiteX21" fmla="*/ 4763508 w 8476141"/>
              <a:gd name="connsiteY21" fmla="*/ 4234 h 3738034"/>
              <a:gd name="connsiteX22" fmla="*/ 4564541 w 8476141"/>
              <a:gd name="connsiteY22" fmla="*/ 67734 h 3738034"/>
              <a:gd name="connsiteX23" fmla="*/ 4437541 w 8476141"/>
              <a:gd name="connsiteY23" fmla="*/ 143934 h 3738034"/>
              <a:gd name="connsiteX24" fmla="*/ 4310541 w 8476141"/>
              <a:gd name="connsiteY24" fmla="*/ 296334 h 3738034"/>
              <a:gd name="connsiteX25" fmla="*/ 4120041 w 8476141"/>
              <a:gd name="connsiteY25" fmla="*/ 639234 h 3738034"/>
              <a:gd name="connsiteX26" fmla="*/ 4043841 w 8476141"/>
              <a:gd name="connsiteY26" fmla="*/ 753534 h 3738034"/>
              <a:gd name="connsiteX27" fmla="*/ 3954941 w 8476141"/>
              <a:gd name="connsiteY27" fmla="*/ 842434 h 3738034"/>
              <a:gd name="connsiteX28" fmla="*/ 3840641 w 8476141"/>
              <a:gd name="connsiteY28" fmla="*/ 867834 h 3738034"/>
              <a:gd name="connsiteX29" fmla="*/ 3777141 w 8476141"/>
              <a:gd name="connsiteY29" fmla="*/ 753534 h 3738034"/>
              <a:gd name="connsiteX30" fmla="*/ 3688241 w 8476141"/>
              <a:gd name="connsiteY30" fmla="*/ 626534 h 3738034"/>
              <a:gd name="connsiteX31" fmla="*/ 3586641 w 8476141"/>
              <a:gd name="connsiteY31" fmla="*/ 524934 h 3738034"/>
              <a:gd name="connsiteX32" fmla="*/ 3446941 w 8476141"/>
              <a:gd name="connsiteY32" fmla="*/ 499534 h 3738034"/>
              <a:gd name="connsiteX33" fmla="*/ 3307241 w 8476141"/>
              <a:gd name="connsiteY33" fmla="*/ 512234 h 3738034"/>
              <a:gd name="connsiteX34" fmla="*/ 3040541 w 8476141"/>
              <a:gd name="connsiteY34" fmla="*/ 651934 h 3738034"/>
              <a:gd name="connsiteX35" fmla="*/ 2926241 w 8476141"/>
              <a:gd name="connsiteY35" fmla="*/ 715434 h 3738034"/>
              <a:gd name="connsiteX36" fmla="*/ 2735741 w 8476141"/>
              <a:gd name="connsiteY36" fmla="*/ 842434 h 3738034"/>
              <a:gd name="connsiteX37" fmla="*/ 2583341 w 8476141"/>
              <a:gd name="connsiteY37" fmla="*/ 994834 h 3738034"/>
              <a:gd name="connsiteX38" fmla="*/ 2456341 w 8476141"/>
              <a:gd name="connsiteY38" fmla="*/ 1134534 h 3738034"/>
              <a:gd name="connsiteX39" fmla="*/ 2367441 w 8476141"/>
              <a:gd name="connsiteY39" fmla="*/ 1210734 h 3738034"/>
              <a:gd name="connsiteX40" fmla="*/ 2143075 w 8476141"/>
              <a:gd name="connsiteY40" fmla="*/ 1308101 h 3738034"/>
              <a:gd name="connsiteX41" fmla="*/ 1838275 w 8476141"/>
              <a:gd name="connsiteY41" fmla="*/ 1375834 h 3738034"/>
              <a:gd name="connsiteX42" fmla="*/ 1529241 w 8476141"/>
              <a:gd name="connsiteY42" fmla="*/ 1198034 h 3738034"/>
              <a:gd name="connsiteX43" fmla="*/ 1300641 w 8476141"/>
              <a:gd name="connsiteY43" fmla="*/ 1058334 h 3738034"/>
              <a:gd name="connsiteX44" fmla="*/ 970441 w 8476141"/>
              <a:gd name="connsiteY44" fmla="*/ 969434 h 3738034"/>
              <a:gd name="connsiteX45" fmla="*/ 77208 w 8476141"/>
              <a:gd name="connsiteY45" fmla="*/ 990601 h 3738034"/>
              <a:gd name="connsiteX46" fmla="*/ 77208 w 8476141"/>
              <a:gd name="connsiteY46" fmla="*/ 3589867 h 3738034"/>
              <a:gd name="connsiteX47" fmla="*/ 310041 w 8476141"/>
              <a:gd name="connsiteY47" fmla="*/ 3606801 h 3738034"/>
              <a:gd name="connsiteX48" fmla="*/ 424341 w 8476141"/>
              <a:gd name="connsiteY48" fmla="*/ 3738034 h 3738034"/>
              <a:gd name="connsiteX49" fmla="*/ 754541 w 8476141"/>
              <a:gd name="connsiteY49" fmla="*/ 3725334 h 3738034"/>
              <a:gd name="connsiteX50" fmla="*/ 932341 w 8476141"/>
              <a:gd name="connsiteY50" fmla="*/ 3674534 h 3738034"/>
              <a:gd name="connsiteX51" fmla="*/ 995841 w 8476141"/>
              <a:gd name="connsiteY51" fmla="*/ 3661834 h 3738034"/>
              <a:gd name="connsiteX52" fmla="*/ 1110141 w 8476141"/>
              <a:gd name="connsiteY52" fmla="*/ 3598334 h 3738034"/>
              <a:gd name="connsiteX53" fmla="*/ 1186341 w 8476141"/>
              <a:gd name="connsiteY53" fmla="*/ 3560234 h 3738034"/>
              <a:gd name="connsiteX54" fmla="*/ 1262541 w 8476141"/>
              <a:gd name="connsiteY54" fmla="*/ 3484034 h 3738034"/>
              <a:gd name="connsiteX55" fmla="*/ 1313341 w 8476141"/>
              <a:gd name="connsiteY55" fmla="*/ 3407834 h 3738034"/>
              <a:gd name="connsiteX56" fmla="*/ 1338741 w 8476141"/>
              <a:gd name="connsiteY56" fmla="*/ 3369734 h 3738034"/>
              <a:gd name="connsiteX57" fmla="*/ 1402241 w 8476141"/>
              <a:gd name="connsiteY57" fmla="*/ 3318934 h 3738034"/>
              <a:gd name="connsiteX58" fmla="*/ 1427641 w 8476141"/>
              <a:gd name="connsiteY58" fmla="*/ 3268134 h 3738034"/>
              <a:gd name="connsiteX59" fmla="*/ 1440341 w 8476141"/>
              <a:gd name="connsiteY59" fmla="*/ 3230034 h 3738034"/>
              <a:gd name="connsiteX60" fmla="*/ 1465741 w 8476141"/>
              <a:gd name="connsiteY60" fmla="*/ 3191934 h 3738034"/>
              <a:gd name="connsiteX61" fmla="*/ 1478441 w 8476141"/>
              <a:gd name="connsiteY61" fmla="*/ 3153834 h 3738034"/>
              <a:gd name="connsiteX62" fmla="*/ 1503841 w 8476141"/>
              <a:gd name="connsiteY62" fmla="*/ 3115734 h 3738034"/>
              <a:gd name="connsiteX63" fmla="*/ 1516541 w 8476141"/>
              <a:gd name="connsiteY63" fmla="*/ 3077634 h 3738034"/>
              <a:gd name="connsiteX64" fmla="*/ 1554641 w 8476141"/>
              <a:gd name="connsiteY64" fmla="*/ 3052234 h 3738034"/>
              <a:gd name="connsiteX65" fmla="*/ 1567341 w 8476141"/>
              <a:gd name="connsiteY65" fmla="*/ 3014134 h 3738034"/>
              <a:gd name="connsiteX66" fmla="*/ 1580041 w 8476141"/>
              <a:gd name="connsiteY66" fmla="*/ 2963334 h 3738034"/>
              <a:gd name="connsiteX67" fmla="*/ 1618141 w 8476141"/>
              <a:gd name="connsiteY67" fmla="*/ 2912534 h 3738034"/>
              <a:gd name="connsiteX68" fmla="*/ 1681641 w 8476141"/>
              <a:gd name="connsiteY68" fmla="*/ 2810934 h 3738034"/>
              <a:gd name="connsiteX69" fmla="*/ 1719741 w 8476141"/>
              <a:gd name="connsiteY69" fmla="*/ 2772834 h 3738034"/>
              <a:gd name="connsiteX70" fmla="*/ 1745141 w 8476141"/>
              <a:gd name="connsiteY70" fmla="*/ 2722034 h 3738034"/>
              <a:gd name="connsiteX71" fmla="*/ 1821341 w 8476141"/>
              <a:gd name="connsiteY71" fmla="*/ 2671234 h 3738034"/>
              <a:gd name="connsiteX72" fmla="*/ 1834041 w 8476141"/>
              <a:gd name="connsiteY72" fmla="*/ 2607734 h 3738034"/>
              <a:gd name="connsiteX73" fmla="*/ 1922941 w 8476141"/>
              <a:gd name="connsiteY73" fmla="*/ 2531534 h 3738034"/>
              <a:gd name="connsiteX74" fmla="*/ 2037241 w 8476141"/>
              <a:gd name="connsiteY74" fmla="*/ 2442634 h 3738034"/>
              <a:gd name="connsiteX75" fmla="*/ 2100741 w 8476141"/>
              <a:gd name="connsiteY75" fmla="*/ 2417234 h 3738034"/>
              <a:gd name="connsiteX76" fmla="*/ 2151541 w 8476141"/>
              <a:gd name="connsiteY76" fmla="*/ 2379134 h 3738034"/>
              <a:gd name="connsiteX77" fmla="*/ 2227741 w 8476141"/>
              <a:gd name="connsiteY77" fmla="*/ 2366434 h 3738034"/>
              <a:gd name="connsiteX78" fmla="*/ 2456341 w 8476141"/>
              <a:gd name="connsiteY78" fmla="*/ 2302934 h 3738034"/>
              <a:gd name="connsiteX79" fmla="*/ 2684941 w 8476141"/>
              <a:gd name="connsiteY79" fmla="*/ 2290234 h 3738034"/>
              <a:gd name="connsiteX80" fmla="*/ 2761141 w 8476141"/>
              <a:gd name="connsiteY80" fmla="*/ 2277534 h 3738034"/>
              <a:gd name="connsiteX81" fmla="*/ 2811941 w 8476141"/>
              <a:gd name="connsiteY81" fmla="*/ 2264834 h 3738034"/>
              <a:gd name="connsiteX82" fmla="*/ 2964341 w 8476141"/>
              <a:gd name="connsiteY82" fmla="*/ 2252134 h 3738034"/>
              <a:gd name="connsiteX83" fmla="*/ 3015141 w 8476141"/>
              <a:gd name="connsiteY83" fmla="*/ 2226734 h 3738034"/>
              <a:gd name="connsiteX84" fmla="*/ 3053241 w 8476141"/>
              <a:gd name="connsiteY84" fmla="*/ 2201334 h 3738034"/>
              <a:gd name="connsiteX85" fmla="*/ 3129441 w 8476141"/>
              <a:gd name="connsiteY85" fmla="*/ 2175934 h 3738034"/>
              <a:gd name="connsiteX86" fmla="*/ 3167541 w 8476141"/>
              <a:gd name="connsiteY86" fmla="*/ 2150534 h 3738034"/>
              <a:gd name="connsiteX87" fmla="*/ 3205641 w 8476141"/>
              <a:gd name="connsiteY87" fmla="*/ 2137834 h 3738034"/>
              <a:gd name="connsiteX88" fmla="*/ 3281841 w 8476141"/>
              <a:gd name="connsiteY88" fmla="*/ 2087034 h 3738034"/>
              <a:gd name="connsiteX89" fmla="*/ 3319941 w 8476141"/>
              <a:gd name="connsiteY89" fmla="*/ 2061634 h 3738034"/>
              <a:gd name="connsiteX90" fmla="*/ 3421541 w 8476141"/>
              <a:gd name="connsiteY90" fmla="*/ 2010834 h 3738034"/>
              <a:gd name="connsiteX91" fmla="*/ 3472341 w 8476141"/>
              <a:gd name="connsiteY91" fmla="*/ 2036234 h 3738034"/>
              <a:gd name="connsiteX92" fmla="*/ 3510441 w 8476141"/>
              <a:gd name="connsiteY92" fmla="*/ 2048934 h 3738034"/>
              <a:gd name="connsiteX93" fmla="*/ 3548541 w 8476141"/>
              <a:gd name="connsiteY93" fmla="*/ 2074334 h 3738034"/>
              <a:gd name="connsiteX94" fmla="*/ 3688241 w 8476141"/>
              <a:gd name="connsiteY94" fmla="*/ 2112434 h 3738034"/>
              <a:gd name="connsiteX95" fmla="*/ 4107341 w 8476141"/>
              <a:gd name="connsiteY95" fmla="*/ 2074334 h 3738034"/>
              <a:gd name="connsiteX96" fmla="*/ 4145441 w 8476141"/>
              <a:gd name="connsiteY96" fmla="*/ 2048934 h 3738034"/>
              <a:gd name="connsiteX97" fmla="*/ 4221641 w 8476141"/>
              <a:gd name="connsiteY97" fmla="*/ 2036234 h 3738034"/>
              <a:gd name="connsiteX98" fmla="*/ 4272441 w 8476141"/>
              <a:gd name="connsiteY98" fmla="*/ 2023534 h 3738034"/>
              <a:gd name="connsiteX99" fmla="*/ 4348641 w 8476141"/>
              <a:gd name="connsiteY99" fmla="*/ 2036234 h 3738034"/>
              <a:gd name="connsiteX100" fmla="*/ 4462941 w 8476141"/>
              <a:gd name="connsiteY100" fmla="*/ 2163234 h 3738034"/>
              <a:gd name="connsiteX101" fmla="*/ 4488341 w 8476141"/>
              <a:gd name="connsiteY101" fmla="*/ 2201334 h 3738034"/>
              <a:gd name="connsiteX102" fmla="*/ 4526441 w 8476141"/>
              <a:gd name="connsiteY102" fmla="*/ 2214034 h 3738034"/>
              <a:gd name="connsiteX103" fmla="*/ 4640741 w 8476141"/>
              <a:gd name="connsiteY103" fmla="*/ 2175934 h 3738034"/>
              <a:gd name="connsiteX104" fmla="*/ 4716941 w 8476141"/>
              <a:gd name="connsiteY104" fmla="*/ 2137834 h 3738034"/>
              <a:gd name="connsiteX105" fmla="*/ 4793141 w 8476141"/>
              <a:gd name="connsiteY105" fmla="*/ 2099734 h 3738034"/>
              <a:gd name="connsiteX106" fmla="*/ 4894741 w 8476141"/>
              <a:gd name="connsiteY106" fmla="*/ 2048934 h 3738034"/>
              <a:gd name="connsiteX107" fmla="*/ 4932841 w 8476141"/>
              <a:gd name="connsiteY107" fmla="*/ 2023534 h 3738034"/>
              <a:gd name="connsiteX108" fmla="*/ 4970941 w 8476141"/>
              <a:gd name="connsiteY108" fmla="*/ 2010834 h 3738034"/>
              <a:gd name="connsiteX109" fmla="*/ 5009041 w 8476141"/>
              <a:gd name="connsiteY109" fmla="*/ 1985434 h 3738034"/>
              <a:gd name="connsiteX110" fmla="*/ 5072541 w 8476141"/>
              <a:gd name="connsiteY110" fmla="*/ 1972734 h 3738034"/>
              <a:gd name="connsiteX111" fmla="*/ 5237641 w 8476141"/>
              <a:gd name="connsiteY111" fmla="*/ 1985434 h 3738034"/>
              <a:gd name="connsiteX112" fmla="*/ 5301141 w 8476141"/>
              <a:gd name="connsiteY112" fmla="*/ 1998134 h 3738034"/>
              <a:gd name="connsiteX113" fmla="*/ 5478941 w 8476141"/>
              <a:gd name="connsiteY113" fmla="*/ 2023534 h 3738034"/>
              <a:gd name="connsiteX114" fmla="*/ 5885341 w 8476141"/>
              <a:gd name="connsiteY114" fmla="*/ 2010834 h 3738034"/>
              <a:gd name="connsiteX115" fmla="*/ 5961541 w 8476141"/>
              <a:gd name="connsiteY115" fmla="*/ 1972734 h 3738034"/>
              <a:gd name="connsiteX116" fmla="*/ 5999641 w 8476141"/>
              <a:gd name="connsiteY116" fmla="*/ 1960034 h 3738034"/>
              <a:gd name="connsiteX117" fmla="*/ 6075841 w 8476141"/>
              <a:gd name="connsiteY117" fmla="*/ 1896534 h 3738034"/>
              <a:gd name="connsiteX118" fmla="*/ 6152041 w 8476141"/>
              <a:gd name="connsiteY118" fmla="*/ 1871134 h 3738034"/>
              <a:gd name="connsiteX119" fmla="*/ 6291741 w 8476141"/>
              <a:gd name="connsiteY119" fmla="*/ 1883834 h 3738034"/>
              <a:gd name="connsiteX120" fmla="*/ 6355241 w 8476141"/>
              <a:gd name="connsiteY120" fmla="*/ 1896534 h 3738034"/>
              <a:gd name="connsiteX121" fmla="*/ 6507641 w 8476141"/>
              <a:gd name="connsiteY121" fmla="*/ 1921934 h 3738034"/>
              <a:gd name="connsiteX122" fmla="*/ 6583841 w 8476141"/>
              <a:gd name="connsiteY122" fmla="*/ 1934634 h 3738034"/>
              <a:gd name="connsiteX123" fmla="*/ 6888641 w 8476141"/>
              <a:gd name="connsiteY123" fmla="*/ 1960034 h 3738034"/>
              <a:gd name="connsiteX124" fmla="*/ 8476141 w 8476141"/>
              <a:gd name="connsiteY124" fmla="*/ 1947334 h 3738034"/>
              <a:gd name="connsiteX125" fmla="*/ 8442274 w 8476141"/>
              <a:gd name="connsiteY125" fmla="*/ 0 h 3738034"/>
              <a:gd name="connsiteX0" fmla="*/ 8365066 w 8398933"/>
              <a:gd name="connsiteY0" fmla="*/ 0 h 3738034"/>
              <a:gd name="connsiteX1" fmla="*/ 8051800 w 8398933"/>
              <a:gd name="connsiteY1" fmla="*/ 12701 h 3738034"/>
              <a:gd name="connsiteX2" fmla="*/ 7755466 w 8398933"/>
              <a:gd name="connsiteY2" fmla="*/ 76200 h 3738034"/>
              <a:gd name="connsiteX3" fmla="*/ 7615767 w 8398933"/>
              <a:gd name="connsiteY3" fmla="*/ 114301 h 3738034"/>
              <a:gd name="connsiteX4" fmla="*/ 7577667 w 8398933"/>
              <a:gd name="connsiteY4" fmla="*/ 461433 h 3738034"/>
              <a:gd name="connsiteX5" fmla="*/ 7535333 w 8398933"/>
              <a:gd name="connsiteY5" fmla="*/ 537634 h 3738034"/>
              <a:gd name="connsiteX6" fmla="*/ 7357533 w 8398933"/>
              <a:gd name="connsiteY6" fmla="*/ 732367 h 3738034"/>
              <a:gd name="connsiteX7" fmla="*/ 7200899 w 8398933"/>
              <a:gd name="connsiteY7" fmla="*/ 918634 h 3738034"/>
              <a:gd name="connsiteX8" fmla="*/ 7099300 w 8398933"/>
              <a:gd name="connsiteY8" fmla="*/ 1045634 h 3738034"/>
              <a:gd name="connsiteX9" fmla="*/ 7023099 w 8398933"/>
              <a:gd name="connsiteY9" fmla="*/ 1113367 h 3738034"/>
              <a:gd name="connsiteX10" fmla="*/ 6946900 w 8398933"/>
              <a:gd name="connsiteY10" fmla="*/ 1138768 h 3738034"/>
              <a:gd name="connsiteX11" fmla="*/ 6781800 w 8398933"/>
              <a:gd name="connsiteY11" fmla="*/ 1172634 h 3738034"/>
              <a:gd name="connsiteX12" fmla="*/ 6337300 w 8398933"/>
              <a:gd name="connsiteY12" fmla="*/ 1210734 h 3738034"/>
              <a:gd name="connsiteX13" fmla="*/ 6057900 w 8398933"/>
              <a:gd name="connsiteY13" fmla="*/ 1181101 h 3738034"/>
              <a:gd name="connsiteX14" fmla="*/ 5897033 w 8398933"/>
              <a:gd name="connsiteY14" fmla="*/ 1045634 h 3738034"/>
              <a:gd name="connsiteX15" fmla="*/ 5731933 w 8398933"/>
              <a:gd name="connsiteY15" fmla="*/ 867834 h 3738034"/>
              <a:gd name="connsiteX16" fmla="*/ 5477933 w 8398933"/>
              <a:gd name="connsiteY16" fmla="*/ 753534 h 3738034"/>
              <a:gd name="connsiteX17" fmla="*/ 5262033 w 8398933"/>
              <a:gd name="connsiteY17" fmla="*/ 774701 h 3738034"/>
              <a:gd name="connsiteX18" fmla="*/ 5118100 w 8398933"/>
              <a:gd name="connsiteY18" fmla="*/ 677334 h 3738034"/>
              <a:gd name="connsiteX19" fmla="*/ 5008033 w 8398933"/>
              <a:gd name="connsiteY19" fmla="*/ 368301 h 3738034"/>
              <a:gd name="connsiteX20" fmla="*/ 4868333 w 8398933"/>
              <a:gd name="connsiteY20" fmla="*/ 118534 h 3738034"/>
              <a:gd name="connsiteX21" fmla="*/ 4686300 w 8398933"/>
              <a:gd name="connsiteY21" fmla="*/ 4234 h 3738034"/>
              <a:gd name="connsiteX22" fmla="*/ 4487333 w 8398933"/>
              <a:gd name="connsiteY22" fmla="*/ 67734 h 3738034"/>
              <a:gd name="connsiteX23" fmla="*/ 4360333 w 8398933"/>
              <a:gd name="connsiteY23" fmla="*/ 143934 h 3738034"/>
              <a:gd name="connsiteX24" fmla="*/ 4233333 w 8398933"/>
              <a:gd name="connsiteY24" fmla="*/ 296334 h 3738034"/>
              <a:gd name="connsiteX25" fmla="*/ 4042833 w 8398933"/>
              <a:gd name="connsiteY25" fmla="*/ 639234 h 3738034"/>
              <a:gd name="connsiteX26" fmla="*/ 3966633 w 8398933"/>
              <a:gd name="connsiteY26" fmla="*/ 753534 h 3738034"/>
              <a:gd name="connsiteX27" fmla="*/ 3877733 w 8398933"/>
              <a:gd name="connsiteY27" fmla="*/ 842434 h 3738034"/>
              <a:gd name="connsiteX28" fmla="*/ 3763433 w 8398933"/>
              <a:gd name="connsiteY28" fmla="*/ 867834 h 3738034"/>
              <a:gd name="connsiteX29" fmla="*/ 3699933 w 8398933"/>
              <a:gd name="connsiteY29" fmla="*/ 753534 h 3738034"/>
              <a:gd name="connsiteX30" fmla="*/ 3611033 w 8398933"/>
              <a:gd name="connsiteY30" fmla="*/ 626534 h 3738034"/>
              <a:gd name="connsiteX31" fmla="*/ 3509433 w 8398933"/>
              <a:gd name="connsiteY31" fmla="*/ 524934 h 3738034"/>
              <a:gd name="connsiteX32" fmla="*/ 3369733 w 8398933"/>
              <a:gd name="connsiteY32" fmla="*/ 499534 h 3738034"/>
              <a:gd name="connsiteX33" fmla="*/ 3230033 w 8398933"/>
              <a:gd name="connsiteY33" fmla="*/ 512234 h 3738034"/>
              <a:gd name="connsiteX34" fmla="*/ 2963333 w 8398933"/>
              <a:gd name="connsiteY34" fmla="*/ 651934 h 3738034"/>
              <a:gd name="connsiteX35" fmla="*/ 2849033 w 8398933"/>
              <a:gd name="connsiteY35" fmla="*/ 715434 h 3738034"/>
              <a:gd name="connsiteX36" fmla="*/ 2658533 w 8398933"/>
              <a:gd name="connsiteY36" fmla="*/ 842434 h 3738034"/>
              <a:gd name="connsiteX37" fmla="*/ 2506133 w 8398933"/>
              <a:gd name="connsiteY37" fmla="*/ 994834 h 3738034"/>
              <a:gd name="connsiteX38" fmla="*/ 2379133 w 8398933"/>
              <a:gd name="connsiteY38" fmla="*/ 1134534 h 3738034"/>
              <a:gd name="connsiteX39" fmla="*/ 2290233 w 8398933"/>
              <a:gd name="connsiteY39" fmla="*/ 1210734 h 3738034"/>
              <a:gd name="connsiteX40" fmla="*/ 2065867 w 8398933"/>
              <a:gd name="connsiteY40" fmla="*/ 1308101 h 3738034"/>
              <a:gd name="connsiteX41" fmla="*/ 1761067 w 8398933"/>
              <a:gd name="connsiteY41" fmla="*/ 1375834 h 3738034"/>
              <a:gd name="connsiteX42" fmla="*/ 1452033 w 8398933"/>
              <a:gd name="connsiteY42" fmla="*/ 1198034 h 3738034"/>
              <a:gd name="connsiteX43" fmla="*/ 1223433 w 8398933"/>
              <a:gd name="connsiteY43" fmla="*/ 1058334 h 3738034"/>
              <a:gd name="connsiteX44" fmla="*/ 893233 w 8398933"/>
              <a:gd name="connsiteY44" fmla="*/ 969434 h 3738034"/>
              <a:gd name="connsiteX45" fmla="*/ 0 w 8398933"/>
              <a:gd name="connsiteY45" fmla="*/ 990601 h 3738034"/>
              <a:gd name="connsiteX46" fmla="*/ 0 w 8398933"/>
              <a:gd name="connsiteY46" fmla="*/ 3589867 h 3738034"/>
              <a:gd name="connsiteX47" fmla="*/ 232833 w 8398933"/>
              <a:gd name="connsiteY47" fmla="*/ 3606801 h 3738034"/>
              <a:gd name="connsiteX48" fmla="*/ 347133 w 8398933"/>
              <a:gd name="connsiteY48" fmla="*/ 3738034 h 3738034"/>
              <a:gd name="connsiteX49" fmla="*/ 677333 w 8398933"/>
              <a:gd name="connsiteY49" fmla="*/ 3725334 h 3738034"/>
              <a:gd name="connsiteX50" fmla="*/ 855133 w 8398933"/>
              <a:gd name="connsiteY50" fmla="*/ 3674534 h 3738034"/>
              <a:gd name="connsiteX51" fmla="*/ 918633 w 8398933"/>
              <a:gd name="connsiteY51" fmla="*/ 3661834 h 3738034"/>
              <a:gd name="connsiteX52" fmla="*/ 1032933 w 8398933"/>
              <a:gd name="connsiteY52" fmla="*/ 3598334 h 3738034"/>
              <a:gd name="connsiteX53" fmla="*/ 1109133 w 8398933"/>
              <a:gd name="connsiteY53" fmla="*/ 3560234 h 3738034"/>
              <a:gd name="connsiteX54" fmla="*/ 1185333 w 8398933"/>
              <a:gd name="connsiteY54" fmla="*/ 3484034 h 3738034"/>
              <a:gd name="connsiteX55" fmla="*/ 1236133 w 8398933"/>
              <a:gd name="connsiteY55" fmla="*/ 3407834 h 3738034"/>
              <a:gd name="connsiteX56" fmla="*/ 1261533 w 8398933"/>
              <a:gd name="connsiteY56" fmla="*/ 3369734 h 3738034"/>
              <a:gd name="connsiteX57" fmla="*/ 1325033 w 8398933"/>
              <a:gd name="connsiteY57" fmla="*/ 3318934 h 3738034"/>
              <a:gd name="connsiteX58" fmla="*/ 1350433 w 8398933"/>
              <a:gd name="connsiteY58" fmla="*/ 3268134 h 3738034"/>
              <a:gd name="connsiteX59" fmla="*/ 1363133 w 8398933"/>
              <a:gd name="connsiteY59" fmla="*/ 3230034 h 3738034"/>
              <a:gd name="connsiteX60" fmla="*/ 1388533 w 8398933"/>
              <a:gd name="connsiteY60" fmla="*/ 3191934 h 3738034"/>
              <a:gd name="connsiteX61" fmla="*/ 1401233 w 8398933"/>
              <a:gd name="connsiteY61" fmla="*/ 3153834 h 3738034"/>
              <a:gd name="connsiteX62" fmla="*/ 1426633 w 8398933"/>
              <a:gd name="connsiteY62" fmla="*/ 3115734 h 3738034"/>
              <a:gd name="connsiteX63" fmla="*/ 1439333 w 8398933"/>
              <a:gd name="connsiteY63" fmla="*/ 3077634 h 3738034"/>
              <a:gd name="connsiteX64" fmla="*/ 1477433 w 8398933"/>
              <a:gd name="connsiteY64" fmla="*/ 3052234 h 3738034"/>
              <a:gd name="connsiteX65" fmla="*/ 1490133 w 8398933"/>
              <a:gd name="connsiteY65" fmla="*/ 3014134 h 3738034"/>
              <a:gd name="connsiteX66" fmla="*/ 1502833 w 8398933"/>
              <a:gd name="connsiteY66" fmla="*/ 2963334 h 3738034"/>
              <a:gd name="connsiteX67" fmla="*/ 1540933 w 8398933"/>
              <a:gd name="connsiteY67" fmla="*/ 2912534 h 3738034"/>
              <a:gd name="connsiteX68" fmla="*/ 1604433 w 8398933"/>
              <a:gd name="connsiteY68" fmla="*/ 2810934 h 3738034"/>
              <a:gd name="connsiteX69" fmla="*/ 1642533 w 8398933"/>
              <a:gd name="connsiteY69" fmla="*/ 2772834 h 3738034"/>
              <a:gd name="connsiteX70" fmla="*/ 1667933 w 8398933"/>
              <a:gd name="connsiteY70" fmla="*/ 2722034 h 3738034"/>
              <a:gd name="connsiteX71" fmla="*/ 1744133 w 8398933"/>
              <a:gd name="connsiteY71" fmla="*/ 2671234 h 3738034"/>
              <a:gd name="connsiteX72" fmla="*/ 1756833 w 8398933"/>
              <a:gd name="connsiteY72" fmla="*/ 2607734 h 3738034"/>
              <a:gd name="connsiteX73" fmla="*/ 1845733 w 8398933"/>
              <a:gd name="connsiteY73" fmla="*/ 2531534 h 3738034"/>
              <a:gd name="connsiteX74" fmla="*/ 1960033 w 8398933"/>
              <a:gd name="connsiteY74" fmla="*/ 2442634 h 3738034"/>
              <a:gd name="connsiteX75" fmla="*/ 2023533 w 8398933"/>
              <a:gd name="connsiteY75" fmla="*/ 2417234 h 3738034"/>
              <a:gd name="connsiteX76" fmla="*/ 2074333 w 8398933"/>
              <a:gd name="connsiteY76" fmla="*/ 2379134 h 3738034"/>
              <a:gd name="connsiteX77" fmla="*/ 2150533 w 8398933"/>
              <a:gd name="connsiteY77" fmla="*/ 2366434 h 3738034"/>
              <a:gd name="connsiteX78" fmla="*/ 2379133 w 8398933"/>
              <a:gd name="connsiteY78" fmla="*/ 2302934 h 3738034"/>
              <a:gd name="connsiteX79" fmla="*/ 2607733 w 8398933"/>
              <a:gd name="connsiteY79" fmla="*/ 2290234 h 3738034"/>
              <a:gd name="connsiteX80" fmla="*/ 2683933 w 8398933"/>
              <a:gd name="connsiteY80" fmla="*/ 2277534 h 3738034"/>
              <a:gd name="connsiteX81" fmla="*/ 2734733 w 8398933"/>
              <a:gd name="connsiteY81" fmla="*/ 2264834 h 3738034"/>
              <a:gd name="connsiteX82" fmla="*/ 2887133 w 8398933"/>
              <a:gd name="connsiteY82" fmla="*/ 2252134 h 3738034"/>
              <a:gd name="connsiteX83" fmla="*/ 2937933 w 8398933"/>
              <a:gd name="connsiteY83" fmla="*/ 2226734 h 3738034"/>
              <a:gd name="connsiteX84" fmla="*/ 2976033 w 8398933"/>
              <a:gd name="connsiteY84" fmla="*/ 2201334 h 3738034"/>
              <a:gd name="connsiteX85" fmla="*/ 3052233 w 8398933"/>
              <a:gd name="connsiteY85" fmla="*/ 2175934 h 3738034"/>
              <a:gd name="connsiteX86" fmla="*/ 3090333 w 8398933"/>
              <a:gd name="connsiteY86" fmla="*/ 2150534 h 3738034"/>
              <a:gd name="connsiteX87" fmla="*/ 3128433 w 8398933"/>
              <a:gd name="connsiteY87" fmla="*/ 2137834 h 3738034"/>
              <a:gd name="connsiteX88" fmla="*/ 3204633 w 8398933"/>
              <a:gd name="connsiteY88" fmla="*/ 2087034 h 3738034"/>
              <a:gd name="connsiteX89" fmla="*/ 3242733 w 8398933"/>
              <a:gd name="connsiteY89" fmla="*/ 2061634 h 3738034"/>
              <a:gd name="connsiteX90" fmla="*/ 3344333 w 8398933"/>
              <a:gd name="connsiteY90" fmla="*/ 2010834 h 3738034"/>
              <a:gd name="connsiteX91" fmla="*/ 3395133 w 8398933"/>
              <a:gd name="connsiteY91" fmla="*/ 2036234 h 3738034"/>
              <a:gd name="connsiteX92" fmla="*/ 3433233 w 8398933"/>
              <a:gd name="connsiteY92" fmla="*/ 2048934 h 3738034"/>
              <a:gd name="connsiteX93" fmla="*/ 3471333 w 8398933"/>
              <a:gd name="connsiteY93" fmla="*/ 2074334 h 3738034"/>
              <a:gd name="connsiteX94" fmla="*/ 3611033 w 8398933"/>
              <a:gd name="connsiteY94" fmla="*/ 2112434 h 3738034"/>
              <a:gd name="connsiteX95" fmla="*/ 4030133 w 8398933"/>
              <a:gd name="connsiteY95" fmla="*/ 2074334 h 3738034"/>
              <a:gd name="connsiteX96" fmla="*/ 4068233 w 8398933"/>
              <a:gd name="connsiteY96" fmla="*/ 2048934 h 3738034"/>
              <a:gd name="connsiteX97" fmla="*/ 4144433 w 8398933"/>
              <a:gd name="connsiteY97" fmla="*/ 2036234 h 3738034"/>
              <a:gd name="connsiteX98" fmla="*/ 4195233 w 8398933"/>
              <a:gd name="connsiteY98" fmla="*/ 2023534 h 3738034"/>
              <a:gd name="connsiteX99" fmla="*/ 4271433 w 8398933"/>
              <a:gd name="connsiteY99" fmla="*/ 2036234 h 3738034"/>
              <a:gd name="connsiteX100" fmla="*/ 4385733 w 8398933"/>
              <a:gd name="connsiteY100" fmla="*/ 2163234 h 3738034"/>
              <a:gd name="connsiteX101" fmla="*/ 4411133 w 8398933"/>
              <a:gd name="connsiteY101" fmla="*/ 2201334 h 3738034"/>
              <a:gd name="connsiteX102" fmla="*/ 4449233 w 8398933"/>
              <a:gd name="connsiteY102" fmla="*/ 2214034 h 3738034"/>
              <a:gd name="connsiteX103" fmla="*/ 4563533 w 8398933"/>
              <a:gd name="connsiteY103" fmla="*/ 2175934 h 3738034"/>
              <a:gd name="connsiteX104" fmla="*/ 4639733 w 8398933"/>
              <a:gd name="connsiteY104" fmla="*/ 2137834 h 3738034"/>
              <a:gd name="connsiteX105" fmla="*/ 4715933 w 8398933"/>
              <a:gd name="connsiteY105" fmla="*/ 2099734 h 3738034"/>
              <a:gd name="connsiteX106" fmla="*/ 4817533 w 8398933"/>
              <a:gd name="connsiteY106" fmla="*/ 2048934 h 3738034"/>
              <a:gd name="connsiteX107" fmla="*/ 4855633 w 8398933"/>
              <a:gd name="connsiteY107" fmla="*/ 2023534 h 3738034"/>
              <a:gd name="connsiteX108" fmla="*/ 4893733 w 8398933"/>
              <a:gd name="connsiteY108" fmla="*/ 2010834 h 3738034"/>
              <a:gd name="connsiteX109" fmla="*/ 4931833 w 8398933"/>
              <a:gd name="connsiteY109" fmla="*/ 1985434 h 3738034"/>
              <a:gd name="connsiteX110" fmla="*/ 4995333 w 8398933"/>
              <a:gd name="connsiteY110" fmla="*/ 1972734 h 3738034"/>
              <a:gd name="connsiteX111" fmla="*/ 5160433 w 8398933"/>
              <a:gd name="connsiteY111" fmla="*/ 1985434 h 3738034"/>
              <a:gd name="connsiteX112" fmla="*/ 5223933 w 8398933"/>
              <a:gd name="connsiteY112" fmla="*/ 1998134 h 3738034"/>
              <a:gd name="connsiteX113" fmla="*/ 5401733 w 8398933"/>
              <a:gd name="connsiteY113" fmla="*/ 2023534 h 3738034"/>
              <a:gd name="connsiteX114" fmla="*/ 5808133 w 8398933"/>
              <a:gd name="connsiteY114" fmla="*/ 2010834 h 3738034"/>
              <a:gd name="connsiteX115" fmla="*/ 5884333 w 8398933"/>
              <a:gd name="connsiteY115" fmla="*/ 1972734 h 3738034"/>
              <a:gd name="connsiteX116" fmla="*/ 5922433 w 8398933"/>
              <a:gd name="connsiteY116" fmla="*/ 1960034 h 3738034"/>
              <a:gd name="connsiteX117" fmla="*/ 5998633 w 8398933"/>
              <a:gd name="connsiteY117" fmla="*/ 1896534 h 3738034"/>
              <a:gd name="connsiteX118" fmla="*/ 6074833 w 8398933"/>
              <a:gd name="connsiteY118" fmla="*/ 1871134 h 3738034"/>
              <a:gd name="connsiteX119" fmla="*/ 6214533 w 8398933"/>
              <a:gd name="connsiteY119" fmla="*/ 1883834 h 3738034"/>
              <a:gd name="connsiteX120" fmla="*/ 6278033 w 8398933"/>
              <a:gd name="connsiteY120" fmla="*/ 1896534 h 3738034"/>
              <a:gd name="connsiteX121" fmla="*/ 6430433 w 8398933"/>
              <a:gd name="connsiteY121" fmla="*/ 1921934 h 3738034"/>
              <a:gd name="connsiteX122" fmla="*/ 6506633 w 8398933"/>
              <a:gd name="connsiteY122" fmla="*/ 1934634 h 3738034"/>
              <a:gd name="connsiteX123" fmla="*/ 6811433 w 8398933"/>
              <a:gd name="connsiteY123" fmla="*/ 1960034 h 3738034"/>
              <a:gd name="connsiteX124" fmla="*/ 8398933 w 8398933"/>
              <a:gd name="connsiteY124" fmla="*/ 1947334 h 3738034"/>
              <a:gd name="connsiteX125" fmla="*/ 8365066 w 8398933"/>
              <a:gd name="connsiteY125" fmla="*/ 0 h 3738034"/>
              <a:gd name="connsiteX0" fmla="*/ 8365066 w 8398933"/>
              <a:gd name="connsiteY0" fmla="*/ 0 h 3738034"/>
              <a:gd name="connsiteX1" fmla="*/ 8051800 w 8398933"/>
              <a:gd name="connsiteY1" fmla="*/ 12701 h 3738034"/>
              <a:gd name="connsiteX2" fmla="*/ 7755466 w 8398933"/>
              <a:gd name="connsiteY2" fmla="*/ 76200 h 3738034"/>
              <a:gd name="connsiteX3" fmla="*/ 7615767 w 8398933"/>
              <a:gd name="connsiteY3" fmla="*/ 114301 h 3738034"/>
              <a:gd name="connsiteX4" fmla="*/ 7577667 w 8398933"/>
              <a:gd name="connsiteY4" fmla="*/ 461433 h 3738034"/>
              <a:gd name="connsiteX5" fmla="*/ 7535333 w 8398933"/>
              <a:gd name="connsiteY5" fmla="*/ 537634 h 3738034"/>
              <a:gd name="connsiteX6" fmla="*/ 7357533 w 8398933"/>
              <a:gd name="connsiteY6" fmla="*/ 732367 h 3738034"/>
              <a:gd name="connsiteX7" fmla="*/ 7200899 w 8398933"/>
              <a:gd name="connsiteY7" fmla="*/ 918634 h 3738034"/>
              <a:gd name="connsiteX8" fmla="*/ 7099300 w 8398933"/>
              <a:gd name="connsiteY8" fmla="*/ 1045634 h 3738034"/>
              <a:gd name="connsiteX9" fmla="*/ 7023099 w 8398933"/>
              <a:gd name="connsiteY9" fmla="*/ 1113367 h 3738034"/>
              <a:gd name="connsiteX10" fmla="*/ 6946900 w 8398933"/>
              <a:gd name="connsiteY10" fmla="*/ 1138768 h 3738034"/>
              <a:gd name="connsiteX11" fmla="*/ 6781800 w 8398933"/>
              <a:gd name="connsiteY11" fmla="*/ 1172634 h 3738034"/>
              <a:gd name="connsiteX12" fmla="*/ 6337300 w 8398933"/>
              <a:gd name="connsiteY12" fmla="*/ 1210734 h 3738034"/>
              <a:gd name="connsiteX13" fmla="*/ 6057900 w 8398933"/>
              <a:gd name="connsiteY13" fmla="*/ 1181101 h 3738034"/>
              <a:gd name="connsiteX14" fmla="*/ 5897033 w 8398933"/>
              <a:gd name="connsiteY14" fmla="*/ 1045634 h 3738034"/>
              <a:gd name="connsiteX15" fmla="*/ 5731933 w 8398933"/>
              <a:gd name="connsiteY15" fmla="*/ 867834 h 3738034"/>
              <a:gd name="connsiteX16" fmla="*/ 5477933 w 8398933"/>
              <a:gd name="connsiteY16" fmla="*/ 753534 h 3738034"/>
              <a:gd name="connsiteX17" fmla="*/ 5262033 w 8398933"/>
              <a:gd name="connsiteY17" fmla="*/ 774701 h 3738034"/>
              <a:gd name="connsiteX18" fmla="*/ 5118100 w 8398933"/>
              <a:gd name="connsiteY18" fmla="*/ 677334 h 3738034"/>
              <a:gd name="connsiteX19" fmla="*/ 5008033 w 8398933"/>
              <a:gd name="connsiteY19" fmla="*/ 368301 h 3738034"/>
              <a:gd name="connsiteX20" fmla="*/ 4868333 w 8398933"/>
              <a:gd name="connsiteY20" fmla="*/ 118534 h 3738034"/>
              <a:gd name="connsiteX21" fmla="*/ 4686300 w 8398933"/>
              <a:gd name="connsiteY21" fmla="*/ 4234 h 3738034"/>
              <a:gd name="connsiteX22" fmla="*/ 4487333 w 8398933"/>
              <a:gd name="connsiteY22" fmla="*/ 67734 h 3738034"/>
              <a:gd name="connsiteX23" fmla="*/ 4360333 w 8398933"/>
              <a:gd name="connsiteY23" fmla="*/ 143934 h 3738034"/>
              <a:gd name="connsiteX24" fmla="*/ 4233333 w 8398933"/>
              <a:gd name="connsiteY24" fmla="*/ 296334 h 3738034"/>
              <a:gd name="connsiteX25" fmla="*/ 4042833 w 8398933"/>
              <a:gd name="connsiteY25" fmla="*/ 639234 h 3738034"/>
              <a:gd name="connsiteX26" fmla="*/ 3966633 w 8398933"/>
              <a:gd name="connsiteY26" fmla="*/ 753534 h 3738034"/>
              <a:gd name="connsiteX27" fmla="*/ 3877733 w 8398933"/>
              <a:gd name="connsiteY27" fmla="*/ 842434 h 3738034"/>
              <a:gd name="connsiteX28" fmla="*/ 3763433 w 8398933"/>
              <a:gd name="connsiteY28" fmla="*/ 867834 h 3738034"/>
              <a:gd name="connsiteX29" fmla="*/ 3699933 w 8398933"/>
              <a:gd name="connsiteY29" fmla="*/ 753534 h 3738034"/>
              <a:gd name="connsiteX30" fmla="*/ 3611033 w 8398933"/>
              <a:gd name="connsiteY30" fmla="*/ 626534 h 3738034"/>
              <a:gd name="connsiteX31" fmla="*/ 3509433 w 8398933"/>
              <a:gd name="connsiteY31" fmla="*/ 524934 h 3738034"/>
              <a:gd name="connsiteX32" fmla="*/ 3369733 w 8398933"/>
              <a:gd name="connsiteY32" fmla="*/ 499534 h 3738034"/>
              <a:gd name="connsiteX33" fmla="*/ 3230033 w 8398933"/>
              <a:gd name="connsiteY33" fmla="*/ 512234 h 3738034"/>
              <a:gd name="connsiteX34" fmla="*/ 2963333 w 8398933"/>
              <a:gd name="connsiteY34" fmla="*/ 651934 h 3738034"/>
              <a:gd name="connsiteX35" fmla="*/ 2849033 w 8398933"/>
              <a:gd name="connsiteY35" fmla="*/ 715434 h 3738034"/>
              <a:gd name="connsiteX36" fmla="*/ 2658533 w 8398933"/>
              <a:gd name="connsiteY36" fmla="*/ 842434 h 3738034"/>
              <a:gd name="connsiteX37" fmla="*/ 2506133 w 8398933"/>
              <a:gd name="connsiteY37" fmla="*/ 994834 h 3738034"/>
              <a:gd name="connsiteX38" fmla="*/ 2379133 w 8398933"/>
              <a:gd name="connsiteY38" fmla="*/ 1134534 h 3738034"/>
              <a:gd name="connsiteX39" fmla="*/ 2290233 w 8398933"/>
              <a:gd name="connsiteY39" fmla="*/ 1210734 h 3738034"/>
              <a:gd name="connsiteX40" fmla="*/ 2065867 w 8398933"/>
              <a:gd name="connsiteY40" fmla="*/ 1308101 h 3738034"/>
              <a:gd name="connsiteX41" fmla="*/ 1761067 w 8398933"/>
              <a:gd name="connsiteY41" fmla="*/ 1375834 h 3738034"/>
              <a:gd name="connsiteX42" fmla="*/ 1452033 w 8398933"/>
              <a:gd name="connsiteY42" fmla="*/ 1198034 h 3738034"/>
              <a:gd name="connsiteX43" fmla="*/ 1223433 w 8398933"/>
              <a:gd name="connsiteY43" fmla="*/ 1058334 h 3738034"/>
              <a:gd name="connsiteX44" fmla="*/ 893233 w 8398933"/>
              <a:gd name="connsiteY44" fmla="*/ 969434 h 3738034"/>
              <a:gd name="connsiteX45" fmla="*/ 0 w 8398933"/>
              <a:gd name="connsiteY45" fmla="*/ 990601 h 3738034"/>
              <a:gd name="connsiteX46" fmla="*/ 0 w 8398933"/>
              <a:gd name="connsiteY46" fmla="*/ 3589867 h 3738034"/>
              <a:gd name="connsiteX47" fmla="*/ 232833 w 8398933"/>
              <a:gd name="connsiteY47" fmla="*/ 3606801 h 3738034"/>
              <a:gd name="connsiteX48" fmla="*/ 347133 w 8398933"/>
              <a:gd name="connsiteY48" fmla="*/ 3738034 h 3738034"/>
              <a:gd name="connsiteX49" fmla="*/ 677333 w 8398933"/>
              <a:gd name="connsiteY49" fmla="*/ 3725334 h 3738034"/>
              <a:gd name="connsiteX50" fmla="*/ 855133 w 8398933"/>
              <a:gd name="connsiteY50" fmla="*/ 3674534 h 3738034"/>
              <a:gd name="connsiteX51" fmla="*/ 918633 w 8398933"/>
              <a:gd name="connsiteY51" fmla="*/ 3661834 h 3738034"/>
              <a:gd name="connsiteX52" fmla="*/ 1032933 w 8398933"/>
              <a:gd name="connsiteY52" fmla="*/ 3598334 h 3738034"/>
              <a:gd name="connsiteX53" fmla="*/ 1109133 w 8398933"/>
              <a:gd name="connsiteY53" fmla="*/ 3560234 h 3738034"/>
              <a:gd name="connsiteX54" fmla="*/ 1185333 w 8398933"/>
              <a:gd name="connsiteY54" fmla="*/ 3484034 h 3738034"/>
              <a:gd name="connsiteX55" fmla="*/ 1236133 w 8398933"/>
              <a:gd name="connsiteY55" fmla="*/ 3407834 h 3738034"/>
              <a:gd name="connsiteX56" fmla="*/ 1261533 w 8398933"/>
              <a:gd name="connsiteY56" fmla="*/ 3369734 h 3738034"/>
              <a:gd name="connsiteX57" fmla="*/ 1325033 w 8398933"/>
              <a:gd name="connsiteY57" fmla="*/ 3318934 h 3738034"/>
              <a:gd name="connsiteX58" fmla="*/ 1350433 w 8398933"/>
              <a:gd name="connsiteY58" fmla="*/ 3268134 h 3738034"/>
              <a:gd name="connsiteX59" fmla="*/ 1363133 w 8398933"/>
              <a:gd name="connsiteY59" fmla="*/ 3230034 h 3738034"/>
              <a:gd name="connsiteX60" fmla="*/ 1388533 w 8398933"/>
              <a:gd name="connsiteY60" fmla="*/ 3191934 h 3738034"/>
              <a:gd name="connsiteX61" fmla="*/ 1401233 w 8398933"/>
              <a:gd name="connsiteY61" fmla="*/ 3153834 h 3738034"/>
              <a:gd name="connsiteX62" fmla="*/ 1426633 w 8398933"/>
              <a:gd name="connsiteY62" fmla="*/ 3115734 h 3738034"/>
              <a:gd name="connsiteX63" fmla="*/ 1439333 w 8398933"/>
              <a:gd name="connsiteY63" fmla="*/ 3077634 h 3738034"/>
              <a:gd name="connsiteX64" fmla="*/ 1477433 w 8398933"/>
              <a:gd name="connsiteY64" fmla="*/ 3052234 h 3738034"/>
              <a:gd name="connsiteX65" fmla="*/ 1490133 w 8398933"/>
              <a:gd name="connsiteY65" fmla="*/ 3014134 h 3738034"/>
              <a:gd name="connsiteX66" fmla="*/ 1502833 w 8398933"/>
              <a:gd name="connsiteY66" fmla="*/ 2963334 h 3738034"/>
              <a:gd name="connsiteX67" fmla="*/ 1540933 w 8398933"/>
              <a:gd name="connsiteY67" fmla="*/ 2912534 h 3738034"/>
              <a:gd name="connsiteX68" fmla="*/ 1604433 w 8398933"/>
              <a:gd name="connsiteY68" fmla="*/ 2810934 h 3738034"/>
              <a:gd name="connsiteX69" fmla="*/ 1642533 w 8398933"/>
              <a:gd name="connsiteY69" fmla="*/ 2772834 h 3738034"/>
              <a:gd name="connsiteX70" fmla="*/ 1667933 w 8398933"/>
              <a:gd name="connsiteY70" fmla="*/ 2722034 h 3738034"/>
              <a:gd name="connsiteX71" fmla="*/ 1744133 w 8398933"/>
              <a:gd name="connsiteY71" fmla="*/ 2671234 h 3738034"/>
              <a:gd name="connsiteX72" fmla="*/ 1756833 w 8398933"/>
              <a:gd name="connsiteY72" fmla="*/ 2607734 h 3738034"/>
              <a:gd name="connsiteX73" fmla="*/ 1845733 w 8398933"/>
              <a:gd name="connsiteY73" fmla="*/ 2531534 h 3738034"/>
              <a:gd name="connsiteX74" fmla="*/ 1960033 w 8398933"/>
              <a:gd name="connsiteY74" fmla="*/ 2442634 h 3738034"/>
              <a:gd name="connsiteX75" fmla="*/ 2023533 w 8398933"/>
              <a:gd name="connsiteY75" fmla="*/ 2417234 h 3738034"/>
              <a:gd name="connsiteX76" fmla="*/ 2074333 w 8398933"/>
              <a:gd name="connsiteY76" fmla="*/ 2379134 h 3738034"/>
              <a:gd name="connsiteX77" fmla="*/ 2150533 w 8398933"/>
              <a:gd name="connsiteY77" fmla="*/ 2366434 h 3738034"/>
              <a:gd name="connsiteX78" fmla="*/ 2379133 w 8398933"/>
              <a:gd name="connsiteY78" fmla="*/ 2302934 h 3738034"/>
              <a:gd name="connsiteX79" fmla="*/ 2607733 w 8398933"/>
              <a:gd name="connsiteY79" fmla="*/ 2290234 h 3738034"/>
              <a:gd name="connsiteX80" fmla="*/ 2683933 w 8398933"/>
              <a:gd name="connsiteY80" fmla="*/ 2277534 h 3738034"/>
              <a:gd name="connsiteX81" fmla="*/ 2734733 w 8398933"/>
              <a:gd name="connsiteY81" fmla="*/ 2264834 h 3738034"/>
              <a:gd name="connsiteX82" fmla="*/ 2887133 w 8398933"/>
              <a:gd name="connsiteY82" fmla="*/ 2252134 h 3738034"/>
              <a:gd name="connsiteX83" fmla="*/ 2937933 w 8398933"/>
              <a:gd name="connsiteY83" fmla="*/ 2226734 h 3738034"/>
              <a:gd name="connsiteX84" fmla="*/ 2976033 w 8398933"/>
              <a:gd name="connsiteY84" fmla="*/ 2201334 h 3738034"/>
              <a:gd name="connsiteX85" fmla="*/ 3052233 w 8398933"/>
              <a:gd name="connsiteY85" fmla="*/ 2175934 h 3738034"/>
              <a:gd name="connsiteX86" fmla="*/ 3090333 w 8398933"/>
              <a:gd name="connsiteY86" fmla="*/ 2150534 h 3738034"/>
              <a:gd name="connsiteX87" fmla="*/ 3128433 w 8398933"/>
              <a:gd name="connsiteY87" fmla="*/ 2137834 h 3738034"/>
              <a:gd name="connsiteX88" fmla="*/ 3204633 w 8398933"/>
              <a:gd name="connsiteY88" fmla="*/ 2087034 h 3738034"/>
              <a:gd name="connsiteX89" fmla="*/ 3242733 w 8398933"/>
              <a:gd name="connsiteY89" fmla="*/ 2061634 h 3738034"/>
              <a:gd name="connsiteX90" fmla="*/ 3344333 w 8398933"/>
              <a:gd name="connsiteY90" fmla="*/ 2010834 h 3738034"/>
              <a:gd name="connsiteX91" fmla="*/ 3395133 w 8398933"/>
              <a:gd name="connsiteY91" fmla="*/ 2036234 h 3738034"/>
              <a:gd name="connsiteX92" fmla="*/ 3433233 w 8398933"/>
              <a:gd name="connsiteY92" fmla="*/ 2048934 h 3738034"/>
              <a:gd name="connsiteX93" fmla="*/ 3471333 w 8398933"/>
              <a:gd name="connsiteY93" fmla="*/ 2074334 h 3738034"/>
              <a:gd name="connsiteX94" fmla="*/ 3611033 w 8398933"/>
              <a:gd name="connsiteY94" fmla="*/ 2112434 h 3738034"/>
              <a:gd name="connsiteX95" fmla="*/ 4030133 w 8398933"/>
              <a:gd name="connsiteY95" fmla="*/ 2074334 h 3738034"/>
              <a:gd name="connsiteX96" fmla="*/ 4068233 w 8398933"/>
              <a:gd name="connsiteY96" fmla="*/ 2048934 h 3738034"/>
              <a:gd name="connsiteX97" fmla="*/ 4144433 w 8398933"/>
              <a:gd name="connsiteY97" fmla="*/ 2036234 h 3738034"/>
              <a:gd name="connsiteX98" fmla="*/ 4195233 w 8398933"/>
              <a:gd name="connsiteY98" fmla="*/ 2023534 h 3738034"/>
              <a:gd name="connsiteX99" fmla="*/ 4271433 w 8398933"/>
              <a:gd name="connsiteY99" fmla="*/ 2036234 h 3738034"/>
              <a:gd name="connsiteX100" fmla="*/ 4385733 w 8398933"/>
              <a:gd name="connsiteY100" fmla="*/ 2163234 h 3738034"/>
              <a:gd name="connsiteX101" fmla="*/ 4411133 w 8398933"/>
              <a:gd name="connsiteY101" fmla="*/ 2201334 h 3738034"/>
              <a:gd name="connsiteX102" fmla="*/ 4449233 w 8398933"/>
              <a:gd name="connsiteY102" fmla="*/ 2214034 h 3738034"/>
              <a:gd name="connsiteX103" fmla="*/ 4563533 w 8398933"/>
              <a:gd name="connsiteY103" fmla="*/ 2175934 h 3738034"/>
              <a:gd name="connsiteX104" fmla="*/ 4639733 w 8398933"/>
              <a:gd name="connsiteY104" fmla="*/ 2137834 h 3738034"/>
              <a:gd name="connsiteX105" fmla="*/ 4715933 w 8398933"/>
              <a:gd name="connsiteY105" fmla="*/ 2099734 h 3738034"/>
              <a:gd name="connsiteX106" fmla="*/ 4817533 w 8398933"/>
              <a:gd name="connsiteY106" fmla="*/ 2048934 h 3738034"/>
              <a:gd name="connsiteX107" fmla="*/ 4855633 w 8398933"/>
              <a:gd name="connsiteY107" fmla="*/ 2023534 h 3738034"/>
              <a:gd name="connsiteX108" fmla="*/ 4893733 w 8398933"/>
              <a:gd name="connsiteY108" fmla="*/ 2010834 h 3738034"/>
              <a:gd name="connsiteX109" fmla="*/ 4931833 w 8398933"/>
              <a:gd name="connsiteY109" fmla="*/ 1985434 h 3738034"/>
              <a:gd name="connsiteX110" fmla="*/ 4995333 w 8398933"/>
              <a:gd name="connsiteY110" fmla="*/ 1972734 h 3738034"/>
              <a:gd name="connsiteX111" fmla="*/ 5160433 w 8398933"/>
              <a:gd name="connsiteY111" fmla="*/ 1985434 h 3738034"/>
              <a:gd name="connsiteX112" fmla="*/ 5223933 w 8398933"/>
              <a:gd name="connsiteY112" fmla="*/ 1998134 h 3738034"/>
              <a:gd name="connsiteX113" fmla="*/ 5401733 w 8398933"/>
              <a:gd name="connsiteY113" fmla="*/ 2023534 h 3738034"/>
              <a:gd name="connsiteX114" fmla="*/ 5808133 w 8398933"/>
              <a:gd name="connsiteY114" fmla="*/ 2010834 h 3738034"/>
              <a:gd name="connsiteX115" fmla="*/ 5884333 w 8398933"/>
              <a:gd name="connsiteY115" fmla="*/ 1972734 h 3738034"/>
              <a:gd name="connsiteX116" fmla="*/ 5922433 w 8398933"/>
              <a:gd name="connsiteY116" fmla="*/ 1960034 h 3738034"/>
              <a:gd name="connsiteX117" fmla="*/ 5998633 w 8398933"/>
              <a:gd name="connsiteY117" fmla="*/ 1896534 h 3738034"/>
              <a:gd name="connsiteX118" fmla="*/ 6074833 w 8398933"/>
              <a:gd name="connsiteY118" fmla="*/ 1871134 h 3738034"/>
              <a:gd name="connsiteX119" fmla="*/ 6214533 w 8398933"/>
              <a:gd name="connsiteY119" fmla="*/ 1883834 h 3738034"/>
              <a:gd name="connsiteX120" fmla="*/ 6278033 w 8398933"/>
              <a:gd name="connsiteY120" fmla="*/ 1896534 h 3738034"/>
              <a:gd name="connsiteX121" fmla="*/ 6430433 w 8398933"/>
              <a:gd name="connsiteY121" fmla="*/ 1921934 h 3738034"/>
              <a:gd name="connsiteX122" fmla="*/ 6506633 w 8398933"/>
              <a:gd name="connsiteY122" fmla="*/ 1934634 h 3738034"/>
              <a:gd name="connsiteX123" fmla="*/ 6811433 w 8398933"/>
              <a:gd name="connsiteY123" fmla="*/ 1960034 h 3738034"/>
              <a:gd name="connsiteX124" fmla="*/ 8398933 w 8398933"/>
              <a:gd name="connsiteY124" fmla="*/ 1947334 h 3738034"/>
              <a:gd name="connsiteX125" fmla="*/ 8365066 w 8398933"/>
              <a:gd name="connsiteY125" fmla="*/ 0 h 3738034"/>
              <a:gd name="connsiteX0" fmla="*/ 8365066 w 8398933"/>
              <a:gd name="connsiteY0" fmla="*/ 0 h 3726425"/>
              <a:gd name="connsiteX1" fmla="*/ 8051800 w 8398933"/>
              <a:gd name="connsiteY1" fmla="*/ 12701 h 3726425"/>
              <a:gd name="connsiteX2" fmla="*/ 7755466 w 8398933"/>
              <a:gd name="connsiteY2" fmla="*/ 76200 h 3726425"/>
              <a:gd name="connsiteX3" fmla="*/ 7615767 w 8398933"/>
              <a:gd name="connsiteY3" fmla="*/ 114301 h 3726425"/>
              <a:gd name="connsiteX4" fmla="*/ 7577667 w 8398933"/>
              <a:gd name="connsiteY4" fmla="*/ 461433 h 3726425"/>
              <a:gd name="connsiteX5" fmla="*/ 7535333 w 8398933"/>
              <a:gd name="connsiteY5" fmla="*/ 537634 h 3726425"/>
              <a:gd name="connsiteX6" fmla="*/ 7357533 w 8398933"/>
              <a:gd name="connsiteY6" fmla="*/ 732367 h 3726425"/>
              <a:gd name="connsiteX7" fmla="*/ 7200899 w 8398933"/>
              <a:gd name="connsiteY7" fmla="*/ 918634 h 3726425"/>
              <a:gd name="connsiteX8" fmla="*/ 7099300 w 8398933"/>
              <a:gd name="connsiteY8" fmla="*/ 1045634 h 3726425"/>
              <a:gd name="connsiteX9" fmla="*/ 7023099 w 8398933"/>
              <a:gd name="connsiteY9" fmla="*/ 1113367 h 3726425"/>
              <a:gd name="connsiteX10" fmla="*/ 6946900 w 8398933"/>
              <a:gd name="connsiteY10" fmla="*/ 1138768 h 3726425"/>
              <a:gd name="connsiteX11" fmla="*/ 6781800 w 8398933"/>
              <a:gd name="connsiteY11" fmla="*/ 1172634 h 3726425"/>
              <a:gd name="connsiteX12" fmla="*/ 6337300 w 8398933"/>
              <a:gd name="connsiteY12" fmla="*/ 1210734 h 3726425"/>
              <a:gd name="connsiteX13" fmla="*/ 6057900 w 8398933"/>
              <a:gd name="connsiteY13" fmla="*/ 1181101 h 3726425"/>
              <a:gd name="connsiteX14" fmla="*/ 5897033 w 8398933"/>
              <a:gd name="connsiteY14" fmla="*/ 1045634 h 3726425"/>
              <a:gd name="connsiteX15" fmla="*/ 5731933 w 8398933"/>
              <a:gd name="connsiteY15" fmla="*/ 867834 h 3726425"/>
              <a:gd name="connsiteX16" fmla="*/ 5477933 w 8398933"/>
              <a:gd name="connsiteY16" fmla="*/ 753534 h 3726425"/>
              <a:gd name="connsiteX17" fmla="*/ 5262033 w 8398933"/>
              <a:gd name="connsiteY17" fmla="*/ 774701 h 3726425"/>
              <a:gd name="connsiteX18" fmla="*/ 5118100 w 8398933"/>
              <a:gd name="connsiteY18" fmla="*/ 677334 h 3726425"/>
              <a:gd name="connsiteX19" fmla="*/ 5008033 w 8398933"/>
              <a:gd name="connsiteY19" fmla="*/ 368301 h 3726425"/>
              <a:gd name="connsiteX20" fmla="*/ 4868333 w 8398933"/>
              <a:gd name="connsiteY20" fmla="*/ 118534 h 3726425"/>
              <a:gd name="connsiteX21" fmla="*/ 4686300 w 8398933"/>
              <a:gd name="connsiteY21" fmla="*/ 4234 h 3726425"/>
              <a:gd name="connsiteX22" fmla="*/ 4487333 w 8398933"/>
              <a:gd name="connsiteY22" fmla="*/ 67734 h 3726425"/>
              <a:gd name="connsiteX23" fmla="*/ 4360333 w 8398933"/>
              <a:gd name="connsiteY23" fmla="*/ 143934 h 3726425"/>
              <a:gd name="connsiteX24" fmla="*/ 4233333 w 8398933"/>
              <a:gd name="connsiteY24" fmla="*/ 296334 h 3726425"/>
              <a:gd name="connsiteX25" fmla="*/ 4042833 w 8398933"/>
              <a:gd name="connsiteY25" fmla="*/ 639234 h 3726425"/>
              <a:gd name="connsiteX26" fmla="*/ 3966633 w 8398933"/>
              <a:gd name="connsiteY26" fmla="*/ 753534 h 3726425"/>
              <a:gd name="connsiteX27" fmla="*/ 3877733 w 8398933"/>
              <a:gd name="connsiteY27" fmla="*/ 842434 h 3726425"/>
              <a:gd name="connsiteX28" fmla="*/ 3763433 w 8398933"/>
              <a:gd name="connsiteY28" fmla="*/ 867834 h 3726425"/>
              <a:gd name="connsiteX29" fmla="*/ 3699933 w 8398933"/>
              <a:gd name="connsiteY29" fmla="*/ 753534 h 3726425"/>
              <a:gd name="connsiteX30" fmla="*/ 3611033 w 8398933"/>
              <a:gd name="connsiteY30" fmla="*/ 626534 h 3726425"/>
              <a:gd name="connsiteX31" fmla="*/ 3509433 w 8398933"/>
              <a:gd name="connsiteY31" fmla="*/ 524934 h 3726425"/>
              <a:gd name="connsiteX32" fmla="*/ 3369733 w 8398933"/>
              <a:gd name="connsiteY32" fmla="*/ 499534 h 3726425"/>
              <a:gd name="connsiteX33" fmla="*/ 3230033 w 8398933"/>
              <a:gd name="connsiteY33" fmla="*/ 512234 h 3726425"/>
              <a:gd name="connsiteX34" fmla="*/ 2963333 w 8398933"/>
              <a:gd name="connsiteY34" fmla="*/ 651934 h 3726425"/>
              <a:gd name="connsiteX35" fmla="*/ 2849033 w 8398933"/>
              <a:gd name="connsiteY35" fmla="*/ 715434 h 3726425"/>
              <a:gd name="connsiteX36" fmla="*/ 2658533 w 8398933"/>
              <a:gd name="connsiteY36" fmla="*/ 842434 h 3726425"/>
              <a:gd name="connsiteX37" fmla="*/ 2506133 w 8398933"/>
              <a:gd name="connsiteY37" fmla="*/ 994834 h 3726425"/>
              <a:gd name="connsiteX38" fmla="*/ 2379133 w 8398933"/>
              <a:gd name="connsiteY38" fmla="*/ 1134534 h 3726425"/>
              <a:gd name="connsiteX39" fmla="*/ 2290233 w 8398933"/>
              <a:gd name="connsiteY39" fmla="*/ 1210734 h 3726425"/>
              <a:gd name="connsiteX40" fmla="*/ 2065867 w 8398933"/>
              <a:gd name="connsiteY40" fmla="*/ 1308101 h 3726425"/>
              <a:gd name="connsiteX41" fmla="*/ 1761067 w 8398933"/>
              <a:gd name="connsiteY41" fmla="*/ 1375834 h 3726425"/>
              <a:gd name="connsiteX42" fmla="*/ 1452033 w 8398933"/>
              <a:gd name="connsiteY42" fmla="*/ 1198034 h 3726425"/>
              <a:gd name="connsiteX43" fmla="*/ 1223433 w 8398933"/>
              <a:gd name="connsiteY43" fmla="*/ 1058334 h 3726425"/>
              <a:gd name="connsiteX44" fmla="*/ 893233 w 8398933"/>
              <a:gd name="connsiteY44" fmla="*/ 969434 h 3726425"/>
              <a:gd name="connsiteX45" fmla="*/ 0 w 8398933"/>
              <a:gd name="connsiteY45" fmla="*/ 990601 h 3726425"/>
              <a:gd name="connsiteX46" fmla="*/ 0 w 8398933"/>
              <a:gd name="connsiteY46" fmla="*/ 3589867 h 3726425"/>
              <a:gd name="connsiteX47" fmla="*/ 232833 w 8398933"/>
              <a:gd name="connsiteY47" fmla="*/ 3606801 h 3726425"/>
              <a:gd name="connsiteX48" fmla="*/ 423333 w 8398933"/>
              <a:gd name="connsiteY48" fmla="*/ 3623734 h 3726425"/>
              <a:gd name="connsiteX49" fmla="*/ 677333 w 8398933"/>
              <a:gd name="connsiteY49" fmla="*/ 3725334 h 3726425"/>
              <a:gd name="connsiteX50" fmla="*/ 855133 w 8398933"/>
              <a:gd name="connsiteY50" fmla="*/ 3674534 h 3726425"/>
              <a:gd name="connsiteX51" fmla="*/ 918633 w 8398933"/>
              <a:gd name="connsiteY51" fmla="*/ 3661834 h 3726425"/>
              <a:gd name="connsiteX52" fmla="*/ 1032933 w 8398933"/>
              <a:gd name="connsiteY52" fmla="*/ 3598334 h 3726425"/>
              <a:gd name="connsiteX53" fmla="*/ 1109133 w 8398933"/>
              <a:gd name="connsiteY53" fmla="*/ 3560234 h 3726425"/>
              <a:gd name="connsiteX54" fmla="*/ 1185333 w 8398933"/>
              <a:gd name="connsiteY54" fmla="*/ 3484034 h 3726425"/>
              <a:gd name="connsiteX55" fmla="*/ 1236133 w 8398933"/>
              <a:gd name="connsiteY55" fmla="*/ 3407834 h 3726425"/>
              <a:gd name="connsiteX56" fmla="*/ 1261533 w 8398933"/>
              <a:gd name="connsiteY56" fmla="*/ 3369734 h 3726425"/>
              <a:gd name="connsiteX57" fmla="*/ 1325033 w 8398933"/>
              <a:gd name="connsiteY57" fmla="*/ 3318934 h 3726425"/>
              <a:gd name="connsiteX58" fmla="*/ 1350433 w 8398933"/>
              <a:gd name="connsiteY58" fmla="*/ 3268134 h 3726425"/>
              <a:gd name="connsiteX59" fmla="*/ 1363133 w 8398933"/>
              <a:gd name="connsiteY59" fmla="*/ 3230034 h 3726425"/>
              <a:gd name="connsiteX60" fmla="*/ 1388533 w 8398933"/>
              <a:gd name="connsiteY60" fmla="*/ 3191934 h 3726425"/>
              <a:gd name="connsiteX61" fmla="*/ 1401233 w 8398933"/>
              <a:gd name="connsiteY61" fmla="*/ 3153834 h 3726425"/>
              <a:gd name="connsiteX62" fmla="*/ 1426633 w 8398933"/>
              <a:gd name="connsiteY62" fmla="*/ 3115734 h 3726425"/>
              <a:gd name="connsiteX63" fmla="*/ 1439333 w 8398933"/>
              <a:gd name="connsiteY63" fmla="*/ 3077634 h 3726425"/>
              <a:gd name="connsiteX64" fmla="*/ 1477433 w 8398933"/>
              <a:gd name="connsiteY64" fmla="*/ 3052234 h 3726425"/>
              <a:gd name="connsiteX65" fmla="*/ 1490133 w 8398933"/>
              <a:gd name="connsiteY65" fmla="*/ 3014134 h 3726425"/>
              <a:gd name="connsiteX66" fmla="*/ 1502833 w 8398933"/>
              <a:gd name="connsiteY66" fmla="*/ 2963334 h 3726425"/>
              <a:gd name="connsiteX67" fmla="*/ 1540933 w 8398933"/>
              <a:gd name="connsiteY67" fmla="*/ 2912534 h 3726425"/>
              <a:gd name="connsiteX68" fmla="*/ 1604433 w 8398933"/>
              <a:gd name="connsiteY68" fmla="*/ 2810934 h 3726425"/>
              <a:gd name="connsiteX69" fmla="*/ 1642533 w 8398933"/>
              <a:gd name="connsiteY69" fmla="*/ 2772834 h 3726425"/>
              <a:gd name="connsiteX70" fmla="*/ 1667933 w 8398933"/>
              <a:gd name="connsiteY70" fmla="*/ 2722034 h 3726425"/>
              <a:gd name="connsiteX71" fmla="*/ 1744133 w 8398933"/>
              <a:gd name="connsiteY71" fmla="*/ 2671234 h 3726425"/>
              <a:gd name="connsiteX72" fmla="*/ 1756833 w 8398933"/>
              <a:gd name="connsiteY72" fmla="*/ 2607734 h 3726425"/>
              <a:gd name="connsiteX73" fmla="*/ 1845733 w 8398933"/>
              <a:gd name="connsiteY73" fmla="*/ 2531534 h 3726425"/>
              <a:gd name="connsiteX74" fmla="*/ 1960033 w 8398933"/>
              <a:gd name="connsiteY74" fmla="*/ 2442634 h 3726425"/>
              <a:gd name="connsiteX75" fmla="*/ 2023533 w 8398933"/>
              <a:gd name="connsiteY75" fmla="*/ 2417234 h 3726425"/>
              <a:gd name="connsiteX76" fmla="*/ 2074333 w 8398933"/>
              <a:gd name="connsiteY76" fmla="*/ 2379134 h 3726425"/>
              <a:gd name="connsiteX77" fmla="*/ 2150533 w 8398933"/>
              <a:gd name="connsiteY77" fmla="*/ 2366434 h 3726425"/>
              <a:gd name="connsiteX78" fmla="*/ 2379133 w 8398933"/>
              <a:gd name="connsiteY78" fmla="*/ 2302934 h 3726425"/>
              <a:gd name="connsiteX79" fmla="*/ 2607733 w 8398933"/>
              <a:gd name="connsiteY79" fmla="*/ 2290234 h 3726425"/>
              <a:gd name="connsiteX80" fmla="*/ 2683933 w 8398933"/>
              <a:gd name="connsiteY80" fmla="*/ 2277534 h 3726425"/>
              <a:gd name="connsiteX81" fmla="*/ 2734733 w 8398933"/>
              <a:gd name="connsiteY81" fmla="*/ 2264834 h 3726425"/>
              <a:gd name="connsiteX82" fmla="*/ 2887133 w 8398933"/>
              <a:gd name="connsiteY82" fmla="*/ 2252134 h 3726425"/>
              <a:gd name="connsiteX83" fmla="*/ 2937933 w 8398933"/>
              <a:gd name="connsiteY83" fmla="*/ 2226734 h 3726425"/>
              <a:gd name="connsiteX84" fmla="*/ 2976033 w 8398933"/>
              <a:gd name="connsiteY84" fmla="*/ 2201334 h 3726425"/>
              <a:gd name="connsiteX85" fmla="*/ 3052233 w 8398933"/>
              <a:gd name="connsiteY85" fmla="*/ 2175934 h 3726425"/>
              <a:gd name="connsiteX86" fmla="*/ 3090333 w 8398933"/>
              <a:gd name="connsiteY86" fmla="*/ 2150534 h 3726425"/>
              <a:gd name="connsiteX87" fmla="*/ 3128433 w 8398933"/>
              <a:gd name="connsiteY87" fmla="*/ 2137834 h 3726425"/>
              <a:gd name="connsiteX88" fmla="*/ 3204633 w 8398933"/>
              <a:gd name="connsiteY88" fmla="*/ 2087034 h 3726425"/>
              <a:gd name="connsiteX89" fmla="*/ 3242733 w 8398933"/>
              <a:gd name="connsiteY89" fmla="*/ 2061634 h 3726425"/>
              <a:gd name="connsiteX90" fmla="*/ 3344333 w 8398933"/>
              <a:gd name="connsiteY90" fmla="*/ 2010834 h 3726425"/>
              <a:gd name="connsiteX91" fmla="*/ 3395133 w 8398933"/>
              <a:gd name="connsiteY91" fmla="*/ 2036234 h 3726425"/>
              <a:gd name="connsiteX92" fmla="*/ 3433233 w 8398933"/>
              <a:gd name="connsiteY92" fmla="*/ 2048934 h 3726425"/>
              <a:gd name="connsiteX93" fmla="*/ 3471333 w 8398933"/>
              <a:gd name="connsiteY93" fmla="*/ 2074334 h 3726425"/>
              <a:gd name="connsiteX94" fmla="*/ 3611033 w 8398933"/>
              <a:gd name="connsiteY94" fmla="*/ 2112434 h 3726425"/>
              <a:gd name="connsiteX95" fmla="*/ 4030133 w 8398933"/>
              <a:gd name="connsiteY95" fmla="*/ 2074334 h 3726425"/>
              <a:gd name="connsiteX96" fmla="*/ 4068233 w 8398933"/>
              <a:gd name="connsiteY96" fmla="*/ 2048934 h 3726425"/>
              <a:gd name="connsiteX97" fmla="*/ 4144433 w 8398933"/>
              <a:gd name="connsiteY97" fmla="*/ 2036234 h 3726425"/>
              <a:gd name="connsiteX98" fmla="*/ 4195233 w 8398933"/>
              <a:gd name="connsiteY98" fmla="*/ 2023534 h 3726425"/>
              <a:gd name="connsiteX99" fmla="*/ 4271433 w 8398933"/>
              <a:gd name="connsiteY99" fmla="*/ 2036234 h 3726425"/>
              <a:gd name="connsiteX100" fmla="*/ 4385733 w 8398933"/>
              <a:gd name="connsiteY100" fmla="*/ 2163234 h 3726425"/>
              <a:gd name="connsiteX101" fmla="*/ 4411133 w 8398933"/>
              <a:gd name="connsiteY101" fmla="*/ 2201334 h 3726425"/>
              <a:gd name="connsiteX102" fmla="*/ 4449233 w 8398933"/>
              <a:gd name="connsiteY102" fmla="*/ 2214034 h 3726425"/>
              <a:gd name="connsiteX103" fmla="*/ 4563533 w 8398933"/>
              <a:gd name="connsiteY103" fmla="*/ 2175934 h 3726425"/>
              <a:gd name="connsiteX104" fmla="*/ 4639733 w 8398933"/>
              <a:gd name="connsiteY104" fmla="*/ 2137834 h 3726425"/>
              <a:gd name="connsiteX105" fmla="*/ 4715933 w 8398933"/>
              <a:gd name="connsiteY105" fmla="*/ 2099734 h 3726425"/>
              <a:gd name="connsiteX106" fmla="*/ 4817533 w 8398933"/>
              <a:gd name="connsiteY106" fmla="*/ 2048934 h 3726425"/>
              <a:gd name="connsiteX107" fmla="*/ 4855633 w 8398933"/>
              <a:gd name="connsiteY107" fmla="*/ 2023534 h 3726425"/>
              <a:gd name="connsiteX108" fmla="*/ 4893733 w 8398933"/>
              <a:gd name="connsiteY108" fmla="*/ 2010834 h 3726425"/>
              <a:gd name="connsiteX109" fmla="*/ 4931833 w 8398933"/>
              <a:gd name="connsiteY109" fmla="*/ 1985434 h 3726425"/>
              <a:gd name="connsiteX110" fmla="*/ 4995333 w 8398933"/>
              <a:gd name="connsiteY110" fmla="*/ 1972734 h 3726425"/>
              <a:gd name="connsiteX111" fmla="*/ 5160433 w 8398933"/>
              <a:gd name="connsiteY111" fmla="*/ 1985434 h 3726425"/>
              <a:gd name="connsiteX112" fmla="*/ 5223933 w 8398933"/>
              <a:gd name="connsiteY112" fmla="*/ 1998134 h 3726425"/>
              <a:gd name="connsiteX113" fmla="*/ 5401733 w 8398933"/>
              <a:gd name="connsiteY113" fmla="*/ 2023534 h 3726425"/>
              <a:gd name="connsiteX114" fmla="*/ 5808133 w 8398933"/>
              <a:gd name="connsiteY114" fmla="*/ 2010834 h 3726425"/>
              <a:gd name="connsiteX115" fmla="*/ 5884333 w 8398933"/>
              <a:gd name="connsiteY115" fmla="*/ 1972734 h 3726425"/>
              <a:gd name="connsiteX116" fmla="*/ 5922433 w 8398933"/>
              <a:gd name="connsiteY116" fmla="*/ 1960034 h 3726425"/>
              <a:gd name="connsiteX117" fmla="*/ 5998633 w 8398933"/>
              <a:gd name="connsiteY117" fmla="*/ 1896534 h 3726425"/>
              <a:gd name="connsiteX118" fmla="*/ 6074833 w 8398933"/>
              <a:gd name="connsiteY118" fmla="*/ 1871134 h 3726425"/>
              <a:gd name="connsiteX119" fmla="*/ 6214533 w 8398933"/>
              <a:gd name="connsiteY119" fmla="*/ 1883834 h 3726425"/>
              <a:gd name="connsiteX120" fmla="*/ 6278033 w 8398933"/>
              <a:gd name="connsiteY120" fmla="*/ 1896534 h 3726425"/>
              <a:gd name="connsiteX121" fmla="*/ 6430433 w 8398933"/>
              <a:gd name="connsiteY121" fmla="*/ 1921934 h 3726425"/>
              <a:gd name="connsiteX122" fmla="*/ 6506633 w 8398933"/>
              <a:gd name="connsiteY122" fmla="*/ 1934634 h 3726425"/>
              <a:gd name="connsiteX123" fmla="*/ 6811433 w 8398933"/>
              <a:gd name="connsiteY123" fmla="*/ 1960034 h 3726425"/>
              <a:gd name="connsiteX124" fmla="*/ 8398933 w 8398933"/>
              <a:gd name="connsiteY124" fmla="*/ 1947334 h 3726425"/>
              <a:gd name="connsiteX125" fmla="*/ 8365066 w 8398933"/>
              <a:gd name="connsiteY125" fmla="*/ 0 h 3726425"/>
              <a:gd name="connsiteX0" fmla="*/ 8365066 w 8398933"/>
              <a:gd name="connsiteY0" fmla="*/ 0 h 3679701"/>
              <a:gd name="connsiteX1" fmla="*/ 8051800 w 8398933"/>
              <a:gd name="connsiteY1" fmla="*/ 12701 h 3679701"/>
              <a:gd name="connsiteX2" fmla="*/ 7755466 w 8398933"/>
              <a:gd name="connsiteY2" fmla="*/ 76200 h 3679701"/>
              <a:gd name="connsiteX3" fmla="*/ 7615767 w 8398933"/>
              <a:gd name="connsiteY3" fmla="*/ 114301 h 3679701"/>
              <a:gd name="connsiteX4" fmla="*/ 7577667 w 8398933"/>
              <a:gd name="connsiteY4" fmla="*/ 461433 h 3679701"/>
              <a:gd name="connsiteX5" fmla="*/ 7535333 w 8398933"/>
              <a:gd name="connsiteY5" fmla="*/ 537634 h 3679701"/>
              <a:gd name="connsiteX6" fmla="*/ 7357533 w 8398933"/>
              <a:gd name="connsiteY6" fmla="*/ 732367 h 3679701"/>
              <a:gd name="connsiteX7" fmla="*/ 7200899 w 8398933"/>
              <a:gd name="connsiteY7" fmla="*/ 918634 h 3679701"/>
              <a:gd name="connsiteX8" fmla="*/ 7099300 w 8398933"/>
              <a:gd name="connsiteY8" fmla="*/ 1045634 h 3679701"/>
              <a:gd name="connsiteX9" fmla="*/ 7023099 w 8398933"/>
              <a:gd name="connsiteY9" fmla="*/ 1113367 h 3679701"/>
              <a:gd name="connsiteX10" fmla="*/ 6946900 w 8398933"/>
              <a:gd name="connsiteY10" fmla="*/ 1138768 h 3679701"/>
              <a:gd name="connsiteX11" fmla="*/ 6781800 w 8398933"/>
              <a:gd name="connsiteY11" fmla="*/ 1172634 h 3679701"/>
              <a:gd name="connsiteX12" fmla="*/ 6337300 w 8398933"/>
              <a:gd name="connsiteY12" fmla="*/ 1210734 h 3679701"/>
              <a:gd name="connsiteX13" fmla="*/ 6057900 w 8398933"/>
              <a:gd name="connsiteY13" fmla="*/ 1181101 h 3679701"/>
              <a:gd name="connsiteX14" fmla="*/ 5897033 w 8398933"/>
              <a:gd name="connsiteY14" fmla="*/ 1045634 h 3679701"/>
              <a:gd name="connsiteX15" fmla="*/ 5731933 w 8398933"/>
              <a:gd name="connsiteY15" fmla="*/ 867834 h 3679701"/>
              <a:gd name="connsiteX16" fmla="*/ 5477933 w 8398933"/>
              <a:gd name="connsiteY16" fmla="*/ 753534 h 3679701"/>
              <a:gd name="connsiteX17" fmla="*/ 5262033 w 8398933"/>
              <a:gd name="connsiteY17" fmla="*/ 774701 h 3679701"/>
              <a:gd name="connsiteX18" fmla="*/ 5118100 w 8398933"/>
              <a:gd name="connsiteY18" fmla="*/ 677334 h 3679701"/>
              <a:gd name="connsiteX19" fmla="*/ 5008033 w 8398933"/>
              <a:gd name="connsiteY19" fmla="*/ 368301 h 3679701"/>
              <a:gd name="connsiteX20" fmla="*/ 4868333 w 8398933"/>
              <a:gd name="connsiteY20" fmla="*/ 118534 h 3679701"/>
              <a:gd name="connsiteX21" fmla="*/ 4686300 w 8398933"/>
              <a:gd name="connsiteY21" fmla="*/ 4234 h 3679701"/>
              <a:gd name="connsiteX22" fmla="*/ 4487333 w 8398933"/>
              <a:gd name="connsiteY22" fmla="*/ 67734 h 3679701"/>
              <a:gd name="connsiteX23" fmla="*/ 4360333 w 8398933"/>
              <a:gd name="connsiteY23" fmla="*/ 143934 h 3679701"/>
              <a:gd name="connsiteX24" fmla="*/ 4233333 w 8398933"/>
              <a:gd name="connsiteY24" fmla="*/ 296334 h 3679701"/>
              <a:gd name="connsiteX25" fmla="*/ 4042833 w 8398933"/>
              <a:gd name="connsiteY25" fmla="*/ 639234 h 3679701"/>
              <a:gd name="connsiteX26" fmla="*/ 3966633 w 8398933"/>
              <a:gd name="connsiteY26" fmla="*/ 753534 h 3679701"/>
              <a:gd name="connsiteX27" fmla="*/ 3877733 w 8398933"/>
              <a:gd name="connsiteY27" fmla="*/ 842434 h 3679701"/>
              <a:gd name="connsiteX28" fmla="*/ 3763433 w 8398933"/>
              <a:gd name="connsiteY28" fmla="*/ 867834 h 3679701"/>
              <a:gd name="connsiteX29" fmla="*/ 3699933 w 8398933"/>
              <a:gd name="connsiteY29" fmla="*/ 753534 h 3679701"/>
              <a:gd name="connsiteX30" fmla="*/ 3611033 w 8398933"/>
              <a:gd name="connsiteY30" fmla="*/ 626534 h 3679701"/>
              <a:gd name="connsiteX31" fmla="*/ 3509433 w 8398933"/>
              <a:gd name="connsiteY31" fmla="*/ 524934 h 3679701"/>
              <a:gd name="connsiteX32" fmla="*/ 3369733 w 8398933"/>
              <a:gd name="connsiteY32" fmla="*/ 499534 h 3679701"/>
              <a:gd name="connsiteX33" fmla="*/ 3230033 w 8398933"/>
              <a:gd name="connsiteY33" fmla="*/ 512234 h 3679701"/>
              <a:gd name="connsiteX34" fmla="*/ 2963333 w 8398933"/>
              <a:gd name="connsiteY34" fmla="*/ 651934 h 3679701"/>
              <a:gd name="connsiteX35" fmla="*/ 2849033 w 8398933"/>
              <a:gd name="connsiteY35" fmla="*/ 715434 h 3679701"/>
              <a:gd name="connsiteX36" fmla="*/ 2658533 w 8398933"/>
              <a:gd name="connsiteY36" fmla="*/ 842434 h 3679701"/>
              <a:gd name="connsiteX37" fmla="*/ 2506133 w 8398933"/>
              <a:gd name="connsiteY37" fmla="*/ 994834 h 3679701"/>
              <a:gd name="connsiteX38" fmla="*/ 2379133 w 8398933"/>
              <a:gd name="connsiteY38" fmla="*/ 1134534 h 3679701"/>
              <a:gd name="connsiteX39" fmla="*/ 2290233 w 8398933"/>
              <a:gd name="connsiteY39" fmla="*/ 1210734 h 3679701"/>
              <a:gd name="connsiteX40" fmla="*/ 2065867 w 8398933"/>
              <a:gd name="connsiteY40" fmla="*/ 1308101 h 3679701"/>
              <a:gd name="connsiteX41" fmla="*/ 1761067 w 8398933"/>
              <a:gd name="connsiteY41" fmla="*/ 1375834 h 3679701"/>
              <a:gd name="connsiteX42" fmla="*/ 1452033 w 8398933"/>
              <a:gd name="connsiteY42" fmla="*/ 1198034 h 3679701"/>
              <a:gd name="connsiteX43" fmla="*/ 1223433 w 8398933"/>
              <a:gd name="connsiteY43" fmla="*/ 1058334 h 3679701"/>
              <a:gd name="connsiteX44" fmla="*/ 893233 w 8398933"/>
              <a:gd name="connsiteY44" fmla="*/ 969434 h 3679701"/>
              <a:gd name="connsiteX45" fmla="*/ 0 w 8398933"/>
              <a:gd name="connsiteY45" fmla="*/ 990601 h 3679701"/>
              <a:gd name="connsiteX46" fmla="*/ 0 w 8398933"/>
              <a:gd name="connsiteY46" fmla="*/ 3589867 h 3679701"/>
              <a:gd name="connsiteX47" fmla="*/ 232833 w 8398933"/>
              <a:gd name="connsiteY47" fmla="*/ 3606801 h 3679701"/>
              <a:gd name="connsiteX48" fmla="*/ 423333 w 8398933"/>
              <a:gd name="connsiteY48" fmla="*/ 3623734 h 3679701"/>
              <a:gd name="connsiteX49" fmla="*/ 753533 w 8398933"/>
              <a:gd name="connsiteY49" fmla="*/ 3568701 h 3679701"/>
              <a:gd name="connsiteX50" fmla="*/ 855133 w 8398933"/>
              <a:gd name="connsiteY50" fmla="*/ 3674534 h 3679701"/>
              <a:gd name="connsiteX51" fmla="*/ 918633 w 8398933"/>
              <a:gd name="connsiteY51" fmla="*/ 3661834 h 3679701"/>
              <a:gd name="connsiteX52" fmla="*/ 1032933 w 8398933"/>
              <a:gd name="connsiteY52" fmla="*/ 3598334 h 3679701"/>
              <a:gd name="connsiteX53" fmla="*/ 1109133 w 8398933"/>
              <a:gd name="connsiteY53" fmla="*/ 3560234 h 3679701"/>
              <a:gd name="connsiteX54" fmla="*/ 1185333 w 8398933"/>
              <a:gd name="connsiteY54" fmla="*/ 3484034 h 3679701"/>
              <a:gd name="connsiteX55" fmla="*/ 1236133 w 8398933"/>
              <a:gd name="connsiteY55" fmla="*/ 3407834 h 3679701"/>
              <a:gd name="connsiteX56" fmla="*/ 1261533 w 8398933"/>
              <a:gd name="connsiteY56" fmla="*/ 3369734 h 3679701"/>
              <a:gd name="connsiteX57" fmla="*/ 1325033 w 8398933"/>
              <a:gd name="connsiteY57" fmla="*/ 3318934 h 3679701"/>
              <a:gd name="connsiteX58" fmla="*/ 1350433 w 8398933"/>
              <a:gd name="connsiteY58" fmla="*/ 3268134 h 3679701"/>
              <a:gd name="connsiteX59" fmla="*/ 1363133 w 8398933"/>
              <a:gd name="connsiteY59" fmla="*/ 3230034 h 3679701"/>
              <a:gd name="connsiteX60" fmla="*/ 1388533 w 8398933"/>
              <a:gd name="connsiteY60" fmla="*/ 3191934 h 3679701"/>
              <a:gd name="connsiteX61" fmla="*/ 1401233 w 8398933"/>
              <a:gd name="connsiteY61" fmla="*/ 3153834 h 3679701"/>
              <a:gd name="connsiteX62" fmla="*/ 1426633 w 8398933"/>
              <a:gd name="connsiteY62" fmla="*/ 3115734 h 3679701"/>
              <a:gd name="connsiteX63" fmla="*/ 1439333 w 8398933"/>
              <a:gd name="connsiteY63" fmla="*/ 3077634 h 3679701"/>
              <a:gd name="connsiteX64" fmla="*/ 1477433 w 8398933"/>
              <a:gd name="connsiteY64" fmla="*/ 3052234 h 3679701"/>
              <a:gd name="connsiteX65" fmla="*/ 1490133 w 8398933"/>
              <a:gd name="connsiteY65" fmla="*/ 3014134 h 3679701"/>
              <a:gd name="connsiteX66" fmla="*/ 1502833 w 8398933"/>
              <a:gd name="connsiteY66" fmla="*/ 2963334 h 3679701"/>
              <a:gd name="connsiteX67" fmla="*/ 1540933 w 8398933"/>
              <a:gd name="connsiteY67" fmla="*/ 2912534 h 3679701"/>
              <a:gd name="connsiteX68" fmla="*/ 1604433 w 8398933"/>
              <a:gd name="connsiteY68" fmla="*/ 2810934 h 3679701"/>
              <a:gd name="connsiteX69" fmla="*/ 1642533 w 8398933"/>
              <a:gd name="connsiteY69" fmla="*/ 2772834 h 3679701"/>
              <a:gd name="connsiteX70" fmla="*/ 1667933 w 8398933"/>
              <a:gd name="connsiteY70" fmla="*/ 2722034 h 3679701"/>
              <a:gd name="connsiteX71" fmla="*/ 1744133 w 8398933"/>
              <a:gd name="connsiteY71" fmla="*/ 2671234 h 3679701"/>
              <a:gd name="connsiteX72" fmla="*/ 1756833 w 8398933"/>
              <a:gd name="connsiteY72" fmla="*/ 2607734 h 3679701"/>
              <a:gd name="connsiteX73" fmla="*/ 1845733 w 8398933"/>
              <a:gd name="connsiteY73" fmla="*/ 2531534 h 3679701"/>
              <a:gd name="connsiteX74" fmla="*/ 1960033 w 8398933"/>
              <a:gd name="connsiteY74" fmla="*/ 2442634 h 3679701"/>
              <a:gd name="connsiteX75" fmla="*/ 2023533 w 8398933"/>
              <a:gd name="connsiteY75" fmla="*/ 2417234 h 3679701"/>
              <a:gd name="connsiteX76" fmla="*/ 2074333 w 8398933"/>
              <a:gd name="connsiteY76" fmla="*/ 2379134 h 3679701"/>
              <a:gd name="connsiteX77" fmla="*/ 2150533 w 8398933"/>
              <a:gd name="connsiteY77" fmla="*/ 2366434 h 3679701"/>
              <a:gd name="connsiteX78" fmla="*/ 2379133 w 8398933"/>
              <a:gd name="connsiteY78" fmla="*/ 2302934 h 3679701"/>
              <a:gd name="connsiteX79" fmla="*/ 2607733 w 8398933"/>
              <a:gd name="connsiteY79" fmla="*/ 2290234 h 3679701"/>
              <a:gd name="connsiteX80" fmla="*/ 2683933 w 8398933"/>
              <a:gd name="connsiteY80" fmla="*/ 2277534 h 3679701"/>
              <a:gd name="connsiteX81" fmla="*/ 2734733 w 8398933"/>
              <a:gd name="connsiteY81" fmla="*/ 2264834 h 3679701"/>
              <a:gd name="connsiteX82" fmla="*/ 2887133 w 8398933"/>
              <a:gd name="connsiteY82" fmla="*/ 2252134 h 3679701"/>
              <a:gd name="connsiteX83" fmla="*/ 2937933 w 8398933"/>
              <a:gd name="connsiteY83" fmla="*/ 2226734 h 3679701"/>
              <a:gd name="connsiteX84" fmla="*/ 2976033 w 8398933"/>
              <a:gd name="connsiteY84" fmla="*/ 2201334 h 3679701"/>
              <a:gd name="connsiteX85" fmla="*/ 3052233 w 8398933"/>
              <a:gd name="connsiteY85" fmla="*/ 2175934 h 3679701"/>
              <a:gd name="connsiteX86" fmla="*/ 3090333 w 8398933"/>
              <a:gd name="connsiteY86" fmla="*/ 2150534 h 3679701"/>
              <a:gd name="connsiteX87" fmla="*/ 3128433 w 8398933"/>
              <a:gd name="connsiteY87" fmla="*/ 2137834 h 3679701"/>
              <a:gd name="connsiteX88" fmla="*/ 3204633 w 8398933"/>
              <a:gd name="connsiteY88" fmla="*/ 2087034 h 3679701"/>
              <a:gd name="connsiteX89" fmla="*/ 3242733 w 8398933"/>
              <a:gd name="connsiteY89" fmla="*/ 2061634 h 3679701"/>
              <a:gd name="connsiteX90" fmla="*/ 3344333 w 8398933"/>
              <a:gd name="connsiteY90" fmla="*/ 2010834 h 3679701"/>
              <a:gd name="connsiteX91" fmla="*/ 3395133 w 8398933"/>
              <a:gd name="connsiteY91" fmla="*/ 2036234 h 3679701"/>
              <a:gd name="connsiteX92" fmla="*/ 3433233 w 8398933"/>
              <a:gd name="connsiteY92" fmla="*/ 2048934 h 3679701"/>
              <a:gd name="connsiteX93" fmla="*/ 3471333 w 8398933"/>
              <a:gd name="connsiteY93" fmla="*/ 2074334 h 3679701"/>
              <a:gd name="connsiteX94" fmla="*/ 3611033 w 8398933"/>
              <a:gd name="connsiteY94" fmla="*/ 2112434 h 3679701"/>
              <a:gd name="connsiteX95" fmla="*/ 4030133 w 8398933"/>
              <a:gd name="connsiteY95" fmla="*/ 2074334 h 3679701"/>
              <a:gd name="connsiteX96" fmla="*/ 4068233 w 8398933"/>
              <a:gd name="connsiteY96" fmla="*/ 2048934 h 3679701"/>
              <a:gd name="connsiteX97" fmla="*/ 4144433 w 8398933"/>
              <a:gd name="connsiteY97" fmla="*/ 2036234 h 3679701"/>
              <a:gd name="connsiteX98" fmla="*/ 4195233 w 8398933"/>
              <a:gd name="connsiteY98" fmla="*/ 2023534 h 3679701"/>
              <a:gd name="connsiteX99" fmla="*/ 4271433 w 8398933"/>
              <a:gd name="connsiteY99" fmla="*/ 2036234 h 3679701"/>
              <a:gd name="connsiteX100" fmla="*/ 4385733 w 8398933"/>
              <a:gd name="connsiteY100" fmla="*/ 2163234 h 3679701"/>
              <a:gd name="connsiteX101" fmla="*/ 4411133 w 8398933"/>
              <a:gd name="connsiteY101" fmla="*/ 2201334 h 3679701"/>
              <a:gd name="connsiteX102" fmla="*/ 4449233 w 8398933"/>
              <a:gd name="connsiteY102" fmla="*/ 2214034 h 3679701"/>
              <a:gd name="connsiteX103" fmla="*/ 4563533 w 8398933"/>
              <a:gd name="connsiteY103" fmla="*/ 2175934 h 3679701"/>
              <a:gd name="connsiteX104" fmla="*/ 4639733 w 8398933"/>
              <a:gd name="connsiteY104" fmla="*/ 2137834 h 3679701"/>
              <a:gd name="connsiteX105" fmla="*/ 4715933 w 8398933"/>
              <a:gd name="connsiteY105" fmla="*/ 2099734 h 3679701"/>
              <a:gd name="connsiteX106" fmla="*/ 4817533 w 8398933"/>
              <a:gd name="connsiteY106" fmla="*/ 2048934 h 3679701"/>
              <a:gd name="connsiteX107" fmla="*/ 4855633 w 8398933"/>
              <a:gd name="connsiteY107" fmla="*/ 2023534 h 3679701"/>
              <a:gd name="connsiteX108" fmla="*/ 4893733 w 8398933"/>
              <a:gd name="connsiteY108" fmla="*/ 2010834 h 3679701"/>
              <a:gd name="connsiteX109" fmla="*/ 4931833 w 8398933"/>
              <a:gd name="connsiteY109" fmla="*/ 1985434 h 3679701"/>
              <a:gd name="connsiteX110" fmla="*/ 4995333 w 8398933"/>
              <a:gd name="connsiteY110" fmla="*/ 1972734 h 3679701"/>
              <a:gd name="connsiteX111" fmla="*/ 5160433 w 8398933"/>
              <a:gd name="connsiteY111" fmla="*/ 1985434 h 3679701"/>
              <a:gd name="connsiteX112" fmla="*/ 5223933 w 8398933"/>
              <a:gd name="connsiteY112" fmla="*/ 1998134 h 3679701"/>
              <a:gd name="connsiteX113" fmla="*/ 5401733 w 8398933"/>
              <a:gd name="connsiteY113" fmla="*/ 2023534 h 3679701"/>
              <a:gd name="connsiteX114" fmla="*/ 5808133 w 8398933"/>
              <a:gd name="connsiteY114" fmla="*/ 2010834 h 3679701"/>
              <a:gd name="connsiteX115" fmla="*/ 5884333 w 8398933"/>
              <a:gd name="connsiteY115" fmla="*/ 1972734 h 3679701"/>
              <a:gd name="connsiteX116" fmla="*/ 5922433 w 8398933"/>
              <a:gd name="connsiteY116" fmla="*/ 1960034 h 3679701"/>
              <a:gd name="connsiteX117" fmla="*/ 5998633 w 8398933"/>
              <a:gd name="connsiteY117" fmla="*/ 1896534 h 3679701"/>
              <a:gd name="connsiteX118" fmla="*/ 6074833 w 8398933"/>
              <a:gd name="connsiteY118" fmla="*/ 1871134 h 3679701"/>
              <a:gd name="connsiteX119" fmla="*/ 6214533 w 8398933"/>
              <a:gd name="connsiteY119" fmla="*/ 1883834 h 3679701"/>
              <a:gd name="connsiteX120" fmla="*/ 6278033 w 8398933"/>
              <a:gd name="connsiteY120" fmla="*/ 1896534 h 3679701"/>
              <a:gd name="connsiteX121" fmla="*/ 6430433 w 8398933"/>
              <a:gd name="connsiteY121" fmla="*/ 1921934 h 3679701"/>
              <a:gd name="connsiteX122" fmla="*/ 6506633 w 8398933"/>
              <a:gd name="connsiteY122" fmla="*/ 1934634 h 3679701"/>
              <a:gd name="connsiteX123" fmla="*/ 6811433 w 8398933"/>
              <a:gd name="connsiteY123" fmla="*/ 1960034 h 3679701"/>
              <a:gd name="connsiteX124" fmla="*/ 8398933 w 8398933"/>
              <a:gd name="connsiteY124" fmla="*/ 1947334 h 3679701"/>
              <a:gd name="connsiteX125" fmla="*/ 8365066 w 8398933"/>
              <a:gd name="connsiteY125" fmla="*/ 0 h 3679701"/>
              <a:gd name="connsiteX0" fmla="*/ 8365066 w 8398933"/>
              <a:gd name="connsiteY0" fmla="*/ 0 h 3679701"/>
              <a:gd name="connsiteX1" fmla="*/ 8051800 w 8398933"/>
              <a:gd name="connsiteY1" fmla="*/ 12701 h 3679701"/>
              <a:gd name="connsiteX2" fmla="*/ 7755466 w 8398933"/>
              <a:gd name="connsiteY2" fmla="*/ 76200 h 3679701"/>
              <a:gd name="connsiteX3" fmla="*/ 7615767 w 8398933"/>
              <a:gd name="connsiteY3" fmla="*/ 114301 h 3679701"/>
              <a:gd name="connsiteX4" fmla="*/ 7577667 w 8398933"/>
              <a:gd name="connsiteY4" fmla="*/ 461433 h 3679701"/>
              <a:gd name="connsiteX5" fmla="*/ 7535333 w 8398933"/>
              <a:gd name="connsiteY5" fmla="*/ 537634 h 3679701"/>
              <a:gd name="connsiteX6" fmla="*/ 7357533 w 8398933"/>
              <a:gd name="connsiteY6" fmla="*/ 732367 h 3679701"/>
              <a:gd name="connsiteX7" fmla="*/ 7200899 w 8398933"/>
              <a:gd name="connsiteY7" fmla="*/ 918634 h 3679701"/>
              <a:gd name="connsiteX8" fmla="*/ 7099300 w 8398933"/>
              <a:gd name="connsiteY8" fmla="*/ 1045634 h 3679701"/>
              <a:gd name="connsiteX9" fmla="*/ 7023099 w 8398933"/>
              <a:gd name="connsiteY9" fmla="*/ 1113367 h 3679701"/>
              <a:gd name="connsiteX10" fmla="*/ 6946900 w 8398933"/>
              <a:gd name="connsiteY10" fmla="*/ 1138768 h 3679701"/>
              <a:gd name="connsiteX11" fmla="*/ 6781800 w 8398933"/>
              <a:gd name="connsiteY11" fmla="*/ 1172634 h 3679701"/>
              <a:gd name="connsiteX12" fmla="*/ 6337300 w 8398933"/>
              <a:gd name="connsiteY12" fmla="*/ 1210734 h 3679701"/>
              <a:gd name="connsiteX13" fmla="*/ 6057900 w 8398933"/>
              <a:gd name="connsiteY13" fmla="*/ 1181101 h 3679701"/>
              <a:gd name="connsiteX14" fmla="*/ 5897033 w 8398933"/>
              <a:gd name="connsiteY14" fmla="*/ 1045634 h 3679701"/>
              <a:gd name="connsiteX15" fmla="*/ 5731933 w 8398933"/>
              <a:gd name="connsiteY15" fmla="*/ 867834 h 3679701"/>
              <a:gd name="connsiteX16" fmla="*/ 5477933 w 8398933"/>
              <a:gd name="connsiteY16" fmla="*/ 753534 h 3679701"/>
              <a:gd name="connsiteX17" fmla="*/ 5262033 w 8398933"/>
              <a:gd name="connsiteY17" fmla="*/ 774701 h 3679701"/>
              <a:gd name="connsiteX18" fmla="*/ 5118100 w 8398933"/>
              <a:gd name="connsiteY18" fmla="*/ 677334 h 3679701"/>
              <a:gd name="connsiteX19" fmla="*/ 5008033 w 8398933"/>
              <a:gd name="connsiteY19" fmla="*/ 368301 h 3679701"/>
              <a:gd name="connsiteX20" fmla="*/ 4868333 w 8398933"/>
              <a:gd name="connsiteY20" fmla="*/ 118534 h 3679701"/>
              <a:gd name="connsiteX21" fmla="*/ 4686300 w 8398933"/>
              <a:gd name="connsiteY21" fmla="*/ 4234 h 3679701"/>
              <a:gd name="connsiteX22" fmla="*/ 4487333 w 8398933"/>
              <a:gd name="connsiteY22" fmla="*/ 67734 h 3679701"/>
              <a:gd name="connsiteX23" fmla="*/ 4360333 w 8398933"/>
              <a:gd name="connsiteY23" fmla="*/ 143934 h 3679701"/>
              <a:gd name="connsiteX24" fmla="*/ 4233333 w 8398933"/>
              <a:gd name="connsiteY24" fmla="*/ 296334 h 3679701"/>
              <a:gd name="connsiteX25" fmla="*/ 4042833 w 8398933"/>
              <a:gd name="connsiteY25" fmla="*/ 639234 h 3679701"/>
              <a:gd name="connsiteX26" fmla="*/ 3966633 w 8398933"/>
              <a:gd name="connsiteY26" fmla="*/ 753534 h 3679701"/>
              <a:gd name="connsiteX27" fmla="*/ 3877733 w 8398933"/>
              <a:gd name="connsiteY27" fmla="*/ 842434 h 3679701"/>
              <a:gd name="connsiteX28" fmla="*/ 3763433 w 8398933"/>
              <a:gd name="connsiteY28" fmla="*/ 867834 h 3679701"/>
              <a:gd name="connsiteX29" fmla="*/ 3699933 w 8398933"/>
              <a:gd name="connsiteY29" fmla="*/ 753534 h 3679701"/>
              <a:gd name="connsiteX30" fmla="*/ 3611033 w 8398933"/>
              <a:gd name="connsiteY30" fmla="*/ 626534 h 3679701"/>
              <a:gd name="connsiteX31" fmla="*/ 3509433 w 8398933"/>
              <a:gd name="connsiteY31" fmla="*/ 524934 h 3679701"/>
              <a:gd name="connsiteX32" fmla="*/ 3369733 w 8398933"/>
              <a:gd name="connsiteY32" fmla="*/ 499534 h 3679701"/>
              <a:gd name="connsiteX33" fmla="*/ 3230033 w 8398933"/>
              <a:gd name="connsiteY33" fmla="*/ 512234 h 3679701"/>
              <a:gd name="connsiteX34" fmla="*/ 2963333 w 8398933"/>
              <a:gd name="connsiteY34" fmla="*/ 651934 h 3679701"/>
              <a:gd name="connsiteX35" fmla="*/ 2849033 w 8398933"/>
              <a:gd name="connsiteY35" fmla="*/ 715434 h 3679701"/>
              <a:gd name="connsiteX36" fmla="*/ 2658533 w 8398933"/>
              <a:gd name="connsiteY36" fmla="*/ 842434 h 3679701"/>
              <a:gd name="connsiteX37" fmla="*/ 2506133 w 8398933"/>
              <a:gd name="connsiteY37" fmla="*/ 994834 h 3679701"/>
              <a:gd name="connsiteX38" fmla="*/ 2379133 w 8398933"/>
              <a:gd name="connsiteY38" fmla="*/ 1134534 h 3679701"/>
              <a:gd name="connsiteX39" fmla="*/ 2290233 w 8398933"/>
              <a:gd name="connsiteY39" fmla="*/ 1210734 h 3679701"/>
              <a:gd name="connsiteX40" fmla="*/ 2065867 w 8398933"/>
              <a:gd name="connsiteY40" fmla="*/ 1308101 h 3679701"/>
              <a:gd name="connsiteX41" fmla="*/ 1761067 w 8398933"/>
              <a:gd name="connsiteY41" fmla="*/ 1375834 h 3679701"/>
              <a:gd name="connsiteX42" fmla="*/ 1452033 w 8398933"/>
              <a:gd name="connsiteY42" fmla="*/ 1198034 h 3679701"/>
              <a:gd name="connsiteX43" fmla="*/ 1223433 w 8398933"/>
              <a:gd name="connsiteY43" fmla="*/ 1058334 h 3679701"/>
              <a:gd name="connsiteX44" fmla="*/ 893233 w 8398933"/>
              <a:gd name="connsiteY44" fmla="*/ 969434 h 3679701"/>
              <a:gd name="connsiteX45" fmla="*/ 0 w 8398933"/>
              <a:gd name="connsiteY45" fmla="*/ 990601 h 3679701"/>
              <a:gd name="connsiteX46" fmla="*/ 0 w 8398933"/>
              <a:gd name="connsiteY46" fmla="*/ 3589867 h 3679701"/>
              <a:gd name="connsiteX47" fmla="*/ 232833 w 8398933"/>
              <a:gd name="connsiteY47" fmla="*/ 3606801 h 3679701"/>
              <a:gd name="connsiteX48" fmla="*/ 423333 w 8398933"/>
              <a:gd name="connsiteY48" fmla="*/ 3623734 h 3679701"/>
              <a:gd name="connsiteX49" fmla="*/ 753533 w 8398933"/>
              <a:gd name="connsiteY49" fmla="*/ 3568701 h 3679701"/>
              <a:gd name="connsiteX50" fmla="*/ 855133 w 8398933"/>
              <a:gd name="connsiteY50" fmla="*/ 3674534 h 3679701"/>
              <a:gd name="connsiteX51" fmla="*/ 918633 w 8398933"/>
              <a:gd name="connsiteY51" fmla="*/ 3661834 h 3679701"/>
              <a:gd name="connsiteX52" fmla="*/ 1032933 w 8398933"/>
              <a:gd name="connsiteY52" fmla="*/ 3598334 h 3679701"/>
              <a:gd name="connsiteX53" fmla="*/ 1109133 w 8398933"/>
              <a:gd name="connsiteY53" fmla="*/ 3560234 h 3679701"/>
              <a:gd name="connsiteX54" fmla="*/ 1185333 w 8398933"/>
              <a:gd name="connsiteY54" fmla="*/ 3484034 h 3679701"/>
              <a:gd name="connsiteX55" fmla="*/ 1236133 w 8398933"/>
              <a:gd name="connsiteY55" fmla="*/ 3407834 h 3679701"/>
              <a:gd name="connsiteX56" fmla="*/ 1261533 w 8398933"/>
              <a:gd name="connsiteY56" fmla="*/ 3369734 h 3679701"/>
              <a:gd name="connsiteX57" fmla="*/ 1325033 w 8398933"/>
              <a:gd name="connsiteY57" fmla="*/ 3318934 h 3679701"/>
              <a:gd name="connsiteX58" fmla="*/ 1350433 w 8398933"/>
              <a:gd name="connsiteY58" fmla="*/ 3268134 h 3679701"/>
              <a:gd name="connsiteX59" fmla="*/ 1363133 w 8398933"/>
              <a:gd name="connsiteY59" fmla="*/ 3230034 h 3679701"/>
              <a:gd name="connsiteX60" fmla="*/ 1388533 w 8398933"/>
              <a:gd name="connsiteY60" fmla="*/ 3191934 h 3679701"/>
              <a:gd name="connsiteX61" fmla="*/ 1401233 w 8398933"/>
              <a:gd name="connsiteY61" fmla="*/ 3153834 h 3679701"/>
              <a:gd name="connsiteX62" fmla="*/ 1426633 w 8398933"/>
              <a:gd name="connsiteY62" fmla="*/ 3115734 h 3679701"/>
              <a:gd name="connsiteX63" fmla="*/ 1439333 w 8398933"/>
              <a:gd name="connsiteY63" fmla="*/ 3077634 h 3679701"/>
              <a:gd name="connsiteX64" fmla="*/ 1477433 w 8398933"/>
              <a:gd name="connsiteY64" fmla="*/ 3052234 h 3679701"/>
              <a:gd name="connsiteX65" fmla="*/ 1490133 w 8398933"/>
              <a:gd name="connsiteY65" fmla="*/ 3014134 h 3679701"/>
              <a:gd name="connsiteX66" fmla="*/ 1502833 w 8398933"/>
              <a:gd name="connsiteY66" fmla="*/ 2963334 h 3679701"/>
              <a:gd name="connsiteX67" fmla="*/ 1540933 w 8398933"/>
              <a:gd name="connsiteY67" fmla="*/ 2912534 h 3679701"/>
              <a:gd name="connsiteX68" fmla="*/ 1604433 w 8398933"/>
              <a:gd name="connsiteY68" fmla="*/ 2810934 h 3679701"/>
              <a:gd name="connsiteX69" fmla="*/ 1642533 w 8398933"/>
              <a:gd name="connsiteY69" fmla="*/ 2772834 h 3679701"/>
              <a:gd name="connsiteX70" fmla="*/ 1667933 w 8398933"/>
              <a:gd name="connsiteY70" fmla="*/ 2722034 h 3679701"/>
              <a:gd name="connsiteX71" fmla="*/ 1744133 w 8398933"/>
              <a:gd name="connsiteY71" fmla="*/ 2671234 h 3679701"/>
              <a:gd name="connsiteX72" fmla="*/ 1756833 w 8398933"/>
              <a:gd name="connsiteY72" fmla="*/ 2607734 h 3679701"/>
              <a:gd name="connsiteX73" fmla="*/ 1845733 w 8398933"/>
              <a:gd name="connsiteY73" fmla="*/ 2531534 h 3679701"/>
              <a:gd name="connsiteX74" fmla="*/ 1960033 w 8398933"/>
              <a:gd name="connsiteY74" fmla="*/ 2442634 h 3679701"/>
              <a:gd name="connsiteX75" fmla="*/ 2023533 w 8398933"/>
              <a:gd name="connsiteY75" fmla="*/ 2417234 h 3679701"/>
              <a:gd name="connsiteX76" fmla="*/ 2074333 w 8398933"/>
              <a:gd name="connsiteY76" fmla="*/ 2379134 h 3679701"/>
              <a:gd name="connsiteX77" fmla="*/ 2150533 w 8398933"/>
              <a:gd name="connsiteY77" fmla="*/ 2366434 h 3679701"/>
              <a:gd name="connsiteX78" fmla="*/ 2379133 w 8398933"/>
              <a:gd name="connsiteY78" fmla="*/ 2302934 h 3679701"/>
              <a:gd name="connsiteX79" fmla="*/ 2607733 w 8398933"/>
              <a:gd name="connsiteY79" fmla="*/ 2290234 h 3679701"/>
              <a:gd name="connsiteX80" fmla="*/ 2683933 w 8398933"/>
              <a:gd name="connsiteY80" fmla="*/ 2277534 h 3679701"/>
              <a:gd name="connsiteX81" fmla="*/ 2734733 w 8398933"/>
              <a:gd name="connsiteY81" fmla="*/ 2264834 h 3679701"/>
              <a:gd name="connsiteX82" fmla="*/ 2887133 w 8398933"/>
              <a:gd name="connsiteY82" fmla="*/ 2252134 h 3679701"/>
              <a:gd name="connsiteX83" fmla="*/ 2937933 w 8398933"/>
              <a:gd name="connsiteY83" fmla="*/ 2226734 h 3679701"/>
              <a:gd name="connsiteX84" fmla="*/ 2976033 w 8398933"/>
              <a:gd name="connsiteY84" fmla="*/ 2201334 h 3679701"/>
              <a:gd name="connsiteX85" fmla="*/ 3052233 w 8398933"/>
              <a:gd name="connsiteY85" fmla="*/ 2175934 h 3679701"/>
              <a:gd name="connsiteX86" fmla="*/ 3090333 w 8398933"/>
              <a:gd name="connsiteY86" fmla="*/ 2150534 h 3679701"/>
              <a:gd name="connsiteX87" fmla="*/ 3128433 w 8398933"/>
              <a:gd name="connsiteY87" fmla="*/ 2137834 h 3679701"/>
              <a:gd name="connsiteX88" fmla="*/ 3204633 w 8398933"/>
              <a:gd name="connsiteY88" fmla="*/ 2087034 h 3679701"/>
              <a:gd name="connsiteX89" fmla="*/ 3242733 w 8398933"/>
              <a:gd name="connsiteY89" fmla="*/ 2061634 h 3679701"/>
              <a:gd name="connsiteX90" fmla="*/ 3344333 w 8398933"/>
              <a:gd name="connsiteY90" fmla="*/ 2010834 h 3679701"/>
              <a:gd name="connsiteX91" fmla="*/ 3395133 w 8398933"/>
              <a:gd name="connsiteY91" fmla="*/ 2036234 h 3679701"/>
              <a:gd name="connsiteX92" fmla="*/ 3433233 w 8398933"/>
              <a:gd name="connsiteY92" fmla="*/ 2048934 h 3679701"/>
              <a:gd name="connsiteX93" fmla="*/ 3471333 w 8398933"/>
              <a:gd name="connsiteY93" fmla="*/ 2074334 h 3679701"/>
              <a:gd name="connsiteX94" fmla="*/ 3611033 w 8398933"/>
              <a:gd name="connsiteY94" fmla="*/ 2112434 h 3679701"/>
              <a:gd name="connsiteX95" fmla="*/ 4030133 w 8398933"/>
              <a:gd name="connsiteY95" fmla="*/ 2074334 h 3679701"/>
              <a:gd name="connsiteX96" fmla="*/ 4068233 w 8398933"/>
              <a:gd name="connsiteY96" fmla="*/ 2048934 h 3679701"/>
              <a:gd name="connsiteX97" fmla="*/ 4144433 w 8398933"/>
              <a:gd name="connsiteY97" fmla="*/ 2036234 h 3679701"/>
              <a:gd name="connsiteX98" fmla="*/ 4195233 w 8398933"/>
              <a:gd name="connsiteY98" fmla="*/ 2023534 h 3679701"/>
              <a:gd name="connsiteX99" fmla="*/ 4271433 w 8398933"/>
              <a:gd name="connsiteY99" fmla="*/ 2036234 h 3679701"/>
              <a:gd name="connsiteX100" fmla="*/ 4385733 w 8398933"/>
              <a:gd name="connsiteY100" fmla="*/ 2163234 h 3679701"/>
              <a:gd name="connsiteX101" fmla="*/ 4411133 w 8398933"/>
              <a:gd name="connsiteY101" fmla="*/ 2201334 h 3679701"/>
              <a:gd name="connsiteX102" fmla="*/ 4449233 w 8398933"/>
              <a:gd name="connsiteY102" fmla="*/ 2214034 h 3679701"/>
              <a:gd name="connsiteX103" fmla="*/ 4563533 w 8398933"/>
              <a:gd name="connsiteY103" fmla="*/ 2175934 h 3679701"/>
              <a:gd name="connsiteX104" fmla="*/ 4639733 w 8398933"/>
              <a:gd name="connsiteY104" fmla="*/ 2137834 h 3679701"/>
              <a:gd name="connsiteX105" fmla="*/ 4715933 w 8398933"/>
              <a:gd name="connsiteY105" fmla="*/ 2099734 h 3679701"/>
              <a:gd name="connsiteX106" fmla="*/ 4817533 w 8398933"/>
              <a:gd name="connsiteY106" fmla="*/ 2048934 h 3679701"/>
              <a:gd name="connsiteX107" fmla="*/ 4855633 w 8398933"/>
              <a:gd name="connsiteY107" fmla="*/ 2023534 h 3679701"/>
              <a:gd name="connsiteX108" fmla="*/ 4893733 w 8398933"/>
              <a:gd name="connsiteY108" fmla="*/ 2010834 h 3679701"/>
              <a:gd name="connsiteX109" fmla="*/ 4931833 w 8398933"/>
              <a:gd name="connsiteY109" fmla="*/ 1985434 h 3679701"/>
              <a:gd name="connsiteX110" fmla="*/ 4995333 w 8398933"/>
              <a:gd name="connsiteY110" fmla="*/ 1972734 h 3679701"/>
              <a:gd name="connsiteX111" fmla="*/ 5160433 w 8398933"/>
              <a:gd name="connsiteY111" fmla="*/ 1985434 h 3679701"/>
              <a:gd name="connsiteX112" fmla="*/ 5223933 w 8398933"/>
              <a:gd name="connsiteY112" fmla="*/ 1998134 h 3679701"/>
              <a:gd name="connsiteX113" fmla="*/ 5401733 w 8398933"/>
              <a:gd name="connsiteY113" fmla="*/ 2023534 h 3679701"/>
              <a:gd name="connsiteX114" fmla="*/ 5808133 w 8398933"/>
              <a:gd name="connsiteY114" fmla="*/ 2010834 h 3679701"/>
              <a:gd name="connsiteX115" fmla="*/ 5884333 w 8398933"/>
              <a:gd name="connsiteY115" fmla="*/ 1972734 h 3679701"/>
              <a:gd name="connsiteX116" fmla="*/ 5922433 w 8398933"/>
              <a:gd name="connsiteY116" fmla="*/ 1960034 h 3679701"/>
              <a:gd name="connsiteX117" fmla="*/ 5998633 w 8398933"/>
              <a:gd name="connsiteY117" fmla="*/ 1896534 h 3679701"/>
              <a:gd name="connsiteX118" fmla="*/ 6074833 w 8398933"/>
              <a:gd name="connsiteY118" fmla="*/ 1871134 h 3679701"/>
              <a:gd name="connsiteX119" fmla="*/ 6214533 w 8398933"/>
              <a:gd name="connsiteY119" fmla="*/ 1883834 h 3679701"/>
              <a:gd name="connsiteX120" fmla="*/ 6278033 w 8398933"/>
              <a:gd name="connsiteY120" fmla="*/ 1896534 h 3679701"/>
              <a:gd name="connsiteX121" fmla="*/ 6430433 w 8398933"/>
              <a:gd name="connsiteY121" fmla="*/ 1921934 h 3679701"/>
              <a:gd name="connsiteX122" fmla="*/ 6506633 w 8398933"/>
              <a:gd name="connsiteY122" fmla="*/ 1934634 h 3679701"/>
              <a:gd name="connsiteX123" fmla="*/ 6811433 w 8398933"/>
              <a:gd name="connsiteY123" fmla="*/ 1960034 h 3679701"/>
              <a:gd name="connsiteX124" fmla="*/ 8398933 w 8398933"/>
              <a:gd name="connsiteY124" fmla="*/ 1947334 h 3679701"/>
              <a:gd name="connsiteX125" fmla="*/ 8365066 w 8398933"/>
              <a:gd name="connsiteY125" fmla="*/ 0 h 3679701"/>
              <a:gd name="connsiteX0" fmla="*/ 8365066 w 8398933"/>
              <a:gd name="connsiteY0" fmla="*/ 0 h 3661834"/>
              <a:gd name="connsiteX1" fmla="*/ 8051800 w 8398933"/>
              <a:gd name="connsiteY1" fmla="*/ 12701 h 3661834"/>
              <a:gd name="connsiteX2" fmla="*/ 7755466 w 8398933"/>
              <a:gd name="connsiteY2" fmla="*/ 76200 h 3661834"/>
              <a:gd name="connsiteX3" fmla="*/ 7615767 w 8398933"/>
              <a:gd name="connsiteY3" fmla="*/ 114301 h 3661834"/>
              <a:gd name="connsiteX4" fmla="*/ 7577667 w 8398933"/>
              <a:gd name="connsiteY4" fmla="*/ 461433 h 3661834"/>
              <a:gd name="connsiteX5" fmla="*/ 7535333 w 8398933"/>
              <a:gd name="connsiteY5" fmla="*/ 537634 h 3661834"/>
              <a:gd name="connsiteX6" fmla="*/ 7357533 w 8398933"/>
              <a:gd name="connsiteY6" fmla="*/ 732367 h 3661834"/>
              <a:gd name="connsiteX7" fmla="*/ 7200899 w 8398933"/>
              <a:gd name="connsiteY7" fmla="*/ 918634 h 3661834"/>
              <a:gd name="connsiteX8" fmla="*/ 7099300 w 8398933"/>
              <a:gd name="connsiteY8" fmla="*/ 1045634 h 3661834"/>
              <a:gd name="connsiteX9" fmla="*/ 7023099 w 8398933"/>
              <a:gd name="connsiteY9" fmla="*/ 1113367 h 3661834"/>
              <a:gd name="connsiteX10" fmla="*/ 6946900 w 8398933"/>
              <a:gd name="connsiteY10" fmla="*/ 1138768 h 3661834"/>
              <a:gd name="connsiteX11" fmla="*/ 6781800 w 8398933"/>
              <a:gd name="connsiteY11" fmla="*/ 1172634 h 3661834"/>
              <a:gd name="connsiteX12" fmla="*/ 6337300 w 8398933"/>
              <a:gd name="connsiteY12" fmla="*/ 1210734 h 3661834"/>
              <a:gd name="connsiteX13" fmla="*/ 6057900 w 8398933"/>
              <a:gd name="connsiteY13" fmla="*/ 1181101 h 3661834"/>
              <a:gd name="connsiteX14" fmla="*/ 5897033 w 8398933"/>
              <a:gd name="connsiteY14" fmla="*/ 1045634 h 3661834"/>
              <a:gd name="connsiteX15" fmla="*/ 5731933 w 8398933"/>
              <a:gd name="connsiteY15" fmla="*/ 867834 h 3661834"/>
              <a:gd name="connsiteX16" fmla="*/ 5477933 w 8398933"/>
              <a:gd name="connsiteY16" fmla="*/ 753534 h 3661834"/>
              <a:gd name="connsiteX17" fmla="*/ 5262033 w 8398933"/>
              <a:gd name="connsiteY17" fmla="*/ 774701 h 3661834"/>
              <a:gd name="connsiteX18" fmla="*/ 5118100 w 8398933"/>
              <a:gd name="connsiteY18" fmla="*/ 677334 h 3661834"/>
              <a:gd name="connsiteX19" fmla="*/ 5008033 w 8398933"/>
              <a:gd name="connsiteY19" fmla="*/ 368301 h 3661834"/>
              <a:gd name="connsiteX20" fmla="*/ 4868333 w 8398933"/>
              <a:gd name="connsiteY20" fmla="*/ 118534 h 3661834"/>
              <a:gd name="connsiteX21" fmla="*/ 4686300 w 8398933"/>
              <a:gd name="connsiteY21" fmla="*/ 4234 h 3661834"/>
              <a:gd name="connsiteX22" fmla="*/ 4487333 w 8398933"/>
              <a:gd name="connsiteY22" fmla="*/ 67734 h 3661834"/>
              <a:gd name="connsiteX23" fmla="*/ 4360333 w 8398933"/>
              <a:gd name="connsiteY23" fmla="*/ 143934 h 3661834"/>
              <a:gd name="connsiteX24" fmla="*/ 4233333 w 8398933"/>
              <a:gd name="connsiteY24" fmla="*/ 296334 h 3661834"/>
              <a:gd name="connsiteX25" fmla="*/ 4042833 w 8398933"/>
              <a:gd name="connsiteY25" fmla="*/ 639234 h 3661834"/>
              <a:gd name="connsiteX26" fmla="*/ 3966633 w 8398933"/>
              <a:gd name="connsiteY26" fmla="*/ 753534 h 3661834"/>
              <a:gd name="connsiteX27" fmla="*/ 3877733 w 8398933"/>
              <a:gd name="connsiteY27" fmla="*/ 842434 h 3661834"/>
              <a:gd name="connsiteX28" fmla="*/ 3763433 w 8398933"/>
              <a:gd name="connsiteY28" fmla="*/ 867834 h 3661834"/>
              <a:gd name="connsiteX29" fmla="*/ 3699933 w 8398933"/>
              <a:gd name="connsiteY29" fmla="*/ 753534 h 3661834"/>
              <a:gd name="connsiteX30" fmla="*/ 3611033 w 8398933"/>
              <a:gd name="connsiteY30" fmla="*/ 626534 h 3661834"/>
              <a:gd name="connsiteX31" fmla="*/ 3509433 w 8398933"/>
              <a:gd name="connsiteY31" fmla="*/ 524934 h 3661834"/>
              <a:gd name="connsiteX32" fmla="*/ 3369733 w 8398933"/>
              <a:gd name="connsiteY32" fmla="*/ 499534 h 3661834"/>
              <a:gd name="connsiteX33" fmla="*/ 3230033 w 8398933"/>
              <a:gd name="connsiteY33" fmla="*/ 512234 h 3661834"/>
              <a:gd name="connsiteX34" fmla="*/ 2963333 w 8398933"/>
              <a:gd name="connsiteY34" fmla="*/ 651934 h 3661834"/>
              <a:gd name="connsiteX35" fmla="*/ 2849033 w 8398933"/>
              <a:gd name="connsiteY35" fmla="*/ 715434 h 3661834"/>
              <a:gd name="connsiteX36" fmla="*/ 2658533 w 8398933"/>
              <a:gd name="connsiteY36" fmla="*/ 842434 h 3661834"/>
              <a:gd name="connsiteX37" fmla="*/ 2506133 w 8398933"/>
              <a:gd name="connsiteY37" fmla="*/ 994834 h 3661834"/>
              <a:gd name="connsiteX38" fmla="*/ 2379133 w 8398933"/>
              <a:gd name="connsiteY38" fmla="*/ 1134534 h 3661834"/>
              <a:gd name="connsiteX39" fmla="*/ 2290233 w 8398933"/>
              <a:gd name="connsiteY39" fmla="*/ 1210734 h 3661834"/>
              <a:gd name="connsiteX40" fmla="*/ 2065867 w 8398933"/>
              <a:gd name="connsiteY40" fmla="*/ 1308101 h 3661834"/>
              <a:gd name="connsiteX41" fmla="*/ 1761067 w 8398933"/>
              <a:gd name="connsiteY41" fmla="*/ 1375834 h 3661834"/>
              <a:gd name="connsiteX42" fmla="*/ 1452033 w 8398933"/>
              <a:gd name="connsiteY42" fmla="*/ 1198034 h 3661834"/>
              <a:gd name="connsiteX43" fmla="*/ 1223433 w 8398933"/>
              <a:gd name="connsiteY43" fmla="*/ 1058334 h 3661834"/>
              <a:gd name="connsiteX44" fmla="*/ 893233 w 8398933"/>
              <a:gd name="connsiteY44" fmla="*/ 969434 h 3661834"/>
              <a:gd name="connsiteX45" fmla="*/ 0 w 8398933"/>
              <a:gd name="connsiteY45" fmla="*/ 990601 h 3661834"/>
              <a:gd name="connsiteX46" fmla="*/ 0 w 8398933"/>
              <a:gd name="connsiteY46" fmla="*/ 3589867 h 3661834"/>
              <a:gd name="connsiteX47" fmla="*/ 232833 w 8398933"/>
              <a:gd name="connsiteY47" fmla="*/ 3606801 h 3661834"/>
              <a:gd name="connsiteX48" fmla="*/ 423333 w 8398933"/>
              <a:gd name="connsiteY48" fmla="*/ 3623734 h 3661834"/>
              <a:gd name="connsiteX49" fmla="*/ 753533 w 8398933"/>
              <a:gd name="connsiteY49" fmla="*/ 3568701 h 3661834"/>
              <a:gd name="connsiteX50" fmla="*/ 918633 w 8398933"/>
              <a:gd name="connsiteY50" fmla="*/ 3661834 h 3661834"/>
              <a:gd name="connsiteX51" fmla="*/ 1032933 w 8398933"/>
              <a:gd name="connsiteY51" fmla="*/ 3598334 h 3661834"/>
              <a:gd name="connsiteX52" fmla="*/ 1109133 w 8398933"/>
              <a:gd name="connsiteY52" fmla="*/ 3560234 h 3661834"/>
              <a:gd name="connsiteX53" fmla="*/ 1185333 w 8398933"/>
              <a:gd name="connsiteY53" fmla="*/ 3484034 h 3661834"/>
              <a:gd name="connsiteX54" fmla="*/ 1236133 w 8398933"/>
              <a:gd name="connsiteY54" fmla="*/ 3407834 h 3661834"/>
              <a:gd name="connsiteX55" fmla="*/ 1261533 w 8398933"/>
              <a:gd name="connsiteY55" fmla="*/ 3369734 h 3661834"/>
              <a:gd name="connsiteX56" fmla="*/ 1325033 w 8398933"/>
              <a:gd name="connsiteY56" fmla="*/ 3318934 h 3661834"/>
              <a:gd name="connsiteX57" fmla="*/ 1350433 w 8398933"/>
              <a:gd name="connsiteY57" fmla="*/ 3268134 h 3661834"/>
              <a:gd name="connsiteX58" fmla="*/ 1363133 w 8398933"/>
              <a:gd name="connsiteY58" fmla="*/ 3230034 h 3661834"/>
              <a:gd name="connsiteX59" fmla="*/ 1388533 w 8398933"/>
              <a:gd name="connsiteY59" fmla="*/ 3191934 h 3661834"/>
              <a:gd name="connsiteX60" fmla="*/ 1401233 w 8398933"/>
              <a:gd name="connsiteY60" fmla="*/ 3153834 h 3661834"/>
              <a:gd name="connsiteX61" fmla="*/ 1426633 w 8398933"/>
              <a:gd name="connsiteY61" fmla="*/ 3115734 h 3661834"/>
              <a:gd name="connsiteX62" fmla="*/ 1439333 w 8398933"/>
              <a:gd name="connsiteY62" fmla="*/ 3077634 h 3661834"/>
              <a:gd name="connsiteX63" fmla="*/ 1477433 w 8398933"/>
              <a:gd name="connsiteY63" fmla="*/ 3052234 h 3661834"/>
              <a:gd name="connsiteX64" fmla="*/ 1490133 w 8398933"/>
              <a:gd name="connsiteY64" fmla="*/ 3014134 h 3661834"/>
              <a:gd name="connsiteX65" fmla="*/ 1502833 w 8398933"/>
              <a:gd name="connsiteY65" fmla="*/ 2963334 h 3661834"/>
              <a:gd name="connsiteX66" fmla="*/ 1540933 w 8398933"/>
              <a:gd name="connsiteY66" fmla="*/ 2912534 h 3661834"/>
              <a:gd name="connsiteX67" fmla="*/ 1604433 w 8398933"/>
              <a:gd name="connsiteY67" fmla="*/ 2810934 h 3661834"/>
              <a:gd name="connsiteX68" fmla="*/ 1642533 w 8398933"/>
              <a:gd name="connsiteY68" fmla="*/ 2772834 h 3661834"/>
              <a:gd name="connsiteX69" fmla="*/ 1667933 w 8398933"/>
              <a:gd name="connsiteY69" fmla="*/ 2722034 h 3661834"/>
              <a:gd name="connsiteX70" fmla="*/ 1744133 w 8398933"/>
              <a:gd name="connsiteY70" fmla="*/ 2671234 h 3661834"/>
              <a:gd name="connsiteX71" fmla="*/ 1756833 w 8398933"/>
              <a:gd name="connsiteY71" fmla="*/ 2607734 h 3661834"/>
              <a:gd name="connsiteX72" fmla="*/ 1845733 w 8398933"/>
              <a:gd name="connsiteY72" fmla="*/ 2531534 h 3661834"/>
              <a:gd name="connsiteX73" fmla="*/ 1960033 w 8398933"/>
              <a:gd name="connsiteY73" fmla="*/ 2442634 h 3661834"/>
              <a:gd name="connsiteX74" fmla="*/ 2023533 w 8398933"/>
              <a:gd name="connsiteY74" fmla="*/ 2417234 h 3661834"/>
              <a:gd name="connsiteX75" fmla="*/ 2074333 w 8398933"/>
              <a:gd name="connsiteY75" fmla="*/ 2379134 h 3661834"/>
              <a:gd name="connsiteX76" fmla="*/ 2150533 w 8398933"/>
              <a:gd name="connsiteY76" fmla="*/ 2366434 h 3661834"/>
              <a:gd name="connsiteX77" fmla="*/ 2379133 w 8398933"/>
              <a:gd name="connsiteY77" fmla="*/ 2302934 h 3661834"/>
              <a:gd name="connsiteX78" fmla="*/ 2607733 w 8398933"/>
              <a:gd name="connsiteY78" fmla="*/ 2290234 h 3661834"/>
              <a:gd name="connsiteX79" fmla="*/ 2683933 w 8398933"/>
              <a:gd name="connsiteY79" fmla="*/ 2277534 h 3661834"/>
              <a:gd name="connsiteX80" fmla="*/ 2734733 w 8398933"/>
              <a:gd name="connsiteY80" fmla="*/ 2264834 h 3661834"/>
              <a:gd name="connsiteX81" fmla="*/ 2887133 w 8398933"/>
              <a:gd name="connsiteY81" fmla="*/ 2252134 h 3661834"/>
              <a:gd name="connsiteX82" fmla="*/ 2937933 w 8398933"/>
              <a:gd name="connsiteY82" fmla="*/ 2226734 h 3661834"/>
              <a:gd name="connsiteX83" fmla="*/ 2976033 w 8398933"/>
              <a:gd name="connsiteY83" fmla="*/ 2201334 h 3661834"/>
              <a:gd name="connsiteX84" fmla="*/ 3052233 w 8398933"/>
              <a:gd name="connsiteY84" fmla="*/ 2175934 h 3661834"/>
              <a:gd name="connsiteX85" fmla="*/ 3090333 w 8398933"/>
              <a:gd name="connsiteY85" fmla="*/ 2150534 h 3661834"/>
              <a:gd name="connsiteX86" fmla="*/ 3128433 w 8398933"/>
              <a:gd name="connsiteY86" fmla="*/ 2137834 h 3661834"/>
              <a:gd name="connsiteX87" fmla="*/ 3204633 w 8398933"/>
              <a:gd name="connsiteY87" fmla="*/ 2087034 h 3661834"/>
              <a:gd name="connsiteX88" fmla="*/ 3242733 w 8398933"/>
              <a:gd name="connsiteY88" fmla="*/ 2061634 h 3661834"/>
              <a:gd name="connsiteX89" fmla="*/ 3344333 w 8398933"/>
              <a:gd name="connsiteY89" fmla="*/ 2010834 h 3661834"/>
              <a:gd name="connsiteX90" fmla="*/ 3395133 w 8398933"/>
              <a:gd name="connsiteY90" fmla="*/ 2036234 h 3661834"/>
              <a:gd name="connsiteX91" fmla="*/ 3433233 w 8398933"/>
              <a:gd name="connsiteY91" fmla="*/ 2048934 h 3661834"/>
              <a:gd name="connsiteX92" fmla="*/ 3471333 w 8398933"/>
              <a:gd name="connsiteY92" fmla="*/ 2074334 h 3661834"/>
              <a:gd name="connsiteX93" fmla="*/ 3611033 w 8398933"/>
              <a:gd name="connsiteY93" fmla="*/ 2112434 h 3661834"/>
              <a:gd name="connsiteX94" fmla="*/ 4030133 w 8398933"/>
              <a:gd name="connsiteY94" fmla="*/ 2074334 h 3661834"/>
              <a:gd name="connsiteX95" fmla="*/ 4068233 w 8398933"/>
              <a:gd name="connsiteY95" fmla="*/ 2048934 h 3661834"/>
              <a:gd name="connsiteX96" fmla="*/ 4144433 w 8398933"/>
              <a:gd name="connsiteY96" fmla="*/ 2036234 h 3661834"/>
              <a:gd name="connsiteX97" fmla="*/ 4195233 w 8398933"/>
              <a:gd name="connsiteY97" fmla="*/ 2023534 h 3661834"/>
              <a:gd name="connsiteX98" fmla="*/ 4271433 w 8398933"/>
              <a:gd name="connsiteY98" fmla="*/ 2036234 h 3661834"/>
              <a:gd name="connsiteX99" fmla="*/ 4385733 w 8398933"/>
              <a:gd name="connsiteY99" fmla="*/ 2163234 h 3661834"/>
              <a:gd name="connsiteX100" fmla="*/ 4411133 w 8398933"/>
              <a:gd name="connsiteY100" fmla="*/ 2201334 h 3661834"/>
              <a:gd name="connsiteX101" fmla="*/ 4449233 w 8398933"/>
              <a:gd name="connsiteY101" fmla="*/ 2214034 h 3661834"/>
              <a:gd name="connsiteX102" fmla="*/ 4563533 w 8398933"/>
              <a:gd name="connsiteY102" fmla="*/ 2175934 h 3661834"/>
              <a:gd name="connsiteX103" fmla="*/ 4639733 w 8398933"/>
              <a:gd name="connsiteY103" fmla="*/ 2137834 h 3661834"/>
              <a:gd name="connsiteX104" fmla="*/ 4715933 w 8398933"/>
              <a:gd name="connsiteY104" fmla="*/ 2099734 h 3661834"/>
              <a:gd name="connsiteX105" fmla="*/ 4817533 w 8398933"/>
              <a:gd name="connsiteY105" fmla="*/ 2048934 h 3661834"/>
              <a:gd name="connsiteX106" fmla="*/ 4855633 w 8398933"/>
              <a:gd name="connsiteY106" fmla="*/ 2023534 h 3661834"/>
              <a:gd name="connsiteX107" fmla="*/ 4893733 w 8398933"/>
              <a:gd name="connsiteY107" fmla="*/ 2010834 h 3661834"/>
              <a:gd name="connsiteX108" fmla="*/ 4931833 w 8398933"/>
              <a:gd name="connsiteY108" fmla="*/ 1985434 h 3661834"/>
              <a:gd name="connsiteX109" fmla="*/ 4995333 w 8398933"/>
              <a:gd name="connsiteY109" fmla="*/ 1972734 h 3661834"/>
              <a:gd name="connsiteX110" fmla="*/ 5160433 w 8398933"/>
              <a:gd name="connsiteY110" fmla="*/ 1985434 h 3661834"/>
              <a:gd name="connsiteX111" fmla="*/ 5223933 w 8398933"/>
              <a:gd name="connsiteY111" fmla="*/ 1998134 h 3661834"/>
              <a:gd name="connsiteX112" fmla="*/ 5401733 w 8398933"/>
              <a:gd name="connsiteY112" fmla="*/ 2023534 h 3661834"/>
              <a:gd name="connsiteX113" fmla="*/ 5808133 w 8398933"/>
              <a:gd name="connsiteY113" fmla="*/ 2010834 h 3661834"/>
              <a:gd name="connsiteX114" fmla="*/ 5884333 w 8398933"/>
              <a:gd name="connsiteY114" fmla="*/ 1972734 h 3661834"/>
              <a:gd name="connsiteX115" fmla="*/ 5922433 w 8398933"/>
              <a:gd name="connsiteY115" fmla="*/ 1960034 h 3661834"/>
              <a:gd name="connsiteX116" fmla="*/ 5998633 w 8398933"/>
              <a:gd name="connsiteY116" fmla="*/ 1896534 h 3661834"/>
              <a:gd name="connsiteX117" fmla="*/ 6074833 w 8398933"/>
              <a:gd name="connsiteY117" fmla="*/ 1871134 h 3661834"/>
              <a:gd name="connsiteX118" fmla="*/ 6214533 w 8398933"/>
              <a:gd name="connsiteY118" fmla="*/ 1883834 h 3661834"/>
              <a:gd name="connsiteX119" fmla="*/ 6278033 w 8398933"/>
              <a:gd name="connsiteY119" fmla="*/ 1896534 h 3661834"/>
              <a:gd name="connsiteX120" fmla="*/ 6430433 w 8398933"/>
              <a:gd name="connsiteY120" fmla="*/ 1921934 h 3661834"/>
              <a:gd name="connsiteX121" fmla="*/ 6506633 w 8398933"/>
              <a:gd name="connsiteY121" fmla="*/ 1934634 h 3661834"/>
              <a:gd name="connsiteX122" fmla="*/ 6811433 w 8398933"/>
              <a:gd name="connsiteY122" fmla="*/ 1960034 h 3661834"/>
              <a:gd name="connsiteX123" fmla="*/ 8398933 w 8398933"/>
              <a:gd name="connsiteY123" fmla="*/ 1947334 h 3661834"/>
              <a:gd name="connsiteX124" fmla="*/ 8365066 w 8398933"/>
              <a:gd name="connsiteY124" fmla="*/ 0 h 36618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1032933 w 8398933"/>
              <a:gd name="connsiteY50" fmla="*/ 3598334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845733 w 8398933"/>
              <a:gd name="connsiteY71" fmla="*/ 2531534 h 3623734"/>
              <a:gd name="connsiteX72" fmla="*/ 1960033 w 8398933"/>
              <a:gd name="connsiteY72" fmla="*/ 2442634 h 3623734"/>
              <a:gd name="connsiteX73" fmla="*/ 2023533 w 8398933"/>
              <a:gd name="connsiteY73" fmla="*/ 2417234 h 3623734"/>
              <a:gd name="connsiteX74" fmla="*/ 2074333 w 8398933"/>
              <a:gd name="connsiteY74" fmla="*/ 2379134 h 3623734"/>
              <a:gd name="connsiteX75" fmla="*/ 2150533 w 8398933"/>
              <a:gd name="connsiteY75" fmla="*/ 2366434 h 3623734"/>
              <a:gd name="connsiteX76" fmla="*/ 2379133 w 8398933"/>
              <a:gd name="connsiteY76" fmla="*/ 2302934 h 3623734"/>
              <a:gd name="connsiteX77" fmla="*/ 2607733 w 8398933"/>
              <a:gd name="connsiteY77" fmla="*/ 2290234 h 3623734"/>
              <a:gd name="connsiteX78" fmla="*/ 2683933 w 8398933"/>
              <a:gd name="connsiteY78" fmla="*/ 2277534 h 3623734"/>
              <a:gd name="connsiteX79" fmla="*/ 2734733 w 8398933"/>
              <a:gd name="connsiteY79" fmla="*/ 2264834 h 3623734"/>
              <a:gd name="connsiteX80" fmla="*/ 2887133 w 8398933"/>
              <a:gd name="connsiteY80" fmla="*/ 2252134 h 3623734"/>
              <a:gd name="connsiteX81" fmla="*/ 2937933 w 8398933"/>
              <a:gd name="connsiteY81" fmla="*/ 2226734 h 3623734"/>
              <a:gd name="connsiteX82" fmla="*/ 2976033 w 8398933"/>
              <a:gd name="connsiteY82" fmla="*/ 2201334 h 3623734"/>
              <a:gd name="connsiteX83" fmla="*/ 3052233 w 8398933"/>
              <a:gd name="connsiteY83" fmla="*/ 2175934 h 3623734"/>
              <a:gd name="connsiteX84" fmla="*/ 3090333 w 8398933"/>
              <a:gd name="connsiteY84" fmla="*/ 2150534 h 3623734"/>
              <a:gd name="connsiteX85" fmla="*/ 3128433 w 8398933"/>
              <a:gd name="connsiteY85" fmla="*/ 2137834 h 3623734"/>
              <a:gd name="connsiteX86" fmla="*/ 3204633 w 8398933"/>
              <a:gd name="connsiteY86" fmla="*/ 2087034 h 3623734"/>
              <a:gd name="connsiteX87" fmla="*/ 3242733 w 8398933"/>
              <a:gd name="connsiteY87" fmla="*/ 2061634 h 3623734"/>
              <a:gd name="connsiteX88" fmla="*/ 3344333 w 8398933"/>
              <a:gd name="connsiteY88" fmla="*/ 2010834 h 3623734"/>
              <a:gd name="connsiteX89" fmla="*/ 3395133 w 8398933"/>
              <a:gd name="connsiteY89" fmla="*/ 2036234 h 3623734"/>
              <a:gd name="connsiteX90" fmla="*/ 3433233 w 8398933"/>
              <a:gd name="connsiteY90" fmla="*/ 2048934 h 3623734"/>
              <a:gd name="connsiteX91" fmla="*/ 3471333 w 8398933"/>
              <a:gd name="connsiteY91" fmla="*/ 2074334 h 3623734"/>
              <a:gd name="connsiteX92" fmla="*/ 3611033 w 8398933"/>
              <a:gd name="connsiteY92" fmla="*/ 2112434 h 3623734"/>
              <a:gd name="connsiteX93" fmla="*/ 4030133 w 8398933"/>
              <a:gd name="connsiteY93" fmla="*/ 2074334 h 3623734"/>
              <a:gd name="connsiteX94" fmla="*/ 4068233 w 8398933"/>
              <a:gd name="connsiteY94" fmla="*/ 2048934 h 3623734"/>
              <a:gd name="connsiteX95" fmla="*/ 4144433 w 8398933"/>
              <a:gd name="connsiteY95" fmla="*/ 2036234 h 3623734"/>
              <a:gd name="connsiteX96" fmla="*/ 4195233 w 8398933"/>
              <a:gd name="connsiteY96" fmla="*/ 2023534 h 3623734"/>
              <a:gd name="connsiteX97" fmla="*/ 4271433 w 8398933"/>
              <a:gd name="connsiteY97" fmla="*/ 2036234 h 3623734"/>
              <a:gd name="connsiteX98" fmla="*/ 4385733 w 8398933"/>
              <a:gd name="connsiteY98" fmla="*/ 2163234 h 3623734"/>
              <a:gd name="connsiteX99" fmla="*/ 4411133 w 8398933"/>
              <a:gd name="connsiteY99" fmla="*/ 2201334 h 3623734"/>
              <a:gd name="connsiteX100" fmla="*/ 4449233 w 8398933"/>
              <a:gd name="connsiteY100" fmla="*/ 2214034 h 3623734"/>
              <a:gd name="connsiteX101" fmla="*/ 4563533 w 8398933"/>
              <a:gd name="connsiteY101" fmla="*/ 2175934 h 3623734"/>
              <a:gd name="connsiteX102" fmla="*/ 4639733 w 8398933"/>
              <a:gd name="connsiteY102" fmla="*/ 2137834 h 3623734"/>
              <a:gd name="connsiteX103" fmla="*/ 4715933 w 8398933"/>
              <a:gd name="connsiteY103" fmla="*/ 2099734 h 3623734"/>
              <a:gd name="connsiteX104" fmla="*/ 4817533 w 8398933"/>
              <a:gd name="connsiteY104" fmla="*/ 2048934 h 3623734"/>
              <a:gd name="connsiteX105" fmla="*/ 4855633 w 8398933"/>
              <a:gd name="connsiteY105" fmla="*/ 2023534 h 3623734"/>
              <a:gd name="connsiteX106" fmla="*/ 4893733 w 8398933"/>
              <a:gd name="connsiteY106" fmla="*/ 2010834 h 3623734"/>
              <a:gd name="connsiteX107" fmla="*/ 4931833 w 8398933"/>
              <a:gd name="connsiteY107" fmla="*/ 1985434 h 3623734"/>
              <a:gd name="connsiteX108" fmla="*/ 4995333 w 8398933"/>
              <a:gd name="connsiteY108" fmla="*/ 1972734 h 3623734"/>
              <a:gd name="connsiteX109" fmla="*/ 5160433 w 8398933"/>
              <a:gd name="connsiteY109" fmla="*/ 1985434 h 3623734"/>
              <a:gd name="connsiteX110" fmla="*/ 5223933 w 8398933"/>
              <a:gd name="connsiteY110" fmla="*/ 1998134 h 3623734"/>
              <a:gd name="connsiteX111" fmla="*/ 5401733 w 8398933"/>
              <a:gd name="connsiteY111" fmla="*/ 2023534 h 3623734"/>
              <a:gd name="connsiteX112" fmla="*/ 5808133 w 8398933"/>
              <a:gd name="connsiteY112" fmla="*/ 2010834 h 3623734"/>
              <a:gd name="connsiteX113" fmla="*/ 5884333 w 8398933"/>
              <a:gd name="connsiteY113" fmla="*/ 1972734 h 3623734"/>
              <a:gd name="connsiteX114" fmla="*/ 5922433 w 8398933"/>
              <a:gd name="connsiteY114" fmla="*/ 1960034 h 3623734"/>
              <a:gd name="connsiteX115" fmla="*/ 5998633 w 8398933"/>
              <a:gd name="connsiteY115" fmla="*/ 1896534 h 3623734"/>
              <a:gd name="connsiteX116" fmla="*/ 6074833 w 8398933"/>
              <a:gd name="connsiteY116" fmla="*/ 1871134 h 3623734"/>
              <a:gd name="connsiteX117" fmla="*/ 6214533 w 8398933"/>
              <a:gd name="connsiteY117" fmla="*/ 1883834 h 3623734"/>
              <a:gd name="connsiteX118" fmla="*/ 6278033 w 8398933"/>
              <a:gd name="connsiteY118" fmla="*/ 1896534 h 3623734"/>
              <a:gd name="connsiteX119" fmla="*/ 6430433 w 8398933"/>
              <a:gd name="connsiteY119" fmla="*/ 1921934 h 3623734"/>
              <a:gd name="connsiteX120" fmla="*/ 6506633 w 8398933"/>
              <a:gd name="connsiteY120" fmla="*/ 1934634 h 3623734"/>
              <a:gd name="connsiteX121" fmla="*/ 6811433 w 8398933"/>
              <a:gd name="connsiteY121" fmla="*/ 1960034 h 3623734"/>
              <a:gd name="connsiteX122" fmla="*/ 8398933 w 8398933"/>
              <a:gd name="connsiteY122" fmla="*/ 1947334 h 3623734"/>
              <a:gd name="connsiteX123" fmla="*/ 8365066 w 8398933"/>
              <a:gd name="connsiteY12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845733 w 8398933"/>
              <a:gd name="connsiteY71" fmla="*/ 2531534 h 3623734"/>
              <a:gd name="connsiteX72" fmla="*/ 1960033 w 8398933"/>
              <a:gd name="connsiteY72" fmla="*/ 2442634 h 3623734"/>
              <a:gd name="connsiteX73" fmla="*/ 2023533 w 8398933"/>
              <a:gd name="connsiteY73" fmla="*/ 2417234 h 3623734"/>
              <a:gd name="connsiteX74" fmla="*/ 2074333 w 8398933"/>
              <a:gd name="connsiteY74" fmla="*/ 2379134 h 3623734"/>
              <a:gd name="connsiteX75" fmla="*/ 2150533 w 8398933"/>
              <a:gd name="connsiteY75" fmla="*/ 2366434 h 3623734"/>
              <a:gd name="connsiteX76" fmla="*/ 2379133 w 8398933"/>
              <a:gd name="connsiteY76" fmla="*/ 2302934 h 3623734"/>
              <a:gd name="connsiteX77" fmla="*/ 2607733 w 8398933"/>
              <a:gd name="connsiteY77" fmla="*/ 2290234 h 3623734"/>
              <a:gd name="connsiteX78" fmla="*/ 2683933 w 8398933"/>
              <a:gd name="connsiteY78" fmla="*/ 2277534 h 3623734"/>
              <a:gd name="connsiteX79" fmla="*/ 2734733 w 8398933"/>
              <a:gd name="connsiteY79" fmla="*/ 2264834 h 3623734"/>
              <a:gd name="connsiteX80" fmla="*/ 2887133 w 8398933"/>
              <a:gd name="connsiteY80" fmla="*/ 2252134 h 3623734"/>
              <a:gd name="connsiteX81" fmla="*/ 2937933 w 8398933"/>
              <a:gd name="connsiteY81" fmla="*/ 2226734 h 3623734"/>
              <a:gd name="connsiteX82" fmla="*/ 2976033 w 8398933"/>
              <a:gd name="connsiteY82" fmla="*/ 2201334 h 3623734"/>
              <a:gd name="connsiteX83" fmla="*/ 3052233 w 8398933"/>
              <a:gd name="connsiteY83" fmla="*/ 2175934 h 3623734"/>
              <a:gd name="connsiteX84" fmla="*/ 3090333 w 8398933"/>
              <a:gd name="connsiteY84" fmla="*/ 2150534 h 3623734"/>
              <a:gd name="connsiteX85" fmla="*/ 3128433 w 8398933"/>
              <a:gd name="connsiteY85" fmla="*/ 2137834 h 3623734"/>
              <a:gd name="connsiteX86" fmla="*/ 3204633 w 8398933"/>
              <a:gd name="connsiteY86" fmla="*/ 2087034 h 3623734"/>
              <a:gd name="connsiteX87" fmla="*/ 3242733 w 8398933"/>
              <a:gd name="connsiteY87" fmla="*/ 2061634 h 3623734"/>
              <a:gd name="connsiteX88" fmla="*/ 3344333 w 8398933"/>
              <a:gd name="connsiteY88" fmla="*/ 2010834 h 3623734"/>
              <a:gd name="connsiteX89" fmla="*/ 3395133 w 8398933"/>
              <a:gd name="connsiteY89" fmla="*/ 2036234 h 3623734"/>
              <a:gd name="connsiteX90" fmla="*/ 3433233 w 8398933"/>
              <a:gd name="connsiteY90" fmla="*/ 2048934 h 3623734"/>
              <a:gd name="connsiteX91" fmla="*/ 3471333 w 8398933"/>
              <a:gd name="connsiteY91" fmla="*/ 2074334 h 3623734"/>
              <a:gd name="connsiteX92" fmla="*/ 3611033 w 8398933"/>
              <a:gd name="connsiteY92" fmla="*/ 2112434 h 3623734"/>
              <a:gd name="connsiteX93" fmla="*/ 4030133 w 8398933"/>
              <a:gd name="connsiteY93" fmla="*/ 2074334 h 3623734"/>
              <a:gd name="connsiteX94" fmla="*/ 4068233 w 8398933"/>
              <a:gd name="connsiteY94" fmla="*/ 2048934 h 3623734"/>
              <a:gd name="connsiteX95" fmla="*/ 4144433 w 8398933"/>
              <a:gd name="connsiteY95" fmla="*/ 2036234 h 3623734"/>
              <a:gd name="connsiteX96" fmla="*/ 4195233 w 8398933"/>
              <a:gd name="connsiteY96" fmla="*/ 2023534 h 3623734"/>
              <a:gd name="connsiteX97" fmla="*/ 4271433 w 8398933"/>
              <a:gd name="connsiteY97" fmla="*/ 2036234 h 3623734"/>
              <a:gd name="connsiteX98" fmla="*/ 4385733 w 8398933"/>
              <a:gd name="connsiteY98" fmla="*/ 2163234 h 3623734"/>
              <a:gd name="connsiteX99" fmla="*/ 4411133 w 8398933"/>
              <a:gd name="connsiteY99" fmla="*/ 2201334 h 3623734"/>
              <a:gd name="connsiteX100" fmla="*/ 4449233 w 8398933"/>
              <a:gd name="connsiteY100" fmla="*/ 2214034 h 3623734"/>
              <a:gd name="connsiteX101" fmla="*/ 4563533 w 8398933"/>
              <a:gd name="connsiteY101" fmla="*/ 2175934 h 3623734"/>
              <a:gd name="connsiteX102" fmla="*/ 4639733 w 8398933"/>
              <a:gd name="connsiteY102" fmla="*/ 2137834 h 3623734"/>
              <a:gd name="connsiteX103" fmla="*/ 4715933 w 8398933"/>
              <a:gd name="connsiteY103" fmla="*/ 2099734 h 3623734"/>
              <a:gd name="connsiteX104" fmla="*/ 4817533 w 8398933"/>
              <a:gd name="connsiteY104" fmla="*/ 2048934 h 3623734"/>
              <a:gd name="connsiteX105" fmla="*/ 4855633 w 8398933"/>
              <a:gd name="connsiteY105" fmla="*/ 2023534 h 3623734"/>
              <a:gd name="connsiteX106" fmla="*/ 4893733 w 8398933"/>
              <a:gd name="connsiteY106" fmla="*/ 2010834 h 3623734"/>
              <a:gd name="connsiteX107" fmla="*/ 4931833 w 8398933"/>
              <a:gd name="connsiteY107" fmla="*/ 1985434 h 3623734"/>
              <a:gd name="connsiteX108" fmla="*/ 4995333 w 8398933"/>
              <a:gd name="connsiteY108" fmla="*/ 1972734 h 3623734"/>
              <a:gd name="connsiteX109" fmla="*/ 5160433 w 8398933"/>
              <a:gd name="connsiteY109" fmla="*/ 1985434 h 3623734"/>
              <a:gd name="connsiteX110" fmla="*/ 5223933 w 8398933"/>
              <a:gd name="connsiteY110" fmla="*/ 1998134 h 3623734"/>
              <a:gd name="connsiteX111" fmla="*/ 5401733 w 8398933"/>
              <a:gd name="connsiteY111" fmla="*/ 2023534 h 3623734"/>
              <a:gd name="connsiteX112" fmla="*/ 5808133 w 8398933"/>
              <a:gd name="connsiteY112" fmla="*/ 2010834 h 3623734"/>
              <a:gd name="connsiteX113" fmla="*/ 5884333 w 8398933"/>
              <a:gd name="connsiteY113" fmla="*/ 1972734 h 3623734"/>
              <a:gd name="connsiteX114" fmla="*/ 5922433 w 8398933"/>
              <a:gd name="connsiteY114" fmla="*/ 1960034 h 3623734"/>
              <a:gd name="connsiteX115" fmla="*/ 5998633 w 8398933"/>
              <a:gd name="connsiteY115" fmla="*/ 1896534 h 3623734"/>
              <a:gd name="connsiteX116" fmla="*/ 6074833 w 8398933"/>
              <a:gd name="connsiteY116" fmla="*/ 1871134 h 3623734"/>
              <a:gd name="connsiteX117" fmla="*/ 6214533 w 8398933"/>
              <a:gd name="connsiteY117" fmla="*/ 1883834 h 3623734"/>
              <a:gd name="connsiteX118" fmla="*/ 6278033 w 8398933"/>
              <a:gd name="connsiteY118" fmla="*/ 1896534 h 3623734"/>
              <a:gd name="connsiteX119" fmla="*/ 6430433 w 8398933"/>
              <a:gd name="connsiteY119" fmla="*/ 1921934 h 3623734"/>
              <a:gd name="connsiteX120" fmla="*/ 6506633 w 8398933"/>
              <a:gd name="connsiteY120" fmla="*/ 1934634 h 3623734"/>
              <a:gd name="connsiteX121" fmla="*/ 6811433 w 8398933"/>
              <a:gd name="connsiteY121" fmla="*/ 1960034 h 3623734"/>
              <a:gd name="connsiteX122" fmla="*/ 8398933 w 8398933"/>
              <a:gd name="connsiteY122" fmla="*/ 1947334 h 3623734"/>
              <a:gd name="connsiteX123" fmla="*/ 8365066 w 8398933"/>
              <a:gd name="connsiteY12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845733 w 8398933"/>
              <a:gd name="connsiteY71" fmla="*/ 2531534 h 3623734"/>
              <a:gd name="connsiteX72" fmla="*/ 1960033 w 8398933"/>
              <a:gd name="connsiteY72" fmla="*/ 2442634 h 3623734"/>
              <a:gd name="connsiteX73" fmla="*/ 2023533 w 8398933"/>
              <a:gd name="connsiteY73" fmla="*/ 2417234 h 3623734"/>
              <a:gd name="connsiteX74" fmla="*/ 2074333 w 8398933"/>
              <a:gd name="connsiteY74" fmla="*/ 2379134 h 3623734"/>
              <a:gd name="connsiteX75" fmla="*/ 2150533 w 8398933"/>
              <a:gd name="connsiteY75" fmla="*/ 2366434 h 3623734"/>
              <a:gd name="connsiteX76" fmla="*/ 2379133 w 8398933"/>
              <a:gd name="connsiteY76" fmla="*/ 2302934 h 3623734"/>
              <a:gd name="connsiteX77" fmla="*/ 2607733 w 8398933"/>
              <a:gd name="connsiteY77" fmla="*/ 2290234 h 3623734"/>
              <a:gd name="connsiteX78" fmla="*/ 2683933 w 8398933"/>
              <a:gd name="connsiteY78" fmla="*/ 2277534 h 3623734"/>
              <a:gd name="connsiteX79" fmla="*/ 2734733 w 8398933"/>
              <a:gd name="connsiteY79" fmla="*/ 2264834 h 3623734"/>
              <a:gd name="connsiteX80" fmla="*/ 2887133 w 8398933"/>
              <a:gd name="connsiteY80" fmla="*/ 2252134 h 3623734"/>
              <a:gd name="connsiteX81" fmla="*/ 2937933 w 8398933"/>
              <a:gd name="connsiteY81" fmla="*/ 2226734 h 3623734"/>
              <a:gd name="connsiteX82" fmla="*/ 2976033 w 8398933"/>
              <a:gd name="connsiteY82" fmla="*/ 2201334 h 3623734"/>
              <a:gd name="connsiteX83" fmla="*/ 3052233 w 8398933"/>
              <a:gd name="connsiteY83" fmla="*/ 2175934 h 3623734"/>
              <a:gd name="connsiteX84" fmla="*/ 3090333 w 8398933"/>
              <a:gd name="connsiteY84" fmla="*/ 2150534 h 3623734"/>
              <a:gd name="connsiteX85" fmla="*/ 3128433 w 8398933"/>
              <a:gd name="connsiteY85" fmla="*/ 2137834 h 3623734"/>
              <a:gd name="connsiteX86" fmla="*/ 3204633 w 8398933"/>
              <a:gd name="connsiteY86" fmla="*/ 2087034 h 3623734"/>
              <a:gd name="connsiteX87" fmla="*/ 3242733 w 8398933"/>
              <a:gd name="connsiteY87" fmla="*/ 2061634 h 3623734"/>
              <a:gd name="connsiteX88" fmla="*/ 3344333 w 8398933"/>
              <a:gd name="connsiteY88" fmla="*/ 2010834 h 3623734"/>
              <a:gd name="connsiteX89" fmla="*/ 3395133 w 8398933"/>
              <a:gd name="connsiteY89" fmla="*/ 2036234 h 3623734"/>
              <a:gd name="connsiteX90" fmla="*/ 3433233 w 8398933"/>
              <a:gd name="connsiteY90" fmla="*/ 2048934 h 3623734"/>
              <a:gd name="connsiteX91" fmla="*/ 3471333 w 8398933"/>
              <a:gd name="connsiteY91" fmla="*/ 2074334 h 3623734"/>
              <a:gd name="connsiteX92" fmla="*/ 3611033 w 8398933"/>
              <a:gd name="connsiteY92" fmla="*/ 2112434 h 3623734"/>
              <a:gd name="connsiteX93" fmla="*/ 4030133 w 8398933"/>
              <a:gd name="connsiteY93" fmla="*/ 2074334 h 3623734"/>
              <a:gd name="connsiteX94" fmla="*/ 4068233 w 8398933"/>
              <a:gd name="connsiteY94" fmla="*/ 2048934 h 3623734"/>
              <a:gd name="connsiteX95" fmla="*/ 4144433 w 8398933"/>
              <a:gd name="connsiteY95" fmla="*/ 2036234 h 3623734"/>
              <a:gd name="connsiteX96" fmla="*/ 4195233 w 8398933"/>
              <a:gd name="connsiteY96" fmla="*/ 2023534 h 3623734"/>
              <a:gd name="connsiteX97" fmla="*/ 4271433 w 8398933"/>
              <a:gd name="connsiteY97" fmla="*/ 2036234 h 3623734"/>
              <a:gd name="connsiteX98" fmla="*/ 4385733 w 8398933"/>
              <a:gd name="connsiteY98" fmla="*/ 2163234 h 3623734"/>
              <a:gd name="connsiteX99" fmla="*/ 4411133 w 8398933"/>
              <a:gd name="connsiteY99" fmla="*/ 2201334 h 3623734"/>
              <a:gd name="connsiteX100" fmla="*/ 4449233 w 8398933"/>
              <a:gd name="connsiteY100" fmla="*/ 2214034 h 3623734"/>
              <a:gd name="connsiteX101" fmla="*/ 4563533 w 8398933"/>
              <a:gd name="connsiteY101" fmla="*/ 2175934 h 3623734"/>
              <a:gd name="connsiteX102" fmla="*/ 4639733 w 8398933"/>
              <a:gd name="connsiteY102" fmla="*/ 2137834 h 3623734"/>
              <a:gd name="connsiteX103" fmla="*/ 4715933 w 8398933"/>
              <a:gd name="connsiteY103" fmla="*/ 2099734 h 3623734"/>
              <a:gd name="connsiteX104" fmla="*/ 4817533 w 8398933"/>
              <a:gd name="connsiteY104" fmla="*/ 2048934 h 3623734"/>
              <a:gd name="connsiteX105" fmla="*/ 4855633 w 8398933"/>
              <a:gd name="connsiteY105" fmla="*/ 2023534 h 3623734"/>
              <a:gd name="connsiteX106" fmla="*/ 4893733 w 8398933"/>
              <a:gd name="connsiteY106" fmla="*/ 2010834 h 3623734"/>
              <a:gd name="connsiteX107" fmla="*/ 4931833 w 8398933"/>
              <a:gd name="connsiteY107" fmla="*/ 1985434 h 3623734"/>
              <a:gd name="connsiteX108" fmla="*/ 4995333 w 8398933"/>
              <a:gd name="connsiteY108" fmla="*/ 1972734 h 3623734"/>
              <a:gd name="connsiteX109" fmla="*/ 5160433 w 8398933"/>
              <a:gd name="connsiteY109" fmla="*/ 1985434 h 3623734"/>
              <a:gd name="connsiteX110" fmla="*/ 5223933 w 8398933"/>
              <a:gd name="connsiteY110" fmla="*/ 1998134 h 3623734"/>
              <a:gd name="connsiteX111" fmla="*/ 5401733 w 8398933"/>
              <a:gd name="connsiteY111" fmla="*/ 2023534 h 3623734"/>
              <a:gd name="connsiteX112" fmla="*/ 5808133 w 8398933"/>
              <a:gd name="connsiteY112" fmla="*/ 2010834 h 3623734"/>
              <a:gd name="connsiteX113" fmla="*/ 5884333 w 8398933"/>
              <a:gd name="connsiteY113" fmla="*/ 1972734 h 3623734"/>
              <a:gd name="connsiteX114" fmla="*/ 5922433 w 8398933"/>
              <a:gd name="connsiteY114" fmla="*/ 1960034 h 3623734"/>
              <a:gd name="connsiteX115" fmla="*/ 5998633 w 8398933"/>
              <a:gd name="connsiteY115" fmla="*/ 1896534 h 3623734"/>
              <a:gd name="connsiteX116" fmla="*/ 6074833 w 8398933"/>
              <a:gd name="connsiteY116" fmla="*/ 1871134 h 3623734"/>
              <a:gd name="connsiteX117" fmla="*/ 6214533 w 8398933"/>
              <a:gd name="connsiteY117" fmla="*/ 1883834 h 3623734"/>
              <a:gd name="connsiteX118" fmla="*/ 6278033 w 8398933"/>
              <a:gd name="connsiteY118" fmla="*/ 1896534 h 3623734"/>
              <a:gd name="connsiteX119" fmla="*/ 6430433 w 8398933"/>
              <a:gd name="connsiteY119" fmla="*/ 1921934 h 3623734"/>
              <a:gd name="connsiteX120" fmla="*/ 6506633 w 8398933"/>
              <a:gd name="connsiteY120" fmla="*/ 1934634 h 3623734"/>
              <a:gd name="connsiteX121" fmla="*/ 6811433 w 8398933"/>
              <a:gd name="connsiteY121" fmla="*/ 1960034 h 3623734"/>
              <a:gd name="connsiteX122" fmla="*/ 8398933 w 8398933"/>
              <a:gd name="connsiteY122" fmla="*/ 1947334 h 3623734"/>
              <a:gd name="connsiteX123" fmla="*/ 8365066 w 8398933"/>
              <a:gd name="connsiteY12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845733 w 8398933"/>
              <a:gd name="connsiteY71" fmla="*/ 2531534 h 3623734"/>
              <a:gd name="connsiteX72" fmla="*/ 1960033 w 8398933"/>
              <a:gd name="connsiteY72" fmla="*/ 2442634 h 3623734"/>
              <a:gd name="connsiteX73" fmla="*/ 2023533 w 8398933"/>
              <a:gd name="connsiteY73" fmla="*/ 2417234 h 3623734"/>
              <a:gd name="connsiteX74" fmla="*/ 2027766 w 8398933"/>
              <a:gd name="connsiteY74" fmla="*/ 2150534 h 3623734"/>
              <a:gd name="connsiteX75" fmla="*/ 2150533 w 8398933"/>
              <a:gd name="connsiteY75" fmla="*/ 2366434 h 3623734"/>
              <a:gd name="connsiteX76" fmla="*/ 2379133 w 8398933"/>
              <a:gd name="connsiteY76" fmla="*/ 2302934 h 3623734"/>
              <a:gd name="connsiteX77" fmla="*/ 2607733 w 8398933"/>
              <a:gd name="connsiteY77" fmla="*/ 2290234 h 3623734"/>
              <a:gd name="connsiteX78" fmla="*/ 2683933 w 8398933"/>
              <a:gd name="connsiteY78" fmla="*/ 2277534 h 3623734"/>
              <a:gd name="connsiteX79" fmla="*/ 2734733 w 8398933"/>
              <a:gd name="connsiteY79" fmla="*/ 2264834 h 3623734"/>
              <a:gd name="connsiteX80" fmla="*/ 2887133 w 8398933"/>
              <a:gd name="connsiteY80" fmla="*/ 2252134 h 3623734"/>
              <a:gd name="connsiteX81" fmla="*/ 2937933 w 8398933"/>
              <a:gd name="connsiteY81" fmla="*/ 2226734 h 3623734"/>
              <a:gd name="connsiteX82" fmla="*/ 2976033 w 8398933"/>
              <a:gd name="connsiteY82" fmla="*/ 2201334 h 3623734"/>
              <a:gd name="connsiteX83" fmla="*/ 3052233 w 8398933"/>
              <a:gd name="connsiteY83" fmla="*/ 2175934 h 3623734"/>
              <a:gd name="connsiteX84" fmla="*/ 3090333 w 8398933"/>
              <a:gd name="connsiteY84" fmla="*/ 2150534 h 3623734"/>
              <a:gd name="connsiteX85" fmla="*/ 3128433 w 8398933"/>
              <a:gd name="connsiteY85" fmla="*/ 2137834 h 3623734"/>
              <a:gd name="connsiteX86" fmla="*/ 3204633 w 8398933"/>
              <a:gd name="connsiteY86" fmla="*/ 2087034 h 3623734"/>
              <a:gd name="connsiteX87" fmla="*/ 3242733 w 8398933"/>
              <a:gd name="connsiteY87" fmla="*/ 2061634 h 3623734"/>
              <a:gd name="connsiteX88" fmla="*/ 3344333 w 8398933"/>
              <a:gd name="connsiteY88" fmla="*/ 2010834 h 3623734"/>
              <a:gd name="connsiteX89" fmla="*/ 3395133 w 8398933"/>
              <a:gd name="connsiteY89" fmla="*/ 2036234 h 3623734"/>
              <a:gd name="connsiteX90" fmla="*/ 3433233 w 8398933"/>
              <a:gd name="connsiteY90" fmla="*/ 2048934 h 3623734"/>
              <a:gd name="connsiteX91" fmla="*/ 3471333 w 8398933"/>
              <a:gd name="connsiteY91" fmla="*/ 2074334 h 3623734"/>
              <a:gd name="connsiteX92" fmla="*/ 3611033 w 8398933"/>
              <a:gd name="connsiteY92" fmla="*/ 2112434 h 3623734"/>
              <a:gd name="connsiteX93" fmla="*/ 4030133 w 8398933"/>
              <a:gd name="connsiteY93" fmla="*/ 2074334 h 3623734"/>
              <a:gd name="connsiteX94" fmla="*/ 4068233 w 8398933"/>
              <a:gd name="connsiteY94" fmla="*/ 2048934 h 3623734"/>
              <a:gd name="connsiteX95" fmla="*/ 4144433 w 8398933"/>
              <a:gd name="connsiteY95" fmla="*/ 2036234 h 3623734"/>
              <a:gd name="connsiteX96" fmla="*/ 4195233 w 8398933"/>
              <a:gd name="connsiteY96" fmla="*/ 2023534 h 3623734"/>
              <a:gd name="connsiteX97" fmla="*/ 4271433 w 8398933"/>
              <a:gd name="connsiteY97" fmla="*/ 2036234 h 3623734"/>
              <a:gd name="connsiteX98" fmla="*/ 4385733 w 8398933"/>
              <a:gd name="connsiteY98" fmla="*/ 2163234 h 3623734"/>
              <a:gd name="connsiteX99" fmla="*/ 4411133 w 8398933"/>
              <a:gd name="connsiteY99" fmla="*/ 2201334 h 3623734"/>
              <a:gd name="connsiteX100" fmla="*/ 4449233 w 8398933"/>
              <a:gd name="connsiteY100" fmla="*/ 2214034 h 3623734"/>
              <a:gd name="connsiteX101" fmla="*/ 4563533 w 8398933"/>
              <a:gd name="connsiteY101" fmla="*/ 2175934 h 3623734"/>
              <a:gd name="connsiteX102" fmla="*/ 4639733 w 8398933"/>
              <a:gd name="connsiteY102" fmla="*/ 2137834 h 3623734"/>
              <a:gd name="connsiteX103" fmla="*/ 4715933 w 8398933"/>
              <a:gd name="connsiteY103" fmla="*/ 2099734 h 3623734"/>
              <a:gd name="connsiteX104" fmla="*/ 4817533 w 8398933"/>
              <a:gd name="connsiteY104" fmla="*/ 2048934 h 3623734"/>
              <a:gd name="connsiteX105" fmla="*/ 4855633 w 8398933"/>
              <a:gd name="connsiteY105" fmla="*/ 2023534 h 3623734"/>
              <a:gd name="connsiteX106" fmla="*/ 4893733 w 8398933"/>
              <a:gd name="connsiteY106" fmla="*/ 2010834 h 3623734"/>
              <a:gd name="connsiteX107" fmla="*/ 4931833 w 8398933"/>
              <a:gd name="connsiteY107" fmla="*/ 1985434 h 3623734"/>
              <a:gd name="connsiteX108" fmla="*/ 4995333 w 8398933"/>
              <a:gd name="connsiteY108" fmla="*/ 1972734 h 3623734"/>
              <a:gd name="connsiteX109" fmla="*/ 5160433 w 8398933"/>
              <a:gd name="connsiteY109" fmla="*/ 1985434 h 3623734"/>
              <a:gd name="connsiteX110" fmla="*/ 5223933 w 8398933"/>
              <a:gd name="connsiteY110" fmla="*/ 1998134 h 3623734"/>
              <a:gd name="connsiteX111" fmla="*/ 5401733 w 8398933"/>
              <a:gd name="connsiteY111" fmla="*/ 2023534 h 3623734"/>
              <a:gd name="connsiteX112" fmla="*/ 5808133 w 8398933"/>
              <a:gd name="connsiteY112" fmla="*/ 2010834 h 3623734"/>
              <a:gd name="connsiteX113" fmla="*/ 5884333 w 8398933"/>
              <a:gd name="connsiteY113" fmla="*/ 1972734 h 3623734"/>
              <a:gd name="connsiteX114" fmla="*/ 5922433 w 8398933"/>
              <a:gd name="connsiteY114" fmla="*/ 1960034 h 3623734"/>
              <a:gd name="connsiteX115" fmla="*/ 5998633 w 8398933"/>
              <a:gd name="connsiteY115" fmla="*/ 1896534 h 3623734"/>
              <a:gd name="connsiteX116" fmla="*/ 6074833 w 8398933"/>
              <a:gd name="connsiteY116" fmla="*/ 1871134 h 3623734"/>
              <a:gd name="connsiteX117" fmla="*/ 6214533 w 8398933"/>
              <a:gd name="connsiteY117" fmla="*/ 1883834 h 3623734"/>
              <a:gd name="connsiteX118" fmla="*/ 6278033 w 8398933"/>
              <a:gd name="connsiteY118" fmla="*/ 1896534 h 3623734"/>
              <a:gd name="connsiteX119" fmla="*/ 6430433 w 8398933"/>
              <a:gd name="connsiteY119" fmla="*/ 1921934 h 3623734"/>
              <a:gd name="connsiteX120" fmla="*/ 6506633 w 8398933"/>
              <a:gd name="connsiteY120" fmla="*/ 1934634 h 3623734"/>
              <a:gd name="connsiteX121" fmla="*/ 6811433 w 8398933"/>
              <a:gd name="connsiteY121" fmla="*/ 1960034 h 3623734"/>
              <a:gd name="connsiteX122" fmla="*/ 8398933 w 8398933"/>
              <a:gd name="connsiteY122" fmla="*/ 1947334 h 3623734"/>
              <a:gd name="connsiteX123" fmla="*/ 8365066 w 8398933"/>
              <a:gd name="connsiteY12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845733 w 8398933"/>
              <a:gd name="connsiteY71" fmla="*/ 2531534 h 3623734"/>
              <a:gd name="connsiteX72" fmla="*/ 1960033 w 8398933"/>
              <a:gd name="connsiteY72" fmla="*/ 2442634 h 3623734"/>
              <a:gd name="connsiteX73" fmla="*/ 2023533 w 8398933"/>
              <a:gd name="connsiteY73" fmla="*/ 2417234 h 3623734"/>
              <a:gd name="connsiteX74" fmla="*/ 2027766 w 8398933"/>
              <a:gd name="connsiteY74" fmla="*/ 2150534 h 3623734"/>
              <a:gd name="connsiteX75" fmla="*/ 2150533 w 8398933"/>
              <a:gd name="connsiteY75" fmla="*/ 2366434 h 3623734"/>
              <a:gd name="connsiteX76" fmla="*/ 2379133 w 8398933"/>
              <a:gd name="connsiteY76" fmla="*/ 2302934 h 3623734"/>
              <a:gd name="connsiteX77" fmla="*/ 2607733 w 8398933"/>
              <a:gd name="connsiteY77" fmla="*/ 2290234 h 3623734"/>
              <a:gd name="connsiteX78" fmla="*/ 2683933 w 8398933"/>
              <a:gd name="connsiteY78" fmla="*/ 2277534 h 3623734"/>
              <a:gd name="connsiteX79" fmla="*/ 2734733 w 8398933"/>
              <a:gd name="connsiteY79" fmla="*/ 2264834 h 3623734"/>
              <a:gd name="connsiteX80" fmla="*/ 2887133 w 8398933"/>
              <a:gd name="connsiteY80" fmla="*/ 2252134 h 3623734"/>
              <a:gd name="connsiteX81" fmla="*/ 2937933 w 8398933"/>
              <a:gd name="connsiteY81" fmla="*/ 2226734 h 3623734"/>
              <a:gd name="connsiteX82" fmla="*/ 2976033 w 8398933"/>
              <a:gd name="connsiteY82" fmla="*/ 2201334 h 3623734"/>
              <a:gd name="connsiteX83" fmla="*/ 3052233 w 8398933"/>
              <a:gd name="connsiteY83" fmla="*/ 2175934 h 3623734"/>
              <a:gd name="connsiteX84" fmla="*/ 3090333 w 8398933"/>
              <a:gd name="connsiteY84" fmla="*/ 2150534 h 3623734"/>
              <a:gd name="connsiteX85" fmla="*/ 3128433 w 8398933"/>
              <a:gd name="connsiteY85" fmla="*/ 2137834 h 3623734"/>
              <a:gd name="connsiteX86" fmla="*/ 3204633 w 8398933"/>
              <a:gd name="connsiteY86" fmla="*/ 2087034 h 3623734"/>
              <a:gd name="connsiteX87" fmla="*/ 3242733 w 8398933"/>
              <a:gd name="connsiteY87" fmla="*/ 2061634 h 3623734"/>
              <a:gd name="connsiteX88" fmla="*/ 3344333 w 8398933"/>
              <a:gd name="connsiteY88" fmla="*/ 2010834 h 3623734"/>
              <a:gd name="connsiteX89" fmla="*/ 3395133 w 8398933"/>
              <a:gd name="connsiteY89" fmla="*/ 2036234 h 3623734"/>
              <a:gd name="connsiteX90" fmla="*/ 3433233 w 8398933"/>
              <a:gd name="connsiteY90" fmla="*/ 2048934 h 3623734"/>
              <a:gd name="connsiteX91" fmla="*/ 3471333 w 8398933"/>
              <a:gd name="connsiteY91" fmla="*/ 2074334 h 3623734"/>
              <a:gd name="connsiteX92" fmla="*/ 3611033 w 8398933"/>
              <a:gd name="connsiteY92" fmla="*/ 2112434 h 3623734"/>
              <a:gd name="connsiteX93" fmla="*/ 4030133 w 8398933"/>
              <a:gd name="connsiteY93" fmla="*/ 2074334 h 3623734"/>
              <a:gd name="connsiteX94" fmla="*/ 4068233 w 8398933"/>
              <a:gd name="connsiteY94" fmla="*/ 2048934 h 3623734"/>
              <a:gd name="connsiteX95" fmla="*/ 4144433 w 8398933"/>
              <a:gd name="connsiteY95" fmla="*/ 2036234 h 3623734"/>
              <a:gd name="connsiteX96" fmla="*/ 4195233 w 8398933"/>
              <a:gd name="connsiteY96" fmla="*/ 2023534 h 3623734"/>
              <a:gd name="connsiteX97" fmla="*/ 4271433 w 8398933"/>
              <a:gd name="connsiteY97" fmla="*/ 2036234 h 3623734"/>
              <a:gd name="connsiteX98" fmla="*/ 4385733 w 8398933"/>
              <a:gd name="connsiteY98" fmla="*/ 2163234 h 3623734"/>
              <a:gd name="connsiteX99" fmla="*/ 4411133 w 8398933"/>
              <a:gd name="connsiteY99" fmla="*/ 2201334 h 3623734"/>
              <a:gd name="connsiteX100" fmla="*/ 4449233 w 8398933"/>
              <a:gd name="connsiteY100" fmla="*/ 2214034 h 3623734"/>
              <a:gd name="connsiteX101" fmla="*/ 4563533 w 8398933"/>
              <a:gd name="connsiteY101" fmla="*/ 2175934 h 3623734"/>
              <a:gd name="connsiteX102" fmla="*/ 4639733 w 8398933"/>
              <a:gd name="connsiteY102" fmla="*/ 2137834 h 3623734"/>
              <a:gd name="connsiteX103" fmla="*/ 4715933 w 8398933"/>
              <a:gd name="connsiteY103" fmla="*/ 2099734 h 3623734"/>
              <a:gd name="connsiteX104" fmla="*/ 4817533 w 8398933"/>
              <a:gd name="connsiteY104" fmla="*/ 2048934 h 3623734"/>
              <a:gd name="connsiteX105" fmla="*/ 4855633 w 8398933"/>
              <a:gd name="connsiteY105" fmla="*/ 2023534 h 3623734"/>
              <a:gd name="connsiteX106" fmla="*/ 4893733 w 8398933"/>
              <a:gd name="connsiteY106" fmla="*/ 2010834 h 3623734"/>
              <a:gd name="connsiteX107" fmla="*/ 4931833 w 8398933"/>
              <a:gd name="connsiteY107" fmla="*/ 1985434 h 3623734"/>
              <a:gd name="connsiteX108" fmla="*/ 4995333 w 8398933"/>
              <a:gd name="connsiteY108" fmla="*/ 1972734 h 3623734"/>
              <a:gd name="connsiteX109" fmla="*/ 5160433 w 8398933"/>
              <a:gd name="connsiteY109" fmla="*/ 1985434 h 3623734"/>
              <a:gd name="connsiteX110" fmla="*/ 5223933 w 8398933"/>
              <a:gd name="connsiteY110" fmla="*/ 1998134 h 3623734"/>
              <a:gd name="connsiteX111" fmla="*/ 5401733 w 8398933"/>
              <a:gd name="connsiteY111" fmla="*/ 2023534 h 3623734"/>
              <a:gd name="connsiteX112" fmla="*/ 5808133 w 8398933"/>
              <a:gd name="connsiteY112" fmla="*/ 2010834 h 3623734"/>
              <a:gd name="connsiteX113" fmla="*/ 5884333 w 8398933"/>
              <a:gd name="connsiteY113" fmla="*/ 1972734 h 3623734"/>
              <a:gd name="connsiteX114" fmla="*/ 5922433 w 8398933"/>
              <a:gd name="connsiteY114" fmla="*/ 1960034 h 3623734"/>
              <a:gd name="connsiteX115" fmla="*/ 5998633 w 8398933"/>
              <a:gd name="connsiteY115" fmla="*/ 1896534 h 3623734"/>
              <a:gd name="connsiteX116" fmla="*/ 6074833 w 8398933"/>
              <a:gd name="connsiteY116" fmla="*/ 1871134 h 3623734"/>
              <a:gd name="connsiteX117" fmla="*/ 6214533 w 8398933"/>
              <a:gd name="connsiteY117" fmla="*/ 1883834 h 3623734"/>
              <a:gd name="connsiteX118" fmla="*/ 6278033 w 8398933"/>
              <a:gd name="connsiteY118" fmla="*/ 1896534 h 3623734"/>
              <a:gd name="connsiteX119" fmla="*/ 6430433 w 8398933"/>
              <a:gd name="connsiteY119" fmla="*/ 1921934 h 3623734"/>
              <a:gd name="connsiteX120" fmla="*/ 6506633 w 8398933"/>
              <a:gd name="connsiteY120" fmla="*/ 1934634 h 3623734"/>
              <a:gd name="connsiteX121" fmla="*/ 6811433 w 8398933"/>
              <a:gd name="connsiteY121" fmla="*/ 1960034 h 3623734"/>
              <a:gd name="connsiteX122" fmla="*/ 8398933 w 8398933"/>
              <a:gd name="connsiteY122" fmla="*/ 1947334 h 3623734"/>
              <a:gd name="connsiteX123" fmla="*/ 8365066 w 8398933"/>
              <a:gd name="connsiteY12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845733 w 8398933"/>
              <a:gd name="connsiteY71" fmla="*/ 2531534 h 3623734"/>
              <a:gd name="connsiteX72" fmla="*/ 1960033 w 8398933"/>
              <a:gd name="connsiteY72" fmla="*/ 2442634 h 3623734"/>
              <a:gd name="connsiteX73" fmla="*/ 2027766 w 8398933"/>
              <a:gd name="connsiteY73" fmla="*/ 2150534 h 3623734"/>
              <a:gd name="connsiteX74" fmla="*/ 2150533 w 8398933"/>
              <a:gd name="connsiteY74" fmla="*/ 2366434 h 3623734"/>
              <a:gd name="connsiteX75" fmla="*/ 2379133 w 8398933"/>
              <a:gd name="connsiteY75" fmla="*/ 2302934 h 3623734"/>
              <a:gd name="connsiteX76" fmla="*/ 2607733 w 8398933"/>
              <a:gd name="connsiteY76" fmla="*/ 2290234 h 3623734"/>
              <a:gd name="connsiteX77" fmla="*/ 2683933 w 8398933"/>
              <a:gd name="connsiteY77" fmla="*/ 2277534 h 3623734"/>
              <a:gd name="connsiteX78" fmla="*/ 2734733 w 8398933"/>
              <a:gd name="connsiteY78" fmla="*/ 2264834 h 3623734"/>
              <a:gd name="connsiteX79" fmla="*/ 2887133 w 8398933"/>
              <a:gd name="connsiteY79" fmla="*/ 2252134 h 3623734"/>
              <a:gd name="connsiteX80" fmla="*/ 2937933 w 8398933"/>
              <a:gd name="connsiteY80" fmla="*/ 2226734 h 3623734"/>
              <a:gd name="connsiteX81" fmla="*/ 2976033 w 8398933"/>
              <a:gd name="connsiteY81" fmla="*/ 2201334 h 3623734"/>
              <a:gd name="connsiteX82" fmla="*/ 3052233 w 8398933"/>
              <a:gd name="connsiteY82" fmla="*/ 2175934 h 3623734"/>
              <a:gd name="connsiteX83" fmla="*/ 3090333 w 8398933"/>
              <a:gd name="connsiteY83" fmla="*/ 2150534 h 3623734"/>
              <a:gd name="connsiteX84" fmla="*/ 3128433 w 8398933"/>
              <a:gd name="connsiteY84" fmla="*/ 2137834 h 3623734"/>
              <a:gd name="connsiteX85" fmla="*/ 3204633 w 8398933"/>
              <a:gd name="connsiteY85" fmla="*/ 2087034 h 3623734"/>
              <a:gd name="connsiteX86" fmla="*/ 3242733 w 8398933"/>
              <a:gd name="connsiteY86" fmla="*/ 2061634 h 3623734"/>
              <a:gd name="connsiteX87" fmla="*/ 3344333 w 8398933"/>
              <a:gd name="connsiteY87" fmla="*/ 2010834 h 3623734"/>
              <a:gd name="connsiteX88" fmla="*/ 3395133 w 8398933"/>
              <a:gd name="connsiteY88" fmla="*/ 2036234 h 3623734"/>
              <a:gd name="connsiteX89" fmla="*/ 3433233 w 8398933"/>
              <a:gd name="connsiteY89" fmla="*/ 2048934 h 3623734"/>
              <a:gd name="connsiteX90" fmla="*/ 3471333 w 8398933"/>
              <a:gd name="connsiteY90" fmla="*/ 2074334 h 3623734"/>
              <a:gd name="connsiteX91" fmla="*/ 3611033 w 8398933"/>
              <a:gd name="connsiteY91" fmla="*/ 2112434 h 3623734"/>
              <a:gd name="connsiteX92" fmla="*/ 4030133 w 8398933"/>
              <a:gd name="connsiteY92" fmla="*/ 2074334 h 3623734"/>
              <a:gd name="connsiteX93" fmla="*/ 4068233 w 8398933"/>
              <a:gd name="connsiteY93" fmla="*/ 2048934 h 3623734"/>
              <a:gd name="connsiteX94" fmla="*/ 4144433 w 8398933"/>
              <a:gd name="connsiteY94" fmla="*/ 2036234 h 3623734"/>
              <a:gd name="connsiteX95" fmla="*/ 4195233 w 8398933"/>
              <a:gd name="connsiteY95" fmla="*/ 2023534 h 3623734"/>
              <a:gd name="connsiteX96" fmla="*/ 4271433 w 8398933"/>
              <a:gd name="connsiteY96" fmla="*/ 2036234 h 3623734"/>
              <a:gd name="connsiteX97" fmla="*/ 4385733 w 8398933"/>
              <a:gd name="connsiteY97" fmla="*/ 2163234 h 3623734"/>
              <a:gd name="connsiteX98" fmla="*/ 4411133 w 8398933"/>
              <a:gd name="connsiteY98" fmla="*/ 2201334 h 3623734"/>
              <a:gd name="connsiteX99" fmla="*/ 4449233 w 8398933"/>
              <a:gd name="connsiteY99" fmla="*/ 2214034 h 3623734"/>
              <a:gd name="connsiteX100" fmla="*/ 4563533 w 8398933"/>
              <a:gd name="connsiteY100" fmla="*/ 2175934 h 3623734"/>
              <a:gd name="connsiteX101" fmla="*/ 4639733 w 8398933"/>
              <a:gd name="connsiteY101" fmla="*/ 2137834 h 3623734"/>
              <a:gd name="connsiteX102" fmla="*/ 4715933 w 8398933"/>
              <a:gd name="connsiteY102" fmla="*/ 2099734 h 3623734"/>
              <a:gd name="connsiteX103" fmla="*/ 4817533 w 8398933"/>
              <a:gd name="connsiteY103" fmla="*/ 2048934 h 3623734"/>
              <a:gd name="connsiteX104" fmla="*/ 4855633 w 8398933"/>
              <a:gd name="connsiteY104" fmla="*/ 2023534 h 3623734"/>
              <a:gd name="connsiteX105" fmla="*/ 4893733 w 8398933"/>
              <a:gd name="connsiteY105" fmla="*/ 2010834 h 3623734"/>
              <a:gd name="connsiteX106" fmla="*/ 4931833 w 8398933"/>
              <a:gd name="connsiteY106" fmla="*/ 1985434 h 3623734"/>
              <a:gd name="connsiteX107" fmla="*/ 4995333 w 8398933"/>
              <a:gd name="connsiteY107" fmla="*/ 1972734 h 3623734"/>
              <a:gd name="connsiteX108" fmla="*/ 5160433 w 8398933"/>
              <a:gd name="connsiteY108" fmla="*/ 1985434 h 3623734"/>
              <a:gd name="connsiteX109" fmla="*/ 5223933 w 8398933"/>
              <a:gd name="connsiteY109" fmla="*/ 1998134 h 3623734"/>
              <a:gd name="connsiteX110" fmla="*/ 5401733 w 8398933"/>
              <a:gd name="connsiteY110" fmla="*/ 2023534 h 3623734"/>
              <a:gd name="connsiteX111" fmla="*/ 5808133 w 8398933"/>
              <a:gd name="connsiteY111" fmla="*/ 2010834 h 3623734"/>
              <a:gd name="connsiteX112" fmla="*/ 5884333 w 8398933"/>
              <a:gd name="connsiteY112" fmla="*/ 1972734 h 3623734"/>
              <a:gd name="connsiteX113" fmla="*/ 5922433 w 8398933"/>
              <a:gd name="connsiteY113" fmla="*/ 1960034 h 3623734"/>
              <a:gd name="connsiteX114" fmla="*/ 5998633 w 8398933"/>
              <a:gd name="connsiteY114" fmla="*/ 1896534 h 3623734"/>
              <a:gd name="connsiteX115" fmla="*/ 6074833 w 8398933"/>
              <a:gd name="connsiteY115" fmla="*/ 1871134 h 3623734"/>
              <a:gd name="connsiteX116" fmla="*/ 6214533 w 8398933"/>
              <a:gd name="connsiteY116" fmla="*/ 1883834 h 3623734"/>
              <a:gd name="connsiteX117" fmla="*/ 6278033 w 8398933"/>
              <a:gd name="connsiteY117" fmla="*/ 1896534 h 3623734"/>
              <a:gd name="connsiteX118" fmla="*/ 6430433 w 8398933"/>
              <a:gd name="connsiteY118" fmla="*/ 1921934 h 3623734"/>
              <a:gd name="connsiteX119" fmla="*/ 6506633 w 8398933"/>
              <a:gd name="connsiteY119" fmla="*/ 1934634 h 3623734"/>
              <a:gd name="connsiteX120" fmla="*/ 6811433 w 8398933"/>
              <a:gd name="connsiteY120" fmla="*/ 1960034 h 3623734"/>
              <a:gd name="connsiteX121" fmla="*/ 8398933 w 8398933"/>
              <a:gd name="connsiteY121" fmla="*/ 1947334 h 3623734"/>
              <a:gd name="connsiteX122" fmla="*/ 8365066 w 8398933"/>
              <a:gd name="connsiteY122"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845733 w 8398933"/>
              <a:gd name="connsiteY71" fmla="*/ 2531534 h 3623734"/>
              <a:gd name="connsiteX72" fmla="*/ 1748367 w 8398933"/>
              <a:gd name="connsiteY72" fmla="*/ 2226734 h 3623734"/>
              <a:gd name="connsiteX73" fmla="*/ 2027766 w 8398933"/>
              <a:gd name="connsiteY73" fmla="*/ 2150534 h 3623734"/>
              <a:gd name="connsiteX74" fmla="*/ 2150533 w 8398933"/>
              <a:gd name="connsiteY74" fmla="*/ 2366434 h 3623734"/>
              <a:gd name="connsiteX75" fmla="*/ 2379133 w 8398933"/>
              <a:gd name="connsiteY75" fmla="*/ 2302934 h 3623734"/>
              <a:gd name="connsiteX76" fmla="*/ 2607733 w 8398933"/>
              <a:gd name="connsiteY76" fmla="*/ 2290234 h 3623734"/>
              <a:gd name="connsiteX77" fmla="*/ 2683933 w 8398933"/>
              <a:gd name="connsiteY77" fmla="*/ 2277534 h 3623734"/>
              <a:gd name="connsiteX78" fmla="*/ 2734733 w 8398933"/>
              <a:gd name="connsiteY78" fmla="*/ 2264834 h 3623734"/>
              <a:gd name="connsiteX79" fmla="*/ 2887133 w 8398933"/>
              <a:gd name="connsiteY79" fmla="*/ 2252134 h 3623734"/>
              <a:gd name="connsiteX80" fmla="*/ 2937933 w 8398933"/>
              <a:gd name="connsiteY80" fmla="*/ 2226734 h 3623734"/>
              <a:gd name="connsiteX81" fmla="*/ 2976033 w 8398933"/>
              <a:gd name="connsiteY81" fmla="*/ 2201334 h 3623734"/>
              <a:gd name="connsiteX82" fmla="*/ 3052233 w 8398933"/>
              <a:gd name="connsiteY82" fmla="*/ 2175934 h 3623734"/>
              <a:gd name="connsiteX83" fmla="*/ 3090333 w 8398933"/>
              <a:gd name="connsiteY83" fmla="*/ 2150534 h 3623734"/>
              <a:gd name="connsiteX84" fmla="*/ 3128433 w 8398933"/>
              <a:gd name="connsiteY84" fmla="*/ 2137834 h 3623734"/>
              <a:gd name="connsiteX85" fmla="*/ 3204633 w 8398933"/>
              <a:gd name="connsiteY85" fmla="*/ 2087034 h 3623734"/>
              <a:gd name="connsiteX86" fmla="*/ 3242733 w 8398933"/>
              <a:gd name="connsiteY86" fmla="*/ 2061634 h 3623734"/>
              <a:gd name="connsiteX87" fmla="*/ 3344333 w 8398933"/>
              <a:gd name="connsiteY87" fmla="*/ 2010834 h 3623734"/>
              <a:gd name="connsiteX88" fmla="*/ 3395133 w 8398933"/>
              <a:gd name="connsiteY88" fmla="*/ 2036234 h 3623734"/>
              <a:gd name="connsiteX89" fmla="*/ 3433233 w 8398933"/>
              <a:gd name="connsiteY89" fmla="*/ 2048934 h 3623734"/>
              <a:gd name="connsiteX90" fmla="*/ 3471333 w 8398933"/>
              <a:gd name="connsiteY90" fmla="*/ 2074334 h 3623734"/>
              <a:gd name="connsiteX91" fmla="*/ 3611033 w 8398933"/>
              <a:gd name="connsiteY91" fmla="*/ 2112434 h 3623734"/>
              <a:gd name="connsiteX92" fmla="*/ 4030133 w 8398933"/>
              <a:gd name="connsiteY92" fmla="*/ 2074334 h 3623734"/>
              <a:gd name="connsiteX93" fmla="*/ 4068233 w 8398933"/>
              <a:gd name="connsiteY93" fmla="*/ 2048934 h 3623734"/>
              <a:gd name="connsiteX94" fmla="*/ 4144433 w 8398933"/>
              <a:gd name="connsiteY94" fmla="*/ 2036234 h 3623734"/>
              <a:gd name="connsiteX95" fmla="*/ 4195233 w 8398933"/>
              <a:gd name="connsiteY95" fmla="*/ 2023534 h 3623734"/>
              <a:gd name="connsiteX96" fmla="*/ 4271433 w 8398933"/>
              <a:gd name="connsiteY96" fmla="*/ 2036234 h 3623734"/>
              <a:gd name="connsiteX97" fmla="*/ 4385733 w 8398933"/>
              <a:gd name="connsiteY97" fmla="*/ 2163234 h 3623734"/>
              <a:gd name="connsiteX98" fmla="*/ 4411133 w 8398933"/>
              <a:gd name="connsiteY98" fmla="*/ 2201334 h 3623734"/>
              <a:gd name="connsiteX99" fmla="*/ 4449233 w 8398933"/>
              <a:gd name="connsiteY99" fmla="*/ 2214034 h 3623734"/>
              <a:gd name="connsiteX100" fmla="*/ 4563533 w 8398933"/>
              <a:gd name="connsiteY100" fmla="*/ 2175934 h 3623734"/>
              <a:gd name="connsiteX101" fmla="*/ 4639733 w 8398933"/>
              <a:gd name="connsiteY101" fmla="*/ 2137834 h 3623734"/>
              <a:gd name="connsiteX102" fmla="*/ 4715933 w 8398933"/>
              <a:gd name="connsiteY102" fmla="*/ 2099734 h 3623734"/>
              <a:gd name="connsiteX103" fmla="*/ 4817533 w 8398933"/>
              <a:gd name="connsiteY103" fmla="*/ 2048934 h 3623734"/>
              <a:gd name="connsiteX104" fmla="*/ 4855633 w 8398933"/>
              <a:gd name="connsiteY104" fmla="*/ 2023534 h 3623734"/>
              <a:gd name="connsiteX105" fmla="*/ 4893733 w 8398933"/>
              <a:gd name="connsiteY105" fmla="*/ 2010834 h 3623734"/>
              <a:gd name="connsiteX106" fmla="*/ 4931833 w 8398933"/>
              <a:gd name="connsiteY106" fmla="*/ 1985434 h 3623734"/>
              <a:gd name="connsiteX107" fmla="*/ 4995333 w 8398933"/>
              <a:gd name="connsiteY107" fmla="*/ 1972734 h 3623734"/>
              <a:gd name="connsiteX108" fmla="*/ 5160433 w 8398933"/>
              <a:gd name="connsiteY108" fmla="*/ 1985434 h 3623734"/>
              <a:gd name="connsiteX109" fmla="*/ 5223933 w 8398933"/>
              <a:gd name="connsiteY109" fmla="*/ 1998134 h 3623734"/>
              <a:gd name="connsiteX110" fmla="*/ 5401733 w 8398933"/>
              <a:gd name="connsiteY110" fmla="*/ 2023534 h 3623734"/>
              <a:gd name="connsiteX111" fmla="*/ 5808133 w 8398933"/>
              <a:gd name="connsiteY111" fmla="*/ 2010834 h 3623734"/>
              <a:gd name="connsiteX112" fmla="*/ 5884333 w 8398933"/>
              <a:gd name="connsiteY112" fmla="*/ 1972734 h 3623734"/>
              <a:gd name="connsiteX113" fmla="*/ 5922433 w 8398933"/>
              <a:gd name="connsiteY113" fmla="*/ 1960034 h 3623734"/>
              <a:gd name="connsiteX114" fmla="*/ 5998633 w 8398933"/>
              <a:gd name="connsiteY114" fmla="*/ 1896534 h 3623734"/>
              <a:gd name="connsiteX115" fmla="*/ 6074833 w 8398933"/>
              <a:gd name="connsiteY115" fmla="*/ 1871134 h 3623734"/>
              <a:gd name="connsiteX116" fmla="*/ 6214533 w 8398933"/>
              <a:gd name="connsiteY116" fmla="*/ 1883834 h 3623734"/>
              <a:gd name="connsiteX117" fmla="*/ 6278033 w 8398933"/>
              <a:gd name="connsiteY117" fmla="*/ 1896534 h 3623734"/>
              <a:gd name="connsiteX118" fmla="*/ 6430433 w 8398933"/>
              <a:gd name="connsiteY118" fmla="*/ 1921934 h 3623734"/>
              <a:gd name="connsiteX119" fmla="*/ 6506633 w 8398933"/>
              <a:gd name="connsiteY119" fmla="*/ 1934634 h 3623734"/>
              <a:gd name="connsiteX120" fmla="*/ 6811433 w 8398933"/>
              <a:gd name="connsiteY120" fmla="*/ 1960034 h 3623734"/>
              <a:gd name="connsiteX121" fmla="*/ 8398933 w 8398933"/>
              <a:gd name="connsiteY121" fmla="*/ 1947334 h 3623734"/>
              <a:gd name="connsiteX122" fmla="*/ 8365066 w 8398933"/>
              <a:gd name="connsiteY122"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845733 w 8398933"/>
              <a:gd name="connsiteY71" fmla="*/ 2531534 h 3623734"/>
              <a:gd name="connsiteX72" fmla="*/ 1748367 w 8398933"/>
              <a:gd name="connsiteY72" fmla="*/ 2226734 h 3623734"/>
              <a:gd name="connsiteX73" fmla="*/ 2027766 w 8398933"/>
              <a:gd name="connsiteY73" fmla="*/ 2150534 h 3623734"/>
              <a:gd name="connsiteX74" fmla="*/ 2150533 w 8398933"/>
              <a:gd name="connsiteY74" fmla="*/ 2366434 h 3623734"/>
              <a:gd name="connsiteX75" fmla="*/ 2379133 w 8398933"/>
              <a:gd name="connsiteY75" fmla="*/ 2302934 h 3623734"/>
              <a:gd name="connsiteX76" fmla="*/ 2607733 w 8398933"/>
              <a:gd name="connsiteY76" fmla="*/ 2290234 h 3623734"/>
              <a:gd name="connsiteX77" fmla="*/ 2683933 w 8398933"/>
              <a:gd name="connsiteY77" fmla="*/ 2277534 h 3623734"/>
              <a:gd name="connsiteX78" fmla="*/ 2734733 w 8398933"/>
              <a:gd name="connsiteY78" fmla="*/ 2264834 h 3623734"/>
              <a:gd name="connsiteX79" fmla="*/ 2887133 w 8398933"/>
              <a:gd name="connsiteY79" fmla="*/ 2252134 h 3623734"/>
              <a:gd name="connsiteX80" fmla="*/ 2937933 w 8398933"/>
              <a:gd name="connsiteY80" fmla="*/ 2226734 h 3623734"/>
              <a:gd name="connsiteX81" fmla="*/ 2976033 w 8398933"/>
              <a:gd name="connsiteY81" fmla="*/ 2201334 h 3623734"/>
              <a:gd name="connsiteX82" fmla="*/ 3052233 w 8398933"/>
              <a:gd name="connsiteY82" fmla="*/ 2175934 h 3623734"/>
              <a:gd name="connsiteX83" fmla="*/ 3090333 w 8398933"/>
              <a:gd name="connsiteY83" fmla="*/ 2150534 h 3623734"/>
              <a:gd name="connsiteX84" fmla="*/ 3128433 w 8398933"/>
              <a:gd name="connsiteY84" fmla="*/ 2137834 h 3623734"/>
              <a:gd name="connsiteX85" fmla="*/ 3204633 w 8398933"/>
              <a:gd name="connsiteY85" fmla="*/ 2087034 h 3623734"/>
              <a:gd name="connsiteX86" fmla="*/ 3242733 w 8398933"/>
              <a:gd name="connsiteY86" fmla="*/ 2061634 h 3623734"/>
              <a:gd name="connsiteX87" fmla="*/ 3344333 w 8398933"/>
              <a:gd name="connsiteY87" fmla="*/ 2010834 h 3623734"/>
              <a:gd name="connsiteX88" fmla="*/ 3395133 w 8398933"/>
              <a:gd name="connsiteY88" fmla="*/ 2036234 h 3623734"/>
              <a:gd name="connsiteX89" fmla="*/ 3433233 w 8398933"/>
              <a:gd name="connsiteY89" fmla="*/ 2048934 h 3623734"/>
              <a:gd name="connsiteX90" fmla="*/ 3471333 w 8398933"/>
              <a:gd name="connsiteY90" fmla="*/ 2074334 h 3623734"/>
              <a:gd name="connsiteX91" fmla="*/ 3611033 w 8398933"/>
              <a:gd name="connsiteY91" fmla="*/ 2112434 h 3623734"/>
              <a:gd name="connsiteX92" fmla="*/ 4030133 w 8398933"/>
              <a:gd name="connsiteY92" fmla="*/ 2074334 h 3623734"/>
              <a:gd name="connsiteX93" fmla="*/ 4068233 w 8398933"/>
              <a:gd name="connsiteY93" fmla="*/ 2048934 h 3623734"/>
              <a:gd name="connsiteX94" fmla="*/ 4144433 w 8398933"/>
              <a:gd name="connsiteY94" fmla="*/ 2036234 h 3623734"/>
              <a:gd name="connsiteX95" fmla="*/ 4195233 w 8398933"/>
              <a:gd name="connsiteY95" fmla="*/ 2023534 h 3623734"/>
              <a:gd name="connsiteX96" fmla="*/ 4271433 w 8398933"/>
              <a:gd name="connsiteY96" fmla="*/ 2036234 h 3623734"/>
              <a:gd name="connsiteX97" fmla="*/ 4385733 w 8398933"/>
              <a:gd name="connsiteY97" fmla="*/ 2163234 h 3623734"/>
              <a:gd name="connsiteX98" fmla="*/ 4411133 w 8398933"/>
              <a:gd name="connsiteY98" fmla="*/ 2201334 h 3623734"/>
              <a:gd name="connsiteX99" fmla="*/ 4449233 w 8398933"/>
              <a:gd name="connsiteY99" fmla="*/ 2214034 h 3623734"/>
              <a:gd name="connsiteX100" fmla="*/ 4563533 w 8398933"/>
              <a:gd name="connsiteY100" fmla="*/ 2175934 h 3623734"/>
              <a:gd name="connsiteX101" fmla="*/ 4639733 w 8398933"/>
              <a:gd name="connsiteY101" fmla="*/ 2137834 h 3623734"/>
              <a:gd name="connsiteX102" fmla="*/ 4715933 w 8398933"/>
              <a:gd name="connsiteY102" fmla="*/ 2099734 h 3623734"/>
              <a:gd name="connsiteX103" fmla="*/ 4817533 w 8398933"/>
              <a:gd name="connsiteY103" fmla="*/ 2048934 h 3623734"/>
              <a:gd name="connsiteX104" fmla="*/ 4855633 w 8398933"/>
              <a:gd name="connsiteY104" fmla="*/ 2023534 h 3623734"/>
              <a:gd name="connsiteX105" fmla="*/ 4893733 w 8398933"/>
              <a:gd name="connsiteY105" fmla="*/ 2010834 h 3623734"/>
              <a:gd name="connsiteX106" fmla="*/ 4931833 w 8398933"/>
              <a:gd name="connsiteY106" fmla="*/ 1985434 h 3623734"/>
              <a:gd name="connsiteX107" fmla="*/ 4995333 w 8398933"/>
              <a:gd name="connsiteY107" fmla="*/ 1972734 h 3623734"/>
              <a:gd name="connsiteX108" fmla="*/ 5160433 w 8398933"/>
              <a:gd name="connsiteY108" fmla="*/ 1985434 h 3623734"/>
              <a:gd name="connsiteX109" fmla="*/ 5223933 w 8398933"/>
              <a:gd name="connsiteY109" fmla="*/ 1998134 h 3623734"/>
              <a:gd name="connsiteX110" fmla="*/ 5401733 w 8398933"/>
              <a:gd name="connsiteY110" fmla="*/ 2023534 h 3623734"/>
              <a:gd name="connsiteX111" fmla="*/ 5808133 w 8398933"/>
              <a:gd name="connsiteY111" fmla="*/ 2010834 h 3623734"/>
              <a:gd name="connsiteX112" fmla="*/ 5884333 w 8398933"/>
              <a:gd name="connsiteY112" fmla="*/ 1972734 h 3623734"/>
              <a:gd name="connsiteX113" fmla="*/ 5922433 w 8398933"/>
              <a:gd name="connsiteY113" fmla="*/ 1960034 h 3623734"/>
              <a:gd name="connsiteX114" fmla="*/ 5998633 w 8398933"/>
              <a:gd name="connsiteY114" fmla="*/ 1896534 h 3623734"/>
              <a:gd name="connsiteX115" fmla="*/ 6074833 w 8398933"/>
              <a:gd name="connsiteY115" fmla="*/ 1871134 h 3623734"/>
              <a:gd name="connsiteX116" fmla="*/ 6214533 w 8398933"/>
              <a:gd name="connsiteY116" fmla="*/ 1883834 h 3623734"/>
              <a:gd name="connsiteX117" fmla="*/ 6278033 w 8398933"/>
              <a:gd name="connsiteY117" fmla="*/ 1896534 h 3623734"/>
              <a:gd name="connsiteX118" fmla="*/ 6430433 w 8398933"/>
              <a:gd name="connsiteY118" fmla="*/ 1921934 h 3623734"/>
              <a:gd name="connsiteX119" fmla="*/ 6506633 w 8398933"/>
              <a:gd name="connsiteY119" fmla="*/ 1934634 h 3623734"/>
              <a:gd name="connsiteX120" fmla="*/ 6811433 w 8398933"/>
              <a:gd name="connsiteY120" fmla="*/ 1960034 h 3623734"/>
              <a:gd name="connsiteX121" fmla="*/ 8398933 w 8398933"/>
              <a:gd name="connsiteY121" fmla="*/ 1947334 h 3623734"/>
              <a:gd name="connsiteX122" fmla="*/ 8365066 w 8398933"/>
              <a:gd name="connsiteY122"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490133 w 8398933"/>
              <a:gd name="connsiteY71" fmla="*/ 2501900 h 3623734"/>
              <a:gd name="connsiteX72" fmla="*/ 1748367 w 8398933"/>
              <a:gd name="connsiteY72" fmla="*/ 2226734 h 3623734"/>
              <a:gd name="connsiteX73" fmla="*/ 2027766 w 8398933"/>
              <a:gd name="connsiteY73" fmla="*/ 2150534 h 3623734"/>
              <a:gd name="connsiteX74" fmla="*/ 2150533 w 8398933"/>
              <a:gd name="connsiteY74" fmla="*/ 2366434 h 3623734"/>
              <a:gd name="connsiteX75" fmla="*/ 2379133 w 8398933"/>
              <a:gd name="connsiteY75" fmla="*/ 2302934 h 3623734"/>
              <a:gd name="connsiteX76" fmla="*/ 2607733 w 8398933"/>
              <a:gd name="connsiteY76" fmla="*/ 2290234 h 3623734"/>
              <a:gd name="connsiteX77" fmla="*/ 2683933 w 8398933"/>
              <a:gd name="connsiteY77" fmla="*/ 2277534 h 3623734"/>
              <a:gd name="connsiteX78" fmla="*/ 2734733 w 8398933"/>
              <a:gd name="connsiteY78" fmla="*/ 2264834 h 3623734"/>
              <a:gd name="connsiteX79" fmla="*/ 2887133 w 8398933"/>
              <a:gd name="connsiteY79" fmla="*/ 2252134 h 3623734"/>
              <a:gd name="connsiteX80" fmla="*/ 2937933 w 8398933"/>
              <a:gd name="connsiteY80" fmla="*/ 2226734 h 3623734"/>
              <a:gd name="connsiteX81" fmla="*/ 2976033 w 8398933"/>
              <a:gd name="connsiteY81" fmla="*/ 2201334 h 3623734"/>
              <a:gd name="connsiteX82" fmla="*/ 3052233 w 8398933"/>
              <a:gd name="connsiteY82" fmla="*/ 2175934 h 3623734"/>
              <a:gd name="connsiteX83" fmla="*/ 3090333 w 8398933"/>
              <a:gd name="connsiteY83" fmla="*/ 2150534 h 3623734"/>
              <a:gd name="connsiteX84" fmla="*/ 3128433 w 8398933"/>
              <a:gd name="connsiteY84" fmla="*/ 2137834 h 3623734"/>
              <a:gd name="connsiteX85" fmla="*/ 3204633 w 8398933"/>
              <a:gd name="connsiteY85" fmla="*/ 2087034 h 3623734"/>
              <a:gd name="connsiteX86" fmla="*/ 3242733 w 8398933"/>
              <a:gd name="connsiteY86" fmla="*/ 2061634 h 3623734"/>
              <a:gd name="connsiteX87" fmla="*/ 3344333 w 8398933"/>
              <a:gd name="connsiteY87" fmla="*/ 2010834 h 3623734"/>
              <a:gd name="connsiteX88" fmla="*/ 3395133 w 8398933"/>
              <a:gd name="connsiteY88" fmla="*/ 2036234 h 3623734"/>
              <a:gd name="connsiteX89" fmla="*/ 3433233 w 8398933"/>
              <a:gd name="connsiteY89" fmla="*/ 2048934 h 3623734"/>
              <a:gd name="connsiteX90" fmla="*/ 3471333 w 8398933"/>
              <a:gd name="connsiteY90" fmla="*/ 2074334 h 3623734"/>
              <a:gd name="connsiteX91" fmla="*/ 3611033 w 8398933"/>
              <a:gd name="connsiteY91" fmla="*/ 2112434 h 3623734"/>
              <a:gd name="connsiteX92" fmla="*/ 4030133 w 8398933"/>
              <a:gd name="connsiteY92" fmla="*/ 2074334 h 3623734"/>
              <a:gd name="connsiteX93" fmla="*/ 4068233 w 8398933"/>
              <a:gd name="connsiteY93" fmla="*/ 2048934 h 3623734"/>
              <a:gd name="connsiteX94" fmla="*/ 4144433 w 8398933"/>
              <a:gd name="connsiteY94" fmla="*/ 2036234 h 3623734"/>
              <a:gd name="connsiteX95" fmla="*/ 4195233 w 8398933"/>
              <a:gd name="connsiteY95" fmla="*/ 2023534 h 3623734"/>
              <a:gd name="connsiteX96" fmla="*/ 4271433 w 8398933"/>
              <a:gd name="connsiteY96" fmla="*/ 2036234 h 3623734"/>
              <a:gd name="connsiteX97" fmla="*/ 4385733 w 8398933"/>
              <a:gd name="connsiteY97" fmla="*/ 2163234 h 3623734"/>
              <a:gd name="connsiteX98" fmla="*/ 4411133 w 8398933"/>
              <a:gd name="connsiteY98" fmla="*/ 2201334 h 3623734"/>
              <a:gd name="connsiteX99" fmla="*/ 4449233 w 8398933"/>
              <a:gd name="connsiteY99" fmla="*/ 2214034 h 3623734"/>
              <a:gd name="connsiteX100" fmla="*/ 4563533 w 8398933"/>
              <a:gd name="connsiteY100" fmla="*/ 2175934 h 3623734"/>
              <a:gd name="connsiteX101" fmla="*/ 4639733 w 8398933"/>
              <a:gd name="connsiteY101" fmla="*/ 2137834 h 3623734"/>
              <a:gd name="connsiteX102" fmla="*/ 4715933 w 8398933"/>
              <a:gd name="connsiteY102" fmla="*/ 2099734 h 3623734"/>
              <a:gd name="connsiteX103" fmla="*/ 4817533 w 8398933"/>
              <a:gd name="connsiteY103" fmla="*/ 2048934 h 3623734"/>
              <a:gd name="connsiteX104" fmla="*/ 4855633 w 8398933"/>
              <a:gd name="connsiteY104" fmla="*/ 2023534 h 3623734"/>
              <a:gd name="connsiteX105" fmla="*/ 4893733 w 8398933"/>
              <a:gd name="connsiteY105" fmla="*/ 2010834 h 3623734"/>
              <a:gd name="connsiteX106" fmla="*/ 4931833 w 8398933"/>
              <a:gd name="connsiteY106" fmla="*/ 1985434 h 3623734"/>
              <a:gd name="connsiteX107" fmla="*/ 4995333 w 8398933"/>
              <a:gd name="connsiteY107" fmla="*/ 1972734 h 3623734"/>
              <a:gd name="connsiteX108" fmla="*/ 5160433 w 8398933"/>
              <a:gd name="connsiteY108" fmla="*/ 1985434 h 3623734"/>
              <a:gd name="connsiteX109" fmla="*/ 5223933 w 8398933"/>
              <a:gd name="connsiteY109" fmla="*/ 1998134 h 3623734"/>
              <a:gd name="connsiteX110" fmla="*/ 5401733 w 8398933"/>
              <a:gd name="connsiteY110" fmla="*/ 2023534 h 3623734"/>
              <a:gd name="connsiteX111" fmla="*/ 5808133 w 8398933"/>
              <a:gd name="connsiteY111" fmla="*/ 2010834 h 3623734"/>
              <a:gd name="connsiteX112" fmla="*/ 5884333 w 8398933"/>
              <a:gd name="connsiteY112" fmla="*/ 1972734 h 3623734"/>
              <a:gd name="connsiteX113" fmla="*/ 5922433 w 8398933"/>
              <a:gd name="connsiteY113" fmla="*/ 1960034 h 3623734"/>
              <a:gd name="connsiteX114" fmla="*/ 5998633 w 8398933"/>
              <a:gd name="connsiteY114" fmla="*/ 1896534 h 3623734"/>
              <a:gd name="connsiteX115" fmla="*/ 6074833 w 8398933"/>
              <a:gd name="connsiteY115" fmla="*/ 1871134 h 3623734"/>
              <a:gd name="connsiteX116" fmla="*/ 6214533 w 8398933"/>
              <a:gd name="connsiteY116" fmla="*/ 1883834 h 3623734"/>
              <a:gd name="connsiteX117" fmla="*/ 6278033 w 8398933"/>
              <a:gd name="connsiteY117" fmla="*/ 1896534 h 3623734"/>
              <a:gd name="connsiteX118" fmla="*/ 6430433 w 8398933"/>
              <a:gd name="connsiteY118" fmla="*/ 1921934 h 3623734"/>
              <a:gd name="connsiteX119" fmla="*/ 6506633 w 8398933"/>
              <a:gd name="connsiteY119" fmla="*/ 1934634 h 3623734"/>
              <a:gd name="connsiteX120" fmla="*/ 6811433 w 8398933"/>
              <a:gd name="connsiteY120" fmla="*/ 1960034 h 3623734"/>
              <a:gd name="connsiteX121" fmla="*/ 8398933 w 8398933"/>
              <a:gd name="connsiteY121" fmla="*/ 1947334 h 3623734"/>
              <a:gd name="connsiteX122" fmla="*/ 8365066 w 8398933"/>
              <a:gd name="connsiteY122"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756833 w 8398933"/>
              <a:gd name="connsiteY70" fmla="*/ 2607734 h 3623734"/>
              <a:gd name="connsiteX71" fmla="*/ 1490133 w 8398933"/>
              <a:gd name="connsiteY71" fmla="*/ 2501900 h 3623734"/>
              <a:gd name="connsiteX72" fmla="*/ 1748367 w 8398933"/>
              <a:gd name="connsiteY72" fmla="*/ 2226734 h 3623734"/>
              <a:gd name="connsiteX73" fmla="*/ 2027766 w 8398933"/>
              <a:gd name="connsiteY73" fmla="*/ 2150534 h 3623734"/>
              <a:gd name="connsiteX74" fmla="*/ 2150533 w 8398933"/>
              <a:gd name="connsiteY74" fmla="*/ 2366434 h 3623734"/>
              <a:gd name="connsiteX75" fmla="*/ 2379133 w 8398933"/>
              <a:gd name="connsiteY75" fmla="*/ 2302934 h 3623734"/>
              <a:gd name="connsiteX76" fmla="*/ 2607733 w 8398933"/>
              <a:gd name="connsiteY76" fmla="*/ 2290234 h 3623734"/>
              <a:gd name="connsiteX77" fmla="*/ 2683933 w 8398933"/>
              <a:gd name="connsiteY77" fmla="*/ 2277534 h 3623734"/>
              <a:gd name="connsiteX78" fmla="*/ 2734733 w 8398933"/>
              <a:gd name="connsiteY78" fmla="*/ 2264834 h 3623734"/>
              <a:gd name="connsiteX79" fmla="*/ 2887133 w 8398933"/>
              <a:gd name="connsiteY79" fmla="*/ 2252134 h 3623734"/>
              <a:gd name="connsiteX80" fmla="*/ 2937933 w 8398933"/>
              <a:gd name="connsiteY80" fmla="*/ 2226734 h 3623734"/>
              <a:gd name="connsiteX81" fmla="*/ 2976033 w 8398933"/>
              <a:gd name="connsiteY81" fmla="*/ 2201334 h 3623734"/>
              <a:gd name="connsiteX82" fmla="*/ 3052233 w 8398933"/>
              <a:gd name="connsiteY82" fmla="*/ 2175934 h 3623734"/>
              <a:gd name="connsiteX83" fmla="*/ 3090333 w 8398933"/>
              <a:gd name="connsiteY83" fmla="*/ 2150534 h 3623734"/>
              <a:gd name="connsiteX84" fmla="*/ 3128433 w 8398933"/>
              <a:gd name="connsiteY84" fmla="*/ 2137834 h 3623734"/>
              <a:gd name="connsiteX85" fmla="*/ 3204633 w 8398933"/>
              <a:gd name="connsiteY85" fmla="*/ 2087034 h 3623734"/>
              <a:gd name="connsiteX86" fmla="*/ 3242733 w 8398933"/>
              <a:gd name="connsiteY86" fmla="*/ 2061634 h 3623734"/>
              <a:gd name="connsiteX87" fmla="*/ 3344333 w 8398933"/>
              <a:gd name="connsiteY87" fmla="*/ 2010834 h 3623734"/>
              <a:gd name="connsiteX88" fmla="*/ 3395133 w 8398933"/>
              <a:gd name="connsiteY88" fmla="*/ 2036234 h 3623734"/>
              <a:gd name="connsiteX89" fmla="*/ 3433233 w 8398933"/>
              <a:gd name="connsiteY89" fmla="*/ 2048934 h 3623734"/>
              <a:gd name="connsiteX90" fmla="*/ 3471333 w 8398933"/>
              <a:gd name="connsiteY90" fmla="*/ 2074334 h 3623734"/>
              <a:gd name="connsiteX91" fmla="*/ 3611033 w 8398933"/>
              <a:gd name="connsiteY91" fmla="*/ 2112434 h 3623734"/>
              <a:gd name="connsiteX92" fmla="*/ 4030133 w 8398933"/>
              <a:gd name="connsiteY92" fmla="*/ 2074334 h 3623734"/>
              <a:gd name="connsiteX93" fmla="*/ 4068233 w 8398933"/>
              <a:gd name="connsiteY93" fmla="*/ 2048934 h 3623734"/>
              <a:gd name="connsiteX94" fmla="*/ 4144433 w 8398933"/>
              <a:gd name="connsiteY94" fmla="*/ 2036234 h 3623734"/>
              <a:gd name="connsiteX95" fmla="*/ 4195233 w 8398933"/>
              <a:gd name="connsiteY95" fmla="*/ 2023534 h 3623734"/>
              <a:gd name="connsiteX96" fmla="*/ 4271433 w 8398933"/>
              <a:gd name="connsiteY96" fmla="*/ 2036234 h 3623734"/>
              <a:gd name="connsiteX97" fmla="*/ 4385733 w 8398933"/>
              <a:gd name="connsiteY97" fmla="*/ 2163234 h 3623734"/>
              <a:gd name="connsiteX98" fmla="*/ 4411133 w 8398933"/>
              <a:gd name="connsiteY98" fmla="*/ 2201334 h 3623734"/>
              <a:gd name="connsiteX99" fmla="*/ 4449233 w 8398933"/>
              <a:gd name="connsiteY99" fmla="*/ 2214034 h 3623734"/>
              <a:gd name="connsiteX100" fmla="*/ 4563533 w 8398933"/>
              <a:gd name="connsiteY100" fmla="*/ 2175934 h 3623734"/>
              <a:gd name="connsiteX101" fmla="*/ 4639733 w 8398933"/>
              <a:gd name="connsiteY101" fmla="*/ 2137834 h 3623734"/>
              <a:gd name="connsiteX102" fmla="*/ 4715933 w 8398933"/>
              <a:gd name="connsiteY102" fmla="*/ 2099734 h 3623734"/>
              <a:gd name="connsiteX103" fmla="*/ 4817533 w 8398933"/>
              <a:gd name="connsiteY103" fmla="*/ 2048934 h 3623734"/>
              <a:gd name="connsiteX104" fmla="*/ 4855633 w 8398933"/>
              <a:gd name="connsiteY104" fmla="*/ 2023534 h 3623734"/>
              <a:gd name="connsiteX105" fmla="*/ 4893733 w 8398933"/>
              <a:gd name="connsiteY105" fmla="*/ 2010834 h 3623734"/>
              <a:gd name="connsiteX106" fmla="*/ 4931833 w 8398933"/>
              <a:gd name="connsiteY106" fmla="*/ 1985434 h 3623734"/>
              <a:gd name="connsiteX107" fmla="*/ 4995333 w 8398933"/>
              <a:gd name="connsiteY107" fmla="*/ 1972734 h 3623734"/>
              <a:gd name="connsiteX108" fmla="*/ 5160433 w 8398933"/>
              <a:gd name="connsiteY108" fmla="*/ 1985434 h 3623734"/>
              <a:gd name="connsiteX109" fmla="*/ 5223933 w 8398933"/>
              <a:gd name="connsiteY109" fmla="*/ 1998134 h 3623734"/>
              <a:gd name="connsiteX110" fmla="*/ 5401733 w 8398933"/>
              <a:gd name="connsiteY110" fmla="*/ 2023534 h 3623734"/>
              <a:gd name="connsiteX111" fmla="*/ 5808133 w 8398933"/>
              <a:gd name="connsiteY111" fmla="*/ 2010834 h 3623734"/>
              <a:gd name="connsiteX112" fmla="*/ 5884333 w 8398933"/>
              <a:gd name="connsiteY112" fmla="*/ 1972734 h 3623734"/>
              <a:gd name="connsiteX113" fmla="*/ 5922433 w 8398933"/>
              <a:gd name="connsiteY113" fmla="*/ 1960034 h 3623734"/>
              <a:gd name="connsiteX114" fmla="*/ 5998633 w 8398933"/>
              <a:gd name="connsiteY114" fmla="*/ 1896534 h 3623734"/>
              <a:gd name="connsiteX115" fmla="*/ 6074833 w 8398933"/>
              <a:gd name="connsiteY115" fmla="*/ 1871134 h 3623734"/>
              <a:gd name="connsiteX116" fmla="*/ 6214533 w 8398933"/>
              <a:gd name="connsiteY116" fmla="*/ 1883834 h 3623734"/>
              <a:gd name="connsiteX117" fmla="*/ 6278033 w 8398933"/>
              <a:gd name="connsiteY117" fmla="*/ 1896534 h 3623734"/>
              <a:gd name="connsiteX118" fmla="*/ 6430433 w 8398933"/>
              <a:gd name="connsiteY118" fmla="*/ 1921934 h 3623734"/>
              <a:gd name="connsiteX119" fmla="*/ 6506633 w 8398933"/>
              <a:gd name="connsiteY119" fmla="*/ 1934634 h 3623734"/>
              <a:gd name="connsiteX120" fmla="*/ 6811433 w 8398933"/>
              <a:gd name="connsiteY120" fmla="*/ 1960034 h 3623734"/>
              <a:gd name="connsiteX121" fmla="*/ 8398933 w 8398933"/>
              <a:gd name="connsiteY121" fmla="*/ 1947334 h 3623734"/>
              <a:gd name="connsiteX122" fmla="*/ 8365066 w 8398933"/>
              <a:gd name="connsiteY122"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744133 w 8398933"/>
              <a:gd name="connsiteY69" fmla="*/ 2671234 h 3623734"/>
              <a:gd name="connsiteX70" fmla="*/ 1490133 w 8398933"/>
              <a:gd name="connsiteY70" fmla="*/ 2501900 h 3623734"/>
              <a:gd name="connsiteX71" fmla="*/ 1748367 w 8398933"/>
              <a:gd name="connsiteY71" fmla="*/ 2226734 h 3623734"/>
              <a:gd name="connsiteX72" fmla="*/ 2027766 w 8398933"/>
              <a:gd name="connsiteY72" fmla="*/ 2150534 h 3623734"/>
              <a:gd name="connsiteX73" fmla="*/ 2150533 w 8398933"/>
              <a:gd name="connsiteY73" fmla="*/ 2366434 h 3623734"/>
              <a:gd name="connsiteX74" fmla="*/ 2379133 w 8398933"/>
              <a:gd name="connsiteY74" fmla="*/ 2302934 h 3623734"/>
              <a:gd name="connsiteX75" fmla="*/ 2607733 w 8398933"/>
              <a:gd name="connsiteY75" fmla="*/ 2290234 h 3623734"/>
              <a:gd name="connsiteX76" fmla="*/ 2683933 w 8398933"/>
              <a:gd name="connsiteY76" fmla="*/ 2277534 h 3623734"/>
              <a:gd name="connsiteX77" fmla="*/ 2734733 w 8398933"/>
              <a:gd name="connsiteY77" fmla="*/ 2264834 h 3623734"/>
              <a:gd name="connsiteX78" fmla="*/ 2887133 w 8398933"/>
              <a:gd name="connsiteY78" fmla="*/ 2252134 h 3623734"/>
              <a:gd name="connsiteX79" fmla="*/ 2937933 w 8398933"/>
              <a:gd name="connsiteY79" fmla="*/ 2226734 h 3623734"/>
              <a:gd name="connsiteX80" fmla="*/ 2976033 w 8398933"/>
              <a:gd name="connsiteY80" fmla="*/ 2201334 h 3623734"/>
              <a:gd name="connsiteX81" fmla="*/ 3052233 w 8398933"/>
              <a:gd name="connsiteY81" fmla="*/ 2175934 h 3623734"/>
              <a:gd name="connsiteX82" fmla="*/ 3090333 w 8398933"/>
              <a:gd name="connsiteY82" fmla="*/ 2150534 h 3623734"/>
              <a:gd name="connsiteX83" fmla="*/ 3128433 w 8398933"/>
              <a:gd name="connsiteY83" fmla="*/ 2137834 h 3623734"/>
              <a:gd name="connsiteX84" fmla="*/ 3204633 w 8398933"/>
              <a:gd name="connsiteY84" fmla="*/ 2087034 h 3623734"/>
              <a:gd name="connsiteX85" fmla="*/ 3242733 w 8398933"/>
              <a:gd name="connsiteY85" fmla="*/ 2061634 h 3623734"/>
              <a:gd name="connsiteX86" fmla="*/ 3344333 w 8398933"/>
              <a:gd name="connsiteY86" fmla="*/ 2010834 h 3623734"/>
              <a:gd name="connsiteX87" fmla="*/ 3395133 w 8398933"/>
              <a:gd name="connsiteY87" fmla="*/ 2036234 h 3623734"/>
              <a:gd name="connsiteX88" fmla="*/ 3433233 w 8398933"/>
              <a:gd name="connsiteY88" fmla="*/ 2048934 h 3623734"/>
              <a:gd name="connsiteX89" fmla="*/ 3471333 w 8398933"/>
              <a:gd name="connsiteY89" fmla="*/ 2074334 h 3623734"/>
              <a:gd name="connsiteX90" fmla="*/ 3611033 w 8398933"/>
              <a:gd name="connsiteY90" fmla="*/ 2112434 h 3623734"/>
              <a:gd name="connsiteX91" fmla="*/ 4030133 w 8398933"/>
              <a:gd name="connsiteY91" fmla="*/ 2074334 h 3623734"/>
              <a:gd name="connsiteX92" fmla="*/ 4068233 w 8398933"/>
              <a:gd name="connsiteY92" fmla="*/ 2048934 h 3623734"/>
              <a:gd name="connsiteX93" fmla="*/ 4144433 w 8398933"/>
              <a:gd name="connsiteY93" fmla="*/ 2036234 h 3623734"/>
              <a:gd name="connsiteX94" fmla="*/ 4195233 w 8398933"/>
              <a:gd name="connsiteY94" fmla="*/ 2023534 h 3623734"/>
              <a:gd name="connsiteX95" fmla="*/ 4271433 w 8398933"/>
              <a:gd name="connsiteY95" fmla="*/ 2036234 h 3623734"/>
              <a:gd name="connsiteX96" fmla="*/ 4385733 w 8398933"/>
              <a:gd name="connsiteY96" fmla="*/ 2163234 h 3623734"/>
              <a:gd name="connsiteX97" fmla="*/ 4411133 w 8398933"/>
              <a:gd name="connsiteY97" fmla="*/ 2201334 h 3623734"/>
              <a:gd name="connsiteX98" fmla="*/ 4449233 w 8398933"/>
              <a:gd name="connsiteY98" fmla="*/ 2214034 h 3623734"/>
              <a:gd name="connsiteX99" fmla="*/ 4563533 w 8398933"/>
              <a:gd name="connsiteY99" fmla="*/ 2175934 h 3623734"/>
              <a:gd name="connsiteX100" fmla="*/ 4639733 w 8398933"/>
              <a:gd name="connsiteY100" fmla="*/ 2137834 h 3623734"/>
              <a:gd name="connsiteX101" fmla="*/ 4715933 w 8398933"/>
              <a:gd name="connsiteY101" fmla="*/ 2099734 h 3623734"/>
              <a:gd name="connsiteX102" fmla="*/ 4817533 w 8398933"/>
              <a:gd name="connsiteY102" fmla="*/ 2048934 h 3623734"/>
              <a:gd name="connsiteX103" fmla="*/ 4855633 w 8398933"/>
              <a:gd name="connsiteY103" fmla="*/ 2023534 h 3623734"/>
              <a:gd name="connsiteX104" fmla="*/ 4893733 w 8398933"/>
              <a:gd name="connsiteY104" fmla="*/ 2010834 h 3623734"/>
              <a:gd name="connsiteX105" fmla="*/ 4931833 w 8398933"/>
              <a:gd name="connsiteY105" fmla="*/ 1985434 h 3623734"/>
              <a:gd name="connsiteX106" fmla="*/ 4995333 w 8398933"/>
              <a:gd name="connsiteY106" fmla="*/ 1972734 h 3623734"/>
              <a:gd name="connsiteX107" fmla="*/ 5160433 w 8398933"/>
              <a:gd name="connsiteY107" fmla="*/ 1985434 h 3623734"/>
              <a:gd name="connsiteX108" fmla="*/ 5223933 w 8398933"/>
              <a:gd name="connsiteY108" fmla="*/ 1998134 h 3623734"/>
              <a:gd name="connsiteX109" fmla="*/ 5401733 w 8398933"/>
              <a:gd name="connsiteY109" fmla="*/ 2023534 h 3623734"/>
              <a:gd name="connsiteX110" fmla="*/ 5808133 w 8398933"/>
              <a:gd name="connsiteY110" fmla="*/ 2010834 h 3623734"/>
              <a:gd name="connsiteX111" fmla="*/ 5884333 w 8398933"/>
              <a:gd name="connsiteY111" fmla="*/ 1972734 h 3623734"/>
              <a:gd name="connsiteX112" fmla="*/ 5922433 w 8398933"/>
              <a:gd name="connsiteY112" fmla="*/ 1960034 h 3623734"/>
              <a:gd name="connsiteX113" fmla="*/ 5998633 w 8398933"/>
              <a:gd name="connsiteY113" fmla="*/ 1896534 h 3623734"/>
              <a:gd name="connsiteX114" fmla="*/ 6074833 w 8398933"/>
              <a:gd name="connsiteY114" fmla="*/ 1871134 h 3623734"/>
              <a:gd name="connsiteX115" fmla="*/ 6214533 w 8398933"/>
              <a:gd name="connsiteY115" fmla="*/ 1883834 h 3623734"/>
              <a:gd name="connsiteX116" fmla="*/ 6278033 w 8398933"/>
              <a:gd name="connsiteY116" fmla="*/ 1896534 h 3623734"/>
              <a:gd name="connsiteX117" fmla="*/ 6430433 w 8398933"/>
              <a:gd name="connsiteY117" fmla="*/ 1921934 h 3623734"/>
              <a:gd name="connsiteX118" fmla="*/ 6506633 w 8398933"/>
              <a:gd name="connsiteY118" fmla="*/ 1934634 h 3623734"/>
              <a:gd name="connsiteX119" fmla="*/ 6811433 w 8398933"/>
              <a:gd name="connsiteY119" fmla="*/ 1960034 h 3623734"/>
              <a:gd name="connsiteX120" fmla="*/ 8398933 w 8398933"/>
              <a:gd name="connsiteY120" fmla="*/ 1947334 h 3623734"/>
              <a:gd name="connsiteX121" fmla="*/ 8365066 w 8398933"/>
              <a:gd name="connsiteY121"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667933 w 8398933"/>
              <a:gd name="connsiteY68" fmla="*/ 2722034 h 3623734"/>
              <a:gd name="connsiteX69" fmla="*/ 1490133 w 8398933"/>
              <a:gd name="connsiteY69" fmla="*/ 2501900 h 3623734"/>
              <a:gd name="connsiteX70" fmla="*/ 1748367 w 8398933"/>
              <a:gd name="connsiteY70" fmla="*/ 2226734 h 3623734"/>
              <a:gd name="connsiteX71" fmla="*/ 2027766 w 8398933"/>
              <a:gd name="connsiteY71" fmla="*/ 2150534 h 3623734"/>
              <a:gd name="connsiteX72" fmla="*/ 2150533 w 8398933"/>
              <a:gd name="connsiteY72" fmla="*/ 2366434 h 3623734"/>
              <a:gd name="connsiteX73" fmla="*/ 2379133 w 8398933"/>
              <a:gd name="connsiteY73" fmla="*/ 2302934 h 3623734"/>
              <a:gd name="connsiteX74" fmla="*/ 2607733 w 8398933"/>
              <a:gd name="connsiteY74" fmla="*/ 2290234 h 3623734"/>
              <a:gd name="connsiteX75" fmla="*/ 2683933 w 8398933"/>
              <a:gd name="connsiteY75" fmla="*/ 2277534 h 3623734"/>
              <a:gd name="connsiteX76" fmla="*/ 2734733 w 8398933"/>
              <a:gd name="connsiteY76" fmla="*/ 2264834 h 3623734"/>
              <a:gd name="connsiteX77" fmla="*/ 2887133 w 8398933"/>
              <a:gd name="connsiteY77" fmla="*/ 2252134 h 3623734"/>
              <a:gd name="connsiteX78" fmla="*/ 2937933 w 8398933"/>
              <a:gd name="connsiteY78" fmla="*/ 2226734 h 3623734"/>
              <a:gd name="connsiteX79" fmla="*/ 2976033 w 8398933"/>
              <a:gd name="connsiteY79" fmla="*/ 2201334 h 3623734"/>
              <a:gd name="connsiteX80" fmla="*/ 3052233 w 8398933"/>
              <a:gd name="connsiteY80" fmla="*/ 2175934 h 3623734"/>
              <a:gd name="connsiteX81" fmla="*/ 3090333 w 8398933"/>
              <a:gd name="connsiteY81" fmla="*/ 2150534 h 3623734"/>
              <a:gd name="connsiteX82" fmla="*/ 3128433 w 8398933"/>
              <a:gd name="connsiteY82" fmla="*/ 2137834 h 3623734"/>
              <a:gd name="connsiteX83" fmla="*/ 3204633 w 8398933"/>
              <a:gd name="connsiteY83" fmla="*/ 2087034 h 3623734"/>
              <a:gd name="connsiteX84" fmla="*/ 3242733 w 8398933"/>
              <a:gd name="connsiteY84" fmla="*/ 2061634 h 3623734"/>
              <a:gd name="connsiteX85" fmla="*/ 3344333 w 8398933"/>
              <a:gd name="connsiteY85" fmla="*/ 2010834 h 3623734"/>
              <a:gd name="connsiteX86" fmla="*/ 3395133 w 8398933"/>
              <a:gd name="connsiteY86" fmla="*/ 2036234 h 3623734"/>
              <a:gd name="connsiteX87" fmla="*/ 3433233 w 8398933"/>
              <a:gd name="connsiteY87" fmla="*/ 2048934 h 3623734"/>
              <a:gd name="connsiteX88" fmla="*/ 3471333 w 8398933"/>
              <a:gd name="connsiteY88" fmla="*/ 2074334 h 3623734"/>
              <a:gd name="connsiteX89" fmla="*/ 3611033 w 8398933"/>
              <a:gd name="connsiteY89" fmla="*/ 2112434 h 3623734"/>
              <a:gd name="connsiteX90" fmla="*/ 4030133 w 8398933"/>
              <a:gd name="connsiteY90" fmla="*/ 2074334 h 3623734"/>
              <a:gd name="connsiteX91" fmla="*/ 4068233 w 8398933"/>
              <a:gd name="connsiteY91" fmla="*/ 2048934 h 3623734"/>
              <a:gd name="connsiteX92" fmla="*/ 4144433 w 8398933"/>
              <a:gd name="connsiteY92" fmla="*/ 2036234 h 3623734"/>
              <a:gd name="connsiteX93" fmla="*/ 4195233 w 8398933"/>
              <a:gd name="connsiteY93" fmla="*/ 2023534 h 3623734"/>
              <a:gd name="connsiteX94" fmla="*/ 4271433 w 8398933"/>
              <a:gd name="connsiteY94" fmla="*/ 2036234 h 3623734"/>
              <a:gd name="connsiteX95" fmla="*/ 4385733 w 8398933"/>
              <a:gd name="connsiteY95" fmla="*/ 2163234 h 3623734"/>
              <a:gd name="connsiteX96" fmla="*/ 4411133 w 8398933"/>
              <a:gd name="connsiteY96" fmla="*/ 2201334 h 3623734"/>
              <a:gd name="connsiteX97" fmla="*/ 4449233 w 8398933"/>
              <a:gd name="connsiteY97" fmla="*/ 2214034 h 3623734"/>
              <a:gd name="connsiteX98" fmla="*/ 4563533 w 8398933"/>
              <a:gd name="connsiteY98" fmla="*/ 2175934 h 3623734"/>
              <a:gd name="connsiteX99" fmla="*/ 4639733 w 8398933"/>
              <a:gd name="connsiteY99" fmla="*/ 2137834 h 3623734"/>
              <a:gd name="connsiteX100" fmla="*/ 4715933 w 8398933"/>
              <a:gd name="connsiteY100" fmla="*/ 2099734 h 3623734"/>
              <a:gd name="connsiteX101" fmla="*/ 4817533 w 8398933"/>
              <a:gd name="connsiteY101" fmla="*/ 2048934 h 3623734"/>
              <a:gd name="connsiteX102" fmla="*/ 4855633 w 8398933"/>
              <a:gd name="connsiteY102" fmla="*/ 2023534 h 3623734"/>
              <a:gd name="connsiteX103" fmla="*/ 4893733 w 8398933"/>
              <a:gd name="connsiteY103" fmla="*/ 2010834 h 3623734"/>
              <a:gd name="connsiteX104" fmla="*/ 4931833 w 8398933"/>
              <a:gd name="connsiteY104" fmla="*/ 1985434 h 3623734"/>
              <a:gd name="connsiteX105" fmla="*/ 4995333 w 8398933"/>
              <a:gd name="connsiteY105" fmla="*/ 1972734 h 3623734"/>
              <a:gd name="connsiteX106" fmla="*/ 5160433 w 8398933"/>
              <a:gd name="connsiteY106" fmla="*/ 1985434 h 3623734"/>
              <a:gd name="connsiteX107" fmla="*/ 5223933 w 8398933"/>
              <a:gd name="connsiteY107" fmla="*/ 1998134 h 3623734"/>
              <a:gd name="connsiteX108" fmla="*/ 5401733 w 8398933"/>
              <a:gd name="connsiteY108" fmla="*/ 2023534 h 3623734"/>
              <a:gd name="connsiteX109" fmla="*/ 5808133 w 8398933"/>
              <a:gd name="connsiteY109" fmla="*/ 2010834 h 3623734"/>
              <a:gd name="connsiteX110" fmla="*/ 5884333 w 8398933"/>
              <a:gd name="connsiteY110" fmla="*/ 1972734 h 3623734"/>
              <a:gd name="connsiteX111" fmla="*/ 5922433 w 8398933"/>
              <a:gd name="connsiteY111" fmla="*/ 1960034 h 3623734"/>
              <a:gd name="connsiteX112" fmla="*/ 5998633 w 8398933"/>
              <a:gd name="connsiteY112" fmla="*/ 1896534 h 3623734"/>
              <a:gd name="connsiteX113" fmla="*/ 6074833 w 8398933"/>
              <a:gd name="connsiteY113" fmla="*/ 1871134 h 3623734"/>
              <a:gd name="connsiteX114" fmla="*/ 6214533 w 8398933"/>
              <a:gd name="connsiteY114" fmla="*/ 1883834 h 3623734"/>
              <a:gd name="connsiteX115" fmla="*/ 6278033 w 8398933"/>
              <a:gd name="connsiteY115" fmla="*/ 1896534 h 3623734"/>
              <a:gd name="connsiteX116" fmla="*/ 6430433 w 8398933"/>
              <a:gd name="connsiteY116" fmla="*/ 1921934 h 3623734"/>
              <a:gd name="connsiteX117" fmla="*/ 6506633 w 8398933"/>
              <a:gd name="connsiteY117" fmla="*/ 1934634 h 3623734"/>
              <a:gd name="connsiteX118" fmla="*/ 6811433 w 8398933"/>
              <a:gd name="connsiteY118" fmla="*/ 1960034 h 3623734"/>
              <a:gd name="connsiteX119" fmla="*/ 8398933 w 8398933"/>
              <a:gd name="connsiteY119" fmla="*/ 1947334 h 3623734"/>
              <a:gd name="connsiteX120" fmla="*/ 8365066 w 8398933"/>
              <a:gd name="connsiteY120"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642533 w 8398933"/>
              <a:gd name="connsiteY67" fmla="*/ 2772834 h 3623734"/>
              <a:gd name="connsiteX68" fmla="*/ 1490133 w 8398933"/>
              <a:gd name="connsiteY68" fmla="*/ 2501900 h 3623734"/>
              <a:gd name="connsiteX69" fmla="*/ 1748367 w 8398933"/>
              <a:gd name="connsiteY69" fmla="*/ 2226734 h 3623734"/>
              <a:gd name="connsiteX70" fmla="*/ 2027766 w 8398933"/>
              <a:gd name="connsiteY70" fmla="*/ 2150534 h 3623734"/>
              <a:gd name="connsiteX71" fmla="*/ 2150533 w 8398933"/>
              <a:gd name="connsiteY71" fmla="*/ 2366434 h 3623734"/>
              <a:gd name="connsiteX72" fmla="*/ 2379133 w 8398933"/>
              <a:gd name="connsiteY72" fmla="*/ 2302934 h 3623734"/>
              <a:gd name="connsiteX73" fmla="*/ 2607733 w 8398933"/>
              <a:gd name="connsiteY73" fmla="*/ 2290234 h 3623734"/>
              <a:gd name="connsiteX74" fmla="*/ 2683933 w 8398933"/>
              <a:gd name="connsiteY74" fmla="*/ 2277534 h 3623734"/>
              <a:gd name="connsiteX75" fmla="*/ 2734733 w 8398933"/>
              <a:gd name="connsiteY75" fmla="*/ 2264834 h 3623734"/>
              <a:gd name="connsiteX76" fmla="*/ 2887133 w 8398933"/>
              <a:gd name="connsiteY76" fmla="*/ 2252134 h 3623734"/>
              <a:gd name="connsiteX77" fmla="*/ 2937933 w 8398933"/>
              <a:gd name="connsiteY77" fmla="*/ 2226734 h 3623734"/>
              <a:gd name="connsiteX78" fmla="*/ 2976033 w 8398933"/>
              <a:gd name="connsiteY78" fmla="*/ 2201334 h 3623734"/>
              <a:gd name="connsiteX79" fmla="*/ 3052233 w 8398933"/>
              <a:gd name="connsiteY79" fmla="*/ 2175934 h 3623734"/>
              <a:gd name="connsiteX80" fmla="*/ 3090333 w 8398933"/>
              <a:gd name="connsiteY80" fmla="*/ 2150534 h 3623734"/>
              <a:gd name="connsiteX81" fmla="*/ 3128433 w 8398933"/>
              <a:gd name="connsiteY81" fmla="*/ 2137834 h 3623734"/>
              <a:gd name="connsiteX82" fmla="*/ 3204633 w 8398933"/>
              <a:gd name="connsiteY82" fmla="*/ 2087034 h 3623734"/>
              <a:gd name="connsiteX83" fmla="*/ 3242733 w 8398933"/>
              <a:gd name="connsiteY83" fmla="*/ 2061634 h 3623734"/>
              <a:gd name="connsiteX84" fmla="*/ 3344333 w 8398933"/>
              <a:gd name="connsiteY84" fmla="*/ 2010834 h 3623734"/>
              <a:gd name="connsiteX85" fmla="*/ 3395133 w 8398933"/>
              <a:gd name="connsiteY85" fmla="*/ 2036234 h 3623734"/>
              <a:gd name="connsiteX86" fmla="*/ 3433233 w 8398933"/>
              <a:gd name="connsiteY86" fmla="*/ 2048934 h 3623734"/>
              <a:gd name="connsiteX87" fmla="*/ 3471333 w 8398933"/>
              <a:gd name="connsiteY87" fmla="*/ 2074334 h 3623734"/>
              <a:gd name="connsiteX88" fmla="*/ 3611033 w 8398933"/>
              <a:gd name="connsiteY88" fmla="*/ 2112434 h 3623734"/>
              <a:gd name="connsiteX89" fmla="*/ 4030133 w 8398933"/>
              <a:gd name="connsiteY89" fmla="*/ 2074334 h 3623734"/>
              <a:gd name="connsiteX90" fmla="*/ 4068233 w 8398933"/>
              <a:gd name="connsiteY90" fmla="*/ 2048934 h 3623734"/>
              <a:gd name="connsiteX91" fmla="*/ 4144433 w 8398933"/>
              <a:gd name="connsiteY91" fmla="*/ 2036234 h 3623734"/>
              <a:gd name="connsiteX92" fmla="*/ 4195233 w 8398933"/>
              <a:gd name="connsiteY92" fmla="*/ 2023534 h 3623734"/>
              <a:gd name="connsiteX93" fmla="*/ 4271433 w 8398933"/>
              <a:gd name="connsiteY93" fmla="*/ 2036234 h 3623734"/>
              <a:gd name="connsiteX94" fmla="*/ 4385733 w 8398933"/>
              <a:gd name="connsiteY94" fmla="*/ 2163234 h 3623734"/>
              <a:gd name="connsiteX95" fmla="*/ 4411133 w 8398933"/>
              <a:gd name="connsiteY95" fmla="*/ 2201334 h 3623734"/>
              <a:gd name="connsiteX96" fmla="*/ 4449233 w 8398933"/>
              <a:gd name="connsiteY96" fmla="*/ 2214034 h 3623734"/>
              <a:gd name="connsiteX97" fmla="*/ 4563533 w 8398933"/>
              <a:gd name="connsiteY97" fmla="*/ 2175934 h 3623734"/>
              <a:gd name="connsiteX98" fmla="*/ 4639733 w 8398933"/>
              <a:gd name="connsiteY98" fmla="*/ 2137834 h 3623734"/>
              <a:gd name="connsiteX99" fmla="*/ 4715933 w 8398933"/>
              <a:gd name="connsiteY99" fmla="*/ 2099734 h 3623734"/>
              <a:gd name="connsiteX100" fmla="*/ 4817533 w 8398933"/>
              <a:gd name="connsiteY100" fmla="*/ 2048934 h 3623734"/>
              <a:gd name="connsiteX101" fmla="*/ 4855633 w 8398933"/>
              <a:gd name="connsiteY101" fmla="*/ 2023534 h 3623734"/>
              <a:gd name="connsiteX102" fmla="*/ 4893733 w 8398933"/>
              <a:gd name="connsiteY102" fmla="*/ 2010834 h 3623734"/>
              <a:gd name="connsiteX103" fmla="*/ 4931833 w 8398933"/>
              <a:gd name="connsiteY103" fmla="*/ 1985434 h 3623734"/>
              <a:gd name="connsiteX104" fmla="*/ 4995333 w 8398933"/>
              <a:gd name="connsiteY104" fmla="*/ 1972734 h 3623734"/>
              <a:gd name="connsiteX105" fmla="*/ 5160433 w 8398933"/>
              <a:gd name="connsiteY105" fmla="*/ 1985434 h 3623734"/>
              <a:gd name="connsiteX106" fmla="*/ 5223933 w 8398933"/>
              <a:gd name="connsiteY106" fmla="*/ 1998134 h 3623734"/>
              <a:gd name="connsiteX107" fmla="*/ 5401733 w 8398933"/>
              <a:gd name="connsiteY107" fmla="*/ 2023534 h 3623734"/>
              <a:gd name="connsiteX108" fmla="*/ 5808133 w 8398933"/>
              <a:gd name="connsiteY108" fmla="*/ 2010834 h 3623734"/>
              <a:gd name="connsiteX109" fmla="*/ 5884333 w 8398933"/>
              <a:gd name="connsiteY109" fmla="*/ 1972734 h 3623734"/>
              <a:gd name="connsiteX110" fmla="*/ 5922433 w 8398933"/>
              <a:gd name="connsiteY110" fmla="*/ 1960034 h 3623734"/>
              <a:gd name="connsiteX111" fmla="*/ 5998633 w 8398933"/>
              <a:gd name="connsiteY111" fmla="*/ 1896534 h 3623734"/>
              <a:gd name="connsiteX112" fmla="*/ 6074833 w 8398933"/>
              <a:gd name="connsiteY112" fmla="*/ 1871134 h 3623734"/>
              <a:gd name="connsiteX113" fmla="*/ 6214533 w 8398933"/>
              <a:gd name="connsiteY113" fmla="*/ 1883834 h 3623734"/>
              <a:gd name="connsiteX114" fmla="*/ 6278033 w 8398933"/>
              <a:gd name="connsiteY114" fmla="*/ 1896534 h 3623734"/>
              <a:gd name="connsiteX115" fmla="*/ 6430433 w 8398933"/>
              <a:gd name="connsiteY115" fmla="*/ 1921934 h 3623734"/>
              <a:gd name="connsiteX116" fmla="*/ 6506633 w 8398933"/>
              <a:gd name="connsiteY116" fmla="*/ 1934634 h 3623734"/>
              <a:gd name="connsiteX117" fmla="*/ 6811433 w 8398933"/>
              <a:gd name="connsiteY117" fmla="*/ 1960034 h 3623734"/>
              <a:gd name="connsiteX118" fmla="*/ 8398933 w 8398933"/>
              <a:gd name="connsiteY118" fmla="*/ 1947334 h 3623734"/>
              <a:gd name="connsiteX119" fmla="*/ 8365066 w 8398933"/>
              <a:gd name="connsiteY119"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604433 w 8398933"/>
              <a:gd name="connsiteY66" fmla="*/ 2810934 h 3623734"/>
              <a:gd name="connsiteX67" fmla="*/ 1490133 w 8398933"/>
              <a:gd name="connsiteY67" fmla="*/ 2501900 h 3623734"/>
              <a:gd name="connsiteX68" fmla="*/ 1748367 w 8398933"/>
              <a:gd name="connsiteY68" fmla="*/ 2226734 h 3623734"/>
              <a:gd name="connsiteX69" fmla="*/ 2027766 w 8398933"/>
              <a:gd name="connsiteY69" fmla="*/ 2150534 h 3623734"/>
              <a:gd name="connsiteX70" fmla="*/ 2150533 w 8398933"/>
              <a:gd name="connsiteY70" fmla="*/ 2366434 h 3623734"/>
              <a:gd name="connsiteX71" fmla="*/ 2379133 w 8398933"/>
              <a:gd name="connsiteY71" fmla="*/ 2302934 h 3623734"/>
              <a:gd name="connsiteX72" fmla="*/ 2607733 w 8398933"/>
              <a:gd name="connsiteY72" fmla="*/ 2290234 h 3623734"/>
              <a:gd name="connsiteX73" fmla="*/ 2683933 w 8398933"/>
              <a:gd name="connsiteY73" fmla="*/ 2277534 h 3623734"/>
              <a:gd name="connsiteX74" fmla="*/ 2734733 w 8398933"/>
              <a:gd name="connsiteY74" fmla="*/ 2264834 h 3623734"/>
              <a:gd name="connsiteX75" fmla="*/ 2887133 w 8398933"/>
              <a:gd name="connsiteY75" fmla="*/ 2252134 h 3623734"/>
              <a:gd name="connsiteX76" fmla="*/ 2937933 w 8398933"/>
              <a:gd name="connsiteY76" fmla="*/ 2226734 h 3623734"/>
              <a:gd name="connsiteX77" fmla="*/ 2976033 w 8398933"/>
              <a:gd name="connsiteY77" fmla="*/ 2201334 h 3623734"/>
              <a:gd name="connsiteX78" fmla="*/ 3052233 w 8398933"/>
              <a:gd name="connsiteY78" fmla="*/ 2175934 h 3623734"/>
              <a:gd name="connsiteX79" fmla="*/ 3090333 w 8398933"/>
              <a:gd name="connsiteY79" fmla="*/ 2150534 h 3623734"/>
              <a:gd name="connsiteX80" fmla="*/ 3128433 w 8398933"/>
              <a:gd name="connsiteY80" fmla="*/ 2137834 h 3623734"/>
              <a:gd name="connsiteX81" fmla="*/ 3204633 w 8398933"/>
              <a:gd name="connsiteY81" fmla="*/ 2087034 h 3623734"/>
              <a:gd name="connsiteX82" fmla="*/ 3242733 w 8398933"/>
              <a:gd name="connsiteY82" fmla="*/ 2061634 h 3623734"/>
              <a:gd name="connsiteX83" fmla="*/ 3344333 w 8398933"/>
              <a:gd name="connsiteY83" fmla="*/ 2010834 h 3623734"/>
              <a:gd name="connsiteX84" fmla="*/ 3395133 w 8398933"/>
              <a:gd name="connsiteY84" fmla="*/ 2036234 h 3623734"/>
              <a:gd name="connsiteX85" fmla="*/ 3433233 w 8398933"/>
              <a:gd name="connsiteY85" fmla="*/ 2048934 h 3623734"/>
              <a:gd name="connsiteX86" fmla="*/ 3471333 w 8398933"/>
              <a:gd name="connsiteY86" fmla="*/ 2074334 h 3623734"/>
              <a:gd name="connsiteX87" fmla="*/ 3611033 w 8398933"/>
              <a:gd name="connsiteY87" fmla="*/ 2112434 h 3623734"/>
              <a:gd name="connsiteX88" fmla="*/ 4030133 w 8398933"/>
              <a:gd name="connsiteY88" fmla="*/ 2074334 h 3623734"/>
              <a:gd name="connsiteX89" fmla="*/ 4068233 w 8398933"/>
              <a:gd name="connsiteY89" fmla="*/ 2048934 h 3623734"/>
              <a:gd name="connsiteX90" fmla="*/ 4144433 w 8398933"/>
              <a:gd name="connsiteY90" fmla="*/ 2036234 h 3623734"/>
              <a:gd name="connsiteX91" fmla="*/ 4195233 w 8398933"/>
              <a:gd name="connsiteY91" fmla="*/ 2023534 h 3623734"/>
              <a:gd name="connsiteX92" fmla="*/ 4271433 w 8398933"/>
              <a:gd name="connsiteY92" fmla="*/ 2036234 h 3623734"/>
              <a:gd name="connsiteX93" fmla="*/ 4385733 w 8398933"/>
              <a:gd name="connsiteY93" fmla="*/ 2163234 h 3623734"/>
              <a:gd name="connsiteX94" fmla="*/ 4411133 w 8398933"/>
              <a:gd name="connsiteY94" fmla="*/ 2201334 h 3623734"/>
              <a:gd name="connsiteX95" fmla="*/ 4449233 w 8398933"/>
              <a:gd name="connsiteY95" fmla="*/ 2214034 h 3623734"/>
              <a:gd name="connsiteX96" fmla="*/ 4563533 w 8398933"/>
              <a:gd name="connsiteY96" fmla="*/ 2175934 h 3623734"/>
              <a:gd name="connsiteX97" fmla="*/ 4639733 w 8398933"/>
              <a:gd name="connsiteY97" fmla="*/ 2137834 h 3623734"/>
              <a:gd name="connsiteX98" fmla="*/ 4715933 w 8398933"/>
              <a:gd name="connsiteY98" fmla="*/ 2099734 h 3623734"/>
              <a:gd name="connsiteX99" fmla="*/ 4817533 w 8398933"/>
              <a:gd name="connsiteY99" fmla="*/ 2048934 h 3623734"/>
              <a:gd name="connsiteX100" fmla="*/ 4855633 w 8398933"/>
              <a:gd name="connsiteY100" fmla="*/ 2023534 h 3623734"/>
              <a:gd name="connsiteX101" fmla="*/ 4893733 w 8398933"/>
              <a:gd name="connsiteY101" fmla="*/ 2010834 h 3623734"/>
              <a:gd name="connsiteX102" fmla="*/ 4931833 w 8398933"/>
              <a:gd name="connsiteY102" fmla="*/ 1985434 h 3623734"/>
              <a:gd name="connsiteX103" fmla="*/ 4995333 w 8398933"/>
              <a:gd name="connsiteY103" fmla="*/ 1972734 h 3623734"/>
              <a:gd name="connsiteX104" fmla="*/ 5160433 w 8398933"/>
              <a:gd name="connsiteY104" fmla="*/ 1985434 h 3623734"/>
              <a:gd name="connsiteX105" fmla="*/ 5223933 w 8398933"/>
              <a:gd name="connsiteY105" fmla="*/ 1998134 h 3623734"/>
              <a:gd name="connsiteX106" fmla="*/ 5401733 w 8398933"/>
              <a:gd name="connsiteY106" fmla="*/ 2023534 h 3623734"/>
              <a:gd name="connsiteX107" fmla="*/ 5808133 w 8398933"/>
              <a:gd name="connsiteY107" fmla="*/ 2010834 h 3623734"/>
              <a:gd name="connsiteX108" fmla="*/ 5884333 w 8398933"/>
              <a:gd name="connsiteY108" fmla="*/ 1972734 h 3623734"/>
              <a:gd name="connsiteX109" fmla="*/ 5922433 w 8398933"/>
              <a:gd name="connsiteY109" fmla="*/ 1960034 h 3623734"/>
              <a:gd name="connsiteX110" fmla="*/ 5998633 w 8398933"/>
              <a:gd name="connsiteY110" fmla="*/ 1896534 h 3623734"/>
              <a:gd name="connsiteX111" fmla="*/ 6074833 w 8398933"/>
              <a:gd name="connsiteY111" fmla="*/ 1871134 h 3623734"/>
              <a:gd name="connsiteX112" fmla="*/ 6214533 w 8398933"/>
              <a:gd name="connsiteY112" fmla="*/ 1883834 h 3623734"/>
              <a:gd name="connsiteX113" fmla="*/ 6278033 w 8398933"/>
              <a:gd name="connsiteY113" fmla="*/ 1896534 h 3623734"/>
              <a:gd name="connsiteX114" fmla="*/ 6430433 w 8398933"/>
              <a:gd name="connsiteY114" fmla="*/ 1921934 h 3623734"/>
              <a:gd name="connsiteX115" fmla="*/ 6506633 w 8398933"/>
              <a:gd name="connsiteY115" fmla="*/ 1934634 h 3623734"/>
              <a:gd name="connsiteX116" fmla="*/ 6811433 w 8398933"/>
              <a:gd name="connsiteY116" fmla="*/ 1960034 h 3623734"/>
              <a:gd name="connsiteX117" fmla="*/ 8398933 w 8398933"/>
              <a:gd name="connsiteY117" fmla="*/ 1947334 h 3623734"/>
              <a:gd name="connsiteX118" fmla="*/ 8365066 w 8398933"/>
              <a:gd name="connsiteY118"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540933 w 8398933"/>
              <a:gd name="connsiteY65" fmla="*/ 2912534 h 3623734"/>
              <a:gd name="connsiteX66" fmla="*/ 1490133 w 8398933"/>
              <a:gd name="connsiteY66" fmla="*/ 2501900 h 3623734"/>
              <a:gd name="connsiteX67" fmla="*/ 1748367 w 8398933"/>
              <a:gd name="connsiteY67" fmla="*/ 2226734 h 3623734"/>
              <a:gd name="connsiteX68" fmla="*/ 2027766 w 8398933"/>
              <a:gd name="connsiteY68" fmla="*/ 2150534 h 3623734"/>
              <a:gd name="connsiteX69" fmla="*/ 2150533 w 8398933"/>
              <a:gd name="connsiteY69" fmla="*/ 2366434 h 3623734"/>
              <a:gd name="connsiteX70" fmla="*/ 2379133 w 8398933"/>
              <a:gd name="connsiteY70" fmla="*/ 2302934 h 3623734"/>
              <a:gd name="connsiteX71" fmla="*/ 2607733 w 8398933"/>
              <a:gd name="connsiteY71" fmla="*/ 2290234 h 3623734"/>
              <a:gd name="connsiteX72" fmla="*/ 2683933 w 8398933"/>
              <a:gd name="connsiteY72" fmla="*/ 2277534 h 3623734"/>
              <a:gd name="connsiteX73" fmla="*/ 2734733 w 8398933"/>
              <a:gd name="connsiteY73" fmla="*/ 2264834 h 3623734"/>
              <a:gd name="connsiteX74" fmla="*/ 2887133 w 8398933"/>
              <a:gd name="connsiteY74" fmla="*/ 2252134 h 3623734"/>
              <a:gd name="connsiteX75" fmla="*/ 2937933 w 8398933"/>
              <a:gd name="connsiteY75" fmla="*/ 2226734 h 3623734"/>
              <a:gd name="connsiteX76" fmla="*/ 2976033 w 8398933"/>
              <a:gd name="connsiteY76" fmla="*/ 2201334 h 3623734"/>
              <a:gd name="connsiteX77" fmla="*/ 3052233 w 8398933"/>
              <a:gd name="connsiteY77" fmla="*/ 2175934 h 3623734"/>
              <a:gd name="connsiteX78" fmla="*/ 3090333 w 8398933"/>
              <a:gd name="connsiteY78" fmla="*/ 2150534 h 3623734"/>
              <a:gd name="connsiteX79" fmla="*/ 3128433 w 8398933"/>
              <a:gd name="connsiteY79" fmla="*/ 2137834 h 3623734"/>
              <a:gd name="connsiteX80" fmla="*/ 3204633 w 8398933"/>
              <a:gd name="connsiteY80" fmla="*/ 2087034 h 3623734"/>
              <a:gd name="connsiteX81" fmla="*/ 3242733 w 8398933"/>
              <a:gd name="connsiteY81" fmla="*/ 2061634 h 3623734"/>
              <a:gd name="connsiteX82" fmla="*/ 3344333 w 8398933"/>
              <a:gd name="connsiteY82" fmla="*/ 2010834 h 3623734"/>
              <a:gd name="connsiteX83" fmla="*/ 3395133 w 8398933"/>
              <a:gd name="connsiteY83" fmla="*/ 2036234 h 3623734"/>
              <a:gd name="connsiteX84" fmla="*/ 3433233 w 8398933"/>
              <a:gd name="connsiteY84" fmla="*/ 2048934 h 3623734"/>
              <a:gd name="connsiteX85" fmla="*/ 3471333 w 8398933"/>
              <a:gd name="connsiteY85" fmla="*/ 2074334 h 3623734"/>
              <a:gd name="connsiteX86" fmla="*/ 3611033 w 8398933"/>
              <a:gd name="connsiteY86" fmla="*/ 2112434 h 3623734"/>
              <a:gd name="connsiteX87" fmla="*/ 4030133 w 8398933"/>
              <a:gd name="connsiteY87" fmla="*/ 2074334 h 3623734"/>
              <a:gd name="connsiteX88" fmla="*/ 4068233 w 8398933"/>
              <a:gd name="connsiteY88" fmla="*/ 2048934 h 3623734"/>
              <a:gd name="connsiteX89" fmla="*/ 4144433 w 8398933"/>
              <a:gd name="connsiteY89" fmla="*/ 2036234 h 3623734"/>
              <a:gd name="connsiteX90" fmla="*/ 4195233 w 8398933"/>
              <a:gd name="connsiteY90" fmla="*/ 2023534 h 3623734"/>
              <a:gd name="connsiteX91" fmla="*/ 4271433 w 8398933"/>
              <a:gd name="connsiteY91" fmla="*/ 2036234 h 3623734"/>
              <a:gd name="connsiteX92" fmla="*/ 4385733 w 8398933"/>
              <a:gd name="connsiteY92" fmla="*/ 2163234 h 3623734"/>
              <a:gd name="connsiteX93" fmla="*/ 4411133 w 8398933"/>
              <a:gd name="connsiteY93" fmla="*/ 2201334 h 3623734"/>
              <a:gd name="connsiteX94" fmla="*/ 4449233 w 8398933"/>
              <a:gd name="connsiteY94" fmla="*/ 2214034 h 3623734"/>
              <a:gd name="connsiteX95" fmla="*/ 4563533 w 8398933"/>
              <a:gd name="connsiteY95" fmla="*/ 2175934 h 3623734"/>
              <a:gd name="connsiteX96" fmla="*/ 4639733 w 8398933"/>
              <a:gd name="connsiteY96" fmla="*/ 2137834 h 3623734"/>
              <a:gd name="connsiteX97" fmla="*/ 4715933 w 8398933"/>
              <a:gd name="connsiteY97" fmla="*/ 2099734 h 3623734"/>
              <a:gd name="connsiteX98" fmla="*/ 4817533 w 8398933"/>
              <a:gd name="connsiteY98" fmla="*/ 2048934 h 3623734"/>
              <a:gd name="connsiteX99" fmla="*/ 4855633 w 8398933"/>
              <a:gd name="connsiteY99" fmla="*/ 2023534 h 3623734"/>
              <a:gd name="connsiteX100" fmla="*/ 4893733 w 8398933"/>
              <a:gd name="connsiteY100" fmla="*/ 2010834 h 3623734"/>
              <a:gd name="connsiteX101" fmla="*/ 4931833 w 8398933"/>
              <a:gd name="connsiteY101" fmla="*/ 1985434 h 3623734"/>
              <a:gd name="connsiteX102" fmla="*/ 4995333 w 8398933"/>
              <a:gd name="connsiteY102" fmla="*/ 1972734 h 3623734"/>
              <a:gd name="connsiteX103" fmla="*/ 5160433 w 8398933"/>
              <a:gd name="connsiteY103" fmla="*/ 1985434 h 3623734"/>
              <a:gd name="connsiteX104" fmla="*/ 5223933 w 8398933"/>
              <a:gd name="connsiteY104" fmla="*/ 1998134 h 3623734"/>
              <a:gd name="connsiteX105" fmla="*/ 5401733 w 8398933"/>
              <a:gd name="connsiteY105" fmla="*/ 2023534 h 3623734"/>
              <a:gd name="connsiteX106" fmla="*/ 5808133 w 8398933"/>
              <a:gd name="connsiteY106" fmla="*/ 2010834 h 3623734"/>
              <a:gd name="connsiteX107" fmla="*/ 5884333 w 8398933"/>
              <a:gd name="connsiteY107" fmla="*/ 1972734 h 3623734"/>
              <a:gd name="connsiteX108" fmla="*/ 5922433 w 8398933"/>
              <a:gd name="connsiteY108" fmla="*/ 1960034 h 3623734"/>
              <a:gd name="connsiteX109" fmla="*/ 5998633 w 8398933"/>
              <a:gd name="connsiteY109" fmla="*/ 1896534 h 3623734"/>
              <a:gd name="connsiteX110" fmla="*/ 6074833 w 8398933"/>
              <a:gd name="connsiteY110" fmla="*/ 1871134 h 3623734"/>
              <a:gd name="connsiteX111" fmla="*/ 6214533 w 8398933"/>
              <a:gd name="connsiteY111" fmla="*/ 1883834 h 3623734"/>
              <a:gd name="connsiteX112" fmla="*/ 6278033 w 8398933"/>
              <a:gd name="connsiteY112" fmla="*/ 1896534 h 3623734"/>
              <a:gd name="connsiteX113" fmla="*/ 6430433 w 8398933"/>
              <a:gd name="connsiteY113" fmla="*/ 1921934 h 3623734"/>
              <a:gd name="connsiteX114" fmla="*/ 6506633 w 8398933"/>
              <a:gd name="connsiteY114" fmla="*/ 1934634 h 3623734"/>
              <a:gd name="connsiteX115" fmla="*/ 6811433 w 8398933"/>
              <a:gd name="connsiteY115" fmla="*/ 1960034 h 3623734"/>
              <a:gd name="connsiteX116" fmla="*/ 8398933 w 8398933"/>
              <a:gd name="connsiteY116" fmla="*/ 1947334 h 3623734"/>
              <a:gd name="connsiteX117" fmla="*/ 8365066 w 8398933"/>
              <a:gd name="connsiteY117"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502833 w 8398933"/>
              <a:gd name="connsiteY64" fmla="*/ 2963334 h 3623734"/>
              <a:gd name="connsiteX65" fmla="*/ 1490133 w 8398933"/>
              <a:gd name="connsiteY65" fmla="*/ 2501900 h 3623734"/>
              <a:gd name="connsiteX66" fmla="*/ 1748367 w 8398933"/>
              <a:gd name="connsiteY66" fmla="*/ 2226734 h 3623734"/>
              <a:gd name="connsiteX67" fmla="*/ 2027766 w 8398933"/>
              <a:gd name="connsiteY67" fmla="*/ 2150534 h 3623734"/>
              <a:gd name="connsiteX68" fmla="*/ 2150533 w 8398933"/>
              <a:gd name="connsiteY68" fmla="*/ 2366434 h 3623734"/>
              <a:gd name="connsiteX69" fmla="*/ 2379133 w 8398933"/>
              <a:gd name="connsiteY69" fmla="*/ 2302934 h 3623734"/>
              <a:gd name="connsiteX70" fmla="*/ 2607733 w 8398933"/>
              <a:gd name="connsiteY70" fmla="*/ 2290234 h 3623734"/>
              <a:gd name="connsiteX71" fmla="*/ 2683933 w 8398933"/>
              <a:gd name="connsiteY71" fmla="*/ 2277534 h 3623734"/>
              <a:gd name="connsiteX72" fmla="*/ 2734733 w 8398933"/>
              <a:gd name="connsiteY72" fmla="*/ 2264834 h 3623734"/>
              <a:gd name="connsiteX73" fmla="*/ 2887133 w 8398933"/>
              <a:gd name="connsiteY73" fmla="*/ 2252134 h 3623734"/>
              <a:gd name="connsiteX74" fmla="*/ 2937933 w 8398933"/>
              <a:gd name="connsiteY74" fmla="*/ 2226734 h 3623734"/>
              <a:gd name="connsiteX75" fmla="*/ 2976033 w 8398933"/>
              <a:gd name="connsiteY75" fmla="*/ 2201334 h 3623734"/>
              <a:gd name="connsiteX76" fmla="*/ 3052233 w 8398933"/>
              <a:gd name="connsiteY76" fmla="*/ 2175934 h 3623734"/>
              <a:gd name="connsiteX77" fmla="*/ 3090333 w 8398933"/>
              <a:gd name="connsiteY77" fmla="*/ 2150534 h 3623734"/>
              <a:gd name="connsiteX78" fmla="*/ 3128433 w 8398933"/>
              <a:gd name="connsiteY78" fmla="*/ 2137834 h 3623734"/>
              <a:gd name="connsiteX79" fmla="*/ 3204633 w 8398933"/>
              <a:gd name="connsiteY79" fmla="*/ 2087034 h 3623734"/>
              <a:gd name="connsiteX80" fmla="*/ 3242733 w 8398933"/>
              <a:gd name="connsiteY80" fmla="*/ 2061634 h 3623734"/>
              <a:gd name="connsiteX81" fmla="*/ 3344333 w 8398933"/>
              <a:gd name="connsiteY81" fmla="*/ 2010834 h 3623734"/>
              <a:gd name="connsiteX82" fmla="*/ 3395133 w 8398933"/>
              <a:gd name="connsiteY82" fmla="*/ 2036234 h 3623734"/>
              <a:gd name="connsiteX83" fmla="*/ 3433233 w 8398933"/>
              <a:gd name="connsiteY83" fmla="*/ 2048934 h 3623734"/>
              <a:gd name="connsiteX84" fmla="*/ 3471333 w 8398933"/>
              <a:gd name="connsiteY84" fmla="*/ 2074334 h 3623734"/>
              <a:gd name="connsiteX85" fmla="*/ 3611033 w 8398933"/>
              <a:gd name="connsiteY85" fmla="*/ 2112434 h 3623734"/>
              <a:gd name="connsiteX86" fmla="*/ 4030133 w 8398933"/>
              <a:gd name="connsiteY86" fmla="*/ 2074334 h 3623734"/>
              <a:gd name="connsiteX87" fmla="*/ 4068233 w 8398933"/>
              <a:gd name="connsiteY87" fmla="*/ 2048934 h 3623734"/>
              <a:gd name="connsiteX88" fmla="*/ 4144433 w 8398933"/>
              <a:gd name="connsiteY88" fmla="*/ 2036234 h 3623734"/>
              <a:gd name="connsiteX89" fmla="*/ 4195233 w 8398933"/>
              <a:gd name="connsiteY89" fmla="*/ 2023534 h 3623734"/>
              <a:gd name="connsiteX90" fmla="*/ 4271433 w 8398933"/>
              <a:gd name="connsiteY90" fmla="*/ 2036234 h 3623734"/>
              <a:gd name="connsiteX91" fmla="*/ 4385733 w 8398933"/>
              <a:gd name="connsiteY91" fmla="*/ 2163234 h 3623734"/>
              <a:gd name="connsiteX92" fmla="*/ 4411133 w 8398933"/>
              <a:gd name="connsiteY92" fmla="*/ 2201334 h 3623734"/>
              <a:gd name="connsiteX93" fmla="*/ 4449233 w 8398933"/>
              <a:gd name="connsiteY93" fmla="*/ 2214034 h 3623734"/>
              <a:gd name="connsiteX94" fmla="*/ 4563533 w 8398933"/>
              <a:gd name="connsiteY94" fmla="*/ 2175934 h 3623734"/>
              <a:gd name="connsiteX95" fmla="*/ 4639733 w 8398933"/>
              <a:gd name="connsiteY95" fmla="*/ 2137834 h 3623734"/>
              <a:gd name="connsiteX96" fmla="*/ 4715933 w 8398933"/>
              <a:gd name="connsiteY96" fmla="*/ 2099734 h 3623734"/>
              <a:gd name="connsiteX97" fmla="*/ 4817533 w 8398933"/>
              <a:gd name="connsiteY97" fmla="*/ 2048934 h 3623734"/>
              <a:gd name="connsiteX98" fmla="*/ 4855633 w 8398933"/>
              <a:gd name="connsiteY98" fmla="*/ 2023534 h 3623734"/>
              <a:gd name="connsiteX99" fmla="*/ 4893733 w 8398933"/>
              <a:gd name="connsiteY99" fmla="*/ 2010834 h 3623734"/>
              <a:gd name="connsiteX100" fmla="*/ 4931833 w 8398933"/>
              <a:gd name="connsiteY100" fmla="*/ 1985434 h 3623734"/>
              <a:gd name="connsiteX101" fmla="*/ 4995333 w 8398933"/>
              <a:gd name="connsiteY101" fmla="*/ 1972734 h 3623734"/>
              <a:gd name="connsiteX102" fmla="*/ 5160433 w 8398933"/>
              <a:gd name="connsiteY102" fmla="*/ 1985434 h 3623734"/>
              <a:gd name="connsiteX103" fmla="*/ 5223933 w 8398933"/>
              <a:gd name="connsiteY103" fmla="*/ 1998134 h 3623734"/>
              <a:gd name="connsiteX104" fmla="*/ 5401733 w 8398933"/>
              <a:gd name="connsiteY104" fmla="*/ 2023534 h 3623734"/>
              <a:gd name="connsiteX105" fmla="*/ 5808133 w 8398933"/>
              <a:gd name="connsiteY105" fmla="*/ 2010834 h 3623734"/>
              <a:gd name="connsiteX106" fmla="*/ 5884333 w 8398933"/>
              <a:gd name="connsiteY106" fmla="*/ 1972734 h 3623734"/>
              <a:gd name="connsiteX107" fmla="*/ 5922433 w 8398933"/>
              <a:gd name="connsiteY107" fmla="*/ 1960034 h 3623734"/>
              <a:gd name="connsiteX108" fmla="*/ 5998633 w 8398933"/>
              <a:gd name="connsiteY108" fmla="*/ 1896534 h 3623734"/>
              <a:gd name="connsiteX109" fmla="*/ 6074833 w 8398933"/>
              <a:gd name="connsiteY109" fmla="*/ 1871134 h 3623734"/>
              <a:gd name="connsiteX110" fmla="*/ 6214533 w 8398933"/>
              <a:gd name="connsiteY110" fmla="*/ 1883834 h 3623734"/>
              <a:gd name="connsiteX111" fmla="*/ 6278033 w 8398933"/>
              <a:gd name="connsiteY111" fmla="*/ 1896534 h 3623734"/>
              <a:gd name="connsiteX112" fmla="*/ 6430433 w 8398933"/>
              <a:gd name="connsiteY112" fmla="*/ 1921934 h 3623734"/>
              <a:gd name="connsiteX113" fmla="*/ 6506633 w 8398933"/>
              <a:gd name="connsiteY113" fmla="*/ 1934634 h 3623734"/>
              <a:gd name="connsiteX114" fmla="*/ 6811433 w 8398933"/>
              <a:gd name="connsiteY114" fmla="*/ 1960034 h 3623734"/>
              <a:gd name="connsiteX115" fmla="*/ 8398933 w 8398933"/>
              <a:gd name="connsiteY115" fmla="*/ 1947334 h 3623734"/>
              <a:gd name="connsiteX116" fmla="*/ 8365066 w 8398933"/>
              <a:gd name="connsiteY11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075266 w 8398933"/>
              <a:gd name="connsiteY64" fmla="*/ 2819400 h 3623734"/>
              <a:gd name="connsiteX65" fmla="*/ 1490133 w 8398933"/>
              <a:gd name="connsiteY65" fmla="*/ 2501900 h 3623734"/>
              <a:gd name="connsiteX66" fmla="*/ 1748367 w 8398933"/>
              <a:gd name="connsiteY66" fmla="*/ 2226734 h 3623734"/>
              <a:gd name="connsiteX67" fmla="*/ 2027766 w 8398933"/>
              <a:gd name="connsiteY67" fmla="*/ 2150534 h 3623734"/>
              <a:gd name="connsiteX68" fmla="*/ 2150533 w 8398933"/>
              <a:gd name="connsiteY68" fmla="*/ 2366434 h 3623734"/>
              <a:gd name="connsiteX69" fmla="*/ 2379133 w 8398933"/>
              <a:gd name="connsiteY69" fmla="*/ 2302934 h 3623734"/>
              <a:gd name="connsiteX70" fmla="*/ 2607733 w 8398933"/>
              <a:gd name="connsiteY70" fmla="*/ 2290234 h 3623734"/>
              <a:gd name="connsiteX71" fmla="*/ 2683933 w 8398933"/>
              <a:gd name="connsiteY71" fmla="*/ 2277534 h 3623734"/>
              <a:gd name="connsiteX72" fmla="*/ 2734733 w 8398933"/>
              <a:gd name="connsiteY72" fmla="*/ 2264834 h 3623734"/>
              <a:gd name="connsiteX73" fmla="*/ 2887133 w 8398933"/>
              <a:gd name="connsiteY73" fmla="*/ 2252134 h 3623734"/>
              <a:gd name="connsiteX74" fmla="*/ 2937933 w 8398933"/>
              <a:gd name="connsiteY74" fmla="*/ 2226734 h 3623734"/>
              <a:gd name="connsiteX75" fmla="*/ 2976033 w 8398933"/>
              <a:gd name="connsiteY75" fmla="*/ 2201334 h 3623734"/>
              <a:gd name="connsiteX76" fmla="*/ 3052233 w 8398933"/>
              <a:gd name="connsiteY76" fmla="*/ 2175934 h 3623734"/>
              <a:gd name="connsiteX77" fmla="*/ 3090333 w 8398933"/>
              <a:gd name="connsiteY77" fmla="*/ 2150534 h 3623734"/>
              <a:gd name="connsiteX78" fmla="*/ 3128433 w 8398933"/>
              <a:gd name="connsiteY78" fmla="*/ 2137834 h 3623734"/>
              <a:gd name="connsiteX79" fmla="*/ 3204633 w 8398933"/>
              <a:gd name="connsiteY79" fmla="*/ 2087034 h 3623734"/>
              <a:gd name="connsiteX80" fmla="*/ 3242733 w 8398933"/>
              <a:gd name="connsiteY80" fmla="*/ 2061634 h 3623734"/>
              <a:gd name="connsiteX81" fmla="*/ 3344333 w 8398933"/>
              <a:gd name="connsiteY81" fmla="*/ 2010834 h 3623734"/>
              <a:gd name="connsiteX82" fmla="*/ 3395133 w 8398933"/>
              <a:gd name="connsiteY82" fmla="*/ 2036234 h 3623734"/>
              <a:gd name="connsiteX83" fmla="*/ 3433233 w 8398933"/>
              <a:gd name="connsiteY83" fmla="*/ 2048934 h 3623734"/>
              <a:gd name="connsiteX84" fmla="*/ 3471333 w 8398933"/>
              <a:gd name="connsiteY84" fmla="*/ 2074334 h 3623734"/>
              <a:gd name="connsiteX85" fmla="*/ 3611033 w 8398933"/>
              <a:gd name="connsiteY85" fmla="*/ 2112434 h 3623734"/>
              <a:gd name="connsiteX86" fmla="*/ 4030133 w 8398933"/>
              <a:gd name="connsiteY86" fmla="*/ 2074334 h 3623734"/>
              <a:gd name="connsiteX87" fmla="*/ 4068233 w 8398933"/>
              <a:gd name="connsiteY87" fmla="*/ 2048934 h 3623734"/>
              <a:gd name="connsiteX88" fmla="*/ 4144433 w 8398933"/>
              <a:gd name="connsiteY88" fmla="*/ 2036234 h 3623734"/>
              <a:gd name="connsiteX89" fmla="*/ 4195233 w 8398933"/>
              <a:gd name="connsiteY89" fmla="*/ 2023534 h 3623734"/>
              <a:gd name="connsiteX90" fmla="*/ 4271433 w 8398933"/>
              <a:gd name="connsiteY90" fmla="*/ 2036234 h 3623734"/>
              <a:gd name="connsiteX91" fmla="*/ 4385733 w 8398933"/>
              <a:gd name="connsiteY91" fmla="*/ 2163234 h 3623734"/>
              <a:gd name="connsiteX92" fmla="*/ 4411133 w 8398933"/>
              <a:gd name="connsiteY92" fmla="*/ 2201334 h 3623734"/>
              <a:gd name="connsiteX93" fmla="*/ 4449233 w 8398933"/>
              <a:gd name="connsiteY93" fmla="*/ 2214034 h 3623734"/>
              <a:gd name="connsiteX94" fmla="*/ 4563533 w 8398933"/>
              <a:gd name="connsiteY94" fmla="*/ 2175934 h 3623734"/>
              <a:gd name="connsiteX95" fmla="*/ 4639733 w 8398933"/>
              <a:gd name="connsiteY95" fmla="*/ 2137834 h 3623734"/>
              <a:gd name="connsiteX96" fmla="*/ 4715933 w 8398933"/>
              <a:gd name="connsiteY96" fmla="*/ 2099734 h 3623734"/>
              <a:gd name="connsiteX97" fmla="*/ 4817533 w 8398933"/>
              <a:gd name="connsiteY97" fmla="*/ 2048934 h 3623734"/>
              <a:gd name="connsiteX98" fmla="*/ 4855633 w 8398933"/>
              <a:gd name="connsiteY98" fmla="*/ 2023534 h 3623734"/>
              <a:gd name="connsiteX99" fmla="*/ 4893733 w 8398933"/>
              <a:gd name="connsiteY99" fmla="*/ 2010834 h 3623734"/>
              <a:gd name="connsiteX100" fmla="*/ 4931833 w 8398933"/>
              <a:gd name="connsiteY100" fmla="*/ 1985434 h 3623734"/>
              <a:gd name="connsiteX101" fmla="*/ 4995333 w 8398933"/>
              <a:gd name="connsiteY101" fmla="*/ 1972734 h 3623734"/>
              <a:gd name="connsiteX102" fmla="*/ 5160433 w 8398933"/>
              <a:gd name="connsiteY102" fmla="*/ 1985434 h 3623734"/>
              <a:gd name="connsiteX103" fmla="*/ 5223933 w 8398933"/>
              <a:gd name="connsiteY103" fmla="*/ 1998134 h 3623734"/>
              <a:gd name="connsiteX104" fmla="*/ 5401733 w 8398933"/>
              <a:gd name="connsiteY104" fmla="*/ 2023534 h 3623734"/>
              <a:gd name="connsiteX105" fmla="*/ 5808133 w 8398933"/>
              <a:gd name="connsiteY105" fmla="*/ 2010834 h 3623734"/>
              <a:gd name="connsiteX106" fmla="*/ 5884333 w 8398933"/>
              <a:gd name="connsiteY106" fmla="*/ 1972734 h 3623734"/>
              <a:gd name="connsiteX107" fmla="*/ 5922433 w 8398933"/>
              <a:gd name="connsiteY107" fmla="*/ 1960034 h 3623734"/>
              <a:gd name="connsiteX108" fmla="*/ 5998633 w 8398933"/>
              <a:gd name="connsiteY108" fmla="*/ 1896534 h 3623734"/>
              <a:gd name="connsiteX109" fmla="*/ 6074833 w 8398933"/>
              <a:gd name="connsiteY109" fmla="*/ 1871134 h 3623734"/>
              <a:gd name="connsiteX110" fmla="*/ 6214533 w 8398933"/>
              <a:gd name="connsiteY110" fmla="*/ 1883834 h 3623734"/>
              <a:gd name="connsiteX111" fmla="*/ 6278033 w 8398933"/>
              <a:gd name="connsiteY111" fmla="*/ 1896534 h 3623734"/>
              <a:gd name="connsiteX112" fmla="*/ 6430433 w 8398933"/>
              <a:gd name="connsiteY112" fmla="*/ 1921934 h 3623734"/>
              <a:gd name="connsiteX113" fmla="*/ 6506633 w 8398933"/>
              <a:gd name="connsiteY113" fmla="*/ 1934634 h 3623734"/>
              <a:gd name="connsiteX114" fmla="*/ 6811433 w 8398933"/>
              <a:gd name="connsiteY114" fmla="*/ 1960034 h 3623734"/>
              <a:gd name="connsiteX115" fmla="*/ 8398933 w 8398933"/>
              <a:gd name="connsiteY115" fmla="*/ 1947334 h 3623734"/>
              <a:gd name="connsiteX116" fmla="*/ 8365066 w 8398933"/>
              <a:gd name="connsiteY11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075266 w 8398933"/>
              <a:gd name="connsiteY64" fmla="*/ 2819400 h 3623734"/>
              <a:gd name="connsiteX65" fmla="*/ 1490133 w 8398933"/>
              <a:gd name="connsiteY65" fmla="*/ 2501900 h 3623734"/>
              <a:gd name="connsiteX66" fmla="*/ 1748367 w 8398933"/>
              <a:gd name="connsiteY66" fmla="*/ 2226734 h 3623734"/>
              <a:gd name="connsiteX67" fmla="*/ 2027766 w 8398933"/>
              <a:gd name="connsiteY67" fmla="*/ 2150534 h 3623734"/>
              <a:gd name="connsiteX68" fmla="*/ 2150533 w 8398933"/>
              <a:gd name="connsiteY68" fmla="*/ 2366434 h 3623734"/>
              <a:gd name="connsiteX69" fmla="*/ 2379133 w 8398933"/>
              <a:gd name="connsiteY69" fmla="*/ 2302934 h 3623734"/>
              <a:gd name="connsiteX70" fmla="*/ 2607733 w 8398933"/>
              <a:gd name="connsiteY70" fmla="*/ 2290234 h 3623734"/>
              <a:gd name="connsiteX71" fmla="*/ 2683933 w 8398933"/>
              <a:gd name="connsiteY71" fmla="*/ 2277534 h 3623734"/>
              <a:gd name="connsiteX72" fmla="*/ 2734733 w 8398933"/>
              <a:gd name="connsiteY72" fmla="*/ 2264834 h 3623734"/>
              <a:gd name="connsiteX73" fmla="*/ 2887133 w 8398933"/>
              <a:gd name="connsiteY73" fmla="*/ 2252134 h 3623734"/>
              <a:gd name="connsiteX74" fmla="*/ 2937933 w 8398933"/>
              <a:gd name="connsiteY74" fmla="*/ 2226734 h 3623734"/>
              <a:gd name="connsiteX75" fmla="*/ 2976033 w 8398933"/>
              <a:gd name="connsiteY75" fmla="*/ 2201334 h 3623734"/>
              <a:gd name="connsiteX76" fmla="*/ 3052233 w 8398933"/>
              <a:gd name="connsiteY76" fmla="*/ 2175934 h 3623734"/>
              <a:gd name="connsiteX77" fmla="*/ 3090333 w 8398933"/>
              <a:gd name="connsiteY77" fmla="*/ 2150534 h 3623734"/>
              <a:gd name="connsiteX78" fmla="*/ 3128433 w 8398933"/>
              <a:gd name="connsiteY78" fmla="*/ 2137834 h 3623734"/>
              <a:gd name="connsiteX79" fmla="*/ 3204633 w 8398933"/>
              <a:gd name="connsiteY79" fmla="*/ 2087034 h 3623734"/>
              <a:gd name="connsiteX80" fmla="*/ 3242733 w 8398933"/>
              <a:gd name="connsiteY80" fmla="*/ 2061634 h 3623734"/>
              <a:gd name="connsiteX81" fmla="*/ 3344333 w 8398933"/>
              <a:gd name="connsiteY81" fmla="*/ 2010834 h 3623734"/>
              <a:gd name="connsiteX82" fmla="*/ 3395133 w 8398933"/>
              <a:gd name="connsiteY82" fmla="*/ 2036234 h 3623734"/>
              <a:gd name="connsiteX83" fmla="*/ 3433233 w 8398933"/>
              <a:gd name="connsiteY83" fmla="*/ 2048934 h 3623734"/>
              <a:gd name="connsiteX84" fmla="*/ 3471333 w 8398933"/>
              <a:gd name="connsiteY84" fmla="*/ 2074334 h 3623734"/>
              <a:gd name="connsiteX85" fmla="*/ 3611033 w 8398933"/>
              <a:gd name="connsiteY85" fmla="*/ 2112434 h 3623734"/>
              <a:gd name="connsiteX86" fmla="*/ 4030133 w 8398933"/>
              <a:gd name="connsiteY86" fmla="*/ 2074334 h 3623734"/>
              <a:gd name="connsiteX87" fmla="*/ 4068233 w 8398933"/>
              <a:gd name="connsiteY87" fmla="*/ 2048934 h 3623734"/>
              <a:gd name="connsiteX88" fmla="*/ 4144433 w 8398933"/>
              <a:gd name="connsiteY88" fmla="*/ 2036234 h 3623734"/>
              <a:gd name="connsiteX89" fmla="*/ 4195233 w 8398933"/>
              <a:gd name="connsiteY89" fmla="*/ 2023534 h 3623734"/>
              <a:gd name="connsiteX90" fmla="*/ 4271433 w 8398933"/>
              <a:gd name="connsiteY90" fmla="*/ 2036234 h 3623734"/>
              <a:gd name="connsiteX91" fmla="*/ 4385733 w 8398933"/>
              <a:gd name="connsiteY91" fmla="*/ 2163234 h 3623734"/>
              <a:gd name="connsiteX92" fmla="*/ 4411133 w 8398933"/>
              <a:gd name="connsiteY92" fmla="*/ 2201334 h 3623734"/>
              <a:gd name="connsiteX93" fmla="*/ 4449233 w 8398933"/>
              <a:gd name="connsiteY93" fmla="*/ 2214034 h 3623734"/>
              <a:gd name="connsiteX94" fmla="*/ 4563533 w 8398933"/>
              <a:gd name="connsiteY94" fmla="*/ 2175934 h 3623734"/>
              <a:gd name="connsiteX95" fmla="*/ 4639733 w 8398933"/>
              <a:gd name="connsiteY95" fmla="*/ 2137834 h 3623734"/>
              <a:gd name="connsiteX96" fmla="*/ 4715933 w 8398933"/>
              <a:gd name="connsiteY96" fmla="*/ 2099734 h 3623734"/>
              <a:gd name="connsiteX97" fmla="*/ 4817533 w 8398933"/>
              <a:gd name="connsiteY97" fmla="*/ 2048934 h 3623734"/>
              <a:gd name="connsiteX98" fmla="*/ 4855633 w 8398933"/>
              <a:gd name="connsiteY98" fmla="*/ 2023534 h 3623734"/>
              <a:gd name="connsiteX99" fmla="*/ 4893733 w 8398933"/>
              <a:gd name="connsiteY99" fmla="*/ 2010834 h 3623734"/>
              <a:gd name="connsiteX100" fmla="*/ 4931833 w 8398933"/>
              <a:gd name="connsiteY100" fmla="*/ 1985434 h 3623734"/>
              <a:gd name="connsiteX101" fmla="*/ 4995333 w 8398933"/>
              <a:gd name="connsiteY101" fmla="*/ 1972734 h 3623734"/>
              <a:gd name="connsiteX102" fmla="*/ 5160433 w 8398933"/>
              <a:gd name="connsiteY102" fmla="*/ 1985434 h 3623734"/>
              <a:gd name="connsiteX103" fmla="*/ 5223933 w 8398933"/>
              <a:gd name="connsiteY103" fmla="*/ 1998134 h 3623734"/>
              <a:gd name="connsiteX104" fmla="*/ 5401733 w 8398933"/>
              <a:gd name="connsiteY104" fmla="*/ 2023534 h 3623734"/>
              <a:gd name="connsiteX105" fmla="*/ 5808133 w 8398933"/>
              <a:gd name="connsiteY105" fmla="*/ 2010834 h 3623734"/>
              <a:gd name="connsiteX106" fmla="*/ 5884333 w 8398933"/>
              <a:gd name="connsiteY106" fmla="*/ 1972734 h 3623734"/>
              <a:gd name="connsiteX107" fmla="*/ 5922433 w 8398933"/>
              <a:gd name="connsiteY107" fmla="*/ 1960034 h 3623734"/>
              <a:gd name="connsiteX108" fmla="*/ 5998633 w 8398933"/>
              <a:gd name="connsiteY108" fmla="*/ 1896534 h 3623734"/>
              <a:gd name="connsiteX109" fmla="*/ 6074833 w 8398933"/>
              <a:gd name="connsiteY109" fmla="*/ 1871134 h 3623734"/>
              <a:gd name="connsiteX110" fmla="*/ 6214533 w 8398933"/>
              <a:gd name="connsiteY110" fmla="*/ 1883834 h 3623734"/>
              <a:gd name="connsiteX111" fmla="*/ 6278033 w 8398933"/>
              <a:gd name="connsiteY111" fmla="*/ 1896534 h 3623734"/>
              <a:gd name="connsiteX112" fmla="*/ 6430433 w 8398933"/>
              <a:gd name="connsiteY112" fmla="*/ 1921934 h 3623734"/>
              <a:gd name="connsiteX113" fmla="*/ 6506633 w 8398933"/>
              <a:gd name="connsiteY113" fmla="*/ 1934634 h 3623734"/>
              <a:gd name="connsiteX114" fmla="*/ 6811433 w 8398933"/>
              <a:gd name="connsiteY114" fmla="*/ 1960034 h 3623734"/>
              <a:gd name="connsiteX115" fmla="*/ 8398933 w 8398933"/>
              <a:gd name="connsiteY115" fmla="*/ 1947334 h 3623734"/>
              <a:gd name="connsiteX116" fmla="*/ 8365066 w 8398933"/>
              <a:gd name="connsiteY11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075266 w 8398933"/>
              <a:gd name="connsiteY64" fmla="*/ 2819400 h 3623734"/>
              <a:gd name="connsiteX65" fmla="*/ 1490133 w 8398933"/>
              <a:gd name="connsiteY65" fmla="*/ 2501900 h 3623734"/>
              <a:gd name="connsiteX66" fmla="*/ 1748367 w 8398933"/>
              <a:gd name="connsiteY66" fmla="*/ 2226734 h 3623734"/>
              <a:gd name="connsiteX67" fmla="*/ 2027766 w 8398933"/>
              <a:gd name="connsiteY67" fmla="*/ 2150534 h 3623734"/>
              <a:gd name="connsiteX68" fmla="*/ 2150533 w 8398933"/>
              <a:gd name="connsiteY68" fmla="*/ 2366434 h 3623734"/>
              <a:gd name="connsiteX69" fmla="*/ 2379133 w 8398933"/>
              <a:gd name="connsiteY69" fmla="*/ 2302934 h 3623734"/>
              <a:gd name="connsiteX70" fmla="*/ 2607733 w 8398933"/>
              <a:gd name="connsiteY70" fmla="*/ 2290234 h 3623734"/>
              <a:gd name="connsiteX71" fmla="*/ 2683933 w 8398933"/>
              <a:gd name="connsiteY71" fmla="*/ 2277534 h 3623734"/>
              <a:gd name="connsiteX72" fmla="*/ 2734733 w 8398933"/>
              <a:gd name="connsiteY72" fmla="*/ 2264834 h 3623734"/>
              <a:gd name="connsiteX73" fmla="*/ 2887133 w 8398933"/>
              <a:gd name="connsiteY73" fmla="*/ 2252134 h 3623734"/>
              <a:gd name="connsiteX74" fmla="*/ 2937933 w 8398933"/>
              <a:gd name="connsiteY74" fmla="*/ 2226734 h 3623734"/>
              <a:gd name="connsiteX75" fmla="*/ 2976033 w 8398933"/>
              <a:gd name="connsiteY75" fmla="*/ 2201334 h 3623734"/>
              <a:gd name="connsiteX76" fmla="*/ 3052233 w 8398933"/>
              <a:gd name="connsiteY76" fmla="*/ 2175934 h 3623734"/>
              <a:gd name="connsiteX77" fmla="*/ 3090333 w 8398933"/>
              <a:gd name="connsiteY77" fmla="*/ 2150534 h 3623734"/>
              <a:gd name="connsiteX78" fmla="*/ 3128433 w 8398933"/>
              <a:gd name="connsiteY78" fmla="*/ 2137834 h 3623734"/>
              <a:gd name="connsiteX79" fmla="*/ 3204633 w 8398933"/>
              <a:gd name="connsiteY79" fmla="*/ 2087034 h 3623734"/>
              <a:gd name="connsiteX80" fmla="*/ 3242733 w 8398933"/>
              <a:gd name="connsiteY80" fmla="*/ 2061634 h 3623734"/>
              <a:gd name="connsiteX81" fmla="*/ 3344333 w 8398933"/>
              <a:gd name="connsiteY81" fmla="*/ 2010834 h 3623734"/>
              <a:gd name="connsiteX82" fmla="*/ 3395133 w 8398933"/>
              <a:gd name="connsiteY82" fmla="*/ 2036234 h 3623734"/>
              <a:gd name="connsiteX83" fmla="*/ 3433233 w 8398933"/>
              <a:gd name="connsiteY83" fmla="*/ 2048934 h 3623734"/>
              <a:gd name="connsiteX84" fmla="*/ 3471333 w 8398933"/>
              <a:gd name="connsiteY84" fmla="*/ 2074334 h 3623734"/>
              <a:gd name="connsiteX85" fmla="*/ 3611033 w 8398933"/>
              <a:gd name="connsiteY85" fmla="*/ 2112434 h 3623734"/>
              <a:gd name="connsiteX86" fmla="*/ 4030133 w 8398933"/>
              <a:gd name="connsiteY86" fmla="*/ 2074334 h 3623734"/>
              <a:gd name="connsiteX87" fmla="*/ 4068233 w 8398933"/>
              <a:gd name="connsiteY87" fmla="*/ 2048934 h 3623734"/>
              <a:gd name="connsiteX88" fmla="*/ 4144433 w 8398933"/>
              <a:gd name="connsiteY88" fmla="*/ 2036234 h 3623734"/>
              <a:gd name="connsiteX89" fmla="*/ 4195233 w 8398933"/>
              <a:gd name="connsiteY89" fmla="*/ 2023534 h 3623734"/>
              <a:gd name="connsiteX90" fmla="*/ 4271433 w 8398933"/>
              <a:gd name="connsiteY90" fmla="*/ 2036234 h 3623734"/>
              <a:gd name="connsiteX91" fmla="*/ 4385733 w 8398933"/>
              <a:gd name="connsiteY91" fmla="*/ 2163234 h 3623734"/>
              <a:gd name="connsiteX92" fmla="*/ 4411133 w 8398933"/>
              <a:gd name="connsiteY92" fmla="*/ 2201334 h 3623734"/>
              <a:gd name="connsiteX93" fmla="*/ 4449233 w 8398933"/>
              <a:gd name="connsiteY93" fmla="*/ 2214034 h 3623734"/>
              <a:gd name="connsiteX94" fmla="*/ 4563533 w 8398933"/>
              <a:gd name="connsiteY94" fmla="*/ 2175934 h 3623734"/>
              <a:gd name="connsiteX95" fmla="*/ 4639733 w 8398933"/>
              <a:gd name="connsiteY95" fmla="*/ 2137834 h 3623734"/>
              <a:gd name="connsiteX96" fmla="*/ 4715933 w 8398933"/>
              <a:gd name="connsiteY96" fmla="*/ 2099734 h 3623734"/>
              <a:gd name="connsiteX97" fmla="*/ 4817533 w 8398933"/>
              <a:gd name="connsiteY97" fmla="*/ 2048934 h 3623734"/>
              <a:gd name="connsiteX98" fmla="*/ 4855633 w 8398933"/>
              <a:gd name="connsiteY98" fmla="*/ 2023534 h 3623734"/>
              <a:gd name="connsiteX99" fmla="*/ 4893733 w 8398933"/>
              <a:gd name="connsiteY99" fmla="*/ 2010834 h 3623734"/>
              <a:gd name="connsiteX100" fmla="*/ 4931833 w 8398933"/>
              <a:gd name="connsiteY100" fmla="*/ 1985434 h 3623734"/>
              <a:gd name="connsiteX101" fmla="*/ 4995333 w 8398933"/>
              <a:gd name="connsiteY101" fmla="*/ 1972734 h 3623734"/>
              <a:gd name="connsiteX102" fmla="*/ 5160433 w 8398933"/>
              <a:gd name="connsiteY102" fmla="*/ 1985434 h 3623734"/>
              <a:gd name="connsiteX103" fmla="*/ 5223933 w 8398933"/>
              <a:gd name="connsiteY103" fmla="*/ 1998134 h 3623734"/>
              <a:gd name="connsiteX104" fmla="*/ 5401733 w 8398933"/>
              <a:gd name="connsiteY104" fmla="*/ 2023534 h 3623734"/>
              <a:gd name="connsiteX105" fmla="*/ 5808133 w 8398933"/>
              <a:gd name="connsiteY105" fmla="*/ 2010834 h 3623734"/>
              <a:gd name="connsiteX106" fmla="*/ 5884333 w 8398933"/>
              <a:gd name="connsiteY106" fmla="*/ 1972734 h 3623734"/>
              <a:gd name="connsiteX107" fmla="*/ 5922433 w 8398933"/>
              <a:gd name="connsiteY107" fmla="*/ 1960034 h 3623734"/>
              <a:gd name="connsiteX108" fmla="*/ 5998633 w 8398933"/>
              <a:gd name="connsiteY108" fmla="*/ 1896534 h 3623734"/>
              <a:gd name="connsiteX109" fmla="*/ 6074833 w 8398933"/>
              <a:gd name="connsiteY109" fmla="*/ 1871134 h 3623734"/>
              <a:gd name="connsiteX110" fmla="*/ 6214533 w 8398933"/>
              <a:gd name="connsiteY110" fmla="*/ 1883834 h 3623734"/>
              <a:gd name="connsiteX111" fmla="*/ 6278033 w 8398933"/>
              <a:gd name="connsiteY111" fmla="*/ 1896534 h 3623734"/>
              <a:gd name="connsiteX112" fmla="*/ 6430433 w 8398933"/>
              <a:gd name="connsiteY112" fmla="*/ 1921934 h 3623734"/>
              <a:gd name="connsiteX113" fmla="*/ 6506633 w 8398933"/>
              <a:gd name="connsiteY113" fmla="*/ 1934634 h 3623734"/>
              <a:gd name="connsiteX114" fmla="*/ 6811433 w 8398933"/>
              <a:gd name="connsiteY114" fmla="*/ 1960034 h 3623734"/>
              <a:gd name="connsiteX115" fmla="*/ 8398933 w 8398933"/>
              <a:gd name="connsiteY115" fmla="*/ 1947334 h 3623734"/>
              <a:gd name="connsiteX116" fmla="*/ 8365066 w 8398933"/>
              <a:gd name="connsiteY11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075266 w 8398933"/>
              <a:gd name="connsiteY64" fmla="*/ 2819400 h 3623734"/>
              <a:gd name="connsiteX65" fmla="*/ 1490133 w 8398933"/>
              <a:gd name="connsiteY65" fmla="*/ 2501900 h 3623734"/>
              <a:gd name="connsiteX66" fmla="*/ 1748367 w 8398933"/>
              <a:gd name="connsiteY66" fmla="*/ 2226734 h 3623734"/>
              <a:gd name="connsiteX67" fmla="*/ 2027766 w 8398933"/>
              <a:gd name="connsiteY67" fmla="*/ 2150534 h 3623734"/>
              <a:gd name="connsiteX68" fmla="*/ 2150533 w 8398933"/>
              <a:gd name="connsiteY68" fmla="*/ 2366434 h 3623734"/>
              <a:gd name="connsiteX69" fmla="*/ 2379133 w 8398933"/>
              <a:gd name="connsiteY69" fmla="*/ 2302934 h 3623734"/>
              <a:gd name="connsiteX70" fmla="*/ 2607733 w 8398933"/>
              <a:gd name="connsiteY70" fmla="*/ 2290234 h 3623734"/>
              <a:gd name="connsiteX71" fmla="*/ 2683933 w 8398933"/>
              <a:gd name="connsiteY71" fmla="*/ 2277534 h 3623734"/>
              <a:gd name="connsiteX72" fmla="*/ 2734733 w 8398933"/>
              <a:gd name="connsiteY72" fmla="*/ 2264834 h 3623734"/>
              <a:gd name="connsiteX73" fmla="*/ 2887133 w 8398933"/>
              <a:gd name="connsiteY73" fmla="*/ 2252134 h 3623734"/>
              <a:gd name="connsiteX74" fmla="*/ 2937933 w 8398933"/>
              <a:gd name="connsiteY74" fmla="*/ 2226734 h 3623734"/>
              <a:gd name="connsiteX75" fmla="*/ 2976033 w 8398933"/>
              <a:gd name="connsiteY75" fmla="*/ 2201334 h 3623734"/>
              <a:gd name="connsiteX76" fmla="*/ 3052233 w 8398933"/>
              <a:gd name="connsiteY76" fmla="*/ 2175934 h 3623734"/>
              <a:gd name="connsiteX77" fmla="*/ 3090333 w 8398933"/>
              <a:gd name="connsiteY77" fmla="*/ 2150534 h 3623734"/>
              <a:gd name="connsiteX78" fmla="*/ 3128433 w 8398933"/>
              <a:gd name="connsiteY78" fmla="*/ 2137834 h 3623734"/>
              <a:gd name="connsiteX79" fmla="*/ 3204633 w 8398933"/>
              <a:gd name="connsiteY79" fmla="*/ 2087034 h 3623734"/>
              <a:gd name="connsiteX80" fmla="*/ 3242733 w 8398933"/>
              <a:gd name="connsiteY80" fmla="*/ 2061634 h 3623734"/>
              <a:gd name="connsiteX81" fmla="*/ 3344333 w 8398933"/>
              <a:gd name="connsiteY81" fmla="*/ 2010834 h 3623734"/>
              <a:gd name="connsiteX82" fmla="*/ 3395133 w 8398933"/>
              <a:gd name="connsiteY82" fmla="*/ 2036234 h 3623734"/>
              <a:gd name="connsiteX83" fmla="*/ 3433233 w 8398933"/>
              <a:gd name="connsiteY83" fmla="*/ 2048934 h 3623734"/>
              <a:gd name="connsiteX84" fmla="*/ 3471333 w 8398933"/>
              <a:gd name="connsiteY84" fmla="*/ 2074334 h 3623734"/>
              <a:gd name="connsiteX85" fmla="*/ 3611033 w 8398933"/>
              <a:gd name="connsiteY85" fmla="*/ 2112434 h 3623734"/>
              <a:gd name="connsiteX86" fmla="*/ 4030133 w 8398933"/>
              <a:gd name="connsiteY86" fmla="*/ 2074334 h 3623734"/>
              <a:gd name="connsiteX87" fmla="*/ 4068233 w 8398933"/>
              <a:gd name="connsiteY87" fmla="*/ 2048934 h 3623734"/>
              <a:gd name="connsiteX88" fmla="*/ 4144433 w 8398933"/>
              <a:gd name="connsiteY88" fmla="*/ 2036234 h 3623734"/>
              <a:gd name="connsiteX89" fmla="*/ 4195233 w 8398933"/>
              <a:gd name="connsiteY89" fmla="*/ 2023534 h 3623734"/>
              <a:gd name="connsiteX90" fmla="*/ 4271433 w 8398933"/>
              <a:gd name="connsiteY90" fmla="*/ 2036234 h 3623734"/>
              <a:gd name="connsiteX91" fmla="*/ 4385733 w 8398933"/>
              <a:gd name="connsiteY91" fmla="*/ 2163234 h 3623734"/>
              <a:gd name="connsiteX92" fmla="*/ 4411133 w 8398933"/>
              <a:gd name="connsiteY92" fmla="*/ 2201334 h 3623734"/>
              <a:gd name="connsiteX93" fmla="*/ 4449233 w 8398933"/>
              <a:gd name="connsiteY93" fmla="*/ 2214034 h 3623734"/>
              <a:gd name="connsiteX94" fmla="*/ 4563533 w 8398933"/>
              <a:gd name="connsiteY94" fmla="*/ 2175934 h 3623734"/>
              <a:gd name="connsiteX95" fmla="*/ 4639733 w 8398933"/>
              <a:gd name="connsiteY95" fmla="*/ 2137834 h 3623734"/>
              <a:gd name="connsiteX96" fmla="*/ 4715933 w 8398933"/>
              <a:gd name="connsiteY96" fmla="*/ 2099734 h 3623734"/>
              <a:gd name="connsiteX97" fmla="*/ 4817533 w 8398933"/>
              <a:gd name="connsiteY97" fmla="*/ 2048934 h 3623734"/>
              <a:gd name="connsiteX98" fmla="*/ 4855633 w 8398933"/>
              <a:gd name="connsiteY98" fmla="*/ 2023534 h 3623734"/>
              <a:gd name="connsiteX99" fmla="*/ 4893733 w 8398933"/>
              <a:gd name="connsiteY99" fmla="*/ 2010834 h 3623734"/>
              <a:gd name="connsiteX100" fmla="*/ 4931833 w 8398933"/>
              <a:gd name="connsiteY100" fmla="*/ 1985434 h 3623734"/>
              <a:gd name="connsiteX101" fmla="*/ 4995333 w 8398933"/>
              <a:gd name="connsiteY101" fmla="*/ 1972734 h 3623734"/>
              <a:gd name="connsiteX102" fmla="*/ 5160433 w 8398933"/>
              <a:gd name="connsiteY102" fmla="*/ 1985434 h 3623734"/>
              <a:gd name="connsiteX103" fmla="*/ 5223933 w 8398933"/>
              <a:gd name="connsiteY103" fmla="*/ 1998134 h 3623734"/>
              <a:gd name="connsiteX104" fmla="*/ 5401733 w 8398933"/>
              <a:gd name="connsiteY104" fmla="*/ 2023534 h 3623734"/>
              <a:gd name="connsiteX105" fmla="*/ 5808133 w 8398933"/>
              <a:gd name="connsiteY105" fmla="*/ 2010834 h 3623734"/>
              <a:gd name="connsiteX106" fmla="*/ 5884333 w 8398933"/>
              <a:gd name="connsiteY106" fmla="*/ 1972734 h 3623734"/>
              <a:gd name="connsiteX107" fmla="*/ 5922433 w 8398933"/>
              <a:gd name="connsiteY107" fmla="*/ 1960034 h 3623734"/>
              <a:gd name="connsiteX108" fmla="*/ 5998633 w 8398933"/>
              <a:gd name="connsiteY108" fmla="*/ 1896534 h 3623734"/>
              <a:gd name="connsiteX109" fmla="*/ 6074833 w 8398933"/>
              <a:gd name="connsiteY109" fmla="*/ 1871134 h 3623734"/>
              <a:gd name="connsiteX110" fmla="*/ 6214533 w 8398933"/>
              <a:gd name="connsiteY110" fmla="*/ 1883834 h 3623734"/>
              <a:gd name="connsiteX111" fmla="*/ 6278033 w 8398933"/>
              <a:gd name="connsiteY111" fmla="*/ 1896534 h 3623734"/>
              <a:gd name="connsiteX112" fmla="*/ 6430433 w 8398933"/>
              <a:gd name="connsiteY112" fmla="*/ 1921934 h 3623734"/>
              <a:gd name="connsiteX113" fmla="*/ 6506633 w 8398933"/>
              <a:gd name="connsiteY113" fmla="*/ 1934634 h 3623734"/>
              <a:gd name="connsiteX114" fmla="*/ 6811433 w 8398933"/>
              <a:gd name="connsiteY114" fmla="*/ 1960034 h 3623734"/>
              <a:gd name="connsiteX115" fmla="*/ 8398933 w 8398933"/>
              <a:gd name="connsiteY115" fmla="*/ 1947334 h 3623734"/>
              <a:gd name="connsiteX116" fmla="*/ 8365066 w 8398933"/>
              <a:gd name="connsiteY11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075266 w 8398933"/>
              <a:gd name="connsiteY64" fmla="*/ 2819400 h 3623734"/>
              <a:gd name="connsiteX65" fmla="*/ 1490133 w 8398933"/>
              <a:gd name="connsiteY65" fmla="*/ 2501900 h 3623734"/>
              <a:gd name="connsiteX66" fmla="*/ 1748367 w 8398933"/>
              <a:gd name="connsiteY66" fmla="*/ 2226734 h 3623734"/>
              <a:gd name="connsiteX67" fmla="*/ 2027766 w 8398933"/>
              <a:gd name="connsiteY67" fmla="*/ 2150534 h 3623734"/>
              <a:gd name="connsiteX68" fmla="*/ 2150533 w 8398933"/>
              <a:gd name="connsiteY68" fmla="*/ 2366434 h 3623734"/>
              <a:gd name="connsiteX69" fmla="*/ 2379133 w 8398933"/>
              <a:gd name="connsiteY69" fmla="*/ 2302934 h 3623734"/>
              <a:gd name="connsiteX70" fmla="*/ 2607733 w 8398933"/>
              <a:gd name="connsiteY70" fmla="*/ 2290234 h 3623734"/>
              <a:gd name="connsiteX71" fmla="*/ 2683933 w 8398933"/>
              <a:gd name="connsiteY71" fmla="*/ 2277534 h 3623734"/>
              <a:gd name="connsiteX72" fmla="*/ 2734733 w 8398933"/>
              <a:gd name="connsiteY72" fmla="*/ 2264834 h 3623734"/>
              <a:gd name="connsiteX73" fmla="*/ 2887133 w 8398933"/>
              <a:gd name="connsiteY73" fmla="*/ 2252134 h 3623734"/>
              <a:gd name="connsiteX74" fmla="*/ 2937933 w 8398933"/>
              <a:gd name="connsiteY74" fmla="*/ 2226734 h 3623734"/>
              <a:gd name="connsiteX75" fmla="*/ 2976033 w 8398933"/>
              <a:gd name="connsiteY75" fmla="*/ 2201334 h 3623734"/>
              <a:gd name="connsiteX76" fmla="*/ 3052233 w 8398933"/>
              <a:gd name="connsiteY76" fmla="*/ 2175934 h 3623734"/>
              <a:gd name="connsiteX77" fmla="*/ 3090333 w 8398933"/>
              <a:gd name="connsiteY77" fmla="*/ 2150534 h 3623734"/>
              <a:gd name="connsiteX78" fmla="*/ 3128433 w 8398933"/>
              <a:gd name="connsiteY78" fmla="*/ 2137834 h 3623734"/>
              <a:gd name="connsiteX79" fmla="*/ 3204633 w 8398933"/>
              <a:gd name="connsiteY79" fmla="*/ 2087034 h 3623734"/>
              <a:gd name="connsiteX80" fmla="*/ 3242733 w 8398933"/>
              <a:gd name="connsiteY80" fmla="*/ 2061634 h 3623734"/>
              <a:gd name="connsiteX81" fmla="*/ 3344333 w 8398933"/>
              <a:gd name="connsiteY81" fmla="*/ 2010834 h 3623734"/>
              <a:gd name="connsiteX82" fmla="*/ 3395133 w 8398933"/>
              <a:gd name="connsiteY82" fmla="*/ 2036234 h 3623734"/>
              <a:gd name="connsiteX83" fmla="*/ 3433233 w 8398933"/>
              <a:gd name="connsiteY83" fmla="*/ 2048934 h 3623734"/>
              <a:gd name="connsiteX84" fmla="*/ 3471333 w 8398933"/>
              <a:gd name="connsiteY84" fmla="*/ 2074334 h 3623734"/>
              <a:gd name="connsiteX85" fmla="*/ 3611033 w 8398933"/>
              <a:gd name="connsiteY85" fmla="*/ 2112434 h 3623734"/>
              <a:gd name="connsiteX86" fmla="*/ 4030133 w 8398933"/>
              <a:gd name="connsiteY86" fmla="*/ 2074334 h 3623734"/>
              <a:gd name="connsiteX87" fmla="*/ 4068233 w 8398933"/>
              <a:gd name="connsiteY87" fmla="*/ 2048934 h 3623734"/>
              <a:gd name="connsiteX88" fmla="*/ 4144433 w 8398933"/>
              <a:gd name="connsiteY88" fmla="*/ 2036234 h 3623734"/>
              <a:gd name="connsiteX89" fmla="*/ 4195233 w 8398933"/>
              <a:gd name="connsiteY89" fmla="*/ 2023534 h 3623734"/>
              <a:gd name="connsiteX90" fmla="*/ 4271433 w 8398933"/>
              <a:gd name="connsiteY90" fmla="*/ 2036234 h 3623734"/>
              <a:gd name="connsiteX91" fmla="*/ 4385733 w 8398933"/>
              <a:gd name="connsiteY91" fmla="*/ 2163234 h 3623734"/>
              <a:gd name="connsiteX92" fmla="*/ 4411133 w 8398933"/>
              <a:gd name="connsiteY92" fmla="*/ 2201334 h 3623734"/>
              <a:gd name="connsiteX93" fmla="*/ 4449233 w 8398933"/>
              <a:gd name="connsiteY93" fmla="*/ 2214034 h 3623734"/>
              <a:gd name="connsiteX94" fmla="*/ 4563533 w 8398933"/>
              <a:gd name="connsiteY94" fmla="*/ 2175934 h 3623734"/>
              <a:gd name="connsiteX95" fmla="*/ 4639733 w 8398933"/>
              <a:gd name="connsiteY95" fmla="*/ 2137834 h 3623734"/>
              <a:gd name="connsiteX96" fmla="*/ 4715933 w 8398933"/>
              <a:gd name="connsiteY96" fmla="*/ 2099734 h 3623734"/>
              <a:gd name="connsiteX97" fmla="*/ 4817533 w 8398933"/>
              <a:gd name="connsiteY97" fmla="*/ 2048934 h 3623734"/>
              <a:gd name="connsiteX98" fmla="*/ 4855633 w 8398933"/>
              <a:gd name="connsiteY98" fmla="*/ 2023534 h 3623734"/>
              <a:gd name="connsiteX99" fmla="*/ 4893733 w 8398933"/>
              <a:gd name="connsiteY99" fmla="*/ 2010834 h 3623734"/>
              <a:gd name="connsiteX100" fmla="*/ 4931833 w 8398933"/>
              <a:gd name="connsiteY100" fmla="*/ 1985434 h 3623734"/>
              <a:gd name="connsiteX101" fmla="*/ 4995333 w 8398933"/>
              <a:gd name="connsiteY101" fmla="*/ 1972734 h 3623734"/>
              <a:gd name="connsiteX102" fmla="*/ 5160433 w 8398933"/>
              <a:gd name="connsiteY102" fmla="*/ 1985434 h 3623734"/>
              <a:gd name="connsiteX103" fmla="*/ 5223933 w 8398933"/>
              <a:gd name="connsiteY103" fmla="*/ 1998134 h 3623734"/>
              <a:gd name="connsiteX104" fmla="*/ 5401733 w 8398933"/>
              <a:gd name="connsiteY104" fmla="*/ 2023534 h 3623734"/>
              <a:gd name="connsiteX105" fmla="*/ 5808133 w 8398933"/>
              <a:gd name="connsiteY105" fmla="*/ 2010834 h 3623734"/>
              <a:gd name="connsiteX106" fmla="*/ 5884333 w 8398933"/>
              <a:gd name="connsiteY106" fmla="*/ 1972734 h 3623734"/>
              <a:gd name="connsiteX107" fmla="*/ 5922433 w 8398933"/>
              <a:gd name="connsiteY107" fmla="*/ 1960034 h 3623734"/>
              <a:gd name="connsiteX108" fmla="*/ 5998633 w 8398933"/>
              <a:gd name="connsiteY108" fmla="*/ 1896534 h 3623734"/>
              <a:gd name="connsiteX109" fmla="*/ 6074833 w 8398933"/>
              <a:gd name="connsiteY109" fmla="*/ 1871134 h 3623734"/>
              <a:gd name="connsiteX110" fmla="*/ 6214533 w 8398933"/>
              <a:gd name="connsiteY110" fmla="*/ 1883834 h 3623734"/>
              <a:gd name="connsiteX111" fmla="*/ 6278033 w 8398933"/>
              <a:gd name="connsiteY111" fmla="*/ 1896534 h 3623734"/>
              <a:gd name="connsiteX112" fmla="*/ 6430433 w 8398933"/>
              <a:gd name="connsiteY112" fmla="*/ 1921934 h 3623734"/>
              <a:gd name="connsiteX113" fmla="*/ 6506633 w 8398933"/>
              <a:gd name="connsiteY113" fmla="*/ 1934634 h 3623734"/>
              <a:gd name="connsiteX114" fmla="*/ 6811433 w 8398933"/>
              <a:gd name="connsiteY114" fmla="*/ 1960034 h 3623734"/>
              <a:gd name="connsiteX115" fmla="*/ 8398933 w 8398933"/>
              <a:gd name="connsiteY115" fmla="*/ 1947334 h 3623734"/>
              <a:gd name="connsiteX116" fmla="*/ 8365066 w 8398933"/>
              <a:gd name="connsiteY11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490133 w 8398933"/>
              <a:gd name="connsiteY63" fmla="*/ 3014134 h 3623734"/>
              <a:gd name="connsiteX64" fmla="*/ 1075266 w 8398933"/>
              <a:gd name="connsiteY64" fmla="*/ 2819400 h 3623734"/>
              <a:gd name="connsiteX65" fmla="*/ 1490133 w 8398933"/>
              <a:gd name="connsiteY65" fmla="*/ 2501900 h 3623734"/>
              <a:gd name="connsiteX66" fmla="*/ 1748367 w 8398933"/>
              <a:gd name="connsiteY66" fmla="*/ 2226734 h 3623734"/>
              <a:gd name="connsiteX67" fmla="*/ 2027766 w 8398933"/>
              <a:gd name="connsiteY67" fmla="*/ 2150534 h 3623734"/>
              <a:gd name="connsiteX68" fmla="*/ 2150533 w 8398933"/>
              <a:gd name="connsiteY68" fmla="*/ 2366434 h 3623734"/>
              <a:gd name="connsiteX69" fmla="*/ 2379133 w 8398933"/>
              <a:gd name="connsiteY69" fmla="*/ 2302934 h 3623734"/>
              <a:gd name="connsiteX70" fmla="*/ 2607733 w 8398933"/>
              <a:gd name="connsiteY70" fmla="*/ 2290234 h 3623734"/>
              <a:gd name="connsiteX71" fmla="*/ 2683933 w 8398933"/>
              <a:gd name="connsiteY71" fmla="*/ 2277534 h 3623734"/>
              <a:gd name="connsiteX72" fmla="*/ 2734733 w 8398933"/>
              <a:gd name="connsiteY72" fmla="*/ 2264834 h 3623734"/>
              <a:gd name="connsiteX73" fmla="*/ 2887133 w 8398933"/>
              <a:gd name="connsiteY73" fmla="*/ 2252134 h 3623734"/>
              <a:gd name="connsiteX74" fmla="*/ 2937933 w 8398933"/>
              <a:gd name="connsiteY74" fmla="*/ 2226734 h 3623734"/>
              <a:gd name="connsiteX75" fmla="*/ 2976033 w 8398933"/>
              <a:gd name="connsiteY75" fmla="*/ 2201334 h 3623734"/>
              <a:gd name="connsiteX76" fmla="*/ 3052233 w 8398933"/>
              <a:gd name="connsiteY76" fmla="*/ 2175934 h 3623734"/>
              <a:gd name="connsiteX77" fmla="*/ 3090333 w 8398933"/>
              <a:gd name="connsiteY77" fmla="*/ 2150534 h 3623734"/>
              <a:gd name="connsiteX78" fmla="*/ 3128433 w 8398933"/>
              <a:gd name="connsiteY78" fmla="*/ 2137834 h 3623734"/>
              <a:gd name="connsiteX79" fmla="*/ 3204633 w 8398933"/>
              <a:gd name="connsiteY79" fmla="*/ 2087034 h 3623734"/>
              <a:gd name="connsiteX80" fmla="*/ 3242733 w 8398933"/>
              <a:gd name="connsiteY80" fmla="*/ 2061634 h 3623734"/>
              <a:gd name="connsiteX81" fmla="*/ 3344333 w 8398933"/>
              <a:gd name="connsiteY81" fmla="*/ 2010834 h 3623734"/>
              <a:gd name="connsiteX82" fmla="*/ 3395133 w 8398933"/>
              <a:gd name="connsiteY82" fmla="*/ 2036234 h 3623734"/>
              <a:gd name="connsiteX83" fmla="*/ 3433233 w 8398933"/>
              <a:gd name="connsiteY83" fmla="*/ 2048934 h 3623734"/>
              <a:gd name="connsiteX84" fmla="*/ 3471333 w 8398933"/>
              <a:gd name="connsiteY84" fmla="*/ 2074334 h 3623734"/>
              <a:gd name="connsiteX85" fmla="*/ 3611033 w 8398933"/>
              <a:gd name="connsiteY85" fmla="*/ 2112434 h 3623734"/>
              <a:gd name="connsiteX86" fmla="*/ 4030133 w 8398933"/>
              <a:gd name="connsiteY86" fmla="*/ 2074334 h 3623734"/>
              <a:gd name="connsiteX87" fmla="*/ 4068233 w 8398933"/>
              <a:gd name="connsiteY87" fmla="*/ 2048934 h 3623734"/>
              <a:gd name="connsiteX88" fmla="*/ 4144433 w 8398933"/>
              <a:gd name="connsiteY88" fmla="*/ 2036234 h 3623734"/>
              <a:gd name="connsiteX89" fmla="*/ 4195233 w 8398933"/>
              <a:gd name="connsiteY89" fmla="*/ 2023534 h 3623734"/>
              <a:gd name="connsiteX90" fmla="*/ 4271433 w 8398933"/>
              <a:gd name="connsiteY90" fmla="*/ 2036234 h 3623734"/>
              <a:gd name="connsiteX91" fmla="*/ 4385733 w 8398933"/>
              <a:gd name="connsiteY91" fmla="*/ 2163234 h 3623734"/>
              <a:gd name="connsiteX92" fmla="*/ 4411133 w 8398933"/>
              <a:gd name="connsiteY92" fmla="*/ 2201334 h 3623734"/>
              <a:gd name="connsiteX93" fmla="*/ 4449233 w 8398933"/>
              <a:gd name="connsiteY93" fmla="*/ 2214034 h 3623734"/>
              <a:gd name="connsiteX94" fmla="*/ 4563533 w 8398933"/>
              <a:gd name="connsiteY94" fmla="*/ 2175934 h 3623734"/>
              <a:gd name="connsiteX95" fmla="*/ 4639733 w 8398933"/>
              <a:gd name="connsiteY95" fmla="*/ 2137834 h 3623734"/>
              <a:gd name="connsiteX96" fmla="*/ 4715933 w 8398933"/>
              <a:gd name="connsiteY96" fmla="*/ 2099734 h 3623734"/>
              <a:gd name="connsiteX97" fmla="*/ 4817533 w 8398933"/>
              <a:gd name="connsiteY97" fmla="*/ 2048934 h 3623734"/>
              <a:gd name="connsiteX98" fmla="*/ 4855633 w 8398933"/>
              <a:gd name="connsiteY98" fmla="*/ 2023534 h 3623734"/>
              <a:gd name="connsiteX99" fmla="*/ 4893733 w 8398933"/>
              <a:gd name="connsiteY99" fmla="*/ 2010834 h 3623734"/>
              <a:gd name="connsiteX100" fmla="*/ 4931833 w 8398933"/>
              <a:gd name="connsiteY100" fmla="*/ 1985434 h 3623734"/>
              <a:gd name="connsiteX101" fmla="*/ 4995333 w 8398933"/>
              <a:gd name="connsiteY101" fmla="*/ 1972734 h 3623734"/>
              <a:gd name="connsiteX102" fmla="*/ 5160433 w 8398933"/>
              <a:gd name="connsiteY102" fmla="*/ 1985434 h 3623734"/>
              <a:gd name="connsiteX103" fmla="*/ 5223933 w 8398933"/>
              <a:gd name="connsiteY103" fmla="*/ 1998134 h 3623734"/>
              <a:gd name="connsiteX104" fmla="*/ 5401733 w 8398933"/>
              <a:gd name="connsiteY104" fmla="*/ 2023534 h 3623734"/>
              <a:gd name="connsiteX105" fmla="*/ 5808133 w 8398933"/>
              <a:gd name="connsiteY105" fmla="*/ 2010834 h 3623734"/>
              <a:gd name="connsiteX106" fmla="*/ 5884333 w 8398933"/>
              <a:gd name="connsiteY106" fmla="*/ 1972734 h 3623734"/>
              <a:gd name="connsiteX107" fmla="*/ 5922433 w 8398933"/>
              <a:gd name="connsiteY107" fmla="*/ 1960034 h 3623734"/>
              <a:gd name="connsiteX108" fmla="*/ 5998633 w 8398933"/>
              <a:gd name="connsiteY108" fmla="*/ 1896534 h 3623734"/>
              <a:gd name="connsiteX109" fmla="*/ 6074833 w 8398933"/>
              <a:gd name="connsiteY109" fmla="*/ 1871134 h 3623734"/>
              <a:gd name="connsiteX110" fmla="*/ 6214533 w 8398933"/>
              <a:gd name="connsiteY110" fmla="*/ 1883834 h 3623734"/>
              <a:gd name="connsiteX111" fmla="*/ 6278033 w 8398933"/>
              <a:gd name="connsiteY111" fmla="*/ 1896534 h 3623734"/>
              <a:gd name="connsiteX112" fmla="*/ 6430433 w 8398933"/>
              <a:gd name="connsiteY112" fmla="*/ 1921934 h 3623734"/>
              <a:gd name="connsiteX113" fmla="*/ 6506633 w 8398933"/>
              <a:gd name="connsiteY113" fmla="*/ 1934634 h 3623734"/>
              <a:gd name="connsiteX114" fmla="*/ 6811433 w 8398933"/>
              <a:gd name="connsiteY114" fmla="*/ 1960034 h 3623734"/>
              <a:gd name="connsiteX115" fmla="*/ 8398933 w 8398933"/>
              <a:gd name="connsiteY115" fmla="*/ 1947334 h 3623734"/>
              <a:gd name="connsiteX116" fmla="*/ 8365066 w 8398933"/>
              <a:gd name="connsiteY11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477433 w 8398933"/>
              <a:gd name="connsiteY62" fmla="*/ 3052234 h 3623734"/>
              <a:gd name="connsiteX63" fmla="*/ 1075266 w 8398933"/>
              <a:gd name="connsiteY63" fmla="*/ 2819400 h 3623734"/>
              <a:gd name="connsiteX64" fmla="*/ 1490133 w 8398933"/>
              <a:gd name="connsiteY64" fmla="*/ 2501900 h 3623734"/>
              <a:gd name="connsiteX65" fmla="*/ 1748367 w 8398933"/>
              <a:gd name="connsiteY65" fmla="*/ 2226734 h 3623734"/>
              <a:gd name="connsiteX66" fmla="*/ 2027766 w 8398933"/>
              <a:gd name="connsiteY66" fmla="*/ 2150534 h 3623734"/>
              <a:gd name="connsiteX67" fmla="*/ 2150533 w 8398933"/>
              <a:gd name="connsiteY67" fmla="*/ 2366434 h 3623734"/>
              <a:gd name="connsiteX68" fmla="*/ 2379133 w 8398933"/>
              <a:gd name="connsiteY68" fmla="*/ 2302934 h 3623734"/>
              <a:gd name="connsiteX69" fmla="*/ 2607733 w 8398933"/>
              <a:gd name="connsiteY69" fmla="*/ 2290234 h 3623734"/>
              <a:gd name="connsiteX70" fmla="*/ 2683933 w 8398933"/>
              <a:gd name="connsiteY70" fmla="*/ 2277534 h 3623734"/>
              <a:gd name="connsiteX71" fmla="*/ 2734733 w 8398933"/>
              <a:gd name="connsiteY71" fmla="*/ 2264834 h 3623734"/>
              <a:gd name="connsiteX72" fmla="*/ 2887133 w 8398933"/>
              <a:gd name="connsiteY72" fmla="*/ 2252134 h 3623734"/>
              <a:gd name="connsiteX73" fmla="*/ 2937933 w 8398933"/>
              <a:gd name="connsiteY73" fmla="*/ 2226734 h 3623734"/>
              <a:gd name="connsiteX74" fmla="*/ 2976033 w 8398933"/>
              <a:gd name="connsiteY74" fmla="*/ 2201334 h 3623734"/>
              <a:gd name="connsiteX75" fmla="*/ 3052233 w 8398933"/>
              <a:gd name="connsiteY75" fmla="*/ 2175934 h 3623734"/>
              <a:gd name="connsiteX76" fmla="*/ 3090333 w 8398933"/>
              <a:gd name="connsiteY76" fmla="*/ 2150534 h 3623734"/>
              <a:gd name="connsiteX77" fmla="*/ 3128433 w 8398933"/>
              <a:gd name="connsiteY77" fmla="*/ 2137834 h 3623734"/>
              <a:gd name="connsiteX78" fmla="*/ 3204633 w 8398933"/>
              <a:gd name="connsiteY78" fmla="*/ 2087034 h 3623734"/>
              <a:gd name="connsiteX79" fmla="*/ 3242733 w 8398933"/>
              <a:gd name="connsiteY79" fmla="*/ 2061634 h 3623734"/>
              <a:gd name="connsiteX80" fmla="*/ 3344333 w 8398933"/>
              <a:gd name="connsiteY80" fmla="*/ 2010834 h 3623734"/>
              <a:gd name="connsiteX81" fmla="*/ 3395133 w 8398933"/>
              <a:gd name="connsiteY81" fmla="*/ 2036234 h 3623734"/>
              <a:gd name="connsiteX82" fmla="*/ 3433233 w 8398933"/>
              <a:gd name="connsiteY82" fmla="*/ 2048934 h 3623734"/>
              <a:gd name="connsiteX83" fmla="*/ 3471333 w 8398933"/>
              <a:gd name="connsiteY83" fmla="*/ 2074334 h 3623734"/>
              <a:gd name="connsiteX84" fmla="*/ 3611033 w 8398933"/>
              <a:gd name="connsiteY84" fmla="*/ 2112434 h 3623734"/>
              <a:gd name="connsiteX85" fmla="*/ 4030133 w 8398933"/>
              <a:gd name="connsiteY85" fmla="*/ 2074334 h 3623734"/>
              <a:gd name="connsiteX86" fmla="*/ 4068233 w 8398933"/>
              <a:gd name="connsiteY86" fmla="*/ 2048934 h 3623734"/>
              <a:gd name="connsiteX87" fmla="*/ 4144433 w 8398933"/>
              <a:gd name="connsiteY87" fmla="*/ 2036234 h 3623734"/>
              <a:gd name="connsiteX88" fmla="*/ 4195233 w 8398933"/>
              <a:gd name="connsiteY88" fmla="*/ 2023534 h 3623734"/>
              <a:gd name="connsiteX89" fmla="*/ 4271433 w 8398933"/>
              <a:gd name="connsiteY89" fmla="*/ 2036234 h 3623734"/>
              <a:gd name="connsiteX90" fmla="*/ 4385733 w 8398933"/>
              <a:gd name="connsiteY90" fmla="*/ 2163234 h 3623734"/>
              <a:gd name="connsiteX91" fmla="*/ 4411133 w 8398933"/>
              <a:gd name="connsiteY91" fmla="*/ 2201334 h 3623734"/>
              <a:gd name="connsiteX92" fmla="*/ 4449233 w 8398933"/>
              <a:gd name="connsiteY92" fmla="*/ 2214034 h 3623734"/>
              <a:gd name="connsiteX93" fmla="*/ 4563533 w 8398933"/>
              <a:gd name="connsiteY93" fmla="*/ 2175934 h 3623734"/>
              <a:gd name="connsiteX94" fmla="*/ 4639733 w 8398933"/>
              <a:gd name="connsiteY94" fmla="*/ 2137834 h 3623734"/>
              <a:gd name="connsiteX95" fmla="*/ 4715933 w 8398933"/>
              <a:gd name="connsiteY95" fmla="*/ 2099734 h 3623734"/>
              <a:gd name="connsiteX96" fmla="*/ 4817533 w 8398933"/>
              <a:gd name="connsiteY96" fmla="*/ 2048934 h 3623734"/>
              <a:gd name="connsiteX97" fmla="*/ 4855633 w 8398933"/>
              <a:gd name="connsiteY97" fmla="*/ 2023534 h 3623734"/>
              <a:gd name="connsiteX98" fmla="*/ 4893733 w 8398933"/>
              <a:gd name="connsiteY98" fmla="*/ 2010834 h 3623734"/>
              <a:gd name="connsiteX99" fmla="*/ 4931833 w 8398933"/>
              <a:gd name="connsiteY99" fmla="*/ 1985434 h 3623734"/>
              <a:gd name="connsiteX100" fmla="*/ 4995333 w 8398933"/>
              <a:gd name="connsiteY100" fmla="*/ 1972734 h 3623734"/>
              <a:gd name="connsiteX101" fmla="*/ 5160433 w 8398933"/>
              <a:gd name="connsiteY101" fmla="*/ 1985434 h 3623734"/>
              <a:gd name="connsiteX102" fmla="*/ 5223933 w 8398933"/>
              <a:gd name="connsiteY102" fmla="*/ 1998134 h 3623734"/>
              <a:gd name="connsiteX103" fmla="*/ 5401733 w 8398933"/>
              <a:gd name="connsiteY103" fmla="*/ 2023534 h 3623734"/>
              <a:gd name="connsiteX104" fmla="*/ 5808133 w 8398933"/>
              <a:gd name="connsiteY104" fmla="*/ 2010834 h 3623734"/>
              <a:gd name="connsiteX105" fmla="*/ 5884333 w 8398933"/>
              <a:gd name="connsiteY105" fmla="*/ 1972734 h 3623734"/>
              <a:gd name="connsiteX106" fmla="*/ 5922433 w 8398933"/>
              <a:gd name="connsiteY106" fmla="*/ 1960034 h 3623734"/>
              <a:gd name="connsiteX107" fmla="*/ 5998633 w 8398933"/>
              <a:gd name="connsiteY107" fmla="*/ 1896534 h 3623734"/>
              <a:gd name="connsiteX108" fmla="*/ 6074833 w 8398933"/>
              <a:gd name="connsiteY108" fmla="*/ 1871134 h 3623734"/>
              <a:gd name="connsiteX109" fmla="*/ 6214533 w 8398933"/>
              <a:gd name="connsiteY109" fmla="*/ 1883834 h 3623734"/>
              <a:gd name="connsiteX110" fmla="*/ 6278033 w 8398933"/>
              <a:gd name="connsiteY110" fmla="*/ 1896534 h 3623734"/>
              <a:gd name="connsiteX111" fmla="*/ 6430433 w 8398933"/>
              <a:gd name="connsiteY111" fmla="*/ 1921934 h 3623734"/>
              <a:gd name="connsiteX112" fmla="*/ 6506633 w 8398933"/>
              <a:gd name="connsiteY112" fmla="*/ 1934634 h 3623734"/>
              <a:gd name="connsiteX113" fmla="*/ 6811433 w 8398933"/>
              <a:gd name="connsiteY113" fmla="*/ 1960034 h 3623734"/>
              <a:gd name="connsiteX114" fmla="*/ 8398933 w 8398933"/>
              <a:gd name="connsiteY114" fmla="*/ 1947334 h 3623734"/>
              <a:gd name="connsiteX115" fmla="*/ 8365066 w 8398933"/>
              <a:gd name="connsiteY11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439333 w 8398933"/>
              <a:gd name="connsiteY61" fmla="*/ 3077634 h 3623734"/>
              <a:gd name="connsiteX62" fmla="*/ 1075266 w 8398933"/>
              <a:gd name="connsiteY62" fmla="*/ 2819400 h 3623734"/>
              <a:gd name="connsiteX63" fmla="*/ 1490133 w 8398933"/>
              <a:gd name="connsiteY63" fmla="*/ 2501900 h 3623734"/>
              <a:gd name="connsiteX64" fmla="*/ 1748367 w 8398933"/>
              <a:gd name="connsiteY64" fmla="*/ 2226734 h 3623734"/>
              <a:gd name="connsiteX65" fmla="*/ 2027766 w 8398933"/>
              <a:gd name="connsiteY65" fmla="*/ 2150534 h 3623734"/>
              <a:gd name="connsiteX66" fmla="*/ 2150533 w 8398933"/>
              <a:gd name="connsiteY66" fmla="*/ 2366434 h 3623734"/>
              <a:gd name="connsiteX67" fmla="*/ 2379133 w 8398933"/>
              <a:gd name="connsiteY67" fmla="*/ 2302934 h 3623734"/>
              <a:gd name="connsiteX68" fmla="*/ 2607733 w 8398933"/>
              <a:gd name="connsiteY68" fmla="*/ 2290234 h 3623734"/>
              <a:gd name="connsiteX69" fmla="*/ 2683933 w 8398933"/>
              <a:gd name="connsiteY69" fmla="*/ 2277534 h 3623734"/>
              <a:gd name="connsiteX70" fmla="*/ 2734733 w 8398933"/>
              <a:gd name="connsiteY70" fmla="*/ 2264834 h 3623734"/>
              <a:gd name="connsiteX71" fmla="*/ 2887133 w 8398933"/>
              <a:gd name="connsiteY71" fmla="*/ 2252134 h 3623734"/>
              <a:gd name="connsiteX72" fmla="*/ 2937933 w 8398933"/>
              <a:gd name="connsiteY72" fmla="*/ 2226734 h 3623734"/>
              <a:gd name="connsiteX73" fmla="*/ 2976033 w 8398933"/>
              <a:gd name="connsiteY73" fmla="*/ 2201334 h 3623734"/>
              <a:gd name="connsiteX74" fmla="*/ 3052233 w 8398933"/>
              <a:gd name="connsiteY74" fmla="*/ 2175934 h 3623734"/>
              <a:gd name="connsiteX75" fmla="*/ 3090333 w 8398933"/>
              <a:gd name="connsiteY75" fmla="*/ 2150534 h 3623734"/>
              <a:gd name="connsiteX76" fmla="*/ 3128433 w 8398933"/>
              <a:gd name="connsiteY76" fmla="*/ 2137834 h 3623734"/>
              <a:gd name="connsiteX77" fmla="*/ 3204633 w 8398933"/>
              <a:gd name="connsiteY77" fmla="*/ 2087034 h 3623734"/>
              <a:gd name="connsiteX78" fmla="*/ 3242733 w 8398933"/>
              <a:gd name="connsiteY78" fmla="*/ 2061634 h 3623734"/>
              <a:gd name="connsiteX79" fmla="*/ 3344333 w 8398933"/>
              <a:gd name="connsiteY79" fmla="*/ 2010834 h 3623734"/>
              <a:gd name="connsiteX80" fmla="*/ 3395133 w 8398933"/>
              <a:gd name="connsiteY80" fmla="*/ 2036234 h 3623734"/>
              <a:gd name="connsiteX81" fmla="*/ 3433233 w 8398933"/>
              <a:gd name="connsiteY81" fmla="*/ 2048934 h 3623734"/>
              <a:gd name="connsiteX82" fmla="*/ 3471333 w 8398933"/>
              <a:gd name="connsiteY82" fmla="*/ 2074334 h 3623734"/>
              <a:gd name="connsiteX83" fmla="*/ 3611033 w 8398933"/>
              <a:gd name="connsiteY83" fmla="*/ 2112434 h 3623734"/>
              <a:gd name="connsiteX84" fmla="*/ 4030133 w 8398933"/>
              <a:gd name="connsiteY84" fmla="*/ 2074334 h 3623734"/>
              <a:gd name="connsiteX85" fmla="*/ 4068233 w 8398933"/>
              <a:gd name="connsiteY85" fmla="*/ 2048934 h 3623734"/>
              <a:gd name="connsiteX86" fmla="*/ 4144433 w 8398933"/>
              <a:gd name="connsiteY86" fmla="*/ 2036234 h 3623734"/>
              <a:gd name="connsiteX87" fmla="*/ 4195233 w 8398933"/>
              <a:gd name="connsiteY87" fmla="*/ 2023534 h 3623734"/>
              <a:gd name="connsiteX88" fmla="*/ 4271433 w 8398933"/>
              <a:gd name="connsiteY88" fmla="*/ 2036234 h 3623734"/>
              <a:gd name="connsiteX89" fmla="*/ 4385733 w 8398933"/>
              <a:gd name="connsiteY89" fmla="*/ 2163234 h 3623734"/>
              <a:gd name="connsiteX90" fmla="*/ 4411133 w 8398933"/>
              <a:gd name="connsiteY90" fmla="*/ 2201334 h 3623734"/>
              <a:gd name="connsiteX91" fmla="*/ 4449233 w 8398933"/>
              <a:gd name="connsiteY91" fmla="*/ 2214034 h 3623734"/>
              <a:gd name="connsiteX92" fmla="*/ 4563533 w 8398933"/>
              <a:gd name="connsiteY92" fmla="*/ 2175934 h 3623734"/>
              <a:gd name="connsiteX93" fmla="*/ 4639733 w 8398933"/>
              <a:gd name="connsiteY93" fmla="*/ 2137834 h 3623734"/>
              <a:gd name="connsiteX94" fmla="*/ 4715933 w 8398933"/>
              <a:gd name="connsiteY94" fmla="*/ 2099734 h 3623734"/>
              <a:gd name="connsiteX95" fmla="*/ 4817533 w 8398933"/>
              <a:gd name="connsiteY95" fmla="*/ 2048934 h 3623734"/>
              <a:gd name="connsiteX96" fmla="*/ 4855633 w 8398933"/>
              <a:gd name="connsiteY96" fmla="*/ 2023534 h 3623734"/>
              <a:gd name="connsiteX97" fmla="*/ 4893733 w 8398933"/>
              <a:gd name="connsiteY97" fmla="*/ 2010834 h 3623734"/>
              <a:gd name="connsiteX98" fmla="*/ 4931833 w 8398933"/>
              <a:gd name="connsiteY98" fmla="*/ 1985434 h 3623734"/>
              <a:gd name="connsiteX99" fmla="*/ 4995333 w 8398933"/>
              <a:gd name="connsiteY99" fmla="*/ 1972734 h 3623734"/>
              <a:gd name="connsiteX100" fmla="*/ 5160433 w 8398933"/>
              <a:gd name="connsiteY100" fmla="*/ 1985434 h 3623734"/>
              <a:gd name="connsiteX101" fmla="*/ 5223933 w 8398933"/>
              <a:gd name="connsiteY101" fmla="*/ 1998134 h 3623734"/>
              <a:gd name="connsiteX102" fmla="*/ 5401733 w 8398933"/>
              <a:gd name="connsiteY102" fmla="*/ 2023534 h 3623734"/>
              <a:gd name="connsiteX103" fmla="*/ 5808133 w 8398933"/>
              <a:gd name="connsiteY103" fmla="*/ 2010834 h 3623734"/>
              <a:gd name="connsiteX104" fmla="*/ 5884333 w 8398933"/>
              <a:gd name="connsiteY104" fmla="*/ 1972734 h 3623734"/>
              <a:gd name="connsiteX105" fmla="*/ 5922433 w 8398933"/>
              <a:gd name="connsiteY105" fmla="*/ 1960034 h 3623734"/>
              <a:gd name="connsiteX106" fmla="*/ 5998633 w 8398933"/>
              <a:gd name="connsiteY106" fmla="*/ 1896534 h 3623734"/>
              <a:gd name="connsiteX107" fmla="*/ 6074833 w 8398933"/>
              <a:gd name="connsiteY107" fmla="*/ 1871134 h 3623734"/>
              <a:gd name="connsiteX108" fmla="*/ 6214533 w 8398933"/>
              <a:gd name="connsiteY108" fmla="*/ 1883834 h 3623734"/>
              <a:gd name="connsiteX109" fmla="*/ 6278033 w 8398933"/>
              <a:gd name="connsiteY109" fmla="*/ 1896534 h 3623734"/>
              <a:gd name="connsiteX110" fmla="*/ 6430433 w 8398933"/>
              <a:gd name="connsiteY110" fmla="*/ 1921934 h 3623734"/>
              <a:gd name="connsiteX111" fmla="*/ 6506633 w 8398933"/>
              <a:gd name="connsiteY111" fmla="*/ 1934634 h 3623734"/>
              <a:gd name="connsiteX112" fmla="*/ 6811433 w 8398933"/>
              <a:gd name="connsiteY112" fmla="*/ 1960034 h 3623734"/>
              <a:gd name="connsiteX113" fmla="*/ 8398933 w 8398933"/>
              <a:gd name="connsiteY113" fmla="*/ 1947334 h 3623734"/>
              <a:gd name="connsiteX114" fmla="*/ 8365066 w 8398933"/>
              <a:gd name="connsiteY11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426633 w 8398933"/>
              <a:gd name="connsiteY60" fmla="*/ 3115734 h 3623734"/>
              <a:gd name="connsiteX61" fmla="*/ 1075266 w 8398933"/>
              <a:gd name="connsiteY61" fmla="*/ 2819400 h 3623734"/>
              <a:gd name="connsiteX62" fmla="*/ 1490133 w 8398933"/>
              <a:gd name="connsiteY62" fmla="*/ 2501900 h 3623734"/>
              <a:gd name="connsiteX63" fmla="*/ 1748367 w 8398933"/>
              <a:gd name="connsiteY63" fmla="*/ 2226734 h 3623734"/>
              <a:gd name="connsiteX64" fmla="*/ 2027766 w 8398933"/>
              <a:gd name="connsiteY64" fmla="*/ 2150534 h 3623734"/>
              <a:gd name="connsiteX65" fmla="*/ 2150533 w 8398933"/>
              <a:gd name="connsiteY65" fmla="*/ 2366434 h 3623734"/>
              <a:gd name="connsiteX66" fmla="*/ 2379133 w 8398933"/>
              <a:gd name="connsiteY66" fmla="*/ 2302934 h 3623734"/>
              <a:gd name="connsiteX67" fmla="*/ 2607733 w 8398933"/>
              <a:gd name="connsiteY67" fmla="*/ 2290234 h 3623734"/>
              <a:gd name="connsiteX68" fmla="*/ 2683933 w 8398933"/>
              <a:gd name="connsiteY68" fmla="*/ 2277534 h 3623734"/>
              <a:gd name="connsiteX69" fmla="*/ 2734733 w 8398933"/>
              <a:gd name="connsiteY69" fmla="*/ 2264834 h 3623734"/>
              <a:gd name="connsiteX70" fmla="*/ 2887133 w 8398933"/>
              <a:gd name="connsiteY70" fmla="*/ 2252134 h 3623734"/>
              <a:gd name="connsiteX71" fmla="*/ 2937933 w 8398933"/>
              <a:gd name="connsiteY71" fmla="*/ 2226734 h 3623734"/>
              <a:gd name="connsiteX72" fmla="*/ 2976033 w 8398933"/>
              <a:gd name="connsiteY72" fmla="*/ 2201334 h 3623734"/>
              <a:gd name="connsiteX73" fmla="*/ 3052233 w 8398933"/>
              <a:gd name="connsiteY73" fmla="*/ 2175934 h 3623734"/>
              <a:gd name="connsiteX74" fmla="*/ 3090333 w 8398933"/>
              <a:gd name="connsiteY74" fmla="*/ 2150534 h 3623734"/>
              <a:gd name="connsiteX75" fmla="*/ 3128433 w 8398933"/>
              <a:gd name="connsiteY75" fmla="*/ 2137834 h 3623734"/>
              <a:gd name="connsiteX76" fmla="*/ 3204633 w 8398933"/>
              <a:gd name="connsiteY76" fmla="*/ 2087034 h 3623734"/>
              <a:gd name="connsiteX77" fmla="*/ 3242733 w 8398933"/>
              <a:gd name="connsiteY77" fmla="*/ 2061634 h 3623734"/>
              <a:gd name="connsiteX78" fmla="*/ 3344333 w 8398933"/>
              <a:gd name="connsiteY78" fmla="*/ 2010834 h 3623734"/>
              <a:gd name="connsiteX79" fmla="*/ 3395133 w 8398933"/>
              <a:gd name="connsiteY79" fmla="*/ 2036234 h 3623734"/>
              <a:gd name="connsiteX80" fmla="*/ 3433233 w 8398933"/>
              <a:gd name="connsiteY80" fmla="*/ 2048934 h 3623734"/>
              <a:gd name="connsiteX81" fmla="*/ 3471333 w 8398933"/>
              <a:gd name="connsiteY81" fmla="*/ 2074334 h 3623734"/>
              <a:gd name="connsiteX82" fmla="*/ 3611033 w 8398933"/>
              <a:gd name="connsiteY82" fmla="*/ 2112434 h 3623734"/>
              <a:gd name="connsiteX83" fmla="*/ 4030133 w 8398933"/>
              <a:gd name="connsiteY83" fmla="*/ 2074334 h 3623734"/>
              <a:gd name="connsiteX84" fmla="*/ 4068233 w 8398933"/>
              <a:gd name="connsiteY84" fmla="*/ 2048934 h 3623734"/>
              <a:gd name="connsiteX85" fmla="*/ 4144433 w 8398933"/>
              <a:gd name="connsiteY85" fmla="*/ 2036234 h 3623734"/>
              <a:gd name="connsiteX86" fmla="*/ 4195233 w 8398933"/>
              <a:gd name="connsiteY86" fmla="*/ 2023534 h 3623734"/>
              <a:gd name="connsiteX87" fmla="*/ 4271433 w 8398933"/>
              <a:gd name="connsiteY87" fmla="*/ 2036234 h 3623734"/>
              <a:gd name="connsiteX88" fmla="*/ 4385733 w 8398933"/>
              <a:gd name="connsiteY88" fmla="*/ 2163234 h 3623734"/>
              <a:gd name="connsiteX89" fmla="*/ 4411133 w 8398933"/>
              <a:gd name="connsiteY89" fmla="*/ 2201334 h 3623734"/>
              <a:gd name="connsiteX90" fmla="*/ 4449233 w 8398933"/>
              <a:gd name="connsiteY90" fmla="*/ 2214034 h 3623734"/>
              <a:gd name="connsiteX91" fmla="*/ 4563533 w 8398933"/>
              <a:gd name="connsiteY91" fmla="*/ 2175934 h 3623734"/>
              <a:gd name="connsiteX92" fmla="*/ 4639733 w 8398933"/>
              <a:gd name="connsiteY92" fmla="*/ 2137834 h 3623734"/>
              <a:gd name="connsiteX93" fmla="*/ 4715933 w 8398933"/>
              <a:gd name="connsiteY93" fmla="*/ 2099734 h 3623734"/>
              <a:gd name="connsiteX94" fmla="*/ 4817533 w 8398933"/>
              <a:gd name="connsiteY94" fmla="*/ 2048934 h 3623734"/>
              <a:gd name="connsiteX95" fmla="*/ 4855633 w 8398933"/>
              <a:gd name="connsiteY95" fmla="*/ 2023534 h 3623734"/>
              <a:gd name="connsiteX96" fmla="*/ 4893733 w 8398933"/>
              <a:gd name="connsiteY96" fmla="*/ 2010834 h 3623734"/>
              <a:gd name="connsiteX97" fmla="*/ 4931833 w 8398933"/>
              <a:gd name="connsiteY97" fmla="*/ 1985434 h 3623734"/>
              <a:gd name="connsiteX98" fmla="*/ 4995333 w 8398933"/>
              <a:gd name="connsiteY98" fmla="*/ 1972734 h 3623734"/>
              <a:gd name="connsiteX99" fmla="*/ 5160433 w 8398933"/>
              <a:gd name="connsiteY99" fmla="*/ 1985434 h 3623734"/>
              <a:gd name="connsiteX100" fmla="*/ 5223933 w 8398933"/>
              <a:gd name="connsiteY100" fmla="*/ 1998134 h 3623734"/>
              <a:gd name="connsiteX101" fmla="*/ 5401733 w 8398933"/>
              <a:gd name="connsiteY101" fmla="*/ 2023534 h 3623734"/>
              <a:gd name="connsiteX102" fmla="*/ 5808133 w 8398933"/>
              <a:gd name="connsiteY102" fmla="*/ 2010834 h 3623734"/>
              <a:gd name="connsiteX103" fmla="*/ 5884333 w 8398933"/>
              <a:gd name="connsiteY103" fmla="*/ 1972734 h 3623734"/>
              <a:gd name="connsiteX104" fmla="*/ 5922433 w 8398933"/>
              <a:gd name="connsiteY104" fmla="*/ 1960034 h 3623734"/>
              <a:gd name="connsiteX105" fmla="*/ 5998633 w 8398933"/>
              <a:gd name="connsiteY105" fmla="*/ 1896534 h 3623734"/>
              <a:gd name="connsiteX106" fmla="*/ 6074833 w 8398933"/>
              <a:gd name="connsiteY106" fmla="*/ 1871134 h 3623734"/>
              <a:gd name="connsiteX107" fmla="*/ 6214533 w 8398933"/>
              <a:gd name="connsiteY107" fmla="*/ 1883834 h 3623734"/>
              <a:gd name="connsiteX108" fmla="*/ 6278033 w 8398933"/>
              <a:gd name="connsiteY108" fmla="*/ 1896534 h 3623734"/>
              <a:gd name="connsiteX109" fmla="*/ 6430433 w 8398933"/>
              <a:gd name="connsiteY109" fmla="*/ 1921934 h 3623734"/>
              <a:gd name="connsiteX110" fmla="*/ 6506633 w 8398933"/>
              <a:gd name="connsiteY110" fmla="*/ 1934634 h 3623734"/>
              <a:gd name="connsiteX111" fmla="*/ 6811433 w 8398933"/>
              <a:gd name="connsiteY111" fmla="*/ 1960034 h 3623734"/>
              <a:gd name="connsiteX112" fmla="*/ 8398933 w 8398933"/>
              <a:gd name="connsiteY112" fmla="*/ 1947334 h 3623734"/>
              <a:gd name="connsiteX113" fmla="*/ 8365066 w 8398933"/>
              <a:gd name="connsiteY11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401233 w 8398933"/>
              <a:gd name="connsiteY59" fmla="*/ 3153834 h 3623734"/>
              <a:gd name="connsiteX60" fmla="*/ 1075266 w 8398933"/>
              <a:gd name="connsiteY60" fmla="*/ 2819400 h 3623734"/>
              <a:gd name="connsiteX61" fmla="*/ 1490133 w 8398933"/>
              <a:gd name="connsiteY61" fmla="*/ 2501900 h 3623734"/>
              <a:gd name="connsiteX62" fmla="*/ 1748367 w 8398933"/>
              <a:gd name="connsiteY62" fmla="*/ 2226734 h 3623734"/>
              <a:gd name="connsiteX63" fmla="*/ 2027766 w 8398933"/>
              <a:gd name="connsiteY63" fmla="*/ 2150534 h 3623734"/>
              <a:gd name="connsiteX64" fmla="*/ 2150533 w 8398933"/>
              <a:gd name="connsiteY64" fmla="*/ 2366434 h 3623734"/>
              <a:gd name="connsiteX65" fmla="*/ 2379133 w 8398933"/>
              <a:gd name="connsiteY65" fmla="*/ 2302934 h 3623734"/>
              <a:gd name="connsiteX66" fmla="*/ 2607733 w 8398933"/>
              <a:gd name="connsiteY66" fmla="*/ 2290234 h 3623734"/>
              <a:gd name="connsiteX67" fmla="*/ 2683933 w 8398933"/>
              <a:gd name="connsiteY67" fmla="*/ 2277534 h 3623734"/>
              <a:gd name="connsiteX68" fmla="*/ 2734733 w 8398933"/>
              <a:gd name="connsiteY68" fmla="*/ 2264834 h 3623734"/>
              <a:gd name="connsiteX69" fmla="*/ 2887133 w 8398933"/>
              <a:gd name="connsiteY69" fmla="*/ 2252134 h 3623734"/>
              <a:gd name="connsiteX70" fmla="*/ 2937933 w 8398933"/>
              <a:gd name="connsiteY70" fmla="*/ 2226734 h 3623734"/>
              <a:gd name="connsiteX71" fmla="*/ 2976033 w 8398933"/>
              <a:gd name="connsiteY71" fmla="*/ 2201334 h 3623734"/>
              <a:gd name="connsiteX72" fmla="*/ 3052233 w 8398933"/>
              <a:gd name="connsiteY72" fmla="*/ 2175934 h 3623734"/>
              <a:gd name="connsiteX73" fmla="*/ 3090333 w 8398933"/>
              <a:gd name="connsiteY73" fmla="*/ 2150534 h 3623734"/>
              <a:gd name="connsiteX74" fmla="*/ 3128433 w 8398933"/>
              <a:gd name="connsiteY74" fmla="*/ 2137834 h 3623734"/>
              <a:gd name="connsiteX75" fmla="*/ 3204633 w 8398933"/>
              <a:gd name="connsiteY75" fmla="*/ 2087034 h 3623734"/>
              <a:gd name="connsiteX76" fmla="*/ 3242733 w 8398933"/>
              <a:gd name="connsiteY76" fmla="*/ 2061634 h 3623734"/>
              <a:gd name="connsiteX77" fmla="*/ 3344333 w 8398933"/>
              <a:gd name="connsiteY77" fmla="*/ 2010834 h 3623734"/>
              <a:gd name="connsiteX78" fmla="*/ 3395133 w 8398933"/>
              <a:gd name="connsiteY78" fmla="*/ 2036234 h 3623734"/>
              <a:gd name="connsiteX79" fmla="*/ 3433233 w 8398933"/>
              <a:gd name="connsiteY79" fmla="*/ 2048934 h 3623734"/>
              <a:gd name="connsiteX80" fmla="*/ 3471333 w 8398933"/>
              <a:gd name="connsiteY80" fmla="*/ 2074334 h 3623734"/>
              <a:gd name="connsiteX81" fmla="*/ 3611033 w 8398933"/>
              <a:gd name="connsiteY81" fmla="*/ 2112434 h 3623734"/>
              <a:gd name="connsiteX82" fmla="*/ 4030133 w 8398933"/>
              <a:gd name="connsiteY82" fmla="*/ 2074334 h 3623734"/>
              <a:gd name="connsiteX83" fmla="*/ 4068233 w 8398933"/>
              <a:gd name="connsiteY83" fmla="*/ 2048934 h 3623734"/>
              <a:gd name="connsiteX84" fmla="*/ 4144433 w 8398933"/>
              <a:gd name="connsiteY84" fmla="*/ 2036234 h 3623734"/>
              <a:gd name="connsiteX85" fmla="*/ 4195233 w 8398933"/>
              <a:gd name="connsiteY85" fmla="*/ 2023534 h 3623734"/>
              <a:gd name="connsiteX86" fmla="*/ 4271433 w 8398933"/>
              <a:gd name="connsiteY86" fmla="*/ 2036234 h 3623734"/>
              <a:gd name="connsiteX87" fmla="*/ 4385733 w 8398933"/>
              <a:gd name="connsiteY87" fmla="*/ 2163234 h 3623734"/>
              <a:gd name="connsiteX88" fmla="*/ 4411133 w 8398933"/>
              <a:gd name="connsiteY88" fmla="*/ 2201334 h 3623734"/>
              <a:gd name="connsiteX89" fmla="*/ 4449233 w 8398933"/>
              <a:gd name="connsiteY89" fmla="*/ 2214034 h 3623734"/>
              <a:gd name="connsiteX90" fmla="*/ 4563533 w 8398933"/>
              <a:gd name="connsiteY90" fmla="*/ 2175934 h 3623734"/>
              <a:gd name="connsiteX91" fmla="*/ 4639733 w 8398933"/>
              <a:gd name="connsiteY91" fmla="*/ 2137834 h 3623734"/>
              <a:gd name="connsiteX92" fmla="*/ 4715933 w 8398933"/>
              <a:gd name="connsiteY92" fmla="*/ 2099734 h 3623734"/>
              <a:gd name="connsiteX93" fmla="*/ 4817533 w 8398933"/>
              <a:gd name="connsiteY93" fmla="*/ 2048934 h 3623734"/>
              <a:gd name="connsiteX94" fmla="*/ 4855633 w 8398933"/>
              <a:gd name="connsiteY94" fmla="*/ 2023534 h 3623734"/>
              <a:gd name="connsiteX95" fmla="*/ 4893733 w 8398933"/>
              <a:gd name="connsiteY95" fmla="*/ 2010834 h 3623734"/>
              <a:gd name="connsiteX96" fmla="*/ 4931833 w 8398933"/>
              <a:gd name="connsiteY96" fmla="*/ 1985434 h 3623734"/>
              <a:gd name="connsiteX97" fmla="*/ 4995333 w 8398933"/>
              <a:gd name="connsiteY97" fmla="*/ 1972734 h 3623734"/>
              <a:gd name="connsiteX98" fmla="*/ 5160433 w 8398933"/>
              <a:gd name="connsiteY98" fmla="*/ 1985434 h 3623734"/>
              <a:gd name="connsiteX99" fmla="*/ 5223933 w 8398933"/>
              <a:gd name="connsiteY99" fmla="*/ 1998134 h 3623734"/>
              <a:gd name="connsiteX100" fmla="*/ 5401733 w 8398933"/>
              <a:gd name="connsiteY100" fmla="*/ 2023534 h 3623734"/>
              <a:gd name="connsiteX101" fmla="*/ 5808133 w 8398933"/>
              <a:gd name="connsiteY101" fmla="*/ 2010834 h 3623734"/>
              <a:gd name="connsiteX102" fmla="*/ 5884333 w 8398933"/>
              <a:gd name="connsiteY102" fmla="*/ 1972734 h 3623734"/>
              <a:gd name="connsiteX103" fmla="*/ 5922433 w 8398933"/>
              <a:gd name="connsiteY103" fmla="*/ 1960034 h 3623734"/>
              <a:gd name="connsiteX104" fmla="*/ 5998633 w 8398933"/>
              <a:gd name="connsiteY104" fmla="*/ 1896534 h 3623734"/>
              <a:gd name="connsiteX105" fmla="*/ 6074833 w 8398933"/>
              <a:gd name="connsiteY105" fmla="*/ 1871134 h 3623734"/>
              <a:gd name="connsiteX106" fmla="*/ 6214533 w 8398933"/>
              <a:gd name="connsiteY106" fmla="*/ 1883834 h 3623734"/>
              <a:gd name="connsiteX107" fmla="*/ 6278033 w 8398933"/>
              <a:gd name="connsiteY107" fmla="*/ 1896534 h 3623734"/>
              <a:gd name="connsiteX108" fmla="*/ 6430433 w 8398933"/>
              <a:gd name="connsiteY108" fmla="*/ 1921934 h 3623734"/>
              <a:gd name="connsiteX109" fmla="*/ 6506633 w 8398933"/>
              <a:gd name="connsiteY109" fmla="*/ 1934634 h 3623734"/>
              <a:gd name="connsiteX110" fmla="*/ 6811433 w 8398933"/>
              <a:gd name="connsiteY110" fmla="*/ 1960034 h 3623734"/>
              <a:gd name="connsiteX111" fmla="*/ 8398933 w 8398933"/>
              <a:gd name="connsiteY111" fmla="*/ 1947334 h 3623734"/>
              <a:gd name="connsiteX112" fmla="*/ 8365066 w 8398933"/>
              <a:gd name="connsiteY112"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09133 w 8398933"/>
              <a:gd name="connsiteY51" fmla="*/ 3560234 h 3623734"/>
              <a:gd name="connsiteX52" fmla="*/ 1185333 w 8398933"/>
              <a:gd name="connsiteY52" fmla="*/ 3484034 h 3623734"/>
              <a:gd name="connsiteX53" fmla="*/ 1236133 w 8398933"/>
              <a:gd name="connsiteY53" fmla="*/ 3407834 h 3623734"/>
              <a:gd name="connsiteX54" fmla="*/ 1261533 w 8398933"/>
              <a:gd name="connsiteY54" fmla="*/ 3369734 h 3623734"/>
              <a:gd name="connsiteX55" fmla="*/ 1325033 w 8398933"/>
              <a:gd name="connsiteY55" fmla="*/ 3318934 h 3623734"/>
              <a:gd name="connsiteX56" fmla="*/ 1350433 w 8398933"/>
              <a:gd name="connsiteY56" fmla="*/ 3268134 h 3623734"/>
              <a:gd name="connsiteX57" fmla="*/ 1363133 w 8398933"/>
              <a:gd name="connsiteY57" fmla="*/ 3230034 h 3623734"/>
              <a:gd name="connsiteX58" fmla="*/ 1388533 w 8398933"/>
              <a:gd name="connsiteY58" fmla="*/ 3191934 h 3623734"/>
              <a:gd name="connsiteX59" fmla="*/ 1075266 w 8398933"/>
              <a:gd name="connsiteY59" fmla="*/ 2819400 h 3623734"/>
              <a:gd name="connsiteX60" fmla="*/ 1490133 w 8398933"/>
              <a:gd name="connsiteY60" fmla="*/ 2501900 h 3623734"/>
              <a:gd name="connsiteX61" fmla="*/ 1748367 w 8398933"/>
              <a:gd name="connsiteY61" fmla="*/ 2226734 h 3623734"/>
              <a:gd name="connsiteX62" fmla="*/ 2027766 w 8398933"/>
              <a:gd name="connsiteY62" fmla="*/ 2150534 h 3623734"/>
              <a:gd name="connsiteX63" fmla="*/ 2150533 w 8398933"/>
              <a:gd name="connsiteY63" fmla="*/ 2366434 h 3623734"/>
              <a:gd name="connsiteX64" fmla="*/ 2379133 w 8398933"/>
              <a:gd name="connsiteY64" fmla="*/ 2302934 h 3623734"/>
              <a:gd name="connsiteX65" fmla="*/ 2607733 w 8398933"/>
              <a:gd name="connsiteY65" fmla="*/ 2290234 h 3623734"/>
              <a:gd name="connsiteX66" fmla="*/ 2683933 w 8398933"/>
              <a:gd name="connsiteY66" fmla="*/ 2277534 h 3623734"/>
              <a:gd name="connsiteX67" fmla="*/ 2734733 w 8398933"/>
              <a:gd name="connsiteY67" fmla="*/ 2264834 h 3623734"/>
              <a:gd name="connsiteX68" fmla="*/ 2887133 w 8398933"/>
              <a:gd name="connsiteY68" fmla="*/ 2252134 h 3623734"/>
              <a:gd name="connsiteX69" fmla="*/ 2937933 w 8398933"/>
              <a:gd name="connsiteY69" fmla="*/ 2226734 h 3623734"/>
              <a:gd name="connsiteX70" fmla="*/ 2976033 w 8398933"/>
              <a:gd name="connsiteY70" fmla="*/ 2201334 h 3623734"/>
              <a:gd name="connsiteX71" fmla="*/ 3052233 w 8398933"/>
              <a:gd name="connsiteY71" fmla="*/ 2175934 h 3623734"/>
              <a:gd name="connsiteX72" fmla="*/ 3090333 w 8398933"/>
              <a:gd name="connsiteY72" fmla="*/ 2150534 h 3623734"/>
              <a:gd name="connsiteX73" fmla="*/ 3128433 w 8398933"/>
              <a:gd name="connsiteY73" fmla="*/ 2137834 h 3623734"/>
              <a:gd name="connsiteX74" fmla="*/ 3204633 w 8398933"/>
              <a:gd name="connsiteY74" fmla="*/ 2087034 h 3623734"/>
              <a:gd name="connsiteX75" fmla="*/ 3242733 w 8398933"/>
              <a:gd name="connsiteY75" fmla="*/ 2061634 h 3623734"/>
              <a:gd name="connsiteX76" fmla="*/ 3344333 w 8398933"/>
              <a:gd name="connsiteY76" fmla="*/ 2010834 h 3623734"/>
              <a:gd name="connsiteX77" fmla="*/ 3395133 w 8398933"/>
              <a:gd name="connsiteY77" fmla="*/ 2036234 h 3623734"/>
              <a:gd name="connsiteX78" fmla="*/ 3433233 w 8398933"/>
              <a:gd name="connsiteY78" fmla="*/ 2048934 h 3623734"/>
              <a:gd name="connsiteX79" fmla="*/ 3471333 w 8398933"/>
              <a:gd name="connsiteY79" fmla="*/ 2074334 h 3623734"/>
              <a:gd name="connsiteX80" fmla="*/ 3611033 w 8398933"/>
              <a:gd name="connsiteY80" fmla="*/ 2112434 h 3623734"/>
              <a:gd name="connsiteX81" fmla="*/ 4030133 w 8398933"/>
              <a:gd name="connsiteY81" fmla="*/ 2074334 h 3623734"/>
              <a:gd name="connsiteX82" fmla="*/ 4068233 w 8398933"/>
              <a:gd name="connsiteY82" fmla="*/ 2048934 h 3623734"/>
              <a:gd name="connsiteX83" fmla="*/ 4144433 w 8398933"/>
              <a:gd name="connsiteY83" fmla="*/ 2036234 h 3623734"/>
              <a:gd name="connsiteX84" fmla="*/ 4195233 w 8398933"/>
              <a:gd name="connsiteY84" fmla="*/ 2023534 h 3623734"/>
              <a:gd name="connsiteX85" fmla="*/ 4271433 w 8398933"/>
              <a:gd name="connsiteY85" fmla="*/ 2036234 h 3623734"/>
              <a:gd name="connsiteX86" fmla="*/ 4385733 w 8398933"/>
              <a:gd name="connsiteY86" fmla="*/ 2163234 h 3623734"/>
              <a:gd name="connsiteX87" fmla="*/ 4411133 w 8398933"/>
              <a:gd name="connsiteY87" fmla="*/ 2201334 h 3623734"/>
              <a:gd name="connsiteX88" fmla="*/ 4449233 w 8398933"/>
              <a:gd name="connsiteY88" fmla="*/ 2214034 h 3623734"/>
              <a:gd name="connsiteX89" fmla="*/ 4563533 w 8398933"/>
              <a:gd name="connsiteY89" fmla="*/ 2175934 h 3623734"/>
              <a:gd name="connsiteX90" fmla="*/ 4639733 w 8398933"/>
              <a:gd name="connsiteY90" fmla="*/ 2137834 h 3623734"/>
              <a:gd name="connsiteX91" fmla="*/ 4715933 w 8398933"/>
              <a:gd name="connsiteY91" fmla="*/ 2099734 h 3623734"/>
              <a:gd name="connsiteX92" fmla="*/ 4817533 w 8398933"/>
              <a:gd name="connsiteY92" fmla="*/ 2048934 h 3623734"/>
              <a:gd name="connsiteX93" fmla="*/ 4855633 w 8398933"/>
              <a:gd name="connsiteY93" fmla="*/ 2023534 h 3623734"/>
              <a:gd name="connsiteX94" fmla="*/ 4893733 w 8398933"/>
              <a:gd name="connsiteY94" fmla="*/ 2010834 h 3623734"/>
              <a:gd name="connsiteX95" fmla="*/ 4931833 w 8398933"/>
              <a:gd name="connsiteY95" fmla="*/ 1985434 h 3623734"/>
              <a:gd name="connsiteX96" fmla="*/ 4995333 w 8398933"/>
              <a:gd name="connsiteY96" fmla="*/ 1972734 h 3623734"/>
              <a:gd name="connsiteX97" fmla="*/ 5160433 w 8398933"/>
              <a:gd name="connsiteY97" fmla="*/ 1985434 h 3623734"/>
              <a:gd name="connsiteX98" fmla="*/ 5223933 w 8398933"/>
              <a:gd name="connsiteY98" fmla="*/ 1998134 h 3623734"/>
              <a:gd name="connsiteX99" fmla="*/ 5401733 w 8398933"/>
              <a:gd name="connsiteY99" fmla="*/ 2023534 h 3623734"/>
              <a:gd name="connsiteX100" fmla="*/ 5808133 w 8398933"/>
              <a:gd name="connsiteY100" fmla="*/ 2010834 h 3623734"/>
              <a:gd name="connsiteX101" fmla="*/ 5884333 w 8398933"/>
              <a:gd name="connsiteY101" fmla="*/ 1972734 h 3623734"/>
              <a:gd name="connsiteX102" fmla="*/ 5922433 w 8398933"/>
              <a:gd name="connsiteY102" fmla="*/ 1960034 h 3623734"/>
              <a:gd name="connsiteX103" fmla="*/ 5998633 w 8398933"/>
              <a:gd name="connsiteY103" fmla="*/ 1896534 h 3623734"/>
              <a:gd name="connsiteX104" fmla="*/ 6074833 w 8398933"/>
              <a:gd name="connsiteY104" fmla="*/ 1871134 h 3623734"/>
              <a:gd name="connsiteX105" fmla="*/ 6214533 w 8398933"/>
              <a:gd name="connsiteY105" fmla="*/ 1883834 h 3623734"/>
              <a:gd name="connsiteX106" fmla="*/ 6278033 w 8398933"/>
              <a:gd name="connsiteY106" fmla="*/ 1896534 h 3623734"/>
              <a:gd name="connsiteX107" fmla="*/ 6430433 w 8398933"/>
              <a:gd name="connsiteY107" fmla="*/ 1921934 h 3623734"/>
              <a:gd name="connsiteX108" fmla="*/ 6506633 w 8398933"/>
              <a:gd name="connsiteY108" fmla="*/ 1934634 h 3623734"/>
              <a:gd name="connsiteX109" fmla="*/ 6811433 w 8398933"/>
              <a:gd name="connsiteY109" fmla="*/ 1960034 h 3623734"/>
              <a:gd name="connsiteX110" fmla="*/ 8398933 w 8398933"/>
              <a:gd name="connsiteY110" fmla="*/ 1947334 h 3623734"/>
              <a:gd name="connsiteX111" fmla="*/ 8365066 w 8398933"/>
              <a:gd name="connsiteY111"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185333 w 8398933"/>
              <a:gd name="connsiteY51" fmla="*/ 3484034 h 3623734"/>
              <a:gd name="connsiteX52" fmla="*/ 1236133 w 8398933"/>
              <a:gd name="connsiteY52" fmla="*/ 3407834 h 3623734"/>
              <a:gd name="connsiteX53" fmla="*/ 1261533 w 8398933"/>
              <a:gd name="connsiteY53" fmla="*/ 3369734 h 3623734"/>
              <a:gd name="connsiteX54" fmla="*/ 1325033 w 8398933"/>
              <a:gd name="connsiteY54" fmla="*/ 3318934 h 3623734"/>
              <a:gd name="connsiteX55" fmla="*/ 1350433 w 8398933"/>
              <a:gd name="connsiteY55" fmla="*/ 3268134 h 3623734"/>
              <a:gd name="connsiteX56" fmla="*/ 1363133 w 8398933"/>
              <a:gd name="connsiteY56" fmla="*/ 3230034 h 3623734"/>
              <a:gd name="connsiteX57" fmla="*/ 1388533 w 8398933"/>
              <a:gd name="connsiteY57" fmla="*/ 3191934 h 3623734"/>
              <a:gd name="connsiteX58" fmla="*/ 1075266 w 8398933"/>
              <a:gd name="connsiteY58" fmla="*/ 2819400 h 3623734"/>
              <a:gd name="connsiteX59" fmla="*/ 1490133 w 8398933"/>
              <a:gd name="connsiteY59" fmla="*/ 2501900 h 3623734"/>
              <a:gd name="connsiteX60" fmla="*/ 1748367 w 8398933"/>
              <a:gd name="connsiteY60" fmla="*/ 2226734 h 3623734"/>
              <a:gd name="connsiteX61" fmla="*/ 2027766 w 8398933"/>
              <a:gd name="connsiteY61" fmla="*/ 2150534 h 3623734"/>
              <a:gd name="connsiteX62" fmla="*/ 2150533 w 8398933"/>
              <a:gd name="connsiteY62" fmla="*/ 2366434 h 3623734"/>
              <a:gd name="connsiteX63" fmla="*/ 2379133 w 8398933"/>
              <a:gd name="connsiteY63" fmla="*/ 2302934 h 3623734"/>
              <a:gd name="connsiteX64" fmla="*/ 2607733 w 8398933"/>
              <a:gd name="connsiteY64" fmla="*/ 2290234 h 3623734"/>
              <a:gd name="connsiteX65" fmla="*/ 2683933 w 8398933"/>
              <a:gd name="connsiteY65" fmla="*/ 2277534 h 3623734"/>
              <a:gd name="connsiteX66" fmla="*/ 2734733 w 8398933"/>
              <a:gd name="connsiteY66" fmla="*/ 2264834 h 3623734"/>
              <a:gd name="connsiteX67" fmla="*/ 2887133 w 8398933"/>
              <a:gd name="connsiteY67" fmla="*/ 2252134 h 3623734"/>
              <a:gd name="connsiteX68" fmla="*/ 2937933 w 8398933"/>
              <a:gd name="connsiteY68" fmla="*/ 2226734 h 3623734"/>
              <a:gd name="connsiteX69" fmla="*/ 2976033 w 8398933"/>
              <a:gd name="connsiteY69" fmla="*/ 2201334 h 3623734"/>
              <a:gd name="connsiteX70" fmla="*/ 3052233 w 8398933"/>
              <a:gd name="connsiteY70" fmla="*/ 2175934 h 3623734"/>
              <a:gd name="connsiteX71" fmla="*/ 3090333 w 8398933"/>
              <a:gd name="connsiteY71" fmla="*/ 2150534 h 3623734"/>
              <a:gd name="connsiteX72" fmla="*/ 3128433 w 8398933"/>
              <a:gd name="connsiteY72" fmla="*/ 2137834 h 3623734"/>
              <a:gd name="connsiteX73" fmla="*/ 3204633 w 8398933"/>
              <a:gd name="connsiteY73" fmla="*/ 2087034 h 3623734"/>
              <a:gd name="connsiteX74" fmla="*/ 3242733 w 8398933"/>
              <a:gd name="connsiteY74" fmla="*/ 2061634 h 3623734"/>
              <a:gd name="connsiteX75" fmla="*/ 3344333 w 8398933"/>
              <a:gd name="connsiteY75" fmla="*/ 2010834 h 3623734"/>
              <a:gd name="connsiteX76" fmla="*/ 3395133 w 8398933"/>
              <a:gd name="connsiteY76" fmla="*/ 2036234 h 3623734"/>
              <a:gd name="connsiteX77" fmla="*/ 3433233 w 8398933"/>
              <a:gd name="connsiteY77" fmla="*/ 2048934 h 3623734"/>
              <a:gd name="connsiteX78" fmla="*/ 3471333 w 8398933"/>
              <a:gd name="connsiteY78" fmla="*/ 2074334 h 3623734"/>
              <a:gd name="connsiteX79" fmla="*/ 3611033 w 8398933"/>
              <a:gd name="connsiteY79" fmla="*/ 2112434 h 3623734"/>
              <a:gd name="connsiteX80" fmla="*/ 4030133 w 8398933"/>
              <a:gd name="connsiteY80" fmla="*/ 2074334 h 3623734"/>
              <a:gd name="connsiteX81" fmla="*/ 4068233 w 8398933"/>
              <a:gd name="connsiteY81" fmla="*/ 2048934 h 3623734"/>
              <a:gd name="connsiteX82" fmla="*/ 4144433 w 8398933"/>
              <a:gd name="connsiteY82" fmla="*/ 2036234 h 3623734"/>
              <a:gd name="connsiteX83" fmla="*/ 4195233 w 8398933"/>
              <a:gd name="connsiteY83" fmla="*/ 2023534 h 3623734"/>
              <a:gd name="connsiteX84" fmla="*/ 4271433 w 8398933"/>
              <a:gd name="connsiteY84" fmla="*/ 2036234 h 3623734"/>
              <a:gd name="connsiteX85" fmla="*/ 4385733 w 8398933"/>
              <a:gd name="connsiteY85" fmla="*/ 2163234 h 3623734"/>
              <a:gd name="connsiteX86" fmla="*/ 4411133 w 8398933"/>
              <a:gd name="connsiteY86" fmla="*/ 2201334 h 3623734"/>
              <a:gd name="connsiteX87" fmla="*/ 4449233 w 8398933"/>
              <a:gd name="connsiteY87" fmla="*/ 2214034 h 3623734"/>
              <a:gd name="connsiteX88" fmla="*/ 4563533 w 8398933"/>
              <a:gd name="connsiteY88" fmla="*/ 2175934 h 3623734"/>
              <a:gd name="connsiteX89" fmla="*/ 4639733 w 8398933"/>
              <a:gd name="connsiteY89" fmla="*/ 2137834 h 3623734"/>
              <a:gd name="connsiteX90" fmla="*/ 4715933 w 8398933"/>
              <a:gd name="connsiteY90" fmla="*/ 2099734 h 3623734"/>
              <a:gd name="connsiteX91" fmla="*/ 4817533 w 8398933"/>
              <a:gd name="connsiteY91" fmla="*/ 2048934 h 3623734"/>
              <a:gd name="connsiteX92" fmla="*/ 4855633 w 8398933"/>
              <a:gd name="connsiteY92" fmla="*/ 2023534 h 3623734"/>
              <a:gd name="connsiteX93" fmla="*/ 4893733 w 8398933"/>
              <a:gd name="connsiteY93" fmla="*/ 2010834 h 3623734"/>
              <a:gd name="connsiteX94" fmla="*/ 4931833 w 8398933"/>
              <a:gd name="connsiteY94" fmla="*/ 1985434 h 3623734"/>
              <a:gd name="connsiteX95" fmla="*/ 4995333 w 8398933"/>
              <a:gd name="connsiteY95" fmla="*/ 1972734 h 3623734"/>
              <a:gd name="connsiteX96" fmla="*/ 5160433 w 8398933"/>
              <a:gd name="connsiteY96" fmla="*/ 1985434 h 3623734"/>
              <a:gd name="connsiteX97" fmla="*/ 5223933 w 8398933"/>
              <a:gd name="connsiteY97" fmla="*/ 1998134 h 3623734"/>
              <a:gd name="connsiteX98" fmla="*/ 5401733 w 8398933"/>
              <a:gd name="connsiteY98" fmla="*/ 2023534 h 3623734"/>
              <a:gd name="connsiteX99" fmla="*/ 5808133 w 8398933"/>
              <a:gd name="connsiteY99" fmla="*/ 2010834 h 3623734"/>
              <a:gd name="connsiteX100" fmla="*/ 5884333 w 8398933"/>
              <a:gd name="connsiteY100" fmla="*/ 1972734 h 3623734"/>
              <a:gd name="connsiteX101" fmla="*/ 5922433 w 8398933"/>
              <a:gd name="connsiteY101" fmla="*/ 1960034 h 3623734"/>
              <a:gd name="connsiteX102" fmla="*/ 5998633 w 8398933"/>
              <a:gd name="connsiteY102" fmla="*/ 1896534 h 3623734"/>
              <a:gd name="connsiteX103" fmla="*/ 6074833 w 8398933"/>
              <a:gd name="connsiteY103" fmla="*/ 1871134 h 3623734"/>
              <a:gd name="connsiteX104" fmla="*/ 6214533 w 8398933"/>
              <a:gd name="connsiteY104" fmla="*/ 1883834 h 3623734"/>
              <a:gd name="connsiteX105" fmla="*/ 6278033 w 8398933"/>
              <a:gd name="connsiteY105" fmla="*/ 1896534 h 3623734"/>
              <a:gd name="connsiteX106" fmla="*/ 6430433 w 8398933"/>
              <a:gd name="connsiteY106" fmla="*/ 1921934 h 3623734"/>
              <a:gd name="connsiteX107" fmla="*/ 6506633 w 8398933"/>
              <a:gd name="connsiteY107" fmla="*/ 1934634 h 3623734"/>
              <a:gd name="connsiteX108" fmla="*/ 6811433 w 8398933"/>
              <a:gd name="connsiteY108" fmla="*/ 1960034 h 3623734"/>
              <a:gd name="connsiteX109" fmla="*/ 8398933 w 8398933"/>
              <a:gd name="connsiteY109" fmla="*/ 1947334 h 3623734"/>
              <a:gd name="connsiteX110" fmla="*/ 8365066 w 8398933"/>
              <a:gd name="connsiteY110"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236133 w 8398933"/>
              <a:gd name="connsiteY51" fmla="*/ 3407834 h 3623734"/>
              <a:gd name="connsiteX52" fmla="*/ 1261533 w 8398933"/>
              <a:gd name="connsiteY52" fmla="*/ 3369734 h 3623734"/>
              <a:gd name="connsiteX53" fmla="*/ 1325033 w 8398933"/>
              <a:gd name="connsiteY53" fmla="*/ 3318934 h 3623734"/>
              <a:gd name="connsiteX54" fmla="*/ 1350433 w 8398933"/>
              <a:gd name="connsiteY54" fmla="*/ 3268134 h 3623734"/>
              <a:gd name="connsiteX55" fmla="*/ 1363133 w 8398933"/>
              <a:gd name="connsiteY55" fmla="*/ 3230034 h 3623734"/>
              <a:gd name="connsiteX56" fmla="*/ 1388533 w 8398933"/>
              <a:gd name="connsiteY56" fmla="*/ 3191934 h 3623734"/>
              <a:gd name="connsiteX57" fmla="*/ 1075266 w 8398933"/>
              <a:gd name="connsiteY57" fmla="*/ 2819400 h 3623734"/>
              <a:gd name="connsiteX58" fmla="*/ 1490133 w 8398933"/>
              <a:gd name="connsiteY58" fmla="*/ 2501900 h 3623734"/>
              <a:gd name="connsiteX59" fmla="*/ 1748367 w 8398933"/>
              <a:gd name="connsiteY59" fmla="*/ 2226734 h 3623734"/>
              <a:gd name="connsiteX60" fmla="*/ 2027766 w 8398933"/>
              <a:gd name="connsiteY60" fmla="*/ 2150534 h 3623734"/>
              <a:gd name="connsiteX61" fmla="*/ 2150533 w 8398933"/>
              <a:gd name="connsiteY61" fmla="*/ 2366434 h 3623734"/>
              <a:gd name="connsiteX62" fmla="*/ 2379133 w 8398933"/>
              <a:gd name="connsiteY62" fmla="*/ 2302934 h 3623734"/>
              <a:gd name="connsiteX63" fmla="*/ 2607733 w 8398933"/>
              <a:gd name="connsiteY63" fmla="*/ 2290234 h 3623734"/>
              <a:gd name="connsiteX64" fmla="*/ 2683933 w 8398933"/>
              <a:gd name="connsiteY64" fmla="*/ 2277534 h 3623734"/>
              <a:gd name="connsiteX65" fmla="*/ 2734733 w 8398933"/>
              <a:gd name="connsiteY65" fmla="*/ 2264834 h 3623734"/>
              <a:gd name="connsiteX66" fmla="*/ 2887133 w 8398933"/>
              <a:gd name="connsiteY66" fmla="*/ 2252134 h 3623734"/>
              <a:gd name="connsiteX67" fmla="*/ 2937933 w 8398933"/>
              <a:gd name="connsiteY67" fmla="*/ 2226734 h 3623734"/>
              <a:gd name="connsiteX68" fmla="*/ 2976033 w 8398933"/>
              <a:gd name="connsiteY68" fmla="*/ 2201334 h 3623734"/>
              <a:gd name="connsiteX69" fmla="*/ 3052233 w 8398933"/>
              <a:gd name="connsiteY69" fmla="*/ 2175934 h 3623734"/>
              <a:gd name="connsiteX70" fmla="*/ 3090333 w 8398933"/>
              <a:gd name="connsiteY70" fmla="*/ 2150534 h 3623734"/>
              <a:gd name="connsiteX71" fmla="*/ 3128433 w 8398933"/>
              <a:gd name="connsiteY71" fmla="*/ 2137834 h 3623734"/>
              <a:gd name="connsiteX72" fmla="*/ 3204633 w 8398933"/>
              <a:gd name="connsiteY72" fmla="*/ 2087034 h 3623734"/>
              <a:gd name="connsiteX73" fmla="*/ 3242733 w 8398933"/>
              <a:gd name="connsiteY73" fmla="*/ 2061634 h 3623734"/>
              <a:gd name="connsiteX74" fmla="*/ 3344333 w 8398933"/>
              <a:gd name="connsiteY74" fmla="*/ 2010834 h 3623734"/>
              <a:gd name="connsiteX75" fmla="*/ 3395133 w 8398933"/>
              <a:gd name="connsiteY75" fmla="*/ 2036234 h 3623734"/>
              <a:gd name="connsiteX76" fmla="*/ 3433233 w 8398933"/>
              <a:gd name="connsiteY76" fmla="*/ 2048934 h 3623734"/>
              <a:gd name="connsiteX77" fmla="*/ 3471333 w 8398933"/>
              <a:gd name="connsiteY77" fmla="*/ 2074334 h 3623734"/>
              <a:gd name="connsiteX78" fmla="*/ 3611033 w 8398933"/>
              <a:gd name="connsiteY78" fmla="*/ 2112434 h 3623734"/>
              <a:gd name="connsiteX79" fmla="*/ 4030133 w 8398933"/>
              <a:gd name="connsiteY79" fmla="*/ 2074334 h 3623734"/>
              <a:gd name="connsiteX80" fmla="*/ 4068233 w 8398933"/>
              <a:gd name="connsiteY80" fmla="*/ 2048934 h 3623734"/>
              <a:gd name="connsiteX81" fmla="*/ 4144433 w 8398933"/>
              <a:gd name="connsiteY81" fmla="*/ 2036234 h 3623734"/>
              <a:gd name="connsiteX82" fmla="*/ 4195233 w 8398933"/>
              <a:gd name="connsiteY82" fmla="*/ 2023534 h 3623734"/>
              <a:gd name="connsiteX83" fmla="*/ 4271433 w 8398933"/>
              <a:gd name="connsiteY83" fmla="*/ 2036234 h 3623734"/>
              <a:gd name="connsiteX84" fmla="*/ 4385733 w 8398933"/>
              <a:gd name="connsiteY84" fmla="*/ 2163234 h 3623734"/>
              <a:gd name="connsiteX85" fmla="*/ 4411133 w 8398933"/>
              <a:gd name="connsiteY85" fmla="*/ 2201334 h 3623734"/>
              <a:gd name="connsiteX86" fmla="*/ 4449233 w 8398933"/>
              <a:gd name="connsiteY86" fmla="*/ 2214034 h 3623734"/>
              <a:gd name="connsiteX87" fmla="*/ 4563533 w 8398933"/>
              <a:gd name="connsiteY87" fmla="*/ 2175934 h 3623734"/>
              <a:gd name="connsiteX88" fmla="*/ 4639733 w 8398933"/>
              <a:gd name="connsiteY88" fmla="*/ 2137834 h 3623734"/>
              <a:gd name="connsiteX89" fmla="*/ 4715933 w 8398933"/>
              <a:gd name="connsiteY89" fmla="*/ 2099734 h 3623734"/>
              <a:gd name="connsiteX90" fmla="*/ 4817533 w 8398933"/>
              <a:gd name="connsiteY90" fmla="*/ 2048934 h 3623734"/>
              <a:gd name="connsiteX91" fmla="*/ 4855633 w 8398933"/>
              <a:gd name="connsiteY91" fmla="*/ 2023534 h 3623734"/>
              <a:gd name="connsiteX92" fmla="*/ 4893733 w 8398933"/>
              <a:gd name="connsiteY92" fmla="*/ 2010834 h 3623734"/>
              <a:gd name="connsiteX93" fmla="*/ 4931833 w 8398933"/>
              <a:gd name="connsiteY93" fmla="*/ 1985434 h 3623734"/>
              <a:gd name="connsiteX94" fmla="*/ 4995333 w 8398933"/>
              <a:gd name="connsiteY94" fmla="*/ 1972734 h 3623734"/>
              <a:gd name="connsiteX95" fmla="*/ 5160433 w 8398933"/>
              <a:gd name="connsiteY95" fmla="*/ 1985434 h 3623734"/>
              <a:gd name="connsiteX96" fmla="*/ 5223933 w 8398933"/>
              <a:gd name="connsiteY96" fmla="*/ 1998134 h 3623734"/>
              <a:gd name="connsiteX97" fmla="*/ 5401733 w 8398933"/>
              <a:gd name="connsiteY97" fmla="*/ 2023534 h 3623734"/>
              <a:gd name="connsiteX98" fmla="*/ 5808133 w 8398933"/>
              <a:gd name="connsiteY98" fmla="*/ 2010834 h 3623734"/>
              <a:gd name="connsiteX99" fmla="*/ 5884333 w 8398933"/>
              <a:gd name="connsiteY99" fmla="*/ 1972734 h 3623734"/>
              <a:gd name="connsiteX100" fmla="*/ 5922433 w 8398933"/>
              <a:gd name="connsiteY100" fmla="*/ 1960034 h 3623734"/>
              <a:gd name="connsiteX101" fmla="*/ 5998633 w 8398933"/>
              <a:gd name="connsiteY101" fmla="*/ 1896534 h 3623734"/>
              <a:gd name="connsiteX102" fmla="*/ 6074833 w 8398933"/>
              <a:gd name="connsiteY102" fmla="*/ 1871134 h 3623734"/>
              <a:gd name="connsiteX103" fmla="*/ 6214533 w 8398933"/>
              <a:gd name="connsiteY103" fmla="*/ 1883834 h 3623734"/>
              <a:gd name="connsiteX104" fmla="*/ 6278033 w 8398933"/>
              <a:gd name="connsiteY104" fmla="*/ 1896534 h 3623734"/>
              <a:gd name="connsiteX105" fmla="*/ 6430433 w 8398933"/>
              <a:gd name="connsiteY105" fmla="*/ 1921934 h 3623734"/>
              <a:gd name="connsiteX106" fmla="*/ 6506633 w 8398933"/>
              <a:gd name="connsiteY106" fmla="*/ 1934634 h 3623734"/>
              <a:gd name="connsiteX107" fmla="*/ 6811433 w 8398933"/>
              <a:gd name="connsiteY107" fmla="*/ 1960034 h 3623734"/>
              <a:gd name="connsiteX108" fmla="*/ 8398933 w 8398933"/>
              <a:gd name="connsiteY108" fmla="*/ 1947334 h 3623734"/>
              <a:gd name="connsiteX109" fmla="*/ 8365066 w 8398933"/>
              <a:gd name="connsiteY109"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261533 w 8398933"/>
              <a:gd name="connsiteY51" fmla="*/ 3369734 h 3623734"/>
              <a:gd name="connsiteX52" fmla="*/ 1325033 w 8398933"/>
              <a:gd name="connsiteY52" fmla="*/ 3318934 h 3623734"/>
              <a:gd name="connsiteX53" fmla="*/ 1350433 w 8398933"/>
              <a:gd name="connsiteY53" fmla="*/ 3268134 h 3623734"/>
              <a:gd name="connsiteX54" fmla="*/ 1363133 w 8398933"/>
              <a:gd name="connsiteY54" fmla="*/ 3230034 h 3623734"/>
              <a:gd name="connsiteX55" fmla="*/ 1388533 w 8398933"/>
              <a:gd name="connsiteY55" fmla="*/ 3191934 h 3623734"/>
              <a:gd name="connsiteX56" fmla="*/ 1075266 w 8398933"/>
              <a:gd name="connsiteY56" fmla="*/ 2819400 h 3623734"/>
              <a:gd name="connsiteX57" fmla="*/ 1490133 w 8398933"/>
              <a:gd name="connsiteY57" fmla="*/ 2501900 h 3623734"/>
              <a:gd name="connsiteX58" fmla="*/ 1748367 w 8398933"/>
              <a:gd name="connsiteY58" fmla="*/ 2226734 h 3623734"/>
              <a:gd name="connsiteX59" fmla="*/ 2027766 w 8398933"/>
              <a:gd name="connsiteY59" fmla="*/ 2150534 h 3623734"/>
              <a:gd name="connsiteX60" fmla="*/ 2150533 w 8398933"/>
              <a:gd name="connsiteY60" fmla="*/ 2366434 h 3623734"/>
              <a:gd name="connsiteX61" fmla="*/ 2379133 w 8398933"/>
              <a:gd name="connsiteY61" fmla="*/ 2302934 h 3623734"/>
              <a:gd name="connsiteX62" fmla="*/ 2607733 w 8398933"/>
              <a:gd name="connsiteY62" fmla="*/ 2290234 h 3623734"/>
              <a:gd name="connsiteX63" fmla="*/ 2683933 w 8398933"/>
              <a:gd name="connsiteY63" fmla="*/ 2277534 h 3623734"/>
              <a:gd name="connsiteX64" fmla="*/ 2734733 w 8398933"/>
              <a:gd name="connsiteY64" fmla="*/ 2264834 h 3623734"/>
              <a:gd name="connsiteX65" fmla="*/ 2887133 w 8398933"/>
              <a:gd name="connsiteY65" fmla="*/ 2252134 h 3623734"/>
              <a:gd name="connsiteX66" fmla="*/ 2937933 w 8398933"/>
              <a:gd name="connsiteY66" fmla="*/ 2226734 h 3623734"/>
              <a:gd name="connsiteX67" fmla="*/ 2976033 w 8398933"/>
              <a:gd name="connsiteY67" fmla="*/ 2201334 h 3623734"/>
              <a:gd name="connsiteX68" fmla="*/ 3052233 w 8398933"/>
              <a:gd name="connsiteY68" fmla="*/ 2175934 h 3623734"/>
              <a:gd name="connsiteX69" fmla="*/ 3090333 w 8398933"/>
              <a:gd name="connsiteY69" fmla="*/ 2150534 h 3623734"/>
              <a:gd name="connsiteX70" fmla="*/ 3128433 w 8398933"/>
              <a:gd name="connsiteY70" fmla="*/ 2137834 h 3623734"/>
              <a:gd name="connsiteX71" fmla="*/ 3204633 w 8398933"/>
              <a:gd name="connsiteY71" fmla="*/ 2087034 h 3623734"/>
              <a:gd name="connsiteX72" fmla="*/ 3242733 w 8398933"/>
              <a:gd name="connsiteY72" fmla="*/ 2061634 h 3623734"/>
              <a:gd name="connsiteX73" fmla="*/ 3344333 w 8398933"/>
              <a:gd name="connsiteY73" fmla="*/ 2010834 h 3623734"/>
              <a:gd name="connsiteX74" fmla="*/ 3395133 w 8398933"/>
              <a:gd name="connsiteY74" fmla="*/ 2036234 h 3623734"/>
              <a:gd name="connsiteX75" fmla="*/ 3433233 w 8398933"/>
              <a:gd name="connsiteY75" fmla="*/ 2048934 h 3623734"/>
              <a:gd name="connsiteX76" fmla="*/ 3471333 w 8398933"/>
              <a:gd name="connsiteY76" fmla="*/ 2074334 h 3623734"/>
              <a:gd name="connsiteX77" fmla="*/ 3611033 w 8398933"/>
              <a:gd name="connsiteY77" fmla="*/ 2112434 h 3623734"/>
              <a:gd name="connsiteX78" fmla="*/ 4030133 w 8398933"/>
              <a:gd name="connsiteY78" fmla="*/ 2074334 h 3623734"/>
              <a:gd name="connsiteX79" fmla="*/ 4068233 w 8398933"/>
              <a:gd name="connsiteY79" fmla="*/ 2048934 h 3623734"/>
              <a:gd name="connsiteX80" fmla="*/ 4144433 w 8398933"/>
              <a:gd name="connsiteY80" fmla="*/ 2036234 h 3623734"/>
              <a:gd name="connsiteX81" fmla="*/ 4195233 w 8398933"/>
              <a:gd name="connsiteY81" fmla="*/ 2023534 h 3623734"/>
              <a:gd name="connsiteX82" fmla="*/ 4271433 w 8398933"/>
              <a:gd name="connsiteY82" fmla="*/ 2036234 h 3623734"/>
              <a:gd name="connsiteX83" fmla="*/ 4385733 w 8398933"/>
              <a:gd name="connsiteY83" fmla="*/ 2163234 h 3623734"/>
              <a:gd name="connsiteX84" fmla="*/ 4411133 w 8398933"/>
              <a:gd name="connsiteY84" fmla="*/ 2201334 h 3623734"/>
              <a:gd name="connsiteX85" fmla="*/ 4449233 w 8398933"/>
              <a:gd name="connsiteY85" fmla="*/ 2214034 h 3623734"/>
              <a:gd name="connsiteX86" fmla="*/ 4563533 w 8398933"/>
              <a:gd name="connsiteY86" fmla="*/ 2175934 h 3623734"/>
              <a:gd name="connsiteX87" fmla="*/ 4639733 w 8398933"/>
              <a:gd name="connsiteY87" fmla="*/ 2137834 h 3623734"/>
              <a:gd name="connsiteX88" fmla="*/ 4715933 w 8398933"/>
              <a:gd name="connsiteY88" fmla="*/ 2099734 h 3623734"/>
              <a:gd name="connsiteX89" fmla="*/ 4817533 w 8398933"/>
              <a:gd name="connsiteY89" fmla="*/ 2048934 h 3623734"/>
              <a:gd name="connsiteX90" fmla="*/ 4855633 w 8398933"/>
              <a:gd name="connsiteY90" fmla="*/ 2023534 h 3623734"/>
              <a:gd name="connsiteX91" fmla="*/ 4893733 w 8398933"/>
              <a:gd name="connsiteY91" fmla="*/ 2010834 h 3623734"/>
              <a:gd name="connsiteX92" fmla="*/ 4931833 w 8398933"/>
              <a:gd name="connsiteY92" fmla="*/ 1985434 h 3623734"/>
              <a:gd name="connsiteX93" fmla="*/ 4995333 w 8398933"/>
              <a:gd name="connsiteY93" fmla="*/ 1972734 h 3623734"/>
              <a:gd name="connsiteX94" fmla="*/ 5160433 w 8398933"/>
              <a:gd name="connsiteY94" fmla="*/ 1985434 h 3623734"/>
              <a:gd name="connsiteX95" fmla="*/ 5223933 w 8398933"/>
              <a:gd name="connsiteY95" fmla="*/ 1998134 h 3623734"/>
              <a:gd name="connsiteX96" fmla="*/ 5401733 w 8398933"/>
              <a:gd name="connsiteY96" fmla="*/ 2023534 h 3623734"/>
              <a:gd name="connsiteX97" fmla="*/ 5808133 w 8398933"/>
              <a:gd name="connsiteY97" fmla="*/ 2010834 h 3623734"/>
              <a:gd name="connsiteX98" fmla="*/ 5884333 w 8398933"/>
              <a:gd name="connsiteY98" fmla="*/ 1972734 h 3623734"/>
              <a:gd name="connsiteX99" fmla="*/ 5922433 w 8398933"/>
              <a:gd name="connsiteY99" fmla="*/ 1960034 h 3623734"/>
              <a:gd name="connsiteX100" fmla="*/ 5998633 w 8398933"/>
              <a:gd name="connsiteY100" fmla="*/ 1896534 h 3623734"/>
              <a:gd name="connsiteX101" fmla="*/ 6074833 w 8398933"/>
              <a:gd name="connsiteY101" fmla="*/ 1871134 h 3623734"/>
              <a:gd name="connsiteX102" fmla="*/ 6214533 w 8398933"/>
              <a:gd name="connsiteY102" fmla="*/ 1883834 h 3623734"/>
              <a:gd name="connsiteX103" fmla="*/ 6278033 w 8398933"/>
              <a:gd name="connsiteY103" fmla="*/ 1896534 h 3623734"/>
              <a:gd name="connsiteX104" fmla="*/ 6430433 w 8398933"/>
              <a:gd name="connsiteY104" fmla="*/ 1921934 h 3623734"/>
              <a:gd name="connsiteX105" fmla="*/ 6506633 w 8398933"/>
              <a:gd name="connsiteY105" fmla="*/ 1934634 h 3623734"/>
              <a:gd name="connsiteX106" fmla="*/ 6811433 w 8398933"/>
              <a:gd name="connsiteY106" fmla="*/ 1960034 h 3623734"/>
              <a:gd name="connsiteX107" fmla="*/ 8398933 w 8398933"/>
              <a:gd name="connsiteY107" fmla="*/ 1947334 h 3623734"/>
              <a:gd name="connsiteX108" fmla="*/ 8365066 w 8398933"/>
              <a:gd name="connsiteY108"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325033 w 8398933"/>
              <a:gd name="connsiteY51" fmla="*/ 3318934 h 3623734"/>
              <a:gd name="connsiteX52" fmla="*/ 1350433 w 8398933"/>
              <a:gd name="connsiteY52" fmla="*/ 3268134 h 3623734"/>
              <a:gd name="connsiteX53" fmla="*/ 1363133 w 8398933"/>
              <a:gd name="connsiteY53" fmla="*/ 3230034 h 3623734"/>
              <a:gd name="connsiteX54" fmla="*/ 1388533 w 8398933"/>
              <a:gd name="connsiteY54" fmla="*/ 3191934 h 3623734"/>
              <a:gd name="connsiteX55" fmla="*/ 1075266 w 8398933"/>
              <a:gd name="connsiteY55" fmla="*/ 2819400 h 3623734"/>
              <a:gd name="connsiteX56" fmla="*/ 1490133 w 8398933"/>
              <a:gd name="connsiteY56" fmla="*/ 2501900 h 3623734"/>
              <a:gd name="connsiteX57" fmla="*/ 1748367 w 8398933"/>
              <a:gd name="connsiteY57" fmla="*/ 2226734 h 3623734"/>
              <a:gd name="connsiteX58" fmla="*/ 2027766 w 8398933"/>
              <a:gd name="connsiteY58" fmla="*/ 2150534 h 3623734"/>
              <a:gd name="connsiteX59" fmla="*/ 2150533 w 8398933"/>
              <a:gd name="connsiteY59" fmla="*/ 2366434 h 3623734"/>
              <a:gd name="connsiteX60" fmla="*/ 2379133 w 8398933"/>
              <a:gd name="connsiteY60" fmla="*/ 2302934 h 3623734"/>
              <a:gd name="connsiteX61" fmla="*/ 2607733 w 8398933"/>
              <a:gd name="connsiteY61" fmla="*/ 2290234 h 3623734"/>
              <a:gd name="connsiteX62" fmla="*/ 2683933 w 8398933"/>
              <a:gd name="connsiteY62" fmla="*/ 2277534 h 3623734"/>
              <a:gd name="connsiteX63" fmla="*/ 2734733 w 8398933"/>
              <a:gd name="connsiteY63" fmla="*/ 2264834 h 3623734"/>
              <a:gd name="connsiteX64" fmla="*/ 2887133 w 8398933"/>
              <a:gd name="connsiteY64" fmla="*/ 2252134 h 3623734"/>
              <a:gd name="connsiteX65" fmla="*/ 2937933 w 8398933"/>
              <a:gd name="connsiteY65" fmla="*/ 2226734 h 3623734"/>
              <a:gd name="connsiteX66" fmla="*/ 2976033 w 8398933"/>
              <a:gd name="connsiteY66" fmla="*/ 2201334 h 3623734"/>
              <a:gd name="connsiteX67" fmla="*/ 3052233 w 8398933"/>
              <a:gd name="connsiteY67" fmla="*/ 2175934 h 3623734"/>
              <a:gd name="connsiteX68" fmla="*/ 3090333 w 8398933"/>
              <a:gd name="connsiteY68" fmla="*/ 2150534 h 3623734"/>
              <a:gd name="connsiteX69" fmla="*/ 3128433 w 8398933"/>
              <a:gd name="connsiteY69" fmla="*/ 2137834 h 3623734"/>
              <a:gd name="connsiteX70" fmla="*/ 3204633 w 8398933"/>
              <a:gd name="connsiteY70" fmla="*/ 2087034 h 3623734"/>
              <a:gd name="connsiteX71" fmla="*/ 3242733 w 8398933"/>
              <a:gd name="connsiteY71" fmla="*/ 2061634 h 3623734"/>
              <a:gd name="connsiteX72" fmla="*/ 3344333 w 8398933"/>
              <a:gd name="connsiteY72" fmla="*/ 2010834 h 3623734"/>
              <a:gd name="connsiteX73" fmla="*/ 3395133 w 8398933"/>
              <a:gd name="connsiteY73" fmla="*/ 2036234 h 3623734"/>
              <a:gd name="connsiteX74" fmla="*/ 3433233 w 8398933"/>
              <a:gd name="connsiteY74" fmla="*/ 2048934 h 3623734"/>
              <a:gd name="connsiteX75" fmla="*/ 3471333 w 8398933"/>
              <a:gd name="connsiteY75" fmla="*/ 2074334 h 3623734"/>
              <a:gd name="connsiteX76" fmla="*/ 3611033 w 8398933"/>
              <a:gd name="connsiteY76" fmla="*/ 2112434 h 3623734"/>
              <a:gd name="connsiteX77" fmla="*/ 4030133 w 8398933"/>
              <a:gd name="connsiteY77" fmla="*/ 2074334 h 3623734"/>
              <a:gd name="connsiteX78" fmla="*/ 4068233 w 8398933"/>
              <a:gd name="connsiteY78" fmla="*/ 2048934 h 3623734"/>
              <a:gd name="connsiteX79" fmla="*/ 4144433 w 8398933"/>
              <a:gd name="connsiteY79" fmla="*/ 2036234 h 3623734"/>
              <a:gd name="connsiteX80" fmla="*/ 4195233 w 8398933"/>
              <a:gd name="connsiteY80" fmla="*/ 2023534 h 3623734"/>
              <a:gd name="connsiteX81" fmla="*/ 4271433 w 8398933"/>
              <a:gd name="connsiteY81" fmla="*/ 2036234 h 3623734"/>
              <a:gd name="connsiteX82" fmla="*/ 4385733 w 8398933"/>
              <a:gd name="connsiteY82" fmla="*/ 2163234 h 3623734"/>
              <a:gd name="connsiteX83" fmla="*/ 4411133 w 8398933"/>
              <a:gd name="connsiteY83" fmla="*/ 2201334 h 3623734"/>
              <a:gd name="connsiteX84" fmla="*/ 4449233 w 8398933"/>
              <a:gd name="connsiteY84" fmla="*/ 2214034 h 3623734"/>
              <a:gd name="connsiteX85" fmla="*/ 4563533 w 8398933"/>
              <a:gd name="connsiteY85" fmla="*/ 2175934 h 3623734"/>
              <a:gd name="connsiteX86" fmla="*/ 4639733 w 8398933"/>
              <a:gd name="connsiteY86" fmla="*/ 2137834 h 3623734"/>
              <a:gd name="connsiteX87" fmla="*/ 4715933 w 8398933"/>
              <a:gd name="connsiteY87" fmla="*/ 2099734 h 3623734"/>
              <a:gd name="connsiteX88" fmla="*/ 4817533 w 8398933"/>
              <a:gd name="connsiteY88" fmla="*/ 2048934 h 3623734"/>
              <a:gd name="connsiteX89" fmla="*/ 4855633 w 8398933"/>
              <a:gd name="connsiteY89" fmla="*/ 2023534 h 3623734"/>
              <a:gd name="connsiteX90" fmla="*/ 4893733 w 8398933"/>
              <a:gd name="connsiteY90" fmla="*/ 2010834 h 3623734"/>
              <a:gd name="connsiteX91" fmla="*/ 4931833 w 8398933"/>
              <a:gd name="connsiteY91" fmla="*/ 1985434 h 3623734"/>
              <a:gd name="connsiteX92" fmla="*/ 4995333 w 8398933"/>
              <a:gd name="connsiteY92" fmla="*/ 1972734 h 3623734"/>
              <a:gd name="connsiteX93" fmla="*/ 5160433 w 8398933"/>
              <a:gd name="connsiteY93" fmla="*/ 1985434 h 3623734"/>
              <a:gd name="connsiteX94" fmla="*/ 5223933 w 8398933"/>
              <a:gd name="connsiteY94" fmla="*/ 1998134 h 3623734"/>
              <a:gd name="connsiteX95" fmla="*/ 5401733 w 8398933"/>
              <a:gd name="connsiteY95" fmla="*/ 2023534 h 3623734"/>
              <a:gd name="connsiteX96" fmla="*/ 5808133 w 8398933"/>
              <a:gd name="connsiteY96" fmla="*/ 2010834 h 3623734"/>
              <a:gd name="connsiteX97" fmla="*/ 5884333 w 8398933"/>
              <a:gd name="connsiteY97" fmla="*/ 1972734 h 3623734"/>
              <a:gd name="connsiteX98" fmla="*/ 5922433 w 8398933"/>
              <a:gd name="connsiteY98" fmla="*/ 1960034 h 3623734"/>
              <a:gd name="connsiteX99" fmla="*/ 5998633 w 8398933"/>
              <a:gd name="connsiteY99" fmla="*/ 1896534 h 3623734"/>
              <a:gd name="connsiteX100" fmla="*/ 6074833 w 8398933"/>
              <a:gd name="connsiteY100" fmla="*/ 1871134 h 3623734"/>
              <a:gd name="connsiteX101" fmla="*/ 6214533 w 8398933"/>
              <a:gd name="connsiteY101" fmla="*/ 1883834 h 3623734"/>
              <a:gd name="connsiteX102" fmla="*/ 6278033 w 8398933"/>
              <a:gd name="connsiteY102" fmla="*/ 1896534 h 3623734"/>
              <a:gd name="connsiteX103" fmla="*/ 6430433 w 8398933"/>
              <a:gd name="connsiteY103" fmla="*/ 1921934 h 3623734"/>
              <a:gd name="connsiteX104" fmla="*/ 6506633 w 8398933"/>
              <a:gd name="connsiteY104" fmla="*/ 1934634 h 3623734"/>
              <a:gd name="connsiteX105" fmla="*/ 6811433 w 8398933"/>
              <a:gd name="connsiteY105" fmla="*/ 1960034 h 3623734"/>
              <a:gd name="connsiteX106" fmla="*/ 8398933 w 8398933"/>
              <a:gd name="connsiteY106" fmla="*/ 1947334 h 3623734"/>
              <a:gd name="connsiteX107" fmla="*/ 8365066 w 8398933"/>
              <a:gd name="connsiteY107"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325033 w 8398933"/>
              <a:gd name="connsiteY51" fmla="*/ 3318934 h 3623734"/>
              <a:gd name="connsiteX52" fmla="*/ 1363133 w 8398933"/>
              <a:gd name="connsiteY52" fmla="*/ 3230034 h 3623734"/>
              <a:gd name="connsiteX53" fmla="*/ 1388533 w 8398933"/>
              <a:gd name="connsiteY53" fmla="*/ 3191934 h 3623734"/>
              <a:gd name="connsiteX54" fmla="*/ 1075266 w 8398933"/>
              <a:gd name="connsiteY54" fmla="*/ 2819400 h 3623734"/>
              <a:gd name="connsiteX55" fmla="*/ 1490133 w 8398933"/>
              <a:gd name="connsiteY55" fmla="*/ 2501900 h 3623734"/>
              <a:gd name="connsiteX56" fmla="*/ 1748367 w 8398933"/>
              <a:gd name="connsiteY56" fmla="*/ 2226734 h 3623734"/>
              <a:gd name="connsiteX57" fmla="*/ 2027766 w 8398933"/>
              <a:gd name="connsiteY57" fmla="*/ 2150534 h 3623734"/>
              <a:gd name="connsiteX58" fmla="*/ 2150533 w 8398933"/>
              <a:gd name="connsiteY58" fmla="*/ 2366434 h 3623734"/>
              <a:gd name="connsiteX59" fmla="*/ 2379133 w 8398933"/>
              <a:gd name="connsiteY59" fmla="*/ 2302934 h 3623734"/>
              <a:gd name="connsiteX60" fmla="*/ 2607733 w 8398933"/>
              <a:gd name="connsiteY60" fmla="*/ 2290234 h 3623734"/>
              <a:gd name="connsiteX61" fmla="*/ 2683933 w 8398933"/>
              <a:gd name="connsiteY61" fmla="*/ 2277534 h 3623734"/>
              <a:gd name="connsiteX62" fmla="*/ 2734733 w 8398933"/>
              <a:gd name="connsiteY62" fmla="*/ 2264834 h 3623734"/>
              <a:gd name="connsiteX63" fmla="*/ 2887133 w 8398933"/>
              <a:gd name="connsiteY63" fmla="*/ 2252134 h 3623734"/>
              <a:gd name="connsiteX64" fmla="*/ 2937933 w 8398933"/>
              <a:gd name="connsiteY64" fmla="*/ 2226734 h 3623734"/>
              <a:gd name="connsiteX65" fmla="*/ 2976033 w 8398933"/>
              <a:gd name="connsiteY65" fmla="*/ 2201334 h 3623734"/>
              <a:gd name="connsiteX66" fmla="*/ 3052233 w 8398933"/>
              <a:gd name="connsiteY66" fmla="*/ 2175934 h 3623734"/>
              <a:gd name="connsiteX67" fmla="*/ 3090333 w 8398933"/>
              <a:gd name="connsiteY67" fmla="*/ 2150534 h 3623734"/>
              <a:gd name="connsiteX68" fmla="*/ 3128433 w 8398933"/>
              <a:gd name="connsiteY68" fmla="*/ 2137834 h 3623734"/>
              <a:gd name="connsiteX69" fmla="*/ 3204633 w 8398933"/>
              <a:gd name="connsiteY69" fmla="*/ 2087034 h 3623734"/>
              <a:gd name="connsiteX70" fmla="*/ 3242733 w 8398933"/>
              <a:gd name="connsiteY70" fmla="*/ 2061634 h 3623734"/>
              <a:gd name="connsiteX71" fmla="*/ 3344333 w 8398933"/>
              <a:gd name="connsiteY71" fmla="*/ 2010834 h 3623734"/>
              <a:gd name="connsiteX72" fmla="*/ 3395133 w 8398933"/>
              <a:gd name="connsiteY72" fmla="*/ 2036234 h 3623734"/>
              <a:gd name="connsiteX73" fmla="*/ 3433233 w 8398933"/>
              <a:gd name="connsiteY73" fmla="*/ 2048934 h 3623734"/>
              <a:gd name="connsiteX74" fmla="*/ 3471333 w 8398933"/>
              <a:gd name="connsiteY74" fmla="*/ 2074334 h 3623734"/>
              <a:gd name="connsiteX75" fmla="*/ 3611033 w 8398933"/>
              <a:gd name="connsiteY75" fmla="*/ 2112434 h 3623734"/>
              <a:gd name="connsiteX76" fmla="*/ 4030133 w 8398933"/>
              <a:gd name="connsiteY76" fmla="*/ 2074334 h 3623734"/>
              <a:gd name="connsiteX77" fmla="*/ 4068233 w 8398933"/>
              <a:gd name="connsiteY77" fmla="*/ 2048934 h 3623734"/>
              <a:gd name="connsiteX78" fmla="*/ 4144433 w 8398933"/>
              <a:gd name="connsiteY78" fmla="*/ 2036234 h 3623734"/>
              <a:gd name="connsiteX79" fmla="*/ 4195233 w 8398933"/>
              <a:gd name="connsiteY79" fmla="*/ 2023534 h 3623734"/>
              <a:gd name="connsiteX80" fmla="*/ 4271433 w 8398933"/>
              <a:gd name="connsiteY80" fmla="*/ 2036234 h 3623734"/>
              <a:gd name="connsiteX81" fmla="*/ 4385733 w 8398933"/>
              <a:gd name="connsiteY81" fmla="*/ 2163234 h 3623734"/>
              <a:gd name="connsiteX82" fmla="*/ 4411133 w 8398933"/>
              <a:gd name="connsiteY82" fmla="*/ 2201334 h 3623734"/>
              <a:gd name="connsiteX83" fmla="*/ 4449233 w 8398933"/>
              <a:gd name="connsiteY83" fmla="*/ 2214034 h 3623734"/>
              <a:gd name="connsiteX84" fmla="*/ 4563533 w 8398933"/>
              <a:gd name="connsiteY84" fmla="*/ 2175934 h 3623734"/>
              <a:gd name="connsiteX85" fmla="*/ 4639733 w 8398933"/>
              <a:gd name="connsiteY85" fmla="*/ 2137834 h 3623734"/>
              <a:gd name="connsiteX86" fmla="*/ 4715933 w 8398933"/>
              <a:gd name="connsiteY86" fmla="*/ 2099734 h 3623734"/>
              <a:gd name="connsiteX87" fmla="*/ 4817533 w 8398933"/>
              <a:gd name="connsiteY87" fmla="*/ 2048934 h 3623734"/>
              <a:gd name="connsiteX88" fmla="*/ 4855633 w 8398933"/>
              <a:gd name="connsiteY88" fmla="*/ 2023534 h 3623734"/>
              <a:gd name="connsiteX89" fmla="*/ 4893733 w 8398933"/>
              <a:gd name="connsiteY89" fmla="*/ 2010834 h 3623734"/>
              <a:gd name="connsiteX90" fmla="*/ 4931833 w 8398933"/>
              <a:gd name="connsiteY90" fmla="*/ 1985434 h 3623734"/>
              <a:gd name="connsiteX91" fmla="*/ 4995333 w 8398933"/>
              <a:gd name="connsiteY91" fmla="*/ 1972734 h 3623734"/>
              <a:gd name="connsiteX92" fmla="*/ 5160433 w 8398933"/>
              <a:gd name="connsiteY92" fmla="*/ 1985434 h 3623734"/>
              <a:gd name="connsiteX93" fmla="*/ 5223933 w 8398933"/>
              <a:gd name="connsiteY93" fmla="*/ 1998134 h 3623734"/>
              <a:gd name="connsiteX94" fmla="*/ 5401733 w 8398933"/>
              <a:gd name="connsiteY94" fmla="*/ 2023534 h 3623734"/>
              <a:gd name="connsiteX95" fmla="*/ 5808133 w 8398933"/>
              <a:gd name="connsiteY95" fmla="*/ 2010834 h 3623734"/>
              <a:gd name="connsiteX96" fmla="*/ 5884333 w 8398933"/>
              <a:gd name="connsiteY96" fmla="*/ 1972734 h 3623734"/>
              <a:gd name="connsiteX97" fmla="*/ 5922433 w 8398933"/>
              <a:gd name="connsiteY97" fmla="*/ 1960034 h 3623734"/>
              <a:gd name="connsiteX98" fmla="*/ 5998633 w 8398933"/>
              <a:gd name="connsiteY98" fmla="*/ 1896534 h 3623734"/>
              <a:gd name="connsiteX99" fmla="*/ 6074833 w 8398933"/>
              <a:gd name="connsiteY99" fmla="*/ 1871134 h 3623734"/>
              <a:gd name="connsiteX100" fmla="*/ 6214533 w 8398933"/>
              <a:gd name="connsiteY100" fmla="*/ 1883834 h 3623734"/>
              <a:gd name="connsiteX101" fmla="*/ 6278033 w 8398933"/>
              <a:gd name="connsiteY101" fmla="*/ 1896534 h 3623734"/>
              <a:gd name="connsiteX102" fmla="*/ 6430433 w 8398933"/>
              <a:gd name="connsiteY102" fmla="*/ 1921934 h 3623734"/>
              <a:gd name="connsiteX103" fmla="*/ 6506633 w 8398933"/>
              <a:gd name="connsiteY103" fmla="*/ 1934634 h 3623734"/>
              <a:gd name="connsiteX104" fmla="*/ 6811433 w 8398933"/>
              <a:gd name="connsiteY104" fmla="*/ 1960034 h 3623734"/>
              <a:gd name="connsiteX105" fmla="*/ 8398933 w 8398933"/>
              <a:gd name="connsiteY105" fmla="*/ 1947334 h 3623734"/>
              <a:gd name="connsiteX106" fmla="*/ 8365066 w 8398933"/>
              <a:gd name="connsiteY10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325033 w 8398933"/>
              <a:gd name="connsiteY51" fmla="*/ 3318934 h 3623734"/>
              <a:gd name="connsiteX52" fmla="*/ 1388533 w 8398933"/>
              <a:gd name="connsiteY52" fmla="*/ 3191934 h 3623734"/>
              <a:gd name="connsiteX53" fmla="*/ 1075266 w 8398933"/>
              <a:gd name="connsiteY53" fmla="*/ 2819400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44333 w 8398933"/>
              <a:gd name="connsiteY70" fmla="*/ 2010834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1325033 w 8398933"/>
              <a:gd name="connsiteY51" fmla="*/ 3318934 h 3623734"/>
              <a:gd name="connsiteX52" fmla="*/ 944033 w 8398933"/>
              <a:gd name="connsiteY52" fmla="*/ 3077634 h 3623734"/>
              <a:gd name="connsiteX53" fmla="*/ 1075266 w 8398933"/>
              <a:gd name="connsiteY53" fmla="*/ 2819400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44333 w 8398933"/>
              <a:gd name="connsiteY70" fmla="*/ 2010834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75266 w 8398933"/>
              <a:gd name="connsiteY53" fmla="*/ 2819400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44333 w 8398933"/>
              <a:gd name="connsiteY70" fmla="*/ 2010834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75266 w 8398933"/>
              <a:gd name="connsiteY53" fmla="*/ 2819400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44333 w 8398933"/>
              <a:gd name="connsiteY70" fmla="*/ 2010834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75266 w 8398933"/>
              <a:gd name="connsiteY53" fmla="*/ 2819400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44333 w 8398933"/>
              <a:gd name="connsiteY70" fmla="*/ 2010834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75266 w 8398933"/>
              <a:gd name="connsiteY53" fmla="*/ 2819400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44333 w 8398933"/>
              <a:gd name="connsiteY70" fmla="*/ 2010834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44333 w 8398933"/>
              <a:gd name="connsiteY70" fmla="*/ 2010834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44333 w 8398933"/>
              <a:gd name="connsiteY70" fmla="*/ 2010834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44333 w 8398933"/>
              <a:gd name="connsiteY70" fmla="*/ 2010834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42733 w 8398933"/>
              <a:gd name="connsiteY69" fmla="*/ 2061634 h 3623734"/>
              <a:gd name="connsiteX70" fmla="*/ 3386667 w 8398933"/>
              <a:gd name="connsiteY70" fmla="*/ 1989667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04633 w 8398933"/>
              <a:gd name="connsiteY69" fmla="*/ 1968500 h 3623734"/>
              <a:gd name="connsiteX70" fmla="*/ 3386667 w 8398933"/>
              <a:gd name="connsiteY70" fmla="*/ 1989667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2087034 h 3623734"/>
              <a:gd name="connsiteX69" fmla="*/ 3204633 w 8398933"/>
              <a:gd name="connsiteY69" fmla="*/ 1968500 h 3623734"/>
              <a:gd name="connsiteX70" fmla="*/ 3386667 w 8398933"/>
              <a:gd name="connsiteY70" fmla="*/ 1989667 h 3623734"/>
              <a:gd name="connsiteX71" fmla="*/ 3395133 w 8398933"/>
              <a:gd name="connsiteY71" fmla="*/ 2036234 h 3623734"/>
              <a:gd name="connsiteX72" fmla="*/ 3433233 w 8398933"/>
              <a:gd name="connsiteY72" fmla="*/ 2048934 h 3623734"/>
              <a:gd name="connsiteX73" fmla="*/ 3471333 w 8398933"/>
              <a:gd name="connsiteY73" fmla="*/ 2074334 h 3623734"/>
              <a:gd name="connsiteX74" fmla="*/ 3611033 w 8398933"/>
              <a:gd name="connsiteY74" fmla="*/ 2112434 h 3623734"/>
              <a:gd name="connsiteX75" fmla="*/ 4030133 w 8398933"/>
              <a:gd name="connsiteY75" fmla="*/ 2074334 h 3623734"/>
              <a:gd name="connsiteX76" fmla="*/ 4068233 w 8398933"/>
              <a:gd name="connsiteY76" fmla="*/ 2048934 h 3623734"/>
              <a:gd name="connsiteX77" fmla="*/ 4144433 w 8398933"/>
              <a:gd name="connsiteY77" fmla="*/ 2036234 h 3623734"/>
              <a:gd name="connsiteX78" fmla="*/ 4195233 w 8398933"/>
              <a:gd name="connsiteY78" fmla="*/ 2023534 h 3623734"/>
              <a:gd name="connsiteX79" fmla="*/ 4271433 w 8398933"/>
              <a:gd name="connsiteY79" fmla="*/ 2036234 h 3623734"/>
              <a:gd name="connsiteX80" fmla="*/ 4385733 w 8398933"/>
              <a:gd name="connsiteY80" fmla="*/ 2163234 h 3623734"/>
              <a:gd name="connsiteX81" fmla="*/ 4411133 w 8398933"/>
              <a:gd name="connsiteY81" fmla="*/ 2201334 h 3623734"/>
              <a:gd name="connsiteX82" fmla="*/ 4449233 w 8398933"/>
              <a:gd name="connsiteY82" fmla="*/ 2214034 h 3623734"/>
              <a:gd name="connsiteX83" fmla="*/ 4563533 w 8398933"/>
              <a:gd name="connsiteY83" fmla="*/ 2175934 h 3623734"/>
              <a:gd name="connsiteX84" fmla="*/ 4639733 w 8398933"/>
              <a:gd name="connsiteY84" fmla="*/ 2137834 h 3623734"/>
              <a:gd name="connsiteX85" fmla="*/ 4715933 w 8398933"/>
              <a:gd name="connsiteY85" fmla="*/ 2099734 h 3623734"/>
              <a:gd name="connsiteX86" fmla="*/ 4817533 w 8398933"/>
              <a:gd name="connsiteY86" fmla="*/ 2048934 h 3623734"/>
              <a:gd name="connsiteX87" fmla="*/ 4855633 w 8398933"/>
              <a:gd name="connsiteY87" fmla="*/ 2023534 h 3623734"/>
              <a:gd name="connsiteX88" fmla="*/ 4893733 w 8398933"/>
              <a:gd name="connsiteY88" fmla="*/ 2010834 h 3623734"/>
              <a:gd name="connsiteX89" fmla="*/ 4931833 w 8398933"/>
              <a:gd name="connsiteY89" fmla="*/ 1985434 h 3623734"/>
              <a:gd name="connsiteX90" fmla="*/ 4995333 w 8398933"/>
              <a:gd name="connsiteY90" fmla="*/ 1972734 h 3623734"/>
              <a:gd name="connsiteX91" fmla="*/ 5160433 w 8398933"/>
              <a:gd name="connsiteY91" fmla="*/ 1985434 h 3623734"/>
              <a:gd name="connsiteX92" fmla="*/ 5223933 w 8398933"/>
              <a:gd name="connsiteY92" fmla="*/ 1998134 h 3623734"/>
              <a:gd name="connsiteX93" fmla="*/ 5401733 w 8398933"/>
              <a:gd name="connsiteY93" fmla="*/ 2023534 h 3623734"/>
              <a:gd name="connsiteX94" fmla="*/ 5808133 w 8398933"/>
              <a:gd name="connsiteY94" fmla="*/ 2010834 h 3623734"/>
              <a:gd name="connsiteX95" fmla="*/ 5884333 w 8398933"/>
              <a:gd name="connsiteY95" fmla="*/ 1972734 h 3623734"/>
              <a:gd name="connsiteX96" fmla="*/ 5922433 w 8398933"/>
              <a:gd name="connsiteY96" fmla="*/ 1960034 h 3623734"/>
              <a:gd name="connsiteX97" fmla="*/ 5998633 w 8398933"/>
              <a:gd name="connsiteY97" fmla="*/ 1896534 h 3623734"/>
              <a:gd name="connsiteX98" fmla="*/ 6074833 w 8398933"/>
              <a:gd name="connsiteY98" fmla="*/ 1871134 h 3623734"/>
              <a:gd name="connsiteX99" fmla="*/ 6214533 w 8398933"/>
              <a:gd name="connsiteY99" fmla="*/ 1883834 h 3623734"/>
              <a:gd name="connsiteX100" fmla="*/ 6278033 w 8398933"/>
              <a:gd name="connsiteY100" fmla="*/ 1896534 h 3623734"/>
              <a:gd name="connsiteX101" fmla="*/ 6430433 w 8398933"/>
              <a:gd name="connsiteY101" fmla="*/ 1921934 h 3623734"/>
              <a:gd name="connsiteX102" fmla="*/ 6506633 w 8398933"/>
              <a:gd name="connsiteY102" fmla="*/ 1934634 h 3623734"/>
              <a:gd name="connsiteX103" fmla="*/ 6811433 w 8398933"/>
              <a:gd name="connsiteY103" fmla="*/ 1960034 h 3623734"/>
              <a:gd name="connsiteX104" fmla="*/ 8398933 w 8398933"/>
              <a:gd name="connsiteY104" fmla="*/ 1947334 h 3623734"/>
              <a:gd name="connsiteX105" fmla="*/ 8365066 w 8398933"/>
              <a:gd name="connsiteY10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3128433 w 8398933"/>
              <a:gd name="connsiteY67" fmla="*/ 2137834 h 3623734"/>
              <a:gd name="connsiteX68" fmla="*/ 3204633 w 8398933"/>
              <a:gd name="connsiteY68" fmla="*/ 1968500 h 3623734"/>
              <a:gd name="connsiteX69" fmla="*/ 3386667 w 8398933"/>
              <a:gd name="connsiteY69" fmla="*/ 1989667 h 3623734"/>
              <a:gd name="connsiteX70" fmla="*/ 3395133 w 8398933"/>
              <a:gd name="connsiteY70" fmla="*/ 2036234 h 3623734"/>
              <a:gd name="connsiteX71" fmla="*/ 3433233 w 8398933"/>
              <a:gd name="connsiteY71" fmla="*/ 2048934 h 3623734"/>
              <a:gd name="connsiteX72" fmla="*/ 3471333 w 8398933"/>
              <a:gd name="connsiteY72" fmla="*/ 2074334 h 3623734"/>
              <a:gd name="connsiteX73" fmla="*/ 3611033 w 8398933"/>
              <a:gd name="connsiteY73" fmla="*/ 2112434 h 3623734"/>
              <a:gd name="connsiteX74" fmla="*/ 4030133 w 8398933"/>
              <a:gd name="connsiteY74" fmla="*/ 2074334 h 3623734"/>
              <a:gd name="connsiteX75" fmla="*/ 4068233 w 8398933"/>
              <a:gd name="connsiteY75" fmla="*/ 2048934 h 3623734"/>
              <a:gd name="connsiteX76" fmla="*/ 4144433 w 8398933"/>
              <a:gd name="connsiteY76" fmla="*/ 2036234 h 3623734"/>
              <a:gd name="connsiteX77" fmla="*/ 4195233 w 8398933"/>
              <a:gd name="connsiteY77" fmla="*/ 2023534 h 3623734"/>
              <a:gd name="connsiteX78" fmla="*/ 4271433 w 8398933"/>
              <a:gd name="connsiteY78" fmla="*/ 2036234 h 3623734"/>
              <a:gd name="connsiteX79" fmla="*/ 4385733 w 8398933"/>
              <a:gd name="connsiteY79" fmla="*/ 2163234 h 3623734"/>
              <a:gd name="connsiteX80" fmla="*/ 4411133 w 8398933"/>
              <a:gd name="connsiteY80" fmla="*/ 2201334 h 3623734"/>
              <a:gd name="connsiteX81" fmla="*/ 4449233 w 8398933"/>
              <a:gd name="connsiteY81" fmla="*/ 2214034 h 3623734"/>
              <a:gd name="connsiteX82" fmla="*/ 4563533 w 8398933"/>
              <a:gd name="connsiteY82" fmla="*/ 2175934 h 3623734"/>
              <a:gd name="connsiteX83" fmla="*/ 4639733 w 8398933"/>
              <a:gd name="connsiteY83" fmla="*/ 2137834 h 3623734"/>
              <a:gd name="connsiteX84" fmla="*/ 4715933 w 8398933"/>
              <a:gd name="connsiteY84" fmla="*/ 2099734 h 3623734"/>
              <a:gd name="connsiteX85" fmla="*/ 4817533 w 8398933"/>
              <a:gd name="connsiteY85" fmla="*/ 2048934 h 3623734"/>
              <a:gd name="connsiteX86" fmla="*/ 4855633 w 8398933"/>
              <a:gd name="connsiteY86" fmla="*/ 2023534 h 3623734"/>
              <a:gd name="connsiteX87" fmla="*/ 4893733 w 8398933"/>
              <a:gd name="connsiteY87" fmla="*/ 2010834 h 3623734"/>
              <a:gd name="connsiteX88" fmla="*/ 4931833 w 8398933"/>
              <a:gd name="connsiteY88" fmla="*/ 1985434 h 3623734"/>
              <a:gd name="connsiteX89" fmla="*/ 4995333 w 8398933"/>
              <a:gd name="connsiteY89" fmla="*/ 1972734 h 3623734"/>
              <a:gd name="connsiteX90" fmla="*/ 5160433 w 8398933"/>
              <a:gd name="connsiteY90" fmla="*/ 1985434 h 3623734"/>
              <a:gd name="connsiteX91" fmla="*/ 5223933 w 8398933"/>
              <a:gd name="connsiteY91" fmla="*/ 1998134 h 3623734"/>
              <a:gd name="connsiteX92" fmla="*/ 5401733 w 8398933"/>
              <a:gd name="connsiteY92" fmla="*/ 2023534 h 3623734"/>
              <a:gd name="connsiteX93" fmla="*/ 5808133 w 8398933"/>
              <a:gd name="connsiteY93" fmla="*/ 2010834 h 3623734"/>
              <a:gd name="connsiteX94" fmla="*/ 5884333 w 8398933"/>
              <a:gd name="connsiteY94" fmla="*/ 1972734 h 3623734"/>
              <a:gd name="connsiteX95" fmla="*/ 5922433 w 8398933"/>
              <a:gd name="connsiteY95" fmla="*/ 1960034 h 3623734"/>
              <a:gd name="connsiteX96" fmla="*/ 5998633 w 8398933"/>
              <a:gd name="connsiteY96" fmla="*/ 1896534 h 3623734"/>
              <a:gd name="connsiteX97" fmla="*/ 6074833 w 8398933"/>
              <a:gd name="connsiteY97" fmla="*/ 1871134 h 3623734"/>
              <a:gd name="connsiteX98" fmla="*/ 6214533 w 8398933"/>
              <a:gd name="connsiteY98" fmla="*/ 1883834 h 3623734"/>
              <a:gd name="connsiteX99" fmla="*/ 6278033 w 8398933"/>
              <a:gd name="connsiteY99" fmla="*/ 1896534 h 3623734"/>
              <a:gd name="connsiteX100" fmla="*/ 6430433 w 8398933"/>
              <a:gd name="connsiteY100" fmla="*/ 1921934 h 3623734"/>
              <a:gd name="connsiteX101" fmla="*/ 6506633 w 8398933"/>
              <a:gd name="connsiteY101" fmla="*/ 1934634 h 3623734"/>
              <a:gd name="connsiteX102" fmla="*/ 6811433 w 8398933"/>
              <a:gd name="connsiteY102" fmla="*/ 1960034 h 3623734"/>
              <a:gd name="connsiteX103" fmla="*/ 8398933 w 8398933"/>
              <a:gd name="connsiteY103" fmla="*/ 1947334 h 3623734"/>
              <a:gd name="connsiteX104" fmla="*/ 8365066 w 8398933"/>
              <a:gd name="connsiteY10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2967566 w 8398933"/>
              <a:gd name="connsiteY67" fmla="*/ 2027767 h 3623734"/>
              <a:gd name="connsiteX68" fmla="*/ 3204633 w 8398933"/>
              <a:gd name="connsiteY68" fmla="*/ 1968500 h 3623734"/>
              <a:gd name="connsiteX69" fmla="*/ 3386667 w 8398933"/>
              <a:gd name="connsiteY69" fmla="*/ 1989667 h 3623734"/>
              <a:gd name="connsiteX70" fmla="*/ 3395133 w 8398933"/>
              <a:gd name="connsiteY70" fmla="*/ 2036234 h 3623734"/>
              <a:gd name="connsiteX71" fmla="*/ 3433233 w 8398933"/>
              <a:gd name="connsiteY71" fmla="*/ 2048934 h 3623734"/>
              <a:gd name="connsiteX72" fmla="*/ 3471333 w 8398933"/>
              <a:gd name="connsiteY72" fmla="*/ 2074334 h 3623734"/>
              <a:gd name="connsiteX73" fmla="*/ 3611033 w 8398933"/>
              <a:gd name="connsiteY73" fmla="*/ 2112434 h 3623734"/>
              <a:gd name="connsiteX74" fmla="*/ 4030133 w 8398933"/>
              <a:gd name="connsiteY74" fmla="*/ 2074334 h 3623734"/>
              <a:gd name="connsiteX75" fmla="*/ 4068233 w 8398933"/>
              <a:gd name="connsiteY75" fmla="*/ 2048934 h 3623734"/>
              <a:gd name="connsiteX76" fmla="*/ 4144433 w 8398933"/>
              <a:gd name="connsiteY76" fmla="*/ 2036234 h 3623734"/>
              <a:gd name="connsiteX77" fmla="*/ 4195233 w 8398933"/>
              <a:gd name="connsiteY77" fmla="*/ 2023534 h 3623734"/>
              <a:gd name="connsiteX78" fmla="*/ 4271433 w 8398933"/>
              <a:gd name="connsiteY78" fmla="*/ 2036234 h 3623734"/>
              <a:gd name="connsiteX79" fmla="*/ 4385733 w 8398933"/>
              <a:gd name="connsiteY79" fmla="*/ 2163234 h 3623734"/>
              <a:gd name="connsiteX80" fmla="*/ 4411133 w 8398933"/>
              <a:gd name="connsiteY80" fmla="*/ 2201334 h 3623734"/>
              <a:gd name="connsiteX81" fmla="*/ 4449233 w 8398933"/>
              <a:gd name="connsiteY81" fmla="*/ 2214034 h 3623734"/>
              <a:gd name="connsiteX82" fmla="*/ 4563533 w 8398933"/>
              <a:gd name="connsiteY82" fmla="*/ 2175934 h 3623734"/>
              <a:gd name="connsiteX83" fmla="*/ 4639733 w 8398933"/>
              <a:gd name="connsiteY83" fmla="*/ 2137834 h 3623734"/>
              <a:gd name="connsiteX84" fmla="*/ 4715933 w 8398933"/>
              <a:gd name="connsiteY84" fmla="*/ 2099734 h 3623734"/>
              <a:gd name="connsiteX85" fmla="*/ 4817533 w 8398933"/>
              <a:gd name="connsiteY85" fmla="*/ 2048934 h 3623734"/>
              <a:gd name="connsiteX86" fmla="*/ 4855633 w 8398933"/>
              <a:gd name="connsiteY86" fmla="*/ 2023534 h 3623734"/>
              <a:gd name="connsiteX87" fmla="*/ 4893733 w 8398933"/>
              <a:gd name="connsiteY87" fmla="*/ 2010834 h 3623734"/>
              <a:gd name="connsiteX88" fmla="*/ 4931833 w 8398933"/>
              <a:gd name="connsiteY88" fmla="*/ 1985434 h 3623734"/>
              <a:gd name="connsiteX89" fmla="*/ 4995333 w 8398933"/>
              <a:gd name="connsiteY89" fmla="*/ 1972734 h 3623734"/>
              <a:gd name="connsiteX90" fmla="*/ 5160433 w 8398933"/>
              <a:gd name="connsiteY90" fmla="*/ 1985434 h 3623734"/>
              <a:gd name="connsiteX91" fmla="*/ 5223933 w 8398933"/>
              <a:gd name="connsiteY91" fmla="*/ 1998134 h 3623734"/>
              <a:gd name="connsiteX92" fmla="*/ 5401733 w 8398933"/>
              <a:gd name="connsiteY92" fmla="*/ 2023534 h 3623734"/>
              <a:gd name="connsiteX93" fmla="*/ 5808133 w 8398933"/>
              <a:gd name="connsiteY93" fmla="*/ 2010834 h 3623734"/>
              <a:gd name="connsiteX94" fmla="*/ 5884333 w 8398933"/>
              <a:gd name="connsiteY94" fmla="*/ 1972734 h 3623734"/>
              <a:gd name="connsiteX95" fmla="*/ 5922433 w 8398933"/>
              <a:gd name="connsiteY95" fmla="*/ 1960034 h 3623734"/>
              <a:gd name="connsiteX96" fmla="*/ 5998633 w 8398933"/>
              <a:gd name="connsiteY96" fmla="*/ 1896534 h 3623734"/>
              <a:gd name="connsiteX97" fmla="*/ 6074833 w 8398933"/>
              <a:gd name="connsiteY97" fmla="*/ 1871134 h 3623734"/>
              <a:gd name="connsiteX98" fmla="*/ 6214533 w 8398933"/>
              <a:gd name="connsiteY98" fmla="*/ 1883834 h 3623734"/>
              <a:gd name="connsiteX99" fmla="*/ 6278033 w 8398933"/>
              <a:gd name="connsiteY99" fmla="*/ 1896534 h 3623734"/>
              <a:gd name="connsiteX100" fmla="*/ 6430433 w 8398933"/>
              <a:gd name="connsiteY100" fmla="*/ 1921934 h 3623734"/>
              <a:gd name="connsiteX101" fmla="*/ 6506633 w 8398933"/>
              <a:gd name="connsiteY101" fmla="*/ 1934634 h 3623734"/>
              <a:gd name="connsiteX102" fmla="*/ 6811433 w 8398933"/>
              <a:gd name="connsiteY102" fmla="*/ 1960034 h 3623734"/>
              <a:gd name="connsiteX103" fmla="*/ 8398933 w 8398933"/>
              <a:gd name="connsiteY103" fmla="*/ 1947334 h 3623734"/>
              <a:gd name="connsiteX104" fmla="*/ 8365066 w 8398933"/>
              <a:gd name="connsiteY10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3090333 w 8398933"/>
              <a:gd name="connsiteY66" fmla="*/ 2150534 h 3623734"/>
              <a:gd name="connsiteX67" fmla="*/ 2967566 w 8398933"/>
              <a:gd name="connsiteY67" fmla="*/ 2027767 h 3623734"/>
              <a:gd name="connsiteX68" fmla="*/ 3204633 w 8398933"/>
              <a:gd name="connsiteY68" fmla="*/ 1968500 h 3623734"/>
              <a:gd name="connsiteX69" fmla="*/ 3386667 w 8398933"/>
              <a:gd name="connsiteY69" fmla="*/ 1989667 h 3623734"/>
              <a:gd name="connsiteX70" fmla="*/ 3395133 w 8398933"/>
              <a:gd name="connsiteY70" fmla="*/ 2036234 h 3623734"/>
              <a:gd name="connsiteX71" fmla="*/ 3433233 w 8398933"/>
              <a:gd name="connsiteY71" fmla="*/ 2048934 h 3623734"/>
              <a:gd name="connsiteX72" fmla="*/ 3471333 w 8398933"/>
              <a:gd name="connsiteY72" fmla="*/ 2074334 h 3623734"/>
              <a:gd name="connsiteX73" fmla="*/ 3611033 w 8398933"/>
              <a:gd name="connsiteY73" fmla="*/ 2112434 h 3623734"/>
              <a:gd name="connsiteX74" fmla="*/ 4030133 w 8398933"/>
              <a:gd name="connsiteY74" fmla="*/ 2074334 h 3623734"/>
              <a:gd name="connsiteX75" fmla="*/ 4068233 w 8398933"/>
              <a:gd name="connsiteY75" fmla="*/ 2048934 h 3623734"/>
              <a:gd name="connsiteX76" fmla="*/ 4144433 w 8398933"/>
              <a:gd name="connsiteY76" fmla="*/ 2036234 h 3623734"/>
              <a:gd name="connsiteX77" fmla="*/ 4195233 w 8398933"/>
              <a:gd name="connsiteY77" fmla="*/ 2023534 h 3623734"/>
              <a:gd name="connsiteX78" fmla="*/ 4271433 w 8398933"/>
              <a:gd name="connsiteY78" fmla="*/ 2036234 h 3623734"/>
              <a:gd name="connsiteX79" fmla="*/ 4385733 w 8398933"/>
              <a:gd name="connsiteY79" fmla="*/ 2163234 h 3623734"/>
              <a:gd name="connsiteX80" fmla="*/ 4411133 w 8398933"/>
              <a:gd name="connsiteY80" fmla="*/ 2201334 h 3623734"/>
              <a:gd name="connsiteX81" fmla="*/ 4449233 w 8398933"/>
              <a:gd name="connsiteY81" fmla="*/ 2214034 h 3623734"/>
              <a:gd name="connsiteX82" fmla="*/ 4563533 w 8398933"/>
              <a:gd name="connsiteY82" fmla="*/ 2175934 h 3623734"/>
              <a:gd name="connsiteX83" fmla="*/ 4639733 w 8398933"/>
              <a:gd name="connsiteY83" fmla="*/ 2137834 h 3623734"/>
              <a:gd name="connsiteX84" fmla="*/ 4715933 w 8398933"/>
              <a:gd name="connsiteY84" fmla="*/ 2099734 h 3623734"/>
              <a:gd name="connsiteX85" fmla="*/ 4817533 w 8398933"/>
              <a:gd name="connsiteY85" fmla="*/ 2048934 h 3623734"/>
              <a:gd name="connsiteX86" fmla="*/ 4855633 w 8398933"/>
              <a:gd name="connsiteY86" fmla="*/ 2023534 h 3623734"/>
              <a:gd name="connsiteX87" fmla="*/ 4893733 w 8398933"/>
              <a:gd name="connsiteY87" fmla="*/ 2010834 h 3623734"/>
              <a:gd name="connsiteX88" fmla="*/ 4931833 w 8398933"/>
              <a:gd name="connsiteY88" fmla="*/ 1985434 h 3623734"/>
              <a:gd name="connsiteX89" fmla="*/ 4995333 w 8398933"/>
              <a:gd name="connsiteY89" fmla="*/ 1972734 h 3623734"/>
              <a:gd name="connsiteX90" fmla="*/ 5160433 w 8398933"/>
              <a:gd name="connsiteY90" fmla="*/ 1985434 h 3623734"/>
              <a:gd name="connsiteX91" fmla="*/ 5223933 w 8398933"/>
              <a:gd name="connsiteY91" fmla="*/ 1998134 h 3623734"/>
              <a:gd name="connsiteX92" fmla="*/ 5401733 w 8398933"/>
              <a:gd name="connsiteY92" fmla="*/ 2023534 h 3623734"/>
              <a:gd name="connsiteX93" fmla="*/ 5808133 w 8398933"/>
              <a:gd name="connsiteY93" fmla="*/ 2010834 h 3623734"/>
              <a:gd name="connsiteX94" fmla="*/ 5884333 w 8398933"/>
              <a:gd name="connsiteY94" fmla="*/ 1972734 h 3623734"/>
              <a:gd name="connsiteX95" fmla="*/ 5922433 w 8398933"/>
              <a:gd name="connsiteY95" fmla="*/ 1960034 h 3623734"/>
              <a:gd name="connsiteX96" fmla="*/ 5998633 w 8398933"/>
              <a:gd name="connsiteY96" fmla="*/ 1896534 h 3623734"/>
              <a:gd name="connsiteX97" fmla="*/ 6074833 w 8398933"/>
              <a:gd name="connsiteY97" fmla="*/ 1871134 h 3623734"/>
              <a:gd name="connsiteX98" fmla="*/ 6214533 w 8398933"/>
              <a:gd name="connsiteY98" fmla="*/ 1883834 h 3623734"/>
              <a:gd name="connsiteX99" fmla="*/ 6278033 w 8398933"/>
              <a:gd name="connsiteY99" fmla="*/ 1896534 h 3623734"/>
              <a:gd name="connsiteX100" fmla="*/ 6430433 w 8398933"/>
              <a:gd name="connsiteY100" fmla="*/ 1921934 h 3623734"/>
              <a:gd name="connsiteX101" fmla="*/ 6506633 w 8398933"/>
              <a:gd name="connsiteY101" fmla="*/ 1934634 h 3623734"/>
              <a:gd name="connsiteX102" fmla="*/ 6811433 w 8398933"/>
              <a:gd name="connsiteY102" fmla="*/ 1960034 h 3623734"/>
              <a:gd name="connsiteX103" fmla="*/ 8398933 w 8398933"/>
              <a:gd name="connsiteY103" fmla="*/ 1947334 h 3623734"/>
              <a:gd name="connsiteX104" fmla="*/ 8365066 w 8398933"/>
              <a:gd name="connsiteY10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3052233 w 8398933"/>
              <a:gd name="connsiteY65" fmla="*/ 2175934 h 3623734"/>
              <a:gd name="connsiteX66" fmla="*/ 2967566 w 8398933"/>
              <a:gd name="connsiteY66" fmla="*/ 2027767 h 3623734"/>
              <a:gd name="connsiteX67" fmla="*/ 3204633 w 8398933"/>
              <a:gd name="connsiteY67" fmla="*/ 1968500 h 3623734"/>
              <a:gd name="connsiteX68" fmla="*/ 3386667 w 8398933"/>
              <a:gd name="connsiteY68" fmla="*/ 1989667 h 3623734"/>
              <a:gd name="connsiteX69" fmla="*/ 3395133 w 8398933"/>
              <a:gd name="connsiteY69" fmla="*/ 2036234 h 3623734"/>
              <a:gd name="connsiteX70" fmla="*/ 3433233 w 8398933"/>
              <a:gd name="connsiteY70" fmla="*/ 2048934 h 3623734"/>
              <a:gd name="connsiteX71" fmla="*/ 3471333 w 8398933"/>
              <a:gd name="connsiteY71" fmla="*/ 2074334 h 3623734"/>
              <a:gd name="connsiteX72" fmla="*/ 3611033 w 8398933"/>
              <a:gd name="connsiteY72" fmla="*/ 2112434 h 3623734"/>
              <a:gd name="connsiteX73" fmla="*/ 4030133 w 8398933"/>
              <a:gd name="connsiteY73" fmla="*/ 2074334 h 3623734"/>
              <a:gd name="connsiteX74" fmla="*/ 4068233 w 8398933"/>
              <a:gd name="connsiteY74" fmla="*/ 2048934 h 3623734"/>
              <a:gd name="connsiteX75" fmla="*/ 4144433 w 8398933"/>
              <a:gd name="connsiteY75" fmla="*/ 2036234 h 3623734"/>
              <a:gd name="connsiteX76" fmla="*/ 4195233 w 8398933"/>
              <a:gd name="connsiteY76" fmla="*/ 2023534 h 3623734"/>
              <a:gd name="connsiteX77" fmla="*/ 4271433 w 8398933"/>
              <a:gd name="connsiteY77" fmla="*/ 2036234 h 3623734"/>
              <a:gd name="connsiteX78" fmla="*/ 4385733 w 8398933"/>
              <a:gd name="connsiteY78" fmla="*/ 2163234 h 3623734"/>
              <a:gd name="connsiteX79" fmla="*/ 4411133 w 8398933"/>
              <a:gd name="connsiteY79" fmla="*/ 2201334 h 3623734"/>
              <a:gd name="connsiteX80" fmla="*/ 4449233 w 8398933"/>
              <a:gd name="connsiteY80" fmla="*/ 2214034 h 3623734"/>
              <a:gd name="connsiteX81" fmla="*/ 4563533 w 8398933"/>
              <a:gd name="connsiteY81" fmla="*/ 2175934 h 3623734"/>
              <a:gd name="connsiteX82" fmla="*/ 4639733 w 8398933"/>
              <a:gd name="connsiteY82" fmla="*/ 2137834 h 3623734"/>
              <a:gd name="connsiteX83" fmla="*/ 4715933 w 8398933"/>
              <a:gd name="connsiteY83" fmla="*/ 2099734 h 3623734"/>
              <a:gd name="connsiteX84" fmla="*/ 4817533 w 8398933"/>
              <a:gd name="connsiteY84" fmla="*/ 2048934 h 3623734"/>
              <a:gd name="connsiteX85" fmla="*/ 4855633 w 8398933"/>
              <a:gd name="connsiteY85" fmla="*/ 2023534 h 3623734"/>
              <a:gd name="connsiteX86" fmla="*/ 4893733 w 8398933"/>
              <a:gd name="connsiteY86" fmla="*/ 2010834 h 3623734"/>
              <a:gd name="connsiteX87" fmla="*/ 4931833 w 8398933"/>
              <a:gd name="connsiteY87" fmla="*/ 1985434 h 3623734"/>
              <a:gd name="connsiteX88" fmla="*/ 4995333 w 8398933"/>
              <a:gd name="connsiteY88" fmla="*/ 1972734 h 3623734"/>
              <a:gd name="connsiteX89" fmla="*/ 5160433 w 8398933"/>
              <a:gd name="connsiteY89" fmla="*/ 1985434 h 3623734"/>
              <a:gd name="connsiteX90" fmla="*/ 5223933 w 8398933"/>
              <a:gd name="connsiteY90" fmla="*/ 1998134 h 3623734"/>
              <a:gd name="connsiteX91" fmla="*/ 5401733 w 8398933"/>
              <a:gd name="connsiteY91" fmla="*/ 2023534 h 3623734"/>
              <a:gd name="connsiteX92" fmla="*/ 5808133 w 8398933"/>
              <a:gd name="connsiteY92" fmla="*/ 2010834 h 3623734"/>
              <a:gd name="connsiteX93" fmla="*/ 5884333 w 8398933"/>
              <a:gd name="connsiteY93" fmla="*/ 1972734 h 3623734"/>
              <a:gd name="connsiteX94" fmla="*/ 5922433 w 8398933"/>
              <a:gd name="connsiteY94" fmla="*/ 1960034 h 3623734"/>
              <a:gd name="connsiteX95" fmla="*/ 5998633 w 8398933"/>
              <a:gd name="connsiteY95" fmla="*/ 1896534 h 3623734"/>
              <a:gd name="connsiteX96" fmla="*/ 6074833 w 8398933"/>
              <a:gd name="connsiteY96" fmla="*/ 1871134 h 3623734"/>
              <a:gd name="connsiteX97" fmla="*/ 6214533 w 8398933"/>
              <a:gd name="connsiteY97" fmla="*/ 1883834 h 3623734"/>
              <a:gd name="connsiteX98" fmla="*/ 6278033 w 8398933"/>
              <a:gd name="connsiteY98" fmla="*/ 1896534 h 3623734"/>
              <a:gd name="connsiteX99" fmla="*/ 6430433 w 8398933"/>
              <a:gd name="connsiteY99" fmla="*/ 1921934 h 3623734"/>
              <a:gd name="connsiteX100" fmla="*/ 6506633 w 8398933"/>
              <a:gd name="connsiteY100" fmla="*/ 1934634 h 3623734"/>
              <a:gd name="connsiteX101" fmla="*/ 6811433 w 8398933"/>
              <a:gd name="connsiteY101" fmla="*/ 1960034 h 3623734"/>
              <a:gd name="connsiteX102" fmla="*/ 8398933 w 8398933"/>
              <a:gd name="connsiteY102" fmla="*/ 1947334 h 3623734"/>
              <a:gd name="connsiteX103" fmla="*/ 8365066 w 8398933"/>
              <a:gd name="connsiteY10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76033 w 8398933"/>
              <a:gd name="connsiteY64" fmla="*/ 2201334 h 3623734"/>
              <a:gd name="connsiteX65" fmla="*/ 2967566 w 8398933"/>
              <a:gd name="connsiteY65" fmla="*/ 2027767 h 3623734"/>
              <a:gd name="connsiteX66" fmla="*/ 3204633 w 8398933"/>
              <a:gd name="connsiteY66" fmla="*/ 1968500 h 3623734"/>
              <a:gd name="connsiteX67" fmla="*/ 3386667 w 8398933"/>
              <a:gd name="connsiteY67" fmla="*/ 1989667 h 3623734"/>
              <a:gd name="connsiteX68" fmla="*/ 3395133 w 8398933"/>
              <a:gd name="connsiteY68" fmla="*/ 2036234 h 3623734"/>
              <a:gd name="connsiteX69" fmla="*/ 3433233 w 8398933"/>
              <a:gd name="connsiteY69" fmla="*/ 2048934 h 3623734"/>
              <a:gd name="connsiteX70" fmla="*/ 3471333 w 8398933"/>
              <a:gd name="connsiteY70" fmla="*/ 2074334 h 3623734"/>
              <a:gd name="connsiteX71" fmla="*/ 3611033 w 8398933"/>
              <a:gd name="connsiteY71" fmla="*/ 2112434 h 3623734"/>
              <a:gd name="connsiteX72" fmla="*/ 4030133 w 8398933"/>
              <a:gd name="connsiteY72" fmla="*/ 2074334 h 3623734"/>
              <a:gd name="connsiteX73" fmla="*/ 4068233 w 8398933"/>
              <a:gd name="connsiteY73" fmla="*/ 2048934 h 3623734"/>
              <a:gd name="connsiteX74" fmla="*/ 4144433 w 8398933"/>
              <a:gd name="connsiteY74" fmla="*/ 2036234 h 3623734"/>
              <a:gd name="connsiteX75" fmla="*/ 4195233 w 8398933"/>
              <a:gd name="connsiteY75" fmla="*/ 2023534 h 3623734"/>
              <a:gd name="connsiteX76" fmla="*/ 4271433 w 8398933"/>
              <a:gd name="connsiteY76" fmla="*/ 2036234 h 3623734"/>
              <a:gd name="connsiteX77" fmla="*/ 4385733 w 8398933"/>
              <a:gd name="connsiteY77" fmla="*/ 2163234 h 3623734"/>
              <a:gd name="connsiteX78" fmla="*/ 4411133 w 8398933"/>
              <a:gd name="connsiteY78" fmla="*/ 2201334 h 3623734"/>
              <a:gd name="connsiteX79" fmla="*/ 4449233 w 8398933"/>
              <a:gd name="connsiteY79" fmla="*/ 2214034 h 3623734"/>
              <a:gd name="connsiteX80" fmla="*/ 4563533 w 8398933"/>
              <a:gd name="connsiteY80" fmla="*/ 2175934 h 3623734"/>
              <a:gd name="connsiteX81" fmla="*/ 4639733 w 8398933"/>
              <a:gd name="connsiteY81" fmla="*/ 2137834 h 3623734"/>
              <a:gd name="connsiteX82" fmla="*/ 4715933 w 8398933"/>
              <a:gd name="connsiteY82" fmla="*/ 2099734 h 3623734"/>
              <a:gd name="connsiteX83" fmla="*/ 4817533 w 8398933"/>
              <a:gd name="connsiteY83" fmla="*/ 2048934 h 3623734"/>
              <a:gd name="connsiteX84" fmla="*/ 4855633 w 8398933"/>
              <a:gd name="connsiteY84" fmla="*/ 2023534 h 3623734"/>
              <a:gd name="connsiteX85" fmla="*/ 4893733 w 8398933"/>
              <a:gd name="connsiteY85" fmla="*/ 2010834 h 3623734"/>
              <a:gd name="connsiteX86" fmla="*/ 4931833 w 8398933"/>
              <a:gd name="connsiteY86" fmla="*/ 1985434 h 3623734"/>
              <a:gd name="connsiteX87" fmla="*/ 4995333 w 8398933"/>
              <a:gd name="connsiteY87" fmla="*/ 1972734 h 3623734"/>
              <a:gd name="connsiteX88" fmla="*/ 5160433 w 8398933"/>
              <a:gd name="connsiteY88" fmla="*/ 1985434 h 3623734"/>
              <a:gd name="connsiteX89" fmla="*/ 5223933 w 8398933"/>
              <a:gd name="connsiteY89" fmla="*/ 1998134 h 3623734"/>
              <a:gd name="connsiteX90" fmla="*/ 5401733 w 8398933"/>
              <a:gd name="connsiteY90" fmla="*/ 2023534 h 3623734"/>
              <a:gd name="connsiteX91" fmla="*/ 5808133 w 8398933"/>
              <a:gd name="connsiteY91" fmla="*/ 2010834 h 3623734"/>
              <a:gd name="connsiteX92" fmla="*/ 5884333 w 8398933"/>
              <a:gd name="connsiteY92" fmla="*/ 1972734 h 3623734"/>
              <a:gd name="connsiteX93" fmla="*/ 5922433 w 8398933"/>
              <a:gd name="connsiteY93" fmla="*/ 1960034 h 3623734"/>
              <a:gd name="connsiteX94" fmla="*/ 5998633 w 8398933"/>
              <a:gd name="connsiteY94" fmla="*/ 1896534 h 3623734"/>
              <a:gd name="connsiteX95" fmla="*/ 6074833 w 8398933"/>
              <a:gd name="connsiteY95" fmla="*/ 1871134 h 3623734"/>
              <a:gd name="connsiteX96" fmla="*/ 6214533 w 8398933"/>
              <a:gd name="connsiteY96" fmla="*/ 1883834 h 3623734"/>
              <a:gd name="connsiteX97" fmla="*/ 6278033 w 8398933"/>
              <a:gd name="connsiteY97" fmla="*/ 1896534 h 3623734"/>
              <a:gd name="connsiteX98" fmla="*/ 6430433 w 8398933"/>
              <a:gd name="connsiteY98" fmla="*/ 1921934 h 3623734"/>
              <a:gd name="connsiteX99" fmla="*/ 6506633 w 8398933"/>
              <a:gd name="connsiteY99" fmla="*/ 1934634 h 3623734"/>
              <a:gd name="connsiteX100" fmla="*/ 6811433 w 8398933"/>
              <a:gd name="connsiteY100" fmla="*/ 1960034 h 3623734"/>
              <a:gd name="connsiteX101" fmla="*/ 8398933 w 8398933"/>
              <a:gd name="connsiteY101" fmla="*/ 1947334 h 3623734"/>
              <a:gd name="connsiteX102" fmla="*/ 8365066 w 8398933"/>
              <a:gd name="connsiteY102"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37933 w 8398933"/>
              <a:gd name="connsiteY63" fmla="*/ 2226734 h 3623734"/>
              <a:gd name="connsiteX64" fmla="*/ 2967566 w 8398933"/>
              <a:gd name="connsiteY64" fmla="*/ 2027767 h 3623734"/>
              <a:gd name="connsiteX65" fmla="*/ 3204633 w 8398933"/>
              <a:gd name="connsiteY65" fmla="*/ 1968500 h 3623734"/>
              <a:gd name="connsiteX66" fmla="*/ 3386667 w 8398933"/>
              <a:gd name="connsiteY66" fmla="*/ 1989667 h 3623734"/>
              <a:gd name="connsiteX67" fmla="*/ 3395133 w 8398933"/>
              <a:gd name="connsiteY67" fmla="*/ 2036234 h 3623734"/>
              <a:gd name="connsiteX68" fmla="*/ 3433233 w 8398933"/>
              <a:gd name="connsiteY68" fmla="*/ 2048934 h 3623734"/>
              <a:gd name="connsiteX69" fmla="*/ 3471333 w 8398933"/>
              <a:gd name="connsiteY69" fmla="*/ 2074334 h 3623734"/>
              <a:gd name="connsiteX70" fmla="*/ 3611033 w 8398933"/>
              <a:gd name="connsiteY70" fmla="*/ 2112434 h 3623734"/>
              <a:gd name="connsiteX71" fmla="*/ 4030133 w 8398933"/>
              <a:gd name="connsiteY71" fmla="*/ 2074334 h 3623734"/>
              <a:gd name="connsiteX72" fmla="*/ 4068233 w 8398933"/>
              <a:gd name="connsiteY72" fmla="*/ 2048934 h 3623734"/>
              <a:gd name="connsiteX73" fmla="*/ 4144433 w 8398933"/>
              <a:gd name="connsiteY73" fmla="*/ 2036234 h 3623734"/>
              <a:gd name="connsiteX74" fmla="*/ 4195233 w 8398933"/>
              <a:gd name="connsiteY74" fmla="*/ 2023534 h 3623734"/>
              <a:gd name="connsiteX75" fmla="*/ 4271433 w 8398933"/>
              <a:gd name="connsiteY75" fmla="*/ 2036234 h 3623734"/>
              <a:gd name="connsiteX76" fmla="*/ 4385733 w 8398933"/>
              <a:gd name="connsiteY76" fmla="*/ 2163234 h 3623734"/>
              <a:gd name="connsiteX77" fmla="*/ 4411133 w 8398933"/>
              <a:gd name="connsiteY77" fmla="*/ 2201334 h 3623734"/>
              <a:gd name="connsiteX78" fmla="*/ 4449233 w 8398933"/>
              <a:gd name="connsiteY78" fmla="*/ 2214034 h 3623734"/>
              <a:gd name="connsiteX79" fmla="*/ 4563533 w 8398933"/>
              <a:gd name="connsiteY79" fmla="*/ 2175934 h 3623734"/>
              <a:gd name="connsiteX80" fmla="*/ 4639733 w 8398933"/>
              <a:gd name="connsiteY80" fmla="*/ 2137834 h 3623734"/>
              <a:gd name="connsiteX81" fmla="*/ 4715933 w 8398933"/>
              <a:gd name="connsiteY81" fmla="*/ 2099734 h 3623734"/>
              <a:gd name="connsiteX82" fmla="*/ 4817533 w 8398933"/>
              <a:gd name="connsiteY82" fmla="*/ 2048934 h 3623734"/>
              <a:gd name="connsiteX83" fmla="*/ 4855633 w 8398933"/>
              <a:gd name="connsiteY83" fmla="*/ 2023534 h 3623734"/>
              <a:gd name="connsiteX84" fmla="*/ 4893733 w 8398933"/>
              <a:gd name="connsiteY84" fmla="*/ 2010834 h 3623734"/>
              <a:gd name="connsiteX85" fmla="*/ 4931833 w 8398933"/>
              <a:gd name="connsiteY85" fmla="*/ 1985434 h 3623734"/>
              <a:gd name="connsiteX86" fmla="*/ 4995333 w 8398933"/>
              <a:gd name="connsiteY86" fmla="*/ 1972734 h 3623734"/>
              <a:gd name="connsiteX87" fmla="*/ 5160433 w 8398933"/>
              <a:gd name="connsiteY87" fmla="*/ 1985434 h 3623734"/>
              <a:gd name="connsiteX88" fmla="*/ 5223933 w 8398933"/>
              <a:gd name="connsiteY88" fmla="*/ 1998134 h 3623734"/>
              <a:gd name="connsiteX89" fmla="*/ 5401733 w 8398933"/>
              <a:gd name="connsiteY89" fmla="*/ 2023534 h 3623734"/>
              <a:gd name="connsiteX90" fmla="*/ 5808133 w 8398933"/>
              <a:gd name="connsiteY90" fmla="*/ 2010834 h 3623734"/>
              <a:gd name="connsiteX91" fmla="*/ 5884333 w 8398933"/>
              <a:gd name="connsiteY91" fmla="*/ 1972734 h 3623734"/>
              <a:gd name="connsiteX92" fmla="*/ 5922433 w 8398933"/>
              <a:gd name="connsiteY92" fmla="*/ 1960034 h 3623734"/>
              <a:gd name="connsiteX93" fmla="*/ 5998633 w 8398933"/>
              <a:gd name="connsiteY93" fmla="*/ 1896534 h 3623734"/>
              <a:gd name="connsiteX94" fmla="*/ 6074833 w 8398933"/>
              <a:gd name="connsiteY94" fmla="*/ 1871134 h 3623734"/>
              <a:gd name="connsiteX95" fmla="*/ 6214533 w 8398933"/>
              <a:gd name="connsiteY95" fmla="*/ 1883834 h 3623734"/>
              <a:gd name="connsiteX96" fmla="*/ 6278033 w 8398933"/>
              <a:gd name="connsiteY96" fmla="*/ 1896534 h 3623734"/>
              <a:gd name="connsiteX97" fmla="*/ 6430433 w 8398933"/>
              <a:gd name="connsiteY97" fmla="*/ 1921934 h 3623734"/>
              <a:gd name="connsiteX98" fmla="*/ 6506633 w 8398933"/>
              <a:gd name="connsiteY98" fmla="*/ 1934634 h 3623734"/>
              <a:gd name="connsiteX99" fmla="*/ 6811433 w 8398933"/>
              <a:gd name="connsiteY99" fmla="*/ 1960034 h 3623734"/>
              <a:gd name="connsiteX100" fmla="*/ 8398933 w 8398933"/>
              <a:gd name="connsiteY100" fmla="*/ 1947334 h 3623734"/>
              <a:gd name="connsiteX101" fmla="*/ 8365066 w 8398933"/>
              <a:gd name="connsiteY101"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887133 w 8398933"/>
              <a:gd name="connsiteY62" fmla="*/ 2252134 h 3623734"/>
              <a:gd name="connsiteX63" fmla="*/ 2967566 w 8398933"/>
              <a:gd name="connsiteY63" fmla="*/ 2027767 h 3623734"/>
              <a:gd name="connsiteX64" fmla="*/ 3204633 w 8398933"/>
              <a:gd name="connsiteY64" fmla="*/ 1968500 h 3623734"/>
              <a:gd name="connsiteX65" fmla="*/ 3386667 w 8398933"/>
              <a:gd name="connsiteY65" fmla="*/ 1989667 h 3623734"/>
              <a:gd name="connsiteX66" fmla="*/ 3395133 w 8398933"/>
              <a:gd name="connsiteY66" fmla="*/ 2036234 h 3623734"/>
              <a:gd name="connsiteX67" fmla="*/ 3433233 w 8398933"/>
              <a:gd name="connsiteY67" fmla="*/ 2048934 h 3623734"/>
              <a:gd name="connsiteX68" fmla="*/ 3471333 w 8398933"/>
              <a:gd name="connsiteY68" fmla="*/ 2074334 h 3623734"/>
              <a:gd name="connsiteX69" fmla="*/ 3611033 w 8398933"/>
              <a:gd name="connsiteY69" fmla="*/ 2112434 h 3623734"/>
              <a:gd name="connsiteX70" fmla="*/ 4030133 w 8398933"/>
              <a:gd name="connsiteY70" fmla="*/ 2074334 h 3623734"/>
              <a:gd name="connsiteX71" fmla="*/ 4068233 w 8398933"/>
              <a:gd name="connsiteY71" fmla="*/ 2048934 h 3623734"/>
              <a:gd name="connsiteX72" fmla="*/ 4144433 w 8398933"/>
              <a:gd name="connsiteY72" fmla="*/ 2036234 h 3623734"/>
              <a:gd name="connsiteX73" fmla="*/ 4195233 w 8398933"/>
              <a:gd name="connsiteY73" fmla="*/ 2023534 h 3623734"/>
              <a:gd name="connsiteX74" fmla="*/ 4271433 w 8398933"/>
              <a:gd name="connsiteY74" fmla="*/ 2036234 h 3623734"/>
              <a:gd name="connsiteX75" fmla="*/ 4385733 w 8398933"/>
              <a:gd name="connsiteY75" fmla="*/ 2163234 h 3623734"/>
              <a:gd name="connsiteX76" fmla="*/ 4411133 w 8398933"/>
              <a:gd name="connsiteY76" fmla="*/ 2201334 h 3623734"/>
              <a:gd name="connsiteX77" fmla="*/ 4449233 w 8398933"/>
              <a:gd name="connsiteY77" fmla="*/ 2214034 h 3623734"/>
              <a:gd name="connsiteX78" fmla="*/ 4563533 w 8398933"/>
              <a:gd name="connsiteY78" fmla="*/ 2175934 h 3623734"/>
              <a:gd name="connsiteX79" fmla="*/ 4639733 w 8398933"/>
              <a:gd name="connsiteY79" fmla="*/ 2137834 h 3623734"/>
              <a:gd name="connsiteX80" fmla="*/ 4715933 w 8398933"/>
              <a:gd name="connsiteY80" fmla="*/ 2099734 h 3623734"/>
              <a:gd name="connsiteX81" fmla="*/ 4817533 w 8398933"/>
              <a:gd name="connsiteY81" fmla="*/ 2048934 h 3623734"/>
              <a:gd name="connsiteX82" fmla="*/ 4855633 w 8398933"/>
              <a:gd name="connsiteY82" fmla="*/ 2023534 h 3623734"/>
              <a:gd name="connsiteX83" fmla="*/ 4893733 w 8398933"/>
              <a:gd name="connsiteY83" fmla="*/ 2010834 h 3623734"/>
              <a:gd name="connsiteX84" fmla="*/ 4931833 w 8398933"/>
              <a:gd name="connsiteY84" fmla="*/ 1985434 h 3623734"/>
              <a:gd name="connsiteX85" fmla="*/ 4995333 w 8398933"/>
              <a:gd name="connsiteY85" fmla="*/ 1972734 h 3623734"/>
              <a:gd name="connsiteX86" fmla="*/ 5160433 w 8398933"/>
              <a:gd name="connsiteY86" fmla="*/ 1985434 h 3623734"/>
              <a:gd name="connsiteX87" fmla="*/ 5223933 w 8398933"/>
              <a:gd name="connsiteY87" fmla="*/ 1998134 h 3623734"/>
              <a:gd name="connsiteX88" fmla="*/ 5401733 w 8398933"/>
              <a:gd name="connsiteY88" fmla="*/ 2023534 h 3623734"/>
              <a:gd name="connsiteX89" fmla="*/ 5808133 w 8398933"/>
              <a:gd name="connsiteY89" fmla="*/ 2010834 h 3623734"/>
              <a:gd name="connsiteX90" fmla="*/ 5884333 w 8398933"/>
              <a:gd name="connsiteY90" fmla="*/ 1972734 h 3623734"/>
              <a:gd name="connsiteX91" fmla="*/ 5922433 w 8398933"/>
              <a:gd name="connsiteY91" fmla="*/ 1960034 h 3623734"/>
              <a:gd name="connsiteX92" fmla="*/ 5998633 w 8398933"/>
              <a:gd name="connsiteY92" fmla="*/ 1896534 h 3623734"/>
              <a:gd name="connsiteX93" fmla="*/ 6074833 w 8398933"/>
              <a:gd name="connsiteY93" fmla="*/ 1871134 h 3623734"/>
              <a:gd name="connsiteX94" fmla="*/ 6214533 w 8398933"/>
              <a:gd name="connsiteY94" fmla="*/ 1883834 h 3623734"/>
              <a:gd name="connsiteX95" fmla="*/ 6278033 w 8398933"/>
              <a:gd name="connsiteY95" fmla="*/ 1896534 h 3623734"/>
              <a:gd name="connsiteX96" fmla="*/ 6430433 w 8398933"/>
              <a:gd name="connsiteY96" fmla="*/ 1921934 h 3623734"/>
              <a:gd name="connsiteX97" fmla="*/ 6506633 w 8398933"/>
              <a:gd name="connsiteY97" fmla="*/ 1934634 h 3623734"/>
              <a:gd name="connsiteX98" fmla="*/ 6811433 w 8398933"/>
              <a:gd name="connsiteY98" fmla="*/ 1960034 h 3623734"/>
              <a:gd name="connsiteX99" fmla="*/ 8398933 w 8398933"/>
              <a:gd name="connsiteY99" fmla="*/ 1947334 h 3623734"/>
              <a:gd name="connsiteX100" fmla="*/ 8365066 w 8398933"/>
              <a:gd name="connsiteY100"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683933 w 8398933"/>
              <a:gd name="connsiteY60" fmla="*/ 2277534 h 3623734"/>
              <a:gd name="connsiteX61" fmla="*/ 2734733 w 8398933"/>
              <a:gd name="connsiteY61" fmla="*/ 2264834 h 3623734"/>
              <a:gd name="connsiteX62" fmla="*/ 2967566 w 8398933"/>
              <a:gd name="connsiteY62" fmla="*/ 2027767 h 3623734"/>
              <a:gd name="connsiteX63" fmla="*/ 3204633 w 8398933"/>
              <a:gd name="connsiteY63" fmla="*/ 1968500 h 3623734"/>
              <a:gd name="connsiteX64" fmla="*/ 3386667 w 8398933"/>
              <a:gd name="connsiteY64" fmla="*/ 1989667 h 3623734"/>
              <a:gd name="connsiteX65" fmla="*/ 3395133 w 8398933"/>
              <a:gd name="connsiteY65" fmla="*/ 2036234 h 3623734"/>
              <a:gd name="connsiteX66" fmla="*/ 3433233 w 8398933"/>
              <a:gd name="connsiteY66" fmla="*/ 2048934 h 3623734"/>
              <a:gd name="connsiteX67" fmla="*/ 3471333 w 8398933"/>
              <a:gd name="connsiteY67" fmla="*/ 2074334 h 3623734"/>
              <a:gd name="connsiteX68" fmla="*/ 3611033 w 8398933"/>
              <a:gd name="connsiteY68" fmla="*/ 2112434 h 3623734"/>
              <a:gd name="connsiteX69" fmla="*/ 4030133 w 8398933"/>
              <a:gd name="connsiteY69" fmla="*/ 2074334 h 3623734"/>
              <a:gd name="connsiteX70" fmla="*/ 4068233 w 8398933"/>
              <a:gd name="connsiteY70" fmla="*/ 2048934 h 3623734"/>
              <a:gd name="connsiteX71" fmla="*/ 4144433 w 8398933"/>
              <a:gd name="connsiteY71" fmla="*/ 2036234 h 3623734"/>
              <a:gd name="connsiteX72" fmla="*/ 4195233 w 8398933"/>
              <a:gd name="connsiteY72" fmla="*/ 2023534 h 3623734"/>
              <a:gd name="connsiteX73" fmla="*/ 4271433 w 8398933"/>
              <a:gd name="connsiteY73" fmla="*/ 2036234 h 3623734"/>
              <a:gd name="connsiteX74" fmla="*/ 4385733 w 8398933"/>
              <a:gd name="connsiteY74" fmla="*/ 2163234 h 3623734"/>
              <a:gd name="connsiteX75" fmla="*/ 4411133 w 8398933"/>
              <a:gd name="connsiteY75" fmla="*/ 2201334 h 3623734"/>
              <a:gd name="connsiteX76" fmla="*/ 4449233 w 8398933"/>
              <a:gd name="connsiteY76" fmla="*/ 2214034 h 3623734"/>
              <a:gd name="connsiteX77" fmla="*/ 4563533 w 8398933"/>
              <a:gd name="connsiteY77" fmla="*/ 2175934 h 3623734"/>
              <a:gd name="connsiteX78" fmla="*/ 4639733 w 8398933"/>
              <a:gd name="connsiteY78" fmla="*/ 2137834 h 3623734"/>
              <a:gd name="connsiteX79" fmla="*/ 4715933 w 8398933"/>
              <a:gd name="connsiteY79" fmla="*/ 2099734 h 3623734"/>
              <a:gd name="connsiteX80" fmla="*/ 4817533 w 8398933"/>
              <a:gd name="connsiteY80" fmla="*/ 2048934 h 3623734"/>
              <a:gd name="connsiteX81" fmla="*/ 4855633 w 8398933"/>
              <a:gd name="connsiteY81" fmla="*/ 2023534 h 3623734"/>
              <a:gd name="connsiteX82" fmla="*/ 4893733 w 8398933"/>
              <a:gd name="connsiteY82" fmla="*/ 2010834 h 3623734"/>
              <a:gd name="connsiteX83" fmla="*/ 4931833 w 8398933"/>
              <a:gd name="connsiteY83" fmla="*/ 1985434 h 3623734"/>
              <a:gd name="connsiteX84" fmla="*/ 4995333 w 8398933"/>
              <a:gd name="connsiteY84" fmla="*/ 1972734 h 3623734"/>
              <a:gd name="connsiteX85" fmla="*/ 5160433 w 8398933"/>
              <a:gd name="connsiteY85" fmla="*/ 1985434 h 3623734"/>
              <a:gd name="connsiteX86" fmla="*/ 5223933 w 8398933"/>
              <a:gd name="connsiteY86" fmla="*/ 1998134 h 3623734"/>
              <a:gd name="connsiteX87" fmla="*/ 5401733 w 8398933"/>
              <a:gd name="connsiteY87" fmla="*/ 2023534 h 3623734"/>
              <a:gd name="connsiteX88" fmla="*/ 5808133 w 8398933"/>
              <a:gd name="connsiteY88" fmla="*/ 2010834 h 3623734"/>
              <a:gd name="connsiteX89" fmla="*/ 5884333 w 8398933"/>
              <a:gd name="connsiteY89" fmla="*/ 1972734 h 3623734"/>
              <a:gd name="connsiteX90" fmla="*/ 5922433 w 8398933"/>
              <a:gd name="connsiteY90" fmla="*/ 1960034 h 3623734"/>
              <a:gd name="connsiteX91" fmla="*/ 5998633 w 8398933"/>
              <a:gd name="connsiteY91" fmla="*/ 1896534 h 3623734"/>
              <a:gd name="connsiteX92" fmla="*/ 6074833 w 8398933"/>
              <a:gd name="connsiteY92" fmla="*/ 1871134 h 3623734"/>
              <a:gd name="connsiteX93" fmla="*/ 6214533 w 8398933"/>
              <a:gd name="connsiteY93" fmla="*/ 1883834 h 3623734"/>
              <a:gd name="connsiteX94" fmla="*/ 6278033 w 8398933"/>
              <a:gd name="connsiteY94" fmla="*/ 1896534 h 3623734"/>
              <a:gd name="connsiteX95" fmla="*/ 6430433 w 8398933"/>
              <a:gd name="connsiteY95" fmla="*/ 1921934 h 3623734"/>
              <a:gd name="connsiteX96" fmla="*/ 6506633 w 8398933"/>
              <a:gd name="connsiteY96" fmla="*/ 1934634 h 3623734"/>
              <a:gd name="connsiteX97" fmla="*/ 6811433 w 8398933"/>
              <a:gd name="connsiteY97" fmla="*/ 1960034 h 3623734"/>
              <a:gd name="connsiteX98" fmla="*/ 8398933 w 8398933"/>
              <a:gd name="connsiteY98" fmla="*/ 1947334 h 3623734"/>
              <a:gd name="connsiteX99" fmla="*/ 8365066 w 8398933"/>
              <a:gd name="connsiteY99"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607733 w 8398933"/>
              <a:gd name="connsiteY59" fmla="*/ 2290234 h 3623734"/>
              <a:gd name="connsiteX60" fmla="*/ 2734733 w 8398933"/>
              <a:gd name="connsiteY60" fmla="*/ 2264834 h 3623734"/>
              <a:gd name="connsiteX61" fmla="*/ 2967566 w 8398933"/>
              <a:gd name="connsiteY61" fmla="*/ 2027767 h 3623734"/>
              <a:gd name="connsiteX62" fmla="*/ 3204633 w 8398933"/>
              <a:gd name="connsiteY62" fmla="*/ 1968500 h 3623734"/>
              <a:gd name="connsiteX63" fmla="*/ 3386667 w 8398933"/>
              <a:gd name="connsiteY63" fmla="*/ 1989667 h 3623734"/>
              <a:gd name="connsiteX64" fmla="*/ 3395133 w 8398933"/>
              <a:gd name="connsiteY64" fmla="*/ 2036234 h 3623734"/>
              <a:gd name="connsiteX65" fmla="*/ 3433233 w 8398933"/>
              <a:gd name="connsiteY65" fmla="*/ 2048934 h 3623734"/>
              <a:gd name="connsiteX66" fmla="*/ 3471333 w 8398933"/>
              <a:gd name="connsiteY66" fmla="*/ 2074334 h 3623734"/>
              <a:gd name="connsiteX67" fmla="*/ 3611033 w 8398933"/>
              <a:gd name="connsiteY67" fmla="*/ 2112434 h 3623734"/>
              <a:gd name="connsiteX68" fmla="*/ 4030133 w 8398933"/>
              <a:gd name="connsiteY68" fmla="*/ 2074334 h 3623734"/>
              <a:gd name="connsiteX69" fmla="*/ 4068233 w 8398933"/>
              <a:gd name="connsiteY69" fmla="*/ 2048934 h 3623734"/>
              <a:gd name="connsiteX70" fmla="*/ 4144433 w 8398933"/>
              <a:gd name="connsiteY70" fmla="*/ 2036234 h 3623734"/>
              <a:gd name="connsiteX71" fmla="*/ 4195233 w 8398933"/>
              <a:gd name="connsiteY71" fmla="*/ 2023534 h 3623734"/>
              <a:gd name="connsiteX72" fmla="*/ 4271433 w 8398933"/>
              <a:gd name="connsiteY72" fmla="*/ 2036234 h 3623734"/>
              <a:gd name="connsiteX73" fmla="*/ 4385733 w 8398933"/>
              <a:gd name="connsiteY73" fmla="*/ 2163234 h 3623734"/>
              <a:gd name="connsiteX74" fmla="*/ 4411133 w 8398933"/>
              <a:gd name="connsiteY74" fmla="*/ 2201334 h 3623734"/>
              <a:gd name="connsiteX75" fmla="*/ 4449233 w 8398933"/>
              <a:gd name="connsiteY75" fmla="*/ 2214034 h 3623734"/>
              <a:gd name="connsiteX76" fmla="*/ 4563533 w 8398933"/>
              <a:gd name="connsiteY76" fmla="*/ 2175934 h 3623734"/>
              <a:gd name="connsiteX77" fmla="*/ 4639733 w 8398933"/>
              <a:gd name="connsiteY77" fmla="*/ 2137834 h 3623734"/>
              <a:gd name="connsiteX78" fmla="*/ 4715933 w 8398933"/>
              <a:gd name="connsiteY78" fmla="*/ 2099734 h 3623734"/>
              <a:gd name="connsiteX79" fmla="*/ 4817533 w 8398933"/>
              <a:gd name="connsiteY79" fmla="*/ 2048934 h 3623734"/>
              <a:gd name="connsiteX80" fmla="*/ 4855633 w 8398933"/>
              <a:gd name="connsiteY80" fmla="*/ 2023534 h 3623734"/>
              <a:gd name="connsiteX81" fmla="*/ 4893733 w 8398933"/>
              <a:gd name="connsiteY81" fmla="*/ 2010834 h 3623734"/>
              <a:gd name="connsiteX82" fmla="*/ 4931833 w 8398933"/>
              <a:gd name="connsiteY82" fmla="*/ 1985434 h 3623734"/>
              <a:gd name="connsiteX83" fmla="*/ 4995333 w 8398933"/>
              <a:gd name="connsiteY83" fmla="*/ 1972734 h 3623734"/>
              <a:gd name="connsiteX84" fmla="*/ 5160433 w 8398933"/>
              <a:gd name="connsiteY84" fmla="*/ 1985434 h 3623734"/>
              <a:gd name="connsiteX85" fmla="*/ 5223933 w 8398933"/>
              <a:gd name="connsiteY85" fmla="*/ 1998134 h 3623734"/>
              <a:gd name="connsiteX86" fmla="*/ 5401733 w 8398933"/>
              <a:gd name="connsiteY86" fmla="*/ 2023534 h 3623734"/>
              <a:gd name="connsiteX87" fmla="*/ 5808133 w 8398933"/>
              <a:gd name="connsiteY87" fmla="*/ 2010834 h 3623734"/>
              <a:gd name="connsiteX88" fmla="*/ 5884333 w 8398933"/>
              <a:gd name="connsiteY88" fmla="*/ 1972734 h 3623734"/>
              <a:gd name="connsiteX89" fmla="*/ 5922433 w 8398933"/>
              <a:gd name="connsiteY89" fmla="*/ 1960034 h 3623734"/>
              <a:gd name="connsiteX90" fmla="*/ 5998633 w 8398933"/>
              <a:gd name="connsiteY90" fmla="*/ 1896534 h 3623734"/>
              <a:gd name="connsiteX91" fmla="*/ 6074833 w 8398933"/>
              <a:gd name="connsiteY91" fmla="*/ 1871134 h 3623734"/>
              <a:gd name="connsiteX92" fmla="*/ 6214533 w 8398933"/>
              <a:gd name="connsiteY92" fmla="*/ 1883834 h 3623734"/>
              <a:gd name="connsiteX93" fmla="*/ 6278033 w 8398933"/>
              <a:gd name="connsiteY93" fmla="*/ 1896534 h 3623734"/>
              <a:gd name="connsiteX94" fmla="*/ 6430433 w 8398933"/>
              <a:gd name="connsiteY94" fmla="*/ 1921934 h 3623734"/>
              <a:gd name="connsiteX95" fmla="*/ 6506633 w 8398933"/>
              <a:gd name="connsiteY95" fmla="*/ 1934634 h 3623734"/>
              <a:gd name="connsiteX96" fmla="*/ 6811433 w 8398933"/>
              <a:gd name="connsiteY96" fmla="*/ 1960034 h 3623734"/>
              <a:gd name="connsiteX97" fmla="*/ 8398933 w 8398933"/>
              <a:gd name="connsiteY97" fmla="*/ 1947334 h 3623734"/>
              <a:gd name="connsiteX98" fmla="*/ 8365066 w 8398933"/>
              <a:gd name="connsiteY98"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150533 w 8398933"/>
              <a:gd name="connsiteY57" fmla="*/ 2366434 h 3623734"/>
              <a:gd name="connsiteX58" fmla="*/ 2379133 w 8398933"/>
              <a:gd name="connsiteY58" fmla="*/ 2302934 h 3623734"/>
              <a:gd name="connsiteX59" fmla="*/ 2734733 w 8398933"/>
              <a:gd name="connsiteY59" fmla="*/ 2264834 h 3623734"/>
              <a:gd name="connsiteX60" fmla="*/ 2967566 w 8398933"/>
              <a:gd name="connsiteY60" fmla="*/ 2027767 h 3623734"/>
              <a:gd name="connsiteX61" fmla="*/ 3204633 w 8398933"/>
              <a:gd name="connsiteY61" fmla="*/ 1968500 h 3623734"/>
              <a:gd name="connsiteX62" fmla="*/ 3386667 w 8398933"/>
              <a:gd name="connsiteY62" fmla="*/ 1989667 h 3623734"/>
              <a:gd name="connsiteX63" fmla="*/ 3395133 w 8398933"/>
              <a:gd name="connsiteY63" fmla="*/ 2036234 h 3623734"/>
              <a:gd name="connsiteX64" fmla="*/ 3433233 w 8398933"/>
              <a:gd name="connsiteY64" fmla="*/ 2048934 h 3623734"/>
              <a:gd name="connsiteX65" fmla="*/ 3471333 w 8398933"/>
              <a:gd name="connsiteY65" fmla="*/ 2074334 h 3623734"/>
              <a:gd name="connsiteX66" fmla="*/ 3611033 w 8398933"/>
              <a:gd name="connsiteY66" fmla="*/ 2112434 h 3623734"/>
              <a:gd name="connsiteX67" fmla="*/ 4030133 w 8398933"/>
              <a:gd name="connsiteY67" fmla="*/ 2074334 h 3623734"/>
              <a:gd name="connsiteX68" fmla="*/ 4068233 w 8398933"/>
              <a:gd name="connsiteY68" fmla="*/ 2048934 h 3623734"/>
              <a:gd name="connsiteX69" fmla="*/ 4144433 w 8398933"/>
              <a:gd name="connsiteY69" fmla="*/ 2036234 h 3623734"/>
              <a:gd name="connsiteX70" fmla="*/ 4195233 w 8398933"/>
              <a:gd name="connsiteY70" fmla="*/ 2023534 h 3623734"/>
              <a:gd name="connsiteX71" fmla="*/ 4271433 w 8398933"/>
              <a:gd name="connsiteY71" fmla="*/ 2036234 h 3623734"/>
              <a:gd name="connsiteX72" fmla="*/ 4385733 w 8398933"/>
              <a:gd name="connsiteY72" fmla="*/ 2163234 h 3623734"/>
              <a:gd name="connsiteX73" fmla="*/ 4411133 w 8398933"/>
              <a:gd name="connsiteY73" fmla="*/ 2201334 h 3623734"/>
              <a:gd name="connsiteX74" fmla="*/ 4449233 w 8398933"/>
              <a:gd name="connsiteY74" fmla="*/ 2214034 h 3623734"/>
              <a:gd name="connsiteX75" fmla="*/ 4563533 w 8398933"/>
              <a:gd name="connsiteY75" fmla="*/ 2175934 h 3623734"/>
              <a:gd name="connsiteX76" fmla="*/ 4639733 w 8398933"/>
              <a:gd name="connsiteY76" fmla="*/ 2137834 h 3623734"/>
              <a:gd name="connsiteX77" fmla="*/ 4715933 w 8398933"/>
              <a:gd name="connsiteY77" fmla="*/ 2099734 h 3623734"/>
              <a:gd name="connsiteX78" fmla="*/ 4817533 w 8398933"/>
              <a:gd name="connsiteY78" fmla="*/ 2048934 h 3623734"/>
              <a:gd name="connsiteX79" fmla="*/ 4855633 w 8398933"/>
              <a:gd name="connsiteY79" fmla="*/ 2023534 h 3623734"/>
              <a:gd name="connsiteX80" fmla="*/ 4893733 w 8398933"/>
              <a:gd name="connsiteY80" fmla="*/ 2010834 h 3623734"/>
              <a:gd name="connsiteX81" fmla="*/ 4931833 w 8398933"/>
              <a:gd name="connsiteY81" fmla="*/ 1985434 h 3623734"/>
              <a:gd name="connsiteX82" fmla="*/ 4995333 w 8398933"/>
              <a:gd name="connsiteY82" fmla="*/ 1972734 h 3623734"/>
              <a:gd name="connsiteX83" fmla="*/ 5160433 w 8398933"/>
              <a:gd name="connsiteY83" fmla="*/ 1985434 h 3623734"/>
              <a:gd name="connsiteX84" fmla="*/ 5223933 w 8398933"/>
              <a:gd name="connsiteY84" fmla="*/ 1998134 h 3623734"/>
              <a:gd name="connsiteX85" fmla="*/ 5401733 w 8398933"/>
              <a:gd name="connsiteY85" fmla="*/ 2023534 h 3623734"/>
              <a:gd name="connsiteX86" fmla="*/ 5808133 w 8398933"/>
              <a:gd name="connsiteY86" fmla="*/ 2010834 h 3623734"/>
              <a:gd name="connsiteX87" fmla="*/ 5884333 w 8398933"/>
              <a:gd name="connsiteY87" fmla="*/ 1972734 h 3623734"/>
              <a:gd name="connsiteX88" fmla="*/ 5922433 w 8398933"/>
              <a:gd name="connsiteY88" fmla="*/ 1960034 h 3623734"/>
              <a:gd name="connsiteX89" fmla="*/ 5998633 w 8398933"/>
              <a:gd name="connsiteY89" fmla="*/ 1896534 h 3623734"/>
              <a:gd name="connsiteX90" fmla="*/ 6074833 w 8398933"/>
              <a:gd name="connsiteY90" fmla="*/ 1871134 h 3623734"/>
              <a:gd name="connsiteX91" fmla="*/ 6214533 w 8398933"/>
              <a:gd name="connsiteY91" fmla="*/ 1883834 h 3623734"/>
              <a:gd name="connsiteX92" fmla="*/ 6278033 w 8398933"/>
              <a:gd name="connsiteY92" fmla="*/ 1896534 h 3623734"/>
              <a:gd name="connsiteX93" fmla="*/ 6430433 w 8398933"/>
              <a:gd name="connsiteY93" fmla="*/ 1921934 h 3623734"/>
              <a:gd name="connsiteX94" fmla="*/ 6506633 w 8398933"/>
              <a:gd name="connsiteY94" fmla="*/ 1934634 h 3623734"/>
              <a:gd name="connsiteX95" fmla="*/ 6811433 w 8398933"/>
              <a:gd name="connsiteY95" fmla="*/ 1960034 h 3623734"/>
              <a:gd name="connsiteX96" fmla="*/ 8398933 w 8398933"/>
              <a:gd name="connsiteY96" fmla="*/ 1947334 h 3623734"/>
              <a:gd name="connsiteX97" fmla="*/ 8365066 w 8398933"/>
              <a:gd name="connsiteY97"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379133 w 8398933"/>
              <a:gd name="connsiteY57" fmla="*/ 2302934 h 3623734"/>
              <a:gd name="connsiteX58" fmla="*/ 2734733 w 8398933"/>
              <a:gd name="connsiteY58" fmla="*/ 22648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30133 w 8398933"/>
              <a:gd name="connsiteY66" fmla="*/ 2074334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734733 w 8398933"/>
              <a:gd name="connsiteY58" fmla="*/ 22648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30133 w 8398933"/>
              <a:gd name="connsiteY66" fmla="*/ 2074334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734733 w 8398933"/>
              <a:gd name="connsiteY58" fmla="*/ 22648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30133 w 8398933"/>
              <a:gd name="connsiteY66" fmla="*/ 2074334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734733 w 8398933"/>
              <a:gd name="connsiteY58" fmla="*/ 22648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30133 w 8398933"/>
              <a:gd name="connsiteY66" fmla="*/ 2074334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734733 w 8398933"/>
              <a:gd name="connsiteY58" fmla="*/ 22648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30133 w 8398933"/>
              <a:gd name="connsiteY66" fmla="*/ 2074334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734733 w 8398933"/>
              <a:gd name="connsiteY58" fmla="*/ 22648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30133 w 8398933"/>
              <a:gd name="connsiteY66" fmla="*/ 2074334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30133 w 8398933"/>
              <a:gd name="connsiteY66" fmla="*/ 2074334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3966633 w 8398933"/>
              <a:gd name="connsiteY66" fmla="*/ 1976968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04733 w 8398933"/>
              <a:gd name="connsiteY66" fmla="*/ 1976968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04733 w 8398933"/>
              <a:gd name="connsiteY66" fmla="*/ 1976968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04733 w 8398933"/>
              <a:gd name="connsiteY66" fmla="*/ 1976968 h 3623734"/>
              <a:gd name="connsiteX67" fmla="*/ 4068233 w 8398933"/>
              <a:gd name="connsiteY67" fmla="*/ 2048934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611033 w 8398933"/>
              <a:gd name="connsiteY65" fmla="*/ 2112434 h 3623734"/>
              <a:gd name="connsiteX66" fmla="*/ 4004733 w 8398933"/>
              <a:gd name="connsiteY66" fmla="*/ 1976968 h 3623734"/>
              <a:gd name="connsiteX67" fmla="*/ 4144433 w 8398933"/>
              <a:gd name="connsiteY67" fmla="*/ 1989667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729566 w 8398933"/>
              <a:gd name="connsiteY65" fmla="*/ 2061634 h 3623734"/>
              <a:gd name="connsiteX66" fmla="*/ 4004733 w 8398933"/>
              <a:gd name="connsiteY66" fmla="*/ 1976968 h 3623734"/>
              <a:gd name="connsiteX67" fmla="*/ 4144433 w 8398933"/>
              <a:gd name="connsiteY67" fmla="*/ 1989667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729566 w 8398933"/>
              <a:gd name="connsiteY65" fmla="*/ 2061634 h 3623734"/>
              <a:gd name="connsiteX66" fmla="*/ 4004733 w 8398933"/>
              <a:gd name="connsiteY66" fmla="*/ 1976968 h 3623734"/>
              <a:gd name="connsiteX67" fmla="*/ 4144433 w 8398933"/>
              <a:gd name="connsiteY67" fmla="*/ 1989667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33233 w 8398933"/>
              <a:gd name="connsiteY63" fmla="*/ 2048934 h 3623734"/>
              <a:gd name="connsiteX64" fmla="*/ 3471333 w 8398933"/>
              <a:gd name="connsiteY64" fmla="*/ 2074334 h 3623734"/>
              <a:gd name="connsiteX65" fmla="*/ 3729566 w 8398933"/>
              <a:gd name="connsiteY65" fmla="*/ 2061634 h 3623734"/>
              <a:gd name="connsiteX66" fmla="*/ 4004733 w 8398933"/>
              <a:gd name="connsiteY66" fmla="*/ 1976968 h 3623734"/>
              <a:gd name="connsiteX67" fmla="*/ 4144433 w 8398933"/>
              <a:gd name="connsiteY67" fmla="*/ 1989667 h 3623734"/>
              <a:gd name="connsiteX68" fmla="*/ 4144433 w 8398933"/>
              <a:gd name="connsiteY68" fmla="*/ 2036234 h 3623734"/>
              <a:gd name="connsiteX69" fmla="*/ 4195233 w 8398933"/>
              <a:gd name="connsiteY69" fmla="*/ 2023534 h 3623734"/>
              <a:gd name="connsiteX70" fmla="*/ 4271433 w 8398933"/>
              <a:gd name="connsiteY70" fmla="*/ 2036234 h 3623734"/>
              <a:gd name="connsiteX71" fmla="*/ 4385733 w 8398933"/>
              <a:gd name="connsiteY71" fmla="*/ 2163234 h 3623734"/>
              <a:gd name="connsiteX72" fmla="*/ 4411133 w 8398933"/>
              <a:gd name="connsiteY72" fmla="*/ 2201334 h 3623734"/>
              <a:gd name="connsiteX73" fmla="*/ 4449233 w 8398933"/>
              <a:gd name="connsiteY73" fmla="*/ 2214034 h 3623734"/>
              <a:gd name="connsiteX74" fmla="*/ 4563533 w 8398933"/>
              <a:gd name="connsiteY74" fmla="*/ 2175934 h 3623734"/>
              <a:gd name="connsiteX75" fmla="*/ 4639733 w 8398933"/>
              <a:gd name="connsiteY75" fmla="*/ 2137834 h 3623734"/>
              <a:gd name="connsiteX76" fmla="*/ 4715933 w 8398933"/>
              <a:gd name="connsiteY76" fmla="*/ 2099734 h 3623734"/>
              <a:gd name="connsiteX77" fmla="*/ 4817533 w 8398933"/>
              <a:gd name="connsiteY77" fmla="*/ 2048934 h 3623734"/>
              <a:gd name="connsiteX78" fmla="*/ 4855633 w 8398933"/>
              <a:gd name="connsiteY78" fmla="*/ 2023534 h 3623734"/>
              <a:gd name="connsiteX79" fmla="*/ 4893733 w 8398933"/>
              <a:gd name="connsiteY79" fmla="*/ 2010834 h 3623734"/>
              <a:gd name="connsiteX80" fmla="*/ 4931833 w 8398933"/>
              <a:gd name="connsiteY80" fmla="*/ 1985434 h 3623734"/>
              <a:gd name="connsiteX81" fmla="*/ 4995333 w 8398933"/>
              <a:gd name="connsiteY81" fmla="*/ 1972734 h 3623734"/>
              <a:gd name="connsiteX82" fmla="*/ 5160433 w 8398933"/>
              <a:gd name="connsiteY82" fmla="*/ 1985434 h 3623734"/>
              <a:gd name="connsiteX83" fmla="*/ 5223933 w 8398933"/>
              <a:gd name="connsiteY83" fmla="*/ 1998134 h 3623734"/>
              <a:gd name="connsiteX84" fmla="*/ 5401733 w 8398933"/>
              <a:gd name="connsiteY84" fmla="*/ 2023534 h 3623734"/>
              <a:gd name="connsiteX85" fmla="*/ 5808133 w 8398933"/>
              <a:gd name="connsiteY85" fmla="*/ 2010834 h 3623734"/>
              <a:gd name="connsiteX86" fmla="*/ 5884333 w 8398933"/>
              <a:gd name="connsiteY86" fmla="*/ 1972734 h 3623734"/>
              <a:gd name="connsiteX87" fmla="*/ 5922433 w 8398933"/>
              <a:gd name="connsiteY87" fmla="*/ 1960034 h 3623734"/>
              <a:gd name="connsiteX88" fmla="*/ 5998633 w 8398933"/>
              <a:gd name="connsiteY88" fmla="*/ 1896534 h 3623734"/>
              <a:gd name="connsiteX89" fmla="*/ 6074833 w 8398933"/>
              <a:gd name="connsiteY89" fmla="*/ 1871134 h 3623734"/>
              <a:gd name="connsiteX90" fmla="*/ 6214533 w 8398933"/>
              <a:gd name="connsiteY90" fmla="*/ 1883834 h 3623734"/>
              <a:gd name="connsiteX91" fmla="*/ 6278033 w 8398933"/>
              <a:gd name="connsiteY91" fmla="*/ 1896534 h 3623734"/>
              <a:gd name="connsiteX92" fmla="*/ 6430433 w 8398933"/>
              <a:gd name="connsiteY92" fmla="*/ 1921934 h 3623734"/>
              <a:gd name="connsiteX93" fmla="*/ 6506633 w 8398933"/>
              <a:gd name="connsiteY93" fmla="*/ 1934634 h 3623734"/>
              <a:gd name="connsiteX94" fmla="*/ 6811433 w 8398933"/>
              <a:gd name="connsiteY94" fmla="*/ 1960034 h 3623734"/>
              <a:gd name="connsiteX95" fmla="*/ 8398933 w 8398933"/>
              <a:gd name="connsiteY95" fmla="*/ 1947334 h 3623734"/>
              <a:gd name="connsiteX96" fmla="*/ 8365066 w 8398933"/>
              <a:gd name="connsiteY9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395133 w 8398933"/>
              <a:gd name="connsiteY62" fmla="*/ 2036234 h 3623734"/>
              <a:gd name="connsiteX63" fmla="*/ 3471333 w 8398933"/>
              <a:gd name="connsiteY63" fmla="*/ 2074334 h 3623734"/>
              <a:gd name="connsiteX64" fmla="*/ 3729566 w 8398933"/>
              <a:gd name="connsiteY64" fmla="*/ 2061634 h 3623734"/>
              <a:gd name="connsiteX65" fmla="*/ 4004733 w 8398933"/>
              <a:gd name="connsiteY65" fmla="*/ 1976968 h 3623734"/>
              <a:gd name="connsiteX66" fmla="*/ 4144433 w 8398933"/>
              <a:gd name="connsiteY66" fmla="*/ 1989667 h 3623734"/>
              <a:gd name="connsiteX67" fmla="*/ 4144433 w 8398933"/>
              <a:gd name="connsiteY67" fmla="*/ 2036234 h 3623734"/>
              <a:gd name="connsiteX68" fmla="*/ 4195233 w 8398933"/>
              <a:gd name="connsiteY68" fmla="*/ 2023534 h 3623734"/>
              <a:gd name="connsiteX69" fmla="*/ 4271433 w 8398933"/>
              <a:gd name="connsiteY69" fmla="*/ 2036234 h 3623734"/>
              <a:gd name="connsiteX70" fmla="*/ 4385733 w 8398933"/>
              <a:gd name="connsiteY70" fmla="*/ 2163234 h 3623734"/>
              <a:gd name="connsiteX71" fmla="*/ 4411133 w 8398933"/>
              <a:gd name="connsiteY71" fmla="*/ 2201334 h 3623734"/>
              <a:gd name="connsiteX72" fmla="*/ 4449233 w 8398933"/>
              <a:gd name="connsiteY72" fmla="*/ 2214034 h 3623734"/>
              <a:gd name="connsiteX73" fmla="*/ 4563533 w 8398933"/>
              <a:gd name="connsiteY73" fmla="*/ 2175934 h 3623734"/>
              <a:gd name="connsiteX74" fmla="*/ 4639733 w 8398933"/>
              <a:gd name="connsiteY74" fmla="*/ 2137834 h 3623734"/>
              <a:gd name="connsiteX75" fmla="*/ 4715933 w 8398933"/>
              <a:gd name="connsiteY75" fmla="*/ 2099734 h 3623734"/>
              <a:gd name="connsiteX76" fmla="*/ 4817533 w 8398933"/>
              <a:gd name="connsiteY76" fmla="*/ 2048934 h 3623734"/>
              <a:gd name="connsiteX77" fmla="*/ 4855633 w 8398933"/>
              <a:gd name="connsiteY77" fmla="*/ 2023534 h 3623734"/>
              <a:gd name="connsiteX78" fmla="*/ 4893733 w 8398933"/>
              <a:gd name="connsiteY78" fmla="*/ 2010834 h 3623734"/>
              <a:gd name="connsiteX79" fmla="*/ 4931833 w 8398933"/>
              <a:gd name="connsiteY79" fmla="*/ 1985434 h 3623734"/>
              <a:gd name="connsiteX80" fmla="*/ 4995333 w 8398933"/>
              <a:gd name="connsiteY80" fmla="*/ 1972734 h 3623734"/>
              <a:gd name="connsiteX81" fmla="*/ 5160433 w 8398933"/>
              <a:gd name="connsiteY81" fmla="*/ 1985434 h 3623734"/>
              <a:gd name="connsiteX82" fmla="*/ 5223933 w 8398933"/>
              <a:gd name="connsiteY82" fmla="*/ 1998134 h 3623734"/>
              <a:gd name="connsiteX83" fmla="*/ 5401733 w 8398933"/>
              <a:gd name="connsiteY83" fmla="*/ 2023534 h 3623734"/>
              <a:gd name="connsiteX84" fmla="*/ 5808133 w 8398933"/>
              <a:gd name="connsiteY84" fmla="*/ 2010834 h 3623734"/>
              <a:gd name="connsiteX85" fmla="*/ 5884333 w 8398933"/>
              <a:gd name="connsiteY85" fmla="*/ 1972734 h 3623734"/>
              <a:gd name="connsiteX86" fmla="*/ 5922433 w 8398933"/>
              <a:gd name="connsiteY86" fmla="*/ 1960034 h 3623734"/>
              <a:gd name="connsiteX87" fmla="*/ 5998633 w 8398933"/>
              <a:gd name="connsiteY87" fmla="*/ 1896534 h 3623734"/>
              <a:gd name="connsiteX88" fmla="*/ 6074833 w 8398933"/>
              <a:gd name="connsiteY88" fmla="*/ 1871134 h 3623734"/>
              <a:gd name="connsiteX89" fmla="*/ 6214533 w 8398933"/>
              <a:gd name="connsiteY89" fmla="*/ 1883834 h 3623734"/>
              <a:gd name="connsiteX90" fmla="*/ 6278033 w 8398933"/>
              <a:gd name="connsiteY90" fmla="*/ 1896534 h 3623734"/>
              <a:gd name="connsiteX91" fmla="*/ 6430433 w 8398933"/>
              <a:gd name="connsiteY91" fmla="*/ 1921934 h 3623734"/>
              <a:gd name="connsiteX92" fmla="*/ 6506633 w 8398933"/>
              <a:gd name="connsiteY92" fmla="*/ 1934634 h 3623734"/>
              <a:gd name="connsiteX93" fmla="*/ 6811433 w 8398933"/>
              <a:gd name="connsiteY93" fmla="*/ 1960034 h 3623734"/>
              <a:gd name="connsiteX94" fmla="*/ 8398933 w 8398933"/>
              <a:gd name="connsiteY94" fmla="*/ 1947334 h 3623734"/>
              <a:gd name="connsiteX95" fmla="*/ 8365066 w 8398933"/>
              <a:gd name="connsiteY9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471333 w 8398933"/>
              <a:gd name="connsiteY62" fmla="*/ 2074334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144433 w 8398933"/>
              <a:gd name="connsiteY66" fmla="*/ 2036234 h 3623734"/>
              <a:gd name="connsiteX67" fmla="*/ 4195233 w 8398933"/>
              <a:gd name="connsiteY67" fmla="*/ 2023534 h 3623734"/>
              <a:gd name="connsiteX68" fmla="*/ 4271433 w 8398933"/>
              <a:gd name="connsiteY68" fmla="*/ 2036234 h 3623734"/>
              <a:gd name="connsiteX69" fmla="*/ 4385733 w 8398933"/>
              <a:gd name="connsiteY69" fmla="*/ 2163234 h 3623734"/>
              <a:gd name="connsiteX70" fmla="*/ 4411133 w 8398933"/>
              <a:gd name="connsiteY70" fmla="*/ 2201334 h 3623734"/>
              <a:gd name="connsiteX71" fmla="*/ 4449233 w 8398933"/>
              <a:gd name="connsiteY71" fmla="*/ 2214034 h 3623734"/>
              <a:gd name="connsiteX72" fmla="*/ 4563533 w 8398933"/>
              <a:gd name="connsiteY72" fmla="*/ 2175934 h 3623734"/>
              <a:gd name="connsiteX73" fmla="*/ 4639733 w 8398933"/>
              <a:gd name="connsiteY73" fmla="*/ 2137834 h 3623734"/>
              <a:gd name="connsiteX74" fmla="*/ 4715933 w 8398933"/>
              <a:gd name="connsiteY74" fmla="*/ 2099734 h 3623734"/>
              <a:gd name="connsiteX75" fmla="*/ 4817533 w 8398933"/>
              <a:gd name="connsiteY75" fmla="*/ 2048934 h 3623734"/>
              <a:gd name="connsiteX76" fmla="*/ 4855633 w 8398933"/>
              <a:gd name="connsiteY76" fmla="*/ 2023534 h 3623734"/>
              <a:gd name="connsiteX77" fmla="*/ 4893733 w 8398933"/>
              <a:gd name="connsiteY77" fmla="*/ 2010834 h 3623734"/>
              <a:gd name="connsiteX78" fmla="*/ 4931833 w 8398933"/>
              <a:gd name="connsiteY78" fmla="*/ 1985434 h 3623734"/>
              <a:gd name="connsiteX79" fmla="*/ 4995333 w 8398933"/>
              <a:gd name="connsiteY79" fmla="*/ 1972734 h 3623734"/>
              <a:gd name="connsiteX80" fmla="*/ 5160433 w 8398933"/>
              <a:gd name="connsiteY80" fmla="*/ 1985434 h 3623734"/>
              <a:gd name="connsiteX81" fmla="*/ 5223933 w 8398933"/>
              <a:gd name="connsiteY81" fmla="*/ 1998134 h 3623734"/>
              <a:gd name="connsiteX82" fmla="*/ 5401733 w 8398933"/>
              <a:gd name="connsiteY82" fmla="*/ 2023534 h 3623734"/>
              <a:gd name="connsiteX83" fmla="*/ 5808133 w 8398933"/>
              <a:gd name="connsiteY83" fmla="*/ 2010834 h 3623734"/>
              <a:gd name="connsiteX84" fmla="*/ 5884333 w 8398933"/>
              <a:gd name="connsiteY84" fmla="*/ 1972734 h 3623734"/>
              <a:gd name="connsiteX85" fmla="*/ 5922433 w 8398933"/>
              <a:gd name="connsiteY85" fmla="*/ 1960034 h 3623734"/>
              <a:gd name="connsiteX86" fmla="*/ 5998633 w 8398933"/>
              <a:gd name="connsiteY86" fmla="*/ 1896534 h 3623734"/>
              <a:gd name="connsiteX87" fmla="*/ 6074833 w 8398933"/>
              <a:gd name="connsiteY87" fmla="*/ 1871134 h 3623734"/>
              <a:gd name="connsiteX88" fmla="*/ 6214533 w 8398933"/>
              <a:gd name="connsiteY88" fmla="*/ 1883834 h 3623734"/>
              <a:gd name="connsiteX89" fmla="*/ 6278033 w 8398933"/>
              <a:gd name="connsiteY89" fmla="*/ 1896534 h 3623734"/>
              <a:gd name="connsiteX90" fmla="*/ 6430433 w 8398933"/>
              <a:gd name="connsiteY90" fmla="*/ 1921934 h 3623734"/>
              <a:gd name="connsiteX91" fmla="*/ 6506633 w 8398933"/>
              <a:gd name="connsiteY91" fmla="*/ 1934634 h 3623734"/>
              <a:gd name="connsiteX92" fmla="*/ 6811433 w 8398933"/>
              <a:gd name="connsiteY92" fmla="*/ 1960034 h 3623734"/>
              <a:gd name="connsiteX93" fmla="*/ 8398933 w 8398933"/>
              <a:gd name="connsiteY93" fmla="*/ 1947334 h 3623734"/>
              <a:gd name="connsiteX94" fmla="*/ 8365066 w 8398933"/>
              <a:gd name="connsiteY9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144433 w 8398933"/>
              <a:gd name="connsiteY66" fmla="*/ 2036234 h 3623734"/>
              <a:gd name="connsiteX67" fmla="*/ 4195233 w 8398933"/>
              <a:gd name="connsiteY67" fmla="*/ 2023534 h 3623734"/>
              <a:gd name="connsiteX68" fmla="*/ 4271433 w 8398933"/>
              <a:gd name="connsiteY68" fmla="*/ 2036234 h 3623734"/>
              <a:gd name="connsiteX69" fmla="*/ 4385733 w 8398933"/>
              <a:gd name="connsiteY69" fmla="*/ 2163234 h 3623734"/>
              <a:gd name="connsiteX70" fmla="*/ 4411133 w 8398933"/>
              <a:gd name="connsiteY70" fmla="*/ 2201334 h 3623734"/>
              <a:gd name="connsiteX71" fmla="*/ 4449233 w 8398933"/>
              <a:gd name="connsiteY71" fmla="*/ 2214034 h 3623734"/>
              <a:gd name="connsiteX72" fmla="*/ 4563533 w 8398933"/>
              <a:gd name="connsiteY72" fmla="*/ 2175934 h 3623734"/>
              <a:gd name="connsiteX73" fmla="*/ 4639733 w 8398933"/>
              <a:gd name="connsiteY73" fmla="*/ 2137834 h 3623734"/>
              <a:gd name="connsiteX74" fmla="*/ 4715933 w 8398933"/>
              <a:gd name="connsiteY74" fmla="*/ 2099734 h 3623734"/>
              <a:gd name="connsiteX75" fmla="*/ 4817533 w 8398933"/>
              <a:gd name="connsiteY75" fmla="*/ 2048934 h 3623734"/>
              <a:gd name="connsiteX76" fmla="*/ 4855633 w 8398933"/>
              <a:gd name="connsiteY76" fmla="*/ 2023534 h 3623734"/>
              <a:gd name="connsiteX77" fmla="*/ 4893733 w 8398933"/>
              <a:gd name="connsiteY77" fmla="*/ 2010834 h 3623734"/>
              <a:gd name="connsiteX78" fmla="*/ 4931833 w 8398933"/>
              <a:gd name="connsiteY78" fmla="*/ 1985434 h 3623734"/>
              <a:gd name="connsiteX79" fmla="*/ 4995333 w 8398933"/>
              <a:gd name="connsiteY79" fmla="*/ 1972734 h 3623734"/>
              <a:gd name="connsiteX80" fmla="*/ 5160433 w 8398933"/>
              <a:gd name="connsiteY80" fmla="*/ 1985434 h 3623734"/>
              <a:gd name="connsiteX81" fmla="*/ 5223933 w 8398933"/>
              <a:gd name="connsiteY81" fmla="*/ 1998134 h 3623734"/>
              <a:gd name="connsiteX82" fmla="*/ 5401733 w 8398933"/>
              <a:gd name="connsiteY82" fmla="*/ 2023534 h 3623734"/>
              <a:gd name="connsiteX83" fmla="*/ 5808133 w 8398933"/>
              <a:gd name="connsiteY83" fmla="*/ 2010834 h 3623734"/>
              <a:gd name="connsiteX84" fmla="*/ 5884333 w 8398933"/>
              <a:gd name="connsiteY84" fmla="*/ 1972734 h 3623734"/>
              <a:gd name="connsiteX85" fmla="*/ 5922433 w 8398933"/>
              <a:gd name="connsiteY85" fmla="*/ 1960034 h 3623734"/>
              <a:gd name="connsiteX86" fmla="*/ 5998633 w 8398933"/>
              <a:gd name="connsiteY86" fmla="*/ 1896534 h 3623734"/>
              <a:gd name="connsiteX87" fmla="*/ 6074833 w 8398933"/>
              <a:gd name="connsiteY87" fmla="*/ 1871134 h 3623734"/>
              <a:gd name="connsiteX88" fmla="*/ 6214533 w 8398933"/>
              <a:gd name="connsiteY88" fmla="*/ 1883834 h 3623734"/>
              <a:gd name="connsiteX89" fmla="*/ 6278033 w 8398933"/>
              <a:gd name="connsiteY89" fmla="*/ 1896534 h 3623734"/>
              <a:gd name="connsiteX90" fmla="*/ 6430433 w 8398933"/>
              <a:gd name="connsiteY90" fmla="*/ 1921934 h 3623734"/>
              <a:gd name="connsiteX91" fmla="*/ 6506633 w 8398933"/>
              <a:gd name="connsiteY91" fmla="*/ 1934634 h 3623734"/>
              <a:gd name="connsiteX92" fmla="*/ 6811433 w 8398933"/>
              <a:gd name="connsiteY92" fmla="*/ 1960034 h 3623734"/>
              <a:gd name="connsiteX93" fmla="*/ 8398933 w 8398933"/>
              <a:gd name="connsiteY93" fmla="*/ 1947334 h 3623734"/>
              <a:gd name="connsiteX94" fmla="*/ 8365066 w 8398933"/>
              <a:gd name="connsiteY9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144433 w 8398933"/>
              <a:gd name="connsiteY66" fmla="*/ 2036234 h 3623734"/>
              <a:gd name="connsiteX67" fmla="*/ 4195233 w 8398933"/>
              <a:gd name="connsiteY67" fmla="*/ 2023534 h 3623734"/>
              <a:gd name="connsiteX68" fmla="*/ 4271433 w 8398933"/>
              <a:gd name="connsiteY68" fmla="*/ 2036234 h 3623734"/>
              <a:gd name="connsiteX69" fmla="*/ 4385733 w 8398933"/>
              <a:gd name="connsiteY69" fmla="*/ 2163234 h 3623734"/>
              <a:gd name="connsiteX70" fmla="*/ 4411133 w 8398933"/>
              <a:gd name="connsiteY70" fmla="*/ 2201334 h 3623734"/>
              <a:gd name="connsiteX71" fmla="*/ 4449233 w 8398933"/>
              <a:gd name="connsiteY71" fmla="*/ 2214034 h 3623734"/>
              <a:gd name="connsiteX72" fmla="*/ 4563533 w 8398933"/>
              <a:gd name="connsiteY72" fmla="*/ 2175934 h 3623734"/>
              <a:gd name="connsiteX73" fmla="*/ 4639733 w 8398933"/>
              <a:gd name="connsiteY73" fmla="*/ 2137834 h 3623734"/>
              <a:gd name="connsiteX74" fmla="*/ 4715933 w 8398933"/>
              <a:gd name="connsiteY74" fmla="*/ 2099734 h 3623734"/>
              <a:gd name="connsiteX75" fmla="*/ 4817533 w 8398933"/>
              <a:gd name="connsiteY75" fmla="*/ 2048934 h 3623734"/>
              <a:gd name="connsiteX76" fmla="*/ 4855633 w 8398933"/>
              <a:gd name="connsiteY76" fmla="*/ 2023534 h 3623734"/>
              <a:gd name="connsiteX77" fmla="*/ 4893733 w 8398933"/>
              <a:gd name="connsiteY77" fmla="*/ 2010834 h 3623734"/>
              <a:gd name="connsiteX78" fmla="*/ 4931833 w 8398933"/>
              <a:gd name="connsiteY78" fmla="*/ 1985434 h 3623734"/>
              <a:gd name="connsiteX79" fmla="*/ 4995333 w 8398933"/>
              <a:gd name="connsiteY79" fmla="*/ 1972734 h 3623734"/>
              <a:gd name="connsiteX80" fmla="*/ 5160433 w 8398933"/>
              <a:gd name="connsiteY80" fmla="*/ 1985434 h 3623734"/>
              <a:gd name="connsiteX81" fmla="*/ 5223933 w 8398933"/>
              <a:gd name="connsiteY81" fmla="*/ 1998134 h 3623734"/>
              <a:gd name="connsiteX82" fmla="*/ 5401733 w 8398933"/>
              <a:gd name="connsiteY82" fmla="*/ 2023534 h 3623734"/>
              <a:gd name="connsiteX83" fmla="*/ 5808133 w 8398933"/>
              <a:gd name="connsiteY83" fmla="*/ 2010834 h 3623734"/>
              <a:gd name="connsiteX84" fmla="*/ 5884333 w 8398933"/>
              <a:gd name="connsiteY84" fmla="*/ 1972734 h 3623734"/>
              <a:gd name="connsiteX85" fmla="*/ 5922433 w 8398933"/>
              <a:gd name="connsiteY85" fmla="*/ 1960034 h 3623734"/>
              <a:gd name="connsiteX86" fmla="*/ 5998633 w 8398933"/>
              <a:gd name="connsiteY86" fmla="*/ 1896534 h 3623734"/>
              <a:gd name="connsiteX87" fmla="*/ 6074833 w 8398933"/>
              <a:gd name="connsiteY87" fmla="*/ 1871134 h 3623734"/>
              <a:gd name="connsiteX88" fmla="*/ 6214533 w 8398933"/>
              <a:gd name="connsiteY88" fmla="*/ 1883834 h 3623734"/>
              <a:gd name="connsiteX89" fmla="*/ 6278033 w 8398933"/>
              <a:gd name="connsiteY89" fmla="*/ 1896534 h 3623734"/>
              <a:gd name="connsiteX90" fmla="*/ 6430433 w 8398933"/>
              <a:gd name="connsiteY90" fmla="*/ 1921934 h 3623734"/>
              <a:gd name="connsiteX91" fmla="*/ 6506633 w 8398933"/>
              <a:gd name="connsiteY91" fmla="*/ 1934634 h 3623734"/>
              <a:gd name="connsiteX92" fmla="*/ 6811433 w 8398933"/>
              <a:gd name="connsiteY92" fmla="*/ 1960034 h 3623734"/>
              <a:gd name="connsiteX93" fmla="*/ 8398933 w 8398933"/>
              <a:gd name="connsiteY93" fmla="*/ 1947334 h 3623734"/>
              <a:gd name="connsiteX94" fmla="*/ 8365066 w 8398933"/>
              <a:gd name="connsiteY9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144433 w 8398933"/>
              <a:gd name="connsiteY66" fmla="*/ 2036234 h 3623734"/>
              <a:gd name="connsiteX67" fmla="*/ 4195233 w 8398933"/>
              <a:gd name="connsiteY67" fmla="*/ 2023534 h 3623734"/>
              <a:gd name="connsiteX68" fmla="*/ 4271433 w 8398933"/>
              <a:gd name="connsiteY68" fmla="*/ 2036234 h 3623734"/>
              <a:gd name="connsiteX69" fmla="*/ 4385733 w 8398933"/>
              <a:gd name="connsiteY69" fmla="*/ 2163234 h 3623734"/>
              <a:gd name="connsiteX70" fmla="*/ 4411133 w 8398933"/>
              <a:gd name="connsiteY70" fmla="*/ 2201334 h 3623734"/>
              <a:gd name="connsiteX71" fmla="*/ 4449233 w 8398933"/>
              <a:gd name="connsiteY71" fmla="*/ 2214034 h 3623734"/>
              <a:gd name="connsiteX72" fmla="*/ 4563533 w 8398933"/>
              <a:gd name="connsiteY72" fmla="*/ 2175934 h 3623734"/>
              <a:gd name="connsiteX73" fmla="*/ 4639733 w 8398933"/>
              <a:gd name="connsiteY73" fmla="*/ 2137834 h 3623734"/>
              <a:gd name="connsiteX74" fmla="*/ 4715933 w 8398933"/>
              <a:gd name="connsiteY74" fmla="*/ 2099734 h 3623734"/>
              <a:gd name="connsiteX75" fmla="*/ 4817533 w 8398933"/>
              <a:gd name="connsiteY75" fmla="*/ 2048934 h 3623734"/>
              <a:gd name="connsiteX76" fmla="*/ 4855633 w 8398933"/>
              <a:gd name="connsiteY76" fmla="*/ 2023534 h 3623734"/>
              <a:gd name="connsiteX77" fmla="*/ 4893733 w 8398933"/>
              <a:gd name="connsiteY77" fmla="*/ 2010834 h 3623734"/>
              <a:gd name="connsiteX78" fmla="*/ 4931833 w 8398933"/>
              <a:gd name="connsiteY78" fmla="*/ 1985434 h 3623734"/>
              <a:gd name="connsiteX79" fmla="*/ 4995333 w 8398933"/>
              <a:gd name="connsiteY79" fmla="*/ 1972734 h 3623734"/>
              <a:gd name="connsiteX80" fmla="*/ 5160433 w 8398933"/>
              <a:gd name="connsiteY80" fmla="*/ 1985434 h 3623734"/>
              <a:gd name="connsiteX81" fmla="*/ 5223933 w 8398933"/>
              <a:gd name="connsiteY81" fmla="*/ 1998134 h 3623734"/>
              <a:gd name="connsiteX82" fmla="*/ 5401733 w 8398933"/>
              <a:gd name="connsiteY82" fmla="*/ 2023534 h 3623734"/>
              <a:gd name="connsiteX83" fmla="*/ 5808133 w 8398933"/>
              <a:gd name="connsiteY83" fmla="*/ 2010834 h 3623734"/>
              <a:gd name="connsiteX84" fmla="*/ 5884333 w 8398933"/>
              <a:gd name="connsiteY84" fmla="*/ 1972734 h 3623734"/>
              <a:gd name="connsiteX85" fmla="*/ 5922433 w 8398933"/>
              <a:gd name="connsiteY85" fmla="*/ 1960034 h 3623734"/>
              <a:gd name="connsiteX86" fmla="*/ 5998633 w 8398933"/>
              <a:gd name="connsiteY86" fmla="*/ 1896534 h 3623734"/>
              <a:gd name="connsiteX87" fmla="*/ 6074833 w 8398933"/>
              <a:gd name="connsiteY87" fmla="*/ 1871134 h 3623734"/>
              <a:gd name="connsiteX88" fmla="*/ 6214533 w 8398933"/>
              <a:gd name="connsiteY88" fmla="*/ 1883834 h 3623734"/>
              <a:gd name="connsiteX89" fmla="*/ 6278033 w 8398933"/>
              <a:gd name="connsiteY89" fmla="*/ 1896534 h 3623734"/>
              <a:gd name="connsiteX90" fmla="*/ 6430433 w 8398933"/>
              <a:gd name="connsiteY90" fmla="*/ 1921934 h 3623734"/>
              <a:gd name="connsiteX91" fmla="*/ 6506633 w 8398933"/>
              <a:gd name="connsiteY91" fmla="*/ 1934634 h 3623734"/>
              <a:gd name="connsiteX92" fmla="*/ 6811433 w 8398933"/>
              <a:gd name="connsiteY92" fmla="*/ 1960034 h 3623734"/>
              <a:gd name="connsiteX93" fmla="*/ 8398933 w 8398933"/>
              <a:gd name="connsiteY93" fmla="*/ 1947334 h 3623734"/>
              <a:gd name="connsiteX94" fmla="*/ 8365066 w 8398933"/>
              <a:gd name="connsiteY9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195233 w 8398933"/>
              <a:gd name="connsiteY66" fmla="*/ 2023534 h 3623734"/>
              <a:gd name="connsiteX67" fmla="*/ 4271433 w 8398933"/>
              <a:gd name="connsiteY67" fmla="*/ 2036234 h 3623734"/>
              <a:gd name="connsiteX68" fmla="*/ 4385733 w 8398933"/>
              <a:gd name="connsiteY68" fmla="*/ 2163234 h 3623734"/>
              <a:gd name="connsiteX69" fmla="*/ 4411133 w 8398933"/>
              <a:gd name="connsiteY69" fmla="*/ 2201334 h 3623734"/>
              <a:gd name="connsiteX70" fmla="*/ 4449233 w 8398933"/>
              <a:gd name="connsiteY70" fmla="*/ 2214034 h 3623734"/>
              <a:gd name="connsiteX71" fmla="*/ 4563533 w 8398933"/>
              <a:gd name="connsiteY71" fmla="*/ 2175934 h 3623734"/>
              <a:gd name="connsiteX72" fmla="*/ 4639733 w 8398933"/>
              <a:gd name="connsiteY72" fmla="*/ 2137834 h 3623734"/>
              <a:gd name="connsiteX73" fmla="*/ 4715933 w 8398933"/>
              <a:gd name="connsiteY73" fmla="*/ 2099734 h 3623734"/>
              <a:gd name="connsiteX74" fmla="*/ 4817533 w 8398933"/>
              <a:gd name="connsiteY74" fmla="*/ 2048934 h 3623734"/>
              <a:gd name="connsiteX75" fmla="*/ 4855633 w 8398933"/>
              <a:gd name="connsiteY75" fmla="*/ 2023534 h 3623734"/>
              <a:gd name="connsiteX76" fmla="*/ 4893733 w 8398933"/>
              <a:gd name="connsiteY76" fmla="*/ 2010834 h 3623734"/>
              <a:gd name="connsiteX77" fmla="*/ 4931833 w 8398933"/>
              <a:gd name="connsiteY77" fmla="*/ 1985434 h 3623734"/>
              <a:gd name="connsiteX78" fmla="*/ 4995333 w 8398933"/>
              <a:gd name="connsiteY78" fmla="*/ 1972734 h 3623734"/>
              <a:gd name="connsiteX79" fmla="*/ 5160433 w 8398933"/>
              <a:gd name="connsiteY79" fmla="*/ 1985434 h 3623734"/>
              <a:gd name="connsiteX80" fmla="*/ 5223933 w 8398933"/>
              <a:gd name="connsiteY80" fmla="*/ 1998134 h 3623734"/>
              <a:gd name="connsiteX81" fmla="*/ 5401733 w 8398933"/>
              <a:gd name="connsiteY81" fmla="*/ 2023534 h 3623734"/>
              <a:gd name="connsiteX82" fmla="*/ 5808133 w 8398933"/>
              <a:gd name="connsiteY82" fmla="*/ 2010834 h 3623734"/>
              <a:gd name="connsiteX83" fmla="*/ 5884333 w 8398933"/>
              <a:gd name="connsiteY83" fmla="*/ 1972734 h 3623734"/>
              <a:gd name="connsiteX84" fmla="*/ 5922433 w 8398933"/>
              <a:gd name="connsiteY84" fmla="*/ 1960034 h 3623734"/>
              <a:gd name="connsiteX85" fmla="*/ 5998633 w 8398933"/>
              <a:gd name="connsiteY85" fmla="*/ 1896534 h 3623734"/>
              <a:gd name="connsiteX86" fmla="*/ 6074833 w 8398933"/>
              <a:gd name="connsiteY86" fmla="*/ 1871134 h 3623734"/>
              <a:gd name="connsiteX87" fmla="*/ 6214533 w 8398933"/>
              <a:gd name="connsiteY87" fmla="*/ 1883834 h 3623734"/>
              <a:gd name="connsiteX88" fmla="*/ 6278033 w 8398933"/>
              <a:gd name="connsiteY88" fmla="*/ 1896534 h 3623734"/>
              <a:gd name="connsiteX89" fmla="*/ 6430433 w 8398933"/>
              <a:gd name="connsiteY89" fmla="*/ 1921934 h 3623734"/>
              <a:gd name="connsiteX90" fmla="*/ 6506633 w 8398933"/>
              <a:gd name="connsiteY90" fmla="*/ 1934634 h 3623734"/>
              <a:gd name="connsiteX91" fmla="*/ 6811433 w 8398933"/>
              <a:gd name="connsiteY91" fmla="*/ 1960034 h 3623734"/>
              <a:gd name="connsiteX92" fmla="*/ 8398933 w 8398933"/>
              <a:gd name="connsiteY92" fmla="*/ 1947334 h 3623734"/>
              <a:gd name="connsiteX93" fmla="*/ 8365066 w 8398933"/>
              <a:gd name="connsiteY9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385733 w 8398933"/>
              <a:gd name="connsiteY67" fmla="*/ 2163234 h 3623734"/>
              <a:gd name="connsiteX68" fmla="*/ 4411133 w 8398933"/>
              <a:gd name="connsiteY68" fmla="*/ 2201334 h 3623734"/>
              <a:gd name="connsiteX69" fmla="*/ 4449233 w 8398933"/>
              <a:gd name="connsiteY69" fmla="*/ 2214034 h 3623734"/>
              <a:gd name="connsiteX70" fmla="*/ 4563533 w 8398933"/>
              <a:gd name="connsiteY70" fmla="*/ 2175934 h 3623734"/>
              <a:gd name="connsiteX71" fmla="*/ 4639733 w 8398933"/>
              <a:gd name="connsiteY71" fmla="*/ 2137834 h 3623734"/>
              <a:gd name="connsiteX72" fmla="*/ 4715933 w 8398933"/>
              <a:gd name="connsiteY72" fmla="*/ 2099734 h 3623734"/>
              <a:gd name="connsiteX73" fmla="*/ 4817533 w 8398933"/>
              <a:gd name="connsiteY73" fmla="*/ 2048934 h 3623734"/>
              <a:gd name="connsiteX74" fmla="*/ 4855633 w 8398933"/>
              <a:gd name="connsiteY74" fmla="*/ 2023534 h 3623734"/>
              <a:gd name="connsiteX75" fmla="*/ 4893733 w 8398933"/>
              <a:gd name="connsiteY75" fmla="*/ 2010834 h 3623734"/>
              <a:gd name="connsiteX76" fmla="*/ 4931833 w 8398933"/>
              <a:gd name="connsiteY76" fmla="*/ 1985434 h 3623734"/>
              <a:gd name="connsiteX77" fmla="*/ 4995333 w 8398933"/>
              <a:gd name="connsiteY77" fmla="*/ 1972734 h 3623734"/>
              <a:gd name="connsiteX78" fmla="*/ 5160433 w 8398933"/>
              <a:gd name="connsiteY78" fmla="*/ 1985434 h 3623734"/>
              <a:gd name="connsiteX79" fmla="*/ 5223933 w 8398933"/>
              <a:gd name="connsiteY79" fmla="*/ 1998134 h 3623734"/>
              <a:gd name="connsiteX80" fmla="*/ 5401733 w 8398933"/>
              <a:gd name="connsiteY80" fmla="*/ 2023534 h 3623734"/>
              <a:gd name="connsiteX81" fmla="*/ 5808133 w 8398933"/>
              <a:gd name="connsiteY81" fmla="*/ 2010834 h 3623734"/>
              <a:gd name="connsiteX82" fmla="*/ 5884333 w 8398933"/>
              <a:gd name="connsiteY82" fmla="*/ 1972734 h 3623734"/>
              <a:gd name="connsiteX83" fmla="*/ 5922433 w 8398933"/>
              <a:gd name="connsiteY83" fmla="*/ 1960034 h 3623734"/>
              <a:gd name="connsiteX84" fmla="*/ 5998633 w 8398933"/>
              <a:gd name="connsiteY84" fmla="*/ 1896534 h 3623734"/>
              <a:gd name="connsiteX85" fmla="*/ 6074833 w 8398933"/>
              <a:gd name="connsiteY85" fmla="*/ 1871134 h 3623734"/>
              <a:gd name="connsiteX86" fmla="*/ 6214533 w 8398933"/>
              <a:gd name="connsiteY86" fmla="*/ 1883834 h 3623734"/>
              <a:gd name="connsiteX87" fmla="*/ 6278033 w 8398933"/>
              <a:gd name="connsiteY87" fmla="*/ 1896534 h 3623734"/>
              <a:gd name="connsiteX88" fmla="*/ 6430433 w 8398933"/>
              <a:gd name="connsiteY88" fmla="*/ 1921934 h 3623734"/>
              <a:gd name="connsiteX89" fmla="*/ 6506633 w 8398933"/>
              <a:gd name="connsiteY89" fmla="*/ 1934634 h 3623734"/>
              <a:gd name="connsiteX90" fmla="*/ 6811433 w 8398933"/>
              <a:gd name="connsiteY90" fmla="*/ 1960034 h 3623734"/>
              <a:gd name="connsiteX91" fmla="*/ 8398933 w 8398933"/>
              <a:gd name="connsiteY91" fmla="*/ 1947334 h 3623734"/>
              <a:gd name="connsiteX92" fmla="*/ 8365066 w 8398933"/>
              <a:gd name="connsiteY92"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385733 w 8398933"/>
              <a:gd name="connsiteY67" fmla="*/ 2163234 h 3623734"/>
              <a:gd name="connsiteX68" fmla="*/ 4449233 w 8398933"/>
              <a:gd name="connsiteY68" fmla="*/ 2214034 h 3623734"/>
              <a:gd name="connsiteX69" fmla="*/ 4563533 w 8398933"/>
              <a:gd name="connsiteY69" fmla="*/ 2175934 h 3623734"/>
              <a:gd name="connsiteX70" fmla="*/ 4639733 w 8398933"/>
              <a:gd name="connsiteY70" fmla="*/ 2137834 h 3623734"/>
              <a:gd name="connsiteX71" fmla="*/ 4715933 w 8398933"/>
              <a:gd name="connsiteY71" fmla="*/ 2099734 h 3623734"/>
              <a:gd name="connsiteX72" fmla="*/ 4817533 w 8398933"/>
              <a:gd name="connsiteY72" fmla="*/ 2048934 h 3623734"/>
              <a:gd name="connsiteX73" fmla="*/ 4855633 w 8398933"/>
              <a:gd name="connsiteY73" fmla="*/ 2023534 h 3623734"/>
              <a:gd name="connsiteX74" fmla="*/ 4893733 w 8398933"/>
              <a:gd name="connsiteY74" fmla="*/ 2010834 h 3623734"/>
              <a:gd name="connsiteX75" fmla="*/ 4931833 w 8398933"/>
              <a:gd name="connsiteY75" fmla="*/ 1985434 h 3623734"/>
              <a:gd name="connsiteX76" fmla="*/ 4995333 w 8398933"/>
              <a:gd name="connsiteY76" fmla="*/ 1972734 h 3623734"/>
              <a:gd name="connsiteX77" fmla="*/ 5160433 w 8398933"/>
              <a:gd name="connsiteY77" fmla="*/ 1985434 h 3623734"/>
              <a:gd name="connsiteX78" fmla="*/ 5223933 w 8398933"/>
              <a:gd name="connsiteY78" fmla="*/ 1998134 h 3623734"/>
              <a:gd name="connsiteX79" fmla="*/ 5401733 w 8398933"/>
              <a:gd name="connsiteY79" fmla="*/ 2023534 h 3623734"/>
              <a:gd name="connsiteX80" fmla="*/ 5808133 w 8398933"/>
              <a:gd name="connsiteY80" fmla="*/ 2010834 h 3623734"/>
              <a:gd name="connsiteX81" fmla="*/ 5884333 w 8398933"/>
              <a:gd name="connsiteY81" fmla="*/ 1972734 h 3623734"/>
              <a:gd name="connsiteX82" fmla="*/ 5922433 w 8398933"/>
              <a:gd name="connsiteY82" fmla="*/ 1960034 h 3623734"/>
              <a:gd name="connsiteX83" fmla="*/ 5998633 w 8398933"/>
              <a:gd name="connsiteY83" fmla="*/ 1896534 h 3623734"/>
              <a:gd name="connsiteX84" fmla="*/ 6074833 w 8398933"/>
              <a:gd name="connsiteY84" fmla="*/ 1871134 h 3623734"/>
              <a:gd name="connsiteX85" fmla="*/ 6214533 w 8398933"/>
              <a:gd name="connsiteY85" fmla="*/ 1883834 h 3623734"/>
              <a:gd name="connsiteX86" fmla="*/ 6278033 w 8398933"/>
              <a:gd name="connsiteY86" fmla="*/ 1896534 h 3623734"/>
              <a:gd name="connsiteX87" fmla="*/ 6430433 w 8398933"/>
              <a:gd name="connsiteY87" fmla="*/ 1921934 h 3623734"/>
              <a:gd name="connsiteX88" fmla="*/ 6506633 w 8398933"/>
              <a:gd name="connsiteY88" fmla="*/ 1934634 h 3623734"/>
              <a:gd name="connsiteX89" fmla="*/ 6811433 w 8398933"/>
              <a:gd name="connsiteY89" fmla="*/ 1960034 h 3623734"/>
              <a:gd name="connsiteX90" fmla="*/ 8398933 w 8398933"/>
              <a:gd name="connsiteY90" fmla="*/ 1947334 h 3623734"/>
              <a:gd name="connsiteX91" fmla="*/ 8365066 w 8398933"/>
              <a:gd name="connsiteY91"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385733 w 8398933"/>
              <a:gd name="connsiteY67" fmla="*/ 2163234 h 3623734"/>
              <a:gd name="connsiteX68" fmla="*/ 4563533 w 8398933"/>
              <a:gd name="connsiteY68" fmla="*/ 2175934 h 3623734"/>
              <a:gd name="connsiteX69" fmla="*/ 4639733 w 8398933"/>
              <a:gd name="connsiteY69" fmla="*/ 2137834 h 3623734"/>
              <a:gd name="connsiteX70" fmla="*/ 4715933 w 8398933"/>
              <a:gd name="connsiteY70" fmla="*/ 2099734 h 3623734"/>
              <a:gd name="connsiteX71" fmla="*/ 4817533 w 8398933"/>
              <a:gd name="connsiteY71" fmla="*/ 2048934 h 3623734"/>
              <a:gd name="connsiteX72" fmla="*/ 4855633 w 8398933"/>
              <a:gd name="connsiteY72" fmla="*/ 2023534 h 3623734"/>
              <a:gd name="connsiteX73" fmla="*/ 4893733 w 8398933"/>
              <a:gd name="connsiteY73" fmla="*/ 2010834 h 3623734"/>
              <a:gd name="connsiteX74" fmla="*/ 4931833 w 8398933"/>
              <a:gd name="connsiteY74" fmla="*/ 1985434 h 3623734"/>
              <a:gd name="connsiteX75" fmla="*/ 4995333 w 8398933"/>
              <a:gd name="connsiteY75" fmla="*/ 1972734 h 3623734"/>
              <a:gd name="connsiteX76" fmla="*/ 5160433 w 8398933"/>
              <a:gd name="connsiteY76" fmla="*/ 1985434 h 3623734"/>
              <a:gd name="connsiteX77" fmla="*/ 5223933 w 8398933"/>
              <a:gd name="connsiteY77" fmla="*/ 1998134 h 3623734"/>
              <a:gd name="connsiteX78" fmla="*/ 5401733 w 8398933"/>
              <a:gd name="connsiteY78" fmla="*/ 2023534 h 3623734"/>
              <a:gd name="connsiteX79" fmla="*/ 5808133 w 8398933"/>
              <a:gd name="connsiteY79" fmla="*/ 2010834 h 3623734"/>
              <a:gd name="connsiteX80" fmla="*/ 5884333 w 8398933"/>
              <a:gd name="connsiteY80" fmla="*/ 1972734 h 3623734"/>
              <a:gd name="connsiteX81" fmla="*/ 5922433 w 8398933"/>
              <a:gd name="connsiteY81" fmla="*/ 1960034 h 3623734"/>
              <a:gd name="connsiteX82" fmla="*/ 5998633 w 8398933"/>
              <a:gd name="connsiteY82" fmla="*/ 1896534 h 3623734"/>
              <a:gd name="connsiteX83" fmla="*/ 6074833 w 8398933"/>
              <a:gd name="connsiteY83" fmla="*/ 1871134 h 3623734"/>
              <a:gd name="connsiteX84" fmla="*/ 6214533 w 8398933"/>
              <a:gd name="connsiteY84" fmla="*/ 1883834 h 3623734"/>
              <a:gd name="connsiteX85" fmla="*/ 6278033 w 8398933"/>
              <a:gd name="connsiteY85" fmla="*/ 1896534 h 3623734"/>
              <a:gd name="connsiteX86" fmla="*/ 6430433 w 8398933"/>
              <a:gd name="connsiteY86" fmla="*/ 1921934 h 3623734"/>
              <a:gd name="connsiteX87" fmla="*/ 6506633 w 8398933"/>
              <a:gd name="connsiteY87" fmla="*/ 1934634 h 3623734"/>
              <a:gd name="connsiteX88" fmla="*/ 6811433 w 8398933"/>
              <a:gd name="connsiteY88" fmla="*/ 1960034 h 3623734"/>
              <a:gd name="connsiteX89" fmla="*/ 8398933 w 8398933"/>
              <a:gd name="connsiteY89" fmla="*/ 1947334 h 3623734"/>
              <a:gd name="connsiteX90" fmla="*/ 8365066 w 8398933"/>
              <a:gd name="connsiteY90"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563533 w 8398933"/>
              <a:gd name="connsiteY68" fmla="*/ 2175934 h 3623734"/>
              <a:gd name="connsiteX69" fmla="*/ 4639733 w 8398933"/>
              <a:gd name="connsiteY69" fmla="*/ 2137834 h 3623734"/>
              <a:gd name="connsiteX70" fmla="*/ 4715933 w 8398933"/>
              <a:gd name="connsiteY70" fmla="*/ 2099734 h 3623734"/>
              <a:gd name="connsiteX71" fmla="*/ 4817533 w 8398933"/>
              <a:gd name="connsiteY71" fmla="*/ 2048934 h 3623734"/>
              <a:gd name="connsiteX72" fmla="*/ 4855633 w 8398933"/>
              <a:gd name="connsiteY72" fmla="*/ 2023534 h 3623734"/>
              <a:gd name="connsiteX73" fmla="*/ 4893733 w 8398933"/>
              <a:gd name="connsiteY73" fmla="*/ 2010834 h 3623734"/>
              <a:gd name="connsiteX74" fmla="*/ 4931833 w 8398933"/>
              <a:gd name="connsiteY74" fmla="*/ 1985434 h 3623734"/>
              <a:gd name="connsiteX75" fmla="*/ 4995333 w 8398933"/>
              <a:gd name="connsiteY75" fmla="*/ 1972734 h 3623734"/>
              <a:gd name="connsiteX76" fmla="*/ 5160433 w 8398933"/>
              <a:gd name="connsiteY76" fmla="*/ 1985434 h 3623734"/>
              <a:gd name="connsiteX77" fmla="*/ 5223933 w 8398933"/>
              <a:gd name="connsiteY77" fmla="*/ 1998134 h 3623734"/>
              <a:gd name="connsiteX78" fmla="*/ 5401733 w 8398933"/>
              <a:gd name="connsiteY78" fmla="*/ 2023534 h 3623734"/>
              <a:gd name="connsiteX79" fmla="*/ 5808133 w 8398933"/>
              <a:gd name="connsiteY79" fmla="*/ 2010834 h 3623734"/>
              <a:gd name="connsiteX80" fmla="*/ 5884333 w 8398933"/>
              <a:gd name="connsiteY80" fmla="*/ 1972734 h 3623734"/>
              <a:gd name="connsiteX81" fmla="*/ 5922433 w 8398933"/>
              <a:gd name="connsiteY81" fmla="*/ 1960034 h 3623734"/>
              <a:gd name="connsiteX82" fmla="*/ 5998633 w 8398933"/>
              <a:gd name="connsiteY82" fmla="*/ 1896534 h 3623734"/>
              <a:gd name="connsiteX83" fmla="*/ 6074833 w 8398933"/>
              <a:gd name="connsiteY83" fmla="*/ 1871134 h 3623734"/>
              <a:gd name="connsiteX84" fmla="*/ 6214533 w 8398933"/>
              <a:gd name="connsiteY84" fmla="*/ 1883834 h 3623734"/>
              <a:gd name="connsiteX85" fmla="*/ 6278033 w 8398933"/>
              <a:gd name="connsiteY85" fmla="*/ 1896534 h 3623734"/>
              <a:gd name="connsiteX86" fmla="*/ 6430433 w 8398933"/>
              <a:gd name="connsiteY86" fmla="*/ 1921934 h 3623734"/>
              <a:gd name="connsiteX87" fmla="*/ 6506633 w 8398933"/>
              <a:gd name="connsiteY87" fmla="*/ 1934634 h 3623734"/>
              <a:gd name="connsiteX88" fmla="*/ 6811433 w 8398933"/>
              <a:gd name="connsiteY88" fmla="*/ 1960034 h 3623734"/>
              <a:gd name="connsiteX89" fmla="*/ 8398933 w 8398933"/>
              <a:gd name="connsiteY89" fmla="*/ 1947334 h 3623734"/>
              <a:gd name="connsiteX90" fmla="*/ 8365066 w 8398933"/>
              <a:gd name="connsiteY90"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39733 w 8398933"/>
              <a:gd name="connsiteY68" fmla="*/ 2137834 h 3623734"/>
              <a:gd name="connsiteX69" fmla="*/ 4715933 w 8398933"/>
              <a:gd name="connsiteY69" fmla="*/ 2099734 h 3623734"/>
              <a:gd name="connsiteX70" fmla="*/ 4817533 w 8398933"/>
              <a:gd name="connsiteY70" fmla="*/ 2048934 h 3623734"/>
              <a:gd name="connsiteX71" fmla="*/ 4855633 w 8398933"/>
              <a:gd name="connsiteY71" fmla="*/ 2023534 h 3623734"/>
              <a:gd name="connsiteX72" fmla="*/ 4893733 w 8398933"/>
              <a:gd name="connsiteY72" fmla="*/ 2010834 h 3623734"/>
              <a:gd name="connsiteX73" fmla="*/ 4931833 w 8398933"/>
              <a:gd name="connsiteY73" fmla="*/ 1985434 h 3623734"/>
              <a:gd name="connsiteX74" fmla="*/ 4995333 w 8398933"/>
              <a:gd name="connsiteY74" fmla="*/ 1972734 h 3623734"/>
              <a:gd name="connsiteX75" fmla="*/ 5160433 w 8398933"/>
              <a:gd name="connsiteY75" fmla="*/ 1985434 h 3623734"/>
              <a:gd name="connsiteX76" fmla="*/ 5223933 w 8398933"/>
              <a:gd name="connsiteY76" fmla="*/ 1998134 h 3623734"/>
              <a:gd name="connsiteX77" fmla="*/ 5401733 w 8398933"/>
              <a:gd name="connsiteY77" fmla="*/ 2023534 h 3623734"/>
              <a:gd name="connsiteX78" fmla="*/ 5808133 w 8398933"/>
              <a:gd name="connsiteY78" fmla="*/ 2010834 h 3623734"/>
              <a:gd name="connsiteX79" fmla="*/ 5884333 w 8398933"/>
              <a:gd name="connsiteY79" fmla="*/ 1972734 h 3623734"/>
              <a:gd name="connsiteX80" fmla="*/ 5922433 w 8398933"/>
              <a:gd name="connsiteY80" fmla="*/ 1960034 h 3623734"/>
              <a:gd name="connsiteX81" fmla="*/ 5998633 w 8398933"/>
              <a:gd name="connsiteY81" fmla="*/ 1896534 h 3623734"/>
              <a:gd name="connsiteX82" fmla="*/ 6074833 w 8398933"/>
              <a:gd name="connsiteY82" fmla="*/ 1871134 h 3623734"/>
              <a:gd name="connsiteX83" fmla="*/ 6214533 w 8398933"/>
              <a:gd name="connsiteY83" fmla="*/ 1883834 h 3623734"/>
              <a:gd name="connsiteX84" fmla="*/ 6278033 w 8398933"/>
              <a:gd name="connsiteY84" fmla="*/ 1896534 h 3623734"/>
              <a:gd name="connsiteX85" fmla="*/ 6430433 w 8398933"/>
              <a:gd name="connsiteY85" fmla="*/ 1921934 h 3623734"/>
              <a:gd name="connsiteX86" fmla="*/ 6506633 w 8398933"/>
              <a:gd name="connsiteY86" fmla="*/ 1934634 h 3623734"/>
              <a:gd name="connsiteX87" fmla="*/ 6811433 w 8398933"/>
              <a:gd name="connsiteY87" fmla="*/ 1960034 h 3623734"/>
              <a:gd name="connsiteX88" fmla="*/ 8398933 w 8398933"/>
              <a:gd name="connsiteY88" fmla="*/ 1947334 h 3623734"/>
              <a:gd name="connsiteX89" fmla="*/ 8365066 w 8398933"/>
              <a:gd name="connsiteY89"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715933 w 8398933"/>
              <a:gd name="connsiteY68" fmla="*/ 2099734 h 3623734"/>
              <a:gd name="connsiteX69" fmla="*/ 4817533 w 8398933"/>
              <a:gd name="connsiteY69" fmla="*/ 2048934 h 3623734"/>
              <a:gd name="connsiteX70" fmla="*/ 4855633 w 8398933"/>
              <a:gd name="connsiteY70" fmla="*/ 2023534 h 3623734"/>
              <a:gd name="connsiteX71" fmla="*/ 4893733 w 8398933"/>
              <a:gd name="connsiteY71" fmla="*/ 2010834 h 3623734"/>
              <a:gd name="connsiteX72" fmla="*/ 4931833 w 8398933"/>
              <a:gd name="connsiteY72" fmla="*/ 1985434 h 3623734"/>
              <a:gd name="connsiteX73" fmla="*/ 4995333 w 8398933"/>
              <a:gd name="connsiteY73" fmla="*/ 1972734 h 3623734"/>
              <a:gd name="connsiteX74" fmla="*/ 5160433 w 8398933"/>
              <a:gd name="connsiteY74" fmla="*/ 1985434 h 3623734"/>
              <a:gd name="connsiteX75" fmla="*/ 5223933 w 8398933"/>
              <a:gd name="connsiteY75" fmla="*/ 1998134 h 3623734"/>
              <a:gd name="connsiteX76" fmla="*/ 5401733 w 8398933"/>
              <a:gd name="connsiteY76" fmla="*/ 2023534 h 3623734"/>
              <a:gd name="connsiteX77" fmla="*/ 5808133 w 8398933"/>
              <a:gd name="connsiteY77" fmla="*/ 2010834 h 3623734"/>
              <a:gd name="connsiteX78" fmla="*/ 5884333 w 8398933"/>
              <a:gd name="connsiteY78" fmla="*/ 1972734 h 3623734"/>
              <a:gd name="connsiteX79" fmla="*/ 5922433 w 8398933"/>
              <a:gd name="connsiteY79" fmla="*/ 1960034 h 3623734"/>
              <a:gd name="connsiteX80" fmla="*/ 5998633 w 8398933"/>
              <a:gd name="connsiteY80" fmla="*/ 1896534 h 3623734"/>
              <a:gd name="connsiteX81" fmla="*/ 6074833 w 8398933"/>
              <a:gd name="connsiteY81" fmla="*/ 1871134 h 3623734"/>
              <a:gd name="connsiteX82" fmla="*/ 6214533 w 8398933"/>
              <a:gd name="connsiteY82" fmla="*/ 1883834 h 3623734"/>
              <a:gd name="connsiteX83" fmla="*/ 6278033 w 8398933"/>
              <a:gd name="connsiteY83" fmla="*/ 1896534 h 3623734"/>
              <a:gd name="connsiteX84" fmla="*/ 6430433 w 8398933"/>
              <a:gd name="connsiteY84" fmla="*/ 1921934 h 3623734"/>
              <a:gd name="connsiteX85" fmla="*/ 6506633 w 8398933"/>
              <a:gd name="connsiteY85" fmla="*/ 1934634 h 3623734"/>
              <a:gd name="connsiteX86" fmla="*/ 6811433 w 8398933"/>
              <a:gd name="connsiteY86" fmla="*/ 1960034 h 3623734"/>
              <a:gd name="connsiteX87" fmla="*/ 8398933 w 8398933"/>
              <a:gd name="connsiteY87" fmla="*/ 1947334 h 3623734"/>
              <a:gd name="connsiteX88" fmla="*/ 8365066 w 8398933"/>
              <a:gd name="connsiteY88"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17533 w 8398933"/>
              <a:gd name="connsiteY69" fmla="*/ 2048934 h 3623734"/>
              <a:gd name="connsiteX70" fmla="*/ 4855633 w 8398933"/>
              <a:gd name="connsiteY70" fmla="*/ 2023534 h 3623734"/>
              <a:gd name="connsiteX71" fmla="*/ 4893733 w 8398933"/>
              <a:gd name="connsiteY71" fmla="*/ 2010834 h 3623734"/>
              <a:gd name="connsiteX72" fmla="*/ 4931833 w 8398933"/>
              <a:gd name="connsiteY72" fmla="*/ 1985434 h 3623734"/>
              <a:gd name="connsiteX73" fmla="*/ 4995333 w 8398933"/>
              <a:gd name="connsiteY73" fmla="*/ 1972734 h 3623734"/>
              <a:gd name="connsiteX74" fmla="*/ 5160433 w 8398933"/>
              <a:gd name="connsiteY74" fmla="*/ 1985434 h 3623734"/>
              <a:gd name="connsiteX75" fmla="*/ 5223933 w 8398933"/>
              <a:gd name="connsiteY75" fmla="*/ 1998134 h 3623734"/>
              <a:gd name="connsiteX76" fmla="*/ 5401733 w 8398933"/>
              <a:gd name="connsiteY76" fmla="*/ 2023534 h 3623734"/>
              <a:gd name="connsiteX77" fmla="*/ 5808133 w 8398933"/>
              <a:gd name="connsiteY77" fmla="*/ 2010834 h 3623734"/>
              <a:gd name="connsiteX78" fmla="*/ 5884333 w 8398933"/>
              <a:gd name="connsiteY78" fmla="*/ 1972734 h 3623734"/>
              <a:gd name="connsiteX79" fmla="*/ 5922433 w 8398933"/>
              <a:gd name="connsiteY79" fmla="*/ 1960034 h 3623734"/>
              <a:gd name="connsiteX80" fmla="*/ 5998633 w 8398933"/>
              <a:gd name="connsiteY80" fmla="*/ 1896534 h 3623734"/>
              <a:gd name="connsiteX81" fmla="*/ 6074833 w 8398933"/>
              <a:gd name="connsiteY81" fmla="*/ 1871134 h 3623734"/>
              <a:gd name="connsiteX82" fmla="*/ 6214533 w 8398933"/>
              <a:gd name="connsiteY82" fmla="*/ 1883834 h 3623734"/>
              <a:gd name="connsiteX83" fmla="*/ 6278033 w 8398933"/>
              <a:gd name="connsiteY83" fmla="*/ 1896534 h 3623734"/>
              <a:gd name="connsiteX84" fmla="*/ 6430433 w 8398933"/>
              <a:gd name="connsiteY84" fmla="*/ 1921934 h 3623734"/>
              <a:gd name="connsiteX85" fmla="*/ 6506633 w 8398933"/>
              <a:gd name="connsiteY85" fmla="*/ 1934634 h 3623734"/>
              <a:gd name="connsiteX86" fmla="*/ 6811433 w 8398933"/>
              <a:gd name="connsiteY86" fmla="*/ 1960034 h 3623734"/>
              <a:gd name="connsiteX87" fmla="*/ 8398933 w 8398933"/>
              <a:gd name="connsiteY87" fmla="*/ 1947334 h 3623734"/>
              <a:gd name="connsiteX88" fmla="*/ 8365066 w 8398933"/>
              <a:gd name="connsiteY88"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17533 w 8398933"/>
              <a:gd name="connsiteY69" fmla="*/ 2048934 h 3623734"/>
              <a:gd name="connsiteX70" fmla="*/ 4855633 w 8398933"/>
              <a:gd name="connsiteY70" fmla="*/ 2023534 h 3623734"/>
              <a:gd name="connsiteX71" fmla="*/ 4893733 w 8398933"/>
              <a:gd name="connsiteY71" fmla="*/ 2010834 h 3623734"/>
              <a:gd name="connsiteX72" fmla="*/ 4931833 w 8398933"/>
              <a:gd name="connsiteY72" fmla="*/ 1985434 h 3623734"/>
              <a:gd name="connsiteX73" fmla="*/ 4995333 w 8398933"/>
              <a:gd name="connsiteY73" fmla="*/ 1972734 h 3623734"/>
              <a:gd name="connsiteX74" fmla="*/ 5160433 w 8398933"/>
              <a:gd name="connsiteY74" fmla="*/ 1985434 h 3623734"/>
              <a:gd name="connsiteX75" fmla="*/ 5223933 w 8398933"/>
              <a:gd name="connsiteY75" fmla="*/ 1998134 h 3623734"/>
              <a:gd name="connsiteX76" fmla="*/ 5401733 w 8398933"/>
              <a:gd name="connsiteY76" fmla="*/ 2023534 h 3623734"/>
              <a:gd name="connsiteX77" fmla="*/ 5808133 w 8398933"/>
              <a:gd name="connsiteY77" fmla="*/ 2010834 h 3623734"/>
              <a:gd name="connsiteX78" fmla="*/ 5884333 w 8398933"/>
              <a:gd name="connsiteY78" fmla="*/ 1972734 h 3623734"/>
              <a:gd name="connsiteX79" fmla="*/ 5922433 w 8398933"/>
              <a:gd name="connsiteY79" fmla="*/ 1960034 h 3623734"/>
              <a:gd name="connsiteX80" fmla="*/ 5998633 w 8398933"/>
              <a:gd name="connsiteY80" fmla="*/ 1896534 h 3623734"/>
              <a:gd name="connsiteX81" fmla="*/ 6074833 w 8398933"/>
              <a:gd name="connsiteY81" fmla="*/ 1871134 h 3623734"/>
              <a:gd name="connsiteX82" fmla="*/ 6214533 w 8398933"/>
              <a:gd name="connsiteY82" fmla="*/ 1883834 h 3623734"/>
              <a:gd name="connsiteX83" fmla="*/ 6278033 w 8398933"/>
              <a:gd name="connsiteY83" fmla="*/ 1896534 h 3623734"/>
              <a:gd name="connsiteX84" fmla="*/ 6430433 w 8398933"/>
              <a:gd name="connsiteY84" fmla="*/ 1921934 h 3623734"/>
              <a:gd name="connsiteX85" fmla="*/ 6506633 w 8398933"/>
              <a:gd name="connsiteY85" fmla="*/ 1934634 h 3623734"/>
              <a:gd name="connsiteX86" fmla="*/ 6811433 w 8398933"/>
              <a:gd name="connsiteY86" fmla="*/ 1960034 h 3623734"/>
              <a:gd name="connsiteX87" fmla="*/ 8398933 w 8398933"/>
              <a:gd name="connsiteY87" fmla="*/ 1947334 h 3623734"/>
              <a:gd name="connsiteX88" fmla="*/ 8365066 w 8398933"/>
              <a:gd name="connsiteY88"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17533 w 8398933"/>
              <a:gd name="connsiteY69" fmla="*/ 2048934 h 3623734"/>
              <a:gd name="connsiteX70" fmla="*/ 4855633 w 8398933"/>
              <a:gd name="connsiteY70" fmla="*/ 2023534 h 3623734"/>
              <a:gd name="connsiteX71" fmla="*/ 4893733 w 8398933"/>
              <a:gd name="connsiteY71" fmla="*/ 2010834 h 3623734"/>
              <a:gd name="connsiteX72" fmla="*/ 4931833 w 8398933"/>
              <a:gd name="connsiteY72" fmla="*/ 1985434 h 3623734"/>
              <a:gd name="connsiteX73" fmla="*/ 4995333 w 8398933"/>
              <a:gd name="connsiteY73" fmla="*/ 1972734 h 3623734"/>
              <a:gd name="connsiteX74" fmla="*/ 5160433 w 8398933"/>
              <a:gd name="connsiteY74" fmla="*/ 1985434 h 3623734"/>
              <a:gd name="connsiteX75" fmla="*/ 5223933 w 8398933"/>
              <a:gd name="connsiteY75" fmla="*/ 1998134 h 3623734"/>
              <a:gd name="connsiteX76" fmla="*/ 5401733 w 8398933"/>
              <a:gd name="connsiteY76" fmla="*/ 2023534 h 3623734"/>
              <a:gd name="connsiteX77" fmla="*/ 5808133 w 8398933"/>
              <a:gd name="connsiteY77" fmla="*/ 2010834 h 3623734"/>
              <a:gd name="connsiteX78" fmla="*/ 5884333 w 8398933"/>
              <a:gd name="connsiteY78" fmla="*/ 1972734 h 3623734"/>
              <a:gd name="connsiteX79" fmla="*/ 5922433 w 8398933"/>
              <a:gd name="connsiteY79" fmla="*/ 1960034 h 3623734"/>
              <a:gd name="connsiteX80" fmla="*/ 5998633 w 8398933"/>
              <a:gd name="connsiteY80" fmla="*/ 1896534 h 3623734"/>
              <a:gd name="connsiteX81" fmla="*/ 6074833 w 8398933"/>
              <a:gd name="connsiteY81" fmla="*/ 1871134 h 3623734"/>
              <a:gd name="connsiteX82" fmla="*/ 6214533 w 8398933"/>
              <a:gd name="connsiteY82" fmla="*/ 1883834 h 3623734"/>
              <a:gd name="connsiteX83" fmla="*/ 6278033 w 8398933"/>
              <a:gd name="connsiteY83" fmla="*/ 1896534 h 3623734"/>
              <a:gd name="connsiteX84" fmla="*/ 6430433 w 8398933"/>
              <a:gd name="connsiteY84" fmla="*/ 1921934 h 3623734"/>
              <a:gd name="connsiteX85" fmla="*/ 6506633 w 8398933"/>
              <a:gd name="connsiteY85" fmla="*/ 1934634 h 3623734"/>
              <a:gd name="connsiteX86" fmla="*/ 6811433 w 8398933"/>
              <a:gd name="connsiteY86" fmla="*/ 1960034 h 3623734"/>
              <a:gd name="connsiteX87" fmla="*/ 8398933 w 8398933"/>
              <a:gd name="connsiteY87" fmla="*/ 1947334 h 3623734"/>
              <a:gd name="connsiteX88" fmla="*/ 8365066 w 8398933"/>
              <a:gd name="connsiteY88"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17533 w 8398933"/>
              <a:gd name="connsiteY69" fmla="*/ 2048934 h 3623734"/>
              <a:gd name="connsiteX70" fmla="*/ 4855633 w 8398933"/>
              <a:gd name="connsiteY70" fmla="*/ 2023534 h 3623734"/>
              <a:gd name="connsiteX71" fmla="*/ 4893733 w 8398933"/>
              <a:gd name="connsiteY71" fmla="*/ 2010834 h 3623734"/>
              <a:gd name="connsiteX72" fmla="*/ 4931833 w 8398933"/>
              <a:gd name="connsiteY72" fmla="*/ 1985434 h 3623734"/>
              <a:gd name="connsiteX73" fmla="*/ 4995333 w 8398933"/>
              <a:gd name="connsiteY73" fmla="*/ 1972734 h 3623734"/>
              <a:gd name="connsiteX74" fmla="*/ 5160433 w 8398933"/>
              <a:gd name="connsiteY74" fmla="*/ 1985434 h 3623734"/>
              <a:gd name="connsiteX75" fmla="*/ 5223933 w 8398933"/>
              <a:gd name="connsiteY75" fmla="*/ 1998134 h 3623734"/>
              <a:gd name="connsiteX76" fmla="*/ 5401733 w 8398933"/>
              <a:gd name="connsiteY76" fmla="*/ 2023534 h 3623734"/>
              <a:gd name="connsiteX77" fmla="*/ 5808133 w 8398933"/>
              <a:gd name="connsiteY77" fmla="*/ 2010834 h 3623734"/>
              <a:gd name="connsiteX78" fmla="*/ 5884333 w 8398933"/>
              <a:gd name="connsiteY78" fmla="*/ 1972734 h 3623734"/>
              <a:gd name="connsiteX79" fmla="*/ 5922433 w 8398933"/>
              <a:gd name="connsiteY79" fmla="*/ 1960034 h 3623734"/>
              <a:gd name="connsiteX80" fmla="*/ 5998633 w 8398933"/>
              <a:gd name="connsiteY80" fmla="*/ 1896534 h 3623734"/>
              <a:gd name="connsiteX81" fmla="*/ 6074833 w 8398933"/>
              <a:gd name="connsiteY81" fmla="*/ 1871134 h 3623734"/>
              <a:gd name="connsiteX82" fmla="*/ 6214533 w 8398933"/>
              <a:gd name="connsiteY82" fmla="*/ 1883834 h 3623734"/>
              <a:gd name="connsiteX83" fmla="*/ 6278033 w 8398933"/>
              <a:gd name="connsiteY83" fmla="*/ 1896534 h 3623734"/>
              <a:gd name="connsiteX84" fmla="*/ 6430433 w 8398933"/>
              <a:gd name="connsiteY84" fmla="*/ 1921934 h 3623734"/>
              <a:gd name="connsiteX85" fmla="*/ 6506633 w 8398933"/>
              <a:gd name="connsiteY85" fmla="*/ 1934634 h 3623734"/>
              <a:gd name="connsiteX86" fmla="*/ 6811433 w 8398933"/>
              <a:gd name="connsiteY86" fmla="*/ 1960034 h 3623734"/>
              <a:gd name="connsiteX87" fmla="*/ 8398933 w 8398933"/>
              <a:gd name="connsiteY87" fmla="*/ 1947334 h 3623734"/>
              <a:gd name="connsiteX88" fmla="*/ 8365066 w 8398933"/>
              <a:gd name="connsiteY88"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5633 w 8398933"/>
              <a:gd name="connsiteY69" fmla="*/ 2023534 h 3623734"/>
              <a:gd name="connsiteX70" fmla="*/ 4893733 w 8398933"/>
              <a:gd name="connsiteY70" fmla="*/ 2010834 h 3623734"/>
              <a:gd name="connsiteX71" fmla="*/ 4931833 w 8398933"/>
              <a:gd name="connsiteY71" fmla="*/ 1985434 h 3623734"/>
              <a:gd name="connsiteX72" fmla="*/ 4995333 w 8398933"/>
              <a:gd name="connsiteY72" fmla="*/ 1972734 h 3623734"/>
              <a:gd name="connsiteX73" fmla="*/ 5160433 w 8398933"/>
              <a:gd name="connsiteY73" fmla="*/ 1985434 h 3623734"/>
              <a:gd name="connsiteX74" fmla="*/ 5223933 w 8398933"/>
              <a:gd name="connsiteY74" fmla="*/ 1998134 h 3623734"/>
              <a:gd name="connsiteX75" fmla="*/ 5401733 w 8398933"/>
              <a:gd name="connsiteY75" fmla="*/ 2023534 h 3623734"/>
              <a:gd name="connsiteX76" fmla="*/ 5808133 w 8398933"/>
              <a:gd name="connsiteY76" fmla="*/ 2010834 h 3623734"/>
              <a:gd name="connsiteX77" fmla="*/ 5884333 w 8398933"/>
              <a:gd name="connsiteY77" fmla="*/ 1972734 h 3623734"/>
              <a:gd name="connsiteX78" fmla="*/ 5922433 w 8398933"/>
              <a:gd name="connsiteY78" fmla="*/ 1960034 h 3623734"/>
              <a:gd name="connsiteX79" fmla="*/ 5998633 w 8398933"/>
              <a:gd name="connsiteY79" fmla="*/ 1896534 h 3623734"/>
              <a:gd name="connsiteX80" fmla="*/ 6074833 w 8398933"/>
              <a:gd name="connsiteY80" fmla="*/ 1871134 h 3623734"/>
              <a:gd name="connsiteX81" fmla="*/ 6214533 w 8398933"/>
              <a:gd name="connsiteY81" fmla="*/ 1883834 h 3623734"/>
              <a:gd name="connsiteX82" fmla="*/ 6278033 w 8398933"/>
              <a:gd name="connsiteY82" fmla="*/ 1896534 h 3623734"/>
              <a:gd name="connsiteX83" fmla="*/ 6430433 w 8398933"/>
              <a:gd name="connsiteY83" fmla="*/ 1921934 h 3623734"/>
              <a:gd name="connsiteX84" fmla="*/ 6506633 w 8398933"/>
              <a:gd name="connsiteY84" fmla="*/ 1934634 h 3623734"/>
              <a:gd name="connsiteX85" fmla="*/ 6811433 w 8398933"/>
              <a:gd name="connsiteY85" fmla="*/ 1960034 h 3623734"/>
              <a:gd name="connsiteX86" fmla="*/ 8398933 w 8398933"/>
              <a:gd name="connsiteY86" fmla="*/ 1947334 h 3623734"/>
              <a:gd name="connsiteX87" fmla="*/ 8365066 w 8398933"/>
              <a:gd name="connsiteY87"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93733 w 8398933"/>
              <a:gd name="connsiteY69" fmla="*/ 2010834 h 3623734"/>
              <a:gd name="connsiteX70" fmla="*/ 4931833 w 8398933"/>
              <a:gd name="connsiteY70" fmla="*/ 1985434 h 3623734"/>
              <a:gd name="connsiteX71" fmla="*/ 4995333 w 8398933"/>
              <a:gd name="connsiteY71" fmla="*/ 1972734 h 3623734"/>
              <a:gd name="connsiteX72" fmla="*/ 5160433 w 8398933"/>
              <a:gd name="connsiteY72" fmla="*/ 1985434 h 3623734"/>
              <a:gd name="connsiteX73" fmla="*/ 5223933 w 8398933"/>
              <a:gd name="connsiteY73" fmla="*/ 1998134 h 3623734"/>
              <a:gd name="connsiteX74" fmla="*/ 5401733 w 8398933"/>
              <a:gd name="connsiteY74" fmla="*/ 2023534 h 3623734"/>
              <a:gd name="connsiteX75" fmla="*/ 5808133 w 8398933"/>
              <a:gd name="connsiteY75" fmla="*/ 2010834 h 3623734"/>
              <a:gd name="connsiteX76" fmla="*/ 5884333 w 8398933"/>
              <a:gd name="connsiteY76" fmla="*/ 1972734 h 3623734"/>
              <a:gd name="connsiteX77" fmla="*/ 5922433 w 8398933"/>
              <a:gd name="connsiteY77" fmla="*/ 1960034 h 3623734"/>
              <a:gd name="connsiteX78" fmla="*/ 5998633 w 8398933"/>
              <a:gd name="connsiteY78" fmla="*/ 1896534 h 3623734"/>
              <a:gd name="connsiteX79" fmla="*/ 6074833 w 8398933"/>
              <a:gd name="connsiteY79" fmla="*/ 1871134 h 3623734"/>
              <a:gd name="connsiteX80" fmla="*/ 6214533 w 8398933"/>
              <a:gd name="connsiteY80" fmla="*/ 1883834 h 3623734"/>
              <a:gd name="connsiteX81" fmla="*/ 6278033 w 8398933"/>
              <a:gd name="connsiteY81" fmla="*/ 1896534 h 3623734"/>
              <a:gd name="connsiteX82" fmla="*/ 6430433 w 8398933"/>
              <a:gd name="connsiteY82" fmla="*/ 1921934 h 3623734"/>
              <a:gd name="connsiteX83" fmla="*/ 6506633 w 8398933"/>
              <a:gd name="connsiteY83" fmla="*/ 1934634 h 3623734"/>
              <a:gd name="connsiteX84" fmla="*/ 6811433 w 8398933"/>
              <a:gd name="connsiteY84" fmla="*/ 1960034 h 3623734"/>
              <a:gd name="connsiteX85" fmla="*/ 8398933 w 8398933"/>
              <a:gd name="connsiteY85" fmla="*/ 1947334 h 3623734"/>
              <a:gd name="connsiteX86" fmla="*/ 8365066 w 8398933"/>
              <a:gd name="connsiteY8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4931833 w 8398933"/>
              <a:gd name="connsiteY70" fmla="*/ 1985434 h 3623734"/>
              <a:gd name="connsiteX71" fmla="*/ 4995333 w 8398933"/>
              <a:gd name="connsiteY71" fmla="*/ 1972734 h 3623734"/>
              <a:gd name="connsiteX72" fmla="*/ 5160433 w 8398933"/>
              <a:gd name="connsiteY72" fmla="*/ 1985434 h 3623734"/>
              <a:gd name="connsiteX73" fmla="*/ 5223933 w 8398933"/>
              <a:gd name="connsiteY73" fmla="*/ 1998134 h 3623734"/>
              <a:gd name="connsiteX74" fmla="*/ 5401733 w 8398933"/>
              <a:gd name="connsiteY74" fmla="*/ 2023534 h 3623734"/>
              <a:gd name="connsiteX75" fmla="*/ 5808133 w 8398933"/>
              <a:gd name="connsiteY75" fmla="*/ 2010834 h 3623734"/>
              <a:gd name="connsiteX76" fmla="*/ 5884333 w 8398933"/>
              <a:gd name="connsiteY76" fmla="*/ 1972734 h 3623734"/>
              <a:gd name="connsiteX77" fmla="*/ 5922433 w 8398933"/>
              <a:gd name="connsiteY77" fmla="*/ 1960034 h 3623734"/>
              <a:gd name="connsiteX78" fmla="*/ 5998633 w 8398933"/>
              <a:gd name="connsiteY78" fmla="*/ 1896534 h 3623734"/>
              <a:gd name="connsiteX79" fmla="*/ 6074833 w 8398933"/>
              <a:gd name="connsiteY79" fmla="*/ 1871134 h 3623734"/>
              <a:gd name="connsiteX80" fmla="*/ 6214533 w 8398933"/>
              <a:gd name="connsiteY80" fmla="*/ 1883834 h 3623734"/>
              <a:gd name="connsiteX81" fmla="*/ 6278033 w 8398933"/>
              <a:gd name="connsiteY81" fmla="*/ 1896534 h 3623734"/>
              <a:gd name="connsiteX82" fmla="*/ 6430433 w 8398933"/>
              <a:gd name="connsiteY82" fmla="*/ 1921934 h 3623734"/>
              <a:gd name="connsiteX83" fmla="*/ 6506633 w 8398933"/>
              <a:gd name="connsiteY83" fmla="*/ 1934634 h 3623734"/>
              <a:gd name="connsiteX84" fmla="*/ 6811433 w 8398933"/>
              <a:gd name="connsiteY84" fmla="*/ 1960034 h 3623734"/>
              <a:gd name="connsiteX85" fmla="*/ 8398933 w 8398933"/>
              <a:gd name="connsiteY85" fmla="*/ 1947334 h 3623734"/>
              <a:gd name="connsiteX86" fmla="*/ 8365066 w 8398933"/>
              <a:gd name="connsiteY8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4931833 w 8398933"/>
              <a:gd name="connsiteY70" fmla="*/ 1985434 h 3623734"/>
              <a:gd name="connsiteX71" fmla="*/ 4995333 w 8398933"/>
              <a:gd name="connsiteY71" fmla="*/ 1972734 h 3623734"/>
              <a:gd name="connsiteX72" fmla="*/ 5160433 w 8398933"/>
              <a:gd name="connsiteY72" fmla="*/ 1985434 h 3623734"/>
              <a:gd name="connsiteX73" fmla="*/ 5223933 w 8398933"/>
              <a:gd name="connsiteY73" fmla="*/ 1998134 h 3623734"/>
              <a:gd name="connsiteX74" fmla="*/ 5401733 w 8398933"/>
              <a:gd name="connsiteY74" fmla="*/ 2023534 h 3623734"/>
              <a:gd name="connsiteX75" fmla="*/ 5808133 w 8398933"/>
              <a:gd name="connsiteY75" fmla="*/ 2010834 h 3623734"/>
              <a:gd name="connsiteX76" fmla="*/ 5884333 w 8398933"/>
              <a:gd name="connsiteY76" fmla="*/ 1972734 h 3623734"/>
              <a:gd name="connsiteX77" fmla="*/ 5922433 w 8398933"/>
              <a:gd name="connsiteY77" fmla="*/ 1960034 h 3623734"/>
              <a:gd name="connsiteX78" fmla="*/ 5998633 w 8398933"/>
              <a:gd name="connsiteY78" fmla="*/ 1896534 h 3623734"/>
              <a:gd name="connsiteX79" fmla="*/ 6074833 w 8398933"/>
              <a:gd name="connsiteY79" fmla="*/ 1871134 h 3623734"/>
              <a:gd name="connsiteX80" fmla="*/ 6214533 w 8398933"/>
              <a:gd name="connsiteY80" fmla="*/ 1883834 h 3623734"/>
              <a:gd name="connsiteX81" fmla="*/ 6278033 w 8398933"/>
              <a:gd name="connsiteY81" fmla="*/ 1896534 h 3623734"/>
              <a:gd name="connsiteX82" fmla="*/ 6430433 w 8398933"/>
              <a:gd name="connsiteY82" fmla="*/ 1921934 h 3623734"/>
              <a:gd name="connsiteX83" fmla="*/ 6506633 w 8398933"/>
              <a:gd name="connsiteY83" fmla="*/ 1934634 h 3623734"/>
              <a:gd name="connsiteX84" fmla="*/ 6811433 w 8398933"/>
              <a:gd name="connsiteY84" fmla="*/ 1960034 h 3623734"/>
              <a:gd name="connsiteX85" fmla="*/ 8398933 w 8398933"/>
              <a:gd name="connsiteY85" fmla="*/ 1947334 h 3623734"/>
              <a:gd name="connsiteX86" fmla="*/ 8365066 w 8398933"/>
              <a:gd name="connsiteY8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4931833 w 8398933"/>
              <a:gd name="connsiteY70" fmla="*/ 1985434 h 3623734"/>
              <a:gd name="connsiteX71" fmla="*/ 4995333 w 8398933"/>
              <a:gd name="connsiteY71" fmla="*/ 1972734 h 3623734"/>
              <a:gd name="connsiteX72" fmla="*/ 5160433 w 8398933"/>
              <a:gd name="connsiteY72" fmla="*/ 1985434 h 3623734"/>
              <a:gd name="connsiteX73" fmla="*/ 5223933 w 8398933"/>
              <a:gd name="connsiteY73" fmla="*/ 1998134 h 3623734"/>
              <a:gd name="connsiteX74" fmla="*/ 5401733 w 8398933"/>
              <a:gd name="connsiteY74" fmla="*/ 2023534 h 3623734"/>
              <a:gd name="connsiteX75" fmla="*/ 5808133 w 8398933"/>
              <a:gd name="connsiteY75" fmla="*/ 2010834 h 3623734"/>
              <a:gd name="connsiteX76" fmla="*/ 5884333 w 8398933"/>
              <a:gd name="connsiteY76" fmla="*/ 1972734 h 3623734"/>
              <a:gd name="connsiteX77" fmla="*/ 5922433 w 8398933"/>
              <a:gd name="connsiteY77" fmla="*/ 1960034 h 3623734"/>
              <a:gd name="connsiteX78" fmla="*/ 5998633 w 8398933"/>
              <a:gd name="connsiteY78" fmla="*/ 1896534 h 3623734"/>
              <a:gd name="connsiteX79" fmla="*/ 6074833 w 8398933"/>
              <a:gd name="connsiteY79" fmla="*/ 1871134 h 3623734"/>
              <a:gd name="connsiteX80" fmla="*/ 6214533 w 8398933"/>
              <a:gd name="connsiteY80" fmla="*/ 1883834 h 3623734"/>
              <a:gd name="connsiteX81" fmla="*/ 6278033 w 8398933"/>
              <a:gd name="connsiteY81" fmla="*/ 1896534 h 3623734"/>
              <a:gd name="connsiteX82" fmla="*/ 6430433 w 8398933"/>
              <a:gd name="connsiteY82" fmla="*/ 1921934 h 3623734"/>
              <a:gd name="connsiteX83" fmla="*/ 6506633 w 8398933"/>
              <a:gd name="connsiteY83" fmla="*/ 1934634 h 3623734"/>
              <a:gd name="connsiteX84" fmla="*/ 6811433 w 8398933"/>
              <a:gd name="connsiteY84" fmla="*/ 1960034 h 3623734"/>
              <a:gd name="connsiteX85" fmla="*/ 8398933 w 8398933"/>
              <a:gd name="connsiteY85" fmla="*/ 1947334 h 3623734"/>
              <a:gd name="connsiteX86" fmla="*/ 8365066 w 8398933"/>
              <a:gd name="connsiteY8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4931833 w 8398933"/>
              <a:gd name="connsiteY70" fmla="*/ 1985434 h 3623734"/>
              <a:gd name="connsiteX71" fmla="*/ 4995333 w 8398933"/>
              <a:gd name="connsiteY71" fmla="*/ 1972734 h 3623734"/>
              <a:gd name="connsiteX72" fmla="*/ 5160433 w 8398933"/>
              <a:gd name="connsiteY72" fmla="*/ 1985434 h 3623734"/>
              <a:gd name="connsiteX73" fmla="*/ 5223933 w 8398933"/>
              <a:gd name="connsiteY73" fmla="*/ 1998134 h 3623734"/>
              <a:gd name="connsiteX74" fmla="*/ 5401733 w 8398933"/>
              <a:gd name="connsiteY74" fmla="*/ 2023534 h 3623734"/>
              <a:gd name="connsiteX75" fmla="*/ 5808133 w 8398933"/>
              <a:gd name="connsiteY75" fmla="*/ 2010834 h 3623734"/>
              <a:gd name="connsiteX76" fmla="*/ 5884333 w 8398933"/>
              <a:gd name="connsiteY76" fmla="*/ 1972734 h 3623734"/>
              <a:gd name="connsiteX77" fmla="*/ 5922433 w 8398933"/>
              <a:gd name="connsiteY77" fmla="*/ 1960034 h 3623734"/>
              <a:gd name="connsiteX78" fmla="*/ 5998633 w 8398933"/>
              <a:gd name="connsiteY78" fmla="*/ 1896534 h 3623734"/>
              <a:gd name="connsiteX79" fmla="*/ 6074833 w 8398933"/>
              <a:gd name="connsiteY79" fmla="*/ 1871134 h 3623734"/>
              <a:gd name="connsiteX80" fmla="*/ 6214533 w 8398933"/>
              <a:gd name="connsiteY80" fmla="*/ 1883834 h 3623734"/>
              <a:gd name="connsiteX81" fmla="*/ 6278033 w 8398933"/>
              <a:gd name="connsiteY81" fmla="*/ 1896534 h 3623734"/>
              <a:gd name="connsiteX82" fmla="*/ 6430433 w 8398933"/>
              <a:gd name="connsiteY82" fmla="*/ 1921934 h 3623734"/>
              <a:gd name="connsiteX83" fmla="*/ 6506633 w 8398933"/>
              <a:gd name="connsiteY83" fmla="*/ 1934634 h 3623734"/>
              <a:gd name="connsiteX84" fmla="*/ 6811433 w 8398933"/>
              <a:gd name="connsiteY84" fmla="*/ 1960034 h 3623734"/>
              <a:gd name="connsiteX85" fmla="*/ 8398933 w 8398933"/>
              <a:gd name="connsiteY85" fmla="*/ 1947334 h 3623734"/>
              <a:gd name="connsiteX86" fmla="*/ 8365066 w 8398933"/>
              <a:gd name="connsiteY8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4931833 w 8398933"/>
              <a:gd name="connsiteY70" fmla="*/ 1985434 h 3623734"/>
              <a:gd name="connsiteX71" fmla="*/ 4995333 w 8398933"/>
              <a:gd name="connsiteY71" fmla="*/ 1972734 h 3623734"/>
              <a:gd name="connsiteX72" fmla="*/ 5160433 w 8398933"/>
              <a:gd name="connsiteY72" fmla="*/ 1985434 h 3623734"/>
              <a:gd name="connsiteX73" fmla="*/ 5223933 w 8398933"/>
              <a:gd name="connsiteY73" fmla="*/ 1998134 h 3623734"/>
              <a:gd name="connsiteX74" fmla="*/ 5401733 w 8398933"/>
              <a:gd name="connsiteY74" fmla="*/ 2023534 h 3623734"/>
              <a:gd name="connsiteX75" fmla="*/ 5808133 w 8398933"/>
              <a:gd name="connsiteY75" fmla="*/ 2010834 h 3623734"/>
              <a:gd name="connsiteX76" fmla="*/ 5884333 w 8398933"/>
              <a:gd name="connsiteY76" fmla="*/ 1972734 h 3623734"/>
              <a:gd name="connsiteX77" fmla="*/ 5922433 w 8398933"/>
              <a:gd name="connsiteY77" fmla="*/ 1960034 h 3623734"/>
              <a:gd name="connsiteX78" fmla="*/ 5998633 w 8398933"/>
              <a:gd name="connsiteY78" fmla="*/ 1896534 h 3623734"/>
              <a:gd name="connsiteX79" fmla="*/ 6074833 w 8398933"/>
              <a:gd name="connsiteY79" fmla="*/ 1871134 h 3623734"/>
              <a:gd name="connsiteX80" fmla="*/ 6214533 w 8398933"/>
              <a:gd name="connsiteY80" fmla="*/ 1883834 h 3623734"/>
              <a:gd name="connsiteX81" fmla="*/ 6278033 w 8398933"/>
              <a:gd name="connsiteY81" fmla="*/ 1896534 h 3623734"/>
              <a:gd name="connsiteX82" fmla="*/ 6430433 w 8398933"/>
              <a:gd name="connsiteY82" fmla="*/ 1921934 h 3623734"/>
              <a:gd name="connsiteX83" fmla="*/ 6506633 w 8398933"/>
              <a:gd name="connsiteY83" fmla="*/ 1934634 h 3623734"/>
              <a:gd name="connsiteX84" fmla="*/ 6811433 w 8398933"/>
              <a:gd name="connsiteY84" fmla="*/ 1960034 h 3623734"/>
              <a:gd name="connsiteX85" fmla="*/ 8398933 w 8398933"/>
              <a:gd name="connsiteY85" fmla="*/ 1947334 h 3623734"/>
              <a:gd name="connsiteX86" fmla="*/ 8365066 w 8398933"/>
              <a:gd name="connsiteY8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4995333 w 8398933"/>
              <a:gd name="connsiteY70" fmla="*/ 1972734 h 3623734"/>
              <a:gd name="connsiteX71" fmla="*/ 5160433 w 8398933"/>
              <a:gd name="connsiteY71" fmla="*/ 1985434 h 3623734"/>
              <a:gd name="connsiteX72" fmla="*/ 5223933 w 8398933"/>
              <a:gd name="connsiteY72" fmla="*/ 1998134 h 3623734"/>
              <a:gd name="connsiteX73" fmla="*/ 5401733 w 8398933"/>
              <a:gd name="connsiteY73" fmla="*/ 2023534 h 3623734"/>
              <a:gd name="connsiteX74" fmla="*/ 5808133 w 8398933"/>
              <a:gd name="connsiteY74" fmla="*/ 2010834 h 3623734"/>
              <a:gd name="connsiteX75" fmla="*/ 5884333 w 8398933"/>
              <a:gd name="connsiteY75" fmla="*/ 1972734 h 3623734"/>
              <a:gd name="connsiteX76" fmla="*/ 5922433 w 8398933"/>
              <a:gd name="connsiteY76" fmla="*/ 1960034 h 3623734"/>
              <a:gd name="connsiteX77" fmla="*/ 5998633 w 8398933"/>
              <a:gd name="connsiteY77" fmla="*/ 1896534 h 3623734"/>
              <a:gd name="connsiteX78" fmla="*/ 6074833 w 8398933"/>
              <a:gd name="connsiteY78" fmla="*/ 1871134 h 3623734"/>
              <a:gd name="connsiteX79" fmla="*/ 6214533 w 8398933"/>
              <a:gd name="connsiteY79" fmla="*/ 1883834 h 3623734"/>
              <a:gd name="connsiteX80" fmla="*/ 6278033 w 8398933"/>
              <a:gd name="connsiteY80" fmla="*/ 1896534 h 3623734"/>
              <a:gd name="connsiteX81" fmla="*/ 6430433 w 8398933"/>
              <a:gd name="connsiteY81" fmla="*/ 1921934 h 3623734"/>
              <a:gd name="connsiteX82" fmla="*/ 6506633 w 8398933"/>
              <a:gd name="connsiteY82" fmla="*/ 1934634 h 3623734"/>
              <a:gd name="connsiteX83" fmla="*/ 6811433 w 8398933"/>
              <a:gd name="connsiteY83" fmla="*/ 1960034 h 3623734"/>
              <a:gd name="connsiteX84" fmla="*/ 8398933 w 8398933"/>
              <a:gd name="connsiteY84" fmla="*/ 1947334 h 3623734"/>
              <a:gd name="connsiteX85" fmla="*/ 8365066 w 8398933"/>
              <a:gd name="connsiteY8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4995333 w 8398933"/>
              <a:gd name="connsiteY70" fmla="*/ 1972734 h 3623734"/>
              <a:gd name="connsiteX71" fmla="*/ 5063069 w 8398933"/>
              <a:gd name="connsiteY71" fmla="*/ 1926166 h 3623734"/>
              <a:gd name="connsiteX72" fmla="*/ 5160433 w 8398933"/>
              <a:gd name="connsiteY72" fmla="*/ 1985434 h 3623734"/>
              <a:gd name="connsiteX73" fmla="*/ 5223933 w 8398933"/>
              <a:gd name="connsiteY73" fmla="*/ 1998134 h 3623734"/>
              <a:gd name="connsiteX74" fmla="*/ 5401733 w 8398933"/>
              <a:gd name="connsiteY74" fmla="*/ 2023534 h 3623734"/>
              <a:gd name="connsiteX75" fmla="*/ 5808133 w 8398933"/>
              <a:gd name="connsiteY75" fmla="*/ 2010834 h 3623734"/>
              <a:gd name="connsiteX76" fmla="*/ 5884333 w 8398933"/>
              <a:gd name="connsiteY76" fmla="*/ 1972734 h 3623734"/>
              <a:gd name="connsiteX77" fmla="*/ 5922433 w 8398933"/>
              <a:gd name="connsiteY77" fmla="*/ 1960034 h 3623734"/>
              <a:gd name="connsiteX78" fmla="*/ 5998633 w 8398933"/>
              <a:gd name="connsiteY78" fmla="*/ 1896534 h 3623734"/>
              <a:gd name="connsiteX79" fmla="*/ 6074833 w 8398933"/>
              <a:gd name="connsiteY79" fmla="*/ 1871134 h 3623734"/>
              <a:gd name="connsiteX80" fmla="*/ 6214533 w 8398933"/>
              <a:gd name="connsiteY80" fmla="*/ 1883834 h 3623734"/>
              <a:gd name="connsiteX81" fmla="*/ 6278033 w 8398933"/>
              <a:gd name="connsiteY81" fmla="*/ 1896534 h 3623734"/>
              <a:gd name="connsiteX82" fmla="*/ 6430433 w 8398933"/>
              <a:gd name="connsiteY82" fmla="*/ 1921934 h 3623734"/>
              <a:gd name="connsiteX83" fmla="*/ 6506633 w 8398933"/>
              <a:gd name="connsiteY83" fmla="*/ 1934634 h 3623734"/>
              <a:gd name="connsiteX84" fmla="*/ 6811433 w 8398933"/>
              <a:gd name="connsiteY84" fmla="*/ 1960034 h 3623734"/>
              <a:gd name="connsiteX85" fmla="*/ 8398933 w 8398933"/>
              <a:gd name="connsiteY85" fmla="*/ 1947334 h 3623734"/>
              <a:gd name="connsiteX86" fmla="*/ 8365066 w 8398933"/>
              <a:gd name="connsiteY86"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160433 w 8398933"/>
              <a:gd name="connsiteY71" fmla="*/ 1985434 h 3623734"/>
              <a:gd name="connsiteX72" fmla="*/ 5223933 w 8398933"/>
              <a:gd name="connsiteY72" fmla="*/ 1998134 h 3623734"/>
              <a:gd name="connsiteX73" fmla="*/ 5401733 w 8398933"/>
              <a:gd name="connsiteY73" fmla="*/ 2023534 h 3623734"/>
              <a:gd name="connsiteX74" fmla="*/ 5808133 w 8398933"/>
              <a:gd name="connsiteY74" fmla="*/ 2010834 h 3623734"/>
              <a:gd name="connsiteX75" fmla="*/ 5884333 w 8398933"/>
              <a:gd name="connsiteY75" fmla="*/ 1972734 h 3623734"/>
              <a:gd name="connsiteX76" fmla="*/ 5922433 w 8398933"/>
              <a:gd name="connsiteY76" fmla="*/ 1960034 h 3623734"/>
              <a:gd name="connsiteX77" fmla="*/ 5998633 w 8398933"/>
              <a:gd name="connsiteY77" fmla="*/ 1896534 h 3623734"/>
              <a:gd name="connsiteX78" fmla="*/ 6074833 w 8398933"/>
              <a:gd name="connsiteY78" fmla="*/ 1871134 h 3623734"/>
              <a:gd name="connsiteX79" fmla="*/ 6214533 w 8398933"/>
              <a:gd name="connsiteY79" fmla="*/ 1883834 h 3623734"/>
              <a:gd name="connsiteX80" fmla="*/ 6278033 w 8398933"/>
              <a:gd name="connsiteY80" fmla="*/ 1896534 h 3623734"/>
              <a:gd name="connsiteX81" fmla="*/ 6430433 w 8398933"/>
              <a:gd name="connsiteY81" fmla="*/ 1921934 h 3623734"/>
              <a:gd name="connsiteX82" fmla="*/ 6506633 w 8398933"/>
              <a:gd name="connsiteY82" fmla="*/ 1934634 h 3623734"/>
              <a:gd name="connsiteX83" fmla="*/ 6811433 w 8398933"/>
              <a:gd name="connsiteY83" fmla="*/ 1960034 h 3623734"/>
              <a:gd name="connsiteX84" fmla="*/ 8398933 w 8398933"/>
              <a:gd name="connsiteY84" fmla="*/ 1947334 h 3623734"/>
              <a:gd name="connsiteX85" fmla="*/ 8365066 w 8398933"/>
              <a:gd name="connsiteY85"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23933 w 8398933"/>
              <a:gd name="connsiteY71" fmla="*/ 1998134 h 3623734"/>
              <a:gd name="connsiteX72" fmla="*/ 5401733 w 8398933"/>
              <a:gd name="connsiteY72" fmla="*/ 2023534 h 3623734"/>
              <a:gd name="connsiteX73" fmla="*/ 5808133 w 8398933"/>
              <a:gd name="connsiteY73" fmla="*/ 2010834 h 3623734"/>
              <a:gd name="connsiteX74" fmla="*/ 5884333 w 8398933"/>
              <a:gd name="connsiteY74" fmla="*/ 1972734 h 3623734"/>
              <a:gd name="connsiteX75" fmla="*/ 5922433 w 8398933"/>
              <a:gd name="connsiteY75" fmla="*/ 1960034 h 3623734"/>
              <a:gd name="connsiteX76" fmla="*/ 5998633 w 8398933"/>
              <a:gd name="connsiteY76" fmla="*/ 1896534 h 3623734"/>
              <a:gd name="connsiteX77" fmla="*/ 6074833 w 8398933"/>
              <a:gd name="connsiteY77" fmla="*/ 1871134 h 3623734"/>
              <a:gd name="connsiteX78" fmla="*/ 6214533 w 8398933"/>
              <a:gd name="connsiteY78" fmla="*/ 1883834 h 3623734"/>
              <a:gd name="connsiteX79" fmla="*/ 6278033 w 8398933"/>
              <a:gd name="connsiteY79" fmla="*/ 1896534 h 3623734"/>
              <a:gd name="connsiteX80" fmla="*/ 6430433 w 8398933"/>
              <a:gd name="connsiteY80" fmla="*/ 1921934 h 3623734"/>
              <a:gd name="connsiteX81" fmla="*/ 6506633 w 8398933"/>
              <a:gd name="connsiteY81" fmla="*/ 1934634 h 3623734"/>
              <a:gd name="connsiteX82" fmla="*/ 6811433 w 8398933"/>
              <a:gd name="connsiteY82" fmla="*/ 1960034 h 3623734"/>
              <a:gd name="connsiteX83" fmla="*/ 8398933 w 8398933"/>
              <a:gd name="connsiteY83" fmla="*/ 1947334 h 3623734"/>
              <a:gd name="connsiteX84" fmla="*/ 8365066 w 8398933"/>
              <a:gd name="connsiteY8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01733 w 8398933"/>
              <a:gd name="connsiteY72" fmla="*/ 2023534 h 3623734"/>
              <a:gd name="connsiteX73" fmla="*/ 5808133 w 8398933"/>
              <a:gd name="connsiteY73" fmla="*/ 2010834 h 3623734"/>
              <a:gd name="connsiteX74" fmla="*/ 5884333 w 8398933"/>
              <a:gd name="connsiteY74" fmla="*/ 1972734 h 3623734"/>
              <a:gd name="connsiteX75" fmla="*/ 5922433 w 8398933"/>
              <a:gd name="connsiteY75" fmla="*/ 1960034 h 3623734"/>
              <a:gd name="connsiteX76" fmla="*/ 5998633 w 8398933"/>
              <a:gd name="connsiteY76" fmla="*/ 1896534 h 3623734"/>
              <a:gd name="connsiteX77" fmla="*/ 6074833 w 8398933"/>
              <a:gd name="connsiteY77" fmla="*/ 1871134 h 3623734"/>
              <a:gd name="connsiteX78" fmla="*/ 6214533 w 8398933"/>
              <a:gd name="connsiteY78" fmla="*/ 1883834 h 3623734"/>
              <a:gd name="connsiteX79" fmla="*/ 6278033 w 8398933"/>
              <a:gd name="connsiteY79" fmla="*/ 1896534 h 3623734"/>
              <a:gd name="connsiteX80" fmla="*/ 6430433 w 8398933"/>
              <a:gd name="connsiteY80" fmla="*/ 1921934 h 3623734"/>
              <a:gd name="connsiteX81" fmla="*/ 6506633 w 8398933"/>
              <a:gd name="connsiteY81" fmla="*/ 1934634 h 3623734"/>
              <a:gd name="connsiteX82" fmla="*/ 6811433 w 8398933"/>
              <a:gd name="connsiteY82" fmla="*/ 1960034 h 3623734"/>
              <a:gd name="connsiteX83" fmla="*/ 8398933 w 8398933"/>
              <a:gd name="connsiteY83" fmla="*/ 1947334 h 3623734"/>
              <a:gd name="connsiteX84" fmla="*/ 8365066 w 8398933"/>
              <a:gd name="connsiteY8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01733 w 8398933"/>
              <a:gd name="connsiteY72" fmla="*/ 2023534 h 3623734"/>
              <a:gd name="connsiteX73" fmla="*/ 5808133 w 8398933"/>
              <a:gd name="connsiteY73" fmla="*/ 2010834 h 3623734"/>
              <a:gd name="connsiteX74" fmla="*/ 5884333 w 8398933"/>
              <a:gd name="connsiteY74" fmla="*/ 1972734 h 3623734"/>
              <a:gd name="connsiteX75" fmla="*/ 5922433 w 8398933"/>
              <a:gd name="connsiteY75" fmla="*/ 1960034 h 3623734"/>
              <a:gd name="connsiteX76" fmla="*/ 5998633 w 8398933"/>
              <a:gd name="connsiteY76" fmla="*/ 1896534 h 3623734"/>
              <a:gd name="connsiteX77" fmla="*/ 6074833 w 8398933"/>
              <a:gd name="connsiteY77" fmla="*/ 1871134 h 3623734"/>
              <a:gd name="connsiteX78" fmla="*/ 6214533 w 8398933"/>
              <a:gd name="connsiteY78" fmla="*/ 1883834 h 3623734"/>
              <a:gd name="connsiteX79" fmla="*/ 6278033 w 8398933"/>
              <a:gd name="connsiteY79" fmla="*/ 1896534 h 3623734"/>
              <a:gd name="connsiteX80" fmla="*/ 6430433 w 8398933"/>
              <a:gd name="connsiteY80" fmla="*/ 1921934 h 3623734"/>
              <a:gd name="connsiteX81" fmla="*/ 6506633 w 8398933"/>
              <a:gd name="connsiteY81" fmla="*/ 1934634 h 3623734"/>
              <a:gd name="connsiteX82" fmla="*/ 6811433 w 8398933"/>
              <a:gd name="connsiteY82" fmla="*/ 1960034 h 3623734"/>
              <a:gd name="connsiteX83" fmla="*/ 8398933 w 8398933"/>
              <a:gd name="connsiteY83" fmla="*/ 1947334 h 3623734"/>
              <a:gd name="connsiteX84" fmla="*/ 8365066 w 8398933"/>
              <a:gd name="connsiteY8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808133 w 8398933"/>
              <a:gd name="connsiteY73" fmla="*/ 2010834 h 3623734"/>
              <a:gd name="connsiteX74" fmla="*/ 5884333 w 8398933"/>
              <a:gd name="connsiteY74" fmla="*/ 1972734 h 3623734"/>
              <a:gd name="connsiteX75" fmla="*/ 5922433 w 8398933"/>
              <a:gd name="connsiteY75" fmla="*/ 1960034 h 3623734"/>
              <a:gd name="connsiteX76" fmla="*/ 5998633 w 8398933"/>
              <a:gd name="connsiteY76" fmla="*/ 1896534 h 3623734"/>
              <a:gd name="connsiteX77" fmla="*/ 6074833 w 8398933"/>
              <a:gd name="connsiteY77" fmla="*/ 1871134 h 3623734"/>
              <a:gd name="connsiteX78" fmla="*/ 6214533 w 8398933"/>
              <a:gd name="connsiteY78" fmla="*/ 1883834 h 3623734"/>
              <a:gd name="connsiteX79" fmla="*/ 6278033 w 8398933"/>
              <a:gd name="connsiteY79" fmla="*/ 1896534 h 3623734"/>
              <a:gd name="connsiteX80" fmla="*/ 6430433 w 8398933"/>
              <a:gd name="connsiteY80" fmla="*/ 1921934 h 3623734"/>
              <a:gd name="connsiteX81" fmla="*/ 6506633 w 8398933"/>
              <a:gd name="connsiteY81" fmla="*/ 1934634 h 3623734"/>
              <a:gd name="connsiteX82" fmla="*/ 6811433 w 8398933"/>
              <a:gd name="connsiteY82" fmla="*/ 1960034 h 3623734"/>
              <a:gd name="connsiteX83" fmla="*/ 8398933 w 8398933"/>
              <a:gd name="connsiteY83" fmla="*/ 1947334 h 3623734"/>
              <a:gd name="connsiteX84" fmla="*/ 8365066 w 8398933"/>
              <a:gd name="connsiteY8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4333 w 8398933"/>
              <a:gd name="connsiteY74" fmla="*/ 1972734 h 3623734"/>
              <a:gd name="connsiteX75" fmla="*/ 5922433 w 8398933"/>
              <a:gd name="connsiteY75" fmla="*/ 1960034 h 3623734"/>
              <a:gd name="connsiteX76" fmla="*/ 5998633 w 8398933"/>
              <a:gd name="connsiteY76" fmla="*/ 1896534 h 3623734"/>
              <a:gd name="connsiteX77" fmla="*/ 6074833 w 8398933"/>
              <a:gd name="connsiteY77" fmla="*/ 1871134 h 3623734"/>
              <a:gd name="connsiteX78" fmla="*/ 6214533 w 8398933"/>
              <a:gd name="connsiteY78" fmla="*/ 1883834 h 3623734"/>
              <a:gd name="connsiteX79" fmla="*/ 6278033 w 8398933"/>
              <a:gd name="connsiteY79" fmla="*/ 1896534 h 3623734"/>
              <a:gd name="connsiteX80" fmla="*/ 6430433 w 8398933"/>
              <a:gd name="connsiteY80" fmla="*/ 1921934 h 3623734"/>
              <a:gd name="connsiteX81" fmla="*/ 6506633 w 8398933"/>
              <a:gd name="connsiteY81" fmla="*/ 1934634 h 3623734"/>
              <a:gd name="connsiteX82" fmla="*/ 6811433 w 8398933"/>
              <a:gd name="connsiteY82" fmla="*/ 1960034 h 3623734"/>
              <a:gd name="connsiteX83" fmla="*/ 8398933 w 8398933"/>
              <a:gd name="connsiteY83" fmla="*/ 1947334 h 3623734"/>
              <a:gd name="connsiteX84" fmla="*/ 8365066 w 8398933"/>
              <a:gd name="connsiteY8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4333 w 8398933"/>
              <a:gd name="connsiteY74" fmla="*/ 1972734 h 3623734"/>
              <a:gd name="connsiteX75" fmla="*/ 5922433 w 8398933"/>
              <a:gd name="connsiteY75" fmla="*/ 1960034 h 3623734"/>
              <a:gd name="connsiteX76" fmla="*/ 5998633 w 8398933"/>
              <a:gd name="connsiteY76" fmla="*/ 1896534 h 3623734"/>
              <a:gd name="connsiteX77" fmla="*/ 6074833 w 8398933"/>
              <a:gd name="connsiteY77" fmla="*/ 1871134 h 3623734"/>
              <a:gd name="connsiteX78" fmla="*/ 6214533 w 8398933"/>
              <a:gd name="connsiteY78" fmla="*/ 1883834 h 3623734"/>
              <a:gd name="connsiteX79" fmla="*/ 6278033 w 8398933"/>
              <a:gd name="connsiteY79" fmla="*/ 1896534 h 3623734"/>
              <a:gd name="connsiteX80" fmla="*/ 6430433 w 8398933"/>
              <a:gd name="connsiteY80" fmla="*/ 1921934 h 3623734"/>
              <a:gd name="connsiteX81" fmla="*/ 6506633 w 8398933"/>
              <a:gd name="connsiteY81" fmla="*/ 1934634 h 3623734"/>
              <a:gd name="connsiteX82" fmla="*/ 6811433 w 8398933"/>
              <a:gd name="connsiteY82" fmla="*/ 1960034 h 3623734"/>
              <a:gd name="connsiteX83" fmla="*/ 8398933 w 8398933"/>
              <a:gd name="connsiteY83" fmla="*/ 1947334 h 3623734"/>
              <a:gd name="connsiteX84" fmla="*/ 8365066 w 8398933"/>
              <a:gd name="connsiteY8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4333 w 8398933"/>
              <a:gd name="connsiteY74" fmla="*/ 1972734 h 3623734"/>
              <a:gd name="connsiteX75" fmla="*/ 5922433 w 8398933"/>
              <a:gd name="connsiteY75" fmla="*/ 1960034 h 3623734"/>
              <a:gd name="connsiteX76" fmla="*/ 5998633 w 8398933"/>
              <a:gd name="connsiteY76" fmla="*/ 1896534 h 3623734"/>
              <a:gd name="connsiteX77" fmla="*/ 6074833 w 8398933"/>
              <a:gd name="connsiteY77" fmla="*/ 1871134 h 3623734"/>
              <a:gd name="connsiteX78" fmla="*/ 6214533 w 8398933"/>
              <a:gd name="connsiteY78" fmla="*/ 1883834 h 3623734"/>
              <a:gd name="connsiteX79" fmla="*/ 6278033 w 8398933"/>
              <a:gd name="connsiteY79" fmla="*/ 1896534 h 3623734"/>
              <a:gd name="connsiteX80" fmla="*/ 6430433 w 8398933"/>
              <a:gd name="connsiteY80" fmla="*/ 1921934 h 3623734"/>
              <a:gd name="connsiteX81" fmla="*/ 6506633 w 8398933"/>
              <a:gd name="connsiteY81" fmla="*/ 1934634 h 3623734"/>
              <a:gd name="connsiteX82" fmla="*/ 6811433 w 8398933"/>
              <a:gd name="connsiteY82" fmla="*/ 1960034 h 3623734"/>
              <a:gd name="connsiteX83" fmla="*/ 8398933 w 8398933"/>
              <a:gd name="connsiteY83" fmla="*/ 1947334 h 3623734"/>
              <a:gd name="connsiteX84" fmla="*/ 8365066 w 8398933"/>
              <a:gd name="connsiteY8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4333 w 8398933"/>
              <a:gd name="connsiteY74" fmla="*/ 1972734 h 3623734"/>
              <a:gd name="connsiteX75" fmla="*/ 5922433 w 8398933"/>
              <a:gd name="connsiteY75" fmla="*/ 1960034 h 3623734"/>
              <a:gd name="connsiteX76" fmla="*/ 5998633 w 8398933"/>
              <a:gd name="connsiteY76" fmla="*/ 1896534 h 3623734"/>
              <a:gd name="connsiteX77" fmla="*/ 6074833 w 8398933"/>
              <a:gd name="connsiteY77" fmla="*/ 1871134 h 3623734"/>
              <a:gd name="connsiteX78" fmla="*/ 6214533 w 8398933"/>
              <a:gd name="connsiteY78" fmla="*/ 1883834 h 3623734"/>
              <a:gd name="connsiteX79" fmla="*/ 6278033 w 8398933"/>
              <a:gd name="connsiteY79" fmla="*/ 1896534 h 3623734"/>
              <a:gd name="connsiteX80" fmla="*/ 6430433 w 8398933"/>
              <a:gd name="connsiteY80" fmla="*/ 1921934 h 3623734"/>
              <a:gd name="connsiteX81" fmla="*/ 6506633 w 8398933"/>
              <a:gd name="connsiteY81" fmla="*/ 1934634 h 3623734"/>
              <a:gd name="connsiteX82" fmla="*/ 6811433 w 8398933"/>
              <a:gd name="connsiteY82" fmla="*/ 1960034 h 3623734"/>
              <a:gd name="connsiteX83" fmla="*/ 8398933 w 8398933"/>
              <a:gd name="connsiteY83" fmla="*/ 1947334 h 3623734"/>
              <a:gd name="connsiteX84" fmla="*/ 8365066 w 8398933"/>
              <a:gd name="connsiteY84"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922433 w 8398933"/>
              <a:gd name="connsiteY74" fmla="*/ 1960034 h 3623734"/>
              <a:gd name="connsiteX75" fmla="*/ 5998633 w 8398933"/>
              <a:gd name="connsiteY75" fmla="*/ 1896534 h 3623734"/>
              <a:gd name="connsiteX76" fmla="*/ 6074833 w 8398933"/>
              <a:gd name="connsiteY76" fmla="*/ 1871134 h 3623734"/>
              <a:gd name="connsiteX77" fmla="*/ 6214533 w 8398933"/>
              <a:gd name="connsiteY77" fmla="*/ 1883834 h 3623734"/>
              <a:gd name="connsiteX78" fmla="*/ 6278033 w 8398933"/>
              <a:gd name="connsiteY78" fmla="*/ 1896534 h 3623734"/>
              <a:gd name="connsiteX79" fmla="*/ 6430433 w 8398933"/>
              <a:gd name="connsiteY79" fmla="*/ 1921934 h 3623734"/>
              <a:gd name="connsiteX80" fmla="*/ 6506633 w 8398933"/>
              <a:gd name="connsiteY80" fmla="*/ 1934634 h 3623734"/>
              <a:gd name="connsiteX81" fmla="*/ 6811433 w 8398933"/>
              <a:gd name="connsiteY81" fmla="*/ 1960034 h 3623734"/>
              <a:gd name="connsiteX82" fmla="*/ 8398933 w 8398933"/>
              <a:gd name="connsiteY82" fmla="*/ 1947334 h 3623734"/>
              <a:gd name="connsiteX83" fmla="*/ 8365066 w 8398933"/>
              <a:gd name="connsiteY8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5998633 w 8398933"/>
              <a:gd name="connsiteY75" fmla="*/ 1896534 h 3623734"/>
              <a:gd name="connsiteX76" fmla="*/ 6074833 w 8398933"/>
              <a:gd name="connsiteY76" fmla="*/ 1871134 h 3623734"/>
              <a:gd name="connsiteX77" fmla="*/ 6214533 w 8398933"/>
              <a:gd name="connsiteY77" fmla="*/ 1883834 h 3623734"/>
              <a:gd name="connsiteX78" fmla="*/ 6278033 w 8398933"/>
              <a:gd name="connsiteY78" fmla="*/ 1896534 h 3623734"/>
              <a:gd name="connsiteX79" fmla="*/ 6430433 w 8398933"/>
              <a:gd name="connsiteY79" fmla="*/ 1921934 h 3623734"/>
              <a:gd name="connsiteX80" fmla="*/ 6506633 w 8398933"/>
              <a:gd name="connsiteY80" fmla="*/ 1934634 h 3623734"/>
              <a:gd name="connsiteX81" fmla="*/ 6811433 w 8398933"/>
              <a:gd name="connsiteY81" fmla="*/ 1960034 h 3623734"/>
              <a:gd name="connsiteX82" fmla="*/ 8398933 w 8398933"/>
              <a:gd name="connsiteY82" fmla="*/ 1947334 h 3623734"/>
              <a:gd name="connsiteX83" fmla="*/ 8365066 w 8398933"/>
              <a:gd name="connsiteY8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6028266 w 8398933"/>
              <a:gd name="connsiteY75" fmla="*/ 1845734 h 3623734"/>
              <a:gd name="connsiteX76" fmla="*/ 6074833 w 8398933"/>
              <a:gd name="connsiteY76" fmla="*/ 1871134 h 3623734"/>
              <a:gd name="connsiteX77" fmla="*/ 6214533 w 8398933"/>
              <a:gd name="connsiteY77" fmla="*/ 1883834 h 3623734"/>
              <a:gd name="connsiteX78" fmla="*/ 6278033 w 8398933"/>
              <a:gd name="connsiteY78" fmla="*/ 1896534 h 3623734"/>
              <a:gd name="connsiteX79" fmla="*/ 6430433 w 8398933"/>
              <a:gd name="connsiteY79" fmla="*/ 1921934 h 3623734"/>
              <a:gd name="connsiteX80" fmla="*/ 6506633 w 8398933"/>
              <a:gd name="connsiteY80" fmla="*/ 1934634 h 3623734"/>
              <a:gd name="connsiteX81" fmla="*/ 6811433 w 8398933"/>
              <a:gd name="connsiteY81" fmla="*/ 1960034 h 3623734"/>
              <a:gd name="connsiteX82" fmla="*/ 8398933 w 8398933"/>
              <a:gd name="connsiteY82" fmla="*/ 1947334 h 3623734"/>
              <a:gd name="connsiteX83" fmla="*/ 8365066 w 8398933"/>
              <a:gd name="connsiteY83"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6028266 w 8398933"/>
              <a:gd name="connsiteY75" fmla="*/ 1845734 h 3623734"/>
              <a:gd name="connsiteX76" fmla="*/ 6214533 w 8398933"/>
              <a:gd name="connsiteY76" fmla="*/ 1883834 h 3623734"/>
              <a:gd name="connsiteX77" fmla="*/ 6278033 w 8398933"/>
              <a:gd name="connsiteY77" fmla="*/ 1896534 h 3623734"/>
              <a:gd name="connsiteX78" fmla="*/ 6430433 w 8398933"/>
              <a:gd name="connsiteY78" fmla="*/ 1921934 h 3623734"/>
              <a:gd name="connsiteX79" fmla="*/ 6506633 w 8398933"/>
              <a:gd name="connsiteY79" fmla="*/ 1934634 h 3623734"/>
              <a:gd name="connsiteX80" fmla="*/ 6811433 w 8398933"/>
              <a:gd name="connsiteY80" fmla="*/ 1960034 h 3623734"/>
              <a:gd name="connsiteX81" fmla="*/ 8398933 w 8398933"/>
              <a:gd name="connsiteY81" fmla="*/ 1947334 h 3623734"/>
              <a:gd name="connsiteX82" fmla="*/ 8365066 w 8398933"/>
              <a:gd name="connsiteY82"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6028266 w 8398933"/>
              <a:gd name="connsiteY75" fmla="*/ 1845734 h 3623734"/>
              <a:gd name="connsiteX76" fmla="*/ 6278033 w 8398933"/>
              <a:gd name="connsiteY76" fmla="*/ 1896534 h 3623734"/>
              <a:gd name="connsiteX77" fmla="*/ 6430433 w 8398933"/>
              <a:gd name="connsiteY77" fmla="*/ 1921934 h 3623734"/>
              <a:gd name="connsiteX78" fmla="*/ 6506633 w 8398933"/>
              <a:gd name="connsiteY78" fmla="*/ 1934634 h 3623734"/>
              <a:gd name="connsiteX79" fmla="*/ 6811433 w 8398933"/>
              <a:gd name="connsiteY79" fmla="*/ 1960034 h 3623734"/>
              <a:gd name="connsiteX80" fmla="*/ 8398933 w 8398933"/>
              <a:gd name="connsiteY80" fmla="*/ 1947334 h 3623734"/>
              <a:gd name="connsiteX81" fmla="*/ 8365066 w 8398933"/>
              <a:gd name="connsiteY81"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6028266 w 8398933"/>
              <a:gd name="connsiteY75" fmla="*/ 1845734 h 3623734"/>
              <a:gd name="connsiteX76" fmla="*/ 6328833 w 8398933"/>
              <a:gd name="connsiteY76" fmla="*/ 1841501 h 3623734"/>
              <a:gd name="connsiteX77" fmla="*/ 6430433 w 8398933"/>
              <a:gd name="connsiteY77" fmla="*/ 1921934 h 3623734"/>
              <a:gd name="connsiteX78" fmla="*/ 6506633 w 8398933"/>
              <a:gd name="connsiteY78" fmla="*/ 1934634 h 3623734"/>
              <a:gd name="connsiteX79" fmla="*/ 6811433 w 8398933"/>
              <a:gd name="connsiteY79" fmla="*/ 1960034 h 3623734"/>
              <a:gd name="connsiteX80" fmla="*/ 8398933 w 8398933"/>
              <a:gd name="connsiteY80" fmla="*/ 1947334 h 3623734"/>
              <a:gd name="connsiteX81" fmla="*/ 8365066 w 8398933"/>
              <a:gd name="connsiteY81"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6028266 w 8398933"/>
              <a:gd name="connsiteY75" fmla="*/ 1845734 h 3623734"/>
              <a:gd name="connsiteX76" fmla="*/ 6328833 w 8398933"/>
              <a:gd name="connsiteY76" fmla="*/ 1841501 h 3623734"/>
              <a:gd name="connsiteX77" fmla="*/ 6430433 w 8398933"/>
              <a:gd name="connsiteY77" fmla="*/ 1921934 h 3623734"/>
              <a:gd name="connsiteX78" fmla="*/ 6506633 w 8398933"/>
              <a:gd name="connsiteY78" fmla="*/ 1934634 h 3623734"/>
              <a:gd name="connsiteX79" fmla="*/ 6811433 w 8398933"/>
              <a:gd name="connsiteY79" fmla="*/ 1960034 h 3623734"/>
              <a:gd name="connsiteX80" fmla="*/ 8398933 w 8398933"/>
              <a:gd name="connsiteY80" fmla="*/ 1947334 h 3623734"/>
              <a:gd name="connsiteX81" fmla="*/ 8365066 w 8398933"/>
              <a:gd name="connsiteY81"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6028266 w 8398933"/>
              <a:gd name="connsiteY75" fmla="*/ 1845734 h 3623734"/>
              <a:gd name="connsiteX76" fmla="*/ 6328833 w 8398933"/>
              <a:gd name="connsiteY76" fmla="*/ 1841501 h 3623734"/>
              <a:gd name="connsiteX77" fmla="*/ 6506633 w 8398933"/>
              <a:gd name="connsiteY77" fmla="*/ 1934634 h 3623734"/>
              <a:gd name="connsiteX78" fmla="*/ 6811433 w 8398933"/>
              <a:gd name="connsiteY78" fmla="*/ 1960034 h 3623734"/>
              <a:gd name="connsiteX79" fmla="*/ 8398933 w 8398933"/>
              <a:gd name="connsiteY79" fmla="*/ 1947334 h 3623734"/>
              <a:gd name="connsiteX80" fmla="*/ 8365066 w 8398933"/>
              <a:gd name="connsiteY80"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6028266 w 8398933"/>
              <a:gd name="connsiteY75" fmla="*/ 1845734 h 3623734"/>
              <a:gd name="connsiteX76" fmla="*/ 6328833 w 8398933"/>
              <a:gd name="connsiteY76" fmla="*/ 1841501 h 3623734"/>
              <a:gd name="connsiteX77" fmla="*/ 6811433 w 8398933"/>
              <a:gd name="connsiteY77" fmla="*/ 1960034 h 3623734"/>
              <a:gd name="connsiteX78" fmla="*/ 8398933 w 8398933"/>
              <a:gd name="connsiteY78" fmla="*/ 1947334 h 3623734"/>
              <a:gd name="connsiteX79" fmla="*/ 8365066 w 8398933"/>
              <a:gd name="connsiteY79"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6028266 w 8398933"/>
              <a:gd name="connsiteY75" fmla="*/ 1845734 h 3623734"/>
              <a:gd name="connsiteX76" fmla="*/ 6328833 w 8398933"/>
              <a:gd name="connsiteY76" fmla="*/ 1841501 h 3623734"/>
              <a:gd name="connsiteX77" fmla="*/ 6862233 w 8398933"/>
              <a:gd name="connsiteY77" fmla="*/ 1888068 h 3623734"/>
              <a:gd name="connsiteX78" fmla="*/ 8398933 w 8398933"/>
              <a:gd name="connsiteY78" fmla="*/ 1947334 h 3623734"/>
              <a:gd name="connsiteX79" fmla="*/ 8365066 w 8398933"/>
              <a:gd name="connsiteY79" fmla="*/ 0 h 3623734"/>
              <a:gd name="connsiteX0" fmla="*/ 8365066 w 8398933"/>
              <a:gd name="connsiteY0" fmla="*/ 0 h 3623734"/>
              <a:gd name="connsiteX1" fmla="*/ 8051800 w 8398933"/>
              <a:gd name="connsiteY1" fmla="*/ 12701 h 3623734"/>
              <a:gd name="connsiteX2" fmla="*/ 7755466 w 8398933"/>
              <a:gd name="connsiteY2" fmla="*/ 76200 h 3623734"/>
              <a:gd name="connsiteX3" fmla="*/ 7615767 w 8398933"/>
              <a:gd name="connsiteY3" fmla="*/ 114301 h 3623734"/>
              <a:gd name="connsiteX4" fmla="*/ 7577667 w 8398933"/>
              <a:gd name="connsiteY4" fmla="*/ 461433 h 3623734"/>
              <a:gd name="connsiteX5" fmla="*/ 7535333 w 8398933"/>
              <a:gd name="connsiteY5" fmla="*/ 537634 h 3623734"/>
              <a:gd name="connsiteX6" fmla="*/ 7357533 w 8398933"/>
              <a:gd name="connsiteY6" fmla="*/ 732367 h 3623734"/>
              <a:gd name="connsiteX7" fmla="*/ 7200899 w 8398933"/>
              <a:gd name="connsiteY7" fmla="*/ 918634 h 3623734"/>
              <a:gd name="connsiteX8" fmla="*/ 7099300 w 8398933"/>
              <a:gd name="connsiteY8" fmla="*/ 1045634 h 3623734"/>
              <a:gd name="connsiteX9" fmla="*/ 7023099 w 8398933"/>
              <a:gd name="connsiteY9" fmla="*/ 1113367 h 3623734"/>
              <a:gd name="connsiteX10" fmla="*/ 6946900 w 8398933"/>
              <a:gd name="connsiteY10" fmla="*/ 1138768 h 3623734"/>
              <a:gd name="connsiteX11" fmla="*/ 6781800 w 8398933"/>
              <a:gd name="connsiteY11" fmla="*/ 1172634 h 3623734"/>
              <a:gd name="connsiteX12" fmla="*/ 6337300 w 8398933"/>
              <a:gd name="connsiteY12" fmla="*/ 1210734 h 3623734"/>
              <a:gd name="connsiteX13" fmla="*/ 6057900 w 8398933"/>
              <a:gd name="connsiteY13" fmla="*/ 1181101 h 3623734"/>
              <a:gd name="connsiteX14" fmla="*/ 5897033 w 8398933"/>
              <a:gd name="connsiteY14" fmla="*/ 1045634 h 3623734"/>
              <a:gd name="connsiteX15" fmla="*/ 5731933 w 8398933"/>
              <a:gd name="connsiteY15" fmla="*/ 867834 h 3623734"/>
              <a:gd name="connsiteX16" fmla="*/ 5477933 w 8398933"/>
              <a:gd name="connsiteY16" fmla="*/ 753534 h 3623734"/>
              <a:gd name="connsiteX17" fmla="*/ 5262033 w 8398933"/>
              <a:gd name="connsiteY17" fmla="*/ 774701 h 3623734"/>
              <a:gd name="connsiteX18" fmla="*/ 5118100 w 8398933"/>
              <a:gd name="connsiteY18" fmla="*/ 677334 h 3623734"/>
              <a:gd name="connsiteX19" fmla="*/ 5008033 w 8398933"/>
              <a:gd name="connsiteY19" fmla="*/ 368301 h 3623734"/>
              <a:gd name="connsiteX20" fmla="*/ 4868333 w 8398933"/>
              <a:gd name="connsiteY20" fmla="*/ 118534 h 3623734"/>
              <a:gd name="connsiteX21" fmla="*/ 4686300 w 8398933"/>
              <a:gd name="connsiteY21" fmla="*/ 4234 h 3623734"/>
              <a:gd name="connsiteX22" fmla="*/ 4487333 w 8398933"/>
              <a:gd name="connsiteY22" fmla="*/ 67734 h 3623734"/>
              <a:gd name="connsiteX23" fmla="*/ 4360333 w 8398933"/>
              <a:gd name="connsiteY23" fmla="*/ 143934 h 3623734"/>
              <a:gd name="connsiteX24" fmla="*/ 4233333 w 8398933"/>
              <a:gd name="connsiteY24" fmla="*/ 296334 h 3623734"/>
              <a:gd name="connsiteX25" fmla="*/ 4042833 w 8398933"/>
              <a:gd name="connsiteY25" fmla="*/ 639234 h 3623734"/>
              <a:gd name="connsiteX26" fmla="*/ 3966633 w 8398933"/>
              <a:gd name="connsiteY26" fmla="*/ 753534 h 3623734"/>
              <a:gd name="connsiteX27" fmla="*/ 3877733 w 8398933"/>
              <a:gd name="connsiteY27" fmla="*/ 842434 h 3623734"/>
              <a:gd name="connsiteX28" fmla="*/ 3763433 w 8398933"/>
              <a:gd name="connsiteY28" fmla="*/ 867834 h 3623734"/>
              <a:gd name="connsiteX29" fmla="*/ 3699933 w 8398933"/>
              <a:gd name="connsiteY29" fmla="*/ 753534 h 3623734"/>
              <a:gd name="connsiteX30" fmla="*/ 3611033 w 8398933"/>
              <a:gd name="connsiteY30" fmla="*/ 626534 h 3623734"/>
              <a:gd name="connsiteX31" fmla="*/ 3509433 w 8398933"/>
              <a:gd name="connsiteY31" fmla="*/ 524934 h 3623734"/>
              <a:gd name="connsiteX32" fmla="*/ 3369733 w 8398933"/>
              <a:gd name="connsiteY32" fmla="*/ 499534 h 3623734"/>
              <a:gd name="connsiteX33" fmla="*/ 3230033 w 8398933"/>
              <a:gd name="connsiteY33" fmla="*/ 512234 h 3623734"/>
              <a:gd name="connsiteX34" fmla="*/ 2963333 w 8398933"/>
              <a:gd name="connsiteY34" fmla="*/ 651934 h 3623734"/>
              <a:gd name="connsiteX35" fmla="*/ 2849033 w 8398933"/>
              <a:gd name="connsiteY35" fmla="*/ 715434 h 3623734"/>
              <a:gd name="connsiteX36" fmla="*/ 2658533 w 8398933"/>
              <a:gd name="connsiteY36" fmla="*/ 842434 h 3623734"/>
              <a:gd name="connsiteX37" fmla="*/ 2506133 w 8398933"/>
              <a:gd name="connsiteY37" fmla="*/ 994834 h 3623734"/>
              <a:gd name="connsiteX38" fmla="*/ 2379133 w 8398933"/>
              <a:gd name="connsiteY38" fmla="*/ 1134534 h 3623734"/>
              <a:gd name="connsiteX39" fmla="*/ 2290233 w 8398933"/>
              <a:gd name="connsiteY39" fmla="*/ 1210734 h 3623734"/>
              <a:gd name="connsiteX40" fmla="*/ 2065867 w 8398933"/>
              <a:gd name="connsiteY40" fmla="*/ 1308101 h 3623734"/>
              <a:gd name="connsiteX41" fmla="*/ 1761067 w 8398933"/>
              <a:gd name="connsiteY41" fmla="*/ 1375834 h 3623734"/>
              <a:gd name="connsiteX42" fmla="*/ 1452033 w 8398933"/>
              <a:gd name="connsiteY42" fmla="*/ 1198034 h 3623734"/>
              <a:gd name="connsiteX43" fmla="*/ 1223433 w 8398933"/>
              <a:gd name="connsiteY43" fmla="*/ 1058334 h 3623734"/>
              <a:gd name="connsiteX44" fmla="*/ 893233 w 8398933"/>
              <a:gd name="connsiteY44" fmla="*/ 969434 h 3623734"/>
              <a:gd name="connsiteX45" fmla="*/ 0 w 8398933"/>
              <a:gd name="connsiteY45" fmla="*/ 990601 h 3623734"/>
              <a:gd name="connsiteX46" fmla="*/ 0 w 8398933"/>
              <a:gd name="connsiteY46" fmla="*/ 3589867 h 3623734"/>
              <a:gd name="connsiteX47" fmla="*/ 232833 w 8398933"/>
              <a:gd name="connsiteY47" fmla="*/ 3606801 h 3623734"/>
              <a:gd name="connsiteX48" fmla="*/ 423333 w 8398933"/>
              <a:gd name="connsiteY48" fmla="*/ 3623734 h 3623734"/>
              <a:gd name="connsiteX49" fmla="*/ 753533 w 8398933"/>
              <a:gd name="connsiteY49" fmla="*/ 3568701 h 3623734"/>
              <a:gd name="connsiteX50" fmla="*/ 876300 w 8398933"/>
              <a:gd name="connsiteY50" fmla="*/ 3437468 h 3623734"/>
              <a:gd name="connsiteX51" fmla="*/ 872067 w 8398933"/>
              <a:gd name="connsiteY51" fmla="*/ 3246967 h 3623734"/>
              <a:gd name="connsiteX52" fmla="*/ 944033 w 8398933"/>
              <a:gd name="connsiteY52" fmla="*/ 3077634 h 3623734"/>
              <a:gd name="connsiteX53" fmla="*/ 1096433 w 8398933"/>
              <a:gd name="connsiteY53" fmla="*/ 2815167 h 3623734"/>
              <a:gd name="connsiteX54" fmla="*/ 1490133 w 8398933"/>
              <a:gd name="connsiteY54" fmla="*/ 2501900 h 3623734"/>
              <a:gd name="connsiteX55" fmla="*/ 1748367 w 8398933"/>
              <a:gd name="connsiteY55" fmla="*/ 2226734 h 3623734"/>
              <a:gd name="connsiteX56" fmla="*/ 2027766 w 8398933"/>
              <a:gd name="connsiteY56" fmla="*/ 2150534 h 3623734"/>
              <a:gd name="connsiteX57" fmla="*/ 2298700 w 8398933"/>
              <a:gd name="connsiteY57" fmla="*/ 2150534 h 3623734"/>
              <a:gd name="connsiteX58" fmla="*/ 2683933 w 8398933"/>
              <a:gd name="connsiteY58" fmla="*/ 2074334 h 3623734"/>
              <a:gd name="connsiteX59" fmla="*/ 2967566 w 8398933"/>
              <a:gd name="connsiteY59" fmla="*/ 2027767 h 3623734"/>
              <a:gd name="connsiteX60" fmla="*/ 3204633 w 8398933"/>
              <a:gd name="connsiteY60" fmla="*/ 1968500 h 3623734"/>
              <a:gd name="connsiteX61" fmla="*/ 3386667 w 8398933"/>
              <a:gd name="connsiteY61" fmla="*/ 1989667 h 3623734"/>
              <a:gd name="connsiteX62" fmla="*/ 3526367 w 8398933"/>
              <a:gd name="connsiteY62" fmla="*/ 2040467 h 3623734"/>
              <a:gd name="connsiteX63" fmla="*/ 3729566 w 8398933"/>
              <a:gd name="connsiteY63" fmla="*/ 2061634 h 3623734"/>
              <a:gd name="connsiteX64" fmla="*/ 4004733 w 8398933"/>
              <a:gd name="connsiteY64" fmla="*/ 1976968 h 3623734"/>
              <a:gd name="connsiteX65" fmla="*/ 4144433 w 8398933"/>
              <a:gd name="connsiteY65" fmla="*/ 1989667 h 3623734"/>
              <a:gd name="connsiteX66" fmla="*/ 4271433 w 8398933"/>
              <a:gd name="connsiteY66" fmla="*/ 2036234 h 3623734"/>
              <a:gd name="connsiteX67" fmla="*/ 4461933 w 8398933"/>
              <a:gd name="connsiteY67" fmla="*/ 2078567 h 3623734"/>
              <a:gd name="connsiteX68" fmla="*/ 4660900 w 8398933"/>
              <a:gd name="connsiteY68" fmla="*/ 2006600 h 3623734"/>
              <a:gd name="connsiteX69" fmla="*/ 4851400 w 8398933"/>
              <a:gd name="connsiteY69" fmla="*/ 1905001 h 3623734"/>
              <a:gd name="connsiteX70" fmla="*/ 5063069 w 8398933"/>
              <a:gd name="connsiteY70" fmla="*/ 1926166 h 3623734"/>
              <a:gd name="connsiteX71" fmla="*/ 5270500 w 8398933"/>
              <a:gd name="connsiteY71" fmla="*/ 1960034 h 3623734"/>
              <a:gd name="connsiteX72" fmla="*/ 5473700 w 8398933"/>
              <a:gd name="connsiteY72" fmla="*/ 1989667 h 3623734"/>
              <a:gd name="connsiteX73" fmla="*/ 5643033 w 8398933"/>
              <a:gd name="connsiteY73" fmla="*/ 1968501 h 3623734"/>
              <a:gd name="connsiteX74" fmla="*/ 5880100 w 8398933"/>
              <a:gd name="connsiteY74" fmla="*/ 1871134 h 3623734"/>
              <a:gd name="connsiteX75" fmla="*/ 6079066 w 8398933"/>
              <a:gd name="connsiteY75" fmla="*/ 1828801 h 3623734"/>
              <a:gd name="connsiteX76" fmla="*/ 6328833 w 8398933"/>
              <a:gd name="connsiteY76" fmla="*/ 1841501 h 3623734"/>
              <a:gd name="connsiteX77" fmla="*/ 6862233 w 8398933"/>
              <a:gd name="connsiteY77" fmla="*/ 1888068 h 3623734"/>
              <a:gd name="connsiteX78" fmla="*/ 8398933 w 8398933"/>
              <a:gd name="connsiteY78" fmla="*/ 1947334 h 3623734"/>
              <a:gd name="connsiteX79" fmla="*/ 8365066 w 8398933"/>
              <a:gd name="connsiteY79" fmla="*/ 0 h 3623734"/>
              <a:gd name="connsiteX0" fmla="*/ 8365066 w 8403166"/>
              <a:gd name="connsiteY0" fmla="*/ 0 h 3623734"/>
              <a:gd name="connsiteX1" fmla="*/ 8051800 w 8403166"/>
              <a:gd name="connsiteY1" fmla="*/ 12701 h 3623734"/>
              <a:gd name="connsiteX2" fmla="*/ 7755466 w 8403166"/>
              <a:gd name="connsiteY2" fmla="*/ 76200 h 3623734"/>
              <a:gd name="connsiteX3" fmla="*/ 7615767 w 8403166"/>
              <a:gd name="connsiteY3" fmla="*/ 114301 h 3623734"/>
              <a:gd name="connsiteX4" fmla="*/ 7577667 w 8403166"/>
              <a:gd name="connsiteY4" fmla="*/ 461433 h 3623734"/>
              <a:gd name="connsiteX5" fmla="*/ 7535333 w 8403166"/>
              <a:gd name="connsiteY5" fmla="*/ 537634 h 3623734"/>
              <a:gd name="connsiteX6" fmla="*/ 7357533 w 8403166"/>
              <a:gd name="connsiteY6" fmla="*/ 732367 h 3623734"/>
              <a:gd name="connsiteX7" fmla="*/ 7200899 w 8403166"/>
              <a:gd name="connsiteY7" fmla="*/ 918634 h 3623734"/>
              <a:gd name="connsiteX8" fmla="*/ 7099300 w 8403166"/>
              <a:gd name="connsiteY8" fmla="*/ 1045634 h 3623734"/>
              <a:gd name="connsiteX9" fmla="*/ 7023099 w 8403166"/>
              <a:gd name="connsiteY9" fmla="*/ 1113367 h 3623734"/>
              <a:gd name="connsiteX10" fmla="*/ 6946900 w 8403166"/>
              <a:gd name="connsiteY10" fmla="*/ 1138768 h 3623734"/>
              <a:gd name="connsiteX11" fmla="*/ 6781800 w 8403166"/>
              <a:gd name="connsiteY11" fmla="*/ 1172634 h 3623734"/>
              <a:gd name="connsiteX12" fmla="*/ 6337300 w 8403166"/>
              <a:gd name="connsiteY12" fmla="*/ 1210734 h 3623734"/>
              <a:gd name="connsiteX13" fmla="*/ 6057900 w 8403166"/>
              <a:gd name="connsiteY13" fmla="*/ 1181101 h 3623734"/>
              <a:gd name="connsiteX14" fmla="*/ 5897033 w 8403166"/>
              <a:gd name="connsiteY14" fmla="*/ 1045634 h 3623734"/>
              <a:gd name="connsiteX15" fmla="*/ 5731933 w 8403166"/>
              <a:gd name="connsiteY15" fmla="*/ 867834 h 3623734"/>
              <a:gd name="connsiteX16" fmla="*/ 5477933 w 8403166"/>
              <a:gd name="connsiteY16" fmla="*/ 753534 h 3623734"/>
              <a:gd name="connsiteX17" fmla="*/ 5262033 w 8403166"/>
              <a:gd name="connsiteY17" fmla="*/ 774701 h 3623734"/>
              <a:gd name="connsiteX18" fmla="*/ 5118100 w 8403166"/>
              <a:gd name="connsiteY18" fmla="*/ 677334 h 3623734"/>
              <a:gd name="connsiteX19" fmla="*/ 5008033 w 8403166"/>
              <a:gd name="connsiteY19" fmla="*/ 368301 h 3623734"/>
              <a:gd name="connsiteX20" fmla="*/ 4868333 w 8403166"/>
              <a:gd name="connsiteY20" fmla="*/ 118534 h 3623734"/>
              <a:gd name="connsiteX21" fmla="*/ 4686300 w 8403166"/>
              <a:gd name="connsiteY21" fmla="*/ 4234 h 3623734"/>
              <a:gd name="connsiteX22" fmla="*/ 4487333 w 8403166"/>
              <a:gd name="connsiteY22" fmla="*/ 67734 h 3623734"/>
              <a:gd name="connsiteX23" fmla="*/ 4360333 w 8403166"/>
              <a:gd name="connsiteY23" fmla="*/ 143934 h 3623734"/>
              <a:gd name="connsiteX24" fmla="*/ 4233333 w 8403166"/>
              <a:gd name="connsiteY24" fmla="*/ 296334 h 3623734"/>
              <a:gd name="connsiteX25" fmla="*/ 4042833 w 8403166"/>
              <a:gd name="connsiteY25" fmla="*/ 639234 h 3623734"/>
              <a:gd name="connsiteX26" fmla="*/ 3966633 w 8403166"/>
              <a:gd name="connsiteY26" fmla="*/ 753534 h 3623734"/>
              <a:gd name="connsiteX27" fmla="*/ 3877733 w 8403166"/>
              <a:gd name="connsiteY27" fmla="*/ 842434 h 3623734"/>
              <a:gd name="connsiteX28" fmla="*/ 3763433 w 8403166"/>
              <a:gd name="connsiteY28" fmla="*/ 867834 h 3623734"/>
              <a:gd name="connsiteX29" fmla="*/ 3699933 w 8403166"/>
              <a:gd name="connsiteY29" fmla="*/ 753534 h 3623734"/>
              <a:gd name="connsiteX30" fmla="*/ 3611033 w 8403166"/>
              <a:gd name="connsiteY30" fmla="*/ 626534 h 3623734"/>
              <a:gd name="connsiteX31" fmla="*/ 3509433 w 8403166"/>
              <a:gd name="connsiteY31" fmla="*/ 524934 h 3623734"/>
              <a:gd name="connsiteX32" fmla="*/ 3369733 w 8403166"/>
              <a:gd name="connsiteY32" fmla="*/ 499534 h 3623734"/>
              <a:gd name="connsiteX33" fmla="*/ 3230033 w 8403166"/>
              <a:gd name="connsiteY33" fmla="*/ 512234 h 3623734"/>
              <a:gd name="connsiteX34" fmla="*/ 2963333 w 8403166"/>
              <a:gd name="connsiteY34" fmla="*/ 651934 h 3623734"/>
              <a:gd name="connsiteX35" fmla="*/ 2849033 w 8403166"/>
              <a:gd name="connsiteY35" fmla="*/ 715434 h 3623734"/>
              <a:gd name="connsiteX36" fmla="*/ 2658533 w 8403166"/>
              <a:gd name="connsiteY36" fmla="*/ 842434 h 3623734"/>
              <a:gd name="connsiteX37" fmla="*/ 2506133 w 8403166"/>
              <a:gd name="connsiteY37" fmla="*/ 994834 h 3623734"/>
              <a:gd name="connsiteX38" fmla="*/ 2379133 w 8403166"/>
              <a:gd name="connsiteY38" fmla="*/ 1134534 h 3623734"/>
              <a:gd name="connsiteX39" fmla="*/ 2290233 w 8403166"/>
              <a:gd name="connsiteY39" fmla="*/ 1210734 h 3623734"/>
              <a:gd name="connsiteX40" fmla="*/ 2065867 w 8403166"/>
              <a:gd name="connsiteY40" fmla="*/ 1308101 h 3623734"/>
              <a:gd name="connsiteX41" fmla="*/ 1761067 w 8403166"/>
              <a:gd name="connsiteY41" fmla="*/ 1375834 h 3623734"/>
              <a:gd name="connsiteX42" fmla="*/ 1452033 w 8403166"/>
              <a:gd name="connsiteY42" fmla="*/ 1198034 h 3623734"/>
              <a:gd name="connsiteX43" fmla="*/ 1223433 w 8403166"/>
              <a:gd name="connsiteY43" fmla="*/ 1058334 h 3623734"/>
              <a:gd name="connsiteX44" fmla="*/ 893233 w 8403166"/>
              <a:gd name="connsiteY44" fmla="*/ 969434 h 3623734"/>
              <a:gd name="connsiteX45" fmla="*/ 0 w 8403166"/>
              <a:gd name="connsiteY45" fmla="*/ 990601 h 3623734"/>
              <a:gd name="connsiteX46" fmla="*/ 0 w 8403166"/>
              <a:gd name="connsiteY46" fmla="*/ 3589867 h 3623734"/>
              <a:gd name="connsiteX47" fmla="*/ 232833 w 8403166"/>
              <a:gd name="connsiteY47" fmla="*/ 3606801 h 3623734"/>
              <a:gd name="connsiteX48" fmla="*/ 423333 w 8403166"/>
              <a:gd name="connsiteY48" fmla="*/ 3623734 h 3623734"/>
              <a:gd name="connsiteX49" fmla="*/ 753533 w 8403166"/>
              <a:gd name="connsiteY49" fmla="*/ 3568701 h 3623734"/>
              <a:gd name="connsiteX50" fmla="*/ 876300 w 8403166"/>
              <a:gd name="connsiteY50" fmla="*/ 3437468 h 3623734"/>
              <a:gd name="connsiteX51" fmla="*/ 872067 w 8403166"/>
              <a:gd name="connsiteY51" fmla="*/ 3246967 h 3623734"/>
              <a:gd name="connsiteX52" fmla="*/ 944033 w 8403166"/>
              <a:gd name="connsiteY52" fmla="*/ 3077634 h 3623734"/>
              <a:gd name="connsiteX53" fmla="*/ 1096433 w 8403166"/>
              <a:gd name="connsiteY53" fmla="*/ 2815167 h 3623734"/>
              <a:gd name="connsiteX54" fmla="*/ 1490133 w 8403166"/>
              <a:gd name="connsiteY54" fmla="*/ 2501900 h 3623734"/>
              <a:gd name="connsiteX55" fmla="*/ 1748367 w 8403166"/>
              <a:gd name="connsiteY55" fmla="*/ 2226734 h 3623734"/>
              <a:gd name="connsiteX56" fmla="*/ 2027766 w 8403166"/>
              <a:gd name="connsiteY56" fmla="*/ 2150534 h 3623734"/>
              <a:gd name="connsiteX57" fmla="*/ 2298700 w 8403166"/>
              <a:gd name="connsiteY57" fmla="*/ 2150534 h 3623734"/>
              <a:gd name="connsiteX58" fmla="*/ 2683933 w 8403166"/>
              <a:gd name="connsiteY58" fmla="*/ 2074334 h 3623734"/>
              <a:gd name="connsiteX59" fmla="*/ 2967566 w 8403166"/>
              <a:gd name="connsiteY59" fmla="*/ 2027767 h 3623734"/>
              <a:gd name="connsiteX60" fmla="*/ 3204633 w 8403166"/>
              <a:gd name="connsiteY60" fmla="*/ 1968500 h 3623734"/>
              <a:gd name="connsiteX61" fmla="*/ 3386667 w 8403166"/>
              <a:gd name="connsiteY61" fmla="*/ 1989667 h 3623734"/>
              <a:gd name="connsiteX62" fmla="*/ 3526367 w 8403166"/>
              <a:gd name="connsiteY62" fmla="*/ 2040467 h 3623734"/>
              <a:gd name="connsiteX63" fmla="*/ 3729566 w 8403166"/>
              <a:gd name="connsiteY63" fmla="*/ 2061634 h 3623734"/>
              <a:gd name="connsiteX64" fmla="*/ 4004733 w 8403166"/>
              <a:gd name="connsiteY64" fmla="*/ 1976968 h 3623734"/>
              <a:gd name="connsiteX65" fmla="*/ 4144433 w 8403166"/>
              <a:gd name="connsiteY65" fmla="*/ 1989667 h 3623734"/>
              <a:gd name="connsiteX66" fmla="*/ 4271433 w 8403166"/>
              <a:gd name="connsiteY66" fmla="*/ 2036234 h 3623734"/>
              <a:gd name="connsiteX67" fmla="*/ 4461933 w 8403166"/>
              <a:gd name="connsiteY67" fmla="*/ 2078567 h 3623734"/>
              <a:gd name="connsiteX68" fmla="*/ 4660900 w 8403166"/>
              <a:gd name="connsiteY68" fmla="*/ 2006600 h 3623734"/>
              <a:gd name="connsiteX69" fmla="*/ 4851400 w 8403166"/>
              <a:gd name="connsiteY69" fmla="*/ 1905001 h 3623734"/>
              <a:gd name="connsiteX70" fmla="*/ 5063069 w 8403166"/>
              <a:gd name="connsiteY70" fmla="*/ 1926166 h 3623734"/>
              <a:gd name="connsiteX71" fmla="*/ 5270500 w 8403166"/>
              <a:gd name="connsiteY71" fmla="*/ 1960034 h 3623734"/>
              <a:gd name="connsiteX72" fmla="*/ 5473700 w 8403166"/>
              <a:gd name="connsiteY72" fmla="*/ 1989667 h 3623734"/>
              <a:gd name="connsiteX73" fmla="*/ 5643033 w 8403166"/>
              <a:gd name="connsiteY73" fmla="*/ 1968501 h 3623734"/>
              <a:gd name="connsiteX74" fmla="*/ 5880100 w 8403166"/>
              <a:gd name="connsiteY74" fmla="*/ 1871134 h 3623734"/>
              <a:gd name="connsiteX75" fmla="*/ 6079066 w 8403166"/>
              <a:gd name="connsiteY75" fmla="*/ 1828801 h 3623734"/>
              <a:gd name="connsiteX76" fmla="*/ 6328833 w 8403166"/>
              <a:gd name="connsiteY76" fmla="*/ 1841501 h 3623734"/>
              <a:gd name="connsiteX77" fmla="*/ 6862233 w 8403166"/>
              <a:gd name="connsiteY77" fmla="*/ 1888068 h 3623734"/>
              <a:gd name="connsiteX78" fmla="*/ 8403166 w 8403166"/>
              <a:gd name="connsiteY78" fmla="*/ 1921934 h 3623734"/>
              <a:gd name="connsiteX79" fmla="*/ 8365066 w 8403166"/>
              <a:gd name="connsiteY79" fmla="*/ 0 h 3623734"/>
              <a:gd name="connsiteX0" fmla="*/ 8365066 w 8403166"/>
              <a:gd name="connsiteY0" fmla="*/ 0 h 3623734"/>
              <a:gd name="connsiteX1" fmla="*/ 8051800 w 8403166"/>
              <a:gd name="connsiteY1" fmla="*/ 12701 h 3623734"/>
              <a:gd name="connsiteX2" fmla="*/ 7755466 w 8403166"/>
              <a:gd name="connsiteY2" fmla="*/ 76200 h 3623734"/>
              <a:gd name="connsiteX3" fmla="*/ 7615767 w 8403166"/>
              <a:gd name="connsiteY3" fmla="*/ 114301 h 3623734"/>
              <a:gd name="connsiteX4" fmla="*/ 7577667 w 8403166"/>
              <a:gd name="connsiteY4" fmla="*/ 461433 h 3623734"/>
              <a:gd name="connsiteX5" fmla="*/ 7535333 w 8403166"/>
              <a:gd name="connsiteY5" fmla="*/ 537634 h 3623734"/>
              <a:gd name="connsiteX6" fmla="*/ 7357533 w 8403166"/>
              <a:gd name="connsiteY6" fmla="*/ 732367 h 3623734"/>
              <a:gd name="connsiteX7" fmla="*/ 7200899 w 8403166"/>
              <a:gd name="connsiteY7" fmla="*/ 918634 h 3623734"/>
              <a:gd name="connsiteX8" fmla="*/ 7099300 w 8403166"/>
              <a:gd name="connsiteY8" fmla="*/ 1045634 h 3623734"/>
              <a:gd name="connsiteX9" fmla="*/ 7023099 w 8403166"/>
              <a:gd name="connsiteY9" fmla="*/ 1113367 h 3623734"/>
              <a:gd name="connsiteX10" fmla="*/ 6946900 w 8403166"/>
              <a:gd name="connsiteY10" fmla="*/ 1138768 h 3623734"/>
              <a:gd name="connsiteX11" fmla="*/ 6781800 w 8403166"/>
              <a:gd name="connsiteY11" fmla="*/ 1172634 h 3623734"/>
              <a:gd name="connsiteX12" fmla="*/ 6337300 w 8403166"/>
              <a:gd name="connsiteY12" fmla="*/ 1210734 h 3623734"/>
              <a:gd name="connsiteX13" fmla="*/ 6057900 w 8403166"/>
              <a:gd name="connsiteY13" fmla="*/ 1181101 h 3623734"/>
              <a:gd name="connsiteX14" fmla="*/ 5897033 w 8403166"/>
              <a:gd name="connsiteY14" fmla="*/ 1045634 h 3623734"/>
              <a:gd name="connsiteX15" fmla="*/ 5731933 w 8403166"/>
              <a:gd name="connsiteY15" fmla="*/ 867834 h 3623734"/>
              <a:gd name="connsiteX16" fmla="*/ 5477933 w 8403166"/>
              <a:gd name="connsiteY16" fmla="*/ 753534 h 3623734"/>
              <a:gd name="connsiteX17" fmla="*/ 5262033 w 8403166"/>
              <a:gd name="connsiteY17" fmla="*/ 774701 h 3623734"/>
              <a:gd name="connsiteX18" fmla="*/ 5118100 w 8403166"/>
              <a:gd name="connsiteY18" fmla="*/ 677334 h 3623734"/>
              <a:gd name="connsiteX19" fmla="*/ 5008033 w 8403166"/>
              <a:gd name="connsiteY19" fmla="*/ 368301 h 3623734"/>
              <a:gd name="connsiteX20" fmla="*/ 4868333 w 8403166"/>
              <a:gd name="connsiteY20" fmla="*/ 118534 h 3623734"/>
              <a:gd name="connsiteX21" fmla="*/ 4686300 w 8403166"/>
              <a:gd name="connsiteY21" fmla="*/ 4234 h 3623734"/>
              <a:gd name="connsiteX22" fmla="*/ 4487333 w 8403166"/>
              <a:gd name="connsiteY22" fmla="*/ 67734 h 3623734"/>
              <a:gd name="connsiteX23" fmla="*/ 4360333 w 8403166"/>
              <a:gd name="connsiteY23" fmla="*/ 143934 h 3623734"/>
              <a:gd name="connsiteX24" fmla="*/ 4233333 w 8403166"/>
              <a:gd name="connsiteY24" fmla="*/ 296334 h 3623734"/>
              <a:gd name="connsiteX25" fmla="*/ 4042833 w 8403166"/>
              <a:gd name="connsiteY25" fmla="*/ 639234 h 3623734"/>
              <a:gd name="connsiteX26" fmla="*/ 3966633 w 8403166"/>
              <a:gd name="connsiteY26" fmla="*/ 753534 h 3623734"/>
              <a:gd name="connsiteX27" fmla="*/ 3877733 w 8403166"/>
              <a:gd name="connsiteY27" fmla="*/ 842434 h 3623734"/>
              <a:gd name="connsiteX28" fmla="*/ 3763433 w 8403166"/>
              <a:gd name="connsiteY28" fmla="*/ 867834 h 3623734"/>
              <a:gd name="connsiteX29" fmla="*/ 3699933 w 8403166"/>
              <a:gd name="connsiteY29" fmla="*/ 753534 h 3623734"/>
              <a:gd name="connsiteX30" fmla="*/ 3611033 w 8403166"/>
              <a:gd name="connsiteY30" fmla="*/ 626534 h 3623734"/>
              <a:gd name="connsiteX31" fmla="*/ 3509433 w 8403166"/>
              <a:gd name="connsiteY31" fmla="*/ 524934 h 3623734"/>
              <a:gd name="connsiteX32" fmla="*/ 3369733 w 8403166"/>
              <a:gd name="connsiteY32" fmla="*/ 499534 h 3623734"/>
              <a:gd name="connsiteX33" fmla="*/ 3230033 w 8403166"/>
              <a:gd name="connsiteY33" fmla="*/ 512234 h 3623734"/>
              <a:gd name="connsiteX34" fmla="*/ 2963333 w 8403166"/>
              <a:gd name="connsiteY34" fmla="*/ 651934 h 3623734"/>
              <a:gd name="connsiteX35" fmla="*/ 2849033 w 8403166"/>
              <a:gd name="connsiteY35" fmla="*/ 715434 h 3623734"/>
              <a:gd name="connsiteX36" fmla="*/ 2658533 w 8403166"/>
              <a:gd name="connsiteY36" fmla="*/ 842434 h 3623734"/>
              <a:gd name="connsiteX37" fmla="*/ 2506133 w 8403166"/>
              <a:gd name="connsiteY37" fmla="*/ 994834 h 3623734"/>
              <a:gd name="connsiteX38" fmla="*/ 2379133 w 8403166"/>
              <a:gd name="connsiteY38" fmla="*/ 1134534 h 3623734"/>
              <a:gd name="connsiteX39" fmla="*/ 2290233 w 8403166"/>
              <a:gd name="connsiteY39" fmla="*/ 1210734 h 3623734"/>
              <a:gd name="connsiteX40" fmla="*/ 2065867 w 8403166"/>
              <a:gd name="connsiteY40" fmla="*/ 1308101 h 3623734"/>
              <a:gd name="connsiteX41" fmla="*/ 1761067 w 8403166"/>
              <a:gd name="connsiteY41" fmla="*/ 1375834 h 3623734"/>
              <a:gd name="connsiteX42" fmla="*/ 1452033 w 8403166"/>
              <a:gd name="connsiteY42" fmla="*/ 1198034 h 3623734"/>
              <a:gd name="connsiteX43" fmla="*/ 1223433 w 8403166"/>
              <a:gd name="connsiteY43" fmla="*/ 1058334 h 3623734"/>
              <a:gd name="connsiteX44" fmla="*/ 893233 w 8403166"/>
              <a:gd name="connsiteY44" fmla="*/ 969434 h 3623734"/>
              <a:gd name="connsiteX45" fmla="*/ 0 w 8403166"/>
              <a:gd name="connsiteY45" fmla="*/ 990601 h 3623734"/>
              <a:gd name="connsiteX46" fmla="*/ 0 w 8403166"/>
              <a:gd name="connsiteY46" fmla="*/ 3589867 h 3623734"/>
              <a:gd name="connsiteX47" fmla="*/ 232833 w 8403166"/>
              <a:gd name="connsiteY47" fmla="*/ 3606801 h 3623734"/>
              <a:gd name="connsiteX48" fmla="*/ 423333 w 8403166"/>
              <a:gd name="connsiteY48" fmla="*/ 3623734 h 3623734"/>
              <a:gd name="connsiteX49" fmla="*/ 753533 w 8403166"/>
              <a:gd name="connsiteY49" fmla="*/ 3568701 h 3623734"/>
              <a:gd name="connsiteX50" fmla="*/ 876300 w 8403166"/>
              <a:gd name="connsiteY50" fmla="*/ 3437468 h 3623734"/>
              <a:gd name="connsiteX51" fmla="*/ 872067 w 8403166"/>
              <a:gd name="connsiteY51" fmla="*/ 3246967 h 3623734"/>
              <a:gd name="connsiteX52" fmla="*/ 944033 w 8403166"/>
              <a:gd name="connsiteY52" fmla="*/ 3077634 h 3623734"/>
              <a:gd name="connsiteX53" fmla="*/ 1096433 w 8403166"/>
              <a:gd name="connsiteY53" fmla="*/ 2815167 h 3623734"/>
              <a:gd name="connsiteX54" fmla="*/ 1490133 w 8403166"/>
              <a:gd name="connsiteY54" fmla="*/ 2501900 h 3623734"/>
              <a:gd name="connsiteX55" fmla="*/ 1748367 w 8403166"/>
              <a:gd name="connsiteY55" fmla="*/ 2226734 h 3623734"/>
              <a:gd name="connsiteX56" fmla="*/ 2027766 w 8403166"/>
              <a:gd name="connsiteY56" fmla="*/ 2150534 h 3623734"/>
              <a:gd name="connsiteX57" fmla="*/ 2298700 w 8403166"/>
              <a:gd name="connsiteY57" fmla="*/ 2150534 h 3623734"/>
              <a:gd name="connsiteX58" fmla="*/ 2683933 w 8403166"/>
              <a:gd name="connsiteY58" fmla="*/ 2074334 h 3623734"/>
              <a:gd name="connsiteX59" fmla="*/ 2967566 w 8403166"/>
              <a:gd name="connsiteY59" fmla="*/ 2027767 h 3623734"/>
              <a:gd name="connsiteX60" fmla="*/ 3204633 w 8403166"/>
              <a:gd name="connsiteY60" fmla="*/ 1968500 h 3623734"/>
              <a:gd name="connsiteX61" fmla="*/ 3386667 w 8403166"/>
              <a:gd name="connsiteY61" fmla="*/ 1989667 h 3623734"/>
              <a:gd name="connsiteX62" fmla="*/ 3526367 w 8403166"/>
              <a:gd name="connsiteY62" fmla="*/ 2040467 h 3623734"/>
              <a:gd name="connsiteX63" fmla="*/ 3729566 w 8403166"/>
              <a:gd name="connsiteY63" fmla="*/ 2061634 h 3623734"/>
              <a:gd name="connsiteX64" fmla="*/ 4004733 w 8403166"/>
              <a:gd name="connsiteY64" fmla="*/ 1976968 h 3623734"/>
              <a:gd name="connsiteX65" fmla="*/ 4144433 w 8403166"/>
              <a:gd name="connsiteY65" fmla="*/ 1989667 h 3623734"/>
              <a:gd name="connsiteX66" fmla="*/ 4271433 w 8403166"/>
              <a:gd name="connsiteY66" fmla="*/ 2036234 h 3623734"/>
              <a:gd name="connsiteX67" fmla="*/ 4461933 w 8403166"/>
              <a:gd name="connsiteY67" fmla="*/ 2078567 h 3623734"/>
              <a:gd name="connsiteX68" fmla="*/ 4660900 w 8403166"/>
              <a:gd name="connsiteY68" fmla="*/ 2006600 h 3623734"/>
              <a:gd name="connsiteX69" fmla="*/ 4851400 w 8403166"/>
              <a:gd name="connsiteY69" fmla="*/ 1905001 h 3623734"/>
              <a:gd name="connsiteX70" fmla="*/ 5063069 w 8403166"/>
              <a:gd name="connsiteY70" fmla="*/ 1926166 h 3623734"/>
              <a:gd name="connsiteX71" fmla="*/ 5270500 w 8403166"/>
              <a:gd name="connsiteY71" fmla="*/ 1960034 h 3623734"/>
              <a:gd name="connsiteX72" fmla="*/ 5473700 w 8403166"/>
              <a:gd name="connsiteY72" fmla="*/ 1989667 h 3623734"/>
              <a:gd name="connsiteX73" fmla="*/ 5643033 w 8403166"/>
              <a:gd name="connsiteY73" fmla="*/ 1968501 h 3623734"/>
              <a:gd name="connsiteX74" fmla="*/ 5880100 w 8403166"/>
              <a:gd name="connsiteY74" fmla="*/ 1871134 h 3623734"/>
              <a:gd name="connsiteX75" fmla="*/ 6079066 w 8403166"/>
              <a:gd name="connsiteY75" fmla="*/ 1828801 h 3623734"/>
              <a:gd name="connsiteX76" fmla="*/ 6328833 w 8403166"/>
              <a:gd name="connsiteY76" fmla="*/ 1841501 h 3623734"/>
              <a:gd name="connsiteX77" fmla="*/ 6862233 w 8403166"/>
              <a:gd name="connsiteY77" fmla="*/ 1888068 h 3623734"/>
              <a:gd name="connsiteX78" fmla="*/ 8403166 w 8403166"/>
              <a:gd name="connsiteY78" fmla="*/ 1921934 h 3623734"/>
              <a:gd name="connsiteX79" fmla="*/ 8365066 w 8403166"/>
              <a:gd name="connsiteY79" fmla="*/ 0 h 3623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8403166" h="3623734">
                <a:moveTo>
                  <a:pt x="8365066" y="0"/>
                </a:moveTo>
                <a:cubicBezTo>
                  <a:pt x="8202082" y="16933"/>
                  <a:pt x="8153400" y="1"/>
                  <a:pt x="8051800" y="12701"/>
                </a:cubicBezTo>
                <a:cubicBezTo>
                  <a:pt x="7950200" y="25401"/>
                  <a:pt x="7828138" y="59267"/>
                  <a:pt x="7755466" y="76200"/>
                </a:cubicBezTo>
                <a:cubicBezTo>
                  <a:pt x="7682794" y="93133"/>
                  <a:pt x="7662334" y="105834"/>
                  <a:pt x="7615767" y="114301"/>
                </a:cubicBezTo>
                <a:cubicBezTo>
                  <a:pt x="7611534" y="224368"/>
                  <a:pt x="7587074" y="351687"/>
                  <a:pt x="7577667" y="461433"/>
                </a:cubicBezTo>
                <a:cubicBezTo>
                  <a:pt x="7577570" y="462568"/>
                  <a:pt x="7572022" y="492478"/>
                  <a:pt x="7535333" y="537634"/>
                </a:cubicBezTo>
                <a:cubicBezTo>
                  <a:pt x="7498644" y="582790"/>
                  <a:pt x="7413272" y="668867"/>
                  <a:pt x="7357533" y="732367"/>
                </a:cubicBezTo>
                <a:cubicBezTo>
                  <a:pt x="7301794" y="795867"/>
                  <a:pt x="7243938" y="866423"/>
                  <a:pt x="7200899" y="918634"/>
                </a:cubicBezTo>
                <a:cubicBezTo>
                  <a:pt x="7157860" y="970845"/>
                  <a:pt x="7128933" y="1013179"/>
                  <a:pt x="7099300" y="1045634"/>
                </a:cubicBezTo>
                <a:cubicBezTo>
                  <a:pt x="7069667" y="1078089"/>
                  <a:pt x="7048499" y="1097845"/>
                  <a:pt x="7023099" y="1113367"/>
                </a:cubicBezTo>
                <a:cubicBezTo>
                  <a:pt x="6997699" y="1128889"/>
                  <a:pt x="6987117" y="1128890"/>
                  <a:pt x="6946900" y="1138768"/>
                </a:cubicBezTo>
                <a:cubicBezTo>
                  <a:pt x="6906684" y="1148646"/>
                  <a:pt x="6883400" y="1160640"/>
                  <a:pt x="6781800" y="1172634"/>
                </a:cubicBezTo>
                <a:cubicBezTo>
                  <a:pt x="6680200" y="1184628"/>
                  <a:pt x="6560208" y="1197518"/>
                  <a:pt x="6337300" y="1210734"/>
                </a:cubicBezTo>
                <a:cubicBezTo>
                  <a:pt x="6248400" y="1206501"/>
                  <a:pt x="6131278" y="1208618"/>
                  <a:pt x="6057900" y="1181101"/>
                </a:cubicBezTo>
                <a:cubicBezTo>
                  <a:pt x="5984522" y="1153584"/>
                  <a:pt x="5936544" y="1089379"/>
                  <a:pt x="5897033" y="1045634"/>
                </a:cubicBezTo>
                <a:cubicBezTo>
                  <a:pt x="5842705" y="993423"/>
                  <a:pt x="5801783" y="916517"/>
                  <a:pt x="5731933" y="867834"/>
                </a:cubicBezTo>
                <a:cubicBezTo>
                  <a:pt x="5662083" y="819151"/>
                  <a:pt x="5556249" y="769056"/>
                  <a:pt x="5477933" y="753534"/>
                </a:cubicBezTo>
                <a:cubicBezTo>
                  <a:pt x="5399617" y="738012"/>
                  <a:pt x="5329766" y="778934"/>
                  <a:pt x="5262033" y="774701"/>
                </a:cubicBezTo>
                <a:cubicBezTo>
                  <a:pt x="5213350" y="757768"/>
                  <a:pt x="5160433" y="745067"/>
                  <a:pt x="5118100" y="677334"/>
                </a:cubicBezTo>
                <a:cubicBezTo>
                  <a:pt x="5075767" y="609601"/>
                  <a:pt x="5049661" y="461434"/>
                  <a:pt x="5008033" y="368301"/>
                </a:cubicBezTo>
                <a:cubicBezTo>
                  <a:pt x="4966405" y="275168"/>
                  <a:pt x="4921955" y="179212"/>
                  <a:pt x="4868333" y="118534"/>
                </a:cubicBezTo>
                <a:cubicBezTo>
                  <a:pt x="4814711" y="57856"/>
                  <a:pt x="4749800" y="12701"/>
                  <a:pt x="4686300" y="4234"/>
                </a:cubicBezTo>
                <a:cubicBezTo>
                  <a:pt x="4622800" y="-4233"/>
                  <a:pt x="4541661" y="44451"/>
                  <a:pt x="4487333" y="67734"/>
                </a:cubicBezTo>
                <a:cubicBezTo>
                  <a:pt x="4433005" y="91017"/>
                  <a:pt x="4402666" y="105834"/>
                  <a:pt x="4360333" y="143934"/>
                </a:cubicBezTo>
                <a:cubicBezTo>
                  <a:pt x="4318000" y="182034"/>
                  <a:pt x="4273550" y="254001"/>
                  <a:pt x="4233333" y="296334"/>
                </a:cubicBezTo>
                <a:cubicBezTo>
                  <a:pt x="4180416" y="378884"/>
                  <a:pt x="4087283" y="563034"/>
                  <a:pt x="4042833" y="639234"/>
                </a:cubicBezTo>
                <a:cubicBezTo>
                  <a:pt x="3998383" y="715434"/>
                  <a:pt x="3985683" y="721784"/>
                  <a:pt x="3966633" y="753534"/>
                </a:cubicBezTo>
                <a:cubicBezTo>
                  <a:pt x="3939116" y="787401"/>
                  <a:pt x="3905250" y="821267"/>
                  <a:pt x="3877733" y="842434"/>
                </a:cubicBezTo>
                <a:cubicBezTo>
                  <a:pt x="3843866" y="861484"/>
                  <a:pt x="3793066" y="882651"/>
                  <a:pt x="3763433" y="867834"/>
                </a:cubicBezTo>
                <a:cubicBezTo>
                  <a:pt x="3706401" y="810802"/>
                  <a:pt x="3731013" y="846773"/>
                  <a:pt x="3699933" y="753534"/>
                </a:cubicBezTo>
                <a:cubicBezTo>
                  <a:pt x="3670300" y="711201"/>
                  <a:pt x="3642783" y="664634"/>
                  <a:pt x="3611033" y="626534"/>
                </a:cubicBezTo>
                <a:cubicBezTo>
                  <a:pt x="3579283" y="588434"/>
                  <a:pt x="3549650" y="546101"/>
                  <a:pt x="3509433" y="524934"/>
                </a:cubicBezTo>
                <a:cubicBezTo>
                  <a:pt x="3469216" y="503767"/>
                  <a:pt x="3371940" y="499902"/>
                  <a:pt x="3369733" y="499534"/>
                </a:cubicBezTo>
                <a:cubicBezTo>
                  <a:pt x="3323166" y="503767"/>
                  <a:pt x="3297766" y="486834"/>
                  <a:pt x="3230033" y="512234"/>
                </a:cubicBezTo>
                <a:cubicBezTo>
                  <a:pt x="3162300" y="537634"/>
                  <a:pt x="3026833" y="618067"/>
                  <a:pt x="2963333" y="651934"/>
                </a:cubicBezTo>
                <a:cubicBezTo>
                  <a:pt x="2899833" y="685801"/>
                  <a:pt x="2935244" y="686697"/>
                  <a:pt x="2849033" y="715434"/>
                </a:cubicBezTo>
                <a:cubicBezTo>
                  <a:pt x="2798233" y="747184"/>
                  <a:pt x="2702983" y="810684"/>
                  <a:pt x="2658533" y="842434"/>
                </a:cubicBezTo>
                <a:cubicBezTo>
                  <a:pt x="2601383" y="889001"/>
                  <a:pt x="2552700" y="946151"/>
                  <a:pt x="2506133" y="994834"/>
                </a:cubicBezTo>
                <a:cubicBezTo>
                  <a:pt x="2459566" y="1043517"/>
                  <a:pt x="2415116" y="1098551"/>
                  <a:pt x="2379133" y="1134534"/>
                </a:cubicBezTo>
                <a:cubicBezTo>
                  <a:pt x="2343150" y="1170517"/>
                  <a:pt x="2342444" y="1181806"/>
                  <a:pt x="2290233" y="1210734"/>
                </a:cubicBezTo>
                <a:cubicBezTo>
                  <a:pt x="2238022" y="1239662"/>
                  <a:pt x="2154061" y="1280584"/>
                  <a:pt x="2065867" y="1308101"/>
                </a:cubicBezTo>
                <a:cubicBezTo>
                  <a:pt x="1977673" y="1335618"/>
                  <a:pt x="1862667" y="1353256"/>
                  <a:pt x="1761067" y="1375834"/>
                </a:cubicBezTo>
                <a:cubicBezTo>
                  <a:pt x="1658761" y="1357490"/>
                  <a:pt x="1541639" y="1250951"/>
                  <a:pt x="1452033" y="1198034"/>
                </a:cubicBezTo>
                <a:cubicBezTo>
                  <a:pt x="1362427" y="1145117"/>
                  <a:pt x="1316566" y="1096434"/>
                  <a:pt x="1223433" y="1058334"/>
                </a:cubicBezTo>
                <a:cubicBezTo>
                  <a:pt x="1130300" y="1020234"/>
                  <a:pt x="950383" y="994834"/>
                  <a:pt x="893233" y="969434"/>
                </a:cubicBezTo>
                <a:cubicBezTo>
                  <a:pt x="726016" y="963084"/>
                  <a:pt x="304800" y="971551"/>
                  <a:pt x="0" y="990601"/>
                </a:cubicBezTo>
                <a:lnTo>
                  <a:pt x="0" y="3589867"/>
                </a:lnTo>
                <a:cubicBezTo>
                  <a:pt x="140406" y="3611033"/>
                  <a:pt x="162278" y="3601157"/>
                  <a:pt x="232833" y="3606801"/>
                </a:cubicBezTo>
                <a:cubicBezTo>
                  <a:pt x="303389" y="3612446"/>
                  <a:pt x="296528" y="3602600"/>
                  <a:pt x="423333" y="3623734"/>
                </a:cubicBezTo>
                <a:cubicBezTo>
                  <a:pt x="533400" y="3619501"/>
                  <a:pt x="678039" y="3599745"/>
                  <a:pt x="753533" y="3568701"/>
                </a:cubicBezTo>
                <a:cubicBezTo>
                  <a:pt x="829027" y="3537657"/>
                  <a:pt x="856544" y="3491090"/>
                  <a:pt x="876300" y="3437468"/>
                </a:cubicBezTo>
                <a:cubicBezTo>
                  <a:pt x="896056" y="3383846"/>
                  <a:pt x="860778" y="3334456"/>
                  <a:pt x="872067" y="3246967"/>
                </a:cubicBezTo>
                <a:cubicBezTo>
                  <a:pt x="906639" y="3142545"/>
                  <a:pt x="906639" y="3149601"/>
                  <a:pt x="944033" y="3077634"/>
                </a:cubicBezTo>
                <a:cubicBezTo>
                  <a:pt x="981427" y="3005667"/>
                  <a:pt x="1037167" y="2921706"/>
                  <a:pt x="1096433" y="2815167"/>
                </a:cubicBezTo>
                <a:cubicBezTo>
                  <a:pt x="1176866" y="2704394"/>
                  <a:pt x="1381477" y="2599972"/>
                  <a:pt x="1490133" y="2501900"/>
                </a:cubicBezTo>
                <a:cubicBezTo>
                  <a:pt x="1598789" y="2403828"/>
                  <a:pt x="1658762" y="2285295"/>
                  <a:pt x="1748367" y="2226734"/>
                </a:cubicBezTo>
                <a:cubicBezTo>
                  <a:pt x="1837972" y="2168173"/>
                  <a:pt x="1919429" y="2152646"/>
                  <a:pt x="2027766" y="2150534"/>
                </a:cubicBezTo>
                <a:cubicBezTo>
                  <a:pt x="2132188" y="2167467"/>
                  <a:pt x="2189339" y="2163234"/>
                  <a:pt x="2298700" y="2150534"/>
                </a:cubicBezTo>
                <a:cubicBezTo>
                  <a:pt x="2408061" y="2137834"/>
                  <a:pt x="2572455" y="2094795"/>
                  <a:pt x="2683933" y="2074334"/>
                </a:cubicBezTo>
                <a:cubicBezTo>
                  <a:pt x="2795411" y="2053873"/>
                  <a:pt x="2880783" y="2045406"/>
                  <a:pt x="2967566" y="2027767"/>
                </a:cubicBezTo>
                <a:cubicBezTo>
                  <a:pt x="3054349" y="2010128"/>
                  <a:pt x="3134783" y="1974850"/>
                  <a:pt x="3204633" y="1968500"/>
                </a:cubicBezTo>
                <a:cubicBezTo>
                  <a:pt x="3274483" y="1962150"/>
                  <a:pt x="3333045" y="1977673"/>
                  <a:pt x="3386667" y="1989667"/>
                </a:cubicBezTo>
                <a:cubicBezTo>
                  <a:pt x="3440289" y="2001661"/>
                  <a:pt x="3473450" y="2015773"/>
                  <a:pt x="3526367" y="2040467"/>
                </a:cubicBezTo>
                <a:cubicBezTo>
                  <a:pt x="3583517" y="2052461"/>
                  <a:pt x="3675241" y="2050769"/>
                  <a:pt x="3729566" y="2061634"/>
                </a:cubicBezTo>
                <a:cubicBezTo>
                  <a:pt x="3869266" y="2023534"/>
                  <a:pt x="3871083" y="2008213"/>
                  <a:pt x="4004733" y="1976968"/>
                </a:cubicBezTo>
                <a:cubicBezTo>
                  <a:pt x="4017433" y="1968501"/>
                  <a:pt x="4099983" y="1979789"/>
                  <a:pt x="4144433" y="1989667"/>
                </a:cubicBezTo>
                <a:cubicBezTo>
                  <a:pt x="4188883" y="1999545"/>
                  <a:pt x="4218516" y="2021417"/>
                  <a:pt x="4271433" y="2036234"/>
                </a:cubicBezTo>
                <a:cubicBezTo>
                  <a:pt x="4324350" y="2051051"/>
                  <a:pt x="4375855" y="2075039"/>
                  <a:pt x="4461933" y="2078567"/>
                </a:cubicBezTo>
                <a:cubicBezTo>
                  <a:pt x="4535311" y="2056695"/>
                  <a:pt x="4601633" y="2036939"/>
                  <a:pt x="4660900" y="2006600"/>
                </a:cubicBezTo>
                <a:cubicBezTo>
                  <a:pt x="4737100" y="1952978"/>
                  <a:pt x="4763912" y="1929696"/>
                  <a:pt x="4851400" y="1905001"/>
                </a:cubicBezTo>
                <a:cubicBezTo>
                  <a:pt x="4918428" y="1891595"/>
                  <a:pt x="5000980" y="1910644"/>
                  <a:pt x="5063069" y="1926166"/>
                </a:cubicBezTo>
                <a:cubicBezTo>
                  <a:pt x="5125158" y="1941688"/>
                  <a:pt x="5202062" y="1949451"/>
                  <a:pt x="5270500" y="1960034"/>
                </a:cubicBezTo>
                <a:cubicBezTo>
                  <a:pt x="5338939" y="1970618"/>
                  <a:pt x="5411611" y="1988256"/>
                  <a:pt x="5473700" y="1989667"/>
                </a:cubicBezTo>
                <a:cubicBezTo>
                  <a:pt x="5535789" y="1991078"/>
                  <a:pt x="5570360" y="1992489"/>
                  <a:pt x="5643033" y="1968501"/>
                </a:cubicBezTo>
                <a:cubicBezTo>
                  <a:pt x="5717822" y="1963562"/>
                  <a:pt x="5820833" y="1883129"/>
                  <a:pt x="5880100" y="1871134"/>
                </a:cubicBezTo>
                <a:cubicBezTo>
                  <a:pt x="5904026" y="1847208"/>
                  <a:pt x="6004277" y="1833740"/>
                  <a:pt x="6079066" y="1828801"/>
                </a:cubicBezTo>
                <a:cubicBezTo>
                  <a:pt x="6153855" y="1823862"/>
                  <a:pt x="6198305" y="1831623"/>
                  <a:pt x="6328833" y="1841501"/>
                </a:cubicBezTo>
                <a:cubicBezTo>
                  <a:pt x="6459361" y="1851379"/>
                  <a:pt x="6516511" y="1874663"/>
                  <a:pt x="6862233" y="1888068"/>
                </a:cubicBezTo>
                <a:cubicBezTo>
                  <a:pt x="7207955" y="1901474"/>
                  <a:pt x="7852832" y="1905000"/>
                  <a:pt x="8403166" y="1921934"/>
                </a:cubicBezTo>
                <a:lnTo>
                  <a:pt x="8365066" y="0"/>
                </a:lnTo>
                <a:close/>
              </a:path>
            </a:pathLst>
          </a:custGeom>
          <a:solidFill>
            <a:schemeClr val="bg1">
              <a:lumMod val="75000"/>
            </a:schemeClr>
          </a:solidFill>
          <a:ln>
            <a:solidFill>
              <a:schemeClr val="bg1">
                <a:lumMod val="75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 name="Freeform 2"/>
          <p:cNvSpPr/>
          <p:nvPr/>
        </p:nvSpPr>
        <p:spPr>
          <a:xfrm>
            <a:off x="406401" y="1181100"/>
            <a:ext cx="8383246" cy="3238500"/>
          </a:xfrm>
          <a:custGeom>
            <a:avLst/>
            <a:gdLst>
              <a:gd name="connsiteX0" fmla="*/ 50800 w 8394700"/>
              <a:gd name="connsiteY0" fmla="*/ 28828 h 3229228"/>
              <a:gd name="connsiteX1" fmla="*/ 25400 w 8394700"/>
              <a:gd name="connsiteY1" fmla="*/ 244728 h 3229228"/>
              <a:gd name="connsiteX2" fmla="*/ 12700 w 8394700"/>
              <a:gd name="connsiteY2" fmla="*/ 308228 h 3229228"/>
              <a:gd name="connsiteX3" fmla="*/ 0 w 8394700"/>
              <a:gd name="connsiteY3" fmla="*/ 397128 h 3229228"/>
              <a:gd name="connsiteX4" fmla="*/ 38100 w 8394700"/>
              <a:gd name="connsiteY4" fmla="*/ 1527428 h 3229228"/>
              <a:gd name="connsiteX5" fmla="*/ 50800 w 8394700"/>
              <a:gd name="connsiteY5" fmla="*/ 1629028 h 3229228"/>
              <a:gd name="connsiteX6" fmla="*/ 76200 w 8394700"/>
              <a:gd name="connsiteY6" fmla="*/ 1844928 h 3229228"/>
              <a:gd name="connsiteX7" fmla="*/ 88900 w 8394700"/>
              <a:gd name="connsiteY7" fmla="*/ 2200528 h 3229228"/>
              <a:gd name="connsiteX8" fmla="*/ 101600 w 8394700"/>
              <a:gd name="connsiteY8" fmla="*/ 2365628 h 3229228"/>
              <a:gd name="connsiteX9" fmla="*/ 127000 w 8394700"/>
              <a:gd name="connsiteY9" fmla="*/ 3229228 h 3229228"/>
              <a:gd name="connsiteX10" fmla="*/ 241300 w 8394700"/>
              <a:gd name="connsiteY10" fmla="*/ 3216528 h 3229228"/>
              <a:gd name="connsiteX11" fmla="*/ 317500 w 8394700"/>
              <a:gd name="connsiteY11" fmla="*/ 3191128 h 3229228"/>
              <a:gd name="connsiteX12" fmla="*/ 355600 w 8394700"/>
              <a:gd name="connsiteY12" fmla="*/ 3153028 h 3229228"/>
              <a:gd name="connsiteX13" fmla="*/ 431800 w 8394700"/>
              <a:gd name="connsiteY13" fmla="*/ 3102228 h 3229228"/>
              <a:gd name="connsiteX14" fmla="*/ 457200 w 8394700"/>
              <a:gd name="connsiteY14" fmla="*/ 3064128 h 3229228"/>
              <a:gd name="connsiteX15" fmla="*/ 495300 w 8394700"/>
              <a:gd name="connsiteY15" fmla="*/ 3051428 h 3229228"/>
              <a:gd name="connsiteX16" fmla="*/ 533400 w 8394700"/>
              <a:gd name="connsiteY16" fmla="*/ 3026028 h 3229228"/>
              <a:gd name="connsiteX17" fmla="*/ 571500 w 8394700"/>
              <a:gd name="connsiteY17" fmla="*/ 3013328 h 3229228"/>
              <a:gd name="connsiteX18" fmla="*/ 609600 w 8394700"/>
              <a:gd name="connsiteY18" fmla="*/ 2987928 h 3229228"/>
              <a:gd name="connsiteX19" fmla="*/ 685800 w 8394700"/>
              <a:gd name="connsiteY19" fmla="*/ 2962528 h 3229228"/>
              <a:gd name="connsiteX20" fmla="*/ 723900 w 8394700"/>
              <a:gd name="connsiteY20" fmla="*/ 2924428 h 3229228"/>
              <a:gd name="connsiteX21" fmla="*/ 749300 w 8394700"/>
              <a:gd name="connsiteY21" fmla="*/ 2886328 h 3229228"/>
              <a:gd name="connsiteX22" fmla="*/ 787400 w 8394700"/>
              <a:gd name="connsiteY22" fmla="*/ 2873628 h 3229228"/>
              <a:gd name="connsiteX23" fmla="*/ 825500 w 8394700"/>
              <a:gd name="connsiteY23" fmla="*/ 2848228 h 3229228"/>
              <a:gd name="connsiteX24" fmla="*/ 876300 w 8394700"/>
              <a:gd name="connsiteY24" fmla="*/ 2822828 h 3229228"/>
              <a:gd name="connsiteX25" fmla="*/ 914400 w 8394700"/>
              <a:gd name="connsiteY25" fmla="*/ 2784728 h 3229228"/>
              <a:gd name="connsiteX26" fmla="*/ 939800 w 8394700"/>
              <a:gd name="connsiteY26" fmla="*/ 2746628 h 3229228"/>
              <a:gd name="connsiteX27" fmla="*/ 990600 w 8394700"/>
              <a:gd name="connsiteY27" fmla="*/ 2721228 h 3229228"/>
              <a:gd name="connsiteX28" fmla="*/ 1092200 w 8394700"/>
              <a:gd name="connsiteY28" fmla="*/ 2733928 h 3229228"/>
              <a:gd name="connsiteX29" fmla="*/ 1143000 w 8394700"/>
              <a:gd name="connsiteY29" fmla="*/ 2772028 h 3229228"/>
              <a:gd name="connsiteX30" fmla="*/ 1193800 w 8394700"/>
              <a:gd name="connsiteY30" fmla="*/ 2784728 h 3229228"/>
              <a:gd name="connsiteX31" fmla="*/ 1231900 w 8394700"/>
              <a:gd name="connsiteY31" fmla="*/ 2810128 h 3229228"/>
              <a:gd name="connsiteX32" fmla="*/ 1270000 w 8394700"/>
              <a:gd name="connsiteY32" fmla="*/ 2848228 h 3229228"/>
              <a:gd name="connsiteX33" fmla="*/ 1574800 w 8394700"/>
              <a:gd name="connsiteY33" fmla="*/ 2899028 h 3229228"/>
              <a:gd name="connsiteX34" fmla="*/ 1600200 w 8394700"/>
              <a:gd name="connsiteY34" fmla="*/ 2962528 h 3229228"/>
              <a:gd name="connsiteX35" fmla="*/ 1612900 w 8394700"/>
              <a:gd name="connsiteY35" fmla="*/ 3013328 h 3229228"/>
              <a:gd name="connsiteX36" fmla="*/ 1663700 w 8394700"/>
              <a:gd name="connsiteY36" fmla="*/ 3026028 h 3229228"/>
              <a:gd name="connsiteX37" fmla="*/ 1854200 w 8394700"/>
              <a:gd name="connsiteY37" fmla="*/ 3013328 h 3229228"/>
              <a:gd name="connsiteX38" fmla="*/ 1930400 w 8394700"/>
              <a:gd name="connsiteY38" fmla="*/ 2937128 h 3229228"/>
              <a:gd name="connsiteX39" fmla="*/ 1968500 w 8394700"/>
              <a:gd name="connsiteY39" fmla="*/ 2899028 h 3229228"/>
              <a:gd name="connsiteX40" fmla="*/ 1993900 w 8394700"/>
              <a:gd name="connsiteY40" fmla="*/ 2860928 h 3229228"/>
              <a:gd name="connsiteX41" fmla="*/ 2032000 w 8394700"/>
              <a:gd name="connsiteY41" fmla="*/ 2835528 h 3229228"/>
              <a:gd name="connsiteX42" fmla="*/ 2070100 w 8394700"/>
              <a:gd name="connsiteY42" fmla="*/ 2797428 h 3229228"/>
              <a:gd name="connsiteX43" fmla="*/ 2108200 w 8394700"/>
              <a:gd name="connsiteY43" fmla="*/ 2784728 h 3229228"/>
              <a:gd name="connsiteX44" fmla="*/ 2451100 w 8394700"/>
              <a:gd name="connsiteY44" fmla="*/ 2772028 h 3229228"/>
              <a:gd name="connsiteX45" fmla="*/ 2501900 w 8394700"/>
              <a:gd name="connsiteY45" fmla="*/ 2759328 h 3229228"/>
              <a:gd name="connsiteX46" fmla="*/ 2540000 w 8394700"/>
              <a:gd name="connsiteY46" fmla="*/ 2746628 h 3229228"/>
              <a:gd name="connsiteX47" fmla="*/ 2603500 w 8394700"/>
              <a:gd name="connsiteY47" fmla="*/ 2733928 h 3229228"/>
              <a:gd name="connsiteX48" fmla="*/ 2641600 w 8394700"/>
              <a:gd name="connsiteY48" fmla="*/ 2695828 h 3229228"/>
              <a:gd name="connsiteX49" fmla="*/ 2679700 w 8394700"/>
              <a:gd name="connsiteY49" fmla="*/ 2683128 h 3229228"/>
              <a:gd name="connsiteX50" fmla="*/ 2692400 w 8394700"/>
              <a:gd name="connsiteY50" fmla="*/ 2645028 h 3229228"/>
              <a:gd name="connsiteX51" fmla="*/ 2794000 w 8394700"/>
              <a:gd name="connsiteY51" fmla="*/ 2543428 h 3229228"/>
              <a:gd name="connsiteX52" fmla="*/ 2806700 w 8394700"/>
              <a:gd name="connsiteY52" fmla="*/ 2505328 h 3229228"/>
              <a:gd name="connsiteX53" fmla="*/ 2857500 w 8394700"/>
              <a:gd name="connsiteY53" fmla="*/ 2429128 h 3229228"/>
              <a:gd name="connsiteX54" fmla="*/ 2870200 w 8394700"/>
              <a:gd name="connsiteY54" fmla="*/ 2391028 h 3229228"/>
              <a:gd name="connsiteX55" fmla="*/ 2895600 w 8394700"/>
              <a:gd name="connsiteY55" fmla="*/ 2340228 h 3229228"/>
              <a:gd name="connsiteX56" fmla="*/ 2857500 w 8394700"/>
              <a:gd name="connsiteY56" fmla="*/ 2378328 h 3229228"/>
              <a:gd name="connsiteX57" fmla="*/ 2781300 w 8394700"/>
              <a:gd name="connsiteY57" fmla="*/ 2416428 h 3229228"/>
              <a:gd name="connsiteX58" fmla="*/ 2705100 w 8394700"/>
              <a:gd name="connsiteY58" fmla="*/ 2479928 h 3229228"/>
              <a:gd name="connsiteX59" fmla="*/ 2628900 w 8394700"/>
              <a:gd name="connsiteY59" fmla="*/ 2530728 h 3229228"/>
              <a:gd name="connsiteX60" fmla="*/ 2527300 w 8394700"/>
              <a:gd name="connsiteY60" fmla="*/ 2645028 h 3229228"/>
              <a:gd name="connsiteX61" fmla="*/ 2489200 w 8394700"/>
              <a:gd name="connsiteY61" fmla="*/ 2683128 h 3229228"/>
              <a:gd name="connsiteX62" fmla="*/ 2476500 w 8394700"/>
              <a:gd name="connsiteY62" fmla="*/ 2721228 h 3229228"/>
              <a:gd name="connsiteX63" fmla="*/ 2451100 w 8394700"/>
              <a:gd name="connsiteY63" fmla="*/ 2759328 h 3229228"/>
              <a:gd name="connsiteX64" fmla="*/ 2413000 w 8394700"/>
              <a:gd name="connsiteY64" fmla="*/ 2873628 h 3229228"/>
              <a:gd name="connsiteX65" fmla="*/ 2336800 w 8394700"/>
              <a:gd name="connsiteY65" fmla="*/ 2937128 h 3229228"/>
              <a:gd name="connsiteX66" fmla="*/ 2209800 w 8394700"/>
              <a:gd name="connsiteY66" fmla="*/ 3026028 h 3229228"/>
              <a:gd name="connsiteX67" fmla="*/ 2159000 w 8394700"/>
              <a:gd name="connsiteY67" fmla="*/ 3051428 h 3229228"/>
              <a:gd name="connsiteX68" fmla="*/ 2120900 w 8394700"/>
              <a:gd name="connsiteY68" fmla="*/ 3076828 h 3229228"/>
              <a:gd name="connsiteX69" fmla="*/ 2044700 w 8394700"/>
              <a:gd name="connsiteY69" fmla="*/ 3102228 h 3229228"/>
              <a:gd name="connsiteX70" fmla="*/ 2006600 w 8394700"/>
              <a:gd name="connsiteY70" fmla="*/ 3114928 h 3229228"/>
              <a:gd name="connsiteX71" fmla="*/ 2413000 w 8394700"/>
              <a:gd name="connsiteY71" fmla="*/ 3140328 h 3229228"/>
              <a:gd name="connsiteX72" fmla="*/ 2717800 w 8394700"/>
              <a:gd name="connsiteY72" fmla="*/ 3165728 h 3229228"/>
              <a:gd name="connsiteX73" fmla="*/ 2933700 w 8394700"/>
              <a:gd name="connsiteY73" fmla="*/ 3178428 h 3229228"/>
              <a:gd name="connsiteX74" fmla="*/ 3454400 w 8394700"/>
              <a:gd name="connsiteY74" fmla="*/ 3153028 h 3229228"/>
              <a:gd name="connsiteX75" fmla="*/ 3581400 w 8394700"/>
              <a:gd name="connsiteY75" fmla="*/ 3127628 h 3229228"/>
              <a:gd name="connsiteX76" fmla="*/ 3657600 w 8394700"/>
              <a:gd name="connsiteY76" fmla="*/ 3102228 h 3229228"/>
              <a:gd name="connsiteX77" fmla="*/ 4152900 w 8394700"/>
              <a:gd name="connsiteY77" fmla="*/ 3076828 h 3229228"/>
              <a:gd name="connsiteX78" fmla="*/ 4330700 w 8394700"/>
              <a:gd name="connsiteY78" fmla="*/ 3051428 h 3229228"/>
              <a:gd name="connsiteX79" fmla="*/ 4406900 w 8394700"/>
              <a:gd name="connsiteY79" fmla="*/ 3038728 h 3229228"/>
              <a:gd name="connsiteX80" fmla="*/ 4483100 w 8394700"/>
              <a:gd name="connsiteY80" fmla="*/ 3013328 h 3229228"/>
              <a:gd name="connsiteX81" fmla="*/ 5092700 w 8394700"/>
              <a:gd name="connsiteY81" fmla="*/ 3026028 h 3229228"/>
              <a:gd name="connsiteX82" fmla="*/ 5168900 w 8394700"/>
              <a:gd name="connsiteY82" fmla="*/ 3051428 h 3229228"/>
              <a:gd name="connsiteX83" fmla="*/ 5321300 w 8394700"/>
              <a:gd name="connsiteY83" fmla="*/ 3064128 h 3229228"/>
              <a:gd name="connsiteX84" fmla="*/ 5499100 w 8394700"/>
              <a:gd name="connsiteY84" fmla="*/ 3089528 h 3229228"/>
              <a:gd name="connsiteX85" fmla="*/ 5867400 w 8394700"/>
              <a:gd name="connsiteY85" fmla="*/ 3102228 h 3229228"/>
              <a:gd name="connsiteX86" fmla="*/ 6273800 w 8394700"/>
              <a:gd name="connsiteY86" fmla="*/ 3127628 h 3229228"/>
              <a:gd name="connsiteX87" fmla="*/ 6350000 w 8394700"/>
              <a:gd name="connsiteY87" fmla="*/ 3191128 h 3229228"/>
              <a:gd name="connsiteX88" fmla="*/ 6807200 w 8394700"/>
              <a:gd name="connsiteY88" fmla="*/ 3178428 h 3229228"/>
              <a:gd name="connsiteX89" fmla="*/ 6858000 w 8394700"/>
              <a:gd name="connsiteY89" fmla="*/ 3153028 h 3229228"/>
              <a:gd name="connsiteX90" fmla="*/ 6921500 w 8394700"/>
              <a:gd name="connsiteY90" fmla="*/ 3140328 h 3229228"/>
              <a:gd name="connsiteX91" fmla="*/ 6832600 w 8394700"/>
              <a:gd name="connsiteY91" fmla="*/ 3102228 h 3229228"/>
              <a:gd name="connsiteX92" fmla="*/ 6692900 w 8394700"/>
              <a:gd name="connsiteY92" fmla="*/ 3089528 h 3229228"/>
              <a:gd name="connsiteX93" fmla="*/ 6591300 w 8394700"/>
              <a:gd name="connsiteY93" fmla="*/ 3076828 h 3229228"/>
              <a:gd name="connsiteX94" fmla="*/ 6324600 w 8394700"/>
              <a:gd name="connsiteY94" fmla="*/ 3051428 h 3229228"/>
              <a:gd name="connsiteX95" fmla="*/ 6273800 w 8394700"/>
              <a:gd name="connsiteY95" fmla="*/ 3026028 h 3229228"/>
              <a:gd name="connsiteX96" fmla="*/ 6350000 w 8394700"/>
              <a:gd name="connsiteY96" fmla="*/ 2975228 h 3229228"/>
              <a:gd name="connsiteX97" fmla="*/ 6527800 w 8394700"/>
              <a:gd name="connsiteY97" fmla="*/ 2949828 h 3229228"/>
              <a:gd name="connsiteX98" fmla="*/ 6642100 w 8394700"/>
              <a:gd name="connsiteY98" fmla="*/ 2911728 h 3229228"/>
              <a:gd name="connsiteX99" fmla="*/ 6692900 w 8394700"/>
              <a:gd name="connsiteY99" fmla="*/ 2899028 h 3229228"/>
              <a:gd name="connsiteX100" fmla="*/ 5994400 w 8394700"/>
              <a:gd name="connsiteY100" fmla="*/ 2873628 h 3229228"/>
              <a:gd name="connsiteX101" fmla="*/ 5905500 w 8394700"/>
              <a:gd name="connsiteY101" fmla="*/ 2860928 h 3229228"/>
              <a:gd name="connsiteX102" fmla="*/ 5715000 w 8394700"/>
              <a:gd name="connsiteY102" fmla="*/ 2848228 h 3229228"/>
              <a:gd name="connsiteX103" fmla="*/ 5257800 w 8394700"/>
              <a:gd name="connsiteY103" fmla="*/ 2835528 h 3229228"/>
              <a:gd name="connsiteX104" fmla="*/ 5194300 w 8394700"/>
              <a:gd name="connsiteY104" fmla="*/ 2822828 h 3229228"/>
              <a:gd name="connsiteX105" fmla="*/ 5156200 w 8394700"/>
              <a:gd name="connsiteY105" fmla="*/ 2810128 h 3229228"/>
              <a:gd name="connsiteX106" fmla="*/ 4635500 w 8394700"/>
              <a:gd name="connsiteY106" fmla="*/ 2822828 h 3229228"/>
              <a:gd name="connsiteX107" fmla="*/ 4533900 w 8394700"/>
              <a:gd name="connsiteY107" fmla="*/ 2835528 h 3229228"/>
              <a:gd name="connsiteX108" fmla="*/ 4292600 w 8394700"/>
              <a:gd name="connsiteY108" fmla="*/ 2873628 h 3229228"/>
              <a:gd name="connsiteX109" fmla="*/ 4076700 w 8394700"/>
              <a:gd name="connsiteY109" fmla="*/ 2886328 h 3229228"/>
              <a:gd name="connsiteX110" fmla="*/ 3568700 w 8394700"/>
              <a:gd name="connsiteY110" fmla="*/ 2873628 h 3229228"/>
              <a:gd name="connsiteX111" fmla="*/ 3530600 w 8394700"/>
              <a:gd name="connsiteY111" fmla="*/ 2860928 h 3229228"/>
              <a:gd name="connsiteX112" fmla="*/ 3403600 w 8394700"/>
              <a:gd name="connsiteY112" fmla="*/ 2873628 h 3229228"/>
              <a:gd name="connsiteX113" fmla="*/ 3378200 w 8394700"/>
              <a:gd name="connsiteY113" fmla="*/ 2911728 h 3229228"/>
              <a:gd name="connsiteX114" fmla="*/ 3352800 w 8394700"/>
              <a:gd name="connsiteY114" fmla="*/ 3000628 h 3229228"/>
              <a:gd name="connsiteX115" fmla="*/ 3238500 w 8394700"/>
              <a:gd name="connsiteY115" fmla="*/ 3064128 h 3229228"/>
              <a:gd name="connsiteX116" fmla="*/ 3162300 w 8394700"/>
              <a:gd name="connsiteY116" fmla="*/ 3102228 h 3229228"/>
              <a:gd name="connsiteX117" fmla="*/ 3060700 w 8394700"/>
              <a:gd name="connsiteY117" fmla="*/ 3089528 h 3229228"/>
              <a:gd name="connsiteX118" fmla="*/ 3073400 w 8394700"/>
              <a:gd name="connsiteY118" fmla="*/ 3038728 h 3229228"/>
              <a:gd name="connsiteX119" fmla="*/ 3124200 w 8394700"/>
              <a:gd name="connsiteY119" fmla="*/ 3026028 h 3229228"/>
              <a:gd name="connsiteX120" fmla="*/ 3162300 w 8394700"/>
              <a:gd name="connsiteY120" fmla="*/ 3000628 h 3229228"/>
              <a:gd name="connsiteX121" fmla="*/ 3238500 w 8394700"/>
              <a:gd name="connsiteY121" fmla="*/ 2975228 h 3229228"/>
              <a:gd name="connsiteX122" fmla="*/ 3314700 w 8394700"/>
              <a:gd name="connsiteY122" fmla="*/ 2937128 h 3229228"/>
              <a:gd name="connsiteX123" fmla="*/ 3352800 w 8394700"/>
              <a:gd name="connsiteY123" fmla="*/ 2911728 h 3229228"/>
              <a:gd name="connsiteX124" fmla="*/ 3378200 w 8394700"/>
              <a:gd name="connsiteY124" fmla="*/ 2873628 h 3229228"/>
              <a:gd name="connsiteX125" fmla="*/ 3416300 w 8394700"/>
              <a:gd name="connsiteY125" fmla="*/ 2860928 h 3229228"/>
              <a:gd name="connsiteX126" fmla="*/ 3454400 w 8394700"/>
              <a:gd name="connsiteY126" fmla="*/ 2835528 h 3229228"/>
              <a:gd name="connsiteX127" fmla="*/ 3708400 w 8394700"/>
              <a:gd name="connsiteY127" fmla="*/ 2810128 h 3229228"/>
              <a:gd name="connsiteX128" fmla="*/ 3810000 w 8394700"/>
              <a:gd name="connsiteY128" fmla="*/ 2784728 h 3229228"/>
              <a:gd name="connsiteX129" fmla="*/ 3886200 w 8394700"/>
              <a:gd name="connsiteY129" fmla="*/ 2759328 h 3229228"/>
              <a:gd name="connsiteX130" fmla="*/ 3924300 w 8394700"/>
              <a:gd name="connsiteY130" fmla="*/ 2733928 h 3229228"/>
              <a:gd name="connsiteX131" fmla="*/ 3975100 w 8394700"/>
              <a:gd name="connsiteY131" fmla="*/ 2721228 h 3229228"/>
              <a:gd name="connsiteX132" fmla="*/ 4013200 w 8394700"/>
              <a:gd name="connsiteY132" fmla="*/ 2708528 h 3229228"/>
              <a:gd name="connsiteX133" fmla="*/ 4038600 w 8394700"/>
              <a:gd name="connsiteY133" fmla="*/ 2670428 h 3229228"/>
              <a:gd name="connsiteX134" fmla="*/ 3975100 w 8394700"/>
              <a:gd name="connsiteY134" fmla="*/ 2657728 h 3229228"/>
              <a:gd name="connsiteX135" fmla="*/ 3924300 w 8394700"/>
              <a:gd name="connsiteY135" fmla="*/ 2645028 h 3229228"/>
              <a:gd name="connsiteX136" fmla="*/ 3848100 w 8394700"/>
              <a:gd name="connsiteY136" fmla="*/ 2619628 h 3229228"/>
              <a:gd name="connsiteX137" fmla="*/ 3835400 w 8394700"/>
              <a:gd name="connsiteY137" fmla="*/ 2581528 h 3229228"/>
              <a:gd name="connsiteX138" fmla="*/ 3746500 w 8394700"/>
              <a:gd name="connsiteY138" fmla="*/ 2467228 h 3229228"/>
              <a:gd name="connsiteX139" fmla="*/ 3708400 w 8394700"/>
              <a:gd name="connsiteY139" fmla="*/ 2441828 h 3229228"/>
              <a:gd name="connsiteX140" fmla="*/ 3975100 w 8394700"/>
              <a:gd name="connsiteY140" fmla="*/ 2403728 h 3229228"/>
              <a:gd name="connsiteX141" fmla="*/ 4051300 w 8394700"/>
              <a:gd name="connsiteY141" fmla="*/ 2340228 h 3229228"/>
              <a:gd name="connsiteX142" fmla="*/ 4102100 w 8394700"/>
              <a:gd name="connsiteY142" fmla="*/ 2264028 h 3229228"/>
              <a:gd name="connsiteX143" fmla="*/ 4165600 w 8394700"/>
              <a:gd name="connsiteY143" fmla="*/ 2187828 h 3229228"/>
              <a:gd name="connsiteX144" fmla="*/ 4216400 w 8394700"/>
              <a:gd name="connsiteY144" fmla="*/ 2137028 h 3229228"/>
              <a:gd name="connsiteX145" fmla="*/ 4267200 w 8394700"/>
              <a:gd name="connsiteY145" fmla="*/ 2086228 h 3229228"/>
              <a:gd name="connsiteX146" fmla="*/ 4292600 w 8394700"/>
              <a:gd name="connsiteY146" fmla="*/ 2048128 h 3229228"/>
              <a:gd name="connsiteX147" fmla="*/ 4330700 w 8394700"/>
              <a:gd name="connsiteY147" fmla="*/ 2010028 h 3229228"/>
              <a:gd name="connsiteX148" fmla="*/ 4343400 w 8394700"/>
              <a:gd name="connsiteY148" fmla="*/ 1971928 h 3229228"/>
              <a:gd name="connsiteX149" fmla="*/ 4406900 w 8394700"/>
              <a:gd name="connsiteY149" fmla="*/ 1895728 h 3229228"/>
              <a:gd name="connsiteX150" fmla="*/ 4432300 w 8394700"/>
              <a:gd name="connsiteY150" fmla="*/ 1857628 h 3229228"/>
              <a:gd name="connsiteX151" fmla="*/ 4521200 w 8394700"/>
              <a:gd name="connsiteY151" fmla="*/ 1768728 h 3229228"/>
              <a:gd name="connsiteX152" fmla="*/ 4622800 w 8394700"/>
              <a:gd name="connsiteY152" fmla="*/ 1654428 h 3229228"/>
              <a:gd name="connsiteX153" fmla="*/ 4660900 w 8394700"/>
              <a:gd name="connsiteY153" fmla="*/ 1641728 h 3229228"/>
              <a:gd name="connsiteX154" fmla="*/ 4737100 w 8394700"/>
              <a:gd name="connsiteY154" fmla="*/ 1603628 h 3229228"/>
              <a:gd name="connsiteX155" fmla="*/ 4787900 w 8394700"/>
              <a:gd name="connsiteY155" fmla="*/ 1616328 h 3229228"/>
              <a:gd name="connsiteX156" fmla="*/ 4813300 w 8394700"/>
              <a:gd name="connsiteY156" fmla="*/ 1692528 h 3229228"/>
              <a:gd name="connsiteX157" fmla="*/ 4826000 w 8394700"/>
              <a:gd name="connsiteY157" fmla="*/ 1730628 h 3229228"/>
              <a:gd name="connsiteX158" fmla="*/ 4838700 w 8394700"/>
              <a:gd name="connsiteY158" fmla="*/ 1768728 h 3229228"/>
              <a:gd name="connsiteX159" fmla="*/ 4889500 w 8394700"/>
              <a:gd name="connsiteY159" fmla="*/ 1844928 h 3229228"/>
              <a:gd name="connsiteX160" fmla="*/ 4927600 w 8394700"/>
              <a:gd name="connsiteY160" fmla="*/ 1933828 h 3229228"/>
              <a:gd name="connsiteX161" fmla="*/ 4940300 w 8394700"/>
              <a:gd name="connsiteY161" fmla="*/ 1984628 h 3229228"/>
              <a:gd name="connsiteX162" fmla="*/ 4965700 w 8394700"/>
              <a:gd name="connsiteY162" fmla="*/ 2022728 h 3229228"/>
              <a:gd name="connsiteX163" fmla="*/ 4978400 w 8394700"/>
              <a:gd name="connsiteY163" fmla="*/ 2060828 h 3229228"/>
              <a:gd name="connsiteX164" fmla="*/ 5003800 w 8394700"/>
              <a:gd name="connsiteY164" fmla="*/ 2111628 h 3229228"/>
              <a:gd name="connsiteX165" fmla="*/ 5029200 w 8394700"/>
              <a:gd name="connsiteY165" fmla="*/ 2149728 h 3229228"/>
              <a:gd name="connsiteX166" fmla="*/ 5118100 w 8394700"/>
              <a:gd name="connsiteY166" fmla="*/ 2175128 h 3229228"/>
              <a:gd name="connsiteX167" fmla="*/ 5168900 w 8394700"/>
              <a:gd name="connsiteY167" fmla="*/ 2200528 h 3229228"/>
              <a:gd name="connsiteX168" fmla="*/ 5207000 w 8394700"/>
              <a:gd name="connsiteY168" fmla="*/ 2416428 h 3229228"/>
              <a:gd name="connsiteX169" fmla="*/ 5257800 w 8394700"/>
              <a:gd name="connsiteY169" fmla="*/ 2492628 h 3229228"/>
              <a:gd name="connsiteX170" fmla="*/ 5384800 w 8394700"/>
              <a:gd name="connsiteY170" fmla="*/ 2518028 h 3229228"/>
              <a:gd name="connsiteX171" fmla="*/ 5676900 w 8394700"/>
              <a:gd name="connsiteY171" fmla="*/ 2530728 h 3229228"/>
              <a:gd name="connsiteX172" fmla="*/ 5753100 w 8394700"/>
              <a:gd name="connsiteY172" fmla="*/ 2556128 h 3229228"/>
              <a:gd name="connsiteX173" fmla="*/ 5765800 w 8394700"/>
              <a:gd name="connsiteY173" fmla="*/ 2594228 h 3229228"/>
              <a:gd name="connsiteX174" fmla="*/ 5829300 w 8394700"/>
              <a:gd name="connsiteY174" fmla="*/ 2619628 h 3229228"/>
              <a:gd name="connsiteX175" fmla="*/ 5956300 w 8394700"/>
              <a:gd name="connsiteY175" fmla="*/ 2645028 h 3229228"/>
              <a:gd name="connsiteX176" fmla="*/ 6591300 w 8394700"/>
              <a:gd name="connsiteY176" fmla="*/ 2632328 h 3229228"/>
              <a:gd name="connsiteX177" fmla="*/ 6731000 w 8394700"/>
              <a:gd name="connsiteY177" fmla="*/ 2606928 h 3229228"/>
              <a:gd name="connsiteX178" fmla="*/ 6819900 w 8394700"/>
              <a:gd name="connsiteY178" fmla="*/ 2594228 h 3229228"/>
              <a:gd name="connsiteX179" fmla="*/ 6883400 w 8394700"/>
              <a:gd name="connsiteY179" fmla="*/ 2606928 h 3229228"/>
              <a:gd name="connsiteX180" fmla="*/ 6858000 w 8394700"/>
              <a:gd name="connsiteY180" fmla="*/ 2645028 h 3229228"/>
              <a:gd name="connsiteX181" fmla="*/ 6819900 w 8394700"/>
              <a:gd name="connsiteY181" fmla="*/ 2657728 h 3229228"/>
              <a:gd name="connsiteX182" fmla="*/ 7099300 w 8394700"/>
              <a:gd name="connsiteY182" fmla="*/ 2645028 h 3229228"/>
              <a:gd name="connsiteX183" fmla="*/ 7124700 w 8394700"/>
              <a:gd name="connsiteY183" fmla="*/ 2606928 h 3229228"/>
              <a:gd name="connsiteX184" fmla="*/ 7162800 w 8394700"/>
              <a:gd name="connsiteY184" fmla="*/ 2581528 h 3229228"/>
              <a:gd name="connsiteX185" fmla="*/ 7175500 w 8394700"/>
              <a:gd name="connsiteY185" fmla="*/ 2543428 h 3229228"/>
              <a:gd name="connsiteX186" fmla="*/ 7264400 w 8394700"/>
              <a:gd name="connsiteY186" fmla="*/ 2429128 h 3229228"/>
              <a:gd name="connsiteX187" fmla="*/ 7302500 w 8394700"/>
              <a:gd name="connsiteY187" fmla="*/ 2352928 h 3229228"/>
              <a:gd name="connsiteX188" fmla="*/ 7391400 w 8394700"/>
              <a:gd name="connsiteY188" fmla="*/ 2289428 h 3229228"/>
              <a:gd name="connsiteX189" fmla="*/ 7442200 w 8394700"/>
              <a:gd name="connsiteY189" fmla="*/ 2251328 h 3229228"/>
              <a:gd name="connsiteX190" fmla="*/ 7518400 w 8394700"/>
              <a:gd name="connsiteY190" fmla="*/ 2187828 h 3229228"/>
              <a:gd name="connsiteX191" fmla="*/ 7556500 w 8394700"/>
              <a:gd name="connsiteY191" fmla="*/ 2175128 h 3229228"/>
              <a:gd name="connsiteX192" fmla="*/ 7658100 w 8394700"/>
              <a:gd name="connsiteY192" fmla="*/ 2137028 h 3229228"/>
              <a:gd name="connsiteX193" fmla="*/ 7683500 w 8394700"/>
              <a:gd name="connsiteY193" fmla="*/ 2098928 h 3229228"/>
              <a:gd name="connsiteX194" fmla="*/ 7734300 w 8394700"/>
              <a:gd name="connsiteY194" fmla="*/ 2086228 h 3229228"/>
              <a:gd name="connsiteX195" fmla="*/ 7772400 w 8394700"/>
              <a:gd name="connsiteY195" fmla="*/ 2060828 h 3229228"/>
              <a:gd name="connsiteX196" fmla="*/ 7810500 w 8394700"/>
              <a:gd name="connsiteY196" fmla="*/ 2048128 h 3229228"/>
              <a:gd name="connsiteX197" fmla="*/ 7848600 w 8394700"/>
              <a:gd name="connsiteY197" fmla="*/ 2022728 h 3229228"/>
              <a:gd name="connsiteX198" fmla="*/ 7886700 w 8394700"/>
              <a:gd name="connsiteY198" fmla="*/ 1984628 h 3229228"/>
              <a:gd name="connsiteX199" fmla="*/ 7988300 w 8394700"/>
              <a:gd name="connsiteY199" fmla="*/ 1946528 h 3229228"/>
              <a:gd name="connsiteX200" fmla="*/ 8026400 w 8394700"/>
              <a:gd name="connsiteY200" fmla="*/ 1908428 h 3229228"/>
              <a:gd name="connsiteX201" fmla="*/ 8128000 w 8394700"/>
              <a:gd name="connsiteY201" fmla="*/ 1857628 h 3229228"/>
              <a:gd name="connsiteX202" fmla="*/ 8153400 w 8394700"/>
              <a:gd name="connsiteY202" fmla="*/ 1819528 h 3229228"/>
              <a:gd name="connsiteX203" fmla="*/ 8204200 w 8394700"/>
              <a:gd name="connsiteY203" fmla="*/ 1806828 h 3229228"/>
              <a:gd name="connsiteX204" fmla="*/ 8394700 w 8394700"/>
              <a:gd name="connsiteY204" fmla="*/ 1768728 h 3229228"/>
              <a:gd name="connsiteX205" fmla="*/ 8331200 w 8394700"/>
              <a:gd name="connsiteY205" fmla="*/ 1756028 h 3229228"/>
              <a:gd name="connsiteX206" fmla="*/ 8293100 w 8394700"/>
              <a:gd name="connsiteY206" fmla="*/ 1743328 h 3229228"/>
              <a:gd name="connsiteX207" fmla="*/ 8204200 w 8394700"/>
              <a:gd name="connsiteY207" fmla="*/ 1730628 h 3229228"/>
              <a:gd name="connsiteX208" fmla="*/ 8128000 w 8394700"/>
              <a:gd name="connsiteY208" fmla="*/ 1717928 h 3229228"/>
              <a:gd name="connsiteX209" fmla="*/ 7937500 w 8394700"/>
              <a:gd name="connsiteY209" fmla="*/ 1730628 h 3229228"/>
              <a:gd name="connsiteX210" fmla="*/ 7899400 w 8394700"/>
              <a:gd name="connsiteY210" fmla="*/ 1756028 h 3229228"/>
              <a:gd name="connsiteX211" fmla="*/ 7861300 w 8394700"/>
              <a:gd name="connsiteY211" fmla="*/ 1768728 h 3229228"/>
              <a:gd name="connsiteX212" fmla="*/ 7785100 w 8394700"/>
              <a:gd name="connsiteY212" fmla="*/ 1806828 h 3229228"/>
              <a:gd name="connsiteX213" fmla="*/ 7670800 w 8394700"/>
              <a:gd name="connsiteY213" fmla="*/ 1908428 h 3229228"/>
              <a:gd name="connsiteX214" fmla="*/ 7569200 w 8394700"/>
              <a:gd name="connsiteY214" fmla="*/ 2060828 h 3229228"/>
              <a:gd name="connsiteX215" fmla="*/ 7543800 w 8394700"/>
              <a:gd name="connsiteY215" fmla="*/ 2098928 h 3229228"/>
              <a:gd name="connsiteX216" fmla="*/ 7454900 w 8394700"/>
              <a:gd name="connsiteY216" fmla="*/ 2175128 h 3229228"/>
              <a:gd name="connsiteX217" fmla="*/ 7416800 w 8394700"/>
              <a:gd name="connsiteY217" fmla="*/ 2200528 h 3229228"/>
              <a:gd name="connsiteX218" fmla="*/ 7340600 w 8394700"/>
              <a:gd name="connsiteY218" fmla="*/ 2251328 h 3229228"/>
              <a:gd name="connsiteX219" fmla="*/ 7264400 w 8394700"/>
              <a:gd name="connsiteY219" fmla="*/ 2327528 h 3229228"/>
              <a:gd name="connsiteX220" fmla="*/ 7226300 w 8394700"/>
              <a:gd name="connsiteY220" fmla="*/ 2365628 h 3229228"/>
              <a:gd name="connsiteX221" fmla="*/ 7188200 w 8394700"/>
              <a:gd name="connsiteY221" fmla="*/ 2416428 h 3229228"/>
              <a:gd name="connsiteX222" fmla="*/ 7099300 w 8394700"/>
              <a:gd name="connsiteY222" fmla="*/ 2530728 h 3229228"/>
              <a:gd name="connsiteX223" fmla="*/ 7048500 w 8394700"/>
              <a:gd name="connsiteY223" fmla="*/ 2543428 h 3229228"/>
              <a:gd name="connsiteX224" fmla="*/ 6667500 w 8394700"/>
              <a:gd name="connsiteY224" fmla="*/ 2556128 h 3229228"/>
              <a:gd name="connsiteX225" fmla="*/ 6616700 w 8394700"/>
              <a:gd name="connsiteY225" fmla="*/ 2543428 h 3229228"/>
              <a:gd name="connsiteX226" fmla="*/ 6350000 w 8394700"/>
              <a:gd name="connsiteY226" fmla="*/ 2518028 h 3229228"/>
              <a:gd name="connsiteX227" fmla="*/ 6273800 w 8394700"/>
              <a:gd name="connsiteY227" fmla="*/ 2505328 h 3229228"/>
              <a:gd name="connsiteX228" fmla="*/ 6197600 w 8394700"/>
              <a:gd name="connsiteY228" fmla="*/ 2479928 h 3229228"/>
              <a:gd name="connsiteX229" fmla="*/ 6070600 w 8394700"/>
              <a:gd name="connsiteY229" fmla="*/ 2441828 h 3229228"/>
              <a:gd name="connsiteX230" fmla="*/ 6032500 w 8394700"/>
              <a:gd name="connsiteY230" fmla="*/ 2416428 h 3229228"/>
              <a:gd name="connsiteX231" fmla="*/ 5981700 w 8394700"/>
              <a:gd name="connsiteY231" fmla="*/ 2403728 h 3229228"/>
              <a:gd name="connsiteX232" fmla="*/ 5880100 w 8394700"/>
              <a:gd name="connsiteY232" fmla="*/ 2352928 h 3229228"/>
              <a:gd name="connsiteX233" fmla="*/ 5854700 w 8394700"/>
              <a:gd name="connsiteY233" fmla="*/ 2314828 h 3229228"/>
              <a:gd name="connsiteX234" fmla="*/ 5816600 w 8394700"/>
              <a:gd name="connsiteY234" fmla="*/ 2276728 h 3229228"/>
              <a:gd name="connsiteX235" fmla="*/ 5803900 w 8394700"/>
              <a:gd name="connsiteY235" fmla="*/ 2238628 h 3229228"/>
              <a:gd name="connsiteX236" fmla="*/ 5740400 w 8394700"/>
              <a:gd name="connsiteY236" fmla="*/ 2175128 h 3229228"/>
              <a:gd name="connsiteX237" fmla="*/ 5689600 w 8394700"/>
              <a:gd name="connsiteY237" fmla="*/ 2098928 h 3229228"/>
              <a:gd name="connsiteX238" fmla="*/ 5664200 w 8394700"/>
              <a:gd name="connsiteY238" fmla="*/ 2060828 h 3229228"/>
              <a:gd name="connsiteX239" fmla="*/ 5435600 w 8394700"/>
              <a:gd name="connsiteY239" fmla="*/ 2048128 h 3229228"/>
              <a:gd name="connsiteX240" fmla="*/ 5372100 w 8394700"/>
              <a:gd name="connsiteY240" fmla="*/ 2022728 h 3229228"/>
              <a:gd name="connsiteX241" fmla="*/ 5283200 w 8394700"/>
              <a:gd name="connsiteY241" fmla="*/ 2010028 h 3229228"/>
              <a:gd name="connsiteX242" fmla="*/ 5207000 w 8394700"/>
              <a:gd name="connsiteY242" fmla="*/ 1946528 h 3229228"/>
              <a:gd name="connsiteX243" fmla="*/ 5168900 w 8394700"/>
              <a:gd name="connsiteY243" fmla="*/ 1921128 h 3229228"/>
              <a:gd name="connsiteX244" fmla="*/ 5143500 w 8394700"/>
              <a:gd name="connsiteY244" fmla="*/ 1870328 h 3229228"/>
              <a:gd name="connsiteX245" fmla="*/ 5130800 w 8394700"/>
              <a:gd name="connsiteY245" fmla="*/ 1819528 h 3229228"/>
              <a:gd name="connsiteX246" fmla="*/ 5105400 w 8394700"/>
              <a:gd name="connsiteY246" fmla="*/ 1756028 h 3229228"/>
              <a:gd name="connsiteX247" fmla="*/ 5092700 w 8394700"/>
              <a:gd name="connsiteY247" fmla="*/ 1514728 h 3229228"/>
              <a:gd name="connsiteX248" fmla="*/ 5080000 w 8394700"/>
              <a:gd name="connsiteY248" fmla="*/ 1425828 h 3229228"/>
              <a:gd name="connsiteX249" fmla="*/ 5067300 w 8394700"/>
              <a:gd name="connsiteY249" fmla="*/ 1273428 h 3229228"/>
              <a:gd name="connsiteX250" fmla="*/ 5041900 w 8394700"/>
              <a:gd name="connsiteY250" fmla="*/ 1108328 h 3229228"/>
              <a:gd name="connsiteX251" fmla="*/ 4978400 w 8394700"/>
              <a:gd name="connsiteY251" fmla="*/ 1032128 h 3229228"/>
              <a:gd name="connsiteX252" fmla="*/ 4889500 w 8394700"/>
              <a:gd name="connsiteY252" fmla="*/ 930528 h 3229228"/>
              <a:gd name="connsiteX253" fmla="*/ 4838700 w 8394700"/>
              <a:gd name="connsiteY253" fmla="*/ 879728 h 3229228"/>
              <a:gd name="connsiteX254" fmla="*/ 4813300 w 8394700"/>
              <a:gd name="connsiteY254" fmla="*/ 841628 h 3229228"/>
              <a:gd name="connsiteX255" fmla="*/ 4686300 w 8394700"/>
              <a:gd name="connsiteY255" fmla="*/ 803528 h 3229228"/>
              <a:gd name="connsiteX256" fmla="*/ 4559300 w 8394700"/>
              <a:gd name="connsiteY256" fmla="*/ 816228 h 3229228"/>
              <a:gd name="connsiteX257" fmla="*/ 4521200 w 8394700"/>
              <a:gd name="connsiteY257" fmla="*/ 828928 h 3229228"/>
              <a:gd name="connsiteX258" fmla="*/ 4457700 w 8394700"/>
              <a:gd name="connsiteY258" fmla="*/ 905128 h 3229228"/>
              <a:gd name="connsiteX259" fmla="*/ 4445000 w 8394700"/>
              <a:gd name="connsiteY259" fmla="*/ 943228 h 3229228"/>
              <a:gd name="connsiteX260" fmla="*/ 4419600 w 8394700"/>
              <a:gd name="connsiteY260" fmla="*/ 981328 h 3229228"/>
              <a:gd name="connsiteX261" fmla="*/ 4368800 w 8394700"/>
              <a:gd name="connsiteY261" fmla="*/ 1095628 h 3229228"/>
              <a:gd name="connsiteX262" fmla="*/ 4356100 w 8394700"/>
              <a:gd name="connsiteY262" fmla="*/ 1159128 h 3229228"/>
              <a:gd name="connsiteX263" fmla="*/ 4330700 w 8394700"/>
              <a:gd name="connsiteY263" fmla="*/ 1311528 h 3229228"/>
              <a:gd name="connsiteX264" fmla="*/ 4318000 w 8394700"/>
              <a:gd name="connsiteY264" fmla="*/ 1349628 h 3229228"/>
              <a:gd name="connsiteX265" fmla="*/ 4292600 w 8394700"/>
              <a:gd name="connsiteY265" fmla="*/ 1387728 h 3229228"/>
              <a:gd name="connsiteX266" fmla="*/ 4279900 w 8394700"/>
              <a:gd name="connsiteY266" fmla="*/ 1451228 h 3229228"/>
              <a:gd name="connsiteX267" fmla="*/ 4267200 w 8394700"/>
              <a:gd name="connsiteY267" fmla="*/ 1527428 h 3229228"/>
              <a:gd name="connsiteX268" fmla="*/ 4241800 w 8394700"/>
              <a:gd name="connsiteY268" fmla="*/ 1603628 h 3229228"/>
              <a:gd name="connsiteX269" fmla="*/ 4229100 w 8394700"/>
              <a:gd name="connsiteY269" fmla="*/ 1654428 h 3229228"/>
              <a:gd name="connsiteX270" fmla="*/ 4203700 w 8394700"/>
              <a:gd name="connsiteY270" fmla="*/ 1819528 h 3229228"/>
              <a:gd name="connsiteX271" fmla="*/ 4191000 w 8394700"/>
              <a:gd name="connsiteY271" fmla="*/ 1857628 h 3229228"/>
              <a:gd name="connsiteX272" fmla="*/ 4178300 w 8394700"/>
              <a:gd name="connsiteY272" fmla="*/ 1908428 h 3229228"/>
              <a:gd name="connsiteX273" fmla="*/ 4152900 w 8394700"/>
              <a:gd name="connsiteY273" fmla="*/ 2073528 h 3229228"/>
              <a:gd name="connsiteX274" fmla="*/ 4140200 w 8394700"/>
              <a:gd name="connsiteY274" fmla="*/ 2111628 h 3229228"/>
              <a:gd name="connsiteX275" fmla="*/ 4064000 w 8394700"/>
              <a:gd name="connsiteY275" fmla="*/ 2187828 h 3229228"/>
              <a:gd name="connsiteX276" fmla="*/ 3987800 w 8394700"/>
              <a:gd name="connsiteY276" fmla="*/ 2238628 h 3229228"/>
              <a:gd name="connsiteX277" fmla="*/ 3949700 w 8394700"/>
              <a:gd name="connsiteY277" fmla="*/ 2200528 h 3229228"/>
              <a:gd name="connsiteX278" fmla="*/ 3886200 w 8394700"/>
              <a:gd name="connsiteY278" fmla="*/ 2111628 h 3229228"/>
              <a:gd name="connsiteX279" fmla="*/ 3848100 w 8394700"/>
              <a:gd name="connsiteY279" fmla="*/ 2010028 h 3229228"/>
              <a:gd name="connsiteX280" fmla="*/ 3835400 w 8394700"/>
              <a:gd name="connsiteY280" fmla="*/ 1959228 h 3229228"/>
              <a:gd name="connsiteX281" fmla="*/ 3797300 w 8394700"/>
              <a:gd name="connsiteY281" fmla="*/ 1921128 h 3229228"/>
              <a:gd name="connsiteX282" fmla="*/ 3733800 w 8394700"/>
              <a:gd name="connsiteY282" fmla="*/ 1844928 h 3229228"/>
              <a:gd name="connsiteX283" fmla="*/ 3721100 w 8394700"/>
              <a:gd name="connsiteY283" fmla="*/ 1806828 h 3229228"/>
              <a:gd name="connsiteX284" fmla="*/ 3683000 w 8394700"/>
              <a:gd name="connsiteY284" fmla="*/ 1794128 h 3229228"/>
              <a:gd name="connsiteX285" fmla="*/ 3644900 w 8394700"/>
              <a:gd name="connsiteY285" fmla="*/ 1756028 h 3229228"/>
              <a:gd name="connsiteX286" fmla="*/ 3594100 w 8394700"/>
              <a:gd name="connsiteY286" fmla="*/ 1679828 h 3229228"/>
              <a:gd name="connsiteX287" fmla="*/ 3581400 w 8394700"/>
              <a:gd name="connsiteY287" fmla="*/ 1641728 h 3229228"/>
              <a:gd name="connsiteX288" fmla="*/ 3543300 w 8394700"/>
              <a:gd name="connsiteY288" fmla="*/ 1590928 h 3229228"/>
              <a:gd name="connsiteX289" fmla="*/ 3505200 w 8394700"/>
              <a:gd name="connsiteY289" fmla="*/ 1489328 h 3229228"/>
              <a:gd name="connsiteX290" fmla="*/ 3467100 w 8394700"/>
              <a:gd name="connsiteY290" fmla="*/ 1425828 h 3229228"/>
              <a:gd name="connsiteX291" fmla="*/ 3429000 w 8394700"/>
              <a:gd name="connsiteY291" fmla="*/ 1324228 h 3229228"/>
              <a:gd name="connsiteX292" fmla="*/ 3365500 w 8394700"/>
              <a:gd name="connsiteY292" fmla="*/ 1197228 h 3229228"/>
              <a:gd name="connsiteX293" fmla="*/ 3251200 w 8394700"/>
              <a:gd name="connsiteY293" fmla="*/ 1146428 h 3229228"/>
              <a:gd name="connsiteX294" fmla="*/ 3213100 w 8394700"/>
              <a:gd name="connsiteY294" fmla="*/ 1133728 h 3229228"/>
              <a:gd name="connsiteX295" fmla="*/ 3060700 w 8394700"/>
              <a:gd name="connsiteY295" fmla="*/ 1171828 h 3229228"/>
              <a:gd name="connsiteX296" fmla="*/ 3022600 w 8394700"/>
              <a:gd name="connsiteY296" fmla="*/ 1197228 h 3229228"/>
              <a:gd name="connsiteX297" fmla="*/ 2971800 w 8394700"/>
              <a:gd name="connsiteY297" fmla="*/ 1222628 h 3229228"/>
              <a:gd name="connsiteX298" fmla="*/ 2933700 w 8394700"/>
              <a:gd name="connsiteY298" fmla="*/ 1248028 h 3229228"/>
              <a:gd name="connsiteX299" fmla="*/ 2882900 w 8394700"/>
              <a:gd name="connsiteY299" fmla="*/ 1260728 h 3229228"/>
              <a:gd name="connsiteX300" fmla="*/ 2844800 w 8394700"/>
              <a:gd name="connsiteY300" fmla="*/ 1311528 h 3229228"/>
              <a:gd name="connsiteX301" fmla="*/ 2806700 w 8394700"/>
              <a:gd name="connsiteY301" fmla="*/ 1324228 h 3229228"/>
              <a:gd name="connsiteX302" fmla="*/ 2781300 w 8394700"/>
              <a:gd name="connsiteY302" fmla="*/ 1362328 h 3229228"/>
              <a:gd name="connsiteX303" fmla="*/ 2705100 w 8394700"/>
              <a:gd name="connsiteY303" fmla="*/ 1438528 h 3229228"/>
              <a:gd name="connsiteX304" fmla="*/ 2679700 w 8394700"/>
              <a:gd name="connsiteY304" fmla="*/ 1502028 h 3229228"/>
              <a:gd name="connsiteX305" fmla="*/ 2667000 w 8394700"/>
              <a:gd name="connsiteY305" fmla="*/ 1565528 h 3229228"/>
              <a:gd name="connsiteX306" fmla="*/ 2628900 w 8394700"/>
              <a:gd name="connsiteY306" fmla="*/ 1616328 h 3229228"/>
              <a:gd name="connsiteX307" fmla="*/ 2590800 w 8394700"/>
              <a:gd name="connsiteY307" fmla="*/ 1692528 h 3229228"/>
              <a:gd name="connsiteX308" fmla="*/ 2565400 w 8394700"/>
              <a:gd name="connsiteY308" fmla="*/ 1832228 h 3229228"/>
              <a:gd name="connsiteX309" fmla="*/ 2552700 w 8394700"/>
              <a:gd name="connsiteY309" fmla="*/ 1870328 h 3229228"/>
              <a:gd name="connsiteX310" fmla="*/ 2540000 w 8394700"/>
              <a:gd name="connsiteY310" fmla="*/ 1946528 h 3229228"/>
              <a:gd name="connsiteX311" fmla="*/ 2514600 w 8394700"/>
              <a:gd name="connsiteY311" fmla="*/ 1984628 h 3229228"/>
              <a:gd name="connsiteX312" fmla="*/ 2489200 w 8394700"/>
              <a:gd name="connsiteY312" fmla="*/ 2060828 h 3229228"/>
              <a:gd name="connsiteX313" fmla="*/ 2438400 w 8394700"/>
              <a:gd name="connsiteY313" fmla="*/ 2149728 h 3229228"/>
              <a:gd name="connsiteX314" fmla="*/ 2400300 w 8394700"/>
              <a:gd name="connsiteY314" fmla="*/ 2225928 h 3229228"/>
              <a:gd name="connsiteX315" fmla="*/ 2374900 w 8394700"/>
              <a:gd name="connsiteY315" fmla="*/ 2276728 h 3229228"/>
              <a:gd name="connsiteX316" fmla="*/ 2298700 w 8394700"/>
              <a:gd name="connsiteY316" fmla="*/ 2340228 h 3229228"/>
              <a:gd name="connsiteX317" fmla="*/ 2286000 w 8394700"/>
              <a:gd name="connsiteY317" fmla="*/ 2378328 h 3229228"/>
              <a:gd name="connsiteX318" fmla="*/ 2197100 w 8394700"/>
              <a:gd name="connsiteY318" fmla="*/ 2441828 h 3229228"/>
              <a:gd name="connsiteX319" fmla="*/ 2120900 w 8394700"/>
              <a:gd name="connsiteY319" fmla="*/ 2505328 h 3229228"/>
              <a:gd name="connsiteX320" fmla="*/ 2044700 w 8394700"/>
              <a:gd name="connsiteY320" fmla="*/ 2530728 h 3229228"/>
              <a:gd name="connsiteX321" fmla="*/ 1993900 w 8394700"/>
              <a:gd name="connsiteY321" fmla="*/ 2556128 h 3229228"/>
              <a:gd name="connsiteX322" fmla="*/ 1892300 w 8394700"/>
              <a:gd name="connsiteY322" fmla="*/ 2568828 h 3229228"/>
              <a:gd name="connsiteX323" fmla="*/ 1676400 w 8394700"/>
              <a:gd name="connsiteY323" fmla="*/ 2556128 h 3229228"/>
              <a:gd name="connsiteX324" fmla="*/ 1600200 w 8394700"/>
              <a:gd name="connsiteY324" fmla="*/ 2492628 h 3229228"/>
              <a:gd name="connsiteX325" fmla="*/ 1536700 w 8394700"/>
              <a:gd name="connsiteY325" fmla="*/ 2378328 h 3229228"/>
              <a:gd name="connsiteX326" fmla="*/ 1524000 w 8394700"/>
              <a:gd name="connsiteY326" fmla="*/ 2314828 h 3229228"/>
              <a:gd name="connsiteX327" fmla="*/ 1498600 w 8394700"/>
              <a:gd name="connsiteY327" fmla="*/ 2276728 h 3229228"/>
              <a:gd name="connsiteX328" fmla="*/ 1460500 w 8394700"/>
              <a:gd name="connsiteY328" fmla="*/ 2200528 h 3229228"/>
              <a:gd name="connsiteX329" fmla="*/ 1447800 w 8394700"/>
              <a:gd name="connsiteY329" fmla="*/ 2022728 h 3229228"/>
              <a:gd name="connsiteX330" fmla="*/ 1422400 w 8394700"/>
              <a:gd name="connsiteY330" fmla="*/ 1946528 h 3229228"/>
              <a:gd name="connsiteX331" fmla="*/ 1409700 w 8394700"/>
              <a:gd name="connsiteY331" fmla="*/ 1756028 h 3229228"/>
              <a:gd name="connsiteX332" fmla="*/ 1384300 w 8394700"/>
              <a:gd name="connsiteY332" fmla="*/ 1654428 h 3229228"/>
              <a:gd name="connsiteX333" fmla="*/ 1346200 w 8394700"/>
              <a:gd name="connsiteY333" fmla="*/ 1502028 h 3229228"/>
              <a:gd name="connsiteX334" fmla="*/ 1320800 w 8394700"/>
              <a:gd name="connsiteY334" fmla="*/ 1438528 h 3229228"/>
              <a:gd name="connsiteX335" fmla="*/ 1308100 w 8394700"/>
              <a:gd name="connsiteY335" fmla="*/ 1400428 h 3229228"/>
              <a:gd name="connsiteX336" fmla="*/ 1244600 w 8394700"/>
              <a:gd name="connsiteY336" fmla="*/ 1324228 h 3229228"/>
              <a:gd name="connsiteX337" fmla="*/ 1219200 w 8394700"/>
              <a:gd name="connsiteY337" fmla="*/ 1286128 h 3229228"/>
              <a:gd name="connsiteX338" fmla="*/ 1143000 w 8394700"/>
              <a:gd name="connsiteY338" fmla="*/ 1209928 h 3229228"/>
              <a:gd name="connsiteX339" fmla="*/ 1104900 w 8394700"/>
              <a:gd name="connsiteY339" fmla="*/ 1108328 h 3229228"/>
              <a:gd name="connsiteX340" fmla="*/ 1092200 w 8394700"/>
              <a:gd name="connsiteY340" fmla="*/ 1070228 h 3229228"/>
              <a:gd name="connsiteX341" fmla="*/ 1054100 w 8394700"/>
              <a:gd name="connsiteY341" fmla="*/ 1019428 h 3229228"/>
              <a:gd name="connsiteX342" fmla="*/ 1028700 w 8394700"/>
              <a:gd name="connsiteY342" fmla="*/ 955928 h 3229228"/>
              <a:gd name="connsiteX343" fmla="*/ 990600 w 8394700"/>
              <a:gd name="connsiteY343" fmla="*/ 867028 h 3229228"/>
              <a:gd name="connsiteX344" fmla="*/ 952500 w 8394700"/>
              <a:gd name="connsiteY344" fmla="*/ 651128 h 3229228"/>
              <a:gd name="connsiteX345" fmla="*/ 939800 w 8394700"/>
              <a:gd name="connsiteY345" fmla="*/ 613028 h 3229228"/>
              <a:gd name="connsiteX346" fmla="*/ 876300 w 8394700"/>
              <a:gd name="connsiteY346" fmla="*/ 536828 h 3229228"/>
              <a:gd name="connsiteX347" fmla="*/ 863600 w 8394700"/>
              <a:gd name="connsiteY347" fmla="*/ 498728 h 3229228"/>
              <a:gd name="connsiteX348" fmla="*/ 774700 w 8394700"/>
              <a:gd name="connsiteY348" fmla="*/ 422528 h 3229228"/>
              <a:gd name="connsiteX349" fmla="*/ 698500 w 8394700"/>
              <a:gd name="connsiteY349" fmla="*/ 371728 h 3229228"/>
              <a:gd name="connsiteX350" fmla="*/ 622300 w 8394700"/>
              <a:gd name="connsiteY350" fmla="*/ 346328 h 3229228"/>
              <a:gd name="connsiteX351" fmla="*/ 584200 w 8394700"/>
              <a:gd name="connsiteY351" fmla="*/ 333628 h 3229228"/>
              <a:gd name="connsiteX352" fmla="*/ 495300 w 8394700"/>
              <a:gd name="connsiteY352" fmla="*/ 270128 h 3229228"/>
              <a:gd name="connsiteX353" fmla="*/ 444500 w 8394700"/>
              <a:gd name="connsiteY353" fmla="*/ 244728 h 3229228"/>
              <a:gd name="connsiteX354" fmla="*/ 406400 w 8394700"/>
              <a:gd name="connsiteY354" fmla="*/ 219328 h 3229228"/>
              <a:gd name="connsiteX355" fmla="*/ 355600 w 8394700"/>
              <a:gd name="connsiteY355" fmla="*/ 193928 h 3229228"/>
              <a:gd name="connsiteX356" fmla="*/ 266700 w 8394700"/>
              <a:gd name="connsiteY356" fmla="*/ 130428 h 3229228"/>
              <a:gd name="connsiteX357" fmla="*/ 228600 w 8394700"/>
              <a:gd name="connsiteY357" fmla="*/ 117728 h 3229228"/>
              <a:gd name="connsiteX358" fmla="*/ 177800 w 8394700"/>
              <a:gd name="connsiteY358" fmla="*/ 41528 h 3229228"/>
              <a:gd name="connsiteX359" fmla="*/ 50800 w 8394700"/>
              <a:gd name="connsiteY359" fmla="*/ 3428 h 3229228"/>
              <a:gd name="connsiteX360" fmla="*/ 50800 w 8394700"/>
              <a:gd name="connsiteY360" fmla="*/ 28828 h 3229228"/>
              <a:gd name="connsiteX0" fmla="*/ 50800 w 8394700"/>
              <a:gd name="connsiteY0" fmla="*/ 0 h 3225800"/>
              <a:gd name="connsiteX1" fmla="*/ 25400 w 8394700"/>
              <a:gd name="connsiteY1" fmla="*/ 241300 h 3225800"/>
              <a:gd name="connsiteX2" fmla="*/ 12700 w 8394700"/>
              <a:gd name="connsiteY2" fmla="*/ 304800 h 3225800"/>
              <a:gd name="connsiteX3" fmla="*/ 0 w 8394700"/>
              <a:gd name="connsiteY3" fmla="*/ 393700 h 3225800"/>
              <a:gd name="connsiteX4" fmla="*/ 38100 w 8394700"/>
              <a:gd name="connsiteY4" fmla="*/ 1524000 h 3225800"/>
              <a:gd name="connsiteX5" fmla="*/ 50800 w 8394700"/>
              <a:gd name="connsiteY5" fmla="*/ 1625600 h 3225800"/>
              <a:gd name="connsiteX6" fmla="*/ 76200 w 8394700"/>
              <a:gd name="connsiteY6" fmla="*/ 1841500 h 3225800"/>
              <a:gd name="connsiteX7" fmla="*/ 88900 w 8394700"/>
              <a:gd name="connsiteY7" fmla="*/ 2197100 h 3225800"/>
              <a:gd name="connsiteX8" fmla="*/ 101600 w 8394700"/>
              <a:gd name="connsiteY8" fmla="*/ 2362200 h 3225800"/>
              <a:gd name="connsiteX9" fmla="*/ 127000 w 8394700"/>
              <a:gd name="connsiteY9" fmla="*/ 3225800 h 3225800"/>
              <a:gd name="connsiteX10" fmla="*/ 241300 w 8394700"/>
              <a:gd name="connsiteY10" fmla="*/ 3213100 h 3225800"/>
              <a:gd name="connsiteX11" fmla="*/ 317500 w 8394700"/>
              <a:gd name="connsiteY11" fmla="*/ 3187700 h 3225800"/>
              <a:gd name="connsiteX12" fmla="*/ 355600 w 8394700"/>
              <a:gd name="connsiteY12" fmla="*/ 3149600 h 3225800"/>
              <a:gd name="connsiteX13" fmla="*/ 431800 w 8394700"/>
              <a:gd name="connsiteY13" fmla="*/ 3098800 h 3225800"/>
              <a:gd name="connsiteX14" fmla="*/ 457200 w 8394700"/>
              <a:gd name="connsiteY14" fmla="*/ 3060700 h 3225800"/>
              <a:gd name="connsiteX15" fmla="*/ 495300 w 8394700"/>
              <a:gd name="connsiteY15" fmla="*/ 3048000 h 3225800"/>
              <a:gd name="connsiteX16" fmla="*/ 533400 w 8394700"/>
              <a:gd name="connsiteY16" fmla="*/ 3022600 h 3225800"/>
              <a:gd name="connsiteX17" fmla="*/ 571500 w 8394700"/>
              <a:gd name="connsiteY17" fmla="*/ 3009900 h 3225800"/>
              <a:gd name="connsiteX18" fmla="*/ 609600 w 8394700"/>
              <a:gd name="connsiteY18" fmla="*/ 2984500 h 3225800"/>
              <a:gd name="connsiteX19" fmla="*/ 685800 w 8394700"/>
              <a:gd name="connsiteY19" fmla="*/ 2959100 h 3225800"/>
              <a:gd name="connsiteX20" fmla="*/ 723900 w 8394700"/>
              <a:gd name="connsiteY20" fmla="*/ 2921000 h 3225800"/>
              <a:gd name="connsiteX21" fmla="*/ 749300 w 8394700"/>
              <a:gd name="connsiteY21" fmla="*/ 2882900 h 3225800"/>
              <a:gd name="connsiteX22" fmla="*/ 787400 w 8394700"/>
              <a:gd name="connsiteY22" fmla="*/ 2870200 h 3225800"/>
              <a:gd name="connsiteX23" fmla="*/ 825500 w 8394700"/>
              <a:gd name="connsiteY23" fmla="*/ 2844800 h 3225800"/>
              <a:gd name="connsiteX24" fmla="*/ 876300 w 8394700"/>
              <a:gd name="connsiteY24" fmla="*/ 2819400 h 3225800"/>
              <a:gd name="connsiteX25" fmla="*/ 914400 w 8394700"/>
              <a:gd name="connsiteY25" fmla="*/ 2781300 h 3225800"/>
              <a:gd name="connsiteX26" fmla="*/ 939800 w 8394700"/>
              <a:gd name="connsiteY26" fmla="*/ 2743200 h 3225800"/>
              <a:gd name="connsiteX27" fmla="*/ 990600 w 8394700"/>
              <a:gd name="connsiteY27" fmla="*/ 2717800 h 3225800"/>
              <a:gd name="connsiteX28" fmla="*/ 1092200 w 8394700"/>
              <a:gd name="connsiteY28" fmla="*/ 2730500 h 3225800"/>
              <a:gd name="connsiteX29" fmla="*/ 1143000 w 8394700"/>
              <a:gd name="connsiteY29" fmla="*/ 2768600 h 3225800"/>
              <a:gd name="connsiteX30" fmla="*/ 1193800 w 8394700"/>
              <a:gd name="connsiteY30" fmla="*/ 2781300 h 3225800"/>
              <a:gd name="connsiteX31" fmla="*/ 1231900 w 8394700"/>
              <a:gd name="connsiteY31" fmla="*/ 2806700 h 3225800"/>
              <a:gd name="connsiteX32" fmla="*/ 1270000 w 8394700"/>
              <a:gd name="connsiteY32" fmla="*/ 2844800 h 3225800"/>
              <a:gd name="connsiteX33" fmla="*/ 1574800 w 8394700"/>
              <a:gd name="connsiteY33" fmla="*/ 2895600 h 3225800"/>
              <a:gd name="connsiteX34" fmla="*/ 1600200 w 8394700"/>
              <a:gd name="connsiteY34" fmla="*/ 2959100 h 3225800"/>
              <a:gd name="connsiteX35" fmla="*/ 1612900 w 8394700"/>
              <a:gd name="connsiteY35" fmla="*/ 3009900 h 3225800"/>
              <a:gd name="connsiteX36" fmla="*/ 1663700 w 8394700"/>
              <a:gd name="connsiteY36" fmla="*/ 3022600 h 3225800"/>
              <a:gd name="connsiteX37" fmla="*/ 1854200 w 8394700"/>
              <a:gd name="connsiteY37" fmla="*/ 3009900 h 3225800"/>
              <a:gd name="connsiteX38" fmla="*/ 1930400 w 8394700"/>
              <a:gd name="connsiteY38" fmla="*/ 2933700 h 3225800"/>
              <a:gd name="connsiteX39" fmla="*/ 1968500 w 8394700"/>
              <a:gd name="connsiteY39" fmla="*/ 2895600 h 3225800"/>
              <a:gd name="connsiteX40" fmla="*/ 1993900 w 8394700"/>
              <a:gd name="connsiteY40" fmla="*/ 2857500 h 3225800"/>
              <a:gd name="connsiteX41" fmla="*/ 2032000 w 8394700"/>
              <a:gd name="connsiteY41" fmla="*/ 2832100 h 3225800"/>
              <a:gd name="connsiteX42" fmla="*/ 2070100 w 8394700"/>
              <a:gd name="connsiteY42" fmla="*/ 2794000 h 3225800"/>
              <a:gd name="connsiteX43" fmla="*/ 2108200 w 8394700"/>
              <a:gd name="connsiteY43" fmla="*/ 2781300 h 3225800"/>
              <a:gd name="connsiteX44" fmla="*/ 2451100 w 8394700"/>
              <a:gd name="connsiteY44" fmla="*/ 2768600 h 3225800"/>
              <a:gd name="connsiteX45" fmla="*/ 2501900 w 8394700"/>
              <a:gd name="connsiteY45" fmla="*/ 2755900 h 3225800"/>
              <a:gd name="connsiteX46" fmla="*/ 2540000 w 8394700"/>
              <a:gd name="connsiteY46" fmla="*/ 2743200 h 3225800"/>
              <a:gd name="connsiteX47" fmla="*/ 2603500 w 8394700"/>
              <a:gd name="connsiteY47" fmla="*/ 2730500 h 3225800"/>
              <a:gd name="connsiteX48" fmla="*/ 2641600 w 8394700"/>
              <a:gd name="connsiteY48" fmla="*/ 2692400 h 3225800"/>
              <a:gd name="connsiteX49" fmla="*/ 2679700 w 8394700"/>
              <a:gd name="connsiteY49" fmla="*/ 2679700 h 3225800"/>
              <a:gd name="connsiteX50" fmla="*/ 2692400 w 8394700"/>
              <a:gd name="connsiteY50" fmla="*/ 2641600 h 3225800"/>
              <a:gd name="connsiteX51" fmla="*/ 2794000 w 8394700"/>
              <a:gd name="connsiteY51" fmla="*/ 2540000 h 3225800"/>
              <a:gd name="connsiteX52" fmla="*/ 2806700 w 8394700"/>
              <a:gd name="connsiteY52" fmla="*/ 2501900 h 3225800"/>
              <a:gd name="connsiteX53" fmla="*/ 2857500 w 8394700"/>
              <a:gd name="connsiteY53" fmla="*/ 2425700 h 3225800"/>
              <a:gd name="connsiteX54" fmla="*/ 2870200 w 8394700"/>
              <a:gd name="connsiteY54" fmla="*/ 2387600 h 3225800"/>
              <a:gd name="connsiteX55" fmla="*/ 2895600 w 8394700"/>
              <a:gd name="connsiteY55" fmla="*/ 2336800 h 3225800"/>
              <a:gd name="connsiteX56" fmla="*/ 2857500 w 8394700"/>
              <a:gd name="connsiteY56" fmla="*/ 2374900 h 3225800"/>
              <a:gd name="connsiteX57" fmla="*/ 2781300 w 8394700"/>
              <a:gd name="connsiteY57" fmla="*/ 2413000 h 3225800"/>
              <a:gd name="connsiteX58" fmla="*/ 2705100 w 8394700"/>
              <a:gd name="connsiteY58" fmla="*/ 2476500 h 3225800"/>
              <a:gd name="connsiteX59" fmla="*/ 2628900 w 8394700"/>
              <a:gd name="connsiteY59" fmla="*/ 2527300 h 3225800"/>
              <a:gd name="connsiteX60" fmla="*/ 2527300 w 8394700"/>
              <a:gd name="connsiteY60" fmla="*/ 2641600 h 3225800"/>
              <a:gd name="connsiteX61" fmla="*/ 2489200 w 8394700"/>
              <a:gd name="connsiteY61" fmla="*/ 2679700 h 3225800"/>
              <a:gd name="connsiteX62" fmla="*/ 2476500 w 8394700"/>
              <a:gd name="connsiteY62" fmla="*/ 2717800 h 3225800"/>
              <a:gd name="connsiteX63" fmla="*/ 2451100 w 8394700"/>
              <a:gd name="connsiteY63" fmla="*/ 2755900 h 3225800"/>
              <a:gd name="connsiteX64" fmla="*/ 2413000 w 8394700"/>
              <a:gd name="connsiteY64" fmla="*/ 2870200 h 3225800"/>
              <a:gd name="connsiteX65" fmla="*/ 2336800 w 8394700"/>
              <a:gd name="connsiteY65" fmla="*/ 2933700 h 3225800"/>
              <a:gd name="connsiteX66" fmla="*/ 2209800 w 8394700"/>
              <a:gd name="connsiteY66" fmla="*/ 3022600 h 3225800"/>
              <a:gd name="connsiteX67" fmla="*/ 2159000 w 8394700"/>
              <a:gd name="connsiteY67" fmla="*/ 3048000 h 3225800"/>
              <a:gd name="connsiteX68" fmla="*/ 2120900 w 8394700"/>
              <a:gd name="connsiteY68" fmla="*/ 3073400 h 3225800"/>
              <a:gd name="connsiteX69" fmla="*/ 2044700 w 8394700"/>
              <a:gd name="connsiteY69" fmla="*/ 3098800 h 3225800"/>
              <a:gd name="connsiteX70" fmla="*/ 2006600 w 8394700"/>
              <a:gd name="connsiteY70" fmla="*/ 3111500 h 3225800"/>
              <a:gd name="connsiteX71" fmla="*/ 2413000 w 8394700"/>
              <a:gd name="connsiteY71" fmla="*/ 3136900 h 3225800"/>
              <a:gd name="connsiteX72" fmla="*/ 2717800 w 8394700"/>
              <a:gd name="connsiteY72" fmla="*/ 3162300 h 3225800"/>
              <a:gd name="connsiteX73" fmla="*/ 2933700 w 8394700"/>
              <a:gd name="connsiteY73" fmla="*/ 3175000 h 3225800"/>
              <a:gd name="connsiteX74" fmla="*/ 3454400 w 8394700"/>
              <a:gd name="connsiteY74" fmla="*/ 3149600 h 3225800"/>
              <a:gd name="connsiteX75" fmla="*/ 3581400 w 8394700"/>
              <a:gd name="connsiteY75" fmla="*/ 3124200 h 3225800"/>
              <a:gd name="connsiteX76" fmla="*/ 3657600 w 8394700"/>
              <a:gd name="connsiteY76" fmla="*/ 3098800 h 3225800"/>
              <a:gd name="connsiteX77" fmla="*/ 4152900 w 8394700"/>
              <a:gd name="connsiteY77" fmla="*/ 3073400 h 3225800"/>
              <a:gd name="connsiteX78" fmla="*/ 4330700 w 8394700"/>
              <a:gd name="connsiteY78" fmla="*/ 3048000 h 3225800"/>
              <a:gd name="connsiteX79" fmla="*/ 4406900 w 8394700"/>
              <a:gd name="connsiteY79" fmla="*/ 3035300 h 3225800"/>
              <a:gd name="connsiteX80" fmla="*/ 4483100 w 8394700"/>
              <a:gd name="connsiteY80" fmla="*/ 3009900 h 3225800"/>
              <a:gd name="connsiteX81" fmla="*/ 5092700 w 8394700"/>
              <a:gd name="connsiteY81" fmla="*/ 3022600 h 3225800"/>
              <a:gd name="connsiteX82" fmla="*/ 5168900 w 8394700"/>
              <a:gd name="connsiteY82" fmla="*/ 3048000 h 3225800"/>
              <a:gd name="connsiteX83" fmla="*/ 5321300 w 8394700"/>
              <a:gd name="connsiteY83" fmla="*/ 3060700 h 3225800"/>
              <a:gd name="connsiteX84" fmla="*/ 5499100 w 8394700"/>
              <a:gd name="connsiteY84" fmla="*/ 3086100 h 3225800"/>
              <a:gd name="connsiteX85" fmla="*/ 5867400 w 8394700"/>
              <a:gd name="connsiteY85" fmla="*/ 3098800 h 3225800"/>
              <a:gd name="connsiteX86" fmla="*/ 6273800 w 8394700"/>
              <a:gd name="connsiteY86" fmla="*/ 3124200 h 3225800"/>
              <a:gd name="connsiteX87" fmla="*/ 6350000 w 8394700"/>
              <a:gd name="connsiteY87" fmla="*/ 3187700 h 3225800"/>
              <a:gd name="connsiteX88" fmla="*/ 6807200 w 8394700"/>
              <a:gd name="connsiteY88" fmla="*/ 3175000 h 3225800"/>
              <a:gd name="connsiteX89" fmla="*/ 6858000 w 8394700"/>
              <a:gd name="connsiteY89" fmla="*/ 3149600 h 3225800"/>
              <a:gd name="connsiteX90" fmla="*/ 6921500 w 8394700"/>
              <a:gd name="connsiteY90" fmla="*/ 3136900 h 3225800"/>
              <a:gd name="connsiteX91" fmla="*/ 6832600 w 8394700"/>
              <a:gd name="connsiteY91" fmla="*/ 3098800 h 3225800"/>
              <a:gd name="connsiteX92" fmla="*/ 6692900 w 8394700"/>
              <a:gd name="connsiteY92" fmla="*/ 3086100 h 3225800"/>
              <a:gd name="connsiteX93" fmla="*/ 6591300 w 8394700"/>
              <a:gd name="connsiteY93" fmla="*/ 3073400 h 3225800"/>
              <a:gd name="connsiteX94" fmla="*/ 6324600 w 8394700"/>
              <a:gd name="connsiteY94" fmla="*/ 3048000 h 3225800"/>
              <a:gd name="connsiteX95" fmla="*/ 6273800 w 8394700"/>
              <a:gd name="connsiteY95" fmla="*/ 3022600 h 3225800"/>
              <a:gd name="connsiteX96" fmla="*/ 6350000 w 8394700"/>
              <a:gd name="connsiteY96" fmla="*/ 2971800 h 3225800"/>
              <a:gd name="connsiteX97" fmla="*/ 6527800 w 8394700"/>
              <a:gd name="connsiteY97" fmla="*/ 2946400 h 3225800"/>
              <a:gd name="connsiteX98" fmla="*/ 6642100 w 8394700"/>
              <a:gd name="connsiteY98" fmla="*/ 2908300 h 3225800"/>
              <a:gd name="connsiteX99" fmla="*/ 6692900 w 8394700"/>
              <a:gd name="connsiteY99" fmla="*/ 2895600 h 3225800"/>
              <a:gd name="connsiteX100" fmla="*/ 5994400 w 8394700"/>
              <a:gd name="connsiteY100" fmla="*/ 2870200 h 3225800"/>
              <a:gd name="connsiteX101" fmla="*/ 5905500 w 8394700"/>
              <a:gd name="connsiteY101" fmla="*/ 2857500 h 3225800"/>
              <a:gd name="connsiteX102" fmla="*/ 5715000 w 8394700"/>
              <a:gd name="connsiteY102" fmla="*/ 2844800 h 3225800"/>
              <a:gd name="connsiteX103" fmla="*/ 5257800 w 8394700"/>
              <a:gd name="connsiteY103" fmla="*/ 2832100 h 3225800"/>
              <a:gd name="connsiteX104" fmla="*/ 5194300 w 8394700"/>
              <a:gd name="connsiteY104" fmla="*/ 2819400 h 3225800"/>
              <a:gd name="connsiteX105" fmla="*/ 5156200 w 8394700"/>
              <a:gd name="connsiteY105" fmla="*/ 2806700 h 3225800"/>
              <a:gd name="connsiteX106" fmla="*/ 4635500 w 8394700"/>
              <a:gd name="connsiteY106" fmla="*/ 2819400 h 3225800"/>
              <a:gd name="connsiteX107" fmla="*/ 4533900 w 8394700"/>
              <a:gd name="connsiteY107" fmla="*/ 2832100 h 3225800"/>
              <a:gd name="connsiteX108" fmla="*/ 4292600 w 8394700"/>
              <a:gd name="connsiteY108" fmla="*/ 2870200 h 3225800"/>
              <a:gd name="connsiteX109" fmla="*/ 4076700 w 8394700"/>
              <a:gd name="connsiteY109" fmla="*/ 2882900 h 3225800"/>
              <a:gd name="connsiteX110" fmla="*/ 3568700 w 8394700"/>
              <a:gd name="connsiteY110" fmla="*/ 2870200 h 3225800"/>
              <a:gd name="connsiteX111" fmla="*/ 3530600 w 8394700"/>
              <a:gd name="connsiteY111" fmla="*/ 2857500 h 3225800"/>
              <a:gd name="connsiteX112" fmla="*/ 3403600 w 8394700"/>
              <a:gd name="connsiteY112" fmla="*/ 2870200 h 3225800"/>
              <a:gd name="connsiteX113" fmla="*/ 3378200 w 8394700"/>
              <a:gd name="connsiteY113" fmla="*/ 2908300 h 3225800"/>
              <a:gd name="connsiteX114" fmla="*/ 3352800 w 8394700"/>
              <a:gd name="connsiteY114" fmla="*/ 2997200 h 3225800"/>
              <a:gd name="connsiteX115" fmla="*/ 3238500 w 8394700"/>
              <a:gd name="connsiteY115" fmla="*/ 3060700 h 3225800"/>
              <a:gd name="connsiteX116" fmla="*/ 3162300 w 8394700"/>
              <a:gd name="connsiteY116" fmla="*/ 3098800 h 3225800"/>
              <a:gd name="connsiteX117" fmla="*/ 3060700 w 8394700"/>
              <a:gd name="connsiteY117" fmla="*/ 3086100 h 3225800"/>
              <a:gd name="connsiteX118" fmla="*/ 3073400 w 8394700"/>
              <a:gd name="connsiteY118" fmla="*/ 3035300 h 3225800"/>
              <a:gd name="connsiteX119" fmla="*/ 3124200 w 8394700"/>
              <a:gd name="connsiteY119" fmla="*/ 3022600 h 3225800"/>
              <a:gd name="connsiteX120" fmla="*/ 3162300 w 8394700"/>
              <a:gd name="connsiteY120" fmla="*/ 2997200 h 3225800"/>
              <a:gd name="connsiteX121" fmla="*/ 3238500 w 8394700"/>
              <a:gd name="connsiteY121" fmla="*/ 2971800 h 3225800"/>
              <a:gd name="connsiteX122" fmla="*/ 3314700 w 8394700"/>
              <a:gd name="connsiteY122" fmla="*/ 2933700 h 3225800"/>
              <a:gd name="connsiteX123" fmla="*/ 3352800 w 8394700"/>
              <a:gd name="connsiteY123" fmla="*/ 2908300 h 3225800"/>
              <a:gd name="connsiteX124" fmla="*/ 3378200 w 8394700"/>
              <a:gd name="connsiteY124" fmla="*/ 2870200 h 3225800"/>
              <a:gd name="connsiteX125" fmla="*/ 3416300 w 8394700"/>
              <a:gd name="connsiteY125" fmla="*/ 2857500 h 3225800"/>
              <a:gd name="connsiteX126" fmla="*/ 3454400 w 8394700"/>
              <a:gd name="connsiteY126" fmla="*/ 2832100 h 3225800"/>
              <a:gd name="connsiteX127" fmla="*/ 3708400 w 8394700"/>
              <a:gd name="connsiteY127" fmla="*/ 2806700 h 3225800"/>
              <a:gd name="connsiteX128" fmla="*/ 3810000 w 8394700"/>
              <a:gd name="connsiteY128" fmla="*/ 2781300 h 3225800"/>
              <a:gd name="connsiteX129" fmla="*/ 3886200 w 8394700"/>
              <a:gd name="connsiteY129" fmla="*/ 2755900 h 3225800"/>
              <a:gd name="connsiteX130" fmla="*/ 3924300 w 8394700"/>
              <a:gd name="connsiteY130" fmla="*/ 2730500 h 3225800"/>
              <a:gd name="connsiteX131" fmla="*/ 3975100 w 8394700"/>
              <a:gd name="connsiteY131" fmla="*/ 2717800 h 3225800"/>
              <a:gd name="connsiteX132" fmla="*/ 4013200 w 8394700"/>
              <a:gd name="connsiteY132" fmla="*/ 2705100 h 3225800"/>
              <a:gd name="connsiteX133" fmla="*/ 4038600 w 8394700"/>
              <a:gd name="connsiteY133" fmla="*/ 2667000 h 3225800"/>
              <a:gd name="connsiteX134" fmla="*/ 3975100 w 8394700"/>
              <a:gd name="connsiteY134" fmla="*/ 2654300 h 3225800"/>
              <a:gd name="connsiteX135" fmla="*/ 3924300 w 8394700"/>
              <a:gd name="connsiteY135" fmla="*/ 2641600 h 3225800"/>
              <a:gd name="connsiteX136" fmla="*/ 3848100 w 8394700"/>
              <a:gd name="connsiteY136" fmla="*/ 2616200 h 3225800"/>
              <a:gd name="connsiteX137" fmla="*/ 3835400 w 8394700"/>
              <a:gd name="connsiteY137" fmla="*/ 2578100 h 3225800"/>
              <a:gd name="connsiteX138" fmla="*/ 3746500 w 8394700"/>
              <a:gd name="connsiteY138" fmla="*/ 2463800 h 3225800"/>
              <a:gd name="connsiteX139" fmla="*/ 3708400 w 8394700"/>
              <a:gd name="connsiteY139" fmla="*/ 2438400 h 3225800"/>
              <a:gd name="connsiteX140" fmla="*/ 3975100 w 8394700"/>
              <a:gd name="connsiteY140" fmla="*/ 2400300 h 3225800"/>
              <a:gd name="connsiteX141" fmla="*/ 4051300 w 8394700"/>
              <a:gd name="connsiteY141" fmla="*/ 2336800 h 3225800"/>
              <a:gd name="connsiteX142" fmla="*/ 4102100 w 8394700"/>
              <a:gd name="connsiteY142" fmla="*/ 2260600 h 3225800"/>
              <a:gd name="connsiteX143" fmla="*/ 4165600 w 8394700"/>
              <a:gd name="connsiteY143" fmla="*/ 2184400 h 3225800"/>
              <a:gd name="connsiteX144" fmla="*/ 4216400 w 8394700"/>
              <a:gd name="connsiteY144" fmla="*/ 2133600 h 3225800"/>
              <a:gd name="connsiteX145" fmla="*/ 4267200 w 8394700"/>
              <a:gd name="connsiteY145" fmla="*/ 2082800 h 3225800"/>
              <a:gd name="connsiteX146" fmla="*/ 4292600 w 8394700"/>
              <a:gd name="connsiteY146" fmla="*/ 2044700 h 3225800"/>
              <a:gd name="connsiteX147" fmla="*/ 4330700 w 8394700"/>
              <a:gd name="connsiteY147" fmla="*/ 2006600 h 3225800"/>
              <a:gd name="connsiteX148" fmla="*/ 4343400 w 8394700"/>
              <a:gd name="connsiteY148" fmla="*/ 1968500 h 3225800"/>
              <a:gd name="connsiteX149" fmla="*/ 4406900 w 8394700"/>
              <a:gd name="connsiteY149" fmla="*/ 1892300 h 3225800"/>
              <a:gd name="connsiteX150" fmla="*/ 4432300 w 8394700"/>
              <a:gd name="connsiteY150" fmla="*/ 1854200 h 3225800"/>
              <a:gd name="connsiteX151" fmla="*/ 4521200 w 8394700"/>
              <a:gd name="connsiteY151" fmla="*/ 1765300 h 3225800"/>
              <a:gd name="connsiteX152" fmla="*/ 4622800 w 8394700"/>
              <a:gd name="connsiteY152" fmla="*/ 1651000 h 3225800"/>
              <a:gd name="connsiteX153" fmla="*/ 4660900 w 8394700"/>
              <a:gd name="connsiteY153" fmla="*/ 1638300 h 3225800"/>
              <a:gd name="connsiteX154" fmla="*/ 4737100 w 8394700"/>
              <a:gd name="connsiteY154" fmla="*/ 1600200 h 3225800"/>
              <a:gd name="connsiteX155" fmla="*/ 4787900 w 8394700"/>
              <a:gd name="connsiteY155" fmla="*/ 1612900 h 3225800"/>
              <a:gd name="connsiteX156" fmla="*/ 4813300 w 8394700"/>
              <a:gd name="connsiteY156" fmla="*/ 1689100 h 3225800"/>
              <a:gd name="connsiteX157" fmla="*/ 4826000 w 8394700"/>
              <a:gd name="connsiteY157" fmla="*/ 1727200 h 3225800"/>
              <a:gd name="connsiteX158" fmla="*/ 4838700 w 8394700"/>
              <a:gd name="connsiteY158" fmla="*/ 1765300 h 3225800"/>
              <a:gd name="connsiteX159" fmla="*/ 4889500 w 8394700"/>
              <a:gd name="connsiteY159" fmla="*/ 1841500 h 3225800"/>
              <a:gd name="connsiteX160" fmla="*/ 4927600 w 8394700"/>
              <a:gd name="connsiteY160" fmla="*/ 1930400 h 3225800"/>
              <a:gd name="connsiteX161" fmla="*/ 4940300 w 8394700"/>
              <a:gd name="connsiteY161" fmla="*/ 1981200 h 3225800"/>
              <a:gd name="connsiteX162" fmla="*/ 4965700 w 8394700"/>
              <a:gd name="connsiteY162" fmla="*/ 2019300 h 3225800"/>
              <a:gd name="connsiteX163" fmla="*/ 4978400 w 8394700"/>
              <a:gd name="connsiteY163" fmla="*/ 2057400 h 3225800"/>
              <a:gd name="connsiteX164" fmla="*/ 5003800 w 8394700"/>
              <a:gd name="connsiteY164" fmla="*/ 2108200 h 3225800"/>
              <a:gd name="connsiteX165" fmla="*/ 5029200 w 8394700"/>
              <a:gd name="connsiteY165" fmla="*/ 2146300 h 3225800"/>
              <a:gd name="connsiteX166" fmla="*/ 5118100 w 8394700"/>
              <a:gd name="connsiteY166" fmla="*/ 2171700 h 3225800"/>
              <a:gd name="connsiteX167" fmla="*/ 5168900 w 8394700"/>
              <a:gd name="connsiteY167" fmla="*/ 2197100 h 3225800"/>
              <a:gd name="connsiteX168" fmla="*/ 5207000 w 8394700"/>
              <a:gd name="connsiteY168" fmla="*/ 2413000 h 3225800"/>
              <a:gd name="connsiteX169" fmla="*/ 5257800 w 8394700"/>
              <a:gd name="connsiteY169" fmla="*/ 2489200 h 3225800"/>
              <a:gd name="connsiteX170" fmla="*/ 5384800 w 8394700"/>
              <a:gd name="connsiteY170" fmla="*/ 2514600 h 3225800"/>
              <a:gd name="connsiteX171" fmla="*/ 5676900 w 8394700"/>
              <a:gd name="connsiteY171" fmla="*/ 2527300 h 3225800"/>
              <a:gd name="connsiteX172" fmla="*/ 5753100 w 8394700"/>
              <a:gd name="connsiteY172" fmla="*/ 2552700 h 3225800"/>
              <a:gd name="connsiteX173" fmla="*/ 5765800 w 8394700"/>
              <a:gd name="connsiteY173" fmla="*/ 2590800 h 3225800"/>
              <a:gd name="connsiteX174" fmla="*/ 5829300 w 8394700"/>
              <a:gd name="connsiteY174" fmla="*/ 2616200 h 3225800"/>
              <a:gd name="connsiteX175" fmla="*/ 5956300 w 8394700"/>
              <a:gd name="connsiteY175" fmla="*/ 2641600 h 3225800"/>
              <a:gd name="connsiteX176" fmla="*/ 6591300 w 8394700"/>
              <a:gd name="connsiteY176" fmla="*/ 2628900 h 3225800"/>
              <a:gd name="connsiteX177" fmla="*/ 6731000 w 8394700"/>
              <a:gd name="connsiteY177" fmla="*/ 2603500 h 3225800"/>
              <a:gd name="connsiteX178" fmla="*/ 6819900 w 8394700"/>
              <a:gd name="connsiteY178" fmla="*/ 2590800 h 3225800"/>
              <a:gd name="connsiteX179" fmla="*/ 6883400 w 8394700"/>
              <a:gd name="connsiteY179" fmla="*/ 2603500 h 3225800"/>
              <a:gd name="connsiteX180" fmla="*/ 6858000 w 8394700"/>
              <a:gd name="connsiteY180" fmla="*/ 2641600 h 3225800"/>
              <a:gd name="connsiteX181" fmla="*/ 6819900 w 8394700"/>
              <a:gd name="connsiteY181" fmla="*/ 2654300 h 3225800"/>
              <a:gd name="connsiteX182" fmla="*/ 7099300 w 8394700"/>
              <a:gd name="connsiteY182" fmla="*/ 2641600 h 3225800"/>
              <a:gd name="connsiteX183" fmla="*/ 7124700 w 8394700"/>
              <a:gd name="connsiteY183" fmla="*/ 2603500 h 3225800"/>
              <a:gd name="connsiteX184" fmla="*/ 7162800 w 8394700"/>
              <a:gd name="connsiteY184" fmla="*/ 2578100 h 3225800"/>
              <a:gd name="connsiteX185" fmla="*/ 7175500 w 8394700"/>
              <a:gd name="connsiteY185" fmla="*/ 2540000 h 3225800"/>
              <a:gd name="connsiteX186" fmla="*/ 7264400 w 8394700"/>
              <a:gd name="connsiteY186" fmla="*/ 2425700 h 3225800"/>
              <a:gd name="connsiteX187" fmla="*/ 7302500 w 8394700"/>
              <a:gd name="connsiteY187" fmla="*/ 2349500 h 3225800"/>
              <a:gd name="connsiteX188" fmla="*/ 7391400 w 8394700"/>
              <a:gd name="connsiteY188" fmla="*/ 2286000 h 3225800"/>
              <a:gd name="connsiteX189" fmla="*/ 7442200 w 8394700"/>
              <a:gd name="connsiteY189" fmla="*/ 2247900 h 3225800"/>
              <a:gd name="connsiteX190" fmla="*/ 7518400 w 8394700"/>
              <a:gd name="connsiteY190" fmla="*/ 2184400 h 3225800"/>
              <a:gd name="connsiteX191" fmla="*/ 7556500 w 8394700"/>
              <a:gd name="connsiteY191" fmla="*/ 2171700 h 3225800"/>
              <a:gd name="connsiteX192" fmla="*/ 7658100 w 8394700"/>
              <a:gd name="connsiteY192" fmla="*/ 2133600 h 3225800"/>
              <a:gd name="connsiteX193" fmla="*/ 7683500 w 8394700"/>
              <a:gd name="connsiteY193" fmla="*/ 2095500 h 3225800"/>
              <a:gd name="connsiteX194" fmla="*/ 7734300 w 8394700"/>
              <a:gd name="connsiteY194" fmla="*/ 2082800 h 3225800"/>
              <a:gd name="connsiteX195" fmla="*/ 7772400 w 8394700"/>
              <a:gd name="connsiteY195" fmla="*/ 2057400 h 3225800"/>
              <a:gd name="connsiteX196" fmla="*/ 7810500 w 8394700"/>
              <a:gd name="connsiteY196" fmla="*/ 2044700 h 3225800"/>
              <a:gd name="connsiteX197" fmla="*/ 7848600 w 8394700"/>
              <a:gd name="connsiteY197" fmla="*/ 2019300 h 3225800"/>
              <a:gd name="connsiteX198" fmla="*/ 7886700 w 8394700"/>
              <a:gd name="connsiteY198" fmla="*/ 1981200 h 3225800"/>
              <a:gd name="connsiteX199" fmla="*/ 7988300 w 8394700"/>
              <a:gd name="connsiteY199" fmla="*/ 1943100 h 3225800"/>
              <a:gd name="connsiteX200" fmla="*/ 8026400 w 8394700"/>
              <a:gd name="connsiteY200" fmla="*/ 1905000 h 3225800"/>
              <a:gd name="connsiteX201" fmla="*/ 8128000 w 8394700"/>
              <a:gd name="connsiteY201" fmla="*/ 1854200 h 3225800"/>
              <a:gd name="connsiteX202" fmla="*/ 8153400 w 8394700"/>
              <a:gd name="connsiteY202" fmla="*/ 1816100 h 3225800"/>
              <a:gd name="connsiteX203" fmla="*/ 8204200 w 8394700"/>
              <a:gd name="connsiteY203" fmla="*/ 1803400 h 3225800"/>
              <a:gd name="connsiteX204" fmla="*/ 8394700 w 8394700"/>
              <a:gd name="connsiteY204" fmla="*/ 1765300 h 3225800"/>
              <a:gd name="connsiteX205" fmla="*/ 8331200 w 8394700"/>
              <a:gd name="connsiteY205" fmla="*/ 1752600 h 3225800"/>
              <a:gd name="connsiteX206" fmla="*/ 8293100 w 8394700"/>
              <a:gd name="connsiteY206" fmla="*/ 1739900 h 3225800"/>
              <a:gd name="connsiteX207" fmla="*/ 8204200 w 8394700"/>
              <a:gd name="connsiteY207" fmla="*/ 1727200 h 3225800"/>
              <a:gd name="connsiteX208" fmla="*/ 8128000 w 8394700"/>
              <a:gd name="connsiteY208" fmla="*/ 1714500 h 3225800"/>
              <a:gd name="connsiteX209" fmla="*/ 7937500 w 8394700"/>
              <a:gd name="connsiteY209" fmla="*/ 1727200 h 3225800"/>
              <a:gd name="connsiteX210" fmla="*/ 7899400 w 8394700"/>
              <a:gd name="connsiteY210" fmla="*/ 1752600 h 3225800"/>
              <a:gd name="connsiteX211" fmla="*/ 7861300 w 8394700"/>
              <a:gd name="connsiteY211" fmla="*/ 1765300 h 3225800"/>
              <a:gd name="connsiteX212" fmla="*/ 7785100 w 8394700"/>
              <a:gd name="connsiteY212" fmla="*/ 1803400 h 3225800"/>
              <a:gd name="connsiteX213" fmla="*/ 7670800 w 8394700"/>
              <a:gd name="connsiteY213" fmla="*/ 1905000 h 3225800"/>
              <a:gd name="connsiteX214" fmla="*/ 7569200 w 8394700"/>
              <a:gd name="connsiteY214" fmla="*/ 2057400 h 3225800"/>
              <a:gd name="connsiteX215" fmla="*/ 7543800 w 8394700"/>
              <a:gd name="connsiteY215" fmla="*/ 2095500 h 3225800"/>
              <a:gd name="connsiteX216" fmla="*/ 7454900 w 8394700"/>
              <a:gd name="connsiteY216" fmla="*/ 2171700 h 3225800"/>
              <a:gd name="connsiteX217" fmla="*/ 7416800 w 8394700"/>
              <a:gd name="connsiteY217" fmla="*/ 2197100 h 3225800"/>
              <a:gd name="connsiteX218" fmla="*/ 7340600 w 8394700"/>
              <a:gd name="connsiteY218" fmla="*/ 2247900 h 3225800"/>
              <a:gd name="connsiteX219" fmla="*/ 7264400 w 8394700"/>
              <a:gd name="connsiteY219" fmla="*/ 2324100 h 3225800"/>
              <a:gd name="connsiteX220" fmla="*/ 7226300 w 8394700"/>
              <a:gd name="connsiteY220" fmla="*/ 2362200 h 3225800"/>
              <a:gd name="connsiteX221" fmla="*/ 7188200 w 8394700"/>
              <a:gd name="connsiteY221" fmla="*/ 2413000 h 3225800"/>
              <a:gd name="connsiteX222" fmla="*/ 7099300 w 8394700"/>
              <a:gd name="connsiteY222" fmla="*/ 2527300 h 3225800"/>
              <a:gd name="connsiteX223" fmla="*/ 7048500 w 8394700"/>
              <a:gd name="connsiteY223" fmla="*/ 2540000 h 3225800"/>
              <a:gd name="connsiteX224" fmla="*/ 6667500 w 8394700"/>
              <a:gd name="connsiteY224" fmla="*/ 2552700 h 3225800"/>
              <a:gd name="connsiteX225" fmla="*/ 6616700 w 8394700"/>
              <a:gd name="connsiteY225" fmla="*/ 2540000 h 3225800"/>
              <a:gd name="connsiteX226" fmla="*/ 6350000 w 8394700"/>
              <a:gd name="connsiteY226" fmla="*/ 2514600 h 3225800"/>
              <a:gd name="connsiteX227" fmla="*/ 6273800 w 8394700"/>
              <a:gd name="connsiteY227" fmla="*/ 2501900 h 3225800"/>
              <a:gd name="connsiteX228" fmla="*/ 6197600 w 8394700"/>
              <a:gd name="connsiteY228" fmla="*/ 2476500 h 3225800"/>
              <a:gd name="connsiteX229" fmla="*/ 6070600 w 8394700"/>
              <a:gd name="connsiteY229" fmla="*/ 2438400 h 3225800"/>
              <a:gd name="connsiteX230" fmla="*/ 6032500 w 8394700"/>
              <a:gd name="connsiteY230" fmla="*/ 2413000 h 3225800"/>
              <a:gd name="connsiteX231" fmla="*/ 5981700 w 8394700"/>
              <a:gd name="connsiteY231" fmla="*/ 2400300 h 3225800"/>
              <a:gd name="connsiteX232" fmla="*/ 5880100 w 8394700"/>
              <a:gd name="connsiteY232" fmla="*/ 2349500 h 3225800"/>
              <a:gd name="connsiteX233" fmla="*/ 5854700 w 8394700"/>
              <a:gd name="connsiteY233" fmla="*/ 2311400 h 3225800"/>
              <a:gd name="connsiteX234" fmla="*/ 5816600 w 8394700"/>
              <a:gd name="connsiteY234" fmla="*/ 2273300 h 3225800"/>
              <a:gd name="connsiteX235" fmla="*/ 5803900 w 8394700"/>
              <a:gd name="connsiteY235" fmla="*/ 2235200 h 3225800"/>
              <a:gd name="connsiteX236" fmla="*/ 5740400 w 8394700"/>
              <a:gd name="connsiteY236" fmla="*/ 2171700 h 3225800"/>
              <a:gd name="connsiteX237" fmla="*/ 5689600 w 8394700"/>
              <a:gd name="connsiteY237" fmla="*/ 2095500 h 3225800"/>
              <a:gd name="connsiteX238" fmla="*/ 5664200 w 8394700"/>
              <a:gd name="connsiteY238" fmla="*/ 2057400 h 3225800"/>
              <a:gd name="connsiteX239" fmla="*/ 5435600 w 8394700"/>
              <a:gd name="connsiteY239" fmla="*/ 2044700 h 3225800"/>
              <a:gd name="connsiteX240" fmla="*/ 5372100 w 8394700"/>
              <a:gd name="connsiteY240" fmla="*/ 2019300 h 3225800"/>
              <a:gd name="connsiteX241" fmla="*/ 5283200 w 8394700"/>
              <a:gd name="connsiteY241" fmla="*/ 2006600 h 3225800"/>
              <a:gd name="connsiteX242" fmla="*/ 5207000 w 8394700"/>
              <a:gd name="connsiteY242" fmla="*/ 1943100 h 3225800"/>
              <a:gd name="connsiteX243" fmla="*/ 5168900 w 8394700"/>
              <a:gd name="connsiteY243" fmla="*/ 1917700 h 3225800"/>
              <a:gd name="connsiteX244" fmla="*/ 5143500 w 8394700"/>
              <a:gd name="connsiteY244" fmla="*/ 1866900 h 3225800"/>
              <a:gd name="connsiteX245" fmla="*/ 5130800 w 8394700"/>
              <a:gd name="connsiteY245" fmla="*/ 1816100 h 3225800"/>
              <a:gd name="connsiteX246" fmla="*/ 5105400 w 8394700"/>
              <a:gd name="connsiteY246" fmla="*/ 1752600 h 3225800"/>
              <a:gd name="connsiteX247" fmla="*/ 5092700 w 8394700"/>
              <a:gd name="connsiteY247" fmla="*/ 1511300 h 3225800"/>
              <a:gd name="connsiteX248" fmla="*/ 5080000 w 8394700"/>
              <a:gd name="connsiteY248" fmla="*/ 1422400 h 3225800"/>
              <a:gd name="connsiteX249" fmla="*/ 5067300 w 8394700"/>
              <a:gd name="connsiteY249" fmla="*/ 1270000 h 3225800"/>
              <a:gd name="connsiteX250" fmla="*/ 5041900 w 8394700"/>
              <a:gd name="connsiteY250" fmla="*/ 1104900 h 3225800"/>
              <a:gd name="connsiteX251" fmla="*/ 4978400 w 8394700"/>
              <a:gd name="connsiteY251" fmla="*/ 1028700 h 3225800"/>
              <a:gd name="connsiteX252" fmla="*/ 4889500 w 8394700"/>
              <a:gd name="connsiteY252" fmla="*/ 927100 h 3225800"/>
              <a:gd name="connsiteX253" fmla="*/ 4838700 w 8394700"/>
              <a:gd name="connsiteY253" fmla="*/ 876300 h 3225800"/>
              <a:gd name="connsiteX254" fmla="*/ 4813300 w 8394700"/>
              <a:gd name="connsiteY254" fmla="*/ 838200 h 3225800"/>
              <a:gd name="connsiteX255" fmla="*/ 4686300 w 8394700"/>
              <a:gd name="connsiteY255" fmla="*/ 800100 h 3225800"/>
              <a:gd name="connsiteX256" fmla="*/ 4559300 w 8394700"/>
              <a:gd name="connsiteY256" fmla="*/ 812800 h 3225800"/>
              <a:gd name="connsiteX257" fmla="*/ 4521200 w 8394700"/>
              <a:gd name="connsiteY257" fmla="*/ 825500 h 3225800"/>
              <a:gd name="connsiteX258" fmla="*/ 4457700 w 8394700"/>
              <a:gd name="connsiteY258" fmla="*/ 901700 h 3225800"/>
              <a:gd name="connsiteX259" fmla="*/ 4445000 w 8394700"/>
              <a:gd name="connsiteY259" fmla="*/ 939800 h 3225800"/>
              <a:gd name="connsiteX260" fmla="*/ 4419600 w 8394700"/>
              <a:gd name="connsiteY260" fmla="*/ 977900 h 3225800"/>
              <a:gd name="connsiteX261" fmla="*/ 4368800 w 8394700"/>
              <a:gd name="connsiteY261" fmla="*/ 1092200 h 3225800"/>
              <a:gd name="connsiteX262" fmla="*/ 4356100 w 8394700"/>
              <a:gd name="connsiteY262" fmla="*/ 1155700 h 3225800"/>
              <a:gd name="connsiteX263" fmla="*/ 4330700 w 8394700"/>
              <a:gd name="connsiteY263" fmla="*/ 1308100 h 3225800"/>
              <a:gd name="connsiteX264" fmla="*/ 4318000 w 8394700"/>
              <a:gd name="connsiteY264" fmla="*/ 1346200 h 3225800"/>
              <a:gd name="connsiteX265" fmla="*/ 4292600 w 8394700"/>
              <a:gd name="connsiteY265" fmla="*/ 1384300 h 3225800"/>
              <a:gd name="connsiteX266" fmla="*/ 4279900 w 8394700"/>
              <a:gd name="connsiteY266" fmla="*/ 1447800 h 3225800"/>
              <a:gd name="connsiteX267" fmla="*/ 4267200 w 8394700"/>
              <a:gd name="connsiteY267" fmla="*/ 1524000 h 3225800"/>
              <a:gd name="connsiteX268" fmla="*/ 4241800 w 8394700"/>
              <a:gd name="connsiteY268" fmla="*/ 1600200 h 3225800"/>
              <a:gd name="connsiteX269" fmla="*/ 4229100 w 8394700"/>
              <a:gd name="connsiteY269" fmla="*/ 1651000 h 3225800"/>
              <a:gd name="connsiteX270" fmla="*/ 4203700 w 8394700"/>
              <a:gd name="connsiteY270" fmla="*/ 1816100 h 3225800"/>
              <a:gd name="connsiteX271" fmla="*/ 4191000 w 8394700"/>
              <a:gd name="connsiteY271" fmla="*/ 1854200 h 3225800"/>
              <a:gd name="connsiteX272" fmla="*/ 4178300 w 8394700"/>
              <a:gd name="connsiteY272" fmla="*/ 1905000 h 3225800"/>
              <a:gd name="connsiteX273" fmla="*/ 4152900 w 8394700"/>
              <a:gd name="connsiteY273" fmla="*/ 2070100 h 3225800"/>
              <a:gd name="connsiteX274" fmla="*/ 4140200 w 8394700"/>
              <a:gd name="connsiteY274" fmla="*/ 2108200 h 3225800"/>
              <a:gd name="connsiteX275" fmla="*/ 4064000 w 8394700"/>
              <a:gd name="connsiteY275" fmla="*/ 2184400 h 3225800"/>
              <a:gd name="connsiteX276" fmla="*/ 3987800 w 8394700"/>
              <a:gd name="connsiteY276" fmla="*/ 2235200 h 3225800"/>
              <a:gd name="connsiteX277" fmla="*/ 3949700 w 8394700"/>
              <a:gd name="connsiteY277" fmla="*/ 2197100 h 3225800"/>
              <a:gd name="connsiteX278" fmla="*/ 3886200 w 8394700"/>
              <a:gd name="connsiteY278" fmla="*/ 2108200 h 3225800"/>
              <a:gd name="connsiteX279" fmla="*/ 3848100 w 8394700"/>
              <a:gd name="connsiteY279" fmla="*/ 2006600 h 3225800"/>
              <a:gd name="connsiteX280" fmla="*/ 3835400 w 8394700"/>
              <a:gd name="connsiteY280" fmla="*/ 1955800 h 3225800"/>
              <a:gd name="connsiteX281" fmla="*/ 3797300 w 8394700"/>
              <a:gd name="connsiteY281" fmla="*/ 1917700 h 3225800"/>
              <a:gd name="connsiteX282" fmla="*/ 3733800 w 8394700"/>
              <a:gd name="connsiteY282" fmla="*/ 1841500 h 3225800"/>
              <a:gd name="connsiteX283" fmla="*/ 3721100 w 8394700"/>
              <a:gd name="connsiteY283" fmla="*/ 1803400 h 3225800"/>
              <a:gd name="connsiteX284" fmla="*/ 3683000 w 8394700"/>
              <a:gd name="connsiteY284" fmla="*/ 1790700 h 3225800"/>
              <a:gd name="connsiteX285" fmla="*/ 3644900 w 8394700"/>
              <a:gd name="connsiteY285" fmla="*/ 1752600 h 3225800"/>
              <a:gd name="connsiteX286" fmla="*/ 3594100 w 8394700"/>
              <a:gd name="connsiteY286" fmla="*/ 1676400 h 3225800"/>
              <a:gd name="connsiteX287" fmla="*/ 3581400 w 8394700"/>
              <a:gd name="connsiteY287" fmla="*/ 1638300 h 3225800"/>
              <a:gd name="connsiteX288" fmla="*/ 3543300 w 8394700"/>
              <a:gd name="connsiteY288" fmla="*/ 1587500 h 3225800"/>
              <a:gd name="connsiteX289" fmla="*/ 3505200 w 8394700"/>
              <a:gd name="connsiteY289" fmla="*/ 1485900 h 3225800"/>
              <a:gd name="connsiteX290" fmla="*/ 3467100 w 8394700"/>
              <a:gd name="connsiteY290" fmla="*/ 1422400 h 3225800"/>
              <a:gd name="connsiteX291" fmla="*/ 3429000 w 8394700"/>
              <a:gd name="connsiteY291" fmla="*/ 1320800 h 3225800"/>
              <a:gd name="connsiteX292" fmla="*/ 3365500 w 8394700"/>
              <a:gd name="connsiteY292" fmla="*/ 1193800 h 3225800"/>
              <a:gd name="connsiteX293" fmla="*/ 3251200 w 8394700"/>
              <a:gd name="connsiteY293" fmla="*/ 1143000 h 3225800"/>
              <a:gd name="connsiteX294" fmla="*/ 3213100 w 8394700"/>
              <a:gd name="connsiteY294" fmla="*/ 1130300 h 3225800"/>
              <a:gd name="connsiteX295" fmla="*/ 3060700 w 8394700"/>
              <a:gd name="connsiteY295" fmla="*/ 1168400 h 3225800"/>
              <a:gd name="connsiteX296" fmla="*/ 3022600 w 8394700"/>
              <a:gd name="connsiteY296" fmla="*/ 1193800 h 3225800"/>
              <a:gd name="connsiteX297" fmla="*/ 2971800 w 8394700"/>
              <a:gd name="connsiteY297" fmla="*/ 1219200 h 3225800"/>
              <a:gd name="connsiteX298" fmla="*/ 2933700 w 8394700"/>
              <a:gd name="connsiteY298" fmla="*/ 1244600 h 3225800"/>
              <a:gd name="connsiteX299" fmla="*/ 2882900 w 8394700"/>
              <a:gd name="connsiteY299" fmla="*/ 1257300 h 3225800"/>
              <a:gd name="connsiteX300" fmla="*/ 2844800 w 8394700"/>
              <a:gd name="connsiteY300" fmla="*/ 1308100 h 3225800"/>
              <a:gd name="connsiteX301" fmla="*/ 2806700 w 8394700"/>
              <a:gd name="connsiteY301" fmla="*/ 1320800 h 3225800"/>
              <a:gd name="connsiteX302" fmla="*/ 2781300 w 8394700"/>
              <a:gd name="connsiteY302" fmla="*/ 1358900 h 3225800"/>
              <a:gd name="connsiteX303" fmla="*/ 2705100 w 8394700"/>
              <a:gd name="connsiteY303" fmla="*/ 1435100 h 3225800"/>
              <a:gd name="connsiteX304" fmla="*/ 2679700 w 8394700"/>
              <a:gd name="connsiteY304" fmla="*/ 1498600 h 3225800"/>
              <a:gd name="connsiteX305" fmla="*/ 2667000 w 8394700"/>
              <a:gd name="connsiteY305" fmla="*/ 1562100 h 3225800"/>
              <a:gd name="connsiteX306" fmla="*/ 2628900 w 8394700"/>
              <a:gd name="connsiteY306" fmla="*/ 1612900 h 3225800"/>
              <a:gd name="connsiteX307" fmla="*/ 2590800 w 8394700"/>
              <a:gd name="connsiteY307" fmla="*/ 1689100 h 3225800"/>
              <a:gd name="connsiteX308" fmla="*/ 2565400 w 8394700"/>
              <a:gd name="connsiteY308" fmla="*/ 1828800 h 3225800"/>
              <a:gd name="connsiteX309" fmla="*/ 2552700 w 8394700"/>
              <a:gd name="connsiteY309" fmla="*/ 1866900 h 3225800"/>
              <a:gd name="connsiteX310" fmla="*/ 2540000 w 8394700"/>
              <a:gd name="connsiteY310" fmla="*/ 1943100 h 3225800"/>
              <a:gd name="connsiteX311" fmla="*/ 2514600 w 8394700"/>
              <a:gd name="connsiteY311" fmla="*/ 1981200 h 3225800"/>
              <a:gd name="connsiteX312" fmla="*/ 2489200 w 8394700"/>
              <a:gd name="connsiteY312" fmla="*/ 2057400 h 3225800"/>
              <a:gd name="connsiteX313" fmla="*/ 2438400 w 8394700"/>
              <a:gd name="connsiteY313" fmla="*/ 2146300 h 3225800"/>
              <a:gd name="connsiteX314" fmla="*/ 2400300 w 8394700"/>
              <a:gd name="connsiteY314" fmla="*/ 2222500 h 3225800"/>
              <a:gd name="connsiteX315" fmla="*/ 2374900 w 8394700"/>
              <a:gd name="connsiteY315" fmla="*/ 2273300 h 3225800"/>
              <a:gd name="connsiteX316" fmla="*/ 2298700 w 8394700"/>
              <a:gd name="connsiteY316" fmla="*/ 2336800 h 3225800"/>
              <a:gd name="connsiteX317" fmla="*/ 2286000 w 8394700"/>
              <a:gd name="connsiteY317" fmla="*/ 2374900 h 3225800"/>
              <a:gd name="connsiteX318" fmla="*/ 2197100 w 8394700"/>
              <a:gd name="connsiteY318" fmla="*/ 2438400 h 3225800"/>
              <a:gd name="connsiteX319" fmla="*/ 2120900 w 8394700"/>
              <a:gd name="connsiteY319" fmla="*/ 2501900 h 3225800"/>
              <a:gd name="connsiteX320" fmla="*/ 2044700 w 8394700"/>
              <a:gd name="connsiteY320" fmla="*/ 2527300 h 3225800"/>
              <a:gd name="connsiteX321" fmla="*/ 1993900 w 8394700"/>
              <a:gd name="connsiteY321" fmla="*/ 2552700 h 3225800"/>
              <a:gd name="connsiteX322" fmla="*/ 1892300 w 8394700"/>
              <a:gd name="connsiteY322" fmla="*/ 2565400 h 3225800"/>
              <a:gd name="connsiteX323" fmla="*/ 1676400 w 8394700"/>
              <a:gd name="connsiteY323" fmla="*/ 2552700 h 3225800"/>
              <a:gd name="connsiteX324" fmla="*/ 1600200 w 8394700"/>
              <a:gd name="connsiteY324" fmla="*/ 2489200 h 3225800"/>
              <a:gd name="connsiteX325" fmla="*/ 1536700 w 8394700"/>
              <a:gd name="connsiteY325" fmla="*/ 2374900 h 3225800"/>
              <a:gd name="connsiteX326" fmla="*/ 1524000 w 8394700"/>
              <a:gd name="connsiteY326" fmla="*/ 2311400 h 3225800"/>
              <a:gd name="connsiteX327" fmla="*/ 1498600 w 8394700"/>
              <a:gd name="connsiteY327" fmla="*/ 2273300 h 3225800"/>
              <a:gd name="connsiteX328" fmla="*/ 1460500 w 8394700"/>
              <a:gd name="connsiteY328" fmla="*/ 2197100 h 3225800"/>
              <a:gd name="connsiteX329" fmla="*/ 1447800 w 8394700"/>
              <a:gd name="connsiteY329" fmla="*/ 2019300 h 3225800"/>
              <a:gd name="connsiteX330" fmla="*/ 1422400 w 8394700"/>
              <a:gd name="connsiteY330" fmla="*/ 1943100 h 3225800"/>
              <a:gd name="connsiteX331" fmla="*/ 1409700 w 8394700"/>
              <a:gd name="connsiteY331" fmla="*/ 1752600 h 3225800"/>
              <a:gd name="connsiteX332" fmla="*/ 1384300 w 8394700"/>
              <a:gd name="connsiteY332" fmla="*/ 1651000 h 3225800"/>
              <a:gd name="connsiteX333" fmla="*/ 1346200 w 8394700"/>
              <a:gd name="connsiteY333" fmla="*/ 1498600 h 3225800"/>
              <a:gd name="connsiteX334" fmla="*/ 1320800 w 8394700"/>
              <a:gd name="connsiteY334" fmla="*/ 1435100 h 3225800"/>
              <a:gd name="connsiteX335" fmla="*/ 1308100 w 8394700"/>
              <a:gd name="connsiteY335" fmla="*/ 1397000 h 3225800"/>
              <a:gd name="connsiteX336" fmla="*/ 1244600 w 8394700"/>
              <a:gd name="connsiteY336" fmla="*/ 1320800 h 3225800"/>
              <a:gd name="connsiteX337" fmla="*/ 1219200 w 8394700"/>
              <a:gd name="connsiteY337" fmla="*/ 1282700 h 3225800"/>
              <a:gd name="connsiteX338" fmla="*/ 1143000 w 8394700"/>
              <a:gd name="connsiteY338" fmla="*/ 1206500 h 3225800"/>
              <a:gd name="connsiteX339" fmla="*/ 1104900 w 8394700"/>
              <a:gd name="connsiteY339" fmla="*/ 1104900 h 3225800"/>
              <a:gd name="connsiteX340" fmla="*/ 1092200 w 8394700"/>
              <a:gd name="connsiteY340" fmla="*/ 1066800 h 3225800"/>
              <a:gd name="connsiteX341" fmla="*/ 1054100 w 8394700"/>
              <a:gd name="connsiteY341" fmla="*/ 1016000 h 3225800"/>
              <a:gd name="connsiteX342" fmla="*/ 1028700 w 8394700"/>
              <a:gd name="connsiteY342" fmla="*/ 952500 h 3225800"/>
              <a:gd name="connsiteX343" fmla="*/ 990600 w 8394700"/>
              <a:gd name="connsiteY343" fmla="*/ 863600 h 3225800"/>
              <a:gd name="connsiteX344" fmla="*/ 952500 w 8394700"/>
              <a:gd name="connsiteY344" fmla="*/ 647700 h 3225800"/>
              <a:gd name="connsiteX345" fmla="*/ 939800 w 8394700"/>
              <a:gd name="connsiteY345" fmla="*/ 609600 h 3225800"/>
              <a:gd name="connsiteX346" fmla="*/ 876300 w 8394700"/>
              <a:gd name="connsiteY346" fmla="*/ 533400 h 3225800"/>
              <a:gd name="connsiteX347" fmla="*/ 863600 w 8394700"/>
              <a:gd name="connsiteY347" fmla="*/ 495300 h 3225800"/>
              <a:gd name="connsiteX348" fmla="*/ 774700 w 8394700"/>
              <a:gd name="connsiteY348" fmla="*/ 419100 h 3225800"/>
              <a:gd name="connsiteX349" fmla="*/ 698500 w 8394700"/>
              <a:gd name="connsiteY349" fmla="*/ 368300 h 3225800"/>
              <a:gd name="connsiteX350" fmla="*/ 622300 w 8394700"/>
              <a:gd name="connsiteY350" fmla="*/ 342900 h 3225800"/>
              <a:gd name="connsiteX351" fmla="*/ 584200 w 8394700"/>
              <a:gd name="connsiteY351" fmla="*/ 330200 h 3225800"/>
              <a:gd name="connsiteX352" fmla="*/ 495300 w 8394700"/>
              <a:gd name="connsiteY352" fmla="*/ 266700 h 3225800"/>
              <a:gd name="connsiteX353" fmla="*/ 444500 w 8394700"/>
              <a:gd name="connsiteY353" fmla="*/ 241300 h 3225800"/>
              <a:gd name="connsiteX354" fmla="*/ 406400 w 8394700"/>
              <a:gd name="connsiteY354" fmla="*/ 215900 h 3225800"/>
              <a:gd name="connsiteX355" fmla="*/ 355600 w 8394700"/>
              <a:gd name="connsiteY355" fmla="*/ 190500 h 3225800"/>
              <a:gd name="connsiteX356" fmla="*/ 266700 w 8394700"/>
              <a:gd name="connsiteY356" fmla="*/ 127000 h 3225800"/>
              <a:gd name="connsiteX357" fmla="*/ 228600 w 8394700"/>
              <a:gd name="connsiteY357" fmla="*/ 114300 h 3225800"/>
              <a:gd name="connsiteX358" fmla="*/ 177800 w 8394700"/>
              <a:gd name="connsiteY358" fmla="*/ 38100 h 3225800"/>
              <a:gd name="connsiteX359" fmla="*/ 50800 w 8394700"/>
              <a:gd name="connsiteY359" fmla="*/ 0 h 3225800"/>
              <a:gd name="connsiteX0" fmla="*/ 50800 w 8394700"/>
              <a:gd name="connsiteY0" fmla="*/ 0 h 3225800"/>
              <a:gd name="connsiteX1" fmla="*/ 12700 w 8394700"/>
              <a:gd name="connsiteY1" fmla="*/ 304800 h 3225800"/>
              <a:gd name="connsiteX2" fmla="*/ 0 w 8394700"/>
              <a:gd name="connsiteY2" fmla="*/ 393700 h 3225800"/>
              <a:gd name="connsiteX3" fmla="*/ 38100 w 8394700"/>
              <a:gd name="connsiteY3" fmla="*/ 1524000 h 3225800"/>
              <a:gd name="connsiteX4" fmla="*/ 50800 w 8394700"/>
              <a:gd name="connsiteY4" fmla="*/ 1625600 h 3225800"/>
              <a:gd name="connsiteX5" fmla="*/ 76200 w 8394700"/>
              <a:gd name="connsiteY5" fmla="*/ 1841500 h 3225800"/>
              <a:gd name="connsiteX6" fmla="*/ 88900 w 8394700"/>
              <a:gd name="connsiteY6" fmla="*/ 2197100 h 3225800"/>
              <a:gd name="connsiteX7" fmla="*/ 101600 w 8394700"/>
              <a:gd name="connsiteY7" fmla="*/ 2362200 h 3225800"/>
              <a:gd name="connsiteX8" fmla="*/ 127000 w 8394700"/>
              <a:gd name="connsiteY8" fmla="*/ 3225800 h 3225800"/>
              <a:gd name="connsiteX9" fmla="*/ 241300 w 8394700"/>
              <a:gd name="connsiteY9" fmla="*/ 3213100 h 3225800"/>
              <a:gd name="connsiteX10" fmla="*/ 317500 w 8394700"/>
              <a:gd name="connsiteY10" fmla="*/ 3187700 h 3225800"/>
              <a:gd name="connsiteX11" fmla="*/ 355600 w 8394700"/>
              <a:gd name="connsiteY11" fmla="*/ 3149600 h 3225800"/>
              <a:gd name="connsiteX12" fmla="*/ 431800 w 8394700"/>
              <a:gd name="connsiteY12" fmla="*/ 3098800 h 3225800"/>
              <a:gd name="connsiteX13" fmla="*/ 457200 w 8394700"/>
              <a:gd name="connsiteY13" fmla="*/ 3060700 h 3225800"/>
              <a:gd name="connsiteX14" fmla="*/ 495300 w 8394700"/>
              <a:gd name="connsiteY14" fmla="*/ 3048000 h 3225800"/>
              <a:gd name="connsiteX15" fmla="*/ 533400 w 8394700"/>
              <a:gd name="connsiteY15" fmla="*/ 3022600 h 3225800"/>
              <a:gd name="connsiteX16" fmla="*/ 571500 w 8394700"/>
              <a:gd name="connsiteY16" fmla="*/ 3009900 h 3225800"/>
              <a:gd name="connsiteX17" fmla="*/ 609600 w 8394700"/>
              <a:gd name="connsiteY17" fmla="*/ 2984500 h 3225800"/>
              <a:gd name="connsiteX18" fmla="*/ 685800 w 8394700"/>
              <a:gd name="connsiteY18" fmla="*/ 2959100 h 3225800"/>
              <a:gd name="connsiteX19" fmla="*/ 723900 w 8394700"/>
              <a:gd name="connsiteY19" fmla="*/ 2921000 h 3225800"/>
              <a:gd name="connsiteX20" fmla="*/ 749300 w 8394700"/>
              <a:gd name="connsiteY20" fmla="*/ 2882900 h 3225800"/>
              <a:gd name="connsiteX21" fmla="*/ 787400 w 8394700"/>
              <a:gd name="connsiteY21" fmla="*/ 2870200 h 3225800"/>
              <a:gd name="connsiteX22" fmla="*/ 825500 w 8394700"/>
              <a:gd name="connsiteY22" fmla="*/ 2844800 h 3225800"/>
              <a:gd name="connsiteX23" fmla="*/ 876300 w 8394700"/>
              <a:gd name="connsiteY23" fmla="*/ 2819400 h 3225800"/>
              <a:gd name="connsiteX24" fmla="*/ 914400 w 8394700"/>
              <a:gd name="connsiteY24" fmla="*/ 2781300 h 3225800"/>
              <a:gd name="connsiteX25" fmla="*/ 939800 w 8394700"/>
              <a:gd name="connsiteY25" fmla="*/ 2743200 h 3225800"/>
              <a:gd name="connsiteX26" fmla="*/ 990600 w 8394700"/>
              <a:gd name="connsiteY26" fmla="*/ 2717800 h 3225800"/>
              <a:gd name="connsiteX27" fmla="*/ 1092200 w 8394700"/>
              <a:gd name="connsiteY27" fmla="*/ 2730500 h 3225800"/>
              <a:gd name="connsiteX28" fmla="*/ 1143000 w 8394700"/>
              <a:gd name="connsiteY28" fmla="*/ 2768600 h 3225800"/>
              <a:gd name="connsiteX29" fmla="*/ 1193800 w 8394700"/>
              <a:gd name="connsiteY29" fmla="*/ 2781300 h 3225800"/>
              <a:gd name="connsiteX30" fmla="*/ 1231900 w 8394700"/>
              <a:gd name="connsiteY30" fmla="*/ 2806700 h 3225800"/>
              <a:gd name="connsiteX31" fmla="*/ 1270000 w 8394700"/>
              <a:gd name="connsiteY31" fmla="*/ 2844800 h 3225800"/>
              <a:gd name="connsiteX32" fmla="*/ 1574800 w 8394700"/>
              <a:gd name="connsiteY32" fmla="*/ 2895600 h 3225800"/>
              <a:gd name="connsiteX33" fmla="*/ 1600200 w 8394700"/>
              <a:gd name="connsiteY33" fmla="*/ 2959100 h 3225800"/>
              <a:gd name="connsiteX34" fmla="*/ 1612900 w 8394700"/>
              <a:gd name="connsiteY34" fmla="*/ 3009900 h 3225800"/>
              <a:gd name="connsiteX35" fmla="*/ 1663700 w 8394700"/>
              <a:gd name="connsiteY35" fmla="*/ 3022600 h 3225800"/>
              <a:gd name="connsiteX36" fmla="*/ 1854200 w 8394700"/>
              <a:gd name="connsiteY36" fmla="*/ 3009900 h 3225800"/>
              <a:gd name="connsiteX37" fmla="*/ 1930400 w 8394700"/>
              <a:gd name="connsiteY37" fmla="*/ 2933700 h 3225800"/>
              <a:gd name="connsiteX38" fmla="*/ 1968500 w 8394700"/>
              <a:gd name="connsiteY38" fmla="*/ 2895600 h 3225800"/>
              <a:gd name="connsiteX39" fmla="*/ 1993900 w 8394700"/>
              <a:gd name="connsiteY39" fmla="*/ 2857500 h 3225800"/>
              <a:gd name="connsiteX40" fmla="*/ 2032000 w 8394700"/>
              <a:gd name="connsiteY40" fmla="*/ 2832100 h 3225800"/>
              <a:gd name="connsiteX41" fmla="*/ 2070100 w 8394700"/>
              <a:gd name="connsiteY41" fmla="*/ 2794000 h 3225800"/>
              <a:gd name="connsiteX42" fmla="*/ 2108200 w 8394700"/>
              <a:gd name="connsiteY42" fmla="*/ 2781300 h 3225800"/>
              <a:gd name="connsiteX43" fmla="*/ 2451100 w 8394700"/>
              <a:gd name="connsiteY43" fmla="*/ 2768600 h 3225800"/>
              <a:gd name="connsiteX44" fmla="*/ 2501900 w 8394700"/>
              <a:gd name="connsiteY44" fmla="*/ 2755900 h 3225800"/>
              <a:gd name="connsiteX45" fmla="*/ 2540000 w 8394700"/>
              <a:gd name="connsiteY45" fmla="*/ 2743200 h 3225800"/>
              <a:gd name="connsiteX46" fmla="*/ 2603500 w 8394700"/>
              <a:gd name="connsiteY46" fmla="*/ 2730500 h 3225800"/>
              <a:gd name="connsiteX47" fmla="*/ 2641600 w 8394700"/>
              <a:gd name="connsiteY47" fmla="*/ 2692400 h 3225800"/>
              <a:gd name="connsiteX48" fmla="*/ 2679700 w 8394700"/>
              <a:gd name="connsiteY48" fmla="*/ 2679700 h 3225800"/>
              <a:gd name="connsiteX49" fmla="*/ 2692400 w 8394700"/>
              <a:gd name="connsiteY49" fmla="*/ 2641600 h 3225800"/>
              <a:gd name="connsiteX50" fmla="*/ 2794000 w 8394700"/>
              <a:gd name="connsiteY50" fmla="*/ 2540000 h 3225800"/>
              <a:gd name="connsiteX51" fmla="*/ 2806700 w 8394700"/>
              <a:gd name="connsiteY51" fmla="*/ 2501900 h 3225800"/>
              <a:gd name="connsiteX52" fmla="*/ 2857500 w 8394700"/>
              <a:gd name="connsiteY52" fmla="*/ 2425700 h 3225800"/>
              <a:gd name="connsiteX53" fmla="*/ 2870200 w 8394700"/>
              <a:gd name="connsiteY53" fmla="*/ 2387600 h 3225800"/>
              <a:gd name="connsiteX54" fmla="*/ 2895600 w 8394700"/>
              <a:gd name="connsiteY54" fmla="*/ 2336800 h 3225800"/>
              <a:gd name="connsiteX55" fmla="*/ 2857500 w 8394700"/>
              <a:gd name="connsiteY55" fmla="*/ 2374900 h 3225800"/>
              <a:gd name="connsiteX56" fmla="*/ 2781300 w 8394700"/>
              <a:gd name="connsiteY56" fmla="*/ 2413000 h 3225800"/>
              <a:gd name="connsiteX57" fmla="*/ 2705100 w 8394700"/>
              <a:gd name="connsiteY57" fmla="*/ 2476500 h 3225800"/>
              <a:gd name="connsiteX58" fmla="*/ 2628900 w 8394700"/>
              <a:gd name="connsiteY58" fmla="*/ 2527300 h 3225800"/>
              <a:gd name="connsiteX59" fmla="*/ 2527300 w 8394700"/>
              <a:gd name="connsiteY59" fmla="*/ 2641600 h 3225800"/>
              <a:gd name="connsiteX60" fmla="*/ 2489200 w 8394700"/>
              <a:gd name="connsiteY60" fmla="*/ 2679700 h 3225800"/>
              <a:gd name="connsiteX61" fmla="*/ 2476500 w 8394700"/>
              <a:gd name="connsiteY61" fmla="*/ 2717800 h 3225800"/>
              <a:gd name="connsiteX62" fmla="*/ 2451100 w 8394700"/>
              <a:gd name="connsiteY62" fmla="*/ 2755900 h 3225800"/>
              <a:gd name="connsiteX63" fmla="*/ 2413000 w 8394700"/>
              <a:gd name="connsiteY63" fmla="*/ 2870200 h 3225800"/>
              <a:gd name="connsiteX64" fmla="*/ 2336800 w 8394700"/>
              <a:gd name="connsiteY64" fmla="*/ 2933700 h 3225800"/>
              <a:gd name="connsiteX65" fmla="*/ 2209800 w 8394700"/>
              <a:gd name="connsiteY65" fmla="*/ 3022600 h 3225800"/>
              <a:gd name="connsiteX66" fmla="*/ 2159000 w 8394700"/>
              <a:gd name="connsiteY66" fmla="*/ 3048000 h 3225800"/>
              <a:gd name="connsiteX67" fmla="*/ 2120900 w 8394700"/>
              <a:gd name="connsiteY67" fmla="*/ 3073400 h 3225800"/>
              <a:gd name="connsiteX68" fmla="*/ 2044700 w 8394700"/>
              <a:gd name="connsiteY68" fmla="*/ 3098800 h 3225800"/>
              <a:gd name="connsiteX69" fmla="*/ 2006600 w 8394700"/>
              <a:gd name="connsiteY69" fmla="*/ 3111500 h 3225800"/>
              <a:gd name="connsiteX70" fmla="*/ 2413000 w 8394700"/>
              <a:gd name="connsiteY70" fmla="*/ 3136900 h 3225800"/>
              <a:gd name="connsiteX71" fmla="*/ 2717800 w 8394700"/>
              <a:gd name="connsiteY71" fmla="*/ 3162300 h 3225800"/>
              <a:gd name="connsiteX72" fmla="*/ 2933700 w 8394700"/>
              <a:gd name="connsiteY72" fmla="*/ 3175000 h 3225800"/>
              <a:gd name="connsiteX73" fmla="*/ 3454400 w 8394700"/>
              <a:gd name="connsiteY73" fmla="*/ 3149600 h 3225800"/>
              <a:gd name="connsiteX74" fmla="*/ 3581400 w 8394700"/>
              <a:gd name="connsiteY74" fmla="*/ 3124200 h 3225800"/>
              <a:gd name="connsiteX75" fmla="*/ 3657600 w 8394700"/>
              <a:gd name="connsiteY75" fmla="*/ 3098800 h 3225800"/>
              <a:gd name="connsiteX76" fmla="*/ 4152900 w 8394700"/>
              <a:gd name="connsiteY76" fmla="*/ 3073400 h 3225800"/>
              <a:gd name="connsiteX77" fmla="*/ 4330700 w 8394700"/>
              <a:gd name="connsiteY77" fmla="*/ 3048000 h 3225800"/>
              <a:gd name="connsiteX78" fmla="*/ 4406900 w 8394700"/>
              <a:gd name="connsiteY78" fmla="*/ 3035300 h 3225800"/>
              <a:gd name="connsiteX79" fmla="*/ 4483100 w 8394700"/>
              <a:gd name="connsiteY79" fmla="*/ 3009900 h 3225800"/>
              <a:gd name="connsiteX80" fmla="*/ 5092700 w 8394700"/>
              <a:gd name="connsiteY80" fmla="*/ 3022600 h 3225800"/>
              <a:gd name="connsiteX81" fmla="*/ 5168900 w 8394700"/>
              <a:gd name="connsiteY81" fmla="*/ 3048000 h 3225800"/>
              <a:gd name="connsiteX82" fmla="*/ 5321300 w 8394700"/>
              <a:gd name="connsiteY82" fmla="*/ 3060700 h 3225800"/>
              <a:gd name="connsiteX83" fmla="*/ 5499100 w 8394700"/>
              <a:gd name="connsiteY83" fmla="*/ 3086100 h 3225800"/>
              <a:gd name="connsiteX84" fmla="*/ 5867400 w 8394700"/>
              <a:gd name="connsiteY84" fmla="*/ 3098800 h 3225800"/>
              <a:gd name="connsiteX85" fmla="*/ 6273800 w 8394700"/>
              <a:gd name="connsiteY85" fmla="*/ 3124200 h 3225800"/>
              <a:gd name="connsiteX86" fmla="*/ 6350000 w 8394700"/>
              <a:gd name="connsiteY86" fmla="*/ 3187700 h 3225800"/>
              <a:gd name="connsiteX87" fmla="*/ 6807200 w 8394700"/>
              <a:gd name="connsiteY87" fmla="*/ 3175000 h 3225800"/>
              <a:gd name="connsiteX88" fmla="*/ 6858000 w 8394700"/>
              <a:gd name="connsiteY88" fmla="*/ 3149600 h 3225800"/>
              <a:gd name="connsiteX89" fmla="*/ 6921500 w 8394700"/>
              <a:gd name="connsiteY89" fmla="*/ 3136900 h 3225800"/>
              <a:gd name="connsiteX90" fmla="*/ 6832600 w 8394700"/>
              <a:gd name="connsiteY90" fmla="*/ 3098800 h 3225800"/>
              <a:gd name="connsiteX91" fmla="*/ 6692900 w 8394700"/>
              <a:gd name="connsiteY91" fmla="*/ 3086100 h 3225800"/>
              <a:gd name="connsiteX92" fmla="*/ 6591300 w 8394700"/>
              <a:gd name="connsiteY92" fmla="*/ 3073400 h 3225800"/>
              <a:gd name="connsiteX93" fmla="*/ 6324600 w 8394700"/>
              <a:gd name="connsiteY93" fmla="*/ 3048000 h 3225800"/>
              <a:gd name="connsiteX94" fmla="*/ 6273800 w 8394700"/>
              <a:gd name="connsiteY94" fmla="*/ 3022600 h 3225800"/>
              <a:gd name="connsiteX95" fmla="*/ 6350000 w 8394700"/>
              <a:gd name="connsiteY95" fmla="*/ 2971800 h 3225800"/>
              <a:gd name="connsiteX96" fmla="*/ 6527800 w 8394700"/>
              <a:gd name="connsiteY96" fmla="*/ 2946400 h 3225800"/>
              <a:gd name="connsiteX97" fmla="*/ 6642100 w 8394700"/>
              <a:gd name="connsiteY97" fmla="*/ 2908300 h 3225800"/>
              <a:gd name="connsiteX98" fmla="*/ 6692900 w 8394700"/>
              <a:gd name="connsiteY98" fmla="*/ 2895600 h 3225800"/>
              <a:gd name="connsiteX99" fmla="*/ 5994400 w 8394700"/>
              <a:gd name="connsiteY99" fmla="*/ 2870200 h 3225800"/>
              <a:gd name="connsiteX100" fmla="*/ 5905500 w 8394700"/>
              <a:gd name="connsiteY100" fmla="*/ 2857500 h 3225800"/>
              <a:gd name="connsiteX101" fmla="*/ 5715000 w 8394700"/>
              <a:gd name="connsiteY101" fmla="*/ 2844800 h 3225800"/>
              <a:gd name="connsiteX102" fmla="*/ 5257800 w 8394700"/>
              <a:gd name="connsiteY102" fmla="*/ 2832100 h 3225800"/>
              <a:gd name="connsiteX103" fmla="*/ 5194300 w 8394700"/>
              <a:gd name="connsiteY103" fmla="*/ 2819400 h 3225800"/>
              <a:gd name="connsiteX104" fmla="*/ 5156200 w 8394700"/>
              <a:gd name="connsiteY104" fmla="*/ 2806700 h 3225800"/>
              <a:gd name="connsiteX105" fmla="*/ 4635500 w 8394700"/>
              <a:gd name="connsiteY105" fmla="*/ 2819400 h 3225800"/>
              <a:gd name="connsiteX106" fmla="*/ 4533900 w 8394700"/>
              <a:gd name="connsiteY106" fmla="*/ 2832100 h 3225800"/>
              <a:gd name="connsiteX107" fmla="*/ 4292600 w 8394700"/>
              <a:gd name="connsiteY107" fmla="*/ 2870200 h 3225800"/>
              <a:gd name="connsiteX108" fmla="*/ 4076700 w 8394700"/>
              <a:gd name="connsiteY108" fmla="*/ 2882900 h 3225800"/>
              <a:gd name="connsiteX109" fmla="*/ 3568700 w 8394700"/>
              <a:gd name="connsiteY109" fmla="*/ 2870200 h 3225800"/>
              <a:gd name="connsiteX110" fmla="*/ 3530600 w 8394700"/>
              <a:gd name="connsiteY110" fmla="*/ 2857500 h 3225800"/>
              <a:gd name="connsiteX111" fmla="*/ 3403600 w 8394700"/>
              <a:gd name="connsiteY111" fmla="*/ 2870200 h 3225800"/>
              <a:gd name="connsiteX112" fmla="*/ 3378200 w 8394700"/>
              <a:gd name="connsiteY112" fmla="*/ 2908300 h 3225800"/>
              <a:gd name="connsiteX113" fmla="*/ 3352800 w 8394700"/>
              <a:gd name="connsiteY113" fmla="*/ 2997200 h 3225800"/>
              <a:gd name="connsiteX114" fmla="*/ 3238500 w 8394700"/>
              <a:gd name="connsiteY114" fmla="*/ 3060700 h 3225800"/>
              <a:gd name="connsiteX115" fmla="*/ 3162300 w 8394700"/>
              <a:gd name="connsiteY115" fmla="*/ 3098800 h 3225800"/>
              <a:gd name="connsiteX116" fmla="*/ 3060700 w 8394700"/>
              <a:gd name="connsiteY116" fmla="*/ 3086100 h 3225800"/>
              <a:gd name="connsiteX117" fmla="*/ 3073400 w 8394700"/>
              <a:gd name="connsiteY117" fmla="*/ 3035300 h 3225800"/>
              <a:gd name="connsiteX118" fmla="*/ 3124200 w 8394700"/>
              <a:gd name="connsiteY118" fmla="*/ 3022600 h 3225800"/>
              <a:gd name="connsiteX119" fmla="*/ 3162300 w 8394700"/>
              <a:gd name="connsiteY119" fmla="*/ 2997200 h 3225800"/>
              <a:gd name="connsiteX120" fmla="*/ 3238500 w 8394700"/>
              <a:gd name="connsiteY120" fmla="*/ 2971800 h 3225800"/>
              <a:gd name="connsiteX121" fmla="*/ 3314700 w 8394700"/>
              <a:gd name="connsiteY121" fmla="*/ 2933700 h 3225800"/>
              <a:gd name="connsiteX122" fmla="*/ 3352800 w 8394700"/>
              <a:gd name="connsiteY122" fmla="*/ 2908300 h 3225800"/>
              <a:gd name="connsiteX123" fmla="*/ 3378200 w 8394700"/>
              <a:gd name="connsiteY123" fmla="*/ 2870200 h 3225800"/>
              <a:gd name="connsiteX124" fmla="*/ 3416300 w 8394700"/>
              <a:gd name="connsiteY124" fmla="*/ 2857500 h 3225800"/>
              <a:gd name="connsiteX125" fmla="*/ 3454400 w 8394700"/>
              <a:gd name="connsiteY125" fmla="*/ 2832100 h 3225800"/>
              <a:gd name="connsiteX126" fmla="*/ 3708400 w 8394700"/>
              <a:gd name="connsiteY126" fmla="*/ 2806700 h 3225800"/>
              <a:gd name="connsiteX127" fmla="*/ 3810000 w 8394700"/>
              <a:gd name="connsiteY127" fmla="*/ 2781300 h 3225800"/>
              <a:gd name="connsiteX128" fmla="*/ 3886200 w 8394700"/>
              <a:gd name="connsiteY128" fmla="*/ 2755900 h 3225800"/>
              <a:gd name="connsiteX129" fmla="*/ 3924300 w 8394700"/>
              <a:gd name="connsiteY129" fmla="*/ 2730500 h 3225800"/>
              <a:gd name="connsiteX130" fmla="*/ 3975100 w 8394700"/>
              <a:gd name="connsiteY130" fmla="*/ 2717800 h 3225800"/>
              <a:gd name="connsiteX131" fmla="*/ 4013200 w 8394700"/>
              <a:gd name="connsiteY131" fmla="*/ 2705100 h 3225800"/>
              <a:gd name="connsiteX132" fmla="*/ 4038600 w 8394700"/>
              <a:gd name="connsiteY132" fmla="*/ 2667000 h 3225800"/>
              <a:gd name="connsiteX133" fmla="*/ 3975100 w 8394700"/>
              <a:gd name="connsiteY133" fmla="*/ 2654300 h 3225800"/>
              <a:gd name="connsiteX134" fmla="*/ 3924300 w 8394700"/>
              <a:gd name="connsiteY134" fmla="*/ 2641600 h 3225800"/>
              <a:gd name="connsiteX135" fmla="*/ 3848100 w 8394700"/>
              <a:gd name="connsiteY135" fmla="*/ 2616200 h 3225800"/>
              <a:gd name="connsiteX136" fmla="*/ 3835400 w 8394700"/>
              <a:gd name="connsiteY136" fmla="*/ 2578100 h 3225800"/>
              <a:gd name="connsiteX137" fmla="*/ 3746500 w 8394700"/>
              <a:gd name="connsiteY137" fmla="*/ 2463800 h 3225800"/>
              <a:gd name="connsiteX138" fmla="*/ 3708400 w 8394700"/>
              <a:gd name="connsiteY138" fmla="*/ 2438400 h 3225800"/>
              <a:gd name="connsiteX139" fmla="*/ 3975100 w 8394700"/>
              <a:gd name="connsiteY139" fmla="*/ 2400300 h 3225800"/>
              <a:gd name="connsiteX140" fmla="*/ 4051300 w 8394700"/>
              <a:gd name="connsiteY140" fmla="*/ 2336800 h 3225800"/>
              <a:gd name="connsiteX141" fmla="*/ 4102100 w 8394700"/>
              <a:gd name="connsiteY141" fmla="*/ 2260600 h 3225800"/>
              <a:gd name="connsiteX142" fmla="*/ 4165600 w 8394700"/>
              <a:gd name="connsiteY142" fmla="*/ 2184400 h 3225800"/>
              <a:gd name="connsiteX143" fmla="*/ 4216400 w 8394700"/>
              <a:gd name="connsiteY143" fmla="*/ 2133600 h 3225800"/>
              <a:gd name="connsiteX144" fmla="*/ 4267200 w 8394700"/>
              <a:gd name="connsiteY144" fmla="*/ 2082800 h 3225800"/>
              <a:gd name="connsiteX145" fmla="*/ 4292600 w 8394700"/>
              <a:gd name="connsiteY145" fmla="*/ 2044700 h 3225800"/>
              <a:gd name="connsiteX146" fmla="*/ 4330700 w 8394700"/>
              <a:gd name="connsiteY146" fmla="*/ 2006600 h 3225800"/>
              <a:gd name="connsiteX147" fmla="*/ 4343400 w 8394700"/>
              <a:gd name="connsiteY147" fmla="*/ 1968500 h 3225800"/>
              <a:gd name="connsiteX148" fmla="*/ 4406900 w 8394700"/>
              <a:gd name="connsiteY148" fmla="*/ 1892300 h 3225800"/>
              <a:gd name="connsiteX149" fmla="*/ 4432300 w 8394700"/>
              <a:gd name="connsiteY149" fmla="*/ 1854200 h 3225800"/>
              <a:gd name="connsiteX150" fmla="*/ 4521200 w 8394700"/>
              <a:gd name="connsiteY150" fmla="*/ 1765300 h 3225800"/>
              <a:gd name="connsiteX151" fmla="*/ 4622800 w 8394700"/>
              <a:gd name="connsiteY151" fmla="*/ 1651000 h 3225800"/>
              <a:gd name="connsiteX152" fmla="*/ 4660900 w 8394700"/>
              <a:gd name="connsiteY152" fmla="*/ 1638300 h 3225800"/>
              <a:gd name="connsiteX153" fmla="*/ 4737100 w 8394700"/>
              <a:gd name="connsiteY153" fmla="*/ 1600200 h 3225800"/>
              <a:gd name="connsiteX154" fmla="*/ 4787900 w 8394700"/>
              <a:gd name="connsiteY154" fmla="*/ 1612900 h 3225800"/>
              <a:gd name="connsiteX155" fmla="*/ 4813300 w 8394700"/>
              <a:gd name="connsiteY155" fmla="*/ 1689100 h 3225800"/>
              <a:gd name="connsiteX156" fmla="*/ 4826000 w 8394700"/>
              <a:gd name="connsiteY156" fmla="*/ 1727200 h 3225800"/>
              <a:gd name="connsiteX157" fmla="*/ 4838700 w 8394700"/>
              <a:gd name="connsiteY157" fmla="*/ 1765300 h 3225800"/>
              <a:gd name="connsiteX158" fmla="*/ 4889500 w 8394700"/>
              <a:gd name="connsiteY158" fmla="*/ 1841500 h 3225800"/>
              <a:gd name="connsiteX159" fmla="*/ 4927600 w 8394700"/>
              <a:gd name="connsiteY159" fmla="*/ 1930400 h 3225800"/>
              <a:gd name="connsiteX160" fmla="*/ 4940300 w 8394700"/>
              <a:gd name="connsiteY160" fmla="*/ 1981200 h 3225800"/>
              <a:gd name="connsiteX161" fmla="*/ 4965700 w 8394700"/>
              <a:gd name="connsiteY161" fmla="*/ 2019300 h 3225800"/>
              <a:gd name="connsiteX162" fmla="*/ 4978400 w 8394700"/>
              <a:gd name="connsiteY162" fmla="*/ 2057400 h 3225800"/>
              <a:gd name="connsiteX163" fmla="*/ 5003800 w 8394700"/>
              <a:gd name="connsiteY163" fmla="*/ 2108200 h 3225800"/>
              <a:gd name="connsiteX164" fmla="*/ 5029200 w 8394700"/>
              <a:gd name="connsiteY164" fmla="*/ 2146300 h 3225800"/>
              <a:gd name="connsiteX165" fmla="*/ 5118100 w 8394700"/>
              <a:gd name="connsiteY165" fmla="*/ 2171700 h 3225800"/>
              <a:gd name="connsiteX166" fmla="*/ 5168900 w 8394700"/>
              <a:gd name="connsiteY166" fmla="*/ 2197100 h 3225800"/>
              <a:gd name="connsiteX167" fmla="*/ 5207000 w 8394700"/>
              <a:gd name="connsiteY167" fmla="*/ 2413000 h 3225800"/>
              <a:gd name="connsiteX168" fmla="*/ 5257800 w 8394700"/>
              <a:gd name="connsiteY168" fmla="*/ 2489200 h 3225800"/>
              <a:gd name="connsiteX169" fmla="*/ 5384800 w 8394700"/>
              <a:gd name="connsiteY169" fmla="*/ 2514600 h 3225800"/>
              <a:gd name="connsiteX170" fmla="*/ 5676900 w 8394700"/>
              <a:gd name="connsiteY170" fmla="*/ 2527300 h 3225800"/>
              <a:gd name="connsiteX171" fmla="*/ 5753100 w 8394700"/>
              <a:gd name="connsiteY171" fmla="*/ 2552700 h 3225800"/>
              <a:gd name="connsiteX172" fmla="*/ 5765800 w 8394700"/>
              <a:gd name="connsiteY172" fmla="*/ 2590800 h 3225800"/>
              <a:gd name="connsiteX173" fmla="*/ 5829300 w 8394700"/>
              <a:gd name="connsiteY173" fmla="*/ 2616200 h 3225800"/>
              <a:gd name="connsiteX174" fmla="*/ 5956300 w 8394700"/>
              <a:gd name="connsiteY174" fmla="*/ 2641600 h 3225800"/>
              <a:gd name="connsiteX175" fmla="*/ 6591300 w 8394700"/>
              <a:gd name="connsiteY175" fmla="*/ 2628900 h 3225800"/>
              <a:gd name="connsiteX176" fmla="*/ 6731000 w 8394700"/>
              <a:gd name="connsiteY176" fmla="*/ 2603500 h 3225800"/>
              <a:gd name="connsiteX177" fmla="*/ 6819900 w 8394700"/>
              <a:gd name="connsiteY177" fmla="*/ 2590800 h 3225800"/>
              <a:gd name="connsiteX178" fmla="*/ 6883400 w 8394700"/>
              <a:gd name="connsiteY178" fmla="*/ 2603500 h 3225800"/>
              <a:gd name="connsiteX179" fmla="*/ 6858000 w 8394700"/>
              <a:gd name="connsiteY179" fmla="*/ 2641600 h 3225800"/>
              <a:gd name="connsiteX180" fmla="*/ 6819900 w 8394700"/>
              <a:gd name="connsiteY180" fmla="*/ 2654300 h 3225800"/>
              <a:gd name="connsiteX181" fmla="*/ 7099300 w 8394700"/>
              <a:gd name="connsiteY181" fmla="*/ 2641600 h 3225800"/>
              <a:gd name="connsiteX182" fmla="*/ 7124700 w 8394700"/>
              <a:gd name="connsiteY182" fmla="*/ 2603500 h 3225800"/>
              <a:gd name="connsiteX183" fmla="*/ 7162800 w 8394700"/>
              <a:gd name="connsiteY183" fmla="*/ 2578100 h 3225800"/>
              <a:gd name="connsiteX184" fmla="*/ 7175500 w 8394700"/>
              <a:gd name="connsiteY184" fmla="*/ 2540000 h 3225800"/>
              <a:gd name="connsiteX185" fmla="*/ 7264400 w 8394700"/>
              <a:gd name="connsiteY185" fmla="*/ 2425700 h 3225800"/>
              <a:gd name="connsiteX186" fmla="*/ 7302500 w 8394700"/>
              <a:gd name="connsiteY186" fmla="*/ 2349500 h 3225800"/>
              <a:gd name="connsiteX187" fmla="*/ 7391400 w 8394700"/>
              <a:gd name="connsiteY187" fmla="*/ 2286000 h 3225800"/>
              <a:gd name="connsiteX188" fmla="*/ 7442200 w 8394700"/>
              <a:gd name="connsiteY188" fmla="*/ 2247900 h 3225800"/>
              <a:gd name="connsiteX189" fmla="*/ 7518400 w 8394700"/>
              <a:gd name="connsiteY189" fmla="*/ 2184400 h 3225800"/>
              <a:gd name="connsiteX190" fmla="*/ 7556500 w 8394700"/>
              <a:gd name="connsiteY190" fmla="*/ 2171700 h 3225800"/>
              <a:gd name="connsiteX191" fmla="*/ 7658100 w 8394700"/>
              <a:gd name="connsiteY191" fmla="*/ 2133600 h 3225800"/>
              <a:gd name="connsiteX192" fmla="*/ 7683500 w 8394700"/>
              <a:gd name="connsiteY192" fmla="*/ 2095500 h 3225800"/>
              <a:gd name="connsiteX193" fmla="*/ 7734300 w 8394700"/>
              <a:gd name="connsiteY193" fmla="*/ 2082800 h 3225800"/>
              <a:gd name="connsiteX194" fmla="*/ 7772400 w 8394700"/>
              <a:gd name="connsiteY194" fmla="*/ 2057400 h 3225800"/>
              <a:gd name="connsiteX195" fmla="*/ 7810500 w 8394700"/>
              <a:gd name="connsiteY195" fmla="*/ 2044700 h 3225800"/>
              <a:gd name="connsiteX196" fmla="*/ 7848600 w 8394700"/>
              <a:gd name="connsiteY196" fmla="*/ 2019300 h 3225800"/>
              <a:gd name="connsiteX197" fmla="*/ 7886700 w 8394700"/>
              <a:gd name="connsiteY197" fmla="*/ 1981200 h 3225800"/>
              <a:gd name="connsiteX198" fmla="*/ 7988300 w 8394700"/>
              <a:gd name="connsiteY198" fmla="*/ 1943100 h 3225800"/>
              <a:gd name="connsiteX199" fmla="*/ 8026400 w 8394700"/>
              <a:gd name="connsiteY199" fmla="*/ 1905000 h 3225800"/>
              <a:gd name="connsiteX200" fmla="*/ 8128000 w 8394700"/>
              <a:gd name="connsiteY200" fmla="*/ 1854200 h 3225800"/>
              <a:gd name="connsiteX201" fmla="*/ 8153400 w 8394700"/>
              <a:gd name="connsiteY201" fmla="*/ 1816100 h 3225800"/>
              <a:gd name="connsiteX202" fmla="*/ 8204200 w 8394700"/>
              <a:gd name="connsiteY202" fmla="*/ 1803400 h 3225800"/>
              <a:gd name="connsiteX203" fmla="*/ 8394700 w 8394700"/>
              <a:gd name="connsiteY203" fmla="*/ 1765300 h 3225800"/>
              <a:gd name="connsiteX204" fmla="*/ 8331200 w 8394700"/>
              <a:gd name="connsiteY204" fmla="*/ 1752600 h 3225800"/>
              <a:gd name="connsiteX205" fmla="*/ 8293100 w 8394700"/>
              <a:gd name="connsiteY205" fmla="*/ 1739900 h 3225800"/>
              <a:gd name="connsiteX206" fmla="*/ 8204200 w 8394700"/>
              <a:gd name="connsiteY206" fmla="*/ 1727200 h 3225800"/>
              <a:gd name="connsiteX207" fmla="*/ 8128000 w 8394700"/>
              <a:gd name="connsiteY207" fmla="*/ 1714500 h 3225800"/>
              <a:gd name="connsiteX208" fmla="*/ 7937500 w 8394700"/>
              <a:gd name="connsiteY208" fmla="*/ 1727200 h 3225800"/>
              <a:gd name="connsiteX209" fmla="*/ 7899400 w 8394700"/>
              <a:gd name="connsiteY209" fmla="*/ 1752600 h 3225800"/>
              <a:gd name="connsiteX210" fmla="*/ 7861300 w 8394700"/>
              <a:gd name="connsiteY210" fmla="*/ 1765300 h 3225800"/>
              <a:gd name="connsiteX211" fmla="*/ 7785100 w 8394700"/>
              <a:gd name="connsiteY211" fmla="*/ 1803400 h 3225800"/>
              <a:gd name="connsiteX212" fmla="*/ 7670800 w 8394700"/>
              <a:gd name="connsiteY212" fmla="*/ 1905000 h 3225800"/>
              <a:gd name="connsiteX213" fmla="*/ 7569200 w 8394700"/>
              <a:gd name="connsiteY213" fmla="*/ 2057400 h 3225800"/>
              <a:gd name="connsiteX214" fmla="*/ 7543800 w 8394700"/>
              <a:gd name="connsiteY214" fmla="*/ 2095500 h 3225800"/>
              <a:gd name="connsiteX215" fmla="*/ 7454900 w 8394700"/>
              <a:gd name="connsiteY215" fmla="*/ 2171700 h 3225800"/>
              <a:gd name="connsiteX216" fmla="*/ 7416800 w 8394700"/>
              <a:gd name="connsiteY216" fmla="*/ 2197100 h 3225800"/>
              <a:gd name="connsiteX217" fmla="*/ 7340600 w 8394700"/>
              <a:gd name="connsiteY217" fmla="*/ 2247900 h 3225800"/>
              <a:gd name="connsiteX218" fmla="*/ 7264400 w 8394700"/>
              <a:gd name="connsiteY218" fmla="*/ 2324100 h 3225800"/>
              <a:gd name="connsiteX219" fmla="*/ 7226300 w 8394700"/>
              <a:gd name="connsiteY219" fmla="*/ 2362200 h 3225800"/>
              <a:gd name="connsiteX220" fmla="*/ 7188200 w 8394700"/>
              <a:gd name="connsiteY220" fmla="*/ 2413000 h 3225800"/>
              <a:gd name="connsiteX221" fmla="*/ 7099300 w 8394700"/>
              <a:gd name="connsiteY221" fmla="*/ 2527300 h 3225800"/>
              <a:gd name="connsiteX222" fmla="*/ 7048500 w 8394700"/>
              <a:gd name="connsiteY222" fmla="*/ 2540000 h 3225800"/>
              <a:gd name="connsiteX223" fmla="*/ 6667500 w 8394700"/>
              <a:gd name="connsiteY223" fmla="*/ 2552700 h 3225800"/>
              <a:gd name="connsiteX224" fmla="*/ 6616700 w 8394700"/>
              <a:gd name="connsiteY224" fmla="*/ 2540000 h 3225800"/>
              <a:gd name="connsiteX225" fmla="*/ 6350000 w 8394700"/>
              <a:gd name="connsiteY225" fmla="*/ 2514600 h 3225800"/>
              <a:gd name="connsiteX226" fmla="*/ 6273800 w 8394700"/>
              <a:gd name="connsiteY226" fmla="*/ 2501900 h 3225800"/>
              <a:gd name="connsiteX227" fmla="*/ 6197600 w 8394700"/>
              <a:gd name="connsiteY227" fmla="*/ 2476500 h 3225800"/>
              <a:gd name="connsiteX228" fmla="*/ 6070600 w 8394700"/>
              <a:gd name="connsiteY228" fmla="*/ 2438400 h 3225800"/>
              <a:gd name="connsiteX229" fmla="*/ 6032500 w 8394700"/>
              <a:gd name="connsiteY229" fmla="*/ 2413000 h 3225800"/>
              <a:gd name="connsiteX230" fmla="*/ 5981700 w 8394700"/>
              <a:gd name="connsiteY230" fmla="*/ 2400300 h 3225800"/>
              <a:gd name="connsiteX231" fmla="*/ 5880100 w 8394700"/>
              <a:gd name="connsiteY231" fmla="*/ 2349500 h 3225800"/>
              <a:gd name="connsiteX232" fmla="*/ 5854700 w 8394700"/>
              <a:gd name="connsiteY232" fmla="*/ 2311400 h 3225800"/>
              <a:gd name="connsiteX233" fmla="*/ 5816600 w 8394700"/>
              <a:gd name="connsiteY233" fmla="*/ 2273300 h 3225800"/>
              <a:gd name="connsiteX234" fmla="*/ 5803900 w 8394700"/>
              <a:gd name="connsiteY234" fmla="*/ 2235200 h 3225800"/>
              <a:gd name="connsiteX235" fmla="*/ 5740400 w 8394700"/>
              <a:gd name="connsiteY235" fmla="*/ 2171700 h 3225800"/>
              <a:gd name="connsiteX236" fmla="*/ 5689600 w 8394700"/>
              <a:gd name="connsiteY236" fmla="*/ 2095500 h 3225800"/>
              <a:gd name="connsiteX237" fmla="*/ 5664200 w 8394700"/>
              <a:gd name="connsiteY237" fmla="*/ 2057400 h 3225800"/>
              <a:gd name="connsiteX238" fmla="*/ 5435600 w 8394700"/>
              <a:gd name="connsiteY238" fmla="*/ 2044700 h 3225800"/>
              <a:gd name="connsiteX239" fmla="*/ 5372100 w 8394700"/>
              <a:gd name="connsiteY239" fmla="*/ 2019300 h 3225800"/>
              <a:gd name="connsiteX240" fmla="*/ 5283200 w 8394700"/>
              <a:gd name="connsiteY240" fmla="*/ 2006600 h 3225800"/>
              <a:gd name="connsiteX241" fmla="*/ 5207000 w 8394700"/>
              <a:gd name="connsiteY241" fmla="*/ 1943100 h 3225800"/>
              <a:gd name="connsiteX242" fmla="*/ 5168900 w 8394700"/>
              <a:gd name="connsiteY242" fmla="*/ 1917700 h 3225800"/>
              <a:gd name="connsiteX243" fmla="*/ 5143500 w 8394700"/>
              <a:gd name="connsiteY243" fmla="*/ 1866900 h 3225800"/>
              <a:gd name="connsiteX244" fmla="*/ 5130800 w 8394700"/>
              <a:gd name="connsiteY244" fmla="*/ 1816100 h 3225800"/>
              <a:gd name="connsiteX245" fmla="*/ 5105400 w 8394700"/>
              <a:gd name="connsiteY245" fmla="*/ 1752600 h 3225800"/>
              <a:gd name="connsiteX246" fmla="*/ 5092700 w 8394700"/>
              <a:gd name="connsiteY246" fmla="*/ 1511300 h 3225800"/>
              <a:gd name="connsiteX247" fmla="*/ 5080000 w 8394700"/>
              <a:gd name="connsiteY247" fmla="*/ 1422400 h 3225800"/>
              <a:gd name="connsiteX248" fmla="*/ 5067300 w 8394700"/>
              <a:gd name="connsiteY248" fmla="*/ 1270000 h 3225800"/>
              <a:gd name="connsiteX249" fmla="*/ 5041900 w 8394700"/>
              <a:gd name="connsiteY249" fmla="*/ 1104900 h 3225800"/>
              <a:gd name="connsiteX250" fmla="*/ 4978400 w 8394700"/>
              <a:gd name="connsiteY250" fmla="*/ 1028700 h 3225800"/>
              <a:gd name="connsiteX251" fmla="*/ 4889500 w 8394700"/>
              <a:gd name="connsiteY251" fmla="*/ 927100 h 3225800"/>
              <a:gd name="connsiteX252" fmla="*/ 4838700 w 8394700"/>
              <a:gd name="connsiteY252" fmla="*/ 876300 h 3225800"/>
              <a:gd name="connsiteX253" fmla="*/ 4813300 w 8394700"/>
              <a:gd name="connsiteY253" fmla="*/ 838200 h 3225800"/>
              <a:gd name="connsiteX254" fmla="*/ 4686300 w 8394700"/>
              <a:gd name="connsiteY254" fmla="*/ 800100 h 3225800"/>
              <a:gd name="connsiteX255" fmla="*/ 4559300 w 8394700"/>
              <a:gd name="connsiteY255" fmla="*/ 812800 h 3225800"/>
              <a:gd name="connsiteX256" fmla="*/ 4521200 w 8394700"/>
              <a:gd name="connsiteY256" fmla="*/ 825500 h 3225800"/>
              <a:gd name="connsiteX257" fmla="*/ 4457700 w 8394700"/>
              <a:gd name="connsiteY257" fmla="*/ 901700 h 3225800"/>
              <a:gd name="connsiteX258" fmla="*/ 4445000 w 8394700"/>
              <a:gd name="connsiteY258" fmla="*/ 939800 h 3225800"/>
              <a:gd name="connsiteX259" fmla="*/ 4419600 w 8394700"/>
              <a:gd name="connsiteY259" fmla="*/ 977900 h 3225800"/>
              <a:gd name="connsiteX260" fmla="*/ 4368800 w 8394700"/>
              <a:gd name="connsiteY260" fmla="*/ 1092200 h 3225800"/>
              <a:gd name="connsiteX261" fmla="*/ 4356100 w 8394700"/>
              <a:gd name="connsiteY261" fmla="*/ 1155700 h 3225800"/>
              <a:gd name="connsiteX262" fmla="*/ 4330700 w 8394700"/>
              <a:gd name="connsiteY262" fmla="*/ 1308100 h 3225800"/>
              <a:gd name="connsiteX263" fmla="*/ 4318000 w 8394700"/>
              <a:gd name="connsiteY263" fmla="*/ 1346200 h 3225800"/>
              <a:gd name="connsiteX264" fmla="*/ 4292600 w 8394700"/>
              <a:gd name="connsiteY264" fmla="*/ 1384300 h 3225800"/>
              <a:gd name="connsiteX265" fmla="*/ 4279900 w 8394700"/>
              <a:gd name="connsiteY265" fmla="*/ 1447800 h 3225800"/>
              <a:gd name="connsiteX266" fmla="*/ 4267200 w 8394700"/>
              <a:gd name="connsiteY266" fmla="*/ 1524000 h 3225800"/>
              <a:gd name="connsiteX267" fmla="*/ 4241800 w 8394700"/>
              <a:gd name="connsiteY267" fmla="*/ 1600200 h 3225800"/>
              <a:gd name="connsiteX268" fmla="*/ 4229100 w 8394700"/>
              <a:gd name="connsiteY268" fmla="*/ 1651000 h 3225800"/>
              <a:gd name="connsiteX269" fmla="*/ 4203700 w 8394700"/>
              <a:gd name="connsiteY269" fmla="*/ 1816100 h 3225800"/>
              <a:gd name="connsiteX270" fmla="*/ 4191000 w 8394700"/>
              <a:gd name="connsiteY270" fmla="*/ 1854200 h 3225800"/>
              <a:gd name="connsiteX271" fmla="*/ 4178300 w 8394700"/>
              <a:gd name="connsiteY271" fmla="*/ 1905000 h 3225800"/>
              <a:gd name="connsiteX272" fmla="*/ 4152900 w 8394700"/>
              <a:gd name="connsiteY272" fmla="*/ 2070100 h 3225800"/>
              <a:gd name="connsiteX273" fmla="*/ 4140200 w 8394700"/>
              <a:gd name="connsiteY273" fmla="*/ 2108200 h 3225800"/>
              <a:gd name="connsiteX274" fmla="*/ 4064000 w 8394700"/>
              <a:gd name="connsiteY274" fmla="*/ 2184400 h 3225800"/>
              <a:gd name="connsiteX275" fmla="*/ 3987800 w 8394700"/>
              <a:gd name="connsiteY275" fmla="*/ 2235200 h 3225800"/>
              <a:gd name="connsiteX276" fmla="*/ 3949700 w 8394700"/>
              <a:gd name="connsiteY276" fmla="*/ 2197100 h 3225800"/>
              <a:gd name="connsiteX277" fmla="*/ 3886200 w 8394700"/>
              <a:gd name="connsiteY277" fmla="*/ 2108200 h 3225800"/>
              <a:gd name="connsiteX278" fmla="*/ 3848100 w 8394700"/>
              <a:gd name="connsiteY278" fmla="*/ 2006600 h 3225800"/>
              <a:gd name="connsiteX279" fmla="*/ 3835400 w 8394700"/>
              <a:gd name="connsiteY279" fmla="*/ 1955800 h 3225800"/>
              <a:gd name="connsiteX280" fmla="*/ 3797300 w 8394700"/>
              <a:gd name="connsiteY280" fmla="*/ 1917700 h 3225800"/>
              <a:gd name="connsiteX281" fmla="*/ 3733800 w 8394700"/>
              <a:gd name="connsiteY281" fmla="*/ 1841500 h 3225800"/>
              <a:gd name="connsiteX282" fmla="*/ 3721100 w 8394700"/>
              <a:gd name="connsiteY282" fmla="*/ 1803400 h 3225800"/>
              <a:gd name="connsiteX283" fmla="*/ 3683000 w 8394700"/>
              <a:gd name="connsiteY283" fmla="*/ 1790700 h 3225800"/>
              <a:gd name="connsiteX284" fmla="*/ 3644900 w 8394700"/>
              <a:gd name="connsiteY284" fmla="*/ 1752600 h 3225800"/>
              <a:gd name="connsiteX285" fmla="*/ 3594100 w 8394700"/>
              <a:gd name="connsiteY285" fmla="*/ 1676400 h 3225800"/>
              <a:gd name="connsiteX286" fmla="*/ 3581400 w 8394700"/>
              <a:gd name="connsiteY286" fmla="*/ 1638300 h 3225800"/>
              <a:gd name="connsiteX287" fmla="*/ 3543300 w 8394700"/>
              <a:gd name="connsiteY287" fmla="*/ 1587500 h 3225800"/>
              <a:gd name="connsiteX288" fmla="*/ 3505200 w 8394700"/>
              <a:gd name="connsiteY288" fmla="*/ 1485900 h 3225800"/>
              <a:gd name="connsiteX289" fmla="*/ 3467100 w 8394700"/>
              <a:gd name="connsiteY289" fmla="*/ 1422400 h 3225800"/>
              <a:gd name="connsiteX290" fmla="*/ 3429000 w 8394700"/>
              <a:gd name="connsiteY290" fmla="*/ 1320800 h 3225800"/>
              <a:gd name="connsiteX291" fmla="*/ 3365500 w 8394700"/>
              <a:gd name="connsiteY291" fmla="*/ 1193800 h 3225800"/>
              <a:gd name="connsiteX292" fmla="*/ 3251200 w 8394700"/>
              <a:gd name="connsiteY292" fmla="*/ 1143000 h 3225800"/>
              <a:gd name="connsiteX293" fmla="*/ 3213100 w 8394700"/>
              <a:gd name="connsiteY293" fmla="*/ 1130300 h 3225800"/>
              <a:gd name="connsiteX294" fmla="*/ 3060700 w 8394700"/>
              <a:gd name="connsiteY294" fmla="*/ 1168400 h 3225800"/>
              <a:gd name="connsiteX295" fmla="*/ 3022600 w 8394700"/>
              <a:gd name="connsiteY295" fmla="*/ 1193800 h 3225800"/>
              <a:gd name="connsiteX296" fmla="*/ 2971800 w 8394700"/>
              <a:gd name="connsiteY296" fmla="*/ 1219200 h 3225800"/>
              <a:gd name="connsiteX297" fmla="*/ 2933700 w 8394700"/>
              <a:gd name="connsiteY297" fmla="*/ 1244600 h 3225800"/>
              <a:gd name="connsiteX298" fmla="*/ 2882900 w 8394700"/>
              <a:gd name="connsiteY298" fmla="*/ 1257300 h 3225800"/>
              <a:gd name="connsiteX299" fmla="*/ 2844800 w 8394700"/>
              <a:gd name="connsiteY299" fmla="*/ 1308100 h 3225800"/>
              <a:gd name="connsiteX300" fmla="*/ 2806700 w 8394700"/>
              <a:gd name="connsiteY300" fmla="*/ 1320800 h 3225800"/>
              <a:gd name="connsiteX301" fmla="*/ 2781300 w 8394700"/>
              <a:gd name="connsiteY301" fmla="*/ 1358900 h 3225800"/>
              <a:gd name="connsiteX302" fmla="*/ 2705100 w 8394700"/>
              <a:gd name="connsiteY302" fmla="*/ 1435100 h 3225800"/>
              <a:gd name="connsiteX303" fmla="*/ 2679700 w 8394700"/>
              <a:gd name="connsiteY303" fmla="*/ 1498600 h 3225800"/>
              <a:gd name="connsiteX304" fmla="*/ 2667000 w 8394700"/>
              <a:gd name="connsiteY304" fmla="*/ 1562100 h 3225800"/>
              <a:gd name="connsiteX305" fmla="*/ 2628900 w 8394700"/>
              <a:gd name="connsiteY305" fmla="*/ 1612900 h 3225800"/>
              <a:gd name="connsiteX306" fmla="*/ 2590800 w 8394700"/>
              <a:gd name="connsiteY306" fmla="*/ 1689100 h 3225800"/>
              <a:gd name="connsiteX307" fmla="*/ 2565400 w 8394700"/>
              <a:gd name="connsiteY307" fmla="*/ 1828800 h 3225800"/>
              <a:gd name="connsiteX308" fmla="*/ 2552700 w 8394700"/>
              <a:gd name="connsiteY308" fmla="*/ 1866900 h 3225800"/>
              <a:gd name="connsiteX309" fmla="*/ 2540000 w 8394700"/>
              <a:gd name="connsiteY309" fmla="*/ 1943100 h 3225800"/>
              <a:gd name="connsiteX310" fmla="*/ 2514600 w 8394700"/>
              <a:gd name="connsiteY310" fmla="*/ 1981200 h 3225800"/>
              <a:gd name="connsiteX311" fmla="*/ 2489200 w 8394700"/>
              <a:gd name="connsiteY311" fmla="*/ 2057400 h 3225800"/>
              <a:gd name="connsiteX312" fmla="*/ 2438400 w 8394700"/>
              <a:gd name="connsiteY312" fmla="*/ 2146300 h 3225800"/>
              <a:gd name="connsiteX313" fmla="*/ 2400300 w 8394700"/>
              <a:gd name="connsiteY313" fmla="*/ 2222500 h 3225800"/>
              <a:gd name="connsiteX314" fmla="*/ 2374900 w 8394700"/>
              <a:gd name="connsiteY314" fmla="*/ 2273300 h 3225800"/>
              <a:gd name="connsiteX315" fmla="*/ 2298700 w 8394700"/>
              <a:gd name="connsiteY315" fmla="*/ 2336800 h 3225800"/>
              <a:gd name="connsiteX316" fmla="*/ 2286000 w 8394700"/>
              <a:gd name="connsiteY316" fmla="*/ 2374900 h 3225800"/>
              <a:gd name="connsiteX317" fmla="*/ 2197100 w 8394700"/>
              <a:gd name="connsiteY317" fmla="*/ 2438400 h 3225800"/>
              <a:gd name="connsiteX318" fmla="*/ 2120900 w 8394700"/>
              <a:gd name="connsiteY318" fmla="*/ 2501900 h 3225800"/>
              <a:gd name="connsiteX319" fmla="*/ 2044700 w 8394700"/>
              <a:gd name="connsiteY319" fmla="*/ 2527300 h 3225800"/>
              <a:gd name="connsiteX320" fmla="*/ 1993900 w 8394700"/>
              <a:gd name="connsiteY320" fmla="*/ 2552700 h 3225800"/>
              <a:gd name="connsiteX321" fmla="*/ 1892300 w 8394700"/>
              <a:gd name="connsiteY321" fmla="*/ 2565400 h 3225800"/>
              <a:gd name="connsiteX322" fmla="*/ 1676400 w 8394700"/>
              <a:gd name="connsiteY322" fmla="*/ 2552700 h 3225800"/>
              <a:gd name="connsiteX323" fmla="*/ 1600200 w 8394700"/>
              <a:gd name="connsiteY323" fmla="*/ 2489200 h 3225800"/>
              <a:gd name="connsiteX324" fmla="*/ 1536700 w 8394700"/>
              <a:gd name="connsiteY324" fmla="*/ 2374900 h 3225800"/>
              <a:gd name="connsiteX325" fmla="*/ 1524000 w 8394700"/>
              <a:gd name="connsiteY325" fmla="*/ 2311400 h 3225800"/>
              <a:gd name="connsiteX326" fmla="*/ 1498600 w 8394700"/>
              <a:gd name="connsiteY326" fmla="*/ 2273300 h 3225800"/>
              <a:gd name="connsiteX327" fmla="*/ 1460500 w 8394700"/>
              <a:gd name="connsiteY327" fmla="*/ 2197100 h 3225800"/>
              <a:gd name="connsiteX328" fmla="*/ 1447800 w 8394700"/>
              <a:gd name="connsiteY328" fmla="*/ 2019300 h 3225800"/>
              <a:gd name="connsiteX329" fmla="*/ 1422400 w 8394700"/>
              <a:gd name="connsiteY329" fmla="*/ 1943100 h 3225800"/>
              <a:gd name="connsiteX330" fmla="*/ 1409700 w 8394700"/>
              <a:gd name="connsiteY330" fmla="*/ 1752600 h 3225800"/>
              <a:gd name="connsiteX331" fmla="*/ 1384300 w 8394700"/>
              <a:gd name="connsiteY331" fmla="*/ 1651000 h 3225800"/>
              <a:gd name="connsiteX332" fmla="*/ 1346200 w 8394700"/>
              <a:gd name="connsiteY332" fmla="*/ 1498600 h 3225800"/>
              <a:gd name="connsiteX333" fmla="*/ 1320800 w 8394700"/>
              <a:gd name="connsiteY333" fmla="*/ 1435100 h 3225800"/>
              <a:gd name="connsiteX334" fmla="*/ 1308100 w 8394700"/>
              <a:gd name="connsiteY334" fmla="*/ 1397000 h 3225800"/>
              <a:gd name="connsiteX335" fmla="*/ 1244600 w 8394700"/>
              <a:gd name="connsiteY335" fmla="*/ 1320800 h 3225800"/>
              <a:gd name="connsiteX336" fmla="*/ 1219200 w 8394700"/>
              <a:gd name="connsiteY336" fmla="*/ 1282700 h 3225800"/>
              <a:gd name="connsiteX337" fmla="*/ 1143000 w 8394700"/>
              <a:gd name="connsiteY337" fmla="*/ 1206500 h 3225800"/>
              <a:gd name="connsiteX338" fmla="*/ 1104900 w 8394700"/>
              <a:gd name="connsiteY338" fmla="*/ 1104900 h 3225800"/>
              <a:gd name="connsiteX339" fmla="*/ 1092200 w 8394700"/>
              <a:gd name="connsiteY339" fmla="*/ 1066800 h 3225800"/>
              <a:gd name="connsiteX340" fmla="*/ 1054100 w 8394700"/>
              <a:gd name="connsiteY340" fmla="*/ 1016000 h 3225800"/>
              <a:gd name="connsiteX341" fmla="*/ 1028700 w 8394700"/>
              <a:gd name="connsiteY341" fmla="*/ 952500 h 3225800"/>
              <a:gd name="connsiteX342" fmla="*/ 990600 w 8394700"/>
              <a:gd name="connsiteY342" fmla="*/ 863600 h 3225800"/>
              <a:gd name="connsiteX343" fmla="*/ 952500 w 8394700"/>
              <a:gd name="connsiteY343" fmla="*/ 647700 h 3225800"/>
              <a:gd name="connsiteX344" fmla="*/ 939800 w 8394700"/>
              <a:gd name="connsiteY344" fmla="*/ 609600 h 3225800"/>
              <a:gd name="connsiteX345" fmla="*/ 876300 w 8394700"/>
              <a:gd name="connsiteY345" fmla="*/ 533400 h 3225800"/>
              <a:gd name="connsiteX346" fmla="*/ 863600 w 8394700"/>
              <a:gd name="connsiteY346" fmla="*/ 495300 h 3225800"/>
              <a:gd name="connsiteX347" fmla="*/ 774700 w 8394700"/>
              <a:gd name="connsiteY347" fmla="*/ 419100 h 3225800"/>
              <a:gd name="connsiteX348" fmla="*/ 698500 w 8394700"/>
              <a:gd name="connsiteY348" fmla="*/ 368300 h 3225800"/>
              <a:gd name="connsiteX349" fmla="*/ 622300 w 8394700"/>
              <a:gd name="connsiteY349" fmla="*/ 342900 h 3225800"/>
              <a:gd name="connsiteX350" fmla="*/ 584200 w 8394700"/>
              <a:gd name="connsiteY350" fmla="*/ 330200 h 3225800"/>
              <a:gd name="connsiteX351" fmla="*/ 495300 w 8394700"/>
              <a:gd name="connsiteY351" fmla="*/ 266700 h 3225800"/>
              <a:gd name="connsiteX352" fmla="*/ 444500 w 8394700"/>
              <a:gd name="connsiteY352" fmla="*/ 241300 h 3225800"/>
              <a:gd name="connsiteX353" fmla="*/ 406400 w 8394700"/>
              <a:gd name="connsiteY353" fmla="*/ 215900 h 3225800"/>
              <a:gd name="connsiteX354" fmla="*/ 355600 w 8394700"/>
              <a:gd name="connsiteY354" fmla="*/ 190500 h 3225800"/>
              <a:gd name="connsiteX355" fmla="*/ 266700 w 8394700"/>
              <a:gd name="connsiteY355" fmla="*/ 127000 h 3225800"/>
              <a:gd name="connsiteX356" fmla="*/ 228600 w 8394700"/>
              <a:gd name="connsiteY356" fmla="*/ 114300 h 3225800"/>
              <a:gd name="connsiteX357" fmla="*/ 177800 w 8394700"/>
              <a:gd name="connsiteY357" fmla="*/ 38100 h 3225800"/>
              <a:gd name="connsiteX358" fmla="*/ 50800 w 8394700"/>
              <a:gd name="connsiteY358" fmla="*/ 0 h 3225800"/>
              <a:gd name="connsiteX0" fmla="*/ 50800 w 8394700"/>
              <a:gd name="connsiteY0" fmla="*/ 0 h 3225800"/>
              <a:gd name="connsiteX1" fmla="*/ 0 w 8394700"/>
              <a:gd name="connsiteY1" fmla="*/ 393700 h 3225800"/>
              <a:gd name="connsiteX2" fmla="*/ 38100 w 8394700"/>
              <a:gd name="connsiteY2" fmla="*/ 1524000 h 3225800"/>
              <a:gd name="connsiteX3" fmla="*/ 50800 w 8394700"/>
              <a:gd name="connsiteY3" fmla="*/ 1625600 h 3225800"/>
              <a:gd name="connsiteX4" fmla="*/ 76200 w 8394700"/>
              <a:gd name="connsiteY4" fmla="*/ 1841500 h 3225800"/>
              <a:gd name="connsiteX5" fmla="*/ 88900 w 8394700"/>
              <a:gd name="connsiteY5" fmla="*/ 2197100 h 3225800"/>
              <a:gd name="connsiteX6" fmla="*/ 101600 w 8394700"/>
              <a:gd name="connsiteY6" fmla="*/ 2362200 h 3225800"/>
              <a:gd name="connsiteX7" fmla="*/ 127000 w 8394700"/>
              <a:gd name="connsiteY7" fmla="*/ 3225800 h 3225800"/>
              <a:gd name="connsiteX8" fmla="*/ 241300 w 8394700"/>
              <a:gd name="connsiteY8" fmla="*/ 3213100 h 3225800"/>
              <a:gd name="connsiteX9" fmla="*/ 317500 w 8394700"/>
              <a:gd name="connsiteY9" fmla="*/ 3187700 h 3225800"/>
              <a:gd name="connsiteX10" fmla="*/ 355600 w 8394700"/>
              <a:gd name="connsiteY10" fmla="*/ 3149600 h 3225800"/>
              <a:gd name="connsiteX11" fmla="*/ 431800 w 8394700"/>
              <a:gd name="connsiteY11" fmla="*/ 3098800 h 3225800"/>
              <a:gd name="connsiteX12" fmla="*/ 457200 w 8394700"/>
              <a:gd name="connsiteY12" fmla="*/ 3060700 h 3225800"/>
              <a:gd name="connsiteX13" fmla="*/ 495300 w 8394700"/>
              <a:gd name="connsiteY13" fmla="*/ 3048000 h 3225800"/>
              <a:gd name="connsiteX14" fmla="*/ 533400 w 8394700"/>
              <a:gd name="connsiteY14" fmla="*/ 3022600 h 3225800"/>
              <a:gd name="connsiteX15" fmla="*/ 571500 w 8394700"/>
              <a:gd name="connsiteY15" fmla="*/ 3009900 h 3225800"/>
              <a:gd name="connsiteX16" fmla="*/ 609600 w 8394700"/>
              <a:gd name="connsiteY16" fmla="*/ 2984500 h 3225800"/>
              <a:gd name="connsiteX17" fmla="*/ 685800 w 8394700"/>
              <a:gd name="connsiteY17" fmla="*/ 2959100 h 3225800"/>
              <a:gd name="connsiteX18" fmla="*/ 723900 w 8394700"/>
              <a:gd name="connsiteY18" fmla="*/ 2921000 h 3225800"/>
              <a:gd name="connsiteX19" fmla="*/ 749300 w 8394700"/>
              <a:gd name="connsiteY19" fmla="*/ 2882900 h 3225800"/>
              <a:gd name="connsiteX20" fmla="*/ 787400 w 8394700"/>
              <a:gd name="connsiteY20" fmla="*/ 2870200 h 3225800"/>
              <a:gd name="connsiteX21" fmla="*/ 825500 w 8394700"/>
              <a:gd name="connsiteY21" fmla="*/ 2844800 h 3225800"/>
              <a:gd name="connsiteX22" fmla="*/ 876300 w 8394700"/>
              <a:gd name="connsiteY22" fmla="*/ 2819400 h 3225800"/>
              <a:gd name="connsiteX23" fmla="*/ 914400 w 8394700"/>
              <a:gd name="connsiteY23" fmla="*/ 2781300 h 3225800"/>
              <a:gd name="connsiteX24" fmla="*/ 939800 w 8394700"/>
              <a:gd name="connsiteY24" fmla="*/ 2743200 h 3225800"/>
              <a:gd name="connsiteX25" fmla="*/ 990600 w 8394700"/>
              <a:gd name="connsiteY25" fmla="*/ 2717800 h 3225800"/>
              <a:gd name="connsiteX26" fmla="*/ 1092200 w 8394700"/>
              <a:gd name="connsiteY26" fmla="*/ 2730500 h 3225800"/>
              <a:gd name="connsiteX27" fmla="*/ 1143000 w 8394700"/>
              <a:gd name="connsiteY27" fmla="*/ 2768600 h 3225800"/>
              <a:gd name="connsiteX28" fmla="*/ 1193800 w 8394700"/>
              <a:gd name="connsiteY28" fmla="*/ 2781300 h 3225800"/>
              <a:gd name="connsiteX29" fmla="*/ 1231900 w 8394700"/>
              <a:gd name="connsiteY29" fmla="*/ 2806700 h 3225800"/>
              <a:gd name="connsiteX30" fmla="*/ 1270000 w 8394700"/>
              <a:gd name="connsiteY30" fmla="*/ 2844800 h 3225800"/>
              <a:gd name="connsiteX31" fmla="*/ 1574800 w 8394700"/>
              <a:gd name="connsiteY31" fmla="*/ 2895600 h 3225800"/>
              <a:gd name="connsiteX32" fmla="*/ 1600200 w 8394700"/>
              <a:gd name="connsiteY32" fmla="*/ 2959100 h 3225800"/>
              <a:gd name="connsiteX33" fmla="*/ 1612900 w 8394700"/>
              <a:gd name="connsiteY33" fmla="*/ 3009900 h 3225800"/>
              <a:gd name="connsiteX34" fmla="*/ 1663700 w 8394700"/>
              <a:gd name="connsiteY34" fmla="*/ 3022600 h 3225800"/>
              <a:gd name="connsiteX35" fmla="*/ 1854200 w 8394700"/>
              <a:gd name="connsiteY35" fmla="*/ 3009900 h 3225800"/>
              <a:gd name="connsiteX36" fmla="*/ 1930400 w 8394700"/>
              <a:gd name="connsiteY36" fmla="*/ 2933700 h 3225800"/>
              <a:gd name="connsiteX37" fmla="*/ 1968500 w 8394700"/>
              <a:gd name="connsiteY37" fmla="*/ 2895600 h 3225800"/>
              <a:gd name="connsiteX38" fmla="*/ 1993900 w 8394700"/>
              <a:gd name="connsiteY38" fmla="*/ 2857500 h 3225800"/>
              <a:gd name="connsiteX39" fmla="*/ 2032000 w 8394700"/>
              <a:gd name="connsiteY39" fmla="*/ 2832100 h 3225800"/>
              <a:gd name="connsiteX40" fmla="*/ 2070100 w 8394700"/>
              <a:gd name="connsiteY40" fmla="*/ 2794000 h 3225800"/>
              <a:gd name="connsiteX41" fmla="*/ 2108200 w 8394700"/>
              <a:gd name="connsiteY41" fmla="*/ 2781300 h 3225800"/>
              <a:gd name="connsiteX42" fmla="*/ 2451100 w 8394700"/>
              <a:gd name="connsiteY42" fmla="*/ 2768600 h 3225800"/>
              <a:gd name="connsiteX43" fmla="*/ 2501900 w 8394700"/>
              <a:gd name="connsiteY43" fmla="*/ 2755900 h 3225800"/>
              <a:gd name="connsiteX44" fmla="*/ 2540000 w 8394700"/>
              <a:gd name="connsiteY44" fmla="*/ 2743200 h 3225800"/>
              <a:gd name="connsiteX45" fmla="*/ 2603500 w 8394700"/>
              <a:gd name="connsiteY45" fmla="*/ 2730500 h 3225800"/>
              <a:gd name="connsiteX46" fmla="*/ 2641600 w 8394700"/>
              <a:gd name="connsiteY46" fmla="*/ 2692400 h 3225800"/>
              <a:gd name="connsiteX47" fmla="*/ 2679700 w 8394700"/>
              <a:gd name="connsiteY47" fmla="*/ 2679700 h 3225800"/>
              <a:gd name="connsiteX48" fmla="*/ 2692400 w 8394700"/>
              <a:gd name="connsiteY48" fmla="*/ 2641600 h 3225800"/>
              <a:gd name="connsiteX49" fmla="*/ 2794000 w 8394700"/>
              <a:gd name="connsiteY49" fmla="*/ 2540000 h 3225800"/>
              <a:gd name="connsiteX50" fmla="*/ 2806700 w 8394700"/>
              <a:gd name="connsiteY50" fmla="*/ 2501900 h 3225800"/>
              <a:gd name="connsiteX51" fmla="*/ 2857500 w 8394700"/>
              <a:gd name="connsiteY51" fmla="*/ 2425700 h 3225800"/>
              <a:gd name="connsiteX52" fmla="*/ 2870200 w 8394700"/>
              <a:gd name="connsiteY52" fmla="*/ 2387600 h 3225800"/>
              <a:gd name="connsiteX53" fmla="*/ 2895600 w 8394700"/>
              <a:gd name="connsiteY53" fmla="*/ 2336800 h 3225800"/>
              <a:gd name="connsiteX54" fmla="*/ 2857500 w 8394700"/>
              <a:gd name="connsiteY54" fmla="*/ 2374900 h 3225800"/>
              <a:gd name="connsiteX55" fmla="*/ 2781300 w 8394700"/>
              <a:gd name="connsiteY55" fmla="*/ 2413000 h 3225800"/>
              <a:gd name="connsiteX56" fmla="*/ 2705100 w 8394700"/>
              <a:gd name="connsiteY56" fmla="*/ 2476500 h 3225800"/>
              <a:gd name="connsiteX57" fmla="*/ 2628900 w 8394700"/>
              <a:gd name="connsiteY57" fmla="*/ 2527300 h 3225800"/>
              <a:gd name="connsiteX58" fmla="*/ 2527300 w 8394700"/>
              <a:gd name="connsiteY58" fmla="*/ 2641600 h 3225800"/>
              <a:gd name="connsiteX59" fmla="*/ 2489200 w 8394700"/>
              <a:gd name="connsiteY59" fmla="*/ 2679700 h 3225800"/>
              <a:gd name="connsiteX60" fmla="*/ 2476500 w 8394700"/>
              <a:gd name="connsiteY60" fmla="*/ 2717800 h 3225800"/>
              <a:gd name="connsiteX61" fmla="*/ 2451100 w 8394700"/>
              <a:gd name="connsiteY61" fmla="*/ 2755900 h 3225800"/>
              <a:gd name="connsiteX62" fmla="*/ 2413000 w 8394700"/>
              <a:gd name="connsiteY62" fmla="*/ 2870200 h 3225800"/>
              <a:gd name="connsiteX63" fmla="*/ 2336800 w 8394700"/>
              <a:gd name="connsiteY63" fmla="*/ 2933700 h 3225800"/>
              <a:gd name="connsiteX64" fmla="*/ 2209800 w 8394700"/>
              <a:gd name="connsiteY64" fmla="*/ 3022600 h 3225800"/>
              <a:gd name="connsiteX65" fmla="*/ 2159000 w 8394700"/>
              <a:gd name="connsiteY65" fmla="*/ 3048000 h 3225800"/>
              <a:gd name="connsiteX66" fmla="*/ 2120900 w 8394700"/>
              <a:gd name="connsiteY66" fmla="*/ 3073400 h 3225800"/>
              <a:gd name="connsiteX67" fmla="*/ 2044700 w 8394700"/>
              <a:gd name="connsiteY67" fmla="*/ 3098800 h 3225800"/>
              <a:gd name="connsiteX68" fmla="*/ 2006600 w 8394700"/>
              <a:gd name="connsiteY68" fmla="*/ 3111500 h 3225800"/>
              <a:gd name="connsiteX69" fmla="*/ 2413000 w 8394700"/>
              <a:gd name="connsiteY69" fmla="*/ 3136900 h 3225800"/>
              <a:gd name="connsiteX70" fmla="*/ 2717800 w 8394700"/>
              <a:gd name="connsiteY70" fmla="*/ 3162300 h 3225800"/>
              <a:gd name="connsiteX71" fmla="*/ 2933700 w 8394700"/>
              <a:gd name="connsiteY71" fmla="*/ 3175000 h 3225800"/>
              <a:gd name="connsiteX72" fmla="*/ 3454400 w 8394700"/>
              <a:gd name="connsiteY72" fmla="*/ 3149600 h 3225800"/>
              <a:gd name="connsiteX73" fmla="*/ 3581400 w 8394700"/>
              <a:gd name="connsiteY73" fmla="*/ 3124200 h 3225800"/>
              <a:gd name="connsiteX74" fmla="*/ 3657600 w 8394700"/>
              <a:gd name="connsiteY74" fmla="*/ 3098800 h 3225800"/>
              <a:gd name="connsiteX75" fmla="*/ 4152900 w 8394700"/>
              <a:gd name="connsiteY75" fmla="*/ 3073400 h 3225800"/>
              <a:gd name="connsiteX76" fmla="*/ 4330700 w 8394700"/>
              <a:gd name="connsiteY76" fmla="*/ 3048000 h 3225800"/>
              <a:gd name="connsiteX77" fmla="*/ 4406900 w 8394700"/>
              <a:gd name="connsiteY77" fmla="*/ 3035300 h 3225800"/>
              <a:gd name="connsiteX78" fmla="*/ 4483100 w 8394700"/>
              <a:gd name="connsiteY78" fmla="*/ 3009900 h 3225800"/>
              <a:gd name="connsiteX79" fmla="*/ 5092700 w 8394700"/>
              <a:gd name="connsiteY79" fmla="*/ 3022600 h 3225800"/>
              <a:gd name="connsiteX80" fmla="*/ 5168900 w 8394700"/>
              <a:gd name="connsiteY80" fmla="*/ 3048000 h 3225800"/>
              <a:gd name="connsiteX81" fmla="*/ 5321300 w 8394700"/>
              <a:gd name="connsiteY81" fmla="*/ 3060700 h 3225800"/>
              <a:gd name="connsiteX82" fmla="*/ 5499100 w 8394700"/>
              <a:gd name="connsiteY82" fmla="*/ 3086100 h 3225800"/>
              <a:gd name="connsiteX83" fmla="*/ 5867400 w 8394700"/>
              <a:gd name="connsiteY83" fmla="*/ 3098800 h 3225800"/>
              <a:gd name="connsiteX84" fmla="*/ 6273800 w 8394700"/>
              <a:gd name="connsiteY84" fmla="*/ 3124200 h 3225800"/>
              <a:gd name="connsiteX85" fmla="*/ 6350000 w 8394700"/>
              <a:gd name="connsiteY85" fmla="*/ 3187700 h 3225800"/>
              <a:gd name="connsiteX86" fmla="*/ 6807200 w 8394700"/>
              <a:gd name="connsiteY86" fmla="*/ 3175000 h 3225800"/>
              <a:gd name="connsiteX87" fmla="*/ 6858000 w 8394700"/>
              <a:gd name="connsiteY87" fmla="*/ 3149600 h 3225800"/>
              <a:gd name="connsiteX88" fmla="*/ 6921500 w 8394700"/>
              <a:gd name="connsiteY88" fmla="*/ 3136900 h 3225800"/>
              <a:gd name="connsiteX89" fmla="*/ 6832600 w 8394700"/>
              <a:gd name="connsiteY89" fmla="*/ 3098800 h 3225800"/>
              <a:gd name="connsiteX90" fmla="*/ 6692900 w 8394700"/>
              <a:gd name="connsiteY90" fmla="*/ 3086100 h 3225800"/>
              <a:gd name="connsiteX91" fmla="*/ 6591300 w 8394700"/>
              <a:gd name="connsiteY91" fmla="*/ 3073400 h 3225800"/>
              <a:gd name="connsiteX92" fmla="*/ 6324600 w 8394700"/>
              <a:gd name="connsiteY92" fmla="*/ 3048000 h 3225800"/>
              <a:gd name="connsiteX93" fmla="*/ 6273800 w 8394700"/>
              <a:gd name="connsiteY93" fmla="*/ 3022600 h 3225800"/>
              <a:gd name="connsiteX94" fmla="*/ 6350000 w 8394700"/>
              <a:gd name="connsiteY94" fmla="*/ 2971800 h 3225800"/>
              <a:gd name="connsiteX95" fmla="*/ 6527800 w 8394700"/>
              <a:gd name="connsiteY95" fmla="*/ 2946400 h 3225800"/>
              <a:gd name="connsiteX96" fmla="*/ 6642100 w 8394700"/>
              <a:gd name="connsiteY96" fmla="*/ 2908300 h 3225800"/>
              <a:gd name="connsiteX97" fmla="*/ 6692900 w 8394700"/>
              <a:gd name="connsiteY97" fmla="*/ 2895600 h 3225800"/>
              <a:gd name="connsiteX98" fmla="*/ 5994400 w 8394700"/>
              <a:gd name="connsiteY98" fmla="*/ 2870200 h 3225800"/>
              <a:gd name="connsiteX99" fmla="*/ 5905500 w 8394700"/>
              <a:gd name="connsiteY99" fmla="*/ 2857500 h 3225800"/>
              <a:gd name="connsiteX100" fmla="*/ 5715000 w 8394700"/>
              <a:gd name="connsiteY100" fmla="*/ 2844800 h 3225800"/>
              <a:gd name="connsiteX101" fmla="*/ 5257800 w 8394700"/>
              <a:gd name="connsiteY101" fmla="*/ 2832100 h 3225800"/>
              <a:gd name="connsiteX102" fmla="*/ 5194300 w 8394700"/>
              <a:gd name="connsiteY102" fmla="*/ 2819400 h 3225800"/>
              <a:gd name="connsiteX103" fmla="*/ 5156200 w 8394700"/>
              <a:gd name="connsiteY103" fmla="*/ 2806700 h 3225800"/>
              <a:gd name="connsiteX104" fmla="*/ 4635500 w 8394700"/>
              <a:gd name="connsiteY104" fmla="*/ 2819400 h 3225800"/>
              <a:gd name="connsiteX105" fmla="*/ 4533900 w 8394700"/>
              <a:gd name="connsiteY105" fmla="*/ 2832100 h 3225800"/>
              <a:gd name="connsiteX106" fmla="*/ 4292600 w 8394700"/>
              <a:gd name="connsiteY106" fmla="*/ 2870200 h 3225800"/>
              <a:gd name="connsiteX107" fmla="*/ 4076700 w 8394700"/>
              <a:gd name="connsiteY107" fmla="*/ 2882900 h 3225800"/>
              <a:gd name="connsiteX108" fmla="*/ 3568700 w 8394700"/>
              <a:gd name="connsiteY108" fmla="*/ 2870200 h 3225800"/>
              <a:gd name="connsiteX109" fmla="*/ 3530600 w 8394700"/>
              <a:gd name="connsiteY109" fmla="*/ 2857500 h 3225800"/>
              <a:gd name="connsiteX110" fmla="*/ 3403600 w 8394700"/>
              <a:gd name="connsiteY110" fmla="*/ 2870200 h 3225800"/>
              <a:gd name="connsiteX111" fmla="*/ 3378200 w 8394700"/>
              <a:gd name="connsiteY111" fmla="*/ 2908300 h 3225800"/>
              <a:gd name="connsiteX112" fmla="*/ 3352800 w 8394700"/>
              <a:gd name="connsiteY112" fmla="*/ 2997200 h 3225800"/>
              <a:gd name="connsiteX113" fmla="*/ 3238500 w 8394700"/>
              <a:gd name="connsiteY113" fmla="*/ 3060700 h 3225800"/>
              <a:gd name="connsiteX114" fmla="*/ 3162300 w 8394700"/>
              <a:gd name="connsiteY114" fmla="*/ 3098800 h 3225800"/>
              <a:gd name="connsiteX115" fmla="*/ 3060700 w 8394700"/>
              <a:gd name="connsiteY115" fmla="*/ 3086100 h 3225800"/>
              <a:gd name="connsiteX116" fmla="*/ 3073400 w 8394700"/>
              <a:gd name="connsiteY116" fmla="*/ 3035300 h 3225800"/>
              <a:gd name="connsiteX117" fmla="*/ 3124200 w 8394700"/>
              <a:gd name="connsiteY117" fmla="*/ 3022600 h 3225800"/>
              <a:gd name="connsiteX118" fmla="*/ 3162300 w 8394700"/>
              <a:gd name="connsiteY118" fmla="*/ 2997200 h 3225800"/>
              <a:gd name="connsiteX119" fmla="*/ 3238500 w 8394700"/>
              <a:gd name="connsiteY119" fmla="*/ 2971800 h 3225800"/>
              <a:gd name="connsiteX120" fmla="*/ 3314700 w 8394700"/>
              <a:gd name="connsiteY120" fmla="*/ 2933700 h 3225800"/>
              <a:gd name="connsiteX121" fmla="*/ 3352800 w 8394700"/>
              <a:gd name="connsiteY121" fmla="*/ 2908300 h 3225800"/>
              <a:gd name="connsiteX122" fmla="*/ 3378200 w 8394700"/>
              <a:gd name="connsiteY122" fmla="*/ 2870200 h 3225800"/>
              <a:gd name="connsiteX123" fmla="*/ 3416300 w 8394700"/>
              <a:gd name="connsiteY123" fmla="*/ 2857500 h 3225800"/>
              <a:gd name="connsiteX124" fmla="*/ 3454400 w 8394700"/>
              <a:gd name="connsiteY124" fmla="*/ 2832100 h 3225800"/>
              <a:gd name="connsiteX125" fmla="*/ 3708400 w 8394700"/>
              <a:gd name="connsiteY125" fmla="*/ 2806700 h 3225800"/>
              <a:gd name="connsiteX126" fmla="*/ 3810000 w 8394700"/>
              <a:gd name="connsiteY126" fmla="*/ 2781300 h 3225800"/>
              <a:gd name="connsiteX127" fmla="*/ 3886200 w 8394700"/>
              <a:gd name="connsiteY127" fmla="*/ 2755900 h 3225800"/>
              <a:gd name="connsiteX128" fmla="*/ 3924300 w 8394700"/>
              <a:gd name="connsiteY128" fmla="*/ 2730500 h 3225800"/>
              <a:gd name="connsiteX129" fmla="*/ 3975100 w 8394700"/>
              <a:gd name="connsiteY129" fmla="*/ 2717800 h 3225800"/>
              <a:gd name="connsiteX130" fmla="*/ 4013200 w 8394700"/>
              <a:gd name="connsiteY130" fmla="*/ 2705100 h 3225800"/>
              <a:gd name="connsiteX131" fmla="*/ 4038600 w 8394700"/>
              <a:gd name="connsiteY131" fmla="*/ 2667000 h 3225800"/>
              <a:gd name="connsiteX132" fmla="*/ 3975100 w 8394700"/>
              <a:gd name="connsiteY132" fmla="*/ 2654300 h 3225800"/>
              <a:gd name="connsiteX133" fmla="*/ 3924300 w 8394700"/>
              <a:gd name="connsiteY133" fmla="*/ 2641600 h 3225800"/>
              <a:gd name="connsiteX134" fmla="*/ 3848100 w 8394700"/>
              <a:gd name="connsiteY134" fmla="*/ 2616200 h 3225800"/>
              <a:gd name="connsiteX135" fmla="*/ 3835400 w 8394700"/>
              <a:gd name="connsiteY135" fmla="*/ 2578100 h 3225800"/>
              <a:gd name="connsiteX136" fmla="*/ 3746500 w 8394700"/>
              <a:gd name="connsiteY136" fmla="*/ 2463800 h 3225800"/>
              <a:gd name="connsiteX137" fmla="*/ 3708400 w 8394700"/>
              <a:gd name="connsiteY137" fmla="*/ 2438400 h 3225800"/>
              <a:gd name="connsiteX138" fmla="*/ 3975100 w 8394700"/>
              <a:gd name="connsiteY138" fmla="*/ 2400300 h 3225800"/>
              <a:gd name="connsiteX139" fmla="*/ 4051300 w 8394700"/>
              <a:gd name="connsiteY139" fmla="*/ 2336800 h 3225800"/>
              <a:gd name="connsiteX140" fmla="*/ 4102100 w 8394700"/>
              <a:gd name="connsiteY140" fmla="*/ 2260600 h 3225800"/>
              <a:gd name="connsiteX141" fmla="*/ 4165600 w 8394700"/>
              <a:gd name="connsiteY141" fmla="*/ 2184400 h 3225800"/>
              <a:gd name="connsiteX142" fmla="*/ 4216400 w 8394700"/>
              <a:gd name="connsiteY142" fmla="*/ 2133600 h 3225800"/>
              <a:gd name="connsiteX143" fmla="*/ 4267200 w 8394700"/>
              <a:gd name="connsiteY143" fmla="*/ 2082800 h 3225800"/>
              <a:gd name="connsiteX144" fmla="*/ 4292600 w 8394700"/>
              <a:gd name="connsiteY144" fmla="*/ 2044700 h 3225800"/>
              <a:gd name="connsiteX145" fmla="*/ 4330700 w 8394700"/>
              <a:gd name="connsiteY145" fmla="*/ 2006600 h 3225800"/>
              <a:gd name="connsiteX146" fmla="*/ 4343400 w 8394700"/>
              <a:gd name="connsiteY146" fmla="*/ 1968500 h 3225800"/>
              <a:gd name="connsiteX147" fmla="*/ 4406900 w 8394700"/>
              <a:gd name="connsiteY147" fmla="*/ 1892300 h 3225800"/>
              <a:gd name="connsiteX148" fmla="*/ 4432300 w 8394700"/>
              <a:gd name="connsiteY148" fmla="*/ 1854200 h 3225800"/>
              <a:gd name="connsiteX149" fmla="*/ 4521200 w 8394700"/>
              <a:gd name="connsiteY149" fmla="*/ 1765300 h 3225800"/>
              <a:gd name="connsiteX150" fmla="*/ 4622800 w 8394700"/>
              <a:gd name="connsiteY150" fmla="*/ 1651000 h 3225800"/>
              <a:gd name="connsiteX151" fmla="*/ 4660900 w 8394700"/>
              <a:gd name="connsiteY151" fmla="*/ 1638300 h 3225800"/>
              <a:gd name="connsiteX152" fmla="*/ 4737100 w 8394700"/>
              <a:gd name="connsiteY152" fmla="*/ 1600200 h 3225800"/>
              <a:gd name="connsiteX153" fmla="*/ 4787900 w 8394700"/>
              <a:gd name="connsiteY153" fmla="*/ 1612900 h 3225800"/>
              <a:gd name="connsiteX154" fmla="*/ 4813300 w 8394700"/>
              <a:gd name="connsiteY154" fmla="*/ 1689100 h 3225800"/>
              <a:gd name="connsiteX155" fmla="*/ 4826000 w 8394700"/>
              <a:gd name="connsiteY155" fmla="*/ 1727200 h 3225800"/>
              <a:gd name="connsiteX156" fmla="*/ 4838700 w 8394700"/>
              <a:gd name="connsiteY156" fmla="*/ 1765300 h 3225800"/>
              <a:gd name="connsiteX157" fmla="*/ 4889500 w 8394700"/>
              <a:gd name="connsiteY157" fmla="*/ 1841500 h 3225800"/>
              <a:gd name="connsiteX158" fmla="*/ 4927600 w 8394700"/>
              <a:gd name="connsiteY158" fmla="*/ 1930400 h 3225800"/>
              <a:gd name="connsiteX159" fmla="*/ 4940300 w 8394700"/>
              <a:gd name="connsiteY159" fmla="*/ 1981200 h 3225800"/>
              <a:gd name="connsiteX160" fmla="*/ 4965700 w 8394700"/>
              <a:gd name="connsiteY160" fmla="*/ 2019300 h 3225800"/>
              <a:gd name="connsiteX161" fmla="*/ 4978400 w 8394700"/>
              <a:gd name="connsiteY161" fmla="*/ 2057400 h 3225800"/>
              <a:gd name="connsiteX162" fmla="*/ 5003800 w 8394700"/>
              <a:gd name="connsiteY162" fmla="*/ 2108200 h 3225800"/>
              <a:gd name="connsiteX163" fmla="*/ 5029200 w 8394700"/>
              <a:gd name="connsiteY163" fmla="*/ 2146300 h 3225800"/>
              <a:gd name="connsiteX164" fmla="*/ 5118100 w 8394700"/>
              <a:gd name="connsiteY164" fmla="*/ 2171700 h 3225800"/>
              <a:gd name="connsiteX165" fmla="*/ 5168900 w 8394700"/>
              <a:gd name="connsiteY165" fmla="*/ 2197100 h 3225800"/>
              <a:gd name="connsiteX166" fmla="*/ 5207000 w 8394700"/>
              <a:gd name="connsiteY166" fmla="*/ 2413000 h 3225800"/>
              <a:gd name="connsiteX167" fmla="*/ 5257800 w 8394700"/>
              <a:gd name="connsiteY167" fmla="*/ 2489200 h 3225800"/>
              <a:gd name="connsiteX168" fmla="*/ 5384800 w 8394700"/>
              <a:gd name="connsiteY168" fmla="*/ 2514600 h 3225800"/>
              <a:gd name="connsiteX169" fmla="*/ 5676900 w 8394700"/>
              <a:gd name="connsiteY169" fmla="*/ 2527300 h 3225800"/>
              <a:gd name="connsiteX170" fmla="*/ 5753100 w 8394700"/>
              <a:gd name="connsiteY170" fmla="*/ 2552700 h 3225800"/>
              <a:gd name="connsiteX171" fmla="*/ 5765800 w 8394700"/>
              <a:gd name="connsiteY171" fmla="*/ 2590800 h 3225800"/>
              <a:gd name="connsiteX172" fmla="*/ 5829300 w 8394700"/>
              <a:gd name="connsiteY172" fmla="*/ 2616200 h 3225800"/>
              <a:gd name="connsiteX173" fmla="*/ 5956300 w 8394700"/>
              <a:gd name="connsiteY173" fmla="*/ 2641600 h 3225800"/>
              <a:gd name="connsiteX174" fmla="*/ 6591300 w 8394700"/>
              <a:gd name="connsiteY174" fmla="*/ 2628900 h 3225800"/>
              <a:gd name="connsiteX175" fmla="*/ 6731000 w 8394700"/>
              <a:gd name="connsiteY175" fmla="*/ 2603500 h 3225800"/>
              <a:gd name="connsiteX176" fmla="*/ 6819900 w 8394700"/>
              <a:gd name="connsiteY176" fmla="*/ 2590800 h 3225800"/>
              <a:gd name="connsiteX177" fmla="*/ 6883400 w 8394700"/>
              <a:gd name="connsiteY177" fmla="*/ 2603500 h 3225800"/>
              <a:gd name="connsiteX178" fmla="*/ 6858000 w 8394700"/>
              <a:gd name="connsiteY178" fmla="*/ 2641600 h 3225800"/>
              <a:gd name="connsiteX179" fmla="*/ 6819900 w 8394700"/>
              <a:gd name="connsiteY179" fmla="*/ 2654300 h 3225800"/>
              <a:gd name="connsiteX180" fmla="*/ 7099300 w 8394700"/>
              <a:gd name="connsiteY180" fmla="*/ 2641600 h 3225800"/>
              <a:gd name="connsiteX181" fmla="*/ 7124700 w 8394700"/>
              <a:gd name="connsiteY181" fmla="*/ 2603500 h 3225800"/>
              <a:gd name="connsiteX182" fmla="*/ 7162800 w 8394700"/>
              <a:gd name="connsiteY182" fmla="*/ 2578100 h 3225800"/>
              <a:gd name="connsiteX183" fmla="*/ 7175500 w 8394700"/>
              <a:gd name="connsiteY183" fmla="*/ 2540000 h 3225800"/>
              <a:gd name="connsiteX184" fmla="*/ 7264400 w 8394700"/>
              <a:gd name="connsiteY184" fmla="*/ 2425700 h 3225800"/>
              <a:gd name="connsiteX185" fmla="*/ 7302500 w 8394700"/>
              <a:gd name="connsiteY185" fmla="*/ 2349500 h 3225800"/>
              <a:gd name="connsiteX186" fmla="*/ 7391400 w 8394700"/>
              <a:gd name="connsiteY186" fmla="*/ 2286000 h 3225800"/>
              <a:gd name="connsiteX187" fmla="*/ 7442200 w 8394700"/>
              <a:gd name="connsiteY187" fmla="*/ 2247900 h 3225800"/>
              <a:gd name="connsiteX188" fmla="*/ 7518400 w 8394700"/>
              <a:gd name="connsiteY188" fmla="*/ 2184400 h 3225800"/>
              <a:gd name="connsiteX189" fmla="*/ 7556500 w 8394700"/>
              <a:gd name="connsiteY189" fmla="*/ 2171700 h 3225800"/>
              <a:gd name="connsiteX190" fmla="*/ 7658100 w 8394700"/>
              <a:gd name="connsiteY190" fmla="*/ 2133600 h 3225800"/>
              <a:gd name="connsiteX191" fmla="*/ 7683500 w 8394700"/>
              <a:gd name="connsiteY191" fmla="*/ 2095500 h 3225800"/>
              <a:gd name="connsiteX192" fmla="*/ 7734300 w 8394700"/>
              <a:gd name="connsiteY192" fmla="*/ 2082800 h 3225800"/>
              <a:gd name="connsiteX193" fmla="*/ 7772400 w 8394700"/>
              <a:gd name="connsiteY193" fmla="*/ 2057400 h 3225800"/>
              <a:gd name="connsiteX194" fmla="*/ 7810500 w 8394700"/>
              <a:gd name="connsiteY194" fmla="*/ 2044700 h 3225800"/>
              <a:gd name="connsiteX195" fmla="*/ 7848600 w 8394700"/>
              <a:gd name="connsiteY195" fmla="*/ 2019300 h 3225800"/>
              <a:gd name="connsiteX196" fmla="*/ 7886700 w 8394700"/>
              <a:gd name="connsiteY196" fmla="*/ 1981200 h 3225800"/>
              <a:gd name="connsiteX197" fmla="*/ 7988300 w 8394700"/>
              <a:gd name="connsiteY197" fmla="*/ 1943100 h 3225800"/>
              <a:gd name="connsiteX198" fmla="*/ 8026400 w 8394700"/>
              <a:gd name="connsiteY198" fmla="*/ 1905000 h 3225800"/>
              <a:gd name="connsiteX199" fmla="*/ 8128000 w 8394700"/>
              <a:gd name="connsiteY199" fmla="*/ 1854200 h 3225800"/>
              <a:gd name="connsiteX200" fmla="*/ 8153400 w 8394700"/>
              <a:gd name="connsiteY200" fmla="*/ 1816100 h 3225800"/>
              <a:gd name="connsiteX201" fmla="*/ 8204200 w 8394700"/>
              <a:gd name="connsiteY201" fmla="*/ 1803400 h 3225800"/>
              <a:gd name="connsiteX202" fmla="*/ 8394700 w 8394700"/>
              <a:gd name="connsiteY202" fmla="*/ 1765300 h 3225800"/>
              <a:gd name="connsiteX203" fmla="*/ 8331200 w 8394700"/>
              <a:gd name="connsiteY203" fmla="*/ 1752600 h 3225800"/>
              <a:gd name="connsiteX204" fmla="*/ 8293100 w 8394700"/>
              <a:gd name="connsiteY204" fmla="*/ 1739900 h 3225800"/>
              <a:gd name="connsiteX205" fmla="*/ 8204200 w 8394700"/>
              <a:gd name="connsiteY205" fmla="*/ 1727200 h 3225800"/>
              <a:gd name="connsiteX206" fmla="*/ 8128000 w 8394700"/>
              <a:gd name="connsiteY206" fmla="*/ 1714500 h 3225800"/>
              <a:gd name="connsiteX207" fmla="*/ 7937500 w 8394700"/>
              <a:gd name="connsiteY207" fmla="*/ 1727200 h 3225800"/>
              <a:gd name="connsiteX208" fmla="*/ 7899400 w 8394700"/>
              <a:gd name="connsiteY208" fmla="*/ 1752600 h 3225800"/>
              <a:gd name="connsiteX209" fmla="*/ 7861300 w 8394700"/>
              <a:gd name="connsiteY209" fmla="*/ 1765300 h 3225800"/>
              <a:gd name="connsiteX210" fmla="*/ 7785100 w 8394700"/>
              <a:gd name="connsiteY210" fmla="*/ 1803400 h 3225800"/>
              <a:gd name="connsiteX211" fmla="*/ 7670800 w 8394700"/>
              <a:gd name="connsiteY211" fmla="*/ 1905000 h 3225800"/>
              <a:gd name="connsiteX212" fmla="*/ 7569200 w 8394700"/>
              <a:gd name="connsiteY212" fmla="*/ 2057400 h 3225800"/>
              <a:gd name="connsiteX213" fmla="*/ 7543800 w 8394700"/>
              <a:gd name="connsiteY213" fmla="*/ 2095500 h 3225800"/>
              <a:gd name="connsiteX214" fmla="*/ 7454900 w 8394700"/>
              <a:gd name="connsiteY214" fmla="*/ 2171700 h 3225800"/>
              <a:gd name="connsiteX215" fmla="*/ 7416800 w 8394700"/>
              <a:gd name="connsiteY215" fmla="*/ 2197100 h 3225800"/>
              <a:gd name="connsiteX216" fmla="*/ 7340600 w 8394700"/>
              <a:gd name="connsiteY216" fmla="*/ 2247900 h 3225800"/>
              <a:gd name="connsiteX217" fmla="*/ 7264400 w 8394700"/>
              <a:gd name="connsiteY217" fmla="*/ 2324100 h 3225800"/>
              <a:gd name="connsiteX218" fmla="*/ 7226300 w 8394700"/>
              <a:gd name="connsiteY218" fmla="*/ 2362200 h 3225800"/>
              <a:gd name="connsiteX219" fmla="*/ 7188200 w 8394700"/>
              <a:gd name="connsiteY219" fmla="*/ 2413000 h 3225800"/>
              <a:gd name="connsiteX220" fmla="*/ 7099300 w 8394700"/>
              <a:gd name="connsiteY220" fmla="*/ 2527300 h 3225800"/>
              <a:gd name="connsiteX221" fmla="*/ 7048500 w 8394700"/>
              <a:gd name="connsiteY221" fmla="*/ 2540000 h 3225800"/>
              <a:gd name="connsiteX222" fmla="*/ 6667500 w 8394700"/>
              <a:gd name="connsiteY222" fmla="*/ 2552700 h 3225800"/>
              <a:gd name="connsiteX223" fmla="*/ 6616700 w 8394700"/>
              <a:gd name="connsiteY223" fmla="*/ 2540000 h 3225800"/>
              <a:gd name="connsiteX224" fmla="*/ 6350000 w 8394700"/>
              <a:gd name="connsiteY224" fmla="*/ 2514600 h 3225800"/>
              <a:gd name="connsiteX225" fmla="*/ 6273800 w 8394700"/>
              <a:gd name="connsiteY225" fmla="*/ 2501900 h 3225800"/>
              <a:gd name="connsiteX226" fmla="*/ 6197600 w 8394700"/>
              <a:gd name="connsiteY226" fmla="*/ 2476500 h 3225800"/>
              <a:gd name="connsiteX227" fmla="*/ 6070600 w 8394700"/>
              <a:gd name="connsiteY227" fmla="*/ 2438400 h 3225800"/>
              <a:gd name="connsiteX228" fmla="*/ 6032500 w 8394700"/>
              <a:gd name="connsiteY228" fmla="*/ 2413000 h 3225800"/>
              <a:gd name="connsiteX229" fmla="*/ 5981700 w 8394700"/>
              <a:gd name="connsiteY229" fmla="*/ 2400300 h 3225800"/>
              <a:gd name="connsiteX230" fmla="*/ 5880100 w 8394700"/>
              <a:gd name="connsiteY230" fmla="*/ 2349500 h 3225800"/>
              <a:gd name="connsiteX231" fmla="*/ 5854700 w 8394700"/>
              <a:gd name="connsiteY231" fmla="*/ 2311400 h 3225800"/>
              <a:gd name="connsiteX232" fmla="*/ 5816600 w 8394700"/>
              <a:gd name="connsiteY232" fmla="*/ 2273300 h 3225800"/>
              <a:gd name="connsiteX233" fmla="*/ 5803900 w 8394700"/>
              <a:gd name="connsiteY233" fmla="*/ 2235200 h 3225800"/>
              <a:gd name="connsiteX234" fmla="*/ 5740400 w 8394700"/>
              <a:gd name="connsiteY234" fmla="*/ 2171700 h 3225800"/>
              <a:gd name="connsiteX235" fmla="*/ 5689600 w 8394700"/>
              <a:gd name="connsiteY235" fmla="*/ 2095500 h 3225800"/>
              <a:gd name="connsiteX236" fmla="*/ 5664200 w 8394700"/>
              <a:gd name="connsiteY236" fmla="*/ 2057400 h 3225800"/>
              <a:gd name="connsiteX237" fmla="*/ 5435600 w 8394700"/>
              <a:gd name="connsiteY237" fmla="*/ 2044700 h 3225800"/>
              <a:gd name="connsiteX238" fmla="*/ 5372100 w 8394700"/>
              <a:gd name="connsiteY238" fmla="*/ 2019300 h 3225800"/>
              <a:gd name="connsiteX239" fmla="*/ 5283200 w 8394700"/>
              <a:gd name="connsiteY239" fmla="*/ 2006600 h 3225800"/>
              <a:gd name="connsiteX240" fmla="*/ 5207000 w 8394700"/>
              <a:gd name="connsiteY240" fmla="*/ 1943100 h 3225800"/>
              <a:gd name="connsiteX241" fmla="*/ 5168900 w 8394700"/>
              <a:gd name="connsiteY241" fmla="*/ 1917700 h 3225800"/>
              <a:gd name="connsiteX242" fmla="*/ 5143500 w 8394700"/>
              <a:gd name="connsiteY242" fmla="*/ 1866900 h 3225800"/>
              <a:gd name="connsiteX243" fmla="*/ 5130800 w 8394700"/>
              <a:gd name="connsiteY243" fmla="*/ 1816100 h 3225800"/>
              <a:gd name="connsiteX244" fmla="*/ 5105400 w 8394700"/>
              <a:gd name="connsiteY244" fmla="*/ 1752600 h 3225800"/>
              <a:gd name="connsiteX245" fmla="*/ 5092700 w 8394700"/>
              <a:gd name="connsiteY245" fmla="*/ 1511300 h 3225800"/>
              <a:gd name="connsiteX246" fmla="*/ 5080000 w 8394700"/>
              <a:gd name="connsiteY246" fmla="*/ 1422400 h 3225800"/>
              <a:gd name="connsiteX247" fmla="*/ 5067300 w 8394700"/>
              <a:gd name="connsiteY247" fmla="*/ 1270000 h 3225800"/>
              <a:gd name="connsiteX248" fmla="*/ 5041900 w 8394700"/>
              <a:gd name="connsiteY248" fmla="*/ 1104900 h 3225800"/>
              <a:gd name="connsiteX249" fmla="*/ 4978400 w 8394700"/>
              <a:gd name="connsiteY249" fmla="*/ 1028700 h 3225800"/>
              <a:gd name="connsiteX250" fmla="*/ 4889500 w 8394700"/>
              <a:gd name="connsiteY250" fmla="*/ 927100 h 3225800"/>
              <a:gd name="connsiteX251" fmla="*/ 4838700 w 8394700"/>
              <a:gd name="connsiteY251" fmla="*/ 876300 h 3225800"/>
              <a:gd name="connsiteX252" fmla="*/ 4813300 w 8394700"/>
              <a:gd name="connsiteY252" fmla="*/ 838200 h 3225800"/>
              <a:gd name="connsiteX253" fmla="*/ 4686300 w 8394700"/>
              <a:gd name="connsiteY253" fmla="*/ 800100 h 3225800"/>
              <a:gd name="connsiteX254" fmla="*/ 4559300 w 8394700"/>
              <a:gd name="connsiteY254" fmla="*/ 812800 h 3225800"/>
              <a:gd name="connsiteX255" fmla="*/ 4521200 w 8394700"/>
              <a:gd name="connsiteY255" fmla="*/ 825500 h 3225800"/>
              <a:gd name="connsiteX256" fmla="*/ 4457700 w 8394700"/>
              <a:gd name="connsiteY256" fmla="*/ 901700 h 3225800"/>
              <a:gd name="connsiteX257" fmla="*/ 4445000 w 8394700"/>
              <a:gd name="connsiteY257" fmla="*/ 939800 h 3225800"/>
              <a:gd name="connsiteX258" fmla="*/ 4419600 w 8394700"/>
              <a:gd name="connsiteY258" fmla="*/ 977900 h 3225800"/>
              <a:gd name="connsiteX259" fmla="*/ 4368800 w 8394700"/>
              <a:gd name="connsiteY259" fmla="*/ 1092200 h 3225800"/>
              <a:gd name="connsiteX260" fmla="*/ 4356100 w 8394700"/>
              <a:gd name="connsiteY260" fmla="*/ 1155700 h 3225800"/>
              <a:gd name="connsiteX261" fmla="*/ 4330700 w 8394700"/>
              <a:gd name="connsiteY261" fmla="*/ 1308100 h 3225800"/>
              <a:gd name="connsiteX262" fmla="*/ 4318000 w 8394700"/>
              <a:gd name="connsiteY262" fmla="*/ 1346200 h 3225800"/>
              <a:gd name="connsiteX263" fmla="*/ 4292600 w 8394700"/>
              <a:gd name="connsiteY263" fmla="*/ 1384300 h 3225800"/>
              <a:gd name="connsiteX264" fmla="*/ 4279900 w 8394700"/>
              <a:gd name="connsiteY264" fmla="*/ 1447800 h 3225800"/>
              <a:gd name="connsiteX265" fmla="*/ 4267200 w 8394700"/>
              <a:gd name="connsiteY265" fmla="*/ 1524000 h 3225800"/>
              <a:gd name="connsiteX266" fmla="*/ 4241800 w 8394700"/>
              <a:gd name="connsiteY266" fmla="*/ 1600200 h 3225800"/>
              <a:gd name="connsiteX267" fmla="*/ 4229100 w 8394700"/>
              <a:gd name="connsiteY267" fmla="*/ 1651000 h 3225800"/>
              <a:gd name="connsiteX268" fmla="*/ 4203700 w 8394700"/>
              <a:gd name="connsiteY268" fmla="*/ 1816100 h 3225800"/>
              <a:gd name="connsiteX269" fmla="*/ 4191000 w 8394700"/>
              <a:gd name="connsiteY269" fmla="*/ 1854200 h 3225800"/>
              <a:gd name="connsiteX270" fmla="*/ 4178300 w 8394700"/>
              <a:gd name="connsiteY270" fmla="*/ 1905000 h 3225800"/>
              <a:gd name="connsiteX271" fmla="*/ 4152900 w 8394700"/>
              <a:gd name="connsiteY271" fmla="*/ 2070100 h 3225800"/>
              <a:gd name="connsiteX272" fmla="*/ 4140200 w 8394700"/>
              <a:gd name="connsiteY272" fmla="*/ 2108200 h 3225800"/>
              <a:gd name="connsiteX273" fmla="*/ 4064000 w 8394700"/>
              <a:gd name="connsiteY273" fmla="*/ 2184400 h 3225800"/>
              <a:gd name="connsiteX274" fmla="*/ 3987800 w 8394700"/>
              <a:gd name="connsiteY274" fmla="*/ 2235200 h 3225800"/>
              <a:gd name="connsiteX275" fmla="*/ 3949700 w 8394700"/>
              <a:gd name="connsiteY275" fmla="*/ 2197100 h 3225800"/>
              <a:gd name="connsiteX276" fmla="*/ 3886200 w 8394700"/>
              <a:gd name="connsiteY276" fmla="*/ 2108200 h 3225800"/>
              <a:gd name="connsiteX277" fmla="*/ 3848100 w 8394700"/>
              <a:gd name="connsiteY277" fmla="*/ 2006600 h 3225800"/>
              <a:gd name="connsiteX278" fmla="*/ 3835400 w 8394700"/>
              <a:gd name="connsiteY278" fmla="*/ 1955800 h 3225800"/>
              <a:gd name="connsiteX279" fmla="*/ 3797300 w 8394700"/>
              <a:gd name="connsiteY279" fmla="*/ 1917700 h 3225800"/>
              <a:gd name="connsiteX280" fmla="*/ 3733800 w 8394700"/>
              <a:gd name="connsiteY280" fmla="*/ 1841500 h 3225800"/>
              <a:gd name="connsiteX281" fmla="*/ 3721100 w 8394700"/>
              <a:gd name="connsiteY281" fmla="*/ 1803400 h 3225800"/>
              <a:gd name="connsiteX282" fmla="*/ 3683000 w 8394700"/>
              <a:gd name="connsiteY282" fmla="*/ 1790700 h 3225800"/>
              <a:gd name="connsiteX283" fmla="*/ 3644900 w 8394700"/>
              <a:gd name="connsiteY283" fmla="*/ 1752600 h 3225800"/>
              <a:gd name="connsiteX284" fmla="*/ 3594100 w 8394700"/>
              <a:gd name="connsiteY284" fmla="*/ 1676400 h 3225800"/>
              <a:gd name="connsiteX285" fmla="*/ 3581400 w 8394700"/>
              <a:gd name="connsiteY285" fmla="*/ 1638300 h 3225800"/>
              <a:gd name="connsiteX286" fmla="*/ 3543300 w 8394700"/>
              <a:gd name="connsiteY286" fmla="*/ 1587500 h 3225800"/>
              <a:gd name="connsiteX287" fmla="*/ 3505200 w 8394700"/>
              <a:gd name="connsiteY287" fmla="*/ 1485900 h 3225800"/>
              <a:gd name="connsiteX288" fmla="*/ 3467100 w 8394700"/>
              <a:gd name="connsiteY288" fmla="*/ 1422400 h 3225800"/>
              <a:gd name="connsiteX289" fmla="*/ 3429000 w 8394700"/>
              <a:gd name="connsiteY289" fmla="*/ 1320800 h 3225800"/>
              <a:gd name="connsiteX290" fmla="*/ 3365500 w 8394700"/>
              <a:gd name="connsiteY290" fmla="*/ 1193800 h 3225800"/>
              <a:gd name="connsiteX291" fmla="*/ 3251200 w 8394700"/>
              <a:gd name="connsiteY291" fmla="*/ 1143000 h 3225800"/>
              <a:gd name="connsiteX292" fmla="*/ 3213100 w 8394700"/>
              <a:gd name="connsiteY292" fmla="*/ 1130300 h 3225800"/>
              <a:gd name="connsiteX293" fmla="*/ 3060700 w 8394700"/>
              <a:gd name="connsiteY293" fmla="*/ 1168400 h 3225800"/>
              <a:gd name="connsiteX294" fmla="*/ 3022600 w 8394700"/>
              <a:gd name="connsiteY294" fmla="*/ 1193800 h 3225800"/>
              <a:gd name="connsiteX295" fmla="*/ 2971800 w 8394700"/>
              <a:gd name="connsiteY295" fmla="*/ 1219200 h 3225800"/>
              <a:gd name="connsiteX296" fmla="*/ 2933700 w 8394700"/>
              <a:gd name="connsiteY296" fmla="*/ 1244600 h 3225800"/>
              <a:gd name="connsiteX297" fmla="*/ 2882900 w 8394700"/>
              <a:gd name="connsiteY297" fmla="*/ 1257300 h 3225800"/>
              <a:gd name="connsiteX298" fmla="*/ 2844800 w 8394700"/>
              <a:gd name="connsiteY298" fmla="*/ 1308100 h 3225800"/>
              <a:gd name="connsiteX299" fmla="*/ 2806700 w 8394700"/>
              <a:gd name="connsiteY299" fmla="*/ 1320800 h 3225800"/>
              <a:gd name="connsiteX300" fmla="*/ 2781300 w 8394700"/>
              <a:gd name="connsiteY300" fmla="*/ 1358900 h 3225800"/>
              <a:gd name="connsiteX301" fmla="*/ 2705100 w 8394700"/>
              <a:gd name="connsiteY301" fmla="*/ 1435100 h 3225800"/>
              <a:gd name="connsiteX302" fmla="*/ 2679700 w 8394700"/>
              <a:gd name="connsiteY302" fmla="*/ 1498600 h 3225800"/>
              <a:gd name="connsiteX303" fmla="*/ 2667000 w 8394700"/>
              <a:gd name="connsiteY303" fmla="*/ 1562100 h 3225800"/>
              <a:gd name="connsiteX304" fmla="*/ 2628900 w 8394700"/>
              <a:gd name="connsiteY304" fmla="*/ 1612900 h 3225800"/>
              <a:gd name="connsiteX305" fmla="*/ 2590800 w 8394700"/>
              <a:gd name="connsiteY305" fmla="*/ 1689100 h 3225800"/>
              <a:gd name="connsiteX306" fmla="*/ 2565400 w 8394700"/>
              <a:gd name="connsiteY306" fmla="*/ 1828800 h 3225800"/>
              <a:gd name="connsiteX307" fmla="*/ 2552700 w 8394700"/>
              <a:gd name="connsiteY307" fmla="*/ 1866900 h 3225800"/>
              <a:gd name="connsiteX308" fmla="*/ 2540000 w 8394700"/>
              <a:gd name="connsiteY308" fmla="*/ 1943100 h 3225800"/>
              <a:gd name="connsiteX309" fmla="*/ 2514600 w 8394700"/>
              <a:gd name="connsiteY309" fmla="*/ 1981200 h 3225800"/>
              <a:gd name="connsiteX310" fmla="*/ 2489200 w 8394700"/>
              <a:gd name="connsiteY310" fmla="*/ 2057400 h 3225800"/>
              <a:gd name="connsiteX311" fmla="*/ 2438400 w 8394700"/>
              <a:gd name="connsiteY311" fmla="*/ 2146300 h 3225800"/>
              <a:gd name="connsiteX312" fmla="*/ 2400300 w 8394700"/>
              <a:gd name="connsiteY312" fmla="*/ 2222500 h 3225800"/>
              <a:gd name="connsiteX313" fmla="*/ 2374900 w 8394700"/>
              <a:gd name="connsiteY313" fmla="*/ 2273300 h 3225800"/>
              <a:gd name="connsiteX314" fmla="*/ 2298700 w 8394700"/>
              <a:gd name="connsiteY314" fmla="*/ 2336800 h 3225800"/>
              <a:gd name="connsiteX315" fmla="*/ 2286000 w 8394700"/>
              <a:gd name="connsiteY315" fmla="*/ 2374900 h 3225800"/>
              <a:gd name="connsiteX316" fmla="*/ 2197100 w 8394700"/>
              <a:gd name="connsiteY316" fmla="*/ 2438400 h 3225800"/>
              <a:gd name="connsiteX317" fmla="*/ 2120900 w 8394700"/>
              <a:gd name="connsiteY317" fmla="*/ 2501900 h 3225800"/>
              <a:gd name="connsiteX318" fmla="*/ 2044700 w 8394700"/>
              <a:gd name="connsiteY318" fmla="*/ 2527300 h 3225800"/>
              <a:gd name="connsiteX319" fmla="*/ 1993900 w 8394700"/>
              <a:gd name="connsiteY319" fmla="*/ 2552700 h 3225800"/>
              <a:gd name="connsiteX320" fmla="*/ 1892300 w 8394700"/>
              <a:gd name="connsiteY320" fmla="*/ 2565400 h 3225800"/>
              <a:gd name="connsiteX321" fmla="*/ 1676400 w 8394700"/>
              <a:gd name="connsiteY321" fmla="*/ 2552700 h 3225800"/>
              <a:gd name="connsiteX322" fmla="*/ 1600200 w 8394700"/>
              <a:gd name="connsiteY322" fmla="*/ 2489200 h 3225800"/>
              <a:gd name="connsiteX323" fmla="*/ 1536700 w 8394700"/>
              <a:gd name="connsiteY323" fmla="*/ 2374900 h 3225800"/>
              <a:gd name="connsiteX324" fmla="*/ 1524000 w 8394700"/>
              <a:gd name="connsiteY324" fmla="*/ 2311400 h 3225800"/>
              <a:gd name="connsiteX325" fmla="*/ 1498600 w 8394700"/>
              <a:gd name="connsiteY325" fmla="*/ 2273300 h 3225800"/>
              <a:gd name="connsiteX326" fmla="*/ 1460500 w 8394700"/>
              <a:gd name="connsiteY326" fmla="*/ 2197100 h 3225800"/>
              <a:gd name="connsiteX327" fmla="*/ 1447800 w 8394700"/>
              <a:gd name="connsiteY327" fmla="*/ 2019300 h 3225800"/>
              <a:gd name="connsiteX328" fmla="*/ 1422400 w 8394700"/>
              <a:gd name="connsiteY328" fmla="*/ 1943100 h 3225800"/>
              <a:gd name="connsiteX329" fmla="*/ 1409700 w 8394700"/>
              <a:gd name="connsiteY329" fmla="*/ 1752600 h 3225800"/>
              <a:gd name="connsiteX330" fmla="*/ 1384300 w 8394700"/>
              <a:gd name="connsiteY330" fmla="*/ 1651000 h 3225800"/>
              <a:gd name="connsiteX331" fmla="*/ 1346200 w 8394700"/>
              <a:gd name="connsiteY331" fmla="*/ 1498600 h 3225800"/>
              <a:gd name="connsiteX332" fmla="*/ 1320800 w 8394700"/>
              <a:gd name="connsiteY332" fmla="*/ 1435100 h 3225800"/>
              <a:gd name="connsiteX333" fmla="*/ 1308100 w 8394700"/>
              <a:gd name="connsiteY333" fmla="*/ 1397000 h 3225800"/>
              <a:gd name="connsiteX334" fmla="*/ 1244600 w 8394700"/>
              <a:gd name="connsiteY334" fmla="*/ 1320800 h 3225800"/>
              <a:gd name="connsiteX335" fmla="*/ 1219200 w 8394700"/>
              <a:gd name="connsiteY335" fmla="*/ 1282700 h 3225800"/>
              <a:gd name="connsiteX336" fmla="*/ 1143000 w 8394700"/>
              <a:gd name="connsiteY336" fmla="*/ 1206500 h 3225800"/>
              <a:gd name="connsiteX337" fmla="*/ 1104900 w 8394700"/>
              <a:gd name="connsiteY337" fmla="*/ 1104900 h 3225800"/>
              <a:gd name="connsiteX338" fmla="*/ 1092200 w 8394700"/>
              <a:gd name="connsiteY338" fmla="*/ 1066800 h 3225800"/>
              <a:gd name="connsiteX339" fmla="*/ 1054100 w 8394700"/>
              <a:gd name="connsiteY339" fmla="*/ 1016000 h 3225800"/>
              <a:gd name="connsiteX340" fmla="*/ 1028700 w 8394700"/>
              <a:gd name="connsiteY340" fmla="*/ 952500 h 3225800"/>
              <a:gd name="connsiteX341" fmla="*/ 990600 w 8394700"/>
              <a:gd name="connsiteY341" fmla="*/ 863600 h 3225800"/>
              <a:gd name="connsiteX342" fmla="*/ 952500 w 8394700"/>
              <a:gd name="connsiteY342" fmla="*/ 647700 h 3225800"/>
              <a:gd name="connsiteX343" fmla="*/ 939800 w 8394700"/>
              <a:gd name="connsiteY343" fmla="*/ 609600 h 3225800"/>
              <a:gd name="connsiteX344" fmla="*/ 876300 w 8394700"/>
              <a:gd name="connsiteY344" fmla="*/ 533400 h 3225800"/>
              <a:gd name="connsiteX345" fmla="*/ 863600 w 8394700"/>
              <a:gd name="connsiteY345" fmla="*/ 495300 h 3225800"/>
              <a:gd name="connsiteX346" fmla="*/ 774700 w 8394700"/>
              <a:gd name="connsiteY346" fmla="*/ 419100 h 3225800"/>
              <a:gd name="connsiteX347" fmla="*/ 698500 w 8394700"/>
              <a:gd name="connsiteY347" fmla="*/ 368300 h 3225800"/>
              <a:gd name="connsiteX348" fmla="*/ 622300 w 8394700"/>
              <a:gd name="connsiteY348" fmla="*/ 342900 h 3225800"/>
              <a:gd name="connsiteX349" fmla="*/ 584200 w 8394700"/>
              <a:gd name="connsiteY349" fmla="*/ 330200 h 3225800"/>
              <a:gd name="connsiteX350" fmla="*/ 495300 w 8394700"/>
              <a:gd name="connsiteY350" fmla="*/ 266700 h 3225800"/>
              <a:gd name="connsiteX351" fmla="*/ 444500 w 8394700"/>
              <a:gd name="connsiteY351" fmla="*/ 241300 h 3225800"/>
              <a:gd name="connsiteX352" fmla="*/ 406400 w 8394700"/>
              <a:gd name="connsiteY352" fmla="*/ 215900 h 3225800"/>
              <a:gd name="connsiteX353" fmla="*/ 355600 w 8394700"/>
              <a:gd name="connsiteY353" fmla="*/ 190500 h 3225800"/>
              <a:gd name="connsiteX354" fmla="*/ 266700 w 8394700"/>
              <a:gd name="connsiteY354" fmla="*/ 127000 h 3225800"/>
              <a:gd name="connsiteX355" fmla="*/ 228600 w 8394700"/>
              <a:gd name="connsiteY355" fmla="*/ 114300 h 3225800"/>
              <a:gd name="connsiteX356" fmla="*/ 177800 w 8394700"/>
              <a:gd name="connsiteY356" fmla="*/ 38100 h 3225800"/>
              <a:gd name="connsiteX357" fmla="*/ 50800 w 8394700"/>
              <a:gd name="connsiteY357" fmla="*/ 0 h 3225800"/>
              <a:gd name="connsiteX0" fmla="*/ 15100 w 8359000"/>
              <a:gd name="connsiteY0" fmla="*/ 0 h 3225800"/>
              <a:gd name="connsiteX1" fmla="*/ 2400 w 8359000"/>
              <a:gd name="connsiteY1" fmla="*/ 1524000 h 3225800"/>
              <a:gd name="connsiteX2" fmla="*/ 15100 w 8359000"/>
              <a:gd name="connsiteY2" fmla="*/ 1625600 h 3225800"/>
              <a:gd name="connsiteX3" fmla="*/ 40500 w 8359000"/>
              <a:gd name="connsiteY3" fmla="*/ 1841500 h 3225800"/>
              <a:gd name="connsiteX4" fmla="*/ 53200 w 8359000"/>
              <a:gd name="connsiteY4" fmla="*/ 2197100 h 3225800"/>
              <a:gd name="connsiteX5" fmla="*/ 65900 w 8359000"/>
              <a:gd name="connsiteY5" fmla="*/ 2362200 h 3225800"/>
              <a:gd name="connsiteX6" fmla="*/ 91300 w 8359000"/>
              <a:gd name="connsiteY6" fmla="*/ 3225800 h 3225800"/>
              <a:gd name="connsiteX7" fmla="*/ 205600 w 8359000"/>
              <a:gd name="connsiteY7" fmla="*/ 3213100 h 3225800"/>
              <a:gd name="connsiteX8" fmla="*/ 281800 w 8359000"/>
              <a:gd name="connsiteY8" fmla="*/ 3187700 h 3225800"/>
              <a:gd name="connsiteX9" fmla="*/ 319900 w 8359000"/>
              <a:gd name="connsiteY9" fmla="*/ 3149600 h 3225800"/>
              <a:gd name="connsiteX10" fmla="*/ 396100 w 8359000"/>
              <a:gd name="connsiteY10" fmla="*/ 3098800 h 3225800"/>
              <a:gd name="connsiteX11" fmla="*/ 421500 w 8359000"/>
              <a:gd name="connsiteY11" fmla="*/ 3060700 h 3225800"/>
              <a:gd name="connsiteX12" fmla="*/ 459600 w 8359000"/>
              <a:gd name="connsiteY12" fmla="*/ 3048000 h 3225800"/>
              <a:gd name="connsiteX13" fmla="*/ 497700 w 8359000"/>
              <a:gd name="connsiteY13" fmla="*/ 3022600 h 3225800"/>
              <a:gd name="connsiteX14" fmla="*/ 535800 w 8359000"/>
              <a:gd name="connsiteY14" fmla="*/ 3009900 h 3225800"/>
              <a:gd name="connsiteX15" fmla="*/ 573900 w 8359000"/>
              <a:gd name="connsiteY15" fmla="*/ 2984500 h 3225800"/>
              <a:gd name="connsiteX16" fmla="*/ 650100 w 8359000"/>
              <a:gd name="connsiteY16" fmla="*/ 2959100 h 3225800"/>
              <a:gd name="connsiteX17" fmla="*/ 688200 w 8359000"/>
              <a:gd name="connsiteY17" fmla="*/ 2921000 h 3225800"/>
              <a:gd name="connsiteX18" fmla="*/ 713600 w 8359000"/>
              <a:gd name="connsiteY18" fmla="*/ 2882900 h 3225800"/>
              <a:gd name="connsiteX19" fmla="*/ 751700 w 8359000"/>
              <a:gd name="connsiteY19" fmla="*/ 2870200 h 3225800"/>
              <a:gd name="connsiteX20" fmla="*/ 789800 w 8359000"/>
              <a:gd name="connsiteY20" fmla="*/ 2844800 h 3225800"/>
              <a:gd name="connsiteX21" fmla="*/ 840600 w 8359000"/>
              <a:gd name="connsiteY21" fmla="*/ 2819400 h 3225800"/>
              <a:gd name="connsiteX22" fmla="*/ 878700 w 8359000"/>
              <a:gd name="connsiteY22" fmla="*/ 2781300 h 3225800"/>
              <a:gd name="connsiteX23" fmla="*/ 904100 w 8359000"/>
              <a:gd name="connsiteY23" fmla="*/ 2743200 h 3225800"/>
              <a:gd name="connsiteX24" fmla="*/ 954900 w 8359000"/>
              <a:gd name="connsiteY24" fmla="*/ 2717800 h 3225800"/>
              <a:gd name="connsiteX25" fmla="*/ 1056500 w 8359000"/>
              <a:gd name="connsiteY25" fmla="*/ 2730500 h 3225800"/>
              <a:gd name="connsiteX26" fmla="*/ 1107300 w 8359000"/>
              <a:gd name="connsiteY26" fmla="*/ 2768600 h 3225800"/>
              <a:gd name="connsiteX27" fmla="*/ 1158100 w 8359000"/>
              <a:gd name="connsiteY27" fmla="*/ 2781300 h 3225800"/>
              <a:gd name="connsiteX28" fmla="*/ 1196200 w 8359000"/>
              <a:gd name="connsiteY28" fmla="*/ 2806700 h 3225800"/>
              <a:gd name="connsiteX29" fmla="*/ 1234300 w 8359000"/>
              <a:gd name="connsiteY29" fmla="*/ 2844800 h 3225800"/>
              <a:gd name="connsiteX30" fmla="*/ 1539100 w 8359000"/>
              <a:gd name="connsiteY30" fmla="*/ 2895600 h 3225800"/>
              <a:gd name="connsiteX31" fmla="*/ 1564500 w 8359000"/>
              <a:gd name="connsiteY31" fmla="*/ 2959100 h 3225800"/>
              <a:gd name="connsiteX32" fmla="*/ 1577200 w 8359000"/>
              <a:gd name="connsiteY32" fmla="*/ 3009900 h 3225800"/>
              <a:gd name="connsiteX33" fmla="*/ 1628000 w 8359000"/>
              <a:gd name="connsiteY33" fmla="*/ 3022600 h 3225800"/>
              <a:gd name="connsiteX34" fmla="*/ 1818500 w 8359000"/>
              <a:gd name="connsiteY34" fmla="*/ 3009900 h 3225800"/>
              <a:gd name="connsiteX35" fmla="*/ 1894700 w 8359000"/>
              <a:gd name="connsiteY35" fmla="*/ 2933700 h 3225800"/>
              <a:gd name="connsiteX36" fmla="*/ 1932800 w 8359000"/>
              <a:gd name="connsiteY36" fmla="*/ 2895600 h 3225800"/>
              <a:gd name="connsiteX37" fmla="*/ 1958200 w 8359000"/>
              <a:gd name="connsiteY37" fmla="*/ 2857500 h 3225800"/>
              <a:gd name="connsiteX38" fmla="*/ 1996300 w 8359000"/>
              <a:gd name="connsiteY38" fmla="*/ 2832100 h 3225800"/>
              <a:gd name="connsiteX39" fmla="*/ 2034400 w 8359000"/>
              <a:gd name="connsiteY39" fmla="*/ 2794000 h 3225800"/>
              <a:gd name="connsiteX40" fmla="*/ 2072500 w 8359000"/>
              <a:gd name="connsiteY40" fmla="*/ 2781300 h 3225800"/>
              <a:gd name="connsiteX41" fmla="*/ 2415400 w 8359000"/>
              <a:gd name="connsiteY41" fmla="*/ 2768600 h 3225800"/>
              <a:gd name="connsiteX42" fmla="*/ 2466200 w 8359000"/>
              <a:gd name="connsiteY42" fmla="*/ 2755900 h 3225800"/>
              <a:gd name="connsiteX43" fmla="*/ 2504300 w 8359000"/>
              <a:gd name="connsiteY43" fmla="*/ 2743200 h 3225800"/>
              <a:gd name="connsiteX44" fmla="*/ 2567800 w 8359000"/>
              <a:gd name="connsiteY44" fmla="*/ 2730500 h 3225800"/>
              <a:gd name="connsiteX45" fmla="*/ 2605900 w 8359000"/>
              <a:gd name="connsiteY45" fmla="*/ 2692400 h 3225800"/>
              <a:gd name="connsiteX46" fmla="*/ 2644000 w 8359000"/>
              <a:gd name="connsiteY46" fmla="*/ 2679700 h 3225800"/>
              <a:gd name="connsiteX47" fmla="*/ 2656700 w 8359000"/>
              <a:gd name="connsiteY47" fmla="*/ 2641600 h 3225800"/>
              <a:gd name="connsiteX48" fmla="*/ 2758300 w 8359000"/>
              <a:gd name="connsiteY48" fmla="*/ 2540000 h 3225800"/>
              <a:gd name="connsiteX49" fmla="*/ 2771000 w 8359000"/>
              <a:gd name="connsiteY49" fmla="*/ 2501900 h 3225800"/>
              <a:gd name="connsiteX50" fmla="*/ 2821800 w 8359000"/>
              <a:gd name="connsiteY50" fmla="*/ 2425700 h 3225800"/>
              <a:gd name="connsiteX51" fmla="*/ 2834500 w 8359000"/>
              <a:gd name="connsiteY51" fmla="*/ 2387600 h 3225800"/>
              <a:gd name="connsiteX52" fmla="*/ 2859900 w 8359000"/>
              <a:gd name="connsiteY52" fmla="*/ 2336800 h 3225800"/>
              <a:gd name="connsiteX53" fmla="*/ 2821800 w 8359000"/>
              <a:gd name="connsiteY53" fmla="*/ 2374900 h 3225800"/>
              <a:gd name="connsiteX54" fmla="*/ 2745600 w 8359000"/>
              <a:gd name="connsiteY54" fmla="*/ 2413000 h 3225800"/>
              <a:gd name="connsiteX55" fmla="*/ 2669400 w 8359000"/>
              <a:gd name="connsiteY55" fmla="*/ 2476500 h 3225800"/>
              <a:gd name="connsiteX56" fmla="*/ 2593200 w 8359000"/>
              <a:gd name="connsiteY56" fmla="*/ 2527300 h 3225800"/>
              <a:gd name="connsiteX57" fmla="*/ 2491600 w 8359000"/>
              <a:gd name="connsiteY57" fmla="*/ 2641600 h 3225800"/>
              <a:gd name="connsiteX58" fmla="*/ 2453500 w 8359000"/>
              <a:gd name="connsiteY58" fmla="*/ 2679700 h 3225800"/>
              <a:gd name="connsiteX59" fmla="*/ 2440800 w 8359000"/>
              <a:gd name="connsiteY59" fmla="*/ 2717800 h 3225800"/>
              <a:gd name="connsiteX60" fmla="*/ 2415400 w 8359000"/>
              <a:gd name="connsiteY60" fmla="*/ 2755900 h 3225800"/>
              <a:gd name="connsiteX61" fmla="*/ 2377300 w 8359000"/>
              <a:gd name="connsiteY61" fmla="*/ 2870200 h 3225800"/>
              <a:gd name="connsiteX62" fmla="*/ 2301100 w 8359000"/>
              <a:gd name="connsiteY62" fmla="*/ 2933700 h 3225800"/>
              <a:gd name="connsiteX63" fmla="*/ 2174100 w 8359000"/>
              <a:gd name="connsiteY63" fmla="*/ 3022600 h 3225800"/>
              <a:gd name="connsiteX64" fmla="*/ 2123300 w 8359000"/>
              <a:gd name="connsiteY64" fmla="*/ 3048000 h 3225800"/>
              <a:gd name="connsiteX65" fmla="*/ 2085200 w 8359000"/>
              <a:gd name="connsiteY65" fmla="*/ 3073400 h 3225800"/>
              <a:gd name="connsiteX66" fmla="*/ 2009000 w 8359000"/>
              <a:gd name="connsiteY66" fmla="*/ 3098800 h 3225800"/>
              <a:gd name="connsiteX67" fmla="*/ 1970900 w 8359000"/>
              <a:gd name="connsiteY67" fmla="*/ 3111500 h 3225800"/>
              <a:gd name="connsiteX68" fmla="*/ 2377300 w 8359000"/>
              <a:gd name="connsiteY68" fmla="*/ 3136900 h 3225800"/>
              <a:gd name="connsiteX69" fmla="*/ 2682100 w 8359000"/>
              <a:gd name="connsiteY69" fmla="*/ 3162300 h 3225800"/>
              <a:gd name="connsiteX70" fmla="*/ 2898000 w 8359000"/>
              <a:gd name="connsiteY70" fmla="*/ 3175000 h 3225800"/>
              <a:gd name="connsiteX71" fmla="*/ 3418700 w 8359000"/>
              <a:gd name="connsiteY71" fmla="*/ 3149600 h 3225800"/>
              <a:gd name="connsiteX72" fmla="*/ 3545700 w 8359000"/>
              <a:gd name="connsiteY72" fmla="*/ 3124200 h 3225800"/>
              <a:gd name="connsiteX73" fmla="*/ 3621900 w 8359000"/>
              <a:gd name="connsiteY73" fmla="*/ 3098800 h 3225800"/>
              <a:gd name="connsiteX74" fmla="*/ 4117200 w 8359000"/>
              <a:gd name="connsiteY74" fmla="*/ 3073400 h 3225800"/>
              <a:gd name="connsiteX75" fmla="*/ 4295000 w 8359000"/>
              <a:gd name="connsiteY75" fmla="*/ 3048000 h 3225800"/>
              <a:gd name="connsiteX76" fmla="*/ 4371200 w 8359000"/>
              <a:gd name="connsiteY76" fmla="*/ 3035300 h 3225800"/>
              <a:gd name="connsiteX77" fmla="*/ 4447400 w 8359000"/>
              <a:gd name="connsiteY77" fmla="*/ 3009900 h 3225800"/>
              <a:gd name="connsiteX78" fmla="*/ 5057000 w 8359000"/>
              <a:gd name="connsiteY78" fmla="*/ 3022600 h 3225800"/>
              <a:gd name="connsiteX79" fmla="*/ 5133200 w 8359000"/>
              <a:gd name="connsiteY79" fmla="*/ 3048000 h 3225800"/>
              <a:gd name="connsiteX80" fmla="*/ 5285600 w 8359000"/>
              <a:gd name="connsiteY80" fmla="*/ 3060700 h 3225800"/>
              <a:gd name="connsiteX81" fmla="*/ 5463400 w 8359000"/>
              <a:gd name="connsiteY81" fmla="*/ 3086100 h 3225800"/>
              <a:gd name="connsiteX82" fmla="*/ 5831700 w 8359000"/>
              <a:gd name="connsiteY82" fmla="*/ 3098800 h 3225800"/>
              <a:gd name="connsiteX83" fmla="*/ 6238100 w 8359000"/>
              <a:gd name="connsiteY83" fmla="*/ 3124200 h 3225800"/>
              <a:gd name="connsiteX84" fmla="*/ 6314300 w 8359000"/>
              <a:gd name="connsiteY84" fmla="*/ 3187700 h 3225800"/>
              <a:gd name="connsiteX85" fmla="*/ 6771500 w 8359000"/>
              <a:gd name="connsiteY85" fmla="*/ 3175000 h 3225800"/>
              <a:gd name="connsiteX86" fmla="*/ 6822300 w 8359000"/>
              <a:gd name="connsiteY86" fmla="*/ 3149600 h 3225800"/>
              <a:gd name="connsiteX87" fmla="*/ 6885800 w 8359000"/>
              <a:gd name="connsiteY87" fmla="*/ 3136900 h 3225800"/>
              <a:gd name="connsiteX88" fmla="*/ 6796900 w 8359000"/>
              <a:gd name="connsiteY88" fmla="*/ 3098800 h 3225800"/>
              <a:gd name="connsiteX89" fmla="*/ 6657200 w 8359000"/>
              <a:gd name="connsiteY89" fmla="*/ 3086100 h 3225800"/>
              <a:gd name="connsiteX90" fmla="*/ 6555600 w 8359000"/>
              <a:gd name="connsiteY90" fmla="*/ 3073400 h 3225800"/>
              <a:gd name="connsiteX91" fmla="*/ 6288900 w 8359000"/>
              <a:gd name="connsiteY91" fmla="*/ 3048000 h 3225800"/>
              <a:gd name="connsiteX92" fmla="*/ 6238100 w 8359000"/>
              <a:gd name="connsiteY92" fmla="*/ 3022600 h 3225800"/>
              <a:gd name="connsiteX93" fmla="*/ 6314300 w 8359000"/>
              <a:gd name="connsiteY93" fmla="*/ 2971800 h 3225800"/>
              <a:gd name="connsiteX94" fmla="*/ 6492100 w 8359000"/>
              <a:gd name="connsiteY94" fmla="*/ 2946400 h 3225800"/>
              <a:gd name="connsiteX95" fmla="*/ 6606400 w 8359000"/>
              <a:gd name="connsiteY95" fmla="*/ 2908300 h 3225800"/>
              <a:gd name="connsiteX96" fmla="*/ 6657200 w 8359000"/>
              <a:gd name="connsiteY96" fmla="*/ 2895600 h 3225800"/>
              <a:gd name="connsiteX97" fmla="*/ 5958700 w 8359000"/>
              <a:gd name="connsiteY97" fmla="*/ 2870200 h 3225800"/>
              <a:gd name="connsiteX98" fmla="*/ 5869800 w 8359000"/>
              <a:gd name="connsiteY98" fmla="*/ 2857500 h 3225800"/>
              <a:gd name="connsiteX99" fmla="*/ 5679300 w 8359000"/>
              <a:gd name="connsiteY99" fmla="*/ 2844800 h 3225800"/>
              <a:gd name="connsiteX100" fmla="*/ 5222100 w 8359000"/>
              <a:gd name="connsiteY100" fmla="*/ 2832100 h 3225800"/>
              <a:gd name="connsiteX101" fmla="*/ 5158600 w 8359000"/>
              <a:gd name="connsiteY101" fmla="*/ 2819400 h 3225800"/>
              <a:gd name="connsiteX102" fmla="*/ 5120500 w 8359000"/>
              <a:gd name="connsiteY102" fmla="*/ 2806700 h 3225800"/>
              <a:gd name="connsiteX103" fmla="*/ 4599800 w 8359000"/>
              <a:gd name="connsiteY103" fmla="*/ 2819400 h 3225800"/>
              <a:gd name="connsiteX104" fmla="*/ 4498200 w 8359000"/>
              <a:gd name="connsiteY104" fmla="*/ 2832100 h 3225800"/>
              <a:gd name="connsiteX105" fmla="*/ 4256900 w 8359000"/>
              <a:gd name="connsiteY105" fmla="*/ 2870200 h 3225800"/>
              <a:gd name="connsiteX106" fmla="*/ 4041000 w 8359000"/>
              <a:gd name="connsiteY106" fmla="*/ 2882900 h 3225800"/>
              <a:gd name="connsiteX107" fmla="*/ 3533000 w 8359000"/>
              <a:gd name="connsiteY107" fmla="*/ 2870200 h 3225800"/>
              <a:gd name="connsiteX108" fmla="*/ 3494900 w 8359000"/>
              <a:gd name="connsiteY108" fmla="*/ 2857500 h 3225800"/>
              <a:gd name="connsiteX109" fmla="*/ 3367900 w 8359000"/>
              <a:gd name="connsiteY109" fmla="*/ 2870200 h 3225800"/>
              <a:gd name="connsiteX110" fmla="*/ 3342500 w 8359000"/>
              <a:gd name="connsiteY110" fmla="*/ 2908300 h 3225800"/>
              <a:gd name="connsiteX111" fmla="*/ 3317100 w 8359000"/>
              <a:gd name="connsiteY111" fmla="*/ 2997200 h 3225800"/>
              <a:gd name="connsiteX112" fmla="*/ 3202800 w 8359000"/>
              <a:gd name="connsiteY112" fmla="*/ 3060700 h 3225800"/>
              <a:gd name="connsiteX113" fmla="*/ 3126600 w 8359000"/>
              <a:gd name="connsiteY113" fmla="*/ 3098800 h 3225800"/>
              <a:gd name="connsiteX114" fmla="*/ 3025000 w 8359000"/>
              <a:gd name="connsiteY114" fmla="*/ 3086100 h 3225800"/>
              <a:gd name="connsiteX115" fmla="*/ 3037700 w 8359000"/>
              <a:gd name="connsiteY115" fmla="*/ 3035300 h 3225800"/>
              <a:gd name="connsiteX116" fmla="*/ 3088500 w 8359000"/>
              <a:gd name="connsiteY116" fmla="*/ 3022600 h 3225800"/>
              <a:gd name="connsiteX117" fmla="*/ 3126600 w 8359000"/>
              <a:gd name="connsiteY117" fmla="*/ 2997200 h 3225800"/>
              <a:gd name="connsiteX118" fmla="*/ 3202800 w 8359000"/>
              <a:gd name="connsiteY118" fmla="*/ 2971800 h 3225800"/>
              <a:gd name="connsiteX119" fmla="*/ 3279000 w 8359000"/>
              <a:gd name="connsiteY119" fmla="*/ 2933700 h 3225800"/>
              <a:gd name="connsiteX120" fmla="*/ 3317100 w 8359000"/>
              <a:gd name="connsiteY120" fmla="*/ 2908300 h 3225800"/>
              <a:gd name="connsiteX121" fmla="*/ 3342500 w 8359000"/>
              <a:gd name="connsiteY121" fmla="*/ 2870200 h 3225800"/>
              <a:gd name="connsiteX122" fmla="*/ 3380600 w 8359000"/>
              <a:gd name="connsiteY122" fmla="*/ 2857500 h 3225800"/>
              <a:gd name="connsiteX123" fmla="*/ 3418700 w 8359000"/>
              <a:gd name="connsiteY123" fmla="*/ 2832100 h 3225800"/>
              <a:gd name="connsiteX124" fmla="*/ 3672700 w 8359000"/>
              <a:gd name="connsiteY124" fmla="*/ 2806700 h 3225800"/>
              <a:gd name="connsiteX125" fmla="*/ 3774300 w 8359000"/>
              <a:gd name="connsiteY125" fmla="*/ 2781300 h 3225800"/>
              <a:gd name="connsiteX126" fmla="*/ 3850500 w 8359000"/>
              <a:gd name="connsiteY126" fmla="*/ 2755900 h 3225800"/>
              <a:gd name="connsiteX127" fmla="*/ 3888600 w 8359000"/>
              <a:gd name="connsiteY127" fmla="*/ 2730500 h 3225800"/>
              <a:gd name="connsiteX128" fmla="*/ 3939400 w 8359000"/>
              <a:gd name="connsiteY128" fmla="*/ 2717800 h 3225800"/>
              <a:gd name="connsiteX129" fmla="*/ 3977500 w 8359000"/>
              <a:gd name="connsiteY129" fmla="*/ 2705100 h 3225800"/>
              <a:gd name="connsiteX130" fmla="*/ 4002900 w 8359000"/>
              <a:gd name="connsiteY130" fmla="*/ 2667000 h 3225800"/>
              <a:gd name="connsiteX131" fmla="*/ 3939400 w 8359000"/>
              <a:gd name="connsiteY131" fmla="*/ 2654300 h 3225800"/>
              <a:gd name="connsiteX132" fmla="*/ 3888600 w 8359000"/>
              <a:gd name="connsiteY132" fmla="*/ 2641600 h 3225800"/>
              <a:gd name="connsiteX133" fmla="*/ 3812400 w 8359000"/>
              <a:gd name="connsiteY133" fmla="*/ 2616200 h 3225800"/>
              <a:gd name="connsiteX134" fmla="*/ 3799700 w 8359000"/>
              <a:gd name="connsiteY134" fmla="*/ 2578100 h 3225800"/>
              <a:gd name="connsiteX135" fmla="*/ 3710800 w 8359000"/>
              <a:gd name="connsiteY135" fmla="*/ 2463800 h 3225800"/>
              <a:gd name="connsiteX136" fmla="*/ 3672700 w 8359000"/>
              <a:gd name="connsiteY136" fmla="*/ 2438400 h 3225800"/>
              <a:gd name="connsiteX137" fmla="*/ 3939400 w 8359000"/>
              <a:gd name="connsiteY137" fmla="*/ 2400300 h 3225800"/>
              <a:gd name="connsiteX138" fmla="*/ 4015600 w 8359000"/>
              <a:gd name="connsiteY138" fmla="*/ 2336800 h 3225800"/>
              <a:gd name="connsiteX139" fmla="*/ 4066400 w 8359000"/>
              <a:gd name="connsiteY139" fmla="*/ 2260600 h 3225800"/>
              <a:gd name="connsiteX140" fmla="*/ 4129900 w 8359000"/>
              <a:gd name="connsiteY140" fmla="*/ 2184400 h 3225800"/>
              <a:gd name="connsiteX141" fmla="*/ 4180700 w 8359000"/>
              <a:gd name="connsiteY141" fmla="*/ 2133600 h 3225800"/>
              <a:gd name="connsiteX142" fmla="*/ 4231500 w 8359000"/>
              <a:gd name="connsiteY142" fmla="*/ 2082800 h 3225800"/>
              <a:gd name="connsiteX143" fmla="*/ 4256900 w 8359000"/>
              <a:gd name="connsiteY143" fmla="*/ 2044700 h 3225800"/>
              <a:gd name="connsiteX144" fmla="*/ 4295000 w 8359000"/>
              <a:gd name="connsiteY144" fmla="*/ 2006600 h 3225800"/>
              <a:gd name="connsiteX145" fmla="*/ 4307700 w 8359000"/>
              <a:gd name="connsiteY145" fmla="*/ 1968500 h 3225800"/>
              <a:gd name="connsiteX146" fmla="*/ 4371200 w 8359000"/>
              <a:gd name="connsiteY146" fmla="*/ 1892300 h 3225800"/>
              <a:gd name="connsiteX147" fmla="*/ 4396600 w 8359000"/>
              <a:gd name="connsiteY147" fmla="*/ 1854200 h 3225800"/>
              <a:gd name="connsiteX148" fmla="*/ 4485500 w 8359000"/>
              <a:gd name="connsiteY148" fmla="*/ 1765300 h 3225800"/>
              <a:gd name="connsiteX149" fmla="*/ 4587100 w 8359000"/>
              <a:gd name="connsiteY149" fmla="*/ 1651000 h 3225800"/>
              <a:gd name="connsiteX150" fmla="*/ 4625200 w 8359000"/>
              <a:gd name="connsiteY150" fmla="*/ 1638300 h 3225800"/>
              <a:gd name="connsiteX151" fmla="*/ 4701400 w 8359000"/>
              <a:gd name="connsiteY151" fmla="*/ 1600200 h 3225800"/>
              <a:gd name="connsiteX152" fmla="*/ 4752200 w 8359000"/>
              <a:gd name="connsiteY152" fmla="*/ 1612900 h 3225800"/>
              <a:gd name="connsiteX153" fmla="*/ 4777600 w 8359000"/>
              <a:gd name="connsiteY153" fmla="*/ 1689100 h 3225800"/>
              <a:gd name="connsiteX154" fmla="*/ 4790300 w 8359000"/>
              <a:gd name="connsiteY154" fmla="*/ 1727200 h 3225800"/>
              <a:gd name="connsiteX155" fmla="*/ 4803000 w 8359000"/>
              <a:gd name="connsiteY155" fmla="*/ 1765300 h 3225800"/>
              <a:gd name="connsiteX156" fmla="*/ 4853800 w 8359000"/>
              <a:gd name="connsiteY156" fmla="*/ 1841500 h 3225800"/>
              <a:gd name="connsiteX157" fmla="*/ 4891900 w 8359000"/>
              <a:gd name="connsiteY157" fmla="*/ 1930400 h 3225800"/>
              <a:gd name="connsiteX158" fmla="*/ 4904600 w 8359000"/>
              <a:gd name="connsiteY158" fmla="*/ 1981200 h 3225800"/>
              <a:gd name="connsiteX159" fmla="*/ 4930000 w 8359000"/>
              <a:gd name="connsiteY159" fmla="*/ 2019300 h 3225800"/>
              <a:gd name="connsiteX160" fmla="*/ 4942700 w 8359000"/>
              <a:gd name="connsiteY160" fmla="*/ 2057400 h 3225800"/>
              <a:gd name="connsiteX161" fmla="*/ 4968100 w 8359000"/>
              <a:gd name="connsiteY161" fmla="*/ 2108200 h 3225800"/>
              <a:gd name="connsiteX162" fmla="*/ 4993500 w 8359000"/>
              <a:gd name="connsiteY162" fmla="*/ 2146300 h 3225800"/>
              <a:gd name="connsiteX163" fmla="*/ 5082400 w 8359000"/>
              <a:gd name="connsiteY163" fmla="*/ 2171700 h 3225800"/>
              <a:gd name="connsiteX164" fmla="*/ 5133200 w 8359000"/>
              <a:gd name="connsiteY164" fmla="*/ 2197100 h 3225800"/>
              <a:gd name="connsiteX165" fmla="*/ 5171300 w 8359000"/>
              <a:gd name="connsiteY165" fmla="*/ 2413000 h 3225800"/>
              <a:gd name="connsiteX166" fmla="*/ 5222100 w 8359000"/>
              <a:gd name="connsiteY166" fmla="*/ 2489200 h 3225800"/>
              <a:gd name="connsiteX167" fmla="*/ 5349100 w 8359000"/>
              <a:gd name="connsiteY167" fmla="*/ 2514600 h 3225800"/>
              <a:gd name="connsiteX168" fmla="*/ 5641200 w 8359000"/>
              <a:gd name="connsiteY168" fmla="*/ 2527300 h 3225800"/>
              <a:gd name="connsiteX169" fmla="*/ 5717400 w 8359000"/>
              <a:gd name="connsiteY169" fmla="*/ 2552700 h 3225800"/>
              <a:gd name="connsiteX170" fmla="*/ 5730100 w 8359000"/>
              <a:gd name="connsiteY170" fmla="*/ 2590800 h 3225800"/>
              <a:gd name="connsiteX171" fmla="*/ 5793600 w 8359000"/>
              <a:gd name="connsiteY171" fmla="*/ 2616200 h 3225800"/>
              <a:gd name="connsiteX172" fmla="*/ 5920600 w 8359000"/>
              <a:gd name="connsiteY172" fmla="*/ 2641600 h 3225800"/>
              <a:gd name="connsiteX173" fmla="*/ 6555600 w 8359000"/>
              <a:gd name="connsiteY173" fmla="*/ 2628900 h 3225800"/>
              <a:gd name="connsiteX174" fmla="*/ 6695300 w 8359000"/>
              <a:gd name="connsiteY174" fmla="*/ 2603500 h 3225800"/>
              <a:gd name="connsiteX175" fmla="*/ 6784200 w 8359000"/>
              <a:gd name="connsiteY175" fmla="*/ 2590800 h 3225800"/>
              <a:gd name="connsiteX176" fmla="*/ 6847700 w 8359000"/>
              <a:gd name="connsiteY176" fmla="*/ 2603500 h 3225800"/>
              <a:gd name="connsiteX177" fmla="*/ 6822300 w 8359000"/>
              <a:gd name="connsiteY177" fmla="*/ 2641600 h 3225800"/>
              <a:gd name="connsiteX178" fmla="*/ 6784200 w 8359000"/>
              <a:gd name="connsiteY178" fmla="*/ 2654300 h 3225800"/>
              <a:gd name="connsiteX179" fmla="*/ 7063600 w 8359000"/>
              <a:gd name="connsiteY179" fmla="*/ 2641600 h 3225800"/>
              <a:gd name="connsiteX180" fmla="*/ 7089000 w 8359000"/>
              <a:gd name="connsiteY180" fmla="*/ 2603500 h 3225800"/>
              <a:gd name="connsiteX181" fmla="*/ 7127100 w 8359000"/>
              <a:gd name="connsiteY181" fmla="*/ 2578100 h 3225800"/>
              <a:gd name="connsiteX182" fmla="*/ 7139800 w 8359000"/>
              <a:gd name="connsiteY182" fmla="*/ 2540000 h 3225800"/>
              <a:gd name="connsiteX183" fmla="*/ 7228700 w 8359000"/>
              <a:gd name="connsiteY183" fmla="*/ 2425700 h 3225800"/>
              <a:gd name="connsiteX184" fmla="*/ 7266800 w 8359000"/>
              <a:gd name="connsiteY184" fmla="*/ 2349500 h 3225800"/>
              <a:gd name="connsiteX185" fmla="*/ 7355700 w 8359000"/>
              <a:gd name="connsiteY185" fmla="*/ 2286000 h 3225800"/>
              <a:gd name="connsiteX186" fmla="*/ 7406500 w 8359000"/>
              <a:gd name="connsiteY186" fmla="*/ 2247900 h 3225800"/>
              <a:gd name="connsiteX187" fmla="*/ 7482700 w 8359000"/>
              <a:gd name="connsiteY187" fmla="*/ 2184400 h 3225800"/>
              <a:gd name="connsiteX188" fmla="*/ 7520800 w 8359000"/>
              <a:gd name="connsiteY188" fmla="*/ 2171700 h 3225800"/>
              <a:gd name="connsiteX189" fmla="*/ 7622400 w 8359000"/>
              <a:gd name="connsiteY189" fmla="*/ 2133600 h 3225800"/>
              <a:gd name="connsiteX190" fmla="*/ 7647800 w 8359000"/>
              <a:gd name="connsiteY190" fmla="*/ 2095500 h 3225800"/>
              <a:gd name="connsiteX191" fmla="*/ 7698600 w 8359000"/>
              <a:gd name="connsiteY191" fmla="*/ 2082800 h 3225800"/>
              <a:gd name="connsiteX192" fmla="*/ 7736700 w 8359000"/>
              <a:gd name="connsiteY192" fmla="*/ 2057400 h 3225800"/>
              <a:gd name="connsiteX193" fmla="*/ 7774800 w 8359000"/>
              <a:gd name="connsiteY193" fmla="*/ 2044700 h 3225800"/>
              <a:gd name="connsiteX194" fmla="*/ 7812900 w 8359000"/>
              <a:gd name="connsiteY194" fmla="*/ 2019300 h 3225800"/>
              <a:gd name="connsiteX195" fmla="*/ 7851000 w 8359000"/>
              <a:gd name="connsiteY195" fmla="*/ 1981200 h 3225800"/>
              <a:gd name="connsiteX196" fmla="*/ 7952600 w 8359000"/>
              <a:gd name="connsiteY196" fmla="*/ 1943100 h 3225800"/>
              <a:gd name="connsiteX197" fmla="*/ 7990700 w 8359000"/>
              <a:gd name="connsiteY197" fmla="*/ 1905000 h 3225800"/>
              <a:gd name="connsiteX198" fmla="*/ 8092300 w 8359000"/>
              <a:gd name="connsiteY198" fmla="*/ 1854200 h 3225800"/>
              <a:gd name="connsiteX199" fmla="*/ 8117700 w 8359000"/>
              <a:gd name="connsiteY199" fmla="*/ 1816100 h 3225800"/>
              <a:gd name="connsiteX200" fmla="*/ 8168500 w 8359000"/>
              <a:gd name="connsiteY200" fmla="*/ 1803400 h 3225800"/>
              <a:gd name="connsiteX201" fmla="*/ 8359000 w 8359000"/>
              <a:gd name="connsiteY201" fmla="*/ 1765300 h 3225800"/>
              <a:gd name="connsiteX202" fmla="*/ 8295500 w 8359000"/>
              <a:gd name="connsiteY202" fmla="*/ 1752600 h 3225800"/>
              <a:gd name="connsiteX203" fmla="*/ 8257400 w 8359000"/>
              <a:gd name="connsiteY203" fmla="*/ 1739900 h 3225800"/>
              <a:gd name="connsiteX204" fmla="*/ 8168500 w 8359000"/>
              <a:gd name="connsiteY204" fmla="*/ 1727200 h 3225800"/>
              <a:gd name="connsiteX205" fmla="*/ 8092300 w 8359000"/>
              <a:gd name="connsiteY205" fmla="*/ 1714500 h 3225800"/>
              <a:gd name="connsiteX206" fmla="*/ 7901800 w 8359000"/>
              <a:gd name="connsiteY206" fmla="*/ 1727200 h 3225800"/>
              <a:gd name="connsiteX207" fmla="*/ 7863700 w 8359000"/>
              <a:gd name="connsiteY207" fmla="*/ 1752600 h 3225800"/>
              <a:gd name="connsiteX208" fmla="*/ 7825600 w 8359000"/>
              <a:gd name="connsiteY208" fmla="*/ 1765300 h 3225800"/>
              <a:gd name="connsiteX209" fmla="*/ 7749400 w 8359000"/>
              <a:gd name="connsiteY209" fmla="*/ 1803400 h 3225800"/>
              <a:gd name="connsiteX210" fmla="*/ 7635100 w 8359000"/>
              <a:gd name="connsiteY210" fmla="*/ 1905000 h 3225800"/>
              <a:gd name="connsiteX211" fmla="*/ 7533500 w 8359000"/>
              <a:gd name="connsiteY211" fmla="*/ 2057400 h 3225800"/>
              <a:gd name="connsiteX212" fmla="*/ 7508100 w 8359000"/>
              <a:gd name="connsiteY212" fmla="*/ 2095500 h 3225800"/>
              <a:gd name="connsiteX213" fmla="*/ 7419200 w 8359000"/>
              <a:gd name="connsiteY213" fmla="*/ 2171700 h 3225800"/>
              <a:gd name="connsiteX214" fmla="*/ 7381100 w 8359000"/>
              <a:gd name="connsiteY214" fmla="*/ 2197100 h 3225800"/>
              <a:gd name="connsiteX215" fmla="*/ 7304900 w 8359000"/>
              <a:gd name="connsiteY215" fmla="*/ 2247900 h 3225800"/>
              <a:gd name="connsiteX216" fmla="*/ 7228700 w 8359000"/>
              <a:gd name="connsiteY216" fmla="*/ 2324100 h 3225800"/>
              <a:gd name="connsiteX217" fmla="*/ 7190600 w 8359000"/>
              <a:gd name="connsiteY217" fmla="*/ 2362200 h 3225800"/>
              <a:gd name="connsiteX218" fmla="*/ 7152500 w 8359000"/>
              <a:gd name="connsiteY218" fmla="*/ 2413000 h 3225800"/>
              <a:gd name="connsiteX219" fmla="*/ 7063600 w 8359000"/>
              <a:gd name="connsiteY219" fmla="*/ 2527300 h 3225800"/>
              <a:gd name="connsiteX220" fmla="*/ 7012800 w 8359000"/>
              <a:gd name="connsiteY220" fmla="*/ 2540000 h 3225800"/>
              <a:gd name="connsiteX221" fmla="*/ 6631800 w 8359000"/>
              <a:gd name="connsiteY221" fmla="*/ 2552700 h 3225800"/>
              <a:gd name="connsiteX222" fmla="*/ 6581000 w 8359000"/>
              <a:gd name="connsiteY222" fmla="*/ 2540000 h 3225800"/>
              <a:gd name="connsiteX223" fmla="*/ 6314300 w 8359000"/>
              <a:gd name="connsiteY223" fmla="*/ 2514600 h 3225800"/>
              <a:gd name="connsiteX224" fmla="*/ 6238100 w 8359000"/>
              <a:gd name="connsiteY224" fmla="*/ 2501900 h 3225800"/>
              <a:gd name="connsiteX225" fmla="*/ 6161900 w 8359000"/>
              <a:gd name="connsiteY225" fmla="*/ 2476500 h 3225800"/>
              <a:gd name="connsiteX226" fmla="*/ 6034900 w 8359000"/>
              <a:gd name="connsiteY226" fmla="*/ 2438400 h 3225800"/>
              <a:gd name="connsiteX227" fmla="*/ 5996800 w 8359000"/>
              <a:gd name="connsiteY227" fmla="*/ 2413000 h 3225800"/>
              <a:gd name="connsiteX228" fmla="*/ 5946000 w 8359000"/>
              <a:gd name="connsiteY228" fmla="*/ 2400300 h 3225800"/>
              <a:gd name="connsiteX229" fmla="*/ 5844400 w 8359000"/>
              <a:gd name="connsiteY229" fmla="*/ 2349500 h 3225800"/>
              <a:gd name="connsiteX230" fmla="*/ 5819000 w 8359000"/>
              <a:gd name="connsiteY230" fmla="*/ 2311400 h 3225800"/>
              <a:gd name="connsiteX231" fmla="*/ 5780900 w 8359000"/>
              <a:gd name="connsiteY231" fmla="*/ 2273300 h 3225800"/>
              <a:gd name="connsiteX232" fmla="*/ 5768200 w 8359000"/>
              <a:gd name="connsiteY232" fmla="*/ 2235200 h 3225800"/>
              <a:gd name="connsiteX233" fmla="*/ 5704700 w 8359000"/>
              <a:gd name="connsiteY233" fmla="*/ 2171700 h 3225800"/>
              <a:gd name="connsiteX234" fmla="*/ 5653900 w 8359000"/>
              <a:gd name="connsiteY234" fmla="*/ 2095500 h 3225800"/>
              <a:gd name="connsiteX235" fmla="*/ 5628500 w 8359000"/>
              <a:gd name="connsiteY235" fmla="*/ 2057400 h 3225800"/>
              <a:gd name="connsiteX236" fmla="*/ 5399900 w 8359000"/>
              <a:gd name="connsiteY236" fmla="*/ 2044700 h 3225800"/>
              <a:gd name="connsiteX237" fmla="*/ 5336400 w 8359000"/>
              <a:gd name="connsiteY237" fmla="*/ 2019300 h 3225800"/>
              <a:gd name="connsiteX238" fmla="*/ 5247500 w 8359000"/>
              <a:gd name="connsiteY238" fmla="*/ 2006600 h 3225800"/>
              <a:gd name="connsiteX239" fmla="*/ 5171300 w 8359000"/>
              <a:gd name="connsiteY239" fmla="*/ 1943100 h 3225800"/>
              <a:gd name="connsiteX240" fmla="*/ 5133200 w 8359000"/>
              <a:gd name="connsiteY240" fmla="*/ 1917700 h 3225800"/>
              <a:gd name="connsiteX241" fmla="*/ 5107800 w 8359000"/>
              <a:gd name="connsiteY241" fmla="*/ 1866900 h 3225800"/>
              <a:gd name="connsiteX242" fmla="*/ 5095100 w 8359000"/>
              <a:gd name="connsiteY242" fmla="*/ 1816100 h 3225800"/>
              <a:gd name="connsiteX243" fmla="*/ 5069700 w 8359000"/>
              <a:gd name="connsiteY243" fmla="*/ 1752600 h 3225800"/>
              <a:gd name="connsiteX244" fmla="*/ 5057000 w 8359000"/>
              <a:gd name="connsiteY244" fmla="*/ 1511300 h 3225800"/>
              <a:gd name="connsiteX245" fmla="*/ 5044300 w 8359000"/>
              <a:gd name="connsiteY245" fmla="*/ 1422400 h 3225800"/>
              <a:gd name="connsiteX246" fmla="*/ 5031600 w 8359000"/>
              <a:gd name="connsiteY246" fmla="*/ 1270000 h 3225800"/>
              <a:gd name="connsiteX247" fmla="*/ 5006200 w 8359000"/>
              <a:gd name="connsiteY247" fmla="*/ 1104900 h 3225800"/>
              <a:gd name="connsiteX248" fmla="*/ 4942700 w 8359000"/>
              <a:gd name="connsiteY248" fmla="*/ 1028700 h 3225800"/>
              <a:gd name="connsiteX249" fmla="*/ 4853800 w 8359000"/>
              <a:gd name="connsiteY249" fmla="*/ 927100 h 3225800"/>
              <a:gd name="connsiteX250" fmla="*/ 4803000 w 8359000"/>
              <a:gd name="connsiteY250" fmla="*/ 876300 h 3225800"/>
              <a:gd name="connsiteX251" fmla="*/ 4777600 w 8359000"/>
              <a:gd name="connsiteY251" fmla="*/ 838200 h 3225800"/>
              <a:gd name="connsiteX252" fmla="*/ 4650600 w 8359000"/>
              <a:gd name="connsiteY252" fmla="*/ 800100 h 3225800"/>
              <a:gd name="connsiteX253" fmla="*/ 4523600 w 8359000"/>
              <a:gd name="connsiteY253" fmla="*/ 812800 h 3225800"/>
              <a:gd name="connsiteX254" fmla="*/ 4485500 w 8359000"/>
              <a:gd name="connsiteY254" fmla="*/ 825500 h 3225800"/>
              <a:gd name="connsiteX255" fmla="*/ 4422000 w 8359000"/>
              <a:gd name="connsiteY255" fmla="*/ 901700 h 3225800"/>
              <a:gd name="connsiteX256" fmla="*/ 4409300 w 8359000"/>
              <a:gd name="connsiteY256" fmla="*/ 939800 h 3225800"/>
              <a:gd name="connsiteX257" fmla="*/ 4383900 w 8359000"/>
              <a:gd name="connsiteY257" fmla="*/ 977900 h 3225800"/>
              <a:gd name="connsiteX258" fmla="*/ 4333100 w 8359000"/>
              <a:gd name="connsiteY258" fmla="*/ 1092200 h 3225800"/>
              <a:gd name="connsiteX259" fmla="*/ 4320400 w 8359000"/>
              <a:gd name="connsiteY259" fmla="*/ 1155700 h 3225800"/>
              <a:gd name="connsiteX260" fmla="*/ 4295000 w 8359000"/>
              <a:gd name="connsiteY260" fmla="*/ 1308100 h 3225800"/>
              <a:gd name="connsiteX261" fmla="*/ 4282300 w 8359000"/>
              <a:gd name="connsiteY261" fmla="*/ 1346200 h 3225800"/>
              <a:gd name="connsiteX262" fmla="*/ 4256900 w 8359000"/>
              <a:gd name="connsiteY262" fmla="*/ 1384300 h 3225800"/>
              <a:gd name="connsiteX263" fmla="*/ 4244200 w 8359000"/>
              <a:gd name="connsiteY263" fmla="*/ 1447800 h 3225800"/>
              <a:gd name="connsiteX264" fmla="*/ 4231500 w 8359000"/>
              <a:gd name="connsiteY264" fmla="*/ 1524000 h 3225800"/>
              <a:gd name="connsiteX265" fmla="*/ 4206100 w 8359000"/>
              <a:gd name="connsiteY265" fmla="*/ 1600200 h 3225800"/>
              <a:gd name="connsiteX266" fmla="*/ 4193400 w 8359000"/>
              <a:gd name="connsiteY266" fmla="*/ 1651000 h 3225800"/>
              <a:gd name="connsiteX267" fmla="*/ 4168000 w 8359000"/>
              <a:gd name="connsiteY267" fmla="*/ 1816100 h 3225800"/>
              <a:gd name="connsiteX268" fmla="*/ 4155300 w 8359000"/>
              <a:gd name="connsiteY268" fmla="*/ 1854200 h 3225800"/>
              <a:gd name="connsiteX269" fmla="*/ 4142600 w 8359000"/>
              <a:gd name="connsiteY269" fmla="*/ 1905000 h 3225800"/>
              <a:gd name="connsiteX270" fmla="*/ 4117200 w 8359000"/>
              <a:gd name="connsiteY270" fmla="*/ 2070100 h 3225800"/>
              <a:gd name="connsiteX271" fmla="*/ 4104500 w 8359000"/>
              <a:gd name="connsiteY271" fmla="*/ 2108200 h 3225800"/>
              <a:gd name="connsiteX272" fmla="*/ 4028300 w 8359000"/>
              <a:gd name="connsiteY272" fmla="*/ 2184400 h 3225800"/>
              <a:gd name="connsiteX273" fmla="*/ 3952100 w 8359000"/>
              <a:gd name="connsiteY273" fmla="*/ 2235200 h 3225800"/>
              <a:gd name="connsiteX274" fmla="*/ 3914000 w 8359000"/>
              <a:gd name="connsiteY274" fmla="*/ 2197100 h 3225800"/>
              <a:gd name="connsiteX275" fmla="*/ 3850500 w 8359000"/>
              <a:gd name="connsiteY275" fmla="*/ 2108200 h 3225800"/>
              <a:gd name="connsiteX276" fmla="*/ 3812400 w 8359000"/>
              <a:gd name="connsiteY276" fmla="*/ 2006600 h 3225800"/>
              <a:gd name="connsiteX277" fmla="*/ 3799700 w 8359000"/>
              <a:gd name="connsiteY277" fmla="*/ 1955800 h 3225800"/>
              <a:gd name="connsiteX278" fmla="*/ 3761600 w 8359000"/>
              <a:gd name="connsiteY278" fmla="*/ 1917700 h 3225800"/>
              <a:gd name="connsiteX279" fmla="*/ 3698100 w 8359000"/>
              <a:gd name="connsiteY279" fmla="*/ 1841500 h 3225800"/>
              <a:gd name="connsiteX280" fmla="*/ 3685400 w 8359000"/>
              <a:gd name="connsiteY280" fmla="*/ 1803400 h 3225800"/>
              <a:gd name="connsiteX281" fmla="*/ 3647300 w 8359000"/>
              <a:gd name="connsiteY281" fmla="*/ 1790700 h 3225800"/>
              <a:gd name="connsiteX282" fmla="*/ 3609200 w 8359000"/>
              <a:gd name="connsiteY282" fmla="*/ 1752600 h 3225800"/>
              <a:gd name="connsiteX283" fmla="*/ 3558400 w 8359000"/>
              <a:gd name="connsiteY283" fmla="*/ 1676400 h 3225800"/>
              <a:gd name="connsiteX284" fmla="*/ 3545700 w 8359000"/>
              <a:gd name="connsiteY284" fmla="*/ 1638300 h 3225800"/>
              <a:gd name="connsiteX285" fmla="*/ 3507600 w 8359000"/>
              <a:gd name="connsiteY285" fmla="*/ 1587500 h 3225800"/>
              <a:gd name="connsiteX286" fmla="*/ 3469500 w 8359000"/>
              <a:gd name="connsiteY286" fmla="*/ 1485900 h 3225800"/>
              <a:gd name="connsiteX287" fmla="*/ 3431400 w 8359000"/>
              <a:gd name="connsiteY287" fmla="*/ 1422400 h 3225800"/>
              <a:gd name="connsiteX288" fmla="*/ 3393300 w 8359000"/>
              <a:gd name="connsiteY288" fmla="*/ 1320800 h 3225800"/>
              <a:gd name="connsiteX289" fmla="*/ 3329800 w 8359000"/>
              <a:gd name="connsiteY289" fmla="*/ 1193800 h 3225800"/>
              <a:gd name="connsiteX290" fmla="*/ 3215500 w 8359000"/>
              <a:gd name="connsiteY290" fmla="*/ 1143000 h 3225800"/>
              <a:gd name="connsiteX291" fmla="*/ 3177400 w 8359000"/>
              <a:gd name="connsiteY291" fmla="*/ 1130300 h 3225800"/>
              <a:gd name="connsiteX292" fmla="*/ 3025000 w 8359000"/>
              <a:gd name="connsiteY292" fmla="*/ 1168400 h 3225800"/>
              <a:gd name="connsiteX293" fmla="*/ 2986900 w 8359000"/>
              <a:gd name="connsiteY293" fmla="*/ 1193800 h 3225800"/>
              <a:gd name="connsiteX294" fmla="*/ 2936100 w 8359000"/>
              <a:gd name="connsiteY294" fmla="*/ 1219200 h 3225800"/>
              <a:gd name="connsiteX295" fmla="*/ 2898000 w 8359000"/>
              <a:gd name="connsiteY295" fmla="*/ 1244600 h 3225800"/>
              <a:gd name="connsiteX296" fmla="*/ 2847200 w 8359000"/>
              <a:gd name="connsiteY296" fmla="*/ 1257300 h 3225800"/>
              <a:gd name="connsiteX297" fmla="*/ 2809100 w 8359000"/>
              <a:gd name="connsiteY297" fmla="*/ 1308100 h 3225800"/>
              <a:gd name="connsiteX298" fmla="*/ 2771000 w 8359000"/>
              <a:gd name="connsiteY298" fmla="*/ 1320800 h 3225800"/>
              <a:gd name="connsiteX299" fmla="*/ 2745600 w 8359000"/>
              <a:gd name="connsiteY299" fmla="*/ 1358900 h 3225800"/>
              <a:gd name="connsiteX300" fmla="*/ 2669400 w 8359000"/>
              <a:gd name="connsiteY300" fmla="*/ 1435100 h 3225800"/>
              <a:gd name="connsiteX301" fmla="*/ 2644000 w 8359000"/>
              <a:gd name="connsiteY301" fmla="*/ 1498600 h 3225800"/>
              <a:gd name="connsiteX302" fmla="*/ 2631300 w 8359000"/>
              <a:gd name="connsiteY302" fmla="*/ 1562100 h 3225800"/>
              <a:gd name="connsiteX303" fmla="*/ 2593200 w 8359000"/>
              <a:gd name="connsiteY303" fmla="*/ 1612900 h 3225800"/>
              <a:gd name="connsiteX304" fmla="*/ 2555100 w 8359000"/>
              <a:gd name="connsiteY304" fmla="*/ 1689100 h 3225800"/>
              <a:gd name="connsiteX305" fmla="*/ 2529700 w 8359000"/>
              <a:gd name="connsiteY305" fmla="*/ 1828800 h 3225800"/>
              <a:gd name="connsiteX306" fmla="*/ 2517000 w 8359000"/>
              <a:gd name="connsiteY306" fmla="*/ 1866900 h 3225800"/>
              <a:gd name="connsiteX307" fmla="*/ 2504300 w 8359000"/>
              <a:gd name="connsiteY307" fmla="*/ 1943100 h 3225800"/>
              <a:gd name="connsiteX308" fmla="*/ 2478900 w 8359000"/>
              <a:gd name="connsiteY308" fmla="*/ 1981200 h 3225800"/>
              <a:gd name="connsiteX309" fmla="*/ 2453500 w 8359000"/>
              <a:gd name="connsiteY309" fmla="*/ 2057400 h 3225800"/>
              <a:gd name="connsiteX310" fmla="*/ 2402700 w 8359000"/>
              <a:gd name="connsiteY310" fmla="*/ 2146300 h 3225800"/>
              <a:gd name="connsiteX311" fmla="*/ 2364600 w 8359000"/>
              <a:gd name="connsiteY311" fmla="*/ 2222500 h 3225800"/>
              <a:gd name="connsiteX312" fmla="*/ 2339200 w 8359000"/>
              <a:gd name="connsiteY312" fmla="*/ 2273300 h 3225800"/>
              <a:gd name="connsiteX313" fmla="*/ 2263000 w 8359000"/>
              <a:gd name="connsiteY313" fmla="*/ 2336800 h 3225800"/>
              <a:gd name="connsiteX314" fmla="*/ 2250300 w 8359000"/>
              <a:gd name="connsiteY314" fmla="*/ 2374900 h 3225800"/>
              <a:gd name="connsiteX315" fmla="*/ 2161400 w 8359000"/>
              <a:gd name="connsiteY315" fmla="*/ 2438400 h 3225800"/>
              <a:gd name="connsiteX316" fmla="*/ 2085200 w 8359000"/>
              <a:gd name="connsiteY316" fmla="*/ 2501900 h 3225800"/>
              <a:gd name="connsiteX317" fmla="*/ 2009000 w 8359000"/>
              <a:gd name="connsiteY317" fmla="*/ 2527300 h 3225800"/>
              <a:gd name="connsiteX318" fmla="*/ 1958200 w 8359000"/>
              <a:gd name="connsiteY318" fmla="*/ 2552700 h 3225800"/>
              <a:gd name="connsiteX319" fmla="*/ 1856600 w 8359000"/>
              <a:gd name="connsiteY319" fmla="*/ 2565400 h 3225800"/>
              <a:gd name="connsiteX320" fmla="*/ 1640700 w 8359000"/>
              <a:gd name="connsiteY320" fmla="*/ 2552700 h 3225800"/>
              <a:gd name="connsiteX321" fmla="*/ 1564500 w 8359000"/>
              <a:gd name="connsiteY321" fmla="*/ 2489200 h 3225800"/>
              <a:gd name="connsiteX322" fmla="*/ 1501000 w 8359000"/>
              <a:gd name="connsiteY322" fmla="*/ 2374900 h 3225800"/>
              <a:gd name="connsiteX323" fmla="*/ 1488300 w 8359000"/>
              <a:gd name="connsiteY323" fmla="*/ 2311400 h 3225800"/>
              <a:gd name="connsiteX324" fmla="*/ 1462900 w 8359000"/>
              <a:gd name="connsiteY324" fmla="*/ 2273300 h 3225800"/>
              <a:gd name="connsiteX325" fmla="*/ 1424800 w 8359000"/>
              <a:gd name="connsiteY325" fmla="*/ 2197100 h 3225800"/>
              <a:gd name="connsiteX326" fmla="*/ 1412100 w 8359000"/>
              <a:gd name="connsiteY326" fmla="*/ 2019300 h 3225800"/>
              <a:gd name="connsiteX327" fmla="*/ 1386700 w 8359000"/>
              <a:gd name="connsiteY327" fmla="*/ 1943100 h 3225800"/>
              <a:gd name="connsiteX328" fmla="*/ 1374000 w 8359000"/>
              <a:gd name="connsiteY328" fmla="*/ 1752600 h 3225800"/>
              <a:gd name="connsiteX329" fmla="*/ 1348600 w 8359000"/>
              <a:gd name="connsiteY329" fmla="*/ 1651000 h 3225800"/>
              <a:gd name="connsiteX330" fmla="*/ 1310500 w 8359000"/>
              <a:gd name="connsiteY330" fmla="*/ 1498600 h 3225800"/>
              <a:gd name="connsiteX331" fmla="*/ 1285100 w 8359000"/>
              <a:gd name="connsiteY331" fmla="*/ 1435100 h 3225800"/>
              <a:gd name="connsiteX332" fmla="*/ 1272400 w 8359000"/>
              <a:gd name="connsiteY332" fmla="*/ 1397000 h 3225800"/>
              <a:gd name="connsiteX333" fmla="*/ 1208900 w 8359000"/>
              <a:gd name="connsiteY333" fmla="*/ 1320800 h 3225800"/>
              <a:gd name="connsiteX334" fmla="*/ 1183500 w 8359000"/>
              <a:gd name="connsiteY334" fmla="*/ 1282700 h 3225800"/>
              <a:gd name="connsiteX335" fmla="*/ 1107300 w 8359000"/>
              <a:gd name="connsiteY335" fmla="*/ 1206500 h 3225800"/>
              <a:gd name="connsiteX336" fmla="*/ 1069200 w 8359000"/>
              <a:gd name="connsiteY336" fmla="*/ 1104900 h 3225800"/>
              <a:gd name="connsiteX337" fmla="*/ 1056500 w 8359000"/>
              <a:gd name="connsiteY337" fmla="*/ 1066800 h 3225800"/>
              <a:gd name="connsiteX338" fmla="*/ 1018400 w 8359000"/>
              <a:gd name="connsiteY338" fmla="*/ 1016000 h 3225800"/>
              <a:gd name="connsiteX339" fmla="*/ 993000 w 8359000"/>
              <a:gd name="connsiteY339" fmla="*/ 952500 h 3225800"/>
              <a:gd name="connsiteX340" fmla="*/ 954900 w 8359000"/>
              <a:gd name="connsiteY340" fmla="*/ 863600 h 3225800"/>
              <a:gd name="connsiteX341" fmla="*/ 916800 w 8359000"/>
              <a:gd name="connsiteY341" fmla="*/ 647700 h 3225800"/>
              <a:gd name="connsiteX342" fmla="*/ 904100 w 8359000"/>
              <a:gd name="connsiteY342" fmla="*/ 609600 h 3225800"/>
              <a:gd name="connsiteX343" fmla="*/ 840600 w 8359000"/>
              <a:gd name="connsiteY343" fmla="*/ 533400 h 3225800"/>
              <a:gd name="connsiteX344" fmla="*/ 827900 w 8359000"/>
              <a:gd name="connsiteY344" fmla="*/ 495300 h 3225800"/>
              <a:gd name="connsiteX345" fmla="*/ 739000 w 8359000"/>
              <a:gd name="connsiteY345" fmla="*/ 419100 h 3225800"/>
              <a:gd name="connsiteX346" fmla="*/ 662800 w 8359000"/>
              <a:gd name="connsiteY346" fmla="*/ 368300 h 3225800"/>
              <a:gd name="connsiteX347" fmla="*/ 586600 w 8359000"/>
              <a:gd name="connsiteY347" fmla="*/ 342900 h 3225800"/>
              <a:gd name="connsiteX348" fmla="*/ 548500 w 8359000"/>
              <a:gd name="connsiteY348" fmla="*/ 330200 h 3225800"/>
              <a:gd name="connsiteX349" fmla="*/ 459600 w 8359000"/>
              <a:gd name="connsiteY349" fmla="*/ 266700 h 3225800"/>
              <a:gd name="connsiteX350" fmla="*/ 408800 w 8359000"/>
              <a:gd name="connsiteY350" fmla="*/ 241300 h 3225800"/>
              <a:gd name="connsiteX351" fmla="*/ 370700 w 8359000"/>
              <a:gd name="connsiteY351" fmla="*/ 215900 h 3225800"/>
              <a:gd name="connsiteX352" fmla="*/ 319900 w 8359000"/>
              <a:gd name="connsiteY352" fmla="*/ 190500 h 3225800"/>
              <a:gd name="connsiteX353" fmla="*/ 231000 w 8359000"/>
              <a:gd name="connsiteY353" fmla="*/ 127000 h 3225800"/>
              <a:gd name="connsiteX354" fmla="*/ 192900 w 8359000"/>
              <a:gd name="connsiteY354" fmla="*/ 114300 h 3225800"/>
              <a:gd name="connsiteX355" fmla="*/ 142100 w 8359000"/>
              <a:gd name="connsiteY355" fmla="*/ 38100 h 3225800"/>
              <a:gd name="connsiteX356" fmla="*/ 15100 w 8359000"/>
              <a:gd name="connsiteY356" fmla="*/ 0 h 3225800"/>
              <a:gd name="connsiteX0" fmla="*/ 10421 w 8354321"/>
              <a:gd name="connsiteY0" fmla="*/ 0 h 3225800"/>
              <a:gd name="connsiteX1" fmla="*/ 10421 w 8354321"/>
              <a:gd name="connsiteY1" fmla="*/ 1625600 h 3225800"/>
              <a:gd name="connsiteX2" fmla="*/ 35821 w 8354321"/>
              <a:gd name="connsiteY2" fmla="*/ 1841500 h 3225800"/>
              <a:gd name="connsiteX3" fmla="*/ 48521 w 8354321"/>
              <a:gd name="connsiteY3" fmla="*/ 2197100 h 3225800"/>
              <a:gd name="connsiteX4" fmla="*/ 61221 w 8354321"/>
              <a:gd name="connsiteY4" fmla="*/ 2362200 h 3225800"/>
              <a:gd name="connsiteX5" fmla="*/ 86621 w 8354321"/>
              <a:gd name="connsiteY5" fmla="*/ 3225800 h 3225800"/>
              <a:gd name="connsiteX6" fmla="*/ 200921 w 8354321"/>
              <a:gd name="connsiteY6" fmla="*/ 3213100 h 3225800"/>
              <a:gd name="connsiteX7" fmla="*/ 277121 w 8354321"/>
              <a:gd name="connsiteY7" fmla="*/ 3187700 h 3225800"/>
              <a:gd name="connsiteX8" fmla="*/ 315221 w 8354321"/>
              <a:gd name="connsiteY8" fmla="*/ 3149600 h 3225800"/>
              <a:gd name="connsiteX9" fmla="*/ 391421 w 8354321"/>
              <a:gd name="connsiteY9" fmla="*/ 3098800 h 3225800"/>
              <a:gd name="connsiteX10" fmla="*/ 416821 w 8354321"/>
              <a:gd name="connsiteY10" fmla="*/ 3060700 h 3225800"/>
              <a:gd name="connsiteX11" fmla="*/ 454921 w 8354321"/>
              <a:gd name="connsiteY11" fmla="*/ 3048000 h 3225800"/>
              <a:gd name="connsiteX12" fmla="*/ 493021 w 8354321"/>
              <a:gd name="connsiteY12" fmla="*/ 3022600 h 3225800"/>
              <a:gd name="connsiteX13" fmla="*/ 531121 w 8354321"/>
              <a:gd name="connsiteY13" fmla="*/ 3009900 h 3225800"/>
              <a:gd name="connsiteX14" fmla="*/ 569221 w 8354321"/>
              <a:gd name="connsiteY14" fmla="*/ 2984500 h 3225800"/>
              <a:gd name="connsiteX15" fmla="*/ 645421 w 8354321"/>
              <a:gd name="connsiteY15" fmla="*/ 2959100 h 3225800"/>
              <a:gd name="connsiteX16" fmla="*/ 683521 w 8354321"/>
              <a:gd name="connsiteY16" fmla="*/ 2921000 h 3225800"/>
              <a:gd name="connsiteX17" fmla="*/ 708921 w 8354321"/>
              <a:gd name="connsiteY17" fmla="*/ 2882900 h 3225800"/>
              <a:gd name="connsiteX18" fmla="*/ 747021 w 8354321"/>
              <a:gd name="connsiteY18" fmla="*/ 2870200 h 3225800"/>
              <a:gd name="connsiteX19" fmla="*/ 785121 w 8354321"/>
              <a:gd name="connsiteY19" fmla="*/ 2844800 h 3225800"/>
              <a:gd name="connsiteX20" fmla="*/ 835921 w 8354321"/>
              <a:gd name="connsiteY20" fmla="*/ 2819400 h 3225800"/>
              <a:gd name="connsiteX21" fmla="*/ 874021 w 8354321"/>
              <a:gd name="connsiteY21" fmla="*/ 2781300 h 3225800"/>
              <a:gd name="connsiteX22" fmla="*/ 899421 w 8354321"/>
              <a:gd name="connsiteY22" fmla="*/ 2743200 h 3225800"/>
              <a:gd name="connsiteX23" fmla="*/ 950221 w 8354321"/>
              <a:gd name="connsiteY23" fmla="*/ 2717800 h 3225800"/>
              <a:gd name="connsiteX24" fmla="*/ 1051821 w 8354321"/>
              <a:gd name="connsiteY24" fmla="*/ 2730500 h 3225800"/>
              <a:gd name="connsiteX25" fmla="*/ 1102621 w 8354321"/>
              <a:gd name="connsiteY25" fmla="*/ 2768600 h 3225800"/>
              <a:gd name="connsiteX26" fmla="*/ 1153421 w 8354321"/>
              <a:gd name="connsiteY26" fmla="*/ 2781300 h 3225800"/>
              <a:gd name="connsiteX27" fmla="*/ 1191521 w 8354321"/>
              <a:gd name="connsiteY27" fmla="*/ 2806700 h 3225800"/>
              <a:gd name="connsiteX28" fmla="*/ 1229621 w 8354321"/>
              <a:gd name="connsiteY28" fmla="*/ 2844800 h 3225800"/>
              <a:gd name="connsiteX29" fmla="*/ 1534421 w 8354321"/>
              <a:gd name="connsiteY29" fmla="*/ 2895600 h 3225800"/>
              <a:gd name="connsiteX30" fmla="*/ 1559821 w 8354321"/>
              <a:gd name="connsiteY30" fmla="*/ 2959100 h 3225800"/>
              <a:gd name="connsiteX31" fmla="*/ 1572521 w 8354321"/>
              <a:gd name="connsiteY31" fmla="*/ 3009900 h 3225800"/>
              <a:gd name="connsiteX32" fmla="*/ 1623321 w 8354321"/>
              <a:gd name="connsiteY32" fmla="*/ 3022600 h 3225800"/>
              <a:gd name="connsiteX33" fmla="*/ 1813821 w 8354321"/>
              <a:gd name="connsiteY33" fmla="*/ 3009900 h 3225800"/>
              <a:gd name="connsiteX34" fmla="*/ 1890021 w 8354321"/>
              <a:gd name="connsiteY34" fmla="*/ 2933700 h 3225800"/>
              <a:gd name="connsiteX35" fmla="*/ 1928121 w 8354321"/>
              <a:gd name="connsiteY35" fmla="*/ 2895600 h 3225800"/>
              <a:gd name="connsiteX36" fmla="*/ 1953521 w 8354321"/>
              <a:gd name="connsiteY36" fmla="*/ 2857500 h 3225800"/>
              <a:gd name="connsiteX37" fmla="*/ 1991621 w 8354321"/>
              <a:gd name="connsiteY37" fmla="*/ 2832100 h 3225800"/>
              <a:gd name="connsiteX38" fmla="*/ 2029721 w 8354321"/>
              <a:gd name="connsiteY38" fmla="*/ 2794000 h 3225800"/>
              <a:gd name="connsiteX39" fmla="*/ 2067821 w 8354321"/>
              <a:gd name="connsiteY39" fmla="*/ 2781300 h 3225800"/>
              <a:gd name="connsiteX40" fmla="*/ 2410721 w 8354321"/>
              <a:gd name="connsiteY40" fmla="*/ 2768600 h 3225800"/>
              <a:gd name="connsiteX41" fmla="*/ 2461521 w 8354321"/>
              <a:gd name="connsiteY41" fmla="*/ 2755900 h 3225800"/>
              <a:gd name="connsiteX42" fmla="*/ 2499621 w 8354321"/>
              <a:gd name="connsiteY42" fmla="*/ 2743200 h 3225800"/>
              <a:gd name="connsiteX43" fmla="*/ 2563121 w 8354321"/>
              <a:gd name="connsiteY43" fmla="*/ 2730500 h 3225800"/>
              <a:gd name="connsiteX44" fmla="*/ 2601221 w 8354321"/>
              <a:gd name="connsiteY44" fmla="*/ 2692400 h 3225800"/>
              <a:gd name="connsiteX45" fmla="*/ 2639321 w 8354321"/>
              <a:gd name="connsiteY45" fmla="*/ 2679700 h 3225800"/>
              <a:gd name="connsiteX46" fmla="*/ 2652021 w 8354321"/>
              <a:gd name="connsiteY46" fmla="*/ 2641600 h 3225800"/>
              <a:gd name="connsiteX47" fmla="*/ 2753621 w 8354321"/>
              <a:gd name="connsiteY47" fmla="*/ 2540000 h 3225800"/>
              <a:gd name="connsiteX48" fmla="*/ 2766321 w 8354321"/>
              <a:gd name="connsiteY48" fmla="*/ 2501900 h 3225800"/>
              <a:gd name="connsiteX49" fmla="*/ 2817121 w 8354321"/>
              <a:gd name="connsiteY49" fmla="*/ 2425700 h 3225800"/>
              <a:gd name="connsiteX50" fmla="*/ 2829821 w 8354321"/>
              <a:gd name="connsiteY50" fmla="*/ 2387600 h 3225800"/>
              <a:gd name="connsiteX51" fmla="*/ 2855221 w 8354321"/>
              <a:gd name="connsiteY51" fmla="*/ 2336800 h 3225800"/>
              <a:gd name="connsiteX52" fmla="*/ 2817121 w 8354321"/>
              <a:gd name="connsiteY52" fmla="*/ 2374900 h 3225800"/>
              <a:gd name="connsiteX53" fmla="*/ 2740921 w 8354321"/>
              <a:gd name="connsiteY53" fmla="*/ 2413000 h 3225800"/>
              <a:gd name="connsiteX54" fmla="*/ 2664721 w 8354321"/>
              <a:gd name="connsiteY54" fmla="*/ 2476500 h 3225800"/>
              <a:gd name="connsiteX55" fmla="*/ 2588521 w 8354321"/>
              <a:gd name="connsiteY55" fmla="*/ 2527300 h 3225800"/>
              <a:gd name="connsiteX56" fmla="*/ 2486921 w 8354321"/>
              <a:gd name="connsiteY56" fmla="*/ 2641600 h 3225800"/>
              <a:gd name="connsiteX57" fmla="*/ 2448821 w 8354321"/>
              <a:gd name="connsiteY57" fmla="*/ 2679700 h 3225800"/>
              <a:gd name="connsiteX58" fmla="*/ 2436121 w 8354321"/>
              <a:gd name="connsiteY58" fmla="*/ 2717800 h 3225800"/>
              <a:gd name="connsiteX59" fmla="*/ 2410721 w 8354321"/>
              <a:gd name="connsiteY59" fmla="*/ 2755900 h 3225800"/>
              <a:gd name="connsiteX60" fmla="*/ 2372621 w 8354321"/>
              <a:gd name="connsiteY60" fmla="*/ 2870200 h 3225800"/>
              <a:gd name="connsiteX61" fmla="*/ 2296421 w 8354321"/>
              <a:gd name="connsiteY61" fmla="*/ 2933700 h 3225800"/>
              <a:gd name="connsiteX62" fmla="*/ 2169421 w 8354321"/>
              <a:gd name="connsiteY62" fmla="*/ 3022600 h 3225800"/>
              <a:gd name="connsiteX63" fmla="*/ 2118621 w 8354321"/>
              <a:gd name="connsiteY63" fmla="*/ 3048000 h 3225800"/>
              <a:gd name="connsiteX64" fmla="*/ 2080521 w 8354321"/>
              <a:gd name="connsiteY64" fmla="*/ 3073400 h 3225800"/>
              <a:gd name="connsiteX65" fmla="*/ 2004321 w 8354321"/>
              <a:gd name="connsiteY65" fmla="*/ 3098800 h 3225800"/>
              <a:gd name="connsiteX66" fmla="*/ 1966221 w 8354321"/>
              <a:gd name="connsiteY66" fmla="*/ 3111500 h 3225800"/>
              <a:gd name="connsiteX67" fmla="*/ 2372621 w 8354321"/>
              <a:gd name="connsiteY67" fmla="*/ 3136900 h 3225800"/>
              <a:gd name="connsiteX68" fmla="*/ 2677421 w 8354321"/>
              <a:gd name="connsiteY68" fmla="*/ 3162300 h 3225800"/>
              <a:gd name="connsiteX69" fmla="*/ 2893321 w 8354321"/>
              <a:gd name="connsiteY69" fmla="*/ 3175000 h 3225800"/>
              <a:gd name="connsiteX70" fmla="*/ 3414021 w 8354321"/>
              <a:gd name="connsiteY70" fmla="*/ 3149600 h 3225800"/>
              <a:gd name="connsiteX71" fmla="*/ 3541021 w 8354321"/>
              <a:gd name="connsiteY71" fmla="*/ 3124200 h 3225800"/>
              <a:gd name="connsiteX72" fmla="*/ 3617221 w 8354321"/>
              <a:gd name="connsiteY72" fmla="*/ 3098800 h 3225800"/>
              <a:gd name="connsiteX73" fmla="*/ 4112521 w 8354321"/>
              <a:gd name="connsiteY73" fmla="*/ 3073400 h 3225800"/>
              <a:gd name="connsiteX74" fmla="*/ 4290321 w 8354321"/>
              <a:gd name="connsiteY74" fmla="*/ 3048000 h 3225800"/>
              <a:gd name="connsiteX75" fmla="*/ 4366521 w 8354321"/>
              <a:gd name="connsiteY75" fmla="*/ 3035300 h 3225800"/>
              <a:gd name="connsiteX76" fmla="*/ 4442721 w 8354321"/>
              <a:gd name="connsiteY76" fmla="*/ 3009900 h 3225800"/>
              <a:gd name="connsiteX77" fmla="*/ 5052321 w 8354321"/>
              <a:gd name="connsiteY77" fmla="*/ 3022600 h 3225800"/>
              <a:gd name="connsiteX78" fmla="*/ 5128521 w 8354321"/>
              <a:gd name="connsiteY78" fmla="*/ 3048000 h 3225800"/>
              <a:gd name="connsiteX79" fmla="*/ 5280921 w 8354321"/>
              <a:gd name="connsiteY79" fmla="*/ 3060700 h 3225800"/>
              <a:gd name="connsiteX80" fmla="*/ 5458721 w 8354321"/>
              <a:gd name="connsiteY80" fmla="*/ 3086100 h 3225800"/>
              <a:gd name="connsiteX81" fmla="*/ 5827021 w 8354321"/>
              <a:gd name="connsiteY81" fmla="*/ 3098800 h 3225800"/>
              <a:gd name="connsiteX82" fmla="*/ 6233421 w 8354321"/>
              <a:gd name="connsiteY82" fmla="*/ 3124200 h 3225800"/>
              <a:gd name="connsiteX83" fmla="*/ 6309621 w 8354321"/>
              <a:gd name="connsiteY83" fmla="*/ 3187700 h 3225800"/>
              <a:gd name="connsiteX84" fmla="*/ 6766821 w 8354321"/>
              <a:gd name="connsiteY84" fmla="*/ 3175000 h 3225800"/>
              <a:gd name="connsiteX85" fmla="*/ 6817621 w 8354321"/>
              <a:gd name="connsiteY85" fmla="*/ 3149600 h 3225800"/>
              <a:gd name="connsiteX86" fmla="*/ 6881121 w 8354321"/>
              <a:gd name="connsiteY86" fmla="*/ 3136900 h 3225800"/>
              <a:gd name="connsiteX87" fmla="*/ 6792221 w 8354321"/>
              <a:gd name="connsiteY87" fmla="*/ 3098800 h 3225800"/>
              <a:gd name="connsiteX88" fmla="*/ 6652521 w 8354321"/>
              <a:gd name="connsiteY88" fmla="*/ 3086100 h 3225800"/>
              <a:gd name="connsiteX89" fmla="*/ 6550921 w 8354321"/>
              <a:gd name="connsiteY89" fmla="*/ 3073400 h 3225800"/>
              <a:gd name="connsiteX90" fmla="*/ 6284221 w 8354321"/>
              <a:gd name="connsiteY90" fmla="*/ 3048000 h 3225800"/>
              <a:gd name="connsiteX91" fmla="*/ 6233421 w 8354321"/>
              <a:gd name="connsiteY91" fmla="*/ 3022600 h 3225800"/>
              <a:gd name="connsiteX92" fmla="*/ 6309621 w 8354321"/>
              <a:gd name="connsiteY92" fmla="*/ 2971800 h 3225800"/>
              <a:gd name="connsiteX93" fmla="*/ 6487421 w 8354321"/>
              <a:gd name="connsiteY93" fmla="*/ 2946400 h 3225800"/>
              <a:gd name="connsiteX94" fmla="*/ 6601721 w 8354321"/>
              <a:gd name="connsiteY94" fmla="*/ 2908300 h 3225800"/>
              <a:gd name="connsiteX95" fmla="*/ 6652521 w 8354321"/>
              <a:gd name="connsiteY95" fmla="*/ 2895600 h 3225800"/>
              <a:gd name="connsiteX96" fmla="*/ 5954021 w 8354321"/>
              <a:gd name="connsiteY96" fmla="*/ 2870200 h 3225800"/>
              <a:gd name="connsiteX97" fmla="*/ 5865121 w 8354321"/>
              <a:gd name="connsiteY97" fmla="*/ 2857500 h 3225800"/>
              <a:gd name="connsiteX98" fmla="*/ 5674621 w 8354321"/>
              <a:gd name="connsiteY98" fmla="*/ 2844800 h 3225800"/>
              <a:gd name="connsiteX99" fmla="*/ 5217421 w 8354321"/>
              <a:gd name="connsiteY99" fmla="*/ 2832100 h 3225800"/>
              <a:gd name="connsiteX100" fmla="*/ 5153921 w 8354321"/>
              <a:gd name="connsiteY100" fmla="*/ 2819400 h 3225800"/>
              <a:gd name="connsiteX101" fmla="*/ 5115821 w 8354321"/>
              <a:gd name="connsiteY101" fmla="*/ 2806700 h 3225800"/>
              <a:gd name="connsiteX102" fmla="*/ 4595121 w 8354321"/>
              <a:gd name="connsiteY102" fmla="*/ 2819400 h 3225800"/>
              <a:gd name="connsiteX103" fmla="*/ 4493521 w 8354321"/>
              <a:gd name="connsiteY103" fmla="*/ 2832100 h 3225800"/>
              <a:gd name="connsiteX104" fmla="*/ 4252221 w 8354321"/>
              <a:gd name="connsiteY104" fmla="*/ 2870200 h 3225800"/>
              <a:gd name="connsiteX105" fmla="*/ 4036321 w 8354321"/>
              <a:gd name="connsiteY105" fmla="*/ 2882900 h 3225800"/>
              <a:gd name="connsiteX106" fmla="*/ 3528321 w 8354321"/>
              <a:gd name="connsiteY106" fmla="*/ 2870200 h 3225800"/>
              <a:gd name="connsiteX107" fmla="*/ 3490221 w 8354321"/>
              <a:gd name="connsiteY107" fmla="*/ 2857500 h 3225800"/>
              <a:gd name="connsiteX108" fmla="*/ 3363221 w 8354321"/>
              <a:gd name="connsiteY108" fmla="*/ 2870200 h 3225800"/>
              <a:gd name="connsiteX109" fmla="*/ 3337821 w 8354321"/>
              <a:gd name="connsiteY109" fmla="*/ 2908300 h 3225800"/>
              <a:gd name="connsiteX110" fmla="*/ 3312421 w 8354321"/>
              <a:gd name="connsiteY110" fmla="*/ 2997200 h 3225800"/>
              <a:gd name="connsiteX111" fmla="*/ 3198121 w 8354321"/>
              <a:gd name="connsiteY111" fmla="*/ 3060700 h 3225800"/>
              <a:gd name="connsiteX112" fmla="*/ 3121921 w 8354321"/>
              <a:gd name="connsiteY112" fmla="*/ 3098800 h 3225800"/>
              <a:gd name="connsiteX113" fmla="*/ 3020321 w 8354321"/>
              <a:gd name="connsiteY113" fmla="*/ 3086100 h 3225800"/>
              <a:gd name="connsiteX114" fmla="*/ 3033021 w 8354321"/>
              <a:gd name="connsiteY114" fmla="*/ 3035300 h 3225800"/>
              <a:gd name="connsiteX115" fmla="*/ 3083821 w 8354321"/>
              <a:gd name="connsiteY115" fmla="*/ 3022600 h 3225800"/>
              <a:gd name="connsiteX116" fmla="*/ 3121921 w 8354321"/>
              <a:gd name="connsiteY116" fmla="*/ 2997200 h 3225800"/>
              <a:gd name="connsiteX117" fmla="*/ 3198121 w 8354321"/>
              <a:gd name="connsiteY117" fmla="*/ 2971800 h 3225800"/>
              <a:gd name="connsiteX118" fmla="*/ 3274321 w 8354321"/>
              <a:gd name="connsiteY118" fmla="*/ 2933700 h 3225800"/>
              <a:gd name="connsiteX119" fmla="*/ 3312421 w 8354321"/>
              <a:gd name="connsiteY119" fmla="*/ 2908300 h 3225800"/>
              <a:gd name="connsiteX120" fmla="*/ 3337821 w 8354321"/>
              <a:gd name="connsiteY120" fmla="*/ 2870200 h 3225800"/>
              <a:gd name="connsiteX121" fmla="*/ 3375921 w 8354321"/>
              <a:gd name="connsiteY121" fmla="*/ 2857500 h 3225800"/>
              <a:gd name="connsiteX122" fmla="*/ 3414021 w 8354321"/>
              <a:gd name="connsiteY122" fmla="*/ 2832100 h 3225800"/>
              <a:gd name="connsiteX123" fmla="*/ 3668021 w 8354321"/>
              <a:gd name="connsiteY123" fmla="*/ 2806700 h 3225800"/>
              <a:gd name="connsiteX124" fmla="*/ 3769621 w 8354321"/>
              <a:gd name="connsiteY124" fmla="*/ 2781300 h 3225800"/>
              <a:gd name="connsiteX125" fmla="*/ 3845821 w 8354321"/>
              <a:gd name="connsiteY125" fmla="*/ 2755900 h 3225800"/>
              <a:gd name="connsiteX126" fmla="*/ 3883921 w 8354321"/>
              <a:gd name="connsiteY126" fmla="*/ 2730500 h 3225800"/>
              <a:gd name="connsiteX127" fmla="*/ 3934721 w 8354321"/>
              <a:gd name="connsiteY127" fmla="*/ 2717800 h 3225800"/>
              <a:gd name="connsiteX128" fmla="*/ 3972821 w 8354321"/>
              <a:gd name="connsiteY128" fmla="*/ 2705100 h 3225800"/>
              <a:gd name="connsiteX129" fmla="*/ 3998221 w 8354321"/>
              <a:gd name="connsiteY129" fmla="*/ 2667000 h 3225800"/>
              <a:gd name="connsiteX130" fmla="*/ 3934721 w 8354321"/>
              <a:gd name="connsiteY130" fmla="*/ 2654300 h 3225800"/>
              <a:gd name="connsiteX131" fmla="*/ 3883921 w 8354321"/>
              <a:gd name="connsiteY131" fmla="*/ 2641600 h 3225800"/>
              <a:gd name="connsiteX132" fmla="*/ 3807721 w 8354321"/>
              <a:gd name="connsiteY132" fmla="*/ 2616200 h 3225800"/>
              <a:gd name="connsiteX133" fmla="*/ 3795021 w 8354321"/>
              <a:gd name="connsiteY133" fmla="*/ 2578100 h 3225800"/>
              <a:gd name="connsiteX134" fmla="*/ 3706121 w 8354321"/>
              <a:gd name="connsiteY134" fmla="*/ 2463800 h 3225800"/>
              <a:gd name="connsiteX135" fmla="*/ 3668021 w 8354321"/>
              <a:gd name="connsiteY135" fmla="*/ 2438400 h 3225800"/>
              <a:gd name="connsiteX136" fmla="*/ 3934721 w 8354321"/>
              <a:gd name="connsiteY136" fmla="*/ 2400300 h 3225800"/>
              <a:gd name="connsiteX137" fmla="*/ 4010921 w 8354321"/>
              <a:gd name="connsiteY137" fmla="*/ 2336800 h 3225800"/>
              <a:gd name="connsiteX138" fmla="*/ 4061721 w 8354321"/>
              <a:gd name="connsiteY138" fmla="*/ 2260600 h 3225800"/>
              <a:gd name="connsiteX139" fmla="*/ 4125221 w 8354321"/>
              <a:gd name="connsiteY139" fmla="*/ 2184400 h 3225800"/>
              <a:gd name="connsiteX140" fmla="*/ 4176021 w 8354321"/>
              <a:gd name="connsiteY140" fmla="*/ 2133600 h 3225800"/>
              <a:gd name="connsiteX141" fmla="*/ 4226821 w 8354321"/>
              <a:gd name="connsiteY141" fmla="*/ 2082800 h 3225800"/>
              <a:gd name="connsiteX142" fmla="*/ 4252221 w 8354321"/>
              <a:gd name="connsiteY142" fmla="*/ 2044700 h 3225800"/>
              <a:gd name="connsiteX143" fmla="*/ 4290321 w 8354321"/>
              <a:gd name="connsiteY143" fmla="*/ 2006600 h 3225800"/>
              <a:gd name="connsiteX144" fmla="*/ 4303021 w 8354321"/>
              <a:gd name="connsiteY144" fmla="*/ 1968500 h 3225800"/>
              <a:gd name="connsiteX145" fmla="*/ 4366521 w 8354321"/>
              <a:gd name="connsiteY145" fmla="*/ 1892300 h 3225800"/>
              <a:gd name="connsiteX146" fmla="*/ 4391921 w 8354321"/>
              <a:gd name="connsiteY146" fmla="*/ 1854200 h 3225800"/>
              <a:gd name="connsiteX147" fmla="*/ 4480821 w 8354321"/>
              <a:gd name="connsiteY147" fmla="*/ 1765300 h 3225800"/>
              <a:gd name="connsiteX148" fmla="*/ 4582421 w 8354321"/>
              <a:gd name="connsiteY148" fmla="*/ 1651000 h 3225800"/>
              <a:gd name="connsiteX149" fmla="*/ 4620521 w 8354321"/>
              <a:gd name="connsiteY149" fmla="*/ 1638300 h 3225800"/>
              <a:gd name="connsiteX150" fmla="*/ 4696721 w 8354321"/>
              <a:gd name="connsiteY150" fmla="*/ 1600200 h 3225800"/>
              <a:gd name="connsiteX151" fmla="*/ 4747521 w 8354321"/>
              <a:gd name="connsiteY151" fmla="*/ 1612900 h 3225800"/>
              <a:gd name="connsiteX152" fmla="*/ 4772921 w 8354321"/>
              <a:gd name="connsiteY152" fmla="*/ 1689100 h 3225800"/>
              <a:gd name="connsiteX153" fmla="*/ 4785621 w 8354321"/>
              <a:gd name="connsiteY153" fmla="*/ 1727200 h 3225800"/>
              <a:gd name="connsiteX154" fmla="*/ 4798321 w 8354321"/>
              <a:gd name="connsiteY154" fmla="*/ 1765300 h 3225800"/>
              <a:gd name="connsiteX155" fmla="*/ 4849121 w 8354321"/>
              <a:gd name="connsiteY155" fmla="*/ 1841500 h 3225800"/>
              <a:gd name="connsiteX156" fmla="*/ 4887221 w 8354321"/>
              <a:gd name="connsiteY156" fmla="*/ 1930400 h 3225800"/>
              <a:gd name="connsiteX157" fmla="*/ 4899921 w 8354321"/>
              <a:gd name="connsiteY157" fmla="*/ 1981200 h 3225800"/>
              <a:gd name="connsiteX158" fmla="*/ 4925321 w 8354321"/>
              <a:gd name="connsiteY158" fmla="*/ 2019300 h 3225800"/>
              <a:gd name="connsiteX159" fmla="*/ 4938021 w 8354321"/>
              <a:gd name="connsiteY159" fmla="*/ 2057400 h 3225800"/>
              <a:gd name="connsiteX160" fmla="*/ 4963421 w 8354321"/>
              <a:gd name="connsiteY160" fmla="*/ 2108200 h 3225800"/>
              <a:gd name="connsiteX161" fmla="*/ 4988821 w 8354321"/>
              <a:gd name="connsiteY161" fmla="*/ 2146300 h 3225800"/>
              <a:gd name="connsiteX162" fmla="*/ 5077721 w 8354321"/>
              <a:gd name="connsiteY162" fmla="*/ 2171700 h 3225800"/>
              <a:gd name="connsiteX163" fmla="*/ 5128521 w 8354321"/>
              <a:gd name="connsiteY163" fmla="*/ 2197100 h 3225800"/>
              <a:gd name="connsiteX164" fmla="*/ 5166621 w 8354321"/>
              <a:gd name="connsiteY164" fmla="*/ 2413000 h 3225800"/>
              <a:gd name="connsiteX165" fmla="*/ 5217421 w 8354321"/>
              <a:gd name="connsiteY165" fmla="*/ 2489200 h 3225800"/>
              <a:gd name="connsiteX166" fmla="*/ 5344421 w 8354321"/>
              <a:gd name="connsiteY166" fmla="*/ 2514600 h 3225800"/>
              <a:gd name="connsiteX167" fmla="*/ 5636521 w 8354321"/>
              <a:gd name="connsiteY167" fmla="*/ 2527300 h 3225800"/>
              <a:gd name="connsiteX168" fmla="*/ 5712721 w 8354321"/>
              <a:gd name="connsiteY168" fmla="*/ 2552700 h 3225800"/>
              <a:gd name="connsiteX169" fmla="*/ 5725421 w 8354321"/>
              <a:gd name="connsiteY169" fmla="*/ 2590800 h 3225800"/>
              <a:gd name="connsiteX170" fmla="*/ 5788921 w 8354321"/>
              <a:gd name="connsiteY170" fmla="*/ 2616200 h 3225800"/>
              <a:gd name="connsiteX171" fmla="*/ 5915921 w 8354321"/>
              <a:gd name="connsiteY171" fmla="*/ 2641600 h 3225800"/>
              <a:gd name="connsiteX172" fmla="*/ 6550921 w 8354321"/>
              <a:gd name="connsiteY172" fmla="*/ 2628900 h 3225800"/>
              <a:gd name="connsiteX173" fmla="*/ 6690621 w 8354321"/>
              <a:gd name="connsiteY173" fmla="*/ 2603500 h 3225800"/>
              <a:gd name="connsiteX174" fmla="*/ 6779521 w 8354321"/>
              <a:gd name="connsiteY174" fmla="*/ 2590800 h 3225800"/>
              <a:gd name="connsiteX175" fmla="*/ 6843021 w 8354321"/>
              <a:gd name="connsiteY175" fmla="*/ 2603500 h 3225800"/>
              <a:gd name="connsiteX176" fmla="*/ 6817621 w 8354321"/>
              <a:gd name="connsiteY176" fmla="*/ 2641600 h 3225800"/>
              <a:gd name="connsiteX177" fmla="*/ 6779521 w 8354321"/>
              <a:gd name="connsiteY177" fmla="*/ 2654300 h 3225800"/>
              <a:gd name="connsiteX178" fmla="*/ 7058921 w 8354321"/>
              <a:gd name="connsiteY178" fmla="*/ 2641600 h 3225800"/>
              <a:gd name="connsiteX179" fmla="*/ 7084321 w 8354321"/>
              <a:gd name="connsiteY179" fmla="*/ 2603500 h 3225800"/>
              <a:gd name="connsiteX180" fmla="*/ 7122421 w 8354321"/>
              <a:gd name="connsiteY180" fmla="*/ 2578100 h 3225800"/>
              <a:gd name="connsiteX181" fmla="*/ 7135121 w 8354321"/>
              <a:gd name="connsiteY181" fmla="*/ 2540000 h 3225800"/>
              <a:gd name="connsiteX182" fmla="*/ 7224021 w 8354321"/>
              <a:gd name="connsiteY182" fmla="*/ 2425700 h 3225800"/>
              <a:gd name="connsiteX183" fmla="*/ 7262121 w 8354321"/>
              <a:gd name="connsiteY183" fmla="*/ 2349500 h 3225800"/>
              <a:gd name="connsiteX184" fmla="*/ 7351021 w 8354321"/>
              <a:gd name="connsiteY184" fmla="*/ 2286000 h 3225800"/>
              <a:gd name="connsiteX185" fmla="*/ 7401821 w 8354321"/>
              <a:gd name="connsiteY185" fmla="*/ 2247900 h 3225800"/>
              <a:gd name="connsiteX186" fmla="*/ 7478021 w 8354321"/>
              <a:gd name="connsiteY186" fmla="*/ 2184400 h 3225800"/>
              <a:gd name="connsiteX187" fmla="*/ 7516121 w 8354321"/>
              <a:gd name="connsiteY187" fmla="*/ 2171700 h 3225800"/>
              <a:gd name="connsiteX188" fmla="*/ 7617721 w 8354321"/>
              <a:gd name="connsiteY188" fmla="*/ 2133600 h 3225800"/>
              <a:gd name="connsiteX189" fmla="*/ 7643121 w 8354321"/>
              <a:gd name="connsiteY189" fmla="*/ 2095500 h 3225800"/>
              <a:gd name="connsiteX190" fmla="*/ 7693921 w 8354321"/>
              <a:gd name="connsiteY190" fmla="*/ 2082800 h 3225800"/>
              <a:gd name="connsiteX191" fmla="*/ 7732021 w 8354321"/>
              <a:gd name="connsiteY191" fmla="*/ 2057400 h 3225800"/>
              <a:gd name="connsiteX192" fmla="*/ 7770121 w 8354321"/>
              <a:gd name="connsiteY192" fmla="*/ 2044700 h 3225800"/>
              <a:gd name="connsiteX193" fmla="*/ 7808221 w 8354321"/>
              <a:gd name="connsiteY193" fmla="*/ 2019300 h 3225800"/>
              <a:gd name="connsiteX194" fmla="*/ 7846321 w 8354321"/>
              <a:gd name="connsiteY194" fmla="*/ 1981200 h 3225800"/>
              <a:gd name="connsiteX195" fmla="*/ 7947921 w 8354321"/>
              <a:gd name="connsiteY195" fmla="*/ 1943100 h 3225800"/>
              <a:gd name="connsiteX196" fmla="*/ 7986021 w 8354321"/>
              <a:gd name="connsiteY196" fmla="*/ 1905000 h 3225800"/>
              <a:gd name="connsiteX197" fmla="*/ 8087621 w 8354321"/>
              <a:gd name="connsiteY197" fmla="*/ 1854200 h 3225800"/>
              <a:gd name="connsiteX198" fmla="*/ 8113021 w 8354321"/>
              <a:gd name="connsiteY198" fmla="*/ 1816100 h 3225800"/>
              <a:gd name="connsiteX199" fmla="*/ 8163821 w 8354321"/>
              <a:gd name="connsiteY199" fmla="*/ 1803400 h 3225800"/>
              <a:gd name="connsiteX200" fmla="*/ 8354321 w 8354321"/>
              <a:gd name="connsiteY200" fmla="*/ 1765300 h 3225800"/>
              <a:gd name="connsiteX201" fmla="*/ 8290821 w 8354321"/>
              <a:gd name="connsiteY201" fmla="*/ 1752600 h 3225800"/>
              <a:gd name="connsiteX202" fmla="*/ 8252721 w 8354321"/>
              <a:gd name="connsiteY202" fmla="*/ 1739900 h 3225800"/>
              <a:gd name="connsiteX203" fmla="*/ 8163821 w 8354321"/>
              <a:gd name="connsiteY203" fmla="*/ 1727200 h 3225800"/>
              <a:gd name="connsiteX204" fmla="*/ 8087621 w 8354321"/>
              <a:gd name="connsiteY204" fmla="*/ 1714500 h 3225800"/>
              <a:gd name="connsiteX205" fmla="*/ 7897121 w 8354321"/>
              <a:gd name="connsiteY205" fmla="*/ 1727200 h 3225800"/>
              <a:gd name="connsiteX206" fmla="*/ 7859021 w 8354321"/>
              <a:gd name="connsiteY206" fmla="*/ 1752600 h 3225800"/>
              <a:gd name="connsiteX207" fmla="*/ 7820921 w 8354321"/>
              <a:gd name="connsiteY207" fmla="*/ 1765300 h 3225800"/>
              <a:gd name="connsiteX208" fmla="*/ 7744721 w 8354321"/>
              <a:gd name="connsiteY208" fmla="*/ 1803400 h 3225800"/>
              <a:gd name="connsiteX209" fmla="*/ 7630421 w 8354321"/>
              <a:gd name="connsiteY209" fmla="*/ 1905000 h 3225800"/>
              <a:gd name="connsiteX210" fmla="*/ 7528821 w 8354321"/>
              <a:gd name="connsiteY210" fmla="*/ 2057400 h 3225800"/>
              <a:gd name="connsiteX211" fmla="*/ 7503421 w 8354321"/>
              <a:gd name="connsiteY211" fmla="*/ 2095500 h 3225800"/>
              <a:gd name="connsiteX212" fmla="*/ 7414521 w 8354321"/>
              <a:gd name="connsiteY212" fmla="*/ 2171700 h 3225800"/>
              <a:gd name="connsiteX213" fmla="*/ 7376421 w 8354321"/>
              <a:gd name="connsiteY213" fmla="*/ 2197100 h 3225800"/>
              <a:gd name="connsiteX214" fmla="*/ 7300221 w 8354321"/>
              <a:gd name="connsiteY214" fmla="*/ 2247900 h 3225800"/>
              <a:gd name="connsiteX215" fmla="*/ 7224021 w 8354321"/>
              <a:gd name="connsiteY215" fmla="*/ 2324100 h 3225800"/>
              <a:gd name="connsiteX216" fmla="*/ 7185921 w 8354321"/>
              <a:gd name="connsiteY216" fmla="*/ 2362200 h 3225800"/>
              <a:gd name="connsiteX217" fmla="*/ 7147821 w 8354321"/>
              <a:gd name="connsiteY217" fmla="*/ 2413000 h 3225800"/>
              <a:gd name="connsiteX218" fmla="*/ 7058921 w 8354321"/>
              <a:gd name="connsiteY218" fmla="*/ 2527300 h 3225800"/>
              <a:gd name="connsiteX219" fmla="*/ 7008121 w 8354321"/>
              <a:gd name="connsiteY219" fmla="*/ 2540000 h 3225800"/>
              <a:gd name="connsiteX220" fmla="*/ 6627121 w 8354321"/>
              <a:gd name="connsiteY220" fmla="*/ 2552700 h 3225800"/>
              <a:gd name="connsiteX221" fmla="*/ 6576321 w 8354321"/>
              <a:gd name="connsiteY221" fmla="*/ 2540000 h 3225800"/>
              <a:gd name="connsiteX222" fmla="*/ 6309621 w 8354321"/>
              <a:gd name="connsiteY222" fmla="*/ 2514600 h 3225800"/>
              <a:gd name="connsiteX223" fmla="*/ 6233421 w 8354321"/>
              <a:gd name="connsiteY223" fmla="*/ 2501900 h 3225800"/>
              <a:gd name="connsiteX224" fmla="*/ 6157221 w 8354321"/>
              <a:gd name="connsiteY224" fmla="*/ 2476500 h 3225800"/>
              <a:gd name="connsiteX225" fmla="*/ 6030221 w 8354321"/>
              <a:gd name="connsiteY225" fmla="*/ 2438400 h 3225800"/>
              <a:gd name="connsiteX226" fmla="*/ 5992121 w 8354321"/>
              <a:gd name="connsiteY226" fmla="*/ 2413000 h 3225800"/>
              <a:gd name="connsiteX227" fmla="*/ 5941321 w 8354321"/>
              <a:gd name="connsiteY227" fmla="*/ 2400300 h 3225800"/>
              <a:gd name="connsiteX228" fmla="*/ 5839721 w 8354321"/>
              <a:gd name="connsiteY228" fmla="*/ 2349500 h 3225800"/>
              <a:gd name="connsiteX229" fmla="*/ 5814321 w 8354321"/>
              <a:gd name="connsiteY229" fmla="*/ 2311400 h 3225800"/>
              <a:gd name="connsiteX230" fmla="*/ 5776221 w 8354321"/>
              <a:gd name="connsiteY230" fmla="*/ 2273300 h 3225800"/>
              <a:gd name="connsiteX231" fmla="*/ 5763521 w 8354321"/>
              <a:gd name="connsiteY231" fmla="*/ 2235200 h 3225800"/>
              <a:gd name="connsiteX232" fmla="*/ 5700021 w 8354321"/>
              <a:gd name="connsiteY232" fmla="*/ 2171700 h 3225800"/>
              <a:gd name="connsiteX233" fmla="*/ 5649221 w 8354321"/>
              <a:gd name="connsiteY233" fmla="*/ 2095500 h 3225800"/>
              <a:gd name="connsiteX234" fmla="*/ 5623821 w 8354321"/>
              <a:gd name="connsiteY234" fmla="*/ 2057400 h 3225800"/>
              <a:gd name="connsiteX235" fmla="*/ 5395221 w 8354321"/>
              <a:gd name="connsiteY235" fmla="*/ 2044700 h 3225800"/>
              <a:gd name="connsiteX236" fmla="*/ 5331721 w 8354321"/>
              <a:gd name="connsiteY236" fmla="*/ 2019300 h 3225800"/>
              <a:gd name="connsiteX237" fmla="*/ 5242821 w 8354321"/>
              <a:gd name="connsiteY237" fmla="*/ 2006600 h 3225800"/>
              <a:gd name="connsiteX238" fmla="*/ 5166621 w 8354321"/>
              <a:gd name="connsiteY238" fmla="*/ 1943100 h 3225800"/>
              <a:gd name="connsiteX239" fmla="*/ 5128521 w 8354321"/>
              <a:gd name="connsiteY239" fmla="*/ 1917700 h 3225800"/>
              <a:gd name="connsiteX240" fmla="*/ 5103121 w 8354321"/>
              <a:gd name="connsiteY240" fmla="*/ 1866900 h 3225800"/>
              <a:gd name="connsiteX241" fmla="*/ 5090421 w 8354321"/>
              <a:gd name="connsiteY241" fmla="*/ 1816100 h 3225800"/>
              <a:gd name="connsiteX242" fmla="*/ 5065021 w 8354321"/>
              <a:gd name="connsiteY242" fmla="*/ 1752600 h 3225800"/>
              <a:gd name="connsiteX243" fmla="*/ 5052321 w 8354321"/>
              <a:gd name="connsiteY243" fmla="*/ 1511300 h 3225800"/>
              <a:gd name="connsiteX244" fmla="*/ 5039621 w 8354321"/>
              <a:gd name="connsiteY244" fmla="*/ 1422400 h 3225800"/>
              <a:gd name="connsiteX245" fmla="*/ 5026921 w 8354321"/>
              <a:gd name="connsiteY245" fmla="*/ 1270000 h 3225800"/>
              <a:gd name="connsiteX246" fmla="*/ 5001521 w 8354321"/>
              <a:gd name="connsiteY246" fmla="*/ 1104900 h 3225800"/>
              <a:gd name="connsiteX247" fmla="*/ 4938021 w 8354321"/>
              <a:gd name="connsiteY247" fmla="*/ 1028700 h 3225800"/>
              <a:gd name="connsiteX248" fmla="*/ 4849121 w 8354321"/>
              <a:gd name="connsiteY248" fmla="*/ 927100 h 3225800"/>
              <a:gd name="connsiteX249" fmla="*/ 4798321 w 8354321"/>
              <a:gd name="connsiteY249" fmla="*/ 876300 h 3225800"/>
              <a:gd name="connsiteX250" fmla="*/ 4772921 w 8354321"/>
              <a:gd name="connsiteY250" fmla="*/ 838200 h 3225800"/>
              <a:gd name="connsiteX251" fmla="*/ 4645921 w 8354321"/>
              <a:gd name="connsiteY251" fmla="*/ 800100 h 3225800"/>
              <a:gd name="connsiteX252" fmla="*/ 4518921 w 8354321"/>
              <a:gd name="connsiteY252" fmla="*/ 812800 h 3225800"/>
              <a:gd name="connsiteX253" fmla="*/ 4480821 w 8354321"/>
              <a:gd name="connsiteY253" fmla="*/ 825500 h 3225800"/>
              <a:gd name="connsiteX254" fmla="*/ 4417321 w 8354321"/>
              <a:gd name="connsiteY254" fmla="*/ 901700 h 3225800"/>
              <a:gd name="connsiteX255" fmla="*/ 4404621 w 8354321"/>
              <a:gd name="connsiteY255" fmla="*/ 939800 h 3225800"/>
              <a:gd name="connsiteX256" fmla="*/ 4379221 w 8354321"/>
              <a:gd name="connsiteY256" fmla="*/ 977900 h 3225800"/>
              <a:gd name="connsiteX257" fmla="*/ 4328421 w 8354321"/>
              <a:gd name="connsiteY257" fmla="*/ 1092200 h 3225800"/>
              <a:gd name="connsiteX258" fmla="*/ 4315721 w 8354321"/>
              <a:gd name="connsiteY258" fmla="*/ 1155700 h 3225800"/>
              <a:gd name="connsiteX259" fmla="*/ 4290321 w 8354321"/>
              <a:gd name="connsiteY259" fmla="*/ 1308100 h 3225800"/>
              <a:gd name="connsiteX260" fmla="*/ 4277621 w 8354321"/>
              <a:gd name="connsiteY260" fmla="*/ 1346200 h 3225800"/>
              <a:gd name="connsiteX261" fmla="*/ 4252221 w 8354321"/>
              <a:gd name="connsiteY261" fmla="*/ 1384300 h 3225800"/>
              <a:gd name="connsiteX262" fmla="*/ 4239521 w 8354321"/>
              <a:gd name="connsiteY262" fmla="*/ 1447800 h 3225800"/>
              <a:gd name="connsiteX263" fmla="*/ 4226821 w 8354321"/>
              <a:gd name="connsiteY263" fmla="*/ 1524000 h 3225800"/>
              <a:gd name="connsiteX264" fmla="*/ 4201421 w 8354321"/>
              <a:gd name="connsiteY264" fmla="*/ 1600200 h 3225800"/>
              <a:gd name="connsiteX265" fmla="*/ 4188721 w 8354321"/>
              <a:gd name="connsiteY265" fmla="*/ 1651000 h 3225800"/>
              <a:gd name="connsiteX266" fmla="*/ 4163321 w 8354321"/>
              <a:gd name="connsiteY266" fmla="*/ 1816100 h 3225800"/>
              <a:gd name="connsiteX267" fmla="*/ 4150621 w 8354321"/>
              <a:gd name="connsiteY267" fmla="*/ 1854200 h 3225800"/>
              <a:gd name="connsiteX268" fmla="*/ 4137921 w 8354321"/>
              <a:gd name="connsiteY268" fmla="*/ 1905000 h 3225800"/>
              <a:gd name="connsiteX269" fmla="*/ 4112521 w 8354321"/>
              <a:gd name="connsiteY269" fmla="*/ 2070100 h 3225800"/>
              <a:gd name="connsiteX270" fmla="*/ 4099821 w 8354321"/>
              <a:gd name="connsiteY270" fmla="*/ 2108200 h 3225800"/>
              <a:gd name="connsiteX271" fmla="*/ 4023621 w 8354321"/>
              <a:gd name="connsiteY271" fmla="*/ 2184400 h 3225800"/>
              <a:gd name="connsiteX272" fmla="*/ 3947421 w 8354321"/>
              <a:gd name="connsiteY272" fmla="*/ 2235200 h 3225800"/>
              <a:gd name="connsiteX273" fmla="*/ 3909321 w 8354321"/>
              <a:gd name="connsiteY273" fmla="*/ 2197100 h 3225800"/>
              <a:gd name="connsiteX274" fmla="*/ 3845821 w 8354321"/>
              <a:gd name="connsiteY274" fmla="*/ 2108200 h 3225800"/>
              <a:gd name="connsiteX275" fmla="*/ 3807721 w 8354321"/>
              <a:gd name="connsiteY275" fmla="*/ 2006600 h 3225800"/>
              <a:gd name="connsiteX276" fmla="*/ 3795021 w 8354321"/>
              <a:gd name="connsiteY276" fmla="*/ 1955800 h 3225800"/>
              <a:gd name="connsiteX277" fmla="*/ 3756921 w 8354321"/>
              <a:gd name="connsiteY277" fmla="*/ 1917700 h 3225800"/>
              <a:gd name="connsiteX278" fmla="*/ 3693421 w 8354321"/>
              <a:gd name="connsiteY278" fmla="*/ 1841500 h 3225800"/>
              <a:gd name="connsiteX279" fmla="*/ 3680721 w 8354321"/>
              <a:gd name="connsiteY279" fmla="*/ 1803400 h 3225800"/>
              <a:gd name="connsiteX280" fmla="*/ 3642621 w 8354321"/>
              <a:gd name="connsiteY280" fmla="*/ 1790700 h 3225800"/>
              <a:gd name="connsiteX281" fmla="*/ 3604521 w 8354321"/>
              <a:gd name="connsiteY281" fmla="*/ 1752600 h 3225800"/>
              <a:gd name="connsiteX282" fmla="*/ 3553721 w 8354321"/>
              <a:gd name="connsiteY282" fmla="*/ 1676400 h 3225800"/>
              <a:gd name="connsiteX283" fmla="*/ 3541021 w 8354321"/>
              <a:gd name="connsiteY283" fmla="*/ 1638300 h 3225800"/>
              <a:gd name="connsiteX284" fmla="*/ 3502921 w 8354321"/>
              <a:gd name="connsiteY284" fmla="*/ 1587500 h 3225800"/>
              <a:gd name="connsiteX285" fmla="*/ 3464821 w 8354321"/>
              <a:gd name="connsiteY285" fmla="*/ 1485900 h 3225800"/>
              <a:gd name="connsiteX286" fmla="*/ 3426721 w 8354321"/>
              <a:gd name="connsiteY286" fmla="*/ 1422400 h 3225800"/>
              <a:gd name="connsiteX287" fmla="*/ 3388621 w 8354321"/>
              <a:gd name="connsiteY287" fmla="*/ 1320800 h 3225800"/>
              <a:gd name="connsiteX288" fmla="*/ 3325121 w 8354321"/>
              <a:gd name="connsiteY288" fmla="*/ 1193800 h 3225800"/>
              <a:gd name="connsiteX289" fmla="*/ 3210821 w 8354321"/>
              <a:gd name="connsiteY289" fmla="*/ 1143000 h 3225800"/>
              <a:gd name="connsiteX290" fmla="*/ 3172721 w 8354321"/>
              <a:gd name="connsiteY290" fmla="*/ 1130300 h 3225800"/>
              <a:gd name="connsiteX291" fmla="*/ 3020321 w 8354321"/>
              <a:gd name="connsiteY291" fmla="*/ 1168400 h 3225800"/>
              <a:gd name="connsiteX292" fmla="*/ 2982221 w 8354321"/>
              <a:gd name="connsiteY292" fmla="*/ 1193800 h 3225800"/>
              <a:gd name="connsiteX293" fmla="*/ 2931421 w 8354321"/>
              <a:gd name="connsiteY293" fmla="*/ 1219200 h 3225800"/>
              <a:gd name="connsiteX294" fmla="*/ 2893321 w 8354321"/>
              <a:gd name="connsiteY294" fmla="*/ 1244600 h 3225800"/>
              <a:gd name="connsiteX295" fmla="*/ 2842521 w 8354321"/>
              <a:gd name="connsiteY295" fmla="*/ 1257300 h 3225800"/>
              <a:gd name="connsiteX296" fmla="*/ 2804421 w 8354321"/>
              <a:gd name="connsiteY296" fmla="*/ 1308100 h 3225800"/>
              <a:gd name="connsiteX297" fmla="*/ 2766321 w 8354321"/>
              <a:gd name="connsiteY297" fmla="*/ 1320800 h 3225800"/>
              <a:gd name="connsiteX298" fmla="*/ 2740921 w 8354321"/>
              <a:gd name="connsiteY298" fmla="*/ 1358900 h 3225800"/>
              <a:gd name="connsiteX299" fmla="*/ 2664721 w 8354321"/>
              <a:gd name="connsiteY299" fmla="*/ 1435100 h 3225800"/>
              <a:gd name="connsiteX300" fmla="*/ 2639321 w 8354321"/>
              <a:gd name="connsiteY300" fmla="*/ 1498600 h 3225800"/>
              <a:gd name="connsiteX301" fmla="*/ 2626621 w 8354321"/>
              <a:gd name="connsiteY301" fmla="*/ 1562100 h 3225800"/>
              <a:gd name="connsiteX302" fmla="*/ 2588521 w 8354321"/>
              <a:gd name="connsiteY302" fmla="*/ 1612900 h 3225800"/>
              <a:gd name="connsiteX303" fmla="*/ 2550421 w 8354321"/>
              <a:gd name="connsiteY303" fmla="*/ 1689100 h 3225800"/>
              <a:gd name="connsiteX304" fmla="*/ 2525021 w 8354321"/>
              <a:gd name="connsiteY304" fmla="*/ 1828800 h 3225800"/>
              <a:gd name="connsiteX305" fmla="*/ 2512321 w 8354321"/>
              <a:gd name="connsiteY305" fmla="*/ 1866900 h 3225800"/>
              <a:gd name="connsiteX306" fmla="*/ 2499621 w 8354321"/>
              <a:gd name="connsiteY306" fmla="*/ 1943100 h 3225800"/>
              <a:gd name="connsiteX307" fmla="*/ 2474221 w 8354321"/>
              <a:gd name="connsiteY307" fmla="*/ 1981200 h 3225800"/>
              <a:gd name="connsiteX308" fmla="*/ 2448821 w 8354321"/>
              <a:gd name="connsiteY308" fmla="*/ 2057400 h 3225800"/>
              <a:gd name="connsiteX309" fmla="*/ 2398021 w 8354321"/>
              <a:gd name="connsiteY309" fmla="*/ 2146300 h 3225800"/>
              <a:gd name="connsiteX310" fmla="*/ 2359921 w 8354321"/>
              <a:gd name="connsiteY310" fmla="*/ 2222500 h 3225800"/>
              <a:gd name="connsiteX311" fmla="*/ 2334521 w 8354321"/>
              <a:gd name="connsiteY311" fmla="*/ 2273300 h 3225800"/>
              <a:gd name="connsiteX312" fmla="*/ 2258321 w 8354321"/>
              <a:gd name="connsiteY312" fmla="*/ 2336800 h 3225800"/>
              <a:gd name="connsiteX313" fmla="*/ 2245621 w 8354321"/>
              <a:gd name="connsiteY313" fmla="*/ 2374900 h 3225800"/>
              <a:gd name="connsiteX314" fmla="*/ 2156721 w 8354321"/>
              <a:gd name="connsiteY314" fmla="*/ 2438400 h 3225800"/>
              <a:gd name="connsiteX315" fmla="*/ 2080521 w 8354321"/>
              <a:gd name="connsiteY315" fmla="*/ 2501900 h 3225800"/>
              <a:gd name="connsiteX316" fmla="*/ 2004321 w 8354321"/>
              <a:gd name="connsiteY316" fmla="*/ 2527300 h 3225800"/>
              <a:gd name="connsiteX317" fmla="*/ 1953521 w 8354321"/>
              <a:gd name="connsiteY317" fmla="*/ 2552700 h 3225800"/>
              <a:gd name="connsiteX318" fmla="*/ 1851921 w 8354321"/>
              <a:gd name="connsiteY318" fmla="*/ 2565400 h 3225800"/>
              <a:gd name="connsiteX319" fmla="*/ 1636021 w 8354321"/>
              <a:gd name="connsiteY319" fmla="*/ 2552700 h 3225800"/>
              <a:gd name="connsiteX320" fmla="*/ 1559821 w 8354321"/>
              <a:gd name="connsiteY320" fmla="*/ 2489200 h 3225800"/>
              <a:gd name="connsiteX321" fmla="*/ 1496321 w 8354321"/>
              <a:gd name="connsiteY321" fmla="*/ 2374900 h 3225800"/>
              <a:gd name="connsiteX322" fmla="*/ 1483621 w 8354321"/>
              <a:gd name="connsiteY322" fmla="*/ 2311400 h 3225800"/>
              <a:gd name="connsiteX323" fmla="*/ 1458221 w 8354321"/>
              <a:gd name="connsiteY323" fmla="*/ 2273300 h 3225800"/>
              <a:gd name="connsiteX324" fmla="*/ 1420121 w 8354321"/>
              <a:gd name="connsiteY324" fmla="*/ 2197100 h 3225800"/>
              <a:gd name="connsiteX325" fmla="*/ 1407421 w 8354321"/>
              <a:gd name="connsiteY325" fmla="*/ 2019300 h 3225800"/>
              <a:gd name="connsiteX326" fmla="*/ 1382021 w 8354321"/>
              <a:gd name="connsiteY326" fmla="*/ 1943100 h 3225800"/>
              <a:gd name="connsiteX327" fmla="*/ 1369321 w 8354321"/>
              <a:gd name="connsiteY327" fmla="*/ 1752600 h 3225800"/>
              <a:gd name="connsiteX328" fmla="*/ 1343921 w 8354321"/>
              <a:gd name="connsiteY328" fmla="*/ 1651000 h 3225800"/>
              <a:gd name="connsiteX329" fmla="*/ 1305821 w 8354321"/>
              <a:gd name="connsiteY329" fmla="*/ 1498600 h 3225800"/>
              <a:gd name="connsiteX330" fmla="*/ 1280421 w 8354321"/>
              <a:gd name="connsiteY330" fmla="*/ 1435100 h 3225800"/>
              <a:gd name="connsiteX331" fmla="*/ 1267721 w 8354321"/>
              <a:gd name="connsiteY331" fmla="*/ 1397000 h 3225800"/>
              <a:gd name="connsiteX332" fmla="*/ 1204221 w 8354321"/>
              <a:gd name="connsiteY332" fmla="*/ 1320800 h 3225800"/>
              <a:gd name="connsiteX333" fmla="*/ 1178821 w 8354321"/>
              <a:gd name="connsiteY333" fmla="*/ 1282700 h 3225800"/>
              <a:gd name="connsiteX334" fmla="*/ 1102621 w 8354321"/>
              <a:gd name="connsiteY334" fmla="*/ 1206500 h 3225800"/>
              <a:gd name="connsiteX335" fmla="*/ 1064521 w 8354321"/>
              <a:gd name="connsiteY335" fmla="*/ 1104900 h 3225800"/>
              <a:gd name="connsiteX336" fmla="*/ 1051821 w 8354321"/>
              <a:gd name="connsiteY336" fmla="*/ 1066800 h 3225800"/>
              <a:gd name="connsiteX337" fmla="*/ 1013721 w 8354321"/>
              <a:gd name="connsiteY337" fmla="*/ 1016000 h 3225800"/>
              <a:gd name="connsiteX338" fmla="*/ 988321 w 8354321"/>
              <a:gd name="connsiteY338" fmla="*/ 952500 h 3225800"/>
              <a:gd name="connsiteX339" fmla="*/ 950221 w 8354321"/>
              <a:gd name="connsiteY339" fmla="*/ 863600 h 3225800"/>
              <a:gd name="connsiteX340" fmla="*/ 912121 w 8354321"/>
              <a:gd name="connsiteY340" fmla="*/ 647700 h 3225800"/>
              <a:gd name="connsiteX341" fmla="*/ 899421 w 8354321"/>
              <a:gd name="connsiteY341" fmla="*/ 609600 h 3225800"/>
              <a:gd name="connsiteX342" fmla="*/ 835921 w 8354321"/>
              <a:gd name="connsiteY342" fmla="*/ 533400 h 3225800"/>
              <a:gd name="connsiteX343" fmla="*/ 823221 w 8354321"/>
              <a:gd name="connsiteY343" fmla="*/ 495300 h 3225800"/>
              <a:gd name="connsiteX344" fmla="*/ 734321 w 8354321"/>
              <a:gd name="connsiteY344" fmla="*/ 419100 h 3225800"/>
              <a:gd name="connsiteX345" fmla="*/ 658121 w 8354321"/>
              <a:gd name="connsiteY345" fmla="*/ 368300 h 3225800"/>
              <a:gd name="connsiteX346" fmla="*/ 581921 w 8354321"/>
              <a:gd name="connsiteY346" fmla="*/ 342900 h 3225800"/>
              <a:gd name="connsiteX347" fmla="*/ 543821 w 8354321"/>
              <a:gd name="connsiteY347" fmla="*/ 330200 h 3225800"/>
              <a:gd name="connsiteX348" fmla="*/ 454921 w 8354321"/>
              <a:gd name="connsiteY348" fmla="*/ 266700 h 3225800"/>
              <a:gd name="connsiteX349" fmla="*/ 404121 w 8354321"/>
              <a:gd name="connsiteY349" fmla="*/ 241300 h 3225800"/>
              <a:gd name="connsiteX350" fmla="*/ 366021 w 8354321"/>
              <a:gd name="connsiteY350" fmla="*/ 215900 h 3225800"/>
              <a:gd name="connsiteX351" fmla="*/ 315221 w 8354321"/>
              <a:gd name="connsiteY351" fmla="*/ 190500 h 3225800"/>
              <a:gd name="connsiteX352" fmla="*/ 226321 w 8354321"/>
              <a:gd name="connsiteY352" fmla="*/ 127000 h 3225800"/>
              <a:gd name="connsiteX353" fmla="*/ 188221 w 8354321"/>
              <a:gd name="connsiteY353" fmla="*/ 114300 h 3225800"/>
              <a:gd name="connsiteX354" fmla="*/ 137421 w 8354321"/>
              <a:gd name="connsiteY354" fmla="*/ 38100 h 3225800"/>
              <a:gd name="connsiteX355" fmla="*/ 10421 w 8354321"/>
              <a:gd name="connsiteY355" fmla="*/ 0 h 3225800"/>
              <a:gd name="connsiteX0" fmla="*/ 4488 w 8348388"/>
              <a:gd name="connsiteY0" fmla="*/ 0 h 3225800"/>
              <a:gd name="connsiteX1" fmla="*/ 29888 w 8348388"/>
              <a:gd name="connsiteY1" fmla="*/ 1841500 h 3225800"/>
              <a:gd name="connsiteX2" fmla="*/ 42588 w 8348388"/>
              <a:gd name="connsiteY2" fmla="*/ 2197100 h 3225800"/>
              <a:gd name="connsiteX3" fmla="*/ 55288 w 8348388"/>
              <a:gd name="connsiteY3" fmla="*/ 2362200 h 3225800"/>
              <a:gd name="connsiteX4" fmla="*/ 80688 w 8348388"/>
              <a:gd name="connsiteY4" fmla="*/ 3225800 h 3225800"/>
              <a:gd name="connsiteX5" fmla="*/ 194988 w 8348388"/>
              <a:gd name="connsiteY5" fmla="*/ 3213100 h 3225800"/>
              <a:gd name="connsiteX6" fmla="*/ 271188 w 8348388"/>
              <a:gd name="connsiteY6" fmla="*/ 3187700 h 3225800"/>
              <a:gd name="connsiteX7" fmla="*/ 309288 w 8348388"/>
              <a:gd name="connsiteY7" fmla="*/ 3149600 h 3225800"/>
              <a:gd name="connsiteX8" fmla="*/ 385488 w 8348388"/>
              <a:gd name="connsiteY8" fmla="*/ 3098800 h 3225800"/>
              <a:gd name="connsiteX9" fmla="*/ 410888 w 8348388"/>
              <a:gd name="connsiteY9" fmla="*/ 3060700 h 3225800"/>
              <a:gd name="connsiteX10" fmla="*/ 448988 w 8348388"/>
              <a:gd name="connsiteY10" fmla="*/ 3048000 h 3225800"/>
              <a:gd name="connsiteX11" fmla="*/ 487088 w 8348388"/>
              <a:gd name="connsiteY11" fmla="*/ 3022600 h 3225800"/>
              <a:gd name="connsiteX12" fmla="*/ 525188 w 8348388"/>
              <a:gd name="connsiteY12" fmla="*/ 3009900 h 3225800"/>
              <a:gd name="connsiteX13" fmla="*/ 563288 w 8348388"/>
              <a:gd name="connsiteY13" fmla="*/ 2984500 h 3225800"/>
              <a:gd name="connsiteX14" fmla="*/ 639488 w 8348388"/>
              <a:gd name="connsiteY14" fmla="*/ 2959100 h 3225800"/>
              <a:gd name="connsiteX15" fmla="*/ 677588 w 8348388"/>
              <a:gd name="connsiteY15" fmla="*/ 2921000 h 3225800"/>
              <a:gd name="connsiteX16" fmla="*/ 702988 w 8348388"/>
              <a:gd name="connsiteY16" fmla="*/ 2882900 h 3225800"/>
              <a:gd name="connsiteX17" fmla="*/ 741088 w 8348388"/>
              <a:gd name="connsiteY17" fmla="*/ 2870200 h 3225800"/>
              <a:gd name="connsiteX18" fmla="*/ 779188 w 8348388"/>
              <a:gd name="connsiteY18" fmla="*/ 2844800 h 3225800"/>
              <a:gd name="connsiteX19" fmla="*/ 829988 w 8348388"/>
              <a:gd name="connsiteY19" fmla="*/ 2819400 h 3225800"/>
              <a:gd name="connsiteX20" fmla="*/ 868088 w 8348388"/>
              <a:gd name="connsiteY20" fmla="*/ 2781300 h 3225800"/>
              <a:gd name="connsiteX21" fmla="*/ 893488 w 8348388"/>
              <a:gd name="connsiteY21" fmla="*/ 2743200 h 3225800"/>
              <a:gd name="connsiteX22" fmla="*/ 944288 w 8348388"/>
              <a:gd name="connsiteY22" fmla="*/ 2717800 h 3225800"/>
              <a:gd name="connsiteX23" fmla="*/ 1045888 w 8348388"/>
              <a:gd name="connsiteY23" fmla="*/ 2730500 h 3225800"/>
              <a:gd name="connsiteX24" fmla="*/ 1096688 w 8348388"/>
              <a:gd name="connsiteY24" fmla="*/ 2768600 h 3225800"/>
              <a:gd name="connsiteX25" fmla="*/ 1147488 w 8348388"/>
              <a:gd name="connsiteY25" fmla="*/ 2781300 h 3225800"/>
              <a:gd name="connsiteX26" fmla="*/ 1185588 w 8348388"/>
              <a:gd name="connsiteY26" fmla="*/ 2806700 h 3225800"/>
              <a:gd name="connsiteX27" fmla="*/ 1223688 w 8348388"/>
              <a:gd name="connsiteY27" fmla="*/ 2844800 h 3225800"/>
              <a:gd name="connsiteX28" fmla="*/ 1528488 w 8348388"/>
              <a:gd name="connsiteY28" fmla="*/ 2895600 h 3225800"/>
              <a:gd name="connsiteX29" fmla="*/ 1553888 w 8348388"/>
              <a:gd name="connsiteY29" fmla="*/ 2959100 h 3225800"/>
              <a:gd name="connsiteX30" fmla="*/ 1566588 w 8348388"/>
              <a:gd name="connsiteY30" fmla="*/ 3009900 h 3225800"/>
              <a:gd name="connsiteX31" fmla="*/ 1617388 w 8348388"/>
              <a:gd name="connsiteY31" fmla="*/ 3022600 h 3225800"/>
              <a:gd name="connsiteX32" fmla="*/ 1807888 w 8348388"/>
              <a:gd name="connsiteY32" fmla="*/ 3009900 h 3225800"/>
              <a:gd name="connsiteX33" fmla="*/ 1884088 w 8348388"/>
              <a:gd name="connsiteY33" fmla="*/ 2933700 h 3225800"/>
              <a:gd name="connsiteX34" fmla="*/ 1922188 w 8348388"/>
              <a:gd name="connsiteY34" fmla="*/ 2895600 h 3225800"/>
              <a:gd name="connsiteX35" fmla="*/ 1947588 w 8348388"/>
              <a:gd name="connsiteY35" fmla="*/ 2857500 h 3225800"/>
              <a:gd name="connsiteX36" fmla="*/ 1985688 w 8348388"/>
              <a:gd name="connsiteY36" fmla="*/ 2832100 h 3225800"/>
              <a:gd name="connsiteX37" fmla="*/ 2023788 w 8348388"/>
              <a:gd name="connsiteY37" fmla="*/ 2794000 h 3225800"/>
              <a:gd name="connsiteX38" fmla="*/ 2061888 w 8348388"/>
              <a:gd name="connsiteY38" fmla="*/ 2781300 h 3225800"/>
              <a:gd name="connsiteX39" fmla="*/ 2404788 w 8348388"/>
              <a:gd name="connsiteY39" fmla="*/ 2768600 h 3225800"/>
              <a:gd name="connsiteX40" fmla="*/ 2455588 w 8348388"/>
              <a:gd name="connsiteY40" fmla="*/ 2755900 h 3225800"/>
              <a:gd name="connsiteX41" fmla="*/ 2493688 w 8348388"/>
              <a:gd name="connsiteY41" fmla="*/ 2743200 h 3225800"/>
              <a:gd name="connsiteX42" fmla="*/ 2557188 w 8348388"/>
              <a:gd name="connsiteY42" fmla="*/ 2730500 h 3225800"/>
              <a:gd name="connsiteX43" fmla="*/ 2595288 w 8348388"/>
              <a:gd name="connsiteY43" fmla="*/ 2692400 h 3225800"/>
              <a:gd name="connsiteX44" fmla="*/ 2633388 w 8348388"/>
              <a:gd name="connsiteY44" fmla="*/ 2679700 h 3225800"/>
              <a:gd name="connsiteX45" fmla="*/ 2646088 w 8348388"/>
              <a:gd name="connsiteY45" fmla="*/ 2641600 h 3225800"/>
              <a:gd name="connsiteX46" fmla="*/ 2747688 w 8348388"/>
              <a:gd name="connsiteY46" fmla="*/ 2540000 h 3225800"/>
              <a:gd name="connsiteX47" fmla="*/ 2760388 w 8348388"/>
              <a:gd name="connsiteY47" fmla="*/ 2501900 h 3225800"/>
              <a:gd name="connsiteX48" fmla="*/ 2811188 w 8348388"/>
              <a:gd name="connsiteY48" fmla="*/ 2425700 h 3225800"/>
              <a:gd name="connsiteX49" fmla="*/ 2823888 w 8348388"/>
              <a:gd name="connsiteY49" fmla="*/ 2387600 h 3225800"/>
              <a:gd name="connsiteX50" fmla="*/ 2849288 w 8348388"/>
              <a:gd name="connsiteY50" fmla="*/ 2336800 h 3225800"/>
              <a:gd name="connsiteX51" fmla="*/ 2811188 w 8348388"/>
              <a:gd name="connsiteY51" fmla="*/ 2374900 h 3225800"/>
              <a:gd name="connsiteX52" fmla="*/ 2734988 w 8348388"/>
              <a:gd name="connsiteY52" fmla="*/ 2413000 h 3225800"/>
              <a:gd name="connsiteX53" fmla="*/ 2658788 w 8348388"/>
              <a:gd name="connsiteY53" fmla="*/ 2476500 h 3225800"/>
              <a:gd name="connsiteX54" fmla="*/ 2582588 w 8348388"/>
              <a:gd name="connsiteY54" fmla="*/ 2527300 h 3225800"/>
              <a:gd name="connsiteX55" fmla="*/ 2480988 w 8348388"/>
              <a:gd name="connsiteY55" fmla="*/ 2641600 h 3225800"/>
              <a:gd name="connsiteX56" fmla="*/ 2442888 w 8348388"/>
              <a:gd name="connsiteY56" fmla="*/ 2679700 h 3225800"/>
              <a:gd name="connsiteX57" fmla="*/ 2430188 w 8348388"/>
              <a:gd name="connsiteY57" fmla="*/ 2717800 h 3225800"/>
              <a:gd name="connsiteX58" fmla="*/ 2404788 w 8348388"/>
              <a:gd name="connsiteY58" fmla="*/ 2755900 h 3225800"/>
              <a:gd name="connsiteX59" fmla="*/ 2366688 w 8348388"/>
              <a:gd name="connsiteY59" fmla="*/ 2870200 h 3225800"/>
              <a:gd name="connsiteX60" fmla="*/ 2290488 w 8348388"/>
              <a:gd name="connsiteY60" fmla="*/ 2933700 h 3225800"/>
              <a:gd name="connsiteX61" fmla="*/ 2163488 w 8348388"/>
              <a:gd name="connsiteY61" fmla="*/ 3022600 h 3225800"/>
              <a:gd name="connsiteX62" fmla="*/ 2112688 w 8348388"/>
              <a:gd name="connsiteY62" fmla="*/ 3048000 h 3225800"/>
              <a:gd name="connsiteX63" fmla="*/ 2074588 w 8348388"/>
              <a:gd name="connsiteY63" fmla="*/ 3073400 h 3225800"/>
              <a:gd name="connsiteX64" fmla="*/ 1998388 w 8348388"/>
              <a:gd name="connsiteY64" fmla="*/ 3098800 h 3225800"/>
              <a:gd name="connsiteX65" fmla="*/ 1960288 w 8348388"/>
              <a:gd name="connsiteY65" fmla="*/ 3111500 h 3225800"/>
              <a:gd name="connsiteX66" fmla="*/ 2366688 w 8348388"/>
              <a:gd name="connsiteY66" fmla="*/ 3136900 h 3225800"/>
              <a:gd name="connsiteX67" fmla="*/ 2671488 w 8348388"/>
              <a:gd name="connsiteY67" fmla="*/ 3162300 h 3225800"/>
              <a:gd name="connsiteX68" fmla="*/ 2887388 w 8348388"/>
              <a:gd name="connsiteY68" fmla="*/ 3175000 h 3225800"/>
              <a:gd name="connsiteX69" fmla="*/ 3408088 w 8348388"/>
              <a:gd name="connsiteY69" fmla="*/ 3149600 h 3225800"/>
              <a:gd name="connsiteX70" fmla="*/ 3535088 w 8348388"/>
              <a:gd name="connsiteY70" fmla="*/ 3124200 h 3225800"/>
              <a:gd name="connsiteX71" fmla="*/ 3611288 w 8348388"/>
              <a:gd name="connsiteY71" fmla="*/ 3098800 h 3225800"/>
              <a:gd name="connsiteX72" fmla="*/ 4106588 w 8348388"/>
              <a:gd name="connsiteY72" fmla="*/ 3073400 h 3225800"/>
              <a:gd name="connsiteX73" fmla="*/ 4284388 w 8348388"/>
              <a:gd name="connsiteY73" fmla="*/ 3048000 h 3225800"/>
              <a:gd name="connsiteX74" fmla="*/ 4360588 w 8348388"/>
              <a:gd name="connsiteY74" fmla="*/ 3035300 h 3225800"/>
              <a:gd name="connsiteX75" fmla="*/ 4436788 w 8348388"/>
              <a:gd name="connsiteY75" fmla="*/ 3009900 h 3225800"/>
              <a:gd name="connsiteX76" fmla="*/ 5046388 w 8348388"/>
              <a:gd name="connsiteY76" fmla="*/ 3022600 h 3225800"/>
              <a:gd name="connsiteX77" fmla="*/ 5122588 w 8348388"/>
              <a:gd name="connsiteY77" fmla="*/ 3048000 h 3225800"/>
              <a:gd name="connsiteX78" fmla="*/ 5274988 w 8348388"/>
              <a:gd name="connsiteY78" fmla="*/ 3060700 h 3225800"/>
              <a:gd name="connsiteX79" fmla="*/ 5452788 w 8348388"/>
              <a:gd name="connsiteY79" fmla="*/ 3086100 h 3225800"/>
              <a:gd name="connsiteX80" fmla="*/ 5821088 w 8348388"/>
              <a:gd name="connsiteY80" fmla="*/ 3098800 h 3225800"/>
              <a:gd name="connsiteX81" fmla="*/ 6227488 w 8348388"/>
              <a:gd name="connsiteY81" fmla="*/ 3124200 h 3225800"/>
              <a:gd name="connsiteX82" fmla="*/ 6303688 w 8348388"/>
              <a:gd name="connsiteY82" fmla="*/ 3187700 h 3225800"/>
              <a:gd name="connsiteX83" fmla="*/ 6760888 w 8348388"/>
              <a:gd name="connsiteY83" fmla="*/ 3175000 h 3225800"/>
              <a:gd name="connsiteX84" fmla="*/ 6811688 w 8348388"/>
              <a:gd name="connsiteY84" fmla="*/ 3149600 h 3225800"/>
              <a:gd name="connsiteX85" fmla="*/ 6875188 w 8348388"/>
              <a:gd name="connsiteY85" fmla="*/ 3136900 h 3225800"/>
              <a:gd name="connsiteX86" fmla="*/ 6786288 w 8348388"/>
              <a:gd name="connsiteY86" fmla="*/ 3098800 h 3225800"/>
              <a:gd name="connsiteX87" fmla="*/ 6646588 w 8348388"/>
              <a:gd name="connsiteY87" fmla="*/ 3086100 h 3225800"/>
              <a:gd name="connsiteX88" fmla="*/ 6544988 w 8348388"/>
              <a:gd name="connsiteY88" fmla="*/ 3073400 h 3225800"/>
              <a:gd name="connsiteX89" fmla="*/ 6278288 w 8348388"/>
              <a:gd name="connsiteY89" fmla="*/ 3048000 h 3225800"/>
              <a:gd name="connsiteX90" fmla="*/ 6227488 w 8348388"/>
              <a:gd name="connsiteY90" fmla="*/ 3022600 h 3225800"/>
              <a:gd name="connsiteX91" fmla="*/ 6303688 w 8348388"/>
              <a:gd name="connsiteY91" fmla="*/ 2971800 h 3225800"/>
              <a:gd name="connsiteX92" fmla="*/ 6481488 w 8348388"/>
              <a:gd name="connsiteY92" fmla="*/ 2946400 h 3225800"/>
              <a:gd name="connsiteX93" fmla="*/ 6595788 w 8348388"/>
              <a:gd name="connsiteY93" fmla="*/ 2908300 h 3225800"/>
              <a:gd name="connsiteX94" fmla="*/ 6646588 w 8348388"/>
              <a:gd name="connsiteY94" fmla="*/ 2895600 h 3225800"/>
              <a:gd name="connsiteX95" fmla="*/ 5948088 w 8348388"/>
              <a:gd name="connsiteY95" fmla="*/ 2870200 h 3225800"/>
              <a:gd name="connsiteX96" fmla="*/ 5859188 w 8348388"/>
              <a:gd name="connsiteY96" fmla="*/ 2857500 h 3225800"/>
              <a:gd name="connsiteX97" fmla="*/ 5668688 w 8348388"/>
              <a:gd name="connsiteY97" fmla="*/ 2844800 h 3225800"/>
              <a:gd name="connsiteX98" fmla="*/ 5211488 w 8348388"/>
              <a:gd name="connsiteY98" fmla="*/ 2832100 h 3225800"/>
              <a:gd name="connsiteX99" fmla="*/ 5147988 w 8348388"/>
              <a:gd name="connsiteY99" fmla="*/ 2819400 h 3225800"/>
              <a:gd name="connsiteX100" fmla="*/ 5109888 w 8348388"/>
              <a:gd name="connsiteY100" fmla="*/ 2806700 h 3225800"/>
              <a:gd name="connsiteX101" fmla="*/ 4589188 w 8348388"/>
              <a:gd name="connsiteY101" fmla="*/ 2819400 h 3225800"/>
              <a:gd name="connsiteX102" fmla="*/ 4487588 w 8348388"/>
              <a:gd name="connsiteY102" fmla="*/ 2832100 h 3225800"/>
              <a:gd name="connsiteX103" fmla="*/ 4246288 w 8348388"/>
              <a:gd name="connsiteY103" fmla="*/ 2870200 h 3225800"/>
              <a:gd name="connsiteX104" fmla="*/ 4030388 w 8348388"/>
              <a:gd name="connsiteY104" fmla="*/ 2882900 h 3225800"/>
              <a:gd name="connsiteX105" fmla="*/ 3522388 w 8348388"/>
              <a:gd name="connsiteY105" fmla="*/ 2870200 h 3225800"/>
              <a:gd name="connsiteX106" fmla="*/ 3484288 w 8348388"/>
              <a:gd name="connsiteY106" fmla="*/ 2857500 h 3225800"/>
              <a:gd name="connsiteX107" fmla="*/ 3357288 w 8348388"/>
              <a:gd name="connsiteY107" fmla="*/ 2870200 h 3225800"/>
              <a:gd name="connsiteX108" fmla="*/ 3331888 w 8348388"/>
              <a:gd name="connsiteY108" fmla="*/ 2908300 h 3225800"/>
              <a:gd name="connsiteX109" fmla="*/ 3306488 w 8348388"/>
              <a:gd name="connsiteY109" fmla="*/ 2997200 h 3225800"/>
              <a:gd name="connsiteX110" fmla="*/ 3192188 w 8348388"/>
              <a:gd name="connsiteY110" fmla="*/ 3060700 h 3225800"/>
              <a:gd name="connsiteX111" fmla="*/ 3115988 w 8348388"/>
              <a:gd name="connsiteY111" fmla="*/ 3098800 h 3225800"/>
              <a:gd name="connsiteX112" fmla="*/ 3014388 w 8348388"/>
              <a:gd name="connsiteY112" fmla="*/ 3086100 h 3225800"/>
              <a:gd name="connsiteX113" fmla="*/ 3027088 w 8348388"/>
              <a:gd name="connsiteY113" fmla="*/ 3035300 h 3225800"/>
              <a:gd name="connsiteX114" fmla="*/ 3077888 w 8348388"/>
              <a:gd name="connsiteY114" fmla="*/ 3022600 h 3225800"/>
              <a:gd name="connsiteX115" fmla="*/ 3115988 w 8348388"/>
              <a:gd name="connsiteY115" fmla="*/ 2997200 h 3225800"/>
              <a:gd name="connsiteX116" fmla="*/ 3192188 w 8348388"/>
              <a:gd name="connsiteY116" fmla="*/ 2971800 h 3225800"/>
              <a:gd name="connsiteX117" fmla="*/ 3268388 w 8348388"/>
              <a:gd name="connsiteY117" fmla="*/ 2933700 h 3225800"/>
              <a:gd name="connsiteX118" fmla="*/ 3306488 w 8348388"/>
              <a:gd name="connsiteY118" fmla="*/ 2908300 h 3225800"/>
              <a:gd name="connsiteX119" fmla="*/ 3331888 w 8348388"/>
              <a:gd name="connsiteY119" fmla="*/ 2870200 h 3225800"/>
              <a:gd name="connsiteX120" fmla="*/ 3369988 w 8348388"/>
              <a:gd name="connsiteY120" fmla="*/ 2857500 h 3225800"/>
              <a:gd name="connsiteX121" fmla="*/ 3408088 w 8348388"/>
              <a:gd name="connsiteY121" fmla="*/ 2832100 h 3225800"/>
              <a:gd name="connsiteX122" fmla="*/ 3662088 w 8348388"/>
              <a:gd name="connsiteY122" fmla="*/ 2806700 h 3225800"/>
              <a:gd name="connsiteX123" fmla="*/ 3763688 w 8348388"/>
              <a:gd name="connsiteY123" fmla="*/ 2781300 h 3225800"/>
              <a:gd name="connsiteX124" fmla="*/ 3839888 w 8348388"/>
              <a:gd name="connsiteY124" fmla="*/ 2755900 h 3225800"/>
              <a:gd name="connsiteX125" fmla="*/ 3877988 w 8348388"/>
              <a:gd name="connsiteY125" fmla="*/ 2730500 h 3225800"/>
              <a:gd name="connsiteX126" fmla="*/ 3928788 w 8348388"/>
              <a:gd name="connsiteY126" fmla="*/ 2717800 h 3225800"/>
              <a:gd name="connsiteX127" fmla="*/ 3966888 w 8348388"/>
              <a:gd name="connsiteY127" fmla="*/ 2705100 h 3225800"/>
              <a:gd name="connsiteX128" fmla="*/ 3992288 w 8348388"/>
              <a:gd name="connsiteY128" fmla="*/ 2667000 h 3225800"/>
              <a:gd name="connsiteX129" fmla="*/ 3928788 w 8348388"/>
              <a:gd name="connsiteY129" fmla="*/ 2654300 h 3225800"/>
              <a:gd name="connsiteX130" fmla="*/ 3877988 w 8348388"/>
              <a:gd name="connsiteY130" fmla="*/ 2641600 h 3225800"/>
              <a:gd name="connsiteX131" fmla="*/ 3801788 w 8348388"/>
              <a:gd name="connsiteY131" fmla="*/ 2616200 h 3225800"/>
              <a:gd name="connsiteX132" fmla="*/ 3789088 w 8348388"/>
              <a:gd name="connsiteY132" fmla="*/ 2578100 h 3225800"/>
              <a:gd name="connsiteX133" fmla="*/ 3700188 w 8348388"/>
              <a:gd name="connsiteY133" fmla="*/ 2463800 h 3225800"/>
              <a:gd name="connsiteX134" fmla="*/ 3662088 w 8348388"/>
              <a:gd name="connsiteY134" fmla="*/ 2438400 h 3225800"/>
              <a:gd name="connsiteX135" fmla="*/ 3928788 w 8348388"/>
              <a:gd name="connsiteY135" fmla="*/ 2400300 h 3225800"/>
              <a:gd name="connsiteX136" fmla="*/ 4004988 w 8348388"/>
              <a:gd name="connsiteY136" fmla="*/ 2336800 h 3225800"/>
              <a:gd name="connsiteX137" fmla="*/ 4055788 w 8348388"/>
              <a:gd name="connsiteY137" fmla="*/ 2260600 h 3225800"/>
              <a:gd name="connsiteX138" fmla="*/ 4119288 w 8348388"/>
              <a:gd name="connsiteY138" fmla="*/ 2184400 h 3225800"/>
              <a:gd name="connsiteX139" fmla="*/ 4170088 w 8348388"/>
              <a:gd name="connsiteY139" fmla="*/ 2133600 h 3225800"/>
              <a:gd name="connsiteX140" fmla="*/ 4220888 w 8348388"/>
              <a:gd name="connsiteY140" fmla="*/ 2082800 h 3225800"/>
              <a:gd name="connsiteX141" fmla="*/ 4246288 w 8348388"/>
              <a:gd name="connsiteY141" fmla="*/ 2044700 h 3225800"/>
              <a:gd name="connsiteX142" fmla="*/ 4284388 w 8348388"/>
              <a:gd name="connsiteY142" fmla="*/ 2006600 h 3225800"/>
              <a:gd name="connsiteX143" fmla="*/ 4297088 w 8348388"/>
              <a:gd name="connsiteY143" fmla="*/ 1968500 h 3225800"/>
              <a:gd name="connsiteX144" fmla="*/ 4360588 w 8348388"/>
              <a:gd name="connsiteY144" fmla="*/ 1892300 h 3225800"/>
              <a:gd name="connsiteX145" fmla="*/ 4385988 w 8348388"/>
              <a:gd name="connsiteY145" fmla="*/ 1854200 h 3225800"/>
              <a:gd name="connsiteX146" fmla="*/ 4474888 w 8348388"/>
              <a:gd name="connsiteY146" fmla="*/ 1765300 h 3225800"/>
              <a:gd name="connsiteX147" fmla="*/ 4576488 w 8348388"/>
              <a:gd name="connsiteY147" fmla="*/ 1651000 h 3225800"/>
              <a:gd name="connsiteX148" fmla="*/ 4614588 w 8348388"/>
              <a:gd name="connsiteY148" fmla="*/ 1638300 h 3225800"/>
              <a:gd name="connsiteX149" fmla="*/ 4690788 w 8348388"/>
              <a:gd name="connsiteY149" fmla="*/ 1600200 h 3225800"/>
              <a:gd name="connsiteX150" fmla="*/ 4741588 w 8348388"/>
              <a:gd name="connsiteY150" fmla="*/ 1612900 h 3225800"/>
              <a:gd name="connsiteX151" fmla="*/ 4766988 w 8348388"/>
              <a:gd name="connsiteY151" fmla="*/ 1689100 h 3225800"/>
              <a:gd name="connsiteX152" fmla="*/ 4779688 w 8348388"/>
              <a:gd name="connsiteY152" fmla="*/ 1727200 h 3225800"/>
              <a:gd name="connsiteX153" fmla="*/ 4792388 w 8348388"/>
              <a:gd name="connsiteY153" fmla="*/ 1765300 h 3225800"/>
              <a:gd name="connsiteX154" fmla="*/ 4843188 w 8348388"/>
              <a:gd name="connsiteY154" fmla="*/ 1841500 h 3225800"/>
              <a:gd name="connsiteX155" fmla="*/ 4881288 w 8348388"/>
              <a:gd name="connsiteY155" fmla="*/ 1930400 h 3225800"/>
              <a:gd name="connsiteX156" fmla="*/ 4893988 w 8348388"/>
              <a:gd name="connsiteY156" fmla="*/ 1981200 h 3225800"/>
              <a:gd name="connsiteX157" fmla="*/ 4919388 w 8348388"/>
              <a:gd name="connsiteY157" fmla="*/ 2019300 h 3225800"/>
              <a:gd name="connsiteX158" fmla="*/ 4932088 w 8348388"/>
              <a:gd name="connsiteY158" fmla="*/ 2057400 h 3225800"/>
              <a:gd name="connsiteX159" fmla="*/ 4957488 w 8348388"/>
              <a:gd name="connsiteY159" fmla="*/ 2108200 h 3225800"/>
              <a:gd name="connsiteX160" fmla="*/ 4982888 w 8348388"/>
              <a:gd name="connsiteY160" fmla="*/ 2146300 h 3225800"/>
              <a:gd name="connsiteX161" fmla="*/ 5071788 w 8348388"/>
              <a:gd name="connsiteY161" fmla="*/ 2171700 h 3225800"/>
              <a:gd name="connsiteX162" fmla="*/ 5122588 w 8348388"/>
              <a:gd name="connsiteY162" fmla="*/ 2197100 h 3225800"/>
              <a:gd name="connsiteX163" fmla="*/ 5160688 w 8348388"/>
              <a:gd name="connsiteY163" fmla="*/ 2413000 h 3225800"/>
              <a:gd name="connsiteX164" fmla="*/ 5211488 w 8348388"/>
              <a:gd name="connsiteY164" fmla="*/ 2489200 h 3225800"/>
              <a:gd name="connsiteX165" fmla="*/ 5338488 w 8348388"/>
              <a:gd name="connsiteY165" fmla="*/ 2514600 h 3225800"/>
              <a:gd name="connsiteX166" fmla="*/ 5630588 w 8348388"/>
              <a:gd name="connsiteY166" fmla="*/ 2527300 h 3225800"/>
              <a:gd name="connsiteX167" fmla="*/ 5706788 w 8348388"/>
              <a:gd name="connsiteY167" fmla="*/ 2552700 h 3225800"/>
              <a:gd name="connsiteX168" fmla="*/ 5719488 w 8348388"/>
              <a:gd name="connsiteY168" fmla="*/ 2590800 h 3225800"/>
              <a:gd name="connsiteX169" fmla="*/ 5782988 w 8348388"/>
              <a:gd name="connsiteY169" fmla="*/ 2616200 h 3225800"/>
              <a:gd name="connsiteX170" fmla="*/ 5909988 w 8348388"/>
              <a:gd name="connsiteY170" fmla="*/ 2641600 h 3225800"/>
              <a:gd name="connsiteX171" fmla="*/ 6544988 w 8348388"/>
              <a:gd name="connsiteY171" fmla="*/ 2628900 h 3225800"/>
              <a:gd name="connsiteX172" fmla="*/ 6684688 w 8348388"/>
              <a:gd name="connsiteY172" fmla="*/ 2603500 h 3225800"/>
              <a:gd name="connsiteX173" fmla="*/ 6773588 w 8348388"/>
              <a:gd name="connsiteY173" fmla="*/ 2590800 h 3225800"/>
              <a:gd name="connsiteX174" fmla="*/ 6837088 w 8348388"/>
              <a:gd name="connsiteY174" fmla="*/ 2603500 h 3225800"/>
              <a:gd name="connsiteX175" fmla="*/ 6811688 w 8348388"/>
              <a:gd name="connsiteY175" fmla="*/ 2641600 h 3225800"/>
              <a:gd name="connsiteX176" fmla="*/ 6773588 w 8348388"/>
              <a:gd name="connsiteY176" fmla="*/ 2654300 h 3225800"/>
              <a:gd name="connsiteX177" fmla="*/ 7052988 w 8348388"/>
              <a:gd name="connsiteY177" fmla="*/ 2641600 h 3225800"/>
              <a:gd name="connsiteX178" fmla="*/ 7078388 w 8348388"/>
              <a:gd name="connsiteY178" fmla="*/ 2603500 h 3225800"/>
              <a:gd name="connsiteX179" fmla="*/ 7116488 w 8348388"/>
              <a:gd name="connsiteY179" fmla="*/ 2578100 h 3225800"/>
              <a:gd name="connsiteX180" fmla="*/ 7129188 w 8348388"/>
              <a:gd name="connsiteY180" fmla="*/ 2540000 h 3225800"/>
              <a:gd name="connsiteX181" fmla="*/ 7218088 w 8348388"/>
              <a:gd name="connsiteY181" fmla="*/ 2425700 h 3225800"/>
              <a:gd name="connsiteX182" fmla="*/ 7256188 w 8348388"/>
              <a:gd name="connsiteY182" fmla="*/ 2349500 h 3225800"/>
              <a:gd name="connsiteX183" fmla="*/ 7345088 w 8348388"/>
              <a:gd name="connsiteY183" fmla="*/ 2286000 h 3225800"/>
              <a:gd name="connsiteX184" fmla="*/ 7395888 w 8348388"/>
              <a:gd name="connsiteY184" fmla="*/ 2247900 h 3225800"/>
              <a:gd name="connsiteX185" fmla="*/ 7472088 w 8348388"/>
              <a:gd name="connsiteY185" fmla="*/ 2184400 h 3225800"/>
              <a:gd name="connsiteX186" fmla="*/ 7510188 w 8348388"/>
              <a:gd name="connsiteY186" fmla="*/ 2171700 h 3225800"/>
              <a:gd name="connsiteX187" fmla="*/ 7611788 w 8348388"/>
              <a:gd name="connsiteY187" fmla="*/ 2133600 h 3225800"/>
              <a:gd name="connsiteX188" fmla="*/ 7637188 w 8348388"/>
              <a:gd name="connsiteY188" fmla="*/ 2095500 h 3225800"/>
              <a:gd name="connsiteX189" fmla="*/ 7687988 w 8348388"/>
              <a:gd name="connsiteY189" fmla="*/ 2082800 h 3225800"/>
              <a:gd name="connsiteX190" fmla="*/ 7726088 w 8348388"/>
              <a:gd name="connsiteY190" fmla="*/ 2057400 h 3225800"/>
              <a:gd name="connsiteX191" fmla="*/ 7764188 w 8348388"/>
              <a:gd name="connsiteY191" fmla="*/ 2044700 h 3225800"/>
              <a:gd name="connsiteX192" fmla="*/ 7802288 w 8348388"/>
              <a:gd name="connsiteY192" fmla="*/ 2019300 h 3225800"/>
              <a:gd name="connsiteX193" fmla="*/ 7840388 w 8348388"/>
              <a:gd name="connsiteY193" fmla="*/ 1981200 h 3225800"/>
              <a:gd name="connsiteX194" fmla="*/ 7941988 w 8348388"/>
              <a:gd name="connsiteY194" fmla="*/ 1943100 h 3225800"/>
              <a:gd name="connsiteX195" fmla="*/ 7980088 w 8348388"/>
              <a:gd name="connsiteY195" fmla="*/ 1905000 h 3225800"/>
              <a:gd name="connsiteX196" fmla="*/ 8081688 w 8348388"/>
              <a:gd name="connsiteY196" fmla="*/ 1854200 h 3225800"/>
              <a:gd name="connsiteX197" fmla="*/ 8107088 w 8348388"/>
              <a:gd name="connsiteY197" fmla="*/ 1816100 h 3225800"/>
              <a:gd name="connsiteX198" fmla="*/ 8157888 w 8348388"/>
              <a:gd name="connsiteY198" fmla="*/ 1803400 h 3225800"/>
              <a:gd name="connsiteX199" fmla="*/ 8348388 w 8348388"/>
              <a:gd name="connsiteY199" fmla="*/ 1765300 h 3225800"/>
              <a:gd name="connsiteX200" fmla="*/ 8284888 w 8348388"/>
              <a:gd name="connsiteY200" fmla="*/ 1752600 h 3225800"/>
              <a:gd name="connsiteX201" fmla="*/ 8246788 w 8348388"/>
              <a:gd name="connsiteY201" fmla="*/ 1739900 h 3225800"/>
              <a:gd name="connsiteX202" fmla="*/ 8157888 w 8348388"/>
              <a:gd name="connsiteY202" fmla="*/ 1727200 h 3225800"/>
              <a:gd name="connsiteX203" fmla="*/ 8081688 w 8348388"/>
              <a:gd name="connsiteY203" fmla="*/ 1714500 h 3225800"/>
              <a:gd name="connsiteX204" fmla="*/ 7891188 w 8348388"/>
              <a:gd name="connsiteY204" fmla="*/ 1727200 h 3225800"/>
              <a:gd name="connsiteX205" fmla="*/ 7853088 w 8348388"/>
              <a:gd name="connsiteY205" fmla="*/ 1752600 h 3225800"/>
              <a:gd name="connsiteX206" fmla="*/ 7814988 w 8348388"/>
              <a:gd name="connsiteY206" fmla="*/ 1765300 h 3225800"/>
              <a:gd name="connsiteX207" fmla="*/ 7738788 w 8348388"/>
              <a:gd name="connsiteY207" fmla="*/ 1803400 h 3225800"/>
              <a:gd name="connsiteX208" fmla="*/ 7624488 w 8348388"/>
              <a:gd name="connsiteY208" fmla="*/ 1905000 h 3225800"/>
              <a:gd name="connsiteX209" fmla="*/ 7522888 w 8348388"/>
              <a:gd name="connsiteY209" fmla="*/ 2057400 h 3225800"/>
              <a:gd name="connsiteX210" fmla="*/ 7497488 w 8348388"/>
              <a:gd name="connsiteY210" fmla="*/ 2095500 h 3225800"/>
              <a:gd name="connsiteX211" fmla="*/ 7408588 w 8348388"/>
              <a:gd name="connsiteY211" fmla="*/ 2171700 h 3225800"/>
              <a:gd name="connsiteX212" fmla="*/ 7370488 w 8348388"/>
              <a:gd name="connsiteY212" fmla="*/ 2197100 h 3225800"/>
              <a:gd name="connsiteX213" fmla="*/ 7294288 w 8348388"/>
              <a:gd name="connsiteY213" fmla="*/ 2247900 h 3225800"/>
              <a:gd name="connsiteX214" fmla="*/ 7218088 w 8348388"/>
              <a:gd name="connsiteY214" fmla="*/ 2324100 h 3225800"/>
              <a:gd name="connsiteX215" fmla="*/ 7179988 w 8348388"/>
              <a:gd name="connsiteY215" fmla="*/ 2362200 h 3225800"/>
              <a:gd name="connsiteX216" fmla="*/ 7141888 w 8348388"/>
              <a:gd name="connsiteY216" fmla="*/ 2413000 h 3225800"/>
              <a:gd name="connsiteX217" fmla="*/ 7052988 w 8348388"/>
              <a:gd name="connsiteY217" fmla="*/ 2527300 h 3225800"/>
              <a:gd name="connsiteX218" fmla="*/ 7002188 w 8348388"/>
              <a:gd name="connsiteY218" fmla="*/ 2540000 h 3225800"/>
              <a:gd name="connsiteX219" fmla="*/ 6621188 w 8348388"/>
              <a:gd name="connsiteY219" fmla="*/ 2552700 h 3225800"/>
              <a:gd name="connsiteX220" fmla="*/ 6570388 w 8348388"/>
              <a:gd name="connsiteY220" fmla="*/ 2540000 h 3225800"/>
              <a:gd name="connsiteX221" fmla="*/ 6303688 w 8348388"/>
              <a:gd name="connsiteY221" fmla="*/ 2514600 h 3225800"/>
              <a:gd name="connsiteX222" fmla="*/ 6227488 w 8348388"/>
              <a:gd name="connsiteY222" fmla="*/ 2501900 h 3225800"/>
              <a:gd name="connsiteX223" fmla="*/ 6151288 w 8348388"/>
              <a:gd name="connsiteY223" fmla="*/ 2476500 h 3225800"/>
              <a:gd name="connsiteX224" fmla="*/ 6024288 w 8348388"/>
              <a:gd name="connsiteY224" fmla="*/ 2438400 h 3225800"/>
              <a:gd name="connsiteX225" fmla="*/ 5986188 w 8348388"/>
              <a:gd name="connsiteY225" fmla="*/ 2413000 h 3225800"/>
              <a:gd name="connsiteX226" fmla="*/ 5935388 w 8348388"/>
              <a:gd name="connsiteY226" fmla="*/ 2400300 h 3225800"/>
              <a:gd name="connsiteX227" fmla="*/ 5833788 w 8348388"/>
              <a:gd name="connsiteY227" fmla="*/ 2349500 h 3225800"/>
              <a:gd name="connsiteX228" fmla="*/ 5808388 w 8348388"/>
              <a:gd name="connsiteY228" fmla="*/ 2311400 h 3225800"/>
              <a:gd name="connsiteX229" fmla="*/ 5770288 w 8348388"/>
              <a:gd name="connsiteY229" fmla="*/ 2273300 h 3225800"/>
              <a:gd name="connsiteX230" fmla="*/ 5757588 w 8348388"/>
              <a:gd name="connsiteY230" fmla="*/ 2235200 h 3225800"/>
              <a:gd name="connsiteX231" fmla="*/ 5694088 w 8348388"/>
              <a:gd name="connsiteY231" fmla="*/ 2171700 h 3225800"/>
              <a:gd name="connsiteX232" fmla="*/ 5643288 w 8348388"/>
              <a:gd name="connsiteY232" fmla="*/ 2095500 h 3225800"/>
              <a:gd name="connsiteX233" fmla="*/ 5617888 w 8348388"/>
              <a:gd name="connsiteY233" fmla="*/ 2057400 h 3225800"/>
              <a:gd name="connsiteX234" fmla="*/ 5389288 w 8348388"/>
              <a:gd name="connsiteY234" fmla="*/ 2044700 h 3225800"/>
              <a:gd name="connsiteX235" fmla="*/ 5325788 w 8348388"/>
              <a:gd name="connsiteY235" fmla="*/ 2019300 h 3225800"/>
              <a:gd name="connsiteX236" fmla="*/ 5236888 w 8348388"/>
              <a:gd name="connsiteY236" fmla="*/ 2006600 h 3225800"/>
              <a:gd name="connsiteX237" fmla="*/ 5160688 w 8348388"/>
              <a:gd name="connsiteY237" fmla="*/ 1943100 h 3225800"/>
              <a:gd name="connsiteX238" fmla="*/ 5122588 w 8348388"/>
              <a:gd name="connsiteY238" fmla="*/ 1917700 h 3225800"/>
              <a:gd name="connsiteX239" fmla="*/ 5097188 w 8348388"/>
              <a:gd name="connsiteY239" fmla="*/ 1866900 h 3225800"/>
              <a:gd name="connsiteX240" fmla="*/ 5084488 w 8348388"/>
              <a:gd name="connsiteY240" fmla="*/ 1816100 h 3225800"/>
              <a:gd name="connsiteX241" fmla="*/ 5059088 w 8348388"/>
              <a:gd name="connsiteY241" fmla="*/ 1752600 h 3225800"/>
              <a:gd name="connsiteX242" fmla="*/ 5046388 w 8348388"/>
              <a:gd name="connsiteY242" fmla="*/ 1511300 h 3225800"/>
              <a:gd name="connsiteX243" fmla="*/ 5033688 w 8348388"/>
              <a:gd name="connsiteY243" fmla="*/ 1422400 h 3225800"/>
              <a:gd name="connsiteX244" fmla="*/ 5020988 w 8348388"/>
              <a:gd name="connsiteY244" fmla="*/ 1270000 h 3225800"/>
              <a:gd name="connsiteX245" fmla="*/ 4995588 w 8348388"/>
              <a:gd name="connsiteY245" fmla="*/ 1104900 h 3225800"/>
              <a:gd name="connsiteX246" fmla="*/ 4932088 w 8348388"/>
              <a:gd name="connsiteY246" fmla="*/ 1028700 h 3225800"/>
              <a:gd name="connsiteX247" fmla="*/ 4843188 w 8348388"/>
              <a:gd name="connsiteY247" fmla="*/ 927100 h 3225800"/>
              <a:gd name="connsiteX248" fmla="*/ 4792388 w 8348388"/>
              <a:gd name="connsiteY248" fmla="*/ 876300 h 3225800"/>
              <a:gd name="connsiteX249" fmla="*/ 4766988 w 8348388"/>
              <a:gd name="connsiteY249" fmla="*/ 838200 h 3225800"/>
              <a:gd name="connsiteX250" fmla="*/ 4639988 w 8348388"/>
              <a:gd name="connsiteY250" fmla="*/ 800100 h 3225800"/>
              <a:gd name="connsiteX251" fmla="*/ 4512988 w 8348388"/>
              <a:gd name="connsiteY251" fmla="*/ 812800 h 3225800"/>
              <a:gd name="connsiteX252" fmla="*/ 4474888 w 8348388"/>
              <a:gd name="connsiteY252" fmla="*/ 825500 h 3225800"/>
              <a:gd name="connsiteX253" fmla="*/ 4411388 w 8348388"/>
              <a:gd name="connsiteY253" fmla="*/ 901700 h 3225800"/>
              <a:gd name="connsiteX254" fmla="*/ 4398688 w 8348388"/>
              <a:gd name="connsiteY254" fmla="*/ 939800 h 3225800"/>
              <a:gd name="connsiteX255" fmla="*/ 4373288 w 8348388"/>
              <a:gd name="connsiteY255" fmla="*/ 977900 h 3225800"/>
              <a:gd name="connsiteX256" fmla="*/ 4322488 w 8348388"/>
              <a:gd name="connsiteY256" fmla="*/ 1092200 h 3225800"/>
              <a:gd name="connsiteX257" fmla="*/ 4309788 w 8348388"/>
              <a:gd name="connsiteY257" fmla="*/ 1155700 h 3225800"/>
              <a:gd name="connsiteX258" fmla="*/ 4284388 w 8348388"/>
              <a:gd name="connsiteY258" fmla="*/ 1308100 h 3225800"/>
              <a:gd name="connsiteX259" fmla="*/ 4271688 w 8348388"/>
              <a:gd name="connsiteY259" fmla="*/ 1346200 h 3225800"/>
              <a:gd name="connsiteX260" fmla="*/ 4246288 w 8348388"/>
              <a:gd name="connsiteY260" fmla="*/ 1384300 h 3225800"/>
              <a:gd name="connsiteX261" fmla="*/ 4233588 w 8348388"/>
              <a:gd name="connsiteY261" fmla="*/ 1447800 h 3225800"/>
              <a:gd name="connsiteX262" fmla="*/ 4220888 w 8348388"/>
              <a:gd name="connsiteY262" fmla="*/ 1524000 h 3225800"/>
              <a:gd name="connsiteX263" fmla="*/ 4195488 w 8348388"/>
              <a:gd name="connsiteY263" fmla="*/ 1600200 h 3225800"/>
              <a:gd name="connsiteX264" fmla="*/ 4182788 w 8348388"/>
              <a:gd name="connsiteY264" fmla="*/ 1651000 h 3225800"/>
              <a:gd name="connsiteX265" fmla="*/ 4157388 w 8348388"/>
              <a:gd name="connsiteY265" fmla="*/ 1816100 h 3225800"/>
              <a:gd name="connsiteX266" fmla="*/ 4144688 w 8348388"/>
              <a:gd name="connsiteY266" fmla="*/ 1854200 h 3225800"/>
              <a:gd name="connsiteX267" fmla="*/ 4131988 w 8348388"/>
              <a:gd name="connsiteY267" fmla="*/ 1905000 h 3225800"/>
              <a:gd name="connsiteX268" fmla="*/ 4106588 w 8348388"/>
              <a:gd name="connsiteY268" fmla="*/ 2070100 h 3225800"/>
              <a:gd name="connsiteX269" fmla="*/ 4093888 w 8348388"/>
              <a:gd name="connsiteY269" fmla="*/ 2108200 h 3225800"/>
              <a:gd name="connsiteX270" fmla="*/ 4017688 w 8348388"/>
              <a:gd name="connsiteY270" fmla="*/ 2184400 h 3225800"/>
              <a:gd name="connsiteX271" fmla="*/ 3941488 w 8348388"/>
              <a:gd name="connsiteY271" fmla="*/ 2235200 h 3225800"/>
              <a:gd name="connsiteX272" fmla="*/ 3903388 w 8348388"/>
              <a:gd name="connsiteY272" fmla="*/ 2197100 h 3225800"/>
              <a:gd name="connsiteX273" fmla="*/ 3839888 w 8348388"/>
              <a:gd name="connsiteY273" fmla="*/ 2108200 h 3225800"/>
              <a:gd name="connsiteX274" fmla="*/ 3801788 w 8348388"/>
              <a:gd name="connsiteY274" fmla="*/ 2006600 h 3225800"/>
              <a:gd name="connsiteX275" fmla="*/ 3789088 w 8348388"/>
              <a:gd name="connsiteY275" fmla="*/ 1955800 h 3225800"/>
              <a:gd name="connsiteX276" fmla="*/ 3750988 w 8348388"/>
              <a:gd name="connsiteY276" fmla="*/ 1917700 h 3225800"/>
              <a:gd name="connsiteX277" fmla="*/ 3687488 w 8348388"/>
              <a:gd name="connsiteY277" fmla="*/ 1841500 h 3225800"/>
              <a:gd name="connsiteX278" fmla="*/ 3674788 w 8348388"/>
              <a:gd name="connsiteY278" fmla="*/ 1803400 h 3225800"/>
              <a:gd name="connsiteX279" fmla="*/ 3636688 w 8348388"/>
              <a:gd name="connsiteY279" fmla="*/ 1790700 h 3225800"/>
              <a:gd name="connsiteX280" fmla="*/ 3598588 w 8348388"/>
              <a:gd name="connsiteY280" fmla="*/ 1752600 h 3225800"/>
              <a:gd name="connsiteX281" fmla="*/ 3547788 w 8348388"/>
              <a:gd name="connsiteY281" fmla="*/ 1676400 h 3225800"/>
              <a:gd name="connsiteX282" fmla="*/ 3535088 w 8348388"/>
              <a:gd name="connsiteY282" fmla="*/ 1638300 h 3225800"/>
              <a:gd name="connsiteX283" fmla="*/ 3496988 w 8348388"/>
              <a:gd name="connsiteY283" fmla="*/ 1587500 h 3225800"/>
              <a:gd name="connsiteX284" fmla="*/ 3458888 w 8348388"/>
              <a:gd name="connsiteY284" fmla="*/ 1485900 h 3225800"/>
              <a:gd name="connsiteX285" fmla="*/ 3420788 w 8348388"/>
              <a:gd name="connsiteY285" fmla="*/ 1422400 h 3225800"/>
              <a:gd name="connsiteX286" fmla="*/ 3382688 w 8348388"/>
              <a:gd name="connsiteY286" fmla="*/ 1320800 h 3225800"/>
              <a:gd name="connsiteX287" fmla="*/ 3319188 w 8348388"/>
              <a:gd name="connsiteY287" fmla="*/ 1193800 h 3225800"/>
              <a:gd name="connsiteX288" fmla="*/ 3204888 w 8348388"/>
              <a:gd name="connsiteY288" fmla="*/ 1143000 h 3225800"/>
              <a:gd name="connsiteX289" fmla="*/ 3166788 w 8348388"/>
              <a:gd name="connsiteY289" fmla="*/ 1130300 h 3225800"/>
              <a:gd name="connsiteX290" fmla="*/ 3014388 w 8348388"/>
              <a:gd name="connsiteY290" fmla="*/ 1168400 h 3225800"/>
              <a:gd name="connsiteX291" fmla="*/ 2976288 w 8348388"/>
              <a:gd name="connsiteY291" fmla="*/ 1193800 h 3225800"/>
              <a:gd name="connsiteX292" fmla="*/ 2925488 w 8348388"/>
              <a:gd name="connsiteY292" fmla="*/ 1219200 h 3225800"/>
              <a:gd name="connsiteX293" fmla="*/ 2887388 w 8348388"/>
              <a:gd name="connsiteY293" fmla="*/ 1244600 h 3225800"/>
              <a:gd name="connsiteX294" fmla="*/ 2836588 w 8348388"/>
              <a:gd name="connsiteY294" fmla="*/ 1257300 h 3225800"/>
              <a:gd name="connsiteX295" fmla="*/ 2798488 w 8348388"/>
              <a:gd name="connsiteY295" fmla="*/ 1308100 h 3225800"/>
              <a:gd name="connsiteX296" fmla="*/ 2760388 w 8348388"/>
              <a:gd name="connsiteY296" fmla="*/ 1320800 h 3225800"/>
              <a:gd name="connsiteX297" fmla="*/ 2734988 w 8348388"/>
              <a:gd name="connsiteY297" fmla="*/ 1358900 h 3225800"/>
              <a:gd name="connsiteX298" fmla="*/ 2658788 w 8348388"/>
              <a:gd name="connsiteY298" fmla="*/ 1435100 h 3225800"/>
              <a:gd name="connsiteX299" fmla="*/ 2633388 w 8348388"/>
              <a:gd name="connsiteY299" fmla="*/ 1498600 h 3225800"/>
              <a:gd name="connsiteX300" fmla="*/ 2620688 w 8348388"/>
              <a:gd name="connsiteY300" fmla="*/ 1562100 h 3225800"/>
              <a:gd name="connsiteX301" fmla="*/ 2582588 w 8348388"/>
              <a:gd name="connsiteY301" fmla="*/ 1612900 h 3225800"/>
              <a:gd name="connsiteX302" fmla="*/ 2544488 w 8348388"/>
              <a:gd name="connsiteY302" fmla="*/ 1689100 h 3225800"/>
              <a:gd name="connsiteX303" fmla="*/ 2519088 w 8348388"/>
              <a:gd name="connsiteY303" fmla="*/ 1828800 h 3225800"/>
              <a:gd name="connsiteX304" fmla="*/ 2506388 w 8348388"/>
              <a:gd name="connsiteY304" fmla="*/ 1866900 h 3225800"/>
              <a:gd name="connsiteX305" fmla="*/ 2493688 w 8348388"/>
              <a:gd name="connsiteY305" fmla="*/ 1943100 h 3225800"/>
              <a:gd name="connsiteX306" fmla="*/ 2468288 w 8348388"/>
              <a:gd name="connsiteY306" fmla="*/ 1981200 h 3225800"/>
              <a:gd name="connsiteX307" fmla="*/ 2442888 w 8348388"/>
              <a:gd name="connsiteY307" fmla="*/ 2057400 h 3225800"/>
              <a:gd name="connsiteX308" fmla="*/ 2392088 w 8348388"/>
              <a:gd name="connsiteY308" fmla="*/ 2146300 h 3225800"/>
              <a:gd name="connsiteX309" fmla="*/ 2353988 w 8348388"/>
              <a:gd name="connsiteY309" fmla="*/ 2222500 h 3225800"/>
              <a:gd name="connsiteX310" fmla="*/ 2328588 w 8348388"/>
              <a:gd name="connsiteY310" fmla="*/ 2273300 h 3225800"/>
              <a:gd name="connsiteX311" fmla="*/ 2252388 w 8348388"/>
              <a:gd name="connsiteY311" fmla="*/ 2336800 h 3225800"/>
              <a:gd name="connsiteX312" fmla="*/ 2239688 w 8348388"/>
              <a:gd name="connsiteY312" fmla="*/ 2374900 h 3225800"/>
              <a:gd name="connsiteX313" fmla="*/ 2150788 w 8348388"/>
              <a:gd name="connsiteY313" fmla="*/ 2438400 h 3225800"/>
              <a:gd name="connsiteX314" fmla="*/ 2074588 w 8348388"/>
              <a:gd name="connsiteY314" fmla="*/ 2501900 h 3225800"/>
              <a:gd name="connsiteX315" fmla="*/ 1998388 w 8348388"/>
              <a:gd name="connsiteY315" fmla="*/ 2527300 h 3225800"/>
              <a:gd name="connsiteX316" fmla="*/ 1947588 w 8348388"/>
              <a:gd name="connsiteY316" fmla="*/ 2552700 h 3225800"/>
              <a:gd name="connsiteX317" fmla="*/ 1845988 w 8348388"/>
              <a:gd name="connsiteY317" fmla="*/ 2565400 h 3225800"/>
              <a:gd name="connsiteX318" fmla="*/ 1630088 w 8348388"/>
              <a:gd name="connsiteY318" fmla="*/ 2552700 h 3225800"/>
              <a:gd name="connsiteX319" fmla="*/ 1553888 w 8348388"/>
              <a:gd name="connsiteY319" fmla="*/ 2489200 h 3225800"/>
              <a:gd name="connsiteX320" fmla="*/ 1490388 w 8348388"/>
              <a:gd name="connsiteY320" fmla="*/ 2374900 h 3225800"/>
              <a:gd name="connsiteX321" fmla="*/ 1477688 w 8348388"/>
              <a:gd name="connsiteY321" fmla="*/ 2311400 h 3225800"/>
              <a:gd name="connsiteX322" fmla="*/ 1452288 w 8348388"/>
              <a:gd name="connsiteY322" fmla="*/ 2273300 h 3225800"/>
              <a:gd name="connsiteX323" fmla="*/ 1414188 w 8348388"/>
              <a:gd name="connsiteY323" fmla="*/ 2197100 h 3225800"/>
              <a:gd name="connsiteX324" fmla="*/ 1401488 w 8348388"/>
              <a:gd name="connsiteY324" fmla="*/ 2019300 h 3225800"/>
              <a:gd name="connsiteX325" fmla="*/ 1376088 w 8348388"/>
              <a:gd name="connsiteY325" fmla="*/ 1943100 h 3225800"/>
              <a:gd name="connsiteX326" fmla="*/ 1363388 w 8348388"/>
              <a:gd name="connsiteY326" fmla="*/ 1752600 h 3225800"/>
              <a:gd name="connsiteX327" fmla="*/ 1337988 w 8348388"/>
              <a:gd name="connsiteY327" fmla="*/ 1651000 h 3225800"/>
              <a:gd name="connsiteX328" fmla="*/ 1299888 w 8348388"/>
              <a:gd name="connsiteY328" fmla="*/ 1498600 h 3225800"/>
              <a:gd name="connsiteX329" fmla="*/ 1274488 w 8348388"/>
              <a:gd name="connsiteY329" fmla="*/ 1435100 h 3225800"/>
              <a:gd name="connsiteX330" fmla="*/ 1261788 w 8348388"/>
              <a:gd name="connsiteY330" fmla="*/ 1397000 h 3225800"/>
              <a:gd name="connsiteX331" fmla="*/ 1198288 w 8348388"/>
              <a:gd name="connsiteY331" fmla="*/ 1320800 h 3225800"/>
              <a:gd name="connsiteX332" fmla="*/ 1172888 w 8348388"/>
              <a:gd name="connsiteY332" fmla="*/ 1282700 h 3225800"/>
              <a:gd name="connsiteX333" fmla="*/ 1096688 w 8348388"/>
              <a:gd name="connsiteY333" fmla="*/ 1206500 h 3225800"/>
              <a:gd name="connsiteX334" fmla="*/ 1058588 w 8348388"/>
              <a:gd name="connsiteY334" fmla="*/ 1104900 h 3225800"/>
              <a:gd name="connsiteX335" fmla="*/ 1045888 w 8348388"/>
              <a:gd name="connsiteY335" fmla="*/ 1066800 h 3225800"/>
              <a:gd name="connsiteX336" fmla="*/ 1007788 w 8348388"/>
              <a:gd name="connsiteY336" fmla="*/ 1016000 h 3225800"/>
              <a:gd name="connsiteX337" fmla="*/ 982388 w 8348388"/>
              <a:gd name="connsiteY337" fmla="*/ 952500 h 3225800"/>
              <a:gd name="connsiteX338" fmla="*/ 944288 w 8348388"/>
              <a:gd name="connsiteY338" fmla="*/ 863600 h 3225800"/>
              <a:gd name="connsiteX339" fmla="*/ 906188 w 8348388"/>
              <a:gd name="connsiteY339" fmla="*/ 647700 h 3225800"/>
              <a:gd name="connsiteX340" fmla="*/ 893488 w 8348388"/>
              <a:gd name="connsiteY340" fmla="*/ 609600 h 3225800"/>
              <a:gd name="connsiteX341" fmla="*/ 829988 w 8348388"/>
              <a:gd name="connsiteY341" fmla="*/ 533400 h 3225800"/>
              <a:gd name="connsiteX342" fmla="*/ 817288 w 8348388"/>
              <a:gd name="connsiteY342" fmla="*/ 495300 h 3225800"/>
              <a:gd name="connsiteX343" fmla="*/ 728388 w 8348388"/>
              <a:gd name="connsiteY343" fmla="*/ 419100 h 3225800"/>
              <a:gd name="connsiteX344" fmla="*/ 652188 w 8348388"/>
              <a:gd name="connsiteY344" fmla="*/ 368300 h 3225800"/>
              <a:gd name="connsiteX345" fmla="*/ 575988 w 8348388"/>
              <a:gd name="connsiteY345" fmla="*/ 342900 h 3225800"/>
              <a:gd name="connsiteX346" fmla="*/ 537888 w 8348388"/>
              <a:gd name="connsiteY346" fmla="*/ 330200 h 3225800"/>
              <a:gd name="connsiteX347" fmla="*/ 448988 w 8348388"/>
              <a:gd name="connsiteY347" fmla="*/ 266700 h 3225800"/>
              <a:gd name="connsiteX348" fmla="*/ 398188 w 8348388"/>
              <a:gd name="connsiteY348" fmla="*/ 241300 h 3225800"/>
              <a:gd name="connsiteX349" fmla="*/ 360088 w 8348388"/>
              <a:gd name="connsiteY349" fmla="*/ 215900 h 3225800"/>
              <a:gd name="connsiteX350" fmla="*/ 309288 w 8348388"/>
              <a:gd name="connsiteY350" fmla="*/ 190500 h 3225800"/>
              <a:gd name="connsiteX351" fmla="*/ 220388 w 8348388"/>
              <a:gd name="connsiteY351" fmla="*/ 127000 h 3225800"/>
              <a:gd name="connsiteX352" fmla="*/ 182288 w 8348388"/>
              <a:gd name="connsiteY352" fmla="*/ 114300 h 3225800"/>
              <a:gd name="connsiteX353" fmla="*/ 131488 w 8348388"/>
              <a:gd name="connsiteY353" fmla="*/ 38100 h 3225800"/>
              <a:gd name="connsiteX354" fmla="*/ 4488 w 8348388"/>
              <a:gd name="connsiteY354" fmla="*/ 0 h 3225800"/>
              <a:gd name="connsiteX0" fmla="*/ 3000 w 8346900"/>
              <a:gd name="connsiteY0" fmla="*/ 0 h 3225800"/>
              <a:gd name="connsiteX1" fmla="*/ 41100 w 8346900"/>
              <a:gd name="connsiteY1" fmla="*/ 2197100 h 3225800"/>
              <a:gd name="connsiteX2" fmla="*/ 53800 w 8346900"/>
              <a:gd name="connsiteY2" fmla="*/ 2362200 h 3225800"/>
              <a:gd name="connsiteX3" fmla="*/ 79200 w 8346900"/>
              <a:gd name="connsiteY3" fmla="*/ 3225800 h 3225800"/>
              <a:gd name="connsiteX4" fmla="*/ 193500 w 8346900"/>
              <a:gd name="connsiteY4" fmla="*/ 3213100 h 3225800"/>
              <a:gd name="connsiteX5" fmla="*/ 269700 w 8346900"/>
              <a:gd name="connsiteY5" fmla="*/ 3187700 h 3225800"/>
              <a:gd name="connsiteX6" fmla="*/ 307800 w 8346900"/>
              <a:gd name="connsiteY6" fmla="*/ 3149600 h 3225800"/>
              <a:gd name="connsiteX7" fmla="*/ 384000 w 8346900"/>
              <a:gd name="connsiteY7" fmla="*/ 3098800 h 3225800"/>
              <a:gd name="connsiteX8" fmla="*/ 409400 w 8346900"/>
              <a:gd name="connsiteY8" fmla="*/ 3060700 h 3225800"/>
              <a:gd name="connsiteX9" fmla="*/ 447500 w 8346900"/>
              <a:gd name="connsiteY9" fmla="*/ 3048000 h 3225800"/>
              <a:gd name="connsiteX10" fmla="*/ 485600 w 8346900"/>
              <a:gd name="connsiteY10" fmla="*/ 3022600 h 3225800"/>
              <a:gd name="connsiteX11" fmla="*/ 523700 w 8346900"/>
              <a:gd name="connsiteY11" fmla="*/ 3009900 h 3225800"/>
              <a:gd name="connsiteX12" fmla="*/ 561800 w 8346900"/>
              <a:gd name="connsiteY12" fmla="*/ 2984500 h 3225800"/>
              <a:gd name="connsiteX13" fmla="*/ 638000 w 8346900"/>
              <a:gd name="connsiteY13" fmla="*/ 2959100 h 3225800"/>
              <a:gd name="connsiteX14" fmla="*/ 676100 w 8346900"/>
              <a:gd name="connsiteY14" fmla="*/ 2921000 h 3225800"/>
              <a:gd name="connsiteX15" fmla="*/ 701500 w 8346900"/>
              <a:gd name="connsiteY15" fmla="*/ 2882900 h 3225800"/>
              <a:gd name="connsiteX16" fmla="*/ 739600 w 8346900"/>
              <a:gd name="connsiteY16" fmla="*/ 2870200 h 3225800"/>
              <a:gd name="connsiteX17" fmla="*/ 777700 w 8346900"/>
              <a:gd name="connsiteY17" fmla="*/ 2844800 h 3225800"/>
              <a:gd name="connsiteX18" fmla="*/ 828500 w 8346900"/>
              <a:gd name="connsiteY18" fmla="*/ 2819400 h 3225800"/>
              <a:gd name="connsiteX19" fmla="*/ 866600 w 8346900"/>
              <a:gd name="connsiteY19" fmla="*/ 2781300 h 3225800"/>
              <a:gd name="connsiteX20" fmla="*/ 892000 w 8346900"/>
              <a:gd name="connsiteY20" fmla="*/ 2743200 h 3225800"/>
              <a:gd name="connsiteX21" fmla="*/ 942800 w 8346900"/>
              <a:gd name="connsiteY21" fmla="*/ 2717800 h 3225800"/>
              <a:gd name="connsiteX22" fmla="*/ 1044400 w 8346900"/>
              <a:gd name="connsiteY22" fmla="*/ 2730500 h 3225800"/>
              <a:gd name="connsiteX23" fmla="*/ 1095200 w 8346900"/>
              <a:gd name="connsiteY23" fmla="*/ 2768600 h 3225800"/>
              <a:gd name="connsiteX24" fmla="*/ 1146000 w 8346900"/>
              <a:gd name="connsiteY24" fmla="*/ 2781300 h 3225800"/>
              <a:gd name="connsiteX25" fmla="*/ 1184100 w 8346900"/>
              <a:gd name="connsiteY25" fmla="*/ 2806700 h 3225800"/>
              <a:gd name="connsiteX26" fmla="*/ 1222200 w 8346900"/>
              <a:gd name="connsiteY26" fmla="*/ 2844800 h 3225800"/>
              <a:gd name="connsiteX27" fmla="*/ 1527000 w 8346900"/>
              <a:gd name="connsiteY27" fmla="*/ 2895600 h 3225800"/>
              <a:gd name="connsiteX28" fmla="*/ 1552400 w 8346900"/>
              <a:gd name="connsiteY28" fmla="*/ 2959100 h 3225800"/>
              <a:gd name="connsiteX29" fmla="*/ 1565100 w 8346900"/>
              <a:gd name="connsiteY29" fmla="*/ 3009900 h 3225800"/>
              <a:gd name="connsiteX30" fmla="*/ 1615900 w 8346900"/>
              <a:gd name="connsiteY30" fmla="*/ 3022600 h 3225800"/>
              <a:gd name="connsiteX31" fmla="*/ 1806400 w 8346900"/>
              <a:gd name="connsiteY31" fmla="*/ 3009900 h 3225800"/>
              <a:gd name="connsiteX32" fmla="*/ 1882600 w 8346900"/>
              <a:gd name="connsiteY32" fmla="*/ 2933700 h 3225800"/>
              <a:gd name="connsiteX33" fmla="*/ 1920700 w 8346900"/>
              <a:gd name="connsiteY33" fmla="*/ 2895600 h 3225800"/>
              <a:gd name="connsiteX34" fmla="*/ 1946100 w 8346900"/>
              <a:gd name="connsiteY34" fmla="*/ 2857500 h 3225800"/>
              <a:gd name="connsiteX35" fmla="*/ 1984200 w 8346900"/>
              <a:gd name="connsiteY35" fmla="*/ 2832100 h 3225800"/>
              <a:gd name="connsiteX36" fmla="*/ 2022300 w 8346900"/>
              <a:gd name="connsiteY36" fmla="*/ 2794000 h 3225800"/>
              <a:gd name="connsiteX37" fmla="*/ 2060400 w 8346900"/>
              <a:gd name="connsiteY37" fmla="*/ 2781300 h 3225800"/>
              <a:gd name="connsiteX38" fmla="*/ 2403300 w 8346900"/>
              <a:gd name="connsiteY38" fmla="*/ 2768600 h 3225800"/>
              <a:gd name="connsiteX39" fmla="*/ 2454100 w 8346900"/>
              <a:gd name="connsiteY39" fmla="*/ 2755900 h 3225800"/>
              <a:gd name="connsiteX40" fmla="*/ 2492200 w 8346900"/>
              <a:gd name="connsiteY40" fmla="*/ 2743200 h 3225800"/>
              <a:gd name="connsiteX41" fmla="*/ 2555700 w 8346900"/>
              <a:gd name="connsiteY41" fmla="*/ 2730500 h 3225800"/>
              <a:gd name="connsiteX42" fmla="*/ 2593800 w 8346900"/>
              <a:gd name="connsiteY42" fmla="*/ 2692400 h 3225800"/>
              <a:gd name="connsiteX43" fmla="*/ 2631900 w 8346900"/>
              <a:gd name="connsiteY43" fmla="*/ 2679700 h 3225800"/>
              <a:gd name="connsiteX44" fmla="*/ 2644600 w 8346900"/>
              <a:gd name="connsiteY44" fmla="*/ 2641600 h 3225800"/>
              <a:gd name="connsiteX45" fmla="*/ 2746200 w 8346900"/>
              <a:gd name="connsiteY45" fmla="*/ 2540000 h 3225800"/>
              <a:gd name="connsiteX46" fmla="*/ 2758900 w 8346900"/>
              <a:gd name="connsiteY46" fmla="*/ 2501900 h 3225800"/>
              <a:gd name="connsiteX47" fmla="*/ 2809700 w 8346900"/>
              <a:gd name="connsiteY47" fmla="*/ 2425700 h 3225800"/>
              <a:gd name="connsiteX48" fmla="*/ 2822400 w 8346900"/>
              <a:gd name="connsiteY48" fmla="*/ 2387600 h 3225800"/>
              <a:gd name="connsiteX49" fmla="*/ 2847800 w 8346900"/>
              <a:gd name="connsiteY49" fmla="*/ 2336800 h 3225800"/>
              <a:gd name="connsiteX50" fmla="*/ 2809700 w 8346900"/>
              <a:gd name="connsiteY50" fmla="*/ 2374900 h 3225800"/>
              <a:gd name="connsiteX51" fmla="*/ 2733500 w 8346900"/>
              <a:gd name="connsiteY51" fmla="*/ 2413000 h 3225800"/>
              <a:gd name="connsiteX52" fmla="*/ 2657300 w 8346900"/>
              <a:gd name="connsiteY52" fmla="*/ 2476500 h 3225800"/>
              <a:gd name="connsiteX53" fmla="*/ 2581100 w 8346900"/>
              <a:gd name="connsiteY53" fmla="*/ 2527300 h 3225800"/>
              <a:gd name="connsiteX54" fmla="*/ 2479500 w 8346900"/>
              <a:gd name="connsiteY54" fmla="*/ 2641600 h 3225800"/>
              <a:gd name="connsiteX55" fmla="*/ 2441400 w 8346900"/>
              <a:gd name="connsiteY55" fmla="*/ 2679700 h 3225800"/>
              <a:gd name="connsiteX56" fmla="*/ 2428700 w 8346900"/>
              <a:gd name="connsiteY56" fmla="*/ 2717800 h 3225800"/>
              <a:gd name="connsiteX57" fmla="*/ 2403300 w 8346900"/>
              <a:gd name="connsiteY57" fmla="*/ 2755900 h 3225800"/>
              <a:gd name="connsiteX58" fmla="*/ 2365200 w 8346900"/>
              <a:gd name="connsiteY58" fmla="*/ 2870200 h 3225800"/>
              <a:gd name="connsiteX59" fmla="*/ 2289000 w 8346900"/>
              <a:gd name="connsiteY59" fmla="*/ 2933700 h 3225800"/>
              <a:gd name="connsiteX60" fmla="*/ 2162000 w 8346900"/>
              <a:gd name="connsiteY60" fmla="*/ 3022600 h 3225800"/>
              <a:gd name="connsiteX61" fmla="*/ 2111200 w 8346900"/>
              <a:gd name="connsiteY61" fmla="*/ 3048000 h 3225800"/>
              <a:gd name="connsiteX62" fmla="*/ 2073100 w 8346900"/>
              <a:gd name="connsiteY62" fmla="*/ 3073400 h 3225800"/>
              <a:gd name="connsiteX63" fmla="*/ 1996900 w 8346900"/>
              <a:gd name="connsiteY63" fmla="*/ 3098800 h 3225800"/>
              <a:gd name="connsiteX64" fmla="*/ 1958800 w 8346900"/>
              <a:gd name="connsiteY64" fmla="*/ 3111500 h 3225800"/>
              <a:gd name="connsiteX65" fmla="*/ 2365200 w 8346900"/>
              <a:gd name="connsiteY65" fmla="*/ 3136900 h 3225800"/>
              <a:gd name="connsiteX66" fmla="*/ 2670000 w 8346900"/>
              <a:gd name="connsiteY66" fmla="*/ 3162300 h 3225800"/>
              <a:gd name="connsiteX67" fmla="*/ 2885900 w 8346900"/>
              <a:gd name="connsiteY67" fmla="*/ 3175000 h 3225800"/>
              <a:gd name="connsiteX68" fmla="*/ 3406600 w 8346900"/>
              <a:gd name="connsiteY68" fmla="*/ 3149600 h 3225800"/>
              <a:gd name="connsiteX69" fmla="*/ 3533600 w 8346900"/>
              <a:gd name="connsiteY69" fmla="*/ 3124200 h 3225800"/>
              <a:gd name="connsiteX70" fmla="*/ 3609800 w 8346900"/>
              <a:gd name="connsiteY70" fmla="*/ 3098800 h 3225800"/>
              <a:gd name="connsiteX71" fmla="*/ 4105100 w 8346900"/>
              <a:gd name="connsiteY71" fmla="*/ 3073400 h 3225800"/>
              <a:gd name="connsiteX72" fmla="*/ 4282900 w 8346900"/>
              <a:gd name="connsiteY72" fmla="*/ 3048000 h 3225800"/>
              <a:gd name="connsiteX73" fmla="*/ 4359100 w 8346900"/>
              <a:gd name="connsiteY73" fmla="*/ 3035300 h 3225800"/>
              <a:gd name="connsiteX74" fmla="*/ 4435300 w 8346900"/>
              <a:gd name="connsiteY74" fmla="*/ 3009900 h 3225800"/>
              <a:gd name="connsiteX75" fmla="*/ 5044900 w 8346900"/>
              <a:gd name="connsiteY75" fmla="*/ 3022600 h 3225800"/>
              <a:gd name="connsiteX76" fmla="*/ 5121100 w 8346900"/>
              <a:gd name="connsiteY76" fmla="*/ 3048000 h 3225800"/>
              <a:gd name="connsiteX77" fmla="*/ 5273500 w 8346900"/>
              <a:gd name="connsiteY77" fmla="*/ 3060700 h 3225800"/>
              <a:gd name="connsiteX78" fmla="*/ 5451300 w 8346900"/>
              <a:gd name="connsiteY78" fmla="*/ 3086100 h 3225800"/>
              <a:gd name="connsiteX79" fmla="*/ 5819600 w 8346900"/>
              <a:gd name="connsiteY79" fmla="*/ 3098800 h 3225800"/>
              <a:gd name="connsiteX80" fmla="*/ 6226000 w 8346900"/>
              <a:gd name="connsiteY80" fmla="*/ 3124200 h 3225800"/>
              <a:gd name="connsiteX81" fmla="*/ 6302200 w 8346900"/>
              <a:gd name="connsiteY81" fmla="*/ 3187700 h 3225800"/>
              <a:gd name="connsiteX82" fmla="*/ 6759400 w 8346900"/>
              <a:gd name="connsiteY82" fmla="*/ 3175000 h 3225800"/>
              <a:gd name="connsiteX83" fmla="*/ 6810200 w 8346900"/>
              <a:gd name="connsiteY83" fmla="*/ 3149600 h 3225800"/>
              <a:gd name="connsiteX84" fmla="*/ 6873700 w 8346900"/>
              <a:gd name="connsiteY84" fmla="*/ 3136900 h 3225800"/>
              <a:gd name="connsiteX85" fmla="*/ 6784800 w 8346900"/>
              <a:gd name="connsiteY85" fmla="*/ 3098800 h 3225800"/>
              <a:gd name="connsiteX86" fmla="*/ 6645100 w 8346900"/>
              <a:gd name="connsiteY86" fmla="*/ 3086100 h 3225800"/>
              <a:gd name="connsiteX87" fmla="*/ 6543500 w 8346900"/>
              <a:gd name="connsiteY87" fmla="*/ 3073400 h 3225800"/>
              <a:gd name="connsiteX88" fmla="*/ 6276800 w 8346900"/>
              <a:gd name="connsiteY88" fmla="*/ 3048000 h 3225800"/>
              <a:gd name="connsiteX89" fmla="*/ 6226000 w 8346900"/>
              <a:gd name="connsiteY89" fmla="*/ 3022600 h 3225800"/>
              <a:gd name="connsiteX90" fmla="*/ 6302200 w 8346900"/>
              <a:gd name="connsiteY90" fmla="*/ 2971800 h 3225800"/>
              <a:gd name="connsiteX91" fmla="*/ 6480000 w 8346900"/>
              <a:gd name="connsiteY91" fmla="*/ 2946400 h 3225800"/>
              <a:gd name="connsiteX92" fmla="*/ 6594300 w 8346900"/>
              <a:gd name="connsiteY92" fmla="*/ 2908300 h 3225800"/>
              <a:gd name="connsiteX93" fmla="*/ 6645100 w 8346900"/>
              <a:gd name="connsiteY93" fmla="*/ 2895600 h 3225800"/>
              <a:gd name="connsiteX94" fmla="*/ 5946600 w 8346900"/>
              <a:gd name="connsiteY94" fmla="*/ 2870200 h 3225800"/>
              <a:gd name="connsiteX95" fmla="*/ 5857700 w 8346900"/>
              <a:gd name="connsiteY95" fmla="*/ 2857500 h 3225800"/>
              <a:gd name="connsiteX96" fmla="*/ 5667200 w 8346900"/>
              <a:gd name="connsiteY96" fmla="*/ 2844800 h 3225800"/>
              <a:gd name="connsiteX97" fmla="*/ 5210000 w 8346900"/>
              <a:gd name="connsiteY97" fmla="*/ 2832100 h 3225800"/>
              <a:gd name="connsiteX98" fmla="*/ 5146500 w 8346900"/>
              <a:gd name="connsiteY98" fmla="*/ 2819400 h 3225800"/>
              <a:gd name="connsiteX99" fmla="*/ 5108400 w 8346900"/>
              <a:gd name="connsiteY99" fmla="*/ 2806700 h 3225800"/>
              <a:gd name="connsiteX100" fmla="*/ 4587700 w 8346900"/>
              <a:gd name="connsiteY100" fmla="*/ 2819400 h 3225800"/>
              <a:gd name="connsiteX101" fmla="*/ 4486100 w 8346900"/>
              <a:gd name="connsiteY101" fmla="*/ 2832100 h 3225800"/>
              <a:gd name="connsiteX102" fmla="*/ 4244800 w 8346900"/>
              <a:gd name="connsiteY102" fmla="*/ 2870200 h 3225800"/>
              <a:gd name="connsiteX103" fmla="*/ 4028900 w 8346900"/>
              <a:gd name="connsiteY103" fmla="*/ 2882900 h 3225800"/>
              <a:gd name="connsiteX104" fmla="*/ 3520900 w 8346900"/>
              <a:gd name="connsiteY104" fmla="*/ 2870200 h 3225800"/>
              <a:gd name="connsiteX105" fmla="*/ 3482800 w 8346900"/>
              <a:gd name="connsiteY105" fmla="*/ 2857500 h 3225800"/>
              <a:gd name="connsiteX106" fmla="*/ 3355800 w 8346900"/>
              <a:gd name="connsiteY106" fmla="*/ 2870200 h 3225800"/>
              <a:gd name="connsiteX107" fmla="*/ 3330400 w 8346900"/>
              <a:gd name="connsiteY107" fmla="*/ 2908300 h 3225800"/>
              <a:gd name="connsiteX108" fmla="*/ 3305000 w 8346900"/>
              <a:gd name="connsiteY108" fmla="*/ 2997200 h 3225800"/>
              <a:gd name="connsiteX109" fmla="*/ 3190700 w 8346900"/>
              <a:gd name="connsiteY109" fmla="*/ 3060700 h 3225800"/>
              <a:gd name="connsiteX110" fmla="*/ 3114500 w 8346900"/>
              <a:gd name="connsiteY110" fmla="*/ 3098800 h 3225800"/>
              <a:gd name="connsiteX111" fmla="*/ 3012900 w 8346900"/>
              <a:gd name="connsiteY111" fmla="*/ 3086100 h 3225800"/>
              <a:gd name="connsiteX112" fmla="*/ 3025600 w 8346900"/>
              <a:gd name="connsiteY112" fmla="*/ 3035300 h 3225800"/>
              <a:gd name="connsiteX113" fmla="*/ 3076400 w 8346900"/>
              <a:gd name="connsiteY113" fmla="*/ 3022600 h 3225800"/>
              <a:gd name="connsiteX114" fmla="*/ 3114500 w 8346900"/>
              <a:gd name="connsiteY114" fmla="*/ 2997200 h 3225800"/>
              <a:gd name="connsiteX115" fmla="*/ 3190700 w 8346900"/>
              <a:gd name="connsiteY115" fmla="*/ 2971800 h 3225800"/>
              <a:gd name="connsiteX116" fmla="*/ 3266900 w 8346900"/>
              <a:gd name="connsiteY116" fmla="*/ 2933700 h 3225800"/>
              <a:gd name="connsiteX117" fmla="*/ 3305000 w 8346900"/>
              <a:gd name="connsiteY117" fmla="*/ 2908300 h 3225800"/>
              <a:gd name="connsiteX118" fmla="*/ 3330400 w 8346900"/>
              <a:gd name="connsiteY118" fmla="*/ 2870200 h 3225800"/>
              <a:gd name="connsiteX119" fmla="*/ 3368500 w 8346900"/>
              <a:gd name="connsiteY119" fmla="*/ 2857500 h 3225800"/>
              <a:gd name="connsiteX120" fmla="*/ 3406600 w 8346900"/>
              <a:gd name="connsiteY120" fmla="*/ 2832100 h 3225800"/>
              <a:gd name="connsiteX121" fmla="*/ 3660600 w 8346900"/>
              <a:gd name="connsiteY121" fmla="*/ 2806700 h 3225800"/>
              <a:gd name="connsiteX122" fmla="*/ 3762200 w 8346900"/>
              <a:gd name="connsiteY122" fmla="*/ 2781300 h 3225800"/>
              <a:gd name="connsiteX123" fmla="*/ 3838400 w 8346900"/>
              <a:gd name="connsiteY123" fmla="*/ 2755900 h 3225800"/>
              <a:gd name="connsiteX124" fmla="*/ 3876500 w 8346900"/>
              <a:gd name="connsiteY124" fmla="*/ 2730500 h 3225800"/>
              <a:gd name="connsiteX125" fmla="*/ 3927300 w 8346900"/>
              <a:gd name="connsiteY125" fmla="*/ 2717800 h 3225800"/>
              <a:gd name="connsiteX126" fmla="*/ 3965400 w 8346900"/>
              <a:gd name="connsiteY126" fmla="*/ 2705100 h 3225800"/>
              <a:gd name="connsiteX127" fmla="*/ 3990800 w 8346900"/>
              <a:gd name="connsiteY127" fmla="*/ 2667000 h 3225800"/>
              <a:gd name="connsiteX128" fmla="*/ 3927300 w 8346900"/>
              <a:gd name="connsiteY128" fmla="*/ 2654300 h 3225800"/>
              <a:gd name="connsiteX129" fmla="*/ 3876500 w 8346900"/>
              <a:gd name="connsiteY129" fmla="*/ 2641600 h 3225800"/>
              <a:gd name="connsiteX130" fmla="*/ 3800300 w 8346900"/>
              <a:gd name="connsiteY130" fmla="*/ 2616200 h 3225800"/>
              <a:gd name="connsiteX131" fmla="*/ 3787600 w 8346900"/>
              <a:gd name="connsiteY131" fmla="*/ 2578100 h 3225800"/>
              <a:gd name="connsiteX132" fmla="*/ 3698700 w 8346900"/>
              <a:gd name="connsiteY132" fmla="*/ 2463800 h 3225800"/>
              <a:gd name="connsiteX133" fmla="*/ 3660600 w 8346900"/>
              <a:gd name="connsiteY133" fmla="*/ 2438400 h 3225800"/>
              <a:gd name="connsiteX134" fmla="*/ 3927300 w 8346900"/>
              <a:gd name="connsiteY134" fmla="*/ 2400300 h 3225800"/>
              <a:gd name="connsiteX135" fmla="*/ 4003500 w 8346900"/>
              <a:gd name="connsiteY135" fmla="*/ 2336800 h 3225800"/>
              <a:gd name="connsiteX136" fmla="*/ 4054300 w 8346900"/>
              <a:gd name="connsiteY136" fmla="*/ 2260600 h 3225800"/>
              <a:gd name="connsiteX137" fmla="*/ 4117800 w 8346900"/>
              <a:gd name="connsiteY137" fmla="*/ 2184400 h 3225800"/>
              <a:gd name="connsiteX138" fmla="*/ 4168600 w 8346900"/>
              <a:gd name="connsiteY138" fmla="*/ 2133600 h 3225800"/>
              <a:gd name="connsiteX139" fmla="*/ 4219400 w 8346900"/>
              <a:gd name="connsiteY139" fmla="*/ 2082800 h 3225800"/>
              <a:gd name="connsiteX140" fmla="*/ 4244800 w 8346900"/>
              <a:gd name="connsiteY140" fmla="*/ 2044700 h 3225800"/>
              <a:gd name="connsiteX141" fmla="*/ 4282900 w 8346900"/>
              <a:gd name="connsiteY141" fmla="*/ 2006600 h 3225800"/>
              <a:gd name="connsiteX142" fmla="*/ 4295600 w 8346900"/>
              <a:gd name="connsiteY142" fmla="*/ 1968500 h 3225800"/>
              <a:gd name="connsiteX143" fmla="*/ 4359100 w 8346900"/>
              <a:gd name="connsiteY143" fmla="*/ 1892300 h 3225800"/>
              <a:gd name="connsiteX144" fmla="*/ 4384500 w 8346900"/>
              <a:gd name="connsiteY144" fmla="*/ 1854200 h 3225800"/>
              <a:gd name="connsiteX145" fmla="*/ 4473400 w 8346900"/>
              <a:gd name="connsiteY145" fmla="*/ 1765300 h 3225800"/>
              <a:gd name="connsiteX146" fmla="*/ 4575000 w 8346900"/>
              <a:gd name="connsiteY146" fmla="*/ 1651000 h 3225800"/>
              <a:gd name="connsiteX147" fmla="*/ 4613100 w 8346900"/>
              <a:gd name="connsiteY147" fmla="*/ 1638300 h 3225800"/>
              <a:gd name="connsiteX148" fmla="*/ 4689300 w 8346900"/>
              <a:gd name="connsiteY148" fmla="*/ 1600200 h 3225800"/>
              <a:gd name="connsiteX149" fmla="*/ 4740100 w 8346900"/>
              <a:gd name="connsiteY149" fmla="*/ 1612900 h 3225800"/>
              <a:gd name="connsiteX150" fmla="*/ 4765500 w 8346900"/>
              <a:gd name="connsiteY150" fmla="*/ 1689100 h 3225800"/>
              <a:gd name="connsiteX151" fmla="*/ 4778200 w 8346900"/>
              <a:gd name="connsiteY151" fmla="*/ 1727200 h 3225800"/>
              <a:gd name="connsiteX152" fmla="*/ 4790900 w 8346900"/>
              <a:gd name="connsiteY152" fmla="*/ 1765300 h 3225800"/>
              <a:gd name="connsiteX153" fmla="*/ 4841700 w 8346900"/>
              <a:gd name="connsiteY153" fmla="*/ 1841500 h 3225800"/>
              <a:gd name="connsiteX154" fmla="*/ 4879800 w 8346900"/>
              <a:gd name="connsiteY154" fmla="*/ 1930400 h 3225800"/>
              <a:gd name="connsiteX155" fmla="*/ 4892500 w 8346900"/>
              <a:gd name="connsiteY155" fmla="*/ 1981200 h 3225800"/>
              <a:gd name="connsiteX156" fmla="*/ 4917900 w 8346900"/>
              <a:gd name="connsiteY156" fmla="*/ 2019300 h 3225800"/>
              <a:gd name="connsiteX157" fmla="*/ 4930600 w 8346900"/>
              <a:gd name="connsiteY157" fmla="*/ 2057400 h 3225800"/>
              <a:gd name="connsiteX158" fmla="*/ 4956000 w 8346900"/>
              <a:gd name="connsiteY158" fmla="*/ 2108200 h 3225800"/>
              <a:gd name="connsiteX159" fmla="*/ 4981400 w 8346900"/>
              <a:gd name="connsiteY159" fmla="*/ 2146300 h 3225800"/>
              <a:gd name="connsiteX160" fmla="*/ 5070300 w 8346900"/>
              <a:gd name="connsiteY160" fmla="*/ 2171700 h 3225800"/>
              <a:gd name="connsiteX161" fmla="*/ 5121100 w 8346900"/>
              <a:gd name="connsiteY161" fmla="*/ 2197100 h 3225800"/>
              <a:gd name="connsiteX162" fmla="*/ 5159200 w 8346900"/>
              <a:gd name="connsiteY162" fmla="*/ 2413000 h 3225800"/>
              <a:gd name="connsiteX163" fmla="*/ 5210000 w 8346900"/>
              <a:gd name="connsiteY163" fmla="*/ 2489200 h 3225800"/>
              <a:gd name="connsiteX164" fmla="*/ 5337000 w 8346900"/>
              <a:gd name="connsiteY164" fmla="*/ 2514600 h 3225800"/>
              <a:gd name="connsiteX165" fmla="*/ 5629100 w 8346900"/>
              <a:gd name="connsiteY165" fmla="*/ 2527300 h 3225800"/>
              <a:gd name="connsiteX166" fmla="*/ 5705300 w 8346900"/>
              <a:gd name="connsiteY166" fmla="*/ 2552700 h 3225800"/>
              <a:gd name="connsiteX167" fmla="*/ 5718000 w 8346900"/>
              <a:gd name="connsiteY167" fmla="*/ 2590800 h 3225800"/>
              <a:gd name="connsiteX168" fmla="*/ 5781500 w 8346900"/>
              <a:gd name="connsiteY168" fmla="*/ 2616200 h 3225800"/>
              <a:gd name="connsiteX169" fmla="*/ 5908500 w 8346900"/>
              <a:gd name="connsiteY169" fmla="*/ 2641600 h 3225800"/>
              <a:gd name="connsiteX170" fmla="*/ 6543500 w 8346900"/>
              <a:gd name="connsiteY170" fmla="*/ 2628900 h 3225800"/>
              <a:gd name="connsiteX171" fmla="*/ 6683200 w 8346900"/>
              <a:gd name="connsiteY171" fmla="*/ 2603500 h 3225800"/>
              <a:gd name="connsiteX172" fmla="*/ 6772100 w 8346900"/>
              <a:gd name="connsiteY172" fmla="*/ 2590800 h 3225800"/>
              <a:gd name="connsiteX173" fmla="*/ 6835600 w 8346900"/>
              <a:gd name="connsiteY173" fmla="*/ 2603500 h 3225800"/>
              <a:gd name="connsiteX174" fmla="*/ 6810200 w 8346900"/>
              <a:gd name="connsiteY174" fmla="*/ 2641600 h 3225800"/>
              <a:gd name="connsiteX175" fmla="*/ 6772100 w 8346900"/>
              <a:gd name="connsiteY175" fmla="*/ 2654300 h 3225800"/>
              <a:gd name="connsiteX176" fmla="*/ 7051500 w 8346900"/>
              <a:gd name="connsiteY176" fmla="*/ 2641600 h 3225800"/>
              <a:gd name="connsiteX177" fmla="*/ 7076900 w 8346900"/>
              <a:gd name="connsiteY177" fmla="*/ 2603500 h 3225800"/>
              <a:gd name="connsiteX178" fmla="*/ 7115000 w 8346900"/>
              <a:gd name="connsiteY178" fmla="*/ 2578100 h 3225800"/>
              <a:gd name="connsiteX179" fmla="*/ 7127700 w 8346900"/>
              <a:gd name="connsiteY179" fmla="*/ 2540000 h 3225800"/>
              <a:gd name="connsiteX180" fmla="*/ 7216600 w 8346900"/>
              <a:gd name="connsiteY180" fmla="*/ 2425700 h 3225800"/>
              <a:gd name="connsiteX181" fmla="*/ 7254700 w 8346900"/>
              <a:gd name="connsiteY181" fmla="*/ 2349500 h 3225800"/>
              <a:gd name="connsiteX182" fmla="*/ 7343600 w 8346900"/>
              <a:gd name="connsiteY182" fmla="*/ 2286000 h 3225800"/>
              <a:gd name="connsiteX183" fmla="*/ 7394400 w 8346900"/>
              <a:gd name="connsiteY183" fmla="*/ 2247900 h 3225800"/>
              <a:gd name="connsiteX184" fmla="*/ 7470600 w 8346900"/>
              <a:gd name="connsiteY184" fmla="*/ 2184400 h 3225800"/>
              <a:gd name="connsiteX185" fmla="*/ 7508700 w 8346900"/>
              <a:gd name="connsiteY185" fmla="*/ 2171700 h 3225800"/>
              <a:gd name="connsiteX186" fmla="*/ 7610300 w 8346900"/>
              <a:gd name="connsiteY186" fmla="*/ 2133600 h 3225800"/>
              <a:gd name="connsiteX187" fmla="*/ 7635700 w 8346900"/>
              <a:gd name="connsiteY187" fmla="*/ 2095500 h 3225800"/>
              <a:gd name="connsiteX188" fmla="*/ 7686500 w 8346900"/>
              <a:gd name="connsiteY188" fmla="*/ 2082800 h 3225800"/>
              <a:gd name="connsiteX189" fmla="*/ 7724600 w 8346900"/>
              <a:gd name="connsiteY189" fmla="*/ 2057400 h 3225800"/>
              <a:gd name="connsiteX190" fmla="*/ 7762700 w 8346900"/>
              <a:gd name="connsiteY190" fmla="*/ 2044700 h 3225800"/>
              <a:gd name="connsiteX191" fmla="*/ 7800800 w 8346900"/>
              <a:gd name="connsiteY191" fmla="*/ 2019300 h 3225800"/>
              <a:gd name="connsiteX192" fmla="*/ 7838900 w 8346900"/>
              <a:gd name="connsiteY192" fmla="*/ 1981200 h 3225800"/>
              <a:gd name="connsiteX193" fmla="*/ 7940500 w 8346900"/>
              <a:gd name="connsiteY193" fmla="*/ 1943100 h 3225800"/>
              <a:gd name="connsiteX194" fmla="*/ 7978600 w 8346900"/>
              <a:gd name="connsiteY194" fmla="*/ 1905000 h 3225800"/>
              <a:gd name="connsiteX195" fmla="*/ 8080200 w 8346900"/>
              <a:gd name="connsiteY195" fmla="*/ 1854200 h 3225800"/>
              <a:gd name="connsiteX196" fmla="*/ 8105600 w 8346900"/>
              <a:gd name="connsiteY196" fmla="*/ 1816100 h 3225800"/>
              <a:gd name="connsiteX197" fmla="*/ 8156400 w 8346900"/>
              <a:gd name="connsiteY197" fmla="*/ 1803400 h 3225800"/>
              <a:gd name="connsiteX198" fmla="*/ 8346900 w 8346900"/>
              <a:gd name="connsiteY198" fmla="*/ 1765300 h 3225800"/>
              <a:gd name="connsiteX199" fmla="*/ 8283400 w 8346900"/>
              <a:gd name="connsiteY199" fmla="*/ 1752600 h 3225800"/>
              <a:gd name="connsiteX200" fmla="*/ 8245300 w 8346900"/>
              <a:gd name="connsiteY200" fmla="*/ 1739900 h 3225800"/>
              <a:gd name="connsiteX201" fmla="*/ 8156400 w 8346900"/>
              <a:gd name="connsiteY201" fmla="*/ 1727200 h 3225800"/>
              <a:gd name="connsiteX202" fmla="*/ 8080200 w 8346900"/>
              <a:gd name="connsiteY202" fmla="*/ 1714500 h 3225800"/>
              <a:gd name="connsiteX203" fmla="*/ 7889700 w 8346900"/>
              <a:gd name="connsiteY203" fmla="*/ 1727200 h 3225800"/>
              <a:gd name="connsiteX204" fmla="*/ 7851600 w 8346900"/>
              <a:gd name="connsiteY204" fmla="*/ 1752600 h 3225800"/>
              <a:gd name="connsiteX205" fmla="*/ 7813500 w 8346900"/>
              <a:gd name="connsiteY205" fmla="*/ 1765300 h 3225800"/>
              <a:gd name="connsiteX206" fmla="*/ 7737300 w 8346900"/>
              <a:gd name="connsiteY206" fmla="*/ 1803400 h 3225800"/>
              <a:gd name="connsiteX207" fmla="*/ 7623000 w 8346900"/>
              <a:gd name="connsiteY207" fmla="*/ 1905000 h 3225800"/>
              <a:gd name="connsiteX208" fmla="*/ 7521400 w 8346900"/>
              <a:gd name="connsiteY208" fmla="*/ 2057400 h 3225800"/>
              <a:gd name="connsiteX209" fmla="*/ 7496000 w 8346900"/>
              <a:gd name="connsiteY209" fmla="*/ 2095500 h 3225800"/>
              <a:gd name="connsiteX210" fmla="*/ 7407100 w 8346900"/>
              <a:gd name="connsiteY210" fmla="*/ 2171700 h 3225800"/>
              <a:gd name="connsiteX211" fmla="*/ 7369000 w 8346900"/>
              <a:gd name="connsiteY211" fmla="*/ 2197100 h 3225800"/>
              <a:gd name="connsiteX212" fmla="*/ 7292800 w 8346900"/>
              <a:gd name="connsiteY212" fmla="*/ 2247900 h 3225800"/>
              <a:gd name="connsiteX213" fmla="*/ 7216600 w 8346900"/>
              <a:gd name="connsiteY213" fmla="*/ 2324100 h 3225800"/>
              <a:gd name="connsiteX214" fmla="*/ 7178500 w 8346900"/>
              <a:gd name="connsiteY214" fmla="*/ 2362200 h 3225800"/>
              <a:gd name="connsiteX215" fmla="*/ 7140400 w 8346900"/>
              <a:gd name="connsiteY215" fmla="*/ 2413000 h 3225800"/>
              <a:gd name="connsiteX216" fmla="*/ 7051500 w 8346900"/>
              <a:gd name="connsiteY216" fmla="*/ 2527300 h 3225800"/>
              <a:gd name="connsiteX217" fmla="*/ 7000700 w 8346900"/>
              <a:gd name="connsiteY217" fmla="*/ 2540000 h 3225800"/>
              <a:gd name="connsiteX218" fmla="*/ 6619700 w 8346900"/>
              <a:gd name="connsiteY218" fmla="*/ 2552700 h 3225800"/>
              <a:gd name="connsiteX219" fmla="*/ 6568900 w 8346900"/>
              <a:gd name="connsiteY219" fmla="*/ 2540000 h 3225800"/>
              <a:gd name="connsiteX220" fmla="*/ 6302200 w 8346900"/>
              <a:gd name="connsiteY220" fmla="*/ 2514600 h 3225800"/>
              <a:gd name="connsiteX221" fmla="*/ 6226000 w 8346900"/>
              <a:gd name="connsiteY221" fmla="*/ 2501900 h 3225800"/>
              <a:gd name="connsiteX222" fmla="*/ 6149800 w 8346900"/>
              <a:gd name="connsiteY222" fmla="*/ 2476500 h 3225800"/>
              <a:gd name="connsiteX223" fmla="*/ 6022800 w 8346900"/>
              <a:gd name="connsiteY223" fmla="*/ 2438400 h 3225800"/>
              <a:gd name="connsiteX224" fmla="*/ 5984700 w 8346900"/>
              <a:gd name="connsiteY224" fmla="*/ 2413000 h 3225800"/>
              <a:gd name="connsiteX225" fmla="*/ 5933900 w 8346900"/>
              <a:gd name="connsiteY225" fmla="*/ 2400300 h 3225800"/>
              <a:gd name="connsiteX226" fmla="*/ 5832300 w 8346900"/>
              <a:gd name="connsiteY226" fmla="*/ 2349500 h 3225800"/>
              <a:gd name="connsiteX227" fmla="*/ 5806900 w 8346900"/>
              <a:gd name="connsiteY227" fmla="*/ 2311400 h 3225800"/>
              <a:gd name="connsiteX228" fmla="*/ 5768800 w 8346900"/>
              <a:gd name="connsiteY228" fmla="*/ 2273300 h 3225800"/>
              <a:gd name="connsiteX229" fmla="*/ 5756100 w 8346900"/>
              <a:gd name="connsiteY229" fmla="*/ 2235200 h 3225800"/>
              <a:gd name="connsiteX230" fmla="*/ 5692600 w 8346900"/>
              <a:gd name="connsiteY230" fmla="*/ 2171700 h 3225800"/>
              <a:gd name="connsiteX231" fmla="*/ 5641800 w 8346900"/>
              <a:gd name="connsiteY231" fmla="*/ 2095500 h 3225800"/>
              <a:gd name="connsiteX232" fmla="*/ 5616400 w 8346900"/>
              <a:gd name="connsiteY232" fmla="*/ 2057400 h 3225800"/>
              <a:gd name="connsiteX233" fmla="*/ 5387800 w 8346900"/>
              <a:gd name="connsiteY233" fmla="*/ 2044700 h 3225800"/>
              <a:gd name="connsiteX234" fmla="*/ 5324300 w 8346900"/>
              <a:gd name="connsiteY234" fmla="*/ 2019300 h 3225800"/>
              <a:gd name="connsiteX235" fmla="*/ 5235400 w 8346900"/>
              <a:gd name="connsiteY235" fmla="*/ 2006600 h 3225800"/>
              <a:gd name="connsiteX236" fmla="*/ 5159200 w 8346900"/>
              <a:gd name="connsiteY236" fmla="*/ 1943100 h 3225800"/>
              <a:gd name="connsiteX237" fmla="*/ 5121100 w 8346900"/>
              <a:gd name="connsiteY237" fmla="*/ 1917700 h 3225800"/>
              <a:gd name="connsiteX238" fmla="*/ 5095700 w 8346900"/>
              <a:gd name="connsiteY238" fmla="*/ 1866900 h 3225800"/>
              <a:gd name="connsiteX239" fmla="*/ 5083000 w 8346900"/>
              <a:gd name="connsiteY239" fmla="*/ 1816100 h 3225800"/>
              <a:gd name="connsiteX240" fmla="*/ 5057600 w 8346900"/>
              <a:gd name="connsiteY240" fmla="*/ 1752600 h 3225800"/>
              <a:gd name="connsiteX241" fmla="*/ 5044900 w 8346900"/>
              <a:gd name="connsiteY241" fmla="*/ 1511300 h 3225800"/>
              <a:gd name="connsiteX242" fmla="*/ 5032200 w 8346900"/>
              <a:gd name="connsiteY242" fmla="*/ 1422400 h 3225800"/>
              <a:gd name="connsiteX243" fmla="*/ 5019500 w 8346900"/>
              <a:gd name="connsiteY243" fmla="*/ 1270000 h 3225800"/>
              <a:gd name="connsiteX244" fmla="*/ 4994100 w 8346900"/>
              <a:gd name="connsiteY244" fmla="*/ 1104900 h 3225800"/>
              <a:gd name="connsiteX245" fmla="*/ 4930600 w 8346900"/>
              <a:gd name="connsiteY245" fmla="*/ 1028700 h 3225800"/>
              <a:gd name="connsiteX246" fmla="*/ 4841700 w 8346900"/>
              <a:gd name="connsiteY246" fmla="*/ 927100 h 3225800"/>
              <a:gd name="connsiteX247" fmla="*/ 4790900 w 8346900"/>
              <a:gd name="connsiteY247" fmla="*/ 876300 h 3225800"/>
              <a:gd name="connsiteX248" fmla="*/ 4765500 w 8346900"/>
              <a:gd name="connsiteY248" fmla="*/ 838200 h 3225800"/>
              <a:gd name="connsiteX249" fmla="*/ 4638500 w 8346900"/>
              <a:gd name="connsiteY249" fmla="*/ 800100 h 3225800"/>
              <a:gd name="connsiteX250" fmla="*/ 4511500 w 8346900"/>
              <a:gd name="connsiteY250" fmla="*/ 812800 h 3225800"/>
              <a:gd name="connsiteX251" fmla="*/ 4473400 w 8346900"/>
              <a:gd name="connsiteY251" fmla="*/ 825500 h 3225800"/>
              <a:gd name="connsiteX252" fmla="*/ 4409900 w 8346900"/>
              <a:gd name="connsiteY252" fmla="*/ 901700 h 3225800"/>
              <a:gd name="connsiteX253" fmla="*/ 4397200 w 8346900"/>
              <a:gd name="connsiteY253" fmla="*/ 939800 h 3225800"/>
              <a:gd name="connsiteX254" fmla="*/ 4371800 w 8346900"/>
              <a:gd name="connsiteY254" fmla="*/ 977900 h 3225800"/>
              <a:gd name="connsiteX255" fmla="*/ 4321000 w 8346900"/>
              <a:gd name="connsiteY255" fmla="*/ 1092200 h 3225800"/>
              <a:gd name="connsiteX256" fmla="*/ 4308300 w 8346900"/>
              <a:gd name="connsiteY256" fmla="*/ 1155700 h 3225800"/>
              <a:gd name="connsiteX257" fmla="*/ 4282900 w 8346900"/>
              <a:gd name="connsiteY257" fmla="*/ 1308100 h 3225800"/>
              <a:gd name="connsiteX258" fmla="*/ 4270200 w 8346900"/>
              <a:gd name="connsiteY258" fmla="*/ 1346200 h 3225800"/>
              <a:gd name="connsiteX259" fmla="*/ 4244800 w 8346900"/>
              <a:gd name="connsiteY259" fmla="*/ 1384300 h 3225800"/>
              <a:gd name="connsiteX260" fmla="*/ 4232100 w 8346900"/>
              <a:gd name="connsiteY260" fmla="*/ 1447800 h 3225800"/>
              <a:gd name="connsiteX261" fmla="*/ 4219400 w 8346900"/>
              <a:gd name="connsiteY261" fmla="*/ 1524000 h 3225800"/>
              <a:gd name="connsiteX262" fmla="*/ 4194000 w 8346900"/>
              <a:gd name="connsiteY262" fmla="*/ 1600200 h 3225800"/>
              <a:gd name="connsiteX263" fmla="*/ 4181300 w 8346900"/>
              <a:gd name="connsiteY263" fmla="*/ 1651000 h 3225800"/>
              <a:gd name="connsiteX264" fmla="*/ 4155900 w 8346900"/>
              <a:gd name="connsiteY264" fmla="*/ 1816100 h 3225800"/>
              <a:gd name="connsiteX265" fmla="*/ 4143200 w 8346900"/>
              <a:gd name="connsiteY265" fmla="*/ 1854200 h 3225800"/>
              <a:gd name="connsiteX266" fmla="*/ 4130500 w 8346900"/>
              <a:gd name="connsiteY266" fmla="*/ 1905000 h 3225800"/>
              <a:gd name="connsiteX267" fmla="*/ 4105100 w 8346900"/>
              <a:gd name="connsiteY267" fmla="*/ 2070100 h 3225800"/>
              <a:gd name="connsiteX268" fmla="*/ 4092400 w 8346900"/>
              <a:gd name="connsiteY268" fmla="*/ 2108200 h 3225800"/>
              <a:gd name="connsiteX269" fmla="*/ 4016200 w 8346900"/>
              <a:gd name="connsiteY269" fmla="*/ 2184400 h 3225800"/>
              <a:gd name="connsiteX270" fmla="*/ 3940000 w 8346900"/>
              <a:gd name="connsiteY270" fmla="*/ 2235200 h 3225800"/>
              <a:gd name="connsiteX271" fmla="*/ 3901900 w 8346900"/>
              <a:gd name="connsiteY271" fmla="*/ 2197100 h 3225800"/>
              <a:gd name="connsiteX272" fmla="*/ 3838400 w 8346900"/>
              <a:gd name="connsiteY272" fmla="*/ 2108200 h 3225800"/>
              <a:gd name="connsiteX273" fmla="*/ 3800300 w 8346900"/>
              <a:gd name="connsiteY273" fmla="*/ 2006600 h 3225800"/>
              <a:gd name="connsiteX274" fmla="*/ 3787600 w 8346900"/>
              <a:gd name="connsiteY274" fmla="*/ 1955800 h 3225800"/>
              <a:gd name="connsiteX275" fmla="*/ 3749500 w 8346900"/>
              <a:gd name="connsiteY275" fmla="*/ 1917700 h 3225800"/>
              <a:gd name="connsiteX276" fmla="*/ 3686000 w 8346900"/>
              <a:gd name="connsiteY276" fmla="*/ 1841500 h 3225800"/>
              <a:gd name="connsiteX277" fmla="*/ 3673300 w 8346900"/>
              <a:gd name="connsiteY277" fmla="*/ 1803400 h 3225800"/>
              <a:gd name="connsiteX278" fmla="*/ 3635200 w 8346900"/>
              <a:gd name="connsiteY278" fmla="*/ 1790700 h 3225800"/>
              <a:gd name="connsiteX279" fmla="*/ 3597100 w 8346900"/>
              <a:gd name="connsiteY279" fmla="*/ 1752600 h 3225800"/>
              <a:gd name="connsiteX280" fmla="*/ 3546300 w 8346900"/>
              <a:gd name="connsiteY280" fmla="*/ 1676400 h 3225800"/>
              <a:gd name="connsiteX281" fmla="*/ 3533600 w 8346900"/>
              <a:gd name="connsiteY281" fmla="*/ 1638300 h 3225800"/>
              <a:gd name="connsiteX282" fmla="*/ 3495500 w 8346900"/>
              <a:gd name="connsiteY282" fmla="*/ 1587500 h 3225800"/>
              <a:gd name="connsiteX283" fmla="*/ 3457400 w 8346900"/>
              <a:gd name="connsiteY283" fmla="*/ 1485900 h 3225800"/>
              <a:gd name="connsiteX284" fmla="*/ 3419300 w 8346900"/>
              <a:gd name="connsiteY284" fmla="*/ 1422400 h 3225800"/>
              <a:gd name="connsiteX285" fmla="*/ 3381200 w 8346900"/>
              <a:gd name="connsiteY285" fmla="*/ 1320800 h 3225800"/>
              <a:gd name="connsiteX286" fmla="*/ 3317700 w 8346900"/>
              <a:gd name="connsiteY286" fmla="*/ 1193800 h 3225800"/>
              <a:gd name="connsiteX287" fmla="*/ 3203400 w 8346900"/>
              <a:gd name="connsiteY287" fmla="*/ 1143000 h 3225800"/>
              <a:gd name="connsiteX288" fmla="*/ 3165300 w 8346900"/>
              <a:gd name="connsiteY288" fmla="*/ 1130300 h 3225800"/>
              <a:gd name="connsiteX289" fmla="*/ 3012900 w 8346900"/>
              <a:gd name="connsiteY289" fmla="*/ 1168400 h 3225800"/>
              <a:gd name="connsiteX290" fmla="*/ 2974800 w 8346900"/>
              <a:gd name="connsiteY290" fmla="*/ 1193800 h 3225800"/>
              <a:gd name="connsiteX291" fmla="*/ 2924000 w 8346900"/>
              <a:gd name="connsiteY291" fmla="*/ 1219200 h 3225800"/>
              <a:gd name="connsiteX292" fmla="*/ 2885900 w 8346900"/>
              <a:gd name="connsiteY292" fmla="*/ 1244600 h 3225800"/>
              <a:gd name="connsiteX293" fmla="*/ 2835100 w 8346900"/>
              <a:gd name="connsiteY293" fmla="*/ 1257300 h 3225800"/>
              <a:gd name="connsiteX294" fmla="*/ 2797000 w 8346900"/>
              <a:gd name="connsiteY294" fmla="*/ 1308100 h 3225800"/>
              <a:gd name="connsiteX295" fmla="*/ 2758900 w 8346900"/>
              <a:gd name="connsiteY295" fmla="*/ 1320800 h 3225800"/>
              <a:gd name="connsiteX296" fmla="*/ 2733500 w 8346900"/>
              <a:gd name="connsiteY296" fmla="*/ 1358900 h 3225800"/>
              <a:gd name="connsiteX297" fmla="*/ 2657300 w 8346900"/>
              <a:gd name="connsiteY297" fmla="*/ 1435100 h 3225800"/>
              <a:gd name="connsiteX298" fmla="*/ 2631900 w 8346900"/>
              <a:gd name="connsiteY298" fmla="*/ 1498600 h 3225800"/>
              <a:gd name="connsiteX299" fmla="*/ 2619200 w 8346900"/>
              <a:gd name="connsiteY299" fmla="*/ 1562100 h 3225800"/>
              <a:gd name="connsiteX300" fmla="*/ 2581100 w 8346900"/>
              <a:gd name="connsiteY300" fmla="*/ 1612900 h 3225800"/>
              <a:gd name="connsiteX301" fmla="*/ 2543000 w 8346900"/>
              <a:gd name="connsiteY301" fmla="*/ 1689100 h 3225800"/>
              <a:gd name="connsiteX302" fmla="*/ 2517600 w 8346900"/>
              <a:gd name="connsiteY302" fmla="*/ 1828800 h 3225800"/>
              <a:gd name="connsiteX303" fmla="*/ 2504900 w 8346900"/>
              <a:gd name="connsiteY303" fmla="*/ 1866900 h 3225800"/>
              <a:gd name="connsiteX304" fmla="*/ 2492200 w 8346900"/>
              <a:gd name="connsiteY304" fmla="*/ 1943100 h 3225800"/>
              <a:gd name="connsiteX305" fmla="*/ 2466800 w 8346900"/>
              <a:gd name="connsiteY305" fmla="*/ 1981200 h 3225800"/>
              <a:gd name="connsiteX306" fmla="*/ 2441400 w 8346900"/>
              <a:gd name="connsiteY306" fmla="*/ 2057400 h 3225800"/>
              <a:gd name="connsiteX307" fmla="*/ 2390600 w 8346900"/>
              <a:gd name="connsiteY307" fmla="*/ 2146300 h 3225800"/>
              <a:gd name="connsiteX308" fmla="*/ 2352500 w 8346900"/>
              <a:gd name="connsiteY308" fmla="*/ 2222500 h 3225800"/>
              <a:gd name="connsiteX309" fmla="*/ 2327100 w 8346900"/>
              <a:gd name="connsiteY309" fmla="*/ 2273300 h 3225800"/>
              <a:gd name="connsiteX310" fmla="*/ 2250900 w 8346900"/>
              <a:gd name="connsiteY310" fmla="*/ 2336800 h 3225800"/>
              <a:gd name="connsiteX311" fmla="*/ 2238200 w 8346900"/>
              <a:gd name="connsiteY311" fmla="*/ 2374900 h 3225800"/>
              <a:gd name="connsiteX312" fmla="*/ 2149300 w 8346900"/>
              <a:gd name="connsiteY312" fmla="*/ 2438400 h 3225800"/>
              <a:gd name="connsiteX313" fmla="*/ 2073100 w 8346900"/>
              <a:gd name="connsiteY313" fmla="*/ 2501900 h 3225800"/>
              <a:gd name="connsiteX314" fmla="*/ 1996900 w 8346900"/>
              <a:gd name="connsiteY314" fmla="*/ 2527300 h 3225800"/>
              <a:gd name="connsiteX315" fmla="*/ 1946100 w 8346900"/>
              <a:gd name="connsiteY315" fmla="*/ 2552700 h 3225800"/>
              <a:gd name="connsiteX316" fmla="*/ 1844500 w 8346900"/>
              <a:gd name="connsiteY316" fmla="*/ 2565400 h 3225800"/>
              <a:gd name="connsiteX317" fmla="*/ 1628600 w 8346900"/>
              <a:gd name="connsiteY317" fmla="*/ 2552700 h 3225800"/>
              <a:gd name="connsiteX318" fmla="*/ 1552400 w 8346900"/>
              <a:gd name="connsiteY318" fmla="*/ 2489200 h 3225800"/>
              <a:gd name="connsiteX319" fmla="*/ 1488900 w 8346900"/>
              <a:gd name="connsiteY319" fmla="*/ 2374900 h 3225800"/>
              <a:gd name="connsiteX320" fmla="*/ 1476200 w 8346900"/>
              <a:gd name="connsiteY320" fmla="*/ 2311400 h 3225800"/>
              <a:gd name="connsiteX321" fmla="*/ 1450800 w 8346900"/>
              <a:gd name="connsiteY321" fmla="*/ 2273300 h 3225800"/>
              <a:gd name="connsiteX322" fmla="*/ 1412700 w 8346900"/>
              <a:gd name="connsiteY322" fmla="*/ 2197100 h 3225800"/>
              <a:gd name="connsiteX323" fmla="*/ 1400000 w 8346900"/>
              <a:gd name="connsiteY323" fmla="*/ 2019300 h 3225800"/>
              <a:gd name="connsiteX324" fmla="*/ 1374600 w 8346900"/>
              <a:gd name="connsiteY324" fmla="*/ 1943100 h 3225800"/>
              <a:gd name="connsiteX325" fmla="*/ 1361900 w 8346900"/>
              <a:gd name="connsiteY325" fmla="*/ 1752600 h 3225800"/>
              <a:gd name="connsiteX326" fmla="*/ 1336500 w 8346900"/>
              <a:gd name="connsiteY326" fmla="*/ 1651000 h 3225800"/>
              <a:gd name="connsiteX327" fmla="*/ 1298400 w 8346900"/>
              <a:gd name="connsiteY327" fmla="*/ 1498600 h 3225800"/>
              <a:gd name="connsiteX328" fmla="*/ 1273000 w 8346900"/>
              <a:gd name="connsiteY328" fmla="*/ 1435100 h 3225800"/>
              <a:gd name="connsiteX329" fmla="*/ 1260300 w 8346900"/>
              <a:gd name="connsiteY329" fmla="*/ 1397000 h 3225800"/>
              <a:gd name="connsiteX330" fmla="*/ 1196800 w 8346900"/>
              <a:gd name="connsiteY330" fmla="*/ 1320800 h 3225800"/>
              <a:gd name="connsiteX331" fmla="*/ 1171400 w 8346900"/>
              <a:gd name="connsiteY331" fmla="*/ 1282700 h 3225800"/>
              <a:gd name="connsiteX332" fmla="*/ 1095200 w 8346900"/>
              <a:gd name="connsiteY332" fmla="*/ 1206500 h 3225800"/>
              <a:gd name="connsiteX333" fmla="*/ 1057100 w 8346900"/>
              <a:gd name="connsiteY333" fmla="*/ 1104900 h 3225800"/>
              <a:gd name="connsiteX334" fmla="*/ 1044400 w 8346900"/>
              <a:gd name="connsiteY334" fmla="*/ 1066800 h 3225800"/>
              <a:gd name="connsiteX335" fmla="*/ 1006300 w 8346900"/>
              <a:gd name="connsiteY335" fmla="*/ 1016000 h 3225800"/>
              <a:gd name="connsiteX336" fmla="*/ 980900 w 8346900"/>
              <a:gd name="connsiteY336" fmla="*/ 952500 h 3225800"/>
              <a:gd name="connsiteX337" fmla="*/ 942800 w 8346900"/>
              <a:gd name="connsiteY337" fmla="*/ 863600 h 3225800"/>
              <a:gd name="connsiteX338" fmla="*/ 904700 w 8346900"/>
              <a:gd name="connsiteY338" fmla="*/ 647700 h 3225800"/>
              <a:gd name="connsiteX339" fmla="*/ 892000 w 8346900"/>
              <a:gd name="connsiteY339" fmla="*/ 609600 h 3225800"/>
              <a:gd name="connsiteX340" fmla="*/ 828500 w 8346900"/>
              <a:gd name="connsiteY340" fmla="*/ 533400 h 3225800"/>
              <a:gd name="connsiteX341" fmla="*/ 815800 w 8346900"/>
              <a:gd name="connsiteY341" fmla="*/ 495300 h 3225800"/>
              <a:gd name="connsiteX342" fmla="*/ 726900 w 8346900"/>
              <a:gd name="connsiteY342" fmla="*/ 419100 h 3225800"/>
              <a:gd name="connsiteX343" fmla="*/ 650700 w 8346900"/>
              <a:gd name="connsiteY343" fmla="*/ 368300 h 3225800"/>
              <a:gd name="connsiteX344" fmla="*/ 574500 w 8346900"/>
              <a:gd name="connsiteY344" fmla="*/ 342900 h 3225800"/>
              <a:gd name="connsiteX345" fmla="*/ 536400 w 8346900"/>
              <a:gd name="connsiteY345" fmla="*/ 330200 h 3225800"/>
              <a:gd name="connsiteX346" fmla="*/ 447500 w 8346900"/>
              <a:gd name="connsiteY346" fmla="*/ 266700 h 3225800"/>
              <a:gd name="connsiteX347" fmla="*/ 396700 w 8346900"/>
              <a:gd name="connsiteY347" fmla="*/ 241300 h 3225800"/>
              <a:gd name="connsiteX348" fmla="*/ 358600 w 8346900"/>
              <a:gd name="connsiteY348" fmla="*/ 215900 h 3225800"/>
              <a:gd name="connsiteX349" fmla="*/ 307800 w 8346900"/>
              <a:gd name="connsiteY349" fmla="*/ 190500 h 3225800"/>
              <a:gd name="connsiteX350" fmla="*/ 218900 w 8346900"/>
              <a:gd name="connsiteY350" fmla="*/ 127000 h 3225800"/>
              <a:gd name="connsiteX351" fmla="*/ 180800 w 8346900"/>
              <a:gd name="connsiteY351" fmla="*/ 114300 h 3225800"/>
              <a:gd name="connsiteX352" fmla="*/ 130000 w 8346900"/>
              <a:gd name="connsiteY352" fmla="*/ 38100 h 3225800"/>
              <a:gd name="connsiteX353" fmla="*/ 3000 w 8346900"/>
              <a:gd name="connsiteY353" fmla="*/ 0 h 3225800"/>
              <a:gd name="connsiteX0" fmla="*/ 2022 w 8345922"/>
              <a:gd name="connsiteY0" fmla="*/ 0 h 3225800"/>
              <a:gd name="connsiteX1" fmla="*/ 52822 w 8345922"/>
              <a:gd name="connsiteY1" fmla="*/ 2362200 h 3225800"/>
              <a:gd name="connsiteX2" fmla="*/ 78222 w 8345922"/>
              <a:gd name="connsiteY2" fmla="*/ 3225800 h 3225800"/>
              <a:gd name="connsiteX3" fmla="*/ 192522 w 8345922"/>
              <a:gd name="connsiteY3" fmla="*/ 3213100 h 3225800"/>
              <a:gd name="connsiteX4" fmla="*/ 268722 w 8345922"/>
              <a:gd name="connsiteY4" fmla="*/ 3187700 h 3225800"/>
              <a:gd name="connsiteX5" fmla="*/ 306822 w 8345922"/>
              <a:gd name="connsiteY5" fmla="*/ 3149600 h 3225800"/>
              <a:gd name="connsiteX6" fmla="*/ 383022 w 8345922"/>
              <a:gd name="connsiteY6" fmla="*/ 3098800 h 3225800"/>
              <a:gd name="connsiteX7" fmla="*/ 408422 w 8345922"/>
              <a:gd name="connsiteY7" fmla="*/ 3060700 h 3225800"/>
              <a:gd name="connsiteX8" fmla="*/ 446522 w 8345922"/>
              <a:gd name="connsiteY8" fmla="*/ 3048000 h 3225800"/>
              <a:gd name="connsiteX9" fmla="*/ 484622 w 8345922"/>
              <a:gd name="connsiteY9" fmla="*/ 3022600 h 3225800"/>
              <a:gd name="connsiteX10" fmla="*/ 522722 w 8345922"/>
              <a:gd name="connsiteY10" fmla="*/ 3009900 h 3225800"/>
              <a:gd name="connsiteX11" fmla="*/ 560822 w 8345922"/>
              <a:gd name="connsiteY11" fmla="*/ 2984500 h 3225800"/>
              <a:gd name="connsiteX12" fmla="*/ 637022 w 8345922"/>
              <a:gd name="connsiteY12" fmla="*/ 2959100 h 3225800"/>
              <a:gd name="connsiteX13" fmla="*/ 675122 w 8345922"/>
              <a:gd name="connsiteY13" fmla="*/ 2921000 h 3225800"/>
              <a:gd name="connsiteX14" fmla="*/ 700522 w 8345922"/>
              <a:gd name="connsiteY14" fmla="*/ 2882900 h 3225800"/>
              <a:gd name="connsiteX15" fmla="*/ 738622 w 8345922"/>
              <a:gd name="connsiteY15" fmla="*/ 2870200 h 3225800"/>
              <a:gd name="connsiteX16" fmla="*/ 776722 w 8345922"/>
              <a:gd name="connsiteY16" fmla="*/ 2844800 h 3225800"/>
              <a:gd name="connsiteX17" fmla="*/ 827522 w 8345922"/>
              <a:gd name="connsiteY17" fmla="*/ 2819400 h 3225800"/>
              <a:gd name="connsiteX18" fmla="*/ 865622 w 8345922"/>
              <a:gd name="connsiteY18" fmla="*/ 2781300 h 3225800"/>
              <a:gd name="connsiteX19" fmla="*/ 891022 w 8345922"/>
              <a:gd name="connsiteY19" fmla="*/ 2743200 h 3225800"/>
              <a:gd name="connsiteX20" fmla="*/ 941822 w 8345922"/>
              <a:gd name="connsiteY20" fmla="*/ 2717800 h 3225800"/>
              <a:gd name="connsiteX21" fmla="*/ 1043422 w 8345922"/>
              <a:gd name="connsiteY21" fmla="*/ 2730500 h 3225800"/>
              <a:gd name="connsiteX22" fmla="*/ 1094222 w 8345922"/>
              <a:gd name="connsiteY22" fmla="*/ 2768600 h 3225800"/>
              <a:gd name="connsiteX23" fmla="*/ 1145022 w 8345922"/>
              <a:gd name="connsiteY23" fmla="*/ 2781300 h 3225800"/>
              <a:gd name="connsiteX24" fmla="*/ 1183122 w 8345922"/>
              <a:gd name="connsiteY24" fmla="*/ 2806700 h 3225800"/>
              <a:gd name="connsiteX25" fmla="*/ 1221222 w 8345922"/>
              <a:gd name="connsiteY25" fmla="*/ 2844800 h 3225800"/>
              <a:gd name="connsiteX26" fmla="*/ 1526022 w 8345922"/>
              <a:gd name="connsiteY26" fmla="*/ 2895600 h 3225800"/>
              <a:gd name="connsiteX27" fmla="*/ 1551422 w 8345922"/>
              <a:gd name="connsiteY27" fmla="*/ 2959100 h 3225800"/>
              <a:gd name="connsiteX28" fmla="*/ 1564122 w 8345922"/>
              <a:gd name="connsiteY28" fmla="*/ 3009900 h 3225800"/>
              <a:gd name="connsiteX29" fmla="*/ 1614922 w 8345922"/>
              <a:gd name="connsiteY29" fmla="*/ 3022600 h 3225800"/>
              <a:gd name="connsiteX30" fmla="*/ 1805422 w 8345922"/>
              <a:gd name="connsiteY30" fmla="*/ 3009900 h 3225800"/>
              <a:gd name="connsiteX31" fmla="*/ 1881622 w 8345922"/>
              <a:gd name="connsiteY31" fmla="*/ 2933700 h 3225800"/>
              <a:gd name="connsiteX32" fmla="*/ 1919722 w 8345922"/>
              <a:gd name="connsiteY32" fmla="*/ 2895600 h 3225800"/>
              <a:gd name="connsiteX33" fmla="*/ 1945122 w 8345922"/>
              <a:gd name="connsiteY33" fmla="*/ 2857500 h 3225800"/>
              <a:gd name="connsiteX34" fmla="*/ 1983222 w 8345922"/>
              <a:gd name="connsiteY34" fmla="*/ 2832100 h 3225800"/>
              <a:gd name="connsiteX35" fmla="*/ 2021322 w 8345922"/>
              <a:gd name="connsiteY35" fmla="*/ 2794000 h 3225800"/>
              <a:gd name="connsiteX36" fmla="*/ 2059422 w 8345922"/>
              <a:gd name="connsiteY36" fmla="*/ 2781300 h 3225800"/>
              <a:gd name="connsiteX37" fmla="*/ 2402322 w 8345922"/>
              <a:gd name="connsiteY37" fmla="*/ 2768600 h 3225800"/>
              <a:gd name="connsiteX38" fmla="*/ 2453122 w 8345922"/>
              <a:gd name="connsiteY38" fmla="*/ 2755900 h 3225800"/>
              <a:gd name="connsiteX39" fmla="*/ 2491222 w 8345922"/>
              <a:gd name="connsiteY39" fmla="*/ 2743200 h 3225800"/>
              <a:gd name="connsiteX40" fmla="*/ 2554722 w 8345922"/>
              <a:gd name="connsiteY40" fmla="*/ 2730500 h 3225800"/>
              <a:gd name="connsiteX41" fmla="*/ 2592822 w 8345922"/>
              <a:gd name="connsiteY41" fmla="*/ 2692400 h 3225800"/>
              <a:gd name="connsiteX42" fmla="*/ 2630922 w 8345922"/>
              <a:gd name="connsiteY42" fmla="*/ 2679700 h 3225800"/>
              <a:gd name="connsiteX43" fmla="*/ 2643622 w 8345922"/>
              <a:gd name="connsiteY43" fmla="*/ 2641600 h 3225800"/>
              <a:gd name="connsiteX44" fmla="*/ 2745222 w 8345922"/>
              <a:gd name="connsiteY44" fmla="*/ 2540000 h 3225800"/>
              <a:gd name="connsiteX45" fmla="*/ 2757922 w 8345922"/>
              <a:gd name="connsiteY45" fmla="*/ 2501900 h 3225800"/>
              <a:gd name="connsiteX46" fmla="*/ 2808722 w 8345922"/>
              <a:gd name="connsiteY46" fmla="*/ 2425700 h 3225800"/>
              <a:gd name="connsiteX47" fmla="*/ 2821422 w 8345922"/>
              <a:gd name="connsiteY47" fmla="*/ 2387600 h 3225800"/>
              <a:gd name="connsiteX48" fmla="*/ 2846822 w 8345922"/>
              <a:gd name="connsiteY48" fmla="*/ 2336800 h 3225800"/>
              <a:gd name="connsiteX49" fmla="*/ 2808722 w 8345922"/>
              <a:gd name="connsiteY49" fmla="*/ 2374900 h 3225800"/>
              <a:gd name="connsiteX50" fmla="*/ 2732522 w 8345922"/>
              <a:gd name="connsiteY50" fmla="*/ 2413000 h 3225800"/>
              <a:gd name="connsiteX51" fmla="*/ 2656322 w 8345922"/>
              <a:gd name="connsiteY51" fmla="*/ 2476500 h 3225800"/>
              <a:gd name="connsiteX52" fmla="*/ 2580122 w 8345922"/>
              <a:gd name="connsiteY52" fmla="*/ 2527300 h 3225800"/>
              <a:gd name="connsiteX53" fmla="*/ 2478522 w 8345922"/>
              <a:gd name="connsiteY53" fmla="*/ 2641600 h 3225800"/>
              <a:gd name="connsiteX54" fmla="*/ 2440422 w 8345922"/>
              <a:gd name="connsiteY54" fmla="*/ 2679700 h 3225800"/>
              <a:gd name="connsiteX55" fmla="*/ 2427722 w 8345922"/>
              <a:gd name="connsiteY55" fmla="*/ 2717800 h 3225800"/>
              <a:gd name="connsiteX56" fmla="*/ 2402322 w 8345922"/>
              <a:gd name="connsiteY56" fmla="*/ 2755900 h 3225800"/>
              <a:gd name="connsiteX57" fmla="*/ 2364222 w 8345922"/>
              <a:gd name="connsiteY57" fmla="*/ 2870200 h 3225800"/>
              <a:gd name="connsiteX58" fmla="*/ 2288022 w 8345922"/>
              <a:gd name="connsiteY58" fmla="*/ 2933700 h 3225800"/>
              <a:gd name="connsiteX59" fmla="*/ 2161022 w 8345922"/>
              <a:gd name="connsiteY59" fmla="*/ 3022600 h 3225800"/>
              <a:gd name="connsiteX60" fmla="*/ 2110222 w 8345922"/>
              <a:gd name="connsiteY60" fmla="*/ 3048000 h 3225800"/>
              <a:gd name="connsiteX61" fmla="*/ 2072122 w 8345922"/>
              <a:gd name="connsiteY61" fmla="*/ 3073400 h 3225800"/>
              <a:gd name="connsiteX62" fmla="*/ 1995922 w 8345922"/>
              <a:gd name="connsiteY62" fmla="*/ 3098800 h 3225800"/>
              <a:gd name="connsiteX63" fmla="*/ 1957822 w 8345922"/>
              <a:gd name="connsiteY63" fmla="*/ 3111500 h 3225800"/>
              <a:gd name="connsiteX64" fmla="*/ 2364222 w 8345922"/>
              <a:gd name="connsiteY64" fmla="*/ 3136900 h 3225800"/>
              <a:gd name="connsiteX65" fmla="*/ 2669022 w 8345922"/>
              <a:gd name="connsiteY65" fmla="*/ 3162300 h 3225800"/>
              <a:gd name="connsiteX66" fmla="*/ 2884922 w 8345922"/>
              <a:gd name="connsiteY66" fmla="*/ 3175000 h 3225800"/>
              <a:gd name="connsiteX67" fmla="*/ 3405622 w 8345922"/>
              <a:gd name="connsiteY67" fmla="*/ 3149600 h 3225800"/>
              <a:gd name="connsiteX68" fmla="*/ 3532622 w 8345922"/>
              <a:gd name="connsiteY68" fmla="*/ 3124200 h 3225800"/>
              <a:gd name="connsiteX69" fmla="*/ 3608822 w 8345922"/>
              <a:gd name="connsiteY69" fmla="*/ 3098800 h 3225800"/>
              <a:gd name="connsiteX70" fmla="*/ 4104122 w 8345922"/>
              <a:gd name="connsiteY70" fmla="*/ 3073400 h 3225800"/>
              <a:gd name="connsiteX71" fmla="*/ 4281922 w 8345922"/>
              <a:gd name="connsiteY71" fmla="*/ 3048000 h 3225800"/>
              <a:gd name="connsiteX72" fmla="*/ 4358122 w 8345922"/>
              <a:gd name="connsiteY72" fmla="*/ 3035300 h 3225800"/>
              <a:gd name="connsiteX73" fmla="*/ 4434322 w 8345922"/>
              <a:gd name="connsiteY73" fmla="*/ 3009900 h 3225800"/>
              <a:gd name="connsiteX74" fmla="*/ 5043922 w 8345922"/>
              <a:gd name="connsiteY74" fmla="*/ 3022600 h 3225800"/>
              <a:gd name="connsiteX75" fmla="*/ 5120122 w 8345922"/>
              <a:gd name="connsiteY75" fmla="*/ 3048000 h 3225800"/>
              <a:gd name="connsiteX76" fmla="*/ 5272522 w 8345922"/>
              <a:gd name="connsiteY76" fmla="*/ 3060700 h 3225800"/>
              <a:gd name="connsiteX77" fmla="*/ 5450322 w 8345922"/>
              <a:gd name="connsiteY77" fmla="*/ 3086100 h 3225800"/>
              <a:gd name="connsiteX78" fmla="*/ 5818622 w 8345922"/>
              <a:gd name="connsiteY78" fmla="*/ 3098800 h 3225800"/>
              <a:gd name="connsiteX79" fmla="*/ 6225022 w 8345922"/>
              <a:gd name="connsiteY79" fmla="*/ 3124200 h 3225800"/>
              <a:gd name="connsiteX80" fmla="*/ 6301222 w 8345922"/>
              <a:gd name="connsiteY80" fmla="*/ 3187700 h 3225800"/>
              <a:gd name="connsiteX81" fmla="*/ 6758422 w 8345922"/>
              <a:gd name="connsiteY81" fmla="*/ 3175000 h 3225800"/>
              <a:gd name="connsiteX82" fmla="*/ 6809222 w 8345922"/>
              <a:gd name="connsiteY82" fmla="*/ 3149600 h 3225800"/>
              <a:gd name="connsiteX83" fmla="*/ 6872722 w 8345922"/>
              <a:gd name="connsiteY83" fmla="*/ 3136900 h 3225800"/>
              <a:gd name="connsiteX84" fmla="*/ 6783822 w 8345922"/>
              <a:gd name="connsiteY84" fmla="*/ 3098800 h 3225800"/>
              <a:gd name="connsiteX85" fmla="*/ 6644122 w 8345922"/>
              <a:gd name="connsiteY85" fmla="*/ 3086100 h 3225800"/>
              <a:gd name="connsiteX86" fmla="*/ 6542522 w 8345922"/>
              <a:gd name="connsiteY86" fmla="*/ 3073400 h 3225800"/>
              <a:gd name="connsiteX87" fmla="*/ 6275822 w 8345922"/>
              <a:gd name="connsiteY87" fmla="*/ 3048000 h 3225800"/>
              <a:gd name="connsiteX88" fmla="*/ 6225022 w 8345922"/>
              <a:gd name="connsiteY88" fmla="*/ 3022600 h 3225800"/>
              <a:gd name="connsiteX89" fmla="*/ 6301222 w 8345922"/>
              <a:gd name="connsiteY89" fmla="*/ 2971800 h 3225800"/>
              <a:gd name="connsiteX90" fmla="*/ 6479022 w 8345922"/>
              <a:gd name="connsiteY90" fmla="*/ 2946400 h 3225800"/>
              <a:gd name="connsiteX91" fmla="*/ 6593322 w 8345922"/>
              <a:gd name="connsiteY91" fmla="*/ 2908300 h 3225800"/>
              <a:gd name="connsiteX92" fmla="*/ 6644122 w 8345922"/>
              <a:gd name="connsiteY92" fmla="*/ 2895600 h 3225800"/>
              <a:gd name="connsiteX93" fmla="*/ 5945622 w 8345922"/>
              <a:gd name="connsiteY93" fmla="*/ 2870200 h 3225800"/>
              <a:gd name="connsiteX94" fmla="*/ 5856722 w 8345922"/>
              <a:gd name="connsiteY94" fmla="*/ 2857500 h 3225800"/>
              <a:gd name="connsiteX95" fmla="*/ 5666222 w 8345922"/>
              <a:gd name="connsiteY95" fmla="*/ 2844800 h 3225800"/>
              <a:gd name="connsiteX96" fmla="*/ 5209022 w 8345922"/>
              <a:gd name="connsiteY96" fmla="*/ 2832100 h 3225800"/>
              <a:gd name="connsiteX97" fmla="*/ 5145522 w 8345922"/>
              <a:gd name="connsiteY97" fmla="*/ 2819400 h 3225800"/>
              <a:gd name="connsiteX98" fmla="*/ 5107422 w 8345922"/>
              <a:gd name="connsiteY98" fmla="*/ 2806700 h 3225800"/>
              <a:gd name="connsiteX99" fmla="*/ 4586722 w 8345922"/>
              <a:gd name="connsiteY99" fmla="*/ 2819400 h 3225800"/>
              <a:gd name="connsiteX100" fmla="*/ 4485122 w 8345922"/>
              <a:gd name="connsiteY100" fmla="*/ 2832100 h 3225800"/>
              <a:gd name="connsiteX101" fmla="*/ 4243822 w 8345922"/>
              <a:gd name="connsiteY101" fmla="*/ 2870200 h 3225800"/>
              <a:gd name="connsiteX102" fmla="*/ 4027922 w 8345922"/>
              <a:gd name="connsiteY102" fmla="*/ 2882900 h 3225800"/>
              <a:gd name="connsiteX103" fmla="*/ 3519922 w 8345922"/>
              <a:gd name="connsiteY103" fmla="*/ 2870200 h 3225800"/>
              <a:gd name="connsiteX104" fmla="*/ 3481822 w 8345922"/>
              <a:gd name="connsiteY104" fmla="*/ 2857500 h 3225800"/>
              <a:gd name="connsiteX105" fmla="*/ 3354822 w 8345922"/>
              <a:gd name="connsiteY105" fmla="*/ 2870200 h 3225800"/>
              <a:gd name="connsiteX106" fmla="*/ 3329422 w 8345922"/>
              <a:gd name="connsiteY106" fmla="*/ 2908300 h 3225800"/>
              <a:gd name="connsiteX107" fmla="*/ 3304022 w 8345922"/>
              <a:gd name="connsiteY107" fmla="*/ 2997200 h 3225800"/>
              <a:gd name="connsiteX108" fmla="*/ 3189722 w 8345922"/>
              <a:gd name="connsiteY108" fmla="*/ 3060700 h 3225800"/>
              <a:gd name="connsiteX109" fmla="*/ 3113522 w 8345922"/>
              <a:gd name="connsiteY109" fmla="*/ 3098800 h 3225800"/>
              <a:gd name="connsiteX110" fmla="*/ 3011922 w 8345922"/>
              <a:gd name="connsiteY110" fmla="*/ 3086100 h 3225800"/>
              <a:gd name="connsiteX111" fmla="*/ 3024622 w 8345922"/>
              <a:gd name="connsiteY111" fmla="*/ 3035300 h 3225800"/>
              <a:gd name="connsiteX112" fmla="*/ 3075422 w 8345922"/>
              <a:gd name="connsiteY112" fmla="*/ 3022600 h 3225800"/>
              <a:gd name="connsiteX113" fmla="*/ 3113522 w 8345922"/>
              <a:gd name="connsiteY113" fmla="*/ 2997200 h 3225800"/>
              <a:gd name="connsiteX114" fmla="*/ 3189722 w 8345922"/>
              <a:gd name="connsiteY114" fmla="*/ 2971800 h 3225800"/>
              <a:gd name="connsiteX115" fmla="*/ 3265922 w 8345922"/>
              <a:gd name="connsiteY115" fmla="*/ 2933700 h 3225800"/>
              <a:gd name="connsiteX116" fmla="*/ 3304022 w 8345922"/>
              <a:gd name="connsiteY116" fmla="*/ 2908300 h 3225800"/>
              <a:gd name="connsiteX117" fmla="*/ 3329422 w 8345922"/>
              <a:gd name="connsiteY117" fmla="*/ 2870200 h 3225800"/>
              <a:gd name="connsiteX118" fmla="*/ 3367522 w 8345922"/>
              <a:gd name="connsiteY118" fmla="*/ 2857500 h 3225800"/>
              <a:gd name="connsiteX119" fmla="*/ 3405622 w 8345922"/>
              <a:gd name="connsiteY119" fmla="*/ 2832100 h 3225800"/>
              <a:gd name="connsiteX120" fmla="*/ 3659622 w 8345922"/>
              <a:gd name="connsiteY120" fmla="*/ 2806700 h 3225800"/>
              <a:gd name="connsiteX121" fmla="*/ 3761222 w 8345922"/>
              <a:gd name="connsiteY121" fmla="*/ 2781300 h 3225800"/>
              <a:gd name="connsiteX122" fmla="*/ 3837422 w 8345922"/>
              <a:gd name="connsiteY122" fmla="*/ 2755900 h 3225800"/>
              <a:gd name="connsiteX123" fmla="*/ 3875522 w 8345922"/>
              <a:gd name="connsiteY123" fmla="*/ 2730500 h 3225800"/>
              <a:gd name="connsiteX124" fmla="*/ 3926322 w 8345922"/>
              <a:gd name="connsiteY124" fmla="*/ 2717800 h 3225800"/>
              <a:gd name="connsiteX125" fmla="*/ 3964422 w 8345922"/>
              <a:gd name="connsiteY125" fmla="*/ 2705100 h 3225800"/>
              <a:gd name="connsiteX126" fmla="*/ 3989822 w 8345922"/>
              <a:gd name="connsiteY126" fmla="*/ 2667000 h 3225800"/>
              <a:gd name="connsiteX127" fmla="*/ 3926322 w 8345922"/>
              <a:gd name="connsiteY127" fmla="*/ 2654300 h 3225800"/>
              <a:gd name="connsiteX128" fmla="*/ 3875522 w 8345922"/>
              <a:gd name="connsiteY128" fmla="*/ 2641600 h 3225800"/>
              <a:gd name="connsiteX129" fmla="*/ 3799322 w 8345922"/>
              <a:gd name="connsiteY129" fmla="*/ 2616200 h 3225800"/>
              <a:gd name="connsiteX130" fmla="*/ 3786622 w 8345922"/>
              <a:gd name="connsiteY130" fmla="*/ 2578100 h 3225800"/>
              <a:gd name="connsiteX131" fmla="*/ 3697722 w 8345922"/>
              <a:gd name="connsiteY131" fmla="*/ 2463800 h 3225800"/>
              <a:gd name="connsiteX132" fmla="*/ 3659622 w 8345922"/>
              <a:gd name="connsiteY132" fmla="*/ 2438400 h 3225800"/>
              <a:gd name="connsiteX133" fmla="*/ 3926322 w 8345922"/>
              <a:gd name="connsiteY133" fmla="*/ 2400300 h 3225800"/>
              <a:gd name="connsiteX134" fmla="*/ 4002522 w 8345922"/>
              <a:gd name="connsiteY134" fmla="*/ 2336800 h 3225800"/>
              <a:gd name="connsiteX135" fmla="*/ 4053322 w 8345922"/>
              <a:gd name="connsiteY135" fmla="*/ 2260600 h 3225800"/>
              <a:gd name="connsiteX136" fmla="*/ 4116822 w 8345922"/>
              <a:gd name="connsiteY136" fmla="*/ 2184400 h 3225800"/>
              <a:gd name="connsiteX137" fmla="*/ 4167622 w 8345922"/>
              <a:gd name="connsiteY137" fmla="*/ 2133600 h 3225800"/>
              <a:gd name="connsiteX138" fmla="*/ 4218422 w 8345922"/>
              <a:gd name="connsiteY138" fmla="*/ 2082800 h 3225800"/>
              <a:gd name="connsiteX139" fmla="*/ 4243822 w 8345922"/>
              <a:gd name="connsiteY139" fmla="*/ 2044700 h 3225800"/>
              <a:gd name="connsiteX140" fmla="*/ 4281922 w 8345922"/>
              <a:gd name="connsiteY140" fmla="*/ 2006600 h 3225800"/>
              <a:gd name="connsiteX141" fmla="*/ 4294622 w 8345922"/>
              <a:gd name="connsiteY141" fmla="*/ 1968500 h 3225800"/>
              <a:gd name="connsiteX142" fmla="*/ 4358122 w 8345922"/>
              <a:gd name="connsiteY142" fmla="*/ 1892300 h 3225800"/>
              <a:gd name="connsiteX143" fmla="*/ 4383522 w 8345922"/>
              <a:gd name="connsiteY143" fmla="*/ 1854200 h 3225800"/>
              <a:gd name="connsiteX144" fmla="*/ 4472422 w 8345922"/>
              <a:gd name="connsiteY144" fmla="*/ 1765300 h 3225800"/>
              <a:gd name="connsiteX145" fmla="*/ 4574022 w 8345922"/>
              <a:gd name="connsiteY145" fmla="*/ 1651000 h 3225800"/>
              <a:gd name="connsiteX146" fmla="*/ 4612122 w 8345922"/>
              <a:gd name="connsiteY146" fmla="*/ 1638300 h 3225800"/>
              <a:gd name="connsiteX147" fmla="*/ 4688322 w 8345922"/>
              <a:gd name="connsiteY147" fmla="*/ 1600200 h 3225800"/>
              <a:gd name="connsiteX148" fmla="*/ 4739122 w 8345922"/>
              <a:gd name="connsiteY148" fmla="*/ 1612900 h 3225800"/>
              <a:gd name="connsiteX149" fmla="*/ 4764522 w 8345922"/>
              <a:gd name="connsiteY149" fmla="*/ 1689100 h 3225800"/>
              <a:gd name="connsiteX150" fmla="*/ 4777222 w 8345922"/>
              <a:gd name="connsiteY150" fmla="*/ 1727200 h 3225800"/>
              <a:gd name="connsiteX151" fmla="*/ 4789922 w 8345922"/>
              <a:gd name="connsiteY151" fmla="*/ 1765300 h 3225800"/>
              <a:gd name="connsiteX152" fmla="*/ 4840722 w 8345922"/>
              <a:gd name="connsiteY152" fmla="*/ 1841500 h 3225800"/>
              <a:gd name="connsiteX153" fmla="*/ 4878822 w 8345922"/>
              <a:gd name="connsiteY153" fmla="*/ 1930400 h 3225800"/>
              <a:gd name="connsiteX154" fmla="*/ 4891522 w 8345922"/>
              <a:gd name="connsiteY154" fmla="*/ 1981200 h 3225800"/>
              <a:gd name="connsiteX155" fmla="*/ 4916922 w 8345922"/>
              <a:gd name="connsiteY155" fmla="*/ 2019300 h 3225800"/>
              <a:gd name="connsiteX156" fmla="*/ 4929622 w 8345922"/>
              <a:gd name="connsiteY156" fmla="*/ 2057400 h 3225800"/>
              <a:gd name="connsiteX157" fmla="*/ 4955022 w 8345922"/>
              <a:gd name="connsiteY157" fmla="*/ 2108200 h 3225800"/>
              <a:gd name="connsiteX158" fmla="*/ 4980422 w 8345922"/>
              <a:gd name="connsiteY158" fmla="*/ 2146300 h 3225800"/>
              <a:gd name="connsiteX159" fmla="*/ 5069322 w 8345922"/>
              <a:gd name="connsiteY159" fmla="*/ 2171700 h 3225800"/>
              <a:gd name="connsiteX160" fmla="*/ 5120122 w 8345922"/>
              <a:gd name="connsiteY160" fmla="*/ 2197100 h 3225800"/>
              <a:gd name="connsiteX161" fmla="*/ 5158222 w 8345922"/>
              <a:gd name="connsiteY161" fmla="*/ 2413000 h 3225800"/>
              <a:gd name="connsiteX162" fmla="*/ 5209022 w 8345922"/>
              <a:gd name="connsiteY162" fmla="*/ 2489200 h 3225800"/>
              <a:gd name="connsiteX163" fmla="*/ 5336022 w 8345922"/>
              <a:gd name="connsiteY163" fmla="*/ 2514600 h 3225800"/>
              <a:gd name="connsiteX164" fmla="*/ 5628122 w 8345922"/>
              <a:gd name="connsiteY164" fmla="*/ 2527300 h 3225800"/>
              <a:gd name="connsiteX165" fmla="*/ 5704322 w 8345922"/>
              <a:gd name="connsiteY165" fmla="*/ 2552700 h 3225800"/>
              <a:gd name="connsiteX166" fmla="*/ 5717022 w 8345922"/>
              <a:gd name="connsiteY166" fmla="*/ 2590800 h 3225800"/>
              <a:gd name="connsiteX167" fmla="*/ 5780522 w 8345922"/>
              <a:gd name="connsiteY167" fmla="*/ 2616200 h 3225800"/>
              <a:gd name="connsiteX168" fmla="*/ 5907522 w 8345922"/>
              <a:gd name="connsiteY168" fmla="*/ 2641600 h 3225800"/>
              <a:gd name="connsiteX169" fmla="*/ 6542522 w 8345922"/>
              <a:gd name="connsiteY169" fmla="*/ 2628900 h 3225800"/>
              <a:gd name="connsiteX170" fmla="*/ 6682222 w 8345922"/>
              <a:gd name="connsiteY170" fmla="*/ 2603500 h 3225800"/>
              <a:gd name="connsiteX171" fmla="*/ 6771122 w 8345922"/>
              <a:gd name="connsiteY171" fmla="*/ 2590800 h 3225800"/>
              <a:gd name="connsiteX172" fmla="*/ 6834622 w 8345922"/>
              <a:gd name="connsiteY172" fmla="*/ 2603500 h 3225800"/>
              <a:gd name="connsiteX173" fmla="*/ 6809222 w 8345922"/>
              <a:gd name="connsiteY173" fmla="*/ 2641600 h 3225800"/>
              <a:gd name="connsiteX174" fmla="*/ 6771122 w 8345922"/>
              <a:gd name="connsiteY174" fmla="*/ 2654300 h 3225800"/>
              <a:gd name="connsiteX175" fmla="*/ 7050522 w 8345922"/>
              <a:gd name="connsiteY175" fmla="*/ 2641600 h 3225800"/>
              <a:gd name="connsiteX176" fmla="*/ 7075922 w 8345922"/>
              <a:gd name="connsiteY176" fmla="*/ 2603500 h 3225800"/>
              <a:gd name="connsiteX177" fmla="*/ 7114022 w 8345922"/>
              <a:gd name="connsiteY177" fmla="*/ 2578100 h 3225800"/>
              <a:gd name="connsiteX178" fmla="*/ 7126722 w 8345922"/>
              <a:gd name="connsiteY178" fmla="*/ 2540000 h 3225800"/>
              <a:gd name="connsiteX179" fmla="*/ 7215622 w 8345922"/>
              <a:gd name="connsiteY179" fmla="*/ 2425700 h 3225800"/>
              <a:gd name="connsiteX180" fmla="*/ 7253722 w 8345922"/>
              <a:gd name="connsiteY180" fmla="*/ 2349500 h 3225800"/>
              <a:gd name="connsiteX181" fmla="*/ 7342622 w 8345922"/>
              <a:gd name="connsiteY181" fmla="*/ 2286000 h 3225800"/>
              <a:gd name="connsiteX182" fmla="*/ 7393422 w 8345922"/>
              <a:gd name="connsiteY182" fmla="*/ 2247900 h 3225800"/>
              <a:gd name="connsiteX183" fmla="*/ 7469622 w 8345922"/>
              <a:gd name="connsiteY183" fmla="*/ 2184400 h 3225800"/>
              <a:gd name="connsiteX184" fmla="*/ 7507722 w 8345922"/>
              <a:gd name="connsiteY184" fmla="*/ 2171700 h 3225800"/>
              <a:gd name="connsiteX185" fmla="*/ 7609322 w 8345922"/>
              <a:gd name="connsiteY185" fmla="*/ 2133600 h 3225800"/>
              <a:gd name="connsiteX186" fmla="*/ 7634722 w 8345922"/>
              <a:gd name="connsiteY186" fmla="*/ 2095500 h 3225800"/>
              <a:gd name="connsiteX187" fmla="*/ 7685522 w 8345922"/>
              <a:gd name="connsiteY187" fmla="*/ 2082800 h 3225800"/>
              <a:gd name="connsiteX188" fmla="*/ 7723622 w 8345922"/>
              <a:gd name="connsiteY188" fmla="*/ 2057400 h 3225800"/>
              <a:gd name="connsiteX189" fmla="*/ 7761722 w 8345922"/>
              <a:gd name="connsiteY189" fmla="*/ 2044700 h 3225800"/>
              <a:gd name="connsiteX190" fmla="*/ 7799822 w 8345922"/>
              <a:gd name="connsiteY190" fmla="*/ 2019300 h 3225800"/>
              <a:gd name="connsiteX191" fmla="*/ 7837922 w 8345922"/>
              <a:gd name="connsiteY191" fmla="*/ 1981200 h 3225800"/>
              <a:gd name="connsiteX192" fmla="*/ 7939522 w 8345922"/>
              <a:gd name="connsiteY192" fmla="*/ 1943100 h 3225800"/>
              <a:gd name="connsiteX193" fmla="*/ 7977622 w 8345922"/>
              <a:gd name="connsiteY193" fmla="*/ 1905000 h 3225800"/>
              <a:gd name="connsiteX194" fmla="*/ 8079222 w 8345922"/>
              <a:gd name="connsiteY194" fmla="*/ 1854200 h 3225800"/>
              <a:gd name="connsiteX195" fmla="*/ 8104622 w 8345922"/>
              <a:gd name="connsiteY195" fmla="*/ 1816100 h 3225800"/>
              <a:gd name="connsiteX196" fmla="*/ 8155422 w 8345922"/>
              <a:gd name="connsiteY196" fmla="*/ 1803400 h 3225800"/>
              <a:gd name="connsiteX197" fmla="*/ 8345922 w 8345922"/>
              <a:gd name="connsiteY197" fmla="*/ 1765300 h 3225800"/>
              <a:gd name="connsiteX198" fmla="*/ 8282422 w 8345922"/>
              <a:gd name="connsiteY198" fmla="*/ 1752600 h 3225800"/>
              <a:gd name="connsiteX199" fmla="*/ 8244322 w 8345922"/>
              <a:gd name="connsiteY199" fmla="*/ 1739900 h 3225800"/>
              <a:gd name="connsiteX200" fmla="*/ 8155422 w 8345922"/>
              <a:gd name="connsiteY200" fmla="*/ 1727200 h 3225800"/>
              <a:gd name="connsiteX201" fmla="*/ 8079222 w 8345922"/>
              <a:gd name="connsiteY201" fmla="*/ 1714500 h 3225800"/>
              <a:gd name="connsiteX202" fmla="*/ 7888722 w 8345922"/>
              <a:gd name="connsiteY202" fmla="*/ 1727200 h 3225800"/>
              <a:gd name="connsiteX203" fmla="*/ 7850622 w 8345922"/>
              <a:gd name="connsiteY203" fmla="*/ 1752600 h 3225800"/>
              <a:gd name="connsiteX204" fmla="*/ 7812522 w 8345922"/>
              <a:gd name="connsiteY204" fmla="*/ 1765300 h 3225800"/>
              <a:gd name="connsiteX205" fmla="*/ 7736322 w 8345922"/>
              <a:gd name="connsiteY205" fmla="*/ 1803400 h 3225800"/>
              <a:gd name="connsiteX206" fmla="*/ 7622022 w 8345922"/>
              <a:gd name="connsiteY206" fmla="*/ 1905000 h 3225800"/>
              <a:gd name="connsiteX207" fmla="*/ 7520422 w 8345922"/>
              <a:gd name="connsiteY207" fmla="*/ 2057400 h 3225800"/>
              <a:gd name="connsiteX208" fmla="*/ 7495022 w 8345922"/>
              <a:gd name="connsiteY208" fmla="*/ 2095500 h 3225800"/>
              <a:gd name="connsiteX209" fmla="*/ 7406122 w 8345922"/>
              <a:gd name="connsiteY209" fmla="*/ 2171700 h 3225800"/>
              <a:gd name="connsiteX210" fmla="*/ 7368022 w 8345922"/>
              <a:gd name="connsiteY210" fmla="*/ 2197100 h 3225800"/>
              <a:gd name="connsiteX211" fmla="*/ 7291822 w 8345922"/>
              <a:gd name="connsiteY211" fmla="*/ 2247900 h 3225800"/>
              <a:gd name="connsiteX212" fmla="*/ 7215622 w 8345922"/>
              <a:gd name="connsiteY212" fmla="*/ 2324100 h 3225800"/>
              <a:gd name="connsiteX213" fmla="*/ 7177522 w 8345922"/>
              <a:gd name="connsiteY213" fmla="*/ 2362200 h 3225800"/>
              <a:gd name="connsiteX214" fmla="*/ 7139422 w 8345922"/>
              <a:gd name="connsiteY214" fmla="*/ 2413000 h 3225800"/>
              <a:gd name="connsiteX215" fmla="*/ 7050522 w 8345922"/>
              <a:gd name="connsiteY215" fmla="*/ 2527300 h 3225800"/>
              <a:gd name="connsiteX216" fmla="*/ 6999722 w 8345922"/>
              <a:gd name="connsiteY216" fmla="*/ 2540000 h 3225800"/>
              <a:gd name="connsiteX217" fmla="*/ 6618722 w 8345922"/>
              <a:gd name="connsiteY217" fmla="*/ 2552700 h 3225800"/>
              <a:gd name="connsiteX218" fmla="*/ 6567922 w 8345922"/>
              <a:gd name="connsiteY218" fmla="*/ 2540000 h 3225800"/>
              <a:gd name="connsiteX219" fmla="*/ 6301222 w 8345922"/>
              <a:gd name="connsiteY219" fmla="*/ 2514600 h 3225800"/>
              <a:gd name="connsiteX220" fmla="*/ 6225022 w 8345922"/>
              <a:gd name="connsiteY220" fmla="*/ 2501900 h 3225800"/>
              <a:gd name="connsiteX221" fmla="*/ 6148822 w 8345922"/>
              <a:gd name="connsiteY221" fmla="*/ 2476500 h 3225800"/>
              <a:gd name="connsiteX222" fmla="*/ 6021822 w 8345922"/>
              <a:gd name="connsiteY222" fmla="*/ 2438400 h 3225800"/>
              <a:gd name="connsiteX223" fmla="*/ 5983722 w 8345922"/>
              <a:gd name="connsiteY223" fmla="*/ 2413000 h 3225800"/>
              <a:gd name="connsiteX224" fmla="*/ 5932922 w 8345922"/>
              <a:gd name="connsiteY224" fmla="*/ 2400300 h 3225800"/>
              <a:gd name="connsiteX225" fmla="*/ 5831322 w 8345922"/>
              <a:gd name="connsiteY225" fmla="*/ 2349500 h 3225800"/>
              <a:gd name="connsiteX226" fmla="*/ 5805922 w 8345922"/>
              <a:gd name="connsiteY226" fmla="*/ 2311400 h 3225800"/>
              <a:gd name="connsiteX227" fmla="*/ 5767822 w 8345922"/>
              <a:gd name="connsiteY227" fmla="*/ 2273300 h 3225800"/>
              <a:gd name="connsiteX228" fmla="*/ 5755122 w 8345922"/>
              <a:gd name="connsiteY228" fmla="*/ 2235200 h 3225800"/>
              <a:gd name="connsiteX229" fmla="*/ 5691622 w 8345922"/>
              <a:gd name="connsiteY229" fmla="*/ 2171700 h 3225800"/>
              <a:gd name="connsiteX230" fmla="*/ 5640822 w 8345922"/>
              <a:gd name="connsiteY230" fmla="*/ 2095500 h 3225800"/>
              <a:gd name="connsiteX231" fmla="*/ 5615422 w 8345922"/>
              <a:gd name="connsiteY231" fmla="*/ 2057400 h 3225800"/>
              <a:gd name="connsiteX232" fmla="*/ 5386822 w 8345922"/>
              <a:gd name="connsiteY232" fmla="*/ 2044700 h 3225800"/>
              <a:gd name="connsiteX233" fmla="*/ 5323322 w 8345922"/>
              <a:gd name="connsiteY233" fmla="*/ 2019300 h 3225800"/>
              <a:gd name="connsiteX234" fmla="*/ 5234422 w 8345922"/>
              <a:gd name="connsiteY234" fmla="*/ 2006600 h 3225800"/>
              <a:gd name="connsiteX235" fmla="*/ 5158222 w 8345922"/>
              <a:gd name="connsiteY235" fmla="*/ 1943100 h 3225800"/>
              <a:gd name="connsiteX236" fmla="*/ 5120122 w 8345922"/>
              <a:gd name="connsiteY236" fmla="*/ 1917700 h 3225800"/>
              <a:gd name="connsiteX237" fmla="*/ 5094722 w 8345922"/>
              <a:gd name="connsiteY237" fmla="*/ 1866900 h 3225800"/>
              <a:gd name="connsiteX238" fmla="*/ 5082022 w 8345922"/>
              <a:gd name="connsiteY238" fmla="*/ 1816100 h 3225800"/>
              <a:gd name="connsiteX239" fmla="*/ 5056622 w 8345922"/>
              <a:gd name="connsiteY239" fmla="*/ 1752600 h 3225800"/>
              <a:gd name="connsiteX240" fmla="*/ 5043922 w 8345922"/>
              <a:gd name="connsiteY240" fmla="*/ 1511300 h 3225800"/>
              <a:gd name="connsiteX241" fmla="*/ 5031222 w 8345922"/>
              <a:gd name="connsiteY241" fmla="*/ 1422400 h 3225800"/>
              <a:gd name="connsiteX242" fmla="*/ 5018522 w 8345922"/>
              <a:gd name="connsiteY242" fmla="*/ 1270000 h 3225800"/>
              <a:gd name="connsiteX243" fmla="*/ 4993122 w 8345922"/>
              <a:gd name="connsiteY243" fmla="*/ 1104900 h 3225800"/>
              <a:gd name="connsiteX244" fmla="*/ 4929622 w 8345922"/>
              <a:gd name="connsiteY244" fmla="*/ 1028700 h 3225800"/>
              <a:gd name="connsiteX245" fmla="*/ 4840722 w 8345922"/>
              <a:gd name="connsiteY245" fmla="*/ 927100 h 3225800"/>
              <a:gd name="connsiteX246" fmla="*/ 4789922 w 8345922"/>
              <a:gd name="connsiteY246" fmla="*/ 876300 h 3225800"/>
              <a:gd name="connsiteX247" fmla="*/ 4764522 w 8345922"/>
              <a:gd name="connsiteY247" fmla="*/ 838200 h 3225800"/>
              <a:gd name="connsiteX248" fmla="*/ 4637522 w 8345922"/>
              <a:gd name="connsiteY248" fmla="*/ 800100 h 3225800"/>
              <a:gd name="connsiteX249" fmla="*/ 4510522 w 8345922"/>
              <a:gd name="connsiteY249" fmla="*/ 812800 h 3225800"/>
              <a:gd name="connsiteX250" fmla="*/ 4472422 w 8345922"/>
              <a:gd name="connsiteY250" fmla="*/ 825500 h 3225800"/>
              <a:gd name="connsiteX251" fmla="*/ 4408922 w 8345922"/>
              <a:gd name="connsiteY251" fmla="*/ 901700 h 3225800"/>
              <a:gd name="connsiteX252" fmla="*/ 4396222 w 8345922"/>
              <a:gd name="connsiteY252" fmla="*/ 939800 h 3225800"/>
              <a:gd name="connsiteX253" fmla="*/ 4370822 w 8345922"/>
              <a:gd name="connsiteY253" fmla="*/ 977900 h 3225800"/>
              <a:gd name="connsiteX254" fmla="*/ 4320022 w 8345922"/>
              <a:gd name="connsiteY254" fmla="*/ 1092200 h 3225800"/>
              <a:gd name="connsiteX255" fmla="*/ 4307322 w 8345922"/>
              <a:gd name="connsiteY255" fmla="*/ 1155700 h 3225800"/>
              <a:gd name="connsiteX256" fmla="*/ 4281922 w 8345922"/>
              <a:gd name="connsiteY256" fmla="*/ 1308100 h 3225800"/>
              <a:gd name="connsiteX257" fmla="*/ 4269222 w 8345922"/>
              <a:gd name="connsiteY257" fmla="*/ 1346200 h 3225800"/>
              <a:gd name="connsiteX258" fmla="*/ 4243822 w 8345922"/>
              <a:gd name="connsiteY258" fmla="*/ 1384300 h 3225800"/>
              <a:gd name="connsiteX259" fmla="*/ 4231122 w 8345922"/>
              <a:gd name="connsiteY259" fmla="*/ 1447800 h 3225800"/>
              <a:gd name="connsiteX260" fmla="*/ 4218422 w 8345922"/>
              <a:gd name="connsiteY260" fmla="*/ 1524000 h 3225800"/>
              <a:gd name="connsiteX261" fmla="*/ 4193022 w 8345922"/>
              <a:gd name="connsiteY261" fmla="*/ 1600200 h 3225800"/>
              <a:gd name="connsiteX262" fmla="*/ 4180322 w 8345922"/>
              <a:gd name="connsiteY262" fmla="*/ 1651000 h 3225800"/>
              <a:gd name="connsiteX263" fmla="*/ 4154922 w 8345922"/>
              <a:gd name="connsiteY263" fmla="*/ 1816100 h 3225800"/>
              <a:gd name="connsiteX264" fmla="*/ 4142222 w 8345922"/>
              <a:gd name="connsiteY264" fmla="*/ 1854200 h 3225800"/>
              <a:gd name="connsiteX265" fmla="*/ 4129522 w 8345922"/>
              <a:gd name="connsiteY265" fmla="*/ 1905000 h 3225800"/>
              <a:gd name="connsiteX266" fmla="*/ 4104122 w 8345922"/>
              <a:gd name="connsiteY266" fmla="*/ 2070100 h 3225800"/>
              <a:gd name="connsiteX267" fmla="*/ 4091422 w 8345922"/>
              <a:gd name="connsiteY267" fmla="*/ 2108200 h 3225800"/>
              <a:gd name="connsiteX268" fmla="*/ 4015222 w 8345922"/>
              <a:gd name="connsiteY268" fmla="*/ 2184400 h 3225800"/>
              <a:gd name="connsiteX269" fmla="*/ 3939022 w 8345922"/>
              <a:gd name="connsiteY269" fmla="*/ 2235200 h 3225800"/>
              <a:gd name="connsiteX270" fmla="*/ 3900922 w 8345922"/>
              <a:gd name="connsiteY270" fmla="*/ 2197100 h 3225800"/>
              <a:gd name="connsiteX271" fmla="*/ 3837422 w 8345922"/>
              <a:gd name="connsiteY271" fmla="*/ 2108200 h 3225800"/>
              <a:gd name="connsiteX272" fmla="*/ 3799322 w 8345922"/>
              <a:gd name="connsiteY272" fmla="*/ 2006600 h 3225800"/>
              <a:gd name="connsiteX273" fmla="*/ 3786622 w 8345922"/>
              <a:gd name="connsiteY273" fmla="*/ 1955800 h 3225800"/>
              <a:gd name="connsiteX274" fmla="*/ 3748522 w 8345922"/>
              <a:gd name="connsiteY274" fmla="*/ 1917700 h 3225800"/>
              <a:gd name="connsiteX275" fmla="*/ 3685022 w 8345922"/>
              <a:gd name="connsiteY275" fmla="*/ 1841500 h 3225800"/>
              <a:gd name="connsiteX276" fmla="*/ 3672322 w 8345922"/>
              <a:gd name="connsiteY276" fmla="*/ 1803400 h 3225800"/>
              <a:gd name="connsiteX277" fmla="*/ 3634222 w 8345922"/>
              <a:gd name="connsiteY277" fmla="*/ 1790700 h 3225800"/>
              <a:gd name="connsiteX278" fmla="*/ 3596122 w 8345922"/>
              <a:gd name="connsiteY278" fmla="*/ 1752600 h 3225800"/>
              <a:gd name="connsiteX279" fmla="*/ 3545322 w 8345922"/>
              <a:gd name="connsiteY279" fmla="*/ 1676400 h 3225800"/>
              <a:gd name="connsiteX280" fmla="*/ 3532622 w 8345922"/>
              <a:gd name="connsiteY280" fmla="*/ 1638300 h 3225800"/>
              <a:gd name="connsiteX281" fmla="*/ 3494522 w 8345922"/>
              <a:gd name="connsiteY281" fmla="*/ 1587500 h 3225800"/>
              <a:gd name="connsiteX282" fmla="*/ 3456422 w 8345922"/>
              <a:gd name="connsiteY282" fmla="*/ 1485900 h 3225800"/>
              <a:gd name="connsiteX283" fmla="*/ 3418322 w 8345922"/>
              <a:gd name="connsiteY283" fmla="*/ 1422400 h 3225800"/>
              <a:gd name="connsiteX284" fmla="*/ 3380222 w 8345922"/>
              <a:gd name="connsiteY284" fmla="*/ 1320800 h 3225800"/>
              <a:gd name="connsiteX285" fmla="*/ 3316722 w 8345922"/>
              <a:gd name="connsiteY285" fmla="*/ 1193800 h 3225800"/>
              <a:gd name="connsiteX286" fmla="*/ 3202422 w 8345922"/>
              <a:gd name="connsiteY286" fmla="*/ 1143000 h 3225800"/>
              <a:gd name="connsiteX287" fmla="*/ 3164322 w 8345922"/>
              <a:gd name="connsiteY287" fmla="*/ 1130300 h 3225800"/>
              <a:gd name="connsiteX288" fmla="*/ 3011922 w 8345922"/>
              <a:gd name="connsiteY288" fmla="*/ 1168400 h 3225800"/>
              <a:gd name="connsiteX289" fmla="*/ 2973822 w 8345922"/>
              <a:gd name="connsiteY289" fmla="*/ 1193800 h 3225800"/>
              <a:gd name="connsiteX290" fmla="*/ 2923022 w 8345922"/>
              <a:gd name="connsiteY290" fmla="*/ 1219200 h 3225800"/>
              <a:gd name="connsiteX291" fmla="*/ 2884922 w 8345922"/>
              <a:gd name="connsiteY291" fmla="*/ 1244600 h 3225800"/>
              <a:gd name="connsiteX292" fmla="*/ 2834122 w 8345922"/>
              <a:gd name="connsiteY292" fmla="*/ 1257300 h 3225800"/>
              <a:gd name="connsiteX293" fmla="*/ 2796022 w 8345922"/>
              <a:gd name="connsiteY293" fmla="*/ 1308100 h 3225800"/>
              <a:gd name="connsiteX294" fmla="*/ 2757922 w 8345922"/>
              <a:gd name="connsiteY294" fmla="*/ 1320800 h 3225800"/>
              <a:gd name="connsiteX295" fmla="*/ 2732522 w 8345922"/>
              <a:gd name="connsiteY295" fmla="*/ 1358900 h 3225800"/>
              <a:gd name="connsiteX296" fmla="*/ 2656322 w 8345922"/>
              <a:gd name="connsiteY296" fmla="*/ 1435100 h 3225800"/>
              <a:gd name="connsiteX297" fmla="*/ 2630922 w 8345922"/>
              <a:gd name="connsiteY297" fmla="*/ 1498600 h 3225800"/>
              <a:gd name="connsiteX298" fmla="*/ 2618222 w 8345922"/>
              <a:gd name="connsiteY298" fmla="*/ 1562100 h 3225800"/>
              <a:gd name="connsiteX299" fmla="*/ 2580122 w 8345922"/>
              <a:gd name="connsiteY299" fmla="*/ 1612900 h 3225800"/>
              <a:gd name="connsiteX300" fmla="*/ 2542022 w 8345922"/>
              <a:gd name="connsiteY300" fmla="*/ 1689100 h 3225800"/>
              <a:gd name="connsiteX301" fmla="*/ 2516622 w 8345922"/>
              <a:gd name="connsiteY301" fmla="*/ 1828800 h 3225800"/>
              <a:gd name="connsiteX302" fmla="*/ 2503922 w 8345922"/>
              <a:gd name="connsiteY302" fmla="*/ 1866900 h 3225800"/>
              <a:gd name="connsiteX303" fmla="*/ 2491222 w 8345922"/>
              <a:gd name="connsiteY303" fmla="*/ 1943100 h 3225800"/>
              <a:gd name="connsiteX304" fmla="*/ 2465822 w 8345922"/>
              <a:gd name="connsiteY304" fmla="*/ 1981200 h 3225800"/>
              <a:gd name="connsiteX305" fmla="*/ 2440422 w 8345922"/>
              <a:gd name="connsiteY305" fmla="*/ 2057400 h 3225800"/>
              <a:gd name="connsiteX306" fmla="*/ 2389622 w 8345922"/>
              <a:gd name="connsiteY306" fmla="*/ 2146300 h 3225800"/>
              <a:gd name="connsiteX307" fmla="*/ 2351522 w 8345922"/>
              <a:gd name="connsiteY307" fmla="*/ 2222500 h 3225800"/>
              <a:gd name="connsiteX308" fmla="*/ 2326122 w 8345922"/>
              <a:gd name="connsiteY308" fmla="*/ 2273300 h 3225800"/>
              <a:gd name="connsiteX309" fmla="*/ 2249922 w 8345922"/>
              <a:gd name="connsiteY309" fmla="*/ 2336800 h 3225800"/>
              <a:gd name="connsiteX310" fmla="*/ 2237222 w 8345922"/>
              <a:gd name="connsiteY310" fmla="*/ 2374900 h 3225800"/>
              <a:gd name="connsiteX311" fmla="*/ 2148322 w 8345922"/>
              <a:gd name="connsiteY311" fmla="*/ 2438400 h 3225800"/>
              <a:gd name="connsiteX312" fmla="*/ 2072122 w 8345922"/>
              <a:gd name="connsiteY312" fmla="*/ 2501900 h 3225800"/>
              <a:gd name="connsiteX313" fmla="*/ 1995922 w 8345922"/>
              <a:gd name="connsiteY313" fmla="*/ 2527300 h 3225800"/>
              <a:gd name="connsiteX314" fmla="*/ 1945122 w 8345922"/>
              <a:gd name="connsiteY314" fmla="*/ 2552700 h 3225800"/>
              <a:gd name="connsiteX315" fmla="*/ 1843522 w 8345922"/>
              <a:gd name="connsiteY315" fmla="*/ 2565400 h 3225800"/>
              <a:gd name="connsiteX316" fmla="*/ 1627622 w 8345922"/>
              <a:gd name="connsiteY316" fmla="*/ 2552700 h 3225800"/>
              <a:gd name="connsiteX317" fmla="*/ 1551422 w 8345922"/>
              <a:gd name="connsiteY317" fmla="*/ 2489200 h 3225800"/>
              <a:gd name="connsiteX318" fmla="*/ 1487922 w 8345922"/>
              <a:gd name="connsiteY318" fmla="*/ 2374900 h 3225800"/>
              <a:gd name="connsiteX319" fmla="*/ 1475222 w 8345922"/>
              <a:gd name="connsiteY319" fmla="*/ 2311400 h 3225800"/>
              <a:gd name="connsiteX320" fmla="*/ 1449822 w 8345922"/>
              <a:gd name="connsiteY320" fmla="*/ 2273300 h 3225800"/>
              <a:gd name="connsiteX321" fmla="*/ 1411722 w 8345922"/>
              <a:gd name="connsiteY321" fmla="*/ 2197100 h 3225800"/>
              <a:gd name="connsiteX322" fmla="*/ 1399022 w 8345922"/>
              <a:gd name="connsiteY322" fmla="*/ 2019300 h 3225800"/>
              <a:gd name="connsiteX323" fmla="*/ 1373622 w 8345922"/>
              <a:gd name="connsiteY323" fmla="*/ 1943100 h 3225800"/>
              <a:gd name="connsiteX324" fmla="*/ 1360922 w 8345922"/>
              <a:gd name="connsiteY324" fmla="*/ 1752600 h 3225800"/>
              <a:gd name="connsiteX325" fmla="*/ 1335522 w 8345922"/>
              <a:gd name="connsiteY325" fmla="*/ 1651000 h 3225800"/>
              <a:gd name="connsiteX326" fmla="*/ 1297422 w 8345922"/>
              <a:gd name="connsiteY326" fmla="*/ 1498600 h 3225800"/>
              <a:gd name="connsiteX327" fmla="*/ 1272022 w 8345922"/>
              <a:gd name="connsiteY327" fmla="*/ 1435100 h 3225800"/>
              <a:gd name="connsiteX328" fmla="*/ 1259322 w 8345922"/>
              <a:gd name="connsiteY328" fmla="*/ 1397000 h 3225800"/>
              <a:gd name="connsiteX329" fmla="*/ 1195822 w 8345922"/>
              <a:gd name="connsiteY329" fmla="*/ 1320800 h 3225800"/>
              <a:gd name="connsiteX330" fmla="*/ 1170422 w 8345922"/>
              <a:gd name="connsiteY330" fmla="*/ 1282700 h 3225800"/>
              <a:gd name="connsiteX331" fmla="*/ 1094222 w 8345922"/>
              <a:gd name="connsiteY331" fmla="*/ 1206500 h 3225800"/>
              <a:gd name="connsiteX332" fmla="*/ 1056122 w 8345922"/>
              <a:gd name="connsiteY332" fmla="*/ 1104900 h 3225800"/>
              <a:gd name="connsiteX333" fmla="*/ 1043422 w 8345922"/>
              <a:gd name="connsiteY333" fmla="*/ 1066800 h 3225800"/>
              <a:gd name="connsiteX334" fmla="*/ 1005322 w 8345922"/>
              <a:gd name="connsiteY334" fmla="*/ 1016000 h 3225800"/>
              <a:gd name="connsiteX335" fmla="*/ 979922 w 8345922"/>
              <a:gd name="connsiteY335" fmla="*/ 952500 h 3225800"/>
              <a:gd name="connsiteX336" fmla="*/ 941822 w 8345922"/>
              <a:gd name="connsiteY336" fmla="*/ 863600 h 3225800"/>
              <a:gd name="connsiteX337" fmla="*/ 903722 w 8345922"/>
              <a:gd name="connsiteY337" fmla="*/ 647700 h 3225800"/>
              <a:gd name="connsiteX338" fmla="*/ 891022 w 8345922"/>
              <a:gd name="connsiteY338" fmla="*/ 609600 h 3225800"/>
              <a:gd name="connsiteX339" fmla="*/ 827522 w 8345922"/>
              <a:gd name="connsiteY339" fmla="*/ 533400 h 3225800"/>
              <a:gd name="connsiteX340" fmla="*/ 814822 w 8345922"/>
              <a:gd name="connsiteY340" fmla="*/ 495300 h 3225800"/>
              <a:gd name="connsiteX341" fmla="*/ 725922 w 8345922"/>
              <a:gd name="connsiteY341" fmla="*/ 419100 h 3225800"/>
              <a:gd name="connsiteX342" fmla="*/ 649722 w 8345922"/>
              <a:gd name="connsiteY342" fmla="*/ 368300 h 3225800"/>
              <a:gd name="connsiteX343" fmla="*/ 573522 w 8345922"/>
              <a:gd name="connsiteY343" fmla="*/ 342900 h 3225800"/>
              <a:gd name="connsiteX344" fmla="*/ 535422 w 8345922"/>
              <a:gd name="connsiteY344" fmla="*/ 330200 h 3225800"/>
              <a:gd name="connsiteX345" fmla="*/ 446522 w 8345922"/>
              <a:gd name="connsiteY345" fmla="*/ 266700 h 3225800"/>
              <a:gd name="connsiteX346" fmla="*/ 395722 w 8345922"/>
              <a:gd name="connsiteY346" fmla="*/ 241300 h 3225800"/>
              <a:gd name="connsiteX347" fmla="*/ 357622 w 8345922"/>
              <a:gd name="connsiteY347" fmla="*/ 215900 h 3225800"/>
              <a:gd name="connsiteX348" fmla="*/ 306822 w 8345922"/>
              <a:gd name="connsiteY348" fmla="*/ 190500 h 3225800"/>
              <a:gd name="connsiteX349" fmla="*/ 217922 w 8345922"/>
              <a:gd name="connsiteY349" fmla="*/ 127000 h 3225800"/>
              <a:gd name="connsiteX350" fmla="*/ 179822 w 8345922"/>
              <a:gd name="connsiteY350" fmla="*/ 114300 h 3225800"/>
              <a:gd name="connsiteX351" fmla="*/ 129022 w 8345922"/>
              <a:gd name="connsiteY351" fmla="*/ 38100 h 3225800"/>
              <a:gd name="connsiteX352" fmla="*/ 2022 w 8345922"/>
              <a:gd name="connsiteY352" fmla="*/ 0 h 3225800"/>
              <a:gd name="connsiteX0" fmla="*/ 906 w 8344806"/>
              <a:gd name="connsiteY0" fmla="*/ 0 h 3225800"/>
              <a:gd name="connsiteX1" fmla="*/ 77106 w 8344806"/>
              <a:gd name="connsiteY1" fmla="*/ 3225800 h 3225800"/>
              <a:gd name="connsiteX2" fmla="*/ 191406 w 8344806"/>
              <a:gd name="connsiteY2" fmla="*/ 3213100 h 3225800"/>
              <a:gd name="connsiteX3" fmla="*/ 267606 w 8344806"/>
              <a:gd name="connsiteY3" fmla="*/ 3187700 h 3225800"/>
              <a:gd name="connsiteX4" fmla="*/ 305706 w 8344806"/>
              <a:gd name="connsiteY4" fmla="*/ 3149600 h 3225800"/>
              <a:gd name="connsiteX5" fmla="*/ 381906 w 8344806"/>
              <a:gd name="connsiteY5" fmla="*/ 3098800 h 3225800"/>
              <a:gd name="connsiteX6" fmla="*/ 407306 w 8344806"/>
              <a:gd name="connsiteY6" fmla="*/ 3060700 h 3225800"/>
              <a:gd name="connsiteX7" fmla="*/ 445406 w 8344806"/>
              <a:gd name="connsiteY7" fmla="*/ 3048000 h 3225800"/>
              <a:gd name="connsiteX8" fmla="*/ 483506 w 8344806"/>
              <a:gd name="connsiteY8" fmla="*/ 3022600 h 3225800"/>
              <a:gd name="connsiteX9" fmla="*/ 521606 w 8344806"/>
              <a:gd name="connsiteY9" fmla="*/ 3009900 h 3225800"/>
              <a:gd name="connsiteX10" fmla="*/ 559706 w 8344806"/>
              <a:gd name="connsiteY10" fmla="*/ 2984500 h 3225800"/>
              <a:gd name="connsiteX11" fmla="*/ 635906 w 8344806"/>
              <a:gd name="connsiteY11" fmla="*/ 2959100 h 3225800"/>
              <a:gd name="connsiteX12" fmla="*/ 674006 w 8344806"/>
              <a:gd name="connsiteY12" fmla="*/ 2921000 h 3225800"/>
              <a:gd name="connsiteX13" fmla="*/ 699406 w 8344806"/>
              <a:gd name="connsiteY13" fmla="*/ 2882900 h 3225800"/>
              <a:gd name="connsiteX14" fmla="*/ 737506 w 8344806"/>
              <a:gd name="connsiteY14" fmla="*/ 2870200 h 3225800"/>
              <a:gd name="connsiteX15" fmla="*/ 775606 w 8344806"/>
              <a:gd name="connsiteY15" fmla="*/ 2844800 h 3225800"/>
              <a:gd name="connsiteX16" fmla="*/ 826406 w 8344806"/>
              <a:gd name="connsiteY16" fmla="*/ 2819400 h 3225800"/>
              <a:gd name="connsiteX17" fmla="*/ 864506 w 8344806"/>
              <a:gd name="connsiteY17" fmla="*/ 2781300 h 3225800"/>
              <a:gd name="connsiteX18" fmla="*/ 889906 w 8344806"/>
              <a:gd name="connsiteY18" fmla="*/ 2743200 h 3225800"/>
              <a:gd name="connsiteX19" fmla="*/ 940706 w 8344806"/>
              <a:gd name="connsiteY19" fmla="*/ 2717800 h 3225800"/>
              <a:gd name="connsiteX20" fmla="*/ 1042306 w 8344806"/>
              <a:gd name="connsiteY20" fmla="*/ 2730500 h 3225800"/>
              <a:gd name="connsiteX21" fmla="*/ 1093106 w 8344806"/>
              <a:gd name="connsiteY21" fmla="*/ 2768600 h 3225800"/>
              <a:gd name="connsiteX22" fmla="*/ 1143906 w 8344806"/>
              <a:gd name="connsiteY22" fmla="*/ 2781300 h 3225800"/>
              <a:gd name="connsiteX23" fmla="*/ 1182006 w 8344806"/>
              <a:gd name="connsiteY23" fmla="*/ 2806700 h 3225800"/>
              <a:gd name="connsiteX24" fmla="*/ 1220106 w 8344806"/>
              <a:gd name="connsiteY24" fmla="*/ 2844800 h 3225800"/>
              <a:gd name="connsiteX25" fmla="*/ 1524906 w 8344806"/>
              <a:gd name="connsiteY25" fmla="*/ 2895600 h 3225800"/>
              <a:gd name="connsiteX26" fmla="*/ 1550306 w 8344806"/>
              <a:gd name="connsiteY26" fmla="*/ 2959100 h 3225800"/>
              <a:gd name="connsiteX27" fmla="*/ 1563006 w 8344806"/>
              <a:gd name="connsiteY27" fmla="*/ 3009900 h 3225800"/>
              <a:gd name="connsiteX28" fmla="*/ 1613806 w 8344806"/>
              <a:gd name="connsiteY28" fmla="*/ 3022600 h 3225800"/>
              <a:gd name="connsiteX29" fmla="*/ 1804306 w 8344806"/>
              <a:gd name="connsiteY29" fmla="*/ 3009900 h 3225800"/>
              <a:gd name="connsiteX30" fmla="*/ 1880506 w 8344806"/>
              <a:gd name="connsiteY30" fmla="*/ 2933700 h 3225800"/>
              <a:gd name="connsiteX31" fmla="*/ 1918606 w 8344806"/>
              <a:gd name="connsiteY31" fmla="*/ 2895600 h 3225800"/>
              <a:gd name="connsiteX32" fmla="*/ 1944006 w 8344806"/>
              <a:gd name="connsiteY32" fmla="*/ 2857500 h 3225800"/>
              <a:gd name="connsiteX33" fmla="*/ 1982106 w 8344806"/>
              <a:gd name="connsiteY33" fmla="*/ 2832100 h 3225800"/>
              <a:gd name="connsiteX34" fmla="*/ 2020206 w 8344806"/>
              <a:gd name="connsiteY34" fmla="*/ 2794000 h 3225800"/>
              <a:gd name="connsiteX35" fmla="*/ 2058306 w 8344806"/>
              <a:gd name="connsiteY35" fmla="*/ 2781300 h 3225800"/>
              <a:gd name="connsiteX36" fmla="*/ 2401206 w 8344806"/>
              <a:gd name="connsiteY36" fmla="*/ 2768600 h 3225800"/>
              <a:gd name="connsiteX37" fmla="*/ 2452006 w 8344806"/>
              <a:gd name="connsiteY37" fmla="*/ 2755900 h 3225800"/>
              <a:gd name="connsiteX38" fmla="*/ 2490106 w 8344806"/>
              <a:gd name="connsiteY38" fmla="*/ 2743200 h 3225800"/>
              <a:gd name="connsiteX39" fmla="*/ 2553606 w 8344806"/>
              <a:gd name="connsiteY39" fmla="*/ 2730500 h 3225800"/>
              <a:gd name="connsiteX40" fmla="*/ 2591706 w 8344806"/>
              <a:gd name="connsiteY40" fmla="*/ 2692400 h 3225800"/>
              <a:gd name="connsiteX41" fmla="*/ 2629806 w 8344806"/>
              <a:gd name="connsiteY41" fmla="*/ 2679700 h 3225800"/>
              <a:gd name="connsiteX42" fmla="*/ 2642506 w 8344806"/>
              <a:gd name="connsiteY42" fmla="*/ 2641600 h 3225800"/>
              <a:gd name="connsiteX43" fmla="*/ 2744106 w 8344806"/>
              <a:gd name="connsiteY43" fmla="*/ 2540000 h 3225800"/>
              <a:gd name="connsiteX44" fmla="*/ 2756806 w 8344806"/>
              <a:gd name="connsiteY44" fmla="*/ 2501900 h 3225800"/>
              <a:gd name="connsiteX45" fmla="*/ 2807606 w 8344806"/>
              <a:gd name="connsiteY45" fmla="*/ 2425700 h 3225800"/>
              <a:gd name="connsiteX46" fmla="*/ 2820306 w 8344806"/>
              <a:gd name="connsiteY46" fmla="*/ 2387600 h 3225800"/>
              <a:gd name="connsiteX47" fmla="*/ 2845706 w 8344806"/>
              <a:gd name="connsiteY47" fmla="*/ 2336800 h 3225800"/>
              <a:gd name="connsiteX48" fmla="*/ 2807606 w 8344806"/>
              <a:gd name="connsiteY48" fmla="*/ 2374900 h 3225800"/>
              <a:gd name="connsiteX49" fmla="*/ 2731406 w 8344806"/>
              <a:gd name="connsiteY49" fmla="*/ 2413000 h 3225800"/>
              <a:gd name="connsiteX50" fmla="*/ 2655206 w 8344806"/>
              <a:gd name="connsiteY50" fmla="*/ 2476500 h 3225800"/>
              <a:gd name="connsiteX51" fmla="*/ 2579006 w 8344806"/>
              <a:gd name="connsiteY51" fmla="*/ 2527300 h 3225800"/>
              <a:gd name="connsiteX52" fmla="*/ 2477406 w 8344806"/>
              <a:gd name="connsiteY52" fmla="*/ 2641600 h 3225800"/>
              <a:gd name="connsiteX53" fmla="*/ 2439306 w 8344806"/>
              <a:gd name="connsiteY53" fmla="*/ 2679700 h 3225800"/>
              <a:gd name="connsiteX54" fmla="*/ 2426606 w 8344806"/>
              <a:gd name="connsiteY54" fmla="*/ 2717800 h 3225800"/>
              <a:gd name="connsiteX55" fmla="*/ 2401206 w 8344806"/>
              <a:gd name="connsiteY55" fmla="*/ 2755900 h 3225800"/>
              <a:gd name="connsiteX56" fmla="*/ 2363106 w 8344806"/>
              <a:gd name="connsiteY56" fmla="*/ 2870200 h 3225800"/>
              <a:gd name="connsiteX57" fmla="*/ 2286906 w 8344806"/>
              <a:gd name="connsiteY57" fmla="*/ 2933700 h 3225800"/>
              <a:gd name="connsiteX58" fmla="*/ 2159906 w 8344806"/>
              <a:gd name="connsiteY58" fmla="*/ 3022600 h 3225800"/>
              <a:gd name="connsiteX59" fmla="*/ 2109106 w 8344806"/>
              <a:gd name="connsiteY59" fmla="*/ 3048000 h 3225800"/>
              <a:gd name="connsiteX60" fmla="*/ 2071006 w 8344806"/>
              <a:gd name="connsiteY60" fmla="*/ 3073400 h 3225800"/>
              <a:gd name="connsiteX61" fmla="*/ 1994806 w 8344806"/>
              <a:gd name="connsiteY61" fmla="*/ 3098800 h 3225800"/>
              <a:gd name="connsiteX62" fmla="*/ 1956706 w 8344806"/>
              <a:gd name="connsiteY62" fmla="*/ 3111500 h 3225800"/>
              <a:gd name="connsiteX63" fmla="*/ 2363106 w 8344806"/>
              <a:gd name="connsiteY63" fmla="*/ 3136900 h 3225800"/>
              <a:gd name="connsiteX64" fmla="*/ 2667906 w 8344806"/>
              <a:gd name="connsiteY64" fmla="*/ 3162300 h 3225800"/>
              <a:gd name="connsiteX65" fmla="*/ 2883806 w 8344806"/>
              <a:gd name="connsiteY65" fmla="*/ 3175000 h 3225800"/>
              <a:gd name="connsiteX66" fmla="*/ 3404506 w 8344806"/>
              <a:gd name="connsiteY66" fmla="*/ 3149600 h 3225800"/>
              <a:gd name="connsiteX67" fmla="*/ 3531506 w 8344806"/>
              <a:gd name="connsiteY67" fmla="*/ 3124200 h 3225800"/>
              <a:gd name="connsiteX68" fmla="*/ 3607706 w 8344806"/>
              <a:gd name="connsiteY68" fmla="*/ 3098800 h 3225800"/>
              <a:gd name="connsiteX69" fmla="*/ 4103006 w 8344806"/>
              <a:gd name="connsiteY69" fmla="*/ 3073400 h 3225800"/>
              <a:gd name="connsiteX70" fmla="*/ 4280806 w 8344806"/>
              <a:gd name="connsiteY70" fmla="*/ 3048000 h 3225800"/>
              <a:gd name="connsiteX71" fmla="*/ 4357006 w 8344806"/>
              <a:gd name="connsiteY71" fmla="*/ 3035300 h 3225800"/>
              <a:gd name="connsiteX72" fmla="*/ 4433206 w 8344806"/>
              <a:gd name="connsiteY72" fmla="*/ 3009900 h 3225800"/>
              <a:gd name="connsiteX73" fmla="*/ 5042806 w 8344806"/>
              <a:gd name="connsiteY73" fmla="*/ 3022600 h 3225800"/>
              <a:gd name="connsiteX74" fmla="*/ 5119006 w 8344806"/>
              <a:gd name="connsiteY74" fmla="*/ 3048000 h 3225800"/>
              <a:gd name="connsiteX75" fmla="*/ 5271406 w 8344806"/>
              <a:gd name="connsiteY75" fmla="*/ 3060700 h 3225800"/>
              <a:gd name="connsiteX76" fmla="*/ 5449206 w 8344806"/>
              <a:gd name="connsiteY76" fmla="*/ 3086100 h 3225800"/>
              <a:gd name="connsiteX77" fmla="*/ 5817506 w 8344806"/>
              <a:gd name="connsiteY77" fmla="*/ 3098800 h 3225800"/>
              <a:gd name="connsiteX78" fmla="*/ 6223906 w 8344806"/>
              <a:gd name="connsiteY78" fmla="*/ 3124200 h 3225800"/>
              <a:gd name="connsiteX79" fmla="*/ 6300106 w 8344806"/>
              <a:gd name="connsiteY79" fmla="*/ 3187700 h 3225800"/>
              <a:gd name="connsiteX80" fmla="*/ 6757306 w 8344806"/>
              <a:gd name="connsiteY80" fmla="*/ 3175000 h 3225800"/>
              <a:gd name="connsiteX81" fmla="*/ 6808106 w 8344806"/>
              <a:gd name="connsiteY81" fmla="*/ 3149600 h 3225800"/>
              <a:gd name="connsiteX82" fmla="*/ 6871606 w 8344806"/>
              <a:gd name="connsiteY82" fmla="*/ 3136900 h 3225800"/>
              <a:gd name="connsiteX83" fmla="*/ 6782706 w 8344806"/>
              <a:gd name="connsiteY83" fmla="*/ 3098800 h 3225800"/>
              <a:gd name="connsiteX84" fmla="*/ 6643006 w 8344806"/>
              <a:gd name="connsiteY84" fmla="*/ 3086100 h 3225800"/>
              <a:gd name="connsiteX85" fmla="*/ 6541406 w 8344806"/>
              <a:gd name="connsiteY85" fmla="*/ 3073400 h 3225800"/>
              <a:gd name="connsiteX86" fmla="*/ 6274706 w 8344806"/>
              <a:gd name="connsiteY86" fmla="*/ 3048000 h 3225800"/>
              <a:gd name="connsiteX87" fmla="*/ 6223906 w 8344806"/>
              <a:gd name="connsiteY87" fmla="*/ 3022600 h 3225800"/>
              <a:gd name="connsiteX88" fmla="*/ 6300106 w 8344806"/>
              <a:gd name="connsiteY88" fmla="*/ 2971800 h 3225800"/>
              <a:gd name="connsiteX89" fmla="*/ 6477906 w 8344806"/>
              <a:gd name="connsiteY89" fmla="*/ 2946400 h 3225800"/>
              <a:gd name="connsiteX90" fmla="*/ 6592206 w 8344806"/>
              <a:gd name="connsiteY90" fmla="*/ 2908300 h 3225800"/>
              <a:gd name="connsiteX91" fmla="*/ 6643006 w 8344806"/>
              <a:gd name="connsiteY91" fmla="*/ 2895600 h 3225800"/>
              <a:gd name="connsiteX92" fmla="*/ 5944506 w 8344806"/>
              <a:gd name="connsiteY92" fmla="*/ 2870200 h 3225800"/>
              <a:gd name="connsiteX93" fmla="*/ 5855606 w 8344806"/>
              <a:gd name="connsiteY93" fmla="*/ 2857500 h 3225800"/>
              <a:gd name="connsiteX94" fmla="*/ 5665106 w 8344806"/>
              <a:gd name="connsiteY94" fmla="*/ 2844800 h 3225800"/>
              <a:gd name="connsiteX95" fmla="*/ 5207906 w 8344806"/>
              <a:gd name="connsiteY95" fmla="*/ 2832100 h 3225800"/>
              <a:gd name="connsiteX96" fmla="*/ 5144406 w 8344806"/>
              <a:gd name="connsiteY96" fmla="*/ 2819400 h 3225800"/>
              <a:gd name="connsiteX97" fmla="*/ 5106306 w 8344806"/>
              <a:gd name="connsiteY97" fmla="*/ 2806700 h 3225800"/>
              <a:gd name="connsiteX98" fmla="*/ 4585606 w 8344806"/>
              <a:gd name="connsiteY98" fmla="*/ 2819400 h 3225800"/>
              <a:gd name="connsiteX99" fmla="*/ 4484006 w 8344806"/>
              <a:gd name="connsiteY99" fmla="*/ 2832100 h 3225800"/>
              <a:gd name="connsiteX100" fmla="*/ 4242706 w 8344806"/>
              <a:gd name="connsiteY100" fmla="*/ 2870200 h 3225800"/>
              <a:gd name="connsiteX101" fmla="*/ 4026806 w 8344806"/>
              <a:gd name="connsiteY101" fmla="*/ 2882900 h 3225800"/>
              <a:gd name="connsiteX102" fmla="*/ 3518806 w 8344806"/>
              <a:gd name="connsiteY102" fmla="*/ 2870200 h 3225800"/>
              <a:gd name="connsiteX103" fmla="*/ 3480706 w 8344806"/>
              <a:gd name="connsiteY103" fmla="*/ 2857500 h 3225800"/>
              <a:gd name="connsiteX104" fmla="*/ 3353706 w 8344806"/>
              <a:gd name="connsiteY104" fmla="*/ 2870200 h 3225800"/>
              <a:gd name="connsiteX105" fmla="*/ 3328306 w 8344806"/>
              <a:gd name="connsiteY105" fmla="*/ 2908300 h 3225800"/>
              <a:gd name="connsiteX106" fmla="*/ 3302906 w 8344806"/>
              <a:gd name="connsiteY106" fmla="*/ 2997200 h 3225800"/>
              <a:gd name="connsiteX107" fmla="*/ 3188606 w 8344806"/>
              <a:gd name="connsiteY107" fmla="*/ 3060700 h 3225800"/>
              <a:gd name="connsiteX108" fmla="*/ 3112406 w 8344806"/>
              <a:gd name="connsiteY108" fmla="*/ 3098800 h 3225800"/>
              <a:gd name="connsiteX109" fmla="*/ 3010806 w 8344806"/>
              <a:gd name="connsiteY109" fmla="*/ 3086100 h 3225800"/>
              <a:gd name="connsiteX110" fmla="*/ 3023506 w 8344806"/>
              <a:gd name="connsiteY110" fmla="*/ 3035300 h 3225800"/>
              <a:gd name="connsiteX111" fmla="*/ 3074306 w 8344806"/>
              <a:gd name="connsiteY111" fmla="*/ 3022600 h 3225800"/>
              <a:gd name="connsiteX112" fmla="*/ 3112406 w 8344806"/>
              <a:gd name="connsiteY112" fmla="*/ 2997200 h 3225800"/>
              <a:gd name="connsiteX113" fmla="*/ 3188606 w 8344806"/>
              <a:gd name="connsiteY113" fmla="*/ 2971800 h 3225800"/>
              <a:gd name="connsiteX114" fmla="*/ 3264806 w 8344806"/>
              <a:gd name="connsiteY114" fmla="*/ 2933700 h 3225800"/>
              <a:gd name="connsiteX115" fmla="*/ 3302906 w 8344806"/>
              <a:gd name="connsiteY115" fmla="*/ 2908300 h 3225800"/>
              <a:gd name="connsiteX116" fmla="*/ 3328306 w 8344806"/>
              <a:gd name="connsiteY116" fmla="*/ 2870200 h 3225800"/>
              <a:gd name="connsiteX117" fmla="*/ 3366406 w 8344806"/>
              <a:gd name="connsiteY117" fmla="*/ 2857500 h 3225800"/>
              <a:gd name="connsiteX118" fmla="*/ 3404506 w 8344806"/>
              <a:gd name="connsiteY118" fmla="*/ 2832100 h 3225800"/>
              <a:gd name="connsiteX119" fmla="*/ 3658506 w 8344806"/>
              <a:gd name="connsiteY119" fmla="*/ 2806700 h 3225800"/>
              <a:gd name="connsiteX120" fmla="*/ 3760106 w 8344806"/>
              <a:gd name="connsiteY120" fmla="*/ 2781300 h 3225800"/>
              <a:gd name="connsiteX121" fmla="*/ 3836306 w 8344806"/>
              <a:gd name="connsiteY121" fmla="*/ 2755900 h 3225800"/>
              <a:gd name="connsiteX122" fmla="*/ 3874406 w 8344806"/>
              <a:gd name="connsiteY122" fmla="*/ 2730500 h 3225800"/>
              <a:gd name="connsiteX123" fmla="*/ 3925206 w 8344806"/>
              <a:gd name="connsiteY123" fmla="*/ 2717800 h 3225800"/>
              <a:gd name="connsiteX124" fmla="*/ 3963306 w 8344806"/>
              <a:gd name="connsiteY124" fmla="*/ 2705100 h 3225800"/>
              <a:gd name="connsiteX125" fmla="*/ 3988706 w 8344806"/>
              <a:gd name="connsiteY125" fmla="*/ 2667000 h 3225800"/>
              <a:gd name="connsiteX126" fmla="*/ 3925206 w 8344806"/>
              <a:gd name="connsiteY126" fmla="*/ 2654300 h 3225800"/>
              <a:gd name="connsiteX127" fmla="*/ 3874406 w 8344806"/>
              <a:gd name="connsiteY127" fmla="*/ 2641600 h 3225800"/>
              <a:gd name="connsiteX128" fmla="*/ 3798206 w 8344806"/>
              <a:gd name="connsiteY128" fmla="*/ 2616200 h 3225800"/>
              <a:gd name="connsiteX129" fmla="*/ 3785506 w 8344806"/>
              <a:gd name="connsiteY129" fmla="*/ 2578100 h 3225800"/>
              <a:gd name="connsiteX130" fmla="*/ 3696606 w 8344806"/>
              <a:gd name="connsiteY130" fmla="*/ 2463800 h 3225800"/>
              <a:gd name="connsiteX131" fmla="*/ 3658506 w 8344806"/>
              <a:gd name="connsiteY131" fmla="*/ 2438400 h 3225800"/>
              <a:gd name="connsiteX132" fmla="*/ 3925206 w 8344806"/>
              <a:gd name="connsiteY132" fmla="*/ 2400300 h 3225800"/>
              <a:gd name="connsiteX133" fmla="*/ 4001406 w 8344806"/>
              <a:gd name="connsiteY133" fmla="*/ 2336800 h 3225800"/>
              <a:gd name="connsiteX134" fmla="*/ 4052206 w 8344806"/>
              <a:gd name="connsiteY134" fmla="*/ 2260600 h 3225800"/>
              <a:gd name="connsiteX135" fmla="*/ 4115706 w 8344806"/>
              <a:gd name="connsiteY135" fmla="*/ 2184400 h 3225800"/>
              <a:gd name="connsiteX136" fmla="*/ 4166506 w 8344806"/>
              <a:gd name="connsiteY136" fmla="*/ 2133600 h 3225800"/>
              <a:gd name="connsiteX137" fmla="*/ 4217306 w 8344806"/>
              <a:gd name="connsiteY137" fmla="*/ 2082800 h 3225800"/>
              <a:gd name="connsiteX138" fmla="*/ 4242706 w 8344806"/>
              <a:gd name="connsiteY138" fmla="*/ 2044700 h 3225800"/>
              <a:gd name="connsiteX139" fmla="*/ 4280806 w 8344806"/>
              <a:gd name="connsiteY139" fmla="*/ 2006600 h 3225800"/>
              <a:gd name="connsiteX140" fmla="*/ 4293506 w 8344806"/>
              <a:gd name="connsiteY140" fmla="*/ 1968500 h 3225800"/>
              <a:gd name="connsiteX141" fmla="*/ 4357006 w 8344806"/>
              <a:gd name="connsiteY141" fmla="*/ 1892300 h 3225800"/>
              <a:gd name="connsiteX142" fmla="*/ 4382406 w 8344806"/>
              <a:gd name="connsiteY142" fmla="*/ 1854200 h 3225800"/>
              <a:gd name="connsiteX143" fmla="*/ 4471306 w 8344806"/>
              <a:gd name="connsiteY143" fmla="*/ 1765300 h 3225800"/>
              <a:gd name="connsiteX144" fmla="*/ 4572906 w 8344806"/>
              <a:gd name="connsiteY144" fmla="*/ 1651000 h 3225800"/>
              <a:gd name="connsiteX145" fmla="*/ 4611006 w 8344806"/>
              <a:gd name="connsiteY145" fmla="*/ 1638300 h 3225800"/>
              <a:gd name="connsiteX146" fmla="*/ 4687206 w 8344806"/>
              <a:gd name="connsiteY146" fmla="*/ 1600200 h 3225800"/>
              <a:gd name="connsiteX147" fmla="*/ 4738006 w 8344806"/>
              <a:gd name="connsiteY147" fmla="*/ 1612900 h 3225800"/>
              <a:gd name="connsiteX148" fmla="*/ 4763406 w 8344806"/>
              <a:gd name="connsiteY148" fmla="*/ 1689100 h 3225800"/>
              <a:gd name="connsiteX149" fmla="*/ 4776106 w 8344806"/>
              <a:gd name="connsiteY149" fmla="*/ 1727200 h 3225800"/>
              <a:gd name="connsiteX150" fmla="*/ 4788806 w 8344806"/>
              <a:gd name="connsiteY150" fmla="*/ 1765300 h 3225800"/>
              <a:gd name="connsiteX151" fmla="*/ 4839606 w 8344806"/>
              <a:gd name="connsiteY151" fmla="*/ 1841500 h 3225800"/>
              <a:gd name="connsiteX152" fmla="*/ 4877706 w 8344806"/>
              <a:gd name="connsiteY152" fmla="*/ 1930400 h 3225800"/>
              <a:gd name="connsiteX153" fmla="*/ 4890406 w 8344806"/>
              <a:gd name="connsiteY153" fmla="*/ 1981200 h 3225800"/>
              <a:gd name="connsiteX154" fmla="*/ 4915806 w 8344806"/>
              <a:gd name="connsiteY154" fmla="*/ 2019300 h 3225800"/>
              <a:gd name="connsiteX155" fmla="*/ 4928506 w 8344806"/>
              <a:gd name="connsiteY155" fmla="*/ 2057400 h 3225800"/>
              <a:gd name="connsiteX156" fmla="*/ 4953906 w 8344806"/>
              <a:gd name="connsiteY156" fmla="*/ 2108200 h 3225800"/>
              <a:gd name="connsiteX157" fmla="*/ 4979306 w 8344806"/>
              <a:gd name="connsiteY157" fmla="*/ 2146300 h 3225800"/>
              <a:gd name="connsiteX158" fmla="*/ 5068206 w 8344806"/>
              <a:gd name="connsiteY158" fmla="*/ 2171700 h 3225800"/>
              <a:gd name="connsiteX159" fmla="*/ 5119006 w 8344806"/>
              <a:gd name="connsiteY159" fmla="*/ 2197100 h 3225800"/>
              <a:gd name="connsiteX160" fmla="*/ 5157106 w 8344806"/>
              <a:gd name="connsiteY160" fmla="*/ 2413000 h 3225800"/>
              <a:gd name="connsiteX161" fmla="*/ 5207906 w 8344806"/>
              <a:gd name="connsiteY161" fmla="*/ 2489200 h 3225800"/>
              <a:gd name="connsiteX162" fmla="*/ 5334906 w 8344806"/>
              <a:gd name="connsiteY162" fmla="*/ 2514600 h 3225800"/>
              <a:gd name="connsiteX163" fmla="*/ 5627006 w 8344806"/>
              <a:gd name="connsiteY163" fmla="*/ 2527300 h 3225800"/>
              <a:gd name="connsiteX164" fmla="*/ 5703206 w 8344806"/>
              <a:gd name="connsiteY164" fmla="*/ 2552700 h 3225800"/>
              <a:gd name="connsiteX165" fmla="*/ 5715906 w 8344806"/>
              <a:gd name="connsiteY165" fmla="*/ 2590800 h 3225800"/>
              <a:gd name="connsiteX166" fmla="*/ 5779406 w 8344806"/>
              <a:gd name="connsiteY166" fmla="*/ 2616200 h 3225800"/>
              <a:gd name="connsiteX167" fmla="*/ 5906406 w 8344806"/>
              <a:gd name="connsiteY167" fmla="*/ 2641600 h 3225800"/>
              <a:gd name="connsiteX168" fmla="*/ 6541406 w 8344806"/>
              <a:gd name="connsiteY168" fmla="*/ 2628900 h 3225800"/>
              <a:gd name="connsiteX169" fmla="*/ 6681106 w 8344806"/>
              <a:gd name="connsiteY169" fmla="*/ 2603500 h 3225800"/>
              <a:gd name="connsiteX170" fmla="*/ 6770006 w 8344806"/>
              <a:gd name="connsiteY170" fmla="*/ 2590800 h 3225800"/>
              <a:gd name="connsiteX171" fmla="*/ 6833506 w 8344806"/>
              <a:gd name="connsiteY171" fmla="*/ 2603500 h 3225800"/>
              <a:gd name="connsiteX172" fmla="*/ 6808106 w 8344806"/>
              <a:gd name="connsiteY172" fmla="*/ 2641600 h 3225800"/>
              <a:gd name="connsiteX173" fmla="*/ 6770006 w 8344806"/>
              <a:gd name="connsiteY173" fmla="*/ 2654300 h 3225800"/>
              <a:gd name="connsiteX174" fmla="*/ 7049406 w 8344806"/>
              <a:gd name="connsiteY174" fmla="*/ 2641600 h 3225800"/>
              <a:gd name="connsiteX175" fmla="*/ 7074806 w 8344806"/>
              <a:gd name="connsiteY175" fmla="*/ 2603500 h 3225800"/>
              <a:gd name="connsiteX176" fmla="*/ 7112906 w 8344806"/>
              <a:gd name="connsiteY176" fmla="*/ 2578100 h 3225800"/>
              <a:gd name="connsiteX177" fmla="*/ 7125606 w 8344806"/>
              <a:gd name="connsiteY177" fmla="*/ 2540000 h 3225800"/>
              <a:gd name="connsiteX178" fmla="*/ 7214506 w 8344806"/>
              <a:gd name="connsiteY178" fmla="*/ 2425700 h 3225800"/>
              <a:gd name="connsiteX179" fmla="*/ 7252606 w 8344806"/>
              <a:gd name="connsiteY179" fmla="*/ 2349500 h 3225800"/>
              <a:gd name="connsiteX180" fmla="*/ 7341506 w 8344806"/>
              <a:gd name="connsiteY180" fmla="*/ 2286000 h 3225800"/>
              <a:gd name="connsiteX181" fmla="*/ 7392306 w 8344806"/>
              <a:gd name="connsiteY181" fmla="*/ 2247900 h 3225800"/>
              <a:gd name="connsiteX182" fmla="*/ 7468506 w 8344806"/>
              <a:gd name="connsiteY182" fmla="*/ 2184400 h 3225800"/>
              <a:gd name="connsiteX183" fmla="*/ 7506606 w 8344806"/>
              <a:gd name="connsiteY183" fmla="*/ 2171700 h 3225800"/>
              <a:gd name="connsiteX184" fmla="*/ 7608206 w 8344806"/>
              <a:gd name="connsiteY184" fmla="*/ 2133600 h 3225800"/>
              <a:gd name="connsiteX185" fmla="*/ 7633606 w 8344806"/>
              <a:gd name="connsiteY185" fmla="*/ 2095500 h 3225800"/>
              <a:gd name="connsiteX186" fmla="*/ 7684406 w 8344806"/>
              <a:gd name="connsiteY186" fmla="*/ 2082800 h 3225800"/>
              <a:gd name="connsiteX187" fmla="*/ 7722506 w 8344806"/>
              <a:gd name="connsiteY187" fmla="*/ 2057400 h 3225800"/>
              <a:gd name="connsiteX188" fmla="*/ 7760606 w 8344806"/>
              <a:gd name="connsiteY188" fmla="*/ 2044700 h 3225800"/>
              <a:gd name="connsiteX189" fmla="*/ 7798706 w 8344806"/>
              <a:gd name="connsiteY189" fmla="*/ 2019300 h 3225800"/>
              <a:gd name="connsiteX190" fmla="*/ 7836806 w 8344806"/>
              <a:gd name="connsiteY190" fmla="*/ 1981200 h 3225800"/>
              <a:gd name="connsiteX191" fmla="*/ 7938406 w 8344806"/>
              <a:gd name="connsiteY191" fmla="*/ 1943100 h 3225800"/>
              <a:gd name="connsiteX192" fmla="*/ 7976506 w 8344806"/>
              <a:gd name="connsiteY192" fmla="*/ 1905000 h 3225800"/>
              <a:gd name="connsiteX193" fmla="*/ 8078106 w 8344806"/>
              <a:gd name="connsiteY193" fmla="*/ 1854200 h 3225800"/>
              <a:gd name="connsiteX194" fmla="*/ 8103506 w 8344806"/>
              <a:gd name="connsiteY194" fmla="*/ 1816100 h 3225800"/>
              <a:gd name="connsiteX195" fmla="*/ 8154306 w 8344806"/>
              <a:gd name="connsiteY195" fmla="*/ 1803400 h 3225800"/>
              <a:gd name="connsiteX196" fmla="*/ 8344806 w 8344806"/>
              <a:gd name="connsiteY196" fmla="*/ 1765300 h 3225800"/>
              <a:gd name="connsiteX197" fmla="*/ 8281306 w 8344806"/>
              <a:gd name="connsiteY197" fmla="*/ 1752600 h 3225800"/>
              <a:gd name="connsiteX198" fmla="*/ 8243206 w 8344806"/>
              <a:gd name="connsiteY198" fmla="*/ 1739900 h 3225800"/>
              <a:gd name="connsiteX199" fmla="*/ 8154306 w 8344806"/>
              <a:gd name="connsiteY199" fmla="*/ 1727200 h 3225800"/>
              <a:gd name="connsiteX200" fmla="*/ 8078106 w 8344806"/>
              <a:gd name="connsiteY200" fmla="*/ 1714500 h 3225800"/>
              <a:gd name="connsiteX201" fmla="*/ 7887606 w 8344806"/>
              <a:gd name="connsiteY201" fmla="*/ 1727200 h 3225800"/>
              <a:gd name="connsiteX202" fmla="*/ 7849506 w 8344806"/>
              <a:gd name="connsiteY202" fmla="*/ 1752600 h 3225800"/>
              <a:gd name="connsiteX203" fmla="*/ 7811406 w 8344806"/>
              <a:gd name="connsiteY203" fmla="*/ 1765300 h 3225800"/>
              <a:gd name="connsiteX204" fmla="*/ 7735206 w 8344806"/>
              <a:gd name="connsiteY204" fmla="*/ 1803400 h 3225800"/>
              <a:gd name="connsiteX205" fmla="*/ 7620906 w 8344806"/>
              <a:gd name="connsiteY205" fmla="*/ 1905000 h 3225800"/>
              <a:gd name="connsiteX206" fmla="*/ 7519306 w 8344806"/>
              <a:gd name="connsiteY206" fmla="*/ 2057400 h 3225800"/>
              <a:gd name="connsiteX207" fmla="*/ 7493906 w 8344806"/>
              <a:gd name="connsiteY207" fmla="*/ 2095500 h 3225800"/>
              <a:gd name="connsiteX208" fmla="*/ 7405006 w 8344806"/>
              <a:gd name="connsiteY208" fmla="*/ 2171700 h 3225800"/>
              <a:gd name="connsiteX209" fmla="*/ 7366906 w 8344806"/>
              <a:gd name="connsiteY209" fmla="*/ 2197100 h 3225800"/>
              <a:gd name="connsiteX210" fmla="*/ 7290706 w 8344806"/>
              <a:gd name="connsiteY210" fmla="*/ 2247900 h 3225800"/>
              <a:gd name="connsiteX211" fmla="*/ 7214506 w 8344806"/>
              <a:gd name="connsiteY211" fmla="*/ 2324100 h 3225800"/>
              <a:gd name="connsiteX212" fmla="*/ 7176406 w 8344806"/>
              <a:gd name="connsiteY212" fmla="*/ 2362200 h 3225800"/>
              <a:gd name="connsiteX213" fmla="*/ 7138306 w 8344806"/>
              <a:gd name="connsiteY213" fmla="*/ 2413000 h 3225800"/>
              <a:gd name="connsiteX214" fmla="*/ 7049406 w 8344806"/>
              <a:gd name="connsiteY214" fmla="*/ 2527300 h 3225800"/>
              <a:gd name="connsiteX215" fmla="*/ 6998606 w 8344806"/>
              <a:gd name="connsiteY215" fmla="*/ 2540000 h 3225800"/>
              <a:gd name="connsiteX216" fmla="*/ 6617606 w 8344806"/>
              <a:gd name="connsiteY216" fmla="*/ 2552700 h 3225800"/>
              <a:gd name="connsiteX217" fmla="*/ 6566806 w 8344806"/>
              <a:gd name="connsiteY217" fmla="*/ 2540000 h 3225800"/>
              <a:gd name="connsiteX218" fmla="*/ 6300106 w 8344806"/>
              <a:gd name="connsiteY218" fmla="*/ 2514600 h 3225800"/>
              <a:gd name="connsiteX219" fmla="*/ 6223906 w 8344806"/>
              <a:gd name="connsiteY219" fmla="*/ 2501900 h 3225800"/>
              <a:gd name="connsiteX220" fmla="*/ 6147706 w 8344806"/>
              <a:gd name="connsiteY220" fmla="*/ 2476500 h 3225800"/>
              <a:gd name="connsiteX221" fmla="*/ 6020706 w 8344806"/>
              <a:gd name="connsiteY221" fmla="*/ 2438400 h 3225800"/>
              <a:gd name="connsiteX222" fmla="*/ 5982606 w 8344806"/>
              <a:gd name="connsiteY222" fmla="*/ 2413000 h 3225800"/>
              <a:gd name="connsiteX223" fmla="*/ 5931806 w 8344806"/>
              <a:gd name="connsiteY223" fmla="*/ 2400300 h 3225800"/>
              <a:gd name="connsiteX224" fmla="*/ 5830206 w 8344806"/>
              <a:gd name="connsiteY224" fmla="*/ 2349500 h 3225800"/>
              <a:gd name="connsiteX225" fmla="*/ 5804806 w 8344806"/>
              <a:gd name="connsiteY225" fmla="*/ 2311400 h 3225800"/>
              <a:gd name="connsiteX226" fmla="*/ 5766706 w 8344806"/>
              <a:gd name="connsiteY226" fmla="*/ 2273300 h 3225800"/>
              <a:gd name="connsiteX227" fmla="*/ 5754006 w 8344806"/>
              <a:gd name="connsiteY227" fmla="*/ 2235200 h 3225800"/>
              <a:gd name="connsiteX228" fmla="*/ 5690506 w 8344806"/>
              <a:gd name="connsiteY228" fmla="*/ 2171700 h 3225800"/>
              <a:gd name="connsiteX229" fmla="*/ 5639706 w 8344806"/>
              <a:gd name="connsiteY229" fmla="*/ 2095500 h 3225800"/>
              <a:gd name="connsiteX230" fmla="*/ 5614306 w 8344806"/>
              <a:gd name="connsiteY230" fmla="*/ 2057400 h 3225800"/>
              <a:gd name="connsiteX231" fmla="*/ 5385706 w 8344806"/>
              <a:gd name="connsiteY231" fmla="*/ 2044700 h 3225800"/>
              <a:gd name="connsiteX232" fmla="*/ 5322206 w 8344806"/>
              <a:gd name="connsiteY232" fmla="*/ 2019300 h 3225800"/>
              <a:gd name="connsiteX233" fmla="*/ 5233306 w 8344806"/>
              <a:gd name="connsiteY233" fmla="*/ 2006600 h 3225800"/>
              <a:gd name="connsiteX234" fmla="*/ 5157106 w 8344806"/>
              <a:gd name="connsiteY234" fmla="*/ 1943100 h 3225800"/>
              <a:gd name="connsiteX235" fmla="*/ 5119006 w 8344806"/>
              <a:gd name="connsiteY235" fmla="*/ 1917700 h 3225800"/>
              <a:gd name="connsiteX236" fmla="*/ 5093606 w 8344806"/>
              <a:gd name="connsiteY236" fmla="*/ 1866900 h 3225800"/>
              <a:gd name="connsiteX237" fmla="*/ 5080906 w 8344806"/>
              <a:gd name="connsiteY237" fmla="*/ 1816100 h 3225800"/>
              <a:gd name="connsiteX238" fmla="*/ 5055506 w 8344806"/>
              <a:gd name="connsiteY238" fmla="*/ 1752600 h 3225800"/>
              <a:gd name="connsiteX239" fmla="*/ 5042806 w 8344806"/>
              <a:gd name="connsiteY239" fmla="*/ 1511300 h 3225800"/>
              <a:gd name="connsiteX240" fmla="*/ 5030106 w 8344806"/>
              <a:gd name="connsiteY240" fmla="*/ 1422400 h 3225800"/>
              <a:gd name="connsiteX241" fmla="*/ 5017406 w 8344806"/>
              <a:gd name="connsiteY241" fmla="*/ 1270000 h 3225800"/>
              <a:gd name="connsiteX242" fmla="*/ 4992006 w 8344806"/>
              <a:gd name="connsiteY242" fmla="*/ 1104900 h 3225800"/>
              <a:gd name="connsiteX243" fmla="*/ 4928506 w 8344806"/>
              <a:gd name="connsiteY243" fmla="*/ 1028700 h 3225800"/>
              <a:gd name="connsiteX244" fmla="*/ 4839606 w 8344806"/>
              <a:gd name="connsiteY244" fmla="*/ 927100 h 3225800"/>
              <a:gd name="connsiteX245" fmla="*/ 4788806 w 8344806"/>
              <a:gd name="connsiteY245" fmla="*/ 876300 h 3225800"/>
              <a:gd name="connsiteX246" fmla="*/ 4763406 w 8344806"/>
              <a:gd name="connsiteY246" fmla="*/ 838200 h 3225800"/>
              <a:gd name="connsiteX247" fmla="*/ 4636406 w 8344806"/>
              <a:gd name="connsiteY247" fmla="*/ 800100 h 3225800"/>
              <a:gd name="connsiteX248" fmla="*/ 4509406 w 8344806"/>
              <a:gd name="connsiteY248" fmla="*/ 812800 h 3225800"/>
              <a:gd name="connsiteX249" fmla="*/ 4471306 w 8344806"/>
              <a:gd name="connsiteY249" fmla="*/ 825500 h 3225800"/>
              <a:gd name="connsiteX250" fmla="*/ 4407806 w 8344806"/>
              <a:gd name="connsiteY250" fmla="*/ 901700 h 3225800"/>
              <a:gd name="connsiteX251" fmla="*/ 4395106 w 8344806"/>
              <a:gd name="connsiteY251" fmla="*/ 939800 h 3225800"/>
              <a:gd name="connsiteX252" fmla="*/ 4369706 w 8344806"/>
              <a:gd name="connsiteY252" fmla="*/ 977900 h 3225800"/>
              <a:gd name="connsiteX253" fmla="*/ 4318906 w 8344806"/>
              <a:gd name="connsiteY253" fmla="*/ 1092200 h 3225800"/>
              <a:gd name="connsiteX254" fmla="*/ 4306206 w 8344806"/>
              <a:gd name="connsiteY254" fmla="*/ 1155700 h 3225800"/>
              <a:gd name="connsiteX255" fmla="*/ 4280806 w 8344806"/>
              <a:gd name="connsiteY255" fmla="*/ 1308100 h 3225800"/>
              <a:gd name="connsiteX256" fmla="*/ 4268106 w 8344806"/>
              <a:gd name="connsiteY256" fmla="*/ 1346200 h 3225800"/>
              <a:gd name="connsiteX257" fmla="*/ 4242706 w 8344806"/>
              <a:gd name="connsiteY257" fmla="*/ 1384300 h 3225800"/>
              <a:gd name="connsiteX258" fmla="*/ 4230006 w 8344806"/>
              <a:gd name="connsiteY258" fmla="*/ 1447800 h 3225800"/>
              <a:gd name="connsiteX259" fmla="*/ 4217306 w 8344806"/>
              <a:gd name="connsiteY259" fmla="*/ 1524000 h 3225800"/>
              <a:gd name="connsiteX260" fmla="*/ 4191906 w 8344806"/>
              <a:gd name="connsiteY260" fmla="*/ 1600200 h 3225800"/>
              <a:gd name="connsiteX261" fmla="*/ 4179206 w 8344806"/>
              <a:gd name="connsiteY261" fmla="*/ 1651000 h 3225800"/>
              <a:gd name="connsiteX262" fmla="*/ 4153806 w 8344806"/>
              <a:gd name="connsiteY262" fmla="*/ 1816100 h 3225800"/>
              <a:gd name="connsiteX263" fmla="*/ 4141106 w 8344806"/>
              <a:gd name="connsiteY263" fmla="*/ 1854200 h 3225800"/>
              <a:gd name="connsiteX264" fmla="*/ 4128406 w 8344806"/>
              <a:gd name="connsiteY264" fmla="*/ 1905000 h 3225800"/>
              <a:gd name="connsiteX265" fmla="*/ 4103006 w 8344806"/>
              <a:gd name="connsiteY265" fmla="*/ 2070100 h 3225800"/>
              <a:gd name="connsiteX266" fmla="*/ 4090306 w 8344806"/>
              <a:gd name="connsiteY266" fmla="*/ 2108200 h 3225800"/>
              <a:gd name="connsiteX267" fmla="*/ 4014106 w 8344806"/>
              <a:gd name="connsiteY267" fmla="*/ 2184400 h 3225800"/>
              <a:gd name="connsiteX268" fmla="*/ 3937906 w 8344806"/>
              <a:gd name="connsiteY268" fmla="*/ 2235200 h 3225800"/>
              <a:gd name="connsiteX269" fmla="*/ 3899806 w 8344806"/>
              <a:gd name="connsiteY269" fmla="*/ 2197100 h 3225800"/>
              <a:gd name="connsiteX270" fmla="*/ 3836306 w 8344806"/>
              <a:gd name="connsiteY270" fmla="*/ 2108200 h 3225800"/>
              <a:gd name="connsiteX271" fmla="*/ 3798206 w 8344806"/>
              <a:gd name="connsiteY271" fmla="*/ 2006600 h 3225800"/>
              <a:gd name="connsiteX272" fmla="*/ 3785506 w 8344806"/>
              <a:gd name="connsiteY272" fmla="*/ 1955800 h 3225800"/>
              <a:gd name="connsiteX273" fmla="*/ 3747406 w 8344806"/>
              <a:gd name="connsiteY273" fmla="*/ 1917700 h 3225800"/>
              <a:gd name="connsiteX274" fmla="*/ 3683906 w 8344806"/>
              <a:gd name="connsiteY274" fmla="*/ 1841500 h 3225800"/>
              <a:gd name="connsiteX275" fmla="*/ 3671206 w 8344806"/>
              <a:gd name="connsiteY275" fmla="*/ 1803400 h 3225800"/>
              <a:gd name="connsiteX276" fmla="*/ 3633106 w 8344806"/>
              <a:gd name="connsiteY276" fmla="*/ 1790700 h 3225800"/>
              <a:gd name="connsiteX277" fmla="*/ 3595006 w 8344806"/>
              <a:gd name="connsiteY277" fmla="*/ 1752600 h 3225800"/>
              <a:gd name="connsiteX278" fmla="*/ 3544206 w 8344806"/>
              <a:gd name="connsiteY278" fmla="*/ 1676400 h 3225800"/>
              <a:gd name="connsiteX279" fmla="*/ 3531506 w 8344806"/>
              <a:gd name="connsiteY279" fmla="*/ 1638300 h 3225800"/>
              <a:gd name="connsiteX280" fmla="*/ 3493406 w 8344806"/>
              <a:gd name="connsiteY280" fmla="*/ 1587500 h 3225800"/>
              <a:gd name="connsiteX281" fmla="*/ 3455306 w 8344806"/>
              <a:gd name="connsiteY281" fmla="*/ 1485900 h 3225800"/>
              <a:gd name="connsiteX282" fmla="*/ 3417206 w 8344806"/>
              <a:gd name="connsiteY282" fmla="*/ 1422400 h 3225800"/>
              <a:gd name="connsiteX283" fmla="*/ 3379106 w 8344806"/>
              <a:gd name="connsiteY283" fmla="*/ 1320800 h 3225800"/>
              <a:gd name="connsiteX284" fmla="*/ 3315606 w 8344806"/>
              <a:gd name="connsiteY284" fmla="*/ 1193800 h 3225800"/>
              <a:gd name="connsiteX285" fmla="*/ 3201306 w 8344806"/>
              <a:gd name="connsiteY285" fmla="*/ 1143000 h 3225800"/>
              <a:gd name="connsiteX286" fmla="*/ 3163206 w 8344806"/>
              <a:gd name="connsiteY286" fmla="*/ 1130300 h 3225800"/>
              <a:gd name="connsiteX287" fmla="*/ 3010806 w 8344806"/>
              <a:gd name="connsiteY287" fmla="*/ 1168400 h 3225800"/>
              <a:gd name="connsiteX288" fmla="*/ 2972706 w 8344806"/>
              <a:gd name="connsiteY288" fmla="*/ 1193800 h 3225800"/>
              <a:gd name="connsiteX289" fmla="*/ 2921906 w 8344806"/>
              <a:gd name="connsiteY289" fmla="*/ 1219200 h 3225800"/>
              <a:gd name="connsiteX290" fmla="*/ 2883806 w 8344806"/>
              <a:gd name="connsiteY290" fmla="*/ 1244600 h 3225800"/>
              <a:gd name="connsiteX291" fmla="*/ 2833006 w 8344806"/>
              <a:gd name="connsiteY291" fmla="*/ 1257300 h 3225800"/>
              <a:gd name="connsiteX292" fmla="*/ 2794906 w 8344806"/>
              <a:gd name="connsiteY292" fmla="*/ 1308100 h 3225800"/>
              <a:gd name="connsiteX293" fmla="*/ 2756806 w 8344806"/>
              <a:gd name="connsiteY293" fmla="*/ 1320800 h 3225800"/>
              <a:gd name="connsiteX294" fmla="*/ 2731406 w 8344806"/>
              <a:gd name="connsiteY294" fmla="*/ 1358900 h 3225800"/>
              <a:gd name="connsiteX295" fmla="*/ 2655206 w 8344806"/>
              <a:gd name="connsiteY295" fmla="*/ 1435100 h 3225800"/>
              <a:gd name="connsiteX296" fmla="*/ 2629806 w 8344806"/>
              <a:gd name="connsiteY296" fmla="*/ 1498600 h 3225800"/>
              <a:gd name="connsiteX297" fmla="*/ 2617106 w 8344806"/>
              <a:gd name="connsiteY297" fmla="*/ 1562100 h 3225800"/>
              <a:gd name="connsiteX298" fmla="*/ 2579006 w 8344806"/>
              <a:gd name="connsiteY298" fmla="*/ 1612900 h 3225800"/>
              <a:gd name="connsiteX299" fmla="*/ 2540906 w 8344806"/>
              <a:gd name="connsiteY299" fmla="*/ 1689100 h 3225800"/>
              <a:gd name="connsiteX300" fmla="*/ 2515506 w 8344806"/>
              <a:gd name="connsiteY300" fmla="*/ 1828800 h 3225800"/>
              <a:gd name="connsiteX301" fmla="*/ 2502806 w 8344806"/>
              <a:gd name="connsiteY301" fmla="*/ 1866900 h 3225800"/>
              <a:gd name="connsiteX302" fmla="*/ 2490106 w 8344806"/>
              <a:gd name="connsiteY302" fmla="*/ 1943100 h 3225800"/>
              <a:gd name="connsiteX303" fmla="*/ 2464706 w 8344806"/>
              <a:gd name="connsiteY303" fmla="*/ 1981200 h 3225800"/>
              <a:gd name="connsiteX304" fmla="*/ 2439306 w 8344806"/>
              <a:gd name="connsiteY304" fmla="*/ 2057400 h 3225800"/>
              <a:gd name="connsiteX305" fmla="*/ 2388506 w 8344806"/>
              <a:gd name="connsiteY305" fmla="*/ 2146300 h 3225800"/>
              <a:gd name="connsiteX306" fmla="*/ 2350406 w 8344806"/>
              <a:gd name="connsiteY306" fmla="*/ 2222500 h 3225800"/>
              <a:gd name="connsiteX307" fmla="*/ 2325006 w 8344806"/>
              <a:gd name="connsiteY307" fmla="*/ 2273300 h 3225800"/>
              <a:gd name="connsiteX308" fmla="*/ 2248806 w 8344806"/>
              <a:gd name="connsiteY308" fmla="*/ 2336800 h 3225800"/>
              <a:gd name="connsiteX309" fmla="*/ 2236106 w 8344806"/>
              <a:gd name="connsiteY309" fmla="*/ 2374900 h 3225800"/>
              <a:gd name="connsiteX310" fmla="*/ 2147206 w 8344806"/>
              <a:gd name="connsiteY310" fmla="*/ 2438400 h 3225800"/>
              <a:gd name="connsiteX311" fmla="*/ 2071006 w 8344806"/>
              <a:gd name="connsiteY311" fmla="*/ 2501900 h 3225800"/>
              <a:gd name="connsiteX312" fmla="*/ 1994806 w 8344806"/>
              <a:gd name="connsiteY312" fmla="*/ 2527300 h 3225800"/>
              <a:gd name="connsiteX313" fmla="*/ 1944006 w 8344806"/>
              <a:gd name="connsiteY313" fmla="*/ 2552700 h 3225800"/>
              <a:gd name="connsiteX314" fmla="*/ 1842406 w 8344806"/>
              <a:gd name="connsiteY314" fmla="*/ 2565400 h 3225800"/>
              <a:gd name="connsiteX315" fmla="*/ 1626506 w 8344806"/>
              <a:gd name="connsiteY315" fmla="*/ 2552700 h 3225800"/>
              <a:gd name="connsiteX316" fmla="*/ 1550306 w 8344806"/>
              <a:gd name="connsiteY316" fmla="*/ 2489200 h 3225800"/>
              <a:gd name="connsiteX317" fmla="*/ 1486806 w 8344806"/>
              <a:gd name="connsiteY317" fmla="*/ 2374900 h 3225800"/>
              <a:gd name="connsiteX318" fmla="*/ 1474106 w 8344806"/>
              <a:gd name="connsiteY318" fmla="*/ 2311400 h 3225800"/>
              <a:gd name="connsiteX319" fmla="*/ 1448706 w 8344806"/>
              <a:gd name="connsiteY319" fmla="*/ 2273300 h 3225800"/>
              <a:gd name="connsiteX320" fmla="*/ 1410606 w 8344806"/>
              <a:gd name="connsiteY320" fmla="*/ 2197100 h 3225800"/>
              <a:gd name="connsiteX321" fmla="*/ 1397906 w 8344806"/>
              <a:gd name="connsiteY321" fmla="*/ 2019300 h 3225800"/>
              <a:gd name="connsiteX322" fmla="*/ 1372506 w 8344806"/>
              <a:gd name="connsiteY322" fmla="*/ 1943100 h 3225800"/>
              <a:gd name="connsiteX323" fmla="*/ 1359806 w 8344806"/>
              <a:gd name="connsiteY323" fmla="*/ 1752600 h 3225800"/>
              <a:gd name="connsiteX324" fmla="*/ 1334406 w 8344806"/>
              <a:gd name="connsiteY324" fmla="*/ 1651000 h 3225800"/>
              <a:gd name="connsiteX325" fmla="*/ 1296306 w 8344806"/>
              <a:gd name="connsiteY325" fmla="*/ 1498600 h 3225800"/>
              <a:gd name="connsiteX326" fmla="*/ 1270906 w 8344806"/>
              <a:gd name="connsiteY326" fmla="*/ 1435100 h 3225800"/>
              <a:gd name="connsiteX327" fmla="*/ 1258206 w 8344806"/>
              <a:gd name="connsiteY327" fmla="*/ 1397000 h 3225800"/>
              <a:gd name="connsiteX328" fmla="*/ 1194706 w 8344806"/>
              <a:gd name="connsiteY328" fmla="*/ 1320800 h 3225800"/>
              <a:gd name="connsiteX329" fmla="*/ 1169306 w 8344806"/>
              <a:gd name="connsiteY329" fmla="*/ 1282700 h 3225800"/>
              <a:gd name="connsiteX330" fmla="*/ 1093106 w 8344806"/>
              <a:gd name="connsiteY330" fmla="*/ 1206500 h 3225800"/>
              <a:gd name="connsiteX331" fmla="*/ 1055006 w 8344806"/>
              <a:gd name="connsiteY331" fmla="*/ 1104900 h 3225800"/>
              <a:gd name="connsiteX332" fmla="*/ 1042306 w 8344806"/>
              <a:gd name="connsiteY332" fmla="*/ 1066800 h 3225800"/>
              <a:gd name="connsiteX333" fmla="*/ 1004206 w 8344806"/>
              <a:gd name="connsiteY333" fmla="*/ 1016000 h 3225800"/>
              <a:gd name="connsiteX334" fmla="*/ 978806 w 8344806"/>
              <a:gd name="connsiteY334" fmla="*/ 952500 h 3225800"/>
              <a:gd name="connsiteX335" fmla="*/ 940706 w 8344806"/>
              <a:gd name="connsiteY335" fmla="*/ 863600 h 3225800"/>
              <a:gd name="connsiteX336" fmla="*/ 902606 w 8344806"/>
              <a:gd name="connsiteY336" fmla="*/ 647700 h 3225800"/>
              <a:gd name="connsiteX337" fmla="*/ 889906 w 8344806"/>
              <a:gd name="connsiteY337" fmla="*/ 609600 h 3225800"/>
              <a:gd name="connsiteX338" fmla="*/ 826406 w 8344806"/>
              <a:gd name="connsiteY338" fmla="*/ 533400 h 3225800"/>
              <a:gd name="connsiteX339" fmla="*/ 813706 w 8344806"/>
              <a:gd name="connsiteY339" fmla="*/ 495300 h 3225800"/>
              <a:gd name="connsiteX340" fmla="*/ 724806 w 8344806"/>
              <a:gd name="connsiteY340" fmla="*/ 419100 h 3225800"/>
              <a:gd name="connsiteX341" fmla="*/ 648606 w 8344806"/>
              <a:gd name="connsiteY341" fmla="*/ 368300 h 3225800"/>
              <a:gd name="connsiteX342" fmla="*/ 572406 w 8344806"/>
              <a:gd name="connsiteY342" fmla="*/ 342900 h 3225800"/>
              <a:gd name="connsiteX343" fmla="*/ 534306 w 8344806"/>
              <a:gd name="connsiteY343" fmla="*/ 330200 h 3225800"/>
              <a:gd name="connsiteX344" fmla="*/ 445406 w 8344806"/>
              <a:gd name="connsiteY344" fmla="*/ 266700 h 3225800"/>
              <a:gd name="connsiteX345" fmla="*/ 394606 w 8344806"/>
              <a:gd name="connsiteY345" fmla="*/ 241300 h 3225800"/>
              <a:gd name="connsiteX346" fmla="*/ 356506 w 8344806"/>
              <a:gd name="connsiteY346" fmla="*/ 215900 h 3225800"/>
              <a:gd name="connsiteX347" fmla="*/ 305706 w 8344806"/>
              <a:gd name="connsiteY347" fmla="*/ 190500 h 3225800"/>
              <a:gd name="connsiteX348" fmla="*/ 216806 w 8344806"/>
              <a:gd name="connsiteY348" fmla="*/ 127000 h 3225800"/>
              <a:gd name="connsiteX349" fmla="*/ 178706 w 8344806"/>
              <a:gd name="connsiteY349" fmla="*/ 114300 h 3225800"/>
              <a:gd name="connsiteX350" fmla="*/ 127906 w 8344806"/>
              <a:gd name="connsiteY350" fmla="*/ 38100 h 3225800"/>
              <a:gd name="connsiteX351" fmla="*/ 906 w 8344806"/>
              <a:gd name="connsiteY351" fmla="*/ 0 h 3225800"/>
              <a:gd name="connsiteX0" fmla="*/ 2799 w 8346699"/>
              <a:gd name="connsiteY0" fmla="*/ 0 h 3246967"/>
              <a:gd name="connsiteX1" fmla="*/ 36666 w 8346699"/>
              <a:gd name="connsiteY1" fmla="*/ 3246967 h 3246967"/>
              <a:gd name="connsiteX2" fmla="*/ 193299 w 8346699"/>
              <a:gd name="connsiteY2" fmla="*/ 3213100 h 3246967"/>
              <a:gd name="connsiteX3" fmla="*/ 269499 w 8346699"/>
              <a:gd name="connsiteY3" fmla="*/ 3187700 h 3246967"/>
              <a:gd name="connsiteX4" fmla="*/ 307599 w 8346699"/>
              <a:gd name="connsiteY4" fmla="*/ 3149600 h 3246967"/>
              <a:gd name="connsiteX5" fmla="*/ 383799 w 8346699"/>
              <a:gd name="connsiteY5" fmla="*/ 3098800 h 3246967"/>
              <a:gd name="connsiteX6" fmla="*/ 409199 w 8346699"/>
              <a:gd name="connsiteY6" fmla="*/ 3060700 h 3246967"/>
              <a:gd name="connsiteX7" fmla="*/ 447299 w 8346699"/>
              <a:gd name="connsiteY7" fmla="*/ 3048000 h 3246967"/>
              <a:gd name="connsiteX8" fmla="*/ 485399 w 8346699"/>
              <a:gd name="connsiteY8" fmla="*/ 3022600 h 3246967"/>
              <a:gd name="connsiteX9" fmla="*/ 523499 w 8346699"/>
              <a:gd name="connsiteY9" fmla="*/ 3009900 h 3246967"/>
              <a:gd name="connsiteX10" fmla="*/ 561599 w 8346699"/>
              <a:gd name="connsiteY10" fmla="*/ 2984500 h 3246967"/>
              <a:gd name="connsiteX11" fmla="*/ 637799 w 8346699"/>
              <a:gd name="connsiteY11" fmla="*/ 2959100 h 3246967"/>
              <a:gd name="connsiteX12" fmla="*/ 675899 w 8346699"/>
              <a:gd name="connsiteY12" fmla="*/ 2921000 h 3246967"/>
              <a:gd name="connsiteX13" fmla="*/ 701299 w 8346699"/>
              <a:gd name="connsiteY13" fmla="*/ 2882900 h 3246967"/>
              <a:gd name="connsiteX14" fmla="*/ 739399 w 8346699"/>
              <a:gd name="connsiteY14" fmla="*/ 2870200 h 3246967"/>
              <a:gd name="connsiteX15" fmla="*/ 777499 w 8346699"/>
              <a:gd name="connsiteY15" fmla="*/ 2844800 h 3246967"/>
              <a:gd name="connsiteX16" fmla="*/ 828299 w 8346699"/>
              <a:gd name="connsiteY16" fmla="*/ 2819400 h 3246967"/>
              <a:gd name="connsiteX17" fmla="*/ 866399 w 8346699"/>
              <a:gd name="connsiteY17" fmla="*/ 2781300 h 3246967"/>
              <a:gd name="connsiteX18" fmla="*/ 891799 w 8346699"/>
              <a:gd name="connsiteY18" fmla="*/ 2743200 h 3246967"/>
              <a:gd name="connsiteX19" fmla="*/ 942599 w 8346699"/>
              <a:gd name="connsiteY19" fmla="*/ 2717800 h 3246967"/>
              <a:gd name="connsiteX20" fmla="*/ 1044199 w 8346699"/>
              <a:gd name="connsiteY20" fmla="*/ 2730500 h 3246967"/>
              <a:gd name="connsiteX21" fmla="*/ 1094999 w 8346699"/>
              <a:gd name="connsiteY21" fmla="*/ 2768600 h 3246967"/>
              <a:gd name="connsiteX22" fmla="*/ 1145799 w 8346699"/>
              <a:gd name="connsiteY22" fmla="*/ 2781300 h 3246967"/>
              <a:gd name="connsiteX23" fmla="*/ 1183899 w 8346699"/>
              <a:gd name="connsiteY23" fmla="*/ 2806700 h 3246967"/>
              <a:gd name="connsiteX24" fmla="*/ 1221999 w 8346699"/>
              <a:gd name="connsiteY24" fmla="*/ 2844800 h 3246967"/>
              <a:gd name="connsiteX25" fmla="*/ 1526799 w 8346699"/>
              <a:gd name="connsiteY25" fmla="*/ 2895600 h 3246967"/>
              <a:gd name="connsiteX26" fmla="*/ 1552199 w 8346699"/>
              <a:gd name="connsiteY26" fmla="*/ 2959100 h 3246967"/>
              <a:gd name="connsiteX27" fmla="*/ 1564899 w 8346699"/>
              <a:gd name="connsiteY27" fmla="*/ 3009900 h 3246967"/>
              <a:gd name="connsiteX28" fmla="*/ 1615699 w 8346699"/>
              <a:gd name="connsiteY28" fmla="*/ 3022600 h 3246967"/>
              <a:gd name="connsiteX29" fmla="*/ 1806199 w 8346699"/>
              <a:gd name="connsiteY29" fmla="*/ 3009900 h 3246967"/>
              <a:gd name="connsiteX30" fmla="*/ 1882399 w 8346699"/>
              <a:gd name="connsiteY30" fmla="*/ 2933700 h 3246967"/>
              <a:gd name="connsiteX31" fmla="*/ 1920499 w 8346699"/>
              <a:gd name="connsiteY31" fmla="*/ 2895600 h 3246967"/>
              <a:gd name="connsiteX32" fmla="*/ 1945899 w 8346699"/>
              <a:gd name="connsiteY32" fmla="*/ 2857500 h 3246967"/>
              <a:gd name="connsiteX33" fmla="*/ 1983999 w 8346699"/>
              <a:gd name="connsiteY33" fmla="*/ 2832100 h 3246967"/>
              <a:gd name="connsiteX34" fmla="*/ 2022099 w 8346699"/>
              <a:gd name="connsiteY34" fmla="*/ 2794000 h 3246967"/>
              <a:gd name="connsiteX35" fmla="*/ 2060199 w 8346699"/>
              <a:gd name="connsiteY35" fmla="*/ 2781300 h 3246967"/>
              <a:gd name="connsiteX36" fmla="*/ 2403099 w 8346699"/>
              <a:gd name="connsiteY36" fmla="*/ 2768600 h 3246967"/>
              <a:gd name="connsiteX37" fmla="*/ 2453899 w 8346699"/>
              <a:gd name="connsiteY37" fmla="*/ 2755900 h 3246967"/>
              <a:gd name="connsiteX38" fmla="*/ 2491999 w 8346699"/>
              <a:gd name="connsiteY38" fmla="*/ 2743200 h 3246967"/>
              <a:gd name="connsiteX39" fmla="*/ 2555499 w 8346699"/>
              <a:gd name="connsiteY39" fmla="*/ 2730500 h 3246967"/>
              <a:gd name="connsiteX40" fmla="*/ 2593599 w 8346699"/>
              <a:gd name="connsiteY40" fmla="*/ 2692400 h 3246967"/>
              <a:gd name="connsiteX41" fmla="*/ 2631699 w 8346699"/>
              <a:gd name="connsiteY41" fmla="*/ 2679700 h 3246967"/>
              <a:gd name="connsiteX42" fmla="*/ 2644399 w 8346699"/>
              <a:gd name="connsiteY42" fmla="*/ 2641600 h 3246967"/>
              <a:gd name="connsiteX43" fmla="*/ 2745999 w 8346699"/>
              <a:gd name="connsiteY43" fmla="*/ 2540000 h 3246967"/>
              <a:gd name="connsiteX44" fmla="*/ 2758699 w 8346699"/>
              <a:gd name="connsiteY44" fmla="*/ 2501900 h 3246967"/>
              <a:gd name="connsiteX45" fmla="*/ 2809499 w 8346699"/>
              <a:gd name="connsiteY45" fmla="*/ 2425700 h 3246967"/>
              <a:gd name="connsiteX46" fmla="*/ 2822199 w 8346699"/>
              <a:gd name="connsiteY46" fmla="*/ 2387600 h 3246967"/>
              <a:gd name="connsiteX47" fmla="*/ 2847599 w 8346699"/>
              <a:gd name="connsiteY47" fmla="*/ 2336800 h 3246967"/>
              <a:gd name="connsiteX48" fmla="*/ 2809499 w 8346699"/>
              <a:gd name="connsiteY48" fmla="*/ 2374900 h 3246967"/>
              <a:gd name="connsiteX49" fmla="*/ 2733299 w 8346699"/>
              <a:gd name="connsiteY49" fmla="*/ 2413000 h 3246967"/>
              <a:gd name="connsiteX50" fmla="*/ 2657099 w 8346699"/>
              <a:gd name="connsiteY50" fmla="*/ 2476500 h 3246967"/>
              <a:gd name="connsiteX51" fmla="*/ 2580899 w 8346699"/>
              <a:gd name="connsiteY51" fmla="*/ 2527300 h 3246967"/>
              <a:gd name="connsiteX52" fmla="*/ 2479299 w 8346699"/>
              <a:gd name="connsiteY52" fmla="*/ 2641600 h 3246967"/>
              <a:gd name="connsiteX53" fmla="*/ 2441199 w 8346699"/>
              <a:gd name="connsiteY53" fmla="*/ 2679700 h 3246967"/>
              <a:gd name="connsiteX54" fmla="*/ 2428499 w 8346699"/>
              <a:gd name="connsiteY54" fmla="*/ 2717800 h 3246967"/>
              <a:gd name="connsiteX55" fmla="*/ 2403099 w 8346699"/>
              <a:gd name="connsiteY55" fmla="*/ 2755900 h 3246967"/>
              <a:gd name="connsiteX56" fmla="*/ 2364999 w 8346699"/>
              <a:gd name="connsiteY56" fmla="*/ 2870200 h 3246967"/>
              <a:gd name="connsiteX57" fmla="*/ 2288799 w 8346699"/>
              <a:gd name="connsiteY57" fmla="*/ 2933700 h 3246967"/>
              <a:gd name="connsiteX58" fmla="*/ 2161799 w 8346699"/>
              <a:gd name="connsiteY58" fmla="*/ 3022600 h 3246967"/>
              <a:gd name="connsiteX59" fmla="*/ 2110999 w 8346699"/>
              <a:gd name="connsiteY59" fmla="*/ 3048000 h 3246967"/>
              <a:gd name="connsiteX60" fmla="*/ 2072899 w 8346699"/>
              <a:gd name="connsiteY60" fmla="*/ 3073400 h 3246967"/>
              <a:gd name="connsiteX61" fmla="*/ 1996699 w 8346699"/>
              <a:gd name="connsiteY61" fmla="*/ 3098800 h 3246967"/>
              <a:gd name="connsiteX62" fmla="*/ 1958599 w 8346699"/>
              <a:gd name="connsiteY62" fmla="*/ 3111500 h 3246967"/>
              <a:gd name="connsiteX63" fmla="*/ 2364999 w 8346699"/>
              <a:gd name="connsiteY63" fmla="*/ 3136900 h 3246967"/>
              <a:gd name="connsiteX64" fmla="*/ 2669799 w 8346699"/>
              <a:gd name="connsiteY64" fmla="*/ 3162300 h 3246967"/>
              <a:gd name="connsiteX65" fmla="*/ 2885699 w 8346699"/>
              <a:gd name="connsiteY65" fmla="*/ 3175000 h 3246967"/>
              <a:gd name="connsiteX66" fmla="*/ 3406399 w 8346699"/>
              <a:gd name="connsiteY66" fmla="*/ 3149600 h 3246967"/>
              <a:gd name="connsiteX67" fmla="*/ 3533399 w 8346699"/>
              <a:gd name="connsiteY67" fmla="*/ 3124200 h 3246967"/>
              <a:gd name="connsiteX68" fmla="*/ 3609599 w 8346699"/>
              <a:gd name="connsiteY68" fmla="*/ 3098800 h 3246967"/>
              <a:gd name="connsiteX69" fmla="*/ 4104899 w 8346699"/>
              <a:gd name="connsiteY69" fmla="*/ 3073400 h 3246967"/>
              <a:gd name="connsiteX70" fmla="*/ 4282699 w 8346699"/>
              <a:gd name="connsiteY70" fmla="*/ 3048000 h 3246967"/>
              <a:gd name="connsiteX71" fmla="*/ 4358899 w 8346699"/>
              <a:gd name="connsiteY71" fmla="*/ 3035300 h 3246967"/>
              <a:gd name="connsiteX72" fmla="*/ 4435099 w 8346699"/>
              <a:gd name="connsiteY72" fmla="*/ 3009900 h 3246967"/>
              <a:gd name="connsiteX73" fmla="*/ 5044699 w 8346699"/>
              <a:gd name="connsiteY73" fmla="*/ 3022600 h 3246967"/>
              <a:gd name="connsiteX74" fmla="*/ 5120899 w 8346699"/>
              <a:gd name="connsiteY74" fmla="*/ 3048000 h 3246967"/>
              <a:gd name="connsiteX75" fmla="*/ 5273299 w 8346699"/>
              <a:gd name="connsiteY75" fmla="*/ 3060700 h 3246967"/>
              <a:gd name="connsiteX76" fmla="*/ 5451099 w 8346699"/>
              <a:gd name="connsiteY76" fmla="*/ 3086100 h 3246967"/>
              <a:gd name="connsiteX77" fmla="*/ 5819399 w 8346699"/>
              <a:gd name="connsiteY77" fmla="*/ 3098800 h 3246967"/>
              <a:gd name="connsiteX78" fmla="*/ 6225799 w 8346699"/>
              <a:gd name="connsiteY78" fmla="*/ 3124200 h 3246967"/>
              <a:gd name="connsiteX79" fmla="*/ 6301999 w 8346699"/>
              <a:gd name="connsiteY79" fmla="*/ 3187700 h 3246967"/>
              <a:gd name="connsiteX80" fmla="*/ 6759199 w 8346699"/>
              <a:gd name="connsiteY80" fmla="*/ 3175000 h 3246967"/>
              <a:gd name="connsiteX81" fmla="*/ 6809999 w 8346699"/>
              <a:gd name="connsiteY81" fmla="*/ 3149600 h 3246967"/>
              <a:gd name="connsiteX82" fmla="*/ 6873499 w 8346699"/>
              <a:gd name="connsiteY82" fmla="*/ 3136900 h 3246967"/>
              <a:gd name="connsiteX83" fmla="*/ 6784599 w 8346699"/>
              <a:gd name="connsiteY83" fmla="*/ 3098800 h 3246967"/>
              <a:gd name="connsiteX84" fmla="*/ 6644899 w 8346699"/>
              <a:gd name="connsiteY84" fmla="*/ 3086100 h 3246967"/>
              <a:gd name="connsiteX85" fmla="*/ 6543299 w 8346699"/>
              <a:gd name="connsiteY85" fmla="*/ 3073400 h 3246967"/>
              <a:gd name="connsiteX86" fmla="*/ 6276599 w 8346699"/>
              <a:gd name="connsiteY86" fmla="*/ 3048000 h 3246967"/>
              <a:gd name="connsiteX87" fmla="*/ 6225799 w 8346699"/>
              <a:gd name="connsiteY87" fmla="*/ 3022600 h 3246967"/>
              <a:gd name="connsiteX88" fmla="*/ 6301999 w 8346699"/>
              <a:gd name="connsiteY88" fmla="*/ 2971800 h 3246967"/>
              <a:gd name="connsiteX89" fmla="*/ 6479799 w 8346699"/>
              <a:gd name="connsiteY89" fmla="*/ 2946400 h 3246967"/>
              <a:gd name="connsiteX90" fmla="*/ 6594099 w 8346699"/>
              <a:gd name="connsiteY90" fmla="*/ 2908300 h 3246967"/>
              <a:gd name="connsiteX91" fmla="*/ 6644899 w 8346699"/>
              <a:gd name="connsiteY91" fmla="*/ 2895600 h 3246967"/>
              <a:gd name="connsiteX92" fmla="*/ 5946399 w 8346699"/>
              <a:gd name="connsiteY92" fmla="*/ 2870200 h 3246967"/>
              <a:gd name="connsiteX93" fmla="*/ 5857499 w 8346699"/>
              <a:gd name="connsiteY93" fmla="*/ 2857500 h 3246967"/>
              <a:gd name="connsiteX94" fmla="*/ 5666999 w 8346699"/>
              <a:gd name="connsiteY94" fmla="*/ 2844800 h 3246967"/>
              <a:gd name="connsiteX95" fmla="*/ 5209799 w 8346699"/>
              <a:gd name="connsiteY95" fmla="*/ 2832100 h 3246967"/>
              <a:gd name="connsiteX96" fmla="*/ 5146299 w 8346699"/>
              <a:gd name="connsiteY96" fmla="*/ 2819400 h 3246967"/>
              <a:gd name="connsiteX97" fmla="*/ 5108199 w 8346699"/>
              <a:gd name="connsiteY97" fmla="*/ 2806700 h 3246967"/>
              <a:gd name="connsiteX98" fmla="*/ 4587499 w 8346699"/>
              <a:gd name="connsiteY98" fmla="*/ 2819400 h 3246967"/>
              <a:gd name="connsiteX99" fmla="*/ 4485899 w 8346699"/>
              <a:gd name="connsiteY99" fmla="*/ 2832100 h 3246967"/>
              <a:gd name="connsiteX100" fmla="*/ 4244599 w 8346699"/>
              <a:gd name="connsiteY100" fmla="*/ 2870200 h 3246967"/>
              <a:gd name="connsiteX101" fmla="*/ 4028699 w 8346699"/>
              <a:gd name="connsiteY101" fmla="*/ 2882900 h 3246967"/>
              <a:gd name="connsiteX102" fmla="*/ 3520699 w 8346699"/>
              <a:gd name="connsiteY102" fmla="*/ 2870200 h 3246967"/>
              <a:gd name="connsiteX103" fmla="*/ 3482599 w 8346699"/>
              <a:gd name="connsiteY103" fmla="*/ 2857500 h 3246967"/>
              <a:gd name="connsiteX104" fmla="*/ 3355599 w 8346699"/>
              <a:gd name="connsiteY104" fmla="*/ 2870200 h 3246967"/>
              <a:gd name="connsiteX105" fmla="*/ 3330199 w 8346699"/>
              <a:gd name="connsiteY105" fmla="*/ 2908300 h 3246967"/>
              <a:gd name="connsiteX106" fmla="*/ 3304799 w 8346699"/>
              <a:gd name="connsiteY106" fmla="*/ 2997200 h 3246967"/>
              <a:gd name="connsiteX107" fmla="*/ 3190499 w 8346699"/>
              <a:gd name="connsiteY107" fmla="*/ 3060700 h 3246967"/>
              <a:gd name="connsiteX108" fmla="*/ 3114299 w 8346699"/>
              <a:gd name="connsiteY108" fmla="*/ 3098800 h 3246967"/>
              <a:gd name="connsiteX109" fmla="*/ 3012699 w 8346699"/>
              <a:gd name="connsiteY109" fmla="*/ 3086100 h 3246967"/>
              <a:gd name="connsiteX110" fmla="*/ 3025399 w 8346699"/>
              <a:gd name="connsiteY110" fmla="*/ 3035300 h 3246967"/>
              <a:gd name="connsiteX111" fmla="*/ 3076199 w 8346699"/>
              <a:gd name="connsiteY111" fmla="*/ 3022600 h 3246967"/>
              <a:gd name="connsiteX112" fmla="*/ 3114299 w 8346699"/>
              <a:gd name="connsiteY112" fmla="*/ 2997200 h 3246967"/>
              <a:gd name="connsiteX113" fmla="*/ 3190499 w 8346699"/>
              <a:gd name="connsiteY113" fmla="*/ 2971800 h 3246967"/>
              <a:gd name="connsiteX114" fmla="*/ 3266699 w 8346699"/>
              <a:gd name="connsiteY114" fmla="*/ 2933700 h 3246967"/>
              <a:gd name="connsiteX115" fmla="*/ 3304799 w 8346699"/>
              <a:gd name="connsiteY115" fmla="*/ 2908300 h 3246967"/>
              <a:gd name="connsiteX116" fmla="*/ 3330199 w 8346699"/>
              <a:gd name="connsiteY116" fmla="*/ 2870200 h 3246967"/>
              <a:gd name="connsiteX117" fmla="*/ 3368299 w 8346699"/>
              <a:gd name="connsiteY117" fmla="*/ 2857500 h 3246967"/>
              <a:gd name="connsiteX118" fmla="*/ 3406399 w 8346699"/>
              <a:gd name="connsiteY118" fmla="*/ 2832100 h 3246967"/>
              <a:gd name="connsiteX119" fmla="*/ 3660399 w 8346699"/>
              <a:gd name="connsiteY119" fmla="*/ 2806700 h 3246967"/>
              <a:gd name="connsiteX120" fmla="*/ 3761999 w 8346699"/>
              <a:gd name="connsiteY120" fmla="*/ 2781300 h 3246967"/>
              <a:gd name="connsiteX121" fmla="*/ 3838199 w 8346699"/>
              <a:gd name="connsiteY121" fmla="*/ 2755900 h 3246967"/>
              <a:gd name="connsiteX122" fmla="*/ 3876299 w 8346699"/>
              <a:gd name="connsiteY122" fmla="*/ 2730500 h 3246967"/>
              <a:gd name="connsiteX123" fmla="*/ 3927099 w 8346699"/>
              <a:gd name="connsiteY123" fmla="*/ 2717800 h 3246967"/>
              <a:gd name="connsiteX124" fmla="*/ 3965199 w 8346699"/>
              <a:gd name="connsiteY124" fmla="*/ 2705100 h 3246967"/>
              <a:gd name="connsiteX125" fmla="*/ 3990599 w 8346699"/>
              <a:gd name="connsiteY125" fmla="*/ 2667000 h 3246967"/>
              <a:gd name="connsiteX126" fmla="*/ 3927099 w 8346699"/>
              <a:gd name="connsiteY126" fmla="*/ 2654300 h 3246967"/>
              <a:gd name="connsiteX127" fmla="*/ 3876299 w 8346699"/>
              <a:gd name="connsiteY127" fmla="*/ 2641600 h 3246967"/>
              <a:gd name="connsiteX128" fmla="*/ 3800099 w 8346699"/>
              <a:gd name="connsiteY128" fmla="*/ 2616200 h 3246967"/>
              <a:gd name="connsiteX129" fmla="*/ 3787399 w 8346699"/>
              <a:gd name="connsiteY129" fmla="*/ 2578100 h 3246967"/>
              <a:gd name="connsiteX130" fmla="*/ 3698499 w 8346699"/>
              <a:gd name="connsiteY130" fmla="*/ 2463800 h 3246967"/>
              <a:gd name="connsiteX131" fmla="*/ 3660399 w 8346699"/>
              <a:gd name="connsiteY131" fmla="*/ 2438400 h 3246967"/>
              <a:gd name="connsiteX132" fmla="*/ 3927099 w 8346699"/>
              <a:gd name="connsiteY132" fmla="*/ 2400300 h 3246967"/>
              <a:gd name="connsiteX133" fmla="*/ 4003299 w 8346699"/>
              <a:gd name="connsiteY133" fmla="*/ 2336800 h 3246967"/>
              <a:gd name="connsiteX134" fmla="*/ 4054099 w 8346699"/>
              <a:gd name="connsiteY134" fmla="*/ 2260600 h 3246967"/>
              <a:gd name="connsiteX135" fmla="*/ 4117599 w 8346699"/>
              <a:gd name="connsiteY135" fmla="*/ 2184400 h 3246967"/>
              <a:gd name="connsiteX136" fmla="*/ 4168399 w 8346699"/>
              <a:gd name="connsiteY136" fmla="*/ 2133600 h 3246967"/>
              <a:gd name="connsiteX137" fmla="*/ 4219199 w 8346699"/>
              <a:gd name="connsiteY137" fmla="*/ 2082800 h 3246967"/>
              <a:gd name="connsiteX138" fmla="*/ 4244599 w 8346699"/>
              <a:gd name="connsiteY138" fmla="*/ 2044700 h 3246967"/>
              <a:gd name="connsiteX139" fmla="*/ 4282699 w 8346699"/>
              <a:gd name="connsiteY139" fmla="*/ 2006600 h 3246967"/>
              <a:gd name="connsiteX140" fmla="*/ 4295399 w 8346699"/>
              <a:gd name="connsiteY140" fmla="*/ 1968500 h 3246967"/>
              <a:gd name="connsiteX141" fmla="*/ 4358899 w 8346699"/>
              <a:gd name="connsiteY141" fmla="*/ 1892300 h 3246967"/>
              <a:gd name="connsiteX142" fmla="*/ 4384299 w 8346699"/>
              <a:gd name="connsiteY142" fmla="*/ 1854200 h 3246967"/>
              <a:gd name="connsiteX143" fmla="*/ 4473199 w 8346699"/>
              <a:gd name="connsiteY143" fmla="*/ 1765300 h 3246967"/>
              <a:gd name="connsiteX144" fmla="*/ 4574799 w 8346699"/>
              <a:gd name="connsiteY144" fmla="*/ 1651000 h 3246967"/>
              <a:gd name="connsiteX145" fmla="*/ 4612899 w 8346699"/>
              <a:gd name="connsiteY145" fmla="*/ 1638300 h 3246967"/>
              <a:gd name="connsiteX146" fmla="*/ 4689099 w 8346699"/>
              <a:gd name="connsiteY146" fmla="*/ 1600200 h 3246967"/>
              <a:gd name="connsiteX147" fmla="*/ 4739899 w 8346699"/>
              <a:gd name="connsiteY147" fmla="*/ 1612900 h 3246967"/>
              <a:gd name="connsiteX148" fmla="*/ 4765299 w 8346699"/>
              <a:gd name="connsiteY148" fmla="*/ 1689100 h 3246967"/>
              <a:gd name="connsiteX149" fmla="*/ 4777999 w 8346699"/>
              <a:gd name="connsiteY149" fmla="*/ 1727200 h 3246967"/>
              <a:gd name="connsiteX150" fmla="*/ 4790699 w 8346699"/>
              <a:gd name="connsiteY150" fmla="*/ 1765300 h 3246967"/>
              <a:gd name="connsiteX151" fmla="*/ 4841499 w 8346699"/>
              <a:gd name="connsiteY151" fmla="*/ 1841500 h 3246967"/>
              <a:gd name="connsiteX152" fmla="*/ 4879599 w 8346699"/>
              <a:gd name="connsiteY152" fmla="*/ 1930400 h 3246967"/>
              <a:gd name="connsiteX153" fmla="*/ 4892299 w 8346699"/>
              <a:gd name="connsiteY153" fmla="*/ 1981200 h 3246967"/>
              <a:gd name="connsiteX154" fmla="*/ 4917699 w 8346699"/>
              <a:gd name="connsiteY154" fmla="*/ 2019300 h 3246967"/>
              <a:gd name="connsiteX155" fmla="*/ 4930399 w 8346699"/>
              <a:gd name="connsiteY155" fmla="*/ 2057400 h 3246967"/>
              <a:gd name="connsiteX156" fmla="*/ 4955799 w 8346699"/>
              <a:gd name="connsiteY156" fmla="*/ 2108200 h 3246967"/>
              <a:gd name="connsiteX157" fmla="*/ 4981199 w 8346699"/>
              <a:gd name="connsiteY157" fmla="*/ 2146300 h 3246967"/>
              <a:gd name="connsiteX158" fmla="*/ 5070099 w 8346699"/>
              <a:gd name="connsiteY158" fmla="*/ 2171700 h 3246967"/>
              <a:gd name="connsiteX159" fmla="*/ 5120899 w 8346699"/>
              <a:gd name="connsiteY159" fmla="*/ 2197100 h 3246967"/>
              <a:gd name="connsiteX160" fmla="*/ 5158999 w 8346699"/>
              <a:gd name="connsiteY160" fmla="*/ 2413000 h 3246967"/>
              <a:gd name="connsiteX161" fmla="*/ 5209799 w 8346699"/>
              <a:gd name="connsiteY161" fmla="*/ 2489200 h 3246967"/>
              <a:gd name="connsiteX162" fmla="*/ 5336799 w 8346699"/>
              <a:gd name="connsiteY162" fmla="*/ 2514600 h 3246967"/>
              <a:gd name="connsiteX163" fmla="*/ 5628899 w 8346699"/>
              <a:gd name="connsiteY163" fmla="*/ 2527300 h 3246967"/>
              <a:gd name="connsiteX164" fmla="*/ 5705099 w 8346699"/>
              <a:gd name="connsiteY164" fmla="*/ 2552700 h 3246967"/>
              <a:gd name="connsiteX165" fmla="*/ 5717799 w 8346699"/>
              <a:gd name="connsiteY165" fmla="*/ 2590800 h 3246967"/>
              <a:gd name="connsiteX166" fmla="*/ 5781299 w 8346699"/>
              <a:gd name="connsiteY166" fmla="*/ 2616200 h 3246967"/>
              <a:gd name="connsiteX167" fmla="*/ 5908299 w 8346699"/>
              <a:gd name="connsiteY167" fmla="*/ 2641600 h 3246967"/>
              <a:gd name="connsiteX168" fmla="*/ 6543299 w 8346699"/>
              <a:gd name="connsiteY168" fmla="*/ 2628900 h 3246967"/>
              <a:gd name="connsiteX169" fmla="*/ 6682999 w 8346699"/>
              <a:gd name="connsiteY169" fmla="*/ 2603500 h 3246967"/>
              <a:gd name="connsiteX170" fmla="*/ 6771899 w 8346699"/>
              <a:gd name="connsiteY170" fmla="*/ 2590800 h 3246967"/>
              <a:gd name="connsiteX171" fmla="*/ 6835399 w 8346699"/>
              <a:gd name="connsiteY171" fmla="*/ 2603500 h 3246967"/>
              <a:gd name="connsiteX172" fmla="*/ 6809999 w 8346699"/>
              <a:gd name="connsiteY172" fmla="*/ 2641600 h 3246967"/>
              <a:gd name="connsiteX173" fmla="*/ 6771899 w 8346699"/>
              <a:gd name="connsiteY173" fmla="*/ 2654300 h 3246967"/>
              <a:gd name="connsiteX174" fmla="*/ 7051299 w 8346699"/>
              <a:gd name="connsiteY174" fmla="*/ 2641600 h 3246967"/>
              <a:gd name="connsiteX175" fmla="*/ 7076699 w 8346699"/>
              <a:gd name="connsiteY175" fmla="*/ 2603500 h 3246967"/>
              <a:gd name="connsiteX176" fmla="*/ 7114799 w 8346699"/>
              <a:gd name="connsiteY176" fmla="*/ 2578100 h 3246967"/>
              <a:gd name="connsiteX177" fmla="*/ 7127499 w 8346699"/>
              <a:gd name="connsiteY177" fmla="*/ 2540000 h 3246967"/>
              <a:gd name="connsiteX178" fmla="*/ 7216399 w 8346699"/>
              <a:gd name="connsiteY178" fmla="*/ 2425700 h 3246967"/>
              <a:gd name="connsiteX179" fmla="*/ 7254499 w 8346699"/>
              <a:gd name="connsiteY179" fmla="*/ 2349500 h 3246967"/>
              <a:gd name="connsiteX180" fmla="*/ 7343399 w 8346699"/>
              <a:gd name="connsiteY180" fmla="*/ 2286000 h 3246967"/>
              <a:gd name="connsiteX181" fmla="*/ 7394199 w 8346699"/>
              <a:gd name="connsiteY181" fmla="*/ 2247900 h 3246967"/>
              <a:gd name="connsiteX182" fmla="*/ 7470399 w 8346699"/>
              <a:gd name="connsiteY182" fmla="*/ 2184400 h 3246967"/>
              <a:gd name="connsiteX183" fmla="*/ 7508499 w 8346699"/>
              <a:gd name="connsiteY183" fmla="*/ 2171700 h 3246967"/>
              <a:gd name="connsiteX184" fmla="*/ 7610099 w 8346699"/>
              <a:gd name="connsiteY184" fmla="*/ 2133600 h 3246967"/>
              <a:gd name="connsiteX185" fmla="*/ 7635499 w 8346699"/>
              <a:gd name="connsiteY185" fmla="*/ 2095500 h 3246967"/>
              <a:gd name="connsiteX186" fmla="*/ 7686299 w 8346699"/>
              <a:gd name="connsiteY186" fmla="*/ 2082800 h 3246967"/>
              <a:gd name="connsiteX187" fmla="*/ 7724399 w 8346699"/>
              <a:gd name="connsiteY187" fmla="*/ 2057400 h 3246967"/>
              <a:gd name="connsiteX188" fmla="*/ 7762499 w 8346699"/>
              <a:gd name="connsiteY188" fmla="*/ 2044700 h 3246967"/>
              <a:gd name="connsiteX189" fmla="*/ 7800599 w 8346699"/>
              <a:gd name="connsiteY189" fmla="*/ 2019300 h 3246967"/>
              <a:gd name="connsiteX190" fmla="*/ 7838699 w 8346699"/>
              <a:gd name="connsiteY190" fmla="*/ 1981200 h 3246967"/>
              <a:gd name="connsiteX191" fmla="*/ 7940299 w 8346699"/>
              <a:gd name="connsiteY191" fmla="*/ 1943100 h 3246967"/>
              <a:gd name="connsiteX192" fmla="*/ 7978399 w 8346699"/>
              <a:gd name="connsiteY192" fmla="*/ 1905000 h 3246967"/>
              <a:gd name="connsiteX193" fmla="*/ 8079999 w 8346699"/>
              <a:gd name="connsiteY193" fmla="*/ 1854200 h 3246967"/>
              <a:gd name="connsiteX194" fmla="*/ 8105399 w 8346699"/>
              <a:gd name="connsiteY194" fmla="*/ 1816100 h 3246967"/>
              <a:gd name="connsiteX195" fmla="*/ 8156199 w 8346699"/>
              <a:gd name="connsiteY195" fmla="*/ 1803400 h 3246967"/>
              <a:gd name="connsiteX196" fmla="*/ 8346699 w 8346699"/>
              <a:gd name="connsiteY196" fmla="*/ 1765300 h 3246967"/>
              <a:gd name="connsiteX197" fmla="*/ 8283199 w 8346699"/>
              <a:gd name="connsiteY197" fmla="*/ 1752600 h 3246967"/>
              <a:gd name="connsiteX198" fmla="*/ 8245099 w 8346699"/>
              <a:gd name="connsiteY198" fmla="*/ 1739900 h 3246967"/>
              <a:gd name="connsiteX199" fmla="*/ 8156199 w 8346699"/>
              <a:gd name="connsiteY199" fmla="*/ 1727200 h 3246967"/>
              <a:gd name="connsiteX200" fmla="*/ 8079999 w 8346699"/>
              <a:gd name="connsiteY200" fmla="*/ 1714500 h 3246967"/>
              <a:gd name="connsiteX201" fmla="*/ 7889499 w 8346699"/>
              <a:gd name="connsiteY201" fmla="*/ 1727200 h 3246967"/>
              <a:gd name="connsiteX202" fmla="*/ 7851399 w 8346699"/>
              <a:gd name="connsiteY202" fmla="*/ 1752600 h 3246967"/>
              <a:gd name="connsiteX203" fmla="*/ 7813299 w 8346699"/>
              <a:gd name="connsiteY203" fmla="*/ 1765300 h 3246967"/>
              <a:gd name="connsiteX204" fmla="*/ 7737099 w 8346699"/>
              <a:gd name="connsiteY204" fmla="*/ 1803400 h 3246967"/>
              <a:gd name="connsiteX205" fmla="*/ 7622799 w 8346699"/>
              <a:gd name="connsiteY205" fmla="*/ 1905000 h 3246967"/>
              <a:gd name="connsiteX206" fmla="*/ 7521199 w 8346699"/>
              <a:gd name="connsiteY206" fmla="*/ 2057400 h 3246967"/>
              <a:gd name="connsiteX207" fmla="*/ 7495799 w 8346699"/>
              <a:gd name="connsiteY207" fmla="*/ 2095500 h 3246967"/>
              <a:gd name="connsiteX208" fmla="*/ 7406899 w 8346699"/>
              <a:gd name="connsiteY208" fmla="*/ 2171700 h 3246967"/>
              <a:gd name="connsiteX209" fmla="*/ 7368799 w 8346699"/>
              <a:gd name="connsiteY209" fmla="*/ 2197100 h 3246967"/>
              <a:gd name="connsiteX210" fmla="*/ 7292599 w 8346699"/>
              <a:gd name="connsiteY210" fmla="*/ 2247900 h 3246967"/>
              <a:gd name="connsiteX211" fmla="*/ 7216399 w 8346699"/>
              <a:gd name="connsiteY211" fmla="*/ 2324100 h 3246967"/>
              <a:gd name="connsiteX212" fmla="*/ 7178299 w 8346699"/>
              <a:gd name="connsiteY212" fmla="*/ 2362200 h 3246967"/>
              <a:gd name="connsiteX213" fmla="*/ 7140199 w 8346699"/>
              <a:gd name="connsiteY213" fmla="*/ 2413000 h 3246967"/>
              <a:gd name="connsiteX214" fmla="*/ 7051299 w 8346699"/>
              <a:gd name="connsiteY214" fmla="*/ 2527300 h 3246967"/>
              <a:gd name="connsiteX215" fmla="*/ 7000499 w 8346699"/>
              <a:gd name="connsiteY215" fmla="*/ 2540000 h 3246967"/>
              <a:gd name="connsiteX216" fmla="*/ 6619499 w 8346699"/>
              <a:gd name="connsiteY216" fmla="*/ 2552700 h 3246967"/>
              <a:gd name="connsiteX217" fmla="*/ 6568699 w 8346699"/>
              <a:gd name="connsiteY217" fmla="*/ 2540000 h 3246967"/>
              <a:gd name="connsiteX218" fmla="*/ 6301999 w 8346699"/>
              <a:gd name="connsiteY218" fmla="*/ 2514600 h 3246967"/>
              <a:gd name="connsiteX219" fmla="*/ 6225799 w 8346699"/>
              <a:gd name="connsiteY219" fmla="*/ 2501900 h 3246967"/>
              <a:gd name="connsiteX220" fmla="*/ 6149599 w 8346699"/>
              <a:gd name="connsiteY220" fmla="*/ 2476500 h 3246967"/>
              <a:gd name="connsiteX221" fmla="*/ 6022599 w 8346699"/>
              <a:gd name="connsiteY221" fmla="*/ 2438400 h 3246967"/>
              <a:gd name="connsiteX222" fmla="*/ 5984499 w 8346699"/>
              <a:gd name="connsiteY222" fmla="*/ 2413000 h 3246967"/>
              <a:gd name="connsiteX223" fmla="*/ 5933699 w 8346699"/>
              <a:gd name="connsiteY223" fmla="*/ 2400300 h 3246967"/>
              <a:gd name="connsiteX224" fmla="*/ 5832099 w 8346699"/>
              <a:gd name="connsiteY224" fmla="*/ 2349500 h 3246967"/>
              <a:gd name="connsiteX225" fmla="*/ 5806699 w 8346699"/>
              <a:gd name="connsiteY225" fmla="*/ 2311400 h 3246967"/>
              <a:gd name="connsiteX226" fmla="*/ 5768599 w 8346699"/>
              <a:gd name="connsiteY226" fmla="*/ 2273300 h 3246967"/>
              <a:gd name="connsiteX227" fmla="*/ 5755899 w 8346699"/>
              <a:gd name="connsiteY227" fmla="*/ 2235200 h 3246967"/>
              <a:gd name="connsiteX228" fmla="*/ 5692399 w 8346699"/>
              <a:gd name="connsiteY228" fmla="*/ 2171700 h 3246967"/>
              <a:gd name="connsiteX229" fmla="*/ 5641599 w 8346699"/>
              <a:gd name="connsiteY229" fmla="*/ 2095500 h 3246967"/>
              <a:gd name="connsiteX230" fmla="*/ 5616199 w 8346699"/>
              <a:gd name="connsiteY230" fmla="*/ 2057400 h 3246967"/>
              <a:gd name="connsiteX231" fmla="*/ 5387599 w 8346699"/>
              <a:gd name="connsiteY231" fmla="*/ 2044700 h 3246967"/>
              <a:gd name="connsiteX232" fmla="*/ 5324099 w 8346699"/>
              <a:gd name="connsiteY232" fmla="*/ 2019300 h 3246967"/>
              <a:gd name="connsiteX233" fmla="*/ 5235199 w 8346699"/>
              <a:gd name="connsiteY233" fmla="*/ 2006600 h 3246967"/>
              <a:gd name="connsiteX234" fmla="*/ 5158999 w 8346699"/>
              <a:gd name="connsiteY234" fmla="*/ 1943100 h 3246967"/>
              <a:gd name="connsiteX235" fmla="*/ 5120899 w 8346699"/>
              <a:gd name="connsiteY235" fmla="*/ 1917700 h 3246967"/>
              <a:gd name="connsiteX236" fmla="*/ 5095499 w 8346699"/>
              <a:gd name="connsiteY236" fmla="*/ 1866900 h 3246967"/>
              <a:gd name="connsiteX237" fmla="*/ 5082799 w 8346699"/>
              <a:gd name="connsiteY237" fmla="*/ 1816100 h 3246967"/>
              <a:gd name="connsiteX238" fmla="*/ 5057399 w 8346699"/>
              <a:gd name="connsiteY238" fmla="*/ 1752600 h 3246967"/>
              <a:gd name="connsiteX239" fmla="*/ 5044699 w 8346699"/>
              <a:gd name="connsiteY239" fmla="*/ 1511300 h 3246967"/>
              <a:gd name="connsiteX240" fmla="*/ 5031999 w 8346699"/>
              <a:gd name="connsiteY240" fmla="*/ 1422400 h 3246967"/>
              <a:gd name="connsiteX241" fmla="*/ 5019299 w 8346699"/>
              <a:gd name="connsiteY241" fmla="*/ 1270000 h 3246967"/>
              <a:gd name="connsiteX242" fmla="*/ 4993899 w 8346699"/>
              <a:gd name="connsiteY242" fmla="*/ 1104900 h 3246967"/>
              <a:gd name="connsiteX243" fmla="*/ 4930399 w 8346699"/>
              <a:gd name="connsiteY243" fmla="*/ 1028700 h 3246967"/>
              <a:gd name="connsiteX244" fmla="*/ 4841499 w 8346699"/>
              <a:gd name="connsiteY244" fmla="*/ 927100 h 3246967"/>
              <a:gd name="connsiteX245" fmla="*/ 4790699 w 8346699"/>
              <a:gd name="connsiteY245" fmla="*/ 876300 h 3246967"/>
              <a:gd name="connsiteX246" fmla="*/ 4765299 w 8346699"/>
              <a:gd name="connsiteY246" fmla="*/ 838200 h 3246967"/>
              <a:gd name="connsiteX247" fmla="*/ 4638299 w 8346699"/>
              <a:gd name="connsiteY247" fmla="*/ 800100 h 3246967"/>
              <a:gd name="connsiteX248" fmla="*/ 4511299 w 8346699"/>
              <a:gd name="connsiteY248" fmla="*/ 812800 h 3246967"/>
              <a:gd name="connsiteX249" fmla="*/ 4473199 w 8346699"/>
              <a:gd name="connsiteY249" fmla="*/ 825500 h 3246967"/>
              <a:gd name="connsiteX250" fmla="*/ 4409699 w 8346699"/>
              <a:gd name="connsiteY250" fmla="*/ 901700 h 3246967"/>
              <a:gd name="connsiteX251" fmla="*/ 4396999 w 8346699"/>
              <a:gd name="connsiteY251" fmla="*/ 939800 h 3246967"/>
              <a:gd name="connsiteX252" fmla="*/ 4371599 w 8346699"/>
              <a:gd name="connsiteY252" fmla="*/ 977900 h 3246967"/>
              <a:gd name="connsiteX253" fmla="*/ 4320799 w 8346699"/>
              <a:gd name="connsiteY253" fmla="*/ 1092200 h 3246967"/>
              <a:gd name="connsiteX254" fmla="*/ 4308099 w 8346699"/>
              <a:gd name="connsiteY254" fmla="*/ 1155700 h 3246967"/>
              <a:gd name="connsiteX255" fmla="*/ 4282699 w 8346699"/>
              <a:gd name="connsiteY255" fmla="*/ 1308100 h 3246967"/>
              <a:gd name="connsiteX256" fmla="*/ 4269999 w 8346699"/>
              <a:gd name="connsiteY256" fmla="*/ 1346200 h 3246967"/>
              <a:gd name="connsiteX257" fmla="*/ 4244599 w 8346699"/>
              <a:gd name="connsiteY257" fmla="*/ 1384300 h 3246967"/>
              <a:gd name="connsiteX258" fmla="*/ 4231899 w 8346699"/>
              <a:gd name="connsiteY258" fmla="*/ 1447800 h 3246967"/>
              <a:gd name="connsiteX259" fmla="*/ 4219199 w 8346699"/>
              <a:gd name="connsiteY259" fmla="*/ 1524000 h 3246967"/>
              <a:gd name="connsiteX260" fmla="*/ 4193799 w 8346699"/>
              <a:gd name="connsiteY260" fmla="*/ 1600200 h 3246967"/>
              <a:gd name="connsiteX261" fmla="*/ 4181099 w 8346699"/>
              <a:gd name="connsiteY261" fmla="*/ 1651000 h 3246967"/>
              <a:gd name="connsiteX262" fmla="*/ 4155699 w 8346699"/>
              <a:gd name="connsiteY262" fmla="*/ 1816100 h 3246967"/>
              <a:gd name="connsiteX263" fmla="*/ 4142999 w 8346699"/>
              <a:gd name="connsiteY263" fmla="*/ 1854200 h 3246967"/>
              <a:gd name="connsiteX264" fmla="*/ 4130299 w 8346699"/>
              <a:gd name="connsiteY264" fmla="*/ 1905000 h 3246967"/>
              <a:gd name="connsiteX265" fmla="*/ 4104899 w 8346699"/>
              <a:gd name="connsiteY265" fmla="*/ 2070100 h 3246967"/>
              <a:gd name="connsiteX266" fmla="*/ 4092199 w 8346699"/>
              <a:gd name="connsiteY266" fmla="*/ 2108200 h 3246967"/>
              <a:gd name="connsiteX267" fmla="*/ 4015999 w 8346699"/>
              <a:gd name="connsiteY267" fmla="*/ 2184400 h 3246967"/>
              <a:gd name="connsiteX268" fmla="*/ 3939799 w 8346699"/>
              <a:gd name="connsiteY268" fmla="*/ 2235200 h 3246967"/>
              <a:gd name="connsiteX269" fmla="*/ 3901699 w 8346699"/>
              <a:gd name="connsiteY269" fmla="*/ 2197100 h 3246967"/>
              <a:gd name="connsiteX270" fmla="*/ 3838199 w 8346699"/>
              <a:gd name="connsiteY270" fmla="*/ 2108200 h 3246967"/>
              <a:gd name="connsiteX271" fmla="*/ 3800099 w 8346699"/>
              <a:gd name="connsiteY271" fmla="*/ 2006600 h 3246967"/>
              <a:gd name="connsiteX272" fmla="*/ 3787399 w 8346699"/>
              <a:gd name="connsiteY272" fmla="*/ 1955800 h 3246967"/>
              <a:gd name="connsiteX273" fmla="*/ 3749299 w 8346699"/>
              <a:gd name="connsiteY273" fmla="*/ 1917700 h 3246967"/>
              <a:gd name="connsiteX274" fmla="*/ 3685799 w 8346699"/>
              <a:gd name="connsiteY274" fmla="*/ 1841500 h 3246967"/>
              <a:gd name="connsiteX275" fmla="*/ 3673099 w 8346699"/>
              <a:gd name="connsiteY275" fmla="*/ 1803400 h 3246967"/>
              <a:gd name="connsiteX276" fmla="*/ 3634999 w 8346699"/>
              <a:gd name="connsiteY276" fmla="*/ 1790700 h 3246967"/>
              <a:gd name="connsiteX277" fmla="*/ 3596899 w 8346699"/>
              <a:gd name="connsiteY277" fmla="*/ 1752600 h 3246967"/>
              <a:gd name="connsiteX278" fmla="*/ 3546099 w 8346699"/>
              <a:gd name="connsiteY278" fmla="*/ 1676400 h 3246967"/>
              <a:gd name="connsiteX279" fmla="*/ 3533399 w 8346699"/>
              <a:gd name="connsiteY279" fmla="*/ 1638300 h 3246967"/>
              <a:gd name="connsiteX280" fmla="*/ 3495299 w 8346699"/>
              <a:gd name="connsiteY280" fmla="*/ 1587500 h 3246967"/>
              <a:gd name="connsiteX281" fmla="*/ 3457199 w 8346699"/>
              <a:gd name="connsiteY281" fmla="*/ 1485900 h 3246967"/>
              <a:gd name="connsiteX282" fmla="*/ 3419099 w 8346699"/>
              <a:gd name="connsiteY282" fmla="*/ 1422400 h 3246967"/>
              <a:gd name="connsiteX283" fmla="*/ 3380999 w 8346699"/>
              <a:gd name="connsiteY283" fmla="*/ 1320800 h 3246967"/>
              <a:gd name="connsiteX284" fmla="*/ 3317499 w 8346699"/>
              <a:gd name="connsiteY284" fmla="*/ 1193800 h 3246967"/>
              <a:gd name="connsiteX285" fmla="*/ 3203199 w 8346699"/>
              <a:gd name="connsiteY285" fmla="*/ 1143000 h 3246967"/>
              <a:gd name="connsiteX286" fmla="*/ 3165099 w 8346699"/>
              <a:gd name="connsiteY286" fmla="*/ 1130300 h 3246967"/>
              <a:gd name="connsiteX287" fmla="*/ 3012699 w 8346699"/>
              <a:gd name="connsiteY287" fmla="*/ 1168400 h 3246967"/>
              <a:gd name="connsiteX288" fmla="*/ 2974599 w 8346699"/>
              <a:gd name="connsiteY288" fmla="*/ 1193800 h 3246967"/>
              <a:gd name="connsiteX289" fmla="*/ 2923799 w 8346699"/>
              <a:gd name="connsiteY289" fmla="*/ 1219200 h 3246967"/>
              <a:gd name="connsiteX290" fmla="*/ 2885699 w 8346699"/>
              <a:gd name="connsiteY290" fmla="*/ 1244600 h 3246967"/>
              <a:gd name="connsiteX291" fmla="*/ 2834899 w 8346699"/>
              <a:gd name="connsiteY291" fmla="*/ 1257300 h 3246967"/>
              <a:gd name="connsiteX292" fmla="*/ 2796799 w 8346699"/>
              <a:gd name="connsiteY292" fmla="*/ 1308100 h 3246967"/>
              <a:gd name="connsiteX293" fmla="*/ 2758699 w 8346699"/>
              <a:gd name="connsiteY293" fmla="*/ 1320800 h 3246967"/>
              <a:gd name="connsiteX294" fmla="*/ 2733299 w 8346699"/>
              <a:gd name="connsiteY294" fmla="*/ 1358900 h 3246967"/>
              <a:gd name="connsiteX295" fmla="*/ 2657099 w 8346699"/>
              <a:gd name="connsiteY295" fmla="*/ 1435100 h 3246967"/>
              <a:gd name="connsiteX296" fmla="*/ 2631699 w 8346699"/>
              <a:gd name="connsiteY296" fmla="*/ 1498600 h 3246967"/>
              <a:gd name="connsiteX297" fmla="*/ 2618999 w 8346699"/>
              <a:gd name="connsiteY297" fmla="*/ 1562100 h 3246967"/>
              <a:gd name="connsiteX298" fmla="*/ 2580899 w 8346699"/>
              <a:gd name="connsiteY298" fmla="*/ 1612900 h 3246967"/>
              <a:gd name="connsiteX299" fmla="*/ 2542799 w 8346699"/>
              <a:gd name="connsiteY299" fmla="*/ 1689100 h 3246967"/>
              <a:gd name="connsiteX300" fmla="*/ 2517399 w 8346699"/>
              <a:gd name="connsiteY300" fmla="*/ 1828800 h 3246967"/>
              <a:gd name="connsiteX301" fmla="*/ 2504699 w 8346699"/>
              <a:gd name="connsiteY301" fmla="*/ 1866900 h 3246967"/>
              <a:gd name="connsiteX302" fmla="*/ 2491999 w 8346699"/>
              <a:gd name="connsiteY302" fmla="*/ 1943100 h 3246967"/>
              <a:gd name="connsiteX303" fmla="*/ 2466599 w 8346699"/>
              <a:gd name="connsiteY303" fmla="*/ 1981200 h 3246967"/>
              <a:gd name="connsiteX304" fmla="*/ 2441199 w 8346699"/>
              <a:gd name="connsiteY304" fmla="*/ 2057400 h 3246967"/>
              <a:gd name="connsiteX305" fmla="*/ 2390399 w 8346699"/>
              <a:gd name="connsiteY305" fmla="*/ 2146300 h 3246967"/>
              <a:gd name="connsiteX306" fmla="*/ 2352299 w 8346699"/>
              <a:gd name="connsiteY306" fmla="*/ 2222500 h 3246967"/>
              <a:gd name="connsiteX307" fmla="*/ 2326899 w 8346699"/>
              <a:gd name="connsiteY307" fmla="*/ 2273300 h 3246967"/>
              <a:gd name="connsiteX308" fmla="*/ 2250699 w 8346699"/>
              <a:gd name="connsiteY308" fmla="*/ 2336800 h 3246967"/>
              <a:gd name="connsiteX309" fmla="*/ 2237999 w 8346699"/>
              <a:gd name="connsiteY309" fmla="*/ 2374900 h 3246967"/>
              <a:gd name="connsiteX310" fmla="*/ 2149099 w 8346699"/>
              <a:gd name="connsiteY310" fmla="*/ 2438400 h 3246967"/>
              <a:gd name="connsiteX311" fmla="*/ 2072899 w 8346699"/>
              <a:gd name="connsiteY311" fmla="*/ 2501900 h 3246967"/>
              <a:gd name="connsiteX312" fmla="*/ 1996699 w 8346699"/>
              <a:gd name="connsiteY312" fmla="*/ 2527300 h 3246967"/>
              <a:gd name="connsiteX313" fmla="*/ 1945899 w 8346699"/>
              <a:gd name="connsiteY313" fmla="*/ 2552700 h 3246967"/>
              <a:gd name="connsiteX314" fmla="*/ 1844299 w 8346699"/>
              <a:gd name="connsiteY314" fmla="*/ 2565400 h 3246967"/>
              <a:gd name="connsiteX315" fmla="*/ 1628399 w 8346699"/>
              <a:gd name="connsiteY315" fmla="*/ 2552700 h 3246967"/>
              <a:gd name="connsiteX316" fmla="*/ 1552199 w 8346699"/>
              <a:gd name="connsiteY316" fmla="*/ 2489200 h 3246967"/>
              <a:gd name="connsiteX317" fmla="*/ 1488699 w 8346699"/>
              <a:gd name="connsiteY317" fmla="*/ 2374900 h 3246967"/>
              <a:gd name="connsiteX318" fmla="*/ 1475999 w 8346699"/>
              <a:gd name="connsiteY318" fmla="*/ 2311400 h 3246967"/>
              <a:gd name="connsiteX319" fmla="*/ 1450599 w 8346699"/>
              <a:gd name="connsiteY319" fmla="*/ 2273300 h 3246967"/>
              <a:gd name="connsiteX320" fmla="*/ 1412499 w 8346699"/>
              <a:gd name="connsiteY320" fmla="*/ 2197100 h 3246967"/>
              <a:gd name="connsiteX321" fmla="*/ 1399799 w 8346699"/>
              <a:gd name="connsiteY321" fmla="*/ 2019300 h 3246967"/>
              <a:gd name="connsiteX322" fmla="*/ 1374399 w 8346699"/>
              <a:gd name="connsiteY322" fmla="*/ 1943100 h 3246967"/>
              <a:gd name="connsiteX323" fmla="*/ 1361699 w 8346699"/>
              <a:gd name="connsiteY323" fmla="*/ 1752600 h 3246967"/>
              <a:gd name="connsiteX324" fmla="*/ 1336299 w 8346699"/>
              <a:gd name="connsiteY324" fmla="*/ 1651000 h 3246967"/>
              <a:gd name="connsiteX325" fmla="*/ 1298199 w 8346699"/>
              <a:gd name="connsiteY325" fmla="*/ 1498600 h 3246967"/>
              <a:gd name="connsiteX326" fmla="*/ 1272799 w 8346699"/>
              <a:gd name="connsiteY326" fmla="*/ 1435100 h 3246967"/>
              <a:gd name="connsiteX327" fmla="*/ 1260099 w 8346699"/>
              <a:gd name="connsiteY327" fmla="*/ 1397000 h 3246967"/>
              <a:gd name="connsiteX328" fmla="*/ 1196599 w 8346699"/>
              <a:gd name="connsiteY328" fmla="*/ 1320800 h 3246967"/>
              <a:gd name="connsiteX329" fmla="*/ 1171199 w 8346699"/>
              <a:gd name="connsiteY329" fmla="*/ 1282700 h 3246967"/>
              <a:gd name="connsiteX330" fmla="*/ 1094999 w 8346699"/>
              <a:gd name="connsiteY330" fmla="*/ 1206500 h 3246967"/>
              <a:gd name="connsiteX331" fmla="*/ 1056899 w 8346699"/>
              <a:gd name="connsiteY331" fmla="*/ 1104900 h 3246967"/>
              <a:gd name="connsiteX332" fmla="*/ 1044199 w 8346699"/>
              <a:gd name="connsiteY332" fmla="*/ 1066800 h 3246967"/>
              <a:gd name="connsiteX333" fmla="*/ 1006099 w 8346699"/>
              <a:gd name="connsiteY333" fmla="*/ 1016000 h 3246967"/>
              <a:gd name="connsiteX334" fmla="*/ 980699 w 8346699"/>
              <a:gd name="connsiteY334" fmla="*/ 952500 h 3246967"/>
              <a:gd name="connsiteX335" fmla="*/ 942599 w 8346699"/>
              <a:gd name="connsiteY335" fmla="*/ 863600 h 3246967"/>
              <a:gd name="connsiteX336" fmla="*/ 904499 w 8346699"/>
              <a:gd name="connsiteY336" fmla="*/ 647700 h 3246967"/>
              <a:gd name="connsiteX337" fmla="*/ 891799 w 8346699"/>
              <a:gd name="connsiteY337" fmla="*/ 609600 h 3246967"/>
              <a:gd name="connsiteX338" fmla="*/ 828299 w 8346699"/>
              <a:gd name="connsiteY338" fmla="*/ 533400 h 3246967"/>
              <a:gd name="connsiteX339" fmla="*/ 815599 w 8346699"/>
              <a:gd name="connsiteY339" fmla="*/ 495300 h 3246967"/>
              <a:gd name="connsiteX340" fmla="*/ 726699 w 8346699"/>
              <a:gd name="connsiteY340" fmla="*/ 419100 h 3246967"/>
              <a:gd name="connsiteX341" fmla="*/ 650499 w 8346699"/>
              <a:gd name="connsiteY341" fmla="*/ 368300 h 3246967"/>
              <a:gd name="connsiteX342" fmla="*/ 574299 w 8346699"/>
              <a:gd name="connsiteY342" fmla="*/ 342900 h 3246967"/>
              <a:gd name="connsiteX343" fmla="*/ 536199 w 8346699"/>
              <a:gd name="connsiteY343" fmla="*/ 330200 h 3246967"/>
              <a:gd name="connsiteX344" fmla="*/ 447299 w 8346699"/>
              <a:gd name="connsiteY344" fmla="*/ 266700 h 3246967"/>
              <a:gd name="connsiteX345" fmla="*/ 396499 w 8346699"/>
              <a:gd name="connsiteY345" fmla="*/ 241300 h 3246967"/>
              <a:gd name="connsiteX346" fmla="*/ 358399 w 8346699"/>
              <a:gd name="connsiteY346" fmla="*/ 215900 h 3246967"/>
              <a:gd name="connsiteX347" fmla="*/ 307599 w 8346699"/>
              <a:gd name="connsiteY347" fmla="*/ 190500 h 3246967"/>
              <a:gd name="connsiteX348" fmla="*/ 218699 w 8346699"/>
              <a:gd name="connsiteY348" fmla="*/ 127000 h 3246967"/>
              <a:gd name="connsiteX349" fmla="*/ 180599 w 8346699"/>
              <a:gd name="connsiteY349" fmla="*/ 114300 h 3246967"/>
              <a:gd name="connsiteX350" fmla="*/ 129799 w 8346699"/>
              <a:gd name="connsiteY350" fmla="*/ 38100 h 3246967"/>
              <a:gd name="connsiteX351" fmla="*/ 2799 w 8346699"/>
              <a:gd name="connsiteY351" fmla="*/ 0 h 3246967"/>
              <a:gd name="connsiteX0" fmla="*/ 2799 w 8346699"/>
              <a:gd name="connsiteY0" fmla="*/ 0 h 3471918"/>
              <a:gd name="connsiteX1" fmla="*/ 36666 w 8346699"/>
              <a:gd name="connsiteY1" fmla="*/ 3246967 h 3471918"/>
              <a:gd name="connsiteX2" fmla="*/ 269499 w 8346699"/>
              <a:gd name="connsiteY2" fmla="*/ 3187700 h 3471918"/>
              <a:gd name="connsiteX3" fmla="*/ 307599 w 8346699"/>
              <a:gd name="connsiteY3" fmla="*/ 3149600 h 3471918"/>
              <a:gd name="connsiteX4" fmla="*/ 383799 w 8346699"/>
              <a:gd name="connsiteY4" fmla="*/ 3098800 h 3471918"/>
              <a:gd name="connsiteX5" fmla="*/ 409199 w 8346699"/>
              <a:gd name="connsiteY5" fmla="*/ 3060700 h 3471918"/>
              <a:gd name="connsiteX6" fmla="*/ 447299 w 8346699"/>
              <a:gd name="connsiteY6" fmla="*/ 3048000 h 3471918"/>
              <a:gd name="connsiteX7" fmla="*/ 485399 w 8346699"/>
              <a:gd name="connsiteY7" fmla="*/ 3022600 h 3471918"/>
              <a:gd name="connsiteX8" fmla="*/ 523499 w 8346699"/>
              <a:gd name="connsiteY8" fmla="*/ 3009900 h 3471918"/>
              <a:gd name="connsiteX9" fmla="*/ 561599 w 8346699"/>
              <a:gd name="connsiteY9" fmla="*/ 2984500 h 3471918"/>
              <a:gd name="connsiteX10" fmla="*/ 637799 w 8346699"/>
              <a:gd name="connsiteY10" fmla="*/ 2959100 h 3471918"/>
              <a:gd name="connsiteX11" fmla="*/ 675899 w 8346699"/>
              <a:gd name="connsiteY11" fmla="*/ 2921000 h 3471918"/>
              <a:gd name="connsiteX12" fmla="*/ 701299 w 8346699"/>
              <a:gd name="connsiteY12" fmla="*/ 2882900 h 3471918"/>
              <a:gd name="connsiteX13" fmla="*/ 739399 w 8346699"/>
              <a:gd name="connsiteY13" fmla="*/ 2870200 h 3471918"/>
              <a:gd name="connsiteX14" fmla="*/ 777499 w 8346699"/>
              <a:gd name="connsiteY14" fmla="*/ 2844800 h 3471918"/>
              <a:gd name="connsiteX15" fmla="*/ 828299 w 8346699"/>
              <a:gd name="connsiteY15" fmla="*/ 2819400 h 3471918"/>
              <a:gd name="connsiteX16" fmla="*/ 866399 w 8346699"/>
              <a:gd name="connsiteY16" fmla="*/ 2781300 h 3471918"/>
              <a:gd name="connsiteX17" fmla="*/ 891799 w 8346699"/>
              <a:gd name="connsiteY17" fmla="*/ 2743200 h 3471918"/>
              <a:gd name="connsiteX18" fmla="*/ 942599 w 8346699"/>
              <a:gd name="connsiteY18" fmla="*/ 2717800 h 3471918"/>
              <a:gd name="connsiteX19" fmla="*/ 1044199 w 8346699"/>
              <a:gd name="connsiteY19" fmla="*/ 2730500 h 3471918"/>
              <a:gd name="connsiteX20" fmla="*/ 1094999 w 8346699"/>
              <a:gd name="connsiteY20" fmla="*/ 2768600 h 3471918"/>
              <a:gd name="connsiteX21" fmla="*/ 1145799 w 8346699"/>
              <a:gd name="connsiteY21" fmla="*/ 2781300 h 3471918"/>
              <a:gd name="connsiteX22" fmla="*/ 1183899 w 8346699"/>
              <a:gd name="connsiteY22" fmla="*/ 2806700 h 3471918"/>
              <a:gd name="connsiteX23" fmla="*/ 1221999 w 8346699"/>
              <a:gd name="connsiteY23" fmla="*/ 2844800 h 3471918"/>
              <a:gd name="connsiteX24" fmla="*/ 1526799 w 8346699"/>
              <a:gd name="connsiteY24" fmla="*/ 2895600 h 3471918"/>
              <a:gd name="connsiteX25" fmla="*/ 1552199 w 8346699"/>
              <a:gd name="connsiteY25" fmla="*/ 2959100 h 3471918"/>
              <a:gd name="connsiteX26" fmla="*/ 1564899 w 8346699"/>
              <a:gd name="connsiteY26" fmla="*/ 3009900 h 3471918"/>
              <a:gd name="connsiteX27" fmla="*/ 1615699 w 8346699"/>
              <a:gd name="connsiteY27" fmla="*/ 3022600 h 3471918"/>
              <a:gd name="connsiteX28" fmla="*/ 1806199 w 8346699"/>
              <a:gd name="connsiteY28" fmla="*/ 3009900 h 3471918"/>
              <a:gd name="connsiteX29" fmla="*/ 1882399 w 8346699"/>
              <a:gd name="connsiteY29" fmla="*/ 2933700 h 3471918"/>
              <a:gd name="connsiteX30" fmla="*/ 1920499 w 8346699"/>
              <a:gd name="connsiteY30" fmla="*/ 2895600 h 3471918"/>
              <a:gd name="connsiteX31" fmla="*/ 1945899 w 8346699"/>
              <a:gd name="connsiteY31" fmla="*/ 2857500 h 3471918"/>
              <a:gd name="connsiteX32" fmla="*/ 1983999 w 8346699"/>
              <a:gd name="connsiteY32" fmla="*/ 2832100 h 3471918"/>
              <a:gd name="connsiteX33" fmla="*/ 2022099 w 8346699"/>
              <a:gd name="connsiteY33" fmla="*/ 2794000 h 3471918"/>
              <a:gd name="connsiteX34" fmla="*/ 2060199 w 8346699"/>
              <a:gd name="connsiteY34" fmla="*/ 2781300 h 3471918"/>
              <a:gd name="connsiteX35" fmla="*/ 2403099 w 8346699"/>
              <a:gd name="connsiteY35" fmla="*/ 2768600 h 3471918"/>
              <a:gd name="connsiteX36" fmla="*/ 2453899 w 8346699"/>
              <a:gd name="connsiteY36" fmla="*/ 2755900 h 3471918"/>
              <a:gd name="connsiteX37" fmla="*/ 2491999 w 8346699"/>
              <a:gd name="connsiteY37" fmla="*/ 2743200 h 3471918"/>
              <a:gd name="connsiteX38" fmla="*/ 2555499 w 8346699"/>
              <a:gd name="connsiteY38" fmla="*/ 2730500 h 3471918"/>
              <a:gd name="connsiteX39" fmla="*/ 2593599 w 8346699"/>
              <a:gd name="connsiteY39" fmla="*/ 2692400 h 3471918"/>
              <a:gd name="connsiteX40" fmla="*/ 2631699 w 8346699"/>
              <a:gd name="connsiteY40" fmla="*/ 2679700 h 3471918"/>
              <a:gd name="connsiteX41" fmla="*/ 2644399 w 8346699"/>
              <a:gd name="connsiteY41" fmla="*/ 2641600 h 3471918"/>
              <a:gd name="connsiteX42" fmla="*/ 2745999 w 8346699"/>
              <a:gd name="connsiteY42" fmla="*/ 2540000 h 3471918"/>
              <a:gd name="connsiteX43" fmla="*/ 2758699 w 8346699"/>
              <a:gd name="connsiteY43" fmla="*/ 2501900 h 3471918"/>
              <a:gd name="connsiteX44" fmla="*/ 2809499 w 8346699"/>
              <a:gd name="connsiteY44" fmla="*/ 2425700 h 3471918"/>
              <a:gd name="connsiteX45" fmla="*/ 2822199 w 8346699"/>
              <a:gd name="connsiteY45" fmla="*/ 2387600 h 3471918"/>
              <a:gd name="connsiteX46" fmla="*/ 2847599 w 8346699"/>
              <a:gd name="connsiteY46" fmla="*/ 2336800 h 3471918"/>
              <a:gd name="connsiteX47" fmla="*/ 2809499 w 8346699"/>
              <a:gd name="connsiteY47" fmla="*/ 2374900 h 3471918"/>
              <a:gd name="connsiteX48" fmla="*/ 2733299 w 8346699"/>
              <a:gd name="connsiteY48" fmla="*/ 2413000 h 3471918"/>
              <a:gd name="connsiteX49" fmla="*/ 2657099 w 8346699"/>
              <a:gd name="connsiteY49" fmla="*/ 2476500 h 3471918"/>
              <a:gd name="connsiteX50" fmla="*/ 2580899 w 8346699"/>
              <a:gd name="connsiteY50" fmla="*/ 2527300 h 3471918"/>
              <a:gd name="connsiteX51" fmla="*/ 2479299 w 8346699"/>
              <a:gd name="connsiteY51" fmla="*/ 2641600 h 3471918"/>
              <a:gd name="connsiteX52" fmla="*/ 2441199 w 8346699"/>
              <a:gd name="connsiteY52" fmla="*/ 2679700 h 3471918"/>
              <a:gd name="connsiteX53" fmla="*/ 2428499 w 8346699"/>
              <a:gd name="connsiteY53" fmla="*/ 2717800 h 3471918"/>
              <a:gd name="connsiteX54" fmla="*/ 2403099 w 8346699"/>
              <a:gd name="connsiteY54" fmla="*/ 2755900 h 3471918"/>
              <a:gd name="connsiteX55" fmla="*/ 2364999 w 8346699"/>
              <a:gd name="connsiteY55" fmla="*/ 2870200 h 3471918"/>
              <a:gd name="connsiteX56" fmla="*/ 2288799 w 8346699"/>
              <a:gd name="connsiteY56" fmla="*/ 2933700 h 3471918"/>
              <a:gd name="connsiteX57" fmla="*/ 2161799 w 8346699"/>
              <a:gd name="connsiteY57" fmla="*/ 3022600 h 3471918"/>
              <a:gd name="connsiteX58" fmla="*/ 2110999 w 8346699"/>
              <a:gd name="connsiteY58" fmla="*/ 3048000 h 3471918"/>
              <a:gd name="connsiteX59" fmla="*/ 2072899 w 8346699"/>
              <a:gd name="connsiteY59" fmla="*/ 3073400 h 3471918"/>
              <a:gd name="connsiteX60" fmla="*/ 1996699 w 8346699"/>
              <a:gd name="connsiteY60" fmla="*/ 3098800 h 3471918"/>
              <a:gd name="connsiteX61" fmla="*/ 1958599 w 8346699"/>
              <a:gd name="connsiteY61" fmla="*/ 3111500 h 3471918"/>
              <a:gd name="connsiteX62" fmla="*/ 2364999 w 8346699"/>
              <a:gd name="connsiteY62" fmla="*/ 3136900 h 3471918"/>
              <a:gd name="connsiteX63" fmla="*/ 2669799 w 8346699"/>
              <a:gd name="connsiteY63" fmla="*/ 3162300 h 3471918"/>
              <a:gd name="connsiteX64" fmla="*/ 2885699 w 8346699"/>
              <a:gd name="connsiteY64" fmla="*/ 3175000 h 3471918"/>
              <a:gd name="connsiteX65" fmla="*/ 3406399 w 8346699"/>
              <a:gd name="connsiteY65" fmla="*/ 3149600 h 3471918"/>
              <a:gd name="connsiteX66" fmla="*/ 3533399 w 8346699"/>
              <a:gd name="connsiteY66" fmla="*/ 3124200 h 3471918"/>
              <a:gd name="connsiteX67" fmla="*/ 3609599 w 8346699"/>
              <a:gd name="connsiteY67" fmla="*/ 3098800 h 3471918"/>
              <a:gd name="connsiteX68" fmla="*/ 4104899 w 8346699"/>
              <a:gd name="connsiteY68" fmla="*/ 3073400 h 3471918"/>
              <a:gd name="connsiteX69" fmla="*/ 4282699 w 8346699"/>
              <a:gd name="connsiteY69" fmla="*/ 3048000 h 3471918"/>
              <a:gd name="connsiteX70" fmla="*/ 4358899 w 8346699"/>
              <a:gd name="connsiteY70" fmla="*/ 3035300 h 3471918"/>
              <a:gd name="connsiteX71" fmla="*/ 4435099 w 8346699"/>
              <a:gd name="connsiteY71" fmla="*/ 3009900 h 3471918"/>
              <a:gd name="connsiteX72" fmla="*/ 5044699 w 8346699"/>
              <a:gd name="connsiteY72" fmla="*/ 3022600 h 3471918"/>
              <a:gd name="connsiteX73" fmla="*/ 5120899 w 8346699"/>
              <a:gd name="connsiteY73" fmla="*/ 3048000 h 3471918"/>
              <a:gd name="connsiteX74" fmla="*/ 5273299 w 8346699"/>
              <a:gd name="connsiteY74" fmla="*/ 3060700 h 3471918"/>
              <a:gd name="connsiteX75" fmla="*/ 5451099 w 8346699"/>
              <a:gd name="connsiteY75" fmla="*/ 3086100 h 3471918"/>
              <a:gd name="connsiteX76" fmla="*/ 5819399 w 8346699"/>
              <a:gd name="connsiteY76" fmla="*/ 3098800 h 3471918"/>
              <a:gd name="connsiteX77" fmla="*/ 6225799 w 8346699"/>
              <a:gd name="connsiteY77" fmla="*/ 3124200 h 3471918"/>
              <a:gd name="connsiteX78" fmla="*/ 6301999 w 8346699"/>
              <a:gd name="connsiteY78" fmla="*/ 3187700 h 3471918"/>
              <a:gd name="connsiteX79" fmla="*/ 6759199 w 8346699"/>
              <a:gd name="connsiteY79" fmla="*/ 3175000 h 3471918"/>
              <a:gd name="connsiteX80" fmla="*/ 6809999 w 8346699"/>
              <a:gd name="connsiteY80" fmla="*/ 3149600 h 3471918"/>
              <a:gd name="connsiteX81" fmla="*/ 6873499 w 8346699"/>
              <a:gd name="connsiteY81" fmla="*/ 3136900 h 3471918"/>
              <a:gd name="connsiteX82" fmla="*/ 6784599 w 8346699"/>
              <a:gd name="connsiteY82" fmla="*/ 3098800 h 3471918"/>
              <a:gd name="connsiteX83" fmla="*/ 6644899 w 8346699"/>
              <a:gd name="connsiteY83" fmla="*/ 3086100 h 3471918"/>
              <a:gd name="connsiteX84" fmla="*/ 6543299 w 8346699"/>
              <a:gd name="connsiteY84" fmla="*/ 3073400 h 3471918"/>
              <a:gd name="connsiteX85" fmla="*/ 6276599 w 8346699"/>
              <a:gd name="connsiteY85" fmla="*/ 3048000 h 3471918"/>
              <a:gd name="connsiteX86" fmla="*/ 6225799 w 8346699"/>
              <a:gd name="connsiteY86" fmla="*/ 3022600 h 3471918"/>
              <a:gd name="connsiteX87" fmla="*/ 6301999 w 8346699"/>
              <a:gd name="connsiteY87" fmla="*/ 2971800 h 3471918"/>
              <a:gd name="connsiteX88" fmla="*/ 6479799 w 8346699"/>
              <a:gd name="connsiteY88" fmla="*/ 2946400 h 3471918"/>
              <a:gd name="connsiteX89" fmla="*/ 6594099 w 8346699"/>
              <a:gd name="connsiteY89" fmla="*/ 2908300 h 3471918"/>
              <a:gd name="connsiteX90" fmla="*/ 6644899 w 8346699"/>
              <a:gd name="connsiteY90" fmla="*/ 2895600 h 3471918"/>
              <a:gd name="connsiteX91" fmla="*/ 5946399 w 8346699"/>
              <a:gd name="connsiteY91" fmla="*/ 2870200 h 3471918"/>
              <a:gd name="connsiteX92" fmla="*/ 5857499 w 8346699"/>
              <a:gd name="connsiteY92" fmla="*/ 2857500 h 3471918"/>
              <a:gd name="connsiteX93" fmla="*/ 5666999 w 8346699"/>
              <a:gd name="connsiteY93" fmla="*/ 2844800 h 3471918"/>
              <a:gd name="connsiteX94" fmla="*/ 5209799 w 8346699"/>
              <a:gd name="connsiteY94" fmla="*/ 2832100 h 3471918"/>
              <a:gd name="connsiteX95" fmla="*/ 5146299 w 8346699"/>
              <a:gd name="connsiteY95" fmla="*/ 2819400 h 3471918"/>
              <a:gd name="connsiteX96" fmla="*/ 5108199 w 8346699"/>
              <a:gd name="connsiteY96" fmla="*/ 2806700 h 3471918"/>
              <a:gd name="connsiteX97" fmla="*/ 4587499 w 8346699"/>
              <a:gd name="connsiteY97" fmla="*/ 2819400 h 3471918"/>
              <a:gd name="connsiteX98" fmla="*/ 4485899 w 8346699"/>
              <a:gd name="connsiteY98" fmla="*/ 2832100 h 3471918"/>
              <a:gd name="connsiteX99" fmla="*/ 4244599 w 8346699"/>
              <a:gd name="connsiteY99" fmla="*/ 2870200 h 3471918"/>
              <a:gd name="connsiteX100" fmla="*/ 4028699 w 8346699"/>
              <a:gd name="connsiteY100" fmla="*/ 2882900 h 3471918"/>
              <a:gd name="connsiteX101" fmla="*/ 3520699 w 8346699"/>
              <a:gd name="connsiteY101" fmla="*/ 2870200 h 3471918"/>
              <a:gd name="connsiteX102" fmla="*/ 3482599 w 8346699"/>
              <a:gd name="connsiteY102" fmla="*/ 2857500 h 3471918"/>
              <a:gd name="connsiteX103" fmla="*/ 3355599 w 8346699"/>
              <a:gd name="connsiteY103" fmla="*/ 2870200 h 3471918"/>
              <a:gd name="connsiteX104" fmla="*/ 3330199 w 8346699"/>
              <a:gd name="connsiteY104" fmla="*/ 2908300 h 3471918"/>
              <a:gd name="connsiteX105" fmla="*/ 3304799 w 8346699"/>
              <a:gd name="connsiteY105" fmla="*/ 2997200 h 3471918"/>
              <a:gd name="connsiteX106" fmla="*/ 3190499 w 8346699"/>
              <a:gd name="connsiteY106" fmla="*/ 3060700 h 3471918"/>
              <a:gd name="connsiteX107" fmla="*/ 3114299 w 8346699"/>
              <a:gd name="connsiteY107" fmla="*/ 3098800 h 3471918"/>
              <a:gd name="connsiteX108" fmla="*/ 3012699 w 8346699"/>
              <a:gd name="connsiteY108" fmla="*/ 3086100 h 3471918"/>
              <a:gd name="connsiteX109" fmla="*/ 3025399 w 8346699"/>
              <a:gd name="connsiteY109" fmla="*/ 3035300 h 3471918"/>
              <a:gd name="connsiteX110" fmla="*/ 3076199 w 8346699"/>
              <a:gd name="connsiteY110" fmla="*/ 3022600 h 3471918"/>
              <a:gd name="connsiteX111" fmla="*/ 3114299 w 8346699"/>
              <a:gd name="connsiteY111" fmla="*/ 2997200 h 3471918"/>
              <a:gd name="connsiteX112" fmla="*/ 3190499 w 8346699"/>
              <a:gd name="connsiteY112" fmla="*/ 2971800 h 3471918"/>
              <a:gd name="connsiteX113" fmla="*/ 3266699 w 8346699"/>
              <a:gd name="connsiteY113" fmla="*/ 2933700 h 3471918"/>
              <a:gd name="connsiteX114" fmla="*/ 3304799 w 8346699"/>
              <a:gd name="connsiteY114" fmla="*/ 2908300 h 3471918"/>
              <a:gd name="connsiteX115" fmla="*/ 3330199 w 8346699"/>
              <a:gd name="connsiteY115" fmla="*/ 2870200 h 3471918"/>
              <a:gd name="connsiteX116" fmla="*/ 3368299 w 8346699"/>
              <a:gd name="connsiteY116" fmla="*/ 2857500 h 3471918"/>
              <a:gd name="connsiteX117" fmla="*/ 3406399 w 8346699"/>
              <a:gd name="connsiteY117" fmla="*/ 2832100 h 3471918"/>
              <a:gd name="connsiteX118" fmla="*/ 3660399 w 8346699"/>
              <a:gd name="connsiteY118" fmla="*/ 2806700 h 3471918"/>
              <a:gd name="connsiteX119" fmla="*/ 3761999 w 8346699"/>
              <a:gd name="connsiteY119" fmla="*/ 2781300 h 3471918"/>
              <a:gd name="connsiteX120" fmla="*/ 3838199 w 8346699"/>
              <a:gd name="connsiteY120" fmla="*/ 2755900 h 3471918"/>
              <a:gd name="connsiteX121" fmla="*/ 3876299 w 8346699"/>
              <a:gd name="connsiteY121" fmla="*/ 2730500 h 3471918"/>
              <a:gd name="connsiteX122" fmla="*/ 3927099 w 8346699"/>
              <a:gd name="connsiteY122" fmla="*/ 2717800 h 3471918"/>
              <a:gd name="connsiteX123" fmla="*/ 3965199 w 8346699"/>
              <a:gd name="connsiteY123" fmla="*/ 2705100 h 3471918"/>
              <a:gd name="connsiteX124" fmla="*/ 3990599 w 8346699"/>
              <a:gd name="connsiteY124" fmla="*/ 2667000 h 3471918"/>
              <a:gd name="connsiteX125" fmla="*/ 3927099 w 8346699"/>
              <a:gd name="connsiteY125" fmla="*/ 2654300 h 3471918"/>
              <a:gd name="connsiteX126" fmla="*/ 3876299 w 8346699"/>
              <a:gd name="connsiteY126" fmla="*/ 2641600 h 3471918"/>
              <a:gd name="connsiteX127" fmla="*/ 3800099 w 8346699"/>
              <a:gd name="connsiteY127" fmla="*/ 2616200 h 3471918"/>
              <a:gd name="connsiteX128" fmla="*/ 3787399 w 8346699"/>
              <a:gd name="connsiteY128" fmla="*/ 2578100 h 3471918"/>
              <a:gd name="connsiteX129" fmla="*/ 3698499 w 8346699"/>
              <a:gd name="connsiteY129" fmla="*/ 2463800 h 3471918"/>
              <a:gd name="connsiteX130" fmla="*/ 3660399 w 8346699"/>
              <a:gd name="connsiteY130" fmla="*/ 2438400 h 3471918"/>
              <a:gd name="connsiteX131" fmla="*/ 3927099 w 8346699"/>
              <a:gd name="connsiteY131" fmla="*/ 2400300 h 3471918"/>
              <a:gd name="connsiteX132" fmla="*/ 4003299 w 8346699"/>
              <a:gd name="connsiteY132" fmla="*/ 2336800 h 3471918"/>
              <a:gd name="connsiteX133" fmla="*/ 4054099 w 8346699"/>
              <a:gd name="connsiteY133" fmla="*/ 2260600 h 3471918"/>
              <a:gd name="connsiteX134" fmla="*/ 4117599 w 8346699"/>
              <a:gd name="connsiteY134" fmla="*/ 2184400 h 3471918"/>
              <a:gd name="connsiteX135" fmla="*/ 4168399 w 8346699"/>
              <a:gd name="connsiteY135" fmla="*/ 2133600 h 3471918"/>
              <a:gd name="connsiteX136" fmla="*/ 4219199 w 8346699"/>
              <a:gd name="connsiteY136" fmla="*/ 2082800 h 3471918"/>
              <a:gd name="connsiteX137" fmla="*/ 4244599 w 8346699"/>
              <a:gd name="connsiteY137" fmla="*/ 2044700 h 3471918"/>
              <a:gd name="connsiteX138" fmla="*/ 4282699 w 8346699"/>
              <a:gd name="connsiteY138" fmla="*/ 2006600 h 3471918"/>
              <a:gd name="connsiteX139" fmla="*/ 4295399 w 8346699"/>
              <a:gd name="connsiteY139" fmla="*/ 1968500 h 3471918"/>
              <a:gd name="connsiteX140" fmla="*/ 4358899 w 8346699"/>
              <a:gd name="connsiteY140" fmla="*/ 1892300 h 3471918"/>
              <a:gd name="connsiteX141" fmla="*/ 4384299 w 8346699"/>
              <a:gd name="connsiteY141" fmla="*/ 1854200 h 3471918"/>
              <a:gd name="connsiteX142" fmla="*/ 4473199 w 8346699"/>
              <a:gd name="connsiteY142" fmla="*/ 1765300 h 3471918"/>
              <a:gd name="connsiteX143" fmla="*/ 4574799 w 8346699"/>
              <a:gd name="connsiteY143" fmla="*/ 1651000 h 3471918"/>
              <a:gd name="connsiteX144" fmla="*/ 4612899 w 8346699"/>
              <a:gd name="connsiteY144" fmla="*/ 1638300 h 3471918"/>
              <a:gd name="connsiteX145" fmla="*/ 4689099 w 8346699"/>
              <a:gd name="connsiteY145" fmla="*/ 1600200 h 3471918"/>
              <a:gd name="connsiteX146" fmla="*/ 4739899 w 8346699"/>
              <a:gd name="connsiteY146" fmla="*/ 1612900 h 3471918"/>
              <a:gd name="connsiteX147" fmla="*/ 4765299 w 8346699"/>
              <a:gd name="connsiteY147" fmla="*/ 1689100 h 3471918"/>
              <a:gd name="connsiteX148" fmla="*/ 4777999 w 8346699"/>
              <a:gd name="connsiteY148" fmla="*/ 1727200 h 3471918"/>
              <a:gd name="connsiteX149" fmla="*/ 4790699 w 8346699"/>
              <a:gd name="connsiteY149" fmla="*/ 1765300 h 3471918"/>
              <a:gd name="connsiteX150" fmla="*/ 4841499 w 8346699"/>
              <a:gd name="connsiteY150" fmla="*/ 1841500 h 3471918"/>
              <a:gd name="connsiteX151" fmla="*/ 4879599 w 8346699"/>
              <a:gd name="connsiteY151" fmla="*/ 1930400 h 3471918"/>
              <a:gd name="connsiteX152" fmla="*/ 4892299 w 8346699"/>
              <a:gd name="connsiteY152" fmla="*/ 1981200 h 3471918"/>
              <a:gd name="connsiteX153" fmla="*/ 4917699 w 8346699"/>
              <a:gd name="connsiteY153" fmla="*/ 2019300 h 3471918"/>
              <a:gd name="connsiteX154" fmla="*/ 4930399 w 8346699"/>
              <a:gd name="connsiteY154" fmla="*/ 2057400 h 3471918"/>
              <a:gd name="connsiteX155" fmla="*/ 4955799 w 8346699"/>
              <a:gd name="connsiteY155" fmla="*/ 2108200 h 3471918"/>
              <a:gd name="connsiteX156" fmla="*/ 4981199 w 8346699"/>
              <a:gd name="connsiteY156" fmla="*/ 2146300 h 3471918"/>
              <a:gd name="connsiteX157" fmla="*/ 5070099 w 8346699"/>
              <a:gd name="connsiteY157" fmla="*/ 2171700 h 3471918"/>
              <a:gd name="connsiteX158" fmla="*/ 5120899 w 8346699"/>
              <a:gd name="connsiteY158" fmla="*/ 2197100 h 3471918"/>
              <a:gd name="connsiteX159" fmla="*/ 5158999 w 8346699"/>
              <a:gd name="connsiteY159" fmla="*/ 2413000 h 3471918"/>
              <a:gd name="connsiteX160" fmla="*/ 5209799 w 8346699"/>
              <a:gd name="connsiteY160" fmla="*/ 2489200 h 3471918"/>
              <a:gd name="connsiteX161" fmla="*/ 5336799 w 8346699"/>
              <a:gd name="connsiteY161" fmla="*/ 2514600 h 3471918"/>
              <a:gd name="connsiteX162" fmla="*/ 5628899 w 8346699"/>
              <a:gd name="connsiteY162" fmla="*/ 2527300 h 3471918"/>
              <a:gd name="connsiteX163" fmla="*/ 5705099 w 8346699"/>
              <a:gd name="connsiteY163" fmla="*/ 2552700 h 3471918"/>
              <a:gd name="connsiteX164" fmla="*/ 5717799 w 8346699"/>
              <a:gd name="connsiteY164" fmla="*/ 2590800 h 3471918"/>
              <a:gd name="connsiteX165" fmla="*/ 5781299 w 8346699"/>
              <a:gd name="connsiteY165" fmla="*/ 2616200 h 3471918"/>
              <a:gd name="connsiteX166" fmla="*/ 5908299 w 8346699"/>
              <a:gd name="connsiteY166" fmla="*/ 2641600 h 3471918"/>
              <a:gd name="connsiteX167" fmla="*/ 6543299 w 8346699"/>
              <a:gd name="connsiteY167" fmla="*/ 2628900 h 3471918"/>
              <a:gd name="connsiteX168" fmla="*/ 6682999 w 8346699"/>
              <a:gd name="connsiteY168" fmla="*/ 2603500 h 3471918"/>
              <a:gd name="connsiteX169" fmla="*/ 6771899 w 8346699"/>
              <a:gd name="connsiteY169" fmla="*/ 2590800 h 3471918"/>
              <a:gd name="connsiteX170" fmla="*/ 6835399 w 8346699"/>
              <a:gd name="connsiteY170" fmla="*/ 2603500 h 3471918"/>
              <a:gd name="connsiteX171" fmla="*/ 6809999 w 8346699"/>
              <a:gd name="connsiteY171" fmla="*/ 2641600 h 3471918"/>
              <a:gd name="connsiteX172" fmla="*/ 6771899 w 8346699"/>
              <a:gd name="connsiteY172" fmla="*/ 2654300 h 3471918"/>
              <a:gd name="connsiteX173" fmla="*/ 7051299 w 8346699"/>
              <a:gd name="connsiteY173" fmla="*/ 2641600 h 3471918"/>
              <a:gd name="connsiteX174" fmla="*/ 7076699 w 8346699"/>
              <a:gd name="connsiteY174" fmla="*/ 2603500 h 3471918"/>
              <a:gd name="connsiteX175" fmla="*/ 7114799 w 8346699"/>
              <a:gd name="connsiteY175" fmla="*/ 2578100 h 3471918"/>
              <a:gd name="connsiteX176" fmla="*/ 7127499 w 8346699"/>
              <a:gd name="connsiteY176" fmla="*/ 2540000 h 3471918"/>
              <a:gd name="connsiteX177" fmla="*/ 7216399 w 8346699"/>
              <a:gd name="connsiteY177" fmla="*/ 2425700 h 3471918"/>
              <a:gd name="connsiteX178" fmla="*/ 7254499 w 8346699"/>
              <a:gd name="connsiteY178" fmla="*/ 2349500 h 3471918"/>
              <a:gd name="connsiteX179" fmla="*/ 7343399 w 8346699"/>
              <a:gd name="connsiteY179" fmla="*/ 2286000 h 3471918"/>
              <a:gd name="connsiteX180" fmla="*/ 7394199 w 8346699"/>
              <a:gd name="connsiteY180" fmla="*/ 2247900 h 3471918"/>
              <a:gd name="connsiteX181" fmla="*/ 7470399 w 8346699"/>
              <a:gd name="connsiteY181" fmla="*/ 2184400 h 3471918"/>
              <a:gd name="connsiteX182" fmla="*/ 7508499 w 8346699"/>
              <a:gd name="connsiteY182" fmla="*/ 2171700 h 3471918"/>
              <a:gd name="connsiteX183" fmla="*/ 7610099 w 8346699"/>
              <a:gd name="connsiteY183" fmla="*/ 2133600 h 3471918"/>
              <a:gd name="connsiteX184" fmla="*/ 7635499 w 8346699"/>
              <a:gd name="connsiteY184" fmla="*/ 2095500 h 3471918"/>
              <a:gd name="connsiteX185" fmla="*/ 7686299 w 8346699"/>
              <a:gd name="connsiteY185" fmla="*/ 2082800 h 3471918"/>
              <a:gd name="connsiteX186" fmla="*/ 7724399 w 8346699"/>
              <a:gd name="connsiteY186" fmla="*/ 2057400 h 3471918"/>
              <a:gd name="connsiteX187" fmla="*/ 7762499 w 8346699"/>
              <a:gd name="connsiteY187" fmla="*/ 2044700 h 3471918"/>
              <a:gd name="connsiteX188" fmla="*/ 7800599 w 8346699"/>
              <a:gd name="connsiteY188" fmla="*/ 2019300 h 3471918"/>
              <a:gd name="connsiteX189" fmla="*/ 7838699 w 8346699"/>
              <a:gd name="connsiteY189" fmla="*/ 1981200 h 3471918"/>
              <a:gd name="connsiteX190" fmla="*/ 7940299 w 8346699"/>
              <a:gd name="connsiteY190" fmla="*/ 1943100 h 3471918"/>
              <a:gd name="connsiteX191" fmla="*/ 7978399 w 8346699"/>
              <a:gd name="connsiteY191" fmla="*/ 1905000 h 3471918"/>
              <a:gd name="connsiteX192" fmla="*/ 8079999 w 8346699"/>
              <a:gd name="connsiteY192" fmla="*/ 1854200 h 3471918"/>
              <a:gd name="connsiteX193" fmla="*/ 8105399 w 8346699"/>
              <a:gd name="connsiteY193" fmla="*/ 1816100 h 3471918"/>
              <a:gd name="connsiteX194" fmla="*/ 8156199 w 8346699"/>
              <a:gd name="connsiteY194" fmla="*/ 1803400 h 3471918"/>
              <a:gd name="connsiteX195" fmla="*/ 8346699 w 8346699"/>
              <a:gd name="connsiteY195" fmla="*/ 1765300 h 3471918"/>
              <a:gd name="connsiteX196" fmla="*/ 8283199 w 8346699"/>
              <a:gd name="connsiteY196" fmla="*/ 1752600 h 3471918"/>
              <a:gd name="connsiteX197" fmla="*/ 8245099 w 8346699"/>
              <a:gd name="connsiteY197" fmla="*/ 1739900 h 3471918"/>
              <a:gd name="connsiteX198" fmla="*/ 8156199 w 8346699"/>
              <a:gd name="connsiteY198" fmla="*/ 1727200 h 3471918"/>
              <a:gd name="connsiteX199" fmla="*/ 8079999 w 8346699"/>
              <a:gd name="connsiteY199" fmla="*/ 1714500 h 3471918"/>
              <a:gd name="connsiteX200" fmla="*/ 7889499 w 8346699"/>
              <a:gd name="connsiteY200" fmla="*/ 1727200 h 3471918"/>
              <a:gd name="connsiteX201" fmla="*/ 7851399 w 8346699"/>
              <a:gd name="connsiteY201" fmla="*/ 1752600 h 3471918"/>
              <a:gd name="connsiteX202" fmla="*/ 7813299 w 8346699"/>
              <a:gd name="connsiteY202" fmla="*/ 1765300 h 3471918"/>
              <a:gd name="connsiteX203" fmla="*/ 7737099 w 8346699"/>
              <a:gd name="connsiteY203" fmla="*/ 1803400 h 3471918"/>
              <a:gd name="connsiteX204" fmla="*/ 7622799 w 8346699"/>
              <a:gd name="connsiteY204" fmla="*/ 1905000 h 3471918"/>
              <a:gd name="connsiteX205" fmla="*/ 7521199 w 8346699"/>
              <a:gd name="connsiteY205" fmla="*/ 2057400 h 3471918"/>
              <a:gd name="connsiteX206" fmla="*/ 7495799 w 8346699"/>
              <a:gd name="connsiteY206" fmla="*/ 2095500 h 3471918"/>
              <a:gd name="connsiteX207" fmla="*/ 7406899 w 8346699"/>
              <a:gd name="connsiteY207" fmla="*/ 2171700 h 3471918"/>
              <a:gd name="connsiteX208" fmla="*/ 7368799 w 8346699"/>
              <a:gd name="connsiteY208" fmla="*/ 2197100 h 3471918"/>
              <a:gd name="connsiteX209" fmla="*/ 7292599 w 8346699"/>
              <a:gd name="connsiteY209" fmla="*/ 2247900 h 3471918"/>
              <a:gd name="connsiteX210" fmla="*/ 7216399 w 8346699"/>
              <a:gd name="connsiteY210" fmla="*/ 2324100 h 3471918"/>
              <a:gd name="connsiteX211" fmla="*/ 7178299 w 8346699"/>
              <a:gd name="connsiteY211" fmla="*/ 2362200 h 3471918"/>
              <a:gd name="connsiteX212" fmla="*/ 7140199 w 8346699"/>
              <a:gd name="connsiteY212" fmla="*/ 2413000 h 3471918"/>
              <a:gd name="connsiteX213" fmla="*/ 7051299 w 8346699"/>
              <a:gd name="connsiteY213" fmla="*/ 2527300 h 3471918"/>
              <a:gd name="connsiteX214" fmla="*/ 7000499 w 8346699"/>
              <a:gd name="connsiteY214" fmla="*/ 2540000 h 3471918"/>
              <a:gd name="connsiteX215" fmla="*/ 6619499 w 8346699"/>
              <a:gd name="connsiteY215" fmla="*/ 2552700 h 3471918"/>
              <a:gd name="connsiteX216" fmla="*/ 6568699 w 8346699"/>
              <a:gd name="connsiteY216" fmla="*/ 2540000 h 3471918"/>
              <a:gd name="connsiteX217" fmla="*/ 6301999 w 8346699"/>
              <a:gd name="connsiteY217" fmla="*/ 2514600 h 3471918"/>
              <a:gd name="connsiteX218" fmla="*/ 6225799 w 8346699"/>
              <a:gd name="connsiteY218" fmla="*/ 2501900 h 3471918"/>
              <a:gd name="connsiteX219" fmla="*/ 6149599 w 8346699"/>
              <a:gd name="connsiteY219" fmla="*/ 2476500 h 3471918"/>
              <a:gd name="connsiteX220" fmla="*/ 6022599 w 8346699"/>
              <a:gd name="connsiteY220" fmla="*/ 2438400 h 3471918"/>
              <a:gd name="connsiteX221" fmla="*/ 5984499 w 8346699"/>
              <a:gd name="connsiteY221" fmla="*/ 2413000 h 3471918"/>
              <a:gd name="connsiteX222" fmla="*/ 5933699 w 8346699"/>
              <a:gd name="connsiteY222" fmla="*/ 2400300 h 3471918"/>
              <a:gd name="connsiteX223" fmla="*/ 5832099 w 8346699"/>
              <a:gd name="connsiteY223" fmla="*/ 2349500 h 3471918"/>
              <a:gd name="connsiteX224" fmla="*/ 5806699 w 8346699"/>
              <a:gd name="connsiteY224" fmla="*/ 2311400 h 3471918"/>
              <a:gd name="connsiteX225" fmla="*/ 5768599 w 8346699"/>
              <a:gd name="connsiteY225" fmla="*/ 2273300 h 3471918"/>
              <a:gd name="connsiteX226" fmla="*/ 5755899 w 8346699"/>
              <a:gd name="connsiteY226" fmla="*/ 2235200 h 3471918"/>
              <a:gd name="connsiteX227" fmla="*/ 5692399 w 8346699"/>
              <a:gd name="connsiteY227" fmla="*/ 2171700 h 3471918"/>
              <a:gd name="connsiteX228" fmla="*/ 5641599 w 8346699"/>
              <a:gd name="connsiteY228" fmla="*/ 2095500 h 3471918"/>
              <a:gd name="connsiteX229" fmla="*/ 5616199 w 8346699"/>
              <a:gd name="connsiteY229" fmla="*/ 2057400 h 3471918"/>
              <a:gd name="connsiteX230" fmla="*/ 5387599 w 8346699"/>
              <a:gd name="connsiteY230" fmla="*/ 2044700 h 3471918"/>
              <a:gd name="connsiteX231" fmla="*/ 5324099 w 8346699"/>
              <a:gd name="connsiteY231" fmla="*/ 2019300 h 3471918"/>
              <a:gd name="connsiteX232" fmla="*/ 5235199 w 8346699"/>
              <a:gd name="connsiteY232" fmla="*/ 2006600 h 3471918"/>
              <a:gd name="connsiteX233" fmla="*/ 5158999 w 8346699"/>
              <a:gd name="connsiteY233" fmla="*/ 1943100 h 3471918"/>
              <a:gd name="connsiteX234" fmla="*/ 5120899 w 8346699"/>
              <a:gd name="connsiteY234" fmla="*/ 1917700 h 3471918"/>
              <a:gd name="connsiteX235" fmla="*/ 5095499 w 8346699"/>
              <a:gd name="connsiteY235" fmla="*/ 1866900 h 3471918"/>
              <a:gd name="connsiteX236" fmla="*/ 5082799 w 8346699"/>
              <a:gd name="connsiteY236" fmla="*/ 1816100 h 3471918"/>
              <a:gd name="connsiteX237" fmla="*/ 5057399 w 8346699"/>
              <a:gd name="connsiteY237" fmla="*/ 1752600 h 3471918"/>
              <a:gd name="connsiteX238" fmla="*/ 5044699 w 8346699"/>
              <a:gd name="connsiteY238" fmla="*/ 1511300 h 3471918"/>
              <a:gd name="connsiteX239" fmla="*/ 5031999 w 8346699"/>
              <a:gd name="connsiteY239" fmla="*/ 1422400 h 3471918"/>
              <a:gd name="connsiteX240" fmla="*/ 5019299 w 8346699"/>
              <a:gd name="connsiteY240" fmla="*/ 1270000 h 3471918"/>
              <a:gd name="connsiteX241" fmla="*/ 4993899 w 8346699"/>
              <a:gd name="connsiteY241" fmla="*/ 1104900 h 3471918"/>
              <a:gd name="connsiteX242" fmla="*/ 4930399 w 8346699"/>
              <a:gd name="connsiteY242" fmla="*/ 1028700 h 3471918"/>
              <a:gd name="connsiteX243" fmla="*/ 4841499 w 8346699"/>
              <a:gd name="connsiteY243" fmla="*/ 927100 h 3471918"/>
              <a:gd name="connsiteX244" fmla="*/ 4790699 w 8346699"/>
              <a:gd name="connsiteY244" fmla="*/ 876300 h 3471918"/>
              <a:gd name="connsiteX245" fmla="*/ 4765299 w 8346699"/>
              <a:gd name="connsiteY245" fmla="*/ 838200 h 3471918"/>
              <a:gd name="connsiteX246" fmla="*/ 4638299 w 8346699"/>
              <a:gd name="connsiteY246" fmla="*/ 800100 h 3471918"/>
              <a:gd name="connsiteX247" fmla="*/ 4511299 w 8346699"/>
              <a:gd name="connsiteY247" fmla="*/ 812800 h 3471918"/>
              <a:gd name="connsiteX248" fmla="*/ 4473199 w 8346699"/>
              <a:gd name="connsiteY248" fmla="*/ 825500 h 3471918"/>
              <a:gd name="connsiteX249" fmla="*/ 4409699 w 8346699"/>
              <a:gd name="connsiteY249" fmla="*/ 901700 h 3471918"/>
              <a:gd name="connsiteX250" fmla="*/ 4396999 w 8346699"/>
              <a:gd name="connsiteY250" fmla="*/ 939800 h 3471918"/>
              <a:gd name="connsiteX251" fmla="*/ 4371599 w 8346699"/>
              <a:gd name="connsiteY251" fmla="*/ 977900 h 3471918"/>
              <a:gd name="connsiteX252" fmla="*/ 4320799 w 8346699"/>
              <a:gd name="connsiteY252" fmla="*/ 1092200 h 3471918"/>
              <a:gd name="connsiteX253" fmla="*/ 4308099 w 8346699"/>
              <a:gd name="connsiteY253" fmla="*/ 1155700 h 3471918"/>
              <a:gd name="connsiteX254" fmla="*/ 4282699 w 8346699"/>
              <a:gd name="connsiteY254" fmla="*/ 1308100 h 3471918"/>
              <a:gd name="connsiteX255" fmla="*/ 4269999 w 8346699"/>
              <a:gd name="connsiteY255" fmla="*/ 1346200 h 3471918"/>
              <a:gd name="connsiteX256" fmla="*/ 4244599 w 8346699"/>
              <a:gd name="connsiteY256" fmla="*/ 1384300 h 3471918"/>
              <a:gd name="connsiteX257" fmla="*/ 4231899 w 8346699"/>
              <a:gd name="connsiteY257" fmla="*/ 1447800 h 3471918"/>
              <a:gd name="connsiteX258" fmla="*/ 4219199 w 8346699"/>
              <a:gd name="connsiteY258" fmla="*/ 1524000 h 3471918"/>
              <a:gd name="connsiteX259" fmla="*/ 4193799 w 8346699"/>
              <a:gd name="connsiteY259" fmla="*/ 1600200 h 3471918"/>
              <a:gd name="connsiteX260" fmla="*/ 4181099 w 8346699"/>
              <a:gd name="connsiteY260" fmla="*/ 1651000 h 3471918"/>
              <a:gd name="connsiteX261" fmla="*/ 4155699 w 8346699"/>
              <a:gd name="connsiteY261" fmla="*/ 1816100 h 3471918"/>
              <a:gd name="connsiteX262" fmla="*/ 4142999 w 8346699"/>
              <a:gd name="connsiteY262" fmla="*/ 1854200 h 3471918"/>
              <a:gd name="connsiteX263" fmla="*/ 4130299 w 8346699"/>
              <a:gd name="connsiteY263" fmla="*/ 1905000 h 3471918"/>
              <a:gd name="connsiteX264" fmla="*/ 4104899 w 8346699"/>
              <a:gd name="connsiteY264" fmla="*/ 2070100 h 3471918"/>
              <a:gd name="connsiteX265" fmla="*/ 4092199 w 8346699"/>
              <a:gd name="connsiteY265" fmla="*/ 2108200 h 3471918"/>
              <a:gd name="connsiteX266" fmla="*/ 4015999 w 8346699"/>
              <a:gd name="connsiteY266" fmla="*/ 2184400 h 3471918"/>
              <a:gd name="connsiteX267" fmla="*/ 3939799 w 8346699"/>
              <a:gd name="connsiteY267" fmla="*/ 2235200 h 3471918"/>
              <a:gd name="connsiteX268" fmla="*/ 3901699 w 8346699"/>
              <a:gd name="connsiteY268" fmla="*/ 2197100 h 3471918"/>
              <a:gd name="connsiteX269" fmla="*/ 3838199 w 8346699"/>
              <a:gd name="connsiteY269" fmla="*/ 2108200 h 3471918"/>
              <a:gd name="connsiteX270" fmla="*/ 3800099 w 8346699"/>
              <a:gd name="connsiteY270" fmla="*/ 2006600 h 3471918"/>
              <a:gd name="connsiteX271" fmla="*/ 3787399 w 8346699"/>
              <a:gd name="connsiteY271" fmla="*/ 1955800 h 3471918"/>
              <a:gd name="connsiteX272" fmla="*/ 3749299 w 8346699"/>
              <a:gd name="connsiteY272" fmla="*/ 1917700 h 3471918"/>
              <a:gd name="connsiteX273" fmla="*/ 3685799 w 8346699"/>
              <a:gd name="connsiteY273" fmla="*/ 1841500 h 3471918"/>
              <a:gd name="connsiteX274" fmla="*/ 3673099 w 8346699"/>
              <a:gd name="connsiteY274" fmla="*/ 1803400 h 3471918"/>
              <a:gd name="connsiteX275" fmla="*/ 3634999 w 8346699"/>
              <a:gd name="connsiteY275" fmla="*/ 1790700 h 3471918"/>
              <a:gd name="connsiteX276" fmla="*/ 3596899 w 8346699"/>
              <a:gd name="connsiteY276" fmla="*/ 1752600 h 3471918"/>
              <a:gd name="connsiteX277" fmla="*/ 3546099 w 8346699"/>
              <a:gd name="connsiteY277" fmla="*/ 1676400 h 3471918"/>
              <a:gd name="connsiteX278" fmla="*/ 3533399 w 8346699"/>
              <a:gd name="connsiteY278" fmla="*/ 1638300 h 3471918"/>
              <a:gd name="connsiteX279" fmla="*/ 3495299 w 8346699"/>
              <a:gd name="connsiteY279" fmla="*/ 1587500 h 3471918"/>
              <a:gd name="connsiteX280" fmla="*/ 3457199 w 8346699"/>
              <a:gd name="connsiteY280" fmla="*/ 1485900 h 3471918"/>
              <a:gd name="connsiteX281" fmla="*/ 3419099 w 8346699"/>
              <a:gd name="connsiteY281" fmla="*/ 1422400 h 3471918"/>
              <a:gd name="connsiteX282" fmla="*/ 3380999 w 8346699"/>
              <a:gd name="connsiteY282" fmla="*/ 1320800 h 3471918"/>
              <a:gd name="connsiteX283" fmla="*/ 3317499 w 8346699"/>
              <a:gd name="connsiteY283" fmla="*/ 1193800 h 3471918"/>
              <a:gd name="connsiteX284" fmla="*/ 3203199 w 8346699"/>
              <a:gd name="connsiteY284" fmla="*/ 1143000 h 3471918"/>
              <a:gd name="connsiteX285" fmla="*/ 3165099 w 8346699"/>
              <a:gd name="connsiteY285" fmla="*/ 1130300 h 3471918"/>
              <a:gd name="connsiteX286" fmla="*/ 3012699 w 8346699"/>
              <a:gd name="connsiteY286" fmla="*/ 1168400 h 3471918"/>
              <a:gd name="connsiteX287" fmla="*/ 2974599 w 8346699"/>
              <a:gd name="connsiteY287" fmla="*/ 1193800 h 3471918"/>
              <a:gd name="connsiteX288" fmla="*/ 2923799 w 8346699"/>
              <a:gd name="connsiteY288" fmla="*/ 1219200 h 3471918"/>
              <a:gd name="connsiteX289" fmla="*/ 2885699 w 8346699"/>
              <a:gd name="connsiteY289" fmla="*/ 1244600 h 3471918"/>
              <a:gd name="connsiteX290" fmla="*/ 2834899 w 8346699"/>
              <a:gd name="connsiteY290" fmla="*/ 1257300 h 3471918"/>
              <a:gd name="connsiteX291" fmla="*/ 2796799 w 8346699"/>
              <a:gd name="connsiteY291" fmla="*/ 1308100 h 3471918"/>
              <a:gd name="connsiteX292" fmla="*/ 2758699 w 8346699"/>
              <a:gd name="connsiteY292" fmla="*/ 1320800 h 3471918"/>
              <a:gd name="connsiteX293" fmla="*/ 2733299 w 8346699"/>
              <a:gd name="connsiteY293" fmla="*/ 1358900 h 3471918"/>
              <a:gd name="connsiteX294" fmla="*/ 2657099 w 8346699"/>
              <a:gd name="connsiteY294" fmla="*/ 1435100 h 3471918"/>
              <a:gd name="connsiteX295" fmla="*/ 2631699 w 8346699"/>
              <a:gd name="connsiteY295" fmla="*/ 1498600 h 3471918"/>
              <a:gd name="connsiteX296" fmla="*/ 2618999 w 8346699"/>
              <a:gd name="connsiteY296" fmla="*/ 1562100 h 3471918"/>
              <a:gd name="connsiteX297" fmla="*/ 2580899 w 8346699"/>
              <a:gd name="connsiteY297" fmla="*/ 1612900 h 3471918"/>
              <a:gd name="connsiteX298" fmla="*/ 2542799 w 8346699"/>
              <a:gd name="connsiteY298" fmla="*/ 1689100 h 3471918"/>
              <a:gd name="connsiteX299" fmla="*/ 2517399 w 8346699"/>
              <a:gd name="connsiteY299" fmla="*/ 1828800 h 3471918"/>
              <a:gd name="connsiteX300" fmla="*/ 2504699 w 8346699"/>
              <a:gd name="connsiteY300" fmla="*/ 1866900 h 3471918"/>
              <a:gd name="connsiteX301" fmla="*/ 2491999 w 8346699"/>
              <a:gd name="connsiteY301" fmla="*/ 1943100 h 3471918"/>
              <a:gd name="connsiteX302" fmla="*/ 2466599 w 8346699"/>
              <a:gd name="connsiteY302" fmla="*/ 1981200 h 3471918"/>
              <a:gd name="connsiteX303" fmla="*/ 2441199 w 8346699"/>
              <a:gd name="connsiteY303" fmla="*/ 2057400 h 3471918"/>
              <a:gd name="connsiteX304" fmla="*/ 2390399 w 8346699"/>
              <a:gd name="connsiteY304" fmla="*/ 2146300 h 3471918"/>
              <a:gd name="connsiteX305" fmla="*/ 2352299 w 8346699"/>
              <a:gd name="connsiteY305" fmla="*/ 2222500 h 3471918"/>
              <a:gd name="connsiteX306" fmla="*/ 2326899 w 8346699"/>
              <a:gd name="connsiteY306" fmla="*/ 2273300 h 3471918"/>
              <a:gd name="connsiteX307" fmla="*/ 2250699 w 8346699"/>
              <a:gd name="connsiteY307" fmla="*/ 2336800 h 3471918"/>
              <a:gd name="connsiteX308" fmla="*/ 2237999 w 8346699"/>
              <a:gd name="connsiteY308" fmla="*/ 2374900 h 3471918"/>
              <a:gd name="connsiteX309" fmla="*/ 2149099 w 8346699"/>
              <a:gd name="connsiteY309" fmla="*/ 2438400 h 3471918"/>
              <a:gd name="connsiteX310" fmla="*/ 2072899 w 8346699"/>
              <a:gd name="connsiteY310" fmla="*/ 2501900 h 3471918"/>
              <a:gd name="connsiteX311" fmla="*/ 1996699 w 8346699"/>
              <a:gd name="connsiteY311" fmla="*/ 2527300 h 3471918"/>
              <a:gd name="connsiteX312" fmla="*/ 1945899 w 8346699"/>
              <a:gd name="connsiteY312" fmla="*/ 2552700 h 3471918"/>
              <a:gd name="connsiteX313" fmla="*/ 1844299 w 8346699"/>
              <a:gd name="connsiteY313" fmla="*/ 2565400 h 3471918"/>
              <a:gd name="connsiteX314" fmla="*/ 1628399 w 8346699"/>
              <a:gd name="connsiteY314" fmla="*/ 2552700 h 3471918"/>
              <a:gd name="connsiteX315" fmla="*/ 1552199 w 8346699"/>
              <a:gd name="connsiteY315" fmla="*/ 2489200 h 3471918"/>
              <a:gd name="connsiteX316" fmla="*/ 1488699 w 8346699"/>
              <a:gd name="connsiteY316" fmla="*/ 2374900 h 3471918"/>
              <a:gd name="connsiteX317" fmla="*/ 1475999 w 8346699"/>
              <a:gd name="connsiteY317" fmla="*/ 2311400 h 3471918"/>
              <a:gd name="connsiteX318" fmla="*/ 1450599 w 8346699"/>
              <a:gd name="connsiteY318" fmla="*/ 2273300 h 3471918"/>
              <a:gd name="connsiteX319" fmla="*/ 1412499 w 8346699"/>
              <a:gd name="connsiteY319" fmla="*/ 2197100 h 3471918"/>
              <a:gd name="connsiteX320" fmla="*/ 1399799 w 8346699"/>
              <a:gd name="connsiteY320" fmla="*/ 2019300 h 3471918"/>
              <a:gd name="connsiteX321" fmla="*/ 1374399 w 8346699"/>
              <a:gd name="connsiteY321" fmla="*/ 1943100 h 3471918"/>
              <a:gd name="connsiteX322" fmla="*/ 1361699 w 8346699"/>
              <a:gd name="connsiteY322" fmla="*/ 1752600 h 3471918"/>
              <a:gd name="connsiteX323" fmla="*/ 1336299 w 8346699"/>
              <a:gd name="connsiteY323" fmla="*/ 1651000 h 3471918"/>
              <a:gd name="connsiteX324" fmla="*/ 1298199 w 8346699"/>
              <a:gd name="connsiteY324" fmla="*/ 1498600 h 3471918"/>
              <a:gd name="connsiteX325" fmla="*/ 1272799 w 8346699"/>
              <a:gd name="connsiteY325" fmla="*/ 1435100 h 3471918"/>
              <a:gd name="connsiteX326" fmla="*/ 1260099 w 8346699"/>
              <a:gd name="connsiteY326" fmla="*/ 1397000 h 3471918"/>
              <a:gd name="connsiteX327" fmla="*/ 1196599 w 8346699"/>
              <a:gd name="connsiteY327" fmla="*/ 1320800 h 3471918"/>
              <a:gd name="connsiteX328" fmla="*/ 1171199 w 8346699"/>
              <a:gd name="connsiteY328" fmla="*/ 1282700 h 3471918"/>
              <a:gd name="connsiteX329" fmla="*/ 1094999 w 8346699"/>
              <a:gd name="connsiteY329" fmla="*/ 1206500 h 3471918"/>
              <a:gd name="connsiteX330" fmla="*/ 1056899 w 8346699"/>
              <a:gd name="connsiteY330" fmla="*/ 1104900 h 3471918"/>
              <a:gd name="connsiteX331" fmla="*/ 1044199 w 8346699"/>
              <a:gd name="connsiteY331" fmla="*/ 1066800 h 3471918"/>
              <a:gd name="connsiteX332" fmla="*/ 1006099 w 8346699"/>
              <a:gd name="connsiteY332" fmla="*/ 1016000 h 3471918"/>
              <a:gd name="connsiteX333" fmla="*/ 980699 w 8346699"/>
              <a:gd name="connsiteY333" fmla="*/ 952500 h 3471918"/>
              <a:gd name="connsiteX334" fmla="*/ 942599 w 8346699"/>
              <a:gd name="connsiteY334" fmla="*/ 863600 h 3471918"/>
              <a:gd name="connsiteX335" fmla="*/ 904499 w 8346699"/>
              <a:gd name="connsiteY335" fmla="*/ 647700 h 3471918"/>
              <a:gd name="connsiteX336" fmla="*/ 891799 w 8346699"/>
              <a:gd name="connsiteY336" fmla="*/ 609600 h 3471918"/>
              <a:gd name="connsiteX337" fmla="*/ 828299 w 8346699"/>
              <a:gd name="connsiteY337" fmla="*/ 533400 h 3471918"/>
              <a:gd name="connsiteX338" fmla="*/ 815599 w 8346699"/>
              <a:gd name="connsiteY338" fmla="*/ 495300 h 3471918"/>
              <a:gd name="connsiteX339" fmla="*/ 726699 w 8346699"/>
              <a:gd name="connsiteY339" fmla="*/ 419100 h 3471918"/>
              <a:gd name="connsiteX340" fmla="*/ 650499 w 8346699"/>
              <a:gd name="connsiteY340" fmla="*/ 368300 h 3471918"/>
              <a:gd name="connsiteX341" fmla="*/ 574299 w 8346699"/>
              <a:gd name="connsiteY341" fmla="*/ 342900 h 3471918"/>
              <a:gd name="connsiteX342" fmla="*/ 536199 w 8346699"/>
              <a:gd name="connsiteY342" fmla="*/ 330200 h 3471918"/>
              <a:gd name="connsiteX343" fmla="*/ 447299 w 8346699"/>
              <a:gd name="connsiteY343" fmla="*/ 266700 h 3471918"/>
              <a:gd name="connsiteX344" fmla="*/ 396499 w 8346699"/>
              <a:gd name="connsiteY344" fmla="*/ 241300 h 3471918"/>
              <a:gd name="connsiteX345" fmla="*/ 358399 w 8346699"/>
              <a:gd name="connsiteY345" fmla="*/ 215900 h 3471918"/>
              <a:gd name="connsiteX346" fmla="*/ 307599 w 8346699"/>
              <a:gd name="connsiteY346" fmla="*/ 190500 h 3471918"/>
              <a:gd name="connsiteX347" fmla="*/ 218699 w 8346699"/>
              <a:gd name="connsiteY347" fmla="*/ 127000 h 3471918"/>
              <a:gd name="connsiteX348" fmla="*/ 180599 w 8346699"/>
              <a:gd name="connsiteY348" fmla="*/ 114300 h 3471918"/>
              <a:gd name="connsiteX349" fmla="*/ 129799 w 8346699"/>
              <a:gd name="connsiteY349" fmla="*/ 38100 h 3471918"/>
              <a:gd name="connsiteX350" fmla="*/ 2799 w 8346699"/>
              <a:gd name="connsiteY350" fmla="*/ 0 h 3471918"/>
              <a:gd name="connsiteX0" fmla="*/ 2799 w 8346699"/>
              <a:gd name="connsiteY0" fmla="*/ 0 h 3471918"/>
              <a:gd name="connsiteX1" fmla="*/ 36666 w 8346699"/>
              <a:gd name="connsiteY1" fmla="*/ 3246967 h 3471918"/>
              <a:gd name="connsiteX2" fmla="*/ 269499 w 8346699"/>
              <a:gd name="connsiteY2" fmla="*/ 3187700 h 3471918"/>
              <a:gd name="connsiteX3" fmla="*/ 307599 w 8346699"/>
              <a:gd name="connsiteY3" fmla="*/ 3149600 h 3471918"/>
              <a:gd name="connsiteX4" fmla="*/ 383799 w 8346699"/>
              <a:gd name="connsiteY4" fmla="*/ 3098800 h 3471918"/>
              <a:gd name="connsiteX5" fmla="*/ 409199 w 8346699"/>
              <a:gd name="connsiteY5" fmla="*/ 3060700 h 3471918"/>
              <a:gd name="connsiteX6" fmla="*/ 447299 w 8346699"/>
              <a:gd name="connsiteY6" fmla="*/ 3048000 h 3471918"/>
              <a:gd name="connsiteX7" fmla="*/ 485399 w 8346699"/>
              <a:gd name="connsiteY7" fmla="*/ 3022600 h 3471918"/>
              <a:gd name="connsiteX8" fmla="*/ 523499 w 8346699"/>
              <a:gd name="connsiteY8" fmla="*/ 3009900 h 3471918"/>
              <a:gd name="connsiteX9" fmla="*/ 561599 w 8346699"/>
              <a:gd name="connsiteY9" fmla="*/ 2984500 h 3471918"/>
              <a:gd name="connsiteX10" fmla="*/ 637799 w 8346699"/>
              <a:gd name="connsiteY10" fmla="*/ 2959100 h 3471918"/>
              <a:gd name="connsiteX11" fmla="*/ 675899 w 8346699"/>
              <a:gd name="connsiteY11" fmla="*/ 2921000 h 3471918"/>
              <a:gd name="connsiteX12" fmla="*/ 701299 w 8346699"/>
              <a:gd name="connsiteY12" fmla="*/ 2882900 h 3471918"/>
              <a:gd name="connsiteX13" fmla="*/ 739399 w 8346699"/>
              <a:gd name="connsiteY13" fmla="*/ 2870200 h 3471918"/>
              <a:gd name="connsiteX14" fmla="*/ 777499 w 8346699"/>
              <a:gd name="connsiteY14" fmla="*/ 2844800 h 3471918"/>
              <a:gd name="connsiteX15" fmla="*/ 828299 w 8346699"/>
              <a:gd name="connsiteY15" fmla="*/ 2819400 h 3471918"/>
              <a:gd name="connsiteX16" fmla="*/ 866399 w 8346699"/>
              <a:gd name="connsiteY16" fmla="*/ 2781300 h 3471918"/>
              <a:gd name="connsiteX17" fmla="*/ 891799 w 8346699"/>
              <a:gd name="connsiteY17" fmla="*/ 2743200 h 3471918"/>
              <a:gd name="connsiteX18" fmla="*/ 942599 w 8346699"/>
              <a:gd name="connsiteY18" fmla="*/ 2717800 h 3471918"/>
              <a:gd name="connsiteX19" fmla="*/ 1044199 w 8346699"/>
              <a:gd name="connsiteY19" fmla="*/ 2730500 h 3471918"/>
              <a:gd name="connsiteX20" fmla="*/ 1094999 w 8346699"/>
              <a:gd name="connsiteY20" fmla="*/ 2768600 h 3471918"/>
              <a:gd name="connsiteX21" fmla="*/ 1145799 w 8346699"/>
              <a:gd name="connsiteY21" fmla="*/ 2781300 h 3471918"/>
              <a:gd name="connsiteX22" fmla="*/ 1183899 w 8346699"/>
              <a:gd name="connsiteY22" fmla="*/ 2806700 h 3471918"/>
              <a:gd name="connsiteX23" fmla="*/ 1221999 w 8346699"/>
              <a:gd name="connsiteY23" fmla="*/ 2844800 h 3471918"/>
              <a:gd name="connsiteX24" fmla="*/ 1526799 w 8346699"/>
              <a:gd name="connsiteY24" fmla="*/ 2895600 h 3471918"/>
              <a:gd name="connsiteX25" fmla="*/ 1552199 w 8346699"/>
              <a:gd name="connsiteY25" fmla="*/ 2959100 h 3471918"/>
              <a:gd name="connsiteX26" fmla="*/ 1564899 w 8346699"/>
              <a:gd name="connsiteY26" fmla="*/ 3009900 h 3471918"/>
              <a:gd name="connsiteX27" fmla="*/ 1615699 w 8346699"/>
              <a:gd name="connsiteY27" fmla="*/ 3022600 h 3471918"/>
              <a:gd name="connsiteX28" fmla="*/ 1806199 w 8346699"/>
              <a:gd name="connsiteY28" fmla="*/ 3009900 h 3471918"/>
              <a:gd name="connsiteX29" fmla="*/ 1882399 w 8346699"/>
              <a:gd name="connsiteY29" fmla="*/ 2933700 h 3471918"/>
              <a:gd name="connsiteX30" fmla="*/ 1920499 w 8346699"/>
              <a:gd name="connsiteY30" fmla="*/ 2895600 h 3471918"/>
              <a:gd name="connsiteX31" fmla="*/ 1945899 w 8346699"/>
              <a:gd name="connsiteY31" fmla="*/ 2857500 h 3471918"/>
              <a:gd name="connsiteX32" fmla="*/ 1983999 w 8346699"/>
              <a:gd name="connsiteY32" fmla="*/ 2832100 h 3471918"/>
              <a:gd name="connsiteX33" fmla="*/ 2022099 w 8346699"/>
              <a:gd name="connsiteY33" fmla="*/ 2794000 h 3471918"/>
              <a:gd name="connsiteX34" fmla="*/ 2060199 w 8346699"/>
              <a:gd name="connsiteY34" fmla="*/ 2781300 h 3471918"/>
              <a:gd name="connsiteX35" fmla="*/ 2403099 w 8346699"/>
              <a:gd name="connsiteY35" fmla="*/ 2768600 h 3471918"/>
              <a:gd name="connsiteX36" fmla="*/ 2453899 w 8346699"/>
              <a:gd name="connsiteY36" fmla="*/ 2755900 h 3471918"/>
              <a:gd name="connsiteX37" fmla="*/ 2491999 w 8346699"/>
              <a:gd name="connsiteY37" fmla="*/ 2743200 h 3471918"/>
              <a:gd name="connsiteX38" fmla="*/ 2555499 w 8346699"/>
              <a:gd name="connsiteY38" fmla="*/ 2730500 h 3471918"/>
              <a:gd name="connsiteX39" fmla="*/ 2593599 w 8346699"/>
              <a:gd name="connsiteY39" fmla="*/ 2692400 h 3471918"/>
              <a:gd name="connsiteX40" fmla="*/ 2631699 w 8346699"/>
              <a:gd name="connsiteY40" fmla="*/ 2679700 h 3471918"/>
              <a:gd name="connsiteX41" fmla="*/ 2644399 w 8346699"/>
              <a:gd name="connsiteY41" fmla="*/ 2641600 h 3471918"/>
              <a:gd name="connsiteX42" fmla="*/ 2745999 w 8346699"/>
              <a:gd name="connsiteY42" fmla="*/ 2540000 h 3471918"/>
              <a:gd name="connsiteX43" fmla="*/ 2758699 w 8346699"/>
              <a:gd name="connsiteY43" fmla="*/ 2501900 h 3471918"/>
              <a:gd name="connsiteX44" fmla="*/ 2809499 w 8346699"/>
              <a:gd name="connsiteY44" fmla="*/ 2425700 h 3471918"/>
              <a:gd name="connsiteX45" fmla="*/ 2822199 w 8346699"/>
              <a:gd name="connsiteY45" fmla="*/ 2387600 h 3471918"/>
              <a:gd name="connsiteX46" fmla="*/ 2847599 w 8346699"/>
              <a:gd name="connsiteY46" fmla="*/ 2336800 h 3471918"/>
              <a:gd name="connsiteX47" fmla="*/ 2809499 w 8346699"/>
              <a:gd name="connsiteY47" fmla="*/ 2374900 h 3471918"/>
              <a:gd name="connsiteX48" fmla="*/ 2733299 w 8346699"/>
              <a:gd name="connsiteY48" fmla="*/ 2413000 h 3471918"/>
              <a:gd name="connsiteX49" fmla="*/ 2657099 w 8346699"/>
              <a:gd name="connsiteY49" fmla="*/ 2476500 h 3471918"/>
              <a:gd name="connsiteX50" fmla="*/ 2580899 w 8346699"/>
              <a:gd name="connsiteY50" fmla="*/ 2527300 h 3471918"/>
              <a:gd name="connsiteX51" fmla="*/ 2479299 w 8346699"/>
              <a:gd name="connsiteY51" fmla="*/ 2641600 h 3471918"/>
              <a:gd name="connsiteX52" fmla="*/ 2441199 w 8346699"/>
              <a:gd name="connsiteY52" fmla="*/ 2679700 h 3471918"/>
              <a:gd name="connsiteX53" fmla="*/ 2428499 w 8346699"/>
              <a:gd name="connsiteY53" fmla="*/ 2717800 h 3471918"/>
              <a:gd name="connsiteX54" fmla="*/ 2403099 w 8346699"/>
              <a:gd name="connsiteY54" fmla="*/ 2755900 h 3471918"/>
              <a:gd name="connsiteX55" fmla="*/ 2364999 w 8346699"/>
              <a:gd name="connsiteY55" fmla="*/ 2870200 h 3471918"/>
              <a:gd name="connsiteX56" fmla="*/ 2288799 w 8346699"/>
              <a:gd name="connsiteY56" fmla="*/ 2933700 h 3471918"/>
              <a:gd name="connsiteX57" fmla="*/ 2161799 w 8346699"/>
              <a:gd name="connsiteY57" fmla="*/ 3022600 h 3471918"/>
              <a:gd name="connsiteX58" fmla="*/ 2110999 w 8346699"/>
              <a:gd name="connsiteY58" fmla="*/ 3048000 h 3471918"/>
              <a:gd name="connsiteX59" fmla="*/ 2072899 w 8346699"/>
              <a:gd name="connsiteY59" fmla="*/ 3073400 h 3471918"/>
              <a:gd name="connsiteX60" fmla="*/ 1996699 w 8346699"/>
              <a:gd name="connsiteY60" fmla="*/ 3098800 h 3471918"/>
              <a:gd name="connsiteX61" fmla="*/ 1958599 w 8346699"/>
              <a:gd name="connsiteY61" fmla="*/ 3111500 h 3471918"/>
              <a:gd name="connsiteX62" fmla="*/ 2364999 w 8346699"/>
              <a:gd name="connsiteY62" fmla="*/ 3136900 h 3471918"/>
              <a:gd name="connsiteX63" fmla="*/ 2669799 w 8346699"/>
              <a:gd name="connsiteY63" fmla="*/ 3162300 h 3471918"/>
              <a:gd name="connsiteX64" fmla="*/ 2885699 w 8346699"/>
              <a:gd name="connsiteY64" fmla="*/ 3175000 h 3471918"/>
              <a:gd name="connsiteX65" fmla="*/ 3406399 w 8346699"/>
              <a:gd name="connsiteY65" fmla="*/ 3149600 h 3471918"/>
              <a:gd name="connsiteX66" fmla="*/ 3533399 w 8346699"/>
              <a:gd name="connsiteY66" fmla="*/ 3124200 h 3471918"/>
              <a:gd name="connsiteX67" fmla="*/ 3609599 w 8346699"/>
              <a:gd name="connsiteY67" fmla="*/ 3098800 h 3471918"/>
              <a:gd name="connsiteX68" fmla="*/ 4104899 w 8346699"/>
              <a:gd name="connsiteY68" fmla="*/ 3073400 h 3471918"/>
              <a:gd name="connsiteX69" fmla="*/ 4282699 w 8346699"/>
              <a:gd name="connsiteY69" fmla="*/ 3048000 h 3471918"/>
              <a:gd name="connsiteX70" fmla="*/ 4358899 w 8346699"/>
              <a:gd name="connsiteY70" fmla="*/ 3035300 h 3471918"/>
              <a:gd name="connsiteX71" fmla="*/ 4435099 w 8346699"/>
              <a:gd name="connsiteY71" fmla="*/ 3009900 h 3471918"/>
              <a:gd name="connsiteX72" fmla="*/ 5044699 w 8346699"/>
              <a:gd name="connsiteY72" fmla="*/ 3022600 h 3471918"/>
              <a:gd name="connsiteX73" fmla="*/ 5120899 w 8346699"/>
              <a:gd name="connsiteY73" fmla="*/ 3048000 h 3471918"/>
              <a:gd name="connsiteX74" fmla="*/ 5273299 w 8346699"/>
              <a:gd name="connsiteY74" fmla="*/ 3060700 h 3471918"/>
              <a:gd name="connsiteX75" fmla="*/ 5451099 w 8346699"/>
              <a:gd name="connsiteY75" fmla="*/ 3086100 h 3471918"/>
              <a:gd name="connsiteX76" fmla="*/ 5819399 w 8346699"/>
              <a:gd name="connsiteY76" fmla="*/ 3098800 h 3471918"/>
              <a:gd name="connsiteX77" fmla="*/ 6225799 w 8346699"/>
              <a:gd name="connsiteY77" fmla="*/ 3124200 h 3471918"/>
              <a:gd name="connsiteX78" fmla="*/ 6301999 w 8346699"/>
              <a:gd name="connsiteY78" fmla="*/ 3187700 h 3471918"/>
              <a:gd name="connsiteX79" fmla="*/ 6759199 w 8346699"/>
              <a:gd name="connsiteY79" fmla="*/ 3175000 h 3471918"/>
              <a:gd name="connsiteX80" fmla="*/ 6809999 w 8346699"/>
              <a:gd name="connsiteY80" fmla="*/ 3149600 h 3471918"/>
              <a:gd name="connsiteX81" fmla="*/ 6873499 w 8346699"/>
              <a:gd name="connsiteY81" fmla="*/ 3136900 h 3471918"/>
              <a:gd name="connsiteX82" fmla="*/ 6784599 w 8346699"/>
              <a:gd name="connsiteY82" fmla="*/ 3098800 h 3471918"/>
              <a:gd name="connsiteX83" fmla="*/ 6644899 w 8346699"/>
              <a:gd name="connsiteY83" fmla="*/ 3086100 h 3471918"/>
              <a:gd name="connsiteX84" fmla="*/ 6543299 w 8346699"/>
              <a:gd name="connsiteY84" fmla="*/ 3073400 h 3471918"/>
              <a:gd name="connsiteX85" fmla="*/ 6276599 w 8346699"/>
              <a:gd name="connsiteY85" fmla="*/ 3048000 h 3471918"/>
              <a:gd name="connsiteX86" fmla="*/ 6225799 w 8346699"/>
              <a:gd name="connsiteY86" fmla="*/ 3022600 h 3471918"/>
              <a:gd name="connsiteX87" fmla="*/ 6301999 w 8346699"/>
              <a:gd name="connsiteY87" fmla="*/ 2971800 h 3471918"/>
              <a:gd name="connsiteX88" fmla="*/ 6479799 w 8346699"/>
              <a:gd name="connsiteY88" fmla="*/ 2946400 h 3471918"/>
              <a:gd name="connsiteX89" fmla="*/ 6594099 w 8346699"/>
              <a:gd name="connsiteY89" fmla="*/ 2908300 h 3471918"/>
              <a:gd name="connsiteX90" fmla="*/ 6644899 w 8346699"/>
              <a:gd name="connsiteY90" fmla="*/ 2895600 h 3471918"/>
              <a:gd name="connsiteX91" fmla="*/ 5946399 w 8346699"/>
              <a:gd name="connsiteY91" fmla="*/ 2870200 h 3471918"/>
              <a:gd name="connsiteX92" fmla="*/ 5857499 w 8346699"/>
              <a:gd name="connsiteY92" fmla="*/ 2857500 h 3471918"/>
              <a:gd name="connsiteX93" fmla="*/ 5666999 w 8346699"/>
              <a:gd name="connsiteY93" fmla="*/ 2844800 h 3471918"/>
              <a:gd name="connsiteX94" fmla="*/ 5209799 w 8346699"/>
              <a:gd name="connsiteY94" fmla="*/ 2832100 h 3471918"/>
              <a:gd name="connsiteX95" fmla="*/ 5146299 w 8346699"/>
              <a:gd name="connsiteY95" fmla="*/ 2819400 h 3471918"/>
              <a:gd name="connsiteX96" fmla="*/ 5108199 w 8346699"/>
              <a:gd name="connsiteY96" fmla="*/ 2806700 h 3471918"/>
              <a:gd name="connsiteX97" fmla="*/ 4587499 w 8346699"/>
              <a:gd name="connsiteY97" fmla="*/ 2819400 h 3471918"/>
              <a:gd name="connsiteX98" fmla="*/ 4485899 w 8346699"/>
              <a:gd name="connsiteY98" fmla="*/ 2832100 h 3471918"/>
              <a:gd name="connsiteX99" fmla="*/ 4244599 w 8346699"/>
              <a:gd name="connsiteY99" fmla="*/ 2870200 h 3471918"/>
              <a:gd name="connsiteX100" fmla="*/ 4028699 w 8346699"/>
              <a:gd name="connsiteY100" fmla="*/ 2882900 h 3471918"/>
              <a:gd name="connsiteX101" fmla="*/ 3520699 w 8346699"/>
              <a:gd name="connsiteY101" fmla="*/ 2870200 h 3471918"/>
              <a:gd name="connsiteX102" fmla="*/ 3482599 w 8346699"/>
              <a:gd name="connsiteY102" fmla="*/ 2857500 h 3471918"/>
              <a:gd name="connsiteX103" fmla="*/ 3355599 w 8346699"/>
              <a:gd name="connsiteY103" fmla="*/ 2870200 h 3471918"/>
              <a:gd name="connsiteX104" fmla="*/ 3330199 w 8346699"/>
              <a:gd name="connsiteY104" fmla="*/ 2908300 h 3471918"/>
              <a:gd name="connsiteX105" fmla="*/ 3304799 w 8346699"/>
              <a:gd name="connsiteY105" fmla="*/ 2997200 h 3471918"/>
              <a:gd name="connsiteX106" fmla="*/ 3190499 w 8346699"/>
              <a:gd name="connsiteY106" fmla="*/ 3060700 h 3471918"/>
              <a:gd name="connsiteX107" fmla="*/ 3114299 w 8346699"/>
              <a:gd name="connsiteY107" fmla="*/ 3098800 h 3471918"/>
              <a:gd name="connsiteX108" fmla="*/ 3012699 w 8346699"/>
              <a:gd name="connsiteY108" fmla="*/ 3086100 h 3471918"/>
              <a:gd name="connsiteX109" fmla="*/ 3025399 w 8346699"/>
              <a:gd name="connsiteY109" fmla="*/ 3035300 h 3471918"/>
              <a:gd name="connsiteX110" fmla="*/ 3076199 w 8346699"/>
              <a:gd name="connsiteY110" fmla="*/ 3022600 h 3471918"/>
              <a:gd name="connsiteX111" fmla="*/ 3114299 w 8346699"/>
              <a:gd name="connsiteY111" fmla="*/ 2997200 h 3471918"/>
              <a:gd name="connsiteX112" fmla="*/ 3190499 w 8346699"/>
              <a:gd name="connsiteY112" fmla="*/ 2971800 h 3471918"/>
              <a:gd name="connsiteX113" fmla="*/ 3266699 w 8346699"/>
              <a:gd name="connsiteY113" fmla="*/ 2933700 h 3471918"/>
              <a:gd name="connsiteX114" fmla="*/ 3304799 w 8346699"/>
              <a:gd name="connsiteY114" fmla="*/ 2908300 h 3471918"/>
              <a:gd name="connsiteX115" fmla="*/ 3330199 w 8346699"/>
              <a:gd name="connsiteY115" fmla="*/ 2870200 h 3471918"/>
              <a:gd name="connsiteX116" fmla="*/ 3368299 w 8346699"/>
              <a:gd name="connsiteY116" fmla="*/ 2857500 h 3471918"/>
              <a:gd name="connsiteX117" fmla="*/ 3406399 w 8346699"/>
              <a:gd name="connsiteY117" fmla="*/ 2832100 h 3471918"/>
              <a:gd name="connsiteX118" fmla="*/ 3660399 w 8346699"/>
              <a:gd name="connsiteY118" fmla="*/ 2806700 h 3471918"/>
              <a:gd name="connsiteX119" fmla="*/ 3761999 w 8346699"/>
              <a:gd name="connsiteY119" fmla="*/ 2781300 h 3471918"/>
              <a:gd name="connsiteX120" fmla="*/ 3838199 w 8346699"/>
              <a:gd name="connsiteY120" fmla="*/ 2755900 h 3471918"/>
              <a:gd name="connsiteX121" fmla="*/ 3876299 w 8346699"/>
              <a:gd name="connsiteY121" fmla="*/ 2730500 h 3471918"/>
              <a:gd name="connsiteX122" fmla="*/ 3927099 w 8346699"/>
              <a:gd name="connsiteY122" fmla="*/ 2717800 h 3471918"/>
              <a:gd name="connsiteX123" fmla="*/ 3965199 w 8346699"/>
              <a:gd name="connsiteY123" fmla="*/ 2705100 h 3471918"/>
              <a:gd name="connsiteX124" fmla="*/ 3990599 w 8346699"/>
              <a:gd name="connsiteY124" fmla="*/ 2667000 h 3471918"/>
              <a:gd name="connsiteX125" fmla="*/ 3927099 w 8346699"/>
              <a:gd name="connsiteY125" fmla="*/ 2654300 h 3471918"/>
              <a:gd name="connsiteX126" fmla="*/ 3876299 w 8346699"/>
              <a:gd name="connsiteY126" fmla="*/ 2641600 h 3471918"/>
              <a:gd name="connsiteX127" fmla="*/ 3800099 w 8346699"/>
              <a:gd name="connsiteY127" fmla="*/ 2616200 h 3471918"/>
              <a:gd name="connsiteX128" fmla="*/ 3787399 w 8346699"/>
              <a:gd name="connsiteY128" fmla="*/ 2578100 h 3471918"/>
              <a:gd name="connsiteX129" fmla="*/ 3698499 w 8346699"/>
              <a:gd name="connsiteY129" fmla="*/ 2463800 h 3471918"/>
              <a:gd name="connsiteX130" fmla="*/ 3660399 w 8346699"/>
              <a:gd name="connsiteY130" fmla="*/ 2438400 h 3471918"/>
              <a:gd name="connsiteX131" fmla="*/ 3927099 w 8346699"/>
              <a:gd name="connsiteY131" fmla="*/ 2400300 h 3471918"/>
              <a:gd name="connsiteX132" fmla="*/ 4003299 w 8346699"/>
              <a:gd name="connsiteY132" fmla="*/ 2336800 h 3471918"/>
              <a:gd name="connsiteX133" fmla="*/ 4054099 w 8346699"/>
              <a:gd name="connsiteY133" fmla="*/ 2260600 h 3471918"/>
              <a:gd name="connsiteX134" fmla="*/ 4117599 w 8346699"/>
              <a:gd name="connsiteY134" fmla="*/ 2184400 h 3471918"/>
              <a:gd name="connsiteX135" fmla="*/ 4168399 w 8346699"/>
              <a:gd name="connsiteY135" fmla="*/ 2133600 h 3471918"/>
              <a:gd name="connsiteX136" fmla="*/ 4219199 w 8346699"/>
              <a:gd name="connsiteY136" fmla="*/ 2082800 h 3471918"/>
              <a:gd name="connsiteX137" fmla="*/ 4244599 w 8346699"/>
              <a:gd name="connsiteY137" fmla="*/ 2044700 h 3471918"/>
              <a:gd name="connsiteX138" fmla="*/ 4282699 w 8346699"/>
              <a:gd name="connsiteY138" fmla="*/ 2006600 h 3471918"/>
              <a:gd name="connsiteX139" fmla="*/ 4295399 w 8346699"/>
              <a:gd name="connsiteY139" fmla="*/ 1968500 h 3471918"/>
              <a:gd name="connsiteX140" fmla="*/ 4358899 w 8346699"/>
              <a:gd name="connsiteY140" fmla="*/ 1892300 h 3471918"/>
              <a:gd name="connsiteX141" fmla="*/ 4384299 w 8346699"/>
              <a:gd name="connsiteY141" fmla="*/ 1854200 h 3471918"/>
              <a:gd name="connsiteX142" fmla="*/ 4473199 w 8346699"/>
              <a:gd name="connsiteY142" fmla="*/ 1765300 h 3471918"/>
              <a:gd name="connsiteX143" fmla="*/ 4574799 w 8346699"/>
              <a:gd name="connsiteY143" fmla="*/ 1651000 h 3471918"/>
              <a:gd name="connsiteX144" fmla="*/ 4612899 w 8346699"/>
              <a:gd name="connsiteY144" fmla="*/ 1638300 h 3471918"/>
              <a:gd name="connsiteX145" fmla="*/ 4689099 w 8346699"/>
              <a:gd name="connsiteY145" fmla="*/ 1600200 h 3471918"/>
              <a:gd name="connsiteX146" fmla="*/ 4739899 w 8346699"/>
              <a:gd name="connsiteY146" fmla="*/ 1612900 h 3471918"/>
              <a:gd name="connsiteX147" fmla="*/ 4765299 w 8346699"/>
              <a:gd name="connsiteY147" fmla="*/ 1689100 h 3471918"/>
              <a:gd name="connsiteX148" fmla="*/ 4777999 w 8346699"/>
              <a:gd name="connsiteY148" fmla="*/ 1727200 h 3471918"/>
              <a:gd name="connsiteX149" fmla="*/ 4790699 w 8346699"/>
              <a:gd name="connsiteY149" fmla="*/ 1765300 h 3471918"/>
              <a:gd name="connsiteX150" fmla="*/ 4841499 w 8346699"/>
              <a:gd name="connsiteY150" fmla="*/ 1841500 h 3471918"/>
              <a:gd name="connsiteX151" fmla="*/ 4879599 w 8346699"/>
              <a:gd name="connsiteY151" fmla="*/ 1930400 h 3471918"/>
              <a:gd name="connsiteX152" fmla="*/ 4892299 w 8346699"/>
              <a:gd name="connsiteY152" fmla="*/ 1981200 h 3471918"/>
              <a:gd name="connsiteX153" fmla="*/ 4917699 w 8346699"/>
              <a:gd name="connsiteY153" fmla="*/ 2019300 h 3471918"/>
              <a:gd name="connsiteX154" fmla="*/ 4930399 w 8346699"/>
              <a:gd name="connsiteY154" fmla="*/ 2057400 h 3471918"/>
              <a:gd name="connsiteX155" fmla="*/ 4955799 w 8346699"/>
              <a:gd name="connsiteY155" fmla="*/ 2108200 h 3471918"/>
              <a:gd name="connsiteX156" fmla="*/ 4981199 w 8346699"/>
              <a:gd name="connsiteY156" fmla="*/ 2146300 h 3471918"/>
              <a:gd name="connsiteX157" fmla="*/ 5070099 w 8346699"/>
              <a:gd name="connsiteY157" fmla="*/ 2171700 h 3471918"/>
              <a:gd name="connsiteX158" fmla="*/ 5120899 w 8346699"/>
              <a:gd name="connsiteY158" fmla="*/ 2197100 h 3471918"/>
              <a:gd name="connsiteX159" fmla="*/ 5158999 w 8346699"/>
              <a:gd name="connsiteY159" fmla="*/ 2413000 h 3471918"/>
              <a:gd name="connsiteX160" fmla="*/ 5209799 w 8346699"/>
              <a:gd name="connsiteY160" fmla="*/ 2489200 h 3471918"/>
              <a:gd name="connsiteX161" fmla="*/ 5336799 w 8346699"/>
              <a:gd name="connsiteY161" fmla="*/ 2514600 h 3471918"/>
              <a:gd name="connsiteX162" fmla="*/ 5628899 w 8346699"/>
              <a:gd name="connsiteY162" fmla="*/ 2527300 h 3471918"/>
              <a:gd name="connsiteX163" fmla="*/ 5705099 w 8346699"/>
              <a:gd name="connsiteY163" fmla="*/ 2552700 h 3471918"/>
              <a:gd name="connsiteX164" fmla="*/ 5717799 w 8346699"/>
              <a:gd name="connsiteY164" fmla="*/ 2590800 h 3471918"/>
              <a:gd name="connsiteX165" fmla="*/ 5781299 w 8346699"/>
              <a:gd name="connsiteY165" fmla="*/ 2616200 h 3471918"/>
              <a:gd name="connsiteX166" fmla="*/ 5908299 w 8346699"/>
              <a:gd name="connsiteY166" fmla="*/ 2641600 h 3471918"/>
              <a:gd name="connsiteX167" fmla="*/ 6543299 w 8346699"/>
              <a:gd name="connsiteY167" fmla="*/ 2628900 h 3471918"/>
              <a:gd name="connsiteX168" fmla="*/ 6682999 w 8346699"/>
              <a:gd name="connsiteY168" fmla="*/ 2603500 h 3471918"/>
              <a:gd name="connsiteX169" fmla="*/ 6771899 w 8346699"/>
              <a:gd name="connsiteY169" fmla="*/ 2590800 h 3471918"/>
              <a:gd name="connsiteX170" fmla="*/ 6835399 w 8346699"/>
              <a:gd name="connsiteY170" fmla="*/ 2603500 h 3471918"/>
              <a:gd name="connsiteX171" fmla="*/ 6809999 w 8346699"/>
              <a:gd name="connsiteY171" fmla="*/ 2641600 h 3471918"/>
              <a:gd name="connsiteX172" fmla="*/ 6771899 w 8346699"/>
              <a:gd name="connsiteY172" fmla="*/ 2654300 h 3471918"/>
              <a:gd name="connsiteX173" fmla="*/ 7051299 w 8346699"/>
              <a:gd name="connsiteY173" fmla="*/ 2641600 h 3471918"/>
              <a:gd name="connsiteX174" fmla="*/ 7076699 w 8346699"/>
              <a:gd name="connsiteY174" fmla="*/ 2603500 h 3471918"/>
              <a:gd name="connsiteX175" fmla="*/ 7114799 w 8346699"/>
              <a:gd name="connsiteY175" fmla="*/ 2578100 h 3471918"/>
              <a:gd name="connsiteX176" fmla="*/ 7127499 w 8346699"/>
              <a:gd name="connsiteY176" fmla="*/ 2540000 h 3471918"/>
              <a:gd name="connsiteX177" fmla="*/ 7216399 w 8346699"/>
              <a:gd name="connsiteY177" fmla="*/ 2425700 h 3471918"/>
              <a:gd name="connsiteX178" fmla="*/ 7254499 w 8346699"/>
              <a:gd name="connsiteY178" fmla="*/ 2349500 h 3471918"/>
              <a:gd name="connsiteX179" fmla="*/ 7343399 w 8346699"/>
              <a:gd name="connsiteY179" fmla="*/ 2286000 h 3471918"/>
              <a:gd name="connsiteX180" fmla="*/ 7394199 w 8346699"/>
              <a:gd name="connsiteY180" fmla="*/ 2247900 h 3471918"/>
              <a:gd name="connsiteX181" fmla="*/ 7470399 w 8346699"/>
              <a:gd name="connsiteY181" fmla="*/ 2184400 h 3471918"/>
              <a:gd name="connsiteX182" fmla="*/ 7508499 w 8346699"/>
              <a:gd name="connsiteY182" fmla="*/ 2171700 h 3471918"/>
              <a:gd name="connsiteX183" fmla="*/ 7610099 w 8346699"/>
              <a:gd name="connsiteY183" fmla="*/ 2133600 h 3471918"/>
              <a:gd name="connsiteX184" fmla="*/ 7635499 w 8346699"/>
              <a:gd name="connsiteY184" fmla="*/ 2095500 h 3471918"/>
              <a:gd name="connsiteX185" fmla="*/ 7686299 w 8346699"/>
              <a:gd name="connsiteY185" fmla="*/ 2082800 h 3471918"/>
              <a:gd name="connsiteX186" fmla="*/ 7724399 w 8346699"/>
              <a:gd name="connsiteY186" fmla="*/ 2057400 h 3471918"/>
              <a:gd name="connsiteX187" fmla="*/ 7762499 w 8346699"/>
              <a:gd name="connsiteY187" fmla="*/ 2044700 h 3471918"/>
              <a:gd name="connsiteX188" fmla="*/ 7800599 w 8346699"/>
              <a:gd name="connsiteY188" fmla="*/ 2019300 h 3471918"/>
              <a:gd name="connsiteX189" fmla="*/ 7838699 w 8346699"/>
              <a:gd name="connsiteY189" fmla="*/ 1981200 h 3471918"/>
              <a:gd name="connsiteX190" fmla="*/ 7940299 w 8346699"/>
              <a:gd name="connsiteY190" fmla="*/ 1943100 h 3471918"/>
              <a:gd name="connsiteX191" fmla="*/ 7978399 w 8346699"/>
              <a:gd name="connsiteY191" fmla="*/ 1905000 h 3471918"/>
              <a:gd name="connsiteX192" fmla="*/ 8079999 w 8346699"/>
              <a:gd name="connsiteY192" fmla="*/ 1854200 h 3471918"/>
              <a:gd name="connsiteX193" fmla="*/ 8105399 w 8346699"/>
              <a:gd name="connsiteY193" fmla="*/ 1816100 h 3471918"/>
              <a:gd name="connsiteX194" fmla="*/ 8156199 w 8346699"/>
              <a:gd name="connsiteY194" fmla="*/ 1803400 h 3471918"/>
              <a:gd name="connsiteX195" fmla="*/ 8346699 w 8346699"/>
              <a:gd name="connsiteY195" fmla="*/ 1765300 h 3471918"/>
              <a:gd name="connsiteX196" fmla="*/ 8283199 w 8346699"/>
              <a:gd name="connsiteY196" fmla="*/ 1752600 h 3471918"/>
              <a:gd name="connsiteX197" fmla="*/ 8245099 w 8346699"/>
              <a:gd name="connsiteY197" fmla="*/ 1739900 h 3471918"/>
              <a:gd name="connsiteX198" fmla="*/ 8156199 w 8346699"/>
              <a:gd name="connsiteY198" fmla="*/ 1727200 h 3471918"/>
              <a:gd name="connsiteX199" fmla="*/ 8079999 w 8346699"/>
              <a:gd name="connsiteY199" fmla="*/ 1714500 h 3471918"/>
              <a:gd name="connsiteX200" fmla="*/ 7889499 w 8346699"/>
              <a:gd name="connsiteY200" fmla="*/ 1727200 h 3471918"/>
              <a:gd name="connsiteX201" fmla="*/ 7851399 w 8346699"/>
              <a:gd name="connsiteY201" fmla="*/ 1752600 h 3471918"/>
              <a:gd name="connsiteX202" fmla="*/ 7813299 w 8346699"/>
              <a:gd name="connsiteY202" fmla="*/ 1765300 h 3471918"/>
              <a:gd name="connsiteX203" fmla="*/ 7737099 w 8346699"/>
              <a:gd name="connsiteY203" fmla="*/ 1803400 h 3471918"/>
              <a:gd name="connsiteX204" fmla="*/ 7622799 w 8346699"/>
              <a:gd name="connsiteY204" fmla="*/ 1905000 h 3471918"/>
              <a:gd name="connsiteX205" fmla="*/ 7521199 w 8346699"/>
              <a:gd name="connsiteY205" fmla="*/ 2057400 h 3471918"/>
              <a:gd name="connsiteX206" fmla="*/ 7495799 w 8346699"/>
              <a:gd name="connsiteY206" fmla="*/ 2095500 h 3471918"/>
              <a:gd name="connsiteX207" fmla="*/ 7406899 w 8346699"/>
              <a:gd name="connsiteY207" fmla="*/ 2171700 h 3471918"/>
              <a:gd name="connsiteX208" fmla="*/ 7368799 w 8346699"/>
              <a:gd name="connsiteY208" fmla="*/ 2197100 h 3471918"/>
              <a:gd name="connsiteX209" fmla="*/ 7292599 w 8346699"/>
              <a:gd name="connsiteY209" fmla="*/ 2247900 h 3471918"/>
              <a:gd name="connsiteX210" fmla="*/ 7216399 w 8346699"/>
              <a:gd name="connsiteY210" fmla="*/ 2324100 h 3471918"/>
              <a:gd name="connsiteX211" fmla="*/ 7178299 w 8346699"/>
              <a:gd name="connsiteY211" fmla="*/ 2362200 h 3471918"/>
              <a:gd name="connsiteX212" fmla="*/ 7140199 w 8346699"/>
              <a:gd name="connsiteY212" fmla="*/ 2413000 h 3471918"/>
              <a:gd name="connsiteX213" fmla="*/ 7051299 w 8346699"/>
              <a:gd name="connsiteY213" fmla="*/ 2527300 h 3471918"/>
              <a:gd name="connsiteX214" fmla="*/ 7000499 w 8346699"/>
              <a:gd name="connsiteY214" fmla="*/ 2540000 h 3471918"/>
              <a:gd name="connsiteX215" fmla="*/ 6619499 w 8346699"/>
              <a:gd name="connsiteY215" fmla="*/ 2552700 h 3471918"/>
              <a:gd name="connsiteX216" fmla="*/ 6568699 w 8346699"/>
              <a:gd name="connsiteY216" fmla="*/ 2540000 h 3471918"/>
              <a:gd name="connsiteX217" fmla="*/ 6301999 w 8346699"/>
              <a:gd name="connsiteY217" fmla="*/ 2514600 h 3471918"/>
              <a:gd name="connsiteX218" fmla="*/ 6225799 w 8346699"/>
              <a:gd name="connsiteY218" fmla="*/ 2501900 h 3471918"/>
              <a:gd name="connsiteX219" fmla="*/ 6149599 w 8346699"/>
              <a:gd name="connsiteY219" fmla="*/ 2476500 h 3471918"/>
              <a:gd name="connsiteX220" fmla="*/ 6022599 w 8346699"/>
              <a:gd name="connsiteY220" fmla="*/ 2438400 h 3471918"/>
              <a:gd name="connsiteX221" fmla="*/ 5984499 w 8346699"/>
              <a:gd name="connsiteY221" fmla="*/ 2413000 h 3471918"/>
              <a:gd name="connsiteX222" fmla="*/ 5933699 w 8346699"/>
              <a:gd name="connsiteY222" fmla="*/ 2400300 h 3471918"/>
              <a:gd name="connsiteX223" fmla="*/ 5832099 w 8346699"/>
              <a:gd name="connsiteY223" fmla="*/ 2349500 h 3471918"/>
              <a:gd name="connsiteX224" fmla="*/ 5806699 w 8346699"/>
              <a:gd name="connsiteY224" fmla="*/ 2311400 h 3471918"/>
              <a:gd name="connsiteX225" fmla="*/ 5768599 w 8346699"/>
              <a:gd name="connsiteY225" fmla="*/ 2273300 h 3471918"/>
              <a:gd name="connsiteX226" fmla="*/ 5755899 w 8346699"/>
              <a:gd name="connsiteY226" fmla="*/ 2235200 h 3471918"/>
              <a:gd name="connsiteX227" fmla="*/ 5692399 w 8346699"/>
              <a:gd name="connsiteY227" fmla="*/ 2171700 h 3471918"/>
              <a:gd name="connsiteX228" fmla="*/ 5641599 w 8346699"/>
              <a:gd name="connsiteY228" fmla="*/ 2095500 h 3471918"/>
              <a:gd name="connsiteX229" fmla="*/ 5616199 w 8346699"/>
              <a:gd name="connsiteY229" fmla="*/ 2057400 h 3471918"/>
              <a:gd name="connsiteX230" fmla="*/ 5387599 w 8346699"/>
              <a:gd name="connsiteY230" fmla="*/ 2044700 h 3471918"/>
              <a:gd name="connsiteX231" fmla="*/ 5324099 w 8346699"/>
              <a:gd name="connsiteY231" fmla="*/ 2019300 h 3471918"/>
              <a:gd name="connsiteX232" fmla="*/ 5235199 w 8346699"/>
              <a:gd name="connsiteY232" fmla="*/ 2006600 h 3471918"/>
              <a:gd name="connsiteX233" fmla="*/ 5158999 w 8346699"/>
              <a:gd name="connsiteY233" fmla="*/ 1943100 h 3471918"/>
              <a:gd name="connsiteX234" fmla="*/ 5120899 w 8346699"/>
              <a:gd name="connsiteY234" fmla="*/ 1917700 h 3471918"/>
              <a:gd name="connsiteX235" fmla="*/ 5095499 w 8346699"/>
              <a:gd name="connsiteY235" fmla="*/ 1866900 h 3471918"/>
              <a:gd name="connsiteX236" fmla="*/ 5082799 w 8346699"/>
              <a:gd name="connsiteY236" fmla="*/ 1816100 h 3471918"/>
              <a:gd name="connsiteX237" fmla="*/ 5057399 w 8346699"/>
              <a:gd name="connsiteY237" fmla="*/ 1752600 h 3471918"/>
              <a:gd name="connsiteX238" fmla="*/ 5044699 w 8346699"/>
              <a:gd name="connsiteY238" fmla="*/ 1511300 h 3471918"/>
              <a:gd name="connsiteX239" fmla="*/ 5031999 w 8346699"/>
              <a:gd name="connsiteY239" fmla="*/ 1422400 h 3471918"/>
              <a:gd name="connsiteX240" fmla="*/ 5019299 w 8346699"/>
              <a:gd name="connsiteY240" fmla="*/ 1270000 h 3471918"/>
              <a:gd name="connsiteX241" fmla="*/ 4993899 w 8346699"/>
              <a:gd name="connsiteY241" fmla="*/ 1104900 h 3471918"/>
              <a:gd name="connsiteX242" fmla="*/ 4930399 w 8346699"/>
              <a:gd name="connsiteY242" fmla="*/ 1028700 h 3471918"/>
              <a:gd name="connsiteX243" fmla="*/ 4841499 w 8346699"/>
              <a:gd name="connsiteY243" fmla="*/ 927100 h 3471918"/>
              <a:gd name="connsiteX244" fmla="*/ 4790699 w 8346699"/>
              <a:gd name="connsiteY244" fmla="*/ 876300 h 3471918"/>
              <a:gd name="connsiteX245" fmla="*/ 4765299 w 8346699"/>
              <a:gd name="connsiteY245" fmla="*/ 838200 h 3471918"/>
              <a:gd name="connsiteX246" fmla="*/ 4638299 w 8346699"/>
              <a:gd name="connsiteY246" fmla="*/ 800100 h 3471918"/>
              <a:gd name="connsiteX247" fmla="*/ 4511299 w 8346699"/>
              <a:gd name="connsiteY247" fmla="*/ 812800 h 3471918"/>
              <a:gd name="connsiteX248" fmla="*/ 4473199 w 8346699"/>
              <a:gd name="connsiteY248" fmla="*/ 825500 h 3471918"/>
              <a:gd name="connsiteX249" fmla="*/ 4409699 w 8346699"/>
              <a:gd name="connsiteY249" fmla="*/ 901700 h 3471918"/>
              <a:gd name="connsiteX250" fmla="*/ 4396999 w 8346699"/>
              <a:gd name="connsiteY250" fmla="*/ 939800 h 3471918"/>
              <a:gd name="connsiteX251" fmla="*/ 4371599 w 8346699"/>
              <a:gd name="connsiteY251" fmla="*/ 977900 h 3471918"/>
              <a:gd name="connsiteX252" fmla="*/ 4320799 w 8346699"/>
              <a:gd name="connsiteY252" fmla="*/ 1092200 h 3471918"/>
              <a:gd name="connsiteX253" fmla="*/ 4308099 w 8346699"/>
              <a:gd name="connsiteY253" fmla="*/ 1155700 h 3471918"/>
              <a:gd name="connsiteX254" fmla="*/ 4282699 w 8346699"/>
              <a:gd name="connsiteY254" fmla="*/ 1308100 h 3471918"/>
              <a:gd name="connsiteX255" fmla="*/ 4269999 w 8346699"/>
              <a:gd name="connsiteY255" fmla="*/ 1346200 h 3471918"/>
              <a:gd name="connsiteX256" fmla="*/ 4244599 w 8346699"/>
              <a:gd name="connsiteY256" fmla="*/ 1384300 h 3471918"/>
              <a:gd name="connsiteX257" fmla="*/ 4231899 w 8346699"/>
              <a:gd name="connsiteY257" fmla="*/ 1447800 h 3471918"/>
              <a:gd name="connsiteX258" fmla="*/ 4219199 w 8346699"/>
              <a:gd name="connsiteY258" fmla="*/ 1524000 h 3471918"/>
              <a:gd name="connsiteX259" fmla="*/ 4193799 w 8346699"/>
              <a:gd name="connsiteY259" fmla="*/ 1600200 h 3471918"/>
              <a:gd name="connsiteX260" fmla="*/ 4181099 w 8346699"/>
              <a:gd name="connsiteY260" fmla="*/ 1651000 h 3471918"/>
              <a:gd name="connsiteX261" fmla="*/ 4155699 w 8346699"/>
              <a:gd name="connsiteY261" fmla="*/ 1816100 h 3471918"/>
              <a:gd name="connsiteX262" fmla="*/ 4142999 w 8346699"/>
              <a:gd name="connsiteY262" fmla="*/ 1854200 h 3471918"/>
              <a:gd name="connsiteX263" fmla="*/ 4130299 w 8346699"/>
              <a:gd name="connsiteY263" fmla="*/ 1905000 h 3471918"/>
              <a:gd name="connsiteX264" fmla="*/ 4104899 w 8346699"/>
              <a:gd name="connsiteY264" fmla="*/ 2070100 h 3471918"/>
              <a:gd name="connsiteX265" fmla="*/ 4092199 w 8346699"/>
              <a:gd name="connsiteY265" fmla="*/ 2108200 h 3471918"/>
              <a:gd name="connsiteX266" fmla="*/ 4015999 w 8346699"/>
              <a:gd name="connsiteY266" fmla="*/ 2184400 h 3471918"/>
              <a:gd name="connsiteX267" fmla="*/ 3939799 w 8346699"/>
              <a:gd name="connsiteY267" fmla="*/ 2235200 h 3471918"/>
              <a:gd name="connsiteX268" fmla="*/ 3901699 w 8346699"/>
              <a:gd name="connsiteY268" fmla="*/ 2197100 h 3471918"/>
              <a:gd name="connsiteX269" fmla="*/ 3838199 w 8346699"/>
              <a:gd name="connsiteY269" fmla="*/ 2108200 h 3471918"/>
              <a:gd name="connsiteX270" fmla="*/ 3800099 w 8346699"/>
              <a:gd name="connsiteY270" fmla="*/ 2006600 h 3471918"/>
              <a:gd name="connsiteX271" fmla="*/ 3787399 w 8346699"/>
              <a:gd name="connsiteY271" fmla="*/ 1955800 h 3471918"/>
              <a:gd name="connsiteX272" fmla="*/ 3749299 w 8346699"/>
              <a:gd name="connsiteY272" fmla="*/ 1917700 h 3471918"/>
              <a:gd name="connsiteX273" fmla="*/ 3685799 w 8346699"/>
              <a:gd name="connsiteY273" fmla="*/ 1841500 h 3471918"/>
              <a:gd name="connsiteX274" fmla="*/ 3673099 w 8346699"/>
              <a:gd name="connsiteY274" fmla="*/ 1803400 h 3471918"/>
              <a:gd name="connsiteX275" fmla="*/ 3634999 w 8346699"/>
              <a:gd name="connsiteY275" fmla="*/ 1790700 h 3471918"/>
              <a:gd name="connsiteX276" fmla="*/ 3596899 w 8346699"/>
              <a:gd name="connsiteY276" fmla="*/ 1752600 h 3471918"/>
              <a:gd name="connsiteX277" fmla="*/ 3546099 w 8346699"/>
              <a:gd name="connsiteY277" fmla="*/ 1676400 h 3471918"/>
              <a:gd name="connsiteX278" fmla="*/ 3533399 w 8346699"/>
              <a:gd name="connsiteY278" fmla="*/ 1638300 h 3471918"/>
              <a:gd name="connsiteX279" fmla="*/ 3495299 w 8346699"/>
              <a:gd name="connsiteY279" fmla="*/ 1587500 h 3471918"/>
              <a:gd name="connsiteX280" fmla="*/ 3457199 w 8346699"/>
              <a:gd name="connsiteY280" fmla="*/ 1485900 h 3471918"/>
              <a:gd name="connsiteX281" fmla="*/ 3419099 w 8346699"/>
              <a:gd name="connsiteY281" fmla="*/ 1422400 h 3471918"/>
              <a:gd name="connsiteX282" fmla="*/ 3380999 w 8346699"/>
              <a:gd name="connsiteY282" fmla="*/ 1320800 h 3471918"/>
              <a:gd name="connsiteX283" fmla="*/ 3317499 w 8346699"/>
              <a:gd name="connsiteY283" fmla="*/ 1193800 h 3471918"/>
              <a:gd name="connsiteX284" fmla="*/ 3203199 w 8346699"/>
              <a:gd name="connsiteY284" fmla="*/ 1143000 h 3471918"/>
              <a:gd name="connsiteX285" fmla="*/ 3165099 w 8346699"/>
              <a:gd name="connsiteY285" fmla="*/ 1130300 h 3471918"/>
              <a:gd name="connsiteX286" fmla="*/ 3012699 w 8346699"/>
              <a:gd name="connsiteY286" fmla="*/ 1168400 h 3471918"/>
              <a:gd name="connsiteX287" fmla="*/ 2974599 w 8346699"/>
              <a:gd name="connsiteY287" fmla="*/ 1193800 h 3471918"/>
              <a:gd name="connsiteX288" fmla="*/ 2923799 w 8346699"/>
              <a:gd name="connsiteY288" fmla="*/ 1219200 h 3471918"/>
              <a:gd name="connsiteX289" fmla="*/ 2885699 w 8346699"/>
              <a:gd name="connsiteY289" fmla="*/ 1244600 h 3471918"/>
              <a:gd name="connsiteX290" fmla="*/ 2834899 w 8346699"/>
              <a:gd name="connsiteY290" fmla="*/ 1257300 h 3471918"/>
              <a:gd name="connsiteX291" fmla="*/ 2796799 w 8346699"/>
              <a:gd name="connsiteY291" fmla="*/ 1308100 h 3471918"/>
              <a:gd name="connsiteX292" fmla="*/ 2758699 w 8346699"/>
              <a:gd name="connsiteY292" fmla="*/ 1320800 h 3471918"/>
              <a:gd name="connsiteX293" fmla="*/ 2733299 w 8346699"/>
              <a:gd name="connsiteY293" fmla="*/ 1358900 h 3471918"/>
              <a:gd name="connsiteX294" fmla="*/ 2657099 w 8346699"/>
              <a:gd name="connsiteY294" fmla="*/ 1435100 h 3471918"/>
              <a:gd name="connsiteX295" fmla="*/ 2631699 w 8346699"/>
              <a:gd name="connsiteY295" fmla="*/ 1498600 h 3471918"/>
              <a:gd name="connsiteX296" fmla="*/ 2618999 w 8346699"/>
              <a:gd name="connsiteY296" fmla="*/ 1562100 h 3471918"/>
              <a:gd name="connsiteX297" fmla="*/ 2580899 w 8346699"/>
              <a:gd name="connsiteY297" fmla="*/ 1612900 h 3471918"/>
              <a:gd name="connsiteX298" fmla="*/ 2542799 w 8346699"/>
              <a:gd name="connsiteY298" fmla="*/ 1689100 h 3471918"/>
              <a:gd name="connsiteX299" fmla="*/ 2517399 w 8346699"/>
              <a:gd name="connsiteY299" fmla="*/ 1828800 h 3471918"/>
              <a:gd name="connsiteX300" fmla="*/ 2504699 w 8346699"/>
              <a:gd name="connsiteY300" fmla="*/ 1866900 h 3471918"/>
              <a:gd name="connsiteX301" fmla="*/ 2491999 w 8346699"/>
              <a:gd name="connsiteY301" fmla="*/ 1943100 h 3471918"/>
              <a:gd name="connsiteX302" fmla="*/ 2466599 w 8346699"/>
              <a:gd name="connsiteY302" fmla="*/ 1981200 h 3471918"/>
              <a:gd name="connsiteX303" fmla="*/ 2441199 w 8346699"/>
              <a:gd name="connsiteY303" fmla="*/ 2057400 h 3471918"/>
              <a:gd name="connsiteX304" fmla="*/ 2390399 w 8346699"/>
              <a:gd name="connsiteY304" fmla="*/ 2146300 h 3471918"/>
              <a:gd name="connsiteX305" fmla="*/ 2352299 w 8346699"/>
              <a:gd name="connsiteY305" fmla="*/ 2222500 h 3471918"/>
              <a:gd name="connsiteX306" fmla="*/ 2326899 w 8346699"/>
              <a:gd name="connsiteY306" fmla="*/ 2273300 h 3471918"/>
              <a:gd name="connsiteX307" fmla="*/ 2250699 w 8346699"/>
              <a:gd name="connsiteY307" fmla="*/ 2336800 h 3471918"/>
              <a:gd name="connsiteX308" fmla="*/ 2237999 w 8346699"/>
              <a:gd name="connsiteY308" fmla="*/ 2374900 h 3471918"/>
              <a:gd name="connsiteX309" fmla="*/ 2149099 w 8346699"/>
              <a:gd name="connsiteY309" fmla="*/ 2438400 h 3471918"/>
              <a:gd name="connsiteX310" fmla="*/ 2072899 w 8346699"/>
              <a:gd name="connsiteY310" fmla="*/ 2501900 h 3471918"/>
              <a:gd name="connsiteX311" fmla="*/ 1996699 w 8346699"/>
              <a:gd name="connsiteY311" fmla="*/ 2527300 h 3471918"/>
              <a:gd name="connsiteX312" fmla="*/ 1945899 w 8346699"/>
              <a:gd name="connsiteY312" fmla="*/ 2552700 h 3471918"/>
              <a:gd name="connsiteX313" fmla="*/ 1844299 w 8346699"/>
              <a:gd name="connsiteY313" fmla="*/ 2565400 h 3471918"/>
              <a:gd name="connsiteX314" fmla="*/ 1628399 w 8346699"/>
              <a:gd name="connsiteY314" fmla="*/ 2552700 h 3471918"/>
              <a:gd name="connsiteX315" fmla="*/ 1552199 w 8346699"/>
              <a:gd name="connsiteY315" fmla="*/ 2489200 h 3471918"/>
              <a:gd name="connsiteX316" fmla="*/ 1488699 w 8346699"/>
              <a:gd name="connsiteY316" fmla="*/ 2374900 h 3471918"/>
              <a:gd name="connsiteX317" fmla="*/ 1475999 w 8346699"/>
              <a:gd name="connsiteY317" fmla="*/ 2311400 h 3471918"/>
              <a:gd name="connsiteX318" fmla="*/ 1450599 w 8346699"/>
              <a:gd name="connsiteY318" fmla="*/ 2273300 h 3471918"/>
              <a:gd name="connsiteX319" fmla="*/ 1412499 w 8346699"/>
              <a:gd name="connsiteY319" fmla="*/ 2197100 h 3471918"/>
              <a:gd name="connsiteX320" fmla="*/ 1399799 w 8346699"/>
              <a:gd name="connsiteY320" fmla="*/ 2019300 h 3471918"/>
              <a:gd name="connsiteX321" fmla="*/ 1374399 w 8346699"/>
              <a:gd name="connsiteY321" fmla="*/ 1943100 h 3471918"/>
              <a:gd name="connsiteX322" fmla="*/ 1361699 w 8346699"/>
              <a:gd name="connsiteY322" fmla="*/ 1752600 h 3471918"/>
              <a:gd name="connsiteX323" fmla="*/ 1336299 w 8346699"/>
              <a:gd name="connsiteY323" fmla="*/ 1651000 h 3471918"/>
              <a:gd name="connsiteX324" fmla="*/ 1298199 w 8346699"/>
              <a:gd name="connsiteY324" fmla="*/ 1498600 h 3471918"/>
              <a:gd name="connsiteX325" fmla="*/ 1272799 w 8346699"/>
              <a:gd name="connsiteY325" fmla="*/ 1435100 h 3471918"/>
              <a:gd name="connsiteX326" fmla="*/ 1260099 w 8346699"/>
              <a:gd name="connsiteY326" fmla="*/ 1397000 h 3471918"/>
              <a:gd name="connsiteX327" fmla="*/ 1196599 w 8346699"/>
              <a:gd name="connsiteY327" fmla="*/ 1320800 h 3471918"/>
              <a:gd name="connsiteX328" fmla="*/ 1171199 w 8346699"/>
              <a:gd name="connsiteY328" fmla="*/ 1282700 h 3471918"/>
              <a:gd name="connsiteX329" fmla="*/ 1094999 w 8346699"/>
              <a:gd name="connsiteY329" fmla="*/ 1206500 h 3471918"/>
              <a:gd name="connsiteX330" fmla="*/ 1056899 w 8346699"/>
              <a:gd name="connsiteY330" fmla="*/ 1104900 h 3471918"/>
              <a:gd name="connsiteX331" fmla="*/ 1044199 w 8346699"/>
              <a:gd name="connsiteY331" fmla="*/ 1066800 h 3471918"/>
              <a:gd name="connsiteX332" fmla="*/ 1006099 w 8346699"/>
              <a:gd name="connsiteY332" fmla="*/ 1016000 h 3471918"/>
              <a:gd name="connsiteX333" fmla="*/ 980699 w 8346699"/>
              <a:gd name="connsiteY333" fmla="*/ 952500 h 3471918"/>
              <a:gd name="connsiteX334" fmla="*/ 942599 w 8346699"/>
              <a:gd name="connsiteY334" fmla="*/ 863600 h 3471918"/>
              <a:gd name="connsiteX335" fmla="*/ 904499 w 8346699"/>
              <a:gd name="connsiteY335" fmla="*/ 647700 h 3471918"/>
              <a:gd name="connsiteX336" fmla="*/ 891799 w 8346699"/>
              <a:gd name="connsiteY336" fmla="*/ 609600 h 3471918"/>
              <a:gd name="connsiteX337" fmla="*/ 828299 w 8346699"/>
              <a:gd name="connsiteY337" fmla="*/ 533400 h 3471918"/>
              <a:gd name="connsiteX338" fmla="*/ 815599 w 8346699"/>
              <a:gd name="connsiteY338" fmla="*/ 495300 h 3471918"/>
              <a:gd name="connsiteX339" fmla="*/ 726699 w 8346699"/>
              <a:gd name="connsiteY339" fmla="*/ 419100 h 3471918"/>
              <a:gd name="connsiteX340" fmla="*/ 650499 w 8346699"/>
              <a:gd name="connsiteY340" fmla="*/ 368300 h 3471918"/>
              <a:gd name="connsiteX341" fmla="*/ 574299 w 8346699"/>
              <a:gd name="connsiteY341" fmla="*/ 342900 h 3471918"/>
              <a:gd name="connsiteX342" fmla="*/ 536199 w 8346699"/>
              <a:gd name="connsiteY342" fmla="*/ 330200 h 3471918"/>
              <a:gd name="connsiteX343" fmla="*/ 447299 w 8346699"/>
              <a:gd name="connsiteY343" fmla="*/ 266700 h 3471918"/>
              <a:gd name="connsiteX344" fmla="*/ 396499 w 8346699"/>
              <a:gd name="connsiteY344" fmla="*/ 241300 h 3471918"/>
              <a:gd name="connsiteX345" fmla="*/ 358399 w 8346699"/>
              <a:gd name="connsiteY345" fmla="*/ 215900 h 3471918"/>
              <a:gd name="connsiteX346" fmla="*/ 307599 w 8346699"/>
              <a:gd name="connsiteY346" fmla="*/ 190500 h 3471918"/>
              <a:gd name="connsiteX347" fmla="*/ 218699 w 8346699"/>
              <a:gd name="connsiteY347" fmla="*/ 127000 h 3471918"/>
              <a:gd name="connsiteX348" fmla="*/ 180599 w 8346699"/>
              <a:gd name="connsiteY348" fmla="*/ 114300 h 3471918"/>
              <a:gd name="connsiteX349" fmla="*/ 129799 w 8346699"/>
              <a:gd name="connsiteY349" fmla="*/ 38100 h 3471918"/>
              <a:gd name="connsiteX350" fmla="*/ 2799 w 8346699"/>
              <a:gd name="connsiteY350" fmla="*/ 0 h 3471918"/>
              <a:gd name="connsiteX0" fmla="*/ 2799 w 8346699"/>
              <a:gd name="connsiteY0" fmla="*/ 0 h 3246967"/>
              <a:gd name="connsiteX1" fmla="*/ 36666 w 8346699"/>
              <a:gd name="connsiteY1" fmla="*/ 3246967 h 3246967"/>
              <a:gd name="connsiteX2" fmla="*/ 269499 w 8346699"/>
              <a:gd name="connsiteY2" fmla="*/ 3187700 h 3246967"/>
              <a:gd name="connsiteX3" fmla="*/ 307599 w 8346699"/>
              <a:gd name="connsiteY3" fmla="*/ 3149600 h 3246967"/>
              <a:gd name="connsiteX4" fmla="*/ 383799 w 8346699"/>
              <a:gd name="connsiteY4" fmla="*/ 3098800 h 3246967"/>
              <a:gd name="connsiteX5" fmla="*/ 409199 w 8346699"/>
              <a:gd name="connsiteY5" fmla="*/ 3060700 h 3246967"/>
              <a:gd name="connsiteX6" fmla="*/ 447299 w 8346699"/>
              <a:gd name="connsiteY6" fmla="*/ 3048000 h 3246967"/>
              <a:gd name="connsiteX7" fmla="*/ 485399 w 8346699"/>
              <a:gd name="connsiteY7" fmla="*/ 3022600 h 3246967"/>
              <a:gd name="connsiteX8" fmla="*/ 523499 w 8346699"/>
              <a:gd name="connsiteY8" fmla="*/ 3009900 h 3246967"/>
              <a:gd name="connsiteX9" fmla="*/ 561599 w 8346699"/>
              <a:gd name="connsiteY9" fmla="*/ 2984500 h 3246967"/>
              <a:gd name="connsiteX10" fmla="*/ 637799 w 8346699"/>
              <a:gd name="connsiteY10" fmla="*/ 2959100 h 3246967"/>
              <a:gd name="connsiteX11" fmla="*/ 675899 w 8346699"/>
              <a:gd name="connsiteY11" fmla="*/ 2921000 h 3246967"/>
              <a:gd name="connsiteX12" fmla="*/ 701299 w 8346699"/>
              <a:gd name="connsiteY12" fmla="*/ 2882900 h 3246967"/>
              <a:gd name="connsiteX13" fmla="*/ 739399 w 8346699"/>
              <a:gd name="connsiteY13" fmla="*/ 2870200 h 3246967"/>
              <a:gd name="connsiteX14" fmla="*/ 777499 w 8346699"/>
              <a:gd name="connsiteY14" fmla="*/ 2844800 h 3246967"/>
              <a:gd name="connsiteX15" fmla="*/ 828299 w 8346699"/>
              <a:gd name="connsiteY15" fmla="*/ 2819400 h 3246967"/>
              <a:gd name="connsiteX16" fmla="*/ 866399 w 8346699"/>
              <a:gd name="connsiteY16" fmla="*/ 2781300 h 3246967"/>
              <a:gd name="connsiteX17" fmla="*/ 891799 w 8346699"/>
              <a:gd name="connsiteY17" fmla="*/ 2743200 h 3246967"/>
              <a:gd name="connsiteX18" fmla="*/ 942599 w 8346699"/>
              <a:gd name="connsiteY18" fmla="*/ 2717800 h 3246967"/>
              <a:gd name="connsiteX19" fmla="*/ 1044199 w 8346699"/>
              <a:gd name="connsiteY19" fmla="*/ 2730500 h 3246967"/>
              <a:gd name="connsiteX20" fmla="*/ 1094999 w 8346699"/>
              <a:gd name="connsiteY20" fmla="*/ 2768600 h 3246967"/>
              <a:gd name="connsiteX21" fmla="*/ 1145799 w 8346699"/>
              <a:gd name="connsiteY21" fmla="*/ 2781300 h 3246967"/>
              <a:gd name="connsiteX22" fmla="*/ 1183899 w 8346699"/>
              <a:gd name="connsiteY22" fmla="*/ 2806700 h 3246967"/>
              <a:gd name="connsiteX23" fmla="*/ 1221999 w 8346699"/>
              <a:gd name="connsiteY23" fmla="*/ 2844800 h 3246967"/>
              <a:gd name="connsiteX24" fmla="*/ 1526799 w 8346699"/>
              <a:gd name="connsiteY24" fmla="*/ 2895600 h 3246967"/>
              <a:gd name="connsiteX25" fmla="*/ 1552199 w 8346699"/>
              <a:gd name="connsiteY25" fmla="*/ 2959100 h 3246967"/>
              <a:gd name="connsiteX26" fmla="*/ 1564899 w 8346699"/>
              <a:gd name="connsiteY26" fmla="*/ 3009900 h 3246967"/>
              <a:gd name="connsiteX27" fmla="*/ 1615699 w 8346699"/>
              <a:gd name="connsiteY27" fmla="*/ 3022600 h 3246967"/>
              <a:gd name="connsiteX28" fmla="*/ 1806199 w 8346699"/>
              <a:gd name="connsiteY28" fmla="*/ 3009900 h 3246967"/>
              <a:gd name="connsiteX29" fmla="*/ 1882399 w 8346699"/>
              <a:gd name="connsiteY29" fmla="*/ 2933700 h 3246967"/>
              <a:gd name="connsiteX30" fmla="*/ 1920499 w 8346699"/>
              <a:gd name="connsiteY30" fmla="*/ 2895600 h 3246967"/>
              <a:gd name="connsiteX31" fmla="*/ 1945899 w 8346699"/>
              <a:gd name="connsiteY31" fmla="*/ 2857500 h 3246967"/>
              <a:gd name="connsiteX32" fmla="*/ 1983999 w 8346699"/>
              <a:gd name="connsiteY32" fmla="*/ 2832100 h 3246967"/>
              <a:gd name="connsiteX33" fmla="*/ 2022099 w 8346699"/>
              <a:gd name="connsiteY33" fmla="*/ 2794000 h 3246967"/>
              <a:gd name="connsiteX34" fmla="*/ 2060199 w 8346699"/>
              <a:gd name="connsiteY34" fmla="*/ 2781300 h 3246967"/>
              <a:gd name="connsiteX35" fmla="*/ 2403099 w 8346699"/>
              <a:gd name="connsiteY35" fmla="*/ 2768600 h 3246967"/>
              <a:gd name="connsiteX36" fmla="*/ 2453899 w 8346699"/>
              <a:gd name="connsiteY36" fmla="*/ 2755900 h 3246967"/>
              <a:gd name="connsiteX37" fmla="*/ 2491999 w 8346699"/>
              <a:gd name="connsiteY37" fmla="*/ 2743200 h 3246967"/>
              <a:gd name="connsiteX38" fmla="*/ 2555499 w 8346699"/>
              <a:gd name="connsiteY38" fmla="*/ 2730500 h 3246967"/>
              <a:gd name="connsiteX39" fmla="*/ 2593599 w 8346699"/>
              <a:gd name="connsiteY39" fmla="*/ 2692400 h 3246967"/>
              <a:gd name="connsiteX40" fmla="*/ 2631699 w 8346699"/>
              <a:gd name="connsiteY40" fmla="*/ 2679700 h 3246967"/>
              <a:gd name="connsiteX41" fmla="*/ 2644399 w 8346699"/>
              <a:gd name="connsiteY41" fmla="*/ 2641600 h 3246967"/>
              <a:gd name="connsiteX42" fmla="*/ 2745999 w 8346699"/>
              <a:gd name="connsiteY42" fmla="*/ 2540000 h 3246967"/>
              <a:gd name="connsiteX43" fmla="*/ 2758699 w 8346699"/>
              <a:gd name="connsiteY43" fmla="*/ 2501900 h 3246967"/>
              <a:gd name="connsiteX44" fmla="*/ 2809499 w 8346699"/>
              <a:gd name="connsiteY44" fmla="*/ 2425700 h 3246967"/>
              <a:gd name="connsiteX45" fmla="*/ 2822199 w 8346699"/>
              <a:gd name="connsiteY45" fmla="*/ 2387600 h 3246967"/>
              <a:gd name="connsiteX46" fmla="*/ 2847599 w 8346699"/>
              <a:gd name="connsiteY46" fmla="*/ 2336800 h 3246967"/>
              <a:gd name="connsiteX47" fmla="*/ 2809499 w 8346699"/>
              <a:gd name="connsiteY47" fmla="*/ 2374900 h 3246967"/>
              <a:gd name="connsiteX48" fmla="*/ 2733299 w 8346699"/>
              <a:gd name="connsiteY48" fmla="*/ 2413000 h 3246967"/>
              <a:gd name="connsiteX49" fmla="*/ 2657099 w 8346699"/>
              <a:gd name="connsiteY49" fmla="*/ 2476500 h 3246967"/>
              <a:gd name="connsiteX50" fmla="*/ 2580899 w 8346699"/>
              <a:gd name="connsiteY50" fmla="*/ 2527300 h 3246967"/>
              <a:gd name="connsiteX51" fmla="*/ 2479299 w 8346699"/>
              <a:gd name="connsiteY51" fmla="*/ 2641600 h 3246967"/>
              <a:gd name="connsiteX52" fmla="*/ 2441199 w 8346699"/>
              <a:gd name="connsiteY52" fmla="*/ 2679700 h 3246967"/>
              <a:gd name="connsiteX53" fmla="*/ 2428499 w 8346699"/>
              <a:gd name="connsiteY53" fmla="*/ 2717800 h 3246967"/>
              <a:gd name="connsiteX54" fmla="*/ 2403099 w 8346699"/>
              <a:gd name="connsiteY54" fmla="*/ 2755900 h 3246967"/>
              <a:gd name="connsiteX55" fmla="*/ 2364999 w 8346699"/>
              <a:gd name="connsiteY55" fmla="*/ 2870200 h 3246967"/>
              <a:gd name="connsiteX56" fmla="*/ 2288799 w 8346699"/>
              <a:gd name="connsiteY56" fmla="*/ 2933700 h 3246967"/>
              <a:gd name="connsiteX57" fmla="*/ 2161799 w 8346699"/>
              <a:gd name="connsiteY57" fmla="*/ 3022600 h 3246967"/>
              <a:gd name="connsiteX58" fmla="*/ 2110999 w 8346699"/>
              <a:gd name="connsiteY58" fmla="*/ 3048000 h 3246967"/>
              <a:gd name="connsiteX59" fmla="*/ 2072899 w 8346699"/>
              <a:gd name="connsiteY59" fmla="*/ 3073400 h 3246967"/>
              <a:gd name="connsiteX60" fmla="*/ 1996699 w 8346699"/>
              <a:gd name="connsiteY60" fmla="*/ 3098800 h 3246967"/>
              <a:gd name="connsiteX61" fmla="*/ 1958599 w 8346699"/>
              <a:gd name="connsiteY61" fmla="*/ 3111500 h 3246967"/>
              <a:gd name="connsiteX62" fmla="*/ 2364999 w 8346699"/>
              <a:gd name="connsiteY62" fmla="*/ 3136900 h 3246967"/>
              <a:gd name="connsiteX63" fmla="*/ 2669799 w 8346699"/>
              <a:gd name="connsiteY63" fmla="*/ 3162300 h 3246967"/>
              <a:gd name="connsiteX64" fmla="*/ 2885699 w 8346699"/>
              <a:gd name="connsiteY64" fmla="*/ 3175000 h 3246967"/>
              <a:gd name="connsiteX65" fmla="*/ 3406399 w 8346699"/>
              <a:gd name="connsiteY65" fmla="*/ 3149600 h 3246967"/>
              <a:gd name="connsiteX66" fmla="*/ 3533399 w 8346699"/>
              <a:gd name="connsiteY66" fmla="*/ 3124200 h 3246967"/>
              <a:gd name="connsiteX67" fmla="*/ 3609599 w 8346699"/>
              <a:gd name="connsiteY67" fmla="*/ 3098800 h 3246967"/>
              <a:gd name="connsiteX68" fmla="*/ 4104899 w 8346699"/>
              <a:gd name="connsiteY68" fmla="*/ 3073400 h 3246967"/>
              <a:gd name="connsiteX69" fmla="*/ 4282699 w 8346699"/>
              <a:gd name="connsiteY69" fmla="*/ 3048000 h 3246967"/>
              <a:gd name="connsiteX70" fmla="*/ 4358899 w 8346699"/>
              <a:gd name="connsiteY70" fmla="*/ 3035300 h 3246967"/>
              <a:gd name="connsiteX71" fmla="*/ 4435099 w 8346699"/>
              <a:gd name="connsiteY71" fmla="*/ 3009900 h 3246967"/>
              <a:gd name="connsiteX72" fmla="*/ 5044699 w 8346699"/>
              <a:gd name="connsiteY72" fmla="*/ 3022600 h 3246967"/>
              <a:gd name="connsiteX73" fmla="*/ 5120899 w 8346699"/>
              <a:gd name="connsiteY73" fmla="*/ 3048000 h 3246967"/>
              <a:gd name="connsiteX74" fmla="*/ 5273299 w 8346699"/>
              <a:gd name="connsiteY74" fmla="*/ 3060700 h 3246967"/>
              <a:gd name="connsiteX75" fmla="*/ 5451099 w 8346699"/>
              <a:gd name="connsiteY75" fmla="*/ 3086100 h 3246967"/>
              <a:gd name="connsiteX76" fmla="*/ 5819399 w 8346699"/>
              <a:gd name="connsiteY76" fmla="*/ 3098800 h 3246967"/>
              <a:gd name="connsiteX77" fmla="*/ 6225799 w 8346699"/>
              <a:gd name="connsiteY77" fmla="*/ 3124200 h 3246967"/>
              <a:gd name="connsiteX78" fmla="*/ 6301999 w 8346699"/>
              <a:gd name="connsiteY78" fmla="*/ 3187700 h 3246967"/>
              <a:gd name="connsiteX79" fmla="*/ 6759199 w 8346699"/>
              <a:gd name="connsiteY79" fmla="*/ 3175000 h 3246967"/>
              <a:gd name="connsiteX80" fmla="*/ 6809999 w 8346699"/>
              <a:gd name="connsiteY80" fmla="*/ 3149600 h 3246967"/>
              <a:gd name="connsiteX81" fmla="*/ 6873499 w 8346699"/>
              <a:gd name="connsiteY81" fmla="*/ 3136900 h 3246967"/>
              <a:gd name="connsiteX82" fmla="*/ 6784599 w 8346699"/>
              <a:gd name="connsiteY82" fmla="*/ 3098800 h 3246967"/>
              <a:gd name="connsiteX83" fmla="*/ 6644899 w 8346699"/>
              <a:gd name="connsiteY83" fmla="*/ 3086100 h 3246967"/>
              <a:gd name="connsiteX84" fmla="*/ 6543299 w 8346699"/>
              <a:gd name="connsiteY84" fmla="*/ 3073400 h 3246967"/>
              <a:gd name="connsiteX85" fmla="*/ 6276599 w 8346699"/>
              <a:gd name="connsiteY85" fmla="*/ 3048000 h 3246967"/>
              <a:gd name="connsiteX86" fmla="*/ 6225799 w 8346699"/>
              <a:gd name="connsiteY86" fmla="*/ 3022600 h 3246967"/>
              <a:gd name="connsiteX87" fmla="*/ 6301999 w 8346699"/>
              <a:gd name="connsiteY87" fmla="*/ 2971800 h 3246967"/>
              <a:gd name="connsiteX88" fmla="*/ 6479799 w 8346699"/>
              <a:gd name="connsiteY88" fmla="*/ 2946400 h 3246967"/>
              <a:gd name="connsiteX89" fmla="*/ 6594099 w 8346699"/>
              <a:gd name="connsiteY89" fmla="*/ 2908300 h 3246967"/>
              <a:gd name="connsiteX90" fmla="*/ 6644899 w 8346699"/>
              <a:gd name="connsiteY90" fmla="*/ 2895600 h 3246967"/>
              <a:gd name="connsiteX91" fmla="*/ 5946399 w 8346699"/>
              <a:gd name="connsiteY91" fmla="*/ 2870200 h 3246967"/>
              <a:gd name="connsiteX92" fmla="*/ 5857499 w 8346699"/>
              <a:gd name="connsiteY92" fmla="*/ 2857500 h 3246967"/>
              <a:gd name="connsiteX93" fmla="*/ 5666999 w 8346699"/>
              <a:gd name="connsiteY93" fmla="*/ 2844800 h 3246967"/>
              <a:gd name="connsiteX94" fmla="*/ 5209799 w 8346699"/>
              <a:gd name="connsiteY94" fmla="*/ 2832100 h 3246967"/>
              <a:gd name="connsiteX95" fmla="*/ 5146299 w 8346699"/>
              <a:gd name="connsiteY95" fmla="*/ 2819400 h 3246967"/>
              <a:gd name="connsiteX96" fmla="*/ 5108199 w 8346699"/>
              <a:gd name="connsiteY96" fmla="*/ 2806700 h 3246967"/>
              <a:gd name="connsiteX97" fmla="*/ 4587499 w 8346699"/>
              <a:gd name="connsiteY97" fmla="*/ 2819400 h 3246967"/>
              <a:gd name="connsiteX98" fmla="*/ 4485899 w 8346699"/>
              <a:gd name="connsiteY98" fmla="*/ 2832100 h 3246967"/>
              <a:gd name="connsiteX99" fmla="*/ 4244599 w 8346699"/>
              <a:gd name="connsiteY99" fmla="*/ 2870200 h 3246967"/>
              <a:gd name="connsiteX100" fmla="*/ 4028699 w 8346699"/>
              <a:gd name="connsiteY100" fmla="*/ 2882900 h 3246967"/>
              <a:gd name="connsiteX101" fmla="*/ 3520699 w 8346699"/>
              <a:gd name="connsiteY101" fmla="*/ 2870200 h 3246967"/>
              <a:gd name="connsiteX102" fmla="*/ 3482599 w 8346699"/>
              <a:gd name="connsiteY102" fmla="*/ 2857500 h 3246967"/>
              <a:gd name="connsiteX103" fmla="*/ 3355599 w 8346699"/>
              <a:gd name="connsiteY103" fmla="*/ 2870200 h 3246967"/>
              <a:gd name="connsiteX104" fmla="*/ 3330199 w 8346699"/>
              <a:gd name="connsiteY104" fmla="*/ 2908300 h 3246967"/>
              <a:gd name="connsiteX105" fmla="*/ 3304799 w 8346699"/>
              <a:gd name="connsiteY105" fmla="*/ 2997200 h 3246967"/>
              <a:gd name="connsiteX106" fmla="*/ 3190499 w 8346699"/>
              <a:gd name="connsiteY106" fmla="*/ 3060700 h 3246967"/>
              <a:gd name="connsiteX107" fmla="*/ 3114299 w 8346699"/>
              <a:gd name="connsiteY107" fmla="*/ 3098800 h 3246967"/>
              <a:gd name="connsiteX108" fmla="*/ 3012699 w 8346699"/>
              <a:gd name="connsiteY108" fmla="*/ 3086100 h 3246967"/>
              <a:gd name="connsiteX109" fmla="*/ 3025399 w 8346699"/>
              <a:gd name="connsiteY109" fmla="*/ 3035300 h 3246967"/>
              <a:gd name="connsiteX110" fmla="*/ 3076199 w 8346699"/>
              <a:gd name="connsiteY110" fmla="*/ 3022600 h 3246967"/>
              <a:gd name="connsiteX111" fmla="*/ 3114299 w 8346699"/>
              <a:gd name="connsiteY111" fmla="*/ 2997200 h 3246967"/>
              <a:gd name="connsiteX112" fmla="*/ 3190499 w 8346699"/>
              <a:gd name="connsiteY112" fmla="*/ 2971800 h 3246967"/>
              <a:gd name="connsiteX113" fmla="*/ 3266699 w 8346699"/>
              <a:gd name="connsiteY113" fmla="*/ 2933700 h 3246967"/>
              <a:gd name="connsiteX114" fmla="*/ 3304799 w 8346699"/>
              <a:gd name="connsiteY114" fmla="*/ 2908300 h 3246967"/>
              <a:gd name="connsiteX115" fmla="*/ 3330199 w 8346699"/>
              <a:gd name="connsiteY115" fmla="*/ 2870200 h 3246967"/>
              <a:gd name="connsiteX116" fmla="*/ 3368299 w 8346699"/>
              <a:gd name="connsiteY116" fmla="*/ 2857500 h 3246967"/>
              <a:gd name="connsiteX117" fmla="*/ 3406399 w 8346699"/>
              <a:gd name="connsiteY117" fmla="*/ 2832100 h 3246967"/>
              <a:gd name="connsiteX118" fmla="*/ 3660399 w 8346699"/>
              <a:gd name="connsiteY118" fmla="*/ 2806700 h 3246967"/>
              <a:gd name="connsiteX119" fmla="*/ 3761999 w 8346699"/>
              <a:gd name="connsiteY119" fmla="*/ 2781300 h 3246967"/>
              <a:gd name="connsiteX120" fmla="*/ 3838199 w 8346699"/>
              <a:gd name="connsiteY120" fmla="*/ 2755900 h 3246967"/>
              <a:gd name="connsiteX121" fmla="*/ 3876299 w 8346699"/>
              <a:gd name="connsiteY121" fmla="*/ 2730500 h 3246967"/>
              <a:gd name="connsiteX122" fmla="*/ 3927099 w 8346699"/>
              <a:gd name="connsiteY122" fmla="*/ 2717800 h 3246967"/>
              <a:gd name="connsiteX123" fmla="*/ 3965199 w 8346699"/>
              <a:gd name="connsiteY123" fmla="*/ 2705100 h 3246967"/>
              <a:gd name="connsiteX124" fmla="*/ 3990599 w 8346699"/>
              <a:gd name="connsiteY124" fmla="*/ 2667000 h 3246967"/>
              <a:gd name="connsiteX125" fmla="*/ 3927099 w 8346699"/>
              <a:gd name="connsiteY125" fmla="*/ 2654300 h 3246967"/>
              <a:gd name="connsiteX126" fmla="*/ 3876299 w 8346699"/>
              <a:gd name="connsiteY126" fmla="*/ 2641600 h 3246967"/>
              <a:gd name="connsiteX127" fmla="*/ 3800099 w 8346699"/>
              <a:gd name="connsiteY127" fmla="*/ 2616200 h 3246967"/>
              <a:gd name="connsiteX128" fmla="*/ 3787399 w 8346699"/>
              <a:gd name="connsiteY128" fmla="*/ 2578100 h 3246967"/>
              <a:gd name="connsiteX129" fmla="*/ 3698499 w 8346699"/>
              <a:gd name="connsiteY129" fmla="*/ 2463800 h 3246967"/>
              <a:gd name="connsiteX130" fmla="*/ 3660399 w 8346699"/>
              <a:gd name="connsiteY130" fmla="*/ 2438400 h 3246967"/>
              <a:gd name="connsiteX131" fmla="*/ 3927099 w 8346699"/>
              <a:gd name="connsiteY131" fmla="*/ 2400300 h 3246967"/>
              <a:gd name="connsiteX132" fmla="*/ 4003299 w 8346699"/>
              <a:gd name="connsiteY132" fmla="*/ 2336800 h 3246967"/>
              <a:gd name="connsiteX133" fmla="*/ 4054099 w 8346699"/>
              <a:gd name="connsiteY133" fmla="*/ 2260600 h 3246967"/>
              <a:gd name="connsiteX134" fmla="*/ 4117599 w 8346699"/>
              <a:gd name="connsiteY134" fmla="*/ 2184400 h 3246967"/>
              <a:gd name="connsiteX135" fmla="*/ 4168399 w 8346699"/>
              <a:gd name="connsiteY135" fmla="*/ 2133600 h 3246967"/>
              <a:gd name="connsiteX136" fmla="*/ 4219199 w 8346699"/>
              <a:gd name="connsiteY136" fmla="*/ 2082800 h 3246967"/>
              <a:gd name="connsiteX137" fmla="*/ 4244599 w 8346699"/>
              <a:gd name="connsiteY137" fmla="*/ 2044700 h 3246967"/>
              <a:gd name="connsiteX138" fmla="*/ 4282699 w 8346699"/>
              <a:gd name="connsiteY138" fmla="*/ 2006600 h 3246967"/>
              <a:gd name="connsiteX139" fmla="*/ 4295399 w 8346699"/>
              <a:gd name="connsiteY139" fmla="*/ 1968500 h 3246967"/>
              <a:gd name="connsiteX140" fmla="*/ 4358899 w 8346699"/>
              <a:gd name="connsiteY140" fmla="*/ 1892300 h 3246967"/>
              <a:gd name="connsiteX141" fmla="*/ 4384299 w 8346699"/>
              <a:gd name="connsiteY141" fmla="*/ 1854200 h 3246967"/>
              <a:gd name="connsiteX142" fmla="*/ 4473199 w 8346699"/>
              <a:gd name="connsiteY142" fmla="*/ 1765300 h 3246967"/>
              <a:gd name="connsiteX143" fmla="*/ 4574799 w 8346699"/>
              <a:gd name="connsiteY143" fmla="*/ 1651000 h 3246967"/>
              <a:gd name="connsiteX144" fmla="*/ 4612899 w 8346699"/>
              <a:gd name="connsiteY144" fmla="*/ 1638300 h 3246967"/>
              <a:gd name="connsiteX145" fmla="*/ 4689099 w 8346699"/>
              <a:gd name="connsiteY145" fmla="*/ 1600200 h 3246967"/>
              <a:gd name="connsiteX146" fmla="*/ 4739899 w 8346699"/>
              <a:gd name="connsiteY146" fmla="*/ 1612900 h 3246967"/>
              <a:gd name="connsiteX147" fmla="*/ 4765299 w 8346699"/>
              <a:gd name="connsiteY147" fmla="*/ 1689100 h 3246967"/>
              <a:gd name="connsiteX148" fmla="*/ 4777999 w 8346699"/>
              <a:gd name="connsiteY148" fmla="*/ 1727200 h 3246967"/>
              <a:gd name="connsiteX149" fmla="*/ 4790699 w 8346699"/>
              <a:gd name="connsiteY149" fmla="*/ 1765300 h 3246967"/>
              <a:gd name="connsiteX150" fmla="*/ 4841499 w 8346699"/>
              <a:gd name="connsiteY150" fmla="*/ 1841500 h 3246967"/>
              <a:gd name="connsiteX151" fmla="*/ 4879599 w 8346699"/>
              <a:gd name="connsiteY151" fmla="*/ 1930400 h 3246967"/>
              <a:gd name="connsiteX152" fmla="*/ 4892299 w 8346699"/>
              <a:gd name="connsiteY152" fmla="*/ 1981200 h 3246967"/>
              <a:gd name="connsiteX153" fmla="*/ 4917699 w 8346699"/>
              <a:gd name="connsiteY153" fmla="*/ 2019300 h 3246967"/>
              <a:gd name="connsiteX154" fmla="*/ 4930399 w 8346699"/>
              <a:gd name="connsiteY154" fmla="*/ 2057400 h 3246967"/>
              <a:gd name="connsiteX155" fmla="*/ 4955799 w 8346699"/>
              <a:gd name="connsiteY155" fmla="*/ 2108200 h 3246967"/>
              <a:gd name="connsiteX156" fmla="*/ 4981199 w 8346699"/>
              <a:gd name="connsiteY156" fmla="*/ 2146300 h 3246967"/>
              <a:gd name="connsiteX157" fmla="*/ 5070099 w 8346699"/>
              <a:gd name="connsiteY157" fmla="*/ 2171700 h 3246967"/>
              <a:gd name="connsiteX158" fmla="*/ 5120899 w 8346699"/>
              <a:gd name="connsiteY158" fmla="*/ 2197100 h 3246967"/>
              <a:gd name="connsiteX159" fmla="*/ 5158999 w 8346699"/>
              <a:gd name="connsiteY159" fmla="*/ 2413000 h 3246967"/>
              <a:gd name="connsiteX160" fmla="*/ 5209799 w 8346699"/>
              <a:gd name="connsiteY160" fmla="*/ 2489200 h 3246967"/>
              <a:gd name="connsiteX161" fmla="*/ 5336799 w 8346699"/>
              <a:gd name="connsiteY161" fmla="*/ 2514600 h 3246967"/>
              <a:gd name="connsiteX162" fmla="*/ 5628899 w 8346699"/>
              <a:gd name="connsiteY162" fmla="*/ 2527300 h 3246967"/>
              <a:gd name="connsiteX163" fmla="*/ 5705099 w 8346699"/>
              <a:gd name="connsiteY163" fmla="*/ 2552700 h 3246967"/>
              <a:gd name="connsiteX164" fmla="*/ 5717799 w 8346699"/>
              <a:gd name="connsiteY164" fmla="*/ 2590800 h 3246967"/>
              <a:gd name="connsiteX165" fmla="*/ 5781299 w 8346699"/>
              <a:gd name="connsiteY165" fmla="*/ 2616200 h 3246967"/>
              <a:gd name="connsiteX166" fmla="*/ 5908299 w 8346699"/>
              <a:gd name="connsiteY166" fmla="*/ 2641600 h 3246967"/>
              <a:gd name="connsiteX167" fmla="*/ 6543299 w 8346699"/>
              <a:gd name="connsiteY167" fmla="*/ 2628900 h 3246967"/>
              <a:gd name="connsiteX168" fmla="*/ 6682999 w 8346699"/>
              <a:gd name="connsiteY168" fmla="*/ 2603500 h 3246967"/>
              <a:gd name="connsiteX169" fmla="*/ 6771899 w 8346699"/>
              <a:gd name="connsiteY169" fmla="*/ 2590800 h 3246967"/>
              <a:gd name="connsiteX170" fmla="*/ 6835399 w 8346699"/>
              <a:gd name="connsiteY170" fmla="*/ 2603500 h 3246967"/>
              <a:gd name="connsiteX171" fmla="*/ 6809999 w 8346699"/>
              <a:gd name="connsiteY171" fmla="*/ 2641600 h 3246967"/>
              <a:gd name="connsiteX172" fmla="*/ 6771899 w 8346699"/>
              <a:gd name="connsiteY172" fmla="*/ 2654300 h 3246967"/>
              <a:gd name="connsiteX173" fmla="*/ 7051299 w 8346699"/>
              <a:gd name="connsiteY173" fmla="*/ 2641600 h 3246967"/>
              <a:gd name="connsiteX174" fmla="*/ 7076699 w 8346699"/>
              <a:gd name="connsiteY174" fmla="*/ 2603500 h 3246967"/>
              <a:gd name="connsiteX175" fmla="*/ 7114799 w 8346699"/>
              <a:gd name="connsiteY175" fmla="*/ 2578100 h 3246967"/>
              <a:gd name="connsiteX176" fmla="*/ 7127499 w 8346699"/>
              <a:gd name="connsiteY176" fmla="*/ 2540000 h 3246967"/>
              <a:gd name="connsiteX177" fmla="*/ 7216399 w 8346699"/>
              <a:gd name="connsiteY177" fmla="*/ 2425700 h 3246967"/>
              <a:gd name="connsiteX178" fmla="*/ 7254499 w 8346699"/>
              <a:gd name="connsiteY178" fmla="*/ 2349500 h 3246967"/>
              <a:gd name="connsiteX179" fmla="*/ 7343399 w 8346699"/>
              <a:gd name="connsiteY179" fmla="*/ 2286000 h 3246967"/>
              <a:gd name="connsiteX180" fmla="*/ 7394199 w 8346699"/>
              <a:gd name="connsiteY180" fmla="*/ 2247900 h 3246967"/>
              <a:gd name="connsiteX181" fmla="*/ 7470399 w 8346699"/>
              <a:gd name="connsiteY181" fmla="*/ 2184400 h 3246967"/>
              <a:gd name="connsiteX182" fmla="*/ 7508499 w 8346699"/>
              <a:gd name="connsiteY182" fmla="*/ 2171700 h 3246967"/>
              <a:gd name="connsiteX183" fmla="*/ 7610099 w 8346699"/>
              <a:gd name="connsiteY183" fmla="*/ 2133600 h 3246967"/>
              <a:gd name="connsiteX184" fmla="*/ 7635499 w 8346699"/>
              <a:gd name="connsiteY184" fmla="*/ 2095500 h 3246967"/>
              <a:gd name="connsiteX185" fmla="*/ 7686299 w 8346699"/>
              <a:gd name="connsiteY185" fmla="*/ 2082800 h 3246967"/>
              <a:gd name="connsiteX186" fmla="*/ 7724399 w 8346699"/>
              <a:gd name="connsiteY186" fmla="*/ 2057400 h 3246967"/>
              <a:gd name="connsiteX187" fmla="*/ 7762499 w 8346699"/>
              <a:gd name="connsiteY187" fmla="*/ 2044700 h 3246967"/>
              <a:gd name="connsiteX188" fmla="*/ 7800599 w 8346699"/>
              <a:gd name="connsiteY188" fmla="*/ 2019300 h 3246967"/>
              <a:gd name="connsiteX189" fmla="*/ 7838699 w 8346699"/>
              <a:gd name="connsiteY189" fmla="*/ 1981200 h 3246967"/>
              <a:gd name="connsiteX190" fmla="*/ 7940299 w 8346699"/>
              <a:gd name="connsiteY190" fmla="*/ 1943100 h 3246967"/>
              <a:gd name="connsiteX191" fmla="*/ 7978399 w 8346699"/>
              <a:gd name="connsiteY191" fmla="*/ 1905000 h 3246967"/>
              <a:gd name="connsiteX192" fmla="*/ 8079999 w 8346699"/>
              <a:gd name="connsiteY192" fmla="*/ 1854200 h 3246967"/>
              <a:gd name="connsiteX193" fmla="*/ 8105399 w 8346699"/>
              <a:gd name="connsiteY193" fmla="*/ 1816100 h 3246967"/>
              <a:gd name="connsiteX194" fmla="*/ 8156199 w 8346699"/>
              <a:gd name="connsiteY194" fmla="*/ 1803400 h 3246967"/>
              <a:gd name="connsiteX195" fmla="*/ 8346699 w 8346699"/>
              <a:gd name="connsiteY195" fmla="*/ 1765300 h 3246967"/>
              <a:gd name="connsiteX196" fmla="*/ 8283199 w 8346699"/>
              <a:gd name="connsiteY196" fmla="*/ 1752600 h 3246967"/>
              <a:gd name="connsiteX197" fmla="*/ 8245099 w 8346699"/>
              <a:gd name="connsiteY197" fmla="*/ 1739900 h 3246967"/>
              <a:gd name="connsiteX198" fmla="*/ 8156199 w 8346699"/>
              <a:gd name="connsiteY198" fmla="*/ 1727200 h 3246967"/>
              <a:gd name="connsiteX199" fmla="*/ 8079999 w 8346699"/>
              <a:gd name="connsiteY199" fmla="*/ 1714500 h 3246967"/>
              <a:gd name="connsiteX200" fmla="*/ 7889499 w 8346699"/>
              <a:gd name="connsiteY200" fmla="*/ 1727200 h 3246967"/>
              <a:gd name="connsiteX201" fmla="*/ 7851399 w 8346699"/>
              <a:gd name="connsiteY201" fmla="*/ 1752600 h 3246967"/>
              <a:gd name="connsiteX202" fmla="*/ 7813299 w 8346699"/>
              <a:gd name="connsiteY202" fmla="*/ 1765300 h 3246967"/>
              <a:gd name="connsiteX203" fmla="*/ 7737099 w 8346699"/>
              <a:gd name="connsiteY203" fmla="*/ 1803400 h 3246967"/>
              <a:gd name="connsiteX204" fmla="*/ 7622799 w 8346699"/>
              <a:gd name="connsiteY204" fmla="*/ 1905000 h 3246967"/>
              <a:gd name="connsiteX205" fmla="*/ 7521199 w 8346699"/>
              <a:gd name="connsiteY205" fmla="*/ 2057400 h 3246967"/>
              <a:gd name="connsiteX206" fmla="*/ 7495799 w 8346699"/>
              <a:gd name="connsiteY206" fmla="*/ 2095500 h 3246967"/>
              <a:gd name="connsiteX207" fmla="*/ 7406899 w 8346699"/>
              <a:gd name="connsiteY207" fmla="*/ 2171700 h 3246967"/>
              <a:gd name="connsiteX208" fmla="*/ 7368799 w 8346699"/>
              <a:gd name="connsiteY208" fmla="*/ 2197100 h 3246967"/>
              <a:gd name="connsiteX209" fmla="*/ 7292599 w 8346699"/>
              <a:gd name="connsiteY209" fmla="*/ 2247900 h 3246967"/>
              <a:gd name="connsiteX210" fmla="*/ 7216399 w 8346699"/>
              <a:gd name="connsiteY210" fmla="*/ 2324100 h 3246967"/>
              <a:gd name="connsiteX211" fmla="*/ 7178299 w 8346699"/>
              <a:gd name="connsiteY211" fmla="*/ 2362200 h 3246967"/>
              <a:gd name="connsiteX212" fmla="*/ 7140199 w 8346699"/>
              <a:gd name="connsiteY212" fmla="*/ 2413000 h 3246967"/>
              <a:gd name="connsiteX213" fmla="*/ 7051299 w 8346699"/>
              <a:gd name="connsiteY213" fmla="*/ 2527300 h 3246967"/>
              <a:gd name="connsiteX214" fmla="*/ 7000499 w 8346699"/>
              <a:gd name="connsiteY214" fmla="*/ 2540000 h 3246967"/>
              <a:gd name="connsiteX215" fmla="*/ 6619499 w 8346699"/>
              <a:gd name="connsiteY215" fmla="*/ 2552700 h 3246967"/>
              <a:gd name="connsiteX216" fmla="*/ 6568699 w 8346699"/>
              <a:gd name="connsiteY216" fmla="*/ 2540000 h 3246967"/>
              <a:gd name="connsiteX217" fmla="*/ 6301999 w 8346699"/>
              <a:gd name="connsiteY217" fmla="*/ 2514600 h 3246967"/>
              <a:gd name="connsiteX218" fmla="*/ 6225799 w 8346699"/>
              <a:gd name="connsiteY218" fmla="*/ 2501900 h 3246967"/>
              <a:gd name="connsiteX219" fmla="*/ 6149599 w 8346699"/>
              <a:gd name="connsiteY219" fmla="*/ 2476500 h 3246967"/>
              <a:gd name="connsiteX220" fmla="*/ 6022599 w 8346699"/>
              <a:gd name="connsiteY220" fmla="*/ 2438400 h 3246967"/>
              <a:gd name="connsiteX221" fmla="*/ 5984499 w 8346699"/>
              <a:gd name="connsiteY221" fmla="*/ 2413000 h 3246967"/>
              <a:gd name="connsiteX222" fmla="*/ 5933699 w 8346699"/>
              <a:gd name="connsiteY222" fmla="*/ 2400300 h 3246967"/>
              <a:gd name="connsiteX223" fmla="*/ 5832099 w 8346699"/>
              <a:gd name="connsiteY223" fmla="*/ 2349500 h 3246967"/>
              <a:gd name="connsiteX224" fmla="*/ 5806699 w 8346699"/>
              <a:gd name="connsiteY224" fmla="*/ 2311400 h 3246967"/>
              <a:gd name="connsiteX225" fmla="*/ 5768599 w 8346699"/>
              <a:gd name="connsiteY225" fmla="*/ 2273300 h 3246967"/>
              <a:gd name="connsiteX226" fmla="*/ 5755899 w 8346699"/>
              <a:gd name="connsiteY226" fmla="*/ 2235200 h 3246967"/>
              <a:gd name="connsiteX227" fmla="*/ 5692399 w 8346699"/>
              <a:gd name="connsiteY227" fmla="*/ 2171700 h 3246967"/>
              <a:gd name="connsiteX228" fmla="*/ 5641599 w 8346699"/>
              <a:gd name="connsiteY228" fmla="*/ 2095500 h 3246967"/>
              <a:gd name="connsiteX229" fmla="*/ 5616199 w 8346699"/>
              <a:gd name="connsiteY229" fmla="*/ 2057400 h 3246967"/>
              <a:gd name="connsiteX230" fmla="*/ 5387599 w 8346699"/>
              <a:gd name="connsiteY230" fmla="*/ 2044700 h 3246967"/>
              <a:gd name="connsiteX231" fmla="*/ 5324099 w 8346699"/>
              <a:gd name="connsiteY231" fmla="*/ 2019300 h 3246967"/>
              <a:gd name="connsiteX232" fmla="*/ 5235199 w 8346699"/>
              <a:gd name="connsiteY232" fmla="*/ 2006600 h 3246967"/>
              <a:gd name="connsiteX233" fmla="*/ 5158999 w 8346699"/>
              <a:gd name="connsiteY233" fmla="*/ 1943100 h 3246967"/>
              <a:gd name="connsiteX234" fmla="*/ 5120899 w 8346699"/>
              <a:gd name="connsiteY234" fmla="*/ 1917700 h 3246967"/>
              <a:gd name="connsiteX235" fmla="*/ 5095499 w 8346699"/>
              <a:gd name="connsiteY235" fmla="*/ 1866900 h 3246967"/>
              <a:gd name="connsiteX236" fmla="*/ 5082799 w 8346699"/>
              <a:gd name="connsiteY236" fmla="*/ 1816100 h 3246967"/>
              <a:gd name="connsiteX237" fmla="*/ 5057399 w 8346699"/>
              <a:gd name="connsiteY237" fmla="*/ 1752600 h 3246967"/>
              <a:gd name="connsiteX238" fmla="*/ 5044699 w 8346699"/>
              <a:gd name="connsiteY238" fmla="*/ 1511300 h 3246967"/>
              <a:gd name="connsiteX239" fmla="*/ 5031999 w 8346699"/>
              <a:gd name="connsiteY239" fmla="*/ 1422400 h 3246967"/>
              <a:gd name="connsiteX240" fmla="*/ 5019299 w 8346699"/>
              <a:gd name="connsiteY240" fmla="*/ 1270000 h 3246967"/>
              <a:gd name="connsiteX241" fmla="*/ 4993899 w 8346699"/>
              <a:gd name="connsiteY241" fmla="*/ 1104900 h 3246967"/>
              <a:gd name="connsiteX242" fmla="*/ 4930399 w 8346699"/>
              <a:gd name="connsiteY242" fmla="*/ 1028700 h 3246967"/>
              <a:gd name="connsiteX243" fmla="*/ 4841499 w 8346699"/>
              <a:gd name="connsiteY243" fmla="*/ 927100 h 3246967"/>
              <a:gd name="connsiteX244" fmla="*/ 4790699 w 8346699"/>
              <a:gd name="connsiteY244" fmla="*/ 876300 h 3246967"/>
              <a:gd name="connsiteX245" fmla="*/ 4765299 w 8346699"/>
              <a:gd name="connsiteY245" fmla="*/ 838200 h 3246967"/>
              <a:gd name="connsiteX246" fmla="*/ 4638299 w 8346699"/>
              <a:gd name="connsiteY246" fmla="*/ 800100 h 3246967"/>
              <a:gd name="connsiteX247" fmla="*/ 4511299 w 8346699"/>
              <a:gd name="connsiteY247" fmla="*/ 812800 h 3246967"/>
              <a:gd name="connsiteX248" fmla="*/ 4473199 w 8346699"/>
              <a:gd name="connsiteY248" fmla="*/ 825500 h 3246967"/>
              <a:gd name="connsiteX249" fmla="*/ 4409699 w 8346699"/>
              <a:gd name="connsiteY249" fmla="*/ 901700 h 3246967"/>
              <a:gd name="connsiteX250" fmla="*/ 4396999 w 8346699"/>
              <a:gd name="connsiteY250" fmla="*/ 939800 h 3246967"/>
              <a:gd name="connsiteX251" fmla="*/ 4371599 w 8346699"/>
              <a:gd name="connsiteY251" fmla="*/ 977900 h 3246967"/>
              <a:gd name="connsiteX252" fmla="*/ 4320799 w 8346699"/>
              <a:gd name="connsiteY252" fmla="*/ 1092200 h 3246967"/>
              <a:gd name="connsiteX253" fmla="*/ 4308099 w 8346699"/>
              <a:gd name="connsiteY253" fmla="*/ 1155700 h 3246967"/>
              <a:gd name="connsiteX254" fmla="*/ 4282699 w 8346699"/>
              <a:gd name="connsiteY254" fmla="*/ 1308100 h 3246967"/>
              <a:gd name="connsiteX255" fmla="*/ 4269999 w 8346699"/>
              <a:gd name="connsiteY255" fmla="*/ 1346200 h 3246967"/>
              <a:gd name="connsiteX256" fmla="*/ 4244599 w 8346699"/>
              <a:gd name="connsiteY256" fmla="*/ 1384300 h 3246967"/>
              <a:gd name="connsiteX257" fmla="*/ 4231899 w 8346699"/>
              <a:gd name="connsiteY257" fmla="*/ 1447800 h 3246967"/>
              <a:gd name="connsiteX258" fmla="*/ 4219199 w 8346699"/>
              <a:gd name="connsiteY258" fmla="*/ 1524000 h 3246967"/>
              <a:gd name="connsiteX259" fmla="*/ 4193799 w 8346699"/>
              <a:gd name="connsiteY259" fmla="*/ 1600200 h 3246967"/>
              <a:gd name="connsiteX260" fmla="*/ 4181099 w 8346699"/>
              <a:gd name="connsiteY260" fmla="*/ 1651000 h 3246967"/>
              <a:gd name="connsiteX261" fmla="*/ 4155699 w 8346699"/>
              <a:gd name="connsiteY261" fmla="*/ 1816100 h 3246967"/>
              <a:gd name="connsiteX262" fmla="*/ 4142999 w 8346699"/>
              <a:gd name="connsiteY262" fmla="*/ 1854200 h 3246967"/>
              <a:gd name="connsiteX263" fmla="*/ 4130299 w 8346699"/>
              <a:gd name="connsiteY263" fmla="*/ 1905000 h 3246967"/>
              <a:gd name="connsiteX264" fmla="*/ 4104899 w 8346699"/>
              <a:gd name="connsiteY264" fmla="*/ 2070100 h 3246967"/>
              <a:gd name="connsiteX265" fmla="*/ 4092199 w 8346699"/>
              <a:gd name="connsiteY265" fmla="*/ 2108200 h 3246967"/>
              <a:gd name="connsiteX266" fmla="*/ 4015999 w 8346699"/>
              <a:gd name="connsiteY266" fmla="*/ 2184400 h 3246967"/>
              <a:gd name="connsiteX267" fmla="*/ 3939799 w 8346699"/>
              <a:gd name="connsiteY267" fmla="*/ 2235200 h 3246967"/>
              <a:gd name="connsiteX268" fmla="*/ 3901699 w 8346699"/>
              <a:gd name="connsiteY268" fmla="*/ 2197100 h 3246967"/>
              <a:gd name="connsiteX269" fmla="*/ 3838199 w 8346699"/>
              <a:gd name="connsiteY269" fmla="*/ 2108200 h 3246967"/>
              <a:gd name="connsiteX270" fmla="*/ 3800099 w 8346699"/>
              <a:gd name="connsiteY270" fmla="*/ 2006600 h 3246967"/>
              <a:gd name="connsiteX271" fmla="*/ 3787399 w 8346699"/>
              <a:gd name="connsiteY271" fmla="*/ 1955800 h 3246967"/>
              <a:gd name="connsiteX272" fmla="*/ 3749299 w 8346699"/>
              <a:gd name="connsiteY272" fmla="*/ 1917700 h 3246967"/>
              <a:gd name="connsiteX273" fmla="*/ 3685799 w 8346699"/>
              <a:gd name="connsiteY273" fmla="*/ 1841500 h 3246967"/>
              <a:gd name="connsiteX274" fmla="*/ 3673099 w 8346699"/>
              <a:gd name="connsiteY274" fmla="*/ 1803400 h 3246967"/>
              <a:gd name="connsiteX275" fmla="*/ 3634999 w 8346699"/>
              <a:gd name="connsiteY275" fmla="*/ 1790700 h 3246967"/>
              <a:gd name="connsiteX276" fmla="*/ 3596899 w 8346699"/>
              <a:gd name="connsiteY276" fmla="*/ 1752600 h 3246967"/>
              <a:gd name="connsiteX277" fmla="*/ 3546099 w 8346699"/>
              <a:gd name="connsiteY277" fmla="*/ 1676400 h 3246967"/>
              <a:gd name="connsiteX278" fmla="*/ 3533399 w 8346699"/>
              <a:gd name="connsiteY278" fmla="*/ 1638300 h 3246967"/>
              <a:gd name="connsiteX279" fmla="*/ 3495299 w 8346699"/>
              <a:gd name="connsiteY279" fmla="*/ 1587500 h 3246967"/>
              <a:gd name="connsiteX280" fmla="*/ 3457199 w 8346699"/>
              <a:gd name="connsiteY280" fmla="*/ 1485900 h 3246967"/>
              <a:gd name="connsiteX281" fmla="*/ 3419099 w 8346699"/>
              <a:gd name="connsiteY281" fmla="*/ 1422400 h 3246967"/>
              <a:gd name="connsiteX282" fmla="*/ 3380999 w 8346699"/>
              <a:gd name="connsiteY282" fmla="*/ 1320800 h 3246967"/>
              <a:gd name="connsiteX283" fmla="*/ 3317499 w 8346699"/>
              <a:gd name="connsiteY283" fmla="*/ 1193800 h 3246967"/>
              <a:gd name="connsiteX284" fmla="*/ 3203199 w 8346699"/>
              <a:gd name="connsiteY284" fmla="*/ 1143000 h 3246967"/>
              <a:gd name="connsiteX285" fmla="*/ 3165099 w 8346699"/>
              <a:gd name="connsiteY285" fmla="*/ 1130300 h 3246967"/>
              <a:gd name="connsiteX286" fmla="*/ 3012699 w 8346699"/>
              <a:gd name="connsiteY286" fmla="*/ 1168400 h 3246967"/>
              <a:gd name="connsiteX287" fmla="*/ 2974599 w 8346699"/>
              <a:gd name="connsiteY287" fmla="*/ 1193800 h 3246967"/>
              <a:gd name="connsiteX288" fmla="*/ 2923799 w 8346699"/>
              <a:gd name="connsiteY288" fmla="*/ 1219200 h 3246967"/>
              <a:gd name="connsiteX289" fmla="*/ 2885699 w 8346699"/>
              <a:gd name="connsiteY289" fmla="*/ 1244600 h 3246967"/>
              <a:gd name="connsiteX290" fmla="*/ 2834899 w 8346699"/>
              <a:gd name="connsiteY290" fmla="*/ 1257300 h 3246967"/>
              <a:gd name="connsiteX291" fmla="*/ 2796799 w 8346699"/>
              <a:gd name="connsiteY291" fmla="*/ 1308100 h 3246967"/>
              <a:gd name="connsiteX292" fmla="*/ 2758699 w 8346699"/>
              <a:gd name="connsiteY292" fmla="*/ 1320800 h 3246967"/>
              <a:gd name="connsiteX293" fmla="*/ 2733299 w 8346699"/>
              <a:gd name="connsiteY293" fmla="*/ 1358900 h 3246967"/>
              <a:gd name="connsiteX294" fmla="*/ 2657099 w 8346699"/>
              <a:gd name="connsiteY294" fmla="*/ 1435100 h 3246967"/>
              <a:gd name="connsiteX295" fmla="*/ 2631699 w 8346699"/>
              <a:gd name="connsiteY295" fmla="*/ 1498600 h 3246967"/>
              <a:gd name="connsiteX296" fmla="*/ 2618999 w 8346699"/>
              <a:gd name="connsiteY296" fmla="*/ 1562100 h 3246967"/>
              <a:gd name="connsiteX297" fmla="*/ 2580899 w 8346699"/>
              <a:gd name="connsiteY297" fmla="*/ 1612900 h 3246967"/>
              <a:gd name="connsiteX298" fmla="*/ 2542799 w 8346699"/>
              <a:gd name="connsiteY298" fmla="*/ 1689100 h 3246967"/>
              <a:gd name="connsiteX299" fmla="*/ 2517399 w 8346699"/>
              <a:gd name="connsiteY299" fmla="*/ 1828800 h 3246967"/>
              <a:gd name="connsiteX300" fmla="*/ 2504699 w 8346699"/>
              <a:gd name="connsiteY300" fmla="*/ 1866900 h 3246967"/>
              <a:gd name="connsiteX301" fmla="*/ 2491999 w 8346699"/>
              <a:gd name="connsiteY301" fmla="*/ 1943100 h 3246967"/>
              <a:gd name="connsiteX302" fmla="*/ 2466599 w 8346699"/>
              <a:gd name="connsiteY302" fmla="*/ 1981200 h 3246967"/>
              <a:gd name="connsiteX303" fmla="*/ 2441199 w 8346699"/>
              <a:gd name="connsiteY303" fmla="*/ 2057400 h 3246967"/>
              <a:gd name="connsiteX304" fmla="*/ 2390399 w 8346699"/>
              <a:gd name="connsiteY304" fmla="*/ 2146300 h 3246967"/>
              <a:gd name="connsiteX305" fmla="*/ 2352299 w 8346699"/>
              <a:gd name="connsiteY305" fmla="*/ 2222500 h 3246967"/>
              <a:gd name="connsiteX306" fmla="*/ 2326899 w 8346699"/>
              <a:gd name="connsiteY306" fmla="*/ 2273300 h 3246967"/>
              <a:gd name="connsiteX307" fmla="*/ 2250699 w 8346699"/>
              <a:gd name="connsiteY307" fmla="*/ 2336800 h 3246967"/>
              <a:gd name="connsiteX308" fmla="*/ 2237999 w 8346699"/>
              <a:gd name="connsiteY308" fmla="*/ 2374900 h 3246967"/>
              <a:gd name="connsiteX309" fmla="*/ 2149099 w 8346699"/>
              <a:gd name="connsiteY309" fmla="*/ 2438400 h 3246967"/>
              <a:gd name="connsiteX310" fmla="*/ 2072899 w 8346699"/>
              <a:gd name="connsiteY310" fmla="*/ 2501900 h 3246967"/>
              <a:gd name="connsiteX311" fmla="*/ 1996699 w 8346699"/>
              <a:gd name="connsiteY311" fmla="*/ 2527300 h 3246967"/>
              <a:gd name="connsiteX312" fmla="*/ 1945899 w 8346699"/>
              <a:gd name="connsiteY312" fmla="*/ 2552700 h 3246967"/>
              <a:gd name="connsiteX313" fmla="*/ 1844299 w 8346699"/>
              <a:gd name="connsiteY313" fmla="*/ 2565400 h 3246967"/>
              <a:gd name="connsiteX314" fmla="*/ 1628399 w 8346699"/>
              <a:gd name="connsiteY314" fmla="*/ 2552700 h 3246967"/>
              <a:gd name="connsiteX315" fmla="*/ 1552199 w 8346699"/>
              <a:gd name="connsiteY315" fmla="*/ 2489200 h 3246967"/>
              <a:gd name="connsiteX316" fmla="*/ 1488699 w 8346699"/>
              <a:gd name="connsiteY316" fmla="*/ 2374900 h 3246967"/>
              <a:gd name="connsiteX317" fmla="*/ 1475999 w 8346699"/>
              <a:gd name="connsiteY317" fmla="*/ 2311400 h 3246967"/>
              <a:gd name="connsiteX318" fmla="*/ 1450599 w 8346699"/>
              <a:gd name="connsiteY318" fmla="*/ 2273300 h 3246967"/>
              <a:gd name="connsiteX319" fmla="*/ 1412499 w 8346699"/>
              <a:gd name="connsiteY319" fmla="*/ 2197100 h 3246967"/>
              <a:gd name="connsiteX320" fmla="*/ 1399799 w 8346699"/>
              <a:gd name="connsiteY320" fmla="*/ 2019300 h 3246967"/>
              <a:gd name="connsiteX321" fmla="*/ 1374399 w 8346699"/>
              <a:gd name="connsiteY321" fmla="*/ 1943100 h 3246967"/>
              <a:gd name="connsiteX322" fmla="*/ 1361699 w 8346699"/>
              <a:gd name="connsiteY322" fmla="*/ 1752600 h 3246967"/>
              <a:gd name="connsiteX323" fmla="*/ 1336299 w 8346699"/>
              <a:gd name="connsiteY323" fmla="*/ 1651000 h 3246967"/>
              <a:gd name="connsiteX324" fmla="*/ 1298199 w 8346699"/>
              <a:gd name="connsiteY324" fmla="*/ 1498600 h 3246967"/>
              <a:gd name="connsiteX325" fmla="*/ 1272799 w 8346699"/>
              <a:gd name="connsiteY325" fmla="*/ 1435100 h 3246967"/>
              <a:gd name="connsiteX326" fmla="*/ 1260099 w 8346699"/>
              <a:gd name="connsiteY326" fmla="*/ 1397000 h 3246967"/>
              <a:gd name="connsiteX327" fmla="*/ 1196599 w 8346699"/>
              <a:gd name="connsiteY327" fmla="*/ 1320800 h 3246967"/>
              <a:gd name="connsiteX328" fmla="*/ 1171199 w 8346699"/>
              <a:gd name="connsiteY328" fmla="*/ 1282700 h 3246967"/>
              <a:gd name="connsiteX329" fmla="*/ 1094999 w 8346699"/>
              <a:gd name="connsiteY329" fmla="*/ 1206500 h 3246967"/>
              <a:gd name="connsiteX330" fmla="*/ 1056899 w 8346699"/>
              <a:gd name="connsiteY330" fmla="*/ 1104900 h 3246967"/>
              <a:gd name="connsiteX331" fmla="*/ 1044199 w 8346699"/>
              <a:gd name="connsiteY331" fmla="*/ 1066800 h 3246967"/>
              <a:gd name="connsiteX332" fmla="*/ 1006099 w 8346699"/>
              <a:gd name="connsiteY332" fmla="*/ 1016000 h 3246967"/>
              <a:gd name="connsiteX333" fmla="*/ 980699 w 8346699"/>
              <a:gd name="connsiteY333" fmla="*/ 952500 h 3246967"/>
              <a:gd name="connsiteX334" fmla="*/ 942599 w 8346699"/>
              <a:gd name="connsiteY334" fmla="*/ 863600 h 3246967"/>
              <a:gd name="connsiteX335" fmla="*/ 904499 w 8346699"/>
              <a:gd name="connsiteY335" fmla="*/ 647700 h 3246967"/>
              <a:gd name="connsiteX336" fmla="*/ 891799 w 8346699"/>
              <a:gd name="connsiteY336" fmla="*/ 609600 h 3246967"/>
              <a:gd name="connsiteX337" fmla="*/ 828299 w 8346699"/>
              <a:gd name="connsiteY337" fmla="*/ 533400 h 3246967"/>
              <a:gd name="connsiteX338" fmla="*/ 815599 w 8346699"/>
              <a:gd name="connsiteY338" fmla="*/ 495300 h 3246967"/>
              <a:gd name="connsiteX339" fmla="*/ 726699 w 8346699"/>
              <a:gd name="connsiteY339" fmla="*/ 419100 h 3246967"/>
              <a:gd name="connsiteX340" fmla="*/ 650499 w 8346699"/>
              <a:gd name="connsiteY340" fmla="*/ 368300 h 3246967"/>
              <a:gd name="connsiteX341" fmla="*/ 574299 w 8346699"/>
              <a:gd name="connsiteY341" fmla="*/ 342900 h 3246967"/>
              <a:gd name="connsiteX342" fmla="*/ 536199 w 8346699"/>
              <a:gd name="connsiteY342" fmla="*/ 330200 h 3246967"/>
              <a:gd name="connsiteX343" fmla="*/ 447299 w 8346699"/>
              <a:gd name="connsiteY343" fmla="*/ 266700 h 3246967"/>
              <a:gd name="connsiteX344" fmla="*/ 396499 w 8346699"/>
              <a:gd name="connsiteY344" fmla="*/ 241300 h 3246967"/>
              <a:gd name="connsiteX345" fmla="*/ 358399 w 8346699"/>
              <a:gd name="connsiteY345" fmla="*/ 215900 h 3246967"/>
              <a:gd name="connsiteX346" fmla="*/ 307599 w 8346699"/>
              <a:gd name="connsiteY346" fmla="*/ 190500 h 3246967"/>
              <a:gd name="connsiteX347" fmla="*/ 218699 w 8346699"/>
              <a:gd name="connsiteY347" fmla="*/ 127000 h 3246967"/>
              <a:gd name="connsiteX348" fmla="*/ 180599 w 8346699"/>
              <a:gd name="connsiteY348" fmla="*/ 114300 h 3246967"/>
              <a:gd name="connsiteX349" fmla="*/ 129799 w 8346699"/>
              <a:gd name="connsiteY349" fmla="*/ 38100 h 3246967"/>
              <a:gd name="connsiteX350" fmla="*/ 2799 w 8346699"/>
              <a:gd name="connsiteY350" fmla="*/ 0 h 3246967"/>
              <a:gd name="connsiteX0" fmla="*/ 2799 w 8346699"/>
              <a:gd name="connsiteY0" fmla="*/ 0 h 3246967"/>
              <a:gd name="connsiteX1" fmla="*/ 36666 w 8346699"/>
              <a:gd name="connsiteY1" fmla="*/ 3246967 h 3246967"/>
              <a:gd name="connsiteX2" fmla="*/ 273732 w 8346699"/>
              <a:gd name="connsiteY2" fmla="*/ 3217333 h 3246967"/>
              <a:gd name="connsiteX3" fmla="*/ 307599 w 8346699"/>
              <a:gd name="connsiteY3" fmla="*/ 3149600 h 3246967"/>
              <a:gd name="connsiteX4" fmla="*/ 383799 w 8346699"/>
              <a:gd name="connsiteY4" fmla="*/ 3098800 h 3246967"/>
              <a:gd name="connsiteX5" fmla="*/ 409199 w 8346699"/>
              <a:gd name="connsiteY5" fmla="*/ 3060700 h 3246967"/>
              <a:gd name="connsiteX6" fmla="*/ 447299 w 8346699"/>
              <a:gd name="connsiteY6" fmla="*/ 3048000 h 3246967"/>
              <a:gd name="connsiteX7" fmla="*/ 485399 w 8346699"/>
              <a:gd name="connsiteY7" fmla="*/ 3022600 h 3246967"/>
              <a:gd name="connsiteX8" fmla="*/ 523499 w 8346699"/>
              <a:gd name="connsiteY8" fmla="*/ 3009900 h 3246967"/>
              <a:gd name="connsiteX9" fmla="*/ 561599 w 8346699"/>
              <a:gd name="connsiteY9" fmla="*/ 2984500 h 3246967"/>
              <a:gd name="connsiteX10" fmla="*/ 637799 w 8346699"/>
              <a:gd name="connsiteY10" fmla="*/ 2959100 h 3246967"/>
              <a:gd name="connsiteX11" fmla="*/ 675899 w 8346699"/>
              <a:gd name="connsiteY11" fmla="*/ 2921000 h 3246967"/>
              <a:gd name="connsiteX12" fmla="*/ 701299 w 8346699"/>
              <a:gd name="connsiteY12" fmla="*/ 2882900 h 3246967"/>
              <a:gd name="connsiteX13" fmla="*/ 739399 w 8346699"/>
              <a:gd name="connsiteY13" fmla="*/ 2870200 h 3246967"/>
              <a:gd name="connsiteX14" fmla="*/ 777499 w 8346699"/>
              <a:gd name="connsiteY14" fmla="*/ 2844800 h 3246967"/>
              <a:gd name="connsiteX15" fmla="*/ 828299 w 8346699"/>
              <a:gd name="connsiteY15" fmla="*/ 2819400 h 3246967"/>
              <a:gd name="connsiteX16" fmla="*/ 866399 w 8346699"/>
              <a:gd name="connsiteY16" fmla="*/ 2781300 h 3246967"/>
              <a:gd name="connsiteX17" fmla="*/ 891799 w 8346699"/>
              <a:gd name="connsiteY17" fmla="*/ 2743200 h 3246967"/>
              <a:gd name="connsiteX18" fmla="*/ 942599 w 8346699"/>
              <a:gd name="connsiteY18" fmla="*/ 2717800 h 3246967"/>
              <a:gd name="connsiteX19" fmla="*/ 1044199 w 8346699"/>
              <a:gd name="connsiteY19" fmla="*/ 2730500 h 3246967"/>
              <a:gd name="connsiteX20" fmla="*/ 1094999 w 8346699"/>
              <a:gd name="connsiteY20" fmla="*/ 2768600 h 3246967"/>
              <a:gd name="connsiteX21" fmla="*/ 1145799 w 8346699"/>
              <a:gd name="connsiteY21" fmla="*/ 2781300 h 3246967"/>
              <a:gd name="connsiteX22" fmla="*/ 1183899 w 8346699"/>
              <a:gd name="connsiteY22" fmla="*/ 2806700 h 3246967"/>
              <a:gd name="connsiteX23" fmla="*/ 1221999 w 8346699"/>
              <a:gd name="connsiteY23" fmla="*/ 2844800 h 3246967"/>
              <a:gd name="connsiteX24" fmla="*/ 1526799 w 8346699"/>
              <a:gd name="connsiteY24" fmla="*/ 2895600 h 3246967"/>
              <a:gd name="connsiteX25" fmla="*/ 1552199 w 8346699"/>
              <a:gd name="connsiteY25" fmla="*/ 2959100 h 3246967"/>
              <a:gd name="connsiteX26" fmla="*/ 1564899 w 8346699"/>
              <a:gd name="connsiteY26" fmla="*/ 3009900 h 3246967"/>
              <a:gd name="connsiteX27" fmla="*/ 1615699 w 8346699"/>
              <a:gd name="connsiteY27" fmla="*/ 3022600 h 3246967"/>
              <a:gd name="connsiteX28" fmla="*/ 1806199 w 8346699"/>
              <a:gd name="connsiteY28" fmla="*/ 3009900 h 3246967"/>
              <a:gd name="connsiteX29" fmla="*/ 1882399 w 8346699"/>
              <a:gd name="connsiteY29" fmla="*/ 2933700 h 3246967"/>
              <a:gd name="connsiteX30" fmla="*/ 1920499 w 8346699"/>
              <a:gd name="connsiteY30" fmla="*/ 2895600 h 3246967"/>
              <a:gd name="connsiteX31" fmla="*/ 1945899 w 8346699"/>
              <a:gd name="connsiteY31" fmla="*/ 2857500 h 3246967"/>
              <a:gd name="connsiteX32" fmla="*/ 1983999 w 8346699"/>
              <a:gd name="connsiteY32" fmla="*/ 2832100 h 3246967"/>
              <a:gd name="connsiteX33" fmla="*/ 2022099 w 8346699"/>
              <a:gd name="connsiteY33" fmla="*/ 2794000 h 3246967"/>
              <a:gd name="connsiteX34" fmla="*/ 2060199 w 8346699"/>
              <a:gd name="connsiteY34" fmla="*/ 2781300 h 3246967"/>
              <a:gd name="connsiteX35" fmla="*/ 2403099 w 8346699"/>
              <a:gd name="connsiteY35" fmla="*/ 2768600 h 3246967"/>
              <a:gd name="connsiteX36" fmla="*/ 2453899 w 8346699"/>
              <a:gd name="connsiteY36" fmla="*/ 2755900 h 3246967"/>
              <a:gd name="connsiteX37" fmla="*/ 2491999 w 8346699"/>
              <a:gd name="connsiteY37" fmla="*/ 2743200 h 3246967"/>
              <a:gd name="connsiteX38" fmla="*/ 2555499 w 8346699"/>
              <a:gd name="connsiteY38" fmla="*/ 2730500 h 3246967"/>
              <a:gd name="connsiteX39" fmla="*/ 2593599 w 8346699"/>
              <a:gd name="connsiteY39" fmla="*/ 2692400 h 3246967"/>
              <a:gd name="connsiteX40" fmla="*/ 2631699 w 8346699"/>
              <a:gd name="connsiteY40" fmla="*/ 2679700 h 3246967"/>
              <a:gd name="connsiteX41" fmla="*/ 2644399 w 8346699"/>
              <a:gd name="connsiteY41" fmla="*/ 2641600 h 3246967"/>
              <a:gd name="connsiteX42" fmla="*/ 2745999 w 8346699"/>
              <a:gd name="connsiteY42" fmla="*/ 2540000 h 3246967"/>
              <a:gd name="connsiteX43" fmla="*/ 2758699 w 8346699"/>
              <a:gd name="connsiteY43" fmla="*/ 2501900 h 3246967"/>
              <a:gd name="connsiteX44" fmla="*/ 2809499 w 8346699"/>
              <a:gd name="connsiteY44" fmla="*/ 2425700 h 3246967"/>
              <a:gd name="connsiteX45" fmla="*/ 2822199 w 8346699"/>
              <a:gd name="connsiteY45" fmla="*/ 2387600 h 3246967"/>
              <a:gd name="connsiteX46" fmla="*/ 2847599 w 8346699"/>
              <a:gd name="connsiteY46" fmla="*/ 2336800 h 3246967"/>
              <a:gd name="connsiteX47" fmla="*/ 2809499 w 8346699"/>
              <a:gd name="connsiteY47" fmla="*/ 2374900 h 3246967"/>
              <a:gd name="connsiteX48" fmla="*/ 2733299 w 8346699"/>
              <a:gd name="connsiteY48" fmla="*/ 2413000 h 3246967"/>
              <a:gd name="connsiteX49" fmla="*/ 2657099 w 8346699"/>
              <a:gd name="connsiteY49" fmla="*/ 2476500 h 3246967"/>
              <a:gd name="connsiteX50" fmla="*/ 2580899 w 8346699"/>
              <a:gd name="connsiteY50" fmla="*/ 2527300 h 3246967"/>
              <a:gd name="connsiteX51" fmla="*/ 2479299 w 8346699"/>
              <a:gd name="connsiteY51" fmla="*/ 2641600 h 3246967"/>
              <a:gd name="connsiteX52" fmla="*/ 2441199 w 8346699"/>
              <a:gd name="connsiteY52" fmla="*/ 2679700 h 3246967"/>
              <a:gd name="connsiteX53" fmla="*/ 2428499 w 8346699"/>
              <a:gd name="connsiteY53" fmla="*/ 2717800 h 3246967"/>
              <a:gd name="connsiteX54" fmla="*/ 2403099 w 8346699"/>
              <a:gd name="connsiteY54" fmla="*/ 2755900 h 3246967"/>
              <a:gd name="connsiteX55" fmla="*/ 2364999 w 8346699"/>
              <a:gd name="connsiteY55" fmla="*/ 2870200 h 3246967"/>
              <a:gd name="connsiteX56" fmla="*/ 2288799 w 8346699"/>
              <a:gd name="connsiteY56" fmla="*/ 2933700 h 3246967"/>
              <a:gd name="connsiteX57" fmla="*/ 2161799 w 8346699"/>
              <a:gd name="connsiteY57" fmla="*/ 3022600 h 3246967"/>
              <a:gd name="connsiteX58" fmla="*/ 2110999 w 8346699"/>
              <a:gd name="connsiteY58" fmla="*/ 3048000 h 3246967"/>
              <a:gd name="connsiteX59" fmla="*/ 2072899 w 8346699"/>
              <a:gd name="connsiteY59" fmla="*/ 3073400 h 3246967"/>
              <a:gd name="connsiteX60" fmla="*/ 1996699 w 8346699"/>
              <a:gd name="connsiteY60" fmla="*/ 3098800 h 3246967"/>
              <a:gd name="connsiteX61" fmla="*/ 1958599 w 8346699"/>
              <a:gd name="connsiteY61" fmla="*/ 3111500 h 3246967"/>
              <a:gd name="connsiteX62" fmla="*/ 2364999 w 8346699"/>
              <a:gd name="connsiteY62" fmla="*/ 3136900 h 3246967"/>
              <a:gd name="connsiteX63" fmla="*/ 2669799 w 8346699"/>
              <a:gd name="connsiteY63" fmla="*/ 3162300 h 3246967"/>
              <a:gd name="connsiteX64" fmla="*/ 2885699 w 8346699"/>
              <a:gd name="connsiteY64" fmla="*/ 3175000 h 3246967"/>
              <a:gd name="connsiteX65" fmla="*/ 3406399 w 8346699"/>
              <a:gd name="connsiteY65" fmla="*/ 3149600 h 3246967"/>
              <a:gd name="connsiteX66" fmla="*/ 3533399 w 8346699"/>
              <a:gd name="connsiteY66" fmla="*/ 3124200 h 3246967"/>
              <a:gd name="connsiteX67" fmla="*/ 3609599 w 8346699"/>
              <a:gd name="connsiteY67" fmla="*/ 3098800 h 3246967"/>
              <a:gd name="connsiteX68" fmla="*/ 4104899 w 8346699"/>
              <a:gd name="connsiteY68" fmla="*/ 3073400 h 3246967"/>
              <a:gd name="connsiteX69" fmla="*/ 4282699 w 8346699"/>
              <a:gd name="connsiteY69" fmla="*/ 3048000 h 3246967"/>
              <a:gd name="connsiteX70" fmla="*/ 4358899 w 8346699"/>
              <a:gd name="connsiteY70" fmla="*/ 3035300 h 3246967"/>
              <a:gd name="connsiteX71" fmla="*/ 4435099 w 8346699"/>
              <a:gd name="connsiteY71" fmla="*/ 3009900 h 3246967"/>
              <a:gd name="connsiteX72" fmla="*/ 5044699 w 8346699"/>
              <a:gd name="connsiteY72" fmla="*/ 3022600 h 3246967"/>
              <a:gd name="connsiteX73" fmla="*/ 5120899 w 8346699"/>
              <a:gd name="connsiteY73" fmla="*/ 3048000 h 3246967"/>
              <a:gd name="connsiteX74" fmla="*/ 5273299 w 8346699"/>
              <a:gd name="connsiteY74" fmla="*/ 3060700 h 3246967"/>
              <a:gd name="connsiteX75" fmla="*/ 5451099 w 8346699"/>
              <a:gd name="connsiteY75" fmla="*/ 3086100 h 3246967"/>
              <a:gd name="connsiteX76" fmla="*/ 5819399 w 8346699"/>
              <a:gd name="connsiteY76" fmla="*/ 3098800 h 3246967"/>
              <a:gd name="connsiteX77" fmla="*/ 6225799 w 8346699"/>
              <a:gd name="connsiteY77" fmla="*/ 3124200 h 3246967"/>
              <a:gd name="connsiteX78" fmla="*/ 6301999 w 8346699"/>
              <a:gd name="connsiteY78" fmla="*/ 3187700 h 3246967"/>
              <a:gd name="connsiteX79" fmla="*/ 6759199 w 8346699"/>
              <a:gd name="connsiteY79" fmla="*/ 3175000 h 3246967"/>
              <a:gd name="connsiteX80" fmla="*/ 6809999 w 8346699"/>
              <a:gd name="connsiteY80" fmla="*/ 3149600 h 3246967"/>
              <a:gd name="connsiteX81" fmla="*/ 6873499 w 8346699"/>
              <a:gd name="connsiteY81" fmla="*/ 3136900 h 3246967"/>
              <a:gd name="connsiteX82" fmla="*/ 6784599 w 8346699"/>
              <a:gd name="connsiteY82" fmla="*/ 3098800 h 3246967"/>
              <a:gd name="connsiteX83" fmla="*/ 6644899 w 8346699"/>
              <a:gd name="connsiteY83" fmla="*/ 3086100 h 3246967"/>
              <a:gd name="connsiteX84" fmla="*/ 6543299 w 8346699"/>
              <a:gd name="connsiteY84" fmla="*/ 3073400 h 3246967"/>
              <a:gd name="connsiteX85" fmla="*/ 6276599 w 8346699"/>
              <a:gd name="connsiteY85" fmla="*/ 3048000 h 3246967"/>
              <a:gd name="connsiteX86" fmla="*/ 6225799 w 8346699"/>
              <a:gd name="connsiteY86" fmla="*/ 3022600 h 3246967"/>
              <a:gd name="connsiteX87" fmla="*/ 6301999 w 8346699"/>
              <a:gd name="connsiteY87" fmla="*/ 2971800 h 3246967"/>
              <a:gd name="connsiteX88" fmla="*/ 6479799 w 8346699"/>
              <a:gd name="connsiteY88" fmla="*/ 2946400 h 3246967"/>
              <a:gd name="connsiteX89" fmla="*/ 6594099 w 8346699"/>
              <a:gd name="connsiteY89" fmla="*/ 2908300 h 3246967"/>
              <a:gd name="connsiteX90" fmla="*/ 6644899 w 8346699"/>
              <a:gd name="connsiteY90" fmla="*/ 2895600 h 3246967"/>
              <a:gd name="connsiteX91" fmla="*/ 5946399 w 8346699"/>
              <a:gd name="connsiteY91" fmla="*/ 2870200 h 3246967"/>
              <a:gd name="connsiteX92" fmla="*/ 5857499 w 8346699"/>
              <a:gd name="connsiteY92" fmla="*/ 2857500 h 3246967"/>
              <a:gd name="connsiteX93" fmla="*/ 5666999 w 8346699"/>
              <a:gd name="connsiteY93" fmla="*/ 2844800 h 3246967"/>
              <a:gd name="connsiteX94" fmla="*/ 5209799 w 8346699"/>
              <a:gd name="connsiteY94" fmla="*/ 2832100 h 3246967"/>
              <a:gd name="connsiteX95" fmla="*/ 5146299 w 8346699"/>
              <a:gd name="connsiteY95" fmla="*/ 2819400 h 3246967"/>
              <a:gd name="connsiteX96" fmla="*/ 5108199 w 8346699"/>
              <a:gd name="connsiteY96" fmla="*/ 2806700 h 3246967"/>
              <a:gd name="connsiteX97" fmla="*/ 4587499 w 8346699"/>
              <a:gd name="connsiteY97" fmla="*/ 2819400 h 3246967"/>
              <a:gd name="connsiteX98" fmla="*/ 4485899 w 8346699"/>
              <a:gd name="connsiteY98" fmla="*/ 2832100 h 3246967"/>
              <a:gd name="connsiteX99" fmla="*/ 4244599 w 8346699"/>
              <a:gd name="connsiteY99" fmla="*/ 2870200 h 3246967"/>
              <a:gd name="connsiteX100" fmla="*/ 4028699 w 8346699"/>
              <a:gd name="connsiteY100" fmla="*/ 2882900 h 3246967"/>
              <a:gd name="connsiteX101" fmla="*/ 3520699 w 8346699"/>
              <a:gd name="connsiteY101" fmla="*/ 2870200 h 3246967"/>
              <a:gd name="connsiteX102" fmla="*/ 3482599 w 8346699"/>
              <a:gd name="connsiteY102" fmla="*/ 2857500 h 3246967"/>
              <a:gd name="connsiteX103" fmla="*/ 3355599 w 8346699"/>
              <a:gd name="connsiteY103" fmla="*/ 2870200 h 3246967"/>
              <a:gd name="connsiteX104" fmla="*/ 3330199 w 8346699"/>
              <a:gd name="connsiteY104" fmla="*/ 2908300 h 3246967"/>
              <a:gd name="connsiteX105" fmla="*/ 3304799 w 8346699"/>
              <a:gd name="connsiteY105" fmla="*/ 2997200 h 3246967"/>
              <a:gd name="connsiteX106" fmla="*/ 3190499 w 8346699"/>
              <a:gd name="connsiteY106" fmla="*/ 3060700 h 3246967"/>
              <a:gd name="connsiteX107" fmla="*/ 3114299 w 8346699"/>
              <a:gd name="connsiteY107" fmla="*/ 3098800 h 3246967"/>
              <a:gd name="connsiteX108" fmla="*/ 3012699 w 8346699"/>
              <a:gd name="connsiteY108" fmla="*/ 3086100 h 3246967"/>
              <a:gd name="connsiteX109" fmla="*/ 3025399 w 8346699"/>
              <a:gd name="connsiteY109" fmla="*/ 3035300 h 3246967"/>
              <a:gd name="connsiteX110" fmla="*/ 3076199 w 8346699"/>
              <a:gd name="connsiteY110" fmla="*/ 3022600 h 3246967"/>
              <a:gd name="connsiteX111" fmla="*/ 3114299 w 8346699"/>
              <a:gd name="connsiteY111" fmla="*/ 2997200 h 3246967"/>
              <a:gd name="connsiteX112" fmla="*/ 3190499 w 8346699"/>
              <a:gd name="connsiteY112" fmla="*/ 2971800 h 3246967"/>
              <a:gd name="connsiteX113" fmla="*/ 3266699 w 8346699"/>
              <a:gd name="connsiteY113" fmla="*/ 2933700 h 3246967"/>
              <a:gd name="connsiteX114" fmla="*/ 3304799 w 8346699"/>
              <a:gd name="connsiteY114" fmla="*/ 2908300 h 3246967"/>
              <a:gd name="connsiteX115" fmla="*/ 3330199 w 8346699"/>
              <a:gd name="connsiteY115" fmla="*/ 2870200 h 3246967"/>
              <a:gd name="connsiteX116" fmla="*/ 3368299 w 8346699"/>
              <a:gd name="connsiteY116" fmla="*/ 2857500 h 3246967"/>
              <a:gd name="connsiteX117" fmla="*/ 3406399 w 8346699"/>
              <a:gd name="connsiteY117" fmla="*/ 2832100 h 3246967"/>
              <a:gd name="connsiteX118" fmla="*/ 3660399 w 8346699"/>
              <a:gd name="connsiteY118" fmla="*/ 2806700 h 3246967"/>
              <a:gd name="connsiteX119" fmla="*/ 3761999 w 8346699"/>
              <a:gd name="connsiteY119" fmla="*/ 2781300 h 3246967"/>
              <a:gd name="connsiteX120" fmla="*/ 3838199 w 8346699"/>
              <a:gd name="connsiteY120" fmla="*/ 2755900 h 3246967"/>
              <a:gd name="connsiteX121" fmla="*/ 3876299 w 8346699"/>
              <a:gd name="connsiteY121" fmla="*/ 2730500 h 3246967"/>
              <a:gd name="connsiteX122" fmla="*/ 3927099 w 8346699"/>
              <a:gd name="connsiteY122" fmla="*/ 2717800 h 3246967"/>
              <a:gd name="connsiteX123" fmla="*/ 3965199 w 8346699"/>
              <a:gd name="connsiteY123" fmla="*/ 2705100 h 3246967"/>
              <a:gd name="connsiteX124" fmla="*/ 3990599 w 8346699"/>
              <a:gd name="connsiteY124" fmla="*/ 2667000 h 3246967"/>
              <a:gd name="connsiteX125" fmla="*/ 3927099 w 8346699"/>
              <a:gd name="connsiteY125" fmla="*/ 2654300 h 3246967"/>
              <a:gd name="connsiteX126" fmla="*/ 3876299 w 8346699"/>
              <a:gd name="connsiteY126" fmla="*/ 2641600 h 3246967"/>
              <a:gd name="connsiteX127" fmla="*/ 3800099 w 8346699"/>
              <a:gd name="connsiteY127" fmla="*/ 2616200 h 3246967"/>
              <a:gd name="connsiteX128" fmla="*/ 3787399 w 8346699"/>
              <a:gd name="connsiteY128" fmla="*/ 2578100 h 3246967"/>
              <a:gd name="connsiteX129" fmla="*/ 3698499 w 8346699"/>
              <a:gd name="connsiteY129" fmla="*/ 2463800 h 3246967"/>
              <a:gd name="connsiteX130" fmla="*/ 3660399 w 8346699"/>
              <a:gd name="connsiteY130" fmla="*/ 2438400 h 3246967"/>
              <a:gd name="connsiteX131" fmla="*/ 3927099 w 8346699"/>
              <a:gd name="connsiteY131" fmla="*/ 2400300 h 3246967"/>
              <a:gd name="connsiteX132" fmla="*/ 4003299 w 8346699"/>
              <a:gd name="connsiteY132" fmla="*/ 2336800 h 3246967"/>
              <a:gd name="connsiteX133" fmla="*/ 4054099 w 8346699"/>
              <a:gd name="connsiteY133" fmla="*/ 2260600 h 3246967"/>
              <a:gd name="connsiteX134" fmla="*/ 4117599 w 8346699"/>
              <a:gd name="connsiteY134" fmla="*/ 2184400 h 3246967"/>
              <a:gd name="connsiteX135" fmla="*/ 4168399 w 8346699"/>
              <a:gd name="connsiteY135" fmla="*/ 2133600 h 3246967"/>
              <a:gd name="connsiteX136" fmla="*/ 4219199 w 8346699"/>
              <a:gd name="connsiteY136" fmla="*/ 2082800 h 3246967"/>
              <a:gd name="connsiteX137" fmla="*/ 4244599 w 8346699"/>
              <a:gd name="connsiteY137" fmla="*/ 2044700 h 3246967"/>
              <a:gd name="connsiteX138" fmla="*/ 4282699 w 8346699"/>
              <a:gd name="connsiteY138" fmla="*/ 2006600 h 3246967"/>
              <a:gd name="connsiteX139" fmla="*/ 4295399 w 8346699"/>
              <a:gd name="connsiteY139" fmla="*/ 1968500 h 3246967"/>
              <a:gd name="connsiteX140" fmla="*/ 4358899 w 8346699"/>
              <a:gd name="connsiteY140" fmla="*/ 1892300 h 3246967"/>
              <a:gd name="connsiteX141" fmla="*/ 4384299 w 8346699"/>
              <a:gd name="connsiteY141" fmla="*/ 1854200 h 3246967"/>
              <a:gd name="connsiteX142" fmla="*/ 4473199 w 8346699"/>
              <a:gd name="connsiteY142" fmla="*/ 1765300 h 3246967"/>
              <a:gd name="connsiteX143" fmla="*/ 4574799 w 8346699"/>
              <a:gd name="connsiteY143" fmla="*/ 1651000 h 3246967"/>
              <a:gd name="connsiteX144" fmla="*/ 4612899 w 8346699"/>
              <a:gd name="connsiteY144" fmla="*/ 1638300 h 3246967"/>
              <a:gd name="connsiteX145" fmla="*/ 4689099 w 8346699"/>
              <a:gd name="connsiteY145" fmla="*/ 1600200 h 3246967"/>
              <a:gd name="connsiteX146" fmla="*/ 4739899 w 8346699"/>
              <a:gd name="connsiteY146" fmla="*/ 1612900 h 3246967"/>
              <a:gd name="connsiteX147" fmla="*/ 4765299 w 8346699"/>
              <a:gd name="connsiteY147" fmla="*/ 1689100 h 3246967"/>
              <a:gd name="connsiteX148" fmla="*/ 4777999 w 8346699"/>
              <a:gd name="connsiteY148" fmla="*/ 1727200 h 3246967"/>
              <a:gd name="connsiteX149" fmla="*/ 4790699 w 8346699"/>
              <a:gd name="connsiteY149" fmla="*/ 1765300 h 3246967"/>
              <a:gd name="connsiteX150" fmla="*/ 4841499 w 8346699"/>
              <a:gd name="connsiteY150" fmla="*/ 1841500 h 3246967"/>
              <a:gd name="connsiteX151" fmla="*/ 4879599 w 8346699"/>
              <a:gd name="connsiteY151" fmla="*/ 1930400 h 3246967"/>
              <a:gd name="connsiteX152" fmla="*/ 4892299 w 8346699"/>
              <a:gd name="connsiteY152" fmla="*/ 1981200 h 3246967"/>
              <a:gd name="connsiteX153" fmla="*/ 4917699 w 8346699"/>
              <a:gd name="connsiteY153" fmla="*/ 2019300 h 3246967"/>
              <a:gd name="connsiteX154" fmla="*/ 4930399 w 8346699"/>
              <a:gd name="connsiteY154" fmla="*/ 2057400 h 3246967"/>
              <a:gd name="connsiteX155" fmla="*/ 4955799 w 8346699"/>
              <a:gd name="connsiteY155" fmla="*/ 2108200 h 3246967"/>
              <a:gd name="connsiteX156" fmla="*/ 4981199 w 8346699"/>
              <a:gd name="connsiteY156" fmla="*/ 2146300 h 3246967"/>
              <a:gd name="connsiteX157" fmla="*/ 5070099 w 8346699"/>
              <a:gd name="connsiteY157" fmla="*/ 2171700 h 3246967"/>
              <a:gd name="connsiteX158" fmla="*/ 5120899 w 8346699"/>
              <a:gd name="connsiteY158" fmla="*/ 2197100 h 3246967"/>
              <a:gd name="connsiteX159" fmla="*/ 5158999 w 8346699"/>
              <a:gd name="connsiteY159" fmla="*/ 2413000 h 3246967"/>
              <a:gd name="connsiteX160" fmla="*/ 5209799 w 8346699"/>
              <a:gd name="connsiteY160" fmla="*/ 2489200 h 3246967"/>
              <a:gd name="connsiteX161" fmla="*/ 5336799 w 8346699"/>
              <a:gd name="connsiteY161" fmla="*/ 2514600 h 3246967"/>
              <a:gd name="connsiteX162" fmla="*/ 5628899 w 8346699"/>
              <a:gd name="connsiteY162" fmla="*/ 2527300 h 3246967"/>
              <a:gd name="connsiteX163" fmla="*/ 5705099 w 8346699"/>
              <a:gd name="connsiteY163" fmla="*/ 2552700 h 3246967"/>
              <a:gd name="connsiteX164" fmla="*/ 5717799 w 8346699"/>
              <a:gd name="connsiteY164" fmla="*/ 2590800 h 3246967"/>
              <a:gd name="connsiteX165" fmla="*/ 5781299 w 8346699"/>
              <a:gd name="connsiteY165" fmla="*/ 2616200 h 3246967"/>
              <a:gd name="connsiteX166" fmla="*/ 5908299 w 8346699"/>
              <a:gd name="connsiteY166" fmla="*/ 2641600 h 3246967"/>
              <a:gd name="connsiteX167" fmla="*/ 6543299 w 8346699"/>
              <a:gd name="connsiteY167" fmla="*/ 2628900 h 3246967"/>
              <a:gd name="connsiteX168" fmla="*/ 6682999 w 8346699"/>
              <a:gd name="connsiteY168" fmla="*/ 2603500 h 3246967"/>
              <a:gd name="connsiteX169" fmla="*/ 6771899 w 8346699"/>
              <a:gd name="connsiteY169" fmla="*/ 2590800 h 3246967"/>
              <a:gd name="connsiteX170" fmla="*/ 6835399 w 8346699"/>
              <a:gd name="connsiteY170" fmla="*/ 2603500 h 3246967"/>
              <a:gd name="connsiteX171" fmla="*/ 6809999 w 8346699"/>
              <a:gd name="connsiteY171" fmla="*/ 2641600 h 3246967"/>
              <a:gd name="connsiteX172" fmla="*/ 6771899 w 8346699"/>
              <a:gd name="connsiteY172" fmla="*/ 2654300 h 3246967"/>
              <a:gd name="connsiteX173" fmla="*/ 7051299 w 8346699"/>
              <a:gd name="connsiteY173" fmla="*/ 2641600 h 3246967"/>
              <a:gd name="connsiteX174" fmla="*/ 7076699 w 8346699"/>
              <a:gd name="connsiteY174" fmla="*/ 2603500 h 3246967"/>
              <a:gd name="connsiteX175" fmla="*/ 7114799 w 8346699"/>
              <a:gd name="connsiteY175" fmla="*/ 2578100 h 3246967"/>
              <a:gd name="connsiteX176" fmla="*/ 7127499 w 8346699"/>
              <a:gd name="connsiteY176" fmla="*/ 2540000 h 3246967"/>
              <a:gd name="connsiteX177" fmla="*/ 7216399 w 8346699"/>
              <a:gd name="connsiteY177" fmla="*/ 2425700 h 3246967"/>
              <a:gd name="connsiteX178" fmla="*/ 7254499 w 8346699"/>
              <a:gd name="connsiteY178" fmla="*/ 2349500 h 3246967"/>
              <a:gd name="connsiteX179" fmla="*/ 7343399 w 8346699"/>
              <a:gd name="connsiteY179" fmla="*/ 2286000 h 3246967"/>
              <a:gd name="connsiteX180" fmla="*/ 7394199 w 8346699"/>
              <a:gd name="connsiteY180" fmla="*/ 2247900 h 3246967"/>
              <a:gd name="connsiteX181" fmla="*/ 7470399 w 8346699"/>
              <a:gd name="connsiteY181" fmla="*/ 2184400 h 3246967"/>
              <a:gd name="connsiteX182" fmla="*/ 7508499 w 8346699"/>
              <a:gd name="connsiteY182" fmla="*/ 2171700 h 3246967"/>
              <a:gd name="connsiteX183" fmla="*/ 7610099 w 8346699"/>
              <a:gd name="connsiteY183" fmla="*/ 2133600 h 3246967"/>
              <a:gd name="connsiteX184" fmla="*/ 7635499 w 8346699"/>
              <a:gd name="connsiteY184" fmla="*/ 2095500 h 3246967"/>
              <a:gd name="connsiteX185" fmla="*/ 7686299 w 8346699"/>
              <a:gd name="connsiteY185" fmla="*/ 2082800 h 3246967"/>
              <a:gd name="connsiteX186" fmla="*/ 7724399 w 8346699"/>
              <a:gd name="connsiteY186" fmla="*/ 2057400 h 3246967"/>
              <a:gd name="connsiteX187" fmla="*/ 7762499 w 8346699"/>
              <a:gd name="connsiteY187" fmla="*/ 2044700 h 3246967"/>
              <a:gd name="connsiteX188" fmla="*/ 7800599 w 8346699"/>
              <a:gd name="connsiteY188" fmla="*/ 2019300 h 3246967"/>
              <a:gd name="connsiteX189" fmla="*/ 7838699 w 8346699"/>
              <a:gd name="connsiteY189" fmla="*/ 1981200 h 3246967"/>
              <a:gd name="connsiteX190" fmla="*/ 7940299 w 8346699"/>
              <a:gd name="connsiteY190" fmla="*/ 1943100 h 3246967"/>
              <a:gd name="connsiteX191" fmla="*/ 7978399 w 8346699"/>
              <a:gd name="connsiteY191" fmla="*/ 1905000 h 3246967"/>
              <a:gd name="connsiteX192" fmla="*/ 8079999 w 8346699"/>
              <a:gd name="connsiteY192" fmla="*/ 1854200 h 3246967"/>
              <a:gd name="connsiteX193" fmla="*/ 8105399 w 8346699"/>
              <a:gd name="connsiteY193" fmla="*/ 1816100 h 3246967"/>
              <a:gd name="connsiteX194" fmla="*/ 8156199 w 8346699"/>
              <a:gd name="connsiteY194" fmla="*/ 1803400 h 3246967"/>
              <a:gd name="connsiteX195" fmla="*/ 8346699 w 8346699"/>
              <a:gd name="connsiteY195" fmla="*/ 1765300 h 3246967"/>
              <a:gd name="connsiteX196" fmla="*/ 8283199 w 8346699"/>
              <a:gd name="connsiteY196" fmla="*/ 1752600 h 3246967"/>
              <a:gd name="connsiteX197" fmla="*/ 8245099 w 8346699"/>
              <a:gd name="connsiteY197" fmla="*/ 1739900 h 3246967"/>
              <a:gd name="connsiteX198" fmla="*/ 8156199 w 8346699"/>
              <a:gd name="connsiteY198" fmla="*/ 1727200 h 3246967"/>
              <a:gd name="connsiteX199" fmla="*/ 8079999 w 8346699"/>
              <a:gd name="connsiteY199" fmla="*/ 1714500 h 3246967"/>
              <a:gd name="connsiteX200" fmla="*/ 7889499 w 8346699"/>
              <a:gd name="connsiteY200" fmla="*/ 1727200 h 3246967"/>
              <a:gd name="connsiteX201" fmla="*/ 7851399 w 8346699"/>
              <a:gd name="connsiteY201" fmla="*/ 1752600 h 3246967"/>
              <a:gd name="connsiteX202" fmla="*/ 7813299 w 8346699"/>
              <a:gd name="connsiteY202" fmla="*/ 1765300 h 3246967"/>
              <a:gd name="connsiteX203" fmla="*/ 7737099 w 8346699"/>
              <a:gd name="connsiteY203" fmla="*/ 1803400 h 3246967"/>
              <a:gd name="connsiteX204" fmla="*/ 7622799 w 8346699"/>
              <a:gd name="connsiteY204" fmla="*/ 1905000 h 3246967"/>
              <a:gd name="connsiteX205" fmla="*/ 7521199 w 8346699"/>
              <a:gd name="connsiteY205" fmla="*/ 2057400 h 3246967"/>
              <a:gd name="connsiteX206" fmla="*/ 7495799 w 8346699"/>
              <a:gd name="connsiteY206" fmla="*/ 2095500 h 3246967"/>
              <a:gd name="connsiteX207" fmla="*/ 7406899 w 8346699"/>
              <a:gd name="connsiteY207" fmla="*/ 2171700 h 3246967"/>
              <a:gd name="connsiteX208" fmla="*/ 7368799 w 8346699"/>
              <a:gd name="connsiteY208" fmla="*/ 2197100 h 3246967"/>
              <a:gd name="connsiteX209" fmla="*/ 7292599 w 8346699"/>
              <a:gd name="connsiteY209" fmla="*/ 2247900 h 3246967"/>
              <a:gd name="connsiteX210" fmla="*/ 7216399 w 8346699"/>
              <a:gd name="connsiteY210" fmla="*/ 2324100 h 3246967"/>
              <a:gd name="connsiteX211" fmla="*/ 7178299 w 8346699"/>
              <a:gd name="connsiteY211" fmla="*/ 2362200 h 3246967"/>
              <a:gd name="connsiteX212" fmla="*/ 7140199 w 8346699"/>
              <a:gd name="connsiteY212" fmla="*/ 2413000 h 3246967"/>
              <a:gd name="connsiteX213" fmla="*/ 7051299 w 8346699"/>
              <a:gd name="connsiteY213" fmla="*/ 2527300 h 3246967"/>
              <a:gd name="connsiteX214" fmla="*/ 7000499 w 8346699"/>
              <a:gd name="connsiteY214" fmla="*/ 2540000 h 3246967"/>
              <a:gd name="connsiteX215" fmla="*/ 6619499 w 8346699"/>
              <a:gd name="connsiteY215" fmla="*/ 2552700 h 3246967"/>
              <a:gd name="connsiteX216" fmla="*/ 6568699 w 8346699"/>
              <a:gd name="connsiteY216" fmla="*/ 2540000 h 3246967"/>
              <a:gd name="connsiteX217" fmla="*/ 6301999 w 8346699"/>
              <a:gd name="connsiteY217" fmla="*/ 2514600 h 3246967"/>
              <a:gd name="connsiteX218" fmla="*/ 6225799 w 8346699"/>
              <a:gd name="connsiteY218" fmla="*/ 2501900 h 3246967"/>
              <a:gd name="connsiteX219" fmla="*/ 6149599 w 8346699"/>
              <a:gd name="connsiteY219" fmla="*/ 2476500 h 3246967"/>
              <a:gd name="connsiteX220" fmla="*/ 6022599 w 8346699"/>
              <a:gd name="connsiteY220" fmla="*/ 2438400 h 3246967"/>
              <a:gd name="connsiteX221" fmla="*/ 5984499 w 8346699"/>
              <a:gd name="connsiteY221" fmla="*/ 2413000 h 3246967"/>
              <a:gd name="connsiteX222" fmla="*/ 5933699 w 8346699"/>
              <a:gd name="connsiteY222" fmla="*/ 2400300 h 3246967"/>
              <a:gd name="connsiteX223" fmla="*/ 5832099 w 8346699"/>
              <a:gd name="connsiteY223" fmla="*/ 2349500 h 3246967"/>
              <a:gd name="connsiteX224" fmla="*/ 5806699 w 8346699"/>
              <a:gd name="connsiteY224" fmla="*/ 2311400 h 3246967"/>
              <a:gd name="connsiteX225" fmla="*/ 5768599 w 8346699"/>
              <a:gd name="connsiteY225" fmla="*/ 2273300 h 3246967"/>
              <a:gd name="connsiteX226" fmla="*/ 5755899 w 8346699"/>
              <a:gd name="connsiteY226" fmla="*/ 2235200 h 3246967"/>
              <a:gd name="connsiteX227" fmla="*/ 5692399 w 8346699"/>
              <a:gd name="connsiteY227" fmla="*/ 2171700 h 3246967"/>
              <a:gd name="connsiteX228" fmla="*/ 5641599 w 8346699"/>
              <a:gd name="connsiteY228" fmla="*/ 2095500 h 3246967"/>
              <a:gd name="connsiteX229" fmla="*/ 5616199 w 8346699"/>
              <a:gd name="connsiteY229" fmla="*/ 2057400 h 3246967"/>
              <a:gd name="connsiteX230" fmla="*/ 5387599 w 8346699"/>
              <a:gd name="connsiteY230" fmla="*/ 2044700 h 3246967"/>
              <a:gd name="connsiteX231" fmla="*/ 5324099 w 8346699"/>
              <a:gd name="connsiteY231" fmla="*/ 2019300 h 3246967"/>
              <a:gd name="connsiteX232" fmla="*/ 5235199 w 8346699"/>
              <a:gd name="connsiteY232" fmla="*/ 2006600 h 3246967"/>
              <a:gd name="connsiteX233" fmla="*/ 5158999 w 8346699"/>
              <a:gd name="connsiteY233" fmla="*/ 1943100 h 3246967"/>
              <a:gd name="connsiteX234" fmla="*/ 5120899 w 8346699"/>
              <a:gd name="connsiteY234" fmla="*/ 1917700 h 3246967"/>
              <a:gd name="connsiteX235" fmla="*/ 5095499 w 8346699"/>
              <a:gd name="connsiteY235" fmla="*/ 1866900 h 3246967"/>
              <a:gd name="connsiteX236" fmla="*/ 5082799 w 8346699"/>
              <a:gd name="connsiteY236" fmla="*/ 1816100 h 3246967"/>
              <a:gd name="connsiteX237" fmla="*/ 5057399 w 8346699"/>
              <a:gd name="connsiteY237" fmla="*/ 1752600 h 3246967"/>
              <a:gd name="connsiteX238" fmla="*/ 5044699 w 8346699"/>
              <a:gd name="connsiteY238" fmla="*/ 1511300 h 3246967"/>
              <a:gd name="connsiteX239" fmla="*/ 5031999 w 8346699"/>
              <a:gd name="connsiteY239" fmla="*/ 1422400 h 3246967"/>
              <a:gd name="connsiteX240" fmla="*/ 5019299 w 8346699"/>
              <a:gd name="connsiteY240" fmla="*/ 1270000 h 3246967"/>
              <a:gd name="connsiteX241" fmla="*/ 4993899 w 8346699"/>
              <a:gd name="connsiteY241" fmla="*/ 1104900 h 3246967"/>
              <a:gd name="connsiteX242" fmla="*/ 4930399 w 8346699"/>
              <a:gd name="connsiteY242" fmla="*/ 1028700 h 3246967"/>
              <a:gd name="connsiteX243" fmla="*/ 4841499 w 8346699"/>
              <a:gd name="connsiteY243" fmla="*/ 927100 h 3246967"/>
              <a:gd name="connsiteX244" fmla="*/ 4790699 w 8346699"/>
              <a:gd name="connsiteY244" fmla="*/ 876300 h 3246967"/>
              <a:gd name="connsiteX245" fmla="*/ 4765299 w 8346699"/>
              <a:gd name="connsiteY245" fmla="*/ 838200 h 3246967"/>
              <a:gd name="connsiteX246" fmla="*/ 4638299 w 8346699"/>
              <a:gd name="connsiteY246" fmla="*/ 800100 h 3246967"/>
              <a:gd name="connsiteX247" fmla="*/ 4511299 w 8346699"/>
              <a:gd name="connsiteY247" fmla="*/ 812800 h 3246967"/>
              <a:gd name="connsiteX248" fmla="*/ 4473199 w 8346699"/>
              <a:gd name="connsiteY248" fmla="*/ 825500 h 3246967"/>
              <a:gd name="connsiteX249" fmla="*/ 4409699 w 8346699"/>
              <a:gd name="connsiteY249" fmla="*/ 901700 h 3246967"/>
              <a:gd name="connsiteX250" fmla="*/ 4396999 w 8346699"/>
              <a:gd name="connsiteY250" fmla="*/ 939800 h 3246967"/>
              <a:gd name="connsiteX251" fmla="*/ 4371599 w 8346699"/>
              <a:gd name="connsiteY251" fmla="*/ 977900 h 3246967"/>
              <a:gd name="connsiteX252" fmla="*/ 4320799 w 8346699"/>
              <a:gd name="connsiteY252" fmla="*/ 1092200 h 3246967"/>
              <a:gd name="connsiteX253" fmla="*/ 4308099 w 8346699"/>
              <a:gd name="connsiteY253" fmla="*/ 1155700 h 3246967"/>
              <a:gd name="connsiteX254" fmla="*/ 4282699 w 8346699"/>
              <a:gd name="connsiteY254" fmla="*/ 1308100 h 3246967"/>
              <a:gd name="connsiteX255" fmla="*/ 4269999 w 8346699"/>
              <a:gd name="connsiteY255" fmla="*/ 1346200 h 3246967"/>
              <a:gd name="connsiteX256" fmla="*/ 4244599 w 8346699"/>
              <a:gd name="connsiteY256" fmla="*/ 1384300 h 3246967"/>
              <a:gd name="connsiteX257" fmla="*/ 4231899 w 8346699"/>
              <a:gd name="connsiteY257" fmla="*/ 1447800 h 3246967"/>
              <a:gd name="connsiteX258" fmla="*/ 4219199 w 8346699"/>
              <a:gd name="connsiteY258" fmla="*/ 1524000 h 3246967"/>
              <a:gd name="connsiteX259" fmla="*/ 4193799 w 8346699"/>
              <a:gd name="connsiteY259" fmla="*/ 1600200 h 3246967"/>
              <a:gd name="connsiteX260" fmla="*/ 4181099 w 8346699"/>
              <a:gd name="connsiteY260" fmla="*/ 1651000 h 3246967"/>
              <a:gd name="connsiteX261" fmla="*/ 4155699 w 8346699"/>
              <a:gd name="connsiteY261" fmla="*/ 1816100 h 3246967"/>
              <a:gd name="connsiteX262" fmla="*/ 4142999 w 8346699"/>
              <a:gd name="connsiteY262" fmla="*/ 1854200 h 3246967"/>
              <a:gd name="connsiteX263" fmla="*/ 4130299 w 8346699"/>
              <a:gd name="connsiteY263" fmla="*/ 1905000 h 3246967"/>
              <a:gd name="connsiteX264" fmla="*/ 4104899 w 8346699"/>
              <a:gd name="connsiteY264" fmla="*/ 2070100 h 3246967"/>
              <a:gd name="connsiteX265" fmla="*/ 4092199 w 8346699"/>
              <a:gd name="connsiteY265" fmla="*/ 2108200 h 3246967"/>
              <a:gd name="connsiteX266" fmla="*/ 4015999 w 8346699"/>
              <a:gd name="connsiteY266" fmla="*/ 2184400 h 3246967"/>
              <a:gd name="connsiteX267" fmla="*/ 3939799 w 8346699"/>
              <a:gd name="connsiteY267" fmla="*/ 2235200 h 3246967"/>
              <a:gd name="connsiteX268" fmla="*/ 3901699 w 8346699"/>
              <a:gd name="connsiteY268" fmla="*/ 2197100 h 3246967"/>
              <a:gd name="connsiteX269" fmla="*/ 3838199 w 8346699"/>
              <a:gd name="connsiteY269" fmla="*/ 2108200 h 3246967"/>
              <a:gd name="connsiteX270" fmla="*/ 3800099 w 8346699"/>
              <a:gd name="connsiteY270" fmla="*/ 2006600 h 3246967"/>
              <a:gd name="connsiteX271" fmla="*/ 3787399 w 8346699"/>
              <a:gd name="connsiteY271" fmla="*/ 1955800 h 3246967"/>
              <a:gd name="connsiteX272" fmla="*/ 3749299 w 8346699"/>
              <a:gd name="connsiteY272" fmla="*/ 1917700 h 3246967"/>
              <a:gd name="connsiteX273" fmla="*/ 3685799 w 8346699"/>
              <a:gd name="connsiteY273" fmla="*/ 1841500 h 3246967"/>
              <a:gd name="connsiteX274" fmla="*/ 3673099 w 8346699"/>
              <a:gd name="connsiteY274" fmla="*/ 1803400 h 3246967"/>
              <a:gd name="connsiteX275" fmla="*/ 3634999 w 8346699"/>
              <a:gd name="connsiteY275" fmla="*/ 1790700 h 3246967"/>
              <a:gd name="connsiteX276" fmla="*/ 3596899 w 8346699"/>
              <a:gd name="connsiteY276" fmla="*/ 1752600 h 3246967"/>
              <a:gd name="connsiteX277" fmla="*/ 3546099 w 8346699"/>
              <a:gd name="connsiteY277" fmla="*/ 1676400 h 3246967"/>
              <a:gd name="connsiteX278" fmla="*/ 3533399 w 8346699"/>
              <a:gd name="connsiteY278" fmla="*/ 1638300 h 3246967"/>
              <a:gd name="connsiteX279" fmla="*/ 3495299 w 8346699"/>
              <a:gd name="connsiteY279" fmla="*/ 1587500 h 3246967"/>
              <a:gd name="connsiteX280" fmla="*/ 3457199 w 8346699"/>
              <a:gd name="connsiteY280" fmla="*/ 1485900 h 3246967"/>
              <a:gd name="connsiteX281" fmla="*/ 3419099 w 8346699"/>
              <a:gd name="connsiteY281" fmla="*/ 1422400 h 3246967"/>
              <a:gd name="connsiteX282" fmla="*/ 3380999 w 8346699"/>
              <a:gd name="connsiteY282" fmla="*/ 1320800 h 3246967"/>
              <a:gd name="connsiteX283" fmla="*/ 3317499 w 8346699"/>
              <a:gd name="connsiteY283" fmla="*/ 1193800 h 3246967"/>
              <a:gd name="connsiteX284" fmla="*/ 3203199 w 8346699"/>
              <a:gd name="connsiteY284" fmla="*/ 1143000 h 3246967"/>
              <a:gd name="connsiteX285" fmla="*/ 3165099 w 8346699"/>
              <a:gd name="connsiteY285" fmla="*/ 1130300 h 3246967"/>
              <a:gd name="connsiteX286" fmla="*/ 3012699 w 8346699"/>
              <a:gd name="connsiteY286" fmla="*/ 1168400 h 3246967"/>
              <a:gd name="connsiteX287" fmla="*/ 2974599 w 8346699"/>
              <a:gd name="connsiteY287" fmla="*/ 1193800 h 3246967"/>
              <a:gd name="connsiteX288" fmla="*/ 2923799 w 8346699"/>
              <a:gd name="connsiteY288" fmla="*/ 1219200 h 3246967"/>
              <a:gd name="connsiteX289" fmla="*/ 2885699 w 8346699"/>
              <a:gd name="connsiteY289" fmla="*/ 1244600 h 3246967"/>
              <a:gd name="connsiteX290" fmla="*/ 2834899 w 8346699"/>
              <a:gd name="connsiteY290" fmla="*/ 1257300 h 3246967"/>
              <a:gd name="connsiteX291" fmla="*/ 2796799 w 8346699"/>
              <a:gd name="connsiteY291" fmla="*/ 1308100 h 3246967"/>
              <a:gd name="connsiteX292" fmla="*/ 2758699 w 8346699"/>
              <a:gd name="connsiteY292" fmla="*/ 1320800 h 3246967"/>
              <a:gd name="connsiteX293" fmla="*/ 2733299 w 8346699"/>
              <a:gd name="connsiteY293" fmla="*/ 1358900 h 3246967"/>
              <a:gd name="connsiteX294" fmla="*/ 2657099 w 8346699"/>
              <a:gd name="connsiteY294" fmla="*/ 1435100 h 3246967"/>
              <a:gd name="connsiteX295" fmla="*/ 2631699 w 8346699"/>
              <a:gd name="connsiteY295" fmla="*/ 1498600 h 3246967"/>
              <a:gd name="connsiteX296" fmla="*/ 2618999 w 8346699"/>
              <a:gd name="connsiteY296" fmla="*/ 1562100 h 3246967"/>
              <a:gd name="connsiteX297" fmla="*/ 2580899 w 8346699"/>
              <a:gd name="connsiteY297" fmla="*/ 1612900 h 3246967"/>
              <a:gd name="connsiteX298" fmla="*/ 2542799 w 8346699"/>
              <a:gd name="connsiteY298" fmla="*/ 1689100 h 3246967"/>
              <a:gd name="connsiteX299" fmla="*/ 2517399 w 8346699"/>
              <a:gd name="connsiteY299" fmla="*/ 1828800 h 3246967"/>
              <a:gd name="connsiteX300" fmla="*/ 2504699 w 8346699"/>
              <a:gd name="connsiteY300" fmla="*/ 1866900 h 3246967"/>
              <a:gd name="connsiteX301" fmla="*/ 2491999 w 8346699"/>
              <a:gd name="connsiteY301" fmla="*/ 1943100 h 3246967"/>
              <a:gd name="connsiteX302" fmla="*/ 2466599 w 8346699"/>
              <a:gd name="connsiteY302" fmla="*/ 1981200 h 3246967"/>
              <a:gd name="connsiteX303" fmla="*/ 2441199 w 8346699"/>
              <a:gd name="connsiteY303" fmla="*/ 2057400 h 3246967"/>
              <a:gd name="connsiteX304" fmla="*/ 2390399 w 8346699"/>
              <a:gd name="connsiteY304" fmla="*/ 2146300 h 3246967"/>
              <a:gd name="connsiteX305" fmla="*/ 2352299 w 8346699"/>
              <a:gd name="connsiteY305" fmla="*/ 2222500 h 3246967"/>
              <a:gd name="connsiteX306" fmla="*/ 2326899 w 8346699"/>
              <a:gd name="connsiteY306" fmla="*/ 2273300 h 3246967"/>
              <a:gd name="connsiteX307" fmla="*/ 2250699 w 8346699"/>
              <a:gd name="connsiteY307" fmla="*/ 2336800 h 3246967"/>
              <a:gd name="connsiteX308" fmla="*/ 2237999 w 8346699"/>
              <a:gd name="connsiteY308" fmla="*/ 2374900 h 3246967"/>
              <a:gd name="connsiteX309" fmla="*/ 2149099 w 8346699"/>
              <a:gd name="connsiteY309" fmla="*/ 2438400 h 3246967"/>
              <a:gd name="connsiteX310" fmla="*/ 2072899 w 8346699"/>
              <a:gd name="connsiteY310" fmla="*/ 2501900 h 3246967"/>
              <a:gd name="connsiteX311" fmla="*/ 1996699 w 8346699"/>
              <a:gd name="connsiteY311" fmla="*/ 2527300 h 3246967"/>
              <a:gd name="connsiteX312" fmla="*/ 1945899 w 8346699"/>
              <a:gd name="connsiteY312" fmla="*/ 2552700 h 3246967"/>
              <a:gd name="connsiteX313" fmla="*/ 1844299 w 8346699"/>
              <a:gd name="connsiteY313" fmla="*/ 2565400 h 3246967"/>
              <a:gd name="connsiteX314" fmla="*/ 1628399 w 8346699"/>
              <a:gd name="connsiteY314" fmla="*/ 2552700 h 3246967"/>
              <a:gd name="connsiteX315" fmla="*/ 1552199 w 8346699"/>
              <a:gd name="connsiteY315" fmla="*/ 2489200 h 3246967"/>
              <a:gd name="connsiteX316" fmla="*/ 1488699 w 8346699"/>
              <a:gd name="connsiteY316" fmla="*/ 2374900 h 3246967"/>
              <a:gd name="connsiteX317" fmla="*/ 1475999 w 8346699"/>
              <a:gd name="connsiteY317" fmla="*/ 2311400 h 3246967"/>
              <a:gd name="connsiteX318" fmla="*/ 1450599 w 8346699"/>
              <a:gd name="connsiteY318" fmla="*/ 2273300 h 3246967"/>
              <a:gd name="connsiteX319" fmla="*/ 1412499 w 8346699"/>
              <a:gd name="connsiteY319" fmla="*/ 2197100 h 3246967"/>
              <a:gd name="connsiteX320" fmla="*/ 1399799 w 8346699"/>
              <a:gd name="connsiteY320" fmla="*/ 2019300 h 3246967"/>
              <a:gd name="connsiteX321" fmla="*/ 1374399 w 8346699"/>
              <a:gd name="connsiteY321" fmla="*/ 1943100 h 3246967"/>
              <a:gd name="connsiteX322" fmla="*/ 1361699 w 8346699"/>
              <a:gd name="connsiteY322" fmla="*/ 1752600 h 3246967"/>
              <a:gd name="connsiteX323" fmla="*/ 1336299 w 8346699"/>
              <a:gd name="connsiteY323" fmla="*/ 1651000 h 3246967"/>
              <a:gd name="connsiteX324" fmla="*/ 1298199 w 8346699"/>
              <a:gd name="connsiteY324" fmla="*/ 1498600 h 3246967"/>
              <a:gd name="connsiteX325" fmla="*/ 1272799 w 8346699"/>
              <a:gd name="connsiteY325" fmla="*/ 1435100 h 3246967"/>
              <a:gd name="connsiteX326" fmla="*/ 1260099 w 8346699"/>
              <a:gd name="connsiteY326" fmla="*/ 1397000 h 3246967"/>
              <a:gd name="connsiteX327" fmla="*/ 1196599 w 8346699"/>
              <a:gd name="connsiteY327" fmla="*/ 1320800 h 3246967"/>
              <a:gd name="connsiteX328" fmla="*/ 1171199 w 8346699"/>
              <a:gd name="connsiteY328" fmla="*/ 1282700 h 3246967"/>
              <a:gd name="connsiteX329" fmla="*/ 1094999 w 8346699"/>
              <a:gd name="connsiteY329" fmla="*/ 1206500 h 3246967"/>
              <a:gd name="connsiteX330" fmla="*/ 1056899 w 8346699"/>
              <a:gd name="connsiteY330" fmla="*/ 1104900 h 3246967"/>
              <a:gd name="connsiteX331" fmla="*/ 1044199 w 8346699"/>
              <a:gd name="connsiteY331" fmla="*/ 1066800 h 3246967"/>
              <a:gd name="connsiteX332" fmla="*/ 1006099 w 8346699"/>
              <a:gd name="connsiteY332" fmla="*/ 1016000 h 3246967"/>
              <a:gd name="connsiteX333" fmla="*/ 980699 w 8346699"/>
              <a:gd name="connsiteY333" fmla="*/ 952500 h 3246967"/>
              <a:gd name="connsiteX334" fmla="*/ 942599 w 8346699"/>
              <a:gd name="connsiteY334" fmla="*/ 863600 h 3246967"/>
              <a:gd name="connsiteX335" fmla="*/ 904499 w 8346699"/>
              <a:gd name="connsiteY335" fmla="*/ 647700 h 3246967"/>
              <a:gd name="connsiteX336" fmla="*/ 891799 w 8346699"/>
              <a:gd name="connsiteY336" fmla="*/ 609600 h 3246967"/>
              <a:gd name="connsiteX337" fmla="*/ 828299 w 8346699"/>
              <a:gd name="connsiteY337" fmla="*/ 533400 h 3246967"/>
              <a:gd name="connsiteX338" fmla="*/ 815599 w 8346699"/>
              <a:gd name="connsiteY338" fmla="*/ 495300 h 3246967"/>
              <a:gd name="connsiteX339" fmla="*/ 726699 w 8346699"/>
              <a:gd name="connsiteY339" fmla="*/ 419100 h 3246967"/>
              <a:gd name="connsiteX340" fmla="*/ 650499 w 8346699"/>
              <a:gd name="connsiteY340" fmla="*/ 368300 h 3246967"/>
              <a:gd name="connsiteX341" fmla="*/ 574299 w 8346699"/>
              <a:gd name="connsiteY341" fmla="*/ 342900 h 3246967"/>
              <a:gd name="connsiteX342" fmla="*/ 536199 w 8346699"/>
              <a:gd name="connsiteY342" fmla="*/ 330200 h 3246967"/>
              <a:gd name="connsiteX343" fmla="*/ 447299 w 8346699"/>
              <a:gd name="connsiteY343" fmla="*/ 266700 h 3246967"/>
              <a:gd name="connsiteX344" fmla="*/ 396499 w 8346699"/>
              <a:gd name="connsiteY344" fmla="*/ 241300 h 3246967"/>
              <a:gd name="connsiteX345" fmla="*/ 358399 w 8346699"/>
              <a:gd name="connsiteY345" fmla="*/ 215900 h 3246967"/>
              <a:gd name="connsiteX346" fmla="*/ 307599 w 8346699"/>
              <a:gd name="connsiteY346" fmla="*/ 190500 h 3246967"/>
              <a:gd name="connsiteX347" fmla="*/ 218699 w 8346699"/>
              <a:gd name="connsiteY347" fmla="*/ 127000 h 3246967"/>
              <a:gd name="connsiteX348" fmla="*/ 180599 w 8346699"/>
              <a:gd name="connsiteY348" fmla="*/ 114300 h 3246967"/>
              <a:gd name="connsiteX349" fmla="*/ 129799 w 8346699"/>
              <a:gd name="connsiteY349" fmla="*/ 38100 h 3246967"/>
              <a:gd name="connsiteX350" fmla="*/ 2799 w 8346699"/>
              <a:gd name="connsiteY35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307599 w 8346699"/>
              <a:gd name="connsiteY3" fmla="*/ 3149600 h 3246967"/>
              <a:gd name="connsiteX4" fmla="*/ 383799 w 8346699"/>
              <a:gd name="connsiteY4" fmla="*/ 3098800 h 3246967"/>
              <a:gd name="connsiteX5" fmla="*/ 409199 w 8346699"/>
              <a:gd name="connsiteY5" fmla="*/ 3060700 h 3246967"/>
              <a:gd name="connsiteX6" fmla="*/ 447299 w 8346699"/>
              <a:gd name="connsiteY6" fmla="*/ 3048000 h 3246967"/>
              <a:gd name="connsiteX7" fmla="*/ 485399 w 8346699"/>
              <a:gd name="connsiteY7" fmla="*/ 3022600 h 3246967"/>
              <a:gd name="connsiteX8" fmla="*/ 523499 w 8346699"/>
              <a:gd name="connsiteY8" fmla="*/ 3009900 h 3246967"/>
              <a:gd name="connsiteX9" fmla="*/ 561599 w 8346699"/>
              <a:gd name="connsiteY9" fmla="*/ 2984500 h 3246967"/>
              <a:gd name="connsiteX10" fmla="*/ 637799 w 8346699"/>
              <a:gd name="connsiteY10" fmla="*/ 2959100 h 3246967"/>
              <a:gd name="connsiteX11" fmla="*/ 675899 w 8346699"/>
              <a:gd name="connsiteY11" fmla="*/ 2921000 h 3246967"/>
              <a:gd name="connsiteX12" fmla="*/ 701299 w 8346699"/>
              <a:gd name="connsiteY12" fmla="*/ 2882900 h 3246967"/>
              <a:gd name="connsiteX13" fmla="*/ 739399 w 8346699"/>
              <a:gd name="connsiteY13" fmla="*/ 2870200 h 3246967"/>
              <a:gd name="connsiteX14" fmla="*/ 777499 w 8346699"/>
              <a:gd name="connsiteY14" fmla="*/ 2844800 h 3246967"/>
              <a:gd name="connsiteX15" fmla="*/ 828299 w 8346699"/>
              <a:gd name="connsiteY15" fmla="*/ 2819400 h 3246967"/>
              <a:gd name="connsiteX16" fmla="*/ 866399 w 8346699"/>
              <a:gd name="connsiteY16" fmla="*/ 2781300 h 3246967"/>
              <a:gd name="connsiteX17" fmla="*/ 891799 w 8346699"/>
              <a:gd name="connsiteY17" fmla="*/ 2743200 h 3246967"/>
              <a:gd name="connsiteX18" fmla="*/ 942599 w 8346699"/>
              <a:gd name="connsiteY18" fmla="*/ 2717800 h 3246967"/>
              <a:gd name="connsiteX19" fmla="*/ 1044199 w 8346699"/>
              <a:gd name="connsiteY19" fmla="*/ 2730500 h 3246967"/>
              <a:gd name="connsiteX20" fmla="*/ 1094999 w 8346699"/>
              <a:gd name="connsiteY20" fmla="*/ 2768600 h 3246967"/>
              <a:gd name="connsiteX21" fmla="*/ 1145799 w 8346699"/>
              <a:gd name="connsiteY21" fmla="*/ 2781300 h 3246967"/>
              <a:gd name="connsiteX22" fmla="*/ 1183899 w 8346699"/>
              <a:gd name="connsiteY22" fmla="*/ 2806700 h 3246967"/>
              <a:gd name="connsiteX23" fmla="*/ 1221999 w 8346699"/>
              <a:gd name="connsiteY23" fmla="*/ 2844800 h 3246967"/>
              <a:gd name="connsiteX24" fmla="*/ 1526799 w 8346699"/>
              <a:gd name="connsiteY24" fmla="*/ 2895600 h 3246967"/>
              <a:gd name="connsiteX25" fmla="*/ 1552199 w 8346699"/>
              <a:gd name="connsiteY25" fmla="*/ 2959100 h 3246967"/>
              <a:gd name="connsiteX26" fmla="*/ 1564899 w 8346699"/>
              <a:gd name="connsiteY26" fmla="*/ 3009900 h 3246967"/>
              <a:gd name="connsiteX27" fmla="*/ 1615699 w 8346699"/>
              <a:gd name="connsiteY27" fmla="*/ 3022600 h 3246967"/>
              <a:gd name="connsiteX28" fmla="*/ 1806199 w 8346699"/>
              <a:gd name="connsiteY28" fmla="*/ 3009900 h 3246967"/>
              <a:gd name="connsiteX29" fmla="*/ 1882399 w 8346699"/>
              <a:gd name="connsiteY29" fmla="*/ 2933700 h 3246967"/>
              <a:gd name="connsiteX30" fmla="*/ 1920499 w 8346699"/>
              <a:gd name="connsiteY30" fmla="*/ 2895600 h 3246967"/>
              <a:gd name="connsiteX31" fmla="*/ 1945899 w 8346699"/>
              <a:gd name="connsiteY31" fmla="*/ 2857500 h 3246967"/>
              <a:gd name="connsiteX32" fmla="*/ 1983999 w 8346699"/>
              <a:gd name="connsiteY32" fmla="*/ 2832100 h 3246967"/>
              <a:gd name="connsiteX33" fmla="*/ 2022099 w 8346699"/>
              <a:gd name="connsiteY33" fmla="*/ 2794000 h 3246967"/>
              <a:gd name="connsiteX34" fmla="*/ 2060199 w 8346699"/>
              <a:gd name="connsiteY34" fmla="*/ 2781300 h 3246967"/>
              <a:gd name="connsiteX35" fmla="*/ 2403099 w 8346699"/>
              <a:gd name="connsiteY35" fmla="*/ 2768600 h 3246967"/>
              <a:gd name="connsiteX36" fmla="*/ 2453899 w 8346699"/>
              <a:gd name="connsiteY36" fmla="*/ 2755900 h 3246967"/>
              <a:gd name="connsiteX37" fmla="*/ 2491999 w 8346699"/>
              <a:gd name="connsiteY37" fmla="*/ 2743200 h 3246967"/>
              <a:gd name="connsiteX38" fmla="*/ 2555499 w 8346699"/>
              <a:gd name="connsiteY38" fmla="*/ 2730500 h 3246967"/>
              <a:gd name="connsiteX39" fmla="*/ 2593599 w 8346699"/>
              <a:gd name="connsiteY39" fmla="*/ 2692400 h 3246967"/>
              <a:gd name="connsiteX40" fmla="*/ 2631699 w 8346699"/>
              <a:gd name="connsiteY40" fmla="*/ 2679700 h 3246967"/>
              <a:gd name="connsiteX41" fmla="*/ 2644399 w 8346699"/>
              <a:gd name="connsiteY41" fmla="*/ 2641600 h 3246967"/>
              <a:gd name="connsiteX42" fmla="*/ 2745999 w 8346699"/>
              <a:gd name="connsiteY42" fmla="*/ 2540000 h 3246967"/>
              <a:gd name="connsiteX43" fmla="*/ 2758699 w 8346699"/>
              <a:gd name="connsiteY43" fmla="*/ 2501900 h 3246967"/>
              <a:gd name="connsiteX44" fmla="*/ 2809499 w 8346699"/>
              <a:gd name="connsiteY44" fmla="*/ 2425700 h 3246967"/>
              <a:gd name="connsiteX45" fmla="*/ 2822199 w 8346699"/>
              <a:gd name="connsiteY45" fmla="*/ 2387600 h 3246967"/>
              <a:gd name="connsiteX46" fmla="*/ 2847599 w 8346699"/>
              <a:gd name="connsiteY46" fmla="*/ 2336800 h 3246967"/>
              <a:gd name="connsiteX47" fmla="*/ 2809499 w 8346699"/>
              <a:gd name="connsiteY47" fmla="*/ 2374900 h 3246967"/>
              <a:gd name="connsiteX48" fmla="*/ 2733299 w 8346699"/>
              <a:gd name="connsiteY48" fmla="*/ 2413000 h 3246967"/>
              <a:gd name="connsiteX49" fmla="*/ 2657099 w 8346699"/>
              <a:gd name="connsiteY49" fmla="*/ 2476500 h 3246967"/>
              <a:gd name="connsiteX50" fmla="*/ 2580899 w 8346699"/>
              <a:gd name="connsiteY50" fmla="*/ 2527300 h 3246967"/>
              <a:gd name="connsiteX51" fmla="*/ 2479299 w 8346699"/>
              <a:gd name="connsiteY51" fmla="*/ 2641600 h 3246967"/>
              <a:gd name="connsiteX52" fmla="*/ 2441199 w 8346699"/>
              <a:gd name="connsiteY52" fmla="*/ 2679700 h 3246967"/>
              <a:gd name="connsiteX53" fmla="*/ 2428499 w 8346699"/>
              <a:gd name="connsiteY53" fmla="*/ 2717800 h 3246967"/>
              <a:gd name="connsiteX54" fmla="*/ 2403099 w 8346699"/>
              <a:gd name="connsiteY54" fmla="*/ 2755900 h 3246967"/>
              <a:gd name="connsiteX55" fmla="*/ 2364999 w 8346699"/>
              <a:gd name="connsiteY55" fmla="*/ 2870200 h 3246967"/>
              <a:gd name="connsiteX56" fmla="*/ 2288799 w 8346699"/>
              <a:gd name="connsiteY56" fmla="*/ 2933700 h 3246967"/>
              <a:gd name="connsiteX57" fmla="*/ 2161799 w 8346699"/>
              <a:gd name="connsiteY57" fmla="*/ 3022600 h 3246967"/>
              <a:gd name="connsiteX58" fmla="*/ 2110999 w 8346699"/>
              <a:gd name="connsiteY58" fmla="*/ 3048000 h 3246967"/>
              <a:gd name="connsiteX59" fmla="*/ 2072899 w 8346699"/>
              <a:gd name="connsiteY59" fmla="*/ 3073400 h 3246967"/>
              <a:gd name="connsiteX60" fmla="*/ 1996699 w 8346699"/>
              <a:gd name="connsiteY60" fmla="*/ 3098800 h 3246967"/>
              <a:gd name="connsiteX61" fmla="*/ 1958599 w 8346699"/>
              <a:gd name="connsiteY61" fmla="*/ 3111500 h 3246967"/>
              <a:gd name="connsiteX62" fmla="*/ 2364999 w 8346699"/>
              <a:gd name="connsiteY62" fmla="*/ 3136900 h 3246967"/>
              <a:gd name="connsiteX63" fmla="*/ 2669799 w 8346699"/>
              <a:gd name="connsiteY63" fmla="*/ 3162300 h 3246967"/>
              <a:gd name="connsiteX64" fmla="*/ 2885699 w 8346699"/>
              <a:gd name="connsiteY64" fmla="*/ 3175000 h 3246967"/>
              <a:gd name="connsiteX65" fmla="*/ 3406399 w 8346699"/>
              <a:gd name="connsiteY65" fmla="*/ 3149600 h 3246967"/>
              <a:gd name="connsiteX66" fmla="*/ 3533399 w 8346699"/>
              <a:gd name="connsiteY66" fmla="*/ 3124200 h 3246967"/>
              <a:gd name="connsiteX67" fmla="*/ 3609599 w 8346699"/>
              <a:gd name="connsiteY67" fmla="*/ 3098800 h 3246967"/>
              <a:gd name="connsiteX68" fmla="*/ 4104899 w 8346699"/>
              <a:gd name="connsiteY68" fmla="*/ 3073400 h 3246967"/>
              <a:gd name="connsiteX69" fmla="*/ 4282699 w 8346699"/>
              <a:gd name="connsiteY69" fmla="*/ 3048000 h 3246967"/>
              <a:gd name="connsiteX70" fmla="*/ 4358899 w 8346699"/>
              <a:gd name="connsiteY70" fmla="*/ 3035300 h 3246967"/>
              <a:gd name="connsiteX71" fmla="*/ 4435099 w 8346699"/>
              <a:gd name="connsiteY71" fmla="*/ 3009900 h 3246967"/>
              <a:gd name="connsiteX72" fmla="*/ 5044699 w 8346699"/>
              <a:gd name="connsiteY72" fmla="*/ 3022600 h 3246967"/>
              <a:gd name="connsiteX73" fmla="*/ 5120899 w 8346699"/>
              <a:gd name="connsiteY73" fmla="*/ 3048000 h 3246967"/>
              <a:gd name="connsiteX74" fmla="*/ 5273299 w 8346699"/>
              <a:gd name="connsiteY74" fmla="*/ 3060700 h 3246967"/>
              <a:gd name="connsiteX75" fmla="*/ 5451099 w 8346699"/>
              <a:gd name="connsiteY75" fmla="*/ 3086100 h 3246967"/>
              <a:gd name="connsiteX76" fmla="*/ 5819399 w 8346699"/>
              <a:gd name="connsiteY76" fmla="*/ 3098800 h 3246967"/>
              <a:gd name="connsiteX77" fmla="*/ 6225799 w 8346699"/>
              <a:gd name="connsiteY77" fmla="*/ 3124200 h 3246967"/>
              <a:gd name="connsiteX78" fmla="*/ 6301999 w 8346699"/>
              <a:gd name="connsiteY78" fmla="*/ 3187700 h 3246967"/>
              <a:gd name="connsiteX79" fmla="*/ 6759199 w 8346699"/>
              <a:gd name="connsiteY79" fmla="*/ 3175000 h 3246967"/>
              <a:gd name="connsiteX80" fmla="*/ 6809999 w 8346699"/>
              <a:gd name="connsiteY80" fmla="*/ 3149600 h 3246967"/>
              <a:gd name="connsiteX81" fmla="*/ 6873499 w 8346699"/>
              <a:gd name="connsiteY81" fmla="*/ 3136900 h 3246967"/>
              <a:gd name="connsiteX82" fmla="*/ 6784599 w 8346699"/>
              <a:gd name="connsiteY82" fmla="*/ 3098800 h 3246967"/>
              <a:gd name="connsiteX83" fmla="*/ 6644899 w 8346699"/>
              <a:gd name="connsiteY83" fmla="*/ 3086100 h 3246967"/>
              <a:gd name="connsiteX84" fmla="*/ 6543299 w 8346699"/>
              <a:gd name="connsiteY84" fmla="*/ 3073400 h 3246967"/>
              <a:gd name="connsiteX85" fmla="*/ 6276599 w 8346699"/>
              <a:gd name="connsiteY85" fmla="*/ 3048000 h 3246967"/>
              <a:gd name="connsiteX86" fmla="*/ 6225799 w 8346699"/>
              <a:gd name="connsiteY86" fmla="*/ 3022600 h 3246967"/>
              <a:gd name="connsiteX87" fmla="*/ 6301999 w 8346699"/>
              <a:gd name="connsiteY87" fmla="*/ 2971800 h 3246967"/>
              <a:gd name="connsiteX88" fmla="*/ 6479799 w 8346699"/>
              <a:gd name="connsiteY88" fmla="*/ 2946400 h 3246967"/>
              <a:gd name="connsiteX89" fmla="*/ 6594099 w 8346699"/>
              <a:gd name="connsiteY89" fmla="*/ 2908300 h 3246967"/>
              <a:gd name="connsiteX90" fmla="*/ 6644899 w 8346699"/>
              <a:gd name="connsiteY90" fmla="*/ 2895600 h 3246967"/>
              <a:gd name="connsiteX91" fmla="*/ 5946399 w 8346699"/>
              <a:gd name="connsiteY91" fmla="*/ 2870200 h 3246967"/>
              <a:gd name="connsiteX92" fmla="*/ 5857499 w 8346699"/>
              <a:gd name="connsiteY92" fmla="*/ 2857500 h 3246967"/>
              <a:gd name="connsiteX93" fmla="*/ 5666999 w 8346699"/>
              <a:gd name="connsiteY93" fmla="*/ 2844800 h 3246967"/>
              <a:gd name="connsiteX94" fmla="*/ 5209799 w 8346699"/>
              <a:gd name="connsiteY94" fmla="*/ 2832100 h 3246967"/>
              <a:gd name="connsiteX95" fmla="*/ 5146299 w 8346699"/>
              <a:gd name="connsiteY95" fmla="*/ 2819400 h 3246967"/>
              <a:gd name="connsiteX96" fmla="*/ 5108199 w 8346699"/>
              <a:gd name="connsiteY96" fmla="*/ 2806700 h 3246967"/>
              <a:gd name="connsiteX97" fmla="*/ 4587499 w 8346699"/>
              <a:gd name="connsiteY97" fmla="*/ 2819400 h 3246967"/>
              <a:gd name="connsiteX98" fmla="*/ 4485899 w 8346699"/>
              <a:gd name="connsiteY98" fmla="*/ 2832100 h 3246967"/>
              <a:gd name="connsiteX99" fmla="*/ 4244599 w 8346699"/>
              <a:gd name="connsiteY99" fmla="*/ 2870200 h 3246967"/>
              <a:gd name="connsiteX100" fmla="*/ 4028699 w 8346699"/>
              <a:gd name="connsiteY100" fmla="*/ 2882900 h 3246967"/>
              <a:gd name="connsiteX101" fmla="*/ 3520699 w 8346699"/>
              <a:gd name="connsiteY101" fmla="*/ 2870200 h 3246967"/>
              <a:gd name="connsiteX102" fmla="*/ 3482599 w 8346699"/>
              <a:gd name="connsiteY102" fmla="*/ 2857500 h 3246967"/>
              <a:gd name="connsiteX103" fmla="*/ 3355599 w 8346699"/>
              <a:gd name="connsiteY103" fmla="*/ 2870200 h 3246967"/>
              <a:gd name="connsiteX104" fmla="*/ 3330199 w 8346699"/>
              <a:gd name="connsiteY104" fmla="*/ 2908300 h 3246967"/>
              <a:gd name="connsiteX105" fmla="*/ 3304799 w 8346699"/>
              <a:gd name="connsiteY105" fmla="*/ 2997200 h 3246967"/>
              <a:gd name="connsiteX106" fmla="*/ 3190499 w 8346699"/>
              <a:gd name="connsiteY106" fmla="*/ 3060700 h 3246967"/>
              <a:gd name="connsiteX107" fmla="*/ 3114299 w 8346699"/>
              <a:gd name="connsiteY107" fmla="*/ 3098800 h 3246967"/>
              <a:gd name="connsiteX108" fmla="*/ 3012699 w 8346699"/>
              <a:gd name="connsiteY108" fmla="*/ 3086100 h 3246967"/>
              <a:gd name="connsiteX109" fmla="*/ 3025399 w 8346699"/>
              <a:gd name="connsiteY109" fmla="*/ 3035300 h 3246967"/>
              <a:gd name="connsiteX110" fmla="*/ 3076199 w 8346699"/>
              <a:gd name="connsiteY110" fmla="*/ 3022600 h 3246967"/>
              <a:gd name="connsiteX111" fmla="*/ 3114299 w 8346699"/>
              <a:gd name="connsiteY111" fmla="*/ 2997200 h 3246967"/>
              <a:gd name="connsiteX112" fmla="*/ 3190499 w 8346699"/>
              <a:gd name="connsiteY112" fmla="*/ 2971800 h 3246967"/>
              <a:gd name="connsiteX113" fmla="*/ 3266699 w 8346699"/>
              <a:gd name="connsiteY113" fmla="*/ 2933700 h 3246967"/>
              <a:gd name="connsiteX114" fmla="*/ 3304799 w 8346699"/>
              <a:gd name="connsiteY114" fmla="*/ 2908300 h 3246967"/>
              <a:gd name="connsiteX115" fmla="*/ 3330199 w 8346699"/>
              <a:gd name="connsiteY115" fmla="*/ 2870200 h 3246967"/>
              <a:gd name="connsiteX116" fmla="*/ 3368299 w 8346699"/>
              <a:gd name="connsiteY116" fmla="*/ 2857500 h 3246967"/>
              <a:gd name="connsiteX117" fmla="*/ 3406399 w 8346699"/>
              <a:gd name="connsiteY117" fmla="*/ 2832100 h 3246967"/>
              <a:gd name="connsiteX118" fmla="*/ 3660399 w 8346699"/>
              <a:gd name="connsiteY118" fmla="*/ 2806700 h 3246967"/>
              <a:gd name="connsiteX119" fmla="*/ 3761999 w 8346699"/>
              <a:gd name="connsiteY119" fmla="*/ 2781300 h 3246967"/>
              <a:gd name="connsiteX120" fmla="*/ 3838199 w 8346699"/>
              <a:gd name="connsiteY120" fmla="*/ 2755900 h 3246967"/>
              <a:gd name="connsiteX121" fmla="*/ 3876299 w 8346699"/>
              <a:gd name="connsiteY121" fmla="*/ 2730500 h 3246967"/>
              <a:gd name="connsiteX122" fmla="*/ 3927099 w 8346699"/>
              <a:gd name="connsiteY122" fmla="*/ 2717800 h 3246967"/>
              <a:gd name="connsiteX123" fmla="*/ 3965199 w 8346699"/>
              <a:gd name="connsiteY123" fmla="*/ 2705100 h 3246967"/>
              <a:gd name="connsiteX124" fmla="*/ 3990599 w 8346699"/>
              <a:gd name="connsiteY124" fmla="*/ 2667000 h 3246967"/>
              <a:gd name="connsiteX125" fmla="*/ 3927099 w 8346699"/>
              <a:gd name="connsiteY125" fmla="*/ 2654300 h 3246967"/>
              <a:gd name="connsiteX126" fmla="*/ 3876299 w 8346699"/>
              <a:gd name="connsiteY126" fmla="*/ 2641600 h 3246967"/>
              <a:gd name="connsiteX127" fmla="*/ 3800099 w 8346699"/>
              <a:gd name="connsiteY127" fmla="*/ 2616200 h 3246967"/>
              <a:gd name="connsiteX128" fmla="*/ 3787399 w 8346699"/>
              <a:gd name="connsiteY128" fmla="*/ 2578100 h 3246967"/>
              <a:gd name="connsiteX129" fmla="*/ 3698499 w 8346699"/>
              <a:gd name="connsiteY129" fmla="*/ 2463800 h 3246967"/>
              <a:gd name="connsiteX130" fmla="*/ 3660399 w 8346699"/>
              <a:gd name="connsiteY130" fmla="*/ 2438400 h 3246967"/>
              <a:gd name="connsiteX131" fmla="*/ 3927099 w 8346699"/>
              <a:gd name="connsiteY131" fmla="*/ 2400300 h 3246967"/>
              <a:gd name="connsiteX132" fmla="*/ 4003299 w 8346699"/>
              <a:gd name="connsiteY132" fmla="*/ 2336800 h 3246967"/>
              <a:gd name="connsiteX133" fmla="*/ 4054099 w 8346699"/>
              <a:gd name="connsiteY133" fmla="*/ 2260600 h 3246967"/>
              <a:gd name="connsiteX134" fmla="*/ 4117599 w 8346699"/>
              <a:gd name="connsiteY134" fmla="*/ 2184400 h 3246967"/>
              <a:gd name="connsiteX135" fmla="*/ 4168399 w 8346699"/>
              <a:gd name="connsiteY135" fmla="*/ 2133600 h 3246967"/>
              <a:gd name="connsiteX136" fmla="*/ 4219199 w 8346699"/>
              <a:gd name="connsiteY136" fmla="*/ 2082800 h 3246967"/>
              <a:gd name="connsiteX137" fmla="*/ 4244599 w 8346699"/>
              <a:gd name="connsiteY137" fmla="*/ 2044700 h 3246967"/>
              <a:gd name="connsiteX138" fmla="*/ 4282699 w 8346699"/>
              <a:gd name="connsiteY138" fmla="*/ 2006600 h 3246967"/>
              <a:gd name="connsiteX139" fmla="*/ 4295399 w 8346699"/>
              <a:gd name="connsiteY139" fmla="*/ 1968500 h 3246967"/>
              <a:gd name="connsiteX140" fmla="*/ 4358899 w 8346699"/>
              <a:gd name="connsiteY140" fmla="*/ 1892300 h 3246967"/>
              <a:gd name="connsiteX141" fmla="*/ 4384299 w 8346699"/>
              <a:gd name="connsiteY141" fmla="*/ 1854200 h 3246967"/>
              <a:gd name="connsiteX142" fmla="*/ 4473199 w 8346699"/>
              <a:gd name="connsiteY142" fmla="*/ 1765300 h 3246967"/>
              <a:gd name="connsiteX143" fmla="*/ 4574799 w 8346699"/>
              <a:gd name="connsiteY143" fmla="*/ 1651000 h 3246967"/>
              <a:gd name="connsiteX144" fmla="*/ 4612899 w 8346699"/>
              <a:gd name="connsiteY144" fmla="*/ 1638300 h 3246967"/>
              <a:gd name="connsiteX145" fmla="*/ 4689099 w 8346699"/>
              <a:gd name="connsiteY145" fmla="*/ 1600200 h 3246967"/>
              <a:gd name="connsiteX146" fmla="*/ 4739899 w 8346699"/>
              <a:gd name="connsiteY146" fmla="*/ 1612900 h 3246967"/>
              <a:gd name="connsiteX147" fmla="*/ 4765299 w 8346699"/>
              <a:gd name="connsiteY147" fmla="*/ 1689100 h 3246967"/>
              <a:gd name="connsiteX148" fmla="*/ 4777999 w 8346699"/>
              <a:gd name="connsiteY148" fmla="*/ 1727200 h 3246967"/>
              <a:gd name="connsiteX149" fmla="*/ 4790699 w 8346699"/>
              <a:gd name="connsiteY149" fmla="*/ 1765300 h 3246967"/>
              <a:gd name="connsiteX150" fmla="*/ 4841499 w 8346699"/>
              <a:gd name="connsiteY150" fmla="*/ 1841500 h 3246967"/>
              <a:gd name="connsiteX151" fmla="*/ 4879599 w 8346699"/>
              <a:gd name="connsiteY151" fmla="*/ 1930400 h 3246967"/>
              <a:gd name="connsiteX152" fmla="*/ 4892299 w 8346699"/>
              <a:gd name="connsiteY152" fmla="*/ 1981200 h 3246967"/>
              <a:gd name="connsiteX153" fmla="*/ 4917699 w 8346699"/>
              <a:gd name="connsiteY153" fmla="*/ 2019300 h 3246967"/>
              <a:gd name="connsiteX154" fmla="*/ 4930399 w 8346699"/>
              <a:gd name="connsiteY154" fmla="*/ 2057400 h 3246967"/>
              <a:gd name="connsiteX155" fmla="*/ 4955799 w 8346699"/>
              <a:gd name="connsiteY155" fmla="*/ 2108200 h 3246967"/>
              <a:gd name="connsiteX156" fmla="*/ 4981199 w 8346699"/>
              <a:gd name="connsiteY156" fmla="*/ 2146300 h 3246967"/>
              <a:gd name="connsiteX157" fmla="*/ 5070099 w 8346699"/>
              <a:gd name="connsiteY157" fmla="*/ 2171700 h 3246967"/>
              <a:gd name="connsiteX158" fmla="*/ 5120899 w 8346699"/>
              <a:gd name="connsiteY158" fmla="*/ 2197100 h 3246967"/>
              <a:gd name="connsiteX159" fmla="*/ 5158999 w 8346699"/>
              <a:gd name="connsiteY159" fmla="*/ 2413000 h 3246967"/>
              <a:gd name="connsiteX160" fmla="*/ 5209799 w 8346699"/>
              <a:gd name="connsiteY160" fmla="*/ 2489200 h 3246967"/>
              <a:gd name="connsiteX161" fmla="*/ 5336799 w 8346699"/>
              <a:gd name="connsiteY161" fmla="*/ 2514600 h 3246967"/>
              <a:gd name="connsiteX162" fmla="*/ 5628899 w 8346699"/>
              <a:gd name="connsiteY162" fmla="*/ 2527300 h 3246967"/>
              <a:gd name="connsiteX163" fmla="*/ 5705099 w 8346699"/>
              <a:gd name="connsiteY163" fmla="*/ 2552700 h 3246967"/>
              <a:gd name="connsiteX164" fmla="*/ 5717799 w 8346699"/>
              <a:gd name="connsiteY164" fmla="*/ 2590800 h 3246967"/>
              <a:gd name="connsiteX165" fmla="*/ 5781299 w 8346699"/>
              <a:gd name="connsiteY165" fmla="*/ 2616200 h 3246967"/>
              <a:gd name="connsiteX166" fmla="*/ 5908299 w 8346699"/>
              <a:gd name="connsiteY166" fmla="*/ 2641600 h 3246967"/>
              <a:gd name="connsiteX167" fmla="*/ 6543299 w 8346699"/>
              <a:gd name="connsiteY167" fmla="*/ 2628900 h 3246967"/>
              <a:gd name="connsiteX168" fmla="*/ 6682999 w 8346699"/>
              <a:gd name="connsiteY168" fmla="*/ 2603500 h 3246967"/>
              <a:gd name="connsiteX169" fmla="*/ 6771899 w 8346699"/>
              <a:gd name="connsiteY169" fmla="*/ 2590800 h 3246967"/>
              <a:gd name="connsiteX170" fmla="*/ 6835399 w 8346699"/>
              <a:gd name="connsiteY170" fmla="*/ 2603500 h 3246967"/>
              <a:gd name="connsiteX171" fmla="*/ 6809999 w 8346699"/>
              <a:gd name="connsiteY171" fmla="*/ 2641600 h 3246967"/>
              <a:gd name="connsiteX172" fmla="*/ 6771899 w 8346699"/>
              <a:gd name="connsiteY172" fmla="*/ 2654300 h 3246967"/>
              <a:gd name="connsiteX173" fmla="*/ 7051299 w 8346699"/>
              <a:gd name="connsiteY173" fmla="*/ 2641600 h 3246967"/>
              <a:gd name="connsiteX174" fmla="*/ 7076699 w 8346699"/>
              <a:gd name="connsiteY174" fmla="*/ 2603500 h 3246967"/>
              <a:gd name="connsiteX175" fmla="*/ 7114799 w 8346699"/>
              <a:gd name="connsiteY175" fmla="*/ 2578100 h 3246967"/>
              <a:gd name="connsiteX176" fmla="*/ 7127499 w 8346699"/>
              <a:gd name="connsiteY176" fmla="*/ 2540000 h 3246967"/>
              <a:gd name="connsiteX177" fmla="*/ 7216399 w 8346699"/>
              <a:gd name="connsiteY177" fmla="*/ 2425700 h 3246967"/>
              <a:gd name="connsiteX178" fmla="*/ 7254499 w 8346699"/>
              <a:gd name="connsiteY178" fmla="*/ 2349500 h 3246967"/>
              <a:gd name="connsiteX179" fmla="*/ 7343399 w 8346699"/>
              <a:gd name="connsiteY179" fmla="*/ 2286000 h 3246967"/>
              <a:gd name="connsiteX180" fmla="*/ 7394199 w 8346699"/>
              <a:gd name="connsiteY180" fmla="*/ 2247900 h 3246967"/>
              <a:gd name="connsiteX181" fmla="*/ 7470399 w 8346699"/>
              <a:gd name="connsiteY181" fmla="*/ 2184400 h 3246967"/>
              <a:gd name="connsiteX182" fmla="*/ 7508499 w 8346699"/>
              <a:gd name="connsiteY182" fmla="*/ 2171700 h 3246967"/>
              <a:gd name="connsiteX183" fmla="*/ 7610099 w 8346699"/>
              <a:gd name="connsiteY183" fmla="*/ 2133600 h 3246967"/>
              <a:gd name="connsiteX184" fmla="*/ 7635499 w 8346699"/>
              <a:gd name="connsiteY184" fmla="*/ 2095500 h 3246967"/>
              <a:gd name="connsiteX185" fmla="*/ 7686299 w 8346699"/>
              <a:gd name="connsiteY185" fmla="*/ 2082800 h 3246967"/>
              <a:gd name="connsiteX186" fmla="*/ 7724399 w 8346699"/>
              <a:gd name="connsiteY186" fmla="*/ 2057400 h 3246967"/>
              <a:gd name="connsiteX187" fmla="*/ 7762499 w 8346699"/>
              <a:gd name="connsiteY187" fmla="*/ 2044700 h 3246967"/>
              <a:gd name="connsiteX188" fmla="*/ 7800599 w 8346699"/>
              <a:gd name="connsiteY188" fmla="*/ 2019300 h 3246967"/>
              <a:gd name="connsiteX189" fmla="*/ 7838699 w 8346699"/>
              <a:gd name="connsiteY189" fmla="*/ 1981200 h 3246967"/>
              <a:gd name="connsiteX190" fmla="*/ 7940299 w 8346699"/>
              <a:gd name="connsiteY190" fmla="*/ 1943100 h 3246967"/>
              <a:gd name="connsiteX191" fmla="*/ 7978399 w 8346699"/>
              <a:gd name="connsiteY191" fmla="*/ 1905000 h 3246967"/>
              <a:gd name="connsiteX192" fmla="*/ 8079999 w 8346699"/>
              <a:gd name="connsiteY192" fmla="*/ 1854200 h 3246967"/>
              <a:gd name="connsiteX193" fmla="*/ 8105399 w 8346699"/>
              <a:gd name="connsiteY193" fmla="*/ 1816100 h 3246967"/>
              <a:gd name="connsiteX194" fmla="*/ 8156199 w 8346699"/>
              <a:gd name="connsiteY194" fmla="*/ 1803400 h 3246967"/>
              <a:gd name="connsiteX195" fmla="*/ 8346699 w 8346699"/>
              <a:gd name="connsiteY195" fmla="*/ 1765300 h 3246967"/>
              <a:gd name="connsiteX196" fmla="*/ 8283199 w 8346699"/>
              <a:gd name="connsiteY196" fmla="*/ 1752600 h 3246967"/>
              <a:gd name="connsiteX197" fmla="*/ 8245099 w 8346699"/>
              <a:gd name="connsiteY197" fmla="*/ 1739900 h 3246967"/>
              <a:gd name="connsiteX198" fmla="*/ 8156199 w 8346699"/>
              <a:gd name="connsiteY198" fmla="*/ 1727200 h 3246967"/>
              <a:gd name="connsiteX199" fmla="*/ 8079999 w 8346699"/>
              <a:gd name="connsiteY199" fmla="*/ 1714500 h 3246967"/>
              <a:gd name="connsiteX200" fmla="*/ 7889499 w 8346699"/>
              <a:gd name="connsiteY200" fmla="*/ 1727200 h 3246967"/>
              <a:gd name="connsiteX201" fmla="*/ 7851399 w 8346699"/>
              <a:gd name="connsiteY201" fmla="*/ 1752600 h 3246967"/>
              <a:gd name="connsiteX202" fmla="*/ 7813299 w 8346699"/>
              <a:gd name="connsiteY202" fmla="*/ 1765300 h 3246967"/>
              <a:gd name="connsiteX203" fmla="*/ 7737099 w 8346699"/>
              <a:gd name="connsiteY203" fmla="*/ 1803400 h 3246967"/>
              <a:gd name="connsiteX204" fmla="*/ 7622799 w 8346699"/>
              <a:gd name="connsiteY204" fmla="*/ 1905000 h 3246967"/>
              <a:gd name="connsiteX205" fmla="*/ 7521199 w 8346699"/>
              <a:gd name="connsiteY205" fmla="*/ 2057400 h 3246967"/>
              <a:gd name="connsiteX206" fmla="*/ 7495799 w 8346699"/>
              <a:gd name="connsiteY206" fmla="*/ 2095500 h 3246967"/>
              <a:gd name="connsiteX207" fmla="*/ 7406899 w 8346699"/>
              <a:gd name="connsiteY207" fmla="*/ 2171700 h 3246967"/>
              <a:gd name="connsiteX208" fmla="*/ 7368799 w 8346699"/>
              <a:gd name="connsiteY208" fmla="*/ 2197100 h 3246967"/>
              <a:gd name="connsiteX209" fmla="*/ 7292599 w 8346699"/>
              <a:gd name="connsiteY209" fmla="*/ 2247900 h 3246967"/>
              <a:gd name="connsiteX210" fmla="*/ 7216399 w 8346699"/>
              <a:gd name="connsiteY210" fmla="*/ 2324100 h 3246967"/>
              <a:gd name="connsiteX211" fmla="*/ 7178299 w 8346699"/>
              <a:gd name="connsiteY211" fmla="*/ 2362200 h 3246967"/>
              <a:gd name="connsiteX212" fmla="*/ 7140199 w 8346699"/>
              <a:gd name="connsiteY212" fmla="*/ 2413000 h 3246967"/>
              <a:gd name="connsiteX213" fmla="*/ 7051299 w 8346699"/>
              <a:gd name="connsiteY213" fmla="*/ 2527300 h 3246967"/>
              <a:gd name="connsiteX214" fmla="*/ 7000499 w 8346699"/>
              <a:gd name="connsiteY214" fmla="*/ 2540000 h 3246967"/>
              <a:gd name="connsiteX215" fmla="*/ 6619499 w 8346699"/>
              <a:gd name="connsiteY215" fmla="*/ 2552700 h 3246967"/>
              <a:gd name="connsiteX216" fmla="*/ 6568699 w 8346699"/>
              <a:gd name="connsiteY216" fmla="*/ 2540000 h 3246967"/>
              <a:gd name="connsiteX217" fmla="*/ 6301999 w 8346699"/>
              <a:gd name="connsiteY217" fmla="*/ 2514600 h 3246967"/>
              <a:gd name="connsiteX218" fmla="*/ 6225799 w 8346699"/>
              <a:gd name="connsiteY218" fmla="*/ 2501900 h 3246967"/>
              <a:gd name="connsiteX219" fmla="*/ 6149599 w 8346699"/>
              <a:gd name="connsiteY219" fmla="*/ 2476500 h 3246967"/>
              <a:gd name="connsiteX220" fmla="*/ 6022599 w 8346699"/>
              <a:gd name="connsiteY220" fmla="*/ 2438400 h 3246967"/>
              <a:gd name="connsiteX221" fmla="*/ 5984499 w 8346699"/>
              <a:gd name="connsiteY221" fmla="*/ 2413000 h 3246967"/>
              <a:gd name="connsiteX222" fmla="*/ 5933699 w 8346699"/>
              <a:gd name="connsiteY222" fmla="*/ 2400300 h 3246967"/>
              <a:gd name="connsiteX223" fmla="*/ 5832099 w 8346699"/>
              <a:gd name="connsiteY223" fmla="*/ 2349500 h 3246967"/>
              <a:gd name="connsiteX224" fmla="*/ 5806699 w 8346699"/>
              <a:gd name="connsiteY224" fmla="*/ 2311400 h 3246967"/>
              <a:gd name="connsiteX225" fmla="*/ 5768599 w 8346699"/>
              <a:gd name="connsiteY225" fmla="*/ 2273300 h 3246967"/>
              <a:gd name="connsiteX226" fmla="*/ 5755899 w 8346699"/>
              <a:gd name="connsiteY226" fmla="*/ 2235200 h 3246967"/>
              <a:gd name="connsiteX227" fmla="*/ 5692399 w 8346699"/>
              <a:gd name="connsiteY227" fmla="*/ 2171700 h 3246967"/>
              <a:gd name="connsiteX228" fmla="*/ 5641599 w 8346699"/>
              <a:gd name="connsiteY228" fmla="*/ 2095500 h 3246967"/>
              <a:gd name="connsiteX229" fmla="*/ 5616199 w 8346699"/>
              <a:gd name="connsiteY229" fmla="*/ 2057400 h 3246967"/>
              <a:gd name="connsiteX230" fmla="*/ 5387599 w 8346699"/>
              <a:gd name="connsiteY230" fmla="*/ 2044700 h 3246967"/>
              <a:gd name="connsiteX231" fmla="*/ 5324099 w 8346699"/>
              <a:gd name="connsiteY231" fmla="*/ 2019300 h 3246967"/>
              <a:gd name="connsiteX232" fmla="*/ 5235199 w 8346699"/>
              <a:gd name="connsiteY232" fmla="*/ 2006600 h 3246967"/>
              <a:gd name="connsiteX233" fmla="*/ 5158999 w 8346699"/>
              <a:gd name="connsiteY233" fmla="*/ 1943100 h 3246967"/>
              <a:gd name="connsiteX234" fmla="*/ 5120899 w 8346699"/>
              <a:gd name="connsiteY234" fmla="*/ 1917700 h 3246967"/>
              <a:gd name="connsiteX235" fmla="*/ 5095499 w 8346699"/>
              <a:gd name="connsiteY235" fmla="*/ 1866900 h 3246967"/>
              <a:gd name="connsiteX236" fmla="*/ 5082799 w 8346699"/>
              <a:gd name="connsiteY236" fmla="*/ 1816100 h 3246967"/>
              <a:gd name="connsiteX237" fmla="*/ 5057399 w 8346699"/>
              <a:gd name="connsiteY237" fmla="*/ 1752600 h 3246967"/>
              <a:gd name="connsiteX238" fmla="*/ 5044699 w 8346699"/>
              <a:gd name="connsiteY238" fmla="*/ 1511300 h 3246967"/>
              <a:gd name="connsiteX239" fmla="*/ 5031999 w 8346699"/>
              <a:gd name="connsiteY239" fmla="*/ 1422400 h 3246967"/>
              <a:gd name="connsiteX240" fmla="*/ 5019299 w 8346699"/>
              <a:gd name="connsiteY240" fmla="*/ 1270000 h 3246967"/>
              <a:gd name="connsiteX241" fmla="*/ 4993899 w 8346699"/>
              <a:gd name="connsiteY241" fmla="*/ 1104900 h 3246967"/>
              <a:gd name="connsiteX242" fmla="*/ 4930399 w 8346699"/>
              <a:gd name="connsiteY242" fmla="*/ 1028700 h 3246967"/>
              <a:gd name="connsiteX243" fmla="*/ 4841499 w 8346699"/>
              <a:gd name="connsiteY243" fmla="*/ 927100 h 3246967"/>
              <a:gd name="connsiteX244" fmla="*/ 4790699 w 8346699"/>
              <a:gd name="connsiteY244" fmla="*/ 876300 h 3246967"/>
              <a:gd name="connsiteX245" fmla="*/ 4765299 w 8346699"/>
              <a:gd name="connsiteY245" fmla="*/ 838200 h 3246967"/>
              <a:gd name="connsiteX246" fmla="*/ 4638299 w 8346699"/>
              <a:gd name="connsiteY246" fmla="*/ 800100 h 3246967"/>
              <a:gd name="connsiteX247" fmla="*/ 4511299 w 8346699"/>
              <a:gd name="connsiteY247" fmla="*/ 812800 h 3246967"/>
              <a:gd name="connsiteX248" fmla="*/ 4473199 w 8346699"/>
              <a:gd name="connsiteY248" fmla="*/ 825500 h 3246967"/>
              <a:gd name="connsiteX249" fmla="*/ 4409699 w 8346699"/>
              <a:gd name="connsiteY249" fmla="*/ 901700 h 3246967"/>
              <a:gd name="connsiteX250" fmla="*/ 4396999 w 8346699"/>
              <a:gd name="connsiteY250" fmla="*/ 939800 h 3246967"/>
              <a:gd name="connsiteX251" fmla="*/ 4371599 w 8346699"/>
              <a:gd name="connsiteY251" fmla="*/ 977900 h 3246967"/>
              <a:gd name="connsiteX252" fmla="*/ 4320799 w 8346699"/>
              <a:gd name="connsiteY252" fmla="*/ 1092200 h 3246967"/>
              <a:gd name="connsiteX253" fmla="*/ 4308099 w 8346699"/>
              <a:gd name="connsiteY253" fmla="*/ 1155700 h 3246967"/>
              <a:gd name="connsiteX254" fmla="*/ 4282699 w 8346699"/>
              <a:gd name="connsiteY254" fmla="*/ 1308100 h 3246967"/>
              <a:gd name="connsiteX255" fmla="*/ 4269999 w 8346699"/>
              <a:gd name="connsiteY255" fmla="*/ 1346200 h 3246967"/>
              <a:gd name="connsiteX256" fmla="*/ 4244599 w 8346699"/>
              <a:gd name="connsiteY256" fmla="*/ 1384300 h 3246967"/>
              <a:gd name="connsiteX257" fmla="*/ 4231899 w 8346699"/>
              <a:gd name="connsiteY257" fmla="*/ 1447800 h 3246967"/>
              <a:gd name="connsiteX258" fmla="*/ 4219199 w 8346699"/>
              <a:gd name="connsiteY258" fmla="*/ 1524000 h 3246967"/>
              <a:gd name="connsiteX259" fmla="*/ 4193799 w 8346699"/>
              <a:gd name="connsiteY259" fmla="*/ 1600200 h 3246967"/>
              <a:gd name="connsiteX260" fmla="*/ 4181099 w 8346699"/>
              <a:gd name="connsiteY260" fmla="*/ 1651000 h 3246967"/>
              <a:gd name="connsiteX261" fmla="*/ 4155699 w 8346699"/>
              <a:gd name="connsiteY261" fmla="*/ 1816100 h 3246967"/>
              <a:gd name="connsiteX262" fmla="*/ 4142999 w 8346699"/>
              <a:gd name="connsiteY262" fmla="*/ 1854200 h 3246967"/>
              <a:gd name="connsiteX263" fmla="*/ 4130299 w 8346699"/>
              <a:gd name="connsiteY263" fmla="*/ 1905000 h 3246967"/>
              <a:gd name="connsiteX264" fmla="*/ 4104899 w 8346699"/>
              <a:gd name="connsiteY264" fmla="*/ 2070100 h 3246967"/>
              <a:gd name="connsiteX265" fmla="*/ 4092199 w 8346699"/>
              <a:gd name="connsiteY265" fmla="*/ 2108200 h 3246967"/>
              <a:gd name="connsiteX266" fmla="*/ 4015999 w 8346699"/>
              <a:gd name="connsiteY266" fmla="*/ 2184400 h 3246967"/>
              <a:gd name="connsiteX267" fmla="*/ 3939799 w 8346699"/>
              <a:gd name="connsiteY267" fmla="*/ 2235200 h 3246967"/>
              <a:gd name="connsiteX268" fmla="*/ 3901699 w 8346699"/>
              <a:gd name="connsiteY268" fmla="*/ 2197100 h 3246967"/>
              <a:gd name="connsiteX269" fmla="*/ 3838199 w 8346699"/>
              <a:gd name="connsiteY269" fmla="*/ 2108200 h 3246967"/>
              <a:gd name="connsiteX270" fmla="*/ 3800099 w 8346699"/>
              <a:gd name="connsiteY270" fmla="*/ 2006600 h 3246967"/>
              <a:gd name="connsiteX271" fmla="*/ 3787399 w 8346699"/>
              <a:gd name="connsiteY271" fmla="*/ 1955800 h 3246967"/>
              <a:gd name="connsiteX272" fmla="*/ 3749299 w 8346699"/>
              <a:gd name="connsiteY272" fmla="*/ 1917700 h 3246967"/>
              <a:gd name="connsiteX273" fmla="*/ 3685799 w 8346699"/>
              <a:gd name="connsiteY273" fmla="*/ 1841500 h 3246967"/>
              <a:gd name="connsiteX274" fmla="*/ 3673099 w 8346699"/>
              <a:gd name="connsiteY274" fmla="*/ 1803400 h 3246967"/>
              <a:gd name="connsiteX275" fmla="*/ 3634999 w 8346699"/>
              <a:gd name="connsiteY275" fmla="*/ 1790700 h 3246967"/>
              <a:gd name="connsiteX276" fmla="*/ 3596899 w 8346699"/>
              <a:gd name="connsiteY276" fmla="*/ 1752600 h 3246967"/>
              <a:gd name="connsiteX277" fmla="*/ 3546099 w 8346699"/>
              <a:gd name="connsiteY277" fmla="*/ 1676400 h 3246967"/>
              <a:gd name="connsiteX278" fmla="*/ 3533399 w 8346699"/>
              <a:gd name="connsiteY278" fmla="*/ 1638300 h 3246967"/>
              <a:gd name="connsiteX279" fmla="*/ 3495299 w 8346699"/>
              <a:gd name="connsiteY279" fmla="*/ 1587500 h 3246967"/>
              <a:gd name="connsiteX280" fmla="*/ 3457199 w 8346699"/>
              <a:gd name="connsiteY280" fmla="*/ 1485900 h 3246967"/>
              <a:gd name="connsiteX281" fmla="*/ 3419099 w 8346699"/>
              <a:gd name="connsiteY281" fmla="*/ 1422400 h 3246967"/>
              <a:gd name="connsiteX282" fmla="*/ 3380999 w 8346699"/>
              <a:gd name="connsiteY282" fmla="*/ 1320800 h 3246967"/>
              <a:gd name="connsiteX283" fmla="*/ 3317499 w 8346699"/>
              <a:gd name="connsiteY283" fmla="*/ 1193800 h 3246967"/>
              <a:gd name="connsiteX284" fmla="*/ 3203199 w 8346699"/>
              <a:gd name="connsiteY284" fmla="*/ 1143000 h 3246967"/>
              <a:gd name="connsiteX285" fmla="*/ 3165099 w 8346699"/>
              <a:gd name="connsiteY285" fmla="*/ 1130300 h 3246967"/>
              <a:gd name="connsiteX286" fmla="*/ 3012699 w 8346699"/>
              <a:gd name="connsiteY286" fmla="*/ 1168400 h 3246967"/>
              <a:gd name="connsiteX287" fmla="*/ 2974599 w 8346699"/>
              <a:gd name="connsiteY287" fmla="*/ 1193800 h 3246967"/>
              <a:gd name="connsiteX288" fmla="*/ 2923799 w 8346699"/>
              <a:gd name="connsiteY288" fmla="*/ 1219200 h 3246967"/>
              <a:gd name="connsiteX289" fmla="*/ 2885699 w 8346699"/>
              <a:gd name="connsiteY289" fmla="*/ 1244600 h 3246967"/>
              <a:gd name="connsiteX290" fmla="*/ 2834899 w 8346699"/>
              <a:gd name="connsiteY290" fmla="*/ 1257300 h 3246967"/>
              <a:gd name="connsiteX291" fmla="*/ 2796799 w 8346699"/>
              <a:gd name="connsiteY291" fmla="*/ 1308100 h 3246967"/>
              <a:gd name="connsiteX292" fmla="*/ 2758699 w 8346699"/>
              <a:gd name="connsiteY292" fmla="*/ 1320800 h 3246967"/>
              <a:gd name="connsiteX293" fmla="*/ 2733299 w 8346699"/>
              <a:gd name="connsiteY293" fmla="*/ 1358900 h 3246967"/>
              <a:gd name="connsiteX294" fmla="*/ 2657099 w 8346699"/>
              <a:gd name="connsiteY294" fmla="*/ 1435100 h 3246967"/>
              <a:gd name="connsiteX295" fmla="*/ 2631699 w 8346699"/>
              <a:gd name="connsiteY295" fmla="*/ 1498600 h 3246967"/>
              <a:gd name="connsiteX296" fmla="*/ 2618999 w 8346699"/>
              <a:gd name="connsiteY296" fmla="*/ 1562100 h 3246967"/>
              <a:gd name="connsiteX297" fmla="*/ 2580899 w 8346699"/>
              <a:gd name="connsiteY297" fmla="*/ 1612900 h 3246967"/>
              <a:gd name="connsiteX298" fmla="*/ 2542799 w 8346699"/>
              <a:gd name="connsiteY298" fmla="*/ 1689100 h 3246967"/>
              <a:gd name="connsiteX299" fmla="*/ 2517399 w 8346699"/>
              <a:gd name="connsiteY299" fmla="*/ 1828800 h 3246967"/>
              <a:gd name="connsiteX300" fmla="*/ 2504699 w 8346699"/>
              <a:gd name="connsiteY300" fmla="*/ 1866900 h 3246967"/>
              <a:gd name="connsiteX301" fmla="*/ 2491999 w 8346699"/>
              <a:gd name="connsiteY301" fmla="*/ 1943100 h 3246967"/>
              <a:gd name="connsiteX302" fmla="*/ 2466599 w 8346699"/>
              <a:gd name="connsiteY302" fmla="*/ 1981200 h 3246967"/>
              <a:gd name="connsiteX303" fmla="*/ 2441199 w 8346699"/>
              <a:gd name="connsiteY303" fmla="*/ 2057400 h 3246967"/>
              <a:gd name="connsiteX304" fmla="*/ 2390399 w 8346699"/>
              <a:gd name="connsiteY304" fmla="*/ 2146300 h 3246967"/>
              <a:gd name="connsiteX305" fmla="*/ 2352299 w 8346699"/>
              <a:gd name="connsiteY305" fmla="*/ 2222500 h 3246967"/>
              <a:gd name="connsiteX306" fmla="*/ 2326899 w 8346699"/>
              <a:gd name="connsiteY306" fmla="*/ 2273300 h 3246967"/>
              <a:gd name="connsiteX307" fmla="*/ 2250699 w 8346699"/>
              <a:gd name="connsiteY307" fmla="*/ 2336800 h 3246967"/>
              <a:gd name="connsiteX308" fmla="*/ 2237999 w 8346699"/>
              <a:gd name="connsiteY308" fmla="*/ 2374900 h 3246967"/>
              <a:gd name="connsiteX309" fmla="*/ 2149099 w 8346699"/>
              <a:gd name="connsiteY309" fmla="*/ 2438400 h 3246967"/>
              <a:gd name="connsiteX310" fmla="*/ 2072899 w 8346699"/>
              <a:gd name="connsiteY310" fmla="*/ 2501900 h 3246967"/>
              <a:gd name="connsiteX311" fmla="*/ 1996699 w 8346699"/>
              <a:gd name="connsiteY311" fmla="*/ 2527300 h 3246967"/>
              <a:gd name="connsiteX312" fmla="*/ 1945899 w 8346699"/>
              <a:gd name="connsiteY312" fmla="*/ 2552700 h 3246967"/>
              <a:gd name="connsiteX313" fmla="*/ 1844299 w 8346699"/>
              <a:gd name="connsiteY313" fmla="*/ 2565400 h 3246967"/>
              <a:gd name="connsiteX314" fmla="*/ 1628399 w 8346699"/>
              <a:gd name="connsiteY314" fmla="*/ 2552700 h 3246967"/>
              <a:gd name="connsiteX315" fmla="*/ 1552199 w 8346699"/>
              <a:gd name="connsiteY315" fmla="*/ 2489200 h 3246967"/>
              <a:gd name="connsiteX316" fmla="*/ 1488699 w 8346699"/>
              <a:gd name="connsiteY316" fmla="*/ 2374900 h 3246967"/>
              <a:gd name="connsiteX317" fmla="*/ 1475999 w 8346699"/>
              <a:gd name="connsiteY317" fmla="*/ 2311400 h 3246967"/>
              <a:gd name="connsiteX318" fmla="*/ 1450599 w 8346699"/>
              <a:gd name="connsiteY318" fmla="*/ 2273300 h 3246967"/>
              <a:gd name="connsiteX319" fmla="*/ 1412499 w 8346699"/>
              <a:gd name="connsiteY319" fmla="*/ 2197100 h 3246967"/>
              <a:gd name="connsiteX320" fmla="*/ 1399799 w 8346699"/>
              <a:gd name="connsiteY320" fmla="*/ 2019300 h 3246967"/>
              <a:gd name="connsiteX321" fmla="*/ 1374399 w 8346699"/>
              <a:gd name="connsiteY321" fmla="*/ 1943100 h 3246967"/>
              <a:gd name="connsiteX322" fmla="*/ 1361699 w 8346699"/>
              <a:gd name="connsiteY322" fmla="*/ 1752600 h 3246967"/>
              <a:gd name="connsiteX323" fmla="*/ 1336299 w 8346699"/>
              <a:gd name="connsiteY323" fmla="*/ 1651000 h 3246967"/>
              <a:gd name="connsiteX324" fmla="*/ 1298199 w 8346699"/>
              <a:gd name="connsiteY324" fmla="*/ 1498600 h 3246967"/>
              <a:gd name="connsiteX325" fmla="*/ 1272799 w 8346699"/>
              <a:gd name="connsiteY325" fmla="*/ 1435100 h 3246967"/>
              <a:gd name="connsiteX326" fmla="*/ 1260099 w 8346699"/>
              <a:gd name="connsiteY326" fmla="*/ 1397000 h 3246967"/>
              <a:gd name="connsiteX327" fmla="*/ 1196599 w 8346699"/>
              <a:gd name="connsiteY327" fmla="*/ 1320800 h 3246967"/>
              <a:gd name="connsiteX328" fmla="*/ 1171199 w 8346699"/>
              <a:gd name="connsiteY328" fmla="*/ 1282700 h 3246967"/>
              <a:gd name="connsiteX329" fmla="*/ 1094999 w 8346699"/>
              <a:gd name="connsiteY329" fmla="*/ 1206500 h 3246967"/>
              <a:gd name="connsiteX330" fmla="*/ 1056899 w 8346699"/>
              <a:gd name="connsiteY330" fmla="*/ 1104900 h 3246967"/>
              <a:gd name="connsiteX331" fmla="*/ 1044199 w 8346699"/>
              <a:gd name="connsiteY331" fmla="*/ 1066800 h 3246967"/>
              <a:gd name="connsiteX332" fmla="*/ 1006099 w 8346699"/>
              <a:gd name="connsiteY332" fmla="*/ 1016000 h 3246967"/>
              <a:gd name="connsiteX333" fmla="*/ 980699 w 8346699"/>
              <a:gd name="connsiteY333" fmla="*/ 952500 h 3246967"/>
              <a:gd name="connsiteX334" fmla="*/ 942599 w 8346699"/>
              <a:gd name="connsiteY334" fmla="*/ 863600 h 3246967"/>
              <a:gd name="connsiteX335" fmla="*/ 904499 w 8346699"/>
              <a:gd name="connsiteY335" fmla="*/ 647700 h 3246967"/>
              <a:gd name="connsiteX336" fmla="*/ 891799 w 8346699"/>
              <a:gd name="connsiteY336" fmla="*/ 609600 h 3246967"/>
              <a:gd name="connsiteX337" fmla="*/ 828299 w 8346699"/>
              <a:gd name="connsiteY337" fmla="*/ 533400 h 3246967"/>
              <a:gd name="connsiteX338" fmla="*/ 815599 w 8346699"/>
              <a:gd name="connsiteY338" fmla="*/ 495300 h 3246967"/>
              <a:gd name="connsiteX339" fmla="*/ 726699 w 8346699"/>
              <a:gd name="connsiteY339" fmla="*/ 419100 h 3246967"/>
              <a:gd name="connsiteX340" fmla="*/ 650499 w 8346699"/>
              <a:gd name="connsiteY340" fmla="*/ 368300 h 3246967"/>
              <a:gd name="connsiteX341" fmla="*/ 574299 w 8346699"/>
              <a:gd name="connsiteY341" fmla="*/ 342900 h 3246967"/>
              <a:gd name="connsiteX342" fmla="*/ 536199 w 8346699"/>
              <a:gd name="connsiteY342" fmla="*/ 330200 h 3246967"/>
              <a:gd name="connsiteX343" fmla="*/ 447299 w 8346699"/>
              <a:gd name="connsiteY343" fmla="*/ 266700 h 3246967"/>
              <a:gd name="connsiteX344" fmla="*/ 396499 w 8346699"/>
              <a:gd name="connsiteY344" fmla="*/ 241300 h 3246967"/>
              <a:gd name="connsiteX345" fmla="*/ 358399 w 8346699"/>
              <a:gd name="connsiteY345" fmla="*/ 215900 h 3246967"/>
              <a:gd name="connsiteX346" fmla="*/ 307599 w 8346699"/>
              <a:gd name="connsiteY346" fmla="*/ 190500 h 3246967"/>
              <a:gd name="connsiteX347" fmla="*/ 218699 w 8346699"/>
              <a:gd name="connsiteY347" fmla="*/ 127000 h 3246967"/>
              <a:gd name="connsiteX348" fmla="*/ 180599 w 8346699"/>
              <a:gd name="connsiteY348" fmla="*/ 114300 h 3246967"/>
              <a:gd name="connsiteX349" fmla="*/ 129799 w 8346699"/>
              <a:gd name="connsiteY349" fmla="*/ 38100 h 3246967"/>
              <a:gd name="connsiteX350" fmla="*/ 2799 w 8346699"/>
              <a:gd name="connsiteY35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383799 w 8346699"/>
              <a:gd name="connsiteY3" fmla="*/ 3098800 h 3246967"/>
              <a:gd name="connsiteX4" fmla="*/ 409199 w 8346699"/>
              <a:gd name="connsiteY4" fmla="*/ 3060700 h 3246967"/>
              <a:gd name="connsiteX5" fmla="*/ 447299 w 8346699"/>
              <a:gd name="connsiteY5" fmla="*/ 3048000 h 3246967"/>
              <a:gd name="connsiteX6" fmla="*/ 485399 w 8346699"/>
              <a:gd name="connsiteY6" fmla="*/ 3022600 h 3246967"/>
              <a:gd name="connsiteX7" fmla="*/ 523499 w 8346699"/>
              <a:gd name="connsiteY7" fmla="*/ 3009900 h 3246967"/>
              <a:gd name="connsiteX8" fmla="*/ 561599 w 8346699"/>
              <a:gd name="connsiteY8" fmla="*/ 2984500 h 3246967"/>
              <a:gd name="connsiteX9" fmla="*/ 637799 w 8346699"/>
              <a:gd name="connsiteY9" fmla="*/ 2959100 h 3246967"/>
              <a:gd name="connsiteX10" fmla="*/ 675899 w 8346699"/>
              <a:gd name="connsiteY10" fmla="*/ 2921000 h 3246967"/>
              <a:gd name="connsiteX11" fmla="*/ 701299 w 8346699"/>
              <a:gd name="connsiteY11" fmla="*/ 2882900 h 3246967"/>
              <a:gd name="connsiteX12" fmla="*/ 739399 w 8346699"/>
              <a:gd name="connsiteY12" fmla="*/ 2870200 h 3246967"/>
              <a:gd name="connsiteX13" fmla="*/ 777499 w 8346699"/>
              <a:gd name="connsiteY13" fmla="*/ 2844800 h 3246967"/>
              <a:gd name="connsiteX14" fmla="*/ 828299 w 8346699"/>
              <a:gd name="connsiteY14" fmla="*/ 2819400 h 3246967"/>
              <a:gd name="connsiteX15" fmla="*/ 866399 w 8346699"/>
              <a:gd name="connsiteY15" fmla="*/ 2781300 h 3246967"/>
              <a:gd name="connsiteX16" fmla="*/ 891799 w 8346699"/>
              <a:gd name="connsiteY16" fmla="*/ 2743200 h 3246967"/>
              <a:gd name="connsiteX17" fmla="*/ 942599 w 8346699"/>
              <a:gd name="connsiteY17" fmla="*/ 2717800 h 3246967"/>
              <a:gd name="connsiteX18" fmla="*/ 1044199 w 8346699"/>
              <a:gd name="connsiteY18" fmla="*/ 2730500 h 3246967"/>
              <a:gd name="connsiteX19" fmla="*/ 1094999 w 8346699"/>
              <a:gd name="connsiteY19" fmla="*/ 2768600 h 3246967"/>
              <a:gd name="connsiteX20" fmla="*/ 1145799 w 8346699"/>
              <a:gd name="connsiteY20" fmla="*/ 2781300 h 3246967"/>
              <a:gd name="connsiteX21" fmla="*/ 1183899 w 8346699"/>
              <a:gd name="connsiteY21" fmla="*/ 2806700 h 3246967"/>
              <a:gd name="connsiteX22" fmla="*/ 1221999 w 8346699"/>
              <a:gd name="connsiteY22" fmla="*/ 2844800 h 3246967"/>
              <a:gd name="connsiteX23" fmla="*/ 1526799 w 8346699"/>
              <a:gd name="connsiteY23" fmla="*/ 2895600 h 3246967"/>
              <a:gd name="connsiteX24" fmla="*/ 1552199 w 8346699"/>
              <a:gd name="connsiteY24" fmla="*/ 2959100 h 3246967"/>
              <a:gd name="connsiteX25" fmla="*/ 1564899 w 8346699"/>
              <a:gd name="connsiteY25" fmla="*/ 3009900 h 3246967"/>
              <a:gd name="connsiteX26" fmla="*/ 1615699 w 8346699"/>
              <a:gd name="connsiteY26" fmla="*/ 3022600 h 3246967"/>
              <a:gd name="connsiteX27" fmla="*/ 1806199 w 8346699"/>
              <a:gd name="connsiteY27" fmla="*/ 3009900 h 3246967"/>
              <a:gd name="connsiteX28" fmla="*/ 1882399 w 8346699"/>
              <a:gd name="connsiteY28" fmla="*/ 2933700 h 3246967"/>
              <a:gd name="connsiteX29" fmla="*/ 1920499 w 8346699"/>
              <a:gd name="connsiteY29" fmla="*/ 2895600 h 3246967"/>
              <a:gd name="connsiteX30" fmla="*/ 1945899 w 8346699"/>
              <a:gd name="connsiteY30" fmla="*/ 2857500 h 3246967"/>
              <a:gd name="connsiteX31" fmla="*/ 1983999 w 8346699"/>
              <a:gd name="connsiteY31" fmla="*/ 2832100 h 3246967"/>
              <a:gd name="connsiteX32" fmla="*/ 2022099 w 8346699"/>
              <a:gd name="connsiteY32" fmla="*/ 2794000 h 3246967"/>
              <a:gd name="connsiteX33" fmla="*/ 2060199 w 8346699"/>
              <a:gd name="connsiteY33" fmla="*/ 2781300 h 3246967"/>
              <a:gd name="connsiteX34" fmla="*/ 2403099 w 8346699"/>
              <a:gd name="connsiteY34" fmla="*/ 2768600 h 3246967"/>
              <a:gd name="connsiteX35" fmla="*/ 2453899 w 8346699"/>
              <a:gd name="connsiteY35" fmla="*/ 2755900 h 3246967"/>
              <a:gd name="connsiteX36" fmla="*/ 2491999 w 8346699"/>
              <a:gd name="connsiteY36" fmla="*/ 2743200 h 3246967"/>
              <a:gd name="connsiteX37" fmla="*/ 2555499 w 8346699"/>
              <a:gd name="connsiteY37" fmla="*/ 2730500 h 3246967"/>
              <a:gd name="connsiteX38" fmla="*/ 2593599 w 8346699"/>
              <a:gd name="connsiteY38" fmla="*/ 2692400 h 3246967"/>
              <a:gd name="connsiteX39" fmla="*/ 2631699 w 8346699"/>
              <a:gd name="connsiteY39" fmla="*/ 2679700 h 3246967"/>
              <a:gd name="connsiteX40" fmla="*/ 2644399 w 8346699"/>
              <a:gd name="connsiteY40" fmla="*/ 2641600 h 3246967"/>
              <a:gd name="connsiteX41" fmla="*/ 2745999 w 8346699"/>
              <a:gd name="connsiteY41" fmla="*/ 2540000 h 3246967"/>
              <a:gd name="connsiteX42" fmla="*/ 2758699 w 8346699"/>
              <a:gd name="connsiteY42" fmla="*/ 2501900 h 3246967"/>
              <a:gd name="connsiteX43" fmla="*/ 2809499 w 8346699"/>
              <a:gd name="connsiteY43" fmla="*/ 2425700 h 3246967"/>
              <a:gd name="connsiteX44" fmla="*/ 2822199 w 8346699"/>
              <a:gd name="connsiteY44" fmla="*/ 2387600 h 3246967"/>
              <a:gd name="connsiteX45" fmla="*/ 2847599 w 8346699"/>
              <a:gd name="connsiteY45" fmla="*/ 2336800 h 3246967"/>
              <a:gd name="connsiteX46" fmla="*/ 2809499 w 8346699"/>
              <a:gd name="connsiteY46" fmla="*/ 2374900 h 3246967"/>
              <a:gd name="connsiteX47" fmla="*/ 2733299 w 8346699"/>
              <a:gd name="connsiteY47" fmla="*/ 2413000 h 3246967"/>
              <a:gd name="connsiteX48" fmla="*/ 2657099 w 8346699"/>
              <a:gd name="connsiteY48" fmla="*/ 2476500 h 3246967"/>
              <a:gd name="connsiteX49" fmla="*/ 2580899 w 8346699"/>
              <a:gd name="connsiteY49" fmla="*/ 2527300 h 3246967"/>
              <a:gd name="connsiteX50" fmla="*/ 2479299 w 8346699"/>
              <a:gd name="connsiteY50" fmla="*/ 2641600 h 3246967"/>
              <a:gd name="connsiteX51" fmla="*/ 2441199 w 8346699"/>
              <a:gd name="connsiteY51" fmla="*/ 2679700 h 3246967"/>
              <a:gd name="connsiteX52" fmla="*/ 2428499 w 8346699"/>
              <a:gd name="connsiteY52" fmla="*/ 2717800 h 3246967"/>
              <a:gd name="connsiteX53" fmla="*/ 2403099 w 8346699"/>
              <a:gd name="connsiteY53" fmla="*/ 2755900 h 3246967"/>
              <a:gd name="connsiteX54" fmla="*/ 2364999 w 8346699"/>
              <a:gd name="connsiteY54" fmla="*/ 2870200 h 3246967"/>
              <a:gd name="connsiteX55" fmla="*/ 2288799 w 8346699"/>
              <a:gd name="connsiteY55" fmla="*/ 2933700 h 3246967"/>
              <a:gd name="connsiteX56" fmla="*/ 2161799 w 8346699"/>
              <a:gd name="connsiteY56" fmla="*/ 3022600 h 3246967"/>
              <a:gd name="connsiteX57" fmla="*/ 2110999 w 8346699"/>
              <a:gd name="connsiteY57" fmla="*/ 3048000 h 3246967"/>
              <a:gd name="connsiteX58" fmla="*/ 2072899 w 8346699"/>
              <a:gd name="connsiteY58" fmla="*/ 3073400 h 3246967"/>
              <a:gd name="connsiteX59" fmla="*/ 1996699 w 8346699"/>
              <a:gd name="connsiteY59" fmla="*/ 3098800 h 3246967"/>
              <a:gd name="connsiteX60" fmla="*/ 1958599 w 8346699"/>
              <a:gd name="connsiteY60" fmla="*/ 3111500 h 3246967"/>
              <a:gd name="connsiteX61" fmla="*/ 2364999 w 8346699"/>
              <a:gd name="connsiteY61" fmla="*/ 3136900 h 3246967"/>
              <a:gd name="connsiteX62" fmla="*/ 2669799 w 8346699"/>
              <a:gd name="connsiteY62" fmla="*/ 3162300 h 3246967"/>
              <a:gd name="connsiteX63" fmla="*/ 2885699 w 8346699"/>
              <a:gd name="connsiteY63" fmla="*/ 3175000 h 3246967"/>
              <a:gd name="connsiteX64" fmla="*/ 3406399 w 8346699"/>
              <a:gd name="connsiteY64" fmla="*/ 3149600 h 3246967"/>
              <a:gd name="connsiteX65" fmla="*/ 3533399 w 8346699"/>
              <a:gd name="connsiteY65" fmla="*/ 3124200 h 3246967"/>
              <a:gd name="connsiteX66" fmla="*/ 3609599 w 8346699"/>
              <a:gd name="connsiteY66" fmla="*/ 3098800 h 3246967"/>
              <a:gd name="connsiteX67" fmla="*/ 4104899 w 8346699"/>
              <a:gd name="connsiteY67" fmla="*/ 3073400 h 3246967"/>
              <a:gd name="connsiteX68" fmla="*/ 4282699 w 8346699"/>
              <a:gd name="connsiteY68" fmla="*/ 3048000 h 3246967"/>
              <a:gd name="connsiteX69" fmla="*/ 4358899 w 8346699"/>
              <a:gd name="connsiteY69" fmla="*/ 3035300 h 3246967"/>
              <a:gd name="connsiteX70" fmla="*/ 4435099 w 8346699"/>
              <a:gd name="connsiteY70" fmla="*/ 3009900 h 3246967"/>
              <a:gd name="connsiteX71" fmla="*/ 5044699 w 8346699"/>
              <a:gd name="connsiteY71" fmla="*/ 3022600 h 3246967"/>
              <a:gd name="connsiteX72" fmla="*/ 5120899 w 8346699"/>
              <a:gd name="connsiteY72" fmla="*/ 3048000 h 3246967"/>
              <a:gd name="connsiteX73" fmla="*/ 5273299 w 8346699"/>
              <a:gd name="connsiteY73" fmla="*/ 3060700 h 3246967"/>
              <a:gd name="connsiteX74" fmla="*/ 5451099 w 8346699"/>
              <a:gd name="connsiteY74" fmla="*/ 3086100 h 3246967"/>
              <a:gd name="connsiteX75" fmla="*/ 5819399 w 8346699"/>
              <a:gd name="connsiteY75" fmla="*/ 3098800 h 3246967"/>
              <a:gd name="connsiteX76" fmla="*/ 6225799 w 8346699"/>
              <a:gd name="connsiteY76" fmla="*/ 3124200 h 3246967"/>
              <a:gd name="connsiteX77" fmla="*/ 6301999 w 8346699"/>
              <a:gd name="connsiteY77" fmla="*/ 3187700 h 3246967"/>
              <a:gd name="connsiteX78" fmla="*/ 6759199 w 8346699"/>
              <a:gd name="connsiteY78" fmla="*/ 3175000 h 3246967"/>
              <a:gd name="connsiteX79" fmla="*/ 6809999 w 8346699"/>
              <a:gd name="connsiteY79" fmla="*/ 3149600 h 3246967"/>
              <a:gd name="connsiteX80" fmla="*/ 6873499 w 8346699"/>
              <a:gd name="connsiteY80" fmla="*/ 3136900 h 3246967"/>
              <a:gd name="connsiteX81" fmla="*/ 6784599 w 8346699"/>
              <a:gd name="connsiteY81" fmla="*/ 3098800 h 3246967"/>
              <a:gd name="connsiteX82" fmla="*/ 6644899 w 8346699"/>
              <a:gd name="connsiteY82" fmla="*/ 3086100 h 3246967"/>
              <a:gd name="connsiteX83" fmla="*/ 6543299 w 8346699"/>
              <a:gd name="connsiteY83" fmla="*/ 3073400 h 3246967"/>
              <a:gd name="connsiteX84" fmla="*/ 6276599 w 8346699"/>
              <a:gd name="connsiteY84" fmla="*/ 3048000 h 3246967"/>
              <a:gd name="connsiteX85" fmla="*/ 6225799 w 8346699"/>
              <a:gd name="connsiteY85" fmla="*/ 3022600 h 3246967"/>
              <a:gd name="connsiteX86" fmla="*/ 6301999 w 8346699"/>
              <a:gd name="connsiteY86" fmla="*/ 2971800 h 3246967"/>
              <a:gd name="connsiteX87" fmla="*/ 6479799 w 8346699"/>
              <a:gd name="connsiteY87" fmla="*/ 2946400 h 3246967"/>
              <a:gd name="connsiteX88" fmla="*/ 6594099 w 8346699"/>
              <a:gd name="connsiteY88" fmla="*/ 2908300 h 3246967"/>
              <a:gd name="connsiteX89" fmla="*/ 6644899 w 8346699"/>
              <a:gd name="connsiteY89" fmla="*/ 2895600 h 3246967"/>
              <a:gd name="connsiteX90" fmla="*/ 5946399 w 8346699"/>
              <a:gd name="connsiteY90" fmla="*/ 2870200 h 3246967"/>
              <a:gd name="connsiteX91" fmla="*/ 5857499 w 8346699"/>
              <a:gd name="connsiteY91" fmla="*/ 2857500 h 3246967"/>
              <a:gd name="connsiteX92" fmla="*/ 5666999 w 8346699"/>
              <a:gd name="connsiteY92" fmla="*/ 2844800 h 3246967"/>
              <a:gd name="connsiteX93" fmla="*/ 5209799 w 8346699"/>
              <a:gd name="connsiteY93" fmla="*/ 2832100 h 3246967"/>
              <a:gd name="connsiteX94" fmla="*/ 5146299 w 8346699"/>
              <a:gd name="connsiteY94" fmla="*/ 2819400 h 3246967"/>
              <a:gd name="connsiteX95" fmla="*/ 5108199 w 8346699"/>
              <a:gd name="connsiteY95" fmla="*/ 2806700 h 3246967"/>
              <a:gd name="connsiteX96" fmla="*/ 4587499 w 8346699"/>
              <a:gd name="connsiteY96" fmla="*/ 2819400 h 3246967"/>
              <a:gd name="connsiteX97" fmla="*/ 4485899 w 8346699"/>
              <a:gd name="connsiteY97" fmla="*/ 2832100 h 3246967"/>
              <a:gd name="connsiteX98" fmla="*/ 4244599 w 8346699"/>
              <a:gd name="connsiteY98" fmla="*/ 2870200 h 3246967"/>
              <a:gd name="connsiteX99" fmla="*/ 4028699 w 8346699"/>
              <a:gd name="connsiteY99" fmla="*/ 2882900 h 3246967"/>
              <a:gd name="connsiteX100" fmla="*/ 3520699 w 8346699"/>
              <a:gd name="connsiteY100" fmla="*/ 2870200 h 3246967"/>
              <a:gd name="connsiteX101" fmla="*/ 3482599 w 8346699"/>
              <a:gd name="connsiteY101" fmla="*/ 2857500 h 3246967"/>
              <a:gd name="connsiteX102" fmla="*/ 3355599 w 8346699"/>
              <a:gd name="connsiteY102" fmla="*/ 2870200 h 3246967"/>
              <a:gd name="connsiteX103" fmla="*/ 3330199 w 8346699"/>
              <a:gd name="connsiteY103" fmla="*/ 2908300 h 3246967"/>
              <a:gd name="connsiteX104" fmla="*/ 3304799 w 8346699"/>
              <a:gd name="connsiteY104" fmla="*/ 2997200 h 3246967"/>
              <a:gd name="connsiteX105" fmla="*/ 3190499 w 8346699"/>
              <a:gd name="connsiteY105" fmla="*/ 3060700 h 3246967"/>
              <a:gd name="connsiteX106" fmla="*/ 3114299 w 8346699"/>
              <a:gd name="connsiteY106" fmla="*/ 3098800 h 3246967"/>
              <a:gd name="connsiteX107" fmla="*/ 3012699 w 8346699"/>
              <a:gd name="connsiteY107" fmla="*/ 3086100 h 3246967"/>
              <a:gd name="connsiteX108" fmla="*/ 3025399 w 8346699"/>
              <a:gd name="connsiteY108" fmla="*/ 3035300 h 3246967"/>
              <a:gd name="connsiteX109" fmla="*/ 3076199 w 8346699"/>
              <a:gd name="connsiteY109" fmla="*/ 3022600 h 3246967"/>
              <a:gd name="connsiteX110" fmla="*/ 3114299 w 8346699"/>
              <a:gd name="connsiteY110" fmla="*/ 2997200 h 3246967"/>
              <a:gd name="connsiteX111" fmla="*/ 3190499 w 8346699"/>
              <a:gd name="connsiteY111" fmla="*/ 2971800 h 3246967"/>
              <a:gd name="connsiteX112" fmla="*/ 3266699 w 8346699"/>
              <a:gd name="connsiteY112" fmla="*/ 2933700 h 3246967"/>
              <a:gd name="connsiteX113" fmla="*/ 3304799 w 8346699"/>
              <a:gd name="connsiteY113" fmla="*/ 2908300 h 3246967"/>
              <a:gd name="connsiteX114" fmla="*/ 3330199 w 8346699"/>
              <a:gd name="connsiteY114" fmla="*/ 2870200 h 3246967"/>
              <a:gd name="connsiteX115" fmla="*/ 3368299 w 8346699"/>
              <a:gd name="connsiteY115" fmla="*/ 2857500 h 3246967"/>
              <a:gd name="connsiteX116" fmla="*/ 3406399 w 8346699"/>
              <a:gd name="connsiteY116" fmla="*/ 2832100 h 3246967"/>
              <a:gd name="connsiteX117" fmla="*/ 3660399 w 8346699"/>
              <a:gd name="connsiteY117" fmla="*/ 2806700 h 3246967"/>
              <a:gd name="connsiteX118" fmla="*/ 3761999 w 8346699"/>
              <a:gd name="connsiteY118" fmla="*/ 2781300 h 3246967"/>
              <a:gd name="connsiteX119" fmla="*/ 3838199 w 8346699"/>
              <a:gd name="connsiteY119" fmla="*/ 2755900 h 3246967"/>
              <a:gd name="connsiteX120" fmla="*/ 3876299 w 8346699"/>
              <a:gd name="connsiteY120" fmla="*/ 2730500 h 3246967"/>
              <a:gd name="connsiteX121" fmla="*/ 3927099 w 8346699"/>
              <a:gd name="connsiteY121" fmla="*/ 2717800 h 3246967"/>
              <a:gd name="connsiteX122" fmla="*/ 3965199 w 8346699"/>
              <a:gd name="connsiteY122" fmla="*/ 2705100 h 3246967"/>
              <a:gd name="connsiteX123" fmla="*/ 3990599 w 8346699"/>
              <a:gd name="connsiteY123" fmla="*/ 2667000 h 3246967"/>
              <a:gd name="connsiteX124" fmla="*/ 3927099 w 8346699"/>
              <a:gd name="connsiteY124" fmla="*/ 2654300 h 3246967"/>
              <a:gd name="connsiteX125" fmla="*/ 3876299 w 8346699"/>
              <a:gd name="connsiteY125" fmla="*/ 2641600 h 3246967"/>
              <a:gd name="connsiteX126" fmla="*/ 3800099 w 8346699"/>
              <a:gd name="connsiteY126" fmla="*/ 2616200 h 3246967"/>
              <a:gd name="connsiteX127" fmla="*/ 3787399 w 8346699"/>
              <a:gd name="connsiteY127" fmla="*/ 2578100 h 3246967"/>
              <a:gd name="connsiteX128" fmla="*/ 3698499 w 8346699"/>
              <a:gd name="connsiteY128" fmla="*/ 2463800 h 3246967"/>
              <a:gd name="connsiteX129" fmla="*/ 3660399 w 8346699"/>
              <a:gd name="connsiteY129" fmla="*/ 2438400 h 3246967"/>
              <a:gd name="connsiteX130" fmla="*/ 3927099 w 8346699"/>
              <a:gd name="connsiteY130" fmla="*/ 2400300 h 3246967"/>
              <a:gd name="connsiteX131" fmla="*/ 4003299 w 8346699"/>
              <a:gd name="connsiteY131" fmla="*/ 2336800 h 3246967"/>
              <a:gd name="connsiteX132" fmla="*/ 4054099 w 8346699"/>
              <a:gd name="connsiteY132" fmla="*/ 2260600 h 3246967"/>
              <a:gd name="connsiteX133" fmla="*/ 4117599 w 8346699"/>
              <a:gd name="connsiteY133" fmla="*/ 2184400 h 3246967"/>
              <a:gd name="connsiteX134" fmla="*/ 4168399 w 8346699"/>
              <a:gd name="connsiteY134" fmla="*/ 2133600 h 3246967"/>
              <a:gd name="connsiteX135" fmla="*/ 4219199 w 8346699"/>
              <a:gd name="connsiteY135" fmla="*/ 2082800 h 3246967"/>
              <a:gd name="connsiteX136" fmla="*/ 4244599 w 8346699"/>
              <a:gd name="connsiteY136" fmla="*/ 2044700 h 3246967"/>
              <a:gd name="connsiteX137" fmla="*/ 4282699 w 8346699"/>
              <a:gd name="connsiteY137" fmla="*/ 2006600 h 3246967"/>
              <a:gd name="connsiteX138" fmla="*/ 4295399 w 8346699"/>
              <a:gd name="connsiteY138" fmla="*/ 1968500 h 3246967"/>
              <a:gd name="connsiteX139" fmla="*/ 4358899 w 8346699"/>
              <a:gd name="connsiteY139" fmla="*/ 1892300 h 3246967"/>
              <a:gd name="connsiteX140" fmla="*/ 4384299 w 8346699"/>
              <a:gd name="connsiteY140" fmla="*/ 1854200 h 3246967"/>
              <a:gd name="connsiteX141" fmla="*/ 4473199 w 8346699"/>
              <a:gd name="connsiteY141" fmla="*/ 1765300 h 3246967"/>
              <a:gd name="connsiteX142" fmla="*/ 4574799 w 8346699"/>
              <a:gd name="connsiteY142" fmla="*/ 1651000 h 3246967"/>
              <a:gd name="connsiteX143" fmla="*/ 4612899 w 8346699"/>
              <a:gd name="connsiteY143" fmla="*/ 1638300 h 3246967"/>
              <a:gd name="connsiteX144" fmla="*/ 4689099 w 8346699"/>
              <a:gd name="connsiteY144" fmla="*/ 1600200 h 3246967"/>
              <a:gd name="connsiteX145" fmla="*/ 4739899 w 8346699"/>
              <a:gd name="connsiteY145" fmla="*/ 1612900 h 3246967"/>
              <a:gd name="connsiteX146" fmla="*/ 4765299 w 8346699"/>
              <a:gd name="connsiteY146" fmla="*/ 1689100 h 3246967"/>
              <a:gd name="connsiteX147" fmla="*/ 4777999 w 8346699"/>
              <a:gd name="connsiteY147" fmla="*/ 1727200 h 3246967"/>
              <a:gd name="connsiteX148" fmla="*/ 4790699 w 8346699"/>
              <a:gd name="connsiteY148" fmla="*/ 1765300 h 3246967"/>
              <a:gd name="connsiteX149" fmla="*/ 4841499 w 8346699"/>
              <a:gd name="connsiteY149" fmla="*/ 1841500 h 3246967"/>
              <a:gd name="connsiteX150" fmla="*/ 4879599 w 8346699"/>
              <a:gd name="connsiteY150" fmla="*/ 1930400 h 3246967"/>
              <a:gd name="connsiteX151" fmla="*/ 4892299 w 8346699"/>
              <a:gd name="connsiteY151" fmla="*/ 1981200 h 3246967"/>
              <a:gd name="connsiteX152" fmla="*/ 4917699 w 8346699"/>
              <a:gd name="connsiteY152" fmla="*/ 2019300 h 3246967"/>
              <a:gd name="connsiteX153" fmla="*/ 4930399 w 8346699"/>
              <a:gd name="connsiteY153" fmla="*/ 2057400 h 3246967"/>
              <a:gd name="connsiteX154" fmla="*/ 4955799 w 8346699"/>
              <a:gd name="connsiteY154" fmla="*/ 2108200 h 3246967"/>
              <a:gd name="connsiteX155" fmla="*/ 4981199 w 8346699"/>
              <a:gd name="connsiteY155" fmla="*/ 2146300 h 3246967"/>
              <a:gd name="connsiteX156" fmla="*/ 5070099 w 8346699"/>
              <a:gd name="connsiteY156" fmla="*/ 2171700 h 3246967"/>
              <a:gd name="connsiteX157" fmla="*/ 5120899 w 8346699"/>
              <a:gd name="connsiteY157" fmla="*/ 2197100 h 3246967"/>
              <a:gd name="connsiteX158" fmla="*/ 5158999 w 8346699"/>
              <a:gd name="connsiteY158" fmla="*/ 2413000 h 3246967"/>
              <a:gd name="connsiteX159" fmla="*/ 5209799 w 8346699"/>
              <a:gd name="connsiteY159" fmla="*/ 2489200 h 3246967"/>
              <a:gd name="connsiteX160" fmla="*/ 5336799 w 8346699"/>
              <a:gd name="connsiteY160" fmla="*/ 2514600 h 3246967"/>
              <a:gd name="connsiteX161" fmla="*/ 5628899 w 8346699"/>
              <a:gd name="connsiteY161" fmla="*/ 2527300 h 3246967"/>
              <a:gd name="connsiteX162" fmla="*/ 5705099 w 8346699"/>
              <a:gd name="connsiteY162" fmla="*/ 2552700 h 3246967"/>
              <a:gd name="connsiteX163" fmla="*/ 5717799 w 8346699"/>
              <a:gd name="connsiteY163" fmla="*/ 2590800 h 3246967"/>
              <a:gd name="connsiteX164" fmla="*/ 5781299 w 8346699"/>
              <a:gd name="connsiteY164" fmla="*/ 2616200 h 3246967"/>
              <a:gd name="connsiteX165" fmla="*/ 5908299 w 8346699"/>
              <a:gd name="connsiteY165" fmla="*/ 2641600 h 3246967"/>
              <a:gd name="connsiteX166" fmla="*/ 6543299 w 8346699"/>
              <a:gd name="connsiteY166" fmla="*/ 2628900 h 3246967"/>
              <a:gd name="connsiteX167" fmla="*/ 6682999 w 8346699"/>
              <a:gd name="connsiteY167" fmla="*/ 2603500 h 3246967"/>
              <a:gd name="connsiteX168" fmla="*/ 6771899 w 8346699"/>
              <a:gd name="connsiteY168" fmla="*/ 2590800 h 3246967"/>
              <a:gd name="connsiteX169" fmla="*/ 6835399 w 8346699"/>
              <a:gd name="connsiteY169" fmla="*/ 2603500 h 3246967"/>
              <a:gd name="connsiteX170" fmla="*/ 6809999 w 8346699"/>
              <a:gd name="connsiteY170" fmla="*/ 2641600 h 3246967"/>
              <a:gd name="connsiteX171" fmla="*/ 6771899 w 8346699"/>
              <a:gd name="connsiteY171" fmla="*/ 2654300 h 3246967"/>
              <a:gd name="connsiteX172" fmla="*/ 7051299 w 8346699"/>
              <a:gd name="connsiteY172" fmla="*/ 2641600 h 3246967"/>
              <a:gd name="connsiteX173" fmla="*/ 7076699 w 8346699"/>
              <a:gd name="connsiteY173" fmla="*/ 2603500 h 3246967"/>
              <a:gd name="connsiteX174" fmla="*/ 7114799 w 8346699"/>
              <a:gd name="connsiteY174" fmla="*/ 2578100 h 3246967"/>
              <a:gd name="connsiteX175" fmla="*/ 7127499 w 8346699"/>
              <a:gd name="connsiteY175" fmla="*/ 2540000 h 3246967"/>
              <a:gd name="connsiteX176" fmla="*/ 7216399 w 8346699"/>
              <a:gd name="connsiteY176" fmla="*/ 2425700 h 3246967"/>
              <a:gd name="connsiteX177" fmla="*/ 7254499 w 8346699"/>
              <a:gd name="connsiteY177" fmla="*/ 2349500 h 3246967"/>
              <a:gd name="connsiteX178" fmla="*/ 7343399 w 8346699"/>
              <a:gd name="connsiteY178" fmla="*/ 2286000 h 3246967"/>
              <a:gd name="connsiteX179" fmla="*/ 7394199 w 8346699"/>
              <a:gd name="connsiteY179" fmla="*/ 2247900 h 3246967"/>
              <a:gd name="connsiteX180" fmla="*/ 7470399 w 8346699"/>
              <a:gd name="connsiteY180" fmla="*/ 2184400 h 3246967"/>
              <a:gd name="connsiteX181" fmla="*/ 7508499 w 8346699"/>
              <a:gd name="connsiteY181" fmla="*/ 2171700 h 3246967"/>
              <a:gd name="connsiteX182" fmla="*/ 7610099 w 8346699"/>
              <a:gd name="connsiteY182" fmla="*/ 2133600 h 3246967"/>
              <a:gd name="connsiteX183" fmla="*/ 7635499 w 8346699"/>
              <a:gd name="connsiteY183" fmla="*/ 2095500 h 3246967"/>
              <a:gd name="connsiteX184" fmla="*/ 7686299 w 8346699"/>
              <a:gd name="connsiteY184" fmla="*/ 2082800 h 3246967"/>
              <a:gd name="connsiteX185" fmla="*/ 7724399 w 8346699"/>
              <a:gd name="connsiteY185" fmla="*/ 2057400 h 3246967"/>
              <a:gd name="connsiteX186" fmla="*/ 7762499 w 8346699"/>
              <a:gd name="connsiteY186" fmla="*/ 2044700 h 3246967"/>
              <a:gd name="connsiteX187" fmla="*/ 7800599 w 8346699"/>
              <a:gd name="connsiteY187" fmla="*/ 2019300 h 3246967"/>
              <a:gd name="connsiteX188" fmla="*/ 7838699 w 8346699"/>
              <a:gd name="connsiteY188" fmla="*/ 1981200 h 3246967"/>
              <a:gd name="connsiteX189" fmla="*/ 7940299 w 8346699"/>
              <a:gd name="connsiteY189" fmla="*/ 1943100 h 3246967"/>
              <a:gd name="connsiteX190" fmla="*/ 7978399 w 8346699"/>
              <a:gd name="connsiteY190" fmla="*/ 1905000 h 3246967"/>
              <a:gd name="connsiteX191" fmla="*/ 8079999 w 8346699"/>
              <a:gd name="connsiteY191" fmla="*/ 1854200 h 3246967"/>
              <a:gd name="connsiteX192" fmla="*/ 8105399 w 8346699"/>
              <a:gd name="connsiteY192" fmla="*/ 1816100 h 3246967"/>
              <a:gd name="connsiteX193" fmla="*/ 8156199 w 8346699"/>
              <a:gd name="connsiteY193" fmla="*/ 1803400 h 3246967"/>
              <a:gd name="connsiteX194" fmla="*/ 8346699 w 8346699"/>
              <a:gd name="connsiteY194" fmla="*/ 1765300 h 3246967"/>
              <a:gd name="connsiteX195" fmla="*/ 8283199 w 8346699"/>
              <a:gd name="connsiteY195" fmla="*/ 1752600 h 3246967"/>
              <a:gd name="connsiteX196" fmla="*/ 8245099 w 8346699"/>
              <a:gd name="connsiteY196" fmla="*/ 1739900 h 3246967"/>
              <a:gd name="connsiteX197" fmla="*/ 8156199 w 8346699"/>
              <a:gd name="connsiteY197" fmla="*/ 1727200 h 3246967"/>
              <a:gd name="connsiteX198" fmla="*/ 8079999 w 8346699"/>
              <a:gd name="connsiteY198" fmla="*/ 1714500 h 3246967"/>
              <a:gd name="connsiteX199" fmla="*/ 7889499 w 8346699"/>
              <a:gd name="connsiteY199" fmla="*/ 1727200 h 3246967"/>
              <a:gd name="connsiteX200" fmla="*/ 7851399 w 8346699"/>
              <a:gd name="connsiteY200" fmla="*/ 1752600 h 3246967"/>
              <a:gd name="connsiteX201" fmla="*/ 7813299 w 8346699"/>
              <a:gd name="connsiteY201" fmla="*/ 1765300 h 3246967"/>
              <a:gd name="connsiteX202" fmla="*/ 7737099 w 8346699"/>
              <a:gd name="connsiteY202" fmla="*/ 1803400 h 3246967"/>
              <a:gd name="connsiteX203" fmla="*/ 7622799 w 8346699"/>
              <a:gd name="connsiteY203" fmla="*/ 1905000 h 3246967"/>
              <a:gd name="connsiteX204" fmla="*/ 7521199 w 8346699"/>
              <a:gd name="connsiteY204" fmla="*/ 2057400 h 3246967"/>
              <a:gd name="connsiteX205" fmla="*/ 7495799 w 8346699"/>
              <a:gd name="connsiteY205" fmla="*/ 2095500 h 3246967"/>
              <a:gd name="connsiteX206" fmla="*/ 7406899 w 8346699"/>
              <a:gd name="connsiteY206" fmla="*/ 2171700 h 3246967"/>
              <a:gd name="connsiteX207" fmla="*/ 7368799 w 8346699"/>
              <a:gd name="connsiteY207" fmla="*/ 2197100 h 3246967"/>
              <a:gd name="connsiteX208" fmla="*/ 7292599 w 8346699"/>
              <a:gd name="connsiteY208" fmla="*/ 2247900 h 3246967"/>
              <a:gd name="connsiteX209" fmla="*/ 7216399 w 8346699"/>
              <a:gd name="connsiteY209" fmla="*/ 2324100 h 3246967"/>
              <a:gd name="connsiteX210" fmla="*/ 7178299 w 8346699"/>
              <a:gd name="connsiteY210" fmla="*/ 2362200 h 3246967"/>
              <a:gd name="connsiteX211" fmla="*/ 7140199 w 8346699"/>
              <a:gd name="connsiteY211" fmla="*/ 2413000 h 3246967"/>
              <a:gd name="connsiteX212" fmla="*/ 7051299 w 8346699"/>
              <a:gd name="connsiteY212" fmla="*/ 2527300 h 3246967"/>
              <a:gd name="connsiteX213" fmla="*/ 7000499 w 8346699"/>
              <a:gd name="connsiteY213" fmla="*/ 2540000 h 3246967"/>
              <a:gd name="connsiteX214" fmla="*/ 6619499 w 8346699"/>
              <a:gd name="connsiteY214" fmla="*/ 2552700 h 3246967"/>
              <a:gd name="connsiteX215" fmla="*/ 6568699 w 8346699"/>
              <a:gd name="connsiteY215" fmla="*/ 2540000 h 3246967"/>
              <a:gd name="connsiteX216" fmla="*/ 6301999 w 8346699"/>
              <a:gd name="connsiteY216" fmla="*/ 2514600 h 3246967"/>
              <a:gd name="connsiteX217" fmla="*/ 6225799 w 8346699"/>
              <a:gd name="connsiteY217" fmla="*/ 2501900 h 3246967"/>
              <a:gd name="connsiteX218" fmla="*/ 6149599 w 8346699"/>
              <a:gd name="connsiteY218" fmla="*/ 2476500 h 3246967"/>
              <a:gd name="connsiteX219" fmla="*/ 6022599 w 8346699"/>
              <a:gd name="connsiteY219" fmla="*/ 2438400 h 3246967"/>
              <a:gd name="connsiteX220" fmla="*/ 5984499 w 8346699"/>
              <a:gd name="connsiteY220" fmla="*/ 2413000 h 3246967"/>
              <a:gd name="connsiteX221" fmla="*/ 5933699 w 8346699"/>
              <a:gd name="connsiteY221" fmla="*/ 2400300 h 3246967"/>
              <a:gd name="connsiteX222" fmla="*/ 5832099 w 8346699"/>
              <a:gd name="connsiteY222" fmla="*/ 2349500 h 3246967"/>
              <a:gd name="connsiteX223" fmla="*/ 5806699 w 8346699"/>
              <a:gd name="connsiteY223" fmla="*/ 2311400 h 3246967"/>
              <a:gd name="connsiteX224" fmla="*/ 5768599 w 8346699"/>
              <a:gd name="connsiteY224" fmla="*/ 2273300 h 3246967"/>
              <a:gd name="connsiteX225" fmla="*/ 5755899 w 8346699"/>
              <a:gd name="connsiteY225" fmla="*/ 2235200 h 3246967"/>
              <a:gd name="connsiteX226" fmla="*/ 5692399 w 8346699"/>
              <a:gd name="connsiteY226" fmla="*/ 2171700 h 3246967"/>
              <a:gd name="connsiteX227" fmla="*/ 5641599 w 8346699"/>
              <a:gd name="connsiteY227" fmla="*/ 2095500 h 3246967"/>
              <a:gd name="connsiteX228" fmla="*/ 5616199 w 8346699"/>
              <a:gd name="connsiteY228" fmla="*/ 2057400 h 3246967"/>
              <a:gd name="connsiteX229" fmla="*/ 5387599 w 8346699"/>
              <a:gd name="connsiteY229" fmla="*/ 2044700 h 3246967"/>
              <a:gd name="connsiteX230" fmla="*/ 5324099 w 8346699"/>
              <a:gd name="connsiteY230" fmla="*/ 2019300 h 3246967"/>
              <a:gd name="connsiteX231" fmla="*/ 5235199 w 8346699"/>
              <a:gd name="connsiteY231" fmla="*/ 2006600 h 3246967"/>
              <a:gd name="connsiteX232" fmla="*/ 5158999 w 8346699"/>
              <a:gd name="connsiteY232" fmla="*/ 1943100 h 3246967"/>
              <a:gd name="connsiteX233" fmla="*/ 5120899 w 8346699"/>
              <a:gd name="connsiteY233" fmla="*/ 1917700 h 3246967"/>
              <a:gd name="connsiteX234" fmla="*/ 5095499 w 8346699"/>
              <a:gd name="connsiteY234" fmla="*/ 1866900 h 3246967"/>
              <a:gd name="connsiteX235" fmla="*/ 5082799 w 8346699"/>
              <a:gd name="connsiteY235" fmla="*/ 1816100 h 3246967"/>
              <a:gd name="connsiteX236" fmla="*/ 5057399 w 8346699"/>
              <a:gd name="connsiteY236" fmla="*/ 1752600 h 3246967"/>
              <a:gd name="connsiteX237" fmla="*/ 5044699 w 8346699"/>
              <a:gd name="connsiteY237" fmla="*/ 1511300 h 3246967"/>
              <a:gd name="connsiteX238" fmla="*/ 5031999 w 8346699"/>
              <a:gd name="connsiteY238" fmla="*/ 1422400 h 3246967"/>
              <a:gd name="connsiteX239" fmla="*/ 5019299 w 8346699"/>
              <a:gd name="connsiteY239" fmla="*/ 1270000 h 3246967"/>
              <a:gd name="connsiteX240" fmla="*/ 4993899 w 8346699"/>
              <a:gd name="connsiteY240" fmla="*/ 1104900 h 3246967"/>
              <a:gd name="connsiteX241" fmla="*/ 4930399 w 8346699"/>
              <a:gd name="connsiteY241" fmla="*/ 1028700 h 3246967"/>
              <a:gd name="connsiteX242" fmla="*/ 4841499 w 8346699"/>
              <a:gd name="connsiteY242" fmla="*/ 927100 h 3246967"/>
              <a:gd name="connsiteX243" fmla="*/ 4790699 w 8346699"/>
              <a:gd name="connsiteY243" fmla="*/ 876300 h 3246967"/>
              <a:gd name="connsiteX244" fmla="*/ 4765299 w 8346699"/>
              <a:gd name="connsiteY244" fmla="*/ 838200 h 3246967"/>
              <a:gd name="connsiteX245" fmla="*/ 4638299 w 8346699"/>
              <a:gd name="connsiteY245" fmla="*/ 800100 h 3246967"/>
              <a:gd name="connsiteX246" fmla="*/ 4511299 w 8346699"/>
              <a:gd name="connsiteY246" fmla="*/ 812800 h 3246967"/>
              <a:gd name="connsiteX247" fmla="*/ 4473199 w 8346699"/>
              <a:gd name="connsiteY247" fmla="*/ 825500 h 3246967"/>
              <a:gd name="connsiteX248" fmla="*/ 4409699 w 8346699"/>
              <a:gd name="connsiteY248" fmla="*/ 901700 h 3246967"/>
              <a:gd name="connsiteX249" fmla="*/ 4396999 w 8346699"/>
              <a:gd name="connsiteY249" fmla="*/ 939800 h 3246967"/>
              <a:gd name="connsiteX250" fmla="*/ 4371599 w 8346699"/>
              <a:gd name="connsiteY250" fmla="*/ 977900 h 3246967"/>
              <a:gd name="connsiteX251" fmla="*/ 4320799 w 8346699"/>
              <a:gd name="connsiteY251" fmla="*/ 1092200 h 3246967"/>
              <a:gd name="connsiteX252" fmla="*/ 4308099 w 8346699"/>
              <a:gd name="connsiteY252" fmla="*/ 1155700 h 3246967"/>
              <a:gd name="connsiteX253" fmla="*/ 4282699 w 8346699"/>
              <a:gd name="connsiteY253" fmla="*/ 1308100 h 3246967"/>
              <a:gd name="connsiteX254" fmla="*/ 4269999 w 8346699"/>
              <a:gd name="connsiteY254" fmla="*/ 1346200 h 3246967"/>
              <a:gd name="connsiteX255" fmla="*/ 4244599 w 8346699"/>
              <a:gd name="connsiteY255" fmla="*/ 1384300 h 3246967"/>
              <a:gd name="connsiteX256" fmla="*/ 4231899 w 8346699"/>
              <a:gd name="connsiteY256" fmla="*/ 1447800 h 3246967"/>
              <a:gd name="connsiteX257" fmla="*/ 4219199 w 8346699"/>
              <a:gd name="connsiteY257" fmla="*/ 1524000 h 3246967"/>
              <a:gd name="connsiteX258" fmla="*/ 4193799 w 8346699"/>
              <a:gd name="connsiteY258" fmla="*/ 1600200 h 3246967"/>
              <a:gd name="connsiteX259" fmla="*/ 4181099 w 8346699"/>
              <a:gd name="connsiteY259" fmla="*/ 1651000 h 3246967"/>
              <a:gd name="connsiteX260" fmla="*/ 4155699 w 8346699"/>
              <a:gd name="connsiteY260" fmla="*/ 1816100 h 3246967"/>
              <a:gd name="connsiteX261" fmla="*/ 4142999 w 8346699"/>
              <a:gd name="connsiteY261" fmla="*/ 1854200 h 3246967"/>
              <a:gd name="connsiteX262" fmla="*/ 4130299 w 8346699"/>
              <a:gd name="connsiteY262" fmla="*/ 1905000 h 3246967"/>
              <a:gd name="connsiteX263" fmla="*/ 4104899 w 8346699"/>
              <a:gd name="connsiteY263" fmla="*/ 2070100 h 3246967"/>
              <a:gd name="connsiteX264" fmla="*/ 4092199 w 8346699"/>
              <a:gd name="connsiteY264" fmla="*/ 2108200 h 3246967"/>
              <a:gd name="connsiteX265" fmla="*/ 4015999 w 8346699"/>
              <a:gd name="connsiteY265" fmla="*/ 2184400 h 3246967"/>
              <a:gd name="connsiteX266" fmla="*/ 3939799 w 8346699"/>
              <a:gd name="connsiteY266" fmla="*/ 2235200 h 3246967"/>
              <a:gd name="connsiteX267" fmla="*/ 3901699 w 8346699"/>
              <a:gd name="connsiteY267" fmla="*/ 2197100 h 3246967"/>
              <a:gd name="connsiteX268" fmla="*/ 3838199 w 8346699"/>
              <a:gd name="connsiteY268" fmla="*/ 2108200 h 3246967"/>
              <a:gd name="connsiteX269" fmla="*/ 3800099 w 8346699"/>
              <a:gd name="connsiteY269" fmla="*/ 2006600 h 3246967"/>
              <a:gd name="connsiteX270" fmla="*/ 3787399 w 8346699"/>
              <a:gd name="connsiteY270" fmla="*/ 1955800 h 3246967"/>
              <a:gd name="connsiteX271" fmla="*/ 3749299 w 8346699"/>
              <a:gd name="connsiteY271" fmla="*/ 1917700 h 3246967"/>
              <a:gd name="connsiteX272" fmla="*/ 3685799 w 8346699"/>
              <a:gd name="connsiteY272" fmla="*/ 1841500 h 3246967"/>
              <a:gd name="connsiteX273" fmla="*/ 3673099 w 8346699"/>
              <a:gd name="connsiteY273" fmla="*/ 1803400 h 3246967"/>
              <a:gd name="connsiteX274" fmla="*/ 3634999 w 8346699"/>
              <a:gd name="connsiteY274" fmla="*/ 1790700 h 3246967"/>
              <a:gd name="connsiteX275" fmla="*/ 3596899 w 8346699"/>
              <a:gd name="connsiteY275" fmla="*/ 1752600 h 3246967"/>
              <a:gd name="connsiteX276" fmla="*/ 3546099 w 8346699"/>
              <a:gd name="connsiteY276" fmla="*/ 1676400 h 3246967"/>
              <a:gd name="connsiteX277" fmla="*/ 3533399 w 8346699"/>
              <a:gd name="connsiteY277" fmla="*/ 1638300 h 3246967"/>
              <a:gd name="connsiteX278" fmla="*/ 3495299 w 8346699"/>
              <a:gd name="connsiteY278" fmla="*/ 1587500 h 3246967"/>
              <a:gd name="connsiteX279" fmla="*/ 3457199 w 8346699"/>
              <a:gd name="connsiteY279" fmla="*/ 1485900 h 3246967"/>
              <a:gd name="connsiteX280" fmla="*/ 3419099 w 8346699"/>
              <a:gd name="connsiteY280" fmla="*/ 1422400 h 3246967"/>
              <a:gd name="connsiteX281" fmla="*/ 3380999 w 8346699"/>
              <a:gd name="connsiteY281" fmla="*/ 1320800 h 3246967"/>
              <a:gd name="connsiteX282" fmla="*/ 3317499 w 8346699"/>
              <a:gd name="connsiteY282" fmla="*/ 1193800 h 3246967"/>
              <a:gd name="connsiteX283" fmla="*/ 3203199 w 8346699"/>
              <a:gd name="connsiteY283" fmla="*/ 1143000 h 3246967"/>
              <a:gd name="connsiteX284" fmla="*/ 3165099 w 8346699"/>
              <a:gd name="connsiteY284" fmla="*/ 1130300 h 3246967"/>
              <a:gd name="connsiteX285" fmla="*/ 3012699 w 8346699"/>
              <a:gd name="connsiteY285" fmla="*/ 1168400 h 3246967"/>
              <a:gd name="connsiteX286" fmla="*/ 2974599 w 8346699"/>
              <a:gd name="connsiteY286" fmla="*/ 1193800 h 3246967"/>
              <a:gd name="connsiteX287" fmla="*/ 2923799 w 8346699"/>
              <a:gd name="connsiteY287" fmla="*/ 1219200 h 3246967"/>
              <a:gd name="connsiteX288" fmla="*/ 2885699 w 8346699"/>
              <a:gd name="connsiteY288" fmla="*/ 1244600 h 3246967"/>
              <a:gd name="connsiteX289" fmla="*/ 2834899 w 8346699"/>
              <a:gd name="connsiteY289" fmla="*/ 1257300 h 3246967"/>
              <a:gd name="connsiteX290" fmla="*/ 2796799 w 8346699"/>
              <a:gd name="connsiteY290" fmla="*/ 1308100 h 3246967"/>
              <a:gd name="connsiteX291" fmla="*/ 2758699 w 8346699"/>
              <a:gd name="connsiteY291" fmla="*/ 1320800 h 3246967"/>
              <a:gd name="connsiteX292" fmla="*/ 2733299 w 8346699"/>
              <a:gd name="connsiteY292" fmla="*/ 1358900 h 3246967"/>
              <a:gd name="connsiteX293" fmla="*/ 2657099 w 8346699"/>
              <a:gd name="connsiteY293" fmla="*/ 1435100 h 3246967"/>
              <a:gd name="connsiteX294" fmla="*/ 2631699 w 8346699"/>
              <a:gd name="connsiteY294" fmla="*/ 1498600 h 3246967"/>
              <a:gd name="connsiteX295" fmla="*/ 2618999 w 8346699"/>
              <a:gd name="connsiteY295" fmla="*/ 1562100 h 3246967"/>
              <a:gd name="connsiteX296" fmla="*/ 2580899 w 8346699"/>
              <a:gd name="connsiteY296" fmla="*/ 1612900 h 3246967"/>
              <a:gd name="connsiteX297" fmla="*/ 2542799 w 8346699"/>
              <a:gd name="connsiteY297" fmla="*/ 1689100 h 3246967"/>
              <a:gd name="connsiteX298" fmla="*/ 2517399 w 8346699"/>
              <a:gd name="connsiteY298" fmla="*/ 1828800 h 3246967"/>
              <a:gd name="connsiteX299" fmla="*/ 2504699 w 8346699"/>
              <a:gd name="connsiteY299" fmla="*/ 1866900 h 3246967"/>
              <a:gd name="connsiteX300" fmla="*/ 2491999 w 8346699"/>
              <a:gd name="connsiteY300" fmla="*/ 1943100 h 3246967"/>
              <a:gd name="connsiteX301" fmla="*/ 2466599 w 8346699"/>
              <a:gd name="connsiteY301" fmla="*/ 1981200 h 3246967"/>
              <a:gd name="connsiteX302" fmla="*/ 2441199 w 8346699"/>
              <a:gd name="connsiteY302" fmla="*/ 2057400 h 3246967"/>
              <a:gd name="connsiteX303" fmla="*/ 2390399 w 8346699"/>
              <a:gd name="connsiteY303" fmla="*/ 2146300 h 3246967"/>
              <a:gd name="connsiteX304" fmla="*/ 2352299 w 8346699"/>
              <a:gd name="connsiteY304" fmla="*/ 2222500 h 3246967"/>
              <a:gd name="connsiteX305" fmla="*/ 2326899 w 8346699"/>
              <a:gd name="connsiteY305" fmla="*/ 2273300 h 3246967"/>
              <a:gd name="connsiteX306" fmla="*/ 2250699 w 8346699"/>
              <a:gd name="connsiteY306" fmla="*/ 2336800 h 3246967"/>
              <a:gd name="connsiteX307" fmla="*/ 2237999 w 8346699"/>
              <a:gd name="connsiteY307" fmla="*/ 2374900 h 3246967"/>
              <a:gd name="connsiteX308" fmla="*/ 2149099 w 8346699"/>
              <a:gd name="connsiteY308" fmla="*/ 2438400 h 3246967"/>
              <a:gd name="connsiteX309" fmla="*/ 2072899 w 8346699"/>
              <a:gd name="connsiteY309" fmla="*/ 2501900 h 3246967"/>
              <a:gd name="connsiteX310" fmla="*/ 1996699 w 8346699"/>
              <a:gd name="connsiteY310" fmla="*/ 2527300 h 3246967"/>
              <a:gd name="connsiteX311" fmla="*/ 1945899 w 8346699"/>
              <a:gd name="connsiteY311" fmla="*/ 2552700 h 3246967"/>
              <a:gd name="connsiteX312" fmla="*/ 1844299 w 8346699"/>
              <a:gd name="connsiteY312" fmla="*/ 2565400 h 3246967"/>
              <a:gd name="connsiteX313" fmla="*/ 1628399 w 8346699"/>
              <a:gd name="connsiteY313" fmla="*/ 2552700 h 3246967"/>
              <a:gd name="connsiteX314" fmla="*/ 1552199 w 8346699"/>
              <a:gd name="connsiteY314" fmla="*/ 2489200 h 3246967"/>
              <a:gd name="connsiteX315" fmla="*/ 1488699 w 8346699"/>
              <a:gd name="connsiteY315" fmla="*/ 2374900 h 3246967"/>
              <a:gd name="connsiteX316" fmla="*/ 1475999 w 8346699"/>
              <a:gd name="connsiteY316" fmla="*/ 2311400 h 3246967"/>
              <a:gd name="connsiteX317" fmla="*/ 1450599 w 8346699"/>
              <a:gd name="connsiteY317" fmla="*/ 2273300 h 3246967"/>
              <a:gd name="connsiteX318" fmla="*/ 1412499 w 8346699"/>
              <a:gd name="connsiteY318" fmla="*/ 2197100 h 3246967"/>
              <a:gd name="connsiteX319" fmla="*/ 1399799 w 8346699"/>
              <a:gd name="connsiteY319" fmla="*/ 2019300 h 3246967"/>
              <a:gd name="connsiteX320" fmla="*/ 1374399 w 8346699"/>
              <a:gd name="connsiteY320" fmla="*/ 1943100 h 3246967"/>
              <a:gd name="connsiteX321" fmla="*/ 1361699 w 8346699"/>
              <a:gd name="connsiteY321" fmla="*/ 1752600 h 3246967"/>
              <a:gd name="connsiteX322" fmla="*/ 1336299 w 8346699"/>
              <a:gd name="connsiteY322" fmla="*/ 1651000 h 3246967"/>
              <a:gd name="connsiteX323" fmla="*/ 1298199 w 8346699"/>
              <a:gd name="connsiteY323" fmla="*/ 1498600 h 3246967"/>
              <a:gd name="connsiteX324" fmla="*/ 1272799 w 8346699"/>
              <a:gd name="connsiteY324" fmla="*/ 1435100 h 3246967"/>
              <a:gd name="connsiteX325" fmla="*/ 1260099 w 8346699"/>
              <a:gd name="connsiteY325" fmla="*/ 1397000 h 3246967"/>
              <a:gd name="connsiteX326" fmla="*/ 1196599 w 8346699"/>
              <a:gd name="connsiteY326" fmla="*/ 1320800 h 3246967"/>
              <a:gd name="connsiteX327" fmla="*/ 1171199 w 8346699"/>
              <a:gd name="connsiteY327" fmla="*/ 1282700 h 3246967"/>
              <a:gd name="connsiteX328" fmla="*/ 1094999 w 8346699"/>
              <a:gd name="connsiteY328" fmla="*/ 1206500 h 3246967"/>
              <a:gd name="connsiteX329" fmla="*/ 1056899 w 8346699"/>
              <a:gd name="connsiteY329" fmla="*/ 1104900 h 3246967"/>
              <a:gd name="connsiteX330" fmla="*/ 1044199 w 8346699"/>
              <a:gd name="connsiteY330" fmla="*/ 1066800 h 3246967"/>
              <a:gd name="connsiteX331" fmla="*/ 1006099 w 8346699"/>
              <a:gd name="connsiteY331" fmla="*/ 1016000 h 3246967"/>
              <a:gd name="connsiteX332" fmla="*/ 980699 w 8346699"/>
              <a:gd name="connsiteY332" fmla="*/ 952500 h 3246967"/>
              <a:gd name="connsiteX333" fmla="*/ 942599 w 8346699"/>
              <a:gd name="connsiteY333" fmla="*/ 863600 h 3246967"/>
              <a:gd name="connsiteX334" fmla="*/ 904499 w 8346699"/>
              <a:gd name="connsiteY334" fmla="*/ 647700 h 3246967"/>
              <a:gd name="connsiteX335" fmla="*/ 891799 w 8346699"/>
              <a:gd name="connsiteY335" fmla="*/ 609600 h 3246967"/>
              <a:gd name="connsiteX336" fmla="*/ 828299 w 8346699"/>
              <a:gd name="connsiteY336" fmla="*/ 533400 h 3246967"/>
              <a:gd name="connsiteX337" fmla="*/ 815599 w 8346699"/>
              <a:gd name="connsiteY337" fmla="*/ 495300 h 3246967"/>
              <a:gd name="connsiteX338" fmla="*/ 726699 w 8346699"/>
              <a:gd name="connsiteY338" fmla="*/ 419100 h 3246967"/>
              <a:gd name="connsiteX339" fmla="*/ 650499 w 8346699"/>
              <a:gd name="connsiteY339" fmla="*/ 368300 h 3246967"/>
              <a:gd name="connsiteX340" fmla="*/ 574299 w 8346699"/>
              <a:gd name="connsiteY340" fmla="*/ 342900 h 3246967"/>
              <a:gd name="connsiteX341" fmla="*/ 536199 w 8346699"/>
              <a:gd name="connsiteY341" fmla="*/ 330200 h 3246967"/>
              <a:gd name="connsiteX342" fmla="*/ 447299 w 8346699"/>
              <a:gd name="connsiteY342" fmla="*/ 266700 h 3246967"/>
              <a:gd name="connsiteX343" fmla="*/ 396499 w 8346699"/>
              <a:gd name="connsiteY343" fmla="*/ 241300 h 3246967"/>
              <a:gd name="connsiteX344" fmla="*/ 358399 w 8346699"/>
              <a:gd name="connsiteY344" fmla="*/ 215900 h 3246967"/>
              <a:gd name="connsiteX345" fmla="*/ 307599 w 8346699"/>
              <a:gd name="connsiteY345" fmla="*/ 190500 h 3246967"/>
              <a:gd name="connsiteX346" fmla="*/ 218699 w 8346699"/>
              <a:gd name="connsiteY346" fmla="*/ 127000 h 3246967"/>
              <a:gd name="connsiteX347" fmla="*/ 180599 w 8346699"/>
              <a:gd name="connsiteY347" fmla="*/ 114300 h 3246967"/>
              <a:gd name="connsiteX348" fmla="*/ 129799 w 8346699"/>
              <a:gd name="connsiteY348" fmla="*/ 38100 h 3246967"/>
              <a:gd name="connsiteX349" fmla="*/ 2799 w 8346699"/>
              <a:gd name="connsiteY34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09199 w 8346699"/>
              <a:gd name="connsiteY3" fmla="*/ 3060700 h 3246967"/>
              <a:gd name="connsiteX4" fmla="*/ 447299 w 8346699"/>
              <a:gd name="connsiteY4" fmla="*/ 3048000 h 3246967"/>
              <a:gd name="connsiteX5" fmla="*/ 485399 w 8346699"/>
              <a:gd name="connsiteY5" fmla="*/ 3022600 h 3246967"/>
              <a:gd name="connsiteX6" fmla="*/ 523499 w 8346699"/>
              <a:gd name="connsiteY6" fmla="*/ 3009900 h 3246967"/>
              <a:gd name="connsiteX7" fmla="*/ 561599 w 8346699"/>
              <a:gd name="connsiteY7" fmla="*/ 2984500 h 3246967"/>
              <a:gd name="connsiteX8" fmla="*/ 637799 w 8346699"/>
              <a:gd name="connsiteY8" fmla="*/ 2959100 h 3246967"/>
              <a:gd name="connsiteX9" fmla="*/ 675899 w 8346699"/>
              <a:gd name="connsiteY9" fmla="*/ 2921000 h 3246967"/>
              <a:gd name="connsiteX10" fmla="*/ 701299 w 8346699"/>
              <a:gd name="connsiteY10" fmla="*/ 2882900 h 3246967"/>
              <a:gd name="connsiteX11" fmla="*/ 739399 w 8346699"/>
              <a:gd name="connsiteY11" fmla="*/ 2870200 h 3246967"/>
              <a:gd name="connsiteX12" fmla="*/ 777499 w 8346699"/>
              <a:gd name="connsiteY12" fmla="*/ 2844800 h 3246967"/>
              <a:gd name="connsiteX13" fmla="*/ 828299 w 8346699"/>
              <a:gd name="connsiteY13" fmla="*/ 2819400 h 3246967"/>
              <a:gd name="connsiteX14" fmla="*/ 866399 w 8346699"/>
              <a:gd name="connsiteY14" fmla="*/ 2781300 h 3246967"/>
              <a:gd name="connsiteX15" fmla="*/ 891799 w 8346699"/>
              <a:gd name="connsiteY15" fmla="*/ 2743200 h 3246967"/>
              <a:gd name="connsiteX16" fmla="*/ 942599 w 8346699"/>
              <a:gd name="connsiteY16" fmla="*/ 2717800 h 3246967"/>
              <a:gd name="connsiteX17" fmla="*/ 1044199 w 8346699"/>
              <a:gd name="connsiteY17" fmla="*/ 2730500 h 3246967"/>
              <a:gd name="connsiteX18" fmla="*/ 1094999 w 8346699"/>
              <a:gd name="connsiteY18" fmla="*/ 2768600 h 3246967"/>
              <a:gd name="connsiteX19" fmla="*/ 1145799 w 8346699"/>
              <a:gd name="connsiteY19" fmla="*/ 2781300 h 3246967"/>
              <a:gd name="connsiteX20" fmla="*/ 1183899 w 8346699"/>
              <a:gd name="connsiteY20" fmla="*/ 2806700 h 3246967"/>
              <a:gd name="connsiteX21" fmla="*/ 1221999 w 8346699"/>
              <a:gd name="connsiteY21" fmla="*/ 2844800 h 3246967"/>
              <a:gd name="connsiteX22" fmla="*/ 1526799 w 8346699"/>
              <a:gd name="connsiteY22" fmla="*/ 2895600 h 3246967"/>
              <a:gd name="connsiteX23" fmla="*/ 1552199 w 8346699"/>
              <a:gd name="connsiteY23" fmla="*/ 2959100 h 3246967"/>
              <a:gd name="connsiteX24" fmla="*/ 1564899 w 8346699"/>
              <a:gd name="connsiteY24" fmla="*/ 3009900 h 3246967"/>
              <a:gd name="connsiteX25" fmla="*/ 1615699 w 8346699"/>
              <a:gd name="connsiteY25" fmla="*/ 3022600 h 3246967"/>
              <a:gd name="connsiteX26" fmla="*/ 1806199 w 8346699"/>
              <a:gd name="connsiteY26" fmla="*/ 3009900 h 3246967"/>
              <a:gd name="connsiteX27" fmla="*/ 1882399 w 8346699"/>
              <a:gd name="connsiteY27" fmla="*/ 2933700 h 3246967"/>
              <a:gd name="connsiteX28" fmla="*/ 1920499 w 8346699"/>
              <a:gd name="connsiteY28" fmla="*/ 2895600 h 3246967"/>
              <a:gd name="connsiteX29" fmla="*/ 1945899 w 8346699"/>
              <a:gd name="connsiteY29" fmla="*/ 2857500 h 3246967"/>
              <a:gd name="connsiteX30" fmla="*/ 1983999 w 8346699"/>
              <a:gd name="connsiteY30" fmla="*/ 2832100 h 3246967"/>
              <a:gd name="connsiteX31" fmla="*/ 2022099 w 8346699"/>
              <a:gd name="connsiteY31" fmla="*/ 2794000 h 3246967"/>
              <a:gd name="connsiteX32" fmla="*/ 2060199 w 8346699"/>
              <a:gd name="connsiteY32" fmla="*/ 2781300 h 3246967"/>
              <a:gd name="connsiteX33" fmla="*/ 2403099 w 8346699"/>
              <a:gd name="connsiteY33" fmla="*/ 2768600 h 3246967"/>
              <a:gd name="connsiteX34" fmla="*/ 2453899 w 8346699"/>
              <a:gd name="connsiteY34" fmla="*/ 2755900 h 3246967"/>
              <a:gd name="connsiteX35" fmla="*/ 2491999 w 8346699"/>
              <a:gd name="connsiteY35" fmla="*/ 2743200 h 3246967"/>
              <a:gd name="connsiteX36" fmla="*/ 2555499 w 8346699"/>
              <a:gd name="connsiteY36" fmla="*/ 2730500 h 3246967"/>
              <a:gd name="connsiteX37" fmla="*/ 2593599 w 8346699"/>
              <a:gd name="connsiteY37" fmla="*/ 2692400 h 3246967"/>
              <a:gd name="connsiteX38" fmla="*/ 2631699 w 8346699"/>
              <a:gd name="connsiteY38" fmla="*/ 2679700 h 3246967"/>
              <a:gd name="connsiteX39" fmla="*/ 2644399 w 8346699"/>
              <a:gd name="connsiteY39" fmla="*/ 2641600 h 3246967"/>
              <a:gd name="connsiteX40" fmla="*/ 2745999 w 8346699"/>
              <a:gd name="connsiteY40" fmla="*/ 2540000 h 3246967"/>
              <a:gd name="connsiteX41" fmla="*/ 2758699 w 8346699"/>
              <a:gd name="connsiteY41" fmla="*/ 2501900 h 3246967"/>
              <a:gd name="connsiteX42" fmla="*/ 2809499 w 8346699"/>
              <a:gd name="connsiteY42" fmla="*/ 2425700 h 3246967"/>
              <a:gd name="connsiteX43" fmla="*/ 2822199 w 8346699"/>
              <a:gd name="connsiteY43" fmla="*/ 2387600 h 3246967"/>
              <a:gd name="connsiteX44" fmla="*/ 2847599 w 8346699"/>
              <a:gd name="connsiteY44" fmla="*/ 2336800 h 3246967"/>
              <a:gd name="connsiteX45" fmla="*/ 2809499 w 8346699"/>
              <a:gd name="connsiteY45" fmla="*/ 2374900 h 3246967"/>
              <a:gd name="connsiteX46" fmla="*/ 2733299 w 8346699"/>
              <a:gd name="connsiteY46" fmla="*/ 2413000 h 3246967"/>
              <a:gd name="connsiteX47" fmla="*/ 2657099 w 8346699"/>
              <a:gd name="connsiteY47" fmla="*/ 2476500 h 3246967"/>
              <a:gd name="connsiteX48" fmla="*/ 2580899 w 8346699"/>
              <a:gd name="connsiteY48" fmla="*/ 2527300 h 3246967"/>
              <a:gd name="connsiteX49" fmla="*/ 2479299 w 8346699"/>
              <a:gd name="connsiteY49" fmla="*/ 2641600 h 3246967"/>
              <a:gd name="connsiteX50" fmla="*/ 2441199 w 8346699"/>
              <a:gd name="connsiteY50" fmla="*/ 2679700 h 3246967"/>
              <a:gd name="connsiteX51" fmla="*/ 2428499 w 8346699"/>
              <a:gd name="connsiteY51" fmla="*/ 2717800 h 3246967"/>
              <a:gd name="connsiteX52" fmla="*/ 2403099 w 8346699"/>
              <a:gd name="connsiteY52" fmla="*/ 2755900 h 3246967"/>
              <a:gd name="connsiteX53" fmla="*/ 2364999 w 8346699"/>
              <a:gd name="connsiteY53" fmla="*/ 2870200 h 3246967"/>
              <a:gd name="connsiteX54" fmla="*/ 2288799 w 8346699"/>
              <a:gd name="connsiteY54" fmla="*/ 2933700 h 3246967"/>
              <a:gd name="connsiteX55" fmla="*/ 2161799 w 8346699"/>
              <a:gd name="connsiteY55" fmla="*/ 3022600 h 3246967"/>
              <a:gd name="connsiteX56" fmla="*/ 2110999 w 8346699"/>
              <a:gd name="connsiteY56" fmla="*/ 3048000 h 3246967"/>
              <a:gd name="connsiteX57" fmla="*/ 2072899 w 8346699"/>
              <a:gd name="connsiteY57" fmla="*/ 3073400 h 3246967"/>
              <a:gd name="connsiteX58" fmla="*/ 1996699 w 8346699"/>
              <a:gd name="connsiteY58" fmla="*/ 3098800 h 3246967"/>
              <a:gd name="connsiteX59" fmla="*/ 1958599 w 8346699"/>
              <a:gd name="connsiteY59" fmla="*/ 3111500 h 3246967"/>
              <a:gd name="connsiteX60" fmla="*/ 2364999 w 8346699"/>
              <a:gd name="connsiteY60" fmla="*/ 3136900 h 3246967"/>
              <a:gd name="connsiteX61" fmla="*/ 2669799 w 8346699"/>
              <a:gd name="connsiteY61" fmla="*/ 3162300 h 3246967"/>
              <a:gd name="connsiteX62" fmla="*/ 2885699 w 8346699"/>
              <a:gd name="connsiteY62" fmla="*/ 3175000 h 3246967"/>
              <a:gd name="connsiteX63" fmla="*/ 3406399 w 8346699"/>
              <a:gd name="connsiteY63" fmla="*/ 3149600 h 3246967"/>
              <a:gd name="connsiteX64" fmla="*/ 3533399 w 8346699"/>
              <a:gd name="connsiteY64" fmla="*/ 3124200 h 3246967"/>
              <a:gd name="connsiteX65" fmla="*/ 3609599 w 8346699"/>
              <a:gd name="connsiteY65" fmla="*/ 3098800 h 3246967"/>
              <a:gd name="connsiteX66" fmla="*/ 4104899 w 8346699"/>
              <a:gd name="connsiteY66" fmla="*/ 3073400 h 3246967"/>
              <a:gd name="connsiteX67" fmla="*/ 4282699 w 8346699"/>
              <a:gd name="connsiteY67" fmla="*/ 3048000 h 3246967"/>
              <a:gd name="connsiteX68" fmla="*/ 4358899 w 8346699"/>
              <a:gd name="connsiteY68" fmla="*/ 3035300 h 3246967"/>
              <a:gd name="connsiteX69" fmla="*/ 4435099 w 8346699"/>
              <a:gd name="connsiteY69" fmla="*/ 3009900 h 3246967"/>
              <a:gd name="connsiteX70" fmla="*/ 5044699 w 8346699"/>
              <a:gd name="connsiteY70" fmla="*/ 3022600 h 3246967"/>
              <a:gd name="connsiteX71" fmla="*/ 5120899 w 8346699"/>
              <a:gd name="connsiteY71" fmla="*/ 3048000 h 3246967"/>
              <a:gd name="connsiteX72" fmla="*/ 5273299 w 8346699"/>
              <a:gd name="connsiteY72" fmla="*/ 3060700 h 3246967"/>
              <a:gd name="connsiteX73" fmla="*/ 5451099 w 8346699"/>
              <a:gd name="connsiteY73" fmla="*/ 3086100 h 3246967"/>
              <a:gd name="connsiteX74" fmla="*/ 5819399 w 8346699"/>
              <a:gd name="connsiteY74" fmla="*/ 3098800 h 3246967"/>
              <a:gd name="connsiteX75" fmla="*/ 6225799 w 8346699"/>
              <a:gd name="connsiteY75" fmla="*/ 3124200 h 3246967"/>
              <a:gd name="connsiteX76" fmla="*/ 6301999 w 8346699"/>
              <a:gd name="connsiteY76" fmla="*/ 3187700 h 3246967"/>
              <a:gd name="connsiteX77" fmla="*/ 6759199 w 8346699"/>
              <a:gd name="connsiteY77" fmla="*/ 3175000 h 3246967"/>
              <a:gd name="connsiteX78" fmla="*/ 6809999 w 8346699"/>
              <a:gd name="connsiteY78" fmla="*/ 3149600 h 3246967"/>
              <a:gd name="connsiteX79" fmla="*/ 6873499 w 8346699"/>
              <a:gd name="connsiteY79" fmla="*/ 3136900 h 3246967"/>
              <a:gd name="connsiteX80" fmla="*/ 6784599 w 8346699"/>
              <a:gd name="connsiteY80" fmla="*/ 3098800 h 3246967"/>
              <a:gd name="connsiteX81" fmla="*/ 6644899 w 8346699"/>
              <a:gd name="connsiteY81" fmla="*/ 3086100 h 3246967"/>
              <a:gd name="connsiteX82" fmla="*/ 6543299 w 8346699"/>
              <a:gd name="connsiteY82" fmla="*/ 3073400 h 3246967"/>
              <a:gd name="connsiteX83" fmla="*/ 6276599 w 8346699"/>
              <a:gd name="connsiteY83" fmla="*/ 3048000 h 3246967"/>
              <a:gd name="connsiteX84" fmla="*/ 6225799 w 8346699"/>
              <a:gd name="connsiteY84" fmla="*/ 3022600 h 3246967"/>
              <a:gd name="connsiteX85" fmla="*/ 6301999 w 8346699"/>
              <a:gd name="connsiteY85" fmla="*/ 2971800 h 3246967"/>
              <a:gd name="connsiteX86" fmla="*/ 6479799 w 8346699"/>
              <a:gd name="connsiteY86" fmla="*/ 2946400 h 3246967"/>
              <a:gd name="connsiteX87" fmla="*/ 6594099 w 8346699"/>
              <a:gd name="connsiteY87" fmla="*/ 2908300 h 3246967"/>
              <a:gd name="connsiteX88" fmla="*/ 6644899 w 8346699"/>
              <a:gd name="connsiteY88" fmla="*/ 2895600 h 3246967"/>
              <a:gd name="connsiteX89" fmla="*/ 5946399 w 8346699"/>
              <a:gd name="connsiteY89" fmla="*/ 2870200 h 3246967"/>
              <a:gd name="connsiteX90" fmla="*/ 5857499 w 8346699"/>
              <a:gd name="connsiteY90" fmla="*/ 2857500 h 3246967"/>
              <a:gd name="connsiteX91" fmla="*/ 5666999 w 8346699"/>
              <a:gd name="connsiteY91" fmla="*/ 2844800 h 3246967"/>
              <a:gd name="connsiteX92" fmla="*/ 5209799 w 8346699"/>
              <a:gd name="connsiteY92" fmla="*/ 2832100 h 3246967"/>
              <a:gd name="connsiteX93" fmla="*/ 5146299 w 8346699"/>
              <a:gd name="connsiteY93" fmla="*/ 2819400 h 3246967"/>
              <a:gd name="connsiteX94" fmla="*/ 5108199 w 8346699"/>
              <a:gd name="connsiteY94" fmla="*/ 2806700 h 3246967"/>
              <a:gd name="connsiteX95" fmla="*/ 4587499 w 8346699"/>
              <a:gd name="connsiteY95" fmla="*/ 2819400 h 3246967"/>
              <a:gd name="connsiteX96" fmla="*/ 4485899 w 8346699"/>
              <a:gd name="connsiteY96" fmla="*/ 2832100 h 3246967"/>
              <a:gd name="connsiteX97" fmla="*/ 4244599 w 8346699"/>
              <a:gd name="connsiteY97" fmla="*/ 2870200 h 3246967"/>
              <a:gd name="connsiteX98" fmla="*/ 4028699 w 8346699"/>
              <a:gd name="connsiteY98" fmla="*/ 2882900 h 3246967"/>
              <a:gd name="connsiteX99" fmla="*/ 3520699 w 8346699"/>
              <a:gd name="connsiteY99" fmla="*/ 2870200 h 3246967"/>
              <a:gd name="connsiteX100" fmla="*/ 3482599 w 8346699"/>
              <a:gd name="connsiteY100" fmla="*/ 2857500 h 3246967"/>
              <a:gd name="connsiteX101" fmla="*/ 3355599 w 8346699"/>
              <a:gd name="connsiteY101" fmla="*/ 2870200 h 3246967"/>
              <a:gd name="connsiteX102" fmla="*/ 3330199 w 8346699"/>
              <a:gd name="connsiteY102" fmla="*/ 2908300 h 3246967"/>
              <a:gd name="connsiteX103" fmla="*/ 3304799 w 8346699"/>
              <a:gd name="connsiteY103" fmla="*/ 2997200 h 3246967"/>
              <a:gd name="connsiteX104" fmla="*/ 3190499 w 8346699"/>
              <a:gd name="connsiteY104" fmla="*/ 3060700 h 3246967"/>
              <a:gd name="connsiteX105" fmla="*/ 3114299 w 8346699"/>
              <a:gd name="connsiteY105" fmla="*/ 3098800 h 3246967"/>
              <a:gd name="connsiteX106" fmla="*/ 3012699 w 8346699"/>
              <a:gd name="connsiteY106" fmla="*/ 3086100 h 3246967"/>
              <a:gd name="connsiteX107" fmla="*/ 3025399 w 8346699"/>
              <a:gd name="connsiteY107" fmla="*/ 3035300 h 3246967"/>
              <a:gd name="connsiteX108" fmla="*/ 3076199 w 8346699"/>
              <a:gd name="connsiteY108" fmla="*/ 3022600 h 3246967"/>
              <a:gd name="connsiteX109" fmla="*/ 3114299 w 8346699"/>
              <a:gd name="connsiteY109" fmla="*/ 2997200 h 3246967"/>
              <a:gd name="connsiteX110" fmla="*/ 3190499 w 8346699"/>
              <a:gd name="connsiteY110" fmla="*/ 2971800 h 3246967"/>
              <a:gd name="connsiteX111" fmla="*/ 3266699 w 8346699"/>
              <a:gd name="connsiteY111" fmla="*/ 2933700 h 3246967"/>
              <a:gd name="connsiteX112" fmla="*/ 3304799 w 8346699"/>
              <a:gd name="connsiteY112" fmla="*/ 2908300 h 3246967"/>
              <a:gd name="connsiteX113" fmla="*/ 3330199 w 8346699"/>
              <a:gd name="connsiteY113" fmla="*/ 2870200 h 3246967"/>
              <a:gd name="connsiteX114" fmla="*/ 3368299 w 8346699"/>
              <a:gd name="connsiteY114" fmla="*/ 2857500 h 3246967"/>
              <a:gd name="connsiteX115" fmla="*/ 3406399 w 8346699"/>
              <a:gd name="connsiteY115" fmla="*/ 2832100 h 3246967"/>
              <a:gd name="connsiteX116" fmla="*/ 3660399 w 8346699"/>
              <a:gd name="connsiteY116" fmla="*/ 2806700 h 3246967"/>
              <a:gd name="connsiteX117" fmla="*/ 3761999 w 8346699"/>
              <a:gd name="connsiteY117" fmla="*/ 2781300 h 3246967"/>
              <a:gd name="connsiteX118" fmla="*/ 3838199 w 8346699"/>
              <a:gd name="connsiteY118" fmla="*/ 2755900 h 3246967"/>
              <a:gd name="connsiteX119" fmla="*/ 3876299 w 8346699"/>
              <a:gd name="connsiteY119" fmla="*/ 2730500 h 3246967"/>
              <a:gd name="connsiteX120" fmla="*/ 3927099 w 8346699"/>
              <a:gd name="connsiteY120" fmla="*/ 2717800 h 3246967"/>
              <a:gd name="connsiteX121" fmla="*/ 3965199 w 8346699"/>
              <a:gd name="connsiteY121" fmla="*/ 2705100 h 3246967"/>
              <a:gd name="connsiteX122" fmla="*/ 3990599 w 8346699"/>
              <a:gd name="connsiteY122" fmla="*/ 2667000 h 3246967"/>
              <a:gd name="connsiteX123" fmla="*/ 3927099 w 8346699"/>
              <a:gd name="connsiteY123" fmla="*/ 2654300 h 3246967"/>
              <a:gd name="connsiteX124" fmla="*/ 3876299 w 8346699"/>
              <a:gd name="connsiteY124" fmla="*/ 2641600 h 3246967"/>
              <a:gd name="connsiteX125" fmla="*/ 3800099 w 8346699"/>
              <a:gd name="connsiteY125" fmla="*/ 2616200 h 3246967"/>
              <a:gd name="connsiteX126" fmla="*/ 3787399 w 8346699"/>
              <a:gd name="connsiteY126" fmla="*/ 2578100 h 3246967"/>
              <a:gd name="connsiteX127" fmla="*/ 3698499 w 8346699"/>
              <a:gd name="connsiteY127" fmla="*/ 2463800 h 3246967"/>
              <a:gd name="connsiteX128" fmla="*/ 3660399 w 8346699"/>
              <a:gd name="connsiteY128" fmla="*/ 2438400 h 3246967"/>
              <a:gd name="connsiteX129" fmla="*/ 3927099 w 8346699"/>
              <a:gd name="connsiteY129" fmla="*/ 2400300 h 3246967"/>
              <a:gd name="connsiteX130" fmla="*/ 4003299 w 8346699"/>
              <a:gd name="connsiteY130" fmla="*/ 2336800 h 3246967"/>
              <a:gd name="connsiteX131" fmla="*/ 4054099 w 8346699"/>
              <a:gd name="connsiteY131" fmla="*/ 2260600 h 3246967"/>
              <a:gd name="connsiteX132" fmla="*/ 4117599 w 8346699"/>
              <a:gd name="connsiteY132" fmla="*/ 2184400 h 3246967"/>
              <a:gd name="connsiteX133" fmla="*/ 4168399 w 8346699"/>
              <a:gd name="connsiteY133" fmla="*/ 2133600 h 3246967"/>
              <a:gd name="connsiteX134" fmla="*/ 4219199 w 8346699"/>
              <a:gd name="connsiteY134" fmla="*/ 2082800 h 3246967"/>
              <a:gd name="connsiteX135" fmla="*/ 4244599 w 8346699"/>
              <a:gd name="connsiteY135" fmla="*/ 2044700 h 3246967"/>
              <a:gd name="connsiteX136" fmla="*/ 4282699 w 8346699"/>
              <a:gd name="connsiteY136" fmla="*/ 2006600 h 3246967"/>
              <a:gd name="connsiteX137" fmla="*/ 4295399 w 8346699"/>
              <a:gd name="connsiteY137" fmla="*/ 1968500 h 3246967"/>
              <a:gd name="connsiteX138" fmla="*/ 4358899 w 8346699"/>
              <a:gd name="connsiteY138" fmla="*/ 1892300 h 3246967"/>
              <a:gd name="connsiteX139" fmla="*/ 4384299 w 8346699"/>
              <a:gd name="connsiteY139" fmla="*/ 1854200 h 3246967"/>
              <a:gd name="connsiteX140" fmla="*/ 4473199 w 8346699"/>
              <a:gd name="connsiteY140" fmla="*/ 1765300 h 3246967"/>
              <a:gd name="connsiteX141" fmla="*/ 4574799 w 8346699"/>
              <a:gd name="connsiteY141" fmla="*/ 1651000 h 3246967"/>
              <a:gd name="connsiteX142" fmla="*/ 4612899 w 8346699"/>
              <a:gd name="connsiteY142" fmla="*/ 1638300 h 3246967"/>
              <a:gd name="connsiteX143" fmla="*/ 4689099 w 8346699"/>
              <a:gd name="connsiteY143" fmla="*/ 1600200 h 3246967"/>
              <a:gd name="connsiteX144" fmla="*/ 4739899 w 8346699"/>
              <a:gd name="connsiteY144" fmla="*/ 1612900 h 3246967"/>
              <a:gd name="connsiteX145" fmla="*/ 4765299 w 8346699"/>
              <a:gd name="connsiteY145" fmla="*/ 1689100 h 3246967"/>
              <a:gd name="connsiteX146" fmla="*/ 4777999 w 8346699"/>
              <a:gd name="connsiteY146" fmla="*/ 1727200 h 3246967"/>
              <a:gd name="connsiteX147" fmla="*/ 4790699 w 8346699"/>
              <a:gd name="connsiteY147" fmla="*/ 1765300 h 3246967"/>
              <a:gd name="connsiteX148" fmla="*/ 4841499 w 8346699"/>
              <a:gd name="connsiteY148" fmla="*/ 1841500 h 3246967"/>
              <a:gd name="connsiteX149" fmla="*/ 4879599 w 8346699"/>
              <a:gd name="connsiteY149" fmla="*/ 1930400 h 3246967"/>
              <a:gd name="connsiteX150" fmla="*/ 4892299 w 8346699"/>
              <a:gd name="connsiteY150" fmla="*/ 1981200 h 3246967"/>
              <a:gd name="connsiteX151" fmla="*/ 4917699 w 8346699"/>
              <a:gd name="connsiteY151" fmla="*/ 2019300 h 3246967"/>
              <a:gd name="connsiteX152" fmla="*/ 4930399 w 8346699"/>
              <a:gd name="connsiteY152" fmla="*/ 2057400 h 3246967"/>
              <a:gd name="connsiteX153" fmla="*/ 4955799 w 8346699"/>
              <a:gd name="connsiteY153" fmla="*/ 2108200 h 3246967"/>
              <a:gd name="connsiteX154" fmla="*/ 4981199 w 8346699"/>
              <a:gd name="connsiteY154" fmla="*/ 2146300 h 3246967"/>
              <a:gd name="connsiteX155" fmla="*/ 5070099 w 8346699"/>
              <a:gd name="connsiteY155" fmla="*/ 2171700 h 3246967"/>
              <a:gd name="connsiteX156" fmla="*/ 5120899 w 8346699"/>
              <a:gd name="connsiteY156" fmla="*/ 2197100 h 3246967"/>
              <a:gd name="connsiteX157" fmla="*/ 5158999 w 8346699"/>
              <a:gd name="connsiteY157" fmla="*/ 2413000 h 3246967"/>
              <a:gd name="connsiteX158" fmla="*/ 5209799 w 8346699"/>
              <a:gd name="connsiteY158" fmla="*/ 2489200 h 3246967"/>
              <a:gd name="connsiteX159" fmla="*/ 5336799 w 8346699"/>
              <a:gd name="connsiteY159" fmla="*/ 2514600 h 3246967"/>
              <a:gd name="connsiteX160" fmla="*/ 5628899 w 8346699"/>
              <a:gd name="connsiteY160" fmla="*/ 2527300 h 3246967"/>
              <a:gd name="connsiteX161" fmla="*/ 5705099 w 8346699"/>
              <a:gd name="connsiteY161" fmla="*/ 2552700 h 3246967"/>
              <a:gd name="connsiteX162" fmla="*/ 5717799 w 8346699"/>
              <a:gd name="connsiteY162" fmla="*/ 2590800 h 3246967"/>
              <a:gd name="connsiteX163" fmla="*/ 5781299 w 8346699"/>
              <a:gd name="connsiteY163" fmla="*/ 2616200 h 3246967"/>
              <a:gd name="connsiteX164" fmla="*/ 5908299 w 8346699"/>
              <a:gd name="connsiteY164" fmla="*/ 2641600 h 3246967"/>
              <a:gd name="connsiteX165" fmla="*/ 6543299 w 8346699"/>
              <a:gd name="connsiteY165" fmla="*/ 2628900 h 3246967"/>
              <a:gd name="connsiteX166" fmla="*/ 6682999 w 8346699"/>
              <a:gd name="connsiteY166" fmla="*/ 2603500 h 3246967"/>
              <a:gd name="connsiteX167" fmla="*/ 6771899 w 8346699"/>
              <a:gd name="connsiteY167" fmla="*/ 2590800 h 3246967"/>
              <a:gd name="connsiteX168" fmla="*/ 6835399 w 8346699"/>
              <a:gd name="connsiteY168" fmla="*/ 2603500 h 3246967"/>
              <a:gd name="connsiteX169" fmla="*/ 6809999 w 8346699"/>
              <a:gd name="connsiteY169" fmla="*/ 2641600 h 3246967"/>
              <a:gd name="connsiteX170" fmla="*/ 6771899 w 8346699"/>
              <a:gd name="connsiteY170" fmla="*/ 2654300 h 3246967"/>
              <a:gd name="connsiteX171" fmla="*/ 7051299 w 8346699"/>
              <a:gd name="connsiteY171" fmla="*/ 2641600 h 3246967"/>
              <a:gd name="connsiteX172" fmla="*/ 7076699 w 8346699"/>
              <a:gd name="connsiteY172" fmla="*/ 2603500 h 3246967"/>
              <a:gd name="connsiteX173" fmla="*/ 7114799 w 8346699"/>
              <a:gd name="connsiteY173" fmla="*/ 2578100 h 3246967"/>
              <a:gd name="connsiteX174" fmla="*/ 7127499 w 8346699"/>
              <a:gd name="connsiteY174" fmla="*/ 2540000 h 3246967"/>
              <a:gd name="connsiteX175" fmla="*/ 7216399 w 8346699"/>
              <a:gd name="connsiteY175" fmla="*/ 2425700 h 3246967"/>
              <a:gd name="connsiteX176" fmla="*/ 7254499 w 8346699"/>
              <a:gd name="connsiteY176" fmla="*/ 2349500 h 3246967"/>
              <a:gd name="connsiteX177" fmla="*/ 7343399 w 8346699"/>
              <a:gd name="connsiteY177" fmla="*/ 2286000 h 3246967"/>
              <a:gd name="connsiteX178" fmla="*/ 7394199 w 8346699"/>
              <a:gd name="connsiteY178" fmla="*/ 2247900 h 3246967"/>
              <a:gd name="connsiteX179" fmla="*/ 7470399 w 8346699"/>
              <a:gd name="connsiteY179" fmla="*/ 2184400 h 3246967"/>
              <a:gd name="connsiteX180" fmla="*/ 7508499 w 8346699"/>
              <a:gd name="connsiteY180" fmla="*/ 2171700 h 3246967"/>
              <a:gd name="connsiteX181" fmla="*/ 7610099 w 8346699"/>
              <a:gd name="connsiteY181" fmla="*/ 2133600 h 3246967"/>
              <a:gd name="connsiteX182" fmla="*/ 7635499 w 8346699"/>
              <a:gd name="connsiteY182" fmla="*/ 2095500 h 3246967"/>
              <a:gd name="connsiteX183" fmla="*/ 7686299 w 8346699"/>
              <a:gd name="connsiteY183" fmla="*/ 2082800 h 3246967"/>
              <a:gd name="connsiteX184" fmla="*/ 7724399 w 8346699"/>
              <a:gd name="connsiteY184" fmla="*/ 2057400 h 3246967"/>
              <a:gd name="connsiteX185" fmla="*/ 7762499 w 8346699"/>
              <a:gd name="connsiteY185" fmla="*/ 2044700 h 3246967"/>
              <a:gd name="connsiteX186" fmla="*/ 7800599 w 8346699"/>
              <a:gd name="connsiteY186" fmla="*/ 2019300 h 3246967"/>
              <a:gd name="connsiteX187" fmla="*/ 7838699 w 8346699"/>
              <a:gd name="connsiteY187" fmla="*/ 1981200 h 3246967"/>
              <a:gd name="connsiteX188" fmla="*/ 7940299 w 8346699"/>
              <a:gd name="connsiteY188" fmla="*/ 1943100 h 3246967"/>
              <a:gd name="connsiteX189" fmla="*/ 7978399 w 8346699"/>
              <a:gd name="connsiteY189" fmla="*/ 1905000 h 3246967"/>
              <a:gd name="connsiteX190" fmla="*/ 8079999 w 8346699"/>
              <a:gd name="connsiteY190" fmla="*/ 1854200 h 3246967"/>
              <a:gd name="connsiteX191" fmla="*/ 8105399 w 8346699"/>
              <a:gd name="connsiteY191" fmla="*/ 1816100 h 3246967"/>
              <a:gd name="connsiteX192" fmla="*/ 8156199 w 8346699"/>
              <a:gd name="connsiteY192" fmla="*/ 1803400 h 3246967"/>
              <a:gd name="connsiteX193" fmla="*/ 8346699 w 8346699"/>
              <a:gd name="connsiteY193" fmla="*/ 1765300 h 3246967"/>
              <a:gd name="connsiteX194" fmla="*/ 8283199 w 8346699"/>
              <a:gd name="connsiteY194" fmla="*/ 1752600 h 3246967"/>
              <a:gd name="connsiteX195" fmla="*/ 8245099 w 8346699"/>
              <a:gd name="connsiteY195" fmla="*/ 1739900 h 3246967"/>
              <a:gd name="connsiteX196" fmla="*/ 8156199 w 8346699"/>
              <a:gd name="connsiteY196" fmla="*/ 1727200 h 3246967"/>
              <a:gd name="connsiteX197" fmla="*/ 8079999 w 8346699"/>
              <a:gd name="connsiteY197" fmla="*/ 1714500 h 3246967"/>
              <a:gd name="connsiteX198" fmla="*/ 7889499 w 8346699"/>
              <a:gd name="connsiteY198" fmla="*/ 1727200 h 3246967"/>
              <a:gd name="connsiteX199" fmla="*/ 7851399 w 8346699"/>
              <a:gd name="connsiteY199" fmla="*/ 1752600 h 3246967"/>
              <a:gd name="connsiteX200" fmla="*/ 7813299 w 8346699"/>
              <a:gd name="connsiteY200" fmla="*/ 1765300 h 3246967"/>
              <a:gd name="connsiteX201" fmla="*/ 7737099 w 8346699"/>
              <a:gd name="connsiteY201" fmla="*/ 1803400 h 3246967"/>
              <a:gd name="connsiteX202" fmla="*/ 7622799 w 8346699"/>
              <a:gd name="connsiteY202" fmla="*/ 1905000 h 3246967"/>
              <a:gd name="connsiteX203" fmla="*/ 7521199 w 8346699"/>
              <a:gd name="connsiteY203" fmla="*/ 2057400 h 3246967"/>
              <a:gd name="connsiteX204" fmla="*/ 7495799 w 8346699"/>
              <a:gd name="connsiteY204" fmla="*/ 2095500 h 3246967"/>
              <a:gd name="connsiteX205" fmla="*/ 7406899 w 8346699"/>
              <a:gd name="connsiteY205" fmla="*/ 2171700 h 3246967"/>
              <a:gd name="connsiteX206" fmla="*/ 7368799 w 8346699"/>
              <a:gd name="connsiteY206" fmla="*/ 2197100 h 3246967"/>
              <a:gd name="connsiteX207" fmla="*/ 7292599 w 8346699"/>
              <a:gd name="connsiteY207" fmla="*/ 2247900 h 3246967"/>
              <a:gd name="connsiteX208" fmla="*/ 7216399 w 8346699"/>
              <a:gd name="connsiteY208" fmla="*/ 2324100 h 3246967"/>
              <a:gd name="connsiteX209" fmla="*/ 7178299 w 8346699"/>
              <a:gd name="connsiteY209" fmla="*/ 2362200 h 3246967"/>
              <a:gd name="connsiteX210" fmla="*/ 7140199 w 8346699"/>
              <a:gd name="connsiteY210" fmla="*/ 2413000 h 3246967"/>
              <a:gd name="connsiteX211" fmla="*/ 7051299 w 8346699"/>
              <a:gd name="connsiteY211" fmla="*/ 2527300 h 3246967"/>
              <a:gd name="connsiteX212" fmla="*/ 7000499 w 8346699"/>
              <a:gd name="connsiteY212" fmla="*/ 2540000 h 3246967"/>
              <a:gd name="connsiteX213" fmla="*/ 6619499 w 8346699"/>
              <a:gd name="connsiteY213" fmla="*/ 2552700 h 3246967"/>
              <a:gd name="connsiteX214" fmla="*/ 6568699 w 8346699"/>
              <a:gd name="connsiteY214" fmla="*/ 2540000 h 3246967"/>
              <a:gd name="connsiteX215" fmla="*/ 6301999 w 8346699"/>
              <a:gd name="connsiteY215" fmla="*/ 2514600 h 3246967"/>
              <a:gd name="connsiteX216" fmla="*/ 6225799 w 8346699"/>
              <a:gd name="connsiteY216" fmla="*/ 2501900 h 3246967"/>
              <a:gd name="connsiteX217" fmla="*/ 6149599 w 8346699"/>
              <a:gd name="connsiteY217" fmla="*/ 2476500 h 3246967"/>
              <a:gd name="connsiteX218" fmla="*/ 6022599 w 8346699"/>
              <a:gd name="connsiteY218" fmla="*/ 2438400 h 3246967"/>
              <a:gd name="connsiteX219" fmla="*/ 5984499 w 8346699"/>
              <a:gd name="connsiteY219" fmla="*/ 2413000 h 3246967"/>
              <a:gd name="connsiteX220" fmla="*/ 5933699 w 8346699"/>
              <a:gd name="connsiteY220" fmla="*/ 2400300 h 3246967"/>
              <a:gd name="connsiteX221" fmla="*/ 5832099 w 8346699"/>
              <a:gd name="connsiteY221" fmla="*/ 2349500 h 3246967"/>
              <a:gd name="connsiteX222" fmla="*/ 5806699 w 8346699"/>
              <a:gd name="connsiteY222" fmla="*/ 2311400 h 3246967"/>
              <a:gd name="connsiteX223" fmla="*/ 5768599 w 8346699"/>
              <a:gd name="connsiteY223" fmla="*/ 2273300 h 3246967"/>
              <a:gd name="connsiteX224" fmla="*/ 5755899 w 8346699"/>
              <a:gd name="connsiteY224" fmla="*/ 2235200 h 3246967"/>
              <a:gd name="connsiteX225" fmla="*/ 5692399 w 8346699"/>
              <a:gd name="connsiteY225" fmla="*/ 2171700 h 3246967"/>
              <a:gd name="connsiteX226" fmla="*/ 5641599 w 8346699"/>
              <a:gd name="connsiteY226" fmla="*/ 2095500 h 3246967"/>
              <a:gd name="connsiteX227" fmla="*/ 5616199 w 8346699"/>
              <a:gd name="connsiteY227" fmla="*/ 2057400 h 3246967"/>
              <a:gd name="connsiteX228" fmla="*/ 5387599 w 8346699"/>
              <a:gd name="connsiteY228" fmla="*/ 2044700 h 3246967"/>
              <a:gd name="connsiteX229" fmla="*/ 5324099 w 8346699"/>
              <a:gd name="connsiteY229" fmla="*/ 2019300 h 3246967"/>
              <a:gd name="connsiteX230" fmla="*/ 5235199 w 8346699"/>
              <a:gd name="connsiteY230" fmla="*/ 2006600 h 3246967"/>
              <a:gd name="connsiteX231" fmla="*/ 5158999 w 8346699"/>
              <a:gd name="connsiteY231" fmla="*/ 1943100 h 3246967"/>
              <a:gd name="connsiteX232" fmla="*/ 5120899 w 8346699"/>
              <a:gd name="connsiteY232" fmla="*/ 1917700 h 3246967"/>
              <a:gd name="connsiteX233" fmla="*/ 5095499 w 8346699"/>
              <a:gd name="connsiteY233" fmla="*/ 1866900 h 3246967"/>
              <a:gd name="connsiteX234" fmla="*/ 5082799 w 8346699"/>
              <a:gd name="connsiteY234" fmla="*/ 1816100 h 3246967"/>
              <a:gd name="connsiteX235" fmla="*/ 5057399 w 8346699"/>
              <a:gd name="connsiteY235" fmla="*/ 1752600 h 3246967"/>
              <a:gd name="connsiteX236" fmla="*/ 5044699 w 8346699"/>
              <a:gd name="connsiteY236" fmla="*/ 1511300 h 3246967"/>
              <a:gd name="connsiteX237" fmla="*/ 5031999 w 8346699"/>
              <a:gd name="connsiteY237" fmla="*/ 1422400 h 3246967"/>
              <a:gd name="connsiteX238" fmla="*/ 5019299 w 8346699"/>
              <a:gd name="connsiteY238" fmla="*/ 1270000 h 3246967"/>
              <a:gd name="connsiteX239" fmla="*/ 4993899 w 8346699"/>
              <a:gd name="connsiteY239" fmla="*/ 1104900 h 3246967"/>
              <a:gd name="connsiteX240" fmla="*/ 4930399 w 8346699"/>
              <a:gd name="connsiteY240" fmla="*/ 1028700 h 3246967"/>
              <a:gd name="connsiteX241" fmla="*/ 4841499 w 8346699"/>
              <a:gd name="connsiteY241" fmla="*/ 927100 h 3246967"/>
              <a:gd name="connsiteX242" fmla="*/ 4790699 w 8346699"/>
              <a:gd name="connsiteY242" fmla="*/ 876300 h 3246967"/>
              <a:gd name="connsiteX243" fmla="*/ 4765299 w 8346699"/>
              <a:gd name="connsiteY243" fmla="*/ 838200 h 3246967"/>
              <a:gd name="connsiteX244" fmla="*/ 4638299 w 8346699"/>
              <a:gd name="connsiteY244" fmla="*/ 800100 h 3246967"/>
              <a:gd name="connsiteX245" fmla="*/ 4511299 w 8346699"/>
              <a:gd name="connsiteY245" fmla="*/ 812800 h 3246967"/>
              <a:gd name="connsiteX246" fmla="*/ 4473199 w 8346699"/>
              <a:gd name="connsiteY246" fmla="*/ 825500 h 3246967"/>
              <a:gd name="connsiteX247" fmla="*/ 4409699 w 8346699"/>
              <a:gd name="connsiteY247" fmla="*/ 901700 h 3246967"/>
              <a:gd name="connsiteX248" fmla="*/ 4396999 w 8346699"/>
              <a:gd name="connsiteY248" fmla="*/ 939800 h 3246967"/>
              <a:gd name="connsiteX249" fmla="*/ 4371599 w 8346699"/>
              <a:gd name="connsiteY249" fmla="*/ 977900 h 3246967"/>
              <a:gd name="connsiteX250" fmla="*/ 4320799 w 8346699"/>
              <a:gd name="connsiteY250" fmla="*/ 1092200 h 3246967"/>
              <a:gd name="connsiteX251" fmla="*/ 4308099 w 8346699"/>
              <a:gd name="connsiteY251" fmla="*/ 1155700 h 3246967"/>
              <a:gd name="connsiteX252" fmla="*/ 4282699 w 8346699"/>
              <a:gd name="connsiteY252" fmla="*/ 1308100 h 3246967"/>
              <a:gd name="connsiteX253" fmla="*/ 4269999 w 8346699"/>
              <a:gd name="connsiteY253" fmla="*/ 1346200 h 3246967"/>
              <a:gd name="connsiteX254" fmla="*/ 4244599 w 8346699"/>
              <a:gd name="connsiteY254" fmla="*/ 1384300 h 3246967"/>
              <a:gd name="connsiteX255" fmla="*/ 4231899 w 8346699"/>
              <a:gd name="connsiteY255" fmla="*/ 1447800 h 3246967"/>
              <a:gd name="connsiteX256" fmla="*/ 4219199 w 8346699"/>
              <a:gd name="connsiteY256" fmla="*/ 1524000 h 3246967"/>
              <a:gd name="connsiteX257" fmla="*/ 4193799 w 8346699"/>
              <a:gd name="connsiteY257" fmla="*/ 1600200 h 3246967"/>
              <a:gd name="connsiteX258" fmla="*/ 4181099 w 8346699"/>
              <a:gd name="connsiteY258" fmla="*/ 1651000 h 3246967"/>
              <a:gd name="connsiteX259" fmla="*/ 4155699 w 8346699"/>
              <a:gd name="connsiteY259" fmla="*/ 1816100 h 3246967"/>
              <a:gd name="connsiteX260" fmla="*/ 4142999 w 8346699"/>
              <a:gd name="connsiteY260" fmla="*/ 1854200 h 3246967"/>
              <a:gd name="connsiteX261" fmla="*/ 4130299 w 8346699"/>
              <a:gd name="connsiteY261" fmla="*/ 1905000 h 3246967"/>
              <a:gd name="connsiteX262" fmla="*/ 4104899 w 8346699"/>
              <a:gd name="connsiteY262" fmla="*/ 2070100 h 3246967"/>
              <a:gd name="connsiteX263" fmla="*/ 4092199 w 8346699"/>
              <a:gd name="connsiteY263" fmla="*/ 2108200 h 3246967"/>
              <a:gd name="connsiteX264" fmla="*/ 4015999 w 8346699"/>
              <a:gd name="connsiteY264" fmla="*/ 2184400 h 3246967"/>
              <a:gd name="connsiteX265" fmla="*/ 3939799 w 8346699"/>
              <a:gd name="connsiteY265" fmla="*/ 2235200 h 3246967"/>
              <a:gd name="connsiteX266" fmla="*/ 3901699 w 8346699"/>
              <a:gd name="connsiteY266" fmla="*/ 2197100 h 3246967"/>
              <a:gd name="connsiteX267" fmla="*/ 3838199 w 8346699"/>
              <a:gd name="connsiteY267" fmla="*/ 2108200 h 3246967"/>
              <a:gd name="connsiteX268" fmla="*/ 3800099 w 8346699"/>
              <a:gd name="connsiteY268" fmla="*/ 2006600 h 3246967"/>
              <a:gd name="connsiteX269" fmla="*/ 3787399 w 8346699"/>
              <a:gd name="connsiteY269" fmla="*/ 1955800 h 3246967"/>
              <a:gd name="connsiteX270" fmla="*/ 3749299 w 8346699"/>
              <a:gd name="connsiteY270" fmla="*/ 1917700 h 3246967"/>
              <a:gd name="connsiteX271" fmla="*/ 3685799 w 8346699"/>
              <a:gd name="connsiteY271" fmla="*/ 1841500 h 3246967"/>
              <a:gd name="connsiteX272" fmla="*/ 3673099 w 8346699"/>
              <a:gd name="connsiteY272" fmla="*/ 1803400 h 3246967"/>
              <a:gd name="connsiteX273" fmla="*/ 3634999 w 8346699"/>
              <a:gd name="connsiteY273" fmla="*/ 1790700 h 3246967"/>
              <a:gd name="connsiteX274" fmla="*/ 3596899 w 8346699"/>
              <a:gd name="connsiteY274" fmla="*/ 1752600 h 3246967"/>
              <a:gd name="connsiteX275" fmla="*/ 3546099 w 8346699"/>
              <a:gd name="connsiteY275" fmla="*/ 1676400 h 3246967"/>
              <a:gd name="connsiteX276" fmla="*/ 3533399 w 8346699"/>
              <a:gd name="connsiteY276" fmla="*/ 1638300 h 3246967"/>
              <a:gd name="connsiteX277" fmla="*/ 3495299 w 8346699"/>
              <a:gd name="connsiteY277" fmla="*/ 1587500 h 3246967"/>
              <a:gd name="connsiteX278" fmla="*/ 3457199 w 8346699"/>
              <a:gd name="connsiteY278" fmla="*/ 1485900 h 3246967"/>
              <a:gd name="connsiteX279" fmla="*/ 3419099 w 8346699"/>
              <a:gd name="connsiteY279" fmla="*/ 1422400 h 3246967"/>
              <a:gd name="connsiteX280" fmla="*/ 3380999 w 8346699"/>
              <a:gd name="connsiteY280" fmla="*/ 1320800 h 3246967"/>
              <a:gd name="connsiteX281" fmla="*/ 3317499 w 8346699"/>
              <a:gd name="connsiteY281" fmla="*/ 1193800 h 3246967"/>
              <a:gd name="connsiteX282" fmla="*/ 3203199 w 8346699"/>
              <a:gd name="connsiteY282" fmla="*/ 1143000 h 3246967"/>
              <a:gd name="connsiteX283" fmla="*/ 3165099 w 8346699"/>
              <a:gd name="connsiteY283" fmla="*/ 1130300 h 3246967"/>
              <a:gd name="connsiteX284" fmla="*/ 3012699 w 8346699"/>
              <a:gd name="connsiteY284" fmla="*/ 1168400 h 3246967"/>
              <a:gd name="connsiteX285" fmla="*/ 2974599 w 8346699"/>
              <a:gd name="connsiteY285" fmla="*/ 1193800 h 3246967"/>
              <a:gd name="connsiteX286" fmla="*/ 2923799 w 8346699"/>
              <a:gd name="connsiteY286" fmla="*/ 1219200 h 3246967"/>
              <a:gd name="connsiteX287" fmla="*/ 2885699 w 8346699"/>
              <a:gd name="connsiteY287" fmla="*/ 1244600 h 3246967"/>
              <a:gd name="connsiteX288" fmla="*/ 2834899 w 8346699"/>
              <a:gd name="connsiteY288" fmla="*/ 1257300 h 3246967"/>
              <a:gd name="connsiteX289" fmla="*/ 2796799 w 8346699"/>
              <a:gd name="connsiteY289" fmla="*/ 1308100 h 3246967"/>
              <a:gd name="connsiteX290" fmla="*/ 2758699 w 8346699"/>
              <a:gd name="connsiteY290" fmla="*/ 1320800 h 3246967"/>
              <a:gd name="connsiteX291" fmla="*/ 2733299 w 8346699"/>
              <a:gd name="connsiteY291" fmla="*/ 1358900 h 3246967"/>
              <a:gd name="connsiteX292" fmla="*/ 2657099 w 8346699"/>
              <a:gd name="connsiteY292" fmla="*/ 1435100 h 3246967"/>
              <a:gd name="connsiteX293" fmla="*/ 2631699 w 8346699"/>
              <a:gd name="connsiteY293" fmla="*/ 1498600 h 3246967"/>
              <a:gd name="connsiteX294" fmla="*/ 2618999 w 8346699"/>
              <a:gd name="connsiteY294" fmla="*/ 1562100 h 3246967"/>
              <a:gd name="connsiteX295" fmla="*/ 2580899 w 8346699"/>
              <a:gd name="connsiteY295" fmla="*/ 1612900 h 3246967"/>
              <a:gd name="connsiteX296" fmla="*/ 2542799 w 8346699"/>
              <a:gd name="connsiteY296" fmla="*/ 1689100 h 3246967"/>
              <a:gd name="connsiteX297" fmla="*/ 2517399 w 8346699"/>
              <a:gd name="connsiteY297" fmla="*/ 1828800 h 3246967"/>
              <a:gd name="connsiteX298" fmla="*/ 2504699 w 8346699"/>
              <a:gd name="connsiteY298" fmla="*/ 1866900 h 3246967"/>
              <a:gd name="connsiteX299" fmla="*/ 2491999 w 8346699"/>
              <a:gd name="connsiteY299" fmla="*/ 1943100 h 3246967"/>
              <a:gd name="connsiteX300" fmla="*/ 2466599 w 8346699"/>
              <a:gd name="connsiteY300" fmla="*/ 1981200 h 3246967"/>
              <a:gd name="connsiteX301" fmla="*/ 2441199 w 8346699"/>
              <a:gd name="connsiteY301" fmla="*/ 2057400 h 3246967"/>
              <a:gd name="connsiteX302" fmla="*/ 2390399 w 8346699"/>
              <a:gd name="connsiteY302" fmla="*/ 2146300 h 3246967"/>
              <a:gd name="connsiteX303" fmla="*/ 2352299 w 8346699"/>
              <a:gd name="connsiteY303" fmla="*/ 2222500 h 3246967"/>
              <a:gd name="connsiteX304" fmla="*/ 2326899 w 8346699"/>
              <a:gd name="connsiteY304" fmla="*/ 2273300 h 3246967"/>
              <a:gd name="connsiteX305" fmla="*/ 2250699 w 8346699"/>
              <a:gd name="connsiteY305" fmla="*/ 2336800 h 3246967"/>
              <a:gd name="connsiteX306" fmla="*/ 2237999 w 8346699"/>
              <a:gd name="connsiteY306" fmla="*/ 2374900 h 3246967"/>
              <a:gd name="connsiteX307" fmla="*/ 2149099 w 8346699"/>
              <a:gd name="connsiteY307" fmla="*/ 2438400 h 3246967"/>
              <a:gd name="connsiteX308" fmla="*/ 2072899 w 8346699"/>
              <a:gd name="connsiteY308" fmla="*/ 2501900 h 3246967"/>
              <a:gd name="connsiteX309" fmla="*/ 1996699 w 8346699"/>
              <a:gd name="connsiteY309" fmla="*/ 2527300 h 3246967"/>
              <a:gd name="connsiteX310" fmla="*/ 1945899 w 8346699"/>
              <a:gd name="connsiteY310" fmla="*/ 2552700 h 3246967"/>
              <a:gd name="connsiteX311" fmla="*/ 1844299 w 8346699"/>
              <a:gd name="connsiteY311" fmla="*/ 2565400 h 3246967"/>
              <a:gd name="connsiteX312" fmla="*/ 1628399 w 8346699"/>
              <a:gd name="connsiteY312" fmla="*/ 2552700 h 3246967"/>
              <a:gd name="connsiteX313" fmla="*/ 1552199 w 8346699"/>
              <a:gd name="connsiteY313" fmla="*/ 2489200 h 3246967"/>
              <a:gd name="connsiteX314" fmla="*/ 1488699 w 8346699"/>
              <a:gd name="connsiteY314" fmla="*/ 2374900 h 3246967"/>
              <a:gd name="connsiteX315" fmla="*/ 1475999 w 8346699"/>
              <a:gd name="connsiteY315" fmla="*/ 2311400 h 3246967"/>
              <a:gd name="connsiteX316" fmla="*/ 1450599 w 8346699"/>
              <a:gd name="connsiteY316" fmla="*/ 2273300 h 3246967"/>
              <a:gd name="connsiteX317" fmla="*/ 1412499 w 8346699"/>
              <a:gd name="connsiteY317" fmla="*/ 2197100 h 3246967"/>
              <a:gd name="connsiteX318" fmla="*/ 1399799 w 8346699"/>
              <a:gd name="connsiteY318" fmla="*/ 2019300 h 3246967"/>
              <a:gd name="connsiteX319" fmla="*/ 1374399 w 8346699"/>
              <a:gd name="connsiteY319" fmla="*/ 1943100 h 3246967"/>
              <a:gd name="connsiteX320" fmla="*/ 1361699 w 8346699"/>
              <a:gd name="connsiteY320" fmla="*/ 1752600 h 3246967"/>
              <a:gd name="connsiteX321" fmla="*/ 1336299 w 8346699"/>
              <a:gd name="connsiteY321" fmla="*/ 1651000 h 3246967"/>
              <a:gd name="connsiteX322" fmla="*/ 1298199 w 8346699"/>
              <a:gd name="connsiteY322" fmla="*/ 1498600 h 3246967"/>
              <a:gd name="connsiteX323" fmla="*/ 1272799 w 8346699"/>
              <a:gd name="connsiteY323" fmla="*/ 1435100 h 3246967"/>
              <a:gd name="connsiteX324" fmla="*/ 1260099 w 8346699"/>
              <a:gd name="connsiteY324" fmla="*/ 1397000 h 3246967"/>
              <a:gd name="connsiteX325" fmla="*/ 1196599 w 8346699"/>
              <a:gd name="connsiteY325" fmla="*/ 1320800 h 3246967"/>
              <a:gd name="connsiteX326" fmla="*/ 1171199 w 8346699"/>
              <a:gd name="connsiteY326" fmla="*/ 1282700 h 3246967"/>
              <a:gd name="connsiteX327" fmla="*/ 1094999 w 8346699"/>
              <a:gd name="connsiteY327" fmla="*/ 1206500 h 3246967"/>
              <a:gd name="connsiteX328" fmla="*/ 1056899 w 8346699"/>
              <a:gd name="connsiteY328" fmla="*/ 1104900 h 3246967"/>
              <a:gd name="connsiteX329" fmla="*/ 1044199 w 8346699"/>
              <a:gd name="connsiteY329" fmla="*/ 1066800 h 3246967"/>
              <a:gd name="connsiteX330" fmla="*/ 1006099 w 8346699"/>
              <a:gd name="connsiteY330" fmla="*/ 1016000 h 3246967"/>
              <a:gd name="connsiteX331" fmla="*/ 980699 w 8346699"/>
              <a:gd name="connsiteY331" fmla="*/ 952500 h 3246967"/>
              <a:gd name="connsiteX332" fmla="*/ 942599 w 8346699"/>
              <a:gd name="connsiteY332" fmla="*/ 863600 h 3246967"/>
              <a:gd name="connsiteX333" fmla="*/ 904499 w 8346699"/>
              <a:gd name="connsiteY333" fmla="*/ 647700 h 3246967"/>
              <a:gd name="connsiteX334" fmla="*/ 891799 w 8346699"/>
              <a:gd name="connsiteY334" fmla="*/ 609600 h 3246967"/>
              <a:gd name="connsiteX335" fmla="*/ 828299 w 8346699"/>
              <a:gd name="connsiteY335" fmla="*/ 533400 h 3246967"/>
              <a:gd name="connsiteX336" fmla="*/ 815599 w 8346699"/>
              <a:gd name="connsiteY336" fmla="*/ 495300 h 3246967"/>
              <a:gd name="connsiteX337" fmla="*/ 726699 w 8346699"/>
              <a:gd name="connsiteY337" fmla="*/ 419100 h 3246967"/>
              <a:gd name="connsiteX338" fmla="*/ 650499 w 8346699"/>
              <a:gd name="connsiteY338" fmla="*/ 368300 h 3246967"/>
              <a:gd name="connsiteX339" fmla="*/ 574299 w 8346699"/>
              <a:gd name="connsiteY339" fmla="*/ 342900 h 3246967"/>
              <a:gd name="connsiteX340" fmla="*/ 536199 w 8346699"/>
              <a:gd name="connsiteY340" fmla="*/ 330200 h 3246967"/>
              <a:gd name="connsiteX341" fmla="*/ 447299 w 8346699"/>
              <a:gd name="connsiteY341" fmla="*/ 266700 h 3246967"/>
              <a:gd name="connsiteX342" fmla="*/ 396499 w 8346699"/>
              <a:gd name="connsiteY342" fmla="*/ 241300 h 3246967"/>
              <a:gd name="connsiteX343" fmla="*/ 358399 w 8346699"/>
              <a:gd name="connsiteY343" fmla="*/ 215900 h 3246967"/>
              <a:gd name="connsiteX344" fmla="*/ 307599 w 8346699"/>
              <a:gd name="connsiteY344" fmla="*/ 190500 h 3246967"/>
              <a:gd name="connsiteX345" fmla="*/ 218699 w 8346699"/>
              <a:gd name="connsiteY345" fmla="*/ 127000 h 3246967"/>
              <a:gd name="connsiteX346" fmla="*/ 180599 w 8346699"/>
              <a:gd name="connsiteY346" fmla="*/ 114300 h 3246967"/>
              <a:gd name="connsiteX347" fmla="*/ 129799 w 8346699"/>
              <a:gd name="connsiteY347" fmla="*/ 38100 h 3246967"/>
              <a:gd name="connsiteX348" fmla="*/ 2799 w 8346699"/>
              <a:gd name="connsiteY34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47299 w 8346699"/>
              <a:gd name="connsiteY3" fmla="*/ 3048000 h 3246967"/>
              <a:gd name="connsiteX4" fmla="*/ 485399 w 8346699"/>
              <a:gd name="connsiteY4" fmla="*/ 3022600 h 3246967"/>
              <a:gd name="connsiteX5" fmla="*/ 523499 w 8346699"/>
              <a:gd name="connsiteY5" fmla="*/ 3009900 h 3246967"/>
              <a:gd name="connsiteX6" fmla="*/ 561599 w 8346699"/>
              <a:gd name="connsiteY6" fmla="*/ 2984500 h 3246967"/>
              <a:gd name="connsiteX7" fmla="*/ 637799 w 8346699"/>
              <a:gd name="connsiteY7" fmla="*/ 2959100 h 3246967"/>
              <a:gd name="connsiteX8" fmla="*/ 675899 w 8346699"/>
              <a:gd name="connsiteY8" fmla="*/ 2921000 h 3246967"/>
              <a:gd name="connsiteX9" fmla="*/ 701299 w 8346699"/>
              <a:gd name="connsiteY9" fmla="*/ 2882900 h 3246967"/>
              <a:gd name="connsiteX10" fmla="*/ 739399 w 8346699"/>
              <a:gd name="connsiteY10" fmla="*/ 2870200 h 3246967"/>
              <a:gd name="connsiteX11" fmla="*/ 777499 w 8346699"/>
              <a:gd name="connsiteY11" fmla="*/ 2844800 h 3246967"/>
              <a:gd name="connsiteX12" fmla="*/ 828299 w 8346699"/>
              <a:gd name="connsiteY12" fmla="*/ 2819400 h 3246967"/>
              <a:gd name="connsiteX13" fmla="*/ 866399 w 8346699"/>
              <a:gd name="connsiteY13" fmla="*/ 2781300 h 3246967"/>
              <a:gd name="connsiteX14" fmla="*/ 891799 w 8346699"/>
              <a:gd name="connsiteY14" fmla="*/ 2743200 h 3246967"/>
              <a:gd name="connsiteX15" fmla="*/ 942599 w 8346699"/>
              <a:gd name="connsiteY15" fmla="*/ 2717800 h 3246967"/>
              <a:gd name="connsiteX16" fmla="*/ 1044199 w 8346699"/>
              <a:gd name="connsiteY16" fmla="*/ 2730500 h 3246967"/>
              <a:gd name="connsiteX17" fmla="*/ 1094999 w 8346699"/>
              <a:gd name="connsiteY17" fmla="*/ 2768600 h 3246967"/>
              <a:gd name="connsiteX18" fmla="*/ 1145799 w 8346699"/>
              <a:gd name="connsiteY18" fmla="*/ 2781300 h 3246967"/>
              <a:gd name="connsiteX19" fmla="*/ 1183899 w 8346699"/>
              <a:gd name="connsiteY19" fmla="*/ 2806700 h 3246967"/>
              <a:gd name="connsiteX20" fmla="*/ 1221999 w 8346699"/>
              <a:gd name="connsiteY20" fmla="*/ 2844800 h 3246967"/>
              <a:gd name="connsiteX21" fmla="*/ 1526799 w 8346699"/>
              <a:gd name="connsiteY21" fmla="*/ 2895600 h 3246967"/>
              <a:gd name="connsiteX22" fmla="*/ 1552199 w 8346699"/>
              <a:gd name="connsiteY22" fmla="*/ 2959100 h 3246967"/>
              <a:gd name="connsiteX23" fmla="*/ 1564899 w 8346699"/>
              <a:gd name="connsiteY23" fmla="*/ 3009900 h 3246967"/>
              <a:gd name="connsiteX24" fmla="*/ 1615699 w 8346699"/>
              <a:gd name="connsiteY24" fmla="*/ 3022600 h 3246967"/>
              <a:gd name="connsiteX25" fmla="*/ 1806199 w 8346699"/>
              <a:gd name="connsiteY25" fmla="*/ 3009900 h 3246967"/>
              <a:gd name="connsiteX26" fmla="*/ 1882399 w 8346699"/>
              <a:gd name="connsiteY26" fmla="*/ 2933700 h 3246967"/>
              <a:gd name="connsiteX27" fmla="*/ 1920499 w 8346699"/>
              <a:gd name="connsiteY27" fmla="*/ 2895600 h 3246967"/>
              <a:gd name="connsiteX28" fmla="*/ 1945899 w 8346699"/>
              <a:gd name="connsiteY28" fmla="*/ 2857500 h 3246967"/>
              <a:gd name="connsiteX29" fmla="*/ 1983999 w 8346699"/>
              <a:gd name="connsiteY29" fmla="*/ 2832100 h 3246967"/>
              <a:gd name="connsiteX30" fmla="*/ 2022099 w 8346699"/>
              <a:gd name="connsiteY30" fmla="*/ 2794000 h 3246967"/>
              <a:gd name="connsiteX31" fmla="*/ 2060199 w 8346699"/>
              <a:gd name="connsiteY31" fmla="*/ 2781300 h 3246967"/>
              <a:gd name="connsiteX32" fmla="*/ 2403099 w 8346699"/>
              <a:gd name="connsiteY32" fmla="*/ 2768600 h 3246967"/>
              <a:gd name="connsiteX33" fmla="*/ 2453899 w 8346699"/>
              <a:gd name="connsiteY33" fmla="*/ 2755900 h 3246967"/>
              <a:gd name="connsiteX34" fmla="*/ 2491999 w 8346699"/>
              <a:gd name="connsiteY34" fmla="*/ 2743200 h 3246967"/>
              <a:gd name="connsiteX35" fmla="*/ 2555499 w 8346699"/>
              <a:gd name="connsiteY35" fmla="*/ 2730500 h 3246967"/>
              <a:gd name="connsiteX36" fmla="*/ 2593599 w 8346699"/>
              <a:gd name="connsiteY36" fmla="*/ 2692400 h 3246967"/>
              <a:gd name="connsiteX37" fmla="*/ 2631699 w 8346699"/>
              <a:gd name="connsiteY37" fmla="*/ 2679700 h 3246967"/>
              <a:gd name="connsiteX38" fmla="*/ 2644399 w 8346699"/>
              <a:gd name="connsiteY38" fmla="*/ 2641600 h 3246967"/>
              <a:gd name="connsiteX39" fmla="*/ 2745999 w 8346699"/>
              <a:gd name="connsiteY39" fmla="*/ 2540000 h 3246967"/>
              <a:gd name="connsiteX40" fmla="*/ 2758699 w 8346699"/>
              <a:gd name="connsiteY40" fmla="*/ 2501900 h 3246967"/>
              <a:gd name="connsiteX41" fmla="*/ 2809499 w 8346699"/>
              <a:gd name="connsiteY41" fmla="*/ 2425700 h 3246967"/>
              <a:gd name="connsiteX42" fmla="*/ 2822199 w 8346699"/>
              <a:gd name="connsiteY42" fmla="*/ 2387600 h 3246967"/>
              <a:gd name="connsiteX43" fmla="*/ 2847599 w 8346699"/>
              <a:gd name="connsiteY43" fmla="*/ 2336800 h 3246967"/>
              <a:gd name="connsiteX44" fmla="*/ 2809499 w 8346699"/>
              <a:gd name="connsiteY44" fmla="*/ 2374900 h 3246967"/>
              <a:gd name="connsiteX45" fmla="*/ 2733299 w 8346699"/>
              <a:gd name="connsiteY45" fmla="*/ 2413000 h 3246967"/>
              <a:gd name="connsiteX46" fmla="*/ 2657099 w 8346699"/>
              <a:gd name="connsiteY46" fmla="*/ 2476500 h 3246967"/>
              <a:gd name="connsiteX47" fmla="*/ 2580899 w 8346699"/>
              <a:gd name="connsiteY47" fmla="*/ 2527300 h 3246967"/>
              <a:gd name="connsiteX48" fmla="*/ 2479299 w 8346699"/>
              <a:gd name="connsiteY48" fmla="*/ 2641600 h 3246967"/>
              <a:gd name="connsiteX49" fmla="*/ 2441199 w 8346699"/>
              <a:gd name="connsiteY49" fmla="*/ 2679700 h 3246967"/>
              <a:gd name="connsiteX50" fmla="*/ 2428499 w 8346699"/>
              <a:gd name="connsiteY50" fmla="*/ 2717800 h 3246967"/>
              <a:gd name="connsiteX51" fmla="*/ 2403099 w 8346699"/>
              <a:gd name="connsiteY51" fmla="*/ 2755900 h 3246967"/>
              <a:gd name="connsiteX52" fmla="*/ 2364999 w 8346699"/>
              <a:gd name="connsiteY52" fmla="*/ 2870200 h 3246967"/>
              <a:gd name="connsiteX53" fmla="*/ 2288799 w 8346699"/>
              <a:gd name="connsiteY53" fmla="*/ 2933700 h 3246967"/>
              <a:gd name="connsiteX54" fmla="*/ 2161799 w 8346699"/>
              <a:gd name="connsiteY54" fmla="*/ 3022600 h 3246967"/>
              <a:gd name="connsiteX55" fmla="*/ 2110999 w 8346699"/>
              <a:gd name="connsiteY55" fmla="*/ 3048000 h 3246967"/>
              <a:gd name="connsiteX56" fmla="*/ 2072899 w 8346699"/>
              <a:gd name="connsiteY56" fmla="*/ 3073400 h 3246967"/>
              <a:gd name="connsiteX57" fmla="*/ 1996699 w 8346699"/>
              <a:gd name="connsiteY57" fmla="*/ 3098800 h 3246967"/>
              <a:gd name="connsiteX58" fmla="*/ 1958599 w 8346699"/>
              <a:gd name="connsiteY58" fmla="*/ 3111500 h 3246967"/>
              <a:gd name="connsiteX59" fmla="*/ 2364999 w 8346699"/>
              <a:gd name="connsiteY59" fmla="*/ 3136900 h 3246967"/>
              <a:gd name="connsiteX60" fmla="*/ 2669799 w 8346699"/>
              <a:gd name="connsiteY60" fmla="*/ 3162300 h 3246967"/>
              <a:gd name="connsiteX61" fmla="*/ 2885699 w 8346699"/>
              <a:gd name="connsiteY61" fmla="*/ 3175000 h 3246967"/>
              <a:gd name="connsiteX62" fmla="*/ 3406399 w 8346699"/>
              <a:gd name="connsiteY62" fmla="*/ 3149600 h 3246967"/>
              <a:gd name="connsiteX63" fmla="*/ 3533399 w 8346699"/>
              <a:gd name="connsiteY63" fmla="*/ 3124200 h 3246967"/>
              <a:gd name="connsiteX64" fmla="*/ 3609599 w 8346699"/>
              <a:gd name="connsiteY64" fmla="*/ 3098800 h 3246967"/>
              <a:gd name="connsiteX65" fmla="*/ 4104899 w 8346699"/>
              <a:gd name="connsiteY65" fmla="*/ 3073400 h 3246967"/>
              <a:gd name="connsiteX66" fmla="*/ 4282699 w 8346699"/>
              <a:gd name="connsiteY66" fmla="*/ 3048000 h 3246967"/>
              <a:gd name="connsiteX67" fmla="*/ 4358899 w 8346699"/>
              <a:gd name="connsiteY67" fmla="*/ 3035300 h 3246967"/>
              <a:gd name="connsiteX68" fmla="*/ 4435099 w 8346699"/>
              <a:gd name="connsiteY68" fmla="*/ 3009900 h 3246967"/>
              <a:gd name="connsiteX69" fmla="*/ 5044699 w 8346699"/>
              <a:gd name="connsiteY69" fmla="*/ 3022600 h 3246967"/>
              <a:gd name="connsiteX70" fmla="*/ 5120899 w 8346699"/>
              <a:gd name="connsiteY70" fmla="*/ 3048000 h 3246967"/>
              <a:gd name="connsiteX71" fmla="*/ 5273299 w 8346699"/>
              <a:gd name="connsiteY71" fmla="*/ 3060700 h 3246967"/>
              <a:gd name="connsiteX72" fmla="*/ 5451099 w 8346699"/>
              <a:gd name="connsiteY72" fmla="*/ 3086100 h 3246967"/>
              <a:gd name="connsiteX73" fmla="*/ 5819399 w 8346699"/>
              <a:gd name="connsiteY73" fmla="*/ 3098800 h 3246967"/>
              <a:gd name="connsiteX74" fmla="*/ 6225799 w 8346699"/>
              <a:gd name="connsiteY74" fmla="*/ 3124200 h 3246967"/>
              <a:gd name="connsiteX75" fmla="*/ 6301999 w 8346699"/>
              <a:gd name="connsiteY75" fmla="*/ 3187700 h 3246967"/>
              <a:gd name="connsiteX76" fmla="*/ 6759199 w 8346699"/>
              <a:gd name="connsiteY76" fmla="*/ 3175000 h 3246967"/>
              <a:gd name="connsiteX77" fmla="*/ 6809999 w 8346699"/>
              <a:gd name="connsiteY77" fmla="*/ 3149600 h 3246967"/>
              <a:gd name="connsiteX78" fmla="*/ 6873499 w 8346699"/>
              <a:gd name="connsiteY78" fmla="*/ 3136900 h 3246967"/>
              <a:gd name="connsiteX79" fmla="*/ 6784599 w 8346699"/>
              <a:gd name="connsiteY79" fmla="*/ 3098800 h 3246967"/>
              <a:gd name="connsiteX80" fmla="*/ 6644899 w 8346699"/>
              <a:gd name="connsiteY80" fmla="*/ 3086100 h 3246967"/>
              <a:gd name="connsiteX81" fmla="*/ 6543299 w 8346699"/>
              <a:gd name="connsiteY81" fmla="*/ 3073400 h 3246967"/>
              <a:gd name="connsiteX82" fmla="*/ 6276599 w 8346699"/>
              <a:gd name="connsiteY82" fmla="*/ 3048000 h 3246967"/>
              <a:gd name="connsiteX83" fmla="*/ 6225799 w 8346699"/>
              <a:gd name="connsiteY83" fmla="*/ 3022600 h 3246967"/>
              <a:gd name="connsiteX84" fmla="*/ 6301999 w 8346699"/>
              <a:gd name="connsiteY84" fmla="*/ 2971800 h 3246967"/>
              <a:gd name="connsiteX85" fmla="*/ 6479799 w 8346699"/>
              <a:gd name="connsiteY85" fmla="*/ 2946400 h 3246967"/>
              <a:gd name="connsiteX86" fmla="*/ 6594099 w 8346699"/>
              <a:gd name="connsiteY86" fmla="*/ 2908300 h 3246967"/>
              <a:gd name="connsiteX87" fmla="*/ 6644899 w 8346699"/>
              <a:gd name="connsiteY87" fmla="*/ 2895600 h 3246967"/>
              <a:gd name="connsiteX88" fmla="*/ 5946399 w 8346699"/>
              <a:gd name="connsiteY88" fmla="*/ 2870200 h 3246967"/>
              <a:gd name="connsiteX89" fmla="*/ 5857499 w 8346699"/>
              <a:gd name="connsiteY89" fmla="*/ 2857500 h 3246967"/>
              <a:gd name="connsiteX90" fmla="*/ 5666999 w 8346699"/>
              <a:gd name="connsiteY90" fmla="*/ 2844800 h 3246967"/>
              <a:gd name="connsiteX91" fmla="*/ 5209799 w 8346699"/>
              <a:gd name="connsiteY91" fmla="*/ 2832100 h 3246967"/>
              <a:gd name="connsiteX92" fmla="*/ 5146299 w 8346699"/>
              <a:gd name="connsiteY92" fmla="*/ 2819400 h 3246967"/>
              <a:gd name="connsiteX93" fmla="*/ 5108199 w 8346699"/>
              <a:gd name="connsiteY93" fmla="*/ 2806700 h 3246967"/>
              <a:gd name="connsiteX94" fmla="*/ 4587499 w 8346699"/>
              <a:gd name="connsiteY94" fmla="*/ 2819400 h 3246967"/>
              <a:gd name="connsiteX95" fmla="*/ 4485899 w 8346699"/>
              <a:gd name="connsiteY95" fmla="*/ 2832100 h 3246967"/>
              <a:gd name="connsiteX96" fmla="*/ 4244599 w 8346699"/>
              <a:gd name="connsiteY96" fmla="*/ 2870200 h 3246967"/>
              <a:gd name="connsiteX97" fmla="*/ 4028699 w 8346699"/>
              <a:gd name="connsiteY97" fmla="*/ 2882900 h 3246967"/>
              <a:gd name="connsiteX98" fmla="*/ 3520699 w 8346699"/>
              <a:gd name="connsiteY98" fmla="*/ 2870200 h 3246967"/>
              <a:gd name="connsiteX99" fmla="*/ 3482599 w 8346699"/>
              <a:gd name="connsiteY99" fmla="*/ 2857500 h 3246967"/>
              <a:gd name="connsiteX100" fmla="*/ 3355599 w 8346699"/>
              <a:gd name="connsiteY100" fmla="*/ 2870200 h 3246967"/>
              <a:gd name="connsiteX101" fmla="*/ 3330199 w 8346699"/>
              <a:gd name="connsiteY101" fmla="*/ 2908300 h 3246967"/>
              <a:gd name="connsiteX102" fmla="*/ 3304799 w 8346699"/>
              <a:gd name="connsiteY102" fmla="*/ 2997200 h 3246967"/>
              <a:gd name="connsiteX103" fmla="*/ 3190499 w 8346699"/>
              <a:gd name="connsiteY103" fmla="*/ 3060700 h 3246967"/>
              <a:gd name="connsiteX104" fmla="*/ 3114299 w 8346699"/>
              <a:gd name="connsiteY104" fmla="*/ 3098800 h 3246967"/>
              <a:gd name="connsiteX105" fmla="*/ 3012699 w 8346699"/>
              <a:gd name="connsiteY105" fmla="*/ 3086100 h 3246967"/>
              <a:gd name="connsiteX106" fmla="*/ 3025399 w 8346699"/>
              <a:gd name="connsiteY106" fmla="*/ 3035300 h 3246967"/>
              <a:gd name="connsiteX107" fmla="*/ 3076199 w 8346699"/>
              <a:gd name="connsiteY107" fmla="*/ 3022600 h 3246967"/>
              <a:gd name="connsiteX108" fmla="*/ 3114299 w 8346699"/>
              <a:gd name="connsiteY108" fmla="*/ 2997200 h 3246967"/>
              <a:gd name="connsiteX109" fmla="*/ 3190499 w 8346699"/>
              <a:gd name="connsiteY109" fmla="*/ 2971800 h 3246967"/>
              <a:gd name="connsiteX110" fmla="*/ 3266699 w 8346699"/>
              <a:gd name="connsiteY110" fmla="*/ 2933700 h 3246967"/>
              <a:gd name="connsiteX111" fmla="*/ 3304799 w 8346699"/>
              <a:gd name="connsiteY111" fmla="*/ 2908300 h 3246967"/>
              <a:gd name="connsiteX112" fmla="*/ 3330199 w 8346699"/>
              <a:gd name="connsiteY112" fmla="*/ 2870200 h 3246967"/>
              <a:gd name="connsiteX113" fmla="*/ 3368299 w 8346699"/>
              <a:gd name="connsiteY113" fmla="*/ 2857500 h 3246967"/>
              <a:gd name="connsiteX114" fmla="*/ 3406399 w 8346699"/>
              <a:gd name="connsiteY114" fmla="*/ 2832100 h 3246967"/>
              <a:gd name="connsiteX115" fmla="*/ 3660399 w 8346699"/>
              <a:gd name="connsiteY115" fmla="*/ 2806700 h 3246967"/>
              <a:gd name="connsiteX116" fmla="*/ 3761999 w 8346699"/>
              <a:gd name="connsiteY116" fmla="*/ 2781300 h 3246967"/>
              <a:gd name="connsiteX117" fmla="*/ 3838199 w 8346699"/>
              <a:gd name="connsiteY117" fmla="*/ 2755900 h 3246967"/>
              <a:gd name="connsiteX118" fmla="*/ 3876299 w 8346699"/>
              <a:gd name="connsiteY118" fmla="*/ 2730500 h 3246967"/>
              <a:gd name="connsiteX119" fmla="*/ 3927099 w 8346699"/>
              <a:gd name="connsiteY119" fmla="*/ 2717800 h 3246967"/>
              <a:gd name="connsiteX120" fmla="*/ 3965199 w 8346699"/>
              <a:gd name="connsiteY120" fmla="*/ 2705100 h 3246967"/>
              <a:gd name="connsiteX121" fmla="*/ 3990599 w 8346699"/>
              <a:gd name="connsiteY121" fmla="*/ 2667000 h 3246967"/>
              <a:gd name="connsiteX122" fmla="*/ 3927099 w 8346699"/>
              <a:gd name="connsiteY122" fmla="*/ 2654300 h 3246967"/>
              <a:gd name="connsiteX123" fmla="*/ 3876299 w 8346699"/>
              <a:gd name="connsiteY123" fmla="*/ 2641600 h 3246967"/>
              <a:gd name="connsiteX124" fmla="*/ 3800099 w 8346699"/>
              <a:gd name="connsiteY124" fmla="*/ 2616200 h 3246967"/>
              <a:gd name="connsiteX125" fmla="*/ 3787399 w 8346699"/>
              <a:gd name="connsiteY125" fmla="*/ 2578100 h 3246967"/>
              <a:gd name="connsiteX126" fmla="*/ 3698499 w 8346699"/>
              <a:gd name="connsiteY126" fmla="*/ 2463800 h 3246967"/>
              <a:gd name="connsiteX127" fmla="*/ 3660399 w 8346699"/>
              <a:gd name="connsiteY127" fmla="*/ 2438400 h 3246967"/>
              <a:gd name="connsiteX128" fmla="*/ 3927099 w 8346699"/>
              <a:gd name="connsiteY128" fmla="*/ 2400300 h 3246967"/>
              <a:gd name="connsiteX129" fmla="*/ 4003299 w 8346699"/>
              <a:gd name="connsiteY129" fmla="*/ 2336800 h 3246967"/>
              <a:gd name="connsiteX130" fmla="*/ 4054099 w 8346699"/>
              <a:gd name="connsiteY130" fmla="*/ 2260600 h 3246967"/>
              <a:gd name="connsiteX131" fmla="*/ 4117599 w 8346699"/>
              <a:gd name="connsiteY131" fmla="*/ 2184400 h 3246967"/>
              <a:gd name="connsiteX132" fmla="*/ 4168399 w 8346699"/>
              <a:gd name="connsiteY132" fmla="*/ 2133600 h 3246967"/>
              <a:gd name="connsiteX133" fmla="*/ 4219199 w 8346699"/>
              <a:gd name="connsiteY133" fmla="*/ 2082800 h 3246967"/>
              <a:gd name="connsiteX134" fmla="*/ 4244599 w 8346699"/>
              <a:gd name="connsiteY134" fmla="*/ 2044700 h 3246967"/>
              <a:gd name="connsiteX135" fmla="*/ 4282699 w 8346699"/>
              <a:gd name="connsiteY135" fmla="*/ 2006600 h 3246967"/>
              <a:gd name="connsiteX136" fmla="*/ 4295399 w 8346699"/>
              <a:gd name="connsiteY136" fmla="*/ 1968500 h 3246967"/>
              <a:gd name="connsiteX137" fmla="*/ 4358899 w 8346699"/>
              <a:gd name="connsiteY137" fmla="*/ 1892300 h 3246967"/>
              <a:gd name="connsiteX138" fmla="*/ 4384299 w 8346699"/>
              <a:gd name="connsiteY138" fmla="*/ 1854200 h 3246967"/>
              <a:gd name="connsiteX139" fmla="*/ 4473199 w 8346699"/>
              <a:gd name="connsiteY139" fmla="*/ 1765300 h 3246967"/>
              <a:gd name="connsiteX140" fmla="*/ 4574799 w 8346699"/>
              <a:gd name="connsiteY140" fmla="*/ 1651000 h 3246967"/>
              <a:gd name="connsiteX141" fmla="*/ 4612899 w 8346699"/>
              <a:gd name="connsiteY141" fmla="*/ 1638300 h 3246967"/>
              <a:gd name="connsiteX142" fmla="*/ 4689099 w 8346699"/>
              <a:gd name="connsiteY142" fmla="*/ 1600200 h 3246967"/>
              <a:gd name="connsiteX143" fmla="*/ 4739899 w 8346699"/>
              <a:gd name="connsiteY143" fmla="*/ 1612900 h 3246967"/>
              <a:gd name="connsiteX144" fmla="*/ 4765299 w 8346699"/>
              <a:gd name="connsiteY144" fmla="*/ 1689100 h 3246967"/>
              <a:gd name="connsiteX145" fmla="*/ 4777999 w 8346699"/>
              <a:gd name="connsiteY145" fmla="*/ 1727200 h 3246967"/>
              <a:gd name="connsiteX146" fmla="*/ 4790699 w 8346699"/>
              <a:gd name="connsiteY146" fmla="*/ 1765300 h 3246967"/>
              <a:gd name="connsiteX147" fmla="*/ 4841499 w 8346699"/>
              <a:gd name="connsiteY147" fmla="*/ 1841500 h 3246967"/>
              <a:gd name="connsiteX148" fmla="*/ 4879599 w 8346699"/>
              <a:gd name="connsiteY148" fmla="*/ 1930400 h 3246967"/>
              <a:gd name="connsiteX149" fmla="*/ 4892299 w 8346699"/>
              <a:gd name="connsiteY149" fmla="*/ 1981200 h 3246967"/>
              <a:gd name="connsiteX150" fmla="*/ 4917699 w 8346699"/>
              <a:gd name="connsiteY150" fmla="*/ 2019300 h 3246967"/>
              <a:gd name="connsiteX151" fmla="*/ 4930399 w 8346699"/>
              <a:gd name="connsiteY151" fmla="*/ 2057400 h 3246967"/>
              <a:gd name="connsiteX152" fmla="*/ 4955799 w 8346699"/>
              <a:gd name="connsiteY152" fmla="*/ 2108200 h 3246967"/>
              <a:gd name="connsiteX153" fmla="*/ 4981199 w 8346699"/>
              <a:gd name="connsiteY153" fmla="*/ 2146300 h 3246967"/>
              <a:gd name="connsiteX154" fmla="*/ 5070099 w 8346699"/>
              <a:gd name="connsiteY154" fmla="*/ 2171700 h 3246967"/>
              <a:gd name="connsiteX155" fmla="*/ 5120899 w 8346699"/>
              <a:gd name="connsiteY155" fmla="*/ 2197100 h 3246967"/>
              <a:gd name="connsiteX156" fmla="*/ 5158999 w 8346699"/>
              <a:gd name="connsiteY156" fmla="*/ 2413000 h 3246967"/>
              <a:gd name="connsiteX157" fmla="*/ 5209799 w 8346699"/>
              <a:gd name="connsiteY157" fmla="*/ 2489200 h 3246967"/>
              <a:gd name="connsiteX158" fmla="*/ 5336799 w 8346699"/>
              <a:gd name="connsiteY158" fmla="*/ 2514600 h 3246967"/>
              <a:gd name="connsiteX159" fmla="*/ 5628899 w 8346699"/>
              <a:gd name="connsiteY159" fmla="*/ 2527300 h 3246967"/>
              <a:gd name="connsiteX160" fmla="*/ 5705099 w 8346699"/>
              <a:gd name="connsiteY160" fmla="*/ 2552700 h 3246967"/>
              <a:gd name="connsiteX161" fmla="*/ 5717799 w 8346699"/>
              <a:gd name="connsiteY161" fmla="*/ 2590800 h 3246967"/>
              <a:gd name="connsiteX162" fmla="*/ 5781299 w 8346699"/>
              <a:gd name="connsiteY162" fmla="*/ 2616200 h 3246967"/>
              <a:gd name="connsiteX163" fmla="*/ 5908299 w 8346699"/>
              <a:gd name="connsiteY163" fmla="*/ 2641600 h 3246967"/>
              <a:gd name="connsiteX164" fmla="*/ 6543299 w 8346699"/>
              <a:gd name="connsiteY164" fmla="*/ 2628900 h 3246967"/>
              <a:gd name="connsiteX165" fmla="*/ 6682999 w 8346699"/>
              <a:gd name="connsiteY165" fmla="*/ 2603500 h 3246967"/>
              <a:gd name="connsiteX166" fmla="*/ 6771899 w 8346699"/>
              <a:gd name="connsiteY166" fmla="*/ 2590800 h 3246967"/>
              <a:gd name="connsiteX167" fmla="*/ 6835399 w 8346699"/>
              <a:gd name="connsiteY167" fmla="*/ 2603500 h 3246967"/>
              <a:gd name="connsiteX168" fmla="*/ 6809999 w 8346699"/>
              <a:gd name="connsiteY168" fmla="*/ 2641600 h 3246967"/>
              <a:gd name="connsiteX169" fmla="*/ 6771899 w 8346699"/>
              <a:gd name="connsiteY169" fmla="*/ 2654300 h 3246967"/>
              <a:gd name="connsiteX170" fmla="*/ 7051299 w 8346699"/>
              <a:gd name="connsiteY170" fmla="*/ 2641600 h 3246967"/>
              <a:gd name="connsiteX171" fmla="*/ 7076699 w 8346699"/>
              <a:gd name="connsiteY171" fmla="*/ 2603500 h 3246967"/>
              <a:gd name="connsiteX172" fmla="*/ 7114799 w 8346699"/>
              <a:gd name="connsiteY172" fmla="*/ 2578100 h 3246967"/>
              <a:gd name="connsiteX173" fmla="*/ 7127499 w 8346699"/>
              <a:gd name="connsiteY173" fmla="*/ 2540000 h 3246967"/>
              <a:gd name="connsiteX174" fmla="*/ 7216399 w 8346699"/>
              <a:gd name="connsiteY174" fmla="*/ 2425700 h 3246967"/>
              <a:gd name="connsiteX175" fmla="*/ 7254499 w 8346699"/>
              <a:gd name="connsiteY175" fmla="*/ 2349500 h 3246967"/>
              <a:gd name="connsiteX176" fmla="*/ 7343399 w 8346699"/>
              <a:gd name="connsiteY176" fmla="*/ 2286000 h 3246967"/>
              <a:gd name="connsiteX177" fmla="*/ 7394199 w 8346699"/>
              <a:gd name="connsiteY177" fmla="*/ 2247900 h 3246967"/>
              <a:gd name="connsiteX178" fmla="*/ 7470399 w 8346699"/>
              <a:gd name="connsiteY178" fmla="*/ 2184400 h 3246967"/>
              <a:gd name="connsiteX179" fmla="*/ 7508499 w 8346699"/>
              <a:gd name="connsiteY179" fmla="*/ 2171700 h 3246967"/>
              <a:gd name="connsiteX180" fmla="*/ 7610099 w 8346699"/>
              <a:gd name="connsiteY180" fmla="*/ 2133600 h 3246967"/>
              <a:gd name="connsiteX181" fmla="*/ 7635499 w 8346699"/>
              <a:gd name="connsiteY181" fmla="*/ 2095500 h 3246967"/>
              <a:gd name="connsiteX182" fmla="*/ 7686299 w 8346699"/>
              <a:gd name="connsiteY182" fmla="*/ 2082800 h 3246967"/>
              <a:gd name="connsiteX183" fmla="*/ 7724399 w 8346699"/>
              <a:gd name="connsiteY183" fmla="*/ 2057400 h 3246967"/>
              <a:gd name="connsiteX184" fmla="*/ 7762499 w 8346699"/>
              <a:gd name="connsiteY184" fmla="*/ 2044700 h 3246967"/>
              <a:gd name="connsiteX185" fmla="*/ 7800599 w 8346699"/>
              <a:gd name="connsiteY185" fmla="*/ 2019300 h 3246967"/>
              <a:gd name="connsiteX186" fmla="*/ 7838699 w 8346699"/>
              <a:gd name="connsiteY186" fmla="*/ 1981200 h 3246967"/>
              <a:gd name="connsiteX187" fmla="*/ 7940299 w 8346699"/>
              <a:gd name="connsiteY187" fmla="*/ 1943100 h 3246967"/>
              <a:gd name="connsiteX188" fmla="*/ 7978399 w 8346699"/>
              <a:gd name="connsiteY188" fmla="*/ 1905000 h 3246967"/>
              <a:gd name="connsiteX189" fmla="*/ 8079999 w 8346699"/>
              <a:gd name="connsiteY189" fmla="*/ 1854200 h 3246967"/>
              <a:gd name="connsiteX190" fmla="*/ 8105399 w 8346699"/>
              <a:gd name="connsiteY190" fmla="*/ 1816100 h 3246967"/>
              <a:gd name="connsiteX191" fmla="*/ 8156199 w 8346699"/>
              <a:gd name="connsiteY191" fmla="*/ 1803400 h 3246967"/>
              <a:gd name="connsiteX192" fmla="*/ 8346699 w 8346699"/>
              <a:gd name="connsiteY192" fmla="*/ 1765300 h 3246967"/>
              <a:gd name="connsiteX193" fmla="*/ 8283199 w 8346699"/>
              <a:gd name="connsiteY193" fmla="*/ 1752600 h 3246967"/>
              <a:gd name="connsiteX194" fmla="*/ 8245099 w 8346699"/>
              <a:gd name="connsiteY194" fmla="*/ 1739900 h 3246967"/>
              <a:gd name="connsiteX195" fmla="*/ 8156199 w 8346699"/>
              <a:gd name="connsiteY195" fmla="*/ 1727200 h 3246967"/>
              <a:gd name="connsiteX196" fmla="*/ 8079999 w 8346699"/>
              <a:gd name="connsiteY196" fmla="*/ 1714500 h 3246967"/>
              <a:gd name="connsiteX197" fmla="*/ 7889499 w 8346699"/>
              <a:gd name="connsiteY197" fmla="*/ 1727200 h 3246967"/>
              <a:gd name="connsiteX198" fmla="*/ 7851399 w 8346699"/>
              <a:gd name="connsiteY198" fmla="*/ 1752600 h 3246967"/>
              <a:gd name="connsiteX199" fmla="*/ 7813299 w 8346699"/>
              <a:gd name="connsiteY199" fmla="*/ 1765300 h 3246967"/>
              <a:gd name="connsiteX200" fmla="*/ 7737099 w 8346699"/>
              <a:gd name="connsiteY200" fmla="*/ 1803400 h 3246967"/>
              <a:gd name="connsiteX201" fmla="*/ 7622799 w 8346699"/>
              <a:gd name="connsiteY201" fmla="*/ 1905000 h 3246967"/>
              <a:gd name="connsiteX202" fmla="*/ 7521199 w 8346699"/>
              <a:gd name="connsiteY202" fmla="*/ 2057400 h 3246967"/>
              <a:gd name="connsiteX203" fmla="*/ 7495799 w 8346699"/>
              <a:gd name="connsiteY203" fmla="*/ 2095500 h 3246967"/>
              <a:gd name="connsiteX204" fmla="*/ 7406899 w 8346699"/>
              <a:gd name="connsiteY204" fmla="*/ 2171700 h 3246967"/>
              <a:gd name="connsiteX205" fmla="*/ 7368799 w 8346699"/>
              <a:gd name="connsiteY205" fmla="*/ 2197100 h 3246967"/>
              <a:gd name="connsiteX206" fmla="*/ 7292599 w 8346699"/>
              <a:gd name="connsiteY206" fmla="*/ 2247900 h 3246967"/>
              <a:gd name="connsiteX207" fmla="*/ 7216399 w 8346699"/>
              <a:gd name="connsiteY207" fmla="*/ 2324100 h 3246967"/>
              <a:gd name="connsiteX208" fmla="*/ 7178299 w 8346699"/>
              <a:gd name="connsiteY208" fmla="*/ 2362200 h 3246967"/>
              <a:gd name="connsiteX209" fmla="*/ 7140199 w 8346699"/>
              <a:gd name="connsiteY209" fmla="*/ 2413000 h 3246967"/>
              <a:gd name="connsiteX210" fmla="*/ 7051299 w 8346699"/>
              <a:gd name="connsiteY210" fmla="*/ 2527300 h 3246967"/>
              <a:gd name="connsiteX211" fmla="*/ 7000499 w 8346699"/>
              <a:gd name="connsiteY211" fmla="*/ 2540000 h 3246967"/>
              <a:gd name="connsiteX212" fmla="*/ 6619499 w 8346699"/>
              <a:gd name="connsiteY212" fmla="*/ 2552700 h 3246967"/>
              <a:gd name="connsiteX213" fmla="*/ 6568699 w 8346699"/>
              <a:gd name="connsiteY213" fmla="*/ 2540000 h 3246967"/>
              <a:gd name="connsiteX214" fmla="*/ 6301999 w 8346699"/>
              <a:gd name="connsiteY214" fmla="*/ 2514600 h 3246967"/>
              <a:gd name="connsiteX215" fmla="*/ 6225799 w 8346699"/>
              <a:gd name="connsiteY215" fmla="*/ 2501900 h 3246967"/>
              <a:gd name="connsiteX216" fmla="*/ 6149599 w 8346699"/>
              <a:gd name="connsiteY216" fmla="*/ 2476500 h 3246967"/>
              <a:gd name="connsiteX217" fmla="*/ 6022599 w 8346699"/>
              <a:gd name="connsiteY217" fmla="*/ 2438400 h 3246967"/>
              <a:gd name="connsiteX218" fmla="*/ 5984499 w 8346699"/>
              <a:gd name="connsiteY218" fmla="*/ 2413000 h 3246967"/>
              <a:gd name="connsiteX219" fmla="*/ 5933699 w 8346699"/>
              <a:gd name="connsiteY219" fmla="*/ 2400300 h 3246967"/>
              <a:gd name="connsiteX220" fmla="*/ 5832099 w 8346699"/>
              <a:gd name="connsiteY220" fmla="*/ 2349500 h 3246967"/>
              <a:gd name="connsiteX221" fmla="*/ 5806699 w 8346699"/>
              <a:gd name="connsiteY221" fmla="*/ 2311400 h 3246967"/>
              <a:gd name="connsiteX222" fmla="*/ 5768599 w 8346699"/>
              <a:gd name="connsiteY222" fmla="*/ 2273300 h 3246967"/>
              <a:gd name="connsiteX223" fmla="*/ 5755899 w 8346699"/>
              <a:gd name="connsiteY223" fmla="*/ 2235200 h 3246967"/>
              <a:gd name="connsiteX224" fmla="*/ 5692399 w 8346699"/>
              <a:gd name="connsiteY224" fmla="*/ 2171700 h 3246967"/>
              <a:gd name="connsiteX225" fmla="*/ 5641599 w 8346699"/>
              <a:gd name="connsiteY225" fmla="*/ 2095500 h 3246967"/>
              <a:gd name="connsiteX226" fmla="*/ 5616199 w 8346699"/>
              <a:gd name="connsiteY226" fmla="*/ 2057400 h 3246967"/>
              <a:gd name="connsiteX227" fmla="*/ 5387599 w 8346699"/>
              <a:gd name="connsiteY227" fmla="*/ 2044700 h 3246967"/>
              <a:gd name="connsiteX228" fmla="*/ 5324099 w 8346699"/>
              <a:gd name="connsiteY228" fmla="*/ 2019300 h 3246967"/>
              <a:gd name="connsiteX229" fmla="*/ 5235199 w 8346699"/>
              <a:gd name="connsiteY229" fmla="*/ 2006600 h 3246967"/>
              <a:gd name="connsiteX230" fmla="*/ 5158999 w 8346699"/>
              <a:gd name="connsiteY230" fmla="*/ 1943100 h 3246967"/>
              <a:gd name="connsiteX231" fmla="*/ 5120899 w 8346699"/>
              <a:gd name="connsiteY231" fmla="*/ 1917700 h 3246967"/>
              <a:gd name="connsiteX232" fmla="*/ 5095499 w 8346699"/>
              <a:gd name="connsiteY232" fmla="*/ 1866900 h 3246967"/>
              <a:gd name="connsiteX233" fmla="*/ 5082799 w 8346699"/>
              <a:gd name="connsiteY233" fmla="*/ 1816100 h 3246967"/>
              <a:gd name="connsiteX234" fmla="*/ 5057399 w 8346699"/>
              <a:gd name="connsiteY234" fmla="*/ 1752600 h 3246967"/>
              <a:gd name="connsiteX235" fmla="*/ 5044699 w 8346699"/>
              <a:gd name="connsiteY235" fmla="*/ 1511300 h 3246967"/>
              <a:gd name="connsiteX236" fmla="*/ 5031999 w 8346699"/>
              <a:gd name="connsiteY236" fmla="*/ 1422400 h 3246967"/>
              <a:gd name="connsiteX237" fmla="*/ 5019299 w 8346699"/>
              <a:gd name="connsiteY237" fmla="*/ 1270000 h 3246967"/>
              <a:gd name="connsiteX238" fmla="*/ 4993899 w 8346699"/>
              <a:gd name="connsiteY238" fmla="*/ 1104900 h 3246967"/>
              <a:gd name="connsiteX239" fmla="*/ 4930399 w 8346699"/>
              <a:gd name="connsiteY239" fmla="*/ 1028700 h 3246967"/>
              <a:gd name="connsiteX240" fmla="*/ 4841499 w 8346699"/>
              <a:gd name="connsiteY240" fmla="*/ 927100 h 3246967"/>
              <a:gd name="connsiteX241" fmla="*/ 4790699 w 8346699"/>
              <a:gd name="connsiteY241" fmla="*/ 876300 h 3246967"/>
              <a:gd name="connsiteX242" fmla="*/ 4765299 w 8346699"/>
              <a:gd name="connsiteY242" fmla="*/ 838200 h 3246967"/>
              <a:gd name="connsiteX243" fmla="*/ 4638299 w 8346699"/>
              <a:gd name="connsiteY243" fmla="*/ 800100 h 3246967"/>
              <a:gd name="connsiteX244" fmla="*/ 4511299 w 8346699"/>
              <a:gd name="connsiteY244" fmla="*/ 812800 h 3246967"/>
              <a:gd name="connsiteX245" fmla="*/ 4473199 w 8346699"/>
              <a:gd name="connsiteY245" fmla="*/ 825500 h 3246967"/>
              <a:gd name="connsiteX246" fmla="*/ 4409699 w 8346699"/>
              <a:gd name="connsiteY246" fmla="*/ 901700 h 3246967"/>
              <a:gd name="connsiteX247" fmla="*/ 4396999 w 8346699"/>
              <a:gd name="connsiteY247" fmla="*/ 939800 h 3246967"/>
              <a:gd name="connsiteX248" fmla="*/ 4371599 w 8346699"/>
              <a:gd name="connsiteY248" fmla="*/ 977900 h 3246967"/>
              <a:gd name="connsiteX249" fmla="*/ 4320799 w 8346699"/>
              <a:gd name="connsiteY249" fmla="*/ 1092200 h 3246967"/>
              <a:gd name="connsiteX250" fmla="*/ 4308099 w 8346699"/>
              <a:gd name="connsiteY250" fmla="*/ 1155700 h 3246967"/>
              <a:gd name="connsiteX251" fmla="*/ 4282699 w 8346699"/>
              <a:gd name="connsiteY251" fmla="*/ 1308100 h 3246967"/>
              <a:gd name="connsiteX252" fmla="*/ 4269999 w 8346699"/>
              <a:gd name="connsiteY252" fmla="*/ 1346200 h 3246967"/>
              <a:gd name="connsiteX253" fmla="*/ 4244599 w 8346699"/>
              <a:gd name="connsiteY253" fmla="*/ 1384300 h 3246967"/>
              <a:gd name="connsiteX254" fmla="*/ 4231899 w 8346699"/>
              <a:gd name="connsiteY254" fmla="*/ 1447800 h 3246967"/>
              <a:gd name="connsiteX255" fmla="*/ 4219199 w 8346699"/>
              <a:gd name="connsiteY255" fmla="*/ 1524000 h 3246967"/>
              <a:gd name="connsiteX256" fmla="*/ 4193799 w 8346699"/>
              <a:gd name="connsiteY256" fmla="*/ 1600200 h 3246967"/>
              <a:gd name="connsiteX257" fmla="*/ 4181099 w 8346699"/>
              <a:gd name="connsiteY257" fmla="*/ 1651000 h 3246967"/>
              <a:gd name="connsiteX258" fmla="*/ 4155699 w 8346699"/>
              <a:gd name="connsiteY258" fmla="*/ 1816100 h 3246967"/>
              <a:gd name="connsiteX259" fmla="*/ 4142999 w 8346699"/>
              <a:gd name="connsiteY259" fmla="*/ 1854200 h 3246967"/>
              <a:gd name="connsiteX260" fmla="*/ 4130299 w 8346699"/>
              <a:gd name="connsiteY260" fmla="*/ 1905000 h 3246967"/>
              <a:gd name="connsiteX261" fmla="*/ 4104899 w 8346699"/>
              <a:gd name="connsiteY261" fmla="*/ 2070100 h 3246967"/>
              <a:gd name="connsiteX262" fmla="*/ 4092199 w 8346699"/>
              <a:gd name="connsiteY262" fmla="*/ 2108200 h 3246967"/>
              <a:gd name="connsiteX263" fmla="*/ 4015999 w 8346699"/>
              <a:gd name="connsiteY263" fmla="*/ 2184400 h 3246967"/>
              <a:gd name="connsiteX264" fmla="*/ 3939799 w 8346699"/>
              <a:gd name="connsiteY264" fmla="*/ 2235200 h 3246967"/>
              <a:gd name="connsiteX265" fmla="*/ 3901699 w 8346699"/>
              <a:gd name="connsiteY265" fmla="*/ 2197100 h 3246967"/>
              <a:gd name="connsiteX266" fmla="*/ 3838199 w 8346699"/>
              <a:gd name="connsiteY266" fmla="*/ 2108200 h 3246967"/>
              <a:gd name="connsiteX267" fmla="*/ 3800099 w 8346699"/>
              <a:gd name="connsiteY267" fmla="*/ 2006600 h 3246967"/>
              <a:gd name="connsiteX268" fmla="*/ 3787399 w 8346699"/>
              <a:gd name="connsiteY268" fmla="*/ 1955800 h 3246967"/>
              <a:gd name="connsiteX269" fmla="*/ 3749299 w 8346699"/>
              <a:gd name="connsiteY269" fmla="*/ 1917700 h 3246967"/>
              <a:gd name="connsiteX270" fmla="*/ 3685799 w 8346699"/>
              <a:gd name="connsiteY270" fmla="*/ 1841500 h 3246967"/>
              <a:gd name="connsiteX271" fmla="*/ 3673099 w 8346699"/>
              <a:gd name="connsiteY271" fmla="*/ 1803400 h 3246967"/>
              <a:gd name="connsiteX272" fmla="*/ 3634999 w 8346699"/>
              <a:gd name="connsiteY272" fmla="*/ 1790700 h 3246967"/>
              <a:gd name="connsiteX273" fmla="*/ 3596899 w 8346699"/>
              <a:gd name="connsiteY273" fmla="*/ 1752600 h 3246967"/>
              <a:gd name="connsiteX274" fmla="*/ 3546099 w 8346699"/>
              <a:gd name="connsiteY274" fmla="*/ 1676400 h 3246967"/>
              <a:gd name="connsiteX275" fmla="*/ 3533399 w 8346699"/>
              <a:gd name="connsiteY275" fmla="*/ 1638300 h 3246967"/>
              <a:gd name="connsiteX276" fmla="*/ 3495299 w 8346699"/>
              <a:gd name="connsiteY276" fmla="*/ 1587500 h 3246967"/>
              <a:gd name="connsiteX277" fmla="*/ 3457199 w 8346699"/>
              <a:gd name="connsiteY277" fmla="*/ 1485900 h 3246967"/>
              <a:gd name="connsiteX278" fmla="*/ 3419099 w 8346699"/>
              <a:gd name="connsiteY278" fmla="*/ 1422400 h 3246967"/>
              <a:gd name="connsiteX279" fmla="*/ 3380999 w 8346699"/>
              <a:gd name="connsiteY279" fmla="*/ 1320800 h 3246967"/>
              <a:gd name="connsiteX280" fmla="*/ 3317499 w 8346699"/>
              <a:gd name="connsiteY280" fmla="*/ 1193800 h 3246967"/>
              <a:gd name="connsiteX281" fmla="*/ 3203199 w 8346699"/>
              <a:gd name="connsiteY281" fmla="*/ 1143000 h 3246967"/>
              <a:gd name="connsiteX282" fmla="*/ 3165099 w 8346699"/>
              <a:gd name="connsiteY282" fmla="*/ 1130300 h 3246967"/>
              <a:gd name="connsiteX283" fmla="*/ 3012699 w 8346699"/>
              <a:gd name="connsiteY283" fmla="*/ 1168400 h 3246967"/>
              <a:gd name="connsiteX284" fmla="*/ 2974599 w 8346699"/>
              <a:gd name="connsiteY284" fmla="*/ 1193800 h 3246967"/>
              <a:gd name="connsiteX285" fmla="*/ 2923799 w 8346699"/>
              <a:gd name="connsiteY285" fmla="*/ 1219200 h 3246967"/>
              <a:gd name="connsiteX286" fmla="*/ 2885699 w 8346699"/>
              <a:gd name="connsiteY286" fmla="*/ 1244600 h 3246967"/>
              <a:gd name="connsiteX287" fmla="*/ 2834899 w 8346699"/>
              <a:gd name="connsiteY287" fmla="*/ 1257300 h 3246967"/>
              <a:gd name="connsiteX288" fmla="*/ 2796799 w 8346699"/>
              <a:gd name="connsiteY288" fmla="*/ 1308100 h 3246967"/>
              <a:gd name="connsiteX289" fmla="*/ 2758699 w 8346699"/>
              <a:gd name="connsiteY289" fmla="*/ 1320800 h 3246967"/>
              <a:gd name="connsiteX290" fmla="*/ 2733299 w 8346699"/>
              <a:gd name="connsiteY290" fmla="*/ 1358900 h 3246967"/>
              <a:gd name="connsiteX291" fmla="*/ 2657099 w 8346699"/>
              <a:gd name="connsiteY291" fmla="*/ 1435100 h 3246967"/>
              <a:gd name="connsiteX292" fmla="*/ 2631699 w 8346699"/>
              <a:gd name="connsiteY292" fmla="*/ 1498600 h 3246967"/>
              <a:gd name="connsiteX293" fmla="*/ 2618999 w 8346699"/>
              <a:gd name="connsiteY293" fmla="*/ 1562100 h 3246967"/>
              <a:gd name="connsiteX294" fmla="*/ 2580899 w 8346699"/>
              <a:gd name="connsiteY294" fmla="*/ 1612900 h 3246967"/>
              <a:gd name="connsiteX295" fmla="*/ 2542799 w 8346699"/>
              <a:gd name="connsiteY295" fmla="*/ 1689100 h 3246967"/>
              <a:gd name="connsiteX296" fmla="*/ 2517399 w 8346699"/>
              <a:gd name="connsiteY296" fmla="*/ 1828800 h 3246967"/>
              <a:gd name="connsiteX297" fmla="*/ 2504699 w 8346699"/>
              <a:gd name="connsiteY297" fmla="*/ 1866900 h 3246967"/>
              <a:gd name="connsiteX298" fmla="*/ 2491999 w 8346699"/>
              <a:gd name="connsiteY298" fmla="*/ 1943100 h 3246967"/>
              <a:gd name="connsiteX299" fmla="*/ 2466599 w 8346699"/>
              <a:gd name="connsiteY299" fmla="*/ 1981200 h 3246967"/>
              <a:gd name="connsiteX300" fmla="*/ 2441199 w 8346699"/>
              <a:gd name="connsiteY300" fmla="*/ 2057400 h 3246967"/>
              <a:gd name="connsiteX301" fmla="*/ 2390399 w 8346699"/>
              <a:gd name="connsiteY301" fmla="*/ 2146300 h 3246967"/>
              <a:gd name="connsiteX302" fmla="*/ 2352299 w 8346699"/>
              <a:gd name="connsiteY302" fmla="*/ 2222500 h 3246967"/>
              <a:gd name="connsiteX303" fmla="*/ 2326899 w 8346699"/>
              <a:gd name="connsiteY303" fmla="*/ 2273300 h 3246967"/>
              <a:gd name="connsiteX304" fmla="*/ 2250699 w 8346699"/>
              <a:gd name="connsiteY304" fmla="*/ 2336800 h 3246967"/>
              <a:gd name="connsiteX305" fmla="*/ 2237999 w 8346699"/>
              <a:gd name="connsiteY305" fmla="*/ 2374900 h 3246967"/>
              <a:gd name="connsiteX306" fmla="*/ 2149099 w 8346699"/>
              <a:gd name="connsiteY306" fmla="*/ 2438400 h 3246967"/>
              <a:gd name="connsiteX307" fmla="*/ 2072899 w 8346699"/>
              <a:gd name="connsiteY307" fmla="*/ 2501900 h 3246967"/>
              <a:gd name="connsiteX308" fmla="*/ 1996699 w 8346699"/>
              <a:gd name="connsiteY308" fmla="*/ 2527300 h 3246967"/>
              <a:gd name="connsiteX309" fmla="*/ 1945899 w 8346699"/>
              <a:gd name="connsiteY309" fmla="*/ 2552700 h 3246967"/>
              <a:gd name="connsiteX310" fmla="*/ 1844299 w 8346699"/>
              <a:gd name="connsiteY310" fmla="*/ 2565400 h 3246967"/>
              <a:gd name="connsiteX311" fmla="*/ 1628399 w 8346699"/>
              <a:gd name="connsiteY311" fmla="*/ 2552700 h 3246967"/>
              <a:gd name="connsiteX312" fmla="*/ 1552199 w 8346699"/>
              <a:gd name="connsiteY312" fmla="*/ 2489200 h 3246967"/>
              <a:gd name="connsiteX313" fmla="*/ 1488699 w 8346699"/>
              <a:gd name="connsiteY313" fmla="*/ 2374900 h 3246967"/>
              <a:gd name="connsiteX314" fmla="*/ 1475999 w 8346699"/>
              <a:gd name="connsiteY314" fmla="*/ 2311400 h 3246967"/>
              <a:gd name="connsiteX315" fmla="*/ 1450599 w 8346699"/>
              <a:gd name="connsiteY315" fmla="*/ 2273300 h 3246967"/>
              <a:gd name="connsiteX316" fmla="*/ 1412499 w 8346699"/>
              <a:gd name="connsiteY316" fmla="*/ 2197100 h 3246967"/>
              <a:gd name="connsiteX317" fmla="*/ 1399799 w 8346699"/>
              <a:gd name="connsiteY317" fmla="*/ 2019300 h 3246967"/>
              <a:gd name="connsiteX318" fmla="*/ 1374399 w 8346699"/>
              <a:gd name="connsiteY318" fmla="*/ 1943100 h 3246967"/>
              <a:gd name="connsiteX319" fmla="*/ 1361699 w 8346699"/>
              <a:gd name="connsiteY319" fmla="*/ 1752600 h 3246967"/>
              <a:gd name="connsiteX320" fmla="*/ 1336299 w 8346699"/>
              <a:gd name="connsiteY320" fmla="*/ 1651000 h 3246967"/>
              <a:gd name="connsiteX321" fmla="*/ 1298199 w 8346699"/>
              <a:gd name="connsiteY321" fmla="*/ 1498600 h 3246967"/>
              <a:gd name="connsiteX322" fmla="*/ 1272799 w 8346699"/>
              <a:gd name="connsiteY322" fmla="*/ 1435100 h 3246967"/>
              <a:gd name="connsiteX323" fmla="*/ 1260099 w 8346699"/>
              <a:gd name="connsiteY323" fmla="*/ 1397000 h 3246967"/>
              <a:gd name="connsiteX324" fmla="*/ 1196599 w 8346699"/>
              <a:gd name="connsiteY324" fmla="*/ 1320800 h 3246967"/>
              <a:gd name="connsiteX325" fmla="*/ 1171199 w 8346699"/>
              <a:gd name="connsiteY325" fmla="*/ 1282700 h 3246967"/>
              <a:gd name="connsiteX326" fmla="*/ 1094999 w 8346699"/>
              <a:gd name="connsiteY326" fmla="*/ 1206500 h 3246967"/>
              <a:gd name="connsiteX327" fmla="*/ 1056899 w 8346699"/>
              <a:gd name="connsiteY327" fmla="*/ 1104900 h 3246967"/>
              <a:gd name="connsiteX328" fmla="*/ 1044199 w 8346699"/>
              <a:gd name="connsiteY328" fmla="*/ 1066800 h 3246967"/>
              <a:gd name="connsiteX329" fmla="*/ 1006099 w 8346699"/>
              <a:gd name="connsiteY329" fmla="*/ 1016000 h 3246967"/>
              <a:gd name="connsiteX330" fmla="*/ 980699 w 8346699"/>
              <a:gd name="connsiteY330" fmla="*/ 952500 h 3246967"/>
              <a:gd name="connsiteX331" fmla="*/ 942599 w 8346699"/>
              <a:gd name="connsiteY331" fmla="*/ 863600 h 3246967"/>
              <a:gd name="connsiteX332" fmla="*/ 904499 w 8346699"/>
              <a:gd name="connsiteY332" fmla="*/ 647700 h 3246967"/>
              <a:gd name="connsiteX333" fmla="*/ 891799 w 8346699"/>
              <a:gd name="connsiteY333" fmla="*/ 609600 h 3246967"/>
              <a:gd name="connsiteX334" fmla="*/ 828299 w 8346699"/>
              <a:gd name="connsiteY334" fmla="*/ 533400 h 3246967"/>
              <a:gd name="connsiteX335" fmla="*/ 815599 w 8346699"/>
              <a:gd name="connsiteY335" fmla="*/ 495300 h 3246967"/>
              <a:gd name="connsiteX336" fmla="*/ 726699 w 8346699"/>
              <a:gd name="connsiteY336" fmla="*/ 419100 h 3246967"/>
              <a:gd name="connsiteX337" fmla="*/ 650499 w 8346699"/>
              <a:gd name="connsiteY337" fmla="*/ 368300 h 3246967"/>
              <a:gd name="connsiteX338" fmla="*/ 574299 w 8346699"/>
              <a:gd name="connsiteY338" fmla="*/ 342900 h 3246967"/>
              <a:gd name="connsiteX339" fmla="*/ 536199 w 8346699"/>
              <a:gd name="connsiteY339" fmla="*/ 330200 h 3246967"/>
              <a:gd name="connsiteX340" fmla="*/ 447299 w 8346699"/>
              <a:gd name="connsiteY340" fmla="*/ 266700 h 3246967"/>
              <a:gd name="connsiteX341" fmla="*/ 396499 w 8346699"/>
              <a:gd name="connsiteY341" fmla="*/ 241300 h 3246967"/>
              <a:gd name="connsiteX342" fmla="*/ 358399 w 8346699"/>
              <a:gd name="connsiteY342" fmla="*/ 215900 h 3246967"/>
              <a:gd name="connsiteX343" fmla="*/ 307599 w 8346699"/>
              <a:gd name="connsiteY343" fmla="*/ 190500 h 3246967"/>
              <a:gd name="connsiteX344" fmla="*/ 218699 w 8346699"/>
              <a:gd name="connsiteY344" fmla="*/ 127000 h 3246967"/>
              <a:gd name="connsiteX345" fmla="*/ 180599 w 8346699"/>
              <a:gd name="connsiteY345" fmla="*/ 114300 h 3246967"/>
              <a:gd name="connsiteX346" fmla="*/ 129799 w 8346699"/>
              <a:gd name="connsiteY346" fmla="*/ 38100 h 3246967"/>
              <a:gd name="connsiteX347" fmla="*/ 2799 w 8346699"/>
              <a:gd name="connsiteY34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485399 w 8346699"/>
              <a:gd name="connsiteY4" fmla="*/ 3022600 h 3246967"/>
              <a:gd name="connsiteX5" fmla="*/ 523499 w 8346699"/>
              <a:gd name="connsiteY5" fmla="*/ 3009900 h 3246967"/>
              <a:gd name="connsiteX6" fmla="*/ 561599 w 8346699"/>
              <a:gd name="connsiteY6" fmla="*/ 2984500 h 3246967"/>
              <a:gd name="connsiteX7" fmla="*/ 637799 w 8346699"/>
              <a:gd name="connsiteY7" fmla="*/ 2959100 h 3246967"/>
              <a:gd name="connsiteX8" fmla="*/ 675899 w 8346699"/>
              <a:gd name="connsiteY8" fmla="*/ 2921000 h 3246967"/>
              <a:gd name="connsiteX9" fmla="*/ 701299 w 8346699"/>
              <a:gd name="connsiteY9" fmla="*/ 2882900 h 3246967"/>
              <a:gd name="connsiteX10" fmla="*/ 739399 w 8346699"/>
              <a:gd name="connsiteY10" fmla="*/ 2870200 h 3246967"/>
              <a:gd name="connsiteX11" fmla="*/ 777499 w 8346699"/>
              <a:gd name="connsiteY11" fmla="*/ 2844800 h 3246967"/>
              <a:gd name="connsiteX12" fmla="*/ 828299 w 8346699"/>
              <a:gd name="connsiteY12" fmla="*/ 2819400 h 3246967"/>
              <a:gd name="connsiteX13" fmla="*/ 866399 w 8346699"/>
              <a:gd name="connsiteY13" fmla="*/ 2781300 h 3246967"/>
              <a:gd name="connsiteX14" fmla="*/ 891799 w 8346699"/>
              <a:gd name="connsiteY14" fmla="*/ 2743200 h 3246967"/>
              <a:gd name="connsiteX15" fmla="*/ 942599 w 8346699"/>
              <a:gd name="connsiteY15" fmla="*/ 2717800 h 3246967"/>
              <a:gd name="connsiteX16" fmla="*/ 1044199 w 8346699"/>
              <a:gd name="connsiteY16" fmla="*/ 2730500 h 3246967"/>
              <a:gd name="connsiteX17" fmla="*/ 1094999 w 8346699"/>
              <a:gd name="connsiteY17" fmla="*/ 2768600 h 3246967"/>
              <a:gd name="connsiteX18" fmla="*/ 1145799 w 8346699"/>
              <a:gd name="connsiteY18" fmla="*/ 2781300 h 3246967"/>
              <a:gd name="connsiteX19" fmla="*/ 1183899 w 8346699"/>
              <a:gd name="connsiteY19" fmla="*/ 2806700 h 3246967"/>
              <a:gd name="connsiteX20" fmla="*/ 1221999 w 8346699"/>
              <a:gd name="connsiteY20" fmla="*/ 2844800 h 3246967"/>
              <a:gd name="connsiteX21" fmla="*/ 1526799 w 8346699"/>
              <a:gd name="connsiteY21" fmla="*/ 2895600 h 3246967"/>
              <a:gd name="connsiteX22" fmla="*/ 1552199 w 8346699"/>
              <a:gd name="connsiteY22" fmla="*/ 2959100 h 3246967"/>
              <a:gd name="connsiteX23" fmla="*/ 1564899 w 8346699"/>
              <a:gd name="connsiteY23" fmla="*/ 3009900 h 3246967"/>
              <a:gd name="connsiteX24" fmla="*/ 1615699 w 8346699"/>
              <a:gd name="connsiteY24" fmla="*/ 3022600 h 3246967"/>
              <a:gd name="connsiteX25" fmla="*/ 1806199 w 8346699"/>
              <a:gd name="connsiteY25" fmla="*/ 3009900 h 3246967"/>
              <a:gd name="connsiteX26" fmla="*/ 1882399 w 8346699"/>
              <a:gd name="connsiteY26" fmla="*/ 2933700 h 3246967"/>
              <a:gd name="connsiteX27" fmla="*/ 1920499 w 8346699"/>
              <a:gd name="connsiteY27" fmla="*/ 2895600 h 3246967"/>
              <a:gd name="connsiteX28" fmla="*/ 1945899 w 8346699"/>
              <a:gd name="connsiteY28" fmla="*/ 2857500 h 3246967"/>
              <a:gd name="connsiteX29" fmla="*/ 1983999 w 8346699"/>
              <a:gd name="connsiteY29" fmla="*/ 2832100 h 3246967"/>
              <a:gd name="connsiteX30" fmla="*/ 2022099 w 8346699"/>
              <a:gd name="connsiteY30" fmla="*/ 2794000 h 3246967"/>
              <a:gd name="connsiteX31" fmla="*/ 2060199 w 8346699"/>
              <a:gd name="connsiteY31" fmla="*/ 2781300 h 3246967"/>
              <a:gd name="connsiteX32" fmla="*/ 2403099 w 8346699"/>
              <a:gd name="connsiteY32" fmla="*/ 2768600 h 3246967"/>
              <a:gd name="connsiteX33" fmla="*/ 2453899 w 8346699"/>
              <a:gd name="connsiteY33" fmla="*/ 2755900 h 3246967"/>
              <a:gd name="connsiteX34" fmla="*/ 2491999 w 8346699"/>
              <a:gd name="connsiteY34" fmla="*/ 2743200 h 3246967"/>
              <a:gd name="connsiteX35" fmla="*/ 2555499 w 8346699"/>
              <a:gd name="connsiteY35" fmla="*/ 2730500 h 3246967"/>
              <a:gd name="connsiteX36" fmla="*/ 2593599 w 8346699"/>
              <a:gd name="connsiteY36" fmla="*/ 2692400 h 3246967"/>
              <a:gd name="connsiteX37" fmla="*/ 2631699 w 8346699"/>
              <a:gd name="connsiteY37" fmla="*/ 2679700 h 3246967"/>
              <a:gd name="connsiteX38" fmla="*/ 2644399 w 8346699"/>
              <a:gd name="connsiteY38" fmla="*/ 2641600 h 3246967"/>
              <a:gd name="connsiteX39" fmla="*/ 2745999 w 8346699"/>
              <a:gd name="connsiteY39" fmla="*/ 2540000 h 3246967"/>
              <a:gd name="connsiteX40" fmla="*/ 2758699 w 8346699"/>
              <a:gd name="connsiteY40" fmla="*/ 2501900 h 3246967"/>
              <a:gd name="connsiteX41" fmla="*/ 2809499 w 8346699"/>
              <a:gd name="connsiteY41" fmla="*/ 2425700 h 3246967"/>
              <a:gd name="connsiteX42" fmla="*/ 2822199 w 8346699"/>
              <a:gd name="connsiteY42" fmla="*/ 2387600 h 3246967"/>
              <a:gd name="connsiteX43" fmla="*/ 2847599 w 8346699"/>
              <a:gd name="connsiteY43" fmla="*/ 2336800 h 3246967"/>
              <a:gd name="connsiteX44" fmla="*/ 2809499 w 8346699"/>
              <a:gd name="connsiteY44" fmla="*/ 2374900 h 3246967"/>
              <a:gd name="connsiteX45" fmla="*/ 2733299 w 8346699"/>
              <a:gd name="connsiteY45" fmla="*/ 2413000 h 3246967"/>
              <a:gd name="connsiteX46" fmla="*/ 2657099 w 8346699"/>
              <a:gd name="connsiteY46" fmla="*/ 2476500 h 3246967"/>
              <a:gd name="connsiteX47" fmla="*/ 2580899 w 8346699"/>
              <a:gd name="connsiteY47" fmla="*/ 2527300 h 3246967"/>
              <a:gd name="connsiteX48" fmla="*/ 2479299 w 8346699"/>
              <a:gd name="connsiteY48" fmla="*/ 2641600 h 3246967"/>
              <a:gd name="connsiteX49" fmla="*/ 2441199 w 8346699"/>
              <a:gd name="connsiteY49" fmla="*/ 2679700 h 3246967"/>
              <a:gd name="connsiteX50" fmla="*/ 2428499 w 8346699"/>
              <a:gd name="connsiteY50" fmla="*/ 2717800 h 3246967"/>
              <a:gd name="connsiteX51" fmla="*/ 2403099 w 8346699"/>
              <a:gd name="connsiteY51" fmla="*/ 2755900 h 3246967"/>
              <a:gd name="connsiteX52" fmla="*/ 2364999 w 8346699"/>
              <a:gd name="connsiteY52" fmla="*/ 2870200 h 3246967"/>
              <a:gd name="connsiteX53" fmla="*/ 2288799 w 8346699"/>
              <a:gd name="connsiteY53" fmla="*/ 2933700 h 3246967"/>
              <a:gd name="connsiteX54" fmla="*/ 2161799 w 8346699"/>
              <a:gd name="connsiteY54" fmla="*/ 3022600 h 3246967"/>
              <a:gd name="connsiteX55" fmla="*/ 2110999 w 8346699"/>
              <a:gd name="connsiteY55" fmla="*/ 3048000 h 3246967"/>
              <a:gd name="connsiteX56" fmla="*/ 2072899 w 8346699"/>
              <a:gd name="connsiteY56" fmla="*/ 3073400 h 3246967"/>
              <a:gd name="connsiteX57" fmla="*/ 1996699 w 8346699"/>
              <a:gd name="connsiteY57" fmla="*/ 3098800 h 3246967"/>
              <a:gd name="connsiteX58" fmla="*/ 1958599 w 8346699"/>
              <a:gd name="connsiteY58" fmla="*/ 3111500 h 3246967"/>
              <a:gd name="connsiteX59" fmla="*/ 2364999 w 8346699"/>
              <a:gd name="connsiteY59" fmla="*/ 3136900 h 3246967"/>
              <a:gd name="connsiteX60" fmla="*/ 2669799 w 8346699"/>
              <a:gd name="connsiteY60" fmla="*/ 3162300 h 3246967"/>
              <a:gd name="connsiteX61" fmla="*/ 2885699 w 8346699"/>
              <a:gd name="connsiteY61" fmla="*/ 3175000 h 3246967"/>
              <a:gd name="connsiteX62" fmla="*/ 3406399 w 8346699"/>
              <a:gd name="connsiteY62" fmla="*/ 3149600 h 3246967"/>
              <a:gd name="connsiteX63" fmla="*/ 3533399 w 8346699"/>
              <a:gd name="connsiteY63" fmla="*/ 3124200 h 3246967"/>
              <a:gd name="connsiteX64" fmla="*/ 3609599 w 8346699"/>
              <a:gd name="connsiteY64" fmla="*/ 3098800 h 3246967"/>
              <a:gd name="connsiteX65" fmla="*/ 4104899 w 8346699"/>
              <a:gd name="connsiteY65" fmla="*/ 3073400 h 3246967"/>
              <a:gd name="connsiteX66" fmla="*/ 4282699 w 8346699"/>
              <a:gd name="connsiteY66" fmla="*/ 3048000 h 3246967"/>
              <a:gd name="connsiteX67" fmla="*/ 4358899 w 8346699"/>
              <a:gd name="connsiteY67" fmla="*/ 3035300 h 3246967"/>
              <a:gd name="connsiteX68" fmla="*/ 4435099 w 8346699"/>
              <a:gd name="connsiteY68" fmla="*/ 3009900 h 3246967"/>
              <a:gd name="connsiteX69" fmla="*/ 5044699 w 8346699"/>
              <a:gd name="connsiteY69" fmla="*/ 3022600 h 3246967"/>
              <a:gd name="connsiteX70" fmla="*/ 5120899 w 8346699"/>
              <a:gd name="connsiteY70" fmla="*/ 3048000 h 3246967"/>
              <a:gd name="connsiteX71" fmla="*/ 5273299 w 8346699"/>
              <a:gd name="connsiteY71" fmla="*/ 3060700 h 3246967"/>
              <a:gd name="connsiteX72" fmla="*/ 5451099 w 8346699"/>
              <a:gd name="connsiteY72" fmla="*/ 3086100 h 3246967"/>
              <a:gd name="connsiteX73" fmla="*/ 5819399 w 8346699"/>
              <a:gd name="connsiteY73" fmla="*/ 3098800 h 3246967"/>
              <a:gd name="connsiteX74" fmla="*/ 6225799 w 8346699"/>
              <a:gd name="connsiteY74" fmla="*/ 3124200 h 3246967"/>
              <a:gd name="connsiteX75" fmla="*/ 6301999 w 8346699"/>
              <a:gd name="connsiteY75" fmla="*/ 3187700 h 3246967"/>
              <a:gd name="connsiteX76" fmla="*/ 6759199 w 8346699"/>
              <a:gd name="connsiteY76" fmla="*/ 3175000 h 3246967"/>
              <a:gd name="connsiteX77" fmla="*/ 6809999 w 8346699"/>
              <a:gd name="connsiteY77" fmla="*/ 3149600 h 3246967"/>
              <a:gd name="connsiteX78" fmla="*/ 6873499 w 8346699"/>
              <a:gd name="connsiteY78" fmla="*/ 3136900 h 3246967"/>
              <a:gd name="connsiteX79" fmla="*/ 6784599 w 8346699"/>
              <a:gd name="connsiteY79" fmla="*/ 3098800 h 3246967"/>
              <a:gd name="connsiteX80" fmla="*/ 6644899 w 8346699"/>
              <a:gd name="connsiteY80" fmla="*/ 3086100 h 3246967"/>
              <a:gd name="connsiteX81" fmla="*/ 6543299 w 8346699"/>
              <a:gd name="connsiteY81" fmla="*/ 3073400 h 3246967"/>
              <a:gd name="connsiteX82" fmla="*/ 6276599 w 8346699"/>
              <a:gd name="connsiteY82" fmla="*/ 3048000 h 3246967"/>
              <a:gd name="connsiteX83" fmla="*/ 6225799 w 8346699"/>
              <a:gd name="connsiteY83" fmla="*/ 3022600 h 3246967"/>
              <a:gd name="connsiteX84" fmla="*/ 6301999 w 8346699"/>
              <a:gd name="connsiteY84" fmla="*/ 2971800 h 3246967"/>
              <a:gd name="connsiteX85" fmla="*/ 6479799 w 8346699"/>
              <a:gd name="connsiteY85" fmla="*/ 2946400 h 3246967"/>
              <a:gd name="connsiteX86" fmla="*/ 6594099 w 8346699"/>
              <a:gd name="connsiteY86" fmla="*/ 2908300 h 3246967"/>
              <a:gd name="connsiteX87" fmla="*/ 6644899 w 8346699"/>
              <a:gd name="connsiteY87" fmla="*/ 2895600 h 3246967"/>
              <a:gd name="connsiteX88" fmla="*/ 5946399 w 8346699"/>
              <a:gd name="connsiteY88" fmla="*/ 2870200 h 3246967"/>
              <a:gd name="connsiteX89" fmla="*/ 5857499 w 8346699"/>
              <a:gd name="connsiteY89" fmla="*/ 2857500 h 3246967"/>
              <a:gd name="connsiteX90" fmla="*/ 5666999 w 8346699"/>
              <a:gd name="connsiteY90" fmla="*/ 2844800 h 3246967"/>
              <a:gd name="connsiteX91" fmla="*/ 5209799 w 8346699"/>
              <a:gd name="connsiteY91" fmla="*/ 2832100 h 3246967"/>
              <a:gd name="connsiteX92" fmla="*/ 5146299 w 8346699"/>
              <a:gd name="connsiteY92" fmla="*/ 2819400 h 3246967"/>
              <a:gd name="connsiteX93" fmla="*/ 5108199 w 8346699"/>
              <a:gd name="connsiteY93" fmla="*/ 2806700 h 3246967"/>
              <a:gd name="connsiteX94" fmla="*/ 4587499 w 8346699"/>
              <a:gd name="connsiteY94" fmla="*/ 2819400 h 3246967"/>
              <a:gd name="connsiteX95" fmla="*/ 4485899 w 8346699"/>
              <a:gd name="connsiteY95" fmla="*/ 2832100 h 3246967"/>
              <a:gd name="connsiteX96" fmla="*/ 4244599 w 8346699"/>
              <a:gd name="connsiteY96" fmla="*/ 2870200 h 3246967"/>
              <a:gd name="connsiteX97" fmla="*/ 4028699 w 8346699"/>
              <a:gd name="connsiteY97" fmla="*/ 2882900 h 3246967"/>
              <a:gd name="connsiteX98" fmla="*/ 3520699 w 8346699"/>
              <a:gd name="connsiteY98" fmla="*/ 2870200 h 3246967"/>
              <a:gd name="connsiteX99" fmla="*/ 3482599 w 8346699"/>
              <a:gd name="connsiteY99" fmla="*/ 2857500 h 3246967"/>
              <a:gd name="connsiteX100" fmla="*/ 3355599 w 8346699"/>
              <a:gd name="connsiteY100" fmla="*/ 2870200 h 3246967"/>
              <a:gd name="connsiteX101" fmla="*/ 3330199 w 8346699"/>
              <a:gd name="connsiteY101" fmla="*/ 2908300 h 3246967"/>
              <a:gd name="connsiteX102" fmla="*/ 3304799 w 8346699"/>
              <a:gd name="connsiteY102" fmla="*/ 2997200 h 3246967"/>
              <a:gd name="connsiteX103" fmla="*/ 3190499 w 8346699"/>
              <a:gd name="connsiteY103" fmla="*/ 3060700 h 3246967"/>
              <a:gd name="connsiteX104" fmla="*/ 3114299 w 8346699"/>
              <a:gd name="connsiteY104" fmla="*/ 3098800 h 3246967"/>
              <a:gd name="connsiteX105" fmla="*/ 3012699 w 8346699"/>
              <a:gd name="connsiteY105" fmla="*/ 3086100 h 3246967"/>
              <a:gd name="connsiteX106" fmla="*/ 3025399 w 8346699"/>
              <a:gd name="connsiteY106" fmla="*/ 3035300 h 3246967"/>
              <a:gd name="connsiteX107" fmla="*/ 3076199 w 8346699"/>
              <a:gd name="connsiteY107" fmla="*/ 3022600 h 3246967"/>
              <a:gd name="connsiteX108" fmla="*/ 3114299 w 8346699"/>
              <a:gd name="connsiteY108" fmla="*/ 2997200 h 3246967"/>
              <a:gd name="connsiteX109" fmla="*/ 3190499 w 8346699"/>
              <a:gd name="connsiteY109" fmla="*/ 2971800 h 3246967"/>
              <a:gd name="connsiteX110" fmla="*/ 3266699 w 8346699"/>
              <a:gd name="connsiteY110" fmla="*/ 2933700 h 3246967"/>
              <a:gd name="connsiteX111" fmla="*/ 3304799 w 8346699"/>
              <a:gd name="connsiteY111" fmla="*/ 2908300 h 3246967"/>
              <a:gd name="connsiteX112" fmla="*/ 3330199 w 8346699"/>
              <a:gd name="connsiteY112" fmla="*/ 2870200 h 3246967"/>
              <a:gd name="connsiteX113" fmla="*/ 3368299 w 8346699"/>
              <a:gd name="connsiteY113" fmla="*/ 2857500 h 3246967"/>
              <a:gd name="connsiteX114" fmla="*/ 3406399 w 8346699"/>
              <a:gd name="connsiteY114" fmla="*/ 2832100 h 3246967"/>
              <a:gd name="connsiteX115" fmla="*/ 3660399 w 8346699"/>
              <a:gd name="connsiteY115" fmla="*/ 2806700 h 3246967"/>
              <a:gd name="connsiteX116" fmla="*/ 3761999 w 8346699"/>
              <a:gd name="connsiteY116" fmla="*/ 2781300 h 3246967"/>
              <a:gd name="connsiteX117" fmla="*/ 3838199 w 8346699"/>
              <a:gd name="connsiteY117" fmla="*/ 2755900 h 3246967"/>
              <a:gd name="connsiteX118" fmla="*/ 3876299 w 8346699"/>
              <a:gd name="connsiteY118" fmla="*/ 2730500 h 3246967"/>
              <a:gd name="connsiteX119" fmla="*/ 3927099 w 8346699"/>
              <a:gd name="connsiteY119" fmla="*/ 2717800 h 3246967"/>
              <a:gd name="connsiteX120" fmla="*/ 3965199 w 8346699"/>
              <a:gd name="connsiteY120" fmla="*/ 2705100 h 3246967"/>
              <a:gd name="connsiteX121" fmla="*/ 3990599 w 8346699"/>
              <a:gd name="connsiteY121" fmla="*/ 2667000 h 3246967"/>
              <a:gd name="connsiteX122" fmla="*/ 3927099 w 8346699"/>
              <a:gd name="connsiteY122" fmla="*/ 2654300 h 3246967"/>
              <a:gd name="connsiteX123" fmla="*/ 3876299 w 8346699"/>
              <a:gd name="connsiteY123" fmla="*/ 2641600 h 3246967"/>
              <a:gd name="connsiteX124" fmla="*/ 3800099 w 8346699"/>
              <a:gd name="connsiteY124" fmla="*/ 2616200 h 3246967"/>
              <a:gd name="connsiteX125" fmla="*/ 3787399 w 8346699"/>
              <a:gd name="connsiteY125" fmla="*/ 2578100 h 3246967"/>
              <a:gd name="connsiteX126" fmla="*/ 3698499 w 8346699"/>
              <a:gd name="connsiteY126" fmla="*/ 2463800 h 3246967"/>
              <a:gd name="connsiteX127" fmla="*/ 3660399 w 8346699"/>
              <a:gd name="connsiteY127" fmla="*/ 2438400 h 3246967"/>
              <a:gd name="connsiteX128" fmla="*/ 3927099 w 8346699"/>
              <a:gd name="connsiteY128" fmla="*/ 2400300 h 3246967"/>
              <a:gd name="connsiteX129" fmla="*/ 4003299 w 8346699"/>
              <a:gd name="connsiteY129" fmla="*/ 2336800 h 3246967"/>
              <a:gd name="connsiteX130" fmla="*/ 4054099 w 8346699"/>
              <a:gd name="connsiteY130" fmla="*/ 2260600 h 3246967"/>
              <a:gd name="connsiteX131" fmla="*/ 4117599 w 8346699"/>
              <a:gd name="connsiteY131" fmla="*/ 2184400 h 3246967"/>
              <a:gd name="connsiteX132" fmla="*/ 4168399 w 8346699"/>
              <a:gd name="connsiteY132" fmla="*/ 2133600 h 3246967"/>
              <a:gd name="connsiteX133" fmla="*/ 4219199 w 8346699"/>
              <a:gd name="connsiteY133" fmla="*/ 2082800 h 3246967"/>
              <a:gd name="connsiteX134" fmla="*/ 4244599 w 8346699"/>
              <a:gd name="connsiteY134" fmla="*/ 2044700 h 3246967"/>
              <a:gd name="connsiteX135" fmla="*/ 4282699 w 8346699"/>
              <a:gd name="connsiteY135" fmla="*/ 2006600 h 3246967"/>
              <a:gd name="connsiteX136" fmla="*/ 4295399 w 8346699"/>
              <a:gd name="connsiteY136" fmla="*/ 1968500 h 3246967"/>
              <a:gd name="connsiteX137" fmla="*/ 4358899 w 8346699"/>
              <a:gd name="connsiteY137" fmla="*/ 1892300 h 3246967"/>
              <a:gd name="connsiteX138" fmla="*/ 4384299 w 8346699"/>
              <a:gd name="connsiteY138" fmla="*/ 1854200 h 3246967"/>
              <a:gd name="connsiteX139" fmla="*/ 4473199 w 8346699"/>
              <a:gd name="connsiteY139" fmla="*/ 1765300 h 3246967"/>
              <a:gd name="connsiteX140" fmla="*/ 4574799 w 8346699"/>
              <a:gd name="connsiteY140" fmla="*/ 1651000 h 3246967"/>
              <a:gd name="connsiteX141" fmla="*/ 4612899 w 8346699"/>
              <a:gd name="connsiteY141" fmla="*/ 1638300 h 3246967"/>
              <a:gd name="connsiteX142" fmla="*/ 4689099 w 8346699"/>
              <a:gd name="connsiteY142" fmla="*/ 1600200 h 3246967"/>
              <a:gd name="connsiteX143" fmla="*/ 4739899 w 8346699"/>
              <a:gd name="connsiteY143" fmla="*/ 1612900 h 3246967"/>
              <a:gd name="connsiteX144" fmla="*/ 4765299 w 8346699"/>
              <a:gd name="connsiteY144" fmla="*/ 1689100 h 3246967"/>
              <a:gd name="connsiteX145" fmla="*/ 4777999 w 8346699"/>
              <a:gd name="connsiteY145" fmla="*/ 1727200 h 3246967"/>
              <a:gd name="connsiteX146" fmla="*/ 4790699 w 8346699"/>
              <a:gd name="connsiteY146" fmla="*/ 1765300 h 3246967"/>
              <a:gd name="connsiteX147" fmla="*/ 4841499 w 8346699"/>
              <a:gd name="connsiteY147" fmla="*/ 1841500 h 3246967"/>
              <a:gd name="connsiteX148" fmla="*/ 4879599 w 8346699"/>
              <a:gd name="connsiteY148" fmla="*/ 1930400 h 3246967"/>
              <a:gd name="connsiteX149" fmla="*/ 4892299 w 8346699"/>
              <a:gd name="connsiteY149" fmla="*/ 1981200 h 3246967"/>
              <a:gd name="connsiteX150" fmla="*/ 4917699 w 8346699"/>
              <a:gd name="connsiteY150" fmla="*/ 2019300 h 3246967"/>
              <a:gd name="connsiteX151" fmla="*/ 4930399 w 8346699"/>
              <a:gd name="connsiteY151" fmla="*/ 2057400 h 3246967"/>
              <a:gd name="connsiteX152" fmla="*/ 4955799 w 8346699"/>
              <a:gd name="connsiteY152" fmla="*/ 2108200 h 3246967"/>
              <a:gd name="connsiteX153" fmla="*/ 4981199 w 8346699"/>
              <a:gd name="connsiteY153" fmla="*/ 2146300 h 3246967"/>
              <a:gd name="connsiteX154" fmla="*/ 5070099 w 8346699"/>
              <a:gd name="connsiteY154" fmla="*/ 2171700 h 3246967"/>
              <a:gd name="connsiteX155" fmla="*/ 5120899 w 8346699"/>
              <a:gd name="connsiteY155" fmla="*/ 2197100 h 3246967"/>
              <a:gd name="connsiteX156" fmla="*/ 5158999 w 8346699"/>
              <a:gd name="connsiteY156" fmla="*/ 2413000 h 3246967"/>
              <a:gd name="connsiteX157" fmla="*/ 5209799 w 8346699"/>
              <a:gd name="connsiteY157" fmla="*/ 2489200 h 3246967"/>
              <a:gd name="connsiteX158" fmla="*/ 5336799 w 8346699"/>
              <a:gd name="connsiteY158" fmla="*/ 2514600 h 3246967"/>
              <a:gd name="connsiteX159" fmla="*/ 5628899 w 8346699"/>
              <a:gd name="connsiteY159" fmla="*/ 2527300 h 3246967"/>
              <a:gd name="connsiteX160" fmla="*/ 5705099 w 8346699"/>
              <a:gd name="connsiteY160" fmla="*/ 2552700 h 3246967"/>
              <a:gd name="connsiteX161" fmla="*/ 5717799 w 8346699"/>
              <a:gd name="connsiteY161" fmla="*/ 2590800 h 3246967"/>
              <a:gd name="connsiteX162" fmla="*/ 5781299 w 8346699"/>
              <a:gd name="connsiteY162" fmla="*/ 2616200 h 3246967"/>
              <a:gd name="connsiteX163" fmla="*/ 5908299 w 8346699"/>
              <a:gd name="connsiteY163" fmla="*/ 2641600 h 3246967"/>
              <a:gd name="connsiteX164" fmla="*/ 6543299 w 8346699"/>
              <a:gd name="connsiteY164" fmla="*/ 2628900 h 3246967"/>
              <a:gd name="connsiteX165" fmla="*/ 6682999 w 8346699"/>
              <a:gd name="connsiteY165" fmla="*/ 2603500 h 3246967"/>
              <a:gd name="connsiteX166" fmla="*/ 6771899 w 8346699"/>
              <a:gd name="connsiteY166" fmla="*/ 2590800 h 3246967"/>
              <a:gd name="connsiteX167" fmla="*/ 6835399 w 8346699"/>
              <a:gd name="connsiteY167" fmla="*/ 2603500 h 3246967"/>
              <a:gd name="connsiteX168" fmla="*/ 6809999 w 8346699"/>
              <a:gd name="connsiteY168" fmla="*/ 2641600 h 3246967"/>
              <a:gd name="connsiteX169" fmla="*/ 6771899 w 8346699"/>
              <a:gd name="connsiteY169" fmla="*/ 2654300 h 3246967"/>
              <a:gd name="connsiteX170" fmla="*/ 7051299 w 8346699"/>
              <a:gd name="connsiteY170" fmla="*/ 2641600 h 3246967"/>
              <a:gd name="connsiteX171" fmla="*/ 7076699 w 8346699"/>
              <a:gd name="connsiteY171" fmla="*/ 2603500 h 3246967"/>
              <a:gd name="connsiteX172" fmla="*/ 7114799 w 8346699"/>
              <a:gd name="connsiteY172" fmla="*/ 2578100 h 3246967"/>
              <a:gd name="connsiteX173" fmla="*/ 7127499 w 8346699"/>
              <a:gd name="connsiteY173" fmla="*/ 2540000 h 3246967"/>
              <a:gd name="connsiteX174" fmla="*/ 7216399 w 8346699"/>
              <a:gd name="connsiteY174" fmla="*/ 2425700 h 3246967"/>
              <a:gd name="connsiteX175" fmla="*/ 7254499 w 8346699"/>
              <a:gd name="connsiteY175" fmla="*/ 2349500 h 3246967"/>
              <a:gd name="connsiteX176" fmla="*/ 7343399 w 8346699"/>
              <a:gd name="connsiteY176" fmla="*/ 2286000 h 3246967"/>
              <a:gd name="connsiteX177" fmla="*/ 7394199 w 8346699"/>
              <a:gd name="connsiteY177" fmla="*/ 2247900 h 3246967"/>
              <a:gd name="connsiteX178" fmla="*/ 7470399 w 8346699"/>
              <a:gd name="connsiteY178" fmla="*/ 2184400 h 3246967"/>
              <a:gd name="connsiteX179" fmla="*/ 7508499 w 8346699"/>
              <a:gd name="connsiteY179" fmla="*/ 2171700 h 3246967"/>
              <a:gd name="connsiteX180" fmla="*/ 7610099 w 8346699"/>
              <a:gd name="connsiteY180" fmla="*/ 2133600 h 3246967"/>
              <a:gd name="connsiteX181" fmla="*/ 7635499 w 8346699"/>
              <a:gd name="connsiteY181" fmla="*/ 2095500 h 3246967"/>
              <a:gd name="connsiteX182" fmla="*/ 7686299 w 8346699"/>
              <a:gd name="connsiteY182" fmla="*/ 2082800 h 3246967"/>
              <a:gd name="connsiteX183" fmla="*/ 7724399 w 8346699"/>
              <a:gd name="connsiteY183" fmla="*/ 2057400 h 3246967"/>
              <a:gd name="connsiteX184" fmla="*/ 7762499 w 8346699"/>
              <a:gd name="connsiteY184" fmla="*/ 2044700 h 3246967"/>
              <a:gd name="connsiteX185" fmla="*/ 7800599 w 8346699"/>
              <a:gd name="connsiteY185" fmla="*/ 2019300 h 3246967"/>
              <a:gd name="connsiteX186" fmla="*/ 7838699 w 8346699"/>
              <a:gd name="connsiteY186" fmla="*/ 1981200 h 3246967"/>
              <a:gd name="connsiteX187" fmla="*/ 7940299 w 8346699"/>
              <a:gd name="connsiteY187" fmla="*/ 1943100 h 3246967"/>
              <a:gd name="connsiteX188" fmla="*/ 7978399 w 8346699"/>
              <a:gd name="connsiteY188" fmla="*/ 1905000 h 3246967"/>
              <a:gd name="connsiteX189" fmla="*/ 8079999 w 8346699"/>
              <a:gd name="connsiteY189" fmla="*/ 1854200 h 3246967"/>
              <a:gd name="connsiteX190" fmla="*/ 8105399 w 8346699"/>
              <a:gd name="connsiteY190" fmla="*/ 1816100 h 3246967"/>
              <a:gd name="connsiteX191" fmla="*/ 8156199 w 8346699"/>
              <a:gd name="connsiteY191" fmla="*/ 1803400 h 3246967"/>
              <a:gd name="connsiteX192" fmla="*/ 8346699 w 8346699"/>
              <a:gd name="connsiteY192" fmla="*/ 1765300 h 3246967"/>
              <a:gd name="connsiteX193" fmla="*/ 8283199 w 8346699"/>
              <a:gd name="connsiteY193" fmla="*/ 1752600 h 3246967"/>
              <a:gd name="connsiteX194" fmla="*/ 8245099 w 8346699"/>
              <a:gd name="connsiteY194" fmla="*/ 1739900 h 3246967"/>
              <a:gd name="connsiteX195" fmla="*/ 8156199 w 8346699"/>
              <a:gd name="connsiteY195" fmla="*/ 1727200 h 3246967"/>
              <a:gd name="connsiteX196" fmla="*/ 8079999 w 8346699"/>
              <a:gd name="connsiteY196" fmla="*/ 1714500 h 3246967"/>
              <a:gd name="connsiteX197" fmla="*/ 7889499 w 8346699"/>
              <a:gd name="connsiteY197" fmla="*/ 1727200 h 3246967"/>
              <a:gd name="connsiteX198" fmla="*/ 7851399 w 8346699"/>
              <a:gd name="connsiteY198" fmla="*/ 1752600 h 3246967"/>
              <a:gd name="connsiteX199" fmla="*/ 7813299 w 8346699"/>
              <a:gd name="connsiteY199" fmla="*/ 1765300 h 3246967"/>
              <a:gd name="connsiteX200" fmla="*/ 7737099 w 8346699"/>
              <a:gd name="connsiteY200" fmla="*/ 1803400 h 3246967"/>
              <a:gd name="connsiteX201" fmla="*/ 7622799 w 8346699"/>
              <a:gd name="connsiteY201" fmla="*/ 1905000 h 3246967"/>
              <a:gd name="connsiteX202" fmla="*/ 7521199 w 8346699"/>
              <a:gd name="connsiteY202" fmla="*/ 2057400 h 3246967"/>
              <a:gd name="connsiteX203" fmla="*/ 7495799 w 8346699"/>
              <a:gd name="connsiteY203" fmla="*/ 2095500 h 3246967"/>
              <a:gd name="connsiteX204" fmla="*/ 7406899 w 8346699"/>
              <a:gd name="connsiteY204" fmla="*/ 2171700 h 3246967"/>
              <a:gd name="connsiteX205" fmla="*/ 7368799 w 8346699"/>
              <a:gd name="connsiteY205" fmla="*/ 2197100 h 3246967"/>
              <a:gd name="connsiteX206" fmla="*/ 7292599 w 8346699"/>
              <a:gd name="connsiteY206" fmla="*/ 2247900 h 3246967"/>
              <a:gd name="connsiteX207" fmla="*/ 7216399 w 8346699"/>
              <a:gd name="connsiteY207" fmla="*/ 2324100 h 3246967"/>
              <a:gd name="connsiteX208" fmla="*/ 7178299 w 8346699"/>
              <a:gd name="connsiteY208" fmla="*/ 2362200 h 3246967"/>
              <a:gd name="connsiteX209" fmla="*/ 7140199 w 8346699"/>
              <a:gd name="connsiteY209" fmla="*/ 2413000 h 3246967"/>
              <a:gd name="connsiteX210" fmla="*/ 7051299 w 8346699"/>
              <a:gd name="connsiteY210" fmla="*/ 2527300 h 3246967"/>
              <a:gd name="connsiteX211" fmla="*/ 7000499 w 8346699"/>
              <a:gd name="connsiteY211" fmla="*/ 2540000 h 3246967"/>
              <a:gd name="connsiteX212" fmla="*/ 6619499 w 8346699"/>
              <a:gd name="connsiteY212" fmla="*/ 2552700 h 3246967"/>
              <a:gd name="connsiteX213" fmla="*/ 6568699 w 8346699"/>
              <a:gd name="connsiteY213" fmla="*/ 2540000 h 3246967"/>
              <a:gd name="connsiteX214" fmla="*/ 6301999 w 8346699"/>
              <a:gd name="connsiteY214" fmla="*/ 2514600 h 3246967"/>
              <a:gd name="connsiteX215" fmla="*/ 6225799 w 8346699"/>
              <a:gd name="connsiteY215" fmla="*/ 2501900 h 3246967"/>
              <a:gd name="connsiteX216" fmla="*/ 6149599 w 8346699"/>
              <a:gd name="connsiteY216" fmla="*/ 2476500 h 3246967"/>
              <a:gd name="connsiteX217" fmla="*/ 6022599 w 8346699"/>
              <a:gd name="connsiteY217" fmla="*/ 2438400 h 3246967"/>
              <a:gd name="connsiteX218" fmla="*/ 5984499 w 8346699"/>
              <a:gd name="connsiteY218" fmla="*/ 2413000 h 3246967"/>
              <a:gd name="connsiteX219" fmla="*/ 5933699 w 8346699"/>
              <a:gd name="connsiteY219" fmla="*/ 2400300 h 3246967"/>
              <a:gd name="connsiteX220" fmla="*/ 5832099 w 8346699"/>
              <a:gd name="connsiteY220" fmla="*/ 2349500 h 3246967"/>
              <a:gd name="connsiteX221" fmla="*/ 5806699 w 8346699"/>
              <a:gd name="connsiteY221" fmla="*/ 2311400 h 3246967"/>
              <a:gd name="connsiteX222" fmla="*/ 5768599 w 8346699"/>
              <a:gd name="connsiteY222" fmla="*/ 2273300 h 3246967"/>
              <a:gd name="connsiteX223" fmla="*/ 5755899 w 8346699"/>
              <a:gd name="connsiteY223" fmla="*/ 2235200 h 3246967"/>
              <a:gd name="connsiteX224" fmla="*/ 5692399 w 8346699"/>
              <a:gd name="connsiteY224" fmla="*/ 2171700 h 3246967"/>
              <a:gd name="connsiteX225" fmla="*/ 5641599 w 8346699"/>
              <a:gd name="connsiteY225" fmla="*/ 2095500 h 3246967"/>
              <a:gd name="connsiteX226" fmla="*/ 5616199 w 8346699"/>
              <a:gd name="connsiteY226" fmla="*/ 2057400 h 3246967"/>
              <a:gd name="connsiteX227" fmla="*/ 5387599 w 8346699"/>
              <a:gd name="connsiteY227" fmla="*/ 2044700 h 3246967"/>
              <a:gd name="connsiteX228" fmla="*/ 5324099 w 8346699"/>
              <a:gd name="connsiteY228" fmla="*/ 2019300 h 3246967"/>
              <a:gd name="connsiteX229" fmla="*/ 5235199 w 8346699"/>
              <a:gd name="connsiteY229" fmla="*/ 2006600 h 3246967"/>
              <a:gd name="connsiteX230" fmla="*/ 5158999 w 8346699"/>
              <a:gd name="connsiteY230" fmla="*/ 1943100 h 3246967"/>
              <a:gd name="connsiteX231" fmla="*/ 5120899 w 8346699"/>
              <a:gd name="connsiteY231" fmla="*/ 1917700 h 3246967"/>
              <a:gd name="connsiteX232" fmla="*/ 5095499 w 8346699"/>
              <a:gd name="connsiteY232" fmla="*/ 1866900 h 3246967"/>
              <a:gd name="connsiteX233" fmla="*/ 5082799 w 8346699"/>
              <a:gd name="connsiteY233" fmla="*/ 1816100 h 3246967"/>
              <a:gd name="connsiteX234" fmla="*/ 5057399 w 8346699"/>
              <a:gd name="connsiteY234" fmla="*/ 1752600 h 3246967"/>
              <a:gd name="connsiteX235" fmla="*/ 5044699 w 8346699"/>
              <a:gd name="connsiteY235" fmla="*/ 1511300 h 3246967"/>
              <a:gd name="connsiteX236" fmla="*/ 5031999 w 8346699"/>
              <a:gd name="connsiteY236" fmla="*/ 1422400 h 3246967"/>
              <a:gd name="connsiteX237" fmla="*/ 5019299 w 8346699"/>
              <a:gd name="connsiteY237" fmla="*/ 1270000 h 3246967"/>
              <a:gd name="connsiteX238" fmla="*/ 4993899 w 8346699"/>
              <a:gd name="connsiteY238" fmla="*/ 1104900 h 3246967"/>
              <a:gd name="connsiteX239" fmla="*/ 4930399 w 8346699"/>
              <a:gd name="connsiteY239" fmla="*/ 1028700 h 3246967"/>
              <a:gd name="connsiteX240" fmla="*/ 4841499 w 8346699"/>
              <a:gd name="connsiteY240" fmla="*/ 927100 h 3246967"/>
              <a:gd name="connsiteX241" fmla="*/ 4790699 w 8346699"/>
              <a:gd name="connsiteY241" fmla="*/ 876300 h 3246967"/>
              <a:gd name="connsiteX242" fmla="*/ 4765299 w 8346699"/>
              <a:gd name="connsiteY242" fmla="*/ 838200 h 3246967"/>
              <a:gd name="connsiteX243" fmla="*/ 4638299 w 8346699"/>
              <a:gd name="connsiteY243" fmla="*/ 800100 h 3246967"/>
              <a:gd name="connsiteX244" fmla="*/ 4511299 w 8346699"/>
              <a:gd name="connsiteY244" fmla="*/ 812800 h 3246967"/>
              <a:gd name="connsiteX245" fmla="*/ 4473199 w 8346699"/>
              <a:gd name="connsiteY245" fmla="*/ 825500 h 3246967"/>
              <a:gd name="connsiteX246" fmla="*/ 4409699 w 8346699"/>
              <a:gd name="connsiteY246" fmla="*/ 901700 h 3246967"/>
              <a:gd name="connsiteX247" fmla="*/ 4396999 w 8346699"/>
              <a:gd name="connsiteY247" fmla="*/ 939800 h 3246967"/>
              <a:gd name="connsiteX248" fmla="*/ 4371599 w 8346699"/>
              <a:gd name="connsiteY248" fmla="*/ 977900 h 3246967"/>
              <a:gd name="connsiteX249" fmla="*/ 4320799 w 8346699"/>
              <a:gd name="connsiteY249" fmla="*/ 1092200 h 3246967"/>
              <a:gd name="connsiteX250" fmla="*/ 4308099 w 8346699"/>
              <a:gd name="connsiteY250" fmla="*/ 1155700 h 3246967"/>
              <a:gd name="connsiteX251" fmla="*/ 4282699 w 8346699"/>
              <a:gd name="connsiteY251" fmla="*/ 1308100 h 3246967"/>
              <a:gd name="connsiteX252" fmla="*/ 4269999 w 8346699"/>
              <a:gd name="connsiteY252" fmla="*/ 1346200 h 3246967"/>
              <a:gd name="connsiteX253" fmla="*/ 4244599 w 8346699"/>
              <a:gd name="connsiteY253" fmla="*/ 1384300 h 3246967"/>
              <a:gd name="connsiteX254" fmla="*/ 4231899 w 8346699"/>
              <a:gd name="connsiteY254" fmla="*/ 1447800 h 3246967"/>
              <a:gd name="connsiteX255" fmla="*/ 4219199 w 8346699"/>
              <a:gd name="connsiteY255" fmla="*/ 1524000 h 3246967"/>
              <a:gd name="connsiteX256" fmla="*/ 4193799 w 8346699"/>
              <a:gd name="connsiteY256" fmla="*/ 1600200 h 3246967"/>
              <a:gd name="connsiteX257" fmla="*/ 4181099 w 8346699"/>
              <a:gd name="connsiteY257" fmla="*/ 1651000 h 3246967"/>
              <a:gd name="connsiteX258" fmla="*/ 4155699 w 8346699"/>
              <a:gd name="connsiteY258" fmla="*/ 1816100 h 3246967"/>
              <a:gd name="connsiteX259" fmla="*/ 4142999 w 8346699"/>
              <a:gd name="connsiteY259" fmla="*/ 1854200 h 3246967"/>
              <a:gd name="connsiteX260" fmla="*/ 4130299 w 8346699"/>
              <a:gd name="connsiteY260" fmla="*/ 1905000 h 3246967"/>
              <a:gd name="connsiteX261" fmla="*/ 4104899 w 8346699"/>
              <a:gd name="connsiteY261" fmla="*/ 2070100 h 3246967"/>
              <a:gd name="connsiteX262" fmla="*/ 4092199 w 8346699"/>
              <a:gd name="connsiteY262" fmla="*/ 2108200 h 3246967"/>
              <a:gd name="connsiteX263" fmla="*/ 4015999 w 8346699"/>
              <a:gd name="connsiteY263" fmla="*/ 2184400 h 3246967"/>
              <a:gd name="connsiteX264" fmla="*/ 3939799 w 8346699"/>
              <a:gd name="connsiteY264" fmla="*/ 2235200 h 3246967"/>
              <a:gd name="connsiteX265" fmla="*/ 3901699 w 8346699"/>
              <a:gd name="connsiteY265" fmla="*/ 2197100 h 3246967"/>
              <a:gd name="connsiteX266" fmla="*/ 3838199 w 8346699"/>
              <a:gd name="connsiteY266" fmla="*/ 2108200 h 3246967"/>
              <a:gd name="connsiteX267" fmla="*/ 3800099 w 8346699"/>
              <a:gd name="connsiteY267" fmla="*/ 2006600 h 3246967"/>
              <a:gd name="connsiteX268" fmla="*/ 3787399 w 8346699"/>
              <a:gd name="connsiteY268" fmla="*/ 1955800 h 3246967"/>
              <a:gd name="connsiteX269" fmla="*/ 3749299 w 8346699"/>
              <a:gd name="connsiteY269" fmla="*/ 1917700 h 3246967"/>
              <a:gd name="connsiteX270" fmla="*/ 3685799 w 8346699"/>
              <a:gd name="connsiteY270" fmla="*/ 1841500 h 3246967"/>
              <a:gd name="connsiteX271" fmla="*/ 3673099 w 8346699"/>
              <a:gd name="connsiteY271" fmla="*/ 1803400 h 3246967"/>
              <a:gd name="connsiteX272" fmla="*/ 3634999 w 8346699"/>
              <a:gd name="connsiteY272" fmla="*/ 1790700 h 3246967"/>
              <a:gd name="connsiteX273" fmla="*/ 3596899 w 8346699"/>
              <a:gd name="connsiteY273" fmla="*/ 1752600 h 3246967"/>
              <a:gd name="connsiteX274" fmla="*/ 3546099 w 8346699"/>
              <a:gd name="connsiteY274" fmla="*/ 1676400 h 3246967"/>
              <a:gd name="connsiteX275" fmla="*/ 3533399 w 8346699"/>
              <a:gd name="connsiteY275" fmla="*/ 1638300 h 3246967"/>
              <a:gd name="connsiteX276" fmla="*/ 3495299 w 8346699"/>
              <a:gd name="connsiteY276" fmla="*/ 1587500 h 3246967"/>
              <a:gd name="connsiteX277" fmla="*/ 3457199 w 8346699"/>
              <a:gd name="connsiteY277" fmla="*/ 1485900 h 3246967"/>
              <a:gd name="connsiteX278" fmla="*/ 3419099 w 8346699"/>
              <a:gd name="connsiteY278" fmla="*/ 1422400 h 3246967"/>
              <a:gd name="connsiteX279" fmla="*/ 3380999 w 8346699"/>
              <a:gd name="connsiteY279" fmla="*/ 1320800 h 3246967"/>
              <a:gd name="connsiteX280" fmla="*/ 3317499 w 8346699"/>
              <a:gd name="connsiteY280" fmla="*/ 1193800 h 3246967"/>
              <a:gd name="connsiteX281" fmla="*/ 3203199 w 8346699"/>
              <a:gd name="connsiteY281" fmla="*/ 1143000 h 3246967"/>
              <a:gd name="connsiteX282" fmla="*/ 3165099 w 8346699"/>
              <a:gd name="connsiteY282" fmla="*/ 1130300 h 3246967"/>
              <a:gd name="connsiteX283" fmla="*/ 3012699 w 8346699"/>
              <a:gd name="connsiteY283" fmla="*/ 1168400 h 3246967"/>
              <a:gd name="connsiteX284" fmla="*/ 2974599 w 8346699"/>
              <a:gd name="connsiteY284" fmla="*/ 1193800 h 3246967"/>
              <a:gd name="connsiteX285" fmla="*/ 2923799 w 8346699"/>
              <a:gd name="connsiteY285" fmla="*/ 1219200 h 3246967"/>
              <a:gd name="connsiteX286" fmla="*/ 2885699 w 8346699"/>
              <a:gd name="connsiteY286" fmla="*/ 1244600 h 3246967"/>
              <a:gd name="connsiteX287" fmla="*/ 2834899 w 8346699"/>
              <a:gd name="connsiteY287" fmla="*/ 1257300 h 3246967"/>
              <a:gd name="connsiteX288" fmla="*/ 2796799 w 8346699"/>
              <a:gd name="connsiteY288" fmla="*/ 1308100 h 3246967"/>
              <a:gd name="connsiteX289" fmla="*/ 2758699 w 8346699"/>
              <a:gd name="connsiteY289" fmla="*/ 1320800 h 3246967"/>
              <a:gd name="connsiteX290" fmla="*/ 2733299 w 8346699"/>
              <a:gd name="connsiteY290" fmla="*/ 1358900 h 3246967"/>
              <a:gd name="connsiteX291" fmla="*/ 2657099 w 8346699"/>
              <a:gd name="connsiteY291" fmla="*/ 1435100 h 3246967"/>
              <a:gd name="connsiteX292" fmla="*/ 2631699 w 8346699"/>
              <a:gd name="connsiteY292" fmla="*/ 1498600 h 3246967"/>
              <a:gd name="connsiteX293" fmla="*/ 2618999 w 8346699"/>
              <a:gd name="connsiteY293" fmla="*/ 1562100 h 3246967"/>
              <a:gd name="connsiteX294" fmla="*/ 2580899 w 8346699"/>
              <a:gd name="connsiteY294" fmla="*/ 1612900 h 3246967"/>
              <a:gd name="connsiteX295" fmla="*/ 2542799 w 8346699"/>
              <a:gd name="connsiteY295" fmla="*/ 1689100 h 3246967"/>
              <a:gd name="connsiteX296" fmla="*/ 2517399 w 8346699"/>
              <a:gd name="connsiteY296" fmla="*/ 1828800 h 3246967"/>
              <a:gd name="connsiteX297" fmla="*/ 2504699 w 8346699"/>
              <a:gd name="connsiteY297" fmla="*/ 1866900 h 3246967"/>
              <a:gd name="connsiteX298" fmla="*/ 2491999 w 8346699"/>
              <a:gd name="connsiteY298" fmla="*/ 1943100 h 3246967"/>
              <a:gd name="connsiteX299" fmla="*/ 2466599 w 8346699"/>
              <a:gd name="connsiteY299" fmla="*/ 1981200 h 3246967"/>
              <a:gd name="connsiteX300" fmla="*/ 2441199 w 8346699"/>
              <a:gd name="connsiteY300" fmla="*/ 2057400 h 3246967"/>
              <a:gd name="connsiteX301" fmla="*/ 2390399 w 8346699"/>
              <a:gd name="connsiteY301" fmla="*/ 2146300 h 3246967"/>
              <a:gd name="connsiteX302" fmla="*/ 2352299 w 8346699"/>
              <a:gd name="connsiteY302" fmla="*/ 2222500 h 3246967"/>
              <a:gd name="connsiteX303" fmla="*/ 2326899 w 8346699"/>
              <a:gd name="connsiteY303" fmla="*/ 2273300 h 3246967"/>
              <a:gd name="connsiteX304" fmla="*/ 2250699 w 8346699"/>
              <a:gd name="connsiteY304" fmla="*/ 2336800 h 3246967"/>
              <a:gd name="connsiteX305" fmla="*/ 2237999 w 8346699"/>
              <a:gd name="connsiteY305" fmla="*/ 2374900 h 3246967"/>
              <a:gd name="connsiteX306" fmla="*/ 2149099 w 8346699"/>
              <a:gd name="connsiteY306" fmla="*/ 2438400 h 3246967"/>
              <a:gd name="connsiteX307" fmla="*/ 2072899 w 8346699"/>
              <a:gd name="connsiteY307" fmla="*/ 2501900 h 3246967"/>
              <a:gd name="connsiteX308" fmla="*/ 1996699 w 8346699"/>
              <a:gd name="connsiteY308" fmla="*/ 2527300 h 3246967"/>
              <a:gd name="connsiteX309" fmla="*/ 1945899 w 8346699"/>
              <a:gd name="connsiteY309" fmla="*/ 2552700 h 3246967"/>
              <a:gd name="connsiteX310" fmla="*/ 1844299 w 8346699"/>
              <a:gd name="connsiteY310" fmla="*/ 2565400 h 3246967"/>
              <a:gd name="connsiteX311" fmla="*/ 1628399 w 8346699"/>
              <a:gd name="connsiteY311" fmla="*/ 2552700 h 3246967"/>
              <a:gd name="connsiteX312" fmla="*/ 1552199 w 8346699"/>
              <a:gd name="connsiteY312" fmla="*/ 2489200 h 3246967"/>
              <a:gd name="connsiteX313" fmla="*/ 1488699 w 8346699"/>
              <a:gd name="connsiteY313" fmla="*/ 2374900 h 3246967"/>
              <a:gd name="connsiteX314" fmla="*/ 1475999 w 8346699"/>
              <a:gd name="connsiteY314" fmla="*/ 2311400 h 3246967"/>
              <a:gd name="connsiteX315" fmla="*/ 1450599 w 8346699"/>
              <a:gd name="connsiteY315" fmla="*/ 2273300 h 3246967"/>
              <a:gd name="connsiteX316" fmla="*/ 1412499 w 8346699"/>
              <a:gd name="connsiteY316" fmla="*/ 2197100 h 3246967"/>
              <a:gd name="connsiteX317" fmla="*/ 1399799 w 8346699"/>
              <a:gd name="connsiteY317" fmla="*/ 2019300 h 3246967"/>
              <a:gd name="connsiteX318" fmla="*/ 1374399 w 8346699"/>
              <a:gd name="connsiteY318" fmla="*/ 1943100 h 3246967"/>
              <a:gd name="connsiteX319" fmla="*/ 1361699 w 8346699"/>
              <a:gd name="connsiteY319" fmla="*/ 1752600 h 3246967"/>
              <a:gd name="connsiteX320" fmla="*/ 1336299 w 8346699"/>
              <a:gd name="connsiteY320" fmla="*/ 1651000 h 3246967"/>
              <a:gd name="connsiteX321" fmla="*/ 1298199 w 8346699"/>
              <a:gd name="connsiteY321" fmla="*/ 1498600 h 3246967"/>
              <a:gd name="connsiteX322" fmla="*/ 1272799 w 8346699"/>
              <a:gd name="connsiteY322" fmla="*/ 1435100 h 3246967"/>
              <a:gd name="connsiteX323" fmla="*/ 1260099 w 8346699"/>
              <a:gd name="connsiteY323" fmla="*/ 1397000 h 3246967"/>
              <a:gd name="connsiteX324" fmla="*/ 1196599 w 8346699"/>
              <a:gd name="connsiteY324" fmla="*/ 1320800 h 3246967"/>
              <a:gd name="connsiteX325" fmla="*/ 1171199 w 8346699"/>
              <a:gd name="connsiteY325" fmla="*/ 1282700 h 3246967"/>
              <a:gd name="connsiteX326" fmla="*/ 1094999 w 8346699"/>
              <a:gd name="connsiteY326" fmla="*/ 1206500 h 3246967"/>
              <a:gd name="connsiteX327" fmla="*/ 1056899 w 8346699"/>
              <a:gd name="connsiteY327" fmla="*/ 1104900 h 3246967"/>
              <a:gd name="connsiteX328" fmla="*/ 1044199 w 8346699"/>
              <a:gd name="connsiteY328" fmla="*/ 1066800 h 3246967"/>
              <a:gd name="connsiteX329" fmla="*/ 1006099 w 8346699"/>
              <a:gd name="connsiteY329" fmla="*/ 1016000 h 3246967"/>
              <a:gd name="connsiteX330" fmla="*/ 980699 w 8346699"/>
              <a:gd name="connsiteY330" fmla="*/ 952500 h 3246967"/>
              <a:gd name="connsiteX331" fmla="*/ 942599 w 8346699"/>
              <a:gd name="connsiteY331" fmla="*/ 863600 h 3246967"/>
              <a:gd name="connsiteX332" fmla="*/ 904499 w 8346699"/>
              <a:gd name="connsiteY332" fmla="*/ 647700 h 3246967"/>
              <a:gd name="connsiteX333" fmla="*/ 891799 w 8346699"/>
              <a:gd name="connsiteY333" fmla="*/ 609600 h 3246967"/>
              <a:gd name="connsiteX334" fmla="*/ 828299 w 8346699"/>
              <a:gd name="connsiteY334" fmla="*/ 533400 h 3246967"/>
              <a:gd name="connsiteX335" fmla="*/ 815599 w 8346699"/>
              <a:gd name="connsiteY335" fmla="*/ 495300 h 3246967"/>
              <a:gd name="connsiteX336" fmla="*/ 726699 w 8346699"/>
              <a:gd name="connsiteY336" fmla="*/ 419100 h 3246967"/>
              <a:gd name="connsiteX337" fmla="*/ 650499 w 8346699"/>
              <a:gd name="connsiteY337" fmla="*/ 368300 h 3246967"/>
              <a:gd name="connsiteX338" fmla="*/ 574299 w 8346699"/>
              <a:gd name="connsiteY338" fmla="*/ 342900 h 3246967"/>
              <a:gd name="connsiteX339" fmla="*/ 536199 w 8346699"/>
              <a:gd name="connsiteY339" fmla="*/ 330200 h 3246967"/>
              <a:gd name="connsiteX340" fmla="*/ 447299 w 8346699"/>
              <a:gd name="connsiteY340" fmla="*/ 266700 h 3246967"/>
              <a:gd name="connsiteX341" fmla="*/ 396499 w 8346699"/>
              <a:gd name="connsiteY341" fmla="*/ 241300 h 3246967"/>
              <a:gd name="connsiteX342" fmla="*/ 358399 w 8346699"/>
              <a:gd name="connsiteY342" fmla="*/ 215900 h 3246967"/>
              <a:gd name="connsiteX343" fmla="*/ 307599 w 8346699"/>
              <a:gd name="connsiteY343" fmla="*/ 190500 h 3246967"/>
              <a:gd name="connsiteX344" fmla="*/ 218699 w 8346699"/>
              <a:gd name="connsiteY344" fmla="*/ 127000 h 3246967"/>
              <a:gd name="connsiteX345" fmla="*/ 180599 w 8346699"/>
              <a:gd name="connsiteY345" fmla="*/ 114300 h 3246967"/>
              <a:gd name="connsiteX346" fmla="*/ 129799 w 8346699"/>
              <a:gd name="connsiteY346" fmla="*/ 38100 h 3246967"/>
              <a:gd name="connsiteX347" fmla="*/ 2799 w 8346699"/>
              <a:gd name="connsiteY34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485399 w 8346699"/>
              <a:gd name="connsiteY4" fmla="*/ 3022600 h 3246967"/>
              <a:gd name="connsiteX5" fmla="*/ 523499 w 8346699"/>
              <a:gd name="connsiteY5" fmla="*/ 3009900 h 3246967"/>
              <a:gd name="connsiteX6" fmla="*/ 561599 w 8346699"/>
              <a:gd name="connsiteY6" fmla="*/ 2984500 h 3246967"/>
              <a:gd name="connsiteX7" fmla="*/ 637799 w 8346699"/>
              <a:gd name="connsiteY7" fmla="*/ 2959100 h 3246967"/>
              <a:gd name="connsiteX8" fmla="*/ 675899 w 8346699"/>
              <a:gd name="connsiteY8" fmla="*/ 2921000 h 3246967"/>
              <a:gd name="connsiteX9" fmla="*/ 701299 w 8346699"/>
              <a:gd name="connsiteY9" fmla="*/ 2882900 h 3246967"/>
              <a:gd name="connsiteX10" fmla="*/ 739399 w 8346699"/>
              <a:gd name="connsiteY10" fmla="*/ 2870200 h 3246967"/>
              <a:gd name="connsiteX11" fmla="*/ 777499 w 8346699"/>
              <a:gd name="connsiteY11" fmla="*/ 2844800 h 3246967"/>
              <a:gd name="connsiteX12" fmla="*/ 828299 w 8346699"/>
              <a:gd name="connsiteY12" fmla="*/ 2819400 h 3246967"/>
              <a:gd name="connsiteX13" fmla="*/ 866399 w 8346699"/>
              <a:gd name="connsiteY13" fmla="*/ 2781300 h 3246967"/>
              <a:gd name="connsiteX14" fmla="*/ 891799 w 8346699"/>
              <a:gd name="connsiteY14" fmla="*/ 2743200 h 3246967"/>
              <a:gd name="connsiteX15" fmla="*/ 942599 w 8346699"/>
              <a:gd name="connsiteY15" fmla="*/ 2717800 h 3246967"/>
              <a:gd name="connsiteX16" fmla="*/ 1044199 w 8346699"/>
              <a:gd name="connsiteY16" fmla="*/ 2730500 h 3246967"/>
              <a:gd name="connsiteX17" fmla="*/ 1094999 w 8346699"/>
              <a:gd name="connsiteY17" fmla="*/ 2768600 h 3246967"/>
              <a:gd name="connsiteX18" fmla="*/ 1145799 w 8346699"/>
              <a:gd name="connsiteY18" fmla="*/ 2781300 h 3246967"/>
              <a:gd name="connsiteX19" fmla="*/ 1183899 w 8346699"/>
              <a:gd name="connsiteY19" fmla="*/ 2806700 h 3246967"/>
              <a:gd name="connsiteX20" fmla="*/ 1221999 w 8346699"/>
              <a:gd name="connsiteY20" fmla="*/ 2844800 h 3246967"/>
              <a:gd name="connsiteX21" fmla="*/ 1526799 w 8346699"/>
              <a:gd name="connsiteY21" fmla="*/ 2895600 h 3246967"/>
              <a:gd name="connsiteX22" fmla="*/ 1552199 w 8346699"/>
              <a:gd name="connsiteY22" fmla="*/ 2959100 h 3246967"/>
              <a:gd name="connsiteX23" fmla="*/ 1564899 w 8346699"/>
              <a:gd name="connsiteY23" fmla="*/ 3009900 h 3246967"/>
              <a:gd name="connsiteX24" fmla="*/ 1615699 w 8346699"/>
              <a:gd name="connsiteY24" fmla="*/ 3022600 h 3246967"/>
              <a:gd name="connsiteX25" fmla="*/ 1806199 w 8346699"/>
              <a:gd name="connsiteY25" fmla="*/ 3009900 h 3246967"/>
              <a:gd name="connsiteX26" fmla="*/ 1882399 w 8346699"/>
              <a:gd name="connsiteY26" fmla="*/ 2933700 h 3246967"/>
              <a:gd name="connsiteX27" fmla="*/ 1920499 w 8346699"/>
              <a:gd name="connsiteY27" fmla="*/ 2895600 h 3246967"/>
              <a:gd name="connsiteX28" fmla="*/ 1945899 w 8346699"/>
              <a:gd name="connsiteY28" fmla="*/ 2857500 h 3246967"/>
              <a:gd name="connsiteX29" fmla="*/ 1983999 w 8346699"/>
              <a:gd name="connsiteY29" fmla="*/ 2832100 h 3246967"/>
              <a:gd name="connsiteX30" fmla="*/ 2022099 w 8346699"/>
              <a:gd name="connsiteY30" fmla="*/ 2794000 h 3246967"/>
              <a:gd name="connsiteX31" fmla="*/ 2060199 w 8346699"/>
              <a:gd name="connsiteY31" fmla="*/ 2781300 h 3246967"/>
              <a:gd name="connsiteX32" fmla="*/ 2403099 w 8346699"/>
              <a:gd name="connsiteY32" fmla="*/ 2768600 h 3246967"/>
              <a:gd name="connsiteX33" fmla="*/ 2453899 w 8346699"/>
              <a:gd name="connsiteY33" fmla="*/ 2755900 h 3246967"/>
              <a:gd name="connsiteX34" fmla="*/ 2491999 w 8346699"/>
              <a:gd name="connsiteY34" fmla="*/ 2743200 h 3246967"/>
              <a:gd name="connsiteX35" fmla="*/ 2555499 w 8346699"/>
              <a:gd name="connsiteY35" fmla="*/ 2730500 h 3246967"/>
              <a:gd name="connsiteX36" fmla="*/ 2593599 w 8346699"/>
              <a:gd name="connsiteY36" fmla="*/ 2692400 h 3246967"/>
              <a:gd name="connsiteX37" fmla="*/ 2631699 w 8346699"/>
              <a:gd name="connsiteY37" fmla="*/ 2679700 h 3246967"/>
              <a:gd name="connsiteX38" fmla="*/ 2644399 w 8346699"/>
              <a:gd name="connsiteY38" fmla="*/ 2641600 h 3246967"/>
              <a:gd name="connsiteX39" fmla="*/ 2745999 w 8346699"/>
              <a:gd name="connsiteY39" fmla="*/ 2540000 h 3246967"/>
              <a:gd name="connsiteX40" fmla="*/ 2758699 w 8346699"/>
              <a:gd name="connsiteY40" fmla="*/ 2501900 h 3246967"/>
              <a:gd name="connsiteX41" fmla="*/ 2809499 w 8346699"/>
              <a:gd name="connsiteY41" fmla="*/ 2425700 h 3246967"/>
              <a:gd name="connsiteX42" fmla="*/ 2822199 w 8346699"/>
              <a:gd name="connsiteY42" fmla="*/ 2387600 h 3246967"/>
              <a:gd name="connsiteX43" fmla="*/ 2847599 w 8346699"/>
              <a:gd name="connsiteY43" fmla="*/ 2336800 h 3246967"/>
              <a:gd name="connsiteX44" fmla="*/ 2809499 w 8346699"/>
              <a:gd name="connsiteY44" fmla="*/ 2374900 h 3246967"/>
              <a:gd name="connsiteX45" fmla="*/ 2733299 w 8346699"/>
              <a:gd name="connsiteY45" fmla="*/ 2413000 h 3246967"/>
              <a:gd name="connsiteX46" fmla="*/ 2657099 w 8346699"/>
              <a:gd name="connsiteY46" fmla="*/ 2476500 h 3246967"/>
              <a:gd name="connsiteX47" fmla="*/ 2580899 w 8346699"/>
              <a:gd name="connsiteY47" fmla="*/ 2527300 h 3246967"/>
              <a:gd name="connsiteX48" fmla="*/ 2479299 w 8346699"/>
              <a:gd name="connsiteY48" fmla="*/ 2641600 h 3246967"/>
              <a:gd name="connsiteX49" fmla="*/ 2441199 w 8346699"/>
              <a:gd name="connsiteY49" fmla="*/ 2679700 h 3246967"/>
              <a:gd name="connsiteX50" fmla="*/ 2428499 w 8346699"/>
              <a:gd name="connsiteY50" fmla="*/ 2717800 h 3246967"/>
              <a:gd name="connsiteX51" fmla="*/ 2403099 w 8346699"/>
              <a:gd name="connsiteY51" fmla="*/ 2755900 h 3246967"/>
              <a:gd name="connsiteX52" fmla="*/ 2364999 w 8346699"/>
              <a:gd name="connsiteY52" fmla="*/ 2870200 h 3246967"/>
              <a:gd name="connsiteX53" fmla="*/ 2288799 w 8346699"/>
              <a:gd name="connsiteY53" fmla="*/ 2933700 h 3246967"/>
              <a:gd name="connsiteX54" fmla="*/ 2161799 w 8346699"/>
              <a:gd name="connsiteY54" fmla="*/ 3022600 h 3246967"/>
              <a:gd name="connsiteX55" fmla="*/ 2110999 w 8346699"/>
              <a:gd name="connsiteY55" fmla="*/ 3048000 h 3246967"/>
              <a:gd name="connsiteX56" fmla="*/ 2072899 w 8346699"/>
              <a:gd name="connsiteY56" fmla="*/ 3073400 h 3246967"/>
              <a:gd name="connsiteX57" fmla="*/ 1996699 w 8346699"/>
              <a:gd name="connsiteY57" fmla="*/ 3098800 h 3246967"/>
              <a:gd name="connsiteX58" fmla="*/ 1958599 w 8346699"/>
              <a:gd name="connsiteY58" fmla="*/ 3111500 h 3246967"/>
              <a:gd name="connsiteX59" fmla="*/ 2364999 w 8346699"/>
              <a:gd name="connsiteY59" fmla="*/ 3136900 h 3246967"/>
              <a:gd name="connsiteX60" fmla="*/ 2669799 w 8346699"/>
              <a:gd name="connsiteY60" fmla="*/ 3162300 h 3246967"/>
              <a:gd name="connsiteX61" fmla="*/ 2885699 w 8346699"/>
              <a:gd name="connsiteY61" fmla="*/ 3175000 h 3246967"/>
              <a:gd name="connsiteX62" fmla="*/ 3406399 w 8346699"/>
              <a:gd name="connsiteY62" fmla="*/ 3149600 h 3246967"/>
              <a:gd name="connsiteX63" fmla="*/ 3533399 w 8346699"/>
              <a:gd name="connsiteY63" fmla="*/ 3124200 h 3246967"/>
              <a:gd name="connsiteX64" fmla="*/ 3609599 w 8346699"/>
              <a:gd name="connsiteY64" fmla="*/ 3098800 h 3246967"/>
              <a:gd name="connsiteX65" fmla="*/ 4104899 w 8346699"/>
              <a:gd name="connsiteY65" fmla="*/ 3073400 h 3246967"/>
              <a:gd name="connsiteX66" fmla="*/ 4282699 w 8346699"/>
              <a:gd name="connsiteY66" fmla="*/ 3048000 h 3246967"/>
              <a:gd name="connsiteX67" fmla="*/ 4358899 w 8346699"/>
              <a:gd name="connsiteY67" fmla="*/ 3035300 h 3246967"/>
              <a:gd name="connsiteX68" fmla="*/ 4435099 w 8346699"/>
              <a:gd name="connsiteY68" fmla="*/ 3009900 h 3246967"/>
              <a:gd name="connsiteX69" fmla="*/ 5044699 w 8346699"/>
              <a:gd name="connsiteY69" fmla="*/ 3022600 h 3246967"/>
              <a:gd name="connsiteX70" fmla="*/ 5120899 w 8346699"/>
              <a:gd name="connsiteY70" fmla="*/ 3048000 h 3246967"/>
              <a:gd name="connsiteX71" fmla="*/ 5273299 w 8346699"/>
              <a:gd name="connsiteY71" fmla="*/ 3060700 h 3246967"/>
              <a:gd name="connsiteX72" fmla="*/ 5451099 w 8346699"/>
              <a:gd name="connsiteY72" fmla="*/ 3086100 h 3246967"/>
              <a:gd name="connsiteX73" fmla="*/ 5819399 w 8346699"/>
              <a:gd name="connsiteY73" fmla="*/ 3098800 h 3246967"/>
              <a:gd name="connsiteX74" fmla="*/ 6225799 w 8346699"/>
              <a:gd name="connsiteY74" fmla="*/ 3124200 h 3246967"/>
              <a:gd name="connsiteX75" fmla="*/ 6301999 w 8346699"/>
              <a:gd name="connsiteY75" fmla="*/ 3187700 h 3246967"/>
              <a:gd name="connsiteX76" fmla="*/ 6759199 w 8346699"/>
              <a:gd name="connsiteY76" fmla="*/ 3175000 h 3246967"/>
              <a:gd name="connsiteX77" fmla="*/ 6809999 w 8346699"/>
              <a:gd name="connsiteY77" fmla="*/ 3149600 h 3246967"/>
              <a:gd name="connsiteX78" fmla="*/ 6873499 w 8346699"/>
              <a:gd name="connsiteY78" fmla="*/ 3136900 h 3246967"/>
              <a:gd name="connsiteX79" fmla="*/ 6784599 w 8346699"/>
              <a:gd name="connsiteY79" fmla="*/ 3098800 h 3246967"/>
              <a:gd name="connsiteX80" fmla="*/ 6644899 w 8346699"/>
              <a:gd name="connsiteY80" fmla="*/ 3086100 h 3246967"/>
              <a:gd name="connsiteX81" fmla="*/ 6543299 w 8346699"/>
              <a:gd name="connsiteY81" fmla="*/ 3073400 h 3246967"/>
              <a:gd name="connsiteX82" fmla="*/ 6276599 w 8346699"/>
              <a:gd name="connsiteY82" fmla="*/ 3048000 h 3246967"/>
              <a:gd name="connsiteX83" fmla="*/ 6225799 w 8346699"/>
              <a:gd name="connsiteY83" fmla="*/ 3022600 h 3246967"/>
              <a:gd name="connsiteX84" fmla="*/ 6301999 w 8346699"/>
              <a:gd name="connsiteY84" fmla="*/ 2971800 h 3246967"/>
              <a:gd name="connsiteX85" fmla="*/ 6479799 w 8346699"/>
              <a:gd name="connsiteY85" fmla="*/ 2946400 h 3246967"/>
              <a:gd name="connsiteX86" fmla="*/ 6594099 w 8346699"/>
              <a:gd name="connsiteY86" fmla="*/ 2908300 h 3246967"/>
              <a:gd name="connsiteX87" fmla="*/ 6644899 w 8346699"/>
              <a:gd name="connsiteY87" fmla="*/ 2895600 h 3246967"/>
              <a:gd name="connsiteX88" fmla="*/ 5946399 w 8346699"/>
              <a:gd name="connsiteY88" fmla="*/ 2870200 h 3246967"/>
              <a:gd name="connsiteX89" fmla="*/ 5857499 w 8346699"/>
              <a:gd name="connsiteY89" fmla="*/ 2857500 h 3246967"/>
              <a:gd name="connsiteX90" fmla="*/ 5666999 w 8346699"/>
              <a:gd name="connsiteY90" fmla="*/ 2844800 h 3246967"/>
              <a:gd name="connsiteX91" fmla="*/ 5209799 w 8346699"/>
              <a:gd name="connsiteY91" fmla="*/ 2832100 h 3246967"/>
              <a:gd name="connsiteX92" fmla="*/ 5146299 w 8346699"/>
              <a:gd name="connsiteY92" fmla="*/ 2819400 h 3246967"/>
              <a:gd name="connsiteX93" fmla="*/ 5108199 w 8346699"/>
              <a:gd name="connsiteY93" fmla="*/ 2806700 h 3246967"/>
              <a:gd name="connsiteX94" fmla="*/ 4587499 w 8346699"/>
              <a:gd name="connsiteY94" fmla="*/ 2819400 h 3246967"/>
              <a:gd name="connsiteX95" fmla="*/ 4485899 w 8346699"/>
              <a:gd name="connsiteY95" fmla="*/ 2832100 h 3246967"/>
              <a:gd name="connsiteX96" fmla="*/ 4244599 w 8346699"/>
              <a:gd name="connsiteY96" fmla="*/ 2870200 h 3246967"/>
              <a:gd name="connsiteX97" fmla="*/ 4028699 w 8346699"/>
              <a:gd name="connsiteY97" fmla="*/ 2882900 h 3246967"/>
              <a:gd name="connsiteX98" fmla="*/ 3520699 w 8346699"/>
              <a:gd name="connsiteY98" fmla="*/ 2870200 h 3246967"/>
              <a:gd name="connsiteX99" fmla="*/ 3482599 w 8346699"/>
              <a:gd name="connsiteY99" fmla="*/ 2857500 h 3246967"/>
              <a:gd name="connsiteX100" fmla="*/ 3355599 w 8346699"/>
              <a:gd name="connsiteY100" fmla="*/ 2870200 h 3246967"/>
              <a:gd name="connsiteX101" fmla="*/ 3330199 w 8346699"/>
              <a:gd name="connsiteY101" fmla="*/ 2908300 h 3246967"/>
              <a:gd name="connsiteX102" fmla="*/ 3304799 w 8346699"/>
              <a:gd name="connsiteY102" fmla="*/ 2997200 h 3246967"/>
              <a:gd name="connsiteX103" fmla="*/ 3190499 w 8346699"/>
              <a:gd name="connsiteY103" fmla="*/ 3060700 h 3246967"/>
              <a:gd name="connsiteX104" fmla="*/ 3114299 w 8346699"/>
              <a:gd name="connsiteY104" fmla="*/ 3098800 h 3246967"/>
              <a:gd name="connsiteX105" fmla="*/ 3012699 w 8346699"/>
              <a:gd name="connsiteY105" fmla="*/ 3086100 h 3246967"/>
              <a:gd name="connsiteX106" fmla="*/ 3025399 w 8346699"/>
              <a:gd name="connsiteY106" fmla="*/ 3035300 h 3246967"/>
              <a:gd name="connsiteX107" fmla="*/ 3076199 w 8346699"/>
              <a:gd name="connsiteY107" fmla="*/ 3022600 h 3246967"/>
              <a:gd name="connsiteX108" fmla="*/ 3114299 w 8346699"/>
              <a:gd name="connsiteY108" fmla="*/ 2997200 h 3246967"/>
              <a:gd name="connsiteX109" fmla="*/ 3190499 w 8346699"/>
              <a:gd name="connsiteY109" fmla="*/ 2971800 h 3246967"/>
              <a:gd name="connsiteX110" fmla="*/ 3266699 w 8346699"/>
              <a:gd name="connsiteY110" fmla="*/ 2933700 h 3246967"/>
              <a:gd name="connsiteX111" fmla="*/ 3304799 w 8346699"/>
              <a:gd name="connsiteY111" fmla="*/ 2908300 h 3246967"/>
              <a:gd name="connsiteX112" fmla="*/ 3330199 w 8346699"/>
              <a:gd name="connsiteY112" fmla="*/ 2870200 h 3246967"/>
              <a:gd name="connsiteX113" fmla="*/ 3368299 w 8346699"/>
              <a:gd name="connsiteY113" fmla="*/ 2857500 h 3246967"/>
              <a:gd name="connsiteX114" fmla="*/ 3406399 w 8346699"/>
              <a:gd name="connsiteY114" fmla="*/ 2832100 h 3246967"/>
              <a:gd name="connsiteX115" fmla="*/ 3660399 w 8346699"/>
              <a:gd name="connsiteY115" fmla="*/ 2806700 h 3246967"/>
              <a:gd name="connsiteX116" fmla="*/ 3761999 w 8346699"/>
              <a:gd name="connsiteY116" fmla="*/ 2781300 h 3246967"/>
              <a:gd name="connsiteX117" fmla="*/ 3838199 w 8346699"/>
              <a:gd name="connsiteY117" fmla="*/ 2755900 h 3246967"/>
              <a:gd name="connsiteX118" fmla="*/ 3876299 w 8346699"/>
              <a:gd name="connsiteY118" fmla="*/ 2730500 h 3246967"/>
              <a:gd name="connsiteX119" fmla="*/ 3927099 w 8346699"/>
              <a:gd name="connsiteY119" fmla="*/ 2717800 h 3246967"/>
              <a:gd name="connsiteX120" fmla="*/ 3965199 w 8346699"/>
              <a:gd name="connsiteY120" fmla="*/ 2705100 h 3246967"/>
              <a:gd name="connsiteX121" fmla="*/ 3990599 w 8346699"/>
              <a:gd name="connsiteY121" fmla="*/ 2667000 h 3246967"/>
              <a:gd name="connsiteX122" fmla="*/ 3927099 w 8346699"/>
              <a:gd name="connsiteY122" fmla="*/ 2654300 h 3246967"/>
              <a:gd name="connsiteX123" fmla="*/ 3876299 w 8346699"/>
              <a:gd name="connsiteY123" fmla="*/ 2641600 h 3246967"/>
              <a:gd name="connsiteX124" fmla="*/ 3800099 w 8346699"/>
              <a:gd name="connsiteY124" fmla="*/ 2616200 h 3246967"/>
              <a:gd name="connsiteX125" fmla="*/ 3787399 w 8346699"/>
              <a:gd name="connsiteY125" fmla="*/ 2578100 h 3246967"/>
              <a:gd name="connsiteX126" fmla="*/ 3698499 w 8346699"/>
              <a:gd name="connsiteY126" fmla="*/ 2463800 h 3246967"/>
              <a:gd name="connsiteX127" fmla="*/ 3660399 w 8346699"/>
              <a:gd name="connsiteY127" fmla="*/ 2438400 h 3246967"/>
              <a:gd name="connsiteX128" fmla="*/ 3927099 w 8346699"/>
              <a:gd name="connsiteY128" fmla="*/ 2400300 h 3246967"/>
              <a:gd name="connsiteX129" fmla="*/ 4003299 w 8346699"/>
              <a:gd name="connsiteY129" fmla="*/ 2336800 h 3246967"/>
              <a:gd name="connsiteX130" fmla="*/ 4054099 w 8346699"/>
              <a:gd name="connsiteY130" fmla="*/ 2260600 h 3246967"/>
              <a:gd name="connsiteX131" fmla="*/ 4117599 w 8346699"/>
              <a:gd name="connsiteY131" fmla="*/ 2184400 h 3246967"/>
              <a:gd name="connsiteX132" fmla="*/ 4168399 w 8346699"/>
              <a:gd name="connsiteY132" fmla="*/ 2133600 h 3246967"/>
              <a:gd name="connsiteX133" fmla="*/ 4219199 w 8346699"/>
              <a:gd name="connsiteY133" fmla="*/ 2082800 h 3246967"/>
              <a:gd name="connsiteX134" fmla="*/ 4244599 w 8346699"/>
              <a:gd name="connsiteY134" fmla="*/ 2044700 h 3246967"/>
              <a:gd name="connsiteX135" fmla="*/ 4282699 w 8346699"/>
              <a:gd name="connsiteY135" fmla="*/ 2006600 h 3246967"/>
              <a:gd name="connsiteX136" fmla="*/ 4295399 w 8346699"/>
              <a:gd name="connsiteY136" fmla="*/ 1968500 h 3246967"/>
              <a:gd name="connsiteX137" fmla="*/ 4358899 w 8346699"/>
              <a:gd name="connsiteY137" fmla="*/ 1892300 h 3246967"/>
              <a:gd name="connsiteX138" fmla="*/ 4384299 w 8346699"/>
              <a:gd name="connsiteY138" fmla="*/ 1854200 h 3246967"/>
              <a:gd name="connsiteX139" fmla="*/ 4473199 w 8346699"/>
              <a:gd name="connsiteY139" fmla="*/ 1765300 h 3246967"/>
              <a:gd name="connsiteX140" fmla="*/ 4574799 w 8346699"/>
              <a:gd name="connsiteY140" fmla="*/ 1651000 h 3246967"/>
              <a:gd name="connsiteX141" fmla="*/ 4612899 w 8346699"/>
              <a:gd name="connsiteY141" fmla="*/ 1638300 h 3246967"/>
              <a:gd name="connsiteX142" fmla="*/ 4689099 w 8346699"/>
              <a:gd name="connsiteY142" fmla="*/ 1600200 h 3246967"/>
              <a:gd name="connsiteX143" fmla="*/ 4739899 w 8346699"/>
              <a:gd name="connsiteY143" fmla="*/ 1612900 h 3246967"/>
              <a:gd name="connsiteX144" fmla="*/ 4765299 w 8346699"/>
              <a:gd name="connsiteY144" fmla="*/ 1689100 h 3246967"/>
              <a:gd name="connsiteX145" fmla="*/ 4777999 w 8346699"/>
              <a:gd name="connsiteY145" fmla="*/ 1727200 h 3246967"/>
              <a:gd name="connsiteX146" fmla="*/ 4790699 w 8346699"/>
              <a:gd name="connsiteY146" fmla="*/ 1765300 h 3246967"/>
              <a:gd name="connsiteX147" fmla="*/ 4841499 w 8346699"/>
              <a:gd name="connsiteY147" fmla="*/ 1841500 h 3246967"/>
              <a:gd name="connsiteX148" fmla="*/ 4879599 w 8346699"/>
              <a:gd name="connsiteY148" fmla="*/ 1930400 h 3246967"/>
              <a:gd name="connsiteX149" fmla="*/ 4892299 w 8346699"/>
              <a:gd name="connsiteY149" fmla="*/ 1981200 h 3246967"/>
              <a:gd name="connsiteX150" fmla="*/ 4917699 w 8346699"/>
              <a:gd name="connsiteY150" fmla="*/ 2019300 h 3246967"/>
              <a:gd name="connsiteX151" fmla="*/ 4930399 w 8346699"/>
              <a:gd name="connsiteY151" fmla="*/ 2057400 h 3246967"/>
              <a:gd name="connsiteX152" fmla="*/ 4955799 w 8346699"/>
              <a:gd name="connsiteY152" fmla="*/ 2108200 h 3246967"/>
              <a:gd name="connsiteX153" fmla="*/ 4981199 w 8346699"/>
              <a:gd name="connsiteY153" fmla="*/ 2146300 h 3246967"/>
              <a:gd name="connsiteX154" fmla="*/ 5070099 w 8346699"/>
              <a:gd name="connsiteY154" fmla="*/ 2171700 h 3246967"/>
              <a:gd name="connsiteX155" fmla="*/ 5120899 w 8346699"/>
              <a:gd name="connsiteY155" fmla="*/ 2197100 h 3246967"/>
              <a:gd name="connsiteX156" fmla="*/ 5158999 w 8346699"/>
              <a:gd name="connsiteY156" fmla="*/ 2413000 h 3246967"/>
              <a:gd name="connsiteX157" fmla="*/ 5209799 w 8346699"/>
              <a:gd name="connsiteY157" fmla="*/ 2489200 h 3246967"/>
              <a:gd name="connsiteX158" fmla="*/ 5336799 w 8346699"/>
              <a:gd name="connsiteY158" fmla="*/ 2514600 h 3246967"/>
              <a:gd name="connsiteX159" fmla="*/ 5628899 w 8346699"/>
              <a:gd name="connsiteY159" fmla="*/ 2527300 h 3246967"/>
              <a:gd name="connsiteX160" fmla="*/ 5705099 w 8346699"/>
              <a:gd name="connsiteY160" fmla="*/ 2552700 h 3246967"/>
              <a:gd name="connsiteX161" fmla="*/ 5717799 w 8346699"/>
              <a:gd name="connsiteY161" fmla="*/ 2590800 h 3246967"/>
              <a:gd name="connsiteX162" fmla="*/ 5781299 w 8346699"/>
              <a:gd name="connsiteY162" fmla="*/ 2616200 h 3246967"/>
              <a:gd name="connsiteX163" fmla="*/ 5908299 w 8346699"/>
              <a:gd name="connsiteY163" fmla="*/ 2641600 h 3246967"/>
              <a:gd name="connsiteX164" fmla="*/ 6543299 w 8346699"/>
              <a:gd name="connsiteY164" fmla="*/ 2628900 h 3246967"/>
              <a:gd name="connsiteX165" fmla="*/ 6682999 w 8346699"/>
              <a:gd name="connsiteY165" fmla="*/ 2603500 h 3246967"/>
              <a:gd name="connsiteX166" fmla="*/ 6771899 w 8346699"/>
              <a:gd name="connsiteY166" fmla="*/ 2590800 h 3246967"/>
              <a:gd name="connsiteX167" fmla="*/ 6835399 w 8346699"/>
              <a:gd name="connsiteY167" fmla="*/ 2603500 h 3246967"/>
              <a:gd name="connsiteX168" fmla="*/ 6809999 w 8346699"/>
              <a:gd name="connsiteY168" fmla="*/ 2641600 h 3246967"/>
              <a:gd name="connsiteX169" fmla="*/ 6771899 w 8346699"/>
              <a:gd name="connsiteY169" fmla="*/ 2654300 h 3246967"/>
              <a:gd name="connsiteX170" fmla="*/ 7051299 w 8346699"/>
              <a:gd name="connsiteY170" fmla="*/ 2641600 h 3246967"/>
              <a:gd name="connsiteX171" fmla="*/ 7076699 w 8346699"/>
              <a:gd name="connsiteY171" fmla="*/ 2603500 h 3246967"/>
              <a:gd name="connsiteX172" fmla="*/ 7114799 w 8346699"/>
              <a:gd name="connsiteY172" fmla="*/ 2578100 h 3246967"/>
              <a:gd name="connsiteX173" fmla="*/ 7127499 w 8346699"/>
              <a:gd name="connsiteY173" fmla="*/ 2540000 h 3246967"/>
              <a:gd name="connsiteX174" fmla="*/ 7216399 w 8346699"/>
              <a:gd name="connsiteY174" fmla="*/ 2425700 h 3246967"/>
              <a:gd name="connsiteX175" fmla="*/ 7254499 w 8346699"/>
              <a:gd name="connsiteY175" fmla="*/ 2349500 h 3246967"/>
              <a:gd name="connsiteX176" fmla="*/ 7343399 w 8346699"/>
              <a:gd name="connsiteY176" fmla="*/ 2286000 h 3246967"/>
              <a:gd name="connsiteX177" fmla="*/ 7394199 w 8346699"/>
              <a:gd name="connsiteY177" fmla="*/ 2247900 h 3246967"/>
              <a:gd name="connsiteX178" fmla="*/ 7470399 w 8346699"/>
              <a:gd name="connsiteY178" fmla="*/ 2184400 h 3246967"/>
              <a:gd name="connsiteX179" fmla="*/ 7508499 w 8346699"/>
              <a:gd name="connsiteY179" fmla="*/ 2171700 h 3246967"/>
              <a:gd name="connsiteX180" fmla="*/ 7610099 w 8346699"/>
              <a:gd name="connsiteY180" fmla="*/ 2133600 h 3246967"/>
              <a:gd name="connsiteX181" fmla="*/ 7635499 w 8346699"/>
              <a:gd name="connsiteY181" fmla="*/ 2095500 h 3246967"/>
              <a:gd name="connsiteX182" fmla="*/ 7686299 w 8346699"/>
              <a:gd name="connsiteY182" fmla="*/ 2082800 h 3246967"/>
              <a:gd name="connsiteX183" fmla="*/ 7724399 w 8346699"/>
              <a:gd name="connsiteY183" fmla="*/ 2057400 h 3246967"/>
              <a:gd name="connsiteX184" fmla="*/ 7762499 w 8346699"/>
              <a:gd name="connsiteY184" fmla="*/ 2044700 h 3246967"/>
              <a:gd name="connsiteX185" fmla="*/ 7800599 w 8346699"/>
              <a:gd name="connsiteY185" fmla="*/ 2019300 h 3246967"/>
              <a:gd name="connsiteX186" fmla="*/ 7838699 w 8346699"/>
              <a:gd name="connsiteY186" fmla="*/ 1981200 h 3246967"/>
              <a:gd name="connsiteX187" fmla="*/ 7940299 w 8346699"/>
              <a:gd name="connsiteY187" fmla="*/ 1943100 h 3246967"/>
              <a:gd name="connsiteX188" fmla="*/ 7978399 w 8346699"/>
              <a:gd name="connsiteY188" fmla="*/ 1905000 h 3246967"/>
              <a:gd name="connsiteX189" fmla="*/ 8079999 w 8346699"/>
              <a:gd name="connsiteY189" fmla="*/ 1854200 h 3246967"/>
              <a:gd name="connsiteX190" fmla="*/ 8105399 w 8346699"/>
              <a:gd name="connsiteY190" fmla="*/ 1816100 h 3246967"/>
              <a:gd name="connsiteX191" fmla="*/ 8156199 w 8346699"/>
              <a:gd name="connsiteY191" fmla="*/ 1803400 h 3246967"/>
              <a:gd name="connsiteX192" fmla="*/ 8346699 w 8346699"/>
              <a:gd name="connsiteY192" fmla="*/ 1765300 h 3246967"/>
              <a:gd name="connsiteX193" fmla="*/ 8283199 w 8346699"/>
              <a:gd name="connsiteY193" fmla="*/ 1752600 h 3246967"/>
              <a:gd name="connsiteX194" fmla="*/ 8245099 w 8346699"/>
              <a:gd name="connsiteY194" fmla="*/ 1739900 h 3246967"/>
              <a:gd name="connsiteX195" fmla="*/ 8156199 w 8346699"/>
              <a:gd name="connsiteY195" fmla="*/ 1727200 h 3246967"/>
              <a:gd name="connsiteX196" fmla="*/ 8079999 w 8346699"/>
              <a:gd name="connsiteY196" fmla="*/ 1714500 h 3246967"/>
              <a:gd name="connsiteX197" fmla="*/ 7889499 w 8346699"/>
              <a:gd name="connsiteY197" fmla="*/ 1727200 h 3246967"/>
              <a:gd name="connsiteX198" fmla="*/ 7851399 w 8346699"/>
              <a:gd name="connsiteY198" fmla="*/ 1752600 h 3246967"/>
              <a:gd name="connsiteX199" fmla="*/ 7813299 w 8346699"/>
              <a:gd name="connsiteY199" fmla="*/ 1765300 h 3246967"/>
              <a:gd name="connsiteX200" fmla="*/ 7737099 w 8346699"/>
              <a:gd name="connsiteY200" fmla="*/ 1803400 h 3246967"/>
              <a:gd name="connsiteX201" fmla="*/ 7622799 w 8346699"/>
              <a:gd name="connsiteY201" fmla="*/ 1905000 h 3246967"/>
              <a:gd name="connsiteX202" fmla="*/ 7521199 w 8346699"/>
              <a:gd name="connsiteY202" fmla="*/ 2057400 h 3246967"/>
              <a:gd name="connsiteX203" fmla="*/ 7495799 w 8346699"/>
              <a:gd name="connsiteY203" fmla="*/ 2095500 h 3246967"/>
              <a:gd name="connsiteX204" fmla="*/ 7406899 w 8346699"/>
              <a:gd name="connsiteY204" fmla="*/ 2171700 h 3246967"/>
              <a:gd name="connsiteX205" fmla="*/ 7368799 w 8346699"/>
              <a:gd name="connsiteY205" fmla="*/ 2197100 h 3246967"/>
              <a:gd name="connsiteX206" fmla="*/ 7292599 w 8346699"/>
              <a:gd name="connsiteY206" fmla="*/ 2247900 h 3246967"/>
              <a:gd name="connsiteX207" fmla="*/ 7216399 w 8346699"/>
              <a:gd name="connsiteY207" fmla="*/ 2324100 h 3246967"/>
              <a:gd name="connsiteX208" fmla="*/ 7178299 w 8346699"/>
              <a:gd name="connsiteY208" fmla="*/ 2362200 h 3246967"/>
              <a:gd name="connsiteX209" fmla="*/ 7140199 w 8346699"/>
              <a:gd name="connsiteY209" fmla="*/ 2413000 h 3246967"/>
              <a:gd name="connsiteX210" fmla="*/ 7051299 w 8346699"/>
              <a:gd name="connsiteY210" fmla="*/ 2527300 h 3246967"/>
              <a:gd name="connsiteX211" fmla="*/ 7000499 w 8346699"/>
              <a:gd name="connsiteY211" fmla="*/ 2540000 h 3246967"/>
              <a:gd name="connsiteX212" fmla="*/ 6619499 w 8346699"/>
              <a:gd name="connsiteY212" fmla="*/ 2552700 h 3246967"/>
              <a:gd name="connsiteX213" fmla="*/ 6568699 w 8346699"/>
              <a:gd name="connsiteY213" fmla="*/ 2540000 h 3246967"/>
              <a:gd name="connsiteX214" fmla="*/ 6301999 w 8346699"/>
              <a:gd name="connsiteY214" fmla="*/ 2514600 h 3246967"/>
              <a:gd name="connsiteX215" fmla="*/ 6225799 w 8346699"/>
              <a:gd name="connsiteY215" fmla="*/ 2501900 h 3246967"/>
              <a:gd name="connsiteX216" fmla="*/ 6149599 w 8346699"/>
              <a:gd name="connsiteY216" fmla="*/ 2476500 h 3246967"/>
              <a:gd name="connsiteX217" fmla="*/ 6022599 w 8346699"/>
              <a:gd name="connsiteY217" fmla="*/ 2438400 h 3246967"/>
              <a:gd name="connsiteX218" fmla="*/ 5984499 w 8346699"/>
              <a:gd name="connsiteY218" fmla="*/ 2413000 h 3246967"/>
              <a:gd name="connsiteX219" fmla="*/ 5933699 w 8346699"/>
              <a:gd name="connsiteY219" fmla="*/ 2400300 h 3246967"/>
              <a:gd name="connsiteX220" fmla="*/ 5832099 w 8346699"/>
              <a:gd name="connsiteY220" fmla="*/ 2349500 h 3246967"/>
              <a:gd name="connsiteX221" fmla="*/ 5806699 w 8346699"/>
              <a:gd name="connsiteY221" fmla="*/ 2311400 h 3246967"/>
              <a:gd name="connsiteX222" fmla="*/ 5768599 w 8346699"/>
              <a:gd name="connsiteY222" fmla="*/ 2273300 h 3246967"/>
              <a:gd name="connsiteX223" fmla="*/ 5755899 w 8346699"/>
              <a:gd name="connsiteY223" fmla="*/ 2235200 h 3246967"/>
              <a:gd name="connsiteX224" fmla="*/ 5692399 w 8346699"/>
              <a:gd name="connsiteY224" fmla="*/ 2171700 h 3246967"/>
              <a:gd name="connsiteX225" fmla="*/ 5641599 w 8346699"/>
              <a:gd name="connsiteY225" fmla="*/ 2095500 h 3246967"/>
              <a:gd name="connsiteX226" fmla="*/ 5616199 w 8346699"/>
              <a:gd name="connsiteY226" fmla="*/ 2057400 h 3246967"/>
              <a:gd name="connsiteX227" fmla="*/ 5387599 w 8346699"/>
              <a:gd name="connsiteY227" fmla="*/ 2044700 h 3246967"/>
              <a:gd name="connsiteX228" fmla="*/ 5324099 w 8346699"/>
              <a:gd name="connsiteY228" fmla="*/ 2019300 h 3246967"/>
              <a:gd name="connsiteX229" fmla="*/ 5235199 w 8346699"/>
              <a:gd name="connsiteY229" fmla="*/ 2006600 h 3246967"/>
              <a:gd name="connsiteX230" fmla="*/ 5158999 w 8346699"/>
              <a:gd name="connsiteY230" fmla="*/ 1943100 h 3246967"/>
              <a:gd name="connsiteX231" fmla="*/ 5120899 w 8346699"/>
              <a:gd name="connsiteY231" fmla="*/ 1917700 h 3246967"/>
              <a:gd name="connsiteX232" fmla="*/ 5095499 w 8346699"/>
              <a:gd name="connsiteY232" fmla="*/ 1866900 h 3246967"/>
              <a:gd name="connsiteX233" fmla="*/ 5082799 w 8346699"/>
              <a:gd name="connsiteY233" fmla="*/ 1816100 h 3246967"/>
              <a:gd name="connsiteX234" fmla="*/ 5057399 w 8346699"/>
              <a:gd name="connsiteY234" fmla="*/ 1752600 h 3246967"/>
              <a:gd name="connsiteX235" fmla="*/ 5044699 w 8346699"/>
              <a:gd name="connsiteY235" fmla="*/ 1511300 h 3246967"/>
              <a:gd name="connsiteX236" fmla="*/ 5031999 w 8346699"/>
              <a:gd name="connsiteY236" fmla="*/ 1422400 h 3246967"/>
              <a:gd name="connsiteX237" fmla="*/ 5019299 w 8346699"/>
              <a:gd name="connsiteY237" fmla="*/ 1270000 h 3246967"/>
              <a:gd name="connsiteX238" fmla="*/ 4993899 w 8346699"/>
              <a:gd name="connsiteY238" fmla="*/ 1104900 h 3246967"/>
              <a:gd name="connsiteX239" fmla="*/ 4930399 w 8346699"/>
              <a:gd name="connsiteY239" fmla="*/ 1028700 h 3246967"/>
              <a:gd name="connsiteX240" fmla="*/ 4841499 w 8346699"/>
              <a:gd name="connsiteY240" fmla="*/ 927100 h 3246967"/>
              <a:gd name="connsiteX241" fmla="*/ 4790699 w 8346699"/>
              <a:gd name="connsiteY241" fmla="*/ 876300 h 3246967"/>
              <a:gd name="connsiteX242" fmla="*/ 4765299 w 8346699"/>
              <a:gd name="connsiteY242" fmla="*/ 838200 h 3246967"/>
              <a:gd name="connsiteX243" fmla="*/ 4638299 w 8346699"/>
              <a:gd name="connsiteY243" fmla="*/ 800100 h 3246967"/>
              <a:gd name="connsiteX244" fmla="*/ 4511299 w 8346699"/>
              <a:gd name="connsiteY244" fmla="*/ 812800 h 3246967"/>
              <a:gd name="connsiteX245" fmla="*/ 4473199 w 8346699"/>
              <a:gd name="connsiteY245" fmla="*/ 825500 h 3246967"/>
              <a:gd name="connsiteX246" fmla="*/ 4409699 w 8346699"/>
              <a:gd name="connsiteY246" fmla="*/ 901700 h 3246967"/>
              <a:gd name="connsiteX247" fmla="*/ 4396999 w 8346699"/>
              <a:gd name="connsiteY247" fmla="*/ 939800 h 3246967"/>
              <a:gd name="connsiteX248" fmla="*/ 4371599 w 8346699"/>
              <a:gd name="connsiteY248" fmla="*/ 977900 h 3246967"/>
              <a:gd name="connsiteX249" fmla="*/ 4320799 w 8346699"/>
              <a:gd name="connsiteY249" fmla="*/ 1092200 h 3246967"/>
              <a:gd name="connsiteX250" fmla="*/ 4308099 w 8346699"/>
              <a:gd name="connsiteY250" fmla="*/ 1155700 h 3246967"/>
              <a:gd name="connsiteX251" fmla="*/ 4282699 w 8346699"/>
              <a:gd name="connsiteY251" fmla="*/ 1308100 h 3246967"/>
              <a:gd name="connsiteX252" fmla="*/ 4269999 w 8346699"/>
              <a:gd name="connsiteY252" fmla="*/ 1346200 h 3246967"/>
              <a:gd name="connsiteX253" fmla="*/ 4244599 w 8346699"/>
              <a:gd name="connsiteY253" fmla="*/ 1384300 h 3246967"/>
              <a:gd name="connsiteX254" fmla="*/ 4231899 w 8346699"/>
              <a:gd name="connsiteY254" fmla="*/ 1447800 h 3246967"/>
              <a:gd name="connsiteX255" fmla="*/ 4219199 w 8346699"/>
              <a:gd name="connsiteY255" fmla="*/ 1524000 h 3246967"/>
              <a:gd name="connsiteX256" fmla="*/ 4193799 w 8346699"/>
              <a:gd name="connsiteY256" fmla="*/ 1600200 h 3246967"/>
              <a:gd name="connsiteX257" fmla="*/ 4181099 w 8346699"/>
              <a:gd name="connsiteY257" fmla="*/ 1651000 h 3246967"/>
              <a:gd name="connsiteX258" fmla="*/ 4155699 w 8346699"/>
              <a:gd name="connsiteY258" fmla="*/ 1816100 h 3246967"/>
              <a:gd name="connsiteX259" fmla="*/ 4142999 w 8346699"/>
              <a:gd name="connsiteY259" fmla="*/ 1854200 h 3246967"/>
              <a:gd name="connsiteX260" fmla="*/ 4130299 w 8346699"/>
              <a:gd name="connsiteY260" fmla="*/ 1905000 h 3246967"/>
              <a:gd name="connsiteX261" fmla="*/ 4104899 w 8346699"/>
              <a:gd name="connsiteY261" fmla="*/ 2070100 h 3246967"/>
              <a:gd name="connsiteX262" fmla="*/ 4092199 w 8346699"/>
              <a:gd name="connsiteY262" fmla="*/ 2108200 h 3246967"/>
              <a:gd name="connsiteX263" fmla="*/ 4015999 w 8346699"/>
              <a:gd name="connsiteY263" fmla="*/ 2184400 h 3246967"/>
              <a:gd name="connsiteX264" fmla="*/ 3939799 w 8346699"/>
              <a:gd name="connsiteY264" fmla="*/ 2235200 h 3246967"/>
              <a:gd name="connsiteX265" fmla="*/ 3901699 w 8346699"/>
              <a:gd name="connsiteY265" fmla="*/ 2197100 h 3246967"/>
              <a:gd name="connsiteX266" fmla="*/ 3838199 w 8346699"/>
              <a:gd name="connsiteY266" fmla="*/ 2108200 h 3246967"/>
              <a:gd name="connsiteX267" fmla="*/ 3800099 w 8346699"/>
              <a:gd name="connsiteY267" fmla="*/ 2006600 h 3246967"/>
              <a:gd name="connsiteX268" fmla="*/ 3787399 w 8346699"/>
              <a:gd name="connsiteY268" fmla="*/ 1955800 h 3246967"/>
              <a:gd name="connsiteX269" fmla="*/ 3749299 w 8346699"/>
              <a:gd name="connsiteY269" fmla="*/ 1917700 h 3246967"/>
              <a:gd name="connsiteX270" fmla="*/ 3685799 w 8346699"/>
              <a:gd name="connsiteY270" fmla="*/ 1841500 h 3246967"/>
              <a:gd name="connsiteX271" fmla="*/ 3673099 w 8346699"/>
              <a:gd name="connsiteY271" fmla="*/ 1803400 h 3246967"/>
              <a:gd name="connsiteX272" fmla="*/ 3634999 w 8346699"/>
              <a:gd name="connsiteY272" fmla="*/ 1790700 h 3246967"/>
              <a:gd name="connsiteX273" fmla="*/ 3596899 w 8346699"/>
              <a:gd name="connsiteY273" fmla="*/ 1752600 h 3246967"/>
              <a:gd name="connsiteX274" fmla="*/ 3546099 w 8346699"/>
              <a:gd name="connsiteY274" fmla="*/ 1676400 h 3246967"/>
              <a:gd name="connsiteX275" fmla="*/ 3533399 w 8346699"/>
              <a:gd name="connsiteY275" fmla="*/ 1638300 h 3246967"/>
              <a:gd name="connsiteX276" fmla="*/ 3495299 w 8346699"/>
              <a:gd name="connsiteY276" fmla="*/ 1587500 h 3246967"/>
              <a:gd name="connsiteX277" fmla="*/ 3457199 w 8346699"/>
              <a:gd name="connsiteY277" fmla="*/ 1485900 h 3246967"/>
              <a:gd name="connsiteX278" fmla="*/ 3419099 w 8346699"/>
              <a:gd name="connsiteY278" fmla="*/ 1422400 h 3246967"/>
              <a:gd name="connsiteX279" fmla="*/ 3380999 w 8346699"/>
              <a:gd name="connsiteY279" fmla="*/ 1320800 h 3246967"/>
              <a:gd name="connsiteX280" fmla="*/ 3317499 w 8346699"/>
              <a:gd name="connsiteY280" fmla="*/ 1193800 h 3246967"/>
              <a:gd name="connsiteX281" fmla="*/ 3203199 w 8346699"/>
              <a:gd name="connsiteY281" fmla="*/ 1143000 h 3246967"/>
              <a:gd name="connsiteX282" fmla="*/ 3165099 w 8346699"/>
              <a:gd name="connsiteY282" fmla="*/ 1130300 h 3246967"/>
              <a:gd name="connsiteX283" fmla="*/ 3012699 w 8346699"/>
              <a:gd name="connsiteY283" fmla="*/ 1168400 h 3246967"/>
              <a:gd name="connsiteX284" fmla="*/ 2974599 w 8346699"/>
              <a:gd name="connsiteY284" fmla="*/ 1193800 h 3246967"/>
              <a:gd name="connsiteX285" fmla="*/ 2923799 w 8346699"/>
              <a:gd name="connsiteY285" fmla="*/ 1219200 h 3246967"/>
              <a:gd name="connsiteX286" fmla="*/ 2885699 w 8346699"/>
              <a:gd name="connsiteY286" fmla="*/ 1244600 h 3246967"/>
              <a:gd name="connsiteX287" fmla="*/ 2834899 w 8346699"/>
              <a:gd name="connsiteY287" fmla="*/ 1257300 h 3246967"/>
              <a:gd name="connsiteX288" fmla="*/ 2796799 w 8346699"/>
              <a:gd name="connsiteY288" fmla="*/ 1308100 h 3246967"/>
              <a:gd name="connsiteX289" fmla="*/ 2758699 w 8346699"/>
              <a:gd name="connsiteY289" fmla="*/ 1320800 h 3246967"/>
              <a:gd name="connsiteX290" fmla="*/ 2733299 w 8346699"/>
              <a:gd name="connsiteY290" fmla="*/ 1358900 h 3246967"/>
              <a:gd name="connsiteX291" fmla="*/ 2657099 w 8346699"/>
              <a:gd name="connsiteY291" fmla="*/ 1435100 h 3246967"/>
              <a:gd name="connsiteX292" fmla="*/ 2631699 w 8346699"/>
              <a:gd name="connsiteY292" fmla="*/ 1498600 h 3246967"/>
              <a:gd name="connsiteX293" fmla="*/ 2618999 w 8346699"/>
              <a:gd name="connsiteY293" fmla="*/ 1562100 h 3246967"/>
              <a:gd name="connsiteX294" fmla="*/ 2580899 w 8346699"/>
              <a:gd name="connsiteY294" fmla="*/ 1612900 h 3246967"/>
              <a:gd name="connsiteX295" fmla="*/ 2542799 w 8346699"/>
              <a:gd name="connsiteY295" fmla="*/ 1689100 h 3246967"/>
              <a:gd name="connsiteX296" fmla="*/ 2517399 w 8346699"/>
              <a:gd name="connsiteY296" fmla="*/ 1828800 h 3246967"/>
              <a:gd name="connsiteX297" fmla="*/ 2504699 w 8346699"/>
              <a:gd name="connsiteY297" fmla="*/ 1866900 h 3246967"/>
              <a:gd name="connsiteX298" fmla="*/ 2491999 w 8346699"/>
              <a:gd name="connsiteY298" fmla="*/ 1943100 h 3246967"/>
              <a:gd name="connsiteX299" fmla="*/ 2466599 w 8346699"/>
              <a:gd name="connsiteY299" fmla="*/ 1981200 h 3246967"/>
              <a:gd name="connsiteX300" fmla="*/ 2441199 w 8346699"/>
              <a:gd name="connsiteY300" fmla="*/ 2057400 h 3246967"/>
              <a:gd name="connsiteX301" fmla="*/ 2390399 w 8346699"/>
              <a:gd name="connsiteY301" fmla="*/ 2146300 h 3246967"/>
              <a:gd name="connsiteX302" fmla="*/ 2352299 w 8346699"/>
              <a:gd name="connsiteY302" fmla="*/ 2222500 h 3246967"/>
              <a:gd name="connsiteX303" fmla="*/ 2326899 w 8346699"/>
              <a:gd name="connsiteY303" fmla="*/ 2273300 h 3246967"/>
              <a:gd name="connsiteX304" fmla="*/ 2250699 w 8346699"/>
              <a:gd name="connsiteY304" fmla="*/ 2336800 h 3246967"/>
              <a:gd name="connsiteX305" fmla="*/ 2237999 w 8346699"/>
              <a:gd name="connsiteY305" fmla="*/ 2374900 h 3246967"/>
              <a:gd name="connsiteX306" fmla="*/ 2149099 w 8346699"/>
              <a:gd name="connsiteY306" fmla="*/ 2438400 h 3246967"/>
              <a:gd name="connsiteX307" fmla="*/ 2072899 w 8346699"/>
              <a:gd name="connsiteY307" fmla="*/ 2501900 h 3246967"/>
              <a:gd name="connsiteX308" fmla="*/ 1996699 w 8346699"/>
              <a:gd name="connsiteY308" fmla="*/ 2527300 h 3246967"/>
              <a:gd name="connsiteX309" fmla="*/ 1945899 w 8346699"/>
              <a:gd name="connsiteY309" fmla="*/ 2552700 h 3246967"/>
              <a:gd name="connsiteX310" fmla="*/ 1844299 w 8346699"/>
              <a:gd name="connsiteY310" fmla="*/ 2565400 h 3246967"/>
              <a:gd name="connsiteX311" fmla="*/ 1628399 w 8346699"/>
              <a:gd name="connsiteY311" fmla="*/ 2552700 h 3246967"/>
              <a:gd name="connsiteX312" fmla="*/ 1552199 w 8346699"/>
              <a:gd name="connsiteY312" fmla="*/ 2489200 h 3246967"/>
              <a:gd name="connsiteX313" fmla="*/ 1488699 w 8346699"/>
              <a:gd name="connsiteY313" fmla="*/ 2374900 h 3246967"/>
              <a:gd name="connsiteX314" fmla="*/ 1475999 w 8346699"/>
              <a:gd name="connsiteY314" fmla="*/ 2311400 h 3246967"/>
              <a:gd name="connsiteX315" fmla="*/ 1450599 w 8346699"/>
              <a:gd name="connsiteY315" fmla="*/ 2273300 h 3246967"/>
              <a:gd name="connsiteX316" fmla="*/ 1412499 w 8346699"/>
              <a:gd name="connsiteY316" fmla="*/ 2197100 h 3246967"/>
              <a:gd name="connsiteX317" fmla="*/ 1399799 w 8346699"/>
              <a:gd name="connsiteY317" fmla="*/ 2019300 h 3246967"/>
              <a:gd name="connsiteX318" fmla="*/ 1374399 w 8346699"/>
              <a:gd name="connsiteY318" fmla="*/ 1943100 h 3246967"/>
              <a:gd name="connsiteX319" fmla="*/ 1361699 w 8346699"/>
              <a:gd name="connsiteY319" fmla="*/ 1752600 h 3246967"/>
              <a:gd name="connsiteX320" fmla="*/ 1336299 w 8346699"/>
              <a:gd name="connsiteY320" fmla="*/ 1651000 h 3246967"/>
              <a:gd name="connsiteX321" fmla="*/ 1298199 w 8346699"/>
              <a:gd name="connsiteY321" fmla="*/ 1498600 h 3246967"/>
              <a:gd name="connsiteX322" fmla="*/ 1272799 w 8346699"/>
              <a:gd name="connsiteY322" fmla="*/ 1435100 h 3246967"/>
              <a:gd name="connsiteX323" fmla="*/ 1260099 w 8346699"/>
              <a:gd name="connsiteY323" fmla="*/ 1397000 h 3246967"/>
              <a:gd name="connsiteX324" fmla="*/ 1196599 w 8346699"/>
              <a:gd name="connsiteY324" fmla="*/ 1320800 h 3246967"/>
              <a:gd name="connsiteX325" fmla="*/ 1171199 w 8346699"/>
              <a:gd name="connsiteY325" fmla="*/ 1282700 h 3246967"/>
              <a:gd name="connsiteX326" fmla="*/ 1094999 w 8346699"/>
              <a:gd name="connsiteY326" fmla="*/ 1206500 h 3246967"/>
              <a:gd name="connsiteX327" fmla="*/ 1056899 w 8346699"/>
              <a:gd name="connsiteY327" fmla="*/ 1104900 h 3246967"/>
              <a:gd name="connsiteX328" fmla="*/ 1044199 w 8346699"/>
              <a:gd name="connsiteY328" fmla="*/ 1066800 h 3246967"/>
              <a:gd name="connsiteX329" fmla="*/ 1006099 w 8346699"/>
              <a:gd name="connsiteY329" fmla="*/ 1016000 h 3246967"/>
              <a:gd name="connsiteX330" fmla="*/ 980699 w 8346699"/>
              <a:gd name="connsiteY330" fmla="*/ 952500 h 3246967"/>
              <a:gd name="connsiteX331" fmla="*/ 942599 w 8346699"/>
              <a:gd name="connsiteY331" fmla="*/ 863600 h 3246967"/>
              <a:gd name="connsiteX332" fmla="*/ 904499 w 8346699"/>
              <a:gd name="connsiteY332" fmla="*/ 647700 h 3246967"/>
              <a:gd name="connsiteX333" fmla="*/ 891799 w 8346699"/>
              <a:gd name="connsiteY333" fmla="*/ 609600 h 3246967"/>
              <a:gd name="connsiteX334" fmla="*/ 828299 w 8346699"/>
              <a:gd name="connsiteY334" fmla="*/ 533400 h 3246967"/>
              <a:gd name="connsiteX335" fmla="*/ 815599 w 8346699"/>
              <a:gd name="connsiteY335" fmla="*/ 495300 h 3246967"/>
              <a:gd name="connsiteX336" fmla="*/ 726699 w 8346699"/>
              <a:gd name="connsiteY336" fmla="*/ 419100 h 3246967"/>
              <a:gd name="connsiteX337" fmla="*/ 650499 w 8346699"/>
              <a:gd name="connsiteY337" fmla="*/ 368300 h 3246967"/>
              <a:gd name="connsiteX338" fmla="*/ 574299 w 8346699"/>
              <a:gd name="connsiteY338" fmla="*/ 342900 h 3246967"/>
              <a:gd name="connsiteX339" fmla="*/ 536199 w 8346699"/>
              <a:gd name="connsiteY339" fmla="*/ 330200 h 3246967"/>
              <a:gd name="connsiteX340" fmla="*/ 447299 w 8346699"/>
              <a:gd name="connsiteY340" fmla="*/ 266700 h 3246967"/>
              <a:gd name="connsiteX341" fmla="*/ 396499 w 8346699"/>
              <a:gd name="connsiteY341" fmla="*/ 241300 h 3246967"/>
              <a:gd name="connsiteX342" fmla="*/ 358399 w 8346699"/>
              <a:gd name="connsiteY342" fmla="*/ 215900 h 3246967"/>
              <a:gd name="connsiteX343" fmla="*/ 307599 w 8346699"/>
              <a:gd name="connsiteY343" fmla="*/ 190500 h 3246967"/>
              <a:gd name="connsiteX344" fmla="*/ 218699 w 8346699"/>
              <a:gd name="connsiteY344" fmla="*/ 127000 h 3246967"/>
              <a:gd name="connsiteX345" fmla="*/ 180599 w 8346699"/>
              <a:gd name="connsiteY345" fmla="*/ 114300 h 3246967"/>
              <a:gd name="connsiteX346" fmla="*/ 129799 w 8346699"/>
              <a:gd name="connsiteY346" fmla="*/ 38100 h 3246967"/>
              <a:gd name="connsiteX347" fmla="*/ 2799 w 8346699"/>
              <a:gd name="connsiteY34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23499 w 8346699"/>
              <a:gd name="connsiteY4" fmla="*/ 3009900 h 3246967"/>
              <a:gd name="connsiteX5" fmla="*/ 561599 w 8346699"/>
              <a:gd name="connsiteY5" fmla="*/ 2984500 h 3246967"/>
              <a:gd name="connsiteX6" fmla="*/ 637799 w 8346699"/>
              <a:gd name="connsiteY6" fmla="*/ 2959100 h 3246967"/>
              <a:gd name="connsiteX7" fmla="*/ 675899 w 8346699"/>
              <a:gd name="connsiteY7" fmla="*/ 2921000 h 3246967"/>
              <a:gd name="connsiteX8" fmla="*/ 701299 w 8346699"/>
              <a:gd name="connsiteY8" fmla="*/ 2882900 h 3246967"/>
              <a:gd name="connsiteX9" fmla="*/ 739399 w 8346699"/>
              <a:gd name="connsiteY9" fmla="*/ 2870200 h 3246967"/>
              <a:gd name="connsiteX10" fmla="*/ 777499 w 8346699"/>
              <a:gd name="connsiteY10" fmla="*/ 2844800 h 3246967"/>
              <a:gd name="connsiteX11" fmla="*/ 828299 w 8346699"/>
              <a:gd name="connsiteY11" fmla="*/ 2819400 h 3246967"/>
              <a:gd name="connsiteX12" fmla="*/ 866399 w 8346699"/>
              <a:gd name="connsiteY12" fmla="*/ 2781300 h 3246967"/>
              <a:gd name="connsiteX13" fmla="*/ 891799 w 8346699"/>
              <a:gd name="connsiteY13" fmla="*/ 2743200 h 3246967"/>
              <a:gd name="connsiteX14" fmla="*/ 942599 w 8346699"/>
              <a:gd name="connsiteY14" fmla="*/ 2717800 h 3246967"/>
              <a:gd name="connsiteX15" fmla="*/ 1044199 w 8346699"/>
              <a:gd name="connsiteY15" fmla="*/ 2730500 h 3246967"/>
              <a:gd name="connsiteX16" fmla="*/ 1094999 w 8346699"/>
              <a:gd name="connsiteY16" fmla="*/ 2768600 h 3246967"/>
              <a:gd name="connsiteX17" fmla="*/ 1145799 w 8346699"/>
              <a:gd name="connsiteY17" fmla="*/ 2781300 h 3246967"/>
              <a:gd name="connsiteX18" fmla="*/ 1183899 w 8346699"/>
              <a:gd name="connsiteY18" fmla="*/ 2806700 h 3246967"/>
              <a:gd name="connsiteX19" fmla="*/ 1221999 w 8346699"/>
              <a:gd name="connsiteY19" fmla="*/ 2844800 h 3246967"/>
              <a:gd name="connsiteX20" fmla="*/ 1526799 w 8346699"/>
              <a:gd name="connsiteY20" fmla="*/ 2895600 h 3246967"/>
              <a:gd name="connsiteX21" fmla="*/ 1552199 w 8346699"/>
              <a:gd name="connsiteY21" fmla="*/ 2959100 h 3246967"/>
              <a:gd name="connsiteX22" fmla="*/ 1564899 w 8346699"/>
              <a:gd name="connsiteY22" fmla="*/ 3009900 h 3246967"/>
              <a:gd name="connsiteX23" fmla="*/ 1615699 w 8346699"/>
              <a:gd name="connsiteY23" fmla="*/ 3022600 h 3246967"/>
              <a:gd name="connsiteX24" fmla="*/ 1806199 w 8346699"/>
              <a:gd name="connsiteY24" fmla="*/ 3009900 h 3246967"/>
              <a:gd name="connsiteX25" fmla="*/ 1882399 w 8346699"/>
              <a:gd name="connsiteY25" fmla="*/ 2933700 h 3246967"/>
              <a:gd name="connsiteX26" fmla="*/ 1920499 w 8346699"/>
              <a:gd name="connsiteY26" fmla="*/ 2895600 h 3246967"/>
              <a:gd name="connsiteX27" fmla="*/ 1945899 w 8346699"/>
              <a:gd name="connsiteY27" fmla="*/ 2857500 h 3246967"/>
              <a:gd name="connsiteX28" fmla="*/ 1983999 w 8346699"/>
              <a:gd name="connsiteY28" fmla="*/ 2832100 h 3246967"/>
              <a:gd name="connsiteX29" fmla="*/ 2022099 w 8346699"/>
              <a:gd name="connsiteY29" fmla="*/ 2794000 h 3246967"/>
              <a:gd name="connsiteX30" fmla="*/ 2060199 w 8346699"/>
              <a:gd name="connsiteY30" fmla="*/ 2781300 h 3246967"/>
              <a:gd name="connsiteX31" fmla="*/ 2403099 w 8346699"/>
              <a:gd name="connsiteY31" fmla="*/ 2768600 h 3246967"/>
              <a:gd name="connsiteX32" fmla="*/ 2453899 w 8346699"/>
              <a:gd name="connsiteY32" fmla="*/ 2755900 h 3246967"/>
              <a:gd name="connsiteX33" fmla="*/ 2491999 w 8346699"/>
              <a:gd name="connsiteY33" fmla="*/ 2743200 h 3246967"/>
              <a:gd name="connsiteX34" fmla="*/ 2555499 w 8346699"/>
              <a:gd name="connsiteY34" fmla="*/ 2730500 h 3246967"/>
              <a:gd name="connsiteX35" fmla="*/ 2593599 w 8346699"/>
              <a:gd name="connsiteY35" fmla="*/ 2692400 h 3246967"/>
              <a:gd name="connsiteX36" fmla="*/ 2631699 w 8346699"/>
              <a:gd name="connsiteY36" fmla="*/ 2679700 h 3246967"/>
              <a:gd name="connsiteX37" fmla="*/ 2644399 w 8346699"/>
              <a:gd name="connsiteY37" fmla="*/ 2641600 h 3246967"/>
              <a:gd name="connsiteX38" fmla="*/ 2745999 w 8346699"/>
              <a:gd name="connsiteY38" fmla="*/ 2540000 h 3246967"/>
              <a:gd name="connsiteX39" fmla="*/ 2758699 w 8346699"/>
              <a:gd name="connsiteY39" fmla="*/ 2501900 h 3246967"/>
              <a:gd name="connsiteX40" fmla="*/ 2809499 w 8346699"/>
              <a:gd name="connsiteY40" fmla="*/ 2425700 h 3246967"/>
              <a:gd name="connsiteX41" fmla="*/ 2822199 w 8346699"/>
              <a:gd name="connsiteY41" fmla="*/ 2387600 h 3246967"/>
              <a:gd name="connsiteX42" fmla="*/ 2847599 w 8346699"/>
              <a:gd name="connsiteY42" fmla="*/ 2336800 h 3246967"/>
              <a:gd name="connsiteX43" fmla="*/ 2809499 w 8346699"/>
              <a:gd name="connsiteY43" fmla="*/ 2374900 h 3246967"/>
              <a:gd name="connsiteX44" fmla="*/ 2733299 w 8346699"/>
              <a:gd name="connsiteY44" fmla="*/ 2413000 h 3246967"/>
              <a:gd name="connsiteX45" fmla="*/ 2657099 w 8346699"/>
              <a:gd name="connsiteY45" fmla="*/ 2476500 h 3246967"/>
              <a:gd name="connsiteX46" fmla="*/ 2580899 w 8346699"/>
              <a:gd name="connsiteY46" fmla="*/ 2527300 h 3246967"/>
              <a:gd name="connsiteX47" fmla="*/ 2479299 w 8346699"/>
              <a:gd name="connsiteY47" fmla="*/ 2641600 h 3246967"/>
              <a:gd name="connsiteX48" fmla="*/ 2441199 w 8346699"/>
              <a:gd name="connsiteY48" fmla="*/ 2679700 h 3246967"/>
              <a:gd name="connsiteX49" fmla="*/ 2428499 w 8346699"/>
              <a:gd name="connsiteY49" fmla="*/ 2717800 h 3246967"/>
              <a:gd name="connsiteX50" fmla="*/ 2403099 w 8346699"/>
              <a:gd name="connsiteY50" fmla="*/ 2755900 h 3246967"/>
              <a:gd name="connsiteX51" fmla="*/ 2364999 w 8346699"/>
              <a:gd name="connsiteY51" fmla="*/ 2870200 h 3246967"/>
              <a:gd name="connsiteX52" fmla="*/ 2288799 w 8346699"/>
              <a:gd name="connsiteY52" fmla="*/ 2933700 h 3246967"/>
              <a:gd name="connsiteX53" fmla="*/ 2161799 w 8346699"/>
              <a:gd name="connsiteY53" fmla="*/ 3022600 h 3246967"/>
              <a:gd name="connsiteX54" fmla="*/ 2110999 w 8346699"/>
              <a:gd name="connsiteY54" fmla="*/ 3048000 h 3246967"/>
              <a:gd name="connsiteX55" fmla="*/ 2072899 w 8346699"/>
              <a:gd name="connsiteY55" fmla="*/ 3073400 h 3246967"/>
              <a:gd name="connsiteX56" fmla="*/ 1996699 w 8346699"/>
              <a:gd name="connsiteY56" fmla="*/ 3098800 h 3246967"/>
              <a:gd name="connsiteX57" fmla="*/ 1958599 w 8346699"/>
              <a:gd name="connsiteY57" fmla="*/ 3111500 h 3246967"/>
              <a:gd name="connsiteX58" fmla="*/ 2364999 w 8346699"/>
              <a:gd name="connsiteY58" fmla="*/ 3136900 h 3246967"/>
              <a:gd name="connsiteX59" fmla="*/ 2669799 w 8346699"/>
              <a:gd name="connsiteY59" fmla="*/ 3162300 h 3246967"/>
              <a:gd name="connsiteX60" fmla="*/ 2885699 w 8346699"/>
              <a:gd name="connsiteY60" fmla="*/ 3175000 h 3246967"/>
              <a:gd name="connsiteX61" fmla="*/ 3406399 w 8346699"/>
              <a:gd name="connsiteY61" fmla="*/ 3149600 h 3246967"/>
              <a:gd name="connsiteX62" fmla="*/ 3533399 w 8346699"/>
              <a:gd name="connsiteY62" fmla="*/ 3124200 h 3246967"/>
              <a:gd name="connsiteX63" fmla="*/ 3609599 w 8346699"/>
              <a:gd name="connsiteY63" fmla="*/ 3098800 h 3246967"/>
              <a:gd name="connsiteX64" fmla="*/ 4104899 w 8346699"/>
              <a:gd name="connsiteY64" fmla="*/ 3073400 h 3246967"/>
              <a:gd name="connsiteX65" fmla="*/ 4282699 w 8346699"/>
              <a:gd name="connsiteY65" fmla="*/ 3048000 h 3246967"/>
              <a:gd name="connsiteX66" fmla="*/ 4358899 w 8346699"/>
              <a:gd name="connsiteY66" fmla="*/ 3035300 h 3246967"/>
              <a:gd name="connsiteX67" fmla="*/ 4435099 w 8346699"/>
              <a:gd name="connsiteY67" fmla="*/ 3009900 h 3246967"/>
              <a:gd name="connsiteX68" fmla="*/ 5044699 w 8346699"/>
              <a:gd name="connsiteY68" fmla="*/ 3022600 h 3246967"/>
              <a:gd name="connsiteX69" fmla="*/ 5120899 w 8346699"/>
              <a:gd name="connsiteY69" fmla="*/ 3048000 h 3246967"/>
              <a:gd name="connsiteX70" fmla="*/ 5273299 w 8346699"/>
              <a:gd name="connsiteY70" fmla="*/ 3060700 h 3246967"/>
              <a:gd name="connsiteX71" fmla="*/ 5451099 w 8346699"/>
              <a:gd name="connsiteY71" fmla="*/ 3086100 h 3246967"/>
              <a:gd name="connsiteX72" fmla="*/ 5819399 w 8346699"/>
              <a:gd name="connsiteY72" fmla="*/ 3098800 h 3246967"/>
              <a:gd name="connsiteX73" fmla="*/ 6225799 w 8346699"/>
              <a:gd name="connsiteY73" fmla="*/ 3124200 h 3246967"/>
              <a:gd name="connsiteX74" fmla="*/ 6301999 w 8346699"/>
              <a:gd name="connsiteY74" fmla="*/ 3187700 h 3246967"/>
              <a:gd name="connsiteX75" fmla="*/ 6759199 w 8346699"/>
              <a:gd name="connsiteY75" fmla="*/ 3175000 h 3246967"/>
              <a:gd name="connsiteX76" fmla="*/ 6809999 w 8346699"/>
              <a:gd name="connsiteY76" fmla="*/ 3149600 h 3246967"/>
              <a:gd name="connsiteX77" fmla="*/ 6873499 w 8346699"/>
              <a:gd name="connsiteY77" fmla="*/ 3136900 h 3246967"/>
              <a:gd name="connsiteX78" fmla="*/ 6784599 w 8346699"/>
              <a:gd name="connsiteY78" fmla="*/ 3098800 h 3246967"/>
              <a:gd name="connsiteX79" fmla="*/ 6644899 w 8346699"/>
              <a:gd name="connsiteY79" fmla="*/ 3086100 h 3246967"/>
              <a:gd name="connsiteX80" fmla="*/ 6543299 w 8346699"/>
              <a:gd name="connsiteY80" fmla="*/ 3073400 h 3246967"/>
              <a:gd name="connsiteX81" fmla="*/ 6276599 w 8346699"/>
              <a:gd name="connsiteY81" fmla="*/ 3048000 h 3246967"/>
              <a:gd name="connsiteX82" fmla="*/ 6225799 w 8346699"/>
              <a:gd name="connsiteY82" fmla="*/ 3022600 h 3246967"/>
              <a:gd name="connsiteX83" fmla="*/ 6301999 w 8346699"/>
              <a:gd name="connsiteY83" fmla="*/ 2971800 h 3246967"/>
              <a:gd name="connsiteX84" fmla="*/ 6479799 w 8346699"/>
              <a:gd name="connsiteY84" fmla="*/ 2946400 h 3246967"/>
              <a:gd name="connsiteX85" fmla="*/ 6594099 w 8346699"/>
              <a:gd name="connsiteY85" fmla="*/ 2908300 h 3246967"/>
              <a:gd name="connsiteX86" fmla="*/ 6644899 w 8346699"/>
              <a:gd name="connsiteY86" fmla="*/ 2895600 h 3246967"/>
              <a:gd name="connsiteX87" fmla="*/ 5946399 w 8346699"/>
              <a:gd name="connsiteY87" fmla="*/ 2870200 h 3246967"/>
              <a:gd name="connsiteX88" fmla="*/ 5857499 w 8346699"/>
              <a:gd name="connsiteY88" fmla="*/ 2857500 h 3246967"/>
              <a:gd name="connsiteX89" fmla="*/ 5666999 w 8346699"/>
              <a:gd name="connsiteY89" fmla="*/ 2844800 h 3246967"/>
              <a:gd name="connsiteX90" fmla="*/ 5209799 w 8346699"/>
              <a:gd name="connsiteY90" fmla="*/ 2832100 h 3246967"/>
              <a:gd name="connsiteX91" fmla="*/ 5146299 w 8346699"/>
              <a:gd name="connsiteY91" fmla="*/ 2819400 h 3246967"/>
              <a:gd name="connsiteX92" fmla="*/ 5108199 w 8346699"/>
              <a:gd name="connsiteY92" fmla="*/ 2806700 h 3246967"/>
              <a:gd name="connsiteX93" fmla="*/ 4587499 w 8346699"/>
              <a:gd name="connsiteY93" fmla="*/ 2819400 h 3246967"/>
              <a:gd name="connsiteX94" fmla="*/ 4485899 w 8346699"/>
              <a:gd name="connsiteY94" fmla="*/ 2832100 h 3246967"/>
              <a:gd name="connsiteX95" fmla="*/ 4244599 w 8346699"/>
              <a:gd name="connsiteY95" fmla="*/ 2870200 h 3246967"/>
              <a:gd name="connsiteX96" fmla="*/ 4028699 w 8346699"/>
              <a:gd name="connsiteY96" fmla="*/ 2882900 h 3246967"/>
              <a:gd name="connsiteX97" fmla="*/ 3520699 w 8346699"/>
              <a:gd name="connsiteY97" fmla="*/ 2870200 h 3246967"/>
              <a:gd name="connsiteX98" fmla="*/ 3482599 w 8346699"/>
              <a:gd name="connsiteY98" fmla="*/ 2857500 h 3246967"/>
              <a:gd name="connsiteX99" fmla="*/ 3355599 w 8346699"/>
              <a:gd name="connsiteY99" fmla="*/ 2870200 h 3246967"/>
              <a:gd name="connsiteX100" fmla="*/ 3330199 w 8346699"/>
              <a:gd name="connsiteY100" fmla="*/ 2908300 h 3246967"/>
              <a:gd name="connsiteX101" fmla="*/ 3304799 w 8346699"/>
              <a:gd name="connsiteY101" fmla="*/ 2997200 h 3246967"/>
              <a:gd name="connsiteX102" fmla="*/ 3190499 w 8346699"/>
              <a:gd name="connsiteY102" fmla="*/ 3060700 h 3246967"/>
              <a:gd name="connsiteX103" fmla="*/ 3114299 w 8346699"/>
              <a:gd name="connsiteY103" fmla="*/ 3098800 h 3246967"/>
              <a:gd name="connsiteX104" fmla="*/ 3012699 w 8346699"/>
              <a:gd name="connsiteY104" fmla="*/ 3086100 h 3246967"/>
              <a:gd name="connsiteX105" fmla="*/ 3025399 w 8346699"/>
              <a:gd name="connsiteY105" fmla="*/ 3035300 h 3246967"/>
              <a:gd name="connsiteX106" fmla="*/ 3076199 w 8346699"/>
              <a:gd name="connsiteY106" fmla="*/ 3022600 h 3246967"/>
              <a:gd name="connsiteX107" fmla="*/ 3114299 w 8346699"/>
              <a:gd name="connsiteY107" fmla="*/ 2997200 h 3246967"/>
              <a:gd name="connsiteX108" fmla="*/ 3190499 w 8346699"/>
              <a:gd name="connsiteY108" fmla="*/ 2971800 h 3246967"/>
              <a:gd name="connsiteX109" fmla="*/ 3266699 w 8346699"/>
              <a:gd name="connsiteY109" fmla="*/ 2933700 h 3246967"/>
              <a:gd name="connsiteX110" fmla="*/ 3304799 w 8346699"/>
              <a:gd name="connsiteY110" fmla="*/ 2908300 h 3246967"/>
              <a:gd name="connsiteX111" fmla="*/ 3330199 w 8346699"/>
              <a:gd name="connsiteY111" fmla="*/ 2870200 h 3246967"/>
              <a:gd name="connsiteX112" fmla="*/ 3368299 w 8346699"/>
              <a:gd name="connsiteY112" fmla="*/ 2857500 h 3246967"/>
              <a:gd name="connsiteX113" fmla="*/ 3406399 w 8346699"/>
              <a:gd name="connsiteY113" fmla="*/ 2832100 h 3246967"/>
              <a:gd name="connsiteX114" fmla="*/ 3660399 w 8346699"/>
              <a:gd name="connsiteY114" fmla="*/ 2806700 h 3246967"/>
              <a:gd name="connsiteX115" fmla="*/ 3761999 w 8346699"/>
              <a:gd name="connsiteY115" fmla="*/ 2781300 h 3246967"/>
              <a:gd name="connsiteX116" fmla="*/ 3838199 w 8346699"/>
              <a:gd name="connsiteY116" fmla="*/ 2755900 h 3246967"/>
              <a:gd name="connsiteX117" fmla="*/ 3876299 w 8346699"/>
              <a:gd name="connsiteY117" fmla="*/ 2730500 h 3246967"/>
              <a:gd name="connsiteX118" fmla="*/ 3927099 w 8346699"/>
              <a:gd name="connsiteY118" fmla="*/ 2717800 h 3246967"/>
              <a:gd name="connsiteX119" fmla="*/ 3965199 w 8346699"/>
              <a:gd name="connsiteY119" fmla="*/ 2705100 h 3246967"/>
              <a:gd name="connsiteX120" fmla="*/ 3990599 w 8346699"/>
              <a:gd name="connsiteY120" fmla="*/ 2667000 h 3246967"/>
              <a:gd name="connsiteX121" fmla="*/ 3927099 w 8346699"/>
              <a:gd name="connsiteY121" fmla="*/ 2654300 h 3246967"/>
              <a:gd name="connsiteX122" fmla="*/ 3876299 w 8346699"/>
              <a:gd name="connsiteY122" fmla="*/ 2641600 h 3246967"/>
              <a:gd name="connsiteX123" fmla="*/ 3800099 w 8346699"/>
              <a:gd name="connsiteY123" fmla="*/ 2616200 h 3246967"/>
              <a:gd name="connsiteX124" fmla="*/ 3787399 w 8346699"/>
              <a:gd name="connsiteY124" fmla="*/ 2578100 h 3246967"/>
              <a:gd name="connsiteX125" fmla="*/ 3698499 w 8346699"/>
              <a:gd name="connsiteY125" fmla="*/ 2463800 h 3246967"/>
              <a:gd name="connsiteX126" fmla="*/ 3660399 w 8346699"/>
              <a:gd name="connsiteY126" fmla="*/ 2438400 h 3246967"/>
              <a:gd name="connsiteX127" fmla="*/ 3927099 w 8346699"/>
              <a:gd name="connsiteY127" fmla="*/ 2400300 h 3246967"/>
              <a:gd name="connsiteX128" fmla="*/ 4003299 w 8346699"/>
              <a:gd name="connsiteY128" fmla="*/ 2336800 h 3246967"/>
              <a:gd name="connsiteX129" fmla="*/ 4054099 w 8346699"/>
              <a:gd name="connsiteY129" fmla="*/ 2260600 h 3246967"/>
              <a:gd name="connsiteX130" fmla="*/ 4117599 w 8346699"/>
              <a:gd name="connsiteY130" fmla="*/ 2184400 h 3246967"/>
              <a:gd name="connsiteX131" fmla="*/ 4168399 w 8346699"/>
              <a:gd name="connsiteY131" fmla="*/ 2133600 h 3246967"/>
              <a:gd name="connsiteX132" fmla="*/ 4219199 w 8346699"/>
              <a:gd name="connsiteY132" fmla="*/ 2082800 h 3246967"/>
              <a:gd name="connsiteX133" fmla="*/ 4244599 w 8346699"/>
              <a:gd name="connsiteY133" fmla="*/ 2044700 h 3246967"/>
              <a:gd name="connsiteX134" fmla="*/ 4282699 w 8346699"/>
              <a:gd name="connsiteY134" fmla="*/ 2006600 h 3246967"/>
              <a:gd name="connsiteX135" fmla="*/ 4295399 w 8346699"/>
              <a:gd name="connsiteY135" fmla="*/ 1968500 h 3246967"/>
              <a:gd name="connsiteX136" fmla="*/ 4358899 w 8346699"/>
              <a:gd name="connsiteY136" fmla="*/ 1892300 h 3246967"/>
              <a:gd name="connsiteX137" fmla="*/ 4384299 w 8346699"/>
              <a:gd name="connsiteY137" fmla="*/ 1854200 h 3246967"/>
              <a:gd name="connsiteX138" fmla="*/ 4473199 w 8346699"/>
              <a:gd name="connsiteY138" fmla="*/ 1765300 h 3246967"/>
              <a:gd name="connsiteX139" fmla="*/ 4574799 w 8346699"/>
              <a:gd name="connsiteY139" fmla="*/ 1651000 h 3246967"/>
              <a:gd name="connsiteX140" fmla="*/ 4612899 w 8346699"/>
              <a:gd name="connsiteY140" fmla="*/ 1638300 h 3246967"/>
              <a:gd name="connsiteX141" fmla="*/ 4689099 w 8346699"/>
              <a:gd name="connsiteY141" fmla="*/ 1600200 h 3246967"/>
              <a:gd name="connsiteX142" fmla="*/ 4739899 w 8346699"/>
              <a:gd name="connsiteY142" fmla="*/ 1612900 h 3246967"/>
              <a:gd name="connsiteX143" fmla="*/ 4765299 w 8346699"/>
              <a:gd name="connsiteY143" fmla="*/ 1689100 h 3246967"/>
              <a:gd name="connsiteX144" fmla="*/ 4777999 w 8346699"/>
              <a:gd name="connsiteY144" fmla="*/ 1727200 h 3246967"/>
              <a:gd name="connsiteX145" fmla="*/ 4790699 w 8346699"/>
              <a:gd name="connsiteY145" fmla="*/ 1765300 h 3246967"/>
              <a:gd name="connsiteX146" fmla="*/ 4841499 w 8346699"/>
              <a:gd name="connsiteY146" fmla="*/ 1841500 h 3246967"/>
              <a:gd name="connsiteX147" fmla="*/ 4879599 w 8346699"/>
              <a:gd name="connsiteY147" fmla="*/ 1930400 h 3246967"/>
              <a:gd name="connsiteX148" fmla="*/ 4892299 w 8346699"/>
              <a:gd name="connsiteY148" fmla="*/ 1981200 h 3246967"/>
              <a:gd name="connsiteX149" fmla="*/ 4917699 w 8346699"/>
              <a:gd name="connsiteY149" fmla="*/ 2019300 h 3246967"/>
              <a:gd name="connsiteX150" fmla="*/ 4930399 w 8346699"/>
              <a:gd name="connsiteY150" fmla="*/ 2057400 h 3246967"/>
              <a:gd name="connsiteX151" fmla="*/ 4955799 w 8346699"/>
              <a:gd name="connsiteY151" fmla="*/ 2108200 h 3246967"/>
              <a:gd name="connsiteX152" fmla="*/ 4981199 w 8346699"/>
              <a:gd name="connsiteY152" fmla="*/ 2146300 h 3246967"/>
              <a:gd name="connsiteX153" fmla="*/ 5070099 w 8346699"/>
              <a:gd name="connsiteY153" fmla="*/ 2171700 h 3246967"/>
              <a:gd name="connsiteX154" fmla="*/ 5120899 w 8346699"/>
              <a:gd name="connsiteY154" fmla="*/ 2197100 h 3246967"/>
              <a:gd name="connsiteX155" fmla="*/ 5158999 w 8346699"/>
              <a:gd name="connsiteY155" fmla="*/ 2413000 h 3246967"/>
              <a:gd name="connsiteX156" fmla="*/ 5209799 w 8346699"/>
              <a:gd name="connsiteY156" fmla="*/ 2489200 h 3246967"/>
              <a:gd name="connsiteX157" fmla="*/ 5336799 w 8346699"/>
              <a:gd name="connsiteY157" fmla="*/ 2514600 h 3246967"/>
              <a:gd name="connsiteX158" fmla="*/ 5628899 w 8346699"/>
              <a:gd name="connsiteY158" fmla="*/ 2527300 h 3246967"/>
              <a:gd name="connsiteX159" fmla="*/ 5705099 w 8346699"/>
              <a:gd name="connsiteY159" fmla="*/ 2552700 h 3246967"/>
              <a:gd name="connsiteX160" fmla="*/ 5717799 w 8346699"/>
              <a:gd name="connsiteY160" fmla="*/ 2590800 h 3246967"/>
              <a:gd name="connsiteX161" fmla="*/ 5781299 w 8346699"/>
              <a:gd name="connsiteY161" fmla="*/ 2616200 h 3246967"/>
              <a:gd name="connsiteX162" fmla="*/ 5908299 w 8346699"/>
              <a:gd name="connsiteY162" fmla="*/ 2641600 h 3246967"/>
              <a:gd name="connsiteX163" fmla="*/ 6543299 w 8346699"/>
              <a:gd name="connsiteY163" fmla="*/ 2628900 h 3246967"/>
              <a:gd name="connsiteX164" fmla="*/ 6682999 w 8346699"/>
              <a:gd name="connsiteY164" fmla="*/ 2603500 h 3246967"/>
              <a:gd name="connsiteX165" fmla="*/ 6771899 w 8346699"/>
              <a:gd name="connsiteY165" fmla="*/ 2590800 h 3246967"/>
              <a:gd name="connsiteX166" fmla="*/ 6835399 w 8346699"/>
              <a:gd name="connsiteY166" fmla="*/ 2603500 h 3246967"/>
              <a:gd name="connsiteX167" fmla="*/ 6809999 w 8346699"/>
              <a:gd name="connsiteY167" fmla="*/ 2641600 h 3246967"/>
              <a:gd name="connsiteX168" fmla="*/ 6771899 w 8346699"/>
              <a:gd name="connsiteY168" fmla="*/ 2654300 h 3246967"/>
              <a:gd name="connsiteX169" fmla="*/ 7051299 w 8346699"/>
              <a:gd name="connsiteY169" fmla="*/ 2641600 h 3246967"/>
              <a:gd name="connsiteX170" fmla="*/ 7076699 w 8346699"/>
              <a:gd name="connsiteY170" fmla="*/ 2603500 h 3246967"/>
              <a:gd name="connsiteX171" fmla="*/ 7114799 w 8346699"/>
              <a:gd name="connsiteY171" fmla="*/ 2578100 h 3246967"/>
              <a:gd name="connsiteX172" fmla="*/ 7127499 w 8346699"/>
              <a:gd name="connsiteY172" fmla="*/ 2540000 h 3246967"/>
              <a:gd name="connsiteX173" fmla="*/ 7216399 w 8346699"/>
              <a:gd name="connsiteY173" fmla="*/ 2425700 h 3246967"/>
              <a:gd name="connsiteX174" fmla="*/ 7254499 w 8346699"/>
              <a:gd name="connsiteY174" fmla="*/ 2349500 h 3246967"/>
              <a:gd name="connsiteX175" fmla="*/ 7343399 w 8346699"/>
              <a:gd name="connsiteY175" fmla="*/ 2286000 h 3246967"/>
              <a:gd name="connsiteX176" fmla="*/ 7394199 w 8346699"/>
              <a:gd name="connsiteY176" fmla="*/ 2247900 h 3246967"/>
              <a:gd name="connsiteX177" fmla="*/ 7470399 w 8346699"/>
              <a:gd name="connsiteY177" fmla="*/ 2184400 h 3246967"/>
              <a:gd name="connsiteX178" fmla="*/ 7508499 w 8346699"/>
              <a:gd name="connsiteY178" fmla="*/ 2171700 h 3246967"/>
              <a:gd name="connsiteX179" fmla="*/ 7610099 w 8346699"/>
              <a:gd name="connsiteY179" fmla="*/ 2133600 h 3246967"/>
              <a:gd name="connsiteX180" fmla="*/ 7635499 w 8346699"/>
              <a:gd name="connsiteY180" fmla="*/ 2095500 h 3246967"/>
              <a:gd name="connsiteX181" fmla="*/ 7686299 w 8346699"/>
              <a:gd name="connsiteY181" fmla="*/ 2082800 h 3246967"/>
              <a:gd name="connsiteX182" fmla="*/ 7724399 w 8346699"/>
              <a:gd name="connsiteY182" fmla="*/ 2057400 h 3246967"/>
              <a:gd name="connsiteX183" fmla="*/ 7762499 w 8346699"/>
              <a:gd name="connsiteY183" fmla="*/ 2044700 h 3246967"/>
              <a:gd name="connsiteX184" fmla="*/ 7800599 w 8346699"/>
              <a:gd name="connsiteY184" fmla="*/ 2019300 h 3246967"/>
              <a:gd name="connsiteX185" fmla="*/ 7838699 w 8346699"/>
              <a:gd name="connsiteY185" fmla="*/ 1981200 h 3246967"/>
              <a:gd name="connsiteX186" fmla="*/ 7940299 w 8346699"/>
              <a:gd name="connsiteY186" fmla="*/ 1943100 h 3246967"/>
              <a:gd name="connsiteX187" fmla="*/ 7978399 w 8346699"/>
              <a:gd name="connsiteY187" fmla="*/ 1905000 h 3246967"/>
              <a:gd name="connsiteX188" fmla="*/ 8079999 w 8346699"/>
              <a:gd name="connsiteY188" fmla="*/ 1854200 h 3246967"/>
              <a:gd name="connsiteX189" fmla="*/ 8105399 w 8346699"/>
              <a:gd name="connsiteY189" fmla="*/ 1816100 h 3246967"/>
              <a:gd name="connsiteX190" fmla="*/ 8156199 w 8346699"/>
              <a:gd name="connsiteY190" fmla="*/ 1803400 h 3246967"/>
              <a:gd name="connsiteX191" fmla="*/ 8346699 w 8346699"/>
              <a:gd name="connsiteY191" fmla="*/ 1765300 h 3246967"/>
              <a:gd name="connsiteX192" fmla="*/ 8283199 w 8346699"/>
              <a:gd name="connsiteY192" fmla="*/ 1752600 h 3246967"/>
              <a:gd name="connsiteX193" fmla="*/ 8245099 w 8346699"/>
              <a:gd name="connsiteY193" fmla="*/ 1739900 h 3246967"/>
              <a:gd name="connsiteX194" fmla="*/ 8156199 w 8346699"/>
              <a:gd name="connsiteY194" fmla="*/ 1727200 h 3246967"/>
              <a:gd name="connsiteX195" fmla="*/ 8079999 w 8346699"/>
              <a:gd name="connsiteY195" fmla="*/ 1714500 h 3246967"/>
              <a:gd name="connsiteX196" fmla="*/ 7889499 w 8346699"/>
              <a:gd name="connsiteY196" fmla="*/ 1727200 h 3246967"/>
              <a:gd name="connsiteX197" fmla="*/ 7851399 w 8346699"/>
              <a:gd name="connsiteY197" fmla="*/ 1752600 h 3246967"/>
              <a:gd name="connsiteX198" fmla="*/ 7813299 w 8346699"/>
              <a:gd name="connsiteY198" fmla="*/ 1765300 h 3246967"/>
              <a:gd name="connsiteX199" fmla="*/ 7737099 w 8346699"/>
              <a:gd name="connsiteY199" fmla="*/ 1803400 h 3246967"/>
              <a:gd name="connsiteX200" fmla="*/ 7622799 w 8346699"/>
              <a:gd name="connsiteY200" fmla="*/ 1905000 h 3246967"/>
              <a:gd name="connsiteX201" fmla="*/ 7521199 w 8346699"/>
              <a:gd name="connsiteY201" fmla="*/ 2057400 h 3246967"/>
              <a:gd name="connsiteX202" fmla="*/ 7495799 w 8346699"/>
              <a:gd name="connsiteY202" fmla="*/ 2095500 h 3246967"/>
              <a:gd name="connsiteX203" fmla="*/ 7406899 w 8346699"/>
              <a:gd name="connsiteY203" fmla="*/ 2171700 h 3246967"/>
              <a:gd name="connsiteX204" fmla="*/ 7368799 w 8346699"/>
              <a:gd name="connsiteY204" fmla="*/ 2197100 h 3246967"/>
              <a:gd name="connsiteX205" fmla="*/ 7292599 w 8346699"/>
              <a:gd name="connsiteY205" fmla="*/ 2247900 h 3246967"/>
              <a:gd name="connsiteX206" fmla="*/ 7216399 w 8346699"/>
              <a:gd name="connsiteY206" fmla="*/ 2324100 h 3246967"/>
              <a:gd name="connsiteX207" fmla="*/ 7178299 w 8346699"/>
              <a:gd name="connsiteY207" fmla="*/ 2362200 h 3246967"/>
              <a:gd name="connsiteX208" fmla="*/ 7140199 w 8346699"/>
              <a:gd name="connsiteY208" fmla="*/ 2413000 h 3246967"/>
              <a:gd name="connsiteX209" fmla="*/ 7051299 w 8346699"/>
              <a:gd name="connsiteY209" fmla="*/ 2527300 h 3246967"/>
              <a:gd name="connsiteX210" fmla="*/ 7000499 w 8346699"/>
              <a:gd name="connsiteY210" fmla="*/ 2540000 h 3246967"/>
              <a:gd name="connsiteX211" fmla="*/ 6619499 w 8346699"/>
              <a:gd name="connsiteY211" fmla="*/ 2552700 h 3246967"/>
              <a:gd name="connsiteX212" fmla="*/ 6568699 w 8346699"/>
              <a:gd name="connsiteY212" fmla="*/ 2540000 h 3246967"/>
              <a:gd name="connsiteX213" fmla="*/ 6301999 w 8346699"/>
              <a:gd name="connsiteY213" fmla="*/ 2514600 h 3246967"/>
              <a:gd name="connsiteX214" fmla="*/ 6225799 w 8346699"/>
              <a:gd name="connsiteY214" fmla="*/ 2501900 h 3246967"/>
              <a:gd name="connsiteX215" fmla="*/ 6149599 w 8346699"/>
              <a:gd name="connsiteY215" fmla="*/ 2476500 h 3246967"/>
              <a:gd name="connsiteX216" fmla="*/ 6022599 w 8346699"/>
              <a:gd name="connsiteY216" fmla="*/ 2438400 h 3246967"/>
              <a:gd name="connsiteX217" fmla="*/ 5984499 w 8346699"/>
              <a:gd name="connsiteY217" fmla="*/ 2413000 h 3246967"/>
              <a:gd name="connsiteX218" fmla="*/ 5933699 w 8346699"/>
              <a:gd name="connsiteY218" fmla="*/ 2400300 h 3246967"/>
              <a:gd name="connsiteX219" fmla="*/ 5832099 w 8346699"/>
              <a:gd name="connsiteY219" fmla="*/ 2349500 h 3246967"/>
              <a:gd name="connsiteX220" fmla="*/ 5806699 w 8346699"/>
              <a:gd name="connsiteY220" fmla="*/ 2311400 h 3246967"/>
              <a:gd name="connsiteX221" fmla="*/ 5768599 w 8346699"/>
              <a:gd name="connsiteY221" fmla="*/ 2273300 h 3246967"/>
              <a:gd name="connsiteX222" fmla="*/ 5755899 w 8346699"/>
              <a:gd name="connsiteY222" fmla="*/ 2235200 h 3246967"/>
              <a:gd name="connsiteX223" fmla="*/ 5692399 w 8346699"/>
              <a:gd name="connsiteY223" fmla="*/ 2171700 h 3246967"/>
              <a:gd name="connsiteX224" fmla="*/ 5641599 w 8346699"/>
              <a:gd name="connsiteY224" fmla="*/ 2095500 h 3246967"/>
              <a:gd name="connsiteX225" fmla="*/ 5616199 w 8346699"/>
              <a:gd name="connsiteY225" fmla="*/ 2057400 h 3246967"/>
              <a:gd name="connsiteX226" fmla="*/ 5387599 w 8346699"/>
              <a:gd name="connsiteY226" fmla="*/ 2044700 h 3246967"/>
              <a:gd name="connsiteX227" fmla="*/ 5324099 w 8346699"/>
              <a:gd name="connsiteY227" fmla="*/ 2019300 h 3246967"/>
              <a:gd name="connsiteX228" fmla="*/ 5235199 w 8346699"/>
              <a:gd name="connsiteY228" fmla="*/ 2006600 h 3246967"/>
              <a:gd name="connsiteX229" fmla="*/ 5158999 w 8346699"/>
              <a:gd name="connsiteY229" fmla="*/ 1943100 h 3246967"/>
              <a:gd name="connsiteX230" fmla="*/ 5120899 w 8346699"/>
              <a:gd name="connsiteY230" fmla="*/ 1917700 h 3246967"/>
              <a:gd name="connsiteX231" fmla="*/ 5095499 w 8346699"/>
              <a:gd name="connsiteY231" fmla="*/ 1866900 h 3246967"/>
              <a:gd name="connsiteX232" fmla="*/ 5082799 w 8346699"/>
              <a:gd name="connsiteY232" fmla="*/ 1816100 h 3246967"/>
              <a:gd name="connsiteX233" fmla="*/ 5057399 w 8346699"/>
              <a:gd name="connsiteY233" fmla="*/ 1752600 h 3246967"/>
              <a:gd name="connsiteX234" fmla="*/ 5044699 w 8346699"/>
              <a:gd name="connsiteY234" fmla="*/ 1511300 h 3246967"/>
              <a:gd name="connsiteX235" fmla="*/ 5031999 w 8346699"/>
              <a:gd name="connsiteY235" fmla="*/ 1422400 h 3246967"/>
              <a:gd name="connsiteX236" fmla="*/ 5019299 w 8346699"/>
              <a:gd name="connsiteY236" fmla="*/ 1270000 h 3246967"/>
              <a:gd name="connsiteX237" fmla="*/ 4993899 w 8346699"/>
              <a:gd name="connsiteY237" fmla="*/ 1104900 h 3246967"/>
              <a:gd name="connsiteX238" fmla="*/ 4930399 w 8346699"/>
              <a:gd name="connsiteY238" fmla="*/ 1028700 h 3246967"/>
              <a:gd name="connsiteX239" fmla="*/ 4841499 w 8346699"/>
              <a:gd name="connsiteY239" fmla="*/ 927100 h 3246967"/>
              <a:gd name="connsiteX240" fmla="*/ 4790699 w 8346699"/>
              <a:gd name="connsiteY240" fmla="*/ 876300 h 3246967"/>
              <a:gd name="connsiteX241" fmla="*/ 4765299 w 8346699"/>
              <a:gd name="connsiteY241" fmla="*/ 838200 h 3246967"/>
              <a:gd name="connsiteX242" fmla="*/ 4638299 w 8346699"/>
              <a:gd name="connsiteY242" fmla="*/ 800100 h 3246967"/>
              <a:gd name="connsiteX243" fmla="*/ 4511299 w 8346699"/>
              <a:gd name="connsiteY243" fmla="*/ 812800 h 3246967"/>
              <a:gd name="connsiteX244" fmla="*/ 4473199 w 8346699"/>
              <a:gd name="connsiteY244" fmla="*/ 825500 h 3246967"/>
              <a:gd name="connsiteX245" fmla="*/ 4409699 w 8346699"/>
              <a:gd name="connsiteY245" fmla="*/ 901700 h 3246967"/>
              <a:gd name="connsiteX246" fmla="*/ 4396999 w 8346699"/>
              <a:gd name="connsiteY246" fmla="*/ 939800 h 3246967"/>
              <a:gd name="connsiteX247" fmla="*/ 4371599 w 8346699"/>
              <a:gd name="connsiteY247" fmla="*/ 977900 h 3246967"/>
              <a:gd name="connsiteX248" fmla="*/ 4320799 w 8346699"/>
              <a:gd name="connsiteY248" fmla="*/ 1092200 h 3246967"/>
              <a:gd name="connsiteX249" fmla="*/ 4308099 w 8346699"/>
              <a:gd name="connsiteY249" fmla="*/ 1155700 h 3246967"/>
              <a:gd name="connsiteX250" fmla="*/ 4282699 w 8346699"/>
              <a:gd name="connsiteY250" fmla="*/ 1308100 h 3246967"/>
              <a:gd name="connsiteX251" fmla="*/ 4269999 w 8346699"/>
              <a:gd name="connsiteY251" fmla="*/ 1346200 h 3246967"/>
              <a:gd name="connsiteX252" fmla="*/ 4244599 w 8346699"/>
              <a:gd name="connsiteY252" fmla="*/ 1384300 h 3246967"/>
              <a:gd name="connsiteX253" fmla="*/ 4231899 w 8346699"/>
              <a:gd name="connsiteY253" fmla="*/ 1447800 h 3246967"/>
              <a:gd name="connsiteX254" fmla="*/ 4219199 w 8346699"/>
              <a:gd name="connsiteY254" fmla="*/ 1524000 h 3246967"/>
              <a:gd name="connsiteX255" fmla="*/ 4193799 w 8346699"/>
              <a:gd name="connsiteY255" fmla="*/ 1600200 h 3246967"/>
              <a:gd name="connsiteX256" fmla="*/ 4181099 w 8346699"/>
              <a:gd name="connsiteY256" fmla="*/ 1651000 h 3246967"/>
              <a:gd name="connsiteX257" fmla="*/ 4155699 w 8346699"/>
              <a:gd name="connsiteY257" fmla="*/ 1816100 h 3246967"/>
              <a:gd name="connsiteX258" fmla="*/ 4142999 w 8346699"/>
              <a:gd name="connsiteY258" fmla="*/ 1854200 h 3246967"/>
              <a:gd name="connsiteX259" fmla="*/ 4130299 w 8346699"/>
              <a:gd name="connsiteY259" fmla="*/ 1905000 h 3246967"/>
              <a:gd name="connsiteX260" fmla="*/ 4104899 w 8346699"/>
              <a:gd name="connsiteY260" fmla="*/ 2070100 h 3246967"/>
              <a:gd name="connsiteX261" fmla="*/ 4092199 w 8346699"/>
              <a:gd name="connsiteY261" fmla="*/ 2108200 h 3246967"/>
              <a:gd name="connsiteX262" fmla="*/ 4015999 w 8346699"/>
              <a:gd name="connsiteY262" fmla="*/ 2184400 h 3246967"/>
              <a:gd name="connsiteX263" fmla="*/ 3939799 w 8346699"/>
              <a:gd name="connsiteY263" fmla="*/ 2235200 h 3246967"/>
              <a:gd name="connsiteX264" fmla="*/ 3901699 w 8346699"/>
              <a:gd name="connsiteY264" fmla="*/ 2197100 h 3246967"/>
              <a:gd name="connsiteX265" fmla="*/ 3838199 w 8346699"/>
              <a:gd name="connsiteY265" fmla="*/ 2108200 h 3246967"/>
              <a:gd name="connsiteX266" fmla="*/ 3800099 w 8346699"/>
              <a:gd name="connsiteY266" fmla="*/ 2006600 h 3246967"/>
              <a:gd name="connsiteX267" fmla="*/ 3787399 w 8346699"/>
              <a:gd name="connsiteY267" fmla="*/ 1955800 h 3246967"/>
              <a:gd name="connsiteX268" fmla="*/ 3749299 w 8346699"/>
              <a:gd name="connsiteY268" fmla="*/ 1917700 h 3246967"/>
              <a:gd name="connsiteX269" fmla="*/ 3685799 w 8346699"/>
              <a:gd name="connsiteY269" fmla="*/ 1841500 h 3246967"/>
              <a:gd name="connsiteX270" fmla="*/ 3673099 w 8346699"/>
              <a:gd name="connsiteY270" fmla="*/ 1803400 h 3246967"/>
              <a:gd name="connsiteX271" fmla="*/ 3634999 w 8346699"/>
              <a:gd name="connsiteY271" fmla="*/ 1790700 h 3246967"/>
              <a:gd name="connsiteX272" fmla="*/ 3596899 w 8346699"/>
              <a:gd name="connsiteY272" fmla="*/ 1752600 h 3246967"/>
              <a:gd name="connsiteX273" fmla="*/ 3546099 w 8346699"/>
              <a:gd name="connsiteY273" fmla="*/ 1676400 h 3246967"/>
              <a:gd name="connsiteX274" fmla="*/ 3533399 w 8346699"/>
              <a:gd name="connsiteY274" fmla="*/ 1638300 h 3246967"/>
              <a:gd name="connsiteX275" fmla="*/ 3495299 w 8346699"/>
              <a:gd name="connsiteY275" fmla="*/ 1587500 h 3246967"/>
              <a:gd name="connsiteX276" fmla="*/ 3457199 w 8346699"/>
              <a:gd name="connsiteY276" fmla="*/ 1485900 h 3246967"/>
              <a:gd name="connsiteX277" fmla="*/ 3419099 w 8346699"/>
              <a:gd name="connsiteY277" fmla="*/ 1422400 h 3246967"/>
              <a:gd name="connsiteX278" fmla="*/ 3380999 w 8346699"/>
              <a:gd name="connsiteY278" fmla="*/ 1320800 h 3246967"/>
              <a:gd name="connsiteX279" fmla="*/ 3317499 w 8346699"/>
              <a:gd name="connsiteY279" fmla="*/ 1193800 h 3246967"/>
              <a:gd name="connsiteX280" fmla="*/ 3203199 w 8346699"/>
              <a:gd name="connsiteY280" fmla="*/ 1143000 h 3246967"/>
              <a:gd name="connsiteX281" fmla="*/ 3165099 w 8346699"/>
              <a:gd name="connsiteY281" fmla="*/ 1130300 h 3246967"/>
              <a:gd name="connsiteX282" fmla="*/ 3012699 w 8346699"/>
              <a:gd name="connsiteY282" fmla="*/ 1168400 h 3246967"/>
              <a:gd name="connsiteX283" fmla="*/ 2974599 w 8346699"/>
              <a:gd name="connsiteY283" fmla="*/ 1193800 h 3246967"/>
              <a:gd name="connsiteX284" fmla="*/ 2923799 w 8346699"/>
              <a:gd name="connsiteY284" fmla="*/ 1219200 h 3246967"/>
              <a:gd name="connsiteX285" fmla="*/ 2885699 w 8346699"/>
              <a:gd name="connsiteY285" fmla="*/ 1244600 h 3246967"/>
              <a:gd name="connsiteX286" fmla="*/ 2834899 w 8346699"/>
              <a:gd name="connsiteY286" fmla="*/ 1257300 h 3246967"/>
              <a:gd name="connsiteX287" fmla="*/ 2796799 w 8346699"/>
              <a:gd name="connsiteY287" fmla="*/ 1308100 h 3246967"/>
              <a:gd name="connsiteX288" fmla="*/ 2758699 w 8346699"/>
              <a:gd name="connsiteY288" fmla="*/ 1320800 h 3246967"/>
              <a:gd name="connsiteX289" fmla="*/ 2733299 w 8346699"/>
              <a:gd name="connsiteY289" fmla="*/ 1358900 h 3246967"/>
              <a:gd name="connsiteX290" fmla="*/ 2657099 w 8346699"/>
              <a:gd name="connsiteY290" fmla="*/ 1435100 h 3246967"/>
              <a:gd name="connsiteX291" fmla="*/ 2631699 w 8346699"/>
              <a:gd name="connsiteY291" fmla="*/ 1498600 h 3246967"/>
              <a:gd name="connsiteX292" fmla="*/ 2618999 w 8346699"/>
              <a:gd name="connsiteY292" fmla="*/ 1562100 h 3246967"/>
              <a:gd name="connsiteX293" fmla="*/ 2580899 w 8346699"/>
              <a:gd name="connsiteY293" fmla="*/ 1612900 h 3246967"/>
              <a:gd name="connsiteX294" fmla="*/ 2542799 w 8346699"/>
              <a:gd name="connsiteY294" fmla="*/ 1689100 h 3246967"/>
              <a:gd name="connsiteX295" fmla="*/ 2517399 w 8346699"/>
              <a:gd name="connsiteY295" fmla="*/ 1828800 h 3246967"/>
              <a:gd name="connsiteX296" fmla="*/ 2504699 w 8346699"/>
              <a:gd name="connsiteY296" fmla="*/ 1866900 h 3246967"/>
              <a:gd name="connsiteX297" fmla="*/ 2491999 w 8346699"/>
              <a:gd name="connsiteY297" fmla="*/ 1943100 h 3246967"/>
              <a:gd name="connsiteX298" fmla="*/ 2466599 w 8346699"/>
              <a:gd name="connsiteY298" fmla="*/ 1981200 h 3246967"/>
              <a:gd name="connsiteX299" fmla="*/ 2441199 w 8346699"/>
              <a:gd name="connsiteY299" fmla="*/ 2057400 h 3246967"/>
              <a:gd name="connsiteX300" fmla="*/ 2390399 w 8346699"/>
              <a:gd name="connsiteY300" fmla="*/ 2146300 h 3246967"/>
              <a:gd name="connsiteX301" fmla="*/ 2352299 w 8346699"/>
              <a:gd name="connsiteY301" fmla="*/ 2222500 h 3246967"/>
              <a:gd name="connsiteX302" fmla="*/ 2326899 w 8346699"/>
              <a:gd name="connsiteY302" fmla="*/ 2273300 h 3246967"/>
              <a:gd name="connsiteX303" fmla="*/ 2250699 w 8346699"/>
              <a:gd name="connsiteY303" fmla="*/ 2336800 h 3246967"/>
              <a:gd name="connsiteX304" fmla="*/ 2237999 w 8346699"/>
              <a:gd name="connsiteY304" fmla="*/ 2374900 h 3246967"/>
              <a:gd name="connsiteX305" fmla="*/ 2149099 w 8346699"/>
              <a:gd name="connsiteY305" fmla="*/ 2438400 h 3246967"/>
              <a:gd name="connsiteX306" fmla="*/ 2072899 w 8346699"/>
              <a:gd name="connsiteY306" fmla="*/ 2501900 h 3246967"/>
              <a:gd name="connsiteX307" fmla="*/ 1996699 w 8346699"/>
              <a:gd name="connsiteY307" fmla="*/ 2527300 h 3246967"/>
              <a:gd name="connsiteX308" fmla="*/ 1945899 w 8346699"/>
              <a:gd name="connsiteY308" fmla="*/ 2552700 h 3246967"/>
              <a:gd name="connsiteX309" fmla="*/ 1844299 w 8346699"/>
              <a:gd name="connsiteY309" fmla="*/ 2565400 h 3246967"/>
              <a:gd name="connsiteX310" fmla="*/ 1628399 w 8346699"/>
              <a:gd name="connsiteY310" fmla="*/ 2552700 h 3246967"/>
              <a:gd name="connsiteX311" fmla="*/ 1552199 w 8346699"/>
              <a:gd name="connsiteY311" fmla="*/ 2489200 h 3246967"/>
              <a:gd name="connsiteX312" fmla="*/ 1488699 w 8346699"/>
              <a:gd name="connsiteY312" fmla="*/ 2374900 h 3246967"/>
              <a:gd name="connsiteX313" fmla="*/ 1475999 w 8346699"/>
              <a:gd name="connsiteY313" fmla="*/ 2311400 h 3246967"/>
              <a:gd name="connsiteX314" fmla="*/ 1450599 w 8346699"/>
              <a:gd name="connsiteY314" fmla="*/ 2273300 h 3246967"/>
              <a:gd name="connsiteX315" fmla="*/ 1412499 w 8346699"/>
              <a:gd name="connsiteY315" fmla="*/ 2197100 h 3246967"/>
              <a:gd name="connsiteX316" fmla="*/ 1399799 w 8346699"/>
              <a:gd name="connsiteY316" fmla="*/ 2019300 h 3246967"/>
              <a:gd name="connsiteX317" fmla="*/ 1374399 w 8346699"/>
              <a:gd name="connsiteY317" fmla="*/ 1943100 h 3246967"/>
              <a:gd name="connsiteX318" fmla="*/ 1361699 w 8346699"/>
              <a:gd name="connsiteY318" fmla="*/ 1752600 h 3246967"/>
              <a:gd name="connsiteX319" fmla="*/ 1336299 w 8346699"/>
              <a:gd name="connsiteY319" fmla="*/ 1651000 h 3246967"/>
              <a:gd name="connsiteX320" fmla="*/ 1298199 w 8346699"/>
              <a:gd name="connsiteY320" fmla="*/ 1498600 h 3246967"/>
              <a:gd name="connsiteX321" fmla="*/ 1272799 w 8346699"/>
              <a:gd name="connsiteY321" fmla="*/ 1435100 h 3246967"/>
              <a:gd name="connsiteX322" fmla="*/ 1260099 w 8346699"/>
              <a:gd name="connsiteY322" fmla="*/ 1397000 h 3246967"/>
              <a:gd name="connsiteX323" fmla="*/ 1196599 w 8346699"/>
              <a:gd name="connsiteY323" fmla="*/ 1320800 h 3246967"/>
              <a:gd name="connsiteX324" fmla="*/ 1171199 w 8346699"/>
              <a:gd name="connsiteY324" fmla="*/ 1282700 h 3246967"/>
              <a:gd name="connsiteX325" fmla="*/ 1094999 w 8346699"/>
              <a:gd name="connsiteY325" fmla="*/ 1206500 h 3246967"/>
              <a:gd name="connsiteX326" fmla="*/ 1056899 w 8346699"/>
              <a:gd name="connsiteY326" fmla="*/ 1104900 h 3246967"/>
              <a:gd name="connsiteX327" fmla="*/ 1044199 w 8346699"/>
              <a:gd name="connsiteY327" fmla="*/ 1066800 h 3246967"/>
              <a:gd name="connsiteX328" fmla="*/ 1006099 w 8346699"/>
              <a:gd name="connsiteY328" fmla="*/ 1016000 h 3246967"/>
              <a:gd name="connsiteX329" fmla="*/ 980699 w 8346699"/>
              <a:gd name="connsiteY329" fmla="*/ 952500 h 3246967"/>
              <a:gd name="connsiteX330" fmla="*/ 942599 w 8346699"/>
              <a:gd name="connsiteY330" fmla="*/ 863600 h 3246967"/>
              <a:gd name="connsiteX331" fmla="*/ 904499 w 8346699"/>
              <a:gd name="connsiteY331" fmla="*/ 647700 h 3246967"/>
              <a:gd name="connsiteX332" fmla="*/ 891799 w 8346699"/>
              <a:gd name="connsiteY332" fmla="*/ 609600 h 3246967"/>
              <a:gd name="connsiteX333" fmla="*/ 828299 w 8346699"/>
              <a:gd name="connsiteY333" fmla="*/ 533400 h 3246967"/>
              <a:gd name="connsiteX334" fmla="*/ 815599 w 8346699"/>
              <a:gd name="connsiteY334" fmla="*/ 495300 h 3246967"/>
              <a:gd name="connsiteX335" fmla="*/ 726699 w 8346699"/>
              <a:gd name="connsiteY335" fmla="*/ 419100 h 3246967"/>
              <a:gd name="connsiteX336" fmla="*/ 650499 w 8346699"/>
              <a:gd name="connsiteY336" fmla="*/ 368300 h 3246967"/>
              <a:gd name="connsiteX337" fmla="*/ 574299 w 8346699"/>
              <a:gd name="connsiteY337" fmla="*/ 342900 h 3246967"/>
              <a:gd name="connsiteX338" fmla="*/ 536199 w 8346699"/>
              <a:gd name="connsiteY338" fmla="*/ 330200 h 3246967"/>
              <a:gd name="connsiteX339" fmla="*/ 447299 w 8346699"/>
              <a:gd name="connsiteY339" fmla="*/ 266700 h 3246967"/>
              <a:gd name="connsiteX340" fmla="*/ 396499 w 8346699"/>
              <a:gd name="connsiteY340" fmla="*/ 241300 h 3246967"/>
              <a:gd name="connsiteX341" fmla="*/ 358399 w 8346699"/>
              <a:gd name="connsiteY341" fmla="*/ 215900 h 3246967"/>
              <a:gd name="connsiteX342" fmla="*/ 307599 w 8346699"/>
              <a:gd name="connsiteY342" fmla="*/ 190500 h 3246967"/>
              <a:gd name="connsiteX343" fmla="*/ 218699 w 8346699"/>
              <a:gd name="connsiteY343" fmla="*/ 127000 h 3246967"/>
              <a:gd name="connsiteX344" fmla="*/ 180599 w 8346699"/>
              <a:gd name="connsiteY344" fmla="*/ 114300 h 3246967"/>
              <a:gd name="connsiteX345" fmla="*/ 129799 w 8346699"/>
              <a:gd name="connsiteY345" fmla="*/ 38100 h 3246967"/>
              <a:gd name="connsiteX346" fmla="*/ 2799 w 8346699"/>
              <a:gd name="connsiteY34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61599 w 8346699"/>
              <a:gd name="connsiteY4" fmla="*/ 2984500 h 3246967"/>
              <a:gd name="connsiteX5" fmla="*/ 637799 w 8346699"/>
              <a:gd name="connsiteY5" fmla="*/ 2959100 h 3246967"/>
              <a:gd name="connsiteX6" fmla="*/ 675899 w 8346699"/>
              <a:gd name="connsiteY6" fmla="*/ 2921000 h 3246967"/>
              <a:gd name="connsiteX7" fmla="*/ 701299 w 8346699"/>
              <a:gd name="connsiteY7" fmla="*/ 2882900 h 3246967"/>
              <a:gd name="connsiteX8" fmla="*/ 739399 w 8346699"/>
              <a:gd name="connsiteY8" fmla="*/ 2870200 h 3246967"/>
              <a:gd name="connsiteX9" fmla="*/ 777499 w 8346699"/>
              <a:gd name="connsiteY9" fmla="*/ 2844800 h 3246967"/>
              <a:gd name="connsiteX10" fmla="*/ 828299 w 8346699"/>
              <a:gd name="connsiteY10" fmla="*/ 2819400 h 3246967"/>
              <a:gd name="connsiteX11" fmla="*/ 866399 w 8346699"/>
              <a:gd name="connsiteY11" fmla="*/ 2781300 h 3246967"/>
              <a:gd name="connsiteX12" fmla="*/ 891799 w 8346699"/>
              <a:gd name="connsiteY12" fmla="*/ 2743200 h 3246967"/>
              <a:gd name="connsiteX13" fmla="*/ 942599 w 8346699"/>
              <a:gd name="connsiteY13" fmla="*/ 2717800 h 3246967"/>
              <a:gd name="connsiteX14" fmla="*/ 1044199 w 8346699"/>
              <a:gd name="connsiteY14" fmla="*/ 2730500 h 3246967"/>
              <a:gd name="connsiteX15" fmla="*/ 1094999 w 8346699"/>
              <a:gd name="connsiteY15" fmla="*/ 2768600 h 3246967"/>
              <a:gd name="connsiteX16" fmla="*/ 1145799 w 8346699"/>
              <a:gd name="connsiteY16" fmla="*/ 2781300 h 3246967"/>
              <a:gd name="connsiteX17" fmla="*/ 1183899 w 8346699"/>
              <a:gd name="connsiteY17" fmla="*/ 2806700 h 3246967"/>
              <a:gd name="connsiteX18" fmla="*/ 1221999 w 8346699"/>
              <a:gd name="connsiteY18" fmla="*/ 2844800 h 3246967"/>
              <a:gd name="connsiteX19" fmla="*/ 1526799 w 8346699"/>
              <a:gd name="connsiteY19" fmla="*/ 2895600 h 3246967"/>
              <a:gd name="connsiteX20" fmla="*/ 1552199 w 8346699"/>
              <a:gd name="connsiteY20" fmla="*/ 2959100 h 3246967"/>
              <a:gd name="connsiteX21" fmla="*/ 1564899 w 8346699"/>
              <a:gd name="connsiteY21" fmla="*/ 3009900 h 3246967"/>
              <a:gd name="connsiteX22" fmla="*/ 1615699 w 8346699"/>
              <a:gd name="connsiteY22" fmla="*/ 3022600 h 3246967"/>
              <a:gd name="connsiteX23" fmla="*/ 1806199 w 8346699"/>
              <a:gd name="connsiteY23" fmla="*/ 3009900 h 3246967"/>
              <a:gd name="connsiteX24" fmla="*/ 1882399 w 8346699"/>
              <a:gd name="connsiteY24" fmla="*/ 2933700 h 3246967"/>
              <a:gd name="connsiteX25" fmla="*/ 1920499 w 8346699"/>
              <a:gd name="connsiteY25" fmla="*/ 2895600 h 3246967"/>
              <a:gd name="connsiteX26" fmla="*/ 1945899 w 8346699"/>
              <a:gd name="connsiteY26" fmla="*/ 2857500 h 3246967"/>
              <a:gd name="connsiteX27" fmla="*/ 1983999 w 8346699"/>
              <a:gd name="connsiteY27" fmla="*/ 2832100 h 3246967"/>
              <a:gd name="connsiteX28" fmla="*/ 2022099 w 8346699"/>
              <a:gd name="connsiteY28" fmla="*/ 2794000 h 3246967"/>
              <a:gd name="connsiteX29" fmla="*/ 2060199 w 8346699"/>
              <a:gd name="connsiteY29" fmla="*/ 2781300 h 3246967"/>
              <a:gd name="connsiteX30" fmla="*/ 2403099 w 8346699"/>
              <a:gd name="connsiteY30" fmla="*/ 2768600 h 3246967"/>
              <a:gd name="connsiteX31" fmla="*/ 2453899 w 8346699"/>
              <a:gd name="connsiteY31" fmla="*/ 2755900 h 3246967"/>
              <a:gd name="connsiteX32" fmla="*/ 2491999 w 8346699"/>
              <a:gd name="connsiteY32" fmla="*/ 2743200 h 3246967"/>
              <a:gd name="connsiteX33" fmla="*/ 2555499 w 8346699"/>
              <a:gd name="connsiteY33" fmla="*/ 2730500 h 3246967"/>
              <a:gd name="connsiteX34" fmla="*/ 2593599 w 8346699"/>
              <a:gd name="connsiteY34" fmla="*/ 2692400 h 3246967"/>
              <a:gd name="connsiteX35" fmla="*/ 2631699 w 8346699"/>
              <a:gd name="connsiteY35" fmla="*/ 2679700 h 3246967"/>
              <a:gd name="connsiteX36" fmla="*/ 2644399 w 8346699"/>
              <a:gd name="connsiteY36" fmla="*/ 2641600 h 3246967"/>
              <a:gd name="connsiteX37" fmla="*/ 2745999 w 8346699"/>
              <a:gd name="connsiteY37" fmla="*/ 2540000 h 3246967"/>
              <a:gd name="connsiteX38" fmla="*/ 2758699 w 8346699"/>
              <a:gd name="connsiteY38" fmla="*/ 2501900 h 3246967"/>
              <a:gd name="connsiteX39" fmla="*/ 2809499 w 8346699"/>
              <a:gd name="connsiteY39" fmla="*/ 2425700 h 3246967"/>
              <a:gd name="connsiteX40" fmla="*/ 2822199 w 8346699"/>
              <a:gd name="connsiteY40" fmla="*/ 2387600 h 3246967"/>
              <a:gd name="connsiteX41" fmla="*/ 2847599 w 8346699"/>
              <a:gd name="connsiteY41" fmla="*/ 2336800 h 3246967"/>
              <a:gd name="connsiteX42" fmla="*/ 2809499 w 8346699"/>
              <a:gd name="connsiteY42" fmla="*/ 2374900 h 3246967"/>
              <a:gd name="connsiteX43" fmla="*/ 2733299 w 8346699"/>
              <a:gd name="connsiteY43" fmla="*/ 2413000 h 3246967"/>
              <a:gd name="connsiteX44" fmla="*/ 2657099 w 8346699"/>
              <a:gd name="connsiteY44" fmla="*/ 2476500 h 3246967"/>
              <a:gd name="connsiteX45" fmla="*/ 2580899 w 8346699"/>
              <a:gd name="connsiteY45" fmla="*/ 2527300 h 3246967"/>
              <a:gd name="connsiteX46" fmla="*/ 2479299 w 8346699"/>
              <a:gd name="connsiteY46" fmla="*/ 2641600 h 3246967"/>
              <a:gd name="connsiteX47" fmla="*/ 2441199 w 8346699"/>
              <a:gd name="connsiteY47" fmla="*/ 2679700 h 3246967"/>
              <a:gd name="connsiteX48" fmla="*/ 2428499 w 8346699"/>
              <a:gd name="connsiteY48" fmla="*/ 2717800 h 3246967"/>
              <a:gd name="connsiteX49" fmla="*/ 2403099 w 8346699"/>
              <a:gd name="connsiteY49" fmla="*/ 2755900 h 3246967"/>
              <a:gd name="connsiteX50" fmla="*/ 2364999 w 8346699"/>
              <a:gd name="connsiteY50" fmla="*/ 2870200 h 3246967"/>
              <a:gd name="connsiteX51" fmla="*/ 2288799 w 8346699"/>
              <a:gd name="connsiteY51" fmla="*/ 2933700 h 3246967"/>
              <a:gd name="connsiteX52" fmla="*/ 2161799 w 8346699"/>
              <a:gd name="connsiteY52" fmla="*/ 3022600 h 3246967"/>
              <a:gd name="connsiteX53" fmla="*/ 2110999 w 8346699"/>
              <a:gd name="connsiteY53" fmla="*/ 3048000 h 3246967"/>
              <a:gd name="connsiteX54" fmla="*/ 2072899 w 8346699"/>
              <a:gd name="connsiteY54" fmla="*/ 3073400 h 3246967"/>
              <a:gd name="connsiteX55" fmla="*/ 1996699 w 8346699"/>
              <a:gd name="connsiteY55" fmla="*/ 3098800 h 3246967"/>
              <a:gd name="connsiteX56" fmla="*/ 1958599 w 8346699"/>
              <a:gd name="connsiteY56" fmla="*/ 3111500 h 3246967"/>
              <a:gd name="connsiteX57" fmla="*/ 2364999 w 8346699"/>
              <a:gd name="connsiteY57" fmla="*/ 3136900 h 3246967"/>
              <a:gd name="connsiteX58" fmla="*/ 2669799 w 8346699"/>
              <a:gd name="connsiteY58" fmla="*/ 3162300 h 3246967"/>
              <a:gd name="connsiteX59" fmla="*/ 2885699 w 8346699"/>
              <a:gd name="connsiteY59" fmla="*/ 3175000 h 3246967"/>
              <a:gd name="connsiteX60" fmla="*/ 3406399 w 8346699"/>
              <a:gd name="connsiteY60" fmla="*/ 3149600 h 3246967"/>
              <a:gd name="connsiteX61" fmla="*/ 3533399 w 8346699"/>
              <a:gd name="connsiteY61" fmla="*/ 3124200 h 3246967"/>
              <a:gd name="connsiteX62" fmla="*/ 3609599 w 8346699"/>
              <a:gd name="connsiteY62" fmla="*/ 3098800 h 3246967"/>
              <a:gd name="connsiteX63" fmla="*/ 4104899 w 8346699"/>
              <a:gd name="connsiteY63" fmla="*/ 3073400 h 3246967"/>
              <a:gd name="connsiteX64" fmla="*/ 4282699 w 8346699"/>
              <a:gd name="connsiteY64" fmla="*/ 3048000 h 3246967"/>
              <a:gd name="connsiteX65" fmla="*/ 4358899 w 8346699"/>
              <a:gd name="connsiteY65" fmla="*/ 3035300 h 3246967"/>
              <a:gd name="connsiteX66" fmla="*/ 4435099 w 8346699"/>
              <a:gd name="connsiteY66" fmla="*/ 3009900 h 3246967"/>
              <a:gd name="connsiteX67" fmla="*/ 5044699 w 8346699"/>
              <a:gd name="connsiteY67" fmla="*/ 3022600 h 3246967"/>
              <a:gd name="connsiteX68" fmla="*/ 5120899 w 8346699"/>
              <a:gd name="connsiteY68" fmla="*/ 3048000 h 3246967"/>
              <a:gd name="connsiteX69" fmla="*/ 5273299 w 8346699"/>
              <a:gd name="connsiteY69" fmla="*/ 3060700 h 3246967"/>
              <a:gd name="connsiteX70" fmla="*/ 5451099 w 8346699"/>
              <a:gd name="connsiteY70" fmla="*/ 3086100 h 3246967"/>
              <a:gd name="connsiteX71" fmla="*/ 5819399 w 8346699"/>
              <a:gd name="connsiteY71" fmla="*/ 3098800 h 3246967"/>
              <a:gd name="connsiteX72" fmla="*/ 6225799 w 8346699"/>
              <a:gd name="connsiteY72" fmla="*/ 3124200 h 3246967"/>
              <a:gd name="connsiteX73" fmla="*/ 6301999 w 8346699"/>
              <a:gd name="connsiteY73" fmla="*/ 3187700 h 3246967"/>
              <a:gd name="connsiteX74" fmla="*/ 6759199 w 8346699"/>
              <a:gd name="connsiteY74" fmla="*/ 3175000 h 3246967"/>
              <a:gd name="connsiteX75" fmla="*/ 6809999 w 8346699"/>
              <a:gd name="connsiteY75" fmla="*/ 3149600 h 3246967"/>
              <a:gd name="connsiteX76" fmla="*/ 6873499 w 8346699"/>
              <a:gd name="connsiteY76" fmla="*/ 3136900 h 3246967"/>
              <a:gd name="connsiteX77" fmla="*/ 6784599 w 8346699"/>
              <a:gd name="connsiteY77" fmla="*/ 3098800 h 3246967"/>
              <a:gd name="connsiteX78" fmla="*/ 6644899 w 8346699"/>
              <a:gd name="connsiteY78" fmla="*/ 3086100 h 3246967"/>
              <a:gd name="connsiteX79" fmla="*/ 6543299 w 8346699"/>
              <a:gd name="connsiteY79" fmla="*/ 3073400 h 3246967"/>
              <a:gd name="connsiteX80" fmla="*/ 6276599 w 8346699"/>
              <a:gd name="connsiteY80" fmla="*/ 3048000 h 3246967"/>
              <a:gd name="connsiteX81" fmla="*/ 6225799 w 8346699"/>
              <a:gd name="connsiteY81" fmla="*/ 3022600 h 3246967"/>
              <a:gd name="connsiteX82" fmla="*/ 6301999 w 8346699"/>
              <a:gd name="connsiteY82" fmla="*/ 2971800 h 3246967"/>
              <a:gd name="connsiteX83" fmla="*/ 6479799 w 8346699"/>
              <a:gd name="connsiteY83" fmla="*/ 2946400 h 3246967"/>
              <a:gd name="connsiteX84" fmla="*/ 6594099 w 8346699"/>
              <a:gd name="connsiteY84" fmla="*/ 2908300 h 3246967"/>
              <a:gd name="connsiteX85" fmla="*/ 6644899 w 8346699"/>
              <a:gd name="connsiteY85" fmla="*/ 2895600 h 3246967"/>
              <a:gd name="connsiteX86" fmla="*/ 5946399 w 8346699"/>
              <a:gd name="connsiteY86" fmla="*/ 2870200 h 3246967"/>
              <a:gd name="connsiteX87" fmla="*/ 5857499 w 8346699"/>
              <a:gd name="connsiteY87" fmla="*/ 2857500 h 3246967"/>
              <a:gd name="connsiteX88" fmla="*/ 5666999 w 8346699"/>
              <a:gd name="connsiteY88" fmla="*/ 2844800 h 3246967"/>
              <a:gd name="connsiteX89" fmla="*/ 5209799 w 8346699"/>
              <a:gd name="connsiteY89" fmla="*/ 2832100 h 3246967"/>
              <a:gd name="connsiteX90" fmla="*/ 5146299 w 8346699"/>
              <a:gd name="connsiteY90" fmla="*/ 2819400 h 3246967"/>
              <a:gd name="connsiteX91" fmla="*/ 5108199 w 8346699"/>
              <a:gd name="connsiteY91" fmla="*/ 2806700 h 3246967"/>
              <a:gd name="connsiteX92" fmla="*/ 4587499 w 8346699"/>
              <a:gd name="connsiteY92" fmla="*/ 2819400 h 3246967"/>
              <a:gd name="connsiteX93" fmla="*/ 4485899 w 8346699"/>
              <a:gd name="connsiteY93" fmla="*/ 2832100 h 3246967"/>
              <a:gd name="connsiteX94" fmla="*/ 4244599 w 8346699"/>
              <a:gd name="connsiteY94" fmla="*/ 2870200 h 3246967"/>
              <a:gd name="connsiteX95" fmla="*/ 4028699 w 8346699"/>
              <a:gd name="connsiteY95" fmla="*/ 2882900 h 3246967"/>
              <a:gd name="connsiteX96" fmla="*/ 3520699 w 8346699"/>
              <a:gd name="connsiteY96" fmla="*/ 2870200 h 3246967"/>
              <a:gd name="connsiteX97" fmla="*/ 3482599 w 8346699"/>
              <a:gd name="connsiteY97" fmla="*/ 2857500 h 3246967"/>
              <a:gd name="connsiteX98" fmla="*/ 3355599 w 8346699"/>
              <a:gd name="connsiteY98" fmla="*/ 2870200 h 3246967"/>
              <a:gd name="connsiteX99" fmla="*/ 3330199 w 8346699"/>
              <a:gd name="connsiteY99" fmla="*/ 2908300 h 3246967"/>
              <a:gd name="connsiteX100" fmla="*/ 3304799 w 8346699"/>
              <a:gd name="connsiteY100" fmla="*/ 2997200 h 3246967"/>
              <a:gd name="connsiteX101" fmla="*/ 3190499 w 8346699"/>
              <a:gd name="connsiteY101" fmla="*/ 3060700 h 3246967"/>
              <a:gd name="connsiteX102" fmla="*/ 3114299 w 8346699"/>
              <a:gd name="connsiteY102" fmla="*/ 3098800 h 3246967"/>
              <a:gd name="connsiteX103" fmla="*/ 3012699 w 8346699"/>
              <a:gd name="connsiteY103" fmla="*/ 3086100 h 3246967"/>
              <a:gd name="connsiteX104" fmla="*/ 3025399 w 8346699"/>
              <a:gd name="connsiteY104" fmla="*/ 3035300 h 3246967"/>
              <a:gd name="connsiteX105" fmla="*/ 3076199 w 8346699"/>
              <a:gd name="connsiteY105" fmla="*/ 3022600 h 3246967"/>
              <a:gd name="connsiteX106" fmla="*/ 3114299 w 8346699"/>
              <a:gd name="connsiteY106" fmla="*/ 2997200 h 3246967"/>
              <a:gd name="connsiteX107" fmla="*/ 3190499 w 8346699"/>
              <a:gd name="connsiteY107" fmla="*/ 2971800 h 3246967"/>
              <a:gd name="connsiteX108" fmla="*/ 3266699 w 8346699"/>
              <a:gd name="connsiteY108" fmla="*/ 2933700 h 3246967"/>
              <a:gd name="connsiteX109" fmla="*/ 3304799 w 8346699"/>
              <a:gd name="connsiteY109" fmla="*/ 2908300 h 3246967"/>
              <a:gd name="connsiteX110" fmla="*/ 3330199 w 8346699"/>
              <a:gd name="connsiteY110" fmla="*/ 2870200 h 3246967"/>
              <a:gd name="connsiteX111" fmla="*/ 3368299 w 8346699"/>
              <a:gd name="connsiteY111" fmla="*/ 2857500 h 3246967"/>
              <a:gd name="connsiteX112" fmla="*/ 3406399 w 8346699"/>
              <a:gd name="connsiteY112" fmla="*/ 2832100 h 3246967"/>
              <a:gd name="connsiteX113" fmla="*/ 3660399 w 8346699"/>
              <a:gd name="connsiteY113" fmla="*/ 2806700 h 3246967"/>
              <a:gd name="connsiteX114" fmla="*/ 3761999 w 8346699"/>
              <a:gd name="connsiteY114" fmla="*/ 2781300 h 3246967"/>
              <a:gd name="connsiteX115" fmla="*/ 3838199 w 8346699"/>
              <a:gd name="connsiteY115" fmla="*/ 2755900 h 3246967"/>
              <a:gd name="connsiteX116" fmla="*/ 3876299 w 8346699"/>
              <a:gd name="connsiteY116" fmla="*/ 2730500 h 3246967"/>
              <a:gd name="connsiteX117" fmla="*/ 3927099 w 8346699"/>
              <a:gd name="connsiteY117" fmla="*/ 2717800 h 3246967"/>
              <a:gd name="connsiteX118" fmla="*/ 3965199 w 8346699"/>
              <a:gd name="connsiteY118" fmla="*/ 2705100 h 3246967"/>
              <a:gd name="connsiteX119" fmla="*/ 3990599 w 8346699"/>
              <a:gd name="connsiteY119" fmla="*/ 2667000 h 3246967"/>
              <a:gd name="connsiteX120" fmla="*/ 3927099 w 8346699"/>
              <a:gd name="connsiteY120" fmla="*/ 2654300 h 3246967"/>
              <a:gd name="connsiteX121" fmla="*/ 3876299 w 8346699"/>
              <a:gd name="connsiteY121" fmla="*/ 2641600 h 3246967"/>
              <a:gd name="connsiteX122" fmla="*/ 3800099 w 8346699"/>
              <a:gd name="connsiteY122" fmla="*/ 2616200 h 3246967"/>
              <a:gd name="connsiteX123" fmla="*/ 3787399 w 8346699"/>
              <a:gd name="connsiteY123" fmla="*/ 2578100 h 3246967"/>
              <a:gd name="connsiteX124" fmla="*/ 3698499 w 8346699"/>
              <a:gd name="connsiteY124" fmla="*/ 2463800 h 3246967"/>
              <a:gd name="connsiteX125" fmla="*/ 3660399 w 8346699"/>
              <a:gd name="connsiteY125" fmla="*/ 2438400 h 3246967"/>
              <a:gd name="connsiteX126" fmla="*/ 3927099 w 8346699"/>
              <a:gd name="connsiteY126" fmla="*/ 2400300 h 3246967"/>
              <a:gd name="connsiteX127" fmla="*/ 4003299 w 8346699"/>
              <a:gd name="connsiteY127" fmla="*/ 2336800 h 3246967"/>
              <a:gd name="connsiteX128" fmla="*/ 4054099 w 8346699"/>
              <a:gd name="connsiteY128" fmla="*/ 2260600 h 3246967"/>
              <a:gd name="connsiteX129" fmla="*/ 4117599 w 8346699"/>
              <a:gd name="connsiteY129" fmla="*/ 2184400 h 3246967"/>
              <a:gd name="connsiteX130" fmla="*/ 4168399 w 8346699"/>
              <a:gd name="connsiteY130" fmla="*/ 2133600 h 3246967"/>
              <a:gd name="connsiteX131" fmla="*/ 4219199 w 8346699"/>
              <a:gd name="connsiteY131" fmla="*/ 2082800 h 3246967"/>
              <a:gd name="connsiteX132" fmla="*/ 4244599 w 8346699"/>
              <a:gd name="connsiteY132" fmla="*/ 2044700 h 3246967"/>
              <a:gd name="connsiteX133" fmla="*/ 4282699 w 8346699"/>
              <a:gd name="connsiteY133" fmla="*/ 2006600 h 3246967"/>
              <a:gd name="connsiteX134" fmla="*/ 4295399 w 8346699"/>
              <a:gd name="connsiteY134" fmla="*/ 1968500 h 3246967"/>
              <a:gd name="connsiteX135" fmla="*/ 4358899 w 8346699"/>
              <a:gd name="connsiteY135" fmla="*/ 1892300 h 3246967"/>
              <a:gd name="connsiteX136" fmla="*/ 4384299 w 8346699"/>
              <a:gd name="connsiteY136" fmla="*/ 1854200 h 3246967"/>
              <a:gd name="connsiteX137" fmla="*/ 4473199 w 8346699"/>
              <a:gd name="connsiteY137" fmla="*/ 1765300 h 3246967"/>
              <a:gd name="connsiteX138" fmla="*/ 4574799 w 8346699"/>
              <a:gd name="connsiteY138" fmla="*/ 1651000 h 3246967"/>
              <a:gd name="connsiteX139" fmla="*/ 4612899 w 8346699"/>
              <a:gd name="connsiteY139" fmla="*/ 1638300 h 3246967"/>
              <a:gd name="connsiteX140" fmla="*/ 4689099 w 8346699"/>
              <a:gd name="connsiteY140" fmla="*/ 1600200 h 3246967"/>
              <a:gd name="connsiteX141" fmla="*/ 4739899 w 8346699"/>
              <a:gd name="connsiteY141" fmla="*/ 1612900 h 3246967"/>
              <a:gd name="connsiteX142" fmla="*/ 4765299 w 8346699"/>
              <a:gd name="connsiteY142" fmla="*/ 1689100 h 3246967"/>
              <a:gd name="connsiteX143" fmla="*/ 4777999 w 8346699"/>
              <a:gd name="connsiteY143" fmla="*/ 1727200 h 3246967"/>
              <a:gd name="connsiteX144" fmla="*/ 4790699 w 8346699"/>
              <a:gd name="connsiteY144" fmla="*/ 1765300 h 3246967"/>
              <a:gd name="connsiteX145" fmla="*/ 4841499 w 8346699"/>
              <a:gd name="connsiteY145" fmla="*/ 1841500 h 3246967"/>
              <a:gd name="connsiteX146" fmla="*/ 4879599 w 8346699"/>
              <a:gd name="connsiteY146" fmla="*/ 1930400 h 3246967"/>
              <a:gd name="connsiteX147" fmla="*/ 4892299 w 8346699"/>
              <a:gd name="connsiteY147" fmla="*/ 1981200 h 3246967"/>
              <a:gd name="connsiteX148" fmla="*/ 4917699 w 8346699"/>
              <a:gd name="connsiteY148" fmla="*/ 2019300 h 3246967"/>
              <a:gd name="connsiteX149" fmla="*/ 4930399 w 8346699"/>
              <a:gd name="connsiteY149" fmla="*/ 2057400 h 3246967"/>
              <a:gd name="connsiteX150" fmla="*/ 4955799 w 8346699"/>
              <a:gd name="connsiteY150" fmla="*/ 2108200 h 3246967"/>
              <a:gd name="connsiteX151" fmla="*/ 4981199 w 8346699"/>
              <a:gd name="connsiteY151" fmla="*/ 2146300 h 3246967"/>
              <a:gd name="connsiteX152" fmla="*/ 5070099 w 8346699"/>
              <a:gd name="connsiteY152" fmla="*/ 2171700 h 3246967"/>
              <a:gd name="connsiteX153" fmla="*/ 5120899 w 8346699"/>
              <a:gd name="connsiteY153" fmla="*/ 2197100 h 3246967"/>
              <a:gd name="connsiteX154" fmla="*/ 5158999 w 8346699"/>
              <a:gd name="connsiteY154" fmla="*/ 2413000 h 3246967"/>
              <a:gd name="connsiteX155" fmla="*/ 5209799 w 8346699"/>
              <a:gd name="connsiteY155" fmla="*/ 2489200 h 3246967"/>
              <a:gd name="connsiteX156" fmla="*/ 5336799 w 8346699"/>
              <a:gd name="connsiteY156" fmla="*/ 2514600 h 3246967"/>
              <a:gd name="connsiteX157" fmla="*/ 5628899 w 8346699"/>
              <a:gd name="connsiteY157" fmla="*/ 2527300 h 3246967"/>
              <a:gd name="connsiteX158" fmla="*/ 5705099 w 8346699"/>
              <a:gd name="connsiteY158" fmla="*/ 2552700 h 3246967"/>
              <a:gd name="connsiteX159" fmla="*/ 5717799 w 8346699"/>
              <a:gd name="connsiteY159" fmla="*/ 2590800 h 3246967"/>
              <a:gd name="connsiteX160" fmla="*/ 5781299 w 8346699"/>
              <a:gd name="connsiteY160" fmla="*/ 2616200 h 3246967"/>
              <a:gd name="connsiteX161" fmla="*/ 5908299 w 8346699"/>
              <a:gd name="connsiteY161" fmla="*/ 2641600 h 3246967"/>
              <a:gd name="connsiteX162" fmla="*/ 6543299 w 8346699"/>
              <a:gd name="connsiteY162" fmla="*/ 2628900 h 3246967"/>
              <a:gd name="connsiteX163" fmla="*/ 6682999 w 8346699"/>
              <a:gd name="connsiteY163" fmla="*/ 2603500 h 3246967"/>
              <a:gd name="connsiteX164" fmla="*/ 6771899 w 8346699"/>
              <a:gd name="connsiteY164" fmla="*/ 2590800 h 3246967"/>
              <a:gd name="connsiteX165" fmla="*/ 6835399 w 8346699"/>
              <a:gd name="connsiteY165" fmla="*/ 2603500 h 3246967"/>
              <a:gd name="connsiteX166" fmla="*/ 6809999 w 8346699"/>
              <a:gd name="connsiteY166" fmla="*/ 2641600 h 3246967"/>
              <a:gd name="connsiteX167" fmla="*/ 6771899 w 8346699"/>
              <a:gd name="connsiteY167" fmla="*/ 2654300 h 3246967"/>
              <a:gd name="connsiteX168" fmla="*/ 7051299 w 8346699"/>
              <a:gd name="connsiteY168" fmla="*/ 2641600 h 3246967"/>
              <a:gd name="connsiteX169" fmla="*/ 7076699 w 8346699"/>
              <a:gd name="connsiteY169" fmla="*/ 2603500 h 3246967"/>
              <a:gd name="connsiteX170" fmla="*/ 7114799 w 8346699"/>
              <a:gd name="connsiteY170" fmla="*/ 2578100 h 3246967"/>
              <a:gd name="connsiteX171" fmla="*/ 7127499 w 8346699"/>
              <a:gd name="connsiteY171" fmla="*/ 2540000 h 3246967"/>
              <a:gd name="connsiteX172" fmla="*/ 7216399 w 8346699"/>
              <a:gd name="connsiteY172" fmla="*/ 2425700 h 3246967"/>
              <a:gd name="connsiteX173" fmla="*/ 7254499 w 8346699"/>
              <a:gd name="connsiteY173" fmla="*/ 2349500 h 3246967"/>
              <a:gd name="connsiteX174" fmla="*/ 7343399 w 8346699"/>
              <a:gd name="connsiteY174" fmla="*/ 2286000 h 3246967"/>
              <a:gd name="connsiteX175" fmla="*/ 7394199 w 8346699"/>
              <a:gd name="connsiteY175" fmla="*/ 2247900 h 3246967"/>
              <a:gd name="connsiteX176" fmla="*/ 7470399 w 8346699"/>
              <a:gd name="connsiteY176" fmla="*/ 2184400 h 3246967"/>
              <a:gd name="connsiteX177" fmla="*/ 7508499 w 8346699"/>
              <a:gd name="connsiteY177" fmla="*/ 2171700 h 3246967"/>
              <a:gd name="connsiteX178" fmla="*/ 7610099 w 8346699"/>
              <a:gd name="connsiteY178" fmla="*/ 2133600 h 3246967"/>
              <a:gd name="connsiteX179" fmla="*/ 7635499 w 8346699"/>
              <a:gd name="connsiteY179" fmla="*/ 2095500 h 3246967"/>
              <a:gd name="connsiteX180" fmla="*/ 7686299 w 8346699"/>
              <a:gd name="connsiteY180" fmla="*/ 2082800 h 3246967"/>
              <a:gd name="connsiteX181" fmla="*/ 7724399 w 8346699"/>
              <a:gd name="connsiteY181" fmla="*/ 2057400 h 3246967"/>
              <a:gd name="connsiteX182" fmla="*/ 7762499 w 8346699"/>
              <a:gd name="connsiteY182" fmla="*/ 2044700 h 3246967"/>
              <a:gd name="connsiteX183" fmla="*/ 7800599 w 8346699"/>
              <a:gd name="connsiteY183" fmla="*/ 2019300 h 3246967"/>
              <a:gd name="connsiteX184" fmla="*/ 7838699 w 8346699"/>
              <a:gd name="connsiteY184" fmla="*/ 1981200 h 3246967"/>
              <a:gd name="connsiteX185" fmla="*/ 7940299 w 8346699"/>
              <a:gd name="connsiteY185" fmla="*/ 1943100 h 3246967"/>
              <a:gd name="connsiteX186" fmla="*/ 7978399 w 8346699"/>
              <a:gd name="connsiteY186" fmla="*/ 1905000 h 3246967"/>
              <a:gd name="connsiteX187" fmla="*/ 8079999 w 8346699"/>
              <a:gd name="connsiteY187" fmla="*/ 1854200 h 3246967"/>
              <a:gd name="connsiteX188" fmla="*/ 8105399 w 8346699"/>
              <a:gd name="connsiteY188" fmla="*/ 1816100 h 3246967"/>
              <a:gd name="connsiteX189" fmla="*/ 8156199 w 8346699"/>
              <a:gd name="connsiteY189" fmla="*/ 1803400 h 3246967"/>
              <a:gd name="connsiteX190" fmla="*/ 8346699 w 8346699"/>
              <a:gd name="connsiteY190" fmla="*/ 1765300 h 3246967"/>
              <a:gd name="connsiteX191" fmla="*/ 8283199 w 8346699"/>
              <a:gd name="connsiteY191" fmla="*/ 1752600 h 3246967"/>
              <a:gd name="connsiteX192" fmla="*/ 8245099 w 8346699"/>
              <a:gd name="connsiteY192" fmla="*/ 1739900 h 3246967"/>
              <a:gd name="connsiteX193" fmla="*/ 8156199 w 8346699"/>
              <a:gd name="connsiteY193" fmla="*/ 1727200 h 3246967"/>
              <a:gd name="connsiteX194" fmla="*/ 8079999 w 8346699"/>
              <a:gd name="connsiteY194" fmla="*/ 1714500 h 3246967"/>
              <a:gd name="connsiteX195" fmla="*/ 7889499 w 8346699"/>
              <a:gd name="connsiteY195" fmla="*/ 1727200 h 3246967"/>
              <a:gd name="connsiteX196" fmla="*/ 7851399 w 8346699"/>
              <a:gd name="connsiteY196" fmla="*/ 1752600 h 3246967"/>
              <a:gd name="connsiteX197" fmla="*/ 7813299 w 8346699"/>
              <a:gd name="connsiteY197" fmla="*/ 1765300 h 3246967"/>
              <a:gd name="connsiteX198" fmla="*/ 7737099 w 8346699"/>
              <a:gd name="connsiteY198" fmla="*/ 1803400 h 3246967"/>
              <a:gd name="connsiteX199" fmla="*/ 7622799 w 8346699"/>
              <a:gd name="connsiteY199" fmla="*/ 1905000 h 3246967"/>
              <a:gd name="connsiteX200" fmla="*/ 7521199 w 8346699"/>
              <a:gd name="connsiteY200" fmla="*/ 2057400 h 3246967"/>
              <a:gd name="connsiteX201" fmla="*/ 7495799 w 8346699"/>
              <a:gd name="connsiteY201" fmla="*/ 2095500 h 3246967"/>
              <a:gd name="connsiteX202" fmla="*/ 7406899 w 8346699"/>
              <a:gd name="connsiteY202" fmla="*/ 2171700 h 3246967"/>
              <a:gd name="connsiteX203" fmla="*/ 7368799 w 8346699"/>
              <a:gd name="connsiteY203" fmla="*/ 2197100 h 3246967"/>
              <a:gd name="connsiteX204" fmla="*/ 7292599 w 8346699"/>
              <a:gd name="connsiteY204" fmla="*/ 2247900 h 3246967"/>
              <a:gd name="connsiteX205" fmla="*/ 7216399 w 8346699"/>
              <a:gd name="connsiteY205" fmla="*/ 2324100 h 3246967"/>
              <a:gd name="connsiteX206" fmla="*/ 7178299 w 8346699"/>
              <a:gd name="connsiteY206" fmla="*/ 2362200 h 3246967"/>
              <a:gd name="connsiteX207" fmla="*/ 7140199 w 8346699"/>
              <a:gd name="connsiteY207" fmla="*/ 2413000 h 3246967"/>
              <a:gd name="connsiteX208" fmla="*/ 7051299 w 8346699"/>
              <a:gd name="connsiteY208" fmla="*/ 2527300 h 3246967"/>
              <a:gd name="connsiteX209" fmla="*/ 7000499 w 8346699"/>
              <a:gd name="connsiteY209" fmla="*/ 2540000 h 3246967"/>
              <a:gd name="connsiteX210" fmla="*/ 6619499 w 8346699"/>
              <a:gd name="connsiteY210" fmla="*/ 2552700 h 3246967"/>
              <a:gd name="connsiteX211" fmla="*/ 6568699 w 8346699"/>
              <a:gd name="connsiteY211" fmla="*/ 2540000 h 3246967"/>
              <a:gd name="connsiteX212" fmla="*/ 6301999 w 8346699"/>
              <a:gd name="connsiteY212" fmla="*/ 2514600 h 3246967"/>
              <a:gd name="connsiteX213" fmla="*/ 6225799 w 8346699"/>
              <a:gd name="connsiteY213" fmla="*/ 2501900 h 3246967"/>
              <a:gd name="connsiteX214" fmla="*/ 6149599 w 8346699"/>
              <a:gd name="connsiteY214" fmla="*/ 2476500 h 3246967"/>
              <a:gd name="connsiteX215" fmla="*/ 6022599 w 8346699"/>
              <a:gd name="connsiteY215" fmla="*/ 2438400 h 3246967"/>
              <a:gd name="connsiteX216" fmla="*/ 5984499 w 8346699"/>
              <a:gd name="connsiteY216" fmla="*/ 2413000 h 3246967"/>
              <a:gd name="connsiteX217" fmla="*/ 5933699 w 8346699"/>
              <a:gd name="connsiteY217" fmla="*/ 2400300 h 3246967"/>
              <a:gd name="connsiteX218" fmla="*/ 5832099 w 8346699"/>
              <a:gd name="connsiteY218" fmla="*/ 2349500 h 3246967"/>
              <a:gd name="connsiteX219" fmla="*/ 5806699 w 8346699"/>
              <a:gd name="connsiteY219" fmla="*/ 2311400 h 3246967"/>
              <a:gd name="connsiteX220" fmla="*/ 5768599 w 8346699"/>
              <a:gd name="connsiteY220" fmla="*/ 2273300 h 3246967"/>
              <a:gd name="connsiteX221" fmla="*/ 5755899 w 8346699"/>
              <a:gd name="connsiteY221" fmla="*/ 2235200 h 3246967"/>
              <a:gd name="connsiteX222" fmla="*/ 5692399 w 8346699"/>
              <a:gd name="connsiteY222" fmla="*/ 2171700 h 3246967"/>
              <a:gd name="connsiteX223" fmla="*/ 5641599 w 8346699"/>
              <a:gd name="connsiteY223" fmla="*/ 2095500 h 3246967"/>
              <a:gd name="connsiteX224" fmla="*/ 5616199 w 8346699"/>
              <a:gd name="connsiteY224" fmla="*/ 2057400 h 3246967"/>
              <a:gd name="connsiteX225" fmla="*/ 5387599 w 8346699"/>
              <a:gd name="connsiteY225" fmla="*/ 2044700 h 3246967"/>
              <a:gd name="connsiteX226" fmla="*/ 5324099 w 8346699"/>
              <a:gd name="connsiteY226" fmla="*/ 2019300 h 3246967"/>
              <a:gd name="connsiteX227" fmla="*/ 5235199 w 8346699"/>
              <a:gd name="connsiteY227" fmla="*/ 2006600 h 3246967"/>
              <a:gd name="connsiteX228" fmla="*/ 5158999 w 8346699"/>
              <a:gd name="connsiteY228" fmla="*/ 1943100 h 3246967"/>
              <a:gd name="connsiteX229" fmla="*/ 5120899 w 8346699"/>
              <a:gd name="connsiteY229" fmla="*/ 1917700 h 3246967"/>
              <a:gd name="connsiteX230" fmla="*/ 5095499 w 8346699"/>
              <a:gd name="connsiteY230" fmla="*/ 1866900 h 3246967"/>
              <a:gd name="connsiteX231" fmla="*/ 5082799 w 8346699"/>
              <a:gd name="connsiteY231" fmla="*/ 1816100 h 3246967"/>
              <a:gd name="connsiteX232" fmla="*/ 5057399 w 8346699"/>
              <a:gd name="connsiteY232" fmla="*/ 1752600 h 3246967"/>
              <a:gd name="connsiteX233" fmla="*/ 5044699 w 8346699"/>
              <a:gd name="connsiteY233" fmla="*/ 1511300 h 3246967"/>
              <a:gd name="connsiteX234" fmla="*/ 5031999 w 8346699"/>
              <a:gd name="connsiteY234" fmla="*/ 1422400 h 3246967"/>
              <a:gd name="connsiteX235" fmla="*/ 5019299 w 8346699"/>
              <a:gd name="connsiteY235" fmla="*/ 1270000 h 3246967"/>
              <a:gd name="connsiteX236" fmla="*/ 4993899 w 8346699"/>
              <a:gd name="connsiteY236" fmla="*/ 1104900 h 3246967"/>
              <a:gd name="connsiteX237" fmla="*/ 4930399 w 8346699"/>
              <a:gd name="connsiteY237" fmla="*/ 1028700 h 3246967"/>
              <a:gd name="connsiteX238" fmla="*/ 4841499 w 8346699"/>
              <a:gd name="connsiteY238" fmla="*/ 927100 h 3246967"/>
              <a:gd name="connsiteX239" fmla="*/ 4790699 w 8346699"/>
              <a:gd name="connsiteY239" fmla="*/ 876300 h 3246967"/>
              <a:gd name="connsiteX240" fmla="*/ 4765299 w 8346699"/>
              <a:gd name="connsiteY240" fmla="*/ 838200 h 3246967"/>
              <a:gd name="connsiteX241" fmla="*/ 4638299 w 8346699"/>
              <a:gd name="connsiteY241" fmla="*/ 800100 h 3246967"/>
              <a:gd name="connsiteX242" fmla="*/ 4511299 w 8346699"/>
              <a:gd name="connsiteY242" fmla="*/ 812800 h 3246967"/>
              <a:gd name="connsiteX243" fmla="*/ 4473199 w 8346699"/>
              <a:gd name="connsiteY243" fmla="*/ 825500 h 3246967"/>
              <a:gd name="connsiteX244" fmla="*/ 4409699 w 8346699"/>
              <a:gd name="connsiteY244" fmla="*/ 901700 h 3246967"/>
              <a:gd name="connsiteX245" fmla="*/ 4396999 w 8346699"/>
              <a:gd name="connsiteY245" fmla="*/ 939800 h 3246967"/>
              <a:gd name="connsiteX246" fmla="*/ 4371599 w 8346699"/>
              <a:gd name="connsiteY246" fmla="*/ 977900 h 3246967"/>
              <a:gd name="connsiteX247" fmla="*/ 4320799 w 8346699"/>
              <a:gd name="connsiteY247" fmla="*/ 1092200 h 3246967"/>
              <a:gd name="connsiteX248" fmla="*/ 4308099 w 8346699"/>
              <a:gd name="connsiteY248" fmla="*/ 1155700 h 3246967"/>
              <a:gd name="connsiteX249" fmla="*/ 4282699 w 8346699"/>
              <a:gd name="connsiteY249" fmla="*/ 1308100 h 3246967"/>
              <a:gd name="connsiteX250" fmla="*/ 4269999 w 8346699"/>
              <a:gd name="connsiteY250" fmla="*/ 1346200 h 3246967"/>
              <a:gd name="connsiteX251" fmla="*/ 4244599 w 8346699"/>
              <a:gd name="connsiteY251" fmla="*/ 1384300 h 3246967"/>
              <a:gd name="connsiteX252" fmla="*/ 4231899 w 8346699"/>
              <a:gd name="connsiteY252" fmla="*/ 1447800 h 3246967"/>
              <a:gd name="connsiteX253" fmla="*/ 4219199 w 8346699"/>
              <a:gd name="connsiteY253" fmla="*/ 1524000 h 3246967"/>
              <a:gd name="connsiteX254" fmla="*/ 4193799 w 8346699"/>
              <a:gd name="connsiteY254" fmla="*/ 1600200 h 3246967"/>
              <a:gd name="connsiteX255" fmla="*/ 4181099 w 8346699"/>
              <a:gd name="connsiteY255" fmla="*/ 1651000 h 3246967"/>
              <a:gd name="connsiteX256" fmla="*/ 4155699 w 8346699"/>
              <a:gd name="connsiteY256" fmla="*/ 1816100 h 3246967"/>
              <a:gd name="connsiteX257" fmla="*/ 4142999 w 8346699"/>
              <a:gd name="connsiteY257" fmla="*/ 1854200 h 3246967"/>
              <a:gd name="connsiteX258" fmla="*/ 4130299 w 8346699"/>
              <a:gd name="connsiteY258" fmla="*/ 1905000 h 3246967"/>
              <a:gd name="connsiteX259" fmla="*/ 4104899 w 8346699"/>
              <a:gd name="connsiteY259" fmla="*/ 2070100 h 3246967"/>
              <a:gd name="connsiteX260" fmla="*/ 4092199 w 8346699"/>
              <a:gd name="connsiteY260" fmla="*/ 2108200 h 3246967"/>
              <a:gd name="connsiteX261" fmla="*/ 4015999 w 8346699"/>
              <a:gd name="connsiteY261" fmla="*/ 2184400 h 3246967"/>
              <a:gd name="connsiteX262" fmla="*/ 3939799 w 8346699"/>
              <a:gd name="connsiteY262" fmla="*/ 2235200 h 3246967"/>
              <a:gd name="connsiteX263" fmla="*/ 3901699 w 8346699"/>
              <a:gd name="connsiteY263" fmla="*/ 2197100 h 3246967"/>
              <a:gd name="connsiteX264" fmla="*/ 3838199 w 8346699"/>
              <a:gd name="connsiteY264" fmla="*/ 2108200 h 3246967"/>
              <a:gd name="connsiteX265" fmla="*/ 3800099 w 8346699"/>
              <a:gd name="connsiteY265" fmla="*/ 2006600 h 3246967"/>
              <a:gd name="connsiteX266" fmla="*/ 3787399 w 8346699"/>
              <a:gd name="connsiteY266" fmla="*/ 1955800 h 3246967"/>
              <a:gd name="connsiteX267" fmla="*/ 3749299 w 8346699"/>
              <a:gd name="connsiteY267" fmla="*/ 1917700 h 3246967"/>
              <a:gd name="connsiteX268" fmla="*/ 3685799 w 8346699"/>
              <a:gd name="connsiteY268" fmla="*/ 1841500 h 3246967"/>
              <a:gd name="connsiteX269" fmla="*/ 3673099 w 8346699"/>
              <a:gd name="connsiteY269" fmla="*/ 1803400 h 3246967"/>
              <a:gd name="connsiteX270" fmla="*/ 3634999 w 8346699"/>
              <a:gd name="connsiteY270" fmla="*/ 1790700 h 3246967"/>
              <a:gd name="connsiteX271" fmla="*/ 3596899 w 8346699"/>
              <a:gd name="connsiteY271" fmla="*/ 1752600 h 3246967"/>
              <a:gd name="connsiteX272" fmla="*/ 3546099 w 8346699"/>
              <a:gd name="connsiteY272" fmla="*/ 1676400 h 3246967"/>
              <a:gd name="connsiteX273" fmla="*/ 3533399 w 8346699"/>
              <a:gd name="connsiteY273" fmla="*/ 1638300 h 3246967"/>
              <a:gd name="connsiteX274" fmla="*/ 3495299 w 8346699"/>
              <a:gd name="connsiteY274" fmla="*/ 1587500 h 3246967"/>
              <a:gd name="connsiteX275" fmla="*/ 3457199 w 8346699"/>
              <a:gd name="connsiteY275" fmla="*/ 1485900 h 3246967"/>
              <a:gd name="connsiteX276" fmla="*/ 3419099 w 8346699"/>
              <a:gd name="connsiteY276" fmla="*/ 1422400 h 3246967"/>
              <a:gd name="connsiteX277" fmla="*/ 3380999 w 8346699"/>
              <a:gd name="connsiteY277" fmla="*/ 1320800 h 3246967"/>
              <a:gd name="connsiteX278" fmla="*/ 3317499 w 8346699"/>
              <a:gd name="connsiteY278" fmla="*/ 1193800 h 3246967"/>
              <a:gd name="connsiteX279" fmla="*/ 3203199 w 8346699"/>
              <a:gd name="connsiteY279" fmla="*/ 1143000 h 3246967"/>
              <a:gd name="connsiteX280" fmla="*/ 3165099 w 8346699"/>
              <a:gd name="connsiteY280" fmla="*/ 1130300 h 3246967"/>
              <a:gd name="connsiteX281" fmla="*/ 3012699 w 8346699"/>
              <a:gd name="connsiteY281" fmla="*/ 1168400 h 3246967"/>
              <a:gd name="connsiteX282" fmla="*/ 2974599 w 8346699"/>
              <a:gd name="connsiteY282" fmla="*/ 1193800 h 3246967"/>
              <a:gd name="connsiteX283" fmla="*/ 2923799 w 8346699"/>
              <a:gd name="connsiteY283" fmla="*/ 1219200 h 3246967"/>
              <a:gd name="connsiteX284" fmla="*/ 2885699 w 8346699"/>
              <a:gd name="connsiteY284" fmla="*/ 1244600 h 3246967"/>
              <a:gd name="connsiteX285" fmla="*/ 2834899 w 8346699"/>
              <a:gd name="connsiteY285" fmla="*/ 1257300 h 3246967"/>
              <a:gd name="connsiteX286" fmla="*/ 2796799 w 8346699"/>
              <a:gd name="connsiteY286" fmla="*/ 1308100 h 3246967"/>
              <a:gd name="connsiteX287" fmla="*/ 2758699 w 8346699"/>
              <a:gd name="connsiteY287" fmla="*/ 1320800 h 3246967"/>
              <a:gd name="connsiteX288" fmla="*/ 2733299 w 8346699"/>
              <a:gd name="connsiteY288" fmla="*/ 1358900 h 3246967"/>
              <a:gd name="connsiteX289" fmla="*/ 2657099 w 8346699"/>
              <a:gd name="connsiteY289" fmla="*/ 1435100 h 3246967"/>
              <a:gd name="connsiteX290" fmla="*/ 2631699 w 8346699"/>
              <a:gd name="connsiteY290" fmla="*/ 1498600 h 3246967"/>
              <a:gd name="connsiteX291" fmla="*/ 2618999 w 8346699"/>
              <a:gd name="connsiteY291" fmla="*/ 1562100 h 3246967"/>
              <a:gd name="connsiteX292" fmla="*/ 2580899 w 8346699"/>
              <a:gd name="connsiteY292" fmla="*/ 1612900 h 3246967"/>
              <a:gd name="connsiteX293" fmla="*/ 2542799 w 8346699"/>
              <a:gd name="connsiteY293" fmla="*/ 1689100 h 3246967"/>
              <a:gd name="connsiteX294" fmla="*/ 2517399 w 8346699"/>
              <a:gd name="connsiteY294" fmla="*/ 1828800 h 3246967"/>
              <a:gd name="connsiteX295" fmla="*/ 2504699 w 8346699"/>
              <a:gd name="connsiteY295" fmla="*/ 1866900 h 3246967"/>
              <a:gd name="connsiteX296" fmla="*/ 2491999 w 8346699"/>
              <a:gd name="connsiteY296" fmla="*/ 1943100 h 3246967"/>
              <a:gd name="connsiteX297" fmla="*/ 2466599 w 8346699"/>
              <a:gd name="connsiteY297" fmla="*/ 1981200 h 3246967"/>
              <a:gd name="connsiteX298" fmla="*/ 2441199 w 8346699"/>
              <a:gd name="connsiteY298" fmla="*/ 2057400 h 3246967"/>
              <a:gd name="connsiteX299" fmla="*/ 2390399 w 8346699"/>
              <a:gd name="connsiteY299" fmla="*/ 2146300 h 3246967"/>
              <a:gd name="connsiteX300" fmla="*/ 2352299 w 8346699"/>
              <a:gd name="connsiteY300" fmla="*/ 2222500 h 3246967"/>
              <a:gd name="connsiteX301" fmla="*/ 2326899 w 8346699"/>
              <a:gd name="connsiteY301" fmla="*/ 2273300 h 3246967"/>
              <a:gd name="connsiteX302" fmla="*/ 2250699 w 8346699"/>
              <a:gd name="connsiteY302" fmla="*/ 2336800 h 3246967"/>
              <a:gd name="connsiteX303" fmla="*/ 2237999 w 8346699"/>
              <a:gd name="connsiteY303" fmla="*/ 2374900 h 3246967"/>
              <a:gd name="connsiteX304" fmla="*/ 2149099 w 8346699"/>
              <a:gd name="connsiteY304" fmla="*/ 2438400 h 3246967"/>
              <a:gd name="connsiteX305" fmla="*/ 2072899 w 8346699"/>
              <a:gd name="connsiteY305" fmla="*/ 2501900 h 3246967"/>
              <a:gd name="connsiteX306" fmla="*/ 1996699 w 8346699"/>
              <a:gd name="connsiteY306" fmla="*/ 2527300 h 3246967"/>
              <a:gd name="connsiteX307" fmla="*/ 1945899 w 8346699"/>
              <a:gd name="connsiteY307" fmla="*/ 2552700 h 3246967"/>
              <a:gd name="connsiteX308" fmla="*/ 1844299 w 8346699"/>
              <a:gd name="connsiteY308" fmla="*/ 2565400 h 3246967"/>
              <a:gd name="connsiteX309" fmla="*/ 1628399 w 8346699"/>
              <a:gd name="connsiteY309" fmla="*/ 2552700 h 3246967"/>
              <a:gd name="connsiteX310" fmla="*/ 1552199 w 8346699"/>
              <a:gd name="connsiteY310" fmla="*/ 2489200 h 3246967"/>
              <a:gd name="connsiteX311" fmla="*/ 1488699 w 8346699"/>
              <a:gd name="connsiteY311" fmla="*/ 2374900 h 3246967"/>
              <a:gd name="connsiteX312" fmla="*/ 1475999 w 8346699"/>
              <a:gd name="connsiteY312" fmla="*/ 2311400 h 3246967"/>
              <a:gd name="connsiteX313" fmla="*/ 1450599 w 8346699"/>
              <a:gd name="connsiteY313" fmla="*/ 2273300 h 3246967"/>
              <a:gd name="connsiteX314" fmla="*/ 1412499 w 8346699"/>
              <a:gd name="connsiteY314" fmla="*/ 2197100 h 3246967"/>
              <a:gd name="connsiteX315" fmla="*/ 1399799 w 8346699"/>
              <a:gd name="connsiteY315" fmla="*/ 2019300 h 3246967"/>
              <a:gd name="connsiteX316" fmla="*/ 1374399 w 8346699"/>
              <a:gd name="connsiteY316" fmla="*/ 1943100 h 3246967"/>
              <a:gd name="connsiteX317" fmla="*/ 1361699 w 8346699"/>
              <a:gd name="connsiteY317" fmla="*/ 1752600 h 3246967"/>
              <a:gd name="connsiteX318" fmla="*/ 1336299 w 8346699"/>
              <a:gd name="connsiteY318" fmla="*/ 1651000 h 3246967"/>
              <a:gd name="connsiteX319" fmla="*/ 1298199 w 8346699"/>
              <a:gd name="connsiteY319" fmla="*/ 1498600 h 3246967"/>
              <a:gd name="connsiteX320" fmla="*/ 1272799 w 8346699"/>
              <a:gd name="connsiteY320" fmla="*/ 1435100 h 3246967"/>
              <a:gd name="connsiteX321" fmla="*/ 1260099 w 8346699"/>
              <a:gd name="connsiteY321" fmla="*/ 1397000 h 3246967"/>
              <a:gd name="connsiteX322" fmla="*/ 1196599 w 8346699"/>
              <a:gd name="connsiteY322" fmla="*/ 1320800 h 3246967"/>
              <a:gd name="connsiteX323" fmla="*/ 1171199 w 8346699"/>
              <a:gd name="connsiteY323" fmla="*/ 1282700 h 3246967"/>
              <a:gd name="connsiteX324" fmla="*/ 1094999 w 8346699"/>
              <a:gd name="connsiteY324" fmla="*/ 1206500 h 3246967"/>
              <a:gd name="connsiteX325" fmla="*/ 1056899 w 8346699"/>
              <a:gd name="connsiteY325" fmla="*/ 1104900 h 3246967"/>
              <a:gd name="connsiteX326" fmla="*/ 1044199 w 8346699"/>
              <a:gd name="connsiteY326" fmla="*/ 1066800 h 3246967"/>
              <a:gd name="connsiteX327" fmla="*/ 1006099 w 8346699"/>
              <a:gd name="connsiteY327" fmla="*/ 1016000 h 3246967"/>
              <a:gd name="connsiteX328" fmla="*/ 980699 w 8346699"/>
              <a:gd name="connsiteY328" fmla="*/ 952500 h 3246967"/>
              <a:gd name="connsiteX329" fmla="*/ 942599 w 8346699"/>
              <a:gd name="connsiteY329" fmla="*/ 863600 h 3246967"/>
              <a:gd name="connsiteX330" fmla="*/ 904499 w 8346699"/>
              <a:gd name="connsiteY330" fmla="*/ 647700 h 3246967"/>
              <a:gd name="connsiteX331" fmla="*/ 891799 w 8346699"/>
              <a:gd name="connsiteY331" fmla="*/ 609600 h 3246967"/>
              <a:gd name="connsiteX332" fmla="*/ 828299 w 8346699"/>
              <a:gd name="connsiteY332" fmla="*/ 533400 h 3246967"/>
              <a:gd name="connsiteX333" fmla="*/ 815599 w 8346699"/>
              <a:gd name="connsiteY333" fmla="*/ 495300 h 3246967"/>
              <a:gd name="connsiteX334" fmla="*/ 726699 w 8346699"/>
              <a:gd name="connsiteY334" fmla="*/ 419100 h 3246967"/>
              <a:gd name="connsiteX335" fmla="*/ 650499 w 8346699"/>
              <a:gd name="connsiteY335" fmla="*/ 368300 h 3246967"/>
              <a:gd name="connsiteX336" fmla="*/ 574299 w 8346699"/>
              <a:gd name="connsiteY336" fmla="*/ 342900 h 3246967"/>
              <a:gd name="connsiteX337" fmla="*/ 536199 w 8346699"/>
              <a:gd name="connsiteY337" fmla="*/ 330200 h 3246967"/>
              <a:gd name="connsiteX338" fmla="*/ 447299 w 8346699"/>
              <a:gd name="connsiteY338" fmla="*/ 266700 h 3246967"/>
              <a:gd name="connsiteX339" fmla="*/ 396499 w 8346699"/>
              <a:gd name="connsiteY339" fmla="*/ 241300 h 3246967"/>
              <a:gd name="connsiteX340" fmla="*/ 358399 w 8346699"/>
              <a:gd name="connsiteY340" fmla="*/ 215900 h 3246967"/>
              <a:gd name="connsiteX341" fmla="*/ 307599 w 8346699"/>
              <a:gd name="connsiteY341" fmla="*/ 190500 h 3246967"/>
              <a:gd name="connsiteX342" fmla="*/ 218699 w 8346699"/>
              <a:gd name="connsiteY342" fmla="*/ 127000 h 3246967"/>
              <a:gd name="connsiteX343" fmla="*/ 180599 w 8346699"/>
              <a:gd name="connsiteY343" fmla="*/ 114300 h 3246967"/>
              <a:gd name="connsiteX344" fmla="*/ 129799 w 8346699"/>
              <a:gd name="connsiteY344" fmla="*/ 38100 h 3246967"/>
              <a:gd name="connsiteX345" fmla="*/ 2799 w 8346699"/>
              <a:gd name="connsiteY34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637799 w 8346699"/>
              <a:gd name="connsiteY4" fmla="*/ 2959100 h 3246967"/>
              <a:gd name="connsiteX5" fmla="*/ 675899 w 8346699"/>
              <a:gd name="connsiteY5" fmla="*/ 2921000 h 3246967"/>
              <a:gd name="connsiteX6" fmla="*/ 701299 w 8346699"/>
              <a:gd name="connsiteY6" fmla="*/ 2882900 h 3246967"/>
              <a:gd name="connsiteX7" fmla="*/ 739399 w 8346699"/>
              <a:gd name="connsiteY7" fmla="*/ 2870200 h 3246967"/>
              <a:gd name="connsiteX8" fmla="*/ 777499 w 8346699"/>
              <a:gd name="connsiteY8" fmla="*/ 2844800 h 3246967"/>
              <a:gd name="connsiteX9" fmla="*/ 828299 w 8346699"/>
              <a:gd name="connsiteY9" fmla="*/ 2819400 h 3246967"/>
              <a:gd name="connsiteX10" fmla="*/ 866399 w 8346699"/>
              <a:gd name="connsiteY10" fmla="*/ 2781300 h 3246967"/>
              <a:gd name="connsiteX11" fmla="*/ 891799 w 8346699"/>
              <a:gd name="connsiteY11" fmla="*/ 2743200 h 3246967"/>
              <a:gd name="connsiteX12" fmla="*/ 942599 w 8346699"/>
              <a:gd name="connsiteY12" fmla="*/ 2717800 h 3246967"/>
              <a:gd name="connsiteX13" fmla="*/ 1044199 w 8346699"/>
              <a:gd name="connsiteY13" fmla="*/ 2730500 h 3246967"/>
              <a:gd name="connsiteX14" fmla="*/ 1094999 w 8346699"/>
              <a:gd name="connsiteY14" fmla="*/ 2768600 h 3246967"/>
              <a:gd name="connsiteX15" fmla="*/ 1145799 w 8346699"/>
              <a:gd name="connsiteY15" fmla="*/ 2781300 h 3246967"/>
              <a:gd name="connsiteX16" fmla="*/ 1183899 w 8346699"/>
              <a:gd name="connsiteY16" fmla="*/ 2806700 h 3246967"/>
              <a:gd name="connsiteX17" fmla="*/ 1221999 w 8346699"/>
              <a:gd name="connsiteY17" fmla="*/ 2844800 h 3246967"/>
              <a:gd name="connsiteX18" fmla="*/ 1526799 w 8346699"/>
              <a:gd name="connsiteY18" fmla="*/ 2895600 h 3246967"/>
              <a:gd name="connsiteX19" fmla="*/ 1552199 w 8346699"/>
              <a:gd name="connsiteY19" fmla="*/ 2959100 h 3246967"/>
              <a:gd name="connsiteX20" fmla="*/ 1564899 w 8346699"/>
              <a:gd name="connsiteY20" fmla="*/ 3009900 h 3246967"/>
              <a:gd name="connsiteX21" fmla="*/ 1615699 w 8346699"/>
              <a:gd name="connsiteY21" fmla="*/ 3022600 h 3246967"/>
              <a:gd name="connsiteX22" fmla="*/ 1806199 w 8346699"/>
              <a:gd name="connsiteY22" fmla="*/ 3009900 h 3246967"/>
              <a:gd name="connsiteX23" fmla="*/ 1882399 w 8346699"/>
              <a:gd name="connsiteY23" fmla="*/ 2933700 h 3246967"/>
              <a:gd name="connsiteX24" fmla="*/ 1920499 w 8346699"/>
              <a:gd name="connsiteY24" fmla="*/ 2895600 h 3246967"/>
              <a:gd name="connsiteX25" fmla="*/ 1945899 w 8346699"/>
              <a:gd name="connsiteY25" fmla="*/ 2857500 h 3246967"/>
              <a:gd name="connsiteX26" fmla="*/ 1983999 w 8346699"/>
              <a:gd name="connsiteY26" fmla="*/ 2832100 h 3246967"/>
              <a:gd name="connsiteX27" fmla="*/ 2022099 w 8346699"/>
              <a:gd name="connsiteY27" fmla="*/ 2794000 h 3246967"/>
              <a:gd name="connsiteX28" fmla="*/ 2060199 w 8346699"/>
              <a:gd name="connsiteY28" fmla="*/ 2781300 h 3246967"/>
              <a:gd name="connsiteX29" fmla="*/ 2403099 w 8346699"/>
              <a:gd name="connsiteY29" fmla="*/ 2768600 h 3246967"/>
              <a:gd name="connsiteX30" fmla="*/ 2453899 w 8346699"/>
              <a:gd name="connsiteY30" fmla="*/ 2755900 h 3246967"/>
              <a:gd name="connsiteX31" fmla="*/ 2491999 w 8346699"/>
              <a:gd name="connsiteY31" fmla="*/ 2743200 h 3246967"/>
              <a:gd name="connsiteX32" fmla="*/ 2555499 w 8346699"/>
              <a:gd name="connsiteY32" fmla="*/ 2730500 h 3246967"/>
              <a:gd name="connsiteX33" fmla="*/ 2593599 w 8346699"/>
              <a:gd name="connsiteY33" fmla="*/ 2692400 h 3246967"/>
              <a:gd name="connsiteX34" fmla="*/ 2631699 w 8346699"/>
              <a:gd name="connsiteY34" fmla="*/ 2679700 h 3246967"/>
              <a:gd name="connsiteX35" fmla="*/ 2644399 w 8346699"/>
              <a:gd name="connsiteY35" fmla="*/ 2641600 h 3246967"/>
              <a:gd name="connsiteX36" fmla="*/ 2745999 w 8346699"/>
              <a:gd name="connsiteY36" fmla="*/ 2540000 h 3246967"/>
              <a:gd name="connsiteX37" fmla="*/ 2758699 w 8346699"/>
              <a:gd name="connsiteY37" fmla="*/ 2501900 h 3246967"/>
              <a:gd name="connsiteX38" fmla="*/ 2809499 w 8346699"/>
              <a:gd name="connsiteY38" fmla="*/ 2425700 h 3246967"/>
              <a:gd name="connsiteX39" fmla="*/ 2822199 w 8346699"/>
              <a:gd name="connsiteY39" fmla="*/ 2387600 h 3246967"/>
              <a:gd name="connsiteX40" fmla="*/ 2847599 w 8346699"/>
              <a:gd name="connsiteY40" fmla="*/ 2336800 h 3246967"/>
              <a:gd name="connsiteX41" fmla="*/ 2809499 w 8346699"/>
              <a:gd name="connsiteY41" fmla="*/ 2374900 h 3246967"/>
              <a:gd name="connsiteX42" fmla="*/ 2733299 w 8346699"/>
              <a:gd name="connsiteY42" fmla="*/ 2413000 h 3246967"/>
              <a:gd name="connsiteX43" fmla="*/ 2657099 w 8346699"/>
              <a:gd name="connsiteY43" fmla="*/ 2476500 h 3246967"/>
              <a:gd name="connsiteX44" fmla="*/ 2580899 w 8346699"/>
              <a:gd name="connsiteY44" fmla="*/ 2527300 h 3246967"/>
              <a:gd name="connsiteX45" fmla="*/ 2479299 w 8346699"/>
              <a:gd name="connsiteY45" fmla="*/ 2641600 h 3246967"/>
              <a:gd name="connsiteX46" fmla="*/ 2441199 w 8346699"/>
              <a:gd name="connsiteY46" fmla="*/ 2679700 h 3246967"/>
              <a:gd name="connsiteX47" fmla="*/ 2428499 w 8346699"/>
              <a:gd name="connsiteY47" fmla="*/ 2717800 h 3246967"/>
              <a:gd name="connsiteX48" fmla="*/ 2403099 w 8346699"/>
              <a:gd name="connsiteY48" fmla="*/ 2755900 h 3246967"/>
              <a:gd name="connsiteX49" fmla="*/ 2364999 w 8346699"/>
              <a:gd name="connsiteY49" fmla="*/ 2870200 h 3246967"/>
              <a:gd name="connsiteX50" fmla="*/ 2288799 w 8346699"/>
              <a:gd name="connsiteY50" fmla="*/ 2933700 h 3246967"/>
              <a:gd name="connsiteX51" fmla="*/ 2161799 w 8346699"/>
              <a:gd name="connsiteY51" fmla="*/ 3022600 h 3246967"/>
              <a:gd name="connsiteX52" fmla="*/ 2110999 w 8346699"/>
              <a:gd name="connsiteY52" fmla="*/ 3048000 h 3246967"/>
              <a:gd name="connsiteX53" fmla="*/ 2072899 w 8346699"/>
              <a:gd name="connsiteY53" fmla="*/ 3073400 h 3246967"/>
              <a:gd name="connsiteX54" fmla="*/ 1996699 w 8346699"/>
              <a:gd name="connsiteY54" fmla="*/ 3098800 h 3246967"/>
              <a:gd name="connsiteX55" fmla="*/ 1958599 w 8346699"/>
              <a:gd name="connsiteY55" fmla="*/ 3111500 h 3246967"/>
              <a:gd name="connsiteX56" fmla="*/ 2364999 w 8346699"/>
              <a:gd name="connsiteY56" fmla="*/ 3136900 h 3246967"/>
              <a:gd name="connsiteX57" fmla="*/ 2669799 w 8346699"/>
              <a:gd name="connsiteY57" fmla="*/ 3162300 h 3246967"/>
              <a:gd name="connsiteX58" fmla="*/ 2885699 w 8346699"/>
              <a:gd name="connsiteY58" fmla="*/ 3175000 h 3246967"/>
              <a:gd name="connsiteX59" fmla="*/ 3406399 w 8346699"/>
              <a:gd name="connsiteY59" fmla="*/ 3149600 h 3246967"/>
              <a:gd name="connsiteX60" fmla="*/ 3533399 w 8346699"/>
              <a:gd name="connsiteY60" fmla="*/ 3124200 h 3246967"/>
              <a:gd name="connsiteX61" fmla="*/ 3609599 w 8346699"/>
              <a:gd name="connsiteY61" fmla="*/ 3098800 h 3246967"/>
              <a:gd name="connsiteX62" fmla="*/ 4104899 w 8346699"/>
              <a:gd name="connsiteY62" fmla="*/ 3073400 h 3246967"/>
              <a:gd name="connsiteX63" fmla="*/ 4282699 w 8346699"/>
              <a:gd name="connsiteY63" fmla="*/ 3048000 h 3246967"/>
              <a:gd name="connsiteX64" fmla="*/ 4358899 w 8346699"/>
              <a:gd name="connsiteY64" fmla="*/ 3035300 h 3246967"/>
              <a:gd name="connsiteX65" fmla="*/ 4435099 w 8346699"/>
              <a:gd name="connsiteY65" fmla="*/ 3009900 h 3246967"/>
              <a:gd name="connsiteX66" fmla="*/ 5044699 w 8346699"/>
              <a:gd name="connsiteY66" fmla="*/ 3022600 h 3246967"/>
              <a:gd name="connsiteX67" fmla="*/ 5120899 w 8346699"/>
              <a:gd name="connsiteY67" fmla="*/ 3048000 h 3246967"/>
              <a:gd name="connsiteX68" fmla="*/ 5273299 w 8346699"/>
              <a:gd name="connsiteY68" fmla="*/ 3060700 h 3246967"/>
              <a:gd name="connsiteX69" fmla="*/ 5451099 w 8346699"/>
              <a:gd name="connsiteY69" fmla="*/ 3086100 h 3246967"/>
              <a:gd name="connsiteX70" fmla="*/ 5819399 w 8346699"/>
              <a:gd name="connsiteY70" fmla="*/ 3098800 h 3246967"/>
              <a:gd name="connsiteX71" fmla="*/ 6225799 w 8346699"/>
              <a:gd name="connsiteY71" fmla="*/ 3124200 h 3246967"/>
              <a:gd name="connsiteX72" fmla="*/ 6301999 w 8346699"/>
              <a:gd name="connsiteY72" fmla="*/ 3187700 h 3246967"/>
              <a:gd name="connsiteX73" fmla="*/ 6759199 w 8346699"/>
              <a:gd name="connsiteY73" fmla="*/ 3175000 h 3246967"/>
              <a:gd name="connsiteX74" fmla="*/ 6809999 w 8346699"/>
              <a:gd name="connsiteY74" fmla="*/ 3149600 h 3246967"/>
              <a:gd name="connsiteX75" fmla="*/ 6873499 w 8346699"/>
              <a:gd name="connsiteY75" fmla="*/ 3136900 h 3246967"/>
              <a:gd name="connsiteX76" fmla="*/ 6784599 w 8346699"/>
              <a:gd name="connsiteY76" fmla="*/ 3098800 h 3246967"/>
              <a:gd name="connsiteX77" fmla="*/ 6644899 w 8346699"/>
              <a:gd name="connsiteY77" fmla="*/ 3086100 h 3246967"/>
              <a:gd name="connsiteX78" fmla="*/ 6543299 w 8346699"/>
              <a:gd name="connsiteY78" fmla="*/ 3073400 h 3246967"/>
              <a:gd name="connsiteX79" fmla="*/ 6276599 w 8346699"/>
              <a:gd name="connsiteY79" fmla="*/ 3048000 h 3246967"/>
              <a:gd name="connsiteX80" fmla="*/ 6225799 w 8346699"/>
              <a:gd name="connsiteY80" fmla="*/ 3022600 h 3246967"/>
              <a:gd name="connsiteX81" fmla="*/ 6301999 w 8346699"/>
              <a:gd name="connsiteY81" fmla="*/ 2971800 h 3246967"/>
              <a:gd name="connsiteX82" fmla="*/ 6479799 w 8346699"/>
              <a:gd name="connsiteY82" fmla="*/ 2946400 h 3246967"/>
              <a:gd name="connsiteX83" fmla="*/ 6594099 w 8346699"/>
              <a:gd name="connsiteY83" fmla="*/ 2908300 h 3246967"/>
              <a:gd name="connsiteX84" fmla="*/ 6644899 w 8346699"/>
              <a:gd name="connsiteY84" fmla="*/ 2895600 h 3246967"/>
              <a:gd name="connsiteX85" fmla="*/ 5946399 w 8346699"/>
              <a:gd name="connsiteY85" fmla="*/ 2870200 h 3246967"/>
              <a:gd name="connsiteX86" fmla="*/ 5857499 w 8346699"/>
              <a:gd name="connsiteY86" fmla="*/ 2857500 h 3246967"/>
              <a:gd name="connsiteX87" fmla="*/ 5666999 w 8346699"/>
              <a:gd name="connsiteY87" fmla="*/ 2844800 h 3246967"/>
              <a:gd name="connsiteX88" fmla="*/ 5209799 w 8346699"/>
              <a:gd name="connsiteY88" fmla="*/ 2832100 h 3246967"/>
              <a:gd name="connsiteX89" fmla="*/ 5146299 w 8346699"/>
              <a:gd name="connsiteY89" fmla="*/ 2819400 h 3246967"/>
              <a:gd name="connsiteX90" fmla="*/ 5108199 w 8346699"/>
              <a:gd name="connsiteY90" fmla="*/ 2806700 h 3246967"/>
              <a:gd name="connsiteX91" fmla="*/ 4587499 w 8346699"/>
              <a:gd name="connsiteY91" fmla="*/ 2819400 h 3246967"/>
              <a:gd name="connsiteX92" fmla="*/ 4485899 w 8346699"/>
              <a:gd name="connsiteY92" fmla="*/ 2832100 h 3246967"/>
              <a:gd name="connsiteX93" fmla="*/ 4244599 w 8346699"/>
              <a:gd name="connsiteY93" fmla="*/ 2870200 h 3246967"/>
              <a:gd name="connsiteX94" fmla="*/ 4028699 w 8346699"/>
              <a:gd name="connsiteY94" fmla="*/ 2882900 h 3246967"/>
              <a:gd name="connsiteX95" fmla="*/ 3520699 w 8346699"/>
              <a:gd name="connsiteY95" fmla="*/ 2870200 h 3246967"/>
              <a:gd name="connsiteX96" fmla="*/ 3482599 w 8346699"/>
              <a:gd name="connsiteY96" fmla="*/ 2857500 h 3246967"/>
              <a:gd name="connsiteX97" fmla="*/ 3355599 w 8346699"/>
              <a:gd name="connsiteY97" fmla="*/ 2870200 h 3246967"/>
              <a:gd name="connsiteX98" fmla="*/ 3330199 w 8346699"/>
              <a:gd name="connsiteY98" fmla="*/ 2908300 h 3246967"/>
              <a:gd name="connsiteX99" fmla="*/ 3304799 w 8346699"/>
              <a:gd name="connsiteY99" fmla="*/ 2997200 h 3246967"/>
              <a:gd name="connsiteX100" fmla="*/ 3190499 w 8346699"/>
              <a:gd name="connsiteY100" fmla="*/ 3060700 h 3246967"/>
              <a:gd name="connsiteX101" fmla="*/ 3114299 w 8346699"/>
              <a:gd name="connsiteY101" fmla="*/ 3098800 h 3246967"/>
              <a:gd name="connsiteX102" fmla="*/ 3012699 w 8346699"/>
              <a:gd name="connsiteY102" fmla="*/ 3086100 h 3246967"/>
              <a:gd name="connsiteX103" fmla="*/ 3025399 w 8346699"/>
              <a:gd name="connsiteY103" fmla="*/ 3035300 h 3246967"/>
              <a:gd name="connsiteX104" fmla="*/ 3076199 w 8346699"/>
              <a:gd name="connsiteY104" fmla="*/ 3022600 h 3246967"/>
              <a:gd name="connsiteX105" fmla="*/ 3114299 w 8346699"/>
              <a:gd name="connsiteY105" fmla="*/ 2997200 h 3246967"/>
              <a:gd name="connsiteX106" fmla="*/ 3190499 w 8346699"/>
              <a:gd name="connsiteY106" fmla="*/ 2971800 h 3246967"/>
              <a:gd name="connsiteX107" fmla="*/ 3266699 w 8346699"/>
              <a:gd name="connsiteY107" fmla="*/ 2933700 h 3246967"/>
              <a:gd name="connsiteX108" fmla="*/ 3304799 w 8346699"/>
              <a:gd name="connsiteY108" fmla="*/ 2908300 h 3246967"/>
              <a:gd name="connsiteX109" fmla="*/ 3330199 w 8346699"/>
              <a:gd name="connsiteY109" fmla="*/ 2870200 h 3246967"/>
              <a:gd name="connsiteX110" fmla="*/ 3368299 w 8346699"/>
              <a:gd name="connsiteY110" fmla="*/ 2857500 h 3246967"/>
              <a:gd name="connsiteX111" fmla="*/ 3406399 w 8346699"/>
              <a:gd name="connsiteY111" fmla="*/ 2832100 h 3246967"/>
              <a:gd name="connsiteX112" fmla="*/ 3660399 w 8346699"/>
              <a:gd name="connsiteY112" fmla="*/ 2806700 h 3246967"/>
              <a:gd name="connsiteX113" fmla="*/ 3761999 w 8346699"/>
              <a:gd name="connsiteY113" fmla="*/ 2781300 h 3246967"/>
              <a:gd name="connsiteX114" fmla="*/ 3838199 w 8346699"/>
              <a:gd name="connsiteY114" fmla="*/ 2755900 h 3246967"/>
              <a:gd name="connsiteX115" fmla="*/ 3876299 w 8346699"/>
              <a:gd name="connsiteY115" fmla="*/ 2730500 h 3246967"/>
              <a:gd name="connsiteX116" fmla="*/ 3927099 w 8346699"/>
              <a:gd name="connsiteY116" fmla="*/ 2717800 h 3246967"/>
              <a:gd name="connsiteX117" fmla="*/ 3965199 w 8346699"/>
              <a:gd name="connsiteY117" fmla="*/ 2705100 h 3246967"/>
              <a:gd name="connsiteX118" fmla="*/ 3990599 w 8346699"/>
              <a:gd name="connsiteY118" fmla="*/ 2667000 h 3246967"/>
              <a:gd name="connsiteX119" fmla="*/ 3927099 w 8346699"/>
              <a:gd name="connsiteY119" fmla="*/ 2654300 h 3246967"/>
              <a:gd name="connsiteX120" fmla="*/ 3876299 w 8346699"/>
              <a:gd name="connsiteY120" fmla="*/ 2641600 h 3246967"/>
              <a:gd name="connsiteX121" fmla="*/ 3800099 w 8346699"/>
              <a:gd name="connsiteY121" fmla="*/ 2616200 h 3246967"/>
              <a:gd name="connsiteX122" fmla="*/ 3787399 w 8346699"/>
              <a:gd name="connsiteY122" fmla="*/ 2578100 h 3246967"/>
              <a:gd name="connsiteX123" fmla="*/ 3698499 w 8346699"/>
              <a:gd name="connsiteY123" fmla="*/ 2463800 h 3246967"/>
              <a:gd name="connsiteX124" fmla="*/ 3660399 w 8346699"/>
              <a:gd name="connsiteY124" fmla="*/ 2438400 h 3246967"/>
              <a:gd name="connsiteX125" fmla="*/ 3927099 w 8346699"/>
              <a:gd name="connsiteY125" fmla="*/ 2400300 h 3246967"/>
              <a:gd name="connsiteX126" fmla="*/ 4003299 w 8346699"/>
              <a:gd name="connsiteY126" fmla="*/ 2336800 h 3246967"/>
              <a:gd name="connsiteX127" fmla="*/ 4054099 w 8346699"/>
              <a:gd name="connsiteY127" fmla="*/ 2260600 h 3246967"/>
              <a:gd name="connsiteX128" fmla="*/ 4117599 w 8346699"/>
              <a:gd name="connsiteY128" fmla="*/ 2184400 h 3246967"/>
              <a:gd name="connsiteX129" fmla="*/ 4168399 w 8346699"/>
              <a:gd name="connsiteY129" fmla="*/ 2133600 h 3246967"/>
              <a:gd name="connsiteX130" fmla="*/ 4219199 w 8346699"/>
              <a:gd name="connsiteY130" fmla="*/ 2082800 h 3246967"/>
              <a:gd name="connsiteX131" fmla="*/ 4244599 w 8346699"/>
              <a:gd name="connsiteY131" fmla="*/ 2044700 h 3246967"/>
              <a:gd name="connsiteX132" fmla="*/ 4282699 w 8346699"/>
              <a:gd name="connsiteY132" fmla="*/ 2006600 h 3246967"/>
              <a:gd name="connsiteX133" fmla="*/ 4295399 w 8346699"/>
              <a:gd name="connsiteY133" fmla="*/ 1968500 h 3246967"/>
              <a:gd name="connsiteX134" fmla="*/ 4358899 w 8346699"/>
              <a:gd name="connsiteY134" fmla="*/ 1892300 h 3246967"/>
              <a:gd name="connsiteX135" fmla="*/ 4384299 w 8346699"/>
              <a:gd name="connsiteY135" fmla="*/ 1854200 h 3246967"/>
              <a:gd name="connsiteX136" fmla="*/ 4473199 w 8346699"/>
              <a:gd name="connsiteY136" fmla="*/ 1765300 h 3246967"/>
              <a:gd name="connsiteX137" fmla="*/ 4574799 w 8346699"/>
              <a:gd name="connsiteY137" fmla="*/ 1651000 h 3246967"/>
              <a:gd name="connsiteX138" fmla="*/ 4612899 w 8346699"/>
              <a:gd name="connsiteY138" fmla="*/ 1638300 h 3246967"/>
              <a:gd name="connsiteX139" fmla="*/ 4689099 w 8346699"/>
              <a:gd name="connsiteY139" fmla="*/ 1600200 h 3246967"/>
              <a:gd name="connsiteX140" fmla="*/ 4739899 w 8346699"/>
              <a:gd name="connsiteY140" fmla="*/ 1612900 h 3246967"/>
              <a:gd name="connsiteX141" fmla="*/ 4765299 w 8346699"/>
              <a:gd name="connsiteY141" fmla="*/ 1689100 h 3246967"/>
              <a:gd name="connsiteX142" fmla="*/ 4777999 w 8346699"/>
              <a:gd name="connsiteY142" fmla="*/ 1727200 h 3246967"/>
              <a:gd name="connsiteX143" fmla="*/ 4790699 w 8346699"/>
              <a:gd name="connsiteY143" fmla="*/ 1765300 h 3246967"/>
              <a:gd name="connsiteX144" fmla="*/ 4841499 w 8346699"/>
              <a:gd name="connsiteY144" fmla="*/ 1841500 h 3246967"/>
              <a:gd name="connsiteX145" fmla="*/ 4879599 w 8346699"/>
              <a:gd name="connsiteY145" fmla="*/ 1930400 h 3246967"/>
              <a:gd name="connsiteX146" fmla="*/ 4892299 w 8346699"/>
              <a:gd name="connsiteY146" fmla="*/ 1981200 h 3246967"/>
              <a:gd name="connsiteX147" fmla="*/ 4917699 w 8346699"/>
              <a:gd name="connsiteY147" fmla="*/ 2019300 h 3246967"/>
              <a:gd name="connsiteX148" fmla="*/ 4930399 w 8346699"/>
              <a:gd name="connsiteY148" fmla="*/ 2057400 h 3246967"/>
              <a:gd name="connsiteX149" fmla="*/ 4955799 w 8346699"/>
              <a:gd name="connsiteY149" fmla="*/ 2108200 h 3246967"/>
              <a:gd name="connsiteX150" fmla="*/ 4981199 w 8346699"/>
              <a:gd name="connsiteY150" fmla="*/ 2146300 h 3246967"/>
              <a:gd name="connsiteX151" fmla="*/ 5070099 w 8346699"/>
              <a:gd name="connsiteY151" fmla="*/ 2171700 h 3246967"/>
              <a:gd name="connsiteX152" fmla="*/ 5120899 w 8346699"/>
              <a:gd name="connsiteY152" fmla="*/ 2197100 h 3246967"/>
              <a:gd name="connsiteX153" fmla="*/ 5158999 w 8346699"/>
              <a:gd name="connsiteY153" fmla="*/ 2413000 h 3246967"/>
              <a:gd name="connsiteX154" fmla="*/ 5209799 w 8346699"/>
              <a:gd name="connsiteY154" fmla="*/ 2489200 h 3246967"/>
              <a:gd name="connsiteX155" fmla="*/ 5336799 w 8346699"/>
              <a:gd name="connsiteY155" fmla="*/ 2514600 h 3246967"/>
              <a:gd name="connsiteX156" fmla="*/ 5628899 w 8346699"/>
              <a:gd name="connsiteY156" fmla="*/ 2527300 h 3246967"/>
              <a:gd name="connsiteX157" fmla="*/ 5705099 w 8346699"/>
              <a:gd name="connsiteY157" fmla="*/ 2552700 h 3246967"/>
              <a:gd name="connsiteX158" fmla="*/ 5717799 w 8346699"/>
              <a:gd name="connsiteY158" fmla="*/ 2590800 h 3246967"/>
              <a:gd name="connsiteX159" fmla="*/ 5781299 w 8346699"/>
              <a:gd name="connsiteY159" fmla="*/ 2616200 h 3246967"/>
              <a:gd name="connsiteX160" fmla="*/ 5908299 w 8346699"/>
              <a:gd name="connsiteY160" fmla="*/ 2641600 h 3246967"/>
              <a:gd name="connsiteX161" fmla="*/ 6543299 w 8346699"/>
              <a:gd name="connsiteY161" fmla="*/ 2628900 h 3246967"/>
              <a:gd name="connsiteX162" fmla="*/ 6682999 w 8346699"/>
              <a:gd name="connsiteY162" fmla="*/ 2603500 h 3246967"/>
              <a:gd name="connsiteX163" fmla="*/ 6771899 w 8346699"/>
              <a:gd name="connsiteY163" fmla="*/ 2590800 h 3246967"/>
              <a:gd name="connsiteX164" fmla="*/ 6835399 w 8346699"/>
              <a:gd name="connsiteY164" fmla="*/ 2603500 h 3246967"/>
              <a:gd name="connsiteX165" fmla="*/ 6809999 w 8346699"/>
              <a:gd name="connsiteY165" fmla="*/ 2641600 h 3246967"/>
              <a:gd name="connsiteX166" fmla="*/ 6771899 w 8346699"/>
              <a:gd name="connsiteY166" fmla="*/ 2654300 h 3246967"/>
              <a:gd name="connsiteX167" fmla="*/ 7051299 w 8346699"/>
              <a:gd name="connsiteY167" fmla="*/ 2641600 h 3246967"/>
              <a:gd name="connsiteX168" fmla="*/ 7076699 w 8346699"/>
              <a:gd name="connsiteY168" fmla="*/ 2603500 h 3246967"/>
              <a:gd name="connsiteX169" fmla="*/ 7114799 w 8346699"/>
              <a:gd name="connsiteY169" fmla="*/ 2578100 h 3246967"/>
              <a:gd name="connsiteX170" fmla="*/ 7127499 w 8346699"/>
              <a:gd name="connsiteY170" fmla="*/ 2540000 h 3246967"/>
              <a:gd name="connsiteX171" fmla="*/ 7216399 w 8346699"/>
              <a:gd name="connsiteY171" fmla="*/ 2425700 h 3246967"/>
              <a:gd name="connsiteX172" fmla="*/ 7254499 w 8346699"/>
              <a:gd name="connsiteY172" fmla="*/ 2349500 h 3246967"/>
              <a:gd name="connsiteX173" fmla="*/ 7343399 w 8346699"/>
              <a:gd name="connsiteY173" fmla="*/ 2286000 h 3246967"/>
              <a:gd name="connsiteX174" fmla="*/ 7394199 w 8346699"/>
              <a:gd name="connsiteY174" fmla="*/ 2247900 h 3246967"/>
              <a:gd name="connsiteX175" fmla="*/ 7470399 w 8346699"/>
              <a:gd name="connsiteY175" fmla="*/ 2184400 h 3246967"/>
              <a:gd name="connsiteX176" fmla="*/ 7508499 w 8346699"/>
              <a:gd name="connsiteY176" fmla="*/ 2171700 h 3246967"/>
              <a:gd name="connsiteX177" fmla="*/ 7610099 w 8346699"/>
              <a:gd name="connsiteY177" fmla="*/ 2133600 h 3246967"/>
              <a:gd name="connsiteX178" fmla="*/ 7635499 w 8346699"/>
              <a:gd name="connsiteY178" fmla="*/ 2095500 h 3246967"/>
              <a:gd name="connsiteX179" fmla="*/ 7686299 w 8346699"/>
              <a:gd name="connsiteY179" fmla="*/ 2082800 h 3246967"/>
              <a:gd name="connsiteX180" fmla="*/ 7724399 w 8346699"/>
              <a:gd name="connsiteY180" fmla="*/ 2057400 h 3246967"/>
              <a:gd name="connsiteX181" fmla="*/ 7762499 w 8346699"/>
              <a:gd name="connsiteY181" fmla="*/ 2044700 h 3246967"/>
              <a:gd name="connsiteX182" fmla="*/ 7800599 w 8346699"/>
              <a:gd name="connsiteY182" fmla="*/ 2019300 h 3246967"/>
              <a:gd name="connsiteX183" fmla="*/ 7838699 w 8346699"/>
              <a:gd name="connsiteY183" fmla="*/ 1981200 h 3246967"/>
              <a:gd name="connsiteX184" fmla="*/ 7940299 w 8346699"/>
              <a:gd name="connsiteY184" fmla="*/ 1943100 h 3246967"/>
              <a:gd name="connsiteX185" fmla="*/ 7978399 w 8346699"/>
              <a:gd name="connsiteY185" fmla="*/ 1905000 h 3246967"/>
              <a:gd name="connsiteX186" fmla="*/ 8079999 w 8346699"/>
              <a:gd name="connsiteY186" fmla="*/ 1854200 h 3246967"/>
              <a:gd name="connsiteX187" fmla="*/ 8105399 w 8346699"/>
              <a:gd name="connsiteY187" fmla="*/ 1816100 h 3246967"/>
              <a:gd name="connsiteX188" fmla="*/ 8156199 w 8346699"/>
              <a:gd name="connsiteY188" fmla="*/ 1803400 h 3246967"/>
              <a:gd name="connsiteX189" fmla="*/ 8346699 w 8346699"/>
              <a:gd name="connsiteY189" fmla="*/ 1765300 h 3246967"/>
              <a:gd name="connsiteX190" fmla="*/ 8283199 w 8346699"/>
              <a:gd name="connsiteY190" fmla="*/ 1752600 h 3246967"/>
              <a:gd name="connsiteX191" fmla="*/ 8245099 w 8346699"/>
              <a:gd name="connsiteY191" fmla="*/ 1739900 h 3246967"/>
              <a:gd name="connsiteX192" fmla="*/ 8156199 w 8346699"/>
              <a:gd name="connsiteY192" fmla="*/ 1727200 h 3246967"/>
              <a:gd name="connsiteX193" fmla="*/ 8079999 w 8346699"/>
              <a:gd name="connsiteY193" fmla="*/ 1714500 h 3246967"/>
              <a:gd name="connsiteX194" fmla="*/ 7889499 w 8346699"/>
              <a:gd name="connsiteY194" fmla="*/ 1727200 h 3246967"/>
              <a:gd name="connsiteX195" fmla="*/ 7851399 w 8346699"/>
              <a:gd name="connsiteY195" fmla="*/ 1752600 h 3246967"/>
              <a:gd name="connsiteX196" fmla="*/ 7813299 w 8346699"/>
              <a:gd name="connsiteY196" fmla="*/ 1765300 h 3246967"/>
              <a:gd name="connsiteX197" fmla="*/ 7737099 w 8346699"/>
              <a:gd name="connsiteY197" fmla="*/ 1803400 h 3246967"/>
              <a:gd name="connsiteX198" fmla="*/ 7622799 w 8346699"/>
              <a:gd name="connsiteY198" fmla="*/ 1905000 h 3246967"/>
              <a:gd name="connsiteX199" fmla="*/ 7521199 w 8346699"/>
              <a:gd name="connsiteY199" fmla="*/ 2057400 h 3246967"/>
              <a:gd name="connsiteX200" fmla="*/ 7495799 w 8346699"/>
              <a:gd name="connsiteY200" fmla="*/ 2095500 h 3246967"/>
              <a:gd name="connsiteX201" fmla="*/ 7406899 w 8346699"/>
              <a:gd name="connsiteY201" fmla="*/ 2171700 h 3246967"/>
              <a:gd name="connsiteX202" fmla="*/ 7368799 w 8346699"/>
              <a:gd name="connsiteY202" fmla="*/ 2197100 h 3246967"/>
              <a:gd name="connsiteX203" fmla="*/ 7292599 w 8346699"/>
              <a:gd name="connsiteY203" fmla="*/ 2247900 h 3246967"/>
              <a:gd name="connsiteX204" fmla="*/ 7216399 w 8346699"/>
              <a:gd name="connsiteY204" fmla="*/ 2324100 h 3246967"/>
              <a:gd name="connsiteX205" fmla="*/ 7178299 w 8346699"/>
              <a:gd name="connsiteY205" fmla="*/ 2362200 h 3246967"/>
              <a:gd name="connsiteX206" fmla="*/ 7140199 w 8346699"/>
              <a:gd name="connsiteY206" fmla="*/ 2413000 h 3246967"/>
              <a:gd name="connsiteX207" fmla="*/ 7051299 w 8346699"/>
              <a:gd name="connsiteY207" fmla="*/ 2527300 h 3246967"/>
              <a:gd name="connsiteX208" fmla="*/ 7000499 w 8346699"/>
              <a:gd name="connsiteY208" fmla="*/ 2540000 h 3246967"/>
              <a:gd name="connsiteX209" fmla="*/ 6619499 w 8346699"/>
              <a:gd name="connsiteY209" fmla="*/ 2552700 h 3246967"/>
              <a:gd name="connsiteX210" fmla="*/ 6568699 w 8346699"/>
              <a:gd name="connsiteY210" fmla="*/ 2540000 h 3246967"/>
              <a:gd name="connsiteX211" fmla="*/ 6301999 w 8346699"/>
              <a:gd name="connsiteY211" fmla="*/ 2514600 h 3246967"/>
              <a:gd name="connsiteX212" fmla="*/ 6225799 w 8346699"/>
              <a:gd name="connsiteY212" fmla="*/ 2501900 h 3246967"/>
              <a:gd name="connsiteX213" fmla="*/ 6149599 w 8346699"/>
              <a:gd name="connsiteY213" fmla="*/ 2476500 h 3246967"/>
              <a:gd name="connsiteX214" fmla="*/ 6022599 w 8346699"/>
              <a:gd name="connsiteY214" fmla="*/ 2438400 h 3246967"/>
              <a:gd name="connsiteX215" fmla="*/ 5984499 w 8346699"/>
              <a:gd name="connsiteY215" fmla="*/ 2413000 h 3246967"/>
              <a:gd name="connsiteX216" fmla="*/ 5933699 w 8346699"/>
              <a:gd name="connsiteY216" fmla="*/ 2400300 h 3246967"/>
              <a:gd name="connsiteX217" fmla="*/ 5832099 w 8346699"/>
              <a:gd name="connsiteY217" fmla="*/ 2349500 h 3246967"/>
              <a:gd name="connsiteX218" fmla="*/ 5806699 w 8346699"/>
              <a:gd name="connsiteY218" fmla="*/ 2311400 h 3246967"/>
              <a:gd name="connsiteX219" fmla="*/ 5768599 w 8346699"/>
              <a:gd name="connsiteY219" fmla="*/ 2273300 h 3246967"/>
              <a:gd name="connsiteX220" fmla="*/ 5755899 w 8346699"/>
              <a:gd name="connsiteY220" fmla="*/ 2235200 h 3246967"/>
              <a:gd name="connsiteX221" fmla="*/ 5692399 w 8346699"/>
              <a:gd name="connsiteY221" fmla="*/ 2171700 h 3246967"/>
              <a:gd name="connsiteX222" fmla="*/ 5641599 w 8346699"/>
              <a:gd name="connsiteY222" fmla="*/ 2095500 h 3246967"/>
              <a:gd name="connsiteX223" fmla="*/ 5616199 w 8346699"/>
              <a:gd name="connsiteY223" fmla="*/ 2057400 h 3246967"/>
              <a:gd name="connsiteX224" fmla="*/ 5387599 w 8346699"/>
              <a:gd name="connsiteY224" fmla="*/ 2044700 h 3246967"/>
              <a:gd name="connsiteX225" fmla="*/ 5324099 w 8346699"/>
              <a:gd name="connsiteY225" fmla="*/ 2019300 h 3246967"/>
              <a:gd name="connsiteX226" fmla="*/ 5235199 w 8346699"/>
              <a:gd name="connsiteY226" fmla="*/ 2006600 h 3246967"/>
              <a:gd name="connsiteX227" fmla="*/ 5158999 w 8346699"/>
              <a:gd name="connsiteY227" fmla="*/ 1943100 h 3246967"/>
              <a:gd name="connsiteX228" fmla="*/ 5120899 w 8346699"/>
              <a:gd name="connsiteY228" fmla="*/ 1917700 h 3246967"/>
              <a:gd name="connsiteX229" fmla="*/ 5095499 w 8346699"/>
              <a:gd name="connsiteY229" fmla="*/ 1866900 h 3246967"/>
              <a:gd name="connsiteX230" fmla="*/ 5082799 w 8346699"/>
              <a:gd name="connsiteY230" fmla="*/ 1816100 h 3246967"/>
              <a:gd name="connsiteX231" fmla="*/ 5057399 w 8346699"/>
              <a:gd name="connsiteY231" fmla="*/ 1752600 h 3246967"/>
              <a:gd name="connsiteX232" fmla="*/ 5044699 w 8346699"/>
              <a:gd name="connsiteY232" fmla="*/ 1511300 h 3246967"/>
              <a:gd name="connsiteX233" fmla="*/ 5031999 w 8346699"/>
              <a:gd name="connsiteY233" fmla="*/ 1422400 h 3246967"/>
              <a:gd name="connsiteX234" fmla="*/ 5019299 w 8346699"/>
              <a:gd name="connsiteY234" fmla="*/ 1270000 h 3246967"/>
              <a:gd name="connsiteX235" fmla="*/ 4993899 w 8346699"/>
              <a:gd name="connsiteY235" fmla="*/ 1104900 h 3246967"/>
              <a:gd name="connsiteX236" fmla="*/ 4930399 w 8346699"/>
              <a:gd name="connsiteY236" fmla="*/ 1028700 h 3246967"/>
              <a:gd name="connsiteX237" fmla="*/ 4841499 w 8346699"/>
              <a:gd name="connsiteY237" fmla="*/ 927100 h 3246967"/>
              <a:gd name="connsiteX238" fmla="*/ 4790699 w 8346699"/>
              <a:gd name="connsiteY238" fmla="*/ 876300 h 3246967"/>
              <a:gd name="connsiteX239" fmla="*/ 4765299 w 8346699"/>
              <a:gd name="connsiteY239" fmla="*/ 838200 h 3246967"/>
              <a:gd name="connsiteX240" fmla="*/ 4638299 w 8346699"/>
              <a:gd name="connsiteY240" fmla="*/ 800100 h 3246967"/>
              <a:gd name="connsiteX241" fmla="*/ 4511299 w 8346699"/>
              <a:gd name="connsiteY241" fmla="*/ 812800 h 3246967"/>
              <a:gd name="connsiteX242" fmla="*/ 4473199 w 8346699"/>
              <a:gd name="connsiteY242" fmla="*/ 825500 h 3246967"/>
              <a:gd name="connsiteX243" fmla="*/ 4409699 w 8346699"/>
              <a:gd name="connsiteY243" fmla="*/ 901700 h 3246967"/>
              <a:gd name="connsiteX244" fmla="*/ 4396999 w 8346699"/>
              <a:gd name="connsiteY244" fmla="*/ 939800 h 3246967"/>
              <a:gd name="connsiteX245" fmla="*/ 4371599 w 8346699"/>
              <a:gd name="connsiteY245" fmla="*/ 977900 h 3246967"/>
              <a:gd name="connsiteX246" fmla="*/ 4320799 w 8346699"/>
              <a:gd name="connsiteY246" fmla="*/ 1092200 h 3246967"/>
              <a:gd name="connsiteX247" fmla="*/ 4308099 w 8346699"/>
              <a:gd name="connsiteY247" fmla="*/ 1155700 h 3246967"/>
              <a:gd name="connsiteX248" fmla="*/ 4282699 w 8346699"/>
              <a:gd name="connsiteY248" fmla="*/ 1308100 h 3246967"/>
              <a:gd name="connsiteX249" fmla="*/ 4269999 w 8346699"/>
              <a:gd name="connsiteY249" fmla="*/ 1346200 h 3246967"/>
              <a:gd name="connsiteX250" fmla="*/ 4244599 w 8346699"/>
              <a:gd name="connsiteY250" fmla="*/ 1384300 h 3246967"/>
              <a:gd name="connsiteX251" fmla="*/ 4231899 w 8346699"/>
              <a:gd name="connsiteY251" fmla="*/ 1447800 h 3246967"/>
              <a:gd name="connsiteX252" fmla="*/ 4219199 w 8346699"/>
              <a:gd name="connsiteY252" fmla="*/ 1524000 h 3246967"/>
              <a:gd name="connsiteX253" fmla="*/ 4193799 w 8346699"/>
              <a:gd name="connsiteY253" fmla="*/ 1600200 h 3246967"/>
              <a:gd name="connsiteX254" fmla="*/ 4181099 w 8346699"/>
              <a:gd name="connsiteY254" fmla="*/ 1651000 h 3246967"/>
              <a:gd name="connsiteX255" fmla="*/ 4155699 w 8346699"/>
              <a:gd name="connsiteY255" fmla="*/ 1816100 h 3246967"/>
              <a:gd name="connsiteX256" fmla="*/ 4142999 w 8346699"/>
              <a:gd name="connsiteY256" fmla="*/ 1854200 h 3246967"/>
              <a:gd name="connsiteX257" fmla="*/ 4130299 w 8346699"/>
              <a:gd name="connsiteY257" fmla="*/ 1905000 h 3246967"/>
              <a:gd name="connsiteX258" fmla="*/ 4104899 w 8346699"/>
              <a:gd name="connsiteY258" fmla="*/ 2070100 h 3246967"/>
              <a:gd name="connsiteX259" fmla="*/ 4092199 w 8346699"/>
              <a:gd name="connsiteY259" fmla="*/ 2108200 h 3246967"/>
              <a:gd name="connsiteX260" fmla="*/ 4015999 w 8346699"/>
              <a:gd name="connsiteY260" fmla="*/ 2184400 h 3246967"/>
              <a:gd name="connsiteX261" fmla="*/ 3939799 w 8346699"/>
              <a:gd name="connsiteY261" fmla="*/ 2235200 h 3246967"/>
              <a:gd name="connsiteX262" fmla="*/ 3901699 w 8346699"/>
              <a:gd name="connsiteY262" fmla="*/ 2197100 h 3246967"/>
              <a:gd name="connsiteX263" fmla="*/ 3838199 w 8346699"/>
              <a:gd name="connsiteY263" fmla="*/ 2108200 h 3246967"/>
              <a:gd name="connsiteX264" fmla="*/ 3800099 w 8346699"/>
              <a:gd name="connsiteY264" fmla="*/ 2006600 h 3246967"/>
              <a:gd name="connsiteX265" fmla="*/ 3787399 w 8346699"/>
              <a:gd name="connsiteY265" fmla="*/ 1955800 h 3246967"/>
              <a:gd name="connsiteX266" fmla="*/ 3749299 w 8346699"/>
              <a:gd name="connsiteY266" fmla="*/ 1917700 h 3246967"/>
              <a:gd name="connsiteX267" fmla="*/ 3685799 w 8346699"/>
              <a:gd name="connsiteY267" fmla="*/ 1841500 h 3246967"/>
              <a:gd name="connsiteX268" fmla="*/ 3673099 w 8346699"/>
              <a:gd name="connsiteY268" fmla="*/ 1803400 h 3246967"/>
              <a:gd name="connsiteX269" fmla="*/ 3634999 w 8346699"/>
              <a:gd name="connsiteY269" fmla="*/ 1790700 h 3246967"/>
              <a:gd name="connsiteX270" fmla="*/ 3596899 w 8346699"/>
              <a:gd name="connsiteY270" fmla="*/ 1752600 h 3246967"/>
              <a:gd name="connsiteX271" fmla="*/ 3546099 w 8346699"/>
              <a:gd name="connsiteY271" fmla="*/ 1676400 h 3246967"/>
              <a:gd name="connsiteX272" fmla="*/ 3533399 w 8346699"/>
              <a:gd name="connsiteY272" fmla="*/ 1638300 h 3246967"/>
              <a:gd name="connsiteX273" fmla="*/ 3495299 w 8346699"/>
              <a:gd name="connsiteY273" fmla="*/ 1587500 h 3246967"/>
              <a:gd name="connsiteX274" fmla="*/ 3457199 w 8346699"/>
              <a:gd name="connsiteY274" fmla="*/ 1485900 h 3246967"/>
              <a:gd name="connsiteX275" fmla="*/ 3419099 w 8346699"/>
              <a:gd name="connsiteY275" fmla="*/ 1422400 h 3246967"/>
              <a:gd name="connsiteX276" fmla="*/ 3380999 w 8346699"/>
              <a:gd name="connsiteY276" fmla="*/ 1320800 h 3246967"/>
              <a:gd name="connsiteX277" fmla="*/ 3317499 w 8346699"/>
              <a:gd name="connsiteY277" fmla="*/ 1193800 h 3246967"/>
              <a:gd name="connsiteX278" fmla="*/ 3203199 w 8346699"/>
              <a:gd name="connsiteY278" fmla="*/ 1143000 h 3246967"/>
              <a:gd name="connsiteX279" fmla="*/ 3165099 w 8346699"/>
              <a:gd name="connsiteY279" fmla="*/ 1130300 h 3246967"/>
              <a:gd name="connsiteX280" fmla="*/ 3012699 w 8346699"/>
              <a:gd name="connsiteY280" fmla="*/ 1168400 h 3246967"/>
              <a:gd name="connsiteX281" fmla="*/ 2974599 w 8346699"/>
              <a:gd name="connsiteY281" fmla="*/ 1193800 h 3246967"/>
              <a:gd name="connsiteX282" fmla="*/ 2923799 w 8346699"/>
              <a:gd name="connsiteY282" fmla="*/ 1219200 h 3246967"/>
              <a:gd name="connsiteX283" fmla="*/ 2885699 w 8346699"/>
              <a:gd name="connsiteY283" fmla="*/ 1244600 h 3246967"/>
              <a:gd name="connsiteX284" fmla="*/ 2834899 w 8346699"/>
              <a:gd name="connsiteY284" fmla="*/ 1257300 h 3246967"/>
              <a:gd name="connsiteX285" fmla="*/ 2796799 w 8346699"/>
              <a:gd name="connsiteY285" fmla="*/ 1308100 h 3246967"/>
              <a:gd name="connsiteX286" fmla="*/ 2758699 w 8346699"/>
              <a:gd name="connsiteY286" fmla="*/ 1320800 h 3246967"/>
              <a:gd name="connsiteX287" fmla="*/ 2733299 w 8346699"/>
              <a:gd name="connsiteY287" fmla="*/ 1358900 h 3246967"/>
              <a:gd name="connsiteX288" fmla="*/ 2657099 w 8346699"/>
              <a:gd name="connsiteY288" fmla="*/ 1435100 h 3246967"/>
              <a:gd name="connsiteX289" fmla="*/ 2631699 w 8346699"/>
              <a:gd name="connsiteY289" fmla="*/ 1498600 h 3246967"/>
              <a:gd name="connsiteX290" fmla="*/ 2618999 w 8346699"/>
              <a:gd name="connsiteY290" fmla="*/ 1562100 h 3246967"/>
              <a:gd name="connsiteX291" fmla="*/ 2580899 w 8346699"/>
              <a:gd name="connsiteY291" fmla="*/ 1612900 h 3246967"/>
              <a:gd name="connsiteX292" fmla="*/ 2542799 w 8346699"/>
              <a:gd name="connsiteY292" fmla="*/ 1689100 h 3246967"/>
              <a:gd name="connsiteX293" fmla="*/ 2517399 w 8346699"/>
              <a:gd name="connsiteY293" fmla="*/ 1828800 h 3246967"/>
              <a:gd name="connsiteX294" fmla="*/ 2504699 w 8346699"/>
              <a:gd name="connsiteY294" fmla="*/ 1866900 h 3246967"/>
              <a:gd name="connsiteX295" fmla="*/ 2491999 w 8346699"/>
              <a:gd name="connsiteY295" fmla="*/ 1943100 h 3246967"/>
              <a:gd name="connsiteX296" fmla="*/ 2466599 w 8346699"/>
              <a:gd name="connsiteY296" fmla="*/ 1981200 h 3246967"/>
              <a:gd name="connsiteX297" fmla="*/ 2441199 w 8346699"/>
              <a:gd name="connsiteY297" fmla="*/ 2057400 h 3246967"/>
              <a:gd name="connsiteX298" fmla="*/ 2390399 w 8346699"/>
              <a:gd name="connsiteY298" fmla="*/ 2146300 h 3246967"/>
              <a:gd name="connsiteX299" fmla="*/ 2352299 w 8346699"/>
              <a:gd name="connsiteY299" fmla="*/ 2222500 h 3246967"/>
              <a:gd name="connsiteX300" fmla="*/ 2326899 w 8346699"/>
              <a:gd name="connsiteY300" fmla="*/ 2273300 h 3246967"/>
              <a:gd name="connsiteX301" fmla="*/ 2250699 w 8346699"/>
              <a:gd name="connsiteY301" fmla="*/ 2336800 h 3246967"/>
              <a:gd name="connsiteX302" fmla="*/ 2237999 w 8346699"/>
              <a:gd name="connsiteY302" fmla="*/ 2374900 h 3246967"/>
              <a:gd name="connsiteX303" fmla="*/ 2149099 w 8346699"/>
              <a:gd name="connsiteY303" fmla="*/ 2438400 h 3246967"/>
              <a:gd name="connsiteX304" fmla="*/ 2072899 w 8346699"/>
              <a:gd name="connsiteY304" fmla="*/ 2501900 h 3246967"/>
              <a:gd name="connsiteX305" fmla="*/ 1996699 w 8346699"/>
              <a:gd name="connsiteY305" fmla="*/ 2527300 h 3246967"/>
              <a:gd name="connsiteX306" fmla="*/ 1945899 w 8346699"/>
              <a:gd name="connsiteY306" fmla="*/ 2552700 h 3246967"/>
              <a:gd name="connsiteX307" fmla="*/ 1844299 w 8346699"/>
              <a:gd name="connsiteY307" fmla="*/ 2565400 h 3246967"/>
              <a:gd name="connsiteX308" fmla="*/ 1628399 w 8346699"/>
              <a:gd name="connsiteY308" fmla="*/ 2552700 h 3246967"/>
              <a:gd name="connsiteX309" fmla="*/ 1552199 w 8346699"/>
              <a:gd name="connsiteY309" fmla="*/ 2489200 h 3246967"/>
              <a:gd name="connsiteX310" fmla="*/ 1488699 w 8346699"/>
              <a:gd name="connsiteY310" fmla="*/ 2374900 h 3246967"/>
              <a:gd name="connsiteX311" fmla="*/ 1475999 w 8346699"/>
              <a:gd name="connsiteY311" fmla="*/ 2311400 h 3246967"/>
              <a:gd name="connsiteX312" fmla="*/ 1450599 w 8346699"/>
              <a:gd name="connsiteY312" fmla="*/ 2273300 h 3246967"/>
              <a:gd name="connsiteX313" fmla="*/ 1412499 w 8346699"/>
              <a:gd name="connsiteY313" fmla="*/ 2197100 h 3246967"/>
              <a:gd name="connsiteX314" fmla="*/ 1399799 w 8346699"/>
              <a:gd name="connsiteY314" fmla="*/ 2019300 h 3246967"/>
              <a:gd name="connsiteX315" fmla="*/ 1374399 w 8346699"/>
              <a:gd name="connsiteY315" fmla="*/ 1943100 h 3246967"/>
              <a:gd name="connsiteX316" fmla="*/ 1361699 w 8346699"/>
              <a:gd name="connsiteY316" fmla="*/ 1752600 h 3246967"/>
              <a:gd name="connsiteX317" fmla="*/ 1336299 w 8346699"/>
              <a:gd name="connsiteY317" fmla="*/ 1651000 h 3246967"/>
              <a:gd name="connsiteX318" fmla="*/ 1298199 w 8346699"/>
              <a:gd name="connsiteY318" fmla="*/ 1498600 h 3246967"/>
              <a:gd name="connsiteX319" fmla="*/ 1272799 w 8346699"/>
              <a:gd name="connsiteY319" fmla="*/ 1435100 h 3246967"/>
              <a:gd name="connsiteX320" fmla="*/ 1260099 w 8346699"/>
              <a:gd name="connsiteY320" fmla="*/ 1397000 h 3246967"/>
              <a:gd name="connsiteX321" fmla="*/ 1196599 w 8346699"/>
              <a:gd name="connsiteY321" fmla="*/ 1320800 h 3246967"/>
              <a:gd name="connsiteX322" fmla="*/ 1171199 w 8346699"/>
              <a:gd name="connsiteY322" fmla="*/ 1282700 h 3246967"/>
              <a:gd name="connsiteX323" fmla="*/ 1094999 w 8346699"/>
              <a:gd name="connsiteY323" fmla="*/ 1206500 h 3246967"/>
              <a:gd name="connsiteX324" fmla="*/ 1056899 w 8346699"/>
              <a:gd name="connsiteY324" fmla="*/ 1104900 h 3246967"/>
              <a:gd name="connsiteX325" fmla="*/ 1044199 w 8346699"/>
              <a:gd name="connsiteY325" fmla="*/ 1066800 h 3246967"/>
              <a:gd name="connsiteX326" fmla="*/ 1006099 w 8346699"/>
              <a:gd name="connsiteY326" fmla="*/ 1016000 h 3246967"/>
              <a:gd name="connsiteX327" fmla="*/ 980699 w 8346699"/>
              <a:gd name="connsiteY327" fmla="*/ 952500 h 3246967"/>
              <a:gd name="connsiteX328" fmla="*/ 942599 w 8346699"/>
              <a:gd name="connsiteY328" fmla="*/ 863600 h 3246967"/>
              <a:gd name="connsiteX329" fmla="*/ 904499 w 8346699"/>
              <a:gd name="connsiteY329" fmla="*/ 647700 h 3246967"/>
              <a:gd name="connsiteX330" fmla="*/ 891799 w 8346699"/>
              <a:gd name="connsiteY330" fmla="*/ 609600 h 3246967"/>
              <a:gd name="connsiteX331" fmla="*/ 828299 w 8346699"/>
              <a:gd name="connsiteY331" fmla="*/ 533400 h 3246967"/>
              <a:gd name="connsiteX332" fmla="*/ 815599 w 8346699"/>
              <a:gd name="connsiteY332" fmla="*/ 495300 h 3246967"/>
              <a:gd name="connsiteX333" fmla="*/ 726699 w 8346699"/>
              <a:gd name="connsiteY333" fmla="*/ 419100 h 3246967"/>
              <a:gd name="connsiteX334" fmla="*/ 650499 w 8346699"/>
              <a:gd name="connsiteY334" fmla="*/ 368300 h 3246967"/>
              <a:gd name="connsiteX335" fmla="*/ 574299 w 8346699"/>
              <a:gd name="connsiteY335" fmla="*/ 342900 h 3246967"/>
              <a:gd name="connsiteX336" fmla="*/ 536199 w 8346699"/>
              <a:gd name="connsiteY336" fmla="*/ 330200 h 3246967"/>
              <a:gd name="connsiteX337" fmla="*/ 447299 w 8346699"/>
              <a:gd name="connsiteY337" fmla="*/ 266700 h 3246967"/>
              <a:gd name="connsiteX338" fmla="*/ 396499 w 8346699"/>
              <a:gd name="connsiteY338" fmla="*/ 241300 h 3246967"/>
              <a:gd name="connsiteX339" fmla="*/ 358399 w 8346699"/>
              <a:gd name="connsiteY339" fmla="*/ 215900 h 3246967"/>
              <a:gd name="connsiteX340" fmla="*/ 307599 w 8346699"/>
              <a:gd name="connsiteY340" fmla="*/ 190500 h 3246967"/>
              <a:gd name="connsiteX341" fmla="*/ 218699 w 8346699"/>
              <a:gd name="connsiteY341" fmla="*/ 127000 h 3246967"/>
              <a:gd name="connsiteX342" fmla="*/ 180599 w 8346699"/>
              <a:gd name="connsiteY342" fmla="*/ 114300 h 3246967"/>
              <a:gd name="connsiteX343" fmla="*/ 129799 w 8346699"/>
              <a:gd name="connsiteY343" fmla="*/ 38100 h 3246967"/>
              <a:gd name="connsiteX344" fmla="*/ 2799 w 8346699"/>
              <a:gd name="connsiteY34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675899 w 8346699"/>
              <a:gd name="connsiteY4" fmla="*/ 2921000 h 3246967"/>
              <a:gd name="connsiteX5" fmla="*/ 701299 w 8346699"/>
              <a:gd name="connsiteY5" fmla="*/ 2882900 h 3246967"/>
              <a:gd name="connsiteX6" fmla="*/ 739399 w 8346699"/>
              <a:gd name="connsiteY6" fmla="*/ 2870200 h 3246967"/>
              <a:gd name="connsiteX7" fmla="*/ 777499 w 8346699"/>
              <a:gd name="connsiteY7" fmla="*/ 2844800 h 3246967"/>
              <a:gd name="connsiteX8" fmla="*/ 828299 w 8346699"/>
              <a:gd name="connsiteY8" fmla="*/ 2819400 h 3246967"/>
              <a:gd name="connsiteX9" fmla="*/ 866399 w 8346699"/>
              <a:gd name="connsiteY9" fmla="*/ 2781300 h 3246967"/>
              <a:gd name="connsiteX10" fmla="*/ 891799 w 8346699"/>
              <a:gd name="connsiteY10" fmla="*/ 2743200 h 3246967"/>
              <a:gd name="connsiteX11" fmla="*/ 942599 w 8346699"/>
              <a:gd name="connsiteY11" fmla="*/ 2717800 h 3246967"/>
              <a:gd name="connsiteX12" fmla="*/ 1044199 w 8346699"/>
              <a:gd name="connsiteY12" fmla="*/ 2730500 h 3246967"/>
              <a:gd name="connsiteX13" fmla="*/ 1094999 w 8346699"/>
              <a:gd name="connsiteY13" fmla="*/ 2768600 h 3246967"/>
              <a:gd name="connsiteX14" fmla="*/ 1145799 w 8346699"/>
              <a:gd name="connsiteY14" fmla="*/ 2781300 h 3246967"/>
              <a:gd name="connsiteX15" fmla="*/ 1183899 w 8346699"/>
              <a:gd name="connsiteY15" fmla="*/ 2806700 h 3246967"/>
              <a:gd name="connsiteX16" fmla="*/ 1221999 w 8346699"/>
              <a:gd name="connsiteY16" fmla="*/ 2844800 h 3246967"/>
              <a:gd name="connsiteX17" fmla="*/ 1526799 w 8346699"/>
              <a:gd name="connsiteY17" fmla="*/ 2895600 h 3246967"/>
              <a:gd name="connsiteX18" fmla="*/ 1552199 w 8346699"/>
              <a:gd name="connsiteY18" fmla="*/ 2959100 h 3246967"/>
              <a:gd name="connsiteX19" fmla="*/ 1564899 w 8346699"/>
              <a:gd name="connsiteY19" fmla="*/ 3009900 h 3246967"/>
              <a:gd name="connsiteX20" fmla="*/ 1615699 w 8346699"/>
              <a:gd name="connsiteY20" fmla="*/ 3022600 h 3246967"/>
              <a:gd name="connsiteX21" fmla="*/ 1806199 w 8346699"/>
              <a:gd name="connsiteY21" fmla="*/ 3009900 h 3246967"/>
              <a:gd name="connsiteX22" fmla="*/ 1882399 w 8346699"/>
              <a:gd name="connsiteY22" fmla="*/ 2933700 h 3246967"/>
              <a:gd name="connsiteX23" fmla="*/ 1920499 w 8346699"/>
              <a:gd name="connsiteY23" fmla="*/ 2895600 h 3246967"/>
              <a:gd name="connsiteX24" fmla="*/ 1945899 w 8346699"/>
              <a:gd name="connsiteY24" fmla="*/ 2857500 h 3246967"/>
              <a:gd name="connsiteX25" fmla="*/ 1983999 w 8346699"/>
              <a:gd name="connsiteY25" fmla="*/ 2832100 h 3246967"/>
              <a:gd name="connsiteX26" fmla="*/ 2022099 w 8346699"/>
              <a:gd name="connsiteY26" fmla="*/ 2794000 h 3246967"/>
              <a:gd name="connsiteX27" fmla="*/ 2060199 w 8346699"/>
              <a:gd name="connsiteY27" fmla="*/ 2781300 h 3246967"/>
              <a:gd name="connsiteX28" fmla="*/ 2403099 w 8346699"/>
              <a:gd name="connsiteY28" fmla="*/ 2768600 h 3246967"/>
              <a:gd name="connsiteX29" fmla="*/ 2453899 w 8346699"/>
              <a:gd name="connsiteY29" fmla="*/ 2755900 h 3246967"/>
              <a:gd name="connsiteX30" fmla="*/ 2491999 w 8346699"/>
              <a:gd name="connsiteY30" fmla="*/ 2743200 h 3246967"/>
              <a:gd name="connsiteX31" fmla="*/ 2555499 w 8346699"/>
              <a:gd name="connsiteY31" fmla="*/ 2730500 h 3246967"/>
              <a:gd name="connsiteX32" fmla="*/ 2593599 w 8346699"/>
              <a:gd name="connsiteY32" fmla="*/ 2692400 h 3246967"/>
              <a:gd name="connsiteX33" fmla="*/ 2631699 w 8346699"/>
              <a:gd name="connsiteY33" fmla="*/ 2679700 h 3246967"/>
              <a:gd name="connsiteX34" fmla="*/ 2644399 w 8346699"/>
              <a:gd name="connsiteY34" fmla="*/ 2641600 h 3246967"/>
              <a:gd name="connsiteX35" fmla="*/ 2745999 w 8346699"/>
              <a:gd name="connsiteY35" fmla="*/ 2540000 h 3246967"/>
              <a:gd name="connsiteX36" fmla="*/ 2758699 w 8346699"/>
              <a:gd name="connsiteY36" fmla="*/ 2501900 h 3246967"/>
              <a:gd name="connsiteX37" fmla="*/ 2809499 w 8346699"/>
              <a:gd name="connsiteY37" fmla="*/ 2425700 h 3246967"/>
              <a:gd name="connsiteX38" fmla="*/ 2822199 w 8346699"/>
              <a:gd name="connsiteY38" fmla="*/ 2387600 h 3246967"/>
              <a:gd name="connsiteX39" fmla="*/ 2847599 w 8346699"/>
              <a:gd name="connsiteY39" fmla="*/ 2336800 h 3246967"/>
              <a:gd name="connsiteX40" fmla="*/ 2809499 w 8346699"/>
              <a:gd name="connsiteY40" fmla="*/ 2374900 h 3246967"/>
              <a:gd name="connsiteX41" fmla="*/ 2733299 w 8346699"/>
              <a:gd name="connsiteY41" fmla="*/ 2413000 h 3246967"/>
              <a:gd name="connsiteX42" fmla="*/ 2657099 w 8346699"/>
              <a:gd name="connsiteY42" fmla="*/ 2476500 h 3246967"/>
              <a:gd name="connsiteX43" fmla="*/ 2580899 w 8346699"/>
              <a:gd name="connsiteY43" fmla="*/ 2527300 h 3246967"/>
              <a:gd name="connsiteX44" fmla="*/ 2479299 w 8346699"/>
              <a:gd name="connsiteY44" fmla="*/ 2641600 h 3246967"/>
              <a:gd name="connsiteX45" fmla="*/ 2441199 w 8346699"/>
              <a:gd name="connsiteY45" fmla="*/ 2679700 h 3246967"/>
              <a:gd name="connsiteX46" fmla="*/ 2428499 w 8346699"/>
              <a:gd name="connsiteY46" fmla="*/ 2717800 h 3246967"/>
              <a:gd name="connsiteX47" fmla="*/ 2403099 w 8346699"/>
              <a:gd name="connsiteY47" fmla="*/ 2755900 h 3246967"/>
              <a:gd name="connsiteX48" fmla="*/ 2364999 w 8346699"/>
              <a:gd name="connsiteY48" fmla="*/ 2870200 h 3246967"/>
              <a:gd name="connsiteX49" fmla="*/ 2288799 w 8346699"/>
              <a:gd name="connsiteY49" fmla="*/ 2933700 h 3246967"/>
              <a:gd name="connsiteX50" fmla="*/ 2161799 w 8346699"/>
              <a:gd name="connsiteY50" fmla="*/ 3022600 h 3246967"/>
              <a:gd name="connsiteX51" fmla="*/ 2110999 w 8346699"/>
              <a:gd name="connsiteY51" fmla="*/ 3048000 h 3246967"/>
              <a:gd name="connsiteX52" fmla="*/ 2072899 w 8346699"/>
              <a:gd name="connsiteY52" fmla="*/ 3073400 h 3246967"/>
              <a:gd name="connsiteX53" fmla="*/ 1996699 w 8346699"/>
              <a:gd name="connsiteY53" fmla="*/ 3098800 h 3246967"/>
              <a:gd name="connsiteX54" fmla="*/ 1958599 w 8346699"/>
              <a:gd name="connsiteY54" fmla="*/ 3111500 h 3246967"/>
              <a:gd name="connsiteX55" fmla="*/ 2364999 w 8346699"/>
              <a:gd name="connsiteY55" fmla="*/ 3136900 h 3246967"/>
              <a:gd name="connsiteX56" fmla="*/ 2669799 w 8346699"/>
              <a:gd name="connsiteY56" fmla="*/ 3162300 h 3246967"/>
              <a:gd name="connsiteX57" fmla="*/ 2885699 w 8346699"/>
              <a:gd name="connsiteY57" fmla="*/ 3175000 h 3246967"/>
              <a:gd name="connsiteX58" fmla="*/ 3406399 w 8346699"/>
              <a:gd name="connsiteY58" fmla="*/ 3149600 h 3246967"/>
              <a:gd name="connsiteX59" fmla="*/ 3533399 w 8346699"/>
              <a:gd name="connsiteY59" fmla="*/ 3124200 h 3246967"/>
              <a:gd name="connsiteX60" fmla="*/ 3609599 w 8346699"/>
              <a:gd name="connsiteY60" fmla="*/ 3098800 h 3246967"/>
              <a:gd name="connsiteX61" fmla="*/ 4104899 w 8346699"/>
              <a:gd name="connsiteY61" fmla="*/ 3073400 h 3246967"/>
              <a:gd name="connsiteX62" fmla="*/ 4282699 w 8346699"/>
              <a:gd name="connsiteY62" fmla="*/ 3048000 h 3246967"/>
              <a:gd name="connsiteX63" fmla="*/ 4358899 w 8346699"/>
              <a:gd name="connsiteY63" fmla="*/ 3035300 h 3246967"/>
              <a:gd name="connsiteX64" fmla="*/ 4435099 w 8346699"/>
              <a:gd name="connsiteY64" fmla="*/ 3009900 h 3246967"/>
              <a:gd name="connsiteX65" fmla="*/ 5044699 w 8346699"/>
              <a:gd name="connsiteY65" fmla="*/ 3022600 h 3246967"/>
              <a:gd name="connsiteX66" fmla="*/ 5120899 w 8346699"/>
              <a:gd name="connsiteY66" fmla="*/ 3048000 h 3246967"/>
              <a:gd name="connsiteX67" fmla="*/ 5273299 w 8346699"/>
              <a:gd name="connsiteY67" fmla="*/ 3060700 h 3246967"/>
              <a:gd name="connsiteX68" fmla="*/ 5451099 w 8346699"/>
              <a:gd name="connsiteY68" fmla="*/ 3086100 h 3246967"/>
              <a:gd name="connsiteX69" fmla="*/ 5819399 w 8346699"/>
              <a:gd name="connsiteY69" fmla="*/ 3098800 h 3246967"/>
              <a:gd name="connsiteX70" fmla="*/ 6225799 w 8346699"/>
              <a:gd name="connsiteY70" fmla="*/ 3124200 h 3246967"/>
              <a:gd name="connsiteX71" fmla="*/ 6301999 w 8346699"/>
              <a:gd name="connsiteY71" fmla="*/ 3187700 h 3246967"/>
              <a:gd name="connsiteX72" fmla="*/ 6759199 w 8346699"/>
              <a:gd name="connsiteY72" fmla="*/ 3175000 h 3246967"/>
              <a:gd name="connsiteX73" fmla="*/ 6809999 w 8346699"/>
              <a:gd name="connsiteY73" fmla="*/ 3149600 h 3246967"/>
              <a:gd name="connsiteX74" fmla="*/ 6873499 w 8346699"/>
              <a:gd name="connsiteY74" fmla="*/ 3136900 h 3246967"/>
              <a:gd name="connsiteX75" fmla="*/ 6784599 w 8346699"/>
              <a:gd name="connsiteY75" fmla="*/ 3098800 h 3246967"/>
              <a:gd name="connsiteX76" fmla="*/ 6644899 w 8346699"/>
              <a:gd name="connsiteY76" fmla="*/ 3086100 h 3246967"/>
              <a:gd name="connsiteX77" fmla="*/ 6543299 w 8346699"/>
              <a:gd name="connsiteY77" fmla="*/ 3073400 h 3246967"/>
              <a:gd name="connsiteX78" fmla="*/ 6276599 w 8346699"/>
              <a:gd name="connsiteY78" fmla="*/ 3048000 h 3246967"/>
              <a:gd name="connsiteX79" fmla="*/ 6225799 w 8346699"/>
              <a:gd name="connsiteY79" fmla="*/ 3022600 h 3246967"/>
              <a:gd name="connsiteX80" fmla="*/ 6301999 w 8346699"/>
              <a:gd name="connsiteY80" fmla="*/ 2971800 h 3246967"/>
              <a:gd name="connsiteX81" fmla="*/ 6479799 w 8346699"/>
              <a:gd name="connsiteY81" fmla="*/ 2946400 h 3246967"/>
              <a:gd name="connsiteX82" fmla="*/ 6594099 w 8346699"/>
              <a:gd name="connsiteY82" fmla="*/ 2908300 h 3246967"/>
              <a:gd name="connsiteX83" fmla="*/ 6644899 w 8346699"/>
              <a:gd name="connsiteY83" fmla="*/ 2895600 h 3246967"/>
              <a:gd name="connsiteX84" fmla="*/ 5946399 w 8346699"/>
              <a:gd name="connsiteY84" fmla="*/ 2870200 h 3246967"/>
              <a:gd name="connsiteX85" fmla="*/ 5857499 w 8346699"/>
              <a:gd name="connsiteY85" fmla="*/ 2857500 h 3246967"/>
              <a:gd name="connsiteX86" fmla="*/ 5666999 w 8346699"/>
              <a:gd name="connsiteY86" fmla="*/ 2844800 h 3246967"/>
              <a:gd name="connsiteX87" fmla="*/ 5209799 w 8346699"/>
              <a:gd name="connsiteY87" fmla="*/ 2832100 h 3246967"/>
              <a:gd name="connsiteX88" fmla="*/ 5146299 w 8346699"/>
              <a:gd name="connsiteY88" fmla="*/ 2819400 h 3246967"/>
              <a:gd name="connsiteX89" fmla="*/ 5108199 w 8346699"/>
              <a:gd name="connsiteY89" fmla="*/ 2806700 h 3246967"/>
              <a:gd name="connsiteX90" fmla="*/ 4587499 w 8346699"/>
              <a:gd name="connsiteY90" fmla="*/ 2819400 h 3246967"/>
              <a:gd name="connsiteX91" fmla="*/ 4485899 w 8346699"/>
              <a:gd name="connsiteY91" fmla="*/ 2832100 h 3246967"/>
              <a:gd name="connsiteX92" fmla="*/ 4244599 w 8346699"/>
              <a:gd name="connsiteY92" fmla="*/ 2870200 h 3246967"/>
              <a:gd name="connsiteX93" fmla="*/ 4028699 w 8346699"/>
              <a:gd name="connsiteY93" fmla="*/ 2882900 h 3246967"/>
              <a:gd name="connsiteX94" fmla="*/ 3520699 w 8346699"/>
              <a:gd name="connsiteY94" fmla="*/ 2870200 h 3246967"/>
              <a:gd name="connsiteX95" fmla="*/ 3482599 w 8346699"/>
              <a:gd name="connsiteY95" fmla="*/ 2857500 h 3246967"/>
              <a:gd name="connsiteX96" fmla="*/ 3355599 w 8346699"/>
              <a:gd name="connsiteY96" fmla="*/ 2870200 h 3246967"/>
              <a:gd name="connsiteX97" fmla="*/ 3330199 w 8346699"/>
              <a:gd name="connsiteY97" fmla="*/ 2908300 h 3246967"/>
              <a:gd name="connsiteX98" fmla="*/ 3304799 w 8346699"/>
              <a:gd name="connsiteY98" fmla="*/ 2997200 h 3246967"/>
              <a:gd name="connsiteX99" fmla="*/ 3190499 w 8346699"/>
              <a:gd name="connsiteY99" fmla="*/ 3060700 h 3246967"/>
              <a:gd name="connsiteX100" fmla="*/ 3114299 w 8346699"/>
              <a:gd name="connsiteY100" fmla="*/ 3098800 h 3246967"/>
              <a:gd name="connsiteX101" fmla="*/ 3012699 w 8346699"/>
              <a:gd name="connsiteY101" fmla="*/ 3086100 h 3246967"/>
              <a:gd name="connsiteX102" fmla="*/ 3025399 w 8346699"/>
              <a:gd name="connsiteY102" fmla="*/ 3035300 h 3246967"/>
              <a:gd name="connsiteX103" fmla="*/ 3076199 w 8346699"/>
              <a:gd name="connsiteY103" fmla="*/ 3022600 h 3246967"/>
              <a:gd name="connsiteX104" fmla="*/ 3114299 w 8346699"/>
              <a:gd name="connsiteY104" fmla="*/ 2997200 h 3246967"/>
              <a:gd name="connsiteX105" fmla="*/ 3190499 w 8346699"/>
              <a:gd name="connsiteY105" fmla="*/ 2971800 h 3246967"/>
              <a:gd name="connsiteX106" fmla="*/ 3266699 w 8346699"/>
              <a:gd name="connsiteY106" fmla="*/ 2933700 h 3246967"/>
              <a:gd name="connsiteX107" fmla="*/ 3304799 w 8346699"/>
              <a:gd name="connsiteY107" fmla="*/ 2908300 h 3246967"/>
              <a:gd name="connsiteX108" fmla="*/ 3330199 w 8346699"/>
              <a:gd name="connsiteY108" fmla="*/ 2870200 h 3246967"/>
              <a:gd name="connsiteX109" fmla="*/ 3368299 w 8346699"/>
              <a:gd name="connsiteY109" fmla="*/ 2857500 h 3246967"/>
              <a:gd name="connsiteX110" fmla="*/ 3406399 w 8346699"/>
              <a:gd name="connsiteY110" fmla="*/ 2832100 h 3246967"/>
              <a:gd name="connsiteX111" fmla="*/ 3660399 w 8346699"/>
              <a:gd name="connsiteY111" fmla="*/ 2806700 h 3246967"/>
              <a:gd name="connsiteX112" fmla="*/ 3761999 w 8346699"/>
              <a:gd name="connsiteY112" fmla="*/ 2781300 h 3246967"/>
              <a:gd name="connsiteX113" fmla="*/ 3838199 w 8346699"/>
              <a:gd name="connsiteY113" fmla="*/ 2755900 h 3246967"/>
              <a:gd name="connsiteX114" fmla="*/ 3876299 w 8346699"/>
              <a:gd name="connsiteY114" fmla="*/ 2730500 h 3246967"/>
              <a:gd name="connsiteX115" fmla="*/ 3927099 w 8346699"/>
              <a:gd name="connsiteY115" fmla="*/ 2717800 h 3246967"/>
              <a:gd name="connsiteX116" fmla="*/ 3965199 w 8346699"/>
              <a:gd name="connsiteY116" fmla="*/ 2705100 h 3246967"/>
              <a:gd name="connsiteX117" fmla="*/ 3990599 w 8346699"/>
              <a:gd name="connsiteY117" fmla="*/ 2667000 h 3246967"/>
              <a:gd name="connsiteX118" fmla="*/ 3927099 w 8346699"/>
              <a:gd name="connsiteY118" fmla="*/ 2654300 h 3246967"/>
              <a:gd name="connsiteX119" fmla="*/ 3876299 w 8346699"/>
              <a:gd name="connsiteY119" fmla="*/ 2641600 h 3246967"/>
              <a:gd name="connsiteX120" fmla="*/ 3800099 w 8346699"/>
              <a:gd name="connsiteY120" fmla="*/ 2616200 h 3246967"/>
              <a:gd name="connsiteX121" fmla="*/ 3787399 w 8346699"/>
              <a:gd name="connsiteY121" fmla="*/ 2578100 h 3246967"/>
              <a:gd name="connsiteX122" fmla="*/ 3698499 w 8346699"/>
              <a:gd name="connsiteY122" fmla="*/ 2463800 h 3246967"/>
              <a:gd name="connsiteX123" fmla="*/ 3660399 w 8346699"/>
              <a:gd name="connsiteY123" fmla="*/ 2438400 h 3246967"/>
              <a:gd name="connsiteX124" fmla="*/ 3927099 w 8346699"/>
              <a:gd name="connsiteY124" fmla="*/ 2400300 h 3246967"/>
              <a:gd name="connsiteX125" fmla="*/ 4003299 w 8346699"/>
              <a:gd name="connsiteY125" fmla="*/ 2336800 h 3246967"/>
              <a:gd name="connsiteX126" fmla="*/ 4054099 w 8346699"/>
              <a:gd name="connsiteY126" fmla="*/ 2260600 h 3246967"/>
              <a:gd name="connsiteX127" fmla="*/ 4117599 w 8346699"/>
              <a:gd name="connsiteY127" fmla="*/ 2184400 h 3246967"/>
              <a:gd name="connsiteX128" fmla="*/ 4168399 w 8346699"/>
              <a:gd name="connsiteY128" fmla="*/ 2133600 h 3246967"/>
              <a:gd name="connsiteX129" fmla="*/ 4219199 w 8346699"/>
              <a:gd name="connsiteY129" fmla="*/ 2082800 h 3246967"/>
              <a:gd name="connsiteX130" fmla="*/ 4244599 w 8346699"/>
              <a:gd name="connsiteY130" fmla="*/ 2044700 h 3246967"/>
              <a:gd name="connsiteX131" fmla="*/ 4282699 w 8346699"/>
              <a:gd name="connsiteY131" fmla="*/ 2006600 h 3246967"/>
              <a:gd name="connsiteX132" fmla="*/ 4295399 w 8346699"/>
              <a:gd name="connsiteY132" fmla="*/ 1968500 h 3246967"/>
              <a:gd name="connsiteX133" fmla="*/ 4358899 w 8346699"/>
              <a:gd name="connsiteY133" fmla="*/ 1892300 h 3246967"/>
              <a:gd name="connsiteX134" fmla="*/ 4384299 w 8346699"/>
              <a:gd name="connsiteY134" fmla="*/ 1854200 h 3246967"/>
              <a:gd name="connsiteX135" fmla="*/ 4473199 w 8346699"/>
              <a:gd name="connsiteY135" fmla="*/ 1765300 h 3246967"/>
              <a:gd name="connsiteX136" fmla="*/ 4574799 w 8346699"/>
              <a:gd name="connsiteY136" fmla="*/ 1651000 h 3246967"/>
              <a:gd name="connsiteX137" fmla="*/ 4612899 w 8346699"/>
              <a:gd name="connsiteY137" fmla="*/ 1638300 h 3246967"/>
              <a:gd name="connsiteX138" fmla="*/ 4689099 w 8346699"/>
              <a:gd name="connsiteY138" fmla="*/ 1600200 h 3246967"/>
              <a:gd name="connsiteX139" fmla="*/ 4739899 w 8346699"/>
              <a:gd name="connsiteY139" fmla="*/ 1612900 h 3246967"/>
              <a:gd name="connsiteX140" fmla="*/ 4765299 w 8346699"/>
              <a:gd name="connsiteY140" fmla="*/ 1689100 h 3246967"/>
              <a:gd name="connsiteX141" fmla="*/ 4777999 w 8346699"/>
              <a:gd name="connsiteY141" fmla="*/ 1727200 h 3246967"/>
              <a:gd name="connsiteX142" fmla="*/ 4790699 w 8346699"/>
              <a:gd name="connsiteY142" fmla="*/ 1765300 h 3246967"/>
              <a:gd name="connsiteX143" fmla="*/ 4841499 w 8346699"/>
              <a:gd name="connsiteY143" fmla="*/ 1841500 h 3246967"/>
              <a:gd name="connsiteX144" fmla="*/ 4879599 w 8346699"/>
              <a:gd name="connsiteY144" fmla="*/ 1930400 h 3246967"/>
              <a:gd name="connsiteX145" fmla="*/ 4892299 w 8346699"/>
              <a:gd name="connsiteY145" fmla="*/ 1981200 h 3246967"/>
              <a:gd name="connsiteX146" fmla="*/ 4917699 w 8346699"/>
              <a:gd name="connsiteY146" fmla="*/ 2019300 h 3246967"/>
              <a:gd name="connsiteX147" fmla="*/ 4930399 w 8346699"/>
              <a:gd name="connsiteY147" fmla="*/ 2057400 h 3246967"/>
              <a:gd name="connsiteX148" fmla="*/ 4955799 w 8346699"/>
              <a:gd name="connsiteY148" fmla="*/ 2108200 h 3246967"/>
              <a:gd name="connsiteX149" fmla="*/ 4981199 w 8346699"/>
              <a:gd name="connsiteY149" fmla="*/ 2146300 h 3246967"/>
              <a:gd name="connsiteX150" fmla="*/ 5070099 w 8346699"/>
              <a:gd name="connsiteY150" fmla="*/ 2171700 h 3246967"/>
              <a:gd name="connsiteX151" fmla="*/ 5120899 w 8346699"/>
              <a:gd name="connsiteY151" fmla="*/ 2197100 h 3246967"/>
              <a:gd name="connsiteX152" fmla="*/ 5158999 w 8346699"/>
              <a:gd name="connsiteY152" fmla="*/ 2413000 h 3246967"/>
              <a:gd name="connsiteX153" fmla="*/ 5209799 w 8346699"/>
              <a:gd name="connsiteY153" fmla="*/ 2489200 h 3246967"/>
              <a:gd name="connsiteX154" fmla="*/ 5336799 w 8346699"/>
              <a:gd name="connsiteY154" fmla="*/ 2514600 h 3246967"/>
              <a:gd name="connsiteX155" fmla="*/ 5628899 w 8346699"/>
              <a:gd name="connsiteY155" fmla="*/ 2527300 h 3246967"/>
              <a:gd name="connsiteX156" fmla="*/ 5705099 w 8346699"/>
              <a:gd name="connsiteY156" fmla="*/ 2552700 h 3246967"/>
              <a:gd name="connsiteX157" fmla="*/ 5717799 w 8346699"/>
              <a:gd name="connsiteY157" fmla="*/ 2590800 h 3246967"/>
              <a:gd name="connsiteX158" fmla="*/ 5781299 w 8346699"/>
              <a:gd name="connsiteY158" fmla="*/ 2616200 h 3246967"/>
              <a:gd name="connsiteX159" fmla="*/ 5908299 w 8346699"/>
              <a:gd name="connsiteY159" fmla="*/ 2641600 h 3246967"/>
              <a:gd name="connsiteX160" fmla="*/ 6543299 w 8346699"/>
              <a:gd name="connsiteY160" fmla="*/ 2628900 h 3246967"/>
              <a:gd name="connsiteX161" fmla="*/ 6682999 w 8346699"/>
              <a:gd name="connsiteY161" fmla="*/ 2603500 h 3246967"/>
              <a:gd name="connsiteX162" fmla="*/ 6771899 w 8346699"/>
              <a:gd name="connsiteY162" fmla="*/ 2590800 h 3246967"/>
              <a:gd name="connsiteX163" fmla="*/ 6835399 w 8346699"/>
              <a:gd name="connsiteY163" fmla="*/ 2603500 h 3246967"/>
              <a:gd name="connsiteX164" fmla="*/ 6809999 w 8346699"/>
              <a:gd name="connsiteY164" fmla="*/ 2641600 h 3246967"/>
              <a:gd name="connsiteX165" fmla="*/ 6771899 w 8346699"/>
              <a:gd name="connsiteY165" fmla="*/ 2654300 h 3246967"/>
              <a:gd name="connsiteX166" fmla="*/ 7051299 w 8346699"/>
              <a:gd name="connsiteY166" fmla="*/ 2641600 h 3246967"/>
              <a:gd name="connsiteX167" fmla="*/ 7076699 w 8346699"/>
              <a:gd name="connsiteY167" fmla="*/ 2603500 h 3246967"/>
              <a:gd name="connsiteX168" fmla="*/ 7114799 w 8346699"/>
              <a:gd name="connsiteY168" fmla="*/ 2578100 h 3246967"/>
              <a:gd name="connsiteX169" fmla="*/ 7127499 w 8346699"/>
              <a:gd name="connsiteY169" fmla="*/ 2540000 h 3246967"/>
              <a:gd name="connsiteX170" fmla="*/ 7216399 w 8346699"/>
              <a:gd name="connsiteY170" fmla="*/ 2425700 h 3246967"/>
              <a:gd name="connsiteX171" fmla="*/ 7254499 w 8346699"/>
              <a:gd name="connsiteY171" fmla="*/ 2349500 h 3246967"/>
              <a:gd name="connsiteX172" fmla="*/ 7343399 w 8346699"/>
              <a:gd name="connsiteY172" fmla="*/ 2286000 h 3246967"/>
              <a:gd name="connsiteX173" fmla="*/ 7394199 w 8346699"/>
              <a:gd name="connsiteY173" fmla="*/ 2247900 h 3246967"/>
              <a:gd name="connsiteX174" fmla="*/ 7470399 w 8346699"/>
              <a:gd name="connsiteY174" fmla="*/ 2184400 h 3246967"/>
              <a:gd name="connsiteX175" fmla="*/ 7508499 w 8346699"/>
              <a:gd name="connsiteY175" fmla="*/ 2171700 h 3246967"/>
              <a:gd name="connsiteX176" fmla="*/ 7610099 w 8346699"/>
              <a:gd name="connsiteY176" fmla="*/ 2133600 h 3246967"/>
              <a:gd name="connsiteX177" fmla="*/ 7635499 w 8346699"/>
              <a:gd name="connsiteY177" fmla="*/ 2095500 h 3246967"/>
              <a:gd name="connsiteX178" fmla="*/ 7686299 w 8346699"/>
              <a:gd name="connsiteY178" fmla="*/ 2082800 h 3246967"/>
              <a:gd name="connsiteX179" fmla="*/ 7724399 w 8346699"/>
              <a:gd name="connsiteY179" fmla="*/ 2057400 h 3246967"/>
              <a:gd name="connsiteX180" fmla="*/ 7762499 w 8346699"/>
              <a:gd name="connsiteY180" fmla="*/ 2044700 h 3246967"/>
              <a:gd name="connsiteX181" fmla="*/ 7800599 w 8346699"/>
              <a:gd name="connsiteY181" fmla="*/ 2019300 h 3246967"/>
              <a:gd name="connsiteX182" fmla="*/ 7838699 w 8346699"/>
              <a:gd name="connsiteY182" fmla="*/ 1981200 h 3246967"/>
              <a:gd name="connsiteX183" fmla="*/ 7940299 w 8346699"/>
              <a:gd name="connsiteY183" fmla="*/ 1943100 h 3246967"/>
              <a:gd name="connsiteX184" fmla="*/ 7978399 w 8346699"/>
              <a:gd name="connsiteY184" fmla="*/ 1905000 h 3246967"/>
              <a:gd name="connsiteX185" fmla="*/ 8079999 w 8346699"/>
              <a:gd name="connsiteY185" fmla="*/ 1854200 h 3246967"/>
              <a:gd name="connsiteX186" fmla="*/ 8105399 w 8346699"/>
              <a:gd name="connsiteY186" fmla="*/ 1816100 h 3246967"/>
              <a:gd name="connsiteX187" fmla="*/ 8156199 w 8346699"/>
              <a:gd name="connsiteY187" fmla="*/ 1803400 h 3246967"/>
              <a:gd name="connsiteX188" fmla="*/ 8346699 w 8346699"/>
              <a:gd name="connsiteY188" fmla="*/ 1765300 h 3246967"/>
              <a:gd name="connsiteX189" fmla="*/ 8283199 w 8346699"/>
              <a:gd name="connsiteY189" fmla="*/ 1752600 h 3246967"/>
              <a:gd name="connsiteX190" fmla="*/ 8245099 w 8346699"/>
              <a:gd name="connsiteY190" fmla="*/ 1739900 h 3246967"/>
              <a:gd name="connsiteX191" fmla="*/ 8156199 w 8346699"/>
              <a:gd name="connsiteY191" fmla="*/ 1727200 h 3246967"/>
              <a:gd name="connsiteX192" fmla="*/ 8079999 w 8346699"/>
              <a:gd name="connsiteY192" fmla="*/ 1714500 h 3246967"/>
              <a:gd name="connsiteX193" fmla="*/ 7889499 w 8346699"/>
              <a:gd name="connsiteY193" fmla="*/ 1727200 h 3246967"/>
              <a:gd name="connsiteX194" fmla="*/ 7851399 w 8346699"/>
              <a:gd name="connsiteY194" fmla="*/ 1752600 h 3246967"/>
              <a:gd name="connsiteX195" fmla="*/ 7813299 w 8346699"/>
              <a:gd name="connsiteY195" fmla="*/ 1765300 h 3246967"/>
              <a:gd name="connsiteX196" fmla="*/ 7737099 w 8346699"/>
              <a:gd name="connsiteY196" fmla="*/ 1803400 h 3246967"/>
              <a:gd name="connsiteX197" fmla="*/ 7622799 w 8346699"/>
              <a:gd name="connsiteY197" fmla="*/ 1905000 h 3246967"/>
              <a:gd name="connsiteX198" fmla="*/ 7521199 w 8346699"/>
              <a:gd name="connsiteY198" fmla="*/ 2057400 h 3246967"/>
              <a:gd name="connsiteX199" fmla="*/ 7495799 w 8346699"/>
              <a:gd name="connsiteY199" fmla="*/ 2095500 h 3246967"/>
              <a:gd name="connsiteX200" fmla="*/ 7406899 w 8346699"/>
              <a:gd name="connsiteY200" fmla="*/ 2171700 h 3246967"/>
              <a:gd name="connsiteX201" fmla="*/ 7368799 w 8346699"/>
              <a:gd name="connsiteY201" fmla="*/ 2197100 h 3246967"/>
              <a:gd name="connsiteX202" fmla="*/ 7292599 w 8346699"/>
              <a:gd name="connsiteY202" fmla="*/ 2247900 h 3246967"/>
              <a:gd name="connsiteX203" fmla="*/ 7216399 w 8346699"/>
              <a:gd name="connsiteY203" fmla="*/ 2324100 h 3246967"/>
              <a:gd name="connsiteX204" fmla="*/ 7178299 w 8346699"/>
              <a:gd name="connsiteY204" fmla="*/ 2362200 h 3246967"/>
              <a:gd name="connsiteX205" fmla="*/ 7140199 w 8346699"/>
              <a:gd name="connsiteY205" fmla="*/ 2413000 h 3246967"/>
              <a:gd name="connsiteX206" fmla="*/ 7051299 w 8346699"/>
              <a:gd name="connsiteY206" fmla="*/ 2527300 h 3246967"/>
              <a:gd name="connsiteX207" fmla="*/ 7000499 w 8346699"/>
              <a:gd name="connsiteY207" fmla="*/ 2540000 h 3246967"/>
              <a:gd name="connsiteX208" fmla="*/ 6619499 w 8346699"/>
              <a:gd name="connsiteY208" fmla="*/ 2552700 h 3246967"/>
              <a:gd name="connsiteX209" fmla="*/ 6568699 w 8346699"/>
              <a:gd name="connsiteY209" fmla="*/ 2540000 h 3246967"/>
              <a:gd name="connsiteX210" fmla="*/ 6301999 w 8346699"/>
              <a:gd name="connsiteY210" fmla="*/ 2514600 h 3246967"/>
              <a:gd name="connsiteX211" fmla="*/ 6225799 w 8346699"/>
              <a:gd name="connsiteY211" fmla="*/ 2501900 h 3246967"/>
              <a:gd name="connsiteX212" fmla="*/ 6149599 w 8346699"/>
              <a:gd name="connsiteY212" fmla="*/ 2476500 h 3246967"/>
              <a:gd name="connsiteX213" fmla="*/ 6022599 w 8346699"/>
              <a:gd name="connsiteY213" fmla="*/ 2438400 h 3246967"/>
              <a:gd name="connsiteX214" fmla="*/ 5984499 w 8346699"/>
              <a:gd name="connsiteY214" fmla="*/ 2413000 h 3246967"/>
              <a:gd name="connsiteX215" fmla="*/ 5933699 w 8346699"/>
              <a:gd name="connsiteY215" fmla="*/ 2400300 h 3246967"/>
              <a:gd name="connsiteX216" fmla="*/ 5832099 w 8346699"/>
              <a:gd name="connsiteY216" fmla="*/ 2349500 h 3246967"/>
              <a:gd name="connsiteX217" fmla="*/ 5806699 w 8346699"/>
              <a:gd name="connsiteY217" fmla="*/ 2311400 h 3246967"/>
              <a:gd name="connsiteX218" fmla="*/ 5768599 w 8346699"/>
              <a:gd name="connsiteY218" fmla="*/ 2273300 h 3246967"/>
              <a:gd name="connsiteX219" fmla="*/ 5755899 w 8346699"/>
              <a:gd name="connsiteY219" fmla="*/ 2235200 h 3246967"/>
              <a:gd name="connsiteX220" fmla="*/ 5692399 w 8346699"/>
              <a:gd name="connsiteY220" fmla="*/ 2171700 h 3246967"/>
              <a:gd name="connsiteX221" fmla="*/ 5641599 w 8346699"/>
              <a:gd name="connsiteY221" fmla="*/ 2095500 h 3246967"/>
              <a:gd name="connsiteX222" fmla="*/ 5616199 w 8346699"/>
              <a:gd name="connsiteY222" fmla="*/ 2057400 h 3246967"/>
              <a:gd name="connsiteX223" fmla="*/ 5387599 w 8346699"/>
              <a:gd name="connsiteY223" fmla="*/ 2044700 h 3246967"/>
              <a:gd name="connsiteX224" fmla="*/ 5324099 w 8346699"/>
              <a:gd name="connsiteY224" fmla="*/ 2019300 h 3246967"/>
              <a:gd name="connsiteX225" fmla="*/ 5235199 w 8346699"/>
              <a:gd name="connsiteY225" fmla="*/ 2006600 h 3246967"/>
              <a:gd name="connsiteX226" fmla="*/ 5158999 w 8346699"/>
              <a:gd name="connsiteY226" fmla="*/ 1943100 h 3246967"/>
              <a:gd name="connsiteX227" fmla="*/ 5120899 w 8346699"/>
              <a:gd name="connsiteY227" fmla="*/ 1917700 h 3246967"/>
              <a:gd name="connsiteX228" fmla="*/ 5095499 w 8346699"/>
              <a:gd name="connsiteY228" fmla="*/ 1866900 h 3246967"/>
              <a:gd name="connsiteX229" fmla="*/ 5082799 w 8346699"/>
              <a:gd name="connsiteY229" fmla="*/ 1816100 h 3246967"/>
              <a:gd name="connsiteX230" fmla="*/ 5057399 w 8346699"/>
              <a:gd name="connsiteY230" fmla="*/ 1752600 h 3246967"/>
              <a:gd name="connsiteX231" fmla="*/ 5044699 w 8346699"/>
              <a:gd name="connsiteY231" fmla="*/ 1511300 h 3246967"/>
              <a:gd name="connsiteX232" fmla="*/ 5031999 w 8346699"/>
              <a:gd name="connsiteY232" fmla="*/ 1422400 h 3246967"/>
              <a:gd name="connsiteX233" fmla="*/ 5019299 w 8346699"/>
              <a:gd name="connsiteY233" fmla="*/ 1270000 h 3246967"/>
              <a:gd name="connsiteX234" fmla="*/ 4993899 w 8346699"/>
              <a:gd name="connsiteY234" fmla="*/ 1104900 h 3246967"/>
              <a:gd name="connsiteX235" fmla="*/ 4930399 w 8346699"/>
              <a:gd name="connsiteY235" fmla="*/ 1028700 h 3246967"/>
              <a:gd name="connsiteX236" fmla="*/ 4841499 w 8346699"/>
              <a:gd name="connsiteY236" fmla="*/ 927100 h 3246967"/>
              <a:gd name="connsiteX237" fmla="*/ 4790699 w 8346699"/>
              <a:gd name="connsiteY237" fmla="*/ 876300 h 3246967"/>
              <a:gd name="connsiteX238" fmla="*/ 4765299 w 8346699"/>
              <a:gd name="connsiteY238" fmla="*/ 838200 h 3246967"/>
              <a:gd name="connsiteX239" fmla="*/ 4638299 w 8346699"/>
              <a:gd name="connsiteY239" fmla="*/ 800100 h 3246967"/>
              <a:gd name="connsiteX240" fmla="*/ 4511299 w 8346699"/>
              <a:gd name="connsiteY240" fmla="*/ 812800 h 3246967"/>
              <a:gd name="connsiteX241" fmla="*/ 4473199 w 8346699"/>
              <a:gd name="connsiteY241" fmla="*/ 825500 h 3246967"/>
              <a:gd name="connsiteX242" fmla="*/ 4409699 w 8346699"/>
              <a:gd name="connsiteY242" fmla="*/ 901700 h 3246967"/>
              <a:gd name="connsiteX243" fmla="*/ 4396999 w 8346699"/>
              <a:gd name="connsiteY243" fmla="*/ 939800 h 3246967"/>
              <a:gd name="connsiteX244" fmla="*/ 4371599 w 8346699"/>
              <a:gd name="connsiteY244" fmla="*/ 977900 h 3246967"/>
              <a:gd name="connsiteX245" fmla="*/ 4320799 w 8346699"/>
              <a:gd name="connsiteY245" fmla="*/ 1092200 h 3246967"/>
              <a:gd name="connsiteX246" fmla="*/ 4308099 w 8346699"/>
              <a:gd name="connsiteY246" fmla="*/ 1155700 h 3246967"/>
              <a:gd name="connsiteX247" fmla="*/ 4282699 w 8346699"/>
              <a:gd name="connsiteY247" fmla="*/ 1308100 h 3246967"/>
              <a:gd name="connsiteX248" fmla="*/ 4269999 w 8346699"/>
              <a:gd name="connsiteY248" fmla="*/ 1346200 h 3246967"/>
              <a:gd name="connsiteX249" fmla="*/ 4244599 w 8346699"/>
              <a:gd name="connsiteY249" fmla="*/ 1384300 h 3246967"/>
              <a:gd name="connsiteX250" fmla="*/ 4231899 w 8346699"/>
              <a:gd name="connsiteY250" fmla="*/ 1447800 h 3246967"/>
              <a:gd name="connsiteX251" fmla="*/ 4219199 w 8346699"/>
              <a:gd name="connsiteY251" fmla="*/ 1524000 h 3246967"/>
              <a:gd name="connsiteX252" fmla="*/ 4193799 w 8346699"/>
              <a:gd name="connsiteY252" fmla="*/ 1600200 h 3246967"/>
              <a:gd name="connsiteX253" fmla="*/ 4181099 w 8346699"/>
              <a:gd name="connsiteY253" fmla="*/ 1651000 h 3246967"/>
              <a:gd name="connsiteX254" fmla="*/ 4155699 w 8346699"/>
              <a:gd name="connsiteY254" fmla="*/ 1816100 h 3246967"/>
              <a:gd name="connsiteX255" fmla="*/ 4142999 w 8346699"/>
              <a:gd name="connsiteY255" fmla="*/ 1854200 h 3246967"/>
              <a:gd name="connsiteX256" fmla="*/ 4130299 w 8346699"/>
              <a:gd name="connsiteY256" fmla="*/ 1905000 h 3246967"/>
              <a:gd name="connsiteX257" fmla="*/ 4104899 w 8346699"/>
              <a:gd name="connsiteY257" fmla="*/ 2070100 h 3246967"/>
              <a:gd name="connsiteX258" fmla="*/ 4092199 w 8346699"/>
              <a:gd name="connsiteY258" fmla="*/ 2108200 h 3246967"/>
              <a:gd name="connsiteX259" fmla="*/ 4015999 w 8346699"/>
              <a:gd name="connsiteY259" fmla="*/ 2184400 h 3246967"/>
              <a:gd name="connsiteX260" fmla="*/ 3939799 w 8346699"/>
              <a:gd name="connsiteY260" fmla="*/ 2235200 h 3246967"/>
              <a:gd name="connsiteX261" fmla="*/ 3901699 w 8346699"/>
              <a:gd name="connsiteY261" fmla="*/ 2197100 h 3246967"/>
              <a:gd name="connsiteX262" fmla="*/ 3838199 w 8346699"/>
              <a:gd name="connsiteY262" fmla="*/ 2108200 h 3246967"/>
              <a:gd name="connsiteX263" fmla="*/ 3800099 w 8346699"/>
              <a:gd name="connsiteY263" fmla="*/ 2006600 h 3246967"/>
              <a:gd name="connsiteX264" fmla="*/ 3787399 w 8346699"/>
              <a:gd name="connsiteY264" fmla="*/ 1955800 h 3246967"/>
              <a:gd name="connsiteX265" fmla="*/ 3749299 w 8346699"/>
              <a:gd name="connsiteY265" fmla="*/ 1917700 h 3246967"/>
              <a:gd name="connsiteX266" fmla="*/ 3685799 w 8346699"/>
              <a:gd name="connsiteY266" fmla="*/ 1841500 h 3246967"/>
              <a:gd name="connsiteX267" fmla="*/ 3673099 w 8346699"/>
              <a:gd name="connsiteY267" fmla="*/ 1803400 h 3246967"/>
              <a:gd name="connsiteX268" fmla="*/ 3634999 w 8346699"/>
              <a:gd name="connsiteY268" fmla="*/ 1790700 h 3246967"/>
              <a:gd name="connsiteX269" fmla="*/ 3596899 w 8346699"/>
              <a:gd name="connsiteY269" fmla="*/ 1752600 h 3246967"/>
              <a:gd name="connsiteX270" fmla="*/ 3546099 w 8346699"/>
              <a:gd name="connsiteY270" fmla="*/ 1676400 h 3246967"/>
              <a:gd name="connsiteX271" fmla="*/ 3533399 w 8346699"/>
              <a:gd name="connsiteY271" fmla="*/ 1638300 h 3246967"/>
              <a:gd name="connsiteX272" fmla="*/ 3495299 w 8346699"/>
              <a:gd name="connsiteY272" fmla="*/ 1587500 h 3246967"/>
              <a:gd name="connsiteX273" fmla="*/ 3457199 w 8346699"/>
              <a:gd name="connsiteY273" fmla="*/ 1485900 h 3246967"/>
              <a:gd name="connsiteX274" fmla="*/ 3419099 w 8346699"/>
              <a:gd name="connsiteY274" fmla="*/ 1422400 h 3246967"/>
              <a:gd name="connsiteX275" fmla="*/ 3380999 w 8346699"/>
              <a:gd name="connsiteY275" fmla="*/ 1320800 h 3246967"/>
              <a:gd name="connsiteX276" fmla="*/ 3317499 w 8346699"/>
              <a:gd name="connsiteY276" fmla="*/ 1193800 h 3246967"/>
              <a:gd name="connsiteX277" fmla="*/ 3203199 w 8346699"/>
              <a:gd name="connsiteY277" fmla="*/ 1143000 h 3246967"/>
              <a:gd name="connsiteX278" fmla="*/ 3165099 w 8346699"/>
              <a:gd name="connsiteY278" fmla="*/ 1130300 h 3246967"/>
              <a:gd name="connsiteX279" fmla="*/ 3012699 w 8346699"/>
              <a:gd name="connsiteY279" fmla="*/ 1168400 h 3246967"/>
              <a:gd name="connsiteX280" fmla="*/ 2974599 w 8346699"/>
              <a:gd name="connsiteY280" fmla="*/ 1193800 h 3246967"/>
              <a:gd name="connsiteX281" fmla="*/ 2923799 w 8346699"/>
              <a:gd name="connsiteY281" fmla="*/ 1219200 h 3246967"/>
              <a:gd name="connsiteX282" fmla="*/ 2885699 w 8346699"/>
              <a:gd name="connsiteY282" fmla="*/ 1244600 h 3246967"/>
              <a:gd name="connsiteX283" fmla="*/ 2834899 w 8346699"/>
              <a:gd name="connsiteY283" fmla="*/ 1257300 h 3246967"/>
              <a:gd name="connsiteX284" fmla="*/ 2796799 w 8346699"/>
              <a:gd name="connsiteY284" fmla="*/ 1308100 h 3246967"/>
              <a:gd name="connsiteX285" fmla="*/ 2758699 w 8346699"/>
              <a:gd name="connsiteY285" fmla="*/ 1320800 h 3246967"/>
              <a:gd name="connsiteX286" fmla="*/ 2733299 w 8346699"/>
              <a:gd name="connsiteY286" fmla="*/ 1358900 h 3246967"/>
              <a:gd name="connsiteX287" fmla="*/ 2657099 w 8346699"/>
              <a:gd name="connsiteY287" fmla="*/ 1435100 h 3246967"/>
              <a:gd name="connsiteX288" fmla="*/ 2631699 w 8346699"/>
              <a:gd name="connsiteY288" fmla="*/ 1498600 h 3246967"/>
              <a:gd name="connsiteX289" fmla="*/ 2618999 w 8346699"/>
              <a:gd name="connsiteY289" fmla="*/ 1562100 h 3246967"/>
              <a:gd name="connsiteX290" fmla="*/ 2580899 w 8346699"/>
              <a:gd name="connsiteY290" fmla="*/ 1612900 h 3246967"/>
              <a:gd name="connsiteX291" fmla="*/ 2542799 w 8346699"/>
              <a:gd name="connsiteY291" fmla="*/ 1689100 h 3246967"/>
              <a:gd name="connsiteX292" fmla="*/ 2517399 w 8346699"/>
              <a:gd name="connsiteY292" fmla="*/ 1828800 h 3246967"/>
              <a:gd name="connsiteX293" fmla="*/ 2504699 w 8346699"/>
              <a:gd name="connsiteY293" fmla="*/ 1866900 h 3246967"/>
              <a:gd name="connsiteX294" fmla="*/ 2491999 w 8346699"/>
              <a:gd name="connsiteY294" fmla="*/ 1943100 h 3246967"/>
              <a:gd name="connsiteX295" fmla="*/ 2466599 w 8346699"/>
              <a:gd name="connsiteY295" fmla="*/ 1981200 h 3246967"/>
              <a:gd name="connsiteX296" fmla="*/ 2441199 w 8346699"/>
              <a:gd name="connsiteY296" fmla="*/ 2057400 h 3246967"/>
              <a:gd name="connsiteX297" fmla="*/ 2390399 w 8346699"/>
              <a:gd name="connsiteY297" fmla="*/ 2146300 h 3246967"/>
              <a:gd name="connsiteX298" fmla="*/ 2352299 w 8346699"/>
              <a:gd name="connsiteY298" fmla="*/ 2222500 h 3246967"/>
              <a:gd name="connsiteX299" fmla="*/ 2326899 w 8346699"/>
              <a:gd name="connsiteY299" fmla="*/ 2273300 h 3246967"/>
              <a:gd name="connsiteX300" fmla="*/ 2250699 w 8346699"/>
              <a:gd name="connsiteY300" fmla="*/ 2336800 h 3246967"/>
              <a:gd name="connsiteX301" fmla="*/ 2237999 w 8346699"/>
              <a:gd name="connsiteY301" fmla="*/ 2374900 h 3246967"/>
              <a:gd name="connsiteX302" fmla="*/ 2149099 w 8346699"/>
              <a:gd name="connsiteY302" fmla="*/ 2438400 h 3246967"/>
              <a:gd name="connsiteX303" fmla="*/ 2072899 w 8346699"/>
              <a:gd name="connsiteY303" fmla="*/ 2501900 h 3246967"/>
              <a:gd name="connsiteX304" fmla="*/ 1996699 w 8346699"/>
              <a:gd name="connsiteY304" fmla="*/ 2527300 h 3246967"/>
              <a:gd name="connsiteX305" fmla="*/ 1945899 w 8346699"/>
              <a:gd name="connsiteY305" fmla="*/ 2552700 h 3246967"/>
              <a:gd name="connsiteX306" fmla="*/ 1844299 w 8346699"/>
              <a:gd name="connsiteY306" fmla="*/ 2565400 h 3246967"/>
              <a:gd name="connsiteX307" fmla="*/ 1628399 w 8346699"/>
              <a:gd name="connsiteY307" fmla="*/ 2552700 h 3246967"/>
              <a:gd name="connsiteX308" fmla="*/ 1552199 w 8346699"/>
              <a:gd name="connsiteY308" fmla="*/ 2489200 h 3246967"/>
              <a:gd name="connsiteX309" fmla="*/ 1488699 w 8346699"/>
              <a:gd name="connsiteY309" fmla="*/ 2374900 h 3246967"/>
              <a:gd name="connsiteX310" fmla="*/ 1475999 w 8346699"/>
              <a:gd name="connsiteY310" fmla="*/ 2311400 h 3246967"/>
              <a:gd name="connsiteX311" fmla="*/ 1450599 w 8346699"/>
              <a:gd name="connsiteY311" fmla="*/ 2273300 h 3246967"/>
              <a:gd name="connsiteX312" fmla="*/ 1412499 w 8346699"/>
              <a:gd name="connsiteY312" fmla="*/ 2197100 h 3246967"/>
              <a:gd name="connsiteX313" fmla="*/ 1399799 w 8346699"/>
              <a:gd name="connsiteY313" fmla="*/ 2019300 h 3246967"/>
              <a:gd name="connsiteX314" fmla="*/ 1374399 w 8346699"/>
              <a:gd name="connsiteY314" fmla="*/ 1943100 h 3246967"/>
              <a:gd name="connsiteX315" fmla="*/ 1361699 w 8346699"/>
              <a:gd name="connsiteY315" fmla="*/ 1752600 h 3246967"/>
              <a:gd name="connsiteX316" fmla="*/ 1336299 w 8346699"/>
              <a:gd name="connsiteY316" fmla="*/ 1651000 h 3246967"/>
              <a:gd name="connsiteX317" fmla="*/ 1298199 w 8346699"/>
              <a:gd name="connsiteY317" fmla="*/ 1498600 h 3246967"/>
              <a:gd name="connsiteX318" fmla="*/ 1272799 w 8346699"/>
              <a:gd name="connsiteY318" fmla="*/ 1435100 h 3246967"/>
              <a:gd name="connsiteX319" fmla="*/ 1260099 w 8346699"/>
              <a:gd name="connsiteY319" fmla="*/ 1397000 h 3246967"/>
              <a:gd name="connsiteX320" fmla="*/ 1196599 w 8346699"/>
              <a:gd name="connsiteY320" fmla="*/ 1320800 h 3246967"/>
              <a:gd name="connsiteX321" fmla="*/ 1171199 w 8346699"/>
              <a:gd name="connsiteY321" fmla="*/ 1282700 h 3246967"/>
              <a:gd name="connsiteX322" fmla="*/ 1094999 w 8346699"/>
              <a:gd name="connsiteY322" fmla="*/ 1206500 h 3246967"/>
              <a:gd name="connsiteX323" fmla="*/ 1056899 w 8346699"/>
              <a:gd name="connsiteY323" fmla="*/ 1104900 h 3246967"/>
              <a:gd name="connsiteX324" fmla="*/ 1044199 w 8346699"/>
              <a:gd name="connsiteY324" fmla="*/ 1066800 h 3246967"/>
              <a:gd name="connsiteX325" fmla="*/ 1006099 w 8346699"/>
              <a:gd name="connsiteY325" fmla="*/ 1016000 h 3246967"/>
              <a:gd name="connsiteX326" fmla="*/ 980699 w 8346699"/>
              <a:gd name="connsiteY326" fmla="*/ 952500 h 3246967"/>
              <a:gd name="connsiteX327" fmla="*/ 942599 w 8346699"/>
              <a:gd name="connsiteY327" fmla="*/ 863600 h 3246967"/>
              <a:gd name="connsiteX328" fmla="*/ 904499 w 8346699"/>
              <a:gd name="connsiteY328" fmla="*/ 647700 h 3246967"/>
              <a:gd name="connsiteX329" fmla="*/ 891799 w 8346699"/>
              <a:gd name="connsiteY329" fmla="*/ 609600 h 3246967"/>
              <a:gd name="connsiteX330" fmla="*/ 828299 w 8346699"/>
              <a:gd name="connsiteY330" fmla="*/ 533400 h 3246967"/>
              <a:gd name="connsiteX331" fmla="*/ 815599 w 8346699"/>
              <a:gd name="connsiteY331" fmla="*/ 495300 h 3246967"/>
              <a:gd name="connsiteX332" fmla="*/ 726699 w 8346699"/>
              <a:gd name="connsiteY332" fmla="*/ 419100 h 3246967"/>
              <a:gd name="connsiteX333" fmla="*/ 650499 w 8346699"/>
              <a:gd name="connsiteY333" fmla="*/ 368300 h 3246967"/>
              <a:gd name="connsiteX334" fmla="*/ 574299 w 8346699"/>
              <a:gd name="connsiteY334" fmla="*/ 342900 h 3246967"/>
              <a:gd name="connsiteX335" fmla="*/ 536199 w 8346699"/>
              <a:gd name="connsiteY335" fmla="*/ 330200 h 3246967"/>
              <a:gd name="connsiteX336" fmla="*/ 447299 w 8346699"/>
              <a:gd name="connsiteY336" fmla="*/ 266700 h 3246967"/>
              <a:gd name="connsiteX337" fmla="*/ 396499 w 8346699"/>
              <a:gd name="connsiteY337" fmla="*/ 241300 h 3246967"/>
              <a:gd name="connsiteX338" fmla="*/ 358399 w 8346699"/>
              <a:gd name="connsiteY338" fmla="*/ 215900 h 3246967"/>
              <a:gd name="connsiteX339" fmla="*/ 307599 w 8346699"/>
              <a:gd name="connsiteY339" fmla="*/ 190500 h 3246967"/>
              <a:gd name="connsiteX340" fmla="*/ 218699 w 8346699"/>
              <a:gd name="connsiteY340" fmla="*/ 127000 h 3246967"/>
              <a:gd name="connsiteX341" fmla="*/ 180599 w 8346699"/>
              <a:gd name="connsiteY341" fmla="*/ 114300 h 3246967"/>
              <a:gd name="connsiteX342" fmla="*/ 129799 w 8346699"/>
              <a:gd name="connsiteY342" fmla="*/ 38100 h 3246967"/>
              <a:gd name="connsiteX343" fmla="*/ 2799 w 8346699"/>
              <a:gd name="connsiteY34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701299 w 8346699"/>
              <a:gd name="connsiteY4" fmla="*/ 2882900 h 3246967"/>
              <a:gd name="connsiteX5" fmla="*/ 739399 w 8346699"/>
              <a:gd name="connsiteY5" fmla="*/ 2870200 h 3246967"/>
              <a:gd name="connsiteX6" fmla="*/ 777499 w 8346699"/>
              <a:gd name="connsiteY6" fmla="*/ 2844800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608166 w 8346699"/>
              <a:gd name="connsiteY4" fmla="*/ 3124200 h 3246967"/>
              <a:gd name="connsiteX5" fmla="*/ 739399 w 8346699"/>
              <a:gd name="connsiteY5" fmla="*/ 2870200 h 3246967"/>
              <a:gd name="connsiteX6" fmla="*/ 777499 w 8346699"/>
              <a:gd name="connsiteY6" fmla="*/ 2844800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608166 w 8346699"/>
              <a:gd name="connsiteY4" fmla="*/ 3124200 h 3246967"/>
              <a:gd name="connsiteX5" fmla="*/ 739399 w 8346699"/>
              <a:gd name="connsiteY5" fmla="*/ 2870200 h 3246967"/>
              <a:gd name="connsiteX6" fmla="*/ 777499 w 8346699"/>
              <a:gd name="connsiteY6" fmla="*/ 2844800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608166 w 8346699"/>
              <a:gd name="connsiteY4" fmla="*/ 3124200 h 3246967"/>
              <a:gd name="connsiteX5" fmla="*/ 739399 w 8346699"/>
              <a:gd name="connsiteY5" fmla="*/ 2870200 h 3246967"/>
              <a:gd name="connsiteX6" fmla="*/ 777499 w 8346699"/>
              <a:gd name="connsiteY6" fmla="*/ 2844800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608166 w 8346699"/>
              <a:gd name="connsiteY4" fmla="*/ 3124200 h 3246967"/>
              <a:gd name="connsiteX5" fmla="*/ 739399 w 8346699"/>
              <a:gd name="connsiteY5" fmla="*/ 2870200 h 3246967"/>
              <a:gd name="connsiteX6" fmla="*/ 777499 w 8346699"/>
              <a:gd name="connsiteY6" fmla="*/ 2844800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39399 w 8346699"/>
              <a:gd name="connsiteY5" fmla="*/ 2870200 h 3246967"/>
              <a:gd name="connsiteX6" fmla="*/ 777499 w 8346699"/>
              <a:gd name="connsiteY6" fmla="*/ 2844800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777499 w 8346699"/>
              <a:gd name="connsiteY6" fmla="*/ 2844800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777499 w 8346699"/>
              <a:gd name="connsiteY6" fmla="*/ 2844800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777499 w 8346699"/>
              <a:gd name="connsiteY6" fmla="*/ 2844800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94999 w 8346699"/>
              <a:gd name="connsiteY12" fmla="*/ 2768600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44199 w 8346699"/>
              <a:gd name="connsiteY11" fmla="*/ 2730500 h 3246967"/>
              <a:gd name="connsiteX12" fmla="*/ 1078066 w 8346699"/>
              <a:gd name="connsiteY12" fmla="*/ 2798233 h 3246967"/>
              <a:gd name="connsiteX13" fmla="*/ 1145799 w 8346699"/>
              <a:gd name="connsiteY13" fmla="*/ 2781300 h 3246967"/>
              <a:gd name="connsiteX14" fmla="*/ 1183899 w 8346699"/>
              <a:gd name="connsiteY14" fmla="*/ 2806700 h 3246967"/>
              <a:gd name="connsiteX15" fmla="*/ 1221999 w 8346699"/>
              <a:gd name="connsiteY15" fmla="*/ 2844800 h 3246967"/>
              <a:gd name="connsiteX16" fmla="*/ 1526799 w 8346699"/>
              <a:gd name="connsiteY16" fmla="*/ 2895600 h 3246967"/>
              <a:gd name="connsiteX17" fmla="*/ 1552199 w 8346699"/>
              <a:gd name="connsiteY17" fmla="*/ 2959100 h 3246967"/>
              <a:gd name="connsiteX18" fmla="*/ 1564899 w 8346699"/>
              <a:gd name="connsiteY18" fmla="*/ 3009900 h 3246967"/>
              <a:gd name="connsiteX19" fmla="*/ 1615699 w 8346699"/>
              <a:gd name="connsiteY19" fmla="*/ 3022600 h 3246967"/>
              <a:gd name="connsiteX20" fmla="*/ 1806199 w 8346699"/>
              <a:gd name="connsiteY20" fmla="*/ 3009900 h 3246967"/>
              <a:gd name="connsiteX21" fmla="*/ 1882399 w 8346699"/>
              <a:gd name="connsiteY21" fmla="*/ 2933700 h 3246967"/>
              <a:gd name="connsiteX22" fmla="*/ 1920499 w 8346699"/>
              <a:gd name="connsiteY22" fmla="*/ 2895600 h 3246967"/>
              <a:gd name="connsiteX23" fmla="*/ 1945899 w 8346699"/>
              <a:gd name="connsiteY23" fmla="*/ 2857500 h 3246967"/>
              <a:gd name="connsiteX24" fmla="*/ 1983999 w 8346699"/>
              <a:gd name="connsiteY24" fmla="*/ 2832100 h 3246967"/>
              <a:gd name="connsiteX25" fmla="*/ 2022099 w 8346699"/>
              <a:gd name="connsiteY25" fmla="*/ 2794000 h 3246967"/>
              <a:gd name="connsiteX26" fmla="*/ 2060199 w 8346699"/>
              <a:gd name="connsiteY26" fmla="*/ 2781300 h 3246967"/>
              <a:gd name="connsiteX27" fmla="*/ 2403099 w 8346699"/>
              <a:gd name="connsiteY27" fmla="*/ 2768600 h 3246967"/>
              <a:gd name="connsiteX28" fmla="*/ 2453899 w 8346699"/>
              <a:gd name="connsiteY28" fmla="*/ 2755900 h 3246967"/>
              <a:gd name="connsiteX29" fmla="*/ 2491999 w 8346699"/>
              <a:gd name="connsiteY29" fmla="*/ 2743200 h 3246967"/>
              <a:gd name="connsiteX30" fmla="*/ 2555499 w 8346699"/>
              <a:gd name="connsiteY30" fmla="*/ 2730500 h 3246967"/>
              <a:gd name="connsiteX31" fmla="*/ 2593599 w 8346699"/>
              <a:gd name="connsiteY31" fmla="*/ 2692400 h 3246967"/>
              <a:gd name="connsiteX32" fmla="*/ 2631699 w 8346699"/>
              <a:gd name="connsiteY32" fmla="*/ 2679700 h 3246967"/>
              <a:gd name="connsiteX33" fmla="*/ 2644399 w 8346699"/>
              <a:gd name="connsiteY33" fmla="*/ 2641600 h 3246967"/>
              <a:gd name="connsiteX34" fmla="*/ 2745999 w 8346699"/>
              <a:gd name="connsiteY34" fmla="*/ 2540000 h 3246967"/>
              <a:gd name="connsiteX35" fmla="*/ 2758699 w 8346699"/>
              <a:gd name="connsiteY35" fmla="*/ 2501900 h 3246967"/>
              <a:gd name="connsiteX36" fmla="*/ 2809499 w 8346699"/>
              <a:gd name="connsiteY36" fmla="*/ 2425700 h 3246967"/>
              <a:gd name="connsiteX37" fmla="*/ 2822199 w 8346699"/>
              <a:gd name="connsiteY37" fmla="*/ 2387600 h 3246967"/>
              <a:gd name="connsiteX38" fmla="*/ 2847599 w 8346699"/>
              <a:gd name="connsiteY38" fmla="*/ 2336800 h 3246967"/>
              <a:gd name="connsiteX39" fmla="*/ 2809499 w 8346699"/>
              <a:gd name="connsiteY39" fmla="*/ 2374900 h 3246967"/>
              <a:gd name="connsiteX40" fmla="*/ 2733299 w 8346699"/>
              <a:gd name="connsiteY40" fmla="*/ 2413000 h 3246967"/>
              <a:gd name="connsiteX41" fmla="*/ 2657099 w 8346699"/>
              <a:gd name="connsiteY41" fmla="*/ 2476500 h 3246967"/>
              <a:gd name="connsiteX42" fmla="*/ 2580899 w 8346699"/>
              <a:gd name="connsiteY42" fmla="*/ 2527300 h 3246967"/>
              <a:gd name="connsiteX43" fmla="*/ 2479299 w 8346699"/>
              <a:gd name="connsiteY43" fmla="*/ 2641600 h 3246967"/>
              <a:gd name="connsiteX44" fmla="*/ 2441199 w 8346699"/>
              <a:gd name="connsiteY44" fmla="*/ 2679700 h 3246967"/>
              <a:gd name="connsiteX45" fmla="*/ 2428499 w 8346699"/>
              <a:gd name="connsiteY45" fmla="*/ 2717800 h 3246967"/>
              <a:gd name="connsiteX46" fmla="*/ 2403099 w 8346699"/>
              <a:gd name="connsiteY46" fmla="*/ 2755900 h 3246967"/>
              <a:gd name="connsiteX47" fmla="*/ 2364999 w 8346699"/>
              <a:gd name="connsiteY47" fmla="*/ 2870200 h 3246967"/>
              <a:gd name="connsiteX48" fmla="*/ 2288799 w 8346699"/>
              <a:gd name="connsiteY48" fmla="*/ 2933700 h 3246967"/>
              <a:gd name="connsiteX49" fmla="*/ 2161799 w 8346699"/>
              <a:gd name="connsiteY49" fmla="*/ 3022600 h 3246967"/>
              <a:gd name="connsiteX50" fmla="*/ 2110999 w 8346699"/>
              <a:gd name="connsiteY50" fmla="*/ 3048000 h 3246967"/>
              <a:gd name="connsiteX51" fmla="*/ 2072899 w 8346699"/>
              <a:gd name="connsiteY51" fmla="*/ 3073400 h 3246967"/>
              <a:gd name="connsiteX52" fmla="*/ 1996699 w 8346699"/>
              <a:gd name="connsiteY52" fmla="*/ 3098800 h 3246967"/>
              <a:gd name="connsiteX53" fmla="*/ 1958599 w 8346699"/>
              <a:gd name="connsiteY53" fmla="*/ 3111500 h 3246967"/>
              <a:gd name="connsiteX54" fmla="*/ 2364999 w 8346699"/>
              <a:gd name="connsiteY54" fmla="*/ 3136900 h 3246967"/>
              <a:gd name="connsiteX55" fmla="*/ 2669799 w 8346699"/>
              <a:gd name="connsiteY55" fmla="*/ 3162300 h 3246967"/>
              <a:gd name="connsiteX56" fmla="*/ 2885699 w 8346699"/>
              <a:gd name="connsiteY56" fmla="*/ 3175000 h 3246967"/>
              <a:gd name="connsiteX57" fmla="*/ 3406399 w 8346699"/>
              <a:gd name="connsiteY57" fmla="*/ 3149600 h 3246967"/>
              <a:gd name="connsiteX58" fmla="*/ 3533399 w 8346699"/>
              <a:gd name="connsiteY58" fmla="*/ 3124200 h 3246967"/>
              <a:gd name="connsiteX59" fmla="*/ 3609599 w 8346699"/>
              <a:gd name="connsiteY59" fmla="*/ 3098800 h 3246967"/>
              <a:gd name="connsiteX60" fmla="*/ 4104899 w 8346699"/>
              <a:gd name="connsiteY60" fmla="*/ 3073400 h 3246967"/>
              <a:gd name="connsiteX61" fmla="*/ 4282699 w 8346699"/>
              <a:gd name="connsiteY61" fmla="*/ 3048000 h 3246967"/>
              <a:gd name="connsiteX62" fmla="*/ 4358899 w 8346699"/>
              <a:gd name="connsiteY62" fmla="*/ 3035300 h 3246967"/>
              <a:gd name="connsiteX63" fmla="*/ 4435099 w 8346699"/>
              <a:gd name="connsiteY63" fmla="*/ 3009900 h 3246967"/>
              <a:gd name="connsiteX64" fmla="*/ 5044699 w 8346699"/>
              <a:gd name="connsiteY64" fmla="*/ 3022600 h 3246967"/>
              <a:gd name="connsiteX65" fmla="*/ 5120899 w 8346699"/>
              <a:gd name="connsiteY65" fmla="*/ 3048000 h 3246967"/>
              <a:gd name="connsiteX66" fmla="*/ 5273299 w 8346699"/>
              <a:gd name="connsiteY66" fmla="*/ 3060700 h 3246967"/>
              <a:gd name="connsiteX67" fmla="*/ 5451099 w 8346699"/>
              <a:gd name="connsiteY67" fmla="*/ 3086100 h 3246967"/>
              <a:gd name="connsiteX68" fmla="*/ 5819399 w 8346699"/>
              <a:gd name="connsiteY68" fmla="*/ 3098800 h 3246967"/>
              <a:gd name="connsiteX69" fmla="*/ 6225799 w 8346699"/>
              <a:gd name="connsiteY69" fmla="*/ 3124200 h 3246967"/>
              <a:gd name="connsiteX70" fmla="*/ 6301999 w 8346699"/>
              <a:gd name="connsiteY70" fmla="*/ 3187700 h 3246967"/>
              <a:gd name="connsiteX71" fmla="*/ 6759199 w 8346699"/>
              <a:gd name="connsiteY71" fmla="*/ 3175000 h 3246967"/>
              <a:gd name="connsiteX72" fmla="*/ 6809999 w 8346699"/>
              <a:gd name="connsiteY72" fmla="*/ 3149600 h 3246967"/>
              <a:gd name="connsiteX73" fmla="*/ 6873499 w 8346699"/>
              <a:gd name="connsiteY73" fmla="*/ 3136900 h 3246967"/>
              <a:gd name="connsiteX74" fmla="*/ 6784599 w 8346699"/>
              <a:gd name="connsiteY74" fmla="*/ 3098800 h 3246967"/>
              <a:gd name="connsiteX75" fmla="*/ 6644899 w 8346699"/>
              <a:gd name="connsiteY75" fmla="*/ 3086100 h 3246967"/>
              <a:gd name="connsiteX76" fmla="*/ 6543299 w 8346699"/>
              <a:gd name="connsiteY76" fmla="*/ 3073400 h 3246967"/>
              <a:gd name="connsiteX77" fmla="*/ 6276599 w 8346699"/>
              <a:gd name="connsiteY77" fmla="*/ 3048000 h 3246967"/>
              <a:gd name="connsiteX78" fmla="*/ 6225799 w 8346699"/>
              <a:gd name="connsiteY78" fmla="*/ 3022600 h 3246967"/>
              <a:gd name="connsiteX79" fmla="*/ 6301999 w 8346699"/>
              <a:gd name="connsiteY79" fmla="*/ 2971800 h 3246967"/>
              <a:gd name="connsiteX80" fmla="*/ 6479799 w 8346699"/>
              <a:gd name="connsiteY80" fmla="*/ 2946400 h 3246967"/>
              <a:gd name="connsiteX81" fmla="*/ 6594099 w 8346699"/>
              <a:gd name="connsiteY81" fmla="*/ 2908300 h 3246967"/>
              <a:gd name="connsiteX82" fmla="*/ 6644899 w 8346699"/>
              <a:gd name="connsiteY82" fmla="*/ 2895600 h 3246967"/>
              <a:gd name="connsiteX83" fmla="*/ 5946399 w 8346699"/>
              <a:gd name="connsiteY83" fmla="*/ 2870200 h 3246967"/>
              <a:gd name="connsiteX84" fmla="*/ 5857499 w 8346699"/>
              <a:gd name="connsiteY84" fmla="*/ 2857500 h 3246967"/>
              <a:gd name="connsiteX85" fmla="*/ 5666999 w 8346699"/>
              <a:gd name="connsiteY85" fmla="*/ 2844800 h 3246967"/>
              <a:gd name="connsiteX86" fmla="*/ 5209799 w 8346699"/>
              <a:gd name="connsiteY86" fmla="*/ 2832100 h 3246967"/>
              <a:gd name="connsiteX87" fmla="*/ 5146299 w 8346699"/>
              <a:gd name="connsiteY87" fmla="*/ 2819400 h 3246967"/>
              <a:gd name="connsiteX88" fmla="*/ 5108199 w 8346699"/>
              <a:gd name="connsiteY88" fmla="*/ 2806700 h 3246967"/>
              <a:gd name="connsiteX89" fmla="*/ 4587499 w 8346699"/>
              <a:gd name="connsiteY89" fmla="*/ 2819400 h 3246967"/>
              <a:gd name="connsiteX90" fmla="*/ 4485899 w 8346699"/>
              <a:gd name="connsiteY90" fmla="*/ 2832100 h 3246967"/>
              <a:gd name="connsiteX91" fmla="*/ 4244599 w 8346699"/>
              <a:gd name="connsiteY91" fmla="*/ 2870200 h 3246967"/>
              <a:gd name="connsiteX92" fmla="*/ 4028699 w 8346699"/>
              <a:gd name="connsiteY92" fmla="*/ 2882900 h 3246967"/>
              <a:gd name="connsiteX93" fmla="*/ 3520699 w 8346699"/>
              <a:gd name="connsiteY93" fmla="*/ 2870200 h 3246967"/>
              <a:gd name="connsiteX94" fmla="*/ 3482599 w 8346699"/>
              <a:gd name="connsiteY94" fmla="*/ 2857500 h 3246967"/>
              <a:gd name="connsiteX95" fmla="*/ 3355599 w 8346699"/>
              <a:gd name="connsiteY95" fmla="*/ 2870200 h 3246967"/>
              <a:gd name="connsiteX96" fmla="*/ 3330199 w 8346699"/>
              <a:gd name="connsiteY96" fmla="*/ 2908300 h 3246967"/>
              <a:gd name="connsiteX97" fmla="*/ 3304799 w 8346699"/>
              <a:gd name="connsiteY97" fmla="*/ 2997200 h 3246967"/>
              <a:gd name="connsiteX98" fmla="*/ 3190499 w 8346699"/>
              <a:gd name="connsiteY98" fmla="*/ 3060700 h 3246967"/>
              <a:gd name="connsiteX99" fmla="*/ 3114299 w 8346699"/>
              <a:gd name="connsiteY99" fmla="*/ 3098800 h 3246967"/>
              <a:gd name="connsiteX100" fmla="*/ 3012699 w 8346699"/>
              <a:gd name="connsiteY100" fmla="*/ 3086100 h 3246967"/>
              <a:gd name="connsiteX101" fmla="*/ 3025399 w 8346699"/>
              <a:gd name="connsiteY101" fmla="*/ 3035300 h 3246967"/>
              <a:gd name="connsiteX102" fmla="*/ 3076199 w 8346699"/>
              <a:gd name="connsiteY102" fmla="*/ 3022600 h 3246967"/>
              <a:gd name="connsiteX103" fmla="*/ 3114299 w 8346699"/>
              <a:gd name="connsiteY103" fmla="*/ 2997200 h 3246967"/>
              <a:gd name="connsiteX104" fmla="*/ 3190499 w 8346699"/>
              <a:gd name="connsiteY104" fmla="*/ 2971800 h 3246967"/>
              <a:gd name="connsiteX105" fmla="*/ 3266699 w 8346699"/>
              <a:gd name="connsiteY105" fmla="*/ 2933700 h 3246967"/>
              <a:gd name="connsiteX106" fmla="*/ 3304799 w 8346699"/>
              <a:gd name="connsiteY106" fmla="*/ 2908300 h 3246967"/>
              <a:gd name="connsiteX107" fmla="*/ 3330199 w 8346699"/>
              <a:gd name="connsiteY107" fmla="*/ 2870200 h 3246967"/>
              <a:gd name="connsiteX108" fmla="*/ 3368299 w 8346699"/>
              <a:gd name="connsiteY108" fmla="*/ 2857500 h 3246967"/>
              <a:gd name="connsiteX109" fmla="*/ 3406399 w 8346699"/>
              <a:gd name="connsiteY109" fmla="*/ 2832100 h 3246967"/>
              <a:gd name="connsiteX110" fmla="*/ 3660399 w 8346699"/>
              <a:gd name="connsiteY110" fmla="*/ 2806700 h 3246967"/>
              <a:gd name="connsiteX111" fmla="*/ 3761999 w 8346699"/>
              <a:gd name="connsiteY111" fmla="*/ 2781300 h 3246967"/>
              <a:gd name="connsiteX112" fmla="*/ 3838199 w 8346699"/>
              <a:gd name="connsiteY112" fmla="*/ 2755900 h 3246967"/>
              <a:gd name="connsiteX113" fmla="*/ 3876299 w 8346699"/>
              <a:gd name="connsiteY113" fmla="*/ 2730500 h 3246967"/>
              <a:gd name="connsiteX114" fmla="*/ 3927099 w 8346699"/>
              <a:gd name="connsiteY114" fmla="*/ 2717800 h 3246967"/>
              <a:gd name="connsiteX115" fmla="*/ 3965199 w 8346699"/>
              <a:gd name="connsiteY115" fmla="*/ 2705100 h 3246967"/>
              <a:gd name="connsiteX116" fmla="*/ 3990599 w 8346699"/>
              <a:gd name="connsiteY116" fmla="*/ 2667000 h 3246967"/>
              <a:gd name="connsiteX117" fmla="*/ 3927099 w 8346699"/>
              <a:gd name="connsiteY117" fmla="*/ 2654300 h 3246967"/>
              <a:gd name="connsiteX118" fmla="*/ 3876299 w 8346699"/>
              <a:gd name="connsiteY118" fmla="*/ 2641600 h 3246967"/>
              <a:gd name="connsiteX119" fmla="*/ 3800099 w 8346699"/>
              <a:gd name="connsiteY119" fmla="*/ 2616200 h 3246967"/>
              <a:gd name="connsiteX120" fmla="*/ 3787399 w 8346699"/>
              <a:gd name="connsiteY120" fmla="*/ 2578100 h 3246967"/>
              <a:gd name="connsiteX121" fmla="*/ 3698499 w 8346699"/>
              <a:gd name="connsiteY121" fmla="*/ 2463800 h 3246967"/>
              <a:gd name="connsiteX122" fmla="*/ 3660399 w 8346699"/>
              <a:gd name="connsiteY122" fmla="*/ 2438400 h 3246967"/>
              <a:gd name="connsiteX123" fmla="*/ 3927099 w 8346699"/>
              <a:gd name="connsiteY123" fmla="*/ 2400300 h 3246967"/>
              <a:gd name="connsiteX124" fmla="*/ 4003299 w 8346699"/>
              <a:gd name="connsiteY124" fmla="*/ 2336800 h 3246967"/>
              <a:gd name="connsiteX125" fmla="*/ 4054099 w 8346699"/>
              <a:gd name="connsiteY125" fmla="*/ 2260600 h 3246967"/>
              <a:gd name="connsiteX126" fmla="*/ 4117599 w 8346699"/>
              <a:gd name="connsiteY126" fmla="*/ 2184400 h 3246967"/>
              <a:gd name="connsiteX127" fmla="*/ 4168399 w 8346699"/>
              <a:gd name="connsiteY127" fmla="*/ 2133600 h 3246967"/>
              <a:gd name="connsiteX128" fmla="*/ 4219199 w 8346699"/>
              <a:gd name="connsiteY128" fmla="*/ 2082800 h 3246967"/>
              <a:gd name="connsiteX129" fmla="*/ 4244599 w 8346699"/>
              <a:gd name="connsiteY129" fmla="*/ 2044700 h 3246967"/>
              <a:gd name="connsiteX130" fmla="*/ 4282699 w 8346699"/>
              <a:gd name="connsiteY130" fmla="*/ 2006600 h 3246967"/>
              <a:gd name="connsiteX131" fmla="*/ 4295399 w 8346699"/>
              <a:gd name="connsiteY131" fmla="*/ 1968500 h 3246967"/>
              <a:gd name="connsiteX132" fmla="*/ 4358899 w 8346699"/>
              <a:gd name="connsiteY132" fmla="*/ 1892300 h 3246967"/>
              <a:gd name="connsiteX133" fmla="*/ 4384299 w 8346699"/>
              <a:gd name="connsiteY133" fmla="*/ 1854200 h 3246967"/>
              <a:gd name="connsiteX134" fmla="*/ 4473199 w 8346699"/>
              <a:gd name="connsiteY134" fmla="*/ 1765300 h 3246967"/>
              <a:gd name="connsiteX135" fmla="*/ 4574799 w 8346699"/>
              <a:gd name="connsiteY135" fmla="*/ 1651000 h 3246967"/>
              <a:gd name="connsiteX136" fmla="*/ 4612899 w 8346699"/>
              <a:gd name="connsiteY136" fmla="*/ 1638300 h 3246967"/>
              <a:gd name="connsiteX137" fmla="*/ 4689099 w 8346699"/>
              <a:gd name="connsiteY137" fmla="*/ 1600200 h 3246967"/>
              <a:gd name="connsiteX138" fmla="*/ 4739899 w 8346699"/>
              <a:gd name="connsiteY138" fmla="*/ 1612900 h 3246967"/>
              <a:gd name="connsiteX139" fmla="*/ 4765299 w 8346699"/>
              <a:gd name="connsiteY139" fmla="*/ 1689100 h 3246967"/>
              <a:gd name="connsiteX140" fmla="*/ 4777999 w 8346699"/>
              <a:gd name="connsiteY140" fmla="*/ 1727200 h 3246967"/>
              <a:gd name="connsiteX141" fmla="*/ 4790699 w 8346699"/>
              <a:gd name="connsiteY141" fmla="*/ 1765300 h 3246967"/>
              <a:gd name="connsiteX142" fmla="*/ 4841499 w 8346699"/>
              <a:gd name="connsiteY142" fmla="*/ 1841500 h 3246967"/>
              <a:gd name="connsiteX143" fmla="*/ 4879599 w 8346699"/>
              <a:gd name="connsiteY143" fmla="*/ 1930400 h 3246967"/>
              <a:gd name="connsiteX144" fmla="*/ 4892299 w 8346699"/>
              <a:gd name="connsiteY144" fmla="*/ 1981200 h 3246967"/>
              <a:gd name="connsiteX145" fmla="*/ 4917699 w 8346699"/>
              <a:gd name="connsiteY145" fmla="*/ 2019300 h 3246967"/>
              <a:gd name="connsiteX146" fmla="*/ 4930399 w 8346699"/>
              <a:gd name="connsiteY146" fmla="*/ 2057400 h 3246967"/>
              <a:gd name="connsiteX147" fmla="*/ 4955799 w 8346699"/>
              <a:gd name="connsiteY147" fmla="*/ 2108200 h 3246967"/>
              <a:gd name="connsiteX148" fmla="*/ 4981199 w 8346699"/>
              <a:gd name="connsiteY148" fmla="*/ 2146300 h 3246967"/>
              <a:gd name="connsiteX149" fmla="*/ 5070099 w 8346699"/>
              <a:gd name="connsiteY149" fmla="*/ 2171700 h 3246967"/>
              <a:gd name="connsiteX150" fmla="*/ 5120899 w 8346699"/>
              <a:gd name="connsiteY150" fmla="*/ 2197100 h 3246967"/>
              <a:gd name="connsiteX151" fmla="*/ 5158999 w 8346699"/>
              <a:gd name="connsiteY151" fmla="*/ 2413000 h 3246967"/>
              <a:gd name="connsiteX152" fmla="*/ 5209799 w 8346699"/>
              <a:gd name="connsiteY152" fmla="*/ 2489200 h 3246967"/>
              <a:gd name="connsiteX153" fmla="*/ 5336799 w 8346699"/>
              <a:gd name="connsiteY153" fmla="*/ 2514600 h 3246967"/>
              <a:gd name="connsiteX154" fmla="*/ 5628899 w 8346699"/>
              <a:gd name="connsiteY154" fmla="*/ 2527300 h 3246967"/>
              <a:gd name="connsiteX155" fmla="*/ 5705099 w 8346699"/>
              <a:gd name="connsiteY155" fmla="*/ 2552700 h 3246967"/>
              <a:gd name="connsiteX156" fmla="*/ 5717799 w 8346699"/>
              <a:gd name="connsiteY156" fmla="*/ 2590800 h 3246967"/>
              <a:gd name="connsiteX157" fmla="*/ 5781299 w 8346699"/>
              <a:gd name="connsiteY157" fmla="*/ 2616200 h 3246967"/>
              <a:gd name="connsiteX158" fmla="*/ 5908299 w 8346699"/>
              <a:gd name="connsiteY158" fmla="*/ 2641600 h 3246967"/>
              <a:gd name="connsiteX159" fmla="*/ 6543299 w 8346699"/>
              <a:gd name="connsiteY159" fmla="*/ 2628900 h 3246967"/>
              <a:gd name="connsiteX160" fmla="*/ 6682999 w 8346699"/>
              <a:gd name="connsiteY160" fmla="*/ 2603500 h 3246967"/>
              <a:gd name="connsiteX161" fmla="*/ 6771899 w 8346699"/>
              <a:gd name="connsiteY161" fmla="*/ 2590800 h 3246967"/>
              <a:gd name="connsiteX162" fmla="*/ 6835399 w 8346699"/>
              <a:gd name="connsiteY162" fmla="*/ 2603500 h 3246967"/>
              <a:gd name="connsiteX163" fmla="*/ 6809999 w 8346699"/>
              <a:gd name="connsiteY163" fmla="*/ 2641600 h 3246967"/>
              <a:gd name="connsiteX164" fmla="*/ 6771899 w 8346699"/>
              <a:gd name="connsiteY164" fmla="*/ 2654300 h 3246967"/>
              <a:gd name="connsiteX165" fmla="*/ 7051299 w 8346699"/>
              <a:gd name="connsiteY165" fmla="*/ 2641600 h 3246967"/>
              <a:gd name="connsiteX166" fmla="*/ 7076699 w 8346699"/>
              <a:gd name="connsiteY166" fmla="*/ 2603500 h 3246967"/>
              <a:gd name="connsiteX167" fmla="*/ 7114799 w 8346699"/>
              <a:gd name="connsiteY167" fmla="*/ 2578100 h 3246967"/>
              <a:gd name="connsiteX168" fmla="*/ 7127499 w 8346699"/>
              <a:gd name="connsiteY168" fmla="*/ 2540000 h 3246967"/>
              <a:gd name="connsiteX169" fmla="*/ 7216399 w 8346699"/>
              <a:gd name="connsiteY169" fmla="*/ 2425700 h 3246967"/>
              <a:gd name="connsiteX170" fmla="*/ 7254499 w 8346699"/>
              <a:gd name="connsiteY170" fmla="*/ 2349500 h 3246967"/>
              <a:gd name="connsiteX171" fmla="*/ 7343399 w 8346699"/>
              <a:gd name="connsiteY171" fmla="*/ 2286000 h 3246967"/>
              <a:gd name="connsiteX172" fmla="*/ 7394199 w 8346699"/>
              <a:gd name="connsiteY172" fmla="*/ 2247900 h 3246967"/>
              <a:gd name="connsiteX173" fmla="*/ 7470399 w 8346699"/>
              <a:gd name="connsiteY173" fmla="*/ 2184400 h 3246967"/>
              <a:gd name="connsiteX174" fmla="*/ 7508499 w 8346699"/>
              <a:gd name="connsiteY174" fmla="*/ 2171700 h 3246967"/>
              <a:gd name="connsiteX175" fmla="*/ 7610099 w 8346699"/>
              <a:gd name="connsiteY175" fmla="*/ 2133600 h 3246967"/>
              <a:gd name="connsiteX176" fmla="*/ 7635499 w 8346699"/>
              <a:gd name="connsiteY176" fmla="*/ 2095500 h 3246967"/>
              <a:gd name="connsiteX177" fmla="*/ 7686299 w 8346699"/>
              <a:gd name="connsiteY177" fmla="*/ 2082800 h 3246967"/>
              <a:gd name="connsiteX178" fmla="*/ 7724399 w 8346699"/>
              <a:gd name="connsiteY178" fmla="*/ 2057400 h 3246967"/>
              <a:gd name="connsiteX179" fmla="*/ 7762499 w 8346699"/>
              <a:gd name="connsiteY179" fmla="*/ 2044700 h 3246967"/>
              <a:gd name="connsiteX180" fmla="*/ 7800599 w 8346699"/>
              <a:gd name="connsiteY180" fmla="*/ 2019300 h 3246967"/>
              <a:gd name="connsiteX181" fmla="*/ 7838699 w 8346699"/>
              <a:gd name="connsiteY181" fmla="*/ 1981200 h 3246967"/>
              <a:gd name="connsiteX182" fmla="*/ 7940299 w 8346699"/>
              <a:gd name="connsiteY182" fmla="*/ 1943100 h 3246967"/>
              <a:gd name="connsiteX183" fmla="*/ 7978399 w 8346699"/>
              <a:gd name="connsiteY183" fmla="*/ 1905000 h 3246967"/>
              <a:gd name="connsiteX184" fmla="*/ 8079999 w 8346699"/>
              <a:gd name="connsiteY184" fmla="*/ 1854200 h 3246967"/>
              <a:gd name="connsiteX185" fmla="*/ 8105399 w 8346699"/>
              <a:gd name="connsiteY185" fmla="*/ 1816100 h 3246967"/>
              <a:gd name="connsiteX186" fmla="*/ 8156199 w 8346699"/>
              <a:gd name="connsiteY186" fmla="*/ 1803400 h 3246967"/>
              <a:gd name="connsiteX187" fmla="*/ 8346699 w 8346699"/>
              <a:gd name="connsiteY187" fmla="*/ 1765300 h 3246967"/>
              <a:gd name="connsiteX188" fmla="*/ 8283199 w 8346699"/>
              <a:gd name="connsiteY188" fmla="*/ 1752600 h 3246967"/>
              <a:gd name="connsiteX189" fmla="*/ 8245099 w 8346699"/>
              <a:gd name="connsiteY189" fmla="*/ 1739900 h 3246967"/>
              <a:gd name="connsiteX190" fmla="*/ 8156199 w 8346699"/>
              <a:gd name="connsiteY190" fmla="*/ 1727200 h 3246967"/>
              <a:gd name="connsiteX191" fmla="*/ 8079999 w 8346699"/>
              <a:gd name="connsiteY191" fmla="*/ 1714500 h 3246967"/>
              <a:gd name="connsiteX192" fmla="*/ 7889499 w 8346699"/>
              <a:gd name="connsiteY192" fmla="*/ 1727200 h 3246967"/>
              <a:gd name="connsiteX193" fmla="*/ 7851399 w 8346699"/>
              <a:gd name="connsiteY193" fmla="*/ 1752600 h 3246967"/>
              <a:gd name="connsiteX194" fmla="*/ 7813299 w 8346699"/>
              <a:gd name="connsiteY194" fmla="*/ 1765300 h 3246967"/>
              <a:gd name="connsiteX195" fmla="*/ 7737099 w 8346699"/>
              <a:gd name="connsiteY195" fmla="*/ 1803400 h 3246967"/>
              <a:gd name="connsiteX196" fmla="*/ 7622799 w 8346699"/>
              <a:gd name="connsiteY196" fmla="*/ 1905000 h 3246967"/>
              <a:gd name="connsiteX197" fmla="*/ 7521199 w 8346699"/>
              <a:gd name="connsiteY197" fmla="*/ 2057400 h 3246967"/>
              <a:gd name="connsiteX198" fmla="*/ 7495799 w 8346699"/>
              <a:gd name="connsiteY198" fmla="*/ 2095500 h 3246967"/>
              <a:gd name="connsiteX199" fmla="*/ 7406899 w 8346699"/>
              <a:gd name="connsiteY199" fmla="*/ 2171700 h 3246967"/>
              <a:gd name="connsiteX200" fmla="*/ 7368799 w 8346699"/>
              <a:gd name="connsiteY200" fmla="*/ 2197100 h 3246967"/>
              <a:gd name="connsiteX201" fmla="*/ 7292599 w 8346699"/>
              <a:gd name="connsiteY201" fmla="*/ 2247900 h 3246967"/>
              <a:gd name="connsiteX202" fmla="*/ 7216399 w 8346699"/>
              <a:gd name="connsiteY202" fmla="*/ 2324100 h 3246967"/>
              <a:gd name="connsiteX203" fmla="*/ 7178299 w 8346699"/>
              <a:gd name="connsiteY203" fmla="*/ 2362200 h 3246967"/>
              <a:gd name="connsiteX204" fmla="*/ 7140199 w 8346699"/>
              <a:gd name="connsiteY204" fmla="*/ 2413000 h 3246967"/>
              <a:gd name="connsiteX205" fmla="*/ 7051299 w 8346699"/>
              <a:gd name="connsiteY205" fmla="*/ 2527300 h 3246967"/>
              <a:gd name="connsiteX206" fmla="*/ 7000499 w 8346699"/>
              <a:gd name="connsiteY206" fmla="*/ 2540000 h 3246967"/>
              <a:gd name="connsiteX207" fmla="*/ 6619499 w 8346699"/>
              <a:gd name="connsiteY207" fmla="*/ 2552700 h 3246967"/>
              <a:gd name="connsiteX208" fmla="*/ 6568699 w 8346699"/>
              <a:gd name="connsiteY208" fmla="*/ 2540000 h 3246967"/>
              <a:gd name="connsiteX209" fmla="*/ 6301999 w 8346699"/>
              <a:gd name="connsiteY209" fmla="*/ 2514600 h 3246967"/>
              <a:gd name="connsiteX210" fmla="*/ 6225799 w 8346699"/>
              <a:gd name="connsiteY210" fmla="*/ 2501900 h 3246967"/>
              <a:gd name="connsiteX211" fmla="*/ 6149599 w 8346699"/>
              <a:gd name="connsiteY211" fmla="*/ 2476500 h 3246967"/>
              <a:gd name="connsiteX212" fmla="*/ 6022599 w 8346699"/>
              <a:gd name="connsiteY212" fmla="*/ 2438400 h 3246967"/>
              <a:gd name="connsiteX213" fmla="*/ 5984499 w 8346699"/>
              <a:gd name="connsiteY213" fmla="*/ 2413000 h 3246967"/>
              <a:gd name="connsiteX214" fmla="*/ 5933699 w 8346699"/>
              <a:gd name="connsiteY214" fmla="*/ 2400300 h 3246967"/>
              <a:gd name="connsiteX215" fmla="*/ 5832099 w 8346699"/>
              <a:gd name="connsiteY215" fmla="*/ 2349500 h 3246967"/>
              <a:gd name="connsiteX216" fmla="*/ 5806699 w 8346699"/>
              <a:gd name="connsiteY216" fmla="*/ 2311400 h 3246967"/>
              <a:gd name="connsiteX217" fmla="*/ 5768599 w 8346699"/>
              <a:gd name="connsiteY217" fmla="*/ 2273300 h 3246967"/>
              <a:gd name="connsiteX218" fmla="*/ 5755899 w 8346699"/>
              <a:gd name="connsiteY218" fmla="*/ 2235200 h 3246967"/>
              <a:gd name="connsiteX219" fmla="*/ 5692399 w 8346699"/>
              <a:gd name="connsiteY219" fmla="*/ 2171700 h 3246967"/>
              <a:gd name="connsiteX220" fmla="*/ 5641599 w 8346699"/>
              <a:gd name="connsiteY220" fmla="*/ 2095500 h 3246967"/>
              <a:gd name="connsiteX221" fmla="*/ 5616199 w 8346699"/>
              <a:gd name="connsiteY221" fmla="*/ 2057400 h 3246967"/>
              <a:gd name="connsiteX222" fmla="*/ 5387599 w 8346699"/>
              <a:gd name="connsiteY222" fmla="*/ 2044700 h 3246967"/>
              <a:gd name="connsiteX223" fmla="*/ 5324099 w 8346699"/>
              <a:gd name="connsiteY223" fmla="*/ 2019300 h 3246967"/>
              <a:gd name="connsiteX224" fmla="*/ 5235199 w 8346699"/>
              <a:gd name="connsiteY224" fmla="*/ 2006600 h 3246967"/>
              <a:gd name="connsiteX225" fmla="*/ 5158999 w 8346699"/>
              <a:gd name="connsiteY225" fmla="*/ 1943100 h 3246967"/>
              <a:gd name="connsiteX226" fmla="*/ 5120899 w 8346699"/>
              <a:gd name="connsiteY226" fmla="*/ 1917700 h 3246967"/>
              <a:gd name="connsiteX227" fmla="*/ 5095499 w 8346699"/>
              <a:gd name="connsiteY227" fmla="*/ 1866900 h 3246967"/>
              <a:gd name="connsiteX228" fmla="*/ 5082799 w 8346699"/>
              <a:gd name="connsiteY228" fmla="*/ 1816100 h 3246967"/>
              <a:gd name="connsiteX229" fmla="*/ 5057399 w 8346699"/>
              <a:gd name="connsiteY229" fmla="*/ 1752600 h 3246967"/>
              <a:gd name="connsiteX230" fmla="*/ 5044699 w 8346699"/>
              <a:gd name="connsiteY230" fmla="*/ 1511300 h 3246967"/>
              <a:gd name="connsiteX231" fmla="*/ 5031999 w 8346699"/>
              <a:gd name="connsiteY231" fmla="*/ 1422400 h 3246967"/>
              <a:gd name="connsiteX232" fmla="*/ 5019299 w 8346699"/>
              <a:gd name="connsiteY232" fmla="*/ 1270000 h 3246967"/>
              <a:gd name="connsiteX233" fmla="*/ 4993899 w 8346699"/>
              <a:gd name="connsiteY233" fmla="*/ 1104900 h 3246967"/>
              <a:gd name="connsiteX234" fmla="*/ 4930399 w 8346699"/>
              <a:gd name="connsiteY234" fmla="*/ 1028700 h 3246967"/>
              <a:gd name="connsiteX235" fmla="*/ 4841499 w 8346699"/>
              <a:gd name="connsiteY235" fmla="*/ 927100 h 3246967"/>
              <a:gd name="connsiteX236" fmla="*/ 4790699 w 8346699"/>
              <a:gd name="connsiteY236" fmla="*/ 876300 h 3246967"/>
              <a:gd name="connsiteX237" fmla="*/ 4765299 w 8346699"/>
              <a:gd name="connsiteY237" fmla="*/ 838200 h 3246967"/>
              <a:gd name="connsiteX238" fmla="*/ 4638299 w 8346699"/>
              <a:gd name="connsiteY238" fmla="*/ 800100 h 3246967"/>
              <a:gd name="connsiteX239" fmla="*/ 4511299 w 8346699"/>
              <a:gd name="connsiteY239" fmla="*/ 812800 h 3246967"/>
              <a:gd name="connsiteX240" fmla="*/ 4473199 w 8346699"/>
              <a:gd name="connsiteY240" fmla="*/ 825500 h 3246967"/>
              <a:gd name="connsiteX241" fmla="*/ 4409699 w 8346699"/>
              <a:gd name="connsiteY241" fmla="*/ 901700 h 3246967"/>
              <a:gd name="connsiteX242" fmla="*/ 4396999 w 8346699"/>
              <a:gd name="connsiteY242" fmla="*/ 939800 h 3246967"/>
              <a:gd name="connsiteX243" fmla="*/ 4371599 w 8346699"/>
              <a:gd name="connsiteY243" fmla="*/ 977900 h 3246967"/>
              <a:gd name="connsiteX244" fmla="*/ 4320799 w 8346699"/>
              <a:gd name="connsiteY244" fmla="*/ 1092200 h 3246967"/>
              <a:gd name="connsiteX245" fmla="*/ 4308099 w 8346699"/>
              <a:gd name="connsiteY245" fmla="*/ 1155700 h 3246967"/>
              <a:gd name="connsiteX246" fmla="*/ 4282699 w 8346699"/>
              <a:gd name="connsiteY246" fmla="*/ 1308100 h 3246967"/>
              <a:gd name="connsiteX247" fmla="*/ 4269999 w 8346699"/>
              <a:gd name="connsiteY247" fmla="*/ 1346200 h 3246967"/>
              <a:gd name="connsiteX248" fmla="*/ 4244599 w 8346699"/>
              <a:gd name="connsiteY248" fmla="*/ 1384300 h 3246967"/>
              <a:gd name="connsiteX249" fmla="*/ 4231899 w 8346699"/>
              <a:gd name="connsiteY249" fmla="*/ 1447800 h 3246967"/>
              <a:gd name="connsiteX250" fmla="*/ 4219199 w 8346699"/>
              <a:gd name="connsiteY250" fmla="*/ 1524000 h 3246967"/>
              <a:gd name="connsiteX251" fmla="*/ 4193799 w 8346699"/>
              <a:gd name="connsiteY251" fmla="*/ 1600200 h 3246967"/>
              <a:gd name="connsiteX252" fmla="*/ 4181099 w 8346699"/>
              <a:gd name="connsiteY252" fmla="*/ 1651000 h 3246967"/>
              <a:gd name="connsiteX253" fmla="*/ 4155699 w 8346699"/>
              <a:gd name="connsiteY253" fmla="*/ 1816100 h 3246967"/>
              <a:gd name="connsiteX254" fmla="*/ 4142999 w 8346699"/>
              <a:gd name="connsiteY254" fmla="*/ 1854200 h 3246967"/>
              <a:gd name="connsiteX255" fmla="*/ 4130299 w 8346699"/>
              <a:gd name="connsiteY255" fmla="*/ 1905000 h 3246967"/>
              <a:gd name="connsiteX256" fmla="*/ 4104899 w 8346699"/>
              <a:gd name="connsiteY256" fmla="*/ 2070100 h 3246967"/>
              <a:gd name="connsiteX257" fmla="*/ 4092199 w 8346699"/>
              <a:gd name="connsiteY257" fmla="*/ 2108200 h 3246967"/>
              <a:gd name="connsiteX258" fmla="*/ 4015999 w 8346699"/>
              <a:gd name="connsiteY258" fmla="*/ 2184400 h 3246967"/>
              <a:gd name="connsiteX259" fmla="*/ 3939799 w 8346699"/>
              <a:gd name="connsiteY259" fmla="*/ 2235200 h 3246967"/>
              <a:gd name="connsiteX260" fmla="*/ 3901699 w 8346699"/>
              <a:gd name="connsiteY260" fmla="*/ 2197100 h 3246967"/>
              <a:gd name="connsiteX261" fmla="*/ 3838199 w 8346699"/>
              <a:gd name="connsiteY261" fmla="*/ 2108200 h 3246967"/>
              <a:gd name="connsiteX262" fmla="*/ 3800099 w 8346699"/>
              <a:gd name="connsiteY262" fmla="*/ 2006600 h 3246967"/>
              <a:gd name="connsiteX263" fmla="*/ 3787399 w 8346699"/>
              <a:gd name="connsiteY263" fmla="*/ 1955800 h 3246967"/>
              <a:gd name="connsiteX264" fmla="*/ 3749299 w 8346699"/>
              <a:gd name="connsiteY264" fmla="*/ 1917700 h 3246967"/>
              <a:gd name="connsiteX265" fmla="*/ 3685799 w 8346699"/>
              <a:gd name="connsiteY265" fmla="*/ 1841500 h 3246967"/>
              <a:gd name="connsiteX266" fmla="*/ 3673099 w 8346699"/>
              <a:gd name="connsiteY266" fmla="*/ 1803400 h 3246967"/>
              <a:gd name="connsiteX267" fmla="*/ 3634999 w 8346699"/>
              <a:gd name="connsiteY267" fmla="*/ 1790700 h 3246967"/>
              <a:gd name="connsiteX268" fmla="*/ 3596899 w 8346699"/>
              <a:gd name="connsiteY268" fmla="*/ 1752600 h 3246967"/>
              <a:gd name="connsiteX269" fmla="*/ 3546099 w 8346699"/>
              <a:gd name="connsiteY269" fmla="*/ 1676400 h 3246967"/>
              <a:gd name="connsiteX270" fmla="*/ 3533399 w 8346699"/>
              <a:gd name="connsiteY270" fmla="*/ 1638300 h 3246967"/>
              <a:gd name="connsiteX271" fmla="*/ 3495299 w 8346699"/>
              <a:gd name="connsiteY271" fmla="*/ 1587500 h 3246967"/>
              <a:gd name="connsiteX272" fmla="*/ 3457199 w 8346699"/>
              <a:gd name="connsiteY272" fmla="*/ 1485900 h 3246967"/>
              <a:gd name="connsiteX273" fmla="*/ 3419099 w 8346699"/>
              <a:gd name="connsiteY273" fmla="*/ 1422400 h 3246967"/>
              <a:gd name="connsiteX274" fmla="*/ 3380999 w 8346699"/>
              <a:gd name="connsiteY274" fmla="*/ 1320800 h 3246967"/>
              <a:gd name="connsiteX275" fmla="*/ 3317499 w 8346699"/>
              <a:gd name="connsiteY275" fmla="*/ 1193800 h 3246967"/>
              <a:gd name="connsiteX276" fmla="*/ 3203199 w 8346699"/>
              <a:gd name="connsiteY276" fmla="*/ 1143000 h 3246967"/>
              <a:gd name="connsiteX277" fmla="*/ 3165099 w 8346699"/>
              <a:gd name="connsiteY277" fmla="*/ 1130300 h 3246967"/>
              <a:gd name="connsiteX278" fmla="*/ 3012699 w 8346699"/>
              <a:gd name="connsiteY278" fmla="*/ 1168400 h 3246967"/>
              <a:gd name="connsiteX279" fmla="*/ 2974599 w 8346699"/>
              <a:gd name="connsiteY279" fmla="*/ 1193800 h 3246967"/>
              <a:gd name="connsiteX280" fmla="*/ 2923799 w 8346699"/>
              <a:gd name="connsiteY280" fmla="*/ 1219200 h 3246967"/>
              <a:gd name="connsiteX281" fmla="*/ 2885699 w 8346699"/>
              <a:gd name="connsiteY281" fmla="*/ 1244600 h 3246967"/>
              <a:gd name="connsiteX282" fmla="*/ 2834899 w 8346699"/>
              <a:gd name="connsiteY282" fmla="*/ 1257300 h 3246967"/>
              <a:gd name="connsiteX283" fmla="*/ 2796799 w 8346699"/>
              <a:gd name="connsiteY283" fmla="*/ 1308100 h 3246967"/>
              <a:gd name="connsiteX284" fmla="*/ 2758699 w 8346699"/>
              <a:gd name="connsiteY284" fmla="*/ 1320800 h 3246967"/>
              <a:gd name="connsiteX285" fmla="*/ 2733299 w 8346699"/>
              <a:gd name="connsiteY285" fmla="*/ 1358900 h 3246967"/>
              <a:gd name="connsiteX286" fmla="*/ 2657099 w 8346699"/>
              <a:gd name="connsiteY286" fmla="*/ 1435100 h 3246967"/>
              <a:gd name="connsiteX287" fmla="*/ 2631699 w 8346699"/>
              <a:gd name="connsiteY287" fmla="*/ 1498600 h 3246967"/>
              <a:gd name="connsiteX288" fmla="*/ 2618999 w 8346699"/>
              <a:gd name="connsiteY288" fmla="*/ 1562100 h 3246967"/>
              <a:gd name="connsiteX289" fmla="*/ 2580899 w 8346699"/>
              <a:gd name="connsiteY289" fmla="*/ 1612900 h 3246967"/>
              <a:gd name="connsiteX290" fmla="*/ 2542799 w 8346699"/>
              <a:gd name="connsiteY290" fmla="*/ 1689100 h 3246967"/>
              <a:gd name="connsiteX291" fmla="*/ 2517399 w 8346699"/>
              <a:gd name="connsiteY291" fmla="*/ 1828800 h 3246967"/>
              <a:gd name="connsiteX292" fmla="*/ 2504699 w 8346699"/>
              <a:gd name="connsiteY292" fmla="*/ 1866900 h 3246967"/>
              <a:gd name="connsiteX293" fmla="*/ 2491999 w 8346699"/>
              <a:gd name="connsiteY293" fmla="*/ 1943100 h 3246967"/>
              <a:gd name="connsiteX294" fmla="*/ 2466599 w 8346699"/>
              <a:gd name="connsiteY294" fmla="*/ 1981200 h 3246967"/>
              <a:gd name="connsiteX295" fmla="*/ 2441199 w 8346699"/>
              <a:gd name="connsiteY295" fmla="*/ 2057400 h 3246967"/>
              <a:gd name="connsiteX296" fmla="*/ 2390399 w 8346699"/>
              <a:gd name="connsiteY296" fmla="*/ 2146300 h 3246967"/>
              <a:gd name="connsiteX297" fmla="*/ 2352299 w 8346699"/>
              <a:gd name="connsiteY297" fmla="*/ 2222500 h 3246967"/>
              <a:gd name="connsiteX298" fmla="*/ 2326899 w 8346699"/>
              <a:gd name="connsiteY298" fmla="*/ 2273300 h 3246967"/>
              <a:gd name="connsiteX299" fmla="*/ 2250699 w 8346699"/>
              <a:gd name="connsiteY299" fmla="*/ 2336800 h 3246967"/>
              <a:gd name="connsiteX300" fmla="*/ 2237999 w 8346699"/>
              <a:gd name="connsiteY300" fmla="*/ 2374900 h 3246967"/>
              <a:gd name="connsiteX301" fmla="*/ 2149099 w 8346699"/>
              <a:gd name="connsiteY301" fmla="*/ 2438400 h 3246967"/>
              <a:gd name="connsiteX302" fmla="*/ 2072899 w 8346699"/>
              <a:gd name="connsiteY302" fmla="*/ 2501900 h 3246967"/>
              <a:gd name="connsiteX303" fmla="*/ 1996699 w 8346699"/>
              <a:gd name="connsiteY303" fmla="*/ 2527300 h 3246967"/>
              <a:gd name="connsiteX304" fmla="*/ 1945899 w 8346699"/>
              <a:gd name="connsiteY304" fmla="*/ 2552700 h 3246967"/>
              <a:gd name="connsiteX305" fmla="*/ 1844299 w 8346699"/>
              <a:gd name="connsiteY305" fmla="*/ 2565400 h 3246967"/>
              <a:gd name="connsiteX306" fmla="*/ 1628399 w 8346699"/>
              <a:gd name="connsiteY306" fmla="*/ 2552700 h 3246967"/>
              <a:gd name="connsiteX307" fmla="*/ 1552199 w 8346699"/>
              <a:gd name="connsiteY307" fmla="*/ 2489200 h 3246967"/>
              <a:gd name="connsiteX308" fmla="*/ 1488699 w 8346699"/>
              <a:gd name="connsiteY308" fmla="*/ 2374900 h 3246967"/>
              <a:gd name="connsiteX309" fmla="*/ 1475999 w 8346699"/>
              <a:gd name="connsiteY309" fmla="*/ 2311400 h 3246967"/>
              <a:gd name="connsiteX310" fmla="*/ 1450599 w 8346699"/>
              <a:gd name="connsiteY310" fmla="*/ 2273300 h 3246967"/>
              <a:gd name="connsiteX311" fmla="*/ 1412499 w 8346699"/>
              <a:gd name="connsiteY311" fmla="*/ 2197100 h 3246967"/>
              <a:gd name="connsiteX312" fmla="*/ 1399799 w 8346699"/>
              <a:gd name="connsiteY312" fmla="*/ 2019300 h 3246967"/>
              <a:gd name="connsiteX313" fmla="*/ 1374399 w 8346699"/>
              <a:gd name="connsiteY313" fmla="*/ 1943100 h 3246967"/>
              <a:gd name="connsiteX314" fmla="*/ 1361699 w 8346699"/>
              <a:gd name="connsiteY314" fmla="*/ 1752600 h 3246967"/>
              <a:gd name="connsiteX315" fmla="*/ 1336299 w 8346699"/>
              <a:gd name="connsiteY315" fmla="*/ 1651000 h 3246967"/>
              <a:gd name="connsiteX316" fmla="*/ 1298199 w 8346699"/>
              <a:gd name="connsiteY316" fmla="*/ 1498600 h 3246967"/>
              <a:gd name="connsiteX317" fmla="*/ 1272799 w 8346699"/>
              <a:gd name="connsiteY317" fmla="*/ 1435100 h 3246967"/>
              <a:gd name="connsiteX318" fmla="*/ 1260099 w 8346699"/>
              <a:gd name="connsiteY318" fmla="*/ 1397000 h 3246967"/>
              <a:gd name="connsiteX319" fmla="*/ 1196599 w 8346699"/>
              <a:gd name="connsiteY319" fmla="*/ 1320800 h 3246967"/>
              <a:gd name="connsiteX320" fmla="*/ 1171199 w 8346699"/>
              <a:gd name="connsiteY320" fmla="*/ 1282700 h 3246967"/>
              <a:gd name="connsiteX321" fmla="*/ 1094999 w 8346699"/>
              <a:gd name="connsiteY321" fmla="*/ 1206500 h 3246967"/>
              <a:gd name="connsiteX322" fmla="*/ 1056899 w 8346699"/>
              <a:gd name="connsiteY322" fmla="*/ 1104900 h 3246967"/>
              <a:gd name="connsiteX323" fmla="*/ 1044199 w 8346699"/>
              <a:gd name="connsiteY323" fmla="*/ 1066800 h 3246967"/>
              <a:gd name="connsiteX324" fmla="*/ 1006099 w 8346699"/>
              <a:gd name="connsiteY324" fmla="*/ 1016000 h 3246967"/>
              <a:gd name="connsiteX325" fmla="*/ 980699 w 8346699"/>
              <a:gd name="connsiteY325" fmla="*/ 952500 h 3246967"/>
              <a:gd name="connsiteX326" fmla="*/ 942599 w 8346699"/>
              <a:gd name="connsiteY326" fmla="*/ 863600 h 3246967"/>
              <a:gd name="connsiteX327" fmla="*/ 904499 w 8346699"/>
              <a:gd name="connsiteY327" fmla="*/ 647700 h 3246967"/>
              <a:gd name="connsiteX328" fmla="*/ 891799 w 8346699"/>
              <a:gd name="connsiteY328" fmla="*/ 609600 h 3246967"/>
              <a:gd name="connsiteX329" fmla="*/ 828299 w 8346699"/>
              <a:gd name="connsiteY329" fmla="*/ 533400 h 3246967"/>
              <a:gd name="connsiteX330" fmla="*/ 815599 w 8346699"/>
              <a:gd name="connsiteY330" fmla="*/ 495300 h 3246967"/>
              <a:gd name="connsiteX331" fmla="*/ 726699 w 8346699"/>
              <a:gd name="connsiteY331" fmla="*/ 419100 h 3246967"/>
              <a:gd name="connsiteX332" fmla="*/ 650499 w 8346699"/>
              <a:gd name="connsiteY332" fmla="*/ 368300 h 3246967"/>
              <a:gd name="connsiteX333" fmla="*/ 574299 w 8346699"/>
              <a:gd name="connsiteY333" fmla="*/ 342900 h 3246967"/>
              <a:gd name="connsiteX334" fmla="*/ 536199 w 8346699"/>
              <a:gd name="connsiteY334" fmla="*/ 330200 h 3246967"/>
              <a:gd name="connsiteX335" fmla="*/ 447299 w 8346699"/>
              <a:gd name="connsiteY335" fmla="*/ 266700 h 3246967"/>
              <a:gd name="connsiteX336" fmla="*/ 396499 w 8346699"/>
              <a:gd name="connsiteY336" fmla="*/ 241300 h 3246967"/>
              <a:gd name="connsiteX337" fmla="*/ 358399 w 8346699"/>
              <a:gd name="connsiteY337" fmla="*/ 215900 h 3246967"/>
              <a:gd name="connsiteX338" fmla="*/ 307599 w 8346699"/>
              <a:gd name="connsiteY338" fmla="*/ 190500 h 3246967"/>
              <a:gd name="connsiteX339" fmla="*/ 218699 w 8346699"/>
              <a:gd name="connsiteY339" fmla="*/ 127000 h 3246967"/>
              <a:gd name="connsiteX340" fmla="*/ 180599 w 8346699"/>
              <a:gd name="connsiteY340" fmla="*/ 114300 h 3246967"/>
              <a:gd name="connsiteX341" fmla="*/ 129799 w 8346699"/>
              <a:gd name="connsiteY341" fmla="*/ 38100 h 3246967"/>
              <a:gd name="connsiteX342" fmla="*/ 2799 w 8346699"/>
              <a:gd name="connsiteY34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942599 w 8346699"/>
              <a:gd name="connsiteY10" fmla="*/ 2717800 h 3246967"/>
              <a:gd name="connsiteX11" fmla="*/ 1078066 w 8346699"/>
              <a:gd name="connsiteY11" fmla="*/ 2798233 h 3246967"/>
              <a:gd name="connsiteX12" fmla="*/ 1145799 w 8346699"/>
              <a:gd name="connsiteY12" fmla="*/ 2781300 h 3246967"/>
              <a:gd name="connsiteX13" fmla="*/ 1183899 w 8346699"/>
              <a:gd name="connsiteY13" fmla="*/ 2806700 h 3246967"/>
              <a:gd name="connsiteX14" fmla="*/ 1221999 w 8346699"/>
              <a:gd name="connsiteY14" fmla="*/ 2844800 h 3246967"/>
              <a:gd name="connsiteX15" fmla="*/ 1526799 w 8346699"/>
              <a:gd name="connsiteY15" fmla="*/ 2895600 h 3246967"/>
              <a:gd name="connsiteX16" fmla="*/ 1552199 w 8346699"/>
              <a:gd name="connsiteY16" fmla="*/ 2959100 h 3246967"/>
              <a:gd name="connsiteX17" fmla="*/ 1564899 w 8346699"/>
              <a:gd name="connsiteY17" fmla="*/ 3009900 h 3246967"/>
              <a:gd name="connsiteX18" fmla="*/ 1615699 w 8346699"/>
              <a:gd name="connsiteY18" fmla="*/ 3022600 h 3246967"/>
              <a:gd name="connsiteX19" fmla="*/ 1806199 w 8346699"/>
              <a:gd name="connsiteY19" fmla="*/ 3009900 h 3246967"/>
              <a:gd name="connsiteX20" fmla="*/ 1882399 w 8346699"/>
              <a:gd name="connsiteY20" fmla="*/ 2933700 h 3246967"/>
              <a:gd name="connsiteX21" fmla="*/ 1920499 w 8346699"/>
              <a:gd name="connsiteY21" fmla="*/ 2895600 h 3246967"/>
              <a:gd name="connsiteX22" fmla="*/ 1945899 w 8346699"/>
              <a:gd name="connsiteY22" fmla="*/ 2857500 h 3246967"/>
              <a:gd name="connsiteX23" fmla="*/ 1983999 w 8346699"/>
              <a:gd name="connsiteY23" fmla="*/ 2832100 h 3246967"/>
              <a:gd name="connsiteX24" fmla="*/ 2022099 w 8346699"/>
              <a:gd name="connsiteY24" fmla="*/ 2794000 h 3246967"/>
              <a:gd name="connsiteX25" fmla="*/ 2060199 w 8346699"/>
              <a:gd name="connsiteY25" fmla="*/ 2781300 h 3246967"/>
              <a:gd name="connsiteX26" fmla="*/ 2403099 w 8346699"/>
              <a:gd name="connsiteY26" fmla="*/ 2768600 h 3246967"/>
              <a:gd name="connsiteX27" fmla="*/ 2453899 w 8346699"/>
              <a:gd name="connsiteY27" fmla="*/ 2755900 h 3246967"/>
              <a:gd name="connsiteX28" fmla="*/ 2491999 w 8346699"/>
              <a:gd name="connsiteY28" fmla="*/ 2743200 h 3246967"/>
              <a:gd name="connsiteX29" fmla="*/ 2555499 w 8346699"/>
              <a:gd name="connsiteY29" fmla="*/ 2730500 h 3246967"/>
              <a:gd name="connsiteX30" fmla="*/ 2593599 w 8346699"/>
              <a:gd name="connsiteY30" fmla="*/ 2692400 h 3246967"/>
              <a:gd name="connsiteX31" fmla="*/ 2631699 w 8346699"/>
              <a:gd name="connsiteY31" fmla="*/ 2679700 h 3246967"/>
              <a:gd name="connsiteX32" fmla="*/ 2644399 w 8346699"/>
              <a:gd name="connsiteY32" fmla="*/ 2641600 h 3246967"/>
              <a:gd name="connsiteX33" fmla="*/ 2745999 w 8346699"/>
              <a:gd name="connsiteY33" fmla="*/ 2540000 h 3246967"/>
              <a:gd name="connsiteX34" fmla="*/ 2758699 w 8346699"/>
              <a:gd name="connsiteY34" fmla="*/ 2501900 h 3246967"/>
              <a:gd name="connsiteX35" fmla="*/ 2809499 w 8346699"/>
              <a:gd name="connsiteY35" fmla="*/ 2425700 h 3246967"/>
              <a:gd name="connsiteX36" fmla="*/ 2822199 w 8346699"/>
              <a:gd name="connsiteY36" fmla="*/ 2387600 h 3246967"/>
              <a:gd name="connsiteX37" fmla="*/ 2847599 w 8346699"/>
              <a:gd name="connsiteY37" fmla="*/ 2336800 h 3246967"/>
              <a:gd name="connsiteX38" fmla="*/ 2809499 w 8346699"/>
              <a:gd name="connsiteY38" fmla="*/ 2374900 h 3246967"/>
              <a:gd name="connsiteX39" fmla="*/ 2733299 w 8346699"/>
              <a:gd name="connsiteY39" fmla="*/ 2413000 h 3246967"/>
              <a:gd name="connsiteX40" fmla="*/ 2657099 w 8346699"/>
              <a:gd name="connsiteY40" fmla="*/ 2476500 h 3246967"/>
              <a:gd name="connsiteX41" fmla="*/ 2580899 w 8346699"/>
              <a:gd name="connsiteY41" fmla="*/ 2527300 h 3246967"/>
              <a:gd name="connsiteX42" fmla="*/ 2479299 w 8346699"/>
              <a:gd name="connsiteY42" fmla="*/ 2641600 h 3246967"/>
              <a:gd name="connsiteX43" fmla="*/ 2441199 w 8346699"/>
              <a:gd name="connsiteY43" fmla="*/ 2679700 h 3246967"/>
              <a:gd name="connsiteX44" fmla="*/ 2428499 w 8346699"/>
              <a:gd name="connsiteY44" fmla="*/ 2717800 h 3246967"/>
              <a:gd name="connsiteX45" fmla="*/ 2403099 w 8346699"/>
              <a:gd name="connsiteY45" fmla="*/ 2755900 h 3246967"/>
              <a:gd name="connsiteX46" fmla="*/ 2364999 w 8346699"/>
              <a:gd name="connsiteY46" fmla="*/ 2870200 h 3246967"/>
              <a:gd name="connsiteX47" fmla="*/ 2288799 w 8346699"/>
              <a:gd name="connsiteY47" fmla="*/ 2933700 h 3246967"/>
              <a:gd name="connsiteX48" fmla="*/ 2161799 w 8346699"/>
              <a:gd name="connsiteY48" fmla="*/ 3022600 h 3246967"/>
              <a:gd name="connsiteX49" fmla="*/ 2110999 w 8346699"/>
              <a:gd name="connsiteY49" fmla="*/ 3048000 h 3246967"/>
              <a:gd name="connsiteX50" fmla="*/ 2072899 w 8346699"/>
              <a:gd name="connsiteY50" fmla="*/ 3073400 h 3246967"/>
              <a:gd name="connsiteX51" fmla="*/ 1996699 w 8346699"/>
              <a:gd name="connsiteY51" fmla="*/ 3098800 h 3246967"/>
              <a:gd name="connsiteX52" fmla="*/ 1958599 w 8346699"/>
              <a:gd name="connsiteY52" fmla="*/ 3111500 h 3246967"/>
              <a:gd name="connsiteX53" fmla="*/ 2364999 w 8346699"/>
              <a:gd name="connsiteY53" fmla="*/ 3136900 h 3246967"/>
              <a:gd name="connsiteX54" fmla="*/ 2669799 w 8346699"/>
              <a:gd name="connsiteY54" fmla="*/ 3162300 h 3246967"/>
              <a:gd name="connsiteX55" fmla="*/ 2885699 w 8346699"/>
              <a:gd name="connsiteY55" fmla="*/ 3175000 h 3246967"/>
              <a:gd name="connsiteX56" fmla="*/ 3406399 w 8346699"/>
              <a:gd name="connsiteY56" fmla="*/ 3149600 h 3246967"/>
              <a:gd name="connsiteX57" fmla="*/ 3533399 w 8346699"/>
              <a:gd name="connsiteY57" fmla="*/ 3124200 h 3246967"/>
              <a:gd name="connsiteX58" fmla="*/ 3609599 w 8346699"/>
              <a:gd name="connsiteY58" fmla="*/ 3098800 h 3246967"/>
              <a:gd name="connsiteX59" fmla="*/ 4104899 w 8346699"/>
              <a:gd name="connsiteY59" fmla="*/ 3073400 h 3246967"/>
              <a:gd name="connsiteX60" fmla="*/ 4282699 w 8346699"/>
              <a:gd name="connsiteY60" fmla="*/ 3048000 h 3246967"/>
              <a:gd name="connsiteX61" fmla="*/ 4358899 w 8346699"/>
              <a:gd name="connsiteY61" fmla="*/ 3035300 h 3246967"/>
              <a:gd name="connsiteX62" fmla="*/ 4435099 w 8346699"/>
              <a:gd name="connsiteY62" fmla="*/ 3009900 h 3246967"/>
              <a:gd name="connsiteX63" fmla="*/ 5044699 w 8346699"/>
              <a:gd name="connsiteY63" fmla="*/ 3022600 h 3246967"/>
              <a:gd name="connsiteX64" fmla="*/ 5120899 w 8346699"/>
              <a:gd name="connsiteY64" fmla="*/ 3048000 h 3246967"/>
              <a:gd name="connsiteX65" fmla="*/ 5273299 w 8346699"/>
              <a:gd name="connsiteY65" fmla="*/ 3060700 h 3246967"/>
              <a:gd name="connsiteX66" fmla="*/ 5451099 w 8346699"/>
              <a:gd name="connsiteY66" fmla="*/ 3086100 h 3246967"/>
              <a:gd name="connsiteX67" fmla="*/ 5819399 w 8346699"/>
              <a:gd name="connsiteY67" fmla="*/ 3098800 h 3246967"/>
              <a:gd name="connsiteX68" fmla="*/ 6225799 w 8346699"/>
              <a:gd name="connsiteY68" fmla="*/ 3124200 h 3246967"/>
              <a:gd name="connsiteX69" fmla="*/ 6301999 w 8346699"/>
              <a:gd name="connsiteY69" fmla="*/ 3187700 h 3246967"/>
              <a:gd name="connsiteX70" fmla="*/ 6759199 w 8346699"/>
              <a:gd name="connsiteY70" fmla="*/ 3175000 h 3246967"/>
              <a:gd name="connsiteX71" fmla="*/ 6809999 w 8346699"/>
              <a:gd name="connsiteY71" fmla="*/ 3149600 h 3246967"/>
              <a:gd name="connsiteX72" fmla="*/ 6873499 w 8346699"/>
              <a:gd name="connsiteY72" fmla="*/ 3136900 h 3246967"/>
              <a:gd name="connsiteX73" fmla="*/ 6784599 w 8346699"/>
              <a:gd name="connsiteY73" fmla="*/ 3098800 h 3246967"/>
              <a:gd name="connsiteX74" fmla="*/ 6644899 w 8346699"/>
              <a:gd name="connsiteY74" fmla="*/ 3086100 h 3246967"/>
              <a:gd name="connsiteX75" fmla="*/ 6543299 w 8346699"/>
              <a:gd name="connsiteY75" fmla="*/ 3073400 h 3246967"/>
              <a:gd name="connsiteX76" fmla="*/ 6276599 w 8346699"/>
              <a:gd name="connsiteY76" fmla="*/ 3048000 h 3246967"/>
              <a:gd name="connsiteX77" fmla="*/ 6225799 w 8346699"/>
              <a:gd name="connsiteY77" fmla="*/ 3022600 h 3246967"/>
              <a:gd name="connsiteX78" fmla="*/ 6301999 w 8346699"/>
              <a:gd name="connsiteY78" fmla="*/ 2971800 h 3246967"/>
              <a:gd name="connsiteX79" fmla="*/ 6479799 w 8346699"/>
              <a:gd name="connsiteY79" fmla="*/ 2946400 h 3246967"/>
              <a:gd name="connsiteX80" fmla="*/ 6594099 w 8346699"/>
              <a:gd name="connsiteY80" fmla="*/ 2908300 h 3246967"/>
              <a:gd name="connsiteX81" fmla="*/ 6644899 w 8346699"/>
              <a:gd name="connsiteY81" fmla="*/ 2895600 h 3246967"/>
              <a:gd name="connsiteX82" fmla="*/ 5946399 w 8346699"/>
              <a:gd name="connsiteY82" fmla="*/ 2870200 h 3246967"/>
              <a:gd name="connsiteX83" fmla="*/ 5857499 w 8346699"/>
              <a:gd name="connsiteY83" fmla="*/ 2857500 h 3246967"/>
              <a:gd name="connsiteX84" fmla="*/ 5666999 w 8346699"/>
              <a:gd name="connsiteY84" fmla="*/ 2844800 h 3246967"/>
              <a:gd name="connsiteX85" fmla="*/ 5209799 w 8346699"/>
              <a:gd name="connsiteY85" fmla="*/ 2832100 h 3246967"/>
              <a:gd name="connsiteX86" fmla="*/ 5146299 w 8346699"/>
              <a:gd name="connsiteY86" fmla="*/ 2819400 h 3246967"/>
              <a:gd name="connsiteX87" fmla="*/ 5108199 w 8346699"/>
              <a:gd name="connsiteY87" fmla="*/ 2806700 h 3246967"/>
              <a:gd name="connsiteX88" fmla="*/ 4587499 w 8346699"/>
              <a:gd name="connsiteY88" fmla="*/ 2819400 h 3246967"/>
              <a:gd name="connsiteX89" fmla="*/ 4485899 w 8346699"/>
              <a:gd name="connsiteY89" fmla="*/ 2832100 h 3246967"/>
              <a:gd name="connsiteX90" fmla="*/ 4244599 w 8346699"/>
              <a:gd name="connsiteY90" fmla="*/ 2870200 h 3246967"/>
              <a:gd name="connsiteX91" fmla="*/ 4028699 w 8346699"/>
              <a:gd name="connsiteY91" fmla="*/ 2882900 h 3246967"/>
              <a:gd name="connsiteX92" fmla="*/ 3520699 w 8346699"/>
              <a:gd name="connsiteY92" fmla="*/ 2870200 h 3246967"/>
              <a:gd name="connsiteX93" fmla="*/ 3482599 w 8346699"/>
              <a:gd name="connsiteY93" fmla="*/ 2857500 h 3246967"/>
              <a:gd name="connsiteX94" fmla="*/ 3355599 w 8346699"/>
              <a:gd name="connsiteY94" fmla="*/ 2870200 h 3246967"/>
              <a:gd name="connsiteX95" fmla="*/ 3330199 w 8346699"/>
              <a:gd name="connsiteY95" fmla="*/ 2908300 h 3246967"/>
              <a:gd name="connsiteX96" fmla="*/ 3304799 w 8346699"/>
              <a:gd name="connsiteY96" fmla="*/ 2997200 h 3246967"/>
              <a:gd name="connsiteX97" fmla="*/ 3190499 w 8346699"/>
              <a:gd name="connsiteY97" fmla="*/ 3060700 h 3246967"/>
              <a:gd name="connsiteX98" fmla="*/ 3114299 w 8346699"/>
              <a:gd name="connsiteY98" fmla="*/ 3098800 h 3246967"/>
              <a:gd name="connsiteX99" fmla="*/ 3012699 w 8346699"/>
              <a:gd name="connsiteY99" fmla="*/ 3086100 h 3246967"/>
              <a:gd name="connsiteX100" fmla="*/ 3025399 w 8346699"/>
              <a:gd name="connsiteY100" fmla="*/ 3035300 h 3246967"/>
              <a:gd name="connsiteX101" fmla="*/ 3076199 w 8346699"/>
              <a:gd name="connsiteY101" fmla="*/ 3022600 h 3246967"/>
              <a:gd name="connsiteX102" fmla="*/ 3114299 w 8346699"/>
              <a:gd name="connsiteY102" fmla="*/ 2997200 h 3246967"/>
              <a:gd name="connsiteX103" fmla="*/ 3190499 w 8346699"/>
              <a:gd name="connsiteY103" fmla="*/ 2971800 h 3246967"/>
              <a:gd name="connsiteX104" fmla="*/ 3266699 w 8346699"/>
              <a:gd name="connsiteY104" fmla="*/ 2933700 h 3246967"/>
              <a:gd name="connsiteX105" fmla="*/ 3304799 w 8346699"/>
              <a:gd name="connsiteY105" fmla="*/ 2908300 h 3246967"/>
              <a:gd name="connsiteX106" fmla="*/ 3330199 w 8346699"/>
              <a:gd name="connsiteY106" fmla="*/ 2870200 h 3246967"/>
              <a:gd name="connsiteX107" fmla="*/ 3368299 w 8346699"/>
              <a:gd name="connsiteY107" fmla="*/ 2857500 h 3246967"/>
              <a:gd name="connsiteX108" fmla="*/ 3406399 w 8346699"/>
              <a:gd name="connsiteY108" fmla="*/ 2832100 h 3246967"/>
              <a:gd name="connsiteX109" fmla="*/ 3660399 w 8346699"/>
              <a:gd name="connsiteY109" fmla="*/ 2806700 h 3246967"/>
              <a:gd name="connsiteX110" fmla="*/ 3761999 w 8346699"/>
              <a:gd name="connsiteY110" fmla="*/ 2781300 h 3246967"/>
              <a:gd name="connsiteX111" fmla="*/ 3838199 w 8346699"/>
              <a:gd name="connsiteY111" fmla="*/ 2755900 h 3246967"/>
              <a:gd name="connsiteX112" fmla="*/ 3876299 w 8346699"/>
              <a:gd name="connsiteY112" fmla="*/ 2730500 h 3246967"/>
              <a:gd name="connsiteX113" fmla="*/ 3927099 w 8346699"/>
              <a:gd name="connsiteY113" fmla="*/ 2717800 h 3246967"/>
              <a:gd name="connsiteX114" fmla="*/ 3965199 w 8346699"/>
              <a:gd name="connsiteY114" fmla="*/ 2705100 h 3246967"/>
              <a:gd name="connsiteX115" fmla="*/ 3990599 w 8346699"/>
              <a:gd name="connsiteY115" fmla="*/ 2667000 h 3246967"/>
              <a:gd name="connsiteX116" fmla="*/ 3927099 w 8346699"/>
              <a:gd name="connsiteY116" fmla="*/ 2654300 h 3246967"/>
              <a:gd name="connsiteX117" fmla="*/ 3876299 w 8346699"/>
              <a:gd name="connsiteY117" fmla="*/ 2641600 h 3246967"/>
              <a:gd name="connsiteX118" fmla="*/ 3800099 w 8346699"/>
              <a:gd name="connsiteY118" fmla="*/ 2616200 h 3246967"/>
              <a:gd name="connsiteX119" fmla="*/ 3787399 w 8346699"/>
              <a:gd name="connsiteY119" fmla="*/ 2578100 h 3246967"/>
              <a:gd name="connsiteX120" fmla="*/ 3698499 w 8346699"/>
              <a:gd name="connsiteY120" fmla="*/ 2463800 h 3246967"/>
              <a:gd name="connsiteX121" fmla="*/ 3660399 w 8346699"/>
              <a:gd name="connsiteY121" fmla="*/ 2438400 h 3246967"/>
              <a:gd name="connsiteX122" fmla="*/ 3927099 w 8346699"/>
              <a:gd name="connsiteY122" fmla="*/ 2400300 h 3246967"/>
              <a:gd name="connsiteX123" fmla="*/ 4003299 w 8346699"/>
              <a:gd name="connsiteY123" fmla="*/ 2336800 h 3246967"/>
              <a:gd name="connsiteX124" fmla="*/ 4054099 w 8346699"/>
              <a:gd name="connsiteY124" fmla="*/ 2260600 h 3246967"/>
              <a:gd name="connsiteX125" fmla="*/ 4117599 w 8346699"/>
              <a:gd name="connsiteY125" fmla="*/ 2184400 h 3246967"/>
              <a:gd name="connsiteX126" fmla="*/ 4168399 w 8346699"/>
              <a:gd name="connsiteY126" fmla="*/ 2133600 h 3246967"/>
              <a:gd name="connsiteX127" fmla="*/ 4219199 w 8346699"/>
              <a:gd name="connsiteY127" fmla="*/ 2082800 h 3246967"/>
              <a:gd name="connsiteX128" fmla="*/ 4244599 w 8346699"/>
              <a:gd name="connsiteY128" fmla="*/ 2044700 h 3246967"/>
              <a:gd name="connsiteX129" fmla="*/ 4282699 w 8346699"/>
              <a:gd name="connsiteY129" fmla="*/ 2006600 h 3246967"/>
              <a:gd name="connsiteX130" fmla="*/ 4295399 w 8346699"/>
              <a:gd name="connsiteY130" fmla="*/ 1968500 h 3246967"/>
              <a:gd name="connsiteX131" fmla="*/ 4358899 w 8346699"/>
              <a:gd name="connsiteY131" fmla="*/ 1892300 h 3246967"/>
              <a:gd name="connsiteX132" fmla="*/ 4384299 w 8346699"/>
              <a:gd name="connsiteY132" fmla="*/ 1854200 h 3246967"/>
              <a:gd name="connsiteX133" fmla="*/ 4473199 w 8346699"/>
              <a:gd name="connsiteY133" fmla="*/ 1765300 h 3246967"/>
              <a:gd name="connsiteX134" fmla="*/ 4574799 w 8346699"/>
              <a:gd name="connsiteY134" fmla="*/ 1651000 h 3246967"/>
              <a:gd name="connsiteX135" fmla="*/ 4612899 w 8346699"/>
              <a:gd name="connsiteY135" fmla="*/ 1638300 h 3246967"/>
              <a:gd name="connsiteX136" fmla="*/ 4689099 w 8346699"/>
              <a:gd name="connsiteY136" fmla="*/ 1600200 h 3246967"/>
              <a:gd name="connsiteX137" fmla="*/ 4739899 w 8346699"/>
              <a:gd name="connsiteY137" fmla="*/ 1612900 h 3246967"/>
              <a:gd name="connsiteX138" fmla="*/ 4765299 w 8346699"/>
              <a:gd name="connsiteY138" fmla="*/ 1689100 h 3246967"/>
              <a:gd name="connsiteX139" fmla="*/ 4777999 w 8346699"/>
              <a:gd name="connsiteY139" fmla="*/ 1727200 h 3246967"/>
              <a:gd name="connsiteX140" fmla="*/ 4790699 w 8346699"/>
              <a:gd name="connsiteY140" fmla="*/ 1765300 h 3246967"/>
              <a:gd name="connsiteX141" fmla="*/ 4841499 w 8346699"/>
              <a:gd name="connsiteY141" fmla="*/ 1841500 h 3246967"/>
              <a:gd name="connsiteX142" fmla="*/ 4879599 w 8346699"/>
              <a:gd name="connsiteY142" fmla="*/ 1930400 h 3246967"/>
              <a:gd name="connsiteX143" fmla="*/ 4892299 w 8346699"/>
              <a:gd name="connsiteY143" fmla="*/ 1981200 h 3246967"/>
              <a:gd name="connsiteX144" fmla="*/ 4917699 w 8346699"/>
              <a:gd name="connsiteY144" fmla="*/ 2019300 h 3246967"/>
              <a:gd name="connsiteX145" fmla="*/ 4930399 w 8346699"/>
              <a:gd name="connsiteY145" fmla="*/ 2057400 h 3246967"/>
              <a:gd name="connsiteX146" fmla="*/ 4955799 w 8346699"/>
              <a:gd name="connsiteY146" fmla="*/ 2108200 h 3246967"/>
              <a:gd name="connsiteX147" fmla="*/ 4981199 w 8346699"/>
              <a:gd name="connsiteY147" fmla="*/ 2146300 h 3246967"/>
              <a:gd name="connsiteX148" fmla="*/ 5070099 w 8346699"/>
              <a:gd name="connsiteY148" fmla="*/ 2171700 h 3246967"/>
              <a:gd name="connsiteX149" fmla="*/ 5120899 w 8346699"/>
              <a:gd name="connsiteY149" fmla="*/ 2197100 h 3246967"/>
              <a:gd name="connsiteX150" fmla="*/ 5158999 w 8346699"/>
              <a:gd name="connsiteY150" fmla="*/ 2413000 h 3246967"/>
              <a:gd name="connsiteX151" fmla="*/ 5209799 w 8346699"/>
              <a:gd name="connsiteY151" fmla="*/ 2489200 h 3246967"/>
              <a:gd name="connsiteX152" fmla="*/ 5336799 w 8346699"/>
              <a:gd name="connsiteY152" fmla="*/ 2514600 h 3246967"/>
              <a:gd name="connsiteX153" fmla="*/ 5628899 w 8346699"/>
              <a:gd name="connsiteY153" fmla="*/ 2527300 h 3246967"/>
              <a:gd name="connsiteX154" fmla="*/ 5705099 w 8346699"/>
              <a:gd name="connsiteY154" fmla="*/ 2552700 h 3246967"/>
              <a:gd name="connsiteX155" fmla="*/ 5717799 w 8346699"/>
              <a:gd name="connsiteY155" fmla="*/ 2590800 h 3246967"/>
              <a:gd name="connsiteX156" fmla="*/ 5781299 w 8346699"/>
              <a:gd name="connsiteY156" fmla="*/ 2616200 h 3246967"/>
              <a:gd name="connsiteX157" fmla="*/ 5908299 w 8346699"/>
              <a:gd name="connsiteY157" fmla="*/ 2641600 h 3246967"/>
              <a:gd name="connsiteX158" fmla="*/ 6543299 w 8346699"/>
              <a:gd name="connsiteY158" fmla="*/ 2628900 h 3246967"/>
              <a:gd name="connsiteX159" fmla="*/ 6682999 w 8346699"/>
              <a:gd name="connsiteY159" fmla="*/ 2603500 h 3246967"/>
              <a:gd name="connsiteX160" fmla="*/ 6771899 w 8346699"/>
              <a:gd name="connsiteY160" fmla="*/ 2590800 h 3246967"/>
              <a:gd name="connsiteX161" fmla="*/ 6835399 w 8346699"/>
              <a:gd name="connsiteY161" fmla="*/ 2603500 h 3246967"/>
              <a:gd name="connsiteX162" fmla="*/ 6809999 w 8346699"/>
              <a:gd name="connsiteY162" fmla="*/ 2641600 h 3246967"/>
              <a:gd name="connsiteX163" fmla="*/ 6771899 w 8346699"/>
              <a:gd name="connsiteY163" fmla="*/ 2654300 h 3246967"/>
              <a:gd name="connsiteX164" fmla="*/ 7051299 w 8346699"/>
              <a:gd name="connsiteY164" fmla="*/ 2641600 h 3246967"/>
              <a:gd name="connsiteX165" fmla="*/ 7076699 w 8346699"/>
              <a:gd name="connsiteY165" fmla="*/ 2603500 h 3246967"/>
              <a:gd name="connsiteX166" fmla="*/ 7114799 w 8346699"/>
              <a:gd name="connsiteY166" fmla="*/ 2578100 h 3246967"/>
              <a:gd name="connsiteX167" fmla="*/ 7127499 w 8346699"/>
              <a:gd name="connsiteY167" fmla="*/ 2540000 h 3246967"/>
              <a:gd name="connsiteX168" fmla="*/ 7216399 w 8346699"/>
              <a:gd name="connsiteY168" fmla="*/ 2425700 h 3246967"/>
              <a:gd name="connsiteX169" fmla="*/ 7254499 w 8346699"/>
              <a:gd name="connsiteY169" fmla="*/ 2349500 h 3246967"/>
              <a:gd name="connsiteX170" fmla="*/ 7343399 w 8346699"/>
              <a:gd name="connsiteY170" fmla="*/ 2286000 h 3246967"/>
              <a:gd name="connsiteX171" fmla="*/ 7394199 w 8346699"/>
              <a:gd name="connsiteY171" fmla="*/ 2247900 h 3246967"/>
              <a:gd name="connsiteX172" fmla="*/ 7470399 w 8346699"/>
              <a:gd name="connsiteY172" fmla="*/ 2184400 h 3246967"/>
              <a:gd name="connsiteX173" fmla="*/ 7508499 w 8346699"/>
              <a:gd name="connsiteY173" fmla="*/ 2171700 h 3246967"/>
              <a:gd name="connsiteX174" fmla="*/ 7610099 w 8346699"/>
              <a:gd name="connsiteY174" fmla="*/ 2133600 h 3246967"/>
              <a:gd name="connsiteX175" fmla="*/ 7635499 w 8346699"/>
              <a:gd name="connsiteY175" fmla="*/ 2095500 h 3246967"/>
              <a:gd name="connsiteX176" fmla="*/ 7686299 w 8346699"/>
              <a:gd name="connsiteY176" fmla="*/ 2082800 h 3246967"/>
              <a:gd name="connsiteX177" fmla="*/ 7724399 w 8346699"/>
              <a:gd name="connsiteY177" fmla="*/ 2057400 h 3246967"/>
              <a:gd name="connsiteX178" fmla="*/ 7762499 w 8346699"/>
              <a:gd name="connsiteY178" fmla="*/ 2044700 h 3246967"/>
              <a:gd name="connsiteX179" fmla="*/ 7800599 w 8346699"/>
              <a:gd name="connsiteY179" fmla="*/ 2019300 h 3246967"/>
              <a:gd name="connsiteX180" fmla="*/ 7838699 w 8346699"/>
              <a:gd name="connsiteY180" fmla="*/ 1981200 h 3246967"/>
              <a:gd name="connsiteX181" fmla="*/ 7940299 w 8346699"/>
              <a:gd name="connsiteY181" fmla="*/ 1943100 h 3246967"/>
              <a:gd name="connsiteX182" fmla="*/ 7978399 w 8346699"/>
              <a:gd name="connsiteY182" fmla="*/ 1905000 h 3246967"/>
              <a:gd name="connsiteX183" fmla="*/ 8079999 w 8346699"/>
              <a:gd name="connsiteY183" fmla="*/ 1854200 h 3246967"/>
              <a:gd name="connsiteX184" fmla="*/ 8105399 w 8346699"/>
              <a:gd name="connsiteY184" fmla="*/ 1816100 h 3246967"/>
              <a:gd name="connsiteX185" fmla="*/ 8156199 w 8346699"/>
              <a:gd name="connsiteY185" fmla="*/ 1803400 h 3246967"/>
              <a:gd name="connsiteX186" fmla="*/ 8346699 w 8346699"/>
              <a:gd name="connsiteY186" fmla="*/ 1765300 h 3246967"/>
              <a:gd name="connsiteX187" fmla="*/ 8283199 w 8346699"/>
              <a:gd name="connsiteY187" fmla="*/ 1752600 h 3246967"/>
              <a:gd name="connsiteX188" fmla="*/ 8245099 w 8346699"/>
              <a:gd name="connsiteY188" fmla="*/ 1739900 h 3246967"/>
              <a:gd name="connsiteX189" fmla="*/ 8156199 w 8346699"/>
              <a:gd name="connsiteY189" fmla="*/ 1727200 h 3246967"/>
              <a:gd name="connsiteX190" fmla="*/ 8079999 w 8346699"/>
              <a:gd name="connsiteY190" fmla="*/ 1714500 h 3246967"/>
              <a:gd name="connsiteX191" fmla="*/ 7889499 w 8346699"/>
              <a:gd name="connsiteY191" fmla="*/ 1727200 h 3246967"/>
              <a:gd name="connsiteX192" fmla="*/ 7851399 w 8346699"/>
              <a:gd name="connsiteY192" fmla="*/ 1752600 h 3246967"/>
              <a:gd name="connsiteX193" fmla="*/ 7813299 w 8346699"/>
              <a:gd name="connsiteY193" fmla="*/ 1765300 h 3246967"/>
              <a:gd name="connsiteX194" fmla="*/ 7737099 w 8346699"/>
              <a:gd name="connsiteY194" fmla="*/ 1803400 h 3246967"/>
              <a:gd name="connsiteX195" fmla="*/ 7622799 w 8346699"/>
              <a:gd name="connsiteY195" fmla="*/ 1905000 h 3246967"/>
              <a:gd name="connsiteX196" fmla="*/ 7521199 w 8346699"/>
              <a:gd name="connsiteY196" fmla="*/ 2057400 h 3246967"/>
              <a:gd name="connsiteX197" fmla="*/ 7495799 w 8346699"/>
              <a:gd name="connsiteY197" fmla="*/ 2095500 h 3246967"/>
              <a:gd name="connsiteX198" fmla="*/ 7406899 w 8346699"/>
              <a:gd name="connsiteY198" fmla="*/ 2171700 h 3246967"/>
              <a:gd name="connsiteX199" fmla="*/ 7368799 w 8346699"/>
              <a:gd name="connsiteY199" fmla="*/ 2197100 h 3246967"/>
              <a:gd name="connsiteX200" fmla="*/ 7292599 w 8346699"/>
              <a:gd name="connsiteY200" fmla="*/ 2247900 h 3246967"/>
              <a:gd name="connsiteX201" fmla="*/ 7216399 w 8346699"/>
              <a:gd name="connsiteY201" fmla="*/ 2324100 h 3246967"/>
              <a:gd name="connsiteX202" fmla="*/ 7178299 w 8346699"/>
              <a:gd name="connsiteY202" fmla="*/ 2362200 h 3246967"/>
              <a:gd name="connsiteX203" fmla="*/ 7140199 w 8346699"/>
              <a:gd name="connsiteY203" fmla="*/ 2413000 h 3246967"/>
              <a:gd name="connsiteX204" fmla="*/ 7051299 w 8346699"/>
              <a:gd name="connsiteY204" fmla="*/ 2527300 h 3246967"/>
              <a:gd name="connsiteX205" fmla="*/ 7000499 w 8346699"/>
              <a:gd name="connsiteY205" fmla="*/ 2540000 h 3246967"/>
              <a:gd name="connsiteX206" fmla="*/ 6619499 w 8346699"/>
              <a:gd name="connsiteY206" fmla="*/ 2552700 h 3246967"/>
              <a:gd name="connsiteX207" fmla="*/ 6568699 w 8346699"/>
              <a:gd name="connsiteY207" fmla="*/ 2540000 h 3246967"/>
              <a:gd name="connsiteX208" fmla="*/ 6301999 w 8346699"/>
              <a:gd name="connsiteY208" fmla="*/ 2514600 h 3246967"/>
              <a:gd name="connsiteX209" fmla="*/ 6225799 w 8346699"/>
              <a:gd name="connsiteY209" fmla="*/ 2501900 h 3246967"/>
              <a:gd name="connsiteX210" fmla="*/ 6149599 w 8346699"/>
              <a:gd name="connsiteY210" fmla="*/ 2476500 h 3246967"/>
              <a:gd name="connsiteX211" fmla="*/ 6022599 w 8346699"/>
              <a:gd name="connsiteY211" fmla="*/ 2438400 h 3246967"/>
              <a:gd name="connsiteX212" fmla="*/ 5984499 w 8346699"/>
              <a:gd name="connsiteY212" fmla="*/ 2413000 h 3246967"/>
              <a:gd name="connsiteX213" fmla="*/ 5933699 w 8346699"/>
              <a:gd name="connsiteY213" fmla="*/ 2400300 h 3246967"/>
              <a:gd name="connsiteX214" fmla="*/ 5832099 w 8346699"/>
              <a:gd name="connsiteY214" fmla="*/ 2349500 h 3246967"/>
              <a:gd name="connsiteX215" fmla="*/ 5806699 w 8346699"/>
              <a:gd name="connsiteY215" fmla="*/ 2311400 h 3246967"/>
              <a:gd name="connsiteX216" fmla="*/ 5768599 w 8346699"/>
              <a:gd name="connsiteY216" fmla="*/ 2273300 h 3246967"/>
              <a:gd name="connsiteX217" fmla="*/ 5755899 w 8346699"/>
              <a:gd name="connsiteY217" fmla="*/ 2235200 h 3246967"/>
              <a:gd name="connsiteX218" fmla="*/ 5692399 w 8346699"/>
              <a:gd name="connsiteY218" fmla="*/ 2171700 h 3246967"/>
              <a:gd name="connsiteX219" fmla="*/ 5641599 w 8346699"/>
              <a:gd name="connsiteY219" fmla="*/ 2095500 h 3246967"/>
              <a:gd name="connsiteX220" fmla="*/ 5616199 w 8346699"/>
              <a:gd name="connsiteY220" fmla="*/ 2057400 h 3246967"/>
              <a:gd name="connsiteX221" fmla="*/ 5387599 w 8346699"/>
              <a:gd name="connsiteY221" fmla="*/ 2044700 h 3246967"/>
              <a:gd name="connsiteX222" fmla="*/ 5324099 w 8346699"/>
              <a:gd name="connsiteY222" fmla="*/ 2019300 h 3246967"/>
              <a:gd name="connsiteX223" fmla="*/ 5235199 w 8346699"/>
              <a:gd name="connsiteY223" fmla="*/ 2006600 h 3246967"/>
              <a:gd name="connsiteX224" fmla="*/ 5158999 w 8346699"/>
              <a:gd name="connsiteY224" fmla="*/ 1943100 h 3246967"/>
              <a:gd name="connsiteX225" fmla="*/ 5120899 w 8346699"/>
              <a:gd name="connsiteY225" fmla="*/ 1917700 h 3246967"/>
              <a:gd name="connsiteX226" fmla="*/ 5095499 w 8346699"/>
              <a:gd name="connsiteY226" fmla="*/ 1866900 h 3246967"/>
              <a:gd name="connsiteX227" fmla="*/ 5082799 w 8346699"/>
              <a:gd name="connsiteY227" fmla="*/ 1816100 h 3246967"/>
              <a:gd name="connsiteX228" fmla="*/ 5057399 w 8346699"/>
              <a:gd name="connsiteY228" fmla="*/ 1752600 h 3246967"/>
              <a:gd name="connsiteX229" fmla="*/ 5044699 w 8346699"/>
              <a:gd name="connsiteY229" fmla="*/ 1511300 h 3246967"/>
              <a:gd name="connsiteX230" fmla="*/ 5031999 w 8346699"/>
              <a:gd name="connsiteY230" fmla="*/ 1422400 h 3246967"/>
              <a:gd name="connsiteX231" fmla="*/ 5019299 w 8346699"/>
              <a:gd name="connsiteY231" fmla="*/ 1270000 h 3246967"/>
              <a:gd name="connsiteX232" fmla="*/ 4993899 w 8346699"/>
              <a:gd name="connsiteY232" fmla="*/ 1104900 h 3246967"/>
              <a:gd name="connsiteX233" fmla="*/ 4930399 w 8346699"/>
              <a:gd name="connsiteY233" fmla="*/ 1028700 h 3246967"/>
              <a:gd name="connsiteX234" fmla="*/ 4841499 w 8346699"/>
              <a:gd name="connsiteY234" fmla="*/ 927100 h 3246967"/>
              <a:gd name="connsiteX235" fmla="*/ 4790699 w 8346699"/>
              <a:gd name="connsiteY235" fmla="*/ 876300 h 3246967"/>
              <a:gd name="connsiteX236" fmla="*/ 4765299 w 8346699"/>
              <a:gd name="connsiteY236" fmla="*/ 838200 h 3246967"/>
              <a:gd name="connsiteX237" fmla="*/ 4638299 w 8346699"/>
              <a:gd name="connsiteY237" fmla="*/ 800100 h 3246967"/>
              <a:gd name="connsiteX238" fmla="*/ 4511299 w 8346699"/>
              <a:gd name="connsiteY238" fmla="*/ 812800 h 3246967"/>
              <a:gd name="connsiteX239" fmla="*/ 4473199 w 8346699"/>
              <a:gd name="connsiteY239" fmla="*/ 825500 h 3246967"/>
              <a:gd name="connsiteX240" fmla="*/ 4409699 w 8346699"/>
              <a:gd name="connsiteY240" fmla="*/ 901700 h 3246967"/>
              <a:gd name="connsiteX241" fmla="*/ 4396999 w 8346699"/>
              <a:gd name="connsiteY241" fmla="*/ 939800 h 3246967"/>
              <a:gd name="connsiteX242" fmla="*/ 4371599 w 8346699"/>
              <a:gd name="connsiteY242" fmla="*/ 977900 h 3246967"/>
              <a:gd name="connsiteX243" fmla="*/ 4320799 w 8346699"/>
              <a:gd name="connsiteY243" fmla="*/ 1092200 h 3246967"/>
              <a:gd name="connsiteX244" fmla="*/ 4308099 w 8346699"/>
              <a:gd name="connsiteY244" fmla="*/ 1155700 h 3246967"/>
              <a:gd name="connsiteX245" fmla="*/ 4282699 w 8346699"/>
              <a:gd name="connsiteY245" fmla="*/ 1308100 h 3246967"/>
              <a:gd name="connsiteX246" fmla="*/ 4269999 w 8346699"/>
              <a:gd name="connsiteY246" fmla="*/ 1346200 h 3246967"/>
              <a:gd name="connsiteX247" fmla="*/ 4244599 w 8346699"/>
              <a:gd name="connsiteY247" fmla="*/ 1384300 h 3246967"/>
              <a:gd name="connsiteX248" fmla="*/ 4231899 w 8346699"/>
              <a:gd name="connsiteY248" fmla="*/ 1447800 h 3246967"/>
              <a:gd name="connsiteX249" fmla="*/ 4219199 w 8346699"/>
              <a:gd name="connsiteY249" fmla="*/ 1524000 h 3246967"/>
              <a:gd name="connsiteX250" fmla="*/ 4193799 w 8346699"/>
              <a:gd name="connsiteY250" fmla="*/ 1600200 h 3246967"/>
              <a:gd name="connsiteX251" fmla="*/ 4181099 w 8346699"/>
              <a:gd name="connsiteY251" fmla="*/ 1651000 h 3246967"/>
              <a:gd name="connsiteX252" fmla="*/ 4155699 w 8346699"/>
              <a:gd name="connsiteY252" fmla="*/ 1816100 h 3246967"/>
              <a:gd name="connsiteX253" fmla="*/ 4142999 w 8346699"/>
              <a:gd name="connsiteY253" fmla="*/ 1854200 h 3246967"/>
              <a:gd name="connsiteX254" fmla="*/ 4130299 w 8346699"/>
              <a:gd name="connsiteY254" fmla="*/ 1905000 h 3246967"/>
              <a:gd name="connsiteX255" fmla="*/ 4104899 w 8346699"/>
              <a:gd name="connsiteY255" fmla="*/ 2070100 h 3246967"/>
              <a:gd name="connsiteX256" fmla="*/ 4092199 w 8346699"/>
              <a:gd name="connsiteY256" fmla="*/ 2108200 h 3246967"/>
              <a:gd name="connsiteX257" fmla="*/ 4015999 w 8346699"/>
              <a:gd name="connsiteY257" fmla="*/ 2184400 h 3246967"/>
              <a:gd name="connsiteX258" fmla="*/ 3939799 w 8346699"/>
              <a:gd name="connsiteY258" fmla="*/ 2235200 h 3246967"/>
              <a:gd name="connsiteX259" fmla="*/ 3901699 w 8346699"/>
              <a:gd name="connsiteY259" fmla="*/ 2197100 h 3246967"/>
              <a:gd name="connsiteX260" fmla="*/ 3838199 w 8346699"/>
              <a:gd name="connsiteY260" fmla="*/ 2108200 h 3246967"/>
              <a:gd name="connsiteX261" fmla="*/ 3800099 w 8346699"/>
              <a:gd name="connsiteY261" fmla="*/ 2006600 h 3246967"/>
              <a:gd name="connsiteX262" fmla="*/ 3787399 w 8346699"/>
              <a:gd name="connsiteY262" fmla="*/ 1955800 h 3246967"/>
              <a:gd name="connsiteX263" fmla="*/ 3749299 w 8346699"/>
              <a:gd name="connsiteY263" fmla="*/ 1917700 h 3246967"/>
              <a:gd name="connsiteX264" fmla="*/ 3685799 w 8346699"/>
              <a:gd name="connsiteY264" fmla="*/ 1841500 h 3246967"/>
              <a:gd name="connsiteX265" fmla="*/ 3673099 w 8346699"/>
              <a:gd name="connsiteY265" fmla="*/ 1803400 h 3246967"/>
              <a:gd name="connsiteX266" fmla="*/ 3634999 w 8346699"/>
              <a:gd name="connsiteY266" fmla="*/ 1790700 h 3246967"/>
              <a:gd name="connsiteX267" fmla="*/ 3596899 w 8346699"/>
              <a:gd name="connsiteY267" fmla="*/ 1752600 h 3246967"/>
              <a:gd name="connsiteX268" fmla="*/ 3546099 w 8346699"/>
              <a:gd name="connsiteY268" fmla="*/ 1676400 h 3246967"/>
              <a:gd name="connsiteX269" fmla="*/ 3533399 w 8346699"/>
              <a:gd name="connsiteY269" fmla="*/ 1638300 h 3246967"/>
              <a:gd name="connsiteX270" fmla="*/ 3495299 w 8346699"/>
              <a:gd name="connsiteY270" fmla="*/ 1587500 h 3246967"/>
              <a:gd name="connsiteX271" fmla="*/ 3457199 w 8346699"/>
              <a:gd name="connsiteY271" fmla="*/ 1485900 h 3246967"/>
              <a:gd name="connsiteX272" fmla="*/ 3419099 w 8346699"/>
              <a:gd name="connsiteY272" fmla="*/ 1422400 h 3246967"/>
              <a:gd name="connsiteX273" fmla="*/ 3380999 w 8346699"/>
              <a:gd name="connsiteY273" fmla="*/ 1320800 h 3246967"/>
              <a:gd name="connsiteX274" fmla="*/ 3317499 w 8346699"/>
              <a:gd name="connsiteY274" fmla="*/ 1193800 h 3246967"/>
              <a:gd name="connsiteX275" fmla="*/ 3203199 w 8346699"/>
              <a:gd name="connsiteY275" fmla="*/ 1143000 h 3246967"/>
              <a:gd name="connsiteX276" fmla="*/ 3165099 w 8346699"/>
              <a:gd name="connsiteY276" fmla="*/ 1130300 h 3246967"/>
              <a:gd name="connsiteX277" fmla="*/ 3012699 w 8346699"/>
              <a:gd name="connsiteY277" fmla="*/ 1168400 h 3246967"/>
              <a:gd name="connsiteX278" fmla="*/ 2974599 w 8346699"/>
              <a:gd name="connsiteY278" fmla="*/ 1193800 h 3246967"/>
              <a:gd name="connsiteX279" fmla="*/ 2923799 w 8346699"/>
              <a:gd name="connsiteY279" fmla="*/ 1219200 h 3246967"/>
              <a:gd name="connsiteX280" fmla="*/ 2885699 w 8346699"/>
              <a:gd name="connsiteY280" fmla="*/ 1244600 h 3246967"/>
              <a:gd name="connsiteX281" fmla="*/ 2834899 w 8346699"/>
              <a:gd name="connsiteY281" fmla="*/ 1257300 h 3246967"/>
              <a:gd name="connsiteX282" fmla="*/ 2796799 w 8346699"/>
              <a:gd name="connsiteY282" fmla="*/ 1308100 h 3246967"/>
              <a:gd name="connsiteX283" fmla="*/ 2758699 w 8346699"/>
              <a:gd name="connsiteY283" fmla="*/ 1320800 h 3246967"/>
              <a:gd name="connsiteX284" fmla="*/ 2733299 w 8346699"/>
              <a:gd name="connsiteY284" fmla="*/ 1358900 h 3246967"/>
              <a:gd name="connsiteX285" fmla="*/ 2657099 w 8346699"/>
              <a:gd name="connsiteY285" fmla="*/ 1435100 h 3246967"/>
              <a:gd name="connsiteX286" fmla="*/ 2631699 w 8346699"/>
              <a:gd name="connsiteY286" fmla="*/ 1498600 h 3246967"/>
              <a:gd name="connsiteX287" fmla="*/ 2618999 w 8346699"/>
              <a:gd name="connsiteY287" fmla="*/ 1562100 h 3246967"/>
              <a:gd name="connsiteX288" fmla="*/ 2580899 w 8346699"/>
              <a:gd name="connsiteY288" fmla="*/ 1612900 h 3246967"/>
              <a:gd name="connsiteX289" fmla="*/ 2542799 w 8346699"/>
              <a:gd name="connsiteY289" fmla="*/ 1689100 h 3246967"/>
              <a:gd name="connsiteX290" fmla="*/ 2517399 w 8346699"/>
              <a:gd name="connsiteY290" fmla="*/ 1828800 h 3246967"/>
              <a:gd name="connsiteX291" fmla="*/ 2504699 w 8346699"/>
              <a:gd name="connsiteY291" fmla="*/ 1866900 h 3246967"/>
              <a:gd name="connsiteX292" fmla="*/ 2491999 w 8346699"/>
              <a:gd name="connsiteY292" fmla="*/ 1943100 h 3246967"/>
              <a:gd name="connsiteX293" fmla="*/ 2466599 w 8346699"/>
              <a:gd name="connsiteY293" fmla="*/ 1981200 h 3246967"/>
              <a:gd name="connsiteX294" fmla="*/ 2441199 w 8346699"/>
              <a:gd name="connsiteY294" fmla="*/ 2057400 h 3246967"/>
              <a:gd name="connsiteX295" fmla="*/ 2390399 w 8346699"/>
              <a:gd name="connsiteY295" fmla="*/ 2146300 h 3246967"/>
              <a:gd name="connsiteX296" fmla="*/ 2352299 w 8346699"/>
              <a:gd name="connsiteY296" fmla="*/ 2222500 h 3246967"/>
              <a:gd name="connsiteX297" fmla="*/ 2326899 w 8346699"/>
              <a:gd name="connsiteY297" fmla="*/ 2273300 h 3246967"/>
              <a:gd name="connsiteX298" fmla="*/ 2250699 w 8346699"/>
              <a:gd name="connsiteY298" fmla="*/ 2336800 h 3246967"/>
              <a:gd name="connsiteX299" fmla="*/ 2237999 w 8346699"/>
              <a:gd name="connsiteY299" fmla="*/ 2374900 h 3246967"/>
              <a:gd name="connsiteX300" fmla="*/ 2149099 w 8346699"/>
              <a:gd name="connsiteY300" fmla="*/ 2438400 h 3246967"/>
              <a:gd name="connsiteX301" fmla="*/ 2072899 w 8346699"/>
              <a:gd name="connsiteY301" fmla="*/ 2501900 h 3246967"/>
              <a:gd name="connsiteX302" fmla="*/ 1996699 w 8346699"/>
              <a:gd name="connsiteY302" fmla="*/ 2527300 h 3246967"/>
              <a:gd name="connsiteX303" fmla="*/ 1945899 w 8346699"/>
              <a:gd name="connsiteY303" fmla="*/ 2552700 h 3246967"/>
              <a:gd name="connsiteX304" fmla="*/ 1844299 w 8346699"/>
              <a:gd name="connsiteY304" fmla="*/ 2565400 h 3246967"/>
              <a:gd name="connsiteX305" fmla="*/ 1628399 w 8346699"/>
              <a:gd name="connsiteY305" fmla="*/ 2552700 h 3246967"/>
              <a:gd name="connsiteX306" fmla="*/ 1552199 w 8346699"/>
              <a:gd name="connsiteY306" fmla="*/ 2489200 h 3246967"/>
              <a:gd name="connsiteX307" fmla="*/ 1488699 w 8346699"/>
              <a:gd name="connsiteY307" fmla="*/ 2374900 h 3246967"/>
              <a:gd name="connsiteX308" fmla="*/ 1475999 w 8346699"/>
              <a:gd name="connsiteY308" fmla="*/ 2311400 h 3246967"/>
              <a:gd name="connsiteX309" fmla="*/ 1450599 w 8346699"/>
              <a:gd name="connsiteY309" fmla="*/ 2273300 h 3246967"/>
              <a:gd name="connsiteX310" fmla="*/ 1412499 w 8346699"/>
              <a:gd name="connsiteY310" fmla="*/ 2197100 h 3246967"/>
              <a:gd name="connsiteX311" fmla="*/ 1399799 w 8346699"/>
              <a:gd name="connsiteY311" fmla="*/ 2019300 h 3246967"/>
              <a:gd name="connsiteX312" fmla="*/ 1374399 w 8346699"/>
              <a:gd name="connsiteY312" fmla="*/ 1943100 h 3246967"/>
              <a:gd name="connsiteX313" fmla="*/ 1361699 w 8346699"/>
              <a:gd name="connsiteY313" fmla="*/ 1752600 h 3246967"/>
              <a:gd name="connsiteX314" fmla="*/ 1336299 w 8346699"/>
              <a:gd name="connsiteY314" fmla="*/ 1651000 h 3246967"/>
              <a:gd name="connsiteX315" fmla="*/ 1298199 w 8346699"/>
              <a:gd name="connsiteY315" fmla="*/ 1498600 h 3246967"/>
              <a:gd name="connsiteX316" fmla="*/ 1272799 w 8346699"/>
              <a:gd name="connsiteY316" fmla="*/ 1435100 h 3246967"/>
              <a:gd name="connsiteX317" fmla="*/ 1260099 w 8346699"/>
              <a:gd name="connsiteY317" fmla="*/ 1397000 h 3246967"/>
              <a:gd name="connsiteX318" fmla="*/ 1196599 w 8346699"/>
              <a:gd name="connsiteY318" fmla="*/ 1320800 h 3246967"/>
              <a:gd name="connsiteX319" fmla="*/ 1171199 w 8346699"/>
              <a:gd name="connsiteY319" fmla="*/ 1282700 h 3246967"/>
              <a:gd name="connsiteX320" fmla="*/ 1094999 w 8346699"/>
              <a:gd name="connsiteY320" fmla="*/ 1206500 h 3246967"/>
              <a:gd name="connsiteX321" fmla="*/ 1056899 w 8346699"/>
              <a:gd name="connsiteY321" fmla="*/ 1104900 h 3246967"/>
              <a:gd name="connsiteX322" fmla="*/ 1044199 w 8346699"/>
              <a:gd name="connsiteY322" fmla="*/ 1066800 h 3246967"/>
              <a:gd name="connsiteX323" fmla="*/ 1006099 w 8346699"/>
              <a:gd name="connsiteY323" fmla="*/ 1016000 h 3246967"/>
              <a:gd name="connsiteX324" fmla="*/ 980699 w 8346699"/>
              <a:gd name="connsiteY324" fmla="*/ 952500 h 3246967"/>
              <a:gd name="connsiteX325" fmla="*/ 942599 w 8346699"/>
              <a:gd name="connsiteY325" fmla="*/ 863600 h 3246967"/>
              <a:gd name="connsiteX326" fmla="*/ 904499 w 8346699"/>
              <a:gd name="connsiteY326" fmla="*/ 647700 h 3246967"/>
              <a:gd name="connsiteX327" fmla="*/ 891799 w 8346699"/>
              <a:gd name="connsiteY327" fmla="*/ 609600 h 3246967"/>
              <a:gd name="connsiteX328" fmla="*/ 828299 w 8346699"/>
              <a:gd name="connsiteY328" fmla="*/ 533400 h 3246967"/>
              <a:gd name="connsiteX329" fmla="*/ 815599 w 8346699"/>
              <a:gd name="connsiteY329" fmla="*/ 495300 h 3246967"/>
              <a:gd name="connsiteX330" fmla="*/ 726699 w 8346699"/>
              <a:gd name="connsiteY330" fmla="*/ 419100 h 3246967"/>
              <a:gd name="connsiteX331" fmla="*/ 650499 w 8346699"/>
              <a:gd name="connsiteY331" fmla="*/ 368300 h 3246967"/>
              <a:gd name="connsiteX332" fmla="*/ 574299 w 8346699"/>
              <a:gd name="connsiteY332" fmla="*/ 342900 h 3246967"/>
              <a:gd name="connsiteX333" fmla="*/ 536199 w 8346699"/>
              <a:gd name="connsiteY333" fmla="*/ 330200 h 3246967"/>
              <a:gd name="connsiteX334" fmla="*/ 447299 w 8346699"/>
              <a:gd name="connsiteY334" fmla="*/ 266700 h 3246967"/>
              <a:gd name="connsiteX335" fmla="*/ 396499 w 8346699"/>
              <a:gd name="connsiteY335" fmla="*/ 241300 h 3246967"/>
              <a:gd name="connsiteX336" fmla="*/ 358399 w 8346699"/>
              <a:gd name="connsiteY336" fmla="*/ 215900 h 3246967"/>
              <a:gd name="connsiteX337" fmla="*/ 307599 w 8346699"/>
              <a:gd name="connsiteY337" fmla="*/ 190500 h 3246967"/>
              <a:gd name="connsiteX338" fmla="*/ 218699 w 8346699"/>
              <a:gd name="connsiteY338" fmla="*/ 127000 h 3246967"/>
              <a:gd name="connsiteX339" fmla="*/ 180599 w 8346699"/>
              <a:gd name="connsiteY339" fmla="*/ 114300 h 3246967"/>
              <a:gd name="connsiteX340" fmla="*/ 129799 w 8346699"/>
              <a:gd name="connsiteY340" fmla="*/ 38100 h 3246967"/>
              <a:gd name="connsiteX341" fmla="*/ 2799 w 8346699"/>
              <a:gd name="connsiteY34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866399 w 8346699"/>
              <a:gd name="connsiteY8" fmla="*/ 2781300 h 3246967"/>
              <a:gd name="connsiteX9" fmla="*/ 891799 w 8346699"/>
              <a:gd name="connsiteY9" fmla="*/ 2743200 h 3246967"/>
              <a:gd name="connsiteX10" fmla="*/ 1078066 w 8346699"/>
              <a:gd name="connsiteY10" fmla="*/ 2798233 h 3246967"/>
              <a:gd name="connsiteX11" fmla="*/ 1145799 w 8346699"/>
              <a:gd name="connsiteY11" fmla="*/ 2781300 h 3246967"/>
              <a:gd name="connsiteX12" fmla="*/ 1183899 w 8346699"/>
              <a:gd name="connsiteY12" fmla="*/ 2806700 h 3246967"/>
              <a:gd name="connsiteX13" fmla="*/ 1221999 w 8346699"/>
              <a:gd name="connsiteY13" fmla="*/ 2844800 h 3246967"/>
              <a:gd name="connsiteX14" fmla="*/ 1526799 w 8346699"/>
              <a:gd name="connsiteY14" fmla="*/ 2895600 h 3246967"/>
              <a:gd name="connsiteX15" fmla="*/ 1552199 w 8346699"/>
              <a:gd name="connsiteY15" fmla="*/ 2959100 h 3246967"/>
              <a:gd name="connsiteX16" fmla="*/ 1564899 w 8346699"/>
              <a:gd name="connsiteY16" fmla="*/ 3009900 h 3246967"/>
              <a:gd name="connsiteX17" fmla="*/ 1615699 w 8346699"/>
              <a:gd name="connsiteY17" fmla="*/ 3022600 h 3246967"/>
              <a:gd name="connsiteX18" fmla="*/ 1806199 w 8346699"/>
              <a:gd name="connsiteY18" fmla="*/ 3009900 h 3246967"/>
              <a:gd name="connsiteX19" fmla="*/ 1882399 w 8346699"/>
              <a:gd name="connsiteY19" fmla="*/ 2933700 h 3246967"/>
              <a:gd name="connsiteX20" fmla="*/ 1920499 w 8346699"/>
              <a:gd name="connsiteY20" fmla="*/ 2895600 h 3246967"/>
              <a:gd name="connsiteX21" fmla="*/ 1945899 w 8346699"/>
              <a:gd name="connsiteY21" fmla="*/ 2857500 h 3246967"/>
              <a:gd name="connsiteX22" fmla="*/ 1983999 w 8346699"/>
              <a:gd name="connsiteY22" fmla="*/ 2832100 h 3246967"/>
              <a:gd name="connsiteX23" fmla="*/ 2022099 w 8346699"/>
              <a:gd name="connsiteY23" fmla="*/ 2794000 h 3246967"/>
              <a:gd name="connsiteX24" fmla="*/ 2060199 w 8346699"/>
              <a:gd name="connsiteY24" fmla="*/ 2781300 h 3246967"/>
              <a:gd name="connsiteX25" fmla="*/ 2403099 w 8346699"/>
              <a:gd name="connsiteY25" fmla="*/ 2768600 h 3246967"/>
              <a:gd name="connsiteX26" fmla="*/ 2453899 w 8346699"/>
              <a:gd name="connsiteY26" fmla="*/ 2755900 h 3246967"/>
              <a:gd name="connsiteX27" fmla="*/ 2491999 w 8346699"/>
              <a:gd name="connsiteY27" fmla="*/ 2743200 h 3246967"/>
              <a:gd name="connsiteX28" fmla="*/ 2555499 w 8346699"/>
              <a:gd name="connsiteY28" fmla="*/ 2730500 h 3246967"/>
              <a:gd name="connsiteX29" fmla="*/ 2593599 w 8346699"/>
              <a:gd name="connsiteY29" fmla="*/ 2692400 h 3246967"/>
              <a:gd name="connsiteX30" fmla="*/ 2631699 w 8346699"/>
              <a:gd name="connsiteY30" fmla="*/ 2679700 h 3246967"/>
              <a:gd name="connsiteX31" fmla="*/ 2644399 w 8346699"/>
              <a:gd name="connsiteY31" fmla="*/ 2641600 h 3246967"/>
              <a:gd name="connsiteX32" fmla="*/ 2745999 w 8346699"/>
              <a:gd name="connsiteY32" fmla="*/ 2540000 h 3246967"/>
              <a:gd name="connsiteX33" fmla="*/ 2758699 w 8346699"/>
              <a:gd name="connsiteY33" fmla="*/ 2501900 h 3246967"/>
              <a:gd name="connsiteX34" fmla="*/ 2809499 w 8346699"/>
              <a:gd name="connsiteY34" fmla="*/ 2425700 h 3246967"/>
              <a:gd name="connsiteX35" fmla="*/ 2822199 w 8346699"/>
              <a:gd name="connsiteY35" fmla="*/ 2387600 h 3246967"/>
              <a:gd name="connsiteX36" fmla="*/ 2847599 w 8346699"/>
              <a:gd name="connsiteY36" fmla="*/ 2336800 h 3246967"/>
              <a:gd name="connsiteX37" fmla="*/ 2809499 w 8346699"/>
              <a:gd name="connsiteY37" fmla="*/ 2374900 h 3246967"/>
              <a:gd name="connsiteX38" fmla="*/ 2733299 w 8346699"/>
              <a:gd name="connsiteY38" fmla="*/ 2413000 h 3246967"/>
              <a:gd name="connsiteX39" fmla="*/ 2657099 w 8346699"/>
              <a:gd name="connsiteY39" fmla="*/ 2476500 h 3246967"/>
              <a:gd name="connsiteX40" fmla="*/ 2580899 w 8346699"/>
              <a:gd name="connsiteY40" fmla="*/ 2527300 h 3246967"/>
              <a:gd name="connsiteX41" fmla="*/ 2479299 w 8346699"/>
              <a:gd name="connsiteY41" fmla="*/ 2641600 h 3246967"/>
              <a:gd name="connsiteX42" fmla="*/ 2441199 w 8346699"/>
              <a:gd name="connsiteY42" fmla="*/ 2679700 h 3246967"/>
              <a:gd name="connsiteX43" fmla="*/ 2428499 w 8346699"/>
              <a:gd name="connsiteY43" fmla="*/ 2717800 h 3246967"/>
              <a:gd name="connsiteX44" fmla="*/ 2403099 w 8346699"/>
              <a:gd name="connsiteY44" fmla="*/ 2755900 h 3246967"/>
              <a:gd name="connsiteX45" fmla="*/ 2364999 w 8346699"/>
              <a:gd name="connsiteY45" fmla="*/ 2870200 h 3246967"/>
              <a:gd name="connsiteX46" fmla="*/ 2288799 w 8346699"/>
              <a:gd name="connsiteY46" fmla="*/ 2933700 h 3246967"/>
              <a:gd name="connsiteX47" fmla="*/ 2161799 w 8346699"/>
              <a:gd name="connsiteY47" fmla="*/ 3022600 h 3246967"/>
              <a:gd name="connsiteX48" fmla="*/ 2110999 w 8346699"/>
              <a:gd name="connsiteY48" fmla="*/ 3048000 h 3246967"/>
              <a:gd name="connsiteX49" fmla="*/ 2072899 w 8346699"/>
              <a:gd name="connsiteY49" fmla="*/ 3073400 h 3246967"/>
              <a:gd name="connsiteX50" fmla="*/ 1996699 w 8346699"/>
              <a:gd name="connsiteY50" fmla="*/ 3098800 h 3246967"/>
              <a:gd name="connsiteX51" fmla="*/ 1958599 w 8346699"/>
              <a:gd name="connsiteY51" fmla="*/ 3111500 h 3246967"/>
              <a:gd name="connsiteX52" fmla="*/ 2364999 w 8346699"/>
              <a:gd name="connsiteY52" fmla="*/ 3136900 h 3246967"/>
              <a:gd name="connsiteX53" fmla="*/ 2669799 w 8346699"/>
              <a:gd name="connsiteY53" fmla="*/ 3162300 h 3246967"/>
              <a:gd name="connsiteX54" fmla="*/ 2885699 w 8346699"/>
              <a:gd name="connsiteY54" fmla="*/ 3175000 h 3246967"/>
              <a:gd name="connsiteX55" fmla="*/ 3406399 w 8346699"/>
              <a:gd name="connsiteY55" fmla="*/ 3149600 h 3246967"/>
              <a:gd name="connsiteX56" fmla="*/ 3533399 w 8346699"/>
              <a:gd name="connsiteY56" fmla="*/ 3124200 h 3246967"/>
              <a:gd name="connsiteX57" fmla="*/ 3609599 w 8346699"/>
              <a:gd name="connsiteY57" fmla="*/ 3098800 h 3246967"/>
              <a:gd name="connsiteX58" fmla="*/ 4104899 w 8346699"/>
              <a:gd name="connsiteY58" fmla="*/ 3073400 h 3246967"/>
              <a:gd name="connsiteX59" fmla="*/ 4282699 w 8346699"/>
              <a:gd name="connsiteY59" fmla="*/ 3048000 h 3246967"/>
              <a:gd name="connsiteX60" fmla="*/ 4358899 w 8346699"/>
              <a:gd name="connsiteY60" fmla="*/ 3035300 h 3246967"/>
              <a:gd name="connsiteX61" fmla="*/ 4435099 w 8346699"/>
              <a:gd name="connsiteY61" fmla="*/ 3009900 h 3246967"/>
              <a:gd name="connsiteX62" fmla="*/ 5044699 w 8346699"/>
              <a:gd name="connsiteY62" fmla="*/ 3022600 h 3246967"/>
              <a:gd name="connsiteX63" fmla="*/ 5120899 w 8346699"/>
              <a:gd name="connsiteY63" fmla="*/ 3048000 h 3246967"/>
              <a:gd name="connsiteX64" fmla="*/ 5273299 w 8346699"/>
              <a:gd name="connsiteY64" fmla="*/ 3060700 h 3246967"/>
              <a:gd name="connsiteX65" fmla="*/ 5451099 w 8346699"/>
              <a:gd name="connsiteY65" fmla="*/ 3086100 h 3246967"/>
              <a:gd name="connsiteX66" fmla="*/ 5819399 w 8346699"/>
              <a:gd name="connsiteY66" fmla="*/ 3098800 h 3246967"/>
              <a:gd name="connsiteX67" fmla="*/ 6225799 w 8346699"/>
              <a:gd name="connsiteY67" fmla="*/ 3124200 h 3246967"/>
              <a:gd name="connsiteX68" fmla="*/ 6301999 w 8346699"/>
              <a:gd name="connsiteY68" fmla="*/ 3187700 h 3246967"/>
              <a:gd name="connsiteX69" fmla="*/ 6759199 w 8346699"/>
              <a:gd name="connsiteY69" fmla="*/ 3175000 h 3246967"/>
              <a:gd name="connsiteX70" fmla="*/ 6809999 w 8346699"/>
              <a:gd name="connsiteY70" fmla="*/ 3149600 h 3246967"/>
              <a:gd name="connsiteX71" fmla="*/ 6873499 w 8346699"/>
              <a:gd name="connsiteY71" fmla="*/ 3136900 h 3246967"/>
              <a:gd name="connsiteX72" fmla="*/ 6784599 w 8346699"/>
              <a:gd name="connsiteY72" fmla="*/ 3098800 h 3246967"/>
              <a:gd name="connsiteX73" fmla="*/ 6644899 w 8346699"/>
              <a:gd name="connsiteY73" fmla="*/ 3086100 h 3246967"/>
              <a:gd name="connsiteX74" fmla="*/ 6543299 w 8346699"/>
              <a:gd name="connsiteY74" fmla="*/ 3073400 h 3246967"/>
              <a:gd name="connsiteX75" fmla="*/ 6276599 w 8346699"/>
              <a:gd name="connsiteY75" fmla="*/ 3048000 h 3246967"/>
              <a:gd name="connsiteX76" fmla="*/ 6225799 w 8346699"/>
              <a:gd name="connsiteY76" fmla="*/ 3022600 h 3246967"/>
              <a:gd name="connsiteX77" fmla="*/ 6301999 w 8346699"/>
              <a:gd name="connsiteY77" fmla="*/ 2971800 h 3246967"/>
              <a:gd name="connsiteX78" fmla="*/ 6479799 w 8346699"/>
              <a:gd name="connsiteY78" fmla="*/ 2946400 h 3246967"/>
              <a:gd name="connsiteX79" fmla="*/ 6594099 w 8346699"/>
              <a:gd name="connsiteY79" fmla="*/ 2908300 h 3246967"/>
              <a:gd name="connsiteX80" fmla="*/ 6644899 w 8346699"/>
              <a:gd name="connsiteY80" fmla="*/ 2895600 h 3246967"/>
              <a:gd name="connsiteX81" fmla="*/ 5946399 w 8346699"/>
              <a:gd name="connsiteY81" fmla="*/ 2870200 h 3246967"/>
              <a:gd name="connsiteX82" fmla="*/ 5857499 w 8346699"/>
              <a:gd name="connsiteY82" fmla="*/ 2857500 h 3246967"/>
              <a:gd name="connsiteX83" fmla="*/ 5666999 w 8346699"/>
              <a:gd name="connsiteY83" fmla="*/ 2844800 h 3246967"/>
              <a:gd name="connsiteX84" fmla="*/ 5209799 w 8346699"/>
              <a:gd name="connsiteY84" fmla="*/ 2832100 h 3246967"/>
              <a:gd name="connsiteX85" fmla="*/ 5146299 w 8346699"/>
              <a:gd name="connsiteY85" fmla="*/ 2819400 h 3246967"/>
              <a:gd name="connsiteX86" fmla="*/ 5108199 w 8346699"/>
              <a:gd name="connsiteY86" fmla="*/ 2806700 h 3246967"/>
              <a:gd name="connsiteX87" fmla="*/ 4587499 w 8346699"/>
              <a:gd name="connsiteY87" fmla="*/ 2819400 h 3246967"/>
              <a:gd name="connsiteX88" fmla="*/ 4485899 w 8346699"/>
              <a:gd name="connsiteY88" fmla="*/ 2832100 h 3246967"/>
              <a:gd name="connsiteX89" fmla="*/ 4244599 w 8346699"/>
              <a:gd name="connsiteY89" fmla="*/ 2870200 h 3246967"/>
              <a:gd name="connsiteX90" fmla="*/ 4028699 w 8346699"/>
              <a:gd name="connsiteY90" fmla="*/ 2882900 h 3246967"/>
              <a:gd name="connsiteX91" fmla="*/ 3520699 w 8346699"/>
              <a:gd name="connsiteY91" fmla="*/ 2870200 h 3246967"/>
              <a:gd name="connsiteX92" fmla="*/ 3482599 w 8346699"/>
              <a:gd name="connsiteY92" fmla="*/ 2857500 h 3246967"/>
              <a:gd name="connsiteX93" fmla="*/ 3355599 w 8346699"/>
              <a:gd name="connsiteY93" fmla="*/ 2870200 h 3246967"/>
              <a:gd name="connsiteX94" fmla="*/ 3330199 w 8346699"/>
              <a:gd name="connsiteY94" fmla="*/ 2908300 h 3246967"/>
              <a:gd name="connsiteX95" fmla="*/ 3304799 w 8346699"/>
              <a:gd name="connsiteY95" fmla="*/ 2997200 h 3246967"/>
              <a:gd name="connsiteX96" fmla="*/ 3190499 w 8346699"/>
              <a:gd name="connsiteY96" fmla="*/ 3060700 h 3246967"/>
              <a:gd name="connsiteX97" fmla="*/ 3114299 w 8346699"/>
              <a:gd name="connsiteY97" fmla="*/ 3098800 h 3246967"/>
              <a:gd name="connsiteX98" fmla="*/ 3012699 w 8346699"/>
              <a:gd name="connsiteY98" fmla="*/ 3086100 h 3246967"/>
              <a:gd name="connsiteX99" fmla="*/ 3025399 w 8346699"/>
              <a:gd name="connsiteY99" fmla="*/ 3035300 h 3246967"/>
              <a:gd name="connsiteX100" fmla="*/ 3076199 w 8346699"/>
              <a:gd name="connsiteY100" fmla="*/ 3022600 h 3246967"/>
              <a:gd name="connsiteX101" fmla="*/ 3114299 w 8346699"/>
              <a:gd name="connsiteY101" fmla="*/ 2997200 h 3246967"/>
              <a:gd name="connsiteX102" fmla="*/ 3190499 w 8346699"/>
              <a:gd name="connsiteY102" fmla="*/ 2971800 h 3246967"/>
              <a:gd name="connsiteX103" fmla="*/ 3266699 w 8346699"/>
              <a:gd name="connsiteY103" fmla="*/ 2933700 h 3246967"/>
              <a:gd name="connsiteX104" fmla="*/ 3304799 w 8346699"/>
              <a:gd name="connsiteY104" fmla="*/ 2908300 h 3246967"/>
              <a:gd name="connsiteX105" fmla="*/ 3330199 w 8346699"/>
              <a:gd name="connsiteY105" fmla="*/ 2870200 h 3246967"/>
              <a:gd name="connsiteX106" fmla="*/ 3368299 w 8346699"/>
              <a:gd name="connsiteY106" fmla="*/ 2857500 h 3246967"/>
              <a:gd name="connsiteX107" fmla="*/ 3406399 w 8346699"/>
              <a:gd name="connsiteY107" fmla="*/ 2832100 h 3246967"/>
              <a:gd name="connsiteX108" fmla="*/ 3660399 w 8346699"/>
              <a:gd name="connsiteY108" fmla="*/ 2806700 h 3246967"/>
              <a:gd name="connsiteX109" fmla="*/ 3761999 w 8346699"/>
              <a:gd name="connsiteY109" fmla="*/ 2781300 h 3246967"/>
              <a:gd name="connsiteX110" fmla="*/ 3838199 w 8346699"/>
              <a:gd name="connsiteY110" fmla="*/ 2755900 h 3246967"/>
              <a:gd name="connsiteX111" fmla="*/ 3876299 w 8346699"/>
              <a:gd name="connsiteY111" fmla="*/ 2730500 h 3246967"/>
              <a:gd name="connsiteX112" fmla="*/ 3927099 w 8346699"/>
              <a:gd name="connsiteY112" fmla="*/ 2717800 h 3246967"/>
              <a:gd name="connsiteX113" fmla="*/ 3965199 w 8346699"/>
              <a:gd name="connsiteY113" fmla="*/ 2705100 h 3246967"/>
              <a:gd name="connsiteX114" fmla="*/ 3990599 w 8346699"/>
              <a:gd name="connsiteY114" fmla="*/ 2667000 h 3246967"/>
              <a:gd name="connsiteX115" fmla="*/ 3927099 w 8346699"/>
              <a:gd name="connsiteY115" fmla="*/ 2654300 h 3246967"/>
              <a:gd name="connsiteX116" fmla="*/ 3876299 w 8346699"/>
              <a:gd name="connsiteY116" fmla="*/ 2641600 h 3246967"/>
              <a:gd name="connsiteX117" fmla="*/ 3800099 w 8346699"/>
              <a:gd name="connsiteY117" fmla="*/ 2616200 h 3246967"/>
              <a:gd name="connsiteX118" fmla="*/ 3787399 w 8346699"/>
              <a:gd name="connsiteY118" fmla="*/ 2578100 h 3246967"/>
              <a:gd name="connsiteX119" fmla="*/ 3698499 w 8346699"/>
              <a:gd name="connsiteY119" fmla="*/ 2463800 h 3246967"/>
              <a:gd name="connsiteX120" fmla="*/ 3660399 w 8346699"/>
              <a:gd name="connsiteY120" fmla="*/ 2438400 h 3246967"/>
              <a:gd name="connsiteX121" fmla="*/ 3927099 w 8346699"/>
              <a:gd name="connsiteY121" fmla="*/ 2400300 h 3246967"/>
              <a:gd name="connsiteX122" fmla="*/ 4003299 w 8346699"/>
              <a:gd name="connsiteY122" fmla="*/ 2336800 h 3246967"/>
              <a:gd name="connsiteX123" fmla="*/ 4054099 w 8346699"/>
              <a:gd name="connsiteY123" fmla="*/ 2260600 h 3246967"/>
              <a:gd name="connsiteX124" fmla="*/ 4117599 w 8346699"/>
              <a:gd name="connsiteY124" fmla="*/ 2184400 h 3246967"/>
              <a:gd name="connsiteX125" fmla="*/ 4168399 w 8346699"/>
              <a:gd name="connsiteY125" fmla="*/ 2133600 h 3246967"/>
              <a:gd name="connsiteX126" fmla="*/ 4219199 w 8346699"/>
              <a:gd name="connsiteY126" fmla="*/ 2082800 h 3246967"/>
              <a:gd name="connsiteX127" fmla="*/ 4244599 w 8346699"/>
              <a:gd name="connsiteY127" fmla="*/ 2044700 h 3246967"/>
              <a:gd name="connsiteX128" fmla="*/ 4282699 w 8346699"/>
              <a:gd name="connsiteY128" fmla="*/ 2006600 h 3246967"/>
              <a:gd name="connsiteX129" fmla="*/ 4295399 w 8346699"/>
              <a:gd name="connsiteY129" fmla="*/ 1968500 h 3246967"/>
              <a:gd name="connsiteX130" fmla="*/ 4358899 w 8346699"/>
              <a:gd name="connsiteY130" fmla="*/ 1892300 h 3246967"/>
              <a:gd name="connsiteX131" fmla="*/ 4384299 w 8346699"/>
              <a:gd name="connsiteY131" fmla="*/ 1854200 h 3246967"/>
              <a:gd name="connsiteX132" fmla="*/ 4473199 w 8346699"/>
              <a:gd name="connsiteY132" fmla="*/ 1765300 h 3246967"/>
              <a:gd name="connsiteX133" fmla="*/ 4574799 w 8346699"/>
              <a:gd name="connsiteY133" fmla="*/ 1651000 h 3246967"/>
              <a:gd name="connsiteX134" fmla="*/ 4612899 w 8346699"/>
              <a:gd name="connsiteY134" fmla="*/ 1638300 h 3246967"/>
              <a:gd name="connsiteX135" fmla="*/ 4689099 w 8346699"/>
              <a:gd name="connsiteY135" fmla="*/ 1600200 h 3246967"/>
              <a:gd name="connsiteX136" fmla="*/ 4739899 w 8346699"/>
              <a:gd name="connsiteY136" fmla="*/ 1612900 h 3246967"/>
              <a:gd name="connsiteX137" fmla="*/ 4765299 w 8346699"/>
              <a:gd name="connsiteY137" fmla="*/ 1689100 h 3246967"/>
              <a:gd name="connsiteX138" fmla="*/ 4777999 w 8346699"/>
              <a:gd name="connsiteY138" fmla="*/ 1727200 h 3246967"/>
              <a:gd name="connsiteX139" fmla="*/ 4790699 w 8346699"/>
              <a:gd name="connsiteY139" fmla="*/ 1765300 h 3246967"/>
              <a:gd name="connsiteX140" fmla="*/ 4841499 w 8346699"/>
              <a:gd name="connsiteY140" fmla="*/ 1841500 h 3246967"/>
              <a:gd name="connsiteX141" fmla="*/ 4879599 w 8346699"/>
              <a:gd name="connsiteY141" fmla="*/ 1930400 h 3246967"/>
              <a:gd name="connsiteX142" fmla="*/ 4892299 w 8346699"/>
              <a:gd name="connsiteY142" fmla="*/ 1981200 h 3246967"/>
              <a:gd name="connsiteX143" fmla="*/ 4917699 w 8346699"/>
              <a:gd name="connsiteY143" fmla="*/ 2019300 h 3246967"/>
              <a:gd name="connsiteX144" fmla="*/ 4930399 w 8346699"/>
              <a:gd name="connsiteY144" fmla="*/ 2057400 h 3246967"/>
              <a:gd name="connsiteX145" fmla="*/ 4955799 w 8346699"/>
              <a:gd name="connsiteY145" fmla="*/ 2108200 h 3246967"/>
              <a:gd name="connsiteX146" fmla="*/ 4981199 w 8346699"/>
              <a:gd name="connsiteY146" fmla="*/ 2146300 h 3246967"/>
              <a:gd name="connsiteX147" fmla="*/ 5070099 w 8346699"/>
              <a:gd name="connsiteY147" fmla="*/ 2171700 h 3246967"/>
              <a:gd name="connsiteX148" fmla="*/ 5120899 w 8346699"/>
              <a:gd name="connsiteY148" fmla="*/ 2197100 h 3246967"/>
              <a:gd name="connsiteX149" fmla="*/ 5158999 w 8346699"/>
              <a:gd name="connsiteY149" fmla="*/ 2413000 h 3246967"/>
              <a:gd name="connsiteX150" fmla="*/ 5209799 w 8346699"/>
              <a:gd name="connsiteY150" fmla="*/ 2489200 h 3246967"/>
              <a:gd name="connsiteX151" fmla="*/ 5336799 w 8346699"/>
              <a:gd name="connsiteY151" fmla="*/ 2514600 h 3246967"/>
              <a:gd name="connsiteX152" fmla="*/ 5628899 w 8346699"/>
              <a:gd name="connsiteY152" fmla="*/ 2527300 h 3246967"/>
              <a:gd name="connsiteX153" fmla="*/ 5705099 w 8346699"/>
              <a:gd name="connsiteY153" fmla="*/ 2552700 h 3246967"/>
              <a:gd name="connsiteX154" fmla="*/ 5717799 w 8346699"/>
              <a:gd name="connsiteY154" fmla="*/ 2590800 h 3246967"/>
              <a:gd name="connsiteX155" fmla="*/ 5781299 w 8346699"/>
              <a:gd name="connsiteY155" fmla="*/ 2616200 h 3246967"/>
              <a:gd name="connsiteX156" fmla="*/ 5908299 w 8346699"/>
              <a:gd name="connsiteY156" fmla="*/ 2641600 h 3246967"/>
              <a:gd name="connsiteX157" fmla="*/ 6543299 w 8346699"/>
              <a:gd name="connsiteY157" fmla="*/ 2628900 h 3246967"/>
              <a:gd name="connsiteX158" fmla="*/ 6682999 w 8346699"/>
              <a:gd name="connsiteY158" fmla="*/ 2603500 h 3246967"/>
              <a:gd name="connsiteX159" fmla="*/ 6771899 w 8346699"/>
              <a:gd name="connsiteY159" fmla="*/ 2590800 h 3246967"/>
              <a:gd name="connsiteX160" fmla="*/ 6835399 w 8346699"/>
              <a:gd name="connsiteY160" fmla="*/ 2603500 h 3246967"/>
              <a:gd name="connsiteX161" fmla="*/ 6809999 w 8346699"/>
              <a:gd name="connsiteY161" fmla="*/ 2641600 h 3246967"/>
              <a:gd name="connsiteX162" fmla="*/ 6771899 w 8346699"/>
              <a:gd name="connsiteY162" fmla="*/ 2654300 h 3246967"/>
              <a:gd name="connsiteX163" fmla="*/ 7051299 w 8346699"/>
              <a:gd name="connsiteY163" fmla="*/ 2641600 h 3246967"/>
              <a:gd name="connsiteX164" fmla="*/ 7076699 w 8346699"/>
              <a:gd name="connsiteY164" fmla="*/ 2603500 h 3246967"/>
              <a:gd name="connsiteX165" fmla="*/ 7114799 w 8346699"/>
              <a:gd name="connsiteY165" fmla="*/ 2578100 h 3246967"/>
              <a:gd name="connsiteX166" fmla="*/ 7127499 w 8346699"/>
              <a:gd name="connsiteY166" fmla="*/ 2540000 h 3246967"/>
              <a:gd name="connsiteX167" fmla="*/ 7216399 w 8346699"/>
              <a:gd name="connsiteY167" fmla="*/ 2425700 h 3246967"/>
              <a:gd name="connsiteX168" fmla="*/ 7254499 w 8346699"/>
              <a:gd name="connsiteY168" fmla="*/ 2349500 h 3246967"/>
              <a:gd name="connsiteX169" fmla="*/ 7343399 w 8346699"/>
              <a:gd name="connsiteY169" fmla="*/ 2286000 h 3246967"/>
              <a:gd name="connsiteX170" fmla="*/ 7394199 w 8346699"/>
              <a:gd name="connsiteY170" fmla="*/ 2247900 h 3246967"/>
              <a:gd name="connsiteX171" fmla="*/ 7470399 w 8346699"/>
              <a:gd name="connsiteY171" fmla="*/ 2184400 h 3246967"/>
              <a:gd name="connsiteX172" fmla="*/ 7508499 w 8346699"/>
              <a:gd name="connsiteY172" fmla="*/ 2171700 h 3246967"/>
              <a:gd name="connsiteX173" fmla="*/ 7610099 w 8346699"/>
              <a:gd name="connsiteY173" fmla="*/ 2133600 h 3246967"/>
              <a:gd name="connsiteX174" fmla="*/ 7635499 w 8346699"/>
              <a:gd name="connsiteY174" fmla="*/ 2095500 h 3246967"/>
              <a:gd name="connsiteX175" fmla="*/ 7686299 w 8346699"/>
              <a:gd name="connsiteY175" fmla="*/ 2082800 h 3246967"/>
              <a:gd name="connsiteX176" fmla="*/ 7724399 w 8346699"/>
              <a:gd name="connsiteY176" fmla="*/ 2057400 h 3246967"/>
              <a:gd name="connsiteX177" fmla="*/ 7762499 w 8346699"/>
              <a:gd name="connsiteY177" fmla="*/ 2044700 h 3246967"/>
              <a:gd name="connsiteX178" fmla="*/ 7800599 w 8346699"/>
              <a:gd name="connsiteY178" fmla="*/ 2019300 h 3246967"/>
              <a:gd name="connsiteX179" fmla="*/ 7838699 w 8346699"/>
              <a:gd name="connsiteY179" fmla="*/ 1981200 h 3246967"/>
              <a:gd name="connsiteX180" fmla="*/ 7940299 w 8346699"/>
              <a:gd name="connsiteY180" fmla="*/ 1943100 h 3246967"/>
              <a:gd name="connsiteX181" fmla="*/ 7978399 w 8346699"/>
              <a:gd name="connsiteY181" fmla="*/ 1905000 h 3246967"/>
              <a:gd name="connsiteX182" fmla="*/ 8079999 w 8346699"/>
              <a:gd name="connsiteY182" fmla="*/ 1854200 h 3246967"/>
              <a:gd name="connsiteX183" fmla="*/ 8105399 w 8346699"/>
              <a:gd name="connsiteY183" fmla="*/ 1816100 h 3246967"/>
              <a:gd name="connsiteX184" fmla="*/ 8156199 w 8346699"/>
              <a:gd name="connsiteY184" fmla="*/ 1803400 h 3246967"/>
              <a:gd name="connsiteX185" fmla="*/ 8346699 w 8346699"/>
              <a:gd name="connsiteY185" fmla="*/ 1765300 h 3246967"/>
              <a:gd name="connsiteX186" fmla="*/ 8283199 w 8346699"/>
              <a:gd name="connsiteY186" fmla="*/ 1752600 h 3246967"/>
              <a:gd name="connsiteX187" fmla="*/ 8245099 w 8346699"/>
              <a:gd name="connsiteY187" fmla="*/ 1739900 h 3246967"/>
              <a:gd name="connsiteX188" fmla="*/ 8156199 w 8346699"/>
              <a:gd name="connsiteY188" fmla="*/ 1727200 h 3246967"/>
              <a:gd name="connsiteX189" fmla="*/ 8079999 w 8346699"/>
              <a:gd name="connsiteY189" fmla="*/ 1714500 h 3246967"/>
              <a:gd name="connsiteX190" fmla="*/ 7889499 w 8346699"/>
              <a:gd name="connsiteY190" fmla="*/ 1727200 h 3246967"/>
              <a:gd name="connsiteX191" fmla="*/ 7851399 w 8346699"/>
              <a:gd name="connsiteY191" fmla="*/ 1752600 h 3246967"/>
              <a:gd name="connsiteX192" fmla="*/ 7813299 w 8346699"/>
              <a:gd name="connsiteY192" fmla="*/ 1765300 h 3246967"/>
              <a:gd name="connsiteX193" fmla="*/ 7737099 w 8346699"/>
              <a:gd name="connsiteY193" fmla="*/ 1803400 h 3246967"/>
              <a:gd name="connsiteX194" fmla="*/ 7622799 w 8346699"/>
              <a:gd name="connsiteY194" fmla="*/ 1905000 h 3246967"/>
              <a:gd name="connsiteX195" fmla="*/ 7521199 w 8346699"/>
              <a:gd name="connsiteY195" fmla="*/ 2057400 h 3246967"/>
              <a:gd name="connsiteX196" fmla="*/ 7495799 w 8346699"/>
              <a:gd name="connsiteY196" fmla="*/ 2095500 h 3246967"/>
              <a:gd name="connsiteX197" fmla="*/ 7406899 w 8346699"/>
              <a:gd name="connsiteY197" fmla="*/ 2171700 h 3246967"/>
              <a:gd name="connsiteX198" fmla="*/ 7368799 w 8346699"/>
              <a:gd name="connsiteY198" fmla="*/ 2197100 h 3246967"/>
              <a:gd name="connsiteX199" fmla="*/ 7292599 w 8346699"/>
              <a:gd name="connsiteY199" fmla="*/ 2247900 h 3246967"/>
              <a:gd name="connsiteX200" fmla="*/ 7216399 w 8346699"/>
              <a:gd name="connsiteY200" fmla="*/ 2324100 h 3246967"/>
              <a:gd name="connsiteX201" fmla="*/ 7178299 w 8346699"/>
              <a:gd name="connsiteY201" fmla="*/ 2362200 h 3246967"/>
              <a:gd name="connsiteX202" fmla="*/ 7140199 w 8346699"/>
              <a:gd name="connsiteY202" fmla="*/ 2413000 h 3246967"/>
              <a:gd name="connsiteX203" fmla="*/ 7051299 w 8346699"/>
              <a:gd name="connsiteY203" fmla="*/ 2527300 h 3246967"/>
              <a:gd name="connsiteX204" fmla="*/ 7000499 w 8346699"/>
              <a:gd name="connsiteY204" fmla="*/ 2540000 h 3246967"/>
              <a:gd name="connsiteX205" fmla="*/ 6619499 w 8346699"/>
              <a:gd name="connsiteY205" fmla="*/ 2552700 h 3246967"/>
              <a:gd name="connsiteX206" fmla="*/ 6568699 w 8346699"/>
              <a:gd name="connsiteY206" fmla="*/ 2540000 h 3246967"/>
              <a:gd name="connsiteX207" fmla="*/ 6301999 w 8346699"/>
              <a:gd name="connsiteY207" fmla="*/ 2514600 h 3246967"/>
              <a:gd name="connsiteX208" fmla="*/ 6225799 w 8346699"/>
              <a:gd name="connsiteY208" fmla="*/ 2501900 h 3246967"/>
              <a:gd name="connsiteX209" fmla="*/ 6149599 w 8346699"/>
              <a:gd name="connsiteY209" fmla="*/ 2476500 h 3246967"/>
              <a:gd name="connsiteX210" fmla="*/ 6022599 w 8346699"/>
              <a:gd name="connsiteY210" fmla="*/ 2438400 h 3246967"/>
              <a:gd name="connsiteX211" fmla="*/ 5984499 w 8346699"/>
              <a:gd name="connsiteY211" fmla="*/ 2413000 h 3246967"/>
              <a:gd name="connsiteX212" fmla="*/ 5933699 w 8346699"/>
              <a:gd name="connsiteY212" fmla="*/ 2400300 h 3246967"/>
              <a:gd name="connsiteX213" fmla="*/ 5832099 w 8346699"/>
              <a:gd name="connsiteY213" fmla="*/ 2349500 h 3246967"/>
              <a:gd name="connsiteX214" fmla="*/ 5806699 w 8346699"/>
              <a:gd name="connsiteY214" fmla="*/ 2311400 h 3246967"/>
              <a:gd name="connsiteX215" fmla="*/ 5768599 w 8346699"/>
              <a:gd name="connsiteY215" fmla="*/ 2273300 h 3246967"/>
              <a:gd name="connsiteX216" fmla="*/ 5755899 w 8346699"/>
              <a:gd name="connsiteY216" fmla="*/ 2235200 h 3246967"/>
              <a:gd name="connsiteX217" fmla="*/ 5692399 w 8346699"/>
              <a:gd name="connsiteY217" fmla="*/ 2171700 h 3246967"/>
              <a:gd name="connsiteX218" fmla="*/ 5641599 w 8346699"/>
              <a:gd name="connsiteY218" fmla="*/ 2095500 h 3246967"/>
              <a:gd name="connsiteX219" fmla="*/ 5616199 w 8346699"/>
              <a:gd name="connsiteY219" fmla="*/ 2057400 h 3246967"/>
              <a:gd name="connsiteX220" fmla="*/ 5387599 w 8346699"/>
              <a:gd name="connsiteY220" fmla="*/ 2044700 h 3246967"/>
              <a:gd name="connsiteX221" fmla="*/ 5324099 w 8346699"/>
              <a:gd name="connsiteY221" fmla="*/ 2019300 h 3246967"/>
              <a:gd name="connsiteX222" fmla="*/ 5235199 w 8346699"/>
              <a:gd name="connsiteY222" fmla="*/ 2006600 h 3246967"/>
              <a:gd name="connsiteX223" fmla="*/ 5158999 w 8346699"/>
              <a:gd name="connsiteY223" fmla="*/ 1943100 h 3246967"/>
              <a:gd name="connsiteX224" fmla="*/ 5120899 w 8346699"/>
              <a:gd name="connsiteY224" fmla="*/ 1917700 h 3246967"/>
              <a:gd name="connsiteX225" fmla="*/ 5095499 w 8346699"/>
              <a:gd name="connsiteY225" fmla="*/ 1866900 h 3246967"/>
              <a:gd name="connsiteX226" fmla="*/ 5082799 w 8346699"/>
              <a:gd name="connsiteY226" fmla="*/ 1816100 h 3246967"/>
              <a:gd name="connsiteX227" fmla="*/ 5057399 w 8346699"/>
              <a:gd name="connsiteY227" fmla="*/ 1752600 h 3246967"/>
              <a:gd name="connsiteX228" fmla="*/ 5044699 w 8346699"/>
              <a:gd name="connsiteY228" fmla="*/ 1511300 h 3246967"/>
              <a:gd name="connsiteX229" fmla="*/ 5031999 w 8346699"/>
              <a:gd name="connsiteY229" fmla="*/ 1422400 h 3246967"/>
              <a:gd name="connsiteX230" fmla="*/ 5019299 w 8346699"/>
              <a:gd name="connsiteY230" fmla="*/ 1270000 h 3246967"/>
              <a:gd name="connsiteX231" fmla="*/ 4993899 w 8346699"/>
              <a:gd name="connsiteY231" fmla="*/ 1104900 h 3246967"/>
              <a:gd name="connsiteX232" fmla="*/ 4930399 w 8346699"/>
              <a:gd name="connsiteY232" fmla="*/ 1028700 h 3246967"/>
              <a:gd name="connsiteX233" fmla="*/ 4841499 w 8346699"/>
              <a:gd name="connsiteY233" fmla="*/ 927100 h 3246967"/>
              <a:gd name="connsiteX234" fmla="*/ 4790699 w 8346699"/>
              <a:gd name="connsiteY234" fmla="*/ 876300 h 3246967"/>
              <a:gd name="connsiteX235" fmla="*/ 4765299 w 8346699"/>
              <a:gd name="connsiteY235" fmla="*/ 838200 h 3246967"/>
              <a:gd name="connsiteX236" fmla="*/ 4638299 w 8346699"/>
              <a:gd name="connsiteY236" fmla="*/ 800100 h 3246967"/>
              <a:gd name="connsiteX237" fmla="*/ 4511299 w 8346699"/>
              <a:gd name="connsiteY237" fmla="*/ 812800 h 3246967"/>
              <a:gd name="connsiteX238" fmla="*/ 4473199 w 8346699"/>
              <a:gd name="connsiteY238" fmla="*/ 825500 h 3246967"/>
              <a:gd name="connsiteX239" fmla="*/ 4409699 w 8346699"/>
              <a:gd name="connsiteY239" fmla="*/ 901700 h 3246967"/>
              <a:gd name="connsiteX240" fmla="*/ 4396999 w 8346699"/>
              <a:gd name="connsiteY240" fmla="*/ 939800 h 3246967"/>
              <a:gd name="connsiteX241" fmla="*/ 4371599 w 8346699"/>
              <a:gd name="connsiteY241" fmla="*/ 977900 h 3246967"/>
              <a:gd name="connsiteX242" fmla="*/ 4320799 w 8346699"/>
              <a:gd name="connsiteY242" fmla="*/ 1092200 h 3246967"/>
              <a:gd name="connsiteX243" fmla="*/ 4308099 w 8346699"/>
              <a:gd name="connsiteY243" fmla="*/ 1155700 h 3246967"/>
              <a:gd name="connsiteX244" fmla="*/ 4282699 w 8346699"/>
              <a:gd name="connsiteY244" fmla="*/ 1308100 h 3246967"/>
              <a:gd name="connsiteX245" fmla="*/ 4269999 w 8346699"/>
              <a:gd name="connsiteY245" fmla="*/ 1346200 h 3246967"/>
              <a:gd name="connsiteX246" fmla="*/ 4244599 w 8346699"/>
              <a:gd name="connsiteY246" fmla="*/ 1384300 h 3246967"/>
              <a:gd name="connsiteX247" fmla="*/ 4231899 w 8346699"/>
              <a:gd name="connsiteY247" fmla="*/ 1447800 h 3246967"/>
              <a:gd name="connsiteX248" fmla="*/ 4219199 w 8346699"/>
              <a:gd name="connsiteY248" fmla="*/ 1524000 h 3246967"/>
              <a:gd name="connsiteX249" fmla="*/ 4193799 w 8346699"/>
              <a:gd name="connsiteY249" fmla="*/ 1600200 h 3246967"/>
              <a:gd name="connsiteX250" fmla="*/ 4181099 w 8346699"/>
              <a:gd name="connsiteY250" fmla="*/ 1651000 h 3246967"/>
              <a:gd name="connsiteX251" fmla="*/ 4155699 w 8346699"/>
              <a:gd name="connsiteY251" fmla="*/ 1816100 h 3246967"/>
              <a:gd name="connsiteX252" fmla="*/ 4142999 w 8346699"/>
              <a:gd name="connsiteY252" fmla="*/ 1854200 h 3246967"/>
              <a:gd name="connsiteX253" fmla="*/ 4130299 w 8346699"/>
              <a:gd name="connsiteY253" fmla="*/ 1905000 h 3246967"/>
              <a:gd name="connsiteX254" fmla="*/ 4104899 w 8346699"/>
              <a:gd name="connsiteY254" fmla="*/ 2070100 h 3246967"/>
              <a:gd name="connsiteX255" fmla="*/ 4092199 w 8346699"/>
              <a:gd name="connsiteY255" fmla="*/ 2108200 h 3246967"/>
              <a:gd name="connsiteX256" fmla="*/ 4015999 w 8346699"/>
              <a:gd name="connsiteY256" fmla="*/ 2184400 h 3246967"/>
              <a:gd name="connsiteX257" fmla="*/ 3939799 w 8346699"/>
              <a:gd name="connsiteY257" fmla="*/ 2235200 h 3246967"/>
              <a:gd name="connsiteX258" fmla="*/ 3901699 w 8346699"/>
              <a:gd name="connsiteY258" fmla="*/ 2197100 h 3246967"/>
              <a:gd name="connsiteX259" fmla="*/ 3838199 w 8346699"/>
              <a:gd name="connsiteY259" fmla="*/ 2108200 h 3246967"/>
              <a:gd name="connsiteX260" fmla="*/ 3800099 w 8346699"/>
              <a:gd name="connsiteY260" fmla="*/ 2006600 h 3246967"/>
              <a:gd name="connsiteX261" fmla="*/ 3787399 w 8346699"/>
              <a:gd name="connsiteY261" fmla="*/ 1955800 h 3246967"/>
              <a:gd name="connsiteX262" fmla="*/ 3749299 w 8346699"/>
              <a:gd name="connsiteY262" fmla="*/ 1917700 h 3246967"/>
              <a:gd name="connsiteX263" fmla="*/ 3685799 w 8346699"/>
              <a:gd name="connsiteY263" fmla="*/ 1841500 h 3246967"/>
              <a:gd name="connsiteX264" fmla="*/ 3673099 w 8346699"/>
              <a:gd name="connsiteY264" fmla="*/ 1803400 h 3246967"/>
              <a:gd name="connsiteX265" fmla="*/ 3634999 w 8346699"/>
              <a:gd name="connsiteY265" fmla="*/ 1790700 h 3246967"/>
              <a:gd name="connsiteX266" fmla="*/ 3596899 w 8346699"/>
              <a:gd name="connsiteY266" fmla="*/ 1752600 h 3246967"/>
              <a:gd name="connsiteX267" fmla="*/ 3546099 w 8346699"/>
              <a:gd name="connsiteY267" fmla="*/ 1676400 h 3246967"/>
              <a:gd name="connsiteX268" fmla="*/ 3533399 w 8346699"/>
              <a:gd name="connsiteY268" fmla="*/ 1638300 h 3246967"/>
              <a:gd name="connsiteX269" fmla="*/ 3495299 w 8346699"/>
              <a:gd name="connsiteY269" fmla="*/ 1587500 h 3246967"/>
              <a:gd name="connsiteX270" fmla="*/ 3457199 w 8346699"/>
              <a:gd name="connsiteY270" fmla="*/ 1485900 h 3246967"/>
              <a:gd name="connsiteX271" fmla="*/ 3419099 w 8346699"/>
              <a:gd name="connsiteY271" fmla="*/ 1422400 h 3246967"/>
              <a:gd name="connsiteX272" fmla="*/ 3380999 w 8346699"/>
              <a:gd name="connsiteY272" fmla="*/ 1320800 h 3246967"/>
              <a:gd name="connsiteX273" fmla="*/ 3317499 w 8346699"/>
              <a:gd name="connsiteY273" fmla="*/ 1193800 h 3246967"/>
              <a:gd name="connsiteX274" fmla="*/ 3203199 w 8346699"/>
              <a:gd name="connsiteY274" fmla="*/ 1143000 h 3246967"/>
              <a:gd name="connsiteX275" fmla="*/ 3165099 w 8346699"/>
              <a:gd name="connsiteY275" fmla="*/ 1130300 h 3246967"/>
              <a:gd name="connsiteX276" fmla="*/ 3012699 w 8346699"/>
              <a:gd name="connsiteY276" fmla="*/ 1168400 h 3246967"/>
              <a:gd name="connsiteX277" fmla="*/ 2974599 w 8346699"/>
              <a:gd name="connsiteY277" fmla="*/ 1193800 h 3246967"/>
              <a:gd name="connsiteX278" fmla="*/ 2923799 w 8346699"/>
              <a:gd name="connsiteY278" fmla="*/ 1219200 h 3246967"/>
              <a:gd name="connsiteX279" fmla="*/ 2885699 w 8346699"/>
              <a:gd name="connsiteY279" fmla="*/ 1244600 h 3246967"/>
              <a:gd name="connsiteX280" fmla="*/ 2834899 w 8346699"/>
              <a:gd name="connsiteY280" fmla="*/ 1257300 h 3246967"/>
              <a:gd name="connsiteX281" fmla="*/ 2796799 w 8346699"/>
              <a:gd name="connsiteY281" fmla="*/ 1308100 h 3246967"/>
              <a:gd name="connsiteX282" fmla="*/ 2758699 w 8346699"/>
              <a:gd name="connsiteY282" fmla="*/ 1320800 h 3246967"/>
              <a:gd name="connsiteX283" fmla="*/ 2733299 w 8346699"/>
              <a:gd name="connsiteY283" fmla="*/ 1358900 h 3246967"/>
              <a:gd name="connsiteX284" fmla="*/ 2657099 w 8346699"/>
              <a:gd name="connsiteY284" fmla="*/ 1435100 h 3246967"/>
              <a:gd name="connsiteX285" fmla="*/ 2631699 w 8346699"/>
              <a:gd name="connsiteY285" fmla="*/ 1498600 h 3246967"/>
              <a:gd name="connsiteX286" fmla="*/ 2618999 w 8346699"/>
              <a:gd name="connsiteY286" fmla="*/ 1562100 h 3246967"/>
              <a:gd name="connsiteX287" fmla="*/ 2580899 w 8346699"/>
              <a:gd name="connsiteY287" fmla="*/ 1612900 h 3246967"/>
              <a:gd name="connsiteX288" fmla="*/ 2542799 w 8346699"/>
              <a:gd name="connsiteY288" fmla="*/ 1689100 h 3246967"/>
              <a:gd name="connsiteX289" fmla="*/ 2517399 w 8346699"/>
              <a:gd name="connsiteY289" fmla="*/ 1828800 h 3246967"/>
              <a:gd name="connsiteX290" fmla="*/ 2504699 w 8346699"/>
              <a:gd name="connsiteY290" fmla="*/ 1866900 h 3246967"/>
              <a:gd name="connsiteX291" fmla="*/ 2491999 w 8346699"/>
              <a:gd name="connsiteY291" fmla="*/ 1943100 h 3246967"/>
              <a:gd name="connsiteX292" fmla="*/ 2466599 w 8346699"/>
              <a:gd name="connsiteY292" fmla="*/ 1981200 h 3246967"/>
              <a:gd name="connsiteX293" fmla="*/ 2441199 w 8346699"/>
              <a:gd name="connsiteY293" fmla="*/ 2057400 h 3246967"/>
              <a:gd name="connsiteX294" fmla="*/ 2390399 w 8346699"/>
              <a:gd name="connsiteY294" fmla="*/ 2146300 h 3246967"/>
              <a:gd name="connsiteX295" fmla="*/ 2352299 w 8346699"/>
              <a:gd name="connsiteY295" fmla="*/ 2222500 h 3246967"/>
              <a:gd name="connsiteX296" fmla="*/ 2326899 w 8346699"/>
              <a:gd name="connsiteY296" fmla="*/ 2273300 h 3246967"/>
              <a:gd name="connsiteX297" fmla="*/ 2250699 w 8346699"/>
              <a:gd name="connsiteY297" fmla="*/ 2336800 h 3246967"/>
              <a:gd name="connsiteX298" fmla="*/ 2237999 w 8346699"/>
              <a:gd name="connsiteY298" fmla="*/ 2374900 h 3246967"/>
              <a:gd name="connsiteX299" fmla="*/ 2149099 w 8346699"/>
              <a:gd name="connsiteY299" fmla="*/ 2438400 h 3246967"/>
              <a:gd name="connsiteX300" fmla="*/ 2072899 w 8346699"/>
              <a:gd name="connsiteY300" fmla="*/ 2501900 h 3246967"/>
              <a:gd name="connsiteX301" fmla="*/ 1996699 w 8346699"/>
              <a:gd name="connsiteY301" fmla="*/ 2527300 h 3246967"/>
              <a:gd name="connsiteX302" fmla="*/ 1945899 w 8346699"/>
              <a:gd name="connsiteY302" fmla="*/ 2552700 h 3246967"/>
              <a:gd name="connsiteX303" fmla="*/ 1844299 w 8346699"/>
              <a:gd name="connsiteY303" fmla="*/ 2565400 h 3246967"/>
              <a:gd name="connsiteX304" fmla="*/ 1628399 w 8346699"/>
              <a:gd name="connsiteY304" fmla="*/ 2552700 h 3246967"/>
              <a:gd name="connsiteX305" fmla="*/ 1552199 w 8346699"/>
              <a:gd name="connsiteY305" fmla="*/ 2489200 h 3246967"/>
              <a:gd name="connsiteX306" fmla="*/ 1488699 w 8346699"/>
              <a:gd name="connsiteY306" fmla="*/ 2374900 h 3246967"/>
              <a:gd name="connsiteX307" fmla="*/ 1475999 w 8346699"/>
              <a:gd name="connsiteY307" fmla="*/ 2311400 h 3246967"/>
              <a:gd name="connsiteX308" fmla="*/ 1450599 w 8346699"/>
              <a:gd name="connsiteY308" fmla="*/ 2273300 h 3246967"/>
              <a:gd name="connsiteX309" fmla="*/ 1412499 w 8346699"/>
              <a:gd name="connsiteY309" fmla="*/ 2197100 h 3246967"/>
              <a:gd name="connsiteX310" fmla="*/ 1399799 w 8346699"/>
              <a:gd name="connsiteY310" fmla="*/ 2019300 h 3246967"/>
              <a:gd name="connsiteX311" fmla="*/ 1374399 w 8346699"/>
              <a:gd name="connsiteY311" fmla="*/ 1943100 h 3246967"/>
              <a:gd name="connsiteX312" fmla="*/ 1361699 w 8346699"/>
              <a:gd name="connsiteY312" fmla="*/ 1752600 h 3246967"/>
              <a:gd name="connsiteX313" fmla="*/ 1336299 w 8346699"/>
              <a:gd name="connsiteY313" fmla="*/ 1651000 h 3246967"/>
              <a:gd name="connsiteX314" fmla="*/ 1298199 w 8346699"/>
              <a:gd name="connsiteY314" fmla="*/ 1498600 h 3246967"/>
              <a:gd name="connsiteX315" fmla="*/ 1272799 w 8346699"/>
              <a:gd name="connsiteY315" fmla="*/ 1435100 h 3246967"/>
              <a:gd name="connsiteX316" fmla="*/ 1260099 w 8346699"/>
              <a:gd name="connsiteY316" fmla="*/ 1397000 h 3246967"/>
              <a:gd name="connsiteX317" fmla="*/ 1196599 w 8346699"/>
              <a:gd name="connsiteY317" fmla="*/ 1320800 h 3246967"/>
              <a:gd name="connsiteX318" fmla="*/ 1171199 w 8346699"/>
              <a:gd name="connsiteY318" fmla="*/ 1282700 h 3246967"/>
              <a:gd name="connsiteX319" fmla="*/ 1094999 w 8346699"/>
              <a:gd name="connsiteY319" fmla="*/ 1206500 h 3246967"/>
              <a:gd name="connsiteX320" fmla="*/ 1056899 w 8346699"/>
              <a:gd name="connsiteY320" fmla="*/ 1104900 h 3246967"/>
              <a:gd name="connsiteX321" fmla="*/ 1044199 w 8346699"/>
              <a:gd name="connsiteY321" fmla="*/ 1066800 h 3246967"/>
              <a:gd name="connsiteX322" fmla="*/ 1006099 w 8346699"/>
              <a:gd name="connsiteY322" fmla="*/ 1016000 h 3246967"/>
              <a:gd name="connsiteX323" fmla="*/ 980699 w 8346699"/>
              <a:gd name="connsiteY323" fmla="*/ 952500 h 3246967"/>
              <a:gd name="connsiteX324" fmla="*/ 942599 w 8346699"/>
              <a:gd name="connsiteY324" fmla="*/ 863600 h 3246967"/>
              <a:gd name="connsiteX325" fmla="*/ 904499 w 8346699"/>
              <a:gd name="connsiteY325" fmla="*/ 647700 h 3246967"/>
              <a:gd name="connsiteX326" fmla="*/ 891799 w 8346699"/>
              <a:gd name="connsiteY326" fmla="*/ 609600 h 3246967"/>
              <a:gd name="connsiteX327" fmla="*/ 828299 w 8346699"/>
              <a:gd name="connsiteY327" fmla="*/ 533400 h 3246967"/>
              <a:gd name="connsiteX328" fmla="*/ 815599 w 8346699"/>
              <a:gd name="connsiteY328" fmla="*/ 495300 h 3246967"/>
              <a:gd name="connsiteX329" fmla="*/ 726699 w 8346699"/>
              <a:gd name="connsiteY329" fmla="*/ 419100 h 3246967"/>
              <a:gd name="connsiteX330" fmla="*/ 650499 w 8346699"/>
              <a:gd name="connsiteY330" fmla="*/ 368300 h 3246967"/>
              <a:gd name="connsiteX331" fmla="*/ 574299 w 8346699"/>
              <a:gd name="connsiteY331" fmla="*/ 342900 h 3246967"/>
              <a:gd name="connsiteX332" fmla="*/ 536199 w 8346699"/>
              <a:gd name="connsiteY332" fmla="*/ 330200 h 3246967"/>
              <a:gd name="connsiteX333" fmla="*/ 447299 w 8346699"/>
              <a:gd name="connsiteY333" fmla="*/ 266700 h 3246967"/>
              <a:gd name="connsiteX334" fmla="*/ 396499 w 8346699"/>
              <a:gd name="connsiteY334" fmla="*/ 241300 h 3246967"/>
              <a:gd name="connsiteX335" fmla="*/ 358399 w 8346699"/>
              <a:gd name="connsiteY335" fmla="*/ 215900 h 3246967"/>
              <a:gd name="connsiteX336" fmla="*/ 307599 w 8346699"/>
              <a:gd name="connsiteY336" fmla="*/ 190500 h 3246967"/>
              <a:gd name="connsiteX337" fmla="*/ 218699 w 8346699"/>
              <a:gd name="connsiteY337" fmla="*/ 127000 h 3246967"/>
              <a:gd name="connsiteX338" fmla="*/ 180599 w 8346699"/>
              <a:gd name="connsiteY338" fmla="*/ 114300 h 3246967"/>
              <a:gd name="connsiteX339" fmla="*/ 129799 w 8346699"/>
              <a:gd name="connsiteY339" fmla="*/ 38100 h 3246967"/>
              <a:gd name="connsiteX340" fmla="*/ 2799 w 8346699"/>
              <a:gd name="connsiteY34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866399 w 8346699"/>
              <a:gd name="connsiteY8" fmla="*/ 2781300 h 3246967"/>
              <a:gd name="connsiteX9" fmla="*/ 1078066 w 8346699"/>
              <a:gd name="connsiteY9" fmla="*/ 2798233 h 3246967"/>
              <a:gd name="connsiteX10" fmla="*/ 1145799 w 8346699"/>
              <a:gd name="connsiteY10" fmla="*/ 2781300 h 3246967"/>
              <a:gd name="connsiteX11" fmla="*/ 1183899 w 8346699"/>
              <a:gd name="connsiteY11" fmla="*/ 2806700 h 3246967"/>
              <a:gd name="connsiteX12" fmla="*/ 1221999 w 8346699"/>
              <a:gd name="connsiteY12" fmla="*/ 2844800 h 3246967"/>
              <a:gd name="connsiteX13" fmla="*/ 1526799 w 8346699"/>
              <a:gd name="connsiteY13" fmla="*/ 2895600 h 3246967"/>
              <a:gd name="connsiteX14" fmla="*/ 1552199 w 8346699"/>
              <a:gd name="connsiteY14" fmla="*/ 2959100 h 3246967"/>
              <a:gd name="connsiteX15" fmla="*/ 1564899 w 8346699"/>
              <a:gd name="connsiteY15" fmla="*/ 3009900 h 3246967"/>
              <a:gd name="connsiteX16" fmla="*/ 1615699 w 8346699"/>
              <a:gd name="connsiteY16" fmla="*/ 3022600 h 3246967"/>
              <a:gd name="connsiteX17" fmla="*/ 1806199 w 8346699"/>
              <a:gd name="connsiteY17" fmla="*/ 3009900 h 3246967"/>
              <a:gd name="connsiteX18" fmla="*/ 1882399 w 8346699"/>
              <a:gd name="connsiteY18" fmla="*/ 2933700 h 3246967"/>
              <a:gd name="connsiteX19" fmla="*/ 1920499 w 8346699"/>
              <a:gd name="connsiteY19" fmla="*/ 2895600 h 3246967"/>
              <a:gd name="connsiteX20" fmla="*/ 1945899 w 8346699"/>
              <a:gd name="connsiteY20" fmla="*/ 2857500 h 3246967"/>
              <a:gd name="connsiteX21" fmla="*/ 1983999 w 8346699"/>
              <a:gd name="connsiteY21" fmla="*/ 2832100 h 3246967"/>
              <a:gd name="connsiteX22" fmla="*/ 2022099 w 8346699"/>
              <a:gd name="connsiteY22" fmla="*/ 2794000 h 3246967"/>
              <a:gd name="connsiteX23" fmla="*/ 2060199 w 8346699"/>
              <a:gd name="connsiteY23" fmla="*/ 2781300 h 3246967"/>
              <a:gd name="connsiteX24" fmla="*/ 2403099 w 8346699"/>
              <a:gd name="connsiteY24" fmla="*/ 2768600 h 3246967"/>
              <a:gd name="connsiteX25" fmla="*/ 2453899 w 8346699"/>
              <a:gd name="connsiteY25" fmla="*/ 2755900 h 3246967"/>
              <a:gd name="connsiteX26" fmla="*/ 2491999 w 8346699"/>
              <a:gd name="connsiteY26" fmla="*/ 2743200 h 3246967"/>
              <a:gd name="connsiteX27" fmla="*/ 2555499 w 8346699"/>
              <a:gd name="connsiteY27" fmla="*/ 2730500 h 3246967"/>
              <a:gd name="connsiteX28" fmla="*/ 2593599 w 8346699"/>
              <a:gd name="connsiteY28" fmla="*/ 2692400 h 3246967"/>
              <a:gd name="connsiteX29" fmla="*/ 2631699 w 8346699"/>
              <a:gd name="connsiteY29" fmla="*/ 2679700 h 3246967"/>
              <a:gd name="connsiteX30" fmla="*/ 2644399 w 8346699"/>
              <a:gd name="connsiteY30" fmla="*/ 2641600 h 3246967"/>
              <a:gd name="connsiteX31" fmla="*/ 2745999 w 8346699"/>
              <a:gd name="connsiteY31" fmla="*/ 2540000 h 3246967"/>
              <a:gd name="connsiteX32" fmla="*/ 2758699 w 8346699"/>
              <a:gd name="connsiteY32" fmla="*/ 2501900 h 3246967"/>
              <a:gd name="connsiteX33" fmla="*/ 2809499 w 8346699"/>
              <a:gd name="connsiteY33" fmla="*/ 2425700 h 3246967"/>
              <a:gd name="connsiteX34" fmla="*/ 2822199 w 8346699"/>
              <a:gd name="connsiteY34" fmla="*/ 2387600 h 3246967"/>
              <a:gd name="connsiteX35" fmla="*/ 2847599 w 8346699"/>
              <a:gd name="connsiteY35" fmla="*/ 2336800 h 3246967"/>
              <a:gd name="connsiteX36" fmla="*/ 2809499 w 8346699"/>
              <a:gd name="connsiteY36" fmla="*/ 2374900 h 3246967"/>
              <a:gd name="connsiteX37" fmla="*/ 2733299 w 8346699"/>
              <a:gd name="connsiteY37" fmla="*/ 2413000 h 3246967"/>
              <a:gd name="connsiteX38" fmla="*/ 2657099 w 8346699"/>
              <a:gd name="connsiteY38" fmla="*/ 2476500 h 3246967"/>
              <a:gd name="connsiteX39" fmla="*/ 2580899 w 8346699"/>
              <a:gd name="connsiteY39" fmla="*/ 2527300 h 3246967"/>
              <a:gd name="connsiteX40" fmla="*/ 2479299 w 8346699"/>
              <a:gd name="connsiteY40" fmla="*/ 2641600 h 3246967"/>
              <a:gd name="connsiteX41" fmla="*/ 2441199 w 8346699"/>
              <a:gd name="connsiteY41" fmla="*/ 2679700 h 3246967"/>
              <a:gd name="connsiteX42" fmla="*/ 2428499 w 8346699"/>
              <a:gd name="connsiteY42" fmla="*/ 2717800 h 3246967"/>
              <a:gd name="connsiteX43" fmla="*/ 2403099 w 8346699"/>
              <a:gd name="connsiteY43" fmla="*/ 2755900 h 3246967"/>
              <a:gd name="connsiteX44" fmla="*/ 2364999 w 8346699"/>
              <a:gd name="connsiteY44" fmla="*/ 2870200 h 3246967"/>
              <a:gd name="connsiteX45" fmla="*/ 2288799 w 8346699"/>
              <a:gd name="connsiteY45" fmla="*/ 2933700 h 3246967"/>
              <a:gd name="connsiteX46" fmla="*/ 2161799 w 8346699"/>
              <a:gd name="connsiteY46" fmla="*/ 3022600 h 3246967"/>
              <a:gd name="connsiteX47" fmla="*/ 2110999 w 8346699"/>
              <a:gd name="connsiteY47" fmla="*/ 3048000 h 3246967"/>
              <a:gd name="connsiteX48" fmla="*/ 2072899 w 8346699"/>
              <a:gd name="connsiteY48" fmla="*/ 3073400 h 3246967"/>
              <a:gd name="connsiteX49" fmla="*/ 1996699 w 8346699"/>
              <a:gd name="connsiteY49" fmla="*/ 3098800 h 3246967"/>
              <a:gd name="connsiteX50" fmla="*/ 1958599 w 8346699"/>
              <a:gd name="connsiteY50" fmla="*/ 3111500 h 3246967"/>
              <a:gd name="connsiteX51" fmla="*/ 2364999 w 8346699"/>
              <a:gd name="connsiteY51" fmla="*/ 3136900 h 3246967"/>
              <a:gd name="connsiteX52" fmla="*/ 2669799 w 8346699"/>
              <a:gd name="connsiteY52" fmla="*/ 3162300 h 3246967"/>
              <a:gd name="connsiteX53" fmla="*/ 2885699 w 8346699"/>
              <a:gd name="connsiteY53" fmla="*/ 3175000 h 3246967"/>
              <a:gd name="connsiteX54" fmla="*/ 3406399 w 8346699"/>
              <a:gd name="connsiteY54" fmla="*/ 3149600 h 3246967"/>
              <a:gd name="connsiteX55" fmla="*/ 3533399 w 8346699"/>
              <a:gd name="connsiteY55" fmla="*/ 3124200 h 3246967"/>
              <a:gd name="connsiteX56" fmla="*/ 3609599 w 8346699"/>
              <a:gd name="connsiteY56" fmla="*/ 3098800 h 3246967"/>
              <a:gd name="connsiteX57" fmla="*/ 4104899 w 8346699"/>
              <a:gd name="connsiteY57" fmla="*/ 3073400 h 3246967"/>
              <a:gd name="connsiteX58" fmla="*/ 4282699 w 8346699"/>
              <a:gd name="connsiteY58" fmla="*/ 3048000 h 3246967"/>
              <a:gd name="connsiteX59" fmla="*/ 4358899 w 8346699"/>
              <a:gd name="connsiteY59" fmla="*/ 3035300 h 3246967"/>
              <a:gd name="connsiteX60" fmla="*/ 4435099 w 8346699"/>
              <a:gd name="connsiteY60" fmla="*/ 3009900 h 3246967"/>
              <a:gd name="connsiteX61" fmla="*/ 5044699 w 8346699"/>
              <a:gd name="connsiteY61" fmla="*/ 3022600 h 3246967"/>
              <a:gd name="connsiteX62" fmla="*/ 5120899 w 8346699"/>
              <a:gd name="connsiteY62" fmla="*/ 3048000 h 3246967"/>
              <a:gd name="connsiteX63" fmla="*/ 5273299 w 8346699"/>
              <a:gd name="connsiteY63" fmla="*/ 3060700 h 3246967"/>
              <a:gd name="connsiteX64" fmla="*/ 5451099 w 8346699"/>
              <a:gd name="connsiteY64" fmla="*/ 3086100 h 3246967"/>
              <a:gd name="connsiteX65" fmla="*/ 5819399 w 8346699"/>
              <a:gd name="connsiteY65" fmla="*/ 3098800 h 3246967"/>
              <a:gd name="connsiteX66" fmla="*/ 6225799 w 8346699"/>
              <a:gd name="connsiteY66" fmla="*/ 3124200 h 3246967"/>
              <a:gd name="connsiteX67" fmla="*/ 6301999 w 8346699"/>
              <a:gd name="connsiteY67" fmla="*/ 3187700 h 3246967"/>
              <a:gd name="connsiteX68" fmla="*/ 6759199 w 8346699"/>
              <a:gd name="connsiteY68" fmla="*/ 3175000 h 3246967"/>
              <a:gd name="connsiteX69" fmla="*/ 6809999 w 8346699"/>
              <a:gd name="connsiteY69" fmla="*/ 3149600 h 3246967"/>
              <a:gd name="connsiteX70" fmla="*/ 6873499 w 8346699"/>
              <a:gd name="connsiteY70" fmla="*/ 3136900 h 3246967"/>
              <a:gd name="connsiteX71" fmla="*/ 6784599 w 8346699"/>
              <a:gd name="connsiteY71" fmla="*/ 3098800 h 3246967"/>
              <a:gd name="connsiteX72" fmla="*/ 6644899 w 8346699"/>
              <a:gd name="connsiteY72" fmla="*/ 3086100 h 3246967"/>
              <a:gd name="connsiteX73" fmla="*/ 6543299 w 8346699"/>
              <a:gd name="connsiteY73" fmla="*/ 3073400 h 3246967"/>
              <a:gd name="connsiteX74" fmla="*/ 6276599 w 8346699"/>
              <a:gd name="connsiteY74" fmla="*/ 3048000 h 3246967"/>
              <a:gd name="connsiteX75" fmla="*/ 6225799 w 8346699"/>
              <a:gd name="connsiteY75" fmla="*/ 3022600 h 3246967"/>
              <a:gd name="connsiteX76" fmla="*/ 6301999 w 8346699"/>
              <a:gd name="connsiteY76" fmla="*/ 2971800 h 3246967"/>
              <a:gd name="connsiteX77" fmla="*/ 6479799 w 8346699"/>
              <a:gd name="connsiteY77" fmla="*/ 2946400 h 3246967"/>
              <a:gd name="connsiteX78" fmla="*/ 6594099 w 8346699"/>
              <a:gd name="connsiteY78" fmla="*/ 2908300 h 3246967"/>
              <a:gd name="connsiteX79" fmla="*/ 6644899 w 8346699"/>
              <a:gd name="connsiteY79" fmla="*/ 2895600 h 3246967"/>
              <a:gd name="connsiteX80" fmla="*/ 5946399 w 8346699"/>
              <a:gd name="connsiteY80" fmla="*/ 2870200 h 3246967"/>
              <a:gd name="connsiteX81" fmla="*/ 5857499 w 8346699"/>
              <a:gd name="connsiteY81" fmla="*/ 2857500 h 3246967"/>
              <a:gd name="connsiteX82" fmla="*/ 5666999 w 8346699"/>
              <a:gd name="connsiteY82" fmla="*/ 2844800 h 3246967"/>
              <a:gd name="connsiteX83" fmla="*/ 5209799 w 8346699"/>
              <a:gd name="connsiteY83" fmla="*/ 2832100 h 3246967"/>
              <a:gd name="connsiteX84" fmla="*/ 5146299 w 8346699"/>
              <a:gd name="connsiteY84" fmla="*/ 2819400 h 3246967"/>
              <a:gd name="connsiteX85" fmla="*/ 5108199 w 8346699"/>
              <a:gd name="connsiteY85" fmla="*/ 2806700 h 3246967"/>
              <a:gd name="connsiteX86" fmla="*/ 4587499 w 8346699"/>
              <a:gd name="connsiteY86" fmla="*/ 2819400 h 3246967"/>
              <a:gd name="connsiteX87" fmla="*/ 4485899 w 8346699"/>
              <a:gd name="connsiteY87" fmla="*/ 2832100 h 3246967"/>
              <a:gd name="connsiteX88" fmla="*/ 4244599 w 8346699"/>
              <a:gd name="connsiteY88" fmla="*/ 2870200 h 3246967"/>
              <a:gd name="connsiteX89" fmla="*/ 4028699 w 8346699"/>
              <a:gd name="connsiteY89" fmla="*/ 2882900 h 3246967"/>
              <a:gd name="connsiteX90" fmla="*/ 3520699 w 8346699"/>
              <a:gd name="connsiteY90" fmla="*/ 2870200 h 3246967"/>
              <a:gd name="connsiteX91" fmla="*/ 3482599 w 8346699"/>
              <a:gd name="connsiteY91" fmla="*/ 2857500 h 3246967"/>
              <a:gd name="connsiteX92" fmla="*/ 3355599 w 8346699"/>
              <a:gd name="connsiteY92" fmla="*/ 2870200 h 3246967"/>
              <a:gd name="connsiteX93" fmla="*/ 3330199 w 8346699"/>
              <a:gd name="connsiteY93" fmla="*/ 2908300 h 3246967"/>
              <a:gd name="connsiteX94" fmla="*/ 3304799 w 8346699"/>
              <a:gd name="connsiteY94" fmla="*/ 2997200 h 3246967"/>
              <a:gd name="connsiteX95" fmla="*/ 3190499 w 8346699"/>
              <a:gd name="connsiteY95" fmla="*/ 3060700 h 3246967"/>
              <a:gd name="connsiteX96" fmla="*/ 3114299 w 8346699"/>
              <a:gd name="connsiteY96" fmla="*/ 3098800 h 3246967"/>
              <a:gd name="connsiteX97" fmla="*/ 3012699 w 8346699"/>
              <a:gd name="connsiteY97" fmla="*/ 3086100 h 3246967"/>
              <a:gd name="connsiteX98" fmla="*/ 3025399 w 8346699"/>
              <a:gd name="connsiteY98" fmla="*/ 3035300 h 3246967"/>
              <a:gd name="connsiteX99" fmla="*/ 3076199 w 8346699"/>
              <a:gd name="connsiteY99" fmla="*/ 3022600 h 3246967"/>
              <a:gd name="connsiteX100" fmla="*/ 3114299 w 8346699"/>
              <a:gd name="connsiteY100" fmla="*/ 2997200 h 3246967"/>
              <a:gd name="connsiteX101" fmla="*/ 3190499 w 8346699"/>
              <a:gd name="connsiteY101" fmla="*/ 2971800 h 3246967"/>
              <a:gd name="connsiteX102" fmla="*/ 3266699 w 8346699"/>
              <a:gd name="connsiteY102" fmla="*/ 2933700 h 3246967"/>
              <a:gd name="connsiteX103" fmla="*/ 3304799 w 8346699"/>
              <a:gd name="connsiteY103" fmla="*/ 2908300 h 3246967"/>
              <a:gd name="connsiteX104" fmla="*/ 3330199 w 8346699"/>
              <a:gd name="connsiteY104" fmla="*/ 2870200 h 3246967"/>
              <a:gd name="connsiteX105" fmla="*/ 3368299 w 8346699"/>
              <a:gd name="connsiteY105" fmla="*/ 2857500 h 3246967"/>
              <a:gd name="connsiteX106" fmla="*/ 3406399 w 8346699"/>
              <a:gd name="connsiteY106" fmla="*/ 2832100 h 3246967"/>
              <a:gd name="connsiteX107" fmla="*/ 3660399 w 8346699"/>
              <a:gd name="connsiteY107" fmla="*/ 2806700 h 3246967"/>
              <a:gd name="connsiteX108" fmla="*/ 3761999 w 8346699"/>
              <a:gd name="connsiteY108" fmla="*/ 2781300 h 3246967"/>
              <a:gd name="connsiteX109" fmla="*/ 3838199 w 8346699"/>
              <a:gd name="connsiteY109" fmla="*/ 2755900 h 3246967"/>
              <a:gd name="connsiteX110" fmla="*/ 3876299 w 8346699"/>
              <a:gd name="connsiteY110" fmla="*/ 2730500 h 3246967"/>
              <a:gd name="connsiteX111" fmla="*/ 3927099 w 8346699"/>
              <a:gd name="connsiteY111" fmla="*/ 2717800 h 3246967"/>
              <a:gd name="connsiteX112" fmla="*/ 3965199 w 8346699"/>
              <a:gd name="connsiteY112" fmla="*/ 2705100 h 3246967"/>
              <a:gd name="connsiteX113" fmla="*/ 3990599 w 8346699"/>
              <a:gd name="connsiteY113" fmla="*/ 2667000 h 3246967"/>
              <a:gd name="connsiteX114" fmla="*/ 3927099 w 8346699"/>
              <a:gd name="connsiteY114" fmla="*/ 2654300 h 3246967"/>
              <a:gd name="connsiteX115" fmla="*/ 3876299 w 8346699"/>
              <a:gd name="connsiteY115" fmla="*/ 2641600 h 3246967"/>
              <a:gd name="connsiteX116" fmla="*/ 3800099 w 8346699"/>
              <a:gd name="connsiteY116" fmla="*/ 2616200 h 3246967"/>
              <a:gd name="connsiteX117" fmla="*/ 3787399 w 8346699"/>
              <a:gd name="connsiteY117" fmla="*/ 2578100 h 3246967"/>
              <a:gd name="connsiteX118" fmla="*/ 3698499 w 8346699"/>
              <a:gd name="connsiteY118" fmla="*/ 2463800 h 3246967"/>
              <a:gd name="connsiteX119" fmla="*/ 3660399 w 8346699"/>
              <a:gd name="connsiteY119" fmla="*/ 2438400 h 3246967"/>
              <a:gd name="connsiteX120" fmla="*/ 3927099 w 8346699"/>
              <a:gd name="connsiteY120" fmla="*/ 2400300 h 3246967"/>
              <a:gd name="connsiteX121" fmla="*/ 4003299 w 8346699"/>
              <a:gd name="connsiteY121" fmla="*/ 2336800 h 3246967"/>
              <a:gd name="connsiteX122" fmla="*/ 4054099 w 8346699"/>
              <a:gd name="connsiteY122" fmla="*/ 2260600 h 3246967"/>
              <a:gd name="connsiteX123" fmla="*/ 4117599 w 8346699"/>
              <a:gd name="connsiteY123" fmla="*/ 2184400 h 3246967"/>
              <a:gd name="connsiteX124" fmla="*/ 4168399 w 8346699"/>
              <a:gd name="connsiteY124" fmla="*/ 2133600 h 3246967"/>
              <a:gd name="connsiteX125" fmla="*/ 4219199 w 8346699"/>
              <a:gd name="connsiteY125" fmla="*/ 2082800 h 3246967"/>
              <a:gd name="connsiteX126" fmla="*/ 4244599 w 8346699"/>
              <a:gd name="connsiteY126" fmla="*/ 2044700 h 3246967"/>
              <a:gd name="connsiteX127" fmla="*/ 4282699 w 8346699"/>
              <a:gd name="connsiteY127" fmla="*/ 2006600 h 3246967"/>
              <a:gd name="connsiteX128" fmla="*/ 4295399 w 8346699"/>
              <a:gd name="connsiteY128" fmla="*/ 1968500 h 3246967"/>
              <a:gd name="connsiteX129" fmla="*/ 4358899 w 8346699"/>
              <a:gd name="connsiteY129" fmla="*/ 1892300 h 3246967"/>
              <a:gd name="connsiteX130" fmla="*/ 4384299 w 8346699"/>
              <a:gd name="connsiteY130" fmla="*/ 1854200 h 3246967"/>
              <a:gd name="connsiteX131" fmla="*/ 4473199 w 8346699"/>
              <a:gd name="connsiteY131" fmla="*/ 1765300 h 3246967"/>
              <a:gd name="connsiteX132" fmla="*/ 4574799 w 8346699"/>
              <a:gd name="connsiteY132" fmla="*/ 1651000 h 3246967"/>
              <a:gd name="connsiteX133" fmla="*/ 4612899 w 8346699"/>
              <a:gd name="connsiteY133" fmla="*/ 1638300 h 3246967"/>
              <a:gd name="connsiteX134" fmla="*/ 4689099 w 8346699"/>
              <a:gd name="connsiteY134" fmla="*/ 1600200 h 3246967"/>
              <a:gd name="connsiteX135" fmla="*/ 4739899 w 8346699"/>
              <a:gd name="connsiteY135" fmla="*/ 1612900 h 3246967"/>
              <a:gd name="connsiteX136" fmla="*/ 4765299 w 8346699"/>
              <a:gd name="connsiteY136" fmla="*/ 1689100 h 3246967"/>
              <a:gd name="connsiteX137" fmla="*/ 4777999 w 8346699"/>
              <a:gd name="connsiteY137" fmla="*/ 1727200 h 3246967"/>
              <a:gd name="connsiteX138" fmla="*/ 4790699 w 8346699"/>
              <a:gd name="connsiteY138" fmla="*/ 1765300 h 3246967"/>
              <a:gd name="connsiteX139" fmla="*/ 4841499 w 8346699"/>
              <a:gd name="connsiteY139" fmla="*/ 1841500 h 3246967"/>
              <a:gd name="connsiteX140" fmla="*/ 4879599 w 8346699"/>
              <a:gd name="connsiteY140" fmla="*/ 1930400 h 3246967"/>
              <a:gd name="connsiteX141" fmla="*/ 4892299 w 8346699"/>
              <a:gd name="connsiteY141" fmla="*/ 1981200 h 3246967"/>
              <a:gd name="connsiteX142" fmla="*/ 4917699 w 8346699"/>
              <a:gd name="connsiteY142" fmla="*/ 2019300 h 3246967"/>
              <a:gd name="connsiteX143" fmla="*/ 4930399 w 8346699"/>
              <a:gd name="connsiteY143" fmla="*/ 2057400 h 3246967"/>
              <a:gd name="connsiteX144" fmla="*/ 4955799 w 8346699"/>
              <a:gd name="connsiteY144" fmla="*/ 2108200 h 3246967"/>
              <a:gd name="connsiteX145" fmla="*/ 4981199 w 8346699"/>
              <a:gd name="connsiteY145" fmla="*/ 2146300 h 3246967"/>
              <a:gd name="connsiteX146" fmla="*/ 5070099 w 8346699"/>
              <a:gd name="connsiteY146" fmla="*/ 2171700 h 3246967"/>
              <a:gd name="connsiteX147" fmla="*/ 5120899 w 8346699"/>
              <a:gd name="connsiteY147" fmla="*/ 2197100 h 3246967"/>
              <a:gd name="connsiteX148" fmla="*/ 5158999 w 8346699"/>
              <a:gd name="connsiteY148" fmla="*/ 2413000 h 3246967"/>
              <a:gd name="connsiteX149" fmla="*/ 5209799 w 8346699"/>
              <a:gd name="connsiteY149" fmla="*/ 2489200 h 3246967"/>
              <a:gd name="connsiteX150" fmla="*/ 5336799 w 8346699"/>
              <a:gd name="connsiteY150" fmla="*/ 2514600 h 3246967"/>
              <a:gd name="connsiteX151" fmla="*/ 5628899 w 8346699"/>
              <a:gd name="connsiteY151" fmla="*/ 2527300 h 3246967"/>
              <a:gd name="connsiteX152" fmla="*/ 5705099 w 8346699"/>
              <a:gd name="connsiteY152" fmla="*/ 2552700 h 3246967"/>
              <a:gd name="connsiteX153" fmla="*/ 5717799 w 8346699"/>
              <a:gd name="connsiteY153" fmla="*/ 2590800 h 3246967"/>
              <a:gd name="connsiteX154" fmla="*/ 5781299 w 8346699"/>
              <a:gd name="connsiteY154" fmla="*/ 2616200 h 3246967"/>
              <a:gd name="connsiteX155" fmla="*/ 5908299 w 8346699"/>
              <a:gd name="connsiteY155" fmla="*/ 2641600 h 3246967"/>
              <a:gd name="connsiteX156" fmla="*/ 6543299 w 8346699"/>
              <a:gd name="connsiteY156" fmla="*/ 2628900 h 3246967"/>
              <a:gd name="connsiteX157" fmla="*/ 6682999 w 8346699"/>
              <a:gd name="connsiteY157" fmla="*/ 2603500 h 3246967"/>
              <a:gd name="connsiteX158" fmla="*/ 6771899 w 8346699"/>
              <a:gd name="connsiteY158" fmla="*/ 2590800 h 3246967"/>
              <a:gd name="connsiteX159" fmla="*/ 6835399 w 8346699"/>
              <a:gd name="connsiteY159" fmla="*/ 2603500 h 3246967"/>
              <a:gd name="connsiteX160" fmla="*/ 6809999 w 8346699"/>
              <a:gd name="connsiteY160" fmla="*/ 2641600 h 3246967"/>
              <a:gd name="connsiteX161" fmla="*/ 6771899 w 8346699"/>
              <a:gd name="connsiteY161" fmla="*/ 2654300 h 3246967"/>
              <a:gd name="connsiteX162" fmla="*/ 7051299 w 8346699"/>
              <a:gd name="connsiteY162" fmla="*/ 2641600 h 3246967"/>
              <a:gd name="connsiteX163" fmla="*/ 7076699 w 8346699"/>
              <a:gd name="connsiteY163" fmla="*/ 2603500 h 3246967"/>
              <a:gd name="connsiteX164" fmla="*/ 7114799 w 8346699"/>
              <a:gd name="connsiteY164" fmla="*/ 2578100 h 3246967"/>
              <a:gd name="connsiteX165" fmla="*/ 7127499 w 8346699"/>
              <a:gd name="connsiteY165" fmla="*/ 2540000 h 3246967"/>
              <a:gd name="connsiteX166" fmla="*/ 7216399 w 8346699"/>
              <a:gd name="connsiteY166" fmla="*/ 2425700 h 3246967"/>
              <a:gd name="connsiteX167" fmla="*/ 7254499 w 8346699"/>
              <a:gd name="connsiteY167" fmla="*/ 2349500 h 3246967"/>
              <a:gd name="connsiteX168" fmla="*/ 7343399 w 8346699"/>
              <a:gd name="connsiteY168" fmla="*/ 2286000 h 3246967"/>
              <a:gd name="connsiteX169" fmla="*/ 7394199 w 8346699"/>
              <a:gd name="connsiteY169" fmla="*/ 2247900 h 3246967"/>
              <a:gd name="connsiteX170" fmla="*/ 7470399 w 8346699"/>
              <a:gd name="connsiteY170" fmla="*/ 2184400 h 3246967"/>
              <a:gd name="connsiteX171" fmla="*/ 7508499 w 8346699"/>
              <a:gd name="connsiteY171" fmla="*/ 2171700 h 3246967"/>
              <a:gd name="connsiteX172" fmla="*/ 7610099 w 8346699"/>
              <a:gd name="connsiteY172" fmla="*/ 2133600 h 3246967"/>
              <a:gd name="connsiteX173" fmla="*/ 7635499 w 8346699"/>
              <a:gd name="connsiteY173" fmla="*/ 2095500 h 3246967"/>
              <a:gd name="connsiteX174" fmla="*/ 7686299 w 8346699"/>
              <a:gd name="connsiteY174" fmla="*/ 2082800 h 3246967"/>
              <a:gd name="connsiteX175" fmla="*/ 7724399 w 8346699"/>
              <a:gd name="connsiteY175" fmla="*/ 2057400 h 3246967"/>
              <a:gd name="connsiteX176" fmla="*/ 7762499 w 8346699"/>
              <a:gd name="connsiteY176" fmla="*/ 2044700 h 3246967"/>
              <a:gd name="connsiteX177" fmla="*/ 7800599 w 8346699"/>
              <a:gd name="connsiteY177" fmla="*/ 2019300 h 3246967"/>
              <a:gd name="connsiteX178" fmla="*/ 7838699 w 8346699"/>
              <a:gd name="connsiteY178" fmla="*/ 1981200 h 3246967"/>
              <a:gd name="connsiteX179" fmla="*/ 7940299 w 8346699"/>
              <a:gd name="connsiteY179" fmla="*/ 1943100 h 3246967"/>
              <a:gd name="connsiteX180" fmla="*/ 7978399 w 8346699"/>
              <a:gd name="connsiteY180" fmla="*/ 1905000 h 3246967"/>
              <a:gd name="connsiteX181" fmla="*/ 8079999 w 8346699"/>
              <a:gd name="connsiteY181" fmla="*/ 1854200 h 3246967"/>
              <a:gd name="connsiteX182" fmla="*/ 8105399 w 8346699"/>
              <a:gd name="connsiteY182" fmla="*/ 1816100 h 3246967"/>
              <a:gd name="connsiteX183" fmla="*/ 8156199 w 8346699"/>
              <a:gd name="connsiteY183" fmla="*/ 1803400 h 3246967"/>
              <a:gd name="connsiteX184" fmla="*/ 8346699 w 8346699"/>
              <a:gd name="connsiteY184" fmla="*/ 1765300 h 3246967"/>
              <a:gd name="connsiteX185" fmla="*/ 8283199 w 8346699"/>
              <a:gd name="connsiteY185" fmla="*/ 1752600 h 3246967"/>
              <a:gd name="connsiteX186" fmla="*/ 8245099 w 8346699"/>
              <a:gd name="connsiteY186" fmla="*/ 1739900 h 3246967"/>
              <a:gd name="connsiteX187" fmla="*/ 8156199 w 8346699"/>
              <a:gd name="connsiteY187" fmla="*/ 1727200 h 3246967"/>
              <a:gd name="connsiteX188" fmla="*/ 8079999 w 8346699"/>
              <a:gd name="connsiteY188" fmla="*/ 1714500 h 3246967"/>
              <a:gd name="connsiteX189" fmla="*/ 7889499 w 8346699"/>
              <a:gd name="connsiteY189" fmla="*/ 1727200 h 3246967"/>
              <a:gd name="connsiteX190" fmla="*/ 7851399 w 8346699"/>
              <a:gd name="connsiteY190" fmla="*/ 1752600 h 3246967"/>
              <a:gd name="connsiteX191" fmla="*/ 7813299 w 8346699"/>
              <a:gd name="connsiteY191" fmla="*/ 1765300 h 3246967"/>
              <a:gd name="connsiteX192" fmla="*/ 7737099 w 8346699"/>
              <a:gd name="connsiteY192" fmla="*/ 1803400 h 3246967"/>
              <a:gd name="connsiteX193" fmla="*/ 7622799 w 8346699"/>
              <a:gd name="connsiteY193" fmla="*/ 1905000 h 3246967"/>
              <a:gd name="connsiteX194" fmla="*/ 7521199 w 8346699"/>
              <a:gd name="connsiteY194" fmla="*/ 2057400 h 3246967"/>
              <a:gd name="connsiteX195" fmla="*/ 7495799 w 8346699"/>
              <a:gd name="connsiteY195" fmla="*/ 2095500 h 3246967"/>
              <a:gd name="connsiteX196" fmla="*/ 7406899 w 8346699"/>
              <a:gd name="connsiteY196" fmla="*/ 2171700 h 3246967"/>
              <a:gd name="connsiteX197" fmla="*/ 7368799 w 8346699"/>
              <a:gd name="connsiteY197" fmla="*/ 2197100 h 3246967"/>
              <a:gd name="connsiteX198" fmla="*/ 7292599 w 8346699"/>
              <a:gd name="connsiteY198" fmla="*/ 2247900 h 3246967"/>
              <a:gd name="connsiteX199" fmla="*/ 7216399 w 8346699"/>
              <a:gd name="connsiteY199" fmla="*/ 2324100 h 3246967"/>
              <a:gd name="connsiteX200" fmla="*/ 7178299 w 8346699"/>
              <a:gd name="connsiteY200" fmla="*/ 2362200 h 3246967"/>
              <a:gd name="connsiteX201" fmla="*/ 7140199 w 8346699"/>
              <a:gd name="connsiteY201" fmla="*/ 2413000 h 3246967"/>
              <a:gd name="connsiteX202" fmla="*/ 7051299 w 8346699"/>
              <a:gd name="connsiteY202" fmla="*/ 2527300 h 3246967"/>
              <a:gd name="connsiteX203" fmla="*/ 7000499 w 8346699"/>
              <a:gd name="connsiteY203" fmla="*/ 2540000 h 3246967"/>
              <a:gd name="connsiteX204" fmla="*/ 6619499 w 8346699"/>
              <a:gd name="connsiteY204" fmla="*/ 2552700 h 3246967"/>
              <a:gd name="connsiteX205" fmla="*/ 6568699 w 8346699"/>
              <a:gd name="connsiteY205" fmla="*/ 2540000 h 3246967"/>
              <a:gd name="connsiteX206" fmla="*/ 6301999 w 8346699"/>
              <a:gd name="connsiteY206" fmla="*/ 2514600 h 3246967"/>
              <a:gd name="connsiteX207" fmla="*/ 6225799 w 8346699"/>
              <a:gd name="connsiteY207" fmla="*/ 2501900 h 3246967"/>
              <a:gd name="connsiteX208" fmla="*/ 6149599 w 8346699"/>
              <a:gd name="connsiteY208" fmla="*/ 2476500 h 3246967"/>
              <a:gd name="connsiteX209" fmla="*/ 6022599 w 8346699"/>
              <a:gd name="connsiteY209" fmla="*/ 2438400 h 3246967"/>
              <a:gd name="connsiteX210" fmla="*/ 5984499 w 8346699"/>
              <a:gd name="connsiteY210" fmla="*/ 2413000 h 3246967"/>
              <a:gd name="connsiteX211" fmla="*/ 5933699 w 8346699"/>
              <a:gd name="connsiteY211" fmla="*/ 2400300 h 3246967"/>
              <a:gd name="connsiteX212" fmla="*/ 5832099 w 8346699"/>
              <a:gd name="connsiteY212" fmla="*/ 2349500 h 3246967"/>
              <a:gd name="connsiteX213" fmla="*/ 5806699 w 8346699"/>
              <a:gd name="connsiteY213" fmla="*/ 2311400 h 3246967"/>
              <a:gd name="connsiteX214" fmla="*/ 5768599 w 8346699"/>
              <a:gd name="connsiteY214" fmla="*/ 2273300 h 3246967"/>
              <a:gd name="connsiteX215" fmla="*/ 5755899 w 8346699"/>
              <a:gd name="connsiteY215" fmla="*/ 2235200 h 3246967"/>
              <a:gd name="connsiteX216" fmla="*/ 5692399 w 8346699"/>
              <a:gd name="connsiteY216" fmla="*/ 2171700 h 3246967"/>
              <a:gd name="connsiteX217" fmla="*/ 5641599 w 8346699"/>
              <a:gd name="connsiteY217" fmla="*/ 2095500 h 3246967"/>
              <a:gd name="connsiteX218" fmla="*/ 5616199 w 8346699"/>
              <a:gd name="connsiteY218" fmla="*/ 2057400 h 3246967"/>
              <a:gd name="connsiteX219" fmla="*/ 5387599 w 8346699"/>
              <a:gd name="connsiteY219" fmla="*/ 2044700 h 3246967"/>
              <a:gd name="connsiteX220" fmla="*/ 5324099 w 8346699"/>
              <a:gd name="connsiteY220" fmla="*/ 2019300 h 3246967"/>
              <a:gd name="connsiteX221" fmla="*/ 5235199 w 8346699"/>
              <a:gd name="connsiteY221" fmla="*/ 2006600 h 3246967"/>
              <a:gd name="connsiteX222" fmla="*/ 5158999 w 8346699"/>
              <a:gd name="connsiteY222" fmla="*/ 1943100 h 3246967"/>
              <a:gd name="connsiteX223" fmla="*/ 5120899 w 8346699"/>
              <a:gd name="connsiteY223" fmla="*/ 1917700 h 3246967"/>
              <a:gd name="connsiteX224" fmla="*/ 5095499 w 8346699"/>
              <a:gd name="connsiteY224" fmla="*/ 1866900 h 3246967"/>
              <a:gd name="connsiteX225" fmla="*/ 5082799 w 8346699"/>
              <a:gd name="connsiteY225" fmla="*/ 1816100 h 3246967"/>
              <a:gd name="connsiteX226" fmla="*/ 5057399 w 8346699"/>
              <a:gd name="connsiteY226" fmla="*/ 1752600 h 3246967"/>
              <a:gd name="connsiteX227" fmla="*/ 5044699 w 8346699"/>
              <a:gd name="connsiteY227" fmla="*/ 1511300 h 3246967"/>
              <a:gd name="connsiteX228" fmla="*/ 5031999 w 8346699"/>
              <a:gd name="connsiteY228" fmla="*/ 1422400 h 3246967"/>
              <a:gd name="connsiteX229" fmla="*/ 5019299 w 8346699"/>
              <a:gd name="connsiteY229" fmla="*/ 1270000 h 3246967"/>
              <a:gd name="connsiteX230" fmla="*/ 4993899 w 8346699"/>
              <a:gd name="connsiteY230" fmla="*/ 1104900 h 3246967"/>
              <a:gd name="connsiteX231" fmla="*/ 4930399 w 8346699"/>
              <a:gd name="connsiteY231" fmla="*/ 1028700 h 3246967"/>
              <a:gd name="connsiteX232" fmla="*/ 4841499 w 8346699"/>
              <a:gd name="connsiteY232" fmla="*/ 927100 h 3246967"/>
              <a:gd name="connsiteX233" fmla="*/ 4790699 w 8346699"/>
              <a:gd name="connsiteY233" fmla="*/ 876300 h 3246967"/>
              <a:gd name="connsiteX234" fmla="*/ 4765299 w 8346699"/>
              <a:gd name="connsiteY234" fmla="*/ 838200 h 3246967"/>
              <a:gd name="connsiteX235" fmla="*/ 4638299 w 8346699"/>
              <a:gd name="connsiteY235" fmla="*/ 800100 h 3246967"/>
              <a:gd name="connsiteX236" fmla="*/ 4511299 w 8346699"/>
              <a:gd name="connsiteY236" fmla="*/ 812800 h 3246967"/>
              <a:gd name="connsiteX237" fmla="*/ 4473199 w 8346699"/>
              <a:gd name="connsiteY237" fmla="*/ 825500 h 3246967"/>
              <a:gd name="connsiteX238" fmla="*/ 4409699 w 8346699"/>
              <a:gd name="connsiteY238" fmla="*/ 901700 h 3246967"/>
              <a:gd name="connsiteX239" fmla="*/ 4396999 w 8346699"/>
              <a:gd name="connsiteY239" fmla="*/ 939800 h 3246967"/>
              <a:gd name="connsiteX240" fmla="*/ 4371599 w 8346699"/>
              <a:gd name="connsiteY240" fmla="*/ 977900 h 3246967"/>
              <a:gd name="connsiteX241" fmla="*/ 4320799 w 8346699"/>
              <a:gd name="connsiteY241" fmla="*/ 1092200 h 3246967"/>
              <a:gd name="connsiteX242" fmla="*/ 4308099 w 8346699"/>
              <a:gd name="connsiteY242" fmla="*/ 1155700 h 3246967"/>
              <a:gd name="connsiteX243" fmla="*/ 4282699 w 8346699"/>
              <a:gd name="connsiteY243" fmla="*/ 1308100 h 3246967"/>
              <a:gd name="connsiteX244" fmla="*/ 4269999 w 8346699"/>
              <a:gd name="connsiteY244" fmla="*/ 1346200 h 3246967"/>
              <a:gd name="connsiteX245" fmla="*/ 4244599 w 8346699"/>
              <a:gd name="connsiteY245" fmla="*/ 1384300 h 3246967"/>
              <a:gd name="connsiteX246" fmla="*/ 4231899 w 8346699"/>
              <a:gd name="connsiteY246" fmla="*/ 1447800 h 3246967"/>
              <a:gd name="connsiteX247" fmla="*/ 4219199 w 8346699"/>
              <a:gd name="connsiteY247" fmla="*/ 1524000 h 3246967"/>
              <a:gd name="connsiteX248" fmla="*/ 4193799 w 8346699"/>
              <a:gd name="connsiteY248" fmla="*/ 1600200 h 3246967"/>
              <a:gd name="connsiteX249" fmla="*/ 4181099 w 8346699"/>
              <a:gd name="connsiteY249" fmla="*/ 1651000 h 3246967"/>
              <a:gd name="connsiteX250" fmla="*/ 4155699 w 8346699"/>
              <a:gd name="connsiteY250" fmla="*/ 1816100 h 3246967"/>
              <a:gd name="connsiteX251" fmla="*/ 4142999 w 8346699"/>
              <a:gd name="connsiteY251" fmla="*/ 1854200 h 3246967"/>
              <a:gd name="connsiteX252" fmla="*/ 4130299 w 8346699"/>
              <a:gd name="connsiteY252" fmla="*/ 1905000 h 3246967"/>
              <a:gd name="connsiteX253" fmla="*/ 4104899 w 8346699"/>
              <a:gd name="connsiteY253" fmla="*/ 2070100 h 3246967"/>
              <a:gd name="connsiteX254" fmla="*/ 4092199 w 8346699"/>
              <a:gd name="connsiteY254" fmla="*/ 2108200 h 3246967"/>
              <a:gd name="connsiteX255" fmla="*/ 4015999 w 8346699"/>
              <a:gd name="connsiteY255" fmla="*/ 2184400 h 3246967"/>
              <a:gd name="connsiteX256" fmla="*/ 3939799 w 8346699"/>
              <a:gd name="connsiteY256" fmla="*/ 2235200 h 3246967"/>
              <a:gd name="connsiteX257" fmla="*/ 3901699 w 8346699"/>
              <a:gd name="connsiteY257" fmla="*/ 2197100 h 3246967"/>
              <a:gd name="connsiteX258" fmla="*/ 3838199 w 8346699"/>
              <a:gd name="connsiteY258" fmla="*/ 2108200 h 3246967"/>
              <a:gd name="connsiteX259" fmla="*/ 3800099 w 8346699"/>
              <a:gd name="connsiteY259" fmla="*/ 2006600 h 3246967"/>
              <a:gd name="connsiteX260" fmla="*/ 3787399 w 8346699"/>
              <a:gd name="connsiteY260" fmla="*/ 1955800 h 3246967"/>
              <a:gd name="connsiteX261" fmla="*/ 3749299 w 8346699"/>
              <a:gd name="connsiteY261" fmla="*/ 1917700 h 3246967"/>
              <a:gd name="connsiteX262" fmla="*/ 3685799 w 8346699"/>
              <a:gd name="connsiteY262" fmla="*/ 1841500 h 3246967"/>
              <a:gd name="connsiteX263" fmla="*/ 3673099 w 8346699"/>
              <a:gd name="connsiteY263" fmla="*/ 1803400 h 3246967"/>
              <a:gd name="connsiteX264" fmla="*/ 3634999 w 8346699"/>
              <a:gd name="connsiteY264" fmla="*/ 1790700 h 3246967"/>
              <a:gd name="connsiteX265" fmla="*/ 3596899 w 8346699"/>
              <a:gd name="connsiteY265" fmla="*/ 1752600 h 3246967"/>
              <a:gd name="connsiteX266" fmla="*/ 3546099 w 8346699"/>
              <a:gd name="connsiteY266" fmla="*/ 1676400 h 3246967"/>
              <a:gd name="connsiteX267" fmla="*/ 3533399 w 8346699"/>
              <a:gd name="connsiteY267" fmla="*/ 1638300 h 3246967"/>
              <a:gd name="connsiteX268" fmla="*/ 3495299 w 8346699"/>
              <a:gd name="connsiteY268" fmla="*/ 1587500 h 3246967"/>
              <a:gd name="connsiteX269" fmla="*/ 3457199 w 8346699"/>
              <a:gd name="connsiteY269" fmla="*/ 1485900 h 3246967"/>
              <a:gd name="connsiteX270" fmla="*/ 3419099 w 8346699"/>
              <a:gd name="connsiteY270" fmla="*/ 1422400 h 3246967"/>
              <a:gd name="connsiteX271" fmla="*/ 3380999 w 8346699"/>
              <a:gd name="connsiteY271" fmla="*/ 1320800 h 3246967"/>
              <a:gd name="connsiteX272" fmla="*/ 3317499 w 8346699"/>
              <a:gd name="connsiteY272" fmla="*/ 1193800 h 3246967"/>
              <a:gd name="connsiteX273" fmla="*/ 3203199 w 8346699"/>
              <a:gd name="connsiteY273" fmla="*/ 1143000 h 3246967"/>
              <a:gd name="connsiteX274" fmla="*/ 3165099 w 8346699"/>
              <a:gd name="connsiteY274" fmla="*/ 1130300 h 3246967"/>
              <a:gd name="connsiteX275" fmla="*/ 3012699 w 8346699"/>
              <a:gd name="connsiteY275" fmla="*/ 1168400 h 3246967"/>
              <a:gd name="connsiteX276" fmla="*/ 2974599 w 8346699"/>
              <a:gd name="connsiteY276" fmla="*/ 1193800 h 3246967"/>
              <a:gd name="connsiteX277" fmla="*/ 2923799 w 8346699"/>
              <a:gd name="connsiteY277" fmla="*/ 1219200 h 3246967"/>
              <a:gd name="connsiteX278" fmla="*/ 2885699 w 8346699"/>
              <a:gd name="connsiteY278" fmla="*/ 1244600 h 3246967"/>
              <a:gd name="connsiteX279" fmla="*/ 2834899 w 8346699"/>
              <a:gd name="connsiteY279" fmla="*/ 1257300 h 3246967"/>
              <a:gd name="connsiteX280" fmla="*/ 2796799 w 8346699"/>
              <a:gd name="connsiteY280" fmla="*/ 1308100 h 3246967"/>
              <a:gd name="connsiteX281" fmla="*/ 2758699 w 8346699"/>
              <a:gd name="connsiteY281" fmla="*/ 1320800 h 3246967"/>
              <a:gd name="connsiteX282" fmla="*/ 2733299 w 8346699"/>
              <a:gd name="connsiteY282" fmla="*/ 1358900 h 3246967"/>
              <a:gd name="connsiteX283" fmla="*/ 2657099 w 8346699"/>
              <a:gd name="connsiteY283" fmla="*/ 1435100 h 3246967"/>
              <a:gd name="connsiteX284" fmla="*/ 2631699 w 8346699"/>
              <a:gd name="connsiteY284" fmla="*/ 1498600 h 3246967"/>
              <a:gd name="connsiteX285" fmla="*/ 2618999 w 8346699"/>
              <a:gd name="connsiteY285" fmla="*/ 1562100 h 3246967"/>
              <a:gd name="connsiteX286" fmla="*/ 2580899 w 8346699"/>
              <a:gd name="connsiteY286" fmla="*/ 1612900 h 3246967"/>
              <a:gd name="connsiteX287" fmla="*/ 2542799 w 8346699"/>
              <a:gd name="connsiteY287" fmla="*/ 1689100 h 3246967"/>
              <a:gd name="connsiteX288" fmla="*/ 2517399 w 8346699"/>
              <a:gd name="connsiteY288" fmla="*/ 1828800 h 3246967"/>
              <a:gd name="connsiteX289" fmla="*/ 2504699 w 8346699"/>
              <a:gd name="connsiteY289" fmla="*/ 1866900 h 3246967"/>
              <a:gd name="connsiteX290" fmla="*/ 2491999 w 8346699"/>
              <a:gd name="connsiteY290" fmla="*/ 1943100 h 3246967"/>
              <a:gd name="connsiteX291" fmla="*/ 2466599 w 8346699"/>
              <a:gd name="connsiteY291" fmla="*/ 1981200 h 3246967"/>
              <a:gd name="connsiteX292" fmla="*/ 2441199 w 8346699"/>
              <a:gd name="connsiteY292" fmla="*/ 2057400 h 3246967"/>
              <a:gd name="connsiteX293" fmla="*/ 2390399 w 8346699"/>
              <a:gd name="connsiteY293" fmla="*/ 2146300 h 3246967"/>
              <a:gd name="connsiteX294" fmla="*/ 2352299 w 8346699"/>
              <a:gd name="connsiteY294" fmla="*/ 2222500 h 3246967"/>
              <a:gd name="connsiteX295" fmla="*/ 2326899 w 8346699"/>
              <a:gd name="connsiteY295" fmla="*/ 2273300 h 3246967"/>
              <a:gd name="connsiteX296" fmla="*/ 2250699 w 8346699"/>
              <a:gd name="connsiteY296" fmla="*/ 2336800 h 3246967"/>
              <a:gd name="connsiteX297" fmla="*/ 2237999 w 8346699"/>
              <a:gd name="connsiteY297" fmla="*/ 2374900 h 3246967"/>
              <a:gd name="connsiteX298" fmla="*/ 2149099 w 8346699"/>
              <a:gd name="connsiteY298" fmla="*/ 2438400 h 3246967"/>
              <a:gd name="connsiteX299" fmla="*/ 2072899 w 8346699"/>
              <a:gd name="connsiteY299" fmla="*/ 2501900 h 3246967"/>
              <a:gd name="connsiteX300" fmla="*/ 1996699 w 8346699"/>
              <a:gd name="connsiteY300" fmla="*/ 2527300 h 3246967"/>
              <a:gd name="connsiteX301" fmla="*/ 1945899 w 8346699"/>
              <a:gd name="connsiteY301" fmla="*/ 2552700 h 3246967"/>
              <a:gd name="connsiteX302" fmla="*/ 1844299 w 8346699"/>
              <a:gd name="connsiteY302" fmla="*/ 2565400 h 3246967"/>
              <a:gd name="connsiteX303" fmla="*/ 1628399 w 8346699"/>
              <a:gd name="connsiteY303" fmla="*/ 2552700 h 3246967"/>
              <a:gd name="connsiteX304" fmla="*/ 1552199 w 8346699"/>
              <a:gd name="connsiteY304" fmla="*/ 2489200 h 3246967"/>
              <a:gd name="connsiteX305" fmla="*/ 1488699 w 8346699"/>
              <a:gd name="connsiteY305" fmla="*/ 2374900 h 3246967"/>
              <a:gd name="connsiteX306" fmla="*/ 1475999 w 8346699"/>
              <a:gd name="connsiteY306" fmla="*/ 2311400 h 3246967"/>
              <a:gd name="connsiteX307" fmla="*/ 1450599 w 8346699"/>
              <a:gd name="connsiteY307" fmla="*/ 2273300 h 3246967"/>
              <a:gd name="connsiteX308" fmla="*/ 1412499 w 8346699"/>
              <a:gd name="connsiteY308" fmla="*/ 2197100 h 3246967"/>
              <a:gd name="connsiteX309" fmla="*/ 1399799 w 8346699"/>
              <a:gd name="connsiteY309" fmla="*/ 2019300 h 3246967"/>
              <a:gd name="connsiteX310" fmla="*/ 1374399 w 8346699"/>
              <a:gd name="connsiteY310" fmla="*/ 1943100 h 3246967"/>
              <a:gd name="connsiteX311" fmla="*/ 1361699 w 8346699"/>
              <a:gd name="connsiteY311" fmla="*/ 1752600 h 3246967"/>
              <a:gd name="connsiteX312" fmla="*/ 1336299 w 8346699"/>
              <a:gd name="connsiteY312" fmla="*/ 1651000 h 3246967"/>
              <a:gd name="connsiteX313" fmla="*/ 1298199 w 8346699"/>
              <a:gd name="connsiteY313" fmla="*/ 1498600 h 3246967"/>
              <a:gd name="connsiteX314" fmla="*/ 1272799 w 8346699"/>
              <a:gd name="connsiteY314" fmla="*/ 1435100 h 3246967"/>
              <a:gd name="connsiteX315" fmla="*/ 1260099 w 8346699"/>
              <a:gd name="connsiteY315" fmla="*/ 1397000 h 3246967"/>
              <a:gd name="connsiteX316" fmla="*/ 1196599 w 8346699"/>
              <a:gd name="connsiteY316" fmla="*/ 1320800 h 3246967"/>
              <a:gd name="connsiteX317" fmla="*/ 1171199 w 8346699"/>
              <a:gd name="connsiteY317" fmla="*/ 1282700 h 3246967"/>
              <a:gd name="connsiteX318" fmla="*/ 1094999 w 8346699"/>
              <a:gd name="connsiteY318" fmla="*/ 1206500 h 3246967"/>
              <a:gd name="connsiteX319" fmla="*/ 1056899 w 8346699"/>
              <a:gd name="connsiteY319" fmla="*/ 1104900 h 3246967"/>
              <a:gd name="connsiteX320" fmla="*/ 1044199 w 8346699"/>
              <a:gd name="connsiteY320" fmla="*/ 1066800 h 3246967"/>
              <a:gd name="connsiteX321" fmla="*/ 1006099 w 8346699"/>
              <a:gd name="connsiteY321" fmla="*/ 1016000 h 3246967"/>
              <a:gd name="connsiteX322" fmla="*/ 980699 w 8346699"/>
              <a:gd name="connsiteY322" fmla="*/ 952500 h 3246967"/>
              <a:gd name="connsiteX323" fmla="*/ 942599 w 8346699"/>
              <a:gd name="connsiteY323" fmla="*/ 863600 h 3246967"/>
              <a:gd name="connsiteX324" fmla="*/ 904499 w 8346699"/>
              <a:gd name="connsiteY324" fmla="*/ 647700 h 3246967"/>
              <a:gd name="connsiteX325" fmla="*/ 891799 w 8346699"/>
              <a:gd name="connsiteY325" fmla="*/ 609600 h 3246967"/>
              <a:gd name="connsiteX326" fmla="*/ 828299 w 8346699"/>
              <a:gd name="connsiteY326" fmla="*/ 533400 h 3246967"/>
              <a:gd name="connsiteX327" fmla="*/ 815599 w 8346699"/>
              <a:gd name="connsiteY327" fmla="*/ 495300 h 3246967"/>
              <a:gd name="connsiteX328" fmla="*/ 726699 w 8346699"/>
              <a:gd name="connsiteY328" fmla="*/ 419100 h 3246967"/>
              <a:gd name="connsiteX329" fmla="*/ 650499 w 8346699"/>
              <a:gd name="connsiteY329" fmla="*/ 368300 h 3246967"/>
              <a:gd name="connsiteX330" fmla="*/ 574299 w 8346699"/>
              <a:gd name="connsiteY330" fmla="*/ 342900 h 3246967"/>
              <a:gd name="connsiteX331" fmla="*/ 536199 w 8346699"/>
              <a:gd name="connsiteY331" fmla="*/ 330200 h 3246967"/>
              <a:gd name="connsiteX332" fmla="*/ 447299 w 8346699"/>
              <a:gd name="connsiteY332" fmla="*/ 266700 h 3246967"/>
              <a:gd name="connsiteX333" fmla="*/ 396499 w 8346699"/>
              <a:gd name="connsiteY333" fmla="*/ 241300 h 3246967"/>
              <a:gd name="connsiteX334" fmla="*/ 358399 w 8346699"/>
              <a:gd name="connsiteY334" fmla="*/ 215900 h 3246967"/>
              <a:gd name="connsiteX335" fmla="*/ 307599 w 8346699"/>
              <a:gd name="connsiteY335" fmla="*/ 190500 h 3246967"/>
              <a:gd name="connsiteX336" fmla="*/ 218699 w 8346699"/>
              <a:gd name="connsiteY336" fmla="*/ 127000 h 3246967"/>
              <a:gd name="connsiteX337" fmla="*/ 180599 w 8346699"/>
              <a:gd name="connsiteY337" fmla="*/ 114300 h 3246967"/>
              <a:gd name="connsiteX338" fmla="*/ 129799 w 8346699"/>
              <a:gd name="connsiteY338" fmla="*/ 38100 h 3246967"/>
              <a:gd name="connsiteX339" fmla="*/ 2799 w 8346699"/>
              <a:gd name="connsiteY33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828299 w 8346699"/>
              <a:gd name="connsiteY7" fmla="*/ 2819400 h 3246967"/>
              <a:gd name="connsiteX8" fmla="*/ 1078066 w 8346699"/>
              <a:gd name="connsiteY8" fmla="*/ 2798233 h 3246967"/>
              <a:gd name="connsiteX9" fmla="*/ 1145799 w 8346699"/>
              <a:gd name="connsiteY9" fmla="*/ 2781300 h 3246967"/>
              <a:gd name="connsiteX10" fmla="*/ 1183899 w 8346699"/>
              <a:gd name="connsiteY10" fmla="*/ 2806700 h 3246967"/>
              <a:gd name="connsiteX11" fmla="*/ 1221999 w 8346699"/>
              <a:gd name="connsiteY11" fmla="*/ 2844800 h 3246967"/>
              <a:gd name="connsiteX12" fmla="*/ 1526799 w 8346699"/>
              <a:gd name="connsiteY12" fmla="*/ 2895600 h 3246967"/>
              <a:gd name="connsiteX13" fmla="*/ 1552199 w 8346699"/>
              <a:gd name="connsiteY13" fmla="*/ 2959100 h 3246967"/>
              <a:gd name="connsiteX14" fmla="*/ 1564899 w 8346699"/>
              <a:gd name="connsiteY14" fmla="*/ 3009900 h 3246967"/>
              <a:gd name="connsiteX15" fmla="*/ 1615699 w 8346699"/>
              <a:gd name="connsiteY15" fmla="*/ 3022600 h 3246967"/>
              <a:gd name="connsiteX16" fmla="*/ 1806199 w 8346699"/>
              <a:gd name="connsiteY16" fmla="*/ 3009900 h 3246967"/>
              <a:gd name="connsiteX17" fmla="*/ 1882399 w 8346699"/>
              <a:gd name="connsiteY17" fmla="*/ 2933700 h 3246967"/>
              <a:gd name="connsiteX18" fmla="*/ 1920499 w 8346699"/>
              <a:gd name="connsiteY18" fmla="*/ 2895600 h 3246967"/>
              <a:gd name="connsiteX19" fmla="*/ 1945899 w 8346699"/>
              <a:gd name="connsiteY19" fmla="*/ 2857500 h 3246967"/>
              <a:gd name="connsiteX20" fmla="*/ 1983999 w 8346699"/>
              <a:gd name="connsiteY20" fmla="*/ 2832100 h 3246967"/>
              <a:gd name="connsiteX21" fmla="*/ 2022099 w 8346699"/>
              <a:gd name="connsiteY21" fmla="*/ 2794000 h 3246967"/>
              <a:gd name="connsiteX22" fmla="*/ 2060199 w 8346699"/>
              <a:gd name="connsiteY22" fmla="*/ 2781300 h 3246967"/>
              <a:gd name="connsiteX23" fmla="*/ 2403099 w 8346699"/>
              <a:gd name="connsiteY23" fmla="*/ 2768600 h 3246967"/>
              <a:gd name="connsiteX24" fmla="*/ 2453899 w 8346699"/>
              <a:gd name="connsiteY24" fmla="*/ 2755900 h 3246967"/>
              <a:gd name="connsiteX25" fmla="*/ 2491999 w 8346699"/>
              <a:gd name="connsiteY25" fmla="*/ 2743200 h 3246967"/>
              <a:gd name="connsiteX26" fmla="*/ 2555499 w 8346699"/>
              <a:gd name="connsiteY26" fmla="*/ 2730500 h 3246967"/>
              <a:gd name="connsiteX27" fmla="*/ 2593599 w 8346699"/>
              <a:gd name="connsiteY27" fmla="*/ 2692400 h 3246967"/>
              <a:gd name="connsiteX28" fmla="*/ 2631699 w 8346699"/>
              <a:gd name="connsiteY28" fmla="*/ 2679700 h 3246967"/>
              <a:gd name="connsiteX29" fmla="*/ 2644399 w 8346699"/>
              <a:gd name="connsiteY29" fmla="*/ 2641600 h 3246967"/>
              <a:gd name="connsiteX30" fmla="*/ 2745999 w 8346699"/>
              <a:gd name="connsiteY30" fmla="*/ 2540000 h 3246967"/>
              <a:gd name="connsiteX31" fmla="*/ 2758699 w 8346699"/>
              <a:gd name="connsiteY31" fmla="*/ 2501900 h 3246967"/>
              <a:gd name="connsiteX32" fmla="*/ 2809499 w 8346699"/>
              <a:gd name="connsiteY32" fmla="*/ 2425700 h 3246967"/>
              <a:gd name="connsiteX33" fmla="*/ 2822199 w 8346699"/>
              <a:gd name="connsiteY33" fmla="*/ 2387600 h 3246967"/>
              <a:gd name="connsiteX34" fmla="*/ 2847599 w 8346699"/>
              <a:gd name="connsiteY34" fmla="*/ 2336800 h 3246967"/>
              <a:gd name="connsiteX35" fmla="*/ 2809499 w 8346699"/>
              <a:gd name="connsiteY35" fmla="*/ 2374900 h 3246967"/>
              <a:gd name="connsiteX36" fmla="*/ 2733299 w 8346699"/>
              <a:gd name="connsiteY36" fmla="*/ 2413000 h 3246967"/>
              <a:gd name="connsiteX37" fmla="*/ 2657099 w 8346699"/>
              <a:gd name="connsiteY37" fmla="*/ 2476500 h 3246967"/>
              <a:gd name="connsiteX38" fmla="*/ 2580899 w 8346699"/>
              <a:gd name="connsiteY38" fmla="*/ 2527300 h 3246967"/>
              <a:gd name="connsiteX39" fmla="*/ 2479299 w 8346699"/>
              <a:gd name="connsiteY39" fmla="*/ 2641600 h 3246967"/>
              <a:gd name="connsiteX40" fmla="*/ 2441199 w 8346699"/>
              <a:gd name="connsiteY40" fmla="*/ 2679700 h 3246967"/>
              <a:gd name="connsiteX41" fmla="*/ 2428499 w 8346699"/>
              <a:gd name="connsiteY41" fmla="*/ 2717800 h 3246967"/>
              <a:gd name="connsiteX42" fmla="*/ 2403099 w 8346699"/>
              <a:gd name="connsiteY42" fmla="*/ 2755900 h 3246967"/>
              <a:gd name="connsiteX43" fmla="*/ 2364999 w 8346699"/>
              <a:gd name="connsiteY43" fmla="*/ 2870200 h 3246967"/>
              <a:gd name="connsiteX44" fmla="*/ 2288799 w 8346699"/>
              <a:gd name="connsiteY44" fmla="*/ 2933700 h 3246967"/>
              <a:gd name="connsiteX45" fmla="*/ 2161799 w 8346699"/>
              <a:gd name="connsiteY45" fmla="*/ 3022600 h 3246967"/>
              <a:gd name="connsiteX46" fmla="*/ 2110999 w 8346699"/>
              <a:gd name="connsiteY46" fmla="*/ 3048000 h 3246967"/>
              <a:gd name="connsiteX47" fmla="*/ 2072899 w 8346699"/>
              <a:gd name="connsiteY47" fmla="*/ 3073400 h 3246967"/>
              <a:gd name="connsiteX48" fmla="*/ 1996699 w 8346699"/>
              <a:gd name="connsiteY48" fmla="*/ 3098800 h 3246967"/>
              <a:gd name="connsiteX49" fmla="*/ 1958599 w 8346699"/>
              <a:gd name="connsiteY49" fmla="*/ 3111500 h 3246967"/>
              <a:gd name="connsiteX50" fmla="*/ 2364999 w 8346699"/>
              <a:gd name="connsiteY50" fmla="*/ 3136900 h 3246967"/>
              <a:gd name="connsiteX51" fmla="*/ 2669799 w 8346699"/>
              <a:gd name="connsiteY51" fmla="*/ 3162300 h 3246967"/>
              <a:gd name="connsiteX52" fmla="*/ 2885699 w 8346699"/>
              <a:gd name="connsiteY52" fmla="*/ 3175000 h 3246967"/>
              <a:gd name="connsiteX53" fmla="*/ 3406399 w 8346699"/>
              <a:gd name="connsiteY53" fmla="*/ 3149600 h 3246967"/>
              <a:gd name="connsiteX54" fmla="*/ 3533399 w 8346699"/>
              <a:gd name="connsiteY54" fmla="*/ 3124200 h 3246967"/>
              <a:gd name="connsiteX55" fmla="*/ 3609599 w 8346699"/>
              <a:gd name="connsiteY55" fmla="*/ 3098800 h 3246967"/>
              <a:gd name="connsiteX56" fmla="*/ 4104899 w 8346699"/>
              <a:gd name="connsiteY56" fmla="*/ 3073400 h 3246967"/>
              <a:gd name="connsiteX57" fmla="*/ 4282699 w 8346699"/>
              <a:gd name="connsiteY57" fmla="*/ 3048000 h 3246967"/>
              <a:gd name="connsiteX58" fmla="*/ 4358899 w 8346699"/>
              <a:gd name="connsiteY58" fmla="*/ 3035300 h 3246967"/>
              <a:gd name="connsiteX59" fmla="*/ 4435099 w 8346699"/>
              <a:gd name="connsiteY59" fmla="*/ 3009900 h 3246967"/>
              <a:gd name="connsiteX60" fmla="*/ 5044699 w 8346699"/>
              <a:gd name="connsiteY60" fmla="*/ 3022600 h 3246967"/>
              <a:gd name="connsiteX61" fmla="*/ 5120899 w 8346699"/>
              <a:gd name="connsiteY61" fmla="*/ 3048000 h 3246967"/>
              <a:gd name="connsiteX62" fmla="*/ 5273299 w 8346699"/>
              <a:gd name="connsiteY62" fmla="*/ 3060700 h 3246967"/>
              <a:gd name="connsiteX63" fmla="*/ 5451099 w 8346699"/>
              <a:gd name="connsiteY63" fmla="*/ 3086100 h 3246967"/>
              <a:gd name="connsiteX64" fmla="*/ 5819399 w 8346699"/>
              <a:gd name="connsiteY64" fmla="*/ 3098800 h 3246967"/>
              <a:gd name="connsiteX65" fmla="*/ 6225799 w 8346699"/>
              <a:gd name="connsiteY65" fmla="*/ 3124200 h 3246967"/>
              <a:gd name="connsiteX66" fmla="*/ 6301999 w 8346699"/>
              <a:gd name="connsiteY66" fmla="*/ 3187700 h 3246967"/>
              <a:gd name="connsiteX67" fmla="*/ 6759199 w 8346699"/>
              <a:gd name="connsiteY67" fmla="*/ 3175000 h 3246967"/>
              <a:gd name="connsiteX68" fmla="*/ 6809999 w 8346699"/>
              <a:gd name="connsiteY68" fmla="*/ 3149600 h 3246967"/>
              <a:gd name="connsiteX69" fmla="*/ 6873499 w 8346699"/>
              <a:gd name="connsiteY69" fmla="*/ 3136900 h 3246967"/>
              <a:gd name="connsiteX70" fmla="*/ 6784599 w 8346699"/>
              <a:gd name="connsiteY70" fmla="*/ 3098800 h 3246967"/>
              <a:gd name="connsiteX71" fmla="*/ 6644899 w 8346699"/>
              <a:gd name="connsiteY71" fmla="*/ 3086100 h 3246967"/>
              <a:gd name="connsiteX72" fmla="*/ 6543299 w 8346699"/>
              <a:gd name="connsiteY72" fmla="*/ 3073400 h 3246967"/>
              <a:gd name="connsiteX73" fmla="*/ 6276599 w 8346699"/>
              <a:gd name="connsiteY73" fmla="*/ 3048000 h 3246967"/>
              <a:gd name="connsiteX74" fmla="*/ 6225799 w 8346699"/>
              <a:gd name="connsiteY74" fmla="*/ 3022600 h 3246967"/>
              <a:gd name="connsiteX75" fmla="*/ 6301999 w 8346699"/>
              <a:gd name="connsiteY75" fmla="*/ 2971800 h 3246967"/>
              <a:gd name="connsiteX76" fmla="*/ 6479799 w 8346699"/>
              <a:gd name="connsiteY76" fmla="*/ 2946400 h 3246967"/>
              <a:gd name="connsiteX77" fmla="*/ 6594099 w 8346699"/>
              <a:gd name="connsiteY77" fmla="*/ 2908300 h 3246967"/>
              <a:gd name="connsiteX78" fmla="*/ 6644899 w 8346699"/>
              <a:gd name="connsiteY78" fmla="*/ 2895600 h 3246967"/>
              <a:gd name="connsiteX79" fmla="*/ 5946399 w 8346699"/>
              <a:gd name="connsiteY79" fmla="*/ 2870200 h 3246967"/>
              <a:gd name="connsiteX80" fmla="*/ 5857499 w 8346699"/>
              <a:gd name="connsiteY80" fmla="*/ 2857500 h 3246967"/>
              <a:gd name="connsiteX81" fmla="*/ 5666999 w 8346699"/>
              <a:gd name="connsiteY81" fmla="*/ 2844800 h 3246967"/>
              <a:gd name="connsiteX82" fmla="*/ 5209799 w 8346699"/>
              <a:gd name="connsiteY82" fmla="*/ 2832100 h 3246967"/>
              <a:gd name="connsiteX83" fmla="*/ 5146299 w 8346699"/>
              <a:gd name="connsiteY83" fmla="*/ 2819400 h 3246967"/>
              <a:gd name="connsiteX84" fmla="*/ 5108199 w 8346699"/>
              <a:gd name="connsiteY84" fmla="*/ 2806700 h 3246967"/>
              <a:gd name="connsiteX85" fmla="*/ 4587499 w 8346699"/>
              <a:gd name="connsiteY85" fmla="*/ 2819400 h 3246967"/>
              <a:gd name="connsiteX86" fmla="*/ 4485899 w 8346699"/>
              <a:gd name="connsiteY86" fmla="*/ 2832100 h 3246967"/>
              <a:gd name="connsiteX87" fmla="*/ 4244599 w 8346699"/>
              <a:gd name="connsiteY87" fmla="*/ 2870200 h 3246967"/>
              <a:gd name="connsiteX88" fmla="*/ 4028699 w 8346699"/>
              <a:gd name="connsiteY88" fmla="*/ 2882900 h 3246967"/>
              <a:gd name="connsiteX89" fmla="*/ 3520699 w 8346699"/>
              <a:gd name="connsiteY89" fmla="*/ 2870200 h 3246967"/>
              <a:gd name="connsiteX90" fmla="*/ 3482599 w 8346699"/>
              <a:gd name="connsiteY90" fmla="*/ 2857500 h 3246967"/>
              <a:gd name="connsiteX91" fmla="*/ 3355599 w 8346699"/>
              <a:gd name="connsiteY91" fmla="*/ 2870200 h 3246967"/>
              <a:gd name="connsiteX92" fmla="*/ 3330199 w 8346699"/>
              <a:gd name="connsiteY92" fmla="*/ 2908300 h 3246967"/>
              <a:gd name="connsiteX93" fmla="*/ 3304799 w 8346699"/>
              <a:gd name="connsiteY93" fmla="*/ 2997200 h 3246967"/>
              <a:gd name="connsiteX94" fmla="*/ 3190499 w 8346699"/>
              <a:gd name="connsiteY94" fmla="*/ 3060700 h 3246967"/>
              <a:gd name="connsiteX95" fmla="*/ 3114299 w 8346699"/>
              <a:gd name="connsiteY95" fmla="*/ 3098800 h 3246967"/>
              <a:gd name="connsiteX96" fmla="*/ 3012699 w 8346699"/>
              <a:gd name="connsiteY96" fmla="*/ 3086100 h 3246967"/>
              <a:gd name="connsiteX97" fmla="*/ 3025399 w 8346699"/>
              <a:gd name="connsiteY97" fmla="*/ 3035300 h 3246967"/>
              <a:gd name="connsiteX98" fmla="*/ 3076199 w 8346699"/>
              <a:gd name="connsiteY98" fmla="*/ 3022600 h 3246967"/>
              <a:gd name="connsiteX99" fmla="*/ 3114299 w 8346699"/>
              <a:gd name="connsiteY99" fmla="*/ 2997200 h 3246967"/>
              <a:gd name="connsiteX100" fmla="*/ 3190499 w 8346699"/>
              <a:gd name="connsiteY100" fmla="*/ 2971800 h 3246967"/>
              <a:gd name="connsiteX101" fmla="*/ 3266699 w 8346699"/>
              <a:gd name="connsiteY101" fmla="*/ 2933700 h 3246967"/>
              <a:gd name="connsiteX102" fmla="*/ 3304799 w 8346699"/>
              <a:gd name="connsiteY102" fmla="*/ 2908300 h 3246967"/>
              <a:gd name="connsiteX103" fmla="*/ 3330199 w 8346699"/>
              <a:gd name="connsiteY103" fmla="*/ 2870200 h 3246967"/>
              <a:gd name="connsiteX104" fmla="*/ 3368299 w 8346699"/>
              <a:gd name="connsiteY104" fmla="*/ 2857500 h 3246967"/>
              <a:gd name="connsiteX105" fmla="*/ 3406399 w 8346699"/>
              <a:gd name="connsiteY105" fmla="*/ 2832100 h 3246967"/>
              <a:gd name="connsiteX106" fmla="*/ 3660399 w 8346699"/>
              <a:gd name="connsiteY106" fmla="*/ 2806700 h 3246967"/>
              <a:gd name="connsiteX107" fmla="*/ 3761999 w 8346699"/>
              <a:gd name="connsiteY107" fmla="*/ 2781300 h 3246967"/>
              <a:gd name="connsiteX108" fmla="*/ 3838199 w 8346699"/>
              <a:gd name="connsiteY108" fmla="*/ 2755900 h 3246967"/>
              <a:gd name="connsiteX109" fmla="*/ 3876299 w 8346699"/>
              <a:gd name="connsiteY109" fmla="*/ 2730500 h 3246967"/>
              <a:gd name="connsiteX110" fmla="*/ 3927099 w 8346699"/>
              <a:gd name="connsiteY110" fmla="*/ 2717800 h 3246967"/>
              <a:gd name="connsiteX111" fmla="*/ 3965199 w 8346699"/>
              <a:gd name="connsiteY111" fmla="*/ 2705100 h 3246967"/>
              <a:gd name="connsiteX112" fmla="*/ 3990599 w 8346699"/>
              <a:gd name="connsiteY112" fmla="*/ 2667000 h 3246967"/>
              <a:gd name="connsiteX113" fmla="*/ 3927099 w 8346699"/>
              <a:gd name="connsiteY113" fmla="*/ 2654300 h 3246967"/>
              <a:gd name="connsiteX114" fmla="*/ 3876299 w 8346699"/>
              <a:gd name="connsiteY114" fmla="*/ 2641600 h 3246967"/>
              <a:gd name="connsiteX115" fmla="*/ 3800099 w 8346699"/>
              <a:gd name="connsiteY115" fmla="*/ 2616200 h 3246967"/>
              <a:gd name="connsiteX116" fmla="*/ 3787399 w 8346699"/>
              <a:gd name="connsiteY116" fmla="*/ 2578100 h 3246967"/>
              <a:gd name="connsiteX117" fmla="*/ 3698499 w 8346699"/>
              <a:gd name="connsiteY117" fmla="*/ 2463800 h 3246967"/>
              <a:gd name="connsiteX118" fmla="*/ 3660399 w 8346699"/>
              <a:gd name="connsiteY118" fmla="*/ 2438400 h 3246967"/>
              <a:gd name="connsiteX119" fmla="*/ 3927099 w 8346699"/>
              <a:gd name="connsiteY119" fmla="*/ 2400300 h 3246967"/>
              <a:gd name="connsiteX120" fmla="*/ 4003299 w 8346699"/>
              <a:gd name="connsiteY120" fmla="*/ 2336800 h 3246967"/>
              <a:gd name="connsiteX121" fmla="*/ 4054099 w 8346699"/>
              <a:gd name="connsiteY121" fmla="*/ 2260600 h 3246967"/>
              <a:gd name="connsiteX122" fmla="*/ 4117599 w 8346699"/>
              <a:gd name="connsiteY122" fmla="*/ 2184400 h 3246967"/>
              <a:gd name="connsiteX123" fmla="*/ 4168399 w 8346699"/>
              <a:gd name="connsiteY123" fmla="*/ 2133600 h 3246967"/>
              <a:gd name="connsiteX124" fmla="*/ 4219199 w 8346699"/>
              <a:gd name="connsiteY124" fmla="*/ 2082800 h 3246967"/>
              <a:gd name="connsiteX125" fmla="*/ 4244599 w 8346699"/>
              <a:gd name="connsiteY125" fmla="*/ 2044700 h 3246967"/>
              <a:gd name="connsiteX126" fmla="*/ 4282699 w 8346699"/>
              <a:gd name="connsiteY126" fmla="*/ 2006600 h 3246967"/>
              <a:gd name="connsiteX127" fmla="*/ 4295399 w 8346699"/>
              <a:gd name="connsiteY127" fmla="*/ 1968500 h 3246967"/>
              <a:gd name="connsiteX128" fmla="*/ 4358899 w 8346699"/>
              <a:gd name="connsiteY128" fmla="*/ 1892300 h 3246967"/>
              <a:gd name="connsiteX129" fmla="*/ 4384299 w 8346699"/>
              <a:gd name="connsiteY129" fmla="*/ 1854200 h 3246967"/>
              <a:gd name="connsiteX130" fmla="*/ 4473199 w 8346699"/>
              <a:gd name="connsiteY130" fmla="*/ 1765300 h 3246967"/>
              <a:gd name="connsiteX131" fmla="*/ 4574799 w 8346699"/>
              <a:gd name="connsiteY131" fmla="*/ 1651000 h 3246967"/>
              <a:gd name="connsiteX132" fmla="*/ 4612899 w 8346699"/>
              <a:gd name="connsiteY132" fmla="*/ 1638300 h 3246967"/>
              <a:gd name="connsiteX133" fmla="*/ 4689099 w 8346699"/>
              <a:gd name="connsiteY133" fmla="*/ 1600200 h 3246967"/>
              <a:gd name="connsiteX134" fmla="*/ 4739899 w 8346699"/>
              <a:gd name="connsiteY134" fmla="*/ 1612900 h 3246967"/>
              <a:gd name="connsiteX135" fmla="*/ 4765299 w 8346699"/>
              <a:gd name="connsiteY135" fmla="*/ 1689100 h 3246967"/>
              <a:gd name="connsiteX136" fmla="*/ 4777999 w 8346699"/>
              <a:gd name="connsiteY136" fmla="*/ 1727200 h 3246967"/>
              <a:gd name="connsiteX137" fmla="*/ 4790699 w 8346699"/>
              <a:gd name="connsiteY137" fmla="*/ 1765300 h 3246967"/>
              <a:gd name="connsiteX138" fmla="*/ 4841499 w 8346699"/>
              <a:gd name="connsiteY138" fmla="*/ 1841500 h 3246967"/>
              <a:gd name="connsiteX139" fmla="*/ 4879599 w 8346699"/>
              <a:gd name="connsiteY139" fmla="*/ 1930400 h 3246967"/>
              <a:gd name="connsiteX140" fmla="*/ 4892299 w 8346699"/>
              <a:gd name="connsiteY140" fmla="*/ 1981200 h 3246967"/>
              <a:gd name="connsiteX141" fmla="*/ 4917699 w 8346699"/>
              <a:gd name="connsiteY141" fmla="*/ 2019300 h 3246967"/>
              <a:gd name="connsiteX142" fmla="*/ 4930399 w 8346699"/>
              <a:gd name="connsiteY142" fmla="*/ 2057400 h 3246967"/>
              <a:gd name="connsiteX143" fmla="*/ 4955799 w 8346699"/>
              <a:gd name="connsiteY143" fmla="*/ 2108200 h 3246967"/>
              <a:gd name="connsiteX144" fmla="*/ 4981199 w 8346699"/>
              <a:gd name="connsiteY144" fmla="*/ 2146300 h 3246967"/>
              <a:gd name="connsiteX145" fmla="*/ 5070099 w 8346699"/>
              <a:gd name="connsiteY145" fmla="*/ 2171700 h 3246967"/>
              <a:gd name="connsiteX146" fmla="*/ 5120899 w 8346699"/>
              <a:gd name="connsiteY146" fmla="*/ 2197100 h 3246967"/>
              <a:gd name="connsiteX147" fmla="*/ 5158999 w 8346699"/>
              <a:gd name="connsiteY147" fmla="*/ 2413000 h 3246967"/>
              <a:gd name="connsiteX148" fmla="*/ 5209799 w 8346699"/>
              <a:gd name="connsiteY148" fmla="*/ 2489200 h 3246967"/>
              <a:gd name="connsiteX149" fmla="*/ 5336799 w 8346699"/>
              <a:gd name="connsiteY149" fmla="*/ 2514600 h 3246967"/>
              <a:gd name="connsiteX150" fmla="*/ 5628899 w 8346699"/>
              <a:gd name="connsiteY150" fmla="*/ 2527300 h 3246967"/>
              <a:gd name="connsiteX151" fmla="*/ 5705099 w 8346699"/>
              <a:gd name="connsiteY151" fmla="*/ 2552700 h 3246967"/>
              <a:gd name="connsiteX152" fmla="*/ 5717799 w 8346699"/>
              <a:gd name="connsiteY152" fmla="*/ 2590800 h 3246967"/>
              <a:gd name="connsiteX153" fmla="*/ 5781299 w 8346699"/>
              <a:gd name="connsiteY153" fmla="*/ 2616200 h 3246967"/>
              <a:gd name="connsiteX154" fmla="*/ 5908299 w 8346699"/>
              <a:gd name="connsiteY154" fmla="*/ 2641600 h 3246967"/>
              <a:gd name="connsiteX155" fmla="*/ 6543299 w 8346699"/>
              <a:gd name="connsiteY155" fmla="*/ 2628900 h 3246967"/>
              <a:gd name="connsiteX156" fmla="*/ 6682999 w 8346699"/>
              <a:gd name="connsiteY156" fmla="*/ 2603500 h 3246967"/>
              <a:gd name="connsiteX157" fmla="*/ 6771899 w 8346699"/>
              <a:gd name="connsiteY157" fmla="*/ 2590800 h 3246967"/>
              <a:gd name="connsiteX158" fmla="*/ 6835399 w 8346699"/>
              <a:gd name="connsiteY158" fmla="*/ 2603500 h 3246967"/>
              <a:gd name="connsiteX159" fmla="*/ 6809999 w 8346699"/>
              <a:gd name="connsiteY159" fmla="*/ 2641600 h 3246967"/>
              <a:gd name="connsiteX160" fmla="*/ 6771899 w 8346699"/>
              <a:gd name="connsiteY160" fmla="*/ 2654300 h 3246967"/>
              <a:gd name="connsiteX161" fmla="*/ 7051299 w 8346699"/>
              <a:gd name="connsiteY161" fmla="*/ 2641600 h 3246967"/>
              <a:gd name="connsiteX162" fmla="*/ 7076699 w 8346699"/>
              <a:gd name="connsiteY162" fmla="*/ 2603500 h 3246967"/>
              <a:gd name="connsiteX163" fmla="*/ 7114799 w 8346699"/>
              <a:gd name="connsiteY163" fmla="*/ 2578100 h 3246967"/>
              <a:gd name="connsiteX164" fmla="*/ 7127499 w 8346699"/>
              <a:gd name="connsiteY164" fmla="*/ 2540000 h 3246967"/>
              <a:gd name="connsiteX165" fmla="*/ 7216399 w 8346699"/>
              <a:gd name="connsiteY165" fmla="*/ 2425700 h 3246967"/>
              <a:gd name="connsiteX166" fmla="*/ 7254499 w 8346699"/>
              <a:gd name="connsiteY166" fmla="*/ 2349500 h 3246967"/>
              <a:gd name="connsiteX167" fmla="*/ 7343399 w 8346699"/>
              <a:gd name="connsiteY167" fmla="*/ 2286000 h 3246967"/>
              <a:gd name="connsiteX168" fmla="*/ 7394199 w 8346699"/>
              <a:gd name="connsiteY168" fmla="*/ 2247900 h 3246967"/>
              <a:gd name="connsiteX169" fmla="*/ 7470399 w 8346699"/>
              <a:gd name="connsiteY169" fmla="*/ 2184400 h 3246967"/>
              <a:gd name="connsiteX170" fmla="*/ 7508499 w 8346699"/>
              <a:gd name="connsiteY170" fmla="*/ 2171700 h 3246967"/>
              <a:gd name="connsiteX171" fmla="*/ 7610099 w 8346699"/>
              <a:gd name="connsiteY171" fmla="*/ 2133600 h 3246967"/>
              <a:gd name="connsiteX172" fmla="*/ 7635499 w 8346699"/>
              <a:gd name="connsiteY172" fmla="*/ 2095500 h 3246967"/>
              <a:gd name="connsiteX173" fmla="*/ 7686299 w 8346699"/>
              <a:gd name="connsiteY173" fmla="*/ 2082800 h 3246967"/>
              <a:gd name="connsiteX174" fmla="*/ 7724399 w 8346699"/>
              <a:gd name="connsiteY174" fmla="*/ 2057400 h 3246967"/>
              <a:gd name="connsiteX175" fmla="*/ 7762499 w 8346699"/>
              <a:gd name="connsiteY175" fmla="*/ 2044700 h 3246967"/>
              <a:gd name="connsiteX176" fmla="*/ 7800599 w 8346699"/>
              <a:gd name="connsiteY176" fmla="*/ 2019300 h 3246967"/>
              <a:gd name="connsiteX177" fmla="*/ 7838699 w 8346699"/>
              <a:gd name="connsiteY177" fmla="*/ 1981200 h 3246967"/>
              <a:gd name="connsiteX178" fmla="*/ 7940299 w 8346699"/>
              <a:gd name="connsiteY178" fmla="*/ 1943100 h 3246967"/>
              <a:gd name="connsiteX179" fmla="*/ 7978399 w 8346699"/>
              <a:gd name="connsiteY179" fmla="*/ 1905000 h 3246967"/>
              <a:gd name="connsiteX180" fmla="*/ 8079999 w 8346699"/>
              <a:gd name="connsiteY180" fmla="*/ 1854200 h 3246967"/>
              <a:gd name="connsiteX181" fmla="*/ 8105399 w 8346699"/>
              <a:gd name="connsiteY181" fmla="*/ 1816100 h 3246967"/>
              <a:gd name="connsiteX182" fmla="*/ 8156199 w 8346699"/>
              <a:gd name="connsiteY182" fmla="*/ 1803400 h 3246967"/>
              <a:gd name="connsiteX183" fmla="*/ 8346699 w 8346699"/>
              <a:gd name="connsiteY183" fmla="*/ 1765300 h 3246967"/>
              <a:gd name="connsiteX184" fmla="*/ 8283199 w 8346699"/>
              <a:gd name="connsiteY184" fmla="*/ 1752600 h 3246967"/>
              <a:gd name="connsiteX185" fmla="*/ 8245099 w 8346699"/>
              <a:gd name="connsiteY185" fmla="*/ 1739900 h 3246967"/>
              <a:gd name="connsiteX186" fmla="*/ 8156199 w 8346699"/>
              <a:gd name="connsiteY186" fmla="*/ 1727200 h 3246967"/>
              <a:gd name="connsiteX187" fmla="*/ 8079999 w 8346699"/>
              <a:gd name="connsiteY187" fmla="*/ 1714500 h 3246967"/>
              <a:gd name="connsiteX188" fmla="*/ 7889499 w 8346699"/>
              <a:gd name="connsiteY188" fmla="*/ 1727200 h 3246967"/>
              <a:gd name="connsiteX189" fmla="*/ 7851399 w 8346699"/>
              <a:gd name="connsiteY189" fmla="*/ 1752600 h 3246967"/>
              <a:gd name="connsiteX190" fmla="*/ 7813299 w 8346699"/>
              <a:gd name="connsiteY190" fmla="*/ 1765300 h 3246967"/>
              <a:gd name="connsiteX191" fmla="*/ 7737099 w 8346699"/>
              <a:gd name="connsiteY191" fmla="*/ 1803400 h 3246967"/>
              <a:gd name="connsiteX192" fmla="*/ 7622799 w 8346699"/>
              <a:gd name="connsiteY192" fmla="*/ 1905000 h 3246967"/>
              <a:gd name="connsiteX193" fmla="*/ 7521199 w 8346699"/>
              <a:gd name="connsiteY193" fmla="*/ 2057400 h 3246967"/>
              <a:gd name="connsiteX194" fmla="*/ 7495799 w 8346699"/>
              <a:gd name="connsiteY194" fmla="*/ 2095500 h 3246967"/>
              <a:gd name="connsiteX195" fmla="*/ 7406899 w 8346699"/>
              <a:gd name="connsiteY195" fmla="*/ 2171700 h 3246967"/>
              <a:gd name="connsiteX196" fmla="*/ 7368799 w 8346699"/>
              <a:gd name="connsiteY196" fmla="*/ 2197100 h 3246967"/>
              <a:gd name="connsiteX197" fmla="*/ 7292599 w 8346699"/>
              <a:gd name="connsiteY197" fmla="*/ 2247900 h 3246967"/>
              <a:gd name="connsiteX198" fmla="*/ 7216399 w 8346699"/>
              <a:gd name="connsiteY198" fmla="*/ 2324100 h 3246967"/>
              <a:gd name="connsiteX199" fmla="*/ 7178299 w 8346699"/>
              <a:gd name="connsiteY199" fmla="*/ 2362200 h 3246967"/>
              <a:gd name="connsiteX200" fmla="*/ 7140199 w 8346699"/>
              <a:gd name="connsiteY200" fmla="*/ 2413000 h 3246967"/>
              <a:gd name="connsiteX201" fmla="*/ 7051299 w 8346699"/>
              <a:gd name="connsiteY201" fmla="*/ 2527300 h 3246967"/>
              <a:gd name="connsiteX202" fmla="*/ 7000499 w 8346699"/>
              <a:gd name="connsiteY202" fmla="*/ 2540000 h 3246967"/>
              <a:gd name="connsiteX203" fmla="*/ 6619499 w 8346699"/>
              <a:gd name="connsiteY203" fmla="*/ 2552700 h 3246967"/>
              <a:gd name="connsiteX204" fmla="*/ 6568699 w 8346699"/>
              <a:gd name="connsiteY204" fmla="*/ 2540000 h 3246967"/>
              <a:gd name="connsiteX205" fmla="*/ 6301999 w 8346699"/>
              <a:gd name="connsiteY205" fmla="*/ 2514600 h 3246967"/>
              <a:gd name="connsiteX206" fmla="*/ 6225799 w 8346699"/>
              <a:gd name="connsiteY206" fmla="*/ 2501900 h 3246967"/>
              <a:gd name="connsiteX207" fmla="*/ 6149599 w 8346699"/>
              <a:gd name="connsiteY207" fmla="*/ 2476500 h 3246967"/>
              <a:gd name="connsiteX208" fmla="*/ 6022599 w 8346699"/>
              <a:gd name="connsiteY208" fmla="*/ 2438400 h 3246967"/>
              <a:gd name="connsiteX209" fmla="*/ 5984499 w 8346699"/>
              <a:gd name="connsiteY209" fmla="*/ 2413000 h 3246967"/>
              <a:gd name="connsiteX210" fmla="*/ 5933699 w 8346699"/>
              <a:gd name="connsiteY210" fmla="*/ 2400300 h 3246967"/>
              <a:gd name="connsiteX211" fmla="*/ 5832099 w 8346699"/>
              <a:gd name="connsiteY211" fmla="*/ 2349500 h 3246967"/>
              <a:gd name="connsiteX212" fmla="*/ 5806699 w 8346699"/>
              <a:gd name="connsiteY212" fmla="*/ 2311400 h 3246967"/>
              <a:gd name="connsiteX213" fmla="*/ 5768599 w 8346699"/>
              <a:gd name="connsiteY213" fmla="*/ 2273300 h 3246967"/>
              <a:gd name="connsiteX214" fmla="*/ 5755899 w 8346699"/>
              <a:gd name="connsiteY214" fmla="*/ 2235200 h 3246967"/>
              <a:gd name="connsiteX215" fmla="*/ 5692399 w 8346699"/>
              <a:gd name="connsiteY215" fmla="*/ 2171700 h 3246967"/>
              <a:gd name="connsiteX216" fmla="*/ 5641599 w 8346699"/>
              <a:gd name="connsiteY216" fmla="*/ 2095500 h 3246967"/>
              <a:gd name="connsiteX217" fmla="*/ 5616199 w 8346699"/>
              <a:gd name="connsiteY217" fmla="*/ 2057400 h 3246967"/>
              <a:gd name="connsiteX218" fmla="*/ 5387599 w 8346699"/>
              <a:gd name="connsiteY218" fmla="*/ 2044700 h 3246967"/>
              <a:gd name="connsiteX219" fmla="*/ 5324099 w 8346699"/>
              <a:gd name="connsiteY219" fmla="*/ 2019300 h 3246967"/>
              <a:gd name="connsiteX220" fmla="*/ 5235199 w 8346699"/>
              <a:gd name="connsiteY220" fmla="*/ 2006600 h 3246967"/>
              <a:gd name="connsiteX221" fmla="*/ 5158999 w 8346699"/>
              <a:gd name="connsiteY221" fmla="*/ 1943100 h 3246967"/>
              <a:gd name="connsiteX222" fmla="*/ 5120899 w 8346699"/>
              <a:gd name="connsiteY222" fmla="*/ 1917700 h 3246967"/>
              <a:gd name="connsiteX223" fmla="*/ 5095499 w 8346699"/>
              <a:gd name="connsiteY223" fmla="*/ 1866900 h 3246967"/>
              <a:gd name="connsiteX224" fmla="*/ 5082799 w 8346699"/>
              <a:gd name="connsiteY224" fmla="*/ 1816100 h 3246967"/>
              <a:gd name="connsiteX225" fmla="*/ 5057399 w 8346699"/>
              <a:gd name="connsiteY225" fmla="*/ 1752600 h 3246967"/>
              <a:gd name="connsiteX226" fmla="*/ 5044699 w 8346699"/>
              <a:gd name="connsiteY226" fmla="*/ 1511300 h 3246967"/>
              <a:gd name="connsiteX227" fmla="*/ 5031999 w 8346699"/>
              <a:gd name="connsiteY227" fmla="*/ 1422400 h 3246967"/>
              <a:gd name="connsiteX228" fmla="*/ 5019299 w 8346699"/>
              <a:gd name="connsiteY228" fmla="*/ 1270000 h 3246967"/>
              <a:gd name="connsiteX229" fmla="*/ 4993899 w 8346699"/>
              <a:gd name="connsiteY229" fmla="*/ 1104900 h 3246967"/>
              <a:gd name="connsiteX230" fmla="*/ 4930399 w 8346699"/>
              <a:gd name="connsiteY230" fmla="*/ 1028700 h 3246967"/>
              <a:gd name="connsiteX231" fmla="*/ 4841499 w 8346699"/>
              <a:gd name="connsiteY231" fmla="*/ 927100 h 3246967"/>
              <a:gd name="connsiteX232" fmla="*/ 4790699 w 8346699"/>
              <a:gd name="connsiteY232" fmla="*/ 876300 h 3246967"/>
              <a:gd name="connsiteX233" fmla="*/ 4765299 w 8346699"/>
              <a:gd name="connsiteY233" fmla="*/ 838200 h 3246967"/>
              <a:gd name="connsiteX234" fmla="*/ 4638299 w 8346699"/>
              <a:gd name="connsiteY234" fmla="*/ 800100 h 3246967"/>
              <a:gd name="connsiteX235" fmla="*/ 4511299 w 8346699"/>
              <a:gd name="connsiteY235" fmla="*/ 812800 h 3246967"/>
              <a:gd name="connsiteX236" fmla="*/ 4473199 w 8346699"/>
              <a:gd name="connsiteY236" fmla="*/ 825500 h 3246967"/>
              <a:gd name="connsiteX237" fmla="*/ 4409699 w 8346699"/>
              <a:gd name="connsiteY237" fmla="*/ 901700 h 3246967"/>
              <a:gd name="connsiteX238" fmla="*/ 4396999 w 8346699"/>
              <a:gd name="connsiteY238" fmla="*/ 939800 h 3246967"/>
              <a:gd name="connsiteX239" fmla="*/ 4371599 w 8346699"/>
              <a:gd name="connsiteY239" fmla="*/ 977900 h 3246967"/>
              <a:gd name="connsiteX240" fmla="*/ 4320799 w 8346699"/>
              <a:gd name="connsiteY240" fmla="*/ 1092200 h 3246967"/>
              <a:gd name="connsiteX241" fmla="*/ 4308099 w 8346699"/>
              <a:gd name="connsiteY241" fmla="*/ 1155700 h 3246967"/>
              <a:gd name="connsiteX242" fmla="*/ 4282699 w 8346699"/>
              <a:gd name="connsiteY242" fmla="*/ 1308100 h 3246967"/>
              <a:gd name="connsiteX243" fmla="*/ 4269999 w 8346699"/>
              <a:gd name="connsiteY243" fmla="*/ 1346200 h 3246967"/>
              <a:gd name="connsiteX244" fmla="*/ 4244599 w 8346699"/>
              <a:gd name="connsiteY244" fmla="*/ 1384300 h 3246967"/>
              <a:gd name="connsiteX245" fmla="*/ 4231899 w 8346699"/>
              <a:gd name="connsiteY245" fmla="*/ 1447800 h 3246967"/>
              <a:gd name="connsiteX246" fmla="*/ 4219199 w 8346699"/>
              <a:gd name="connsiteY246" fmla="*/ 1524000 h 3246967"/>
              <a:gd name="connsiteX247" fmla="*/ 4193799 w 8346699"/>
              <a:gd name="connsiteY247" fmla="*/ 1600200 h 3246967"/>
              <a:gd name="connsiteX248" fmla="*/ 4181099 w 8346699"/>
              <a:gd name="connsiteY248" fmla="*/ 1651000 h 3246967"/>
              <a:gd name="connsiteX249" fmla="*/ 4155699 w 8346699"/>
              <a:gd name="connsiteY249" fmla="*/ 1816100 h 3246967"/>
              <a:gd name="connsiteX250" fmla="*/ 4142999 w 8346699"/>
              <a:gd name="connsiteY250" fmla="*/ 1854200 h 3246967"/>
              <a:gd name="connsiteX251" fmla="*/ 4130299 w 8346699"/>
              <a:gd name="connsiteY251" fmla="*/ 1905000 h 3246967"/>
              <a:gd name="connsiteX252" fmla="*/ 4104899 w 8346699"/>
              <a:gd name="connsiteY252" fmla="*/ 2070100 h 3246967"/>
              <a:gd name="connsiteX253" fmla="*/ 4092199 w 8346699"/>
              <a:gd name="connsiteY253" fmla="*/ 2108200 h 3246967"/>
              <a:gd name="connsiteX254" fmla="*/ 4015999 w 8346699"/>
              <a:gd name="connsiteY254" fmla="*/ 2184400 h 3246967"/>
              <a:gd name="connsiteX255" fmla="*/ 3939799 w 8346699"/>
              <a:gd name="connsiteY255" fmla="*/ 2235200 h 3246967"/>
              <a:gd name="connsiteX256" fmla="*/ 3901699 w 8346699"/>
              <a:gd name="connsiteY256" fmla="*/ 2197100 h 3246967"/>
              <a:gd name="connsiteX257" fmla="*/ 3838199 w 8346699"/>
              <a:gd name="connsiteY257" fmla="*/ 2108200 h 3246967"/>
              <a:gd name="connsiteX258" fmla="*/ 3800099 w 8346699"/>
              <a:gd name="connsiteY258" fmla="*/ 2006600 h 3246967"/>
              <a:gd name="connsiteX259" fmla="*/ 3787399 w 8346699"/>
              <a:gd name="connsiteY259" fmla="*/ 1955800 h 3246967"/>
              <a:gd name="connsiteX260" fmla="*/ 3749299 w 8346699"/>
              <a:gd name="connsiteY260" fmla="*/ 1917700 h 3246967"/>
              <a:gd name="connsiteX261" fmla="*/ 3685799 w 8346699"/>
              <a:gd name="connsiteY261" fmla="*/ 1841500 h 3246967"/>
              <a:gd name="connsiteX262" fmla="*/ 3673099 w 8346699"/>
              <a:gd name="connsiteY262" fmla="*/ 1803400 h 3246967"/>
              <a:gd name="connsiteX263" fmla="*/ 3634999 w 8346699"/>
              <a:gd name="connsiteY263" fmla="*/ 1790700 h 3246967"/>
              <a:gd name="connsiteX264" fmla="*/ 3596899 w 8346699"/>
              <a:gd name="connsiteY264" fmla="*/ 1752600 h 3246967"/>
              <a:gd name="connsiteX265" fmla="*/ 3546099 w 8346699"/>
              <a:gd name="connsiteY265" fmla="*/ 1676400 h 3246967"/>
              <a:gd name="connsiteX266" fmla="*/ 3533399 w 8346699"/>
              <a:gd name="connsiteY266" fmla="*/ 1638300 h 3246967"/>
              <a:gd name="connsiteX267" fmla="*/ 3495299 w 8346699"/>
              <a:gd name="connsiteY267" fmla="*/ 1587500 h 3246967"/>
              <a:gd name="connsiteX268" fmla="*/ 3457199 w 8346699"/>
              <a:gd name="connsiteY268" fmla="*/ 1485900 h 3246967"/>
              <a:gd name="connsiteX269" fmla="*/ 3419099 w 8346699"/>
              <a:gd name="connsiteY269" fmla="*/ 1422400 h 3246967"/>
              <a:gd name="connsiteX270" fmla="*/ 3380999 w 8346699"/>
              <a:gd name="connsiteY270" fmla="*/ 1320800 h 3246967"/>
              <a:gd name="connsiteX271" fmla="*/ 3317499 w 8346699"/>
              <a:gd name="connsiteY271" fmla="*/ 1193800 h 3246967"/>
              <a:gd name="connsiteX272" fmla="*/ 3203199 w 8346699"/>
              <a:gd name="connsiteY272" fmla="*/ 1143000 h 3246967"/>
              <a:gd name="connsiteX273" fmla="*/ 3165099 w 8346699"/>
              <a:gd name="connsiteY273" fmla="*/ 1130300 h 3246967"/>
              <a:gd name="connsiteX274" fmla="*/ 3012699 w 8346699"/>
              <a:gd name="connsiteY274" fmla="*/ 1168400 h 3246967"/>
              <a:gd name="connsiteX275" fmla="*/ 2974599 w 8346699"/>
              <a:gd name="connsiteY275" fmla="*/ 1193800 h 3246967"/>
              <a:gd name="connsiteX276" fmla="*/ 2923799 w 8346699"/>
              <a:gd name="connsiteY276" fmla="*/ 1219200 h 3246967"/>
              <a:gd name="connsiteX277" fmla="*/ 2885699 w 8346699"/>
              <a:gd name="connsiteY277" fmla="*/ 1244600 h 3246967"/>
              <a:gd name="connsiteX278" fmla="*/ 2834899 w 8346699"/>
              <a:gd name="connsiteY278" fmla="*/ 1257300 h 3246967"/>
              <a:gd name="connsiteX279" fmla="*/ 2796799 w 8346699"/>
              <a:gd name="connsiteY279" fmla="*/ 1308100 h 3246967"/>
              <a:gd name="connsiteX280" fmla="*/ 2758699 w 8346699"/>
              <a:gd name="connsiteY280" fmla="*/ 1320800 h 3246967"/>
              <a:gd name="connsiteX281" fmla="*/ 2733299 w 8346699"/>
              <a:gd name="connsiteY281" fmla="*/ 1358900 h 3246967"/>
              <a:gd name="connsiteX282" fmla="*/ 2657099 w 8346699"/>
              <a:gd name="connsiteY282" fmla="*/ 1435100 h 3246967"/>
              <a:gd name="connsiteX283" fmla="*/ 2631699 w 8346699"/>
              <a:gd name="connsiteY283" fmla="*/ 1498600 h 3246967"/>
              <a:gd name="connsiteX284" fmla="*/ 2618999 w 8346699"/>
              <a:gd name="connsiteY284" fmla="*/ 1562100 h 3246967"/>
              <a:gd name="connsiteX285" fmla="*/ 2580899 w 8346699"/>
              <a:gd name="connsiteY285" fmla="*/ 1612900 h 3246967"/>
              <a:gd name="connsiteX286" fmla="*/ 2542799 w 8346699"/>
              <a:gd name="connsiteY286" fmla="*/ 1689100 h 3246967"/>
              <a:gd name="connsiteX287" fmla="*/ 2517399 w 8346699"/>
              <a:gd name="connsiteY287" fmla="*/ 1828800 h 3246967"/>
              <a:gd name="connsiteX288" fmla="*/ 2504699 w 8346699"/>
              <a:gd name="connsiteY288" fmla="*/ 1866900 h 3246967"/>
              <a:gd name="connsiteX289" fmla="*/ 2491999 w 8346699"/>
              <a:gd name="connsiteY289" fmla="*/ 1943100 h 3246967"/>
              <a:gd name="connsiteX290" fmla="*/ 2466599 w 8346699"/>
              <a:gd name="connsiteY290" fmla="*/ 1981200 h 3246967"/>
              <a:gd name="connsiteX291" fmla="*/ 2441199 w 8346699"/>
              <a:gd name="connsiteY291" fmla="*/ 2057400 h 3246967"/>
              <a:gd name="connsiteX292" fmla="*/ 2390399 w 8346699"/>
              <a:gd name="connsiteY292" fmla="*/ 2146300 h 3246967"/>
              <a:gd name="connsiteX293" fmla="*/ 2352299 w 8346699"/>
              <a:gd name="connsiteY293" fmla="*/ 2222500 h 3246967"/>
              <a:gd name="connsiteX294" fmla="*/ 2326899 w 8346699"/>
              <a:gd name="connsiteY294" fmla="*/ 2273300 h 3246967"/>
              <a:gd name="connsiteX295" fmla="*/ 2250699 w 8346699"/>
              <a:gd name="connsiteY295" fmla="*/ 2336800 h 3246967"/>
              <a:gd name="connsiteX296" fmla="*/ 2237999 w 8346699"/>
              <a:gd name="connsiteY296" fmla="*/ 2374900 h 3246967"/>
              <a:gd name="connsiteX297" fmla="*/ 2149099 w 8346699"/>
              <a:gd name="connsiteY297" fmla="*/ 2438400 h 3246967"/>
              <a:gd name="connsiteX298" fmla="*/ 2072899 w 8346699"/>
              <a:gd name="connsiteY298" fmla="*/ 2501900 h 3246967"/>
              <a:gd name="connsiteX299" fmla="*/ 1996699 w 8346699"/>
              <a:gd name="connsiteY299" fmla="*/ 2527300 h 3246967"/>
              <a:gd name="connsiteX300" fmla="*/ 1945899 w 8346699"/>
              <a:gd name="connsiteY300" fmla="*/ 2552700 h 3246967"/>
              <a:gd name="connsiteX301" fmla="*/ 1844299 w 8346699"/>
              <a:gd name="connsiteY301" fmla="*/ 2565400 h 3246967"/>
              <a:gd name="connsiteX302" fmla="*/ 1628399 w 8346699"/>
              <a:gd name="connsiteY302" fmla="*/ 2552700 h 3246967"/>
              <a:gd name="connsiteX303" fmla="*/ 1552199 w 8346699"/>
              <a:gd name="connsiteY303" fmla="*/ 2489200 h 3246967"/>
              <a:gd name="connsiteX304" fmla="*/ 1488699 w 8346699"/>
              <a:gd name="connsiteY304" fmla="*/ 2374900 h 3246967"/>
              <a:gd name="connsiteX305" fmla="*/ 1475999 w 8346699"/>
              <a:gd name="connsiteY305" fmla="*/ 2311400 h 3246967"/>
              <a:gd name="connsiteX306" fmla="*/ 1450599 w 8346699"/>
              <a:gd name="connsiteY306" fmla="*/ 2273300 h 3246967"/>
              <a:gd name="connsiteX307" fmla="*/ 1412499 w 8346699"/>
              <a:gd name="connsiteY307" fmla="*/ 2197100 h 3246967"/>
              <a:gd name="connsiteX308" fmla="*/ 1399799 w 8346699"/>
              <a:gd name="connsiteY308" fmla="*/ 2019300 h 3246967"/>
              <a:gd name="connsiteX309" fmla="*/ 1374399 w 8346699"/>
              <a:gd name="connsiteY309" fmla="*/ 1943100 h 3246967"/>
              <a:gd name="connsiteX310" fmla="*/ 1361699 w 8346699"/>
              <a:gd name="connsiteY310" fmla="*/ 1752600 h 3246967"/>
              <a:gd name="connsiteX311" fmla="*/ 1336299 w 8346699"/>
              <a:gd name="connsiteY311" fmla="*/ 1651000 h 3246967"/>
              <a:gd name="connsiteX312" fmla="*/ 1298199 w 8346699"/>
              <a:gd name="connsiteY312" fmla="*/ 1498600 h 3246967"/>
              <a:gd name="connsiteX313" fmla="*/ 1272799 w 8346699"/>
              <a:gd name="connsiteY313" fmla="*/ 1435100 h 3246967"/>
              <a:gd name="connsiteX314" fmla="*/ 1260099 w 8346699"/>
              <a:gd name="connsiteY314" fmla="*/ 1397000 h 3246967"/>
              <a:gd name="connsiteX315" fmla="*/ 1196599 w 8346699"/>
              <a:gd name="connsiteY315" fmla="*/ 1320800 h 3246967"/>
              <a:gd name="connsiteX316" fmla="*/ 1171199 w 8346699"/>
              <a:gd name="connsiteY316" fmla="*/ 1282700 h 3246967"/>
              <a:gd name="connsiteX317" fmla="*/ 1094999 w 8346699"/>
              <a:gd name="connsiteY317" fmla="*/ 1206500 h 3246967"/>
              <a:gd name="connsiteX318" fmla="*/ 1056899 w 8346699"/>
              <a:gd name="connsiteY318" fmla="*/ 1104900 h 3246967"/>
              <a:gd name="connsiteX319" fmla="*/ 1044199 w 8346699"/>
              <a:gd name="connsiteY319" fmla="*/ 1066800 h 3246967"/>
              <a:gd name="connsiteX320" fmla="*/ 1006099 w 8346699"/>
              <a:gd name="connsiteY320" fmla="*/ 1016000 h 3246967"/>
              <a:gd name="connsiteX321" fmla="*/ 980699 w 8346699"/>
              <a:gd name="connsiteY321" fmla="*/ 952500 h 3246967"/>
              <a:gd name="connsiteX322" fmla="*/ 942599 w 8346699"/>
              <a:gd name="connsiteY322" fmla="*/ 863600 h 3246967"/>
              <a:gd name="connsiteX323" fmla="*/ 904499 w 8346699"/>
              <a:gd name="connsiteY323" fmla="*/ 647700 h 3246967"/>
              <a:gd name="connsiteX324" fmla="*/ 891799 w 8346699"/>
              <a:gd name="connsiteY324" fmla="*/ 609600 h 3246967"/>
              <a:gd name="connsiteX325" fmla="*/ 828299 w 8346699"/>
              <a:gd name="connsiteY325" fmla="*/ 533400 h 3246967"/>
              <a:gd name="connsiteX326" fmla="*/ 815599 w 8346699"/>
              <a:gd name="connsiteY326" fmla="*/ 495300 h 3246967"/>
              <a:gd name="connsiteX327" fmla="*/ 726699 w 8346699"/>
              <a:gd name="connsiteY327" fmla="*/ 419100 h 3246967"/>
              <a:gd name="connsiteX328" fmla="*/ 650499 w 8346699"/>
              <a:gd name="connsiteY328" fmla="*/ 368300 h 3246967"/>
              <a:gd name="connsiteX329" fmla="*/ 574299 w 8346699"/>
              <a:gd name="connsiteY329" fmla="*/ 342900 h 3246967"/>
              <a:gd name="connsiteX330" fmla="*/ 536199 w 8346699"/>
              <a:gd name="connsiteY330" fmla="*/ 330200 h 3246967"/>
              <a:gd name="connsiteX331" fmla="*/ 447299 w 8346699"/>
              <a:gd name="connsiteY331" fmla="*/ 266700 h 3246967"/>
              <a:gd name="connsiteX332" fmla="*/ 396499 w 8346699"/>
              <a:gd name="connsiteY332" fmla="*/ 241300 h 3246967"/>
              <a:gd name="connsiteX333" fmla="*/ 358399 w 8346699"/>
              <a:gd name="connsiteY333" fmla="*/ 215900 h 3246967"/>
              <a:gd name="connsiteX334" fmla="*/ 307599 w 8346699"/>
              <a:gd name="connsiteY334" fmla="*/ 190500 h 3246967"/>
              <a:gd name="connsiteX335" fmla="*/ 218699 w 8346699"/>
              <a:gd name="connsiteY335" fmla="*/ 127000 h 3246967"/>
              <a:gd name="connsiteX336" fmla="*/ 180599 w 8346699"/>
              <a:gd name="connsiteY336" fmla="*/ 114300 h 3246967"/>
              <a:gd name="connsiteX337" fmla="*/ 129799 w 8346699"/>
              <a:gd name="connsiteY337" fmla="*/ 38100 h 3246967"/>
              <a:gd name="connsiteX338" fmla="*/ 2799 w 8346699"/>
              <a:gd name="connsiteY33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1078066 w 8346699"/>
              <a:gd name="connsiteY7" fmla="*/ 2798233 h 3246967"/>
              <a:gd name="connsiteX8" fmla="*/ 1145799 w 8346699"/>
              <a:gd name="connsiteY8" fmla="*/ 2781300 h 3246967"/>
              <a:gd name="connsiteX9" fmla="*/ 1183899 w 8346699"/>
              <a:gd name="connsiteY9" fmla="*/ 2806700 h 3246967"/>
              <a:gd name="connsiteX10" fmla="*/ 1221999 w 8346699"/>
              <a:gd name="connsiteY10" fmla="*/ 2844800 h 3246967"/>
              <a:gd name="connsiteX11" fmla="*/ 1526799 w 8346699"/>
              <a:gd name="connsiteY11" fmla="*/ 2895600 h 3246967"/>
              <a:gd name="connsiteX12" fmla="*/ 1552199 w 8346699"/>
              <a:gd name="connsiteY12" fmla="*/ 2959100 h 3246967"/>
              <a:gd name="connsiteX13" fmla="*/ 1564899 w 8346699"/>
              <a:gd name="connsiteY13" fmla="*/ 3009900 h 3246967"/>
              <a:gd name="connsiteX14" fmla="*/ 1615699 w 8346699"/>
              <a:gd name="connsiteY14" fmla="*/ 3022600 h 3246967"/>
              <a:gd name="connsiteX15" fmla="*/ 1806199 w 8346699"/>
              <a:gd name="connsiteY15" fmla="*/ 3009900 h 3246967"/>
              <a:gd name="connsiteX16" fmla="*/ 1882399 w 8346699"/>
              <a:gd name="connsiteY16" fmla="*/ 2933700 h 3246967"/>
              <a:gd name="connsiteX17" fmla="*/ 1920499 w 8346699"/>
              <a:gd name="connsiteY17" fmla="*/ 2895600 h 3246967"/>
              <a:gd name="connsiteX18" fmla="*/ 1945899 w 8346699"/>
              <a:gd name="connsiteY18" fmla="*/ 2857500 h 3246967"/>
              <a:gd name="connsiteX19" fmla="*/ 1983999 w 8346699"/>
              <a:gd name="connsiteY19" fmla="*/ 2832100 h 3246967"/>
              <a:gd name="connsiteX20" fmla="*/ 2022099 w 8346699"/>
              <a:gd name="connsiteY20" fmla="*/ 2794000 h 3246967"/>
              <a:gd name="connsiteX21" fmla="*/ 2060199 w 8346699"/>
              <a:gd name="connsiteY21" fmla="*/ 2781300 h 3246967"/>
              <a:gd name="connsiteX22" fmla="*/ 2403099 w 8346699"/>
              <a:gd name="connsiteY22" fmla="*/ 2768600 h 3246967"/>
              <a:gd name="connsiteX23" fmla="*/ 2453899 w 8346699"/>
              <a:gd name="connsiteY23" fmla="*/ 2755900 h 3246967"/>
              <a:gd name="connsiteX24" fmla="*/ 2491999 w 8346699"/>
              <a:gd name="connsiteY24" fmla="*/ 2743200 h 3246967"/>
              <a:gd name="connsiteX25" fmla="*/ 2555499 w 8346699"/>
              <a:gd name="connsiteY25" fmla="*/ 2730500 h 3246967"/>
              <a:gd name="connsiteX26" fmla="*/ 2593599 w 8346699"/>
              <a:gd name="connsiteY26" fmla="*/ 2692400 h 3246967"/>
              <a:gd name="connsiteX27" fmla="*/ 2631699 w 8346699"/>
              <a:gd name="connsiteY27" fmla="*/ 2679700 h 3246967"/>
              <a:gd name="connsiteX28" fmla="*/ 2644399 w 8346699"/>
              <a:gd name="connsiteY28" fmla="*/ 2641600 h 3246967"/>
              <a:gd name="connsiteX29" fmla="*/ 2745999 w 8346699"/>
              <a:gd name="connsiteY29" fmla="*/ 2540000 h 3246967"/>
              <a:gd name="connsiteX30" fmla="*/ 2758699 w 8346699"/>
              <a:gd name="connsiteY30" fmla="*/ 2501900 h 3246967"/>
              <a:gd name="connsiteX31" fmla="*/ 2809499 w 8346699"/>
              <a:gd name="connsiteY31" fmla="*/ 2425700 h 3246967"/>
              <a:gd name="connsiteX32" fmla="*/ 2822199 w 8346699"/>
              <a:gd name="connsiteY32" fmla="*/ 2387600 h 3246967"/>
              <a:gd name="connsiteX33" fmla="*/ 2847599 w 8346699"/>
              <a:gd name="connsiteY33" fmla="*/ 2336800 h 3246967"/>
              <a:gd name="connsiteX34" fmla="*/ 2809499 w 8346699"/>
              <a:gd name="connsiteY34" fmla="*/ 2374900 h 3246967"/>
              <a:gd name="connsiteX35" fmla="*/ 2733299 w 8346699"/>
              <a:gd name="connsiteY35" fmla="*/ 2413000 h 3246967"/>
              <a:gd name="connsiteX36" fmla="*/ 2657099 w 8346699"/>
              <a:gd name="connsiteY36" fmla="*/ 2476500 h 3246967"/>
              <a:gd name="connsiteX37" fmla="*/ 2580899 w 8346699"/>
              <a:gd name="connsiteY37" fmla="*/ 2527300 h 3246967"/>
              <a:gd name="connsiteX38" fmla="*/ 2479299 w 8346699"/>
              <a:gd name="connsiteY38" fmla="*/ 2641600 h 3246967"/>
              <a:gd name="connsiteX39" fmla="*/ 2441199 w 8346699"/>
              <a:gd name="connsiteY39" fmla="*/ 2679700 h 3246967"/>
              <a:gd name="connsiteX40" fmla="*/ 2428499 w 8346699"/>
              <a:gd name="connsiteY40" fmla="*/ 2717800 h 3246967"/>
              <a:gd name="connsiteX41" fmla="*/ 2403099 w 8346699"/>
              <a:gd name="connsiteY41" fmla="*/ 2755900 h 3246967"/>
              <a:gd name="connsiteX42" fmla="*/ 2364999 w 8346699"/>
              <a:gd name="connsiteY42" fmla="*/ 2870200 h 3246967"/>
              <a:gd name="connsiteX43" fmla="*/ 2288799 w 8346699"/>
              <a:gd name="connsiteY43" fmla="*/ 2933700 h 3246967"/>
              <a:gd name="connsiteX44" fmla="*/ 2161799 w 8346699"/>
              <a:gd name="connsiteY44" fmla="*/ 3022600 h 3246967"/>
              <a:gd name="connsiteX45" fmla="*/ 2110999 w 8346699"/>
              <a:gd name="connsiteY45" fmla="*/ 3048000 h 3246967"/>
              <a:gd name="connsiteX46" fmla="*/ 2072899 w 8346699"/>
              <a:gd name="connsiteY46" fmla="*/ 3073400 h 3246967"/>
              <a:gd name="connsiteX47" fmla="*/ 1996699 w 8346699"/>
              <a:gd name="connsiteY47" fmla="*/ 3098800 h 3246967"/>
              <a:gd name="connsiteX48" fmla="*/ 1958599 w 8346699"/>
              <a:gd name="connsiteY48" fmla="*/ 3111500 h 3246967"/>
              <a:gd name="connsiteX49" fmla="*/ 2364999 w 8346699"/>
              <a:gd name="connsiteY49" fmla="*/ 3136900 h 3246967"/>
              <a:gd name="connsiteX50" fmla="*/ 2669799 w 8346699"/>
              <a:gd name="connsiteY50" fmla="*/ 3162300 h 3246967"/>
              <a:gd name="connsiteX51" fmla="*/ 2885699 w 8346699"/>
              <a:gd name="connsiteY51" fmla="*/ 3175000 h 3246967"/>
              <a:gd name="connsiteX52" fmla="*/ 3406399 w 8346699"/>
              <a:gd name="connsiteY52" fmla="*/ 3149600 h 3246967"/>
              <a:gd name="connsiteX53" fmla="*/ 3533399 w 8346699"/>
              <a:gd name="connsiteY53" fmla="*/ 3124200 h 3246967"/>
              <a:gd name="connsiteX54" fmla="*/ 3609599 w 8346699"/>
              <a:gd name="connsiteY54" fmla="*/ 3098800 h 3246967"/>
              <a:gd name="connsiteX55" fmla="*/ 4104899 w 8346699"/>
              <a:gd name="connsiteY55" fmla="*/ 3073400 h 3246967"/>
              <a:gd name="connsiteX56" fmla="*/ 4282699 w 8346699"/>
              <a:gd name="connsiteY56" fmla="*/ 3048000 h 3246967"/>
              <a:gd name="connsiteX57" fmla="*/ 4358899 w 8346699"/>
              <a:gd name="connsiteY57" fmla="*/ 3035300 h 3246967"/>
              <a:gd name="connsiteX58" fmla="*/ 4435099 w 8346699"/>
              <a:gd name="connsiteY58" fmla="*/ 3009900 h 3246967"/>
              <a:gd name="connsiteX59" fmla="*/ 5044699 w 8346699"/>
              <a:gd name="connsiteY59" fmla="*/ 3022600 h 3246967"/>
              <a:gd name="connsiteX60" fmla="*/ 5120899 w 8346699"/>
              <a:gd name="connsiteY60" fmla="*/ 3048000 h 3246967"/>
              <a:gd name="connsiteX61" fmla="*/ 5273299 w 8346699"/>
              <a:gd name="connsiteY61" fmla="*/ 3060700 h 3246967"/>
              <a:gd name="connsiteX62" fmla="*/ 5451099 w 8346699"/>
              <a:gd name="connsiteY62" fmla="*/ 3086100 h 3246967"/>
              <a:gd name="connsiteX63" fmla="*/ 5819399 w 8346699"/>
              <a:gd name="connsiteY63" fmla="*/ 3098800 h 3246967"/>
              <a:gd name="connsiteX64" fmla="*/ 6225799 w 8346699"/>
              <a:gd name="connsiteY64" fmla="*/ 3124200 h 3246967"/>
              <a:gd name="connsiteX65" fmla="*/ 6301999 w 8346699"/>
              <a:gd name="connsiteY65" fmla="*/ 3187700 h 3246967"/>
              <a:gd name="connsiteX66" fmla="*/ 6759199 w 8346699"/>
              <a:gd name="connsiteY66" fmla="*/ 3175000 h 3246967"/>
              <a:gd name="connsiteX67" fmla="*/ 6809999 w 8346699"/>
              <a:gd name="connsiteY67" fmla="*/ 3149600 h 3246967"/>
              <a:gd name="connsiteX68" fmla="*/ 6873499 w 8346699"/>
              <a:gd name="connsiteY68" fmla="*/ 3136900 h 3246967"/>
              <a:gd name="connsiteX69" fmla="*/ 6784599 w 8346699"/>
              <a:gd name="connsiteY69" fmla="*/ 3098800 h 3246967"/>
              <a:gd name="connsiteX70" fmla="*/ 6644899 w 8346699"/>
              <a:gd name="connsiteY70" fmla="*/ 3086100 h 3246967"/>
              <a:gd name="connsiteX71" fmla="*/ 6543299 w 8346699"/>
              <a:gd name="connsiteY71" fmla="*/ 3073400 h 3246967"/>
              <a:gd name="connsiteX72" fmla="*/ 6276599 w 8346699"/>
              <a:gd name="connsiteY72" fmla="*/ 3048000 h 3246967"/>
              <a:gd name="connsiteX73" fmla="*/ 6225799 w 8346699"/>
              <a:gd name="connsiteY73" fmla="*/ 3022600 h 3246967"/>
              <a:gd name="connsiteX74" fmla="*/ 6301999 w 8346699"/>
              <a:gd name="connsiteY74" fmla="*/ 2971800 h 3246967"/>
              <a:gd name="connsiteX75" fmla="*/ 6479799 w 8346699"/>
              <a:gd name="connsiteY75" fmla="*/ 2946400 h 3246967"/>
              <a:gd name="connsiteX76" fmla="*/ 6594099 w 8346699"/>
              <a:gd name="connsiteY76" fmla="*/ 2908300 h 3246967"/>
              <a:gd name="connsiteX77" fmla="*/ 6644899 w 8346699"/>
              <a:gd name="connsiteY77" fmla="*/ 2895600 h 3246967"/>
              <a:gd name="connsiteX78" fmla="*/ 5946399 w 8346699"/>
              <a:gd name="connsiteY78" fmla="*/ 2870200 h 3246967"/>
              <a:gd name="connsiteX79" fmla="*/ 5857499 w 8346699"/>
              <a:gd name="connsiteY79" fmla="*/ 2857500 h 3246967"/>
              <a:gd name="connsiteX80" fmla="*/ 5666999 w 8346699"/>
              <a:gd name="connsiteY80" fmla="*/ 2844800 h 3246967"/>
              <a:gd name="connsiteX81" fmla="*/ 5209799 w 8346699"/>
              <a:gd name="connsiteY81" fmla="*/ 2832100 h 3246967"/>
              <a:gd name="connsiteX82" fmla="*/ 5146299 w 8346699"/>
              <a:gd name="connsiteY82" fmla="*/ 2819400 h 3246967"/>
              <a:gd name="connsiteX83" fmla="*/ 5108199 w 8346699"/>
              <a:gd name="connsiteY83" fmla="*/ 2806700 h 3246967"/>
              <a:gd name="connsiteX84" fmla="*/ 4587499 w 8346699"/>
              <a:gd name="connsiteY84" fmla="*/ 2819400 h 3246967"/>
              <a:gd name="connsiteX85" fmla="*/ 4485899 w 8346699"/>
              <a:gd name="connsiteY85" fmla="*/ 2832100 h 3246967"/>
              <a:gd name="connsiteX86" fmla="*/ 4244599 w 8346699"/>
              <a:gd name="connsiteY86" fmla="*/ 2870200 h 3246967"/>
              <a:gd name="connsiteX87" fmla="*/ 4028699 w 8346699"/>
              <a:gd name="connsiteY87" fmla="*/ 2882900 h 3246967"/>
              <a:gd name="connsiteX88" fmla="*/ 3520699 w 8346699"/>
              <a:gd name="connsiteY88" fmla="*/ 2870200 h 3246967"/>
              <a:gd name="connsiteX89" fmla="*/ 3482599 w 8346699"/>
              <a:gd name="connsiteY89" fmla="*/ 2857500 h 3246967"/>
              <a:gd name="connsiteX90" fmla="*/ 3355599 w 8346699"/>
              <a:gd name="connsiteY90" fmla="*/ 2870200 h 3246967"/>
              <a:gd name="connsiteX91" fmla="*/ 3330199 w 8346699"/>
              <a:gd name="connsiteY91" fmla="*/ 2908300 h 3246967"/>
              <a:gd name="connsiteX92" fmla="*/ 3304799 w 8346699"/>
              <a:gd name="connsiteY92" fmla="*/ 2997200 h 3246967"/>
              <a:gd name="connsiteX93" fmla="*/ 3190499 w 8346699"/>
              <a:gd name="connsiteY93" fmla="*/ 3060700 h 3246967"/>
              <a:gd name="connsiteX94" fmla="*/ 3114299 w 8346699"/>
              <a:gd name="connsiteY94" fmla="*/ 3098800 h 3246967"/>
              <a:gd name="connsiteX95" fmla="*/ 3012699 w 8346699"/>
              <a:gd name="connsiteY95" fmla="*/ 3086100 h 3246967"/>
              <a:gd name="connsiteX96" fmla="*/ 3025399 w 8346699"/>
              <a:gd name="connsiteY96" fmla="*/ 3035300 h 3246967"/>
              <a:gd name="connsiteX97" fmla="*/ 3076199 w 8346699"/>
              <a:gd name="connsiteY97" fmla="*/ 3022600 h 3246967"/>
              <a:gd name="connsiteX98" fmla="*/ 3114299 w 8346699"/>
              <a:gd name="connsiteY98" fmla="*/ 2997200 h 3246967"/>
              <a:gd name="connsiteX99" fmla="*/ 3190499 w 8346699"/>
              <a:gd name="connsiteY99" fmla="*/ 2971800 h 3246967"/>
              <a:gd name="connsiteX100" fmla="*/ 3266699 w 8346699"/>
              <a:gd name="connsiteY100" fmla="*/ 2933700 h 3246967"/>
              <a:gd name="connsiteX101" fmla="*/ 3304799 w 8346699"/>
              <a:gd name="connsiteY101" fmla="*/ 2908300 h 3246967"/>
              <a:gd name="connsiteX102" fmla="*/ 3330199 w 8346699"/>
              <a:gd name="connsiteY102" fmla="*/ 2870200 h 3246967"/>
              <a:gd name="connsiteX103" fmla="*/ 3368299 w 8346699"/>
              <a:gd name="connsiteY103" fmla="*/ 2857500 h 3246967"/>
              <a:gd name="connsiteX104" fmla="*/ 3406399 w 8346699"/>
              <a:gd name="connsiteY104" fmla="*/ 2832100 h 3246967"/>
              <a:gd name="connsiteX105" fmla="*/ 3660399 w 8346699"/>
              <a:gd name="connsiteY105" fmla="*/ 2806700 h 3246967"/>
              <a:gd name="connsiteX106" fmla="*/ 3761999 w 8346699"/>
              <a:gd name="connsiteY106" fmla="*/ 2781300 h 3246967"/>
              <a:gd name="connsiteX107" fmla="*/ 3838199 w 8346699"/>
              <a:gd name="connsiteY107" fmla="*/ 2755900 h 3246967"/>
              <a:gd name="connsiteX108" fmla="*/ 3876299 w 8346699"/>
              <a:gd name="connsiteY108" fmla="*/ 2730500 h 3246967"/>
              <a:gd name="connsiteX109" fmla="*/ 3927099 w 8346699"/>
              <a:gd name="connsiteY109" fmla="*/ 2717800 h 3246967"/>
              <a:gd name="connsiteX110" fmla="*/ 3965199 w 8346699"/>
              <a:gd name="connsiteY110" fmla="*/ 2705100 h 3246967"/>
              <a:gd name="connsiteX111" fmla="*/ 3990599 w 8346699"/>
              <a:gd name="connsiteY111" fmla="*/ 2667000 h 3246967"/>
              <a:gd name="connsiteX112" fmla="*/ 3927099 w 8346699"/>
              <a:gd name="connsiteY112" fmla="*/ 2654300 h 3246967"/>
              <a:gd name="connsiteX113" fmla="*/ 3876299 w 8346699"/>
              <a:gd name="connsiteY113" fmla="*/ 2641600 h 3246967"/>
              <a:gd name="connsiteX114" fmla="*/ 3800099 w 8346699"/>
              <a:gd name="connsiteY114" fmla="*/ 2616200 h 3246967"/>
              <a:gd name="connsiteX115" fmla="*/ 3787399 w 8346699"/>
              <a:gd name="connsiteY115" fmla="*/ 2578100 h 3246967"/>
              <a:gd name="connsiteX116" fmla="*/ 3698499 w 8346699"/>
              <a:gd name="connsiteY116" fmla="*/ 2463800 h 3246967"/>
              <a:gd name="connsiteX117" fmla="*/ 3660399 w 8346699"/>
              <a:gd name="connsiteY117" fmla="*/ 2438400 h 3246967"/>
              <a:gd name="connsiteX118" fmla="*/ 3927099 w 8346699"/>
              <a:gd name="connsiteY118" fmla="*/ 2400300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1078066 w 8346699"/>
              <a:gd name="connsiteY7" fmla="*/ 2798233 h 3246967"/>
              <a:gd name="connsiteX8" fmla="*/ 1145799 w 8346699"/>
              <a:gd name="connsiteY8" fmla="*/ 2781300 h 3246967"/>
              <a:gd name="connsiteX9" fmla="*/ 1183899 w 8346699"/>
              <a:gd name="connsiteY9" fmla="*/ 2806700 h 3246967"/>
              <a:gd name="connsiteX10" fmla="*/ 1221999 w 8346699"/>
              <a:gd name="connsiteY10" fmla="*/ 2844800 h 3246967"/>
              <a:gd name="connsiteX11" fmla="*/ 1526799 w 8346699"/>
              <a:gd name="connsiteY11" fmla="*/ 2895600 h 3246967"/>
              <a:gd name="connsiteX12" fmla="*/ 1552199 w 8346699"/>
              <a:gd name="connsiteY12" fmla="*/ 2959100 h 3246967"/>
              <a:gd name="connsiteX13" fmla="*/ 1564899 w 8346699"/>
              <a:gd name="connsiteY13" fmla="*/ 3009900 h 3246967"/>
              <a:gd name="connsiteX14" fmla="*/ 1615699 w 8346699"/>
              <a:gd name="connsiteY14" fmla="*/ 3022600 h 3246967"/>
              <a:gd name="connsiteX15" fmla="*/ 1806199 w 8346699"/>
              <a:gd name="connsiteY15" fmla="*/ 3009900 h 3246967"/>
              <a:gd name="connsiteX16" fmla="*/ 1882399 w 8346699"/>
              <a:gd name="connsiteY16" fmla="*/ 2933700 h 3246967"/>
              <a:gd name="connsiteX17" fmla="*/ 1920499 w 8346699"/>
              <a:gd name="connsiteY17" fmla="*/ 2895600 h 3246967"/>
              <a:gd name="connsiteX18" fmla="*/ 1945899 w 8346699"/>
              <a:gd name="connsiteY18" fmla="*/ 2857500 h 3246967"/>
              <a:gd name="connsiteX19" fmla="*/ 1983999 w 8346699"/>
              <a:gd name="connsiteY19" fmla="*/ 2832100 h 3246967"/>
              <a:gd name="connsiteX20" fmla="*/ 2022099 w 8346699"/>
              <a:gd name="connsiteY20" fmla="*/ 2794000 h 3246967"/>
              <a:gd name="connsiteX21" fmla="*/ 2060199 w 8346699"/>
              <a:gd name="connsiteY21" fmla="*/ 2781300 h 3246967"/>
              <a:gd name="connsiteX22" fmla="*/ 2403099 w 8346699"/>
              <a:gd name="connsiteY22" fmla="*/ 2768600 h 3246967"/>
              <a:gd name="connsiteX23" fmla="*/ 2453899 w 8346699"/>
              <a:gd name="connsiteY23" fmla="*/ 2755900 h 3246967"/>
              <a:gd name="connsiteX24" fmla="*/ 2491999 w 8346699"/>
              <a:gd name="connsiteY24" fmla="*/ 2743200 h 3246967"/>
              <a:gd name="connsiteX25" fmla="*/ 2555499 w 8346699"/>
              <a:gd name="connsiteY25" fmla="*/ 2730500 h 3246967"/>
              <a:gd name="connsiteX26" fmla="*/ 2593599 w 8346699"/>
              <a:gd name="connsiteY26" fmla="*/ 2692400 h 3246967"/>
              <a:gd name="connsiteX27" fmla="*/ 2631699 w 8346699"/>
              <a:gd name="connsiteY27" fmla="*/ 2679700 h 3246967"/>
              <a:gd name="connsiteX28" fmla="*/ 2644399 w 8346699"/>
              <a:gd name="connsiteY28" fmla="*/ 2641600 h 3246967"/>
              <a:gd name="connsiteX29" fmla="*/ 2745999 w 8346699"/>
              <a:gd name="connsiteY29" fmla="*/ 2540000 h 3246967"/>
              <a:gd name="connsiteX30" fmla="*/ 2758699 w 8346699"/>
              <a:gd name="connsiteY30" fmla="*/ 2501900 h 3246967"/>
              <a:gd name="connsiteX31" fmla="*/ 2809499 w 8346699"/>
              <a:gd name="connsiteY31" fmla="*/ 2425700 h 3246967"/>
              <a:gd name="connsiteX32" fmla="*/ 2822199 w 8346699"/>
              <a:gd name="connsiteY32" fmla="*/ 2387600 h 3246967"/>
              <a:gd name="connsiteX33" fmla="*/ 2847599 w 8346699"/>
              <a:gd name="connsiteY33" fmla="*/ 2336800 h 3246967"/>
              <a:gd name="connsiteX34" fmla="*/ 2809499 w 8346699"/>
              <a:gd name="connsiteY34" fmla="*/ 2374900 h 3246967"/>
              <a:gd name="connsiteX35" fmla="*/ 2733299 w 8346699"/>
              <a:gd name="connsiteY35" fmla="*/ 2413000 h 3246967"/>
              <a:gd name="connsiteX36" fmla="*/ 2657099 w 8346699"/>
              <a:gd name="connsiteY36" fmla="*/ 2476500 h 3246967"/>
              <a:gd name="connsiteX37" fmla="*/ 2580899 w 8346699"/>
              <a:gd name="connsiteY37" fmla="*/ 2527300 h 3246967"/>
              <a:gd name="connsiteX38" fmla="*/ 2479299 w 8346699"/>
              <a:gd name="connsiteY38" fmla="*/ 2641600 h 3246967"/>
              <a:gd name="connsiteX39" fmla="*/ 2441199 w 8346699"/>
              <a:gd name="connsiteY39" fmla="*/ 2679700 h 3246967"/>
              <a:gd name="connsiteX40" fmla="*/ 2428499 w 8346699"/>
              <a:gd name="connsiteY40" fmla="*/ 2717800 h 3246967"/>
              <a:gd name="connsiteX41" fmla="*/ 2403099 w 8346699"/>
              <a:gd name="connsiteY41" fmla="*/ 2755900 h 3246967"/>
              <a:gd name="connsiteX42" fmla="*/ 2364999 w 8346699"/>
              <a:gd name="connsiteY42" fmla="*/ 2870200 h 3246967"/>
              <a:gd name="connsiteX43" fmla="*/ 2288799 w 8346699"/>
              <a:gd name="connsiteY43" fmla="*/ 2933700 h 3246967"/>
              <a:gd name="connsiteX44" fmla="*/ 2161799 w 8346699"/>
              <a:gd name="connsiteY44" fmla="*/ 3022600 h 3246967"/>
              <a:gd name="connsiteX45" fmla="*/ 2110999 w 8346699"/>
              <a:gd name="connsiteY45" fmla="*/ 3048000 h 3246967"/>
              <a:gd name="connsiteX46" fmla="*/ 2072899 w 8346699"/>
              <a:gd name="connsiteY46" fmla="*/ 3073400 h 3246967"/>
              <a:gd name="connsiteX47" fmla="*/ 1996699 w 8346699"/>
              <a:gd name="connsiteY47" fmla="*/ 3098800 h 3246967"/>
              <a:gd name="connsiteX48" fmla="*/ 1958599 w 8346699"/>
              <a:gd name="connsiteY48" fmla="*/ 3111500 h 3246967"/>
              <a:gd name="connsiteX49" fmla="*/ 2364999 w 8346699"/>
              <a:gd name="connsiteY49" fmla="*/ 3136900 h 3246967"/>
              <a:gd name="connsiteX50" fmla="*/ 2669799 w 8346699"/>
              <a:gd name="connsiteY50" fmla="*/ 3162300 h 3246967"/>
              <a:gd name="connsiteX51" fmla="*/ 2885699 w 8346699"/>
              <a:gd name="connsiteY51" fmla="*/ 3175000 h 3246967"/>
              <a:gd name="connsiteX52" fmla="*/ 3406399 w 8346699"/>
              <a:gd name="connsiteY52" fmla="*/ 3149600 h 3246967"/>
              <a:gd name="connsiteX53" fmla="*/ 3533399 w 8346699"/>
              <a:gd name="connsiteY53" fmla="*/ 3124200 h 3246967"/>
              <a:gd name="connsiteX54" fmla="*/ 3609599 w 8346699"/>
              <a:gd name="connsiteY54" fmla="*/ 3098800 h 3246967"/>
              <a:gd name="connsiteX55" fmla="*/ 4104899 w 8346699"/>
              <a:gd name="connsiteY55" fmla="*/ 3073400 h 3246967"/>
              <a:gd name="connsiteX56" fmla="*/ 4282699 w 8346699"/>
              <a:gd name="connsiteY56" fmla="*/ 3048000 h 3246967"/>
              <a:gd name="connsiteX57" fmla="*/ 4358899 w 8346699"/>
              <a:gd name="connsiteY57" fmla="*/ 3035300 h 3246967"/>
              <a:gd name="connsiteX58" fmla="*/ 4435099 w 8346699"/>
              <a:gd name="connsiteY58" fmla="*/ 3009900 h 3246967"/>
              <a:gd name="connsiteX59" fmla="*/ 5044699 w 8346699"/>
              <a:gd name="connsiteY59" fmla="*/ 3022600 h 3246967"/>
              <a:gd name="connsiteX60" fmla="*/ 5120899 w 8346699"/>
              <a:gd name="connsiteY60" fmla="*/ 3048000 h 3246967"/>
              <a:gd name="connsiteX61" fmla="*/ 5273299 w 8346699"/>
              <a:gd name="connsiteY61" fmla="*/ 3060700 h 3246967"/>
              <a:gd name="connsiteX62" fmla="*/ 5451099 w 8346699"/>
              <a:gd name="connsiteY62" fmla="*/ 3086100 h 3246967"/>
              <a:gd name="connsiteX63" fmla="*/ 5819399 w 8346699"/>
              <a:gd name="connsiteY63" fmla="*/ 3098800 h 3246967"/>
              <a:gd name="connsiteX64" fmla="*/ 6225799 w 8346699"/>
              <a:gd name="connsiteY64" fmla="*/ 3124200 h 3246967"/>
              <a:gd name="connsiteX65" fmla="*/ 6301999 w 8346699"/>
              <a:gd name="connsiteY65" fmla="*/ 3187700 h 3246967"/>
              <a:gd name="connsiteX66" fmla="*/ 6759199 w 8346699"/>
              <a:gd name="connsiteY66" fmla="*/ 3175000 h 3246967"/>
              <a:gd name="connsiteX67" fmla="*/ 6809999 w 8346699"/>
              <a:gd name="connsiteY67" fmla="*/ 3149600 h 3246967"/>
              <a:gd name="connsiteX68" fmla="*/ 6873499 w 8346699"/>
              <a:gd name="connsiteY68" fmla="*/ 3136900 h 3246967"/>
              <a:gd name="connsiteX69" fmla="*/ 6784599 w 8346699"/>
              <a:gd name="connsiteY69" fmla="*/ 3098800 h 3246967"/>
              <a:gd name="connsiteX70" fmla="*/ 6644899 w 8346699"/>
              <a:gd name="connsiteY70" fmla="*/ 3086100 h 3246967"/>
              <a:gd name="connsiteX71" fmla="*/ 6543299 w 8346699"/>
              <a:gd name="connsiteY71" fmla="*/ 3073400 h 3246967"/>
              <a:gd name="connsiteX72" fmla="*/ 6276599 w 8346699"/>
              <a:gd name="connsiteY72" fmla="*/ 3048000 h 3246967"/>
              <a:gd name="connsiteX73" fmla="*/ 6225799 w 8346699"/>
              <a:gd name="connsiteY73" fmla="*/ 3022600 h 3246967"/>
              <a:gd name="connsiteX74" fmla="*/ 6301999 w 8346699"/>
              <a:gd name="connsiteY74" fmla="*/ 2971800 h 3246967"/>
              <a:gd name="connsiteX75" fmla="*/ 6479799 w 8346699"/>
              <a:gd name="connsiteY75" fmla="*/ 2946400 h 3246967"/>
              <a:gd name="connsiteX76" fmla="*/ 6594099 w 8346699"/>
              <a:gd name="connsiteY76" fmla="*/ 2908300 h 3246967"/>
              <a:gd name="connsiteX77" fmla="*/ 6644899 w 8346699"/>
              <a:gd name="connsiteY77" fmla="*/ 2895600 h 3246967"/>
              <a:gd name="connsiteX78" fmla="*/ 5946399 w 8346699"/>
              <a:gd name="connsiteY78" fmla="*/ 2870200 h 3246967"/>
              <a:gd name="connsiteX79" fmla="*/ 5857499 w 8346699"/>
              <a:gd name="connsiteY79" fmla="*/ 2857500 h 3246967"/>
              <a:gd name="connsiteX80" fmla="*/ 5666999 w 8346699"/>
              <a:gd name="connsiteY80" fmla="*/ 2844800 h 3246967"/>
              <a:gd name="connsiteX81" fmla="*/ 5209799 w 8346699"/>
              <a:gd name="connsiteY81" fmla="*/ 2832100 h 3246967"/>
              <a:gd name="connsiteX82" fmla="*/ 5146299 w 8346699"/>
              <a:gd name="connsiteY82" fmla="*/ 2819400 h 3246967"/>
              <a:gd name="connsiteX83" fmla="*/ 5108199 w 8346699"/>
              <a:gd name="connsiteY83" fmla="*/ 2806700 h 3246967"/>
              <a:gd name="connsiteX84" fmla="*/ 4587499 w 8346699"/>
              <a:gd name="connsiteY84" fmla="*/ 2819400 h 3246967"/>
              <a:gd name="connsiteX85" fmla="*/ 4485899 w 8346699"/>
              <a:gd name="connsiteY85" fmla="*/ 2832100 h 3246967"/>
              <a:gd name="connsiteX86" fmla="*/ 4244599 w 8346699"/>
              <a:gd name="connsiteY86" fmla="*/ 2870200 h 3246967"/>
              <a:gd name="connsiteX87" fmla="*/ 4028699 w 8346699"/>
              <a:gd name="connsiteY87" fmla="*/ 2882900 h 3246967"/>
              <a:gd name="connsiteX88" fmla="*/ 3520699 w 8346699"/>
              <a:gd name="connsiteY88" fmla="*/ 2870200 h 3246967"/>
              <a:gd name="connsiteX89" fmla="*/ 3482599 w 8346699"/>
              <a:gd name="connsiteY89" fmla="*/ 2857500 h 3246967"/>
              <a:gd name="connsiteX90" fmla="*/ 3355599 w 8346699"/>
              <a:gd name="connsiteY90" fmla="*/ 2870200 h 3246967"/>
              <a:gd name="connsiteX91" fmla="*/ 3330199 w 8346699"/>
              <a:gd name="connsiteY91" fmla="*/ 2908300 h 3246967"/>
              <a:gd name="connsiteX92" fmla="*/ 3304799 w 8346699"/>
              <a:gd name="connsiteY92" fmla="*/ 2997200 h 3246967"/>
              <a:gd name="connsiteX93" fmla="*/ 3190499 w 8346699"/>
              <a:gd name="connsiteY93" fmla="*/ 3060700 h 3246967"/>
              <a:gd name="connsiteX94" fmla="*/ 3114299 w 8346699"/>
              <a:gd name="connsiteY94" fmla="*/ 3098800 h 3246967"/>
              <a:gd name="connsiteX95" fmla="*/ 3012699 w 8346699"/>
              <a:gd name="connsiteY95" fmla="*/ 3086100 h 3246967"/>
              <a:gd name="connsiteX96" fmla="*/ 3025399 w 8346699"/>
              <a:gd name="connsiteY96" fmla="*/ 3035300 h 3246967"/>
              <a:gd name="connsiteX97" fmla="*/ 3076199 w 8346699"/>
              <a:gd name="connsiteY97" fmla="*/ 3022600 h 3246967"/>
              <a:gd name="connsiteX98" fmla="*/ 3114299 w 8346699"/>
              <a:gd name="connsiteY98" fmla="*/ 2997200 h 3246967"/>
              <a:gd name="connsiteX99" fmla="*/ 3190499 w 8346699"/>
              <a:gd name="connsiteY99" fmla="*/ 2971800 h 3246967"/>
              <a:gd name="connsiteX100" fmla="*/ 3266699 w 8346699"/>
              <a:gd name="connsiteY100" fmla="*/ 2933700 h 3246967"/>
              <a:gd name="connsiteX101" fmla="*/ 3304799 w 8346699"/>
              <a:gd name="connsiteY101" fmla="*/ 2908300 h 3246967"/>
              <a:gd name="connsiteX102" fmla="*/ 3330199 w 8346699"/>
              <a:gd name="connsiteY102" fmla="*/ 2870200 h 3246967"/>
              <a:gd name="connsiteX103" fmla="*/ 3368299 w 8346699"/>
              <a:gd name="connsiteY103" fmla="*/ 2857500 h 3246967"/>
              <a:gd name="connsiteX104" fmla="*/ 3406399 w 8346699"/>
              <a:gd name="connsiteY104" fmla="*/ 2832100 h 3246967"/>
              <a:gd name="connsiteX105" fmla="*/ 3660399 w 8346699"/>
              <a:gd name="connsiteY105" fmla="*/ 2806700 h 3246967"/>
              <a:gd name="connsiteX106" fmla="*/ 3761999 w 8346699"/>
              <a:gd name="connsiteY106" fmla="*/ 2781300 h 3246967"/>
              <a:gd name="connsiteX107" fmla="*/ 3838199 w 8346699"/>
              <a:gd name="connsiteY107" fmla="*/ 2755900 h 3246967"/>
              <a:gd name="connsiteX108" fmla="*/ 3876299 w 8346699"/>
              <a:gd name="connsiteY108" fmla="*/ 2730500 h 3246967"/>
              <a:gd name="connsiteX109" fmla="*/ 3927099 w 8346699"/>
              <a:gd name="connsiteY109" fmla="*/ 2717800 h 3246967"/>
              <a:gd name="connsiteX110" fmla="*/ 3965199 w 8346699"/>
              <a:gd name="connsiteY110" fmla="*/ 2705100 h 3246967"/>
              <a:gd name="connsiteX111" fmla="*/ 3990599 w 8346699"/>
              <a:gd name="connsiteY111" fmla="*/ 2667000 h 3246967"/>
              <a:gd name="connsiteX112" fmla="*/ 3927099 w 8346699"/>
              <a:gd name="connsiteY112" fmla="*/ 2654300 h 3246967"/>
              <a:gd name="connsiteX113" fmla="*/ 3876299 w 8346699"/>
              <a:gd name="connsiteY113" fmla="*/ 2641600 h 3246967"/>
              <a:gd name="connsiteX114" fmla="*/ 3800099 w 8346699"/>
              <a:gd name="connsiteY114" fmla="*/ 2616200 h 3246967"/>
              <a:gd name="connsiteX115" fmla="*/ 3787399 w 8346699"/>
              <a:gd name="connsiteY115" fmla="*/ 2578100 h 3246967"/>
              <a:gd name="connsiteX116" fmla="*/ 3698499 w 8346699"/>
              <a:gd name="connsiteY116" fmla="*/ 2463800 h 3246967"/>
              <a:gd name="connsiteX117" fmla="*/ 3660399 w 8346699"/>
              <a:gd name="connsiteY117" fmla="*/ 2438400 h 3246967"/>
              <a:gd name="connsiteX118" fmla="*/ 3927099 w 8346699"/>
              <a:gd name="connsiteY118" fmla="*/ 2400300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891799 w 8346699"/>
              <a:gd name="connsiteY6" fmla="*/ 2976033 h 3246967"/>
              <a:gd name="connsiteX7" fmla="*/ 1078066 w 8346699"/>
              <a:gd name="connsiteY7" fmla="*/ 2798233 h 3246967"/>
              <a:gd name="connsiteX8" fmla="*/ 1145799 w 8346699"/>
              <a:gd name="connsiteY8" fmla="*/ 2781300 h 3246967"/>
              <a:gd name="connsiteX9" fmla="*/ 1183899 w 8346699"/>
              <a:gd name="connsiteY9" fmla="*/ 2806700 h 3246967"/>
              <a:gd name="connsiteX10" fmla="*/ 1221999 w 8346699"/>
              <a:gd name="connsiteY10" fmla="*/ 2844800 h 3246967"/>
              <a:gd name="connsiteX11" fmla="*/ 1526799 w 8346699"/>
              <a:gd name="connsiteY11" fmla="*/ 2895600 h 3246967"/>
              <a:gd name="connsiteX12" fmla="*/ 1552199 w 8346699"/>
              <a:gd name="connsiteY12" fmla="*/ 2959100 h 3246967"/>
              <a:gd name="connsiteX13" fmla="*/ 1564899 w 8346699"/>
              <a:gd name="connsiteY13" fmla="*/ 3009900 h 3246967"/>
              <a:gd name="connsiteX14" fmla="*/ 1615699 w 8346699"/>
              <a:gd name="connsiteY14" fmla="*/ 3022600 h 3246967"/>
              <a:gd name="connsiteX15" fmla="*/ 1806199 w 8346699"/>
              <a:gd name="connsiteY15" fmla="*/ 3009900 h 3246967"/>
              <a:gd name="connsiteX16" fmla="*/ 1882399 w 8346699"/>
              <a:gd name="connsiteY16" fmla="*/ 2933700 h 3246967"/>
              <a:gd name="connsiteX17" fmla="*/ 1920499 w 8346699"/>
              <a:gd name="connsiteY17" fmla="*/ 2895600 h 3246967"/>
              <a:gd name="connsiteX18" fmla="*/ 1945899 w 8346699"/>
              <a:gd name="connsiteY18" fmla="*/ 2857500 h 3246967"/>
              <a:gd name="connsiteX19" fmla="*/ 1983999 w 8346699"/>
              <a:gd name="connsiteY19" fmla="*/ 2832100 h 3246967"/>
              <a:gd name="connsiteX20" fmla="*/ 2022099 w 8346699"/>
              <a:gd name="connsiteY20" fmla="*/ 2794000 h 3246967"/>
              <a:gd name="connsiteX21" fmla="*/ 2060199 w 8346699"/>
              <a:gd name="connsiteY21" fmla="*/ 2781300 h 3246967"/>
              <a:gd name="connsiteX22" fmla="*/ 2403099 w 8346699"/>
              <a:gd name="connsiteY22" fmla="*/ 2768600 h 3246967"/>
              <a:gd name="connsiteX23" fmla="*/ 2453899 w 8346699"/>
              <a:gd name="connsiteY23" fmla="*/ 2755900 h 3246967"/>
              <a:gd name="connsiteX24" fmla="*/ 2491999 w 8346699"/>
              <a:gd name="connsiteY24" fmla="*/ 2743200 h 3246967"/>
              <a:gd name="connsiteX25" fmla="*/ 2555499 w 8346699"/>
              <a:gd name="connsiteY25" fmla="*/ 2730500 h 3246967"/>
              <a:gd name="connsiteX26" fmla="*/ 2593599 w 8346699"/>
              <a:gd name="connsiteY26" fmla="*/ 2692400 h 3246967"/>
              <a:gd name="connsiteX27" fmla="*/ 2631699 w 8346699"/>
              <a:gd name="connsiteY27" fmla="*/ 2679700 h 3246967"/>
              <a:gd name="connsiteX28" fmla="*/ 2644399 w 8346699"/>
              <a:gd name="connsiteY28" fmla="*/ 2641600 h 3246967"/>
              <a:gd name="connsiteX29" fmla="*/ 2745999 w 8346699"/>
              <a:gd name="connsiteY29" fmla="*/ 2540000 h 3246967"/>
              <a:gd name="connsiteX30" fmla="*/ 2758699 w 8346699"/>
              <a:gd name="connsiteY30" fmla="*/ 2501900 h 3246967"/>
              <a:gd name="connsiteX31" fmla="*/ 2809499 w 8346699"/>
              <a:gd name="connsiteY31" fmla="*/ 2425700 h 3246967"/>
              <a:gd name="connsiteX32" fmla="*/ 2822199 w 8346699"/>
              <a:gd name="connsiteY32" fmla="*/ 2387600 h 3246967"/>
              <a:gd name="connsiteX33" fmla="*/ 2847599 w 8346699"/>
              <a:gd name="connsiteY33" fmla="*/ 2336800 h 3246967"/>
              <a:gd name="connsiteX34" fmla="*/ 2809499 w 8346699"/>
              <a:gd name="connsiteY34" fmla="*/ 2374900 h 3246967"/>
              <a:gd name="connsiteX35" fmla="*/ 2733299 w 8346699"/>
              <a:gd name="connsiteY35" fmla="*/ 2413000 h 3246967"/>
              <a:gd name="connsiteX36" fmla="*/ 2657099 w 8346699"/>
              <a:gd name="connsiteY36" fmla="*/ 2476500 h 3246967"/>
              <a:gd name="connsiteX37" fmla="*/ 2580899 w 8346699"/>
              <a:gd name="connsiteY37" fmla="*/ 2527300 h 3246967"/>
              <a:gd name="connsiteX38" fmla="*/ 2479299 w 8346699"/>
              <a:gd name="connsiteY38" fmla="*/ 2641600 h 3246967"/>
              <a:gd name="connsiteX39" fmla="*/ 2441199 w 8346699"/>
              <a:gd name="connsiteY39" fmla="*/ 2679700 h 3246967"/>
              <a:gd name="connsiteX40" fmla="*/ 2428499 w 8346699"/>
              <a:gd name="connsiteY40" fmla="*/ 2717800 h 3246967"/>
              <a:gd name="connsiteX41" fmla="*/ 2403099 w 8346699"/>
              <a:gd name="connsiteY41" fmla="*/ 2755900 h 3246967"/>
              <a:gd name="connsiteX42" fmla="*/ 2364999 w 8346699"/>
              <a:gd name="connsiteY42" fmla="*/ 2870200 h 3246967"/>
              <a:gd name="connsiteX43" fmla="*/ 2288799 w 8346699"/>
              <a:gd name="connsiteY43" fmla="*/ 2933700 h 3246967"/>
              <a:gd name="connsiteX44" fmla="*/ 2161799 w 8346699"/>
              <a:gd name="connsiteY44" fmla="*/ 3022600 h 3246967"/>
              <a:gd name="connsiteX45" fmla="*/ 2110999 w 8346699"/>
              <a:gd name="connsiteY45" fmla="*/ 3048000 h 3246967"/>
              <a:gd name="connsiteX46" fmla="*/ 2072899 w 8346699"/>
              <a:gd name="connsiteY46" fmla="*/ 3073400 h 3246967"/>
              <a:gd name="connsiteX47" fmla="*/ 1996699 w 8346699"/>
              <a:gd name="connsiteY47" fmla="*/ 3098800 h 3246967"/>
              <a:gd name="connsiteX48" fmla="*/ 1958599 w 8346699"/>
              <a:gd name="connsiteY48" fmla="*/ 3111500 h 3246967"/>
              <a:gd name="connsiteX49" fmla="*/ 2364999 w 8346699"/>
              <a:gd name="connsiteY49" fmla="*/ 3136900 h 3246967"/>
              <a:gd name="connsiteX50" fmla="*/ 2669799 w 8346699"/>
              <a:gd name="connsiteY50" fmla="*/ 3162300 h 3246967"/>
              <a:gd name="connsiteX51" fmla="*/ 2885699 w 8346699"/>
              <a:gd name="connsiteY51" fmla="*/ 3175000 h 3246967"/>
              <a:gd name="connsiteX52" fmla="*/ 3406399 w 8346699"/>
              <a:gd name="connsiteY52" fmla="*/ 3149600 h 3246967"/>
              <a:gd name="connsiteX53" fmla="*/ 3533399 w 8346699"/>
              <a:gd name="connsiteY53" fmla="*/ 3124200 h 3246967"/>
              <a:gd name="connsiteX54" fmla="*/ 3609599 w 8346699"/>
              <a:gd name="connsiteY54" fmla="*/ 3098800 h 3246967"/>
              <a:gd name="connsiteX55" fmla="*/ 4104899 w 8346699"/>
              <a:gd name="connsiteY55" fmla="*/ 3073400 h 3246967"/>
              <a:gd name="connsiteX56" fmla="*/ 4282699 w 8346699"/>
              <a:gd name="connsiteY56" fmla="*/ 3048000 h 3246967"/>
              <a:gd name="connsiteX57" fmla="*/ 4358899 w 8346699"/>
              <a:gd name="connsiteY57" fmla="*/ 3035300 h 3246967"/>
              <a:gd name="connsiteX58" fmla="*/ 4435099 w 8346699"/>
              <a:gd name="connsiteY58" fmla="*/ 3009900 h 3246967"/>
              <a:gd name="connsiteX59" fmla="*/ 5044699 w 8346699"/>
              <a:gd name="connsiteY59" fmla="*/ 3022600 h 3246967"/>
              <a:gd name="connsiteX60" fmla="*/ 5120899 w 8346699"/>
              <a:gd name="connsiteY60" fmla="*/ 3048000 h 3246967"/>
              <a:gd name="connsiteX61" fmla="*/ 5273299 w 8346699"/>
              <a:gd name="connsiteY61" fmla="*/ 3060700 h 3246967"/>
              <a:gd name="connsiteX62" fmla="*/ 5451099 w 8346699"/>
              <a:gd name="connsiteY62" fmla="*/ 3086100 h 3246967"/>
              <a:gd name="connsiteX63" fmla="*/ 5819399 w 8346699"/>
              <a:gd name="connsiteY63" fmla="*/ 3098800 h 3246967"/>
              <a:gd name="connsiteX64" fmla="*/ 6225799 w 8346699"/>
              <a:gd name="connsiteY64" fmla="*/ 3124200 h 3246967"/>
              <a:gd name="connsiteX65" fmla="*/ 6301999 w 8346699"/>
              <a:gd name="connsiteY65" fmla="*/ 3187700 h 3246967"/>
              <a:gd name="connsiteX66" fmla="*/ 6759199 w 8346699"/>
              <a:gd name="connsiteY66" fmla="*/ 3175000 h 3246967"/>
              <a:gd name="connsiteX67" fmla="*/ 6809999 w 8346699"/>
              <a:gd name="connsiteY67" fmla="*/ 3149600 h 3246967"/>
              <a:gd name="connsiteX68" fmla="*/ 6873499 w 8346699"/>
              <a:gd name="connsiteY68" fmla="*/ 3136900 h 3246967"/>
              <a:gd name="connsiteX69" fmla="*/ 6784599 w 8346699"/>
              <a:gd name="connsiteY69" fmla="*/ 3098800 h 3246967"/>
              <a:gd name="connsiteX70" fmla="*/ 6644899 w 8346699"/>
              <a:gd name="connsiteY70" fmla="*/ 3086100 h 3246967"/>
              <a:gd name="connsiteX71" fmla="*/ 6543299 w 8346699"/>
              <a:gd name="connsiteY71" fmla="*/ 3073400 h 3246967"/>
              <a:gd name="connsiteX72" fmla="*/ 6276599 w 8346699"/>
              <a:gd name="connsiteY72" fmla="*/ 3048000 h 3246967"/>
              <a:gd name="connsiteX73" fmla="*/ 6225799 w 8346699"/>
              <a:gd name="connsiteY73" fmla="*/ 3022600 h 3246967"/>
              <a:gd name="connsiteX74" fmla="*/ 6301999 w 8346699"/>
              <a:gd name="connsiteY74" fmla="*/ 2971800 h 3246967"/>
              <a:gd name="connsiteX75" fmla="*/ 6479799 w 8346699"/>
              <a:gd name="connsiteY75" fmla="*/ 2946400 h 3246967"/>
              <a:gd name="connsiteX76" fmla="*/ 6594099 w 8346699"/>
              <a:gd name="connsiteY76" fmla="*/ 2908300 h 3246967"/>
              <a:gd name="connsiteX77" fmla="*/ 6644899 w 8346699"/>
              <a:gd name="connsiteY77" fmla="*/ 2895600 h 3246967"/>
              <a:gd name="connsiteX78" fmla="*/ 5946399 w 8346699"/>
              <a:gd name="connsiteY78" fmla="*/ 2870200 h 3246967"/>
              <a:gd name="connsiteX79" fmla="*/ 5857499 w 8346699"/>
              <a:gd name="connsiteY79" fmla="*/ 2857500 h 3246967"/>
              <a:gd name="connsiteX80" fmla="*/ 5666999 w 8346699"/>
              <a:gd name="connsiteY80" fmla="*/ 2844800 h 3246967"/>
              <a:gd name="connsiteX81" fmla="*/ 5209799 w 8346699"/>
              <a:gd name="connsiteY81" fmla="*/ 2832100 h 3246967"/>
              <a:gd name="connsiteX82" fmla="*/ 5146299 w 8346699"/>
              <a:gd name="connsiteY82" fmla="*/ 2819400 h 3246967"/>
              <a:gd name="connsiteX83" fmla="*/ 5108199 w 8346699"/>
              <a:gd name="connsiteY83" fmla="*/ 2806700 h 3246967"/>
              <a:gd name="connsiteX84" fmla="*/ 4587499 w 8346699"/>
              <a:gd name="connsiteY84" fmla="*/ 2819400 h 3246967"/>
              <a:gd name="connsiteX85" fmla="*/ 4485899 w 8346699"/>
              <a:gd name="connsiteY85" fmla="*/ 2832100 h 3246967"/>
              <a:gd name="connsiteX86" fmla="*/ 4244599 w 8346699"/>
              <a:gd name="connsiteY86" fmla="*/ 2870200 h 3246967"/>
              <a:gd name="connsiteX87" fmla="*/ 4028699 w 8346699"/>
              <a:gd name="connsiteY87" fmla="*/ 2882900 h 3246967"/>
              <a:gd name="connsiteX88" fmla="*/ 3520699 w 8346699"/>
              <a:gd name="connsiteY88" fmla="*/ 2870200 h 3246967"/>
              <a:gd name="connsiteX89" fmla="*/ 3482599 w 8346699"/>
              <a:gd name="connsiteY89" fmla="*/ 2857500 h 3246967"/>
              <a:gd name="connsiteX90" fmla="*/ 3355599 w 8346699"/>
              <a:gd name="connsiteY90" fmla="*/ 2870200 h 3246967"/>
              <a:gd name="connsiteX91" fmla="*/ 3330199 w 8346699"/>
              <a:gd name="connsiteY91" fmla="*/ 2908300 h 3246967"/>
              <a:gd name="connsiteX92" fmla="*/ 3304799 w 8346699"/>
              <a:gd name="connsiteY92" fmla="*/ 2997200 h 3246967"/>
              <a:gd name="connsiteX93" fmla="*/ 3190499 w 8346699"/>
              <a:gd name="connsiteY93" fmla="*/ 3060700 h 3246967"/>
              <a:gd name="connsiteX94" fmla="*/ 3114299 w 8346699"/>
              <a:gd name="connsiteY94" fmla="*/ 3098800 h 3246967"/>
              <a:gd name="connsiteX95" fmla="*/ 3012699 w 8346699"/>
              <a:gd name="connsiteY95" fmla="*/ 3086100 h 3246967"/>
              <a:gd name="connsiteX96" fmla="*/ 3025399 w 8346699"/>
              <a:gd name="connsiteY96" fmla="*/ 3035300 h 3246967"/>
              <a:gd name="connsiteX97" fmla="*/ 3076199 w 8346699"/>
              <a:gd name="connsiteY97" fmla="*/ 3022600 h 3246967"/>
              <a:gd name="connsiteX98" fmla="*/ 3114299 w 8346699"/>
              <a:gd name="connsiteY98" fmla="*/ 2997200 h 3246967"/>
              <a:gd name="connsiteX99" fmla="*/ 3190499 w 8346699"/>
              <a:gd name="connsiteY99" fmla="*/ 2971800 h 3246967"/>
              <a:gd name="connsiteX100" fmla="*/ 3266699 w 8346699"/>
              <a:gd name="connsiteY100" fmla="*/ 2933700 h 3246967"/>
              <a:gd name="connsiteX101" fmla="*/ 3304799 w 8346699"/>
              <a:gd name="connsiteY101" fmla="*/ 2908300 h 3246967"/>
              <a:gd name="connsiteX102" fmla="*/ 3330199 w 8346699"/>
              <a:gd name="connsiteY102" fmla="*/ 2870200 h 3246967"/>
              <a:gd name="connsiteX103" fmla="*/ 3368299 w 8346699"/>
              <a:gd name="connsiteY103" fmla="*/ 2857500 h 3246967"/>
              <a:gd name="connsiteX104" fmla="*/ 3406399 w 8346699"/>
              <a:gd name="connsiteY104" fmla="*/ 2832100 h 3246967"/>
              <a:gd name="connsiteX105" fmla="*/ 3660399 w 8346699"/>
              <a:gd name="connsiteY105" fmla="*/ 2806700 h 3246967"/>
              <a:gd name="connsiteX106" fmla="*/ 3761999 w 8346699"/>
              <a:gd name="connsiteY106" fmla="*/ 2781300 h 3246967"/>
              <a:gd name="connsiteX107" fmla="*/ 3838199 w 8346699"/>
              <a:gd name="connsiteY107" fmla="*/ 2755900 h 3246967"/>
              <a:gd name="connsiteX108" fmla="*/ 3876299 w 8346699"/>
              <a:gd name="connsiteY108" fmla="*/ 2730500 h 3246967"/>
              <a:gd name="connsiteX109" fmla="*/ 3927099 w 8346699"/>
              <a:gd name="connsiteY109" fmla="*/ 2717800 h 3246967"/>
              <a:gd name="connsiteX110" fmla="*/ 3965199 w 8346699"/>
              <a:gd name="connsiteY110" fmla="*/ 2705100 h 3246967"/>
              <a:gd name="connsiteX111" fmla="*/ 3990599 w 8346699"/>
              <a:gd name="connsiteY111" fmla="*/ 2667000 h 3246967"/>
              <a:gd name="connsiteX112" fmla="*/ 3927099 w 8346699"/>
              <a:gd name="connsiteY112" fmla="*/ 2654300 h 3246967"/>
              <a:gd name="connsiteX113" fmla="*/ 3876299 w 8346699"/>
              <a:gd name="connsiteY113" fmla="*/ 2641600 h 3246967"/>
              <a:gd name="connsiteX114" fmla="*/ 3800099 w 8346699"/>
              <a:gd name="connsiteY114" fmla="*/ 2616200 h 3246967"/>
              <a:gd name="connsiteX115" fmla="*/ 3787399 w 8346699"/>
              <a:gd name="connsiteY115" fmla="*/ 2578100 h 3246967"/>
              <a:gd name="connsiteX116" fmla="*/ 3698499 w 8346699"/>
              <a:gd name="connsiteY116" fmla="*/ 2463800 h 3246967"/>
              <a:gd name="connsiteX117" fmla="*/ 3660399 w 8346699"/>
              <a:gd name="connsiteY117" fmla="*/ 2438400 h 3246967"/>
              <a:gd name="connsiteX118" fmla="*/ 3927099 w 8346699"/>
              <a:gd name="connsiteY118" fmla="*/ 2400300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4499 w 8346699"/>
              <a:gd name="connsiteY6" fmla="*/ 2976033 h 3246967"/>
              <a:gd name="connsiteX7" fmla="*/ 1078066 w 8346699"/>
              <a:gd name="connsiteY7" fmla="*/ 2798233 h 3246967"/>
              <a:gd name="connsiteX8" fmla="*/ 1145799 w 8346699"/>
              <a:gd name="connsiteY8" fmla="*/ 2781300 h 3246967"/>
              <a:gd name="connsiteX9" fmla="*/ 1183899 w 8346699"/>
              <a:gd name="connsiteY9" fmla="*/ 2806700 h 3246967"/>
              <a:gd name="connsiteX10" fmla="*/ 1221999 w 8346699"/>
              <a:gd name="connsiteY10" fmla="*/ 2844800 h 3246967"/>
              <a:gd name="connsiteX11" fmla="*/ 1526799 w 8346699"/>
              <a:gd name="connsiteY11" fmla="*/ 2895600 h 3246967"/>
              <a:gd name="connsiteX12" fmla="*/ 1552199 w 8346699"/>
              <a:gd name="connsiteY12" fmla="*/ 2959100 h 3246967"/>
              <a:gd name="connsiteX13" fmla="*/ 1564899 w 8346699"/>
              <a:gd name="connsiteY13" fmla="*/ 3009900 h 3246967"/>
              <a:gd name="connsiteX14" fmla="*/ 1615699 w 8346699"/>
              <a:gd name="connsiteY14" fmla="*/ 3022600 h 3246967"/>
              <a:gd name="connsiteX15" fmla="*/ 1806199 w 8346699"/>
              <a:gd name="connsiteY15" fmla="*/ 3009900 h 3246967"/>
              <a:gd name="connsiteX16" fmla="*/ 1882399 w 8346699"/>
              <a:gd name="connsiteY16" fmla="*/ 2933700 h 3246967"/>
              <a:gd name="connsiteX17" fmla="*/ 1920499 w 8346699"/>
              <a:gd name="connsiteY17" fmla="*/ 2895600 h 3246967"/>
              <a:gd name="connsiteX18" fmla="*/ 1945899 w 8346699"/>
              <a:gd name="connsiteY18" fmla="*/ 2857500 h 3246967"/>
              <a:gd name="connsiteX19" fmla="*/ 1983999 w 8346699"/>
              <a:gd name="connsiteY19" fmla="*/ 2832100 h 3246967"/>
              <a:gd name="connsiteX20" fmla="*/ 2022099 w 8346699"/>
              <a:gd name="connsiteY20" fmla="*/ 2794000 h 3246967"/>
              <a:gd name="connsiteX21" fmla="*/ 2060199 w 8346699"/>
              <a:gd name="connsiteY21" fmla="*/ 2781300 h 3246967"/>
              <a:gd name="connsiteX22" fmla="*/ 2403099 w 8346699"/>
              <a:gd name="connsiteY22" fmla="*/ 2768600 h 3246967"/>
              <a:gd name="connsiteX23" fmla="*/ 2453899 w 8346699"/>
              <a:gd name="connsiteY23" fmla="*/ 2755900 h 3246967"/>
              <a:gd name="connsiteX24" fmla="*/ 2491999 w 8346699"/>
              <a:gd name="connsiteY24" fmla="*/ 2743200 h 3246967"/>
              <a:gd name="connsiteX25" fmla="*/ 2555499 w 8346699"/>
              <a:gd name="connsiteY25" fmla="*/ 2730500 h 3246967"/>
              <a:gd name="connsiteX26" fmla="*/ 2593599 w 8346699"/>
              <a:gd name="connsiteY26" fmla="*/ 2692400 h 3246967"/>
              <a:gd name="connsiteX27" fmla="*/ 2631699 w 8346699"/>
              <a:gd name="connsiteY27" fmla="*/ 2679700 h 3246967"/>
              <a:gd name="connsiteX28" fmla="*/ 2644399 w 8346699"/>
              <a:gd name="connsiteY28" fmla="*/ 2641600 h 3246967"/>
              <a:gd name="connsiteX29" fmla="*/ 2745999 w 8346699"/>
              <a:gd name="connsiteY29" fmla="*/ 2540000 h 3246967"/>
              <a:gd name="connsiteX30" fmla="*/ 2758699 w 8346699"/>
              <a:gd name="connsiteY30" fmla="*/ 2501900 h 3246967"/>
              <a:gd name="connsiteX31" fmla="*/ 2809499 w 8346699"/>
              <a:gd name="connsiteY31" fmla="*/ 2425700 h 3246967"/>
              <a:gd name="connsiteX32" fmla="*/ 2822199 w 8346699"/>
              <a:gd name="connsiteY32" fmla="*/ 2387600 h 3246967"/>
              <a:gd name="connsiteX33" fmla="*/ 2847599 w 8346699"/>
              <a:gd name="connsiteY33" fmla="*/ 2336800 h 3246967"/>
              <a:gd name="connsiteX34" fmla="*/ 2809499 w 8346699"/>
              <a:gd name="connsiteY34" fmla="*/ 2374900 h 3246967"/>
              <a:gd name="connsiteX35" fmla="*/ 2733299 w 8346699"/>
              <a:gd name="connsiteY35" fmla="*/ 2413000 h 3246967"/>
              <a:gd name="connsiteX36" fmla="*/ 2657099 w 8346699"/>
              <a:gd name="connsiteY36" fmla="*/ 2476500 h 3246967"/>
              <a:gd name="connsiteX37" fmla="*/ 2580899 w 8346699"/>
              <a:gd name="connsiteY37" fmla="*/ 2527300 h 3246967"/>
              <a:gd name="connsiteX38" fmla="*/ 2479299 w 8346699"/>
              <a:gd name="connsiteY38" fmla="*/ 2641600 h 3246967"/>
              <a:gd name="connsiteX39" fmla="*/ 2441199 w 8346699"/>
              <a:gd name="connsiteY39" fmla="*/ 2679700 h 3246967"/>
              <a:gd name="connsiteX40" fmla="*/ 2428499 w 8346699"/>
              <a:gd name="connsiteY40" fmla="*/ 2717800 h 3246967"/>
              <a:gd name="connsiteX41" fmla="*/ 2403099 w 8346699"/>
              <a:gd name="connsiteY41" fmla="*/ 2755900 h 3246967"/>
              <a:gd name="connsiteX42" fmla="*/ 2364999 w 8346699"/>
              <a:gd name="connsiteY42" fmla="*/ 2870200 h 3246967"/>
              <a:gd name="connsiteX43" fmla="*/ 2288799 w 8346699"/>
              <a:gd name="connsiteY43" fmla="*/ 2933700 h 3246967"/>
              <a:gd name="connsiteX44" fmla="*/ 2161799 w 8346699"/>
              <a:gd name="connsiteY44" fmla="*/ 3022600 h 3246967"/>
              <a:gd name="connsiteX45" fmla="*/ 2110999 w 8346699"/>
              <a:gd name="connsiteY45" fmla="*/ 3048000 h 3246967"/>
              <a:gd name="connsiteX46" fmla="*/ 2072899 w 8346699"/>
              <a:gd name="connsiteY46" fmla="*/ 3073400 h 3246967"/>
              <a:gd name="connsiteX47" fmla="*/ 1996699 w 8346699"/>
              <a:gd name="connsiteY47" fmla="*/ 3098800 h 3246967"/>
              <a:gd name="connsiteX48" fmla="*/ 1958599 w 8346699"/>
              <a:gd name="connsiteY48" fmla="*/ 3111500 h 3246967"/>
              <a:gd name="connsiteX49" fmla="*/ 2364999 w 8346699"/>
              <a:gd name="connsiteY49" fmla="*/ 3136900 h 3246967"/>
              <a:gd name="connsiteX50" fmla="*/ 2669799 w 8346699"/>
              <a:gd name="connsiteY50" fmla="*/ 3162300 h 3246967"/>
              <a:gd name="connsiteX51" fmla="*/ 2885699 w 8346699"/>
              <a:gd name="connsiteY51" fmla="*/ 3175000 h 3246967"/>
              <a:gd name="connsiteX52" fmla="*/ 3406399 w 8346699"/>
              <a:gd name="connsiteY52" fmla="*/ 3149600 h 3246967"/>
              <a:gd name="connsiteX53" fmla="*/ 3533399 w 8346699"/>
              <a:gd name="connsiteY53" fmla="*/ 3124200 h 3246967"/>
              <a:gd name="connsiteX54" fmla="*/ 3609599 w 8346699"/>
              <a:gd name="connsiteY54" fmla="*/ 3098800 h 3246967"/>
              <a:gd name="connsiteX55" fmla="*/ 4104899 w 8346699"/>
              <a:gd name="connsiteY55" fmla="*/ 3073400 h 3246967"/>
              <a:gd name="connsiteX56" fmla="*/ 4282699 w 8346699"/>
              <a:gd name="connsiteY56" fmla="*/ 3048000 h 3246967"/>
              <a:gd name="connsiteX57" fmla="*/ 4358899 w 8346699"/>
              <a:gd name="connsiteY57" fmla="*/ 3035300 h 3246967"/>
              <a:gd name="connsiteX58" fmla="*/ 4435099 w 8346699"/>
              <a:gd name="connsiteY58" fmla="*/ 3009900 h 3246967"/>
              <a:gd name="connsiteX59" fmla="*/ 5044699 w 8346699"/>
              <a:gd name="connsiteY59" fmla="*/ 3022600 h 3246967"/>
              <a:gd name="connsiteX60" fmla="*/ 5120899 w 8346699"/>
              <a:gd name="connsiteY60" fmla="*/ 3048000 h 3246967"/>
              <a:gd name="connsiteX61" fmla="*/ 5273299 w 8346699"/>
              <a:gd name="connsiteY61" fmla="*/ 3060700 h 3246967"/>
              <a:gd name="connsiteX62" fmla="*/ 5451099 w 8346699"/>
              <a:gd name="connsiteY62" fmla="*/ 3086100 h 3246967"/>
              <a:gd name="connsiteX63" fmla="*/ 5819399 w 8346699"/>
              <a:gd name="connsiteY63" fmla="*/ 3098800 h 3246967"/>
              <a:gd name="connsiteX64" fmla="*/ 6225799 w 8346699"/>
              <a:gd name="connsiteY64" fmla="*/ 3124200 h 3246967"/>
              <a:gd name="connsiteX65" fmla="*/ 6301999 w 8346699"/>
              <a:gd name="connsiteY65" fmla="*/ 3187700 h 3246967"/>
              <a:gd name="connsiteX66" fmla="*/ 6759199 w 8346699"/>
              <a:gd name="connsiteY66" fmla="*/ 3175000 h 3246967"/>
              <a:gd name="connsiteX67" fmla="*/ 6809999 w 8346699"/>
              <a:gd name="connsiteY67" fmla="*/ 3149600 h 3246967"/>
              <a:gd name="connsiteX68" fmla="*/ 6873499 w 8346699"/>
              <a:gd name="connsiteY68" fmla="*/ 3136900 h 3246967"/>
              <a:gd name="connsiteX69" fmla="*/ 6784599 w 8346699"/>
              <a:gd name="connsiteY69" fmla="*/ 3098800 h 3246967"/>
              <a:gd name="connsiteX70" fmla="*/ 6644899 w 8346699"/>
              <a:gd name="connsiteY70" fmla="*/ 3086100 h 3246967"/>
              <a:gd name="connsiteX71" fmla="*/ 6543299 w 8346699"/>
              <a:gd name="connsiteY71" fmla="*/ 3073400 h 3246967"/>
              <a:gd name="connsiteX72" fmla="*/ 6276599 w 8346699"/>
              <a:gd name="connsiteY72" fmla="*/ 3048000 h 3246967"/>
              <a:gd name="connsiteX73" fmla="*/ 6225799 w 8346699"/>
              <a:gd name="connsiteY73" fmla="*/ 3022600 h 3246967"/>
              <a:gd name="connsiteX74" fmla="*/ 6301999 w 8346699"/>
              <a:gd name="connsiteY74" fmla="*/ 2971800 h 3246967"/>
              <a:gd name="connsiteX75" fmla="*/ 6479799 w 8346699"/>
              <a:gd name="connsiteY75" fmla="*/ 2946400 h 3246967"/>
              <a:gd name="connsiteX76" fmla="*/ 6594099 w 8346699"/>
              <a:gd name="connsiteY76" fmla="*/ 2908300 h 3246967"/>
              <a:gd name="connsiteX77" fmla="*/ 6644899 w 8346699"/>
              <a:gd name="connsiteY77" fmla="*/ 2895600 h 3246967"/>
              <a:gd name="connsiteX78" fmla="*/ 5946399 w 8346699"/>
              <a:gd name="connsiteY78" fmla="*/ 2870200 h 3246967"/>
              <a:gd name="connsiteX79" fmla="*/ 5857499 w 8346699"/>
              <a:gd name="connsiteY79" fmla="*/ 2857500 h 3246967"/>
              <a:gd name="connsiteX80" fmla="*/ 5666999 w 8346699"/>
              <a:gd name="connsiteY80" fmla="*/ 2844800 h 3246967"/>
              <a:gd name="connsiteX81" fmla="*/ 5209799 w 8346699"/>
              <a:gd name="connsiteY81" fmla="*/ 2832100 h 3246967"/>
              <a:gd name="connsiteX82" fmla="*/ 5146299 w 8346699"/>
              <a:gd name="connsiteY82" fmla="*/ 2819400 h 3246967"/>
              <a:gd name="connsiteX83" fmla="*/ 5108199 w 8346699"/>
              <a:gd name="connsiteY83" fmla="*/ 2806700 h 3246967"/>
              <a:gd name="connsiteX84" fmla="*/ 4587499 w 8346699"/>
              <a:gd name="connsiteY84" fmla="*/ 2819400 h 3246967"/>
              <a:gd name="connsiteX85" fmla="*/ 4485899 w 8346699"/>
              <a:gd name="connsiteY85" fmla="*/ 2832100 h 3246967"/>
              <a:gd name="connsiteX86" fmla="*/ 4244599 w 8346699"/>
              <a:gd name="connsiteY86" fmla="*/ 2870200 h 3246967"/>
              <a:gd name="connsiteX87" fmla="*/ 4028699 w 8346699"/>
              <a:gd name="connsiteY87" fmla="*/ 2882900 h 3246967"/>
              <a:gd name="connsiteX88" fmla="*/ 3520699 w 8346699"/>
              <a:gd name="connsiteY88" fmla="*/ 2870200 h 3246967"/>
              <a:gd name="connsiteX89" fmla="*/ 3482599 w 8346699"/>
              <a:gd name="connsiteY89" fmla="*/ 2857500 h 3246967"/>
              <a:gd name="connsiteX90" fmla="*/ 3355599 w 8346699"/>
              <a:gd name="connsiteY90" fmla="*/ 2870200 h 3246967"/>
              <a:gd name="connsiteX91" fmla="*/ 3330199 w 8346699"/>
              <a:gd name="connsiteY91" fmla="*/ 2908300 h 3246967"/>
              <a:gd name="connsiteX92" fmla="*/ 3304799 w 8346699"/>
              <a:gd name="connsiteY92" fmla="*/ 2997200 h 3246967"/>
              <a:gd name="connsiteX93" fmla="*/ 3190499 w 8346699"/>
              <a:gd name="connsiteY93" fmla="*/ 3060700 h 3246967"/>
              <a:gd name="connsiteX94" fmla="*/ 3114299 w 8346699"/>
              <a:gd name="connsiteY94" fmla="*/ 3098800 h 3246967"/>
              <a:gd name="connsiteX95" fmla="*/ 3012699 w 8346699"/>
              <a:gd name="connsiteY95" fmla="*/ 3086100 h 3246967"/>
              <a:gd name="connsiteX96" fmla="*/ 3025399 w 8346699"/>
              <a:gd name="connsiteY96" fmla="*/ 3035300 h 3246967"/>
              <a:gd name="connsiteX97" fmla="*/ 3076199 w 8346699"/>
              <a:gd name="connsiteY97" fmla="*/ 3022600 h 3246967"/>
              <a:gd name="connsiteX98" fmla="*/ 3114299 w 8346699"/>
              <a:gd name="connsiteY98" fmla="*/ 2997200 h 3246967"/>
              <a:gd name="connsiteX99" fmla="*/ 3190499 w 8346699"/>
              <a:gd name="connsiteY99" fmla="*/ 2971800 h 3246967"/>
              <a:gd name="connsiteX100" fmla="*/ 3266699 w 8346699"/>
              <a:gd name="connsiteY100" fmla="*/ 2933700 h 3246967"/>
              <a:gd name="connsiteX101" fmla="*/ 3304799 w 8346699"/>
              <a:gd name="connsiteY101" fmla="*/ 2908300 h 3246967"/>
              <a:gd name="connsiteX102" fmla="*/ 3330199 w 8346699"/>
              <a:gd name="connsiteY102" fmla="*/ 2870200 h 3246967"/>
              <a:gd name="connsiteX103" fmla="*/ 3368299 w 8346699"/>
              <a:gd name="connsiteY103" fmla="*/ 2857500 h 3246967"/>
              <a:gd name="connsiteX104" fmla="*/ 3406399 w 8346699"/>
              <a:gd name="connsiteY104" fmla="*/ 2832100 h 3246967"/>
              <a:gd name="connsiteX105" fmla="*/ 3660399 w 8346699"/>
              <a:gd name="connsiteY105" fmla="*/ 2806700 h 3246967"/>
              <a:gd name="connsiteX106" fmla="*/ 3761999 w 8346699"/>
              <a:gd name="connsiteY106" fmla="*/ 2781300 h 3246967"/>
              <a:gd name="connsiteX107" fmla="*/ 3838199 w 8346699"/>
              <a:gd name="connsiteY107" fmla="*/ 2755900 h 3246967"/>
              <a:gd name="connsiteX108" fmla="*/ 3876299 w 8346699"/>
              <a:gd name="connsiteY108" fmla="*/ 2730500 h 3246967"/>
              <a:gd name="connsiteX109" fmla="*/ 3927099 w 8346699"/>
              <a:gd name="connsiteY109" fmla="*/ 2717800 h 3246967"/>
              <a:gd name="connsiteX110" fmla="*/ 3965199 w 8346699"/>
              <a:gd name="connsiteY110" fmla="*/ 2705100 h 3246967"/>
              <a:gd name="connsiteX111" fmla="*/ 3990599 w 8346699"/>
              <a:gd name="connsiteY111" fmla="*/ 2667000 h 3246967"/>
              <a:gd name="connsiteX112" fmla="*/ 3927099 w 8346699"/>
              <a:gd name="connsiteY112" fmla="*/ 2654300 h 3246967"/>
              <a:gd name="connsiteX113" fmla="*/ 3876299 w 8346699"/>
              <a:gd name="connsiteY113" fmla="*/ 2641600 h 3246967"/>
              <a:gd name="connsiteX114" fmla="*/ 3800099 w 8346699"/>
              <a:gd name="connsiteY114" fmla="*/ 2616200 h 3246967"/>
              <a:gd name="connsiteX115" fmla="*/ 3787399 w 8346699"/>
              <a:gd name="connsiteY115" fmla="*/ 2578100 h 3246967"/>
              <a:gd name="connsiteX116" fmla="*/ 3698499 w 8346699"/>
              <a:gd name="connsiteY116" fmla="*/ 2463800 h 3246967"/>
              <a:gd name="connsiteX117" fmla="*/ 3660399 w 8346699"/>
              <a:gd name="connsiteY117" fmla="*/ 2438400 h 3246967"/>
              <a:gd name="connsiteX118" fmla="*/ 3927099 w 8346699"/>
              <a:gd name="connsiteY118" fmla="*/ 2400300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45799 w 8346699"/>
              <a:gd name="connsiteY8" fmla="*/ 2781300 h 3246967"/>
              <a:gd name="connsiteX9" fmla="*/ 1183899 w 8346699"/>
              <a:gd name="connsiteY9" fmla="*/ 2806700 h 3246967"/>
              <a:gd name="connsiteX10" fmla="*/ 1221999 w 8346699"/>
              <a:gd name="connsiteY10" fmla="*/ 2844800 h 3246967"/>
              <a:gd name="connsiteX11" fmla="*/ 1526799 w 8346699"/>
              <a:gd name="connsiteY11" fmla="*/ 2895600 h 3246967"/>
              <a:gd name="connsiteX12" fmla="*/ 1552199 w 8346699"/>
              <a:gd name="connsiteY12" fmla="*/ 2959100 h 3246967"/>
              <a:gd name="connsiteX13" fmla="*/ 1564899 w 8346699"/>
              <a:gd name="connsiteY13" fmla="*/ 3009900 h 3246967"/>
              <a:gd name="connsiteX14" fmla="*/ 1615699 w 8346699"/>
              <a:gd name="connsiteY14" fmla="*/ 3022600 h 3246967"/>
              <a:gd name="connsiteX15" fmla="*/ 1806199 w 8346699"/>
              <a:gd name="connsiteY15" fmla="*/ 3009900 h 3246967"/>
              <a:gd name="connsiteX16" fmla="*/ 1882399 w 8346699"/>
              <a:gd name="connsiteY16" fmla="*/ 2933700 h 3246967"/>
              <a:gd name="connsiteX17" fmla="*/ 1920499 w 8346699"/>
              <a:gd name="connsiteY17" fmla="*/ 2895600 h 3246967"/>
              <a:gd name="connsiteX18" fmla="*/ 1945899 w 8346699"/>
              <a:gd name="connsiteY18" fmla="*/ 2857500 h 3246967"/>
              <a:gd name="connsiteX19" fmla="*/ 1983999 w 8346699"/>
              <a:gd name="connsiteY19" fmla="*/ 2832100 h 3246967"/>
              <a:gd name="connsiteX20" fmla="*/ 2022099 w 8346699"/>
              <a:gd name="connsiteY20" fmla="*/ 2794000 h 3246967"/>
              <a:gd name="connsiteX21" fmla="*/ 2060199 w 8346699"/>
              <a:gd name="connsiteY21" fmla="*/ 2781300 h 3246967"/>
              <a:gd name="connsiteX22" fmla="*/ 2403099 w 8346699"/>
              <a:gd name="connsiteY22" fmla="*/ 2768600 h 3246967"/>
              <a:gd name="connsiteX23" fmla="*/ 2453899 w 8346699"/>
              <a:gd name="connsiteY23" fmla="*/ 2755900 h 3246967"/>
              <a:gd name="connsiteX24" fmla="*/ 2491999 w 8346699"/>
              <a:gd name="connsiteY24" fmla="*/ 2743200 h 3246967"/>
              <a:gd name="connsiteX25" fmla="*/ 2555499 w 8346699"/>
              <a:gd name="connsiteY25" fmla="*/ 2730500 h 3246967"/>
              <a:gd name="connsiteX26" fmla="*/ 2593599 w 8346699"/>
              <a:gd name="connsiteY26" fmla="*/ 2692400 h 3246967"/>
              <a:gd name="connsiteX27" fmla="*/ 2631699 w 8346699"/>
              <a:gd name="connsiteY27" fmla="*/ 2679700 h 3246967"/>
              <a:gd name="connsiteX28" fmla="*/ 2644399 w 8346699"/>
              <a:gd name="connsiteY28" fmla="*/ 2641600 h 3246967"/>
              <a:gd name="connsiteX29" fmla="*/ 2745999 w 8346699"/>
              <a:gd name="connsiteY29" fmla="*/ 2540000 h 3246967"/>
              <a:gd name="connsiteX30" fmla="*/ 2758699 w 8346699"/>
              <a:gd name="connsiteY30" fmla="*/ 2501900 h 3246967"/>
              <a:gd name="connsiteX31" fmla="*/ 2809499 w 8346699"/>
              <a:gd name="connsiteY31" fmla="*/ 2425700 h 3246967"/>
              <a:gd name="connsiteX32" fmla="*/ 2822199 w 8346699"/>
              <a:gd name="connsiteY32" fmla="*/ 2387600 h 3246967"/>
              <a:gd name="connsiteX33" fmla="*/ 2847599 w 8346699"/>
              <a:gd name="connsiteY33" fmla="*/ 2336800 h 3246967"/>
              <a:gd name="connsiteX34" fmla="*/ 2809499 w 8346699"/>
              <a:gd name="connsiteY34" fmla="*/ 2374900 h 3246967"/>
              <a:gd name="connsiteX35" fmla="*/ 2733299 w 8346699"/>
              <a:gd name="connsiteY35" fmla="*/ 2413000 h 3246967"/>
              <a:gd name="connsiteX36" fmla="*/ 2657099 w 8346699"/>
              <a:gd name="connsiteY36" fmla="*/ 2476500 h 3246967"/>
              <a:gd name="connsiteX37" fmla="*/ 2580899 w 8346699"/>
              <a:gd name="connsiteY37" fmla="*/ 2527300 h 3246967"/>
              <a:gd name="connsiteX38" fmla="*/ 2479299 w 8346699"/>
              <a:gd name="connsiteY38" fmla="*/ 2641600 h 3246967"/>
              <a:gd name="connsiteX39" fmla="*/ 2441199 w 8346699"/>
              <a:gd name="connsiteY39" fmla="*/ 2679700 h 3246967"/>
              <a:gd name="connsiteX40" fmla="*/ 2428499 w 8346699"/>
              <a:gd name="connsiteY40" fmla="*/ 2717800 h 3246967"/>
              <a:gd name="connsiteX41" fmla="*/ 2403099 w 8346699"/>
              <a:gd name="connsiteY41" fmla="*/ 2755900 h 3246967"/>
              <a:gd name="connsiteX42" fmla="*/ 2364999 w 8346699"/>
              <a:gd name="connsiteY42" fmla="*/ 2870200 h 3246967"/>
              <a:gd name="connsiteX43" fmla="*/ 2288799 w 8346699"/>
              <a:gd name="connsiteY43" fmla="*/ 2933700 h 3246967"/>
              <a:gd name="connsiteX44" fmla="*/ 2161799 w 8346699"/>
              <a:gd name="connsiteY44" fmla="*/ 3022600 h 3246967"/>
              <a:gd name="connsiteX45" fmla="*/ 2110999 w 8346699"/>
              <a:gd name="connsiteY45" fmla="*/ 3048000 h 3246967"/>
              <a:gd name="connsiteX46" fmla="*/ 2072899 w 8346699"/>
              <a:gd name="connsiteY46" fmla="*/ 3073400 h 3246967"/>
              <a:gd name="connsiteX47" fmla="*/ 1996699 w 8346699"/>
              <a:gd name="connsiteY47" fmla="*/ 3098800 h 3246967"/>
              <a:gd name="connsiteX48" fmla="*/ 1958599 w 8346699"/>
              <a:gd name="connsiteY48" fmla="*/ 3111500 h 3246967"/>
              <a:gd name="connsiteX49" fmla="*/ 2364999 w 8346699"/>
              <a:gd name="connsiteY49" fmla="*/ 3136900 h 3246967"/>
              <a:gd name="connsiteX50" fmla="*/ 2669799 w 8346699"/>
              <a:gd name="connsiteY50" fmla="*/ 3162300 h 3246967"/>
              <a:gd name="connsiteX51" fmla="*/ 2885699 w 8346699"/>
              <a:gd name="connsiteY51" fmla="*/ 3175000 h 3246967"/>
              <a:gd name="connsiteX52" fmla="*/ 3406399 w 8346699"/>
              <a:gd name="connsiteY52" fmla="*/ 3149600 h 3246967"/>
              <a:gd name="connsiteX53" fmla="*/ 3533399 w 8346699"/>
              <a:gd name="connsiteY53" fmla="*/ 3124200 h 3246967"/>
              <a:gd name="connsiteX54" fmla="*/ 3609599 w 8346699"/>
              <a:gd name="connsiteY54" fmla="*/ 3098800 h 3246967"/>
              <a:gd name="connsiteX55" fmla="*/ 4104899 w 8346699"/>
              <a:gd name="connsiteY55" fmla="*/ 3073400 h 3246967"/>
              <a:gd name="connsiteX56" fmla="*/ 4282699 w 8346699"/>
              <a:gd name="connsiteY56" fmla="*/ 3048000 h 3246967"/>
              <a:gd name="connsiteX57" fmla="*/ 4358899 w 8346699"/>
              <a:gd name="connsiteY57" fmla="*/ 3035300 h 3246967"/>
              <a:gd name="connsiteX58" fmla="*/ 4435099 w 8346699"/>
              <a:gd name="connsiteY58" fmla="*/ 3009900 h 3246967"/>
              <a:gd name="connsiteX59" fmla="*/ 5044699 w 8346699"/>
              <a:gd name="connsiteY59" fmla="*/ 3022600 h 3246967"/>
              <a:gd name="connsiteX60" fmla="*/ 5120899 w 8346699"/>
              <a:gd name="connsiteY60" fmla="*/ 3048000 h 3246967"/>
              <a:gd name="connsiteX61" fmla="*/ 5273299 w 8346699"/>
              <a:gd name="connsiteY61" fmla="*/ 3060700 h 3246967"/>
              <a:gd name="connsiteX62" fmla="*/ 5451099 w 8346699"/>
              <a:gd name="connsiteY62" fmla="*/ 3086100 h 3246967"/>
              <a:gd name="connsiteX63" fmla="*/ 5819399 w 8346699"/>
              <a:gd name="connsiteY63" fmla="*/ 3098800 h 3246967"/>
              <a:gd name="connsiteX64" fmla="*/ 6225799 w 8346699"/>
              <a:gd name="connsiteY64" fmla="*/ 3124200 h 3246967"/>
              <a:gd name="connsiteX65" fmla="*/ 6301999 w 8346699"/>
              <a:gd name="connsiteY65" fmla="*/ 3187700 h 3246967"/>
              <a:gd name="connsiteX66" fmla="*/ 6759199 w 8346699"/>
              <a:gd name="connsiteY66" fmla="*/ 3175000 h 3246967"/>
              <a:gd name="connsiteX67" fmla="*/ 6809999 w 8346699"/>
              <a:gd name="connsiteY67" fmla="*/ 3149600 h 3246967"/>
              <a:gd name="connsiteX68" fmla="*/ 6873499 w 8346699"/>
              <a:gd name="connsiteY68" fmla="*/ 3136900 h 3246967"/>
              <a:gd name="connsiteX69" fmla="*/ 6784599 w 8346699"/>
              <a:gd name="connsiteY69" fmla="*/ 3098800 h 3246967"/>
              <a:gd name="connsiteX70" fmla="*/ 6644899 w 8346699"/>
              <a:gd name="connsiteY70" fmla="*/ 3086100 h 3246967"/>
              <a:gd name="connsiteX71" fmla="*/ 6543299 w 8346699"/>
              <a:gd name="connsiteY71" fmla="*/ 3073400 h 3246967"/>
              <a:gd name="connsiteX72" fmla="*/ 6276599 w 8346699"/>
              <a:gd name="connsiteY72" fmla="*/ 3048000 h 3246967"/>
              <a:gd name="connsiteX73" fmla="*/ 6225799 w 8346699"/>
              <a:gd name="connsiteY73" fmla="*/ 3022600 h 3246967"/>
              <a:gd name="connsiteX74" fmla="*/ 6301999 w 8346699"/>
              <a:gd name="connsiteY74" fmla="*/ 2971800 h 3246967"/>
              <a:gd name="connsiteX75" fmla="*/ 6479799 w 8346699"/>
              <a:gd name="connsiteY75" fmla="*/ 2946400 h 3246967"/>
              <a:gd name="connsiteX76" fmla="*/ 6594099 w 8346699"/>
              <a:gd name="connsiteY76" fmla="*/ 2908300 h 3246967"/>
              <a:gd name="connsiteX77" fmla="*/ 6644899 w 8346699"/>
              <a:gd name="connsiteY77" fmla="*/ 2895600 h 3246967"/>
              <a:gd name="connsiteX78" fmla="*/ 5946399 w 8346699"/>
              <a:gd name="connsiteY78" fmla="*/ 2870200 h 3246967"/>
              <a:gd name="connsiteX79" fmla="*/ 5857499 w 8346699"/>
              <a:gd name="connsiteY79" fmla="*/ 2857500 h 3246967"/>
              <a:gd name="connsiteX80" fmla="*/ 5666999 w 8346699"/>
              <a:gd name="connsiteY80" fmla="*/ 2844800 h 3246967"/>
              <a:gd name="connsiteX81" fmla="*/ 5209799 w 8346699"/>
              <a:gd name="connsiteY81" fmla="*/ 2832100 h 3246967"/>
              <a:gd name="connsiteX82" fmla="*/ 5146299 w 8346699"/>
              <a:gd name="connsiteY82" fmla="*/ 2819400 h 3246967"/>
              <a:gd name="connsiteX83" fmla="*/ 5108199 w 8346699"/>
              <a:gd name="connsiteY83" fmla="*/ 2806700 h 3246967"/>
              <a:gd name="connsiteX84" fmla="*/ 4587499 w 8346699"/>
              <a:gd name="connsiteY84" fmla="*/ 2819400 h 3246967"/>
              <a:gd name="connsiteX85" fmla="*/ 4485899 w 8346699"/>
              <a:gd name="connsiteY85" fmla="*/ 2832100 h 3246967"/>
              <a:gd name="connsiteX86" fmla="*/ 4244599 w 8346699"/>
              <a:gd name="connsiteY86" fmla="*/ 2870200 h 3246967"/>
              <a:gd name="connsiteX87" fmla="*/ 4028699 w 8346699"/>
              <a:gd name="connsiteY87" fmla="*/ 2882900 h 3246967"/>
              <a:gd name="connsiteX88" fmla="*/ 3520699 w 8346699"/>
              <a:gd name="connsiteY88" fmla="*/ 2870200 h 3246967"/>
              <a:gd name="connsiteX89" fmla="*/ 3482599 w 8346699"/>
              <a:gd name="connsiteY89" fmla="*/ 2857500 h 3246967"/>
              <a:gd name="connsiteX90" fmla="*/ 3355599 w 8346699"/>
              <a:gd name="connsiteY90" fmla="*/ 2870200 h 3246967"/>
              <a:gd name="connsiteX91" fmla="*/ 3330199 w 8346699"/>
              <a:gd name="connsiteY91" fmla="*/ 2908300 h 3246967"/>
              <a:gd name="connsiteX92" fmla="*/ 3304799 w 8346699"/>
              <a:gd name="connsiteY92" fmla="*/ 2997200 h 3246967"/>
              <a:gd name="connsiteX93" fmla="*/ 3190499 w 8346699"/>
              <a:gd name="connsiteY93" fmla="*/ 3060700 h 3246967"/>
              <a:gd name="connsiteX94" fmla="*/ 3114299 w 8346699"/>
              <a:gd name="connsiteY94" fmla="*/ 3098800 h 3246967"/>
              <a:gd name="connsiteX95" fmla="*/ 3012699 w 8346699"/>
              <a:gd name="connsiteY95" fmla="*/ 3086100 h 3246967"/>
              <a:gd name="connsiteX96" fmla="*/ 3025399 w 8346699"/>
              <a:gd name="connsiteY96" fmla="*/ 3035300 h 3246967"/>
              <a:gd name="connsiteX97" fmla="*/ 3076199 w 8346699"/>
              <a:gd name="connsiteY97" fmla="*/ 3022600 h 3246967"/>
              <a:gd name="connsiteX98" fmla="*/ 3114299 w 8346699"/>
              <a:gd name="connsiteY98" fmla="*/ 2997200 h 3246967"/>
              <a:gd name="connsiteX99" fmla="*/ 3190499 w 8346699"/>
              <a:gd name="connsiteY99" fmla="*/ 2971800 h 3246967"/>
              <a:gd name="connsiteX100" fmla="*/ 3266699 w 8346699"/>
              <a:gd name="connsiteY100" fmla="*/ 2933700 h 3246967"/>
              <a:gd name="connsiteX101" fmla="*/ 3304799 w 8346699"/>
              <a:gd name="connsiteY101" fmla="*/ 2908300 h 3246967"/>
              <a:gd name="connsiteX102" fmla="*/ 3330199 w 8346699"/>
              <a:gd name="connsiteY102" fmla="*/ 2870200 h 3246967"/>
              <a:gd name="connsiteX103" fmla="*/ 3368299 w 8346699"/>
              <a:gd name="connsiteY103" fmla="*/ 2857500 h 3246967"/>
              <a:gd name="connsiteX104" fmla="*/ 3406399 w 8346699"/>
              <a:gd name="connsiteY104" fmla="*/ 2832100 h 3246967"/>
              <a:gd name="connsiteX105" fmla="*/ 3660399 w 8346699"/>
              <a:gd name="connsiteY105" fmla="*/ 2806700 h 3246967"/>
              <a:gd name="connsiteX106" fmla="*/ 3761999 w 8346699"/>
              <a:gd name="connsiteY106" fmla="*/ 2781300 h 3246967"/>
              <a:gd name="connsiteX107" fmla="*/ 3838199 w 8346699"/>
              <a:gd name="connsiteY107" fmla="*/ 2755900 h 3246967"/>
              <a:gd name="connsiteX108" fmla="*/ 3876299 w 8346699"/>
              <a:gd name="connsiteY108" fmla="*/ 2730500 h 3246967"/>
              <a:gd name="connsiteX109" fmla="*/ 3927099 w 8346699"/>
              <a:gd name="connsiteY109" fmla="*/ 2717800 h 3246967"/>
              <a:gd name="connsiteX110" fmla="*/ 3965199 w 8346699"/>
              <a:gd name="connsiteY110" fmla="*/ 2705100 h 3246967"/>
              <a:gd name="connsiteX111" fmla="*/ 3990599 w 8346699"/>
              <a:gd name="connsiteY111" fmla="*/ 2667000 h 3246967"/>
              <a:gd name="connsiteX112" fmla="*/ 3927099 w 8346699"/>
              <a:gd name="connsiteY112" fmla="*/ 2654300 h 3246967"/>
              <a:gd name="connsiteX113" fmla="*/ 3876299 w 8346699"/>
              <a:gd name="connsiteY113" fmla="*/ 2641600 h 3246967"/>
              <a:gd name="connsiteX114" fmla="*/ 3800099 w 8346699"/>
              <a:gd name="connsiteY114" fmla="*/ 2616200 h 3246967"/>
              <a:gd name="connsiteX115" fmla="*/ 3787399 w 8346699"/>
              <a:gd name="connsiteY115" fmla="*/ 2578100 h 3246967"/>
              <a:gd name="connsiteX116" fmla="*/ 3698499 w 8346699"/>
              <a:gd name="connsiteY116" fmla="*/ 2463800 h 3246967"/>
              <a:gd name="connsiteX117" fmla="*/ 3660399 w 8346699"/>
              <a:gd name="connsiteY117" fmla="*/ 2438400 h 3246967"/>
              <a:gd name="connsiteX118" fmla="*/ 3927099 w 8346699"/>
              <a:gd name="connsiteY118" fmla="*/ 2400300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45799 w 8346699"/>
              <a:gd name="connsiteY8" fmla="*/ 2781300 h 3246967"/>
              <a:gd name="connsiteX9" fmla="*/ 1183899 w 8346699"/>
              <a:gd name="connsiteY9" fmla="*/ 2806700 h 3246967"/>
              <a:gd name="connsiteX10" fmla="*/ 1221999 w 8346699"/>
              <a:gd name="connsiteY10" fmla="*/ 2844800 h 3246967"/>
              <a:gd name="connsiteX11" fmla="*/ 1526799 w 8346699"/>
              <a:gd name="connsiteY11" fmla="*/ 2895600 h 3246967"/>
              <a:gd name="connsiteX12" fmla="*/ 1552199 w 8346699"/>
              <a:gd name="connsiteY12" fmla="*/ 2959100 h 3246967"/>
              <a:gd name="connsiteX13" fmla="*/ 1564899 w 8346699"/>
              <a:gd name="connsiteY13" fmla="*/ 3009900 h 3246967"/>
              <a:gd name="connsiteX14" fmla="*/ 1615699 w 8346699"/>
              <a:gd name="connsiteY14" fmla="*/ 3022600 h 3246967"/>
              <a:gd name="connsiteX15" fmla="*/ 1806199 w 8346699"/>
              <a:gd name="connsiteY15" fmla="*/ 3009900 h 3246967"/>
              <a:gd name="connsiteX16" fmla="*/ 1882399 w 8346699"/>
              <a:gd name="connsiteY16" fmla="*/ 2933700 h 3246967"/>
              <a:gd name="connsiteX17" fmla="*/ 1920499 w 8346699"/>
              <a:gd name="connsiteY17" fmla="*/ 2895600 h 3246967"/>
              <a:gd name="connsiteX18" fmla="*/ 1945899 w 8346699"/>
              <a:gd name="connsiteY18" fmla="*/ 2857500 h 3246967"/>
              <a:gd name="connsiteX19" fmla="*/ 1983999 w 8346699"/>
              <a:gd name="connsiteY19" fmla="*/ 2832100 h 3246967"/>
              <a:gd name="connsiteX20" fmla="*/ 2022099 w 8346699"/>
              <a:gd name="connsiteY20" fmla="*/ 2794000 h 3246967"/>
              <a:gd name="connsiteX21" fmla="*/ 2060199 w 8346699"/>
              <a:gd name="connsiteY21" fmla="*/ 2781300 h 3246967"/>
              <a:gd name="connsiteX22" fmla="*/ 2403099 w 8346699"/>
              <a:gd name="connsiteY22" fmla="*/ 2768600 h 3246967"/>
              <a:gd name="connsiteX23" fmla="*/ 2453899 w 8346699"/>
              <a:gd name="connsiteY23" fmla="*/ 2755900 h 3246967"/>
              <a:gd name="connsiteX24" fmla="*/ 2491999 w 8346699"/>
              <a:gd name="connsiteY24" fmla="*/ 2743200 h 3246967"/>
              <a:gd name="connsiteX25" fmla="*/ 2555499 w 8346699"/>
              <a:gd name="connsiteY25" fmla="*/ 2730500 h 3246967"/>
              <a:gd name="connsiteX26" fmla="*/ 2593599 w 8346699"/>
              <a:gd name="connsiteY26" fmla="*/ 2692400 h 3246967"/>
              <a:gd name="connsiteX27" fmla="*/ 2631699 w 8346699"/>
              <a:gd name="connsiteY27" fmla="*/ 2679700 h 3246967"/>
              <a:gd name="connsiteX28" fmla="*/ 2644399 w 8346699"/>
              <a:gd name="connsiteY28" fmla="*/ 2641600 h 3246967"/>
              <a:gd name="connsiteX29" fmla="*/ 2745999 w 8346699"/>
              <a:gd name="connsiteY29" fmla="*/ 2540000 h 3246967"/>
              <a:gd name="connsiteX30" fmla="*/ 2758699 w 8346699"/>
              <a:gd name="connsiteY30" fmla="*/ 2501900 h 3246967"/>
              <a:gd name="connsiteX31" fmla="*/ 2809499 w 8346699"/>
              <a:gd name="connsiteY31" fmla="*/ 2425700 h 3246967"/>
              <a:gd name="connsiteX32" fmla="*/ 2822199 w 8346699"/>
              <a:gd name="connsiteY32" fmla="*/ 2387600 h 3246967"/>
              <a:gd name="connsiteX33" fmla="*/ 2847599 w 8346699"/>
              <a:gd name="connsiteY33" fmla="*/ 2336800 h 3246967"/>
              <a:gd name="connsiteX34" fmla="*/ 2809499 w 8346699"/>
              <a:gd name="connsiteY34" fmla="*/ 2374900 h 3246967"/>
              <a:gd name="connsiteX35" fmla="*/ 2733299 w 8346699"/>
              <a:gd name="connsiteY35" fmla="*/ 2413000 h 3246967"/>
              <a:gd name="connsiteX36" fmla="*/ 2657099 w 8346699"/>
              <a:gd name="connsiteY36" fmla="*/ 2476500 h 3246967"/>
              <a:gd name="connsiteX37" fmla="*/ 2580899 w 8346699"/>
              <a:gd name="connsiteY37" fmla="*/ 2527300 h 3246967"/>
              <a:gd name="connsiteX38" fmla="*/ 2479299 w 8346699"/>
              <a:gd name="connsiteY38" fmla="*/ 2641600 h 3246967"/>
              <a:gd name="connsiteX39" fmla="*/ 2441199 w 8346699"/>
              <a:gd name="connsiteY39" fmla="*/ 2679700 h 3246967"/>
              <a:gd name="connsiteX40" fmla="*/ 2428499 w 8346699"/>
              <a:gd name="connsiteY40" fmla="*/ 2717800 h 3246967"/>
              <a:gd name="connsiteX41" fmla="*/ 2403099 w 8346699"/>
              <a:gd name="connsiteY41" fmla="*/ 2755900 h 3246967"/>
              <a:gd name="connsiteX42" fmla="*/ 2364999 w 8346699"/>
              <a:gd name="connsiteY42" fmla="*/ 2870200 h 3246967"/>
              <a:gd name="connsiteX43" fmla="*/ 2288799 w 8346699"/>
              <a:gd name="connsiteY43" fmla="*/ 2933700 h 3246967"/>
              <a:gd name="connsiteX44" fmla="*/ 2161799 w 8346699"/>
              <a:gd name="connsiteY44" fmla="*/ 3022600 h 3246967"/>
              <a:gd name="connsiteX45" fmla="*/ 2110999 w 8346699"/>
              <a:gd name="connsiteY45" fmla="*/ 3048000 h 3246967"/>
              <a:gd name="connsiteX46" fmla="*/ 2072899 w 8346699"/>
              <a:gd name="connsiteY46" fmla="*/ 3073400 h 3246967"/>
              <a:gd name="connsiteX47" fmla="*/ 1996699 w 8346699"/>
              <a:gd name="connsiteY47" fmla="*/ 3098800 h 3246967"/>
              <a:gd name="connsiteX48" fmla="*/ 1958599 w 8346699"/>
              <a:gd name="connsiteY48" fmla="*/ 3111500 h 3246967"/>
              <a:gd name="connsiteX49" fmla="*/ 2364999 w 8346699"/>
              <a:gd name="connsiteY49" fmla="*/ 3136900 h 3246967"/>
              <a:gd name="connsiteX50" fmla="*/ 2669799 w 8346699"/>
              <a:gd name="connsiteY50" fmla="*/ 3162300 h 3246967"/>
              <a:gd name="connsiteX51" fmla="*/ 2885699 w 8346699"/>
              <a:gd name="connsiteY51" fmla="*/ 3175000 h 3246967"/>
              <a:gd name="connsiteX52" fmla="*/ 3406399 w 8346699"/>
              <a:gd name="connsiteY52" fmla="*/ 3149600 h 3246967"/>
              <a:gd name="connsiteX53" fmla="*/ 3533399 w 8346699"/>
              <a:gd name="connsiteY53" fmla="*/ 3124200 h 3246967"/>
              <a:gd name="connsiteX54" fmla="*/ 3609599 w 8346699"/>
              <a:gd name="connsiteY54" fmla="*/ 3098800 h 3246967"/>
              <a:gd name="connsiteX55" fmla="*/ 4104899 w 8346699"/>
              <a:gd name="connsiteY55" fmla="*/ 3073400 h 3246967"/>
              <a:gd name="connsiteX56" fmla="*/ 4282699 w 8346699"/>
              <a:gd name="connsiteY56" fmla="*/ 3048000 h 3246967"/>
              <a:gd name="connsiteX57" fmla="*/ 4358899 w 8346699"/>
              <a:gd name="connsiteY57" fmla="*/ 3035300 h 3246967"/>
              <a:gd name="connsiteX58" fmla="*/ 4435099 w 8346699"/>
              <a:gd name="connsiteY58" fmla="*/ 3009900 h 3246967"/>
              <a:gd name="connsiteX59" fmla="*/ 5044699 w 8346699"/>
              <a:gd name="connsiteY59" fmla="*/ 3022600 h 3246967"/>
              <a:gd name="connsiteX60" fmla="*/ 5120899 w 8346699"/>
              <a:gd name="connsiteY60" fmla="*/ 3048000 h 3246967"/>
              <a:gd name="connsiteX61" fmla="*/ 5273299 w 8346699"/>
              <a:gd name="connsiteY61" fmla="*/ 3060700 h 3246967"/>
              <a:gd name="connsiteX62" fmla="*/ 5451099 w 8346699"/>
              <a:gd name="connsiteY62" fmla="*/ 3086100 h 3246967"/>
              <a:gd name="connsiteX63" fmla="*/ 5819399 w 8346699"/>
              <a:gd name="connsiteY63" fmla="*/ 3098800 h 3246967"/>
              <a:gd name="connsiteX64" fmla="*/ 6225799 w 8346699"/>
              <a:gd name="connsiteY64" fmla="*/ 3124200 h 3246967"/>
              <a:gd name="connsiteX65" fmla="*/ 6301999 w 8346699"/>
              <a:gd name="connsiteY65" fmla="*/ 3187700 h 3246967"/>
              <a:gd name="connsiteX66" fmla="*/ 6759199 w 8346699"/>
              <a:gd name="connsiteY66" fmla="*/ 3175000 h 3246967"/>
              <a:gd name="connsiteX67" fmla="*/ 6809999 w 8346699"/>
              <a:gd name="connsiteY67" fmla="*/ 3149600 h 3246967"/>
              <a:gd name="connsiteX68" fmla="*/ 6873499 w 8346699"/>
              <a:gd name="connsiteY68" fmla="*/ 3136900 h 3246967"/>
              <a:gd name="connsiteX69" fmla="*/ 6784599 w 8346699"/>
              <a:gd name="connsiteY69" fmla="*/ 3098800 h 3246967"/>
              <a:gd name="connsiteX70" fmla="*/ 6644899 w 8346699"/>
              <a:gd name="connsiteY70" fmla="*/ 3086100 h 3246967"/>
              <a:gd name="connsiteX71" fmla="*/ 6543299 w 8346699"/>
              <a:gd name="connsiteY71" fmla="*/ 3073400 h 3246967"/>
              <a:gd name="connsiteX72" fmla="*/ 6276599 w 8346699"/>
              <a:gd name="connsiteY72" fmla="*/ 3048000 h 3246967"/>
              <a:gd name="connsiteX73" fmla="*/ 6225799 w 8346699"/>
              <a:gd name="connsiteY73" fmla="*/ 3022600 h 3246967"/>
              <a:gd name="connsiteX74" fmla="*/ 6301999 w 8346699"/>
              <a:gd name="connsiteY74" fmla="*/ 2971800 h 3246967"/>
              <a:gd name="connsiteX75" fmla="*/ 6479799 w 8346699"/>
              <a:gd name="connsiteY75" fmla="*/ 2946400 h 3246967"/>
              <a:gd name="connsiteX76" fmla="*/ 6594099 w 8346699"/>
              <a:gd name="connsiteY76" fmla="*/ 2908300 h 3246967"/>
              <a:gd name="connsiteX77" fmla="*/ 6644899 w 8346699"/>
              <a:gd name="connsiteY77" fmla="*/ 2895600 h 3246967"/>
              <a:gd name="connsiteX78" fmla="*/ 5946399 w 8346699"/>
              <a:gd name="connsiteY78" fmla="*/ 2870200 h 3246967"/>
              <a:gd name="connsiteX79" fmla="*/ 5857499 w 8346699"/>
              <a:gd name="connsiteY79" fmla="*/ 2857500 h 3246967"/>
              <a:gd name="connsiteX80" fmla="*/ 5666999 w 8346699"/>
              <a:gd name="connsiteY80" fmla="*/ 2844800 h 3246967"/>
              <a:gd name="connsiteX81" fmla="*/ 5209799 w 8346699"/>
              <a:gd name="connsiteY81" fmla="*/ 2832100 h 3246967"/>
              <a:gd name="connsiteX82" fmla="*/ 5146299 w 8346699"/>
              <a:gd name="connsiteY82" fmla="*/ 2819400 h 3246967"/>
              <a:gd name="connsiteX83" fmla="*/ 5108199 w 8346699"/>
              <a:gd name="connsiteY83" fmla="*/ 2806700 h 3246967"/>
              <a:gd name="connsiteX84" fmla="*/ 4587499 w 8346699"/>
              <a:gd name="connsiteY84" fmla="*/ 2819400 h 3246967"/>
              <a:gd name="connsiteX85" fmla="*/ 4485899 w 8346699"/>
              <a:gd name="connsiteY85" fmla="*/ 2832100 h 3246967"/>
              <a:gd name="connsiteX86" fmla="*/ 4244599 w 8346699"/>
              <a:gd name="connsiteY86" fmla="*/ 2870200 h 3246967"/>
              <a:gd name="connsiteX87" fmla="*/ 4028699 w 8346699"/>
              <a:gd name="connsiteY87" fmla="*/ 2882900 h 3246967"/>
              <a:gd name="connsiteX88" fmla="*/ 3520699 w 8346699"/>
              <a:gd name="connsiteY88" fmla="*/ 2870200 h 3246967"/>
              <a:gd name="connsiteX89" fmla="*/ 3482599 w 8346699"/>
              <a:gd name="connsiteY89" fmla="*/ 2857500 h 3246967"/>
              <a:gd name="connsiteX90" fmla="*/ 3355599 w 8346699"/>
              <a:gd name="connsiteY90" fmla="*/ 2870200 h 3246967"/>
              <a:gd name="connsiteX91" fmla="*/ 3330199 w 8346699"/>
              <a:gd name="connsiteY91" fmla="*/ 2908300 h 3246967"/>
              <a:gd name="connsiteX92" fmla="*/ 3304799 w 8346699"/>
              <a:gd name="connsiteY92" fmla="*/ 2997200 h 3246967"/>
              <a:gd name="connsiteX93" fmla="*/ 3190499 w 8346699"/>
              <a:gd name="connsiteY93" fmla="*/ 3060700 h 3246967"/>
              <a:gd name="connsiteX94" fmla="*/ 3114299 w 8346699"/>
              <a:gd name="connsiteY94" fmla="*/ 3098800 h 3246967"/>
              <a:gd name="connsiteX95" fmla="*/ 3012699 w 8346699"/>
              <a:gd name="connsiteY95" fmla="*/ 3086100 h 3246967"/>
              <a:gd name="connsiteX96" fmla="*/ 3025399 w 8346699"/>
              <a:gd name="connsiteY96" fmla="*/ 3035300 h 3246967"/>
              <a:gd name="connsiteX97" fmla="*/ 3076199 w 8346699"/>
              <a:gd name="connsiteY97" fmla="*/ 3022600 h 3246967"/>
              <a:gd name="connsiteX98" fmla="*/ 3114299 w 8346699"/>
              <a:gd name="connsiteY98" fmla="*/ 2997200 h 3246967"/>
              <a:gd name="connsiteX99" fmla="*/ 3190499 w 8346699"/>
              <a:gd name="connsiteY99" fmla="*/ 2971800 h 3246967"/>
              <a:gd name="connsiteX100" fmla="*/ 3266699 w 8346699"/>
              <a:gd name="connsiteY100" fmla="*/ 2933700 h 3246967"/>
              <a:gd name="connsiteX101" fmla="*/ 3304799 w 8346699"/>
              <a:gd name="connsiteY101" fmla="*/ 2908300 h 3246967"/>
              <a:gd name="connsiteX102" fmla="*/ 3330199 w 8346699"/>
              <a:gd name="connsiteY102" fmla="*/ 2870200 h 3246967"/>
              <a:gd name="connsiteX103" fmla="*/ 3368299 w 8346699"/>
              <a:gd name="connsiteY103" fmla="*/ 2857500 h 3246967"/>
              <a:gd name="connsiteX104" fmla="*/ 3406399 w 8346699"/>
              <a:gd name="connsiteY104" fmla="*/ 2832100 h 3246967"/>
              <a:gd name="connsiteX105" fmla="*/ 3660399 w 8346699"/>
              <a:gd name="connsiteY105" fmla="*/ 2806700 h 3246967"/>
              <a:gd name="connsiteX106" fmla="*/ 3761999 w 8346699"/>
              <a:gd name="connsiteY106" fmla="*/ 2781300 h 3246967"/>
              <a:gd name="connsiteX107" fmla="*/ 3838199 w 8346699"/>
              <a:gd name="connsiteY107" fmla="*/ 2755900 h 3246967"/>
              <a:gd name="connsiteX108" fmla="*/ 3876299 w 8346699"/>
              <a:gd name="connsiteY108" fmla="*/ 2730500 h 3246967"/>
              <a:gd name="connsiteX109" fmla="*/ 3927099 w 8346699"/>
              <a:gd name="connsiteY109" fmla="*/ 2717800 h 3246967"/>
              <a:gd name="connsiteX110" fmla="*/ 3965199 w 8346699"/>
              <a:gd name="connsiteY110" fmla="*/ 2705100 h 3246967"/>
              <a:gd name="connsiteX111" fmla="*/ 3990599 w 8346699"/>
              <a:gd name="connsiteY111" fmla="*/ 2667000 h 3246967"/>
              <a:gd name="connsiteX112" fmla="*/ 3927099 w 8346699"/>
              <a:gd name="connsiteY112" fmla="*/ 2654300 h 3246967"/>
              <a:gd name="connsiteX113" fmla="*/ 3876299 w 8346699"/>
              <a:gd name="connsiteY113" fmla="*/ 2641600 h 3246967"/>
              <a:gd name="connsiteX114" fmla="*/ 3800099 w 8346699"/>
              <a:gd name="connsiteY114" fmla="*/ 2616200 h 3246967"/>
              <a:gd name="connsiteX115" fmla="*/ 3787399 w 8346699"/>
              <a:gd name="connsiteY115" fmla="*/ 2578100 h 3246967"/>
              <a:gd name="connsiteX116" fmla="*/ 3698499 w 8346699"/>
              <a:gd name="connsiteY116" fmla="*/ 2463800 h 3246967"/>
              <a:gd name="connsiteX117" fmla="*/ 3660399 w 8346699"/>
              <a:gd name="connsiteY117" fmla="*/ 2438400 h 3246967"/>
              <a:gd name="connsiteX118" fmla="*/ 3927099 w 8346699"/>
              <a:gd name="connsiteY118" fmla="*/ 2400300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45799 w 8346699"/>
              <a:gd name="connsiteY8" fmla="*/ 2781300 h 3246967"/>
              <a:gd name="connsiteX9" fmla="*/ 1183899 w 8346699"/>
              <a:gd name="connsiteY9" fmla="*/ 2806700 h 3246967"/>
              <a:gd name="connsiteX10" fmla="*/ 1221999 w 8346699"/>
              <a:gd name="connsiteY10" fmla="*/ 2988734 h 3246967"/>
              <a:gd name="connsiteX11" fmla="*/ 1526799 w 8346699"/>
              <a:gd name="connsiteY11" fmla="*/ 2895600 h 3246967"/>
              <a:gd name="connsiteX12" fmla="*/ 1552199 w 8346699"/>
              <a:gd name="connsiteY12" fmla="*/ 2959100 h 3246967"/>
              <a:gd name="connsiteX13" fmla="*/ 1564899 w 8346699"/>
              <a:gd name="connsiteY13" fmla="*/ 3009900 h 3246967"/>
              <a:gd name="connsiteX14" fmla="*/ 1615699 w 8346699"/>
              <a:gd name="connsiteY14" fmla="*/ 3022600 h 3246967"/>
              <a:gd name="connsiteX15" fmla="*/ 1806199 w 8346699"/>
              <a:gd name="connsiteY15" fmla="*/ 3009900 h 3246967"/>
              <a:gd name="connsiteX16" fmla="*/ 1882399 w 8346699"/>
              <a:gd name="connsiteY16" fmla="*/ 2933700 h 3246967"/>
              <a:gd name="connsiteX17" fmla="*/ 1920499 w 8346699"/>
              <a:gd name="connsiteY17" fmla="*/ 2895600 h 3246967"/>
              <a:gd name="connsiteX18" fmla="*/ 1945899 w 8346699"/>
              <a:gd name="connsiteY18" fmla="*/ 2857500 h 3246967"/>
              <a:gd name="connsiteX19" fmla="*/ 1983999 w 8346699"/>
              <a:gd name="connsiteY19" fmla="*/ 2832100 h 3246967"/>
              <a:gd name="connsiteX20" fmla="*/ 2022099 w 8346699"/>
              <a:gd name="connsiteY20" fmla="*/ 2794000 h 3246967"/>
              <a:gd name="connsiteX21" fmla="*/ 2060199 w 8346699"/>
              <a:gd name="connsiteY21" fmla="*/ 2781300 h 3246967"/>
              <a:gd name="connsiteX22" fmla="*/ 2403099 w 8346699"/>
              <a:gd name="connsiteY22" fmla="*/ 2768600 h 3246967"/>
              <a:gd name="connsiteX23" fmla="*/ 2453899 w 8346699"/>
              <a:gd name="connsiteY23" fmla="*/ 2755900 h 3246967"/>
              <a:gd name="connsiteX24" fmla="*/ 2491999 w 8346699"/>
              <a:gd name="connsiteY24" fmla="*/ 2743200 h 3246967"/>
              <a:gd name="connsiteX25" fmla="*/ 2555499 w 8346699"/>
              <a:gd name="connsiteY25" fmla="*/ 2730500 h 3246967"/>
              <a:gd name="connsiteX26" fmla="*/ 2593599 w 8346699"/>
              <a:gd name="connsiteY26" fmla="*/ 2692400 h 3246967"/>
              <a:gd name="connsiteX27" fmla="*/ 2631699 w 8346699"/>
              <a:gd name="connsiteY27" fmla="*/ 2679700 h 3246967"/>
              <a:gd name="connsiteX28" fmla="*/ 2644399 w 8346699"/>
              <a:gd name="connsiteY28" fmla="*/ 2641600 h 3246967"/>
              <a:gd name="connsiteX29" fmla="*/ 2745999 w 8346699"/>
              <a:gd name="connsiteY29" fmla="*/ 2540000 h 3246967"/>
              <a:gd name="connsiteX30" fmla="*/ 2758699 w 8346699"/>
              <a:gd name="connsiteY30" fmla="*/ 2501900 h 3246967"/>
              <a:gd name="connsiteX31" fmla="*/ 2809499 w 8346699"/>
              <a:gd name="connsiteY31" fmla="*/ 2425700 h 3246967"/>
              <a:gd name="connsiteX32" fmla="*/ 2822199 w 8346699"/>
              <a:gd name="connsiteY32" fmla="*/ 2387600 h 3246967"/>
              <a:gd name="connsiteX33" fmla="*/ 2847599 w 8346699"/>
              <a:gd name="connsiteY33" fmla="*/ 2336800 h 3246967"/>
              <a:gd name="connsiteX34" fmla="*/ 2809499 w 8346699"/>
              <a:gd name="connsiteY34" fmla="*/ 2374900 h 3246967"/>
              <a:gd name="connsiteX35" fmla="*/ 2733299 w 8346699"/>
              <a:gd name="connsiteY35" fmla="*/ 2413000 h 3246967"/>
              <a:gd name="connsiteX36" fmla="*/ 2657099 w 8346699"/>
              <a:gd name="connsiteY36" fmla="*/ 2476500 h 3246967"/>
              <a:gd name="connsiteX37" fmla="*/ 2580899 w 8346699"/>
              <a:gd name="connsiteY37" fmla="*/ 2527300 h 3246967"/>
              <a:gd name="connsiteX38" fmla="*/ 2479299 w 8346699"/>
              <a:gd name="connsiteY38" fmla="*/ 2641600 h 3246967"/>
              <a:gd name="connsiteX39" fmla="*/ 2441199 w 8346699"/>
              <a:gd name="connsiteY39" fmla="*/ 2679700 h 3246967"/>
              <a:gd name="connsiteX40" fmla="*/ 2428499 w 8346699"/>
              <a:gd name="connsiteY40" fmla="*/ 2717800 h 3246967"/>
              <a:gd name="connsiteX41" fmla="*/ 2403099 w 8346699"/>
              <a:gd name="connsiteY41" fmla="*/ 2755900 h 3246967"/>
              <a:gd name="connsiteX42" fmla="*/ 2364999 w 8346699"/>
              <a:gd name="connsiteY42" fmla="*/ 2870200 h 3246967"/>
              <a:gd name="connsiteX43" fmla="*/ 2288799 w 8346699"/>
              <a:gd name="connsiteY43" fmla="*/ 2933700 h 3246967"/>
              <a:gd name="connsiteX44" fmla="*/ 2161799 w 8346699"/>
              <a:gd name="connsiteY44" fmla="*/ 3022600 h 3246967"/>
              <a:gd name="connsiteX45" fmla="*/ 2110999 w 8346699"/>
              <a:gd name="connsiteY45" fmla="*/ 3048000 h 3246967"/>
              <a:gd name="connsiteX46" fmla="*/ 2072899 w 8346699"/>
              <a:gd name="connsiteY46" fmla="*/ 3073400 h 3246967"/>
              <a:gd name="connsiteX47" fmla="*/ 1996699 w 8346699"/>
              <a:gd name="connsiteY47" fmla="*/ 3098800 h 3246967"/>
              <a:gd name="connsiteX48" fmla="*/ 1958599 w 8346699"/>
              <a:gd name="connsiteY48" fmla="*/ 3111500 h 3246967"/>
              <a:gd name="connsiteX49" fmla="*/ 2364999 w 8346699"/>
              <a:gd name="connsiteY49" fmla="*/ 3136900 h 3246967"/>
              <a:gd name="connsiteX50" fmla="*/ 2669799 w 8346699"/>
              <a:gd name="connsiteY50" fmla="*/ 3162300 h 3246967"/>
              <a:gd name="connsiteX51" fmla="*/ 2885699 w 8346699"/>
              <a:gd name="connsiteY51" fmla="*/ 3175000 h 3246967"/>
              <a:gd name="connsiteX52" fmla="*/ 3406399 w 8346699"/>
              <a:gd name="connsiteY52" fmla="*/ 3149600 h 3246967"/>
              <a:gd name="connsiteX53" fmla="*/ 3533399 w 8346699"/>
              <a:gd name="connsiteY53" fmla="*/ 3124200 h 3246967"/>
              <a:gd name="connsiteX54" fmla="*/ 3609599 w 8346699"/>
              <a:gd name="connsiteY54" fmla="*/ 3098800 h 3246967"/>
              <a:gd name="connsiteX55" fmla="*/ 4104899 w 8346699"/>
              <a:gd name="connsiteY55" fmla="*/ 3073400 h 3246967"/>
              <a:gd name="connsiteX56" fmla="*/ 4282699 w 8346699"/>
              <a:gd name="connsiteY56" fmla="*/ 3048000 h 3246967"/>
              <a:gd name="connsiteX57" fmla="*/ 4358899 w 8346699"/>
              <a:gd name="connsiteY57" fmla="*/ 3035300 h 3246967"/>
              <a:gd name="connsiteX58" fmla="*/ 4435099 w 8346699"/>
              <a:gd name="connsiteY58" fmla="*/ 3009900 h 3246967"/>
              <a:gd name="connsiteX59" fmla="*/ 5044699 w 8346699"/>
              <a:gd name="connsiteY59" fmla="*/ 3022600 h 3246967"/>
              <a:gd name="connsiteX60" fmla="*/ 5120899 w 8346699"/>
              <a:gd name="connsiteY60" fmla="*/ 3048000 h 3246967"/>
              <a:gd name="connsiteX61" fmla="*/ 5273299 w 8346699"/>
              <a:gd name="connsiteY61" fmla="*/ 3060700 h 3246967"/>
              <a:gd name="connsiteX62" fmla="*/ 5451099 w 8346699"/>
              <a:gd name="connsiteY62" fmla="*/ 3086100 h 3246967"/>
              <a:gd name="connsiteX63" fmla="*/ 5819399 w 8346699"/>
              <a:gd name="connsiteY63" fmla="*/ 3098800 h 3246967"/>
              <a:gd name="connsiteX64" fmla="*/ 6225799 w 8346699"/>
              <a:gd name="connsiteY64" fmla="*/ 3124200 h 3246967"/>
              <a:gd name="connsiteX65" fmla="*/ 6301999 w 8346699"/>
              <a:gd name="connsiteY65" fmla="*/ 3187700 h 3246967"/>
              <a:gd name="connsiteX66" fmla="*/ 6759199 w 8346699"/>
              <a:gd name="connsiteY66" fmla="*/ 3175000 h 3246967"/>
              <a:gd name="connsiteX67" fmla="*/ 6809999 w 8346699"/>
              <a:gd name="connsiteY67" fmla="*/ 3149600 h 3246967"/>
              <a:gd name="connsiteX68" fmla="*/ 6873499 w 8346699"/>
              <a:gd name="connsiteY68" fmla="*/ 3136900 h 3246967"/>
              <a:gd name="connsiteX69" fmla="*/ 6784599 w 8346699"/>
              <a:gd name="connsiteY69" fmla="*/ 3098800 h 3246967"/>
              <a:gd name="connsiteX70" fmla="*/ 6644899 w 8346699"/>
              <a:gd name="connsiteY70" fmla="*/ 3086100 h 3246967"/>
              <a:gd name="connsiteX71" fmla="*/ 6543299 w 8346699"/>
              <a:gd name="connsiteY71" fmla="*/ 3073400 h 3246967"/>
              <a:gd name="connsiteX72" fmla="*/ 6276599 w 8346699"/>
              <a:gd name="connsiteY72" fmla="*/ 3048000 h 3246967"/>
              <a:gd name="connsiteX73" fmla="*/ 6225799 w 8346699"/>
              <a:gd name="connsiteY73" fmla="*/ 3022600 h 3246967"/>
              <a:gd name="connsiteX74" fmla="*/ 6301999 w 8346699"/>
              <a:gd name="connsiteY74" fmla="*/ 2971800 h 3246967"/>
              <a:gd name="connsiteX75" fmla="*/ 6479799 w 8346699"/>
              <a:gd name="connsiteY75" fmla="*/ 2946400 h 3246967"/>
              <a:gd name="connsiteX76" fmla="*/ 6594099 w 8346699"/>
              <a:gd name="connsiteY76" fmla="*/ 2908300 h 3246967"/>
              <a:gd name="connsiteX77" fmla="*/ 6644899 w 8346699"/>
              <a:gd name="connsiteY77" fmla="*/ 2895600 h 3246967"/>
              <a:gd name="connsiteX78" fmla="*/ 5946399 w 8346699"/>
              <a:gd name="connsiteY78" fmla="*/ 2870200 h 3246967"/>
              <a:gd name="connsiteX79" fmla="*/ 5857499 w 8346699"/>
              <a:gd name="connsiteY79" fmla="*/ 2857500 h 3246967"/>
              <a:gd name="connsiteX80" fmla="*/ 5666999 w 8346699"/>
              <a:gd name="connsiteY80" fmla="*/ 2844800 h 3246967"/>
              <a:gd name="connsiteX81" fmla="*/ 5209799 w 8346699"/>
              <a:gd name="connsiteY81" fmla="*/ 2832100 h 3246967"/>
              <a:gd name="connsiteX82" fmla="*/ 5146299 w 8346699"/>
              <a:gd name="connsiteY82" fmla="*/ 2819400 h 3246967"/>
              <a:gd name="connsiteX83" fmla="*/ 5108199 w 8346699"/>
              <a:gd name="connsiteY83" fmla="*/ 2806700 h 3246967"/>
              <a:gd name="connsiteX84" fmla="*/ 4587499 w 8346699"/>
              <a:gd name="connsiteY84" fmla="*/ 2819400 h 3246967"/>
              <a:gd name="connsiteX85" fmla="*/ 4485899 w 8346699"/>
              <a:gd name="connsiteY85" fmla="*/ 2832100 h 3246967"/>
              <a:gd name="connsiteX86" fmla="*/ 4244599 w 8346699"/>
              <a:gd name="connsiteY86" fmla="*/ 2870200 h 3246967"/>
              <a:gd name="connsiteX87" fmla="*/ 4028699 w 8346699"/>
              <a:gd name="connsiteY87" fmla="*/ 2882900 h 3246967"/>
              <a:gd name="connsiteX88" fmla="*/ 3520699 w 8346699"/>
              <a:gd name="connsiteY88" fmla="*/ 2870200 h 3246967"/>
              <a:gd name="connsiteX89" fmla="*/ 3482599 w 8346699"/>
              <a:gd name="connsiteY89" fmla="*/ 2857500 h 3246967"/>
              <a:gd name="connsiteX90" fmla="*/ 3355599 w 8346699"/>
              <a:gd name="connsiteY90" fmla="*/ 2870200 h 3246967"/>
              <a:gd name="connsiteX91" fmla="*/ 3330199 w 8346699"/>
              <a:gd name="connsiteY91" fmla="*/ 2908300 h 3246967"/>
              <a:gd name="connsiteX92" fmla="*/ 3304799 w 8346699"/>
              <a:gd name="connsiteY92" fmla="*/ 2997200 h 3246967"/>
              <a:gd name="connsiteX93" fmla="*/ 3190499 w 8346699"/>
              <a:gd name="connsiteY93" fmla="*/ 3060700 h 3246967"/>
              <a:gd name="connsiteX94" fmla="*/ 3114299 w 8346699"/>
              <a:gd name="connsiteY94" fmla="*/ 3098800 h 3246967"/>
              <a:gd name="connsiteX95" fmla="*/ 3012699 w 8346699"/>
              <a:gd name="connsiteY95" fmla="*/ 3086100 h 3246967"/>
              <a:gd name="connsiteX96" fmla="*/ 3025399 w 8346699"/>
              <a:gd name="connsiteY96" fmla="*/ 3035300 h 3246967"/>
              <a:gd name="connsiteX97" fmla="*/ 3076199 w 8346699"/>
              <a:gd name="connsiteY97" fmla="*/ 3022600 h 3246967"/>
              <a:gd name="connsiteX98" fmla="*/ 3114299 w 8346699"/>
              <a:gd name="connsiteY98" fmla="*/ 2997200 h 3246967"/>
              <a:gd name="connsiteX99" fmla="*/ 3190499 w 8346699"/>
              <a:gd name="connsiteY99" fmla="*/ 2971800 h 3246967"/>
              <a:gd name="connsiteX100" fmla="*/ 3266699 w 8346699"/>
              <a:gd name="connsiteY100" fmla="*/ 2933700 h 3246967"/>
              <a:gd name="connsiteX101" fmla="*/ 3304799 w 8346699"/>
              <a:gd name="connsiteY101" fmla="*/ 2908300 h 3246967"/>
              <a:gd name="connsiteX102" fmla="*/ 3330199 w 8346699"/>
              <a:gd name="connsiteY102" fmla="*/ 2870200 h 3246967"/>
              <a:gd name="connsiteX103" fmla="*/ 3368299 w 8346699"/>
              <a:gd name="connsiteY103" fmla="*/ 2857500 h 3246967"/>
              <a:gd name="connsiteX104" fmla="*/ 3406399 w 8346699"/>
              <a:gd name="connsiteY104" fmla="*/ 2832100 h 3246967"/>
              <a:gd name="connsiteX105" fmla="*/ 3660399 w 8346699"/>
              <a:gd name="connsiteY105" fmla="*/ 2806700 h 3246967"/>
              <a:gd name="connsiteX106" fmla="*/ 3761999 w 8346699"/>
              <a:gd name="connsiteY106" fmla="*/ 2781300 h 3246967"/>
              <a:gd name="connsiteX107" fmla="*/ 3838199 w 8346699"/>
              <a:gd name="connsiteY107" fmla="*/ 2755900 h 3246967"/>
              <a:gd name="connsiteX108" fmla="*/ 3876299 w 8346699"/>
              <a:gd name="connsiteY108" fmla="*/ 2730500 h 3246967"/>
              <a:gd name="connsiteX109" fmla="*/ 3927099 w 8346699"/>
              <a:gd name="connsiteY109" fmla="*/ 2717800 h 3246967"/>
              <a:gd name="connsiteX110" fmla="*/ 3965199 w 8346699"/>
              <a:gd name="connsiteY110" fmla="*/ 2705100 h 3246967"/>
              <a:gd name="connsiteX111" fmla="*/ 3990599 w 8346699"/>
              <a:gd name="connsiteY111" fmla="*/ 2667000 h 3246967"/>
              <a:gd name="connsiteX112" fmla="*/ 3927099 w 8346699"/>
              <a:gd name="connsiteY112" fmla="*/ 2654300 h 3246967"/>
              <a:gd name="connsiteX113" fmla="*/ 3876299 w 8346699"/>
              <a:gd name="connsiteY113" fmla="*/ 2641600 h 3246967"/>
              <a:gd name="connsiteX114" fmla="*/ 3800099 w 8346699"/>
              <a:gd name="connsiteY114" fmla="*/ 2616200 h 3246967"/>
              <a:gd name="connsiteX115" fmla="*/ 3787399 w 8346699"/>
              <a:gd name="connsiteY115" fmla="*/ 2578100 h 3246967"/>
              <a:gd name="connsiteX116" fmla="*/ 3698499 w 8346699"/>
              <a:gd name="connsiteY116" fmla="*/ 2463800 h 3246967"/>
              <a:gd name="connsiteX117" fmla="*/ 3660399 w 8346699"/>
              <a:gd name="connsiteY117" fmla="*/ 2438400 h 3246967"/>
              <a:gd name="connsiteX118" fmla="*/ 3927099 w 8346699"/>
              <a:gd name="connsiteY118" fmla="*/ 2400300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45799 w 8346699"/>
              <a:gd name="connsiteY8" fmla="*/ 2781300 h 3246967"/>
              <a:gd name="connsiteX9" fmla="*/ 1183899 w 8346699"/>
              <a:gd name="connsiteY9" fmla="*/ 2806700 h 3246967"/>
              <a:gd name="connsiteX10" fmla="*/ 1221999 w 8346699"/>
              <a:gd name="connsiteY10" fmla="*/ 2988734 h 3246967"/>
              <a:gd name="connsiteX11" fmla="*/ 1526799 w 8346699"/>
              <a:gd name="connsiteY11" fmla="*/ 2895600 h 3246967"/>
              <a:gd name="connsiteX12" fmla="*/ 1552199 w 8346699"/>
              <a:gd name="connsiteY12" fmla="*/ 2959100 h 3246967"/>
              <a:gd name="connsiteX13" fmla="*/ 1564899 w 8346699"/>
              <a:gd name="connsiteY13" fmla="*/ 3009900 h 3246967"/>
              <a:gd name="connsiteX14" fmla="*/ 1615699 w 8346699"/>
              <a:gd name="connsiteY14" fmla="*/ 3022600 h 3246967"/>
              <a:gd name="connsiteX15" fmla="*/ 1806199 w 8346699"/>
              <a:gd name="connsiteY15" fmla="*/ 3009900 h 3246967"/>
              <a:gd name="connsiteX16" fmla="*/ 1882399 w 8346699"/>
              <a:gd name="connsiteY16" fmla="*/ 2933700 h 3246967"/>
              <a:gd name="connsiteX17" fmla="*/ 1920499 w 8346699"/>
              <a:gd name="connsiteY17" fmla="*/ 2895600 h 3246967"/>
              <a:gd name="connsiteX18" fmla="*/ 1945899 w 8346699"/>
              <a:gd name="connsiteY18" fmla="*/ 2857500 h 3246967"/>
              <a:gd name="connsiteX19" fmla="*/ 1983999 w 8346699"/>
              <a:gd name="connsiteY19" fmla="*/ 2832100 h 3246967"/>
              <a:gd name="connsiteX20" fmla="*/ 2022099 w 8346699"/>
              <a:gd name="connsiteY20" fmla="*/ 2794000 h 3246967"/>
              <a:gd name="connsiteX21" fmla="*/ 2060199 w 8346699"/>
              <a:gd name="connsiteY21" fmla="*/ 2781300 h 3246967"/>
              <a:gd name="connsiteX22" fmla="*/ 2403099 w 8346699"/>
              <a:gd name="connsiteY22" fmla="*/ 2768600 h 3246967"/>
              <a:gd name="connsiteX23" fmla="*/ 2453899 w 8346699"/>
              <a:gd name="connsiteY23" fmla="*/ 2755900 h 3246967"/>
              <a:gd name="connsiteX24" fmla="*/ 2491999 w 8346699"/>
              <a:gd name="connsiteY24" fmla="*/ 2743200 h 3246967"/>
              <a:gd name="connsiteX25" fmla="*/ 2555499 w 8346699"/>
              <a:gd name="connsiteY25" fmla="*/ 2730500 h 3246967"/>
              <a:gd name="connsiteX26" fmla="*/ 2593599 w 8346699"/>
              <a:gd name="connsiteY26" fmla="*/ 2692400 h 3246967"/>
              <a:gd name="connsiteX27" fmla="*/ 2631699 w 8346699"/>
              <a:gd name="connsiteY27" fmla="*/ 2679700 h 3246967"/>
              <a:gd name="connsiteX28" fmla="*/ 2644399 w 8346699"/>
              <a:gd name="connsiteY28" fmla="*/ 2641600 h 3246967"/>
              <a:gd name="connsiteX29" fmla="*/ 2745999 w 8346699"/>
              <a:gd name="connsiteY29" fmla="*/ 2540000 h 3246967"/>
              <a:gd name="connsiteX30" fmla="*/ 2758699 w 8346699"/>
              <a:gd name="connsiteY30" fmla="*/ 2501900 h 3246967"/>
              <a:gd name="connsiteX31" fmla="*/ 2809499 w 8346699"/>
              <a:gd name="connsiteY31" fmla="*/ 2425700 h 3246967"/>
              <a:gd name="connsiteX32" fmla="*/ 2822199 w 8346699"/>
              <a:gd name="connsiteY32" fmla="*/ 2387600 h 3246967"/>
              <a:gd name="connsiteX33" fmla="*/ 2847599 w 8346699"/>
              <a:gd name="connsiteY33" fmla="*/ 2336800 h 3246967"/>
              <a:gd name="connsiteX34" fmla="*/ 2809499 w 8346699"/>
              <a:gd name="connsiteY34" fmla="*/ 2374900 h 3246967"/>
              <a:gd name="connsiteX35" fmla="*/ 2733299 w 8346699"/>
              <a:gd name="connsiteY35" fmla="*/ 2413000 h 3246967"/>
              <a:gd name="connsiteX36" fmla="*/ 2657099 w 8346699"/>
              <a:gd name="connsiteY36" fmla="*/ 2476500 h 3246967"/>
              <a:gd name="connsiteX37" fmla="*/ 2580899 w 8346699"/>
              <a:gd name="connsiteY37" fmla="*/ 2527300 h 3246967"/>
              <a:gd name="connsiteX38" fmla="*/ 2479299 w 8346699"/>
              <a:gd name="connsiteY38" fmla="*/ 2641600 h 3246967"/>
              <a:gd name="connsiteX39" fmla="*/ 2441199 w 8346699"/>
              <a:gd name="connsiteY39" fmla="*/ 2679700 h 3246967"/>
              <a:gd name="connsiteX40" fmla="*/ 2428499 w 8346699"/>
              <a:gd name="connsiteY40" fmla="*/ 2717800 h 3246967"/>
              <a:gd name="connsiteX41" fmla="*/ 2403099 w 8346699"/>
              <a:gd name="connsiteY41" fmla="*/ 2755900 h 3246967"/>
              <a:gd name="connsiteX42" fmla="*/ 2364999 w 8346699"/>
              <a:gd name="connsiteY42" fmla="*/ 2870200 h 3246967"/>
              <a:gd name="connsiteX43" fmla="*/ 2288799 w 8346699"/>
              <a:gd name="connsiteY43" fmla="*/ 2933700 h 3246967"/>
              <a:gd name="connsiteX44" fmla="*/ 2161799 w 8346699"/>
              <a:gd name="connsiteY44" fmla="*/ 3022600 h 3246967"/>
              <a:gd name="connsiteX45" fmla="*/ 2110999 w 8346699"/>
              <a:gd name="connsiteY45" fmla="*/ 3048000 h 3246967"/>
              <a:gd name="connsiteX46" fmla="*/ 2072899 w 8346699"/>
              <a:gd name="connsiteY46" fmla="*/ 3073400 h 3246967"/>
              <a:gd name="connsiteX47" fmla="*/ 1996699 w 8346699"/>
              <a:gd name="connsiteY47" fmla="*/ 3098800 h 3246967"/>
              <a:gd name="connsiteX48" fmla="*/ 1958599 w 8346699"/>
              <a:gd name="connsiteY48" fmla="*/ 3111500 h 3246967"/>
              <a:gd name="connsiteX49" fmla="*/ 2364999 w 8346699"/>
              <a:gd name="connsiteY49" fmla="*/ 3136900 h 3246967"/>
              <a:gd name="connsiteX50" fmla="*/ 2669799 w 8346699"/>
              <a:gd name="connsiteY50" fmla="*/ 3162300 h 3246967"/>
              <a:gd name="connsiteX51" fmla="*/ 2885699 w 8346699"/>
              <a:gd name="connsiteY51" fmla="*/ 3175000 h 3246967"/>
              <a:gd name="connsiteX52" fmla="*/ 3406399 w 8346699"/>
              <a:gd name="connsiteY52" fmla="*/ 3149600 h 3246967"/>
              <a:gd name="connsiteX53" fmla="*/ 3533399 w 8346699"/>
              <a:gd name="connsiteY53" fmla="*/ 3124200 h 3246967"/>
              <a:gd name="connsiteX54" fmla="*/ 3609599 w 8346699"/>
              <a:gd name="connsiteY54" fmla="*/ 3098800 h 3246967"/>
              <a:gd name="connsiteX55" fmla="*/ 4104899 w 8346699"/>
              <a:gd name="connsiteY55" fmla="*/ 3073400 h 3246967"/>
              <a:gd name="connsiteX56" fmla="*/ 4282699 w 8346699"/>
              <a:gd name="connsiteY56" fmla="*/ 3048000 h 3246967"/>
              <a:gd name="connsiteX57" fmla="*/ 4358899 w 8346699"/>
              <a:gd name="connsiteY57" fmla="*/ 3035300 h 3246967"/>
              <a:gd name="connsiteX58" fmla="*/ 4435099 w 8346699"/>
              <a:gd name="connsiteY58" fmla="*/ 3009900 h 3246967"/>
              <a:gd name="connsiteX59" fmla="*/ 5044699 w 8346699"/>
              <a:gd name="connsiteY59" fmla="*/ 3022600 h 3246967"/>
              <a:gd name="connsiteX60" fmla="*/ 5120899 w 8346699"/>
              <a:gd name="connsiteY60" fmla="*/ 3048000 h 3246967"/>
              <a:gd name="connsiteX61" fmla="*/ 5273299 w 8346699"/>
              <a:gd name="connsiteY61" fmla="*/ 3060700 h 3246967"/>
              <a:gd name="connsiteX62" fmla="*/ 5451099 w 8346699"/>
              <a:gd name="connsiteY62" fmla="*/ 3086100 h 3246967"/>
              <a:gd name="connsiteX63" fmla="*/ 5819399 w 8346699"/>
              <a:gd name="connsiteY63" fmla="*/ 3098800 h 3246967"/>
              <a:gd name="connsiteX64" fmla="*/ 6225799 w 8346699"/>
              <a:gd name="connsiteY64" fmla="*/ 3124200 h 3246967"/>
              <a:gd name="connsiteX65" fmla="*/ 6301999 w 8346699"/>
              <a:gd name="connsiteY65" fmla="*/ 3187700 h 3246967"/>
              <a:gd name="connsiteX66" fmla="*/ 6759199 w 8346699"/>
              <a:gd name="connsiteY66" fmla="*/ 3175000 h 3246967"/>
              <a:gd name="connsiteX67" fmla="*/ 6809999 w 8346699"/>
              <a:gd name="connsiteY67" fmla="*/ 3149600 h 3246967"/>
              <a:gd name="connsiteX68" fmla="*/ 6873499 w 8346699"/>
              <a:gd name="connsiteY68" fmla="*/ 3136900 h 3246967"/>
              <a:gd name="connsiteX69" fmla="*/ 6784599 w 8346699"/>
              <a:gd name="connsiteY69" fmla="*/ 3098800 h 3246967"/>
              <a:gd name="connsiteX70" fmla="*/ 6644899 w 8346699"/>
              <a:gd name="connsiteY70" fmla="*/ 3086100 h 3246967"/>
              <a:gd name="connsiteX71" fmla="*/ 6543299 w 8346699"/>
              <a:gd name="connsiteY71" fmla="*/ 3073400 h 3246967"/>
              <a:gd name="connsiteX72" fmla="*/ 6276599 w 8346699"/>
              <a:gd name="connsiteY72" fmla="*/ 3048000 h 3246967"/>
              <a:gd name="connsiteX73" fmla="*/ 6225799 w 8346699"/>
              <a:gd name="connsiteY73" fmla="*/ 3022600 h 3246967"/>
              <a:gd name="connsiteX74" fmla="*/ 6301999 w 8346699"/>
              <a:gd name="connsiteY74" fmla="*/ 2971800 h 3246967"/>
              <a:gd name="connsiteX75" fmla="*/ 6479799 w 8346699"/>
              <a:gd name="connsiteY75" fmla="*/ 2946400 h 3246967"/>
              <a:gd name="connsiteX76" fmla="*/ 6594099 w 8346699"/>
              <a:gd name="connsiteY76" fmla="*/ 2908300 h 3246967"/>
              <a:gd name="connsiteX77" fmla="*/ 6644899 w 8346699"/>
              <a:gd name="connsiteY77" fmla="*/ 2895600 h 3246967"/>
              <a:gd name="connsiteX78" fmla="*/ 5946399 w 8346699"/>
              <a:gd name="connsiteY78" fmla="*/ 2870200 h 3246967"/>
              <a:gd name="connsiteX79" fmla="*/ 5857499 w 8346699"/>
              <a:gd name="connsiteY79" fmla="*/ 2857500 h 3246967"/>
              <a:gd name="connsiteX80" fmla="*/ 5666999 w 8346699"/>
              <a:gd name="connsiteY80" fmla="*/ 2844800 h 3246967"/>
              <a:gd name="connsiteX81" fmla="*/ 5209799 w 8346699"/>
              <a:gd name="connsiteY81" fmla="*/ 2832100 h 3246967"/>
              <a:gd name="connsiteX82" fmla="*/ 5146299 w 8346699"/>
              <a:gd name="connsiteY82" fmla="*/ 2819400 h 3246967"/>
              <a:gd name="connsiteX83" fmla="*/ 5108199 w 8346699"/>
              <a:gd name="connsiteY83" fmla="*/ 2806700 h 3246967"/>
              <a:gd name="connsiteX84" fmla="*/ 4587499 w 8346699"/>
              <a:gd name="connsiteY84" fmla="*/ 2819400 h 3246967"/>
              <a:gd name="connsiteX85" fmla="*/ 4485899 w 8346699"/>
              <a:gd name="connsiteY85" fmla="*/ 2832100 h 3246967"/>
              <a:gd name="connsiteX86" fmla="*/ 4244599 w 8346699"/>
              <a:gd name="connsiteY86" fmla="*/ 2870200 h 3246967"/>
              <a:gd name="connsiteX87" fmla="*/ 4028699 w 8346699"/>
              <a:gd name="connsiteY87" fmla="*/ 2882900 h 3246967"/>
              <a:gd name="connsiteX88" fmla="*/ 3520699 w 8346699"/>
              <a:gd name="connsiteY88" fmla="*/ 2870200 h 3246967"/>
              <a:gd name="connsiteX89" fmla="*/ 3482599 w 8346699"/>
              <a:gd name="connsiteY89" fmla="*/ 2857500 h 3246967"/>
              <a:gd name="connsiteX90" fmla="*/ 3355599 w 8346699"/>
              <a:gd name="connsiteY90" fmla="*/ 2870200 h 3246967"/>
              <a:gd name="connsiteX91" fmla="*/ 3330199 w 8346699"/>
              <a:gd name="connsiteY91" fmla="*/ 2908300 h 3246967"/>
              <a:gd name="connsiteX92" fmla="*/ 3304799 w 8346699"/>
              <a:gd name="connsiteY92" fmla="*/ 2997200 h 3246967"/>
              <a:gd name="connsiteX93" fmla="*/ 3190499 w 8346699"/>
              <a:gd name="connsiteY93" fmla="*/ 3060700 h 3246967"/>
              <a:gd name="connsiteX94" fmla="*/ 3114299 w 8346699"/>
              <a:gd name="connsiteY94" fmla="*/ 3098800 h 3246967"/>
              <a:gd name="connsiteX95" fmla="*/ 3012699 w 8346699"/>
              <a:gd name="connsiteY95" fmla="*/ 3086100 h 3246967"/>
              <a:gd name="connsiteX96" fmla="*/ 3025399 w 8346699"/>
              <a:gd name="connsiteY96" fmla="*/ 3035300 h 3246967"/>
              <a:gd name="connsiteX97" fmla="*/ 3076199 w 8346699"/>
              <a:gd name="connsiteY97" fmla="*/ 3022600 h 3246967"/>
              <a:gd name="connsiteX98" fmla="*/ 3114299 w 8346699"/>
              <a:gd name="connsiteY98" fmla="*/ 2997200 h 3246967"/>
              <a:gd name="connsiteX99" fmla="*/ 3190499 w 8346699"/>
              <a:gd name="connsiteY99" fmla="*/ 2971800 h 3246967"/>
              <a:gd name="connsiteX100" fmla="*/ 3266699 w 8346699"/>
              <a:gd name="connsiteY100" fmla="*/ 2933700 h 3246967"/>
              <a:gd name="connsiteX101" fmla="*/ 3304799 w 8346699"/>
              <a:gd name="connsiteY101" fmla="*/ 2908300 h 3246967"/>
              <a:gd name="connsiteX102" fmla="*/ 3330199 w 8346699"/>
              <a:gd name="connsiteY102" fmla="*/ 2870200 h 3246967"/>
              <a:gd name="connsiteX103" fmla="*/ 3368299 w 8346699"/>
              <a:gd name="connsiteY103" fmla="*/ 2857500 h 3246967"/>
              <a:gd name="connsiteX104" fmla="*/ 3406399 w 8346699"/>
              <a:gd name="connsiteY104" fmla="*/ 2832100 h 3246967"/>
              <a:gd name="connsiteX105" fmla="*/ 3660399 w 8346699"/>
              <a:gd name="connsiteY105" fmla="*/ 2806700 h 3246967"/>
              <a:gd name="connsiteX106" fmla="*/ 3761999 w 8346699"/>
              <a:gd name="connsiteY106" fmla="*/ 2781300 h 3246967"/>
              <a:gd name="connsiteX107" fmla="*/ 3838199 w 8346699"/>
              <a:gd name="connsiteY107" fmla="*/ 2755900 h 3246967"/>
              <a:gd name="connsiteX108" fmla="*/ 3876299 w 8346699"/>
              <a:gd name="connsiteY108" fmla="*/ 2730500 h 3246967"/>
              <a:gd name="connsiteX109" fmla="*/ 3927099 w 8346699"/>
              <a:gd name="connsiteY109" fmla="*/ 2717800 h 3246967"/>
              <a:gd name="connsiteX110" fmla="*/ 3965199 w 8346699"/>
              <a:gd name="connsiteY110" fmla="*/ 2705100 h 3246967"/>
              <a:gd name="connsiteX111" fmla="*/ 3990599 w 8346699"/>
              <a:gd name="connsiteY111" fmla="*/ 2667000 h 3246967"/>
              <a:gd name="connsiteX112" fmla="*/ 3927099 w 8346699"/>
              <a:gd name="connsiteY112" fmla="*/ 2654300 h 3246967"/>
              <a:gd name="connsiteX113" fmla="*/ 3876299 w 8346699"/>
              <a:gd name="connsiteY113" fmla="*/ 2641600 h 3246967"/>
              <a:gd name="connsiteX114" fmla="*/ 3800099 w 8346699"/>
              <a:gd name="connsiteY114" fmla="*/ 2616200 h 3246967"/>
              <a:gd name="connsiteX115" fmla="*/ 3787399 w 8346699"/>
              <a:gd name="connsiteY115" fmla="*/ 2578100 h 3246967"/>
              <a:gd name="connsiteX116" fmla="*/ 3698499 w 8346699"/>
              <a:gd name="connsiteY116" fmla="*/ 2463800 h 3246967"/>
              <a:gd name="connsiteX117" fmla="*/ 3660399 w 8346699"/>
              <a:gd name="connsiteY117" fmla="*/ 2438400 h 3246967"/>
              <a:gd name="connsiteX118" fmla="*/ 3927099 w 8346699"/>
              <a:gd name="connsiteY118" fmla="*/ 2400300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45799 w 8346699"/>
              <a:gd name="connsiteY8" fmla="*/ 2781300 h 3246967"/>
              <a:gd name="connsiteX9" fmla="*/ 1171199 w 8346699"/>
              <a:gd name="connsiteY9" fmla="*/ 2836333 h 3246967"/>
              <a:gd name="connsiteX10" fmla="*/ 1221999 w 8346699"/>
              <a:gd name="connsiteY10" fmla="*/ 2988734 h 3246967"/>
              <a:gd name="connsiteX11" fmla="*/ 1526799 w 8346699"/>
              <a:gd name="connsiteY11" fmla="*/ 2895600 h 3246967"/>
              <a:gd name="connsiteX12" fmla="*/ 1552199 w 8346699"/>
              <a:gd name="connsiteY12" fmla="*/ 2959100 h 3246967"/>
              <a:gd name="connsiteX13" fmla="*/ 1564899 w 8346699"/>
              <a:gd name="connsiteY13" fmla="*/ 3009900 h 3246967"/>
              <a:gd name="connsiteX14" fmla="*/ 1615699 w 8346699"/>
              <a:gd name="connsiteY14" fmla="*/ 3022600 h 3246967"/>
              <a:gd name="connsiteX15" fmla="*/ 1806199 w 8346699"/>
              <a:gd name="connsiteY15" fmla="*/ 3009900 h 3246967"/>
              <a:gd name="connsiteX16" fmla="*/ 1882399 w 8346699"/>
              <a:gd name="connsiteY16" fmla="*/ 2933700 h 3246967"/>
              <a:gd name="connsiteX17" fmla="*/ 1920499 w 8346699"/>
              <a:gd name="connsiteY17" fmla="*/ 2895600 h 3246967"/>
              <a:gd name="connsiteX18" fmla="*/ 1945899 w 8346699"/>
              <a:gd name="connsiteY18" fmla="*/ 2857500 h 3246967"/>
              <a:gd name="connsiteX19" fmla="*/ 1983999 w 8346699"/>
              <a:gd name="connsiteY19" fmla="*/ 2832100 h 3246967"/>
              <a:gd name="connsiteX20" fmla="*/ 2022099 w 8346699"/>
              <a:gd name="connsiteY20" fmla="*/ 2794000 h 3246967"/>
              <a:gd name="connsiteX21" fmla="*/ 2060199 w 8346699"/>
              <a:gd name="connsiteY21" fmla="*/ 2781300 h 3246967"/>
              <a:gd name="connsiteX22" fmla="*/ 2403099 w 8346699"/>
              <a:gd name="connsiteY22" fmla="*/ 2768600 h 3246967"/>
              <a:gd name="connsiteX23" fmla="*/ 2453899 w 8346699"/>
              <a:gd name="connsiteY23" fmla="*/ 2755900 h 3246967"/>
              <a:gd name="connsiteX24" fmla="*/ 2491999 w 8346699"/>
              <a:gd name="connsiteY24" fmla="*/ 2743200 h 3246967"/>
              <a:gd name="connsiteX25" fmla="*/ 2555499 w 8346699"/>
              <a:gd name="connsiteY25" fmla="*/ 2730500 h 3246967"/>
              <a:gd name="connsiteX26" fmla="*/ 2593599 w 8346699"/>
              <a:gd name="connsiteY26" fmla="*/ 2692400 h 3246967"/>
              <a:gd name="connsiteX27" fmla="*/ 2631699 w 8346699"/>
              <a:gd name="connsiteY27" fmla="*/ 2679700 h 3246967"/>
              <a:gd name="connsiteX28" fmla="*/ 2644399 w 8346699"/>
              <a:gd name="connsiteY28" fmla="*/ 2641600 h 3246967"/>
              <a:gd name="connsiteX29" fmla="*/ 2745999 w 8346699"/>
              <a:gd name="connsiteY29" fmla="*/ 2540000 h 3246967"/>
              <a:gd name="connsiteX30" fmla="*/ 2758699 w 8346699"/>
              <a:gd name="connsiteY30" fmla="*/ 2501900 h 3246967"/>
              <a:gd name="connsiteX31" fmla="*/ 2809499 w 8346699"/>
              <a:gd name="connsiteY31" fmla="*/ 2425700 h 3246967"/>
              <a:gd name="connsiteX32" fmla="*/ 2822199 w 8346699"/>
              <a:gd name="connsiteY32" fmla="*/ 2387600 h 3246967"/>
              <a:gd name="connsiteX33" fmla="*/ 2847599 w 8346699"/>
              <a:gd name="connsiteY33" fmla="*/ 2336800 h 3246967"/>
              <a:gd name="connsiteX34" fmla="*/ 2809499 w 8346699"/>
              <a:gd name="connsiteY34" fmla="*/ 2374900 h 3246967"/>
              <a:gd name="connsiteX35" fmla="*/ 2733299 w 8346699"/>
              <a:gd name="connsiteY35" fmla="*/ 2413000 h 3246967"/>
              <a:gd name="connsiteX36" fmla="*/ 2657099 w 8346699"/>
              <a:gd name="connsiteY36" fmla="*/ 2476500 h 3246967"/>
              <a:gd name="connsiteX37" fmla="*/ 2580899 w 8346699"/>
              <a:gd name="connsiteY37" fmla="*/ 2527300 h 3246967"/>
              <a:gd name="connsiteX38" fmla="*/ 2479299 w 8346699"/>
              <a:gd name="connsiteY38" fmla="*/ 2641600 h 3246967"/>
              <a:gd name="connsiteX39" fmla="*/ 2441199 w 8346699"/>
              <a:gd name="connsiteY39" fmla="*/ 2679700 h 3246967"/>
              <a:gd name="connsiteX40" fmla="*/ 2428499 w 8346699"/>
              <a:gd name="connsiteY40" fmla="*/ 2717800 h 3246967"/>
              <a:gd name="connsiteX41" fmla="*/ 2403099 w 8346699"/>
              <a:gd name="connsiteY41" fmla="*/ 2755900 h 3246967"/>
              <a:gd name="connsiteX42" fmla="*/ 2364999 w 8346699"/>
              <a:gd name="connsiteY42" fmla="*/ 2870200 h 3246967"/>
              <a:gd name="connsiteX43" fmla="*/ 2288799 w 8346699"/>
              <a:gd name="connsiteY43" fmla="*/ 2933700 h 3246967"/>
              <a:gd name="connsiteX44" fmla="*/ 2161799 w 8346699"/>
              <a:gd name="connsiteY44" fmla="*/ 3022600 h 3246967"/>
              <a:gd name="connsiteX45" fmla="*/ 2110999 w 8346699"/>
              <a:gd name="connsiteY45" fmla="*/ 3048000 h 3246967"/>
              <a:gd name="connsiteX46" fmla="*/ 2072899 w 8346699"/>
              <a:gd name="connsiteY46" fmla="*/ 3073400 h 3246967"/>
              <a:gd name="connsiteX47" fmla="*/ 1996699 w 8346699"/>
              <a:gd name="connsiteY47" fmla="*/ 3098800 h 3246967"/>
              <a:gd name="connsiteX48" fmla="*/ 1958599 w 8346699"/>
              <a:gd name="connsiteY48" fmla="*/ 3111500 h 3246967"/>
              <a:gd name="connsiteX49" fmla="*/ 2364999 w 8346699"/>
              <a:gd name="connsiteY49" fmla="*/ 3136900 h 3246967"/>
              <a:gd name="connsiteX50" fmla="*/ 2669799 w 8346699"/>
              <a:gd name="connsiteY50" fmla="*/ 3162300 h 3246967"/>
              <a:gd name="connsiteX51" fmla="*/ 2885699 w 8346699"/>
              <a:gd name="connsiteY51" fmla="*/ 3175000 h 3246967"/>
              <a:gd name="connsiteX52" fmla="*/ 3406399 w 8346699"/>
              <a:gd name="connsiteY52" fmla="*/ 3149600 h 3246967"/>
              <a:gd name="connsiteX53" fmla="*/ 3533399 w 8346699"/>
              <a:gd name="connsiteY53" fmla="*/ 3124200 h 3246967"/>
              <a:gd name="connsiteX54" fmla="*/ 3609599 w 8346699"/>
              <a:gd name="connsiteY54" fmla="*/ 3098800 h 3246967"/>
              <a:gd name="connsiteX55" fmla="*/ 4104899 w 8346699"/>
              <a:gd name="connsiteY55" fmla="*/ 3073400 h 3246967"/>
              <a:gd name="connsiteX56" fmla="*/ 4282699 w 8346699"/>
              <a:gd name="connsiteY56" fmla="*/ 3048000 h 3246967"/>
              <a:gd name="connsiteX57" fmla="*/ 4358899 w 8346699"/>
              <a:gd name="connsiteY57" fmla="*/ 3035300 h 3246967"/>
              <a:gd name="connsiteX58" fmla="*/ 4435099 w 8346699"/>
              <a:gd name="connsiteY58" fmla="*/ 3009900 h 3246967"/>
              <a:gd name="connsiteX59" fmla="*/ 5044699 w 8346699"/>
              <a:gd name="connsiteY59" fmla="*/ 3022600 h 3246967"/>
              <a:gd name="connsiteX60" fmla="*/ 5120899 w 8346699"/>
              <a:gd name="connsiteY60" fmla="*/ 3048000 h 3246967"/>
              <a:gd name="connsiteX61" fmla="*/ 5273299 w 8346699"/>
              <a:gd name="connsiteY61" fmla="*/ 3060700 h 3246967"/>
              <a:gd name="connsiteX62" fmla="*/ 5451099 w 8346699"/>
              <a:gd name="connsiteY62" fmla="*/ 3086100 h 3246967"/>
              <a:gd name="connsiteX63" fmla="*/ 5819399 w 8346699"/>
              <a:gd name="connsiteY63" fmla="*/ 3098800 h 3246967"/>
              <a:gd name="connsiteX64" fmla="*/ 6225799 w 8346699"/>
              <a:gd name="connsiteY64" fmla="*/ 3124200 h 3246967"/>
              <a:gd name="connsiteX65" fmla="*/ 6301999 w 8346699"/>
              <a:gd name="connsiteY65" fmla="*/ 3187700 h 3246967"/>
              <a:gd name="connsiteX66" fmla="*/ 6759199 w 8346699"/>
              <a:gd name="connsiteY66" fmla="*/ 3175000 h 3246967"/>
              <a:gd name="connsiteX67" fmla="*/ 6809999 w 8346699"/>
              <a:gd name="connsiteY67" fmla="*/ 3149600 h 3246967"/>
              <a:gd name="connsiteX68" fmla="*/ 6873499 w 8346699"/>
              <a:gd name="connsiteY68" fmla="*/ 3136900 h 3246967"/>
              <a:gd name="connsiteX69" fmla="*/ 6784599 w 8346699"/>
              <a:gd name="connsiteY69" fmla="*/ 3098800 h 3246967"/>
              <a:gd name="connsiteX70" fmla="*/ 6644899 w 8346699"/>
              <a:gd name="connsiteY70" fmla="*/ 3086100 h 3246967"/>
              <a:gd name="connsiteX71" fmla="*/ 6543299 w 8346699"/>
              <a:gd name="connsiteY71" fmla="*/ 3073400 h 3246967"/>
              <a:gd name="connsiteX72" fmla="*/ 6276599 w 8346699"/>
              <a:gd name="connsiteY72" fmla="*/ 3048000 h 3246967"/>
              <a:gd name="connsiteX73" fmla="*/ 6225799 w 8346699"/>
              <a:gd name="connsiteY73" fmla="*/ 3022600 h 3246967"/>
              <a:gd name="connsiteX74" fmla="*/ 6301999 w 8346699"/>
              <a:gd name="connsiteY74" fmla="*/ 2971800 h 3246967"/>
              <a:gd name="connsiteX75" fmla="*/ 6479799 w 8346699"/>
              <a:gd name="connsiteY75" fmla="*/ 2946400 h 3246967"/>
              <a:gd name="connsiteX76" fmla="*/ 6594099 w 8346699"/>
              <a:gd name="connsiteY76" fmla="*/ 2908300 h 3246967"/>
              <a:gd name="connsiteX77" fmla="*/ 6644899 w 8346699"/>
              <a:gd name="connsiteY77" fmla="*/ 2895600 h 3246967"/>
              <a:gd name="connsiteX78" fmla="*/ 5946399 w 8346699"/>
              <a:gd name="connsiteY78" fmla="*/ 2870200 h 3246967"/>
              <a:gd name="connsiteX79" fmla="*/ 5857499 w 8346699"/>
              <a:gd name="connsiteY79" fmla="*/ 2857500 h 3246967"/>
              <a:gd name="connsiteX80" fmla="*/ 5666999 w 8346699"/>
              <a:gd name="connsiteY80" fmla="*/ 2844800 h 3246967"/>
              <a:gd name="connsiteX81" fmla="*/ 5209799 w 8346699"/>
              <a:gd name="connsiteY81" fmla="*/ 2832100 h 3246967"/>
              <a:gd name="connsiteX82" fmla="*/ 5146299 w 8346699"/>
              <a:gd name="connsiteY82" fmla="*/ 2819400 h 3246967"/>
              <a:gd name="connsiteX83" fmla="*/ 5108199 w 8346699"/>
              <a:gd name="connsiteY83" fmla="*/ 2806700 h 3246967"/>
              <a:gd name="connsiteX84" fmla="*/ 4587499 w 8346699"/>
              <a:gd name="connsiteY84" fmla="*/ 2819400 h 3246967"/>
              <a:gd name="connsiteX85" fmla="*/ 4485899 w 8346699"/>
              <a:gd name="connsiteY85" fmla="*/ 2832100 h 3246967"/>
              <a:gd name="connsiteX86" fmla="*/ 4244599 w 8346699"/>
              <a:gd name="connsiteY86" fmla="*/ 2870200 h 3246967"/>
              <a:gd name="connsiteX87" fmla="*/ 4028699 w 8346699"/>
              <a:gd name="connsiteY87" fmla="*/ 2882900 h 3246967"/>
              <a:gd name="connsiteX88" fmla="*/ 3520699 w 8346699"/>
              <a:gd name="connsiteY88" fmla="*/ 2870200 h 3246967"/>
              <a:gd name="connsiteX89" fmla="*/ 3482599 w 8346699"/>
              <a:gd name="connsiteY89" fmla="*/ 2857500 h 3246967"/>
              <a:gd name="connsiteX90" fmla="*/ 3355599 w 8346699"/>
              <a:gd name="connsiteY90" fmla="*/ 2870200 h 3246967"/>
              <a:gd name="connsiteX91" fmla="*/ 3330199 w 8346699"/>
              <a:gd name="connsiteY91" fmla="*/ 2908300 h 3246967"/>
              <a:gd name="connsiteX92" fmla="*/ 3304799 w 8346699"/>
              <a:gd name="connsiteY92" fmla="*/ 2997200 h 3246967"/>
              <a:gd name="connsiteX93" fmla="*/ 3190499 w 8346699"/>
              <a:gd name="connsiteY93" fmla="*/ 3060700 h 3246967"/>
              <a:gd name="connsiteX94" fmla="*/ 3114299 w 8346699"/>
              <a:gd name="connsiteY94" fmla="*/ 3098800 h 3246967"/>
              <a:gd name="connsiteX95" fmla="*/ 3012699 w 8346699"/>
              <a:gd name="connsiteY95" fmla="*/ 3086100 h 3246967"/>
              <a:gd name="connsiteX96" fmla="*/ 3025399 w 8346699"/>
              <a:gd name="connsiteY96" fmla="*/ 3035300 h 3246967"/>
              <a:gd name="connsiteX97" fmla="*/ 3076199 w 8346699"/>
              <a:gd name="connsiteY97" fmla="*/ 3022600 h 3246967"/>
              <a:gd name="connsiteX98" fmla="*/ 3114299 w 8346699"/>
              <a:gd name="connsiteY98" fmla="*/ 2997200 h 3246967"/>
              <a:gd name="connsiteX99" fmla="*/ 3190499 w 8346699"/>
              <a:gd name="connsiteY99" fmla="*/ 2971800 h 3246967"/>
              <a:gd name="connsiteX100" fmla="*/ 3266699 w 8346699"/>
              <a:gd name="connsiteY100" fmla="*/ 2933700 h 3246967"/>
              <a:gd name="connsiteX101" fmla="*/ 3304799 w 8346699"/>
              <a:gd name="connsiteY101" fmla="*/ 2908300 h 3246967"/>
              <a:gd name="connsiteX102" fmla="*/ 3330199 w 8346699"/>
              <a:gd name="connsiteY102" fmla="*/ 2870200 h 3246967"/>
              <a:gd name="connsiteX103" fmla="*/ 3368299 w 8346699"/>
              <a:gd name="connsiteY103" fmla="*/ 2857500 h 3246967"/>
              <a:gd name="connsiteX104" fmla="*/ 3406399 w 8346699"/>
              <a:gd name="connsiteY104" fmla="*/ 2832100 h 3246967"/>
              <a:gd name="connsiteX105" fmla="*/ 3660399 w 8346699"/>
              <a:gd name="connsiteY105" fmla="*/ 2806700 h 3246967"/>
              <a:gd name="connsiteX106" fmla="*/ 3761999 w 8346699"/>
              <a:gd name="connsiteY106" fmla="*/ 2781300 h 3246967"/>
              <a:gd name="connsiteX107" fmla="*/ 3838199 w 8346699"/>
              <a:gd name="connsiteY107" fmla="*/ 2755900 h 3246967"/>
              <a:gd name="connsiteX108" fmla="*/ 3876299 w 8346699"/>
              <a:gd name="connsiteY108" fmla="*/ 2730500 h 3246967"/>
              <a:gd name="connsiteX109" fmla="*/ 3927099 w 8346699"/>
              <a:gd name="connsiteY109" fmla="*/ 2717800 h 3246967"/>
              <a:gd name="connsiteX110" fmla="*/ 3965199 w 8346699"/>
              <a:gd name="connsiteY110" fmla="*/ 2705100 h 3246967"/>
              <a:gd name="connsiteX111" fmla="*/ 3990599 w 8346699"/>
              <a:gd name="connsiteY111" fmla="*/ 2667000 h 3246967"/>
              <a:gd name="connsiteX112" fmla="*/ 3927099 w 8346699"/>
              <a:gd name="connsiteY112" fmla="*/ 2654300 h 3246967"/>
              <a:gd name="connsiteX113" fmla="*/ 3876299 w 8346699"/>
              <a:gd name="connsiteY113" fmla="*/ 2641600 h 3246967"/>
              <a:gd name="connsiteX114" fmla="*/ 3800099 w 8346699"/>
              <a:gd name="connsiteY114" fmla="*/ 2616200 h 3246967"/>
              <a:gd name="connsiteX115" fmla="*/ 3787399 w 8346699"/>
              <a:gd name="connsiteY115" fmla="*/ 2578100 h 3246967"/>
              <a:gd name="connsiteX116" fmla="*/ 3698499 w 8346699"/>
              <a:gd name="connsiteY116" fmla="*/ 2463800 h 3246967"/>
              <a:gd name="connsiteX117" fmla="*/ 3660399 w 8346699"/>
              <a:gd name="connsiteY117" fmla="*/ 2438400 h 3246967"/>
              <a:gd name="connsiteX118" fmla="*/ 3927099 w 8346699"/>
              <a:gd name="connsiteY118" fmla="*/ 2400300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526799 w 8346699"/>
              <a:gd name="connsiteY10" fmla="*/ 2895600 h 3246967"/>
              <a:gd name="connsiteX11" fmla="*/ 1552199 w 8346699"/>
              <a:gd name="connsiteY11" fmla="*/ 2959100 h 3246967"/>
              <a:gd name="connsiteX12" fmla="*/ 1564899 w 8346699"/>
              <a:gd name="connsiteY12" fmla="*/ 3009900 h 3246967"/>
              <a:gd name="connsiteX13" fmla="*/ 1615699 w 8346699"/>
              <a:gd name="connsiteY13" fmla="*/ 3022600 h 3246967"/>
              <a:gd name="connsiteX14" fmla="*/ 1806199 w 8346699"/>
              <a:gd name="connsiteY14" fmla="*/ 3009900 h 3246967"/>
              <a:gd name="connsiteX15" fmla="*/ 1882399 w 8346699"/>
              <a:gd name="connsiteY15" fmla="*/ 2933700 h 3246967"/>
              <a:gd name="connsiteX16" fmla="*/ 1920499 w 8346699"/>
              <a:gd name="connsiteY16" fmla="*/ 2895600 h 3246967"/>
              <a:gd name="connsiteX17" fmla="*/ 1945899 w 8346699"/>
              <a:gd name="connsiteY17" fmla="*/ 2857500 h 3246967"/>
              <a:gd name="connsiteX18" fmla="*/ 1983999 w 8346699"/>
              <a:gd name="connsiteY18" fmla="*/ 2832100 h 3246967"/>
              <a:gd name="connsiteX19" fmla="*/ 2022099 w 8346699"/>
              <a:gd name="connsiteY19" fmla="*/ 2794000 h 3246967"/>
              <a:gd name="connsiteX20" fmla="*/ 2060199 w 8346699"/>
              <a:gd name="connsiteY20" fmla="*/ 2781300 h 3246967"/>
              <a:gd name="connsiteX21" fmla="*/ 2403099 w 8346699"/>
              <a:gd name="connsiteY21" fmla="*/ 2768600 h 3246967"/>
              <a:gd name="connsiteX22" fmla="*/ 2453899 w 8346699"/>
              <a:gd name="connsiteY22" fmla="*/ 2755900 h 3246967"/>
              <a:gd name="connsiteX23" fmla="*/ 2491999 w 8346699"/>
              <a:gd name="connsiteY23" fmla="*/ 2743200 h 3246967"/>
              <a:gd name="connsiteX24" fmla="*/ 2555499 w 8346699"/>
              <a:gd name="connsiteY24" fmla="*/ 2730500 h 3246967"/>
              <a:gd name="connsiteX25" fmla="*/ 2593599 w 8346699"/>
              <a:gd name="connsiteY25" fmla="*/ 2692400 h 3246967"/>
              <a:gd name="connsiteX26" fmla="*/ 2631699 w 8346699"/>
              <a:gd name="connsiteY26" fmla="*/ 2679700 h 3246967"/>
              <a:gd name="connsiteX27" fmla="*/ 2644399 w 8346699"/>
              <a:gd name="connsiteY27" fmla="*/ 2641600 h 3246967"/>
              <a:gd name="connsiteX28" fmla="*/ 2745999 w 8346699"/>
              <a:gd name="connsiteY28" fmla="*/ 2540000 h 3246967"/>
              <a:gd name="connsiteX29" fmla="*/ 2758699 w 8346699"/>
              <a:gd name="connsiteY29" fmla="*/ 2501900 h 3246967"/>
              <a:gd name="connsiteX30" fmla="*/ 2809499 w 8346699"/>
              <a:gd name="connsiteY30" fmla="*/ 2425700 h 3246967"/>
              <a:gd name="connsiteX31" fmla="*/ 2822199 w 8346699"/>
              <a:gd name="connsiteY31" fmla="*/ 2387600 h 3246967"/>
              <a:gd name="connsiteX32" fmla="*/ 2847599 w 8346699"/>
              <a:gd name="connsiteY32" fmla="*/ 2336800 h 3246967"/>
              <a:gd name="connsiteX33" fmla="*/ 2809499 w 8346699"/>
              <a:gd name="connsiteY33" fmla="*/ 2374900 h 3246967"/>
              <a:gd name="connsiteX34" fmla="*/ 2733299 w 8346699"/>
              <a:gd name="connsiteY34" fmla="*/ 2413000 h 3246967"/>
              <a:gd name="connsiteX35" fmla="*/ 2657099 w 8346699"/>
              <a:gd name="connsiteY35" fmla="*/ 2476500 h 3246967"/>
              <a:gd name="connsiteX36" fmla="*/ 2580899 w 8346699"/>
              <a:gd name="connsiteY36" fmla="*/ 2527300 h 3246967"/>
              <a:gd name="connsiteX37" fmla="*/ 2479299 w 8346699"/>
              <a:gd name="connsiteY37" fmla="*/ 2641600 h 3246967"/>
              <a:gd name="connsiteX38" fmla="*/ 2441199 w 8346699"/>
              <a:gd name="connsiteY38" fmla="*/ 2679700 h 3246967"/>
              <a:gd name="connsiteX39" fmla="*/ 2428499 w 8346699"/>
              <a:gd name="connsiteY39" fmla="*/ 2717800 h 3246967"/>
              <a:gd name="connsiteX40" fmla="*/ 2403099 w 8346699"/>
              <a:gd name="connsiteY40" fmla="*/ 2755900 h 3246967"/>
              <a:gd name="connsiteX41" fmla="*/ 2364999 w 8346699"/>
              <a:gd name="connsiteY41" fmla="*/ 2870200 h 3246967"/>
              <a:gd name="connsiteX42" fmla="*/ 2288799 w 8346699"/>
              <a:gd name="connsiteY42" fmla="*/ 2933700 h 3246967"/>
              <a:gd name="connsiteX43" fmla="*/ 2161799 w 8346699"/>
              <a:gd name="connsiteY43" fmla="*/ 3022600 h 3246967"/>
              <a:gd name="connsiteX44" fmla="*/ 2110999 w 8346699"/>
              <a:gd name="connsiteY44" fmla="*/ 3048000 h 3246967"/>
              <a:gd name="connsiteX45" fmla="*/ 2072899 w 8346699"/>
              <a:gd name="connsiteY45" fmla="*/ 3073400 h 3246967"/>
              <a:gd name="connsiteX46" fmla="*/ 1996699 w 8346699"/>
              <a:gd name="connsiteY46" fmla="*/ 3098800 h 3246967"/>
              <a:gd name="connsiteX47" fmla="*/ 1958599 w 8346699"/>
              <a:gd name="connsiteY47" fmla="*/ 3111500 h 3246967"/>
              <a:gd name="connsiteX48" fmla="*/ 2364999 w 8346699"/>
              <a:gd name="connsiteY48" fmla="*/ 3136900 h 3246967"/>
              <a:gd name="connsiteX49" fmla="*/ 2669799 w 8346699"/>
              <a:gd name="connsiteY49" fmla="*/ 3162300 h 3246967"/>
              <a:gd name="connsiteX50" fmla="*/ 2885699 w 8346699"/>
              <a:gd name="connsiteY50" fmla="*/ 3175000 h 3246967"/>
              <a:gd name="connsiteX51" fmla="*/ 3406399 w 8346699"/>
              <a:gd name="connsiteY51" fmla="*/ 3149600 h 3246967"/>
              <a:gd name="connsiteX52" fmla="*/ 3533399 w 8346699"/>
              <a:gd name="connsiteY52" fmla="*/ 3124200 h 3246967"/>
              <a:gd name="connsiteX53" fmla="*/ 3609599 w 8346699"/>
              <a:gd name="connsiteY53" fmla="*/ 3098800 h 3246967"/>
              <a:gd name="connsiteX54" fmla="*/ 4104899 w 8346699"/>
              <a:gd name="connsiteY54" fmla="*/ 3073400 h 3246967"/>
              <a:gd name="connsiteX55" fmla="*/ 4282699 w 8346699"/>
              <a:gd name="connsiteY55" fmla="*/ 3048000 h 3246967"/>
              <a:gd name="connsiteX56" fmla="*/ 4358899 w 8346699"/>
              <a:gd name="connsiteY56" fmla="*/ 3035300 h 3246967"/>
              <a:gd name="connsiteX57" fmla="*/ 4435099 w 8346699"/>
              <a:gd name="connsiteY57" fmla="*/ 3009900 h 3246967"/>
              <a:gd name="connsiteX58" fmla="*/ 5044699 w 8346699"/>
              <a:gd name="connsiteY58" fmla="*/ 3022600 h 3246967"/>
              <a:gd name="connsiteX59" fmla="*/ 5120899 w 8346699"/>
              <a:gd name="connsiteY59" fmla="*/ 3048000 h 3246967"/>
              <a:gd name="connsiteX60" fmla="*/ 5273299 w 8346699"/>
              <a:gd name="connsiteY60" fmla="*/ 3060700 h 3246967"/>
              <a:gd name="connsiteX61" fmla="*/ 5451099 w 8346699"/>
              <a:gd name="connsiteY61" fmla="*/ 3086100 h 3246967"/>
              <a:gd name="connsiteX62" fmla="*/ 5819399 w 8346699"/>
              <a:gd name="connsiteY62" fmla="*/ 3098800 h 3246967"/>
              <a:gd name="connsiteX63" fmla="*/ 6225799 w 8346699"/>
              <a:gd name="connsiteY63" fmla="*/ 3124200 h 3246967"/>
              <a:gd name="connsiteX64" fmla="*/ 6301999 w 8346699"/>
              <a:gd name="connsiteY64" fmla="*/ 3187700 h 3246967"/>
              <a:gd name="connsiteX65" fmla="*/ 6759199 w 8346699"/>
              <a:gd name="connsiteY65" fmla="*/ 3175000 h 3246967"/>
              <a:gd name="connsiteX66" fmla="*/ 6809999 w 8346699"/>
              <a:gd name="connsiteY66" fmla="*/ 3149600 h 3246967"/>
              <a:gd name="connsiteX67" fmla="*/ 6873499 w 8346699"/>
              <a:gd name="connsiteY67" fmla="*/ 3136900 h 3246967"/>
              <a:gd name="connsiteX68" fmla="*/ 6784599 w 8346699"/>
              <a:gd name="connsiteY68" fmla="*/ 3098800 h 3246967"/>
              <a:gd name="connsiteX69" fmla="*/ 6644899 w 8346699"/>
              <a:gd name="connsiteY69" fmla="*/ 3086100 h 3246967"/>
              <a:gd name="connsiteX70" fmla="*/ 6543299 w 8346699"/>
              <a:gd name="connsiteY70" fmla="*/ 3073400 h 3246967"/>
              <a:gd name="connsiteX71" fmla="*/ 6276599 w 8346699"/>
              <a:gd name="connsiteY71" fmla="*/ 3048000 h 3246967"/>
              <a:gd name="connsiteX72" fmla="*/ 6225799 w 8346699"/>
              <a:gd name="connsiteY72" fmla="*/ 3022600 h 3246967"/>
              <a:gd name="connsiteX73" fmla="*/ 6301999 w 8346699"/>
              <a:gd name="connsiteY73" fmla="*/ 2971800 h 3246967"/>
              <a:gd name="connsiteX74" fmla="*/ 6479799 w 8346699"/>
              <a:gd name="connsiteY74" fmla="*/ 2946400 h 3246967"/>
              <a:gd name="connsiteX75" fmla="*/ 6594099 w 8346699"/>
              <a:gd name="connsiteY75" fmla="*/ 2908300 h 3246967"/>
              <a:gd name="connsiteX76" fmla="*/ 6644899 w 8346699"/>
              <a:gd name="connsiteY76" fmla="*/ 2895600 h 3246967"/>
              <a:gd name="connsiteX77" fmla="*/ 5946399 w 8346699"/>
              <a:gd name="connsiteY77" fmla="*/ 2870200 h 3246967"/>
              <a:gd name="connsiteX78" fmla="*/ 5857499 w 8346699"/>
              <a:gd name="connsiteY78" fmla="*/ 2857500 h 3246967"/>
              <a:gd name="connsiteX79" fmla="*/ 5666999 w 8346699"/>
              <a:gd name="connsiteY79" fmla="*/ 2844800 h 3246967"/>
              <a:gd name="connsiteX80" fmla="*/ 5209799 w 8346699"/>
              <a:gd name="connsiteY80" fmla="*/ 2832100 h 3246967"/>
              <a:gd name="connsiteX81" fmla="*/ 5146299 w 8346699"/>
              <a:gd name="connsiteY81" fmla="*/ 2819400 h 3246967"/>
              <a:gd name="connsiteX82" fmla="*/ 5108199 w 8346699"/>
              <a:gd name="connsiteY82" fmla="*/ 2806700 h 3246967"/>
              <a:gd name="connsiteX83" fmla="*/ 4587499 w 8346699"/>
              <a:gd name="connsiteY83" fmla="*/ 2819400 h 3246967"/>
              <a:gd name="connsiteX84" fmla="*/ 4485899 w 8346699"/>
              <a:gd name="connsiteY84" fmla="*/ 2832100 h 3246967"/>
              <a:gd name="connsiteX85" fmla="*/ 4244599 w 8346699"/>
              <a:gd name="connsiteY85" fmla="*/ 2870200 h 3246967"/>
              <a:gd name="connsiteX86" fmla="*/ 4028699 w 8346699"/>
              <a:gd name="connsiteY86" fmla="*/ 2882900 h 3246967"/>
              <a:gd name="connsiteX87" fmla="*/ 3520699 w 8346699"/>
              <a:gd name="connsiteY87" fmla="*/ 2870200 h 3246967"/>
              <a:gd name="connsiteX88" fmla="*/ 3482599 w 8346699"/>
              <a:gd name="connsiteY88" fmla="*/ 2857500 h 3246967"/>
              <a:gd name="connsiteX89" fmla="*/ 3355599 w 8346699"/>
              <a:gd name="connsiteY89" fmla="*/ 2870200 h 3246967"/>
              <a:gd name="connsiteX90" fmla="*/ 3330199 w 8346699"/>
              <a:gd name="connsiteY90" fmla="*/ 2908300 h 3246967"/>
              <a:gd name="connsiteX91" fmla="*/ 3304799 w 8346699"/>
              <a:gd name="connsiteY91" fmla="*/ 2997200 h 3246967"/>
              <a:gd name="connsiteX92" fmla="*/ 3190499 w 8346699"/>
              <a:gd name="connsiteY92" fmla="*/ 3060700 h 3246967"/>
              <a:gd name="connsiteX93" fmla="*/ 3114299 w 8346699"/>
              <a:gd name="connsiteY93" fmla="*/ 3098800 h 3246967"/>
              <a:gd name="connsiteX94" fmla="*/ 3012699 w 8346699"/>
              <a:gd name="connsiteY94" fmla="*/ 3086100 h 3246967"/>
              <a:gd name="connsiteX95" fmla="*/ 3025399 w 8346699"/>
              <a:gd name="connsiteY95" fmla="*/ 3035300 h 3246967"/>
              <a:gd name="connsiteX96" fmla="*/ 3076199 w 8346699"/>
              <a:gd name="connsiteY96" fmla="*/ 3022600 h 3246967"/>
              <a:gd name="connsiteX97" fmla="*/ 3114299 w 8346699"/>
              <a:gd name="connsiteY97" fmla="*/ 2997200 h 3246967"/>
              <a:gd name="connsiteX98" fmla="*/ 3190499 w 8346699"/>
              <a:gd name="connsiteY98" fmla="*/ 2971800 h 3246967"/>
              <a:gd name="connsiteX99" fmla="*/ 3266699 w 8346699"/>
              <a:gd name="connsiteY99" fmla="*/ 2933700 h 3246967"/>
              <a:gd name="connsiteX100" fmla="*/ 3304799 w 8346699"/>
              <a:gd name="connsiteY100" fmla="*/ 2908300 h 3246967"/>
              <a:gd name="connsiteX101" fmla="*/ 3330199 w 8346699"/>
              <a:gd name="connsiteY101" fmla="*/ 2870200 h 3246967"/>
              <a:gd name="connsiteX102" fmla="*/ 3368299 w 8346699"/>
              <a:gd name="connsiteY102" fmla="*/ 2857500 h 3246967"/>
              <a:gd name="connsiteX103" fmla="*/ 3406399 w 8346699"/>
              <a:gd name="connsiteY103" fmla="*/ 2832100 h 3246967"/>
              <a:gd name="connsiteX104" fmla="*/ 3660399 w 8346699"/>
              <a:gd name="connsiteY104" fmla="*/ 2806700 h 3246967"/>
              <a:gd name="connsiteX105" fmla="*/ 3761999 w 8346699"/>
              <a:gd name="connsiteY105" fmla="*/ 2781300 h 3246967"/>
              <a:gd name="connsiteX106" fmla="*/ 3838199 w 8346699"/>
              <a:gd name="connsiteY106" fmla="*/ 2755900 h 3246967"/>
              <a:gd name="connsiteX107" fmla="*/ 3876299 w 8346699"/>
              <a:gd name="connsiteY107" fmla="*/ 2730500 h 3246967"/>
              <a:gd name="connsiteX108" fmla="*/ 3927099 w 8346699"/>
              <a:gd name="connsiteY108" fmla="*/ 2717800 h 3246967"/>
              <a:gd name="connsiteX109" fmla="*/ 3965199 w 8346699"/>
              <a:gd name="connsiteY109" fmla="*/ 2705100 h 3246967"/>
              <a:gd name="connsiteX110" fmla="*/ 3990599 w 8346699"/>
              <a:gd name="connsiteY110" fmla="*/ 2667000 h 3246967"/>
              <a:gd name="connsiteX111" fmla="*/ 3927099 w 8346699"/>
              <a:gd name="connsiteY111" fmla="*/ 2654300 h 3246967"/>
              <a:gd name="connsiteX112" fmla="*/ 3876299 w 8346699"/>
              <a:gd name="connsiteY112" fmla="*/ 2641600 h 3246967"/>
              <a:gd name="connsiteX113" fmla="*/ 3800099 w 8346699"/>
              <a:gd name="connsiteY113" fmla="*/ 2616200 h 3246967"/>
              <a:gd name="connsiteX114" fmla="*/ 3787399 w 8346699"/>
              <a:gd name="connsiteY114" fmla="*/ 2578100 h 3246967"/>
              <a:gd name="connsiteX115" fmla="*/ 3698499 w 8346699"/>
              <a:gd name="connsiteY115" fmla="*/ 2463800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52199 w 8346699"/>
              <a:gd name="connsiteY11" fmla="*/ 2959100 h 3246967"/>
              <a:gd name="connsiteX12" fmla="*/ 1564899 w 8346699"/>
              <a:gd name="connsiteY12" fmla="*/ 3009900 h 3246967"/>
              <a:gd name="connsiteX13" fmla="*/ 1615699 w 8346699"/>
              <a:gd name="connsiteY13" fmla="*/ 3022600 h 3246967"/>
              <a:gd name="connsiteX14" fmla="*/ 1806199 w 8346699"/>
              <a:gd name="connsiteY14" fmla="*/ 3009900 h 3246967"/>
              <a:gd name="connsiteX15" fmla="*/ 1882399 w 8346699"/>
              <a:gd name="connsiteY15" fmla="*/ 2933700 h 3246967"/>
              <a:gd name="connsiteX16" fmla="*/ 1920499 w 8346699"/>
              <a:gd name="connsiteY16" fmla="*/ 2895600 h 3246967"/>
              <a:gd name="connsiteX17" fmla="*/ 1945899 w 8346699"/>
              <a:gd name="connsiteY17" fmla="*/ 2857500 h 3246967"/>
              <a:gd name="connsiteX18" fmla="*/ 1983999 w 8346699"/>
              <a:gd name="connsiteY18" fmla="*/ 2832100 h 3246967"/>
              <a:gd name="connsiteX19" fmla="*/ 2022099 w 8346699"/>
              <a:gd name="connsiteY19" fmla="*/ 2794000 h 3246967"/>
              <a:gd name="connsiteX20" fmla="*/ 2060199 w 8346699"/>
              <a:gd name="connsiteY20" fmla="*/ 2781300 h 3246967"/>
              <a:gd name="connsiteX21" fmla="*/ 2403099 w 8346699"/>
              <a:gd name="connsiteY21" fmla="*/ 2768600 h 3246967"/>
              <a:gd name="connsiteX22" fmla="*/ 2453899 w 8346699"/>
              <a:gd name="connsiteY22" fmla="*/ 2755900 h 3246967"/>
              <a:gd name="connsiteX23" fmla="*/ 2491999 w 8346699"/>
              <a:gd name="connsiteY23" fmla="*/ 2743200 h 3246967"/>
              <a:gd name="connsiteX24" fmla="*/ 2555499 w 8346699"/>
              <a:gd name="connsiteY24" fmla="*/ 2730500 h 3246967"/>
              <a:gd name="connsiteX25" fmla="*/ 2593599 w 8346699"/>
              <a:gd name="connsiteY25" fmla="*/ 2692400 h 3246967"/>
              <a:gd name="connsiteX26" fmla="*/ 2631699 w 8346699"/>
              <a:gd name="connsiteY26" fmla="*/ 2679700 h 3246967"/>
              <a:gd name="connsiteX27" fmla="*/ 2644399 w 8346699"/>
              <a:gd name="connsiteY27" fmla="*/ 2641600 h 3246967"/>
              <a:gd name="connsiteX28" fmla="*/ 2745999 w 8346699"/>
              <a:gd name="connsiteY28" fmla="*/ 2540000 h 3246967"/>
              <a:gd name="connsiteX29" fmla="*/ 2758699 w 8346699"/>
              <a:gd name="connsiteY29" fmla="*/ 2501900 h 3246967"/>
              <a:gd name="connsiteX30" fmla="*/ 2809499 w 8346699"/>
              <a:gd name="connsiteY30" fmla="*/ 2425700 h 3246967"/>
              <a:gd name="connsiteX31" fmla="*/ 2822199 w 8346699"/>
              <a:gd name="connsiteY31" fmla="*/ 2387600 h 3246967"/>
              <a:gd name="connsiteX32" fmla="*/ 2847599 w 8346699"/>
              <a:gd name="connsiteY32" fmla="*/ 2336800 h 3246967"/>
              <a:gd name="connsiteX33" fmla="*/ 2809499 w 8346699"/>
              <a:gd name="connsiteY33" fmla="*/ 2374900 h 3246967"/>
              <a:gd name="connsiteX34" fmla="*/ 2733299 w 8346699"/>
              <a:gd name="connsiteY34" fmla="*/ 2413000 h 3246967"/>
              <a:gd name="connsiteX35" fmla="*/ 2657099 w 8346699"/>
              <a:gd name="connsiteY35" fmla="*/ 2476500 h 3246967"/>
              <a:gd name="connsiteX36" fmla="*/ 2580899 w 8346699"/>
              <a:gd name="connsiteY36" fmla="*/ 2527300 h 3246967"/>
              <a:gd name="connsiteX37" fmla="*/ 2479299 w 8346699"/>
              <a:gd name="connsiteY37" fmla="*/ 2641600 h 3246967"/>
              <a:gd name="connsiteX38" fmla="*/ 2441199 w 8346699"/>
              <a:gd name="connsiteY38" fmla="*/ 2679700 h 3246967"/>
              <a:gd name="connsiteX39" fmla="*/ 2428499 w 8346699"/>
              <a:gd name="connsiteY39" fmla="*/ 2717800 h 3246967"/>
              <a:gd name="connsiteX40" fmla="*/ 2403099 w 8346699"/>
              <a:gd name="connsiteY40" fmla="*/ 2755900 h 3246967"/>
              <a:gd name="connsiteX41" fmla="*/ 2364999 w 8346699"/>
              <a:gd name="connsiteY41" fmla="*/ 2870200 h 3246967"/>
              <a:gd name="connsiteX42" fmla="*/ 2288799 w 8346699"/>
              <a:gd name="connsiteY42" fmla="*/ 2933700 h 3246967"/>
              <a:gd name="connsiteX43" fmla="*/ 2161799 w 8346699"/>
              <a:gd name="connsiteY43" fmla="*/ 3022600 h 3246967"/>
              <a:gd name="connsiteX44" fmla="*/ 2110999 w 8346699"/>
              <a:gd name="connsiteY44" fmla="*/ 3048000 h 3246967"/>
              <a:gd name="connsiteX45" fmla="*/ 2072899 w 8346699"/>
              <a:gd name="connsiteY45" fmla="*/ 3073400 h 3246967"/>
              <a:gd name="connsiteX46" fmla="*/ 1996699 w 8346699"/>
              <a:gd name="connsiteY46" fmla="*/ 3098800 h 3246967"/>
              <a:gd name="connsiteX47" fmla="*/ 1958599 w 8346699"/>
              <a:gd name="connsiteY47" fmla="*/ 3111500 h 3246967"/>
              <a:gd name="connsiteX48" fmla="*/ 2364999 w 8346699"/>
              <a:gd name="connsiteY48" fmla="*/ 3136900 h 3246967"/>
              <a:gd name="connsiteX49" fmla="*/ 2669799 w 8346699"/>
              <a:gd name="connsiteY49" fmla="*/ 3162300 h 3246967"/>
              <a:gd name="connsiteX50" fmla="*/ 2885699 w 8346699"/>
              <a:gd name="connsiteY50" fmla="*/ 3175000 h 3246967"/>
              <a:gd name="connsiteX51" fmla="*/ 3406399 w 8346699"/>
              <a:gd name="connsiteY51" fmla="*/ 3149600 h 3246967"/>
              <a:gd name="connsiteX52" fmla="*/ 3533399 w 8346699"/>
              <a:gd name="connsiteY52" fmla="*/ 3124200 h 3246967"/>
              <a:gd name="connsiteX53" fmla="*/ 3609599 w 8346699"/>
              <a:gd name="connsiteY53" fmla="*/ 3098800 h 3246967"/>
              <a:gd name="connsiteX54" fmla="*/ 4104899 w 8346699"/>
              <a:gd name="connsiteY54" fmla="*/ 3073400 h 3246967"/>
              <a:gd name="connsiteX55" fmla="*/ 4282699 w 8346699"/>
              <a:gd name="connsiteY55" fmla="*/ 3048000 h 3246967"/>
              <a:gd name="connsiteX56" fmla="*/ 4358899 w 8346699"/>
              <a:gd name="connsiteY56" fmla="*/ 3035300 h 3246967"/>
              <a:gd name="connsiteX57" fmla="*/ 4435099 w 8346699"/>
              <a:gd name="connsiteY57" fmla="*/ 3009900 h 3246967"/>
              <a:gd name="connsiteX58" fmla="*/ 5044699 w 8346699"/>
              <a:gd name="connsiteY58" fmla="*/ 3022600 h 3246967"/>
              <a:gd name="connsiteX59" fmla="*/ 5120899 w 8346699"/>
              <a:gd name="connsiteY59" fmla="*/ 3048000 h 3246967"/>
              <a:gd name="connsiteX60" fmla="*/ 5273299 w 8346699"/>
              <a:gd name="connsiteY60" fmla="*/ 3060700 h 3246967"/>
              <a:gd name="connsiteX61" fmla="*/ 5451099 w 8346699"/>
              <a:gd name="connsiteY61" fmla="*/ 3086100 h 3246967"/>
              <a:gd name="connsiteX62" fmla="*/ 5819399 w 8346699"/>
              <a:gd name="connsiteY62" fmla="*/ 3098800 h 3246967"/>
              <a:gd name="connsiteX63" fmla="*/ 6225799 w 8346699"/>
              <a:gd name="connsiteY63" fmla="*/ 3124200 h 3246967"/>
              <a:gd name="connsiteX64" fmla="*/ 6301999 w 8346699"/>
              <a:gd name="connsiteY64" fmla="*/ 3187700 h 3246967"/>
              <a:gd name="connsiteX65" fmla="*/ 6759199 w 8346699"/>
              <a:gd name="connsiteY65" fmla="*/ 3175000 h 3246967"/>
              <a:gd name="connsiteX66" fmla="*/ 6809999 w 8346699"/>
              <a:gd name="connsiteY66" fmla="*/ 3149600 h 3246967"/>
              <a:gd name="connsiteX67" fmla="*/ 6873499 w 8346699"/>
              <a:gd name="connsiteY67" fmla="*/ 3136900 h 3246967"/>
              <a:gd name="connsiteX68" fmla="*/ 6784599 w 8346699"/>
              <a:gd name="connsiteY68" fmla="*/ 3098800 h 3246967"/>
              <a:gd name="connsiteX69" fmla="*/ 6644899 w 8346699"/>
              <a:gd name="connsiteY69" fmla="*/ 3086100 h 3246967"/>
              <a:gd name="connsiteX70" fmla="*/ 6543299 w 8346699"/>
              <a:gd name="connsiteY70" fmla="*/ 3073400 h 3246967"/>
              <a:gd name="connsiteX71" fmla="*/ 6276599 w 8346699"/>
              <a:gd name="connsiteY71" fmla="*/ 3048000 h 3246967"/>
              <a:gd name="connsiteX72" fmla="*/ 6225799 w 8346699"/>
              <a:gd name="connsiteY72" fmla="*/ 3022600 h 3246967"/>
              <a:gd name="connsiteX73" fmla="*/ 6301999 w 8346699"/>
              <a:gd name="connsiteY73" fmla="*/ 2971800 h 3246967"/>
              <a:gd name="connsiteX74" fmla="*/ 6479799 w 8346699"/>
              <a:gd name="connsiteY74" fmla="*/ 2946400 h 3246967"/>
              <a:gd name="connsiteX75" fmla="*/ 6594099 w 8346699"/>
              <a:gd name="connsiteY75" fmla="*/ 2908300 h 3246967"/>
              <a:gd name="connsiteX76" fmla="*/ 6644899 w 8346699"/>
              <a:gd name="connsiteY76" fmla="*/ 2895600 h 3246967"/>
              <a:gd name="connsiteX77" fmla="*/ 5946399 w 8346699"/>
              <a:gd name="connsiteY77" fmla="*/ 2870200 h 3246967"/>
              <a:gd name="connsiteX78" fmla="*/ 5857499 w 8346699"/>
              <a:gd name="connsiteY78" fmla="*/ 2857500 h 3246967"/>
              <a:gd name="connsiteX79" fmla="*/ 5666999 w 8346699"/>
              <a:gd name="connsiteY79" fmla="*/ 2844800 h 3246967"/>
              <a:gd name="connsiteX80" fmla="*/ 5209799 w 8346699"/>
              <a:gd name="connsiteY80" fmla="*/ 2832100 h 3246967"/>
              <a:gd name="connsiteX81" fmla="*/ 5146299 w 8346699"/>
              <a:gd name="connsiteY81" fmla="*/ 2819400 h 3246967"/>
              <a:gd name="connsiteX82" fmla="*/ 5108199 w 8346699"/>
              <a:gd name="connsiteY82" fmla="*/ 2806700 h 3246967"/>
              <a:gd name="connsiteX83" fmla="*/ 4587499 w 8346699"/>
              <a:gd name="connsiteY83" fmla="*/ 2819400 h 3246967"/>
              <a:gd name="connsiteX84" fmla="*/ 4485899 w 8346699"/>
              <a:gd name="connsiteY84" fmla="*/ 2832100 h 3246967"/>
              <a:gd name="connsiteX85" fmla="*/ 4244599 w 8346699"/>
              <a:gd name="connsiteY85" fmla="*/ 2870200 h 3246967"/>
              <a:gd name="connsiteX86" fmla="*/ 4028699 w 8346699"/>
              <a:gd name="connsiteY86" fmla="*/ 2882900 h 3246967"/>
              <a:gd name="connsiteX87" fmla="*/ 3520699 w 8346699"/>
              <a:gd name="connsiteY87" fmla="*/ 2870200 h 3246967"/>
              <a:gd name="connsiteX88" fmla="*/ 3482599 w 8346699"/>
              <a:gd name="connsiteY88" fmla="*/ 2857500 h 3246967"/>
              <a:gd name="connsiteX89" fmla="*/ 3355599 w 8346699"/>
              <a:gd name="connsiteY89" fmla="*/ 2870200 h 3246967"/>
              <a:gd name="connsiteX90" fmla="*/ 3330199 w 8346699"/>
              <a:gd name="connsiteY90" fmla="*/ 2908300 h 3246967"/>
              <a:gd name="connsiteX91" fmla="*/ 3304799 w 8346699"/>
              <a:gd name="connsiteY91" fmla="*/ 2997200 h 3246967"/>
              <a:gd name="connsiteX92" fmla="*/ 3190499 w 8346699"/>
              <a:gd name="connsiteY92" fmla="*/ 3060700 h 3246967"/>
              <a:gd name="connsiteX93" fmla="*/ 3114299 w 8346699"/>
              <a:gd name="connsiteY93" fmla="*/ 3098800 h 3246967"/>
              <a:gd name="connsiteX94" fmla="*/ 3012699 w 8346699"/>
              <a:gd name="connsiteY94" fmla="*/ 3086100 h 3246967"/>
              <a:gd name="connsiteX95" fmla="*/ 3025399 w 8346699"/>
              <a:gd name="connsiteY95" fmla="*/ 3035300 h 3246967"/>
              <a:gd name="connsiteX96" fmla="*/ 3076199 w 8346699"/>
              <a:gd name="connsiteY96" fmla="*/ 3022600 h 3246967"/>
              <a:gd name="connsiteX97" fmla="*/ 3114299 w 8346699"/>
              <a:gd name="connsiteY97" fmla="*/ 2997200 h 3246967"/>
              <a:gd name="connsiteX98" fmla="*/ 3190499 w 8346699"/>
              <a:gd name="connsiteY98" fmla="*/ 2971800 h 3246967"/>
              <a:gd name="connsiteX99" fmla="*/ 3266699 w 8346699"/>
              <a:gd name="connsiteY99" fmla="*/ 2933700 h 3246967"/>
              <a:gd name="connsiteX100" fmla="*/ 3304799 w 8346699"/>
              <a:gd name="connsiteY100" fmla="*/ 2908300 h 3246967"/>
              <a:gd name="connsiteX101" fmla="*/ 3330199 w 8346699"/>
              <a:gd name="connsiteY101" fmla="*/ 2870200 h 3246967"/>
              <a:gd name="connsiteX102" fmla="*/ 3368299 w 8346699"/>
              <a:gd name="connsiteY102" fmla="*/ 2857500 h 3246967"/>
              <a:gd name="connsiteX103" fmla="*/ 3406399 w 8346699"/>
              <a:gd name="connsiteY103" fmla="*/ 2832100 h 3246967"/>
              <a:gd name="connsiteX104" fmla="*/ 3660399 w 8346699"/>
              <a:gd name="connsiteY104" fmla="*/ 2806700 h 3246967"/>
              <a:gd name="connsiteX105" fmla="*/ 3761999 w 8346699"/>
              <a:gd name="connsiteY105" fmla="*/ 2781300 h 3246967"/>
              <a:gd name="connsiteX106" fmla="*/ 3838199 w 8346699"/>
              <a:gd name="connsiteY106" fmla="*/ 2755900 h 3246967"/>
              <a:gd name="connsiteX107" fmla="*/ 3876299 w 8346699"/>
              <a:gd name="connsiteY107" fmla="*/ 2730500 h 3246967"/>
              <a:gd name="connsiteX108" fmla="*/ 3927099 w 8346699"/>
              <a:gd name="connsiteY108" fmla="*/ 2717800 h 3246967"/>
              <a:gd name="connsiteX109" fmla="*/ 3965199 w 8346699"/>
              <a:gd name="connsiteY109" fmla="*/ 2705100 h 3246967"/>
              <a:gd name="connsiteX110" fmla="*/ 3990599 w 8346699"/>
              <a:gd name="connsiteY110" fmla="*/ 2667000 h 3246967"/>
              <a:gd name="connsiteX111" fmla="*/ 3927099 w 8346699"/>
              <a:gd name="connsiteY111" fmla="*/ 2654300 h 3246967"/>
              <a:gd name="connsiteX112" fmla="*/ 3876299 w 8346699"/>
              <a:gd name="connsiteY112" fmla="*/ 2641600 h 3246967"/>
              <a:gd name="connsiteX113" fmla="*/ 3800099 w 8346699"/>
              <a:gd name="connsiteY113" fmla="*/ 2616200 h 3246967"/>
              <a:gd name="connsiteX114" fmla="*/ 3787399 w 8346699"/>
              <a:gd name="connsiteY114" fmla="*/ 2578100 h 3246967"/>
              <a:gd name="connsiteX115" fmla="*/ 3698499 w 8346699"/>
              <a:gd name="connsiteY115" fmla="*/ 2463800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52199 w 8346699"/>
              <a:gd name="connsiteY11" fmla="*/ 2959100 h 3246967"/>
              <a:gd name="connsiteX12" fmla="*/ 1564899 w 8346699"/>
              <a:gd name="connsiteY12" fmla="*/ 3009900 h 3246967"/>
              <a:gd name="connsiteX13" fmla="*/ 1615699 w 8346699"/>
              <a:gd name="connsiteY13" fmla="*/ 3022600 h 3246967"/>
              <a:gd name="connsiteX14" fmla="*/ 1806199 w 8346699"/>
              <a:gd name="connsiteY14" fmla="*/ 3009900 h 3246967"/>
              <a:gd name="connsiteX15" fmla="*/ 1882399 w 8346699"/>
              <a:gd name="connsiteY15" fmla="*/ 2933700 h 3246967"/>
              <a:gd name="connsiteX16" fmla="*/ 1920499 w 8346699"/>
              <a:gd name="connsiteY16" fmla="*/ 2895600 h 3246967"/>
              <a:gd name="connsiteX17" fmla="*/ 1945899 w 8346699"/>
              <a:gd name="connsiteY17" fmla="*/ 2857500 h 3246967"/>
              <a:gd name="connsiteX18" fmla="*/ 1983999 w 8346699"/>
              <a:gd name="connsiteY18" fmla="*/ 2832100 h 3246967"/>
              <a:gd name="connsiteX19" fmla="*/ 2022099 w 8346699"/>
              <a:gd name="connsiteY19" fmla="*/ 2794000 h 3246967"/>
              <a:gd name="connsiteX20" fmla="*/ 2060199 w 8346699"/>
              <a:gd name="connsiteY20" fmla="*/ 2781300 h 3246967"/>
              <a:gd name="connsiteX21" fmla="*/ 2403099 w 8346699"/>
              <a:gd name="connsiteY21" fmla="*/ 2768600 h 3246967"/>
              <a:gd name="connsiteX22" fmla="*/ 2453899 w 8346699"/>
              <a:gd name="connsiteY22" fmla="*/ 2755900 h 3246967"/>
              <a:gd name="connsiteX23" fmla="*/ 2491999 w 8346699"/>
              <a:gd name="connsiteY23" fmla="*/ 2743200 h 3246967"/>
              <a:gd name="connsiteX24" fmla="*/ 2555499 w 8346699"/>
              <a:gd name="connsiteY24" fmla="*/ 2730500 h 3246967"/>
              <a:gd name="connsiteX25" fmla="*/ 2593599 w 8346699"/>
              <a:gd name="connsiteY25" fmla="*/ 2692400 h 3246967"/>
              <a:gd name="connsiteX26" fmla="*/ 2631699 w 8346699"/>
              <a:gd name="connsiteY26" fmla="*/ 2679700 h 3246967"/>
              <a:gd name="connsiteX27" fmla="*/ 2644399 w 8346699"/>
              <a:gd name="connsiteY27" fmla="*/ 2641600 h 3246967"/>
              <a:gd name="connsiteX28" fmla="*/ 2745999 w 8346699"/>
              <a:gd name="connsiteY28" fmla="*/ 2540000 h 3246967"/>
              <a:gd name="connsiteX29" fmla="*/ 2758699 w 8346699"/>
              <a:gd name="connsiteY29" fmla="*/ 2501900 h 3246967"/>
              <a:gd name="connsiteX30" fmla="*/ 2809499 w 8346699"/>
              <a:gd name="connsiteY30" fmla="*/ 2425700 h 3246967"/>
              <a:gd name="connsiteX31" fmla="*/ 2822199 w 8346699"/>
              <a:gd name="connsiteY31" fmla="*/ 2387600 h 3246967"/>
              <a:gd name="connsiteX32" fmla="*/ 2847599 w 8346699"/>
              <a:gd name="connsiteY32" fmla="*/ 2336800 h 3246967"/>
              <a:gd name="connsiteX33" fmla="*/ 2809499 w 8346699"/>
              <a:gd name="connsiteY33" fmla="*/ 2374900 h 3246967"/>
              <a:gd name="connsiteX34" fmla="*/ 2733299 w 8346699"/>
              <a:gd name="connsiteY34" fmla="*/ 2413000 h 3246967"/>
              <a:gd name="connsiteX35" fmla="*/ 2657099 w 8346699"/>
              <a:gd name="connsiteY35" fmla="*/ 2476500 h 3246967"/>
              <a:gd name="connsiteX36" fmla="*/ 2580899 w 8346699"/>
              <a:gd name="connsiteY36" fmla="*/ 2527300 h 3246967"/>
              <a:gd name="connsiteX37" fmla="*/ 2479299 w 8346699"/>
              <a:gd name="connsiteY37" fmla="*/ 2641600 h 3246967"/>
              <a:gd name="connsiteX38" fmla="*/ 2441199 w 8346699"/>
              <a:gd name="connsiteY38" fmla="*/ 2679700 h 3246967"/>
              <a:gd name="connsiteX39" fmla="*/ 2428499 w 8346699"/>
              <a:gd name="connsiteY39" fmla="*/ 2717800 h 3246967"/>
              <a:gd name="connsiteX40" fmla="*/ 2403099 w 8346699"/>
              <a:gd name="connsiteY40" fmla="*/ 2755900 h 3246967"/>
              <a:gd name="connsiteX41" fmla="*/ 2364999 w 8346699"/>
              <a:gd name="connsiteY41" fmla="*/ 2870200 h 3246967"/>
              <a:gd name="connsiteX42" fmla="*/ 2288799 w 8346699"/>
              <a:gd name="connsiteY42" fmla="*/ 2933700 h 3246967"/>
              <a:gd name="connsiteX43" fmla="*/ 2161799 w 8346699"/>
              <a:gd name="connsiteY43" fmla="*/ 3022600 h 3246967"/>
              <a:gd name="connsiteX44" fmla="*/ 2110999 w 8346699"/>
              <a:gd name="connsiteY44" fmla="*/ 3048000 h 3246967"/>
              <a:gd name="connsiteX45" fmla="*/ 2072899 w 8346699"/>
              <a:gd name="connsiteY45" fmla="*/ 3073400 h 3246967"/>
              <a:gd name="connsiteX46" fmla="*/ 1996699 w 8346699"/>
              <a:gd name="connsiteY46" fmla="*/ 3098800 h 3246967"/>
              <a:gd name="connsiteX47" fmla="*/ 1958599 w 8346699"/>
              <a:gd name="connsiteY47" fmla="*/ 3111500 h 3246967"/>
              <a:gd name="connsiteX48" fmla="*/ 2364999 w 8346699"/>
              <a:gd name="connsiteY48" fmla="*/ 3136900 h 3246967"/>
              <a:gd name="connsiteX49" fmla="*/ 2669799 w 8346699"/>
              <a:gd name="connsiteY49" fmla="*/ 3162300 h 3246967"/>
              <a:gd name="connsiteX50" fmla="*/ 2885699 w 8346699"/>
              <a:gd name="connsiteY50" fmla="*/ 3175000 h 3246967"/>
              <a:gd name="connsiteX51" fmla="*/ 3406399 w 8346699"/>
              <a:gd name="connsiteY51" fmla="*/ 3149600 h 3246967"/>
              <a:gd name="connsiteX52" fmla="*/ 3533399 w 8346699"/>
              <a:gd name="connsiteY52" fmla="*/ 3124200 h 3246967"/>
              <a:gd name="connsiteX53" fmla="*/ 3609599 w 8346699"/>
              <a:gd name="connsiteY53" fmla="*/ 3098800 h 3246967"/>
              <a:gd name="connsiteX54" fmla="*/ 4104899 w 8346699"/>
              <a:gd name="connsiteY54" fmla="*/ 3073400 h 3246967"/>
              <a:gd name="connsiteX55" fmla="*/ 4282699 w 8346699"/>
              <a:gd name="connsiteY55" fmla="*/ 3048000 h 3246967"/>
              <a:gd name="connsiteX56" fmla="*/ 4358899 w 8346699"/>
              <a:gd name="connsiteY56" fmla="*/ 3035300 h 3246967"/>
              <a:gd name="connsiteX57" fmla="*/ 4435099 w 8346699"/>
              <a:gd name="connsiteY57" fmla="*/ 3009900 h 3246967"/>
              <a:gd name="connsiteX58" fmla="*/ 5044699 w 8346699"/>
              <a:gd name="connsiteY58" fmla="*/ 3022600 h 3246967"/>
              <a:gd name="connsiteX59" fmla="*/ 5120899 w 8346699"/>
              <a:gd name="connsiteY59" fmla="*/ 3048000 h 3246967"/>
              <a:gd name="connsiteX60" fmla="*/ 5273299 w 8346699"/>
              <a:gd name="connsiteY60" fmla="*/ 3060700 h 3246967"/>
              <a:gd name="connsiteX61" fmla="*/ 5451099 w 8346699"/>
              <a:gd name="connsiteY61" fmla="*/ 3086100 h 3246967"/>
              <a:gd name="connsiteX62" fmla="*/ 5819399 w 8346699"/>
              <a:gd name="connsiteY62" fmla="*/ 3098800 h 3246967"/>
              <a:gd name="connsiteX63" fmla="*/ 6225799 w 8346699"/>
              <a:gd name="connsiteY63" fmla="*/ 3124200 h 3246967"/>
              <a:gd name="connsiteX64" fmla="*/ 6301999 w 8346699"/>
              <a:gd name="connsiteY64" fmla="*/ 3187700 h 3246967"/>
              <a:gd name="connsiteX65" fmla="*/ 6759199 w 8346699"/>
              <a:gd name="connsiteY65" fmla="*/ 3175000 h 3246967"/>
              <a:gd name="connsiteX66" fmla="*/ 6809999 w 8346699"/>
              <a:gd name="connsiteY66" fmla="*/ 3149600 h 3246967"/>
              <a:gd name="connsiteX67" fmla="*/ 6873499 w 8346699"/>
              <a:gd name="connsiteY67" fmla="*/ 3136900 h 3246967"/>
              <a:gd name="connsiteX68" fmla="*/ 6784599 w 8346699"/>
              <a:gd name="connsiteY68" fmla="*/ 3098800 h 3246967"/>
              <a:gd name="connsiteX69" fmla="*/ 6644899 w 8346699"/>
              <a:gd name="connsiteY69" fmla="*/ 3086100 h 3246967"/>
              <a:gd name="connsiteX70" fmla="*/ 6543299 w 8346699"/>
              <a:gd name="connsiteY70" fmla="*/ 3073400 h 3246967"/>
              <a:gd name="connsiteX71" fmla="*/ 6276599 w 8346699"/>
              <a:gd name="connsiteY71" fmla="*/ 3048000 h 3246967"/>
              <a:gd name="connsiteX72" fmla="*/ 6225799 w 8346699"/>
              <a:gd name="connsiteY72" fmla="*/ 3022600 h 3246967"/>
              <a:gd name="connsiteX73" fmla="*/ 6301999 w 8346699"/>
              <a:gd name="connsiteY73" fmla="*/ 2971800 h 3246967"/>
              <a:gd name="connsiteX74" fmla="*/ 6479799 w 8346699"/>
              <a:gd name="connsiteY74" fmla="*/ 2946400 h 3246967"/>
              <a:gd name="connsiteX75" fmla="*/ 6594099 w 8346699"/>
              <a:gd name="connsiteY75" fmla="*/ 2908300 h 3246967"/>
              <a:gd name="connsiteX76" fmla="*/ 6644899 w 8346699"/>
              <a:gd name="connsiteY76" fmla="*/ 2895600 h 3246967"/>
              <a:gd name="connsiteX77" fmla="*/ 5946399 w 8346699"/>
              <a:gd name="connsiteY77" fmla="*/ 2870200 h 3246967"/>
              <a:gd name="connsiteX78" fmla="*/ 5857499 w 8346699"/>
              <a:gd name="connsiteY78" fmla="*/ 2857500 h 3246967"/>
              <a:gd name="connsiteX79" fmla="*/ 5666999 w 8346699"/>
              <a:gd name="connsiteY79" fmla="*/ 2844800 h 3246967"/>
              <a:gd name="connsiteX80" fmla="*/ 5209799 w 8346699"/>
              <a:gd name="connsiteY80" fmla="*/ 2832100 h 3246967"/>
              <a:gd name="connsiteX81" fmla="*/ 5146299 w 8346699"/>
              <a:gd name="connsiteY81" fmla="*/ 2819400 h 3246967"/>
              <a:gd name="connsiteX82" fmla="*/ 5108199 w 8346699"/>
              <a:gd name="connsiteY82" fmla="*/ 2806700 h 3246967"/>
              <a:gd name="connsiteX83" fmla="*/ 4587499 w 8346699"/>
              <a:gd name="connsiteY83" fmla="*/ 2819400 h 3246967"/>
              <a:gd name="connsiteX84" fmla="*/ 4485899 w 8346699"/>
              <a:gd name="connsiteY84" fmla="*/ 2832100 h 3246967"/>
              <a:gd name="connsiteX85" fmla="*/ 4244599 w 8346699"/>
              <a:gd name="connsiteY85" fmla="*/ 2870200 h 3246967"/>
              <a:gd name="connsiteX86" fmla="*/ 4028699 w 8346699"/>
              <a:gd name="connsiteY86" fmla="*/ 2882900 h 3246967"/>
              <a:gd name="connsiteX87" fmla="*/ 3520699 w 8346699"/>
              <a:gd name="connsiteY87" fmla="*/ 2870200 h 3246967"/>
              <a:gd name="connsiteX88" fmla="*/ 3482599 w 8346699"/>
              <a:gd name="connsiteY88" fmla="*/ 2857500 h 3246967"/>
              <a:gd name="connsiteX89" fmla="*/ 3355599 w 8346699"/>
              <a:gd name="connsiteY89" fmla="*/ 2870200 h 3246967"/>
              <a:gd name="connsiteX90" fmla="*/ 3330199 w 8346699"/>
              <a:gd name="connsiteY90" fmla="*/ 2908300 h 3246967"/>
              <a:gd name="connsiteX91" fmla="*/ 3304799 w 8346699"/>
              <a:gd name="connsiteY91" fmla="*/ 2997200 h 3246967"/>
              <a:gd name="connsiteX92" fmla="*/ 3190499 w 8346699"/>
              <a:gd name="connsiteY92" fmla="*/ 3060700 h 3246967"/>
              <a:gd name="connsiteX93" fmla="*/ 3114299 w 8346699"/>
              <a:gd name="connsiteY93" fmla="*/ 3098800 h 3246967"/>
              <a:gd name="connsiteX94" fmla="*/ 3012699 w 8346699"/>
              <a:gd name="connsiteY94" fmla="*/ 3086100 h 3246967"/>
              <a:gd name="connsiteX95" fmla="*/ 3025399 w 8346699"/>
              <a:gd name="connsiteY95" fmla="*/ 3035300 h 3246967"/>
              <a:gd name="connsiteX96" fmla="*/ 3076199 w 8346699"/>
              <a:gd name="connsiteY96" fmla="*/ 3022600 h 3246967"/>
              <a:gd name="connsiteX97" fmla="*/ 3114299 w 8346699"/>
              <a:gd name="connsiteY97" fmla="*/ 2997200 h 3246967"/>
              <a:gd name="connsiteX98" fmla="*/ 3190499 w 8346699"/>
              <a:gd name="connsiteY98" fmla="*/ 2971800 h 3246967"/>
              <a:gd name="connsiteX99" fmla="*/ 3266699 w 8346699"/>
              <a:gd name="connsiteY99" fmla="*/ 2933700 h 3246967"/>
              <a:gd name="connsiteX100" fmla="*/ 3304799 w 8346699"/>
              <a:gd name="connsiteY100" fmla="*/ 2908300 h 3246967"/>
              <a:gd name="connsiteX101" fmla="*/ 3330199 w 8346699"/>
              <a:gd name="connsiteY101" fmla="*/ 2870200 h 3246967"/>
              <a:gd name="connsiteX102" fmla="*/ 3368299 w 8346699"/>
              <a:gd name="connsiteY102" fmla="*/ 2857500 h 3246967"/>
              <a:gd name="connsiteX103" fmla="*/ 3406399 w 8346699"/>
              <a:gd name="connsiteY103" fmla="*/ 2832100 h 3246967"/>
              <a:gd name="connsiteX104" fmla="*/ 3660399 w 8346699"/>
              <a:gd name="connsiteY104" fmla="*/ 2806700 h 3246967"/>
              <a:gd name="connsiteX105" fmla="*/ 3761999 w 8346699"/>
              <a:gd name="connsiteY105" fmla="*/ 2781300 h 3246967"/>
              <a:gd name="connsiteX106" fmla="*/ 3838199 w 8346699"/>
              <a:gd name="connsiteY106" fmla="*/ 2755900 h 3246967"/>
              <a:gd name="connsiteX107" fmla="*/ 3876299 w 8346699"/>
              <a:gd name="connsiteY107" fmla="*/ 2730500 h 3246967"/>
              <a:gd name="connsiteX108" fmla="*/ 3927099 w 8346699"/>
              <a:gd name="connsiteY108" fmla="*/ 2717800 h 3246967"/>
              <a:gd name="connsiteX109" fmla="*/ 3965199 w 8346699"/>
              <a:gd name="connsiteY109" fmla="*/ 2705100 h 3246967"/>
              <a:gd name="connsiteX110" fmla="*/ 3990599 w 8346699"/>
              <a:gd name="connsiteY110" fmla="*/ 2667000 h 3246967"/>
              <a:gd name="connsiteX111" fmla="*/ 3927099 w 8346699"/>
              <a:gd name="connsiteY111" fmla="*/ 2654300 h 3246967"/>
              <a:gd name="connsiteX112" fmla="*/ 3876299 w 8346699"/>
              <a:gd name="connsiteY112" fmla="*/ 2641600 h 3246967"/>
              <a:gd name="connsiteX113" fmla="*/ 3800099 w 8346699"/>
              <a:gd name="connsiteY113" fmla="*/ 2616200 h 3246967"/>
              <a:gd name="connsiteX114" fmla="*/ 3787399 w 8346699"/>
              <a:gd name="connsiteY114" fmla="*/ 2578100 h 3246967"/>
              <a:gd name="connsiteX115" fmla="*/ 3698499 w 8346699"/>
              <a:gd name="connsiteY115" fmla="*/ 2463800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52199 w 8346699"/>
              <a:gd name="connsiteY11" fmla="*/ 2959100 h 3246967"/>
              <a:gd name="connsiteX12" fmla="*/ 1564899 w 8346699"/>
              <a:gd name="connsiteY12" fmla="*/ 3009900 h 3246967"/>
              <a:gd name="connsiteX13" fmla="*/ 1615699 w 8346699"/>
              <a:gd name="connsiteY13" fmla="*/ 3022600 h 3246967"/>
              <a:gd name="connsiteX14" fmla="*/ 1806199 w 8346699"/>
              <a:gd name="connsiteY14" fmla="*/ 3009900 h 3246967"/>
              <a:gd name="connsiteX15" fmla="*/ 1882399 w 8346699"/>
              <a:gd name="connsiteY15" fmla="*/ 2933700 h 3246967"/>
              <a:gd name="connsiteX16" fmla="*/ 1920499 w 8346699"/>
              <a:gd name="connsiteY16" fmla="*/ 2895600 h 3246967"/>
              <a:gd name="connsiteX17" fmla="*/ 1945899 w 8346699"/>
              <a:gd name="connsiteY17" fmla="*/ 2857500 h 3246967"/>
              <a:gd name="connsiteX18" fmla="*/ 1983999 w 8346699"/>
              <a:gd name="connsiteY18" fmla="*/ 2832100 h 3246967"/>
              <a:gd name="connsiteX19" fmla="*/ 2022099 w 8346699"/>
              <a:gd name="connsiteY19" fmla="*/ 2794000 h 3246967"/>
              <a:gd name="connsiteX20" fmla="*/ 2060199 w 8346699"/>
              <a:gd name="connsiteY20" fmla="*/ 2781300 h 3246967"/>
              <a:gd name="connsiteX21" fmla="*/ 2403099 w 8346699"/>
              <a:gd name="connsiteY21" fmla="*/ 2768600 h 3246967"/>
              <a:gd name="connsiteX22" fmla="*/ 2453899 w 8346699"/>
              <a:gd name="connsiteY22" fmla="*/ 2755900 h 3246967"/>
              <a:gd name="connsiteX23" fmla="*/ 2491999 w 8346699"/>
              <a:gd name="connsiteY23" fmla="*/ 2743200 h 3246967"/>
              <a:gd name="connsiteX24" fmla="*/ 2555499 w 8346699"/>
              <a:gd name="connsiteY24" fmla="*/ 2730500 h 3246967"/>
              <a:gd name="connsiteX25" fmla="*/ 2593599 w 8346699"/>
              <a:gd name="connsiteY25" fmla="*/ 2692400 h 3246967"/>
              <a:gd name="connsiteX26" fmla="*/ 2631699 w 8346699"/>
              <a:gd name="connsiteY26" fmla="*/ 2679700 h 3246967"/>
              <a:gd name="connsiteX27" fmla="*/ 2644399 w 8346699"/>
              <a:gd name="connsiteY27" fmla="*/ 2641600 h 3246967"/>
              <a:gd name="connsiteX28" fmla="*/ 2745999 w 8346699"/>
              <a:gd name="connsiteY28" fmla="*/ 2540000 h 3246967"/>
              <a:gd name="connsiteX29" fmla="*/ 2758699 w 8346699"/>
              <a:gd name="connsiteY29" fmla="*/ 2501900 h 3246967"/>
              <a:gd name="connsiteX30" fmla="*/ 2809499 w 8346699"/>
              <a:gd name="connsiteY30" fmla="*/ 2425700 h 3246967"/>
              <a:gd name="connsiteX31" fmla="*/ 2822199 w 8346699"/>
              <a:gd name="connsiteY31" fmla="*/ 2387600 h 3246967"/>
              <a:gd name="connsiteX32" fmla="*/ 2847599 w 8346699"/>
              <a:gd name="connsiteY32" fmla="*/ 2336800 h 3246967"/>
              <a:gd name="connsiteX33" fmla="*/ 2809499 w 8346699"/>
              <a:gd name="connsiteY33" fmla="*/ 2374900 h 3246967"/>
              <a:gd name="connsiteX34" fmla="*/ 2733299 w 8346699"/>
              <a:gd name="connsiteY34" fmla="*/ 2413000 h 3246967"/>
              <a:gd name="connsiteX35" fmla="*/ 2657099 w 8346699"/>
              <a:gd name="connsiteY35" fmla="*/ 2476500 h 3246967"/>
              <a:gd name="connsiteX36" fmla="*/ 2580899 w 8346699"/>
              <a:gd name="connsiteY36" fmla="*/ 2527300 h 3246967"/>
              <a:gd name="connsiteX37" fmla="*/ 2479299 w 8346699"/>
              <a:gd name="connsiteY37" fmla="*/ 2641600 h 3246967"/>
              <a:gd name="connsiteX38" fmla="*/ 2441199 w 8346699"/>
              <a:gd name="connsiteY38" fmla="*/ 2679700 h 3246967"/>
              <a:gd name="connsiteX39" fmla="*/ 2428499 w 8346699"/>
              <a:gd name="connsiteY39" fmla="*/ 2717800 h 3246967"/>
              <a:gd name="connsiteX40" fmla="*/ 2403099 w 8346699"/>
              <a:gd name="connsiteY40" fmla="*/ 2755900 h 3246967"/>
              <a:gd name="connsiteX41" fmla="*/ 2364999 w 8346699"/>
              <a:gd name="connsiteY41" fmla="*/ 2870200 h 3246967"/>
              <a:gd name="connsiteX42" fmla="*/ 2288799 w 8346699"/>
              <a:gd name="connsiteY42" fmla="*/ 2933700 h 3246967"/>
              <a:gd name="connsiteX43" fmla="*/ 2161799 w 8346699"/>
              <a:gd name="connsiteY43" fmla="*/ 3022600 h 3246967"/>
              <a:gd name="connsiteX44" fmla="*/ 2110999 w 8346699"/>
              <a:gd name="connsiteY44" fmla="*/ 3048000 h 3246967"/>
              <a:gd name="connsiteX45" fmla="*/ 2072899 w 8346699"/>
              <a:gd name="connsiteY45" fmla="*/ 3073400 h 3246967"/>
              <a:gd name="connsiteX46" fmla="*/ 1996699 w 8346699"/>
              <a:gd name="connsiteY46" fmla="*/ 3098800 h 3246967"/>
              <a:gd name="connsiteX47" fmla="*/ 1958599 w 8346699"/>
              <a:gd name="connsiteY47" fmla="*/ 3111500 h 3246967"/>
              <a:gd name="connsiteX48" fmla="*/ 2364999 w 8346699"/>
              <a:gd name="connsiteY48" fmla="*/ 3136900 h 3246967"/>
              <a:gd name="connsiteX49" fmla="*/ 2669799 w 8346699"/>
              <a:gd name="connsiteY49" fmla="*/ 3162300 h 3246967"/>
              <a:gd name="connsiteX50" fmla="*/ 2885699 w 8346699"/>
              <a:gd name="connsiteY50" fmla="*/ 3175000 h 3246967"/>
              <a:gd name="connsiteX51" fmla="*/ 3406399 w 8346699"/>
              <a:gd name="connsiteY51" fmla="*/ 3149600 h 3246967"/>
              <a:gd name="connsiteX52" fmla="*/ 3533399 w 8346699"/>
              <a:gd name="connsiteY52" fmla="*/ 3124200 h 3246967"/>
              <a:gd name="connsiteX53" fmla="*/ 3609599 w 8346699"/>
              <a:gd name="connsiteY53" fmla="*/ 3098800 h 3246967"/>
              <a:gd name="connsiteX54" fmla="*/ 4104899 w 8346699"/>
              <a:gd name="connsiteY54" fmla="*/ 3073400 h 3246967"/>
              <a:gd name="connsiteX55" fmla="*/ 4282699 w 8346699"/>
              <a:gd name="connsiteY55" fmla="*/ 3048000 h 3246967"/>
              <a:gd name="connsiteX56" fmla="*/ 4358899 w 8346699"/>
              <a:gd name="connsiteY56" fmla="*/ 3035300 h 3246967"/>
              <a:gd name="connsiteX57" fmla="*/ 4435099 w 8346699"/>
              <a:gd name="connsiteY57" fmla="*/ 3009900 h 3246967"/>
              <a:gd name="connsiteX58" fmla="*/ 5044699 w 8346699"/>
              <a:gd name="connsiteY58" fmla="*/ 3022600 h 3246967"/>
              <a:gd name="connsiteX59" fmla="*/ 5120899 w 8346699"/>
              <a:gd name="connsiteY59" fmla="*/ 3048000 h 3246967"/>
              <a:gd name="connsiteX60" fmla="*/ 5273299 w 8346699"/>
              <a:gd name="connsiteY60" fmla="*/ 3060700 h 3246967"/>
              <a:gd name="connsiteX61" fmla="*/ 5451099 w 8346699"/>
              <a:gd name="connsiteY61" fmla="*/ 3086100 h 3246967"/>
              <a:gd name="connsiteX62" fmla="*/ 5819399 w 8346699"/>
              <a:gd name="connsiteY62" fmla="*/ 3098800 h 3246967"/>
              <a:gd name="connsiteX63" fmla="*/ 6225799 w 8346699"/>
              <a:gd name="connsiteY63" fmla="*/ 3124200 h 3246967"/>
              <a:gd name="connsiteX64" fmla="*/ 6301999 w 8346699"/>
              <a:gd name="connsiteY64" fmla="*/ 3187700 h 3246967"/>
              <a:gd name="connsiteX65" fmla="*/ 6759199 w 8346699"/>
              <a:gd name="connsiteY65" fmla="*/ 3175000 h 3246967"/>
              <a:gd name="connsiteX66" fmla="*/ 6809999 w 8346699"/>
              <a:gd name="connsiteY66" fmla="*/ 3149600 h 3246967"/>
              <a:gd name="connsiteX67" fmla="*/ 6873499 w 8346699"/>
              <a:gd name="connsiteY67" fmla="*/ 3136900 h 3246967"/>
              <a:gd name="connsiteX68" fmla="*/ 6784599 w 8346699"/>
              <a:gd name="connsiteY68" fmla="*/ 3098800 h 3246967"/>
              <a:gd name="connsiteX69" fmla="*/ 6644899 w 8346699"/>
              <a:gd name="connsiteY69" fmla="*/ 3086100 h 3246967"/>
              <a:gd name="connsiteX70" fmla="*/ 6543299 w 8346699"/>
              <a:gd name="connsiteY70" fmla="*/ 3073400 h 3246967"/>
              <a:gd name="connsiteX71" fmla="*/ 6276599 w 8346699"/>
              <a:gd name="connsiteY71" fmla="*/ 3048000 h 3246967"/>
              <a:gd name="connsiteX72" fmla="*/ 6225799 w 8346699"/>
              <a:gd name="connsiteY72" fmla="*/ 3022600 h 3246967"/>
              <a:gd name="connsiteX73" fmla="*/ 6301999 w 8346699"/>
              <a:gd name="connsiteY73" fmla="*/ 2971800 h 3246967"/>
              <a:gd name="connsiteX74" fmla="*/ 6479799 w 8346699"/>
              <a:gd name="connsiteY74" fmla="*/ 2946400 h 3246967"/>
              <a:gd name="connsiteX75" fmla="*/ 6594099 w 8346699"/>
              <a:gd name="connsiteY75" fmla="*/ 2908300 h 3246967"/>
              <a:gd name="connsiteX76" fmla="*/ 6644899 w 8346699"/>
              <a:gd name="connsiteY76" fmla="*/ 2895600 h 3246967"/>
              <a:gd name="connsiteX77" fmla="*/ 5946399 w 8346699"/>
              <a:gd name="connsiteY77" fmla="*/ 2870200 h 3246967"/>
              <a:gd name="connsiteX78" fmla="*/ 5857499 w 8346699"/>
              <a:gd name="connsiteY78" fmla="*/ 2857500 h 3246967"/>
              <a:gd name="connsiteX79" fmla="*/ 5666999 w 8346699"/>
              <a:gd name="connsiteY79" fmla="*/ 2844800 h 3246967"/>
              <a:gd name="connsiteX80" fmla="*/ 5209799 w 8346699"/>
              <a:gd name="connsiteY80" fmla="*/ 2832100 h 3246967"/>
              <a:gd name="connsiteX81" fmla="*/ 5146299 w 8346699"/>
              <a:gd name="connsiteY81" fmla="*/ 2819400 h 3246967"/>
              <a:gd name="connsiteX82" fmla="*/ 5108199 w 8346699"/>
              <a:gd name="connsiteY82" fmla="*/ 2806700 h 3246967"/>
              <a:gd name="connsiteX83" fmla="*/ 4587499 w 8346699"/>
              <a:gd name="connsiteY83" fmla="*/ 2819400 h 3246967"/>
              <a:gd name="connsiteX84" fmla="*/ 4485899 w 8346699"/>
              <a:gd name="connsiteY84" fmla="*/ 2832100 h 3246967"/>
              <a:gd name="connsiteX85" fmla="*/ 4244599 w 8346699"/>
              <a:gd name="connsiteY85" fmla="*/ 2870200 h 3246967"/>
              <a:gd name="connsiteX86" fmla="*/ 4028699 w 8346699"/>
              <a:gd name="connsiteY86" fmla="*/ 2882900 h 3246967"/>
              <a:gd name="connsiteX87" fmla="*/ 3520699 w 8346699"/>
              <a:gd name="connsiteY87" fmla="*/ 2870200 h 3246967"/>
              <a:gd name="connsiteX88" fmla="*/ 3482599 w 8346699"/>
              <a:gd name="connsiteY88" fmla="*/ 2857500 h 3246967"/>
              <a:gd name="connsiteX89" fmla="*/ 3355599 w 8346699"/>
              <a:gd name="connsiteY89" fmla="*/ 2870200 h 3246967"/>
              <a:gd name="connsiteX90" fmla="*/ 3330199 w 8346699"/>
              <a:gd name="connsiteY90" fmla="*/ 2908300 h 3246967"/>
              <a:gd name="connsiteX91" fmla="*/ 3304799 w 8346699"/>
              <a:gd name="connsiteY91" fmla="*/ 2997200 h 3246967"/>
              <a:gd name="connsiteX92" fmla="*/ 3190499 w 8346699"/>
              <a:gd name="connsiteY92" fmla="*/ 3060700 h 3246967"/>
              <a:gd name="connsiteX93" fmla="*/ 3114299 w 8346699"/>
              <a:gd name="connsiteY93" fmla="*/ 3098800 h 3246967"/>
              <a:gd name="connsiteX94" fmla="*/ 3012699 w 8346699"/>
              <a:gd name="connsiteY94" fmla="*/ 3086100 h 3246967"/>
              <a:gd name="connsiteX95" fmla="*/ 3025399 w 8346699"/>
              <a:gd name="connsiteY95" fmla="*/ 3035300 h 3246967"/>
              <a:gd name="connsiteX96" fmla="*/ 3076199 w 8346699"/>
              <a:gd name="connsiteY96" fmla="*/ 3022600 h 3246967"/>
              <a:gd name="connsiteX97" fmla="*/ 3114299 w 8346699"/>
              <a:gd name="connsiteY97" fmla="*/ 2997200 h 3246967"/>
              <a:gd name="connsiteX98" fmla="*/ 3190499 w 8346699"/>
              <a:gd name="connsiteY98" fmla="*/ 2971800 h 3246967"/>
              <a:gd name="connsiteX99" fmla="*/ 3266699 w 8346699"/>
              <a:gd name="connsiteY99" fmla="*/ 2933700 h 3246967"/>
              <a:gd name="connsiteX100" fmla="*/ 3304799 w 8346699"/>
              <a:gd name="connsiteY100" fmla="*/ 2908300 h 3246967"/>
              <a:gd name="connsiteX101" fmla="*/ 3330199 w 8346699"/>
              <a:gd name="connsiteY101" fmla="*/ 2870200 h 3246967"/>
              <a:gd name="connsiteX102" fmla="*/ 3368299 w 8346699"/>
              <a:gd name="connsiteY102" fmla="*/ 2857500 h 3246967"/>
              <a:gd name="connsiteX103" fmla="*/ 3406399 w 8346699"/>
              <a:gd name="connsiteY103" fmla="*/ 2832100 h 3246967"/>
              <a:gd name="connsiteX104" fmla="*/ 3660399 w 8346699"/>
              <a:gd name="connsiteY104" fmla="*/ 2806700 h 3246967"/>
              <a:gd name="connsiteX105" fmla="*/ 3761999 w 8346699"/>
              <a:gd name="connsiteY105" fmla="*/ 2781300 h 3246967"/>
              <a:gd name="connsiteX106" fmla="*/ 3838199 w 8346699"/>
              <a:gd name="connsiteY106" fmla="*/ 2755900 h 3246967"/>
              <a:gd name="connsiteX107" fmla="*/ 3876299 w 8346699"/>
              <a:gd name="connsiteY107" fmla="*/ 2730500 h 3246967"/>
              <a:gd name="connsiteX108" fmla="*/ 3927099 w 8346699"/>
              <a:gd name="connsiteY108" fmla="*/ 2717800 h 3246967"/>
              <a:gd name="connsiteX109" fmla="*/ 3965199 w 8346699"/>
              <a:gd name="connsiteY109" fmla="*/ 2705100 h 3246967"/>
              <a:gd name="connsiteX110" fmla="*/ 3990599 w 8346699"/>
              <a:gd name="connsiteY110" fmla="*/ 2667000 h 3246967"/>
              <a:gd name="connsiteX111" fmla="*/ 3927099 w 8346699"/>
              <a:gd name="connsiteY111" fmla="*/ 2654300 h 3246967"/>
              <a:gd name="connsiteX112" fmla="*/ 3876299 w 8346699"/>
              <a:gd name="connsiteY112" fmla="*/ 2641600 h 3246967"/>
              <a:gd name="connsiteX113" fmla="*/ 3800099 w 8346699"/>
              <a:gd name="connsiteY113" fmla="*/ 2616200 h 3246967"/>
              <a:gd name="connsiteX114" fmla="*/ 3787399 w 8346699"/>
              <a:gd name="connsiteY114" fmla="*/ 2578100 h 3246967"/>
              <a:gd name="connsiteX115" fmla="*/ 3698499 w 8346699"/>
              <a:gd name="connsiteY115" fmla="*/ 2463800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52199 w 8346699"/>
              <a:gd name="connsiteY11" fmla="*/ 2959100 h 3246967"/>
              <a:gd name="connsiteX12" fmla="*/ 1564899 w 8346699"/>
              <a:gd name="connsiteY12" fmla="*/ 3009900 h 3246967"/>
              <a:gd name="connsiteX13" fmla="*/ 1615699 w 8346699"/>
              <a:gd name="connsiteY13" fmla="*/ 3022600 h 3246967"/>
              <a:gd name="connsiteX14" fmla="*/ 1806199 w 8346699"/>
              <a:gd name="connsiteY14" fmla="*/ 3009900 h 3246967"/>
              <a:gd name="connsiteX15" fmla="*/ 1882399 w 8346699"/>
              <a:gd name="connsiteY15" fmla="*/ 2933700 h 3246967"/>
              <a:gd name="connsiteX16" fmla="*/ 1920499 w 8346699"/>
              <a:gd name="connsiteY16" fmla="*/ 2895600 h 3246967"/>
              <a:gd name="connsiteX17" fmla="*/ 1945899 w 8346699"/>
              <a:gd name="connsiteY17" fmla="*/ 2857500 h 3246967"/>
              <a:gd name="connsiteX18" fmla="*/ 1983999 w 8346699"/>
              <a:gd name="connsiteY18" fmla="*/ 2832100 h 3246967"/>
              <a:gd name="connsiteX19" fmla="*/ 2022099 w 8346699"/>
              <a:gd name="connsiteY19" fmla="*/ 2794000 h 3246967"/>
              <a:gd name="connsiteX20" fmla="*/ 2060199 w 8346699"/>
              <a:gd name="connsiteY20" fmla="*/ 2781300 h 3246967"/>
              <a:gd name="connsiteX21" fmla="*/ 2403099 w 8346699"/>
              <a:gd name="connsiteY21" fmla="*/ 2768600 h 3246967"/>
              <a:gd name="connsiteX22" fmla="*/ 2453899 w 8346699"/>
              <a:gd name="connsiteY22" fmla="*/ 2755900 h 3246967"/>
              <a:gd name="connsiteX23" fmla="*/ 2491999 w 8346699"/>
              <a:gd name="connsiteY23" fmla="*/ 2743200 h 3246967"/>
              <a:gd name="connsiteX24" fmla="*/ 2555499 w 8346699"/>
              <a:gd name="connsiteY24" fmla="*/ 2730500 h 3246967"/>
              <a:gd name="connsiteX25" fmla="*/ 2593599 w 8346699"/>
              <a:gd name="connsiteY25" fmla="*/ 2692400 h 3246967"/>
              <a:gd name="connsiteX26" fmla="*/ 2631699 w 8346699"/>
              <a:gd name="connsiteY26" fmla="*/ 2679700 h 3246967"/>
              <a:gd name="connsiteX27" fmla="*/ 2644399 w 8346699"/>
              <a:gd name="connsiteY27" fmla="*/ 2641600 h 3246967"/>
              <a:gd name="connsiteX28" fmla="*/ 2745999 w 8346699"/>
              <a:gd name="connsiteY28" fmla="*/ 2540000 h 3246967"/>
              <a:gd name="connsiteX29" fmla="*/ 2758699 w 8346699"/>
              <a:gd name="connsiteY29" fmla="*/ 2501900 h 3246967"/>
              <a:gd name="connsiteX30" fmla="*/ 2809499 w 8346699"/>
              <a:gd name="connsiteY30" fmla="*/ 2425700 h 3246967"/>
              <a:gd name="connsiteX31" fmla="*/ 2822199 w 8346699"/>
              <a:gd name="connsiteY31" fmla="*/ 2387600 h 3246967"/>
              <a:gd name="connsiteX32" fmla="*/ 2847599 w 8346699"/>
              <a:gd name="connsiteY32" fmla="*/ 2336800 h 3246967"/>
              <a:gd name="connsiteX33" fmla="*/ 2809499 w 8346699"/>
              <a:gd name="connsiteY33" fmla="*/ 2374900 h 3246967"/>
              <a:gd name="connsiteX34" fmla="*/ 2733299 w 8346699"/>
              <a:gd name="connsiteY34" fmla="*/ 2413000 h 3246967"/>
              <a:gd name="connsiteX35" fmla="*/ 2657099 w 8346699"/>
              <a:gd name="connsiteY35" fmla="*/ 2476500 h 3246967"/>
              <a:gd name="connsiteX36" fmla="*/ 2580899 w 8346699"/>
              <a:gd name="connsiteY36" fmla="*/ 2527300 h 3246967"/>
              <a:gd name="connsiteX37" fmla="*/ 2479299 w 8346699"/>
              <a:gd name="connsiteY37" fmla="*/ 2641600 h 3246967"/>
              <a:gd name="connsiteX38" fmla="*/ 2441199 w 8346699"/>
              <a:gd name="connsiteY38" fmla="*/ 2679700 h 3246967"/>
              <a:gd name="connsiteX39" fmla="*/ 2428499 w 8346699"/>
              <a:gd name="connsiteY39" fmla="*/ 2717800 h 3246967"/>
              <a:gd name="connsiteX40" fmla="*/ 2403099 w 8346699"/>
              <a:gd name="connsiteY40" fmla="*/ 2755900 h 3246967"/>
              <a:gd name="connsiteX41" fmla="*/ 2364999 w 8346699"/>
              <a:gd name="connsiteY41" fmla="*/ 2870200 h 3246967"/>
              <a:gd name="connsiteX42" fmla="*/ 2288799 w 8346699"/>
              <a:gd name="connsiteY42" fmla="*/ 2933700 h 3246967"/>
              <a:gd name="connsiteX43" fmla="*/ 2161799 w 8346699"/>
              <a:gd name="connsiteY43" fmla="*/ 3022600 h 3246967"/>
              <a:gd name="connsiteX44" fmla="*/ 2110999 w 8346699"/>
              <a:gd name="connsiteY44" fmla="*/ 3048000 h 3246967"/>
              <a:gd name="connsiteX45" fmla="*/ 2072899 w 8346699"/>
              <a:gd name="connsiteY45" fmla="*/ 3073400 h 3246967"/>
              <a:gd name="connsiteX46" fmla="*/ 1996699 w 8346699"/>
              <a:gd name="connsiteY46" fmla="*/ 3098800 h 3246967"/>
              <a:gd name="connsiteX47" fmla="*/ 1958599 w 8346699"/>
              <a:gd name="connsiteY47" fmla="*/ 3111500 h 3246967"/>
              <a:gd name="connsiteX48" fmla="*/ 2364999 w 8346699"/>
              <a:gd name="connsiteY48" fmla="*/ 3136900 h 3246967"/>
              <a:gd name="connsiteX49" fmla="*/ 2669799 w 8346699"/>
              <a:gd name="connsiteY49" fmla="*/ 3162300 h 3246967"/>
              <a:gd name="connsiteX50" fmla="*/ 2885699 w 8346699"/>
              <a:gd name="connsiteY50" fmla="*/ 3175000 h 3246967"/>
              <a:gd name="connsiteX51" fmla="*/ 3406399 w 8346699"/>
              <a:gd name="connsiteY51" fmla="*/ 3149600 h 3246967"/>
              <a:gd name="connsiteX52" fmla="*/ 3533399 w 8346699"/>
              <a:gd name="connsiteY52" fmla="*/ 3124200 h 3246967"/>
              <a:gd name="connsiteX53" fmla="*/ 3609599 w 8346699"/>
              <a:gd name="connsiteY53" fmla="*/ 3098800 h 3246967"/>
              <a:gd name="connsiteX54" fmla="*/ 4104899 w 8346699"/>
              <a:gd name="connsiteY54" fmla="*/ 3073400 h 3246967"/>
              <a:gd name="connsiteX55" fmla="*/ 4282699 w 8346699"/>
              <a:gd name="connsiteY55" fmla="*/ 3048000 h 3246967"/>
              <a:gd name="connsiteX56" fmla="*/ 4358899 w 8346699"/>
              <a:gd name="connsiteY56" fmla="*/ 3035300 h 3246967"/>
              <a:gd name="connsiteX57" fmla="*/ 4435099 w 8346699"/>
              <a:gd name="connsiteY57" fmla="*/ 3009900 h 3246967"/>
              <a:gd name="connsiteX58" fmla="*/ 5044699 w 8346699"/>
              <a:gd name="connsiteY58" fmla="*/ 3022600 h 3246967"/>
              <a:gd name="connsiteX59" fmla="*/ 5120899 w 8346699"/>
              <a:gd name="connsiteY59" fmla="*/ 3048000 h 3246967"/>
              <a:gd name="connsiteX60" fmla="*/ 5273299 w 8346699"/>
              <a:gd name="connsiteY60" fmla="*/ 3060700 h 3246967"/>
              <a:gd name="connsiteX61" fmla="*/ 5451099 w 8346699"/>
              <a:gd name="connsiteY61" fmla="*/ 3086100 h 3246967"/>
              <a:gd name="connsiteX62" fmla="*/ 5819399 w 8346699"/>
              <a:gd name="connsiteY62" fmla="*/ 3098800 h 3246967"/>
              <a:gd name="connsiteX63" fmla="*/ 6225799 w 8346699"/>
              <a:gd name="connsiteY63" fmla="*/ 3124200 h 3246967"/>
              <a:gd name="connsiteX64" fmla="*/ 6301999 w 8346699"/>
              <a:gd name="connsiteY64" fmla="*/ 3187700 h 3246967"/>
              <a:gd name="connsiteX65" fmla="*/ 6759199 w 8346699"/>
              <a:gd name="connsiteY65" fmla="*/ 3175000 h 3246967"/>
              <a:gd name="connsiteX66" fmla="*/ 6809999 w 8346699"/>
              <a:gd name="connsiteY66" fmla="*/ 3149600 h 3246967"/>
              <a:gd name="connsiteX67" fmla="*/ 6873499 w 8346699"/>
              <a:gd name="connsiteY67" fmla="*/ 3136900 h 3246967"/>
              <a:gd name="connsiteX68" fmla="*/ 6784599 w 8346699"/>
              <a:gd name="connsiteY68" fmla="*/ 3098800 h 3246967"/>
              <a:gd name="connsiteX69" fmla="*/ 6644899 w 8346699"/>
              <a:gd name="connsiteY69" fmla="*/ 3086100 h 3246967"/>
              <a:gd name="connsiteX70" fmla="*/ 6543299 w 8346699"/>
              <a:gd name="connsiteY70" fmla="*/ 3073400 h 3246967"/>
              <a:gd name="connsiteX71" fmla="*/ 6276599 w 8346699"/>
              <a:gd name="connsiteY71" fmla="*/ 3048000 h 3246967"/>
              <a:gd name="connsiteX72" fmla="*/ 6225799 w 8346699"/>
              <a:gd name="connsiteY72" fmla="*/ 3022600 h 3246967"/>
              <a:gd name="connsiteX73" fmla="*/ 6301999 w 8346699"/>
              <a:gd name="connsiteY73" fmla="*/ 2971800 h 3246967"/>
              <a:gd name="connsiteX74" fmla="*/ 6479799 w 8346699"/>
              <a:gd name="connsiteY74" fmla="*/ 2946400 h 3246967"/>
              <a:gd name="connsiteX75" fmla="*/ 6594099 w 8346699"/>
              <a:gd name="connsiteY75" fmla="*/ 2908300 h 3246967"/>
              <a:gd name="connsiteX76" fmla="*/ 6644899 w 8346699"/>
              <a:gd name="connsiteY76" fmla="*/ 2895600 h 3246967"/>
              <a:gd name="connsiteX77" fmla="*/ 5946399 w 8346699"/>
              <a:gd name="connsiteY77" fmla="*/ 2870200 h 3246967"/>
              <a:gd name="connsiteX78" fmla="*/ 5857499 w 8346699"/>
              <a:gd name="connsiteY78" fmla="*/ 2857500 h 3246967"/>
              <a:gd name="connsiteX79" fmla="*/ 5666999 w 8346699"/>
              <a:gd name="connsiteY79" fmla="*/ 2844800 h 3246967"/>
              <a:gd name="connsiteX80" fmla="*/ 5209799 w 8346699"/>
              <a:gd name="connsiteY80" fmla="*/ 2832100 h 3246967"/>
              <a:gd name="connsiteX81" fmla="*/ 5146299 w 8346699"/>
              <a:gd name="connsiteY81" fmla="*/ 2819400 h 3246967"/>
              <a:gd name="connsiteX82" fmla="*/ 5108199 w 8346699"/>
              <a:gd name="connsiteY82" fmla="*/ 2806700 h 3246967"/>
              <a:gd name="connsiteX83" fmla="*/ 4587499 w 8346699"/>
              <a:gd name="connsiteY83" fmla="*/ 2819400 h 3246967"/>
              <a:gd name="connsiteX84" fmla="*/ 4485899 w 8346699"/>
              <a:gd name="connsiteY84" fmla="*/ 2832100 h 3246967"/>
              <a:gd name="connsiteX85" fmla="*/ 4244599 w 8346699"/>
              <a:gd name="connsiteY85" fmla="*/ 2870200 h 3246967"/>
              <a:gd name="connsiteX86" fmla="*/ 4028699 w 8346699"/>
              <a:gd name="connsiteY86" fmla="*/ 2882900 h 3246967"/>
              <a:gd name="connsiteX87" fmla="*/ 3520699 w 8346699"/>
              <a:gd name="connsiteY87" fmla="*/ 2870200 h 3246967"/>
              <a:gd name="connsiteX88" fmla="*/ 3482599 w 8346699"/>
              <a:gd name="connsiteY88" fmla="*/ 2857500 h 3246967"/>
              <a:gd name="connsiteX89" fmla="*/ 3355599 w 8346699"/>
              <a:gd name="connsiteY89" fmla="*/ 2870200 h 3246967"/>
              <a:gd name="connsiteX90" fmla="*/ 3330199 w 8346699"/>
              <a:gd name="connsiteY90" fmla="*/ 2908300 h 3246967"/>
              <a:gd name="connsiteX91" fmla="*/ 3304799 w 8346699"/>
              <a:gd name="connsiteY91" fmla="*/ 2997200 h 3246967"/>
              <a:gd name="connsiteX92" fmla="*/ 3190499 w 8346699"/>
              <a:gd name="connsiteY92" fmla="*/ 3060700 h 3246967"/>
              <a:gd name="connsiteX93" fmla="*/ 3114299 w 8346699"/>
              <a:gd name="connsiteY93" fmla="*/ 3098800 h 3246967"/>
              <a:gd name="connsiteX94" fmla="*/ 3012699 w 8346699"/>
              <a:gd name="connsiteY94" fmla="*/ 3086100 h 3246967"/>
              <a:gd name="connsiteX95" fmla="*/ 3025399 w 8346699"/>
              <a:gd name="connsiteY95" fmla="*/ 3035300 h 3246967"/>
              <a:gd name="connsiteX96" fmla="*/ 3076199 w 8346699"/>
              <a:gd name="connsiteY96" fmla="*/ 3022600 h 3246967"/>
              <a:gd name="connsiteX97" fmla="*/ 3114299 w 8346699"/>
              <a:gd name="connsiteY97" fmla="*/ 2997200 h 3246967"/>
              <a:gd name="connsiteX98" fmla="*/ 3190499 w 8346699"/>
              <a:gd name="connsiteY98" fmla="*/ 2971800 h 3246967"/>
              <a:gd name="connsiteX99" fmla="*/ 3266699 w 8346699"/>
              <a:gd name="connsiteY99" fmla="*/ 2933700 h 3246967"/>
              <a:gd name="connsiteX100" fmla="*/ 3304799 w 8346699"/>
              <a:gd name="connsiteY100" fmla="*/ 2908300 h 3246967"/>
              <a:gd name="connsiteX101" fmla="*/ 3330199 w 8346699"/>
              <a:gd name="connsiteY101" fmla="*/ 2870200 h 3246967"/>
              <a:gd name="connsiteX102" fmla="*/ 3368299 w 8346699"/>
              <a:gd name="connsiteY102" fmla="*/ 2857500 h 3246967"/>
              <a:gd name="connsiteX103" fmla="*/ 3406399 w 8346699"/>
              <a:gd name="connsiteY103" fmla="*/ 2832100 h 3246967"/>
              <a:gd name="connsiteX104" fmla="*/ 3660399 w 8346699"/>
              <a:gd name="connsiteY104" fmla="*/ 2806700 h 3246967"/>
              <a:gd name="connsiteX105" fmla="*/ 3761999 w 8346699"/>
              <a:gd name="connsiteY105" fmla="*/ 2781300 h 3246967"/>
              <a:gd name="connsiteX106" fmla="*/ 3838199 w 8346699"/>
              <a:gd name="connsiteY106" fmla="*/ 2755900 h 3246967"/>
              <a:gd name="connsiteX107" fmla="*/ 3876299 w 8346699"/>
              <a:gd name="connsiteY107" fmla="*/ 2730500 h 3246967"/>
              <a:gd name="connsiteX108" fmla="*/ 3927099 w 8346699"/>
              <a:gd name="connsiteY108" fmla="*/ 2717800 h 3246967"/>
              <a:gd name="connsiteX109" fmla="*/ 3965199 w 8346699"/>
              <a:gd name="connsiteY109" fmla="*/ 2705100 h 3246967"/>
              <a:gd name="connsiteX110" fmla="*/ 3990599 w 8346699"/>
              <a:gd name="connsiteY110" fmla="*/ 2667000 h 3246967"/>
              <a:gd name="connsiteX111" fmla="*/ 3927099 w 8346699"/>
              <a:gd name="connsiteY111" fmla="*/ 2654300 h 3246967"/>
              <a:gd name="connsiteX112" fmla="*/ 3876299 w 8346699"/>
              <a:gd name="connsiteY112" fmla="*/ 2641600 h 3246967"/>
              <a:gd name="connsiteX113" fmla="*/ 3800099 w 8346699"/>
              <a:gd name="connsiteY113" fmla="*/ 2616200 h 3246967"/>
              <a:gd name="connsiteX114" fmla="*/ 3787399 w 8346699"/>
              <a:gd name="connsiteY114" fmla="*/ 2578100 h 3246967"/>
              <a:gd name="connsiteX115" fmla="*/ 3698499 w 8346699"/>
              <a:gd name="connsiteY115" fmla="*/ 2463800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64899 w 8346699"/>
              <a:gd name="connsiteY11" fmla="*/ 3009900 h 3246967"/>
              <a:gd name="connsiteX12" fmla="*/ 1615699 w 8346699"/>
              <a:gd name="connsiteY12" fmla="*/ 3022600 h 3246967"/>
              <a:gd name="connsiteX13" fmla="*/ 1806199 w 8346699"/>
              <a:gd name="connsiteY13" fmla="*/ 3009900 h 3246967"/>
              <a:gd name="connsiteX14" fmla="*/ 1882399 w 8346699"/>
              <a:gd name="connsiteY14" fmla="*/ 2933700 h 3246967"/>
              <a:gd name="connsiteX15" fmla="*/ 1920499 w 8346699"/>
              <a:gd name="connsiteY15" fmla="*/ 2895600 h 3246967"/>
              <a:gd name="connsiteX16" fmla="*/ 1945899 w 8346699"/>
              <a:gd name="connsiteY16" fmla="*/ 2857500 h 3246967"/>
              <a:gd name="connsiteX17" fmla="*/ 1983999 w 8346699"/>
              <a:gd name="connsiteY17" fmla="*/ 2832100 h 3246967"/>
              <a:gd name="connsiteX18" fmla="*/ 2022099 w 8346699"/>
              <a:gd name="connsiteY18" fmla="*/ 2794000 h 3246967"/>
              <a:gd name="connsiteX19" fmla="*/ 2060199 w 8346699"/>
              <a:gd name="connsiteY19" fmla="*/ 2781300 h 3246967"/>
              <a:gd name="connsiteX20" fmla="*/ 2403099 w 8346699"/>
              <a:gd name="connsiteY20" fmla="*/ 2768600 h 3246967"/>
              <a:gd name="connsiteX21" fmla="*/ 2453899 w 8346699"/>
              <a:gd name="connsiteY21" fmla="*/ 2755900 h 3246967"/>
              <a:gd name="connsiteX22" fmla="*/ 2491999 w 8346699"/>
              <a:gd name="connsiteY22" fmla="*/ 2743200 h 3246967"/>
              <a:gd name="connsiteX23" fmla="*/ 2555499 w 8346699"/>
              <a:gd name="connsiteY23" fmla="*/ 2730500 h 3246967"/>
              <a:gd name="connsiteX24" fmla="*/ 2593599 w 8346699"/>
              <a:gd name="connsiteY24" fmla="*/ 2692400 h 3246967"/>
              <a:gd name="connsiteX25" fmla="*/ 2631699 w 8346699"/>
              <a:gd name="connsiteY25" fmla="*/ 2679700 h 3246967"/>
              <a:gd name="connsiteX26" fmla="*/ 2644399 w 8346699"/>
              <a:gd name="connsiteY26" fmla="*/ 2641600 h 3246967"/>
              <a:gd name="connsiteX27" fmla="*/ 2745999 w 8346699"/>
              <a:gd name="connsiteY27" fmla="*/ 2540000 h 3246967"/>
              <a:gd name="connsiteX28" fmla="*/ 2758699 w 8346699"/>
              <a:gd name="connsiteY28" fmla="*/ 2501900 h 3246967"/>
              <a:gd name="connsiteX29" fmla="*/ 2809499 w 8346699"/>
              <a:gd name="connsiteY29" fmla="*/ 2425700 h 3246967"/>
              <a:gd name="connsiteX30" fmla="*/ 2822199 w 8346699"/>
              <a:gd name="connsiteY30" fmla="*/ 2387600 h 3246967"/>
              <a:gd name="connsiteX31" fmla="*/ 2847599 w 8346699"/>
              <a:gd name="connsiteY31" fmla="*/ 2336800 h 3246967"/>
              <a:gd name="connsiteX32" fmla="*/ 2809499 w 8346699"/>
              <a:gd name="connsiteY32" fmla="*/ 2374900 h 3246967"/>
              <a:gd name="connsiteX33" fmla="*/ 2733299 w 8346699"/>
              <a:gd name="connsiteY33" fmla="*/ 2413000 h 3246967"/>
              <a:gd name="connsiteX34" fmla="*/ 2657099 w 8346699"/>
              <a:gd name="connsiteY34" fmla="*/ 2476500 h 3246967"/>
              <a:gd name="connsiteX35" fmla="*/ 2580899 w 8346699"/>
              <a:gd name="connsiteY35" fmla="*/ 2527300 h 3246967"/>
              <a:gd name="connsiteX36" fmla="*/ 2479299 w 8346699"/>
              <a:gd name="connsiteY36" fmla="*/ 2641600 h 3246967"/>
              <a:gd name="connsiteX37" fmla="*/ 2441199 w 8346699"/>
              <a:gd name="connsiteY37" fmla="*/ 2679700 h 3246967"/>
              <a:gd name="connsiteX38" fmla="*/ 2428499 w 8346699"/>
              <a:gd name="connsiteY38" fmla="*/ 2717800 h 3246967"/>
              <a:gd name="connsiteX39" fmla="*/ 2403099 w 8346699"/>
              <a:gd name="connsiteY39" fmla="*/ 2755900 h 3246967"/>
              <a:gd name="connsiteX40" fmla="*/ 2364999 w 8346699"/>
              <a:gd name="connsiteY40" fmla="*/ 2870200 h 3246967"/>
              <a:gd name="connsiteX41" fmla="*/ 2288799 w 8346699"/>
              <a:gd name="connsiteY41" fmla="*/ 2933700 h 3246967"/>
              <a:gd name="connsiteX42" fmla="*/ 2161799 w 8346699"/>
              <a:gd name="connsiteY42" fmla="*/ 3022600 h 3246967"/>
              <a:gd name="connsiteX43" fmla="*/ 2110999 w 8346699"/>
              <a:gd name="connsiteY43" fmla="*/ 3048000 h 3246967"/>
              <a:gd name="connsiteX44" fmla="*/ 2072899 w 8346699"/>
              <a:gd name="connsiteY44" fmla="*/ 3073400 h 3246967"/>
              <a:gd name="connsiteX45" fmla="*/ 1996699 w 8346699"/>
              <a:gd name="connsiteY45" fmla="*/ 3098800 h 3246967"/>
              <a:gd name="connsiteX46" fmla="*/ 1958599 w 8346699"/>
              <a:gd name="connsiteY46" fmla="*/ 3111500 h 3246967"/>
              <a:gd name="connsiteX47" fmla="*/ 2364999 w 8346699"/>
              <a:gd name="connsiteY47" fmla="*/ 3136900 h 3246967"/>
              <a:gd name="connsiteX48" fmla="*/ 2669799 w 8346699"/>
              <a:gd name="connsiteY48" fmla="*/ 3162300 h 3246967"/>
              <a:gd name="connsiteX49" fmla="*/ 2885699 w 8346699"/>
              <a:gd name="connsiteY49" fmla="*/ 3175000 h 3246967"/>
              <a:gd name="connsiteX50" fmla="*/ 3406399 w 8346699"/>
              <a:gd name="connsiteY50" fmla="*/ 3149600 h 3246967"/>
              <a:gd name="connsiteX51" fmla="*/ 3533399 w 8346699"/>
              <a:gd name="connsiteY51" fmla="*/ 3124200 h 3246967"/>
              <a:gd name="connsiteX52" fmla="*/ 3609599 w 8346699"/>
              <a:gd name="connsiteY52" fmla="*/ 3098800 h 3246967"/>
              <a:gd name="connsiteX53" fmla="*/ 4104899 w 8346699"/>
              <a:gd name="connsiteY53" fmla="*/ 3073400 h 3246967"/>
              <a:gd name="connsiteX54" fmla="*/ 4282699 w 8346699"/>
              <a:gd name="connsiteY54" fmla="*/ 3048000 h 3246967"/>
              <a:gd name="connsiteX55" fmla="*/ 4358899 w 8346699"/>
              <a:gd name="connsiteY55" fmla="*/ 3035300 h 3246967"/>
              <a:gd name="connsiteX56" fmla="*/ 4435099 w 8346699"/>
              <a:gd name="connsiteY56" fmla="*/ 3009900 h 3246967"/>
              <a:gd name="connsiteX57" fmla="*/ 5044699 w 8346699"/>
              <a:gd name="connsiteY57" fmla="*/ 3022600 h 3246967"/>
              <a:gd name="connsiteX58" fmla="*/ 5120899 w 8346699"/>
              <a:gd name="connsiteY58" fmla="*/ 3048000 h 3246967"/>
              <a:gd name="connsiteX59" fmla="*/ 5273299 w 8346699"/>
              <a:gd name="connsiteY59" fmla="*/ 3060700 h 3246967"/>
              <a:gd name="connsiteX60" fmla="*/ 5451099 w 8346699"/>
              <a:gd name="connsiteY60" fmla="*/ 3086100 h 3246967"/>
              <a:gd name="connsiteX61" fmla="*/ 5819399 w 8346699"/>
              <a:gd name="connsiteY61" fmla="*/ 3098800 h 3246967"/>
              <a:gd name="connsiteX62" fmla="*/ 6225799 w 8346699"/>
              <a:gd name="connsiteY62" fmla="*/ 3124200 h 3246967"/>
              <a:gd name="connsiteX63" fmla="*/ 6301999 w 8346699"/>
              <a:gd name="connsiteY63" fmla="*/ 3187700 h 3246967"/>
              <a:gd name="connsiteX64" fmla="*/ 6759199 w 8346699"/>
              <a:gd name="connsiteY64" fmla="*/ 3175000 h 3246967"/>
              <a:gd name="connsiteX65" fmla="*/ 6809999 w 8346699"/>
              <a:gd name="connsiteY65" fmla="*/ 3149600 h 3246967"/>
              <a:gd name="connsiteX66" fmla="*/ 6873499 w 8346699"/>
              <a:gd name="connsiteY66" fmla="*/ 3136900 h 3246967"/>
              <a:gd name="connsiteX67" fmla="*/ 6784599 w 8346699"/>
              <a:gd name="connsiteY67" fmla="*/ 3098800 h 3246967"/>
              <a:gd name="connsiteX68" fmla="*/ 6644899 w 8346699"/>
              <a:gd name="connsiteY68" fmla="*/ 3086100 h 3246967"/>
              <a:gd name="connsiteX69" fmla="*/ 6543299 w 8346699"/>
              <a:gd name="connsiteY69" fmla="*/ 3073400 h 3246967"/>
              <a:gd name="connsiteX70" fmla="*/ 6276599 w 8346699"/>
              <a:gd name="connsiteY70" fmla="*/ 3048000 h 3246967"/>
              <a:gd name="connsiteX71" fmla="*/ 6225799 w 8346699"/>
              <a:gd name="connsiteY71" fmla="*/ 3022600 h 3246967"/>
              <a:gd name="connsiteX72" fmla="*/ 6301999 w 8346699"/>
              <a:gd name="connsiteY72" fmla="*/ 2971800 h 3246967"/>
              <a:gd name="connsiteX73" fmla="*/ 6479799 w 8346699"/>
              <a:gd name="connsiteY73" fmla="*/ 2946400 h 3246967"/>
              <a:gd name="connsiteX74" fmla="*/ 6594099 w 8346699"/>
              <a:gd name="connsiteY74" fmla="*/ 2908300 h 3246967"/>
              <a:gd name="connsiteX75" fmla="*/ 6644899 w 8346699"/>
              <a:gd name="connsiteY75" fmla="*/ 2895600 h 3246967"/>
              <a:gd name="connsiteX76" fmla="*/ 5946399 w 8346699"/>
              <a:gd name="connsiteY76" fmla="*/ 2870200 h 3246967"/>
              <a:gd name="connsiteX77" fmla="*/ 5857499 w 8346699"/>
              <a:gd name="connsiteY77" fmla="*/ 2857500 h 3246967"/>
              <a:gd name="connsiteX78" fmla="*/ 5666999 w 8346699"/>
              <a:gd name="connsiteY78" fmla="*/ 2844800 h 3246967"/>
              <a:gd name="connsiteX79" fmla="*/ 5209799 w 8346699"/>
              <a:gd name="connsiteY79" fmla="*/ 2832100 h 3246967"/>
              <a:gd name="connsiteX80" fmla="*/ 5146299 w 8346699"/>
              <a:gd name="connsiteY80" fmla="*/ 2819400 h 3246967"/>
              <a:gd name="connsiteX81" fmla="*/ 5108199 w 8346699"/>
              <a:gd name="connsiteY81" fmla="*/ 2806700 h 3246967"/>
              <a:gd name="connsiteX82" fmla="*/ 4587499 w 8346699"/>
              <a:gd name="connsiteY82" fmla="*/ 2819400 h 3246967"/>
              <a:gd name="connsiteX83" fmla="*/ 4485899 w 8346699"/>
              <a:gd name="connsiteY83" fmla="*/ 2832100 h 3246967"/>
              <a:gd name="connsiteX84" fmla="*/ 4244599 w 8346699"/>
              <a:gd name="connsiteY84" fmla="*/ 2870200 h 3246967"/>
              <a:gd name="connsiteX85" fmla="*/ 4028699 w 8346699"/>
              <a:gd name="connsiteY85" fmla="*/ 2882900 h 3246967"/>
              <a:gd name="connsiteX86" fmla="*/ 3520699 w 8346699"/>
              <a:gd name="connsiteY86" fmla="*/ 2870200 h 3246967"/>
              <a:gd name="connsiteX87" fmla="*/ 3482599 w 8346699"/>
              <a:gd name="connsiteY87" fmla="*/ 2857500 h 3246967"/>
              <a:gd name="connsiteX88" fmla="*/ 3355599 w 8346699"/>
              <a:gd name="connsiteY88" fmla="*/ 2870200 h 3246967"/>
              <a:gd name="connsiteX89" fmla="*/ 3330199 w 8346699"/>
              <a:gd name="connsiteY89" fmla="*/ 2908300 h 3246967"/>
              <a:gd name="connsiteX90" fmla="*/ 3304799 w 8346699"/>
              <a:gd name="connsiteY90" fmla="*/ 2997200 h 3246967"/>
              <a:gd name="connsiteX91" fmla="*/ 3190499 w 8346699"/>
              <a:gd name="connsiteY91" fmla="*/ 3060700 h 3246967"/>
              <a:gd name="connsiteX92" fmla="*/ 3114299 w 8346699"/>
              <a:gd name="connsiteY92" fmla="*/ 3098800 h 3246967"/>
              <a:gd name="connsiteX93" fmla="*/ 3012699 w 8346699"/>
              <a:gd name="connsiteY93" fmla="*/ 3086100 h 3246967"/>
              <a:gd name="connsiteX94" fmla="*/ 3025399 w 8346699"/>
              <a:gd name="connsiteY94" fmla="*/ 3035300 h 3246967"/>
              <a:gd name="connsiteX95" fmla="*/ 3076199 w 8346699"/>
              <a:gd name="connsiteY95" fmla="*/ 3022600 h 3246967"/>
              <a:gd name="connsiteX96" fmla="*/ 3114299 w 8346699"/>
              <a:gd name="connsiteY96" fmla="*/ 2997200 h 3246967"/>
              <a:gd name="connsiteX97" fmla="*/ 3190499 w 8346699"/>
              <a:gd name="connsiteY97" fmla="*/ 2971800 h 3246967"/>
              <a:gd name="connsiteX98" fmla="*/ 3266699 w 8346699"/>
              <a:gd name="connsiteY98" fmla="*/ 2933700 h 3246967"/>
              <a:gd name="connsiteX99" fmla="*/ 3304799 w 8346699"/>
              <a:gd name="connsiteY99" fmla="*/ 2908300 h 3246967"/>
              <a:gd name="connsiteX100" fmla="*/ 3330199 w 8346699"/>
              <a:gd name="connsiteY100" fmla="*/ 2870200 h 3246967"/>
              <a:gd name="connsiteX101" fmla="*/ 3368299 w 8346699"/>
              <a:gd name="connsiteY101" fmla="*/ 2857500 h 3246967"/>
              <a:gd name="connsiteX102" fmla="*/ 3406399 w 8346699"/>
              <a:gd name="connsiteY102" fmla="*/ 2832100 h 3246967"/>
              <a:gd name="connsiteX103" fmla="*/ 3660399 w 8346699"/>
              <a:gd name="connsiteY103" fmla="*/ 2806700 h 3246967"/>
              <a:gd name="connsiteX104" fmla="*/ 3761999 w 8346699"/>
              <a:gd name="connsiteY104" fmla="*/ 2781300 h 3246967"/>
              <a:gd name="connsiteX105" fmla="*/ 3838199 w 8346699"/>
              <a:gd name="connsiteY105" fmla="*/ 2755900 h 3246967"/>
              <a:gd name="connsiteX106" fmla="*/ 3876299 w 8346699"/>
              <a:gd name="connsiteY106" fmla="*/ 2730500 h 3246967"/>
              <a:gd name="connsiteX107" fmla="*/ 3927099 w 8346699"/>
              <a:gd name="connsiteY107" fmla="*/ 2717800 h 3246967"/>
              <a:gd name="connsiteX108" fmla="*/ 3965199 w 8346699"/>
              <a:gd name="connsiteY108" fmla="*/ 2705100 h 3246967"/>
              <a:gd name="connsiteX109" fmla="*/ 3990599 w 8346699"/>
              <a:gd name="connsiteY109" fmla="*/ 2667000 h 3246967"/>
              <a:gd name="connsiteX110" fmla="*/ 3927099 w 8346699"/>
              <a:gd name="connsiteY110" fmla="*/ 2654300 h 3246967"/>
              <a:gd name="connsiteX111" fmla="*/ 3876299 w 8346699"/>
              <a:gd name="connsiteY111" fmla="*/ 2641600 h 3246967"/>
              <a:gd name="connsiteX112" fmla="*/ 3800099 w 8346699"/>
              <a:gd name="connsiteY112" fmla="*/ 2616200 h 3246967"/>
              <a:gd name="connsiteX113" fmla="*/ 3787399 w 8346699"/>
              <a:gd name="connsiteY113" fmla="*/ 2578100 h 3246967"/>
              <a:gd name="connsiteX114" fmla="*/ 3698499 w 8346699"/>
              <a:gd name="connsiteY114" fmla="*/ 2463800 h 3246967"/>
              <a:gd name="connsiteX115" fmla="*/ 3660399 w 8346699"/>
              <a:gd name="connsiteY115" fmla="*/ 2438400 h 3246967"/>
              <a:gd name="connsiteX116" fmla="*/ 3927099 w 8346699"/>
              <a:gd name="connsiteY116" fmla="*/ 2400300 h 3246967"/>
              <a:gd name="connsiteX117" fmla="*/ 4003299 w 8346699"/>
              <a:gd name="connsiteY117" fmla="*/ 2336800 h 3246967"/>
              <a:gd name="connsiteX118" fmla="*/ 4054099 w 8346699"/>
              <a:gd name="connsiteY118" fmla="*/ 2260600 h 3246967"/>
              <a:gd name="connsiteX119" fmla="*/ 4117599 w 8346699"/>
              <a:gd name="connsiteY119" fmla="*/ 2184400 h 3246967"/>
              <a:gd name="connsiteX120" fmla="*/ 4168399 w 8346699"/>
              <a:gd name="connsiteY120" fmla="*/ 2133600 h 3246967"/>
              <a:gd name="connsiteX121" fmla="*/ 4219199 w 8346699"/>
              <a:gd name="connsiteY121" fmla="*/ 2082800 h 3246967"/>
              <a:gd name="connsiteX122" fmla="*/ 4244599 w 8346699"/>
              <a:gd name="connsiteY122" fmla="*/ 2044700 h 3246967"/>
              <a:gd name="connsiteX123" fmla="*/ 4282699 w 8346699"/>
              <a:gd name="connsiteY123" fmla="*/ 2006600 h 3246967"/>
              <a:gd name="connsiteX124" fmla="*/ 4295399 w 8346699"/>
              <a:gd name="connsiteY124" fmla="*/ 1968500 h 3246967"/>
              <a:gd name="connsiteX125" fmla="*/ 4358899 w 8346699"/>
              <a:gd name="connsiteY125" fmla="*/ 1892300 h 3246967"/>
              <a:gd name="connsiteX126" fmla="*/ 4384299 w 8346699"/>
              <a:gd name="connsiteY126" fmla="*/ 1854200 h 3246967"/>
              <a:gd name="connsiteX127" fmla="*/ 4473199 w 8346699"/>
              <a:gd name="connsiteY127" fmla="*/ 1765300 h 3246967"/>
              <a:gd name="connsiteX128" fmla="*/ 4574799 w 8346699"/>
              <a:gd name="connsiteY128" fmla="*/ 1651000 h 3246967"/>
              <a:gd name="connsiteX129" fmla="*/ 4612899 w 8346699"/>
              <a:gd name="connsiteY129" fmla="*/ 1638300 h 3246967"/>
              <a:gd name="connsiteX130" fmla="*/ 4689099 w 8346699"/>
              <a:gd name="connsiteY130" fmla="*/ 1600200 h 3246967"/>
              <a:gd name="connsiteX131" fmla="*/ 4739899 w 8346699"/>
              <a:gd name="connsiteY131" fmla="*/ 1612900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4104899 w 8346699"/>
              <a:gd name="connsiteY249" fmla="*/ 2070100 h 3246967"/>
              <a:gd name="connsiteX250" fmla="*/ 4092199 w 8346699"/>
              <a:gd name="connsiteY250" fmla="*/ 2108200 h 3246967"/>
              <a:gd name="connsiteX251" fmla="*/ 4015999 w 8346699"/>
              <a:gd name="connsiteY251" fmla="*/ 21844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15699 w 8346699"/>
              <a:gd name="connsiteY12" fmla="*/ 3022600 h 3246967"/>
              <a:gd name="connsiteX13" fmla="*/ 1806199 w 8346699"/>
              <a:gd name="connsiteY13" fmla="*/ 3009900 h 3246967"/>
              <a:gd name="connsiteX14" fmla="*/ 1882399 w 8346699"/>
              <a:gd name="connsiteY14" fmla="*/ 2933700 h 3246967"/>
              <a:gd name="connsiteX15" fmla="*/ 1920499 w 8346699"/>
              <a:gd name="connsiteY15" fmla="*/ 2895600 h 3246967"/>
              <a:gd name="connsiteX16" fmla="*/ 1945899 w 8346699"/>
              <a:gd name="connsiteY16" fmla="*/ 2857500 h 3246967"/>
              <a:gd name="connsiteX17" fmla="*/ 1983999 w 8346699"/>
              <a:gd name="connsiteY17" fmla="*/ 2832100 h 3246967"/>
              <a:gd name="connsiteX18" fmla="*/ 2022099 w 8346699"/>
              <a:gd name="connsiteY18" fmla="*/ 2794000 h 3246967"/>
              <a:gd name="connsiteX19" fmla="*/ 2060199 w 8346699"/>
              <a:gd name="connsiteY19" fmla="*/ 2781300 h 3246967"/>
              <a:gd name="connsiteX20" fmla="*/ 2403099 w 8346699"/>
              <a:gd name="connsiteY20" fmla="*/ 2768600 h 3246967"/>
              <a:gd name="connsiteX21" fmla="*/ 2453899 w 8346699"/>
              <a:gd name="connsiteY21" fmla="*/ 2755900 h 3246967"/>
              <a:gd name="connsiteX22" fmla="*/ 2491999 w 8346699"/>
              <a:gd name="connsiteY22" fmla="*/ 2743200 h 3246967"/>
              <a:gd name="connsiteX23" fmla="*/ 2555499 w 8346699"/>
              <a:gd name="connsiteY23" fmla="*/ 2730500 h 3246967"/>
              <a:gd name="connsiteX24" fmla="*/ 2593599 w 8346699"/>
              <a:gd name="connsiteY24" fmla="*/ 2692400 h 3246967"/>
              <a:gd name="connsiteX25" fmla="*/ 2631699 w 8346699"/>
              <a:gd name="connsiteY25" fmla="*/ 2679700 h 3246967"/>
              <a:gd name="connsiteX26" fmla="*/ 2644399 w 8346699"/>
              <a:gd name="connsiteY26" fmla="*/ 2641600 h 3246967"/>
              <a:gd name="connsiteX27" fmla="*/ 2745999 w 8346699"/>
              <a:gd name="connsiteY27" fmla="*/ 2540000 h 3246967"/>
              <a:gd name="connsiteX28" fmla="*/ 2758699 w 8346699"/>
              <a:gd name="connsiteY28" fmla="*/ 2501900 h 3246967"/>
              <a:gd name="connsiteX29" fmla="*/ 2809499 w 8346699"/>
              <a:gd name="connsiteY29" fmla="*/ 2425700 h 3246967"/>
              <a:gd name="connsiteX30" fmla="*/ 2822199 w 8346699"/>
              <a:gd name="connsiteY30" fmla="*/ 2387600 h 3246967"/>
              <a:gd name="connsiteX31" fmla="*/ 2847599 w 8346699"/>
              <a:gd name="connsiteY31" fmla="*/ 2336800 h 3246967"/>
              <a:gd name="connsiteX32" fmla="*/ 2809499 w 8346699"/>
              <a:gd name="connsiteY32" fmla="*/ 2374900 h 3246967"/>
              <a:gd name="connsiteX33" fmla="*/ 2733299 w 8346699"/>
              <a:gd name="connsiteY33" fmla="*/ 2413000 h 3246967"/>
              <a:gd name="connsiteX34" fmla="*/ 2657099 w 8346699"/>
              <a:gd name="connsiteY34" fmla="*/ 2476500 h 3246967"/>
              <a:gd name="connsiteX35" fmla="*/ 2580899 w 8346699"/>
              <a:gd name="connsiteY35" fmla="*/ 2527300 h 3246967"/>
              <a:gd name="connsiteX36" fmla="*/ 2479299 w 8346699"/>
              <a:gd name="connsiteY36" fmla="*/ 2641600 h 3246967"/>
              <a:gd name="connsiteX37" fmla="*/ 2441199 w 8346699"/>
              <a:gd name="connsiteY37" fmla="*/ 2679700 h 3246967"/>
              <a:gd name="connsiteX38" fmla="*/ 2428499 w 8346699"/>
              <a:gd name="connsiteY38" fmla="*/ 2717800 h 3246967"/>
              <a:gd name="connsiteX39" fmla="*/ 2403099 w 8346699"/>
              <a:gd name="connsiteY39" fmla="*/ 2755900 h 3246967"/>
              <a:gd name="connsiteX40" fmla="*/ 2364999 w 8346699"/>
              <a:gd name="connsiteY40" fmla="*/ 2870200 h 3246967"/>
              <a:gd name="connsiteX41" fmla="*/ 2288799 w 8346699"/>
              <a:gd name="connsiteY41" fmla="*/ 2933700 h 3246967"/>
              <a:gd name="connsiteX42" fmla="*/ 2161799 w 8346699"/>
              <a:gd name="connsiteY42" fmla="*/ 3022600 h 3246967"/>
              <a:gd name="connsiteX43" fmla="*/ 2110999 w 8346699"/>
              <a:gd name="connsiteY43" fmla="*/ 3048000 h 3246967"/>
              <a:gd name="connsiteX44" fmla="*/ 2072899 w 8346699"/>
              <a:gd name="connsiteY44" fmla="*/ 3073400 h 3246967"/>
              <a:gd name="connsiteX45" fmla="*/ 1996699 w 8346699"/>
              <a:gd name="connsiteY45" fmla="*/ 3098800 h 3246967"/>
              <a:gd name="connsiteX46" fmla="*/ 1958599 w 8346699"/>
              <a:gd name="connsiteY46" fmla="*/ 3111500 h 3246967"/>
              <a:gd name="connsiteX47" fmla="*/ 2364999 w 8346699"/>
              <a:gd name="connsiteY47" fmla="*/ 3136900 h 3246967"/>
              <a:gd name="connsiteX48" fmla="*/ 2669799 w 8346699"/>
              <a:gd name="connsiteY48" fmla="*/ 3162300 h 3246967"/>
              <a:gd name="connsiteX49" fmla="*/ 2885699 w 8346699"/>
              <a:gd name="connsiteY49" fmla="*/ 3175000 h 3246967"/>
              <a:gd name="connsiteX50" fmla="*/ 3406399 w 8346699"/>
              <a:gd name="connsiteY50" fmla="*/ 3149600 h 3246967"/>
              <a:gd name="connsiteX51" fmla="*/ 3533399 w 8346699"/>
              <a:gd name="connsiteY51" fmla="*/ 3124200 h 3246967"/>
              <a:gd name="connsiteX52" fmla="*/ 3609599 w 8346699"/>
              <a:gd name="connsiteY52" fmla="*/ 3098800 h 3246967"/>
              <a:gd name="connsiteX53" fmla="*/ 4104899 w 8346699"/>
              <a:gd name="connsiteY53" fmla="*/ 3073400 h 3246967"/>
              <a:gd name="connsiteX54" fmla="*/ 4282699 w 8346699"/>
              <a:gd name="connsiteY54" fmla="*/ 3048000 h 3246967"/>
              <a:gd name="connsiteX55" fmla="*/ 4358899 w 8346699"/>
              <a:gd name="connsiteY55" fmla="*/ 3035300 h 3246967"/>
              <a:gd name="connsiteX56" fmla="*/ 4435099 w 8346699"/>
              <a:gd name="connsiteY56" fmla="*/ 3009900 h 3246967"/>
              <a:gd name="connsiteX57" fmla="*/ 5044699 w 8346699"/>
              <a:gd name="connsiteY57" fmla="*/ 3022600 h 3246967"/>
              <a:gd name="connsiteX58" fmla="*/ 5120899 w 8346699"/>
              <a:gd name="connsiteY58" fmla="*/ 3048000 h 3246967"/>
              <a:gd name="connsiteX59" fmla="*/ 5273299 w 8346699"/>
              <a:gd name="connsiteY59" fmla="*/ 3060700 h 3246967"/>
              <a:gd name="connsiteX60" fmla="*/ 5451099 w 8346699"/>
              <a:gd name="connsiteY60" fmla="*/ 3086100 h 3246967"/>
              <a:gd name="connsiteX61" fmla="*/ 5819399 w 8346699"/>
              <a:gd name="connsiteY61" fmla="*/ 3098800 h 3246967"/>
              <a:gd name="connsiteX62" fmla="*/ 6225799 w 8346699"/>
              <a:gd name="connsiteY62" fmla="*/ 3124200 h 3246967"/>
              <a:gd name="connsiteX63" fmla="*/ 6301999 w 8346699"/>
              <a:gd name="connsiteY63" fmla="*/ 3187700 h 3246967"/>
              <a:gd name="connsiteX64" fmla="*/ 6759199 w 8346699"/>
              <a:gd name="connsiteY64" fmla="*/ 3175000 h 3246967"/>
              <a:gd name="connsiteX65" fmla="*/ 6809999 w 8346699"/>
              <a:gd name="connsiteY65" fmla="*/ 3149600 h 3246967"/>
              <a:gd name="connsiteX66" fmla="*/ 6873499 w 8346699"/>
              <a:gd name="connsiteY66" fmla="*/ 3136900 h 3246967"/>
              <a:gd name="connsiteX67" fmla="*/ 6784599 w 8346699"/>
              <a:gd name="connsiteY67" fmla="*/ 3098800 h 3246967"/>
              <a:gd name="connsiteX68" fmla="*/ 6644899 w 8346699"/>
              <a:gd name="connsiteY68" fmla="*/ 3086100 h 3246967"/>
              <a:gd name="connsiteX69" fmla="*/ 6543299 w 8346699"/>
              <a:gd name="connsiteY69" fmla="*/ 3073400 h 3246967"/>
              <a:gd name="connsiteX70" fmla="*/ 6276599 w 8346699"/>
              <a:gd name="connsiteY70" fmla="*/ 3048000 h 3246967"/>
              <a:gd name="connsiteX71" fmla="*/ 6225799 w 8346699"/>
              <a:gd name="connsiteY71" fmla="*/ 3022600 h 3246967"/>
              <a:gd name="connsiteX72" fmla="*/ 6301999 w 8346699"/>
              <a:gd name="connsiteY72" fmla="*/ 2971800 h 3246967"/>
              <a:gd name="connsiteX73" fmla="*/ 6479799 w 8346699"/>
              <a:gd name="connsiteY73" fmla="*/ 2946400 h 3246967"/>
              <a:gd name="connsiteX74" fmla="*/ 6594099 w 8346699"/>
              <a:gd name="connsiteY74" fmla="*/ 2908300 h 3246967"/>
              <a:gd name="connsiteX75" fmla="*/ 6644899 w 8346699"/>
              <a:gd name="connsiteY75" fmla="*/ 2895600 h 3246967"/>
              <a:gd name="connsiteX76" fmla="*/ 5946399 w 8346699"/>
              <a:gd name="connsiteY76" fmla="*/ 2870200 h 3246967"/>
              <a:gd name="connsiteX77" fmla="*/ 5857499 w 8346699"/>
              <a:gd name="connsiteY77" fmla="*/ 2857500 h 3246967"/>
              <a:gd name="connsiteX78" fmla="*/ 5666999 w 8346699"/>
              <a:gd name="connsiteY78" fmla="*/ 2844800 h 3246967"/>
              <a:gd name="connsiteX79" fmla="*/ 5209799 w 8346699"/>
              <a:gd name="connsiteY79" fmla="*/ 2832100 h 3246967"/>
              <a:gd name="connsiteX80" fmla="*/ 5146299 w 8346699"/>
              <a:gd name="connsiteY80" fmla="*/ 2819400 h 3246967"/>
              <a:gd name="connsiteX81" fmla="*/ 5108199 w 8346699"/>
              <a:gd name="connsiteY81" fmla="*/ 2806700 h 3246967"/>
              <a:gd name="connsiteX82" fmla="*/ 4587499 w 8346699"/>
              <a:gd name="connsiteY82" fmla="*/ 2819400 h 3246967"/>
              <a:gd name="connsiteX83" fmla="*/ 4485899 w 8346699"/>
              <a:gd name="connsiteY83" fmla="*/ 2832100 h 3246967"/>
              <a:gd name="connsiteX84" fmla="*/ 4244599 w 8346699"/>
              <a:gd name="connsiteY84" fmla="*/ 2870200 h 3246967"/>
              <a:gd name="connsiteX85" fmla="*/ 4028699 w 8346699"/>
              <a:gd name="connsiteY85" fmla="*/ 2882900 h 3246967"/>
              <a:gd name="connsiteX86" fmla="*/ 3520699 w 8346699"/>
              <a:gd name="connsiteY86" fmla="*/ 2870200 h 3246967"/>
              <a:gd name="connsiteX87" fmla="*/ 3482599 w 8346699"/>
              <a:gd name="connsiteY87" fmla="*/ 2857500 h 3246967"/>
              <a:gd name="connsiteX88" fmla="*/ 3355599 w 8346699"/>
              <a:gd name="connsiteY88" fmla="*/ 2870200 h 3246967"/>
              <a:gd name="connsiteX89" fmla="*/ 3330199 w 8346699"/>
              <a:gd name="connsiteY89" fmla="*/ 2908300 h 3246967"/>
              <a:gd name="connsiteX90" fmla="*/ 3304799 w 8346699"/>
              <a:gd name="connsiteY90" fmla="*/ 2997200 h 3246967"/>
              <a:gd name="connsiteX91" fmla="*/ 3190499 w 8346699"/>
              <a:gd name="connsiteY91" fmla="*/ 3060700 h 3246967"/>
              <a:gd name="connsiteX92" fmla="*/ 3114299 w 8346699"/>
              <a:gd name="connsiteY92" fmla="*/ 3098800 h 3246967"/>
              <a:gd name="connsiteX93" fmla="*/ 3012699 w 8346699"/>
              <a:gd name="connsiteY93" fmla="*/ 3086100 h 3246967"/>
              <a:gd name="connsiteX94" fmla="*/ 3025399 w 8346699"/>
              <a:gd name="connsiteY94" fmla="*/ 3035300 h 3246967"/>
              <a:gd name="connsiteX95" fmla="*/ 3076199 w 8346699"/>
              <a:gd name="connsiteY95" fmla="*/ 3022600 h 3246967"/>
              <a:gd name="connsiteX96" fmla="*/ 3114299 w 8346699"/>
              <a:gd name="connsiteY96" fmla="*/ 2997200 h 3246967"/>
              <a:gd name="connsiteX97" fmla="*/ 3190499 w 8346699"/>
              <a:gd name="connsiteY97" fmla="*/ 2971800 h 3246967"/>
              <a:gd name="connsiteX98" fmla="*/ 3266699 w 8346699"/>
              <a:gd name="connsiteY98" fmla="*/ 2933700 h 3246967"/>
              <a:gd name="connsiteX99" fmla="*/ 3304799 w 8346699"/>
              <a:gd name="connsiteY99" fmla="*/ 2908300 h 3246967"/>
              <a:gd name="connsiteX100" fmla="*/ 3330199 w 8346699"/>
              <a:gd name="connsiteY100" fmla="*/ 2870200 h 3246967"/>
              <a:gd name="connsiteX101" fmla="*/ 3368299 w 8346699"/>
              <a:gd name="connsiteY101" fmla="*/ 2857500 h 3246967"/>
              <a:gd name="connsiteX102" fmla="*/ 3406399 w 8346699"/>
              <a:gd name="connsiteY102" fmla="*/ 2832100 h 3246967"/>
              <a:gd name="connsiteX103" fmla="*/ 3660399 w 8346699"/>
              <a:gd name="connsiteY103" fmla="*/ 2806700 h 3246967"/>
              <a:gd name="connsiteX104" fmla="*/ 3761999 w 8346699"/>
              <a:gd name="connsiteY104" fmla="*/ 2781300 h 3246967"/>
              <a:gd name="connsiteX105" fmla="*/ 3838199 w 8346699"/>
              <a:gd name="connsiteY105" fmla="*/ 2755900 h 3246967"/>
              <a:gd name="connsiteX106" fmla="*/ 3876299 w 8346699"/>
              <a:gd name="connsiteY106" fmla="*/ 2730500 h 3246967"/>
              <a:gd name="connsiteX107" fmla="*/ 3927099 w 8346699"/>
              <a:gd name="connsiteY107" fmla="*/ 2717800 h 3246967"/>
              <a:gd name="connsiteX108" fmla="*/ 3965199 w 8346699"/>
              <a:gd name="connsiteY108" fmla="*/ 2705100 h 3246967"/>
              <a:gd name="connsiteX109" fmla="*/ 3990599 w 8346699"/>
              <a:gd name="connsiteY109" fmla="*/ 2667000 h 3246967"/>
              <a:gd name="connsiteX110" fmla="*/ 3927099 w 8346699"/>
              <a:gd name="connsiteY110" fmla="*/ 2654300 h 3246967"/>
              <a:gd name="connsiteX111" fmla="*/ 3876299 w 8346699"/>
              <a:gd name="connsiteY111" fmla="*/ 2641600 h 3246967"/>
              <a:gd name="connsiteX112" fmla="*/ 3800099 w 8346699"/>
              <a:gd name="connsiteY112" fmla="*/ 2616200 h 3246967"/>
              <a:gd name="connsiteX113" fmla="*/ 3787399 w 8346699"/>
              <a:gd name="connsiteY113" fmla="*/ 2578100 h 3246967"/>
              <a:gd name="connsiteX114" fmla="*/ 3698499 w 8346699"/>
              <a:gd name="connsiteY114" fmla="*/ 2463800 h 3246967"/>
              <a:gd name="connsiteX115" fmla="*/ 3660399 w 8346699"/>
              <a:gd name="connsiteY115" fmla="*/ 2438400 h 3246967"/>
              <a:gd name="connsiteX116" fmla="*/ 3927099 w 8346699"/>
              <a:gd name="connsiteY116" fmla="*/ 2400300 h 3246967"/>
              <a:gd name="connsiteX117" fmla="*/ 4003299 w 8346699"/>
              <a:gd name="connsiteY117" fmla="*/ 2336800 h 3246967"/>
              <a:gd name="connsiteX118" fmla="*/ 4054099 w 8346699"/>
              <a:gd name="connsiteY118" fmla="*/ 2260600 h 3246967"/>
              <a:gd name="connsiteX119" fmla="*/ 4117599 w 8346699"/>
              <a:gd name="connsiteY119" fmla="*/ 2184400 h 3246967"/>
              <a:gd name="connsiteX120" fmla="*/ 4168399 w 8346699"/>
              <a:gd name="connsiteY120" fmla="*/ 2133600 h 3246967"/>
              <a:gd name="connsiteX121" fmla="*/ 4219199 w 8346699"/>
              <a:gd name="connsiteY121" fmla="*/ 2082800 h 3246967"/>
              <a:gd name="connsiteX122" fmla="*/ 4244599 w 8346699"/>
              <a:gd name="connsiteY122" fmla="*/ 2044700 h 3246967"/>
              <a:gd name="connsiteX123" fmla="*/ 4282699 w 8346699"/>
              <a:gd name="connsiteY123" fmla="*/ 2006600 h 3246967"/>
              <a:gd name="connsiteX124" fmla="*/ 4295399 w 8346699"/>
              <a:gd name="connsiteY124" fmla="*/ 1968500 h 3246967"/>
              <a:gd name="connsiteX125" fmla="*/ 4358899 w 8346699"/>
              <a:gd name="connsiteY125" fmla="*/ 1892300 h 3246967"/>
              <a:gd name="connsiteX126" fmla="*/ 4384299 w 8346699"/>
              <a:gd name="connsiteY126" fmla="*/ 1854200 h 3246967"/>
              <a:gd name="connsiteX127" fmla="*/ 4473199 w 8346699"/>
              <a:gd name="connsiteY127" fmla="*/ 1765300 h 3246967"/>
              <a:gd name="connsiteX128" fmla="*/ 4574799 w 8346699"/>
              <a:gd name="connsiteY128" fmla="*/ 1651000 h 3246967"/>
              <a:gd name="connsiteX129" fmla="*/ 4612899 w 8346699"/>
              <a:gd name="connsiteY129" fmla="*/ 1638300 h 3246967"/>
              <a:gd name="connsiteX130" fmla="*/ 4689099 w 8346699"/>
              <a:gd name="connsiteY130" fmla="*/ 1600200 h 3246967"/>
              <a:gd name="connsiteX131" fmla="*/ 4739899 w 8346699"/>
              <a:gd name="connsiteY131" fmla="*/ 1612900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4104899 w 8346699"/>
              <a:gd name="connsiteY249" fmla="*/ 2070100 h 3246967"/>
              <a:gd name="connsiteX250" fmla="*/ 4092199 w 8346699"/>
              <a:gd name="connsiteY250" fmla="*/ 2108200 h 3246967"/>
              <a:gd name="connsiteX251" fmla="*/ 4015999 w 8346699"/>
              <a:gd name="connsiteY251" fmla="*/ 21844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15699 w 8346699"/>
              <a:gd name="connsiteY12" fmla="*/ 3022600 h 3246967"/>
              <a:gd name="connsiteX13" fmla="*/ 1806199 w 8346699"/>
              <a:gd name="connsiteY13" fmla="*/ 3009900 h 3246967"/>
              <a:gd name="connsiteX14" fmla="*/ 1882399 w 8346699"/>
              <a:gd name="connsiteY14" fmla="*/ 2933700 h 3246967"/>
              <a:gd name="connsiteX15" fmla="*/ 1920499 w 8346699"/>
              <a:gd name="connsiteY15" fmla="*/ 2895600 h 3246967"/>
              <a:gd name="connsiteX16" fmla="*/ 1945899 w 8346699"/>
              <a:gd name="connsiteY16" fmla="*/ 2857500 h 3246967"/>
              <a:gd name="connsiteX17" fmla="*/ 1983999 w 8346699"/>
              <a:gd name="connsiteY17" fmla="*/ 2832100 h 3246967"/>
              <a:gd name="connsiteX18" fmla="*/ 2022099 w 8346699"/>
              <a:gd name="connsiteY18" fmla="*/ 2794000 h 3246967"/>
              <a:gd name="connsiteX19" fmla="*/ 2060199 w 8346699"/>
              <a:gd name="connsiteY19" fmla="*/ 2781300 h 3246967"/>
              <a:gd name="connsiteX20" fmla="*/ 2403099 w 8346699"/>
              <a:gd name="connsiteY20" fmla="*/ 2768600 h 3246967"/>
              <a:gd name="connsiteX21" fmla="*/ 2453899 w 8346699"/>
              <a:gd name="connsiteY21" fmla="*/ 2755900 h 3246967"/>
              <a:gd name="connsiteX22" fmla="*/ 2491999 w 8346699"/>
              <a:gd name="connsiteY22" fmla="*/ 2743200 h 3246967"/>
              <a:gd name="connsiteX23" fmla="*/ 2555499 w 8346699"/>
              <a:gd name="connsiteY23" fmla="*/ 2730500 h 3246967"/>
              <a:gd name="connsiteX24" fmla="*/ 2593599 w 8346699"/>
              <a:gd name="connsiteY24" fmla="*/ 2692400 h 3246967"/>
              <a:gd name="connsiteX25" fmla="*/ 2631699 w 8346699"/>
              <a:gd name="connsiteY25" fmla="*/ 2679700 h 3246967"/>
              <a:gd name="connsiteX26" fmla="*/ 2644399 w 8346699"/>
              <a:gd name="connsiteY26" fmla="*/ 2641600 h 3246967"/>
              <a:gd name="connsiteX27" fmla="*/ 2745999 w 8346699"/>
              <a:gd name="connsiteY27" fmla="*/ 2540000 h 3246967"/>
              <a:gd name="connsiteX28" fmla="*/ 2758699 w 8346699"/>
              <a:gd name="connsiteY28" fmla="*/ 2501900 h 3246967"/>
              <a:gd name="connsiteX29" fmla="*/ 2809499 w 8346699"/>
              <a:gd name="connsiteY29" fmla="*/ 2425700 h 3246967"/>
              <a:gd name="connsiteX30" fmla="*/ 2822199 w 8346699"/>
              <a:gd name="connsiteY30" fmla="*/ 2387600 h 3246967"/>
              <a:gd name="connsiteX31" fmla="*/ 2847599 w 8346699"/>
              <a:gd name="connsiteY31" fmla="*/ 2336800 h 3246967"/>
              <a:gd name="connsiteX32" fmla="*/ 2809499 w 8346699"/>
              <a:gd name="connsiteY32" fmla="*/ 2374900 h 3246967"/>
              <a:gd name="connsiteX33" fmla="*/ 2733299 w 8346699"/>
              <a:gd name="connsiteY33" fmla="*/ 2413000 h 3246967"/>
              <a:gd name="connsiteX34" fmla="*/ 2657099 w 8346699"/>
              <a:gd name="connsiteY34" fmla="*/ 2476500 h 3246967"/>
              <a:gd name="connsiteX35" fmla="*/ 2580899 w 8346699"/>
              <a:gd name="connsiteY35" fmla="*/ 2527300 h 3246967"/>
              <a:gd name="connsiteX36" fmla="*/ 2479299 w 8346699"/>
              <a:gd name="connsiteY36" fmla="*/ 2641600 h 3246967"/>
              <a:gd name="connsiteX37" fmla="*/ 2441199 w 8346699"/>
              <a:gd name="connsiteY37" fmla="*/ 2679700 h 3246967"/>
              <a:gd name="connsiteX38" fmla="*/ 2428499 w 8346699"/>
              <a:gd name="connsiteY38" fmla="*/ 2717800 h 3246967"/>
              <a:gd name="connsiteX39" fmla="*/ 2403099 w 8346699"/>
              <a:gd name="connsiteY39" fmla="*/ 2755900 h 3246967"/>
              <a:gd name="connsiteX40" fmla="*/ 2364999 w 8346699"/>
              <a:gd name="connsiteY40" fmla="*/ 2870200 h 3246967"/>
              <a:gd name="connsiteX41" fmla="*/ 2288799 w 8346699"/>
              <a:gd name="connsiteY41" fmla="*/ 2933700 h 3246967"/>
              <a:gd name="connsiteX42" fmla="*/ 2161799 w 8346699"/>
              <a:gd name="connsiteY42" fmla="*/ 3022600 h 3246967"/>
              <a:gd name="connsiteX43" fmla="*/ 2110999 w 8346699"/>
              <a:gd name="connsiteY43" fmla="*/ 3048000 h 3246967"/>
              <a:gd name="connsiteX44" fmla="*/ 2072899 w 8346699"/>
              <a:gd name="connsiteY44" fmla="*/ 3073400 h 3246967"/>
              <a:gd name="connsiteX45" fmla="*/ 1996699 w 8346699"/>
              <a:gd name="connsiteY45" fmla="*/ 3098800 h 3246967"/>
              <a:gd name="connsiteX46" fmla="*/ 1958599 w 8346699"/>
              <a:gd name="connsiteY46" fmla="*/ 3111500 h 3246967"/>
              <a:gd name="connsiteX47" fmla="*/ 2364999 w 8346699"/>
              <a:gd name="connsiteY47" fmla="*/ 3136900 h 3246967"/>
              <a:gd name="connsiteX48" fmla="*/ 2669799 w 8346699"/>
              <a:gd name="connsiteY48" fmla="*/ 3162300 h 3246967"/>
              <a:gd name="connsiteX49" fmla="*/ 2885699 w 8346699"/>
              <a:gd name="connsiteY49" fmla="*/ 3175000 h 3246967"/>
              <a:gd name="connsiteX50" fmla="*/ 3406399 w 8346699"/>
              <a:gd name="connsiteY50" fmla="*/ 3149600 h 3246967"/>
              <a:gd name="connsiteX51" fmla="*/ 3533399 w 8346699"/>
              <a:gd name="connsiteY51" fmla="*/ 3124200 h 3246967"/>
              <a:gd name="connsiteX52" fmla="*/ 3609599 w 8346699"/>
              <a:gd name="connsiteY52" fmla="*/ 3098800 h 3246967"/>
              <a:gd name="connsiteX53" fmla="*/ 4104899 w 8346699"/>
              <a:gd name="connsiteY53" fmla="*/ 3073400 h 3246967"/>
              <a:gd name="connsiteX54" fmla="*/ 4282699 w 8346699"/>
              <a:gd name="connsiteY54" fmla="*/ 3048000 h 3246967"/>
              <a:gd name="connsiteX55" fmla="*/ 4358899 w 8346699"/>
              <a:gd name="connsiteY55" fmla="*/ 3035300 h 3246967"/>
              <a:gd name="connsiteX56" fmla="*/ 4435099 w 8346699"/>
              <a:gd name="connsiteY56" fmla="*/ 3009900 h 3246967"/>
              <a:gd name="connsiteX57" fmla="*/ 5044699 w 8346699"/>
              <a:gd name="connsiteY57" fmla="*/ 3022600 h 3246967"/>
              <a:gd name="connsiteX58" fmla="*/ 5120899 w 8346699"/>
              <a:gd name="connsiteY58" fmla="*/ 3048000 h 3246967"/>
              <a:gd name="connsiteX59" fmla="*/ 5273299 w 8346699"/>
              <a:gd name="connsiteY59" fmla="*/ 3060700 h 3246967"/>
              <a:gd name="connsiteX60" fmla="*/ 5451099 w 8346699"/>
              <a:gd name="connsiteY60" fmla="*/ 3086100 h 3246967"/>
              <a:gd name="connsiteX61" fmla="*/ 5819399 w 8346699"/>
              <a:gd name="connsiteY61" fmla="*/ 3098800 h 3246967"/>
              <a:gd name="connsiteX62" fmla="*/ 6225799 w 8346699"/>
              <a:gd name="connsiteY62" fmla="*/ 3124200 h 3246967"/>
              <a:gd name="connsiteX63" fmla="*/ 6301999 w 8346699"/>
              <a:gd name="connsiteY63" fmla="*/ 3187700 h 3246967"/>
              <a:gd name="connsiteX64" fmla="*/ 6759199 w 8346699"/>
              <a:gd name="connsiteY64" fmla="*/ 3175000 h 3246967"/>
              <a:gd name="connsiteX65" fmla="*/ 6809999 w 8346699"/>
              <a:gd name="connsiteY65" fmla="*/ 3149600 h 3246967"/>
              <a:gd name="connsiteX66" fmla="*/ 6873499 w 8346699"/>
              <a:gd name="connsiteY66" fmla="*/ 3136900 h 3246967"/>
              <a:gd name="connsiteX67" fmla="*/ 6784599 w 8346699"/>
              <a:gd name="connsiteY67" fmla="*/ 3098800 h 3246967"/>
              <a:gd name="connsiteX68" fmla="*/ 6644899 w 8346699"/>
              <a:gd name="connsiteY68" fmla="*/ 3086100 h 3246967"/>
              <a:gd name="connsiteX69" fmla="*/ 6543299 w 8346699"/>
              <a:gd name="connsiteY69" fmla="*/ 3073400 h 3246967"/>
              <a:gd name="connsiteX70" fmla="*/ 6276599 w 8346699"/>
              <a:gd name="connsiteY70" fmla="*/ 3048000 h 3246967"/>
              <a:gd name="connsiteX71" fmla="*/ 6225799 w 8346699"/>
              <a:gd name="connsiteY71" fmla="*/ 3022600 h 3246967"/>
              <a:gd name="connsiteX72" fmla="*/ 6301999 w 8346699"/>
              <a:gd name="connsiteY72" fmla="*/ 2971800 h 3246967"/>
              <a:gd name="connsiteX73" fmla="*/ 6479799 w 8346699"/>
              <a:gd name="connsiteY73" fmla="*/ 2946400 h 3246967"/>
              <a:gd name="connsiteX74" fmla="*/ 6594099 w 8346699"/>
              <a:gd name="connsiteY74" fmla="*/ 2908300 h 3246967"/>
              <a:gd name="connsiteX75" fmla="*/ 6644899 w 8346699"/>
              <a:gd name="connsiteY75" fmla="*/ 2895600 h 3246967"/>
              <a:gd name="connsiteX76" fmla="*/ 5946399 w 8346699"/>
              <a:gd name="connsiteY76" fmla="*/ 2870200 h 3246967"/>
              <a:gd name="connsiteX77" fmla="*/ 5857499 w 8346699"/>
              <a:gd name="connsiteY77" fmla="*/ 2857500 h 3246967"/>
              <a:gd name="connsiteX78" fmla="*/ 5666999 w 8346699"/>
              <a:gd name="connsiteY78" fmla="*/ 2844800 h 3246967"/>
              <a:gd name="connsiteX79" fmla="*/ 5209799 w 8346699"/>
              <a:gd name="connsiteY79" fmla="*/ 2832100 h 3246967"/>
              <a:gd name="connsiteX80" fmla="*/ 5146299 w 8346699"/>
              <a:gd name="connsiteY80" fmla="*/ 2819400 h 3246967"/>
              <a:gd name="connsiteX81" fmla="*/ 5108199 w 8346699"/>
              <a:gd name="connsiteY81" fmla="*/ 2806700 h 3246967"/>
              <a:gd name="connsiteX82" fmla="*/ 4587499 w 8346699"/>
              <a:gd name="connsiteY82" fmla="*/ 2819400 h 3246967"/>
              <a:gd name="connsiteX83" fmla="*/ 4485899 w 8346699"/>
              <a:gd name="connsiteY83" fmla="*/ 2832100 h 3246967"/>
              <a:gd name="connsiteX84" fmla="*/ 4244599 w 8346699"/>
              <a:gd name="connsiteY84" fmla="*/ 2870200 h 3246967"/>
              <a:gd name="connsiteX85" fmla="*/ 4028699 w 8346699"/>
              <a:gd name="connsiteY85" fmla="*/ 2882900 h 3246967"/>
              <a:gd name="connsiteX86" fmla="*/ 3520699 w 8346699"/>
              <a:gd name="connsiteY86" fmla="*/ 2870200 h 3246967"/>
              <a:gd name="connsiteX87" fmla="*/ 3482599 w 8346699"/>
              <a:gd name="connsiteY87" fmla="*/ 2857500 h 3246967"/>
              <a:gd name="connsiteX88" fmla="*/ 3355599 w 8346699"/>
              <a:gd name="connsiteY88" fmla="*/ 2870200 h 3246967"/>
              <a:gd name="connsiteX89" fmla="*/ 3330199 w 8346699"/>
              <a:gd name="connsiteY89" fmla="*/ 2908300 h 3246967"/>
              <a:gd name="connsiteX90" fmla="*/ 3304799 w 8346699"/>
              <a:gd name="connsiteY90" fmla="*/ 2997200 h 3246967"/>
              <a:gd name="connsiteX91" fmla="*/ 3190499 w 8346699"/>
              <a:gd name="connsiteY91" fmla="*/ 3060700 h 3246967"/>
              <a:gd name="connsiteX92" fmla="*/ 3114299 w 8346699"/>
              <a:gd name="connsiteY92" fmla="*/ 3098800 h 3246967"/>
              <a:gd name="connsiteX93" fmla="*/ 3012699 w 8346699"/>
              <a:gd name="connsiteY93" fmla="*/ 3086100 h 3246967"/>
              <a:gd name="connsiteX94" fmla="*/ 3025399 w 8346699"/>
              <a:gd name="connsiteY94" fmla="*/ 3035300 h 3246967"/>
              <a:gd name="connsiteX95" fmla="*/ 3076199 w 8346699"/>
              <a:gd name="connsiteY95" fmla="*/ 3022600 h 3246967"/>
              <a:gd name="connsiteX96" fmla="*/ 3114299 w 8346699"/>
              <a:gd name="connsiteY96" fmla="*/ 2997200 h 3246967"/>
              <a:gd name="connsiteX97" fmla="*/ 3190499 w 8346699"/>
              <a:gd name="connsiteY97" fmla="*/ 2971800 h 3246967"/>
              <a:gd name="connsiteX98" fmla="*/ 3266699 w 8346699"/>
              <a:gd name="connsiteY98" fmla="*/ 2933700 h 3246967"/>
              <a:gd name="connsiteX99" fmla="*/ 3304799 w 8346699"/>
              <a:gd name="connsiteY99" fmla="*/ 2908300 h 3246967"/>
              <a:gd name="connsiteX100" fmla="*/ 3330199 w 8346699"/>
              <a:gd name="connsiteY100" fmla="*/ 2870200 h 3246967"/>
              <a:gd name="connsiteX101" fmla="*/ 3368299 w 8346699"/>
              <a:gd name="connsiteY101" fmla="*/ 2857500 h 3246967"/>
              <a:gd name="connsiteX102" fmla="*/ 3406399 w 8346699"/>
              <a:gd name="connsiteY102" fmla="*/ 2832100 h 3246967"/>
              <a:gd name="connsiteX103" fmla="*/ 3660399 w 8346699"/>
              <a:gd name="connsiteY103" fmla="*/ 2806700 h 3246967"/>
              <a:gd name="connsiteX104" fmla="*/ 3761999 w 8346699"/>
              <a:gd name="connsiteY104" fmla="*/ 2781300 h 3246967"/>
              <a:gd name="connsiteX105" fmla="*/ 3838199 w 8346699"/>
              <a:gd name="connsiteY105" fmla="*/ 2755900 h 3246967"/>
              <a:gd name="connsiteX106" fmla="*/ 3876299 w 8346699"/>
              <a:gd name="connsiteY106" fmla="*/ 2730500 h 3246967"/>
              <a:gd name="connsiteX107" fmla="*/ 3927099 w 8346699"/>
              <a:gd name="connsiteY107" fmla="*/ 2717800 h 3246967"/>
              <a:gd name="connsiteX108" fmla="*/ 3965199 w 8346699"/>
              <a:gd name="connsiteY108" fmla="*/ 2705100 h 3246967"/>
              <a:gd name="connsiteX109" fmla="*/ 3990599 w 8346699"/>
              <a:gd name="connsiteY109" fmla="*/ 2667000 h 3246967"/>
              <a:gd name="connsiteX110" fmla="*/ 3927099 w 8346699"/>
              <a:gd name="connsiteY110" fmla="*/ 2654300 h 3246967"/>
              <a:gd name="connsiteX111" fmla="*/ 3876299 w 8346699"/>
              <a:gd name="connsiteY111" fmla="*/ 2641600 h 3246967"/>
              <a:gd name="connsiteX112" fmla="*/ 3800099 w 8346699"/>
              <a:gd name="connsiteY112" fmla="*/ 2616200 h 3246967"/>
              <a:gd name="connsiteX113" fmla="*/ 3787399 w 8346699"/>
              <a:gd name="connsiteY113" fmla="*/ 2578100 h 3246967"/>
              <a:gd name="connsiteX114" fmla="*/ 3698499 w 8346699"/>
              <a:gd name="connsiteY114" fmla="*/ 2463800 h 3246967"/>
              <a:gd name="connsiteX115" fmla="*/ 3660399 w 8346699"/>
              <a:gd name="connsiteY115" fmla="*/ 2438400 h 3246967"/>
              <a:gd name="connsiteX116" fmla="*/ 3927099 w 8346699"/>
              <a:gd name="connsiteY116" fmla="*/ 2400300 h 3246967"/>
              <a:gd name="connsiteX117" fmla="*/ 4003299 w 8346699"/>
              <a:gd name="connsiteY117" fmla="*/ 2336800 h 3246967"/>
              <a:gd name="connsiteX118" fmla="*/ 4054099 w 8346699"/>
              <a:gd name="connsiteY118" fmla="*/ 2260600 h 3246967"/>
              <a:gd name="connsiteX119" fmla="*/ 4117599 w 8346699"/>
              <a:gd name="connsiteY119" fmla="*/ 2184400 h 3246967"/>
              <a:gd name="connsiteX120" fmla="*/ 4168399 w 8346699"/>
              <a:gd name="connsiteY120" fmla="*/ 2133600 h 3246967"/>
              <a:gd name="connsiteX121" fmla="*/ 4219199 w 8346699"/>
              <a:gd name="connsiteY121" fmla="*/ 2082800 h 3246967"/>
              <a:gd name="connsiteX122" fmla="*/ 4244599 w 8346699"/>
              <a:gd name="connsiteY122" fmla="*/ 2044700 h 3246967"/>
              <a:gd name="connsiteX123" fmla="*/ 4282699 w 8346699"/>
              <a:gd name="connsiteY123" fmla="*/ 2006600 h 3246967"/>
              <a:gd name="connsiteX124" fmla="*/ 4295399 w 8346699"/>
              <a:gd name="connsiteY124" fmla="*/ 1968500 h 3246967"/>
              <a:gd name="connsiteX125" fmla="*/ 4358899 w 8346699"/>
              <a:gd name="connsiteY125" fmla="*/ 1892300 h 3246967"/>
              <a:gd name="connsiteX126" fmla="*/ 4384299 w 8346699"/>
              <a:gd name="connsiteY126" fmla="*/ 1854200 h 3246967"/>
              <a:gd name="connsiteX127" fmla="*/ 4473199 w 8346699"/>
              <a:gd name="connsiteY127" fmla="*/ 1765300 h 3246967"/>
              <a:gd name="connsiteX128" fmla="*/ 4574799 w 8346699"/>
              <a:gd name="connsiteY128" fmla="*/ 1651000 h 3246967"/>
              <a:gd name="connsiteX129" fmla="*/ 4612899 w 8346699"/>
              <a:gd name="connsiteY129" fmla="*/ 1638300 h 3246967"/>
              <a:gd name="connsiteX130" fmla="*/ 4689099 w 8346699"/>
              <a:gd name="connsiteY130" fmla="*/ 1600200 h 3246967"/>
              <a:gd name="connsiteX131" fmla="*/ 4739899 w 8346699"/>
              <a:gd name="connsiteY131" fmla="*/ 1612900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4104899 w 8346699"/>
              <a:gd name="connsiteY249" fmla="*/ 2070100 h 3246967"/>
              <a:gd name="connsiteX250" fmla="*/ 4092199 w 8346699"/>
              <a:gd name="connsiteY250" fmla="*/ 2108200 h 3246967"/>
              <a:gd name="connsiteX251" fmla="*/ 4015999 w 8346699"/>
              <a:gd name="connsiteY251" fmla="*/ 21844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15699 w 8346699"/>
              <a:gd name="connsiteY12" fmla="*/ 3022600 h 3246967"/>
              <a:gd name="connsiteX13" fmla="*/ 1806199 w 8346699"/>
              <a:gd name="connsiteY13" fmla="*/ 3009900 h 3246967"/>
              <a:gd name="connsiteX14" fmla="*/ 1882399 w 8346699"/>
              <a:gd name="connsiteY14" fmla="*/ 2933700 h 3246967"/>
              <a:gd name="connsiteX15" fmla="*/ 1920499 w 8346699"/>
              <a:gd name="connsiteY15" fmla="*/ 2895600 h 3246967"/>
              <a:gd name="connsiteX16" fmla="*/ 1945899 w 8346699"/>
              <a:gd name="connsiteY16" fmla="*/ 2857500 h 3246967"/>
              <a:gd name="connsiteX17" fmla="*/ 1983999 w 8346699"/>
              <a:gd name="connsiteY17" fmla="*/ 2832100 h 3246967"/>
              <a:gd name="connsiteX18" fmla="*/ 2022099 w 8346699"/>
              <a:gd name="connsiteY18" fmla="*/ 2794000 h 3246967"/>
              <a:gd name="connsiteX19" fmla="*/ 2060199 w 8346699"/>
              <a:gd name="connsiteY19" fmla="*/ 2781300 h 3246967"/>
              <a:gd name="connsiteX20" fmla="*/ 2403099 w 8346699"/>
              <a:gd name="connsiteY20" fmla="*/ 2768600 h 3246967"/>
              <a:gd name="connsiteX21" fmla="*/ 2453899 w 8346699"/>
              <a:gd name="connsiteY21" fmla="*/ 2755900 h 3246967"/>
              <a:gd name="connsiteX22" fmla="*/ 2491999 w 8346699"/>
              <a:gd name="connsiteY22" fmla="*/ 2743200 h 3246967"/>
              <a:gd name="connsiteX23" fmla="*/ 2555499 w 8346699"/>
              <a:gd name="connsiteY23" fmla="*/ 2730500 h 3246967"/>
              <a:gd name="connsiteX24" fmla="*/ 2593599 w 8346699"/>
              <a:gd name="connsiteY24" fmla="*/ 2692400 h 3246967"/>
              <a:gd name="connsiteX25" fmla="*/ 2631699 w 8346699"/>
              <a:gd name="connsiteY25" fmla="*/ 2679700 h 3246967"/>
              <a:gd name="connsiteX26" fmla="*/ 2644399 w 8346699"/>
              <a:gd name="connsiteY26" fmla="*/ 2641600 h 3246967"/>
              <a:gd name="connsiteX27" fmla="*/ 2745999 w 8346699"/>
              <a:gd name="connsiteY27" fmla="*/ 2540000 h 3246967"/>
              <a:gd name="connsiteX28" fmla="*/ 2758699 w 8346699"/>
              <a:gd name="connsiteY28" fmla="*/ 2501900 h 3246967"/>
              <a:gd name="connsiteX29" fmla="*/ 2809499 w 8346699"/>
              <a:gd name="connsiteY29" fmla="*/ 2425700 h 3246967"/>
              <a:gd name="connsiteX30" fmla="*/ 2822199 w 8346699"/>
              <a:gd name="connsiteY30" fmla="*/ 2387600 h 3246967"/>
              <a:gd name="connsiteX31" fmla="*/ 2847599 w 8346699"/>
              <a:gd name="connsiteY31" fmla="*/ 2336800 h 3246967"/>
              <a:gd name="connsiteX32" fmla="*/ 2809499 w 8346699"/>
              <a:gd name="connsiteY32" fmla="*/ 2374900 h 3246967"/>
              <a:gd name="connsiteX33" fmla="*/ 2733299 w 8346699"/>
              <a:gd name="connsiteY33" fmla="*/ 2413000 h 3246967"/>
              <a:gd name="connsiteX34" fmla="*/ 2657099 w 8346699"/>
              <a:gd name="connsiteY34" fmla="*/ 2476500 h 3246967"/>
              <a:gd name="connsiteX35" fmla="*/ 2580899 w 8346699"/>
              <a:gd name="connsiteY35" fmla="*/ 2527300 h 3246967"/>
              <a:gd name="connsiteX36" fmla="*/ 2479299 w 8346699"/>
              <a:gd name="connsiteY36" fmla="*/ 2641600 h 3246967"/>
              <a:gd name="connsiteX37" fmla="*/ 2441199 w 8346699"/>
              <a:gd name="connsiteY37" fmla="*/ 2679700 h 3246967"/>
              <a:gd name="connsiteX38" fmla="*/ 2428499 w 8346699"/>
              <a:gd name="connsiteY38" fmla="*/ 2717800 h 3246967"/>
              <a:gd name="connsiteX39" fmla="*/ 2403099 w 8346699"/>
              <a:gd name="connsiteY39" fmla="*/ 2755900 h 3246967"/>
              <a:gd name="connsiteX40" fmla="*/ 2364999 w 8346699"/>
              <a:gd name="connsiteY40" fmla="*/ 2870200 h 3246967"/>
              <a:gd name="connsiteX41" fmla="*/ 2288799 w 8346699"/>
              <a:gd name="connsiteY41" fmla="*/ 2933700 h 3246967"/>
              <a:gd name="connsiteX42" fmla="*/ 2161799 w 8346699"/>
              <a:gd name="connsiteY42" fmla="*/ 3022600 h 3246967"/>
              <a:gd name="connsiteX43" fmla="*/ 2110999 w 8346699"/>
              <a:gd name="connsiteY43" fmla="*/ 3048000 h 3246967"/>
              <a:gd name="connsiteX44" fmla="*/ 2072899 w 8346699"/>
              <a:gd name="connsiteY44" fmla="*/ 3073400 h 3246967"/>
              <a:gd name="connsiteX45" fmla="*/ 1996699 w 8346699"/>
              <a:gd name="connsiteY45" fmla="*/ 3098800 h 3246967"/>
              <a:gd name="connsiteX46" fmla="*/ 1958599 w 8346699"/>
              <a:gd name="connsiteY46" fmla="*/ 3111500 h 3246967"/>
              <a:gd name="connsiteX47" fmla="*/ 2364999 w 8346699"/>
              <a:gd name="connsiteY47" fmla="*/ 3136900 h 3246967"/>
              <a:gd name="connsiteX48" fmla="*/ 2669799 w 8346699"/>
              <a:gd name="connsiteY48" fmla="*/ 3162300 h 3246967"/>
              <a:gd name="connsiteX49" fmla="*/ 2885699 w 8346699"/>
              <a:gd name="connsiteY49" fmla="*/ 3175000 h 3246967"/>
              <a:gd name="connsiteX50" fmla="*/ 3406399 w 8346699"/>
              <a:gd name="connsiteY50" fmla="*/ 3149600 h 3246967"/>
              <a:gd name="connsiteX51" fmla="*/ 3533399 w 8346699"/>
              <a:gd name="connsiteY51" fmla="*/ 3124200 h 3246967"/>
              <a:gd name="connsiteX52" fmla="*/ 3609599 w 8346699"/>
              <a:gd name="connsiteY52" fmla="*/ 3098800 h 3246967"/>
              <a:gd name="connsiteX53" fmla="*/ 4104899 w 8346699"/>
              <a:gd name="connsiteY53" fmla="*/ 3073400 h 3246967"/>
              <a:gd name="connsiteX54" fmla="*/ 4282699 w 8346699"/>
              <a:gd name="connsiteY54" fmla="*/ 3048000 h 3246967"/>
              <a:gd name="connsiteX55" fmla="*/ 4358899 w 8346699"/>
              <a:gd name="connsiteY55" fmla="*/ 3035300 h 3246967"/>
              <a:gd name="connsiteX56" fmla="*/ 4435099 w 8346699"/>
              <a:gd name="connsiteY56" fmla="*/ 3009900 h 3246967"/>
              <a:gd name="connsiteX57" fmla="*/ 5044699 w 8346699"/>
              <a:gd name="connsiteY57" fmla="*/ 3022600 h 3246967"/>
              <a:gd name="connsiteX58" fmla="*/ 5120899 w 8346699"/>
              <a:gd name="connsiteY58" fmla="*/ 3048000 h 3246967"/>
              <a:gd name="connsiteX59" fmla="*/ 5273299 w 8346699"/>
              <a:gd name="connsiteY59" fmla="*/ 3060700 h 3246967"/>
              <a:gd name="connsiteX60" fmla="*/ 5451099 w 8346699"/>
              <a:gd name="connsiteY60" fmla="*/ 3086100 h 3246967"/>
              <a:gd name="connsiteX61" fmla="*/ 5819399 w 8346699"/>
              <a:gd name="connsiteY61" fmla="*/ 3098800 h 3246967"/>
              <a:gd name="connsiteX62" fmla="*/ 6225799 w 8346699"/>
              <a:gd name="connsiteY62" fmla="*/ 3124200 h 3246967"/>
              <a:gd name="connsiteX63" fmla="*/ 6301999 w 8346699"/>
              <a:gd name="connsiteY63" fmla="*/ 3187700 h 3246967"/>
              <a:gd name="connsiteX64" fmla="*/ 6759199 w 8346699"/>
              <a:gd name="connsiteY64" fmla="*/ 3175000 h 3246967"/>
              <a:gd name="connsiteX65" fmla="*/ 6809999 w 8346699"/>
              <a:gd name="connsiteY65" fmla="*/ 3149600 h 3246967"/>
              <a:gd name="connsiteX66" fmla="*/ 6873499 w 8346699"/>
              <a:gd name="connsiteY66" fmla="*/ 3136900 h 3246967"/>
              <a:gd name="connsiteX67" fmla="*/ 6784599 w 8346699"/>
              <a:gd name="connsiteY67" fmla="*/ 3098800 h 3246967"/>
              <a:gd name="connsiteX68" fmla="*/ 6644899 w 8346699"/>
              <a:gd name="connsiteY68" fmla="*/ 3086100 h 3246967"/>
              <a:gd name="connsiteX69" fmla="*/ 6543299 w 8346699"/>
              <a:gd name="connsiteY69" fmla="*/ 3073400 h 3246967"/>
              <a:gd name="connsiteX70" fmla="*/ 6276599 w 8346699"/>
              <a:gd name="connsiteY70" fmla="*/ 3048000 h 3246967"/>
              <a:gd name="connsiteX71" fmla="*/ 6225799 w 8346699"/>
              <a:gd name="connsiteY71" fmla="*/ 3022600 h 3246967"/>
              <a:gd name="connsiteX72" fmla="*/ 6301999 w 8346699"/>
              <a:gd name="connsiteY72" fmla="*/ 2971800 h 3246967"/>
              <a:gd name="connsiteX73" fmla="*/ 6479799 w 8346699"/>
              <a:gd name="connsiteY73" fmla="*/ 2946400 h 3246967"/>
              <a:gd name="connsiteX74" fmla="*/ 6594099 w 8346699"/>
              <a:gd name="connsiteY74" fmla="*/ 2908300 h 3246967"/>
              <a:gd name="connsiteX75" fmla="*/ 6644899 w 8346699"/>
              <a:gd name="connsiteY75" fmla="*/ 2895600 h 3246967"/>
              <a:gd name="connsiteX76" fmla="*/ 5946399 w 8346699"/>
              <a:gd name="connsiteY76" fmla="*/ 2870200 h 3246967"/>
              <a:gd name="connsiteX77" fmla="*/ 5857499 w 8346699"/>
              <a:gd name="connsiteY77" fmla="*/ 2857500 h 3246967"/>
              <a:gd name="connsiteX78" fmla="*/ 5666999 w 8346699"/>
              <a:gd name="connsiteY78" fmla="*/ 2844800 h 3246967"/>
              <a:gd name="connsiteX79" fmla="*/ 5209799 w 8346699"/>
              <a:gd name="connsiteY79" fmla="*/ 2832100 h 3246967"/>
              <a:gd name="connsiteX80" fmla="*/ 5146299 w 8346699"/>
              <a:gd name="connsiteY80" fmla="*/ 2819400 h 3246967"/>
              <a:gd name="connsiteX81" fmla="*/ 5108199 w 8346699"/>
              <a:gd name="connsiteY81" fmla="*/ 2806700 h 3246967"/>
              <a:gd name="connsiteX82" fmla="*/ 4587499 w 8346699"/>
              <a:gd name="connsiteY82" fmla="*/ 2819400 h 3246967"/>
              <a:gd name="connsiteX83" fmla="*/ 4485899 w 8346699"/>
              <a:gd name="connsiteY83" fmla="*/ 2832100 h 3246967"/>
              <a:gd name="connsiteX84" fmla="*/ 4244599 w 8346699"/>
              <a:gd name="connsiteY84" fmla="*/ 2870200 h 3246967"/>
              <a:gd name="connsiteX85" fmla="*/ 4028699 w 8346699"/>
              <a:gd name="connsiteY85" fmla="*/ 2882900 h 3246967"/>
              <a:gd name="connsiteX86" fmla="*/ 3520699 w 8346699"/>
              <a:gd name="connsiteY86" fmla="*/ 2870200 h 3246967"/>
              <a:gd name="connsiteX87" fmla="*/ 3482599 w 8346699"/>
              <a:gd name="connsiteY87" fmla="*/ 2857500 h 3246967"/>
              <a:gd name="connsiteX88" fmla="*/ 3355599 w 8346699"/>
              <a:gd name="connsiteY88" fmla="*/ 2870200 h 3246967"/>
              <a:gd name="connsiteX89" fmla="*/ 3330199 w 8346699"/>
              <a:gd name="connsiteY89" fmla="*/ 2908300 h 3246967"/>
              <a:gd name="connsiteX90" fmla="*/ 3304799 w 8346699"/>
              <a:gd name="connsiteY90" fmla="*/ 2997200 h 3246967"/>
              <a:gd name="connsiteX91" fmla="*/ 3190499 w 8346699"/>
              <a:gd name="connsiteY91" fmla="*/ 3060700 h 3246967"/>
              <a:gd name="connsiteX92" fmla="*/ 3114299 w 8346699"/>
              <a:gd name="connsiteY92" fmla="*/ 3098800 h 3246967"/>
              <a:gd name="connsiteX93" fmla="*/ 3012699 w 8346699"/>
              <a:gd name="connsiteY93" fmla="*/ 3086100 h 3246967"/>
              <a:gd name="connsiteX94" fmla="*/ 3025399 w 8346699"/>
              <a:gd name="connsiteY94" fmla="*/ 3035300 h 3246967"/>
              <a:gd name="connsiteX95" fmla="*/ 3076199 w 8346699"/>
              <a:gd name="connsiteY95" fmla="*/ 3022600 h 3246967"/>
              <a:gd name="connsiteX96" fmla="*/ 3114299 w 8346699"/>
              <a:gd name="connsiteY96" fmla="*/ 2997200 h 3246967"/>
              <a:gd name="connsiteX97" fmla="*/ 3190499 w 8346699"/>
              <a:gd name="connsiteY97" fmla="*/ 2971800 h 3246967"/>
              <a:gd name="connsiteX98" fmla="*/ 3266699 w 8346699"/>
              <a:gd name="connsiteY98" fmla="*/ 2933700 h 3246967"/>
              <a:gd name="connsiteX99" fmla="*/ 3304799 w 8346699"/>
              <a:gd name="connsiteY99" fmla="*/ 2908300 h 3246967"/>
              <a:gd name="connsiteX100" fmla="*/ 3330199 w 8346699"/>
              <a:gd name="connsiteY100" fmla="*/ 2870200 h 3246967"/>
              <a:gd name="connsiteX101" fmla="*/ 3368299 w 8346699"/>
              <a:gd name="connsiteY101" fmla="*/ 2857500 h 3246967"/>
              <a:gd name="connsiteX102" fmla="*/ 3406399 w 8346699"/>
              <a:gd name="connsiteY102" fmla="*/ 2832100 h 3246967"/>
              <a:gd name="connsiteX103" fmla="*/ 3660399 w 8346699"/>
              <a:gd name="connsiteY103" fmla="*/ 2806700 h 3246967"/>
              <a:gd name="connsiteX104" fmla="*/ 3761999 w 8346699"/>
              <a:gd name="connsiteY104" fmla="*/ 2781300 h 3246967"/>
              <a:gd name="connsiteX105" fmla="*/ 3838199 w 8346699"/>
              <a:gd name="connsiteY105" fmla="*/ 2755900 h 3246967"/>
              <a:gd name="connsiteX106" fmla="*/ 3876299 w 8346699"/>
              <a:gd name="connsiteY106" fmla="*/ 2730500 h 3246967"/>
              <a:gd name="connsiteX107" fmla="*/ 3927099 w 8346699"/>
              <a:gd name="connsiteY107" fmla="*/ 2717800 h 3246967"/>
              <a:gd name="connsiteX108" fmla="*/ 3965199 w 8346699"/>
              <a:gd name="connsiteY108" fmla="*/ 2705100 h 3246967"/>
              <a:gd name="connsiteX109" fmla="*/ 3990599 w 8346699"/>
              <a:gd name="connsiteY109" fmla="*/ 2667000 h 3246967"/>
              <a:gd name="connsiteX110" fmla="*/ 3927099 w 8346699"/>
              <a:gd name="connsiteY110" fmla="*/ 2654300 h 3246967"/>
              <a:gd name="connsiteX111" fmla="*/ 3876299 w 8346699"/>
              <a:gd name="connsiteY111" fmla="*/ 2641600 h 3246967"/>
              <a:gd name="connsiteX112" fmla="*/ 3800099 w 8346699"/>
              <a:gd name="connsiteY112" fmla="*/ 2616200 h 3246967"/>
              <a:gd name="connsiteX113" fmla="*/ 3787399 w 8346699"/>
              <a:gd name="connsiteY113" fmla="*/ 2578100 h 3246967"/>
              <a:gd name="connsiteX114" fmla="*/ 3698499 w 8346699"/>
              <a:gd name="connsiteY114" fmla="*/ 2463800 h 3246967"/>
              <a:gd name="connsiteX115" fmla="*/ 3660399 w 8346699"/>
              <a:gd name="connsiteY115" fmla="*/ 2438400 h 3246967"/>
              <a:gd name="connsiteX116" fmla="*/ 3927099 w 8346699"/>
              <a:gd name="connsiteY116" fmla="*/ 2400300 h 3246967"/>
              <a:gd name="connsiteX117" fmla="*/ 4003299 w 8346699"/>
              <a:gd name="connsiteY117" fmla="*/ 2336800 h 3246967"/>
              <a:gd name="connsiteX118" fmla="*/ 4054099 w 8346699"/>
              <a:gd name="connsiteY118" fmla="*/ 2260600 h 3246967"/>
              <a:gd name="connsiteX119" fmla="*/ 4117599 w 8346699"/>
              <a:gd name="connsiteY119" fmla="*/ 2184400 h 3246967"/>
              <a:gd name="connsiteX120" fmla="*/ 4168399 w 8346699"/>
              <a:gd name="connsiteY120" fmla="*/ 2133600 h 3246967"/>
              <a:gd name="connsiteX121" fmla="*/ 4219199 w 8346699"/>
              <a:gd name="connsiteY121" fmla="*/ 2082800 h 3246967"/>
              <a:gd name="connsiteX122" fmla="*/ 4244599 w 8346699"/>
              <a:gd name="connsiteY122" fmla="*/ 2044700 h 3246967"/>
              <a:gd name="connsiteX123" fmla="*/ 4282699 w 8346699"/>
              <a:gd name="connsiteY123" fmla="*/ 2006600 h 3246967"/>
              <a:gd name="connsiteX124" fmla="*/ 4295399 w 8346699"/>
              <a:gd name="connsiteY124" fmla="*/ 1968500 h 3246967"/>
              <a:gd name="connsiteX125" fmla="*/ 4358899 w 8346699"/>
              <a:gd name="connsiteY125" fmla="*/ 1892300 h 3246967"/>
              <a:gd name="connsiteX126" fmla="*/ 4384299 w 8346699"/>
              <a:gd name="connsiteY126" fmla="*/ 1854200 h 3246967"/>
              <a:gd name="connsiteX127" fmla="*/ 4473199 w 8346699"/>
              <a:gd name="connsiteY127" fmla="*/ 1765300 h 3246967"/>
              <a:gd name="connsiteX128" fmla="*/ 4574799 w 8346699"/>
              <a:gd name="connsiteY128" fmla="*/ 1651000 h 3246967"/>
              <a:gd name="connsiteX129" fmla="*/ 4612899 w 8346699"/>
              <a:gd name="connsiteY129" fmla="*/ 1638300 h 3246967"/>
              <a:gd name="connsiteX130" fmla="*/ 4689099 w 8346699"/>
              <a:gd name="connsiteY130" fmla="*/ 1600200 h 3246967"/>
              <a:gd name="connsiteX131" fmla="*/ 4739899 w 8346699"/>
              <a:gd name="connsiteY131" fmla="*/ 1612900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4104899 w 8346699"/>
              <a:gd name="connsiteY249" fmla="*/ 2070100 h 3246967"/>
              <a:gd name="connsiteX250" fmla="*/ 4092199 w 8346699"/>
              <a:gd name="connsiteY250" fmla="*/ 2108200 h 3246967"/>
              <a:gd name="connsiteX251" fmla="*/ 4015999 w 8346699"/>
              <a:gd name="connsiteY251" fmla="*/ 21844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806199 w 8346699"/>
              <a:gd name="connsiteY13" fmla="*/ 3009900 h 3246967"/>
              <a:gd name="connsiteX14" fmla="*/ 1882399 w 8346699"/>
              <a:gd name="connsiteY14" fmla="*/ 2933700 h 3246967"/>
              <a:gd name="connsiteX15" fmla="*/ 1920499 w 8346699"/>
              <a:gd name="connsiteY15" fmla="*/ 2895600 h 3246967"/>
              <a:gd name="connsiteX16" fmla="*/ 1945899 w 8346699"/>
              <a:gd name="connsiteY16" fmla="*/ 2857500 h 3246967"/>
              <a:gd name="connsiteX17" fmla="*/ 1983999 w 8346699"/>
              <a:gd name="connsiteY17" fmla="*/ 2832100 h 3246967"/>
              <a:gd name="connsiteX18" fmla="*/ 2022099 w 8346699"/>
              <a:gd name="connsiteY18" fmla="*/ 2794000 h 3246967"/>
              <a:gd name="connsiteX19" fmla="*/ 2060199 w 8346699"/>
              <a:gd name="connsiteY19" fmla="*/ 2781300 h 3246967"/>
              <a:gd name="connsiteX20" fmla="*/ 2403099 w 8346699"/>
              <a:gd name="connsiteY20" fmla="*/ 2768600 h 3246967"/>
              <a:gd name="connsiteX21" fmla="*/ 2453899 w 8346699"/>
              <a:gd name="connsiteY21" fmla="*/ 2755900 h 3246967"/>
              <a:gd name="connsiteX22" fmla="*/ 2491999 w 8346699"/>
              <a:gd name="connsiteY22" fmla="*/ 2743200 h 3246967"/>
              <a:gd name="connsiteX23" fmla="*/ 2555499 w 8346699"/>
              <a:gd name="connsiteY23" fmla="*/ 2730500 h 3246967"/>
              <a:gd name="connsiteX24" fmla="*/ 2593599 w 8346699"/>
              <a:gd name="connsiteY24" fmla="*/ 2692400 h 3246967"/>
              <a:gd name="connsiteX25" fmla="*/ 2631699 w 8346699"/>
              <a:gd name="connsiteY25" fmla="*/ 2679700 h 3246967"/>
              <a:gd name="connsiteX26" fmla="*/ 2644399 w 8346699"/>
              <a:gd name="connsiteY26" fmla="*/ 2641600 h 3246967"/>
              <a:gd name="connsiteX27" fmla="*/ 2745999 w 8346699"/>
              <a:gd name="connsiteY27" fmla="*/ 2540000 h 3246967"/>
              <a:gd name="connsiteX28" fmla="*/ 2758699 w 8346699"/>
              <a:gd name="connsiteY28" fmla="*/ 2501900 h 3246967"/>
              <a:gd name="connsiteX29" fmla="*/ 2809499 w 8346699"/>
              <a:gd name="connsiteY29" fmla="*/ 2425700 h 3246967"/>
              <a:gd name="connsiteX30" fmla="*/ 2822199 w 8346699"/>
              <a:gd name="connsiteY30" fmla="*/ 2387600 h 3246967"/>
              <a:gd name="connsiteX31" fmla="*/ 2847599 w 8346699"/>
              <a:gd name="connsiteY31" fmla="*/ 2336800 h 3246967"/>
              <a:gd name="connsiteX32" fmla="*/ 2809499 w 8346699"/>
              <a:gd name="connsiteY32" fmla="*/ 2374900 h 3246967"/>
              <a:gd name="connsiteX33" fmla="*/ 2733299 w 8346699"/>
              <a:gd name="connsiteY33" fmla="*/ 2413000 h 3246967"/>
              <a:gd name="connsiteX34" fmla="*/ 2657099 w 8346699"/>
              <a:gd name="connsiteY34" fmla="*/ 2476500 h 3246967"/>
              <a:gd name="connsiteX35" fmla="*/ 2580899 w 8346699"/>
              <a:gd name="connsiteY35" fmla="*/ 2527300 h 3246967"/>
              <a:gd name="connsiteX36" fmla="*/ 2479299 w 8346699"/>
              <a:gd name="connsiteY36" fmla="*/ 2641600 h 3246967"/>
              <a:gd name="connsiteX37" fmla="*/ 2441199 w 8346699"/>
              <a:gd name="connsiteY37" fmla="*/ 2679700 h 3246967"/>
              <a:gd name="connsiteX38" fmla="*/ 2428499 w 8346699"/>
              <a:gd name="connsiteY38" fmla="*/ 2717800 h 3246967"/>
              <a:gd name="connsiteX39" fmla="*/ 2403099 w 8346699"/>
              <a:gd name="connsiteY39" fmla="*/ 2755900 h 3246967"/>
              <a:gd name="connsiteX40" fmla="*/ 2364999 w 8346699"/>
              <a:gd name="connsiteY40" fmla="*/ 2870200 h 3246967"/>
              <a:gd name="connsiteX41" fmla="*/ 2288799 w 8346699"/>
              <a:gd name="connsiteY41" fmla="*/ 2933700 h 3246967"/>
              <a:gd name="connsiteX42" fmla="*/ 2161799 w 8346699"/>
              <a:gd name="connsiteY42" fmla="*/ 3022600 h 3246967"/>
              <a:gd name="connsiteX43" fmla="*/ 2110999 w 8346699"/>
              <a:gd name="connsiteY43" fmla="*/ 3048000 h 3246967"/>
              <a:gd name="connsiteX44" fmla="*/ 2072899 w 8346699"/>
              <a:gd name="connsiteY44" fmla="*/ 3073400 h 3246967"/>
              <a:gd name="connsiteX45" fmla="*/ 1996699 w 8346699"/>
              <a:gd name="connsiteY45" fmla="*/ 3098800 h 3246967"/>
              <a:gd name="connsiteX46" fmla="*/ 1958599 w 8346699"/>
              <a:gd name="connsiteY46" fmla="*/ 3111500 h 3246967"/>
              <a:gd name="connsiteX47" fmla="*/ 2364999 w 8346699"/>
              <a:gd name="connsiteY47" fmla="*/ 3136900 h 3246967"/>
              <a:gd name="connsiteX48" fmla="*/ 2669799 w 8346699"/>
              <a:gd name="connsiteY48" fmla="*/ 3162300 h 3246967"/>
              <a:gd name="connsiteX49" fmla="*/ 2885699 w 8346699"/>
              <a:gd name="connsiteY49" fmla="*/ 3175000 h 3246967"/>
              <a:gd name="connsiteX50" fmla="*/ 3406399 w 8346699"/>
              <a:gd name="connsiteY50" fmla="*/ 3149600 h 3246967"/>
              <a:gd name="connsiteX51" fmla="*/ 3533399 w 8346699"/>
              <a:gd name="connsiteY51" fmla="*/ 3124200 h 3246967"/>
              <a:gd name="connsiteX52" fmla="*/ 3609599 w 8346699"/>
              <a:gd name="connsiteY52" fmla="*/ 3098800 h 3246967"/>
              <a:gd name="connsiteX53" fmla="*/ 4104899 w 8346699"/>
              <a:gd name="connsiteY53" fmla="*/ 3073400 h 3246967"/>
              <a:gd name="connsiteX54" fmla="*/ 4282699 w 8346699"/>
              <a:gd name="connsiteY54" fmla="*/ 3048000 h 3246967"/>
              <a:gd name="connsiteX55" fmla="*/ 4358899 w 8346699"/>
              <a:gd name="connsiteY55" fmla="*/ 3035300 h 3246967"/>
              <a:gd name="connsiteX56" fmla="*/ 4435099 w 8346699"/>
              <a:gd name="connsiteY56" fmla="*/ 3009900 h 3246967"/>
              <a:gd name="connsiteX57" fmla="*/ 5044699 w 8346699"/>
              <a:gd name="connsiteY57" fmla="*/ 3022600 h 3246967"/>
              <a:gd name="connsiteX58" fmla="*/ 5120899 w 8346699"/>
              <a:gd name="connsiteY58" fmla="*/ 3048000 h 3246967"/>
              <a:gd name="connsiteX59" fmla="*/ 5273299 w 8346699"/>
              <a:gd name="connsiteY59" fmla="*/ 3060700 h 3246967"/>
              <a:gd name="connsiteX60" fmla="*/ 5451099 w 8346699"/>
              <a:gd name="connsiteY60" fmla="*/ 3086100 h 3246967"/>
              <a:gd name="connsiteX61" fmla="*/ 5819399 w 8346699"/>
              <a:gd name="connsiteY61" fmla="*/ 3098800 h 3246967"/>
              <a:gd name="connsiteX62" fmla="*/ 6225799 w 8346699"/>
              <a:gd name="connsiteY62" fmla="*/ 3124200 h 3246967"/>
              <a:gd name="connsiteX63" fmla="*/ 6301999 w 8346699"/>
              <a:gd name="connsiteY63" fmla="*/ 3187700 h 3246967"/>
              <a:gd name="connsiteX64" fmla="*/ 6759199 w 8346699"/>
              <a:gd name="connsiteY64" fmla="*/ 3175000 h 3246967"/>
              <a:gd name="connsiteX65" fmla="*/ 6809999 w 8346699"/>
              <a:gd name="connsiteY65" fmla="*/ 3149600 h 3246967"/>
              <a:gd name="connsiteX66" fmla="*/ 6873499 w 8346699"/>
              <a:gd name="connsiteY66" fmla="*/ 3136900 h 3246967"/>
              <a:gd name="connsiteX67" fmla="*/ 6784599 w 8346699"/>
              <a:gd name="connsiteY67" fmla="*/ 3098800 h 3246967"/>
              <a:gd name="connsiteX68" fmla="*/ 6644899 w 8346699"/>
              <a:gd name="connsiteY68" fmla="*/ 3086100 h 3246967"/>
              <a:gd name="connsiteX69" fmla="*/ 6543299 w 8346699"/>
              <a:gd name="connsiteY69" fmla="*/ 3073400 h 3246967"/>
              <a:gd name="connsiteX70" fmla="*/ 6276599 w 8346699"/>
              <a:gd name="connsiteY70" fmla="*/ 3048000 h 3246967"/>
              <a:gd name="connsiteX71" fmla="*/ 6225799 w 8346699"/>
              <a:gd name="connsiteY71" fmla="*/ 3022600 h 3246967"/>
              <a:gd name="connsiteX72" fmla="*/ 6301999 w 8346699"/>
              <a:gd name="connsiteY72" fmla="*/ 2971800 h 3246967"/>
              <a:gd name="connsiteX73" fmla="*/ 6479799 w 8346699"/>
              <a:gd name="connsiteY73" fmla="*/ 2946400 h 3246967"/>
              <a:gd name="connsiteX74" fmla="*/ 6594099 w 8346699"/>
              <a:gd name="connsiteY74" fmla="*/ 2908300 h 3246967"/>
              <a:gd name="connsiteX75" fmla="*/ 6644899 w 8346699"/>
              <a:gd name="connsiteY75" fmla="*/ 2895600 h 3246967"/>
              <a:gd name="connsiteX76" fmla="*/ 5946399 w 8346699"/>
              <a:gd name="connsiteY76" fmla="*/ 2870200 h 3246967"/>
              <a:gd name="connsiteX77" fmla="*/ 5857499 w 8346699"/>
              <a:gd name="connsiteY77" fmla="*/ 2857500 h 3246967"/>
              <a:gd name="connsiteX78" fmla="*/ 5666999 w 8346699"/>
              <a:gd name="connsiteY78" fmla="*/ 2844800 h 3246967"/>
              <a:gd name="connsiteX79" fmla="*/ 5209799 w 8346699"/>
              <a:gd name="connsiteY79" fmla="*/ 2832100 h 3246967"/>
              <a:gd name="connsiteX80" fmla="*/ 5146299 w 8346699"/>
              <a:gd name="connsiteY80" fmla="*/ 2819400 h 3246967"/>
              <a:gd name="connsiteX81" fmla="*/ 5108199 w 8346699"/>
              <a:gd name="connsiteY81" fmla="*/ 2806700 h 3246967"/>
              <a:gd name="connsiteX82" fmla="*/ 4587499 w 8346699"/>
              <a:gd name="connsiteY82" fmla="*/ 2819400 h 3246967"/>
              <a:gd name="connsiteX83" fmla="*/ 4485899 w 8346699"/>
              <a:gd name="connsiteY83" fmla="*/ 2832100 h 3246967"/>
              <a:gd name="connsiteX84" fmla="*/ 4244599 w 8346699"/>
              <a:gd name="connsiteY84" fmla="*/ 2870200 h 3246967"/>
              <a:gd name="connsiteX85" fmla="*/ 4028699 w 8346699"/>
              <a:gd name="connsiteY85" fmla="*/ 2882900 h 3246967"/>
              <a:gd name="connsiteX86" fmla="*/ 3520699 w 8346699"/>
              <a:gd name="connsiteY86" fmla="*/ 2870200 h 3246967"/>
              <a:gd name="connsiteX87" fmla="*/ 3482599 w 8346699"/>
              <a:gd name="connsiteY87" fmla="*/ 2857500 h 3246967"/>
              <a:gd name="connsiteX88" fmla="*/ 3355599 w 8346699"/>
              <a:gd name="connsiteY88" fmla="*/ 2870200 h 3246967"/>
              <a:gd name="connsiteX89" fmla="*/ 3330199 w 8346699"/>
              <a:gd name="connsiteY89" fmla="*/ 2908300 h 3246967"/>
              <a:gd name="connsiteX90" fmla="*/ 3304799 w 8346699"/>
              <a:gd name="connsiteY90" fmla="*/ 2997200 h 3246967"/>
              <a:gd name="connsiteX91" fmla="*/ 3190499 w 8346699"/>
              <a:gd name="connsiteY91" fmla="*/ 3060700 h 3246967"/>
              <a:gd name="connsiteX92" fmla="*/ 3114299 w 8346699"/>
              <a:gd name="connsiteY92" fmla="*/ 3098800 h 3246967"/>
              <a:gd name="connsiteX93" fmla="*/ 3012699 w 8346699"/>
              <a:gd name="connsiteY93" fmla="*/ 3086100 h 3246967"/>
              <a:gd name="connsiteX94" fmla="*/ 3025399 w 8346699"/>
              <a:gd name="connsiteY94" fmla="*/ 3035300 h 3246967"/>
              <a:gd name="connsiteX95" fmla="*/ 3076199 w 8346699"/>
              <a:gd name="connsiteY95" fmla="*/ 3022600 h 3246967"/>
              <a:gd name="connsiteX96" fmla="*/ 3114299 w 8346699"/>
              <a:gd name="connsiteY96" fmla="*/ 2997200 h 3246967"/>
              <a:gd name="connsiteX97" fmla="*/ 3190499 w 8346699"/>
              <a:gd name="connsiteY97" fmla="*/ 2971800 h 3246967"/>
              <a:gd name="connsiteX98" fmla="*/ 3266699 w 8346699"/>
              <a:gd name="connsiteY98" fmla="*/ 2933700 h 3246967"/>
              <a:gd name="connsiteX99" fmla="*/ 3304799 w 8346699"/>
              <a:gd name="connsiteY99" fmla="*/ 2908300 h 3246967"/>
              <a:gd name="connsiteX100" fmla="*/ 3330199 w 8346699"/>
              <a:gd name="connsiteY100" fmla="*/ 2870200 h 3246967"/>
              <a:gd name="connsiteX101" fmla="*/ 3368299 w 8346699"/>
              <a:gd name="connsiteY101" fmla="*/ 2857500 h 3246967"/>
              <a:gd name="connsiteX102" fmla="*/ 3406399 w 8346699"/>
              <a:gd name="connsiteY102" fmla="*/ 2832100 h 3246967"/>
              <a:gd name="connsiteX103" fmla="*/ 3660399 w 8346699"/>
              <a:gd name="connsiteY103" fmla="*/ 2806700 h 3246967"/>
              <a:gd name="connsiteX104" fmla="*/ 3761999 w 8346699"/>
              <a:gd name="connsiteY104" fmla="*/ 2781300 h 3246967"/>
              <a:gd name="connsiteX105" fmla="*/ 3838199 w 8346699"/>
              <a:gd name="connsiteY105" fmla="*/ 2755900 h 3246967"/>
              <a:gd name="connsiteX106" fmla="*/ 3876299 w 8346699"/>
              <a:gd name="connsiteY106" fmla="*/ 2730500 h 3246967"/>
              <a:gd name="connsiteX107" fmla="*/ 3927099 w 8346699"/>
              <a:gd name="connsiteY107" fmla="*/ 2717800 h 3246967"/>
              <a:gd name="connsiteX108" fmla="*/ 3965199 w 8346699"/>
              <a:gd name="connsiteY108" fmla="*/ 2705100 h 3246967"/>
              <a:gd name="connsiteX109" fmla="*/ 3990599 w 8346699"/>
              <a:gd name="connsiteY109" fmla="*/ 2667000 h 3246967"/>
              <a:gd name="connsiteX110" fmla="*/ 3927099 w 8346699"/>
              <a:gd name="connsiteY110" fmla="*/ 2654300 h 3246967"/>
              <a:gd name="connsiteX111" fmla="*/ 3876299 w 8346699"/>
              <a:gd name="connsiteY111" fmla="*/ 2641600 h 3246967"/>
              <a:gd name="connsiteX112" fmla="*/ 3800099 w 8346699"/>
              <a:gd name="connsiteY112" fmla="*/ 2616200 h 3246967"/>
              <a:gd name="connsiteX113" fmla="*/ 3787399 w 8346699"/>
              <a:gd name="connsiteY113" fmla="*/ 2578100 h 3246967"/>
              <a:gd name="connsiteX114" fmla="*/ 3698499 w 8346699"/>
              <a:gd name="connsiteY114" fmla="*/ 2463800 h 3246967"/>
              <a:gd name="connsiteX115" fmla="*/ 3660399 w 8346699"/>
              <a:gd name="connsiteY115" fmla="*/ 2438400 h 3246967"/>
              <a:gd name="connsiteX116" fmla="*/ 3927099 w 8346699"/>
              <a:gd name="connsiteY116" fmla="*/ 2400300 h 3246967"/>
              <a:gd name="connsiteX117" fmla="*/ 4003299 w 8346699"/>
              <a:gd name="connsiteY117" fmla="*/ 2336800 h 3246967"/>
              <a:gd name="connsiteX118" fmla="*/ 4054099 w 8346699"/>
              <a:gd name="connsiteY118" fmla="*/ 2260600 h 3246967"/>
              <a:gd name="connsiteX119" fmla="*/ 4117599 w 8346699"/>
              <a:gd name="connsiteY119" fmla="*/ 2184400 h 3246967"/>
              <a:gd name="connsiteX120" fmla="*/ 4168399 w 8346699"/>
              <a:gd name="connsiteY120" fmla="*/ 2133600 h 3246967"/>
              <a:gd name="connsiteX121" fmla="*/ 4219199 w 8346699"/>
              <a:gd name="connsiteY121" fmla="*/ 2082800 h 3246967"/>
              <a:gd name="connsiteX122" fmla="*/ 4244599 w 8346699"/>
              <a:gd name="connsiteY122" fmla="*/ 2044700 h 3246967"/>
              <a:gd name="connsiteX123" fmla="*/ 4282699 w 8346699"/>
              <a:gd name="connsiteY123" fmla="*/ 2006600 h 3246967"/>
              <a:gd name="connsiteX124" fmla="*/ 4295399 w 8346699"/>
              <a:gd name="connsiteY124" fmla="*/ 1968500 h 3246967"/>
              <a:gd name="connsiteX125" fmla="*/ 4358899 w 8346699"/>
              <a:gd name="connsiteY125" fmla="*/ 1892300 h 3246967"/>
              <a:gd name="connsiteX126" fmla="*/ 4384299 w 8346699"/>
              <a:gd name="connsiteY126" fmla="*/ 1854200 h 3246967"/>
              <a:gd name="connsiteX127" fmla="*/ 4473199 w 8346699"/>
              <a:gd name="connsiteY127" fmla="*/ 1765300 h 3246967"/>
              <a:gd name="connsiteX128" fmla="*/ 4574799 w 8346699"/>
              <a:gd name="connsiteY128" fmla="*/ 1651000 h 3246967"/>
              <a:gd name="connsiteX129" fmla="*/ 4612899 w 8346699"/>
              <a:gd name="connsiteY129" fmla="*/ 1638300 h 3246967"/>
              <a:gd name="connsiteX130" fmla="*/ 4689099 w 8346699"/>
              <a:gd name="connsiteY130" fmla="*/ 1600200 h 3246967"/>
              <a:gd name="connsiteX131" fmla="*/ 4739899 w 8346699"/>
              <a:gd name="connsiteY131" fmla="*/ 1612900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4104899 w 8346699"/>
              <a:gd name="connsiteY249" fmla="*/ 2070100 h 3246967"/>
              <a:gd name="connsiteX250" fmla="*/ 4092199 w 8346699"/>
              <a:gd name="connsiteY250" fmla="*/ 2108200 h 3246967"/>
              <a:gd name="connsiteX251" fmla="*/ 4015999 w 8346699"/>
              <a:gd name="connsiteY251" fmla="*/ 21844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1920499 w 8346699"/>
              <a:gd name="connsiteY15" fmla="*/ 2895600 h 3246967"/>
              <a:gd name="connsiteX16" fmla="*/ 1945899 w 8346699"/>
              <a:gd name="connsiteY16" fmla="*/ 2857500 h 3246967"/>
              <a:gd name="connsiteX17" fmla="*/ 1983999 w 8346699"/>
              <a:gd name="connsiteY17" fmla="*/ 2832100 h 3246967"/>
              <a:gd name="connsiteX18" fmla="*/ 2022099 w 8346699"/>
              <a:gd name="connsiteY18" fmla="*/ 2794000 h 3246967"/>
              <a:gd name="connsiteX19" fmla="*/ 2060199 w 8346699"/>
              <a:gd name="connsiteY19" fmla="*/ 2781300 h 3246967"/>
              <a:gd name="connsiteX20" fmla="*/ 2403099 w 8346699"/>
              <a:gd name="connsiteY20" fmla="*/ 2768600 h 3246967"/>
              <a:gd name="connsiteX21" fmla="*/ 2453899 w 8346699"/>
              <a:gd name="connsiteY21" fmla="*/ 2755900 h 3246967"/>
              <a:gd name="connsiteX22" fmla="*/ 2491999 w 8346699"/>
              <a:gd name="connsiteY22" fmla="*/ 2743200 h 3246967"/>
              <a:gd name="connsiteX23" fmla="*/ 2555499 w 8346699"/>
              <a:gd name="connsiteY23" fmla="*/ 2730500 h 3246967"/>
              <a:gd name="connsiteX24" fmla="*/ 2593599 w 8346699"/>
              <a:gd name="connsiteY24" fmla="*/ 2692400 h 3246967"/>
              <a:gd name="connsiteX25" fmla="*/ 2631699 w 8346699"/>
              <a:gd name="connsiteY25" fmla="*/ 2679700 h 3246967"/>
              <a:gd name="connsiteX26" fmla="*/ 2644399 w 8346699"/>
              <a:gd name="connsiteY26" fmla="*/ 2641600 h 3246967"/>
              <a:gd name="connsiteX27" fmla="*/ 2745999 w 8346699"/>
              <a:gd name="connsiteY27" fmla="*/ 2540000 h 3246967"/>
              <a:gd name="connsiteX28" fmla="*/ 2758699 w 8346699"/>
              <a:gd name="connsiteY28" fmla="*/ 2501900 h 3246967"/>
              <a:gd name="connsiteX29" fmla="*/ 2809499 w 8346699"/>
              <a:gd name="connsiteY29" fmla="*/ 2425700 h 3246967"/>
              <a:gd name="connsiteX30" fmla="*/ 2822199 w 8346699"/>
              <a:gd name="connsiteY30" fmla="*/ 2387600 h 3246967"/>
              <a:gd name="connsiteX31" fmla="*/ 2847599 w 8346699"/>
              <a:gd name="connsiteY31" fmla="*/ 2336800 h 3246967"/>
              <a:gd name="connsiteX32" fmla="*/ 2809499 w 8346699"/>
              <a:gd name="connsiteY32" fmla="*/ 2374900 h 3246967"/>
              <a:gd name="connsiteX33" fmla="*/ 2733299 w 8346699"/>
              <a:gd name="connsiteY33" fmla="*/ 2413000 h 3246967"/>
              <a:gd name="connsiteX34" fmla="*/ 2657099 w 8346699"/>
              <a:gd name="connsiteY34" fmla="*/ 2476500 h 3246967"/>
              <a:gd name="connsiteX35" fmla="*/ 2580899 w 8346699"/>
              <a:gd name="connsiteY35" fmla="*/ 2527300 h 3246967"/>
              <a:gd name="connsiteX36" fmla="*/ 2479299 w 8346699"/>
              <a:gd name="connsiteY36" fmla="*/ 2641600 h 3246967"/>
              <a:gd name="connsiteX37" fmla="*/ 2441199 w 8346699"/>
              <a:gd name="connsiteY37" fmla="*/ 2679700 h 3246967"/>
              <a:gd name="connsiteX38" fmla="*/ 2428499 w 8346699"/>
              <a:gd name="connsiteY38" fmla="*/ 2717800 h 3246967"/>
              <a:gd name="connsiteX39" fmla="*/ 2403099 w 8346699"/>
              <a:gd name="connsiteY39" fmla="*/ 2755900 h 3246967"/>
              <a:gd name="connsiteX40" fmla="*/ 2364999 w 8346699"/>
              <a:gd name="connsiteY40" fmla="*/ 2870200 h 3246967"/>
              <a:gd name="connsiteX41" fmla="*/ 2288799 w 8346699"/>
              <a:gd name="connsiteY41" fmla="*/ 2933700 h 3246967"/>
              <a:gd name="connsiteX42" fmla="*/ 2161799 w 8346699"/>
              <a:gd name="connsiteY42" fmla="*/ 3022600 h 3246967"/>
              <a:gd name="connsiteX43" fmla="*/ 2110999 w 8346699"/>
              <a:gd name="connsiteY43" fmla="*/ 3048000 h 3246967"/>
              <a:gd name="connsiteX44" fmla="*/ 2072899 w 8346699"/>
              <a:gd name="connsiteY44" fmla="*/ 3073400 h 3246967"/>
              <a:gd name="connsiteX45" fmla="*/ 1996699 w 8346699"/>
              <a:gd name="connsiteY45" fmla="*/ 3098800 h 3246967"/>
              <a:gd name="connsiteX46" fmla="*/ 1958599 w 8346699"/>
              <a:gd name="connsiteY46" fmla="*/ 3111500 h 3246967"/>
              <a:gd name="connsiteX47" fmla="*/ 2364999 w 8346699"/>
              <a:gd name="connsiteY47" fmla="*/ 3136900 h 3246967"/>
              <a:gd name="connsiteX48" fmla="*/ 2669799 w 8346699"/>
              <a:gd name="connsiteY48" fmla="*/ 3162300 h 3246967"/>
              <a:gd name="connsiteX49" fmla="*/ 2885699 w 8346699"/>
              <a:gd name="connsiteY49" fmla="*/ 3175000 h 3246967"/>
              <a:gd name="connsiteX50" fmla="*/ 3406399 w 8346699"/>
              <a:gd name="connsiteY50" fmla="*/ 3149600 h 3246967"/>
              <a:gd name="connsiteX51" fmla="*/ 3533399 w 8346699"/>
              <a:gd name="connsiteY51" fmla="*/ 3124200 h 3246967"/>
              <a:gd name="connsiteX52" fmla="*/ 3609599 w 8346699"/>
              <a:gd name="connsiteY52" fmla="*/ 3098800 h 3246967"/>
              <a:gd name="connsiteX53" fmla="*/ 4104899 w 8346699"/>
              <a:gd name="connsiteY53" fmla="*/ 3073400 h 3246967"/>
              <a:gd name="connsiteX54" fmla="*/ 4282699 w 8346699"/>
              <a:gd name="connsiteY54" fmla="*/ 3048000 h 3246967"/>
              <a:gd name="connsiteX55" fmla="*/ 4358899 w 8346699"/>
              <a:gd name="connsiteY55" fmla="*/ 3035300 h 3246967"/>
              <a:gd name="connsiteX56" fmla="*/ 4435099 w 8346699"/>
              <a:gd name="connsiteY56" fmla="*/ 3009900 h 3246967"/>
              <a:gd name="connsiteX57" fmla="*/ 5044699 w 8346699"/>
              <a:gd name="connsiteY57" fmla="*/ 3022600 h 3246967"/>
              <a:gd name="connsiteX58" fmla="*/ 5120899 w 8346699"/>
              <a:gd name="connsiteY58" fmla="*/ 3048000 h 3246967"/>
              <a:gd name="connsiteX59" fmla="*/ 5273299 w 8346699"/>
              <a:gd name="connsiteY59" fmla="*/ 3060700 h 3246967"/>
              <a:gd name="connsiteX60" fmla="*/ 5451099 w 8346699"/>
              <a:gd name="connsiteY60" fmla="*/ 3086100 h 3246967"/>
              <a:gd name="connsiteX61" fmla="*/ 5819399 w 8346699"/>
              <a:gd name="connsiteY61" fmla="*/ 3098800 h 3246967"/>
              <a:gd name="connsiteX62" fmla="*/ 6225799 w 8346699"/>
              <a:gd name="connsiteY62" fmla="*/ 3124200 h 3246967"/>
              <a:gd name="connsiteX63" fmla="*/ 6301999 w 8346699"/>
              <a:gd name="connsiteY63" fmla="*/ 3187700 h 3246967"/>
              <a:gd name="connsiteX64" fmla="*/ 6759199 w 8346699"/>
              <a:gd name="connsiteY64" fmla="*/ 3175000 h 3246967"/>
              <a:gd name="connsiteX65" fmla="*/ 6809999 w 8346699"/>
              <a:gd name="connsiteY65" fmla="*/ 3149600 h 3246967"/>
              <a:gd name="connsiteX66" fmla="*/ 6873499 w 8346699"/>
              <a:gd name="connsiteY66" fmla="*/ 3136900 h 3246967"/>
              <a:gd name="connsiteX67" fmla="*/ 6784599 w 8346699"/>
              <a:gd name="connsiteY67" fmla="*/ 3098800 h 3246967"/>
              <a:gd name="connsiteX68" fmla="*/ 6644899 w 8346699"/>
              <a:gd name="connsiteY68" fmla="*/ 3086100 h 3246967"/>
              <a:gd name="connsiteX69" fmla="*/ 6543299 w 8346699"/>
              <a:gd name="connsiteY69" fmla="*/ 3073400 h 3246967"/>
              <a:gd name="connsiteX70" fmla="*/ 6276599 w 8346699"/>
              <a:gd name="connsiteY70" fmla="*/ 3048000 h 3246967"/>
              <a:gd name="connsiteX71" fmla="*/ 6225799 w 8346699"/>
              <a:gd name="connsiteY71" fmla="*/ 3022600 h 3246967"/>
              <a:gd name="connsiteX72" fmla="*/ 6301999 w 8346699"/>
              <a:gd name="connsiteY72" fmla="*/ 2971800 h 3246967"/>
              <a:gd name="connsiteX73" fmla="*/ 6479799 w 8346699"/>
              <a:gd name="connsiteY73" fmla="*/ 2946400 h 3246967"/>
              <a:gd name="connsiteX74" fmla="*/ 6594099 w 8346699"/>
              <a:gd name="connsiteY74" fmla="*/ 2908300 h 3246967"/>
              <a:gd name="connsiteX75" fmla="*/ 6644899 w 8346699"/>
              <a:gd name="connsiteY75" fmla="*/ 2895600 h 3246967"/>
              <a:gd name="connsiteX76" fmla="*/ 5946399 w 8346699"/>
              <a:gd name="connsiteY76" fmla="*/ 2870200 h 3246967"/>
              <a:gd name="connsiteX77" fmla="*/ 5857499 w 8346699"/>
              <a:gd name="connsiteY77" fmla="*/ 2857500 h 3246967"/>
              <a:gd name="connsiteX78" fmla="*/ 5666999 w 8346699"/>
              <a:gd name="connsiteY78" fmla="*/ 2844800 h 3246967"/>
              <a:gd name="connsiteX79" fmla="*/ 5209799 w 8346699"/>
              <a:gd name="connsiteY79" fmla="*/ 2832100 h 3246967"/>
              <a:gd name="connsiteX80" fmla="*/ 5146299 w 8346699"/>
              <a:gd name="connsiteY80" fmla="*/ 2819400 h 3246967"/>
              <a:gd name="connsiteX81" fmla="*/ 5108199 w 8346699"/>
              <a:gd name="connsiteY81" fmla="*/ 2806700 h 3246967"/>
              <a:gd name="connsiteX82" fmla="*/ 4587499 w 8346699"/>
              <a:gd name="connsiteY82" fmla="*/ 2819400 h 3246967"/>
              <a:gd name="connsiteX83" fmla="*/ 4485899 w 8346699"/>
              <a:gd name="connsiteY83" fmla="*/ 2832100 h 3246967"/>
              <a:gd name="connsiteX84" fmla="*/ 4244599 w 8346699"/>
              <a:gd name="connsiteY84" fmla="*/ 2870200 h 3246967"/>
              <a:gd name="connsiteX85" fmla="*/ 4028699 w 8346699"/>
              <a:gd name="connsiteY85" fmla="*/ 2882900 h 3246967"/>
              <a:gd name="connsiteX86" fmla="*/ 3520699 w 8346699"/>
              <a:gd name="connsiteY86" fmla="*/ 2870200 h 3246967"/>
              <a:gd name="connsiteX87" fmla="*/ 3482599 w 8346699"/>
              <a:gd name="connsiteY87" fmla="*/ 2857500 h 3246967"/>
              <a:gd name="connsiteX88" fmla="*/ 3355599 w 8346699"/>
              <a:gd name="connsiteY88" fmla="*/ 2870200 h 3246967"/>
              <a:gd name="connsiteX89" fmla="*/ 3330199 w 8346699"/>
              <a:gd name="connsiteY89" fmla="*/ 2908300 h 3246967"/>
              <a:gd name="connsiteX90" fmla="*/ 3304799 w 8346699"/>
              <a:gd name="connsiteY90" fmla="*/ 2997200 h 3246967"/>
              <a:gd name="connsiteX91" fmla="*/ 3190499 w 8346699"/>
              <a:gd name="connsiteY91" fmla="*/ 3060700 h 3246967"/>
              <a:gd name="connsiteX92" fmla="*/ 3114299 w 8346699"/>
              <a:gd name="connsiteY92" fmla="*/ 3098800 h 3246967"/>
              <a:gd name="connsiteX93" fmla="*/ 3012699 w 8346699"/>
              <a:gd name="connsiteY93" fmla="*/ 3086100 h 3246967"/>
              <a:gd name="connsiteX94" fmla="*/ 3025399 w 8346699"/>
              <a:gd name="connsiteY94" fmla="*/ 3035300 h 3246967"/>
              <a:gd name="connsiteX95" fmla="*/ 3076199 w 8346699"/>
              <a:gd name="connsiteY95" fmla="*/ 3022600 h 3246967"/>
              <a:gd name="connsiteX96" fmla="*/ 3114299 w 8346699"/>
              <a:gd name="connsiteY96" fmla="*/ 2997200 h 3246967"/>
              <a:gd name="connsiteX97" fmla="*/ 3190499 w 8346699"/>
              <a:gd name="connsiteY97" fmla="*/ 2971800 h 3246967"/>
              <a:gd name="connsiteX98" fmla="*/ 3266699 w 8346699"/>
              <a:gd name="connsiteY98" fmla="*/ 2933700 h 3246967"/>
              <a:gd name="connsiteX99" fmla="*/ 3304799 w 8346699"/>
              <a:gd name="connsiteY99" fmla="*/ 2908300 h 3246967"/>
              <a:gd name="connsiteX100" fmla="*/ 3330199 w 8346699"/>
              <a:gd name="connsiteY100" fmla="*/ 2870200 h 3246967"/>
              <a:gd name="connsiteX101" fmla="*/ 3368299 w 8346699"/>
              <a:gd name="connsiteY101" fmla="*/ 2857500 h 3246967"/>
              <a:gd name="connsiteX102" fmla="*/ 3406399 w 8346699"/>
              <a:gd name="connsiteY102" fmla="*/ 2832100 h 3246967"/>
              <a:gd name="connsiteX103" fmla="*/ 3660399 w 8346699"/>
              <a:gd name="connsiteY103" fmla="*/ 2806700 h 3246967"/>
              <a:gd name="connsiteX104" fmla="*/ 3761999 w 8346699"/>
              <a:gd name="connsiteY104" fmla="*/ 2781300 h 3246967"/>
              <a:gd name="connsiteX105" fmla="*/ 3838199 w 8346699"/>
              <a:gd name="connsiteY105" fmla="*/ 2755900 h 3246967"/>
              <a:gd name="connsiteX106" fmla="*/ 3876299 w 8346699"/>
              <a:gd name="connsiteY106" fmla="*/ 2730500 h 3246967"/>
              <a:gd name="connsiteX107" fmla="*/ 3927099 w 8346699"/>
              <a:gd name="connsiteY107" fmla="*/ 2717800 h 3246967"/>
              <a:gd name="connsiteX108" fmla="*/ 3965199 w 8346699"/>
              <a:gd name="connsiteY108" fmla="*/ 2705100 h 3246967"/>
              <a:gd name="connsiteX109" fmla="*/ 3990599 w 8346699"/>
              <a:gd name="connsiteY109" fmla="*/ 2667000 h 3246967"/>
              <a:gd name="connsiteX110" fmla="*/ 3927099 w 8346699"/>
              <a:gd name="connsiteY110" fmla="*/ 2654300 h 3246967"/>
              <a:gd name="connsiteX111" fmla="*/ 3876299 w 8346699"/>
              <a:gd name="connsiteY111" fmla="*/ 2641600 h 3246967"/>
              <a:gd name="connsiteX112" fmla="*/ 3800099 w 8346699"/>
              <a:gd name="connsiteY112" fmla="*/ 2616200 h 3246967"/>
              <a:gd name="connsiteX113" fmla="*/ 3787399 w 8346699"/>
              <a:gd name="connsiteY113" fmla="*/ 2578100 h 3246967"/>
              <a:gd name="connsiteX114" fmla="*/ 3698499 w 8346699"/>
              <a:gd name="connsiteY114" fmla="*/ 2463800 h 3246967"/>
              <a:gd name="connsiteX115" fmla="*/ 3660399 w 8346699"/>
              <a:gd name="connsiteY115" fmla="*/ 2438400 h 3246967"/>
              <a:gd name="connsiteX116" fmla="*/ 3927099 w 8346699"/>
              <a:gd name="connsiteY116" fmla="*/ 2400300 h 3246967"/>
              <a:gd name="connsiteX117" fmla="*/ 4003299 w 8346699"/>
              <a:gd name="connsiteY117" fmla="*/ 2336800 h 3246967"/>
              <a:gd name="connsiteX118" fmla="*/ 4054099 w 8346699"/>
              <a:gd name="connsiteY118" fmla="*/ 2260600 h 3246967"/>
              <a:gd name="connsiteX119" fmla="*/ 4117599 w 8346699"/>
              <a:gd name="connsiteY119" fmla="*/ 2184400 h 3246967"/>
              <a:gd name="connsiteX120" fmla="*/ 4168399 w 8346699"/>
              <a:gd name="connsiteY120" fmla="*/ 2133600 h 3246967"/>
              <a:gd name="connsiteX121" fmla="*/ 4219199 w 8346699"/>
              <a:gd name="connsiteY121" fmla="*/ 2082800 h 3246967"/>
              <a:gd name="connsiteX122" fmla="*/ 4244599 w 8346699"/>
              <a:gd name="connsiteY122" fmla="*/ 2044700 h 3246967"/>
              <a:gd name="connsiteX123" fmla="*/ 4282699 w 8346699"/>
              <a:gd name="connsiteY123" fmla="*/ 2006600 h 3246967"/>
              <a:gd name="connsiteX124" fmla="*/ 4295399 w 8346699"/>
              <a:gd name="connsiteY124" fmla="*/ 1968500 h 3246967"/>
              <a:gd name="connsiteX125" fmla="*/ 4358899 w 8346699"/>
              <a:gd name="connsiteY125" fmla="*/ 1892300 h 3246967"/>
              <a:gd name="connsiteX126" fmla="*/ 4384299 w 8346699"/>
              <a:gd name="connsiteY126" fmla="*/ 1854200 h 3246967"/>
              <a:gd name="connsiteX127" fmla="*/ 4473199 w 8346699"/>
              <a:gd name="connsiteY127" fmla="*/ 1765300 h 3246967"/>
              <a:gd name="connsiteX128" fmla="*/ 4574799 w 8346699"/>
              <a:gd name="connsiteY128" fmla="*/ 1651000 h 3246967"/>
              <a:gd name="connsiteX129" fmla="*/ 4612899 w 8346699"/>
              <a:gd name="connsiteY129" fmla="*/ 1638300 h 3246967"/>
              <a:gd name="connsiteX130" fmla="*/ 4689099 w 8346699"/>
              <a:gd name="connsiteY130" fmla="*/ 1600200 h 3246967"/>
              <a:gd name="connsiteX131" fmla="*/ 4739899 w 8346699"/>
              <a:gd name="connsiteY131" fmla="*/ 1612900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4104899 w 8346699"/>
              <a:gd name="connsiteY249" fmla="*/ 2070100 h 3246967"/>
              <a:gd name="connsiteX250" fmla="*/ 4092199 w 8346699"/>
              <a:gd name="connsiteY250" fmla="*/ 2108200 h 3246967"/>
              <a:gd name="connsiteX251" fmla="*/ 4015999 w 8346699"/>
              <a:gd name="connsiteY251" fmla="*/ 21844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1920499 w 8346699"/>
              <a:gd name="connsiteY15" fmla="*/ 2895600 h 3246967"/>
              <a:gd name="connsiteX16" fmla="*/ 1945899 w 8346699"/>
              <a:gd name="connsiteY16" fmla="*/ 2857500 h 3246967"/>
              <a:gd name="connsiteX17" fmla="*/ 1983999 w 8346699"/>
              <a:gd name="connsiteY17" fmla="*/ 2832100 h 3246967"/>
              <a:gd name="connsiteX18" fmla="*/ 2022099 w 8346699"/>
              <a:gd name="connsiteY18" fmla="*/ 2794000 h 3246967"/>
              <a:gd name="connsiteX19" fmla="*/ 2187199 w 8346699"/>
              <a:gd name="connsiteY19" fmla="*/ 2921000 h 3246967"/>
              <a:gd name="connsiteX20" fmla="*/ 2403099 w 8346699"/>
              <a:gd name="connsiteY20" fmla="*/ 2768600 h 3246967"/>
              <a:gd name="connsiteX21" fmla="*/ 2453899 w 8346699"/>
              <a:gd name="connsiteY21" fmla="*/ 2755900 h 3246967"/>
              <a:gd name="connsiteX22" fmla="*/ 2491999 w 8346699"/>
              <a:gd name="connsiteY22" fmla="*/ 2743200 h 3246967"/>
              <a:gd name="connsiteX23" fmla="*/ 2555499 w 8346699"/>
              <a:gd name="connsiteY23" fmla="*/ 2730500 h 3246967"/>
              <a:gd name="connsiteX24" fmla="*/ 2593599 w 8346699"/>
              <a:gd name="connsiteY24" fmla="*/ 2692400 h 3246967"/>
              <a:gd name="connsiteX25" fmla="*/ 2631699 w 8346699"/>
              <a:gd name="connsiteY25" fmla="*/ 2679700 h 3246967"/>
              <a:gd name="connsiteX26" fmla="*/ 2644399 w 8346699"/>
              <a:gd name="connsiteY26" fmla="*/ 2641600 h 3246967"/>
              <a:gd name="connsiteX27" fmla="*/ 2745999 w 8346699"/>
              <a:gd name="connsiteY27" fmla="*/ 2540000 h 3246967"/>
              <a:gd name="connsiteX28" fmla="*/ 2758699 w 8346699"/>
              <a:gd name="connsiteY28" fmla="*/ 2501900 h 3246967"/>
              <a:gd name="connsiteX29" fmla="*/ 2809499 w 8346699"/>
              <a:gd name="connsiteY29" fmla="*/ 2425700 h 3246967"/>
              <a:gd name="connsiteX30" fmla="*/ 2822199 w 8346699"/>
              <a:gd name="connsiteY30" fmla="*/ 2387600 h 3246967"/>
              <a:gd name="connsiteX31" fmla="*/ 2847599 w 8346699"/>
              <a:gd name="connsiteY31" fmla="*/ 2336800 h 3246967"/>
              <a:gd name="connsiteX32" fmla="*/ 2809499 w 8346699"/>
              <a:gd name="connsiteY32" fmla="*/ 2374900 h 3246967"/>
              <a:gd name="connsiteX33" fmla="*/ 2733299 w 8346699"/>
              <a:gd name="connsiteY33" fmla="*/ 2413000 h 3246967"/>
              <a:gd name="connsiteX34" fmla="*/ 2657099 w 8346699"/>
              <a:gd name="connsiteY34" fmla="*/ 2476500 h 3246967"/>
              <a:gd name="connsiteX35" fmla="*/ 2580899 w 8346699"/>
              <a:gd name="connsiteY35" fmla="*/ 2527300 h 3246967"/>
              <a:gd name="connsiteX36" fmla="*/ 2479299 w 8346699"/>
              <a:gd name="connsiteY36" fmla="*/ 2641600 h 3246967"/>
              <a:gd name="connsiteX37" fmla="*/ 2441199 w 8346699"/>
              <a:gd name="connsiteY37" fmla="*/ 2679700 h 3246967"/>
              <a:gd name="connsiteX38" fmla="*/ 2428499 w 8346699"/>
              <a:gd name="connsiteY38" fmla="*/ 2717800 h 3246967"/>
              <a:gd name="connsiteX39" fmla="*/ 2403099 w 8346699"/>
              <a:gd name="connsiteY39" fmla="*/ 2755900 h 3246967"/>
              <a:gd name="connsiteX40" fmla="*/ 2364999 w 8346699"/>
              <a:gd name="connsiteY40" fmla="*/ 2870200 h 3246967"/>
              <a:gd name="connsiteX41" fmla="*/ 2288799 w 8346699"/>
              <a:gd name="connsiteY41" fmla="*/ 2933700 h 3246967"/>
              <a:gd name="connsiteX42" fmla="*/ 2161799 w 8346699"/>
              <a:gd name="connsiteY42" fmla="*/ 3022600 h 3246967"/>
              <a:gd name="connsiteX43" fmla="*/ 2110999 w 8346699"/>
              <a:gd name="connsiteY43" fmla="*/ 3048000 h 3246967"/>
              <a:gd name="connsiteX44" fmla="*/ 2072899 w 8346699"/>
              <a:gd name="connsiteY44" fmla="*/ 3073400 h 3246967"/>
              <a:gd name="connsiteX45" fmla="*/ 1996699 w 8346699"/>
              <a:gd name="connsiteY45" fmla="*/ 3098800 h 3246967"/>
              <a:gd name="connsiteX46" fmla="*/ 1958599 w 8346699"/>
              <a:gd name="connsiteY46" fmla="*/ 3111500 h 3246967"/>
              <a:gd name="connsiteX47" fmla="*/ 2364999 w 8346699"/>
              <a:gd name="connsiteY47" fmla="*/ 3136900 h 3246967"/>
              <a:gd name="connsiteX48" fmla="*/ 2669799 w 8346699"/>
              <a:gd name="connsiteY48" fmla="*/ 3162300 h 3246967"/>
              <a:gd name="connsiteX49" fmla="*/ 2885699 w 8346699"/>
              <a:gd name="connsiteY49" fmla="*/ 3175000 h 3246967"/>
              <a:gd name="connsiteX50" fmla="*/ 3406399 w 8346699"/>
              <a:gd name="connsiteY50" fmla="*/ 3149600 h 3246967"/>
              <a:gd name="connsiteX51" fmla="*/ 3533399 w 8346699"/>
              <a:gd name="connsiteY51" fmla="*/ 3124200 h 3246967"/>
              <a:gd name="connsiteX52" fmla="*/ 3609599 w 8346699"/>
              <a:gd name="connsiteY52" fmla="*/ 3098800 h 3246967"/>
              <a:gd name="connsiteX53" fmla="*/ 4104899 w 8346699"/>
              <a:gd name="connsiteY53" fmla="*/ 3073400 h 3246967"/>
              <a:gd name="connsiteX54" fmla="*/ 4282699 w 8346699"/>
              <a:gd name="connsiteY54" fmla="*/ 3048000 h 3246967"/>
              <a:gd name="connsiteX55" fmla="*/ 4358899 w 8346699"/>
              <a:gd name="connsiteY55" fmla="*/ 3035300 h 3246967"/>
              <a:gd name="connsiteX56" fmla="*/ 4435099 w 8346699"/>
              <a:gd name="connsiteY56" fmla="*/ 3009900 h 3246967"/>
              <a:gd name="connsiteX57" fmla="*/ 5044699 w 8346699"/>
              <a:gd name="connsiteY57" fmla="*/ 3022600 h 3246967"/>
              <a:gd name="connsiteX58" fmla="*/ 5120899 w 8346699"/>
              <a:gd name="connsiteY58" fmla="*/ 3048000 h 3246967"/>
              <a:gd name="connsiteX59" fmla="*/ 5273299 w 8346699"/>
              <a:gd name="connsiteY59" fmla="*/ 3060700 h 3246967"/>
              <a:gd name="connsiteX60" fmla="*/ 5451099 w 8346699"/>
              <a:gd name="connsiteY60" fmla="*/ 3086100 h 3246967"/>
              <a:gd name="connsiteX61" fmla="*/ 5819399 w 8346699"/>
              <a:gd name="connsiteY61" fmla="*/ 3098800 h 3246967"/>
              <a:gd name="connsiteX62" fmla="*/ 6225799 w 8346699"/>
              <a:gd name="connsiteY62" fmla="*/ 3124200 h 3246967"/>
              <a:gd name="connsiteX63" fmla="*/ 6301999 w 8346699"/>
              <a:gd name="connsiteY63" fmla="*/ 3187700 h 3246967"/>
              <a:gd name="connsiteX64" fmla="*/ 6759199 w 8346699"/>
              <a:gd name="connsiteY64" fmla="*/ 3175000 h 3246967"/>
              <a:gd name="connsiteX65" fmla="*/ 6809999 w 8346699"/>
              <a:gd name="connsiteY65" fmla="*/ 3149600 h 3246967"/>
              <a:gd name="connsiteX66" fmla="*/ 6873499 w 8346699"/>
              <a:gd name="connsiteY66" fmla="*/ 3136900 h 3246967"/>
              <a:gd name="connsiteX67" fmla="*/ 6784599 w 8346699"/>
              <a:gd name="connsiteY67" fmla="*/ 3098800 h 3246967"/>
              <a:gd name="connsiteX68" fmla="*/ 6644899 w 8346699"/>
              <a:gd name="connsiteY68" fmla="*/ 3086100 h 3246967"/>
              <a:gd name="connsiteX69" fmla="*/ 6543299 w 8346699"/>
              <a:gd name="connsiteY69" fmla="*/ 3073400 h 3246967"/>
              <a:gd name="connsiteX70" fmla="*/ 6276599 w 8346699"/>
              <a:gd name="connsiteY70" fmla="*/ 3048000 h 3246967"/>
              <a:gd name="connsiteX71" fmla="*/ 6225799 w 8346699"/>
              <a:gd name="connsiteY71" fmla="*/ 3022600 h 3246967"/>
              <a:gd name="connsiteX72" fmla="*/ 6301999 w 8346699"/>
              <a:gd name="connsiteY72" fmla="*/ 2971800 h 3246967"/>
              <a:gd name="connsiteX73" fmla="*/ 6479799 w 8346699"/>
              <a:gd name="connsiteY73" fmla="*/ 2946400 h 3246967"/>
              <a:gd name="connsiteX74" fmla="*/ 6594099 w 8346699"/>
              <a:gd name="connsiteY74" fmla="*/ 2908300 h 3246967"/>
              <a:gd name="connsiteX75" fmla="*/ 6644899 w 8346699"/>
              <a:gd name="connsiteY75" fmla="*/ 2895600 h 3246967"/>
              <a:gd name="connsiteX76" fmla="*/ 5946399 w 8346699"/>
              <a:gd name="connsiteY76" fmla="*/ 2870200 h 3246967"/>
              <a:gd name="connsiteX77" fmla="*/ 5857499 w 8346699"/>
              <a:gd name="connsiteY77" fmla="*/ 2857500 h 3246967"/>
              <a:gd name="connsiteX78" fmla="*/ 5666999 w 8346699"/>
              <a:gd name="connsiteY78" fmla="*/ 2844800 h 3246967"/>
              <a:gd name="connsiteX79" fmla="*/ 5209799 w 8346699"/>
              <a:gd name="connsiteY79" fmla="*/ 2832100 h 3246967"/>
              <a:gd name="connsiteX80" fmla="*/ 5146299 w 8346699"/>
              <a:gd name="connsiteY80" fmla="*/ 2819400 h 3246967"/>
              <a:gd name="connsiteX81" fmla="*/ 5108199 w 8346699"/>
              <a:gd name="connsiteY81" fmla="*/ 2806700 h 3246967"/>
              <a:gd name="connsiteX82" fmla="*/ 4587499 w 8346699"/>
              <a:gd name="connsiteY82" fmla="*/ 2819400 h 3246967"/>
              <a:gd name="connsiteX83" fmla="*/ 4485899 w 8346699"/>
              <a:gd name="connsiteY83" fmla="*/ 2832100 h 3246967"/>
              <a:gd name="connsiteX84" fmla="*/ 4244599 w 8346699"/>
              <a:gd name="connsiteY84" fmla="*/ 2870200 h 3246967"/>
              <a:gd name="connsiteX85" fmla="*/ 4028699 w 8346699"/>
              <a:gd name="connsiteY85" fmla="*/ 2882900 h 3246967"/>
              <a:gd name="connsiteX86" fmla="*/ 3520699 w 8346699"/>
              <a:gd name="connsiteY86" fmla="*/ 2870200 h 3246967"/>
              <a:gd name="connsiteX87" fmla="*/ 3482599 w 8346699"/>
              <a:gd name="connsiteY87" fmla="*/ 2857500 h 3246967"/>
              <a:gd name="connsiteX88" fmla="*/ 3355599 w 8346699"/>
              <a:gd name="connsiteY88" fmla="*/ 2870200 h 3246967"/>
              <a:gd name="connsiteX89" fmla="*/ 3330199 w 8346699"/>
              <a:gd name="connsiteY89" fmla="*/ 2908300 h 3246967"/>
              <a:gd name="connsiteX90" fmla="*/ 3304799 w 8346699"/>
              <a:gd name="connsiteY90" fmla="*/ 2997200 h 3246967"/>
              <a:gd name="connsiteX91" fmla="*/ 3190499 w 8346699"/>
              <a:gd name="connsiteY91" fmla="*/ 3060700 h 3246967"/>
              <a:gd name="connsiteX92" fmla="*/ 3114299 w 8346699"/>
              <a:gd name="connsiteY92" fmla="*/ 3098800 h 3246967"/>
              <a:gd name="connsiteX93" fmla="*/ 3012699 w 8346699"/>
              <a:gd name="connsiteY93" fmla="*/ 3086100 h 3246967"/>
              <a:gd name="connsiteX94" fmla="*/ 3025399 w 8346699"/>
              <a:gd name="connsiteY94" fmla="*/ 3035300 h 3246967"/>
              <a:gd name="connsiteX95" fmla="*/ 3076199 w 8346699"/>
              <a:gd name="connsiteY95" fmla="*/ 3022600 h 3246967"/>
              <a:gd name="connsiteX96" fmla="*/ 3114299 w 8346699"/>
              <a:gd name="connsiteY96" fmla="*/ 2997200 h 3246967"/>
              <a:gd name="connsiteX97" fmla="*/ 3190499 w 8346699"/>
              <a:gd name="connsiteY97" fmla="*/ 2971800 h 3246967"/>
              <a:gd name="connsiteX98" fmla="*/ 3266699 w 8346699"/>
              <a:gd name="connsiteY98" fmla="*/ 2933700 h 3246967"/>
              <a:gd name="connsiteX99" fmla="*/ 3304799 w 8346699"/>
              <a:gd name="connsiteY99" fmla="*/ 2908300 h 3246967"/>
              <a:gd name="connsiteX100" fmla="*/ 3330199 w 8346699"/>
              <a:gd name="connsiteY100" fmla="*/ 2870200 h 3246967"/>
              <a:gd name="connsiteX101" fmla="*/ 3368299 w 8346699"/>
              <a:gd name="connsiteY101" fmla="*/ 2857500 h 3246967"/>
              <a:gd name="connsiteX102" fmla="*/ 3406399 w 8346699"/>
              <a:gd name="connsiteY102" fmla="*/ 2832100 h 3246967"/>
              <a:gd name="connsiteX103" fmla="*/ 3660399 w 8346699"/>
              <a:gd name="connsiteY103" fmla="*/ 2806700 h 3246967"/>
              <a:gd name="connsiteX104" fmla="*/ 3761999 w 8346699"/>
              <a:gd name="connsiteY104" fmla="*/ 2781300 h 3246967"/>
              <a:gd name="connsiteX105" fmla="*/ 3838199 w 8346699"/>
              <a:gd name="connsiteY105" fmla="*/ 2755900 h 3246967"/>
              <a:gd name="connsiteX106" fmla="*/ 3876299 w 8346699"/>
              <a:gd name="connsiteY106" fmla="*/ 2730500 h 3246967"/>
              <a:gd name="connsiteX107" fmla="*/ 3927099 w 8346699"/>
              <a:gd name="connsiteY107" fmla="*/ 2717800 h 3246967"/>
              <a:gd name="connsiteX108" fmla="*/ 3965199 w 8346699"/>
              <a:gd name="connsiteY108" fmla="*/ 2705100 h 3246967"/>
              <a:gd name="connsiteX109" fmla="*/ 3990599 w 8346699"/>
              <a:gd name="connsiteY109" fmla="*/ 2667000 h 3246967"/>
              <a:gd name="connsiteX110" fmla="*/ 3927099 w 8346699"/>
              <a:gd name="connsiteY110" fmla="*/ 2654300 h 3246967"/>
              <a:gd name="connsiteX111" fmla="*/ 3876299 w 8346699"/>
              <a:gd name="connsiteY111" fmla="*/ 2641600 h 3246967"/>
              <a:gd name="connsiteX112" fmla="*/ 3800099 w 8346699"/>
              <a:gd name="connsiteY112" fmla="*/ 2616200 h 3246967"/>
              <a:gd name="connsiteX113" fmla="*/ 3787399 w 8346699"/>
              <a:gd name="connsiteY113" fmla="*/ 2578100 h 3246967"/>
              <a:gd name="connsiteX114" fmla="*/ 3698499 w 8346699"/>
              <a:gd name="connsiteY114" fmla="*/ 2463800 h 3246967"/>
              <a:gd name="connsiteX115" fmla="*/ 3660399 w 8346699"/>
              <a:gd name="connsiteY115" fmla="*/ 2438400 h 3246967"/>
              <a:gd name="connsiteX116" fmla="*/ 3927099 w 8346699"/>
              <a:gd name="connsiteY116" fmla="*/ 2400300 h 3246967"/>
              <a:gd name="connsiteX117" fmla="*/ 4003299 w 8346699"/>
              <a:gd name="connsiteY117" fmla="*/ 2336800 h 3246967"/>
              <a:gd name="connsiteX118" fmla="*/ 4054099 w 8346699"/>
              <a:gd name="connsiteY118" fmla="*/ 2260600 h 3246967"/>
              <a:gd name="connsiteX119" fmla="*/ 4117599 w 8346699"/>
              <a:gd name="connsiteY119" fmla="*/ 2184400 h 3246967"/>
              <a:gd name="connsiteX120" fmla="*/ 4168399 w 8346699"/>
              <a:gd name="connsiteY120" fmla="*/ 2133600 h 3246967"/>
              <a:gd name="connsiteX121" fmla="*/ 4219199 w 8346699"/>
              <a:gd name="connsiteY121" fmla="*/ 2082800 h 3246967"/>
              <a:gd name="connsiteX122" fmla="*/ 4244599 w 8346699"/>
              <a:gd name="connsiteY122" fmla="*/ 2044700 h 3246967"/>
              <a:gd name="connsiteX123" fmla="*/ 4282699 w 8346699"/>
              <a:gd name="connsiteY123" fmla="*/ 2006600 h 3246967"/>
              <a:gd name="connsiteX124" fmla="*/ 4295399 w 8346699"/>
              <a:gd name="connsiteY124" fmla="*/ 1968500 h 3246967"/>
              <a:gd name="connsiteX125" fmla="*/ 4358899 w 8346699"/>
              <a:gd name="connsiteY125" fmla="*/ 1892300 h 3246967"/>
              <a:gd name="connsiteX126" fmla="*/ 4384299 w 8346699"/>
              <a:gd name="connsiteY126" fmla="*/ 1854200 h 3246967"/>
              <a:gd name="connsiteX127" fmla="*/ 4473199 w 8346699"/>
              <a:gd name="connsiteY127" fmla="*/ 1765300 h 3246967"/>
              <a:gd name="connsiteX128" fmla="*/ 4574799 w 8346699"/>
              <a:gd name="connsiteY128" fmla="*/ 1651000 h 3246967"/>
              <a:gd name="connsiteX129" fmla="*/ 4612899 w 8346699"/>
              <a:gd name="connsiteY129" fmla="*/ 1638300 h 3246967"/>
              <a:gd name="connsiteX130" fmla="*/ 4689099 w 8346699"/>
              <a:gd name="connsiteY130" fmla="*/ 1600200 h 3246967"/>
              <a:gd name="connsiteX131" fmla="*/ 4739899 w 8346699"/>
              <a:gd name="connsiteY131" fmla="*/ 1612900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4104899 w 8346699"/>
              <a:gd name="connsiteY249" fmla="*/ 2070100 h 3246967"/>
              <a:gd name="connsiteX250" fmla="*/ 4092199 w 8346699"/>
              <a:gd name="connsiteY250" fmla="*/ 2108200 h 3246967"/>
              <a:gd name="connsiteX251" fmla="*/ 4015999 w 8346699"/>
              <a:gd name="connsiteY251" fmla="*/ 21844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1920499 w 8346699"/>
              <a:gd name="connsiteY15" fmla="*/ 2895600 h 3246967"/>
              <a:gd name="connsiteX16" fmla="*/ 1945899 w 8346699"/>
              <a:gd name="connsiteY16" fmla="*/ 2857500 h 3246967"/>
              <a:gd name="connsiteX17" fmla="*/ 1983999 w 8346699"/>
              <a:gd name="connsiteY17" fmla="*/ 2832100 h 3246967"/>
              <a:gd name="connsiteX18" fmla="*/ 2187199 w 8346699"/>
              <a:gd name="connsiteY18" fmla="*/ 2921000 h 3246967"/>
              <a:gd name="connsiteX19" fmla="*/ 2403099 w 8346699"/>
              <a:gd name="connsiteY19" fmla="*/ 2768600 h 3246967"/>
              <a:gd name="connsiteX20" fmla="*/ 2453899 w 8346699"/>
              <a:gd name="connsiteY20" fmla="*/ 2755900 h 3246967"/>
              <a:gd name="connsiteX21" fmla="*/ 2491999 w 8346699"/>
              <a:gd name="connsiteY21" fmla="*/ 2743200 h 3246967"/>
              <a:gd name="connsiteX22" fmla="*/ 2555499 w 8346699"/>
              <a:gd name="connsiteY22" fmla="*/ 2730500 h 3246967"/>
              <a:gd name="connsiteX23" fmla="*/ 2593599 w 8346699"/>
              <a:gd name="connsiteY23" fmla="*/ 2692400 h 3246967"/>
              <a:gd name="connsiteX24" fmla="*/ 2631699 w 8346699"/>
              <a:gd name="connsiteY24" fmla="*/ 2679700 h 3246967"/>
              <a:gd name="connsiteX25" fmla="*/ 2644399 w 8346699"/>
              <a:gd name="connsiteY25" fmla="*/ 2641600 h 3246967"/>
              <a:gd name="connsiteX26" fmla="*/ 2745999 w 8346699"/>
              <a:gd name="connsiteY26" fmla="*/ 2540000 h 3246967"/>
              <a:gd name="connsiteX27" fmla="*/ 2758699 w 8346699"/>
              <a:gd name="connsiteY27" fmla="*/ 2501900 h 3246967"/>
              <a:gd name="connsiteX28" fmla="*/ 2809499 w 8346699"/>
              <a:gd name="connsiteY28" fmla="*/ 2425700 h 3246967"/>
              <a:gd name="connsiteX29" fmla="*/ 2822199 w 8346699"/>
              <a:gd name="connsiteY29" fmla="*/ 2387600 h 3246967"/>
              <a:gd name="connsiteX30" fmla="*/ 2847599 w 8346699"/>
              <a:gd name="connsiteY30" fmla="*/ 2336800 h 3246967"/>
              <a:gd name="connsiteX31" fmla="*/ 2809499 w 8346699"/>
              <a:gd name="connsiteY31" fmla="*/ 2374900 h 3246967"/>
              <a:gd name="connsiteX32" fmla="*/ 2733299 w 8346699"/>
              <a:gd name="connsiteY32" fmla="*/ 2413000 h 3246967"/>
              <a:gd name="connsiteX33" fmla="*/ 2657099 w 8346699"/>
              <a:gd name="connsiteY33" fmla="*/ 2476500 h 3246967"/>
              <a:gd name="connsiteX34" fmla="*/ 2580899 w 8346699"/>
              <a:gd name="connsiteY34" fmla="*/ 2527300 h 3246967"/>
              <a:gd name="connsiteX35" fmla="*/ 2479299 w 8346699"/>
              <a:gd name="connsiteY35" fmla="*/ 2641600 h 3246967"/>
              <a:gd name="connsiteX36" fmla="*/ 2441199 w 8346699"/>
              <a:gd name="connsiteY36" fmla="*/ 2679700 h 3246967"/>
              <a:gd name="connsiteX37" fmla="*/ 2428499 w 8346699"/>
              <a:gd name="connsiteY37" fmla="*/ 2717800 h 3246967"/>
              <a:gd name="connsiteX38" fmla="*/ 2403099 w 8346699"/>
              <a:gd name="connsiteY38" fmla="*/ 2755900 h 3246967"/>
              <a:gd name="connsiteX39" fmla="*/ 2364999 w 8346699"/>
              <a:gd name="connsiteY39" fmla="*/ 2870200 h 3246967"/>
              <a:gd name="connsiteX40" fmla="*/ 2288799 w 8346699"/>
              <a:gd name="connsiteY40" fmla="*/ 2933700 h 3246967"/>
              <a:gd name="connsiteX41" fmla="*/ 2161799 w 8346699"/>
              <a:gd name="connsiteY41" fmla="*/ 3022600 h 3246967"/>
              <a:gd name="connsiteX42" fmla="*/ 2110999 w 8346699"/>
              <a:gd name="connsiteY42" fmla="*/ 3048000 h 3246967"/>
              <a:gd name="connsiteX43" fmla="*/ 2072899 w 8346699"/>
              <a:gd name="connsiteY43" fmla="*/ 3073400 h 3246967"/>
              <a:gd name="connsiteX44" fmla="*/ 1996699 w 8346699"/>
              <a:gd name="connsiteY44" fmla="*/ 3098800 h 3246967"/>
              <a:gd name="connsiteX45" fmla="*/ 1958599 w 8346699"/>
              <a:gd name="connsiteY45" fmla="*/ 3111500 h 3246967"/>
              <a:gd name="connsiteX46" fmla="*/ 2364999 w 8346699"/>
              <a:gd name="connsiteY46" fmla="*/ 3136900 h 3246967"/>
              <a:gd name="connsiteX47" fmla="*/ 2669799 w 8346699"/>
              <a:gd name="connsiteY47" fmla="*/ 3162300 h 3246967"/>
              <a:gd name="connsiteX48" fmla="*/ 2885699 w 8346699"/>
              <a:gd name="connsiteY48" fmla="*/ 3175000 h 3246967"/>
              <a:gd name="connsiteX49" fmla="*/ 3406399 w 8346699"/>
              <a:gd name="connsiteY49" fmla="*/ 3149600 h 3246967"/>
              <a:gd name="connsiteX50" fmla="*/ 3533399 w 8346699"/>
              <a:gd name="connsiteY50" fmla="*/ 3124200 h 3246967"/>
              <a:gd name="connsiteX51" fmla="*/ 3609599 w 8346699"/>
              <a:gd name="connsiteY51" fmla="*/ 3098800 h 3246967"/>
              <a:gd name="connsiteX52" fmla="*/ 4104899 w 8346699"/>
              <a:gd name="connsiteY52" fmla="*/ 3073400 h 3246967"/>
              <a:gd name="connsiteX53" fmla="*/ 4282699 w 8346699"/>
              <a:gd name="connsiteY53" fmla="*/ 3048000 h 3246967"/>
              <a:gd name="connsiteX54" fmla="*/ 4358899 w 8346699"/>
              <a:gd name="connsiteY54" fmla="*/ 3035300 h 3246967"/>
              <a:gd name="connsiteX55" fmla="*/ 4435099 w 8346699"/>
              <a:gd name="connsiteY55" fmla="*/ 3009900 h 3246967"/>
              <a:gd name="connsiteX56" fmla="*/ 5044699 w 8346699"/>
              <a:gd name="connsiteY56" fmla="*/ 3022600 h 3246967"/>
              <a:gd name="connsiteX57" fmla="*/ 5120899 w 8346699"/>
              <a:gd name="connsiteY57" fmla="*/ 3048000 h 3246967"/>
              <a:gd name="connsiteX58" fmla="*/ 5273299 w 8346699"/>
              <a:gd name="connsiteY58" fmla="*/ 3060700 h 3246967"/>
              <a:gd name="connsiteX59" fmla="*/ 5451099 w 8346699"/>
              <a:gd name="connsiteY59" fmla="*/ 3086100 h 3246967"/>
              <a:gd name="connsiteX60" fmla="*/ 5819399 w 8346699"/>
              <a:gd name="connsiteY60" fmla="*/ 3098800 h 3246967"/>
              <a:gd name="connsiteX61" fmla="*/ 6225799 w 8346699"/>
              <a:gd name="connsiteY61" fmla="*/ 3124200 h 3246967"/>
              <a:gd name="connsiteX62" fmla="*/ 6301999 w 8346699"/>
              <a:gd name="connsiteY62" fmla="*/ 3187700 h 3246967"/>
              <a:gd name="connsiteX63" fmla="*/ 6759199 w 8346699"/>
              <a:gd name="connsiteY63" fmla="*/ 3175000 h 3246967"/>
              <a:gd name="connsiteX64" fmla="*/ 6809999 w 8346699"/>
              <a:gd name="connsiteY64" fmla="*/ 3149600 h 3246967"/>
              <a:gd name="connsiteX65" fmla="*/ 6873499 w 8346699"/>
              <a:gd name="connsiteY65" fmla="*/ 3136900 h 3246967"/>
              <a:gd name="connsiteX66" fmla="*/ 6784599 w 8346699"/>
              <a:gd name="connsiteY66" fmla="*/ 3098800 h 3246967"/>
              <a:gd name="connsiteX67" fmla="*/ 6644899 w 8346699"/>
              <a:gd name="connsiteY67" fmla="*/ 3086100 h 3246967"/>
              <a:gd name="connsiteX68" fmla="*/ 6543299 w 8346699"/>
              <a:gd name="connsiteY68" fmla="*/ 3073400 h 3246967"/>
              <a:gd name="connsiteX69" fmla="*/ 6276599 w 8346699"/>
              <a:gd name="connsiteY69" fmla="*/ 3048000 h 3246967"/>
              <a:gd name="connsiteX70" fmla="*/ 6225799 w 8346699"/>
              <a:gd name="connsiteY70" fmla="*/ 3022600 h 3246967"/>
              <a:gd name="connsiteX71" fmla="*/ 6301999 w 8346699"/>
              <a:gd name="connsiteY71" fmla="*/ 2971800 h 3246967"/>
              <a:gd name="connsiteX72" fmla="*/ 6479799 w 8346699"/>
              <a:gd name="connsiteY72" fmla="*/ 2946400 h 3246967"/>
              <a:gd name="connsiteX73" fmla="*/ 6594099 w 8346699"/>
              <a:gd name="connsiteY73" fmla="*/ 2908300 h 3246967"/>
              <a:gd name="connsiteX74" fmla="*/ 6644899 w 8346699"/>
              <a:gd name="connsiteY74" fmla="*/ 2895600 h 3246967"/>
              <a:gd name="connsiteX75" fmla="*/ 5946399 w 8346699"/>
              <a:gd name="connsiteY75" fmla="*/ 2870200 h 3246967"/>
              <a:gd name="connsiteX76" fmla="*/ 5857499 w 8346699"/>
              <a:gd name="connsiteY76" fmla="*/ 2857500 h 3246967"/>
              <a:gd name="connsiteX77" fmla="*/ 5666999 w 8346699"/>
              <a:gd name="connsiteY77" fmla="*/ 2844800 h 3246967"/>
              <a:gd name="connsiteX78" fmla="*/ 5209799 w 8346699"/>
              <a:gd name="connsiteY78" fmla="*/ 2832100 h 3246967"/>
              <a:gd name="connsiteX79" fmla="*/ 5146299 w 8346699"/>
              <a:gd name="connsiteY79" fmla="*/ 2819400 h 3246967"/>
              <a:gd name="connsiteX80" fmla="*/ 5108199 w 8346699"/>
              <a:gd name="connsiteY80" fmla="*/ 2806700 h 3246967"/>
              <a:gd name="connsiteX81" fmla="*/ 4587499 w 8346699"/>
              <a:gd name="connsiteY81" fmla="*/ 2819400 h 3246967"/>
              <a:gd name="connsiteX82" fmla="*/ 4485899 w 8346699"/>
              <a:gd name="connsiteY82" fmla="*/ 2832100 h 3246967"/>
              <a:gd name="connsiteX83" fmla="*/ 4244599 w 8346699"/>
              <a:gd name="connsiteY83" fmla="*/ 2870200 h 3246967"/>
              <a:gd name="connsiteX84" fmla="*/ 4028699 w 8346699"/>
              <a:gd name="connsiteY84" fmla="*/ 2882900 h 3246967"/>
              <a:gd name="connsiteX85" fmla="*/ 3520699 w 8346699"/>
              <a:gd name="connsiteY85" fmla="*/ 2870200 h 3246967"/>
              <a:gd name="connsiteX86" fmla="*/ 3482599 w 8346699"/>
              <a:gd name="connsiteY86" fmla="*/ 2857500 h 3246967"/>
              <a:gd name="connsiteX87" fmla="*/ 3355599 w 8346699"/>
              <a:gd name="connsiteY87" fmla="*/ 2870200 h 3246967"/>
              <a:gd name="connsiteX88" fmla="*/ 3330199 w 8346699"/>
              <a:gd name="connsiteY88" fmla="*/ 2908300 h 3246967"/>
              <a:gd name="connsiteX89" fmla="*/ 3304799 w 8346699"/>
              <a:gd name="connsiteY89" fmla="*/ 2997200 h 3246967"/>
              <a:gd name="connsiteX90" fmla="*/ 3190499 w 8346699"/>
              <a:gd name="connsiteY90" fmla="*/ 3060700 h 3246967"/>
              <a:gd name="connsiteX91" fmla="*/ 3114299 w 8346699"/>
              <a:gd name="connsiteY91" fmla="*/ 3098800 h 3246967"/>
              <a:gd name="connsiteX92" fmla="*/ 3012699 w 8346699"/>
              <a:gd name="connsiteY92" fmla="*/ 3086100 h 3246967"/>
              <a:gd name="connsiteX93" fmla="*/ 3025399 w 8346699"/>
              <a:gd name="connsiteY93" fmla="*/ 3035300 h 3246967"/>
              <a:gd name="connsiteX94" fmla="*/ 3076199 w 8346699"/>
              <a:gd name="connsiteY94" fmla="*/ 3022600 h 3246967"/>
              <a:gd name="connsiteX95" fmla="*/ 3114299 w 8346699"/>
              <a:gd name="connsiteY95" fmla="*/ 2997200 h 3246967"/>
              <a:gd name="connsiteX96" fmla="*/ 3190499 w 8346699"/>
              <a:gd name="connsiteY96" fmla="*/ 2971800 h 3246967"/>
              <a:gd name="connsiteX97" fmla="*/ 3266699 w 8346699"/>
              <a:gd name="connsiteY97" fmla="*/ 2933700 h 3246967"/>
              <a:gd name="connsiteX98" fmla="*/ 3304799 w 8346699"/>
              <a:gd name="connsiteY98" fmla="*/ 2908300 h 3246967"/>
              <a:gd name="connsiteX99" fmla="*/ 3330199 w 8346699"/>
              <a:gd name="connsiteY99" fmla="*/ 2870200 h 3246967"/>
              <a:gd name="connsiteX100" fmla="*/ 3368299 w 8346699"/>
              <a:gd name="connsiteY100" fmla="*/ 2857500 h 3246967"/>
              <a:gd name="connsiteX101" fmla="*/ 3406399 w 8346699"/>
              <a:gd name="connsiteY101" fmla="*/ 2832100 h 3246967"/>
              <a:gd name="connsiteX102" fmla="*/ 3660399 w 8346699"/>
              <a:gd name="connsiteY102" fmla="*/ 2806700 h 3246967"/>
              <a:gd name="connsiteX103" fmla="*/ 3761999 w 8346699"/>
              <a:gd name="connsiteY103" fmla="*/ 2781300 h 3246967"/>
              <a:gd name="connsiteX104" fmla="*/ 3838199 w 8346699"/>
              <a:gd name="connsiteY104" fmla="*/ 2755900 h 3246967"/>
              <a:gd name="connsiteX105" fmla="*/ 3876299 w 8346699"/>
              <a:gd name="connsiteY105" fmla="*/ 2730500 h 3246967"/>
              <a:gd name="connsiteX106" fmla="*/ 3927099 w 8346699"/>
              <a:gd name="connsiteY106" fmla="*/ 2717800 h 3246967"/>
              <a:gd name="connsiteX107" fmla="*/ 3965199 w 8346699"/>
              <a:gd name="connsiteY107" fmla="*/ 2705100 h 3246967"/>
              <a:gd name="connsiteX108" fmla="*/ 3990599 w 8346699"/>
              <a:gd name="connsiteY108" fmla="*/ 2667000 h 3246967"/>
              <a:gd name="connsiteX109" fmla="*/ 3927099 w 8346699"/>
              <a:gd name="connsiteY109" fmla="*/ 2654300 h 3246967"/>
              <a:gd name="connsiteX110" fmla="*/ 3876299 w 8346699"/>
              <a:gd name="connsiteY110" fmla="*/ 2641600 h 3246967"/>
              <a:gd name="connsiteX111" fmla="*/ 3800099 w 8346699"/>
              <a:gd name="connsiteY111" fmla="*/ 2616200 h 3246967"/>
              <a:gd name="connsiteX112" fmla="*/ 3787399 w 8346699"/>
              <a:gd name="connsiteY112" fmla="*/ 2578100 h 3246967"/>
              <a:gd name="connsiteX113" fmla="*/ 3698499 w 8346699"/>
              <a:gd name="connsiteY113" fmla="*/ 2463800 h 3246967"/>
              <a:gd name="connsiteX114" fmla="*/ 3660399 w 8346699"/>
              <a:gd name="connsiteY114" fmla="*/ 2438400 h 3246967"/>
              <a:gd name="connsiteX115" fmla="*/ 3927099 w 8346699"/>
              <a:gd name="connsiteY115" fmla="*/ 2400300 h 3246967"/>
              <a:gd name="connsiteX116" fmla="*/ 4003299 w 8346699"/>
              <a:gd name="connsiteY116" fmla="*/ 2336800 h 3246967"/>
              <a:gd name="connsiteX117" fmla="*/ 4054099 w 8346699"/>
              <a:gd name="connsiteY117" fmla="*/ 2260600 h 3246967"/>
              <a:gd name="connsiteX118" fmla="*/ 4117599 w 8346699"/>
              <a:gd name="connsiteY118" fmla="*/ 2184400 h 3246967"/>
              <a:gd name="connsiteX119" fmla="*/ 4168399 w 8346699"/>
              <a:gd name="connsiteY119" fmla="*/ 2133600 h 3246967"/>
              <a:gd name="connsiteX120" fmla="*/ 4219199 w 8346699"/>
              <a:gd name="connsiteY120" fmla="*/ 2082800 h 3246967"/>
              <a:gd name="connsiteX121" fmla="*/ 4244599 w 8346699"/>
              <a:gd name="connsiteY121" fmla="*/ 2044700 h 3246967"/>
              <a:gd name="connsiteX122" fmla="*/ 4282699 w 8346699"/>
              <a:gd name="connsiteY122" fmla="*/ 2006600 h 3246967"/>
              <a:gd name="connsiteX123" fmla="*/ 4295399 w 8346699"/>
              <a:gd name="connsiteY123" fmla="*/ 1968500 h 3246967"/>
              <a:gd name="connsiteX124" fmla="*/ 4358899 w 8346699"/>
              <a:gd name="connsiteY124" fmla="*/ 1892300 h 3246967"/>
              <a:gd name="connsiteX125" fmla="*/ 4384299 w 8346699"/>
              <a:gd name="connsiteY125" fmla="*/ 1854200 h 3246967"/>
              <a:gd name="connsiteX126" fmla="*/ 4473199 w 8346699"/>
              <a:gd name="connsiteY126" fmla="*/ 1765300 h 3246967"/>
              <a:gd name="connsiteX127" fmla="*/ 4574799 w 8346699"/>
              <a:gd name="connsiteY127" fmla="*/ 1651000 h 3246967"/>
              <a:gd name="connsiteX128" fmla="*/ 4612899 w 8346699"/>
              <a:gd name="connsiteY128" fmla="*/ 1638300 h 3246967"/>
              <a:gd name="connsiteX129" fmla="*/ 4689099 w 8346699"/>
              <a:gd name="connsiteY129" fmla="*/ 1600200 h 3246967"/>
              <a:gd name="connsiteX130" fmla="*/ 4739899 w 8346699"/>
              <a:gd name="connsiteY130" fmla="*/ 1612900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4104899 w 8346699"/>
              <a:gd name="connsiteY248" fmla="*/ 2070100 h 3246967"/>
              <a:gd name="connsiteX249" fmla="*/ 4092199 w 8346699"/>
              <a:gd name="connsiteY249" fmla="*/ 2108200 h 3246967"/>
              <a:gd name="connsiteX250" fmla="*/ 4015999 w 8346699"/>
              <a:gd name="connsiteY250" fmla="*/ 21844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1920499 w 8346699"/>
              <a:gd name="connsiteY15" fmla="*/ 2895600 h 3246967"/>
              <a:gd name="connsiteX16" fmla="*/ 1945899 w 8346699"/>
              <a:gd name="connsiteY16" fmla="*/ 2857500 h 3246967"/>
              <a:gd name="connsiteX17" fmla="*/ 2187199 w 8346699"/>
              <a:gd name="connsiteY17" fmla="*/ 2921000 h 3246967"/>
              <a:gd name="connsiteX18" fmla="*/ 2403099 w 8346699"/>
              <a:gd name="connsiteY18" fmla="*/ 2768600 h 3246967"/>
              <a:gd name="connsiteX19" fmla="*/ 2453899 w 8346699"/>
              <a:gd name="connsiteY19" fmla="*/ 2755900 h 3246967"/>
              <a:gd name="connsiteX20" fmla="*/ 2491999 w 8346699"/>
              <a:gd name="connsiteY20" fmla="*/ 2743200 h 3246967"/>
              <a:gd name="connsiteX21" fmla="*/ 2555499 w 8346699"/>
              <a:gd name="connsiteY21" fmla="*/ 2730500 h 3246967"/>
              <a:gd name="connsiteX22" fmla="*/ 2593599 w 8346699"/>
              <a:gd name="connsiteY22" fmla="*/ 2692400 h 3246967"/>
              <a:gd name="connsiteX23" fmla="*/ 2631699 w 8346699"/>
              <a:gd name="connsiteY23" fmla="*/ 2679700 h 3246967"/>
              <a:gd name="connsiteX24" fmla="*/ 2644399 w 8346699"/>
              <a:gd name="connsiteY24" fmla="*/ 2641600 h 3246967"/>
              <a:gd name="connsiteX25" fmla="*/ 2745999 w 8346699"/>
              <a:gd name="connsiteY25" fmla="*/ 2540000 h 3246967"/>
              <a:gd name="connsiteX26" fmla="*/ 2758699 w 8346699"/>
              <a:gd name="connsiteY26" fmla="*/ 2501900 h 3246967"/>
              <a:gd name="connsiteX27" fmla="*/ 2809499 w 8346699"/>
              <a:gd name="connsiteY27" fmla="*/ 2425700 h 3246967"/>
              <a:gd name="connsiteX28" fmla="*/ 2822199 w 8346699"/>
              <a:gd name="connsiteY28" fmla="*/ 2387600 h 3246967"/>
              <a:gd name="connsiteX29" fmla="*/ 2847599 w 8346699"/>
              <a:gd name="connsiteY29" fmla="*/ 2336800 h 3246967"/>
              <a:gd name="connsiteX30" fmla="*/ 2809499 w 8346699"/>
              <a:gd name="connsiteY30" fmla="*/ 2374900 h 3246967"/>
              <a:gd name="connsiteX31" fmla="*/ 2733299 w 8346699"/>
              <a:gd name="connsiteY31" fmla="*/ 2413000 h 3246967"/>
              <a:gd name="connsiteX32" fmla="*/ 2657099 w 8346699"/>
              <a:gd name="connsiteY32" fmla="*/ 2476500 h 3246967"/>
              <a:gd name="connsiteX33" fmla="*/ 2580899 w 8346699"/>
              <a:gd name="connsiteY33" fmla="*/ 2527300 h 3246967"/>
              <a:gd name="connsiteX34" fmla="*/ 2479299 w 8346699"/>
              <a:gd name="connsiteY34" fmla="*/ 2641600 h 3246967"/>
              <a:gd name="connsiteX35" fmla="*/ 2441199 w 8346699"/>
              <a:gd name="connsiteY35" fmla="*/ 2679700 h 3246967"/>
              <a:gd name="connsiteX36" fmla="*/ 2428499 w 8346699"/>
              <a:gd name="connsiteY36" fmla="*/ 2717800 h 3246967"/>
              <a:gd name="connsiteX37" fmla="*/ 2403099 w 8346699"/>
              <a:gd name="connsiteY37" fmla="*/ 2755900 h 3246967"/>
              <a:gd name="connsiteX38" fmla="*/ 2364999 w 8346699"/>
              <a:gd name="connsiteY38" fmla="*/ 2870200 h 3246967"/>
              <a:gd name="connsiteX39" fmla="*/ 2288799 w 8346699"/>
              <a:gd name="connsiteY39" fmla="*/ 2933700 h 3246967"/>
              <a:gd name="connsiteX40" fmla="*/ 2161799 w 8346699"/>
              <a:gd name="connsiteY40" fmla="*/ 3022600 h 3246967"/>
              <a:gd name="connsiteX41" fmla="*/ 2110999 w 8346699"/>
              <a:gd name="connsiteY41" fmla="*/ 3048000 h 3246967"/>
              <a:gd name="connsiteX42" fmla="*/ 2072899 w 8346699"/>
              <a:gd name="connsiteY42" fmla="*/ 3073400 h 3246967"/>
              <a:gd name="connsiteX43" fmla="*/ 1996699 w 8346699"/>
              <a:gd name="connsiteY43" fmla="*/ 3098800 h 3246967"/>
              <a:gd name="connsiteX44" fmla="*/ 1958599 w 8346699"/>
              <a:gd name="connsiteY44" fmla="*/ 3111500 h 3246967"/>
              <a:gd name="connsiteX45" fmla="*/ 2364999 w 8346699"/>
              <a:gd name="connsiteY45" fmla="*/ 3136900 h 3246967"/>
              <a:gd name="connsiteX46" fmla="*/ 2669799 w 8346699"/>
              <a:gd name="connsiteY46" fmla="*/ 3162300 h 3246967"/>
              <a:gd name="connsiteX47" fmla="*/ 2885699 w 8346699"/>
              <a:gd name="connsiteY47" fmla="*/ 3175000 h 3246967"/>
              <a:gd name="connsiteX48" fmla="*/ 3406399 w 8346699"/>
              <a:gd name="connsiteY48" fmla="*/ 3149600 h 3246967"/>
              <a:gd name="connsiteX49" fmla="*/ 3533399 w 8346699"/>
              <a:gd name="connsiteY49" fmla="*/ 3124200 h 3246967"/>
              <a:gd name="connsiteX50" fmla="*/ 3609599 w 8346699"/>
              <a:gd name="connsiteY50" fmla="*/ 3098800 h 3246967"/>
              <a:gd name="connsiteX51" fmla="*/ 4104899 w 8346699"/>
              <a:gd name="connsiteY51" fmla="*/ 3073400 h 3246967"/>
              <a:gd name="connsiteX52" fmla="*/ 4282699 w 8346699"/>
              <a:gd name="connsiteY52" fmla="*/ 3048000 h 3246967"/>
              <a:gd name="connsiteX53" fmla="*/ 4358899 w 8346699"/>
              <a:gd name="connsiteY53" fmla="*/ 3035300 h 3246967"/>
              <a:gd name="connsiteX54" fmla="*/ 4435099 w 8346699"/>
              <a:gd name="connsiteY54" fmla="*/ 3009900 h 3246967"/>
              <a:gd name="connsiteX55" fmla="*/ 5044699 w 8346699"/>
              <a:gd name="connsiteY55" fmla="*/ 3022600 h 3246967"/>
              <a:gd name="connsiteX56" fmla="*/ 5120899 w 8346699"/>
              <a:gd name="connsiteY56" fmla="*/ 3048000 h 3246967"/>
              <a:gd name="connsiteX57" fmla="*/ 5273299 w 8346699"/>
              <a:gd name="connsiteY57" fmla="*/ 3060700 h 3246967"/>
              <a:gd name="connsiteX58" fmla="*/ 5451099 w 8346699"/>
              <a:gd name="connsiteY58" fmla="*/ 3086100 h 3246967"/>
              <a:gd name="connsiteX59" fmla="*/ 5819399 w 8346699"/>
              <a:gd name="connsiteY59" fmla="*/ 3098800 h 3246967"/>
              <a:gd name="connsiteX60" fmla="*/ 6225799 w 8346699"/>
              <a:gd name="connsiteY60" fmla="*/ 3124200 h 3246967"/>
              <a:gd name="connsiteX61" fmla="*/ 6301999 w 8346699"/>
              <a:gd name="connsiteY61" fmla="*/ 3187700 h 3246967"/>
              <a:gd name="connsiteX62" fmla="*/ 6759199 w 8346699"/>
              <a:gd name="connsiteY62" fmla="*/ 3175000 h 3246967"/>
              <a:gd name="connsiteX63" fmla="*/ 6809999 w 8346699"/>
              <a:gd name="connsiteY63" fmla="*/ 3149600 h 3246967"/>
              <a:gd name="connsiteX64" fmla="*/ 6873499 w 8346699"/>
              <a:gd name="connsiteY64" fmla="*/ 3136900 h 3246967"/>
              <a:gd name="connsiteX65" fmla="*/ 6784599 w 8346699"/>
              <a:gd name="connsiteY65" fmla="*/ 3098800 h 3246967"/>
              <a:gd name="connsiteX66" fmla="*/ 6644899 w 8346699"/>
              <a:gd name="connsiteY66" fmla="*/ 3086100 h 3246967"/>
              <a:gd name="connsiteX67" fmla="*/ 6543299 w 8346699"/>
              <a:gd name="connsiteY67" fmla="*/ 3073400 h 3246967"/>
              <a:gd name="connsiteX68" fmla="*/ 6276599 w 8346699"/>
              <a:gd name="connsiteY68" fmla="*/ 3048000 h 3246967"/>
              <a:gd name="connsiteX69" fmla="*/ 6225799 w 8346699"/>
              <a:gd name="connsiteY69" fmla="*/ 3022600 h 3246967"/>
              <a:gd name="connsiteX70" fmla="*/ 6301999 w 8346699"/>
              <a:gd name="connsiteY70" fmla="*/ 2971800 h 3246967"/>
              <a:gd name="connsiteX71" fmla="*/ 6479799 w 8346699"/>
              <a:gd name="connsiteY71" fmla="*/ 2946400 h 3246967"/>
              <a:gd name="connsiteX72" fmla="*/ 6594099 w 8346699"/>
              <a:gd name="connsiteY72" fmla="*/ 2908300 h 3246967"/>
              <a:gd name="connsiteX73" fmla="*/ 6644899 w 8346699"/>
              <a:gd name="connsiteY73" fmla="*/ 2895600 h 3246967"/>
              <a:gd name="connsiteX74" fmla="*/ 5946399 w 8346699"/>
              <a:gd name="connsiteY74" fmla="*/ 2870200 h 3246967"/>
              <a:gd name="connsiteX75" fmla="*/ 5857499 w 8346699"/>
              <a:gd name="connsiteY75" fmla="*/ 2857500 h 3246967"/>
              <a:gd name="connsiteX76" fmla="*/ 5666999 w 8346699"/>
              <a:gd name="connsiteY76" fmla="*/ 2844800 h 3246967"/>
              <a:gd name="connsiteX77" fmla="*/ 5209799 w 8346699"/>
              <a:gd name="connsiteY77" fmla="*/ 2832100 h 3246967"/>
              <a:gd name="connsiteX78" fmla="*/ 5146299 w 8346699"/>
              <a:gd name="connsiteY78" fmla="*/ 2819400 h 3246967"/>
              <a:gd name="connsiteX79" fmla="*/ 5108199 w 8346699"/>
              <a:gd name="connsiteY79" fmla="*/ 2806700 h 3246967"/>
              <a:gd name="connsiteX80" fmla="*/ 4587499 w 8346699"/>
              <a:gd name="connsiteY80" fmla="*/ 2819400 h 3246967"/>
              <a:gd name="connsiteX81" fmla="*/ 4485899 w 8346699"/>
              <a:gd name="connsiteY81" fmla="*/ 2832100 h 3246967"/>
              <a:gd name="connsiteX82" fmla="*/ 4244599 w 8346699"/>
              <a:gd name="connsiteY82" fmla="*/ 2870200 h 3246967"/>
              <a:gd name="connsiteX83" fmla="*/ 4028699 w 8346699"/>
              <a:gd name="connsiteY83" fmla="*/ 2882900 h 3246967"/>
              <a:gd name="connsiteX84" fmla="*/ 3520699 w 8346699"/>
              <a:gd name="connsiteY84" fmla="*/ 2870200 h 3246967"/>
              <a:gd name="connsiteX85" fmla="*/ 3482599 w 8346699"/>
              <a:gd name="connsiteY85" fmla="*/ 2857500 h 3246967"/>
              <a:gd name="connsiteX86" fmla="*/ 3355599 w 8346699"/>
              <a:gd name="connsiteY86" fmla="*/ 2870200 h 3246967"/>
              <a:gd name="connsiteX87" fmla="*/ 3330199 w 8346699"/>
              <a:gd name="connsiteY87" fmla="*/ 2908300 h 3246967"/>
              <a:gd name="connsiteX88" fmla="*/ 3304799 w 8346699"/>
              <a:gd name="connsiteY88" fmla="*/ 2997200 h 3246967"/>
              <a:gd name="connsiteX89" fmla="*/ 3190499 w 8346699"/>
              <a:gd name="connsiteY89" fmla="*/ 3060700 h 3246967"/>
              <a:gd name="connsiteX90" fmla="*/ 3114299 w 8346699"/>
              <a:gd name="connsiteY90" fmla="*/ 3098800 h 3246967"/>
              <a:gd name="connsiteX91" fmla="*/ 3012699 w 8346699"/>
              <a:gd name="connsiteY91" fmla="*/ 3086100 h 3246967"/>
              <a:gd name="connsiteX92" fmla="*/ 3025399 w 8346699"/>
              <a:gd name="connsiteY92" fmla="*/ 3035300 h 3246967"/>
              <a:gd name="connsiteX93" fmla="*/ 3076199 w 8346699"/>
              <a:gd name="connsiteY93" fmla="*/ 3022600 h 3246967"/>
              <a:gd name="connsiteX94" fmla="*/ 3114299 w 8346699"/>
              <a:gd name="connsiteY94" fmla="*/ 2997200 h 3246967"/>
              <a:gd name="connsiteX95" fmla="*/ 3190499 w 8346699"/>
              <a:gd name="connsiteY95" fmla="*/ 2971800 h 3246967"/>
              <a:gd name="connsiteX96" fmla="*/ 3266699 w 8346699"/>
              <a:gd name="connsiteY96" fmla="*/ 2933700 h 3246967"/>
              <a:gd name="connsiteX97" fmla="*/ 3304799 w 8346699"/>
              <a:gd name="connsiteY97" fmla="*/ 2908300 h 3246967"/>
              <a:gd name="connsiteX98" fmla="*/ 3330199 w 8346699"/>
              <a:gd name="connsiteY98" fmla="*/ 2870200 h 3246967"/>
              <a:gd name="connsiteX99" fmla="*/ 3368299 w 8346699"/>
              <a:gd name="connsiteY99" fmla="*/ 2857500 h 3246967"/>
              <a:gd name="connsiteX100" fmla="*/ 3406399 w 8346699"/>
              <a:gd name="connsiteY100" fmla="*/ 2832100 h 3246967"/>
              <a:gd name="connsiteX101" fmla="*/ 3660399 w 8346699"/>
              <a:gd name="connsiteY101" fmla="*/ 2806700 h 3246967"/>
              <a:gd name="connsiteX102" fmla="*/ 3761999 w 8346699"/>
              <a:gd name="connsiteY102" fmla="*/ 2781300 h 3246967"/>
              <a:gd name="connsiteX103" fmla="*/ 3838199 w 8346699"/>
              <a:gd name="connsiteY103" fmla="*/ 2755900 h 3246967"/>
              <a:gd name="connsiteX104" fmla="*/ 3876299 w 8346699"/>
              <a:gd name="connsiteY104" fmla="*/ 2730500 h 3246967"/>
              <a:gd name="connsiteX105" fmla="*/ 3927099 w 8346699"/>
              <a:gd name="connsiteY105" fmla="*/ 2717800 h 3246967"/>
              <a:gd name="connsiteX106" fmla="*/ 3965199 w 8346699"/>
              <a:gd name="connsiteY106" fmla="*/ 2705100 h 3246967"/>
              <a:gd name="connsiteX107" fmla="*/ 3990599 w 8346699"/>
              <a:gd name="connsiteY107" fmla="*/ 2667000 h 3246967"/>
              <a:gd name="connsiteX108" fmla="*/ 3927099 w 8346699"/>
              <a:gd name="connsiteY108" fmla="*/ 2654300 h 3246967"/>
              <a:gd name="connsiteX109" fmla="*/ 3876299 w 8346699"/>
              <a:gd name="connsiteY109" fmla="*/ 2641600 h 3246967"/>
              <a:gd name="connsiteX110" fmla="*/ 3800099 w 8346699"/>
              <a:gd name="connsiteY110" fmla="*/ 2616200 h 3246967"/>
              <a:gd name="connsiteX111" fmla="*/ 3787399 w 8346699"/>
              <a:gd name="connsiteY111" fmla="*/ 2578100 h 3246967"/>
              <a:gd name="connsiteX112" fmla="*/ 3698499 w 8346699"/>
              <a:gd name="connsiteY112" fmla="*/ 2463800 h 3246967"/>
              <a:gd name="connsiteX113" fmla="*/ 3660399 w 8346699"/>
              <a:gd name="connsiteY113" fmla="*/ 2438400 h 3246967"/>
              <a:gd name="connsiteX114" fmla="*/ 3927099 w 8346699"/>
              <a:gd name="connsiteY114" fmla="*/ 2400300 h 3246967"/>
              <a:gd name="connsiteX115" fmla="*/ 4003299 w 8346699"/>
              <a:gd name="connsiteY115" fmla="*/ 2336800 h 3246967"/>
              <a:gd name="connsiteX116" fmla="*/ 4054099 w 8346699"/>
              <a:gd name="connsiteY116" fmla="*/ 2260600 h 3246967"/>
              <a:gd name="connsiteX117" fmla="*/ 4117599 w 8346699"/>
              <a:gd name="connsiteY117" fmla="*/ 2184400 h 3246967"/>
              <a:gd name="connsiteX118" fmla="*/ 4168399 w 8346699"/>
              <a:gd name="connsiteY118" fmla="*/ 2133600 h 3246967"/>
              <a:gd name="connsiteX119" fmla="*/ 4219199 w 8346699"/>
              <a:gd name="connsiteY119" fmla="*/ 2082800 h 3246967"/>
              <a:gd name="connsiteX120" fmla="*/ 4244599 w 8346699"/>
              <a:gd name="connsiteY120" fmla="*/ 2044700 h 3246967"/>
              <a:gd name="connsiteX121" fmla="*/ 4282699 w 8346699"/>
              <a:gd name="connsiteY121" fmla="*/ 2006600 h 3246967"/>
              <a:gd name="connsiteX122" fmla="*/ 4295399 w 8346699"/>
              <a:gd name="connsiteY122" fmla="*/ 1968500 h 3246967"/>
              <a:gd name="connsiteX123" fmla="*/ 4358899 w 8346699"/>
              <a:gd name="connsiteY123" fmla="*/ 1892300 h 3246967"/>
              <a:gd name="connsiteX124" fmla="*/ 4384299 w 8346699"/>
              <a:gd name="connsiteY124" fmla="*/ 1854200 h 3246967"/>
              <a:gd name="connsiteX125" fmla="*/ 4473199 w 8346699"/>
              <a:gd name="connsiteY125" fmla="*/ 1765300 h 3246967"/>
              <a:gd name="connsiteX126" fmla="*/ 4574799 w 8346699"/>
              <a:gd name="connsiteY126" fmla="*/ 1651000 h 3246967"/>
              <a:gd name="connsiteX127" fmla="*/ 4612899 w 8346699"/>
              <a:gd name="connsiteY127" fmla="*/ 1638300 h 3246967"/>
              <a:gd name="connsiteX128" fmla="*/ 4689099 w 8346699"/>
              <a:gd name="connsiteY128" fmla="*/ 1600200 h 3246967"/>
              <a:gd name="connsiteX129" fmla="*/ 4739899 w 8346699"/>
              <a:gd name="connsiteY129" fmla="*/ 1612900 h 3246967"/>
              <a:gd name="connsiteX130" fmla="*/ 4765299 w 8346699"/>
              <a:gd name="connsiteY130" fmla="*/ 1689100 h 3246967"/>
              <a:gd name="connsiteX131" fmla="*/ 4777999 w 8346699"/>
              <a:gd name="connsiteY131" fmla="*/ 1727200 h 3246967"/>
              <a:gd name="connsiteX132" fmla="*/ 4790699 w 8346699"/>
              <a:gd name="connsiteY132" fmla="*/ 1765300 h 3246967"/>
              <a:gd name="connsiteX133" fmla="*/ 4841499 w 8346699"/>
              <a:gd name="connsiteY133" fmla="*/ 1841500 h 3246967"/>
              <a:gd name="connsiteX134" fmla="*/ 4879599 w 8346699"/>
              <a:gd name="connsiteY134" fmla="*/ 1930400 h 3246967"/>
              <a:gd name="connsiteX135" fmla="*/ 4892299 w 8346699"/>
              <a:gd name="connsiteY135" fmla="*/ 1981200 h 3246967"/>
              <a:gd name="connsiteX136" fmla="*/ 4917699 w 8346699"/>
              <a:gd name="connsiteY136" fmla="*/ 2019300 h 3246967"/>
              <a:gd name="connsiteX137" fmla="*/ 4930399 w 8346699"/>
              <a:gd name="connsiteY137" fmla="*/ 2057400 h 3246967"/>
              <a:gd name="connsiteX138" fmla="*/ 4955799 w 8346699"/>
              <a:gd name="connsiteY138" fmla="*/ 2108200 h 3246967"/>
              <a:gd name="connsiteX139" fmla="*/ 4981199 w 8346699"/>
              <a:gd name="connsiteY139" fmla="*/ 2146300 h 3246967"/>
              <a:gd name="connsiteX140" fmla="*/ 5070099 w 8346699"/>
              <a:gd name="connsiteY140" fmla="*/ 2171700 h 3246967"/>
              <a:gd name="connsiteX141" fmla="*/ 5120899 w 8346699"/>
              <a:gd name="connsiteY141" fmla="*/ 2197100 h 3246967"/>
              <a:gd name="connsiteX142" fmla="*/ 5158999 w 8346699"/>
              <a:gd name="connsiteY142" fmla="*/ 2413000 h 3246967"/>
              <a:gd name="connsiteX143" fmla="*/ 5209799 w 8346699"/>
              <a:gd name="connsiteY143" fmla="*/ 2489200 h 3246967"/>
              <a:gd name="connsiteX144" fmla="*/ 5336799 w 8346699"/>
              <a:gd name="connsiteY144" fmla="*/ 2514600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4104899 w 8346699"/>
              <a:gd name="connsiteY247" fmla="*/ 2070100 h 3246967"/>
              <a:gd name="connsiteX248" fmla="*/ 4092199 w 8346699"/>
              <a:gd name="connsiteY248" fmla="*/ 2108200 h 3246967"/>
              <a:gd name="connsiteX249" fmla="*/ 4015999 w 8346699"/>
              <a:gd name="connsiteY249" fmla="*/ 21844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1920499 w 8346699"/>
              <a:gd name="connsiteY15" fmla="*/ 2895600 h 3246967"/>
              <a:gd name="connsiteX16" fmla="*/ 2187199 w 8346699"/>
              <a:gd name="connsiteY16" fmla="*/ 2921000 h 3246967"/>
              <a:gd name="connsiteX17" fmla="*/ 2403099 w 8346699"/>
              <a:gd name="connsiteY17" fmla="*/ 2768600 h 3246967"/>
              <a:gd name="connsiteX18" fmla="*/ 2453899 w 8346699"/>
              <a:gd name="connsiteY18" fmla="*/ 2755900 h 3246967"/>
              <a:gd name="connsiteX19" fmla="*/ 2491999 w 8346699"/>
              <a:gd name="connsiteY19" fmla="*/ 2743200 h 3246967"/>
              <a:gd name="connsiteX20" fmla="*/ 2555499 w 8346699"/>
              <a:gd name="connsiteY20" fmla="*/ 2730500 h 3246967"/>
              <a:gd name="connsiteX21" fmla="*/ 2593599 w 8346699"/>
              <a:gd name="connsiteY21" fmla="*/ 2692400 h 3246967"/>
              <a:gd name="connsiteX22" fmla="*/ 2631699 w 8346699"/>
              <a:gd name="connsiteY22" fmla="*/ 2679700 h 3246967"/>
              <a:gd name="connsiteX23" fmla="*/ 2644399 w 8346699"/>
              <a:gd name="connsiteY23" fmla="*/ 2641600 h 3246967"/>
              <a:gd name="connsiteX24" fmla="*/ 2745999 w 8346699"/>
              <a:gd name="connsiteY24" fmla="*/ 2540000 h 3246967"/>
              <a:gd name="connsiteX25" fmla="*/ 2758699 w 8346699"/>
              <a:gd name="connsiteY25" fmla="*/ 2501900 h 3246967"/>
              <a:gd name="connsiteX26" fmla="*/ 2809499 w 8346699"/>
              <a:gd name="connsiteY26" fmla="*/ 2425700 h 3246967"/>
              <a:gd name="connsiteX27" fmla="*/ 2822199 w 8346699"/>
              <a:gd name="connsiteY27" fmla="*/ 2387600 h 3246967"/>
              <a:gd name="connsiteX28" fmla="*/ 2847599 w 8346699"/>
              <a:gd name="connsiteY28" fmla="*/ 2336800 h 3246967"/>
              <a:gd name="connsiteX29" fmla="*/ 2809499 w 8346699"/>
              <a:gd name="connsiteY29" fmla="*/ 2374900 h 3246967"/>
              <a:gd name="connsiteX30" fmla="*/ 2733299 w 8346699"/>
              <a:gd name="connsiteY30" fmla="*/ 2413000 h 3246967"/>
              <a:gd name="connsiteX31" fmla="*/ 2657099 w 8346699"/>
              <a:gd name="connsiteY31" fmla="*/ 2476500 h 3246967"/>
              <a:gd name="connsiteX32" fmla="*/ 2580899 w 8346699"/>
              <a:gd name="connsiteY32" fmla="*/ 2527300 h 3246967"/>
              <a:gd name="connsiteX33" fmla="*/ 2479299 w 8346699"/>
              <a:gd name="connsiteY33" fmla="*/ 2641600 h 3246967"/>
              <a:gd name="connsiteX34" fmla="*/ 2441199 w 8346699"/>
              <a:gd name="connsiteY34" fmla="*/ 2679700 h 3246967"/>
              <a:gd name="connsiteX35" fmla="*/ 2428499 w 8346699"/>
              <a:gd name="connsiteY35" fmla="*/ 2717800 h 3246967"/>
              <a:gd name="connsiteX36" fmla="*/ 2403099 w 8346699"/>
              <a:gd name="connsiteY36" fmla="*/ 2755900 h 3246967"/>
              <a:gd name="connsiteX37" fmla="*/ 2364999 w 8346699"/>
              <a:gd name="connsiteY37" fmla="*/ 2870200 h 3246967"/>
              <a:gd name="connsiteX38" fmla="*/ 2288799 w 8346699"/>
              <a:gd name="connsiteY38" fmla="*/ 2933700 h 3246967"/>
              <a:gd name="connsiteX39" fmla="*/ 2161799 w 8346699"/>
              <a:gd name="connsiteY39" fmla="*/ 3022600 h 3246967"/>
              <a:gd name="connsiteX40" fmla="*/ 2110999 w 8346699"/>
              <a:gd name="connsiteY40" fmla="*/ 3048000 h 3246967"/>
              <a:gd name="connsiteX41" fmla="*/ 2072899 w 8346699"/>
              <a:gd name="connsiteY41" fmla="*/ 3073400 h 3246967"/>
              <a:gd name="connsiteX42" fmla="*/ 1996699 w 8346699"/>
              <a:gd name="connsiteY42" fmla="*/ 3098800 h 3246967"/>
              <a:gd name="connsiteX43" fmla="*/ 1958599 w 8346699"/>
              <a:gd name="connsiteY43" fmla="*/ 3111500 h 3246967"/>
              <a:gd name="connsiteX44" fmla="*/ 2364999 w 8346699"/>
              <a:gd name="connsiteY44" fmla="*/ 3136900 h 3246967"/>
              <a:gd name="connsiteX45" fmla="*/ 2669799 w 8346699"/>
              <a:gd name="connsiteY45" fmla="*/ 3162300 h 3246967"/>
              <a:gd name="connsiteX46" fmla="*/ 2885699 w 8346699"/>
              <a:gd name="connsiteY46" fmla="*/ 3175000 h 3246967"/>
              <a:gd name="connsiteX47" fmla="*/ 3406399 w 8346699"/>
              <a:gd name="connsiteY47" fmla="*/ 3149600 h 3246967"/>
              <a:gd name="connsiteX48" fmla="*/ 3533399 w 8346699"/>
              <a:gd name="connsiteY48" fmla="*/ 3124200 h 3246967"/>
              <a:gd name="connsiteX49" fmla="*/ 3609599 w 8346699"/>
              <a:gd name="connsiteY49" fmla="*/ 3098800 h 3246967"/>
              <a:gd name="connsiteX50" fmla="*/ 4104899 w 8346699"/>
              <a:gd name="connsiteY50" fmla="*/ 3073400 h 3246967"/>
              <a:gd name="connsiteX51" fmla="*/ 4282699 w 8346699"/>
              <a:gd name="connsiteY51" fmla="*/ 3048000 h 3246967"/>
              <a:gd name="connsiteX52" fmla="*/ 4358899 w 8346699"/>
              <a:gd name="connsiteY52" fmla="*/ 3035300 h 3246967"/>
              <a:gd name="connsiteX53" fmla="*/ 4435099 w 8346699"/>
              <a:gd name="connsiteY53" fmla="*/ 3009900 h 3246967"/>
              <a:gd name="connsiteX54" fmla="*/ 5044699 w 8346699"/>
              <a:gd name="connsiteY54" fmla="*/ 3022600 h 3246967"/>
              <a:gd name="connsiteX55" fmla="*/ 5120899 w 8346699"/>
              <a:gd name="connsiteY55" fmla="*/ 3048000 h 3246967"/>
              <a:gd name="connsiteX56" fmla="*/ 5273299 w 8346699"/>
              <a:gd name="connsiteY56" fmla="*/ 3060700 h 3246967"/>
              <a:gd name="connsiteX57" fmla="*/ 5451099 w 8346699"/>
              <a:gd name="connsiteY57" fmla="*/ 3086100 h 3246967"/>
              <a:gd name="connsiteX58" fmla="*/ 5819399 w 8346699"/>
              <a:gd name="connsiteY58" fmla="*/ 3098800 h 3246967"/>
              <a:gd name="connsiteX59" fmla="*/ 6225799 w 8346699"/>
              <a:gd name="connsiteY59" fmla="*/ 3124200 h 3246967"/>
              <a:gd name="connsiteX60" fmla="*/ 6301999 w 8346699"/>
              <a:gd name="connsiteY60" fmla="*/ 3187700 h 3246967"/>
              <a:gd name="connsiteX61" fmla="*/ 6759199 w 8346699"/>
              <a:gd name="connsiteY61" fmla="*/ 3175000 h 3246967"/>
              <a:gd name="connsiteX62" fmla="*/ 6809999 w 8346699"/>
              <a:gd name="connsiteY62" fmla="*/ 3149600 h 3246967"/>
              <a:gd name="connsiteX63" fmla="*/ 6873499 w 8346699"/>
              <a:gd name="connsiteY63" fmla="*/ 3136900 h 3246967"/>
              <a:gd name="connsiteX64" fmla="*/ 6784599 w 8346699"/>
              <a:gd name="connsiteY64" fmla="*/ 3098800 h 3246967"/>
              <a:gd name="connsiteX65" fmla="*/ 6644899 w 8346699"/>
              <a:gd name="connsiteY65" fmla="*/ 3086100 h 3246967"/>
              <a:gd name="connsiteX66" fmla="*/ 6543299 w 8346699"/>
              <a:gd name="connsiteY66" fmla="*/ 3073400 h 3246967"/>
              <a:gd name="connsiteX67" fmla="*/ 6276599 w 8346699"/>
              <a:gd name="connsiteY67" fmla="*/ 3048000 h 3246967"/>
              <a:gd name="connsiteX68" fmla="*/ 6225799 w 8346699"/>
              <a:gd name="connsiteY68" fmla="*/ 3022600 h 3246967"/>
              <a:gd name="connsiteX69" fmla="*/ 6301999 w 8346699"/>
              <a:gd name="connsiteY69" fmla="*/ 2971800 h 3246967"/>
              <a:gd name="connsiteX70" fmla="*/ 6479799 w 8346699"/>
              <a:gd name="connsiteY70" fmla="*/ 2946400 h 3246967"/>
              <a:gd name="connsiteX71" fmla="*/ 6594099 w 8346699"/>
              <a:gd name="connsiteY71" fmla="*/ 2908300 h 3246967"/>
              <a:gd name="connsiteX72" fmla="*/ 6644899 w 8346699"/>
              <a:gd name="connsiteY72" fmla="*/ 2895600 h 3246967"/>
              <a:gd name="connsiteX73" fmla="*/ 5946399 w 8346699"/>
              <a:gd name="connsiteY73" fmla="*/ 2870200 h 3246967"/>
              <a:gd name="connsiteX74" fmla="*/ 5857499 w 8346699"/>
              <a:gd name="connsiteY74" fmla="*/ 2857500 h 3246967"/>
              <a:gd name="connsiteX75" fmla="*/ 5666999 w 8346699"/>
              <a:gd name="connsiteY75" fmla="*/ 2844800 h 3246967"/>
              <a:gd name="connsiteX76" fmla="*/ 5209799 w 8346699"/>
              <a:gd name="connsiteY76" fmla="*/ 2832100 h 3246967"/>
              <a:gd name="connsiteX77" fmla="*/ 5146299 w 8346699"/>
              <a:gd name="connsiteY77" fmla="*/ 2819400 h 3246967"/>
              <a:gd name="connsiteX78" fmla="*/ 5108199 w 8346699"/>
              <a:gd name="connsiteY78" fmla="*/ 2806700 h 3246967"/>
              <a:gd name="connsiteX79" fmla="*/ 4587499 w 8346699"/>
              <a:gd name="connsiteY79" fmla="*/ 2819400 h 3246967"/>
              <a:gd name="connsiteX80" fmla="*/ 4485899 w 8346699"/>
              <a:gd name="connsiteY80" fmla="*/ 2832100 h 3246967"/>
              <a:gd name="connsiteX81" fmla="*/ 4244599 w 8346699"/>
              <a:gd name="connsiteY81" fmla="*/ 2870200 h 3246967"/>
              <a:gd name="connsiteX82" fmla="*/ 4028699 w 8346699"/>
              <a:gd name="connsiteY82" fmla="*/ 2882900 h 3246967"/>
              <a:gd name="connsiteX83" fmla="*/ 3520699 w 8346699"/>
              <a:gd name="connsiteY83" fmla="*/ 2870200 h 3246967"/>
              <a:gd name="connsiteX84" fmla="*/ 3482599 w 8346699"/>
              <a:gd name="connsiteY84" fmla="*/ 2857500 h 3246967"/>
              <a:gd name="connsiteX85" fmla="*/ 3355599 w 8346699"/>
              <a:gd name="connsiteY85" fmla="*/ 2870200 h 3246967"/>
              <a:gd name="connsiteX86" fmla="*/ 3330199 w 8346699"/>
              <a:gd name="connsiteY86" fmla="*/ 2908300 h 3246967"/>
              <a:gd name="connsiteX87" fmla="*/ 3304799 w 8346699"/>
              <a:gd name="connsiteY87" fmla="*/ 2997200 h 3246967"/>
              <a:gd name="connsiteX88" fmla="*/ 3190499 w 8346699"/>
              <a:gd name="connsiteY88" fmla="*/ 3060700 h 3246967"/>
              <a:gd name="connsiteX89" fmla="*/ 3114299 w 8346699"/>
              <a:gd name="connsiteY89" fmla="*/ 3098800 h 3246967"/>
              <a:gd name="connsiteX90" fmla="*/ 3012699 w 8346699"/>
              <a:gd name="connsiteY90" fmla="*/ 3086100 h 3246967"/>
              <a:gd name="connsiteX91" fmla="*/ 3025399 w 8346699"/>
              <a:gd name="connsiteY91" fmla="*/ 3035300 h 3246967"/>
              <a:gd name="connsiteX92" fmla="*/ 3076199 w 8346699"/>
              <a:gd name="connsiteY92" fmla="*/ 3022600 h 3246967"/>
              <a:gd name="connsiteX93" fmla="*/ 3114299 w 8346699"/>
              <a:gd name="connsiteY93" fmla="*/ 2997200 h 3246967"/>
              <a:gd name="connsiteX94" fmla="*/ 3190499 w 8346699"/>
              <a:gd name="connsiteY94" fmla="*/ 2971800 h 3246967"/>
              <a:gd name="connsiteX95" fmla="*/ 3266699 w 8346699"/>
              <a:gd name="connsiteY95" fmla="*/ 2933700 h 3246967"/>
              <a:gd name="connsiteX96" fmla="*/ 3304799 w 8346699"/>
              <a:gd name="connsiteY96" fmla="*/ 2908300 h 3246967"/>
              <a:gd name="connsiteX97" fmla="*/ 3330199 w 8346699"/>
              <a:gd name="connsiteY97" fmla="*/ 2870200 h 3246967"/>
              <a:gd name="connsiteX98" fmla="*/ 3368299 w 8346699"/>
              <a:gd name="connsiteY98" fmla="*/ 2857500 h 3246967"/>
              <a:gd name="connsiteX99" fmla="*/ 3406399 w 8346699"/>
              <a:gd name="connsiteY99" fmla="*/ 2832100 h 3246967"/>
              <a:gd name="connsiteX100" fmla="*/ 3660399 w 8346699"/>
              <a:gd name="connsiteY100" fmla="*/ 2806700 h 3246967"/>
              <a:gd name="connsiteX101" fmla="*/ 3761999 w 8346699"/>
              <a:gd name="connsiteY101" fmla="*/ 2781300 h 3246967"/>
              <a:gd name="connsiteX102" fmla="*/ 3838199 w 8346699"/>
              <a:gd name="connsiteY102" fmla="*/ 2755900 h 3246967"/>
              <a:gd name="connsiteX103" fmla="*/ 3876299 w 8346699"/>
              <a:gd name="connsiteY103" fmla="*/ 2730500 h 3246967"/>
              <a:gd name="connsiteX104" fmla="*/ 3927099 w 8346699"/>
              <a:gd name="connsiteY104" fmla="*/ 2717800 h 3246967"/>
              <a:gd name="connsiteX105" fmla="*/ 3965199 w 8346699"/>
              <a:gd name="connsiteY105" fmla="*/ 2705100 h 3246967"/>
              <a:gd name="connsiteX106" fmla="*/ 3990599 w 8346699"/>
              <a:gd name="connsiteY106" fmla="*/ 2667000 h 3246967"/>
              <a:gd name="connsiteX107" fmla="*/ 3927099 w 8346699"/>
              <a:gd name="connsiteY107" fmla="*/ 2654300 h 3246967"/>
              <a:gd name="connsiteX108" fmla="*/ 3876299 w 8346699"/>
              <a:gd name="connsiteY108" fmla="*/ 2641600 h 3246967"/>
              <a:gd name="connsiteX109" fmla="*/ 3800099 w 8346699"/>
              <a:gd name="connsiteY109" fmla="*/ 2616200 h 3246967"/>
              <a:gd name="connsiteX110" fmla="*/ 3787399 w 8346699"/>
              <a:gd name="connsiteY110" fmla="*/ 2578100 h 3246967"/>
              <a:gd name="connsiteX111" fmla="*/ 3698499 w 8346699"/>
              <a:gd name="connsiteY111" fmla="*/ 2463800 h 3246967"/>
              <a:gd name="connsiteX112" fmla="*/ 3660399 w 8346699"/>
              <a:gd name="connsiteY112" fmla="*/ 2438400 h 3246967"/>
              <a:gd name="connsiteX113" fmla="*/ 3927099 w 8346699"/>
              <a:gd name="connsiteY113" fmla="*/ 2400300 h 3246967"/>
              <a:gd name="connsiteX114" fmla="*/ 4003299 w 8346699"/>
              <a:gd name="connsiteY114" fmla="*/ 2336800 h 3246967"/>
              <a:gd name="connsiteX115" fmla="*/ 4054099 w 8346699"/>
              <a:gd name="connsiteY115" fmla="*/ 2260600 h 3246967"/>
              <a:gd name="connsiteX116" fmla="*/ 4117599 w 8346699"/>
              <a:gd name="connsiteY116" fmla="*/ 2184400 h 3246967"/>
              <a:gd name="connsiteX117" fmla="*/ 4168399 w 8346699"/>
              <a:gd name="connsiteY117" fmla="*/ 2133600 h 3246967"/>
              <a:gd name="connsiteX118" fmla="*/ 4219199 w 8346699"/>
              <a:gd name="connsiteY118" fmla="*/ 2082800 h 3246967"/>
              <a:gd name="connsiteX119" fmla="*/ 4244599 w 8346699"/>
              <a:gd name="connsiteY119" fmla="*/ 2044700 h 3246967"/>
              <a:gd name="connsiteX120" fmla="*/ 4282699 w 8346699"/>
              <a:gd name="connsiteY120" fmla="*/ 2006600 h 3246967"/>
              <a:gd name="connsiteX121" fmla="*/ 4295399 w 8346699"/>
              <a:gd name="connsiteY121" fmla="*/ 1968500 h 3246967"/>
              <a:gd name="connsiteX122" fmla="*/ 4358899 w 8346699"/>
              <a:gd name="connsiteY122" fmla="*/ 1892300 h 3246967"/>
              <a:gd name="connsiteX123" fmla="*/ 4384299 w 8346699"/>
              <a:gd name="connsiteY123" fmla="*/ 1854200 h 3246967"/>
              <a:gd name="connsiteX124" fmla="*/ 4473199 w 8346699"/>
              <a:gd name="connsiteY124" fmla="*/ 1765300 h 3246967"/>
              <a:gd name="connsiteX125" fmla="*/ 4574799 w 8346699"/>
              <a:gd name="connsiteY125" fmla="*/ 1651000 h 3246967"/>
              <a:gd name="connsiteX126" fmla="*/ 4612899 w 8346699"/>
              <a:gd name="connsiteY126" fmla="*/ 1638300 h 3246967"/>
              <a:gd name="connsiteX127" fmla="*/ 4689099 w 8346699"/>
              <a:gd name="connsiteY127" fmla="*/ 1600200 h 3246967"/>
              <a:gd name="connsiteX128" fmla="*/ 4739899 w 8346699"/>
              <a:gd name="connsiteY128" fmla="*/ 1612900 h 3246967"/>
              <a:gd name="connsiteX129" fmla="*/ 4765299 w 8346699"/>
              <a:gd name="connsiteY129" fmla="*/ 1689100 h 3246967"/>
              <a:gd name="connsiteX130" fmla="*/ 4777999 w 8346699"/>
              <a:gd name="connsiteY130" fmla="*/ 1727200 h 3246967"/>
              <a:gd name="connsiteX131" fmla="*/ 4790699 w 8346699"/>
              <a:gd name="connsiteY131" fmla="*/ 1765300 h 3246967"/>
              <a:gd name="connsiteX132" fmla="*/ 4841499 w 8346699"/>
              <a:gd name="connsiteY132" fmla="*/ 1841500 h 3246967"/>
              <a:gd name="connsiteX133" fmla="*/ 4879599 w 8346699"/>
              <a:gd name="connsiteY133" fmla="*/ 1930400 h 3246967"/>
              <a:gd name="connsiteX134" fmla="*/ 4892299 w 8346699"/>
              <a:gd name="connsiteY134" fmla="*/ 1981200 h 3246967"/>
              <a:gd name="connsiteX135" fmla="*/ 4917699 w 8346699"/>
              <a:gd name="connsiteY135" fmla="*/ 2019300 h 3246967"/>
              <a:gd name="connsiteX136" fmla="*/ 4930399 w 8346699"/>
              <a:gd name="connsiteY136" fmla="*/ 2057400 h 3246967"/>
              <a:gd name="connsiteX137" fmla="*/ 4955799 w 8346699"/>
              <a:gd name="connsiteY137" fmla="*/ 2108200 h 3246967"/>
              <a:gd name="connsiteX138" fmla="*/ 4981199 w 8346699"/>
              <a:gd name="connsiteY138" fmla="*/ 2146300 h 3246967"/>
              <a:gd name="connsiteX139" fmla="*/ 5070099 w 8346699"/>
              <a:gd name="connsiteY139" fmla="*/ 2171700 h 3246967"/>
              <a:gd name="connsiteX140" fmla="*/ 5120899 w 8346699"/>
              <a:gd name="connsiteY140" fmla="*/ 2197100 h 3246967"/>
              <a:gd name="connsiteX141" fmla="*/ 5158999 w 8346699"/>
              <a:gd name="connsiteY141" fmla="*/ 2413000 h 3246967"/>
              <a:gd name="connsiteX142" fmla="*/ 5209799 w 8346699"/>
              <a:gd name="connsiteY142" fmla="*/ 2489200 h 3246967"/>
              <a:gd name="connsiteX143" fmla="*/ 5336799 w 8346699"/>
              <a:gd name="connsiteY143" fmla="*/ 25146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4104899 w 8346699"/>
              <a:gd name="connsiteY246" fmla="*/ 2070100 h 3246967"/>
              <a:gd name="connsiteX247" fmla="*/ 4092199 w 8346699"/>
              <a:gd name="connsiteY247" fmla="*/ 2108200 h 3246967"/>
              <a:gd name="connsiteX248" fmla="*/ 4015999 w 8346699"/>
              <a:gd name="connsiteY248" fmla="*/ 21844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403099 w 8346699"/>
              <a:gd name="connsiteY16" fmla="*/ 27686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847599 w 8346699"/>
              <a:gd name="connsiteY27" fmla="*/ 2336800 h 3246967"/>
              <a:gd name="connsiteX28" fmla="*/ 2809499 w 8346699"/>
              <a:gd name="connsiteY28" fmla="*/ 2374900 h 3246967"/>
              <a:gd name="connsiteX29" fmla="*/ 2733299 w 8346699"/>
              <a:gd name="connsiteY29" fmla="*/ 2413000 h 3246967"/>
              <a:gd name="connsiteX30" fmla="*/ 2657099 w 8346699"/>
              <a:gd name="connsiteY30" fmla="*/ 2476500 h 3246967"/>
              <a:gd name="connsiteX31" fmla="*/ 2580899 w 8346699"/>
              <a:gd name="connsiteY31" fmla="*/ 2527300 h 3246967"/>
              <a:gd name="connsiteX32" fmla="*/ 2479299 w 8346699"/>
              <a:gd name="connsiteY32" fmla="*/ 2641600 h 3246967"/>
              <a:gd name="connsiteX33" fmla="*/ 2441199 w 8346699"/>
              <a:gd name="connsiteY33" fmla="*/ 2679700 h 3246967"/>
              <a:gd name="connsiteX34" fmla="*/ 2428499 w 8346699"/>
              <a:gd name="connsiteY34" fmla="*/ 2717800 h 3246967"/>
              <a:gd name="connsiteX35" fmla="*/ 2403099 w 8346699"/>
              <a:gd name="connsiteY35" fmla="*/ 2755900 h 3246967"/>
              <a:gd name="connsiteX36" fmla="*/ 2364999 w 8346699"/>
              <a:gd name="connsiteY36" fmla="*/ 2870200 h 3246967"/>
              <a:gd name="connsiteX37" fmla="*/ 2288799 w 8346699"/>
              <a:gd name="connsiteY37" fmla="*/ 2933700 h 3246967"/>
              <a:gd name="connsiteX38" fmla="*/ 2161799 w 8346699"/>
              <a:gd name="connsiteY38" fmla="*/ 3022600 h 3246967"/>
              <a:gd name="connsiteX39" fmla="*/ 2110999 w 8346699"/>
              <a:gd name="connsiteY39" fmla="*/ 3048000 h 3246967"/>
              <a:gd name="connsiteX40" fmla="*/ 2072899 w 8346699"/>
              <a:gd name="connsiteY40" fmla="*/ 3073400 h 3246967"/>
              <a:gd name="connsiteX41" fmla="*/ 1996699 w 8346699"/>
              <a:gd name="connsiteY41" fmla="*/ 3098800 h 3246967"/>
              <a:gd name="connsiteX42" fmla="*/ 1958599 w 8346699"/>
              <a:gd name="connsiteY42" fmla="*/ 3111500 h 3246967"/>
              <a:gd name="connsiteX43" fmla="*/ 2364999 w 8346699"/>
              <a:gd name="connsiteY43" fmla="*/ 3136900 h 3246967"/>
              <a:gd name="connsiteX44" fmla="*/ 2669799 w 8346699"/>
              <a:gd name="connsiteY44" fmla="*/ 3162300 h 3246967"/>
              <a:gd name="connsiteX45" fmla="*/ 2885699 w 8346699"/>
              <a:gd name="connsiteY45" fmla="*/ 3175000 h 3246967"/>
              <a:gd name="connsiteX46" fmla="*/ 3406399 w 8346699"/>
              <a:gd name="connsiteY46" fmla="*/ 3149600 h 3246967"/>
              <a:gd name="connsiteX47" fmla="*/ 3533399 w 8346699"/>
              <a:gd name="connsiteY47" fmla="*/ 3124200 h 3246967"/>
              <a:gd name="connsiteX48" fmla="*/ 3609599 w 8346699"/>
              <a:gd name="connsiteY48" fmla="*/ 3098800 h 3246967"/>
              <a:gd name="connsiteX49" fmla="*/ 4104899 w 8346699"/>
              <a:gd name="connsiteY49" fmla="*/ 3073400 h 3246967"/>
              <a:gd name="connsiteX50" fmla="*/ 4282699 w 8346699"/>
              <a:gd name="connsiteY50" fmla="*/ 3048000 h 3246967"/>
              <a:gd name="connsiteX51" fmla="*/ 4358899 w 8346699"/>
              <a:gd name="connsiteY51" fmla="*/ 3035300 h 3246967"/>
              <a:gd name="connsiteX52" fmla="*/ 4435099 w 8346699"/>
              <a:gd name="connsiteY52" fmla="*/ 3009900 h 3246967"/>
              <a:gd name="connsiteX53" fmla="*/ 5044699 w 8346699"/>
              <a:gd name="connsiteY53" fmla="*/ 3022600 h 3246967"/>
              <a:gd name="connsiteX54" fmla="*/ 5120899 w 8346699"/>
              <a:gd name="connsiteY54" fmla="*/ 3048000 h 3246967"/>
              <a:gd name="connsiteX55" fmla="*/ 5273299 w 8346699"/>
              <a:gd name="connsiteY55" fmla="*/ 3060700 h 3246967"/>
              <a:gd name="connsiteX56" fmla="*/ 5451099 w 8346699"/>
              <a:gd name="connsiteY56" fmla="*/ 3086100 h 3246967"/>
              <a:gd name="connsiteX57" fmla="*/ 5819399 w 8346699"/>
              <a:gd name="connsiteY57" fmla="*/ 3098800 h 3246967"/>
              <a:gd name="connsiteX58" fmla="*/ 6225799 w 8346699"/>
              <a:gd name="connsiteY58" fmla="*/ 3124200 h 3246967"/>
              <a:gd name="connsiteX59" fmla="*/ 6301999 w 8346699"/>
              <a:gd name="connsiteY59" fmla="*/ 3187700 h 3246967"/>
              <a:gd name="connsiteX60" fmla="*/ 6759199 w 8346699"/>
              <a:gd name="connsiteY60" fmla="*/ 3175000 h 3246967"/>
              <a:gd name="connsiteX61" fmla="*/ 6809999 w 8346699"/>
              <a:gd name="connsiteY61" fmla="*/ 3149600 h 3246967"/>
              <a:gd name="connsiteX62" fmla="*/ 6873499 w 8346699"/>
              <a:gd name="connsiteY62" fmla="*/ 3136900 h 3246967"/>
              <a:gd name="connsiteX63" fmla="*/ 6784599 w 8346699"/>
              <a:gd name="connsiteY63" fmla="*/ 3098800 h 3246967"/>
              <a:gd name="connsiteX64" fmla="*/ 6644899 w 8346699"/>
              <a:gd name="connsiteY64" fmla="*/ 3086100 h 3246967"/>
              <a:gd name="connsiteX65" fmla="*/ 6543299 w 8346699"/>
              <a:gd name="connsiteY65" fmla="*/ 3073400 h 3246967"/>
              <a:gd name="connsiteX66" fmla="*/ 6276599 w 8346699"/>
              <a:gd name="connsiteY66" fmla="*/ 3048000 h 3246967"/>
              <a:gd name="connsiteX67" fmla="*/ 6225799 w 8346699"/>
              <a:gd name="connsiteY67" fmla="*/ 3022600 h 3246967"/>
              <a:gd name="connsiteX68" fmla="*/ 6301999 w 8346699"/>
              <a:gd name="connsiteY68" fmla="*/ 2971800 h 3246967"/>
              <a:gd name="connsiteX69" fmla="*/ 6479799 w 8346699"/>
              <a:gd name="connsiteY69" fmla="*/ 2946400 h 3246967"/>
              <a:gd name="connsiteX70" fmla="*/ 6594099 w 8346699"/>
              <a:gd name="connsiteY70" fmla="*/ 2908300 h 3246967"/>
              <a:gd name="connsiteX71" fmla="*/ 6644899 w 8346699"/>
              <a:gd name="connsiteY71" fmla="*/ 2895600 h 3246967"/>
              <a:gd name="connsiteX72" fmla="*/ 5946399 w 8346699"/>
              <a:gd name="connsiteY72" fmla="*/ 2870200 h 3246967"/>
              <a:gd name="connsiteX73" fmla="*/ 5857499 w 8346699"/>
              <a:gd name="connsiteY73" fmla="*/ 2857500 h 3246967"/>
              <a:gd name="connsiteX74" fmla="*/ 5666999 w 8346699"/>
              <a:gd name="connsiteY74" fmla="*/ 2844800 h 3246967"/>
              <a:gd name="connsiteX75" fmla="*/ 5209799 w 8346699"/>
              <a:gd name="connsiteY75" fmla="*/ 2832100 h 3246967"/>
              <a:gd name="connsiteX76" fmla="*/ 5146299 w 8346699"/>
              <a:gd name="connsiteY76" fmla="*/ 2819400 h 3246967"/>
              <a:gd name="connsiteX77" fmla="*/ 5108199 w 8346699"/>
              <a:gd name="connsiteY77" fmla="*/ 2806700 h 3246967"/>
              <a:gd name="connsiteX78" fmla="*/ 4587499 w 8346699"/>
              <a:gd name="connsiteY78" fmla="*/ 2819400 h 3246967"/>
              <a:gd name="connsiteX79" fmla="*/ 4485899 w 8346699"/>
              <a:gd name="connsiteY79" fmla="*/ 2832100 h 3246967"/>
              <a:gd name="connsiteX80" fmla="*/ 4244599 w 8346699"/>
              <a:gd name="connsiteY80" fmla="*/ 2870200 h 3246967"/>
              <a:gd name="connsiteX81" fmla="*/ 4028699 w 8346699"/>
              <a:gd name="connsiteY81" fmla="*/ 2882900 h 3246967"/>
              <a:gd name="connsiteX82" fmla="*/ 3520699 w 8346699"/>
              <a:gd name="connsiteY82" fmla="*/ 2870200 h 3246967"/>
              <a:gd name="connsiteX83" fmla="*/ 3482599 w 8346699"/>
              <a:gd name="connsiteY83" fmla="*/ 2857500 h 3246967"/>
              <a:gd name="connsiteX84" fmla="*/ 3355599 w 8346699"/>
              <a:gd name="connsiteY84" fmla="*/ 2870200 h 3246967"/>
              <a:gd name="connsiteX85" fmla="*/ 3330199 w 8346699"/>
              <a:gd name="connsiteY85" fmla="*/ 2908300 h 3246967"/>
              <a:gd name="connsiteX86" fmla="*/ 3304799 w 8346699"/>
              <a:gd name="connsiteY86" fmla="*/ 2997200 h 3246967"/>
              <a:gd name="connsiteX87" fmla="*/ 3190499 w 8346699"/>
              <a:gd name="connsiteY87" fmla="*/ 3060700 h 3246967"/>
              <a:gd name="connsiteX88" fmla="*/ 3114299 w 8346699"/>
              <a:gd name="connsiteY88" fmla="*/ 3098800 h 3246967"/>
              <a:gd name="connsiteX89" fmla="*/ 3012699 w 8346699"/>
              <a:gd name="connsiteY89" fmla="*/ 3086100 h 3246967"/>
              <a:gd name="connsiteX90" fmla="*/ 3025399 w 8346699"/>
              <a:gd name="connsiteY90" fmla="*/ 3035300 h 3246967"/>
              <a:gd name="connsiteX91" fmla="*/ 3076199 w 8346699"/>
              <a:gd name="connsiteY91" fmla="*/ 3022600 h 3246967"/>
              <a:gd name="connsiteX92" fmla="*/ 3114299 w 8346699"/>
              <a:gd name="connsiteY92" fmla="*/ 2997200 h 3246967"/>
              <a:gd name="connsiteX93" fmla="*/ 3190499 w 8346699"/>
              <a:gd name="connsiteY93" fmla="*/ 2971800 h 3246967"/>
              <a:gd name="connsiteX94" fmla="*/ 3266699 w 8346699"/>
              <a:gd name="connsiteY94" fmla="*/ 2933700 h 3246967"/>
              <a:gd name="connsiteX95" fmla="*/ 3304799 w 8346699"/>
              <a:gd name="connsiteY95" fmla="*/ 2908300 h 3246967"/>
              <a:gd name="connsiteX96" fmla="*/ 3330199 w 8346699"/>
              <a:gd name="connsiteY96" fmla="*/ 2870200 h 3246967"/>
              <a:gd name="connsiteX97" fmla="*/ 3368299 w 8346699"/>
              <a:gd name="connsiteY97" fmla="*/ 2857500 h 3246967"/>
              <a:gd name="connsiteX98" fmla="*/ 3406399 w 8346699"/>
              <a:gd name="connsiteY98" fmla="*/ 2832100 h 3246967"/>
              <a:gd name="connsiteX99" fmla="*/ 3660399 w 8346699"/>
              <a:gd name="connsiteY99" fmla="*/ 2806700 h 3246967"/>
              <a:gd name="connsiteX100" fmla="*/ 3761999 w 8346699"/>
              <a:gd name="connsiteY100" fmla="*/ 2781300 h 3246967"/>
              <a:gd name="connsiteX101" fmla="*/ 3838199 w 8346699"/>
              <a:gd name="connsiteY101" fmla="*/ 2755900 h 3246967"/>
              <a:gd name="connsiteX102" fmla="*/ 3876299 w 8346699"/>
              <a:gd name="connsiteY102" fmla="*/ 2730500 h 3246967"/>
              <a:gd name="connsiteX103" fmla="*/ 3927099 w 8346699"/>
              <a:gd name="connsiteY103" fmla="*/ 2717800 h 3246967"/>
              <a:gd name="connsiteX104" fmla="*/ 3965199 w 8346699"/>
              <a:gd name="connsiteY104" fmla="*/ 2705100 h 3246967"/>
              <a:gd name="connsiteX105" fmla="*/ 3990599 w 8346699"/>
              <a:gd name="connsiteY105" fmla="*/ 2667000 h 3246967"/>
              <a:gd name="connsiteX106" fmla="*/ 3927099 w 8346699"/>
              <a:gd name="connsiteY106" fmla="*/ 2654300 h 3246967"/>
              <a:gd name="connsiteX107" fmla="*/ 3876299 w 8346699"/>
              <a:gd name="connsiteY107" fmla="*/ 2641600 h 3246967"/>
              <a:gd name="connsiteX108" fmla="*/ 3800099 w 8346699"/>
              <a:gd name="connsiteY108" fmla="*/ 2616200 h 3246967"/>
              <a:gd name="connsiteX109" fmla="*/ 3787399 w 8346699"/>
              <a:gd name="connsiteY109" fmla="*/ 2578100 h 3246967"/>
              <a:gd name="connsiteX110" fmla="*/ 3698499 w 8346699"/>
              <a:gd name="connsiteY110" fmla="*/ 2463800 h 3246967"/>
              <a:gd name="connsiteX111" fmla="*/ 3660399 w 8346699"/>
              <a:gd name="connsiteY111" fmla="*/ 2438400 h 3246967"/>
              <a:gd name="connsiteX112" fmla="*/ 3927099 w 8346699"/>
              <a:gd name="connsiteY112" fmla="*/ 2400300 h 3246967"/>
              <a:gd name="connsiteX113" fmla="*/ 4003299 w 8346699"/>
              <a:gd name="connsiteY113" fmla="*/ 2336800 h 3246967"/>
              <a:gd name="connsiteX114" fmla="*/ 4054099 w 8346699"/>
              <a:gd name="connsiteY114" fmla="*/ 2260600 h 3246967"/>
              <a:gd name="connsiteX115" fmla="*/ 4117599 w 8346699"/>
              <a:gd name="connsiteY115" fmla="*/ 2184400 h 3246967"/>
              <a:gd name="connsiteX116" fmla="*/ 4168399 w 8346699"/>
              <a:gd name="connsiteY116" fmla="*/ 2133600 h 3246967"/>
              <a:gd name="connsiteX117" fmla="*/ 4219199 w 8346699"/>
              <a:gd name="connsiteY117" fmla="*/ 2082800 h 3246967"/>
              <a:gd name="connsiteX118" fmla="*/ 4244599 w 8346699"/>
              <a:gd name="connsiteY118" fmla="*/ 2044700 h 3246967"/>
              <a:gd name="connsiteX119" fmla="*/ 4282699 w 8346699"/>
              <a:gd name="connsiteY119" fmla="*/ 2006600 h 3246967"/>
              <a:gd name="connsiteX120" fmla="*/ 4295399 w 8346699"/>
              <a:gd name="connsiteY120" fmla="*/ 1968500 h 3246967"/>
              <a:gd name="connsiteX121" fmla="*/ 4358899 w 8346699"/>
              <a:gd name="connsiteY121" fmla="*/ 1892300 h 3246967"/>
              <a:gd name="connsiteX122" fmla="*/ 4384299 w 8346699"/>
              <a:gd name="connsiteY122" fmla="*/ 1854200 h 3246967"/>
              <a:gd name="connsiteX123" fmla="*/ 4473199 w 8346699"/>
              <a:gd name="connsiteY123" fmla="*/ 1765300 h 3246967"/>
              <a:gd name="connsiteX124" fmla="*/ 4574799 w 8346699"/>
              <a:gd name="connsiteY124" fmla="*/ 1651000 h 3246967"/>
              <a:gd name="connsiteX125" fmla="*/ 4612899 w 8346699"/>
              <a:gd name="connsiteY125" fmla="*/ 1638300 h 3246967"/>
              <a:gd name="connsiteX126" fmla="*/ 4689099 w 8346699"/>
              <a:gd name="connsiteY126" fmla="*/ 1600200 h 3246967"/>
              <a:gd name="connsiteX127" fmla="*/ 4739899 w 8346699"/>
              <a:gd name="connsiteY127" fmla="*/ 1612900 h 3246967"/>
              <a:gd name="connsiteX128" fmla="*/ 4765299 w 8346699"/>
              <a:gd name="connsiteY128" fmla="*/ 1689100 h 3246967"/>
              <a:gd name="connsiteX129" fmla="*/ 4777999 w 8346699"/>
              <a:gd name="connsiteY129" fmla="*/ 1727200 h 3246967"/>
              <a:gd name="connsiteX130" fmla="*/ 4790699 w 8346699"/>
              <a:gd name="connsiteY130" fmla="*/ 1765300 h 3246967"/>
              <a:gd name="connsiteX131" fmla="*/ 4841499 w 8346699"/>
              <a:gd name="connsiteY131" fmla="*/ 1841500 h 3246967"/>
              <a:gd name="connsiteX132" fmla="*/ 4879599 w 8346699"/>
              <a:gd name="connsiteY132" fmla="*/ 1930400 h 3246967"/>
              <a:gd name="connsiteX133" fmla="*/ 4892299 w 8346699"/>
              <a:gd name="connsiteY133" fmla="*/ 1981200 h 3246967"/>
              <a:gd name="connsiteX134" fmla="*/ 4917699 w 8346699"/>
              <a:gd name="connsiteY134" fmla="*/ 2019300 h 3246967"/>
              <a:gd name="connsiteX135" fmla="*/ 4930399 w 8346699"/>
              <a:gd name="connsiteY135" fmla="*/ 2057400 h 3246967"/>
              <a:gd name="connsiteX136" fmla="*/ 4955799 w 8346699"/>
              <a:gd name="connsiteY136" fmla="*/ 2108200 h 3246967"/>
              <a:gd name="connsiteX137" fmla="*/ 4981199 w 8346699"/>
              <a:gd name="connsiteY137" fmla="*/ 2146300 h 3246967"/>
              <a:gd name="connsiteX138" fmla="*/ 5070099 w 8346699"/>
              <a:gd name="connsiteY138" fmla="*/ 2171700 h 3246967"/>
              <a:gd name="connsiteX139" fmla="*/ 5120899 w 8346699"/>
              <a:gd name="connsiteY139" fmla="*/ 21971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4104899 w 8346699"/>
              <a:gd name="connsiteY245" fmla="*/ 2070100 h 3246967"/>
              <a:gd name="connsiteX246" fmla="*/ 4092199 w 8346699"/>
              <a:gd name="connsiteY246" fmla="*/ 2108200 h 3246967"/>
              <a:gd name="connsiteX247" fmla="*/ 4015999 w 8346699"/>
              <a:gd name="connsiteY247" fmla="*/ 21844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403099 w 8346699"/>
              <a:gd name="connsiteY16" fmla="*/ 27686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847599 w 8346699"/>
              <a:gd name="connsiteY27" fmla="*/ 2336800 h 3246967"/>
              <a:gd name="connsiteX28" fmla="*/ 2809499 w 8346699"/>
              <a:gd name="connsiteY28" fmla="*/ 2374900 h 3246967"/>
              <a:gd name="connsiteX29" fmla="*/ 2733299 w 8346699"/>
              <a:gd name="connsiteY29" fmla="*/ 2413000 h 3246967"/>
              <a:gd name="connsiteX30" fmla="*/ 2657099 w 8346699"/>
              <a:gd name="connsiteY30" fmla="*/ 2476500 h 3246967"/>
              <a:gd name="connsiteX31" fmla="*/ 2580899 w 8346699"/>
              <a:gd name="connsiteY31" fmla="*/ 2527300 h 3246967"/>
              <a:gd name="connsiteX32" fmla="*/ 2479299 w 8346699"/>
              <a:gd name="connsiteY32" fmla="*/ 2641600 h 3246967"/>
              <a:gd name="connsiteX33" fmla="*/ 2441199 w 8346699"/>
              <a:gd name="connsiteY33" fmla="*/ 2679700 h 3246967"/>
              <a:gd name="connsiteX34" fmla="*/ 2428499 w 8346699"/>
              <a:gd name="connsiteY34" fmla="*/ 2717800 h 3246967"/>
              <a:gd name="connsiteX35" fmla="*/ 2403099 w 8346699"/>
              <a:gd name="connsiteY35" fmla="*/ 2755900 h 3246967"/>
              <a:gd name="connsiteX36" fmla="*/ 2364999 w 8346699"/>
              <a:gd name="connsiteY36" fmla="*/ 2870200 h 3246967"/>
              <a:gd name="connsiteX37" fmla="*/ 2288799 w 8346699"/>
              <a:gd name="connsiteY37" fmla="*/ 2933700 h 3246967"/>
              <a:gd name="connsiteX38" fmla="*/ 2161799 w 8346699"/>
              <a:gd name="connsiteY38" fmla="*/ 3022600 h 3246967"/>
              <a:gd name="connsiteX39" fmla="*/ 2110999 w 8346699"/>
              <a:gd name="connsiteY39" fmla="*/ 3048000 h 3246967"/>
              <a:gd name="connsiteX40" fmla="*/ 2072899 w 8346699"/>
              <a:gd name="connsiteY40" fmla="*/ 3073400 h 3246967"/>
              <a:gd name="connsiteX41" fmla="*/ 1996699 w 8346699"/>
              <a:gd name="connsiteY41" fmla="*/ 3098800 h 3246967"/>
              <a:gd name="connsiteX42" fmla="*/ 1958599 w 8346699"/>
              <a:gd name="connsiteY42" fmla="*/ 3111500 h 3246967"/>
              <a:gd name="connsiteX43" fmla="*/ 2364999 w 8346699"/>
              <a:gd name="connsiteY43" fmla="*/ 3136900 h 3246967"/>
              <a:gd name="connsiteX44" fmla="*/ 2669799 w 8346699"/>
              <a:gd name="connsiteY44" fmla="*/ 3162300 h 3246967"/>
              <a:gd name="connsiteX45" fmla="*/ 2885699 w 8346699"/>
              <a:gd name="connsiteY45" fmla="*/ 3175000 h 3246967"/>
              <a:gd name="connsiteX46" fmla="*/ 3406399 w 8346699"/>
              <a:gd name="connsiteY46" fmla="*/ 3149600 h 3246967"/>
              <a:gd name="connsiteX47" fmla="*/ 3533399 w 8346699"/>
              <a:gd name="connsiteY47" fmla="*/ 3124200 h 3246967"/>
              <a:gd name="connsiteX48" fmla="*/ 3609599 w 8346699"/>
              <a:gd name="connsiteY48" fmla="*/ 3098800 h 3246967"/>
              <a:gd name="connsiteX49" fmla="*/ 4104899 w 8346699"/>
              <a:gd name="connsiteY49" fmla="*/ 3073400 h 3246967"/>
              <a:gd name="connsiteX50" fmla="*/ 4282699 w 8346699"/>
              <a:gd name="connsiteY50" fmla="*/ 3048000 h 3246967"/>
              <a:gd name="connsiteX51" fmla="*/ 4358899 w 8346699"/>
              <a:gd name="connsiteY51" fmla="*/ 3035300 h 3246967"/>
              <a:gd name="connsiteX52" fmla="*/ 4435099 w 8346699"/>
              <a:gd name="connsiteY52" fmla="*/ 3009900 h 3246967"/>
              <a:gd name="connsiteX53" fmla="*/ 5044699 w 8346699"/>
              <a:gd name="connsiteY53" fmla="*/ 3022600 h 3246967"/>
              <a:gd name="connsiteX54" fmla="*/ 5120899 w 8346699"/>
              <a:gd name="connsiteY54" fmla="*/ 3048000 h 3246967"/>
              <a:gd name="connsiteX55" fmla="*/ 5273299 w 8346699"/>
              <a:gd name="connsiteY55" fmla="*/ 3060700 h 3246967"/>
              <a:gd name="connsiteX56" fmla="*/ 5451099 w 8346699"/>
              <a:gd name="connsiteY56" fmla="*/ 3086100 h 3246967"/>
              <a:gd name="connsiteX57" fmla="*/ 5819399 w 8346699"/>
              <a:gd name="connsiteY57" fmla="*/ 3098800 h 3246967"/>
              <a:gd name="connsiteX58" fmla="*/ 6225799 w 8346699"/>
              <a:gd name="connsiteY58" fmla="*/ 3124200 h 3246967"/>
              <a:gd name="connsiteX59" fmla="*/ 6301999 w 8346699"/>
              <a:gd name="connsiteY59" fmla="*/ 3187700 h 3246967"/>
              <a:gd name="connsiteX60" fmla="*/ 6759199 w 8346699"/>
              <a:gd name="connsiteY60" fmla="*/ 3175000 h 3246967"/>
              <a:gd name="connsiteX61" fmla="*/ 6809999 w 8346699"/>
              <a:gd name="connsiteY61" fmla="*/ 3149600 h 3246967"/>
              <a:gd name="connsiteX62" fmla="*/ 6873499 w 8346699"/>
              <a:gd name="connsiteY62" fmla="*/ 3136900 h 3246967"/>
              <a:gd name="connsiteX63" fmla="*/ 6784599 w 8346699"/>
              <a:gd name="connsiteY63" fmla="*/ 3098800 h 3246967"/>
              <a:gd name="connsiteX64" fmla="*/ 6644899 w 8346699"/>
              <a:gd name="connsiteY64" fmla="*/ 3086100 h 3246967"/>
              <a:gd name="connsiteX65" fmla="*/ 6543299 w 8346699"/>
              <a:gd name="connsiteY65" fmla="*/ 3073400 h 3246967"/>
              <a:gd name="connsiteX66" fmla="*/ 6276599 w 8346699"/>
              <a:gd name="connsiteY66" fmla="*/ 3048000 h 3246967"/>
              <a:gd name="connsiteX67" fmla="*/ 6225799 w 8346699"/>
              <a:gd name="connsiteY67" fmla="*/ 3022600 h 3246967"/>
              <a:gd name="connsiteX68" fmla="*/ 6301999 w 8346699"/>
              <a:gd name="connsiteY68" fmla="*/ 2971800 h 3246967"/>
              <a:gd name="connsiteX69" fmla="*/ 6479799 w 8346699"/>
              <a:gd name="connsiteY69" fmla="*/ 2946400 h 3246967"/>
              <a:gd name="connsiteX70" fmla="*/ 6594099 w 8346699"/>
              <a:gd name="connsiteY70" fmla="*/ 2908300 h 3246967"/>
              <a:gd name="connsiteX71" fmla="*/ 6644899 w 8346699"/>
              <a:gd name="connsiteY71" fmla="*/ 2895600 h 3246967"/>
              <a:gd name="connsiteX72" fmla="*/ 5946399 w 8346699"/>
              <a:gd name="connsiteY72" fmla="*/ 2870200 h 3246967"/>
              <a:gd name="connsiteX73" fmla="*/ 5857499 w 8346699"/>
              <a:gd name="connsiteY73" fmla="*/ 2857500 h 3246967"/>
              <a:gd name="connsiteX74" fmla="*/ 5666999 w 8346699"/>
              <a:gd name="connsiteY74" fmla="*/ 2844800 h 3246967"/>
              <a:gd name="connsiteX75" fmla="*/ 5209799 w 8346699"/>
              <a:gd name="connsiteY75" fmla="*/ 2832100 h 3246967"/>
              <a:gd name="connsiteX76" fmla="*/ 5146299 w 8346699"/>
              <a:gd name="connsiteY76" fmla="*/ 2819400 h 3246967"/>
              <a:gd name="connsiteX77" fmla="*/ 5108199 w 8346699"/>
              <a:gd name="connsiteY77" fmla="*/ 2806700 h 3246967"/>
              <a:gd name="connsiteX78" fmla="*/ 4587499 w 8346699"/>
              <a:gd name="connsiteY78" fmla="*/ 2819400 h 3246967"/>
              <a:gd name="connsiteX79" fmla="*/ 4485899 w 8346699"/>
              <a:gd name="connsiteY79" fmla="*/ 2832100 h 3246967"/>
              <a:gd name="connsiteX80" fmla="*/ 4244599 w 8346699"/>
              <a:gd name="connsiteY80" fmla="*/ 2870200 h 3246967"/>
              <a:gd name="connsiteX81" fmla="*/ 4028699 w 8346699"/>
              <a:gd name="connsiteY81" fmla="*/ 2882900 h 3246967"/>
              <a:gd name="connsiteX82" fmla="*/ 3520699 w 8346699"/>
              <a:gd name="connsiteY82" fmla="*/ 2870200 h 3246967"/>
              <a:gd name="connsiteX83" fmla="*/ 3482599 w 8346699"/>
              <a:gd name="connsiteY83" fmla="*/ 2857500 h 3246967"/>
              <a:gd name="connsiteX84" fmla="*/ 3355599 w 8346699"/>
              <a:gd name="connsiteY84" fmla="*/ 2870200 h 3246967"/>
              <a:gd name="connsiteX85" fmla="*/ 3330199 w 8346699"/>
              <a:gd name="connsiteY85" fmla="*/ 2908300 h 3246967"/>
              <a:gd name="connsiteX86" fmla="*/ 3304799 w 8346699"/>
              <a:gd name="connsiteY86" fmla="*/ 2997200 h 3246967"/>
              <a:gd name="connsiteX87" fmla="*/ 3190499 w 8346699"/>
              <a:gd name="connsiteY87" fmla="*/ 3060700 h 3246967"/>
              <a:gd name="connsiteX88" fmla="*/ 3114299 w 8346699"/>
              <a:gd name="connsiteY88" fmla="*/ 3098800 h 3246967"/>
              <a:gd name="connsiteX89" fmla="*/ 3012699 w 8346699"/>
              <a:gd name="connsiteY89" fmla="*/ 3086100 h 3246967"/>
              <a:gd name="connsiteX90" fmla="*/ 3025399 w 8346699"/>
              <a:gd name="connsiteY90" fmla="*/ 3035300 h 3246967"/>
              <a:gd name="connsiteX91" fmla="*/ 3076199 w 8346699"/>
              <a:gd name="connsiteY91" fmla="*/ 3022600 h 3246967"/>
              <a:gd name="connsiteX92" fmla="*/ 3114299 w 8346699"/>
              <a:gd name="connsiteY92" fmla="*/ 2997200 h 3246967"/>
              <a:gd name="connsiteX93" fmla="*/ 3190499 w 8346699"/>
              <a:gd name="connsiteY93" fmla="*/ 2971800 h 3246967"/>
              <a:gd name="connsiteX94" fmla="*/ 3266699 w 8346699"/>
              <a:gd name="connsiteY94" fmla="*/ 2933700 h 3246967"/>
              <a:gd name="connsiteX95" fmla="*/ 3304799 w 8346699"/>
              <a:gd name="connsiteY95" fmla="*/ 2908300 h 3246967"/>
              <a:gd name="connsiteX96" fmla="*/ 3330199 w 8346699"/>
              <a:gd name="connsiteY96" fmla="*/ 2870200 h 3246967"/>
              <a:gd name="connsiteX97" fmla="*/ 3368299 w 8346699"/>
              <a:gd name="connsiteY97" fmla="*/ 2857500 h 3246967"/>
              <a:gd name="connsiteX98" fmla="*/ 3406399 w 8346699"/>
              <a:gd name="connsiteY98" fmla="*/ 2832100 h 3246967"/>
              <a:gd name="connsiteX99" fmla="*/ 3660399 w 8346699"/>
              <a:gd name="connsiteY99" fmla="*/ 2806700 h 3246967"/>
              <a:gd name="connsiteX100" fmla="*/ 3761999 w 8346699"/>
              <a:gd name="connsiteY100" fmla="*/ 2781300 h 3246967"/>
              <a:gd name="connsiteX101" fmla="*/ 3838199 w 8346699"/>
              <a:gd name="connsiteY101" fmla="*/ 2755900 h 3246967"/>
              <a:gd name="connsiteX102" fmla="*/ 3876299 w 8346699"/>
              <a:gd name="connsiteY102" fmla="*/ 2730500 h 3246967"/>
              <a:gd name="connsiteX103" fmla="*/ 3927099 w 8346699"/>
              <a:gd name="connsiteY103" fmla="*/ 2717800 h 3246967"/>
              <a:gd name="connsiteX104" fmla="*/ 3965199 w 8346699"/>
              <a:gd name="connsiteY104" fmla="*/ 2705100 h 3246967"/>
              <a:gd name="connsiteX105" fmla="*/ 3990599 w 8346699"/>
              <a:gd name="connsiteY105" fmla="*/ 2667000 h 3246967"/>
              <a:gd name="connsiteX106" fmla="*/ 3927099 w 8346699"/>
              <a:gd name="connsiteY106" fmla="*/ 2654300 h 3246967"/>
              <a:gd name="connsiteX107" fmla="*/ 3876299 w 8346699"/>
              <a:gd name="connsiteY107" fmla="*/ 2641600 h 3246967"/>
              <a:gd name="connsiteX108" fmla="*/ 3800099 w 8346699"/>
              <a:gd name="connsiteY108" fmla="*/ 2616200 h 3246967"/>
              <a:gd name="connsiteX109" fmla="*/ 3787399 w 8346699"/>
              <a:gd name="connsiteY109" fmla="*/ 2578100 h 3246967"/>
              <a:gd name="connsiteX110" fmla="*/ 3698499 w 8346699"/>
              <a:gd name="connsiteY110" fmla="*/ 2463800 h 3246967"/>
              <a:gd name="connsiteX111" fmla="*/ 3660399 w 8346699"/>
              <a:gd name="connsiteY111" fmla="*/ 2438400 h 3246967"/>
              <a:gd name="connsiteX112" fmla="*/ 3927099 w 8346699"/>
              <a:gd name="connsiteY112" fmla="*/ 2400300 h 3246967"/>
              <a:gd name="connsiteX113" fmla="*/ 4003299 w 8346699"/>
              <a:gd name="connsiteY113" fmla="*/ 2336800 h 3246967"/>
              <a:gd name="connsiteX114" fmla="*/ 4054099 w 8346699"/>
              <a:gd name="connsiteY114" fmla="*/ 2260600 h 3246967"/>
              <a:gd name="connsiteX115" fmla="*/ 4117599 w 8346699"/>
              <a:gd name="connsiteY115" fmla="*/ 2184400 h 3246967"/>
              <a:gd name="connsiteX116" fmla="*/ 4168399 w 8346699"/>
              <a:gd name="connsiteY116" fmla="*/ 2133600 h 3246967"/>
              <a:gd name="connsiteX117" fmla="*/ 4219199 w 8346699"/>
              <a:gd name="connsiteY117" fmla="*/ 2082800 h 3246967"/>
              <a:gd name="connsiteX118" fmla="*/ 4244599 w 8346699"/>
              <a:gd name="connsiteY118" fmla="*/ 2044700 h 3246967"/>
              <a:gd name="connsiteX119" fmla="*/ 4282699 w 8346699"/>
              <a:gd name="connsiteY119" fmla="*/ 2006600 h 3246967"/>
              <a:gd name="connsiteX120" fmla="*/ 4295399 w 8346699"/>
              <a:gd name="connsiteY120" fmla="*/ 1968500 h 3246967"/>
              <a:gd name="connsiteX121" fmla="*/ 4358899 w 8346699"/>
              <a:gd name="connsiteY121" fmla="*/ 1892300 h 3246967"/>
              <a:gd name="connsiteX122" fmla="*/ 4384299 w 8346699"/>
              <a:gd name="connsiteY122" fmla="*/ 1854200 h 3246967"/>
              <a:gd name="connsiteX123" fmla="*/ 4473199 w 8346699"/>
              <a:gd name="connsiteY123" fmla="*/ 1765300 h 3246967"/>
              <a:gd name="connsiteX124" fmla="*/ 4574799 w 8346699"/>
              <a:gd name="connsiteY124" fmla="*/ 1651000 h 3246967"/>
              <a:gd name="connsiteX125" fmla="*/ 4612899 w 8346699"/>
              <a:gd name="connsiteY125" fmla="*/ 1638300 h 3246967"/>
              <a:gd name="connsiteX126" fmla="*/ 4689099 w 8346699"/>
              <a:gd name="connsiteY126" fmla="*/ 1600200 h 3246967"/>
              <a:gd name="connsiteX127" fmla="*/ 4739899 w 8346699"/>
              <a:gd name="connsiteY127" fmla="*/ 1612900 h 3246967"/>
              <a:gd name="connsiteX128" fmla="*/ 4765299 w 8346699"/>
              <a:gd name="connsiteY128" fmla="*/ 1689100 h 3246967"/>
              <a:gd name="connsiteX129" fmla="*/ 4777999 w 8346699"/>
              <a:gd name="connsiteY129" fmla="*/ 1727200 h 3246967"/>
              <a:gd name="connsiteX130" fmla="*/ 4790699 w 8346699"/>
              <a:gd name="connsiteY130" fmla="*/ 1765300 h 3246967"/>
              <a:gd name="connsiteX131" fmla="*/ 4841499 w 8346699"/>
              <a:gd name="connsiteY131" fmla="*/ 1841500 h 3246967"/>
              <a:gd name="connsiteX132" fmla="*/ 4879599 w 8346699"/>
              <a:gd name="connsiteY132" fmla="*/ 1930400 h 3246967"/>
              <a:gd name="connsiteX133" fmla="*/ 4892299 w 8346699"/>
              <a:gd name="connsiteY133" fmla="*/ 1981200 h 3246967"/>
              <a:gd name="connsiteX134" fmla="*/ 4917699 w 8346699"/>
              <a:gd name="connsiteY134" fmla="*/ 2019300 h 3246967"/>
              <a:gd name="connsiteX135" fmla="*/ 4930399 w 8346699"/>
              <a:gd name="connsiteY135" fmla="*/ 2057400 h 3246967"/>
              <a:gd name="connsiteX136" fmla="*/ 4955799 w 8346699"/>
              <a:gd name="connsiteY136" fmla="*/ 2108200 h 3246967"/>
              <a:gd name="connsiteX137" fmla="*/ 4981199 w 8346699"/>
              <a:gd name="connsiteY137" fmla="*/ 2146300 h 3246967"/>
              <a:gd name="connsiteX138" fmla="*/ 5070099 w 8346699"/>
              <a:gd name="connsiteY138" fmla="*/ 2171700 h 3246967"/>
              <a:gd name="connsiteX139" fmla="*/ 5120899 w 8346699"/>
              <a:gd name="connsiteY139" fmla="*/ 21971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4104899 w 8346699"/>
              <a:gd name="connsiteY245" fmla="*/ 2070100 h 3246967"/>
              <a:gd name="connsiteX246" fmla="*/ 4092199 w 8346699"/>
              <a:gd name="connsiteY246" fmla="*/ 2108200 h 3246967"/>
              <a:gd name="connsiteX247" fmla="*/ 4015999 w 8346699"/>
              <a:gd name="connsiteY247" fmla="*/ 21844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403099 w 8346699"/>
              <a:gd name="connsiteY16" fmla="*/ 27686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847599 w 8346699"/>
              <a:gd name="connsiteY27" fmla="*/ 2336800 h 3246967"/>
              <a:gd name="connsiteX28" fmla="*/ 2809499 w 8346699"/>
              <a:gd name="connsiteY28" fmla="*/ 2374900 h 3246967"/>
              <a:gd name="connsiteX29" fmla="*/ 2733299 w 8346699"/>
              <a:gd name="connsiteY29" fmla="*/ 2413000 h 3246967"/>
              <a:gd name="connsiteX30" fmla="*/ 2657099 w 8346699"/>
              <a:gd name="connsiteY30" fmla="*/ 2476500 h 3246967"/>
              <a:gd name="connsiteX31" fmla="*/ 2580899 w 8346699"/>
              <a:gd name="connsiteY31" fmla="*/ 2527300 h 3246967"/>
              <a:gd name="connsiteX32" fmla="*/ 2479299 w 8346699"/>
              <a:gd name="connsiteY32" fmla="*/ 2641600 h 3246967"/>
              <a:gd name="connsiteX33" fmla="*/ 2441199 w 8346699"/>
              <a:gd name="connsiteY33" fmla="*/ 2679700 h 3246967"/>
              <a:gd name="connsiteX34" fmla="*/ 2428499 w 8346699"/>
              <a:gd name="connsiteY34" fmla="*/ 2717800 h 3246967"/>
              <a:gd name="connsiteX35" fmla="*/ 2403099 w 8346699"/>
              <a:gd name="connsiteY35" fmla="*/ 2755900 h 3246967"/>
              <a:gd name="connsiteX36" fmla="*/ 2364999 w 8346699"/>
              <a:gd name="connsiteY36" fmla="*/ 2870200 h 3246967"/>
              <a:gd name="connsiteX37" fmla="*/ 2288799 w 8346699"/>
              <a:gd name="connsiteY37" fmla="*/ 2933700 h 3246967"/>
              <a:gd name="connsiteX38" fmla="*/ 2161799 w 8346699"/>
              <a:gd name="connsiteY38" fmla="*/ 3022600 h 3246967"/>
              <a:gd name="connsiteX39" fmla="*/ 2110999 w 8346699"/>
              <a:gd name="connsiteY39" fmla="*/ 3048000 h 3246967"/>
              <a:gd name="connsiteX40" fmla="*/ 2072899 w 8346699"/>
              <a:gd name="connsiteY40" fmla="*/ 3073400 h 3246967"/>
              <a:gd name="connsiteX41" fmla="*/ 1996699 w 8346699"/>
              <a:gd name="connsiteY41" fmla="*/ 3098800 h 3246967"/>
              <a:gd name="connsiteX42" fmla="*/ 1958599 w 8346699"/>
              <a:gd name="connsiteY42" fmla="*/ 3111500 h 3246967"/>
              <a:gd name="connsiteX43" fmla="*/ 2364999 w 8346699"/>
              <a:gd name="connsiteY43" fmla="*/ 3136900 h 3246967"/>
              <a:gd name="connsiteX44" fmla="*/ 2669799 w 8346699"/>
              <a:gd name="connsiteY44" fmla="*/ 3162300 h 3246967"/>
              <a:gd name="connsiteX45" fmla="*/ 2885699 w 8346699"/>
              <a:gd name="connsiteY45" fmla="*/ 3175000 h 3246967"/>
              <a:gd name="connsiteX46" fmla="*/ 3406399 w 8346699"/>
              <a:gd name="connsiteY46" fmla="*/ 3149600 h 3246967"/>
              <a:gd name="connsiteX47" fmla="*/ 3533399 w 8346699"/>
              <a:gd name="connsiteY47" fmla="*/ 3124200 h 3246967"/>
              <a:gd name="connsiteX48" fmla="*/ 3609599 w 8346699"/>
              <a:gd name="connsiteY48" fmla="*/ 3098800 h 3246967"/>
              <a:gd name="connsiteX49" fmla="*/ 4104899 w 8346699"/>
              <a:gd name="connsiteY49" fmla="*/ 3073400 h 3246967"/>
              <a:gd name="connsiteX50" fmla="*/ 4282699 w 8346699"/>
              <a:gd name="connsiteY50" fmla="*/ 3048000 h 3246967"/>
              <a:gd name="connsiteX51" fmla="*/ 4358899 w 8346699"/>
              <a:gd name="connsiteY51" fmla="*/ 3035300 h 3246967"/>
              <a:gd name="connsiteX52" fmla="*/ 4435099 w 8346699"/>
              <a:gd name="connsiteY52" fmla="*/ 3009900 h 3246967"/>
              <a:gd name="connsiteX53" fmla="*/ 5044699 w 8346699"/>
              <a:gd name="connsiteY53" fmla="*/ 3022600 h 3246967"/>
              <a:gd name="connsiteX54" fmla="*/ 5120899 w 8346699"/>
              <a:gd name="connsiteY54" fmla="*/ 3048000 h 3246967"/>
              <a:gd name="connsiteX55" fmla="*/ 5273299 w 8346699"/>
              <a:gd name="connsiteY55" fmla="*/ 3060700 h 3246967"/>
              <a:gd name="connsiteX56" fmla="*/ 5451099 w 8346699"/>
              <a:gd name="connsiteY56" fmla="*/ 3086100 h 3246967"/>
              <a:gd name="connsiteX57" fmla="*/ 5819399 w 8346699"/>
              <a:gd name="connsiteY57" fmla="*/ 3098800 h 3246967"/>
              <a:gd name="connsiteX58" fmla="*/ 6225799 w 8346699"/>
              <a:gd name="connsiteY58" fmla="*/ 3124200 h 3246967"/>
              <a:gd name="connsiteX59" fmla="*/ 6301999 w 8346699"/>
              <a:gd name="connsiteY59" fmla="*/ 3187700 h 3246967"/>
              <a:gd name="connsiteX60" fmla="*/ 6759199 w 8346699"/>
              <a:gd name="connsiteY60" fmla="*/ 3175000 h 3246967"/>
              <a:gd name="connsiteX61" fmla="*/ 6809999 w 8346699"/>
              <a:gd name="connsiteY61" fmla="*/ 3149600 h 3246967"/>
              <a:gd name="connsiteX62" fmla="*/ 6873499 w 8346699"/>
              <a:gd name="connsiteY62" fmla="*/ 3136900 h 3246967"/>
              <a:gd name="connsiteX63" fmla="*/ 6784599 w 8346699"/>
              <a:gd name="connsiteY63" fmla="*/ 3098800 h 3246967"/>
              <a:gd name="connsiteX64" fmla="*/ 6644899 w 8346699"/>
              <a:gd name="connsiteY64" fmla="*/ 3086100 h 3246967"/>
              <a:gd name="connsiteX65" fmla="*/ 6543299 w 8346699"/>
              <a:gd name="connsiteY65" fmla="*/ 3073400 h 3246967"/>
              <a:gd name="connsiteX66" fmla="*/ 6276599 w 8346699"/>
              <a:gd name="connsiteY66" fmla="*/ 3048000 h 3246967"/>
              <a:gd name="connsiteX67" fmla="*/ 6225799 w 8346699"/>
              <a:gd name="connsiteY67" fmla="*/ 3022600 h 3246967"/>
              <a:gd name="connsiteX68" fmla="*/ 6301999 w 8346699"/>
              <a:gd name="connsiteY68" fmla="*/ 2971800 h 3246967"/>
              <a:gd name="connsiteX69" fmla="*/ 6479799 w 8346699"/>
              <a:gd name="connsiteY69" fmla="*/ 2946400 h 3246967"/>
              <a:gd name="connsiteX70" fmla="*/ 6594099 w 8346699"/>
              <a:gd name="connsiteY70" fmla="*/ 2908300 h 3246967"/>
              <a:gd name="connsiteX71" fmla="*/ 6644899 w 8346699"/>
              <a:gd name="connsiteY71" fmla="*/ 2895600 h 3246967"/>
              <a:gd name="connsiteX72" fmla="*/ 5946399 w 8346699"/>
              <a:gd name="connsiteY72" fmla="*/ 2870200 h 3246967"/>
              <a:gd name="connsiteX73" fmla="*/ 5857499 w 8346699"/>
              <a:gd name="connsiteY73" fmla="*/ 2857500 h 3246967"/>
              <a:gd name="connsiteX74" fmla="*/ 5666999 w 8346699"/>
              <a:gd name="connsiteY74" fmla="*/ 2844800 h 3246967"/>
              <a:gd name="connsiteX75" fmla="*/ 5209799 w 8346699"/>
              <a:gd name="connsiteY75" fmla="*/ 2832100 h 3246967"/>
              <a:gd name="connsiteX76" fmla="*/ 5146299 w 8346699"/>
              <a:gd name="connsiteY76" fmla="*/ 2819400 h 3246967"/>
              <a:gd name="connsiteX77" fmla="*/ 5108199 w 8346699"/>
              <a:gd name="connsiteY77" fmla="*/ 2806700 h 3246967"/>
              <a:gd name="connsiteX78" fmla="*/ 4587499 w 8346699"/>
              <a:gd name="connsiteY78" fmla="*/ 2819400 h 3246967"/>
              <a:gd name="connsiteX79" fmla="*/ 4485899 w 8346699"/>
              <a:gd name="connsiteY79" fmla="*/ 2832100 h 3246967"/>
              <a:gd name="connsiteX80" fmla="*/ 4244599 w 8346699"/>
              <a:gd name="connsiteY80" fmla="*/ 2870200 h 3246967"/>
              <a:gd name="connsiteX81" fmla="*/ 4028699 w 8346699"/>
              <a:gd name="connsiteY81" fmla="*/ 2882900 h 3246967"/>
              <a:gd name="connsiteX82" fmla="*/ 3520699 w 8346699"/>
              <a:gd name="connsiteY82" fmla="*/ 2870200 h 3246967"/>
              <a:gd name="connsiteX83" fmla="*/ 3482599 w 8346699"/>
              <a:gd name="connsiteY83" fmla="*/ 2857500 h 3246967"/>
              <a:gd name="connsiteX84" fmla="*/ 3355599 w 8346699"/>
              <a:gd name="connsiteY84" fmla="*/ 2870200 h 3246967"/>
              <a:gd name="connsiteX85" fmla="*/ 3330199 w 8346699"/>
              <a:gd name="connsiteY85" fmla="*/ 2908300 h 3246967"/>
              <a:gd name="connsiteX86" fmla="*/ 3304799 w 8346699"/>
              <a:gd name="connsiteY86" fmla="*/ 2997200 h 3246967"/>
              <a:gd name="connsiteX87" fmla="*/ 3190499 w 8346699"/>
              <a:gd name="connsiteY87" fmla="*/ 3060700 h 3246967"/>
              <a:gd name="connsiteX88" fmla="*/ 3114299 w 8346699"/>
              <a:gd name="connsiteY88" fmla="*/ 3098800 h 3246967"/>
              <a:gd name="connsiteX89" fmla="*/ 3012699 w 8346699"/>
              <a:gd name="connsiteY89" fmla="*/ 3086100 h 3246967"/>
              <a:gd name="connsiteX90" fmla="*/ 3025399 w 8346699"/>
              <a:gd name="connsiteY90" fmla="*/ 3035300 h 3246967"/>
              <a:gd name="connsiteX91" fmla="*/ 3076199 w 8346699"/>
              <a:gd name="connsiteY91" fmla="*/ 3022600 h 3246967"/>
              <a:gd name="connsiteX92" fmla="*/ 3114299 w 8346699"/>
              <a:gd name="connsiteY92" fmla="*/ 2997200 h 3246967"/>
              <a:gd name="connsiteX93" fmla="*/ 3190499 w 8346699"/>
              <a:gd name="connsiteY93" fmla="*/ 2971800 h 3246967"/>
              <a:gd name="connsiteX94" fmla="*/ 3266699 w 8346699"/>
              <a:gd name="connsiteY94" fmla="*/ 2933700 h 3246967"/>
              <a:gd name="connsiteX95" fmla="*/ 3304799 w 8346699"/>
              <a:gd name="connsiteY95" fmla="*/ 2908300 h 3246967"/>
              <a:gd name="connsiteX96" fmla="*/ 3330199 w 8346699"/>
              <a:gd name="connsiteY96" fmla="*/ 2870200 h 3246967"/>
              <a:gd name="connsiteX97" fmla="*/ 3368299 w 8346699"/>
              <a:gd name="connsiteY97" fmla="*/ 2857500 h 3246967"/>
              <a:gd name="connsiteX98" fmla="*/ 3406399 w 8346699"/>
              <a:gd name="connsiteY98" fmla="*/ 2832100 h 3246967"/>
              <a:gd name="connsiteX99" fmla="*/ 3660399 w 8346699"/>
              <a:gd name="connsiteY99" fmla="*/ 2806700 h 3246967"/>
              <a:gd name="connsiteX100" fmla="*/ 3761999 w 8346699"/>
              <a:gd name="connsiteY100" fmla="*/ 2781300 h 3246967"/>
              <a:gd name="connsiteX101" fmla="*/ 3838199 w 8346699"/>
              <a:gd name="connsiteY101" fmla="*/ 2755900 h 3246967"/>
              <a:gd name="connsiteX102" fmla="*/ 3876299 w 8346699"/>
              <a:gd name="connsiteY102" fmla="*/ 2730500 h 3246967"/>
              <a:gd name="connsiteX103" fmla="*/ 3927099 w 8346699"/>
              <a:gd name="connsiteY103" fmla="*/ 2717800 h 3246967"/>
              <a:gd name="connsiteX104" fmla="*/ 3965199 w 8346699"/>
              <a:gd name="connsiteY104" fmla="*/ 2705100 h 3246967"/>
              <a:gd name="connsiteX105" fmla="*/ 3990599 w 8346699"/>
              <a:gd name="connsiteY105" fmla="*/ 2667000 h 3246967"/>
              <a:gd name="connsiteX106" fmla="*/ 3927099 w 8346699"/>
              <a:gd name="connsiteY106" fmla="*/ 2654300 h 3246967"/>
              <a:gd name="connsiteX107" fmla="*/ 3876299 w 8346699"/>
              <a:gd name="connsiteY107" fmla="*/ 2641600 h 3246967"/>
              <a:gd name="connsiteX108" fmla="*/ 3800099 w 8346699"/>
              <a:gd name="connsiteY108" fmla="*/ 2616200 h 3246967"/>
              <a:gd name="connsiteX109" fmla="*/ 3787399 w 8346699"/>
              <a:gd name="connsiteY109" fmla="*/ 2578100 h 3246967"/>
              <a:gd name="connsiteX110" fmla="*/ 3698499 w 8346699"/>
              <a:gd name="connsiteY110" fmla="*/ 2463800 h 3246967"/>
              <a:gd name="connsiteX111" fmla="*/ 3660399 w 8346699"/>
              <a:gd name="connsiteY111" fmla="*/ 2438400 h 3246967"/>
              <a:gd name="connsiteX112" fmla="*/ 3927099 w 8346699"/>
              <a:gd name="connsiteY112" fmla="*/ 2400300 h 3246967"/>
              <a:gd name="connsiteX113" fmla="*/ 4003299 w 8346699"/>
              <a:gd name="connsiteY113" fmla="*/ 2336800 h 3246967"/>
              <a:gd name="connsiteX114" fmla="*/ 4054099 w 8346699"/>
              <a:gd name="connsiteY114" fmla="*/ 2260600 h 3246967"/>
              <a:gd name="connsiteX115" fmla="*/ 4117599 w 8346699"/>
              <a:gd name="connsiteY115" fmla="*/ 2184400 h 3246967"/>
              <a:gd name="connsiteX116" fmla="*/ 4168399 w 8346699"/>
              <a:gd name="connsiteY116" fmla="*/ 2133600 h 3246967"/>
              <a:gd name="connsiteX117" fmla="*/ 4219199 w 8346699"/>
              <a:gd name="connsiteY117" fmla="*/ 2082800 h 3246967"/>
              <a:gd name="connsiteX118" fmla="*/ 4244599 w 8346699"/>
              <a:gd name="connsiteY118" fmla="*/ 2044700 h 3246967"/>
              <a:gd name="connsiteX119" fmla="*/ 4282699 w 8346699"/>
              <a:gd name="connsiteY119" fmla="*/ 2006600 h 3246967"/>
              <a:gd name="connsiteX120" fmla="*/ 4295399 w 8346699"/>
              <a:gd name="connsiteY120" fmla="*/ 1968500 h 3246967"/>
              <a:gd name="connsiteX121" fmla="*/ 4358899 w 8346699"/>
              <a:gd name="connsiteY121" fmla="*/ 1892300 h 3246967"/>
              <a:gd name="connsiteX122" fmla="*/ 4384299 w 8346699"/>
              <a:gd name="connsiteY122" fmla="*/ 1854200 h 3246967"/>
              <a:gd name="connsiteX123" fmla="*/ 4473199 w 8346699"/>
              <a:gd name="connsiteY123" fmla="*/ 1765300 h 3246967"/>
              <a:gd name="connsiteX124" fmla="*/ 4574799 w 8346699"/>
              <a:gd name="connsiteY124" fmla="*/ 1651000 h 3246967"/>
              <a:gd name="connsiteX125" fmla="*/ 4612899 w 8346699"/>
              <a:gd name="connsiteY125" fmla="*/ 1638300 h 3246967"/>
              <a:gd name="connsiteX126" fmla="*/ 4689099 w 8346699"/>
              <a:gd name="connsiteY126" fmla="*/ 1600200 h 3246967"/>
              <a:gd name="connsiteX127" fmla="*/ 4739899 w 8346699"/>
              <a:gd name="connsiteY127" fmla="*/ 1612900 h 3246967"/>
              <a:gd name="connsiteX128" fmla="*/ 4765299 w 8346699"/>
              <a:gd name="connsiteY128" fmla="*/ 1689100 h 3246967"/>
              <a:gd name="connsiteX129" fmla="*/ 4777999 w 8346699"/>
              <a:gd name="connsiteY129" fmla="*/ 1727200 h 3246967"/>
              <a:gd name="connsiteX130" fmla="*/ 4790699 w 8346699"/>
              <a:gd name="connsiteY130" fmla="*/ 1765300 h 3246967"/>
              <a:gd name="connsiteX131" fmla="*/ 4841499 w 8346699"/>
              <a:gd name="connsiteY131" fmla="*/ 1841500 h 3246967"/>
              <a:gd name="connsiteX132" fmla="*/ 4879599 w 8346699"/>
              <a:gd name="connsiteY132" fmla="*/ 1930400 h 3246967"/>
              <a:gd name="connsiteX133" fmla="*/ 4892299 w 8346699"/>
              <a:gd name="connsiteY133" fmla="*/ 1981200 h 3246967"/>
              <a:gd name="connsiteX134" fmla="*/ 4917699 w 8346699"/>
              <a:gd name="connsiteY134" fmla="*/ 2019300 h 3246967"/>
              <a:gd name="connsiteX135" fmla="*/ 4930399 w 8346699"/>
              <a:gd name="connsiteY135" fmla="*/ 2057400 h 3246967"/>
              <a:gd name="connsiteX136" fmla="*/ 4955799 w 8346699"/>
              <a:gd name="connsiteY136" fmla="*/ 2108200 h 3246967"/>
              <a:gd name="connsiteX137" fmla="*/ 4981199 w 8346699"/>
              <a:gd name="connsiteY137" fmla="*/ 2146300 h 3246967"/>
              <a:gd name="connsiteX138" fmla="*/ 5070099 w 8346699"/>
              <a:gd name="connsiteY138" fmla="*/ 2171700 h 3246967"/>
              <a:gd name="connsiteX139" fmla="*/ 5120899 w 8346699"/>
              <a:gd name="connsiteY139" fmla="*/ 21971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4104899 w 8346699"/>
              <a:gd name="connsiteY245" fmla="*/ 2070100 h 3246967"/>
              <a:gd name="connsiteX246" fmla="*/ 4092199 w 8346699"/>
              <a:gd name="connsiteY246" fmla="*/ 2108200 h 3246967"/>
              <a:gd name="connsiteX247" fmla="*/ 4015999 w 8346699"/>
              <a:gd name="connsiteY247" fmla="*/ 21844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403099 w 8346699"/>
              <a:gd name="connsiteY16" fmla="*/ 27686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847599 w 8346699"/>
              <a:gd name="connsiteY27" fmla="*/ 2336800 h 3246967"/>
              <a:gd name="connsiteX28" fmla="*/ 2809499 w 8346699"/>
              <a:gd name="connsiteY28" fmla="*/ 2374900 h 3246967"/>
              <a:gd name="connsiteX29" fmla="*/ 2733299 w 8346699"/>
              <a:gd name="connsiteY29" fmla="*/ 2413000 h 3246967"/>
              <a:gd name="connsiteX30" fmla="*/ 2657099 w 8346699"/>
              <a:gd name="connsiteY30" fmla="*/ 2476500 h 3246967"/>
              <a:gd name="connsiteX31" fmla="*/ 2580899 w 8346699"/>
              <a:gd name="connsiteY31" fmla="*/ 2527300 h 3246967"/>
              <a:gd name="connsiteX32" fmla="*/ 2479299 w 8346699"/>
              <a:gd name="connsiteY32" fmla="*/ 2641600 h 3246967"/>
              <a:gd name="connsiteX33" fmla="*/ 2441199 w 8346699"/>
              <a:gd name="connsiteY33" fmla="*/ 2679700 h 3246967"/>
              <a:gd name="connsiteX34" fmla="*/ 2428499 w 8346699"/>
              <a:gd name="connsiteY34" fmla="*/ 2717800 h 3246967"/>
              <a:gd name="connsiteX35" fmla="*/ 2364999 w 8346699"/>
              <a:gd name="connsiteY35" fmla="*/ 2870200 h 3246967"/>
              <a:gd name="connsiteX36" fmla="*/ 2288799 w 8346699"/>
              <a:gd name="connsiteY36" fmla="*/ 2933700 h 3246967"/>
              <a:gd name="connsiteX37" fmla="*/ 2161799 w 8346699"/>
              <a:gd name="connsiteY37" fmla="*/ 3022600 h 3246967"/>
              <a:gd name="connsiteX38" fmla="*/ 2110999 w 8346699"/>
              <a:gd name="connsiteY38" fmla="*/ 3048000 h 3246967"/>
              <a:gd name="connsiteX39" fmla="*/ 2072899 w 8346699"/>
              <a:gd name="connsiteY39" fmla="*/ 3073400 h 3246967"/>
              <a:gd name="connsiteX40" fmla="*/ 1996699 w 8346699"/>
              <a:gd name="connsiteY40" fmla="*/ 3098800 h 3246967"/>
              <a:gd name="connsiteX41" fmla="*/ 1958599 w 8346699"/>
              <a:gd name="connsiteY41" fmla="*/ 3111500 h 3246967"/>
              <a:gd name="connsiteX42" fmla="*/ 2364999 w 8346699"/>
              <a:gd name="connsiteY42" fmla="*/ 3136900 h 3246967"/>
              <a:gd name="connsiteX43" fmla="*/ 2669799 w 8346699"/>
              <a:gd name="connsiteY43" fmla="*/ 3162300 h 3246967"/>
              <a:gd name="connsiteX44" fmla="*/ 2885699 w 8346699"/>
              <a:gd name="connsiteY44" fmla="*/ 3175000 h 3246967"/>
              <a:gd name="connsiteX45" fmla="*/ 3406399 w 8346699"/>
              <a:gd name="connsiteY45" fmla="*/ 3149600 h 3246967"/>
              <a:gd name="connsiteX46" fmla="*/ 3533399 w 8346699"/>
              <a:gd name="connsiteY46" fmla="*/ 3124200 h 3246967"/>
              <a:gd name="connsiteX47" fmla="*/ 3609599 w 8346699"/>
              <a:gd name="connsiteY47" fmla="*/ 3098800 h 3246967"/>
              <a:gd name="connsiteX48" fmla="*/ 4104899 w 8346699"/>
              <a:gd name="connsiteY48" fmla="*/ 3073400 h 3246967"/>
              <a:gd name="connsiteX49" fmla="*/ 4282699 w 8346699"/>
              <a:gd name="connsiteY49" fmla="*/ 3048000 h 3246967"/>
              <a:gd name="connsiteX50" fmla="*/ 4358899 w 8346699"/>
              <a:gd name="connsiteY50" fmla="*/ 3035300 h 3246967"/>
              <a:gd name="connsiteX51" fmla="*/ 4435099 w 8346699"/>
              <a:gd name="connsiteY51" fmla="*/ 3009900 h 3246967"/>
              <a:gd name="connsiteX52" fmla="*/ 5044699 w 8346699"/>
              <a:gd name="connsiteY52" fmla="*/ 3022600 h 3246967"/>
              <a:gd name="connsiteX53" fmla="*/ 5120899 w 8346699"/>
              <a:gd name="connsiteY53" fmla="*/ 3048000 h 3246967"/>
              <a:gd name="connsiteX54" fmla="*/ 5273299 w 8346699"/>
              <a:gd name="connsiteY54" fmla="*/ 3060700 h 3246967"/>
              <a:gd name="connsiteX55" fmla="*/ 5451099 w 8346699"/>
              <a:gd name="connsiteY55" fmla="*/ 3086100 h 3246967"/>
              <a:gd name="connsiteX56" fmla="*/ 5819399 w 8346699"/>
              <a:gd name="connsiteY56" fmla="*/ 3098800 h 3246967"/>
              <a:gd name="connsiteX57" fmla="*/ 6225799 w 8346699"/>
              <a:gd name="connsiteY57" fmla="*/ 3124200 h 3246967"/>
              <a:gd name="connsiteX58" fmla="*/ 6301999 w 8346699"/>
              <a:gd name="connsiteY58" fmla="*/ 3187700 h 3246967"/>
              <a:gd name="connsiteX59" fmla="*/ 6759199 w 8346699"/>
              <a:gd name="connsiteY59" fmla="*/ 3175000 h 3246967"/>
              <a:gd name="connsiteX60" fmla="*/ 6809999 w 8346699"/>
              <a:gd name="connsiteY60" fmla="*/ 3149600 h 3246967"/>
              <a:gd name="connsiteX61" fmla="*/ 6873499 w 8346699"/>
              <a:gd name="connsiteY61" fmla="*/ 3136900 h 3246967"/>
              <a:gd name="connsiteX62" fmla="*/ 6784599 w 8346699"/>
              <a:gd name="connsiteY62" fmla="*/ 3098800 h 3246967"/>
              <a:gd name="connsiteX63" fmla="*/ 6644899 w 8346699"/>
              <a:gd name="connsiteY63" fmla="*/ 3086100 h 3246967"/>
              <a:gd name="connsiteX64" fmla="*/ 6543299 w 8346699"/>
              <a:gd name="connsiteY64" fmla="*/ 3073400 h 3246967"/>
              <a:gd name="connsiteX65" fmla="*/ 6276599 w 8346699"/>
              <a:gd name="connsiteY65" fmla="*/ 3048000 h 3246967"/>
              <a:gd name="connsiteX66" fmla="*/ 6225799 w 8346699"/>
              <a:gd name="connsiteY66" fmla="*/ 3022600 h 3246967"/>
              <a:gd name="connsiteX67" fmla="*/ 6301999 w 8346699"/>
              <a:gd name="connsiteY67" fmla="*/ 2971800 h 3246967"/>
              <a:gd name="connsiteX68" fmla="*/ 6479799 w 8346699"/>
              <a:gd name="connsiteY68" fmla="*/ 2946400 h 3246967"/>
              <a:gd name="connsiteX69" fmla="*/ 6594099 w 8346699"/>
              <a:gd name="connsiteY69" fmla="*/ 2908300 h 3246967"/>
              <a:gd name="connsiteX70" fmla="*/ 6644899 w 8346699"/>
              <a:gd name="connsiteY70" fmla="*/ 2895600 h 3246967"/>
              <a:gd name="connsiteX71" fmla="*/ 5946399 w 8346699"/>
              <a:gd name="connsiteY71" fmla="*/ 2870200 h 3246967"/>
              <a:gd name="connsiteX72" fmla="*/ 5857499 w 8346699"/>
              <a:gd name="connsiteY72" fmla="*/ 2857500 h 3246967"/>
              <a:gd name="connsiteX73" fmla="*/ 5666999 w 8346699"/>
              <a:gd name="connsiteY73" fmla="*/ 2844800 h 3246967"/>
              <a:gd name="connsiteX74" fmla="*/ 5209799 w 8346699"/>
              <a:gd name="connsiteY74" fmla="*/ 2832100 h 3246967"/>
              <a:gd name="connsiteX75" fmla="*/ 5146299 w 8346699"/>
              <a:gd name="connsiteY75" fmla="*/ 2819400 h 3246967"/>
              <a:gd name="connsiteX76" fmla="*/ 5108199 w 8346699"/>
              <a:gd name="connsiteY76" fmla="*/ 2806700 h 3246967"/>
              <a:gd name="connsiteX77" fmla="*/ 4587499 w 8346699"/>
              <a:gd name="connsiteY77" fmla="*/ 2819400 h 3246967"/>
              <a:gd name="connsiteX78" fmla="*/ 4485899 w 8346699"/>
              <a:gd name="connsiteY78" fmla="*/ 2832100 h 3246967"/>
              <a:gd name="connsiteX79" fmla="*/ 4244599 w 8346699"/>
              <a:gd name="connsiteY79" fmla="*/ 2870200 h 3246967"/>
              <a:gd name="connsiteX80" fmla="*/ 4028699 w 8346699"/>
              <a:gd name="connsiteY80" fmla="*/ 2882900 h 3246967"/>
              <a:gd name="connsiteX81" fmla="*/ 3520699 w 8346699"/>
              <a:gd name="connsiteY81" fmla="*/ 2870200 h 3246967"/>
              <a:gd name="connsiteX82" fmla="*/ 3482599 w 8346699"/>
              <a:gd name="connsiteY82" fmla="*/ 2857500 h 3246967"/>
              <a:gd name="connsiteX83" fmla="*/ 3355599 w 8346699"/>
              <a:gd name="connsiteY83" fmla="*/ 2870200 h 3246967"/>
              <a:gd name="connsiteX84" fmla="*/ 3330199 w 8346699"/>
              <a:gd name="connsiteY84" fmla="*/ 2908300 h 3246967"/>
              <a:gd name="connsiteX85" fmla="*/ 3304799 w 8346699"/>
              <a:gd name="connsiteY85" fmla="*/ 2997200 h 3246967"/>
              <a:gd name="connsiteX86" fmla="*/ 3190499 w 8346699"/>
              <a:gd name="connsiteY86" fmla="*/ 3060700 h 3246967"/>
              <a:gd name="connsiteX87" fmla="*/ 3114299 w 8346699"/>
              <a:gd name="connsiteY87" fmla="*/ 3098800 h 3246967"/>
              <a:gd name="connsiteX88" fmla="*/ 3012699 w 8346699"/>
              <a:gd name="connsiteY88" fmla="*/ 3086100 h 3246967"/>
              <a:gd name="connsiteX89" fmla="*/ 3025399 w 8346699"/>
              <a:gd name="connsiteY89" fmla="*/ 3035300 h 3246967"/>
              <a:gd name="connsiteX90" fmla="*/ 3076199 w 8346699"/>
              <a:gd name="connsiteY90" fmla="*/ 3022600 h 3246967"/>
              <a:gd name="connsiteX91" fmla="*/ 3114299 w 8346699"/>
              <a:gd name="connsiteY91" fmla="*/ 2997200 h 3246967"/>
              <a:gd name="connsiteX92" fmla="*/ 3190499 w 8346699"/>
              <a:gd name="connsiteY92" fmla="*/ 2971800 h 3246967"/>
              <a:gd name="connsiteX93" fmla="*/ 3266699 w 8346699"/>
              <a:gd name="connsiteY93" fmla="*/ 2933700 h 3246967"/>
              <a:gd name="connsiteX94" fmla="*/ 3304799 w 8346699"/>
              <a:gd name="connsiteY94" fmla="*/ 2908300 h 3246967"/>
              <a:gd name="connsiteX95" fmla="*/ 3330199 w 8346699"/>
              <a:gd name="connsiteY95" fmla="*/ 2870200 h 3246967"/>
              <a:gd name="connsiteX96" fmla="*/ 3368299 w 8346699"/>
              <a:gd name="connsiteY96" fmla="*/ 2857500 h 3246967"/>
              <a:gd name="connsiteX97" fmla="*/ 3406399 w 8346699"/>
              <a:gd name="connsiteY97" fmla="*/ 2832100 h 3246967"/>
              <a:gd name="connsiteX98" fmla="*/ 3660399 w 8346699"/>
              <a:gd name="connsiteY98" fmla="*/ 2806700 h 3246967"/>
              <a:gd name="connsiteX99" fmla="*/ 3761999 w 8346699"/>
              <a:gd name="connsiteY99" fmla="*/ 2781300 h 3246967"/>
              <a:gd name="connsiteX100" fmla="*/ 3838199 w 8346699"/>
              <a:gd name="connsiteY100" fmla="*/ 2755900 h 3246967"/>
              <a:gd name="connsiteX101" fmla="*/ 3876299 w 8346699"/>
              <a:gd name="connsiteY101" fmla="*/ 2730500 h 3246967"/>
              <a:gd name="connsiteX102" fmla="*/ 3927099 w 8346699"/>
              <a:gd name="connsiteY102" fmla="*/ 2717800 h 3246967"/>
              <a:gd name="connsiteX103" fmla="*/ 3965199 w 8346699"/>
              <a:gd name="connsiteY103" fmla="*/ 2705100 h 3246967"/>
              <a:gd name="connsiteX104" fmla="*/ 3990599 w 8346699"/>
              <a:gd name="connsiteY104" fmla="*/ 2667000 h 3246967"/>
              <a:gd name="connsiteX105" fmla="*/ 3927099 w 8346699"/>
              <a:gd name="connsiteY105" fmla="*/ 2654300 h 3246967"/>
              <a:gd name="connsiteX106" fmla="*/ 3876299 w 8346699"/>
              <a:gd name="connsiteY106" fmla="*/ 2641600 h 3246967"/>
              <a:gd name="connsiteX107" fmla="*/ 3800099 w 8346699"/>
              <a:gd name="connsiteY107" fmla="*/ 2616200 h 3246967"/>
              <a:gd name="connsiteX108" fmla="*/ 3787399 w 8346699"/>
              <a:gd name="connsiteY108" fmla="*/ 2578100 h 3246967"/>
              <a:gd name="connsiteX109" fmla="*/ 3698499 w 8346699"/>
              <a:gd name="connsiteY109" fmla="*/ 2463800 h 3246967"/>
              <a:gd name="connsiteX110" fmla="*/ 3660399 w 8346699"/>
              <a:gd name="connsiteY110" fmla="*/ 2438400 h 3246967"/>
              <a:gd name="connsiteX111" fmla="*/ 3927099 w 8346699"/>
              <a:gd name="connsiteY111" fmla="*/ 2400300 h 3246967"/>
              <a:gd name="connsiteX112" fmla="*/ 4003299 w 8346699"/>
              <a:gd name="connsiteY112" fmla="*/ 2336800 h 3246967"/>
              <a:gd name="connsiteX113" fmla="*/ 4054099 w 8346699"/>
              <a:gd name="connsiteY113" fmla="*/ 2260600 h 3246967"/>
              <a:gd name="connsiteX114" fmla="*/ 4117599 w 8346699"/>
              <a:gd name="connsiteY114" fmla="*/ 2184400 h 3246967"/>
              <a:gd name="connsiteX115" fmla="*/ 4168399 w 8346699"/>
              <a:gd name="connsiteY115" fmla="*/ 2133600 h 3246967"/>
              <a:gd name="connsiteX116" fmla="*/ 4219199 w 8346699"/>
              <a:gd name="connsiteY116" fmla="*/ 2082800 h 3246967"/>
              <a:gd name="connsiteX117" fmla="*/ 4244599 w 8346699"/>
              <a:gd name="connsiteY117" fmla="*/ 2044700 h 3246967"/>
              <a:gd name="connsiteX118" fmla="*/ 4282699 w 8346699"/>
              <a:gd name="connsiteY118" fmla="*/ 2006600 h 3246967"/>
              <a:gd name="connsiteX119" fmla="*/ 4295399 w 8346699"/>
              <a:gd name="connsiteY119" fmla="*/ 1968500 h 3246967"/>
              <a:gd name="connsiteX120" fmla="*/ 4358899 w 8346699"/>
              <a:gd name="connsiteY120" fmla="*/ 1892300 h 3246967"/>
              <a:gd name="connsiteX121" fmla="*/ 4384299 w 8346699"/>
              <a:gd name="connsiteY121" fmla="*/ 1854200 h 3246967"/>
              <a:gd name="connsiteX122" fmla="*/ 4473199 w 8346699"/>
              <a:gd name="connsiteY122" fmla="*/ 1765300 h 3246967"/>
              <a:gd name="connsiteX123" fmla="*/ 4574799 w 8346699"/>
              <a:gd name="connsiteY123" fmla="*/ 1651000 h 3246967"/>
              <a:gd name="connsiteX124" fmla="*/ 4612899 w 8346699"/>
              <a:gd name="connsiteY124" fmla="*/ 1638300 h 3246967"/>
              <a:gd name="connsiteX125" fmla="*/ 4689099 w 8346699"/>
              <a:gd name="connsiteY125" fmla="*/ 1600200 h 3246967"/>
              <a:gd name="connsiteX126" fmla="*/ 4739899 w 8346699"/>
              <a:gd name="connsiteY126" fmla="*/ 1612900 h 3246967"/>
              <a:gd name="connsiteX127" fmla="*/ 4765299 w 8346699"/>
              <a:gd name="connsiteY127" fmla="*/ 1689100 h 3246967"/>
              <a:gd name="connsiteX128" fmla="*/ 4777999 w 8346699"/>
              <a:gd name="connsiteY128" fmla="*/ 1727200 h 3246967"/>
              <a:gd name="connsiteX129" fmla="*/ 4790699 w 8346699"/>
              <a:gd name="connsiteY129" fmla="*/ 1765300 h 3246967"/>
              <a:gd name="connsiteX130" fmla="*/ 4841499 w 8346699"/>
              <a:gd name="connsiteY130" fmla="*/ 1841500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4104899 w 8346699"/>
              <a:gd name="connsiteY244" fmla="*/ 2070100 h 3246967"/>
              <a:gd name="connsiteX245" fmla="*/ 4092199 w 8346699"/>
              <a:gd name="connsiteY245" fmla="*/ 2108200 h 3246967"/>
              <a:gd name="connsiteX246" fmla="*/ 4015999 w 8346699"/>
              <a:gd name="connsiteY246" fmla="*/ 21844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403099 w 8346699"/>
              <a:gd name="connsiteY16" fmla="*/ 27686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847599 w 8346699"/>
              <a:gd name="connsiteY27" fmla="*/ 2336800 h 3246967"/>
              <a:gd name="connsiteX28" fmla="*/ 2809499 w 8346699"/>
              <a:gd name="connsiteY28" fmla="*/ 2374900 h 3246967"/>
              <a:gd name="connsiteX29" fmla="*/ 2733299 w 8346699"/>
              <a:gd name="connsiteY29" fmla="*/ 2413000 h 3246967"/>
              <a:gd name="connsiteX30" fmla="*/ 2657099 w 8346699"/>
              <a:gd name="connsiteY30" fmla="*/ 2476500 h 3246967"/>
              <a:gd name="connsiteX31" fmla="*/ 2580899 w 8346699"/>
              <a:gd name="connsiteY31" fmla="*/ 2527300 h 3246967"/>
              <a:gd name="connsiteX32" fmla="*/ 2479299 w 8346699"/>
              <a:gd name="connsiteY32" fmla="*/ 2641600 h 3246967"/>
              <a:gd name="connsiteX33" fmla="*/ 2441199 w 8346699"/>
              <a:gd name="connsiteY33" fmla="*/ 2679700 h 3246967"/>
              <a:gd name="connsiteX34" fmla="*/ 2364999 w 8346699"/>
              <a:gd name="connsiteY34" fmla="*/ 2870200 h 3246967"/>
              <a:gd name="connsiteX35" fmla="*/ 2288799 w 8346699"/>
              <a:gd name="connsiteY35" fmla="*/ 2933700 h 3246967"/>
              <a:gd name="connsiteX36" fmla="*/ 2161799 w 8346699"/>
              <a:gd name="connsiteY36" fmla="*/ 3022600 h 3246967"/>
              <a:gd name="connsiteX37" fmla="*/ 2110999 w 8346699"/>
              <a:gd name="connsiteY37" fmla="*/ 3048000 h 3246967"/>
              <a:gd name="connsiteX38" fmla="*/ 2072899 w 8346699"/>
              <a:gd name="connsiteY38" fmla="*/ 3073400 h 3246967"/>
              <a:gd name="connsiteX39" fmla="*/ 1996699 w 8346699"/>
              <a:gd name="connsiteY39" fmla="*/ 3098800 h 3246967"/>
              <a:gd name="connsiteX40" fmla="*/ 1958599 w 8346699"/>
              <a:gd name="connsiteY40" fmla="*/ 3111500 h 3246967"/>
              <a:gd name="connsiteX41" fmla="*/ 2364999 w 8346699"/>
              <a:gd name="connsiteY41" fmla="*/ 3136900 h 3246967"/>
              <a:gd name="connsiteX42" fmla="*/ 2669799 w 8346699"/>
              <a:gd name="connsiteY42" fmla="*/ 3162300 h 3246967"/>
              <a:gd name="connsiteX43" fmla="*/ 2885699 w 8346699"/>
              <a:gd name="connsiteY43" fmla="*/ 3175000 h 3246967"/>
              <a:gd name="connsiteX44" fmla="*/ 3406399 w 8346699"/>
              <a:gd name="connsiteY44" fmla="*/ 3149600 h 3246967"/>
              <a:gd name="connsiteX45" fmla="*/ 3533399 w 8346699"/>
              <a:gd name="connsiteY45" fmla="*/ 3124200 h 3246967"/>
              <a:gd name="connsiteX46" fmla="*/ 3609599 w 8346699"/>
              <a:gd name="connsiteY46" fmla="*/ 3098800 h 3246967"/>
              <a:gd name="connsiteX47" fmla="*/ 4104899 w 8346699"/>
              <a:gd name="connsiteY47" fmla="*/ 3073400 h 3246967"/>
              <a:gd name="connsiteX48" fmla="*/ 4282699 w 8346699"/>
              <a:gd name="connsiteY48" fmla="*/ 3048000 h 3246967"/>
              <a:gd name="connsiteX49" fmla="*/ 4358899 w 8346699"/>
              <a:gd name="connsiteY49" fmla="*/ 3035300 h 3246967"/>
              <a:gd name="connsiteX50" fmla="*/ 4435099 w 8346699"/>
              <a:gd name="connsiteY50" fmla="*/ 3009900 h 3246967"/>
              <a:gd name="connsiteX51" fmla="*/ 5044699 w 8346699"/>
              <a:gd name="connsiteY51" fmla="*/ 3022600 h 3246967"/>
              <a:gd name="connsiteX52" fmla="*/ 5120899 w 8346699"/>
              <a:gd name="connsiteY52" fmla="*/ 3048000 h 3246967"/>
              <a:gd name="connsiteX53" fmla="*/ 5273299 w 8346699"/>
              <a:gd name="connsiteY53" fmla="*/ 3060700 h 3246967"/>
              <a:gd name="connsiteX54" fmla="*/ 5451099 w 8346699"/>
              <a:gd name="connsiteY54" fmla="*/ 3086100 h 3246967"/>
              <a:gd name="connsiteX55" fmla="*/ 5819399 w 8346699"/>
              <a:gd name="connsiteY55" fmla="*/ 3098800 h 3246967"/>
              <a:gd name="connsiteX56" fmla="*/ 6225799 w 8346699"/>
              <a:gd name="connsiteY56" fmla="*/ 3124200 h 3246967"/>
              <a:gd name="connsiteX57" fmla="*/ 6301999 w 8346699"/>
              <a:gd name="connsiteY57" fmla="*/ 3187700 h 3246967"/>
              <a:gd name="connsiteX58" fmla="*/ 6759199 w 8346699"/>
              <a:gd name="connsiteY58" fmla="*/ 3175000 h 3246967"/>
              <a:gd name="connsiteX59" fmla="*/ 6809999 w 8346699"/>
              <a:gd name="connsiteY59" fmla="*/ 3149600 h 3246967"/>
              <a:gd name="connsiteX60" fmla="*/ 6873499 w 8346699"/>
              <a:gd name="connsiteY60" fmla="*/ 3136900 h 3246967"/>
              <a:gd name="connsiteX61" fmla="*/ 6784599 w 8346699"/>
              <a:gd name="connsiteY61" fmla="*/ 3098800 h 3246967"/>
              <a:gd name="connsiteX62" fmla="*/ 6644899 w 8346699"/>
              <a:gd name="connsiteY62" fmla="*/ 3086100 h 3246967"/>
              <a:gd name="connsiteX63" fmla="*/ 6543299 w 8346699"/>
              <a:gd name="connsiteY63" fmla="*/ 3073400 h 3246967"/>
              <a:gd name="connsiteX64" fmla="*/ 6276599 w 8346699"/>
              <a:gd name="connsiteY64" fmla="*/ 3048000 h 3246967"/>
              <a:gd name="connsiteX65" fmla="*/ 6225799 w 8346699"/>
              <a:gd name="connsiteY65" fmla="*/ 3022600 h 3246967"/>
              <a:gd name="connsiteX66" fmla="*/ 6301999 w 8346699"/>
              <a:gd name="connsiteY66" fmla="*/ 2971800 h 3246967"/>
              <a:gd name="connsiteX67" fmla="*/ 6479799 w 8346699"/>
              <a:gd name="connsiteY67" fmla="*/ 2946400 h 3246967"/>
              <a:gd name="connsiteX68" fmla="*/ 6594099 w 8346699"/>
              <a:gd name="connsiteY68" fmla="*/ 2908300 h 3246967"/>
              <a:gd name="connsiteX69" fmla="*/ 6644899 w 8346699"/>
              <a:gd name="connsiteY69" fmla="*/ 2895600 h 3246967"/>
              <a:gd name="connsiteX70" fmla="*/ 5946399 w 8346699"/>
              <a:gd name="connsiteY70" fmla="*/ 2870200 h 3246967"/>
              <a:gd name="connsiteX71" fmla="*/ 5857499 w 8346699"/>
              <a:gd name="connsiteY71" fmla="*/ 2857500 h 3246967"/>
              <a:gd name="connsiteX72" fmla="*/ 5666999 w 8346699"/>
              <a:gd name="connsiteY72" fmla="*/ 2844800 h 3246967"/>
              <a:gd name="connsiteX73" fmla="*/ 5209799 w 8346699"/>
              <a:gd name="connsiteY73" fmla="*/ 2832100 h 3246967"/>
              <a:gd name="connsiteX74" fmla="*/ 5146299 w 8346699"/>
              <a:gd name="connsiteY74" fmla="*/ 2819400 h 3246967"/>
              <a:gd name="connsiteX75" fmla="*/ 5108199 w 8346699"/>
              <a:gd name="connsiteY75" fmla="*/ 2806700 h 3246967"/>
              <a:gd name="connsiteX76" fmla="*/ 4587499 w 8346699"/>
              <a:gd name="connsiteY76" fmla="*/ 2819400 h 3246967"/>
              <a:gd name="connsiteX77" fmla="*/ 4485899 w 8346699"/>
              <a:gd name="connsiteY77" fmla="*/ 2832100 h 3246967"/>
              <a:gd name="connsiteX78" fmla="*/ 4244599 w 8346699"/>
              <a:gd name="connsiteY78" fmla="*/ 2870200 h 3246967"/>
              <a:gd name="connsiteX79" fmla="*/ 4028699 w 8346699"/>
              <a:gd name="connsiteY79" fmla="*/ 2882900 h 3246967"/>
              <a:gd name="connsiteX80" fmla="*/ 3520699 w 8346699"/>
              <a:gd name="connsiteY80" fmla="*/ 2870200 h 3246967"/>
              <a:gd name="connsiteX81" fmla="*/ 3482599 w 8346699"/>
              <a:gd name="connsiteY81" fmla="*/ 2857500 h 3246967"/>
              <a:gd name="connsiteX82" fmla="*/ 3355599 w 8346699"/>
              <a:gd name="connsiteY82" fmla="*/ 2870200 h 3246967"/>
              <a:gd name="connsiteX83" fmla="*/ 3330199 w 8346699"/>
              <a:gd name="connsiteY83" fmla="*/ 2908300 h 3246967"/>
              <a:gd name="connsiteX84" fmla="*/ 3304799 w 8346699"/>
              <a:gd name="connsiteY84" fmla="*/ 2997200 h 3246967"/>
              <a:gd name="connsiteX85" fmla="*/ 3190499 w 8346699"/>
              <a:gd name="connsiteY85" fmla="*/ 3060700 h 3246967"/>
              <a:gd name="connsiteX86" fmla="*/ 3114299 w 8346699"/>
              <a:gd name="connsiteY86" fmla="*/ 3098800 h 3246967"/>
              <a:gd name="connsiteX87" fmla="*/ 3012699 w 8346699"/>
              <a:gd name="connsiteY87" fmla="*/ 3086100 h 3246967"/>
              <a:gd name="connsiteX88" fmla="*/ 3025399 w 8346699"/>
              <a:gd name="connsiteY88" fmla="*/ 3035300 h 3246967"/>
              <a:gd name="connsiteX89" fmla="*/ 3076199 w 8346699"/>
              <a:gd name="connsiteY89" fmla="*/ 3022600 h 3246967"/>
              <a:gd name="connsiteX90" fmla="*/ 3114299 w 8346699"/>
              <a:gd name="connsiteY90" fmla="*/ 2997200 h 3246967"/>
              <a:gd name="connsiteX91" fmla="*/ 3190499 w 8346699"/>
              <a:gd name="connsiteY91" fmla="*/ 2971800 h 3246967"/>
              <a:gd name="connsiteX92" fmla="*/ 3266699 w 8346699"/>
              <a:gd name="connsiteY92" fmla="*/ 2933700 h 3246967"/>
              <a:gd name="connsiteX93" fmla="*/ 3304799 w 8346699"/>
              <a:gd name="connsiteY93" fmla="*/ 2908300 h 3246967"/>
              <a:gd name="connsiteX94" fmla="*/ 3330199 w 8346699"/>
              <a:gd name="connsiteY94" fmla="*/ 2870200 h 3246967"/>
              <a:gd name="connsiteX95" fmla="*/ 3368299 w 8346699"/>
              <a:gd name="connsiteY95" fmla="*/ 2857500 h 3246967"/>
              <a:gd name="connsiteX96" fmla="*/ 3406399 w 8346699"/>
              <a:gd name="connsiteY96" fmla="*/ 2832100 h 3246967"/>
              <a:gd name="connsiteX97" fmla="*/ 3660399 w 8346699"/>
              <a:gd name="connsiteY97" fmla="*/ 2806700 h 3246967"/>
              <a:gd name="connsiteX98" fmla="*/ 3761999 w 8346699"/>
              <a:gd name="connsiteY98" fmla="*/ 2781300 h 3246967"/>
              <a:gd name="connsiteX99" fmla="*/ 3838199 w 8346699"/>
              <a:gd name="connsiteY99" fmla="*/ 2755900 h 3246967"/>
              <a:gd name="connsiteX100" fmla="*/ 3876299 w 8346699"/>
              <a:gd name="connsiteY100" fmla="*/ 2730500 h 3246967"/>
              <a:gd name="connsiteX101" fmla="*/ 3927099 w 8346699"/>
              <a:gd name="connsiteY101" fmla="*/ 2717800 h 3246967"/>
              <a:gd name="connsiteX102" fmla="*/ 3965199 w 8346699"/>
              <a:gd name="connsiteY102" fmla="*/ 2705100 h 3246967"/>
              <a:gd name="connsiteX103" fmla="*/ 3990599 w 8346699"/>
              <a:gd name="connsiteY103" fmla="*/ 2667000 h 3246967"/>
              <a:gd name="connsiteX104" fmla="*/ 3927099 w 8346699"/>
              <a:gd name="connsiteY104" fmla="*/ 2654300 h 3246967"/>
              <a:gd name="connsiteX105" fmla="*/ 3876299 w 8346699"/>
              <a:gd name="connsiteY105" fmla="*/ 2641600 h 3246967"/>
              <a:gd name="connsiteX106" fmla="*/ 3800099 w 8346699"/>
              <a:gd name="connsiteY106" fmla="*/ 2616200 h 3246967"/>
              <a:gd name="connsiteX107" fmla="*/ 3787399 w 8346699"/>
              <a:gd name="connsiteY107" fmla="*/ 2578100 h 3246967"/>
              <a:gd name="connsiteX108" fmla="*/ 3698499 w 8346699"/>
              <a:gd name="connsiteY108" fmla="*/ 2463800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424266 w 8346699"/>
              <a:gd name="connsiteY16" fmla="*/ 2810933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847599 w 8346699"/>
              <a:gd name="connsiteY27" fmla="*/ 2336800 h 3246967"/>
              <a:gd name="connsiteX28" fmla="*/ 2809499 w 8346699"/>
              <a:gd name="connsiteY28" fmla="*/ 2374900 h 3246967"/>
              <a:gd name="connsiteX29" fmla="*/ 2733299 w 8346699"/>
              <a:gd name="connsiteY29" fmla="*/ 2413000 h 3246967"/>
              <a:gd name="connsiteX30" fmla="*/ 2657099 w 8346699"/>
              <a:gd name="connsiteY30" fmla="*/ 2476500 h 3246967"/>
              <a:gd name="connsiteX31" fmla="*/ 2580899 w 8346699"/>
              <a:gd name="connsiteY31" fmla="*/ 2527300 h 3246967"/>
              <a:gd name="connsiteX32" fmla="*/ 2479299 w 8346699"/>
              <a:gd name="connsiteY32" fmla="*/ 2641600 h 3246967"/>
              <a:gd name="connsiteX33" fmla="*/ 2441199 w 8346699"/>
              <a:gd name="connsiteY33" fmla="*/ 2679700 h 3246967"/>
              <a:gd name="connsiteX34" fmla="*/ 2364999 w 8346699"/>
              <a:gd name="connsiteY34" fmla="*/ 2870200 h 3246967"/>
              <a:gd name="connsiteX35" fmla="*/ 2288799 w 8346699"/>
              <a:gd name="connsiteY35" fmla="*/ 2933700 h 3246967"/>
              <a:gd name="connsiteX36" fmla="*/ 2161799 w 8346699"/>
              <a:gd name="connsiteY36" fmla="*/ 3022600 h 3246967"/>
              <a:gd name="connsiteX37" fmla="*/ 2110999 w 8346699"/>
              <a:gd name="connsiteY37" fmla="*/ 3048000 h 3246967"/>
              <a:gd name="connsiteX38" fmla="*/ 2072899 w 8346699"/>
              <a:gd name="connsiteY38" fmla="*/ 3073400 h 3246967"/>
              <a:gd name="connsiteX39" fmla="*/ 1996699 w 8346699"/>
              <a:gd name="connsiteY39" fmla="*/ 3098800 h 3246967"/>
              <a:gd name="connsiteX40" fmla="*/ 1958599 w 8346699"/>
              <a:gd name="connsiteY40" fmla="*/ 3111500 h 3246967"/>
              <a:gd name="connsiteX41" fmla="*/ 2364999 w 8346699"/>
              <a:gd name="connsiteY41" fmla="*/ 3136900 h 3246967"/>
              <a:gd name="connsiteX42" fmla="*/ 2669799 w 8346699"/>
              <a:gd name="connsiteY42" fmla="*/ 3162300 h 3246967"/>
              <a:gd name="connsiteX43" fmla="*/ 2885699 w 8346699"/>
              <a:gd name="connsiteY43" fmla="*/ 3175000 h 3246967"/>
              <a:gd name="connsiteX44" fmla="*/ 3406399 w 8346699"/>
              <a:gd name="connsiteY44" fmla="*/ 3149600 h 3246967"/>
              <a:gd name="connsiteX45" fmla="*/ 3533399 w 8346699"/>
              <a:gd name="connsiteY45" fmla="*/ 3124200 h 3246967"/>
              <a:gd name="connsiteX46" fmla="*/ 3609599 w 8346699"/>
              <a:gd name="connsiteY46" fmla="*/ 3098800 h 3246967"/>
              <a:gd name="connsiteX47" fmla="*/ 4104899 w 8346699"/>
              <a:gd name="connsiteY47" fmla="*/ 3073400 h 3246967"/>
              <a:gd name="connsiteX48" fmla="*/ 4282699 w 8346699"/>
              <a:gd name="connsiteY48" fmla="*/ 3048000 h 3246967"/>
              <a:gd name="connsiteX49" fmla="*/ 4358899 w 8346699"/>
              <a:gd name="connsiteY49" fmla="*/ 3035300 h 3246967"/>
              <a:gd name="connsiteX50" fmla="*/ 4435099 w 8346699"/>
              <a:gd name="connsiteY50" fmla="*/ 3009900 h 3246967"/>
              <a:gd name="connsiteX51" fmla="*/ 5044699 w 8346699"/>
              <a:gd name="connsiteY51" fmla="*/ 3022600 h 3246967"/>
              <a:gd name="connsiteX52" fmla="*/ 5120899 w 8346699"/>
              <a:gd name="connsiteY52" fmla="*/ 3048000 h 3246967"/>
              <a:gd name="connsiteX53" fmla="*/ 5273299 w 8346699"/>
              <a:gd name="connsiteY53" fmla="*/ 3060700 h 3246967"/>
              <a:gd name="connsiteX54" fmla="*/ 5451099 w 8346699"/>
              <a:gd name="connsiteY54" fmla="*/ 3086100 h 3246967"/>
              <a:gd name="connsiteX55" fmla="*/ 5819399 w 8346699"/>
              <a:gd name="connsiteY55" fmla="*/ 3098800 h 3246967"/>
              <a:gd name="connsiteX56" fmla="*/ 6225799 w 8346699"/>
              <a:gd name="connsiteY56" fmla="*/ 3124200 h 3246967"/>
              <a:gd name="connsiteX57" fmla="*/ 6301999 w 8346699"/>
              <a:gd name="connsiteY57" fmla="*/ 3187700 h 3246967"/>
              <a:gd name="connsiteX58" fmla="*/ 6759199 w 8346699"/>
              <a:gd name="connsiteY58" fmla="*/ 3175000 h 3246967"/>
              <a:gd name="connsiteX59" fmla="*/ 6809999 w 8346699"/>
              <a:gd name="connsiteY59" fmla="*/ 3149600 h 3246967"/>
              <a:gd name="connsiteX60" fmla="*/ 6873499 w 8346699"/>
              <a:gd name="connsiteY60" fmla="*/ 3136900 h 3246967"/>
              <a:gd name="connsiteX61" fmla="*/ 6784599 w 8346699"/>
              <a:gd name="connsiteY61" fmla="*/ 3098800 h 3246967"/>
              <a:gd name="connsiteX62" fmla="*/ 6644899 w 8346699"/>
              <a:gd name="connsiteY62" fmla="*/ 3086100 h 3246967"/>
              <a:gd name="connsiteX63" fmla="*/ 6543299 w 8346699"/>
              <a:gd name="connsiteY63" fmla="*/ 3073400 h 3246967"/>
              <a:gd name="connsiteX64" fmla="*/ 6276599 w 8346699"/>
              <a:gd name="connsiteY64" fmla="*/ 3048000 h 3246967"/>
              <a:gd name="connsiteX65" fmla="*/ 6225799 w 8346699"/>
              <a:gd name="connsiteY65" fmla="*/ 3022600 h 3246967"/>
              <a:gd name="connsiteX66" fmla="*/ 6301999 w 8346699"/>
              <a:gd name="connsiteY66" fmla="*/ 2971800 h 3246967"/>
              <a:gd name="connsiteX67" fmla="*/ 6479799 w 8346699"/>
              <a:gd name="connsiteY67" fmla="*/ 2946400 h 3246967"/>
              <a:gd name="connsiteX68" fmla="*/ 6594099 w 8346699"/>
              <a:gd name="connsiteY68" fmla="*/ 2908300 h 3246967"/>
              <a:gd name="connsiteX69" fmla="*/ 6644899 w 8346699"/>
              <a:gd name="connsiteY69" fmla="*/ 2895600 h 3246967"/>
              <a:gd name="connsiteX70" fmla="*/ 5946399 w 8346699"/>
              <a:gd name="connsiteY70" fmla="*/ 2870200 h 3246967"/>
              <a:gd name="connsiteX71" fmla="*/ 5857499 w 8346699"/>
              <a:gd name="connsiteY71" fmla="*/ 2857500 h 3246967"/>
              <a:gd name="connsiteX72" fmla="*/ 5666999 w 8346699"/>
              <a:gd name="connsiteY72" fmla="*/ 2844800 h 3246967"/>
              <a:gd name="connsiteX73" fmla="*/ 5209799 w 8346699"/>
              <a:gd name="connsiteY73" fmla="*/ 2832100 h 3246967"/>
              <a:gd name="connsiteX74" fmla="*/ 5146299 w 8346699"/>
              <a:gd name="connsiteY74" fmla="*/ 2819400 h 3246967"/>
              <a:gd name="connsiteX75" fmla="*/ 5108199 w 8346699"/>
              <a:gd name="connsiteY75" fmla="*/ 2806700 h 3246967"/>
              <a:gd name="connsiteX76" fmla="*/ 4587499 w 8346699"/>
              <a:gd name="connsiteY76" fmla="*/ 2819400 h 3246967"/>
              <a:gd name="connsiteX77" fmla="*/ 4485899 w 8346699"/>
              <a:gd name="connsiteY77" fmla="*/ 2832100 h 3246967"/>
              <a:gd name="connsiteX78" fmla="*/ 4244599 w 8346699"/>
              <a:gd name="connsiteY78" fmla="*/ 2870200 h 3246967"/>
              <a:gd name="connsiteX79" fmla="*/ 4028699 w 8346699"/>
              <a:gd name="connsiteY79" fmla="*/ 2882900 h 3246967"/>
              <a:gd name="connsiteX80" fmla="*/ 3520699 w 8346699"/>
              <a:gd name="connsiteY80" fmla="*/ 2870200 h 3246967"/>
              <a:gd name="connsiteX81" fmla="*/ 3482599 w 8346699"/>
              <a:gd name="connsiteY81" fmla="*/ 2857500 h 3246967"/>
              <a:gd name="connsiteX82" fmla="*/ 3355599 w 8346699"/>
              <a:gd name="connsiteY82" fmla="*/ 2870200 h 3246967"/>
              <a:gd name="connsiteX83" fmla="*/ 3330199 w 8346699"/>
              <a:gd name="connsiteY83" fmla="*/ 2908300 h 3246967"/>
              <a:gd name="connsiteX84" fmla="*/ 3304799 w 8346699"/>
              <a:gd name="connsiteY84" fmla="*/ 2997200 h 3246967"/>
              <a:gd name="connsiteX85" fmla="*/ 3190499 w 8346699"/>
              <a:gd name="connsiteY85" fmla="*/ 3060700 h 3246967"/>
              <a:gd name="connsiteX86" fmla="*/ 3114299 w 8346699"/>
              <a:gd name="connsiteY86" fmla="*/ 3098800 h 3246967"/>
              <a:gd name="connsiteX87" fmla="*/ 3012699 w 8346699"/>
              <a:gd name="connsiteY87" fmla="*/ 3086100 h 3246967"/>
              <a:gd name="connsiteX88" fmla="*/ 3025399 w 8346699"/>
              <a:gd name="connsiteY88" fmla="*/ 3035300 h 3246967"/>
              <a:gd name="connsiteX89" fmla="*/ 3076199 w 8346699"/>
              <a:gd name="connsiteY89" fmla="*/ 3022600 h 3246967"/>
              <a:gd name="connsiteX90" fmla="*/ 3114299 w 8346699"/>
              <a:gd name="connsiteY90" fmla="*/ 2997200 h 3246967"/>
              <a:gd name="connsiteX91" fmla="*/ 3190499 w 8346699"/>
              <a:gd name="connsiteY91" fmla="*/ 2971800 h 3246967"/>
              <a:gd name="connsiteX92" fmla="*/ 3266699 w 8346699"/>
              <a:gd name="connsiteY92" fmla="*/ 2933700 h 3246967"/>
              <a:gd name="connsiteX93" fmla="*/ 3304799 w 8346699"/>
              <a:gd name="connsiteY93" fmla="*/ 2908300 h 3246967"/>
              <a:gd name="connsiteX94" fmla="*/ 3330199 w 8346699"/>
              <a:gd name="connsiteY94" fmla="*/ 2870200 h 3246967"/>
              <a:gd name="connsiteX95" fmla="*/ 3368299 w 8346699"/>
              <a:gd name="connsiteY95" fmla="*/ 2857500 h 3246967"/>
              <a:gd name="connsiteX96" fmla="*/ 3406399 w 8346699"/>
              <a:gd name="connsiteY96" fmla="*/ 2832100 h 3246967"/>
              <a:gd name="connsiteX97" fmla="*/ 3660399 w 8346699"/>
              <a:gd name="connsiteY97" fmla="*/ 2806700 h 3246967"/>
              <a:gd name="connsiteX98" fmla="*/ 3761999 w 8346699"/>
              <a:gd name="connsiteY98" fmla="*/ 2781300 h 3246967"/>
              <a:gd name="connsiteX99" fmla="*/ 3838199 w 8346699"/>
              <a:gd name="connsiteY99" fmla="*/ 2755900 h 3246967"/>
              <a:gd name="connsiteX100" fmla="*/ 3876299 w 8346699"/>
              <a:gd name="connsiteY100" fmla="*/ 2730500 h 3246967"/>
              <a:gd name="connsiteX101" fmla="*/ 3927099 w 8346699"/>
              <a:gd name="connsiteY101" fmla="*/ 2717800 h 3246967"/>
              <a:gd name="connsiteX102" fmla="*/ 3965199 w 8346699"/>
              <a:gd name="connsiteY102" fmla="*/ 2705100 h 3246967"/>
              <a:gd name="connsiteX103" fmla="*/ 3990599 w 8346699"/>
              <a:gd name="connsiteY103" fmla="*/ 2667000 h 3246967"/>
              <a:gd name="connsiteX104" fmla="*/ 3927099 w 8346699"/>
              <a:gd name="connsiteY104" fmla="*/ 2654300 h 3246967"/>
              <a:gd name="connsiteX105" fmla="*/ 3876299 w 8346699"/>
              <a:gd name="connsiteY105" fmla="*/ 2641600 h 3246967"/>
              <a:gd name="connsiteX106" fmla="*/ 3800099 w 8346699"/>
              <a:gd name="connsiteY106" fmla="*/ 2616200 h 3246967"/>
              <a:gd name="connsiteX107" fmla="*/ 3787399 w 8346699"/>
              <a:gd name="connsiteY107" fmla="*/ 2578100 h 3246967"/>
              <a:gd name="connsiteX108" fmla="*/ 3698499 w 8346699"/>
              <a:gd name="connsiteY108" fmla="*/ 2463800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847599 w 8346699"/>
              <a:gd name="connsiteY27" fmla="*/ 2336800 h 3246967"/>
              <a:gd name="connsiteX28" fmla="*/ 2809499 w 8346699"/>
              <a:gd name="connsiteY28" fmla="*/ 2374900 h 3246967"/>
              <a:gd name="connsiteX29" fmla="*/ 2733299 w 8346699"/>
              <a:gd name="connsiteY29" fmla="*/ 2413000 h 3246967"/>
              <a:gd name="connsiteX30" fmla="*/ 2657099 w 8346699"/>
              <a:gd name="connsiteY30" fmla="*/ 2476500 h 3246967"/>
              <a:gd name="connsiteX31" fmla="*/ 2580899 w 8346699"/>
              <a:gd name="connsiteY31" fmla="*/ 2527300 h 3246967"/>
              <a:gd name="connsiteX32" fmla="*/ 2479299 w 8346699"/>
              <a:gd name="connsiteY32" fmla="*/ 2641600 h 3246967"/>
              <a:gd name="connsiteX33" fmla="*/ 2441199 w 8346699"/>
              <a:gd name="connsiteY33" fmla="*/ 2679700 h 3246967"/>
              <a:gd name="connsiteX34" fmla="*/ 2364999 w 8346699"/>
              <a:gd name="connsiteY34" fmla="*/ 2870200 h 3246967"/>
              <a:gd name="connsiteX35" fmla="*/ 2288799 w 8346699"/>
              <a:gd name="connsiteY35" fmla="*/ 2933700 h 3246967"/>
              <a:gd name="connsiteX36" fmla="*/ 2161799 w 8346699"/>
              <a:gd name="connsiteY36" fmla="*/ 3022600 h 3246967"/>
              <a:gd name="connsiteX37" fmla="*/ 2110999 w 8346699"/>
              <a:gd name="connsiteY37" fmla="*/ 3048000 h 3246967"/>
              <a:gd name="connsiteX38" fmla="*/ 2072899 w 8346699"/>
              <a:gd name="connsiteY38" fmla="*/ 3073400 h 3246967"/>
              <a:gd name="connsiteX39" fmla="*/ 1996699 w 8346699"/>
              <a:gd name="connsiteY39" fmla="*/ 3098800 h 3246967"/>
              <a:gd name="connsiteX40" fmla="*/ 1958599 w 8346699"/>
              <a:gd name="connsiteY40" fmla="*/ 3111500 h 3246967"/>
              <a:gd name="connsiteX41" fmla="*/ 2364999 w 8346699"/>
              <a:gd name="connsiteY41" fmla="*/ 3136900 h 3246967"/>
              <a:gd name="connsiteX42" fmla="*/ 2669799 w 8346699"/>
              <a:gd name="connsiteY42" fmla="*/ 3162300 h 3246967"/>
              <a:gd name="connsiteX43" fmla="*/ 2885699 w 8346699"/>
              <a:gd name="connsiteY43" fmla="*/ 3175000 h 3246967"/>
              <a:gd name="connsiteX44" fmla="*/ 3406399 w 8346699"/>
              <a:gd name="connsiteY44" fmla="*/ 3149600 h 3246967"/>
              <a:gd name="connsiteX45" fmla="*/ 3533399 w 8346699"/>
              <a:gd name="connsiteY45" fmla="*/ 3124200 h 3246967"/>
              <a:gd name="connsiteX46" fmla="*/ 3609599 w 8346699"/>
              <a:gd name="connsiteY46" fmla="*/ 3098800 h 3246967"/>
              <a:gd name="connsiteX47" fmla="*/ 4104899 w 8346699"/>
              <a:gd name="connsiteY47" fmla="*/ 3073400 h 3246967"/>
              <a:gd name="connsiteX48" fmla="*/ 4282699 w 8346699"/>
              <a:gd name="connsiteY48" fmla="*/ 3048000 h 3246967"/>
              <a:gd name="connsiteX49" fmla="*/ 4358899 w 8346699"/>
              <a:gd name="connsiteY49" fmla="*/ 3035300 h 3246967"/>
              <a:gd name="connsiteX50" fmla="*/ 4435099 w 8346699"/>
              <a:gd name="connsiteY50" fmla="*/ 3009900 h 3246967"/>
              <a:gd name="connsiteX51" fmla="*/ 5044699 w 8346699"/>
              <a:gd name="connsiteY51" fmla="*/ 3022600 h 3246967"/>
              <a:gd name="connsiteX52" fmla="*/ 5120899 w 8346699"/>
              <a:gd name="connsiteY52" fmla="*/ 3048000 h 3246967"/>
              <a:gd name="connsiteX53" fmla="*/ 5273299 w 8346699"/>
              <a:gd name="connsiteY53" fmla="*/ 3060700 h 3246967"/>
              <a:gd name="connsiteX54" fmla="*/ 5451099 w 8346699"/>
              <a:gd name="connsiteY54" fmla="*/ 3086100 h 3246967"/>
              <a:gd name="connsiteX55" fmla="*/ 5819399 w 8346699"/>
              <a:gd name="connsiteY55" fmla="*/ 3098800 h 3246967"/>
              <a:gd name="connsiteX56" fmla="*/ 6225799 w 8346699"/>
              <a:gd name="connsiteY56" fmla="*/ 3124200 h 3246967"/>
              <a:gd name="connsiteX57" fmla="*/ 6301999 w 8346699"/>
              <a:gd name="connsiteY57" fmla="*/ 3187700 h 3246967"/>
              <a:gd name="connsiteX58" fmla="*/ 6759199 w 8346699"/>
              <a:gd name="connsiteY58" fmla="*/ 3175000 h 3246967"/>
              <a:gd name="connsiteX59" fmla="*/ 6809999 w 8346699"/>
              <a:gd name="connsiteY59" fmla="*/ 3149600 h 3246967"/>
              <a:gd name="connsiteX60" fmla="*/ 6873499 w 8346699"/>
              <a:gd name="connsiteY60" fmla="*/ 3136900 h 3246967"/>
              <a:gd name="connsiteX61" fmla="*/ 6784599 w 8346699"/>
              <a:gd name="connsiteY61" fmla="*/ 3098800 h 3246967"/>
              <a:gd name="connsiteX62" fmla="*/ 6644899 w 8346699"/>
              <a:gd name="connsiteY62" fmla="*/ 3086100 h 3246967"/>
              <a:gd name="connsiteX63" fmla="*/ 6543299 w 8346699"/>
              <a:gd name="connsiteY63" fmla="*/ 3073400 h 3246967"/>
              <a:gd name="connsiteX64" fmla="*/ 6276599 w 8346699"/>
              <a:gd name="connsiteY64" fmla="*/ 3048000 h 3246967"/>
              <a:gd name="connsiteX65" fmla="*/ 6225799 w 8346699"/>
              <a:gd name="connsiteY65" fmla="*/ 3022600 h 3246967"/>
              <a:gd name="connsiteX66" fmla="*/ 6301999 w 8346699"/>
              <a:gd name="connsiteY66" fmla="*/ 2971800 h 3246967"/>
              <a:gd name="connsiteX67" fmla="*/ 6479799 w 8346699"/>
              <a:gd name="connsiteY67" fmla="*/ 2946400 h 3246967"/>
              <a:gd name="connsiteX68" fmla="*/ 6594099 w 8346699"/>
              <a:gd name="connsiteY68" fmla="*/ 2908300 h 3246967"/>
              <a:gd name="connsiteX69" fmla="*/ 6644899 w 8346699"/>
              <a:gd name="connsiteY69" fmla="*/ 2895600 h 3246967"/>
              <a:gd name="connsiteX70" fmla="*/ 5946399 w 8346699"/>
              <a:gd name="connsiteY70" fmla="*/ 2870200 h 3246967"/>
              <a:gd name="connsiteX71" fmla="*/ 5857499 w 8346699"/>
              <a:gd name="connsiteY71" fmla="*/ 2857500 h 3246967"/>
              <a:gd name="connsiteX72" fmla="*/ 5666999 w 8346699"/>
              <a:gd name="connsiteY72" fmla="*/ 2844800 h 3246967"/>
              <a:gd name="connsiteX73" fmla="*/ 5209799 w 8346699"/>
              <a:gd name="connsiteY73" fmla="*/ 2832100 h 3246967"/>
              <a:gd name="connsiteX74" fmla="*/ 5146299 w 8346699"/>
              <a:gd name="connsiteY74" fmla="*/ 2819400 h 3246967"/>
              <a:gd name="connsiteX75" fmla="*/ 5108199 w 8346699"/>
              <a:gd name="connsiteY75" fmla="*/ 2806700 h 3246967"/>
              <a:gd name="connsiteX76" fmla="*/ 4587499 w 8346699"/>
              <a:gd name="connsiteY76" fmla="*/ 2819400 h 3246967"/>
              <a:gd name="connsiteX77" fmla="*/ 4485899 w 8346699"/>
              <a:gd name="connsiteY77" fmla="*/ 2832100 h 3246967"/>
              <a:gd name="connsiteX78" fmla="*/ 4244599 w 8346699"/>
              <a:gd name="connsiteY78" fmla="*/ 2870200 h 3246967"/>
              <a:gd name="connsiteX79" fmla="*/ 4028699 w 8346699"/>
              <a:gd name="connsiteY79" fmla="*/ 2882900 h 3246967"/>
              <a:gd name="connsiteX80" fmla="*/ 3520699 w 8346699"/>
              <a:gd name="connsiteY80" fmla="*/ 2870200 h 3246967"/>
              <a:gd name="connsiteX81" fmla="*/ 3482599 w 8346699"/>
              <a:gd name="connsiteY81" fmla="*/ 2857500 h 3246967"/>
              <a:gd name="connsiteX82" fmla="*/ 3355599 w 8346699"/>
              <a:gd name="connsiteY82" fmla="*/ 2870200 h 3246967"/>
              <a:gd name="connsiteX83" fmla="*/ 3330199 w 8346699"/>
              <a:gd name="connsiteY83" fmla="*/ 2908300 h 3246967"/>
              <a:gd name="connsiteX84" fmla="*/ 3304799 w 8346699"/>
              <a:gd name="connsiteY84" fmla="*/ 2997200 h 3246967"/>
              <a:gd name="connsiteX85" fmla="*/ 3190499 w 8346699"/>
              <a:gd name="connsiteY85" fmla="*/ 3060700 h 3246967"/>
              <a:gd name="connsiteX86" fmla="*/ 3114299 w 8346699"/>
              <a:gd name="connsiteY86" fmla="*/ 3098800 h 3246967"/>
              <a:gd name="connsiteX87" fmla="*/ 3012699 w 8346699"/>
              <a:gd name="connsiteY87" fmla="*/ 3086100 h 3246967"/>
              <a:gd name="connsiteX88" fmla="*/ 3025399 w 8346699"/>
              <a:gd name="connsiteY88" fmla="*/ 3035300 h 3246967"/>
              <a:gd name="connsiteX89" fmla="*/ 3076199 w 8346699"/>
              <a:gd name="connsiteY89" fmla="*/ 3022600 h 3246967"/>
              <a:gd name="connsiteX90" fmla="*/ 3114299 w 8346699"/>
              <a:gd name="connsiteY90" fmla="*/ 2997200 h 3246967"/>
              <a:gd name="connsiteX91" fmla="*/ 3190499 w 8346699"/>
              <a:gd name="connsiteY91" fmla="*/ 2971800 h 3246967"/>
              <a:gd name="connsiteX92" fmla="*/ 3266699 w 8346699"/>
              <a:gd name="connsiteY92" fmla="*/ 2933700 h 3246967"/>
              <a:gd name="connsiteX93" fmla="*/ 3304799 w 8346699"/>
              <a:gd name="connsiteY93" fmla="*/ 2908300 h 3246967"/>
              <a:gd name="connsiteX94" fmla="*/ 3330199 w 8346699"/>
              <a:gd name="connsiteY94" fmla="*/ 2870200 h 3246967"/>
              <a:gd name="connsiteX95" fmla="*/ 3368299 w 8346699"/>
              <a:gd name="connsiteY95" fmla="*/ 2857500 h 3246967"/>
              <a:gd name="connsiteX96" fmla="*/ 3406399 w 8346699"/>
              <a:gd name="connsiteY96" fmla="*/ 2832100 h 3246967"/>
              <a:gd name="connsiteX97" fmla="*/ 3660399 w 8346699"/>
              <a:gd name="connsiteY97" fmla="*/ 2806700 h 3246967"/>
              <a:gd name="connsiteX98" fmla="*/ 3761999 w 8346699"/>
              <a:gd name="connsiteY98" fmla="*/ 2781300 h 3246967"/>
              <a:gd name="connsiteX99" fmla="*/ 3838199 w 8346699"/>
              <a:gd name="connsiteY99" fmla="*/ 2755900 h 3246967"/>
              <a:gd name="connsiteX100" fmla="*/ 3876299 w 8346699"/>
              <a:gd name="connsiteY100" fmla="*/ 2730500 h 3246967"/>
              <a:gd name="connsiteX101" fmla="*/ 3927099 w 8346699"/>
              <a:gd name="connsiteY101" fmla="*/ 2717800 h 3246967"/>
              <a:gd name="connsiteX102" fmla="*/ 3965199 w 8346699"/>
              <a:gd name="connsiteY102" fmla="*/ 2705100 h 3246967"/>
              <a:gd name="connsiteX103" fmla="*/ 3990599 w 8346699"/>
              <a:gd name="connsiteY103" fmla="*/ 2667000 h 3246967"/>
              <a:gd name="connsiteX104" fmla="*/ 3927099 w 8346699"/>
              <a:gd name="connsiteY104" fmla="*/ 2654300 h 3246967"/>
              <a:gd name="connsiteX105" fmla="*/ 3876299 w 8346699"/>
              <a:gd name="connsiteY105" fmla="*/ 2641600 h 3246967"/>
              <a:gd name="connsiteX106" fmla="*/ 3800099 w 8346699"/>
              <a:gd name="connsiteY106" fmla="*/ 2616200 h 3246967"/>
              <a:gd name="connsiteX107" fmla="*/ 3787399 w 8346699"/>
              <a:gd name="connsiteY107" fmla="*/ 2578100 h 3246967"/>
              <a:gd name="connsiteX108" fmla="*/ 3698499 w 8346699"/>
              <a:gd name="connsiteY108" fmla="*/ 2463800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847599 w 8346699"/>
              <a:gd name="connsiteY27" fmla="*/ 2336800 h 3246967"/>
              <a:gd name="connsiteX28" fmla="*/ 2809499 w 8346699"/>
              <a:gd name="connsiteY28" fmla="*/ 2374900 h 3246967"/>
              <a:gd name="connsiteX29" fmla="*/ 2733299 w 8346699"/>
              <a:gd name="connsiteY29" fmla="*/ 2413000 h 3246967"/>
              <a:gd name="connsiteX30" fmla="*/ 2657099 w 8346699"/>
              <a:gd name="connsiteY30" fmla="*/ 2476500 h 3246967"/>
              <a:gd name="connsiteX31" fmla="*/ 2580899 w 8346699"/>
              <a:gd name="connsiteY31" fmla="*/ 2527300 h 3246967"/>
              <a:gd name="connsiteX32" fmla="*/ 2479299 w 8346699"/>
              <a:gd name="connsiteY32" fmla="*/ 2641600 h 3246967"/>
              <a:gd name="connsiteX33" fmla="*/ 2441199 w 8346699"/>
              <a:gd name="connsiteY33" fmla="*/ 2679700 h 3246967"/>
              <a:gd name="connsiteX34" fmla="*/ 2364999 w 8346699"/>
              <a:gd name="connsiteY34" fmla="*/ 2870200 h 3246967"/>
              <a:gd name="connsiteX35" fmla="*/ 2288799 w 8346699"/>
              <a:gd name="connsiteY35" fmla="*/ 2933700 h 3246967"/>
              <a:gd name="connsiteX36" fmla="*/ 2161799 w 8346699"/>
              <a:gd name="connsiteY36" fmla="*/ 3022600 h 3246967"/>
              <a:gd name="connsiteX37" fmla="*/ 2110999 w 8346699"/>
              <a:gd name="connsiteY37" fmla="*/ 3048000 h 3246967"/>
              <a:gd name="connsiteX38" fmla="*/ 2072899 w 8346699"/>
              <a:gd name="connsiteY38" fmla="*/ 3073400 h 3246967"/>
              <a:gd name="connsiteX39" fmla="*/ 1996699 w 8346699"/>
              <a:gd name="connsiteY39" fmla="*/ 3098800 h 3246967"/>
              <a:gd name="connsiteX40" fmla="*/ 1958599 w 8346699"/>
              <a:gd name="connsiteY40" fmla="*/ 3111500 h 3246967"/>
              <a:gd name="connsiteX41" fmla="*/ 2364999 w 8346699"/>
              <a:gd name="connsiteY41" fmla="*/ 3136900 h 3246967"/>
              <a:gd name="connsiteX42" fmla="*/ 2669799 w 8346699"/>
              <a:gd name="connsiteY42" fmla="*/ 3162300 h 3246967"/>
              <a:gd name="connsiteX43" fmla="*/ 2885699 w 8346699"/>
              <a:gd name="connsiteY43" fmla="*/ 3175000 h 3246967"/>
              <a:gd name="connsiteX44" fmla="*/ 3406399 w 8346699"/>
              <a:gd name="connsiteY44" fmla="*/ 3149600 h 3246967"/>
              <a:gd name="connsiteX45" fmla="*/ 3533399 w 8346699"/>
              <a:gd name="connsiteY45" fmla="*/ 3124200 h 3246967"/>
              <a:gd name="connsiteX46" fmla="*/ 3609599 w 8346699"/>
              <a:gd name="connsiteY46" fmla="*/ 3098800 h 3246967"/>
              <a:gd name="connsiteX47" fmla="*/ 4104899 w 8346699"/>
              <a:gd name="connsiteY47" fmla="*/ 3073400 h 3246967"/>
              <a:gd name="connsiteX48" fmla="*/ 4282699 w 8346699"/>
              <a:gd name="connsiteY48" fmla="*/ 3048000 h 3246967"/>
              <a:gd name="connsiteX49" fmla="*/ 4358899 w 8346699"/>
              <a:gd name="connsiteY49" fmla="*/ 3035300 h 3246967"/>
              <a:gd name="connsiteX50" fmla="*/ 4435099 w 8346699"/>
              <a:gd name="connsiteY50" fmla="*/ 3009900 h 3246967"/>
              <a:gd name="connsiteX51" fmla="*/ 5044699 w 8346699"/>
              <a:gd name="connsiteY51" fmla="*/ 3022600 h 3246967"/>
              <a:gd name="connsiteX52" fmla="*/ 5120899 w 8346699"/>
              <a:gd name="connsiteY52" fmla="*/ 3048000 h 3246967"/>
              <a:gd name="connsiteX53" fmla="*/ 5273299 w 8346699"/>
              <a:gd name="connsiteY53" fmla="*/ 3060700 h 3246967"/>
              <a:gd name="connsiteX54" fmla="*/ 5451099 w 8346699"/>
              <a:gd name="connsiteY54" fmla="*/ 3086100 h 3246967"/>
              <a:gd name="connsiteX55" fmla="*/ 5819399 w 8346699"/>
              <a:gd name="connsiteY55" fmla="*/ 3098800 h 3246967"/>
              <a:gd name="connsiteX56" fmla="*/ 6225799 w 8346699"/>
              <a:gd name="connsiteY56" fmla="*/ 3124200 h 3246967"/>
              <a:gd name="connsiteX57" fmla="*/ 6301999 w 8346699"/>
              <a:gd name="connsiteY57" fmla="*/ 3187700 h 3246967"/>
              <a:gd name="connsiteX58" fmla="*/ 6759199 w 8346699"/>
              <a:gd name="connsiteY58" fmla="*/ 3175000 h 3246967"/>
              <a:gd name="connsiteX59" fmla="*/ 6809999 w 8346699"/>
              <a:gd name="connsiteY59" fmla="*/ 3149600 h 3246967"/>
              <a:gd name="connsiteX60" fmla="*/ 6873499 w 8346699"/>
              <a:gd name="connsiteY60" fmla="*/ 3136900 h 3246967"/>
              <a:gd name="connsiteX61" fmla="*/ 6784599 w 8346699"/>
              <a:gd name="connsiteY61" fmla="*/ 3098800 h 3246967"/>
              <a:gd name="connsiteX62" fmla="*/ 6644899 w 8346699"/>
              <a:gd name="connsiteY62" fmla="*/ 3086100 h 3246967"/>
              <a:gd name="connsiteX63" fmla="*/ 6543299 w 8346699"/>
              <a:gd name="connsiteY63" fmla="*/ 3073400 h 3246967"/>
              <a:gd name="connsiteX64" fmla="*/ 6276599 w 8346699"/>
              <a:gd name="connsiteY64" fmla="*/ 3048000 h 3246967"/>
              <a:gd name="connsiteX65" fmla="*/ 6225799 w 8346699"/>
              <a:gd name="connsiteY65" fmla="*/ 3022600 h 3246967"/>
              <a:gd name="connsiteX66" fmla="*/ 6301999 w 8346699"/>
              <a:gd name="connsiteY66" fmla="*/ 2971800 h 3246967"/>
              <a:gd name="connsiteX67" fmla="*/ 6479799 w 8346699"/>
              <a:gd name="connsiteY67" fmla="*/ 2946400 h 3246967"/>
              <a:gd name="connsiteX68" fmla="*/ 6594099 w 8346699"/>
              <a:gd name="connsiteY68" fmla="*/ 2908300 h 3246967"/>
              <a:gd name="connsiteX69" fmla="*/ 6644899 w 8346699"/>
              <a:gd name="connsiteY69" fmla="*/ 2895600 h 3246967"/>
              <a:gd name="connsiteX70" fmla="*/ 5946399 w 8346699"/>
              <a:gd name="connsiteY70" fmla="*/ 2870200 h 3246967"/>
              <a:gd name="connsiteX71" fmla="*/ 5857499 w 8346699"/>
              <a:gd name="connsiteY71" fmla="*/ 2857500 h 3246967"/>
              <a:gd name="connsiteX72" fmla="*/ 5666999 w 8346699"/>
              <a:gd name="connsiteY72" fmla="*/ 2844800 h 3246967"/>
              <a:gd name="connsiteX73" fmla="*/ 5209799 w 8346699"/>
              <a:gd name="connsiteY73" fmla="*/ 2832100 h 3246967"/>
              <a:gd name="connsiteX74" fmla="*/ 5146299 w 8346699"/>
              <a:gd name="connsiteY74" fmla="*/ 2819400 h 3246967"/>
              <a:gd name="connsiteX75" fmla="*/ 5108199 w 8346699"/>
              <a:gd name="connsiteY75" fmla="*/ 2806700 h 3246967"/>
              <a:gd name="connsiteX76" fmla="*/ 4587499 w 8346699"/>
              <a:gd name="connsiteY76" fmla="*/ 2819400 h 3246967"/>
              <a:gd name="connsiteX77" fmla="*/ 4485899 w 8346699"/>
              <a:gd name="connsiteY77" fmla="*/ 2832100 h 3246967"/>
              <a:gd name="connsiteX78" fmla="*/ 4244599 w 8346699"/>
              <a:gd name="connsiteY78" fmla="*/ 2870200 h 3246967"/>
              <a:gd name="connsiteX79" fmla="*/ 4028699 w 8346699"/>
              <a:gd name="connsiteY79" fmla="*/ 2882900 h 3246967"/>
              <a:gd name="connsiteX80" fmla="*/ 3520699 w 8346699"/>
              <a:gd name="connsiteY80" fmla="*/ 2870200 h 3246967"/>
              <a:gd name="connsiteX81" fmla="*/ 3482599 w 8346699"/>
              <a:gd name="connsiteY81" fmla="*/ 2857500 h 3246967"/>
              <a:gd name="connsiteX82" fmla="*/ 3355599 w 8346699"/>
              <a:gd name="connsiteY82" fmla="*/ 2870200 h 3246967"/>
              <a:gd name="connsiteX83" fmla="*/ 3330199 w 8346699"/>
              <a:gd name="connsiteY83" fmla="*/ 2908300 h 3246967"/>
              <a:gd name="connsiteX84" fmla="*/ 3304799 w 8346699"/>
              <a:gd name="connsiteY84" fmla="*/ 2997200 h 3246967"/>
              <a:gd name="connsiteX85" fmla="*/ 3190499 w 8346699"/>
              <a:gd name="connsiteY85" fmla="*/ 3060700 h 3246967"/>
              <a:gd name="connsiteX86" fmla="*/ 3114299 w 8346699"/>
              <a:gd name="connsiteY86" fmla="*/ 3098800 h 3246967"/>
              <a:gd name="connsiteX87" fmla="*/ 3012699 w 8346699"/>
              <a:gd name="connsiteY87" fmla="*/ 3086100 h 3246967"/>
              <a:gd name="connsiteX88" fmla="*/ 3025399 w 8346699"/>
              <a:gd name="connsiteY88" fmla="*/ 3035300 h 3246967"/>
              <a:gd name="connsiteX89" fmla="*/ 3076199 w 8346699"/>
              <a:gd name="connsiteY89" fmla="*/ 3022600 h 3246967"/>
              <a:gd name="connsiteX90" fmla="*/ 3114299 w 8346699"/>
              <a:gd name="connsiteY90" fmla="*/ 2997200 h 3246967"/>
              <a:gd name="connsiteX91" fmla="*/ 3190499 w 8346699"/>
              <a:gd name="connsiteY91" fmla="*/ 2971800 h 3246967"/>
              <a:gd name="connsiteX92" fmla="*/ 3266699 w 8346699"/>
              <a:gd name="connsiteY92" fmla="*/ 2933700 h 3246967"/>
              <a:gd name="connsiteX93" fmla="*/ 3304799 w 8346699"/>
              <a:gd name="connsiteY93" fmla="*/ 2908300 h 3246967"/>
              <a:gd name="connsiteX94" fmla="*/ 3330199 w 8346699"/>
              <a:gd name="connsiteY94" fmla="*/ 2870200 h 3246967"/>
              <a:gd name="connsiteX95" fmla="*/ 3368299 w 8346699"/>
              <a:gd name="connsiteY95" fmla="*/ 2857500 h 3246967"/>
              <a:gd name="connsiteX96" fmla="*/ 3406399 w 8346699"/>
              <a:gd name="connsiteY96" fmla="*/ 2832100 h 3246967"/>
              <a:gd name="connsiteX97" fmla="*/ 3660399 w 8346699"/>
              <a:gd name="connsiteY97" fmla="*/ 2806700 h 3246967"/>
              <a:gd name="connsiteX98" fmla="*/ 3761999 w 8346699"/>
              <a:gd name="connsiteY98" fmla="*/ 2781300 h 3246967"/>
              <a:gd name="connsiteX99" fmla="*/ 3838199 w 8346699"/>
              <a:gd name="connsiteY99" fmla="*/ 2755900 h 3246967"/>
              <a:gd name="connsiteX100" fmla="*/ 3876299 w 8346699"/>
              <a:gd name="connsiteY100" fmla="*/ 2730500 h 3246967"/>
              <a:gd name="connsiteX101" fmla="*/ 3927099 w 8346699"/>
              <a:gd name="connsiteY101" fmla="*/ 2717800 h 3246967"/>
              <a:gd name="connsiteX102" fmla="*/ 3965199 w 8346699"/>
              <a:gd name="connsiteY102" fmla="*/ 2705100 h 3246967"/>
              <a:gd name="connsiteX103" fmla="*/ 3990599 w 8346699"/>
              <a:gd name="connsiteY103" fmla="*/ 2667000 h 3246967"/>
              <a:gd name="connsiteX104" fmla="*/ 3927099 w 8346699"/>
              <a:gd name="connsiteY104" fmla="*/ 2654300 h 3246967"/>
              <a:gd name="connsiteX105" fmla="*/ 3876299 w 8346699"/>
              <a:gd name="connsiteY105" fmla="*/ 2641600 h 3246967"/>
              <a:gd name="connsiteX106" fmla="*/ 3800099 w 8346699"/>
              <a:gd name="connsiteY106" fmla="*/ 2616200 h 3246967"/>
              <a:gd name="connsiteX107" fmla="*/ 3787399 w 8346699"/>
              <a:gd name="connsiteY107" fmla="*/ 2578100 h 3246967"/>
              <a:gd name="connsiteX108" fmla="*/ 3698499 w 8346699"/>
              <a:gd name="connsiteY108" fmla="*/ 2463800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809499 w 8346699"/>
              <a:gd name="connsiteY27" fmla="*/ 2374900 h 3246967"/>
              <a:gd name="connsiteX28" fmla="*/ 2733299 w 8346699"/>
              <a:gd name="connsiteY28" fmla="*/ 2413000 h 3246967"/>
              <a:gd name="connsiteX29" fmla="*/ 2657099 w 8346699"/>
              <a:gd name="connsiteY29" fmla="*/ 2476500 h 3246967"/>
              <a:gd name="connsiteX30" fmla="*/ 2580899 w 8346699"/>
              <a:gd name="connsiteY30" fmla="*/ 2527300 h 3246967"/>
              <a:gd name="connsiteX31" fmla="*/ 2479299 w 8346699"/>
              <a:gd name="connsiteY31" fmla="*/ 2641600 h 3246967"/>
              <a:gd name="connsiteX32" fmla="*/ 2441199 w 8346699"/>
              <a:gd name="connsiteY32" fmla="*/ 2679700 h 3246967"/>
              <a:gd name="connsiteX33" fmla="*/ 2364999 w 8346699"/>
              <a:gd name="connsiteY33" fmla="*/ 2870200 h 3246967"/>
              <a:gd name="connsiteX34" fmla="*/ 2288799 w 8346699"/>
              <a:gd name="connsiteY34" fmla="*/ 2933700 h 3246967"/>
              <a:gd name="connsiteX35" fmla="*/ 2161799 w 8346699"/>
              <a:gd name="connsiteY35" fmla="*/ 3022600 h 3246967"/>
              <a:gd name="connsiteX36" fmla="*/ 2110999 w 8346699"/>
              <a:gd name="connsiteY36" fmla="*/ 3048000 h 3246967"/>
              <a:gd name="connsiteX37" fmla="*/ 2072899 w 8346699"/>
              <a:gd name="connsiteY37" fmla="*/ 3073400 h 3246967"/>
              <a:gd name="connsiteX38" fmla="*/ 1996699 w 8346699"/>
              <a:gd name="connsiteY38" fmla="*/ 3098800 h 3246967"/>
              <a:gd name="connsiteX39" fmla="*/ 1958599 w 8346699"/>
              <a:gd name="connsiteY39" fmla="*/ 3111500 h 3246967"/>
              <a:gd name="connsiteX40" fmla="*/ 2364999 w 8346699"/>
              <a:gd name="connsiteY40" fmla="*/ 3136900 h 3246967"/>
              <a:gd name="connsiteX41" fmla="*/ 2669799 w 8346699"/>
              <a:gd name="connsiteY41" fmla="*/ 3162300 h 3246967"/>
              <a:gd name="connsiteX42" fmla="*/ 2885699 w 8346699"/>
              <a:gd name="connsiteY42" fmla="*/ 3175000 h 3246967"/>
              <a:gd name="connsiteX43" fmla="*/ 3406399 w 8346699"/>
              <a:gd name="connsiteY43" fmla="*/ 3149600 h 3246967"/>
              <a:gd name="connsiteX44" fmla="*/ 3533399 w 8346699"/>
              <a:gd name="connsiteY44" fmla="*/ 3124200 h 3246967"/>
              <a:gd name="connsiteX45" fmla="*/ 3609599 w 8346699"/>
              <a:gd name="connsiteY45" fmla="*/ 3098800 h 3246967"/>
              <a:gd name="connsiteX46" fmla="*/ 4104899 w 8346699"/>
              <a:gd name="connsiteY46" fmla="*/ 3073400 h 3246967"/>
              <a:gd name="connsiteX47" fmla="*/ 4282699 w 8346699"/>
              <a:gd name="connsiteY47" fmla="*/ 3048000 h 3246967"/>
              <a:gd name="connsiteX48" fmla="*/ 4358899 w 8346699"/>
              <a:gd name="connsiteY48" fmla="*/ 3035300 h 3246967"/>
              <a:gd name="connsiteX49" fmla="*/ 4435099 w 8346699"/>
              <a:gd name="connsiteY49" fmla="*/ 3009900 h 3246967"/>
              <a:gd name="connsiteX50" fmla="*/ 5044699 w 8346699"/>
              <a:gd name="connsiteY50" fmla="*/ 3022600 h 3246967"/>
              <a:gd name="connsiteX51" fmla="*/ 5120899 w 8346699"/>
              <a:gd name="connsiteY51" fmla="*/ 3048000 h 3246967"/>
              <a:gd name="connsiteX52" fmla="*/ 5273299 w 8346699"/>
              <a:gd name="connsiteY52" fmla="*/ 3060700 h 3246967"/>
              <a:gd name="connsiteX53" fmla="*/ 5451099 w 8346699"/>
              <a:gd name="connsiteY53" fmla="*/ 3086100 h 3246967"/>
              <a:gd name="connsiteX54" fmla="*/ 5819399 w 8346699"/>
              <a:gd name="connsiteY54" fmla="*/ 3098800 h 3246967"/>
              <a:gd name="connsiteX55" fmla="*/ 6225799 w 8346699"/>
              <a:gd name="connsiteY55" fmla="*/ 3124200 h 3246967"/>
              <a:gd name="connsiteX56" fmla="*/ 6301999 w 8346699"/>
              <a:gd name="connsiteY56" fmla="*/ 3187700 h 3246967"/>
              <a:gd name="connsiteX57" fmla="*/ 6759199 w 8346699"/>
              <a:gd name="connsiteY57" fmla="*/ 3175000 h 3246967"/>
              <a:gd name="connsiteX58" fmla="*/ 6809999 w 8346699"/>
              <a:gd name="connsiteY58" fmla="*/ 3149600 h 3246967"/>
              <a:gd name="connsiteX59" fmla="*/ 6873499 w 8346699"/>
              <a:gd name="connsiteY59" fmla="*/ 3136900 h 3246967"/>
              <a:gd name="connsiteX60" fmla="*/ 6784599 w 8346699"/>
              <a:gd name="connsiteY60" fmla="*/ 3098800 h 3246967"/>
              <a:gd name="connsiteX61" fmla="*/ 6644899 w 8346699"/>
              <a:gd name="connsiteY61" fmla="*/ 3086100 h 3246967"/>
              <a:gd name="connsiteX62" fmla="*/ 6543299 w 8346699"/>
              <a:gd name="connsiteY62" fmla="*/ 3073400 h 3246967"/>
              <a:gd name="connsiteX63" fmla="*/ 6276599 w 8346699"/>
              <a:gd name="connsiteY63" fmla="*/ 3048000 h 3246967"/>
              <a:gd name="connsiteX64" fmla="*/ 6225799 w 8346699"/>
              <a:gd name="connsiteY64" fmla="*/ 3022600 h 3246967"/>
              <a:gd name="connsiteX65" fmla="*/ 6301999 w 8346699"/>
              <a:gd name="connsiteY65" fmla="*/ 2971800 h 3246967"/>
              <a:gd name="connsiteX66" fmla="*/ 6479799 w 8346699"/>
              <a:gd name="connsiteY66" fmla="*/ 2946400 h 3246967"/>
              <a:gd name="connsiteX67" fmla="*/ 6594099 w 8346699"/>
              <a:gd name="connsiteY67" fmla="*/ 2908300 h 3246967"/>
              <a:gd name="connsiteX68" fmla="*/ 6644899 w 8346699"/>
              <a:gd name="connsiteY68" fmla="*/ 2895600 h 3246967"/>
              <a:gd name="connsiteX69" fmla="*/ 5946399 w 8346699"/>
              <a:gd name="connsiteY69" fmla="*/ 2870200 h 3246967"/>
              <a:gd name="connsiteX70" fmla="*/ 5857499 w 8346699"/>
              <a:gd name="connsiteY70" fmla="*/ 2857500 h 3246967"/>
              <a:gd name="connsiteX71" fmla="*/ 5666999 w 8346699"/>
              <a:gd name="connsiteY71" fmla="*/ 2844800 h 3246967"/>
              <a:gd name="connsiteX72" fmla="*/ 5209799 w 8346699"/>
              <a:gd name="connsiteY72" fmla="*/ 2832100 h 3246967"/>
              <a:gd name="connsiteX73" fmla="*/ 5146299 w 8346699"/>
              <a:gd name="connsiteY73" fmla="*/ 2819400 h 3246967"/>
              <a:gd name="connsiteX74" fmla="*/ 5108199 w 8346699"/>
              <a:gd name="connsiteY74" fmla="*/ 2806700 h 3246967"/>
              <a:gd name="connsiteX75" fmla="*/ 4587499 w 8346699"/>
              <a:gd name="connsiteY75" fmla="*/ 2819400 h 3246967"/>
              <a:gd name="connsiteX76" fmla="*/ 4485899 w 8346699"/>
              <a:gd name="connsiteY76" fmla="*/ 2832100 h 3246967"/>
              <a:gd name="connsiteX77" fmla="*/ 4244599 w 8346699"/>
              <a:gd name="connsiteY77" fmla="*/ 2870200 h 3246967"/>
              <a:gd name="connsiteX78" fmla="*/ 4028699 w 8346699"/>
              <a:gd name="connsiteY78" fmla="*/ 2882900 h 3246967"/>
              <a:gd name="connsiteX79" fmla="*/ 3520699 w 8346699"/>
              <a:gd name="connsiteY79" fmla="*/ 2870200 h 3246967"/>
              <a:gd name="connsiteX80" fmla="*/ 3482599 w 8346699"/>
              <a:gd name="connsiteY80" fmla="*/ 2857500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304799 w 8346699"/>
              <a:gd name="connsiteY92" fmla="*/ 2908300 h 3246967"/>
              <a:gd name="connsiteX93" fmla="*/ 3330199 w 8346699"/>
              <a:gd name="connsiteY93" fmla="*/ 2870200 h 3246967"/>
              <a:gd name="connsiteX94" fmla="*/ 3368299 w 8346699"/>
              <a:gd name="connsiteY94" fmla="*/ 28575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822199 w 8346699"/>
              <a:gd name="connsiteY26" fmla="*/ 2387600 h 3246967"/>
              <a:gd name="connsiteX27" fmla="*/ 2733299 w 8346699"/>
              <a:gd name="connsiteY27" fmla="*/ 2413000 h 3246967"/>
              <a:gd name="connsiteX28" fmla="*/ 2657099 w 8346699"/>
              <a:gd name="connsiteY28" fmla="*/ 2476500 h 3246967"/>
              <a:gd name="connsiteX29" fmla="*/ 2580899 w 8346699"/>
              <a:gd name="connsiteY29" fmla="*/ 2527300 h 3246967"/>
              <a:gd name="connsiteX30" fmla="*/ 2479299 w 8346699"/>
              <a:gd name="connsiteY30" fmla="*/ 2641600 h 3246967"/>
              <a:gd name="connsiteX31" fmla="*/ 2441199 w 8346699"/>
              <a:gd name="connsiteY31" fmla="*/ 2679700 h 3246967"/>
              <a:gd name="connsiteX32" fmla="*/ 2364999 w 8346699"/>
              <a:gd name="connsiteY32" fmla="*/ 2870200 h 3246967"/>
              <a:gd name="connsiteX33" fmla="*/ 2288799 w 8346699"/>
              <a:gd name="connsiteY33" fmla="*/ 2933700 h 3246967"/>
              <a:gd name="connsiteX34" fmla="*/ 2161799 w 8346699"/>
              <a:gd name="connsiteY34" fmla="*/ 3022600 h 3246967"/>
              <a:gd name="connsiteX35" fmla="*/ 2110999 w 8346699"/>
              <a:gd name="connsiteY35" fmla="*/ 3048000 h 3246967"/>
              <a:gd name="connsiteX36" fmla="*/ 2072899 w 8346699"/>
              <a:gd name="connsiteY36" fmla="*/ 3073400 h 3246967"/>
              <a:gd name="connsiteX37" fmla="*/ 1996699 w 8346699"/>
              <a:gd name="connsiteY37" fmla="*/ 3098800 h 3246967"/>
              <a:gd name="connsiteX38" fmla="*/ 1958599 w 8346699"/>
              <a:gd name="connsiteY38" fmla="*/ 3111500 h 3246967"/>
              <a:gd name="connsiteX39" fmla="*/ 2364999 w 8346699"/>
              <a:gd name="connsiteY39" fmla="*/ 3136900 h 3246967"/>
              <a:gd name="connsiteX40" fmla="*/ 2669799 w 8346699"/>
              <a:gd name="connsiteY40" fmla="*/ 3162300 h 3246967"/>
              <a:gd name="connsiteX41" fmla="*/ 2885699 w 8346699"/>
              <a:gd name="connsiteY41" fmla="*/ 3175000 h 3246967"/>
              <a:gd name="connsiteX42" fmla="*/ 3406399 w 8346699"/>
              <a:gd name="connsiteY42" fmla="*/ 3149600 h 3246967"/>
              <a:gd name="connsiteX43" fmla="*/ 3533399 w 8346699"/>
              <a:gd name="connsiteY43" fmla="*/ 3124200 h 3246967"/>
              <a:gd name="connsiteX44" fmla="*/ 3609599 w 8346699"/>
              <a:gd name="connsiteY44" fmla="*/ 3098800 h 3246967"/>
              <a:gd name="connsiteX45" fmla="*/ 4104899 w 8346699"/>
              <a:gd name="connsiteY45" fmla="*/ 3073400 h 3246967"/>
              <a:gd name="connsiteX46" fmla="*/ 4282699 w 8346699"/>
              <a:gd name="connsiteY46" fmla="*/ 3048000 h 3246967"/>
              <a:gd name="connsiteX47" fmla="*/ 4358899 w 8346699"/>
              <a:gd name="connsiteY47" fmla="*/ 3035300 h 3246967"/>
              <a:gd name="connsiteX48" fmla="*/ 4435099 w 8346699"/>
              <a:gd name="connsiteY48" fmla="*/ 3009900 h 3246967"/>
              <a:gd name="connsiteX49" fmla="*/ 5044699 w 8346699"/>
              <a:gd name="connsiteY49" fmla="*/ 3022600 h 3246967"/>
              <a:gd name="connsiteX50" fmla="*/ 5120899 w 8346699"/>
              <a:gd name="connsiteY50" fmla="*/ 3048000 h 3246967"/>
              <a:gd name="connsiteX51" fmla="*/ 5273299 w 8346699"/>
              <a:gd name="connsiteY51" fmla="*/ 3060700 h 3246967"/>
              <a:gd name="connsiteX52" fmla="*/ 5451099 w 8346699"/>
              <a:gd name="connsiteY52" fmla="*/ 3086100 h 3246967"/>
              <a:gd name="connsiteX53" fmla="*/ 5819399 w 8346699"/>
              <a:gd name="connsiteY53" fmla="*/ 3098800 h 3246967"/>
              <a:gd name="connsiteX54" fmla="*/ 6225799 w 8346699"/>
              <a:gd name="connsiteY54" fmla="*/ 3124200 h 3246967"/>
              <a:gd name="connsiteX55" fmla="*/ 6301999 w 8346699"/>
              <a:gd name="connsiteY55" fmla="*/ 3187700 h 3246967"/>
              <a:gd name="connsiteX56" fmla="*/ 6759199 w 8346699"/>
              <a:gd name="connsiteY56" fmla="*/ 3175000 h 3246967"/>
              <a:gd name="connsiteX57" fmla="*/ 6809999 w 8346699"/>
              <a:gd name="connsiteY57" fmla="*/ 3149600 h 3246967"/>
              <a:gd name="connsiteX58" fmla="*/ 6873499 w 8346699"/>
              <a:gd name="connsiteY58" fmla="*/ 3136900 h 3246967"/>
              <a:gd name="connsiteX59" fmla="*/ 6784599 w 8346699"/>
              <a:gd name="connsiteY59" fmla="*/ 3098800 h 3246967"/>
              <a:gd name="connsiteX60" fmla="*/ 6644899 w 8346699"/>
              <a:gd name="connsiteY60" fmla="*/ 3086100 h 3246967"/>
              <a:gd name="connsiteX61" fmla="*/ 6543299 w 8346699"/>
              <a:gd name="connsiteY61" fmla="*/ 3073400 h 3246967"/>
              <a:gd name="connsiteX62" fmla="*/ 6276599 w 8346699"/>
              <a:gd name="connsiteY62" fmla="*/ 3048000 h 3246967"/>
              <a:gd name="connsiteX63" fmla="*/ 6225799 w 8346699"/>
              <a:gd name="connsiteY63" fmla="*/ 3022600 h 3246967"/>
              <a:gd name="connsiteX64" fmla="*/ 6301999 w 8346699"/>
              <a:gd name="connsiteY64" fmla="*/ 2971800 h 3246967"/>
              <a:gd name="connsiteX65" fmla="*/ 6479799 w 8346699"/>
              <a:gd name="connsiteY65" fmla="*/ 2946400 h 3246967"/>
              <a:gd name="connsiteX66" fmla="*/ 6594099 w 8346699"/>
              <a:gd name="connsiteY66" fmla="*/ 2908300 h 3246967"/>
              <a:gd name="connsiteX67" fmla="*/ 6644899 w 8346699"/>
              <a:gd name="connsiteY67" fmla="*/ 2895600 h 3246967"/>
              <a:gd name="connsiteX68" fmla="*/ 5946399 w 8346699"/>
              <a:gd name="connsiteY68" fmla="*/ 2870200 h 3246967"/>
              <a:gd name="connsiteX69" fmla="*/ 5857499 w 8346699"/>
              <a:gd name="connsiteY69" fmla="*/ 2857500 h 3246967"/>
              <a:gd name="connsiteX70" fmla="*/ 5666999 w 8346699"/>
              <a:gd name="connsiteY70" fmla="*/ 2844800 h 3246967"/>
              <a:gd name="connsiteX71" fmla="*/ 5209799 w 8346699"/>
              <a:gd name="connsiteY71" fmla="*/ 2832100 h 3246967"/>
              <a:gd name="connsiteX72" fmla="*/ 5146299 w 8346699"/>
              <a:gd name="connsiteY72" fmla="*/ 2819400 h 3246967"/>
              <a:gd name="connsiteX73" fmla="*/ 5108199 w 8346699"/>
              <a:gd name="connsiteY73" fmla="*/ 2806700 h 3246967"/>
              <a:gd name="connsiteX74" fmla="*/ 4587499 w 8346699"/>
              <a:gd name="connsiteY74" fmla="*/ 2819400 h 3246967"/>
              <a:gd name="connsiteX75" fmla="*/ 4485899 w 8346699"/>
              <a:gd name="connsiteY75" fmla="*/ 2832100 h 3246967"/>
              <a:gd name="connsiteX76" fmla="*/ 4244599 w 8346699"/>
              <a:gd name="connsiteY76" fmla="*/ 2870200 h 3246967"/>
              <a:gd name="connsiteX77" fmla="*/ 4028699 w 8346699"/>
              <a:gd name="connsiteY77" fmla="*/ 2882900 h 3246967"/>
              <a:gd name="connsiteX78" fmla="*/ 3520699 w 8346699"/>
              <a:gd name="connsiteY78" fmla="*/ 2870200 h 3246967"/>
              <a:gd name="connsiteX79" fmla="*/ 3482599 w 8346699"/>
              <a:gd name="connsiteY79" fmla="*/ 2857500 h 3246967"/>
              <a:gd name="connsiteX80" fmla="*/ 3355599 w 8346699"/>
              <a:gd name="connsiteY80" fmla="*/ 2870200 h 3246967"/>
              <a:gd name="connsiteX81" fmla="*/ 3330199 w 8346699"/>
              <a:gd name="connsiteY81" fmla="*/ 2908300 h 3246967"/>
              <a:gd name="connsiteX82" fmla="*/ 3304799 w 8346699"/>
              <a:gd name="connsiteY82" fmla="*/ 2997200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304799 w 8346699"/>
              <a:gd name="connsiteY91" fmla="*/ 2908300 h 3246967"/>
              <a:gd name="connsiteX92" fmla="*/ 3330199 w 8346699"/>
              <a:gd name="connsiteY92" fmla="*/ 2870200 h 3246967"/>
              <a:gd name="connsiteX93" fmla="*/ 3368299 w 8346699"/>
              <a:gd name="connsiteY93" fmla="*/ 2857500 h 3246967"/>
              <a:gd name="connsiteX94" fmla="*/ 3406399 w 8346699"/>
              <a:gd name="connsiteY94" fmla="*/ 2832100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809499 w 8346699"/>
              <a:gd name="connsiteY25" fmla="*/ 2425700 h 3246967"/>
              <a:gd name="connsiteX26" fmla="*/ 2733299 w 8346699"/>
              <a:gd name="connsiteY26" fmla="*/ 2413000 h 3246967"/>
              <a:gd name="connsiteX27" fmla="*/ 2657099 w 8346699"/>
              <a:gd name="connsiteY27" fmla="*/ 2476500 h 3246967"/>
              <a:gd name="connsiteX28" fmla="*/ 2580899 w 8346699"/>
              <a:gd name="connsiteY28" fmla="*/ 2527300 h 3246967"/>
              <a:gd name="connsiteX29" fmla="*/ 2479299 w 8346699"/>
              <a:gd name="connsiteY29" fmla="*/ 2641600 h 3246967"/>
              <a:gd name="connsiteX30" fmla="*/ 2441199 w 8346699"/>
              <a:gd name="connsiteY30" fmla="*/ 2679700 h 3246967"/>
              <a:gd name="connsiteX31" fmla="*/ 2364999 w 8346699"/>
              <a:gd name="connsiteY31" fmla="*/ 2870200 h 3246967"/>
              <a:gd name="connsiteX32" fmla="*/ 2288799 w 8346699"/>
              <a:gd name="connsiteY32" fmla="*/ 2933700 h 3246967"/>
              <a:gd name="connsiteX33" fmla="*/ 2161799 w 8346699"/>
              <a:gd name="connsiteY33" fmla="*/ 3022600 h 3246967"/>
              <a:gd name="connsiteX34" fmla="*/ 2110999 w 8346699"/>
              <a:gd name="connsiteY34" fmla="*/ 3048000 h 3246967"/>
              <a:gd name="connsiteX35" fmla="*/ 2072899 w 8346699"/>
              <a:gd name="connsiteY35" fmla="*/ 3073400 h 3246967"/>
              <a:gd name="connsiteX36" fmla="*/ 1996699 w 8346699"/>
              <a:gd name="connsiteY36" fmla="*/ 3098800 h 3246967"/>
              <a:gd name="connsiteX37" fmla="*/ 1958599 w 8346699"/>
              <a:gd name="connsiteY37" fmla="*/ 3111500 h 3246967"/>
              <a:gd name="connsiteX38" fmla="*/ 2364999 w 8346699"/>
              <a:gd name="connsiteY38" fmla="*/ 3136900 h 3246967"/>
              <a:gd name="connsiteX39" fmla="*/ 2669799 w 8346699"/>
              <a:gd name="connsiteY39" fmla="*/ 3162300 h 3246967"/>
              <a:gd name="connsiteX40" fmla="*/ 2885699 w 8346699"/>
              <a:gd name="connsiteY40" fmla="*/ 3175000 h 3246967"/>
              <a:gd name="connsiteX41" fmla="*/ 3406399 w 8346699"/>
              <a:gd name="connsiteY41" fmla="*/ 3149600 h 3246967"/>
              <a:gd name="connsiteX42" fmla="*/ 3533399 w 8346699"/>
              <a:gd name="connsiteY42" fmla="*/ 3124200 h 3246967"/>
              <a:gd name="connsiteX43" fmla="*/ 3609599 w 8346699"/>
              <a:gd name="connsiteY43" fmla="*/ 3098800 h 3246967"/>
              <a:gd name="connsiteX44" fmla="*/ 4104899 w 8346699"/>
              <a:gd name="connsiteY44" fmla="*/ 3073400 h 3246967"/>
              <a:gd name="connsiteX45" fmla="*/ 4282699 w 8346699"/>
              <a:gd name="connsiteY45" fmla="*/ 3048000 h 3246967"/>
              <a:gd name="connsiteX46" fmla="*/ 4358899 w 8346699"/>
              <a:gd name="connsiteY46" fmla="*/ 3035300 h 3246967"/>
              <a:gd name="connsiteX47" fmla="*/ 4435099 w 8346699"/>
              <a:gd name="connsiteY47" fmla="*/ 3009900 h 3246967"/>
              <a:gd name="connsiteX48" fmla="*/ 5044699 w 8346699"/>
              <a:gd name="connsiteY48" fmla="*/ 3022600 h 3246967"/>
              <a:gd name="connsiteX49" fmla="*/ 5120899 w 8346699"/>
              <a:gd name="connsiteY49" fmla="*/ 3048000 h 3246967"/>
              <a:gd name="connsiteX50" fmla="*/ 5273299 w 8346699"/>
              <a:gd name="connsiteY50" fmla="*/ 3060700 h 3246967"/>
              <a:gd name="connsiteX51" fmla="*/ 5451099 w 8346699"/>
              <a:gd name="connsiteY51" fmla="*/ 3086100 h 3246967"/>
              <a:gd name="connsiteX52" fmla="*/ 5819399 w 8346699"/>
              <a:gd name="connsiteY52" fmla="*/ 3098800 h 3246967"/>
              <a:gd name="connsiteX53" fmla="*/ 6225799 w 8346699"/>
              <a:gd name="connsiteY53" fmla="*/ 3124200 h 3246967"/>
              <a:gd name="connsiteX54" fmla="*/ 6301999 w 8346699"/>
              <a:gd name="connsiteY54" fmla="*/ 3187700 h 3246967"/>
              <a:gd name="connsiteX55" fmla="*/ 6759199 w 8346699"/>
              <a:gd name="connsiteY55" fmla="*/ 3175000 h 3246967"/>
              <a:gd name="connsiteX56" fmla="*/ 6809999 w 8346699"/>
              <a:gd name="connsiteY56" fmla="*/ 3149600 h 3246967"/>
              <a:gd name="connsiteX57" fmla="*/ 6873499 w 8346699"/>
              <a:gd name="connsiteY57" fmla="*/ 3136900 h 3246967"/>
              <a:gd name="connsiteX58" fmla="*/ 6784599 w 8346699"/>
              <a:gd name="connsiteY58" fmla="*/ 3098800 h 3246967"/>
              <a:gd name="connsiteX59" fmla="*/ 6644899 w 8346699"/>
              <a:gd name="connsiteY59" fmla="*/ 3086100 h 3246967"/>
              <a:gd name="connsiteX60" fmla="*/ 6543299 w 8346699"/>
              <a:gd name="connsiteY60" fmla="*/ 3073400 h 3246967"/>
              <a:gd name="connsiteX61" fmla="*/ 6276599 w 8346699"/>
              <a:gd name="connsiteY61" fmla="*/ 3048000 h 3246967"/>
              <a:gd name="connsiteX62" fmla="*/ 6225799 w 8346699"/>
              <a:gd name="connsiteY62" fmla="*/ 3022600 h 3246967"/>
              <a:gd name="connsiteX63" fmla="*/ 6301999 w 8346699"/>
              <a:gd name="connsiteY63" fmla="*/ 2971800 h 3246967"/>
              <a:gd name="connsiteX64" fmla="*/ 6479799 w 8346699"/>
              <a:gd name="connsiteY64" fmla="*/ 2946400 h 3246967"/>
              <a:gd name="connsiteX65" fmla="*/ 6594099 w 8346699"/>
              <a:gd name="connsiteY65" fmla="*/ 2908300 h 3246967"/>
              <a:gd name="connsiteX66" fmla="*/ 6644899 w 8346699"/>
              <a:gd name="connsiteY66" fmla="*/ 2895600 h 3246967"/>
              <a:gd name="connsiteX67" fmla="*/ 5946399 w 8346699"/>
              <a:gd name="connsiteY67" fmla="*/ 2870200 h 3246967"/>
              <a:gd name="connsiteX68" fmla="*/ 5857499 w 8346699"/>
              <a:gd name="connsiteY68" fmla="*/ 2857500 h 3246967"/>
              <a:gd name="connsiteX69" fmla="*/ 5666999 w 8346699"/>
              <a:gd name="connsiteY69" fmla="*/ 2844800 h 3246967"/>
              <a:gd name="connsiteX70" fmla="*/ 5209799 w 8346699"/>
              <a:gd name="connsiteY70" fmla="*/ 2832100 h 3246967"/>
              <a:gd name="connsiteX71" fmla="*/ 5146299 w 8346699"/>
              <a:gd name="connsiteY71" fmla="*/ 2819400 h 3246967"/>
              <a:gd name="connsiteX72" fmla="*/ 5108199 w 8346699"/>
              <a:gd name="connsiteY72" fmla="*/ 2806700 h 3246967"/>
              <a:gd name="connsiteX73" fmla="*/ 4587499 w 8346699"/>
              <a:gd name="connsiteY73" fmla="*/ 2819400 h 3246967"/>
              <a:gd name="connsiteX74" fmla="*/ 4485899 w 8346699"/>
              <a:gd name="connsiteY74" fmla="*/ 2832100 h 3246967"/>
              <a:gd name="connsiteX75" fmla="*/ 4244599 w 8346699"/>
              <a:gd name="connsiteY75" fmla="*/ 2870200 h 3246967"/>
              <a:gd name="connsiteX76" fmla="*/ 4028699 w 8346699"/>
              <a:gd name="connsiteY76" fmla="*/ 2882900 h 3246967"/>
              <a:gd name="connsiteX77" fmla="*/ 3520699 w 8346699"/>
              <a:gd name="connsiteY77" fmla="*/ 2870200 h 3246967"/>
              <a:gd name="connsiteX78" fmla="*/ 3482599 w 8346699"/>
              <a:gd name="connsiteY78" fmla="*/ 2857500 h 3246967"/>
              <a:gd name="connsiteX79" fmla="*/ 3355599 w 8346699"/>
              <a:gd name="connsiteY79" fmla="*/ 2870200 h 3246967"/>
              <a:gd name="connsiteX80" fmla="*/ 3330199 w 8346699"/>
              <a:gd name="connsiteY80" fmla="*/ 2908300 h 3246967"/>
              <a:gd name="connsiteX81" fmla="*/ 3304799 w 8346699"/>
              <a:gd name="connsiteY81" fmla="*/ 2997200 h 3246967"/>
              <a:gd name="connsiteX82" fmla="*/ 3190499 w 8346699"/>
              <a:gd name="connsiteY82" fmla="*/ 3060700 h 3246967"/>
              <a:gd name="connsiteX83" fmla="*/ 3114299 w 8346699"/>
              <a:gd name="connsiteY83" fmla="*/ 3098800 h 3246967"/>
              <a:gd name="connsiteX84" fmla="*/ 3012699 w 8346699"/>
              <a:gd name="connsiteY84" fmla="*/ 3086100 h 3246967"/>
              <a:gd name="connsiteX85" fmla="*/ 3025399 w 8346699"/>
              <a:gd name="connsiteY85" fmla="*/ 3035300 h 3246967"/>
              <a:gd name="connsiteX86" fmla="*/ 3076199 w 8346699"/>
              <a:gd name="connsiteY86" fmla="*/ 3022600 h 3246967"/>
              <a:gd name="connsiteX87" fmla="*/ 3114299 w 8346699"/>
              <a:gd name="connsiteY87" fmla="*/ 2997200 h 3246967"/>
              <a:gd name="connsiteX88" fmla="*/ 3190499 w 8346699"/>
              <a:gd name="connsiteY88" fmla="*/ 2971800 h 3246967"/>
              <a:gd name="connsiteX89" fmla="*/ 3266699 w 8346699"/>
              <a:gd name="connsiteY89" fmla="*/ 2933700 h 3246967"/>
              <a:gd name="connsiteX90" fmla="*/ 3304799 w 8346699"/>
              <a:gd name="connsiteY90" fmla="*/ 2908300 h 3246967"/>
              <a:gd name="connsiteX91" fmla="*/ 3330199 w 8346699"/>
              <a:gd name="connsiteY91" fmla="*/ 2870200 h 3246967"/>
              <a:gd name="connsiteX92" fmla="*/ 3368299 w 8346699"/>
              <a:gd name="connsiteY92" fmla="*/ 2857500 h 3246967"/>
              <a:gd name="connsiteX93" fmla="*/ 3406399 w 8346699"/>
              <a:gd name="connsiteY93" fmla="*/ 2832100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733299 w 8346699"/>
              <a:gd name="connsiteY25" fmla="*/ 2413000 h 3246967"/>
              <a:gd name="connsiteX26" fmla="*/ 2657099 w 8346699"/>
              <a:gd name="connsiteY26" fmla="*/ 2476500 h 3246967"/>
              <a:gd name="connsiteX27" fmla="*/ 2580899 w 8346699"/>
              <a:gd name="connsiteY27" fmla="*/ 2527300 h 3246967"/>
              <a:gd name="connsiteX28" fmla="*/ 2479299 w 8346699"/>
              <a:gd name="connsiteY28" fmla="*/ 2641600 h 3246967"/>
              <a:gd name="connsiteX29" fmla="*/ 2441199 w 8346699"/>
              <a:gd name="connsiteY29" fmla="*/ 2679700 h 3246967"/>
              <a:gd name="connsiteX30" fmla="*/ 2364999 w 8346699"/>
              <a:gd name="connsiteY30" fmla="*/ 2870200 h 3246967"/>
              <a:gd name="connsiteX31" fmla="*/ 2288799 w 8346699"/>
              <a:gd name="connsiteY31" fmla="*/ 2933700 h 3246967"/>
              <a:gd name="connsiteX32" fmla="*/ 2161799 w 8346699"/>
              <a:gd name="connsiteY32" fmla="*/ 3022600 h 3246967"/>
              <a:gd name="connsiteX33" fmla="*/ 2110999 w 8346699"/>
              <a:gd name="connsiteY33" fmla="*/ 3048000 h 3246967"/>
              <a:gd name="connsiteX34" fmla="*/ 2072899 w 8346699"/>
              <a:gd name="connsiteY34" fmla="*/ 3073400 h 3246967"/>
              <a:gd name="connsiteX35" fmla="*/ 1996699 w 8346699"/>
              <a:gd name="connsiteY35" fmla="*/ 3098800 h 3246967"/>
              <a:gd name="connsiteX36" fmla="*/ 1958599 w 8346699"/>
              <a:gd name="connsiteY36" fmla="*/ 3111500 h 3246967"/>
              <a:gd name="connsiteX37" fmla="*/ 2364999 w 8346699"/>
              <a:gd name="connsiteY37" fmla="*/ 3136900 h 3246967"/>
              <a:gd name="connsiteX38" fmla="*/ 2669799 w 8346699"/>
              <a:gd name="connsiteY38" fmla="*/ 3162300 h 3246967"/>
              <a:gd name="connsiteX39" fmla="*/ 2885699 w 8346699"/>
              <a:gd name="connsiteY39" fmla="*/ 3175000 h 3246967"/>
              <a:gd name="connsiteX40" fmla="*/ 3406399 w 8346699"/>
              <a:gd name="connsiteY40" fmla="*/ 3149600 h 3246967"/>
              <a:gd name="connsiteX41" fmla="*/ 3533399 w 8346699"/>
              <a:gd name="connsiteY41" fmla="*/ 3124200 h 3246967"/>
              <a:gd name="connsiteX42" fmla="*/ 3609599 w 8346699"/>
              <a:gd name="connsiteY42" fmla="*/ 3098800 h 3246967"/>
              <a:gd name="connsiteX43" fmla="*/ 4104899 w 8346699"/>
              <a:gd name="connsiteY43" fmla="*/ 3073400 h 3246967"/>
              <a:gd name="connsiteX44" fmla="*/ 4282699 w 8346699"/>
              <a:gd name="connsiteY44" fmla="*/ 3048000 h 3246967"/>
              <a:gd name="connsiteX45" fmla="*/ 4358899 w 8346699"/>
              <a:gd name="connsiteY45" fmla="*/ 3035300 h 3246967"/>
              <a:gd name="connsiteX46" fmla="*/ 4435099 w 8346699"/>
              <a:gd name="connsiteY46" fmla="*/ 3009900 h 3246967"/>
              <a:gd name="connsiteX47" fmla="*/ 5044699 w 8346699"/>
              <a:gd name="connsiteY47" fmla="*/ 3022600 h 3246967"/>
              <a:gd name="connsiteX48" fmla="*/ 5120899 w 8346699"/>
              <a:gd name="connsiteY48" fmla="*/ 3048000 h 3246967"/>
              <a:gd name="connsiteX49" fmla="*/ 5273299 w 8346699"/>
              <a:gd name="connsiteY49" fmla="*/ 3060700 h 3246967"/>
              <a:gd name="connsiteX50" fmla="*/ 5451099 w 8346699"/>
              <a:gd name="connsiteY50" fmla="*/ 3086100 h 3246967"/>
              <a:gd name="connsiteX51" fmla="*/ 5819399 w 8346699"/>
              <a:gd name="connsiteY51" fmla="*/ 3098800 h 3246967"/>
              <a:gd name="connsiteX52" fmla="*/ 6225799 w 8346699"/>
              <a:gd name="connsiteY52" fmla="*/ 3124200 h 3246967"/>
              <a:gd name="connsiteX53" fmla="*/ 6301999 w 8346699"/>
              <a:gd name="connsiteY53" fmla="*/ 3187700 h 3246967"/>
              <a:gd name="connsiteX54" fmla="*/ 6759199 w 8346699"/>
              <a:gd name="connsiteY54" fmla="*/ 3175000 h 3246967"/>
              <a:gd name="connsiteX55" fmla="*/ 6809999 w 8346699"/>
              <a:gd name="connsiteY55" fmla="*/ 3149600 h 3246967"/>
              <a:gd name="connsiteX56" fmla="*/ 6873499 w 8346699"/>
              <a:gd name="connsiteY56" fmla="*/ 3136900 h 3246967"/>
              <a:gd name="connsiteX57" fmla="*/ 6784599 w 8346699"/>
              <a:gd name="connsiteY57" fmla="*/ 3098800 h 3246967"/>
              <a:gd name="connsiteX58" fmla="*/ 6644899 w 8346699"/>
              <a:gd name="connsiteY58" fmla="*/ 3086100 h 3246967"/>
              <a:gd name="connsiteX59" fmla="*/ 6543299 w 8346699"/>
              <a:gd name="connsiteY59" fmla="*/ 3073400 h 3246967"/>
              <a:gd name="connsiteX60" fmla="*/ 6276599 w 8346699"/>
              <a:gd name="connsiteY60" fmla="*/ 3048000 h 3246967"/>
              <a:gd name="connsiteX61" fmla="*/ 6225799 w 8346699"/>
              <a:gd name="connsiteY61" fmla="*/ 3022600 h 3246967"/>
              <a:gd name="connsiteX62" fmla="*/ 6301999 w 8346699"/>
              <a:gd name="connsiteY62" fmla="*/ 2971800 h 3246967"/>
              <a:gd name="connsiteX63" fmla="*/ 6479799 w 8346699"/>
              <a:gd name="connsiteY63" fmla="*/ 2946400 h 3246967"/>
              <a:gd name="connsiteX64" fmla="*/ 6594099 w 8346699"/>
              <a:gd name="connsiteY64" fmla="*/ 2908300 h 3246967"/>
              <a:gd name="connsiteX65" fmla="*/ 6644899 w 8346699"/>
              <a:gd name="connsiteY65" fmla="*/ 2895600 h 3246967"/>
              <a:gd name="connsiteX66" fmla="*/ 5946399 w 8346699"/>
              <a:gd name="connsiteY66" fmla="*/ 2870200 h 3246967"/>
              <a:gd name="connsiteX67" fmla="*/ 5857499 w 8346699"/>
              <a:gd name="connsiteY67" fmla="*/ 2857500 h 3246967"/>
              <a:gd name="connsiteX68" fmla="*/ 5666999 w 8346699"/>
              <a:gd name="connsiteY68" fmla="*/ 2844800 h 3246967"/>
              <a:gd name="connsiteX69" fmla="*/ 5209799 w 8346699"/>
              <a:gd name="connsiteY69" fmla="*/ 2832100 h 3246967"/>
              <a:gd name="connsiteX70" fmla="*/ 5146299 w 8346699"/>
              <a:gd name="connsiteY70" fmla="*/ 2819400 h 3246967"/>
              <a:gd name="connsiteX71" fmla="*/ 5108199 w 8346699"/>
              <a:gd name="connsiteY71" fmla="*/ 2806700 h 3246967"/>
              <a:gd name="connsiteX72" fmla="*/ 4587499 w 8346699"/>
              <a:gd name="connsiteY72" fmla="*/ 2819400 h 3246967"/>
              <a:gd name="connsiteX73" fmla="*/ 4485899 w 8346699"/>
              <a:gd name="connsiteY73" fmla="*/ 2832100 h 3246967"/>
              <a:gd name="connsiteX74" fmla="*/ 4244599 w 8346699"/>
              <a:gd name="connsiteY74" fmla="*/ 2870200 h 3246967"/>
              <a:gd name="connsiteX75" fmla="*/ 4028699 w 8346699"/>
              <a:gd name="connsiteY75" fmla="*/ 2882900 h 3246967"/>
              <a:gd name="connsiteX76" fmla="*/ 3520699 w 8346699"/>
              <a:gd name="connsiteY76" fmla="*/ 2870200 h 3246967"/>
              <a:gd name="connsiteX77" fmla="*/ 3482599 w 8346699"/>
              <a:gd name="connsiteY77" fmla="*/ 2857500 h 3246967"/>
              <a:gd name="connsiteX78" fmla="*/ 3355599 w 8346699"/>
              <a:gd name="connsiteY78" fmla="*/ 2870200 h 3246967"/>
              <a:gd name="connsiteX79" fmla="*/ 3330199 w 8346699"/>
              <a:gd name="connsiteY79" fmla="*/ 2908300 h 3246967"/>
              <a:gd name="connsiteX80" fmla="*/ 3304799 w 8346699"/>
              <a:gd name="connsiteY80" fmla="*/ 2997200 h 3246967"/>
              <a:gd name="connsiteX81" fmla="*/ 3190499 w 8346699"/>
              <a:gd name="connsiteY81" fmla="*/ 3060700 h 3246967"/>
              <a:gd name="connsiteX82" fmla="*/ 3114299 w 8346699"/>
              <a:gd name="connsiteY82" fmla="*/ 3098800 h 3246967"/>
              <a:gd name="connsiteX83" fmla="*/ 3012699 w 8346699"/>
              <a:gd name="connsiteY83" fmla="*/ 3086100 h 3246967"/>
              <a:gd name="connsiteX84" fmla="*/ 3025399 w 8346699"/>
              <a:gd name="connsiteY84" fmla="*/ 3035300 h 3246967"/>
              <a:gd name="connsiteX85" fmla="*/ 3076199 w 8346699"/>
              <a:gd name="connsiteY85" fmla="*/ 3022600 h 3246967"/>
              <a:gd name="connsiteX86" fmla="*/ 3114299 w 8346699"/>
              <a:gd name="connsiteY86" fmla="*/ 2997200 h 3246967"/>
              <a:gd name="connsiteX87" fmla="*/ 3190499 w 8346699"/>
              <a:gd name="connsiteY87" fmla="*/ 2971800 h 3246967"/>
              <a:gd name="connsiteX88" fmla="*/ 3266699 w 8346699"/>
              <a:gd name="connsiteY88" fmla="*/ 2933700 h 3246967"/>
              <a:gd name="connsiteX89" fmla="*/ 3304799 w 8346699"/>
              <a:gd name="connsiteY89" fmla="*/ 2908300 h 3246967"/>
              <a:gd name="connsiteX90" fmla="*/ 3330199 w 8346699"/>
              <a:gd name="connsiteY90" fmla="*/ 2870200 h 3246967"/>
              <a:gd name="connsiteX91" fmla="*/ 3368299 w 8346699"/>
              <a:gd name="connsiteY91" fmla="*/ 2857500 h 3246967"/>
              <a:gd name="connsiteX92" fmla="*/ 3406399 w 8346699"/>
              <a:gd name="connsiteY92" fmla="*/ 2832100 h 3246967"/>
              <a:gd name="connsiteX93" fmla="*/ 3660399 w 8346699"/>
              <a:gd name="connsiteY93" fmla="*/ 2806700 h 3246967"/>
              <a:gd name="connsiteX94" fmla="*/ 3761999 w 8346699"/>
              <a:gd name="connsiteY94" fmla="*/ 2781300 h 3246967"/>
              <a:gd name="connsiteX95" fmla="*/ 3838199 w 8346699"/>
              <a:gd name="connsiteY95" fmla="*/ 2755900 h 3246967"/>
              <a:gd name="connsiteX96" fmla="*/ 3876299 w 8346699"/>
              <a:gd name="connsiteY96" fmla="*/ 2730500 h 3246967"/>
              <a:gd name="connsiteX97" fmla="*/ 3927099 w 8346699"/>
              <a:gd name="connsiteY97" fmla="*/ 2717800 h 3246967"/>
              <a:gd name="connsiteX98" fmla="*/ 3965199 w 8346699"/>
              <a:gd name="connsiteY98" fmla="*/ 2705100 h 3246967"/>
              <a:gd name="connsiteX99" fmla="*/ 3990599 w 8346699"/>
              <a:gd name="connsiteY99" fmla="*/ 2667000 h 3246967"/>
              <a:gd name="connsiteX100" fmla="*/ 3927099 w 8346699"/>
              <a:gd name="connsiteY100" fmla="*/ 2654300 h 3246967"/>
              <a:gd name="connsiteX101" fmla="*/ 3876299 w 8346699"/>
              <a:gd name="connsiteY101" fmla="*/ 2641600 h 3246967"/>
              <a:gd name="connsiteX102" fmla="*/ 3800099 w 8346699"/>
              <a:gd name="connsiteY102" fmla="*/ 2616200 h 3246967"/>
              <a:gd name="connsiteX103" fmla="*/ 3787399 w 8346699"/>
              <a:gd name="connsiteY103" fmla="*/ 2578100 h 3246967"/>
              <a:gd name="connsiteX104" fmla="*/ 3698499 w 8346699"/>
              <a:gd name="connsiteY104" fmla="*/ 2463800 h 3246967"/>
              <a:gd name="connsiteX105" fmla="*/ 3660399 w 8346699"/>
              <a:gd name="connsiteY105" fmla="*/ 2438400 h 3246967"/>
              <a:gd name="connsiteX106" fmla="*/ 3927099 w 8346699"/>
              <a:gd name="connsiteY106" fmla="*/ 2400300 h 3246967"/>
              <a:gd name="connsiteX107" fmla="*/ 4003299 w 8346699"/>
              <a:gd name="connsiteY107" fmla="*/ 2336800 h 3246967"/>
              <a:gd name="connsiteX108" fmla="*/ 4054099 w 8346699"/>
              <a:gd name="connsiteY108" fmla="*/ 2260600 h 3246967"/>
              <a:gd name="connsiteX109" fmla="*/ 4117599 w 8346699"/>
              <a:gd name="connsiteY109" fmla="*/ 2184400 h 3246967"/>
              <a:gd name="connsiteX110" fmla="*/ 4168399 w 8346699"/>
              <a:gd name="connsiteY110" fmla="*/ 2133600 h 3246967"/>
              <a:gd name="connsiteX111" fmla="*/ 4219199 w 8346699"/>
              <a:gd name="connsiteY111" fmla="*/ 2082800 h 3246967"/>
              <a:gd name="connsiteX112" fmla="*/ 4244599 w 8346699"/>
              <a:gd name="connsiteY112" fmla="*/ 2044700 h 3246967"/>
              <a:gd name="connsiteX113" fmla="*/ 4282699 w 8346699"/>
              <a:gd name="connsiteY113" fmla="*/ 2006600 h 3246967"/>
              <a:gd name="connsiteX114" fmla="*/ 4295399 w 8346699"/>
              <a:gd name="connsiteY114" fmla="*/ 1968500 h 3246967"/>
              <a:gd name="connsiteX115" fmla="*/ 4358899 w 8346699"/>
              <a:gd name="connsiteY115" fmla="*/ 1892300 h 3246967"/>
              <a:gd name="connsiteX116" fmla="*/ 4384299 w 8346699"/>
              <a:gd name="connsiteY116" fmla="*/ 1854200 h 3246967"/>
              <a:gd name="connsiteX117" fmla="*/ 4473199 w 8346699"/>
              <a:gd name="connsiteY117" fmla="*/ 1765300 h 3246967"/>
              <a:gd name="connsiteX118" fmla="*/ 4574799 w 8346699"/>
              <a:gd name="connsiteY118" fmla="*/ 1651000 h 3246967"/>
              <a:gd name="connsiteX119" fmla="*/ 4612899 w 8346699"/>
              <a:gd name="connsiteY119" fmla="*/ 1638300 h 3246967"/>
              <a:gd name="connsiteX120" fmla="*/ 4689099 w 8346699"/>
              <a:gd name="connsiteY120" fmla="*/ 1600200 h 3246967"/>
              <a:gd name="connsiteX121" fmla="*/ 4739899 w 8346699"/>
              <a:gd name="connsiteY121" fmla="*/ 1612900 h 3246967"/>
              <a:gd name="connsiteX122" fmla="*/ 4765299 w 8346699"/>
              <a:gd name="connsiteY122" fmla="*/ 1689100 h 3246967"/>
              <a:gd name="connsiteX123" fmla="*/ 4777999 w 8346699"/>
              <a:gd name="connsiteY123" fmla="*/ 1727200 h 3246967"/>
              <a:gd name="connsiteX124" fmla="*/ 4790699 w 8346699"/>
              <a:gd name="connsiteY124" fmla="*/ 1765300 h 3246967"/>
              <a:gd name="connsiteX125" fmla="*/ 4841499 w 8346699"/>
              <a:gd name="connsiteY125" fmla="*/ 1841500 h 3246967"/>
              <a:gd name="connsiteX126" fmla="*/ 4879599 w 8346699"/>
              <a:gd name="connsiteY126" fmla="*/ 1930400 h 3246967"/>
              <a:gd name="connsiteX127" fmla="*/ 4892299 w 8346699"/>
              <a:gd name="connsiteY127" fmla="*/ 1981200 h 3246967"/>
              <a:gd name="connsiteX128" fmla="*/ 4917699 w 8346699"/>
              <a:gd name="connsiteY128" fmla="*/ 2019300 h 3246967"/>
              <a:gd name="connsiteX129" fmla="*/ 4930399 w 8346699"/>
              <a:gd name="connsiteY129" fmla="*/ 2057400 h 3246967"/>
              <a:gd name="connsiteX130" fmla="*/ 4955799 w 8346699"/>
              <a:gd name="connsiteY130" fmla="*/ 2108200 h 3246967"/>
              <a:gd name="connsiteX131" fmla="*/ 4981199 w 8346699"/>
              <a:gd name="connsiteY131" fmla="*/ 21463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4104899 w 8346699"/>
              <a:gd name="connsiteY239" fmla="*/ 2070100 h 3246967"/>
              <a:gd name="connsiteX240" fmla="*/ 4092199 w 8346699"/>
              <a:gd name="connsiteY240" fmla="*/ 2108200 h 3246967"/>
              <a:gd name="connsiteX241" fmla="*/ 4015999 w 8346699"/>
              <a:gd name="connsiteY241" fmla="*/ 21844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657099 w 8346699"/>
              <a:gd name="connsiteY25" fmla="*/ 2476500 h 3246967"/>
              <a:gd name="connsiteX26" fmla="*/ 2580899 w 8346699"/>
              <a:gd name="connsiteY26" fmla="*/ 2527300 h 3246967"/>
              <a:gd name="connsiteX27" fmla="*/ 2479299 w 8346699"/>
              <a:gd name="connsiteY27" fmla="*/ 2641600 h 3246967"/>
              <a:gd name="connsiteX28" fmla="*/ 2441199 w 8346699"/>
              <a:gd name="connsiteY28" fmla="*/ 2679700 h 3246967"/>
              <a:gd name="connsiteX29" fmla="*/ 2364999 w 8346699"/>
              <a:gd name="connsiteY29" fmla="*/ 2870200 h 3246967"/>
              <a:gd name="connsiteX30" fmla="*/ 2288799 w 8346699"/>
              <a:gd name="connsiteY30" fmla="*/ 2933700 h 3246967"/>
              <a:gd name="connsiteX31" fmla="*/ 2161799 w 8346699"/>
              <a:gd name="connsiteY31" fmla="*/ 3022600 h 3246967"/>
              <a:gd name="connsiteX32" fmla="*/ 2110999 w 8346699"/>
              <a:gd name="connsiteY32" fmla="*/ 3048000 h 3246967"/>
              <a:gd name="connsiteX33" fmla="*/ 2072899 w 8346699"/>
              <a:gd name="connsiteY33" fmla="*/ 3073400 h 3246967"/>
              <a:gd name="connsiteX34" fmla="*/ 1996699 w 8346699"/>
              <a:gd name="connsiteY34" fmla="*/ 3098800 h 3246967"/>
              <a:gd name="connsiteX35" fmla="*/ 1958599 w 8346699"/>
              <a:gd name="connsiteY35" fmla="*/ 3111500 h 3246967"/>
              <a:gd name="connsiteX36" fmla="*/ 2364999 w 8346699"/>
              <a:gd name="connsiteY36" fmla="*/ 3136900 h 3246967"/>
              <a:gd name="connsiteX37" fmla="*/ 2669799 w 8346699"/>
              <a:gd name="connsiteY37" fmla="*/ 3162300 h 3246967"/>
              <a:gd name="connsiteX38" fmla="*/ 2885699 w 8346699"/>
              <a:gd name="connsiteY38" fmla="*/ 3175000 h 3246967"/>
              <a:gd name="connsiteX39" fmla="*/ 3406399 w 8346699"/>
              <a:gd name="connsiteY39" fmla="*/ 3149600 h 3246967"/>
              <a:gd name="connsiteX40" fmla="*/ 3533399 w 8346699"/>
              <a:gd name="connsiteY40" fmla="*/ 3124200 h 3246967"/>
              <a:gd name="connsiteX41" fmla="*/ 3609599 w 8346699"/>
              <a:gd name="connsiteY41" fmla="*/ 3098800 h 3246967"/>
              <a:gd name="connsiteX42" fmla="*/ 4104899 w 8346699"/>
              <a:gd name="connsiteY42" fmla="*/ 3073400 h 3246967"/>
              <a:gd name="connsiteX43" fmla="*/ 4282699 w 8346699"/>
              <a:gd name="connsiteY43" fmla="*/ 3048000 h 3246967"/>
              <a:gd name="connsiteX44" fmla="*/ 4358899 w 8346699"/>
              <a:gd name="connsiteY44" fmla="*/ 3035300 h 3246967"/>
              <a:gd name="connsiteX45" fmla="*/ 4435099 w 8346699"/>
              <a:gd name="connsiteY45" fmla="*/ 3009900 h 3246967"/>
              <a:gd name="connsiteX46" fmla="*/ 5044699 w 8346699"/>
              <a:gd name="connsiteY46" fmla="*/ 3022600 h 3246967"/>
              <a:gd name="connsiteX47" fmla="*/ 5120899 w 8346699"/>
              <a:gd name="connsiteY47" fmla="*/ 3048000 h 3246967"/>
              <a:gd name="connsiteX48" fmla="*/ 5273299 w 8346699"/>
              <a:gd name="connsiteY48" fmla="*/ 3060700 h 3246967"/>
              <a:gd name="connsiteX49" fmla="*/ 5451099 w 8346699"/>
              <a:gd name="connsiteY49" fmla="*/ 3086100 h 3246967"/>
              <a:gd name="connsiteX50" fmla="*/ 5819399 w 8346699"/>
              <a:gd name="connsiteY50" fmla="*/ 3098800 h 3246967"/>
              <a:gd name="connsiteX51" fmla="*/ 6225799 w 8346699"/>
              <a:gd name="connsiteY51" fmla="*/ 3124200 h 3246967"/>
              <a:gd name="connsiteX52" fmla="*/ 6301999 w 8346699"/>
              <a:gd name="connsiteY52" fmla="*/ 3187700 h 3246967"/>
              <a:gd name="connsiteX53" fmla="*/ 6759199 w 8346699"/>
              <a:gd name="connsiteY53" fmla="*/ 3175000 h 3246967"/>
              <a:gd name="connsiteX54" fmla="*/ 6809999 w 8346699"/>
              <a:gd name="connsiteY54" fmla="*/ 3149600 h 3246967"/>
              <a:gd name="connsiteX55" fmla="*/ 6873499 w 8346699"/>
              <a:gd name="connsiteY55" fmla="*/ 3136900 h 3246967"/>
              <a:gd name="connsiteX56" fmla="*/ 6784599 w 8346699"/>
              <a:gd name="connsiteY56" fmla="*/ 3098800 h 3246967"/>
              <a:gd name="connsiteX57" fmla="*/ 6644899 w 8346699"/>
              <a:gd name="connsiteY57" fmla="*/ 3086100 h 3246967"/>
              <a:gd name="connsiteX58" fmla="*/ 6543299 w 8346699"/>
              <a:gd name="connsiteY58" fmla="*/ 3073400 h 3246967"/>
              <a:gd name="connsiteX59" fmla="*/ 6276599 w 8346699"/>
              <a:gd name="connsiteY59" fmla="*/ 3048000 h 3246967"/>
              <a:gd name="connsiteX60" fmla="*/ 6225799 w 8346699"/>
              <a:gd name="connsiteY60" fmla="*/ 3022600 h 3246967"/>
              <a:gd name="connsiteX61" fmla="*/ 6301999 w 8346699"/>
              <a:gd name="connsiteY61" fmla="*/ 2971800 h 3246967"/>
              <a:gd name="connsiteX62" fmla="*/ 6479799 w 8346699"/>
              <a:gd name="connsiteY62" fmla="*/ 2946400 h 3246967"/>
              <a:gd name="connsiteX63" fmla="*/ 6594099 w 8346699"/>
              <a:gd name="connsiteY63" fmla="*/ 2908300 h 3246967"/>
              <a:gd name="connsiteX64" fmla="*/ 6644899 w 8346699"/>
              <a:gd name="connsiteY64" fmla="*/ 2895600 h 3246967"/>
              <a:gd name="connsiteX65" fmla="*/ 5946399 w 8346699"/>
              <a:gd name="connsiteY65" fmla="*/ 2870200 h 3246967"/>
              <a:gd name="connsiteX66" fmla="*/ 5857499 w 8346699"/>
              <a:gd name="connsiteY66" fmla="*/ 2857500 h 3246967"/>
              <a:gd name="connsiteX67" fmla="*/ 5666999 w 8346699"/>
              <a:gd name="connsiteY67" fmla="*/ 2844800 h 3246967"/>
              <a:gd name="connsiteX68" fmla="*/ 5209799 w 8346699"/>
              <a:gd name="connsiteY68" fmla="*/ 2832100 h 3246967"/>
              <a:gd name="connsiteX69" fmla="*/ 5146299 w 8346699"/>
              <a:gd name="connsiteY69" fmla="*/ 2819400 h 3246967"/>
              <a:gd name="connsiteX70" fmla="*/ 5108199 w 8346699"/>
              <a:gd name="connsiteY70" fmla="*/ 2806700 h 3246967"/>
              <a:gd name="connsiteX71" fmla="*/ 4587499 w 8346699"/>
              <a:gd name="connsiteY71" fmla="*/ 2819400 h 3246967"/>
              <a:gd name="connsiteX72" fmla="*/ 4485899 w 8346699"/>
              <a:gd name="connsiteY72" fmla="*/ 2832100 h 3246967"/>
              <a:gd name="connsiteX73" fmla="*/ 4244599 w 8346699"/>
              <a:gd name="connsiteY73" fmla="*/ 2870200 h 3246967"/>
              <a:gd name="connsiteX74" fmla="*/ 4028699 w 8346699"/>
              <a:gd name="connsiteY74" fmla="*/ 2882900 h 3246967"/>
              <a:gd name="connsiteX75" fmla="*/ 3520699 w 8346699"/>
              <a:gd name="connsiteY75" fmla="*/ 2870200 h 3246967"/>
              <a:gd name="connsiteX76" fmla="*/ 3482599 w 8346699"/>
              <a:gd name="connsiteY76" fmla="*/ 2857500 h 3246967"/>
              <a:gd name="connsiteX77" fmla="*/ 3355599 w 8346699"/>
              <a:gd name="connsiteY77" fmla="*/ 2870200 h 3246967"/>
              <a:gd name="connsiteX78" fmla="*/ 3330199 w 8346699"/>
              <a:gd name="connsiteY78" fmla="*/ 2908300 h 3246967"/>
              <a:gd name="connsiteX79" fmla="*/ 3304799 w 8346699"/>
              <a:gd name="connsiteY79" fmla="*/ 2997200 h 3246967"/>
              <a:gd name="connsiteX80" fmla="*/ 3190499 w 8346699"/>
              <a:gd name="connsiteY80" fmla="*/ 3060700 h 3246967"/>
              <a:gd name="connsiteX81" fmla="*/ 3114299 w 8346699"/>
              <a:gd name="connsiteY81" fmla="*/ 3098800 h 3246967"/>
              <a:gd name="connsiteX82" fmla="*/ 3012699 w 8346699"/>
              <a:gd name="connsiteY82" fmla="*/ 3086100 h 3246967"/>
              <a:gd name="connsiteX83" fmla="*/ 3025399 w 8346699"/>
              <a:gd name="connsiteY83" fmla="*/ 3035300 h 3246967"/>
              <a:gd name="connsiteX84" fmla="*/ 3076199 w 8346699"/>
              <a:gd name="connsiteY84" fmla="*/ 3022600 h 3246967"/>
              <a:gd name="connsiteX85" fmla="*/ 3114299 w 8346699"/>
              <a:gd name="connsiteY85" fmla="*/ 2997200 h 3246967"/>
              <a:gd name="connsiteX86" fmla="*/ 3190499 w 8346699"/>
              <a:gd name="connsiteY86" fmla="*/ 2971800 h 3246967"/>
              <a:gd name="connsiteX87" fmla="*/ 3266699 w 8346699"/>
              <a:gd name="connsiteY87" fmla="*/ 2933700 h 3246967"/>
              <a:gd name="connsiteX88" fmla="*/ 3304799 w 8346699"/>
              <a:gd name="connsiteY88" fmla="*/ 2908300 h 3246967"/>
              <a:gd name="connsiteX89" fmla="*/ 3330199 w 8346699"/>
              <a:gd name="connsiteY89" fmla="*/ 2870200 h 3246967"/>
              <a:gd name="connsiteX90" fmla="*/ 3368299 w 8346699"/>
              <a:gd name="connsiteY90" fmla="*/ 2857500 h 3246967"/>
              <a:gd name="connsiteX91" fmla="*/ 3406399 w 8346699"/>
              <a:gd name="connsiteY91" fmla="*/ 2832100 h 3246967"/>
              <a:gd name="connsiteX92" fmla="*/ 3660399 w 8346699"/>
              <a:gd name="connsiteY92" fmla="*/ 2806700 h 3246967"/>
              <a:gd name="connsiteX93" fmla="*/ 3761999 w 8346699"/>
              <a:gd name="connsiteY93" fmla="*/ 2781300 h 3246967"/>
              <a:gd name="connsiteX94" fmla="*/ 3838199 w 8346699"/>
              <a:gd name="connsiteY94" fmla="*/ 2755900 h 3246967"/>
              <a:gd name="connsiteX95" fmla="*/ 3876299 w 8346699"/>
              <a:gd name="connsiteY95" fmla="*/ 2730500 h 3246967"/>
              <a:gd name="connsiteX96" fmla="*/ 3927099 w 8346699"/>
              <a:gd name="connsiteY96" fmla="*/ 2717800 h 3246967"/>
              <a:gd name="connsiteX97" fmla="*/ 3965199 w 8346699"/>
              <a:gd name="connsiteY97" fmla="*/ 2705100 h 3246967"/>
              <a:gd name="connsiteX98" fmla="*/ 3990599 w 8346699"/>
              <a:gd name="connsiteY98" fmla="*/ 2667000 h 3246967"/>
              <a:gd name="connsiteX99" fmla="*/ 3927099 w 8346699"/>
              <a:gd name="connsiteY99" fmla="*/ 2654300 h 3246967"/>
              <a:gd name="connsiteX100" fmla="*/ 3876299 w 8346699"/>
              <a:gd name="connsiteY100" fmla="*/ 2641600 h 3246967"/>
              <a:gd name="connsiteX101" fmla="*/ 3800099 w 8346699"/>
              <a:gd name="connsiteY101" fmla="*/ 2616200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758699 w 8346699"/>
              <a:gd name="connsiteY24" fmla="*/ 2501900 h 3246967"/>
              <a:gd name="connsiteX25" fmla="*/ 2580899 w 8346699"/>
              <a:gd name="connsiteY25" fmla="*/ 2527300 h 3246967"/>
              <a:gd name="connsiteX26" fmla="*/ 2479299 w 8346699"/>
              <a:gd name="connsiteY26" fmla="*/ 2641600 h 3246967"/>
              <a:gd name="connsiteX27" fmla="*/ 2441199 w 8346699"/>
              <a:gd name="connsiteY27" fmla="*/ 2679700 h 3246967"/>
              <a:gd name="connsiteX28" fmla="*/ 2364999 w 8346699"/>
              <a:gd name="connsiteY28" fmla="*/ 2870200 h 3246967"/>
              <a:gd name="connsiteX29" fmla="*/ 2288799 w 8346699"/>
              <a:gd name="connsiteY29" fmla="*/ 2933700 h 3246967"/>
              <a:gd name="connsiteX30" fmla="*/ 2161799 w 8346699"/>
              <a:gd name="connsiteY30" fmla="*/ 3022600 h 3246967"/>
              <a:gd name="connsiteX31" fmla="*/ 2110999 w 8346699"/>
              <a:gd name="connsiteY31" fmla="*/ 3048000 h 3246967"/>
              <a:gd name="connsiteX32" fmla="*/ 2072899 w 8346699"/>
              <a:gd name="connsiteY32" fmla="*/ 3073400 h 3246967"/>
              <a:gd name="connsiteX33" fmla="*/ 1996699 w 8346699"/>
              <a:gd name="connsiteY33" fmla="*/ 3098800 h 3246967"/>
              <a:gd name="connsiteX34" fmla="*/ 1958599 w 8346699"/>
              <a:gd name="connsiteY34" fmla="*/ 3111500 h 3246967"/>
              <a:gd name="connsiteX35" fmla="*/ 2364999 w 8346699"/>
              <a:gd name="connsiteY35" fmla="*/ 3136900 h 3246967"/>
              <a:gd name="connsiteX36" fmla="*/ 2669799 w 8346699"/>
              <a:gd name="connsiteY36" fmla="*/ 3162300 h 3246967"/>
              <a:gd name="connsiteX37" fmla="*/ 2885699 w 8346699"/>
              <a:gd name="connsiteY37" fmla="*/ 3175000 h 3246967"/>
              <a:gd name="connsiteX38" fmla="*/ 3406399 w 8346699"/>
              <a:gd name="connsiteY38" fmla="*/ 3149600 h 3246967"/>
              <a:gd name="connsiteX39" fmla="*/ 3533399 w 8346699"/>
              <a:gd name="connsiteY39" fmla="*/ 3124200 h 3246967"/>
              <a:gd name="connsiteX40" fmla="*/ 3609599 w 8346699"/>
              <a:gd name="connsiteY40" fmla="*/ 3098800 h 3246967"/>
              <a:gd name="connsiteX41" fmla="*/ 4104899 w 8346699"/>
              <a:gd name="connsiteY41" fmla="*/ 3073400 h 3246967"/>
              <a:gd name="connsiteX42" fmla="*/ 4282699 w 8346699"/>
              <a:gd name="connsiteY42" fmla="*/ 3048000 h 3246967"/>
              <a:gd name="connsiteX43" fmla="*/ 4358899 w 8346699"/>
              <a:gd name="connsiteY43" fmla="*/ 3035300 h 3246967"/>
              <a:gd name="connsiteX44" fmla="*/ 4435099 w 8346699"/>
              <a:gd name="connsiteY44" fmla="*/ 3009900 h 3246967"/>
              <a:gd name="connsiteX45" fmla="*/ 5044699 w 8346699"/>
              <a:gd name="connsiteY45" fmla="*/ 3022600 h 3246967"/>
              <a:gd name="connsiteX46" fmla="*/ 5120899 w 8346699"/>
              <a:gd name="connsiteY46" fmla="*/ 3048000 h 3246967"/>
              <a:gd name="connsiteX47" fmla="*/ 5273299 w 8346699"/>
              <a:gd name="connsiteY47" fmla="*/ 3060700 h 3246967"/>
              <a:gd name="connsiteX48" fmla="*/ 5451099 w 8346699"/>
              <a:gd name="connsiteY48" fmla="*/ 3086100 h 3246967"/>
              <a:gd name="connsiteX49" fmla="*/ 5819399 w 8346699"/>
              <a:gd name="connsiteY49" fmla="*/ 3098800 h 3246967"/>
              <a:gd name="connsiteX50" fmla="*/ 6225799 w 8346699"/>
              <a:gd name="connsiteY50" fmla="*/ 3124200 h 3246967"/>
              <a:gd name="connsiteX51" fmla="*/ 6301999 w 8346699"/>
              <a:gd name="connsiteY51" fmla="*/ 3187700 h 3246967"/>
              <a:gd name="connsiteX52" fmla="*/ 6759199 w 8346699"/>
              <a:gd name="connsiteY52" fmla="*/ 3175000 h 3246967"/>
              <a:gd name="connsiteX53" fmla="*/ 6809999 w 8346699"/>
              <a:gd name="connsiteY53" fmla="*/ 3149600 h 3246967"/>
              <a:gd name="connsiteX54" fmla="*/ 6873499 w 8346699"/>
              <a:gd name="connsiteY54" fmla="*/ 3136900 h 3246967"/>
              <a:gd name="connsiteX55" fmla="*/ 6784599 w 8346699"/>
              <a:gd name="connsiteY55" fmla="*/ 3098800 h 3246967"/>
              <a:gd name="connsiteX56" fmla="*/ 6644899 w 8346699"/>
              <a:gd name="connsiteY56" fmla="*/ 3086100 h 3246967"/>
              <a:gd name="connsiteX57" fmla="*/ 6543299 w 8346699"/>
              <a:gd name="connsiteY57" fmla="*/ 3073400 h 3246967"/>
              <a:gd name="connsiteX58" fmla="*/ 6276599 w 8346699"/>
              <a:gd name="connsiteY58" fmla="*/ 3048000 h 3246967"/>
              <a:gd name="connsiteX59" fmla="*/ 6225799 w 8346699"/>
              <a:gd name="connsiteY59" fmla="*/ 3022600 h 3246967"/>
              <a:gd name="connsiteX60" fmla="*/ 6301999 w 8346699"/>
              <a:gd name="connsiteY60" fmla="*/ 2971800 h 3246967"/>
              <a:gd name="connsiteX61" fmla="*/ 6479799 w 8346699"/>
              <a:gd name="connsiteY61" fmla="*/ 2946400 h 3246967"/>
              <a:gd name="connsiteX62" fmla="*/ 6594099 w 8346699"/>
              <a:gd name="connsiteY62" fmla="*/ 2908300 h 3246967"/>
              <a:gd name="connsiteX63" fmla="*/ 6644899 w 8346699"/>
              <a:gd name="connsiteY63" fmla="*/ 2895600 h 3246967"/>
              <a:gd name="connsiteX64" fmla="*/ 5946399 w 8346699"/>
              <a:gd name="connsiteY64" fmla="*/ 2870200 h 3246967"/>
              <a:gd name="connsiteX65" fmla="*/ 5857499 w 8346699"/>
              <a:gd name="connsiteY65" fmla="*/ 2857500 h 3246967"/>
              <a:gd name="connsiteX66" fmla="*/ 5666999 w 8346699"/>
              <a:gd name="connsiteY66" fmla="*/ 2844800 h 3246967"/>
              <a:gd name="connsiteX67" fmla="*/ 5209799 w 8346699"/>
              <a:gd name="connsiteY67" fmla="*/ 2832100 h 3246967"/>
              <a:gd name="connsiteX68" fmla="*/ 5146299 w 8346699"/>
              <a:gd name="connsiteY68" fmla="*/ 2819400 h 3246967"/>
              <a:gd name="connsiteX69" fmla="*/ 5108199 w 8346699"/>
              <a:gd name="connsiteY69" fmla="*/ 2806700 h 3246967"/>
              <a:gd name="connsiteX70" fmla="*/ 4587499 w 8346699"/>
              <a:gd name="connsiteY70" fmla="*/ 2819400 h 3246967"/>
              <a:gd name="connsiteX71" fmla="*/ 4485899 w 8346699"/>
              <a:gd name="connsiteY71" fmla="*/ 2832100 h 3246967"/>
              <a:gd name="connsiteX72" fmla="*/ 4244599 w 8346699"/>
              <a:gd name="connsiteY72" fmla="*/ 2870200 h 3246967"/>
              <a:gd name="connsiteX73" fmla="*/ 4028699 w 8346699"/>
              <a:gd name="connsiteY73" fmla="*/ 2882900 h 3246967"/>
              <a:gd name="connsiteX74" fmla="*/ 3520699 w 8346699"/>
              <a:gd name="connsiteY74" fmla="*/ 2870200 h 3246967"/>
              <a:gd name="connsiteX75" fmla="*/ 3482599 w 8346699"/>
              <a:gd name="connsiteY75" fmla="*/ 2857500 h 3246967"/>
              <a:gd name="connsiteX76" fmla="*/ 3355599 w 8346699"/>
              <a:gd name="connsiteY76" fmla="*/ 2870200 h 3246967"/>
              <a:gd name="connsiteX77" fmla="*/ 3330199 w 8346699"/>
              <a:gd name="connsiteY77" fmla="*/ 2908300 h 3246967"/>
              <a:gd name="connsiteX78" fmla="*/ 3304799 w 8346699"/>
              <a:gd name="connsiteY78" fmla="*/ 2997200 h 3246967"/>
              <a:gd name="connsiteX79" fmla="*/ 3190499 w 8346699"/>
              <a:gd name="connsiteY79" fmla="*/ 3060700 h 3246967"/>
              <a:gd name="connsiteX80" fmla="*/ 3114299 w 8346699"/>
              <a:gd name="connsiteY80" fmla="*/ 3098800 h 3246967"/>
              <a:gd name="connsiteX81" fmla="*/ 3012699 w 8346699"/>
              <a:gd name="connsiteY81" fmla="*/ 3086100 h 3246967"/>
              <a:gd name="connsiteX82" fmla="*/ 3025399 w 8346699"/>
              <a:gd name="connsiteY82" fmla="*/ 3035300 h 3246967"/>
              <a:gd name="connsiteX83" fmla="*/ 3076199 w 8346699"/>
              <a:gd name="connsiteY83" fmla="*/ 3022600 h 3246967"/>
              <a:gd name="connsiteX84" fmla="*/ 3114299 w 8346699"/>
              <a:gd name="connsiteY84" fmla="*/ 2997200 h 3246967"/>
              <a:gd name="connsiteX85" fmla="*/ 3190499 w 8346699"/>
              <a:gd name="connsiteY85" fmla="*/ 2971800 h 3246967"/>
              <a:gd name="connsiteX86" fmla="*/ 3266699 w 8346699"/>
              <a:gd name="connsiteY86" fmla="*/ 2933700 h 3246967"/>
              <a:gd name="connsiteX87" fmla="*/ 3304799 w 8346699"/>
              <a:gd name="connsiteY87" fmla="*/ 2908300 h 3246967"/>
              <a:gd name="connsiteX88" fmla="*/ 3330199 w 8346699"/>
              <a:gd name="connsiteY88" fmla="*/ 2870200 h 3246967"/>
              <a:gd name="connsiteX89" fmla="*/ 3368299 w 8346699"/>
              <a:gd name="connsiteY89" fmla="*/ 2857500 h 3246967"/>
              <a:gd name="connsiteX90" fmla="*/ 3406399 w 8346699"/>
              <a:gd name="connsiteY90" fmla="*/ 2832100 h 3246967"/>
              <a:gd name="connsiteX91" fmla="*/ 3660399 w 8346699"/>
              <a:gd name="connsiteY91" fmla="*/ 2806700 h 3246967"/>
              <a:gd name="connsiteX92" fmla="*/ 3761999 w 8346699"/>
              <a:gd name="connsiteY92" fmla="*/ 2781300 h 3246967"/>
              <a:gd name="connsiteX93" fmla="*/ 3838199 w 8346699"/>
              <a:gd name="connsiteY93" fmla="*/ 2755900 h 3246967"/>
              <a:gd name="connsiteX94" fmla="*/ 3876299 w 8346699"/>
              <a:gd name="connsiteY94" fmla="*/ 2730500 h 3246967"/>
              <a:gd name="connsiteX95" fmla="*/ 3927099 w 8346699"/>
              <a:gd name="connsiteY95" fmla="*/ 2717800 h 3246967"/>
              <a:gd name="connsiteX96" fmla="*/ 3965199 w 8346699"/>
              <a:gd name="connsiteY96" fmla="*/ 2705100 h 3246967"/>
              <a:gd name="connsiteX97" fmla="*/ 3990599 w 8346699"/>
              <a:gd name="connsiteY97" fmla="*/ 2667000 h 3246967"/>
              <a:gd name="connsiteX98" fmla="*/ 3927099 w 8346699"/>
              <a:gd name="connsiteY98" fmla="*/ 2654300 h 3246967"/>
              <a:gd name="connsiteX99" fmla="*/ 3876299 w 8346699"/>
              <a:gd name="connsiteY99" fmla="*/ 2641600 h 3246967"/>
              <a:gd name="connsiteX100" fmla="*/ 3800099 w 8346699"/>
              <a:gd name="connsiteY100" fmla="*/ 2616200 h 3246967"/>
              <a:gd name="connsiteX101" fmla="*/ 3787399 w 8346699"/>
              <a:gd name="connsiteY101" fmla="*/ 2578100 h 3246967"/>
              <a:gd name="connsiteX102" fmla="*/ 3698499 w 8346699"/>
              <a:gd name="connsiteY102" fmla="*/ 2463800 h 3246967"/>
              <a:gd name="connsiteX103" fmla="*/ 3660399 w 8346699"/>
              <a:gd name="connsiteY103" fmla="*/ 2438400 h 3246967"/>
              <a:gd name="connsiteX104" fmla="*/ 3927099 w 8346699"/>
              <a:gd name="connsiteY104" fmla="*/ 2400300 h 3246967"/>
              <a:gd name="connsiteX105" fmla="*/ 4003299 w 8346699"/>
              <a:gd name="connsiteY105" fmla="*/ 2336800 h 3246967"/>
              <a:gd name="connsiteX106" fmla="*/ 4054099 w 8346699"/>
              <a:gd name="connsiteY106" fmla="*/ 2260600 h 3246967"/>
              <a:gd name="connsiteX107" fmla="*/ 4117599 w 8346699"/>
              <a:gd name="connsiteY107" fmla="*/ 2184400 h 3246967"/>
              <a:gd name="connsiteX108" fmla="*/ 4168399 w 8346699"/>
              <a:gd name="connsiteY108" fmla="*/ 2133600 h 3246967"/>
              <a:gd name="connsiteX109" fmla="*/ 4219199 w 8346699"/>
              <a:gd name="connsiteY109" fmla="*/ 2082800 h 3246967"/>
              <a:gd name="connsiteX110" fmla="*/ 4244599 w 8346699"/>
              <a:gd name="connsiteY110" fmla="*/ 2044700 h 3246967"/>
              <a:gd name="connsiteX111" fmla="*/ 4282699 w 8346699"/>
              <a:gd name="connsiteY111" fmla="*/ 2006600 h 3246967"/>
              <a:gd name="connsiteX112" fmla="*/ 4295399 w 8346699"/>
              <a:gd name="connsiteY112" fmla="*/ 1968500 h 3246967"/>
              <a:gd name="connsiteX113" fmla="*/ 4358899 w 8346699"/>
              <a:gd name="connsiteY113" fmla="*/ 1892300 h 3246967"/>
              <a:gd name="connsiteX114" fmla="*/ 4384299 w 8346699"/>
              <a:gd name="connsiteY114" fmla="*/ 1854200 h 3246967"/>
              <a:gd name="connsiteX115" fmla="*/ 4473199 w 8346699"/>
              <a:gd name="connsiteY115" fmla="*/ 1765300 h 3246967"/>
              <a:gd name="connsiteX116" fmla="*/ 4574799 w 8346699"/>
              <a:gd name="connsiteY116" fmla="*/ 1651000 h 3246967"/>
              <a:gd name="connsiteX117" fmla="*/ 4612899 w 8346699"/>
              <a:gd name="connsiteY117" fmla="*/ 1638300 h 3246967"/>
              <a:gd name="connsiteX118" fmla="*/ 4689099 w 8346699"/>
              <a:gd name="connsiteY118" fmla="*/ 1600200 h 3246967"/>
              <a:gd name="connsiteX119" fmla="*/ 4739899 w 8346699"/>
              <a:gd name="connsiteY119" fmla="*/ 1612900 h 3246967"/>
              <a:gd name="connsiteX120" fmla="*/ 4765299 w 8346699"/>
              <a:gd name="connsiteY120" fmla="*/ 1689100 h 3246967"/>
              <a:gd name="connsiteX121" fmla="*/ 4777999 w 8346699"/>
              <a:gd name="connsiteY121" fmla="*/ 1727200 h 3246967"/>
              <a:gd name="connsiteX122" fmla="*/ 4790699 w 8346699"/>
              <a:gd name="connsiteY122" fmla="*/ 1765300 h 3246967"/>
              <a:gd name="connsiteX123" fmla="*/ 4841499 w 8346699"/>
              <a:gd name="connsiteY123" fmla="*/ 1841500 h 3246967"/>
              <a:gd name="connsiteX124" fmla="*/ 4879599 w 8346699"/>
              <a:gd name="connsiteY124" fmla="*/ 1930400 h 3246967"/>
              <a:gd name="connsiteX125" fmla="*/ 4892299 w 8346699"/>
              <a:gd name="connsiteY125" fmla="*/ 1981200 h 3246967"/>
              <a:gd name="connsiteX126" fmla="*/ 4917699 w 8346699"/>
              <a:gd name="connsiteY126" fmla="*/ 2019300 h 3246967"/>
              <a:gd name="connsiteX127" fmla="*/ 4930399 w 8346699"/>
              <a:gd name="connsiteY127" fmla="*/ 2057400 h 3246967"/>
              <a:gd name="connsiteX128" fmla="*/ 4955799 w 8346699"/>
              <a:gd name="connsiteY128" fmla="*/ 2108200 h 3246967"/>
              <a:gd name="connsiteX129" fmla="*/ 4981199 w 8346699"/>
              <a:gd name="connsiteY129" fmla="*/ 2146300 h 3246967"/>
              <a:gd name="connsiteX130" fmla="*/ 5070099 w 8346699"/>
              <a:gd name="connsiteY130" fmla="*/ 2171700 h 3246967"/>
              <a:gd name="connsiteX131" fmla="*/ 5120899 w 8346699"/>
              <a:gd name="connsiteY131" fmla="*/ 2197100 h 3246967"/>
              <a:gd name="connsiteX132" fmla="*/ 5158999 w 8346699"/>
              <a:gd name="connsiteY132" fmla="*/ 2413000 h 3246967"/>
              <a:gd name="connsiteX133" fmla="*/ 5209799 w 8346699"/>
              <a:gd name="connsiteY133" fmla="*/ 2489200 h 3246967"/>
              <a:gd name="connsiteX134" fmla="*/ 5336799 w 8346699"/>
              <a:gd name="connsiteY134" fmla="*/ 2514600 h 3246967"/>
              <a:gd name="connsiteX135" fmla="*/ 5628899 w 8346699"/>
              <a:gd name="connsiteY135" fmla="*/ 2527300 h 3246967"/>
              <a:gd name="connsiteX136" fmla="*/ 5705099 w 8346699"/>
              <a:gd name="connsiteY136" fmla="*/ 2552700 h 3246967"/>
              <a:gd name="connsiteX137" fmla="*/ 5717799 w 8346699"/>
              <a:gd name="connsiteY137" fmla="*/ 2590800 h 3246967"/>
              <a:gd name="connsiteX138" fmla="*/ 5781299 w 8346699"/>
              <a:gd name="connsiteY138" fmla="*/ 2616200 h 3246967"/>
              <a:gd name="connsiteX139" fmla="*/ 5908299 w 8346699"/>
              <a:gd name="connsiteY139" fmla="*/ 2641600 h 3246967"/>
              <a:gd name="connsiteX140" fmla="*/ 6543299 w 8346699"/>
              <a:gd name="connsiteY140" fmla="*/ 2628900 h 3246967"/>
              <a:gd name="connsiteX141" fmla="*/ 6682999 w 8346699"/>
              <a:gd name="connsiteY141" fmla="*/ 2603500 h 3246967"/>
              <a:gd name="connsiteX142" fmla="*/ 6771899 w 8346699"/>
              <a:gd name="connsiteY142" fmla="*/ 2590800 h 3246967"/>
              <a:gd name="connsiteX143" fmla="*/ 6835399 w 8346699"/>
              <a:gd name="connsiteY143" fmla="*/ 2603500 h 3246967"/>
              <a:gd name="connsiteX144" fmla="*/ 6809999 w 8346699"/>
              <a:gd name="connsiteY144" fmla="*/ 2641600 h 3246967"/>
              <a:gd name="connsiteX145" fmla="*/ 6771899 w 8346699"/>
              <a:gd name="connsiteY145" fmla="*/ 2654300 h 3246967"/>
              <a:gd name="connsiteX146" fmla="*/ 7051299 w 8346699"/>
              <a:gd name="connsiteY146" fmla="*/ 2641600 h 3246967"/>
              <a:gd name="connsiteX147" fmla="*/ 7076699 w 8346699"/>
              <a:gd name="connsiteY147" fmla="*/ 2603500 h 3246967"/>
              <a:gd name="connsiteX148" fmla="*/ 7114799 w 8346699"/>
              <a:gd name="connsiteY148" fmla="*/ 2578100 h 3246967"/>
              <a:gd name="connsiteX149" fmla="*/ 7127499 w 8346699"/>
              <a:gd name="connsiteY149" fmla="*/ 2540000 h 3246967"/>
              <a:gd name="connsiteX150" fmla="*/ 7216399 w 8346699"/>
              <a:gd name="connsiteY150" fmla="*/ 2425700 h 3246967"/>
              <a:gd name="connsiteX151" fmla="*/ 7254499 w 8346699"/>
              <a:gd name="connsiteY151" fmla="*/ 2349500 h 3246967"/>
              <a:gd name="connsiteX152" fmla="*/ 7343399 w 8346699"/>
              <a:gd name="connsiteY152" fmla="*/ 2286000 h 3246967"/>
              <a:gd name="connsiteX153" fmla="*/ 7394199 w 8346699"/>
              <a:gd name="connsiteY153" fmla="*/ 2247900 h 3246967"/>
              <a:gd name="connsiteX154" fmla="*/ 7470399 w 8346699"/>
              <a:gd name="connsiteY154" fmla="*/ 2184400 h 3246967"/>
              <a:gd name="connsiteX155" fmla="*/ 7508499 w 8346699"/>
              <a:gd name="connsiteY155" fmla="*/ 2171700 h 3246967"/>
              <a:gd name="connsiteX156" fmla="*/ 7610099 w 8346699"/>
              <a:gd name="connsiteY156" fmla="*/ 2133600 h 3246967"/>
              <a:gd name="connsiteX157" fmla="*/ 7635499 w 8346699"/>
              <a:gd name="connsiteY157" fmla="*/ 2095500 h 3246967"/>
              <a:gd name="connsiteX158" fmla="*/ 7686299 w 8346699"/>
              <a:gd name="connsiteY158" fmla="*/ 2082800 h 3246967"/>
              <a:gd name="connsiteX159" fmla="*/ 7724399 w 8346699"/>
              <a:gd name="connsiteY159" fmla="*/ 2057400 h 3246967"/>
              <a:gd name="connsiteX160" fmla="*/ 7762499 w 8346699"/>
              <a:gd name="connsiteY160" fmla="*/ 2044700 h 3246967"/>
              <a:gd name="connsiteX161" fmla="*/ 7800599 w 8346699"/>
              <a:gd name="connsiteY161" fmla="*/ 2019300 h 3246967"/>
              <a:gd name="connsiteX162" fmla="*/ 7838699 w 8346699"/>
              <a:gd name="connsiteY162" fmla="*/ 1981200 h 3246967"/>
              <a:gd name="connsiteX163" fmla="*/ 7940299 w 8346699"/>
              <a:gd name="connsiteY163" fmla="*/ 1943100 h 3246967"/>
              <a:gd name="connsiteX164" fmla="*/ 7978399 w 8346699"/>
              <a:gd name="connsiteY164" fmla="*/ 1905000 h 3246967"/>
              <a:gd name="connsiteX165" fmla="*/ 8079999 w 8346699"/>
              <a:gd name="connsiteY165" fmla="*/ 1854200 h 3246967"/>
              <a:gd name="connsiteX166" fmla="*/ 8105399 w 8346699"/>
              <a:gd name="connsiteY166" fmla="*/ 1816100 h 3246967"/>
              <a:gd name="connsiteX167" fmla="*/ 8156199 w 8346699"/>
              <a:gd name="connsiteY167" fmla="*/ 1803400 h 3246967"/>
              <a:gd name="connsiteX168" fmla="*/ 8346699 w 8346699"/>
              <a:gd name="connsiteY168" fmla="*/ 1765300 h 3246967"/>
              <a:gd name="connsiteX169" fmla="*/ 8283199 w 8346699"/>
              <a:gd name="connsiteY169" fmla="*/ 1752600 h 3246967"/>
              <a:gd name="connsiteX170" fmla="*/ 8245099 w 8346699"/>
              <a:gd name="connsiteY170" fmla="*/ 1739900 h 3246967"/>
              <a:gd name="connsiteX171" fmla="*/ 8156199 w 8346699"/>
              <a:gd name="connsiteY171" fmla="*/ 1727200 h 3246967"/>
              <a:gd name="connsiteX172" fmla="*/ 8079999 w 8346699"/>
              <a:gd name="connsiteY172" fmla="*/ 1714500 h 3246967"/>
              <a:gd name="connsiteX173" fmla="*/ 7889499 w 8346699"/>
              <a:gd name="connsiteY173" fmla="*/ 1727200 h 3246967"/>
              <a:gd name="connsiteX174" fmla="*/ 7851399 w 8346699"/>
              <a:gd name="connsiteY174" fmla="*/ 1752600 h 3246967"/>
              <a:gd name="connsiteX175" fmla="*/ 7813299 w 8346699"/>
              <a:gd name="connsiteY175" fmla="*/ 1765300 h 3246967"/>
              <a:gd name="connsiteX176" fmla="*/ 7737099 w 8346699"/>
              <a:gd name="connsiteY176" fmla="*/ 1803400 h 3246967"/>
              <a:gd name="connsiteX177" fmla="*/ 7622799 w 8346699"/>
              <a:gd name="connsiteY177" fmla="*/ 1905000 h 3246967"/>
              <a:gd name="connsiteX178" fmla="*/ 7521199 w 8346699"/>
              <a:gd name="connsiteY178" fmla="*/ 2057400 h 3246967"/>
              <a:gd name="connsiteX179" fmla="*/ 7495799 w 8346699"/>
              <a:gd name="connsiteY179" fmla="*/ 2095500 h 3246967"/>
              <a:gd name="connsiteX180" fmla="*/ 7406899 w 8346699"/>
              <a:gd name="connsiteY180" fmla="*/ 2171700 h 3246967"/>
              <a:gd name="connsiteX181" fmla="*/ 7368799 w 8346699"/>
              <a:gd name="connsiteY181" fmla="*/ 2197100 h 3246967"/>
              <a:gd name="connsiteX182" fmla="*/ 7292599 w 8346699"/>
              <a:gd name="connsiteY182" fmla="*/ 2247900 h 3246967"/>
              <a:gd name="connsiteX183" fmla="*/ 7216399 w 8346699"/>
              <a:gd name="connsiteY183" fmla="*/ 2324100 h 3246967"/>
              <a:gd name="connsiteX184" fmla="*/ 7178299 w 8346699"/>
              <a:gd name="connsiteY184" fmla="*/ 2362200 h 3246967"/>
              <a:gd name="connsiteX185" fmla="*/ 7140199 w 8346699"/>
              <a:gd name="connsiteY185" fmla="*/ 2413000 h 3246967"/>
              <a:gd name="connsiteX186" fmla="*/ 7051299 w 8346699"/>
              <a:gd name="connsiteY186" fmla="*/ 2527300 h 3246967"/>
              <a:gd name="connsiteX187" fmla="*/ 7000499 w 8346699"/>
              <a:gd name="connsiteY187" fmla="*/ 2540000 h 3246967"/>
              <a:gd name="connsiteX188" fmla="*/ 6619499 w 8346699"/>
              <a:gd name="connsiteY188" fmla="*/ 2552700 h 3246967"/>
              <a:gd name="connsiteX189" fmla="*/ 6568699 w 8346699"/>
              <a:gd name="connsiteY189" fmla="*/ 2540000 h 3246967"/>
              <a:gd name="connsiteX190" fmla="*/ 6301999 w 8346699"/>
              <a:gd name="connsiteY190" fmla="*/ 2514600 h 3246967"/>
              <a:gd name="connsiteX191" fmla="*/ 6225799 w 8346699"/>
              <a:gd name="connsiteY191" fmla="*/ 2501900 h 3246967"/>
              <a:gd name="connsiteX192" fmla="*/ 6149599 w 8346699"/>
              <a:gd name="connsiteY192" fmla="*/ 2476500 h 3246967"/>
              <a:gd name="connsiteX193" fmla="*/ 6022599 w 8346699"/>
              <a:gd name="connsiteY193" fmla="*/ 2438400 h 3246967"/>
              <a:gd name="connsiteX194" fmla="*/ 5984499 w 8346699"/>
              <a:gd name="connsiteY194" fmla="*/ 2413000 h 3246967"/>
              <a:gd name="connsiteX195" fmla="*/ 5933699 w 8346699"/>
              <a:gd name="connsiteY195" fmla="*/ 2400300 h 3246967"/>
              <a:gd name="connsiteX196" fmla="*/ 5832099 w 8346699"/>
              <a:gd name="connsiteY196" fmla="*/ 2349500 h 3246967"/>
              <a:gd name="connsiteX197" fmla="*/ 5806699 w 8346699"/>
              <a:gd name="connsiteY197" fmla="*/ 2311400 h 3246967"/>
              <a:gd name="connsiteX198" fmla="*/ 5768599 w 8346699"/>
              <a:gd name="connsiteY198" fmla="*/ 2273300 h 3246967"/>
              <a:gd name="connsiteX199" fmla="*/ 5755899 w 8346699"/>
              <a:gd name="connsiteY199" fmla="*/ 2235200 h 3246967"/>
              <a:gd name="connsiteX200" fmla="*/ 5692399 w 8346699"/>
              <a:gd name="connsiteY200" fmla="*/ 2171700 h 3246967"/>
              <a:gd name="connsiteX201" fmla="*/ 5641599 w 8346699"/>
              <a:gd name="connsiteY201" fmla="*/ 2095500 h 3246967"/>
              <a:gd name="connsiteX202" fmla="*/ 5616199 w 8346699"/>
              <a:gd name="connsiteY202" fmla="*/ 2057400 h 3246967"/>
              <a:gd name="connsiteX203" fmla="*/ 5387599 w 8346699"/>
              <a:gd name="connsiteY203" fmla="*/ 2044700 h 3246967"/>
              <a:gd name="connsiteX204" fmla="*/ 5324099 w 8346699"/>
              <a:gd name="connsiteY204" fmla="*/ 2019300 h 3246967"/>
              <a:gd name="connsiteX205" fmla="*/ 5235199 w 8346699"/>
              <a:gd name="connsiteY205" fmla="*/ 2006600 h 3246967"/>
              <a:gd name="connsiteX206" fmla="*/ 5158999 w 8346699"/>
              <a:gd name="connsiteY206" fmla="*/ 1943100 h 3246967"/>
              <a:gd name="connsiteX207" fmla="*/ 5120899 w 8346699"/>
              <a:gd name="connsiteY207" fmla="*/ 1917700 h 3246967"/>
              <a:gd name="connsiteX208" fmla="*/ 5095499 w 8346699"/>
              <a:gd name="connsiteY208" fmla="*/ 1866900 h 3246967"/>
              <a:gd name="connsiteX209" fmla="*/ 5082799 w 8346699"/>
              <a:gd name="connsiteY209" fmla="*/ 1816100 h 3246967"/>
              <a:gd name="connsiteX210" fmla="*/ 5057399 w 8346699"/>
              <a:gd name="connsiteY210" fmla="*/ 1752600 h 3246967"/>
              <a:gd name="connsiteX211" fmla="*/ 5044699 w 8346699"/>
              <a:gd name="connsiteY211" fmla="*/ 1511300 h 3246967"/>
              <a:gd name="connsiteX212" fmla="*/ 5031999 w 8346699"/>
              <a:gd name="connsiteY212" fmla="*/ 1422400 h 3246967"/>
              <a:gd name="connsiteX213" fmla="*/ 5019299 w 8346699"/>
              <a:gd name="connsiteY213" fmla="*/ 1270000 h 3246967"/>
              <a:gd name="connsiteX214" fmla="*/ 4993899 w 8346699"/>
              <a:gd name="connsiteY214" fmla="*/ 1104900 h 3246967"/>
              <a:gd name="connsiteX215" fmla="*/ 4930399 w 8346699"/>
              <a:gd name="connsiteY215" fmla="*/ 1028700 h 3246967"/>
              <a:gd name="connsiteX216" fmla="*/ 4841499 w 8346699"/>
              <a:gd name="connsiteY216" fmla="*/ 927100 h 3246967"/>
              <a:gd name="connsiteX217" fmla="*/ 4790699 w 8346699"/>
              <a:gd name="connsiteY217" fmla="*/ 876300 h 3246967"/>
              <a:gd name="connsiteX218" fmla="*/ 4765299 w 8346699"/>
              <a:gd name="connsiteY218" fmla="*/ 838200 h 3246967"/>
              <a:gd name="connsiteX219" fmla="*/ 4638299 w 8346699"/>
              <a:gd name="connsiteY219" fmla="*/ 800100 h 3246967"/>
              <a:gd name="connsiteX220" fmla="*/ 4511299 w 8346699"/>
              <a:gd name="connsiteY220" fmla="*/ 812800 h 3246967"/>
              <a:gd name="connsiteX221" fmla="*/ 4473199 w 8346699"/>
              <a:gd name="connsiteY221" fmla="*/ 825500 h 3246967"/>
              <a:gd name="connsiteX222" fmla="*/ 4409699 w 8346699"/>
              <a:gd name="connsiteY222" fmla="*/ 901700 h 3246967"/>
              <a:gd name="connsiteX223" fmla="*/ 4396999 w 8346699"/>
              <a:gd name="connsiteY223" fmla="*/ 939800 h 3246967"/>
              <a:gd name="connsiteX224" fmla="*/ 4371599 w 8346699"/>
              <a:gd name="connsiteY224" fmla="*/ 977900 h 3246967"/>
              <a:gd name="connsiteX225" fmla="*/ 4320799 w 8346699"/>
              <a:gd name="connsiteY225" fmla="*/ 1092200 h 3246967"/>
              <a:gd name="connsiteX226" fmla="*/ 4308099 w 8346699"/>
              <a:gd name="connsiteY226" fmla="*/ 1155700 h 3246967"/>
              <a:gd name="connsiteX227" fmla="*/ 4282699 w 8346699"/>
              <a:gd name="connsiteY227" fmla="*/ 1308100 h 3246967"/>
              <a:gd name="connsiteX228" fmla="*/ 4269999 w 8346699"/>
              <a:gd name="connsiteY228" fmla="*/ 1346200 h 3246967"/>
              <a:gd name="connsiteX229" fmla="*/ 4244599 w 8346699"/>
              <a:gd name="connsiteY229" fmla="*/ 1384300 h 3246967"/>
              <a:gd name="connsiteX230" fmla="*/ 4231899 w 8346699"/>
              <a:gd name="connsiteY230" fmla="*/ 1447800 h 3246967"/>
              <a:gd name="connsiteX231" fmla="*/ 4219199 w 8346699"/>
              <a:gd name="connsiteY231" fmla="*/ 1524000 h 3246967"/>
              <a:gd name="connsiteX232" fmla="*/ 4193799 w 8346699"/>
              <a:gd name="connsiteY232" fmla="*/ 1600200 h 3246967"/>
              <a:gd name="connsiteX233" fmla="*/ 4181099 w 8346699"/>
              <a:gd name="connsiteY233" fmla="*/ 1651000 h 3246967"/>
              <a:gd name="connsiteX234" fmla="*/ 4155699 w 8346699"/>
              <a:gd name="connsiteY234" fmla="*/ 1816100 h 3246967"/>
              <a:gd name="connsiteX235" fmla="*/ 4142999 w 8346699"/>
              <a:gd name="connsiteY235" fmla="*/ 1854200 h 3246967"/>
              <a:gd name="connsiteX236" fmla="*/ 4130299 w 8346699"/>
              <a:gd name="connsiteY236" fmla="*/ 1905000 h 3246967"/>
              <a:gd name="connsiteX237" fmla="*/ 4104899 w 8346699"/>
              <a:gd name="connsiteY237" fmla="*/ 2070100 h 3246967"/>
              <a:gd name="connsiteX238" fmla="*/ 4092199 w 8346699"/>
              <a:gd name="connsiteY238" fmla="*/ 2108200 h 3246967"/>
              <a:gd name="connsiteX239" fmla="*/ 4015999 w 8346699"/>
              <a:gd name="connsiteY239" fmla="*/ 2184400 h 3246967"/>
              <a:gd name="connsiteX240" fmla="*/ 3939799 w 8346699"/>
              <a:gd name="connsiteY240" fmla="*/ 2235200 h 3246967"/>
              <a:gd name="connsiteX241" fmla="*/ 3901699 w 8346699"/>
              <a:gd name="connsiteY241" fmla="*/ 2197100 h 3246967"/>
              <a:gd name="connsiteX242" fmla="*/ 3838199 w 8346699"/>
              <a:gd name="connsiteY242" fmla="*/ 2108200 h 3246967"/>
              <a:gd name="connsiteX243" fmla="*/ 3800099 w 8346699"/>
              <a:gd name="connsiteY243" fmla="*/ 2006600 h 3246967"/>
              <a:gd name="connsiteX244" fmla="*/ 3787399 w 8346699"/>
              <a:gd name="connsiteY244" fmla="*/ 1955800 h 3246967"/>
              <a:gd name="connsiteX245" fmla="*/ 3749299 w 8346699"/>
              <a:gd name="connsiteY245" fmla="*/ 1917700 h 3246967"/>
              <a:gd name="connsiteX246" fmla="*/ 3685799 w 8346699"/>
              <a:gd name="connsiteY246" fmla="*/ 1841500 h 3246967"/>
              <a:gd name="connsiteX247" fmla="*/ 3673099 w 8346699"/>
              <a:gd name="connsiteY247" fmla="*/ 1803400 h 3246967"/>
              <a:gd name="connsiteX248" fmla="*/ 3634999 w 8346699"/>
              <a:gd name="connsiteY248" fmla="*/ 1790700 h 3246967"/>
              <a:gd name="connsiteX249" fmla="*/ 3596899 w 8346699"/>
              <a:gd name="connsiteY249" fmla="*/ 1752600 h 3246967"/>
              <a:gd name="connsiteX250" fmla="*/ 3546099 w 8346699"/>
              <a:gd name="connsiteY250" fmla="*/ 1676400 h 3246967"/>
              <a:gd name="connsiteX251" fmla="*/ 3533399 w 8346699"/>
              <a:gd name="connsiteY251" fmla="*/ 1638300 h 3246967"/>
              <a:gd name="connsiteX252" fmla="*/ 3495299 w 8346699"/>
              <a:gd name="connsiteY252" fmla="*/ 1587500 h 3246967"/>
              <a:gd name="connsiteX253" fmla="*/ 3457199 w 8346699"/>
              <a:gd name="connsiteY253" fmla="*/ 1485900 h 3246967"/>
              <a:gd name="connsiteX254" fmla="*/ 3419099 w 8346699"/>
              <a:gd name="connsiteY254" fmla="*/ 1422400 h 3246967"/>
              <a:gd name="connsiteX255" fmla="*/ 3380999 w 8346699"/>
              <a:gd name="connsiteY255" fmla="*/ 1320800 h 3246967"/>
              <a:gd name="connsiteX256" fmla="*/ 3317499 w 8346699"/>
              <a:gd name="connsiteY256" fmla="*/ 1193800 h 3246967"/>
              <a:gd name="connsiteX257" fmla="*/ 3203199 w 8346699"/>
              <a:gd name="connsiteY257" fmla="*/ 1143000 h 3246967"/>
              <a:gd name="connsiteX258" fmla="*/ 3165099 w 8346699"/>
              <a:gd name="connsiteY258" fmla="*/ 1130300 h 3246967"/>
              <a:gd name="connsiteX259" fmla="*/ 3012699 w 8346699"/>
              <a:gd name="connsiteY259" fmla="*/ 1168400 h 3246967"/>
              <a:gd name="connsiteX260" fmla="*/ 2974599 w 8346699"/>
              <a:gd name="connsiteY260" fmla="*/ 1193800 h 3246967"/>
              <a:gd name="connsiteX261" fmla="*/ 2923799 w 8346699"/>
              <a:gd name="connsiteY261" fmla="*/ 1219200 h 3246967"/>
              <a:gd name="connsiteX262" fmla="*/ 2885699 w 8346699"/>
              <a:gd name="connsiteY262" fmla="*/ 1244600 h 3246967"/>
              <a:gd name="connsiteX263" fmla="*/ 2834899 w 8346699"/>
              <a:gd name="connsiteY263" fmla="*/ 1257300 h 3246967"/>
              <a:gd name="connsiteX264" fmla="*/ 2796799 w 8346699"/>
              <a:gd name="connsiteY264" fmla="*/ 1308100 h 3246967"/>
              <a:gd name="connsiteX265" fmla="*/ 2758699 w 8346699"/>
              <a:gd name="connsiteY265" fmla="*/ 1320800 h 3246967"/>
              <a:gd name="connsiteX266" fmla="*/ 2733299 w 8346699"/>
              <a:gd name="connsiteY266" fmla="*/ 1358900 h 3246967"/>
              <a:gd name="connsiteX267" fmla="*/ 2657099 w 8346699"/>
              <a:gd name="connsiteY267" fmla="*/ 1435100 h 3246967"/>
              <a:gd name="connsiteX268" fmla="*/ 2631699 w 8346699"/>
              <a:gd name="connsiteY268" fmla="*/ 1498600 h 3246967"/>
              <a:gd name="connsiteX269" fmla="*/ 2618999 w 8346699"/>
              <a:gd name="connsiteY269" fmla="*/ 1562100 h 3246967"/>
              <a:gd name="connsiteX270" fmla="*/ 2580899 w 8346699"/>
              <a:gd name="connsiteY270" fmla="*/ 1612900 h 3246967"/>
              <a:gd name="connsiteX271" fmla="*/ 2542799 w 8346699"/>
              <a:gd name="connsiteY271" fmla="*/ 1689100 h 3246967"/>
              <a:gd name="connsiteX272" fmla="*/ 2517399 w 8346699"/>
              <a:gd name="connsiteY272" fmla="*/ 1828800 h 3246967"/>
              <a:gd name="connsiteX273" fmla="*/ 2504699 w 8346699"/>
              <a:gd name="connsiteY273" fmla="*/ 1866900 h 3246967"/>
              <a:gd name="connsiteX274" fmla="*/ 2491999 w 8346699"/>
              <a:gd name="connsiteY274" fmla="*/ 1943100 h 3246967"/>
              <a:gd name="connsiteX275" fmla="*/ 2466599 w 8346699"/>
              <a:gd name="connsiteY275" fmla="*/ 1981200 h 3246967"/>
              <a:gd name="connsiteX276" fmla="*/ 2441199 w 8346699"/>
              <a:gd name="connsiteY276" fmla="*/ 2057400 h 3246967"/>
              <a:gd name="connsiteX277" fmla="*/ 2390399 w 8346699"/>
              <a:gd name="connsiteY277" fmla="*/ 2146300 h 3246967"/>
              <a:gd name="connsiteX278" fmla="*/ 2352299 w 8346699"/>
              <a:gd name="connsiteY278" fmla="*/ 2222500 h 3246967"/>
              <a:gd name="connsiteX279" fmla="*/ 2326899 w 8346699"/>
              <a:gd name="connsiteY279" fmla="*/ 2273300 h 3246967"/>
              <a:gd name="connsiteX280" fmla="*/ 2250699 w 8346699"/>
              <a:gd name="connsiteY280" fmla="*/ 2336800 h 3246967"/>
              <a:gd name="connsiteX281" fmla="*/ 2237999 w 8346699"/>
              <a:gd name="connsiteY281" fmla="*/ 2374900 h 3246967"/>
              <a:gd name="connsiteX282" fmla="*/ 2149099 w 8346699"/>
              <a:gd name="connsiteY282" fmla="*/ 2438400 h 3246967"/>
              <a:gd name="connsiteX283" fmla="*/ 2072899 w 8346699"/>
              <a:gd name="connsiteY283" fmla="*/ 2501900 h 3246967"/>
              <a:gd name="connsiteX284" fmla="*/ 1996699 w 8346699"/>
              <a:gd name="connsiteY284" fmla="*/ 2527300 h 3246967"/>
              <a:gd name="connsiteX285" fmla="*/ 1945899 w 8346699"/>
              <a:gd name="connsiteY285" fmla="*/ 2552700 h 3246967"/>
              <a:gd name="connsiteX286" fmla="*/ 1844299 w 8346699"/>
              <a:gd name="connsiteY286" fmla="*/ 2565400 h 3246967"/>
              <a:gd name="connsiteX287" fmla="*/ 1628399 w 8346699"/>
              <a:gd name="connsiteY287" fmla="*/ 2552700 h 3246967"/>
              <a:gd name="connsiteX288" fmla="*/ 1552199 w 8346699"/>
              <a:gd name="connsiteY288" fmla="*/ 2489200 h 3246967"/>
              <a:gd name="connsiteX289" fmla="*/ 1488699 w 8346699"/>
              <a:gd name="connsiteY289" fmla="*/ 2374900 h 3246967"/>
              <a:gd name="connsiteX290" fmla="*/ 1475999 w 8346699"/>
              <a:gd name="connsiteY290" fmla="*/ 2311400 h 3246967"/>
              <a:gd name="connsiteX291" fmla="*/ 1450599 w 8346699"/>
              <a:gd name="connsiteY291" fmla="*/ 2273300 h 3246967"/>
              <a:gd name="connsiteX292" fmla="*/ 1412499 w 8346699"/>
              <a:gd name="connsiteY292" fmla="*/ 2197100 h 3246967"/>
              <a:gd name="connsiteX293" fmla="*/ 1399799 w 8346699"/>
              <a:gd name="connsiteY293" fmla="*/ 2019300 h 3246967"/>
              <a:gd name="connsiteX294" fmla="*/ 1374399 w 8346699"/>
              <a:gd name="connsiteY294" fmla="*/ 1943100 h 3246967"/>
              <a:gd name="connsiteX295" fmla="*/ 1361699 w 8346699"/>
              <a:gd name="connsiteY295" fmla="*/ 1752600 h 3246967"/>
              <a:gd name="connsiteX296" fmla="*/ 1336299 w 8346699"/>
              <a:gd name="connsiteY296" fmla="*/ 1651000 h 3246967"/>
              <a:gd name="connsiteX297" fmla="*/ 1298199 w 8346699"/>
              <a:gd name="connsiteY297" fmla="*/ 1498600 h 3246967"/>
              <a:gd name="connsiteX298" fmla="*/ 1272799 w 8346699"/>
              <a:gd name="connsiteY298" fmla="*/ 1435100 h 3246967"/>
              <a:gd name="connsiteX299" fmla="*/ 1260099 w 8346699"/>
              <a:gd name="connsiteY299" fmla="*/ 1397000 h 3246967"/>
              <a:gd name="connsiteX300" fmla="*/ 1196599 w 8346699"/>
              <a:gd name="connsiteY300" fmla="*/ 1320800 h 3246967"/>
              <a:gd name="connsiteX301" fmla="*/ 1171199 w 8346699"/>
              <a:gd name="connsiteY301" fmla="*/ 1282700 h 3246967"/>
              <a:gd name="connsiteX302" fmla="*/ 1094999 w 8346699"/>
              <a:gd name="connsiteY302" fmla="*/ 1206500 h 3246967"/>
              <a:gd name="connsiteX303" fmla="*/ 1056899 w 8346699"/>
              <a:gd name="connsiteY303" fmla="*/ 1104900 h 3246967"/>
              <a:gd name="connsiteX304" fmla="*/ 1044199 w 8346699"/>
              <a:gd name="connsiteY304" fmla="*/ 1066800 h 3246967"/>
              <a:gd name="connsiteX305" fmla="*/ 1006099 w 8346699"/>
              <a:gd name="connsiteY305" fmla="*/ 1016000 h 3246967"/>
              <a:gd name="connsiteX306" fmla="*/ 980699 w 8346699"/>
              <a:gd name="connsiteY306" fmla="*/ 952500 h 3246967"/>
              <a:gd name="connsiteX307" fmla="*/ 942599 w 8346699"/>
              <a:gd name="connsiteY307" fmla="*/ 863600 h 3246967"/>
              <a:gd name="connsiteX308" fmla="*/ 904499 w 8346699"/>
              <a:gd name="connsiteY308" fmla="*/ 647700 h 3246967"/>
              <a:gd name="connsiteX309" fmla="*/ 891799 w 8346699"/>
              <a:gd name="connsiteY309" fmla="*/ 609600 h 3246967"/>
              <a:gd name="connsiteX310" fmla="*/ 828299 w 8346699"/>
              <a:gd name="connsiteY310" fmla="*/ 533400 h 3246967"/>
              <a:gd name="connsiteX311" fmla="*/ 815599 w 8346699"/>
              <a:gd name="connsiteY311" fmla="*/ 495300 h 3246967"/>
              <a:gd name="connsiteX312" fmla="*/ 726699 w 8346699"/>
              <a:gd name="connsiteY312" fmla="*/ 419100 h 3246967"/>
              <a:gd name="connsiteX313" fmla="*/ 650499 w 8346699"/>
              <a:gd name="connsiteY313" fmla="*/ 368300 h 3246967"/>
              <a:gd name="connsiteX314" fmla="*/ 574299 w 8346699"/>
              <a:gd name="connsiteY314" fmla="*/ 342900 h 3246967"/>
              <a:gd name="connsiteX315" fmla="*/ 536199 w 8346699"/>
              <a:gd name="connsiteY315" fmla="*/ 330200 h 3246967"/>
              <a:gd name="connsiteX316" fmla="*/ 447299 w 8346699"/>
              <a:gd name="connsiteY316" fmla="*/ 266700 h 3246967"/>
              <a:gd name="connsiteX317" fmla="*/ 396499 w 8346699"/>
              <a:gd name="connsiteY317" fmla="*/ 241300 h 3246967"/>
              <a:gd name="connsiteX318" fmla="*/ 358399 w 8346699"/>
              <a:gd name="connsiteY318" fmla="*/ 215900 h 3246967"/>
              <a:gd name="connsiteX319" fmla="*/ 307599 w 8346699"/>
              <a:gd name="connsiteY319" fmla="*/ 190500 h 3246967"/>
              <a:gd name="connsiteX320" fmla="*/ 218699 w 8346699"/>
              <a:gd name="connsiteY320" fmla="*/ 127000 h 3246967"/>
              <a:gd name="connsiteX321" fmla="*/ 180599 w 8346699"/>
              <a:gd name="connsiteY321" fmla="*/ 114300 h 3246967"/>
              <a:gd name="connsiteX322" fmla="*/ 129799 w 8346699"/>
              <a:gd name="connsiteY322" fmla="*/ 38100 h 3246967"/>
              <a:gd name="connsiteX323" fmla="*/ 2799 w 8346699"/>
              <a:gd name="connsiteY32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745999 w 8346699"/>
              <a:gd name="connsiteY23" fmla="*/ 2540000 h 3246967"/>
              <a:gd name="connsiteX24" fmla="*/ 2580899 w 8346699"/>
              <a:gd name="connsiteY24" fmla="*/ 2527300 h 3246967"/>
              <a:gd name="connsiteX25" fmla="*/ 2479299 w 8346699"/>
              <a:gd name="connsiteY25" fmla="*/ 2641600 h 3246967"/>
              <a:gd name="connsiteX26" fmla="*/ 2441199 w 8346699"/>
              <a:gd name="connsiteY26" fmla="*/ 2679700 h 3246967"/>
              <a:gd name="connsiteX27" fmla="*/ 2364999 w 8346699"/>
              <a:gd name="connsiteY27" fmla="*/ 2870200 h 3246967"/>
              <a:gd name="connsiteX28" fmla="*/ 2288799 w 8346699"/>
              <a:gd name="connsiteY28" fmla="*/ 2933700 h 3246967"/>
              <a:gd name="connsiteX29" fmla="*/ 2161799 w 8346699"/>
              <a:gd name="connsiteY29" fmla="*/ 3022600 h 3246967"/>
              <a:gd name="connsiteX30" fmla="*/ 2110999 w 8346699"/>
              <a:gd name="connsiteY30" fmla="*/ 3048000 h 3246967"/>
              <a:gd name="connsiteX31" fmla="*/ 2072899 w 8346699"/>
              <a:gd name="connsiteY31" fmla="*/ 3073400 h 3246967"/>
              <a:gd name="connsiteX32" fmla="*/ 1996699 w 8346699"/>
              <a:gd name="connsiteY32" fmla="*/ 3098800 h 3246967"/>
              <a:gd name="connsiteX33" fmla="*/ 1958599 w 8346699"/>
              <a:gd name="connsiteY33" fmla="*/ 3111500 h 3246967"/>
              <a:gd name="connsiteX34" fmla="*/ 2364999 w 8346699"/>
              <a:gd name="connsiteY34" fmla="*/ 3136900 h 3246967"/>
              <a:gd name="connsiteX35" fmla="*/ 2669799 w 8346699"/>
              <a:gd name="connsiteY35" fmla="*/ 3162300 h 3246967"/>
              <a:gd name="connsiteX36" fmla="*/ 2885699 w 8346699"/>
              <a:gd name="connsiteY36" fmla="*/ 3175000 h 3246967"/>
              <a:gd name="connsiteX37" fmla="*/ 3406399 w 8346699"/>
              <a:gd name="connsiteY37" fmla="*/ 3149600 h 3246967"/>
              <a:gd name="connsiteX38" fmla="*/ 3533399 w 8346699"/>
              <a:gd name="connsiteY38" fmla="*/ 3124200 h 3246967"/>
              <a:gd name="connsiteX39" fmla="*/ 3609599 w 8346699"/>
              <a:gd name="connsiteY39" fmla="*/ 3098800 h 3246967"/>
              <a:gd name="connsiteX40" fmla="*/ 4104899 w 8346699"/>
              <a:gd name="connsiteY40" fmla="*/ 3073400 h 3246967"/>
              <a:gd name="connsiteX41" fmla="*/ 4282699 w 8346699"/>
              <a:gd name="connsiteY41" fmla="*/ 3048000 h 3246967"/>
              <a:gd name="connsiteX42" fmla="*/ 4358899 w 8346699"/>
              <a:gd name="connsiteY42" fmla="*/ 3035300 h 3246967"/>
              <a:gd name="connsiteX43" fmla="*/ 4435099 w 8346699"/>
              <a:gd name="connsiteY43" fmla="*/ 3009900 h 3246967"/>
              <a:gd name="connsiteX44" fmla="*/ 5044699 w 8346699"/>
              <a:gd name="connsiteY44" fmla="*/ 3022600 h 3246967"/>
              <a:gd name="connsiteX45" fmla="*/ 5120899 w 8346699"/>
              <a:gd name="connsiteY45" fmla="*/ 3048000 h 3246967"/>
              <a:gd name="connsiteX46" fmla="*/ 5273299 w 8346699"/>
              <a:gd name="connsiteY46" fmla="*/ 3060700 h 3246967"/>
              <a:gd name="connsiteX47" fmla="*/ 5451099 w 8346699"/>
              <a:gd name="connsiteY47" fmla="*/ 3086100 h 3246967"/>
              <a:gd name="connsiteX48" fmla="*/ 5819399 w 8346699"/>
              <a:gd name="connsiteY48" fmla="*/ 3098800 h 3246967"/>
              <a:gd name="connsiteX49" fmla="*/ 6225799 w 8346699"/>
              <a:gd name="connsiteY49" fmla="*/ 3124200 h 3246967"/>
              <a:gd name="connsiteX50" fmla="*/ 6301999 w 8346699"/>
              <a:gd name="connsiteY50" fmla="*/ 3187700 h 3246967"/>
              <a:gd name="connsiteX51" fmla="*/ 6759199 w 8346699"/>
              <a:gd name="connsiteY51" fmla="*/ 3175000 h 3246967"/>
              <a:gd name="connsiteX52" fmla="*/ 6809999 w 8346699"/>
              <a:gd name="connsiteY52" fmla="*/ 3149600 h 3246967"/>
              <a:gd name="connsiteX53" fmla="*/ 6873499 w 8346699"/>
              <a:gd name="connsiteY53" fmla="*/ 3136900 h 3246967"/>
              <a:gd name="connsiteX54" fmla="*/ 6784599 w 8346699"/>
              <a:gd name="connsiteY54" fmla="*/ 3098800 h 3246967"/>
              <a:gd name="connsiteX55" fmla="*/ 6644899 w 8346699"/>
              <a:gd name="connsiteY55" fmla="*/ 3086100 h 3246967"/>
              <a:gd name="connsiteX56" fmla="*/ 6543299 w 8346699"/>
              <a:gd name="connsiteY56" fmla="*/ 3073400 h 3246967"/>
              <a:gd name="connsiteX57" fmla="*/ 6276599 w 8346699"/>
              <a:gd name="connsiteY57" fmla="*/ 3048000 h 3246967"/>
              <a:gd name="connsiteX58" fmla="*/ 6225799 w 8346699"/>
              <a:gd name="connsiteY58" fmla="*/ 3022600 h 3246967"/>
              <a:gd name="connsiteX59" fmla="*/ 6301999 w 8346699"/>
              <a:gd name="connsiteY59" fmla="*/ 2971800 h 3246967"/>
              <a:gd name="connsiteX60" fmla="*/ 6479799 w 8346699"/>
              <a:gd name="connsiteY60" fmla="*/ 2946400 h 3246967"/>
              <a:gd name="connsiteX61" fmla="*/ 6594099 w 8346699"/>
              <a:gd name="connsiteY61" fmla="*/ 2908300 h 3246967"/>
              <a:gd name="connsiteX62" fmla="*/ 6644899 w 8346699"/>
              <a:gd name="connsiteY62" fmla="*/ 2895600 h 3246967"/>
              <a:gd name="connsiteX63" fmla="*/ 5946399 w 8346699"/>
              <a:gd name="connsiteY63" fmla="*/ 2870200 h 3246967"/>
              <a:gd name="connsiteX64" fmla="*/ 5857499 w 8346699"/>
              <a:gd name="connsiteY64" fmla="*/ 2857500 h 3246967"/>
              <a:gd name="connsiteX65" fmla="*/ 5666999 w 8346699"/>
              <a:gd name="connsiteY65" fmla="*/ 2844800 h 3246967"/>
              <a:gd name="connsiteX66" fmla="*/ 5209799 w 8346699"/>
              <a:gd name="connsiteY66" fmla="*/ 2832100 h 3246967"/>
              <a:gd name="connsiteX67" fmla="*/ 5146299 w 8346699"/>
              <a:gd name="connsiteY67" fmla="*/ 2819400 h 3246967"/>
              <a:gd name="connsiteX68" fmla="*/ 5108199 w 8346699"/>
              <a:gd name="connsiteY68" fmla="*/ 2806700 h 3246967"/>
              <a:gd name="connsiteX69" fmla="*/ 4587499 w 8346699"/>
              <a:gd name="connsiteY69" fmla="*/ 2819400 h 3246967"/>
              <a:gd name="connsiteX70" fmla="*/ 4485899 w 8346699"/>
              <a:gd name="connsiteY70" fmla="*/ 2832100 h 3246967"/>
              <a:gd name="connsiteX71" fmla="*/ 4244599 w 8346699"/>
              <a:gd name="connsiteY71" fmla="*/ 2870200 h 3246967"/>
              <a:gd name="connsiteX72" fmla="*/ 4028699 w 8346699"/>
              <a:gd name="connsiteY72" fmla="*/ 2882900 h 3246967"/>
              <a:gd name="connsiteX73" fmla="*/ 3520699 w 8346699"/>
              <a:gd name="connsiteY73" fmla="*/ 2870200 h 3246967"/>
              <a:gd name="connsiteX74" fmla="*/ 3482599 w 8346699"/>
              <a:gd name="connsiteY74" fmla="*/ 2857500 h 3246967"/>
              <a:gd name="connsiteX75" fmla="*/ 3355599 w 8346699"/>
              <a:gd name="connsiteY75" fmla="*/ 2870200 h 3246967"/>
              <a:gd name="connsiteX76" fmla="*/ 3330199 w 8346699"/>
              <a:gd name="connsiteY76" fmla="*/ 2908300 h 3246967"/>
              <a:gd name="connsiteX77" fmla="*/ 3304799 w 8346699"/>
              <a:gd name="connsiteY77" fmla="*/ 2997200 h 3246967"/>
              <a:gd name="connsiteX78" fmla="*/ 3190499 w 8346699"/>
              <a:gd name="connsiteY78" fmla="*/ 3060700 h 3246967"/>
              <a:gd name="connsiteX79" fmla="*/ 3114299 w 8346699"/>
              <a:gd name="connsiteY79" fmla="*/ 3098800 h 3246967"/>
              <a:gd name="connsiteX80" fmla="*/ 3012699 w 8346699"/>
              <a:gd name="connsiteY80" fmla="*/ 3086100 h 3246967"/>
              <a:gd name="connsiteX81" fmla="*/ 3025399 w 8346699"/>
              <a:gd name="connsiteY81" fmla="*/ 3035300 h 3246967"/>
              <a:gd name="connsiteX82" fmla="*/ 3076199 w 8346699"/>
              <a:gd name="connsiteY82" fmla="*/ 3022600 h 3246967"/>
              <a:gd name="connsiteX83" fmla="*/ 3114299 w 8346699"/>
              <a:gd name="connsiteY83" fmla="*/ 2997200 h 3246967"/>
              <a:gd name="connsiteX84" fmla="*/ 3190499 w 8346699"/>
              <a:gd name="connsiteY84" fmla="*/ 2971800 h 3246967"/>
              <a:gd name="connsiteX85" fmla="*/ 3266699 w 8346699"/>
              <a:gd name="connsiteY85" fmla="*/ 2933700 h 3246967"/>
              <a:gd name="connsiteX86" fmla="*/ 3304799 w 8346699"/>
              <a:gd name="connsiteY86" fmla="*/ 2908300 h 3246967"/>
              <a:gd name="connsiteX87" fmla="*/ 3330199 w 8346699"/>
              <a:gd name="connsiteY87" fmla="*/ 2870200 h 3246967"/>
              <a:gd name="connsiteX88" fmla="*/ 3368299 w 8346699"/>
              <a:gd name="connsiteY88" fmla="*/ 2857500 h 3246967"/>
              <a:gd name="connsiteX89" fmla="*/ 3406399 w 8346699"/>
              <a:gd name="connsiteY89" fmla="*/ 2832100 h 3246967"/>
              <a:gd name="connsiteX90" fmla="*/ 3660399 w 8346699"/>
              <a:gd name="connsiteY90" fmla="*/ 2806700 h 3246967"/>
              <a:gd name="connsiteX91" fmla="*/ 3761999 w 8346699"/>
              <a:gd name="connsiteY91" fmla="*/ 2781300 h 3246967"/>
              <a:gd name="connsiteX92" fmla="*/ 3838199 w 8346699"/>
              <a:gd name="connsiteY92" fmla="*/ 2755900 h 3246967"/>
              <a:gd name="connsiteX93" fmla="*/ 3876299 w 8346699"/>
              <a:gd name="connsiteY93" fmla="*/ 2730500 h 3246967"/>
              <a:gd name="connsiteX94" fmla="*/ 3927099 w 8346699"/>
              <a:gd name="connsiteY94" fmla="*/ 2717800 h 3246967"/>
              <a:gd name="connsiteX95" fmla="*/ 3965199 w 8346699"/>
              <a:gd name="connsiteY95" fmla="*/ 2705100 h 3246967"/>
              <a:gd name="connsiteX96" fmla="*/ 3990599 w 8346699"/>
              <a:gd name="connsiteY96" fmla="*/ 2667000 h 3246967"/>
              <a:gd name="connsiteX97" fmla="*/ 3927099 w 8346699"/>
              <a:gd name="connsiteY97" fmla="*/ 2654300 h 3246967"/>
              <a:gd name="connsiteX98" fmla="*/ 3876299 w 8346699"/>
              <a:gd name="connsiteY98" fmla="*/ 2641600 h 3246967"/>
              <a:gd name="connsiteX99" fmla="*/ 3800099 w 8346699"/>
              <a:gd name="connsiteY99" fmla="*/ 2616200 h 3246967"/>
              <a:gd name="connsiteX100" fmla="*/ 3787399 w 8346699"/>
              <a:gd name="connsiteY100" fmla="*/ 2578100 h 3246967"/>
              <a:gd name="connsiteX101" fmla="*/ 3698499 w 8346699"/>
              <a:gd name="connsiteY101" fmla="*/ 2463800 h 3246967"/>
              <a:gd name="connsiteX102" fmla="*/ 3660399 w 8346699"/>
              <a:gd name="connsiteY102" fmla="*/ 2438400 h 3246967"/>
              <a:gd name="connsiteX103" fmla="*/ 3927099 w 8346699"/>
              <a:gd name="connsiteY103" fmla="*/ 2400300 h 3246967"/>
              <a:gd name="connsiteX104" fmla="*/ 4003299 w 8346699"/>
              <a:gd name="connsiteY104" fmla="*/ 2336800 h 3246967"/>
              <a:gd name="connsiteX105" fmla="*/ 4054099 w 8346699"/>
              <a:gd name="connsiteY105" fmla="*/ 2260600 h 3246967"/>
              <a:gd name="connsiteX106" fmla="*/ 4117599 w 8346699"/>
              <a:gd name="connsiteY106" fmla="*/ 2184400 h 3246967"/>
              <a:gd name="connsiteX107" fmla="*/ 4168399 w 8346699"/>
              <a:gd name="connsiteY107" fmla="*/ 2133600 h 3246967"/>
              <a:gd name="connsiteX108" fmla="*/ 4219199 w 8346699"/>
              <a:gd name="connsiteY108" fmla="*/ 2082800 h 3246967"/>
              <a:gd name="connsiteX109" fmla="*/ 4244599 w 8346699"/>
              <a:gd name="connsiteY109" fmla="*/ 2044700 h 3246967"/>
              <a:gd name="connsiteX110" fmla="*/ 4282699 w 8346699"/>
              <a:gd name="connsiteY110" fmla="*/ 2006600 h 3246967"/>
              <a:gd name="connsiteX111" fmla="*/ 4295399 w 8346699"/>
              <a:gd name="connsiteY111" fmla="*/ 1968500 h 3246967"/>
              <a:gd name="connsiteX112" fmla="*/ 4358899 w 8346699"/>
              <a:gd name="connsiteY112" fmla="*/ 1892300 h 3246967"/>
              <a:gd name="connsiteX113" fmla="*/ 4384299 w 8346699"/>
              <a:gd name="connsiteY113" fmla="*/ 1854200 h 3246967"/>
              <a:gd name="connsiteX114" fmla="*/ 4473199 w 8346699"/>
              <a:gd name="connsiteY114" fmla="*/ 1765300 h 3246967"/>
              <a:gd name="connsiteX115" fmla="*/ 4574799 w 8346699"/>
              <a:gd name="connsiteY115" fmla="*/ 1651000 h 3246967"/>
              <a:gd name="connsiteX116" fmla="*/ 4612899 w 8346699"/>
              <a:gd name="connsiteY116" fmla="*/ 1638300 h 3246967"/>
              <a:gd name="connsiteX117" fmla="*/ 4689099 w 8346699"/>
              <a:gd name="connsiteY117" fmla="*/ 1600200 h 3246967"/>
              <a:gd name="connsiteX118" fmla="*/ 4739899 w 8346699"/>
              <a:gd name="connsiteY118" fmla="*/ 1612900 h 3246967"/>
              <a:gd name="connsiteX119" fmla="*/ 4765299 w 8346699"/>
              <a:gd name="connsiteY119" fmla="*/ 1689100 h 3246967"/>
              <a:gd name="connsiteX120" fmla="*/ 4777999 w 8346699"/>
              <a:gd name="connsiteY120" fmla="*/ 1727200 h 3246967"/>
              <a:gd name="connsiteX121" fmla="*/ 4790699 w 8346699"/>
              <a:gd name="connsiteY121" fmla="*/ 1765300 h 3246967"/>
              <a:gd name="connsiteX122" fmla="*/ 4841499 w 8346699"/>
              <a:gd name="connsiteY122" fmla="*/ 1841500 h 3246967"/>
              <a:gd name="connsiteX123" fmla="*/ 4879599 w 8346699"/>
              <a:gd name="connsiteY123" fmla="*/ 1930400 h 3246967"/>
              <a:gd name="connsiteX124" fmla="*/ 4892299 w 8346699"/>
              <a:gd name="connsiteY124" fmla="*/ 1981200 h 3246967"/>
              <a:gd name="connsiteX125" fmla="*/ 4917699 w 8346699"/>
              <a:gd name="connsiteY125" fmla="*/ 2019300 h 3246967"/>
              <a:gd name="connsiteX126" fmla="*/ 4930399 w 8346699"/>
              <a:gd name="connsiteY126" fmla="*/ 2057400 h 3246967"/>
              <a:gd name="connsiteX127" fmla="*/ 4955799 w 8346699"/>
              <a:gd name="connsiteY127" fmla="*/ 2108200 h 3246967"/>
              <a:gd name="connsiteX128" fmla="*/ 4981199 w 8346699"/>
              <a:gd name="connsiteY128" fmla="*/ 2146300 h 3246967"/>
              <a:gd name="connsiteX129" fmla="*/ 5070099 w 8346699"/>
              <a:gd name="connsiteY129" fmla="*/ 2171700 h 3246967"/>
              <a:gd name="connsiteX130" fmla="*/ 5120899 w 8346699"/>
              <a:gd name="connsiteY130" fmla="*/ 2197100 h 3246967"/>
              <a:gd name="connsiteX131" fmla="*/ 5158999 w 8346699"/>
              <a:gd name="connsiteY131" fmla="*/ 2413000 h 3246967"/>
              <a:gd name="connsiteX132" fmla="*/ 5209799 w 8346699"/>
              <a:gd name="connsiteY132" fmla="*/ 2489200 h 3246967"/>
              <a:gd name="connsiteX133" fmla="*/ 5336799 w 8346699"/>
              <a:gd name="connsiteY133" fmla="*/ 2514600 h 3246967"/>
              <a:gd name="connsiteX134" fmla="*/ 5628899 w 8346699"/>
              <a:gd name="connsiteY134" fmla="*/ 2527300 h 3246967"/>
              <a:gd name="connsiteX135" fmla="*/ 5705099 w 8346699"/>
              <a:gd name="connsiteY135" fmla="*/ 2552700 h 3246967"/>
              <a:gd name="connsiteX136" fmla="*/ 5717799 w 8346699"/>
              <a:gd name="connsiteY136" fmla="*/ 2590800 h 3246967"/>
              <a:gd name="connsiteX137" fmla="*/ 5781299 w 8346699"/>
              <a:gd name="connsiteY137" fmla="*/ 2616200 h 3246967"/>
              <a:gd name="connsiteX138" fmla="*/ 5908299 w 8346699"/>
              <a:gd name="connsiteY138" fmla="*/ 2641600 h 3246967"/>
              <a:gd name="connsiteX139" fmla="*/ 6543299 w 8346699"/>
              <a:gd name="connsiteY139" fmla="*/ 2628900 h 3246967"/>
              <a:gd name="connsiteX140" fmla="*/ 6682999 w 8346699"/>
              <a:gd name="connsiteY140" fmla="*/ 2603500 h 3246967"/>
              <a:gd name="connsiteX141" fmla="*/ 6771899 w 8346699"/>
              <a:gd name="connsiteY141" fmla="*/ 2590800 h 3246967"/>
              <a:gd name="connsiteX142" fmla="*/ 6835399 w 8346699"/>
              <a:gd name="connsiteY142" fmla="*/ 2603500 h 3246967"/>
              <a:gd name="connsiteX143" fmla="*/ 6809999 w 8346699"/>
              <a:gd name="connsiteY143" fmla="*/ 2641600 h 3246967"/>
              <a:gd name="connsiteX144" fmla="*/ 6771899 w 8346699"/>
              <a:gd name="connsiteY144" fmla="*/ 2654300 h 3246967"/>
              <a:gd name="connsiteX145" fmla="*/ 7051299 w 8346699"/>
              <a:gd name="connsiteY145" fmla="*/ 2641600 h 3246967"/>
              <a:gd name="connsiteX146" fmla="*/ 7076699 w 8346699"/>
              <a:gd name="connsiteY146" fmla="*/ 2603500 h 3246967"/>
              <a:gd name="connsiteX147" fmla="*/ 7114799 w 8346699"/>
              <a:gd name="connsiteY147" fmla="*/ 2578100 h 3246967"/>
              <a:gd name="connsiteX148" fmla="*/ 7127499 w 8346699"/>
              <a:gd name="connsiteY148" fmla="*/ 2540000 h 3246967"/>
              <a:gd name="connsiteX149" fmla="*/ 7216399 w 8346699"/>
              <a:gd name="connsiteY149" fmla="*/ 2425700 h 3246967"/>
              <a:gd name="connsiteX150" fmla="*/ 7254499 w 8346699"/>
              <a:gd name="connsiteY150" fmla="*/ 2349500 h 3246967"/>
              <a:gd name="connsiteX151" fmla="*/ 7343399 w 8346699"/>
              <a:gd name="connsiteY151" fmla="*/ 2286000 h 3246967"/>
              <a:gd name="connsiteX152" fmla="*/ 7394199 w 8346699"/>
              <a:gd name="connsiteY152" fmla="*/ 2247900 h 3246967"/>
              <a:gd name="connsiteX153" fmla="*/ 7470399 w 8346699"/>
              <a:gd name="connsiteY153" fmla="*/ 2184400 h 3246967"/>
              <a:gd name="connsiteX154" fmla="*/ 7508499 w 8346699"/>
              <a:gd name="connsiteY154" fmla="*/ 2171700 h 3246967"/>
              <a:gd name="connsiteX155" fmla="*/ 7610099 w 8346699"/>
              <a:gd name="connsiteY155" fmla="*/ 2133600 h 3246967"/>
              <a:gd name="connsiteX156" fmla="*/ 7635499 w 8346699"/>
              <a:gd name="connsiteY156" fmla="*/ 2095500 h 3246967"/>
              <a:gd name="connsiteX157" fmla="*/ 7686299 w 8346699"/>
              <a:gd name="connsiteY157" fmla="*/ 2082800 h 3246967"/>
              <a:gd name="connsiteX158" fmla="*/ 7724399 w 8346699"/>
              <a:gd name="connsiteY158" fmla="*/ 2057400 h 3246967"/>
              <a:gd name="connsiteX159" fmla="*/ 7762499 w 8346699"/>
              <a:gd name="connsiteY159" fmla="*/ 2044700 h 3246967"/>
              <a:gd name="connsiteX160" fmla="*/ 7800599 w 8346699"/>
              <a:gd name="connsiteY160" fmla="*/ 2019300 h 3246967"/>
              <a:gd name="connsiteX161" fmla="*/ 7838699 w 8346699"/>
              <a:gd name="connsiteY161" fmla="*/ 1981200 h 3246967"/>
              <a:gd name="connsiteX162" fmla="*/ 7940299 w 8346699"/>
              <a:gd name="connsiteY162" fmla="*/ 1943100 h 3246967"/>
              <a:gd name="connsiteX163" fmla="*/ 7978399 w 8346699"/>
              <a:gd name="connsiteY163" fmla="*/ 1905000 h 3246967"/>
              <a:gd name="connsiteX164" fmla="*/ 8079999 w 8346699"/>
              <a:gd name="connsiteY164" fmla="*/ 1854200 h 3246967"/>
              <a:gd name="connsiteX165" fmla="*/ 8105399 w 8346699"/>
              <a:gd name="connsiteY165" fmla="*/ 1816100 h 3246967"/>
              <a:gd name="connsiteX166" fmla="*/ 8156199 w 8346699"/>
              <a:gd name="connsiteY166" fmla="*/ 1803400 h 3246967"/>
              <a:gd name="connsiteX167" fmla="*/ 8346699 w 8346699"/>
              <a:gd name="connsiteY167" fmla="*/ 1765300 h 3246967"/>
              <a:gd name="connsiteX168" fmla="*/ 8283199 w 8346699"/>
              <a:gd name="connsiteY168" fmla="*/ 1752600 h 3246967"/>
              <a:gd name="connsiteX169" fmla="*/ 8245099 w 8346699"/>
              <a:gd name="connsiteY169" fmla="*/ 1739900 h 3246967"/>
              <a:gd name="connsiteX170" fmla="*/ 8156199 w 8346699"/>
              <a:gd name="connsiteY170" fmla="*/ 1727200 h 3246967"/>
              <a:gd name="connsiteX171" fmla="*/ 8079999 w 8346699"/>
              <a:gd name="connsiteY171" fmla="*/ 1714500 h 3246967"/>
              <a:gd name="connsiteX172" fmla="*/ 7889499 w 8346699"/>
              <a:gd name="connsiteY172" fmla="*/ 1727200 h 3246967"/>
              <a:gd name="connsiteX173" fmla="*/ 7851399 w 8346699"/>
              <a:gd name="connsiteY173" fmla="*/ 1752600 h 3246967"/>
              <a:gd name="connsiteX174" fmla="*/ 7813299 w 8346699"/>
              <a:gd name="connsiteY174" fmla="*/ 1765300 h 3246967"/>
              <a:gd name="connsiteX175" fmla="*/ 7737099 w 8346699"/>
              <a:gd name="connsiteY175" fmla="*/ 1803400 h 3246967"/>
              <a:gd name="connsiteX176" fmla="*/ 7622799 w 8346699"/>
              <a:gd name="connsiteY176" fmla="*/ 1905000 h 3246967"/>
              <a:gd name="connsiteX177" fmla="*/ 7521199 w 8346699"/>
              <a:gd name="connsiteY177" fmla="*/ 2057400 h 3246967"/>
              <a:gd name="connsiteX178" fmla="*/ 7495799 w 8346699"/>
              <a:gd name="connsiteY178" fmla="*/ 2095500 h 3246967"/>
              <a:gd name="connsiteX179" fmla="*/ 7406899 w 8346699"/>
              <a:gd name="connsiteY179" fmla="*/ 2171700 h 3246967"/>
              <a:gd name="connsiteX180" fmla="*/ 7368799 w 8346699"/>
              <a:gd name="connsiteY180" fmla="*/ 2197100 h 3246967"/>
              <a:gd name="connsiteX181" fmla="*/ 7292599 w 8346699"/>
              <a:gd name="connsiteY181" fmla="*/ 2247900 h 3246967"/>
              <a:gd name="connsiteX182" fmla="*/ 7216399 w 8346699"/>
              <a:gd name="connsiteY182" fmla="*/ 2324100 h 3246967"/>
              <a:gd name="connsiteX183" fmla="*/ 7178299 w 8346699"/>
              <a:gd name="connsiteY183" fmla="*/ 2362200 h 3246967"/>
              <a:gd name="connsiteX184" fmla="*/ 7140199 w 8346699"/>
              <a:gd name="connsiteY184" fmla="*/ 2413000 h 3246967"/>
              <a:gd name="connsiteX185" fmla="*/ 7051299 w 8346699"/>
              <a:gd name="connsiteY185" fmla="*/ 2527300 h 3246967"/>
              <a:gd name="connsiteX186" fmla="*/ 7000499 w 8346699"/>
              <a:gd name="connsiteY186" fmla="*/ 2540000 h 3246967"/>
              <a:gd name="connsiteX187" fmla="*/ 6619499 w 8346699"/>
              <a:gd name="connsiteY187" fmla="*/ 2552700 h 3246967"/>
              <a:gd name="connsiteX188" fmla="*/ 6568699 w 8346699"/>
              <a:gd name="connsiteY188" fmla="*/ 2540000 h 3246967"/>
              <a:gd name="connsiteX189" fmla="*/ 6301999 w 8346699"/>
              <a:gd name="connsiteY189" fmla="*/ 2514600 h 3246967"/>
              <a:gd name="connsiteX190" fmla="*/ 6225799 w 8346699"/>
              <a:gd name="connsiteY190" fmla="*/ 2501900 h 3246967"/>
              <a:gd name="connsiteX191" fmla="*/ 6149599 w 8346699"/>
              <a:gd name="connsiteY191" fmla="*/ 2476500 h 3246967"/>
              <a:gd name="connsiteX192" fmla="*/ 6022599 w 8346699"/>
              <a:gd name="connsiteY192" fmla="*/ 2438400 h 3246967"/>
              <a:gd name="connsiteX193" fmla="*/ 5984499 w 8346699"/>
              <a:gd name="connsiteY193" fmla="*/ 2413000 h 3246967"/>
              <a:gd name="connsiteX194" fmla="*/ 5933699 w 8346699"/>
              <a:gd name="connsiteY194" fmla="*/ 2400300 h 3246967"/>
              <a:gd name="connsiteX195" fmla="*/ 5832099 w 8346699"/>
              <a:gd name="connsiteY195" fmla="*/ 2349500 h 3246967"/>
              <a:gd name="connsiteX196" fmla="*/ 5806699 w 8346699"/>
              <a:gd name="connsiteY196" fmla="*/ 2311400 h 3246967"/>
              <a:gd name="connsiteX197" fmla="*/ 5768599 w 8346699"/>
              <a:gd name="connsiteY197" fmla="*/ 2273300 h 3246967"/>
              <a:gd name="connsiteX198" fmla="*/ 5755899 w 8346699"/>
              <a:gd name="connsiteY198" fmla="*/ 2235200 h 3246967"/>
              <a:gd name="connsiteX199" fmla="*/ 5692399 w 8346699"/>
              <a:gd name="connsiteY199" fmla="*/ 2171700 h 3246967"/>
              <a:gd name="connsiteX200" fmla="*/ 5641599 w 8346699"/>
              <a:gd name="connsiteY200" fmla="*/ 2095500 h 3246967"/>
              <a:gd name="connsiteX201" fmla="*/ 5616199 w 8346699"/>
              <a:gd name="connsiteY201" fmla="*/ 2057400 h 3246967"/>
              <a:gd name="connsiteX202" fmla="*/ 5387599 w 8346699"/>
              <a:gd name="connsiteY202" fmla="*/ 2044700 h 3246967"/>
              <a:gd name="connsiteX203" fmla="*/ 5324099 w 8346699"/>
              <a:gd name="connsiteY203" fmla="*/ 2019300 h 3246967"/>
              <a:gd name="connsiteX204" fmla="*/ 5235199 w 8346699"/>
              <a:gd name="connsiteY204" fmla="*/ 2006600 h 3246967"/>
              <a:gd name="connsiteX205" fmla="*/ 5158999 w 8346699"/>
              <a:gd name="connsiteY205" fmla="*/ 1943100 h 3246967"/>
              <a:gd name="connsiteX206" fmla="*/ 5120899 w 8346699"/>
              <a:gd name="connsiteY206" fmla="*/ 1917700 h 3246967"/>
              <a:gd name="connsiteX207" fmla="*/ 5095499 w 8346699"/>
              <a:gd name="connsiteY207" fmla="*/ 1866900 h 3246967"/>
              <a:gd name="connsiteX208" fmla="*/ 5082799 w 8346699"/>
              <a:gd name="connsiteY208" fmla="*/ 1816100 h 3246967"/>
              <a:gd name="connsiteX209" fmla="*/ 5057399 w 8346699"/>
              <a:gd name="connsiteY209" fmla="*/ 1752600 h 3246967"/>
              <a:gd name="connsiteX210" fmla="*/ 5044699 w 8346699"/>
              <a:gd name="connsiteY210" fmla="*/ 1511300 h 3246967"/>
              <a:gd name="connsiteX211" fmla="*/ 5031999 w 8346699"/>
              <a:gd name="connsiteY211" fmla="*/ 1422400 h 3246967"/>
              <a:gd name="connsiteX212" fmla="*/ 5019299 w 8346699"/>
              <a:gd name="connsiteY212" fmla="*/ 1270000 h 3246967"/>
              <a:gd name="connsiteX213" fmla="*/ 4993899 w 8346699"/>
              <a:gd name="connsiteY213" fmla="*/ 1104900 h 3246967"/>
              <a:gd name="connsiteX214" fmla="*/ 4930399 w 8346699"/>
              <a:gd name="connsiteY214" fmla="*/ 1028700 h 3246967"/>
              <a:gd name="connsiteX215" fmla="*/ 4841499 w 8346699"/>
              <a:gd name="connsiteY215" fmla="*/ 927100 h 3246967"/>
              <a:gd name="connsiteX216" fmla="*/ 4790699 w 8346699"/>
              <a:gd name="connsiteY216" fmla="*/ 876300 h 3246967"/>
              <a:gd name="connsiteX217" fmla="*/ 4765299 w 8346699"/>
              <a:gd name="connsiteY217" fmla="*/ 838200 h 3246967"/>
              <a:gd name="connsiteX218" fmla="*/ 4638299 w 8346699"/>
              <a:gd name="connsiteY218" fmla="*/ 800100 h 3246967"/>
              <a:gd name="connsiteX219" fmla="*/ 4511299 w 8346699"/>
              <a:gd name="connsiteY219" fmla="*/ 812800 h 3246967"/>
              <a:gd name="connsiteX220" fmla="*/ 4473199 w 8346699"/>
              <a:gd name="connsiteY220" fmla="*/ 825500 h 3246967"/>
              <a:gd name="connsiteX221" fmla="*/ 4409699 w 8346699"/>
              <a:gd name="connsiteY221" fmla="*/ 901700 h 3246967"/>
              <a:gd name="connsiteX222" fmla="*/ 4396999 w 8346699"/>
              <a:gd name="connsiteY222" fmla="*/ 939800 h 3246967"/>
              <a:gd name="connsiteX223" fmla="*/ 4371599 w 8346699"/>
              <a:gd name="connsiteY223" fmla="*/ 977900 h 3246967"/>
              <a:gd name="connsiteX224" fmla="*/ 4320799 w 8346699"/>
              <a:gd name="connsiteY224" fmla="*/ 1092200 h 3246967"/>
              <a:gd name="connsiteX225" fmla="*/ 4308099 w 8346699"/>
              <a:gd name="connsiteY225" fmla="*/ 1155700 h 3246967"/>
              <a:gd name="connsiteX226" fmla="*/ 4282699 w 8346699"/>
              <a:gd name="connsiteY226" fmla="*/ 1308100 h 3246967"/>
              <a:gd name="connsiteX227" fmla="*/ 4269999 w 8346699"/>
              <a:gd name="connsiteY227" fmla="*/ 1346200 h 3246967"/>
              <a:gd name="connsiteX228" fmla="*/ 4244599 w 8346699"/>
              <a:gd name="connsiteY228" fmla="*/ 1384300 h 3246967"/>
              <a:gd name="connsiteX229" fmla="*/ 4231899 w 8346699"/>
              <a:gd name="connsiteY229" fmla="*/ 1447800 h 3246967"/>
              <a:gd name="connsiteX230" fmla="*/ 4219199 w 8346699"/>
              <a:gd name="connsiteY230" fmla="*/ 1524000 h 3246967"/>
              <a:gd name="connsiteX231" fmla="*/ 4193799 w 8346699"/>
              <a:gd name="connsiteY231" fmla="*/ 1600200 h 3246967"/>
              <a:gd name="connsiteX232" fmla="*/ 4181099 w 8346699"/>
              <a:gd name="connsiteY232" fmla="*/ 1651000 h 3246967"/>
              <a:gd name="connsiteX233" fmla="*/ 4155699 w 8346699"/>
              <a:gd name="connsiteY233" fmla="*/ 1816100 h 3246967"/>
              <a:gd name="connsiteX234" fmla="*/ 4142999 w 8346699"/>
              <a:gd name="connsiteY234" fmla="*/ 1854200 h 3246967"/>
              <a:gd name="connsiteX235" fmla="*/ 4130299 w 8346699"/>
              <a:gd name="connsiteY235" fmla="*/ 1905000 h 3246967"/>
              <a:gd name="connsiteX236" fmla="*/ 4104899 w 8346699"/>
              <a:gd name="connsiteY236" fmla="*/ 2070100 h 3246967"/>
              <a:gd name="connsiteX237" fmla="*/ 4092199 w 8346699"/>
              <a:gd name="connsiteY237" fmla="*/ 2108200 h 3246967"/>
              <a:gd name="connsiteX238" fmla="*/ 4015999 w 8346699"/>
              <a:gd name="connsiteY238" fmla="*/ 2184400 h 3246967"/>
              <a:gd name="connsiteX239" fmla="*/ 3939799 w 8346699"/>
              <a:gd name="connsiteY239" fmla="*/ 2235200 h 3246967"/>
              <a:gd name="connsiteX240" fmla="*/ 3901699 w 8346699"/>
              <a:gd name="connsiteY240" fmla="*/ 2197100 h 3246967"/>
              <a:gd name="connsiteX241" fmla="*/ 3838199 w 8346699"/>
              <a:gd name="connsiteY241" fmla="*/ 2108200 h 3246967"/>
              <a:gd name="connsiteX242" fmla="*/ 3800099 w 8346699"/>
              <a:gd name="connsiteY242" fmla="*/ 2006600 h 3246967"/>
              <a:gd name="connsiteX243" fmla="*/ 3787399 w 8346699"/>
              <a:gd name="connsiteY243" fmla="*/ 1955800 h 3246967"/>
              <a:gd name="connsiteX244" fmla="*/ 3749299 w 8346699"/>
              <a:gd name="connsiteY244" fmla="*/ 1917700 h 3246967"/>
              <a:gd name="connsiteX245" fmla="*/ 3685799 w 8346699"/>
              <a:gd name="connsiteY245" fmla="*/ 1841500 h 3246967"/>
              <a:gd name="connsiteX246" fmla="*/ 3673099 w 8346699"/>
              <a:gd name="connsiteY246" fmla="*/ 1803400 h 3246967"/>
              <a:gd name="connsiteX247" fmla="*/ 3634999 w 8346699"/>
              <a:gd name="connsiteY247" fmla="*/ 1790700 h 3246967"/>
              <a:gd name="connsiteX248" fmla="*/ 3596899 w 8346699"/>
              <a:gd name="connsiteY248" fmla="*/ 1752600 h 3246967"/>
              <a:gd name="connsiteX249" fmla="*/ 3546099 w 8346699"/>
              <a:gd name="connsiteY249" fmla="*/ 1676400 h 3246967"/>
              <a:gd name="connsiteX250" fmla="*/ 3533399 w 8346699"/>
              <a:gd name="connsiteY250" fmla="*/ 1638300 h 3246967"/>
              <a:gd name="connsiteX251" fmla="*/ 3495299 w 8346699"/>
              <a:gd name="connsiteY251" fmla="*/ 1587500 h 3246967"/>
              <a:gd name="connsiteX252" fmla="*/ 3457199 w 8346699"/>
              <a:gd name="connsiteY252" fmla="*/ 1485900 h 3246967"/>
              <a:gd name="connsiteX253" fmla="*/ 3419099 w 8346699"/>
              <a:gd name="connsiteY253" fmla="*/ 1422400 h 3246967"/>
              <a:gd name="connsiteX254" fmla="*/ 3380999 w 8346699"/>
              <a:gd name="connsiteY254" fmla="*/ 1320800 h 3246967"/>
              <a:gd name="connsiteX255" fmla="*/ 3317499 w 8346699"/>
              <a:gd name="connsiteY255" fmla="*/ 1193800 h 3246967"/>
              <a:gd name="connsiteX256" fmla="*/ 3203199 w 8346699"/>
              <a:gd name="connsiteY256" fmla="*/ 1143000 h 3246967"/>
              <a:gd name="connsiteX257" fmla="*/ 3165099 w 8346699"/>
              <a:gd name="connsiteY257" fmla="*/ 1130300 h 3246967"/>
              <a:gd name="connsiteX258" fmla="*/ 3012699 w 8346699"/>
              <a:gd name="connsiteY258" fmla="*/ 1168400 h 3246967"/>
              <a:gd name="connsiteX259" fmla="*/ 2974599 w 8346699"/>
              <a:gd name="connsiteY259" fmla="*/ 1193800 h 3246967"/>
              <a:gd name="connsiteX260" fmla="*/ 2923799 w 8346699"/>
              <a:gd name="connsiteY260" fmla="*/ 1219200 h 3246967"/>
              <a:gd name="connsiteX261" fmla="*/ 2885699 w 8346699"/>
              <a:gd name="connsiteY261" fmla="*/ 1244600 h 3246967"/>
              <a:gd name="connsiteX262" fmla="*/ 2834899 w 8346699"/>
              <a:gd name="connsiteY262" fmla="*/ 1257300 h 3246967"/>
              <a:gd name="connsiteX263" fmla="*/ 2796799 w 8346699"/>
              <a:gd name="connsiteY263" fmla="*/ 1308100 h 3246967"/>
              <a:gd name="connsiteX264" fmla="*/ 2758699 w 8346699"/>
              <a:gd name="connsiteY264" fmla="*/ 1320800 h 3246967"/>
              <a:gd name="connsiteX265" fmla="*/ 2733299 w 8346699"/>
              <a:gd name="connsiteY265" fmla="*/ 1358900 h 3246967"/>
              <a:gd name="connsiteX266" fmla="*/ 2657099 w 8346699"/>
              <a:gd name="connsiteY266" fmla="*/ 1435100 h 3246967"/>
              <a:gd name="connsiteX267" fmla="*/ 2631699 w 8346699"/>
              <a:gd name="connsiteY267" fmla="*/ 1498600 h 3246967"/>
              <a:gd name="connsiteX268" fmla="*/ 2618999 w 8346699"/>
              <a:gd name="connsiteY268" fmla="*/ 1562100 h 3246967"/>
              <a:gd name="connsiteX269" fmla="*/ 2580899 w 8346699"/>
              <a:gd name="connsiteY269" fmla="*/ 1612900 h 3246967"/>
              <a:gd name="connsiteX270" fmla="*/ 2542799 w 8346699"/>
              <a:gd name="connsiteY270" fmla="*/ 1689100 h 3246967"/>
              <a:gd name="connsiteX271" fmla="*/ 2517399 w 8346699"/>
              <a:gd name="connsiteY271" fmla="*/ 1828800 h 3246967"/>
              <a:gd name="connsiteX272" fmla="*/ 2504699 w 8346699"/>
              <a:gd name="connsiteY272" fmla="*/ 1866900 h 3246967"/>
              <a:gd name="connsiteX273" fmla="*/ 2491999 w 8346699"/>
              <a:gd name="connsiteY273" fmla="*/ 1943100 h 3246967"/>
              <a:gd name="connsiteX274" fmla="*/ 2466599 w 8346699"/>
              <a:gd name="connsiteY274" fmla="*/ 1981200 h 3246967"/>
              <a:gd name="connsiteX275" fmla="*/ 2441199 w 8346699"/>
              <a:gd name="connsiteY275" fmla="*/ 2057400 h 3246967"/>
              <a:gd name="connsiteX276" fmla="*/ 2390399 w 8346699"/>
              <a:gd name="connsiteY276" fmla="*/ 2146300 h 3246967"/>
              <a:gd name="connsiteX277" fmla="*/ 2352299 w 8346699"/>
              <a:gd name="connsiteY277" fmla="*/ 2222500 h 3246967"/>
              <a:gd name="connsiteX278" fmla="*/ 2326899 w 8346699"/>
              <a:gd name="connsiteY278" fmla="*/ 2273300 h 3246967"/>
              <a:gd name="connsiteX279" fmla="*/ 2250699 w 8346699"/>
              <a:gd name="connsiteY279" fmla="*/ 2336800 h 3246967"/>
              <a:gd name="connsiteX280" fmla="*/ 2237999 w 8346699"/>
              <a:gd name="connsiteY280" fmla="*/ 2374900 h 3246967"/>
              <a:gd name="connsiteX281" fmla="*/ 2149099 w 8346699"/>
              <a:gd name="connsiteY281" fmla="*/ 2438400 h 3246967"/>
              <a:gd name="connsiteX282" fmla="*/ 2072899 w 8346699"/>
              <a:gd name="connsiteY282" fmla="*/ 2501900 h 3246967"/>
              <a:gd name="connsiteX283" fmla="*/ 1996699 w 8346699"/>
              <a:gd name="connsiteY283" fmla="*/ 2527300 h 3246967"/>
              <a:gd name="connsiteX284" fmla="*/ 1945899 w 8346699"/>
              <a:gd name="connsiteY284" fmla="*/ 2552700 h 3246967"/>
              <a:gd name="connsiteX285" fmla="*/ 1844299 w 8346699"/>
              <a:gd name="connsiteY285" fmla="*/ 2565400 h 3246967"/>
              <a:gd name="connsiteX286" fmla="*/ 1628399 w 8346699"/>
              <a:gd name="connsiteY286" fmla="*/ 2552700 h 3246967"/>
              <a:gd name="connsiteX287" fmla="*/ 1552199 w 8346699"/>
              <a:gd name="connsiteY287" fmla="*/ 2489200 h 3246967"/>
              <a:gd name="connsiteX288" fmla="*/ 1488699 w 8346699"/>
              <a:gd name="connsiteY288" fmla="*/ 2374900 h 3246967"/>
              <a:gd name="connsiteX289" fmla="*/ 1475999 w 8346699"/>
              <a:gd name="connsiteY289" fmla="*/ 2311400 h 3246967"/>
              <a:gd name="connsiteX290" fmla="*/ 1450599 w 8346699"/>
              <a:gd name="connsiteY290" fmla="*/ 2273300 h 3246967"/>
              <a:gd name="connsiteX291" fmla="*/ 1412499 w 8346699"/>
              <a:gd name="connsiteY291" fmla="*/ 2197100 h 3246967"/>
              <a:gd name="connsiteX292" fmla="*/ 1399799 w 8346699"/>
              <a:gd name="connsiteY292" fmla="*/ 2019300 h 3246967"/>
              <a:gd name="connsiteX293" fmla="*/ 1374399 w 8346699"/>
              <a:gd name="connsiteY293" fmla="*/ 1943100 h 3246967"/>
              <a:gd name="connsiteX294" fmla="*/ 1361699 w 8346699"/>
              <a:gd name="connsiteY294" fmla="*/ 1752600 h 3246967"/>
              <a:gd name="connsiteX295" fmla="*/ 1336299 w 8346699"/>
              <a:gd name="connsiteY295" fmla="*/ 1651000 h 3246967"/>
              <a:gd name="connsiteX296" fmla="*/ 1298199 w 8346699"/>
              <a:gd name="connsiteY296" fmla="*/ 1498600 h 3246967"/>
              <a:gd name="connsiteX297" fmla="*/ 1272799 w 8346699"/>
              <a:gd name="connsiteY297" fmla="*/ 1435100 h 3246967"/>
              <a:gd name="connsiteX298" fmla="*/ 1260099 w 8346699"/>
              <a:gd name="connsiteY298" fmla="*/ 1397000 h 3246967"/>
              <a:gd name="connsiteX299" fmla="*/ 1196599 w 8346699"/>
              <a:gd name="connsiteY299" fmla="*/ 1320800 h 3246967"/>
              <a:gd name="connsiteX300" fmla="*/ 1171199 w 8346699"/>
              <a:gd name="connsiteY300" fmla="*/ 1282700 h 3246967"/>
              <a:gd name="connsiteX301" fmla="*/ 1094999 w 8346699"/>
              <a:gd name="connsiteY301" fmla="*/ 1206500 h 3246967"/>
              <a:gd name="connsiteX302" fmla="*/ 1056899 w 8346699"/>
              <a:gd name="connsiteY302" fmla="*/ 1104900 h 3246967"/>
              <a:gd name="connsiteX303" fmla="*/ 1044199 w 8346699"/>
              <a:gd name="connsiteY303" fmla="*/ 1066800 h 3246967"/>
              <a:gd name="connsiteX304" fmla="*/ 1006099 w 8346699"/>
              <a:gd name="connsiteY304" fmla="*/ 1016000 h 3246967"/>
              <a:gd name="connsiteX305" fmla="*/ 980699 w 8346699"/>
              <a:gd name="connsiteY305" fmla="*/ 952500 h 3246967"/>
              <a:gd name="connsiteX306" fmla="*/ 942599 w 8346699"/>
              <a:gd name="connsiteY306" fmla="*/ 863600 h 3246967"/>
              <a:gd name="connsiteX307" fmla="*/ 904499 w 8346699"/>
              <a:gd name="connsiteY307" fmla="*/ 647700 h 3246967"/>
              <a:gd name="connsiteX308" fmla="*/ 891799 w 8346699"/>
              <a:gd name="connsiteY308" fmla="*/ 609600 h 3246967"/>
              <a:gd name="connsiteX309" fmla="*/ 828299 w 8346699"/>
              <a:gd name="connsiteY309" fmla="*/ 533400 h 3246967"/>
              <a:gd name="connsiteX310" fmla="*/ 815599 w 8346699"/>
              <a:gd name="connsiteY310" fmla="*/ 495300 h 3246967"/>
              <a:gd name="connsiteX311" fmla="*/ 726699 w 8346699"/>
              <a:gd name="connsiteY311" fmla="*/ 419100 h 3246967"/>
              <a:gd name="connsiteX312" fmla="*/ 650499 w 8346699"/>
              <a:gd name="connsiteY312" fmla="*/ 368300 h 3246967"/>
              <a:gd name="connsiteX313" fmla="*/ 574299 w 8346699"/>
              <a:gd name="connsiteY313" fmla="*/ 342900 h 3246967"/>
              <a:gd name="connsiteX314" fmla="*/ 536199 w 8346699"/>
              <a:gd name="connsiteY314" fmla="*/ 330200 h 3246967"/>
              <a:gd name="connsiteX315" fmla="*/ 447299 w 8346699"/>
              <a:gd name="connsiteY315" fmla="*/ 266700 h 3246967"/>
              <a:gd name="connsiteX316" fmla="*/ 396499 w 8346699"/>
              <a:gd name="connsiteY316" fmla="*/ 241300 h 3246967"/>
              <a:gd name="connsiteX317" fmla="*/ 358399 w 8346699"/>
              <a:gd name="connsiteY317" fmla="*/ 215900 h 3246967"/>
              <a:gd name="connsiteX318" fmla="*/ 307599 w 8346699"/>
              <a:gd name="connsiteY318" fmla="*/ 190500 h 3246967"/>
              <a:gd name="connsiteX319" fmla="*/ 218699 w 8346699"/>
              <a:gd name="connsiteY319" fmla="*/ 127000 h 3246967"/>
              <a:gd name="connsiteX320" fmla="*/ 180599 w 8346699"/>
              <a:gd name="connsiteY320" fmla="*/ 114300 h 3246967"/>
              <a:gd name="connsiteX321" fmla="*/ 129799 w 8346699"/>
              <a:gd name="connsiteY321" fmla="*/ 38100 h 3246967"/>
              <a:gd name="connsiteX322" fmla="*/ 2799 w 8346699"/>
              <a:gd name="connsiteY32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580899 w 8346699"/>
              <a:gd name="connsiteY23" fmla="*/ 2527300 h 3246967"/>
              <a:gd name="connsiteX24" fmla="*/ 2479299 w 8346699"/>
              <a:gd name="connsiteY24" fmla="*/ 2641600 h 3246967"/>
              <a:gd name="connsiteX25" fmla="*/ 2441199 w 8346699"/>
              <a:gd name="connsiteY25" fmla="*/ 2679700 h 3246967"/>
              <a:gd name="connsiteX26" fmla="*/ 2364999 w 8346699"/>
              <a:gd name="connsiteY26" fmla="*/ 2870200 h 3246967"/>
              <a:gd name="connsiteX27" fmla="*/ 2288799 w 8346699"/>
              <a:gd name="connsiteY27" fmla="*/ 2933700 h 3246967"/>
              <a:gd name="connsiteX28" fmla="*/ 2161799 w 8346699"/>
              <a:gd name="connsiteY28" fmla="*/ 3022600 h 3246967"/>
              <a:gd name="connsiteX29" fmla="*/ 2110999 w 8346699"/>
              <a:gd name="connsiteY29" fmla="*/ 3048000 h 3246967"/>
              <a:gd name="connsiteX30" fmla="*/ 2072899 w 8346699"/>
              <a:gd name="connsiteY30" fmla="*/ 3073400 h 3246967"/>
              <a:gd name="connsiteX31" fmla="*/ 1996699 w 8346699"/>
              <a:gd name="connsiteY31" fmla="*/ 3098800 h 3246967"/>
              <a:gd name="connsiteX32" fmla="*/ 1958599 w 8346699"/>
              <a:gd name="connsiteY32" fmla="*/ 3111500 h 3246967"/>
              <a:gd name="connsiteX33" fmla="*/ 2364999 w 8346699"/>
              <a:gd name="connsiteY33" fmla="*/ 3136900 h 3246967"/>
              <a:gd name="connsiteX34" fmla="*/ 2669799 w 8346699"/>
              <a:gd name="connsiteY34" fmla="*/ 3162300 h 3246967"/>
              <a:gd name="connsiteX35" fmla="*/ 2885699 w 8346699"/>
              <a:gd name="connsiteY35" fmla="*/ 3175000 h 3246967"/>
              <a:gd name="connsiteX36" fmla="*/ 3406399 w 8346699"/>
              <a:gd name="connsiteY36" fmla="*/ 3149600 h 3246967"/>
              <a:gd name="connsiteX37" fmla="*/ 3533399 w 8346699"/>
              <a:gd name="connsiteY37" fmla="*/ 3124200 h 3246967"/>
              <a:gd name="connsiteX38" fmla="*/ 3609599 w 8346699"/>
              <a:gd name="connsiteY38" fmla="*/ 3098800 h 3246967"/>
              <a:gd name="connsiteX39" fmla="*/ 4104899 w 8346699"/>
              <a:gd name="connsiteY39" fmla="*/ 3073400 h 3246967"/>
              <a:gd name="connsiteX40" fmla="*/ 4282699 w 8346699"/>
              <a:gd name="connsiteY40" fmla="*/ 3048000 h 3246967"/>
              <a:gd name="connsiteX41" fmla="*/ 4358899 w 8346699"/>
              <a:gd name="connsiteY41" fmla="*/ 3035300 h 3246967"/>
              <a:gd name="connsiteX42" fmla="*/ 4435099 w 8346699"/>
              <a:gd name="connsiteY42" fmla="*/ 3009900 h 3246967"/>
              <a:gd name="connsiteX43" fmla="*/ 5044699 w 8346699"/>
              <a:gd name="connsiteY43" fmla="*/ 3022600 h 3246967"/>
              <a:gd name="connsiteX44" fmla="*/ 5120899 w 8346699"/>
              <a:gd name="connsiteY44" fmla="*/ 3048000 h 3246967"/>
              <a:gd name="connsiteX45" fmla="*/ 5273299 w 8346699"/>
              <a:gd name="connsiteY45" fmla="*/ 3060700 h 3246967"/>
              <a:gd name="connsiteX46" fmla="*/ 5451099 w 8346699"/>
              <a:gd name="connsiteY46" fmla="*/ 3086100 h 3246967"/>
              <a:gd name="connsiteX47" fmla="*/ 5819399 w 8346699"/>
              <a:gd name="connsiteY47" fmla="*/ 3098800 h 3246967"/>
              <a:gd name="connsiteX48" fmla="*/ 6225799 w 8346699"/>
              <a:gd name="connsiteY48" fmla="*/ 3124200 h 3246967"/>
              <a:gd name="connsiteX49" fmla="*/ 6301999 w 8346699"/>
              <a:gd name="connsiteY49" fmla="*/ 3187700 h 3246967"/>
              <a:gd name="connsiteX50" fmla="*/ 6759199 w 8346699"/>
              <a:gd name="connsiteY50" fmla="*/ 3175000 h 3246967"/>
              <a:gd name="connsiteX51" fmla="*/ 6809999 w 8346699"/>
              <a:gd name="connsiteY51" fmla="*/ 3149600 h 3246967"/>
              <a:gd name="connsiteX52" fmla="*/ 6873499 w 8346699"/>
              <a:gd name="connsiteY52" fmla="*/ 3136900 h 3246967"/>
              <a:gd name="connsiteX53" fmla="*/ 6784599 w 8346699"/>
              <a:gd name="connsiteY53" fmla="*/ 3098800 h 3246967"/>
              <a:gd name="connsiteX54" fmla="*/ 6644899 w 8346699"/>
              <a:gd name="connsiteY54" fmla="*/ 3086100 h 3246967"/>
              <a:gd name="connsiteX55" fmla="*/ 6543299 w 8346699"/>
              <a:gd name="connsiteY55" fmla="*/ 3073400 h 3246967"/>
              <a:gd name="connsiteX56" fmla="*/ 6276599 w 8346699"/>
              <a:gd name="connsiteY56" fmla="*/ 3048000 h 3246967"/>
              <a:gd name="connsiteX57" fmla="*/ 6225799 w 8346699"/>
              <a:gd name="connsiteY57" fmla="*/ 3022600 h 3246967"/>
              <a:gd name="connsiteX58" fmla="*/ 6301999 w 8346699"/>
              <a:gd name="connsiteY58" fmla="*/ 2971800 h 3246967"/>
              <a:gd name="connsiteX59" fmla="*/ 6479799 w 8346699"/>
              <a:gd name="connsiteY59" fmla="*/ 2946400 h 3246967"/>
              <a:gd name="connsiteX60" fmla="*/ 6594099 w 8346699"/>
              <a:gd name="connsiteY60" fmla="*/ 2908300 h 3246967"/>
              <a:gd name="connsiteX61" fmla="*/ 6644899 w 8346699"/>
              <a:gd name="connsiteY61" fmla="*/ 2895600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644399 w 8346699"/>
              <a:gd name="connsiteY22" fmla="*/ 2641600 h 3246967"/>
              <a:gd name="connsiteX23" fmla="*/ 2479299 w 8346699"/>
              <a:gd name="connsiteY23" fmla="*/ 2641600 h 3246967"/>
              <a:gd name="connsiteX24" fmla="*/ 2441199 w 8346699"/>
              <a:gd name="connsiteY24" fmla="*/ 2679700 h 3246967"/>
              <a:gd name="connsiteX25" fmla="*/ 2364999 w 8346699"/>
              <a:gd name="connsiteY25" fmla="*/ 2870200 h 3246967"/>
              <a:gd name="connsiteX26" fmla="*/ 2288799 w 8346699"/>
              <a:gd name="connsiteY26" fmla="*/ 2933700 h 3246967"/>
              <a:gd name="connsiteX27" fmla="*/ 2161799 w 8346699"/>
              <a:gd name="connsiteY27" fmla="*/ 3022600 h 3246967"/>
              <a:gd name="connsiteX28" fmla="*/ 2110999 w 8346699"/>
              <a:gd name="connsiteY28" fmla="*/ 3048000 h 3246967"/>
              <a:gd name="connsiteX29" fmla="*/ 2072899 w 8346699"/>
              <a:gd name="connsiteY29" fmla="*/ 3073400 h 3246967"/>
              <a:gd name="connsiteX30" fmla="*/ 1996699 w 8346699"/>
              <a:gd name="connsiteY30" fmla="*/ 3098800 h 3246967"/>
              <a:gd name="connsiteX31" fmla="*/ 1958599 w 8346699"/>
              <a:gd name="connsiteY31" fmla="*/ 3111500 h 3246967"/>
              <a:gd name="connsiteX32" fmla="*/ 2364999 w 8346699"/>
              <a:gd name="connsiteY32" fmla="*/ 3136900 h 3246967"/>
              <a:gd name="connsiteX33" fmla="*/ 2669799 w 8346699"/>
              <a:gd name="connsiteY33" fmla="*/ 3162300 h 3246967"/>
              <a:gd name="connsiteX34" fmla="*/ 2885699 w 8346699"/>
              <a:gd name="connsiteY34" fmla="*/ 3175000 h 3246967"/>
              <a:gd name="connsiteX35" fmla="*/ 3406399 w 8346699"/>
              <a:gd name="connsiteY35" fmla="*/ 3149600 h 3246967"/>
              <a:gd name="connsiteX36" fmla="*/ 3533399 w 8346699"/>
              <a:gd name="connsiteY36" fmla="*/ 3124200 h 3246967"/>
              <a:gd name="connsiteX37" fmla="*/ 3609599 w 8346699"/>
              <a:gd name="connsiteY37" fmla="*/ 3098800 h 3246967"/>
              <a:gd name="connsiteX38" fmla="*/ 4104899 w 8346699"/>
              <a:gd name="connsiteY38" fmla="*/ 3073400 h 3246967"/>
              <a:gd name="connsiteX39" fmla="*/ 4282699 w 8346699"/>
              <a:gd name="connsiteY39" fmla="*/ 3048000 h 3246967"/>
              <a:gd name="connsiteX40" fmla="*/ 4358899 w 8346699"/>
              <a:gd name="connsiteY40" fmla="*/ 3035300 h 3246967"/>
              <a:gd name="connsiteX41" fmla="*/ 4435099 w 8346699"/>
              <a:gd name="connsiteY41" fmla="*/ 3009900 h 3246967"/>
              <a:gd name="connsiteX42" fmla="*/ 5044699 w 8346699"/>
              <a:gd name="connsiteY42" fmla="*/ 3022600 h 3246967"/>
              <a:gd name="connsiteX43" fmla="*/ 5120899 w 8346699"/>
              <a:gd name="connsiteY43" fmla="*/ 3048000 h 3246967"/>
              <a:gd name="connsiteX44" fmla="*/ 5273299 w 8346699"/>
              <a:gd name="connsiteY44" fmla="*/ 3060700 h 3246967"/>
              <a:gd name="connsiteX45" fmla="*/ 5451099 w 8346699"/>
              <a:gd name="connsiteY45" fmla="*/ 3086100 h 3246967"/>
              <a:gd name="connsiteX46" fmla="*/ 5819399 w 8346699"/>
              <a:gd name="connsiteY46" fmla="*/ 3098800 h 3246967"/>
              <a:gd name="connsiteX47" fmla="*/ 6225799 w 8346699"/>
              <a:gd name="connsiteY47" fmla="*/ 3124200 h 3246967"/>
              <a:gd name="connsiteX48" fmla="*/ 6301999 w 8346699"/>
              <a:gd name="connsiteY48" fmla="*/ 3187700 h 3246967"/>
              <a:gd name="connsiteX49" fmla="*/ 6759199 w 8346699"/>
              <a:gd name="connsiteY49" fmla="*/ 3175000 h 3246967"/>
              <a:gd name="connsiteX50" fmla="*/ 6809999 w 8346699"/>
              <a:gd name="connsiteY50" fmla="*/ 3149600 h 3246967"/>
              <a:gd name="connsiteX51" fmla="*/ 6873499 w 8346699"/>
              <a:gd name="connsiteY51" fmla="*/ 3136900 h 3246967"/>
              <a:gd name="connsiteX52" fmla="*/ 6784599 w 8346699"/>
              <a:gd name="connsiteY52" fmla="*/ 3098800 h 3246967"/>
              <a:gd name="connsiteX53" fmla="*/ 6644899 w 8346699"/>
              <a:gd name="connsiteY53" fmla="*/ 3086100 h 3246967"/>
              <a:gd name="connsiteX54" fmla="*/ 6543299 w 8346699"/>
              <a:gd name="connsiteY54" fmla="*/ 3073400 h 3246967"/>
              <a:gd name="connsiteX55" fmla="*/ 6276599 w 8346699"/>
              <a:gd name="connsiteY55" fmla="*/ 3048000 h 3246967"/>
              <a:gd name="connsiteX56" fmla="*/ 6225799 w 8346699"/>
              <a:gd name="connsiteY56" fmla="*/ 3022600 h 3246967"/>
              <a:gd name="connsiteX57" fmla="*/ 6301999 w 8346699"/>
              <a:gd name="connsiteY57" fmla="*/ 2971800 h 3246967"/>
              <a:gd name="connsiteX58" fmla="*/ 6479799 w 8346699"/>
              <a:gd name="connsiteY58" fmla="*/ 2946400 h 3246967"/>
              <a:gd name="connsiteX59" fmla="*/ 6594099 w 8346699"/>
              <a:gd name="connsiteY59" fmla="*/ 2908300 h 3246967"/>
              <a:gd name="connsiteX60" fmla="*/ 6644899 w 8346699"/>
              <a:gd name="connsiteY60" fmla="*/ 2895600 h 3246967"/>
              <a:gd name="connsiteX61" fmla="*/ 5946399 w 8346699"/>
              <a:gd name="connsiteY61" fmla="*/ 2870200 h 3246967"/>
              <a:gd name="connsiteX62" fmla="*/ 5857499 w 8346699"/>
              <a:gd name="connsiteY62" fmla="*/ 2857500 h 3246967"/>
              <a:gd name="connsiteX63" fmla="*/ 5666999 w 8346699"/>
              <a:gd name="connsiteY63" fmla="*/ 2844800 h 3246967"/>
              <a:gd name="connsiteX64" fmla="*/ 5209799 w 8346699"/>
              <a:gd name="connsiteY64" fmla="*/ 2832100 h 3246967"/>
              <a:gd name="connsiteX65" fmla="*/ 5146299 w 8346699"/>
              <a:gd name="connsiteY65" fmla="*/ 2819400 h 3246967"/>
              <a:gd name="connsiteX66" fmla="*/ 5108199 w 8346699"/>
              <a:gd name="connsiteY66" fmla="*/ 2806700 h 3246967"/>
              <a:gd name="connsiteX67" fmla="*/ 4587499 w 8346699"/>
              <a:gd name="connsiteY67" fmla="*/ 2819400 h 3246967"/>
              <a:gd name="connsiteX68" fmla="*/ 4485899 w 8346699"/>
              <a:gd name="connsiteY68" fmla="*/ 2832100 h 3246967"/>
              <a:gd name="connsiteX69" fmla="*/ 4244599 w 8346699"/>
              <a:gd name="connsiteY69" fmla="*/ 2870200 h 3246967"/>
              <a:gd name="connsiteX70" fmla="*/ 4028699 w 8346699"/>
              <a:gd name="connsiteY70" fmla="*/ 2882900 h 3246967"/>
              <a:gd name="connsiteX71" fmla="*/ 3520699 w 8346699"/>
              <a:gd name="connsiteY71" fmla="*/ 2870200 h 3246967"/>
              <a:gd name="connsiteX72" fmla="*/ 3482599 w 8346699"/>
              <a:gd name="connsiteY72" fmla="*/ 2857500 h 3246967"/>
              <a:gd name="connsiteX73" fmla="*/ 3355599 w 8346699"/>
              <a:gd name="connsiteY73" fmla="*/ 2870200 h 3246967"/>
              <a:gd name="connsiteX74" fmla="*/ 3330199 w 8346699"/>
              <a:gd name="connsiteY74" fmla="*/ 2908300 h 3246967"/>
              <a:gd name="connsiteX75" fmla="*/ 3304799 w 8346699"/>
              <a:gd name="connsiteY75" fmla="*/ 2997200 h 3246967"/>
              <a:gd name="connsiteX76" fmla="*/ 3190499 w 8346699"/>
              <a:gd name="connsiteY76" fmla="*/ 3060700 h 3246967"/>
              <a:gd name="connsiteX77" fmla="*/ 3114299 w 8346699"/>
              <a:gd name="connsiteY77" fmla="*/ 3098800 h 3246967"/>
              <a:gd name="connsiteX78" fmla="*/ 3012699 w 8346699"/>
              <a:gd name="connsiteY78" fmla="*/ 3086100 h 3246967"/>
              <a:gd name="connsiteX79" fmla="*/ 3025399 w 8346699"/>
              <a:gd name="connsiteY79" fmla="*/ 3035300 h 3246967"/>
              <a:gd name="connsiteX80" fmla="*/ 3076199 w 8346699"/>
              <a:gd name="connsiteY80" fmla="*/ 3022600 h 3246967"/>
              <a:gd name="connsiteX81" fmla="*/ 3114299 w 8346699"/>
              <a:gd name="connsiteY81" fmla="*/ 2997200 h 3246967"/>
              <a:gd name="connsiteX82" fmla="*/ 3190499 w 8346699"/>
              <a:gd name="connsiteY82" fmla="*/ 2971800 h 3246967"/>
              <a:gd name="connsiteX83" fmla="*/ 3266699 w 8346699"/>
              <a:gd name="connsiteY83" fmla="*/ 2933700 h 3246967"/>
              <a:gd name="connsiteX84" fmla="*/ 3304799 w 8346699"/>
              <a:gd name="connsiteY84" fmla="*/ 2908300 h 3246967"/>
              <a:gd name="connsiteX85" fmla="*/ 3330199 w 8346699"/>
              <a:gd name="connsiteY85" fmla="*/ 2870200 h 3246967"/>
              <a:gd name="connsiteX86" fmla="*/ 3368299 w 8346699"/>
              <a:gd name="connsiteY86" fmla="*/ 2857500 h 3246967"/>
              <a:gd name="connsiteX87" fmla="*/ 3406399 w 8346699"/>
              <a:gd name="connsiteY87" fmla="*/ 2832100 h 3246967"/>
              <a:gd name="connsiteX88" fmla="*/ 3660399 w 8346699"/>
              <a:gd name="connsiteY88" fmla="*/ 2806700 h 3246967"/>
              <a:gd name="connsiteX89" fmla="*/ 3761999 w 8346699"/>
              <a:gd name="connsiteY89" fmla="*/ 2781300 h 3246967"/>
              <a:gd name="connsiteX90" fmla="*/ 3838199 w 8346699"/>
              <a:gd name="connsiteY90" fmla="*/ 2755900 h 3246967"/>
              <a:gd name="connsiteX91" fmla="*/ 3876299 w 8346699"/>
              <a:gd name="connsiteY91" fmla="*/ 2730500 h 3246967"/>
              <a:gd name="connsiteX92" fmla="*/ 3927099 w 8346699"/>
              <a:gd name="connsiteY92" fmla="*/ 2717800 h 3246967"/>
              <a:gd name="connsiteX93" fmla="*/ 3965199 w 8346699"/>
              <a:gd name="connsiteY93" fmla="*/ 2705100 h 3246967"/>
              <a:gd name="connsiteX94" fmla="*/ 3990599 w 8346699"/>
              <a:gd name="connsiteY94" fmla="*/ 2667000 h 3246967"/>
              <a:gd name="connsiteX95" fmla="*/ 3927099 w 8346699"/>
              <a:gd name="connsiteY95" fmla="*/ 2654300 h 3246967"/>
              <a:gd name="connsiteX96" fmla="*/ 3876299 w 8346699"/>
              <a:gd name="connsiteY96" fmla="*/ 2641600 h 3246967"/>
              <a:gd name="connsiteX97" fmla="*/ 3800099 w 8346699"/>
              <a:gd name="connsiteY97" fmla="*/ 2616200 h 3246967"/>
              <a:gd name="connsiteX98" fmla="*/ 3787399 w 8346699"/>
              <a:gd name="connsiteY98" fmla="*/ 2578100 h 3246967"/>
              <a:gd name="connsiteX99" fmla="*/ 3698499 w 8346699"/>
              <a:gd name="connsiteY99" fmla="*/ 2463800 h 3246967"/>
              <a:gd name="connsiteX100" fmla="*/ 3660399 w 8346699"/>
              <a:gd name="connsiteY100" fmla="*/ 2438400 h 3246967"/>
              <a:gd name="connsiteX101" fmla="*/ 3927099 w 8346699"/>
              <a:gd name="connsiteY101" fmla="*/ 2400300 h 3246967"/>
              <a:gd name="connsiteX102" fmla="*/ 4003299 w 8346699"/>
              <a:gd name="connsiteY102" fmla="*/ 2336800 h 3246967"/>
              <a:gd name="connsiteX103" fmla="*/ 4054099 w 8346699"/>
              <a:gd name="connsiteY103" fmla="*/ 2260600 h 3246967"/>
              <a:gd name="connsiteX104" fmla="*/ 4117599 w 8346699"/>
              <a:gd name="connsiteY104" fmla="*/ 2184400 h 3246967"/>
              <a:gd name="connsiteX105" fmla="*/ 4168399 w 8346699"/>
              <a:gd name="connsiteY105" fmla="*/ 2133600 h 3246967"/>
              <a:gd name="connsiteX106" fmla="*/ 4219199 w 8346699"/>
              <a:gd name="connsiteY106" fmla="*/ 2082800 h 3246967"/>
              <a:gd name="connsiteX107" fmla="*/ 4244599 w 8346699"/>
              <a:gd name="connsiteY107" fmla="*/ 2044700 h 3246967"/>
              <a:gd name="connsiteX108" fmla="*/ 4282699 w 8346699"/>
              <a:gd name="connsiteY108" fmla="*/ 2006600 h 3246967"/>
              <a:gd name="connsiteX109" fmla="*/ 4295399 w 8346699"/>
              <a:gd name="connsiteY109" fmla="*/ 1968500 h 3246967"/>
              <a:gd name="connsiteX110" fmla="*/ 4358899 w 8346699"/>
              <a:gd name="connsiteY110" fmla="*/ 1892300 h 3246967"/>
              <a:gd name="connsiteX111" fmla="*/ 4384299 w 8346699"/>
              <a:gd name="connsiteY111" fmla="*/ 1854200 h 3246967"/>
              <a:gd name="connsiteX112" fmla="*/ 4473199 w 8346699"/>
              <a:gd name="connsiteY112" fmla="*/ 1765300 h 3246967"/>
              <a:gd name="connsiteX113" fmla="*/ 4574799 w 8346699"/>
              <a:gd name="connsiteY113" fmla="*/ 1651000 h 3246967"/>
              <a:gd name="connsiteX114" fmla="*/ 4612899 w 8346699"/>
              <a:gd name="connsiteY114" fmla="*/ 1638300 h 3246967"/>
              <a:gd name="connsiteX115" fmla="*/ 4689099 w 8346699"/>
              <a:gd name="connsiteY115" fmla="*/ 1600200 h 3246967"/>
              <a:gd name="connsiteX116" fmla="*/ 4739899 w 8346699"/>
              <a:gd name="connsiteY116" fmla="*/ 1612900 h 3246967"/>
              <a:gd name="connsiteX117" fmla="*/ 4765299 w 8346699"/>
              <a:gd name="connsiteY117" fmla="*/ 1689100 h 3246967"/>
              <a:gd name="connsiteX118" fmla="*/ 4777999 w 8346699"/>
              <a:gd name="connsiteY118" fmla="*/ 1727200 h 3246967"/>
              <a:gd name="connsiteX119" fmla="*/ 4790699 w 8346699"/>
              <a:gd name="connsiteY119" fmla="*/ 1765300 h 3246967"/>
              <a:gd name="connsiteX120" fmla="*/ 4841499 w 8346699"/>
              <a:gd name="connsiteY120" fmla="*/ 1841500 h 3246967"/>
              <a:gd name="connsiteX121" fmla="*/ 4879599 w 8346699"/>
              <a:gd name="connsiteY121" fmla="*/ 1930400 h 3246967"/>
              <a:gd name="connsiteX122" fmla="*/ 4892299 w 8346699"/>
              <a:gd name="connsiteY122" fmla="*/ 1981200 h 3246967"/>
              <a:gd name="connsiteX123" fmla="*/ 4917699 w 8346699"/>
              <a:gd name="connsiteY123" fmla="*/ 2019300 h 3246967"/>
              <a:gd name="connsiteX124" fmla="*/ 4930399 w 8346699"/>
              <a:gd name="connsiteY124" fmla="*/ 2057400 h 3246967"/>
              <a:gd name="connsiteX125" fmla="*/ 4955799 w 8346699"/>
              <a:gd name="connsiteY125" fmla="*/ 2108200 h 3246967"/>
              <a:gd name="connsiteX126" fmla="*/ 4981199 w 8346699"/>
              <a:gd name="connsiteY126" fmla="*/ 2146300 h 3246967"/>
              <a:gd name="connsiteX127" fmla="*/ 5070099 w 8346699"/>
              <a:gd name="connsiteY127" fmla="*/ 2171700 h 3246967"/>
              <a:gd name="connsiteX128" fmla="*/ 5120899 w 8346699"/>
              <a:gd name="connsiteY128" fmla="*/ 2197100 h 3246967"/>
              <a:gd name="connsiteX129" fmla="*/ 5158999 w 8346699"/>
              <a:gd name="connsiteY129" fmla="*/ 2413000 h 3246967"/>
              <a:gd name="connsiteX130" fmla="*/ 5209799 w 8346699"/>
              <a:gd name="connsiteY130" fmla="*/ 2489200 h 3246967"/>
              <a:gd name="connsiteX131" fmla="*/ 5336799 w 8346699"/>
              <a:gd name="connsiteY131" fmla="*/ 2514600 h 3246967"/>
              <a:gd name="connsiteX132" fmla="*/ 5628899 w 8346699"/>
              <a:gd name="connsiteY132" fmla="*/ 2527300 h 3246967"/>
              <a:gd name="connsiteX133" fmla="*/ 5705099 w 8346699"/>
              <a:gd name="connsiteY133" fmla="*/ 2552700 h 3246967"/>
              <a:gd name="connsiteX134" fmla="*/ 5717799 w 8346699"/>
              <a:gd name="connsiteY134" fmla="*/ 2590800 h 3246967"/>
              <a:gd name="connsiteX135" fmla="*/ 5781299 w 8346699"/>
              <a:gd name="connsiteY135" fmla="*/ 2616200 h 3246967"/>
              <a:gd name="connsiteX136" fmla="*/ 5908299 w 8346699"/>
              <a:gd name="connsiteY136" fmla="*/ 2641600 h 3246967"/>
              <a:gd name="connsiteX137" fmla="*/ 6543299 w 8346699"/>
              <a:gd name="connsiteY137" fmla="*/ 2628900 h 3246967"/>
              <a:gd name="connsiteX138" fmla="*/ 6682999 w 8346699"/>
              <a:gd name="connsiteY138" fmla="*/ 2603500 h 3246967"/>
              <a:gd name="connsiteX139" fmla="*/ 6771899 w 8346699"/>
              <a:gd name="connsiteY139" fmla="*/ 2590800 h 3246967"/>
              <a:gd name="connsiteX140" fmla="*/ 6835399 w 8346699"/>
              <a:gd name="connsiteY140" fmla="*/ 2603500 h 3246967"/>
              <a:gd name="connsiteX141" fmla="*/ 6809999 w 8346699"/>
              <a:gd name="connsiteY141" fmla="*/ 2641600 h 3246967"/>
              <a:gd name="connsiteX142" fmla="*/ 6771899 w 8346699"/>
              <a:gd name="connsiteY142" fmla="*/ 2654300 h 3246967"/>
              <a:gd name="connsiteX143" fmla="*/ 7051299 w 8346699"/>
              <a:gd name="connsiteY143" fmla="*/ 2641600 h 3246967"/>
              <a:gd name="connsiteX144" fmla="*/ 7076699 w 8346699"/>
              <a:gd name="connsiteY144" fmla="*/ 2603500 h 3246967"/>
              <a:gd name="connsiteX145" fmla="*/ 7114799 w 8346699"/>
              <a:gd name="connsiteY145" fmla="*/ 2578100 h 3246967"/>
              <a:gd name="connsiteX146" fmla="*/ 7127499 w 8346699"/>
              <a:gd name="connsiteY146" fmla="*/ 2540000 h 3246967"/>
              <a:gd name="connsiteX147" fmla="*/ 7216399 w 8346699"/>
              <a:gd name="connsiteY147" fmla="*/ 2425700 h 3246967"/>
              <a:gd name="connsiteX148" fmla="*/ 7254499 w 8346699"/>
              <a:gd name="connsiteY148" fmla="*/ 2349500 h 3246967"/>
              <a:gd name="connsiteX149" fmla="*/ 7343399 w 8346699"/>
              <a:gd name="connsiteY149" fmla="*/ 2286000 h 3246967"/>
              <a:gd name="connsiteX150" fmla="*/ 7394199 w 8346699"/>
              <a:gd name="connsiteY150" fmla="*/ 2247900 h 3246967"/>
              <a:gd name="connsiteX151" fmla="*/ 7470399 w 8346699"/>
              <a:gd name="connsiteY151" fmla="*/ 2184400 h 3246967"/>
              <a:gd name="connsiteX152" fmla="*/ 7508499 w 8346699"/>
              <a:gd name="connsiteY152" fmla="*/ 2171700 h 3246967"/>
              <a:gd name="connsiteX153" fmla="*/ 7610099 w 8346699"/>
              <a:gd name="connsiteY153" fmla="*/ 2133600 h 3246967"/>
              <a:gd name="connsiteX154" fmla="*/ 7635499 w 8346699"/>
              <a:gd name="connsiteY154" fmla="*/ 2095500 h 3246967"/>
              <a:gd name="connsiteX155" fmla="*/ 7686299 w 8346699"/>
              <a:gd name="connsiteY155" fmla="*/ 2082800 h 3246967"/>
              <a:gd name="connsiteX156" fmla="*/ 7724399 w 8346699"/>
              <a:gd name="connsiteY156" fmla="*/ 2057400 h 3246967"/>
              <a:gd name="connsiteX157" fmla="*/ 7762499 w 8346699"/>
              <a:gd name="connsiteY157" fmla="*/ 2044700 h 3246967"/>
              <a:gd name="connsiteX158" fmla="*/ 7800599 w 8346699"/>
              <a:gd name="connsiteY158" fmla="*/ 2019300 h 3246967"/>
              <a:gd name="connsiteX159" fmla="*/ 7838699 w 8346699"/>
              <a:gd name="connsiteY159" fmla="*/ 1981200 h 3246967"/>
              <a:gd name="connsiteX160" fmla="*/ 7940299 w 8346699"/>
              <a:gd name="connsiteY160" fmla="*/ 1943100 h 3246967"/>
              <a:gd name="connsiteX161" fmla="*/ 7978399 w 8346699"/>
              <a:gd name="connsiteY161" fmla="*/ 1905000 h 3246967"/>
              <a:gd name="connsiteX162" fmla="*/ 8079999 w 8346699"/>
              <a:gd name="connsiteY162" fmla="*/ 1854200 h 3246967"/>
              <a:gd name="connsiteX163" fmla="*/ 8105399 w 8346699"/>
              <a:gd name="connsiteY163" fmla="*/ 1816100 h 3246967"/>
              <a:gd name="connsiteX164" fmla="*/ 8156199 w 8346699"/>
              <a:gd name="connsiteY164" fmla="*/ 1803400 h 3246967"/>
              <a:gd name="connsiteX165" fmla="*/ 8346699 w 8346699"/>
              <a:gd name="connsiteY165" fmla="*/ 1765300 h 3246967"/>
              <a:gd name="connsiteX166" fmla="*/ 8283199 w 8346699"/>
              <a:gd name="connsiteY166" fmla="*/ 1752600 h 3246967"/>
              <a:gd name="connsiteX167" fmla="*/ 8245099 w 8346699"/>
              <a:gd name="connsiteY167" fmla="*/ 1739900 h 3246967"/>
              <a:gd name="connsiteX168" fmla="*/ 8156199 w 8346699"/>
              <a:gd name="connsiteY168" fmla="*/ 1727200 h 3246967"/>
              <a:gd name="connsiteX169" fmla="*/ 8079999 w 8346699"/>
              <a:gd name="connsiteY169" fmla="*/ 1714500 h 3246967"/>
              <a:gd name="connsiteX170" fmla="*/ 7889499 w 8346699"/>
              <a:gd name="connsiteY170" fmla="*/ 1727200 h 3246967"/>
              <a:gd name="connsiteX171" fmla="*/ 7851399 w 8346699"/>
              <a:gd name="connsiteY171" fmla="*/ 1752600 h 3246967"/>
              <a:gd name="connsiteX172" fmla="*/ 7813299 w 8346699"/>
              <a:gd name="connsiteY172" fmla="*/ 1765300 h 3246967"/>
              <a:gd name="connsiteX173" fmla="*/ 7737099 w 8346699"/>
              <a:gd name="connsiteY173" fmla="*/ 1803400 h 3246967"/>
              <a:gd name="connsiteX174" fmla="*/ 7622799 w 8346699"/>
              <a:gd name="connsiteY174" fmla="*/ 1905000 h 3246967"/>
              <a:gd name="connsiteX175" fmla="*/ 7521199 w 8346699"/>
              <a:gd name="connsiteY175" fmla="*/ 2057400 h 3246967"/>
              <a:gd name="connsiteX176" fmla="*/ 7495799 w 8346699"/>
              <a:gd name="connsiteY176" fmla="*/ 2095500 h 3246967"/>
              <a:gd name="connsiteX177" fmla="*/ 7406899 w 8346699"/>
              <a:gd name="connsiteY177" fmla="*/ 2171700 h 3246967"/>
              <a:gd name="connsiteX178" fmla="*/ 7368799 w 8346699"/>
              <a:gd name="connsiteY178" fmla="*/ 2197100 h 3246967"/>
              <a:gd name="connsiteX179" fmla="*/ 7292599 w 8346699"/>
              <a:gd name="connsiteY179" fmla="*/ 2247900 h 3246967"/>
              <a:gd name="connsiteX180" fmla="*/ 7216399 w 8346699"/>
              <a:gd name="connsiteY180" fmla="*/ 2324100 h 3246967"/>
              <a:gd name="connsiteX181" fmla="*/ 7178299 w 8346699"/>
              <a:gd name="connsiteY181" fmla="*/ 2362200 h 3246967"/>
              <a:gd name="connsiteX182" fmla="*/ 7140199 w 8346699"/>
              <a:gd name="connsiteY182" fmla="*/ 2413000 h 3246967"/>
              <a:gd name="connsiteX183" fmla="*/ 7051299 w 8346699"/>
              <a:gd name="connsiteY183" fmla="*/ 2527300 h 3246967"/>
              <a:gd name="connsiteX184" fmla="*/ 7000499 w 8346699"/>
              <a:gd name="connsiteY184" fmla="*/ 2540000 h 3246967"/>
              <a:gd name="connsiteX185" fmla="*/ 6619499 w 8346699"/>
              <a:gd name="connsiteY185" fmla="*/ 2552700 h 3246967"/>
              <a:gd name="connsiteX186" fmla="*/ 6568699 w 8346699"/>
              <a:gd name="connsiteY186" fmla="*/ 2540000 h 3246967"/>
              <a:gd name="connsiteX187" fmla="*/ 6301999 w 8346699"/>
              <a:gd name="connsiteY187" fmla="*/ 2514600 h 3246967"/>
              <a:gd name="connsiteX188" fmla="*/ 6225799 w 8346699"/>
              <a:gd name="connsiteY188" fmla="*/ 2501900 h 3246967"/>
              <a:gd name="connsiteX189" fmla="*/ 6149599 w 8346699"/>
              <a:gd name="connsiteY189" fmla="*/ 2476500 h 3246967"/>
              <a:gd name="connsiteX190" fmla="*/ 6022599 w 8346699"/>
              <a:gd name="connsiteY190" fmla="*/ 2438400 h 3246967"/>
              <a:gd name="connsiteX191" fmla="*/ 5984499 w 8346699"/>
              <a:gd name="connsiteY191" fmla="*/ 2413000 h 3246967"/>
              <a:gd name="connsiteX192" fmla="*/ 5933699 w 8346699"/>
              <a:gd name="connsiteY192" fmla="*/ 2400300 h 3246967"/>
              <a:gd name="connsiteX193" fmla="*/ 5832099 w 8346699"/>
              <a:gd name="connsiteY193" fmla="*/ 2349500 h 3246967"/>
              <a:gd name="connsiteX194" fmla="*/ 5806699 w 8346699"/>
              <a:gd name="connsiteY194" fmla="*/ 2311400 h 3246967"/>
              <a:gd name="connsiteX195" fmla="*/ 5768599 w 8346699"/>
              <a:gd name="connsiteY195" fmla="*/ 2273300 h 3246967"/>
              <a:gd name="connsiteX196" fmla="*/ 5755899 w 8346699"/>
              <a:gd name="connsiteY196" fmla="*/ 2235200 h 3246967"/>
              <a:gd name="connsiteX197" fmla="*/ 5692399 w 8346699"/>
              <a:gd name="connsiteY197" fmla="*/ 2171700 h 3246967"/>
              <a:gd name="connsiteX198" fmla="*/ 5641599 w 8346699"/>
              <a:gd name="connsiteY198" fmla="*/ 2095500 h 3246967"/>
              <a:gd name="connsiteX199" fmla="*/ 5616199 w 8346699"/>
              <a:gd name="connsiteY199" fmla="*/ 2057400 h 3246967"/>
              <a:gd name="connsiteX200" fmla="*/ 5387599 w 8346699"/>
              <a:gd name="connsiteY200" fmla="*/ 2044700 h 3246967"/>
              <a:gd name="connsiteX201" fmla="*/ 5324099 w 8346699"/>
              <a:gd name="connsiteY201" fmla="*/ 2019300 h 3246967"/>
              <a:gd name="connsiteX202" fmla="*/ 5235199 w 8346699"/>
              <a:gd name="connsiteY202" fmla="*/ 2006600 h 3246967"/>
              <a:gd name="connsiteX203" fmla="*/ 5158999 w 8346699"/>
              <a:gd name="connsiteY203" fmla="*/ 1943100 h 3246967"/>
              <a:gd name="connsiteX204" fmla="*/ 5120899 w 8346699"/>
              <a:gd name="connsiteY204" fmla="*/ 1917700 h 3246967"/>
              <a:gd name="connsiteX205" fmla="*/ 5095499 w 8346699"/>
              <a:gd name="connsiteY205" fmla="*/ 1866900 h 3246967"/>
              <a:gd name="connsiteX206" fmla="*/ 5082799 w 8346699"/>
              <a:gd name="connsiteY206" fmla="*/ 1816100 h 3246967"/>
              <a:gd name="connsiteX207" fmla="*/ 5057399 w 8346699"/>
              <a:gd name="connsiteY207" fmla="*/ 1752600 h 3246967"/>
              <a:gd name="connsiteX208" fmla="*/ 5044699 w 8346699"/>
              <a:gd name="connsiteY208" fmla="*/ 1511300 h 3246967"/>
              <a:gd name="connsiteX209" fmla="*/ 5031999 w 8346699"/>
              <a:gd name="connsiteY209" fmla="*/ 1422400 h 3246967"/>
              <a:gd name="connsiteX210" fmla="*/ 5019299 w 8346699"/>
              <a:gd name="connsiteY210" fmla="*/ 1270000 h 3246967"/>
              <a:gd name="connsiteX211" fmla="*/ 4993899 w 8346699"/>
              <a:gd name="connsiteY211" fmla="*/ 1104900 h 3246967"/>
              <a:gd name="connsiteX212" fmla="*/ 4930399 w 8346699"/>
              <a:gd name="connsiteY212" fmla="*/ 1028700 h 3246967"/>
              <a:gd name="connsiteX213" fmla="*/ 4841499 w 8346699"/>
              <a:gd name="connsiteY213" fmla="*/ 927100 h 3246967"/>
              <a:gd name="connsiteX214" fmla="*/ 4790699 w 8346699"/>
              <a:gd name="connsiteY214" fmla="*/ 876300 h 3246967"/>
              <a:gd name="connsiteX215" fmla="*/ 4765299 w 8346699"/>
              <a:gd name="connsiteY215" fmla="*/ 838200 h 3246967"/>
              <a:gd name="connsiteX216" fmla="*/ 4638299 w 8346699"/>
              <a:gd name="connsiteY216" fmla="*/ 800100 h 3246967"/>
              <a:gd name="connsiteX217" fmla="*/ 4511299 w 8346699"/>
              <a:gd name="connsiteY217" fmla="*/ 812800 h 3246967"/>
              <a:gd name="connsiteX218" fmla="*/ 4473199 w 8346699"/>
              <a:gd name="connsiteY218" fmla="*/ 825500 h 3246967"/>
              <a:gd name="connsiteX219" fmla="*/ 4409699 w 8346699"/>
              <a:gd name="connsiteY219" fmla="*/ 901700 h 3246967"/>
              <a:gd name="connsiteX220" fmla="*/ 4396999 w 8346699"/>
              <a:gd name="connsiteY220" fmla="*/ 939800 h 3246967"/>
              <a:gd name="connsiteX221" fmla="*/ 4371599 w 8346699"/>
              <a:gd name="connsiteY221" fmla="*/ 977900 h 3246967"/>
              <a:gd name="connsiteX222" fmla="*/ 4320799 w 8346699"/>
              <a:gd name="connsiteY222" fmla="*/ 1092200 h 3246967"/>
              <a:gd name="connsiteX223" fmla="*/ 4308099 w 8346699"/>
              <a:gd name="connsiteY223" fmla="*/ 1155700 h 3246967"/>
              <a:gd name="connsiteX224" fmla="*/ 4282699 w 8346699"/>
              <a:gd name="connsiteY224" fmla="*/ 1308100 h 3246967"/>
              <a:gd name="connsiteX225" fmla="*/ 4269999 w 8346699"/>
              <a:gd name="connsiteY225" fmla="*/ 1346200 h 3246967"/>
              <a:gd name="connsiteX226" fmla="*/ 4244599 w 8346699"/>
              <a:gd name="connsiteY226" fmla="*/ 1384300 h 3246967"/>
              <a:gd name="connsiteX227" fmla="*/ 4231899 w 8346699"/>
              <a:gd name="connsiteY227" fmla="*/ 1447800 h 3246967"/>
              <a:gd name="connsiteX228" fmla="*/ 4219199 w 8346699"/>
              <a:gd name="connsiteY228" fmla="*/ 1524000 h 3246967"/>
              <a:gd name="connsiteX229" fmla="*/ 4193799 w 8346699"/>
              <a:gd name="connsiteY229" fmla="*/ 1600200 h 3246967"/>
              <a:gd name="connsiteX230" fmla="*/ 4181099 w 8346699"/>
              <a:gd name="connsiteY230" fmla="*/ 1651000 h 3246967"/>
              <a:gd name="connsiteX231" fmla="*/ 4155699 w 8346699"/>
              <a:gd name="connsiteY231" fmla="*/ 1816100 h 3246967"/>
              <a:gd name="connsiteX232" fmla="*/ 4142999 w 8346699"/>
              <a:gd name="connsiteY232" fmla="*/ 1854200 h 3246967"/>
              <a:gd name="connsiteX233" fmla="*/ 4130299 w 8346699"/>
              <a:gd name="connsiteY233" fmla="*/ 1905000 h 3246967"/>
              <a:gd name="connsiteX234" fmla="*/ 4104899 w 8346699"/>
              <a:gd name="connsiteY234" fmla="*/ 2070100 h 3246967"/>
              <a:gd name="connsiteX235" fmla="*/ 4092199 w 8346699"/>
              <a:gd name="connsiteY235" fmla="*/ 2108200 h 3246967"/>
              <a:gd name="connsiteX236" fmla="*/ 4015999 w 8346699"/>
              <a:gd name="connsiteY236" fmla="*/ 2184400 h 3246967"/>
              <a:gd name="connsiteX237" fmla="*/ 3939799 w 8346699"/>
              <a:gd name="connsiteY237" fmla="*/ 2235200 h 3246967"/>
              <a:gd name="connsiteX238" fmla="*/ 3901699 w 8346699"/>
              <a:gd name="connsiteY238" fmla="*/ 2197100 h 3246967"/>
              <a:gd name="connsiteX239" fmla="*/ 3838199 w 8346699"/>
              <a:gd name="connsiteY239" fmla="*/ 2108200 h 3246967"/>
              <a:gd name="connsiteX240" fmla="*/ 3800099 w 8346699"/>
              <a:gd name="connsiteY240" fmla="*/ 2006600 h 3246967"/>
              <a:gd name="connsiteX241" fmla="*/ 3787399 w 8346699"/>
              <a:gd name="connsiteY241" fmla="*/ 1955800 h 3246967"/>
              <a:gd name="connsiteX242" fmla="*/ 3749299 w 8346699"/>
              <a:gd name="connsiteY242" fmla="*/ 1917700 h 3246967"/>
              <a:gd name="connsiteX243" fmla="*/ 3685799 w 8346699"/>
              <a:gd name="connsiteY243" fmla="*/ 1841500 h 3246967"/>
              <a:gd name="connsiteX244" fmla="*/ 3673099 w 8346699"/>
              <a:gd name="connsiteY244" fmla="*/ 1803400 h 3246967"/>
              <a:gd name="connsiteX245" fmla="*/ 3634999 w 8346699"/>
              <a:gd name="connsiteY245" fmla="*/ 1790700 h 3246967"/>
              <a:gd name="connsiteX246" fmla="*/ 3596899 w 8346699"/>
              <a:gd name="connsiteY246" fmla="*/ 1752600 h 3246967"/>
              <a:gd name="connsiteX247" fmla="*/ 3546099 w 8346699"/>
              <a:gd name="connsiteY247" fmla="*/ 1676400 h 3246967"/>
              <a:gd name="connsiteX248" fmla="*/ 3533399 w 8346699"/>
              <a:gd name="connsiteY248" fmla="*/ 1638300 h 3246967"/>
              <a:gd name="connsiteX249" fmla="*/ 3495299 w 8346699"/>
              <a:gd name="connsiteY249" fmla="*/ 1587500 h 3246967"/>
              <a:gd name="connsiteX250" fmla="*/ 3457199 w 8346699"/>
              <a:gd name="connsiteY250" fmla="*/ 1485900 h 3246967"/>
              <a:gd name="connsiteX251" fmla="*/ 3419099 w 8346699"/>
              <a:gd name="connsiteY251" fmla="*/ 1422400 h 3246967"/>
              <a:gd name="connsiteX252" fmla="*/ 3380999 w 8346699"/>
              <a:gd name="connsiteY252" fmla="*/ 1320800 h 3246967"/>
              <a:gd name="connsiteX253" fmla="*/ 3317499 w 8346699"/>
              <a:gd name="connsiteY253" fmla="*/ 1193800 h 3246967"/>
              <a:gd name="connsiteX254" fmla="*/ 3203199 w 8346699"/>
              <a:gd name="connsiteY254" fmla="*/ 1143000 h 3246967"/>
              <a:gd name="connsiteX255" fmla="*/ 3165099 w 8346699"/>
              <a:gd name="connsiteY255" fmla="*/ 1130300 h 3246967"/>
              <a:gd name="connsiteX256" fmla="*/ 3012699 w 8346699"/>
              <a:gd name="connsiteY256" fmla="*/ 1168400 h 3246967"/>
              <a:gd name="connsiteX257" fmla="*/ 2974599 w 8346699"/>
              <a:gd name="connsiteY257" fmla="*/ 1193800 h 3246967"/>
              <a:gd name="connsiteX258" fmla="*/ 2923799 w 8346699"/>
              <a:gd name="connsiteY258" fmla="*/ 1219200 h 3246967"/>
              <a:gd name="connsiteX259" fmla="*/ 2885699 w 8346699"/>
              <a:gd name="connsiteY259" fmla="*/ 1244600 h 3246967"/>
              <a:gd name="connsiteX260" fmla="*/ 2834899 w 8346699"/>
              <a:gd name="connsiteY260" fmla="*/ 1257300 h 3246967"/>
              <a:gd name="connsiteX261" fmla="*/ 2796799 w 8346699"/>
              <a:gd name="connsiteY261" fmla="*/ 1308100 h 3246967"/>
              <a:gd name="connsiteX262" fmla="*/ 2758699 w 8346699"/>
              <a:gd name="connsiteY262" fmla="*/ 1320800 h 3246967"/>
              <a:gd name="connsiteX263" fmla="*/ 2733299 w 8346699"/>
              <a:gd name="connsiteY263" fmla="*/ 1358900 h 3246967"/>
              <a:gd name="connsiteX264" fmla="*/ 2657099 w 8346699"/>
              <a:gd name="connsiteY264" fmla="*/ 1435100 h 3246967"/>
              <a:gd name="connsiteX265" fmla="*/ 2631699 w 8346699"/>
              <a:gd name="connsiteY265" fmla="*/ 1498600 h 3246967"/>
              <a:gd name="connsiteX266" fmla="*/ 2618999 w 8346699"/>
              <a:gd name="connsiteY266" fmla="*/ 1562100 h 3246967"/>
              <a:gd name="connsiteX267" fmla="*/ 2580899 w 8346699"/>
              <a:gd name="connsiteY267" fmla="*/ 1612900 h 3246967"/>
              <a:gd name="connsiteX268" fmla="*/ 2542799 w 8346699"/>
              <a:gd name="connsiteY268" fmla="*/ 1689100 h 3246967"/>
              <a:gd name="connsiteX269" fmla="*/ 2517399 w 8346699"/>
              <a:gd name="connsiteY269" fmla="*/ 1828800 h 3246967"/>
              <a:gd name="connsiteX270" fmla="*/ 2504699 w 8346699"/>
              <a:gd name="connsiteY270" fmla="*/ 1866900 h 3246967"/>
              <a:gd name="connsiteX271" fmla="*/ 2491999 w 8346699"/>
              <a:gd name="connsiteY271" fmla="*/ 1943100 h 3246967"/>
              <a:gd name="connsiteX272" fmla="*/ 2466599 w 8346699"/>
              <a:gd name="connsiteY272" fmla="*/ 1981200 h 3246967"/>
              <a:gd name="connsiteX273" fmla="*/ 2441199 w 8346699"/>
              <a:gd name="connsiteY273" fmla="*/ 2057400 h 3246967"/>
              <a:gd name="connsiteX274" fmla="*/ 2390399 w 8346699"/>
              <a:gd name="connsiteY274" fmla="*/ 2146300 h 3246967"/>
              <a:gd name="connsiteX275" fmla="*/ 2352299 w 8346699"/>
              <a:gd name="connsiteY275" fmla="*/ 2222500 h 3246967"/>
              <a:gd name="connsiteX276" fmla="*/ 2326899 w 8346699"/>
              <a:gd name="connsiteY276" fmla="*/ 2273300 h 3246967"/>
              <a:gd name="connsiteX277" fmla="*/ 2250699 w 8346699"/>
              <a:gd name="connsiteY277" fmla="*/ 2336800 h 3246967"/>
              <a:gd name="connsiteX278" fmla="*/ 2237999 w 8346699"/>
              <a:gd name="connsiteY278" fmla="*/ 2374900 h 3246967"/>
              <a:gd name="connsiteX279" fmla="*/ 2149099 w 8346699"/>
              <a:gd name="connsiteY279" fmla="*/ 2438400 h 3246967"/>
              <a:gd name="connsiteX280" fmla="*/ 2072899 w 8346699"/>
              <a:gd name="connsiteY280" fmla="*/ 2501900 h 3246967"/>
              <a:gd name="connsiteX281" fmla="*/ 1996699 w 8346699"/>
              <a:gd name="connsiteY281" fmla="*/ 2527300 h 3246967"/>
              <a:gd name="connsiteX282" fmla="*/ 1945899 w 8346699"/>
              <a:gd name="connsiteY282" fmla="*/ 2552700 h 3246967"/>
              <a:gd name="connsiteX283" fmla="*/ 1844299 w 8346699"/>
              <a:gd name="connsiteY283" fmla="*/ 2565400 h 3246967"/>
              <a:gd name="connsiteX284" fmla="*/ 1628399 w 8346699"/>
              <a:gd name="connsiteY284" fmla="*/ 2552700 h 3246967"/>
              <a:gd name="connsiteX285" fmla="*/ 1552199 w 8346699"/>
              <a:gd name="connsiteY285" fmla="*/ 2489200 h 3246967"/>
              <a:gd name="connsiteX286" fmla="*/ 1488699 w 8346699"/>
              <a:gd name="connsiteY286" fmla="*/ 2374900 h 3246967"/>
              <a:gd name="connsiteX287" fmla="*/ 1475999 w 8346699"/>
              <a:gd name="connsiteY287" fmla="*/ 2311400 h 3246967"/>
              <a:gd name="connsiteX288" fmla="*/ 1450599 w 8346699"/>
              <a:gd name="connsiteY288" fmla="*/ 2273300 h 3246967"/>
              <a:gd name="connsiteX289" fmla="*/ 1412499 w 8346699"/>
              <a:gd name="connsiteY289" fmla="*/ 2197100 h 3246967"/>
              <a:gd name="connsiteX290" fmla="*/ 1399799 w 8346699"/>
              <a:gd name="connsiteY290" fmla="*/ 2019300 h 3246967"/>
              <a:gd name="connsiteX291" fmla="*/ 1374399 w 8346699"/>
              <a:gd name="connsiteY291" fmla="*/ 1943100 h 3246967"/>
              <a:gd name="connsiteX292" fmla="*/ 1361699 w 8346699"/>
              <a:gd name="connsiteY292" fmla="*/ 1752600 h 3246967"/>
              <a:gd name="connsiteX293" fmla="*/ 1336299 w 8346699"/>
              <a:gd name="connsiteY293" fmla="*/ 1651000 h 3246967"/>
              <a:gd name="connsiteX294" fmla="*/ 1298199 w 8346699"/>
              <a:gd name="connsiteY294" fmla="*/ 1498600 h 3246967"/>
              <a:gd name="connsiteX295" fmla="*/ 1272799 w 8346699"/>
              <a:gd name="connsiteY295" fmla="*/ 1435100 h 3246967"/>
              <a:gd name="connsiteX296" fmla="*/ 1260099 w 8346699"/>
              <a:gd name="connsiteY296" fmla="*/ 1397000 h 3246967"/>
              <a:gd name="connsiteX297" fmla="*/ 1196599 w 8346699"/>
              <a:gd name="connsiteY297" fmla="*/ 1320800 h 3246967"/>
              <a:gd name="connsiteX298" fmla="*/ 1171199 w 8346699"/>
              <a:gd name="connsiteY298" fmla="*/ 1282700 h 3246967"/>
              <a:gd name="connsiteX299" fmla="*/ 1094999 w 8346699"/>
              <a:gd name="connsiteY299" fmla="*/ 1206500 h 3246967"/>
              <a:gd name="connsiteX300" fmla="*/ 1056899 w 8346699"/>
              <a:gd name="connsiteY300" fmla="*/ 1104900 h 3246967"/>
              <a:gd name="connsiteX301" fmla="*/ 1044199 w 8346699"/>
              <a:gd name="connsiteY301" fmla="*/ 1066800 h 3246967"/>
              <a:gd name="connsiteX302" fmla="*/ 1006099 w 8346699"/>
              <a:gd name="connsiteY302" fmla="*/ 1016000 h 3246967"/>
              <a:gd name="connsiteX303" fmla="*/ 980699 w 8346699"/>
              <a:gd name="connsiteY303" fmla="*/ 952500 h 3246967"/>
              <a:gd name="connsiteX304" fmla="*/ 942599 w 8346699"/>
              <a:gd name="connsiteY304" fmla="*/ 863600 h 3246967"/>
              <a:gd name="connsiteX305" fmla="*/ 904499 w 8346699"/>
              <a:gd name="connsiteY305" fmla="*/ 647700 h 3246967"/>
              <a:gd name="connsiteX306" fmla="*/ 891799 w 8346699"/>
              <a:gd name="connsiteY306" fmla="*/ 609600 h 3246967"/>
              <a:gd name="connsiteX307" fmla="*/ 828299 w 8346699"/>
              <a:gd name="connsiteY307" fmla="*/ 533400 h 3246967"/>
              <a:gd name="connsiteX308" fmla="*/ 815599 w 8346699"/>
              <a:gd name="connsiteY308" fmla="*/ 495300 h 3246967"/>
              <a:gd name="connsiteX309" fmla="*/ 726699 w 8346699"/>
              <a:gd name="connsiteY309" fmla="*/ 419100 h 3246967"/>
              <a:gd name="connsiteX310" fmla="*/ 650499 w 8346699"/>
              <a:gd name="connsiteY310" fmla="*/ 368300 h 3246967"/>
              <a:gd name="connsiteX311" fmla="*/ 574299 w 8346699"/>
              <a:gd name="connsiteY311" fmla="*/ 342900 h 3246967"/>
              <a:gd name="connsiteX312" fmla="*/ 536199 w 8346699"/>
              <a:gd name="connsiteY312" fmla="*/ 330200 h 3246967"/>
              <a:gd name="connsiteX313" fmla="*/ 447299 w 8346699"/>
              <a:gd name="connsiteY313" fmla="*/ 266700 h 3246967"/>
              <a:gd name="connsiteX314" fmla="*/ 396499 w 8346699"/>
              <a:gd name="connsiteY314" fmla="*/ 241300 h 3246967"/>
              <a:gd name="connsiteX315" fmla="*/ 358399 w 8346699"/>
              <a:gd name="connsiteY315" fmla="*/ 215900 h 3246967"/>
              <a:gd name="connsiteX316" fmla="*/ 307599 w 8346699"/>
              <a:gd name="connsiteY316" fmla="*/ 190500 h 3246967"/>
              <a:gd name="connsiteX317" fmla="*/ 218699 w 8346699"/>
              <a:gd name="connsiteY317" fmla="*/ 127000 h 3246967"/>
              <a:gd name="connsiteX318" fmla="*/ 180599 w 8346699"/>
              <a:gd name="connsiteY318" fmla="*/ 114300 h 3246967"/>
              <a:gd name="connsiteX319" fmla="*/ 129799 w 8346699"/>
              <a:gd name="connsiteY319" fmla="*/ 38100 h 3246967"/>
              <a:gd name="connsiteX320" fmla="*/ 2799 w 8346699"/>
              <a:gd name="connsiteY32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631699 w 8346699"/>
              <a:gd name="connsiteY21" fmla="*/ 2679700 h 3246967"/>
              <a:gd name="connsiteX22" fmla="*/ 2479299 w 8346699"/>
              <a:gd name="connsiteY22" fmla="*/ 2641600 h 3246967"/>
              <a:gd name="connsiteX23" fmla="*/ 2441199 w 8346699"/>
              <a:gd name="connsiteY23" fmla="*/ 2679700 h 3246967"/>
              <a:gd name="connsiteX24" fmla="*/ 2364999 w 8346699"/>
              <a:gd name="connsiteY24" fmla="*/ 2870200 h 3246967"/>
              <a:gd name="connsiteX25" fmla="*/ 2288799 w 8346699"/>
              <a:gd name="connsiteY25" fmla="*/ 2933700 h 3246967"/>
              <a:gd name="connsiteX26" fmla="*/ 2161799 w 8346699"/>
              <a:gd name="connsiteY26" fmla="*/ 3022600 h 3246967"/>
              <a:gd name="connsiteX27" fmla="*/ 2110999 w 8346699"/>
              <a:gd name="connsiteY27" fmla="*/ 3048000 h 3246967"/>
              <a:gd name="connsiteX28" fmla="*/ 2072899 w 8346699"/>
              <a:gd name="connsiteY28" fmla="*/ 3073400 h 3246967"/>
              <a:gd name="connsiteX29" fmla="*/ 1996699 w 8346699"/>
              <a:gd name="connsiteY29" fmla="*/ 3098800 h 3246967"/>
              <a:gd name="connsiteX30" fmla="*/ 1958599 w 8346699"/>
              <a:gd name="connsiteY30" fmla="*/ 3111500 h 3246967"/>
              <a:gd name="connsiteX31" fmla="*/ 2364999 w 8346699"/>
              <a:gd name="connsiteY31" fmla="*/ 3136900 h 3246967"/>
              <a:gd name="connsiteX32" fmla="*/ 2669799 w 8346699"/>
              <a:gd name="connsiteY32" fmla="*/ 3162300 h 3246967"/>
              <a:gd name="connsiteX33" fmla="*/ 2885699 w 8346699"/>
              <a:gd name="connsiteY33" fmla="*/ 3175000 h 3246967"/>
              <a:gd name="connsiteX34" fmla="*/ 3406399 w 8346699"/>
              <a:gd name="connsiteY34" fmla="*/ 3149600 h 3246967"/>
              <a:gd name="connsiteX35" fmla="*/ 3533399 w 8346699"/>
              <a:gd name="connsiteY35" fmla="*/ 3124200 h 3246967"/>
              <a:gd name="connsiteX36" fmla="*/ 3609599 w 8346699"/>
              <a:gd name="connsiteY36" fmla="*/ 3098800 h 3246967"/>
              <a:gd name="connsiteX37" fmla="*/ 4104899 w 8346699"/>
              <a:gd name="connsiteY37" fmla="*/ 3073400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593599 w 8346699"/>
              <a:gd name="connsiteY20" fmla="*/ 2692400 h 3246967"/>
              <a:gd name="connsiteX21" fmla="*/ 2479299 w 8346699"/>
              <a:gd name="connsiteY21" fmla="*/ 2641600 h 3246967"/>
              <a:gd name="connsiteX22" fmla="*/ 2441199 w 8346699"/>
              <a:gd name="connsiteY22" fmla="*/ 2679700 h 3246967"/>
              <a:gd name="connsiteX23" fmla="*/ 2364999 w 8346699"/>
              <a:gd name="connsiteY23" fmla="*/ 2870200 h 3246967"/>
              <a:gd name="connsiteX24" fmla="*/ 2288799 w 8346699"/>
              <a:gd name="connsiteY24" fmla="*/ 2933700 h 3246967"/>
              <a:gd name="connsiteX25" fmla="*/ 2161799 w 8346699"/>
              <a:gd name="connsiteY25" fmla="*/ 3022600 h 3246967"/>
              <a:gd name="connsiteX26" fmla="*/ 2110999 w 8346699"/>
              <a:gd name="connsiteY26" fmla="*/ 3048000 h 3246967"/>
              <a:gd name="connsiteX27" fmla="*/ 2072899 w 8346699"/>
              <a:gd name="connsiteY27" fmla="*/ 3073400 h 3246967"/>
              <a:gd name="connsiteX28" fmla="*/ 1996699 w 8346699"/>
              <a:gd name="connsiteY28" fmla="*/ 3098800 h 3246967"/>
              <a:gd name="connsiteX29" fmla="*/ 1958599 w 8346699"/>
              <a:gd name="connsiteY29" fmla="*/ 3111500 h 3246967"/>
              <a:gd name="connsiteX30" fmla="*/ 2364999 w 8346699"/>
              <a:gd name="connsiteY30" fmla="*/ 3136900 h 3246967"/>
              <a:gd name="connsiteX31" fmla="*/ 2669799 w 8346699"/>
              <a:gd name="connsiteY31" fmla="*/ 3162300 h 3246967"/>
              <a:gd name="connsiteX32" fmla="*/ 2885699 w 8346699"/>
              <a:gd name="connsiteY32" fmla="*/ 3175000 h 3246967"/>
              <a:gd name="connsiteX33" fmla="*/ 3406399 w 8346699"/>
              <a:gd name="connsiteY33" fmla="*/ 3149600 h 3246967"/>
              <a:gd name="connsiteX34" fmla="*/ 3533399 w 8346699"/>
              <a:gd name="connsiteY34" fmla="*/ 3124200 h 3246967"/>
              <a:gd name="connsiteX35" fmla="*/ 3609599 w 8346699"/>
              <a:gd name="connsiteY35" fmla="*/ 3098800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479299 w 8346699"/>
              <a:gd name="connsiteY20" fmla="*/ 2641600 h 3246967"/>
              <a:gd name="connsiteX21" fmla="*/ 2441199 w 8346699"/>
              <a:gd name="connsiteY21" fmla="*/ 2679700 h 3246967"/>
              <a:gd name="connsiteX22" fmla="*/ 2364999 w 8346699"/>
              <a:gd name="connsiteY22" fmla="*/ 2870200 h 3246967"/>
              <a:gd name="connsiteX23" fmla="*/ 2288799 w 8346699"/>
              <a:gd name="connsiteY23" fmla="*/ 2933700 h 3246967"/>
              <a:gd name="connsiteX24" fmla="*/ 2161799 w 8346699"/>
              <a:gd name="connsiteY24" fmla="*/ 3022600 h 3246967"/>
              <a:gd name="connsiteX25" fmla="*/ 2110999 w 8346699"/>
              <a:gd name="connsiteY25" fmla="*/ 3048000 h 3246967"/>
              <a:gd name="connsiteX26" fmla="*/ 2072899 w 8346699"/>
              <a:gd name="connsiteY26" fmla="*/ 3073400 h 3246967"/>
              <a:gd name="connsiteX27" fmla="*/ 1996699 w 8346699"/>
              <a:gd name="connsiteY27" fmla="*/ 3098800 h 3246967"/>
              <a:gd name="connsiteX28" fmla="*/ 1958599 w 8346699"/>
              <a:gd name="connsiteY28" fmla="*/ 3111500 h 3246967"/>
              <a:gd name="connsiteX29" fmla="*/ 2364999 w 8346699"/>
              <a:gd name="connsiteY29" fmla="*/ 3136900 h 3246967"/>
              <a:gd name="connsiteX30" fmla="*/ 2669799 w 8346699"/>
              <a:gd name="connsiteY30" fmla="*/ 3162300 h 3246967"/>
              <a:gd name="connsiteX31" fmla="*/ 2885699 w 8346699"/>
              <a:gd name="connsiteY31" fmla="*/ 3175000 h 3246967"/>
              <a:gd name="connsiteX32" fmla="*/ 3406399 w 8346699"/>
              <a:gd name="connsiteY32" fmla="*/ 3149600 h 3246967"/>
              <a:gd name="connsiteX33" fmla="*/ 3533399 w 8346699"/>
              <a:gd name="connsiteY33" fmla="*/ 3124200 h 3246967"/>
              <a:gd name="connsiteX34" fmla="*/ 3609599 w 8346699"/>
              <a:gd name="connsiteY34" fmla="*/ 3098800 h 3246967"/>
              <a:gd name="connsiteX35" fmla="*/ 4104899 w 8346699"/>
              <a:gd name="connsiteY35" fmla="*/ 3073400 h 3246967"/>
              <a:gd name="connsiteX36" fmla="*/ 4282699 w 8346699"/>
              <a:gd name="connsiteY36" fmla="*/ 3048000 h 3246967"/>
              <a:gd name="connsiteX37" fmla="*/ 4358899 w 8346699"/>
              <a:gd name="connsiteY37" fmla="*/ 3035300 h 3246967"/>
              <a:gd name="connsiteX38" fmla="*/ 4435099 w 8346699"/>
              <a:gd name="connsiteY38" fmla="*/ 3009900 h 3246967"/>
              <a:gd name="connsiteX39" fmla="*/ 5044699 w 8346699"/>
              <a:gd name="connsiteY39" fmla="*/ 3022600 h 3246967"/>
              <a:gd name="connsiteX40" fmla="*/ 5120899 w 8346699"/>
              <a:gd name="connsiteY40" fmla="*/ 3048000 h 3246967"/>
              <a:gd name="connsiteX41" fmla="*/ 5273299 w 8346699"/>
              <a:gd name="connsiteY41" fmla="*/ 3060700 h 3246967"/>
              <a:gd name="connsiteX42" fmla="*/ 5451099 w 8346699"/>
              <a:gd name="connsiteY42" fmla="*/ 30861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441199 w 8346699"/>
              <a:gd name="connsiteY20" fmla="*/ 2679700 h 3246967"/>
              <a:gd name="connsiteX21" fmla="*/ 2364999 w 8346699"/>
              <a:gd name="connsiteY21" fmla="*/ 2870200 h 3246967"/>
              <a:gd name="connsiteX22" fmla="*/ 2288799 w 8346699"/>
              <a:gd name="connsiteY22" fmla="*/ 2933700 h 3246967"/>
              <a:gd name="connsiteX23" fmla="*/ 2161799 w 8346699"/>
              <a:gd name="connsiteY23" fmla="*/ 3022600 h 3246967"/>
              <a:gd name="connsiteX24" fmla="*/ 2110999 w 8346699"/>
              <a:gd name="connsiteY24" fmla="*/ 3048000 h 3246967"/>
              <a:gd name="connsiteX25" fmla="*/ 2072899 w 8346699"/>
              <a:gd name="connsiteY25" fmla="*/ 3073400 h 3246967"/>
              <a:gd name="connsiteX26" fmla="*/ 1996699 w 8346699"/>
              <a:gd name="connsiteY26" fmla="*/ 3098800 h 3246967"/>
              <a:gd name="connsiteX27" fmla="*/ 1958599 w 8346699"/>
              <a:gd name="connsiteY27" fmla="*/ 3111500 h 3246967"/>
              <a:gd name="connsiteX28" fmla="*/ 2364999 w 8346699"/>
              <a:gd name="connsiteY28" fmla="*/ 3136900 h 3246967"/>
              <a:gd name="connsiteX29" fmla="*/ 2669799 w 8346699"/>
              <a:gd name="connsiteY29" fmla="*/ 3162300 h 3246967"/>
              <a:gd name="connsiteX30" fmla="*/ 2885699 w 8346699"/>
              <a:gd name="connsiteY30" fmla="*/ 3175000 h 3246967"/>
              <a:gd name="connsiteX31" fmla="*/ 3406399 w 8346699"/>
              <a:gd name="connsiteY31" fmla="*/ 3149600 h 3246967"/>
              <a:gd name="connsiteX32" fmla="*/ 3533399 w 8346699"/>
              <a:gd name="connsiteY32" fmla="*/ 3124200 h 3246967"/>
              <a:gd name="connsiteX33" fmla="*/ 3609599 w 8346699"/>
              <a:gd name="connsiteY33" fmla="*/ 3098800 h 3246967"/>
              <a:gd name="connsiteX34" fmla="*/ 4104899 w 8346699"/>
              <a:gd name="connsiteY34" fmla="*/ 3073400 h 3246967"/>
              <a:gd name="connsiteX35" fmla="*/ 4282699 w 8346699"/>
              <a:gd name="connsiteY35" fmla="*/ 3048000 h 3246967"/>
              <a:gd name="connsiteX36" fmla="*/ 4358899 w 8346699"/>
              <a:gd name="connsiteY36" fmla="*/ 3035300 h 3246967"/>
              <a:gd name="connsiteX37" fmla="*/ 4435099 w 8346699"/>
              <a:gd name="connsiteY37" fmla="*/ 3009900 h 3246967"/>
              <a:gd name="connsiteX38" fmla="*/ 5044699 w 8346699"/>
              <a:gd name="connsiteY38" fmla="*/ 3022600 h 3246967"/>
              <a:gd name="connsiteX39" fmla="*/ 5120899 w 8346699"/>
              <a:gd name="connsiteY39" fmla="*/ 3048000 h 3246967"/>
              <a:gd name="connsiteX40" fmla="*/ 5273299 w 8346699"/>
              <a:gd name="connsiteY40" fmla="*/ 3060700 h 3246967"/>
              <a:gd name="connsiteX41" fmla="*/ 5451099 w 8346699"/>
              <a:gd name="connsiteY41" fmla="*/ 3086100 h 3246967"/>
              <a:gd name="connsiteX42" fmla="*/ 5819399 w 8346699"/>
              <a:gd name="connsiteY42" fmla="*/ 3098800 h 3246967"/>
              <a:gd name="connsiteX43" fmla="*/ 6225799 w 8346699"/>
              <a:gd name="connsiteY43" fmla="*/ 3124200 h 3246967"/>
              <a:gd name="connsiteX44" fmla="*/ 6301999 w 8346699"/>
              <a:gd name="connsiteY44" fmla="*/ 3187700 h 3246967"/>
              <a:gd name="connsiteX45" fmla="*/ 6759199 w 8346699"/>
              <a:gd name="connsiteY45" fmla="*/ 3175000 h 3246967"/>
              <a:gd name="connsiteX46" fmla="*/ 6809999 w 8346699"/>
              <a:gd name="connsiteY46" fmla="*/ 3149600 h 3246967"/>
              <a:gd name="connsiteX47" fmla="*/ 6873499 w 8346699"/>
              <a:gd name="connsiteY47" fmla="*/ 3136900 h 3246967"/>
              <a:gd name="connsiteX48" fmla="*/ 6784599 w 8346699"/>
              <a:gd name="connsiteY48" fmla="*/ 3098800 h 3246967"/>
              <a:gd name="connsiteX49" fmla="*/ 6644899 w 8346699"/>
              <a:gd name="connsiteY49" fmla="*/ 3086100 h 3246967"/>
              <a:gd name="connsiteX50" fmla="*/ 6543299 w 8346699"/>
              <a:gd name="connsiteY50" fmla="*/ 3073400 h 3246967"/>
              <a:gd name="connsiteX51" fmla="*/ 6276599 w 8346699"/>
              <a:gd name="connsiteY51" fmla="*/ 3048000 h 3246967"/>
              <a:gd name="connsiteX52" fmla="*/ 6225799 w 8346699"/>
              <a:gd name="connsiteY52" fmla="*/ 3022600 h 3246967"/>
              <a:gd name="connsiteX53" fmla="*/ 6301999 w 8346699"/>
              <a:gd name="connsiteY53" fmla="*/ 2971800 h 3246967"/>
              <a:gd name="connsiteX54" fmla="*/ 6479799 w 8346699"/>
              <a:gd name="connsiteY54" fmla="*/ 2946400 h 3246967"/>
              <a:gd name="connsiteX55" fmla="*/ 6594099 w 8346699"/>
              <a:gd name="connsiteY55" fmla="*/ 2908300 h 3246967"/>
              <a:gd name="connsiteX56" fmla="*/ 6644899 w 8346699"/>
              <a:gd name="connsiteY56" fmla="*/ 2895600 h 3246967"/>
              <a:gd name="connsiteX57" fmla="*/ 5946399 w 8346699"/>
              <a:gd name="connsiteY57" fmla="*/ 2870200 h 3246967"/>
              <a:gd name="connsiteX58" fmla="*/ 5857499 w 8346699"/>
              <a:gd name="connsiteY58" fmla="*/ 2857500 h 3246967"/>
              <a:gd name="connsiteX59" fmla="*/ 5666999 w 8346699"/>
              <a:gd name="connsiteY59" fmla="*/ 2844800 h 3246967"/>
              <a:gd name="connsiteX60" fmla="*/ 5209799 w 8346699"/>
              <a:gd name="connsiteY60" fmla="*/ 2832100 h 3246967"/>
              <a:gd name="connsiteX61" fmla="*/ 5146299 w 8346699"/>
              <a:gd name="connsiteY61" fmla="*/ 2819400 h 3246967"/>
              <a:gd name="connsiteX62" fmla="*/ 5108199 w 8346699"/>
              <a:gd name="connsiteY62" fmla="*/ 2806700 h 3246967"/>
              <a:gd name="connsiteX63" fmla="*/ 4587499 w 8346699"/>
              <a:gd name="connsiteY63" fmla="*/ 2819400 h 3246967"/>
              <a:gd name="connsiteX64" fmla="*/ 4485899 w 8346699"/>
              <a:gd name="connsiteY64" fmla="*/ 2832100 h 3246967"/>
              <a:gd name="connsiteX65" fmla="*/ 4244599 w 8346699"/>
              <a:gd name="connsiteY65" fmla="*/ 2870200 h 3246967"/>
              <a:gd name="connsiteX66" fmla="*/ 4028699 w 8346699"/>
              <a:gd name="connsiteY66" fmla="*/ 2882900 h 3246967"/>
              <a:gd name="connsiteX67" fmla="*/ 3520699 w 8346699"/>
              <a:gd name="connsiteY67" fmla="*/ 2870200 h 3246967"/>
              <a:gd name="connsiteX68" fmla="*/ 3482599 w 8346699"/>
              <a:gd name="connsiteY68" fmla="*/ 2857500 h 3246967"/>
              <a:gd name="connsiteX69" fmla="*/ 3355599 w 8346699"/>
              <a:gd name="connsiteY69" fmla="*/ 2870200 h 3246967"/>
              <a:gd name="connsiteX70" fmla="*/ 3330199 w 8346699"/>
              <a:gd name="connsiteY70" fmla="*/ 2908300 h 3246967"/>
              <a:gd name="connsiteX71" fmla="*/ 3304799 w 8346699"/>
              <a:gd name="connsiteY71" fmla="*/ 2997200 h 3246967"/>
              <a:gd name="connsiteX72" fmla="*/ 3190499 w 8346699"/>
              <a:gd name="connsiteY72" fmla="*/ 3060700 h 3246967"/>
              <a:gd name="connsiteX73" fmla="*/ 3114299 w 8346699"/>
              <a:gd name="connsiteY73" fmla="*/ 3098800 h 3246967"/>
              <a:gd name="connsiteX74" fmla="*/ 3012699 w 8346699"/>
              <a:gd name="connsiteY74" fmla="*/ 3086100 h 3246967"/>
              <a:gd name="connsiteX75" fmla="*/ 3025399 w 8346699"/>
              <a:gd name="connsiteY75" fmla="*/ 3035300 h 3246967"/>
              <a:gd name="connsiteX76" fmla="*/ 3076199 w 8346699"/>
              <a:gd name="connsiteY76" fmla="*/ 3022600 h 3246967"/>
              <a:gd name="connsiteX77" fmla="*/ 3114299 w 8346699"/>
              <a:gd name="connsiteY77" fmla="*/ 2997200 h 3246967"/>
              <a:gd name="connsiteX78" fmla="*/ 3190499 w 8346699"/>
              <a:gd name="connsiteY78" fmla="*/ 2971800 h 3246967"/>
              <a:gd name="connsiteX79" fmla="*/ 3266699 w 8346699"/>
              <a:gd name="connsiteY79" fmla="*/ 2933700 h 3246967"/>
              <a:gd name="connsiteX80" fmla="*/ 3304799 w 8346699"/>
              <a:gd name="connsiteY80" fmla="*/ 2908300 h 3246967"/>
              <a:gd name="connsiteX81" fmla="*/ 3330199 w 8346699"/>
              <a:gd name="connsiteY81" fmla="*/ 2870200 h 3246967"/>
              <a:gd name="connsiteX82" fmla="*/ 3368299 w 8346699"/>
              <a:gd name="connsiteY82" fmla="*/ 2857500 h 3246967"/>
              <a:gd name="connsiteX83" fmla="*/ 3406399 w 8346699"/>
              <a:gd name="connsiteY83" fmla="*/ 2832100 h 3246967"/>
              <a:gd name="connsiteX84" fmla="*/ 3660399 w 8346699"/>
              <a:gd name="connsiteY84" fmla="*/ 2806700 h 3246967"/>
              <a:gd name="connsiteX85" fmla="*/ 3761999 w 8346699"/>
              <a:gd name="connsiteY85" fmla="*/ 2781300 h 3246967"/>
              <a:gd name="connsiteX86" fmla="*/ 3838199 w 8346699"/>
              <a:gd name="connsiteY86" fmla="*/ 2755900 h 3246967"/>
              <a:gd name="connsiteX87" fmla="*/ 3876299 w 8346699"/>
              <a:gd name="connsiteY87" fmla="*/ 2730500 h 3246967"/>
              <a:gd name="connsiteX88" fmla="*/ 3927099 w 8346699"/>
              <a:gd name="connsiteY88" fmla="*/ 2717800 h 3246967"/>
              <a:gd name="connsiteX89" fmla="*/ 3965199 w 8346699"/>
              <a:gd name="connsiteY89" fmla="*/ 2705100 h 3246967"/>
              <a:gd name="connsiteX90" fmla="*/ 3990599 w 8346699"/>
              <a:gd name="connsiteY90" fmla="*/ 2667000 h 3246967"/>
              <a:gd name="connsiteX91" fmla="*/ 3927099 w 8346699"/>
              <a:gd name="connsiteY91" fmla="*/ 2654300 h 3246967"/>
              <a:gd name="connsiteX92" fmla="*/ 3876299 w 8346699"/>
              <a:gd name="connsiteY92" fmla="*/ 2641600 h 3246967"/>
              <a:gd name="connsiteX93" fmla="*/ 3800099 w 8346699"/>
              <a:gd name="connsiteY93" fmla="*/ 2616200 h 3246967"/>
              <a:gd name="connsiteX94" fmla="*/ 3787399 w 8346699"/>
              <a:gd name="connsiteY94" fmla="*/ 2578100 h 3246967"/>
              <a:gd name="connsiteX95" fmla="*/ 3698499 w 8346699"/>
              <a:gd name="connsiteY95" fmla="*/ 2463800 h 3246967"/>
              <a:gd name="connsiteX96" fmla="*/ 3660399 w 8346699"/>
              <a:gd name="connsiteY96" fmla="*/ 2438400 h 3246967"/>
              <a:gd name="connsiteX97" fmla="*/ 3927099 w 8346699"/>
              <a:gd name="connsiteY97" fmla="*/ 2400300 h 3246967"/>
              <a:gd name="connsiteX98" fmla="*/ 4003299 w 8346699"/>
              <a:gd name="connsiteY98" fmla="*/ 2336800 h 3246967"/>
              <a:gd name="connsiteX99" fmla="*/ 4054099 w 8346699"/>
              <a:gd name="connsiteY99" fmla="*/ 2260600 h 3246967"/>
              <a:gd name="connsiteX100" fmla="*/ 4117599 w 8346699"/>
              <a:gd name="connsiteY100" fmla="*/ 2184400 h 3246967"/>
              <a:gd name="connsiteX101" fmla="*/ 4168399 w 8346699"/>
              <a:gd name="connsiteY101" fmla="*/ 2133600 h 3246967"/>
              <a:gd name="connsiteX102" fmla="*/ 4219199 w 8346699"/>
              <a:gd name="connsiteY102" fmla="*/ 2082800 h 3246967"/>
              <a:gd name="connsiteX103" fmla="*/ 4244599 w 8346699"/>
              <a:gd name="connsiteY103" fmla="*/ 2044700 h 3246967"/>
              <a:gd name="connsiteX104" fmla="*/ 4282699 w 8346699"/>
              <a:gd name="connsiteY104" fmla="*/ 2006600 h 3246967"/>
              <a:gd name="connsiteX105" fmla="*/ 4295399 w 8346699"/>
              <a:gd name="connsiteY105" fmla="*/ 1968500 h 3246967"/>
              <a:gd name="connsiteX106" fmla="*/ 4358899 w 8346699"/>
              <a:gd name="connsiteY106" fmla="*/ 1892300 h 3246967"/>
              <a:gd name="connsiteX107" fmla="*/ 4384299 w 8346699"/>
              <a:gd name="connsiteY107" fmla="*/ 1854200 h 3246967"/>
              <a:gd name="connsiteX108" fmla="*/ 4473199 w 8346699"/>
              <a:gd name="connsiteY108" fmla="*/ 1765300 h 3246967"/>
              <a:gd name="connsiteX109" fmla="*/ 4574799 w 8346699"/>
              <a:gd name="connsiteY109" fmla="*/ 1651000 h 3246967"/>
              <a:gd name="connsiteX110" fmla="*/ 4612899 w 8346699"/>
              <a:gd name="connsiteY110" fmla="*/ 1638300 h 3246967"/>
              <a:gd name="connsiteX111" fmla="*/ 4689099 w 8346699"/>
              <a:gd name="connsiteY111" fmla="*/ 1600200 h 3246967"/>
              <a:gd name="connsiteX112" fmla="*/ 4739899 w 8346699"/>
              <a:gd name="connsiteY112" fmla="*/ 1612900 h 3246967"/>
              <a:gd name="connsiteX113" fmla="*/ 4765299 w 8346699"/>
              <a:gd name="connsiteY113" fmla="*/ 1689100 h 3246967"/>
              <a:gd name="connsiteX114" fmla="*/ 4777999 w 8346699"/>
              <a:gd name="connsiteY114" fmla="*/ 1727200 h 3246967"/>
              <a:gd name="connsiteX115" fmla="*/ 4790699 w 8346699"/>
              <a:gd name="connsiteY115" fmla="*/ 1765300 h 3246967"/>
              <a:gd name="connsiteX116" fmla="*/ 4841499 w 8346699"/>
              <a:gd name="connsiteY116" fmla="*/ 1841500 h 3246967"/>
              <a:gd name="connsiteX117" fmla="*/ 4879599 w 8346699"/>
              <a:gd name="connsiteY117" fmla="*/ 1930400 h 3246967"/>
              <a:gd name="connsiteX118" fmla="*/ 4892299 w 8346699"/>
              <a:gd name="connsiteY118" fmla="*/ 1981200 h 3246967"/>
              <a:gd name="connsiteX119" fmla="*/ 4917699 w 8346699"/>
              <a:gd name="connsiteY119" fmla="*/ 2019300 h 3246967"/>
              <a:gd name="connsiteX120" fmla="*/ 4930399 w 8346699"/>
              <a:gd name="connsiteY120" fmla="*/ 2057400 h 3246967"/>
              <a:gd name="connsiteX121" fmla="*/ 4955799 w 8346699"/>
              <a:gd name="connsiteY121" fmla="*/ 2108200 h 3246967"/>
              <a:gd name="connsiteX122" fmla="*/ 4981199 w 8346699"/>
              <a:gd name="connsiteY122" fmla="*/ 2146300 h 3246967"/>
              <a:gd name="connsiteX123" fmla="*/ 5070099 w 8346699"/>
              <a:gd name="connsiteY123" fmla="*/ 2171700 h 3246967"/>
              <a:gd name="connsiteX124" fmla="*/ 5120899 w 8346699"/>
              <a:gd name="connsiteY124" fmla="*/ 2197100 h 3246967"/>
              <a:gd name="connsiteX125" fmla="*/ 5158999 w 8346699"/>
              <a:gd name="connsiteY125" fmla="*/ 2413000 h 3246967"/>
              <a:gd name="connsiteX126" fmla="*/ 5209799 w 8346699"/>
              <a:gd name="connsiteY126" fmla="*/ 2489200 h 3246967"/>
              <a:gd name="connsiteX127" fmla="*/ 5336799 w 8346699"/>
              <a:gd name="connsiteY127" fmla="*/ 2514600 h 3246967"/>
              <a:gd name="connsiteX128" fmla="*/ 5628899 w 8346699"/>
              <a:gd name="connsiteY128" fmla="*/ 2527300 h 3246967"/>
              <a:gd name="connsiteX129" fmla="*/ 5705099 w 8346699"/>
              <a:gd name="connsiteY129" fmla="*/ 2552700 h 3246967"/>
              <a:gd name="connsiteX130" fmla="*/ 5717799 w 8346699"/>
              <a:gd name="connsiteY130" fmla="*/ 2590800 h 3246967"/>
              <a:gd name="connsiteX131" fmla="*/ 5781299 w 8346699"/>
              <a:gd name="connsiteY131" fmla="*/ 2616200 h 3246967"/>
              <a:gd name="connsiteX132" fmla="*/ 5908299 w 8346699"/>
              <a:gd name="connsiteY132" fmla="*/ 2641600 h 3246967"/>
              <a:gd name="connsiteX133" fmla="*/ 6543299 w 8346699"/>
              <a:gd name="connsiteY133" fmla="*/ 2628900 h 3246967"/>
              <a:gd name="connsiteX134" fmla="*/ 6682999 w 8346699"/>
              <a:gd name="connsiteY134" fmla="*/ 2603500 h 3246967"/>
              <a:gd name="connsiteX135" fmla="*/ 6771899 w 8346699"/>
              <a:gd name="connsiteY135" fmla="*/ 2590800 h 3246967"/>
              <a:gd name="connsiteX136" fmla="*/ 6835399 w 8346699"/>
              <a:gd name="connsiteY136" fmla="*/ 2603500 h 3246967"/>
              <a:gd name="connsiteX137" fmla="*/ 6809999 w 8346699"/>
              <a:gd name="connsiteY137" fmla="*/ 2641600 h 3246967"/>
              <a:gd name="connsiteX138" fmla="*/ 6771899 w 8346699"/>
              <a:gd name="connsiteY138" fmla="*/ 2654300 h 3246967"/>
              <a:gd name="connsiteX139" fmla="*/ 7051299 w 8346699"/>
              <a:gd name="connsiteY139" fmla="*/ 2641600 h 3246967"/>
              <a:gd name="connsiteX140" fmla="*/ 7076699 w 8346699"/>
              <a:gd name="connsiteY140" fmla="*/ 2603500 h 3246967"/>
              <a:gd name="connsiteX141" fmla="*/ 7114799 w 8346699"/>
              <a:gd name="connsiteY141" fmla="*/ 2578100 h 3246967"/>
              <a:gd name="connsiteX142" fmla="*/ 7127499 w 8346699"/>
              <a:gd name="connsiteY142" fmla="*/ 2540000 h 3246967"/>
              <a:gd name="connsiteX143" fmla="*/ 7216399 w 8346699"/>
              <a:gd name="connsiteY143" fmla="*/ 2425700 h 3246967"/>
              <a:gd name="connsiteX144" fmla="*/ 7254499 w 8346699"/>
              <a:gd name="connsiteY144" fmla="*/ 2349500 h 3246967"/>
              <a:gd name="connsiteX145" fmla="*/ 7343399 w 8346699"/>
              <a:gd name="connsiteY145" fmla="*/ 2286000 h 3246967"/>
              <a:gd name="connsiteX146" fmla="*/ 7394199 w 8346699"/>
              <a:gd name="connsiteY146" fmla="*/ 2247900 h 3246967"/>
              <a:gd name="connsiteX147" fmla="*/ 7470399 w 8346699"/>
              <a:gd name="connsiteY147" fmla="*/ 2184400 h 3246967"/>
              <a:gd name="connsiteX148" fmla="*/ 7508499 w 8346699"/>
              <a:gd name="connsiteY148" fmla="*/ 2171700 h 3246967"/>
              <a:gd name="connsiteX149" fmla="*/ 7610099 w 8346699"/>
              <a:gd name="connsiteY149" fmla="*/ 2133600 h 3246967"/>
              <a:gd name="connsiteX150" fmla="*/ 7635499 w 8346699"/>
              <a:gd name="connsiteY150" fmla="*/ 2095500 h 3246967"/>
              <a:gd name="connsiteX151" fmla="*/ 7686299 w 8346699"/>
              <a:gd name="connsiteY151" fmla="*/ 2082800 h 3246967"/>
              <a:gd name="connsiteX152" fmla="*/ 7724399 w 8346699"/>
              <a:gd name="connsiteY152" fmla="*/ 2057400 h 3246967"/>
              <a:gd name="connsiteX153" fmla="*/ 7762499 w 8346699"/>
              <a:gd name="connsiteY153" fmla="*/ 2044700 h 3246967"/>
              <a:gd name="connsiteX154" fmla="*/ 7800599 w 8346699"/>
              <a:gd name="connsiteY154" fmla="*/ 2019300 h 3246967"/>
              <a:gd name="connsiteX155" fmla="*/ 7838699 w 8346699"/>
              <a:gd name="connsiteY155" fmla="*/ 1981200 h 3246967"/>
              <a:gd name="connsiteX156" fmla="*/ 7940299 w 8346699"/>
              <a:gd name="connsiteY156" fmla="*/ 1943100 h 3246967"/>
              <a:gd name="connsiteX157" fmla="*/ 7978399 w 8346699"/>
              <a:gd name="connsiteY157" fmla="*/ 1905000 h 3246967"/>
              <a:gd name="connsiteX158" fmla="*/ 8079999 w 8346699"/>
              <a:gd name="connsiteY158" fmla="*/ 1854200 h 3246967"/>
              <a:gd name="connsiteX159" fmla="*/ 8105399 w 8346699"/>
              <a:gd name="connsiteY159" fmla="*/ 1816100 h 3246967"/>
              <a:gd name="connsiteX160" fmla="*/ 8156199 w 8346699"/>
              <a:gd name="connsiteY160" fmla="*/ 1803400 h 3246967"/>
              <a:gd name="connsiteX161" fmla="*/ 8346699 w 8346699"/>
              <a:gd name="connsiteY161" fmla="*/ 1765300 h 3246967"/>
              <a:gd name="connsiteX162" fmla="*/ 8283199 w 8346699"/>
              <a:gd name="connsiteY162" fmla="*/ 1752600 h 3246967"/>
              <a:gd name="connsiteX163" fmla="*/ 8245099 w 8346699"/>
              <a:gd name="connsiteY163" fmla="*/ 1739900 h 3246967"/>
              <a:gd name="connsiteX164" fmla="*/ 8156199 w 8346699"/>
              <a:gd name="connsiteY164" fmla="*/ 1727200 h 3246967"/>
              <a:gd name="connsiteX165" fmla="*/ 8079999 w 8346699"/>
              <a:gd name="connsiteY165" fmla="*/ 1714500 h 3246967"/>
              <a:gd name="connsiteX166" fmla="*/ 7889499 w 8346699"/>
              <a:gd name="connsiteY166" fmla="*/ 1727200 h 3246967"/>
              <a:gd name="connsiteX167" fmla="*/ 7851399 w 8346699"/>
              <a:gd name="connsiteY167" fmla="*/ 1752600 h 3246967"/>
              <a:gd name="connsiteX168" fmla="*/ 7813299 w 8346699"/>
              <a:gd name="connsiteY168" fmla="*/ 1765300 h 3246967"/>
              <a:gd name="connsiteX169" fmla="*/ 7737099 w 8346699"/>
              <a:gd name="connsiteY169" fmla="*/ 1803400 h 3246967"/>
              <a:gd name="connsiteX170" fmla="*/ 7622799 w 8346699"/>
              <a:gd name="connsiteY170" fmla="*/ 1905000 h 3246967"/>
              <a:gd name="connsiteX171" fmla="*/ 7521199 w 8346699"/>
              <a:gd name="connsiteY171" fmla="*/ 2057400 h 3246967"/>
              <a:gd name="connsiteX172" fmla="*/ 7495799 w 8346699"/>
              <a:gd name="connsiteY172" fmla="*/ 2095500 h 3246967"/>
              <a:gd name="connsiteX173" fmla="*/ 7406899 w 8346699"/>
              <a:gd name="connsiteY173" fmla="*/ 2171700 h 3246967"/>
              <a:gd name="connsiteX174" fmla="*/ 7368799 w 8346699"/>
              <a:gd name="connsiteY174" fmla="*/ 2197100 h 3246967"/>
              <a:gd name="connsiteX175" fmla="*/ 7292599 w 8346699"/>
              <a:gd name="connsiteY175" fmla="*/ 2247900 h 3246967"/>
              <a:gd name="connsiteX176" fmla="*/ 7216399 w 8346699"/>
              <a:gd name="connsiteY176" fmla="*/ 2324100 h 3246967"/>
              <a:gd name="connsiteX177" fmla="*/ 7178299 w 8346699"/>
              <a:gd name="connsiteY177" fmla="*/ 2362200 h 3246967"/>
              <a:gd name="connsiteX178" fmla="*/ 7140199 w 8346699"/>
              <a:gd name="connsiteY178" fmla="*/ 2413000 h 3246967"/>
              <a:gd name="connsiteX179" fmla="*/ 7051299 w 8346699"/>
              <a:gd name="connsiteY179" fmla="*/ 2527300 h 3246967"/>
              <a:gd name="connsiteX180" fmla="*/ 7000499 w 8346699"/>
              <a:gd name="connsiteY180" fmla="*/ 2540000 h 3246967"/>
              <a:gd name="connsiteX181" fmla="*/ 6619499 w 8346699"/>
              <a:gd name="connsiteY181" fmla="*/ 2552700 h 3246967"/>
              <a:gd name="connsiteX182" fmla="*/ 6568699 w 8346699"/>
              <a:gd name="connsiteY182" fmla="*/ 2540000 h 3246967"/>
              <a:gd name="connsiteX183" fmla="*/ 6301999 w 8346699"/>
              <a:gd name="connsiteY183" fmla="*/ 2514600 h 3246967"/>
              <a:gd name="connsiteX184" fmla="*/ 6225799 w 8346699"/>
              <a:gd name="connsiteY184" fmla="*/ 2501900 h 3246967"/>
              <a:gd name="connsiteX185" fmla="*/ 6149599 w 8346699"/>
              <a:gd name="connsiteY185" fmla="*/ 2476500 h 3246967"/>
              <a:gd name="connsiteX186" fmla="*/ 6022599 w 8346699"/>
              <a:gd name="connsiteY186" fmla="*/ 2438400 h 3246967"/>
              <a:gd name="connsiteX187" fmla="*/ 5984499 w 8346699"/>
              <a:gd name="connsiteY187" fmla="*/ 2413000 h 3246967"/>
              <a:gd name="connsiteX188" fmla="*/ 5933699 w 8346699"/>
              <a:gd name="connsiteY188" fmla="*/ 2400300 h 3246967"/>
              <a:gd name="connsiteX189" fmla="*/ 5832099 w 8346699"/>
              <a:gd name="connsiteY189" fmla="*/ 2349500 h 3246967"/>
              <a:gd name="connsiteX190" fmla="*/ 5806699 w 8346699"/>
              <a:gd name="connsiteY190" fmla="*/ 2311400 h 3246967"/>
              <a:gd name="connsiteX191" fmla="*/ 5768599 w 8346699"/>
              <a:gd name="connsiteY191" fmla="*/ 2273300 h 3246967"/>
              <a:gd name="connsiteX192" fmla="*/ 5755899 w 8346699"/>
              <a:gd name="connsiteY192" fmla="*/ 2235200 h 3246967"/>
              <a:gd name="connsiteX193" fmla="*/ 5692399 w 8346699"/>
              <a:gd name="connsiteY193" fmla="*/ 2171700 h 3246967"/>
              <a:gd name="connsiteX194" fmla="*/ 5641599 w 8346699"/>
              <a:gd name="connsiteY194" fmla="*/ 2095500 h 3246967"/>
              <a:gd name="connsiteX195" fmla="*/ 5616199 w 8346699"/>
              <a:gd name="connsiteY195" fmla="*/ 2057400 h 3246967"/>
              <a:gd name="connsiteX196" fmla="*/ 5387599 w 8346699"/>
              <a:gd name="connsiteY196" fmla="*/ 2044700 h 3246967"/>
              <a:gd name="connsiteX197" fmla="*/ 5324099 w 8346699"/>
              <a:gd name="connsiteY197" fmla="*/ 2019300 h 3246967"/>
              <a:gd name="connsiteX198" fmla="*/ 5235199 w 8346699"/>
              <a:gd name="connsiteY198" fmla="*/ 2006600 h 3246967"/>
              <a:gd name="connsiteX199" fmla="*/ 5158999 w 8346699"/>
              <a:gd name="connsiteY199" fmla="*/ 1943100 h 3246967"/>
              <a:gd name="connsiteX200" fmla="*/ 5120899 w 8346699"/>
              <a:gd name="connsiteY200" fmla="*/ 1917700 h 3246967"/>
              <a:gd name="connsiteX201" fmla="*/ 5095499 w 8346699"/>
              <a:gd name="connsiteY201" fmla="*/ 1866900 h 3246967"/>
              <a:gd name="connsiteX202" fmla="*/ 5082799 w 8346699"/>
              <a:gd name="connsiteY202" fmla="*/ 1816100 h 3246967"/>
              <a:gd name="connsiteX203" fmla="*/ 5057399 w 8346699"/>
              <a:gd name="connsiteY203" fmla="*/ 1752600 h 3246967"/>
              <a:gd name="connsiteX204" fmla="*/ 5044699 w 8346699"/>
              <a:gd name="connsiteY204" fmla="*/ 1511300 h 3246967"/>
              <a:gd name="connsiteX205" fmla="*/ 5031999 w 8346699"/>
              <a:gd name="connsiteY205" fmla="*/ 1422400 h 3246967"/>
              <a:gd name="connsiteX206" fmla="*/ 5019299 w 8346699"/>
              <a:gd name="connsiteY206" fmla="*/ 1270000 h 3246967"/>
              <a:gd name="connsiteX207" fmla="*/ 4993899 w 8346699"/>
              <a:gd name="connsiteY207" fmla="*/ 1104900 h 3246967"/>
              <a:gd name="connsiteX208" fmla="*/ 4930399 w 8346699"/>
              <a:gd name="connsiteY208" fmla="*/ 1028700 h 3246967"/>
              <a:gd name="connsiteX209" fmla="*/ 4841499 w 8346699"/>
              <a:gd name="connsiteY209" fmla="*/ 927100 h 3246967"/>
              <a:gd name="connsiteX210" fmla="*/ 4790699 w 8346699"/>
              <a:gd name="connsiteY210" fmla="*/ 876300 h 3246967"/>
              <a:gd name="connsiteX211" fmla="*/ 4765299 w 8346699"/>
              <a:gd name="connsiteY211" fmla="*/ 838200 h 3246967"/>
              <a:gd name="connsiteX212" fmla="*/ 4638299 w 8346699"/>
              <a:gd name="connsiteY212" fmla="*/ 800100 h 3246967"/>
              <a:gd name="connsiteX213" fmla="*/ 4511299 w 8346699"/>
              <a:gd name="connsiteY213" fmla="*/ 812800 h 3246967"/>
              <a:gd name="connsiteX214" fmla="*/ 4473199 w 8346699"/>
              <a:gd name="connsiteY214" fmla="*/ 825500 h 3246967"/>
              <a:gd name="connsiteX215" fmla="*/ 4409699 w 8346699"/>
              <a:gd name="connsiteY215" fmla="*/ 901700 h 3246967"/>
              <a:gd name="connsiteX216" fmla="*/ 4396999 w 8346699"/>
              <a:gd name="connsiteY216" fmla="*/ 939800 h 3246967"/>
              <a:gd name="connsiteX217" fmla="*/ 4371599 w 8346699"/>
              <a:gd name="connsiteY217" fmla="*/ 977900 h 3246967"/>
              <a:gd name="connsiteX218" fmla="*/ 4320799 w 8346699"/>
              <a:gd name="connsiteY218" fmla="*/ 1092200 h 3246967"/>
              <a:gd name="connsiteX219" fmla="*/ 4308099 w 8346699"/>
              <a:gd name="connsiteY219" fmla="*/ 1155700 h 3246967"/>
              <a:gd name="connsiteX220" fmla="*/ 4282699 w 8346699"/>
              <a:gd name="connsiteY220" fmla="*/ 1308100 h 3246967"/>
              <a:gd name="connsiteX221" fmla="*/ 4269999 w 8346699"/>
              <a:gd name="connsiteY221" fmla="*/ 1346200 h 3246967"/>
              <a:gd name="connsiteX222" fmla="*/ 4244599 w 8346699"/>
              <a:gd name="connsiteY222" fmla="*/ 1384300 h 3246967"/>
              <a:gd name="connsiteX223" fmla="*/ 4231899 w 8346699"/>
              <a:gd name="connsiteY223" fmla="*/ 1447800 h 3246967"/>
              <a:gd name="connsiteX224" fmla="*/ 4219199 w 8346699"/>
              <a:gd name="connsiteY224" fmla="*/ 1524000 h 3246967"/>
              <a:gd name="connsiteX225" fmla="*/ 4193799 w 8346699"/>
              <a:gd name="connsiteY225" fmla="*/ 1600200 h 3246967"/>
              <a:gd name="connsiteX226" fmla="*/ 4181099 w 8346699"/>
              <a:gd name="connsiteY226" fmla="*/ 1651000 h 3246967"/>
              <a:gd name="connsiteX227" fmla="*/ 4155699 w 8346699"/>
              <a:gd name="connsiteY227" fmla="*/ 1816100 h 3246967"/>
              <a:gd name="connsiteX228" fmla="*/ 4142999 w 8346699"/>
              <a:gd name="connsiteY228" fmla="*/ 1854200 h 3246967"/>
              <a:gd name="connsiteX229" fmla="*/ 4130299 w 8346699"/>
              <a:gd name="connsiteY229" fmla="*/ 1905000 h 3246967"/>
              <a:gd name="connsiteX230" fmla="*/ 4104899 w 8346699"/>
              <a:gd name="connsiteY230" fmla="*/ 2070100 h 3246967"/>
              <a:gd name="connsiteX231" fmla="*/ 4092199 w 8346699"/>
              <a:gd name="connsiteY231" fmla="*/ 2108200 h 3246967"/>
              <a:gd name="connsiteX232" fmla="*/ 4015999 w 8346699"/>
              <a:gd name="connsiteY232" fmla="*/ 2184400 h 3246967"/>
              <a:gd name="connsiteX233" fmla="*/ 3939799 w 8346699"/>
              <a:gd name="connsiteY233" fmla="*/ 2235200 h 3246967"/>
              <a:gd name="connsiteX234" fmla="*/ 3901699 w 8346699"/>
              <a:gd name="connsiteY234" fmla="*/ 2197100 h 3246967"/>
              <a:gd name="connsiteX235" fmla="*/ 3838199 w 8346699"/>
              <a:gd name="connsiteY235" fmla="*/ 2108200 h 3246967"/>
              <a:gd name="connsiteX236" fmla="*/ 3800099 w 8346699"/>
              <a:gd name="connsiteY236" fmla="*/ 2006600 h 3246967"/>
              <a:gd name="connsiteX237" fmla="*/ 3787399 w 8346699"/>
              <a:gd name="connsiteY237" fmla="*/ 1955800 h 3246967"/>
              <a:gd name="connsiteX238" fmla="*/ 3749299 w 8346699"/>
              <a:gd name="connsiteY238" fmla="*/ 1917700 h 3246967"/>
              <a:gd name="connsiteX239" fmla="*/ 3685799 w 8346699"/>
              <a:gd name="connsiteY239" fmla="*/ 1841500 h 3246967"/>
              <a:gd name="connsiteX240" fmla="*/ 3673099 w 8346699"/>
              <a:gd name="connsiteY240" fmla="*/ 1803400 h 3246967"/>
              <a:gd name="connsiteX241" fmla="*/ 3634999 w 8346699"/>
              <a:gd name="connsiteY241" fmla="*/ 1790700 h 3246967"/>
              <a:gd name="connsiteX242" fmla="*/ 3596899 w 8346699"/>
              <a:gd name="connsiteY242" fmla="*/ 1752600 h 3246967"/>
              <a:gd name="connsiteX243" fmla="*/ 3546099 w 8346699"/>
              <a:gd name="connsiteY243" fmla="*/ 1676400 h 3246967"/>
              <a:gd name="connsiteX244" fmla="*/ 3533399 w 8346699"/>
              <a:gd name="connsiteY244" fmla="*/ 1638300 h 3246967"/>
              <a:gd name="connsiteX245" fmla="*/ 3495299 w 8346699"/>
              <a:gd name="connsiteY245" fmla="*/ 1587500 h 3246967"/>
              <a:gd name="connsiteX246" fmla="*/ 3457199 w 8346699"/>
              <a:gd name="connsiteY246" fmla="*/ 1485900 h 3246967"/>
              <a:gd name="connsiteX247" fmla="*/ 3419099 w 8346699"/>
              <a:gd name="connsiteY247" fmla="*/ 1422400 h 3246967"/>
              <a:gd name="connsiteX248" fmla="*/ 3380999 w 8346699"/>
              <a:gd name="connsiteY248" fmla="*/ 1320800 h 3246967"/>
              <a:gd name="connsiteX249" fmla="*/ 3317499 w 8346699"/>
              <a:gd name="connsiteY249" fmla="*/ 1193800 h 3246967"/>
              <a:gd name="connsiteX250" fmla="*/ 3203199 w 8346699"/>
              <a:gd name="connsiteY250" fmla="*/ 1143000 h 3246967"/>
              <a:gd name="connsiteX251" fmla="*/ 3165099 w 8346699"/>
              <a:gd name="connsiteY251" fmla="*/ 1130300 h 3246967"/>
              <a:gd name="connsiteX252" fmla="*/ 3012699 w 8346699"/>
              <a:gd name="connsiteY252" fmla="*/ 1168400 h 3246967"/>
              <a:gd name="connsiteX253" fmla="*/ 2974599 w 8346699"/>
              <a:gd name="connsiteY253" fmla="*/ 1193800 h 3246967"/>
              <a:gd name="connsiteX254" fmla="*/ 2923799 w 8346699"/>
              <a:gd name="connsiteY254" fmla="*/ 1219200 h 3246967"/>
              <a:gd name="connsiteX255" fmla="*/ 2885699 w 8346699"/>
              <a:gd name="connsiteY255" fmla="*/ 1244600 h 3246967"/>
              <a:gd name="connsiteX256" fmla="*/ 2834899 w 8346699"/>
              <a:gd name="connsiteY256" fmla="*/ 1257300 h 3246967"/>
              <a:gd name="connsiteX257" fmla="*/ 2796799 w 8346699"/>
              <a:gd name="connsiteY257" fmla="*/ 1308100 h 3246967"/>
              <a:gd name="connsiteX258" fmla="*/ 2758699 w 8346699"/>
              <a:gd name="connsiteY258" fmla="*/ 1320800 h 3246967"/>
              <a:gd name="connsiteX259" fmla="*/ 2733299 w 8346699"/>
              <a:gd name="connsiteY259" fmla="*/ 1358900 h 3246967"/>
              <a:gd name="connsiteX260" fmla="*/ 2657099 w 8346699"/>
              <a:gd name="connsiteY260" fmla="*/ 1435100 h 3246967"/>
              <a:gd name="connsiteX261" fmla="*/ 2631699 w 8346699"/>
              <a:gd name="connsiteY261" fmla="*/ 1498600 h 3246967"/>
              <a:gd name="connsiteX262" fmla="*/ 2618999 w 8346699"/>
              <a:gd name="connsiteY262" fmla="*/ 1562100 h 3246967"/>
              <a:gd name="connsiteX263" fmla="*/ 2580899 w 8346699"/>
              <a:gd name="connsiteY263" fmla="*/ 1612900 h 3246967"/>
              <a:gd name="connsiteX264" fmla="*/ 2542799 w 8346699"/>
              <a:gd name="connsiteY264" fmla="*/ 1689100 h 3246967"/>
              <a:gd name="connsiteX265" fmla="*/ 2517399 w 8346699"/>
              <a:gd name="connsiteY265" fmla="*/ 1828800 h 3246967"/>
              <a:gd name="connsiteX266" fmla="*/ 2504699 w 8346699"/>
              <a:gd name="connsiteY266" fmla="*/ 1866900 h 3246967"/>
              <a:gd name="connsiteX267" fmla="*/ 2491999 w 8346699"/>
              <a:gd name="connsiteY267" fmla="*/ 1943100 h 3246967"/>
              <a:gd name="connsiteX268" fmla="*/ 2466599 w 8346699"/>
              <a:gd name="connsiteY268" fmla="*/ 1981200 h 3246967"/>
              <a:gd name="connsiteX269" fmla="*/ 2441199 w 8346699"/>
              <a:gd name="connsiteY269" fmla="*/ 2057400 h 3246967"/>
              <a:gd name="connsiteX270" fmla="*/ 2390399 w 8346699"/>
              <a:gd name="connsiteY270" fmla="*/ 2146300 h 3246967"/>
              <a:gd name="connsiteX271" fmla="*/ 2352299 w 8346699"/>
              <a:gd name="connsiteY271" fmla="*/ 2222500 h 3246967"/>
              <a:gd name="connsiteX272" fmla="*/ 2326899 w 8346699"/>
              <a:gd name="connsiteY272" fmla="*/ 2273300 h 3246967"/>
              <a:gd name="connsiteX273" fmla="*/ 2250699 w 8346699"/>
              <a:gd name="connsiteY273" fmla="*/ 2336800 h 3246967"/>
              <a:gd name="connsiteX274" fmla="*/ 2237999 w 8346699"/>
              <a:gd name="connsiteY274" fmla="*/ 2374900 h 3246967"/>
              <a:gd name="connsiteX275" fmla="*/ 2149099 w 8346699"/>
              <a:gd name="connsiteY275" fmla="*/ 2438400 h 3246967"/>
              <a:gd name="connsiteX276" fmla="*/ 2072899 w 8346699"/>
              <a:gd name="connsiteY276" fmla="*/ 2501900 h 3246967"/>
              <a:gd name="connsiteX277" fmla="*/ 1996699 w 8346699"/>
              <a:gd name="connsiteY277" fmla="*/ 2527300 h 3246967"/>
              <a:gd name="connsiteX278" fmla="*/ 1945899 w 8346699"/>
              <a:gd name="connsiteY278" fmla="*/ 2552700 h 3246967"/>
              <a:gd name="connsiteX279" fmla="*/ 1844299 w 8346699"/>
              <a:gd name="connsiteY279" fmla="*/ 2565400 h 3246967"/>
              <a:gd name="connsiteX280" fmla="*/ 1628399 w 8346699"/>
              <a:gd name="connsiteY280" fmla="*/ 2552700 h 3246967"/>
              <a:gd name="connsiteX281" fmla="*/ 1552199 w 8346699"/>
              <a:gd name="connsiteY281" fmla="*/ 2489200 h 3246967"/>
              <a:gd name="connsiteX282" fmla="*/ 1488699 w 8346699"/>
              <a:gd name="connsiteY282" fmla="*/ 2374900 h 3246967"/>
              <a:gd name="connsiteX283" fmla="*/ 1475999 w 8346699"/>
              <a:gd name="connsiteY283" fmla="*/ 2311400 h 3246967"/>
              <a:gd name="connsiteX284" fmla="*/ 1450599 w 8346699"/>
              <a:gd name="connsiteY284" fmla="*/ 2273300 h 3246967"/>
              <a:gd name="connsiteX285" fmla="*/ 1412499 w 8346699"/>
              <a:gd name="connsiteY285" fmla="*/ 2197100 h 3246967"/>
              <a:gd name="connsiteX286" fmla="*/ 1399799 w 8346699"/>
              <a:gd name="connsiteY286" fmla="*/ 2019300 h 3246967"/>
              <a:gd name="connsiteX287" fmla="*/ 1374399 w 8346699"/>
              <a:gd name="connsiteY287" fmla="*/ 1943100 h 3246967"/>
              <a:gd name="connsiteX288" fmla="*/ 1361699 w 8346699"/>
              <a:gd name="connsiteY288" fmla="*/ 1752600 h 3246967"/>
              <a:gd name="connsiteX289" fmla="*/ 1336299 w 8346699"/>
              <a:gd name="connsiteY289" fmla="*/ 1651000 h 3246967"/>
              <a:gd name="connsiteX290" fmla="*/ 1298199 w 8346699"/>
              <a:gd name="connsiteY290" fmla="*/ 1498600 h 3246967"/>
              <a:gd name="connsiteX291" fmla="*/ 1272799 w 8346699"/>
              <a:gd name="connsiteY291" fmla="*/ 1435100 h 3246967"/>
              <a:gd name="connsiteX292" fmla="*/ 1260099 w 8346699"/>
              <a:gd name="connsiteY292" fmla="*/ 1397000 h 3246967"/>
              <a:gd name="connsiteX293" fmla="*/ 1196599 w 8346699"/>
              <a:gd name="connsiteY293" fmla="*/ 1320800 h 3246967"/>
              <a:gd name="connsiteX294" fmla="*/ 1171199 w 8346699"/>
              <a:gd name="connsiteY294" fmla="*/ 1282700 h 3246967"/>
              <a:gd name="connsiteX295" fmla="*/ 1094999 w 8346699"/>
              <a:gd name="connsiteY295" fmla="*/ 1206500 h 3246967"/>
              <a:gd name="connsiteX296" fmla="*/ 1056899 w 8346699"/>
              <a:gd name="connsiteY296" fmla="*/ 1104900 h 3246967"/>
              <a:gd name="connsiteX297" fmla="*/ 1044199 w 8346699"/>
              <a:gd name="connsiteY297" fmla="*/ 1066800 h 3246967"/>
              <a:gd name="connsiteX298" fmla="*/ 1006099 w 8346699"/>
              <a:gd name="connsiteY298" fmla="*/ 1016000 h 3246967"/>
              <a:gd name="connsiteX299" fmla="*/ 980699 w 8346699"/>
              <a:gd name="connsiteY299" fmla="*/ 952500 h 3246967"/>
              <a:gd name="connsiteX300" fmla="*/ 942599 w 8346699"/>
              <a:gd name="connsiteY300" fmla="*/ 863600 h 3246967"/>
              <a:gd name="connsiteX301" fmla="*/ 904499 w 8346699"/>
              <a:gd name="connsiteY301" fmla="*/ 647700 h 3246967"/>
              <a:gd name="connsiteX302" fmla="*/ 891799 w 8346699"/>
              <a:gd name="connsiteY302" fmla="*/ 609600 h 3246967"/>
              <a:gd name="connsiteX303" fmla="*/ 828299 w 8346699"/>
              <a:gd name="connsiteY303" fmla="*/ 533400 h 3246967"/>
              <a:gd name="connsiteX304" fmla="*/ 815599 w 8346699"/>
              <a:gd name="connsiteY304" fmla="*/ 495300 h 3246967"/>
              <a:gd name="connsiteX305" fmla="*/ 726699 w 8346699"/>
              <a:gd name="connsiteY305" fmla="*/ 419100 h 3246967"/>
              <a:gd name="connsiteX306" fmla="*/ 650499 w 8346699"/>
              <a:gd name="connsiteY306" fmla="*/ 368300 h 3246967"/>
              <a:gd name="connsiteX307" fmla="*/ 574299 w 8346699"/>
              <a:gd name="connsiteY307" fmla="*/ 342900 h 3246967"/>
              <a:gd name="connsiteX308" fmla="*/ 536199 w 8346699"/>
              <a:gd name="connsiteY308" fmla="*/ 330200 h 3246967"/>
              <a:gd name="connsiteX309" fmla="*/ 447299 w 8346699"/>
              <a:gd name="connsiteY309" fmla="*/ 266700 h 3246967"/>
              <a:gd name="connsiteX310" fmla="*/ 396499 w 8346699"/>
              <a:gd name="connsiteY310" fmla="*/ 241300 h 3246967"/>
              <a:gd name="connsiteX311" fmla="*/ 358399 w 8346699"/>
              <a:gd name="connsiteY311" fmla="*/ 215900 h 3246967"/>
              <a:gd name="connsiteX312" fmla="*/ 307599 w 8346699"/>
              <a:gd name="connsiteY312" fmla="*/ 190500 h 3246967"/>
              <a:gd name="connsiteX313" fmla="*/ 218699 w 8346699"/>
              <a:gd name="connsiteY313" fmla="*/ 127000 h 3246967"/>
              <a:gd name="connsiteX314" fmla="*/ 180599 w 8346699"/>
              <a:gd name="connsiteY314" fmla="*/ 114300 h 3246967"/>
              <a:gd name="connsiteX315" fmla="*/ 129799 w 8346699"/>
              <a:gd name="connsiteY315" fmla="*/ 38100 h 3246967"/>
              <a:gd name="connsiteX316" fmla="*/ 2799 w 8346699"/>
              <a:gd name="connsiteY31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555499 w 8346699"/>
              <a:gd name="connsiteY19" fmla="*/ 2730500 h 3246967"/>
              <a:gd name="connsiteX20" fmla="*/ 2364999 w 8346699"/>
              <a:gd name="connsiteY20" fmla="*/ 2870200 h 3246967"/>
              <a:gd name="connsiteX21" fmla="*/ 2288799 w 8346699"/>
              <a:gd name="connsiteY21" fmla="*/ 2933700 h 3246967"/>
              <a:gd name="connsiteX22" fmla="*/ 2161799 w 8346699"/>
              <a:gd name="connsiteY22" fmla="*/ 3022600 h 3246967"/>
              <a:gd name="connsiteX23" fmla="*/ 2110999 w 8346699"/>
              <a:gd name="connsiteY23" fmla="*/ 3048000 h 3246967"/>
              <a:gd name="connsiteX24" fmla="*/ 2072899 w 8346699"/>
              <a:gd name="connsiteY24" fmla="*/ 3073400 h 3246967"/>
              <a:gd name="connsiteX25" fmla="*/ 1996699 w 8346699"/>
              <a:gd name="connsiteY25" fmla="*/ 3098800 h 3246967"/>
              <a:gd name="connsiteX26" fmla="*/ 1958599 w 8346699"/>
              <a:gd name="connsiteY26" fmla="*/ 3111500 h 3246967"/>
              <a:gd name="connsiteX27" fmla="*/ 2364999 w 8346699"/>
              <a:gd name="connsiteY27" fmla="*/ 3136900 h 3246967"/>
              <a:gd name="connsiteX28" fmla="*/ 2669799 w 8346699"/>
              <a:gd name="connsiteY28" fmla="*/ 3162300 h 3246967"/>
              <a:gd name="connsiteX29" fmla="*/ 2885699 w 8346699"/>
              <a:gd name="connsiteY29" fmla="*/ 3175000 h 3246967"/>
              <a:gd name="connsiteX30" fmla="*/ 3406399 w 8346699"/>
              <a:gd name="connsiteY30" fmla="*/ 3149600 h 3246967"/>
              <a:gd name="connsiteX31" fmla="*/ 3533399 w 8346699"/>
              <a:gd name="connsiteY31" fmla="*/ 3124200 h 3246967"/>
              <a:gd name="connsiteX32" fmla="*/ 3609599 w 8346699"/>
              <a:gd name="connsiteY32" fmla="*/ 3098800 h 3246967"/>
              <a:gd name="connsiteX33" fmla="*/ 4104899 w 8346699"/>
              <a:gd name="connsiteY33" fmla="*/ 3073400 h 3246967"/>
              <a:gd name="connsiteX34" fmla="*/ 4282699 w 8346699"/>
              <a:gd name="connsiteY34" fmla="*/ 3048000 h 3246967"/>
              <a:gd name="connsiteX35" fmla="*/ 4358899 w 8346699"/>
              <a:gd name="connsiteY35" fmla="*/ 3035300 h 3246967"/>
              <a:gd name="connsiteX36" fmla="*/ 4435099 w 8346699"/>
              <a:gd name="connsiteY36" fmla="*/ 3009900 h 3246967"/>
              <a:gd name="connsiteX37" fmla="*/ 5044699 w 8346699"/>
              <a:gd name="connsiteY37" fmla="*/ 3022600 h 3246967"/>
              <a:gd name="connsiteX38" fmla="*/ 5120899 w 8346699"/>
              <a:gd name="connsiteY38" fmla="*/ 3048000 h 3246967"/>
              <a:gd name="connsiteX39" fmla="*/ 5273299 w 8346699"/>
              <a:gd name="connsiteY39" fmla="*/ 3060700 h 3246967"/>
              <a:gd name="connsiteX40" fmla="*/ 5451099 w 8346699"/>
              <a:gd name="connsiteY40" fmla="*/ 3086100 h 3246967"/>
              <a:gd name="connsiteX41" fmla="*/ 5819399 w 8346699"/>
              <a:gd name="connsiteY41" fmla="*/ 3098800 h 3246967"/>
              <a:gd name="connsiteX42" fmla="*/ 6225799 w 8346699"/>
              <a:gd name="connsiteY42" fmla="*/ 3124200 h 3246967"/>
              <a:gd name="connsiteX43" fmla="*/ 6301999 w 8346699"/>
              <a:gd name="connsiteY43" fmla="*/ 3187700 h 3246967"/>
              <a:gd name="connsiteX44" fmla="*/ 6759199 w 8346699"/>
              <a:gd name="connsiteY44" fmla="*/ 3175000 h 3246967"/>
              <a:gd name="connsiteX45" fmla="*/ 6809999 w 8346699"/>
              <a:gd name="connsiteY45" fmla="*/ 3149600 h 3246967"/>
              <a:gd name="connsiteX46" fmla="*/ 6873499 w 8346699"/>
              <a:gd name="connsiteY46" fmla="*/ 3136900 h 3246967"/>
              <a:gd name="connsiteX47" fmla="*/ 6784599 w 8346699"/>
              <a:gd name="connsiteY47" fmla="*/ 3098800 h 3246967"/>
              <a:gd name="connsiteX48" fmla="*/ 6644899 w 8346699"/>
              <a:gd name="connsiteY48" fmla="*/ 3086100 h 3246967"/>
              <a:gd name="connsiteX49" fmla="*/ 6543299 w 8346699"/>
              <a:gd name="connsiteY49" fmla="*/ 3073400 h 3246967"/>
              <a:gd name="connsiteX50" fmla="*/ 6276599 w 8346699"/>
              <a:gd name="connsiteY50" fmla="*/ 3048000 h 3246967"/>
              <a:gd name="connsiteX51" fmla="*/ 6225799 w 8346699"/>
              <a:gd name="connsiteY51" fmla="*/ 3022600 h 3246967"/>
              <a:gd name="connsiteX52" fmla="*/ 6301999 w 8346699"/>
              <a:gd name="connsiteY52" fmla="*/ 2971800 h 3246967"/>
              <a:gd name="connsiteX53" fmla="*/ 6479799 w 8346699"/>
              <a:gd name="connsiteY53" fmla="*/ 2946400 h 3246967"/>
              <a:gd name="connsiteX54" fmla="*/ 6594099 w 8346699"/>
              <a:gd name="connsiteY54" fmla="*/ 2908300 h 3246967"/>
              <a:gd name="connsiteX55" fmla="*/ 6644899 w 8346699"/>
              <a:gd name="connsiteY55" fmla="*/ 2895600 h 3246967"/>
              <a:gd name="connsiteX56" fmla="*/ 5946399 w 8346699"/>
              <a:gd name="connsiteY56" fmla="*/ 2870200 h 3246967"/>
              <a:gd name="connsiteX57" fmla="*/ 5857499 w 8346699"/>
              <a:gd name="connsiteY57" fmla="*/ 2857500 h 3246967"/>
              <a:gd name="connsiteX58" fmla="*/ 5666999 w 8346699"/>
              <a:gd name="connsiteY58" fmla="*/ 2844800 h 3246967"/>
              <a:gd name="connsiteX59" fmla="*/ 5209799 w 8346699"/>
              <a:gd name="connsiteY59" fmla="*/ 2832100 h 3246967"/>
              <a:gd name="connsiteX60" fmla="*/ 5146299 w 8346699"/>
              <a:gd name="connsiteY60" fmla="*/ 2819400 h 3246967"/>
              <a:gd name="connsiteX61" fmla="*/ 5108199 w 8346699"/>
              <a:gd name="connsiteY61" fmla="*/ 2806700 h 3246967"/>
              <a:gd name="connsiteX62" fmla="*/ 4587499 w 8346699"/>
              <a:gd name="connsiteY62" fmla="*/ 2819400 h 3246967"/>
              <a:gd name="connsiteX63" fmla="*/ 4485899 w 8346699"/>
              <a:gd name="connsiteY63" fmla="*/ 2832100 h 3246967"/>
              <a:gd name="connsiteX64" fmla="*/ 4244599 w 8346699"/>
              <a:gd name="connsiteY64" fmla="*/ 2870200 h 3246967"/>
              <a:gd name="connsiteX65" fmla="*/ 4028699 w 8346699"/>
              <a:gd name="connsiteY65" fmla="*/ 2882900 h 3246967"/>
              <a:gd name="connsiteX66" fmla="*/ 3520699 w 8346699"/>
              <a:gd name="connsiteY66" fmla="*/ 2870200 h 3246967"/>
              <a:gd name="connsiteX67" fmla="*/ 3482599 w 8346699"/>
              <a:gd name="connsiteY67" fmla="*/ 2857500 h 3246967"/>
              <a:gd name="connsiteX68" fmla="*/ 3355599 w 8346699"/>
              <a:gd name="connsiteY68" fmla="*/ 2870200 h 3246967"/>
              <a:gd name="connsiteX69" fmla="*/ 3330199 w 8346699"/>
              <a:gd name="connsiteY69" fmla="*/ 2908300 h 3246967"/>
              <a:gd name="connsiteX70" fmla="*/ 3304799 w 8346699"/>
              <a:gd name="connsiteY70" fmla="*/ 2997200 h 3246967"/>
              <a:gd name="connsiteX71" fmla="*/ 3190499 w 8346699"/>
              <a:gd name="connsiteY71" fmla="*/ 3060700 h 3246967"/>
              <a:gd name="connsiteX72" fmla="*/ 3114299 w 8346699"/>
              <a:gd name="connsiteY72" fmla="*/ 3098800 h 3246967"/>
              <a:gd name="connsiteX73" fmla="*/ 3012699 w 8346699"/>
              <a:gd name="connsiteY73" fmla="*/ 3086100 h 3246967"/>
              <a:gd name="connsiteX74" fmla="*/ 3025399 w 8346699"/>
              <a:gd name="connsiteY74" fmla="*/ 3035300 h 3246967"/>
              <a:gd name="connsiteX75" fmla="*/ 3076199 w 8346699"/>
              <a:gd name="connsiteY75" fmla="*/ 3022600 h 3246967"/>
              <a:gd name="connsiteX76" fmla="*/ 3114299 w 8346699"/>
              <a:gd name="connsiteY76" fmla="*/ 2997200 h 3246967"/>
              <a:gd name="connsiteX77" fmla="*/ 3190499 w 8346699"/>
              <a:gd name="connsiteY77" fmla="*/ 2971800 h 3246967"/>
              <a:gd name="connsiteX78" fmla="*/ 3266699 w 8346699"/>
              <a:gd name="connsiteY78" fmla="*/ 2933700 h 3246967"/>
              <a:gd name="connsiteX79" fmla="*/ 3304799 w 8346699"/>
              <a:gd name="connsiteY79" fmla="*/ 2908300 h 3246967"/>
              <a:gd name="connsiteX80" fmla="*/ 3330199 w 8346699"/>
              <a:gd name="connsiteY80" fmla="*/ 2870200 h 3246967"/>
              <a:gd name="connsiteX81" fmla="*/ 3368299 w 8346699"/>
              <a:gd name="connsiteY81" fmla="*/ 2857500 h 3246967"/>
              <a:gd name="connsiteX82" fmla="*/ 3406399 w 8346699"/>
              <a:gd name="connsiteY82" fmla="*/ 2832100 h 3246967"/>
              <a:gd name="connsiteX83" fmla="*/ 3660399 w 8346699"/>
              <a:gd name="connsiteY83" fmla="*/ 2806700 h 3246967"/>
              <a:gd name="connsiteX84" fmla="*/ 3761999 w 8346699"/>
              <a:gd name="connsiteY84" fmla="*/ 2781300 h 3246967"/>
              <a:gd name="connsiteX85" fmla="*/ 3838199 w 8346699"/>
              <a:gd name="connsiteY85" fmla="*/ 2755900 h 3246967"/>
              <a:gd name="connsiteX86" fmla="*/ 3876299 w 8346699"/>
              <a:gd name="connsiteY86" fmla="*/ 2730500 h 3246967"/>
              <a:gd name="connsiteX87" fmla="*/ 3927099 w 8346699"/>
              <a:gd name="connsiteY87" fmla="*/ 2717800 h 3246967"/>
              <a:gd name="connsiteX88" fmla="*/ 3965199 w 8346699"/>
              <a:gd name="connsiteY88" fmla="*/ 2705100 h 3246967"/>
              <a:gd name="connsiteX89" fmla="*/ 3990599 w 8346699"/>
              <a:gd name="connsiteY89" fmla="*/ 2667000 h 3246967"/>
              <a:gd name="connsiteX90" fmla="*/ 3927099 w 8346699"/>
              <a:gd name="connsiteY90" fmla="*/ 2654300 h 3246967"/>
              <a:gd name="connsiteX91" fmla="*/ 3876299 w 8346699"/>
              <a:gd name="connsiteY91" fmla="*/ 2641600 h 3246967"/>
              <a:gd name="connsiteX92" fmla="*/ 3800099 w 8346699"/>
              <a:gd name="connsiteY92" fmla="*/ 2616200 h 3246967"/>
              <a:gd name="connsiteX93" fmla="*/ 3787399 w 8346699"/>
              <a:gd name="connsiteY93" fmla="*/ 2578100 h 3246967"/>
              <a:gd name="connsiteX94" fmla="*/ 3698499 w 8346699"/>
              <a:gd name="connsiteY94" fmla="*/ 2463800 h 3246967"/>
              <a:gd name="connsiteX95" fmla="*/ 3660399 w 8346699"/>
              <a:gd name="connsiteY95" fmla="*/ 2438400 h 3246967"/>
              <a:gd name="connsiteX96" fmla="*/ 3927099 w 8346699"/>
              <a:gd name="connsiteY96" fmla="*/ 2400300 h 3246967"/>
              <a:gd name="connsiteX97" fmla="*/ 4003299 w 8346699"/>
              <a:gd name="connsiteY97" fmla="*/ 2336800 h 3246967"/>
              <a:gd name="connsiteX98" fmla="*/ 4054099 w 8346699"/>
              <a:gd name="connsiteY98" fmla="*/ 2260600 h 3246967"/>
              <a:gd name="connsiteX99" fmla="*/ 4117599 w 8346699"/>
              <a:gd name="connsiteY99" fmla="*/ 2184400 h 3246967"/>
              <a:gd name="connsiteX100" fmla="*/ 4168399 w 8346699"/>
              <a:gd name="connsiteY100" fmla="*/ 2133600 h 3246967"/>
              <a:gd name="connsiteX101" fmla="*/ 4219199 w 8346699"/>
              <a:gd name="connsiteY101" fmla="*/ 2082800 h 3246967"/>
              <a:gd name="connsiteX102" fmla="*/ 4244599 w 8346699"/>
              <a:gd name="connsiteY102" fmla="*/ 2044700 h 3246967"/>
              <a:gd name="connsiteX103" fmla="*/ 4282699 w 8346699"/>
              <a:gd name="connsiteY103" fmla="*/ 2006600 h 3246967"/>
              <a:gd name="connsiteX104" fmla="*/ 4295399 w 8346699"/>
              <a:gd name="connsiteY104" fmla="*/ 1968500 h 3246967"/>
              <a:gd name="connsiteX105" fmla="*/ 4358899 w 8346699"/>
              <a:gd name="connsiteY105" fmla="*/ 1892300 h 3246967"/>
              <a:gd name="connsiteX106" fmla="*/ 4384299 w 8346699"/>
              <a:gd name="connsiteY106" fmla="*/ 1854200 h 3246967"/>
              <a:gd name="connsiteX107" fmla="*/ 4473199 w 8346699"/>
              <a:gd name="connsiteY107" fmla="*/ 1765300 h 3246967"/>
              <a:gd name="connsiteX108" fmla="*/ 4574799 w 8346699"/>
              <a:gd name="connsiteY108" fmla="*/ 1651000 h 3246967"/>
              <a:gd name="connsiteX109" fmla="*/ 4612899 w 8346699"/>
              <a:gd name="connsiteY109" fmla="*/ 1638300 h 3246967"/>
              <a:gd name="connsiteX110" fmla="*/ 4689099 w 8346699"/>
              <a:gd name="connsiteY110" fmla="*/ 1600200 h 3246967"/>
              <a:gd name="connsiteX111" fmla="*/ 4739899 w 8346699"/>
              <a:gd name="connsiteY111" fmla="*/ 1612900 h 3246967"/>
              <a:gd name="connsiteX112" fmla="*/ 4765299 w 8346699"/>
              <a:gd name="connsiteY112" fmla="*/ 1689100 h 3246967"/>
              <a:gd name="connsiteX113" fmla="*/ 4777999 w 8346699"/>
              <a:gd name="connsiteY113" fmla="*/ 1727200 h 3246967"/>
              <a:gd name="connsiteX114" fmla="*/ 4790699 w 8346699"/>
              <a:gd name="connsiteY114" fmla="*/ 1765300 h 3246967"/>
              <a:gd name="connsiteX115" fmla="*/ 4841499 w 8346699"/>
              <a:gd name="connsiteY115" fmla="*/ 1841500 h 3246967"/>
              <a:gd name="connsiteX116" fmla="*/ 4879599 w 8346699"/>
              <a:gd name="connsiteY116" fmla="*/ 1930400 h 3246967"/>
              <a:gd name="connsiteX117" fmla="*/ 4892299 w 8346699"/>
              <a:gd name="connsiteY117" fmla="*/ 1981200 h 3246967"/>
              <a:gd name="connsiteX118" fmla="*/ 4917699 w 8346699"/>
              <a:gd name="connsiteY118" fmla="*/ 2019300 h 3246967"/>
              <a:gd name="connsiteX119" fmla="*/ 4930399 w 8346699"/>
              <a:gd name="connsiteY119" fmla="*/ 2057400 h 3246967"/>
              <a:gd name="connsiteX120" fmla="*/ 4955799 w 8346699"/>
              <a:gd name="connsiteY120" fmla="*/ 2108200 h 3246967"/>
              <a:gd name="connsiteX121" fmla="*/ 4981199 w 8346699"/>
              <a:gd name="connsiteY121" fmla="*/ 2146300 h 3246967"/>
              <a:gd name="connsiteX122" fmla="*/ 5070099 w 8346699"/>
              <a:gd name="connsiteY122" fmla="*/ 2171700 h 3246967"/>
              <a:gd name="connsiteX123" fmla="*/ 5120899 w 8346699"/>
              <a:gd name="connsiteY123" fmla="*/ 2197100 h 3246967"/>
              <a:gd name="connsiteX124" fmla="*/ 5158999 w 8346699"/>
              <a:gd name="connsiteY124" fmla="*/ 2413000 h 3246967"/>
              <a:gd name="connsiteX125" fmla="*/ 5209799 w 8346699"/>
              <a:gd name="connsiteY125" fmla="*/ 2489200 h 3246967"/>
              <a:gd name="connsiteX126" fmla="*/ 5336799 w 8346699"/>
              <a:gd name="connsiteY126" fmla="*/ 2514600 h 3246967"/>
              <a:gd name="connsiteX127" fmla="*/ 5628899 w 8346699"/>
              <a:gd name="connsiteY127" fmla="*/ 2527300 h 3246967"/>
              <a:gd name="connsiteX128" fmla="*/ 5705099 w 8346699"/>
              <a:gd name="connsiteY128" fmla="*/ 2552700 h 3246967"/>
              <a:gd name="connsiteX129" fmla="*/ 5717799 w 8346699"/>
              <a:gd name="connsiteY129" fmla="*/ 2590800 h 3246967"/>
              <a:gd name="connsiteX130" fmla="*/ 5781299 w 8346699"/>
              <a:gd name="connsiteY130" fmla="*/ 2616200 h 3246967"/>
              <a:gd name="connsiteX131" fmla="*/ 5908299 w 8346699"/>
              <a:gd name="connsiteY131" fmla="*/ 2641600 h 3246967"/>
              <a:gd name="connsiteX132" fmla="*/ 6543299 w 8346699"/>
              <a:gd name="connsiteY132" fmla="*/ 2628900 h 3246967"/>
              <a:gd name="connsiteX133" fmla="*/ 6682999 w 8346699"/>
              <a:gd name="connsiteY133" fmla="*/ 2603500 h 3246967"/>
              <a:gd name="connsiteX134" fmla="*/ 6771899 w 8346699"/>
              <a:gd name="connsiteY134" fmla="*/ 2590800 h 3246967"/>
              <a:gd name="connsiteX135" fmla="*/ 6835399 w 8346699"/>
              <a:gd name="connsiteY135" fmla="*/ 2603500 h 3246967"/>
              <a:gd name="connsiteX136" fmla="*/ 6809999 w 8346699"/>
              <a:gd name="connsiteY136" fmla="*/ 2641600 h 3246967"/>
              <a:gd name="connsiteX137" fmla="*/ 6771899 w 8346699"/>
              <a:gd name="connsiteY137" fmla="*/ 2654300 h 3246967"/>
              <a:gd name="connsiteX138" fmla="*/ 7051299 w 8346699"/>
              <a:gd name="connsiteY138" fmla="*/ 2641600 h 3246967"/>
              <a:gd name="connsiteX139" fmla="*/ 7076699 w 8346699"/>
              <a:gd name="connsiteY139" fmla="*/ 2603500 h 3246967"/>
              <a:gd name="connsiteX140" fmla="*/ 7114799 w 8346699"/>
              <a:gd name="connsiteY140" fmla="*/ 2578100 h 3246967"/>
              <a:gd name="connsiteX141" fmla="*/ 7127499 w 8346699"/>
              <a:gd name="connsiteY141" fmla="*/ 2540000 h 3246967"/>
              <a:gd name="connsiteX142" fmla="*/ 7216399 w 8346699"/>
              <a:gd name="connsiteY142" fmla="*/ 2425700 h 3246967"/>
              <a:gd name="connsiteX143" fmla="*/ 7254499 w 8346699"/>
              <a:gd name="connsiteY143" fmla="*/ 2349500 h 3246967"/>
              <a:gd name="connsiteX144" fmla="*/ 7343399 w 8346699"/>
              <a:gd name="connsiteY144" fmla="*/ 2286000 h 3246967"/>
              <a:gd name="connsiteX145" fmla="*/ 7394199 w 8346699"/>
              <a:gd name="connsiteY145" fmla="*/ 2247900 h 3246967"/>
              <a:gd name="connsiteX146" fmla="*/ 7470399 w 8346699"/>
              <a:gd name="connsiteY146" fmla="*/ 2184400 h 3246967"/>
              <a:gd name="connsiteX147" fmla="*/ 7508499 w 8346699"/>
              <a:gd name="connsiteY147" fmla="*/ 2171700 h 3246967"/>
              <a:gd name="connsiteX148" fmla="*/ 7610099 w 8346699"/>
              <a:gd name="connsiteY148" fmla="*/ 2133600 h 3246967"/>
              <a:gd name="connsiteX149" fmla="*/ 7635499 w 8346699"/>
              <a:gd name="connsiteY149" fmla="*/ 2095500 h 3246967"/>
              <a:gd name="connsiteX150" fmla="*/ 7686299 w 8346699"/>
              <a:gd name="connsiteY150" fmla="*/ 2082800 h 3246967"/>
              <a:gd name="connsiteX151" fmla="*/ 7724399 w 8346699"/>
              <a:gd name="connsiteY151" fmla="*/ 2057400 h 3246967"/>
              <a:gd name="connsiteX152" fmla="*/ 7762499 w 8346699"/>
              <a:gd name="connsiteY152" fmla="*/ 2044700 h 3246967"/>
              <a:gd name="connsiteX153" fmla="*/ 7800599 w 8346699"/>
              <a:gd name="connsiteY153" fmla="*/ 2019300 h 3246967"/>
              <a:gd name="connsiteX154" fmla="*/ 7838699 w 8346699"/>
              <a:gd name="connsiteY154" fmla="*/ 1981200 h 3246967"/>
              <a:gd name="connsiteX155" fmla="*/ 7940299 w 8346699"/>
              <a:gd name="connsiteY155" fmla="*/ 1943100 h 3246967"/>
              <a:gd name="connsiteX156" fmla="*/ 7978399 w 8346699"/>
              <a:gd name="connsiteY156" fmla="*/ 1905000 h 3246967"/>
              <a:gd name="connsiteX157" fmla="*/ 8079999 w 8346699"/>
              <a:gd name="connsiteY157" fmla="*/ 1854200 h 3246967"/>
              <a:gd name="connsiteX158" fmla="*/ 8105399 w 8346699"/>
              <a:gd name="connsiteY158" fmla="*/ 1816100 h 3246967"/>
              <a:gd name="connsiteX159" fmla="*/ 8156199 w 8346699"/>
              <a:gd name="connsiteY159" fmla="*/ 1803400 h 3246967"/>
              <a:gd name="connsiteX160" fmla="*/ 8346699 w 8346699"/>
              <a:gd name="connsiteY160" fmla="*/ 1765300 h 3246967"/>
              <a:gd name="connsiteX161" fmla="*/ 8283199 w 8346699"/>
              <a:gd name="connsiteY161" fmla="*/ 1752600 h 3246967"/>
              <a:gd name="connsiteX162" fmla="*/ 8245099 w 8346699"/>
              <a:gd name="connsiteY162" fmla="*/ 1739900 h 3246967"/>
              <a:gd name="connsiteX163" fmla="*/ 8156199 w 8346699"/>
              <a:gd name="connsiteY163" fmla="*/ 1727200 h 3246967"/>
              <a:gd name="connsiteX164" fmla="*/ 8079999 w 8346699"/>
              <a:gd name="connsiteY164" fmla="*/ 1714500 h 3246967"/>
              <a:gd name="connsiteX165" fmla="*/ 7889499 w 8346699"/>
              <a:gd name="connsiteY165" fmla="*/ 1727200 h 3246967"/>
              <a:gd name="connsiteX166" fmla="*/ 7851399 w 8346699"/>
              <a:gd name="connsiteY166" fmla="*/ 1752600 h 3246967"/>
              <a:gd name="connsiteX167" fmla="*/ 7813299 w 8346699"/>
              <a:gd name="connsiteY167" fmla="*/ 1765300 h 3246967"/>
              <a:gd name="connsiteX168" fmla="*/ 7737099 w 8346699"/>
              <a:gd name="connsiteY168" fmla="*/ 1803400 h 3246967"/>
              <a:gd name="connsiteX169" fmla="*/ 7622799 w 8346699"/>
              <a:gd name="connsiteY169" fmla="*/ 1905000 h 3246967"/>
              <a:gd name="connsiteX170" fmla="*/ 7521199 w 8346699"/>
              <a:gd name="connsiteY170" fmla="*/ 2057400 h 3246967"/>
              <a:gd name="connsiteX171" fmla="*/ 7495799 w 8346699"/>
              <a:gd name="connsiteY171" fmla="*/ 2095500 h 3246967"/>
              <a:gd name="connsiteX172" fmla="*/ 7406899 w 8346699"/>
              <a:gd name="connsiteY172" fmla="*/ 2171700 h 3246967"/>
              <a:gd name="connsiteX173" fmla="*/ 7368799 w 8346699"/>
              <a:gd name="connsiteY173" fmla="*/ 2197100 h 3246967"/>
              <a:gd name="connsiteX174" fmla="*/ 7292599 w 8346699"/>
              <a:gd name="connsiteY174" fmla="*/ 2247900 h 3246967"/>
              <a:gd name="connsiteX175" fmla="*/ 7216399 w 8346699"/>
              <a:gd name="connsiteY175" fmla="*/ 2324100 h 3246967"/>
              <a:gd name="connsiteX176" fmla="*/ 7178299 w 8346699"/>
              <a:gd name="connsiteY176" fmla="*/ 2362200 h 3246967"/>
              <a:gd name="connsiteX177" fmla="*/ 7140199 w 8346699"/>
              <a:gd name="connsiteY177" fmla="*/ 2413000 h 3246967"/>
              <a:gd name="connsiteX178" fmla="*/ 7051299 w 8346699"/>
              <a:gd name="connsiteY178" fmla="*/ 2527300 h 3246967"/>
              <a:gd name="connsiteX179" fmla="*/ 7000499 w 8346699"/>
              <a:gd name="connsiteY179" fmla="*/ 2540000 h 3246967"/>
              <a:gd name="connsiteX180" fmla="*/ 6619499 w 8346699"/>
              <a:gd name="connsiteY180" fmla="*/ 2552700 h 3246967"/>
              <a:gd name="connsiteX181" fmla="*/ 6568699 w 8346699"/>
              <a:gd name="connsiteY181" fmla="*/ 2540000 h 3246967"/>
              <a:gd name="connsiteX182" fmla="*/ 6301999 w 8346699"/>
              <a:gd name="connsiteY182" fmla="*/ 2514600 h 3246967"/>
              <a:gd name="connsiteX183" fmla="*/ 6225799 w 8346699"/>
              <a:gd name="connsiteY183" fmla="*/ 2501900 h 3246967"/>
              <a:gd name="connsiteX184" fmla="*/ 6149599 w 8346699"/>
              <a:gd name="connsiteY184" fmla="*/ 2476500 h 3246967"/>
              <a:gd name="connsiteX185" fmla="*/ 6022599 w 8346699"/>
              <a:gd name="connsiteY185" fmla="*/ 2438400 h 3246967"/>
              <a:gd name="connsiteX186" fmla="*/ 5984499 w 8346699"/>
              <a:gd name="connsiteY186" fmla="*/ 2413000 h 3246967"/>
              <a:gd name="connsiteX187" fmla="*/ 5933699 w 8346699"/>
              <a:gd name="connsiteY187" fmla="*/ 2400300 h 3246967"/>
              <a:gd name="connsiteX188" fmla="*/ 5832099 w 8346699"/>
              <a:gd name="connsiteY188" fmla="*/ 2349500 h 3246967"/>
              <a:gd name="connsiteX189" fmla="*/ 5806699 w 8346699"/>
              <a:gd name="connsiteY189" fmla="*/ 2311400 h 3246967"/>
              <a:gd name="connsiteX190" fmla="*/ 5768599 w 8346699"/>
              <a:gd name="connsiteY190" fmla="*/ 2273300 h 3246967"/>
              <a:gd name="connsiteX191" fmla="*/ 5755899 w 8346699"/>
              <a:gd name="connsiteY191" fmla="*/ 2235200 h 3246967"/>
              <a:gd name="connsiteX192" fmla="*/ 5692399 w 8346699"/>
              <a:gd name="connsiteY192" fmla="*/ 2171700 h 3246967"/>
              <a:gd name="connsiteX193" fmla="*/ 5641599 w 8346699"/>
              <a:gd name="connsiteY193" fmla="*/ 2095500 h 3246967"/>
              <a:gd name="connsiteX194" fmla="*/ 5616199 w 8346699"/>
              <a:gd name="connsiteY194" fmla="*/ 2057400 h 3246967"/>
              <a:gd name="connsiteX195" fmla="*/ 5387599 w 8346699"/>
              <a:gd name="connsiteY195" fmla="*/ 2044700 h 3246967"/>
              <a:gd name="connsiteX196" fmla="*/ 5324099 w 8346699"/>
              <a:gd name="connsiteY196" fmla="*/ 2019300 h 3246967"/>
              <a:gd name="connsiteX197" fmla="*/ 5235199 w 8346699"/>
              <a:gd name="connsiteY197" fmla="*/ 2006600 h 3246967"/>
              <a:gd name="connsiteX198" fmla="*/ 5158999 w 8346699"/>
              <a:gd name="connsiteY198" fmla="*/ 1943100 h 3246967"/>
              <a:gd name="connsiteX199" fmla="*/ 5120899 w 8346699"/>
              <a:gd name="connsiteY199" fmla="*/ 1917700 h 3246967"/>
              <a:gd name="connsiteX200" fmla="*/ 5095499 w 8346699"/>
              <a:gd name="connsiteY200" fmla="*/ 1866900 h 3246967"/>
              <a:gd name="connsiteX201" fmla="*/ 5082799 w 8346699"/>
              <a:gd name="connsiteY201" fmla="*/ 1816100 h 3246967"/>
              <a:gd name="connsiteX202" fmla="*/ 5057399 w 8346699"/>
              <a:gd name="connsiteY202" fmla="*/ 1752600 h 3246967"/>
              <a:gd name="connsiteX203" fmla="*/ 5044699 w 8346699"/>
              <a:gd name="connsiteY203" fmla="*/ 1511300 h 3246967"/>
              <a:gd name="connsiteX204" fmla="*/ 5031999 w 8346699"/>
              <a:gd name="connsiteY204" fmla="*/ 1422400 h 3246967"/>
              <a:gd name="connsiteX205" fmla="*/ 5019299 w 8346699"/>
              <a:gd name="connsiteY205" fmla="*/ 1270000 h 3246967"/>
              <a:gd name="connsiteX206" fmla="*/ 4993899 w 8346699"/>
              <a:gd name="connsiteY206" fmla="*/ 1104900 h 3246967"/>
              <a:gd name="connsiteX207" fmla="*/ 4930399 w 8346699"/>
              <a:gd name="connsiteY207" fmla="*/ 1028700 h 3246967"/>
              <a:gd name="connsiteX208" fmla="*/ 4841499 w 8346699"/>
              <a:gd name="connsiteY208" fmla="*/ 927100 h 3246967"/>
              <a:gd name="connsiteX209" fmla="*/ 4790699 w 8346699"/>
              <a:gd name="connsiteY209" fmla="*/ 876300 h 3246967"/>
              <a:gd name="connsiteX210" fmla="*/ 4765299 w 8346699"/>
              <a:gd name="connsiteY210" fmla="*/ 838200 h 3246967"/>
              <a:gd name="connsiteX211" fmla="*/ 4638299 w 8346699"/>
              <a:gd name="connsiteY211" fmla="*/ 800100 h 3246967"/>
              <a:gd name="connsiteX212" fmla="*/ 4511299 w 8346699"/>
              <a:gd name="connsiteY212" fmla="*/ 812800 h 3246967"/>
              <a:gd name="connsiteX213" fmla="*/ 4473199 w 8346699"/>
              <a:gd name="connsiteY213" fmla="*/ 825500 h 3246967"/>
              <a:gd name="connsiteX214" fmla="*/ 4409699 w 8346699"/>
              <a:gd name="connsiteY214" fmla="*/ 901700 h 3246967"/>
              <a:gd name="connsiteX215" fmla="*/ 4396999 w 8346699"/>
              <a:gd name="connsiteY215" fmla="*/ 939800 h 3246967"/>
              <a:gd name="connsiteX216" fmla="*/ 4371599 w 8346699"/>
              <a:gd name="connsiteY216" fmla="*/ 977900 h 3246967"/>
              <a:gd name="connsiteX217" fmla="*/ 4320799 w 8346699"/>
              <a:gd name="connsiteY217" fmla="*/ 1092200 h 3246967"/>
              <a:gd name="connsiteX218" fmla="*/ 4308099 w 8346699"/>
              <a:gd name="connsiteY218" fmla="*/ 1155700 h 3246967"/>
              <a:gd name="connsiteX219" fmla="*/ 4282699 w 8346699"/>
              <a:gd name="connsiteY219" fmla="*/ 1308100 h 3246967"/>
              <a:gd name="connsiteX220" fmla="*/ 4269999 w 8346699"/>
              <a:gd name="connsiteY220" fmla="*/ 1346200 h 3246967"/>
              <a:gd name="connsiteX221" fmla="*/ 4244599 w 8346699"/>
              <a:gd name="connsiteY221" fmla="*/ 1384300 h 3246967"/>
              <a:gd name="connsiteX222" fmla="*/ 4231899 w 8346699"/>
              <a:gd name="connsiteY222" fmla="*/ 1447800 h 3246967"/>
              <a:gd name="connsiteX223" fmla="*/ 4219199 w 8346699"/>
              <a:gd name="connsiteY223" fmla="*/ 1524000 h 3246967"/>
              <a:gd name="connsiteX224" fmla="*/ 4193799 w 8346699"/>
              <a:gd name="connsiteY224" fmla="*/ 1600200 h 3246967"/>
              <a:gd name="connsiteX225" fmla="*/ 4181099 w 8346699"/>
              <a:gd name="connsiteY225" fmla="*/ 1651000 h 3246967"/>
              <a:gd name="connsiteX226" fmla="*/ 4155699 w 8346699"/>
              <a:gd name="connsiteY226" fmla="*/ 1816100 h 3246967"/>
              <a:gd name="connsiteX227" fmla="*/ 4142999 w 8346699"/>
              <a:gd name="connsiteY227" fmla="*/ 1854200 h 3246967"/>
              <a:gd name="connsiteX228" fmla="*/ 4130299 w 8346699"/>
              <a:gd name="connsiteY228" fmla="*/ 1905000 h 3246967"/>
              <a:gd name="connsiteX229" fmla="*/ 4104899 w 8346699"/>
              <a:gd name="connsiteY229" fmla="*/ 2070100 h 3246967"/>
              <a:gd name="connsiteX230" fmla="*/ 4092199 w 8346699"/>
              <a:gd name="connsiteY230" fmla="*/ 2108200 h 3246967"/>
              <a:gd name="connsiteX231" fmla="*/ 4015999 w 8346699"/>
              <a:gd name="connsiteY231" fmla="*/ 2184400 h 3246967"/>
              <a:gd name="connsiteX232" fmla="*/ 3939799 w 8346699"/>
              <a:gd name="connsiteY232" fmla="*/ 2235200 h 3246967"/>
              <a:gd name="connsiteX233" fmla="*/ 3901699 w 8346699"/>
              <a:gd name="connsiteY233" fmla="*/ 2197100 h 3246967"/>
              <a:gd name="connsiteX234" fmla="*/ 3838199 w 8346699"/>
              <a:gd name="connsiteY234" fmla="*/ 2108200 h 3246967"/>
              <a:gd name="connsiteX235" fmla="*/ 3800099 w 8346699"/>
              <a:gd name="connsiteY235" fmla="*/ 2006600 h 3246967"/>
              <a:gd name="connsiteX236" fmla="*/ 3787399 w 8346699"/>
              <a:gd name="connsiteY236" fmla="*/ 1955800 h 3246967"/>
              <a:gd name="connsiteX237" fmla="*/ 3749299 w 8346699"/>
              <a:gd name="connsiteY237" fmla="*/ 1917700 h 3246967"/>
              <a:gd name="connsiteX238" fmla="*/ 3685799 w 8346699"/>
              <a:gd name="connsiteY238" fmla="*/ 1841500 h 3246967"/>
              <a:gd name="connsiteX239" fmla="*/ 3673099 w 8346699"/>
              <a:gd name="connsiteY239" fmla="*/ 1803400 h 3246967"/>
              <a:gd name="connsiteX240" fmla="*/ 3634999 w 8346699"/>
              <a:gd name="connsiteY240" fmla="*/ 1790700 h 3246967"/>
              <a:gd name="connsiteX241" fmla="*/ 3596899 w 8346699"/>
              <a:gd name="connsiteY241" fmla="*/ 1752600 h 3246967"/>
              <a:gd name="connsiteX242" fmla="*/ 3546099 w 8346699"/>
              <a:gd name="connsiteY242" fmla="*/ 1676400 h 3246967"/>
              <a:gd name="connsiteX243" fmla="*/ 3533399 w 8346699"/>
              <a:gd name="connsiteY243" fmla="*/ 1638300 h 3246967"/>
              <a:gd name="connsiteX244" fmla="*/ 3495299 w 8346699"/>
              <a:gd name="connsiteY244" fmla="*/ 1587500 h 3246967"/>
              <a:gd name="connsiteX245" fmla="*/ 3457199 w 8346699"/>
              <a:gd name="connsiteY245" fmla="*/ 1485900 h 3246967"/>
              <a:gd name="connsiteX246" fmla="*/ 3419099 w 8346699"/>
              <a:gd name="connsiteY246" fmla="*/ 1422400 h 3246967"/>
              <a:gd name="connsiteX247" fmla="*/ 3380999 w 8346699"/>
              <a:gd name="connsiteY247" fmla="*/ 1320800 h 3246967"/>
              <a:gd name="connsiteX248" fmla="*/ 3317499 w 8346699"/>
              <a:gd name="connsiteY248" fmla="*/ 1193800 h 3246967"/>
              <a:gd name="connsiteX249" fmla="*/ 3203199 w 8346699"/>
              <a:gd name="connsiteY249" fmla="*/ 1143000 h 3246967"/>
              <a:gd name="connsiteX250" fmla="*/ 3165099 w 8346699"/>
              <a:gd name="connsiteY250" fmla="*/ 1130300 h 3246967"/>
              <a:gd name="connsiteX251" fmla="*/ 3012699 w 8346699"/>
              <a:gd name="connsiteY251" fmla="*/ 1168400 h 3246967"/>
              <a:gd name="connsiteX252" fmla="*/ 2974599 w 8346699"/>
              <a:gd name="connsiteY252" fmla="*/ 1193800 h 3246967"/>
              <a:gd name="connsiteX253" fmla="*/ 2923799 w 8346699"/>
              <a:gd name="connsiteY253" fmla="*/ 1219200 h 3246967"/>
              <a:gd name="connsiteX254" fmla="*/ 2885699 w 8346699"/>
              <a:gd name="connsiteY254" fmla="*/ 1244600 h 3246967"/>
              <a:gd name="connsiteX255" fmla="*/ 2834899 w 8346699"/>
              <a:gd name="connsiteY255" fmla="*/ 1257300 h 3246967"/>
              <a:gd name="connsiteX256" fmla="*/ 2796799 w 8346699"/>
              <a:gd name="connsiteY256" fmla="*/ 1308100 h 3246967"/>
              <a:gd name="connsiteX257" fmla="*/ 2758699 w 8346699"/>
              <a:gd name="connsiteY257" fmla="*/ 1320800 h 3246967"/>
              <a:gd name="connsiteX258" fmla="*/ 2733299 w 8346699"/>
              <a:gd name="connsiteY258" fmla="*/ 1358900 h 3246967"/>
              <a:gd name="connsiteX259" fmla="*/ 2657099 w 8346699"/>
              <a:gd name="connsiteY259" fmla="*/ 1435100 h 3246967"/>
              <a:gd name="connsiteX260" fmla="*/ 2631699 w 8346699"/>
              <a:gd name="connsiteY260" fmla="*/ 1498600 h 3246967"/>
              <a:gd name="connsiteX261" fmla="*/ 2618999 w 8346699"/>
              <a:gd name="connsiteY261" fmla="*/ 1562100 h 3246967"/>
              <a:gd name="connsiteX262" fmla="*/ 2580899 w 8346699"/>
              <a:gd name="connsiteY262" fmla="*/ 1612900 h 3246967"/>
              <a:gd name="connsiteX263" fmla="*/ 2542799 w 8346699"/>
              <a:gd name="connsiteY263" fmla="*/ 1689100 h 3246967"/>
              <a:gd name="connsiteX264" fmla="*/ 2517399 w 8346699"/>
              <a:gd name="connsiteY264" fmla="*/ 1828800 h 3246967"/>
              <a:gd name="connsiteX265" fmla="*/ 2504699 w 8346699"/>
              <a:gd name="connsiteY265" fmla="*/ 1866900 h 3246967"/>
              <a:gd name="connsiteX266" fmla="*/ 2491999 w 8346699"/>
              <a:gd name="connsiteY266" fmla="*/ 1943100 h 3246967"/>
              <a:gd name="connsiteX267" fmla="*/ 2466599 w 8346699"/>
              <a:gd name="connsiteY267" fmla="*/ 1981200 h 3246967"/>
              <a:gd name="connsiteX268" fmla="*/ 2441199 w 8346699"/>
              <a:gd name="connsiteY268" fmla="*/ 2057400 h 3246967"/>
              <a:gd name="connsiteX269" fmla="*/ 2390399 w 8346699"/>
              <a:gd name="connsiteY269" fmla="*/ 2146300 h 3246967"/>
              <a:gd name="connsiteX270" fmla="*/ 2352299 w 8346699"/>
              <a:gd name="connsiteY270" fmla="*/ 2222500 h 3246967"/>
              <a:gd name="connsiteX271" fmla="*/ 2326899 w 8346699"/>
              <a:gd name="connsiteY271" fmla="*/ 2273300 h 3246967"/>
              <a:gd name="connsiteX272" fmla="*/ 2250699 w 8346699"/>
              <a:gd name="connsiteY272" fmla="*/ 2336800 h 3246967"/>
              <a:gd name="connsiteX273" fmla="*/ 2237999 w 8346699"/>
              <a:gd name="connsiteY273" fmla="*/ 2374900 h 3246967"/>
              <a:gd name="connsiteX274" fmla="*/ 2149099 w 8346699"/>
              <a:gd name="connsiteY274" fmla="*/ 2438400 h 3246967"/>
              <a:gd name="connsiteX275" fmla="*/ 2072899 w 8346699"/>
              <a:gd name="connsiteY275" fmla="*/ 2501900 h 3246967"/>
              <a:gd name="connsiteX276" fmla="*/ 1996699 w 8346699"/>
              <a:gd name="connsiteY276" fmla="*/ 2527300 h 3246967"/>
              <a:gd name="connsiteX277" fmla="*/ 1945899 w 8346699"/>
              <a:gd name="connsiteY277" fmla="*/ 2552700 h 3246967"/>
              <a:gd name="connsiteX278" fmla="*/ 1844299 w 8346699"/>
              <a:gd name="connsiteY278" fmla="*/ 2565400 h 3246967"/>
              <a:gd name="connsiteX279" fmla="*/ 1628399 w 8346699"/>
              <a:gd name="connsiteY279" fmla="*/ 2552700 h 3246967"/>
              <a:gd name="connsiteX280" fmla="*/ 1552199 w 8346699"/>
              <a:gd name="connsiteY280" fmla="*/ 2489200 h 3246967"/>
              <a:gd name="connsiteX281" fmla="*/ 1488699 w 8346699"/>
              <a:gd name="connsiteY281" fmla="*/ 2374900 h 3246967"/>
              <a:gd name="connsiteX282" fmla="*/ 1475999 w 8346699"/>
              <a:gd name="connsiteY282" fmla="*/ 2311400 h 3246967"/>
              <a:gd name="connsiteX283" fmla="*/ 1450599 w 8346699"/>
              <a:gd name="connsiteY283" fmla="*/ 2273300 h 3246967"/>
              <a:gd name="connsiteX284" fmla="*/ 1412499 w 8346699"/>
              <a:gd name="connsiteY284" fmla="*/ 2197100 h 3246967"/>
              <a:gd name="connsiteX285" fmla="*/ 1399799 w 8346699"/>
              <a:gd name="connsiteY285" fmla="*/ 2019300 h 3246967"/>
              <a:gd name="connsiteX286" fmla="*/ 1374399 w 8346699"/>
              <a:gd name="connsiteY286" fmla="*/ 1943100 h 3246967"/>
              <a:gd name="connsiteX287" fmla="*/ 1361699 w 8346699"/>
              <a:gd name="connsiteY287" fmla="*/ 1752600 h 3246967"/>
              <a:gd name="connsiteX288" fmla="*/ 1336299 w 8346699"/>
              <a:gd name="connsiteY288" fmla="*/ 1651000 h 3246967"/>
              <a:gd name="connsiteX289" fmla="*/ 1298199 w 8346699"/>
              <a:gd name="connsiteY289" fmla="*/ 1498600 h 3246967"/>
              <a:gd name="connsiteX290" fmla="*/ 1272799 w 8346699"/>
              <a:gd name="connsiteY290" fmla="*/ 1435100 h 3246967"/>
              <a:gd name="connsiteX291" fmla="*/ 1260099 w 8346699"/>
              <a:gd name="connsiteY291" fmla="*/ 1397000 h 3246967"/>
              <a:gd name="connsiteX292" fmla="*/ 1196599 w 8346699"/>
              <a:gd name="connsiteY292" fmla="*/ 1320800 h 3246967"/>
              <a:gd name="connsiteX293" fmla="*/ 1171199 w 8346699"/>
              <a:gd name="connsiteY293" fmla="*/ 1282700 h 3246967"/>
              <a:gd name="connsiteX294" fmla="*/ 1094999 w 8346699"/>
              <a:gd name="connsiteY294" fmla="*/ 1206500 h 3246967"/>
              <a:gd name="connsiteX295" fmla="*/ 1056899 w 8346699"/>
              <a:gd name="connsiteY295" fmla="*/ 1104900 h 3246967"/>
              <a:gd name="connsiteX296" fmla="*/ 1044199 w 8346699"/>
              <a:gd name="connsiteY296" fmla="*/ 1066800 h 3246967"/>
              <a:gd name="connsiteX297" fmla="*/ 1006099 w 8346699"/>
              <a:gd name="connsiteY297" fmla="*/ 1016000 h 3246967"/>
              <a:gd name="connsiteX298" fmla="*/ 980699 w 8346699"/>
              <a:gd name="connsiteY298" fmla="*/ 952500 h 3246967"/>
              <a:gd name="connsiteX299" fmla="*/ 942599 w 8346699"/>
              <a:gd name="connsiteY299" fmla="*/ 863600 h 3246967"/>
              <a:gd name="connsiteX300" fmla="*/ 904499 w 8346699"/>
              <a:gd name="connsiteY300" fmla="*/ 647700 h 3246967"/>
              <a:gd name="connsiteX301" fmla="*/ 891799 w 8346699"/>
              <a:gd name="connsiteY301" fmla="*/ 609600 h 3246967"/>
              <a:gd name="connsiteX302" fmla="*/ 828299 w 8346699"/>
              <a:gd name="connsiteY302" fmla="*/ 533400 h 3246967"/>
              <a:gd name="connsiteX303" fmla="*/ 815599 w 8346699"/>
              <a:gd name="connsiteY303" fmla="*/ 495300 h 3246967"/>
              <a:gd name="connsiteX304" fmla="*/ 726699 w 8346699"/>
              <a:gd name="connsiteY304" fmla="*/ 419100 h 3246967"/>
              <a:gd name="connsiteX305" fmla="*/ 650499 w 8346699"/>
              <a:gd name="connsiteY305" fmla="*/ 368300 h 3246967"/>
              <a:gd name="connsiteX306" fmla="*/ 574299 w 8346699"/>
              <a:gd name="connsiteY306" fmla="*/ 342900 h 3246967"/>
              <a:gd name="connsiteX307" fmla="*/ 536199 w 8346699"/>
              <a:gd name="connsiteY307" fmla="*/ 330200 h 3246967"/>
              <a:gd name="connsiteX308" fmla="*/ 447299 w 8346699"/>
              <a:gd name="connsiteY308" fmla="*/ 266700 h 3246967"/>
              <a:gd name="connsiteX309" fmla="*/ 396499 w 8346699"/>
              <a:gd name="connsiteY309" fmla="*/ 241300 h 3246967"/>
              <a:gd name="connsiteX310" fmla="*/ 358399 w 8346699"/>
              <a:gd name="connsiteY310" fmla="*/ 215900 h 3246967"/>
              <a:gd name="connsiteX311" fmla="*/ 307599 w 8346699"/>
              <a:gd name="connsiteY311" fmla="*/ 190500 h 3246967"/>
              <a:gd name="connsiteX312" fmla="*/ 218699 w 8346699"/>
              <a:gd name="connsiteY312" fmla="*/ 127000 h 3246967"/>
              <a:gd name="connsiteX313" fmla="*/ 180599 w 8346699"/>
              <a:gd name="connsiteY313" fmla="*/ 114300 h 3246967"/>
              <a:gd name="connsiteX314" fmla="*/ 129799 w 8346699"/>
              <a:gd name="connsiteY314" fmla="*/ 38100 h 3246967"/>
              <a:gd name="connsiteX315" fmla="*/ 2799 w 8346699"/>
              <a:gd name="connsiteY31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491999 w 8346699"/>
              <a:gd name="connsiteY18" fmla="*/ 2743200 h 3246967"/>
              <a:gd name="connsiteX19" fmla="*/ 2364999 w 8346699"/>
              <a:gd name="connsiteY19" fmla="*/ 2870200 h 3246967"/>
              <a:gd name="connsiteX20" fmla="*/ 2288799 w 8346699"/>
              <a:gd name="connsiteY20" fmla="*/ 2933700 h 3246967"/>
              <a:gd name="connsiteX21" fmla="*/ 2161799 w 8346699"/>
              <a:gd name="connsiteY21" fmla="*/ 3022600 h 3246967"/>
              <a:gd name="connsiteX22" fmla="*/ 2110999 w 8346699"/>
              <a:gd name="connsiteY22" fmla="*/ 3048000 h 3246967"/>
              <a:gd name="connsiteX23" fmla="*/ 2072899 w 8346699"/>
              <a:gd name="connsiteY23" fmla="*/ 3073400 h 3246967"/>
              <a:gd name="connsiteX24" fmla="*/ 1996699 w 8346699"/>
              <a:gd name="connsiteY24" fmla="*/ 3098800 h 3246967"/>
              <a:gd name="connsiteX25" fmla="*/ 1958599 w 8346699"/>
              <a:gd name="connsiteY25" fmla="*/ 3111500 h 3246967"/>
              <a:gd name="connsiteX26" fmla="*/ 2364999 w 8346699"/>
              <a:gd name="connsiteY26" fmla="*/ 3136900 h 3246967"/>
              <a:gd name="connsiteX27" fmla="*/ 2669799 w 8346699"/>
              <a:gd name="connsiteY27" fmla="*/ 3162300 h 3246967"/>
              <a:gd name="connsiteX28" fmla="*/ 2885699 w 8346699"/>
              <a:gd name="connsiteY28" fmla="*/ 3175000 h 3246967"/>
              <a:gd name="connsiteX29" fmla="*/ 3406399 w 8346699"/>
              <a:gd name="connsiteY29" fmla="*/ 3149600 h 3246967"/>
              <a:gd name="connsiteX30" fmla="*/ 3533399 w 8346699"/>
              <a:gd name="connsiteY30" fmla="*/ 3124200 h 3246967"/>
              <a:gd name="connsiteX31" fmla="*/ 3609599 w 8346699"/>
              <a:gd name="connsiteY31" fmla="*/ 3098800 h 3246967"/>
              <a:gd name="connsiteX32" fmla="*/ 4104899 w 8346699"/>
              <a:gd name="connsiteY32" fmla="*/ 3073400 h 3246967"/>
              <a:gd name="connsiteX33" fmla="*/ 4282699 w 8346699"/>
              <a:gd name="connsiteY33" fmla="*/ 3048000 h 3246967"/>
              <a:gd name="connsiteX34" fmla="*/ 4358899 w 8346699"/>
              <a:gd name="connsiteY34" fmla="*/ 3035300 h 3246967"/>
              <a:gd name="connsiteX35" fmla="*/ 4435099 w 8346699"/>
              <a:gd name="connsiteY35" fmla="*/ 3009900 h 3246967"/>
              <a:gd name="connsiteX36" fmla="*/ 5044699 w 8346699"/>
              <a:gd name="connsiteY36" fmla="*/ 3022600 h 3246967"/>
              <a:gd name="connsiteX37" fmla="*/ 5120899 w 8346699"/>
              <a:gd name="connsiteY37" fmla="*/ 3048000 h 3246967"/>
              <a:gd name="connsiteX38" fmla="*/ 5273299 w 8346699"/>
              <a:gd name="connsiteY38" fmla="*/ 3060700 h 3246967"/>
              <a:gd name="connsiteX39" fmla="*/ 5451099 w 8346699"/>
              <a:gd name="connsiteY39" fmla="*/ 3086100 h 3246967"/>
              <a:gd name="connsiteX40" fmla="*/ 5819399 w 8346699"/>
              <a:gd name="connsiteY40" fmla="*/ 3098800 h 3246967"/>
              <a:gd name="connsiteX41" fmla="*/ 6225799 w 8346699"/>
              <a:gd name="connsiteY41" fmla="*/ 3124200 h 3246967"/>
              <a:gd name="connsiteX42" fmla="*/ 6301999 w 8346699"/>
              <a:gd name="connsiteY42" fmla="*/ 3187700 h 3246967"/>
              <a:gd name="connsiteX43" fmla="*/ 6759199 w 8346699"/>
              <a:gd name="connsiteY43" fmla="*/ 3175000 h 3246967"/>
              <a:gd name="connsiteX44" fmla="*/ 6809999 w 8346699"/>
              <a:gd name="connsiteY44" fmla="*/ 3149600 h 3246967"/>
              <a:gd name="connsiteX45" fmla="*/ 6873499 w 8346699"/>
              <a:gd name="connsiteY45" fmla="*/ 3136900 h 3246967"/>
              <a:gd name="connsiteX46" fmla="*/ 6784599 w 8346699"/>
              <a:gd name="connsiteY46" fmla="*/ 3098800 h 3246967"/>
              <a:gd name="connsiteX47" fmla="*/ 6644899 w 8346699"/>
              <a:gd name="connsiteY47" fmla="*/ 3086100 h 3246967"/>
              <a:gd name="connsiteX48" fmla="*/ 6543299 w 8346699"/>
              <a:gd name="connsiteY48" fmla="*/ 3073400 h 3246967"/>
              <a:gd name="connsiteX49" fmla="*/ 6276599 w 8346699"/>
              <a:gd name="connsiteY49" fmla="*/ 3048000 h 3246967"/>
              <a:gd name="connsiteX50" fmla="*/ 6225799 w 8346699"/>
              <a:gd name="connsiteY50" fmla="*/ 3022600 h 3246967"/>
              <a:gd name="connsiteX51" fmla="*/ 6301999 w 8346699"/>
              <a:gd name="connsiteY51" fmla="*/ 2971800 h 3246967"/>
              <a:gd name="connsiteX52" fmla="*/ 6479799 w 8346699"/>
              <a:gd name="connsiteY52" fmla="*/ 2946400 h 3246967"/>
              <a:gd name="connsiteX53" fmla="*/ 6594099 w 8346699"/>
              <a:gd name="connsiteY53" fmla="*/ 2908300 h 3246967"/>
              <a:gd name="connsiteX54" fmla="*/ 6644899 w 8346699"/>
              <a:gd name="connsiteY54" fmla="*/ 2895600 h 3246967"/>
              <a:gd name="connsiteX55" fmla="*/ 5946399 w 8346699"/>
              <a:gd name="connsiteY55" fmla="*/ 2870200 h 3246967"/>
              <a:gd name="connsiteX56" fmla="*/ 5857499 w 8346699"/>
              <a:gd name="connsiteY56" fmla="*/ 2857500 h 3246967"/>
              <a:gd name="connsiteX57" fmla="*/ 5666999 w 8346699"/>
              <a:gd name="connsiteY57" fmla="*/ 2844800 h 3246967"/>
              <a:gd name="connsiteX58" fmla="*/ 5209799 w 8346699"/>
              <a:gd name="connsiteY58" fmla="*/ 2832100 h 3246967"/>
              <a:gd name="connsiteX59" fmla="*/ 5146299 w 8346699"/>
              <a:gd name="connsiteY59" fmla="*/ 2819400 h 3246967"/>
              <a:gd name="connsiteX60" fmla="*/ 5108199 w 8346699"/>
              <a:gd name="connsiteY60" fmla="*/ 2806700 h 3246967"/>
              <a:gd name="connsiteX61" fmla="*/ 4587499 w 8346699"/>
              <a:gd name="connsiteY61" fmla="*/ 2819400 h 3246967"/>
              <a:gd name="connsiteX62" fmla="*/ 4485899 w 8346699"/>
              <a:gd name="connsiteY62" fmla="*/ 2832100 h 3246967"/>
              <a:gd name="connsiteX63" fmla="*/ 4244599 w 8346699"/>
              <a:gd name="connsiteY63" fmla="*/ 2870200 h 3246967"/>
              <a:gd name="connsiteX64" fmla="*/ 4028699 w 8346699"/>
              <a:gd name="connsiteY64" fmla="*/ 2882900 h 3246967"/>
              <a:gd name="connsiteX65" fmla="*/ 3520699 w 8346699"/>
              <a:gd name="connsiteY65" fmla="*/ 2870200 h 3246967"/>
              <a:gd name="connsiteX66" fmla="*/ 3482599 w 8346699"/>
              <a:gd name="connsiteY66" fmla="*/ 2857500 h 3246967"/>
              <a:gd name="connsiteX67" fmla="*/ 3355599 w 8346699"/>
              <a:gd name="connsiteY67" fmla="*/ 2870200 h 3246967"/>
              <a:gd name="connsiteX68" fmla="*/ 3330199 w 8346699"/>
              <a:gd name="connsiteY68" fmla="*/ 2908300 h 3246967"/>
              <a:gd name="connsiteX69" fmla="*/ 3304799 w 8346699"/>
              <a:gd name="connsiteY69" fmla="*/ 2997200 h 3246967"/>
              <a:gd name="connsiteX70" fmla="*/ 3190499 w 8346699"/>
              <a:gd name="connsiteY70" fmla="*/ 3060700 h 3246967"/>
              <a:gd name="connsiteX71" fmla="*/ 3114299 w 8346699"/>
              <a:gd name="connsiteY71" fmla="*/ 3098800 h 3246967"/>
              <a:gd name="connsiteX72" fmla="*/ 3012699 w 8346699"/>
              <a:gd name="connsiteY72" fmla="*/ 3086100 h 3246967"/>
              <a:gd name="connsiteX73" fmla="*/ 3025399 w 8346699"/>
              <a:gd name="connsiteY73" fmla="*/ 3035300 h 3246967"/>
              <a:gd name="connsiteX74" fmla="*/ 3076199 w 8346699"/>
              <a:gd name="connsiteY74" fmla="*/ 3022600 h 3246967"/>
              <a:gd name="connsiteX75" fmla="*/ 3114299 w 8346699"/>
              <a:gd name="connsiteY75" fmla="*/ 2997200 h 3246967"/>
              <a:gd name="connsiteX76" fmla="*/ 3190499 w 8346699"/>
              <a:gd name="connsiteY76" fmla="*/ 2971800 h 3246967"/>
              <a:gd name="connsiteX77" fmla="*/ 3266699 w 8346699"/>
              <a:gd name="connsiteY77" fmla="*/ 2933700 h 3246967"/>
              <a:gd name="connsiteX78" fmla="*/ 3304799 w 8346699"/>
              <a:gd name="connsiteY78" fmla="*/ 2908300 h 3246967"/>
              <a:gd name="connsiteX79" fmla="*/ 3330199 w 8346699"/>
              <a:gd name="connsiteY79" fmla="*/ 2870200 h 3246967"/>
              <a:gd name="connsiteX80" fmla="*/ 3368299 w 8346699"/>
              <a:gd name="connsiteY80" fmla="*/ 2857500 h 3246967"/>
              <a:gd name="connsiteX81" fmla="*/ 3406399 w 8346699"/>
              <a:gd name="connsiteY81" fmla="*/ 2832100 h 3246967"/>
              <a:gd name="connsiteX82" fmla="*/ 3660399 w 8346699"/>
              <a:gd name="connsiteY82" fmla="*/ 2806700 h 3246967"/>
              <a:gd name="connsiteX83" fmla="*/ 3761999 w 8346699"/>
              <a:gd name="connsiteY83" fmla="*/ 2781300 h 3246967"/>
              <a:gd name="connsiteX84" fmla="*/ 3838199 w 8346699"/>
              <a:gd name="connsiteY84" fmla="*/ 2755900 h 3246967"/>
              <a:gd name="connsiteX85" fmla="*/ 3876299 w 8346699"/>
              <a:gd name="connsiteY85" fmla="*/ 2730500 h 3246967"/>
              <a:gd name="connsiteX86" fmla="*/ 3927099 w 8346699"/>
              <a:gd name="connsiteY86" fmla="*/ 2717800 h 3246967"/>
              <a:gd name="connsiteX87" fmla="*/ 3965199 w 8346699"/>
              <a:gd name="connsiteY87" fmla="*/ 2705100 h 3246967"/>
              <a:gd name="connsiteX88" fmla="*/ 3990599 w 8346699"/>
              <a:gd name="connsiteY88" fmla="*/ 2667000 h 3246967"/>
              <a:gd name="connsiteX89" fmla="*/ 3927099 w 8346699"/>
              <a:gd name="connsiteY89" fmla="*/ 2654300 h 3246967"/>
              <a:gd name="connsiteX90" fmla="*/ 3876299 w 8346699"/>
              <a:gd name="connsiteY90" fmla="*/ 2641600 h 3246967"/>
              <a:gd name="connsiteX91" fmla="*/ 3800099 w 8346699"/>
              <a:gd name="connsiteY91" fmla="*/ 2616200 h 3246967"/>
              <a:gd name="connsiteX92" fmla="*/ 3787399 w 8346699"/>
              <a:gd name="connsiteY92" fmla="*/ 2578100 h 3246967"/>
              <a:gd name="connsiteX93" fmla="*/ 3698499 w 8346699"/>
              <a:gd name="connsiteY93" fmla="*/ 2463800 h 3246967"/>
              <a:gd name="connsiteX94" fmla="*/ 3660399 w 8346699"/>
              <a:gd name="connsiteY94" fmla="*/ 2438400 h 3246967"/>
              <a:gd name="connsiteX95" fmla="*/ 3927099 w 8346699"/>
              <a:gd name="connsiteY95" fmla="*/ 2400300 h 3246967"/>
              <a:gd name="connsiteX96" fmla="*/ 4003299 w 8346699"/>
              <a:gd name="connsiteY96" fmla="*/ 2336800 h 3246967"/>
              <a:gd name="connsiteX97" fmla="*/ 4054099 w 8346699"/>
              <a:gd name="connsiteY97" fmla="*/ 2260600 h 3246967"/>
              <a:gd name="connsiteX98" fmla="*/ 4117599 w 8346699"/>
              <a:gd name="connsiteY98" fmla="*/ 2184400 h 3246967"/>
              <a:gd name="connsiteX99" fmla="*/ 4168399 w 8346699"/>
              <a:gd name="connsiteY99" fmla="*/ 2133600 h 3246967"/>
              <a:gd name="connsiteX100" fmla="*/ 4219199 w 8346699"/>
              <a:gd name="connsiteY100" fmla="*/ 2082800 h 3246967"/>
              <a:gd name="connsiteX101" fmla="*/ 4244599 w 8346699"/>
              <a:gd name="connsiteY101" fmla="*/ 2044700 h 3246967"/>
              <a:gd name="connsiteX102" fmla="*/ 4282699 w 8346699"/>
              <a:gd name="connsiteY102" fmla="*/ 2006600 h 3246967"/>
              <a:gd name="connsiteX103" fmla="*/ 4295399 w 8346699"/>
              <a:gd name="connsiteY103" fmla="*/ 1968500 h 3246967"/>
              <a:gd name="connsiteX104" fmla="*/ 4358899 w 8346699"/>
              <a:gd name="connsiteY104" fmla="*/ 1892300 h 3246967"/>
              <a:gd name="connsiteX105" fmla="*/ 4384299 w 8346699"/>
              <a:gd name="connsiteY105" fmla="*/ 1854200 h 3246967"/>
              <a:gd name="connsiteX106" fmla="*/ 4473199 w 8346699"/>
              <a:gd name="connsiteY106" fmla="*/ 1765300 h 3246967"/>
              <a:gd name="connsiteX107" fmla="*/ 4574799 w 8346699"/>
              <a:gd name="connsiteY107" fmla="*/ 1651000 h 3246967"/>
              <a:gd name="connsiteX108" fmla="*/ 4612899 w 8346699"/>
              <a:gd name="connsiteY108" fmla="*/ 1638300 h 3246967"/>
              <a:gd name="connsiteX109" fmla="*/ 4689099 w 8346699"/>
              <a:gd name="connsiteY109" fmla="*/ 1600200 h 3246967"/>
              <a:gd name="connsiteX110" fmla="*/ 4739899 w 8346699"/>
              <a:gd name="connsiteY110" fmla="*/ 1612900 h 3246967"/>
              <a:gd name="connsiteX111" fmla="*/ 4765299 w 8346699"/>
              <a:gd name="connsiteY111" fmla="*/ 1689100 h 3246967"/>
              <a:gd name="connsiteX112" fmla="*/ 4777999 w 8346699"/>
              <a:gd name="connsiteY112" fmla="*/ 1727200 h 3246967"/>
              <a:gd name="connsiteX113" fmla="*/ 4790699 w 8346699"/>
              <a:gd name="connsiteY113" fmla="*/ 1765300 h 3246967"/>
              <a:gd name="connsiteX114" fmla="*/ 4841499 w 8346699"/>
              <a:gd name="connsiteY114" fmla="*/ 1841500 h 3246967"/>
              <a:gd name="connsiteX115" fmla="*/ 4879599 w 8346699"/>
              <a:gd name="connsiteY115" fmla="*/ 1930400 h 3246967"/>
              <a:gd name="connsiteX116" fmla="*/ 4892299 w 8346699"/>
              <a:gd name="connsiteY116" fmla="*/ 1981200 h 3246967"/>
              <a:gd name="connsiteX117" fmla="*/ 4917699 w 8346699"/>
              <a:gd name="connsiteY117" fmla="*/ 2019300 h 3246967"/>
              <a:gd name="connsiteX118" fmla="*/ 4930399 w 8346699"/>
              <a:gd name="connsiteY118" fmla="*/ 2057400 h 3246967"/>
              <a:gd name="connsiteX119" fmla="*/ 4955799 w 8346699"/>
              <a:gd name="connsiteY119" fmla="*/ 2108200 h 3246967"/>
              <a:gd name="connsiteX120" fmla="*/ 4981199 w 8346699"/>
              <a:gd name="connsiteY120" fmla="*/ 2146300 h 3246967"/>
              <a:gd name="connsiteX121" fmla="*/ 5070099 w 8346699"/>
              <a:gd name="connsiteY121" fmla="*/ 2171700 h 3246967"/>
              <a:gd name="connsiteX122" fmla="*/ 5120899 w 8346699"/>
              <a:gd name="connsiteY122" fmla="*/ 2197100 h 3246967"/>
              <a:gd name="connsiteX123" fmla="*/ 5158999 w 8346699"/>
              <a:gd name="connsiteY123" fmla="*/ 2413000 h 3246967"/>
              <a:gd name="connsiteX124" fmla="*/ 5209799 w 8346699"/>
              <a:gd name="connsiteY124" fmla="*/ 2489200 h 3246967"/>
              <a:gd name="connsiteX125" fmla="*/ 5336799 w 8346699"/>
              <a:gd name="connsiteY125" fmla="*/ 2514600 h 3246967"/>
              <a:gd name="connsiteX126" fmla="*/ 5628899 w 8346699"/>
              <a:gd name="connsiteY126" fmla="*/ 2527300 h 3246967"/>
              <a:gd name="connsiteX127" fmla="*/ 5705099 w 8346699"/>
              <a:gd name="connsiteY127" fmla="*/ 2552700 h 3246967"/>
              <a:gd name="connsiteX128" fmla="*/ 5717799 w 8346699"/>
              <a:gd name="connsiteY128" fmla="*/ 2590800 h 3246967"/>
              <a:gd name="connsiteX129" fmla="*/ 5781299 w 8346699"/>
              <a:gd name="connsiteY129" fmla="*/ 2616200 h 3246967"/>
              <a:gd name="connsiteX130" fmla="*/ 5908299 w 8346699"/>
              <a:gd name="connsiteY130" fmla="*/ 2641600 h 3246967"/>
              <a:gd name="connsiteX131" fmla="*/ 6543299 w 8346699"/>
              <a:gd name="connsiteY131" fmla="*/ 2628900 h 3246967"/>
              <a:gd name="connsiteX132" fmla="*/ 6682999 w 8346699"/>
              <a:gd name="connsiteY132" fmla="*/ 2603500 h 3246967"/>
              <a:gd name="connsiteX133" fmla="*/ 6771899 w 8346699"/>
              <a:gd name="connsiteY133" fmla="*/ 2590800 h 3246967"/>
              <a:gd name="connsiteX134" fmla="*/ 6835399 w 8346699"/>
              <a:gd name="connsiteY134" fmla="*/ 2603500 h 3246967"/>
              <a:gd name="connsiteX135" fmla="*/ 6809999 w 8346699"/>
              <a:gd name="connsiteY135" fmla="*/ 2641600 h 3246967"/>
              <a:gd name="connsiteX136" fmla="*/ 6771899 w 8346699"/>
              <a:gd name="connsiteY136" fmla="*/ 2654300 h 3246967"/>
              <a:gd name="connsiteX137" fmla="*/ 7051299 w 8346699"/>
              <a:gd name="connsiteY137" fmla="*/ 2641600 h 3246967"/>
              <a:gd name="connsiteX138" fmla="*/ 7076699 w 8346699"/>
              <a:gd name="connsiteY138" fmla="*/ 2603500 h 3246967"/>
              <a:gd name="connsiteX139" fmla="*/ 7114799 w 8346699"/>
              <a:gd name="connsiteY139" fmla="*/ 2578100 h 3246967"/>
              <a:gd name="connsiteX140" fmla="*/ 7127499 w 8346699"/>
              <a:gd name="connsiteY140" fmla="*/ 2540000 h 3246967"/>
              <a:gd name="connsiteX141" fmla="*/ 7216399 w 8346699"/>
              <a:gd name="connsiteY141" fmla="*/ 2425700 h 3246967"/>
              <a:gd name="connsiteX142" fmla="*/ 7254499 w 8346699"/>
              <a:gd name="connsiteY142" fmla="*/ 2349500 h 3246967"/>
              <a:gd name="connsiteX143" fmla="*/ 7343399 w 8346699"/>
              <a:gd name="connsiteY143" fmla="*/ 2286000 h 3246967"/>
              <a:gd name="connsiteX144" fmla="*/ 7394199 w 8346699"/>
              <a:gd name="connsiteY144" fmla="*/ 2247900 h 3246967"/>
              <a:gd name="connsiteX145" fmla="*/ 7470399 w 8346699"/>
              <a:gd name="connsiteY145" fmla="*/ 2184400 h 3246967"/>
              <a:gd name="connsiteX146" fmla="*/ 7508499 w 8346699"/>
              <a:gd name="connsiteY146" fmla="*/ 2171700 h 3246967"/>
              <a:gd name="connsiteX147" fmla="*/ 7610099 w 8346699"/>
              <a:gd name="connsiteY147" fmla="*/ 2133600 h 3246967"/>
              <a:gd name="connsiteX148" fmla="*/ 7635499 w 8346699"/>
              <a:gd name="connsiteY148" fmla="*/ 2095500 h 3246967"/>
              <a:gd name="connsiteX149" fmla="*/ 7686299 w 8346699"/>
              <a:gd name="connsiteY149" fmla="*/ 2082800 h 3246967"/>
              <a:gd name="connsiteX150" fmla="*/ 7724399 w 8346699"/>
              <a:gd name="connsiteY150" fmla="*/ 2057400 h 3246967"/>
              <a:gd name="connsiteX151" fmla="*/ 7762499 w 8346699"/>
              <a:gd name="connsiteY151" fmla="*/ 2044700 h 3246967"/>
              <a:gd name="connsiteX152" fmla="*/ 7800599 w 8346699"/>
              <a:gd name="connsiteY152" fmla="*/ 2019300 h 3246967"/>
              <a:gd name="connsiteX153" fmla="*/ 7838699 w 8346699"/>
              <a:gd name="connsiteY153" fmla="*/ 1981200 h 3246967"/>
              <a:gd name="connsiteX154" fmla="*/ 7940299 w 8346699"/>
              <a:gd name="connsiteY154" fmla="*/ 1943100 h 3246967"/>
              <a:gd name="connsiteX155" fmla="*/ 7978399 w 8346699"/>
              <a:gd name="connsiteY155" fmla="*/ 1905000 h 3246967"/>
              <a:gd name="connsiteX156" fmla="*/ 8079999 w 8346699"/>
              <a:gd name="connsiteY156" fmla="*/ 1854200 h 3246967"/>
              <a:gd name="connsiteX157" fmla="*/ 8105399 w 8346699"/>
              <a:gd name="connsiteY157" fmla="*/ 1816100 h 3246967"/>
              <a:gd name="connsiteX158" fmla="*/ 8156199 w 8346699"/>
              <a:gd name="connsiteY158" fmla="*/ 1803400 h 3246967"/>
              <a:gd name="connsiteX159" fmla="*/ 8346699 w 8346699"/>
              <a:gd name="connsiteY159" fmla="*/ 1765300 h 3246967"/>
              <a:gd name="connsiteX160" fmla="*/ 8283199 w 8346699"/>
              <a:gd name="connsiteY160" fmla="*/ 1752600 h 3246967"/>
              <a:gd name="connsiteX161" fmla="*/ 8245099 w 8346699"/>
              <a:gd name="connsiteY161" fmla="*/ 1739900 h 3246967"/>
              <a:gd name="connsiteX162" fmla="*/ 8156199 w 8346699"/>
              <a:gd name="connsiteY162" fmla="*/ 1727200 h 3246967"/>
              <a:gd name="connsiteX163" fmla="*/ 8079999 w 8346699"/>
              <a:gd name="connsiteY163" fmla="*/ 1714500 h 3246967"/>
              <a:gd name="connsiteX164" fmla="*/ 7889499 w 8346699"/>
              <a:gd name="connsiteY164" fmla="*/ 1727200 h 3246967"/>
              <a:gd name="connsiteX165" fmla="*/ 7851399 w 8346699"/>
              <a:gd name="connsiteY165" fmla="*/ 1752600 h 3246967"/>
              <a:gd name="connsiteX166" fmla="*/ 7813299 w 8346699"/>
              <a:gd name="connsiteY166" fmla="*/ 1765300 h 3246967"/>
              <a:gd name="connsiteX167" fmla="*/ 7737099 w 8346699"/>
              <a:gd name="connsiteY167" fmla="*/ 1803400 h 3246967"/>
              <a:gd name="connsiteX168" fmla="*/ 7622799 w 8346699"/>
              <a:gd name="connsiteY168" fmla="*/ 1905000 h 3246967"/>
              <a:gd name="connsiteX169" fmla="*/ 7521199 w 8346699"/>
              <a:gd name="connsiteY169" fmla="*/ 2057400 h 3246967"/>
              <a:gd name="connsiteX170" fmla="*/ 7495799 w 8346699"/>
              <a:gd name="connsiteY170" fmla="*/ 2095500 h 3246967"/>
              <a:gd name="connsiteX171" fmla="*/ 7406899 w 8346699"/>
              <a:gd name="connsiteY171" fmla="*/ 2171700 h 3246967"/>
              <a:gd name="connsiteX172" fmla="*/ 7368799 w 8346699"/>
              <a:gd name="connsiteY172" fmla="*/ 2197100 h 3246967"/>
              <a:gd name="connsiteX173" fmla="*/ 7292599 w 8346699"/>
              <a:gd name="connsiteY173" fmla="*/ 2247900 h 3246967"/>
              <a:gd name="connsiteX174" fmla="*/ 7216399 w 8346699"/>
              <a:gd name="connsiteY174" fmla="*/ 2324100 h 3246967"/>
              <a:gd name="connsiteX175" fmla="*/ 7178299 w 8346699"/>
              <a:gd name="connsiteY175" fmla="*/ 2362200 h 3246967"/>
              <a:gd name="connsiteX176" fmla="*/ 7140199 w 8346699"/>
              <a:gd name="connsiteY176" fmla="*/ 2413000 h 3246967"/>
              <a:gd name="connsiteX177" fmla="*/ 7051299 w 8346699"/>
              <a:gd name="connsiteY177" fmla="*/ 2527300 h 3246967"/>
              <a:gd name="connsiteX178" fmla="*/ 7000499 w 8346699"/>
              <a:gd name="connsiteY178" fmla="*/ 2540000 h 3246967"/>
              <a:gd name="connsiteX179" fmla="*/ 6619499 w 8346699"/>
              <a:gd name="connsiteY179" fmla="*/ 2552700 h 3246967"/>
              <a:gd name="connsiteX180" fmla="*/ 6568699 w 8346699"/>
              <a:gd name="connsiteY180" fmla="*/ 2540000 h 3246967"/>
              <a:gd name="connsiteX181" fmla="*/ 6301999 w 8346699"/>
              <a:gd name="connsiteY181" fmla="*/ 2514600 h 3246967"/>
              <a:gd name="connsiteX182" fmla="*/ 6225799 w 8346699"/>
              <a:gd name="connsiteY182" fmla="*/ 2501900 h 3246967"/>
              <a:gd name="connsiteX183" fmla="*/ 6149599 w 8346699"/>
              <a:gd name="connsiteY183" fmla="*/ 2476500 h 3246967"/>
              <a:gd name="connsiteX184" fmla="*/ 6022599 w 8346699"/>
              <a:gd name="connsiteY184" fmla="*/ 2438400 h 3246967"/>
              <a:gd name="connsiteX185" fmla="*/ 5984499 w 8346699"/>
              <a:gd name="connsiteY185" fmla="*/ 2413000 h 3246967"/>
              <a:gd name="connsiteX186" fmla="*/ 5933699 w 8346699"/>
              <a:gd name="connsiteY186" fmla="*/ 2400300 h 3246967"/>
              <a:gd name="connsiteX187" fmla="*/ 5832099 w 8346699"/>
              <a:gd name="connsiteY187" fmla="*/ 2349500 h 3246967"/>
              <a:gd name="connsiteX188" fmla="*/ 5806699 w 8346699"/>
              <a:gd name="connsiteY188" fmla="*/ 2311400 h 3246967"/>
              <a:gd name="connsiteX189" fmla="*/ 5768599 w 8346699"/>
              <a:gd name="connsiteY189" fmla="*/ 2273300 h 3246967"/>
              <a:gd name="connsiteX190" fmla="*/ 5755899 w 8346699"/>
              <a:gd name="connsiteY190" fmla="*/ 2235200 h 3246967"/>
              <a:gd name="connsiteX191" fmla="*/ 5692399 w 8346699"/>
              <a:gd name="connsiteY191" fmla="*/ 2171700 h 3246967"/>
              <a:gd name="connsiteX192" fmla="*/ 5641599 w 8346699"/>
              <a:gd name="connsiteY192" fmla="*/ 2095500 h 3246967"/>
              <a:gd name="connsiteX193" fmla="*/ 5616199 w 8346699"/>
              <a:gd name="connsiteY193" fmla="*/ 2057400 h 3246967"/>
              <a:gd name="connsiteX194" fmla="*/ 5387599 w 8346699"/>
              <a:gd name="connsiteY194" fmla="*/ 2044700 h 3246967"/>
              <a:gd name="connsiteX195" fmla="*/ 5324099 w 8346699"/>
              <a:gd name="connsiteY195" fmla="*/ 2019300 h 3246967"/>
              <a:gd name="connsiteX196" fmla="*/ 5235199 w 8346699"/>
              <a:gd name="connsiteY196" fmla="*/ 2006600 h 3246967"/>
              <a:gd name="connsiteX197" fmla="*/ 5158999 w 8346699"/>
              <a:gd name="connsiteY197" fmla="*/ 1943100 h 3246967"/>
              <a:gd name="connsiteX198" fmla="*/ 5120899 w 8346699"/>
              <a:gd name="connsiteY198" fmla="*/ 1917700 h 3246967"/>
              <a:gd name="connsiteX199" fmla="*/ 5095499 w 8346699"/>
              <a:gd name="connsiteY199" fmla="*/ 1866900 h 3246967"/>
              <a:gd name="connsiteX200" fmla="*/ 5082799 w 8346699"/>
              <a:gd name="connsiteY200" fmla="*/ 1816100 h 3246967"/>
              <a:gd name="connsiteX201" fmla="*/ 5057399 w 8346699"/>
              <a:gd name="connsiteY201" fmla="*/ 1752600 h 3246967"/>
              <a:gd name="connsiteX202" fmla="*/ 5044699 w 8346699"/>
              <a:gd name="connsiteY202" fmla="*/ 1511300 h 3246967"/>
              <a:gd name="connsiteX203" fmla="*/ 5031999 w 8346699"/>
              <a:gd name="connsiteY203" fmla="*/ 1422400 h 3246967"/>
              <a:gd name="connsiteX204" fmla="*/ 5019299 w 8346699"/>
              <a:gd name="connsiteY204" fmla="*/ 1270000 h 3246967"/>
              <a:gd name="connsiteX205" fmla="*/ 4993899 w 8346699"/>
              <a:gd name="connsiteY205" fmla="*/ 1104900 h 3246967"/>
              <a:gd name="connsiteX206" fmla="*/ 4930399 w 8346699"/>
              <a:gd name="connsiteY206" fmla="*/ 1028700 h 3246967"/>
              <a:gd name="connsiteX207" fmla="*/ 4841499 w 8346699"/>
              <a:gd name="connsiteY207" fmla="*/ 927100 h 3246967"/>
              <a:gd name="connsiteX208" fmla="*/ 4790699 w 8346699"/>
              <a:gd name="connsiteY208" fmla="*/ 876300 h 3246967"/>
              <a:gd name="connsiteX209" fmla="*/ 4765299 w 8346699"/>
              <a:gd name="connsiteY209" fmla="*/ 838200 h 3246967"/>
              <a:gd name="connsiteX210" fmla="*/ 4638299 w 8346699"/>
              <a:gd name="connsiteY210" fmla="*/ 800100 h 3246967"/>
              <a:gd name="connsiteX211" fmla="*/ 4511299 w 8346699"/>
              <a:gd name="connsiteY211" fmla="*/ 812800 h 3246967"/>
              <a:gd name="connsiteX212" fmla="*/ 4473199 w 8346699"/>
              <a:gd name="connsiteY212" fmla="*/ 825500 h 3246967"/>
              <a:gd name="connsiteX213" fmla="*/ 4409699 w 8346699"/>
              <a:gd name="connsiteY213" fmla="*/ 901700 h 3246967"/>
              <a:gd name="connsiteX214" fmla="*/ 4396999 w 8346699"/>
              <a:gd name="connsiteY214" fmla="*/ 939800 h 3246967"/>
              <a:gd name="connsiteX215" fmla="*/ 4371599 w 8346699"/>
              <a:gd name="connsiteY215" fmla="*/ 977900 h 3246967"/>
              <a:gd name="connsiteX216" fmla="*/ 4320799 w 8346699"/>
              <a:gd name="connsiteY216" fmla="*/ 1092200 h 3246967"/>
              <a:gd name="connsiteX217" fmla="*/ 4308099 w 8346699"/>
              <a:gd name="connsiteY217" fmla="*/ 1155700 h 3246967"/>
              <a:gd name="connsiteX218" fmla="*/ 4282699 w 8346699"/>
              <a:gd name="connsiteY218" fmla="*/ 1308100 h 3246967"/>
              <a:gd name="connsiteX219" fmla="*/ 4269999 w 8346699"/>
              <a:gd name="connsiteY219" fmla="*/ 1346200 h 3246967"/>
              <a:gd name="connsiteX220" fmla="*/ 4244599 w 8346699"/>
              <a:gd name="connsiteY220" fmla="*/ 1384300 h 3246967"/>
              <a:gd name="connsiteX221" fmla="*/ 4231899 w 8346699"/>
              <a:gd name="connsiteY221" fmla="*/ 1447800 h 3246967"/>
              <a:gd name="connsiteX222" fmla="*/ 4219199 w 8346699"/>
              <a:gd name="connsiteY222" fmla="*/ 1524000 h 3246967"/>
              <a:gd name="connsiteX223" fmla="*/ 4193799 w 8346699"/>
              <a:gd name="connsiteY223" fmla="*/ 1600200 h 3246967"/>
              <a:gd name="connsiteX224" fmla="*/ 4181099 w 8346699"/>
              <a:gd name="connsiteY224" fmla="*/ 1651000 h 3246967"/>
              <a:gd name="connsiteX225" fmla="*/ 4155699 w 8346699"/>
              <a:gd name="connsiteY225" fmla="*/ 1816100 h 3246967"/>
              <a:gd name="connsiteX226" fmla="*/ 4142999 w 8346699"/>
              <a:gd name="connsiteY226" fmla="*/ 1854200 h 3246967"/>
              <a:gd name="connsiteX227" fmla="*/ 4130299 w 8346699"/>
              <a:gd name="connsiteY227" fmla="*/ 1905000 h 3246967"/>
              <a:gd name="connsiteX228" fmla="*/ 4104899 w 8346699"/>
              <a:gd name="connsiteY228" fmla="*/ 2070100 h 3246967"/>
              <a:gd name="connsiteX229" fmla="*/ 4092199 w 8346699"/>
              <a:gd name="connsiteY229" fmla="*/ 2108200 h 3246967"/>
              <a:gd name="connsiteX230" fmla="*/ 4015999 w 8346699"/>
              <a:gd name="connsiteY230" fmla="*/ 2184400 h 3246967"/>
              <a:gd name="connsiteX231" fmla="*/ 3939799 w 8346699"/>
              <a:gd name="connsiteY231" fmla="*/ 2235200 h 3246967"/>
              <a:gd name="connsiteX232" fmla="*/ 3901699 w 8346699"/>
              <a:gd name="connsiteY232" fmla="*/ 2197100 h 3246967"/>
              <a:gd name="connsiteX233" fmla="*/ 3838199 w 8346699"/>
              <a:gd name="connsiteY233" fmla="*/ 2108200 h 3246967"/>
              <a:gd name="connsiteX234" fmla="*/ 3800099 w 8346699"/>
              <a:gd name="connsiteY234" fmla="*/ 2006600 h 3246967"/>
              <a:gd name="connsiteX235" fmla="*/ 3787399 w 8346699"/>
              <a:gd name="connsiteY235" fmla="*/ 1955800 h 3246967"/>
              <a:gd name="connsiteX236" fmla="*/ 3749299 w 8346699"/>
              <a:gd name="connsiteY236" fmla="*/ 1917700 h 3246967"/>
              <a:gd name="connsiteX237" fmla="*/ 3685799 w 8346699"/>
              <a:gd name="connsiteY237" fmla="*/ 1841500 h 3246967"/>
              <a:gd name="connsiteX238" fmla="*/ 3673099 w 8346699"/>
              <a:gd name="connsiteY238" fmla="*/ 1803400 h 3246967"/>
              <a:gd name="connsiteX239" fmla="*/ 3634999 w 8346699"/>
              <a:gd name="connsiteY239" fmla="*/ 1790700 h 3246967"/>
              <a:gd name="connsiteX240" fmla="*/ 3596899 w 8346699"/>
              <a:gd name="connsiteY240" fmla="*/ 1752600 h 3246967"/>
              <a:gd name="connsiteX241" fmla="*/ 3546099 w 8346699"/>
              <a:gd name="connsiteY241" fmla="*/ 1676400 h 3246967"/>
              <a:gd name="connsiteX242" fmla="*/ 3533399 w 8346699"/>
              <a:gd name="connsiteY242" fmla="*/ 1638300 h 3246967"/>
              <a:gd name="connsiteX243" fmla="*/ 3495299 w 8346699"/>
              <a:gd name="connsiteY243" fmla="*/ 1587500 h 3246967"/>
              <a:gd name="connsiteX244" fmla="*/ 3457199 w 8346699"/>
              <a:gd name="connsiteY244" fmla="*/ 1485900 h 3246967"/>
              <a:gd name="connsiteX245" fmla="*/ 3419099 w 8346699"/>
              <a:gd name="connsiteY245" fmla="*/ 1422400 h 3246967"/>
              <a:gd name="connsiteX246" fmla="*/ 3380999 w 8346699"/>
              <a:gd name="connsiteY246" fmla="*/ 1320800 h 3246967"/>
              <a:gd name="connsiteX247" fmla="*/ 3317499 w 8346699"/>
              <a:gd name="connsiteY247" fmla="*/ 1193800 h 3246967"/>
              <a:gd name="connsiteX248" fmla="*/ 3203199 w 8346699"/>
              <a:gd name="connsiteY248" fmla="*/ 1143000 h 3246967"/>
              <a:gd name="connsiteX249" fmla="*/ 3165099 w 8346699"/>
              <a:gd name="connsiteY249" fmla="*/ 1130300 h 3246967"/>
              <a:gd name="connsiteX250" fmla="*/ 3012699 w 8346699"/>
              <a:gd name="connsiteY250" fmla="*/ 1168400 h 3246967"/>
              <a:gd name="connsiteX251" fmla="*/ 2974599 w 8346699"/>
              <a:gd name="connsiteY251" fmla="*/ 1193800 h 3246967"/>
              <a:gd name="connsiteX252" fmla="*/ 2923799 w 8346699"/>
              <a:gd name="connsiteY252" fmla="*/ 1219200 h 3246967"/>
              <a:gd name="connsiteX253" fmla="*/ 2885699 w 8346699"/>
              <a:gd name="connsiteY253" fmla="*/ 1244600 h 3246967"/>
              <a:gd name="connsiteX254" fmla="*/ 2834899 w 8346699"/>
              <a:gd name="connsiteY254" fmla="*/ 1257300 h 3246967"/>
              <a:gd name="connsiteX255" fmla="*/ 2796799 w 8346699"/>
              <a:gd name="connsiteY255" fmla="*/ 1308100 h 3246967"/>
              <a:gd name="connsiteX256" fmla="*/ 2758699 w 8346699"/>
              <a:gd name="connsiteY256" fmla="*/ 1320800 h 3246967"/>
              <a:gd name="connsiteX257" fmla="*/ 2733299 w 8346699"/>
              <a:gd name="connsiteY257" fmla="*/ 1358900 h 3246967"/>
              <a:gd name="connsiteX258" fmla="*/ 2657099 w 8346699"/>
              <a:gd name="connsiteY258" fmla="*/ 1435100 h 3246967"/>
              <a:gd name="connsiteX259" fmla="*/ 2631699 w 8346699"/>
              <a:gd name="connsiteY259" fmla="*/ 1498600 h 3246967"/>
              <a:gd name="connsiteX260" fmla="*/ 2618999 w 8346699"/>
              <a:gd name="connsiteY260" fmla="*/ 1562100 h 3246967"/>
              <a:gd name="connsiteX261" fmla="*/ 2580899 w 8346699"/>
              <a:gd name="connsiteY261" fmla="*/ 1612900 h 3246967"/>
              <a:gd name="connsiteX262" fmla="*/ 2542799 w 8346699"/>
              <a:gd name="connsiteY262" fmla="*/ 1689100 h 3246967"/>
              <a:gd name="connsiteX263" fmla="*/ 2517399 w 8346699"/>
              <a:gd name="connsiteY263" fmla="*/ 1828800 h 3246967"/>
              <a:gd name="connsiteX264" fmla="*/ 2504699 w 8346699"/>
              <a:gd name="connsiteY264" fmla="*/ 1866900 h 3246967"/>
              <a:gd name="connsiteX265" fmla="*/ 2491999 w 8346699"/>
              <a:gd name="connsiteY265" fmla="*/ 1943100 h 3246967"/>
              <a:gd name="connsiteX266" fmla="*/ 2466599 w 8346699"/>
              <a:gd name="connsiteY266" fmla="*/ 1981200 h 3246967"/>
              <a:gd name="connsiteX267" fmla="*/ 2441199 w 8346699"/>
              <a:gd name="connsiteY267" fmla="*/ 2057400 h 3246967"/>
              <a:gd name="connsiteX268" fmla="*/ 2390399 w 8346699"/>
              <a:gd name="connsiteY268" fmla="*/ 2146300 h 3246967"/>
              <a:gd name="connsiteX269" fmla="*/ 2352299 w 8346699"/>
              <a:gd name="connsiteY269" fmla="*/ 2222500 h 3246967"/>
              <a:gd name="connsiteX270" fmla="*/ 2326899 w 8346699"/>
              <a:gd name="connsiteY270" fmla="*/ 2273300 h 3246967"/>
              <a:gd name="connsiteX271" fmla="*/ 2250699 w 8346699"/>
              <a:gd name="connsiteY271" fmla="*/ 2336800 h 3246967"/>
              <a:gd name="connsiteX272" fmla="*/ 2237999 w 8346699"/>
              <a:gd name="connsiteY272" fmla="*/ 2374900 h 3246967"/>
              <a:gd name="connsiteX273" fmla="*/ 2149099 w 8346699"/>
              <a:gd name="connsiteY273" fmla="*/ 2438400 h 3246967"/>
              <a:gd name="connsiteX274" fmla="*/ 2072899 w 8346699"/>
              <a:gd name="connsiteY274" fmla="*/ 2501900 h 3246967"/>
              <a:gd name="connsiteX275" fmla="*/ 1996699 w 8346699"/>
              <a:gd name="connsiteY275" fmla="*/ 2527300 h 3246967"/>
              <a:gd name="connsiteX276" fmla="*/ 1945899 w 8346699"/>
              <a:gd name="connsiteY276" fmla="*/ 2552700 h 3246967"/>
              <a:gd name="connsiteX277" fmla="*/ 1844299 w 8346699"/>
              <a:gd name="connsiteY277" fmla="*/ 2565400 h 3246967"/>
              <a:gd name="connsiteX278" fmla="*/ 1628399 w 8346699"/>
              <a:gd name="connsiteY278" fmla="*/ 2552700 h 3246967"/>
              <a:gd name="connsiteX279" fmla="*/ 1552199 w 8346699"/>
              <a:gd name="connsiteY279" fmla="*/ 2489200 h 3246967"/>
              <a:gd name="connsiteX280" fmla="*/ 1488699 w 8346699"/>
              <a:gd name="connsiteY280" fmla="*/ 2374900 h 3246967"/>
              <a:gd name="connsiteX281" fmla="*/ 1475999 w 8346699"/>
              <a:gd name="connsiteY281" fmla="*/ 2311400 h 3246967"/>
              <a:gd name="connsiteX282" fmla="*/ 1450599 w 8346699"/>
              <a:gd name="connsiteY282" fmla="*/ 2273300 h 3246967"/>
              <a:gd name="connsiteX283" fmla="*/ 1412499 w 8346699"/>
              <a:gd name="connsiteY283" fmla="*/ 2197100 h 3246967"/>
              <a:gd name="connsiteX284" fmla="*/ 1399799 w 8346699"/>
              <a:gd name="connsiteY284" fmla="*/ 2019300 h 3246967"/>
              <a:gd name="connsiteX285" fmla="*/ 1374399 w 8346699"/>
              <a:gd name="connsiteY285" fmla="*/ 1943100 h 3246967"/>
              <a:gd name="connsiteX286" fmla="*/ 1361699 w 8346699"/>
              <a:gd name="connsiteY286" fmla="*/ 1752600 h 3246967"/>
              <a:gd name="connsiteX287" fmla="*/ 1336299 w 8346699"/>
              <a:gd name="connsiteY287" fmla="*/ 1651000 h 3246967"/>
              <a:gd name="connsiteX288" fmla="*/ 1298199 w 8346699"/>
              <a:gd name="connsiteY288" fmla="*/ 1498600 h 3246967"/>
              <a:gd name="connsiteX289" fmla="*/ 1272799 w 8346699"/>
              <a:gd name="connsiteY289" fmla="*/ 1435100 h 3246967"/>
              <a:gd name="connsiteX290" fmla="*/ 1260099 w 8346699"/>
              <a:gd name="connsiteY290" fmla="*/ 1397000 h 3246967"/>
              <a:gd name="connsiteX291" fmla="*/ 1196599 w 8346699"/>
              <a:gd name="connsiteY291" fmla="*/ 1320800 h 3246967"/>
              <a:gd name="connsiteX292" fmla="*/ 1171199 w 8346699"/>
              <a:gd name="connsiteY292" fmla="*/ 1282700 h 3246967"/>
              <a:gd name="connsiteX293" fmla="*/ 1094999 w 8346699"/>
              <a:gd name="connsiteY293" fmla="*/ 1206500 h 3246967"/>
              <a:gd name="connsiteX294" fmla="*/ 1056899 w 8346699"/>
              <a:gd name="connsiteY294" fmla="*/ 1104900 h 3246967"/>
              <a:gd name="connsiteX295" fmla="*/ 1044199 w 8346699"/>
              <a:gd name="connsiteY295" fmla="*/ 1066800 h 3246967"/>
              <a:gd name="connsiteX296" fmla="*/ 1006099 w 8346699"/>
              <a:gd name="connsiteY296" fmla="*/ 1016000 h 3246967"/>
              <a:gd name="connsiteX297" fmla="*/ 980699 w 8346699"/>
              <a:gd name="connsiteY297" fmla="*/ 952500 h 3246967"/>
              <a:gd name="connsiteX298" fmla="*/ 942599 w 8346699"/>
              <a:gd name="connsiteY298" fmla="*/ 863600 h 3246967"/>
              <a:gd name="connsiteX299" fmla="*/ 904499 w 8346699"/>
              <a:gd name="connsiteY299" fmla="*/ 647700 h 3246967"/>
              <a:gd name="connsiteX300" fmla="*/ 891799 w 8346699"/>
              <a:gd name="connsiteY300" fmla="*/ 609600 h 3246967"/>
              <a:gd name="connsiteX301" fmla="*/ 828299 w 8346699"/>
              <a:gd name="connsiteY301" fmla="*/ 533400 h 3246967"/>
              <a:gd name="connsiteX302" fmla="*/ 815599 w 8346699"/>
              <a:gd name="connsiteY302" fmla="*/ 495300 h 3246967"/>
              <a:gd name="connsiteX303" fmla="*/ 726699 w 8346699"/>
              <a:gd name="connsiteY303" fmla="*/ 419100 h 3246967"/>
              <a:gd name="connsiteX304" fmla="*/ 650499 w 8346699"/>
              <a:gd name="connsiteY304" fmla="*/ 368300 h 3246967"/>
              <a:gd name="connsiteX305" fmla="*/ 574299 w 8346699"/>
              <a:gd name="connsiteY305" fmla="*/ 342900 h 3246967"/>
              <a:gd name="connsiteX306" fmla="*/ 536199 w 8346699"/>
              <a:gd name="connsiteY306" fmla="*/ 330200 h 3246967"/>
              <a:gd name="connsiteX307" fmla="*/ 447299 w 8346699"/>
              <a:gd name="connsiteY307" fmla="*/ 266700 h 3246967"/>
              <a:gd name="connsiteX308" fmla="*/ 396499 w 8346699"/>
              <a:gd name="connsiteY308" fmla="*/ 241300 h 3246967"/>
              <a:gd name="connsiteX309" fmla="*/ 358399 w 8346699"/>
              <a:gd name="connsiteY309" fmla="*/ 215900 h 3246967"/>
              <a:gd name="connsiteX310" fmla="*/ 307599 w 8346699"/>
              <a:gd name="connsiteY310" fmla="*/ 190500 h 3246967"/>
              <a:gd name="connsiteX311" fmla="*/ 218699 w 8346699"/>
              <a:gd name="connsiteY311" fmla="*/ 127000 h 3246967"/>
              <a:gd name="connsiteX312" fmla="*/ 180599 w 8346699"/>
              <a:gd name="connsiteY312" fmla="*/ 114300 h 3246967"/>
              <a:gd name="connsiteX313" fmla="*/ 129799 w 8346699"/>
              <a:gd name="connsiteY313" fmla="*/ 38100 h 3246967"/>
              <a:gd name="connsiteX314" fmla="*/ 2799 w 8346699"/>
              <a:gd name="connsiteY31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453899 w 8346699"/>
              <a:gd name="connsiteY17" fmla="*/ 2755900 h 3246967"/>
              <a:gd name="connsiteX18" fmla="*/ 2364999 w 8346699"/>
              <a:gd name="connsiteY18" fmla="*/ 2870200 h 3246967"/>
              <a:gd name="connsiteX19" fmla="*/ 2288799 w 8346699"/>
              <a:gd name="connsiteY19" fmla="*/ 2933700 h 3246967"/>
              <a:gd name="connsiteX20" fmla="*/ 2161799 w 8346699"/>
              <a:gd name="connsiteY20" fmla="*/ 3022600 h 3246967"/>
              <a:gd name="connsiteX21" fmla="*/ 2110999 w 8346699"/>
              <a:gd name="connsiteY21" fmla="*/ 3048000 h 3246967"/>
              <a:gd name="connsiteX22" fmla="*/ 2072899 w 8346699"/>
              <a:gd name="connsiteY22" fmla="*/ 3073400 h 3246967"/>
              <a:gd name="connsiteX23" fmla="*/ 1996699 w 8346699"/>
              <a:gd name="connsiteY23" fmla="*/ 3098800 h 3246967"/>
              <a:gd name="connsiteX24" fmla="*/ 1958599 w 8346699"/>
              <a:gd name="connsiteY24" fmla="*/ 3111500 h 3246967"/>
              <a:gd name="connsiteX25" fmla="*/ 2364999 w 8346699"/>
              <a:gd name="connsiteY25" fmla="*/ 3136900 h 3246967"/>
              <a:gd name="connsiteX26" fmla="*/ 2669799 w 8346699"/>
              <a:gd name="connsiteY26" fmla="*/ 3162300 h 3246967"/>
              <a:gd name="connsiteX27" fmla="*/ 2885699 w 8346699"/>
              <a:gd name="connsiteY27" fmla="*/ 3175000 h 3246967"/>
              <a:gd name="connsiteX28" fmla="*/ 3406399 w 8346699"/>
              <a:gd name="connsiteY28" fmla="*/ 3149600 h 3246967"/>
              <a:gd name="connsiteX29" fmla="*/ 3533399 w 8346699"/>
              <a:gd name="connsiteY29" fmla="*/ 3124200 h 3246967"/>
              <a:gd name="connsiteX30" fmla="*/ 3609599 w 8346699"/>
              <a:gd name="connsiteY30" fmla="*/ 3098800 h 3246967"/>
              <a:gd name="connsiteX31" fmla="*/ 4104899 w 8346699"/>
              <a:gd name="connsiteY31" fmla="*/ 3073400 h 3246967"/>
              <a:gd name="connsiteX32" fmla="*/ 4282699 w 8346699"/>
              <a:gd name="connsiteY32" fmla="*/ 3048000 h 3246967"/>
              <a:gd name="connsiteX33" fmla="*/ 4358899 w 8346699"/>
              <a:gd name="connsiteY33" fmla="*/ 3035300 h 3246967"/>
              <a:gd name="connsiteX34" fmla="*/ 4435099 w 8346699"/>
              <a:gd name="connsiteY34" fmla="*/ 3009900 h 3246967"/>
              <a:gd name="connsiteX35" fmla="*/ 5044699 w 8346699"/>
              <a:gd name="connsiteY35" fmla="*/ 3022600 h 3246967"/>
              <a:gd name="connsiteX36" fmla="*/ 5120899 w 8346699"/>
              <a:gd name="connsiteY36" fmla="*/ 3048000 h 3246967"/>
              <a:gd name="connsiteX37" fmla="*/ 5273299 w 8346699"/>
              <a:gd name="connsiteY37" fmla="*/ 3060700 h 3246967"/>
              <a:gd name="connsiteX38" fmla="*/ 5451099 w 8346699"/>
              <a:gd name="connsiteY38" fmla="*/ 3086100 h 3246967"/>
              <a:gd name="connsiteX39" fmla="*/ 5819399 w 8346699"/>
              <a:gd name="connsiteY39" fmla="*/ 3098800 h 3246967"/>
              <a:gd name="connsiteX40" fmla="*/ 6225799 w 8346699"/>
              <a:gd name="connsiteY40" fmla="*/ 3124200 h 3246967"/>
              <a:gd name="connsiteX41" fmla="*/ 6301999 w 8346699"/>
              <a:gd name="connsiteY41" fmla="*/ 3187700 h 3246967"/>
              <a:gd name="connsiteX42" fmla="*/ 6759199 w 8346699"/>
              <a:gd name="connsiteY42" fmla="*/ 3175000 h 3246967"/>
              <a:gd name="connsiteX43" fmla="*/ 6809999 w 8346699"/>
              <a:gd name="connsiteY43" fmla="*/ 3149600 h 3246967"/>
              <a:gd name="connsiteX44" fmla="*/ 6873499 w 8346699"/>
              <a:gd name="connsiteY44" fmla="*/ 3136900 h 3246967"/>
              <a:gd name="connsiteX45" fmla="*/ 6784599 w 8346699"/>
              <a:gd name="connsiteY45" fmla="*/ 3098800 h 3246967"/>
              <a:gd name="connsiteX46" fmla="*/ 6644899 w 8346699"/>
              <a:gd name="connsiteY46" fmla="*/ 3086100 h 3246967"/>
              <a:gd name="connsiteX47" fmla="*/ 6543299 w 8346699"/>
              <a:gd name="connsiteY47" fmla="*/ 3073400 h 3246967"/>
              <a:gd name="connsiteX48" fmla="*/ 6276599 w 8346699"/>
              <a:gd name="connsiteY48" fmla="*/ 3048000 h 3246967"/>
              <a:gd name="connsiteX49" fmla="*/ 6225799 w 8346699"/>
              <a:gd name="connsiteY49" fmla="*/ 3022600 h 3246967"/>
              <a:gd name="connsiteX50" fmla="*/ 6301999 w 8346699"/>
              <a:gd name="connsiteY50" fmla="*/ 2971800 h 3246967"/>
              <a:gd name="connsiteX51" fmla="*/ 6479799 w 8346699"/>
              <a:gd name="connsiteY51" fmla="*/ 2946400 h 3246967"/>
              <a:gd name="connsiteX52" fmla="*/ 6594099 w 8346699"/>
              <a:gd name="connsiteY52" fmla="*/ 2908300 h 3246967"/>
              <a:gd name="connsiteX53" fmla="*/ 6644899 w 8346699"/>
              <a:gd name="connsiteY53" fmla="*/ 2895600 h 3246967"/>
              <a:gd name="connsiteX54" fmla="*/ 5946399 w 8346699"/>
              <a:gd name="connsiteY54" fmla="*/ 2870200 h 3246967"/>
              <a:gd name="connsiteX55" fmla="*/ 5857499 w 8346699"/>
              <a:gd name="connsiteY55" fmla="*/ 2857500 h 3246967"/>
              <a:gd name="connsiteX56" fmla="*/ 5666999 w 8346699"/>
              <a:gd name="connsiteY56" fmla="*/ 2844800 h 3246967"/>
              <a:gd name="connsiteX57" fmla="*/ 5209799 w 8346699"/>
              <a:gd name="connsiteY57" fmla="*/ 2832100 h 3246967"/>
              <a:gd name="connsiteX58" fmla="*/ 5146299 w 8346699"/>
              <a:gd name="connsiteY58" fmla="*/ 2819400 h 3246967"/>
              <a:gd name="connsiteX59" fmla="*/ 5108199 w 8346699"/>
              <a:gd name="connsiteY59" fmla="*/ 2806700 h 3246967"/>
              <a:gd name="connsiteX60" fmla="*/ 4587499 w 8346699"/>
              <a:gd name="connsiteY60" fmla="*/ 2819400 h 3246967"/>
              <a:gd name="connsiteX61" fmla="*/ 4485899 w 8346699"/>
              <a:gd name="connsiteY61" fmla="*/ 2832100 h 3246967"/>
              <a:gd name="connsiteX62" fmla="*/ 4244599 w 8346699"/>
              <a:gd name="connsiteY62" fmla="*/ 2870200 h 3246967"/>
              <a:gd name="connsiteX63" fmla="*/ 4028699 w 8346699"/>
              <a:gd name="connsiteY63" fmla="*/ 2882900 h 3246967"/>
              <a:gd name="connsiteX64" fmla="*/ 3520699 w 8346699"/>
              <a:gd name="connsiteY64" fmla="*/ 2870200 h 3246967"/>
              <a:gd name="connsiteX65" fmla="*/ 3482599 w 8346699"/>
              <a:gd name="connsiteY65" fmla="*/ 2857500 h 3246967"/>
              <a:gd name="connsiteX66" fmla="*/ 3355599 w 8346699"/>
              <a:gd name="connsiteY66" fmla="*/ 2870200 h 3246967"/>
              <a:gd name="connsiteX67" fmla="*/ 3330199 w 8346699"/>
              <a:gd name="connsiteY67" fmla="*/ 2908300 h 3246967"/>
              <a:gd name="connsiteX68" fmla="*/ 3304799 w 8346699"/>
              <a:gd name="connsiteY68" fmla="*/ 2997200 h 3246967"/>
              <a:gd name="connsiteX69" fmla="*/ 3190499 w 8346699"/>
              <a:gd name="connsiteY69" fmla="*/ 3060700 h 3246967"/>
              <a:gd name="connsiteX70" fmla="*/ 3114299 w 8346699"/>
              <a:gd name="connsiteY70" fmla="*/ 3098800 h 3246967"/>
              <a:gd name="connsiteX71" fmla="*/ 3012699 w 8346699"/>
              <a:gd name="connsiteY71" fmla="*/ 3086100 h 3246967"/>
              <a:gd name="connsiteX72" fmla="*/ 3025399 w 8346699"/>
              <a:gd name="connsiteY72" fmla="*/ 3035300 h 3246967"/>
              <a:gd name="connsiteX73" fmla="*/ 3076199 w 8346699"/>
              <a:gd name="connsiteY73" fmla="*/ 3022600 h 3246967"/>
              <a:gd name="connsiteX74" fmla="*/ 3114299 w 8346699"/>
              <a:gd name="connsiteY74" fmla="*/ 2997200 h 3246967"/>
              <a:gd name="connsiteX75" fmla="*/ 3190499 w 8346699"/>
              <a:gd name="connsiteY75" fmla="*/ 2971800 h 3246967"/>
              <a:gd name="connsiteX76" fmla="*/ 3266699 w 8346699"/>
              <a:gd name="connsiteY76" fmla="*/ 2933700 h 3246967"/>
              <a:gd name="connsiteX77" fmla="*/ 3304799 w 8346699"/>
              <a:gd name="connsiteY77" fmla="*/ 2908300 h 3246967"/>
              <a:gd name="connsiteX78" fmla="*/ 3330199 w 8346699"/>
              <a:gd name="connsiteY78" fmla="*/ 2870200 h 3246967"/>
              <a:gd name="connsiteX79" fmla="*/ 3368299 w 8346699"/>
              <a:gd name="connsiteY79" fmla="*/ 2857500 h 3246967"/>
              <a:gd name="connsiteX80" fmla="*/ 3406399 w 8346699"/>
              <a:gd name="connsiteY80" fmla="*/ 2832100 h 3246967"/>
              <a:gd name="connsiteX81" fmla="*/ 3660399 w 8346699"/>
              <a:gd name="connsiteY81" fmla="*/ 2806700 h 3246967"/>
              <a:gd name="connsiteX82" fmla="*/ 3761999 w 8346699"/>
              <a:gd name="connsiteY82" fmla="*/ 2781300 h 3246967"/>
              <a:gd name="connsiteX83" fmla="*/ 3838199 w 8346699"/>
              <a:gd name="connsiteY83" fmla="*/ 2755900 h 3246967"/>
              <a:gd name="connsiteX84" fmla="*/ 3876299 w 8346699"/>
              <a:gd name="connsiteY84" fmla="*/ 2730500 h 3246967"/>
              <a:gd name="connsiteX85" fmla="*/ 3927099 w 8346699"/>
              <a:gd name="connsiteY85" fmla="*/ 2717800 h 3246967"/>
              <a:gd name="connsiteX86" fmla="*/ 3965199 w 8346699"/>
              <a:gd name="connsiteY86" fmla="*/ 2705100 h 3246967"/>
              <a:gd name="connsiteX87" fmla="*/ 3990599 w 8346699"/>
              <a:gd name="connsiteY87" fmla="*/ 2667000 h 3246967"/>
              <a:gd name="connsiteX88" fmla="*/ 3927099 w 8346699"/>
              <a:gd name="connsiteY88" fmla="*/ 2654300 h 3246967"/>
              <a:gd name="connsiteX89" fmla="*/ 3876299 w 8346699"/>
              <a:gd name="connsiteY89" fmla="*/ 2641600 h 3246967"/>
              <a:gd name="connsiteX90" fmla="*/ 3800099 w 8346699"/>
              <a:gd name="connsiteY90" fmla="*/ 2616200 h 3246967"/>
              <a:gd name="connsiteX91" fmla="*/ 3787399 w 8346699"/>
              <a:gd name="connsiteY91" fmla="*/ 2578100 h 3246967"/>
              <a:gd name="connsiteX92" fmla="*/ 3698499 w 8346699"/>
              <a:gd name="connsiteY92" fmla="*/ 2463800 h 3246967"/>
              <a:gd name="connsiteX93" fmla="*/ 3660399 w 8346699"/>
              <a:gd name="connsiteY93" fmla="*/ 2438400 h 3246967"/>
              <a:gd name="connsiteX94" fmla="*/ 3927099 w 8346699"/>
              <a:gd name="connsiteY94" fmla="*/ 2400300 h 3246967"/>
              <a:gd name="connsiteX95" fmla="*/ 4003299 w 8346699"/>
              <a:gd name="connsiteY95" fmla="*/ 2336800 h 3246967"/>
              <a:gd name="connsiteX96" fmla="*/ 4054099 w 8346699"/>
              <a:gd name="connsiteY96" fmla="*/ 2260600 h 3246967"/>
              <a:gd name="connsiteX97" fmla="*/ 4117599 w 8346699"/>
              <a:gd name="connsiteY97" fmla="*/ 2184400 h 3246967"/>
              <a:gd name="connsiteX98" fmla="*/ 4168399 w 8346699"/>
              <a:gd name="connsiteY98" fmla="*/ 2133600 h 3246967"/>
              <a:gd name="connsiteX99" fmla="*/ 4219199 w 8346699"/>
              <a:gd name="connsiteY99" fmla="*/ 2082800 h 3246967"/>
              <a:gd name="connsiteX100" fmla="*/ 4244599 w 8346699"/>
              <a:gd name="connsiteY100" fmla="*/ 2044700 h 3246967"/>
              <a:gd name="connsiteX101" fmla="*/ 4282699 w 8346699"/>
              <a:gd name="connsiteY101" fmla="*/ 2006600 h 3246967"/>
              <a:gd name="connsiteX102" fmla="*/ 4295399 w 8346699"/>
              <a:gd name="connsiteY102" fmla="*/ 1968500 h 3246967"/>
              <a:gd name="connsiteX103" fmla="*/ 4358899 w 8346699"/>
              <a:gd name="connsiteY103" fmla="*/ 1892300 h 3246967"/>
              <a:gd name="connsiteX104" fmla="*/ 4384299 w 8346699"/>
              <a:gd name="connsiteY104" fmla="*/ 1854200 h 3246967"/>
              <a:gd name="connsiteX105" fmla="*/ 4473199 w 8346699"/>
              <a:gd name="connsiteY105" fmla="*/ 1765300 h 3246967"/>
              <a:gd name="connsiteX106" fmla="*/ 4574799 w 8346699"/>
              <a:gd name="connsiteY106" fmla="*/ 1651000 h 3246967"/>
              <a:gd name="connsiteX107" fmla="*/ 4612899 w 8346699"/>
              <a:gd name="connsiteY107" fmla="*/ 1638300 h 3246967"/>
              <a:gd name="connsiteX108" fmla="*/ 4689099 w 8346699"/>
              <a:gd name="connsiteY108" fmla="*/ 1600200 h 3246967"/>
              <a:gd name="connsiteX109" fmla="*/ 4739899 w 8346699"/>
              <a:gd name="connsiteY109" fmla="*/ 1612900 h 3246967"/>
              <a:gd name="connsiteX110" fmla="*/ 4765299 w 8346699"/>
              <a:gd name="connsiteY110" fmla="*/ 1689100 h 3246967"/>
              <a:gd name="connsiteX111" fmla="*/ 4777999 w 8346699"/>
              <a:gd name="connsiteY111" fmla="*/ 1727200 h 3246967"/>
              <a:gd name="connsiteX112" fmla="*/ 4790699 w 8346699"/>
              <a:gd name="connsiteY112" fmla="*/ 1765300 h 3246967"/>
              <a:gd name="connsiteX113" fmla="*/ 4841499 w 8346699"/>
              <a:gd name="connsiteY113" fmla="*/ 1841500 h 3246967"/>
              <a:gd name="connsiteX114" fmla="*/ 4879599 w 8346699"/>
              <a:gd name="connsiteY114" fmla="*/ 1930400 h 3246967"/>
              <a:gd name="connsiteX115" fmla="*/ 4892299 w 8346699"/>
              <a:gd name="connsiteY115" fmla="*/ 1981200 h 3246967"/>
              <a:gd name="connsiteX116" fmla="*/ 4917699 w 8346699"/>
              <a:gd name="connsiteY116" fmla="*/ 2019300 h 3246967"/>
              <a:gd name="connsiteX117" fmla="*/ 4930399 w 8346699"/>
              <a:gd name="connsiteY117" fmla="*/ 2057400 h 3246967"/>
              <a:gd name="connsiteX118" fmla="*/ 4955799 w 8346699"/>
              <a:gd name="connsiteY118" fmla="*/ 2108200 h 3246967"/>
              <a:gd name="connsiteX119" fmla="*/ 4981199 w 8346699"/>
              <a:gd name="connsiteY119" fmla="*/ 2146300 h 3246967"/>
              <a:gd name="connsiteX120" fmla="*/ 5070099 w 8346699"/>
              <a:gd name="connsiteY120" fmla="*/ 2171700 h 3246967"/>
              <a:gd name="connsiteX121" fmla="*/ 5120899 w 8346699"/>
              <a:gd name="connsiteY121" fmla="*/ 2197100 h 3246967"/>
              <a:gd name="connsiteX122" fmla="*/ 5158999 w 8346699"/>
              <a:gd name="connsiteY122" fmla="*/ 2413000 h 3246967"/>
              <a:gd name="connsiteX123" fmla="*/ 5209799 w 8346699"/>
              <a:gd name="connsiteY123" fmla="*/ 2489200 h 3246967"/>
              <a:gd name="connsiteX124" fmla="*/ 5336799 w 8346699"/>
              <a:gd name="connsiteY124" fmla="*/ 2514600 h 3246967"/>
              <a:gd name="connsiteX125" fmla="*/ 5628899 w 8346699"/>
              <a:gd name="connsiteY125" fmla="*/ 2527300 h 3246967"/>
              <a:gd name="connsiteX126" fmla="*/ 5705099 w 8346699"/>
              <a:gd name="connsiteY126" fmla="*/ 2552700 h 3246967"/>
              <a:gd name="connsiteX127" fmla="*/ 5717799 w 8346699"/>
              <a:gd name="connsiteY127" fmla="*/ 2590800 h 3246967"/>
              <a:gd name="connsiteX128" fmla="*/ 5781299 w 8346699"/>
              <a:gd name="connsiteY128" fmla="*/ 2616200 h 3246967"/>
              <a:gd name="connsiteX129" fmla="*/ 5908299 w 8346699"/>
              <a:gd name="connsiteY129" fmla="*/ 2641600 h 3246967"/>
              <a:gd name="connsiteX130" fmla="*/ 6543299 w 8346699"/>
              <a:gd name="connsiteY130" fmla="*/ 2628900 h 3246967"/>
              <a:gd name="connsiteX131" fmla="*/ 6682999 w 8346699"/>
              <a:gd name="connsiteY131" fmla="*/ 2603500 h 3246967"/>
              <a:gd name="connsiteX132" fmla="*/ 6771899 w 8346699"/>
              <a:gd name="connsiteY132" fmla="*/ 2590800 h 3246967"/>
              <a:gd name="connsiteX133" fmla="*/ 6835399 w 8346699"/>
              <a:gd name="connsiteY133" fmla="*/ 2603500 h 3246967"/>
              <a:gd name="connsiteX134" fmla="*/ 6809999 w 8346699"/>
              <a:gd name="connsiteY134" fmla="*/ 2641600 h 3246967"/>
              <a:gd name="connsiteX135" fmla="*/ 6771899 w 8346699"/>
              <a:gd name="connsiteY135" fmla="*/ 2654300 h 3246967"/>
              <a:gd name="connsiteX136" fmla="*/ 7051299 w 8346699"/>
              <a:gd name="connsiteY136" fmla="*/ 2641600 h 3246967"/>
              <a:gd name="connsiteX137" fmla="*/ 7076699 w 8346699"/>
              <a:gd name="connsiteY137" fmla="*/ 2603500 h 3246967"/>
              <a:gd name="connsiteX138" fmla="*/ 7114799 w 8346699"/>
              <a:gd name="connsiteY138" fmla="*/ 2578100 h 3246967"/>
              <a:gd name="connsiteX139" fmla="*/ 7127499 w 8346699"/>
              <a:gd name="connsiteY139" fmla="*/ 2540000 h 3246967"/>
              <a:gd name="connsiteX140" fmla="*/ 7216399 w 8346699"/>
              <a:gd name="connsiteY140" fmla="*/ 2425700 h 3246967"/>
              <a:gd name="connsiteX141" fmla="*/ 7254499 w 8346699"/>
              <a:gd name="connsiteY141" fmla="*/ 2349500 h 3246967"/>
              <a:gd name="connsiteX142" fmla="*/ 7343399 w 8346699"/>
              <a:gd name="connsiteY142" fmla="*/ 2286000 h 3246967"/>
              <a:gd name="connsiteX143" fmla="*/ 7394199 w 8346699"/>
              <a:gd name="connsiteY143" fmla="*/ 2247900 h 3246967"/>
              <a:gd name="connsiteX144" fmla="*/ 7470399 w 8346699"/>
              <a:gd name="connsiteY144" fmla="*/ 2184400 h 3246967"/>
              <a:gd name="connsiteX145" fmla="*/ 7508499 w 8346699"/>
              <a:gd name="connsiteY145" fmla="*/ 2171700 h 3246967"/>
              <a:gd name="connsiteX146" fmla="*/ 7610099 w 8346699"/>
              <a:gd name="connsiteY146" fmla="*/ 2133600 h 3246967"/>
              <a:gd name="connsiteX147" fmla="*/ 7635499 w 8346699"/>
              <a:gd name="connsiteY147" fmla="*/ 2095500 h 3246967"/>
              <a:gd name="connsiteX148" fmla="*/ 7686299 w 8346699"/>
              <a:gd name="connsiteY148" fmla="*/ 2082800 h 3246967"/>
              <a:gd name="connsiteX149" fmla="*/ 7724399 w 8346699"/>
              <a:gd name="connsiteY149" fmla="*/ 2057400 h 3246967"/>
              <a:gd name="connsiteX150" fmla="*/ 7762499 w 8346699"/>
              <a:gd name="connsiteY150" fmla="*/ 2044700 h 3246967"/>
              <a:gd name="connsiteX151" fmla="*/ 7800599 w 8346699"/>
              <a:gd name="connsiteY151" fmla="*/ 2019300 h 3246967"/>
              <a:gd name="connsiteX152" fmla="*/ 7838699 w 8346699"/>
              <a:gd name="connsiteY152" fmla="*/ 1981200 h 3246967"/>
              <a:gd name="connsiteX153" fmla="*/ 7940299 w 8346699"/>
              <a:gd name="connsiteY153" fmla="*/ 1943100 h 3246967"/>
              <a:gd name="connsiteX154" fmla="*/ 7978399 w 8346699"/>
              <a:gd name="connsiteY154" fmla="*/ 1905000 h 3246967"/>
              <a:gd name="connsiteX155" fmla="*/ 8079999 w 8346699"/>
              <a:gd name="connsiteY155" fmla="*/ 1854200 h 3246967"/>
              <a:gd name="connsiteX156" fmla="*/ 8105399 w 8346699"/>
              <a:gd name="connsiteY156" fmla="*/ 1816100 h 3246967"/>
              <a:gd name="connsiteX157" fmla="*/ 8156199 w 8346699"/>
              <a:gd name="connsiteY157" fmla="*/ 1803400 h 3246967"/>
              <a:gd name="connsiteX158" fmla="*/ 8346699 w 8346699"/>
              <a:gd name="connsiteY158" fmla="*/ 1765300 h 3246967"/>
              <a:gd name="connsiteX159" fmla="*/ 8283199 w 8346699"/>
              <a:gd name="connsiteY159" fmla="*/ 1752600 h 3246967"/>
              <a:gd name="connsiteX160" fmla="*/ 8245099 w 8346699"/>
              <a:gd name="connsiteY160" fmla="*/ 1739900 h 3246967"/>
              <a:gd name="connsiteX161" fmla="*/ 8156199 w 8346699"/>
              <a:gd name="connsiteY161" fmla="*/ 1727200 h 3246967"/>
              <a:gd name="connsiteX162" fmla="*/ 8079999 w 8346699"/>
              <a:gd name="connsiteY162" fmla="*/ 1714500 h 3246967"/>
              <a:gd name="connsiteX163" fmla="*/ 7889499 w 8346699"/>
              <a:gd name="connsiteY163" fmla="*/ 1727200 h 3246967"/>
              <a:gd name="connsiteX164" fmla="*/ 7851399 w 8346699"/>
              <a:gd name="connsiteY164" fmla="*/ 1752600 h 3246967"/>
              <a:gd name="connsiteX165" fmla="*/ 7813299 w 8346699"/>
              <a:gd name="connsiteY165" fmla="*/ 1765300 h 3246967"/>
              <a:gd name="connsiteX166" fmla="*/ 7737099 w 8346699"/>
              <a:gd name="connsiteY166" fmla="*/ 1803400 h 3246967"/>
              <a:gd name="connsiteX167" fmla="*/ 7622799 w 8346699"/>
              <a:gd name="connsiteY167" fmla="*/ 1905000 h 3246967"/>
              <a:gd name="connsiteX168" fmla="*/ 7521199 w 8346699"/>
              <a:gd name="connsiteY168" fmla="*/ 2057400 h 3246967"/>
              <a:gd name="connsiteX169" fmla="*/ 7495799 w 8346699"/>
              <a:gd name="connsiteY169" fmla="*/ 2095500 h 3246967"/>
              <a:gd name="connsiteX170" fmla="*/ 7406899 w 8346699"/>
              <a:gd name="connsiteY170" fmla="*/ 2171700 h 3246967"/>
              <a:gd name="connsiteX171" fmla="*/ 7368799 w 8346699"/>
              <a:gd name="connsiteY171" fmla="*/ 2197100 h 3246967"/>
              <a:gd name="connsiteX172" fmla="*/ 7292599 w 8346699"/>
              <a:gd name="connsiteY172" fmla="*/ 2247900 h 3246967"/>
              <a:gd name="connsiteX173" fmla="*/ 7216399 w 8346699"/>
              <a:gd name="connsiteY173" fmla="*/ 2324100 h 3246967"/>
              <a:gd name="connsiteX174" fmla="*/ 7178299 w 8346699"/>
              <a:gd name="connsiteY174" fmla="*/ 2362200 h 3246967"/>
              <a:gd name="connsiteX175" fmla="*/ 7140199 w 8346699"/>
              <a:gd name="connsiteY175" fmla="*/ 2413000 h 3246967"/>
              <a:gd name="connsiteX176" fmla="*/ 7051299 w 8346699"/>
              <a:gd name="connsiteY176" fmla="*/ 2527300 h 3246967"/>
              <a:gd name="connsiteX177" fmla="*/ 7000499 w 8346699"/>
              <a:gd name="connsiteY177" fmla="*/ 2540000 h 3246967"/>
              <a:gd name="connsiteX178" fmla="*/ 6619499 w 8346699"/>
              <a:gd name="connsiteY178" fmla="*/ 2552700 h 3246967"/>
              <a:gd name="connsiteX179" fmla="*/ 6568699 w 8346699"/>
              <a:gd name="connsiteY179" fmla="*/ 2540000 h 3246967"/>
              <a:gd name="connsiteX180" fmla="*/ 6301999 w 8346699"/>
              <a:gd name="connsiteY180" fmla="*/ 2514600 h 3246967"/>
              <a:gd name="connsiteX181" fmla="*/ 6225799 w 8346699"/>
              <a:gd name="connsiteY181" fmla="*/ 2501900 h 3246967"/>
              <a:gd name="connsiteX182" fmla="*/ 6149599 w 8346699"/>
              <a:gd name="connsiteY182" fmla="*/ 2476500 h 3246967"/>
              <a:gd name="connsiteX183" fmla="*/ 6022599 w 8346699"/>
              <a:gd name="connsiteY183" fmla="*/ 2438400 h 3246967"/>
              <a:gd name="connsiteX184" fmla="*/ 5984499 w 8346699"/>
              <a:gd name="connsiteY184" fmla="*/ 2413000 h 3246967"/>
              <a:gd name="connsiteX185" fmla="*/ 5933699 w 8346699"/>
              <a:gd name="connsiteY185" fmla="*/ 2400300 h 3246967"/>
              <a:gd name="connsiteX186" fmla="*/ 5832099 w 8346699"/>
              <a:gd name="connsiteY186" fmla="*/ 2349500 h 3246967"/>
              <a:gd name="connsiteX187" fmla="*/ 5806699 w 8346699"/>
              <a:gd name="connsiteY187" fmla="*/ 2311400 h 3246967"/>
              <a:gd name="connsiteX188" fmla="*/ 5768599 w 8346699"/>
              <a:gd name="connsiteY188" fmla="*/ 2273300 h 3246967"/>
              <a:gd name="connsiteX189" fmla="*/ 5755899 w 8346699"/>
              <a:gd name="connsiteY189" fmla="*/ 2235200 h 3246967"/>
              <a:gd name="connsiteX190" fmla="*/ 5692399 w 8346699"/>
              <a:gd name="connsiteY190" fmla="*/ 2171700 h 3246967"/>
              <a:gd name="connsiteX191" fmla="*/ 5641599 w 8346699"/>
              <a:gd name="connsiteY191" fmla="*/ 2095500 h 3246967"/>
              <a:gd name="connsiteX192" fmla="*/ 5616199 w 8346699"/>
              <a:gd name="connsiteY192" fmla="*/ 2057400 h 3246967"/>
              <a:gd name="connsiteX193" fmla="*/ 5387599 w 8346699"/>
              <a:gd name="connsiteY193" fmla="*/ 2044700 h 3246967"/>
              <a:gd name="connsiteX194" fmla="*/ 5324099 w 8346699"/>
              <a:gd name="connsiteY194" fmla="*/ 2019300 h 3246967"/>
              <a:gd name="connsiteX195" fmla="*/ 5235199 w 8346699"/>
              <a:gd name="connsiteY195" fmla="*/ 2006600 h 3246967"/>
              <a:gd name="connsiteX196" fmla="*/ 5158999 w 8346699"/>
              <a:gd name="connsiteY196" fmla="*/ 1943100 h 3246967"/>
              <a:gd name="connsiteX197" fmla="*/ 5120899 w 8346699"/>
              <a:gd name="connsiteY197" fmla="*/ 1917700 h 3246967"/>
              <a:gd name="connsiteX198" fmla="*/ 5095499 w 8346699"/>
              <a:gd name="connsiteY198" fmla="*/ 1866900 h 3246967"/>
              <a:gd name="connsiteX199" fmla="*/ 5082799 w 8346699"/>
              <a:gd name="connsiteY199" fmla="*/ 1816100 h 3246967"/>
              <a:gd name="connsiteX200" fmla="*/ 5057399 w 8346699"/>
              <a:gd name="connsiteY200" fmla="*/ 1752600 h 3246967"/>
              <a:gd name="connsiteX201" fmla="*/ 5044699 w 8346699"/>
              <a:gd name="connsiteY201" fmla="*/ 1511300 h 3246967"/>
              <a:gd name="connsiteX202" fmla="*/ 5031999 w 8346699"/>
              <a:gd name="connsiteY202" fmla="*/ 1422400 h 3246967"/>
              <a:gd name="connsiteX203" fmla="*/ 5019299 w 8346699"/>
              <a:gd name="connsiteY203" fmla="*/ 1270000 h 3246967"/>
              <a:gd name="connsiteX204" fmla="*/ 4993899 w 8346699"/>
              <a:gd name="connsiteY204" fmla="*/ 1104900 h 3246967"/>
              <a:gd name="connsiteX205" fmla="*/ 4930399 w 8346699"/>
              <a:gd name="connsiteY205" fmla="*/ 1028700 h 3246967"/>
              <a:gd name="connsiteX206" fmla="*/ 4841499 w 8346699"/>
              <a:gd name="connsiteY206" fmla="*/ 927100 h 3246967"/>
              <a:gd name="connsiteX207" fmla="*/ 4790699 w 8346699"/>
              <a:gd name="connsiteY207" fmla="*/ 876300 h 3246967"/>
              <a:gd name="connsiteX208" fmla="*/ 4765299 w 8346699"/>
              <a:gd name="connsiteY208" fmla="*/ 838200 h 3246967"/>
              <a:gd name="connsiteX209" fmla="*/ 4638299 w 8346699"/>
              <a:gd name="connsiteY209" fmla="*/ 800100 h 3246967"/>
              <a:gd name="connsiteX210" fmla="*/ 4511299 w 8346699"/>
              <a:gd name="connsiteY210" fmla="*/ 812800 h 3246967"/>
              <a:gd name="connsiteX211" fmla="*/ 4473199 w 8346699"/>
              <a:gd name="connsiteY211" fmla="*/ 825500 h 3246967"/>
              <a:gd name="connsiteX212" fmla="*/ 4409699 w 8346699"/>
              <a:gd name="connsiteY212" fmla="*/ 901700 h 3246967"/>
              <a:gd name="connsiteX213" fmla="*/ 4396999 w 8346699"/>
              <a:gd name="connsiteY213" fmla="*/ 939800 h 3246967"/>
              <a:gd name="connsiteX214" fmla="*/ 4371599 w 8346699"/>
              <a:gd name="connsiteY214" fmla="*/ 977900 h 3246967"/>
              <a:gd name="connsiteX215" fmla="*/ 4320799 w 8346699"/>
              <a:gd name="connsiteY215" fmla="*/ 1092200 h 3246967"/>
              <a:gd name="connsiteX216" fmla="*/ 4308099 w 8346699"/>
              <a:gd name="connsiteY216" fmla="*/ 1155700 h 3246967"/>
              <a:gd name="connsiteX217" fmla="*/ 4282699 w 8346699"/>
              <a:gd name="connsiteY217" fmla="*/ 1308100 h 3246967"/>
              <a:gd name="connsiteX218" fmla="*/ 4269999 w 8346699"/>
              <a:gd name="connsiteY218" fmla="*/ 1346200 h 3246967"/>
              <a:gd name="connsiteX219" fmla="*/ 4244599 w 8346699"/>
              <a:gd name="connsiteY219" fmla="*/ 1384300 h 3246967"/>
              <a:gd name="connsiteX220" fmla="*/ 4231899 w 8346699"/>
              <a:gd name="connsiteY220" fmla="*/ 1447800 h 3246967"/>
              <a:gd name="connsiteX221" fmla="*/ 4219199 w 8346699"/>
              <a:gd name="connsiteY221" fmla="*/ 1524000 h 3246967"/>
              <a:gd name="connsiteX222" fmla="*/ 4193799 w 8346699"/>
              <a:gd name="connsiteY222" fmla="*/ 1600200 h 3246967"/>
              <a:gd name="connsiteX223" fmla="*/ 4181099 w 8346699"/>
              <a:gd name="connsiteY223" fmla="*/ 1651000 h 3246967"/>
              <a:gd name="connsiteX224" fmla="*/ 4155699 w 8346699"/>
              <a:gd name="connsiteY224" fmla="*/ 1816100 h 3246967"/>
              <a:gd name="connsiteX225" fmla="*/ 4142999 w 8346699"/>
              <a:gd name="connsiteY225" fmla="*/ 1854200 h 3246967"/>
              <a:gd name="connsiteX226" fmla="*/ 4130299 w 8346699"/>
              <a:gd name="connsiteY226" fmla="*/ 1905000 h 3246967"/>
              <a:gd name="connsiteX227" fmla="*/ 4104899 w 8346699"/>
              <a:gd name="connsiteY227" fmla="*/ 2070100 h 3246967"/>
              <a:gd name="connsiteX228" fmla="*/ 4092199 w 8346699"/>
              <a:gd name="connsiteY228" fmla="*/ 2108200 h 3246967"/>
              <a:gd name="connsiteX229" fmla="*/ 4015999 w 8346699"/>
              <a:gd name="connsiteY229" fmla="*/ 2184400 h 3246967"/>
              <a:gd name="connsiteX230" fmla="*/ 3939799 w 8346699"/>
              <a:gd name="connsiteY230" fmla="*/ 2235200 h 3246967"/>
              <a:gd name="connsiteX231" fmla="*/ 3901699 w 8346699"/>
              <a:gd name="connsiteY231" fmla="*/ 2197100 h 3246967"/>
              <a:gd name="connsiteX232" fmla="*/ 3838199 w 8346699"/>
              <a:gd name="connsiteY232" fmla="*/ 2108200 h 3246967"/>
              <a:gd name="connsiteX233" fmla="*/ 3800099 w 8346699"/>
              <a:gd name="connsiteY233" fmla="*/ 2006600 h 3246967"/>
              <a:gd name="connsiteX234" fmla="*/ 3787399 w 8346699"/>
              <a:gd name="connsiteY234" fmla="*/ 1955800 h 3246967"/>
              <a:gd name="connsiteX235" fmla="*/ 3749299 w 8346699"/>
              <a:gd name="connsiteY235" fmla="*/ 1917700 h 3246967"/>
              <a:gd name="connsiteX236" fmla="*/ 3685799 w 8346699"/>
              <a:gd name="connsiteY236" fmla="*/ 1841500 h 3246967"/>
              <a:gd name="connsiteX237" fmla="*/ 3673099 w 8346699"/>
              <a:gd name="connsiteY237" fmla="*/ 1803400 h 3246967"/>
              <a:gd name="connsiteX238" fmla="*/ 3634999 w 8346699"/>
              <a:gd name="connsiteY238" fmla="*/ 1790700 h 3246967"/>
              <a:gd name="connsiteX239" fmla="*/ 3596899 w 8346699"/>
              <a:gd name="connsiteY239" fmla="*/ 1752600 h 3246967"/>
              <a:gd name="connsiteX240" fmla="*/ 3546099 w 8346699"/>
              <a:gd name="connsiteY240" fmla="*/ 1676400 h 3246967"/>
              <a:gd name="connsiteX241" fmla="*/ 3533399 w 8346699"/>
              <a:gd name="connsiteY241" fmla="*/ 1638300 h 3246967"/>
              <a:gd name="connsiteX242" fmla="*/ 3495299 w 8346699"/>
              <a:gd name="connsiteY242" fmla="*/ 1587500 h 3246967"/>
              <a:gd name="connsiteX243" fmla="*/ 3457199 w 8346699"/>
              <a:gd name="connsiteY243" fmla="*/ 1485900 h 3246967"/>
              <a:gd name="connsiteX244" fmla="*/ 3419099 w 8346699"/>
              <a:gd name="connsiteY244" fmla="*/ 1422400 h 3246967"/>
              <a:gd name="connsiteX245" fmla="*/ 3380999 w 8346699"/>
              <a:gd name="connsiteY245" fmla="*/ 1320800 h 3246967"/>
              <a:gd name="connsiteX246" fmla="*/ 3317499 w 8346699"/>
              <a:gd name="connsiteY246" fmla="*/ 1193800 h 3246967"/>
              <a:gd name="connsiteX247" fmla="*/ 3203199 w 8346699"/>
              <a:gd name="connsiteY247" fmla="*/ 1143000 h 3246967"/>
              <a:gd name="connsiteX248" fmla="*/ 3165099 w 8346699"/>
              <a:gd name="connsiteY248" fmla="*/ 1130300 h 3246967"/>
              <a:gd name="connsiteX249" fmla="*/ 3012699 w 8346699"/>
              <a:gd name="connsiteY249" fmla="*/ 1168400 h 3246967"/>
              <a:gd name="connsiteX250" fmla="*/ 2974599 w 8346699"/>
              <a:gd name="connsiteY250" fmla="*/ 1193800 h 3246967"/>
              <a:gd name="connsiteX251" fmla="*/ 2923799 w 8346699"/>
              <a:gd name="connsiteY251" fmla="*/ 1219200 h 3246967"/>
              <a:gd name="connsiteX252" fmla="*/ 2885699 w 8346699"/>
              <a:gd name="connsiteY252" fmla="*/ 1244600 h 3246967"/>
              <a:gd name="connsiteX253" fmla="*/ 2834899 w 8346699"/>
              <a:gd name="connsiteY253" fmla="*/ 1257300 h 3246967"/>
              <a:gd name="connsiteX254" fmla="*/ 2796799 w 8346699"/>
              <a:gd name="connsiteY254" fmla="*/ 1308100 h 3246967"/>
              <a:gd name="connsiteX255" fmla="*/ 2758699 w 8346699"/>
              <a:gd name="connsiteY255" fmla="*/ 1320800 h 3246967"/>
              <a:gd name="connsiteX256" fmla="*/ 2733299 w 8346699"/>
              <a:gd name="connsiteY256" fmla="*/ 1358900 h 3246967"/>
              <a:gd name="connsiteX257" fmla="*/ 2657099 w 8346699"/>
              <a:gd name="connsiteY257" fmla="*/ 1435100 h 3246967"/>
              <a:gd name="connsiteX258" fmla="*/ 2631699 w 8346699"/>
              <a:gd name="connsiteY258" fmla="*/ 1498600 h 3246967"/>
              <a:gd name="connsiteX259" fmla="*/ 2618999 w 8346699"/>
              <a:gd name="connsiteY259" fmla="*/ 1562100 h 3246967"/>
              <a:gd name="connsiteX260" fmla="*/ 2580899 w 8346699"/>
              <a:gd name="connsiteY260" fmla="*/ 1612900 h 3246967"/>
              <a:gd name="connsiteX261" fmla="*/ 2542799 w 8346699"/>
              <a:gd name="connsiteY261" fmla="*/ 1689100 h 3246967"/>
              <a:gd name="connsiteX262" fmla="*/ 2517399 w 8346699"/>
              <a:gd name="connsiteY262" fmla="*/ 1828800 h 3246967"/>
              <a:gd name="connsiteX263" fmla="*/ 2504699 w 8346699"/>
              <a:gd name="connsiteY263" fmla="*/ 1866900 h 3246967"/>
              <a:gd name="connsiteX264" fmla="*/ 2491999 w 8346699"/>
              <a:gd name="connsiteY264" fmla="*/ 1943100 h 3246967"/>
              <a:gd name="connsiteX265" fmla="*/ 2466599 w 8346699"/>
              <a:gd name="connsiteY265" fmla="*/ 1981200 h 3246967"/>
              <a:gd name="connsiteX266" fmla="*/ 2441199 w 8346699"/>
              <a:gd name="connsiteY266" fmla="*/ 2057400 h 3246967"/>
              <a:gd name="connsiteX267" fmla="*/ 2390399 w 8346699"/>
              <a:gd name="connsiteY267" fmla="*/ 2146300 h 3246967"/>
              <a:gd name="connsiteX268" fmla="*/ 2352299 w 8346699"/>
              <a:gd name="connsiteY268" fmla="*/ 2222500 h 3246967"/>
              <a:gd name="connsiteX269" fmla="*/ 2326899 w 8346699"/>
              <a:gd name="connsiteY269" fmla="*/ 2273300 h 3246967"/>
              <a:gd name="connsiteX270" fmla="*/ 2250699 w 8346699"/>
              <a:gd name="connsiteY270" fmla="*/ 2336800 h 3246967"/>
              <a:gd name="connsiteX271" fmla="*/ 2237999 w 8346699"/>
              <a:gd name="connsiteY271" fmla="*/ 2374900 h 3246967"/>
              <a:gd name="connsiteX272" fmla="*/ 2149099 w 8346699"/>
              <a:gd name="connsiteY272" fmla="*/ 2438400 h 3246967"/>
              <a:gd name="connsiteX273" fmla="*/ 2072899 w 8346699"/>
              <a:gd name="connsiteY273" fmla="*/ 2501900 h 3246967"/>
              <a:gd name="connsiteX274" fmla="*/ 1996699 w 8346699"/>
              <a:gd name="connsiteY274" fmla="*/ 2527300 h 3246967"/>
              <a:gd name="connsiteX275" fmla="*/ 1945899 w 8346699"/>
              <a:gd name="connsiteY275" fmla="*/ 2552700 h 3246967"/>
              <a:gd name="connsiteX276" fmla="*/ 1844299 w 8346699"/>
              <a:gd name="connsiteY276" fmla="*/ 2565400 h 3246967"/>
              <a:gd name="connsiteX277" fmla="*/ 1628399 w 8346699"/>
              <a:gd name="connsiteY277" fmla="*/ 2552700 h 3246967"/>
              <a:gd name="connsiteX278" fmla="*/ 1552199 w 8346699"/>
              <a:gd name="connsiteY278" fmla="*/ 2489200 h 3246967"/>
              <a:gd name="connsiteX279" fmla="*/ 1488699 w 8346699"/>
              <a:gd name="connsiteY279" fmla="*/ 2374900 h 3246967"/>
              <a:gd name="connsiteX280" fmla="*/ 1475999 w 8346699"/>
              <a:gd name="connsiteY280" fmla="*/ 2311400 h 3246967"/>
              <a:gd name="connsiteX281" fmla="*/ 1450599 w 8346699"/>
              <a:gd name="connsiteY281" fmla="*/ 2273300 h 3246967"/>
              <a:gd name="connsiteX282" fmla="*/ 1412499 w 8346699"/>
              <a:gd name="connsiteY282" fmla="*/ 2197100 h 3246967"/>
              <a:gd name="connsiteX283" fmla="*/ 1399799 w 8346699"/>
              <a:gd name="connsiteY283" fmla="*/ 2019300 h 3246967"/>
              <a:gd name="connsiteX284" fmla="*/ 1374399 w 8346699"/>
              <a:gd name="connsiteY284" fmla="*/ 1943100 h 3246967"/>
              <a:gd name="connsiteX285" fmla="*/ 1361699 w 8346699"/>
              <a:gd name="connsiteY285" fmla="*/ 1752600 h 3246967"/>
              <a:gd name="connsiteX286" fmla="*/ 1336299 w 8346699"/>
              <a:gd name="connsiteY286" fmla="*/ 1651000 h 3246967"/>
              <a:gd name="connsiteX287" fmla="*/ 1298199 w 8346699"/>
              <a:gd name="connsiteY287" fmla="*/ 1498600 h 3246967"/>
              <a:gd name="connsiteX288" fmla="*/ 1272799 w 8346699"/>
              <a:gd name="connsiteY288" fmla="*/ 1435100 h 3246967"/>
              <a:gd name="connsiteX289" fmla="*/ 1260099 w 8346699"/>
              <a:gd name="connsiteY289" fmla="*/ 1397000 h 3246967"/>
              <a:gd name="connsiteX290" fmla="*/ 1196599 w 8346699"/>
              <a:gd name="connsiteY290" fmla="*/ 1320800 h 3246967"/>
              <a:gd name="connsiteX291" fmla="*/ 1171199 w 8346699"/>
              <a:gd name="connsiteY291" fmla="*/ 1282700 h 3246967"/>
              <a:gd name="connsiteX292" fmla="*/ 1094999 w 8346699"/>
              <a:gd name="connsiteY292" fmla="*/ 1206500 h 3246967"/>
              <a:gd name="connsiteX293" fmla="*/ 1056899 w 8346699"/>
              <a:gd name="connsiteY293" fmla="*/ 1104900 h 3246967"/>
              <a:gd name="connsiteX294" fmla="*/ 1044199 w 8346699"/>
              <a:gd name="connsiteY294" fmla="*/ 1066800 h 3246967"/>
              <a:gd name="connsiteX295" fmla="*/ 1006099 w 8346699"/>
              <a:gd name="connsiteY295" fmla="*/ 1016000 h 3246967"/>
              <a:gd name="connsiteX296" fmla="*/ 980699 w 8346699"/>
              <a:gd name="connsiteY296" fmla="*/ 952500 h 3246967"/>
              <a:gd name="connsiteX297" fmla="*/ 942599 w 8346699"/>
              <a:gd name="connsiteY297" fmla="*/ 863600 h 3246967"/>
              <a:gd name="connsiteX298" fmla="*/ 904499 w 8346699"/>
              <a:gd name="connsiteY298" fmla="*/ 647700 h 3246967"/>
              <a:gd name="connsiteX299" fmla="*/ 891799 w 8346699"/>
              <a:gd name="connsiteY299" fmla="*/ 609600 h 3246967"/>
              <a:gd name="connsiteX300" fmla="*/ 828299 w 8346699"/>
              <a:gd name="connsiteY300" fmla="*/ 533400 h 3246967"/>
              <a:gd name="connsiteX301" fmla="*/ 815599 w 8346699"/>
              <a:gd name="connsiteY301" fmla="*/ 495300 h 3246967"/>
              <a:gd name="connsiteX302" fmla="*/ 726699 w 8346699"/>
              <a:gd name="connsiteY302" fmla="*/ 419100 h 3246967"/>
              <a:gd name="connsiteX303" fmla="*/ 650499 w 8346699"/>
              <a:gd name="connsiteY303" fmla="*/ 368300 h 3246967"/>
              <a:gd name="connsiteX304" fmla="*/ 574299 w 8346699"/>
              <a:gd name="connsiteY304" fmla="*/ 342900 h 3246967"/>
              <a:gd name="connsiteX305" fmla="*/ 536199 w 8346699"/>
              <a:gd name="connsiteY305" fmla="*/ 330200 h 3246967"/>
              <a:gd name="connsiteX306" fmla="*/ 447299 w 8346699"/>
              <a:gd name="connsiteY306" fmla="*/ 266700 h 3246967"/>
              <a:gd name="connsiteX307" fmla="*/ 396499 w 8346699"/>
              <a:gd name="connsiteY307" fmla="*/ 241300 h 3246967"/>
              <a:gd name="connsiteX308" fmla="*/ 358399 w 8346699"/>
              <a:gd name="connsiteY308" fmla="*/ 215900 h 3246967"/>
              <a:gd name="connsiteX309" fmla="*/ 307599 w 8346699"/>
              <a:gd name="connsiteY309" fmla="*/ 190500 h 3246967"/>
              <a:gd name="connsiteX310" fmla="*/ 218699 w 8346699"/>
              <a:gd name="connsiteY310" fmla="*/ 127000 h 3246967"/>
              <a:gd name="connsiteX311" fmla="*/ 180599 w 8346699"/>
              <a:gd name="connsiteY311" fmla="*/ 114300 h 3246967"/>
              <a:gd name="connsiteX312" fmla="*/ 129799 w 8346699"/>
              <a:gd name="connsiteY312" fmla="*/ 38100 h 3246967"/>
              <a:gd name="connsiteX313" fmla="*/ 2799 w 8346699"/>
              <a:gd name="connsiteY31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4999 w 8346699"/>
              <a:gd name="connsiteY18" fmla="*/ 2870200 h 3246967"/>
              <a:gd name="connsiteX19" fmla="*/ 2288799 w 8346699"/>
              <a:gd name="connsiteY19" fmla="*/ 2933700 h 3246967"/>
              <a:gd name="connsiteX20" fmla="*/ 2161799 w 8346699"/>
              <a:gd name="connsiteY20" fmla="*/ 3022600 h 3246967"/>
              <a:gd name="connsiteX21" fmla="*/ 2110999 w 8346699"/>
              <a:gd name="connsiteY21" fmla="*/ 3048000 h 3246967"/>
              <a:gd name="connsiteX22" fmla="*/ 2072899 w 8346699"/>
              <a:gd name="connsiteY22" fmla="*/ 3073400 h 3246967"/>
              <a:gd name="connsiteX23" fmla="*/ 1996699 w 8346699"/>
              <a:gd name="connsiteY23" fmla="*/ 3098800 h 3246967"/>
              <a:gd name="connsiteX24" fmla="*/ 1958599 w 8346699"/>
              <a:gd name="connsiteY24" fmla="*/ 3111500 h 3246967"/>
              <a:gd name="connsiteX25" fmla="*/ 2364999 w 8346699"/>
              <a:gd name="connsiteY25" fmla="*/ 3136900 h 3246967"/>
              <a:gd name="connsiteX26" fmla="*/ 2669799 w 8346699"/>
              <a:gd name="connsiteY26" fmla="*/ 3162300 h 3246967"/>
              <a:gd name="connsiteX27" fmla="*/ 2885699 w 8346699"/>
              <a:gd name="connsiteY27" fmla="*/ 3175000 h 3246967"/>
              <a:gd name="connsiteX28" fmla="*/ 3406399 w 8346699"/>
              <a:gd name="connsiteY28" fmla="*/ 3149600 h 3246967"/>
              <a:gd name="connsiteX29" fmla="*/ 3533399 w 8346699"/>
              <a:gd name="connsiteY29" fmla="*/ 3124200 h 3246967"/>
              <a:gd name="connsiteX30" fmla="*/ 3609599 w 8346699"/>
              <a:gd name="connsiteY30" fmla="*/ 3098800 h 3246967"/>
              <a:gd name="connsiteX31" fmla="*/ 4104899 w 8346699"/>
              <a:gd name="connsiteY31" fmla="*/ 3073400 h 3246967"/>
              <a:gd name="connsiteX32" fmla="*/ 4282699 w 8346699"/>
              <a:gd name="connsiteY32" fmla="*/ 3048000 h 3246967"/>
              <a:gd name="connsiteX33" fmla="*/ 4358899 w 8346699"/>
              <a:gd name="connsiteY33" fmla="*/ 3035300 h 3246967"/>
              <a:gd name="connsiteX34" fmla="*/ 4435099 w 8346699"/>
              <a:gd name="connsiteY34" fmla="*/ 3009900 h 3246967"/>
              <a:gd name="connsiteX35" fmla="*/ 5044699 w 8346699"/>
              <a:gd name="connsiteY35" fmla="*/ 3022600 h 3246967"/>
              <a:gd name="connsiteX36" fmla="*/ 5120899 w 8346699"/>
              <a:gd name="connsiteY36" fmla="*/ 3048000 h 3246967"/>
              <a:gd name="connsiteX37" fmla="*/ 5273299 w 8346699"/>
              <a:gd name="connsiteY37" fmla="*/ 3060700 h 3246967"/>
              <a:gd name="connsiteX38" fmla="*/ 5451099 w 8346699"/>
              <a:gd name="connsiteY38" fmla="*/ 3086100 h 3246967"/>
              <a:gd name="connsiteX39" fmla="*/ 5819399 w 8346699"/>
              <a:gd name="connsiteY39" fmla="*/ 3098800 h 3246967"/>
              <a:gd name="connsiteX40" fmla="*/ 6225799 w 8346699"/>
              <a:gd name="connsiteY40" fmla="*/ 3124200 h 3246967"/>
              <a:gd name="connsiteX41" fmla="*/ 6301999 w 8346699"/>
              <a:gd name="connsiteY41" fmla="*/ 3187700 h 3246967"/>
              <a:gd name="connsiteX42" fmla="*/ 6759199 w 8346699"/>
              <a:gd name="connsiteY42" fmla="*/ 3175000 h 3246967"/>
              <a:gd name="connsiteX43" fmla="*/ 6809999 w 8346699"/>
              <a:gd name="connsiteY43" fmla="*/ 3149600 h 3246967"/>
              <a:gd name="connsiteX44" fmla="*/ 6873499 w 8346699"/>
              <a:gd name="connsiteY44" fmla="*/ 3136900 h 3246967"/>
              <a:gd name="connsiteX45" fmla="*/ 6784599 w 8346699"/>
              <a:gd name="connsiteY45" fmla="*/ 3098800 h 3246967"/>
              <a:gd name="connsiteX46" fmla="*/ 6644899 w 8346699"/>
              <a:gd name="connsiteY46" fmla="*/ 3086100 h 3246967"/>
              <a:gd name="connsiteX47" fmla="*/ 6543299 w 8346699"/>
              <a:gd name="connsiteY47" fmla="*/ 3073400 h 3246967"/>
              <a:gd name="connsiteX48" fmla="*/ 6276599 w 8346699"/>
              <a:gd name="connsiteY48" fmla="*/ 3048000 h 3246967"/>
              <a:gd name="connsiteX49" fmla="*/ 6225799 w 8346699"/>
              <a:gd name="connsiteY49" fmla="*/ 3022600 h 3246967"/>
              <a:gd name="connsiteX50" fmla="*/ 6301999 w 8346699"/>
              <a:gd name="connsiteY50" fmla="*/ 2971800 h 3246967"/>
              <a:gd name="connsiteX51" fmla="*/ 6479799 w 8346699"/>
              <a:gd name="connsiteY51" fmla="*/ 2946400 h 3246967"/>
              <a:gd name="connsiteX52" fmla="*/ 6594099 w 8346699"/>
              <a:gd name="connsiteY52" fmla="*/ 2908300 h 3246967"/>
              <a:gd name="connsiteX53" fmla="*/ 6644899 w 8346699"/>
              <a:gd name="connsiteY53" fmla="*/ 2895600 h 3246967"/>
              <a:gd name="connsiteX54" fmla="*/ 5946399 w 8346699"/>
              <a:gd name="connsiteY54" fmla="*/ 2870200 h 3246967"/>
              <a:gd name="connsiteX55" fmla="*/ 5857499 w 8346699"/>
              <a:gd name="connsiteY55" fmla="*/ 2857500 h 3246967"/>
              <a:gd name="connsiteX56" fmla="*/ 5666999 w 8346699"/>
              <a:gd name="connsiteY56" fmla="*/ 2844800 h 3246967"/>
              <a:gd name="connsiteX57" fmla="*/ 5209799 w 8346699"/>
              <a:gd name="connsiteY57" fmla="*/ 2832100 h 3246967"/>
              <a:gd name="connsiteX58" fmla="*/ 5146299 w 8346699"/>
              <a:gd name="connsiteY58" fmla="*/ 2819400 h 3246967"/>
              <a:gd name="connsiteX59" fmla="*/ 5108199 w 8346699"/>
              <a:gd name="connsiteY59" fmla="*/ 2806700 h 3246967"/>
              <a:gd name="connsiteX60" fmla="*/ 4587499 w 8346699"/>
              <a:gd name="connsiteY60" fmla="*/ 2819400 h 3246967"/>
              <a:gd name="connsiteX61" fmla="*/ 4485899 w 8346699"/>
              <a:gd name="connsiteY61" fmla="*/ 2832100 h 3246967"/>
              <a:gd name="connsiteX62" fmla="*/ 4244599 w 8346699"/>
              <a:gd name="connsiteY62" fmla="*/ 2870200 h 3246967"/>
              <a:gd name="connsiteX63" fmla="*/ 4028699 w 8346699"/>
              <a:gd name="connsiteY63" fmla="*/ 2882900 h 3246967"/>
              <a:gd name="connsiteX64" fmla="*/ 3520699 w 8346699"/>
              <a:gd name="connsiteY64" fmla="*/ 2870200 h 3246967"/>
              <a:gd name="connsiteX65" fmla="*/ 3482599 w 8346699"/>
              <a:gd name="connsiteY65" fmla="*/ 2857500 h 3246967"/>
              <a:gd name="connsiteX66" fmla="*/ 3355599 w 8346699"/>
              <a:gd name="connsiteY66" fmla="*/ 2870200 h 3246967"/>
              <a:gd name="connsiteX67" fmla="*/ 3330199 w 8346699"/>
              <a:gd name="connsiteY67" fmla="*/ 2908300 h 3246967"/>
              <a:gd name="connsiteX68" fmla="*/ 3304799 w 8346699"/>
              <a:gd name="connsiteY68" fmla="*/ 2997200 h 3246967"/>
              <a:gd name="connsiteX69" fmla="*/ 3190499 w 8346699"/>
              <a:gd name="connsiteY69" fmla="*/ 3060700 h 3246967"/>
              <a:gd name="connsiteX70" fmla="*/ 3114299 w 8346699"/>
              <a:gd name="connsiteY70" fmla="*/ 3098800 h 3246967"/>
              <a:gd name="connsiteX71" fmla="*/ 3012699 w 8346699"/>
              <a:gd name="connsiteY71" fmla="*/ 3086100 h 3246967"/>
              <a:gd name="connsiteX72" fmla="*/ 3025399 w 8346699"/>
              <a:gd name="connsiteY72" fmla="*/ 3035300 h 3246967"/>
              <a:gd name="connsiteX73" fmla="*/ 3076199 w 8346699"/>
              <a:gd name="connsiteY73" fmla="*/ 3022600 h 3246967"/>
              <a:gd name="connsiteX74" fmla="*/ 3114299 w 8346699"/>
              <a:gd name="connsiteY74" fmla="*/ 2997200 h 3246967"/>
              <a:gd name="connsiteX75" fmla="*/ 3190499 w 8346699"/>
              <a:gd name="connsiteY75" fmla="*/ 2971800 h 3246967"/>
              <a:gd name="connsiteX76" fmla="*/ 3266699 w 8346699"/>
              <a:gd name="connsiteY76" fmla="*/ 2933700 h 3246967"/>
              <a:gd name="connsiteX77" fmla="*/ 3304799 w 8346699"/>
              <a:gd name="connsiteY77" fmla="*/ 2908300 h 3246967"/>
              <a:gd name="connsiteX78" fmla="*/ 3330199 w 8346699"/>
              <a:gd name="connsiteY78" fmla="*/ 2870200 h 3246967"/>
              <a:gd name="connsiteX79" fmla="*/ 3368299 w 8346699"/>
              <a:gd name="connsiteY79" fmla="*/ 2857500 h 3246967"/>
              <a:gd name="connsiteX80" fmla="*/ 3406399 w 8346699"/>
              <a:gd name="connsiteY80" fmla="*/ 2832100 h 3246967"/>
              <a:gd name="connsiteX81" fmla="*/ 3660399 w 8346699"/>
              <a:gd name="connsiteY81" fmla="*/ 2806700 h 3246967"/>
              <a:gd name="connsiteX82" fmla="*/ 3761999 w 8346699"/>
              <a:gd name="connsiteY82" fmla="*/ 2781300 h 3246967"/>
              <a:gd name="connsiteX83" fmla="*/ 3838199 w 8346699"/>
              <a:gd name="connsiteY83" fmla="*/ 2755900 h 3246967"/>
              <a:gd name="connsiteX84" fmla="*/ 3876299 w 8346699"/>
              <a:gd name="connsiteY84" fmla="*/ 2730500 h 3246967"/>
              <a:gd name="connsiteX85" fmla="*/ 3927099 w 8346699"/>
              <a:gd name="connsiteY85" fmla="*/ 2717800 h 3246967"/>
              <a:gd name="connsiteX86" fmla="*/ 3965199 w 8346699"/>
              <a:gd name="connsiteY86" fmla="*/ 2705100 h 3246967"/>
              <a:gd name="connsiteX87" fmla="*/ 3990599 w 8346699"/>
              <a:gd name="connsiteY87" fmla="*/ 2667000 h 3246967"/>
              <a:gd name="connsiteX88" fmla="*/ 3927099 w 8346699"/>
              <a:gd name="connsiteY88" fmla="*/ 2654300 h 3246967"/>
              <a:gd name="connsiteX89" fmla="*/ 3876299 w 8346699"/>
              <a:gd name="connsiteY89" fmla="*/ 2641600 h 3246967"/>
              <a:gd name="connsiteX90" fmla="*/ 3800099 w 8346699"/>
              <a:gd name="connsiteY90" fmla="*/ 2616200 h 3246967"/>
              <a:gd name="connsiteX91" fmla="*/ 3787399 w 8346699"/>
              <a:gd name="connsiteY91" fmla="*/ 2578100 h 3246967"/>
              <a:gd name="connsiteX92" fmla="*/ 3698499 w 8346699"/>
              <a:gd name="connsiteY92" fmla="*/ 2463800 h 3246967"/>
              <a:gd name="connsiteX93" fmla="*/ 3660399 w 8346699"/>
              <a:gd name="connsiteY93" fmla="*/ 2438400 h 3246967"/>
              <a:gd name="connsiteX94" fmla="*/ 3927099 w 8346699"/>
              <a:gd name="connsiteY94" fmla="*/ 2400300 h 3246967"/>
              <a:gd name="connsiteX95" fmla="*/ 4003299 w 8346699"/>
              <a:gd name="connsiteY95" fmla="*/ 2336800 h 3246967"/>
              <a:gd name="connsiteX96" fmla="*/ 4054099 w 8346699"/>
              <a:gd name="connsiteY96" fmla="*/ 2260600 h 3246967"/>
              <a:gd name="connsiteX97" fmla="*/ 4117599 w 8346699"/>
              <a:gd name="connsiteY97" fmla="*/ 2184400 h 3246967"/>
              <a:gd name="connsiteX98" fmla="*/ 4168399 w 8346699"/>
              <a:gd name="connsiteY98" fmla="*/ 2133600 h 3246967"/>
              <a:gd name="connsiteX99" fmla="*/ 4219199 w 8346699"/>
              <a:gd name="connsiteY99" fmla="*/ 2082800 h 3246967"/>
              <a:gd name="connsiteX100" fmla="*/ 4244599 w 8346699"/>
              <a:gd name="connsiteY100" fmla="*/ 2044700 h 3246967"/>
              <a:gd name="connsiteX101" fmla="*/ 4282699 w 8346699"/>
              <a:gd name="connsiteY101" fmla="*/ 2006600 h 3246967"/>
              <a:gd name="connsiteX102" fmla="*/ 4295399 w 8346699"/>
              <a:gd name="connsiteY102" fmla="*/ 1968500 h 3246967"/>
              <a:gd name="connsiteX103" fmla="*/ 4358899 w 8346699"/>
              <a:gd name="connsiteY103" fmla="*/ 1892300 h 3246967"/>
              <a:gd name="connsiteX104" fmla="*/ 4384299 w 8346699"/>
              <a:gd name="connsiteY104" fmla="*/ 1854200 h 3246967"/>
              <a:gd name="connsiteX105" fmla="*/ 4473199 w 8346699"/>
              <a:gd name="connsiteY105" fmla="*/ 1765300 h 3246967"/>
              <a:gd name="connsiteX106" fmla="*/ 4574799 w 8346699"/>
              <a:gd name="connsiteY106" fmla="*/ 1651000 h 3246967"/>
              <a:gd name="connsiteX107" fmla="*/ 4612899 w 8346699"/>
              <a:gd name="connsiteY107" fmla="*/ 1638300 h 3246967"/>
              <a:gd name="connsiteX108" fmla="*/ 4689099 w 8346699"/>
              <a:gd name="connsiteY108" fmla="*/ 1600200 h 3246967"/>
              <a:gd name="connsiteX109" fmla="*/ 4739899 w 8346699"/>
              <a:gd name="connsiteY109" fmla="*/ 1612900 h 3246967"/>
              <a:gd name="connsiteX110" fmla="*/ 4765299 w 8346699"/>
              <a:gd name="connsiteY110" fmla="*/ 1689100 h 3246967"/>
              <a:gd name="connsiteX111" fmla="*/ 4777999 w 8346699"/>
              <a:gd name="connsiteY111" fmla="*/ 1727200 h 3246967"/>
              <a:gd name="connsiteX112" fmla="*/ 4790699 w 8346699"/>
              <a:gd name="connsiteY112" fmla="*/ 1765300 h 3246967"/>
              <a:gd name="connsiteX113" fmla="*/ 4841499 w 8346699"/>
              <a:gd name="connsiteY113" fmla="*/ 1841500 h 3246967"/>
              <a:gd name="connsiteX114" fmla="*/ 4879599 w 8346699"/>
              <a:gd name="connsiteY114" fmla="*/ 1930400 h 3246967"/>
              <a:gd name="connsiteX115" fmla="*/ 4892299 w 8346699"/>
              <a:gd name="connsiteY115" fmla="*/ 1981200 h 3246967"/>
              <a:gd name="connsiteX116" fmla="*/ 4917699 w 8346699"/>
              <a:gd name="connsiteY116" fmla="*/ 2019300 h 3246967"/>
              <a:gd name="connsiteX117" fmla="*/ 4930399 w 8346699"/>
              <a:gd name="connsiteY117" fmla="*/ 2057400 h 3246967"/>
              <a:gd name="connsiteX118" fmla="*/ 4955799 w 8346699"/>
              <a:gd name="connsiteY118" fmla="*/ 2108200 h 3246967"/>
              <a:gd name="connsiteX119" fmla="*/ 4981199 w 8346699"/>
              <a:gd name="connsiteY119" fmla="*/ 2146300 h 3246967"/>
              <a:gd name="connsiteX120" fmla="*/ 5070099 w 8346699"/>
              <a:gd name="connsiteY120" fmla="*/ 2171700 h 3246967"/>
              <a:gd name="connsiteX121" fmla="*/ 5120899 w 8346699"/>
              <a:gd name="connsiteY121" fmla="*/ 2197100 h 3246967"/>
              <a:gd name="connsiteX122" fmla="*/ 5158999 w 8346699"/>
              <a:gd name="connsiteY122" fmla="*/ 2413000 h 3246967"/>
              <a:gd name="connsiteX123" fmla="*/ 5209799 w 8346699"/>
              <a:gd name="connsiteY123" fmla="*/ 2489200 h 3246967"/>
              <a:gd name="connsiteX124" fmla="*/ 5336799 w 8346699"/>
              <a:gd name="connsiteY124" fmla="*/ 2514600 h 3246967"/>
              <a:gd name="connsiteX125" fmla="*/ 5628899 w 8346699"/>
              <a:gd name="connsiteY125" fmla="*/ 2527300 h 3246967"/>
              <a:gd name="connsiteX126" fmla="*/ 5705099 w 8346699"/>
              <a:gd name="connsiteY126" fmla="*/ 2552700 h 3246967"/>
              <a:gd name="connsiteX127" fmla="*/ 5717799 w 8346699"/>
              <a:gd name="connsiteY127" fmla="*/ 2590800 h 3246967"/>
              <a:gd name="connsiteX128" fmla="*/ 5781299 w 8346699"/>
              <a:gd name="connsiteY128" fmla="*/ 2616200 h 3246967"/>
              <a:gd name="connsiteX129" fmla="*/ 5908299 w 8346699"/>
              <a:gd name="connsiteY129" fmla="*/ 2641600 h 3246967"/>
              <a:gd name="connsiteX130" fmla="*/ 6543299 w 8346699"/>
              <a:gd name="connsiteY130" fmla="*/ 2628900 h 3246967"/>
              <a:gd name="connsiteX131" fmla="*/ 6682999 w 8346699"/>
              <a:gd name="connsiteY131" fmla="*/ 2603500 h 3246967"/>
              <a:gd name="connsiteX132" fmla="*/ 6771899 w 8346699"/>
              <a:gd name="connsiteY132" fmla="*/ 2590800 h 3246967"/>
              <a:gd name="connsiteX133" fmla="*/ 6835399 w 8346699"/>
              <a:gd name="connsiteY133" fmla="*/ 2603500 h 3246967"/>
              <a:gd name="connsiteX134" fmla="*/ 6809999 w 8346699"/>
              <a:gd name="connsiteY134" fmla="*/ 2641600 h 3246967"/>
              <a:gd name="connsiteX135" fmla="*/ 6771899 w 8346699"/>
              <a:gd name="connsiteY135" fmla="*/ 2654300 h 3246967"/>
              <a:gd name="connsiteX136" fmla="*/ 7051299 w 8346699"/>
              <a:gd name="connsiteY136" fmla="*/ 2641600 h 3246967"/>
              <a:gd name="connsiteX137" fmla="*/ 7076699 w 8346699"/>
              <a:gd name="connsiteY137" fmla="*/ 2603500 h 3246967"/>
              <a:gd name="connsiteX138" fmla="*/ 7114799 w 8346699"/>
              <a:gd name="connsiteY138" fmla="*/ 2578100 h 3246967"/>
              <a:gd name="connsiteX139" fmla="*/ 7127499 w 8346699"/>
              <a:gd name="connsiteY139" fmla="*/ 2540000 h 3246967"/>
              <a:gd name="connsiteX140" fmla="*/ 7216399 w 8346699"/>
              <a:gd name="connsiteY140" fmla="*/ 2425700 h 3246967"/>
              <a:gd name="connsiteX141" fmla="*/ 7254499 w 8346699"/>
              <a:gd name="connsiteY141" fmla="*/ 2349500 h 3246967"/>
              <a:gd name="connsiteX142" fmla="*/ 7343399 w 8346699"/>
              <a:gd name="connsiteY142" fmla="*/ 2286000 h 3246967"/>
              <a:gd name="connsiteX143" fmla="*/ 7394199 w 8346699"/>
              <a:gd name="connsiteY143" fmla="*/ 2247900 h 3246967"/>
              <a:gd name="connsiteX144" fmla="*/ 7470399 w 8346699"/>
              <a:gd name="connsiteY144" fmla="*/ 2184400 h 3246967"/>
              <a:gd name="connsiteX145" fmla="*/ 7508499 w 8346699"/>
              <a:gd name="connsiteY145" fmla="*/ 2171700 h 3246967"/>
              <a:gd name="connsiteX146" fmla="*/ 7610099 w 8346699"/>
              <a:gd name="connsiteY146" fmla="*/ 2133600 h 3246967"/>
              <a:gd name="connsiteX147" fmla="*/ 7635499 w 8346699"/>
              <a:gd name="connsiteY147" fmla="*/ 2095500 h 3246967"/>
              <a:gd name="connsiteX148" fmla="*/ 7686299 w 8346699"/>
              <a:gd name="connsiteY148" fmla="*/ 2082800 h 3246967"/>
              <a:gd name="connsiteX149" fmla="*/ 7724399 w 8346699"/>
              <a:gd name="connsiteY149" fmla="*/ 2057400 h 3246967"/>
              <a:gd name="connsiteX150" fmla="*/ 7762499 w 8346699"/>
              <a:gd name="connsiteY150" fmla="*/ 2044700 h 3246967"/>
              <a:gd name="connsiteX151" fmla="*/ 7800599 w 8346699"/>
              <a:gd name="connsiteY151" fmla="*/ 2019300 h 3246967"/>
              <a:gd name="connsiteX152" fmla="*/ 7838699 w 8346699"/>
              <a:gd name="connsiteY152" fmla="*/ 1981200 h 3246967"/>
              <a:gd name="connsiteX153" fmla="*/ 7940299 w 8346699"/>
              <a:gd name="connsiteY153" fmla="*/ 1943100 h 3246967"/>
              <a:gd name="connsiteX154" fmla="*/ 7978399 w 8346699"/>
              <a:gd name="connsiteY154" fmla="*/ 1905000 h 3246967"/>
              <a:gd name="connsiteX155" fmla="*/ 8079999 w 8346699"/>
              <a:gd name="connsiteY155" fmla="*/ 1854200 h 3246967"/>
              <a:gd name="connsiteX156" fmla="*/ 8105399 w 8346699"/>
              <a:gd name="connsiteY156" fmla="*/ 1816100 h 3246967"/>
              <a:gd name="connsiteX157" fmla="*/ 8156199 w 8346699"/>
              <a:gd name="connsiteY157" fmla="*/ 1803400 h 3246967"/>
              <a:gd name="connsiteX158" fmla="*/ 8346699 w 8346699"/>
              <a:gd name="connsiteY158" fmla="*/ 1765300 h 3246967"/>
              <a:gd name="connsiteX159" fmla="*/ 8283199 w 8346699"/>
              <a:gd name="connsiteY159" fmla="*/ 1752600 h 3246967"/>
              <a:gd name="connsiteX160" fmla="*/ 8245099 w 8346699"/>
              <a:gd name="connsiteY160" fmla="*/ 1739900 h 3246967"/>
              <a:gd name="connsiteX161" fmla="*/ 8156199 w 8346699"/>
              <a:gd name="connsiteY161" fmla="*/ 1727200 h 3246967"/>
              <a:gd name="connsiteX162" fmla="*/ 8079999 w 8346699"/>
              <a:gd name="connsiteY162" fmla="*/ 1714500 h 3246967"/>
              <a:gd name="connsiteX163" fmla="*/ 7889499 w 8346699"/>
              <a:gd name="connsiteY163" fmla="*/ 1727200 h 3246967"/>
              <a:gd name="connsiteX164" fmla="*/ 7851399 w 8346699"/>
              <a:gd name="connsiteY164" fmla="*/ 1752600 h 3246967"/>
              <a:gd name="connsiteX165" fmla="*/ 7813299 w 8346699"/>
              <a:gd name="connsiteY165" fmla="*/ 1765300 h 3246967"/>
              <a:gd name="connsiteX166" fmla="*/ 7737099 w 8346699"/>
              <a:gd name="connsiteY166" fmla="*/ 1803400 h 3246967"/>
              <a:gd name="connsiteX167" fmla="*/ 7622799 w 8346699"/>
              <a:gd name="connsiteY167" fmla="*/ 1905000 h 3246967"/>
              <a:gd name="connsiteX168" fmla="*/ 7521199 w 8346699"/>
              <a:gd name="connsiteY168" fmla="*/ 2057400 h 3246967"/>
              <a:gd name="connsiteX169" fmla="*/ 7495799 w 8346699"/>
              <a:gd name="connsiteY169" fmla="*/ 2095500 h 3246967"/>
              <a:gd name="connsiteX170" fmla="*/ 7406899 w 8346699"/>
              <a:gd name="connsiteY170" fmla="*/ 2171700 h 3246967"/>
              <a:gd name="connsiteX171" fmla="*/ 7368799 w 8346699"/>
              <a:gd name="connsiteY171" fmla="*/ 2197100 h 3246967"/>
              <a:gd name="connsiteX172" fmla="*/ 7292599 w 8346699"/>
              <a:gd name="connsiteY172" fmla="*/ 2247900 h 3246967"/>
              <a:gd name="connsiteX173" fmla="*/ 7216399 w 8346699"/>
              <a:gd name="connsiteY173" fmla="*/ 2324100 h 3246967"/>
              <a:gd name="connsiteX174" fmla="*/ 7178299 w 8346699"/>
              <a:gd name="connsiteY174" fmla="*/ 2362200 h 3246967"/>
              <a:gd name="connsiteX175" fmla="*/ 7140199 w 8346699"/>
              <a:gd name="connsiteY175" fmla="*/ 2413000 h 3246967"/>
              <a:gd name="connsiteX176" fmla="*/ 7051299 w 8346699"/>
              <a:gd name="connsiteY176" fmla="*/ 2527300 h 3246967"/>
              <a:gd name="connsiteX177" fmla="*/ 7000499 w 8346699"/>
              <a:gd name="connsiteY177" fmla="*/ 2540000 h 3246967"/>
              <a:gd name="connsiteX178" fmla="*/ 6619499 w 8346699"/>
              <a:gd name="connsiteY178" fmla="*/ 2552700 h 3246967"/>
              <a:gd name="connsiteX179" fmla="*/ 6568699 w 8346699"/>
              <a:gd name="connsiteY179" fmla="*/ 2540000 h 3246967"/>
              <a:gd name="connsiteX180" fmla="*/ 6301999 w 8346699"/>
              <a:gd name="connsiteY180" fmla="*/ 2514600 h 3246967"/>
              <a:gd name="connsiteX181" fmla="*/ 6225799 w 8346699"/>
              <a:gd name="connsiteY181" fmla="*/ 2501900 h 3246967"/>
              <a:gd name="connsiteX182" fmla="*/ 6149599 w 8346699"/>
              <a:gd name="connsiteY182" fmla="*/ 2476500 h 3246967"/>
              <a:gd name="connsiteX183" fmla="*/ 6022599 w 8346699"/>
              <a:gd name="connsiteY183" fmla="*/ 2438400 h 3246967"/>
              <a:gd name="connsiteX184" fmla="*/ 5984499 w 8346699"/>
              <a:gd name="connsiteY184" fmla="*/ 2413000 h 3246967"/>
              <a:gd name="connsiteX185" fmla="*/ 5933699 w 8346699"/>
              <a:gd name="connsiteY185" fmla="*/ 2400300 h 3246967"/>
              <a:gd name="connsiteX186" fmla="*/ 5832099 w 8346699"/>
              <a:gd name="connsiteY186" fmla="*/ 2349500 h 3246967"/>
              <a:gd name="connsiteX187" fmla="*/ 5806699 w 8346699"/>
              <a:gd name="connsiteY187" fmla="*/ 2311400 h 3246967"/>
              <a:gd name="connsiteX188" fmla="*/ 5768599 w 8346699"/>
              <a:gd name="connsiteY188" fmla="*/ 2273300 h 3246967"/>
              <a:gd name="connsiteX189" fmla="*/ 5755899 w 8346699"/>
              <a:gd name="connsiteY189" fmla="*/ 2235200 h 3246967"/>
              <a:gd name="connsiteX190" fmla="*/ 5692399 w 8346699"/>
              <a:gd name="connsiteY190" fmla="*/ 2171700 h 3246967"/>
              <a:gd name="connsiteX191" fmla="*/ 5641599 w 8346699"/>
              <a:gd name="connsiteY191" fmla="*/ 2095500 h 3246967"/>
              <a:gd name="connsiteX192" fmla="*/ 5616199 w 8346699"/>
              <a:gd name="connsiteY192" fmla="*/ 2057400 h 3246967"/>
              <a:gd name="connsiteX193" fmla="*/ 5387599 w 8346699"/>
              <a:gd name="connsiteY193" fmla="*/ 2044700 h 3246967"/>
              <a:gd name="connsiteX194" fmla="*/ 5324099 w 8346699"/>
              <a:gd name="connsiteY194" fmla="*/ 2019300 h 3246967"/>
              <a:gd name="connsiteX195" fmla="*/ 5235199 w 8346699"/>
              <a:gd name="connsiteY195" fmla="*/ 2006600 h 3246967"/>
              <a:gd name="connsiteX196" fmla="*/ 5158999 w 8346699"/>
              <a:gd name="connsiteY196" fmla="*/ 1943100 h 3246967"/>
              <a:gd name="connsiteX197" fmla="*/ 5120899 w 8346699"/>
              <a:gd name="connsiteY197" fmla="*/ 1917700 h 3246967"/>
              <a:gd name="connsiteX198" fmla="*/ 5095499 w 8346699"/>
              <a:gd name="connsiteY198" fmla="*/ 1866900 h 3246967"/>
              <a:gd name="connsiteX199" fmla="*/ 5082799 w 8346699"/>
              <a:gd name="connsiteY199" fmla="*/ 1816100 h 3246967"/>
              <a:gd name="connsiteX200" fmla="*/ 5057399 w 8346699"/>
              <a:gd name="connsiteY200" fmla="*/ 1752600 h 3246967"/>
              <a:gd name="connsiteX201" fmla="*/ 5044699 w 8346699"/>
              <a:gd name="connsiteY201" fmla="*/ 1511300 h 3246967"/>
              <a:gd name="connsiteX202" fmla="*/ 5031999 w 8346699"/>
              <a:gd name="connsiteY202" fmla="*/ 1422400 h 3246967"/>
              <a:gd name="connsiteX203" fmla="*/ 5019299 w 8346699"/>
              <a:gd name="connsiteY203" fmla="*/ 1270000 h 3246967"/>
              <a:gd name="connsiteX204" fmla="*/ 4993899 w 8346699"/>
              <a:gd name="connsiteY204" fmla="*/ 1104900 h 3246967"/>
              <a:gd name="connsiteX205" fmla="*/ 4930399 w 8346699"/>
              <a:gd name="connsiteY205" fmla="*/ 1028700 h 3246967"/>
              <a:gd name="connsiteX206" fmla="*/ 4841499 w 8346699"/>
              <a:gd name="connsiteY206" fmla="*/ 927100 h 3246967"/>
              <a:gd name="connsiteX207" fmla="*/ 4790699 w 8346699"/>
              <a:gd name="connsiteY207" fmla="*/ 876300 h 3246967"/>
              <a:gd name="connsiteX208" fmla="*/ 4765299 w 8346699"/>
              <a:gd name="connsiteY208" fmla="*/ 838200 h 3246967"/>
              <a:gd name="connsiteX209" fmla="*/ 4638299 w 8346699"/>
              <a:gd name="connsiteY209" fmla="*/ 800100 h 3246967"/>
              <a:gd name="connsiteX210" fmla="*/ 4511299 w 8346699"/>
              <a:gd name="connsiteY210" fmla="*/ 812800 h 3246967"/>
              <a:gd name="connsiteX211" fmla="*/ 4473199 w 8346699"/>
              <a:gd name="connsiteY211" fmla="*/ 825500 h 3246967"/>
              <a:gd name="connsiteX212" fmla="*/ 4409699 w 8346699"/>
              <a:gd name="connsiteY212" fmla="*/ 901700 h 3246967"/>
              <a:gd name="connsiteX213" fmla="*/ 4396999 w 8346699"/>
              <a:gd name="connsiteY213" fmla="*/ 939800 h 3246967"/>
              <a:gd name="connsiteX214" fmla="*/ 4371599 w 8346699"/>
              <a:gd name="connsiteY214" fmla="*/ 977900 h 3246967"/>
              <a:gd name="connsiteX215" fmla="*/ 4320799 w 8346699"/>
              <a:gd name="connsiteY215" fmla="*/ 1092200 h 3246967"/>
              <a:gd name="connsiteX216" fmla="*/ 4308099 w 8346699"/>
              <a:gd name="connsiteY216" fmla="*/ 1155700 h 3246967"/>
              <a:gd name="connsiteX217" fmla="*/ 4282699 w 8346699"/>
              <a:gd name="connsiteY217" fmla="*/ 1308100 h 3246967"/>
              <a:gd name="connsiteX218" fmla="*/ 4269999 w 8346699"/>
              <a:gd name="connsiteY218" fmla="*/ 1346200 h 3246967"/>
              <a:gd name="connsiteX219" fmla="*/ 4244599 w 8346699"/>
              <a:gd name="connsiteY219" fmla="*/ 1384300 h 3246967"/>
              <a:gd name="connsiteX220" fmla="*/ 4231899 w 8346699"/>
              <a:gd name="connsiteY220" fmla="*/ 1447800 h 3246967"/>
              <a:gd name="connsiteX221" fmla="*/ 4219199 w 8346699"/>
              <a:gd name="connsiteY221" fmla="*/ 1524000 h 3246967"/>
              <a:gd name="connsiteX222" fmla="*/ 4193799 w 8346699"/>
              <a:gd name="connsiteY222" fmla="*/ 1600200 h 3246967"/>
              <a:gd name="connsiteX223" fmla="*/ 4181099 w 8346699"/>
              <a:gd name="connsiteY223" fmla="*/ 1651000 h 3246967"/>
              <a:gd name="connsiteX224" fmla="*/ 4155699 w 8346699"/>
              <a:gd name="connsiteY224" fmla="*/ 1816100 h 3246967"/>
              <a:gd name="connsiteX225" fmla="*/ 4142999 w 8346699"/>
              <a:gd name="connsiteY225" fmla="*/ 1854200 h 3246967"/>
              <a:gd name="connsiteX226" fmla="*/ 4130299 w 8346699"/>
              <a:gd name="connsiteY226" fmla="*/ 1905000 h 3246967"/>
              <a:gd name="connsiteX227" fmla="*/ 4104899 w 8346699"/>
              <a:gd name="connsiteY227" fmla="*/ 2070100 h 3246967"/>
              <a:gd name="connsiteX228" fmla="*/ 4092199 w 8346699"/>
              <a:gd name="connsiteY228" fmla="*/ 2108200 h 3246967"/>
              <a:gd name="connsiteX229" fmla="*/ 4015999 w 8346699"/>
              <a:gd name="connsiteY229" fmla="*/ 2184400 h 3246967"/>
              <a:gd name="connsiteX230" fmla="*/ 3939799 w 8346699"/>
              <a:gd name="connsiteY230" fmla="*/ 2235200 h 3246967"/>
              <a:gd name="connsiteX231" fmla="*/ 3901699 w 8346699"/>
              <a:gd name="connsiteY231" fmla="*/ 2197100 h 3246967"/>
              <a:gd name="connsiteX232" fmla="*/ 3838199 w 8346699"/>
              <a:gd name="connsiteY232" fmla="*/ 2108200 h 3246967"/>
              <a:gd name="connsiteX233" fmla="*/ 3800099 w 8346699"/>
              <a:gd name="connsiteY233" fmla="*/ 2006600 h 3246967"/>
              <a:gd name="connsiteX234" fmla="*/ 3787399 w 8346699"/>
              <a:gd name="connsiteY234" fmla="*/ 1955800 h 3246967"/>
              <a:gd name="connsiteX235" fmla="*/ 3749299 w 8346699"/>
              <a:gd name="connsiteY235" fmla="*/ 1917700 h 3246967"/>
              <a:gd name="connsiteX236" fmla="*/ 3685799 w 8346699"/>
              <a:gd name="connsiteY236" fmla="*/ 1841500 h 3246967"/>
              <a:gd name="connsiteX237" fmla="*/ 3673099 w 8346699"/>
              <a:gd name="connsiteY237" fmla="*/ 1803400 h 3246967"/>
              <a:gd name="connsiteX238" fmla="*/ 3634999 w 8346699"/>
              <a:gd name="connsiteY238" fmla="*/ 1790700 h 3246967"/>
              <a:gd name="connsiteX239" fmla="*/ 3596899 w 8346699"/>
              <a:gd name="connsiteY239" fmla="*/ 1752600 h 3246967"/>
              <a:gd name="connsiteX240" fmla="*/ 3546099 w 8346699"/>
              <a:gd name="connsiteY240" fmla="*/ 1676400 h 3246967"/>
              <a:gd name="connsiteX241" fmla="*/ 3533399 w 8346699"/>
              <a:gd name="connsiteY241" fmla="*/ 1638300 h 3246967"/>
              <a:gd name="connsiteX242" fmla="*/ 3495299 w 8346699"/>
              <a:gd name="connsiteY242" fmla="*/ 1587500 h 3246967"/>
              <a:gd name="connsiteX243" fmla="*/ 3457199 w 8346699"/>
              <a:gd name="connsiteY243" fmla="*/ 1485900 h 3246967"/>
              <a:gd name="connsiteX244" fmla="*/ 3419099 w 8346699"/>
              <a:gd name="connsiteY244" fmla="*/ 1422400 h 3246967"/>
              <a:gd name="connsiteX245" fmla="*/ 3380999 w 8346699"/>
              <a:gd name="connsiteY245" fmla="*/ 1320800 h 3246967"/>
              <a:gd name="connsiteX246" fmla="*/ 3317499 w 8346699"/>
              <a:gd name="connsiteY246" fmla="*/ 1193800 h 3246967"/>
              <a:gd name="connsiteX247" fmla="*/ 3203199 w 8346699"/>
              <a:gd name="connsiteY247" fmla="*/ 1143000 h 3246967"/>
              <a:gd name="connsiteX248" fmla="*/ 3165099 w 8346699"/>
              <a:gd name="connsiteY248" fmla="*/ 1130300 h 3246967"/>
              <a:gd name="connsiteX249" fmla="*/ 3012699 w 8346699"/>
              <a:gd name="connsiteY249" fmla="*/ 1168400 h 3246967"/>
              <a:gd name="connsiteX250" fmla="*/ 2974599 w 8346699"/>
              <a:gd name="connsiteY250" fmla="*/ 1193800 h 3246967"/>
              <a:gd name="connsiteX251" fmla="*/ 2923799 w 8346699"/>
              <a:gd name="connsiteY251" fmla="*/ 1219200 h 3246967"/>
              <a:gd name="connsiteX252" fmla="*/ 2885699 w 8346699"/>
              <a:gd name="connsiteY252" fmla="*/ 1244600 h 3246967"/>
              <a:gd name="connsiteX253" fmla="*/ 2834899 w 8346699"/>
              <a:gd name="connsiteY253" fmla="*/ 1257300 h 3246967"/>
              <a:gd name="connsiteX254" fmla="*/ 2796799 w 8346699"/>
              <a:gd name="connsiteY254" fmla="*/ 1308100 h 3246967"/>
              <a:gd name="connsiteX255" fmla="*/ 2758699 w 8346699"/>
              <a:gd name="connsiteY255" fmla="*/ 1320800 h 3246967"/>
              <a:gd name="connsiteX256" fmla="*/ 2733299 w 8346699"/>
              <a:gd name="connsiteY256" fmla="*/ 1358900 h 3246967"/>
              <a:gd name="connsiteX257" fmla="*/ 2657099 w 8346699"/>
              <a:gd name="connsiteY257" fmla="*/ 1435100 h 3246967"/>
              <a:gd name="connsiteX258" fmla="*/ 2631699 w 8346699"/>
              <a:gd name="connsiteY258" fmla="*/ 1498600 h 3246967"/>
              <a:gd name="connsiteX259" fmla="*/ 2618999 w 8346699"/>
              <a:gd name="connsiteY259" fmla="*/ 1562100 h 3246967"/>
              <a:gd name="connsiteX260" fmla="*/ 2580899 w 8346699"/>
              <a:gd name="connsiteY260" fmla="*/ 1612900 h 3246967"/>
              <a:gd name="connsiteX261" fmla="*/ 2542799 w 8346699"/>
              <a:gd name="connsiteY261" fmla="*/ 1689100 h 3246967"/>
              <a:gd name="connsiteX262" fmla="*/ 2517399 w 8346699"/>
              <a:gd name="connsiteY262" fmla="*/ 1828800 h 3246967"/>
              <a:gd name="connsiteX263" fmla="*/ 2504699 w 8346699"/>
              <a:gd name="connsiteY263" fmla="*/ 1866900 h 3246967"/>
              <a:gd name="connsiteX264" fmla="*/ 2491999 w 8346699"/>
              <a:gd name="connsiteY264" fmla="*/ 1943100 h 3246967"/>
              <a:gd name="connsiteX265" fmla="*/ 2466599 w 8346699"/>
              <a:gd name="connsiteY265" fmla="*/ 1981200 h 3246967"/>
              <a:gd name="connsiteX266" fmla="*/ 2441199 w 8346699"/>
              <a:gd name="connsiteY266" fmla="*/ 2057400 h 3246967"/>
              <a:gd name="connsiteX267" fmla="*/ 2390399 w 8346699"/>
              <a:gd name="connsiteY267" fmla="*/ 2146300 h 3246967"/>
              <a:gd name="connsiteX268" fmla="*/ 2352299 w 8346699"/>
              <a:gd name="connsiteY268" fmla="*/ 2222500 h 3246967"/>
              <a:gd name="connsiteX269" fmla="*/ 2326899 w 8346699"/>
              <a:gd name="connsiteY269" fmla="*/ 2273300 h 3246967"/>
              <a:gd name="connsiteX270" fmla="*/ 2250699 w 8346699"/>
              <a:gd name="connsiteY270" fmla="*/ 2336800 h 3246967"/>
              <a:gd name="connsiteX271" fmla="*/ 2237999 w 8346699"/>
              <a:gd name="connsiteY271" fmla="*/ 2374900 h 3246967"/>
              <a:gd name="connsiteX272" fmla="*/ 2149099 w 8346699"/>
              <a:gd name="connsiteY272" fmla="*/ 2438400 h 3246967"/>
              <a:gd name="connsiteX273" fmla="*/ 2072899 w 8346699"/>
              <a:gd name="connsiteY273" fmla="*/ 2501900 h 3246967"/>
              <a:gd name="connsiteX274" fmla="*/ 1996699 w 8346699"/>
              <a:gd name="connsiteY274" fmla="*/ 2527300 h 3246967"/>
              <a:gd name="connsiteX275" fmla="*/ 1945899 w 8346699"/>
              <a:gd name="connsiteY275" fmla="*/ 2552700 h 3246967"/>
              <a:gd name="connsiteX276" fmla="*/ 1844299 w 8346699"/>
              <a:gd name="connsiteY276" fmla="*/ 2565400 h 3246967"/>
              <a:gd name="connsiteX277" fmla="*/ 1628399 w 8346699"/>
              <a:gd name="connsiteY277" fmla="*/ 2552700 h 3246967"/>
              <a:gd name="connsiteX278" fmla="*/ 1552199 w 8346699"/>
              <a:gd name="connsiteY278" fmla="*/ 2489200 h 3246967"/>
              <a:gd name="connsiteX279" fmla="*/ 1488699 w 8346699"/>
              <a:gd name="connsiteY279" fmla="*/ 2374900 h 3246967"/>
              <a:gd name="connsiteX280" fmla="*/ 1475999 w 8346699"/>
              <a:gd name="connsiteY280" fmla="*/ 2311400 h 3246967"/>
              <a:gd name="connsiteX281" fmla="*/ 1450599 w 8346699"/>
              <a:gd name="connsiteY281" fmla="*/ 2273300 h 3246967"/>
              <a:gd name="connsiteX282" fmla="*/ 1412499 w 8346699"/>
              <a:gd name="connsiteY282" fmla="*/ 2197100 h 3246967"/>
              <a:gd name="connsiteX283" fmla="*/ 1399799 w 8346699"/>
              <a:gd name="connsiteY283" fmla="*/ 2019300 h 3246967"/>
              <a:gd name="connsiteX284" fmla="*/ 1374399 w 8346699"/>
              <a:gd name="connsiteY284" fmla="*/ 1943100 h 3246967"/>
              <a:gd name="connsiteX285" fmla="*/ 1361699 w 8346699"/>
              <a:gd name="connsiteY285" fmla="*/ 1752600 h 3246967"/>
              <a:gd name="connsiteX286" fmla="*/ 1336299 w 8346699"/>
              <a:gd name="connsiteY286" fmla="*/ 1651000 h 3246967"/>
              <a:gd name="connsiteX287" fmla="*/ 1298199 w 8346699"/>
              <a:gd name="connsiteY287" fmla="*/ 1498600 h 3246967"/>
              <a:gd name="connsiteX288" fmla="*/ 1272799 w 8346699"/>
              <a:gd name="connsiteY288" fmla="*/ 1435100 h 3246967"/>
              <a:gd name="connsiteX289" fmla="*/ 1260099 w 8346699"/>
              <a:gd name="connsiteY289" fmla="*/ 1397000 h 3246967"/>
              <a:gd name="connsiteX290" fmla="*/ 1196599 w 8346699"/>
              <a:gd name="connsiteY290" fmla="*/ 1320800 h 3246967"/>
              <a:gd name="connsiteX291" fmla="*/ 1171199 w 8346699"/>
              <a:gd name="connsiteY291" fmla="*/ 1282700 h 3246967"/>
              <a:gd name="connsiteX292" fmla="*/ 1094999 w 8346699"/>
              <a:gd name="connsiteY292" fmla="*/ 1206500 h 3246967"/>
              <a:gd name="connsiteX293" fmla="*/ 1056899 w 8346699"/>
              <a:gd name="connsiteY293" fmla="*/ 1104900 h 3246967"/>
              <a:gd name="connsiteX294" fmla="*/ 1044199 w 8346699"/>
              <a:gd name="connsiteY294" fmla="*/ 1066800 h 3246967"/>
              <a:gd name="connsiteX295" fmla="*/ 1006099 w 8346699"/>
              <a:gd name="connsiteY295" fmla="*/ 1016000 h 3246967"/>
              <a:gd name="connsiteX296" fmla="*/ 980699 w 8346699"/>
              <a:gd name="connsiteY296" fmla="*/ 952500 h 3246967"/>
              <a:gd name="connsiteX297" fmla="*/ 942599 w 8346699"/>
              <a:gd name="connsiteY297" fmla="*/ 863600 h 3246967"/>
              <a:gd name="connsiteX298" fmla="*/ 904499 w 8346699"/>
              <a:gd name="connsiteY298" fmla="*/ 647700 h 3246967"/>
              <a:gd name="connsiteX299" fmla="*/ 891799 w 8346699"/>
              <a:gd name="connsiteY299" fmla="*/ 609600 h 3246967"/>
              <a:gd name="connsiteX300" fmla="*/ 828299 w 8346699"/>
              <a:gd name="connsiteY300" fmla="*/ 533400 h 3246967"/>
              <a:gd name="connsiteX301" fmla="*/ 815599 w 8346699"/>
              <a:gd name="connsiteY301" fmla="*/ 495300 h 3246967"/>
              <a:gd name="connsiteX302" fmla="*/ 726699 w 8346699"/>
              <a:gd name="connsiteY302" fmla="*/ 419100 h 3246967"/>
              <a:gd name="connsiteX303" fmla="*/ 650499 w 8346699"/>
              <a:gd name="connsiteY303" fmla="*/ 368300 h 3246967"/>
              <a:gd name="connsiteX304" fmla="*/ 574299 w 8346699"/>
              <a:gd name="connsiteY304" fmla="*/ 342900 h 3246967"/>
              <a:gd name="connsiteX305" fmla="*/ 536199 w 8346699"/>
              <a:gd name="connsiteY305" fmla="*/ 330200 h 3246967"/>
              <a:gd name="connsiteX306" fmla="*/ 447299 w 8346699"/>
              <a:gd name="connsiteY306" fmla="*/ 266700 h 3246967"/>
              <a:gd name="connsiteX307" fmla="*/ 396499 w 8346699"/>
              <a:gd name="connsiteY307" fmla="*/ 241300 h 3246967"/>
              <a:gd name="connsiteX308" fmla="*/ 358399 w 8346699"/>
              <a:gd name="connsiteY308" fmla="*/ 215900 h 3246967"/>
              <a:gd name="connsiteX309" fmla="*/ 307599 w 8346699"/>
              <a:gd name="connsiteY309" fmla="*/ 190500 h 3246967"/>
              <a:gd name="connsiteX310" fmla="*/ 218699 w 8346699"/>
              <a:gd name="connsiteY310" fmla="*/ 127000 h 3246967"/>
              <a:gd name="connsiteX311" fmla="*/ 180599 w 8346699"/>
              <a:gd name="connsiteY311" fmla="*/ 114300 h 3246967"/>
              <a:gd name="connsiteX312" fmla="*/ 129799 w 8346699"/>
              <a:gd name="connsiteY312" fmla="*/ 38100 h 3246967"/>
              <a:gd name="connsiteX313" fmla="*/ 2799 w 8346699"/>
              <a:gd name="connsiteY31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88799 w 8346699"/>
              <a:gd name="connsiteY19" fmla="*/ 2933700 h 3246967"/>
              <a:gd name="connsiteX20" fmla="*/ 2161799 w 8346699"/>
              <a:gd name="connsiteY20" fmla="*/ 3022600 h 3246967"/>
              <a:gd name="connsiteX21" fmla="*/ 2110999 w 8346699"/>
              <a:gd name="connsiteY21" fmla="*/ 3048000 h 3246967"/>
              <a:gd name="connsiteX22" fmla="*/ 2072899 w 8346699"/>
              <a:gd name="connsiteY22" fmla="*/ 3073400 h 3246967"/>
              <a:gd name="connsiteX23" fmla="*/ 1996699 w 8346699"/>
              <a:gd name="connsiteY23" fmla="*/ 3098800 h 3246967"/>
              <a:gd name="connsiteX24" fmla="*/ 1958599 w 8346699"/>
              <a:gd name="connsiteY24" fmla="*/ 3111500 h 3246967"/>
              <a:gd name="connsiteX25" fmla="*/ 2364999 w 8346699"/>
              <a:gd name="connsiteY25" fmla="*/ 3136900 h 3246967"/>
              <a:gd name="connsiteX26" fmla="*/ 2669799 w 8346699"/>
              <a:gd name="connsiteY26" fmla="*/ 3162300 h 3246967"/>
              <a:gd name="connsiteX27" fmla="*/ 2885699 w 8346699"/>
              <a:gd name="connsiteY27" fmla="*/ 3175000 h 3246967"/>
              <a:gd name="connsiteX28" fmla="*/ 3406399 w 8346699"/>
              <a:gd name="connsiteY28" fmla="*/ 3149600 h 3246967"/>
              <a:gd name="connsiteX29" fmla="*/ 3533399 w 8346699"/>
              <a:gd name="connsiteY29" fmla="*/ 3124200 h 3246967"/>
              <a:gd name="connsiteX30" fmla="*/ 3609599 w 8346699"/>
              <a:gd name="connsiteY30" fmla="*/ 3098800 h 3246967"/>
              <a:gd name="connsiteX31" fmla="*/ 4104899 w 8346699"/>
              <a:gd name="connsiteY31" fmla="*/ 3073400 h 3246967"/>
              <a:gd name="connsiteX32" fmla="*/ 4282699 w 8346699"/>
              <a:gd name="connsiteY32" fmla="*/ 3048000 h 3246967"/>
              <a:gd name="connsiteX33" fmla="*/ 4358899 w 8346699"/>
              <a:gd name="connsiteY33" fmla="*/ 3035300 h 3246967"/>
              <a:gd name="connsiteX34" fmla="*/ 4435099 w 8346699"/>
              <a:gd name="connsiteY34" fmla="*/ 3009900 h 3246967"/>
              <a:gd name="connsiteX35" fmla="*/ 5044699 w 8346699"/>
              <a:gd name="connsiteY35" fmla="*/ 3022600 h 3246967"/>
              <a:gd name="connsiteX36" fmla="*/ 5120899 w 8346699"/>
              <a:gd name="connsiteY36" fmla="*/ 3048000 h 3246967"/>
              <a:gd name="connsiteX37" fmla="*/ 5273299 w 8346699"/>
              <a:gd name="connsiteY37" fmla="*/ 3060700 h 3246967"/>
              <a:gd name="connsiteX38" fmla="*/ 5451099 w 8346699"/>
              <a:gd name="connsiteY38" fmla="*/ 3086100 h 3246967"/>
              <a:gd name="connsiteX39" fmla="*/ 5819399 w 8346699"/>
              <a:gd name="connsiteY39" fmla="*/ 3098800 h 3246967"/>
              <a:gd name="connsiteX40" fmla="*/ 6225799 w 8346699"/>
              <a:gd name="connsiteY40" fmla="*/ 3124200 h 3246967"/>
              <a:gd name="connsiteX41" fmla="*/ 6301999 w 8346699"/>
              <a:gd name="connsiteY41" fmla="*/ 3187700 h 3246967"/>
              <a:gd name="connsiteX42" fmla="*/ 6759199 w 8346699"/>
              <a:gd name="connsiteY42" fmla="*/ 3175000 h 3246967"/>
              <a:gd name="connsiteX43" fmla="*/ 6809999 w 8346699"/>
              <a:gd name="connsiteY43" fmla="*/ 3149600 h 3246967"/>
              <a:gd name="connsiteX44" fmla="*/ 6873499 w 8346699"/>
              <a:gd name="connsiteY44" fmla="*/ 3136900 h 3246967"/>
              <a:gd name="connsiteX45" fmla="*/ 6784599 w 8346699"/>
              <a:gd name="connsiteY45" fmla="*/ 3098800 h 3246967"/>
              <a:gd name="connsiteX46" fmla="*/ 6644899 w 8346699"/>
              <a:gd name="connsiteY46" fmla="*/ 3086100 h 3246967"/>
              <a:gd name="connsiteX47" fmla="*/ 6543299 w 8346699"/>
              <a:gd name="connsiteY47" fmla="*/ 3073400 h 3246967"/>
              <a:gd name="connsiteX48" fmla="*/ 6276599 w 8346699"/>
              <a:gd name="connsiteY48" fmla="*/ 3048000 h 3246967"/>
              <a:gd name="connsiteX49" fmla="*/ 6225799 w 8346699"/>
              <a:gd name="connsiteY49" fmla="*/ 3022600 h 3246967"/>
              <a:gd name="connsiteX50" fmla="*/ 6301999 w 8346699"/>
              <a:gd name="connsiteY50" fmla="*/ 2971800 h 3246967"/>
              <a:gd name="connsiteX51" fmla="*/ 6479799 w 8346699"/>
              <a:gd name="connsiteY51" fmla="*/ 2946400 h 3246967"/>
              <a:gd name="connsiteX52" fmla="*/ 6594099 w 8346699"/>
              <a:gd name="connsiteY52" fmla="*/ 2908300 h 3246967"/>
              <a:gd name="connsiteX53" fmla="*/ 6644899 w 8346699"/>
              <a:gd name="connsiteY53" fmla="*/ 2895600 h 3246967"/>
              <a:gd name="connsiteX54" fmla="*/ 5946399 w 8346699"/>
              <a:gd name="connsiteY54" fmla="*/ 2870200 h 3246967"/>
              <a:gd name="connsiteX55" fmla="*/ 5857499 w 8346699"/>
              <a:gd name="connsiteY55" fmla="*/ 2857500 h 3246967"/>
              <a:gd name="connsiteX56" fmla="*/ 5666999 w 8346699"/>
              <a:gd name="connsiteY56" fmla="*/ 2844800 h 3246967"/>
              <a:gd name="connsiteX57" fmla="*/ 5209799 w 8346699"/>
              <a:gd name="connsiteY57" fmla="*/ 2832100 h 3246967"/>
              <a:gd name="connsiteX58" fmla="*/ 5146299 w 8346699"/>
              <a:gd name="connsiteY58" fmla="*/ 2819400 h 3246967"/>
              <a:gd name="connsiteX59" fmla="*/ 5108199 w 8346699"/>
              <a:gd name="connsiteY59" fmla="*/ 2806700 h 3246967"/>
              <a:gd name="connsiteX60" fmla="*/ 4587499 w 8346699"/>
              <a:gd name="connsiteY60" fmla="*/ 2819400 h 3246967"/>
              <a:gd name="connsiteX61" fmla="*/ 4485899 w 8346699"/>
              <a:gd name="connsiteY61" fmla="*/ 2832100 h 3246967"/>
              <a:gd name="connsiteX62" fmla="*/ 4244599 w 8346699"/>
              <a:gd name="connsiteY62" fmla="*/ 2870200 h 3246967"/>
              <a:gd name="connsiteX63" fmla="*/ 4028699 w 8346699"/>
              <a:gd name="connsiteY63" fmla="*/ 2882900 h 3246967"/>
              <a:gd name="connsiteX64" fmla="*/ 3520699 w 8346699"/>
              <a:gd name="connsiteY64" fmla="*/ 2870200 h 3246967"/>
              <a:gd name="connsiteX65" fmla="*/ 3482599 w 8346699"/>
              <a:gd name="connsiteY65" fmla="*/ 2857500 h 3246967"/>
              <a:gd name="connsiteX66" fmla="*/ 3355599 w 8346699"/>
              <a:gd name="connsiteY66" fmla="*/ 2870200 h 3246967"/>
              <a:gd name="connsiteX67" fmla="*/ 3330199 w 8346699"/>
              <a:gd name="connsiteY67" fmla="*/ 2908300 h 3246967"/>
              <a:gd name="connsiteX68" fmla="*/ 3304799 w 8346699"/>
              <a:gd name="connsiteY68" fmla="*/ 2997200 h 3246967"/>
              <a:gd name="connsiteX69" fmla="*/ 3190499 w 8346699"/>
              <a:gd name="connsiteY69" fmla="*/ 3060700 h 3246967"/>
              <a:gd name="connsiteX70" fmla="*/ 3114299 w 8346699"/>
              <a:gd name="connsiteY70" fmla="*/ 3098800 h 3246967"/>
              <a:gd name="connsiteX71" fmla="*/ 3012699 w 8346699"/>
              <a:gd name="connsiteY71" fmla="*/ 3086100 h 3246967"/>
              <a:gd name="connsiteX72" fmla="*/ 3025399 w 8346699"/>
              <a:gd name="connsiteY72" fmla="*/ 3035300 h 3246967"/>
              <a:gd name="connsiteX73" fmla="*/ 3076199 w 8346699"/>
              <a:gd name="connsiteY73" fmla="*/ 3022600 h 3246967"/>
              <a:gd name="connsiteX74" fmla="*/ 3114299 w 8346699"/>
              <a:gd name="connsiteY74" fmla="*/ 2997200 h 3246967"/>
              <a:gd name="connsiteX75" fmla="*/ 3190499 w 8346699"/>
              <a:gd name="connsiteY75" fmla="*/ 2971800 h 3246967"/>
              <a:gd name="connsiteX76" fmla="*/ 3266699 w 8346699"/>
              <a:gd name="connsiteY76" fmla="*/ 2933700 h 3246967"/>
              <a:gd name="connsiteX77" fmla="*/ 3304799 w 8346699"/>
              <a:gd name="connsiteY77" fmla="*/ 2908300 h 3246967"/>
              <a:gd name="connsiteX78" fmla="*/ 3330199 w 8346699"/>
              <a:gd name="connsiteY78" fmla="*/ 2870200 h 3246967"/>
              <a:gd name="connsiteX79" fmla="*/ 3368299 w 8346699"/>
              <a:gd name="connsiteY79" fmla="*/ 2857500 h 3246967"/>
              <a:gd name="connsiteX80" fmla="*/ 3406399 w 8346699"/>
              <a:gd name="connsiteY80" fmla="*/ 2832100 h 3246967"/>
              <a:gd name="connsiteX81" fmla="*/ 3660399 w 8346699"/>
              <a:gd name="connsiteY81" fmla="*/ 2806700 h 3246967"/>
              <a:gd name="connsiteX82" fmla="*/ 3761999 w 8346699"/>
              <a:gd name="connsiteY82" fmla="*/ 2781300 h 3246967"/>
              <a:gd name="connsiteX83" fmla="*/ 3838199 w 8346699"/>
              <a:gd name="connsiteY83" fmla="*/ 2755900 h 3246967"/>
              <a:gd name="connsiteX84" fmla="*/ 3876299 w 8346699"/>
              <a:gd name="connsiteY84" fmla="*/ 2730500 h 3246967"/>
              <a:gd name="connsiteX85" fmla="*/ 3927099 w 8346699"/>
              <a:gd name="connsiteY85" fmla="*/ 2717800 h 3246967"/>
              <a:gd name="connsiteX86" fmla="*/ 3965199 w 8346699"/>
              <a:gd name="connsiteY86" fmla="*/ 2705100 h 3246967"/>
              <a:gd name="connsiteX87" fmla="*/ 3990599 w 8346699"/>
              <a:gd name="connsiteY87" fmla="*/ 2667000 h 3246967"/>
              <a:gd name="connsiteX88" fmla="*/ 3927099 w 8346699"/>
              <a:gd name="connsiteY88" fmla="*/ 2654300 h 3246967"/>
              <a:gd name="connsiteX89" fmla="*/ 3876299 w 8346699"/>
              <a:gd name="connsiteY89" fmla="*/ 2641600 h 3246967"/>
              <a:gd name="connsiteX90" fmla="*/ 3800099 w 8346699"/>
              <a:gd name="connsiteY90" fmla="*/ 2616200 h 3246967"/>
              <a:gd name="connsiteX91" fmla="*/ 3787399 w 8346699"/>
              <a:gd name="connsiteY91" fmla="*/ 2578100 h 3246967"/>
              <a:gd name="connsiteX92" fmla="*/ 3698499 w 8346699"/>
              <a:gd name="connsiteY92" fmla="*/ 2463800 h 3246967"/>
              <a:gd name="connsiteX93" fmla="*/ 3660399 w 8346699"/>
              <a:gd name="connsiteY93" fmla="*/ 2438400 h 3246967"/>
              <a:gd name="connsiteX94" fmla="*/ 3927099 w 8346699"/>
              <a:gd name="connsiteY94" fmla="*/ 2400300 h 3246967"/>
              <a:gd name="connsiteX95" fmla="*/ 4003299 w 8346699"/>
              <a:gd name="connsiteY95" fmla="*/ 2336800 h 3246967"/>
              <a:gd name="connsiteX96" fmla="*/ 4054099 w 8346699"/>
              <a:gd name="connsiteY96" fmla="*/ 2260600 h 3246967"/>
              <a:gd name="connsiteX97" fmla="*/ 4117599 w 8346699"/>
              <a:gd name="connsiteY97" fmla="*/ 2184400 h 3246967"/>
              <a:gd name="connsiteX98" fmla="*/ 4168399 w 8346699"/>
              <a:gd name="connsiteY98" fmla="*/ 2133600 h 3246967"/>
              <a:gd name="connsiteX99" fmla="*/ 4219199 w 8346699"/>
              <a:gd name="connsiteY99" fmla="*/ 2082800 h 3246967"/>
              <a:gd name="connsiteX100" fmla="*/ 4244599 w 8346699"/>
              <a:gd name="connsiteY100" fmla="*/ 2044700 h 3246967"/>
              <a:gd name="connsiteX101" fmla="*/ 4282699 w 8346699"/>
              <a:gd name="connsiteY101" fmla="*/ 2006600 h 3246967"/>
              <a:gd name="connsiteX102" fmla="*/ 4295399 w 8346699"/>
              <a:gd name="connsiteY102" fmla="*/ 1968500 h 3246967"/>
              <a:gd name="connsiteX103" fmla="*/ 4358899 w 8346699"/>
              <a:gd name="connsiteY103" fmla="*/ 1892300 h 3246967"/>
              <a:gd name="connsiteX104" fmla="*/ 4384299 w 8346699"/>
              <a:gd name="connsiteY104" fmla="*/ 1854200 h 3246967"/>
              <a:gd name="connsiteX105" fmla="*/ 4473199 w 8346699"/>
              <a:gd name="connsiteY105" fmla="*/ 1765300 h 3246967"/>
              <a:gd name="connsiteX106" fmla="*/ 4574799 w 8346699"/>
              <a:gd name="connsiteY106" fmla="*/ 1651000 h 3246967"/>
              <a:gd name="connsiteX107" fmla="*/ 4612899 w 8346699"/>
              <a:gd name="connsiteY107" fmla="*/ 1638300 h 3246967"/>
              <a:gd name="connsiteX108" fmla="*/ 4689099 w 8346699"/>
              <a:gd name="connsiteY108" fmla="*/ 1600200 h 3246967"/>
              <a:gd name="connsiteX109" fmla="*/ 4739899 w 8346699"/>
              <a:gd name="connsiteY109" fmla="*/ 1612900 h 3246967"/>
              <a:gd name="connsiteX110" fmla="*/ 4765299 w 8346699"/>
              <a:gd name="connsiteY110" fmla="*/ 1689100 h 3246967"/>
              <a:gd name="connsiteX111" fmla="*/ 4777999 w 8346699"/>
              <a:gd name="connsiteY111" fmla="*/ 1727200 h 3246967"/>
              <a:gd name="connsiteX112" fmla="*/ 4790699 w 8346699"/>
              <a:gd name="connsiteY112" fmla="*/ 1765300 h 3246967"/>
              <a:gd name="connsiteX113" fmla="*/ 4841499 w 8346699"/>
              <a:gd name="connsiteY113" fmla="*/ 1841500 h 3246967"/>
              <a:gd name="connsiteX114" fmla="*/ 4879599 w 8346699"/>
              <a:gd name="connsiteY114" fmla="*/ 1930400 h 3246967"/>
              <a:gd name="connsiteX115" fmla="*/ 4892299 w 8346699"/>
              <a:gd name="connsiteY115" fmla="*/ 1981200 h 3246967"/>
              <a:gd name="connsiteX116" fmla="*/ 4917699 w 8346699"/>
              <a:gd name="connsiteY116" fmla="*/ 2019300 h 3246967"/>
              <a:gd name="connsiteX117" fmla="*/ 4930399 w 8346699"/>
              <a:gd name="connsiteY117" fmla="*/ 2057400 h 3246967"/>
              <a:gd name="connsiteX118" fmla="*/ 4955799 w 8346699"/>
              <a:gd name="connsiteY118" fmla="*/ 2108200 h 3246967"/>
              <a:gd name="connsiteX119" fmla="*/ 4981199 w 8346699"/>
              <a:gd name="connsiteY119" fmla="*/ 2146300 h 3246967"/>
              <a:gd name="connsiteX120" fmla="*/ 5070099 w 8346699"/>
              <a:gd name="connsiteY120" fmla="*/ 2171700 h 3246967"/>
              <a:gd name="connsiteX121" fmla="*/ 5120899 w 8346699"/>
              <a:gd name="connsiteY121" fmla="*/ 2197100 h 3246967"/>
              <a:gd name="connsiteX122" fmla="*/ 5158999 w 8346699"/>
              <a:gd name="connsiteY122" fmla="*/ 2413000 h 3246967"/>
              <a:gd name="connsiteX123" fmla="*/ 5209799 w 8346699"/>
              <a:gd name="connsiteY123" fmla="*/ 2489200 h 3246967"/>
              <a:gd name="connsiteX124" fmla="*/ 5336799 w 8346699"/>
              <a:gd name="connsiteY124" fmla="*/ 2514600 h 3246967"/>
              <a:gd name="connsiteX125" fmla="*/ 5628899 w 8346699"/>
              <a:gd name="connsiteY125" fmla="*/ 2527300 h 3246967"/>
              <a:gd name="connsiteX126" fmla="*/ 5705099 w 8346699"/>
              <a:gd name="connsiteY126" fmla="*/ 2552700 h 3246967"/>
              <a:gd name="connsiteX127" fmla="*/ 5717799 w 8346699"/>
              <a:gd name="connsiteY127" fmla="*/ 2590800 h 3246967"/>
              <a:gd name="connsiteX128" fmla="*/ 5781299 w 8346699"/>
              <a:gd name="connsiteY128" fmla="*/ 2616200 h 3246967"/>
              <a:gd name="connsiteX129" fmla="*/ 5908299 w 8346699"/>
              <a:gd name="connsiteY129" fmla="*/ 2641600 h 3246967"/>
              <a:gd name="connsiteX130" fmla="*/ 6543299 w 8346699"/>
              <a:gd name="connsiteY130" fmla="*/ 2628900 h 3246967"/>
              <a:gd name="connsiteX131" fmla="*/ 6682999 w 8346699"/>
              <a:gd name="connsiteY131" fmla="*/ 2603500 h 3246967"/>
              <a:gd name="connsiteX132" fmla="*/ 6771899 w 8346699"/>
              <a:gd name="connsiteY132" fmla="*/ 2590800 h 3246967"/>
              <a:gd name="connsiteX133" fmla="*/ 6835399 w 8346699"/>
              <a:gd name="connsiteY133" fmla="*/ 2603500 h 3246967"/>
              <a:gd name="connsiteX134" fmla="*/ 6809999 w 8346699"/>
              <a:gd name="connsiteY134" fmla="*/ 2641600 h 3246967"/>
              <a:gd name="connsiteX135" fmla="*/ 6771899 w 8346699"/>
              <a:gd name="connsiteY135" fmla="*/ 2654300 h 3246967"/>
              <a:gd name="connsiteX136" fmla="*/ 7051299 w 8346699"/>
              <a:gd name="connsiteY136" fmla="*/ 2641600 h 3246967"/>
              <a:gd name="connsiteX137" fmla="*/ 7076699 w 8346699"/>
              <a:gd name="connsiteY137" fmla="*/ 2603500 h 3246967"/>
              <a:gd name="connsiteX138" fmla="*/ 7114799 w 8346699"/>
              <a:gd name="connsiteY138" fmla="*/ 2578100 h 3246967"/>
              <a:gd name="connsiteX139" fmla="*/ 7127499 w 8346699"/>
              <a:gd name="connsiteY139" fmla="*/ 2540000 h 3246967"/>
              <a:gd name="connsiteX140" fmla="*/ 7216399 w 8346699"/>
              <a:gd name="connsiteY140" fmla="*/ 2425700 h 3246967"/>
              <a:gd name="connsiteX141" fmla="*/ 7254499 w 8346699"/>
              <a:gd name="connsiteY141" fmla="*/ 2349500 h 3246967"/>
              <a:gd name="connsiteX142" fmla="*/ 7343399 w 8346699"/>
              <a:gd name="connsiteY142" fmla="*/ 2286000 h 3246967"/>
              <a:gd name="connsiteX143" fmla="*/ 7394199 w 8346699"/>
              <a:gd name="connsiteY143" fmla="*/ 2247900 h 3246967"/>
              <a:gd name="connsiteX144" fmla="*/ 7470399 w 8346699"/>
              <a:gd name="connsiteY144" fmla="*/ 2184400 h 3246967"/>
              <a:gd name="connsiteX145" fmla="*/ 7508499 w 8346699"/>
              <a:gd name="connsiteY145" fmla="*/ 2171700 h 3246967"/>
              <a:gd name="connsiteX146" fmla="*/ 7610099 w 8346699"/>
              <a:gd name="connsiteY146" fmla="*/ 2133600 h 3246967"/>
              <a:gd name="connsiteX147" fmla="*/ 7635499 w 8346699"/>
              <a:gd name="connsiteY147" fmla="*/ 2095500 h 3246967"/>
              <a:gd name="connsiteX148" fmla="*/ 7686299 w 8346699"/>
              <a:gd name="connsiteY148" fmla="*/ 2082800 h 3246967"/>
              <a:gd name="connsiteX149" fmla="*/ 7724399 w 8346699"/>
              <a:gd name="connsiteY149" fmla="*/ 2057400 h 3246967"/>
              <a:gd name="connsiteX150" fmla="*/ 7762499 w 8346699"/>
              <a:gd name="connsiteY150" fmla="*/ 2044700 h 3246967"/>
              <a:gd name="connsiteX151" fmla="*/ 7800599 w 8346699"/>
              <a:gd name="connsiteY151" fmla="*/ 2019300 h 3246967"/>
              <a:gd name="connsiteX152" fmla="*/ 7838699 w 8346699"/>
              <a:gd name="connsiteY152" fmla="*/ 1981200 h 3246967"/>
              <a:gd name="connsiteX153" fmla="*/ 7940299 w 8346699"/>
              <a:gd name="connsiteY153" fmla="*/ 1943100 h 3246967"/>
              <a:gd name="connsiteX154" fmla="*/ 7978399 w 8346699"/>
              <a:gd name="connsiteY154" fmla="*/ 1905000 h 3246967"/>
              <a:gd name="connsiteX155" fmla="*/ 8079999 w 8346699"/>
              <a:gd name="connsiteY155" fmla="*/ 1854200 h 3246967"/>
              <a:gd name="connsiteX156" fmla="*/ 8105399 w 8346699"/>
              <a:gd name="connsiteY156" fmla="*/ 1816100 h 3246967"/>
              <a:gd name="connsiteX157" fmla="*/ 8156199 w 8346699"/>
              <a:gd name="connsiteY157" fmla="*/ 1803400 h 3246967"/>
              <a:gd name="connsiteX158" fmla="*/ 8346699 w 8346699"/>
              <a:gd name="connsiteY158" fmla="*/ 1765300 h 3246967"/>
              <a:gd name="connsiteX159" fmla="*/ 8283199 w 8346699"/>
              <a:gd name="connsiteY159" fmla="*/ 1752600 h 3246967"/>
              <a:gd name="connsiteX160" fmla="*/ 8245099 w 8346699"/>
              <a:gd name="connsiteY160" fmla="*/ 1739900 h 3246967"/>
              <a:gd name="connsiteX161" fmla="*/ 8156199 w 8346699"/>
              <a:gd name="connsiteY161" fmla="*/ 1727200 h 3246967"/>
              <a:gd name="connsiteX162" fmla="*/ 8079999 w 8346699"/>
              <a:gd name="connsiteY162" fmla="*/ 1714500 h 3246967"/>
              <a:gd name="connsiteX163" fmla="*/ 7889499 w 8346699"/>
              <a:gd name="connsiteY163" fmla="*/ 1727200 h 3246967"/>
              <a:gd name="connsiteX164" fmla="*/ 7851399 w 8346699"/>
              <a:gd name="connsiteY164" fmla="*/ 1752600 h 3246967"/>
              <a:gd name="connsiteX165" fmla="*/ 7813299 w 8346699"/>
              <a:gd name="connsiteY165" fmla="*/ 1765300 h 3246967"/>
              <a:gd name="connsiteX166" fmla="*/ 7737099 w 8346699"/>
              <a:gd name="connsiteY166" fmla="*/ 1803400 h 3246967"/>
              <a:gd name="connsiteX167" fmla="*/ 7622799 w 8346699"/>
              <a:gd name="connsiteY167" fmla="*/ 1905000 h 3246967"/>
              <a:gd name="connsiteX168" fmla="*/ 7521199 w 8346699"/>
              <a:gd name="connsiteY168" fmla="*/ 2057400 h 3246967"/>
              <a:gd name="connsiteX169" fmla="*/ 7495799 w 8346699"/>
              <a:gd name="connsiteY169" fmla="*/ 2095500 h 3246967"/>
              <a:gd name="connsiteX170" fmla="*/ 7406899 w 8346699"/>
              <a:gd name="connsiteY170" fmla="*/ 2171700 h 3246967"/>
              <a:gd name="connsiteX171" fmla="*/ 7368799 w 8346699"/>
              <a:gd name="connsiteY171" fmla="*/ 2197100 h 3246967"/>
              <a:gd name="connsiteX172" fmla="*/ 7292599 w 8346699"/>
              <a:gd name="connsiteY172" fmla="*/ 2247900 h 3246967"/>
              <a:gd name="connsiteX173" fmla="*/ 7216399 w 8346699"/>
              <a:gd name="connsiteY173" fmla="*/ 2324100 h 3246967"/>
              <a:gd name="connsiteX174" fmla="*/ 7178299 w 8346699"/>
              <a:gd name="connsiteY174" fmla="*/ 2362200 h 3246967"/>
              <a:gd name="connsiteX175" fmla="*/ 7140199 w 8346699"/>
              <a:gd name="connsiteY175" fmla="*/ 2413000 h 3246967"/>
              <a:gd name="connsiteX176" fmla="*/ 7051299 w 8346699"/>
              <a:gd name="connsiteY176" fmla="*/ 2527300 h 3246967"/>
              <a:gd name="connsiteX177" fmla="*/ 7000499 w 8346699"/>
              <a:gd name="connsiteY177" fmla="*/ 2540000 h 3246967"/>
              <a:gd name="connsiteX178" fmla="*/ 6619499 w 8346699"/>
              <a:gd name="connsiteY178" fmla="*/ 2552700 h 3246967"/>
              <a:gd name="connsiteX179" fmla="*/ 6568699 w 8346699"/>
              <a:gd name="connsiteY179" fmla="*/ 2540000 h 3246967"/>
              <a:gd name="connsiteX180" fmla="*/ 6301999 w 8346699"/>
              <a:gd name="connsiteY180" fmla="*/ 2514600 h 3246967"/>
              <a:gd name="connsiteX181" fmla="*/ 6225799 w 8346699"/>
              <a:gd name="connsiteY181" fmla="*/ 2501900 h 3246967"/>
              <a:gd name="connsiteX182" fmla="*/ 6149599 w 8346699"/>
              <a:gd name="connsiteY182" fmla="*/ 2476500 h 3246967"/>
              <a:gd name="connsiteX183" fmla="*/ 6022599 w 8346699"/>
              <a:gd name="connsiteY183" fmla="*/ 2438400 h 3246967"/>
              <a:gd name="connsiteX184" fmla="*/ 5984499 w 8346699"/>
              <a:gd name="connsiteY184" fmla="*/ 2413000 h 3246967"/>
              <a:gd name="connsiteX185" fmla="*/ 5933699 w 8346699"/>
              <a:gd name="connsiteY185" fmla="*/ 2400300 h 3246967"/>
              <a:gd name="connsiteX186" fmla="*/ 5832099 w 8346699"/>
              <a:gd name="connsiteY186" fmla="*/ 2349500 h 3246967"/>
              <a:gd name="connsiteX187" fmla="*/ 5806699 w 8346699"/>
              <a:gd name="connsiteY187" fmla="*/ 2311400 h 3246967"/>
              <a:gd name="connsiteX188" fmla="*/ 5768599 w 8346699"/>
              <a:gd name="connsiteY188" fmla="*/ 2273300 h 3246967"/>
              <a:gd name="connsiteX189" fmla="*/ 5755899 w 8346699"/>
              <a:gd name="connsiteY189" fmla="*/ 2235200 h 3246967"/>
              <a:gd name="connsiteX190" fmla="*/ 5692399 w 8346699"/>
              <a:gd name="connsiteY190" fmla="*/ 2171700 h 3246967"/>
              <a:gd name="connsiteX191" fmla="*/ 5641599 w 8346699"/>
              <a:gd name="connsiteY191" fmla="*/ 2095500 h 3246967"/>
              <a:gd name="connsiteX192" fmla="*/ 5616199 w 8346699"/>
              <a:gd name="connsiteY192" fmla="*/ 2057400 h 3246967"/>
              <a:gd name="connsiteX193" fmla="*/ 5387599 w 8346699"/>
              <a:gd name="connsiteY193" fmla="*/ 2044700 h 3246967"/>
              <a:gd name="connsiteX194" fmla="*/ 5324099 w 8346699"/>
              <a:gd name="connsiteY194" fmla="*/ 2019300 h 3246967"/>
              <a:gd name="connsiteX195" fmla="*/ 5235199 w 8346699"/>
              <a:gd name="connsiteY195" fmla="*/ 2006600 h 3246967"/>
              <a:gd name="connsiteX196" fmla="*/ 5158999 w 8346699"/>
              <a:gd name="connsiteY196" fmla="*/ 1943100 h 3246967"/>
              <a:gd name="connsiteX197" fmla="*/ 5120899 w 8346699"/>
              <a:gd name="connsiteY197" fmla="*/ 1917700 h 3246967"/>
              <a:gd name="connsiteX198" fmla="*/ 5095499 w 8346699"/>
              <a:gd name="connsiteY198" fmla="*/ 1866900 h 3246967"/>
              <a:gd name="connsiteX199" fmla="*/ 5082799 w 8346699"/>
              <a:gd name="connsiteY199" fmla="*/ 1816100 h 3246967"/>
              <a:gd name="connsiteX200" fmla="*/ 5057399 w 8346699"/>
              <a:gd name="connsiteY200" fmla="*/ 1752600 h 3246967"/>
              <a:gd name="connsiteX201" fmla="*/ 5044699 w 8346699"/>
              <a:gd name="connsiteY201" fmla="*/ 1511300 h 3246967"/>
              <a:gd name="connsiteX202" fmla="*/ 5031999 w 8346699"/>
              <a:gd name="connsiteY202" fmla="*/ 1422400 h 3246967"/>
              <a:gd name="connsiteX203" fmla="*/ 5019299 w 8346699"/>
              <a:gd name="connsiteY203" fmla="*/ 1270000 h 3246967"/>
              <a:gd name="connsiteX204" fmla="*/ 4993899 w 8346699"/>
              <a:gd name="connsiteY204" fmla="*/ 1104900 h 3246967"/>
              <a:gd name="connsiteX205" fmla="*/ 4930399 w 8346699"/>
              <a:gd name="connsiteY205" fmla="*/ 1028700 h 3246967"/>
              <a:gd name="connsiteX206" fmla="*/ 4841499 w 8346699"/>
              <a:gd name="connsiteY206" fmla="*/ 927100 h 3246967"/>
              <a:gd name="connsiteX207" fmla="*/ 4790699 w 8346699"/>
              <a:gd name="connsiteY207" fmla="*/ 876300 h 3246967"/>
              <a:gd name="connsiteX208" fmla="*/ 4765299 w 8346699"/>
              <a:gd name="connsiteY208" fmla="*/ 838200 h 3246967"/>
              <a:gd name="connsiteX209" fmla="*/ 4638299 w 8346699"/>
              <a:gd name="connsiteY209" fmla="*/ 800100 h 3246967"/>
              <a:gd name="connsiteX210" fmla="*/ 4511299 w 8346699"/>
              <a:gd name="connsiteY210" fmla="*/ 812800 h 3246967"/>
              <a:gd name="connsiteX211" fmla="*/ 4473199 w 8346699"/>
              <a:gd name="connsiteY211" fmla="*/ 825500 h 3246967"/>
              <a:gd name="connsiteX212" fmla="*/ 4409699 w 8346699"/>
              <a:gd name="connsiteY212" fmla="*/ 901700 h 3246967"/>
              <a:gd name="connsiteX213" fmla="*/ 4396999 w 8346699"/>
              <a:gd name="connsiteY213" fmla="*/ 939800 h 3246967"/>
              <a:gd name="connsiteX214" fmla="*/ 4371599 w 8346699"/>
              <a:gd name="connsiteY214" fmla="*/ 977900 h 3246967"/>
              <a:gd name="connsiteX215" fmla="*/ 4320799 w 8346699"/>
              <a:gd name="connsiteY215" fmla="*/ 1092200 h 3246967"/>
              <a:gd name="connsiteX216" fmla="*/ 4308099 w 8346699"/>
              <a:gd name="connsiteY216" fmla="*/ 1155700 h 3246967"/>
              <a:gd name="connsiteX217" fmla="*/ 4282699 w 8346699"/>
              <a:gd name="connsiteY217" fmla="*/ 1308100 h 3246967"/>
              <a:gd name="connsiteX218" fmla="*/ 4269999 w 8346699"/>
              <a:gd name="connsiteY218" fmla="*/ 1346200 h 3246967"/>
              <a:gd name="connsiteX219" fmla="*/ 4244599 w 8346699"/>
              <a:gd name="connsiteY219" fmla="*/ 1384300 h 3246967"/>
              <a:gd name="connsiteX220" fmla="*/ 4231899 w 8346699"/>
              <a:gd name="connsiteY220" fmla="*/ 1447800 h 3246967"/>
              <a:gd name="connsiteX221" fmla="*/ 4219199 w 8346699"/>
              <a:gd name="connsiteY221" fmla="*/ 1524000 h 3246967"/>
              <a:gd name="connsiteX222" fmla="*/ 4193799 w 8346699"/>
              <a:gd name="connsiteY222" fmla="*/ 1600200 h 3246967"/>
              <a:gd name="connsiteX223" fmla="*/ 4181099 w 8346699"/>
              <a:gd name="connsiteY223" fmla="*/ 1651000 h 3246967"/>
              <a:gd name="connsiteX224" fmla="*/ 4155699 w 8346699"/>
              <a:gd name="connsiteY224" fmla="*/ 1816100 h 3246967"/>
              <a:gd name="connsiteX225" fmla="*/ 4142999 w 8346699"/>
              <a:gd name="connsiteY225" fmla="*/ 1854200 h 3246967"/>
              <a:gd name="connsiteX226" fmla="*/ 4130299 w 8346699"/>
              <a:gd name="connsiteY226" fmla="*/ 1905000 h 3246967"/>
              <a:gd name="connsiteX227" fmla="*/ 4104899 w 8346699"/>
              <a:gd name="connsiteY227" fmla="*/ 2070100 h 3246967"/>
              <a:gd name="connsiteX228" fmla="*/ 4092199 w 8346699"/>
              <a:gd name="connsiteY228" fmla="*/ 2108200 h 3246967"/>
              <a:gd name="connsiteX229" fmla="*/ 4015999 w 8346699"/>
              <a:gd name="connsiteY229" fmla="*/ 2184400 h 3246967"/>
              <a:gd name="connsiteX230" fmla="*/ 3939799 w 8346699"/>
              <a:gd name="connsiteY230" fmla="*/ 2235200 h 3246967"/>
              <a:gd name="connsiteX231" fmla="*/ 3901699 w 8346699"/>
              <a:gd name="connsiteY231" fmla="*/ 2197100 h 3246967"/>
              <a:gd name="connsiteX232" fmla="*/ 3838199 w 8346699"/>
              <a:gd name="connsiteY232" fmla="*/ 2108200 h 3246967"/>
              <a:gd name="connsiteX233" fmla="*/ 3800099 w 8346699"/>
              <a:gd name="connsiteY233" fmla="*/ 2006600 h 3246967"/>
              <a:gd name="connsiteX234" fmla="*/ 3787399 w 8346699"/>
              <a:gd name="connsiteY234" fmla="*/ 1955800 h 3246967"/>
              <a:gd name="connsiteX235" fmla="*/ 3749299 w 8346699"/>
              <a:gd name="connsiteY235" fmla="*/ 1917700 h 3246967"/>
              <a:gd name="connsiteX236" fmla="*/ 3685799 w 8346699"/>
              <a:gd name="connsiteY236" fmla="*/ 1841500 h 3246967"/>
              <a:gd name="connsiteX237" fmla="*/ 3673099 w 8346699"/>
              <a:gd name="connsiteY237" fmla="*/ 1803400 h 3246967"/>
              <a:gd name="connsiteX238" fmla="*/ 3634999 w 8346699"/>
              <a:gd name="connsiteY238" fmla="*/ 1790700 h 3246967"/>
              <a:gd name="connsiteX239" fmla="*/ 3596899 w 8346699"/>
              <a:gd name="connsiteY239" fmla="*/ 1752600 h 3246967"/>
              <a:gd name="connsiteX240" fmla="*/ 3546099 w 8346699"/>
              <a:gd name="connsiteY240" fmla="*/ 1676400 h 3246967"/>
              <a:gd name="connsiteX241" fmla="*/ 3533399 w 8346699"/>
              <a:gd name="connsiteY241" fmla="*/ 1638300 h 3246967"/>
              <a:gd name="connsiteX242" fmla="*/ 3495299 w 8346699"/>
              <a:gd name="connsiteY242" fmla="*/ 1587500 h 3246967"/>
              <a:gd name="connsiteX243" fmla="*/ 3457199 w 8346699"/>
              <a:gd name="connsiteY243" fmla="*/ 1485900 h 3246967"/>
              <a:gd name="connsiteX244" fmla="*/ 3419099 w 8346699"/>
              <a:gd name="connsiteY244" fmla="*/ 1422400 h 3246967"/>
              <a:gd name="connsiteX245" fmla="*/ 3380999 w 8346699"/>
              <a:gd name="connsiteY245" fmla="*/ 1320800 h 3246967"/>
              <a:gd name="connsiteX246" fmla="*/ 3317499 w 8346699"/>
              <a:gd name="connsiteY246" fmla="*/ 1193800 h 3246967"/>
              <a:gd name="connsiteX247" fmla="*/ 3203199 w 8346699"/>
              <a:gd name="connsiteY247" fmla="*/ 1143000 h 3246967"/>
              <a:gd name="connsiteX248" fmla="*/ 3165099 w 8346699"/>
              <a:gd name="connsiteY248" fmla="*/ 1130300 h 3246967"/>
              <a:gd name="connsiteX249" fmla="*/ 3012699 w 8346699"/>
              <a:gd name="connsiteY249" fmla="*/ 1168400 h 3246967"/>
              <a:gd name="connsiteX250" fmla="*/ 2974599 w 8346699"/>
              <a:gd name="connsiteY250" fmla="*/ 1193800 h 3246967"/>
              <a:gd name="connsiteX251" fmla="*/ 2923799 w 8346699"/>
              <a:gd name="connsiteY251" fmla="*/ 1219200 h 3246967"/>
              <a:gd name="connsiteX252" fmla="*/ 2885699 w 8346699"/>
              <a:gd name="connsiteY252" fmla="*/ 1244600 h 3246967"/>
              <a:gd name="connsiteX253" fmla="*/ 2834899 w 8346699"/>
              <a:gd name="connsiteY253" fmla="*/ 1257300 h 3246967"/>
              <a:gd name="connsiteX254" fmla="*/ 2796799 w 8346699"/>
              <a:gd name="connsiteY254" fmla="*/ 1308100 h 3246967"/>
              <a:gd name="connsiteX255" fmla="*/ 2758699 w 8346699"/>
              <a:gd name="connsiteY255" fmla="*/ 1320800 h 3246967"/>
              <a:gd name="connsiteX256" fmla="*/ 2733299 w 8346699"/>
              <a:gd name="connsiteY256" fmla="*/ 1358900 h 3246967"/>
              <a:gd name="connsiteX257" fmla="*/ 2657099 w 8346699"/>
              <a:gd name="connsiteY257" fmla="*/ 1435100 h 3246967"/>
              <a:gd name="connsiteX258" fmla="*/ 2631699 w 8346699"/>
              <a:gd name="connsiteY258" fmla="*/ 1498600 h 3246967"/>
              <a:gd name="connsiteX259" fmla="*/ 2618999 w 8346699"/>
              <a:gd name="connsiteY259" fmla="*/ 1562100 h 3246967"/>
              <a:gd name="connsiteX260" fmla="*/ 2580899 w 8346699"/>
              <a:gd name="connsiteY260" fmla="*/ 1612900 h 3246967"/>
              <a:gd name="connsiteX261" fmla="*/ 2542799 w 8346699"/>
              <a:gd name="connsiteY261" fmla="*/ 1689100 h 3246967"/>
              <a:gd name="connsiteX262" fmla="*/ 2517399 w 8346699"/>
              <a:gd name="connsiteY262" fmla="*/ 1828800 h 3246967"/>
              <a:gd name="connsiteX263" fmla="*/ 2504699 w 8346699"/>
              <a:gd name="connsiteY263" fmla="*/ 1866900 h 3246967"/>
              <a:gd name="connsiteX264" fmla="*/ 2491999 w 8346699"/>
              <a:gd name="connsiteY264" fmla="*/ 1943100 h 3246967"/>
              <a:gd name="connsiteX265" fmla="*/ 2466599 w 8346699"/>
              <a:gd name="connsiteY265" fmla="*/ 1981200 h 3246967"/>
              <a:gd name="connsiteX266" fmla="*/ 2441199 w 8346699"/>
              <a:gd name="connsiteY266" fmla="*/ 2057400 h 3246967"/>
              <a:gd name="connsiteX267" fmla="*/ 2390399 w 8346699"/>
              <a:gd name="connsiteY267" fmla="*/ 2146300 h 3246967"/>
              <a:gd name="connsiteX268" fmla="*/ 2352299 w 8346699"/>
              <a:gd name="connsiteY268" fmla="*/ 2222500 h 3246967"/>
              <a:gd name="connsiteX269" fmla="*/ 2326899 w 8346699"/>
              <a:gd name="connsiteY269" fmla="*/ 2273300 h 3246967"/>
              <a:gd name="connsiteX270" fmla="*/ 2250699 w 8346699"/>
              <a:gd name="connsiteY270" fmla="*/ 2336800 h 3246967"/>
              <a:gd name="connsiteX271" fmla="*/ 2237999 w 8346699"/>
              <a:gd name="connsiteY271" fmla="*/ 2374900 h 3246967"/>
              <a:gd name="connsiteX272" fmla="*/ 2149099 w 8346699"/>
              <a:gd name="connsiteY272" fmla="*/ 2438400 h 3246967"/>
              <a:gd name="connsiteX273" fmla="*/ 2072899 w 8346699"/>
              <a:gd name="connsiteY273" fmla="*/ 2501900 h 3246967"/>
              <a:gd name="connsiteX274" fmla="*/ 1996699 w 8346699"/>
              <a:gd name="connsiteY274" fmla="*/ 2527300 h 3246967"/>
              <a:gd name="connsiteX275" fmla="*/ 1945899 w 8346699"/>
              <a:gd name="connsiteY275" fmla="*/ 2552700 h 3246967"/>
              <a:gd name="connsiteX276" fmla="*/ 1844299 w 8346699"/>
              <a:gd name="connsiteY276" fmla="*/ 2565400 h 3246967"/>
              <a:gd name="connsiteX277" fmla="*/ 1628399 w 8346699"/>
              <a:gd name="connsiteY277" fmla="*/ 2552700 h 3246967"/>
              <a:gd name="connsiteX278" fmla="*/ 1552199 w 8346699"/>
              <a:gd name="connsiteY278" fmla="*/ 2489200 h 3246967"/>
              <a:gd name="connsiteX279" fmla="*/ 1488699 w 8346699"/>
              <a:gd name="connsiteY279" fmla="*/ 2374900 h 3246967"/>
              <a:gd name="connsiteX280" fmla="*/ 1475999 w 8346699"/>
              <a:gd name="connsiteY280" fmla="*/ 2311400 h 3246967"/>
              <a:gd name="connsiteX281" fmla="*/ 1450599 w 8346699"/>
              <a:gd name="connsiteY281" fmla="*/ 2273300 h 3246967"/>
              <a:gd name="connsiteX282" fmla="*/ 1412499 w 8346699"/>
              <a:gd name="connsiteY282" fmla="*/ 2197100 h 3246967"/>
              <a:gd name="connsiteX283" fmla="*/ 1399799 w 8346699"/>
              <a:gd name="connsiteY283" fmla="*/ 2019300 h 3246967"/>
              <a:gd name="connsiteX284" fmla="*/ 1374399 w 8346699"/>
              <a:gd name="connsiteY284" fmla="*/ 1943100 h 3246967"/>
              <a:gd name="connsiteX285" fmla="*/ 1361699 w 8346699"/>
              <a:gd name="connsiteY285" fmla="*/ 1752600 h 3246967"/>
              <a:gd name="connsiteX286" fmla="*/ 1336299 w 8346699"/>
              <a:gd name="connsiteY286" fmla="*/ 1651000 h 3246967"/>
              <a:gd name="connsiteX287" fmla="*/ 1298199 w 8346699"/>
              <a:gd name="connsiteY287" fmla="*/ 1498600 h 3246967"/>
              <a:gd name="connsiteX288" fmla="*/ 1272799 w 8346699"/>
              <a:gd name="connsiteY288" fmla="*/ 1435100 h 3246967"/>
              <a:gd name="connsiteX289" fmla="*/ 1260099 w 8346699"/>
              <a:gd name="connsiteY289" fmla="*/ 1397000 h 3246967"/>
              <a:gd name="connsiteX290" fmla="*/ 1196599 w 8346699"/>
              <a:gd name="connsiteY290" fmla="*/ 1320800 h 3246967"/>
              <a:gd name="connsiteX291" fmla="*/ 1171199 w 8346699"/>
              <a:gd name="connsiteY291" fmla="*/ 1282700 h 3246967"/>
              <a:gd name="connsiteX292" fmla="*/ 1094999 w 8346699"/>
              <a:gd name="connsiteY292" fmla="*/ 1206500 h 3246967"/>
              <a:gd name="connsiteX293" fmla="*/ 1056899 w 8346699"/>
              <a:gd name="connsiteY293" fmla="*/ 1104900 h 3246967"/>
              <a:gd name="connsiteX294" fmla="*/ 1044199 w 8346699"/>
              <a:gd name="connsiteY294" fmla="*/ 1066800 h 3246967"/>
              <a:gd name="connsiteX295" fmla="*/ 1006099 w 8346699"/>
              <a:gd name="connsiteY295" fmla="*/ 1016000 h 3246967"/>
              <a:gd name="connsiteX296" fmla="*/ 980699 w 8346699"/>
              <a:gd name="connsiteY296" fmla="*/ 952500 h 3246967"/>
              <a:gd name="connsiteX297" fmla="*/ 942599 w 8346699"/>
              <a:gd name="connsiteY297" fmla="*/ 863600 h 3246967"/>
              <a:gd name="connsiteX298" fmla="*/ 904499 w 8346699"/>
              <a:gd name="connsiteY298" fmla="*/ 647700 h 3246967"/>
              <a:gd name="connsiteX299" fmla="*/ 891799 w 8346699"/>
              <a:gd name="connsiteY299" fmla="*/ 609600 h 3246967"/>
              <a:gd name="connsiteX300" fmla="*/ 828299 w 8346699"/>
              <a:gd name="connsiteY300" fmla="*/ 533400 h 3246967"/>
              <a:gd name="connsiteX301" fmla="*/ 815599 w 8346699"/>
              <a:gd name="connsiteY301" fmla="*/ 495300 h 3246967"/>
              <a:gd name="connsiteX302" fmla="*/ 726699 w 8346699"/>
              <a:gd name="connsiteY302" fmla="*/ 419100 h 3246967"/>
              <a:gd name="connsiteX303" fmla="*/ 650499 w 8346699"/>
              <a:gd name="connsiteY303" fmla="*/ 368300 h 3246967"/>
              <a:gd name="connsiteX304" fmla="*/ 574299 w 8346699"/>
              <a:gd name="connsiteY304" fmla="*/ 342900 h 3246967"/>
              <a:gd name="connsiteX305" fmla="*/ 536199 w 8346699"/>
              <a:gd name="connsiteY305" fmla="*/ 330200 h 3246967"/>
              <a:gd name="connsiteX306" fmla="*/ 447299 w 8346699"/>
              <a:gd name="connsiteY306" fmla="*/ 266700 h 3246967"/>
              <a:gd name="connsiteX307" fmla="*/ 396499 w 8346699"/>
              <a:gd name="connsiteY307" fmla="*/ 241300 h 3246967"/>
              <a:gd name="connsiteX308" fmla="*/ 358399 w 8346699"/>
              <a:gd name="connsiteY308" fmla="*/ 215900 h 3246967"/>
              <a:gd name="connsiteX309" fmla="*/ 307599 w 8346699"/>
              <a:gd name="connsiteY309" fmla="*/ 190500 h 3246967"/>
              <a:gd name="connsiteX310" fmla="*/ 218699 w 8346699"/>
              <a:gd name="connsiteY310" fmla="*/ 127000 h 3246967"/>
              <a:gd name="connsiteX311" fmla="*/ 180599 w 8346699"/>
              <a:gd name="connsiteY311" fmla="*/ 114300 h 3246967"/>
              <a:gd name="connsiteX312" fmla="*/ 129799 w 8346699"/>
              <a:gd name="connsiteY312" fmla="*/ 38100 h 3246967"/>
              <a:gd name="connsiteX313" fmla="*/ 2799 w 8346699"/>
              <a:gd name="connsiteY31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22600 h 3246967"/>
              <a:gd name="connsiteX21" fmla="*/ 2110999 w 8346699"/>
              <a:gd name="connsiteY21" fmla="*/ 3048000 h 3246967"/>
              <a:gd name="connsiteX22" fmla="*/ 2072899 w 8346699"/>
              <a:gd name="connsiteY22" fmla="*/ 3073400 h 3246967"/>
              <a:gd name="connsiteX23" fmla="*/ 1996699 w 8346699"/>
              <a:gd name="connsiteY23" fmla="*/ 3098800 h 3246967"/>
              <a:gd name="connsiteX24" fmla="*/ 1958599 w 8346699"/>
              <a:gd name="connsiteY24" fmla="*/ 3111500 h 3246967"/>
              <a:gd name="connsiteX25" fmla="*/ 2364999 w 8346699"/>
              <a:gd name="connsiteY25" fmla="*/ 3136900 h 3246967"/>
              <a:gd name="connsiteX26" fmla="*/ 2669799 w 8346699"/>
              <a:gd name="connsiteY26" fmla="*/ 3162300 h 3246967"/>
              <a:gd name="connsiteX27" fmla="*/ 2885699 w 8346699"/>
              <a:gd name="connsiteY27" fmla="*/ 3175000 h 3246967"/>
              <a:gd name="connsiteX28" fmla="*/ 3406399 w 8346699"/>
              <a:gd name="connsiteY28" fmla="*/ 3149600 h 3246967"/>
              <a:gd name="connsiteX29" fmla="*/ 3533399 w 8346699"/>
              <a:gd name="connsiteY29" fmla="*/ 3124200 h 3246967"/>
              <a:gd name="connsiteX30" fmla="*/ 3609599 w 8346699"/>
              <a:gd name="connsiteY30" fmla="*/ 3098800 h 3246967"/>
              <a:gd name="connsiteX31" fmla="*/ 4104899 w 8346699"/>
              <a:gd name="connsiteY31" fmla="*/ 3073400 h 3246967"/>
              <a:gd name="connsiteX32" fmla="*/ 4282699 w 8346699"/>
              <a:gd name="connsiteY32" fmla="*/ 3048000 h 3246967"/>
              <a:gd name="connsiteX33" fmla="*/ 4358899 w 8346699"/>
              <a:gd name="connsiteY33" fmla="*/ 3035300 h 3246967"/>
              <a:gd name="connsiteX34" fmla="*/ 4435099 w 8346699"/>
              <a:gd name="connsiteY34" fmla="*/ 3009900 h 3246967"/>
              <a:gd name="connsiteX35" fmla="*/ 5044699 w 8346699"/>
              <a:gd name="connsiteY35" fmla="*/ 3022600 h 3246967"/>
              <a:gd name="connsiteX36" fmla="*/ 5120899 w 8346699"/>
              <a:gd name="connsiteY36" fmla="*/ 3048000 h 3246967"/>
              <a:gd name="connsiteX37" fmla="*/ 5273299 w 8346699"/>
              <a:gd name="connsiteY37" fmla="*/ 3060700 h 3246967"/>
              <a:gd name="connsiteX38" fmla="*/ 5451099 w 8346699"/>
              <a:gd name="connsiteY38" fmla="*/ 3086100 h 3246967"/>
              <a:gd name="connsiteX39" fmla="*/ 5819399 w 8346699"/>
              <a:gd name="connsiteY39" fmla="*/ 3098800 h 3246967"/>
              <a:gd name="connsiteX40" fmla="*/ 6225799 w 8346699"/>
              <a:gd name="connsiteY40" fmla="*/ 3124200 h 3246967"/>
              <a:gd name="connsiteX41" fmla="*/ 6301999 w 8346699"/>
              <a:gd name="connsiteY41" fmla="*/ 3187700 h 3246967"/>
              <a:gd name="connsiteX42" fmla="*/ 6759199 w 8346699"/>
              <a:gd name="connsiteY42" fmla="*/ 3175000 h 3246967"/>
              <a:gd name="connsiteX43" fmla="*/ 6809999 w 8346699"/>
              <a:gd name="connsiteY43" fmla="*/ 3149600 h 3246967"/>
              <a:gd name="connsiteX44" fmla="*/ 6873499 w 8346699"/>
              <a:gd name="connsiteY44" fmla="*/ 3136900 h 3246967"/>
              <a:gd name="connsiteX45" fmla="*/ 6784599 w 8346699"/>
              <a:gd name="connsiteY45" fmla="*/ 3098800 h 3246967"/>
              <a:gd name="connsiteX46" fmla="*/ 6644899 w 8346699"/>
              <a:gd name="connsiteY46" fmla="*/ 3086100 h 3246967"/>
              <a:gd name="connsiteX47" fmla="*/ 6543299 w 8346699"/>
              <a:gd name="connsiteY47" fmla="*/ 3073400 h 3246967"/>
              <a:gd name="connsiteX48" fmla="*/ 6276599 w 8346699"/>
              <a:gd name="connsiteY48" fmla="*/ 3048000 h 3246967"/>
              <a:gd name="connsiteX49" fmla="*/ 6225799 w 8346699"/>
              <a:gd name="connsiteY49" fmla="*/ 3022600 h 3246967"/>
              <a:gd name="connsiteX50" fmla="*/ 6301999 w 8346699"/>
              <a:gd name="connsiteY50" fmla="*/ 2971800 h 3246967"/>
              <a:gd name="connsiteX51" fmla="*/ 6479799 w 8346699"/>
              <a:gd name="connsiteY51" fmla="*/ 2946400 h 3246967"/>
              <a:gd name="connsiteX52" fmla="*/ 6594099 w 8346699"/>
              <a:gd name="connsiteY52" fmla="*/ 2908300 h 3246967"/>
              <a:gd name="connsiteX53" fmla="*/ 6644899 w 8346699"/>
              <a:gd name="connsiteY53" fmla="*/ 2895600 h 3246967"/>
              <a:gd name="connsiteX54" fmla="*/ 5946399 w 8346699"/>
              <a:gd name="connsiteY54" fmla="*/ 2870200 h 3246967"/>
              <a:gd name="connsiteX55" fmla="*/ 5857499 w 8346699"/>
              <a:gd name="connsiteY55" fmla="*/ 2857500 h 3246967"/>
              <a:gd name="connsiteX56" fmla="*/ 5666999 w 8346699"/>
              <a:gd name="connsiteY56" fmla="*/ 2844800 h 3246967"/>
              <a:gd name="connsiteX57" fmla="*/ 5209799 w 8346699"/>
              <a:gd name="connsiteY57" fmla="*/ 2832100 h 3246967"/>
              <a:gd name="connsiteX58" fmla="*/ 5146299 w 8346699"/>
              <a:gd name="connsiteY58" fmla="*/ 2819400 h 3246967"/>
              <a:gd name="connsiteX59" fmla="*/ 5108199 w 8346699"/>
              <a:gd name="connsiteY59" fmla="*/ 2806700 h 3246967"/>
              <a:gd name="connsiteX60" fmla="*/ 4587499 w 8346699"/>
              <a:gd name="connsiteY60" fmla="*/ 2819400 h 3246967"/>
              <a:gd name="connsiteX61" fmla="*/ 4485899 w 8346699"/>
              <a:gd name="connsiteY61" fmla="*/ 2832100 h 3246967"/>
              <a:gd name="connsiteX62" fmla="*/ 4244599 w 8346699"/>
              <a:gd name="connsiteY62" fmla="*/ 2870200 h 3246967"/>
              <a:gd name="connsiteX63" fmla="*/ 4028699 w 8346699"/>
              <a:gd name="connsiteY63" fmla="*/ 2882900 h 3246967"/>
              <a:gd name="connsiteX64" fmla="*/ 3520699 w 8346699"/>
              <a:gd name="connsiteY64" fmla="*/ 2870200 h 3246967"/>
              <a:gd name="connsiteX65" fmla="*/ 3482599 w 8346699"/>
              <a:gd name="connsiteY65" fmla="*/ 2857500 h 3246967"/>
              <a:gd name="connsiteX66" fmla="*/ 3355599 w 8346699"/>
              <a:gd name="connsiteY66" fmla="*/ 2870200 h 3246967"/>
              <a:gd name="connsiteX67" fmla="*/ 3330199 w 8346699"/>
              <a:gd name="connsiteY67" fmla="*/ 2908300 h 3246967"/>
              <a:gd name="connsiteX68" fmla="*/ 3304799 w 8346699"/>
              <a:gd name="connsiteY68" fmla="*/ 2997200 h 3246967"/>
              <a:gd name="connsiteX69" fmla="*/ 3190499 w 8346699"/>
              <a:gd name="connsiteY69" fmla="*/ 3060700 h 3246967"/>
              <a:gd name="connsiteX70" fmla="*/ 3114299 w 8346699"/>
              <a:gd name="connsiteY70" fmla="*/ 3098800 h 3246967"/>
              <a:gd name="connsiteX71" fmla="*/ 3012699 w 8346699"/>
              <a:gd name="connsiteY71" fmla="*/ 3086100 h 3246967"/>
              <a:gd name="connsiteX72" fmla="*/ 3025399 w 8346699"/>
              <a:gd name="connsiteY72" fmla="*/ 3035300 h 3246967"/>
              <a:gd name="connsiteX73" fmla="*/ 3076199 w 8346699"/>
              <a:gd name="connsiteY73" fmla="*/ 3022600 h 3246967"/>
              <a:gd name="connsiteX74" fmla="*/ 3114299 w 8346699"/>
              <a:gd name="connsiteY74" fmla="*/ 2997200 h 3246967"/>
              <a:gd name="connsiteX75" fmla="*/ 3190499 w 8346699"/>
              <a:gd name="connsiteY75" fmla="*/ 2971800 h 3246967"/>
              <a:gd name="connsiteX76" fmla="*/ 3266699 w 8346699"/>
              <a:gd name="connsiteY76" fmla="*/ 2933700 h 3246967"/>
              <a:gd name="connsiteX77" fmla="*/ 3304799 w 8346699"/>
              <a:gd name="connsiteY77" fmla="*/ 2908300 h 3246967"/>
              <a:gd name="connsiteX78" fmla="*/ 3330199 w 8346699"/>
              <a:gd name="connsiteY78" fmla="*/ 2870200 h 3246967"/>
              <a:gd name="connsiteX79" fmla="*/ 3368299 w 8346699"/>
              <a:gd name="connsiteY79" fmla="*/ 2857500 h 3246967"/>
              <a:gd name="connsiteX80" fmla="*/ 3406399 w 8346699"/>
              <a:gd name="connsiteY80" fmla="*/ 2832100 h 3246967"/>
              <a:gd name="connsiteX81" fmla="*/ 3660399 w 8346699"/>
              <a:gd name="connsiteY81" fmla="*/ 2806700 h 3246967"/>
              <a:gd name="connsiteX82" fmla="*/ 3761999 w 8346699"/>
              <a:gd name="connsiteY82" fmla="*/ 2781300 h 3246967"/>
              <a:gd name="connsiteX83" fmla="*/ 3838199 w 8346699"/>
              <a:gd name="connsiteY83" fmla="*/ 2755900 h 3246967"/>
              <a:gd name="connsiteX84" fmla="*/ 3876299 w 8346699"/>
              <a:gd name="connsiteY84" fmla="*/ 2730500 h 3246967"/>
              <a:gd name="connsiteX85" fmla="*/ 3927099 w 8346699"/>
              <a:gd name="connsiteY85" fmla="*/ 2717800 h 3246967"/>
              <a:gd name="connsiteX86" fmla="*/ 3965199 w 8346699"/>
              <a:gd name="connsiteY86" fmla="*/ 2705100 h 3246967"/>
              <a:gd name="connsiteX87" fmla="*/ 3990599 w 8346699"/>
              <a:gd name="connsiteY87" fmla="*/ 2667000 h 3246967"/>
              <a:gd name="connsiteX88" fmla="*/ 3927099 w 8346699"/>
              <a:gd name="connsiteY88" fmla="*/ 2654300 h 3246967"/>
              <a:gd name="connsiteX89" fmla="*/ 3876299 w 8346699"/>
              <a:gd name="connsiteY89" fmla="*/ 2641600 h 3246967"/>
              <a:gd name="connsiteX90" fmla="*/ 3800099 w 8346699"/>
              <a:gd name="connsiteY90" fmla="*/ 2616200 h 3246967"/>
              <a:gd name="connsiteX91" fmla="*/ 3787399 w 8346699"/>
              <a:gd name="connsiteY91" fmla="*/ 2578100 h 3246967"/>
              <a:gd name="connsiteX92" fmla="*/ 3698499 w 8346699"/>
              <a:gd name="connsiteY92" fmla="*/ 2463800 h 3246967"/>
              <a:gd name="connsiteX93" fmla="*/ 3660399 w 8346699"/>
              <a:gd name="connsiteY93" fmla="*/ 2438400 h 3246967"/>
              <a:gd name="connsiteX94" fmla="*/ 3927099 w 8346699"/>
              <a:gd name="connsiteY94" fmla="*/ 2400300 h 3246967"/>
              <a:gd name="connsiteX95" fmla="*/ 4003299 w 8346699"/>
              <a:gd name="connsiteY95" fmla="*/ 2336800 h 3246967"/>
              <a:gd name="connsiteX96" fmla="*/ 4054099 w 8346699"/>
              <a:gd name="connsiteY96" fmla="*/ 2260600 h 3246967"/>
              <a:gd name="connsiteX97" fmla="*/ 4117599 w 8346699"/>
              <a:gd name="connsiteY97" fmla="*/ 2184400 h 3246967"/>
              <a:gd name="connsiteX98" fmla="*/ 4168399 w 8346699"/>
              <a:gd name="connsiteY98" fmla="*/ 2133600 h 3246967"/>
              <a:gd name="connsiteX99" fmla="*/ 4219199 w 8346699"/>
              <a:gd name="connsiteY99" fmla="*/ 2082800 h 3246967"/>
              <a:gd name="connsiteX100" fmla="*/ 4244599 w 8346699"/>
              <a:gd name="connsiteY100" fmla="*/ 2044700 h 3246967"/>
              <a:gd name="connsiteX101" fmla="*/ 4282699 w 8346699"/>
              <a:gd name="connsiteY101" fmla="*/ 2006600 h 3246967"/>
              <a:gd name="connsiteX102" fmla="*/ 4295399 w 8346699"/>
              <a:gd name="connsiteY102" fmla="*/ 1968500 h 3246967"/>
              <a:gd name="connsiteX103" fmla="*/ 4358899 w 8346699"/>
              <a:gd name="connsiteY103" fmla="*/ 1892300 h 3246967"/>
              <a:gd name="connsiteX104" fmla="*/ 4384299 w 8346699"/>
              <a:gd name="connsiteY104" fmla="*/ 1854200 h 3246967"/>
              <a:gd name="connsiteX105" fmla="*/ 4473199 w 8346699"/>
              <a:gd name="connsiteY105" fmla="*/ 1765300 h 3246967"/>
              <a:gd name="connsiteX106" fmla="*/ 4574799 w 8346699"/>
              <a:gd name="connsiteY106" fmla="*/ 1651000 h 3246967"/>
              <a:gd name="connsiteX107" fmla="*/ 4612899 w 8346699"/>
              <a:gd name="connsiteY107" fmla="*/ 1638300 h 3246967"/>
              <a:gd name="connsiteX108" fmla="*/ 4689099 w 8346699"/>
              <a:gd name="connsiteY108" fmla="*/ 1600200 h 3246967"/>
              <a:gd name="connsiteX109" fmla="*/ 4739899 w 8346699"/>
              <a:gd name="connsiteY109" fmla="*/ 1612900 h 3246967"/>
              <a:gd name="connsiteX110" fmla="*/ 4765299 w 8346699"/>
              <a:gd name="connsiteY110" fmla="*/ 1689100 h 3246967"/>
              <a:gd name="connsiteX111" fmla="*/ 4777999 w 8346699"/>
              <a:gd name="connsiteY111" fmla="*/ 1727200 h 3246967"/>
              <a:gd name="connsiteX112" fmla="*/ 4790699 w 8346699"/>
              <a:gd name="connsiteY112" fmla="*/ 1765300 h 3246967"/>
              <a:gd name="connsiteX113" fmla="*/ 4841499 w 8346699"/>
              <a:gd name="connsiteY113" fmla="*/ 1841500 h 3246967"/>
              <a:gd name="connsiteX114" fmla="*/ 4879599 w 8346699"/>
              <a:gd name="connsiteY114" fmla="*/ 1930400 h 3246967"/>
              <a:gd name="connsiteX115" fmla="*/ 4892299 w 8346699"/>
              <a:gd name="connsiteY115" fmla="*/ 1981200 h 3246967"/>
              <a:gd name="connsiteX116" fmla="*/ 4917699 w 8346699"/>
              <a:gd name="connsiteY116" fmla="*/ 2019300 h 3246967"/>
              <a:gd name="connsiteX117" fmla="*/ 4930399 w 8346699"/>
              <a:gd name="connsiteY117" fmla="*/ 2057400 h 3246967"/>
              <a:gd name="connsiteX118" fmla="*/ 4955799 w 8346699"/>
              <a:gd name="connsiteY118" fmla="*/ 2108200 h 3246967"/>
              <a:gd name="connsiteX119" fmla="*/ 4981199 w 8346699"/>
              <a:gd name="connsiteY119" fmla="*/ 2146300 h 3246967"/>
              <a:gd name="connsiteX120" fmla="*/ 5070099 w 8346699"/>
              <a:gd name="connsiteY120" fmla="*/ 2171700 h 3246967"/>
              <a:gd name="connsiteX121" fmla="*/ 5120899 w 8346699"/>
              <a:gd name="connsiteY121" fmla="*/ 2197100 h 3246967"/>
              <a:gd name="connsiteX122" fmla="*/ 5158999 w 8346699"/>
              <a:gd name="connsiteY122" fmla="*/ 2413000 h 3246967"/>
              <a:gd name="connsiteX123" fmla="*/ 5209799 w 8346699"/>
              <a:gd name="connsiteY123" fmla="*/ 2489200 h 3246967"/>
              <a:gd name="connsiteX124" fmla="*/ 5336799 w 8346699"/>
              <a:gd name="connsiteY124" fmla="*/ 2514600 h 3246967"/>
              <a:gd name="connsiteX125" fmla="*/ 5628899 w 8346699"/>
              <a:gd name="connsiteY125" fmla="*/ 2527300 h 3246967"/>
              <a:gd name="connsiteX126" fmla="*/ 5705099 w 8346699"/>
              <a:gd name="connsiteY126" fmla="*/ 2552700 h 3246967"/>
              <a:gd name="connsiteX127" fmla="*/ 5717799 w 8346699"/>
              <a:gd name="connsiteY127" fmla="*/ 2590800 h 3246967"/>
              <a:gd name="connsiteX128" fmla="*/ 5781299 w 8346699"/>
              <a:gd name="connsiteY128" fmla="*/ 2616200 h 3246967"/>
              <a:gd name="connsiteX129" fmla="*/ 5908299 w 8346699"/>
              <a:gd name="connsiteY129" fmla="*/ 2641600 h 3246967"/>
              <a:gd name="connsiteX130" fmla="*/ 6543299 w 8346699"/>
              <a:gd name="connsiteY130" fmla="*/ 2628900 h 3246967"/>
              <a:gd name="connsiteX131" fmla="*/ 6682999 w 8346699"/>
              <a:gd name="connsiteY131" fmla="*/ 2603500 h 3246967"/>
              <a:gd name="connsiteX132" fmla="*/ 6771899 w 8346699"/>
              <a:gd name="connsiteY132" fmla="*/ 2590800 h 3246967"/>
              <a:gd name="connsiteX133" fmla="*/ 6835399 w 8346699"/>
              <a:gd name="connsiteY133" fmla="*/ 2603500 h 3246967"/>
              <a:gd name="connsiteX134" fmla="*/ 6809999 w 8346699"/>
              <a:gd name="connsiteY134" fmla="*/ 2641600 h 3246967"/>
              <a:gd name="connsiteX135" fmla="*/ 6771899 w 8346699"/>
              <a:gd name="connsiteY135" fmla="*/ 2654300 h 3246967"/>
              <a:gd name="connsiteX136" fmla="*/ 7051299 w 8346699"/>
              <a:gd name="connsiteY136" fmla="*/ 2641600 h 3246967"/>
              <a:gd name="connsiteX137" fmla="*/ 7076699 w 8346699"/>
              <a:gd name="connsiteY137" fmla="*/ 2603500 h 3246967"/>
              <a:gd name="connsiteX138" fmla="*/ 7114799 w 8346699"/>
              <a:gd name="connsiteY138" fmla="*/ 2578100 h 3246967"/>
              <a:gd name="connsiteX139" fmla="*/ 7127499 w 8346699"/>
              <a:gd name="connsiteY139" fmla="*/ 2540000 h 3246967"/>
              <a:gd name="connsiteX140" fmla="*/ 7216399 w 8346699"/>
              <a:gd name="connsiteY140" fmla="*/ 2425700 h 3246967"/>
              <a:gd name="connsiteX141" fmla="*/ 7254499 w 8346699"/>
              <a:gd name="connsiteY141" fmla="*/ 2349500 h 3246967"/>
              <a:gd name="connsiteX142" fmla="*/ 7343399 w 8346699"/>
              <a:gd name="connsiteY142" fmla="*/ 2286000 h 3246967"/>
              <a:gd name="connsiteX143" fmla="*/ 7394199 w 8346699"/>
              <a:gd name="connsiteY143" fmla="*/ 2247900 h 3246967"/>
              <a:gd name="connsiteX144" fmla="*/ 7470399 w 8346699"/>
              <a:gd name="connsiteY144" fmla="*/ 2184400 h 3246967"/>
              <a:gd name="connsiteX145" fmla="*/ 7508499 w 8346699"/>
              <a:gd name="connsiteY145" fmla="*/ 2171700 h 3246967"/>
              <a:gd name="connsiteX146" fmla="*/ 7610099 w 8346699"/>
              <a:gd name="connsiteY146" fmla="*/ 2133600 h 3246967"/>
              <a:gd name="connsiteX147" fmla="*/ 7635499 w 8346699"/>
              <a:gd name="connsiteY147" fmla="*/ 2095500 h 3246967"/>
              <a:gd name="connsiteX148" fmla="*/ 7686299 w 8346699"/>
              <a:gd name="connsiteY148" fmla="*/ 2082800 h 3246967"/>
              <a:gd name="connsiteX149" fmla="*/ 7724399 w 8346699"/>
              <a:gd name="connsiteY149" fmla="*/ 2057400 h 3246967"/>
              <a:gd name="connsiteX150" fmla="*/ 7762499 w 8346699"/>
              <a:gd name="connsiteY150" fmla="*/ 2044700 h 3246967"/>
              <a:gd name="connsiteX151" fmla="*/ 7800599 w 8346699"/>
              <a:gd name="connsiteY151" fmla="*/ 2019300 h 3246967"/>
              <a:gd name="connsiteX152" fmla="*/ 7838699 w 8346699"/>
              <a:gd name="connsiteY152" fmla="*/ 1981200 h 3246967"/>
              <a:gd name="connsiteX153" fmla="*/ 7940299 w 8346699"/>
              <a:gd name="connsiteY153" fmla="*/ 1943100 h 3246967"/>
              <a:gd name="connsiteX154" fmla="*/ 7978399 w 8346699"/>
              <a:gd name="connsiteY154" fmla="*/ 1905000 h 3246967"/>
              <a:gd name="connsiteX155" fmla="*/ 8079999 w 8346699"/>
              <a:gd name="connsiteY155" fmla="*/ 1854200 h 3246967"/>
              <a:gd name="connsiteX156" fmla="*/ 8105399 w 8346699"/>
              <a:gd name="connsiteY156" fmla="*/ 1816100 h 3246967"/>
              <a:gd name="connsiteX157" fmla="*/ 8156199 w 8346699"/>
              <a:gd name="connsiteY157" fmla="*/ 1803400 h 3246967"/>
              <a:gd name="connsiteX158" fmla="*/ 8346699 w 8346699"/>
              <a:gd name="connsiteY158" fmla="*/ 1765300 h 3246967"/>
              <a:gd name="connsiteX159" fmla="*/ 8283199 w 8346699"/>
              <a:gd name="connsiteY159" fmla="*/ 1752600 h 3246967"/>
              <a:gd name="connsiteX160" fmla="*/ 8245099 w 8346699"/>
              <a:gd name="connsiteY160" fmla="*/ 1739900 h 3246967"/>
              <a:gd name="connsiteX161" fmla="*/ 8156199 w 8346699"/>
              <a:gd name="connsiteY161" fmla="*/ 1727200 h 3246967"/>
              <a:gd name="connsiteX162" fmla="*/ 8079999 w 8346699"/>
              <a:gd name="connsiteY162" fmla="*/ 1714500 h 3246967"/>
              <a:gd name="connsiteX163" fmla="*/ 7889499 w 8346699"/>
              <a:gd name="connsiteY163" fmla="*/ 1727200 h 3246967"/>
              <a:gd name="connsiteX164" fmla="*/ 7851399 w 8346699"/>
              <a:gd name="connsiteY164" fmla="*/ 1752600 h 3246967"/>
              <a:gd name="connsiteX165" fmla="*/ 7813299 w 8346699"/>
              <a:gd name="connsiteY165" fmla="*/ 1765300 h 3246967"/>
              <a:gd name="connsiteX166" fmla="*/ 7737099 w 8346699"/>
              <a:gd name="connsiteY166" fmla="*/ 1803400 h 3246967"/>
              <a:gd name="connsiteX167" fmla="*/ 7622799 w 8346699"/>
              <a:gd name="connsiteY167" fmla="*/ 1905000 h 3246967"/>
              <a:gd name="connsiteX168" fmla="*/ 7521199 w 8346699"/>
              <a:gd name="connsiteY168" fmla="*/ 2057400 h 3246967"/>
              <a:gd name="connsiteX169" fmla="*/ 7495799 w 8346699"/>
              <a:gd name="connsiteY169" fmla="*/ 2095500 h 3246967"/>
              <a:gd name="connsiteX170" fmla="*/ 7406899 w 8346699"/>
              <a:gd name="connsiteY170" fmla="*/ 2171700 h 3246967"/>
              <a:gd name="connsiteX171" fmla="*/ 7368799 w 8346699"/>
              <a:gd name="connsiteY171" fmla="*/ 2197100 h 3246967"/>
              <a:gd name="connsiteX172" fmla="*/ 7292599 w 8346699"/>
              <a:gd name="connsiteY172" fmla="*/ 2247900 h 3246967"/>
              <a:gd name="connsiteX173" fmla="*/ 7216399 w 8346699"/>
              <a:gd name="connsiteY173" fmla="*/ 2324100 h 3246967"/>
              <a:gd name="connsiteX174" fmla="*/ 7178299 w 8346699"/>
              <a:gd name="connsiteY174" fmla="*/ 2362200 h 3246967"/>
              <a:gd name="connsiteX175" fmla="*/ 7140199 w 8346699"/>
              <a:gd name="connsiteY175" fmla="*/ 2413000 h 3246967"/>
              <a:gd name="connsiteX176" fmla="*/ 7051299 w 8346699"/>
              <a:gd name="connsiteY176" fmla="*/ 2527300 h 3246967"/>
              <a:gd name="connsiteX177" fmla="*/ 7000499 w 8346699"/>
              <a:gd name="connsiteY177" fmla="*/ 2540000 h 3246967"/>
              <a:gd name="connsiteX178" fmla="*/ 6619499 w 8346699"/>
              <a:gd name="connsiteY178" fmla="*/ 2552700 h 3246967"/>
              <a:gd name="connsiteX179" fmla="*/ 6568699 w 8346699"/>
              <a:gd name="connsiteY179" fmla="*/ 2540000 h 3246967"/>
              <a:gd name="connsiteX180" fmla="*/ 6301999 w 8346699"/>
              <a:gd name="connsiteY180" fmla="*/ 2514600 h 3246967"/>
              <a:gd name="connsiteX181" fmla="*/ 6225799 w 8346699"/>
              <a:gd name="connsiteY181" fmla="*/ 2501900 h 3246967"/>
              <a:gd name="connsiteX182" fmla="*/ 6149599 w 8346699"/>
              <a:gd name="connsiteY182" fmla="*/ 2476500 h 3246967"/>
              <a:gd name="connsiteX183" fmla="*/ 6022599 w 8346699"/>
              <a:gd name="connsiteY183" fmla="*/ 2438400 h 3246967"/>
              <a:gd name="connsiteX184" fmla="*/ 5984499 w 8346699"/>
              <a:gd name="connsiteY184" fmla="*/ 2413000 h 3246967"/>
              <a:gd name="connsiteX185" fmla="*/ 5933699 w 8346699"/>
              <a:gd name="connsiteY185" fmla="*/ 2400300 h 3246967"/>
              <a:gd name="connsiteX186" fmla="*/ 5832099 w 8346699"/>
              <a:gd name="connsiteY186" fmla="*/ 2349500 h 3246967"/>
              <a:gd name="connsiteX187" fmla="*/ 5806699 w 8346699"/>
              <a:gd name="connsiteY187" fmla="*/ 2311400 h 3246967"/>
              <a:gd name="connsiteX188" fmla="*/ 5768599 w 8346699"/>
              <a:gd name="connsiteY188" fmla="*/ 2273300 h 3246967"/>
              <a:gd name="connsiteX189" fmla="*/ 5755899 w 8346699"/>
              <a:gd name="connsiteY189" fmla="*/ 2235200 h 3246967"/>
              <a:gd name="connsiteX190" fmla="*/ 5692399 w 8346699"/>
              <a:gd name="connsiteY190" fmla="*/ 2171700 h 3246967"/>
              <a:gd name="connsiteX191" fmla="*/ 5641599 w 8346699"/>
              <a:gd name="connsiteY191" fmla="*/ 2095500 h 3246967"/>
              <a:gd name="connsiteX192" fmla="*/ 5616199 w 8346699"/>
              <a:gd name="connsiteY192" fmla="*/ 2057400 h 3246967"/>
              <a:gd name="connsiteX193" fmla="*/ 5387599 w 8346699"/>
              <a:gd name="connsiteY193" fmla="*/ 2044700 h 3246967"/>
              <a:gd name="connsiteX194" fmla="*/ 5324099 w 8346699"/>
              <a:gd name="connsiteY194" fmla="*/ 2019300 h 3246967"/>
              <a:gd name="connsiteX195" fmla="*/ 5235199 w 8346699"/>
              <a:gd name="connsiteY195" fmla="*/ 2006600 h 3246967"/>
              <a:gd name="connsiteX196" fmla="*/ 5158999 w 8346699"/>
              <a:gd name="connsiteY196" fmla="*/ 1943100 h 3246967"/>
              <a:gd name="connsiteX197" fmla="*/ 5120899 w 8346699"/>
              <a:gd name="connsiteY197" fmla="*/ 1917700 h 3246967"/>
              <a:gd name="connsiteX198" fmla="*/ 5095499 w 8346699"/>
              <a:gd name="connsiteY198" fmla="*/ 1866900 h 3246967"/>
              <a:gd name="connsiteX199" fmla="*/ 5082799 w 8346699"/>
              <a:gd name="connsiteY199" fmla="*/ 1816100 h 3246967"/>
              <a:gd name="connsiteX200" fmla="*/ 5057399 w 8346699"/>
              <a:gd name="connsiteY200" fmla="*/ 1752600 h 3246967"/>
              <a:gd name="connsiteX201" fmla="*/ 5044699 w 8346699"/>
              <a:gd name="connsiteY201" fmla="*/ 1511300 h 3246967"/>
              <a:gd name="connsiteX202" fmla="*/ 5031999 w 8346699"/>
              <a:gd name="connsiteY202" fmla="*/ 1422400 h 3246967"/>
              <a:gd name="connsiteX203" fmla="*/ 5019299 w 8346699"/>
              <a:gd name="connsiteY203" fmla="*/ 1270000 h 3246967"/>
              <a:gd name="connsiteX204" fmla="*/ 4993899 w 8346699"/>
              <a:gd name="connsiteY204" fmla="*/ 1104900 h 3246967"/>
              <a:gd name="connsiteX205" fmla="*/ 4930399 w 8346699"/>
              <a:gd name="connsiteY205" fmla="*/ 1028700 h 3246967"/>
              <a:gd name="connsiteX206" fmla="*/ 4841499 w 8346699"/>
              <a:gd name="connsiteY206" fmla="*/ 927100 h 3246967"/>
              <a:gd name="connsiteX207" fmla="*/ 4790699 w 8346699"/>
              <a:gd name="connsiteY207" fmla="*/ 876300 h 3246967"/>
              <a:gd name="connsiteX208" fmla="*/ 4765299 w 8346699"/>
              <a:gd name="connsiteY208" fmla="*/ 838200 h 3246967"/>
              <a:gd name="connsiteX209" fmla="*/ 4638299 w 8346699"/>
              <a:gd name="connsiteY209" fmla="*/ 800100 h 3246967"/>
              <a:gd name="connsiteX210" fmla="*/ 4511299 w 8346699"/>
              <a:gd name="connsiteY210" fmla="*/ 812800 h 3246967"/>
              <a:gd name="connsiteX211" fmla="*/ 4473199 w 8346699"/>
              <a:gd name="connsiteY211" fmla="*/ 825500 h 3246967"/>
              <a:gd name="connsiteX212" fmla="*/ 4409699 w 8346699"/>
              <a:gd name="connsiteY212" fmla="*/ 901700 h 3246967"/>
              <a:gd name="connsiteX213" fmla="*/ 4396999 w 8346699"/>
              <a:gd name="connsiteY213" fmla="*/ 939800 h 3246967"/>
              <a:gd name="connsiteX214" fmla="*/ 4371599 w 8346699"/>
              <a:gd name="connsiteY214" fmla="*/ 977900 h 3246967"/>
              <a:gd name="connsiteX215" fmla="*/ 4320799 w 8346699"/>
              <a:gd name="connsiteY215" fmla="*/ 1092200 h 3246967"/>
              <a:gd name="connsiteX216" fmla="*/ 4308099 w 8346699"/>
              <a:gd name="connsiteY216" fmla="*/ 1155700 h 3246967"/>
              <a:gd name="connsiteX217" fmla="*/ 4282699 w 8346699"/>
              <a:gd name="connsiteY217" fmla="*/ 1308100 h 3246967"/>
              <a:gd name="connsiteX218" fmla="*/ 4269999 w 8346699"/>
              <a:gd name="connsiteY218" fmla="*/ 1346200 h 3246967"/>
              <a:gd name="connsiteX219" fmla="*/ 4244599 w 8346699"/>
              <a:gd name="connsiteY219" fmla="*/ 1384300 h 3246967"/>
              <a:gd name="connsiteX220" fmla="*/ 4231899 w 8346699"/>
              <a:gd name="connsiteY220" fmla="*/ 1447800 h 3246967"/>
              <a:gd name="connsiteX221" fmla="*/ 4219199 w 8346699"/>
              <a:gd name="connsiteY221" fmla="*/ 1524000 h 3246967"/>
              <a:gd name="connsiteX222" fmla="*/ 4193799 w 8346699"/>
              <a:gd name="connsiteY222" fmla="*/ 1600200 h 3246967"/>
              <a:gd name="connsiteX223" fmla="*/ 4181099 w 8346699"/>
              <a:gd name="connsiteY223" fmla="*/ 1651000 h 3246967"/>
              <a:gd name="connsiteX224" fmla="*/ 4155699 w 8346699"/>
              <a:gd name="connsiteY224" fmla="*/ 1816100 h 3246967"/>
              <a:gd name="connsiteX225" fmla="*/ 4142999 w 8346699"/>
              <a:gd name="connsiteY225" fmla="*/ 1854200 h 3246967"/>
              <a:gd name="connsiteX226" fmla="*/ 4130299 w 8346699"/>
              <a:gd name="connsiteY226" fmla="*/ 1905000 h 3246967"/>
              <a:gd name="connsiteX227" fmla="*/ 4104899 w 8346699"/>
              <a:gd name="connsiteY227" fmla="*/ 2070100 h 3246967"/>
              <a:gd name="connsiteX228" fmla="*/ 4092199 w 8346699"/>
              <a:gd name="connsiteY228" fmla="*/ 2108200 h 3246967"/>
              <a:gd name="connsiteX229" fmla="*/ 4015999 w 8346699"/>
              <a:gd name="connsiteY229" fmla="*/ 2184400 h 3246967"/>
              <a:gd name="connsiteX230" fmla="*/ 3939799 w 8346699"/>
              <a:gd name="connsiteY230" fmla="*/ 2235200 h 3246967"/>
              <a:gd name="connsiteX231" fmla="*/ 3901699 w 8346699"/>
              <a:gd name="connsiteY231" fmla="*/ 2197100 h 3246967"/>
              <a:gd name="connsiteX232" fmla="*/ 3838199 w 8346699"/>
              <a:gd name="connsiteY232" fmla="*/ 2108200 h 3246967"/>
              <a:gd name="connsiteX233" fmla="*/ 3800099 w 8346699"/>
              <a:gd name="connsiteY233" fmla="*/ 2006600 h 3246967"/>
              <a:gd name="connsiteX234" fmla="*/ 3787399 w 8346699"/>
              <a:gd name="connsiteY234" fmla="*/ 1955800 h 3246967"/>
              <a:gd name="connsiteX235" fmla="*/ 3749299 w 8346699"/>
              <a:gd name="connsiteY235" fmla="*/ 1917700 h 3246967"/>
              <a:gd name="connsiteX236" fmla="*/ 3685799 w 8346699"/>
              <a:gd name="connsiteY236" fmla="*/ 1841500 h 3246967"/>
              <a:gd name="connsiteX237" fmla="*/ 3673099 w 8346699"/>
              <a:gd name="connsiteY237" fmla="*/ 1803400 h 3246967"/>
              <a:gd name="connsiteX238" fmla="*/ 3634999 w 8346699"/>
              <a:gd name="connsiteY238" fmla="*/ 1790700 h 3246967"/>
              <a:gd name="connsiteX239" fmla="*/ 3596899 w 8346699"/>
              <a:gd name="connsiteY239" fmla="*/ 1752600 h 3246967"/>
              <a:gd name="connsiteX240" fmla="*/ 3546099 w 8346699"/>
              <a:gd name="connsiteY240" fmla="*/ 1676400 h 3246967"/>
              <a:gd name="connsiteX241" fmla="*/ 3533399 w 8346699"/>
              <a:gd name="connsiteY241" fmla="*/ 1638300 h 3246967"/>
              <a:gd name="connsiteX242" fmla="*/ 3495299 w 8346699"/>
              <a:gd name="connsiteY242" fmla="*/ 1587500 h 3246967"/>
              <a:gd name="connsiteX243" fmla="*/ 3457199 w 8346699"/>
              <a:gd name="connsiteY243" fmla="*/ 1485900 h 3246967"/>
              <a:gd name="connsiteX244" fmla="*/ 3419099 w 8346699"/>
              <a:gd name="connsiteY244" fmla="*/ 1422400 h 3246967"/>
              <a:gd name="connsiteX245" fmla="*/ 3380999 w 8346699"/>
              <a:gd name="connsiteY245" fmla="*/ 1320800 h 3246967"/>
              <a:gd name="connsiteX246" fmla="*/ 3317499 w 8346699"/>
              <a:gd name="connsiteY246" fmla="*/ 1193800 h 3246967"/>
              <a:gd name="connsiteX247" fmla="*/ 3203199 w 8346699"/>
              <a:gd name="connsiteY247" fmla="*/ 1143000 h 3246967"/>
              <a:gd name="connsiteX248" fmla="*/ 3165099 w 8346699"/>
              <a:gd name="connsiteY248" fmla="*/ 1130300 h 3246967"/>
              <a:gd name="connsiteX249" fmla="*/ 3012699 w 8346699"/>
              <a:gd name="connsiteY249" fmla="*/ 1168400 h 3246967"/>
              <a:gd name="connsiteX250" fmla="*/ 2974599 w 8346699"/>
              <a:gd name="connsiteY250" fmla="*/ 1193800 h 3246967"/>
              <a:gd name="connsiteX251" fmla="*/ 2923799 w 8346699"/>
              <a:gd name="connsiteY251" fmla="*/ 1219200 h 3246967"/>
              <a:gd name="connsiteX252" fmla="*/ 2885699 w 8346699"/>
              <a:gd name="connsiteY252" fmla="*/ 1244600 h 3246967"/>
              <a:gd name="connsiteX253" fmla="*/ 2834899 w 8346699"/>
              <a:gd name="connsiteY253" fmla="*/ 1257300 h 3246967"/>
              <a:gd name="connsiteX254" fmla="*/ 2796799 w 8346699"/>
              <a:gd name="connsiteY254" fmla="*/ 1308100 h 3246967"/>
              <a:gd name="connsiteX255" fmla="*/ 2758699 w 8346699"/>
              <a:gd name="connsiteY255" fmla="*/ 1320800 h 3246967"/>
              <a:gd name="connsiteX256" fmla="*/ 2733299 w 8346699"/>
              <a:gd name="connsiteY256" fmla="*/ 1358900 h 3246967"/>
              <a:gd name="connsiteX257" fmla="*/ 2657099 w 8346699"/>
              <a:gd name="connsiteY257" fmla="*/ 1435100 h 3246967"/>
              <a:gd name="connsiteX258" fmla="*/ 2631699 w 8346699"/>
              <a:gd name="connsiteY258" fmla="*/ 1498600 h 3246967"/>
              <a:gd name="connsiteX259" fmla="*/ 2618999 w 8346699"/>
              <a:gd name="connsiteY259" fmla="*/ 1562100 h 3246967"/>
              <a:gd name="connsiteX260" fmla="*/ 2580899 w 8346699"/>
              <a:gd name="connsiteY260" fmla="*/ 1612900 h 3246967"/>
              <a:gd name="connsiteX261" fmla="*/ 2542799 w 8346699"/>
              <a:gd name="connsiteY261" fmla="*/ 1689100 h 3246967"/>
              <a:gd name="connsiteX262" fmla="*/ 2517399 w 8346699"/>
              <a:gd name="connsiteY262" fmla="*/ 1828800 h 3246967"/>
              <a:gd name="connsiteX263" fmla="*/ 2504699 w 8346699"/>
              <a:gd name="connsiteY263" fmla="*/ 1866900 h 3246967"/>
              <a:gd name="connsiteX264" fmla="*/ 2491999 w 8346699"/>
              <a:gd name="connsiteY264" fmla="*/ 1943100 h 3246967"/>
              <a:gd name="connsiteX265" fmla="*/ 2466599 w 8346699"/>
              <a:gd name="connsiteY265" fmla="*/ 1981200 h 3246967"/>
              <a:gd name="connsiteX266" fmla="*/ 2441199 w 8346699"/>
              <a:gd name="connsiteY266" fmla="*/ 2057400 h 3246967"/>
              <a:gd name="connsiteX267" fmla="*/ 2390399 w 8346699"/>
              <a:gd name="connsiteY267" fmla="*/ 2146300 h 3246967"/>
              <a:gd name="connsiteX268" fmla="*/ 2352299 w 8346699"/>
              <a:gd name="connsiteY268" fmla="*/ 2222500 h 3246967"/>
              <a:gd name="connsiteX269" fmla="*/ 2326899 w 8346699"/>
              <a:gd name="connsiteY269" fmla="*/ 2273300 h 3246967"/>
              <a:gd name="connsiteX270" fmla="*/ 2250699 w 8346699"/>
              <a:gd name="connsiteY270" fmla="*/ 2336800 h 3246967"/>
              <a:gd name="connsiteX271" fmla="*/ 2237999 w 8346699"/>
              <a:gd name="connsiteY271" fmla="*/ 2374900 h 3246967"/>
              <a:gd name="connsiteX272" fmla="*/ 2149099 w 8346699"/>
              <a:gd name="connsiteY272" fmla="*/ 2438400 h 3246967"/>
              <a:gd name="connsiteX273" fmla="*/ 2072899 w 8346699"/>
              <a:gd name="connsiteY273" fmla="*/ 2501900 h 3246967"/>
              <a:gd name="connsiteX274" fmla="*/ 1996699 w 8346699"/>
              <a:gd name="connsiteY274" fmla="*/ 2527300 h 3246967"/>
              <a:gd name="connsiteX275" fmla="*/ 1945899 w 8346699"/>
              <a:gd name="connsiteY275" fmla="*/ 2552700 h 3246967"/>
              <a:gd name="connsiteX276" fmla="*/ 1844299 w 8346699"/>
              <a:gd name="connsiteY276" fmla="*/ 2565400 h 3246967"/>
              <a:gd name="connsiteX277" fmla="*/ 1628399 w 8346699"/>
              <a:gd name="connsiteY277" fmla="*/ 2552700 h 3246967"/>
              <a:gd name="connsiteX278" fmla="*/ 1552199 w 8346699"/>
              <a:gd name="connsiteY278" fmla="*/ 2489200 h 3246967"/>
              <a:gd name="connsiteX279" fmla="*/ 1488699 w 8346699"/>
              <a:gd name="connsiteY279" fmla="*/ 2374900 h 3246967"/>
              <a:gd name="connsiteX280" fmla="*/ 1475999 w 8346699"/>
              <a:gd name="connsiteY280" fmla="*/ 2311400 h 3246967"/>
              <a:gd name="connsiteX281" fmla="*/ 1450599 w 8346699"/>
              <a:gd name="connsiteY281" fmla="*/ 2273300 h 3246967"/>
              <a:gd name="connsiteX282" fmla="*/ 1412499 w 8346699"/>
              <a:gd name="connsiteY282" fmla="*/ 2197100 h 3246967"/>
              <a:gd name="connsiteX283" fmla="*/ 1399799 w 8346699"/>
              <a:gd name="connsiteY283" fmla="*/ 2019300 h 3246967"/>
              <a:gd name="connsiteX284" fmla="*/ 1374399 w 8346699"/>
              <a:gd name="connsiteY284" fmla="*/ 1943100 h 3246967"/>
              <a:gd name="connsiteX285" fmla="*/ 1361699 w 8346699"/>
              <a:gd name="connsiteY285" fmla="*/ 1752600 h 3246967"/>
              <a:gd name="connsiteX286" fmla="*/ 1336299 w 8346699"/>
              <a:gd name="connsiteY286" fmla="*/ 1651000 h 3246967"/>
              <a:gd name="connsiteX287" fmla="*/ 1298199 w 8346699"/>
              <a:gd name="connsiteY287" fmla="*/ 1498600 h 3246967"/>
              <a:gd name="connsiteX288" fmla="*/ 1272799 w 8346699"/>
              <a:gd name="connsiteY288" fmla="*/ 1435100 h 3246967"/>
              <a:gd name="connsiteX289" fmla="*/ 1260099 w 8346699"/>
              <a:gd name="connsiteY289" fmla="*/ 1397000 h 3246967"/>
              <a:gd name="connsiteX290" fmla="*/ 1196599 w 8346699"/>
              <a:gd name="connsiteY290" fmla="*/ 1320800 h 3246967"/>
              <a:gd name="connsiteX291" fmla="*/ 1171199 w 8346699"/>
              <a:gd name="connsiteY291" fmla="*/ 1282700 h 3246967"/>
              <a:gd name="connsiteX292" fmla="*/ 1094999 w 8346699"/>
              <a:gd name="connsiteY292" fmla="*/ 1206500 h 3246967"/>
              <a:gd name="connsiteX293" fmla="*/ 1056899 w 8346699"/>
              <a:gd name="connsiteY293" fmla="*/ 1104900 h 3246967"/>
              <a:gd name="connsiteX294" fmla="*/ 1044199 w 8346699"/>
              <a:gd name="connsiteY294" fmla="*/ 1066800 h 3246967"/>
              <a:gd name="connsiteX295" fmla="*/ 1006099 w 8346699"/>
              <a:gd name="connsiteY295" fmla="*/ 1016000 h 3246967"/>
              <a:gd name="connsiteX296" fmla="*/ 980699 w 8346699"/>
              <a:gd name="connsiteY296" fmla="*/ 952500 h 3246967"/>
              <a:gd name="connsiteX297" fmla="*/ 942599 w 8346699"/>
              <a:gd name="connsiteY297" fmla="*/ 863600 h 3246967"/>
              <a:gd name="connsiteX298" fmla="*/ 904499 w 8346699"/>
              <a:gd name="connsiteY298" fmla="*/ 647700 h 3246967"/>
              <a:gd name="connsiteX299" fmla="*/ 891799 w 8346699"/>
              <a:gd name="connsiteY299" fmla="*/ 609600 h 3246967"/>
              <a:gd name="connsiteX300" fmla="*/ 828299 w 8346699"/>
              <a:gd name="connsiteY300" fmla="*/ 533400 h 3246967"/>
              <a:gd name="connsiteX301" fmla="*/ 815599 w 8346699"/>
              <a:gd name="connsiteY301" fmla="*/ 495300 h 3246967"/>
              <a:gd name="connsiteX302" fmla="*/ 726699 w 8346699"/>
              <a:gd name="connsiteY302" fmla="*/ 419100 h 3246967"/>
              <a:gd name="connsiteX303" fmla="*/ 650499 w 8346699"/>
              <a:gd name="connsiteY303" fmla="*/ 368300 h 3246967"/>
              <a:gd name="connsiteX304" fmla="*/ 574299 w 8346699"/>
              <a:gd name="connsiteY304" fmla="*/ 342900 h 3246967"/>
              <a:gd name="connsiteX305" fmla="*/ 536199 w 8346699"/>
              <a:gd name="connsiteY305" fmla="*/ 330200 h 3246967"/>
              <a:gd name="connsiteX306" fmla="*/ 447299 w 8346699"/>
              <a:gd name="connsiteY306" fmla="*/ 266700 h 3246967"/>
              <a:gd name="connsiteX307" fmla="*/ 396499 w 8346699"/>
              <a:gd name="connsiteY307" fmla="*/ 241300 h 3246967"/>
              <a:gd name="connsiteX308" fmla="*/ 358399 w 8346699"/>
              <a:gd name="connsiteY308" fmla="*/ 215900 h 3246967"/>
              <a:gd name="connsiteX309" fmla="*/ 307599 w 8346699"/>
              <a:gd name="connsiteY309" fmla="*/ 190500 h 3246967"/>
              <a:gd name="connsiteX310" fmla="*/ 218699 w 8346699"/>
              <a:gd name="connsiteY310" fmla="*/ 127000 h 3246967"/>
              <a:gd name="connsiteX311" fmla="*/ 180599 w 8346699"/>
              <a:gd name="connsiteY311" fmla="*/ 114300 h 3246967"/>
              <a:gd name="connsiteX312" fmla="*/ 129799 w 8346699"/>
              <a:gd name="connsiteY312" fmla="*/ 38100 h 3246967"/>
              <a:gd name="connsiteX313" fmla="*/ 2799 w 8346699"/>
              <a:gd name="connsiteY31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22600 h 3246967"/>
              <a:gd name="connsiteX21" fmla="*/ 2110999 w 8346699"/>
              <a:gd name="connsiteY21" fmla="*/ 3048000 h 3246967"/>
              <a:gd name="connsiteX22" fmla="*/ 2072899 w 8346699"/>
              <a:gd name="connsiteY22" fmla="*/ 3073400 h 3246967"/>
              <a:gd name="connsiteX23" fmla="*/ 1996699 w 8346699"/>
              <a:gd name="connsiteY23" fmla="*/ 3098800 h 3246967"/>
              <a:gd name="connsiteX24" fmla="*/ 1958599 w 8346699"/>
              <a:gd name="connsiteY24" fmla="*/ 3111500 h 3246967"/>
              <a:gd name="connsiteX25" fmla="*/ 2364999 w 8346699"/>
              <a:gd name="connsiteY25" fmla="*/ 3136900 h 3246967"/>
              <a:gd name="connsiteX26" fmla="*/ 2669799 w 8346699"/>
              <a:gd name="connsiteY26" fmla="*/ 3162300 h 3246967"/>
              <a:gd name="connsiteX27" fmla="*/ 2885699 w 8346699"/>
              <a:gd name="connsiteY27" fmla="*/ 3175000 h 3246967"/>
              <a:gd name="connsiteX28" fmla="*/ 3406399 w 8346699"/>
              <a:gd name="connsiteY28" fmla="*/ 3149600 h 3246967"/>
              <a:gd name="connsiteX29" fmla="*/ 3533399 w 8346699"/>
              <a:gd name="connsiteY29" fmla="*/ 3124200 h 3246967"/>
              <a:gd name="connsiteX30" fmla="*/ 3609599 w 8346699"/>
              <a:gd name="connsiteY30" fmla="*/ 3098800 h 3246967"/>
              <a:gd name="connsiteX31" fmla="*/ 4104899 w 8346699"/>
              <a:gd name="connsiteY31" fmla="*/ 3073400 h 3246967"/>
              <a:gd name="connsiteX32" fmla="*/ 4282699 w 8346699"/>
              <a:gd name="connsiteY32" fmla="*/ 3048000 h 3246967"/>
              <a:gd name="connsiteX33" fmla="*/ 4358899 w 8346699"/>
              <a:gd name="connsiteY33" fmla="*/ 3035300 h 3246967"/>
              <a:gd name="connsiteX34" fmla="*/ 4435099 w 8346699"/>
              <a:gd name="connsiteY34" fmla="*/ 3009900 h 3246967"/>
              <a:gd name="connsiteX35" fmla="*/ 5044699 w 8346699"/>
              <a:gd name="connsiteY35" fmla="*/ 3022600 h 3246967"/>
              <a:gd name="connsiteX36" fmla="*/ 5120899 w 8346699"/>
              <a:gd name="connsiteY36" fmla="*/ 3048000 h 3246967"/>
              <a:gd name="connsiteX37" fmla="*/ 5273299 w 8346699"/>
              <a:gd name="connsiteY37" fmla="*/ 3060700 h 3246967"/>
              <a:gd name="connsiteX38" fmla="*/ 5451099 w 8346699"/>
              <a:gd name="connsiteY38" fmla="*/ 3086100 h 3246967"/>
              <a:gd name="connsiteX39" fmla="*/ 5819399 w 8346699"/>
              <a:gd name="connsiteY39" fmla="*/ 3098800 h 3246967"/>
              <a:gd name="connsiteX40" fmla="*/ 6225799 w 8346699"/>
              <a:gd name="connsiteY40" fmla="*/ 3124200 h 3246967"/>
              <a:gd name="connsiteX41" fmla="*/ 6301999 w 8346699"/>
              <a:gd name="connsiteY41" fmla="*/ 3187700 h 3246967"/>
              <a:gd name="connsiteX42" fmla="*/ 6759199 w 8346699"/>
              <a:gd name="connsiteY42" fmla="*/ 3175000 h 3246967"/>
              <a:gd name="connsiteX43" fmla="*/ 6809999 w 8346699"/>
              <a:gd name="connsiteY43" fmla="*/ 3149600 h 3246967"/>
              <a:gd name="connsiteX44" fmla="*/ 6873499 w 8346699"/>
              <a:gd name="connsiteY44" fmla="*/ 3136900 h 3246967"/>
              <a:gd name="connsiteX45" fmla="*/ 6784599 w 8346699"/>
              <a:gd name="connsiteY45" fmla="*/ 3098800 h 3246967"/>
              <a:gd name="connsiteX46" fmla="*/ 6644899 w 8346699"/>
              <a:gd name="connsiteY46" fmla="*/ 3086100 h 3246967"/>
              <a:gd name="connsiteX47" fmla="*/ 6543299 w 8346699"/>
              <a:gd name="connsiteY47" fmla="*/ 3073400 h 3246967"/>
              <a:gd name="connsiteX48" fmla="*/ 6276599 w 8346699"/>
              <a:gd name="connsiteY48" fmla="*/ 3048000 h 3246967"/>
              <a:gd name="connsiteX49" fmla="*/ 6225799 w 8346699"/>
              <a:gd name="connsiteY49" fmla="*/ 3022600 h 3246967"/>
              <a:gd name="connsiteX50" fmla="*/ 6301999 w 8346699"/>
              <a:gd name="connsiteY50" fmla="*/ 2971800 h 3246967"/>
              <a:gd name="connsiteX51" fmla="*/ 6479799 w 8346699"/>
              <a:gd name="connsiteY51" fmla="*/ 2946400 h 3246967"/>
              <a:gd name="connsiteX52" fmla="*/ 6594099 w 8346699"/>
              <a:gd name="connsiteY52" fmla="*/ 2908300 h 3246967"/>
              <a:gd name="connsiteX53" fmla="*/ 6644899 w 8346699"/>
              <a:gd name="connsiteY53" fmla="*/ 2895600 h 3246967"/>
              <a:gd name="connsiteX54" fmla="*/ 5946399 w 8346699"/>
              <a:gd name="connsiteY54" fmla="*/ 2870200 h 3246967"/>
              <a:gd name="connsiteX55" fmla="*/ 5857499 w 8346699"/>
              <a:gd name="connsiteY55" fmla="*/ 2857500 h 3246967"/>
              <a:gd name="connsiteX56" fmla="*/ 5666999 w 8346699"/>
              <a:gd name="connsiteY56" fmla="*/ 2844800 h 3246967"/>
              <a:gd name="connsiteX57" fmla="*/ 5209799 w 8346699"/>
              <a:gd name="connsiteY57" fmla="*/ 2832100 h 3246967"/>
              <a:gd name="connsiteX58" fmla="*/ 5146299 w 8346699"/>
              <a:gd name="connsiteY58" fmla="*/ 2819400 h 3246967"/>
              <a:gd name="connsiteX59" fmla="*/ 5108199 w 8346699"/>
              <a:gd name="connsiteY59" fmla="*/ 2806700 h 3246967"/>
              <a:gd name="connsiteX60" fmla="*/ 4587499 w 8346699"/>
              <a:gd name="connsiteY60" fmla="*/ 2819400 h 3246967"/>
              <a:gd name="connsiteX61" fmla="*/ 4485899 w 8346699"/>
              <a:gd name="connsiteY61" fmla="*/ 2832100 h 3246967"/>
              <a:gd name="connsiteX62" fmla="*/ 4244599 w 8346699"/>
              <a:gd name="connsiteY62" fmla="*/ 2870200 h 3246967"/>
              <a:gd name="connsiteX63" fmla="*/ 4028699 w 8346699"/>
              <a:gd name="connsiteY63" fmla="*/ 2882900 h 3246967"/>
              <a:gd name="connsiteX64" fmla="*/ 3520699 w 8346699"/>
              <a:gd name="connsiteY64" fmla="*/ 2870200 h 3246967"/>
              <a:gd name="connsiteX65" fmla="*/ 3482599 w 8346699"/>
              <a:gd name="connsiteY65" fmla="*/ 2857500 h 3246967"/>
              <a:gd name="connsiteX66" fmla="*/ 3355599 w 8346699"/>
              <a:gd name="connsiteY66" fmla="*/ 2870200 h 3246967"/>
              <a:gd name="connsiteX67" fmla="*/ 3330199 w 8346699"/>
              <a:gd name="connsiteY67" fmla="*/ 2908300 h 3246967"/>
              <a:gd name="connsiteX68" fmla="*/ 3304799 w 8346699"/>
              <a:gd name="connsiteY68" fmla="*/ 2997200 h 3246967"/>
              <a:gd name="connsiteX69" fmla="*/ 3190499 w 8346699"/>
              <a:gd name="connsiteY69" fmla="*/ 3060700 h 3246967"/>
              <a:gd name="connsiteX70" fmla="*/ 3114299 w 8346699"/>
              <a:gd name="connsiteY70" fmla="*/ 3098800 h 3246967"/>
              <a:gd name="connsiteX71" fmla="*/ 3012699 w 8346699"/>
              <a:gd name="connsiteY71" fmla="*/ 3086100 h 3246967"/>
              <a:gd name="connsiteX72" fmla="*/ 3025399 w 8346699"/>
              <a:gd name="connsiteY72" fmla="*/ 3035300 h 3246967"/>
              <a:gd name="connsiteX73" fmla="*/ 3076199 w 8346699"/>
              <a:gd name="connsiteY73" fmla="*/ 3022600 h 3246967"/>
              <a:gd name="connsiteX74" fmla="*/ 3114299 w 8346699"/>
              <a:gd name="connsiteY74" fmla="*/ 2997200 h 3246967"/>
              <a:gd name="connsiteX75" fmla="*/ 3190499 w 8346699"/>
              <a:gd name="connsiteY75" fmla="*/ 2971800 h 3246967"/>
              <a:gd name="connsiteX76" fmla="*/ 3266699 w 8346699"/>
              <a:gd name="connsiteY76" fmla="*/ 2933700 h 3246967"/>
              <a:gd name="connsiteX77" fmla="*/ 3304799 w 8346699"/>
              <a:gd name="connsiteY77" fmla="*/ 2908300 h 3246967"/>
              <a:gd name="connsiteX78" fmla="*/ 3330199 w 8346699"/>
              <a:gd name="connsiteY78" fmla="*/ 2870200 h 3246967"/>
              <a:gd name="connsiteX79" fmla="*/ 3368299 w 8346699"/>
              <a:gd name="connsiteY79" fmla="*/ 2857500 h 3246967"/>
              <a:gd name="connsiteX80" fmla="*/ 3406399 w 8346699"/>
              <a:gd name="connsiteY80" fmla="*/ 2832100 h 3246967"/>
              <a:gd name="connsiteX81" fmla="*/ 3660399 w 8346699"/>
              <a:gd name="connsiteY81" fmla="*/ 2806700 h 3246967"/>
              <a:gd name="connsiteX82" fmla="*/ 3761999 w 8346699"/>
              <a:gd name="connsiteY82" fmla="*/ 2781300 h 3246967"/>
              <a:gd name="connsiteX83" fmla="*/ 3838199 w 8346699"/>
              <a:gd name="connsiteY83" fmla="*/ 2755900 h 3246967"/>
              <a:gd name="connsiteX84" fmla="*/ 3876299 w 8346699"/>
              <a:gd name="connsiteY84" fmla="*/ 2730500 h 3246967"/>
              <a:gd name="connsiteX85" fmla="*/ 3927099 w 8346699"/>
              <a:gd name="connsiteY85" fmla="*/ 2717800 h 3246967"/>
              <a:gd name="connsiteX86" fmla="*/ 3965199 w 8346699"/>
              <a:gd name="connsiteY86" fmla="*/ 2705100 h 3246967"/>
              <a:gd name="connsiteX87" fmla="*/ 3990599 w 8346699"/>
              <a:gd name="connsiteY87" fmla="*/ 2667000 h 3246967"/>
              <a:gd name="connsiteX88" fmla="*/ 3927099 w 8346699"/>
              <a:gd name="connsiteY88" fmla="*/ 2654300 h 3246967"/>
              <a:gd name="connsiteX89" fmla="*/ 3876299 w 8346699"/>
              <a:gd name="connsiteY89" fmla="*/ 2641600 h 3246967"/>
              <a:gd name="connsiteX90" fmla="*/ 3800099 w 8346699"/>
              <a:gd name="connsiteY90" fmla="*/ 2616200 h 3246967"/>
              <a:gd name="connsiteX91" fmla="*/ 3787399 w 8346699"/>
              <a:gd name="connsiteY91" fmla="*/ 2578100 h 3246967"/>
              <a:gd name="connsiteX92" fmla="*/ 3698499 w 8346699"/>
              <a:gd name="connsiteY92" fmla="*/ 2463800 h 3246967"/>
              <a:gd name="connsiteX93" fmla="*/ 3660399 w 8346699"/>
              <a:gd name="connsiteY93" fmla="*/ 2438400 h 3246967"/>
              <a:gd name="connsiteX94" fmla="*/ 3927099 w 8346699"/>
              <a:gd name="connsiteY94" fmla="*/ 2400300 h 3246967"/>
              <a:gd name="connsiteX95" fmla="*/ 4003299 w 8346699"/>
              <a:gd name="connsiteY95" fmla="*/ 2336800 h 3246967"/>
              <a:gd name="connsiteX96" fmla="*/ 4054099 w 8346699"/>
              <a:gd name="connsiteY96" fmla="*/ 2260600 h 3246967"/>
              <a:gd name="connsiteX97" fmla="*/ 4117599 w 8346699"/>
              <a:gd name="connsiteY97" fmla="*/ 2184400 h 3246967"/>
              <a:gd name="connsiteX98" fmla="*/ 4168399 w 8346699"/>
              <a:gd name="connsiteY98" fmla="*/ 2133600 h 3246967"/>
              <a:gd name="connsiteX99" fmla="*/ 4219199 w 8346699"/>
              <a:gd name="connsiteY99" fmla="*/ 2082800 h 3246967"/>
              <a:gd name="connsiteX100" fmla="*/ 4244599 w 8346699"/>
              <a:gd name="connsiteY100" fmla="*/ 2044700 h 3246967"/>
              <a:gd name="connsiteX101" fmla="*/ 4282699 w 8346699"/>
              <a:gd name="connsiteY101" fmla="*/ 2006600 h 3246967"/>
              <a:gd name="connsiteX102" fmla="*/ 4295399 w 8346699"/>
              <a:gd name="connsiteY102" fmla="*/ 1968500 h 3246967"/>
              <a:gd name="connsiteX103" fmla="*/ 4358899 w 8346699"/>
              <a:gd name="connsiteY103" fmla="*/ 1892300 h 3246967"/>
              <a:gd name="connsiteX104" fmla="*/ 4384299 w 8346699"/>
              <a:gd name="connsiteY104" fmla="*/ 1854200 h 3246967"/>
              <a:gd name="connsiteX105" fmla="*/ 4473199 w 8346699"/>
              <a:gd name="connsiteY105" fmla="*/ 1765300 h 3246967"/>
              <a:gd name="connsiteX106" fmla="*/ 4574799 w 8346699"/>
              <a:gd name="connsiteY106" fmla="*/ 1651000 h 3246967"/>
              <a:gd name="connsiteX107" fmla="*/ 4612899 w 8346699"/>
              <a:gd name="connsiteY107" fmla="*/ 1638300 h 3246967"/>
              <a:gd name="connsiteX108" fmla="*/ 4689099 w 8346699"/>
              <a:gd name="connsiteY108" fmla="*/ 1600200 h 3246967"/>
              <a:gd name="connsiteX109" fmla="*/ 4739899 w 8346699"/>
              <a:gd name="connsiteY109" fmla="*/ 1612900 h 3246967"/>
              <a:gd name="connsiteX110" fmla="*/ 4765299 w 8346699"/>
              <a:gd name="connsiteY110" fmla="*/ 1689100 h 3246967"/>
              <a:gd name="connsiteX111" fmla="*/ 4777999 w 8346699"/>
              <a:gd name="connsiteY111" fmla="*/ 1727200 h 3246967"/>
              <a:gd name="connsiteX112" fmla="*/ 4790699 w 8346699"/>
              <a:gd name="connsiteY112" fmla="*/ 1765300 h 3246967"/>
              <a:gd name="connsiteX113" fmla="*/ 4841499 w 8346699"/>
              <a:gd name="connsiteY113" fmla="*/ 1841500 h 3246967"/>
              <a:gd name="connsiteX114" fmla="*/ 4879599 w 8346699"/>
              <a:gd name="connsiteY114" fmla="*/ 1930400 h 3246967"/>
              <a:gd name="connsiteX115" fmla="*/ 4892299 w 8346699"/>
              <a:gd name="connsiteY115" fmla="*/ 1981200 h 3246967"/>
              <a:gd name="connsiteX116" fmla="*/ 4917699 w 8346699"/>
              <a:gd name="connsiteY116" fmla="*/ 2019300 h 3246967"/>
              <a:gd name="connsiteX117" fmla="*/ 4930399 w 8346699"/>
              <a:gd name="connsiteY117" fmla="*/ 2057400 h 3246967"/>
              <a:gd name="connsiteX118" fmla="*/ 4955799 w 8346699"/>
              <a:gd name="connsiteY118" fmla="*/ 2108200 h 3246967"/>
              <a:gd name="connsiteX119" fmla="*/ 4981199 w 8346699"/>
              <a:gd name="connsiteY119" fmla="*/ 2146300 h 3246967"/>
              <a:gd name="connsiteX120" fmla="*/ 5070099 w 8346699"/>
              <a:gd name="connsiteY120" fmla="*/ 2171700 h 3246967"/>
              <a:gd name="connsiteX121" fmla="*/ 5120899 w 8346699"/>
              <a:gd name="connsiteY121" fmla="*/ 2197100 h 3246967"/>
              <a:gd name="connsiteX122" fmla="*/ 5158999 w 8346699"/>
              <a:gd name="connsiteY122" fmla="*/ 2413000 h 3246967"/>
              <a:gd name="connsiteX123" fmla="*/ 5209799 w 8346699"/>
              <a:gd name="connsiteY123" fmla="*/ 2489200 h 3246967"/>
              <a:gd name="connsiteX124" fmla="*/ 5336799 w 8346699"/>
              <a:gd name="connsiteY124" fmla="*/ 2514600 h 3246967"/>
              <a:gd name="connsiteX125" fmla="*/ 5628899 w 8346699"/>
              <a:gd name="connsiteY125" fmla="*/ 2527300 h 3246967"/>
              <a:gd name="connsiteX126" fmla="*/ 5705099 w 8346699"/>
              <a:gd name="connsiteY126" fmla="*/ 2552700 h 3246967"/>
              <a:gd name="connsiteX127" fmla="*/ 5717799 w 8346699"/>
              <a:gd name="connsiteY127" fmla="*/ 2590800 h 3246967"/>
              <a:gd name="connsiteX128" fmla="*/ 5781299 w 8346699"/>
              <a:gd name="connsiteY128" fmla="*/ 2616200 h 3246967"/>
              <a:gd name="connsiteX129" fmla="*/ 5908299 w 8346699"/>
              <a:gd name="connsiteY129" fmla="*/ 2641600 h 3246967"/>
              <a:gd name="connsiteX130" fmla="*/ 6543299 w 8346699"/>
              <a:gd name="connsiteY130" fmla="*/ 2628900 h 3246967"/>
              <a:gd name="connsiteX131" fmla="*/ 6682999 w 8346699"/>
              <a:gd name="connsiteY131" fmla="*/ 2603500 h 3246967"/>
              <a:gd name="connsiteX132" fmla="*/ 6771899 w 8346699"/>
              <a:gd name="connsiteY132" fmla="*/ 2590800 h 3246967"/>
              <a:gd name="connsiteX133" fmla="*/ 6835399 w 8346699"/>
              <a:gd name="connsiteY133" fmla="*/ 2603500 h 3246967"/>
              <a:gd name="connsiteX134" fmla="*/ 6809999 w 8346699"/>
              <a:gd name="connsiteY134" fmla="*/ 2641600 h 3246967"/>
              <a:gd name="connsiteX135" fmla="*/ 6771899 w 8346699"/>
              <a:gd name="connsiteY135" fmla="*/ 2654300 h 3246967"/>
              <a:gd name="connsiteX136" fmla="*/ 7051299 w 8346699"/>
              <a:gd name="connsiteY136" fmla="*/ 2641600 h 3246967"/>
              <a:gd name="connsiteX137" fmla="*/ 7076699 w 8346699"/>
              <a:gd name="connsiteY137" fmla="*/ 2603500 h 3246967"/>
              <a:gd name="connsiteX138" fmla="*/ 7114799 w 8346699"/>
              <a:gd name="connsiteY138" fmla="*/ 2578100 h 3246967"/>
              <a:gd name="connsiteX139" fmla="*/ 7127499 w 8346699"/>
              <a:gd name="connsiteY139" fmla="*/ 2540000 h 3246967"/>
              <a:gd name="connsiteX140" fmla="*/ 7216399 w 8346699"/>
              <a:gd name="connsiteY140" fmla="*/ 2425700 h 3246967"/>
              <a:gd name="connsiteX141" fmla="*/ 7254499 w 8346699"/>
              <a:gd name="connsiteY141" fmla="*/ 2349500 h 3246967"/>
              <a:gd name="connsiteX142" fmla="*/ 7343399 w 8346699"/>
              <a:gd name="connsiteY142" fmla="*/ 2286000 h 3246967"/>
              <a:gd name="connsiteX143" fmla="*/ 7394199 w 8346699"/>
              <a:gd name="connsiteY143" fmla="*/ 2247900 h 3246967"/>
              <a:gd name="connsiteX144" fmla="*/ 7470399 w 8346699"/>
              <a:gd name="connsiteY144" fmla="*/ 2184400 h 3246967"/>
              <a:gd name="connsiteX145" fmla="*/ 7508499 w 8346699"/>
              <a:gd name="connsiteY145" fmla="*/ 2171700 h 3246967"/>
              <a:gd name="connsiteX146" fmla="*/ 7610099 w 8346699"/>
              <a:gd name="connsiteY146" fmla="*/ 2133600 h 3246967"/>
              <a:gd name="connsiteX147" fmla="*/ 7635499 w 8346699"/>
              <a:gd name="connsiteY147" fmla="*/ 2095500 h 3246967"/>
              <a:gd name="connsiteX148" fmla="*/ 7686299 w 8346699"/>
              <a:gd name="connsiteY148" fmla="*/ 2082800 h 3246967"/>
              <a:gd name="connsiteX149" fmla="*/ 7724399 w 8346699"/>
              <a:gd name="connsiteY149" fmla="*/ 2057400 h 3246967"/>
              <a:gd name="connsiteX150" fmla="*/ 7762499 w 8346699"/>
              <a:gd name="connsiteY150" fmla="*/ 2044700 h 3246967"/>
              <a:gd name="connsiteX151" fmla="*/ 7800599 w 8346699"/>
              <a:gd name="connsiteY151" fmla="*/ 2019300 h 3246967"/>
              <a:gd name="connsiteX152" fmla="*/ 7838699 w 8346699"/>
              <a:gd name="connsiteY152" fmla="*/ 1981200 h 3246967"/>
              <a:gd name="connsiteX153" fmla="*/ 7940299 w 8346699"/>
              <a:gd name="connsiteY153" fmla="*/ 1943100 h 3246967"/>
              <a:gd name="connsiteX154" fmla="*/ 7978399 w 8346699"/>
              <a:gd name="connsiteY154" fmla="*/ 1905000 h 3246967"/>
              <a:gd name="connsiteX155" fmla="*/ 8079999 w 8346699"/>
              <a:gd name="connsiteY155" fmla="*/ 1854200 h 3246967"/>
              <a:gd name="connsiteX156" fmla="*/ 8105399 w 8346699"/>
              <a:gd name="connsiteY156" fmla="*/ 1816100 h 3246967"/>
              <a:gd name="connsiteX157" fmla="*/ 8156199 w 8346699"/>
              <a:gd name="connsiteY157" fmla="*/ 1803400 h 3246967"/>
              <a:gd name="connsiteX158" fmla="*/ 8346699 w 8346699"/>
              <a:gd name="connsiteY158" fmla="*/ 1765300 h 3246967"/>
              <a:gd name="connsiteX159" fmla="*/ 8283199 w 8346699"/>
              <a:gd name="connsiteY159" fmla="*/ 1752600 h 3246967"/>
              <a:gd name="connsiteX160" fmla="*/ 8245099 w 8346699"/>
              <a:gd name="connsiteY160" fmla="*/ 1739900 h 3246967"/>
              <a:gd name="connsiteX161" fmla="*/ 8156199 w 8346699"/>
              <a:gd name="connsiteY161" fmla="*/ 1727200 h 3246967"/>
              <a:gd name="connsiteX162" fmla="*/ 8079999 w 8346699"/>
              <a:gd name="connsiteY162" fmla="*/ 1714500 h 3246967"/>
              <a:gd name="connsiteX163" fmla="*/ 7889499 w 8346699"/>
              <a:gd name="connsiteY163" fmla="*/ 1727200 h 3246967"/>
              <a:gd name="connsiteX164" fmla="*/ 7851399 w 8346699"/>
              <a:gd name="connsiteY164" fmla="*/ 1752600 h 3246967"/>
              <a:gd name="connsiteX165" fmla="*/ 7813299 w 8346699"/>
              <a:gd name="connsiteY165" fmla="*/ 1765300 h 3246967"/>
              <a:gd name="connsiteX166" fmla="*/ 7737099 w 8346699"/>
              <a:gd name="connsiteY166" fmla="*/ 1803400 h 3246967"/>
              <a:gd name="connsiteX167" fmla="*/ 7622799 w 8346699"/>
              <a:gd name="connsiteY167" fmla="*/ 1905000 h 3246967"/>
              <a:gd name="connsiteX168" fmla="*/ 7521199 w 8346699"/>
              <a:gd name="connsiteY168" fmla="*/ 2057400 h 3246967"/>
              <a:gd name="connsiteX169" fmla="*/ 7495799 w 8346699"/>
              <a:gd name="connsiteY169" fmla="*/ 2095500 h 3246967"/>
              <a:gd name="connsiteX170" fmla="*/ 7406899 w 8346699"/>
              <a:gd name="connsiteY170" fmla="*/ 2171700 h 3246967"/>
              <a:gd name="connsiteX171" fmla="*/ 7368799 w 8346699"/>
              <a:gd name="connsiteY171" fmla="*/ 2197100 h 3246967"/>
              <a:gd name="connsiteX172" fmla="*/ 7292599 w 8346699"/>
              <a:gd name="connsiteY172" fmla="*/ 2247900 h 3246967"/>
              <a:gd name="connsiteX173" fmla="*/ 7216399 w 8346699"/>
              <a:gd name="connsiteY173" fmla="*/ 2324100 h 3246967"/>
              <a:gd name="connsiteX174" fmla="*/ 7178299 w 8346699"/>
              <a:gd name="connsiteY174" fmla="*/ 2362200 h 3246967"/>
              <a:gd name="connsiteX175" fmla="*/ 7140199 w 8346699"/>
              <a:gd name="connsiteY175" fmla="*/ 2413000 h 3246967"/>
              <a:gd name="connsiteX176" fmla="*/ 7051299 w 8346699"/>
              <a:gd name="connsiteY176" fmla="*/ 2527300 h 3246967"/>
              <a:gd name="connsiteX177" fmla="*/ 7000499 w 8346699"/>
              <a:gd name="connsiteY177" fmla="*/ 2540000 h 3246967"/>
              <a:gd name="connsiteX178" fmla="*/ 6619499 w 8346699"/>
              <a:gd name="connsiteY178" fmla="*/ 2552700 h 3246967"/>
              <a:gd name="connsiteX179" fmla="*/ 6568699 w 8346699"/>
              <a:gd name="connsiteY179" fmla="*/ 2540000 h 3246967"/>
              <a:gd name="connsiteX180" fmla="*/ 6301999 w 8346699"/>
              <a:gd name="connsiteY180" fmla="*/ 2514600 h 3246967"/>
              <a:gd name="connsiteX181" fmla="*/ 6225799 w 8346699"/>
              <a:gd name="connsiteY181" fmla="*/ 2501900 h 3246967"/>
              <a:gd name="connsiteX182" fmla="*/ 6149599 w 8346699"/>
              <a:gd name="connsiteY182" fmla="*/ 2476500 h 3246967"/>
              <a:gd name="connsiteX183" fmla="*/ 6022599 w 8346699"/>
              <a:gd name="connsiteY183" fmla="*/ 2438400 h 3246967"/>
              <a:gd name="connsiteX184" fmla="*/ 5984499 w 8346699"/>
              <a:gd name="connsiteY184" fmla="*/ 2413000 h 3246967"/>
              <a:gd name="connsiteX185" fmla="*/ 5933699 w 8346699"/>
              <a:gd name="connsiteY185" fmla="*/ 2400300 h 3246967"/>
              <a:gd name="connsiteX186" fmla="*/ 5832099 w 8346699"/>
              <a:gd name="connsiteY186" fmla="*/ 2349500 h 3246967"/>
              <a:gd name="connsiteX187" fmla="*/ 5806699 w 8346699"/>
              <a:gd name="connsiteY187" fmla="*/ 2311400 h 3246967"/>
              <a:gd name="connsiteX188" fmla="*/ 5768599 w 8346699"/>
              <a:gd name="connsiteY188" fmla="*/ 2273300 h 3246967"/>
              <a:gd name="connsiteX189" fmla="*/ 5755899 w 8346699"/>
              <a:gd name="connsiteY189" fmla="*/ 2235200 h 3246967"/>
              <a:gd name="connsiteX190" fmla="*/ 5692399 w 8346699"/>
              <a:gd name="connsiteY190" fmla="*/ 2171700 h 3246967"/>
              <a:gd name="connsiteX191" fmla="*/ 5641599 w 8346699"/>
              <a:gd name="connsiteY191" fmla="*/ 2095500 h 3246967"/>
              <a:gd name="connsiteX192" fmla="*/ 5616199 w 8346699"/>
              <a:gd name="connsiteY192" fmla="*/ 2057400 h 3246967"/>
              <a:gd name="connsiteX193" fmla="*/ 5387599 w 8346699"/>
              <a:gd name="connsiteY193" fmla="*/ 2044700 h 3246967"/>
              <a:gd name="connsiteX194" fmla="*/ 5324099 w 8346699"/>
              <a:gd name="connsiteY194" fmla="*/ 2019300 h 3246967"/>
              <a:gd name="connsiteX195" fmla="*/ 5235199 w 8346699"/>
              <a:gd name="connsiteY195" fmla="*/ 2006600 h 3246967"/>
              <a:gd name="connsiteX196" fmla="*/ 5158999 w 8346699"/>
              <a:gd name="connsiteY196" fmla="*/ 1943100 h 3246967"/>
              <a:gd name="connsiteX197" fmla="*/ 5120899 w 8346699"/>
              <a:gd name="connsiteY197" fmla="*/ 1917700 h 3246967"/>
              <a:gd name="connsiteX198" fmla="*/ 5095499 w 8346699"/>
              <a:gd name="connsiteY198" fmla="*/ 1866900 h 3246967"/>
              <a:gd name="connsiteX199" fmla="*/ 5082799 w 8346699"/>
              <a:gd name="connsiteY199" fmla="*/ 1816100 h 3246967"/>
              <a:gd name="connsiteX200" fmla="*/ 5057399 w 8346699"/>
              <a:gd name="connsiteY200" fmla="*/ 1752600 h 3246967"/>
              <a:gd name="connsiteX201" fmla="*/ 5044699 w 8346699"/>
              <a:gd name="connsiteY201" fmla="*/ 1511300 h 3246967"/>
              <a:gd name="connsiteX202" fmla="*/ 5031999 w 8346699"/>
              <a:gd name="connsiteY202" fmla="*/ 1422400 h 3246967"/>
              <a:gd name="connsiteX203" fmla="*/ 5019299 w 8346699"/>
              <a:gd name="connsiteY203" fmla="*/ 1270000 h 3246967"/>
              <a:gd name="connsiteX204" fmla="*/ 4993899 w 8346699"/>
              <a:gd name="connsiteY204" fmla="*/ 1104900 h 3246967"/>
              <a:gd name="connsiteX205" fmla="*/ 4930399 w 8346699"/>
              <a:gd name="connsiteY205" fmla="*/ 1028700 h 3246967"/>
              <a:gd name="connsiteX206" fmla="*/ 4841499 w 8346699"/>
              <a:gd name="connsiteY206" fmla="*/ 927100 h 3246967"/>
              <a:gd name="connsiteX207" fmla="*/ 4790699 w 8346699"/>
              <a:gd name="connsiteY207" fmla="*/ 876300 h 3246967"/>
              <a:gd name="connsiteX208" fmla="*/ 4765299 w 8346699"/>
              <a:gd name="connsiteY208" fmla="*/ 838200 h 3246967"/>
              <a:gd name="connsiteX209" fmla="*/ 4638299 w 8346699"/>
              <a:gd name="connsiteY209" fmla="*/ 800100 h 3246967"/>
              <a:gd name="connsiteX210" fmla="*/ 4511299 w 8346699"/>
              <a:gd name="connsiteY210" fmla="*/ 812800 h 3246967"/>
              <a:gd name="connsiteX211" fmla="*/ 4473199 w 8346699"/>
              <a:gd name="connsiteY211" fmla="*/ 825500 h 3246967"/>
              <a:gd name="connsiteX212" fmla="*/ 4409699 w 8346699"/>
              <a:gd name="connsiteY212" fmla="*/ 901700 h 3246967"/>
              <a:gd name="connsiteX213" fmla="*/ 4396999 w 8346699"/>
              <a:gd name="connsiteY213" fmla="*/ 939800 h 3246967"/>
              <a:gd name="connsiteX214" fmla="*/ 4371599 w 8346699"/>
              <a:gd name="connsiteY214" fmla="*/ 977900 h 3246967"/>
              <a:gd name="connsiteX215" fmla="*/ 4320799 w 8346699"/>
              <a:gd name="connsiteY215" fmla="*/ 1092200 h 3246967"/>
              <a:gd name="connsiteX216" fmla="*/ 4308099 w 8346699"/>
              <a:gd name="connsiteY216" fmla="*/ 1155700 h 3246967"/>
              <a:gd name="connsiteX217" fmla="*/ 4282699 w 8346699"/>
              <a:gd name="connsiteY217" fmla="*/ 1308100 h 3246967"/>
              <a:gd name="connsiteX218" fmla="*/ 4269999 w 8346699"/>
              <a:gd name="connsiteY218" fmla="*/ 1346200 h 3246967"/>
              <a:gd name="connsiteX219" fmla="*/ 4244599 w 8346699"/>
              <a:gd name="connsiteY219" fmla="*/ 1384300 h 3246967"/>
              <a:gd name="connsiteX220" fmla="*/ 4231899 w 8346699"/>
              <a:gd name="connsiteY220" fmla="*/ 1447800 h 3246967"/>
              <a:gd name="connsiteX221" fmla="*/ 4219199 w 8346699"/>
              <a:gd name="connsiteY221" fmla="*/ 1524000 h 3246967"/>
              <a:gd name="connsiteX222" fmla="*/ 4193799 w 8346699"/>
              <a:gd name="connsiteY222" fmla="*/ 1600200 h 3246967"/>
              <a:gd name="connsiteX223" fmla="*/ 4181099 w 8346699"/>
              <a:gd name="connsiteY223" fmla="*/ 1651000 h 3246967"/>
              <a:gd name="connsiteX224" fmla="*/ 4155699 w 8346699"/>
              <a:gd name="connsiteY224" fmla="*/ 1816100 h 3246967"/>
              <a:gd name="connsiteX225" fmla="*/ 4142999 w 8346699"/>
              <a:gd name="connsiteY225" fmla="*/ 1854200 h 3246967"/>
              <a:gd name="connsiteX226" fmla="*/ 4130299 w 8346699"/>
              <a:gd name="connsiteY226" fmla="*/ 1905000 h 3246967"/>
              <a:gd name="connsiteX227" fmla="*/ 4104899 w 8346699"/>
              <a:gd name="connsiteY227" fmla="*/ 2070100 h 3246967"/>
              <a:gd name="connsiteX228" fmla="*/ 4092199 w 8346699"/>
              <a:gd name="connsiteY228" fmla="*/ 2108200 h 3246967"/>
              <a:gd name="connsiteX229" fmla="*/ 4015999 w 8346699"/>
              <a:gd name="connsiteY229" fmla="*/ 2184400 h 3246967"/>
              <a:gd name="connsiteX230" fmla="*/ 3939799 w 8346699"/>
              <a:gd name="connsiteY230" fmla="*/ 2235200 h 3246967"/>
              <a:gd name="connsiteX231" fmla="*/ 3901699 w 8346699"/>
              <a:gd name="connsiteY231" fmla="*/ 2197100 h 3246967"/>
              <a:gd name="connsiteX232" fmla="*/ 3838199 w 8346699"/>
              <a:gd name="connsiteY232" fmla="*/ 2108200 h 3246967"/>
              <a:gd name="connsiteX233" fmla="*/ 3800099 w 8346699"/>
              <a:gd name="connsiteY233" fmla="*/ 2006600 h 3246967"/>
              <a:gd name="connsiteX234" fmla="*/ 3787399 w 8346699"/>
              <a:gd name="connsiteY234" fmla="*/ 1955800 h 3246967"/>
              <a:gd name="connsiteX235" fmla="*/ 3749299 w 8346699"/>
              <a:gd name="connsiteY235" fmla="*/ 1917700 h 3246967"/>
              <a:gd name="connsiteX236" fmla="*/ 3685799 w 8346699"/>
              <a:gd name="connsiteY236" fmla="*/ 1841500 h 3246967"/>
              <a:gd name="connsiteX237" fmla="*/ 3673099 w 8346699"/>
              <a:gd name="connsiteY237" fmla="*/ 1803400 h 3246967"/>
              <a:gd name="connsiteX238" fmla="*/ 3634999 w 8346699"/>
              <a:gd name="connsiteY238" fmla="*/ 1790700 h 3246967"/>
              <a:gd name="connsiteX239" fmla="*/ 3596899 w 8346699"/>
              <a:gd name="connsiteY239" fmla="*/ 1752600 h 3246967"/>
              <a:gd name="connsiteX240" fmla="*/ 3546099 w 8346699"/>
              <a:gd name="connsiteY240" fmla="*/ 1676400 h 3246967"/>
              <a:gd name="connsiteX241" fmla="*/ 3533399 w 8346699"/>
              <a:gd name="connsiteY241" fmla="*/ 1638300 h 3246967"/>
              <a:gd name="connsiteX242" fmla="*/ 3495299 w 8346699"/>
              <a:gd name="connsiteY242" fmla="*/ 1587500 h 3246967"/>
              <a:gd name="connsiteX243" fmla="*/ 3457199 w 8346699"/>
              <a:gd name="connsiteY243" fmla="*/ 1485900 h 3246967"/>
              <a:gd name="connsiteX244" fmla="*/ 3419099 w 8346699"/>
              <a:gd name="connsiteY244" fmla="*/ 1422400 h 3246967"/>
              <a:gd name="connsiteX245" fmla="*/ 3380999 w 8346699"/>
              <a:gd name="connsiteY245" fmla="*/ 1320800 h 3246967"/>
              <a:gd name="connsiteX246" fmla="*/ 3317499 w 8346699"/>
              <a:gd name="connsiteY246" fmla="*/ 1193800 h 3246967"/>
              <a:gd name="connsiteX247" fmla="*/ 3203199 w 8346699"/>
              <a:gd name="connsiteY247" fmla="*/ 1143000 h 3246967"/>
              <a:gd name="connsiteX248" fmla="*/ 3165099 w 8346699"/>
              <a:gd name="connsiteY248" fmla="*/ 1130300 h 3246967"/>
              <a:gd name="connsiteX249" fmla="*/ 3012699 w 8346699"/>
              <a:gd name="connsiteY249" fmla="*/ 1168400 h 3246967"/>
              <a:gd name="connsiteX250" fmla="*/ 2974599 w 8346699"/>
              <a:gd name="connsiteY250" fmla="*/ 1193800 h 3246967"/>
              <a:gd name="connsiteX251" fmla="*/ 2923799 w 8346699"/>
              <a:gd name="connsiteY251" fmla="*/ 1219200 h 3246967"/>
              <a:gd name="connsiteX252" fmla="*/ 2885699 w 8346699"/>
              <a:gd name="connsiteY252" fmla="*/ 1244600 h 3246967"/>
              <a:gd name="connsiteX253" fmla="*/ 2834899 w 8346699"/>
              <a:gd name="connsiteY253" fmla="*/ 1257300 h 3246967"/>
              <a:gd name="connsiteX254" fmla="*/ 2796799 w 8346699"/>
              <a:gd name="connsiteY254" fmla="*/ 1308100 h 3246967"/>
              <a:gd name="connsiteX255" fmla="*/ 2758699 w 8346699"/>
              <a:gd name="connsiteY255" fmla="*/ 1320800 h 3246967"/>
              <a:gd name="connsiteX256" fmla="*/ 2733299 w 8346699"/>
              <a:gd name="connsiteY256" fmla="*/ 1358900 h 3246967"/>
              <a:gd name="connsiteX257" fmla="*/ 2657099 w 8346699"/>
              <a:gd name="connsiteY257" fmla="*/ 1435100 h 3246967"/>
              <a:gd name="connsiteX258" fmla="*/ 2631699 w 8346699"/>
              <a:gd name="connsiteY258" fmla="*/ 1498600 h 3246967"/>
              <a:gd name="connsiteX259" fmla="*/ 2618999 w 8346699"/>
              <a:gd name="connsiteY259" fmla="*/ 1562100 h 3246967"/>
              <a:gd name="connsiteX260" fmla="*/ 2580899 w 8346699"/>
              <a:gd name="connsiteY260" fmla="*/ 1612900 h 3246967"/>
              <a:gd name="connsiteX261" fmla="*/ 2542799 w 8346699"/>
              <a:gd name="connsiteY261" fmla="*/ 1689100 h 3246967"/>
              <a:gd name="connsiteX262" fmla="*/ 2517399 w 8346699"/>
              <a:gd name="connsiteY262" fmla="*/ 1828800 h 3246967"/>
              <a:gd name="connsiteX263" fmla="*/ 2504699 w 8346699"/>
              <a:gd name="connsiteY263" fmla="*/ 1866900 h 3246967"/>
              <a:gd name="connsiteX264" fmla="*/ 2491999 w 8346699"/>
              <a:gd name="connsiteY264" fmla="*/ 1943100 h 3246967"/>
              <a:gd name="connsiteX265" fmla="*/ 2466599 w 8346699"/>
              <a:gd name="connsiteY265" fmla="*/ 1981200 h 3246967"/>
              <a:gd name="connsiteX266" fmla="*/ 2441199 w 8346699"/>
              <a:gd name="connsiteY266" fmla="*/ 2057400 h 3246967"/>
              <a:gd name="connsiteX267" fmla="*/ 2390399 w 8346699"/>
              <a:gd name="connsiteY267" fmla="*/ 2146300 h 3246967"/>
              <a:gd name="connsiteX268" fmla="*/ 2352299 w 8346699"/>
              <a:gd name="connsiteY268" fmla="*/ 2222500 h 3246967"/>
              <a:gd name="connsiteX269" fmla="*/ 2326899 w 8346699"/>
              <a:gd name="connsiteY269" fmla="*/ 2273300 h 3246967"/>
              <a:gd name="connsiteX270" fmla="*/ 2250699 w 8346699"/>
              <a:gd name="connsiteY270" fmla="*/ 2336800 h 3246967"/>
              <a:gd name="connsiteX271" fmla="*/ 2237999 w 8346699"/>
              <a:gd name="connsiteY271" fmla="*/ 2374900 h 3246967"/>
              <a:gd name="connsiteX272" fmla="*/ 2149099 w 8346699"/>
              <a:gd name="connsiteY272" fmla="*/ 2438400 h 3246967"/>
              <a:gd name="connsiteX273" fmla="*/ 2072899 w 8346699"/>
              <a:gd name="connsiteY273" fmla="*/ 2501900 h 3246967"/>
              <a:gd name="connsiteX274" fmla="*/ 1996699 w 8346699"/>
              <a:gd name="connsiteY274" fmla="*/ 2527300 h 3246967"/>
              <a:gd name="connsiteX275" fmla="*/ 1945899 w 8346699"/>
              <a:gd name="connsiteY275" fmla="*/ 2552700 h 3246967"/>
              <a:gd name="connsiteX276" fmla="*/ 1844299 w 8346699"/>
              <a:gd name="connsiteY276" fmla="*/ 2565400 h 3246967"/>
              <a:gd name="connsiteX277" fmla="*/ 1628399 w 8346699"/>
              <a:gd name="connsiteY277" fmla="*/ 2552700 h 3246967"/>
              <a:gd name="connsiteX278" fmla="*/ 1552199 w 8346699"/>
              <a:gd name="connsiteY278" fmla="*/ 2489200 h 3246967"/>
              <a:gd name="connsiteX279" fmla="*/ 1488699 w 8346699"/>
              <a:gd name="connsiteY279" fmla="*/ 2374900 h 3246967"/>
              <a:gd name="connsiteX280" fmla="*/ 1475999 w 8346699"/>
              <a:gd name="connsiteY280" fmla="*/ 2311400 h 3246967"/>
              <a:gd name="connsiteX281" fmla="*/ 1450599 w 8346699"/>
              <a:gd name="connsiteY281" fmla="*/ 2273300 h 3246967"/>
              <a:gd name="connsiteX282" fmla="*/ 1412499 w 8346699"/>
              <a:gd name="connsiteY282" fmla="*/ 2197100 h 3246967"/>
              <a:gd name="connsiteX283" fmla="*/ 1399799 w 8346699"/>
              <a:gd name="connsiteY283" fmla="*/ 2019300 h 3246967"/>
              <a:gd name="connsiteX284" fmla="*/ 1374399 w 8346699"/>
              <a:gd name="connsiteY284" fmla="*/ 1943100 h 3246967"/>
              <a:gd name="connsiteX285" fmla="*/ 1361699 w 8346699"/>
              <a:gd name="connsiteY285" fmla="*/ 1752600 h 3246967"/>
              <a:gd name="connsiteX286" fmla="*/ 1336299 w 8346699"/>
              <a:gd name="connsiteY286" fmla="*/ 1651000 h 3246967"/>
              <a:gd name="connsiteX287" fmla="*/ 1298199 w 8346699"/>
              <a:gd name="connsiteY287" fmla="*/ 1498600 h 3246967"/>
              <a:gd name="connsiteX288" fmla="*/ 1272799 w 8346699"/>
              <a:gd name="connsiteY288" fmla="*/ 1435100 h 3246967"/>
              <a:gd name="connsiteX289" fmla="*/ 1260099 w 8346699"/>
              <a:gd name="connsiteY289" fmla="*/ 1397000 h 3246967"/>
              <a:gd name="connsiteX290" fmla="*/ 1196599 w 8346699"/>
              <a:gd name="connsiteY290" fmla="*/ 1320800 h 3246967"/>
              <a:gd name="connsiteX291" fmla="*/ 1171199 w 8346699"/>
              <a:gd name="connsiteY291" fmla="*/ 1282700 h 3246967"/>
              <a:gd name="connsiteX292" fmla="*/ 1094999 w 8346699"/>
              <a:gd name="connsiteY292" fmla="*/ 1206500 h 3246967"/>
              <a:gd name="connsiteX293" fmla="*/ 1056899 w 8346699"/>
              <a:gd name="connsiteY293" fmla="*/ 1104900 h 3246967"/>
              <a:gd name="connsiteX294" fmla="*/ 1044199 w 8346699"/>
              <a:gd name="connsiteY294" fmla="*/ 1066800 h 3246967"/>
              <a:gd name="connsiteX295" fmla="*/ 1006099 w 8346699"/>
              <a:gd name="connsiteY295" fmla="*/ 1016000 h 3246967"/>
              <a:gd name="connsiteX296" fmla="*/ 980699 w 8346699"/>
              <a:gd name="connsiteY296" fmla="*/ 952500 h 3246967"/>
              <a:gd name="connsiteX297" fmla="*/ 942599 w 8346699"/>
              <a:gd name="connsiteY297" fmla="*/ 863600 h 3246967"/>
              <a:gd name="connsiteX298" fmla="*/ 904499 w 8346699"/>
              <a:gd name="connsiteY298" fmla="*/ 647700 h 3246967"/>
              <a:gd name="connsiteX299" fmla="*/ 891799 w 8346699"/>
              <a:gd name="connsiteY299" fmla="*/ 609600 h 3246967"/>
              <a:gd name="connsiteX300" fmla="*/ 828299 w 8346699"/>
              <a:gd name="connsiteY300" fmla="*/ 533400 h 3246967"/>
              <a:gd name="connsiteX301" fmla="*/ 815599 w 8346699"/>
              <a:gd name="connsiteY301" fmla="*/ 495300 h 3246967"/>
              <a:gd name="connsiteX302" fmla="*/ 726699 w 8346699"/>
              <a:gd name="connsiteY302" fmla="*/ 419100 h 3246967"/>
              <a:gd name="connsiteX303" fmla="*/ 650499 w 8346699"/>
              <a:gd name="connsiteY303" fmla="*/ 368300 h 3246967"/>
              <a:gd name="connsiteX304" fmla="*/ 574299 w 8346699"/>
              <a:gd name="connsiteY304" fmla="*/ 342900 h 3246967"/>
              <a:gd name="connsiteX305" fmla="*/ 536199 w 8346699"/>
              <a:gd name="connsiteY305" fmla="*/ 330200 h 3246967"/>
              <a:gd name="connsiteX306" fmla="*/ 447299 w 8346699"/>
              <a:gd name="connsiteY306" fmla="*/ 266700 h 3246967"/>
              <a:gd name="connsiteX307" fmla="*/ 396499 w 8346699"/>
              <a:gd name="connsiteY307" fmla="*/ 241300 h 3246967"/>
              <a:gd name="connsiteX308" fmla="*/ 358399 w 8346699"/>
              <a:gd name="connsiteY308" fmla="*/ 215900 h 3246967"/>
              <a:gd name="connsiteX309" fmla="*/ 307599 w 8346699"/>
              <a:gd name="connsiteY309" fmla="*/ 190500 h 3246967"/>
              <a:gd name="connsiteX310" fmla="*/ 218699 w 8346699"/>
              <a:gd name="connsiteY310" fmla="*/ 127000 h 3246967"/>
              <a:gd name="connsiteX311" fmla="*/ 180599 w 8346699"/>
              <a:gd name="connsiteY311" fmla="*/ 114300 h 3246967"/>
              <a:gd name="connsiteX312" fmla="*/ 129799 w 8346699"/>
              <a:gd name="connsiteY312" fmla="*/ 38100 h 3246967"/>
              <a:gd name="connsiteX313" fmla="*/ 2799 w 8346699"/>
              <a:gd name="connsiteY31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72899 w 8346699"/>
              <a:gd name="connsiteY22" fmla="*/ 3073400 h 3246967"/>
              <a:gd name="connsiteX23" fmla="*/ 1996699 w 8346699"/>
              <a:gd name="connsiteY23" fmla="*/ 3098800 h 3246967"/>
              <a:gd name="connsiteX24" fmla="*/ 1958599 w 8346699"/>
              <a:gd name="connsiteY24" fmla="*/ 3111500 h 3246967"/>
              <a:gd name="connsiteX25" fmla="*/ 2364999 w 8346699"/>
              <a:gd name="connsiteY25" fmla="*/ 3136900 h 3246967"/>
              <a:gd name="connsiteX26" fmla="*/ 2669799 w 8346699"/>
              <a:gd name="connsiteY26" fmla="*/ 3162300 h 3246967"/>
              <a:gd name="connsiteX27" fmla="*/ 2885699 w 8346699"/>
              <a:gd name="connsiteY27" fmla="*/ 3175000 h 3246967"/>
              <a:gd name="connsiteX28" fmla="*/ 3406399 w 8346699"/>
              <a:gd name="connsiteY28" fmla="*/ 3149600 h 3246967"/>
              <a:gd name="connsiteX29" fmla="*/ 3533399 w 8346699"/>
              <a:gd name="connsiteY29" fmla="*/ 3124200 h 3246967"/>
              <a:gd name="connsiteX30" fmla="*/ 3609599 w 8346699"/>
              <a:gd name="connsiteY30" fmla="*/ 3098800 h 3246967"/>
              <a:gd name="connsiteX31" fmla="*/ 4104899 w 8346699"/>
              <a:gd name="connsiteY31" fmla="*/ 3073400 h 3246967"/>
              <a:gd name="connsiteX32" fmla="*/ 4282699 w 8346699"/>
              <a:gd name="connsiteY32" fmla="*/ 3048000 h 3246967"/>
              <a:gd name="connsiteX33" fmla="*/ 4358899 w 8346699"/>
              <a:gd name="connsiteY33" fmla="*/ 3035300 h 3246967"/>
              <a:gd name="connsiteX34" fmla="*/ 4435099 w 8346699"/>
              <a:gd name="connsiteY34" fmla="*/ 3009900 h 3246967"/>
              <a:gd name="connsiteX35" fmla="*/ 5044699 w 8346699"/>
              <a:gd name="connsiteY35" fmla="*/ 3022600 h 3246967"/>
              <a:gd name="connsiteX36" fmla="*/ 5120899 w 8346699"/>
              <a:gd name="connsiteY36" fmla="*/ 3048000 h 3246967"/>
              <a:gd name="connsiteX37" fmla="*/ 5273299 w 8346699"/>
              <a:gd name="connsiteY37" fmla="*/ 3060700 h 3246967"/>
              <a:gd name="connsiteX38" fmla="*/ 5451099 w 8346699"/>
              <a:gd name="connsiteY38" fmla="*/ 3086100 h 3246967"/>
              <a:gd name="connsiteX39" fmla="*/ 5819399 w 8346699"/>
              <a:gd name="connsiteY39" fmla="*/ 3098800 h 3246967"/>
              <a:gd name="connsiteX40" fmla="*/ 6225799 w 8346699"/>
              <a:gd name="connsiteY40" fmla="*/ 3124200 h 3246967"/>
              <a:gd name="connsiteX41" fmla="*/ 6301999 w 8346699"/>
              <a:gd name="connsiteY41" fmla="*/ 3187700 h 3246967"/>
              <a:gd name="connsiteX42" fmla="*/ 6759199 w 8346699"/>
              <a:gd name="connsiteY42" fmla="*/ 3175000 h 3246967"/>
              <a:gd name="connsiteX43" fmla="*/ 6809999 w 8346699"/>
              <a:gd name="connsiteY43" fmla="*/ 3149600 h 3246967"/>
              <a:gd name="connsiteX44" fmla="*/ 6873499 w 8346699"/>
              <a:gd name="connsiteY44" fmla="*/ 3136900 h 3246967"/>
              <a:gd name="connsiteX45" fmla="*/ 6784599 w 8346699"/>
              <a:gd name="connsiteY45" fmla="*/ 3098800 h 3246967"/>
              <a:gd name="connsiteX46" fmla="*/ 6644899 w 8346699"/>
              <a:gd name="connsiteY46" fmla="*/ 3086100 h 3246967"/>
              <a:gd name="connsiteX47" fmla="*/ 6543299 w 8346699"/>
              <a:gd name="connsiteY47" fmla="*/ 3073400 h 3246967"/>
              <a:gd name="connsiteX48" fmla="*/ 6276599 w 8346699"/>
              <a:gd name="connsiteY48" fmla="*/ 3048000 h 3246967"/>
              <a:gd name="connsiteX49" fmla="*/ 6225799 w 8346699"/>
              <a:gd name="connsiteY49" fmla="*/ 3022600 h 3246967"/>
              <a:gd name="connsiteX50" fmla="*/ 6301999 w 8346699"/>
              <a:gd name="connsiteY50" fmla="*/ 2971800 h 3246967"/>
              <a:gd name="connsiteX51" fmla="*/ 6479799 w 8346699"/>
              <a:gd name="connsiteY51" fmla="*/ 2946400 h 3246967"/>
              <a:gd name="connsiteX52" fmla="*/ 6594099 w 8346699"/>
              <a:gd name="connsiteY52" fmla="*/ 2908300 h 3246967"/>
              <a:gd name="connsiteX53" fmla="*/ 6644899 w 8346699"/>
              <a:gd name="connsiteY53" fmla="*/ 2895600 h 3246967"/>
              <a:gd name="connsiteX54" fmla="*/ 5946399 w 8346699"/>
              <a:gd name="connsiteY54" fmla="*/ 2870200 h 3246967"/>
              <a:gd name="connsiteX55" fmla="*/ 5857499 w 8346699"/>
              <a:gd name="connsiteY55" fmla="*/ 2857500 h 3246967"/>
              <a:gd name="connsiteX56" fmla="*/ 5666999 w 8346699"/>
              <a:gd name="connsiteY56" fmla="*/ 2844800 h 3246967"/>
              <a:gd name="connsiteX57" fmla="*/ 5209799 w 8346699"/>
              <a:gd name="connsiteY57" fmla="*/ 2832100 h 3246967"/>
              <a:gd name="connsiteX58" fmla="*/ 5146299 w 8346699"/>
              <a:gd name="connsiteY58" fmla="*/ 2819400 h 3246967"/>
              <a:gd name="connsiteX59" fmla="*/ 5108199 w 8346699"/>
              <a:gd name="connsiteY59" fmla="*/ 2806700 h 3246967"/>
              <a:gd name="connsiteX60" fmla="*/ 4587499 w 8346699"/>
              <a:gd name="connsiteY60" fmla="*/ 2819400 h 3246967"/>
              <a:gd name="connsiteX61" fmla="*/ 4485899 w 8346699"/>
              <a:gd name="connsiteY61" fmla="*/ 2832100 h 3246967"/>
              <a:gd name="connsiteX62" fmla="*/ 4244599 w 8346699"/>
              <a:gd name="connsiteY62" fmla="*/ 2870200 h 3246967"/>
              <a:gd name="connsiteX63" fmla="*/ 4028699 w 8346699"/>
              <a:gd name="connsiteY63" fmla="*/ 2882900 h 3246967"/>
              <a:gd name="connsiteX64" fmla="*/ 3520699 w 8346699"/>
              <a:gd name="connsiteY64" fmla="*/ 2870200 h 3246967"/>
              <a:gd name="connsiteX65" fmla="*/ 3482599 w 8346699"/>
              <a:gd name="connsiteY65" fmla="*/ 2857500 h 3246967"/>
              <a:gd name="connsiteX66" fmla="*/ 3355599 w 8346699"/>
              <a:gd name="connsiteY66" fmla="*/ 2870200 h 3246967"/>
              <a:gd name="connsiteX67" fmla="*/ 3330199 w 8346699"/>
              <a:gd name="connsiteY67" fmla="*/ 2908300 h 3246967"/>
              <a:gd name="connsiteX68" fmla="*/ 3304799 w 8346699"/>
              <a:gd name="connsiteY68" fmla="*/ 2997200 h 3246967"/>
              <a:gd name="connsiteX69" fmla="*/ 3190499 w 8346699"/>
              <a:gd name="connsiteY69" fmla="*/ 3060700 h 3246967"/>
              <a:gd name="connsiteX70" fmla="*/ 3114299 w 8346699"/>
              <a:gd name="connsiteY70" fmla="*/ 3098800 h 3246967"/>
              <a:gd name="connsiteX71" fmla="*/ 3012699 w 8346699"/>
              <a:gd name="connsiteY71" fmla="*/ 3086100 h 3246967"/>
              <a:gd name="connsiteX72" fmla="*/ 3025399 w 8346699"/>
              <a:gd name="connsiteY72" fmla="*/ 3035300 h 3246967"/>
              <a:gd name="connsiteX73" fmla="*/ 3076199 w 8346699"/>
              <a:gd name="connsiteY73" fmla="*/ 3022600 h 3246967"/>
              <a:gd name="connsiteX74" fmla="*/ 3114299 w 8346699"/>
              <a:gd name="connsiteY74" fmla="*/ 2997200 h 3246967"/>
              <a:gd name="connsiteX75" fmla="*/ 3190499 w 8346699"/>
              <a:gd name="connsiteY75" fmla="*/ 2971800 h 3246967"/>
              <a:gd name="connsiteX76" fmla="*/ 3266699 w 8346699"/>
              <a:gd name="connsiteY76" fmla="*/ 2933700 h 3246967"/>
              <a:gd name="connsiteX77" fmla="*/ 3304799 w 8346699"/>
              <a:gd name="connsiteY77" fmla="*/ 2908300 h 3246967"/>
              <a:gd name="connsiteX78" fmla="*/ 3330199 w 8346699"/>
              <a:gd name="connsiteY78" fmla="*/ 2870200 h 3246967"/>
              <a:gd name="connsiteX79" fmla="*/ 3368299 w 8346699"/>
              <a:gd name="connsiteY79" fmla="*/ 2857500 h 3246967"/>
              <a:gd name="connsiteX80" fmla="*/ 3406399 w 8346699"/>
              <a:gd name="connsiteY80" fmla="*/ 2832100 h 3246967"/>
              <a:gd name="connsiteX81" fmla="*/ 3660399 w 8346699"/>
              <a:gd name="connsiteY81" fmla="*/ 2806700 h 3246967"/>
              <a:gd name="connsiteX82" fmla="*/ 3761999 w 8346699"/>
              <a:gd name="connsiteY82" fmla="*/ 2781300 h 3246967"/>
              <a:gd name="connsiteX83" fmla="*/ 3838199 w 8346699"/>
              <a:gd name="connsiteY83" fmla="*/ 2755900 h 3246967"/>
              <a:gd name="connsiteX84" fmla="*/ 3876299 w 8346699"/>
              <a:gd name="connsiteY84" fmla="*/ 2730500 h 3246967"/>
              <a:gd name="connsiteX85" fmla="*/ 3927099 w 8346699"/>
              <a:gd name="connsiteY85" fmla="*/ 2717800 h 3246967"/>
              <a:gd name="connsiteX86" fmla="*/ 3965199 w 8346699"/>
              <a:gd name="connsiteY86" fmla="*/ 2705100 h 3246967"/>
              <a:gd name="connsiteX87" fmla="*/ 3990599 w 8346699"/>
              <a:gd name="connsiteY87" fmla="*/ 2667000 h 3246967"/>
              <a:gd name="connsiteX88" fmla="*/ 3927099 w 8346699"/>
              <a:gd name="connsiteY88" fmla="*/ 2654300 h 3246967"/>
              <a:gd name="connsiteX89" fmla="*/ 3876299 w 8346699"/>
              <a:gd name="connsiteY89" fmla="*/ 2641600 h 3246967"/>
              <a:gd name="connsiteX90" fmla="*/ 3800099 w 8346699"/>
              <a:gd name="connsiteY90" fmla="*/ 2616200 h 3246967"/>
              <a:gd name="connsiteX91" fmla="*/ 3787399 w 8346699"/>
              <a:gd name="connsiteY91" fmla="*/ 2578100 h 3246967"/>
              <a:gd name="connsiteX92" fmla="*/ 3698499 w 8346699"/>
              <a:gd name="connsiteY92" fmla="*/ 2463800 h 3246967"/>
              <a:gd name="connsiteX93" fmla="*/ 3660399 w 8346699"/>
              <a:gd name="connsiteY93" fmla="*/ 2438400 h 3246967"/>
              <a:gd name="connsiteX94" fmla="*/ 3927099 w 8346699"/>
              <a:gd name="connsiteY94" fmla="*/ 2400300 h 3246967"/>
              <a:gd name="connsiteX95" fmla="*/ 4003299 w 8346699"/>
              <a:gd name="connsiteY95" fmla="*/ 2336800 h 3246967"/>
              <a:gd name="connsiteX96" fmla="*/ 4054099 w 8346699"/>
              <a:gd name="connsiteY96" fmla="*/ 2260600 h 3246967"/>
              <a:gd name="connsiteX97" fmla="*/ 4117599 w 8346699"/>
              <a:gd name="connsiteY97" fmla="*/ 2184400 h 3246967"/>
              <a:gd name="connsiteX98" fmla="*/ 4168399 w 8346699"/>
              <a:gd name="connsiteY98" fmla="*/ 2133600 h 3246967"/>
              <a:gd name="connsiteX99" fmla="*/ 4219199 w 8346699"/>
              <a:gd name="connsiteY99" fmla="*/ 2082800 h 3246967"/>
              <a:gd name="connsiteX100" fmla="*/ 4244599 w 8346699"/>
              <a:gd name="connsiteY100" fmla="*/ 2044700 h 3246967"/>
              <a:gd name="connsiteX101" fmla="*/ 4282699 w 8346699"/>
              <a:gd name="connsiteY101" fmla="*/ 2006600 h 3246967"/>
              <a:gd name="connsiteX102" fmla="*/ 4295399 w 8346699"/>
              <a:gd name="connsiteY102" fmla="*/ 1968500 h 3246967"/>
              <a:gd name="connsiteX103" fmla="*/ 4358899 w 8346699"/>
              <a:gd name="connsiteY103" fmla="*/ 1892300 h 3246967"/>
              <a:gd name="connsiteX104" fmla="*/ 4384299 w 8346699"/>
              <a:gd name="connsiteY104" fmla="*/ 1854200 h 3246967"/>
              <a:gd name="connsiteX105" fmla="*/ 4473199 w 8346699"/>
              <a:gd name="connsiteY105" fmla="*/ 1765300 h 3246967"/>
              <a:gd name="connsiteX106" fmla="*/ 4574799 w 8346699"/>
              <a:gd name="connsiteY106" fmla="*/ 1651000 h 3246967"/>
              <a:gd name="connsiteX107" fmla="*/ 4612899 w 8346699"/>
              <a:gd name="connsiteY107" fmla="*/ 1638300 h 3246967"/>
              <a:gd name="connsiteX108" fmla="*/ 4689099 w 8346699"/>
              <a:gd name="connsiteY108" fmla="*/ 1600200 h 3246967"/>
              <a:gd name="connsiteX109" fmla="*/ 4739899 w 8346699"/>
              <a:gd name="connsiteY109" fmla="*/ 1612900 h 3246967"/>
              <a:gd name="connsiteX110" fmla="*/ 4765299 w 8346699"/>
              <a:gd name="connsiteY110" fmla="*/ 1689100 h 3246967"/>
              <a:gd name="connsiteX111" fmla="*/ 4777999 w 8346699"/>
              <a:gd name="connsiteY111" fmla="*/ 1727200 h 3246967"/>
              <a:gd name="connsiteX112" fmla="*/ 4790699 w 8346699"/>
              <a:gd name="connsiteY112" fmla="*/ 1765300 h 3246967"/>
              <a:gd name="connsiteX113" fmla="*/ 4841499 w 8346699"/>
              <a:gd name="connsiteY113" fmla="*/ 1841500 h 3246967"/>
              <a:gd name="connsiteX114" fmla="*/ 4879599 w 8346699"/>
              <a:gd name="connsiteY114" fmla="*/ 1930400 h 3246967"/>
              <a:gd name="connsiteX115" fmla="*/ 4892299 w 8346699"/>
              <a:gd name="connsiteY115" fmla="*/ 1981200 h 3246967"/>
              <a:gd name="connsiteX116" fmla="*/ 4917699 w 8346699"/>
              <a:gd name="connsiteY116" fmla="*/ 2019300 h 3246967"/>
              <a:gd name="connsiteX117" fmla="*/ 4930399 w 8346699"/>
              <a:gd name="connsiteY117" fmla="*/ 2057400 h 3246967"/>
              <a:gd name="connsiteX118" fmla="*/ 4955799 w 8346699"/>
              <a:gd name="connsiteY118" fmla="*/ 2108200 h 3246967"/>
              <a:gd name="connsiteX119" fmla="*/ 4981199 w 8346699"/>
              <a:gd name="connsiteY119" fmla="*/ 2146300 h 3246967"/>
              <a:gd name="connsiteX120" fmla="*/ 5070099 w 8346699"/>
              <a:gd name="connsiteY120" fmla="*/ 2171700 h 3246967"/>
              <a:gd name="connsiteX121" fmla="*/ 5120899 w 8346699"/>
              <a:gd name="connsiteY121" fmla="*/ 2197100 h 3246967"/>
              <a:gd name="connsiteX122" fmla="*/ 5158999 w 8346699"/>
              <a:gd name="connsiteY122" fmla="*/ 2413000 h 3246967"/>
              <a:gd name="connsiteX123" fmla="*/ 5209799 w 8346699"/>
              <a:gd name="connsiteY123" fmla="*/ 2489200 h 3246967"/>
              <a:gd name="connsiteX124" fmla="*/ 5336799 w 8346699"/>
              <a:gd name="connsiteY124" fmla="*/ 2514600 h 3246967"/>
              <a:gd name="connsiteX125" fmla="*/ 5628899 w 8346699"/>
              <a:gd name="connsiteY125" fmla="*/ 2527300 h 3246967"/>
              <a:gd name="connsiteX126" fmla="*/ 5705099 w 8346699"/>
              <a:gd name="connsiteY126" fmla="*/ 2552700 h 3246967"/>
              <a:gd name="connsiteX127" fmla="*/ 5717799 w 8346699"/>
              <a:gd name="connsiteY127" fmla="*/ 2590800 h 3246967"/>
              <a:gd name="connsiteX128" fmla="*/ 5781299 w 8346699"/>
              <a:gd name="connsiteY128" fmla="*/ 2616200 h 3246967"/>
              <a:gd name="connsiteX129" fmla="*/ 5908299 w 8346699"/>
              <a:gd name="connsiteY129" fmla="*/ 2641600 h 3246967"/>
              <a:gd name="connsiteX130" fmla="*/ 6543299 w 8346699"/>
              <a:gd name="connsiteY130" fmla="*/ 2628900 h 3246967"/>
              <a:gd name="connsiteX131" fmla="*/ 6682999 w 8346699"/>
              <a:gd name="connsiteY131" fmla="*/ 2603500 h 3246967"/>
              <a:gd name="connsiteX132" fmla="*/ 6771899 w 8346699"/>
              <a:gd name="connsiteY132" fmla="*/ 2590800 h 3246967"/>
              <a:gd name="connsiteX133" fmla="*/ 6835399 w 8346699"/>
              <a:gd name="connsiteY133" fmla="*/ 2603500 h 3246967"/>
              <a:gd name="connsiteX134" fmla="*/ 6809999 w 8346699"/>
              <a:gd name="connsiteY134" fmla="*/ 2641600 h 3246967"/>
              <a:gd name="connsiteX135" fmla="*/ 6771899 w 8346699"/>
              <a:gd name="connsiteY135" fmla="*/ 2654300 h 3246967"/>
              <a:gd name="connsiteX136" fmla="*/ 7051299 w 8346699"/>
              <a:gd name="connsiteY136" fmla="*/ 2641600 h 3246967"/>
              <a:gd name="connsiteX137" fmla="*/ 7076699 w 8346699"/>
              <a:gd name="connsiteY137" fmla="*/ 2603500 h 3246967"/>
              <a:gd name="connsiteX138" fmla="*/ 7114799 w 8346699"/>
              <a:gd name="connsiteY138" fmla="*/ 2578100 h 3246967"/>
              <a:gd name="connsiteX139" fmla="*/ 7127499 w 8346699"/>
              <a:gd name="connsiteY139" fmla="*/ 2540000 h 3246967"/>
              <a:gd name="connsiteX140" fmla="*/ 7216399 w 8346699"/>
              <a:gd name="connsiteY140" fmla="*/ 2425700 h 3246967"/>
              <a:gd name="connsiteX141" fmla="*/ 7254499 w 8346699"/>
              <a:gd name="connsiteY141" fmla="*/ 2349500 h 3246967"/>
              <a:gd name="connsiteX142" fmla="*/ 7343399 w 8346699"/>
              <a:gd name="connsiteY142" fmla="*/ 2286000 h 3246967"/>
              <a:gd name="connsiteX143" fmla="*/ 7394199 w 8346699"/>
              <a:gd name="connsiteY143" fmla="*/ 2247900 h 3246967"/>
              <a:gd name="connsiteX144" fmla="*/ 7470399 w 8346699"/>
              <a:gd name="connsiteY144" fmla="*/ 2184400 h 3246967"/>
              <a:gd name="connsiteX145" fmla="*/ 7508499 w 8346699"/>
              <a:gd name="connsiteY145" fmla="*/ 2171700 h 3246967"/>
              <a:gd name="connsiteX146" fmla="*/ 7610099 w 8346699"/>
              <a:gd name="connsiteY146" fmla="*/ 2133600 h 3246967"/>
              <a:gd name="connsiteX147" fmla="*/ 7635499 w 8346699"/>
              <a:gd name="connsiteY147" fmla="*/ 2095500 h 3246967"/>
              <a:gd name="connsiteX148" fmla="*/ 7686299 w 8346699"/>
              <a:gd name="connsiteY148" fmla="*/ 2082800 h 3246967"/>
              <a:gd name="connsiteX149" fmla="*/ 7724399 w 8346699"/>
              <a:gd name="connsiteY149" fmla="*/ 2057400 h 3246967"/>
              <a:gd name="connsiteX150" fmla="*/ 7762499 w 8346699"/>
              <a:gd name="connsiteY150" fmla="*/ 2044700 h 3246967"/>
              <a:gd name="connsiteX151" fmla="*/ 7800599 w 8346699"/>
              <a:gd name="connsiteY151" fmla="*/ 2019300 h 3246967"/>
              <a:gd name="connsiteX152" fmla="*/ 7838699 w 8346699"/>
              <a:gd name="connsiteY152" fmla="*/ 1981200 h 3246967"/>
              <a:gd name="connsiteX153" fmla="*/ 7940299 w 8346699"/>
              <a:gd name="connsiteY153" fmla="*/ 1943100 h 3246967"/>
              <a:gd name="connsiteX154" fmla="*/ 7978399 w 8346699"/>
              <a:gd name="connsiteY154" fmla="*/ 1905000 h 3246967"/>
              <a:gd name="connsiteX155" fmla="*/ 8079999 w 8346699"/>
              <a:gd name="connsiteY155" fmla="*/ 1854200 h 3246967"/>
              <a:gd name="connsiteX156" fmla="*/ 8105399 w 8346699"/>
              <a:gd name="connsiteY156" fmla="*/ 1816100 h 3246967"/>
              <a:gd name="connsiteX157" fmla="*/ 8156199 w 8346699"/>
              <a:gd name="connsiteY157" fmla="*/ 1803400 h 3246967"/>
              <a:gd name="connsiteX158" fmla="*/ 8346699 w 8346699"/>
              <a:gd name="connsiteY158" fmla="*/ 1765300 h 3246967"/>
              <a:gd name="connsiteX159" fmla="*/ 8283199 w 8346699"/>
              <a:gd name="connsiteY159" fmla="*/ 1752600 h 3246967"/>
              <a:gd name="connsiteX160" fmla="*/ 8245099 w 8346699"/>
              <a:gd name="connsiteY160" fmla="*/ 1739900 h 3246967"/>
              <a:gd name="connsiteX161" fmla="*/ 8156199 w 8346699"/>
              <a:gd name="connsiteY161" fmla="*/ 1727200 h 3246967"/>
              <a:gd name="connsiteX162" fmla="*/ 8079999 w 8346699"/>
              <a:gd name="connsiteY162" fmla="*/ 1714500 h 3246967"/>
              <a:gd name="connsiteX163" fmla="*/ 7889499 w 8346699"/>
              <a:gd name="connsiteY163" fmla="*/ 1727200 h 3246967"/>
              <a:gd name="connsiteX164" fmla="*/ 7851399 w 8346699"/>
              <a:gd name="connsiteY164" fmla="*/ 1752600 h 3246967"/>
              <a:gd name="connsiteX165" fmla="*/ 7813299 w 8346699"/>
              <a:gd name="connsiteY165" fmla="*/ 1765300 h 3246967"/>
              <a:gd name="connsiteX166" fmla="*/ 7737099 w 8346699"/>
              <a:gd name="connsiteY166" fmla="*/ 1803400 h 3246967"/>
              <a:gd name="connsiteX167" fmla="*/ 7622799 w 8346699"/>
              <a:gd name="connsiteY167" fmla="*/ 1905000 h 3246967"/>
              <a:gd name="connsiteX168" fmla="*/ 7521199 w 8346699"/>
              <a:gd name="connsiteY168" fmla="*/ 2057400 h 3246967"/>
              <a:gd name="connsiteX169" fmla="*/ 7495799 w 8346699"/>
              <a:gd name="connsiteY169" fmla="*/ 2095500 h 3246967"/>
              <a:gd name="connsiteX170" fmla="*/ 7406899 w 8346699"/>
              <a:gd name="connsiteY170" fmla="*/ 2171700 h 3246967"/>
              <a:gd name="connsiteX171" fmla="*/ 7368799 w 8346699"/>
              <a:gd name="connsiteY171" fmla="*/ 2197100 h 3246967"/>
              <a:gd name="connsiteX172" fmla="*/ 7292599 w 8346699"/>
              <a:gd name="connsiteY172" fmla="*/ 2247900 h 3246967"/>
              <a:gd name="connsiteX173" fmla="*/ 7216399 w 8346699"/>
              <a:gd name="connsiteY173" fmla="*/ 2324100 h 3246967"/>
              <a:gd name="connsiteX174" fmla="*/ 7178299 w 8346699"/>
              <a:gd name="connsiteY174" fmla="*/ 2362200 h 3246967"/>
              <a:gd name="connsiteX175" fmla="*/ 7140199 w 8346699"/>
              <a:gd name="connsiteY175" fmla="*/ 2413000 h 3246967"/>
              <a:gd name="connsiteX176" fmla="*/ 7051299 w 8346699"/>
              <a:gd name="connsiteY176" fmla="*/ 2527300 h 3246967"/>
              <a:gd name="connsiteX177" fmla="*/ 7000499 w 8346699"/>
              <a:gd name="connsiteY177" fmla="*/ 2540000 h 3246967"/>
              <a:gd name="connsiteX178" fmla="*/ 6619499 w 8346699"/>
              <a:gd name="connsiteY178" fmla="*/ 2552700 h 3246967"/>
              <a:gd name="connsiteX179" fmla="*/ 6568699 w 8346699"/>
              <a:gd name="connsiteY179" fmla="*/ 2540000 h 3246967"/>
              <a:gd name="connsiteX180" fmla="*/ 6301999 w 8346699"/>
              <a:gd name="connsiteY180" fmla="*/ 2514600 h 3246967"/>
              <a:gd name="connsiteX181" fmla="*/ 6225799 w 8346699"/>
              <a:gd name="connsiteY181" fmla="*/ 2501900 h 3246967"/>
              <a:gd name="connsiteX182" fmla="*/ 6149599 w 8346699"/>
              <a:gd name="connsiteY182" fmla="*/ 2476500 h 3246967"/>
              <a:gd name="connsiteX183" fmla="*/ 6022599 w 8346699"/>
              <a:gd name="connsiteY183" fmla="*/ 2438400 h 3246967"/>
              <a:gd name="connsiteX184" fmla="*/ 5984499 w 8346699"/>
              <a:gd name="connsiteY184" fmla="*/ 2413000 h 3246967"/>
              <a:gd name="connsiteX185" fmla="*/ 5933699 w 8346699"/>
              <a:gd name="connsiteY185" fmla="*/ 2400300 h 3246967"/>
              <a:gd name="connsiteX186" fmla="*/ 5832099 w 8346699"/>
              <a:gd name="connsiteY186" fmla="*/ 2349500 h 3246967"/>
              <a:gd name="connsiteX187" fmla="*/ 5806699 w 8346699"/>
              <a:gd name="connsiteY187" fmla="*/ 2311400 h 3246967"/>
              <a:gd name="connsiteX188" fmla="*/ 5768599 w 8346699"/>
              <a:gd name="connsiteY188" fmla="*/ 2273300 h 3246967"/>
              <a:gd name="connsiteX189" fmla="*/ 5755899 w 8346699"/>
              <a:gd name="connsiteY189" fmla="*/ 2235200 h 3246967"/>
              <a:gd name="connsiteX190" fmla="*/ 5692399 w 8346699"/>
              <a:gd name="connsiteY190" fmla="*/ 2171700 h 3246967"/>
              <a:gd name="connsiteX191" fmla="*/ 5641599 w 8346699"/>
              <a:gd name="connsiteY191" fmla="*/ 2095500 h 3246967"/>
              <a:gd name="connsiteX192" fmla="*/ 5616199 w 8346699"/>
              <a:gd name="connsiteY192" fmla="*/ 2057400 h 3246967"/>
              <a:gd name="connsiteX193" fmla="*/ 5387599 w 8346699"/>
              <a:gd name="connsiteY193" fmla="*/ 2044700 h 3246967"/>
              <a:gd name="connsiteX194" fmla="*/ 5324099 w 8346699"/>
              <a:gd name="connsiteY194" fmla="*/ 2019300 h 3246967"/>
              <a:gd name="connsiteX195" fmla="*/ 5235199 w 8346699"/>
              <a:gd name="connsiteY195" fmla="*/ 2006600 h 3246967"/>
              <a:gd name="connsiteX196" fmla="*/ 5158999 w 8346699"/>
              <a:gd name="connsiteY196" fmla="*/ 1943100 h 3246967"/>
              <a:gd name="connsiteX197" fmla="*/ 5120899 w 8346699"/>
              <a:gd name="connsiteY197" fmla="*/ 1917700 h 3246967"/>
              <a:gd name="connsiteX198" fmla="*/ 5095499 w 8346699"/>
              <a:gd name="connsiteY198" fmla="*/ 1866900 h 3246967"/>
              <a:gd name="connsiteX199" fmla="*/ 5082799 w 8346699"/>
              <a:gd name="connsiteY199" fmla="*/ 1816100 h 3246967"/>
              <a:gd name="connsiteX200" fmla="*/ 5057399 w 8346699"/>
              <a:gd name="connsiteY200" fmla="*/ 1752600 h 3246967"/>
              <a:gd name="connsiteX201" fmla="*/ 5044699 w 8346699"/>
              <a:gd name="connsiteY201" fmla="*/ 1511300 h 3246967"/>
              <a:gd name="connsiteX202" fmla="*/ 5031999 w 8346699"/>
              <a:gd name="connsiteY202" fmla="*/ 1422400 h 3246967"/>
              <a:gd name="connsiteX203" fmla="*/ 5019299 w 8346699"/>
              <a:gd name="connsiteY203" fmla="*/ 1270000 h 3246967"/>
              <a:gd name="connsiteX204" fmla="*/ 4993899 w 8346699"/>
              <a:gd name="connsiteY204" fmla="*/ 1104900 h 3246967"/>
              <a:gd name="connsiteX205" fmla="*/ 4930399 w 8346699"/>
              <a:gd name="connsiteY205" fmla="*/ 1028700 h 3246967"/>
              <a:gd name="connsiteX206" fmla="*/ 4841499 w 8346699"/>
              <a:gd name="connsiteY206" fmla="*/ 927100 h 3246967"/>
              <a:gd name="connsiteX207" fmla="*/ 4790699 w 8346699"/>
              <a:gd name="connsiteY207" fmla="*/ 876300 h 3246967"/>
              <a:gd name="connsiteX208" fmla="*/ 4765299 w 8346699"/>
              <a:gd name="connsiteY208" fmla="*/ 838200 h 3246967"/>
              <a:gd name="connsiteX209" fmla="*/ 4638299 w 8346699"/>
              <a:gd name="connsiteY209" fmla="*/ 800100 h 3246967"/>
              <a:gd name="connsiteX210" fmla="*/ 4511299 w 8346699"/>
              <a:gd name="connsiteY210" fmla="*/ 812800 h 3246967"/>
              <a:gd name="connsiteX211" fmla="*/ 4473199 w 8346699"/>
              <a:gd name="connsiteY211" fmla="*/ 825500 h 3246967"/>
              <a:gd name="connsiteX212" fmla="*/ 4409699 w 8346699"/>
              <a:gd name="connsiteY212" fmla="*/ 901700 h 3246967"/>
              <a:gd name="connsiteX213" fmla="*/ 4396999 w 8346699"/>
              <a:gd name="connsiteY213" fmla="*/ 939800 h 3246967"/>
              <a:gd name="connsiteX214" fmla="*/ 4371599 w 8346699"/>
              <a:gd name="connsiteY214" fmla="*/ 977900 h 3246967"/>
              <a:gd name="connsiteX215" fmla="*/ 4320799 w 8346699"/>
              <a:gd name="connsiteY215" fmla="*/ 1092200 h 3246967"/>
              <a:gd name="connsiteX216" fmla="*/ 4308099 w 8346699"/>
              <a:gd name="connsiteY216" fmla="*/ 1155700 h 3246967"/>
              <a:gd name="connsiteX217" fmla="*/ 4282699 w 8346699"/>
              <a:gd name="connsiteY217" fmla="*/ 1308100 h 3246967"/>
              <a:gd name="connsiteX218" fmla="*/ 4269999 w 8346699"/>
              <a:gd name="connsiteY218" fmla="*/ 1346200 h 3246967"/>
              <a:gd name="connsiteX219" fmla="*/ 4244599 w 8346699"/>
              <a:gd name="connsiteY219" fmla="*/ 1384300 h 3246967"/>
              <a:gd name="connsiteX220" fmla="*/ 4231899 w 8346699"/>
              <a:gd name="connsiteY220" fmla="*/ 1447800 h 3246967"/>
              <a:gd name="connsiteX221" fmla="*/ 4219199 w 8346699"/>
              <a:gd name="connsiteY221" fmla="*/ 1524000 h 3246967"/>
              <a:gd name="connsiteX222" fmla="*/ 4193799 w 8346699"/>
              <a:gd name="connsiteY222" fmla="*/ 1600200 h 3246967"/>
              <a:gd name="connsiteX223" fmla="*/ 4181099 w 8346699"/>
              <a:gd name="connsiteY223" fmla="*/ 1651000 h 3246967"/>
              <a:gd name="connsiteX224" fmla="*/ 4155699 w 8346699"/>
              <a:gd name="connsiteY224" fmla="*/ 1816100 h 3246967"/>
              <a:gd name="connsiteX225" fmla="*/ 4142999 w 8346699"/>
              <a:gd name="connsiteY225" fmla="*/ 1854200 h 3246967"/>
              <a:gd name="connsiteX226" fmla="*/ 4130299 w 8346699"/>
              <a:gd name="connsiteY226" fmla="*/ 1905000 h 3246967"/>
              <a:gd name="connsiteX227" fmla="*/ 4104899 w 8346699"/>
              <a:gd name="connsiteY227" fmla="*/ 2070100 h 3246967"/>
              <a:gd name="connsiteX228" fmla="*/ 4092199 w 8346699"/>
              <a:gd name="connsiteY228" fmla="*/ 2108200 h 3246967"/>
              <a:gd name="connsiteX229" fmla="*/ 4015999 w 8346699"/>
              <a:gd name="connsiteY229" fmla="*/ 2184400 h 3246967"/>
              <a:gd name="connsiteX230" fmla="*/ 3939799 w 8346699"/>
              <a:gd name="connsiteY230" fmla="*/ 2235200 h 3246967"/>
              <a:gd name="connsiteX231" fmla="*/ 3901699 w 8346699"/>
              <a:gd name="connsiteY231" fmla="*/ 2197100 h 3246967"/>
              <a:gd name="connsiteX232" fmla="*/ 3838199 w 8346699"/>
              <a:gd name="connsiteY232" fmla="*/ 2108200 h 3246967"/>
              <a:gd name="connsiteX233" fmla="*/ 3800099 w 8346699"/>
              <a:gd name="connsiteY233" fmla="*/ 2006600 h 3246967"/>
              <a:gd name="connsiteX234" fmla="*/ 3787399 w 8346699"/>
              <a:gd name="connsiteY234" fmla="*/ 1955800 h 3246967"/>
              <a:gd name="connsiteX235" fmla="*/ 3749299 w 8346699"/>
              <a:gd name="connsiteY235" fmla="*/ 1917700 h 3246967"/>
              <a:gd name="connsiteX236" fmla="*/ 3685799 w 8346699"/>
              <a:gd name="connsiteY236" fmla="*/ 1841500 h 3246967"/>
              <a:gd name="connsiteX237" fmla="*/ 3673099 w 8346699"/>
              <a:gd name="connsiteY237" fmla="*/ 1803400 h 3246967"/>
              <a:gd name="connsiteX238" fmla="*/ 3634999 w 8346699"/>
              <a:gd name="connsiteY238" fmla="*/ 1790700 h 3246967"/>
              <a:gd name="connsiteX239" fmla="*/ 3596899 w 8346699"/>
              <a:gd name="connsiteY239" fmla="*/ 1752600 h 3246967"/>
              <a:gd name="connsiteX240" fmla="*/ 3546099 w 8346699"/>
              <a:gd name="connsiteY240" fmla="*/ 1676400 h 3246967"/>
              <a:gd name="connsiteX241" fmla="*/ 3533399 w 8346699"/>
              <a:gd name="connsiteY241" fmla="*/ 1638300 h 3246967"/>
              <a:gd name="connsiteX242" fmla="*/ 3495299 w 8346699"/>
              <a:gd name="connsiteY242" fmla="*/ 1587500 h 3246967"/>
              <a:gd name="connsiteX243" fmla="*/ 3457199 w 8346699"/>
              <a:gd name="connsiteY243" fmla="*/ 1485900 h 3246967"/>
              <a:gd name="connsiteX244" fmla="*/ 3419099 w 8346699"/>
              <a:gd name="connsiteY244" fmla="*/ 1422400 h 3246967"/>
              <a:gd name="connsiteX245" fmla="*/ 3380999 w 8346699"/>
              <a:gd name="connsiteY245" fmla="*/ 1320800 h 3246967"/>
              <a:gd name="connsiteX246" fmla="*/ 3317499 w 8346699"/>
              <a:gd name="connsiteY246" fmla="*/ 1193800 h 3246967"/>
              <a:gd name="connsiteX247" fmla="*/ 3203199 w 8346699"/>
              <a:gd name="connsiteY247" fmla="*/ 1143000 h 3246967"/>
              <a:gd name="connsiteX248" fmla="*/ 3165099 w 8346699"/>
              <a:gd name="connsiteY248" fmla="*/ 1130300 h 3246967"/>
              <a:gd name="connsiteX249" fmla="*/ 3012699 w 8346699"/>
              <a:gd name="connsiteY249" fmla="*/ 1168400 h 3246967"/>
              <a:gd name="connsiteX250" fmla="*/ 2974599 w 8346699"/>
              <a:gd name="connsiteY250" fmla="*/ 1193800 h 3246967"/>
              <a:gd name="connsiteX251" fmla="*/ 2923799 w 8346699"/>
              <a:gd name="connsiteY251" fmla="*/ 1219200 h 3246967"/>
              <a:gd name="connsiteX252" fmla="*/ 2885699 w 8346699"/>
              <a:gd name="connsiteY252" fmla="*/ 1244600 h 3246967"/>
              <a:gd name="connsiteX253" fmla="*/ 2834899 w 8346699"/>
              <a:gd name="connsiteY253" fmla="*/ 1257300 h 3246967"/>
              <a:gd name="connsiteX254" fmla="*/ 2796799 w 8346699"/>
              <a:gd name="connsiteY254" fmla="*/ 1308100 h 3246967"/>
              <a:gd name="connsiteX255" fmla="*/ 2758699 w 8346699"/>
              <a:gd name="connsiteY255" fmla="*/ 1320800 h 3246967"/>
              <a:gd name="connsiteX256" fmla="*/ 2733299 w 8346699"/>
              <a:gd name="connsiteY256" fmla="*/ 1358900 h 3246967"/>
              <a:gd name="connsiteX257" fmla="*/ 2657099 w 8346699"/>
              <a:gd name="connsiteY257" fmla="*/ 1435100 h 3246967"/>
              <a:gd name="connsiteX258" fmla="*/ 2631699 w 8346699"/>
              <a:gd name="connsiteY258" fmla="*/ 1498600 h 3246967"/>
              <a:gd name="connsiteX259" fmla="*/ 2618999 w 8346699"/>
              <a:gd name="connsiteY259" fmla="*/ 1562100 h 3246967"/>
              <a:gd name="connsiteX260" fmla="*/ 2580899 w 8346699"/>
              <a:gd name="connsiteY260" fmla="*/ 1612900 h 3246967"/>
              <a:gd name="connsiteX261" fmla="*/ 2542799 w 8346699"/>
              <a:gd name="connsiteY261" fmla="*/ 1689100 h 3246967"/>
              <a:gd name="connsiteX262" fmla="*/ 2517399 w 8346699"/>
              <a:gd name="connsiteY262" fmla="*/ 1828800 h 3246967"/>
              <a:gd name="connsiteX263" fmla="*/ 2504699 w 8346699"/>
              <a:gd name="connsiteY263" fmla="*/ 1866900 h 3246967"/>
              <a:gd name="connsiteX264" fmla="*/ 2491999 w 8346699"/>
              <a:gd name="connsiteY264" fmla="*/ 1943100 h 3246967"/>
              <a:gd name="connsiteX265" fmla="*/ 2466599 w 8346699"/>
              <a:gd name="connsiteY265" fmla="*/ 1981200 h 3246967"/>
              <a:gd name="connsiteX266" fmla="*/ 2441199 w 8346699"/>
              <a:gd name="connsiteY266" fmla="*/ 2057400 h 3246967"/>
              <a:gd name="connsiteX267" fmla="*/ 2390399 w 8346699"/>
              <a:gd name="connsiteY267" fmla="*/ 2146300 h 3246967"/>
              <a:gd name="connsiteX268" fmla="*/ 2352299 w 8346699"/>
              <a:gd name="connsiteY268" fmla="*/ 2222500 h 3246967"/>
              <a:gd name="connsiteX269" fmla="*/ 2326899 w 8346699"/>
              <a:gd name="connsiteY269" fmla="*/ 2273300 h 3246967"/>
              <a:gd name="connsiteX270" fmla="*/ 2250699 w 8346699"/>
              <a:gd name="connsiteY270" fmla="*/ 2336800 h 3246967"/>
              <a:gd name="connsiteX271" fmla="*/ 2237999 w 8346699"/>
              <a:gd name="connsiteY271" fmla="*/ 2374900 h 3246967"/>
              <a:gd name="connsiteX272" fmla="*/ 2149099 w 8346699"/>
              <a:gd name="connsiteY272" fmla="*/ 2438400 h 3246967"/>
              <a:gd name="connsiteX273" fmla="*/ 2072899 w 8346699"/>
              <a:gd name="connsiteY273" fmla="*/ 2501900 h 3246967"/>
              <a:gd name="connsiteX274" fmla="*/ 1996699 w 8346699"/>
              <a:gd name="connsiteY274" fmla="*/ 2527300 h 3246967"/>
              <a:gd name="connsiteX275" fmla="*/ 1945899 w 8346699"/>
              <a:gd name="connsiteY275" fmla="*/ 2552700 h 3246967"/>
              <a:gd name="connsiteX276" fmla="*/ 1844299 w 8346699"/>
              <a:gd name="connsiteY276" fmla="*/ 2565400 h 3246967"/>
              <a:gd name="connsiteX277" fmla="*/ 1628399 w 8346699"/>
              <a:gd name="connsiteY277" fmla="*/ 2552700 h 3246967"/>
              <a:gd name="connsiteX278" fmla="*/ 1552199 w 8346699"/>
              <a:gd name="connsiteY278" fmla="*/ 2489200 h 3246967"/>
              <a:gd name="connsiteX279" fmla="*/ 1488699 w 8346699"/>
              <a:gd name="connsiteY279" fmla="*/ 2374900 h 3246967"/>
              <a:gd name="connsiteX280" fmla="*/ 1475999 w 8346699"/>
              <a:gd name="connsiteY280" fmla="*/ 2311400 h 3246967"/>
              <a:gd name="connsiteX281" fmla="*/ 1450599 w 8346699"/>
              <a:gd name="connsiteY281" fmla="*/ 2273300 h 3246967"/>
              <a:gd name="connsiteX282" fmla="*/ 1412499 w 8346699"/>
              <a:gd name="connsiteY282" fmla="*/ 2197100 h 3246967"/>
              <a:gd name="connsiteX283" fmla="*/ 1399799 w 8346699"/>
              <a:gd name="connsiteY283" fmla="*/ 2019300 h 3246967"/>
              <a:gd name="connsiteX284" fmla="*/ 1374399 w 8346699"/>
              <a:gd name="connsiteY284" fmla="*/ 1943100 h 3246967"/>
              <a:gd name="connsiteX285" fmla="*/ 1361699 w 8346699"/>
              <a:gd name="connsiteY285" fmla="*/ 1752600 h 3246967"/>
              <a:gd name="connsiteX286" fmla="*/ 1336299 w 8346699"/>
              <a:gd name="connsiteY286" fmla="*/ 1651000 h 3246967"/>
              <a:gd name="connsiteX287" fmla="*/ 1298199 w 8346699"/>
              <a:gd name="connsiteY287" fmla="*/ 1498600 h 3246967"/>
              <a:gd name="connsiteX288" fmla="*/ 1272799 w 8346699"/>
              <a:gd name="connsiteY288" fmla="*/ 1435100 h 3246967"/>
              <a:gd name="connsiteX289" fmla="*/ 1260099 w 8346699"/>
              <a:gd name="connsiteY289" fmla="*/ 1397000 h 3246967"/>
              <a:gd name="connsiteX290" fmla="*/ 1196599 w 8346699"/>
              <a:gd name="connsiteY290" fmla="*/ 1320800 h 3246967"/>
              <a:gd name="connsiteX291" fmla="*/ 1171199 w 8346699"/>
              <a:gd name="connsiteY291" fmla="*/ 1282700 h 3246967"/>
              <a:gd name="connsiteX292" fmla="*/ 1094999 w 8346699"/>
              <a:gd name="connsiteY292" fmla="*/ 1206500 h 3246967"/>
              <a:gd name="connsiteX293" fmla="*/ 1056899 w 8346699"/>
              <a:gd name="connsiteY293" fmla="*/ 1104900 h 3246967"/>
              <a:gd name="connsiteX294" fmla="*/ 1044199 w 8346699"/>
              <a:gd name="connsiteY294" fmla="*/ 1066800 h 3246967"/>
              <a:gd name="connsiteX295" fmla="*/ 1006099 w 8346699"/>
              <a:gd name="connsiteY295" fmla="*/ 1016000 h 3246967"/>
              <a:gd name="connsiteX296" fmla="*/ 980699 w 8346699"/>
              <a:gd name="connsiteY296" fmla="*/ 952500 h 3246967"/>
              <a:gd name="connsiteX297" fmla="*/ 942599 w 8346699"/>
              <a:gd name="connsiteY297" fmla="*/ 863600 h 3246967"/>
              <a:gd name="connsiteX298" fmla="*/ 904499 w 8346699"/>
              <a:gd name="connsiteY298" fmla="*/ 647700 h 3246967"/>
              <a:gd name="connsiteX299" fmla="*/ 891799 w 8346699"/>
              <a:gd name="connsiteY299" fmla="*/ 609600 h 3246967"/>
              <a:gd name="connsiteX300" fmla="*/ 828299 w 8346699"/>
              <a:gd name="connsiteY300" fmla="*/ 533400 h 3246967"/>
              <a:gd name="connsiteX301" fmla="*/ 815599 w 8346699"/>
              <a:gd name="connsiteY301" fmla="*/ 495300 h 3246967"/>
              <a:gd name="connsiteX302" fmla="*/ 726699 w 8346699"/>
              <a:gd name="connsiteY302" fmla="*/ 419100 h 3246967"/>
              <a:gd name="connsiteX303" fmla="*/ 650499 w 8346699"/>
              <a:gd name="connsiteY303" fmla="*/ 368300 h 3246967"/>
              <a:gd name="connsiteX304" fmla="*/ 574299 w 8346699"/>
              <a:gd name="connsiteY304" fmla="*/ 342900 h 3246967"/>
              <a:gd name="connsiteX305" fmla="*/ 536199 w 8346699"/>
              <a:gd name="connsiteY305" fmla="*/ 330200 h 3246967"/>
              <a:gd name="connsiteX306" fmla="*/ 447299 w 8346699"/>
              <a:gd name="connsiteY306" fmla="*/ 266700 h 3246967"/>
              <a:gd name="connsiteX307" fmla="*/ 396499 w 8346699"/>
              <a:gd name="connsiteY307" fmla="*/ 241300 h 3246967"/>
              <a:gd name="connsiteX308" fmla="*/ 358399 w 8346699"/>
              <a:gd name="connsiteY308" fmla="*/ 215900 h 3246967"/>
              <a:gd name="connsiteX309" fmla="*/ 307599 w 8346699"/>
              <a:gd name="connsiteY309" fmla="*/ 190500 h 3246967"/>
              <a:gd name="connsiteX310" fmla="*/ 218699 w 8346699"/>
              <a:gd name="connsiteY310" fmla="*/ 127000 h 3246967"/>
              <a:gd name="connsiteX311" fmla="*/ 180599 w 8346699"/>
              <a:gd name="connsiteY311" fmla="*/ 114300 h 3246967"/>
              <a:gd name="connsiteX312" fmla="*/ 129799 w 8346699"/>
              <a:gd name="connsiteY312" fmla="*/ 38100 h 3246967"/>
              <a:gd name="connsiteX313" fmla="*/ 2799 w 8346699"/>
              <a:gd name="connsiteY31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996699 w 8346699"/>
              <a:gd name="connsiteY23" fmla="*/ 3098800 h 3246967"/>
              <a:gd name="connsiteX24" fmla="*/ 1958599 w 8346699"/>
              <a:gd name="connsiteY24" fmla="*/ 3111500 h 3246967"/>
              <a:gd name="connsiteX25" fmla="*/ 2364999 w 8346699"/>
              <a:gd name="connsiteY25" fmla="*/ 3136900 h 3246967"/>
              <a:gd name="connsiteX26" fmla="*/ 2669799 w 8346699"/>
              <a:gd name="connsiteY26" fmla="*/ 3162300 h 3246967"/>
              <a:gd name="connsiteX27" fmla="*/ 2885699 w 8346699"/>
              <a:gd name="connsiteY27" fmla="*/ 3175000 h 3246967"/>
              <a:gd name="connsiteX28" fmla="*/ 3406399 w 8346699"/>
              <a:gd name="connsiteY28" fmla="*/ 3149600 h 3246967"/>
              <a:gd name="connsiteX29" fmla="*/ 3533399 w 8346699"/>
              <a:gd name="connsiteY29" fmla="*/ 3124200 h 3246967"/>
              <a:gd name="connsiteX30" fmla="*/ 3609599 w 8346699"/>
              <a:gd name="connsiteY30" fmla="*/ 3098800 h 3246967"/>
              <a:gd name="connsiteX31" fmla="*/ 4104899 w 8346699"/>
              <a:gd name="connsiteY31" fmla="*/ 3073400 h 3246967"/>
              <a:gd name="connsiteX32" fmla="*/ 4282699 w 8346699"/>
              <a:gd name="connsiteY32" fmla="*/ 3048000 h 3246967"/>
              <a:gd name="connsiteX33" fmla="*/ 4358899 w 8346699"/>
              <a:gd name="connsiteY33" fmla="*/ 3035300 h 3246967"/>
              <a:gd name="connsiteX34" fmla="*/ 4435099 w 8346699"/>
              <a:gd name="connsiteY34" fmla="*/ 3009900 h 3246967"/>
              <a:gd name="connsiteX35" fmla="*/ 5044699 w 8346699"/>
              <a:gd name="connsiteY35" fmla="*/ 3022600 h 3246967"/>
              <a:gd name="connsiteX36" fmla="*/ 5120899 w 8346699"/>
              <a:gd name="connsiteY36" fmla="*/ 3048000 h 3246967"/>
              <a:gd name="connsiteX37" fmla="*/ 5273299 w 8346699"/>
              <a:gd name="connsiteY37" fmla="*/ 3060700 h 3246967"/>
              <a:gd name="connsiteX38" fmla="*/ 5451099 w 8346699"/>
              <a:gd name="connsiteY38" fmla="*/ 3086100 h 3246967"/>
              <a:gd name="connsiteX39" fmla="*/ 5819399 w 8346699"/>
              <a:gd name="connsiteY39" fmla="*/ 3098800 h 3246967"/>
              <a:gd name="connsiteX40" fmla="*/ 6225799 w 8346699"/>
              <a:gd name="connsiteY40" fmla="*/ 3124200 h 3246967"/>
              <a:gd name="connsiteX41" fmla="*/ 6301999 w 8346699"/>
              <a:gd name="connsiteY41" fmla="*/ 3187700 h 3246967"/>
              <a:gd name="connsiteX42" fmla="*/ 6759199 w 8346699"/>
              <a:gd name="connsiteY42" fmla="*/ 3175000 h 3246967"/>
              <a:gd name="connsiteX43" fmla="*/ 6809999 w 8346699"/>
              <a:gd name="connsiteY43" fmla="*/ 3149600 h 3246967"/>
              <a:gd name="connsiteX44" fmla="*/ 6873499 w 8346699"/>
              <a:gd name="connsiteY44" fmla="*/ 3136900 h 3246967"/>
              <a:gd name="connsiteX45" fmla="*/ 6784599 w 8346699"/>
              <a:gd name="connsiteY45" fmla="*/ 3098800 h 3246967"/>
              <a:gd name="connsiteX46" fmla="*/ 6644899 w 8346699"/>
              <a:gd name="connsiteY46" fmla="*/ 3086100 h 3246967"/>
              <a:gd name="connsiteX47" fmla="*/ 6543299 w 8346699"/>
              <a:gd name="connsiteY47" fmla="*/ 3073400 h 3246967"/>
              <a:gd name="connsiteX48" fmla="*/ 6276599 w 8346699"/>
              <a:gd name="connsiteY48" fmla="*/ 3048000 h 3246967"/>
              <a:gd name="connsiteX49" fmla="*/ 6225799 w 8346699"/>
              <a:gd name="connsiteY49" fmla="*/ 3022600 h 3246967"/>
              <a:gd name="connsiteX50" fmla="*/ 6301999 w 8346699"/>
              <a:gd name="connsiteY50" fmla="*/ 2971800 h 3246967"/>
              <a:gd name="connsiteX51" fmla="*/ 6479799 w 8346699"/>
              <a:gd name="connsiteY51" fmla="*/ 2946400 h 3246967"/>
              <a:gd name="connsiteX52" fmla="*/ 6594099 w 8346699"/>
              <a:gd name="connsiteY52" fmla="*/ 2908300 h 3246967"/>
              <a:gd name="connsiteX53" fmla="*/ 6644899 w 8346699"/>
              <a:gd name="connsiteY53" fmla="*/ 2895600 h 3246967"/>
              <a:gd name="connsiteX54" fmla="*/ 5946399 w 8346699"/>
              <a:gd name="connsiteY54" fmla="*/ 2870200 h 3246967"/>
              <a:gd name="connsiteX55" fmla="*/ 5857499 w 8346699"/>
              <a:gd name="connsiteY55" fmla="*/ 2857500 h 3246967"/>
              <a:gd name="connsiteX56" fmla="*/ 5666999 w 8346699"/>
              <a:gd name="connsiteY56" fmla="*/ 2844800 h 3246967"/>
              <a:gd name="connsiteX57" fmla="*/ 5209799 w 8346699"/>
              <a:gd name="connsiteY57" fmla="*/ 2832100 h 3246967"/>
              <a:gd name="connsiteX58" fmla="*/ 5146299 w 8346699"/>
              <a:gd name="connsiteY58" fmla="*/ 2819400 h 3246967"/>
              <a:gd name="connsiteX59" fmla="*/ 5108199 w 8346699"/>
              <a:gd name="connsiteY59" fmla="*/ 2806700 h 3246967"/>
              <a:gd name="connsiteX60" fmla="*/ 4587499 w 8346699"/>
              <a:gd name="connsiteY60" fmla="*/ 2819400 h 3246967"/>
              <a:gd name="connsiteX61" fmla="*/ 4485899 w 8346699"/>
              <a:gd name="connsiteY61" fmla="*/ 2832100 h 3246967"/>
              <a:gd name="connsiteX62" fmla="*/ 4244599 w 8346699"/>
              <a:gd name="connsiteY62" fmla="*/ 2870200 h 3246967"/>
              <a:gd name="connsiteX63" fmla="*/ 4028699 w 8346699"/>
              <a:gd name="connsiteY63" fmla="*/ 2882900 h 3246967"/>
              <a:gd name="connsiteX64" fmla="*/ 3520699 w 8346699"/>
              <a:gd name="connsiteY64" fmla="*/ 2870200 h 3246967"/>
              <a:gd name="connsiteX65" fmla="*/ 3482599 w 8346699"/>
              <a:gd name="connsiteY65" fmla="*/ 2857500 h 3246967"/>
              <a:gd name="connsiteX66" fmla="*/ 3355599 w 8346699"/>
              <a:gd name="connsiteY66" fmla="*/ 2870200 h 3246967"/>
              <a:gd name="connsiteX67" fmla="*/ 3330199 w 8346699"/>
              <a:gd name="connsiteY67" fmla="*/ 2908300 h 3246967"/>
              <a:gd name="connsiteX68" fmla="*/ 3304799 w 8346699"/>
              <a:gd name="connsiteY68" fmla="*/ 2997200 h 3246967"/>
              <a:gd name="connsiteX69" fmla="*/ 3190499 w 8346699"/>
              <a:gd name="connsiteY69" fmla="*/ 3060700 h 3246967"/>
              <a:gd name="connsiteX70" fmla="*/ 3114299 w 8346699"/>
              <a:gd name="connsiteY70" fmla="*/ 3098800 h 3246967"/>
              <a:gd name="connsiteX71" fmla="*/ 3012699 w 8346699"/>
              <a:gd name="connsiteY71" fmla="*/ 3086100 h 3246967"/>
              <a:gd name="connsiteX72" fmla="*/ 3025399 w 8346699"/>
              <a:gd name="connsiteY72" fmla="*/ 3035300 h 3246967"/>
              <a:gd name="connsiteX73" fmla="*/ 3076199 w 8346699"/>
              <a:gd name="connsiteY73" fmla="*/ 3022600 h 3246967"/>
              <a:gd name="connsiteX74" fmla="*/ 3114299 w 8346699"/>
              <a:gd name="connsiteY74" fmla="*/ 2997200 h 3246967"/>
              <a:gd name="connsiteX75" fmla="*/ 3190499 w 8346699"/>
              <a:gd name="connsiteY75" fmla="*/ 2971800 h 3246967"/>
              <a:gd name="connsiteX76" fmla="*/ 3266699 w 8346699"/>
              <a:gd name="connsiteY76" fmla="*/ 2933700 h 3246967"/>
              <a:gd name="connsiteX77" fmla="*/ 3304799 w 8346699"/>
              <a:gd name="connsiteY77" fmla="*/ 2908300 h 3246967"/>
              <a:gd name="connsiteX78" fmla="*/ 3330199 w 8346699"/>
              <a:gd name="connsiteY78" fmla="*/ 2870200 h 3246967"/>
              <a:gd name="connsiteX79" fmla="*/ 3368299 w 8346699"/>
              <a:gd name="connsiteY79" fmla="*/ 2857500 h 3246967"/>
              <a:gd name="connsiteX80" fmla="*/ 3406399 w 8346699"/>
              <a:gd name="connsiteY80" fmla="*/ 2832100 h 3246967"/>
              <a:gd name="connsiteX81" fmla="*/ 3660399 w 8346699"/>
              <a:gd name="connsiteY81" fmla="*/ 2806700 h 3246967"/>
              <a:gd name="connsiteX82" fmla="*/ 3761999 w 8346699"/>
              <a:gd name="connsiteY82" fmla="*/ 2781300 h 3246967"/>
              <a:gd name="connsiteX83" fmla="*/ 3838199 w 8346699"/>
              <a:gd name="connsiteY83" fmla="*/ 2755900 h 3246967"/>
              <a:gd name="connsiteX84" fmla="*/ 3876299 w 8346699"/>
              <a:gd name="connsiteY84" fmla="*/ 2730500 h 3246967"/>
              <a:gd name="connsiteX85" fmla="*/ 3927099 w 8346699"/>
              <a:gd name="connsiteY85" fmla="*/ 2717800 h 3246967"/>
              <a:gd name="connsiteX86" fmla="*/ 3965199 w 8346699"/>
              <a:gd name="connsiteY86" fmla="*/ 2705100 h 3246967"/>
              <a:gd name="connsiteX87" fmla="*/ 3990599 w 8346699"/>
              <a:gd name="connsiteY87" fmla="*/ 2667000 h 3246967"/>
              <a:gd name="connsiteX88" fmla="*/ 3927099 w 8346699"/>
              <a:gd name="connsiteY88" fmla="*/ 2654300 h 3246967"/>
              <a:gd name="connsiteX89" fmla="*/ 3876299 w 8346699"/>
              <a:gd name="connsiteY89" fmla="*/ 2641600 h 3246967"/>
              <a:gd name="connsiteX90" fmla="*/ 3800099 w 8346699"/>
              <a:gd name="connsiteY90" fmla="*/ 2616200 h 3246967"/>
              <a:gd name="connsiteX91" fmla="*/ 3787399 w 8346699"/>
              <a:gd name="connsiteY91" fmla="*/ 2578100 h 3246967"/>
              <a:gd name="connsiteX92" fmla="*/ 3698499 w 8346699"/>
              <a:gd name="connsiteY92" fmla="*/ 2463800 h 3246967"/>
              <a:gd name="connsiteX93" fmla="*/ 3660399 w 8346699"/>
              <a:gd name="connsiteY93" fmla="*/ 2438400 h 3246967"/>
              <a:gd name="connsiteX94" fmla="*/ 3927099 w 8346699"/>
              <a:gd name="connsiteY94" fmla="*/ 2400300 h 3246967"/>
              <a:gd name="connsiteX95" fmla="*/ 4003299 w 8346699"/>
              <a:gd name="connsiteY95" fmla="*/ 2336800 h 3246967"/>
              <a:gd name="connsiteX96" fmla="*/ 4054099 w 8346699"/>
              <a:gd name="connsiteY96" fmla="*/ 2260600 h 3246967"/>
              <a:gd name="connsiteX97" fmla="*/ 4117599 w 8346699"/>
              <a:gd name="connsiteY97" fmla="*/ 2184400 h 3246967"/>
              <a:gd name="connsiteX98" fmla="*/ 4168399 w 8346699"/>
              <a:gd name="connsiteY98" fmla="*/ 2133600 h 3246967"/>
              <a:gd name="connsiteX99" fmla="*/ 4219199 w 8346699"/>
              <a:gd name="connsiteY99" fmla="*/ 2082800 h 3246967"/>
              <a:gd name="connsiteX100" fmla="*/ 4244599 w 8346699"/>
              <a:gd name="connsiteY100" fmla="*/ 2044700 h 3246967"/>
              <a:gd name="connsiteX101" fmla="*/ 4282699 w 8346699"/>
              <a:gd name="connsiteY101" fmla="*/ 2006600 h 3246967"/>
              <a:gd name="connsiteX102" fmla="*/ 4295399 w 8346699"/>
              <a:gd name="connsiteY102" fmla="*/ 1968500 h 3246967"/>
              <a:gd name="connsiteX103" fmla="*/ 4358899 w 8346699"/>
              <a:gd name="connsiteY103" fmla="*/ 1892300 h 3246967"/>
              <a:gd name="connsiteX104" fmla="*/ 4384299 w 8346699"/>
              <a:gd name="connsiteY104" fmla="*/ 1854200 h 3246967"/>
              <a:gd name="connsiteX105" fmla="*/ 4473199 w 8346699"/>
              <a:gd name="connsiteY105" fmla="*/ 1765300 h 3246967"/>
              <a:gd name="connsiteX106" fmla="*/ 4574799 w 8346699"/>
              <a:gd name="connsiteY106" fmla="*/ 1651000 h 3246967"/>
              <a:gd name="connsiteX107" fmla="*/ 4612899 w 8346699"/>
              <a:gd name="connsiteY107" fmla="*/ 1638300 h 3246967"/>
              <a:gd name="connsiteX108" fmla="*/ 4689099 w 8346699"/>
              <a:gd name="connsiteY108" fmla="*/ 1600200 h 3246967"/>
              <a:gd name="connsiteX109" fmla="*/ 4739899 w 8346699"/>
              <a:gd name="connsiteY109" fmla="*/ 1612900 h 3246967"/>
              <a:gd name="connsiteX110" fmla="*/ 4765299 w 8346699"/>
              <a:gd name="connsiteY110" fmla="*/ 1689100 h 3246967"/>
              <a:gd name="connsiteX111" fmla="*/ 4777999 w 8346699"/>
              <a:gd name="connsiteY111" fmla="*/ 1727200 h 3246967"/>
              <a:gd name="connsiteX112" fmla="*/ 4790699 w 8346699"/>
              <a:gd name="connsiteY112" fmla="*/ 1765300 h 3246967"/>
              <a:gd name="connsiteX113" fmla="*/ 4841499 w 8346699"/>
              <a:gd name="connsiteY113" fmla="*/ 1841500 h 3246967"/>
              <a:gd name="connsiteX114" fmla="*/ 4879599 w 8346699"/>
              <a:gd name="connsiteY114" fmla="*/ 1930400 h 3246967"/>
              <a:gd name="connsiteX115" fmla="*/ 4892299 w 8346699"/>
              <a:gd name="connsiteY115" fmla="*/ 1981200 h 3246967"/>
              <a:gd name="connsiteX116" fmla="*/ 4917699 w 8346699"/>
              <a:gd name="connsiteY116" fmla="*/ 2019300 h 3246967"/>
              <a:gd name="connsiteX117" fmla="*/ 4930399 w 8346699"/>
              <a:gd name="connsiteY117" fmla="*/ 2057400 h 3246967"/>
              <a:gd name="connsiteX118" fmla="*/ 4955799 w 8346699"/>
              <a:gd name="connsiteY118" fmla="*/ 2108200 h 3246967"/>
              <a:gd name="connsiteX119" fmla="*/ 4981199 w 8346699"/>
              <a:gd name="connsiteY119" fmla="*/ 2146300 h 3246967"/>
              <a:gd name="connsiteX120" fmla="*/ 5070099 w 8346699"/>
              <a:gd name="connsiteY120" fmla="*/ 2171700 h 3246967"/>
              <a:gd name="connsiteX121" fmla="*/ 5120899 w 8346699"/>
              <a:gd name="connsiteY121" fmla="*/ 2197100 h 3246967"/>
              <a:gd name="connsiteX122" fmla="*/ 5158999 w 8346699"/>
              <a:gd name="connsiteY122" fmla="*/ 2413000 h 3246967"/>
              <a:gd name="connsiteX123" fmla="*/ 5209799 w 8346699"/>
              <a:gd name="connsiteY123" fmla="*/ 2489200 h 3246967"/>
              <a:gd name="connsiteX124" fmla="*/ 5336799 w 8346699"/>
              <a:gd name="connsiteY124" fmla="*/ 2514600 h 3246967"/>
              <a:gd name="connsiteX125" fmla="*/ 5628899 w 8346699"/>
              <a:gd name="connsiteY125" fmla="*/ 2527300 h 3246967"/>
              <a:gd name="connsiteX126" fmla="*/ 5705099 w 8346699"/>
              <a:gd name="connsiteY126" fmla="*/ 2552700 h 3246967"/>
              <a:gd name="connsiteX127" fmla="*/ 5717799 w 8346699"/>
              <a:gd name="connsiteY127" fmla="*/ 2590800 h 3246967"/>
              <a:gd name="connsiteX128" fmla="*/ 5781299 w 8346699"/>
              <a:gd name="connsiteY128" fmla="*/ 2616200 h 3246967"/>
              <a:gd name="connsiteX129" fmla="*/ 5908299 w 8346699"/>
              <a:gd name="connsiteY129" fmla="*/ 2641600 h 3246967"/>
              <a:gd name="connsiteX130" fmla="*/ 6543299 w 8346699"/>
              <a:gd name="connsiteY130" fmla="*/ 2628900 h 3246967"/>
              <a:gd name="connsiteX131" fmla="*/ 6682999 w 8346699"/>
              <a:gd name="connsiteY131" fmla="*/ 2603500 h 3246967"/>
              <a:gd name="connsiteX132" fmla="*/ 6771899 w 8346699"/>
              <a:gd name="connsiteY132" fmla="*/ 2590800 h 3246967"/>
              <a:gd name="connsiteX133" fmla="*/ 6835399 w 8346699"/>
              <a:gd name="connsiteY133" fmla="*/ 2603500 h 3246967"/>
              <a:gd name="connsiteX134" fmla="*/ 6809999 w 8346699"/>
              <a:gd name="connsiteY134" fmla="*/ 2641600 h 3246967"/>
              <a:gd name="connsiteX135" fmla="*/ 6771899 w 8346699"/>
              <a:gd name="connsiteY135" fmla="*/ 2654300 h 3246967"/>
              <a:gd name="connsiteX136" fmla="*/ 7051299 w 8346699"/>
              <a:gd name="connsiteY136" fmla="*/ 2641600 h 3246967"/>
              <a:gd name="connsiteX137" fmla="*/ 7076699 w 8346699"/>
              <a:gd name="connsiteY137" fmla="*/ 2603500 h 3246967"/>
              <a:gd name="connsiteX138" fmla="*/ 7114799 w 8346699"/>
              <a:gd name="connsiteY138" fmla="*/ 2578100 h 3246967"/>
              <a:gd name="connsiteX139" fmla="*/ 7127499 w 8346699"/>
              <a:gd name="connsiteY139" fmla="*/ 2540000 h 3246967"/>
              <a:gd name="connsiteX140" fmla="*/ 7216399 w 8346699"/>
              <a:gd name="connsiteY140" fmla="*/ 2425700 h 3246967"/>
              <a:gd name="connsiteX141" fmla="*/ 7254499 w 8346699"/>
              <a:gd name="connsiteY141" fmla="*/ 2349500 h 3246967"/>
              <a:gd name="connsiteX142" fmla="*/ 7343399 w 8346699"/>
              <a:gd name="connsiteY142" fmla="*/ 2286000 h 3246967"/>
              <a:gd name="connsiteX143" fmla="*/ 7394199 w 8346699"/>
              <a:gd name="connsiteY143" fmla="*/ 2247900 h 3246967"/>
              <a:gd name="connsiteX144" fmla="*/ 7470399 w 8346699"/>
              <a:gd name="connsiteY144" fmla="*/ 2184400 h 3246967"/>
              <a:gd name="connsiteX145" fmla="*/ 7508499 w 8346699"/>
              <a:gd name="connsiteY145" fmla="*/ 2171700 h 3246967"/>
              <a:gd name="connsiteX146" fmla="*/ 7610099 w 8346699"/>
              <a:gd name="connsiteY146" fmla="*/ 2133600 h 3246967"/>
              <a:gd name="connsiteX147" fmla="*/ 7635499 w 8346699"/>
              <a:gd name="connsiteY147" fmla="*/ 2095500 h 3246967"/>
              <a:gd name="connsiteX148" fmla="*/ 7686299 w 8346699"/>
              <a:gd name="connsiteY148" fmla="*/ 2082800 h 3246967"/>
              <a:gd name="connsiteX149" fmla="*/ 7724399 w 8346699"/>
              <a:gd name="connsiteY149" fmla="*/ 2057400 h 3246967"/>
              <a:gd name="connsiteX150" fmla="*/ 7762499 w 8346699"/>
              <a:gd name="connsiteY150" fmla="*/ 2044700 h 3246967"/>
              <a:gd name="connsiteX151" fmla="*/ 7800599 w 8346699"/>
              <a:gd name="connsiteY151" fmla="*/ 2019300 h 3246967"/>
              <a:gd name="connsiteX152" fmla="*/ 7838699 w 8346699"/>
              <a:gd name="connsiteY152" fmla="*/ 1981200 h 3246967"/>
              <a:gd name="connsiteX153" fmla="*/ 7940299 w 8346699"/>
              <a:gd name="connsiteY153" fmla="*/ 1943100 h 3246967"/>
              <a:gd name="connsiteX154" fmla="*/ 7978399 w 8346699"/>
              <a:gd name="connsiteY154" fmla="*/ 1905000 h 3246967"/>
              <a:gd name="connsiteX155" fmla="*/ 8079999 w 8346699"/>
              <a:gd name="connsiteY155" fmla="*/ 1854200 h 3246967"/>
              <a:gd name="connsiteX156" fmla="*/ 8105399 w 8346699"/>
              <a:gd name="connsiteY156" fmla="*/ 1816100 h 3246967"/>
              <a:gd name="connsiteX157" fmla="*/ 8156199 w 8346699"/>
              <a:gd name="connsiteY157" fmla="*/ 1803400 h 3246967"/>
              <a:gd name="connsiteX158" fmla="*/ 8346699 w 8346699"/>
              <a:gd name="connsiteY158" fmla="*/ 1765300 h 3246967"/>
              <a:gd name="connsiteX159" fmla="*/ 8283199 w 8346699"/>
              <a:gd name="connsiteY159" fmla="*/ 1752600 h 3246967"/>
              <a:gd name="connsiteX160" fmla="*/ 8245099 w 8346699"/>
              <a:gd name="connsiteY160" fmla="*/ 1739900 h 3246967"/>
              <a:gd name="connsiteX161" fmla="*/ 8156199 w 8346699"/>
              <a:gd name="connsiteY161" fmla="*/ 1727200 h 3246967"/>
              <a:gd name="connsiteX162" fmla="*/ 8079999 w 8346699"/>
              <a:gd name="connsiteY162" fmla="*/ 1714500 h 3246967"/>
              <a:gd name="connsiteX163" fmla="*/ 7889499 w 8346699"/>
              <a:gd name="connsiteY163" fmla="*/ 1727200 h 3246967"/>
              <a:gd name="connsiteX164" fmla="*/ 7851399 w 8346699"/>
              <a:gd name="connsiteY164" fmla="*/ 1752600 h 3246967"/>
              <a:gd name="connsiteX165" fmla="*/ 7813299 w 8346699"/>
              <a:gd name="connsiteY165" fmla="*/ 1765300 h 3246967"/>
              <a:gd name="connsiteX166" fmla="*/ 7737099 w 8346699"/>
              <a:gd name="connsiteY166" fmla="*/ 1803400 h 3246967"/>
              <a:gd name="connsiteX167" fmla="*/ 7622799 w 8346699"/>
              <a:gd name="connsiteY167" fmla="*/ 1905000 h 3246967"/>
              <a:gd name="connsiteX168" fmla="*/ 7521199 w 8346699"/>
              <a:gd name="connsiteY168" fmla="*/ 2057400 h 3246967"/>
              <a:gd name="connsiteX169" fmla="*/ 7495799 w 8346699"/>
              <a:gd name="connsiteY169" fmla="*/ 2095500 h 3246967"/>
              <a:gd name="connsiteX170" fmla="*/ 7406899 w 8346699"/>
              <a:gd name="connsiteY170" fmla="*/ 2171700 h 3246967"/>
              <a:gd name="connsiteX171" fmla="*/ 7368799 w 8346699"/>
              <a:gd name="connsiteY171" fmla="*/ 2197100 h 3246967"/>
              <a:gd name="connsiteX172" fmla="*/ 7292599 w 8346699"/>
              <a:gd name="connsiteY172" fmla="*/ 2247900 h 3246967"/>
              <a:gd name="connsiteX173" fmla="*/ 7216399 w 8346699"/>
              <a:gd name="connsiteY173" fmla="*/ 2324100 h 3246967"/>
              <a:gd name="connsiteX174" fmla="*/ 7178299 w 8346699"/>
              <a:gd name="connsiteY174" fmla="*/ 2362200 h 3246967"/>
              <a:gd name="connsiteX175" fmla="*/ 7140199 w 8346699"/>
              <a:gd name="connsiteY175" fmla="*/ 2413000 h 3246967"/>
              <a:gd name="connsiteX176" fmla="*/ 7051299 w 8346699"/>
              <a:gd name="connsiteY176" fmla="*/ 2527300 h 3246967"/>
              <a:gd name="connsiteX177" fmla="*/ 7000499 w 8346699"/>
              <a:gd name="connsiteY177" fmla="*/ 2540000 h 3246967"/>
              <a:gd name="connsiteX178" fmla="*/ 6619499 w 8346699"/>
              <a:gd name="connsiteY178" fmla="*/ 2552700 h 3246967"/>
              <a:gd name="connsiteX179" fmla="*/ 6568699 w 8346699"/>
              <a:gd name="connsiteY179" fmla="*/ 2540000 h 3246967"/>
              <a:gd name="connsiteX180" fmla="*/ 6301999 w 8346699"/>
              <a:gd name="connsiteY180" fmla="*/ 2514600 h 3246967"/>
              <a:gd name="connsiteX181" fmla="*/ 6225799 w 8346699"/>
              <a:gd name="connsiteY181" fmla="*/ 2501900 h 3246967"/>
              <a:gd name="connsiteX182" fmla="*/ 6149599 w 8346699"/>
              <a:gd name="connsiteY182" fmla="*/ 2476500 h 3246967"/>
              <a:gd name="connsiteX183" fmla="*/ 6022599 w 8346699"/>
              <a:gd name="connsiteY183" fmla="*/ 2438400 h 3246967"/>
              <a:gd name="connsiteX184" fmla="*/ 5984499 w 8346699"/>
              <a:gd name="connsiteY184" fmla="*/ 2413000 h 3246967"/>
              <a:gd name="connsiteX185" fmla="*/ 5933699 w 8346699"/>
              <a:gd name="connsiteY185" fmla="*/ 2400300 h 3246967"/>
              <a:gd name="connsiteX186" fmla="*/ 5832099 w 8346699"/>
              <a:gd name="connsiteY186" fmla="*/ 2349500 h 3246967"/>
              <a:gd name="connsiteX187" fmla="*/ 5806699 w 8346699"/>
              <a:gd name="connsiteY187" fmla="*/ 2311400 h 3246967"/>
              <a:gd name="connsiteX188" fmla="*/ 5768599 w 8346699"/>
              <a:gd name="connsiteY188" fmla="*/ 2273300 h 3246967"/>
              <a:gd name="connsiteX189" fmla="*/ 5755899 w 8346699"/>
              <a:gd name="connsiteY189" fmla="*/ 2235200 h 3246967"/>
              <a:gd name="connsiteX190" fmla="*/ 5692399 w 8346699"/>
              <a:gd name="connsiteY190" fmla="*/ 2171700 h 3246967"/>
              <a:gd name="connsiteX191" fmla="*/ 5641599 w 8346699"/>
              <a:gd name="connsiteY191" fmla="*/ 2095500 h 3246967"/>
              <a:gd name="connsiteX192" fmla="*/ 5616199 w 8346699"/>
              <a:gd name="connsiteY192" fmla="*/ 2057400 h 3246967"/>
              <a:gd name="connsiteX193" fmla="*/ 5387599 w 8346699"/>
              <a:gd name="connsiteY193" fmla="*/ 2044700 h 3246967"/>
              <a:gd name="connsiteX194" fmla="*/ 5324099 w 8346699"/>
              <a:gd name="connsiteY194" fmla="*/ 2019300 h 3246967"/>
              <a:gd name="connsiteX195" fmla="*/ 5235199 w 8346699"/>
              <a:gd name="connsiteY195" fmla="*/ 2006600 h 3246967"/>
              <a:gd name="connsiteX196" fmla="*/ 5158999 w 8346699"/>
              <a:gd name="connsiteY196" fmla="*/ 1943100 h 3246967"/>
              <a:gd name="connsiteX197" fmla="*/ 5120899 w 8346699"/>
              <a:gd name="connsiteY197" fmla="*/ 1917700 h 3246967"/>
              <a:gd name="connsiteX198" fmla="*/ 5095499 w 8346699"/>
              <a:gd name="connsiteY198" fmla="*/ 1866900 h 3246967"/>
              <a:gd name="connsiteX199" fmla="*/ 5082799 w 8346699"/>
              <a:gd name="connsiteY199" fmla="*/ 1816100 h 3246967"/>
              <a:gd name="connsiteX200" fmla="*/ 5057399 w 8346699"/>
              <a:gd name="connsiteY200" fmla="*/ 1752600 h 3246967"/>
              <a:gd name="connsiteX201" fmla="*/ 5044699 w 8346699"/>
              <a:gd name="connsiteY201" fmla="*/ 1511300 h 3246967"/>
              <a:gd name="connsiteX202" fmla="*/ 5031999 w 8346699"/>
              <a:gd name="connsiteY202" fmla="*/ 1422400 h 3246967"/>
              <a:gd name="connsiteX203" fmla="*/ 5019299 w 8346699"/>
              <a:gd name="connsiteY203" fmla="*/ 1270000 h 3246967"/>
              <a:gd name="connsiteX204" fmla="*/ 4993899 w 8346699"/>
              <a:gd name="connsiteY204" fmla="*/ 1104900 h 3246967"/>
              <a:gd name="connsiteX205" fmla="*/ 4930399 w 8346699"/>
              <a:gd name="connsiteY205" fmla="*/ 1028700 h 3246967"/>
              <a:gd name="connsiteX206" fmla="*/ 4841499 w 8346699"/>
              <a:gd name="connsiteY206" fmla="*/ 927100 h 3246967"/>
              <a:gd name="connsiteX207" fmla="*/ 4790699 w 8346699"/>
              <a:gd name="connsiteY207" fmla="*/ 876300 h 3246967"/>
              <a:gd name="connsiteX208" fmla="*/ 4765299 w 8346699"/>
              <a:gd name="connsiteY208" fmla="*/ 838200 h 3246967"/>
              <a:gd name="connsiteX209" fmla="*/ 4638299 w 8346699"/>
              <a:gd name="connsiteY209" fmla="*/ 800100 h 3246967"/>
              <a:gd name="connsiteX210" fmla="*/ 4511299 w 8346699"/>
              <a:gd name="connsiteY210" fmla="*/ 812800 h 3246967"/>
              <a:gd name="connsiteX211" fmla="*/ 4473199 w 8346699"/>
              <a:gd name="connsiteY211" fmla="*/ 825500 h 3246967"/>
              <a:gd name="connsiteX212" fmla="*/ 4409699 w 8346699"/>
              <a:gd name="connsiteY212" fmla="*/ 901700 h 3246967"/>
              <a:gd name="connsiteX213" fmla="*/ 4396999 w 8346699"/>
              <a:gd name="connsiteY213" fmla="*/ 939800 h 3246967"/>
              <a:gd name="connsiteX214" fmla="*/ 4371599 w 8346699"/>
              <a:gd name="connsiteY214" fmla="*/ 977900 h 3246967"/>
              <a:gd name="connsiteX215" fmla="*/ 4320799 w 8346699"/>
              <a:gd name="connsiteY215" fmla="*/ 1092200 h 3246967"/>
              <a:gd name="connsiteX216" fmla="*/ 4308099 w 8346699"/>
              <a:gd name="connsiteY216" fmla="*/ 1155700 h 3246967"/>
              <a:gd name="connsiteX217" fmla="*/ 4282699 w 8346699"/>
              <a:gd name="connsiteY217" fmla="*/ 1308100 h 3246967"/>
              <a:gd name="connsiteX218" fmla="*/ 4269999 w 8346699"/>
              <a:gd name="connsiteY218" fmla="*/ 1346200 h 3246967"/>
              <a:gd name="connsiteX219" fmla="*/ 4244599 w 8346699"/>
              <a:gd name="connsiteY219" fmla="*/ 1384300 h 3246967"/>
              <a:gd name="connsiteX220" fmla="*/ 4231899 w 8346699"/>
              <a:gd name="connsiteY220" fmla="*/ 1447800 h 3246967"/>
              <a:gd name="connsiteX221" fmla="*/ 4219199 w 8346699"/>
              <a:gd name="connsiteY221" fmla="*/ 1524000 h 3246967"/>
              <a:gd name="connsiteX222" fmla="*/ 4193799 w 8346699"/>
              <a:gd name="connsiteY222" fmla="*/ 1600200 h 3246967"/>
              <a:gd name="connsiteX223" fmla="*/ 4181099 w 8346699"/>
              <a:gd name="connsiteY223" fmla="*/ 1651000 h 3246967"/>
              <a:gd name="connsiteX224" fmla="*/ 4155699 w 8346699"/>
              <a:gd name="connsiteY224" fmla="*/ 1816100 h 3246967"/>
              <a:gd name="connsiteX225" fmla="*/ 4142999 w 8346699"/>
              <a:gd name="connsiteY225" fmla="*/ 1854200 h 3246967"/>
              <a:gd name="connsiteX226" fmla="*/ 4130299 w 8346699"/>
              <a:gd name="connsiteY226" fmla="*/ 1905000 h 3246967"/>
              <a:gd name="connsiteX227" fmla="*/ 4104899 w 8346699"/>
              <a:gd name="connsiteY227" fmla="*/ 2070100 h 3246967"/>
              <a:gd name="connsiteX228" fmla="*/ 4092199 w 8346699"/>
              <a:gd name="connsiteY228" fmla="*/ 2108200 h 3246967"/>
              <a:gd name="connsiteX229" fmla="*/ 4015999 w 8346699"/>
              <a:gd name="connsiteY229" fmla="*/ 2184400 h 3246967"/>
              <a:gd name="connsiteX230" fmla="*/ 3939799 w 8346699"/>
              <a:gd name="connsiteY230" fmla="*/ 2235200 h 3246967"/>
              <a:gd name="connsiteX231" fmla="*/ 3901699 w 8346699"/>
              <a:gd name="connsiteY231" fmla="*/ 2197100 h 3246967"/>
              <a:gd name="connsiteX232" fmla="*/ 3838199 w 8346699"/>
              <a:gd name="connsiteY232" fmla="*/ 2108200 h 3246967"/>
              <a:gd name="connsiteX233" fmla="*/ 3800099 w 8346699"/>
              <a:gd name="connsiteY233" fmla="*/ 2006600 h 3246967"/>
              <a:gd name="connsiteX234" fmla="*/ 3787399 w 8346699"/>
              <a:gd name="connsiteY234" fmla="*/ 1955800 h 3246967"/>
              <a:gd name="connsiteX235" fmla="*/ 3749299 w 8346699"/>
              <a:gd name="connsiteY235" fmla="*/ 1917700 h 3246967"/>
              <a:gd name="connsiteX236" fmla="*/ 3685799 w 8346699"/>
              <a:gd name="connsiteY236" fmla="*/ 1841500 h 3246967"/>
              <a:gd name="connsiteX237" fmla="*/ 3673099 w 8346699"/>
              <a:gd name="connsiteY237" fmla="*/ 1803400 h 3246967"/>
              <a:gd name="connsiteX238" fmla="*/ 3634999 w 8346699"/>
              <a:gd name="connsiteY238" fmla="*/ 1790700 h 3246967"/>
              <a:gd name="connsiteX239" fmla="*/ 3596899 w 8346699"/>
              <a:gd name="connsiteY239" fmla="*/ 1752600 h 3246967"/>
              <a:gd name="connsiteX240" fmla="*/ 3546099 w 8346699"/>
              <a:gd name="connsiteY240" fmla="*/ 1676400 h 3246967"/>
              <a:gd name="connsiteX241" fmla="*/ 3533399 w 8346699"/>
              <a:gd name="connsiteY241" fmla="*/ 1638300 h 3246967"/>
              <a:gd name="connsiteX242" fmla="*/ 3495299 w 8346699"/>
              <a:gd name="connsiteY242" fmla="*/ 1587500 h 3246967"/>
              <a:gd name="connsiteX243" fmla="*/ 3457199 w 8346699"/>
              <a:gd name="connsiteY243" fmla="*/ 1485900 h 3246967"/>
              <a:gd name="connsiteX244" fmla="*/ 3419099 w 8346699"/>
              <a:gd name="connsiteY244" fmla="*/ 1422400 h 3246967"/>
              <a:gd name="connsiteX245" fmla="*/ 3380999 w 8346699"/>
              <a:gd name="connsiteY245" fmla="*/ 1320800 h 3246967"/>
              <a:gd name="connsiteX246" fmla="*/ 3317499 w 8346699"/>
              <a:gd name="connsiteY246" fmla="*/ 1193800 h 3246967"/>
              <a:gd name="connsiteX247" fmla="*/ 3203199 w 8346699"/>
              <a:gd name="connsiteY247" fmla="*/ 1143000 h 3246967"/>
              <a:gd name="connsiteX248" fmla="*/ 3165099 w 8346699"/>
              <a:gd name="connsiteY248" fmla="*/ 1130300 h 3246967"/>
              <a:gd name="connsiteX249" fmla="*/ 3012699 w 8346699"/>
              <a:gd name="connsiteY249" fmla="*/ 1168400 h 3246967"/>
              <a:gd name="connsiteX250" fmla="*/ 2974599 w 8346699"/>
              <a:gd name="connsiteY250" fmla="*/ 1193800 h 3246967"/>
              <a:gd name="connsiteX251" fmla="*/ 2923799 w 8346699"/>
              <a:gd name="connsiteY251" fmla="*/ 1219200 h 3246967"/>
              <a:gd name="connsiteX252" fmla="*/ 2885699 w 8346699"/>
              <a:gd name="connsiteY252" fmla="*/ 1244600 h 3246967"/>
              <a:gd name="connsiteX253" fmla="*/ 2834899 w 8346699"/>
              <a:gd name="connsiteY253" fmla="*/ 1257300 h 3246967"/>
              <a:gd name="connsiteX254" fmla="*/ 2796799 w 8346699"/>
              <a:gd name="connsiteY254" fmla="*/ 1308100 h 3246967"/>
              <a:gd name="connsiteX255" fmla="*/ 2758699 w 8346699"/>
              <a:gd name="connsiteY255" fmla="*/ 1320800 h 3246967"/>
              <a:gd name="connsiteX256" fmla="*/ 2733299 w 8346699"/>
              <a:gd name="connsiteY256" fmla="*/ 1358900 h 3246967"/>
              <a:gd name="connsiteX257" fmla="*/ 2657099 w 8346699"/>
              <a:gd name="connsiteY257" fmla="*/ 1435100 h 3246967"/>
              <a:gd name="connsiteX258" fmla="*/ 2631699 w 8346699"/>
              <a:gd name="connsiteY258" fmla="*/ 1498600 h 3246967"/>
              <a:gd name="connsiteX259" fmla="*/ 2618999 w 8346699"/>
              <a:gd name="connsiteY259" fmla="*/ 1562100 h 3246967"/>
              <a:gd name="connsiteX260" fmla="*/ 2580899 w 8346699"/>
              <a:gd name="connsiteY260" fmla="*/ 1612900 h 3246967"/>
              <a:gd name="connsiteX261" fmla="*/ 2542799 w 8346699"/>
              <a:gd name="connsiteY261" fmla="*/ 1689100 h 3246967"/>
              <a:gd name="connsiteX262" fmla="*/ 2517399 w 8346699"/>
              <a:gd name="connsiteY262" fmla="*/ 1828800 h 3246967"/>
              <a:gd name="connsiteX263" fmla="*/ 2504699 w 8346699"/>
              <a:gd name="connsiteY263" fmla="*/ 1866900 h 3246967"/>
              <a:gd name="connsiteX264" fmla="*/ 2491999 w 8346699"/>
              <a:gd name="connsiteY264" fmla="*/ 1943100 h 3246967"/>
              <a:gd name="connsiteX265" fmla="*/ 2466599 w 8346699"/>
              <a:gd name="connsiteY265" fmla="*/ 1981200 h 3246967"/>
              <a:gd name="connsiteX266" fmla="*/ 2441199 w 8346699"/>
              <a:gd name="connsiteY266" fmla="*/ 2057400 h 3246967"/>
              <a:gd name="connsiteX267" fmla="*/ 2390399 w 8346699"/>
              <a:gd name="connsiteY267" fmla="*/ 2146300 h 3246967"/>
              <a:gd name="connsiteX268" fmla="*/ 2352299 w 8346699"/>
              <a:gd name="connsiteY268" fmla="*/ 2222500 h 3246967"/>
              <a:gd name="connsiteX269" fmla="*/ 2326899 w 8346699"/>
              <a:gd name="connsiteY269" fmla="*/ 2273300 h 3246967"/>
              <a:gd name="connsiteX270" fmla="*/ 2250699 w 8346699"/>
              <a:gd name="connsiteY270" fmla="*/ 2336800 h 3246967"/>
              <a:gd name="connsiteX271" fmla="*/ 2237999 w 8346699"/>
              <a:gd name="connsiteY271" fmla="*/ 2374900 h 3246967"/>
              <a:gd name="connsiteX272" fmla="*/ 2149099 w 8346699"/>
              <a:gd name="connsiteY272" fmla="*/ 2438400 h 3246967"/>
              <a:gd name="connsiteX273" fmla="*/ 2072899 w 8346699"/>
              <a:gd name="connsiteY273" fmla="*/ 2501900 h 3246967"/>
              <a:gd name="connsiteX274" fmla="*/ 1996699 w 8346699"/>
              <a:gd name="connsiteY274" fmla="*/ 2527300 h 3246967"/>
              <a:gd name="connsiteX275" fmla="*/ 1945899 w 8346699"/>
              <a:gd name="connsiteY275" fmla="*/ 2552700 h 3246967"/>
              <a:gd name="connsiteX276" fmla="*/ 1844299 w 8346699"/>
              <a:gd name="connsiteY276" fmla="*/ 2565400 h 3246967"/>
              <a:gd name="connsiteX277" fmla="*/ 1628399 w 8346699"/>
              <a:gd name="connsiteY277" fmla="*/ 2552700 h 3246967"/>
              <a:gd name="connsiteX278" fmla="*/ 1552199 w 8346699"/>
              <a:gd name="connsiteY278" fmla="*/ 2489200 h 3246967"/>
              <a:gd name="connsiteX279" fmla="*/ 1488699 w 8346699"/>
              <a:gd name="connsiteY279" fmla="*/ 2374900 h 3246967"/>
              <a:gd name="connsiteX280" fmla="*/ 1475999 w 8346699"/>
              <a:gd name="connsiteY280" fmla="*/ 2311400 h 3246967"/>
              <a:gd name="connsiteX281" fmla="*/ 1450599 w 8346699"/>
              <a:gd name="connsiteY281" fmla="*/ 2273300 h 3246967"/>
              <a:gd name="connsiteX282" fmla="*/ 1412499 w 8346699"/>
              <a:gd name="connsiteY282" fmla="*/ 2197100 h 3246967"/>
              <a:gd name="connsiteX283" fmla="*/ 1399799 w 8346699"/>
              <a:gd name="connsiteY283" fmla="*/ 2019300 h 3246967"/>
              <a:gd name="connsiteX284" fmla="*/ 1374399 w 8346699"/>
              <a:gd name="connsiteY284" fmla="*/ 1943100 h 3246967"/>
              <a:gd name="connsiteX285" fmla="*/ 1361699 w 8346699"/>
              <a:gd name="connsiteY285" fmla="*/ 1752600 h 3246967"/>
              <a:gd name="connsiteX286" fmla="*/ 1336299 w 8346699"/>
              <a:gd name="connsiteY286" fmla="*/ 1651000 h 3246967"/>
              <a:gd name="connsiteX287" fmla="*/ 1298199 w 8346699"/>
              <a:gd name="connsiteY287" fmla="*/ 1498600 h 3246967"/>
              <a:gd name="connsiteX288" fmla="*/ 1272799 w 8346699"/>
              <a:gd name="connsiteY288" fmla="*/ 1435100 h 3246967"/>
              <a:gd name="connsiteX289" fmla="*/ 1260099 w 8346699"/>
              <a:gd name="connsiteY289" fmla="*/ 1397000 h 3246967"/>
              <a:gd name="connsiteX290" fmla="*/ 1196599 w 8346699"/>
              <a:gd name="connsiteY290" fmla="*/ 1320800 h 3246967"/>
              <a:gd name="connsiteX291" fmla="*/ 1171199 w 8346699"/>
              <a:gd name="connsiteY291" fmla="*/ 1282700 h 3246967"/>
              <a:gd name="connsiteX292" fmla="*/ 1094999 w 8346699"/>
              <a:gd name="connsiteY292" fmla="*/ 1206500 h 3246967"/>
              <a:gd name="connsiteX293" fmla="*/ 1056899 w 8346699"/>
              <a:gd name="connsiteY293" fmla="*/ 1104900 h 3246967"/>
              <a:gd name="connsiteX294" fmla="*/ 1044199 w 8346699"/>
              <a:gd name="connsiteY294" fmla="*/ 1066800 h 3246967"/>
              <a:gd name="connsiteX295" fmla="*/ 1006099 w 8346699"/>
              <a:gd name="connsiteY295" fmla="*/ 1016000 h 3246967"/>
              <a:gd name="connsiteX296" fmla="*/ 980699 w 8346699"/>
              <a:gd name="connsiteY296" fmla="*/ 952500 h 3246967"/>
              <a:gd name="connsiteX297" fmla="*/ 942599 w 8346699"/>
              <a:gd name="connsiteY297" fmla="*/ 863600 h 3246967"/>
              <a:gd name="connsiteX298" fmla="*/ 904499 w 8346699"/>
              <a:gd name="connsiteY298" fmla="*/ 647700 h 3246967"/>
              <a:gd name="connsiteX299" fmla="*/ 891799 w 8346699"/>
              <a:gd name="connsiteY299" fmla="*/ 609600 h 3246967"/>
              <a:gd name="connsiteX300" fmla="*/ 828299 w 8346699"/>
              <a:gd name="connsiteY300" fmla="*/ 533400 h 3246967"/>
              <a:gd name="connsiteX301" fmla="*/ 815599 w 8346699"/>
              <a:gd name="connsiteY301" fmla="*/ 495300 h 3246967"/>
              <a:gd name="connsiteX302" fmla="*/ 726699 w 8346699"/>
              <a:gd name="connsiteY302" fmla="*/ 419100 h 3246967"/>
              <a:gd name="connsiteX303" fmla="*/ 650499 w 8346699"/>
              <a:gd name="connsiteY303" fmla="*/ 368300 h 3246967"/>
              <a:gd name="connsiteX304" fmla="*/ 574299 w 8346699"/>
              <a:gd name="connsiteY304" fmla="*/ 342900 h 3246967"/>
              <a:gd name="connsiteX305" fmla="*/ 536199 w 8346699"/>
              <a:gd name="connsiteY305" fmla="*/ 330200 h 3246967"/>
              <a:gd name="connsiteX306" fmla="*/ 447299 w 8346699"/>
              <a:gd name="connsiteY306" fmla="*/ 266700 h 3246967"/>
              <a:gd name="connsiteX307" fmla="*/ 396499 w 8346699"/>
              <a:gd name="connsiteY307" fmla="*/ 241300 h 3246967"/>
              <a:gd name="connsiteX308" fmla="*/ 358399 w 8346699"/>
              <a:gd name="connsiteY308" fmla="*/ 215900 h 3246967"/>
              <a:gd name="connsiteX309" fmla="*/ 307599 w 8346699"/>
              <a:gd name="connsiteY309" fmla="*/ 190500 h 3246967"/>
              <a:gd name="connsiteX310" fmla="*/ 218699 w 8346699"/>
              <a:gd name="connsiteY310" fmla="*/ 127000 h 3246967"/>
              <a:gd name="connsiteX311" fmla="*/ 180599 w 8346699"/>
              <a:gd name="connsiteY311" fmla="*/ 114300 h 3246967"/>
              <a:gd name="connsiteX312" fmla="*/ 129799 w 8346699"/>
              <a:gd name="connsiteY312" fmla="*/ 38100 h 3246967"/>
              <a:gd name="connsiteX313" fmla="*/ 2799 w 8346699"/>
              <a:gd name="connsiteY31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958599 w 8346699"/>
              <a:gd name="connsiteY24" fmla="*/ 3111500 h 3246967"/>
              <a:gd name="connsiteX25" fmla="*/ 2364999 w 8346699"/>
              <a:gd name="connsiteY25" fmla="*/ 3136900 h 3246967"/>
              <a:gd name="connsiteX26" fmla="*/ 2669799 w 8346699"/>
              <a:gd name="connsiteY26" fmla="*/ 3162300 h 3246967"/>
              <a:gd name="connsiteX27" fmla="*/ 2885699 w 8346699"/>
              <a:gd name="connsiteY27" fmla="*/ 3175000 h 3246967"/>
              <a:gd name="connsiteX28" fmla="*/ 3406399 w 8346699"/>
              <a:gd name="connsiteY28" fmla="*/ 3149600 h 3246967"/>
              <a:gd name="connsiteX29" fmla="*/ 3533399 w 8346699"/>
              <a:gd name="connsiteY29" fmla="*/ 3124200 h 3246967"/>
              <a:gd name="connsiteX30" fmla="*/ 3609599 w 8346699"/>
              <a:gd name="connsiteY30" fmla="*/ 3098800 h 3246967"/>
              <a:gd name="connsiteX31" fmla="*/ 4104899 w 8346699"/>
              <a:gd name="connsiteY31" fmla="*/ 3073400 h 3246967"/>
              <a:gd name="connsiteX32" fmla="*/ 4282699 w 8346699"/>
              <a:gd name="connsiteY32" fmla="*/ 3048000 h 3246967"/>
              <a:gd name="connsiteX33" fmla="*/ 4358899 w 8346699"/>
              <a:gd name="connsiteY33" fmla="*/ 3035300 h 3246967"/>
              <a:gd name="connsiteX34" fmla="*/ 4435099 w 8346699"/>
              <a:gd name="connsiteY34" fmla="*/ 3009900 h 3246967"/>
              <a:gd name="connsiteX35" fmla="*/ 5044699 w 8346699"/>
              <a:gd name="connsiteY35" fmla="*/ 3022600 h 3246967"/>
              <a:gd name="connsiteX36" fmla="*/ 5120899 w 8346699"/>
              <a:gd name="connsiteY36" fmla="*/ 3048000 h 3246967"/>
              <a:gd name="connsiteX37" fmla="*/ 5273299 w 8346699"/>
              <a:gd name="connsiteY37" fmla="*/ 3060700 h 3246967"/>
              <a:gd name="connsiteX38" fmla="*/ 5451099 w 8346699"/>
              <a:gd name="connsiteY38" fmla="*/ 3086100 h 3246967"/>
              <a:gd name="connsiteX39" fmla="*/ 5819399 w 8346699"/>
              <a:gd name="connsiteY39" fmla="*/ 3098800 h 3246967"/>
              <a:gd name="connsiteX40" fmla="*/ 6225799 w 8346699"/>
              <a:gd name="connsiteY40" fmla="*/ 3124200 h 3246967"/>
              <a:gd name="connsiteX41" fmla="*/ 6301999 w 8346699"/>
              <a:gd name="connsiteY41" fmla="*/ 3187700 h 3246967"/>
              <a:gd name="connsiteX42" fmla="*/ 6759199 w 8346699"/>
              <a:gd name="connsiteY42" fmla="*/ 3175000 h 3246967"/>
              <a:gd name="connsiteX43" fmla="*/ 6809999 w 8346699"/>
              <a:gd name="connsiteY43" fmla="*/ 3149600 h 3246967"/>
              <a:gd name="connsiteX44" fmla="*/ 6873499 w 8346699"/>
              <a:gd name="connsiteY44" fmla="*/ 3136900 h 3246967"/>
              <a:gd name="connsiteX45" fmla="*/ 6784599 w 8346699"/>
              <a:gd name="connsiteY45" fmla="*/ 3098800 h 3246967"/>
              <a:gd name="connsiteX46" fmla="*/ 6644899 w 8346699"/>
              <a:gd name="connsiteY46" fmla="*/ 3086100 h 3246967"/>
              <a:gd name="connsiteX47" fmla="*/ 6543299 w 8346699"/>
              <a:gd name="connsiteY47" fmla="*/ 3073400 h 3246967"/>
              <a:gd name="connsiteX48" fmla="*/ 6276599 w 8346699"/>
              <a:gd name="connsiteY48" fmla="*/ 3048000 h 3246967"/>
              <a:gd name="connsiteX49" fmla="*/ 6225799 w 8346699"/>
              <a:gd name="connsiteY49" fmla="*/ 3022600 h 3246967"/>
              <a:gd name="connsiteX50" fmla="*/ 6301999 w 8346699"/>
              <a:gd name="connsiteY50" fmla="*/ 2971800 h 3246967"/>
              <a:gd name="connsiteX51" fmla="*/ 6479799 w 8346699"/>
              <a:gd name="connsiteY51" fmla="*/ 2946400 h 3246967"/>
              <a:gd name="connsiteX52" fmla="*/ 6594099 w 8346699"/>
              <a:gd name="connsiteY52" fmla="*/ 2908300 h 3246967"/>
              <a:gd name="connsiteX53" fmla="*/ 6644899 w 8346699"/>
              <a:gd name="connsiteY53" fmla="*/ 2895600 h 3246967"/>
              <a:gd name="connsiteX54" fmla="*/ 5946399 w 8346699"/>
              <a:gd name="connsiteY54" fmla="*/ 2870200 h 3246967"/>
              <a:gd name="connsiteX55" fmla="*/ 5857499 w 8346699"/>
              <a:gd name="connsiteY55" fmla="*/ 2857500 h 3246967"/>
              <a:gd name="connsiteX56" fmla="*/ 5666999 w 8346699"/>
              <a:gd name="connsiteY56" fmla="*/ 2844800 h 3246967"/>
              <a:gd name="connsiteX57" fmla="*/ 5209799 w 8346699"/>
              <a:gd name="connsiteY57" fmla="*/ 2832100 h 3246967"/>
              <a:gd name="connsiteX58" fmla="*/ 5146299 w 8346699"/>
              <a:gd name="connsiteY58" fmla="*/ 2819400 h 3246967"/>
              <a:gd name="connsiteX59" fmla="*/ 5108199 w 8346699"/>
              <a:gd name="connsiteY59" fmla="*/ 2806700 h 3246967"/>
              <a:gd name="connsiteX60" fmla="*/ 4587499 w 8346699"/>
              <a:gd name="connsiteY60" fmla="*/ 2819400 h 3246967"/>
              <a:gd name="connsiteX61" fmla="*/ 4485899 w 8346699"/>
              <a:gd name="connsiteY61" fmla="*/ 2832100 h 3246967"/>
              <a:gd name="connsiteX62" fmla="*/ 4244599 w 8346699"/>
              <a:gd name="connsiteY62" fmla="*/ 2870200 h 3246967"/>
              <a:gd name="connsiteX63" fmla="*/ 4028699 w 8346699"/>
              <a:gd name="connsiteY63" fmla="*/ 2882900 h 3246967"/>
              <a:gd name="connsiteX64" fmla="*/ 3520699 w 8346699"/>
              <a:gd name="connsiteY64" fmla="*/ 2870200 h 3246967"/>
              <a:gd name="connsiteX65" fmla="*/ 3482599 w 8346699"/>
              <a:gd name="connsiteY65" fmla="*/ 2857500 h 3246967"/>
              <a:gd name="connsiteX66" fmla="*/ 3355599 w 8346699"/>
              <a:gd name="connsiteY66" fmla="*/ 2870200 h 3246967"/>
              <a:gd name="connsiteX67" fmla="*/ 3330199 w 8346699"/>
              <a:gd name="connsiteY67" fmla="*/ 2908300 h 3246967"/>
              <a:gd name="connsiteX68" fmla="*/ 3304799 w 8346699"/>
              <a:gd name="connsiteY68" fmla="*/ 2997200 h 3246967"/>
              <a:gd name="connsiteX69" fmla="*/ 3190499 w 8346699"/>
              <a:gd name="connsiteY69" fmla="*/ 3060700 h 3246967"/>
              <a:gd name="connsiteX70" fmla="*/ 3114299 w 8346699"/>
              <a:gd name="connsiteY70" fmla="*/ 3098800 h 3246967"/>
              <a:gd name="connsiteX71" fmla="*/ 3012699 w 8346699"/>
              <a:gd name="connsiteY71" fmla="*/ 3086100 h 3246967"/>
              <a:gd name="connsiteX72" fmla="*/ 3025399 w 8346699"/>
              <a:gd name="connsiteY72" fmla="*/ 3035300 h 3246967"/>
              <a:gd name="connsiteX73" fmla="*/ 3076199 w 8346699"/>
              <a:gd name="connsiteY73" fmla="*/ 3022600 h 3246967"/>
              <a:gd name="connsiteX74" fmla="*/ 3114299 w 8346699"/>
              <a:gd name="connsiteY74" fmla="*/ 2997200 h 3246967"/>
              <a:gd name="connsiteX75" fmla="*/ 3190499 w 8346699"/>
              <a:gd name="connsiteY75" fmla="*/ 2971800 h 3246967"/>
              <a:gd name="connsiteX76" fmla="*/ 3266699 w 8346699"/>
              <a:gd name="connsiteY76" fmla="*/ 2933700 h 3246967"/>
              <a:gd name="connsiteX77" fmla="*/ 3304799 w 8346699"/>
              <a:gd name="connsiteY77" fmla="*/ 2908300 h 3246967"/>
              <a:gd name="connsiteX78" fmla="*/ 3330199 w 8346699"/>
              <a:gd name="connsiteY78" fmla="*/ 2870200 h 3246967"/>
              <a:gd name="connsiteX79" fmla="*/ 3368299 w 8346699"/>
              <a:gd name="connsiteY79" fmla="*/ 2857500 h 3246967"/>
              <a:gd name="connsiteX80" fmla="*/ 3406399 w 8346699"/>
              <a:gd name="connsiteY80" fmla="*/ 2832100 h 3246967"/>
              <a:gd name="connsiteX81" fmla="*/ 3660399 w 8346699"/>
              <a:gd name="connsiteY81" fmla="*/ 2806700 h 3246967"/>
              <a:gd name="connsiteX82" fmla="*/ 3761999 w 8346699"/>
              <a:gd name="connsiteY82" fmla="*/ 2781300 h 3246967"/>
              <a:gd name="connsiteX83" fmla="*/ 3838199 w 8346699"/>
              <a:gd name="connsiteY83" fmla="*/ 2755900 h 3246967"/>
              <a:gd name="connsiteX84" fmla="*/ 3876299 w 8346699"/>
              <a:gd name="connsiteY84" fmla="*/ 2730500 h 3246967"/>
              <a:gd name="connsiteX85" fmla="*/ 3927099 w 8346699"/>
              <a:gd name="connsiteY85" fmla="*/ 2717800 h 3246967"/>
              <a:gd name="connsiteX86" fmla="*/ 3965199 w 8346699"/>
              <a:gd name="connsiteY86" fmla="*/ 2705100 h 3246967"/>
              <a:gd name="connsiteX87" fmla="*/ 3990599 w 8346699"/>
              <a:gd name="connsiteY87" fmla="*/ 2667000 h 3246967"/>
              <a:gd name="connsiteX88" fmla="*/ 3927099 w 8346699"/>
              <a:gd name="connsiteY88" fmla="*/ 2654300 h 3246967"/>
              <a:gd name="connsiteX89" fmla="*/ 3876299 w 8346699"/>
              <a:gd name="connsiteY89" fmla="*/ 2641600 h 3246967"/>
              <a:gd name="connsiteX90" fmla="*/ 3800099 w 8346699"/>
              <a:gd name="connsiteY90" fmla="*/ 2616200 h 3246967"/>
              <a:gd name="connsiteX91" fmla="*/ 3787399 w 8346699"/>
              <a:gd name="connsiteY91" fmla="*/ 2578100 h 3246967"/>
              <a:gd name="connsiteX92" fmla="*/ 3698499 w 8346699"/>
              <a:gd name="connsiteY92" fmla="*/ 2463800 h 3246967"/>
              <a:gd name="connsiteX93" fmla="*/ 3660399 w 8346699"/>
              <a:gd name="connsiteY93" fmla="*/ 2438400 h 3246967"/>
              <a:gd name="connsiteX94" fmla="*/ 3927099 w 8346699"/>
              <a:gd name="connsiteY94" fmla="*/ 2400300 h 3246967"/>
              <a:gd name="connsiteX95" fmla="*/ 4003299 w 8346699"/>
              <a:gd name="connsiteY95" fmla="*/ 2336800 h 3246967"/>
              <a:gd name="connsiteX96" fmla="*/ 4054099 w 8346699"/>
              <a:gd name="connsiteY96" fmla="*/ 2260600 h 3246967"/>
              <a:gd name="connsiteX97" fmla="*/ 4117599 w 8346699"/>
              <a:gd name="connsiteY97" fmla="*/ 2184400 h 3246967"/>
              <a:gd name="connsiteX98" fmla="*/ 4168399 w 8346699"/>
              <a:gd name="connsiteY98" fmla="*/ 2133600 h 3246967"/>
              <a:gd name="connsiteX99" fmla="*/ 4219199 w 8346699"/>
              <a:gd name="connsiteY99" fmla="*/ 2082800 h 3246967"/>
              <a:gd name="connsiteX100" fmla="*/ 4244599 w 8346699"/>
              <a:gd name="connsiteY100" fmla="*/ 2044700 h 3246967"/>
              <a:gd name="connsiteX101" fmla="*/ 4282699 w 8346699"/>
              <a:gd name="connsiteY101" fmla="*/ 2006600 h 3246967"/>
              <a:gd name="connsiteX102" fmla="*/ 4295399 w 8346699"/>
              <a:gd name="connsiteY102" fmla="*/ 1968500 h 3246967"/>
              <a:gd name="connsiteX103" fmla="*/ 4358899 w 8346699"/>
              <a:gd name="connsiteY103" fmla="*/ 1892300 h 3246967"/>
              <a:gd name="connsiteX104" fmla="*/ 4384299 w 8346699"/>
              <a:gd name="connsiteY104" fmla="*/ 1854200 h 3246967"/>
              <a:gd name="connsiteX105" fmla="*/ 4473199 w 8346699"/>
              <a:gd name="connsiteY105" fmla="*/ 1765300 h 3246967"/>
              <a:gd name="connsiteX106" fmla="*/ 4574799 w 8346699"/>
              <a:gd name="connsiteY106" fmla="*/ 1651000 h 3246967"/>
              <a:gd name="connsiteX107" fmla="*/ 4612899 w 8346699"/>
              <a:gd name="connsiteY107" fmla="*/ 1638300 h 3246967"/>
              <a:gd name="connsiteX108" fmla="*/ 4689099 w 8346699"/>
              <a:gd name="connsiteY108" fmla="*/ 1600200 h 3246967"/>
              <a:gd name="connsiteX109" fmla="*/ 4739899 w 8346699"/>
              <a:gd name="connsiteY109" fmla="*/ 1612900 h 3246967"/>
              <a:gd name="connsiteX110" fmla="*/ 4765299 w 8346699"/>
              <a:gd name="connsiteY110" fmla="*/ 1689100 h 3246967"/>
              <a:gd name="connsiteX111" fmla="*/ 4777999 w 8346699"/>
              <a:gd name="connsiteY111" fmla="*/ 1727200 h 3246967"/>
              <a:gd name="connsiteX112" fmla="*/ 4790699 w 8346699"/>
              <a:gd name="connsiteY112" fmla="*/ 1765300 h 3246967"/>
              <a:gd name="connsiteX113" fmla="*/ 4841499 w 8346699"/>
              <a:gd name="connsiteY113" fmla="*/ 1841500 h 3246967"/>
              <a:gd name="connsiteX114" fmla="*/ 4879599 w 8346699"/>
              <a:gd name="connsiteY114" fmla="*/ 1930400 h 3246967"/>
              <a:gd name="connsiteX115" fmla="*/ 4892299 w 8346699"/>
              <a:gd name="connsiteY115" fmla="*/ 1981200 h 3246967"/>
              <a:gd name="connsiteX116" fmla="*/ 4917699 w 8346699"/>
              <a:gd name="connsiteY116" fmla="*/ 2019300 h 3246967"/>
              <a:gd name="connsiteX117" fmla="*/ 4930399 w 8346699"/>
              <a:gd name="connsiteY117" fmla="*/ 2057400 h 3246967"/>
              <a:gd name="connsiteX118" fmla="*/ 4955799 w 8346699"/>
              <a:gd name="connsiteY118" fmla="*/ 2108200 h 3246967"/>
              <a:gd name="connsiteX119" fmla="*/ 4981199 w 8346699"/>
              <a:gd name="connsiteY119" fmla="*/ 2146300 h 3246967"/>
              <a:gd name="connsiteX120" fmla="*/ 5070099 w 8346699"/>
              <a:gd name="connsiteY120" fmla="*/ 2171700 h 3246967"/>
              <a:gd name="connsiteX121" fmla="*/ 5120899 w 8346699"/>
              <a:gd name="connsiteY121" fmla="*/ 2197100 h 3246967"/>
              <a:gd name="connsiteX122" fmla="*/ 5158999 w 8346699"/>
              <a:gd name="connsiteY122" fmla="*/ 2413000 h 3246967"/>
              <a:gd name="connsiteX123" fmla="*/ 5209799 w 8346699"/>
              <a:gd name="connsiteY123" fmla="*/ 2489200 h 3246967"/>
              <a:gd name="connsiteX124" fmla="*/ 5336799 w 8346699"/>
              <a:gd name="connsiteY124" fmla="*/ 2514600 h 3246967"/>
              <a:gd name="connsiteX125" fmla="*/ 5628899 w 8346699"/>
              <a:gd name="connsiteY125" fmla="*/ 2527300 h 3246967"/>
              <a:gd name="connsiteX126" fmla="*/ 5705099 w 8346699"/>
              <a:gd name="connsiteY126" fmla="*/ 2552700 h 3246967"/>
              <a:gd name="connsiteX127" fmla="*/ 5717799 w 8346699"/>
              <a:gd name="connsiteY127" fmla="*/ 2590800 h 3246967"/>
              <a:gd name="connsiteX128" fmla="*/ 5781299 w 8346699"/>
              <a:gd name="connsiteY128" fmla="*/ 2616200 h 3246967"/>
              <a:gd name="connsiteX129" fmla="*/ 5908299 w 8346699"/>
              <a:gd name="connsiteY129" fmla="*/ 2641600 h 3246967"/>
              <a:gd name="connsiteX130" fmla="*/ 6543299 w 8346699"/>
              <a:gd name="connsiteY130" fmla="*/ 2628900 h 3246967"/>
              <a:gd name="connsiteX131" fmla="*/ 6682999 w 8346699"/>
              <a:gd name="connsiteY131" fmla="*/ 2603500 h 3246967"/>
              <a:gd name="connsiteX132" fmla="*/ 6771899 w 8346699"/>
              <a:gd name="connsiteY132" fmla="*/ 2590800 h 3246967"/>
              <a:gd name="connsiteX133" fmla="*/ 6835399 w 8346699"/>
              <a:gd name="connsiteY133" fmla="*/ 2603500 h 3246967"/>
              <a:gd name="connsiteX134" fmla="*/ 6809999 w 8346699"/>
              <a:gd name="connsiteY134" fmla="*/ 2641600 h 3246967"/>
              <a:gd name="connsiteX135" fmla="*/ 6771899 w 8346699"/>
              <a:gd name="connsiteY135" fmla="*/ 2654300 h 3246967"/>
              <a:gd name="connsiteX136" fmla="*/ 7051299 w 8346699"/>
              <a:gd name="connsiteY136" fmla="*/ 2641600 h 3246967"/>
              <a:gd name="connsiteX137" fmla="*/ 7076699 w 8346699"/>
              <a:gd name="connsiteY137" fmla="*/ 2603500 h 3246967"/>
              <a:gd name="connsiteX138" fmla="*/ 7114799 w 8346699"/>
              <a:gd name="connsiteY138" fmla="*/ 2578100 h 3246967"/>
              <a:gd name="connsiteX139" fmla="*/ 7127499 w 8346699"/>
              <a:gd name="connsiteY139" fmla="*/ 2540000 h 3246967"/>
              <a:gd name="connsiteX140" fmla="*/ 7216399 w 8346699"/>
              <a:gd name="connsiteY140" fmla="*/ 2425700 h 3246967"/>
              <a:gd name="connsiteX141" fmla="*/ 7254499 w 8346699"/>
              <a:gd name="connsiteY141" fmla="*/ 2349500 h 3246967"/>
              <a:gd name="connsiteX142" fmla="*/ 7343399 w 8346699"/>
              <a:gd name="connsiteY142" fmla="*/ 2286000 h 3246967"/>
              <a:gd name="connsiteX143" fmla="*/ 7394199 w 8346699"/>
              <a:gd name="connsiteY143" fmla="*/ 2247900 h 3246967"/>
              <a:gd name="connsiteX144" fmla="*/ 7470399 w 8346699"/>
              <a:gd name="connsiteY144" fmla="*/ 2184400 h 3246967"/>
              <a:gd name="connsiteX145" fmla="*/ 7508499 w 8346699"/>
              <a:gd name="connsiteY145" fmla="*/ 2171700 h 3246967"/>
              <a:gd name="connsiteX146" fmla="*/ 7610099 w 8346699"/>
              <a:gd name="connsiteY146" fmla="*/ 2133600 h 3246967"/>
              <a:gd name="connsiteX147" fmla="*/ 7635499 w 8346699"/>
              <a:gd name="connsiteY147" fmla="*/ 2095500 h 3246967"/>
              <a:gd name="connsiteX148" fmla="*/ 7686299 w 8346699"/>
              <a:gd name="connsiteY148" fmla="*/ 2082800 h 3246967"/>
              <a:gd name="connsiteX149" fmla="*/ 7724399 w 8346699"/>
              <a:gd name="connsiteY149" fmla="*/ 2057400 h 3246967"/>
              <a:gd name="connsiteX150" fmla="*/ 7762499 w 8346699"/>
              <a:gd name="connsiteY150" fmla="*/ 2044700 h 3246967"/>
              <a:gd name="connsiteX151" fmla="*/ 7800599 w 8346699"/>
              <a:gd name="connsiteY151" fmla="*/ 2019300 h 3246967"/>
              <a:gd name="connsiteX152" fmla="*/ 7838699 w 8346699"/>
              <a:gd name="connsiteY152" fmla="*/ 1981200 h 3246967"/>
              <a:gd name="connsiteX153" fmla="*/ 7940299 w 8346699"/>
              <a:gd name="connsiteY153" fmla="*/ 1943100 h 3246967"/>
              <a:gd name="connsiteX154" fmla="*/ 7978399 w 8346699"/>
              <a:gd name="connsiteY154" fmla="*/ 1905000 h 3246967"/>
              <a:gd name="connsiteX155" fmla="*/ 8079999 w 8346699"/>
              <a:gd name="connsiteY155" fmla="*/ 1854200 h 3246967"/>
              <a:gd name="connsiteX156" fmla="*/ 8105399 w 8346699"/>
              <a:gd name="connsiteY156" fmla="*/ 1816100 h 3246967"/>
              <a:gd name="connsiteX157" fmla="*/ 8156199 w 8346699"/>
              <a:gd name="connsiteY157" fmla="*/ 1803400 h 3246967"/>
              <a:gd name="connsiteX158" fmla="*/ 8346699 w 8346699"/>
              <a:gd name="connsiteY158" fmla="*/ 1765300 h 3246967"/>
              <a:gd name="connsiteX159" fmla="*/ 8283199 w 8346699"/>
              <a:gd name="connsiteY159" fmla="*/ 1752600 h 3246967"/>
              <a:gd name="connsiteX160" fmla="*/ 8245099 w 8346699"/>
              <a:gd name="connsiteY160" fmla="*/ 1739900 h 3246967"/>
              <a:gd name="connsiteX161" fmla="*/ 8156199 w 8346699"/>
              <a:gd name="connsiteY161" fmla="*/ 1727200 h 3246967"/>
              <a:gd name="connsiteX162" fmla="*/ 8079999 w 8346699"/>
              <a:gd name="connsiteY162" fmla="*/ 1714500 h 3246967"/>
              <a:gd name="connsiteX163" fmla="*/ 7889499 w 8346699"/>
              <a:gd name="connsiteY163" fmla="*/ 1727200 h 3246967"/>
              <a:gd name="connsiteX164" fmla="*/ 7851399 w 8346699"/>
              <a:gd name="connsiteY164" fmla="*/ 1752600 h 3246967"/>
              <a:gd name="connsiteX165" fmla="*/ 7813299 w 8346699"/>
              <a:gd name="connsiteY165" fmla="*/ 1765300 h 3246967"/>
              <a:gd name="connsiteX166" fmla="*/ 7737099 w 8346699"/>
              <a:gd name="connsiteY166" fmla="*/ 1803400 h 3246967"/>
              <a:gd name="connsiteX167" fmla="*/ 7622799 w 8346699"/>
              <a:gd name="connsiteY167" fmla="*/ 1905000 h 3246967"/>
              <a:gd name="connsiteX168" fmla="*/ 7521199 w 8346699"/>
              <a:gd name="connsiteY168" fmla="*/ 2057400 h 3246967"/>
              <a:gd name="connsiteX169" fmla="*/ 7495799 w 8346699"/>
              <a:gd name="connsiteY169" fmla="*/ 2095500 h 3246967"/>
              <a:gd name="connsiteX170" fmla="*/ 7406899 w 8346699"/>
              <a:gd name="connsiteY170" fmla="*/ 2171700 h 3246967"/>
              <a:gd name="connsiteX171" fmla="*/ 7368799 w 8346699"/>
              <a:gd name="connsiteY171" fmla="*/ 2197100 h 3246967"/>
              <a:gd name="connsiteX172" fmla="*/ 7292599 w 8346699"/>
              <a:gd name="connsiteY172" fmla="*/ 2247900 h 3246967"/>
              <a:gd name="connsiteX173" fmla="*/ 7216399 w 8346699"/>
              <a:gd name="connsiteY173" fmla="*/ 2324100 h 3246967"/>
              <a:gd name="connsiteX174" fmla="*/ 7178299 w 8346699"/>
              <a:gd name="connsiteY174" fmla="*/ 2362200 h 3246967"/>
              <a:gd name="connsiteX175" fmla="*/ 7140199 w 8346699"/>
              <a:gd name="connsiteY175" fmla="*/ 2413000 h 3246967"/>
              <a:gd name="connsiteX176" fmla="*/ 7051299 w 8346699"/>
              <a:gd name="connsiteY176" fmla="*/ 2527300 h 3246967"/>
              <a:gd name="connsiteX177" fmla="*/ 7000499 w 8346699"/>
              <a:gd name="connsiteY177" fmla="*/ 2540000 h 3246967"/>
              <a:gd name="connsiteX178" fmla="*/ 6619499 w 8346699"/>
              <a:gd name="connsiteY178" fmla="*/ 2552700 h 3246967"/>
              <a:gd name="connsiteX179" fmla="*/ 6568699 w 8346699"/>
              <a:gd name="connsiteY179" fmla="*/ 2540000 h 3246967"/>
              <a:gd name="connsiteX180" fmla="*/ 6301999 w 8346699"/>
              <a:gd name="connsiteY180" fmla="*/ 2514600 h 3246967"/>
              <a:gd name="connsiteX181" fmla="*/ 6225799 w 8346699"/>
              <a:gd name="connsiteY181" fmla="*/ 2501900 h 3246967"/>
              <a:gd name="connsiteX182" fmla="*/ 6149599 w 8346699"/>
              <a:gd name="connsiteY182" fmla="*/ 2476500 h 3246967"/>
              <a:gd name="connsiteX183" fmla="*/ 6022599 w 8346699"/>
              <a:gd name="connsiteY183" fmla="*/ 2438400 h 3246967"/>
              <a:gd name="connsiteX184" fmla="*/ 5984499 w 8346699"/>
              <a:gd name="connsiteY184" fmla="*/ 2413000 h 3246967"/>
              <a:gd name="connsiteX185" fmla="*/ 5933699 w 8346699"/>
              <a:gd name="connsiteY185" fmla="*/ 2400300 h 3246967"/>
              <a:gd name="connsiteX186" fmla="*/ 5832099 w 8346699"/>
              <a:gd name="connsiteY186" fmla="*/ 2349500 h 3246967"/>
              <a:gd name="connsiteX187" fmla="*/ 5806699 w 8346699"/>
              <a:gd name="connsiteY187" fmla="*/ 2311400 h 3246967"/>
              <a:gd name="connsiteX188" fmla="*/ 5768599 w 8346699"/>
              <a:gd name="connsiteY188" fmla="*/ 2273300 h 3246967"/>
              <a:gd name="connsiteX189" fmla="*/ 5755899 w 8346699"/>
              <a:gd name="connsiteY189" fmla="*/ 2235200 h 3246967"/>
              <a:gd name="connsiteX190" fmla="*/ 5692399 w 8346699"/>
              <a:gd name="connsiteY190" fmla="*/ 2171700 h 3246967"/>
              <a:gd name="connsiteX191" fmla="*/ 5641599 w 8346699"/>
              <a:gd name="connsiteY191" fmla="*/ 2095500 h 3246967"/>
              <a:gd name="connsiteX192" fmla="*/ 5616199 w 8346699"/>
              <a:gd name="connsiteY192" fmla="*/ 2057400 h 3246967"/>
              <a:gd name="connsiteX193" fmla="*/ 5387599 w 8346699"/>
              <a:gd name="connsiteY193" fmla="*/ 2044700 h 3246967"/>
              <a:gd name="connsiteX194" fmla="*/ 5324099 w 8346699"/>
              <a:gd name="connsiteY194" fmla="*/ 2019300 h 3246967"/>
              <a:gd name="connsiteX195" fmla="*/ 5235199 w 8346699"/>
              <a:gd name="connsiteY195" fmla="*/ 2006600 h 3246967"/>
              <a:gd name="connsiteX196" fmla="*/ 5158999 w 8346699"/>
              <a:gd name="connsiteY196" fmla="*/ 1943100 h 3246967"/>
              <a:gd name="connsiteX197" fmla="*/ 5120899 w 8346699"/>
              <a:gd name="connsiteY197" fmla="*/ 1917700 h 3246967"/>
              <a:gd name="connsiteX198" fmla="*/ 5095499 w 8346699"/>
              <a:gd name="connsiteY198" fmla="*/ 1866900 h 3246967"/>
              <a:gd name="connsiteX199" fmla="*/ 5082799 w 8346699"/>
              <a:gd name="connsiteY199" fmla="*/ 1816100 h 3246967"/>
              <a:gd name="connsiteX200" fmla="*/ 5057399 w 8346699"/>
              <a:gd name="connsiteY200" fmla="*/ 1752600 h 3246967"/>
              <a:gd name="connsiteX201" fmla="*/ 5044699 w 8346699"/>
              <a:gd name="connsiteY201" fmla="*/ 1511300 h 3246967"/>
              <a:gd name="connsiteX202" fmla="*/ 5031999 w 8346699"/>
              <a:gd name="connsiteY202" fmla="*/ 1422400 h 3246967"/>
              <a:gd name="connsiteX203" fmla="*/ 5019299 w 8346699"/>
              <a:gd name="connsiteY203" fmla="*/ 1270000 h 3246967"/>
              <a:gd name="connsiteX204" fmla="*/ 4993899 w 8346699"/>
              <a:gd name="connsiteY204" fmla="*/ 1104900 h 3246967"/>
              <a:gd name="connsiteX205" fmla="*/ 4930399 w 8346699"/>
              <a:gd name="connsiteY205" fmla="*/ 1028700 h 3246967"/>
              <a:gd name="connsiteX206" fmla="*/ 4841499 w 8346699"/>
              <a:gd name="connsiteY206" fmla="*/ 927100 h 3246967"/>
              <a:gd name="connsiteX207" fmla="*/ 4790699 w 8346699"/>
              <a:gd name="connsiteY207" fmla="*/ 876300 h 3246967"/>
              <a:gd name="connsiteX208" fmla="*/ 4765299 w 8346699"/>
              <a:gd name="connsiteY208" fmla="*/ 838200 h 3246967"/>
              <a:gd name="connsiteX209" fmla="*/ 4638299 w 8346699"/>
              <a:gd name="connsiteY209" fmla="*/ 800100 h 3246967"/>
              <a:gd name="connsiteX210" fmla="*/ 4511299 w 8346699"/>
              <a:gd name="connsiteY210" fmla="*/ 812800 h 3246967"/>
              <a:gd name="connsiteX211" fmla="*/ 4473199 w 8346699"/>
              <a:gd name="connsiteY211" fmla="*/ 825500 h 3246967"/>
              <a:gd name="connsiteX212" fmla="*/ 4409699 w 8346699"/>
              <a:gd name="connsiteY212" fmla="*/ 901700 h 3246967"/>
              <a:gd name="connsiteX213" fmla="*/ 4396999 w 8346699"/>
              <a:gd name="connsiteY213" fmla="*/ 939800 h 3246967"/>
              <a:gd name="connsiteX214" fmla="*/ 4371599 w 8346699"/>
              <a:gd name="connsiteY214" fmla="*/ 977900 h 3246967"/>
              <a:gd name="connsiteX215" fmla="*/ 4320799 w 8346699"/>
              <a:gd name="connsiteY215" fmla="*/ 1092200 h 3246967"/>
              <a:gd name="connsiteX216" fmla="*/ 4308099 w 8346699"/>
              <a:gd name="connsiteY216" fmla="*/ 1155700 h 3246967"/>
              <a:gd name="connsiteX217" fmla="*/ 4282699 w 8346699"/>
              <a:gd name="connsiteY217" fmla="*/ 1308100 h 3246967"/>
              <a:gd name="connsiteX218" fmla="*/ 4269999 w 8346699"/>
              <a:gd name="connsiteY218" fmla="*/ 1346200 h 3246967"/>
              <a:gd name="connsiteX219" fmla="*/ 4244599 w 8346699"/>
              <a:gd name="connsiteY219" fmla="*/ 1384300 h 3246967"/>
              <a:gd name="connsiteX220" fmla="*/ 4231899 w 8346699"/>
              <a:gd name="connsiteY220" fmla="*/ 1447800 h 3246967"/>
              <a:gd name="connsiteX221" fmla="*/ 4219199 w 8346699"/>
              <a:gd name="connsiteY221" fmla="*/ 1524000 h 3246967"/>
              <a:gd name="connsiteX222" fmla="*/ 4193799 w 8346699"/>
              <a:gd name="connsiteY222" fmla="*/ 1600200 h 3246967"/>
              <a:gd name="connsiteX223" fmla="*/ 4181099 w 8346699"/>
              <a:gd name="connsiteY223" fmla="*/ 1651000 h 3246967"/>
              <a:gd name="connsiteX224" fmla="*/ 4155699 w 8346699"/>
              <a:gd name="connsiteY224" fmla="*/ 1816100 h 3246967"/>
              <a:gd name="connsiteX225" fmla="*/ 4142999 w 8346699"/>
              <a:gd name="connsiteY225" fmla="*/ 1854200 h 3246967"/>
              <a:gd name="connsiteX226" fmla="*/ 4130299 w 8346699"/>
              <a:gd name="connsiteY226" fmla="*/ 1905000 h 3246967"/>
              <a:gd name="connsiteX227" fmla="*/ 4104899 w 8346699"/>
              <a:gd name="connsiteY227" fmla="*/ 2070100 h 3246967"/>
              <a:gd name="connsiteX228" fmla="*/ 4092199 w 8346699"/>
              <a:gd name="connsiteY228" fmla="*/ 2108200 h 3246967"/>
              <a:gd name="connsiteX229" fmla="*/ 4015999 w 8346699"/>
              <a:gd name="connsiteY229" fmla="*/ 2184400 h 3246967"/>
              <a:gd name="connsiteX230" fmla="*/ 3939799 w 8346699"/>
              <a:gd name="connsiteY230" fmla="*/ 2235200 h 3246967"/>
              <a:gd name="connsiteX231" fmla="*/ 3901699 w 8346699"/>
              <a:gd name="connsiteY231" fmla="*/ 2197100 h 3246967"/>
              <a:gd name="connsiteX232" fmla="*/ 3838199 w 8346699"/>
              <a:gd name="connsiteY232" fmla="*/ 2108200 h 3246967"/>
              <a:gd name="connsiteX233" fmla="*/ 3800099 w 8346699"/>
              <a:gd name="connsiteY233" fmla="*/ 2006600 h 3246967"/>
              <a:gd name="connsiteX234" fmla="*/ 3787399 w 8346699"/>
              <a:gd name="connsiteY234" fmla="*/ 1955800 h 3246967"/>
              <a:gd name="connsiteX235" fmla="*/ 3749299 w 8346699"/>
              <a:gd name="connsiteY235" fmla="*/ 1917700 h 3246967"/>
              <a:gd name="connsiteX236" fmla="*/ 3685799 w 8346699"/>
              <a:gd name="connsiteY236" fmla="*/ 1841500 h 3246967"/>
              <a:gd name="connsiteX237" fmla="*/ 3673099 w 8346699"/>
              <a:gd name="connsiteY237" fmla="*/ 1803400 h 3246967"/>
              <a:gd name="connsiteX238" fmla="*/ 3634999 w 8346699"/>
              <a:gd name="connsiteY238" fmla="*/ 1790700 h 3246967"/>
              <a:gd name="connsiteX239" fmla="*/ 3596899 w 8346699"/>
              <a:gd name="connsiteY239" fmla="*/ 1752600 h 3246967"/>
              <a:gd name="connsiteX240" fmla="*/ 3546099 w 8346699"/>
              <a:gd name="connsiteY240" fmla="*/ 1676400 h 3246967"/>
              <a:gd name="connsiteX241" fmla="*/ 3533399 w 8346699"/>
              <a:gd name="connsiteY241" fmla="*/ 1638300 h 3246967"/>
              <a:gd name="connsiteX242" fmla="*/ 3495299 w 8346699"/>
              <a:gd name="connsiteY242" fmla="*/ 1587500 h 3246967"/>
              <a:gd name="connsiteX243" fmla="*/ 3457199 w 8346699"/>
              <a:gd name="connsiteY243" fmla="*/ 1485900 h 3246967"/>
              <a:gd name="connsiteX244" fmla="*/ 3419099 w 8346699"/>
              <a:gd name="connsiteY244" fmla="*/ 1422400 h 3246967"/>
              <a:gd name="connsiteX245" fmla="*/ 3380999 w 8346699"/>
              <a:gd name="connsiteY245" fmla="*/ 1320800 h 3246967"/>
              <a:gd name="connsiteX246" fmla="*/ 3317499 w 8346699"/>
              <a:gd name="connsiteY246" fmla="*/ 1193800 h 3246967"/>
              <a:gd name="connsiteX247" fmla="*/ 3203199 w 8346699"/>
              <a:gd name="connsiteY247" fmla="*/ 1143000 h 3246967"/>
              <a:gd name="connsiteX248" fmla="*/ 3165099 w 8346699"/>
              <a:gd name="connsiteY248" fmla="*/ 1130300 h 3246967"/>
              <a:gd name="connsiteX249" fmla="*/ 3012699 w 8346699"/>
              <a:gd name="connsiteY249" fmla="*/ 1168400 h 3246967"/>
              <a:gd name="connsiteX250" fmla="*/ 2974599 w 8346699"/>
              <a:gd name="connsiteY250" fmla="*/ 1193800 h 3246967"/>
              <a:gd name="connsiteX251" fmla="*/ 2923799 w 8346699"/>
              <a:gd name="connsiteY251" fmla="*/ 1219200 h 3246967"/>
              <a:gd name="connsiteX252" fmla="*/ 2885699 w 8346699"/>
              <a:gd name="connsiteY252" fmla="*/ 1244600 h 3246967"/>
              <a:gd name="connsiteX253" fmla="*/ 2834899 w 8346699"/>
              <a:gd name="connsiteY253" fmla="*/ 1257300 h 3246967"/>
              <a:gd name="connsiteX254" fmla="*/ 2796799 w 8346699"/>
              <a:gd name="connsiteY254" fmla="*/ 1308100 h 3246967"/>
              <a:gd name="connsiteX255" fmla="*/ 2758699 w 8346699"/>
              <a:gd name="connsiteY255" fmla="*/ 1320800 h 3246967"/>
              <a:gd name="connsiteX256" fmla="*/ 2733299 w 8346699"/>
              <a:gd name="connsiteY256" fmla="*/ 1358900 h 3246967"/>
              <a:gd name="connsiteX257" fmla="*/ 2657099 w 8346699"/>
              <a:gd name="connsiteY257" fmla="*/ 1435100 h 3246967"/>
              <a:gd name="connsiteX258" fmla="*/ 2631699 w 8346699"/>
              <a:gd name="connsiteY258" fmla="*/ 1498600 h 3246967"/>
              <a:gd name="connsiteX259" fmla="*/ 2618999 w 8346699"/>
              <a:gd name="connsiteY259" fmla="*/ 1562100 h 3246967"/>
              <a:gd name="connsiteX260" fmla="*/ 2580899 w 8346699"/>
              <a:gd name="connsiteY260" fmla="*/ 1612900 h 3246967"/>
              <a:gd name="connsiteX261" fmla="*/ 2542799 w 8346699"/>
              <a:gd name="connsiteY261" fmla="*/ 1689100 h 3246967"/>
              <a:gd name="connsiteX262" fmla="*/ 2517399 w 8346699"/>
              <a:gd name="connsiteY262" fmla="*/ 1828800 h 3246967"/>
              <a:gd name="connsiteX263" fmla="*/ 2504699 w 8346699"/>
              <a:gd name="connsiteY263" fmla="*/ 1866900 h 3246967"/>
              <a:gd name="connsiteX264" fmla="*/ 2491999 w 8346699"/>
              <a:gd name="connsiteY264" fmla="*/ 1943100 h 3246967"/>
              <a:gd name="connsiteX265" fmla="*/ 2466599 w 8346699"/>
              <a:gd name="connsiteY265" fmla="*/ 1981200 h 3246967"/>
              <a:gd name="connsiteX266" fmla="*/ 2441199 w 8346699"/>
              <a:gd name="connsiteY266" fmla="*/ 2057400 h 3246967"/>
              <a:gd name="connsiteX267" fmla="*/ 2390399 w 8346699"/>
              <a:gd name="connsiteY267" fmla="*/ 2146300 h 3246967"/>
              <a:gd name="connsiteX268" fmla="*/ 2352299 w 8346699"/>
              <a:gd name="connsiteY268" fmla="*/ 2222500 h 3246967"/>
              <a:gd name="connsiteX269" fmla="*/ 2326899 w 8346699"/>
              <a:gd name="connsiteY269" fmla="*/ 2273300 h 3246967"/>
              <a:gd name="connsiteX270" fmla="*/ 2250699 w 8346699"/>
              <a:gd name="connsiteY270" fmla="*/ 2336800 h 3246967"/>
              <a:gd name="connsiteX271" fmla="*/ 2237999 w 8346699"/>
              <a:gd name="connsiteY271" fmla="*/ 2374900 h 3246967"/>
              <a:gd name="connsiteX272" fmla="*/ 2149099 w 8346699"/>
              <a:gd name="connsiteY272" fmla="*/ 2438400 h 3246967"/>
              <a:gd name="connsiteX273" fmla="*/ 2072899 w 8346699"/>
              <a:gd name="connsiteY273" fmla="*/ 2501900 h 3246967"/>
              <a:gd name="connsiteX274" fmla="*/ 1996699 w 8346699"/>
              <a:gd name="connsiteY274" fmla="*/ 2527300 h 3246967"/>
              <a:gd name="connsiteX275" fmla="*/ 1945899 w 8346699"/>
              <a:gd name="connsiteY275" fmla="*/ 2552700 h 3246967"/>
              <a:gd name="connsiteX276" fmla="*/ 1844299 w 8346699"/>
              <a:gd name="connsiteY276" fmla="*/ 2565400 h 3246967"/>
              <a:gd name="connsiteX277" fmla="*/ 1628399 w 8346699"/>
              <a:gd name="connsiteY277" fmla="*/ 2552700 h 3246967"/>
              <a:gd name="connsiteX278" fmla="*/ 1552199 w 8346699"/>
              <a:gd name="connsiteY278" fmla="*/ 2489200 h 3246967"/>
              <a:gd name="connsiteX279" fmla="*/ 1488699 w 8346699"/>
              <a:gd name="connsiteY279" fmla="*/ 2374900 h 3246967"/>
              <a:gd name="connsiteX280" fmla="*/ 1475999 w 8346699"/>
              <a:gd name="connsiteY280" fmla="*/ 2311400 h 3246967"/>
              <a:gd name="connsiteX281" fmla="*/ 1450599 w 8346699"/>
              <a:gd name="connsiteY281" fmla="*/ 2273300 h 3246967"/>
              <a:gd name="connsiteX282" fmla="*/ 1412499 w 8346699"/>
              <a:gd name="connsiteY282" fmla="*/ 2197100 h 3246967"/>
              <a:gd name="connsiteX283" fmla="*/ 1399799 w 8346699"/>
              <a:gd name="connsiteY283" fmla="*/ 2019300 h 3246967"/>
              <a:gd name="connsiteX284" fmla="*/ 1374399 w 8346699"/>
              <a:gd name="connsiteY284" fmla="*/ 1943100 h 3246967"/>
              <a:gd name="connsiteX285" fmla="*/ 1361699 w 8346699"/>
              <a:gd name="connsiteY285" fmla="*/ 1752600 h 3246967"/>
              <a:gd name="connsiteX286" fmla="*/ 1336299 w 8346699"/>
              <a:gd name="connsiteY286" fmla="*/ 1651000 h 3246967"/>
              <a:gd name="connsiteX287" fmla="*/ 1298199 w 8346699"/>
              <a:gd name="connsiteY287" fmla="*/ 1498600 h 3246967"/>
              <a:gd name="connsiteX288" fmla="*/ 1272799 w 8346699"/>
              <a:gd name="connsiteY288" fmla="*/ 1435100 h 3246967"/>
              <a:gd name="connsiteX289" fmla="*/ 1260099 w 8346699"/>
              <a:gd name="connsiteY289" fmla="*/ 1397000 h 3246967"/>
              <a:gd name="connsiteX290" fmla="*/ 1196599 w 8346699"/>
              <a:gd name="connsiteY290" fmla="*/ 1320800 h 3246967"/>
              <a:gd name="connsiteX291" fmla="*/ 1171199 w 8346699"/>
              <a:gd name="connsiteY291" fmla="*/ 1282700 h 3246967"/>
              <a:gd name="connsiteX292" fmla="*/ 1094999 w 8346699"/>
              <a:gd name="connsiteY292" fmla="*/ 1206500 h 3246967"/>
              <a:gd name="connsiteX293" fmla="*/ 1056899 w 8346699"/>
              <a:gd name="connsiteY293" fmla="*/ 1104900 h 3246967"/>
              <a:gd name="connsiteX294" fmla="*/ 1044199 w 8346699"/>
              <a:gd name="connsiteY294" fmla="*/ 1066800 h 3246967"/>
              <a:gd name="connsiteX295" fmla="*/ 1006099 w 8346699"/>
              <a:gd name="connsiteY295" fmla="*/ 1016000 h 3246967"/>
              <a:gd name="connsiteX296" fmla="*/ 980699 w 8346699"/>
              <a:gd name="connsiteY296" fmla="*/ 952500 h 3246967"/>
              <a:gd name="connsiteX297" fmla="*/ 942599 w 8346699"/>
              <a:gd name="connsiteY297" fmla="*/ 863600 h 3246967"/>
              <a:gd name="connsiteX298" fmla="*/ 904499 w 8346699"/>
              <a:gd name="connsiteY298" fmla="*/ 647700 h 3246967"/>
              <a:gd name="connsiteX299" fmla="*/ 891799 w 8346699"/>
              <a:gd name="connsiteY299" fmla="*/ 609600 h 3246967"/>
              <a:gd name="connsiteX300" fmla="*/ 828299 w 8346699"/>
              <a:gd name="connsiteY300" fmla="*/ 533400 h 3246967"/>
              <a:gd name="connsiteX301" fmla="*/ 815599 w 8346699"/>
              <a:gd name="connsiteY301" fmla="*/ 495300 h 3246967"/>
              <a:gd name="connsiteX302" fmla="*/ 726699 w 8346699"/>
              <a:gd name="connsiteY302" fmla="*/ 419100 h 3246967"/>
              <a:gd name="connsiteX303" fmla="*/ 650499 w 8346699"/>
              <a:gd name="connsiteY303" fmla="*/ 368300 h 3246967"/>
              <a:gd name="connsiteX304" fmla="*/ 574299 w 8346699"/>
              <a:gd name="connsiteY304" fmla="*/ 342900 h 3246967"/>
              <a:gd name="connsiteX305" fmla="*/ 536199 w 8346699"/>
              <a:gd name="connsiteY305" fmla="*/ 330200 h 3246967"/>
              <a:gd name="connsiteX306" fmla="*/ 447299 w 8346699"/>
              <a:gd name="connsiteY306" fmla="*/ 266700 h 3246967"/>
              <a:gd name="connsiteX307" fmla="*/ 396499 w 8346699"/>
              <a:gd name="connsiteY307" fmla="*/ 241300 h 3246967"/>
              <a:gd name="connsiteX308" fmla="*/ 358399 w 8346699"/>
              <a:gd name="connsiteY308" fmla="*/ 215900 h 3246967"/>
              <a:gd name="connsiteX309" fmla="*/ 307599 w 8346699"/>
              <a:gd name="connsiteY309" fmla="*/ 190500 h 3246967"/>
              <a:gd name="connsiteX310" fmla="*/ 218699 w 8346699"/>
              <a:gd name="connsiteY310" fmla="*/ 127000 h 3246967"/>
              <a:gd name="connsiteX311" fmla="*/ 180599 w 8346699"/>
              <a:gd name="connsiteY311" fmla="*/ 114300 h 3246967"/>
              <a:gd name="connsiteX312" fmla="*/ 129799 w 8346699"/>
              <a:gd name="connsiteY312" fmla="*/ 38100 h 3246967"/>
              <a:gd name="connsiteX313" fmla="*/ 2799 w 8346699"/>
              <a:gd name="connsiteY31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65466 w 8346699"/>
              <a:gd name="connsiteY24" fmla="*/ 3086100 h 3246967"/>
              <a:gd name="connsiteX25" fmla="*/ 1958599 w 8346699"/>
              <a:gd name="connsiteY25" fmla="*/ 3111500 h 3246967"/>
              <a:gd name="connsiteX26" fmla="*/ 2364999 w 8346699"/>
              <a:gd name="connsiteY26" fmla="*/ 3136900 h 3246967"/>
              <a:gd name="connsiteX27" fmla="*/ 2669799 w 8346699"/>
              <a:gd name="connsiteY27" fmla="*/ 3162300 h 3246967"/>
              <a:gd name="connsiteX28" fmla="*/ 2885699 w 8346699"/>
              <a:gd name="connsiteY28" fmla="*/ 3175000 h 3246967"/>
              <a:gd name="connsiteX29" fmla="*/ 3406399 w 8346699"/>
              <a:gd name="connsiteY29" fmla="*/ 3149600 h 3246967"/>
              <a:gd name="connsiteX30" fmla="*/ 3533399 w 8346699"/>
              <a:gd name="connsiteY30" fmla="*/ 3124200 h 3246967"/>
              <a:gd name="connsiteX31" fmla="*/ 3609599 w 8346699"/>
              <a:gd name="connsiteY31" fmla="*/ 3098800 h 3246967"/>
              <a:gd name="connsiteX32" fmla="*/ 4104899 w 8346699"/>
              <a:gd name="connsiteY32" fmla="*/ 3073400 h 3246967"/>
              <a:gd name="connsiteX33" fmla="*/ 4282699 w 8346699"/>
              <a:gd name="connsiteY33" fmla="*/ 3048000 h 3246967"/>
              <a:gd name="connsiteX34" fmla="*/ 4358899 w 8346699"/>
              <a:gd name="connsiteY34" fmla="*/ 3035300 h 3246967"/>
              <a:gd name="connsiteX35" fmla="*/ 4435099 w 8346699"/>
              <a:gd name="connsiteY35" fmla="*/ 3009900 h 3246967"/>
              <a:gd name="connsiteX36" fmla="*/ 5044699 w 8346699"/>
              <a:gd name="connsiteY36" fmla="*/ 3022600 h 3246967"/>
              <a:gd name="connsiteX37" fmla="*/ 5120899 w 8346699"/>
              <a:gd name="connsiteY37" fmla="*/ 3048000 h 3246967"/>
              <a:gd name="connsiteX38" fmla="*/ 5273299 w 8346699"/>
              <a:gd name="connsiteY38" fmla="*/ 3060700 h 3246967"/>
              <a:gd name="connsiteX39" fmla="*/ 5451099 w 8346699"/>
              <a:gd name="connsiteY39" fmla="*/ 3086100 h 3246967"/>
              <a:gd name="connsiteX40" fmla="*/ 5819399 w 8346699"/>
              <a:gd name="connsiteY40" fmla="*/ 3098800 h 3246967"/>
              <a:gd name="connsiteX41" fmla="*/ 6225799 w 8346699"/>
              <a:gd name="connsiteY41" fmla="*/ 3124200 h 3246967"/>
              <a:gd name="connsiteX42" fmla="*/ 6301999 w 8346699"/>
              <a:gd name="connsiteY42" fmla="*/ 3187700 h 3246967"/>
              <a:gd name="connsiteX43" fmla="*/ 6759199 w 8346699"/>
              <a:gd name="connsiteY43" fmla="*/ 3175000 h 3246967"/>
              <a:gd name="connsiteX44" fmla="*/ 6809999 w 8346699"/>
              <a:gd name="connsiteY44" fmla="*/ 3149600 h 3246967"/>
              <a:gd name="connsiteX45" fmla="*/ 6873499 w 8346699"/>
              <a:gd name="connsiteY45" fmla="*/ 3136900 h 3246967"/>
              <a:gd name="connsiteX46" fmla="*/ 6784599 w 8346699"/>
              <a:gd name="connsiteY46" fmla="*/ 3098800 h 3246967"/>
              <a:gd name="connsiteX47" fmla="*/ 6644899 w 8346699"/>
              <a:gd name="connsiteY47" fmla="*/ 3086100 h 3246967"/>
              <a:gd name="connsiteX48" fmla="*/ 6543299 w 8346699"/>
              <a:gd name="connsiteY48" fmla="*/ 3073400 h 3246967"/>
              <a:gd name="connsiteX49" fmla="*/ 6276599 w 8346699"/>
              <a:gd name="connsiteY49" fmla="*/ 3048000 h 3246967"/>
              <a:gd name="connsiteX50" fmla="*/ 6225799 w 8346699"/>
              <a:gd name="connsiteY50" fmla="*/ 3022600 h 3246967"/>
              <a:gd name="connsiteX51" fmla="*/ 6301999 w 8346699"/>
              <a:gd name="connsiteY51" fmla="*/ 2971800 h 3246967"/>
              <a:gd name="connsiteX52" fmla="*/ 6479799 w 8346699"/>
              <a:gd name="connsiteY52" fmla="*/ 2946400 h 3246967"/>
              <a:gd name="connsiteX53" fmla="*/ 6594099 w 8346699"/>
              <a:gd name="connsiteY53" fmla="*/ 2908300 h 3246967"/>
              <a:gd name="connsiteX54" fmla="*/ 6644899 w 8346699"/>
              <a:gd name="connsiteY54" fmla="*/ 2895600 h 3246967"/>
              <a:gd name="connsiteX55" fmla="*/ 5946399 w 8346699"/>
              <a:gd name="connsiteY55" fmla="*/ 2870200 h 3246967"/>
              <a:gd name="connsiteX56" fmla="*/ 5857499 w 8346699"/>
              <a:gd name="connsiteY56" fmla="*/ 2857500 h 3246967"/>
              <a:gd name="connsiteX57" fmla="*/ 5666999 w 8346699"/>
              <a:gd name="connsiteY57" fmla="*/ 2844800 h 3246967"/>
              <a:gd name="connsiteX58" fmla="*/ 5209799 w 8346699"/>
              <a:gd name="connsiteY58" fmla="*/ 2832100 h 3246967"/>
              <a:gd name="connsiteX59" fmla="*/ 5146299 w 8346699"/>
              <a:gd name="connsiteY59" fmla="*/ 2819400 h 3246967"/>
              <a:gd name="connsiteX60" fmla="*/ 5108199 w 8346699"/>
              <a:gd name="connsiteY60" fmla="*/ 2806700 h 3246967"/>
              <a:gd name="connsiteX61" fmla="*/ 4587499 w 8346699"/>
              <a:gd name="connsiteY61" fmla="*/ 2819400 h 3246967"/>
              <a:gd name="connsiteX62" fmla="*/ 4485899 w 8346699"/>
              <a:gd name="connsiteY62" fmla="*/ 2832100 h 3246967"/>
              <a:gd name="connsiteX63" fmla="*/ 4244599 w 8346699"/>
              <a:gd name="connsiteY63" fmla="*/ 2870200 h 3246967"/>
              <a:gd name="connsiteX64" fmla="*/ 4028699 w 8346699"/>
              <a:gd name="connsiteY64" fmla="*/ 2882900 h 3246967"/>
              <a:gd name="connsiteX65" fmla="*/ 3520699 w 8346699"/>
              <a:gd name="connsiteY65" fmla="*/ 2870200 h 3246967"/>
              <a:gd name="connsiteX66" fmla="*/ 3482599 w 8346699"/>
              <a:gd name="connsiteY66" fmla="*/ 2857500 h 3246967"/>
              <a:gd name="connsiteX67" fmla="*/ 3355599 w 8346699"/>
              <a:gd name="connsiteY67" fmla="*/ 2870200 h 3246967"/>
              <a:gd name="connsiteX68" fmla="*/ 3330199 w 8346699"/>
              <a:gd name="connsiteY68" fmla="*/ 2908300 h 3246967"/>
              <a:gd name="connsiteX69" fmla="*/ 3304799 w 8346699"/>
              <a:gd name="connsiteY69" fmla="*/ 2997200 h 3246967"/>
              <a:gd name="connsiteX70" fmla="*/ 3190499 w 8346699"/>
              <a:gd name="connsiteY70" fmla="*/ 3060700 h 3246967"/>
              <a:gd name="connsiteX71" fmla="*/ 3114299 w 8346699"/>
              <a:gd name="connsiteY71" fmla="*/ 3098800 h 3246967"/>
              <a:gd name="connsiteX72" fmla="*/ 3012699 w 8346699"/>
              <a:gd name="connsiteY72" fmla="*/ 3086100 h 3246967"/>
              <a:gd name="connsiteX73" fmla="*/ 3025399 w 8346699"/>
              <a:gd name="connsiteY73" fmla="*/ 3035300 h 3246967"/>
              <a:gd name="connsiteX74" fmla="*/ 3076199 w 8346699"/>
              <a:gd name="connsiteY74" fmla="*/ 3022600 h 3246967"/>
              <a:gd name="connsiteX75" fmla="*/ 3114299 w 8346699"/>
              <a:gd name="connsiteY75" fmla="*/ 2997200 h 3246967"/>
              <a:gd name="connsiteX76" fmla="*/ 3190499 w 8346699"/>
              <a:gd name="connsiteY76" fmla="*/ 2971800 h 3246967"/>
              <a:gd name="connsiteX77" fmla="*/ 3266699 w 8346699"/>
              <a:gd name="connsiteY77" fmla="*/ 2933700 h 3246967"/>
              <a:gd name="connsiteX78" fmla="*/ 3304799 w 8346699"/>
              <a:gd name="connsiteY78" fmla="*/ 2908300 h 3246967"/>
              <a:gd name="connsiteX79" fmla="*/ 3330199 w 8346699"/>
              <a:gd name="connsiteY79" fmla="*/ 2870200 h 3246967"/>
              <a:gd name="connsiteX80" fmla="*/ 3368299 w 8346699"/>
              <a:gd name="connsiteY80" fmla="*/ 2857500 h 3246967"/>
              <a:gd name="connsiteX81" fmla="*/ 3406399 w 8346699"/>
              <a:gd name="connsiteY81" fmla="*/ 2832100 h 3246967"/>
              <a:gd name="connsiteX82" fmla="*/ 3660399 w 8346699"/>
              <a:gd name="connsiteY82" fmla="*/ 2806700 h 3246967"/>
              <a:gd name="connsiteX83" fmla="*/ 3761999 w 8346699"/>
              <a:gd name="connsiteY83" fmla="*/ 2781300 h 3246967"/>
              <a:gd name="connsiteX84" fmla="*/ 3838199 w 8346699"/>
              <a:gd name="connsiteY84" fmla="*/ 2755900 h 3246967"/>
              <a:gd name="connsiteX85" fmla="*/ 3876299 w 8346699"/>
              <a:gd name="connsiteY85" fmla="*/ 2730500 h 3246967"/>
              <a:gd name="connsiteX86" fmla="*/ 3927099 w 8346699"/>
              <a:gd name="connsiteY86" fmla="*/ 2717800 h 3246967"/>
              <a:gd name="connsiteX87" fmla="*/ 3965199 w 8346699"/>
              <a:gd name="connsiteY87" fmla="*/ 2705100 h 3246967"/>
              <a:gd name="connsiteX88" fmla="*/ 3990599 w 8346699"/>
              <a:gd name="connsiteY88" fmla="*/ 2667000 h 3246967"/>
              <a:gd name="connsiteX89" fmla="*/ 3927099 w 8346699"/>
              <a:gd name="connsiteY89" fmla="*/ 2654300 h 3246967"/>
              <a:gd name="connsiteX90" fmla="*/ 3876299 w 8346699"/>
              <a:gd name="connsiteY90" fmla="*/ 2641600 h 3246967"/>
              <a:gd name="connsiteX91" fmla="*/ 3800099 w 8346699"/>
              <a:gd name="connsiteY91" fmla="*/ 2616200 h 3246967"/>
              <a:gd name="connsiteX92" fmla="*/ 3787399 w 8346699"/>
              <a:gd name="connsiteY92" fmla="*/ 2578100 h 3246967"/>
              <a:gd name="connsiteX93" fmla="*/ 3698499 w 8346699"/>
              <a:gd name="connsiteY93" fmla="*/ 2463800 h 3246967"/>
              <a:gd name="connsiteX94" fmla="*/ 3660399 w 8346699"/>
              <a:gd name="connsiteY94" fmla="*/ 2438400 h 3246967"/>
              <a:gd name="connsiteX95" fmla="*/ 3927099 w 8346699"/>
              <a:gd name="connsiteY95" fmla="*/ 2400300 h 3246967"/>
              <a:gd name="connsiteX96" fmla="*/ 4003299 w 8346699"/>
              <a:gd name="connsiteY96" fmla="*/ 2336800 h 3246967"/>
              <a:gd name="connsiteX97" fmla="*/ 4054099 w 8346699"/>
              <a:gd name="connsiteY97" fmla="*/ 2260600 h 3246967"/>
              <a:gd name="connsiteX98" fmla="*/ 4117599 w 8346699"/>
              <a:gd name="connsiteY98" fmla="*/ 2184400 h 3246967"/>
              <a:gd name="connsiteX99" fmla="*/ 4168399 w 8346699"/>
              <a:gd name="connsiteY99" fmla="*/ 2133600 h 3246967"/>
              <a:gd name="connsiteX100" fmla="*/ 4219199 w 8346699"/>
              <a:gd name="connsiteY100" fmla="*/ 2082800 h 3246967"/>
              <a:gd name="connsiteX101" fmla="*/ 4244599 w 8346699"/>
              <a:gd name="connsiteY101" fmla="*/ 2044700 h 3246967"/>
              <a:gd name="connsiteX102" fmla="*/ 4282699 w 8346699"/>
              <a:gd name="connsiteY102" fmla="*/ 2006600 h 3246967"/>
              <a:gd name="connsiteX103" fmla="*/ 4295399 w 8346699"/>
              <a:gd name="connsiteY103" fmla="*/ 1968500 h 3246967"/>
              <a:gd name="connsiteX104" fmla="*/ 4358899 w 8346699"/>
              <a:gd name="connsiteY104" fmla="*/ 1892300 h 3246967"/>
              <a:gd name="connsiteX105" fmla="*/ 4384299 w 8346699"/>
              <a:gd name="connsiteY105" fmla="*/ 1854200 h 3246967"/>
              <a:gd name="connsiteX106" fmla="*/ 4473199 w 8346699"/>
              <a:gd name="connsiteY106" fmla="*/ 1765300 h 3246967"/>
              <a:gd name="connsiteX107" fmla="*/ 4574799 w 8346699"/>
              <a:gd name="connsiteY107" fmla="*/ 1651000 h 3246967"/>
              <a:gd name="connsiteX108" fmla="*/ 4612899 w 8346699"/>
              <a:gd name="connsiteY108" fmla="*/ 1638300 h 3246967"/>
              <a:gd name="connsiteX109" fmla="*/ 4689099 w 8346699"/>
              <a:gd name="connsiteY109" fmla="*/ 1600200 h 3246967"/>
              <a:gd name="connsiteX110" fmla="*/ 4739899 w 8346699"/>
              <a:gd name="connsiteY110" fmla="*/ 1612900 h 3246967"/>
              <a:gd name="connsiteX111" fmla="*/ 4765299 w 8346699"/>
              <a:gd name="connsiteY111" fmla="*/ 1689100 h 3246967"/>
              <a:gd name="connsiteX112" fmla="*/ 4777999 w 8346699"/>
              <a:gd name="connsiteY112" fmla="*/ 1727200 h 3246967"/>
              <a:gd name="connsiteX113" fmla="*/ 4790699 w 8346699"/>
              <a:gd name="connsiteY113" fmla="*/ 1765300 h 3246967"/>
              <a:gd name="connsiteX114" fmla="*/ 4841499 w 8346699"/>
              <a:gd name="connsiteY114" fmla="*/ 1841500 h 3246967"/>
              <a:gd name="connsiteX115" fmla="*/ 4879599 w 8346699"/>
              <a:gd name="connsiteY115" fmla="*/ 1930400 h 3246967"/>
              <a:gd name="connsiteX116" fmla="*/ 4892299 w 8346699"/>
              <a:gd name="connsiteY116" fmla="*/ 1981200 h 3246967"/>
              <a:gd name="connsiteX117" fmla="*/ 4917699 w 8346699"/>
              <a:gd name="connsiteY117" fmla="*/ 2019300 h 3246967"/>
              <a:gd name="connsiteX118" fmla="*/ 4930399 w 8346699"/>
              <a:gd name="connsiteY118" fmla="*/ 2057400 h 3246967"/>
              <a:gd name="connsiteX119" fmla="*/ 4955799 w 8346699"/>
              <a:gd name="connsiteY119" fmla="*/ 2108200 h 3246967"/>
              <a:gd name="connsiteX120" fmla="*/ 4981199 w 8346699"/>
              <a:gd name="connsiteY120" fmla="*/ 2146300 h 3246967"/>
              <a:gd name="connsiteX121" fmla="*/ 5070099 w 8346699"/>
              <a:gd name="connsiteY121" fmla="*/ 2171700 h 3246967"/>
              <a:gd name="connsiteX122" fmla="*/ 5120899 w 8346699"/>
              <a:gd name="connsiteY122" fmla="*/ 2197100 h 3246967"/>
              <a:gd name="connsiteX123" fmla="*/ 5158999 w 8346699"/>
              <a:gd name="connsiteY123" fmla="*/ 2413000 h 3246967"/>
              <a:gd name="connsiteX124" fmla="*/ 5209799 w 8346699"/>
              <a:gd name="connsiteY124" fmla="*/ 2489200 h 3246967"/>
              <a:gd name="connsiteX125" fmla="*/ 5336799 w 8346699"/>
              <a:gd name="connsiteY125" fmla="*/ 2514600 h 3246967"/>
              <a:gd name="connsiteX126" fmla="*/ 5628899 w 8346699"/>
              <a:gd name="connsiteY126" fmla="*/ 2527300 h 3246967"/>
              <a:gd name="connsiteX127" fmla="*/ 5705099 w 8346699"/>
              <a:gd name="connsiteY127" fmla="*/ 2552700 h 3246967"/>
              <a:gd name="connsiteX128" fmla="*/ 5717799 w 8346699"/>
              <a:gd name="connsiteY128" fmla="*/ 2590800 h 3246967"/>
              <a:gd name="connsiteX129" fmla="*/ 5781299 w 8346699"/>
              <a:gd name="connsiteY129" fmla="*/ 2616200 h 3246967"/>
              <a:gd name="connsiteX130" fmla="*/ 5908299 w 8346699"/>
              <a:gd name="connsiteY130" fmla="*/ 2641600 h 3246967"/>
              <a:gd name="connsiteX131" fmla="*/ 6543299 w 8346699"/>
              <a:gd name="connsiteY131" fmla="*/ 2628900 h 3246967"/>
              <a:gd name="connsiteX132" fmla="*/ 6682999 w 8346699"/>
              <a:gd name="connsiteY132" fmla="*/ 2603500 h 3246967"/>
              <a:gd name="connsiteX133" fmla="*/ 6771899 w 8346699"/>
              <a:gd name="connsiteY133" fmla="*/ 2590800 h 3246967"/>
              <a:gd name="connsiteX134" fmla="*/ 6835399 w 8346699"/>
              <a:gd name="connsiteY134" fmla="*/ 2603500 h 3246967"/>
              <a:gd name="connsiteX135" fmla="*/ 6809999 w 8346699"/>
              <a:gd name="connsiteY135" fmla="*/ 2641600 h 3246967"/>
              <a:gd name="connsiteX136" fmla="*/ 6771899 w 8346699"/>
              <a:gd name="connsiteY136" fmla="*/ 2654300 h 3246967"/>
              <a:gd name="connsiteX137" fmla="*/ 7051299 w 8346699"/>
              <a:gd name="connsiteY137" fmla="*/ 2641600 h 3246967"/>
              <a:gd name="connsiteX138" fmla="*/ 7076699 w 8346699"/>
              <a:gd name="connsiteY138" fmla="*/ 2603500 h 3246967"/>
              <a:gd name="connsiteX139" fmla="*/ 7114799 w 8346699"/>
              <a:gd name="connsiteY139" fmla="*/ 2578100 h 3246967"/>
              <a:gd name="connsiteX140" fmla="*/ 7127499 w 8346699"/>
              <a:gd name="connsiteY140" fmla="*/ 2540000 h 3246967"/>
              <a:gd name="connsiteX141" fmla="*/ 7216399 w 8346699"/>
              <a:gd name="connsiteY141" fmla="*/ 2425700 h 3246967"/>
              <a:gd name="connsiteX142" fmla="*/ 7254499 w 8346699"/>
              <a:gd name="connsiteY142" fmla="*/ 2349500 h 3246967"/>
              <a:gd name="connsiteX143" fmla="*/ 7343399 w 8346699"/>
              <a:gd name="connsiteY143" fmla="*/ 2286000 h 3246967"/>
              <a:gd name="connsiteX144" fmla="*/ 7394199 w 8346699"/>
              <a:gd name="connsiteY144" fmla="*/ 2247900 h 3246967"/>
              <a:gd name="connsiteX145" fmla="*/ 7470399 w 8346699"/>
              <a:gd name="connsiteY145" fmla="*/ 2184400 h 3246967"/>
              <a:gd name="connsiteX146" fmla="*/ 7508499 w 8346699"/>
              <a:gd name="connsiteY146" fmla="*/ 2171700 h 3246967"/>
              <a:gd name="connsiteX147" fmla="*/ 7610099 w 8346699"/>
              <a:gd name="connsiteY147" fmla="*/ 2133600 h 3246967"/>
              <a:gd name="connsiteX148" fmla="*/ 7635499 w 8346699"/>
              <a:gd name="connsiteY148" fmla="*/ 2095500 h 3246967"/>
              <a:gd name="connsiteX149" fmla="*/ 7686299 w 8346699"/>
              <a:gd name="connsiteY149" fmla="*/ 2082800 h 3246967"/>
              <a:gd name="connsiteX150" fmla="*/ 7724399 w 8346699"/>
              <a:gd name="connsiteY150" fmla="*/ 2057400 h 3246967"/>
              <a:gd name="connsiteX151" fmla="*/ 7762499 w 8346699"/>
              <a:gd name="connsiteY151" fmla="*/ 2044700 h 3246967"/>
              <a:gd name="connsiteX152" fmla="*/ 7800599 w 8346699"/>
              <a:gd name="connsiteY152" fmla="*/ 2019300 h 3246967"/>
              <a:gd name="connsiteX153" fmla="*/ 7838699 w 8346699"/>
              <a:gd name="connsiteY153" fmla="*/ 1981200 h 3246967"/>
              <a:gd name="connsiteX154" fmla="*/ 7940299 w 8346699"/>
              <a:gd name="connsiteY154" fmla="*/ 1943100 h 3246967"/>
              <a:gd name="connsiteX155" fmla="*/ 7978399 w 8346699"/>
              <a:gd name="connsiteY155" fmla="*/ 1905000 h 3246967"/>
              <a:gd name="connsiteX156" fmla="*/ 8079999 w 8346699"/>
              <a:gd name="connsiteY156" fmla="*/ 1854200 h 3246967"/>
              <a:gd name="connsiteX157" fmla="*/ 8105399 w 8346699"/>
              <a:gd name="connsiteY157" fmla="*/ 1816100 h 3246967"/>
              <a:gd name="connsiteX158" fmla="*/ 8156199 w 8346699"/>
              <a:gd name="connsiteY158" fmla="*/ 1803400 h 3246967"/>
              <a:gd name="connsiteX159" fmla="*/ 8346699 w 8346699"/>
              <a:gd name="connsiteY159" fmla="*/ 1765300 h 3246967"/>
              <a:gd name="connsiteX160" fmla="*/ 8283199 w 8346699"/>
              <a:gd name="connsiteY160" fmla="*/ 1752600 h 3246967"/>
              <a:gd name="connsiteX161" fmla="*/ 8245099 w 8346699"/>
              <a:gd name="connsiteY161" fmla="*/ 1739900 h 3246967"/>
              <a:gd name="connsiteX162" fmla="*/ 8156199 w 8346699"/>
              <a:gd name="connsiteY162" fmla="*/ 1727200 h 3246967"/>
              <a:gd name="connsiteX163" fmla="*/ 8079999 w 8346699"/>
              <a:gd name="connsiteY163" fmla="*/ 1714500 h 3246967"/>
              <a:gd name="connsiteX164" fmla="*/ 7889499 w 8346699"/>
              <a:gd name="connsiteY164" fmla="*/ 1727200 h 3246967"/>
              <a:gd name="connsiteX165" fmla="*/ 7851399 w 8346699"/>
              <a:gd name="connsiteY165" fmla="*/ 1752600 h 3246967"/>
              <a:gd name="connsiteX166" fmla="*/ 7813299 w 8346699"/>
              <a:gd name="connsiteY166" fmla="*/ 1765300 h 3246967"/>
              <a:gd name="connsiteX167" fmla="*/ 7737099 w 8346699"/>
              <a:gd name="connsiteY167" fmla="*/ 1803400 h 3246967"/>
              <a:gd name="connsiteX168" fmla="*/ 7622799 w 8346699"/>
              <a:gd name="connsiteY168" fmla="*/ 1905000 h 3246967"/>
              <a:gd name="connsiteX169" fmla="*/ 7521199 w 8346699"/>
              <a:gd name="connsiteY169" fmla="*/ 2057400 h 3246967"/>
              <a:gd name="connsiteX170" fmla="*/ 7495799 w 8346699"/>
              <a:gd name="connsiteY170" fmla="*/ 2095500 h 3246967"/>
              <a:gd name="connsiteX171" fmla="*/ 7406899 w 8346699"/>
              <a:gd name="connsiteY171" fmla="*/ 2171700 h 3246967"/>
              <a:gd name="connsiteX172" fmla="*/ 7368799 w 8346699"/>
              <a:gd name="connsiteY172" fmla="*/ 2197100 h 3246967"/>
              <a:gd name="connsiteX173" fmla="*/ 7292599 w 8346699"/>
              <a:gd name="connsiteY173" fmla="*/ 2247900 h 3246967"/>
              <a:gd name="connsiteX174" fmla="*/ 7216399 w 8346699"/>
              <a:gd name="connsiteY174" fmla="*/ 2324100 h 3246967"/>
              <a:gd name="connsiteX175" fmla="*/ 7178299 w 8346699"/>
              <a:gd name="connsiteY175" fmla="*/ 2362200 h 3246967"/>
              <a:gd name="connsiteX176" fmla="*/ 7140199 w 8346699"/>
              <a:gd name="connsiteY176" fmla="*/ 2413000 h 3246967"/>
              <a:gd name="connsiteX177" fmla="*/ 7051299 w 8346699"/>
              <a:gd name="connsiteY177" fmla="*/ 2527300 h 3246967"/>
              <a:gd name="connsiteX178" fmla="*/ 7000499 w 8346699"/>
              <a:gd name="connsiteY178" fmla="*/ 2540000 h 3246967"/>
              <a:gd name="connsiteX179" fmla="*/ 6619499 w 8346699"/>
              <a:gd name="connsiteY179" fmla="*/ 2552700 h 3246967"/>
              <a:gd name="connsiteX180" fmla="*/ 6568699 w 8346699"/>
              <a:gd name="connsiteY180" fmla="*/ 2540000 h 3246967"/>
              <a:gd name="connsiteX181" fmla="*/ 6301999 w 8346699"/>
              <a:gd name="connsiteY181" fmla="*/ 2514600 h 3246967"/>
              <a:gd name="connsiteX182" fmla="*/ 6225799 w 8346699"/>
              <a:gd name="connsiteY182" fmla="*/ 2501900 h 3246967"/>
              <a:gd name="connsiteX183" fmla="*/ 6149599 w 8346699"/>
              <a:gd name="connsiteY183" fmla="*/ 2476500 h 3246967"/>
              <a:gd name="connsiteX184" fmla="*/ 6022599 w 8346699"/>
              <a:gd name="connsiteY184" fmla="*/ 2438400 h 3246967"/>
              <a:gd name="connsiteX185" fmla="*/ 5984499 w 8346699"/>
              <a:gd name="connsiteY185" fmla="*/ 2413000 h 3246967"/>
              <a:gd name="connsiteX186" fmla="*/ 5933699 w 8346699"/>
              <a:gd name="connsiteY186" fmla="*/ 2400300 h 3246967"/>
              <a:gd name="connsiteX187" fmla="*/ 5832099 w 8346699"/>
              <a:gd name="connsiteY187" fmla="*/ 2349500 h 3246967"/>
              <a:gd name="connsiteX188" fmla="*/ 5806699 w 8346699"/>
              <a:gd name="connsiteY188" fmla="*/ 2311400 h 3246967"/>
              <a:gd name="connsiteX189" fmla="*/ 5768599 w 8346699"/>
              <a:gd name="connsiteY189" fmla="*/ 2273300 h 3246967"/>
              <a:gd name="connsiteX190" fmla="*/ 5755899 w 8346699"/>
              <a:gd name="connsiteY190" fmla="*/ 2235200 h 3246967"/>
              <a:gd name="connsiteX191" fmla="*/ 5692399 w 8346699"/>
              <a:gd name="connsiteY191" fmla="*/ 2171700 h 3246967"/>
              <a:gd name="connsiteX192" fmla="*/ 5641599 w 8346699"/>
              <a:gd name="connsiteY192" fmla="*/ 2095500 h 3246967"/>
              <a:gd name="connsiteX193" fmla="*/ 5616199 w 8346699"/>
              <a:gd name="connsiteY193" fmla="*/ 2057400 h 3246967"/>
              <a:gd name="connsiteX194" fmla="*/ 5387599 w 8346699"/>
              <a:gd name="connsiteY194" fmla="*/ 2044700 h 3246967"/>
              <a:gd name="connsiteX195" fmla="*/ 5324099 w 8346699"/>
              <a:gd name="connsiteY195" fmla="*/ 2019300 h 3246967"/>
              <a:gd name="connsiteX196" fmla="*/ 5235199 w 8346699"/>
              <a:gd name="connsiteY196" fmla="*/ 2006600 h 3246967"/>
              <a:gd name="connsiteX197" fmla="*/ 5158999 w 8346699"/>
              <a:gd name="connsiteY197" fmla="*/ 1943100 h 3246967"/>
              <a:gd name="connsiteX198" fmla="*/ 5120899 w 8346699"/>
              <a:gd name="connsiteY198" fmla="*/ 1917700 h 3246967"/>
              <a:gd name="connsiteX199" fmla="*/ 5095499 w 8346699"/>
              <a:gd name="connsiteY199" fmla="*/ 1866900 h 3246967"/>
              <a:gd name="connsiteX200" fmla="*/ 5082799 w 8346699"/>
              <a:gd name="connsiteY200" fmla="*/ 1816100 h 3246967"/>
              <a:gd name="connsiteX201" fmla="*/ 5057399 w 8346699"/>
              <a:gd name="connsiteY201" fmla="*/ 1752600 h 3246967"/>
              <a:gd name="connsiteX202" fmla="*/ 5044699 w 8346699"/>
              <a:gd name="connsiteY202" fmla="*/ 1511300 h 3246967"/>
              <a:gd name="connsiteX203" fmla="*/ 5031999 w 8346699"/>
              <a:gd name="connsiteY203" fmla="*/ 1422400 h 3246967"/>
              <a:gd name="connsiteX204" fmla="*/ 5019299 w 8346699"/>
              <a:gd name="connsiteY204" fmla="*/ 1270000 h 3246967"/>
              <a:gd name="connsiteX205" fmla="*/ 4993899 w 8346699"/>
              <a:gd name="connsiteY205" fmla="*/ 1104900 h 3246967"/>
              <a:gd name="connsiteX206" fmla="*/ 4930399 w 8346699"/>
              <a:gd name="connsiteY206" fmla="*/ 1028700 h 3246967"/>
              <a:gd name="connsiteX207" fmla="*/ 4841499 w 8346699"/>
              <a:gd name="connsiteY207" fmla="*/ 927100 h 3246967"/>
              <a:gd name="connsiteX208" fmla="*/ 4790699 w 8346699"/>
              <a:gd name="connsiteY208" fmla="*/ 876300 h 3246967"/>
              <a:gd name="connsiteX209" fmla="*/ 4765299 w 8346699"/>
              <a:gd name="connsiteY209" fmla="*/ 838200 h 3246967"/>
              <a:gd name="connsiteX210" fmla="*/ 4638299 w 8346699"/>
              <a:gd name="connsiteY210" fmla="*/ 800100 h 3246967"/>
              <a:gd name="connsiteX211" fmla="*/ 4511299 w 8346699"/>
              <a:gd name="connsiteY211" fmla="*/ 812800 h 3246967"/>
              <a:gd name="connsiteX212" fmla="*/ 4473199 w 8346699"/>
              <a:gd name="connsiteY212" fmla="*/ 825500 h 3246967"/>
              <a:gd name="connsiteX213" fmla="*/ 4409699 w 8346699"/>
              <a:gd name="connsiteY213" fmla="*/ 901700 h 3246967"/>
              <a:gd name="connsiteX214" fmla="*/ 4396999 w 8346699"/>
              <a:gd name="connsiteY214" fmla="*/ 939800 h 3246967"/>
              <a:gd name="connsiteX215" fmla="*/ 4371599 w 8346699"/>
              <a:gd name="connsiteY215" fmla="*/ 977900 h 3246967"/>
              <a:gd name="connsiteX216" fmla="*/ 4320799 w 8346699"/>
              <a:gd name="connsiteY216" fmla="*/ 1092200 h 3246967"/>
              <a:gd name="connsiteX217" fmla="*/ 4308099 w 8346699"/>
              <a:gd name="connsiteY217" fmla="*/ 1155700 h 3246967"/>
              <a:gd name="connsiteX218" fmla="*/ 4282699 w 8346699"/>
              <a:gd name="connsiteY218" fmla="*/ 1308100 h 3246967"/>
              <a:gd name="connsiteX219" fmla="*/ 4269999 w 8346699"/>
              <a:gd name="connsiteY219" fmla="*/ 1346200 h 3246967"/>
              <a:gd name="connsiteX220" fmla="*/ 4244599 w 8346699"/>
              <a:gd name="connsiteY220" fmla="*/ 1384300 h 3246967"/>
              <a:gd name="connsiteX221" fmla="*/ 4231899 w 8346699"/>
              <a:gd name="connsiteY221" fmla="*/ 1447800 h 3246967"/>
              <a:gd name="connsiteX222" fmla="*/ 4219199 w 8346699"/>
              <a:gd name="connsiteY222" fmla="*/ 1524000 h 3246967"/>
              <a:gd name="connsiteX223" fmla="*/ 4193799 w 8346699"/>
              <a:gd name="connsiteY223" fmla="*/ 1600200 h 3246967"/>
              <a:gd name="connsiteX224" fmla="*/ 4181099 w 8346699"/>
              <a:gd name="connsiteY224" fmla="*/ 1651000 h 3246967"/>
              <a:gd name="connsiteX225" fmla="*/ 4155699 w 8346699"/>
              <a:gd name="connsiteY225" fmla="*/ 1816100 h 3246967"/>
              <a:gd name="connsiteX226" fmla="*/ 4142999 w 8346699"/>
              <a:gd name="connsiteY226" fmla="*/ 1854200 h 3246967"/>
              <a:gd name="connsiteX227" fmla="*/ 4130299 w 8346699"/>
              <a:gd name="connsiteY227" fmla="*/ 1905000 h 3246967"/>
              <a:gd name="connsiteX228" fmla="*/ 4104899 w 8346699"/>
              <a:gd name="connsiteY228" fmla="*/ 2070100 h 3246967"/>
              <a:gd name="connsiteX229" fmla="*/ 4092199 w 8346699"/>
              <a:gd name="connsiteY229" fmla="*/ 2108200 h 3246967"/>
              <a:gd name="connsiteX230" fmla="*/ 4015999 w 8346699"/>
              <a:gd name="connsiteY230" fmla="*/ 2184400 h 3246967"/>
              <a:gd name="connsiteX231" fmla="*/ 3939799 w 8346699"/>
              <a:gd name="connsiteY231" fmla="*/ 2235200 h 3246967"/>
              <a:gd name="connsiteX232" fmla="*/ 3901699 w 8346699"/>
              <a:gd name="connsiteY232" fmla="*/ 2197100 h 3246967"/>
              <a:gd name="connsiteX233" fmla="*/ 3838199 w 8346699"/>
              <a:gd name="connsiteY233" fmla="*/ 2108200 h 3246967"/>
              <a:gd name="connsiteX234" fmla="*/ 3800099 w 8346699"/>
              <a:gd name="connsiteY234" fmla="*/ 2006600 h 3246967"/>
              <a:gd name="connsiteX235" fmla="*/ 3787399 w 8346699"/>
              <a:gd name="connsiteY235" fmla="*/ 1955800 h 3246967"/>
              <a:gd name="connsiteX236" fmla="*/ 3749299 w 8346699"/>
              <a:gd name="connsiteY236" fmla="*/ 1917700 h 3246967"/>
              <a:gd name="connsiteX237" fmla="*/ 3685799 w 8346699"/>
              <a:gd name="connsiteY237" fmla="*/ 1841500 h 3246967"/>
              <a:gd name="connsiteX238" fmla="*/ 3673099 w 8346699"/>
              <a:gd name="connsiteY238" fmla="*/ 1803400 h 3246967"/>
              <a:gd name="connsiteX239" fmla="*/ 3634999 w 8346699"/>
              <a:gd name="connsiteY239" fmla="*/ 1790700 h 3246967"/>
              <a:gd name="connsiteX240" fmla="*/ 3596899 w 8346699"/>
              <a:gd name="connsiteY240" fmla="*/ 1752600 h 3246967"/>
              <a:gd name="connsiteX241" fmla="*/ 3546099 w 8346699"/>
              <a:gd name="connsiteY241" fmla="*/ 1676400 h 3246967"/>
              <a:gd name="connsiteX242" fmla="*/ 3533399 w 8346699"/>
              <a:gd name="connsiteY242" fmla="*/ 1638300 h 3246967"/>
              <a:gd name="connsiteX243" fmla="*/ 3495299 w 8346699"/>
              <a:gd name="connsiteY243" fmla="*/ 1587500 h 3246967"/>
              <a:gd name="connsiteX244" fmla="*/ 3457199 w 8346699"/>
              <a:gd name="connsiteY244" fmla="*/ 1485900 h 3246967"/>
              <a:gd name="connsiteX245" fmla="*/ 3419099 w 8346699"/>
              <a:gd name="connsiteY245" fmla="*/ 1422400 h 3246967"/>
              <a:gd name="connsiteX246" fmla="*/ 3380999 w 8346699"/>
              <a:gd name="connsiteY246" fmla="*/ 1320800 h 3246967"/>
              <a:gd name="connsiteX247" fmla="*/ 3317499 w 8346699"/>
              <a:gd name="connsiteY247" fmla="*/ 1193800 h 3246967"/>
              <a:gd name="connsiteX248" fmla="*/ 3203199 w 8346699"/>
              <a:gd name="connsiteY248" fmla="*/ 1143000 h 3246967"/>
              <a:gd name="connsiteX249" fmla="*/ 3165099 w 8346699"/>
              <a:gd name="connsiteY249" fmla="*/ 1130300 h 3246967"/>
              <a:gd name="connsiteX250" fmla="*/ 3012699 w 8346699"/>
              <a:gd name="connsiteY250" fmla="*/ 1168400 h 3246967"/>
              <a:gd name="connsiteX251" fmla="*/ 2974599 w 8346699"/>
              <a:gd name="connsiteY251" fmla="*/ 1193800 h 3246967"/>
              <a:gd name="connsiteX252" fmla="*/ 2923799 w 8346699"/>
              <a:gd name="connsiteY252" fmla="*/ 1219200 h 3246967"/>
              <a:gd name="connsiteX253" fmla="*/ 2885699 w 8346699"/>
              <a:gd name="connsiteY253" fmla="*/ 1244600 h 3246967"/>
              <a:gd name="connsiteX254" fmla="*/ 2834899 w 8346699"/>
              <a:gd name="connsiteY254" fmla="*/ 1257300 h 3246967"/>
              <a:gd name="connsiteX255" fmla="*/ 2796799 w 8346699"/>
              <a:gd name="connsiteY255" fmla="*/ 1308100 h 3246967"/>
              <a:gd name="connsiteX256" fmla="*/ 2758699 w 8346699"/>
              <a:gd name="connsiteY256" fmla="*/ 1320800 h 3246967"/>
              <a:gd name="connsiteX257" fmla="*/ 2733299 w 8346699"/>
              <a:gd name="connsiteY257" fmla="*/ 1358900 h 3246967"/>
              <a:gd name="connsiteX258" fmla="*/ 2657099 w 8346699"/>
              <a:gd name="connsiteY258" fmla="*/ 1435100 h 3246967"/>
              <a:gd name="connsiteX259" fmla="*/ 2631699 w 8346699"/>
              <a:gd name="connsiteY259" fmla="*/ 1498600 h 3246967"/>
              <a:gd name="connsiteX260" fmla="*/ 2618999 w 8346699"/>
              <a:gd name="connsiteY260" fmla="*/ 1562100 h 3246967"/>
              <a:gd name="connsiteX261" fmla="*/ 2580899 w 8346699"/>
              <a:gd name="connsiteY261" fmla="*/ 1612900 h 3246967"/>
              <a:gd name="connsiteX262" fmla="*/ 2542799 w 8346699"/>
              <a:gd name="connsiteY262" fmla="*/ 1689100 h 3246967"/>
              <a:gd name="connsiteX263" fmla="*/ 2517399 w 8346699"/>
              <a:gd name="connsiteY263" fmla="*/ 1828800 h 3246967"/>
              <a:gd name="connsiteX264" fmla="*/ 2504699 w 8346699"/>
              <a:gd name="connsiteY264" fmla="*/ 1866900 h 3246967"/>
              <a:gd name="connsiteX265" fmla="*/ 2491999 w 8346699"/>
              <a:gd name="connsiteY265" fmla="*/ 1943100 h 3246967"/>
              <a:gd name="connsiteX266" fmla="*/ 2466599 w 8346699"/>
              <a:gd name="connsiteY266" fmla="*/ 1981200 h 3246967"/>
              <a:gd name="connsiteX267" fmla="*/ 2441199 w 8346699"/>
              <a:gd name="connsiteY267" fmla="*/ 2057400 h 3246967"/>
              <a:gd name="connsiteX268" fmla="*/ 2390399 w 8346699"/>
              <a:gd name="connsiteY268" fmla="*/ 2146300 h 3246967"/>
              <a:gd name="connsiteX269" fmla="*/ 2352299 w 8346699"/>
              <a:gd name="connsiteY269" fmla="*/ 2222500 h 3246967"/>
              <a:gd name="connsiteX270" fmla="*/ 2326899 w 8346699"/>
              <a:gd name="connsiteY270" fmla="*/ 2273300 h 3246967"/>
              <a:gd name="connsiteX271" fmla="*/ 2250699 w 8346699"/>
              <a:gd name="connsiteY271" fmla="*/ 2336800 h 3246967"/>
              <a:gd name="connsiteX272" fmla="*/ 2237999 w 8346699"/>
              <a:gd name="connsiteY272" fmla="*/ 2374900 h 3246967"/>
              <a:gd name="connsiteX273" fmla="*/ 2149099 w 8346699"/>
              <a:gd name="connsiteY273" fmla="*/ 2438400 h 3246967"/>
              <a:gd name="connsiteX274" fmla="*/ 2072899 w 8346699"/>
              <a:gd name="connsiteY274" fmla="*/ 2501900 h 3246967"/>
              <a:gd name="connsiteX275" fmla="*/ 1996699 w 8346699"/>
              <a:gd name="connsiteY275" fmla="*/ 2527300 h 3246967"/>
              <a:gd name="connsiteX276" fmla="*/ 1945899 w 8346699"/>
              <a:gd name="connsiteY276" fmla="*/ 2552700 h 3246967"/>
              <a:gd name="connsiteX277" fmla="*/ 1844299 w 8346699"/>
              <a:gd name="connsiteY277" fmla="*/ 2565400 h 3246967"/>
              <a:gd name="connsiteX278" fmla="*/ 1628399 w 8346699"/>
              <a:gd name="connsiteY278" fmla="*/ 2552700 h 3246967"/>
              <a:gd name="connsiteX279" fmla="*/ 1552199 w 8346699"/>
              <a:gd name="connsiteY279" fmla="*/ 2489200 h 3246967"/>
              <a:gd name="connsiteX280" fmla="*/ 1488699 w 8346699"/>
              <a:gd name="connsiteY280" fmla="*/ 2374900 h 3246967"/>
              <a:gd name="connsiteX281" fmla="*/ 1475999 w 8346699"/>
              <a:gd name="connsiteY281" fmla="*/ 2311400 h 3246967"/>
              <a:gd name="connsiteX282" fmla="*/ 1450599 w 8346699"/>
              <a:gd name="connsiteY282" fmla="*/ 2273300 h 3246967"/>
              <a:gd name="connsiteX283" fmla="*/ 1412499 w 8346699"/>
              <a:gd name="connsiteY283" fmla="*/ 2197100 h 3246967"/>
              <a:gd name="connsiteX284" fmla="*/ 1399799 w 8346699"/>
              <a:gd name="connsiteY284" fmla="*/ 2019300 h 3246967"/>
              <a:gd name="connsiteX285" fmla="*/ 1374399 w 8346699"/>
              <a:gd name="connsiteY285" fmla="*/ 1943100 h 3246967"/>
              <a:gd name="connsiteX286" fmla="*/ 1361699 w 8346699"/>
              <a:gd name="connsiteY286" fmla="*/ 1752600 h 3246967"/>
              <a:gd name="connsiteX287" fmla="*/ 1336299 w 8346699"/>
              <a:gd name="connsiteY287" fmla="*/ 1651000 h 3246967"/>
              <a:gd name="connsiteX288" fmla="*/ 1298199 w 8346699"/>
              <a:gd name="connsiteY288" fmla="*/ 1498600 h 3246967"/>
              <a:gd name="connsiteX289" fmla="*/ 1272799 w 8346699"/>
              <a:gd name="connsiteY289" fmla="*/ 1435100 h 3246967"/>
              <a:gd name="connsiteX290" fmla="*/ 1260099 w 8346699"/>
              <a:gd name="connsiteY290" fmla="*/ 1397000 h 3246967"/>
              <a:gd name="connsiteX291" fmla="*/ 1196599 w 8346699"/>
              <a:gd name="connsiteY291" fmla="*/ 1320800 h 3246967"/>
              <a:gd name="connsiteX292" fmla="*/ 1171199 w 8346699"/>
              <a:gd name="connsiteY292" fmla="*/ 1282700 h 3246967"/>
              <a:gd name="connsiteX293" fmla="*/ 1094999 w 8346699"/>
              <a:gd name="connsiteY293" fmla="*/ 1206500 h 3246967"/>
              <a:gd name="connsiteX294" fmla="*/ 1056899 w 8346699"/>
              <a:gd name="connsiteY294" fmla="*/ 1104900 h 3246967"/>
              <a:gd name="connsiteX295" fmla="*/ 1044199 w 8346699"/>
              <a:gd name="connsiteY295" fmla="*/ 1066800 h 3246967"/>
              <a:gd name="connsiteX296" fmla="*/ 1006099 w 8346699"/>
              <a:gd name="connsiteY296" fmla="*/ 1016000 h 3246967"/>
              <a:gd name="connsiteX297" fmla="*/ 980699 w 8346699"/>
              <a:gd name="connsiteY297" fmla="*/ 952500 h 3246967"/>
              <a:gd name="connsiteX298" fmla="*/ 942599 w 8346699"/>
              <a:gd name="connsiteY298" fmla="*/ 863600 h 3246967"/>
              <a:gd name="connsiteX299" fmla="*/ 904499 w 8346699"/>
              <a:gd name="connsiteY299" fmla="*/ 647700 h 3246967"/>
              <a:gd name="connsiteX300" fmla="*/ 891799 w 8346699"/>
              <a:gd name="connsiteY300" fmla="*/ 609600 h 3246967"/>
              <a:gd name="connsiteX301" fmla="*/ 828299 w 8346699"/>
              <a:gd name="connsiteY301" fmla="*/ 533400 h 3246967"/>
              <a:gd name="connsiteX302" fmla="*/ 815599 w 8346699"/>
              <a:gd name="connsiteY302" fmla="*/ 495300 h 3246967"/>
              <a:gd name="connsiteX303" fmla="*/ 726699 w 8346699"/>
              <a:gd name="connsiteY303" fmla="*/ 419100 h 3246967"/>
              <a:gd name="connsiteX304" fmla="*/ 650499 w 8346699"/>
              <a:gd name="connsiteY304" fmla="*/ 368300 h 3246967"/>
              <a:gd name="connsiteX305" fmla="*/ 574299 w 8346699"/>
              <a:gd name="connsiteY305" fmla="*/ 342900 h 3246967"/>
              <a:gd name="connsiteX306" fmla="*/ 536199 w 8346699"/>
              <a:gd name="connsiteY306" fmla="*/ 330200 h 3246967"/>
              <a:gd name="connsiteX307" fmla="*/ 447299 w 8346699"/>
              <a:gd name="connsiteY307" fmla="*/ 266700 h 3246967"/>
              <a:gd name="connsiteX308" fmla="*/ 396499 w 8346699"/>
              <a:gd name="connsiteY308" fmla="*/ 241300 h 3246967"/>
              <a:gd name="connsiteX309" fmla="*/ 358399 w 8346699"/>
              <a:gd name="connsiteY309" fmla="*/ 215900 h 3246967"/>
              <a:gd name="connsiteX310" fmla="*/ 307599 w 8346699"/>
              <a:gd name="connsiteY310" fmla="*/ 190500 h 3246967"/>
              <a:gd name="connsiteX311" fmla="*/ 218699 w 8346699"/>
              <a:gd name="connsiteY311" fmla="*/ 127000 h 3246967"/>
              <a:gd name="connsiteX312" fmla="*/ 180599 w 8346699"/>
              <a:gd name="connsiteY312" fmla="*/ 114300 h 3246967"/>
              <a:gd name="connsiteX313" fmla="*/ 129799 w 8346699"/>
              <a:gd name="connsiteY313" fmla="*/ 38100 h 3246967"/>
              <a:gd name="connsiteX314" fmla="*/ 2799 w 8346699"/>
              <a:gd name="connsiteY31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111500 h 3246967"/>
              <a:gd name="connsiteX26" fmla="*/ 2364999 w 8346699"/>
              <a:gd name="connsiteY26" fmla="*/ 3136900 h 3246967"/>
              <a:gd name="connsiteX27" fmla="*/ 2669799 w 8346699"/>
              <a:gd name="connsiteY27" fmla="*/ 3162300 h 3246967"/>
              <a:gd name="connsiteX28" fmla="*/ 2885699 w 8346699"/>
              <a:gd name="connsiteY28" fmla="*/ 3175000 h 3246967"/>
              <a:gd name="connsiteX29" fmla="*/ 3406399 w 8346699"/>
              <a:gd name="connsiteY29" fmla="*/ 3149600 h 3246967"/>
              <a:gd name="connsiteX30" fmla="*/ 3533399 w 8346699"/>
              <a:gd name="connsiteY30" fmla="*/ 3124200 h 3246967"/>
              <a:gd name="connsiteX31" fmla="*/ 3609599 w 8346699"/>
              <a:gd name="connsiteY31" fmla="*/ 3098800 h 3246967"/>
              <a:gd name="connsiteX32" fmla="*/ 4104899 w 8346699"/>
              <a:gd name="connsiteY32" fmla="*/ 3073400 h 3246967"/>
              <a:gd name="connsiteX33" fmla="*/ 4282699 w 8346699"/>
              <a:gd name="connsiteY33" fmla="*/ 3048000 h 3246967"/>
              <a:gd name="connsiteX34" fmla="*/ 4358899 w 8346699"/>
              <a:gd name="connsiteY34" fmla="*/ 3035300 h 3246967"/>
              <a:gd name="connsiteX35" fmla="*/ 4435099 w 8346699"/>
              <a:gd name="connsiteY35" fmla="*/ 3009900 h 3246967"/>
              <a:gd name="connsiteX36" fmla="*/ 5044699 w 8346699"/>
              <a:gd name="connsiteY36" fmla="*/ 3022600 h 3246967"/>
              <a:gd name="connsiteX37" fmla="*/ 5120899 w 8346699"/>
              <a:gd name="connsiteY37" fmla="*/ 3048000 h 3246967"/>
              <a:gd name="connsiteX38" fmla="*/ 5273299 w 8346699"/>
              <a:gd name="connsiteY38" fmla="*/ 3060700 h 3246967"/>
              <a:gd name="connsiteX39" fmla="*/ 5451099 w 8346699"/>
              <a:gd name="connsiteY39" fmla="*/ 3086100 h 3246967"/>
              <a:gd name="connsiteX40" fmla="*/ 5819399 w 8346699"/>
              <a:gd name="connsiteY40" fmla="*/ 3098800 h 3246967"/>
              <a:gd name="connsiteX41" fmla="*/ 6225799 w 8346699"/>
              <a:gd name="connsiteY41" fmla="*/ 3124200 h 3246967"/>
              <a:gd name="connsiteX42" fmla="*/ 6301999 w 8346699"/>
              <a:gd name="connsiteY42" fmla="*/ 3187700 h 3246967"/>
              <a:gd name="connsiteX43" fmla="*/ 6759199 w 8346699"/>
              <a:gd name="connsiteY43" fmla="*/ 3175000 h 3246967"/>
              <a:gd name="connsiteX44" fmla="*/ 6809999 w 8346699"/>
              <a:gd name="connsiteY44" fmla="*/ 3149600 h 3246967"/>
              <a:gd name="connsiteX45" fmla="*/ 6873499 w 8346699"/>
              <a:gd name="connsiteY45" fmla="*/ 3136900 h 3246967"/>
              <a:gd name="connsiteX46" fmla="*/ 6784599 w 8346699"/>
              <a:gd name="connsiteY46" fmla="*/ 3098800 h 3246967"/>
              <a:gd name="connsiteX47" fmla="*/ 6644899 w 8346699"/>
              <a:gd name="connsiteY47" fmla="*/ 3086100 h 3246967"/>
              <a:gd name="connsiteX48" fmla="*/ 6543299 w 8346699"/>
              <a:gd name="connsiteY48" fmla="*/ 3073400 h 3246967"/>
              <a:gd name="connsiteX49" fmla="*/ 6276599 w 8346699"/>
              <a:gd name="connsiteY49" fmla="*/ 3048000 h 3246967"/>
              <a:gd name="connsiteX50" fmla="*/ 6225799 w 8346699"/>
              <a:gd name="connsiteY50" fmla="*/ 3022600 h 3246967"/>
              <a:gd name="connsiteX51" fmla="*/ 6301999 w 8346699"/>
              <a:gd name="connsiteY51" fmla="*/ 2971800 h 3246967"/>
              <a:gd name="connsiteX52" fmla="*/ 6479799 w 8346699"/>
              <a:gd name="connsiteY52" fmla="*/ 2946400 h 3246967"/>
              <a:gd name="connsiteX53" fmla="*/ 6594099 w 8346699"/>
              <a:gd name="connsiteY53" fmla="*/ 2908300 h 3246967"/>
              <a:gd name="connsiteX54" fmla="*/ 6644899 w 8346699"/>
              <a:gd name="connsiteY54" fmla="*/ 2895600 h 3246967"/>
              <a:gd name="connsiteX55" fmla="*/ 5946399 w 8346699"/>
              <a:gd name="connsiteY55" fmla="*/ 2870200 h 3246967"/>
              <a:gd name="connsiteX56" fmla="*/ 5857499 w 8346699"/>
              <a:gd name="connsiteY56" fmla="*/ 2857500 h 3246967"/>
              <a:gd name="connsiteX57" fmla="*/ 5666999 w 8346699"/>
              <a:gd name="connsiteY57" fmla="*/ 2844800 h 3246967"/>
              <a:gd name="connsiteX58" fmla="*/ 5209799 w 8346699"/>
              <a:gd name="connsiteY58" fmla="*/ 2832100 h 3246967"/>
              <a:gd name="connsiteX59" fmla="*/ 5146299 w 8346699"/>
              <a:gd name="connsiteY59" fmla="*/ 2819400 h 3246967"/>
              <a:gd name="connsiteX60" fmla="*/ 5108199 w 8346699"/>
              <a:gd name="connsiteY60" fmla="*/ 2806700 h 3246967"/>
              <a:gd name="connsiteX61" fmla="*/ 4587499 w 8346699"/>
              <a:gd name="connsiteY61" fmla="*/ 2819400 h 3246967"/>
              <a:gd name="connsiteX62" fmla="*/ 4485899 w 8346699"/>
              <a:gd name="connsiteY62" fmla="*/ 2832100 h 3246967"/>
              <a:gd name="connsiteX63" fmla="*/ 4244599 w 8346699"/>
              <a:gd name="connsiteY63" fmla="*/ 2870200 h 3246967"/>
              <a:gd name="connsiteX64" fmla="*/ 4028699 w 8346699"/>
              <a:gd name="connsiteY64" fmla="*/ 2882900 h 3246967"/>
              <a:gd name="connsiteX65" fmla="*/ 3520699 w 8346699"/>
              <a:gd name="connsiteY65" fmla="*/ 2870200 h 3246967"/>
              <a:gd name="connsiteX66" fmla="*/ 3482599 w 8346699"/>
              <a:gd name="connsiteY66" fmla="*/ 2857500 h 3246967"/>
              <a:gd name="connsiteX67" fmla="*/ 3355599 w 8346699"/>
              <a:gd name="connsiteY67" fmla="*/ 2870200 h 3246967"/>
              <a:gd name="connsiteX68" fmla="*/ 3330199 w 8346699"/>
              <a:gd name="connsiteY68" fmla="*/ 2908300 h 3246967"/>
              <a:gd name="connsiteX69" fmla="*/ 3304799 w 8346699"/>
              <a:gd name="connsiteY69" fmla="*/ 2997200 h 3246967"/>
              <a:gd name="connsiteX70" fmla="*/ 3190499 w 8346699"/>
              <a:gd name="connsiteY70" fmla="*/ 3060700 h 3246967"/>
              <a:gd name="connsiteX71" fmla="*/ 3114299 w 8346699"/>
              <a:gd name="connsiteY71" fmla="*/ 3098800 h 3246967"/>
              <a:gd name="connsiteX72" fmla="*/ 3012699 w 8346699"/>
              <a:gd name="connsiteY72" fmla="*/ 3086100 h 3246967"/>
              <a:gd name="connsiteX73" fmla="*/ 3025399 w 8346699"/>
              <a:gd name="connsiteY73" fmla="*/ 3035300 h 3246967"/>
              <a:gd name="connsiteX74" fmla="*/ 3076199 w 8346699"/>
              <a:gd name="connsiteY74" fmla="*/ 3022600 h 3246967"/>
              <a:gd name="connsiteX75" fmla="*/ 3114299 w 8346699"/>
              <a:gd name="connsiteY75" fmla="*/ 2997200 h 3246967"/>
              <a:gd name="connsiteX76" fmla="*/ 3190499 w 8346699"/>
              <a:gd name="connsiteY76" fmla="*/ 2971800 h 3246967"/>
              <a:gd name="connsiteX77" fmla="*/ 3266699 w 8346699"/>
              <a:gd name="connsiteY77" fmla="*/ 2933700 h 3246967"/>
              <a:gd name="connsiteX78" fmla="*/ 3304799 w 8346699"/>
              <a:gd name="connsiteY78" fmla="*/ 2908300 h 3246967"/>
              <a:gd name="connsiteX79" fmla="*/ 3330199 w 8346699"/>
              <a:gd name="connsiteY79" fmla="*/ 2870200 h 3246967"/>
              <a:gd name="connsiteX80" fmla="*/ 3368299 w 8346699"/>
              <a:gd name="connsiteY80" fmla="*/ 2857500 h 3246967"/>
              <a:gd name="connsiteX81" fmla="*/ 3406399 w 8346699"/>
              <a:gd name="connsiteY81" fmla="*/ 2832100 h 3246967"/>
              <a:gd name="connsiteX82" fmla="*/ 3660399 w 8346699"/>
              <a:gd name="connsiteY82" fmla="*/ 2806700 h 3246967"/>
              <a:gd name="connsiteX83" fmla="*/ 3761999 w 8346699"/>
              <a:gd name="connsiteY83" fmla="*/ 2781300 h 3246967"/>
              <a:gd name="connsiteX84" fmla="*/ 3838199 w 8346699"/>
              <a:gd name="connsiteY84" fmla="*/ 2755900 h 3246967"/>
              <a:gd name="connsiteX85" fmla="*/ 3876299 w 8346699"/>
              <a:gd name="connsiteY85" fmla="*/ 2730500 h 3246967"/>
              <a:gd name="connsiteX86" fmla="*/ 3927099 w 8346699"/>
              <a:gd name="connsiteY86" fmla="*/ 2717800 h 3246967"/>
              <a:gd name="connsiteX87" fmla="*/ 3965199 w 8346699"/>
              <a:gd name="connsiteY87" fmla="*/ 2705100 h 3246967"/>
              <a:gd name="connsiteX88" fmla="*/ 3990599 w 8346699"/>
              <a:gd name="connsiteY88" fmla="*/ 2667000 h 3246967"/>
              <a:gd name="connsiteX89" fmla="*/ 3927099 w 8346699"/>
              <a:gd name="connsiteY89" fmla="*/ 2654300 h 3246967"/>
              <a:gd name="connsiteX90" fmla="*/ 3876299 w 8346699"/>
              <a:gd name="connsiteY90" fmla="*/ 2641600 h 3246967"/>
              <a:gd name="connsiteX91" fmla="*/ 3800099 w 8346699"/>
              <a:gd name="connsiteY91" fmla="*/ 2616200 h 3246967"/>
              <a:gd name="connsiteX92" fmla="*/ 3787399 w 8346699"/>
              <a:gd name="connsiteY92" fmla="*/ 2578100 h 3246967"/>
              <a:gd name="connsiteX93" fmla="*/ 3698499 w 8346699"/>
              <a:gd name="connsiteY93" fmla="*/ 2463800 h 3246967"/>
              <a:gd name="connsiteX94" fmla="*/ 3660399 w 8346699"/>
              <a:gd name="connsiteY94" fmla="*/ 2438400 h 3246967"/>
              <a:gd name="connsiteX95" fmla="*/ 3927099 w 8346699"/>
              <a:gd name="connsiteY95" fmla="*/ 2400300 h 3246967"/>
              <a:gd name="connsiteX96" fmla="*/ 4003299 w 8346699"/>
              <a:gd name="connsiteY96" fmla="*/ 2336800 h 3246967"/>
              <a:gd name="connsiteX97" fmla="*/ 4054099 w 8346699"/>
              <a:gd name="connsiteY97" fmla="*/ 2260600 h 3246967"/>
              <a:gd name="connsiteX98" fmla="*/ 4117599 w 8346699"/>
              <a:gd name="connsiteY98" fmla="*/ 2184400 h 3246967"/>
              <a:gd name="connsiteX99" fmla="*/ 4168399 w 8346699"/>
              <a:gd name="connsiteY99" fmla="*/ 2133600 h 3246967"/>
              <a:gd name="connsiteX100" fmla="*/ 4219199 w 8346699"/>
              <a:gd name="connsiteY100" fmla="*/ 2082800 h 3246967"/>
              <a:gd name="connsiteX101" fmla="*/ 4244599 w 8346699"/>
              <a:gd name="connsiteY101" fmla="*/ 2044700 h 3246967"/>
              <a:gd name="connsiteX102" fmla="*/ 4282699 w 8346699"/>
              <a:gd name="connsiteY102" fmla="*/ 2006600 h 3246967"/>
              <a:gd name="connsiteX103" fmla="*/ 4295399 w 8346699"/>
              <a:gd name="connsiteY103" fmla="*/ 1968500 h 3246967"/>
              <a:gd name="connsiteX104" fmla="*/ 4358899 w 8346699"/>
              <a:gd name="connsiteY104" fmla="*/ 1892300 h 3246967"/>
              <a:gd name="connsiteX105" fmla="*/ 4384299 w 8346699"/>
              <a:gd name="connsiteY105" fmla="*/ 1854200 h 3246967"/>
              <a:gd name="connsiteX106" fmla="*/ 4473199 w 8346699"/>
              <a:gd name="connsiteY106" fmla="*/ 1765300 h 3246967"/>
              <a:gd name="connsiteX107" fmla="*/ 4574799 w 8346699"/>
              <a:gd name="connsiteY107" fmla="*/ 1651000 h 3246967"/>
              <a:gd name="connsiteX108" fmla="*/ 4612899 w 8346699"/>
              <a:gd name="connsiteY108" fmla="*/ 1638300 h 3246967"/>
              <a:gd name="connsiteX109" fmla="*/ 4689099 w 8346699"/>
              <a:gd name="connsiteY109" fmla="*/ 1600200 h 3246967"/>
              <a:gd name="connsiteX110" fmla="*/ 4739899 w 8346699"/>
              <a:gd name="connsiteY110" fmla="*/ 1612900 h 3246967"/>
              <a:gd name="connsiteX111" fmla="*/ 4765299 w 8346699"/>
              <a:gd name="connsiteY111" fmla="*/ 1689100 h 3246967"/>
              <a:gd name="connsiteX112" fmla="*/ 4777999 w 8346699"/>
              <a:gd name="connsiteY112" fmla="*/ 1727200 h 3246967"/>
              <a:gd name="connsiteX113" fmla="*/ 4790699 w 8346699"/>
              <a:gd name="connsiteY113" fmla="*/ 1765300 h 3246967"/>
              <a:gd name="connsiteX114" fmla="*/ 4841499 w 8346699"/>
              <a:gd name="connsiteY114" fmla="*/ 1841500 h 3246967"/>
              <a:gd name="connsiteX115" fmla="*/ 4879599 w 8346699"/>
              <a:gd name="connsiteY115" fmla="*/ 1930400 h 3246967"/>
              <a:gd name="connsiteX116" fmla="*/ 4892299 w 8346699"/>
              <a:gd name="connsiteY116" fmla="*/ 1981200 h 3246967"/>
              <a:gd name="connsiteX117" fmla="*/ 4917699 w 8346699"/>
              <a:gd name="connsiteY117" fmla="*/ 2019300 h 3246967"/>
              <a:gd name="connsiteX118" fmla="*/ 4930399 w 8346699"/>
              <a:gd name="connsiteY118" fmla="*/ 2057400 h 3246967"/>
              <a:gd name="connsiteX119" fmla="*/ 4955799 w 8346699"/>
              <a:gd name="connsiteY119" fmla="*/ 2108200 h 3246967"/>
              <a:gd name="connsiteX120" fmla="*/ 4981199 w 8346699"/>
              <a:gd name="connsiteY120" fmla="*/ 2146300 h 3246967"/>
              <a:gd name="connsiteX121" fmla="*/ 5070099 w 8346699"/>
              <a:gd name="connsiteY121" fmla="*/ 2171700 h 3246967"/>
              <a:gd name="connsiteX122" fmla="*/ 5120899 w 8346699"/>
              <a:gd name="connsiteY122" fmla="*/ 2197100 h 3246967"/>
              <a:gd name="connsiteX123" fmla="*/ 5158999 w 8346699"/>
              <a:gd name="connsiteY123" fmla="*/ 2413000 h 3246967"/>
              <a:gd name="connsiteX124" fmla="*/ 5209799 w 8346699"/>
              <a:gd name="connsiteY124" fmla="*/ 2489200 h 3246967"/>
              <a:gd name="connsiteX125" fmla="*/ 5336799 w 8346699"/>
              <a:gd name="connsiteY125" fmla="*/ 2514600 h 3246967"/>
              <a:gd name="connsiteX126" fmla="*/ 5628899 w 8346699"/>
              <a:gd name="connsiteY126" fmla="*/ 2527300 h 3246967"/>
              <a:gd name="connsiteX127" fmla="*/ 5705099 w 8346699"/>
              <a:gd name="connsiteY127" fmla="*/ 2552700 h 3246967"/>
              <a:gd name="connsiteX128" fmla="*/ 5717799 w 8346699"/>
              <a:gd name="connsiteY128" fmla="*/ 2590800 h 3246967"/>
              <a:gd name="connsiteX129" fmla="*/ 5781299 w 8346699"/>
              <a:gd name="connsiteY129" fmla="*/ 2616200 h 3246967"/>
              <a:gd name="connsiteX130" fmla="*/ 5908299 w 8346699"/>
              <a:gd name="connsiteY130" fmla="*/ 2641600 h 3246967"/>
              <a:gd name="connsiteX131" fmla="*/ 6543299 w 8346699"/>
              <a:gd name="connsiteY131" fmla="*/ 2628900 h 3246967"/>
              <a:gd name="connsiteX132" fmla="*/ 6682999 w 8346699"/>
              <a:gd name="connsiteY132" fmla="*/ 2603500 h 3246967"/>
              <a:gd name="connsiteX133" fmla="*/ 6771899 w 8346699"/>
              <a:gd name="connsiteY133" fmla="*/ 2590800 h 3246967"/>
              <a:gd name="connsiteX134" fmla="*/ 6835399 w 8346699"/>
              <a:gd name="connsiteY134" fmla="*/ 2603500 h 3246967"/>
              <a:gd name="connsiteX135" fmla="*/ 6809999 w 8346699"/>
              <a:gd name="connsiteY135" fmla="*/ 2641600 h 3246967"/>
              <a:gd name="connsiteX136" fmla="*/ 6771899 w 8346699"/>
              <a:gd name="connsiteY136" fmla="*/ 2654300 h 3246967"/>
              <a:gd name="connsiteX137" fmla="*/ 7051299 w 8346699"/>
              <a:gd name="connsiteY137" fmla="*/ 2641600 h 3246967"/>
              <a:gd name="connsiteX138" fmla="*/ 7076699 w 8346699"/>
              <a:gd name="connsiteY138" fmla="*/ 2603500 h 3246967"/>
              <a:gd name="connsiteX139" fmla="*/ 7114799 w 8346699"/>
              <a:gd name="connsiteY139" fmla="*/ 2578100 h 3246967"/>
              <a:gd name="connsiteX140" fmla="*/ 7127499 w 8346699"/>
              <a:gd name="connsiteY140" fmla="*/ 2540000 h 3246967"/>
              <a:gd name="connsiteX141" fmla="*/ 7216399 w 8346699"/>
              <a:gd name="connsiteY141" fmla="*/ 2425700 h 3246967"/>
              <a:gd name="connsiteX142" fmla="*/ 7254499 w 8346699"/>
              <a:gd name="connsiteY142" fmla="*/ 2349500 h 3246967"/>
              <a:gd name="connsiteX143" fmla="*/ 7343399 w 8346699"/>
              <a:gd name="connsiteY143" fmla="*/ 2286000 h 3246967"/>
              <a:gd name="connsiteX144" fmla="*/ 7394199 w 8346699"/>
              <a:gd name="connsiteY144" fmla="*/ 2247900 h 3246967"/>
              <a:gd name="connsiteX145" fmla="*/ 7470399 w 8346699"/>
              <a:gd name="connsiteY145" fmla="*/ 2184400 h 3246967"/>
              <a:gd name="connsiteX146" fmla="*/ 7508499 w 8346699"/>
              <a:gd name="connsiteY146" fmla="*/ 2171700 h 3246967"/>
              <a:gd name="connsiteX147" fmla="*/ 7610099 w 8346699"/>
              <a:gd name="connsiteY147" fmla="*/ 2133600 h 3246967"/>
              <a:gd name="connsiteX148" fmla="*/ 7635499 w 8346699"/>
              <a:gd name="connsiteY148" fmla="*/ 2095500 h 3246967"/>
              <a:gd name="connsiteX149" fmla="*/ 7686299 w 8346699"/>
              <a:gd name="connsiteY149" fmla="*/ 2082800 h 3246967"/>
              <a:gd name="connsiteX150" fmla="*/ 7724399 w 8346699"/>
              <a:gd name="connsiteY150" fmla="*/ 2057400 h 3246967"/>
              <a:gd name="connsiteX151" fmla="*/ 7762499 w 8346699"/>
              <a:gd name="connsiteY151" fmla="*/ 2044700 h 3246967"/>
              <a:gd name="connsiteX152" fmla="*/ 7800599 w 8346699"/>
              <a:gd name="connsiteY152" fmla="*/ 2019300 h 3246967"/>
              <a:gd name="connsiteX153" fmla="*/ 7838699 w 8346699"/>
              <a:gd name="connsiteY153" fmla="*/ 1981200 h 3246967"/>
              <a:gd name="connsiteX154" fmla="*/ 7940299 w 8346699"/>
              <a:gd name="connsiteY154" fmla="*/ 1943100 h 3246967"/>
              <a:gd name="connsiteX155" fmla="*/ 7978399 w 8346699"/>
              <a:gd name="connsiteY155" fmla="*/ 1905000 h 3246967"/>
              <a:gd name="connsiteX156" fmla="*/ 8079999 w 8346699"/>
              <a:gd name="connsiteY156" fmla="*/ 1854200 h 3246967"/>
              <a:gd name="connsiteX157" fmla="*/ 8105399 w 8346699"/>
              <a:gd name="connsiteY157" fmla="*/ 1816100 h 3246967"/>
              <a:gd name="connsiteX158" fmla="*/ 8156199 w 8346699"/>
              <a:gd name="connsiteY158" fmla="*/ 1803400 h 3246967"/>
              <a:gd name="connsiteX159" fmla="*/ 8346699 w 8346699"/>
              <a:gd name="connsiteY159" fmla="*/ 1765300 h 3246967"/>
              <a:gd name="connsiteX160" fmla="*/ 8283199 w 8346699"/>
              <a:gd name="connsiteY160" fmla="*/ 1752600 h 3246967"/>
              <a:gd name="connsiteX161" fmla="*/ 8245099 w 8346699"/>
              <a:gd name="connsiteY161" fmla="*/ 1739900 h 3246967"/>
              <a:gd name="connsiteX162" fmla="*/ 8156199 w 8346699"/>
              <a:gd name="connsiteY162" fmla="*/ 1727200 h 3246967"/>
              <a:gd name="connsiteX163" fmla="*/ 8079999 w 8346699"/>
              <a:gd name="connsiteY163" fmla="*/ 1714500 h 3246967"/>
              <a:gd name="connsiteX164" fmla="*/ 7889499 w 8346699"/>
              <a:gd name="connsiteY164" fmla="*/ 1727200 h 3246967"/>
              <a:gd name="connsiteX165" fmla="*/ 7851399 w 8346699"/>
              <a:gd name="connsiteY165" fmla="*/ 1752600 h 3246967"/>
              <a:gd name="connsiteX166" fmla="*/ 7813299 w 8346699"/>
              <a:gd name="connsiteY166" fmla="*/ 1765300 h 3246967"/>
              <a:gd name="connsiteX167" fmla="*/ 7737099 w 8346699"/>
              <a:gd name="connsiteY167" fmla="*/ 1803400 h 3246967"/>
              <a:gd name="connsiteX168" fmla="*/ 7622799 w 8346699"/>
              <a:gd name="connsiteY168" fmla="*/ 1905000 h 3246967"/>
              <a:gd name="connsiteX169" fmla="*/ 7521199 w 8346699"/>
              <a:gd name="connsiteY169" fmla="*/ 2057400 h 3246967"/>
              <a:gd name="connsiteX170" fmla="*/ 7495799 w 8346699"/>
              <a:gd name="connsiteY170" fmla="*/ 2095500 h 3246967"/>
              <a:gd name="connsiteX171" fmla="*/ 7406899 w 8346699"/>
              <a:gd name="connsiteY171" fmla="*/ 2171700 h 3246967"/>
              <a:gd name="connsiteX172" fmla="*/ 7368799 w 8346699"/>
              <a:gd name="connsiteY172" fmla="*/ 2197100 h 3246967"/>
              <a:gd name="connsiteX173" fmla="*/ 7292599 w 8346699"/>
              <a:gd name="connsiteY173" fmla="*/ 2247900 h 3246967"/>
              <a:gd name="connsiteX174" fmla="*/ 7216399 w 8346699"/>
              <a:gd name="connsiteY174" fmla="*/ 2324100 h 3246967"/>
              <a:gd name="connsiteX175" fmla="*/ 7178299 w 8346699"/>
              <a:gd name="connsiteY175" fmla="*/ 2362200 h 3246967"/>
              <a:gd name="connsiteX176" fmla="*/ 7140199 w 8346699"/>
              <a:gd name="connsiteY176" fmla="*/ 2413000 h 3246967"/>
              <a:gd name="connsiteX177" fmla="*/ 7051299 w 8346699"/>
              <a:gd name="connsiteY177" fmla="*/ 2527300 h 3246967"/>
              <a:gd name="connsiteX178" fmla="*/ 7000499 w 8346699"/>
              <a:gd name="connsiteY178" fmla="*/ 2540000 h 3246967"/>
              <a:gd name="connsiteX179" fmla="*/ 6619499 w 8346699"/>
              <a:gd name="connsiteY179" fmla="*/ 2552700 h 3246967"/>
              <a:gd name="connsiteX180" fmla="*/ 6568699 w 8346699"/>
              <a:gd name="connsiteY180" fmla="*/ 2540000 h 3246967"/>
              <a:gd name="connsiteX181" fmla="*/ 6301999 w 8346699"/>
              <a:gd name="connsiteY181" fmla="*/ 2514600 h 3246967"/>
              <a:gd name="connsiteX182" fmla="*/ 6225799 w 8346699"/>
              <a:gd name="connsiteY182" fmla="*/ 2501900 h 3246967"/>
              <a:gd name="connsiteX183" fmla="*/ 6149599 w 8346699"/>
              <a:gd name="connsiteY183" fmla="*/ 2476500 h 3246967"/>
              <a:gd name="connsiteX184" fmla="*/ 6022599 w 8346699"/>
              <a:gd name="connsiteY184" fmla="*/ 2438400 h 3246967"/>
              <a:gd name="connsiteX185" fmla="*/ 5984499 w 8346699"/>
              <a:gd name="connsiteY185" fmla="*/ 2413000 h 3246967"/>
              <a:gd name="connsiteX186" fmla="*/ 5933699 w 8346699"/>
              <a:gd name="connsiteY186" fmla="*/ 2400300 h 3246967"/>
              <a:gd name="connsiteX187" fmla="*/ 5832099 w 8346699"/>
              <a:gd name="connsiteY187" fmla="*/ 2349500 h 3246967"/>
              <a:gd name="connsiteX188" fmla="*/ 5806699 w 8346699"/>
              <a:gd name="connsiteY188" fmla="*/ 2311400 h 3246967"/>
              <a:gd name="connsiteX189" fmla="*/ 5768599 w 8346699"/>
              <a:gd name="connsiteY189" fmla="*/ 2273300 h 3246967"/>
              <a:gd name="connsiteX190" fmla="*/ 5755899 w 8346699"/>
              <a:gd name="connsiteY190" fmla="*/ 2235200 h 3246967"/>
              <a:gd name="connsiteX191" fmla="*/ 5692399 w 8346699"/>
              <a:gd name="connsiteY191" fmla="*/ 2171700 h 3246967"/>
              <a:gd name="connsiteX192" fmla="*/ 5641599 w 8346699"/>
              <a:gd name="connsiteY192" fmla="*/ 2095500 h 3246967"/>
              <a:gd name="connsiteX193" fmla="*/ 5616199 w 8346699"/>
              <a:gd name="connsiteY193" fmla="*/ 2057400 h 3246967"/>
              <a:gd name="connsiteX194" fmla="*/ 5387599 w 8346699"/>
              <a:gd name="connsiteY194" fmla="*/ 2044700 h 3246967"/>
              <a:gd name="connsiteX195" fmla="*/ 5324099 w 8346699"/>
              <a:gd name="connsiteY195" fmla="*/ 2019300 h 3246967"/>
              <a:gd name="connsiteX196" fmla="*/ 5235199 w 8346699"/>
              <a:gd name="connsiteY196" fmla="*/ 2006600 h 3246967"/>
              <a:gd name="connsiteX197" fmla="*/ 5158999 w 8346699"/>
              <a:gd name="connsiteY197" fmla="*/ 1943100 h 3246967"/>
              <a:gd name="connsiteX198" fmla="*/ 5120899 w 8346699"/>
              <a:gd name="connsiteY198" fmla="*/ 1917700 h 3246967"/>
              <a:gd name="connsiteX199" fmla="*/ 5095499 w 8346699"/>
              <a:gd name="connsiteY199" fmla="*/ 1866900 h 3246967"/>
              <a:gd name="connsiteX200" fmla="*/ 5082799 w 8346699"/>
              <a:gd name="connsiteY200" fmla="*/ 1816100 h 3246967"/>
              <a:gd name="connsiteX201" fmla="*/ 5057399 w 8346699"/>
              <a:gd name="connsiteY201" fmla="*/ 1752600 h 3246967"/>
              <a:gd name="connsiteX202" fmla="*/ 5044699 w 8346699"/>
              <a:gd name="connsiteY202" fmla="*/ 1511300 h 3246967"/>
              <a:gd name="connsiteX203" fmla="*/ 5031999 w 8346699"/>
              <a:gd name="connsiteY203" fmla="*/ 1422400 h 3246967"/>
              <a:gd name="connsiteX204" fmla="*/ 5019299 w 8346699"/>
              <a:gd name="connsiteY204" fmla="*/ 1270000 h 3246967"/>
              <a:gd name="connsiteX205" fmla="*/ 4993899 w 8346699"/>
              <a:gd name="connsiteY205" fmla="*/ 1104900 h 3246967"/>
              <a:gd name="connsiteX206" fmla="*/ 4930399 w 8346699"/>
              <a:gd name="connsiteY206" fmla="*/ 1028700 h 3246967"/>
              <a:gd name="connsiteX207" fmla="*/ 4841499 w 8346699"/>
              <a:gd name="connsiteY207" fmla="*/ 927100 h 3246967"/>
              <a:gd name="connsiteX208" fmla="*/ 4790699 w 8346699"/>
              <a:gd name="connsiteY208" fmla="*/ 876300 h 3246967"/>
              <a:gd name="connsiteX209" fmla="*/ 4765299 w 8346699"/>
              <a:gd name="connsiteY209" fmla="*/ 838200 h 3246967"/>
              <a:gd name="connsiteX210" fmla="*/ 4638299 w 8346699"/>
              <a:gd name="connsiteY210" fmla="*/ 800100 h 3246967"/>
              <a:gd name="connsiteX211" fmla="*/ 4511299 w 8346699"/>
              <a:gd name="connsiteY211" fmla="*/ 812800 h 3246967"/>
              <a:gd name="connsiteX212" fmla="*/ 4473199 w 8346699"/>
              <a:gd name="connsiteY212" fmla="*/ 825500 h 3246967"/>
              <a:gd name="connsiteX213" fmla="*/ 4409699 w 8346699"/>
              <a:gd name="connsiteY213" fmla="*/ 901700 h 3246967"/>
              <a:gd name="connsiteX214" fmla="*/ 4396999 w 8346699"/>
              <a:gd name="connsiteY214" fmla="*/ 939800 h 3246967"/>
              <a:gd name="connsiteX215" fmla="*/ 4371599 w 8346699"/>
              <a:gd name="connsiteY215" fmla="*/ 977900 h 3246967"/>
              <a:gd name="connsiteX216" fmla="*/ 4320799 w 8346699"/>
              <a:gd name="connsiteY216" fmla="*/ 1092200 h 3246967"/>
              <a:gd name="connsiteX217" fmla="*/ 4308099 w 8346699"/>
              <a:gd name="connsiteY217" fmla="*/ 1155700 h 3246967"/>
              <a:gd name="connsiteX218" fmla="*/ 4282699 w 8346699"/>
              <a:gd name="connsiteY218" fmla="*/ 1308100 h 3246967"/>
              <a:gd name="connsiteX219" fmla="*/ 4269999 w 8346699"/>
              <a:gd name="connsiteY219" fmla="*/ 1346200 h 3246967"/>
              <a:gd name="connsiteX220" fmla="*/ 4244599 w 8346699"/>
              <a:gd name="connsiteY220" fmla="*/ 1384300 h 3246967"/>
              <a:gd name="connsiteX221" fmla="*/ 4231899 w 8346699"/>
              <a:gd name="connsiteY221" fmla="*/ 1447800 h 3246967"/>
              <a:gd name="connsiteX222" fmla="*/ 4219199 w 8346699"/>
              <a:gd name="connsiteY222" fmla="*/ 1524000 h 3246967"/>
              <a:gd name="connsiteX223" fmla="*/ 4193799 w 8346699"/>
              <a:gd name="connsiteY223" fmla="*/ 1600200 h 3246967"/>
              <a:gd name="connsiteX224" fmla="*/ 4181099 w 8346699"/>
              <a:gd name="connsiteY224" fmla="*/ 1651000 h 3246967"/>
              <a:gd name="connsiteX225" fmla="*/ 4155699 w 8346699"/>
              <a:gd name="connsiteY225" fmla="*/ 1816100 h 3246967"/>
              <a:gd name="connsiteX226" fmla="*/ 4142999 w 8346699"/>
              <a:gd name="connsiteY226" fmla="*/ 1854200 h 3246967"/>
              <a:gd name="connsiteX227" fmla="*/ 4130299 w 8346699"/>
              <a:gd name="connsiteY227" fmla="*/ 1905000 h 3246967"/>
              <a:gd name="connsiteX228" fmla="*/ 4104899 w 8346699"/>
              <a:gd name="connsiteY228" fmla="*/ 2070100 h 3246967"/>
              <a:gd name="connsiteX229" fmla="*/ 4092199 w 8346699"/>
              <a:gd name="connsiteY229" fmla="*/ 2108200 h 3246967"/>
              <a:gd name="connsiteX230" fmla="*/ 4015999 w 8346699"/>
              <a:gd name="connsiteY230" fmla="*/ 2184400 h 3246967"/>
              <a:gd name="connsiteX231" fmla="*/ 3939799 w 8346699"/>
              <a:gd name="connsiteY231" fmla="*/ 2235200 h 3246967"/>
              <a:gd name="connsiteX232" fmla="*/ 3901699 w 8346699"/>
              <a:gd name="connsiteY232" fmla="*/ 2197100 h 3246967"/>
              <a:gd name="connsiteX233" fmla="*/ 3838199 w 8346699"/>
              <a:gd name="connsiteY233" fmla="*/ 2108200 h 3246967"/>
              <a:gd name="connsiteX234" fmla="*/ 3800099 w 8346699"/>
              <a:gd name="connsiteY234" fmla="*/ 2006600 h 3246967"/>
              <a:gd name="connsiteX235" fmla="*/ 3787399 w 8346699"/>
              <a:gd name="connsiteY235" fmla="*/ 1955800 h 3246967"/>
              <a:gd name="connsiteX236" fmla="*/ 3749299 w 8346699"/>
              <a:gd name="connsiteY236" fmla="*/ 1917700 h 3246967"/>
              <a:gd name="connsiteX237" fmla="*/ 3685799 w 8346699"/>
              <a:gd name="connsiteY237" fmla="*/ 1841500 h 3246967"/>
              <a:gd name="connsiteX238" fmla="*/ 3673099 w 8346699"/>
              <a:gd name="connsiteY238" fmla="*/ 1803400 h 3246967"/>
              <a:gd name="connsiteX239" fmla="*/ 3634999 w 8346699"/>
              <a:gd name="connsiteY239" fmla="*/ 1790700 h 3246967"/>
              <a:gd name="connsiteX240" fmla="*/ 3596899 w 8346699"/>
              <a:gd name="connsiteY240" fmla="*/ 1752600 h 3246967"/>
              <a:gd name="connsiteX241" fmla="*/ 3546099 w 8346699"/>
              <a:gd name="connsiteY241" fmla="*/ 1676400 h 3246967"/>
              <a:gd name="connsiteX242" fmla="*/ 3533399 w 8346699"/>
              <a:gd name="connsiteY242" fmla="*/ 1638300 h 3246967"/>
              <a:gd name="connsiteX243" fmla="*/ 3495299 w 8346699"/>
              <a:gd name="connsiteY243" fmla="*/ 1587500 h 3246967"/>
              <a:gd name="connsiteX244" fmla="*/ 3457199 w 8346699"/>
              <a:gd name="connsiteY244" fmla="*/ 1485900 h 3246967"/>
              <a:gd name="connsiteX245" fmla="*/ 3419099 w 8346699"/>
              <a:gd name="connsiteY245" fmla="*/ 1422400 h 3246967"/>
              <a:gd name="connsiteX246" fmla="*/ 3380999 w 8346699"/>
              <a:gd name="connsiteY246" fmla="*/ 1320800 h 3246967"/>
              <a:gd name="connsiteX247" fmla="*/ 3317499 w 8346699"/>
              <a:gd name="connsiteY247" fmla="*/ 1193800 h 3246967"/>
              <a:gd name="connsiteX248" fmla="*/ 3203199 w 8346699"/>
              <a:gd name="connsiteY248" fmla="*/ 1143000 h 3246967"/>
              <a:gd name="connsiteX249" fmla="*/ 3165099 w 8346699"/>
              <a:gd name="connsiteY249" fmla="*/ 1130300 h 3246967"/>
              <a:gd name="connsiteX250" fmla="*/ 3012699 w 8346699"/>
              <a:gd name="connsiteY250" fmla="*/ 1168400 h 3246967"/>
              <a:gd name="connsiteX251" fmla="*/ 2974599 w 8346699"/>
              <a:gd name="connsiteY251" fmla="*/ 1193800 h 3246967"/>
              <a:gd name="connsiteX252" fmla="*/ 2923799 w 8346699"/>
              <a:gd name="connsiteY252" fmla="*/ 1219200 h 3246967"/>
              <a:gd name="connsiteX253" fmla="*/ 2885699 w 8346699"/>
              <a:gd name="connsiteY253" fmla="*/ 1244600 h 3246967"/>
              <a:gd name="connsiteX254" fmla="*/ 2834899 w 8346699"/>
              <a:gd name="connsiteY254" fmla="*/ 1257300 h 3246967"/>
              <a:gd name="connsiteX255" fmla="*/ 2796799 w 8346699"/>
              <a:gd name="connsiteY255" fmla="*/ 1308100 h 3246967"/>
              <a:gd name="connsiteX256" fmla="*/ 2758699 w 8346699"/>
              <a:gd name="connsiteY256" fmla="*/ 1320800 h 3246967"/>
              <a:gd name="connsiteX257" fmla="*/ 2733299 w 8346699"/>
              <a:gd name="connsiteY257" fmla="*/ 1358900 h 3246967"/>
              <a:gd name="connsiteX258" fmla="*/ 2657099 w 8346699"/>
              <a:gd name="connsiteY258" fmla="*/ 1435100 h 3246967"/>
              <a:gd name="connsiteX259" fmla="*/ 2631699 w 8346699"/>
              <a:gd name="connsiteY259" fmla="*/ 1498600 h 3246967"/>
              <a:gd name="connsiteX260" fmla="*/ 2618999 w 8346699"/>
              <a:gd name="connsiteY260" fmla="*/ 1562100 h 3246967"/>
              <a:gd name="connsiteX261" fmla="*/ 2580899 w 8346699"/>
              <a:gd name="connsiteY261" fmla="*/ 1612900 h 3246967"/>
              <a:gd name="connsiteX262" fmla="*/ 2542799 w 8346699"/>
              <a:gd name="connsiteY262" fmla="*/ 1689100 h 3246967"/>
              <a:gd name="connsiteX263" fmla="*/ 2517399 w 8346699"/>
              <a:gd name="connsiteY263" fmla="*/ 1828800 h 3246967"/>
              <a:gd name="connsiteX264" fmla="*/ 2504699 w 8346699"/>
              <a:gd name="connsiteY264" fmla="*/ 1866900 h 3246967"/>
              <a:gd name="connsiteX265" fmla="*/ 2491999 w 8346699"/>
              <a:gd name="connsiteY265" fmla="*/ 1943100 h 3246967"/>
              <a:gd name="connsiteX266" fmla="*/ 2466599 w 8346699"/>
              <a:gd name="connsiteY266" fmla="*/ 1981200 h 3246967"/>
              <a:gd name="connsiteX267" fmla="*/ 2441199 w 8346699"/>
              <a:gd name="connsiteY267" fmla="*/ 2057400 h 3246967"/>
              <a:gd name="connsiteX268" fmla="*/ 2390399 w 8346699"/>
              <a:gd name="connsiteY268" fmla="*/ 2146300 h 3246967"/>
              <a:gd name="connsiteX269" fmla="*/ 2352299 w 8346699"/>
              <a:gd name="connsiteY269" fmla="*/ 2222500 h 3246967"/>
              <a:gd name="connsiteX270" fmla="*/ 2326899 w 8346699"/>
              <a:gd name="connsiteY270" fmla="*/ 2273300 h 3246967"/>
              <a:gd name="connsiteX271" fmla="*/ 2250699 w 8346699"/>
              <a:gd name="connsiteY271" fmla="*/ 2336800 h 3246967"/>
              <a:gd name="connsiteX272" fmla="*/ 2237999 w 8346699"/>
              <a:gd name="connsiteY272" fmla="*/ 2374900 h 3246967"/>
              <a:gd name="connsiteX273" fmla="*/ 2149099 w 8346699"/>
              <a:gd name="connsiteY273" fmla="*/ 2438400 h 3246967"/>
              <a:gd name="connsiteX274" fmla="*/ 2072899 w 8346699"/>
              <a:gd name="connsiteY274" fmla="*/ 2501900 h 3246967"/>
              <a:gd name="connsiteX275" fmla="*/ 1996699 w 8346699"/>
              <a:gd name="connsiteY275" fmla="*/ 2527300 h 3246967"/>
              <a:gd name="connsiteX276" fmla="*/ 1945899 w 8346699"/>
              <a:gd name="connsiteY276" fmla="*/ 2552700 h 3246967"/>
              <a:gd name="connsiteX277" fmla="*/ 1844299 w 8346699"/>
              <a:gd name="connsiteY277" fmla="*/ 2565400 h 3246967"/>
              <a:gd name="connsiteX278" fmla="*/ 1628399 w 8346699"/>
              <a:gd name="connsiteY278" fmla="*/ 2552700 h 3246967"/>
              <a:gd name="connsiteX279" fmla="*/ 1552199 w 8346699"/>
              <a:gd name="connsiteY279" fmla="*/ 2489200 h 3246967"/>
              <a:gd name="connsiteX280" fmla="*/ 1488699 w 8346699"/>
              <a:gd name="connsiteY280" fmla="*/ 2374900 h 3246967"/>
              <a:gd name="connsiteX281" fmla="*/ 1475999 w 8346699"/>
              <a:gd name="connsiteY281" fmla="*/ 2311400 h 3246967"/>
              <a:gd name="connsiteX282" fmla="*/ 1450599 w 8346699"/>
              <a:gd name="connsiteY282" fmla="*/ 2273300 h 3246967"/>
              <a:gd name="connsiteX283" fmla="*/ 1412499 w 8346699"/>
              <a:gd name="connsiteY283" fmla="*/ 2197100 h 3246967"/>
              <a:gd name="connsiteX284" fmla="*/ 1399799 w 8346699"/>
              <a:gd name="connsiteY284" fmla="*/ 2019300 h 3246967"/>
              <a:gd name="connsiteX285" fmla="*/ 1374399 w 8346699"/>
              <a:gd name="connsiteY285" fmla="*/ 1943100 h 3246967"/>
              <a:gd name="connsiteX286" fmla="*/ 1361699 w 8346699"/>
              <a:gd name="connsiteY286" fmla="*/ 1752600 h 3246967"/>
              <a:gd name="connsiteX287" fmla="*/ 1336299 w 8346699"/>
              <a:gd name="connsiteY287" fmla="*/ 1651000 h 3246967"/>
              <a:gd name="connsiteX288" fmla="*/ 1298199 w 8346699"/>
              <a:gd name="connsiteY288" fmla="*/ 1498600 h 3246967"/>
              <a:gd name="connsiteX289" fmla="*/ 1272799 w 8346699"/>
              <a:gd name="connsiteY289" fmla="*/ 1435100 h 3246967"/>
              <a:gd name="connsiteX290" fmla="*/ 1260099 w 8346699"/>
              <a:gd name="connsiteY290" fmla="*/ 1397000 h 3246967"/>
              <a:gd name="connsiteX291" fmla="*/ 1196599 w 8346699"/>
              <a:gd name="connsiteY291" fmla="*/ 1320800 h 3246967"/>
              <a:gd name="connsiteX292" fmla="*/ 1171199 w 8346699"/>
              <a:gd name="connsiteY292" fmla="*/ 1282700 h 3246967"/>
              <a:gd name="connsiteX293" fmla="*/ 1094999 w 8346699"/>
              <a:gd name="connsiteY293" fmla="*/ 1206500 h 3246967"/>
              <a:gd name="connsiteX294" fmla="*/ 1056899 w 8346699"/>
              <a:gd name="connsiteY294" fmla="*/ 1104900 h 3246967"/>
              <a:gd name="connsiteX295" fmla="*/ 1044199 w 8346699"/>
              <a:gd name="connsiteY295" fmla="*/ 1066800 h 3246967"/>
              <a:gd name="connsiteX296" fmla="*/ 1006099 w 8346699"/>
              <a:gd name="connsiteY296" fmla="*/ 1016000 h 3246967"/>
              <a:gd name="connsiteX297" fmla="*/ 980699 w 8346699"/>
              <a:gd name="connsiteY297" fmla="*/ 952500 h 3246967"/>
              <a:gd name="connsiteX298" fmla="*/ 942599 w 8346699"/>
              <a:gd name="connsiteY298" fmla="*/ 863600 h 3246967"/>
              <a:gd name="connsiteX299" fmla="*/ 904499 w 8346699"/>
              <a:gd name="connsiteY299" fmla="*/ 647700 h 3246967"/>
              <a:gd name="connsiteX300" fmla="*/ 891799 w 8346699"/>
              <a:gd name="connsiteY300" fmla="*/ 609600 h 3246967"/>
              <a:gd name="connsiteX301" fmla="*/ 828299 w 8346699"/>
              <a:gd name="connsiteY301" fmla="*/ 533400 h 3246967"/>
              <a:gd name="connsiteX302" fmla="*/ 815599 w 8346699"/>
              <a:gd name="connsiteY302" fmla="*/ 495300 h 3246967"/>
              <a:gd name="connsiteX303" fmla="*/ 726699 w 8346699"/>
              <a:gd name="connsiteY303" fmla="*/ 419100 h 3246967"/>
              <a:gd name="connsiteX304" fmla="*/ 650499 w 8346699"/>
              <a:gd name="connsiteY304" fmla="*/ 368300 h 3246967"/>
              <a:gd name="connsiteX305" fmla="*/ 574299 w 8346699"/>
              <a:gd name="connsiteY305" fmla="*/ 342900 h 3246967"/>
              <a:gd name="connsiteX306" fmla="*/ 536199 w 8346699"/>
              <a:gd name="connsiteY306" fmla="*/ 330200 h 3246967"/>
              <a:gd name="connsiteX307" fmla="*/ 447299 w 8346699"/>
              <a:gd name="connsiteY307" fmla="*/ 266700 h 3246967"/>
              <a:gd name="connsiteX308" fmla="*/ 396499 w 8346699"/>
              <a:gd name="connsiteY308" fmla="*/ 241300 h 3246967"/>
              <a:gd name="connsiteX309" fmla="*/ 358399 w 8346699"/>
              <a:gd name="connsiteY309" fmla="*/ 215900 h 3246967"/>
              <a:gd name="connsiteX310" fmla="*/ 307599 w 8346699"/>
              <a:gd name="connsiteY310" fmla="*/ 190500 h 3246967"/>
              <a:gd name="connsiteX311" fmla="*/ 218699 w 8346699"/>
              <a:gd name="connsiteY311" fmla="*/ 127000 h 3246967"/>
              <a:gd name="connsiteX312" fmla="*/ 180599 w 8346699"/>
              <a:gd name="connsiteY312" fmla="*/ 114300 h 3246967"/>
              <a:gd name="connsiteX313" fmla="*/ 129799 w 8346699"/>
              <a:gd name="connsiteY313" fmla="*/ 38100 h 3246967"/>
              <a:gd name="connsiteX314" fmla="*/ 2799 w 8346699"/>
              <a:gd name="connsiteY31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364999 w 8346699"/>
              <a:gd name="connsiteY26" fmla="*/ 3136900 h 3246967"/>
              <a:gd name="connsiteX27" fmla="*/ 2669799 w 8346699"/>
              <a:gd name="connsiteY27" fmla="*/ 3162300 h 3246967"/>
              <a:gd name="connsiteX28" fmla="*/ 2885699 w 8346699"/>
              <a:gd name="connsiteY28" fmla="*/ 3175000 h 3246967"/>
              <a:gd name="connsiteX29" fmla="*/ 3406399 w 8346699"/>
              <a:gd name="connsiteY29" fmla="*/ 3149600 h 3246967"/>
              <a:gd name="connsiteX30" fmla="*/ 3533399 w 8346699"/>
              <a:gd name="connsiteY30" fmla="*/ 3124200 h 3246967"/>
              <a:gd name="connsiteX31" fmla="*/ 3609599 w 8346699"/>
              <a:gd name="connsiteY31" fmla="*/ 3098800 h 3246967"/>
              <a:gd name="connsiteX32" fmla="*/ 4104899 w 8346699"/>
              <a:gd name="connsiteY32" fmla="*/ 3073400 h 3246967"/>
              <a:gd name="connsiteX33" fmla="*/ 4282699 w 8346699"/>
              <a:gd name="connsiteY33" fmla="*/ 3048000 h 3246967"/>
              <a:gd name="connsiteX34" fmla="*/ 4358899 w 8346699"/>
              <a:gd name="connsiteY34" fmla="*/ 3035300 h 3246967"/>
              <a:gd name="connsiteX35" fmla="*/ 4435099 w 8346699"/>
              <a:gd name="connsiteY35" fmla="*/ 3009900 h 3246967"/>
              <a:gd name="connsiteX36" fmla="*/ 5044699 w 8346699"/>
              <a:gd name="connsiteY36" fmla="*/ 3022600 h 3246967"/>
              <a:gd name="connsiteX37" fmla="*/ 5120899 w 8346699"/>
              <a:gd name="connsiteY37" fmla="*/ 3048000 h 3246967"/>
              <a:gd name="connsiteX38" fmla="*/ 5273299 w 8346699"/>
              <a:gd name="connsiteY38" fmla="*/ 3060700 h 3246967"/>
              <a:gd name="connsiteX39" fmla="*/ 5451099 w 8346699"/>
              <a:gd name="connsiteY39" fmla="*/ 3086100 h 3246967"/>
              <a:gd name="connsiteX40" fmla="*/ 5819399 w 8346699"/>
              <a:gd name="connsiteY40" fmla="*/ 3098800 h 3246967"/>
              <a:gd name="connsiteX41" fmla="*/ 6225799 w 8346699"/>
              <a:gd name="connsiteY41" fmla="*/ 3124200 h 3246967"/>
              <a:gd name="connsiteX42" fmla="*/ 6301999 w 8346699"/>
              <a:gd name="connsiteY42" fmla="*/ 3187700 h 3246967"/>
              <a:gd name="connsiteX43" fmla="*/ 6759199 w 8346699"/>
              <a:gd name="connsiteY43" fmla="*/ 3175000 h 3246967"/>
              <a:gd name="connsiteX44" fmla="*/ 6809999 w 8346699"/>
              <a:gd name="connsiteY44" fmla="*/ 3149600 h 3246967"/>
              <a:gd name="connsiteX45" fmla="*/ 6873499 w 8346699"/>
              <a:gd name="connsiteY45" fmla="*/ 3136900 h 3246967"/>
              <a:gd name="connsiteX46" fmla="*/ 6784599 w 8346699"/>
              <a:gd name="connsiteY46" fmla="*/ 3098800 h 3246967"/>
              <a:gd name="connsiteX47" fmla="*/ 6644899 w 8346699"/>
              <a:gd name="connsiteY47" fmla="*/ 3086100 h 3246967"/>
              <a:gd name="connsiteX48" fmla="*/ 6543299 w 8346699"/>
              <a:gd name="connsiteY48" fmla="*/ 3073400 h 3246967"/>
              <a:gd name="connsiteX49" fmla="*/ 6276599 w 8346699"/>
              <a:gd name="connsiteY49" fmla="*/ 3048000 h 3246967"/>
              <a:gd name="connsiteX50" fmla="*/ 6225799 w 8346699"/>
              <a:gd name="connsiteY50" fmla="*/ 3022600 h 3246967"/>
              <a:gd name="connsiteX51" fmla="*/ 6301999 w 8346699"/>
              <a:gd name="connsiteY51" fmla="*/ 2971800 h 3246967"/>
              <a:gd name="connsiteX52" fmla="*/ 6479799 w 8346699"/>
              <a:gd name="connsiteY52" fmla="*/ 2946400 h 3246967"/>
              <a:gd name="connsiteX53" fmla="*/ 6594099 w 8346699"/>
              <a:gd name="connsiteY53" fmla="*/ 2908300 h 3246967"/>
              <a:gd name="connsiteX54" fmla="*/ 6644899 w 8346699"/>
              <a:gd name="connsiteY54" fmla="*/ 2895600 h 3246967"/>
              <a:gd name="connsiteX55" fmla="*/ 5946399 w 8346699"/>
              <a:gd name="connsiteY55" fmla="*/ 2870200 h 3246967"/>
              <a:gd name="connsiteX56" fmla="*/ 5857499 w 8346699"/>
              <a:gd name="connsiteY56" fmla="*/ 2857500 h 3246967"/>
              <a:gd name="connsiteX57" fmla="*/ 5666999 w 8346699"/>
              <a:gd name="connsiteY57" fmla="*/ 2844800 h 3246967"/>
              <a:gd name="connsiteX58" fmla="*/ 5209799 w 8346699"/>
              <a:gd name="connsiteY58" fmla="*/ 2832100 h 3246967"/>
              <a:gd name="connsiteX59" fmla="*/ 5146299 w 8346699"/>
              <a:gd name="connsiteY59" fmla="*/ 2819400 h 3246967"/>
              <a:gd name="connsiteX60" fmla="*/ 5108199 w 8346699"/>
              <a:gd name="connsiteY60" fmla="*/ 2806700 h 3246967"/>
              <a:gd name="connsiteX61" fmla="*/ 4587499 w 8346699"/>
              <a:gd name="connsiteY61" fmla="*/ 2819400 h 3246967"/>
              <a:gd name="connsiteX62" fmla="*/ 4485899 w 8346699"/>
              <a:gd name="connsiteY62" fmla="*/ 2832100 h 3246967"/>
              <a:gd name="connsiteX63" fmla="*/ 4244599 w 8346699"/>
              <a:gd name="connsiteY63" fmla="*/ 2870200 h 3246967"/>
              <a:gd name="connsiteX64" fmla="*/ 4028699 w 8346699"/>
              <a:gd name="connsiteY64" fmla="*/ 2882900 h 3246967"/>
              <a:gd name="connsiteX65" fmla="*/ 3520699 w 8346699"/>
              <a:gd name="connsiteY65" fmla="*/ 2870200 h 3246967"/>
              <a:gd name="connsiteX66" fmla="*/ 3482599 w 8346699"/>
              <a:gd name="connsiteY66" fmla="*/ 2857500 h 3246967"/>
              <a:gd name="connsiteX67" fmla="*/ 3355599 w 8346699"/>
              <a:gd name="connsiteY67" fmla="*/ 2870200 h 3246967"/>
              <a:gd name="connsiteX68" fmla="*/ 3330199 w 8346699"/>
              <a:gd name="connsiteY68" fmla="*/ 2908300 h 3246967"/>
              <a:gd name="connsiteX69" fmla="*/ 3304799 w 8346699"/>
              <a:gd name="connsiteY69" fmla="*/ 2997200 h 3246967"/>
              <a:gd name="connsiteX70" fmla="*/ 3190499 w 8346699"/>
              <a:gd name="connsiteY70" fmla="*/ 3060700 h 3246967"/>
              <a:gd name="connsiteX71" fmla="*/ 3114299 w 8346699"/>
              <a:gd name="connsiteY71" fmla="*/ 3098800 h 3246967"/>
              <a:gd name="connsiteX72" fmla="*/ 3012699 w 8346699"/>
              <a:gd name="connsiteY72" fmla="*/ 3086100 h 3246967"/>
              <a:gd name="connsiteX73" fmla="*/ 3025399 w 8346699"/>
              <a:gd name="connsiteY73" fmla="*/ 3035300 h 3246967"/>
              <a:gd name="connsiteX74" fmla="*/ 3076199 w 8346699"/>
              <a:gd name="connsiteY74" fmla="*/ 3022600 h 3246967"/>
              <a:gd name="connsiteX75" fmla="*/ 3114299 w 8346699"/>
              <a:gd name="connsiteY75" fmla="*/ 2997200 h 3246967"/>
              <a:gd name="connsiteX76" fmla="*/ 3190499 w 8346699"/>
              <a:gd name="connsiteY76" fmla="*/ 2971800 h 3246967"/>
              <a:gd name="connsiteX77" fmla="*/ 3266699 w 8346699"/>
              <a:gd name="connsiteY77" fmla="*/ 2933700 h 3246967"/>
              <a:gd name="connsiteX78" fmla="*/ 3304799 w 8346699"/>
              <a:gd name="connsiteY78" fmla="*/ 2908300 h 3246967"/>
              <a:gd name="connsiteX79" fmla="*/ 3330199 w 8346699"/>
              <a:gd name="connsiteY79" fmla="*/ 2870200 h 3246967"/>
              <a:gd name="connsiteX80" fmla="*/ 3368299 w 8346699"/>
              <a:gd name="connsiteY80" fmla="*/ 2857500 h 3246967"/>
              <a:gd name="connsiteX81" fmla="*/ 3406399 w 8346699"/>
              <a:gd name="connsiteY81" fmla="*/ 2832100 h 3246967"/>
              <a:gd name="connsiteX82" fmla="*/ 3660399 w 8346699"/>
              <a:gd name="connsiteY82" fmla="*/ 2806700 h 3246967"/>
              <a:gd name="connsiteX83" fmla="*/ 3761999 w 8346699"/>
              <a:gd name="connsiteY83" fmla="*/ 2781300 h 3246967"/>
              <a:gd name="connsiteX84" fmla="*/ 3838199 w 8346699"/>
              <a:gd name="connsiteY84" fmla="*/ 2755900 h 3246967"/>
              <a:gd name="connsiteX85" fmla="*/ 3876299 w 8346699"/>
              <a:gd name="connsiteY85" fmla="*/ 2730500 h 3246967"/>
              <a:gd name="connsiteX86" fmla="*/ 3927099 w 8346699"/>
              <a:gd name="connsiteY86" fmla="*/ 2717800 h 3246967"/>
              <a:gd name="connsiteX87" fmla="*/ 3965199 w 8346699"/>
              <a:gd name="connsiteY87" fmla="*/ 2705100 h 3246967"/>
              <a:gd name="connsiteX88" fmla="*/ 3990599 w 8346699"/>
              <a:gd name="connsiteY88" fmla="*/ 2667000 h 3246967"/>
              <a:gd name="connsiteX89" fmla="*/ 3927099 w 8346699"/>
              <a:gd name="connsiteY89" fmla="*/ 2654300 h 3246967"/>
              <a:gd name="connsiteX90" fmla="*/ 3876299 w 8346699"/>
              <a:gd name="connsiteY90" fmla="*/ 2641600 h 3246967"/>
              <a:gd name="connsiteX91" fmla="*/ 3800099 w 8346699"/>
              <a:gd name="connsiteY91" fmla="*/ 2616200 h 3246967"/>
              <a:gd name="connsiteX92" fmla="*/ 3787399 w 8346699"/>
              <a:gd name="connsiteY92" fmla="*/ 2578100 h 3246967"/>
              <a:gd name="connsiteX93" fmla="*/ 3698499 w 8346699"/>
              <a:gd name="connsiteY93" fmla="*/ 2463800 h 3246967"/>
              <a:gd name="connsiteX94" fmla="*/ 3660399 w 8346699"/>
              <a:gd name="connsiteY94" fmla="*/ 2438400 h 3246967"/>
              <a:gd name="connsiteX95" fmla="*/ 3927099 w 8346699"/>
              <a:gd name="connsiteY95" fmla="*/ 2400300 h 3246967"/>
              <a:gd name="connsiteX96" fmla="*/ 4003299 w 8346699"/>
              <a:gd name="connsiteY96" fmla="*/ 2336800 h 3246967"/>
              <a:gd name="connsiteX97" fmla="*/ 4054099 w 8346699"/>
              <a:gd name="connsiteY97" fmla="*/ 2260600 h 3246967"/>
              <a:gd name="connsiteX98" fmla="*/ 4117599 w 8346699"/>
              <a:gd name="connsiteY98" fmla="*/ 2184400 h 3246967"/>
              <a:gd name="connsiteX99" fmla="*/ 4168399 w 8346699"/>
              <a:gd name="connsiteY99" fmla="*/ 2133600 h 3246967"/>
              <a:gd name="connsiteX100" fmla="*/ 4219199 w 8346699"/>
              <a:gd name="connsiteY100" fmla="*/ 2082800 h 3246967"/>
              <a:gd name="connsiteX101" fmla="*/ 4244599 w 8346699"/>
              <a:gd name="connsiteY101" fmla="*/ 2044700 h 3246967"/>
              <a:gd name="connsiteX102" fmla="*/ 4282699 w 8346699"/>
              <a:gd name="connsiteY102" fmla="*/ 2006600 h 3246967"/>
              <a:gd name="connsiteX103" fmla="*/ 4295399 w 8346699"/>
              <a:gd name="connsiteY103" fmla="*/ 1968500 h 3246967"/>
              <a:gd name="connsiteX104" fmla="*/ 4358899 w 8346699"/>
              <a:gd name="connsiteY104" fmla="*/ 1892300 h 3246967"/>
              <a:gd name="connsiteX105" fmla="*/ 4384299 w 8346699"/>
              <a:gd name="connsiteY105" fmla="*/ 1854200 h 3246967"/>
              <a:gd name="connsiteX106" fmla="*/ 4473199 w 8346699"/>
              <a:gd name="connsiteY106" fmla="*/ 1765300 h 3246967"/>
              <a:gd name="connsiteX107" fmla="*/ 4574799 w 8346699"/>
              <a:gd name="connsiteY107" fmla="*/ 1651000 h 3246967"/>
              <a:gd name="connsiteX108" fmla="*/ 4612899 w 8346699"/>
              <a:gd name="connsiteY108" fmla="*/ 1638300 h 3246967"/>
              <a:gd name="connsiteX109" fmla="*/ 4689099 w 8346699"/>
              <a:gd name="connsiteY109" fmla="*/ 1600200 h 3246967"/>
              <a:gd name="connsiteX110" fmla="*/ 4739899 w 8346699"/>
              <a:gd name="connsiteY110" fmla="*/ 1612900 h 3246967"/>
              <a:gd name="connsiteX111" fmla="*/ 4765299 w 8346699"/>
              <a:gd name="connsiteY111" fmla="*/ 1689100 h 3246967"/>
              <a:gd name="connsiteX112" fmla="*/ 4777999 w 8346699"/>
              <a:gd name="connsiteY112" fmla="*/ 1727200 h 3246967"/>
              <a:gd name="connsiteX113" fmla="*/ 4790699 w 8346699"/>
              <a:gd name="connsiteY113" fmla="*/ 1765300 h 3246967"/>
              <a:gd name="connsiteX114" fmla="*/ 4841499 w 8346699"/>
              <a:gd name="connsiteY114" fmla="*/ 1841500 h 3246967"/>
              <a:gd name="connsiteX115" fmla="*/ 4879599 w 8346699"/>
              <a:gd name="connsiteY115" fmla="*/ 1930400 h 3246967"/>
              <a:gd name="connsiteX116" fmla="*/ 4892299 w 8346699"/>
              <a:gd name="connsiteY116" fmla="*/ 1981200 h 3246967"/>
              <a:gd name="connsiteX117" fmla="*/ 4917699 w 8346699"/>
              <a:gd name="connsiteY117" fmla="*/ 2019300 h 3246967"/>
              <a:gd name="connsiteX118" fmla="*/ 4930399 w 8346699"/>
              <a:gd name="connsiteY118" fmla="*/ 2057400 h 3246967"/>
              <a:gd name="connsiteX119" fmla="*/ 4955799 w 8346699"/>
              <a:gd name="connsiteY119" fmla="*/ 2108200 h 3246967"/>
              <a:gd name="connsiteX120" fmla="*/ 4981199 w 8346699"/>
              <a:gd name="connsiteY120" fmla="*/ 2146300 h 3246967"/>
              <a:gd name="connsiteX121" fmla="*/ 5070099 w 8346699"/>
              <a:gd name="connsiteY121" fmla="*/ 2171700 h 3246967"/>
              <a:gd name="connsiteX122" fmla="*/ 5120899 w 8346699"/>
              <a:gd name="connsiteY122" fmla="*/ 2197100 h 3246967"/>
              <a:gd name="connsiteX123" fmla="*/ 5158999 w 8346699"/>
              <a:gd name="connsiteY123" fmla="*/ 2413000 h 3246967"/>
              <a:gd name="connsiteX124" fmla="*/ 5209799 w 8346699"/>
              <a:gd name="connsiteY124" fmla="*/ 2489200 h 3246967"/>
              <a:gd name="connsiteX125" fmla="*/ 5336799 w 8346699"/>
              <a:gd name="connsiteY125" fmla="*/ 2514600 h 3246967"/>
              <a:gd name="connsiteX126" fmla="*/ 5628899 w 8346699"/>
              <a:gd name="connsiteY126" fmla="*/ 2527300 h 3246967"/>
              <a:gd name="connsiteX127" fmla="*/ 5705099 w 8346699"/>
              <a:gd name="connsiteY127" fmla="*/ 2552700 h 3246967"/>
              <a:gd name="connsiteX128" fmla="*/ 5717799 w 8346699"/>
              <a:gd name="connsiteY128" fmla="*/ 2590800 h 3246967"/>
              <a:gd name="connsiteX129" fmla="*/ 5781299 w 8346699"/>
              <a:gd name="connsiteY129" fmla="*/ 2616200 h 3246967"/>
              <a:gd name="connsiteX130" fmla="*/ 5908299 w 8346699"/>
              <a:gd name="connsiteY130" fmla="*/ 2641600 h 3246967"/>
              <a:gd name="connsiteX131" fmla="*/ 6543299 w 8346699"/>
              <a:gd name="connsiteY131" fmla="*/ 2628900 h 3246967"/>
              <a:gd name="connsiteX132" fmla="*/ 6682999 w 8346699"/>
              <a:gd name="connsiteY132" fmla="*/ 2603500 h 3246967"/>
              <a:gd name="connsiteX133" fmla="*/ 6771899 w 8346699"/>
              <a:gd name="connsiteY133" fmla="*/ 2590800 h 3246967"/>
              <a:gd name="connsiteX134" fmla="*/ 6835399 w 8346699"/>
              <a:gd name="connsiteY134" fmla="*/ 2603500 h 3246967"/>
              <a:gd name="connsiteX135" fmla="*/ 6809999 w 8346699"/>
              <a:gd name="connsiteY135" fmla="*/ 2641600 h 3246967"/>
              <a:gd name="connsiteX136" fmla="*/ 6771899 w 8346699"/>
              <a:gd name="connsiteY136" fmla="*/ 2654300 h 3246967"/>
              <a:gd name="connsiteX137" fmla="*/ 7051299 w 8346699"/>
              <a:gd name="connsiteY137" fmla="*/ 2641600 h 3246967"/>
              <a:gd name="connsiteX138" fmla="*/ 7076699 w 8346699"/>
              <a:gd name="connsiteY138" fmla="*/ 2603500 h 3246967"/>
              <a:gd name="connsiteX139" fmla="*/ 7114799 w 8346699"/>
              <a:gd name="connsiteY139" fmla="*/ 2578100 h 3246967"/>
              <a:gd name="connsiteX140" fmla="*/ 7127499 w 8346699"/>
              <a:gd name="connsiteY140" fmla="*/ 2540000 h 3246967"/>
              <a:gd name="connsiteX141" fmla="*/ 7216399 w 8346699"/>
              <a:gd name="connsiteY141" fmla="*/ 2425700 h 3246967"/>
              <a:gd name="connsiteX142" fmla="*/ 7254499 w 8346699"/>
              <a:gd name="connsiteY142" fmla="*/ 2349500 h 3246967"/>
              <a:gd name="connsiteX143" fmla="*/ 7343399 w 8346699"/>
              <a:gd name="connsiteY143" fmla="*/ 2286000 h 3246967"/>
              <a:gd name="connsiteX144" fmla="*/ 7394199 w 8346699"/>
              <a:gd name="connsiteY144" fmla="*/ 2247900 h 3246967"/>
              <a:gd name="connsiteX145" fmla="*/ 7470399 w 8346699"/>
              <a:gd name="connsiteY145" fmla="*/ 2184400 h 3246967"/>
              <a:gd name="connsiteX146" fmla="*/ 7508499 w 8346699"/>
              <a:gd name="connsiteY146" fmla="*/ 2171700 h 3246967"/>
              <a:gd name="connsiteX147" fmla="*/ 7610099 w 8346699"/>
              <a:gd name="connsiteY147" fmla="*/ 2133600 h 3246967"/>
              <a:gd name="connsiteX148" fmla="*/ 7635499 w 8346699"/>
              <a:gd name="connsiteY148" fmla="*/ 2095500 h 3246967"/>
              <a:gd name="connsiteX149" fmla="*/ 7686299 w 8346699"/>
              <a:gd name="connsiteY149" fmla="*/ 2082800 h 3246967"/>
              <a:gd name="connsiteX150" fmla="*/ 7724399 w 8346699"/>
              <a:gd name="connsiteY150" fmla="*/ 2057400 h 3246967"/>
              <a:gd name="connsiteX151" fmla="*/ 7762499 w 8346699"/>
              <a:gd name="connsiteY151" fmla="*/ 2044700 h 3246967"/>
              <a:gd name="connsiteX152" fmla="*/ 7800599 w 8346699"/>
              <a:gd name="connsiteY152" fmla="*/ 2019300 h 3246967"/>
              <a:gd name="connsiteX153" fmla="*/ 7838699 w 8346699"/>
              <a:gd name="connsiteY153" fmla="*/ 1981200 h 3246967"/>
              <a:gd name="connsiteX154" fmla="*/ 7940299 w 8346699"/>
              <a:gd name="connsiteY154" fmla="*/ 1943100 h 3246967"/>
              <a:gd name="connsiteX155" fmla="*/ 7978399 w 8346699"/>
              <a:gd name="connsiteY155" fmla="*/ 1905000 h 3246967"/>
              <a:gd name="connsiteX156" fmla="*/ 8079999 w 8346699"/>
              <a:gd name="connsiteY156" fmla="*/ 1854200 h 3246967"/>
              <a:gd name="connsiteX157" fmla="*/ 8105399 w 8346699"/>
              <a:gd name="connsiteY157" fmla="*/ 1816100 h 3246967"/>
              <a:gd name="connsiteX158" fmla="*/ 8156199 w 8346699"/>
              <a:gd name="connsiteY158" fmla="*/ 1803400 h 3246967"/>
              <a:gd name="connsiteX159" fmla="*/ 8346699 w 8346699"/>
              <a:gd name="connsiteY159" fmla="*/ 1765300 h 3246967"/>
              <a:gd name="connsiteX160" fmla="*/ 8283199 w 8346699"/>
              <a:gd name="connsiteY160" fmla="*/ 1752600 h 3246967"/>
              <a:gd name="connsiteX161" fmla="*/ 8245099 w 8346699"/>
              <a:gd name="connsiteY161" fmla="*/ 1739900 h 3246967"/>
              <a:gd name="connsiteX162" fmla="*/ 8156199 w 8346699"/>
              <a:gd name="connsiteY162" fmla="*/ 1727200 h 3246967"/>
              <a:gd name="connsiteX163" fmla="*/ 8079999 w 8346699"/>
              <a:gd name="connsiteY163" fmla="*/ 1714500 h 3246967"/>
              <a:gd name="connsiteX164" fmla="*/ 7889499 w 8346699"/>
              <a:gd name="connsiteY164" fmla="*/ 1727200 h 3246967"/>
              <a:gd name="connsiteX165" fmla="*/ 7851399 w 8346699"/>
              <a:gd name="connsiteY165" fmla="*/ 1752600 h 3246967"/>
              <a:gd name="connsiteX166" fmla="*/ 7813299 w 8346699"/>
              <a:gd name="connsiteY166" fmla="*/ 1765300 h 3246967"/>
              <a:gd name="connsiteX167" fmla="*/ 7737099 w 8346699"/>
              <a:gd name="connsiteY167" fmla="*/ 1803400 h 3246967"/>
              <a:gd name="connsiteX168" fmla="*/ 7622799 w 8346699"/>
              <a:gd name="connsiteY168" fmla="*/ 1905000 h 3246967"/>
              <a:gd name="connsiteX169" fmla="*/ 7521199 w 8346699"/>
              <a:gd name="connsiteY169" fmla="*/ 2057400 h 3246967"/>
              <a:gd name="connsiteX170" fmla="*/ 7495799 w 8346699"/>
              <a:gd name="connsiteY170" fmla="*/ 2095500 h 3246967"/>
              <a:gd name="connsiteX171" fmla="*/ 7406899 w 8346699"/>
              <a:gd name="connsiteY171" fmla="*/ 2171700 h 3246967"/>
              <a:gd name="connsiteX172" fmla="*/ 7368799 w 8346699"/>
              <a:gd name="connsiteY172" fmla="*/ 2197100 h 3246967"/>
              <a:gd name="connsiteX173" fmla="*/ 7292599 w 8346699"/>
              <a:gd name="connsiteY173" fmla="*/ 2247900 h 3246967"/>
              <a:gd name="connsiteX174" fmla="*/ 7216399 w 8346699"/>
              <a:gd name="connsiteY174" fmla="*/ 2324100 h 3246967"/>
              <a:gd name="connsiteX175" fmla="*/ 7178299 w 8346699"/>
              <a:gd name="connsiteY175" fmla="*/ 2362200 h 3246967"/>
              <a:gd name="connsiteX176" fmla="*/ 7140199 w 8346699"/>
              <a:gd name="connsiteY176" fmla="*/ 2413000 h 3246967"/>
              <a:gd name="connsiteX177" fmla="*/ 7051299 w 8346699"/>
              <a:gd name="connsiteY177" fmla="*/ 2527300 h 3246967"/>
              <a:gd name="connsiteX178" fmla="*/ 7000499 w 8346699"/>
              <a:gd name="connsiteY178" fmla="*/ 2540000 h 3246967"/>
              <a:gd name="connsiteX179" fmla="*/ 6619499 w 8346699"/>
              <a:gd name="connsiteY179" fmla="*/ 2552700 h 3246967"/>
              <a:gd name="connsiteX180" fmla="*/ 6568699 w 8346699"/>
              <a:gd name="connsiteY180" fmla="*/ 2540000 h 3246967"/>
              <a:gd name="connsiteX181" fmla="*/ 6301999 w 8346699"/>
              <a:gd name="connsiteY181" fmla="*/ 2514600 h 3246967"/>
              <a:gd name="connsiteX182" fmla="*/ 6225799 w 8346699"/>
              <a:gd name="connsiteY182" fmla="*/ 2501900 h 3246967"/>
              <a:gd name="connsiteX183" fmla="*/ 6149599 w 8346699"/>
              <a:gd name="connsiteY183" fmla="*/ 2476500 h 3246967"/>
              <a:gd name="connsiteX184" fmla="*/ 6022599 w 8346699"/>
              <a:gd name="connsiteY184" fmla="*/ 2438400 h 3246967"/>
              <a:gd name="connsiteX185" fmla="*/ 5984499 w 8346699"/>
              <a:gd name="connsiteY185" fmla="*/ 2413000 h 3246967"/>
              <a:gd name="connsiteX186" fmla="*/ 5933699 w 8346699"/>
              <a:gd name="connsiteY186" fmla="*/ 2400300 h 3246967"/>
              <a:gd name="connsiteX187" fmla="*/ 5832099 w 8346699"/>
              <a:gd name="connsiteY187" fmla="*/ 2349500 h 3246967"/>
              <a:gd name="connsiteX188" fmla="*/ 5806699 w 8346699"/>
              <a:gd name="connsiteY188" fmla="*/ 2311400 h 3246967"/>
              <a:gd name="connsiteX189" fmla="*/ 5768599 w 8346699"/>
              <a:gd name="connsiteY189" fmla="*/ 2273300 h 3246967"/>
              <a:gd name="connsiteX190" fmla="*/ 5755899 w 8346699"/>
              <a:gd name="connsiteY190" fmla="*/ 2235200 h 3246967"/>
              <a:gd name="connsiteX191" fmla="*/ 5692399 w 8346699"/>
              <a:gd name="connsiteY191" fmla="*/ 2171700 h 3246967"/>
              <a:gd name="connsiteX192" fmla="*/ 5641599 w 8346699"/>
              <a:gd name="connsiteY192" fmla="*/ 2095500 h 3246967"/>
              <a:gd name="connsiteX193" fmla="*/ 5616199 w 8346699"/>
              <a:gd name="connsiteY193" fmla="*/ 2057400 h 3246967"/>
              <a:gd name="connsiteX194" fmla="*/ 5387599 w 8346699"/>
              <a:gd name="connsiteY194" fmla="*/ 2044700 h 3246967"/>
              <a:gd name="connsiteX195" fmla="*/ 5324099 w 8346699"/>
              <a:gd name="connsiteY195" fmla="*/ 2019300 h 3246967"/>
              <a:gd name="connsiteX196" fmla="*/ 5235199 w 8346699"/>
              <a:gd name="connsiteY196" fmla="*/ 2006600 h 3246967"/>
              <a:gd name="connsiteX197" fmla="*/ 5158999 w 8346699"/>
              <a:gd name="connsiteY197" fmla="*/ 1943100 h 3246967"/>
              <a:gd name="connsiteX198" fmla="*/ 5120899 w 8346699"/>
              <a:gd name="connsiteY198" fmla="*/ 1917700 h 3246967"/>
              <a:gd name="connsiteX199" fmla="*/ 5095499 w 8346699"/>
              <a:gd name="connsiteY199" fmla="*/ 1866900 h 3246967"/>
              <a:gd name="connsiteX200" fmla="*/ 5082799 w 8346699"/>
              <a:gd name="connsiteY200" fmla="*/ 1816100 h 3246967"/>
              <a:gd name="connsiteX201" fmla="*/ 5057399 w 8346699"/>
              <a:gd name="connsiteY201" fmla="*/ 1752600 h 3246967"/>
              <a:gd name="connsiteX202" fmla="*/ 5044699 w 8346699"/>
              <a:gd name="connsiteY202" fmla="*/ 1511300 h 3246967"/>
              <a:gd name="connsiteX203" fmla="*/ 5031999 w 8346699"/>
              <a:gd name="connsiteY203" fmla="*/ 1422400 h 3246967"/>
              <a:gd name="connsiteX204" fmla="*/ 5019299 w 8346699"/>
              <a:gd name="connsiteY204" fmla="*/ 1270000 h 3246967"/>
              <a:gd name="connsiteX205" fmla="*/ 4993899 w 8346699"/>
              <a:gd name="connsiteY205" fmla="*/ 1104900 h 3246967"/>
              <a:gd name="connsiteX206" fmla="*/ 4930399 w 8346699"/>
              <a:gd name="connsiteY206" fmla="*/ 1028700 h 3246967"/>
              <a:gd name="connsiteX207" fmla="*/ 4841499 w 8346699"/>
              <a:gd name="connsiteY207" fmla="*/ 927100 h 3246967"/>
              <a:gd name="connsiteX208" fmla="*/ 4790699 w 8346699"/>
              <a:gd name="connsiteY208" fmla="*/ 876300 h 3246967"/>
              <a:gd name="connsiteX209" fmla="*/ 4765299 w 8346699"/>
              <a:gd name="connsiteY209" fmla="*/ 838200 h 3246967"/>
              <a:gd name="connsiteX210" fmla="*/ 4638299 w 8346699"/>
              <a:gd name="connsiteY210" fmla="*/ 800100 h 3246967"/>
              <a:gd name="connsiteX211" fmla="*/ 4511299 w 8346699"/>
              <a:gd name="connsiteY211" fmla="*/ 812800 h 3246967"/>
              <a:gd name="connsiteX212" fmla="*/ 4473199 w 8346699"/>
              <a:gd name="connsiteY212" fmla="*/ 825500 h 3246967"/>
              <a:gd name="connsiteX213" fmla="*/ 4409699 w 8346699"/>
              <a:gd name="connsiteY213" fmla="*/ 901700 h 3246967"/>
              <a:gd name="connsiteX214" fmla="*/ 4396999 w 8346699"/>
              <a:gd name="connsiteY214" fmla="*/ 939800 h 3246967"/>
              <a:gd name="connsiteX215" fmla="*/ 4371599 w 8346699"/>
              <a:gd name="connsiteY215" fmla="*/ 977900 h 3246967"/>
              <a:gd name="connsiteX216" fmla="*/ 4320799 w 8346699"/>
              <a:gd name="connsiteY216" fmla="*/ 1092200 h 3246967"/>
              <a:gd name="connsiteX217" fmla="*/ 4308099 w 8346699"/>
              <a:gd name="connsiteY217" fmla="*/ 1155700 h 3246967"/>
              <a:gd name="connsiteX218" fmla="*/ 4282699 w 8346699"/>
              <a:gd name="connsiteY218" fmla="*/ 1308100 h 3246967"/>
              <a:gd name="connsiteX219" fmla="*/ 4269999 w 8346699"/>
              <a:gd name="connsiteY219" fmla="*/ 1346200 h 3246967"/>
              <a:gd name="connsiteX220" fmla="*/ 4244599 w 8346699"/>
              <a:gd name="connsiteY220" fmla="*/ 1384300 h 3246967"/>
              <a:gd name="connsiteX221" fmla="*/ 4231899 w 8346699"/>
              <a:gd name="connsiteY221" fmla="*/ 1447800 h 3246967"/>
              <a:gd name="connsiteX222" fmla="*/ 4219199 w 8346699"/>
              <a:gd name="connsiteY222" fmla="*/ 1524000 h 3246967"/>
              <a:gd name="connsiteX223" fmla="*/ 4193799 w 8346699"/>
              <a:gd name="connsiteY223" fmla="*/ 1600200 h 3246967"/>
              <a:gd name="connsiteX224" fmla="*/ 4181099 w 8346699"/>
              <a:gd name="connsiteY224" fmla="*/ 1651000 h 3246967"/>
              <a:gd name="connsiteX225" fmla="*/ 4155699 w 8346699"/>
              <a:gd name="connsiteY225" fmla="*/ 1816100 h 3246967"/>
              <a:gd name="connsiteX226" fmla="*/ 4142999 w 8346699"/>
              <a:gd name="connsiteY226" fmla="*/ 1854200 h 3246967"/>
              <a:gd name="connsiteX227" fmla="*/ 4130299 w 8346699"/>
              <a:gd name="connsiteY227" fmla="*/ 1905000 h 3246967"/>
              <a:gd name="connsiteX228" fmla="*/ 4104899 w 8346699"/>
              <a:gd name="connsiteY228" fmla="*/ 2070100 h 3246967"/>
              <a:gd name="connsiteX229" fmla="*/ 4092199 w 8346699"/>
              <a:gd name="connsiteY229" fmla="*/ 2108200 h 3246967"/>
              <a:gd name="connsiteX230" fmla="*/ 4015999 w 8346699"/>
              <a:gd name="connsiteY230" fmla="*/ 2184400 h 3246967"/>
              <a:gd name="connsiteX231" fmla="*/ 3939799 w 8346699"/>
              <a:gd name="connsiteY231" fmla="*/ 2235200 h 3246967"/>
              <a:gd name="connsiteX232" fmla="*/ 3901699 w 8346699"/>
              <a:gd name="connsiteY232" fmla="*/ 2197100 h 3246967"/>
              <a:gd name="connsiteX233" fmla="*/ 3838199 w 8346699"/>
              <a:gd name="connsiteY233" fmla="*/ 2108200 h 3246967"/>
              <a:gd name="connsiteX234" fmla="*/ 3800099 w 8346699"/>
              <a:gd name="connsiteY234" fmla="*/ 2006600 h 3246967"/>
              <a:gd name="connsiteX235" fmla="*/ 3787399 w 8346699"/>
              <a:gd name="connsiteY235" fmla="*/ 1955800 h 3246967"/>
              <a:gd name="connsiteX236" fmla="*/ 3749299 w 8346699"/>
              <a:gd name="connsiteY236" fmla="*/ 1917700 h 3246967"/>
              <a:gd name="connsiteX237" fmla="*/ 3685799 w 8346699"/>
              <a:gd name="connsiteY237" fmla="*/ 1841500 h 3246967"/>
              <a:gd name="connsiteX238" fmla="*/ 3673099 w 8346699"/>
              <a:gd name="connsiteY238" fmla="*/ 1803400 h 3246967"/>
              <a:gd name="connsiteX239" fmla="*/ 3634999 w 8346699"/>
              <a:gd name="connsiteY239" fmla="*/ 1790700 h 3246967"/>
              <a:gd name="connsiteX240" fmla="*/ 3596899 w 8346699"/>
              <a:gd name="connsiteY240" fmla="*/ 1752600 h 3246967"/>
              <a:gd name="connsiteX241" fmla="*/ 3546099 w 8346699"/>
              <a:gd name="connsiteY241" fmla="*/ 1676400 h 3246967"/>
              <a:gd name="connsiteX242" fmla="*/ 3533399 w 8346699"/>
              <a:gd name="connsiteY242" fmla="*/ 1638300 h 3246967"/>
              <a:gd name="connsiteX243" fmla="*/ 3495299 w 8346699"/>
              <a:gd name="connsiteY243" fmla="*/ 1587500 h 3246967"/>
              <a:gd name="connsiteX244" fmla="*/ 3457199 w 8346699"/>
              <a:gd name="connsiteY244" fmla="*/ 1485900 h 3246967"/>
              <a:gd name="connsiteX245" fmla="*/ 3419099 w 8346699"/>
              <a:gd name="connsiteY245" fmla="*/ 1422400 h 3246967"/>
              <a:gd name="connsiteX246" fmla="*/ 3380999 w 8346699"/>
              <a:gd name="connsiteY246" fmla="*/ 1320800 h 3246967"/>
              <a:gd name="connsiteX247" fmla="*/ 3317499 w 8346699"/>
              <a:gd name="connsiteY247" fmla="*/ 1193800 h 3246967"/>
              <a:gd name="connsiteX248" fmla="*/ 3203199 w 8346699"/>
              <a:gd name="connsiteY248" fmla="*/ 1143000 h 3246967"/>
              <a:gd name="connsiteX249" fmla="*/ 3165099 w 8346699"/>
              <a:gd name="connsiteY249" fmla="*/ 1130300 h 3246967"/>
              <a:gd name="connsiteX250" fmla="*/ 3012699 w 8346699"/>
              <a:gd name="connsiteY250" fmla="*/ 1168400 h 3246967"/>
              <a:gd name="connsiteX251" fmla="*/ 2974599 w 8346699"/>
              <a:gd name="connsiteY251" fmla="*/ 1193800 h 3246967"/>
              <a:gd name="connsiteX252" fmla="*/ 2923799 w 8346699"/>
              <a:gd name="connsiteY252" fmla="*/ 1219200 h 3246967"/>
              <a:gd name="connsiteX253" fmla="*/ 2885699 w 8346699"/>
              <a:gd name="connsiteY253" fmla="*/ 1244600 h 3246967"/>
              <a:gd name="connsiteX254" fmla="*/ 2834899 w 8346699"/>
              <a:gd name="connsiteY254" fmla="*/ 1257300 h 3246967"/>
              <a:gd name="connsiteX255" fmla="*/ 2796799 w 8346699"/>
              <a:gd name="connsiteY255" fmla="*/ 1308100 h 3246967"/>
              <a:gd name="connsiteX256" fmla="*/ 2758699 w 8346699"/>
              <a:gd name="connsiteY256" fmla="*/ 1320800 h 3246967"/>
              <a:gd name="connsiteX257" fmla="*/ 2733299 w 8346699"/>
              <a:gd name="connsiteY257" fmla="*/ 1358900 h 3246967"/>
              <a:gd name="connsiteX258" fmla="*/ 2657099 w 8346699"/>
              <a:gd name="connsiteY258" fmla="*/ 1435100 h 3246967"/>
              <a:gd name="connsiteX259" fmla="*/ 2631699 w 8346699"/>
              <a:gd name="connsiteY259" fmla="*/ 1498600 h 3246967"/>
              <a:gd name="connsiteX260" fmla="*/ 2618999 w 8346699"/>
              <a:gd name="connsiteY260" fmla="*/ 1562100 h 3246967"/>
              <a:gd name="connsiteX261" fmla="*/ 2580899 w 8346699"/>
              <a:gd name="connsiteY261" fmla="*/ 1612900 h 3246967"/>
              <a:gd name="connsiteX262" fmla="*/ 2542799 w 8346699"/>
              <a:gd name="connsiteY262" fmla="*/ 1689100 h 3246967"/>
              <a:gd name="connsiteX263" fmla="*/ 2517399 w 8346699"/>
              <a:gd name="connsiteY263" fmla="*/ 1828800 h 3246967"/>
              <a:gd name="connsiteX264" fmla="*/ 2504699 w 8346699"/>
              <a:gd name="connsiteY264" fmla="*/ 1866900 h 3246967"/>
              <a:gd name="connsiteX265" fmla="*/ 2491999 w 8346699"/>
              <a:gd name="connsiteY265" fmla="*/ 1943100 h 3246967"/>
              <a:gd name="connsiteX266" fmla="*/ 2466599 w 8346699"/>
              <a:gd name="connsiteY266" fmla="*/ 1981200 h 3246967"/>
              <a:gd name="connsiteX267" fmla="*/ 2441199 w 8346699"/>
              <a:gd name="connsiteY267" fmla="*/ 2057400 h 3246967"/>
              <a:gd name="connsiteX268" fmla="*/ 2390399 w 8346699"/>
              <a:gd name="connsiteY268" fmla="*/ 2146300 h 3246967"/>
              <a:gd name="connsiteX269" fmla="*/ 2352299 w 8346699"/>
              <a:gd name="connsiteY269" fmla="*/ 2222500 h 3246967"/>
              <a:gd name="connsiteX270" fmla="*/ 2326899 w 8346699"/>
              <a:gd name="connsiteY270" fmla="*/ 2273300 h 3246967"/>
              <a:gd name="connsiteX271" fmla="*/ 2250699 w 8346699"/>
              <a:gd name="connsiteY271" fmla="*/ 2336800 h 3246967"/>
              <a:gd name="connsiteX272" fmla="*/ 2237999 w 8346699"/>
              <a:gd name="connsiteY272" fmla="*/ 2374900 h 3246967"/>
              <a:gd name="connsiteX273" fmla="*/ 2149099 w 8346699"/>
              <a:gd name="connsiteY273" fmla="*/ 2438400 h 3246967"/>
              <a:gd name="connsiteX274" fmla="*/ 2072899 w 8346699"/>
              <a:gd name="connsiteY274" fmla="*/ 2501900 h 3246967"/>
              <a:gd name="connsiteX275" fmla="*/ 1996699 w 8346699"/>
              <a:gd name="connsiteY275" fmla="*/ 2527300 h 3246967"/>
              <a:gd name="connsiteX276" fmla="*/ 1945899 w 8346699"/>
              <a:gd name="connsiteY276" fmla="*/ 2552700 h 3246967"/>
              <a:gd name="connsiteX277" fmla="*/ 1844299 w 8346699"/>
              <a:gd name="connsiteY277" fmla="*/ 2565400 h 3246967"/>
              <a:gd name="connsiteX278" fmla="*/ 1628399 w 8346699"/>
              <a:gd name="connsiteY278" fmla="*/ 2552700 h 3246967"/>
              <a:gd name="connsiteX279" fmla="*/ 1552199 w 8346699"/>
              <a:gd name="connsiteY279" fmla="*/ 2489200 h 3246967"/>
              <a:gd name="connsiteX280" fmla="*/ 1488699 w 8346699"/>
              <a:gd name="connsiteY280" fmla="*/ 2374900 h 3246967"/>
              <a:gd name="connsiteX281" fmla="*/ 1475999 w 8346699"/>
              <a:gd name="connsiteY281" fmla="*/ 2311400 h 3246967"/>
              <a:gd name="connsiteX282" fmla="*/ 1450599 w 8346699"/>
              <a:gd name="connsiteY282" fmla="*/ 2273300 h 3246967"/>
              <a:gd name="connsiteX283" fmla="*/ 1412499 w 8346699"/>
              <a:gd name="connsiteY283" fmla="*/ 2197100 h 3246967"/>
              <a:gd name="connsiteX284" fmla="*/ 1399799 w 8346699"/>
              <a:gd name="connsiteY284" fmla="*/ 2019300 h 3246967"/>
              <a:gd name="connsiteX285" fmla="*/ 1374399 w 8346699"/>
              <a:gd name="connsiteY285" fmla="*/ 1943100 h 3246967"/>
              <a:gd name="connsiteX286" fmla="*/ 1361699 w 8346699"/>
              <a:gd name="connsiteY286" fmla="*/ 1752600 h 3246967"/>
              <a:gd name="connsiteX287" fmla="*/ 1336299 w 8346699"/>
              <a:gd name="connsiteY287" fmla="*/ 1651000 h 3246967"/>
              <a:gd name="connsiteX288" fmla="*/ 1298199 w 8346699"/>
              <a:gd name="connsiteY288" fmla="*/ 1498600 h 3246967"/>
              <a:gd name="connsiteX289" fmla="*/ 1272799 w 8346699"/>
              <a:gd name="connsiteY289" fmla="*/ 1435100 h 3246967"/>
              <a:gd name="connsiteX290" fmla="*/ 1260099 w 8346699"/>
              <a:gd name="connsiteY290" fmla="*/ 1397000 h 3246967"/>
              <a:gd name="connsiteX291" fmla="*/ 1196599 w 8346699"/>
              <a:gd name="connsiteY291" fmla="*/ 1320800 h 3246967"/>
              <a:gd name="connsiteX292" fmla="*/ 1171199 w 8346699"/>
              <a:gd name="connsiteY292" fmla="*/ 1282700 h 3246967"/>
              <a:gd name="connsiteX293" fmla="*/ 1094999 w 8346699"/>
              <a:gd name="connsiteY293" fmla="*/ 1206500 h 3246967"/>
              <a:gd name="connsiteX294" fmla="*/ 1056899 w 8346699"/>
              <a:gd name="connsiteY294" fmla="*/ 1104900 h 3246967"/>
              <a:gd name="connsiteX295" fmla="*/ 1044199 w 8346699"/>
              <a:gd name="connsiteY295" fmla="*/ 1066800 h 3246967"/>
              <a:gd name="connsiteX296" fmla="*/ 1006099 w 8346699"/>
              <a:gd name="connsiteY296" fmla="*/ 1016000 h 3246967"/>
              <a:gd name="connsiteX297" fmla="*/ 980699 w 8346699"/>
              <a:gd name="connsiteY297" fmla="*/ 952500 h 3246967"/>
              <a:gd name="connsiteX298" fmla="*/ 942599 w 8346699"/>
              <a:gd name="connsiteY298" fmla="*/ 863600 h 3246967"/>
              <a:gd name="connsiteX299" fmla="*/ 904499 w 8346699"/>
              <a:gd name="connsiteY299" fmla="*/ 647700 h 3246967"/>
              <a:gd name="connsiteX300" fmla="*/ 891799 w 8346699"/>
              <a:gd name="connsiteY300" fmla="*/ 609600 h 3246967"/>
              <a:gd name="connsiteX301" fmla="*/ 828299 w 8346699"/>
              <a:gd name="connsiteY301" fmla="*/ 533400 h 3246967"/>
              <a:gd name="connsiteX302" fmla="*/ 815599 w 8346699"/>
              <a:gd name="connsiteY302" fmla="*/ 495300 h 3246967"/>
              <a:gd name="connsiteX303" fmla="*/ 726699 w 8346699"/>
              <a:gd name="connsiteY303" fmla="*/ 419100 h 3246967"/>
              <a:gd name="connsiteX304" fmla="*/ 650499 w 8346699"/>
              <a:gd name="connsiteY304" fmla="*/ 368300 h 3246967"/>
              <a:gd name="connsiteX305" fmla="*/ 574299 w 8346699"/>
              <a:gd name="connsiteY305" fmla="*/ 342900 h 3246967"/>
              <a:gd name="connsiteX306" fmla="*/ 536199 w 8346699"/>
              <a:gd name="connsiteY306" fmla="*/ 330200 h 3246967"/>
              <a:gd name="connsiteX307" fmla="*/ 447299 w 8346699"/>
              <a:gd name="connsiteY307" fmla="*/ 266700 h 3246967"/>
              <a:gd name="connsiteX308" fmla="*/ 396499 w 8346699"/>
              <a:gd name="connsiteY308" fmla="*/ 241300 h 3246967"/>
              <a:gd name="connsiteX309" fmla="*/ 358399 w 8346699"/>
              <a:gd name="connsiteY309" fmla="*/ 215900 h 3246967"/>
              <a:gd name="connsiteX310" fmla="*/ 307599 w 8346699"/>
              <a:gd name="connsiteY310" fmla="*/ 190500 h 3246967"/>
              <a:gd name="connsiteX311" fmla="*/ 218699 w 8346699"/>
              <a:gd name="connsiteY311" fmla="*/ 127000 h 3246967"/>
              <a:gd name="connsiteX312" fmla="*/ 180599 w 8346699"/>
              <a:gd name="connsiteY312" fmla="*/ 114300 h 3246967"/>
              <a:gd name="connsiteX313" fmla="*/ 129799 w 8346699"/>
              <a:gd name="connsiteY313" fmla="*/ 38100 h 3246967"/>
              <a:gd name="connsiteX314" fmla="*/ 2799 w 8346699"/>
              <a:gd name="connsiteY31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364999 w 8346699"/>
              <a:gd name="connsiteY26" fmla="*/ 3136900 h 3246967"/>
              <a:gd name="connsiteX27" fmla="*/ 2098299 w 8346699"/>
              <a:gd name="connsiteY27" fmla="*/ 3107267 h 3246967"/>
              <a:gd name="connsiteX28" fmla="*/ 2669799 w 8346699"/>
              <a:gd name="connsiteY28" fmla="*/ 3162300 h 3246967"/>
              <a:gd name="connsiteX29" fmla="*/ 2885699 w 8346699"/>
              <a:gd name="connsiteY29" fmla="*/ 3175000 h 3246967"/>
              <a:gd name="connsiteX30" fmla="*/ 3406399 w 8346699"/>
              <a:gd name="connsiteY30" fmla="*/ 3149600 h 3246967"/>
              <a:gd name="connsiteX31" fmla="*/ 3533399 w 8346699"/>
              <a:gd name="connsiteY31" fmla="*/ 3124200 h 3246967"/>
              <a:gd name="connsiteX32" fmla="*/ 3609599 w 8346699"/>
              <a:gd name="connsiteY32" fmla="*/ 3098800 h 3246967"/>
              <a:gd name="connsiteX33" fmla="*/ 4104899 w 8346699"/>
              <a:gd name="connsiteY33" fmla="*/ 3073400 h 3246967"/>
              <a:gd name="connsiteX34" fmla="*/ 4282699 w 8346699"/>
              <a:gd name="connsiteY34" fmla="*/ 3048000 h 3246967"/>
              <a:gd name="connsiteX35" fmla="*/ 4358899 w 8346699"/>
              <a:gd name="connsiteY35" fmla="*/ 3035300 h 3246967"/>
              <a:gd name="connsiteX36" fmla="*/ 4435099 w 8346699"/>
              <a:gd name="connsiteY36" fmla="*/ 3009900 h 3246967"/>
              <a:gd name="connsiteX37" fmla="*/ 5044699 w 8346699"/>
              <a:gd name="connsiteY37" fmla="*/ 3022600 h 3246967"/>
              <a:gd name="connsiteX38" fmla="*/ 5120899 w 8346699"/>
              <a:gd name="connsiteY38" fmla="*/ 3048000 h 3246967"/>
              <a:gd name="connsiteX39" fmla="*/ 5273299 w 8346699"/>
              <a:gd name="connsiteY39" fmla="*/ 3060700 h 3246967"/>
              <a:gd name="connsiteX40" fmla="*/ 5451099 w 8346699"/>
              <a:gd name="connsiteY40" fmla="*/ 3086100 h 3246967"/>
              <a:gd name="connsiteX41" fmla="*/ 5819399 w 8346699"/>
              <a:gd name="connsiteY41" fmla="*/ 3098800 h 3246967"/>
              <a:gd name="connsiteX42" fmla="*/ 6225799 w 8346699"/>
              <a:gd name="connsiteY42" fmla="*/ 3124200 h 3246967"/>
              <a:gd name="connsiteX43" fmla="*/ 6301999 w 8346699"/>
              <a:gd name="connsiteY43" fmla="*/ 3187700 h 3246967"/>
              <a:gd name="connsiteX44" fmla="*/ 6759199 w 8346699"/>
              <a:gd name="connsiteY44" fmla="*/ 3175000 h 3246967"/>
              <a:gd name="connsiteX45" fmla="*/ 6809999 w 8346699"/>
              <a:gd name="connsiteY45" fmla="*/ 3149600 h 3246967"/>
              <a:gd name="connsiteX46" fmla="*/ 6873499 w 8346699"/>
              <a:gd name="connsiteY46" fmla="*/ 3136900 h 3246967"/>
              <a:gd name="connsiteX47" fmla="*/ 6784599 w 8346699"/>
              <a:gd name="connsiteY47" fmla="*/ 3098800 h 3246967"/>
              <a:gd name="connsiteX48" fmla="*/ 6644899 w 8346699"/>
              <a:gd name="connsiteY48" fmla="*/ 3086100 h 3246967"/>
              <a:gd name="connsiteX49" fmla="*/ 6543299 w 8346699"/>
              <a:gd name="connsiteY49" fmla="*/ 3073400 h 3246967"/>
              <a:gd name="connsiteX50" fmla="*/ 6276599 w 8346699"/>
              <a:gd name="connsiteY50" fmla="*/ 3048000 h 3246967"/>
              <a:gd name="connsiteX51" fmla="*/ 6225799 w 8346699"/>
              <a:gd name="connsiteY51" fmla="*/ 3022600 h 3246967"/>
              <a:gd name="connsiteX52" fmla="*/ 6301999 w 8346699"/>
              <a:gd name="connsiteY52" fmla="*/ 2971800 h 3246967"/>
              <a:gd name="connsiteX53" fmla="*/ 6479799 w 8346699"/>
              <a:gd name="connsiteY53" fmla="*/ 2946400 h 3246967"/>
              <a:gd name="connsiteX54" fmla="*/ 6594099 w 8346699"/>
              <a:gd name="connsiteY54" fmla="*/ 2908300 h 3246967"/>
              <a:gd name="connsiteX55" fmla="*/ 6644899 w 8346699"/>
              <a:gd name="connsiteY55" fmla="*/ 2895600 h 3246967"/>
              <a:gd name="connsiteX56" fmla="*/ 5946399 w 8346699"/>
              <a:gd name="connsiteY56" fmla="*/ 2870200 h 3246967"/>
              <a:gd name="connsiteX57" fmla="*/ 5857499 w 8346699"/>
              <a:gd name="connsiteY57" fmla="*/ 2857500 h 3246967"/>
              <a:gd name="connsiteX58" fmla="*/ 5666999 w 8346699"/>
              <a:gd name="connsiteY58" fmla="*/ 2844800 h 3246967"/>
              <a:gd name="connsiteX59" fmla="*/ 5209799 w 8346699"/>
              <a:gd name="connsiteY59" fmla="*/ 2832100 h 3246967"/>
              <a:gd name="connsiteX60" fmla="*/ 5146299 w 8346699"/>
              <a:gd name="connsiteY60" fmla="*/ 2819400 h 3246967"/>
              <a:gd name="connsiteX61" fmla="*/ 5108199 w 8346699"/>
              <a:gd name="connsiteY61" fmla="*/ 2806700 h 3246967"/>
              <a:gd name="connsiteX62" fmla="*/ 4587499 w 8346699"/>
              <a:gd name="connsiteY62" fmla="*/ 2819400 h 3246967"/>
              <a:gd name="connsiteX63" fmla="*/ 4485899 w 8346699"/>
              <a:gd name="connsiteY63" fmla="*/ 2832100 h 3246967"/>
              <a:gd name="connsiteX64" fmla="*/ 4244599 w 8346699"/>
              <a:gd name="connsiteY64" fmla="*/ 2870200 h 3246967"/>
              <a:gd name="connsiteX65" fmla="*/ 4028699 w 8346699"/>
              <a:gd name="connsiteY65" fmla="*/ 2882900 h 3246967"/>
              <a:gd name="connsiteX66" fmla="*/ 3520699 w 8346699"/>
              <a:gd name="connsiteY66" fmla="*/ 2870200 h 3246967"/>
              <a:gd name="connsiteX67" fmla="*/ 3482599 w 8346699"/>
              <a:gd name="connsiteY67" fmla="*/ 2857500 h 3246967"/>
              <a:gd name="connsiteX68" fmla="*/ 3355599 w 8346699"/>
              <a:gd name="connsiteY68" fmla="*/ 2870200 h 3246967"/>
              <a:gd name="connsiteX69" fmla="*/ 3330199 w 8346699"/>
              <a:gd name="connsiteY69" fmla="*/ 2908300 h 3246967"/>
              <a:gd name="connsiteX70" fmla="*/ 3304799 w 8346699"/>
              <a:gd name="connsiteY70" fmla="*/ 2997200 h 3246967"/>
              <a:gd name="connsiteX71" fmla="*/ 3190499 w 8346699"/>
              <a:gd name="connsiteY71" fmla="*/ 3060700 h 3246967"/>
              <a:gd name="connsiteX72" fmla="*/ 3114299 w 8346699"/>
              <a:gd name="connsiteY72" fmla="*/ 3098800 h 3246967"/>
              <a:gd name="connsiteX73" fmla="*/ 3012699 w 8346699"/>
              <a:gd name="connsiteY73" fmla="*/ 3086100 h 3246967"/>
              <a:gd name="connsiteX74" fmla="*/ 3025399 w 8346699"/>
              <a:gd name="connsiteY74" fmla="*/ 3035300 h 3246967"/>
              <a:gd name="connsiteX75" fmla="*/ 3076199 w 8346699"/>
              <a:gd name="connsiteY75" fmla="*/ 3022600 h 3246967"/>
              <a:gd name="connsiteX76" fmla="*/ 3114299 w 8346699"/>
              <a:gd name="connsiteY76" fmla="*/ 2997200 h 3246967"/>
              <a:gd name="connsiteX77" fmla="*/ 3190499 w 8346699"/>
              <a:gd name="connsiteY77" fmla="*/ 2971800 h 3246967"/>
              <a:gd name="connsiteX78" fmla="*/ 3266699 w 8346699"/>
              <a:gd name="connsiteY78" fmla="*/ 2933700 h 3246967"/>
              <a:gd name="connsiteX79" fmla="*/ 3304799 w 8346699"/>
              <a:gd name="connsiteY79" fmla="*/ 2908300 h 3246967"/>
              <a:gd name="connsiteX80" fmla="*/ 3330199 w 8346699"/>
              <a:gd name="connsiteY80" fmla="*/ 2870200 h 3246967"/>
              <a:gd name="connsiteX81" fmla="*/ 3368299 w 8346699"/>
              <a:gd name="connsiteY81" fmla="*/ 2857500 h 3246967"/>
              <a:gd name="connsiteX82" fmla="*/ 3406399 w 8346699"/>
              <a:gd name="connsiteY82" fmla="*/ 2832100 h 3246967"/>
              <a:gd name="connsiteX83" fmla="*/ 3660399 w 8346699"/>
              <a:gd name="connsiteY83" fmla="*/ 2806700 h 3246967"/>
              <a:gd name="connsiteX84" fmla="*/ 3761999 w 8346699"/>
              <a:gd name="connsiteY84" fmla="*/ 2781300 h 3246967"/>
              <a:gd name="connsiteX85" fmla="*/ 3838199 w 8346699"/>
              <a:gd name="connsiteY85" fmla="*/ 2755900 h 3246967"/>
              <a:gd name="connsiteX86" fmla="*/ 3876299 w 8346699"/>
              <a:gd name="connsiteY86" fmla="*/ 2730500 h 3246967"/>
              <a:gd name="connsiteX87" fmla="*/ 3927099 w 8346699"/>
              <a:gd name="connsiteY87" fmla="*/ 2717800 h 3246967"/>
              <a:gd name="connsiteX88" fmla="*/ 3965199 w 8346699"/>
              <a:gd name="connsiteY88" fmla="*/ 2705100 h 3246967"/>
              <a:gd name="connsiteX89" fmla="*/ 3990599 w 8346699"/>
              <a:gd name="connsiteY89" fmla="*/ 2667000 h 3246967"/>
              <a:gd name="connsiteX90" fmla="*/ 3927099 w 8346699"/>
              <a:gd name="connsiteY90" fmla="*/ 2654300 h 3246967"/>
              <a:gd name="connsiteX91" fmla="*/ 3876299 w 8346699"/>
              <a:gd name="connsiteY91" fmla="*/ 2641600 h 3246967"/>
              <a:gd name="connsiteX92" fmla="*/ 3800099 w 8346699"/>
              <a:gd name="connsiteY92" fmla="*/ 2616200 h 3246967"/>
              <a:gd name="connsiteX93" fmla="*/ 3787399 w 8346699"/>
              <a:gd name="connsiteY93" fmla="*/ 2578100 h 3246967"/>
              <a:gd name="connsiteX94" fmla="*/ 3698499 w 8346699"/>
              <a:gd name="connsiteY94" fmla="*/ 2463800 h 3246967"/>
              <a:gd name="connsiteX95" fmla="*/ 3660399 w 8346699"/>
              <a:gd name="connsiteY95" fmla="*/ 2438400 h 3246967"/>
              <a:gd name="connsiteX96" fmla="*/ 3927099 w 8346699"/>
              <a:gd name="connsiteY96" fmla="*/ 2400300 h 3246967"/>
              <a:gd name="connsiteX97" fmla="*/ 4003299 w 8346699"/>
              <a:gd name="connsiteY97" fmla="*/ 2336800 h 3246967"/>
              <a:gd name="connsiteX98" fmla="*/ 4054099 w 8346699"/>
              <a:gd name="connsiteY98" fmla="*/ 2260600 h 3246967"/>
              <a:gd name="connsiteX99" fmla="*/ 4117599 w 8346699"/>
              <a:gd name="connsiteY99" fmla="*/ 2184400 h 3246967"/>
              <a:gd name="connsiteX100" fmla="*/ 4168399 w 8346699"/>
              <a:gd name="connsiteY100" fmla="*/ 2133600 h 3246967"/>
              <a:gd name="connsiteX101" fmla="*/ 4219199 w 8346699"/>
              <a:gd name="connsiteY101" fmla="*/ 2082800 h 3246967"/>
              <a:gd name="connsiteX102" fmla="*/ 4244599 w 8346699"/>
              <a:gd name="connsiteY102" fmla="*/ 2044700 h 3246967"/>
              <a:gd name="connsiteX103" fmla="*/ 4282699 w 8346699"/>
              <a:gd name="connsiteY103" fmla="*/ 2006600 h 3246967"/>
              <a:gd name="connsiteX104" fmla="*/ 4295399 w 8346699"/>
              <a:gd name="connsiteY104" fmla="*/ 1968500 h 3246967"/>
              <a:gd name="connsiteX105" fmla="*/ 4358899 w 8346699"/>
              <a:gd name="connsiteY105" fmla="*/ 1892300 h 3246967"/>
              <a:gd name="connsiteX106" fmla="*/ 4384299 w 8346699"/>
              <a:gd name="connsiteY106" fmla="*/ 1854200 h 3246967"/>
              <a:gd name="connsiteX107" fmla="*/ 4473199 w 8346699"/>
              <a:gd name="connsiteY107" fmla="*/ 1765300 h 3246967"/>
              <a:gd name="connsiteX108" fmla="*/ 4574799 w 8346699"/>
              <a:gd name="connsiteY108" fmla="*/ 1651000 h 3246967"/>
              <a:gd name="connsiteX109" fmla="*/ 4612899 w 8346699"/>
              <a:gd name="connsiteY109" fmla="*/ 1638300 h 3246967"/>
              <a:gd name="connsiteX110" fmla="*/ 4689099 w 8346699"/>
              <a:gd name="connsiteY110" fmla="*/ 1600200 h 3246967"/>
              <a:gd name="connsiteX111" fmla="*/ 4739899 w 8346699"/>
              <a:gd name="connsiteY111" fmla="*/ 1612900 h 3246967"/>
              <a:gd name="connsiteX112" fmla="*/ 4765299 w 8346699"/>
              <a:gd name="connsiteY112" fmla="*/ 1689100 h 3246967"/>
              <a:gd name="connsiteX113" fmla="*/ 4777999 w 8346699"/>
              <a:gd name="connsiteY113" fmla="*/ 1727200 h 3246967"/>
              <a:gd name="connsiteX114" fmla="*/ 4790699 w 8346699"/>
              <a:gd name="connsiteY114" fmla="*/ 1765300 h 3246967"/>
              <a:gd name="connsiteX115" fmla="*/ 4841499 w 8346699"/>
              <a:gd name="connsiteY115" fmla="*/ 1841500 h 3246967"/>
              <a:gd name="connsiteX116" fmla="*/ 4879599 w 8346699"/>
              <a:gd name="connsiteY116" fmla="*/ 1930400 h 3246967"/>
              <a:gd name="connsiteX117" fmla="*/ 4892299 w 8346699"/>
              <a:gd name="connsiteY117" fmla="*/ 1981200 h 3246967"/>
              <a:gd name="connsiteX118" fmla="*/ 4917699 w 8346699"/>
              <a:gd name="connsiteY118" fmla="*/ 2019300 h 3246967"/>
              <a:gd name="connsiteX119" fmla="*/ 4930399 w 8346699"/>
              <a:gd name="connsiteY119" fmla="*/ 2057400 h 3246967"/>
              <a:gd name="connsiteX120" fmla="*/ 4955799 w 8346699"/>
              <a:gd name="connsiteY120" fmla="*/ 2108200 h 3246967"/>
              <a:gd name="connsiteX121" fmla="*/ 4981199 w 8346699"/>
              <a:gd name="connsiteY121" fmla="*/ 2146300 h 3246967"/>
              <a:gd name="connsiteX122" fmla="*/ 5070099 w 8346699"/>
              <a:gd name="connsiteY122" fmla="*/ 2171700 h 3246967"/>
              <a:gd name="connsiteX123" fmla="*/ 5120899 w 8346699"/>
              <a:gd name="connsiteY123" fmla="*/ 2197100 h 3246967"/>
              <a:gd name="connsiteX124" fmla="*/ 5158999 w 8346699"/>
              <a:gd name="connsiteY124" fmla="*/ 2413000 h 3246967"/>
              <a:gd name="connsiteX125" fmla="*/ 5209799 w 8346699"/>
              <a:gd name="connsiteY125" fmla="*/ 2489200 h 3246967"/>
              <a:gd name="connsiteX126" fmla="*/ 5336799 w 8346699"/>
              <a:gd name="connsiteY126" fmla="*/ 2514600 h 3246967"/>
              <a:gd name="connsiteX127" fmla="*/ 5628899 w 8346699"/>
              <a:gd name="connsiteY127" fmla="*/ 2527300 h 3246967"/>
              <a:gd name="connsiteX128" fmla="*/ 5705099 w 8346699"/>
              <a:gd name="connsiteY128" fmla="*/ 2552700 h 3246967"/>
              <a:gd name="connsiteX129" fmla="*/ 5717799 w 8346699"/>
              <a:gd name="connsiteY129" fmla="*/ 2590800 h 3246967"/>
              <a:gd name="connsiteX130" fmla="*/ 5781299 w 8346699"/>
              <a:gd name="connsiteY130" fmla="*/ 2616200 h 3246967"/>
              <a:gd name="connsiteX131" fmla="*/ 5908299 w 8346699"/>
              <a:gd name="connsiteY131" fmla="*/ 2641600 h 3246967"/>
              <a:gd name="connsiteX132" fmla="*/ 6543299 w 8346699"/>
              <a:gd name="connsiteY132" fmla="*/ 2628900 h 3246967"/>
              <a:gd name="connsiteX133" fmla="*/ 6682999 w 8346699"/>
              <a:gd name="connsiteY133" fmla="*/ 2603500 h 3246967"/>
              <a:gd name="connsiteX134" fmla="*/ 6771899 w 8346699"/>
              <a:gd name="connsiteY134" fmla="*/ 2590800 h 3246967"/>
              <a:gd name="connsiteX135" fmla="*/ 6835399 w 8346699"/>
              <a:gd name="connsiteY135" fmla="*/ 2603500 h 3246967"/>
              <a:gd name="connsiteX136" fmla="*/ 6809999 w 8346699"/>
              <a:gd name="connsiteY136" fmla="*/ 2641600 h 3246967"/>
              <a:gd name="connsiteX137" fmla="*/ 6771899 w 8346699"/>
              <a:gd name="connsiteY137" fmla="*/ 2654300 h 3246967"/>
              <a:gd name="connsiteX138" fmla="*/ 7051299 w 8346699"/>
              <a:gd name="connsiteY138" fmla="*/ 2641600 h 3246967"/>
              <a:gd name="connsiteX139" fmla="*/ 7076699 w 8346699"/>
              <a:gd name="connsiteY139" fmla="*/ 2603500 h 3246967"/>
              <a:gd name="connsiteX140" fmla="*/ 7114799 w 8346699"/>
              <a:gd name="connsiteY140" fmla="*/ 2578100 h 3246967"/>
              <a:gd name="connsiteX141" fmla="*/ 7127499 w 8346699"/>
              <a:gd name="connsiteY141" fmla="*/ 2540000 h 3246967"/>
              <a:gd name="connsiteX142" fmla="*/ 7216399 w 8346699"/>
              <a:gd name="connsiteY142" fmla="*/ 2425700 h 3246967"/>
              <a:gd name="connsiteX143" fmla="*/ 7254499 w 8346699"/>
              <a:gd name="connsiteY143" fmla="*/ 2349500 h 3246967"/>
              <a:gd name="connsiteX144" fmla="*/ 7343399 w 8346699"/>
              <a:gd name="connsiteY144" fmla="*/ 2286000 h 3246967"/>
              <a:gd name="connsiteX145" fmla="*/ 7394199 w 8346699"/>
              <a:gd name="connsiteY145" fmla="*/ 2247900 h 3246967"/>
              <a:gd name="connsiteX146" fmla="*/ 7470399 w 8346699"/>
              <a:gd name="connsiteY146" fmla="*/ 2184400 h 3246967"/>
              <a:gd name="connsiteX147" fmla="*/ 7508499 w 8346699"/>
              <a:gd name="connsiteY147" fmla="*/ 2171700 h 3246967"/>
              <a:gd name="connsiteX148" fmla="*/ 7610099 w 8346699"/>
              <a:gd name="connsiteY148" fmla="*/ 2133600 h 3246967"/>
              <a:gd name="connsiteX149" fmla="*/ 7635499 w 8346699"/>
              <a:gd name="connsiteY149" fmla="*/ 2095500 h 3246967"/>
              <a:gd name="connsiteX150" fmla="*/ 7686299 w 8346699"/>
              <a:gd name="connsiteY150" fmla="*/ 2082800 h 3246967"/>
              <a:gd name="connsiteX151" fmla="*/ 7724399 w 8346699"/>
              <a:gd name="connsiteY151" fmla="*/ 2057400 h 3246967"/>
              <a:gd name="connsiteX152" fmla="*/ 7762499 w 8346699"/>
              <a:gd name="connsiteY152" fmla="*/ 2044700 h 3246967"/>
              <a:gd name="connsiteX153" fmla="*/ 7800599 w 8346699"/>
              <a:gd name="connsiteY153" fmla="*/ 2019300 h 3246967"/>
              <a:gd name="connsiteX154" fmla="*/ 7838699 w 8346699"/>
              <a:gd name="connsiteY154" fmla="*/ 1981200 h 3246967"/>
              <a:gd name="connsiteX155" fmla="*/ 7940299 w 8346699"/>
              <a:gd name="connsiteY155" fmla="*/ 1943100 h 3246967"/>
              <a:gd name="connsiteX156" fmla="*/ 7978399 w 8346699"/>
              <a:gd name="connsiteY156" fmla="*/ 1905000 h 3246967"/>
              <a:gd name="connsiteX157" fmla="*/ 8079999 w 8346699"/>
              <a:gd name="connsiteY157" fmla="*/ 1854200 h 3246967"/>
              <a:gd name="connsiteX158" fmla="*/ 8105399 w 8346699"/>
              <a:gd name="connsiteY158" fmla="*/ 1816100 h 3246967"/>
              <a:gd name="connsiteX159" fmla="*/ 8156199 w 8346699"/>
              <a:gd name="connsiteY159" fmla="*/ 1803400 h 3246967"/>
              <a:gd name="connsiteX160" fmla="*/ 8346699 w 8346699"/>
              <a:gd name="connsiteY160" fmla="*/ 1765300 h 3246967"/>
              <a:gd name="connsiteX161" fmla="*/ 8283199 w 8346699"/>
              <a:gd name="connsiteY161" fmla="*/ 1752600 h 3246967"/>
              <a:gd name="connsiteX162" fmla="*/ 8245099 w 8346699"/>
              <a:gd name="connsiteY162" fmla="*/ 1739900 h 3246967"/>
              <a:gd name="connsiteX163" fmla="*/ 8156199 w 8346699"/>
              <a:gd name="connsiteY163" fmla="*/ 1727200 h 3246967"/>
              <a:gd name="connsiteX164" fmla="*/ 8079999 w 8346699"/>
              <a:gd name="connsiteY164" fmla="*/ 1714500 h 3246967"/>
              <a:gd name="connsiteX165" fmla="*/ 7889499 w 8346699"/>
              <a:gd name="connsiteY165" fmla="*/ 1727200 h 3246967"/>
              <a:gd name="connsiteX166" fmla="*/ 7851399 w 8346699"/>
              <a:gd name="connsiteY166" fmla="*/ 1752600 h 3246967"/>
              <a:gd name="connsiteX167" fmla="*/ 7813299 w 8346699"/>
              <a:gd name="connsiteY167" fmla="*/ 1765300 h 3246967"/>
              <a:gd name="connsiteX168" fmla="*/ 7737099 w 8346699"/>
              <a:gd name="connsiteY168" fmla="*/ 1803400 h 3246967"/>
              <a:gd name="connsiteX169" fmla="*/ 7622799 w 8346699"/>
              <a:gd name="connsiteY169" fmla="*/ 1905000 h 3246967"/>
              <a:gd name="connsiteX170" fmla="*/ 7521199 w 8346699"/>
              <a:gd name="connsiteY170" fmla="*/ 2057400 h 3246967"/>
              <a:gd name="connsiteX171" fmla="*/ 7495799 w 8346699"/>
              <a:gd name="connsiteY171" fmla="*/ 2095500 h 3246967"/>
              <a:gd name="connsiteX172" fmla="*/ 7406899 w 8346699"/>
              <a:gd name="connsiteY172" fmla="*/ 2171700 h 3246967"/>
              <a:gd name="connsiteX173" fmla="*/ 7368799 w 8346699"/>
              <a:gd name="connsiteY173" fmla="*/ 2197100 h 3246967"/>
              <a:gd name="connsiteX174" fmla="*/ 7292599 w 8346699"/>
              <a:gd name="connsiteY174" fmla="*/ 2247900 h 3246967"/>
              <a:gd name="connsiteX175" fmla="*/ 7216399 w 8346699"/>
              <a:gd name="connsiteY175" fmla="*/ 2324100 h 3246967"/>
              <a:gd name="connsiteX176" fmla="*/ 7178299 w 8346699"/>
              <a:gd name="connsiteY176" fmla="*/ 2362200 h 3246967"/>
              <a:gd name="connsiteX177" fmla="*/ 7140199 w 8346699"/>
              <a:gd name="connsiteY177" fmla="*/ 2413000 h 3246967"/>
              <a:gd name="connsiteX178" fmla="*/ 7051299 w 8346699"/>
              <a:gd name="connsiteY178" fmla="*/ 2527300 h 3246967"/>
              <a:gd name="connsiteX179" fmla="*/ 7000499 w 8346699"/>
              <a:gd name="connsiteY179" fmla="*/ 2540000 h 3246967"/>
              <a:gd name="connsiteX180" fmla="*/ 6619499 w 8346699"/>
              <a:gd name="connsiteY180" fmla="*/ 2552700 h 3246967"/>
              <a:gd name="connsiteX181" fmla="*/ 6568699 w 8346699"/>
              <a:gd name="connsiteY181" fmla="*/ 2540000 h 3246967"/>
              <a:gd name="connsiteX182" fmla="*/ 6301999 w 8346699"/>
              <a:gd name="connsiteY182" fmla="*/ 2514600 h 3246967"/>
              <a:gd name="connsiteX183" fmla="*/ 6225799 w 8346699"/>
              <a:gd name="connsiteY183" fmla="*/ 2501900 h 3246967"/>
              <a:gd name="connsiteX184" fmla="*/ 6149599 w 8346699"/>
              <a:gd name="connsiteY184" fmla="*/ 2476500 h 3246967"/>
              <a:gd name="connsiteX185" fmla="*/ 6022599 w 8346699"/>
              <a:gd name="connsiteY185" fmla="*/ 2438400 h 3246967"/>
              <a:gd name="connsiteX186" fmla="*/ 5984499 w 8346699"/>
              <a:gd name="connsiteY186" fmla="*/ 2413000 h 3246967"/>
              <a:gd name="connsiteX187" fmla="*/ 5933699 w 8346699"/>
              <a:gd name="connsiteY187" fmla="*/ 2400300 h 3246967"/>
              <a:gd name="connsiteX188" fmla="*/ 5832099 w 8346699"/>
              <a:gd name="connsiteY188" fmla="*/ 2349500 h 3246967"/>
              <a:gd name="connsiteX189" fmla="*/ 5806699 w 8346699"/>
              <a:gd name="connsiteY189" fmla="*/ 2311400 h 3246967"/>
              <a:gd name="connsiteX190" fmla="*/ 5768599 w 8346699"/>
              <a:gd name="connsiteY190" fmla="*/ 2273300 h 3246967"/>
              <a:gd name="connsiteX191" fmla="*/ 5755899 w 8346699"/>
              <a:gd name="connsiteY191" fmla="*/ 2235200 h 3246967"/>
              <a:gd name="connsiteX192" fmla="*/ 5692399 w 8346699"/>
              <a:gd name="connsiteY192" fmla="*/ 2171700 h 3246967"/>
              <a:gd name="connsiteX193" fmla="*/ 5641599 w 8346699"/>
              <a:gd name="connsiteY193" fmla="*/ 2095500 h 3246967"/>
              <a:gd name="connsiteX194" fmla="*/ 5616199 w 8346699"/>
              <a:gd name="connsiteY194" fmla="*/ 2057400 h 3246967"/>
              <a:gd name="connsiteX195" fmla="*/ 5387599 w 8346699"/>
              <a:gd name="connsiteY195" fmla="*/ 2044700 h 3246967"/>
              <a:gd name="connsiteX196" fmla="*/ 5324099 w 8346699"/>
              <a:gd name="connsiteY196" fmla="*/ 2019300 h 3246967"/>
              <a:gd name="connsiteX197" fmla="*/ 5235199 w 8346699"/>
              <a:gd name="connsiteY197" fmla="*/ 2006600 h 3246967"/>
              <a:gd name="connsiteX198" fmla="*/ 5158999 w 8346699"/>
              <a:gd name="connsiteY198" fmla="*/ 1943100 h 3246967"/>
              <a:gd name="connsiteX199" fmla="*/ 5120899 w 8346699"/>
              <a:gd name="connsiteY199" fmla="*/ 1917700 h 3246967"/>
              <a:gd name="connsiteX200" fmla="*/ 5095499 w 8346699"/>
              <a:gd name="connsiteY200" fmla="*/ 1866900 h 3246967"/>
              <a:gd name="connsiteX201" fmla="*/ 5082799 w 8346699"/>
              <a:gd name="connsiteY201" fmla="*/ 1816100 h 3246967"/>
              <a:gd name="connsiteX202" fmla="*/ 5057399 w 8346699"/>
              <a:gd name="connsiteY202" fmla="*/ 1752600 h 3246967"/>
              <a:gd name="connsiteX203" fmla="*/ 5044699 w 8346699"/>
              <a:gd name="connsiteY203" fmla="*/ 1511300 h 3246967"/>
              <a:gd name="connsiteX204" fmla="*/ 5031999 w 8346699"/>
              <a:gd name="connsiteY204" fmla="*/ 1422400 h 3246967"/>
              <a:gd name="connsiteX205" fmla="*/ 5019299 w 8346699"/>
              <a:gd name="connsiteY205" fmla="*/ 1270000 h 3246967"/>
              <a:gd name="connsiteX206" fmla="*/ 4993899 w 8346699"/>
              <a:gd name="connsiteY206" fmla="*/ 1104900 h 3246967"/>
              <a:gd name="connsiteX207" fmla="*/ 4930399 w 8346699"/>
              <a:gd name="connsiteY207" fmla="*/ 1028700 h 3246967"/>
              <a:gd name="connsiteX208" fmla="*/ 4841499 w 8346699"/>
              <a:gd name="connsiteY208" fmla="*/ 927100 h 3246967"/>
              <a:gd name="connsiteX209" fmla="*/ 4790699 w 8346699"/>
              <a:gd name="connsiteY209" fmla="*/ 876300 h 3246967"/>
              <a:gd name="connsiteX210" fmla="*/ 4765299 w 8346699"/>
              <a:gd name="connsiteY210" fmla="*/ 838200 h 3246967"/>
              <a:gd name="connsiteX211" fmla="*/ 4638299 w 8346699"/>
              <a:gd name="connsiteY211" fmla="*/ 800100 h 3246967"/>
              <a:gd name="connsiteX212" fmla="*/ 4511299 w 8346699"/>
              <a:gd name="connsiteY212" fmla="*/ 812800 h 3246967"/>
              <a:gd name="connsiteX213" fmla="*/ 4473199 w 8346699"/>
              <a:gd name="connsiteY213" fmla="*/ 825500 h 3246967"/>
              <a:gd name="connsiteX214" fmla="*/ 4409699 w 8346699"/>
              <a:gd name="connsiteY214" fmla="*/ 901700 h 3246967"/>
              <a:gd name="connsiteX215" fmla="*/ 4396999 w 8346699"/>
              <a:gd name="connsiteY215" fmla="*/ 939800 h 3246967"/>
              <a:gd name="connsiteX216" fmla="*/ 4371599 w 8346699"/>
              <a:gd name="connsiteY216" fmla="*/ 977900 h 3246967"/>
              <a:gd name="connsiteX217" fmla="*/ 4320799 w 8346699"/>
              <a:gd name="connsiteY217" fmla="*/ 1092200 h 3246967"/>
              <a:gd name="connsiteX218" fmla="*/ 4308099 w 8346699"/>
              <a:gd name="connsiteY218" fmla="*/ 1155700 h 3246967"/>
              <a:gd name="connsiteX219" fmla="*/ 4282699 w 8346699"/>
              <a:gd name="connsiteY219" fmla="*/ 1308100 h 3246967"/>
              <a:gd name="connsiteX220" fmla="*/ 4269999 w 8346699"/>
              <a:gd name="connsiteY220" fmla="*/ 1346200 h 3246967"/>
              <a:gd name="connsiteX221" fmla="*/ 4244599 w 8346699"/>
              <a:gd name="connsiteY221" fmla="*/ 1384300 h 3246967"/>
              <a:gd name="connsiteX222" fmla="*/ 4231899 w 8346699"/>
              <a:gd name="connsiteY222" fmla="*/ 1447800 h 3246967"/>
              <a:gd name="connsiteX223" fmla="*/ 4219199 w 8346699"/>
              <a:gd name="connsiteY223" fmla="*/ 1524000 h 3246967"/>
              <a:gd name="connsiteX224" fmla="*/ 4193799 w 8346699"/>
              <a:gd name="connsiteY224" fmla="*/ 1600200 h 3246967"/>
              <a:gd name="connsiteX225" fmla="*/ 4181099 w 8346699"/>
              <a:gd name="connsiteY225" fmla="*/ 1651000 h 3246967"/>
              <a:gd name="connsiteX226" fmla="*/ 4155699 w 8346699"/>
              <a:gd name="connsiteY226" fmla="*/ 1816100 h 3246967"/>
              <a:gd name="connsiteX227" fmla="*/ 4142999 w 8346699"/>
              <a:gd name="connsiteY227" fmla="*/ 1854200 h 3246967"/>
              <a:gd name="connsiteX228" fmla="*/ 4130299 w 8346699"/>
              <a:gd name="connsiteY228" fmla="*/ 1905000 h 3246967"/>
              <a:gd name="connsiteX229" fmla="*/ 4104899 w 8346699"/>
              <a:gd name="connsiteY229" fmla="*/ 2070100 h 3246967"/>
              <a:gd name="connsiteX230" fmla="*/ 4092199 w 8346699"/>
              <a:gd name="connsiteY230" fmla="*/ 2108200 h 3246967"/>
              <a:gd name="connsiteX231" fmla="*/ 4015999 w 8346699"/>
              <a:gd name="connsiteY231" fmla="*/ 2184400 h 3246967"/>
              <a:gd name="connsiteX232" fmla="*/ 3939799 w 8346699"/>
              <a:gd name="connsiteY232" fmla="*/ 2235200 h 3246967"/>
              <a:gd name="connsiteX233" fmla="*/ 3901699 w 8346699"/>
              <a:gd name="connsiteY233" fmla="*/ 2197100 h 3246967"/>
              <a:gd name="connsiteX234" fmla="*/ 3838199 w 8346699"/>
              <a:gd name="connsiteY234" fmla="*/ 2108200 h 3246967"/>
              <a:gd name="connsiteX235" fmla="*/ 3800099 w 8346699"/>
              <a:gd name="connsiteY235" fmla="*/ 2006600 h 3246967"/>
              <a:gd name="connsiteX236" fmla="*/ 3787399 w 8346699"/>
              <a:gd name="connsiteY236" fmla="*/ 1955800 h 3246967"/>
              <a:gd name="connsiteX237" fmla="*/ 3749299 w 8346699"/>
              <a:gd name="connsiteY237" fmla="*/ 1917700 h 3246967"/>
              <a:gd name="connsiteX238" fmla="*/ 3685799 w 8346699"/>
              <a:gd name="connsiteY238" fmla="*/ 1841500 h 3246967"/>
              <a:gd name="connsiteX239" fmla="*/ 3673099 w 8346699"/>
              <a:gd name="connsiteY239" fmla="*/ 1803400 h 3246967"/>
              <a:gd name="connsiteX240" fmla="*/ 3634999 w 8346699"/>
              <a:gd name="connsiteY240" fmla="*/ 1790700 h 3246967"/>
              <a:gd name="connsiteX241" fmla="*/ 3596899 w 8346699"/>
              <a:gd name="connsiteY241" fmla="*/ 1752600 h 3246967"/>
              <a:gd name="connsiteX242" fmla="*/ 3546099 w 8346699"/>
              <a:gd name="connsiteY242" fmla="*/ 1676400 h 3246967"/>
              <a:gd name="connsiteX243" fmla="*/ 3533399 w 8346699"/>
              <a:gd name="connsiteY243" fmla="*/ 1638300 h 3246967"/>
              <a:gd name="connsiteX244" fmla="*/ 3495299 w 8346699"/>
              <a:gd name="connsiteY244" fmla="*/ 1587500 h 3246967"/>
              <a:gd name="connsiteX245" fmla="*/ 3457199 w 8346699"/>
              <a:gd name="connsiteY245" fmla="*/ 1485900 h 3246967"/>
              <a:gd name="connsiteX246" fmla="*/ 3419099 w 8346699"/>
              <a:gd name="connsiteY246" fmla="*/ 1422400 h 3246967"/>
              <a:gd name="connsiteX247" fmla="*/ 3380999 w 8346699"/>
              <a:gd name="connsiteY247" fmla="*/ 1320800 h 3246967"/>
              <a:gd name="connsiteX248" fmla="*/ 3317499 w 8346699"/>
              <a:gd name="connsiteY248" fmla="*/ 1193800 h 3246967"/>
              <a:gd name="connsiteX249" fmla="*/ 3203199 w 8346699"/>
              <a:gd name="connsiteY249" fmla="*/ 1143000 h 3246967"/>
              <a:gd name="connsiteX250" fmla="*/ 3165099 w 8346699"/>
              <a:gd name="connsiteY250" fmla="*/ 1130300 h 3246967"/>
              <a:gd name="connsiteX251" fmla="*/ 3012699 w 8346699"/>
              <a:gd name="connsiteY251" fmla="*/ 1168400 h 3246967"/>
              <a:gd name="connsiteX252" fmla="*/ 2974599 w 8346699"/>
              <a:gd name="connsiteY252" fmla="*/ 1193800 h 3246967"/>
              <a:gd name="connsiteX253" fmla="*/ 2923799 w 8346699"/>
              <a:gd name="connsiteY253" fmla="*/ 1219200 h 3246967"/>
              <a:gd name="connsiteX254" fmla="*/ 2885699 w 8346699"/>
              <a:gd name="connsiteY254" fmla="*/ 1244600 h 3246967"/>
              <a:gd name="connsiteX255" fmla="*/ 2834899 w 8346699"/>
              <a:gd name="connsiteY255" fmla="*/ 1257300 h 3246967"/>
              <a:gd name="connsiteX256" fmla="*/ 2796799 w 8346699"/>
              <a:gd name="connsiteY256" fmla="*/ 1308100 h 3246967"/>
              <a:gd name="connsiteX257" fmla="*/ 2758699 w 8346699"/>
              <a:gd name="connsiteY257" fmla="*/ 1320800 h 3246967"/>
              <a:gd name="connsiteX258" fmla="*/ 2733299 w 8346699"/>
              <a:gd name="connsiteY258" fmla="*/ 1358900 h 3246967"/>
              <a:gd name="connsiteX259" fmla="*/ 2657099 w 8346699"/>
              <a:gd name="connsiteY259" fmla="*/ 1435100 h 3246967"/>
              <a:gd name="connsiteX260" fmla="*/ 2631699 w 8346699"/>
              <a:gd name="connsiteY260" fmla="*/ 1498600 h 3246967"/>
              <a:gd name="connsiteX261" fmla="*/ 2618999 w 8346699"/>
              <a:gd name="connsiteY261" fmla="*/ 1562100 h 3246967"/>
              <a:gd name="connsiteX262" fmla="*/ 2580899 w 8346699"/>
              <a:gd name="connsiteY262" fmla="*/ 1612900 h 3246967"/>
              <a:gd name="connsiteX263" fmla="*/ 2542799 w 8346699"/>
              <a:gd name="connsiteY263" fmla="*/ 1689100 h 3246967"/>
              <a:gd name="connsiteX264" fmla="*/ 2517399 w 8346699"/>
              <a:gd name="connsiteY264" fmla="*/ 1828800 h 3246967"/>
              <a:gd name="connsiteX265" fmla="*/ 2504699 w 8346699"/>
              <a:gd name="connsiteY265" fmla="*/ 1866900 h 3246967"/>
              <a:gd name="connsiteX266" fmla="*/ 2491999 w 8346699"/>
              <a:gd name="connsiteY266" fmla="*/ 1943100 h 3246967"/>
              <a:gd name="connsiteX267" fmla="*/ 2466599 w 8346699"/>
              <a:gd name="connsiteY267" fmla="*/ 1981200 h 3246967"/>
              <a:gd name="connsiteX268" fmla="*/ 2441199 w 8346699"/>
              <a:gd name="connsiteY268" fmla="*/ 2057400 h 3246967"/>
              <a:gd name="connsiteX269" fmla="*/ 2390399 w 8346699"/>
              <a:gd name="connsiteY269" fmla="*/ 2146300 h 3246967"/>
              <a:gd name="connsiteX270" fmla="*/ 2352299 w 8346699"/>
              <a:gd name="connsiteY270" fmla="*/ 2222500 h 3246967"/>
              <a:gd name="connsiteX271" fmla="*/ 2326899 w 8346699"/>
              <a:gd name="connsiteY271" fmla="*/ 2273300 h 3246967"/>
              <a:gd name="connsiteX272" fmla="*/ 2250699 w 8346699"/>
              <a:gd name="connsiteY272" fmla="*/ 2336800 h 3246967"/>
              <a:gd name="connsiteX273" fmla="*/ 2237999 w 8346699"/>
              <a:gd name="connsiteY273" fmla="*/ 2374900 h 3246967"/>
              <a:gd name="connsiteX274" fmla="*/ 2149099 w 8346699"/>
              <a:gd name="connsiteY274" fmla="*/ 2438400 h 3246967"/>
              <a:gd name="connsiteX275" fmla="*/ 2072899 w 8346699"/>
              <a:gd name="connsiteY275" fmla="*/ 2501900 h 3246967"/>
              <a:gd name="connsiteX276" fmla="*/ 1996699 w 8346699"/>
              <a:gd name="connsiteY276" fmla="*/ 2527300 h 3246967"/>
              <a:gd name="connsiteX277" fmla="*/ 1945899 w 8346699"/>
              <a:gd name="connsiteY277" fmla="*/ 2552700 h 3246967"/>
              <a:gd name="connsiteX278" fmla="*/ 1844299 w 8346699"/>
              <a:gd name="connsiteY278" fmla="*/ 2565400 h 3246967"/>
              <a:gd name="connsiteX279" fmla="*/ 1628399 w 8346699"/>
              <a:gd name="connsiteY279" fmla="*/ 2552700 h 3246967"/>
              <a:gd name="connsiteX280" fmla="*/ 1552199 w 8346699"/>
              <a:gd name="connsiteY280" fmla="*/ 2489200 h 3246967"/>
              <a:gd name="connsiteX281" fmla="*/ 1488699 w 8346699"/>
              <a:gd name="connsiteY281" fmla="*/ 2374900 h 3246967"/>
              <a:gd name="connsiteX282" fmla="*/ 1475999 w 8346699"/>
              <a:gd name="connsiteY282" fmla="*/ 2311400 h 3246967"/>
              <a:gd name="connsiteX283" fmla="*/ 1450599 w 8346699"/>
              <a:gd name="connsiteY283" fmla="*/ 2273300 h 3246967"/>
              <a:gd name="connsiteX284" fmla="*/ 1412499 w 8346699"/>
              <a:gd name="connsiteY284" fmla="*/ 2197100 h 3246967"/>
              <a:gd name="connsiteX285" fmla="*/ 1399799 w 8346699"/>
              <a:gd name="connsiteY285" fmla="*/ 2019300 h 3246967"/>
              <a:gd name="connsiteX286" fmla="*/ 1374399 w 8346699"/>
              <a:gd name="connsiteY286" fmla="*/ 1943100 h 3246967"/>
              <a:gd name="connsiteX287" fmla="*/ 1361699 w 8346699"/>
              <a:gd name="connsiteY287" fmla="*/ 1752600 h 3246967"/>
              <a:gd name="connsiteX288" fmla="*/ 1336299 w 8346699"/>
              <a:gd name="connsiteY288" fmla="*/ 1651000 h 3246967"/>
              <a:gd name="connsiteX289" fmla="*/ 1298199 w 8346699"/>
              <a:gd name="connsiteY289" fmla="*/ 1498600 h 3246967"/>
              <a:gd name="connsiteX290" fmla="*/ 1272799 w 8346699"/>
              <a:gd name="connsiteY290" fmla="*/ 1435100 h 3246967"/>
              <a:gd name="connsiteX291" fmla="*/ 1260099 w 8346699"/>
              <a:gd name="connsiteY291" fmla="*/ 1397000 h 3246967"/>
              <a:gd name="connsiteX292" fmla="*/ 1196599 w 8346699"/>
              <a:gd name="connsiteY292" fmla="*/ 1320800 h 3246967"/>
              <a:gd name="connsiteX293" fmla="*/ 1171199 w 8346699"/>
              <a:gd name="connsiteY293" fmla="*/ 1282700 h 3246967"/>
              <a:gd name="connsiteX294" fmla="*/ 1094999 w 8346699"/>
              <a:gd name="connsiteY294" fmla="*/ 1206500 h 3246967"/>
              <a:gd name="connsiteX295" fmla="*/ 1056899 w 8346699"/>
              <a:gd name="connsiteY295" fmla="*/ 1104900 h 3246967"/>
              <a:gd name="connsiteX296" fmla="*/ 1044199 w 8346699"/>
              <a:gd name="connsiteY296" fmla="*/ 1066800 h 3246967"/>
              <a:gd name="connsiteX297" fmla="*/ 1006099 w 8346699"/>
              <a:gd name="connsiteY297" fmla="*/ 1016000 h 3246967"/>
              <a:gd name="connsiteX298" fmla="*/ 980699 w 8346699"/>
              <a:gd name="connsiteY298" fmla="*/ 952500 h 3246967"/>
              <a:gd name="connsiteX299" fmla="*/ 942599 w 8346699"/>
              <a:gd name="connsiteY299" fmla="*/ 863600 h 3246967"/>
              <a:gd name="connsiteX300" fmla="*/ 904499 w 8346699"/>
              <a:gd name="connsiteY300" fmla="*/ 647700 h 3246967"/>
              <a:gd name="connsiteX301" fmla="*/ 891799 w 8346699"/>
              <a:gd name="connsiteY301" fmla="*/ 609600 h 3246967"/>
              <a:gd name="connsiteX302" fmla="*/ 828299 w 8346699"/>
              <a:gd name="connsiteY302" fmla="*/ 533400 h 3246967"/>
              <a:gd name="connsiteX303" fmla="*/ 815599 w 8346699"/>
              <a:gd name="connsiteY303" fmla="*/ 495300 h 3246967"/>
              <a:gd name="connsiteX304" fmla="*/ 726699 w 8346699"/>
              <a:gd name="connsiteY304" fmla="*/ 419100 h 3246967"/>
              <a:gd name="connsiteX305" fmla="*/ 650499 w 8346699"/>
              <a:gd name="connsiteY305" fmla="*/ 368300 h 3246967"/>
              <a:gd name="connsiteX306" fmla="*/ 574299 w 8346699"/>
              <a:gd name="connsiteY306" fmla="*/ 342900 h 3246967"/>
              <a:gd name="connsiteX307" fmla="*/ 536199 w 8346699"/>
              <a:gd name="connsiteY307" fmla="*/ 330200 h 3246967"/>
              <a:gd name="connsiteX308" fmla="*/ 447299 w 8346699"/>
              <a:gd name="connsiteY308" fmla="*/ 266700 h 3246967"/>
              <a:gd name="connsiteX309" fmla="*/ 396499 w 8346699"/>
              <a:gd name="connsiteY309" fmla="*/ 241300 h 3246967"/>
              <a:gd name="connsiteX310" fmla="*/ 358399 w 8346699"/>
              <a:gd name="connsiteY310" fmla="*/ 215900 h 3246967"/>
              <a:gd name="connsiteX311" fmla="*/ 307599 w 8346699"/>
              <a:gd name="connsiteY311" fmla="*/ 190500 h 3246967"/>
              <a:gd name="connsiteX312" fmla="*/ 218699 w 8346699"/>
              <a:gd name="connsiteY312" fmla="*/ 127000 h 3246967"/>
              <a:gd name="connsiteX313" fmla="*/ 180599 w 8346699"/>
              <a:gd name="connsiteY313" fmla="*/ 114300 h 3246967"/>
              <a:gd name="connsiteX314" fmla="*/ 129799 w 8346699"/>
              <a:gd name="connsiteY314" fmla="*/ 38100 h 3246967"/>
              <a:gd name="connsiteX315" fmla="*/ 2799 w 8346699"/>
              <a:gd name="connsiteY31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364999 w 8346699"/>
              <a:gd name="connsiteY26" fmla="*/ 3136900 h 3246967"/>
              <a:gd name="connsiteX27" fmla="*/ 2098299 w 8346699"/>
              <a:gd name="connsiteY27" fmla="*/ 3107267 h 3246967"/>
              <a:gd name="connsiteX28" fmla="*/ 2195666 w 8346699"/>
              <a:gd name="connsiteY28" fmla="*/ 3115733 h 3246967"/>
              <a:gd name="connsiteX29" fmla="*/ 2669799 w 8346699"/>
              <a:gd name="connsiteY29" fmla="*/ 3162300 h 3246967"/>
              <a:gd name="connsiteX30" fmla="*/ 2885699 w 8346699"/>
              <a:gd name="connsiteY30" fmla="*/ 3175000 h 3246967"/>
              <a:gd name="connsiteX31" fmla="*/ 3406399 w 8346699"/>
              <a:gd name="connsiteY31" fmla="*/ 3149600 h 3246967"/>
              <a:gd name="connsiteX32" fmla="*/ 3533399 w 8346699"/>
              <a:gd name="connsiteY32" fmla="*/ 3124200 h 3246967"/>
              <a:gd name="connsiteX33" fmla="*/ 3609599 w 8346699"/>
              <a:gd name="connsiteY33" fmla="*/ 3098800 h 3246967"/>
              <a:gd name="connsiteX34" fmla="*/ 4104899 w 8346699"/>
              <a:gd name="connsiteY34" fmla="*/ 3073400 h 3246967"/>
              <a:gd name="connsiteX35" fmla="*/ 4282699 w 8346699"/>
              <a:gd name="connsiteY35" fmla="*/ 3048000 h 3246967"/>
              <a:gd name="connsiteX36" fmla="*/ 4358899 w 8346699"/>
              <a:gd name="connsiteY36" fmla="*/ 3035300 h 3246967"/>
              <a:gd name="connsiteX37" fmla="*/ 4435099 w 8346699"/>
              <a:gd name="connsiteY37" fmla="*/ 3009900 h 3246967"/>
              <a:gd name="connsiteX38" fmla="*/ 5044699 w 8346699"/>
              <a:gd name="connsiteY38" fmla="*/ 3022600 h 3246967"/>
              <a:gd name="connsiteX39" fmla="*/ 5120899 w 8346699"/>
              <a:gd name="connsiteY39" fmla="*/ 3048000 h 3246967"/>
              <a:gd name="connsiteX40" fmla="*/ 5273299 w 8346699"/>
              <a:gd name="connsiteY40" fmla="*/ 3060700 h 3246967"/>
              <a:gd name="connsiteX41" fmla="*/ 5451099 w 8346699"/>
              <a:gd name="connsiteY41" fmla="*/ 3086100 h 3246967"/>
              <a:gd name="connsiteX42" fmla="*/ 5819399 w 8346699"/>
              <a:gd name="connsiteY42" fmla="*/ 3098800 h 3246967"/>
              <a:gd name="connsiteX43" fmla="*/ 6225799 w 8346699"/>
              <a:gd name="connsiteY43" fmla="*/ 3124200 h 3246967"/>
              <a:gd name="connsiteX44" fmla="*/ 6301999 w 8346699"/>
              <a:gd name="connsiteY44" fmla="*/ 3187700 h 3246967"/>
              <a:gd name="connsiteX45" fmla="*/ 6759199 w 8346699"/>
              <a:gd name="connsiteY45" fmla="*/ 3175000 h 3246967"/>
              <a:gd name="connsiteX46" fmla="*/ 6809999 w 8346699"/>
              <a:gd name="connsiteY46" fmla="*/ 3149600 h 3246967"/>
              <a:gd name="connsiteX47" fmla="*/ 6873499 w 8346699"/>
              <a:gd name="connsiteY47" fmla="*/ 3136900 h 3246967"/>
              <a:gd name="connsiteX48" fmla="*/ 6784599 w 8346699"/>
              <a:gd name="connsiteY48" fmla="*/ 3098800 h 3246967"/>
              <a:gd name="connsiteX49" fmla="*/ 6644899 w 8346699"/>
              <a:gd name="connsiteY49" fmla="*/ 3086100 h 3246967"/>
              <a:gd name="connsiteX50" fmla="*/ 6543299 w 8346699"/>
              <a:gd name="connsiteY50" fmla="*/ 3073400 h 3246967"/>
              <a:gd name="connsiteX51" fmla="*/ 6276599 w 8346699"/>
              <a:gd name="connsiteY51" fmla="*/ 3048000 h 3246967"/>
              <a:gd name="connsiteX52" fmla="*/ 6225799 w 8346699"/>
              <a:gd name="connsiteY52" fmla="*/ 3022600 h 3246967"/>
              <a:gd name="connsiteX53" fmla="*/ 6301999 w 8346699"/>
              <a:gd name="connsiteY53" fmla="*/ 2971800 h 3246967"/>
              <a:gd name="connsiteX54" fmla="*/ 6479799 w 8346699"/>
              <a:gd name="connsiteY54" fmla="*/ 2946400 h 3246967"/>
              <a:gd name="connsiteX55" fmla="*/ 6594099 w 8346699"/>
              <a:gd name="connsiteY55" fmla="*/ 2908300 h 3246967"/>
              <a:gd name="connsiteX56" fmla="*/ 6644899 w 8346699"/>
              <a:gd name="connsiteY56" fmla="*/ 2895600 h 3246967"/>
              <a:gd name="connsiteX57" fmla="*/ 5946399 w 8346699"/>
              <a:gd name="connsiteY57" fmla="*/ 2870200 h 3246967"/>
              <a:gd name="connsiteX58" fmla="*/ 5857499 w 8346699"/>
              <a:gd name="connsiteY58" fmla="*/ 2857500 h 3246967"/>
              <a:gd name="connsiteX59" fmla="*/ 5666999 w 8346699"/>
              <a:gd name="connsiteY59" fmla="*/ 2844800 h 3246967"/>
              <a:gd name="connsiteX60" fmla="*/ 5209799 w 8346699"/>
              <a:gd name="connsiteY60" fmla="*/ 2832100 h 3246967"/>
              <a:gd name="connsiteX61" fmla="*/ 5146299 w 8346699"/>
              <a:gd name="connsiteY61" fmla="*/ 2819400 h 3246967"/>
              <a:gd name="connsiteX62" fmla="*/ 5108199 w 8346699"/>
              <a:gd name="connsiteY62" fmla="*/ 2806700 h 3246967"/>
              <a:gd name="connsiteX63" fmla="*/ 4587499 w 8346699"/>
              <a:gd name="connsiteY63" fmla="*/ 2819400 h 3246967"/>
              <a:gd name="connsiteX64" fmla="*/ 4485899 w 8346699"/>
              <a:gd name="connsiteY64" fmla="*/ 2832100 h 3246967"/>
              <a:gd name="connsiteX65" fmla="*/ 4244599 w 8346699"/>
              <a:gd name="connsiteY65" fmla="*/ 2870200 h 3246967"/>
              <a:gd name="connsiteX66" fmla="*/ 4028699 w 8346699"/>
              <a:gd name="connsiteY66" fmla="*/ 2882900 h 3246967"/>
              <a:gd name="connsiteX67" fmla="*/ 3520699 w 8346699"/>
              <a:gd name="connsiteY67" fmla="*/ 2870200 h 3246967"/>
              <a:gd name="connsiteX68" fmla="*/ 3482599 w 8346699"/>
              <a:gd name="connsiteY68" fmla="*/ 2857500 h 3246967"/>
              <a:gd name="connsiteX69" fmla="*/ 3355599 w 8346699"/>
              <a:gd name="connsiteY69" fmla="*/ 2870200 h 3246967"/>
              <a:gd name="connsiteX70" fmla="*/ 3330199 w 8346699"/>
              <a:gd name="connsiteY70" fmla="*/ 2908300 h 3246967"/>
              <a:gd name="connsiteX71" fmla="*/ 3304799 w 8346699"/>
              <a:gd name="connsiteY71" fmla="*/ 2997200 h 3246967"/>
              <a:gd name="connsiteX72" fmla="*/ 3190499 w 8346699"/>
              <a:gd name="connsiteY72" fmla="*/ 3060700 h 3246967"/>
              <a:gd name="connsiteX73" fmla="*/ 3114299 w 8346699"/>
              <a:gd name="connsiteY73" fmla="*/ 3098800 h 3246967"/>
              <a:gd name="connsiteX74" fmla="*/ 3012699 w 8346699"/>
              <a:gd name="connsiteY74" fmla="*/ 3086100 h 3246967"/>
              <a:gd name="connsiteX75" fmla="*/ 3025399 w 8346699"/>
              <a:gd name="connsiteY75" fmla="*/ 3035300 h 3246967"/>
              <a:gd name="connsiteX76" fmla="*/ 3076199 w 8346699"/>
              <a:gd name="connsiteY76" fmla="*/ 3022600 h 3246967"/>
              <a:gd name="connsiteX77" fmla="*/ 3114299 w 8346699"/>
              <a:gd name="connsiteY77" fmla="*/ 2997200 h 3246967"/>
              <a:gd name="connsiteX78" fmla="*/ 3190499 w 8346699"/>
              <a:gd name="connsiteY78" fmla="*/ 2971800 h 3246967"/>
              <a:gd name="connsiteX79" fmla="*/ 3266699 w 8346699"/>
              <a:gd name="connsiteY79" fmla="*/ 2933700 h 3246967"/>
              <a:gd name="connsiteX80" fmla="*/ 3304799 w 8346699"/>
              <a:gd name="connsiteY80" fmla="*/ 2908300 h 3246967"/>
              <a:gd name="connsiteX81" fmla="*/ 3330199 w 8346699"/>
              <a:gd name="connsiteY81" fmla="*/ 2870200 h 3246967"/>
              <a:gd name="connsiteX82" fmla="*/ 3368299 w 8346699"/>
              <a:gd name="connsiteY82" fmla="*/ 2857500 h 3246967"/>
              <a:gd name="connsiteX83" fmla="*/ 3406399 w 8346699"/>
              <a:gd name="connsiteY83" fmla="*/ 2832100 h 3246967"/>
              <a:gd name="connsiteX84" fmla="*/ 3660399 w 8346699"/>
              <a:gd name="connsiteY84" fmla="*/ 2806700 h 3246967"/>
              <a:gd name="connsiteX85" fmla="*/ 3761999 w 8346699"/>
              <a:gd name="connsiteY85" fmla="*/ 2781300 h 3246967"/>
              <a:gd name="connsiteX86" fmla="*/ 3838199 w 8346699"/>
              <a:gd name="connsiteY86" fmla="*/ 2755900 h 3246967"/>
              <a:gd name="connsiteX87" fmla="*/ 3876299 w 8346699"/>
              <a:gd name="connsiteY87" fmla="*/ 2730500 h 3246967"/>
              <a:gd name="connsiteX88" fmla="*/ 3927099 w 8346699"/>
              <a:gd name="connsiteY88" fmla="*/ 2717800 h 3246967"/>
              <a:gd name="connsiteX89" fmla="*/ 3965199 w 8346699"/>
              <a:gd name="connsiteY89" fmla="*/ 2705100 h 3246967"/>
              <a:gd name="connsiteX90" fmla="*/ 3990599 w 8346699"/>
              <a:gd name="connsiteY90" fmla="*/ 2667000 h 3246967"/>
              <a:gd name="connsiteX91" fmla="*/ 3927099 w 8346699"/>
              <a:gd name="connsiteY91" fmla="*/ 2654300 h 3246967"/>
              <a:gd name="connsiteX92" fmla="*/ 3876299 w 8346699"/>
              <a:gd name="connsiteY92" fmla="*/ 2641600 h 3246967"/>
              <a:gd name="connsiteX93" fmla="*/ 3800099 w 8346699"/>
              <a:gd name="connsiteY93" fmla="*/ 2616200 h 3246967"/>
              <a:gd name="connsiteX94" fmla="*/ 3787399 w 8346699"/>
              <a:gd name="connsiteY94" fmla="*/ 2578100 h 3246967"/>
              <a:gd name="connsiteX95" fmla="*/ 3698499 w 8346699"/>
              <a:gd name="connsiteY95" fmla="*/ 2463800 h 3246967"/>
              <a:gd name="connsiteX96" fmla="*/ 3660399 w 8346699"/>
              <a:gd name="connsiteY96" fmla="*/ 2438400 h 3246967"/>
              <a:gd name="connsiteX97" fmla="*/ 3927099 w 8346699"/>
              <a:gd name="connsiteY97" fmla="*/ 2400300 h 3246967"/>
              <a:gd name="connsiteX98" fmla="*/ 4003299 w 8346699"/>
              <a:gd name="connsiteY98" fmla="*/ 2336800 h 3246967"/>
              <a:gd name="connsiteX99" fmla="*/ 4054099 w 8346699"/>
              <a:gd name="connsiteY99" fmla="*/ 2260600 h 3246967"/>
              <a:gd name="connsiteX100" fmla="*/ 4117599 w 8346699"/>
              <a:gd name="connsiteY100" fmla="*/ 2184400 h 3246967"/>
              <a:gd name="connsiteX101" fmla="*/ 4168399 w 8346699"/>
              <a:gd name="connsiteY101" fmla="*/ 2133600 h 3246967"/>
              <a:gd name="connsiteX102" fmla="*/ 4219199 w 8346699"/>
              <a:gd name="connsiteY102" fmla="*/ 2082800 h 3246967"/>
              <a:gd name="connsiteX103" fmla="*/ 4244599 w 8346699"/>
              <a:gd name="connsiteY103" fmla="*/ 2044700 h 3246967"/>
              <a:gd name="connsiteX104" fmla="*/ 4282699 w 8346699"/>
              <a:gd name="connsiteY104" fmla="*/ 2006600 h 3246967"/>
              <a:gd name="connsiteX105" fmla="*/ 4295399 w 8346699"/>
              <a:gd name="connsiteY105" fmla="*/ 1968500 h 3246967"/>
              <a:gd name="connsiteX106" fmla="*/ 4358899 w 8346699"/>
              <a:gd name="connsiteY106" fmla="*/ 1892300 h 3246967"/>
              <a:gd name="connsiteX107" fmla="*/ 4384299 w 8346699"/>
              <a:gd name="connsiteY107" fmla="*/ 1854200 h 3246967"/>
              <a:gd name="connsiteX108" fmla="*/ 4473199 w 8346699"/>
              <a:gd name="connsiteY108" fmla="*/ 1765300 h 3246967"/>
              <a:gd name="connsiteX109" fmla="*/ 4574799 w 8346699"/>
              <a:gd name="connsiteY109" fmla="*/ 1651000 h 3246967"/>
              <a:gd name="connsiteX110" fmla="*/ 4612899 w 8346699"/>
              <a:gd name="connsiteY110" fmla="*/ 1638300 h 3246967"/>
              <a:gd name="connsiteX111" fmla="*/ 4689099 w 8346699"/>
              <a:gd name="connsiteY111" fmla="*/ 1600200 h 3246967"/>
              <a:gd name="connsiteX112" fmla="*/ 4739899 w 8346699"/>
              <a:gd name="connsiteY112" fmla="*/ 1612900 h 3246967"/>
              <a:gd name="connsiteX113" fmla="*/ 4765299 w 8346699"/>
              <a:gd name="connsiteY113" fmla="*/ 1689100 h 3246967"/>
              <a:gd name="connsiteX114" fmla="*/ 4777999 w 8346699"/>
              <a:gd name="connsiteY114" fmla="*/ 1727200 h 3246967"/>
              <a:gd name="connsiteX115" fmla="*/ 4790699 w 8346699"/>
              <a:gd name="connsiteY115" fmla="*/ 1765300 h 3246967"/>
              <a:gd name="connsiteX116" fmla="*/ 4841499 w 8346699"/>
              <a:gd name="connsiteY116" fmla="*/ 1841500 h 3246967"/>
              <a:gd name="connsiteX117" fmla="*/ 4879599 w 8346699"/>
              <a:gd name="connsiteY117" fmla="*/ 1930400 h 3246967"/>
              <a:gd name="connsiteX118" fmla="*/ 4892299 w 8346699"/>
              <a:gd name="connsiteY118" fmla="*/ 1981200 h 3246967"/>
              <a:gd name="connsiteX119" fmla="*/ 4917699 w 8346699"/>
              <a:gd name="connsiteY119" fmla="*/ 2019300 h 3246967"/>
              <a:gd name="connsiteX120" fmla="*/ 4930399 w 8346699"/>
              <a:gd name="connsiteY120" fmla="*/ 2057400 h 3246967"/>
              <a:gd name="connsiteX121" fmla="*/ 4955799 w 8346699"/>
              <a:gd name="connsiteY121" fmla="*/ 2108200 h 3246967"/>
              <a:gd name="connsiteX122" fmla="*/ 4981199 w 8346699"/>
              <a:gd name="connsiteY122" fmla="*/ 2146300 h 3246967"/>
              <a:gd name="connsiteX123" fmla="*/ 5070099 w 8346699"/>
              <a:gd name="connsiteY123" fmla="*/ 2171700 h 3246967"/>
              <a:gd name="connsiteX124" fmla="*/ 5120899 w 8346699"/>
              <a:gd name="connsiteY124" fmla="*/ 2197100 h 3246967"/>
              <a:gd name="connsiteX125" fmla="*/ 5158999 w 8346699"/>
              <a:gd name="connsiteY125" fmla="*/ 2413000 h 3246967"/>
              <a:gd name="connsiteX126" fmla="*/ 5209799 w 8346699"/>
              <a:gd name="connsiteY126" fmla="*/ 2489200 h 3246967"/>
              <a:gd name="connsiteX127" fmla="*/ 5336799 w 8346699"/>
              <a:gd name="connsiteY127" fmla="*/ 2514600 h 3246967"/>
              <a:gd name="connsiteX128" fmla="*/ 5628899 w 8346699"/>
              <a:gd name="connsiteY128" fmla="*/ 2527300 h 3246967"/>
              <a:gd name="connsiteX129" fmla="*/ 5705099 w 8346699"/>
              <a:gd name="connsiteY129" fmla="*/ 2552700 h 3246967"/>
              <a:gd name="connsiteX130" fmla="*/ 5717799 w 8346699"/>
              <a:gd name="connsiteY130" fmla="*/ 2590800 h 3246967"/>
              <a:gd name="connsiteX131" fmla="*/ 5781299 w 8346699"/>
              <a:gd name="connsiteY131" fmla="*/ 2616200 h 3246967"/>
              <a:gd name="connsiteX132" fmla="*/ 5908299 w 8346699"/>
              <a:gd name="connsiteY132" fmla="*/ 2641600 h 3246967"/>
              <a:gd name="connsiteX133" fmla="*/ 6543299 w 8346699"/>
              <a:gd name="connsiteY133" fmla="*/ 2628900 h 3246967"/>
              <a:gd name="connsiteX134" fmla="*/ 6682999 w 8346699"/>
              <a:gd name="connsiteY134" fmla="*/ 2603500 h 3246967"/>
              <a:gd name="connsiteX135" fmla="*/ 6771899 w 8346699"/>
              <a:gd name="connsiteY135" fmla="*/ 2590800 h 3246967"/>
              <a:gd name="connsiteX136" fmla="*/ 6835399 w 8346699"/>
              <a:gd name="connsiteY136" fmla="*/ 2603500 h 3246967"/>
              <a:gd name="connsiteX137" fmla="*/ 6809999 w 8346699"/>
              <a:gd name="connsiteY137" fmla="*/ 2641600 h 3246967"/>
              <a:gd name="connsiteX138" fmla="*/ 6771899 w 8346699"/>
              <a:gd name="connsiteY138" fmla="*/ 2654300 h 3246967"/>
              <a:gd name="connsiteX139" fmla="*/ 7051299 w 8346699"/>
              <a:gd name="connsiteY139" fmla="*/ 2641600 h 3246967"/>
              <a:gd name="connsiteX140" fmla="*/ 7076699 w 8346699"/>
              <a:gd name="connsiteY140" fmla="*/ 2603500 h 3246967"/>
              <a:gd name="connsiteX141" fmla="*/ 7114799 w 8346699"/>
              <a:gd name="connsiteY141" fmla="*/ 2578100 h 3246967"/>
              <a:gd name="connsiteX142" fmla="*/ 7127499 w 8346699"/>
              <a:gd name="connsiteY142" fmla="*/ 2540000 h 3246967"/>
              <a:gd name="connsiteX143" fmla="*/ 7216399 w 8346699"/>
              <a:gd name="connsiteY143" fmla="*/ 2425700 h 3246967"/>
              <a:gd name="connsiteX144" fmla="*/ 7254499 w 8346699"/>
              <a:gd name="connsiteY144" fmla="*/ 2349500 h 3246967"/>
              <a:gd name="connsiteX145" fmla="*/ 7343399 w 8346699"/>
              <a:gd name="connsiteY145" fmla="*/ 2286000 h 3246967"/>
              <a:gd name="connsiteX146" fmla="*/ 7394199 w 8346699"/>
              <a:gd name="connsiteY146" fmla="*/ 2247900 h 3246967"/>
              <a:gd name="connsiteX147" fmla="*/ 7470399 w 8346699"/>
              <a:gd name="connsiteY147" fmla="*/ 2184400 h 3246967"/>
              <a:gd name="connsiteX148" fmla="*/ 7508499 w 8346699"/>
              <a:gd name="connsiteY148" fmla="*/ 2171700 h 3246967"/>
              <a:gd name="connsiteX149" fmla="*/ 7610099 w 8346699"/>
              <a:gd name="connsiteY149" fmla="*/ 2133600 h 3246967"/>
              <a:gd name="connsiteX150" fmla="*/ 7635499 w 8346699"/>
              <a:gd name="connsiteY150" fmla="*/ 2095500 h 3246967"/>
              <a:gd name="connsiteX151" fmla="*/ 7686299 w 8346699"/>
              <a:gd name="connsiteY151" fmla="*/ 2082800 h 3246967"/>
              <a:gd name="connsiteX152" fmla="*/ 7724399 w 8346699"/>
              <a:gd name="connsiteY152" fmla="*/ 2057400 h 3246967"/>
              <a:gd name="connsiteX153" fmla="*/ 7762499 w 8346699"/>
              <a:gd name="connsiteY153" fmla="*/ 2044700 h 3246967"/>
              <a:gd name="connsiteX154" fmla="*/ 7800599 w 8346699"/>
              <a:gd name="connsiteY154" fmla="*/ 2019300 h 3246967"/>
              <a:gd name="connsiteX155" fmla="*/ 7838699 w 8346699"/>
              <a:gd name="connsiteY155" fmla="*/ 1981200 h 3246967"/>
              <a:gd name="connsiteX156" fmla="*/ 7940299 w 8346699"/>
              <a:gd name="connsiteY156" fmla="*/ 1943100 h 3246967"/>
              <a:gd name="connsiteX157" fmla="*/ 7978399 w 8346699"/>
              <a:gd name="connsiteY157" fmla="*/ 1905000 h 3246967"/>
              <a:gd name="connsiteX158" fmla="*/ 8079999 w 8346699"/>
              <a:gd name="connsiteY158" fmla="*/ 1854200 h 3246967"/>
              <a:gd name="connsiteX159" fmla="*/ 8105399 w 8346699"/>
              <a:gd name="connsiteY159" fmla="*/ 1816100 h 3246967"/>
              <a:gd name="connsiteX160" fmla="*/ 8156199 w 8346699"/>
              <a:gd name="connsiteY160" fmla="*/ 1803400 h 3246967"/>
              <a:gd name="connsiteX161" fmla="*/ 8346699 w 8346699"/>
              <a:gd name="connsiteY161" fmla="*/ 1765300 h 3246967"/>
              <a:gd name="connsiteX162" fmla="*/ 8283199 w 8346699"/>
              <a:gd name="connsiteY162" fmla="*/ 1752600 h 3246967"/>
              <a:gd name="connsiteX163" fmla="*/ 8245099 w 8346699"/>
              <a:gd name="connsiteY163" fmla="*/ 1739900 h 3246967"/>
              <a:gd name="connsiteX164" fmla="*/ 8156199 w 8346699"/>
              <a:gd name="connsiteY164" fmla="*/ 1727200 h 3246967"/>
              <a:gd name="connsiteX165" fmla="*/ 8079999 w 8346699"/>
              <a:gd name="connsiteY165" fmla="*/ 1714500 h 3246967"/>
              <a:gd name="connsiteX166" fmla="*/ 7889499 w 8346699"/>
              <a:gd name="connsiteY166" fmla="*/ 1727200 h 3246967"/>
              <a:gd name="connsiteX167" fmla="*/ 7851399 w 8346699"/>
              <a:gd name="connsiteY167" fmla="*/ 1752600 h 3246967"/>
              <a:gd name="connsiteX168" fmla="*/ 7813299 w 8346699"/>
              <a:gd name="connsiteY168" fmla="*/ 1765300 h 3246967"/>
              <a:gd name="connsiteX169" fmla="*/ 7737099 w 8346699"/>
              <a:gd name="connsiteY169" fmla="*/ 1803400 h 3246967"/>
              <a:gd name="connsiteX170" fmla="*/ 7622799 w 8346699"/>
              <a:gd name="connsiteY170" fmla="*/ 1905000 h 3246967"/>
              <a:gd name="connsiteX171" fmla="*/ 7521199 w 8346699"/>
              <a:gd name="connsiteY171" fmla="*/ 2057400 h 3246967"/>
              <a:gd name="connsiteX172" fmla="*/ 7495799 w 8346699"/>
              <a:gd name="connsiteY172" fmla="*/ 2095500 h 3246967"/>
              <a:gd name="connsiteX173" fmla="*/ 7406899 w 8346699"/>
              <a:gd name="connsiteY173" fmla="*/ 2171700 h 3246967"/>
              <a:gd name="connsiteX174" fmla="*/ 7368799 w 8346699"/>
              <a:gd name="connsiteY174" fmla="*/ 2197100 h 3246967"/>
              <a:gd name="connsiteX175" fmla="*/ 7292599 w 8346699"/>
              <a:gd name="connsiteY175" fmla="*/ 2247900 h 3246967"/>
              <a:gd name="connsiteX176" fmla="*/ 7216399 w 8346699"/>
              <a:gd name="connsiteY176" fmla="*/ 2324100 h 3246967"/>
              <a:gd name="connsiteX177" fmla="*/ 7178299 w 8346699"/>
              <a:gd name="connsiteY177" fmla="*/ 2362200 h 3246967"/>
              <a:gd name="connsiteX178" fmla="*/ 7140199 w 8346699"/>
              <a:gd name="connsiteY178" fmla="*/ 2413000 h 3246967"/>
              <a:gd name="connsiteX179" fmla="*/ 7051299 w 8346699"/>
              <a:gd name="connsiteY179" fmla="*/ 2527300 h 3246967"/>
              <a:gd name="connsiteX180" fmla="*/ 7000499 w 8346699"/>
              <a:gd name="connsiteY180" fmla="*/ 2540000 h 3246967"/>
              <a:gd name="connsiteX181" fmla="*/ 6619499 w 8346699"/>
              <a:gd name="connsiteY181" fmla="*/ 2552700 h 3246967"/>
              <a:gd name="connsiteX182" fmla="*/ 6568699 w 8346699"/>
              <a:gd name="connsiteY182" fmla="*/ 2540000 h 3246967"/>
              <a:gd name="connsiteX183" fmla="*/ 6301999 w 8346699"/>
              <a:gd name="connsiteY183" fmla="*/ 2514600 h 3246967"/>
              <a:gd name="connsiteX184" fmla="*/ 6225799 w 8346699"/>
              <a:gd name="connsiteY184" fmla="*/ 2501900 h 3246967"/>
              <a:gd name="connsiteX185" fmla="*/ 6149599 w 8346699"/>
              <a:gd name="connsiteY185" fmla="*/ 2476500 h 3246967"/>
              <a:gd name="connsiteX186" fmla="*/ 6022599 w 8346699"/>
              <a:gd name="connsiteY186" fmla="*/ 2438400 h 3246967"/>
              <a:gd name="connsiteX187" fmla="*/ 5984499 w 8346699"/>
              <a:gd name="connsiteY187" fmla="*/ 2413000 h 3246967"/>
              <a:gd name="connsiteX188" fmla="*/ 5933699 w 8346699"/>
              <a:gd name="connsiteY188" fmla="*/ 2400300 h 3246967"/>
              <a:gd name="connsiteX189" fmla="*/ 5832099 w 8346699"/>
              <a:gd name="connsiteY189" fmla="*/ 2349500 h 3246967"/>
              <a:gd name="connsiteX190" fmla="*/ 5806699 w 8346699"/>
              <a:gd name="connsiteY190" fmla="*/ 2311400 h 3246967"/>
              <a:gd name="connsiteX191" fmla="*/ 5768599 w 8346699"/>
              <a:gd name="connsiteY191" fmla="*/ 2273300 h 3246967"/>
              <a:gd name="connsiteX192" fmla="*/ 5755899 w 8346699"/>
              <a:gd name="connsiteY192" fmla="*/ 2235200 h 3246967"/>
              <a:gd name="connsiteX193" fmla="*/ 5692399 w 8346699"/>
              <a:gd name="connsiteY193" fmla="*/ 2171700 h 3246967"/>
              <a:gd name="connsiteX194" fmla="*/ 5641599 w 8346699"/>
              <a:gd name="connsiteY194" fmla="*/ 2095500 h 3246967"/>
              <a:gd name="connsiteX195" fmla="*/ 5616199 w 8346699"/>
              <a:gd name="connsiteY195" fmla="*/ 2057400 h 3246967"/>
              <a:gd name="connsiteX196" fmla="*/ 5387599 w 8346699"/>
              <a:gd name="connsiteY196" fmla="*/ 2044700 h 3246967"/>
              <a:gd name="connsiteX197" fmla="*/ 5324099 w 8346699"/>
              <a:gd name="connsiteY197" fmla="*/ 2019300 h 3246967"/>
              <a:gd name="connsiteX198" fmla="*/ 5235199 w 8346699"/>
              <a:gd name="connsiteY198" fmla="*/ 2006600 h 3246967"/>
              <a:gd name="connsiteX199" fmla="*/ 5158999 w 8346699"/>
              <a:gd name="connsiteY199" fmla="*/ 1943100 h 3246967"/>
              <a:gd name="connsiteX200" fmla="*/ 5120899 w 8346699"/>
              <a:gd name="connsiteY200" fmla="*/ 1917700 h 3246967"/>
              <a:gd name="connsiteX201" fmla="*/ 5095499 w 8346699"/>
              <a:gd name="connsiteY201" fmla="*/ 1866900 h 3246967"/>
              <a:gd name="connsiteX202" fmla="*/ 5082799 w 8346699"/>
              <a:gd name="connsiteY202" fmla="*/ 1816100 h 3246967"/>
              <a:gd name="connsiteX203" fmla="*/ 5057399 w 8346699"/>
              <a:gd name="connsiteY203" fmla="*/ 1752600 h 3246967"/>
              <a:gd name="connsiteX204" fmla="*/ 5044699 w 8346699"/>
              <a:gd name="connsiteY204" fmla="*/ 1511300 h 3246967"/>
              <a:gd name="connsiteX205" fmla="*/ 5031999 w 8346699"/>
              <a:gd name="connsiteY205" fmla="*/ 1422400 h 3246967"/>
              <a:gd name="connsiteX206" fmla="*/ 5019299 w 8346699"/>
              <a:gd name="connsiteY206" fmla="*/ 1270000 h 3246967"/>
              <a:gd name="connsiteX207" fmla="*/ 4993899 w 8346699"/>
              <a:gd name="connsiteY207" fmla="*/ 1104900 h 3246967"/>
              <a:gd name="connsiteX208" fmla="*/ 4930399 w 8346699"/>
              <a:gd name="connsiteY208" fmla="*/ 1028700 h 3246967"/>
              <a:gd name="connsiteX209" fmla="*/ 4841499 w 8346699"/>
              <a:gd name="connsiteY209" fmla="*/ 927100 h 3246967"/>
              <a:gd name="connsiteX210" fmla="*/ 4790699 w 8346699"/>
              <a:gd name="connsiteY210" fmla="*/ 876300 h 3246967"/>
              <a:gd name="connsiteX211" fmla="*/ 4765299 w 8346699"/>
              <a:gd name="connsiteY211" fmla="*/ 838200 h 3246967"/>
              <a:gd name="connsiteX212" fmla="*/ 4638299 w 8346699"/>
              <a:gd name="connsiteY212" fmla="*/ 800100 h 3246967"/>
              <a:gd name="connsiteX213" fmla="*/ 4511299 w 8346699"/>
              <a:gd name="connsiteY213" fmla="*/ 812800 h 3246967"/>
              <a:gd name="connsiteX214" fmla="*/ 4473199 w 8346699"/>
              <a:gd name="connsiteY214" fmla="*/ 825500 h 3246967"/>
              <a:gd name="connsiteX215" fmla="*/ 4409699 w 8346699"/>
              <a:gd name="connsiteY215" fmla="*/ 901700 h 3246967"/>
              <a:gd name="connsiteX216" fmla="*/ 4396999 w 8346699"/>
              <a:gd name="connsiteY216" fmla="*/ 939800 h 3246967"/>
              <a:gd name="connsiteX217" fmla="*/ 4371599 w 8346699"/>
              <a:gd name="connsiteY217" fmla="*/ 977900 h 3246967"/>
              <a:gd name="connsiteX218" fmla="*/ 4320799 w 8346699"/>
              <a:gd name="connsiteY218" fmla="*/ 1092200 h 3246967"/>
              <a:gd name="connsiteX219" fmla="*/ 4308099 w 8346699"/>
              <a:gd name="connsiteY219" fmla="*/ 1155700 h 3246967"/>
              <a:gd name="connsiteX220" fmla="*/ 4282699 w 8346699"/>
              <a:gd name="connsiteY220" fmla="*/ 1308100 h 3246967"/>
              <a:gd name="connsiteX221" fmla="*/ 4269999 w 8346699"/>
              <a:gd name="connsiteY221" fmla="*/ 1346200 h 3246967"/>
              <a:gd name="connsiteX222" fmla="*/ 4244599 w 8346699"/>
              <a:gd name="connsiteY222" fmla="*/ 1384300 h 3246967"/>
              <a:gd name="connsiteX223" fmla="*/ 4231899 w 8346699"/>
              <a:gd name="connsiteY223" fmla="*/ 1447800 h 3246967"/>
              <a:gd name="connsiteX224" fmla="*/ 4219199 w 8346699"/>
              <a:gd name="connsiteY224" fmla="*/ 1524000 h 3246967"/>
              <a:gd name="connsiteX225" fmla="*/ 4193799 w 8346699"/>
              <a:gd name="connsiteY225" fmla="*/ 1600200 h 3246967"/>
              <a:gd name="connsiteX226" fmla="*/ 4181099 w 8346699"/>
              <a:gd name="connsiteY226" fmla="*/ 1651000 h 3246967"/>
              <a:gd name="connsiteX227" fmla="*/ 4155699 w 8346699"/>
              <a:gd name="connsiteY227" fmla="*/ 1816100 h 3246967"/>
              <a:gd name="connsiteX228" fmla="*/ 4142999 w 8346699"/>
              <a:gd name="connsiteY228" fmla="*/ 1854200 h 3246967"/>
              <a:gd name="connsiteX229" fmla="*/ 4130299 w 8346699"/>
              <a:gd name="connsiteY229" fmla="*/ 1905000 h 3246967"/>
              <a:gd name="connsiteX230" fmla="*/ 4104899 w 8346699"/>
              <a:gd name="connsiteY230" fmla="*/ 2070100 h 3246967"/>
              <a:gd name="connsiteX231" fmla="*/ 4092199 w 8346699"/>
              <a:gd name="connsiteY231" fmla="*/ 2108200 h 3246967"/>
              <a:gd name="connsiteX232" fmla="*/ 4015999 w 8346699"/>
              <a:gd name="connsiteY232" fmla="*/ 2184400 h 3246967"/>
              <a:gd name="connsiteX233" fmla="*/ 3939799 w 8346699"/>
              <a:gd name="connsiteY233" fmla="*/ 2235200 h 3246967"/>
              <a:gd name="connsiteX234" fmla="*/ 3901699 w 8346699"/>
              <a:gd name="connsiteY234" fmla="*/ 2197100 h 3246967"/>
              <a:gd name="connsiteX235" fmla="*/ 3838199 w 8346699"/>
              <a:gd name="connsiteY235" fmla="*/ 2108200 h 3246967"/>
              <a:gd name="connsiteX236" fmla="*/ 3800099 w 8346699"/>
              <a:gd name="connsiteY236" fmla="*/ 2006600 h 3246967"/>
              <a:gd name="connsiteX237" fmla="*/ 3787399 w 8346699"/>
              <a:gd name="connsiteY237" fmla="*/ 1955800 h 3246967"/>
              <a:gd name="connsiteX238" fmla="*/ 3749299 w 8346699"/>
              <a:gd name="connsiteY238" fmla="*/ 1917700 h 3246967"/>
              <a:gd name="connsiteX239" fmla="*/ 3685799 w 8346699"/>
              <a:gd name="connsiteY239" fmla="*/ 1841500 h 3246967"/>
              <a:gd name="connsiteX240" fmla="*/ 3673099 w 8346699"/>
              <a:gd name="connsiteY240" fmla="*/ 1803400 h 3246967"/>
              <a:gd name="connsiteX241" fmla="*/ 3634999 w 8346699"/>
              <a:gd name="connsiteY241" fmla="*/ 1790700 h 3246967"/>
              <a:gd name="connsiteX242" fmla="*/ 3596899 w 8346699"/>
              <a:gd name="connsiteY242" fmla="*/ 1752600 h 3246967"/>
              <a:gd name="connsiteX243" fmla="*/ 3546099 w 8346699"/>
              <a:gd name="connsiteY243" fmla="*/ 1676400 h 3246967"/>
              <a:gd name="connsiteX244" fmla="*/ 3533399 w 8346699"/>
              <a:gd name="connsiteY244" fmla="*/ 1638300 h 3246967"/>
              <a:gd name="connsiteX245" fmla="*/ 3495299 w 8346699"/>
              <a:gd name="connsiteY245" fmla="*/ 1587500 h 3246967"/>
              <a:gd name="connsiteX246" fmla="*/ 3457199 w 8346699"/>
              <a:gd name="connsiteY246" fmla="*/ 1485900 h 3246967"/>
              <a:gd name="connsiteX247" fmla="*/ 3419099 w 8346699"/>
              <a:gd name="connsiteY247" fmla="*/ 1422400 h 3246967"/>
              <a:gd name="connsiteX248" fmla="*/ 3380999 w 8346699"/>
              <a:gd name="connsiteY248" fmla="*/ 1320800 h 3246967"/>
              <a:gd name="connsiteX249" fmla="*/ 3317499 w 8346699"/>
              <a:gd name="connsiteY249" fmla="*/ 1193800 h 3246967"/>
              <a:gd name="connsiteX250" fmla="*/ 3203199 w 8346699"/>
              <a:gd name="connsiteY250" fmla="*/ 1143000 h 3246967"/>
              <a:gd name="connsiteX251" fmla="*/ 3165099 w 8346699"/>
              <a:gd name="connsiteY251" fmla="*/ 1130300 h 3246967"/>
              <a:gd name="connsiteX252" fmla="*/ 3012699 w 8346699"/>
              <a:gd name="connsiteY252" fmla="*/ 1168400 h 3246967"/>
              <a:gd name="connsiteX253" fmla="*/ 2974599 w 8346699"/>
              <a:gd name="connsiteY253" fmla="*/ 1193800 h 3246967"/>
              <a:gd name="connsiteX254" fmla="*/ 2923799 w 8346699"/>
              <a:gd name="connsiteY254" fmla="*/ 1219200 h 3246967"/>
              <a:gd name="connsiteX255" fmla="*/ 2885699 w 8346699"/>
              <a:gd name="connsiteY255" fmla="*/ 1244600 h 3246967"/>
              <a:gd name="connsiteX256" fmla="*/ 2834899 w 8346699"/>
              <a:gd name="connsiteY256" fmla="*/ 1257300 h 3246967"/>
              <a:gd name="connsiteX257" fmla="*/ 2796799 w 8346699"/>
              <a:gd name="connsiteY257" fmla="*/ 1308100 h 3246967"/>
              <a:gd name="connsiteX258" fmla="*/ 2758699 w 8346699"/>
              <a:gd name="connsiteY258" fmla="*/ 1320800 h 3246967"/>
              <a:gd name="connsiteX259" fmla="*/ 2733299 w 8346699"/>
              <a:gd name="connsiteY259" fmla="*/ 1358900 h 3246967"/>
              <a:gd name="connsiteX260" fmla="*/ 2657099 w 8346699"/>
              <a:gd name="connsiteY260" fmla="*/ 1435100 h 3246967"/>
              <a:gd name="connsiteX261" fmla="*/ 2631699 w 8346699"/>
              <a:gd name="connsiteY261" fmla="*/ 1498600 h 3246967"/>
              <a:gd name="connsiteX262" fmla="*/ 2618999 w 8346699"/>
              <a:gd name="connsiteY262" fmla="*/ 1562100 h 3246967"/>
              <a:gd name="connsiteX263" fmla="*/ 2580899 w 8346699"/>
              <a:gd name="connsiteY263" fmla="*/ 1612900 h 3246967"/>
              <a:gd name="connsiteX264" fmla="*/ 2542799 w 8346699"/>
              <a:gd name="connsiteY264" fmla="*/ 1689100 h 3246967"/>
              <a:gd name="connsiteX265" fmla="*/ 2517399 w 8346699"/>
              <a:gd name="connsiteY265" fmla="*/ 1828800 h 3246967"/>
              <a:gd name="connsiteX266" fmla="*/ 2504699 w 8346699"/>
              <a:gd name="connsiteY266" fmla="*/ 1866900 h 3246967"/>
              <a:gd name="connsiteX267" fmla="*/ 2491999 w 8346699"/>
              <a:gd name="connsiteY267" fmla="*/ 1943100 h 3246967"/>
              <a:gd name="connsiteX268" fmla="*/ 2466599 w 8346699"/>
              <a:gd name="connsiteY268" fmla="*/ 1981200 h 3246967"/>
              <a:gd name="connsiteX269" fmla="*/ 2441199 w 8346699"/>
              <a:gd name="connsiteY269" fmla="*/ 2057400 h 3246967"/>
              <a:gd name="connsiteX270" fmla="*/ 2390399 w 8346699"/>
              <a:gd name="connsiteY270" fmla="*/ 2146300 h 3246967"/>
              <a:gd name="connsiteX271" fmla="*/ 2352299 w 8346699"/>
              <a:gd name="connsiteY271" fmla="*/ 2222500 h 3246967"/>
              <a:gd name="connsiteX272" fmla="*/ 2326899 w 8346699"/>
              <a:gd name="connsiteY272" fmla="*/ 2273300 h 3246967"/>
              <a:gd name="connsiteX273" fmla="*/ 2250699 w 8346699"/>
              <a:gd name="connsiteY273" fmla="*/ 2336800 h 3246967"/>
              <a:gd name="connsiteX274" fmla="*/ 2237999 w 8346699"/>
              <a:gd name="connsiteY274" fmla="*/ 2374900 h 3246967"/>
              <a:gd name="connsiteX275" fmla="*/ 2149099 w 8346699"/>
              <a:gd name="connsiteY275" fmla="*/ 2438400 h 3246967"/>
              <a:gd name="connsiteX276" fmla="*/ 2072899 w 8346699"/>
              <a:gd name="connsiteY276" fmla="*/ 2501900 h 3246967"/>
              <a:gd name="connsiteX277" fmla="*/ 1996699 w 8346699"/>
              <a:gd name="connsiteY277" fmla="*/ 2527300 h 3246967"/>
              <a:gd name="connsiteX278" fmla="*/ 1945899 w 8346699"/>
              <a:gd name="connsiteY278" fmla="*/ 2552700 h 3246967"/>
              <a:gd name="connsiteX279" fmla="*/ 1844299 w 8346699"/>
              <a:gd name="connsiteY279" fmla="*/ 2565400 h 3246967"/>
              <a:gd name="connsiteX280" fmla="*/ 1628399 w 8346699"/>
              <a:gd name="connsiteY280" fmla="*/ 2552700 h 3246967"/>
              <a:gd name="connsiteX281" fmla="*/ 1552199 w 8346699"/>
              <a:gd name="connsiteY281" fmla="*/ 2489200 h 3246967"/>
              <a:gd name="connsiteX282" fmla="*/ 1488699 w 8346699"/>
              <a:gd name="connsiteY282" fmla="*/ 2374900 h 3246967"/>
              <a:gd name="connsiteX283" fmla="*/ 1475999 w 8346699"/>
              <a:gd name="connsiteY283" fmla="*/ 2311400 h 3246967"/>
              <a:gd name="connsiteX284" fmla="*/ 1450599 w 8346699"/>
              <a:gd name="connsiteY284" fmla="*/ 2273300 h 3246967"/>
              <a:gd name="connsiteX285" fmla="*/ 1412499 w 8346699"/>
              <a:gd name="connsiteY285" fmla="*/ 2197100 h 3246967"/>
              <a:gd name="connsiteX286" fmla="*/ 1399799 w 8346699"/>
              <a:gd name="connsiteY286" fmla="*/ 2019300 h 3246967"/>
              <a:gd name="connsiteX287" fmla="*/ 1374399 w 8346699"/>
              <a:gd name="connsiteY287" fmla="*/ 1943100 h 3246967"/>
              <a:gd name="connsiteX288" fmla="*/ 1361699 w 8346699"/>
              <a:gd name="connsiteY288" fmla="*/ 1752600 h 3246967"/>
              <a:gd name="connsiteX289" fmla="*/ 1336299 w 8346699"/>
              <a:gd name="connsiteY289" fmla="*/ 1651000 h 3246967"/>
              <a:gd name="connsiteX290" fmla="*/ 1298199 w 8346699"/>
              <a:gd name="connsiteY290" fmla="*/ 1498600 h 3246967"/>
              <a:gd name="connsiteX291" fmla="*/ 1272799 w 8346699"/>
              <a:gd name="connsiteY291" fmla="*/ 1435100 h 3246967"/>
              <a:gd name="connsiteX292" fmla="*/ 1260099 w 8346699"/>
              <a:gd name="connsiteY292" fmla="*/ 1397000 h 3246967"/>
              <a:gd name="connsiteX293" fmla="*/ 1196599 w 8346699"/>
              <a:gd name="connsiteY293" fmla="*/ 1320800 h 3246967"/>
              <a:gd name="connsiteX294" fmla="*/ 1171199 w 8346699"/>
              <a:gd name="connsiteY294" fmla="*/ 1282700 h 3246967"/>
              <a:gd name="connsiteX295" fmla="*/ 1094999 w 8346699"/>
              <a:gd name="connsiteY295" fmla="*/ 1206500 h 3246967"/>
              <a:gd name="connsiteX296" fmla="*/ 1056899 w 8346699"/>
              <a:gd name="connsiteY296" fmla="*/ 1104900 h 3246967"/>
              <a:gd name="connsiteX297" fmla="*/ 1044199 w 8346699"/>
              <a:gd name="connsiteY297" fmla="*/ 1066800 h 3246967"/>
              <a:gd name="connsiteX298" fmla="*/ 1006099 w 8346699"/>
              <a:gd name="connsiteY298" fmla="*/ 1016000 h 3246967"/>
              <a:gd name="connsiteX299" fmla="*/ 980699 w 8346699"/>
              <a:gd name="connsiteY299" fmla="*/ 952500 h 3246967"/>
              <a:gd name="connsiteX300" fmla="*/ 942599 w 8346699"/>
              <a:gd name="connsiteY300" fmla="*/ 863600 h 3246967"/>
              <a:gd name="connsiteX301" fmla="*/ 904499 w 8346699"/>
              <a:gd name="connsiteY301" fmla="*/ 647700 h 3246967"/>
              <a:gd name="connsiteX302" fmla="*/ 891799 w 8346699"/>
              <a:gd name="connsiteY302" fmla="*/ 609600 h 3246967"/>
              <a:gd name="connsiteX303" fmla="*/ 828299 w 8346699"/>
              <a:gd name="connsiteY303" fmla="*/ 533400 h 3246967"/>
              <a:gd name="connsiteX304" fmla="*/ 815599 w 8346699"/>
              <a:gd name="connsiteY304" fmla="*/ 495300 h 3246967"/>
              <a:gd name="connsiteX305" fmla="*/ 726699 w 8346699"/>
              <a:gd name="connsiteY305" fmla="*/ 419100 h 3246967"/>
              <a:gd name="connsiteX306" fmla="*/ 650499 w 8346699"/>
              <a:gd name="connsiteY306" fmla="*/ 368300 h 3246967"/>
              <a:gd name="connsiteX307" fmla="*/ 574299 w 8346699"/>
              <a:gd name="connsiteY307" fmla="*/ 342900 h 3246967"/>
              <a:gd name="connsiteX308" fmla="*/ 536199 w 8346699"/>
              <a:gd name="connsiteY308" fmla="*/ 330200 h 3246967"/>
              <a:gd name="connsiteX309" fmla="*/ 447299 w 8346699"/>
              <a:gd name="connsiteY309" fmla="*/ 266700 h 3246967"/>
              <a:gd name="connsiteX310" fmla="*/ 396499 w 8346699"/>
              <a:gd name="connsiteY310" fmla="*/ 241300 h 3246967"/>
              <a:gd name="connsiteX311" fmla="*/ 358399 w 8346699"/>
              <a:gd name="connsiteY311" fmla="*/ 215900 h 3246967"/>
              <a:gd name="connsiteX312" fmla="*/ 307599 w 8346699"/>
              <a:gd name="connsiteY312" fmla="*/ 190500 h 3246967"/>
              <a:gd name="connsiteX313" fmla="*/ 218699 w 8346699"/>
              <a:gd name="connsiteY313" fmla="*/ 127000 h 3246967"/>
              <a:gd name="connsiteX314" fmla="*/ 180599 w 8346699"/>
              <a:gd name="connsiteY314" fmla="*/ 114300 h 3246967"/>
              <a:gd name="connsiteX315" fmla="*/ 129799 w 8346699"/>
              <a:gd name="connsiteY315" fmla="*/ 38100 h 3246967"/>
              <a:gd name="connsiteX316" fmla="*/ 2799 w 8346699"/>
              <a:gd name="connsiteY31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364999 w 8346699"/>
              <a:gd name="connsiteY26" fmla="*/ 3136900 h 3246967"/>
              <a:gd name="connsiteX27" fmla="*/ 2098299 w 8346699"/>
              <a:gd name="connsiteY27" fmla="*/ 3107267 h 3246967"/>
              <a:gd name="connsiteX28" fmla="*/ 2187199 w 8346699"/>
              <a:gd name="connsiteY28" fmla="*/ 3141133 h 3246967"/>
              <a:gd name="connsiteX29" fmla="*/ 2669799 w 8346699"/>
              <a:gd name="connsiteY29" fmla="*/ 3162300 h 3246967"/>
              <a:gd name="connsiteX30" fmla="*/ 2885699 w 8346699"/>
              <a:gd name="connsiteY30" fmla="*/ 3175000 h 3246967"/>
              <a:gd name="connsiteX31" fmla="*/ 3406399 w 8346699"/>
              <a:gd name="connsiteY31" fmla="*/ 3149600 h 3246967"/>
              <a:gd name="connsiteX32" fmla="*/ 3533399 w 8346699"/>
              <a:gd name="connsiteY32" fmla="*/ 3124200 h 3246967"/>
              <a:gd name="connsiteX33" fmla="*/ 3609599 w 8346699"/>
              <a:gd name="connsiteY33" fmla="*/ 3098800 h 3246967"/>
              <a:gd name="connsiteX34" fmla="*/ 4104899 w 8346699"/>
              <a:gd name="connsiteY34" fmla="*/ 3073400 h 3246967"/>
              <a:gd name="connsiteX35" fmla="*/ 4282699 w 8346699"/>
              <a:gd name="connsiteY35" fmla="*/ 3048000 h 3246967"/>
              <a:gd name="connsiteX36" fmla="*/ 4358899 w 8346699"/>
              <a:gd name="connsiteY36" fmla="*/ 3035300 h 3246967"/>
              <a:gd name="connsiteX37" fmla="*/ 4435099 w 8346699"/>
              <a:gd name="connsiteY37" fmla="*/ 3009900 h 3246967"/>
              <a:gd name="connsiteX38" fmla="*/ 5044699 w 8346699"/>
              <a:gd name="connsiteY38" fmla="*/ 3022600 h 3246967"/>
              <a:gd name="connsiteX39" fmla="*/ 5120899 w 8346699"/>
              <a:gd name="connsiteY39" fmla="*/ 3048000 h 3246967"/>
              <a:gd name="connsiteX40" fmla="*/ 5273299 w 8346699"/>
              <a:gd name="connsiteY40" fmla="*/ 3060700 h 3246967"/>
              <a:gd name="connsiteX41" fmla="*/ 5451099 w 8346699"/>
              <a:gd name="connsiteY41" fmla="*/ 3086100 h 3246967"/>
              <a:gd name="connsiteX42" fmla="*/ 5819399 w 8346699"/>
              <a:gd name="connsiteY42" fmla="*/ 3098800 h 3246967"/>
              <a:gd name="connsiteX43" fmla="*/ 6225799 w 8346699"/>
              <a:gd name="connsiteY43" fmla="*/ 3124200 h 3246967"/>
              <a:gd name="connsiteX44" fmla="*/ 6301999 w 8346699"/>
              <a:gd name="connsiteY44" fmla="*/ 3187700 h 3246967"/>
              <a:gd name="connsiteX45" fmla="*/ 6759199 w 8346699"/>
              <a:gd name="connsiteY45" fmla="*/ 3175000 h 3246967"/>
              <a:gd name="connsiteX46" fmla="*/ 6809999 w 8346699"/>
              <a:gd name="connsiteY46" fmla="*/ 3149600 h 3246967"/>
              <a:gd name="connsiteX47" fmla="*/ 6873499 w 8346699"/>
              <a:gd name="connsiteY47" fmla="*/ 3136900 h 3246967"/>
              <a:gd name="connsiteX48" fmla="*/ 6784599 w 8346699"/>
              <a:gd name="connsiteY48" fmla="*/ 3098800 h 3246967"/>
              <a:gd name="connsiteX49" fmla="*/ 6644899 w 8346699"/>
              <a:gd name="connsiteY49" fmla="*/ 3086100 h 3246967"/>
              <a:gd name="connsiteX50" fmla="*/ 6543299 w 8346699"/>
              <a:gd name="connsiteY50" fmla="*/ 3073400 h 3246967"/>
              <a:gd name="connsiteX51" fmla="*/ 6276599 w 8346699"/>
              <a:gd name="connsiteY51" fmla="*/ 3048000 h 3246967"/>
              <a:gd name="connsiteX52" fmla="*/ 6225799 w 8346699"/>
              <a:gd name="connsiteY52" fmla="*/ 3022600 h 3246967"/>
              <a:gd name="connsiteX53" fmla="*/ 6301999 w 8346699"/>
              <a:gd name="connsiteY53" fmla="*/ 2971800 h 3246967"/>
              <a:gd name="connsiteX54" fmla="*/ 6479799 w 8346699"/>
              <a:gd name="connsiteY54" fmla="*/ 2946400 h 3246967"/>
              <a:gd name="connsiteX55" fmla="*/ 6594099 w 8346699"/>
              <a:gd name="connsiteY55" fmla="*/ 2908300 h 3246967"/>
              <a:gd name="connsiteX56" fmla="*/ 6644899 w 8346699"/>
              <a:gd name="connsiteY56" fmla="*/ 2895600 h 3246967"/>
              <a:gd name="connsiteX57" fmla="*/ 5946399 w 8346699"/>
              <a:gd name="connsiteY57" fmla="*/ 2870200 h 3246967"/>
              <a:gd name="connsiteX58" fmla="*/ 5857499 w 8346699"/>
              <a:gd name="connsiteY58" fmla="*/ 2857500 h 3246967"/>
              <a:gd name="connsiteX59" fmla="*/ 5666999 w 8346699"/>
              <a:gd name="connsiteY59" fmla="*/ 2844800 h 3246967"/>
              <a:gd name="connsiteX60" fmla="*/ 5209799 w 8346699"/>
              <a:gd name="connsiteY60" fmla="*/ 2832100 h 3246967"/>
              <a:gd name="connsiteX61" fmla="*/ 5146299 w 8346699"/>
              <a:gd name="connsiteY61" fmla="*/ 2819400 h 3246967"/>
              <a:gd name="connsiteX62" fmla="*/ 5108199 w 8346699"/>
              <a:gd name="connsiteY62" fmla="*/ 2806700 h 3246967"/>
              <a:gd name="connsiteX63" fmla="*/ 4587499 w 8346699"/>
              <a:gd name="connsiteY63" fmla="*/ 2819400 h 3246967"/>
              <a:gd name="connsiteX64" fmla="*/ 4485899 w 8346699"/>
              <a:gd name="connsiteY64" fmla="*/ 2832100 h 3246967"/>
              <a:gd name="connsiteX65" fmla="*/ 4244599 w 8346699"/>
              <a:gd name="connsiteY65" fmla="*/ 2870200 h 3246967"/>
              <a:gd name="connsiteX66" fmla="*/ 4028699 w 8346699"/>
              <a:gd name="connsiteY66" fmla="*/ 2882900 h 3246967"/>
              <a:gd name="connsiteX67" fmla="*/ 3520699 w 8346699"/>
              <a:gd name="connsiteY67" fmla="*/ 2870200 h 3246967"/>
              <a:gd name="connsiteX68" fmla="*/ 3482599 w 8346699"/>
              <a:gd name="connsiteY68" fmla="*/ 2857500 h 3246967"/>
              <a:gd name="connsiteX69" fmla="*/ 3355599 w 8346699"/>
              <a:gd name="connsiteY69" fmla="*/ 2870200 h 3246967"/>
              <a:gd name="connsiteX70" fmla="*/ 3330199 w 8346699"/>
              <a:gd name="connsiteY70" fmla="*/ 2908300 h 3246967"/>
              <a:gd name="connsiteX71" fmla="*/ 3304799 w 8346699"/>
              <a:gd name="connsiteY71" fmla="*/ 2997200 h 3246967"/>
              <a:gd name="connsiteX72" fmla="*/ 3190499 w 8346699"/>
              <a:gd name="connsiteY72" fmla="*/ 3060700 h 3246967"/>
              <a:gd name="connsiteX73" fmla="*/ 3114299 w 8346699"/>
              <a:gd name="connsiteY73" fmla="*/ 3098800 h 3246967"/>
              <a:gd name="connsiteX74" fmla="*/ 3012699 w 8346699"/>
              <a:gd name="connsiteY74" fmla="*/ 3086100 h 3246967"/>
              <a:gd name="connsiteX75" fmla="*/ 3025399 w 8346699"/>
              <a:gd name="connsiteY75" fmla="*/ 3035300 h 3246967"/>
              <a:gd name="connsiteX76" fmla="*/ 3076199 w 8346699"/>
              <a:gd name="connsiteY76" fmla="*/ 3022600 h 3246967"/>
              <a:gd name="connsiteX77" fmla="*/ 3114299 w 8346699"/>
              <a:gd name="connsiteY77" fmla="*/ 2997200 h 3246967"/>
              <a:gd name="connsiteX78" fmla="*/ 3190499 w 8346699"/>
              <a:gd name="connsiteY78" fmla="*/ 2971800 h 3246967"/>
              <a:gd name="connsiteX79" fmla="*/ 3266699 w 8346699"/>
              <a:gd name="connsiteY79" fmla="*/ 2933700 h 3246967"/>
              <a:gd name="connsiteX80" fmla="*/ 3304799 w 8346699"/>
              <a:gd name="connsiteY80" fmla="*/ 2908300 h 3246967"/>
              <a:gd name="connsiteX81" fmla="*/ 3330199 w 8346699"/>
              <a:gd name="connsiteY81" fmla="*/ 2870200 h 3246967"/>
              <a:gd name="connsiteX82" fmla="*/ 3368299 w 8346699"/>
              <a:gd name="connsiteY82" fmla="*/ 2857500 h 3246967"/>
              <a:gd name="connsiteX83" fmla="*/ 3406399 w 8346699"/>
              <a:gd name="connsiteY83" fmla="*/ 2832100 h 3246967"/>
              <a:gd name="connsiteX84" fmla="*/ 3660399 w 8346699"/>
              <a:gd name="connsiteY84" fmla="*/ 2806700 h 3246967"/>
              <a:gd name="connsiteX85" fmla="*/ 3761999 w 8346699"/>
              <a:gd name="connsiteY85" fmla="*/ 2781300 h 3246967"/>
              <a:gd name="connsiteX86" fmla="*/ 3838199 w 8346699"/>
              <a:gd name="connsiteY86" fmla="*/ 2755900 h 3246967"/>
              <a:gd name="connsiteX87" fmla="*/ 3876299 w 8346699"/>
              <a:gd name="connsiteY87" fmla="*/ 2730500 h 3246967"/>
              <a:gd name="connsiteX88" fmla="*/ 3927099 w 8346699"/>
              <a:gd name="connsiteY88" fmla="*/ 2717800 h 3246967"/>
              <a:gd name="connsiteX89" fmla="*/ 3965199 w 8346699"/>
              <a:gd name="connsiteY89" fmla="*/ 2705100 h 3246967"/>
              <a:gd name="connsiteX90" fmla="*/ 3990599 w 8346699"/>
              <a:gd name="connsiteY90" fmla="*/ 2667000 h 3246967"/>
              <a:gd name="connsiteX91" fmla="*/ 3927099 w 8346699"/>
              <a:gd name="connsiteY91" fmla="*/ 2654300 h 3246967"/>
              <a:gd name="connsiteX92" fmla="*/ 3876299 w 8346699"/>
              <a:gd name="connsiteY92" fmla="*/ 2641600 h 3246967"/>
              <a:gd name="connsiteX93" fmla="*/ 3800099 w 8346699"/>
              <a:gd name="connsiteY93" fmla="*/ 2616200 h 3246967"/>
              <a:gd name="connsiteX94" fmla="*/ 3787399 w 8346699"/>
              <a:gd name="connsiteY94" fmla="*/ 2578100 h 3246967"/>
              <a:gd name="connsiteX95" fmla="*/ 3698499 w 8346699"/>
              <a:gd name="connsiteY95" fmla="*/ 2463800 h 3246967"/>
              <a:gd name="connsiteX96" fmla="*/ 3660399 w 8346699"/>
              <a:gd name="connsiteY96" fmla="*/ 2438400 h 3246967"/>
              <a:gd name="connsiteX97" fmla="*/ 3927099 w 8346699"/>
              <a:gd name="connsiteY97" fmla="*/ 2400300 h 3246967"/>
              <a:gd name="connsiteX98" fmla="*/ 4003299 w 8346699"/>
              <a:gd name="connsiteY98" fmla="*/ 2336800 h 3246967"/>
              <a:gd name="connsiteX99" fmla="*/ 4054099 w 8346699"/>
              <a:gd name="connsiteY99" fmla="*/ 2260600 h 3246967"/>
              <a:gd name="connsiteX100" fmla="*/ 4117599 w 8346699"/>
              <a:gd name="connsiteY100" fmla="*/ 2184400 h 3246967"/>
              <a:gd name="connsiteX101" fmla="*/ 4168399 w 8346699"/>
              <a:gd name="connsiteY101" fmla="*/ 2133600 h 3246967"/>
              <a:gd name="connsiteX102" fmla="*/ 4219199 w 8346699"/>
              <a:gd name="connsiteY102" fmla="*/ 2082800 h 3246967"/>
              <a:gd name="connsiteX103" fmla="*/ 4244599 w 8346699"/>
              <a:gd name="connsiteY103" fmla="*/ 2044700 h 3246967"/>
              <a:gd name="connsiteX104" fmla="*/ 4282699 w 8346699"/>
              <a:gd name="connsiteY104" fmla="*/ 2006600 h 3246967"/>
              <a:gd name="connsiteX105" fmla="*/ 4295399 w 8346699"/>
              <a:gd name="connsiteY105" fmla="*/ 1968500 h 3246967"/>
              <a:gd name="connsiteX106" fmla="*/ 4358899 w 8346699"/>
              <a:gd name="connsiteY106" fmla="*/ 1892300 h 3246967"/>
              <a:gd name="connsiteX107" fmla="*/ 4384299 w 8346699"/>
              <a:gd name="connsiteY107" fmla="*/ 1854200 h 3246967"/>
              <a:gd name="connsiteX108" fmla="*/ 4473199 w 8346699"/>
              <a:gd name="connsiteY108" fmla="*/ 1765300 h 3246967"/>
              <a:gd name="connsiteX109" fmla="*/ 4574799 w 8346699"/>
              <a:gd name="connsiteY109" fmla="*/ 1651000 h 3246967"/>
              <a:gd name="connsiteX110" fmla="*/ 4612899 w 8346699"/>
              <a:gd name="connsiteY110" fmla="*/ 1638300 h 3246967"/>
              <a:gd name="connsiteX111" fmla="*/ 4689099 w 8346699"/>
              <a:gd name="connsiteY111" fmla="*/ 1600200 h 3246967"/>
              <a:gd name="connsiteX112" fmla="*/ 4739899 w 8346699"/>
              <a:gd name="connsiteY112" fmla="*/ 1612900 h 3246967"/>
              <a:gd name="connsiteX113" fmla="*/ 4765299 w 8346699"/>
              <a:gd name="connsiteY113" fmla="*/ 1689100 h 3246967"/>
              <a:gd name="connsiteX114" fmla="*/ 4777999 w 8346699"/>
              <a:gd name="connsiteY114" fmla="*/ 1727200 h 3246967"/>
              <a:gd name="connsiteX115" fmla="*/ 4790699 w 8346699"/>
              <a:gd name="connsiteY115" fmla="*/ 1765300 h 3246967"/>
              <a:gd name="connsiteX116" fmla="*/ 4841499 w 8346699"/>
              <a:gd name="connsiteY116" fmla="*/ 1841500 h 3246967"/>
              <a:gd name="connsiteX117" fmla="*/ 4879599 w 8346699"/>
              <a:gd name="connsiteY117" fmla="*/ 1930400 h 3246967"/>
              <a:gd name="connsiteX118" fmla="*/ 4892299 w 8346699"/>
              <a:gd name="connsiteY118" fmla="*/ 1981200 h 3246967"/>
              <a:gd name="connsiteX119" fmla="*/ 4917699 w 8346699"/>
              <a:gd name="connsiteY119" fmla="*/ 2019300 h 3246967"/>
              <a:gd name="connsiteX120" fmla="*/ 4930399 w 8346699"/>
              <a:gd name="connsiteY120" fmla="*/ 2057400 h 3246967"/>
              <a:gd name="connsiteX121" fmla="*/ 4955799 w 8346699"/>
              <a:gd name="connsiteY121" fmla="*/ 2108200 h 3246967"/>
              <a:gd name="connsiteX122" fmla="*/ 4981199 w 8346699"/>
              <a:gd name="connsiteY122" fmla="*/ 2146300 h 3246967"/>
              <a:gd name="connsiteX123" fmla="*/ 5070099 w 8346699"/>
              <a:gd name="connsiteY123" fmla="*/ 2171700 h 3246967"/>
              <a:gd name="connsiteX124" fmla="*/ 5120899 w 8346699"/>
              <a:gd name="connsiteY124" fmla="*/ 2197100 h 3246967"/>
              <a:gd name="connsiteX125" fmla="*/ 5158999 w 8346699"/>
              <a:gd name="connsiteY125" fmla="*/ 2413000 h 3246967"/>
              <a:gd name="connsiteX126" fmla="*/ 5209799 w 8346699"/>
              <a:gd name="connsiteY126" fmla="*/ 2489200 h 3246967"/>
              <a:gd name="connsiteX127" fmla="*/ 5336799 w 8346699"/>
              <a:gd name="connsiteY127" fmla="*/ 2514600 h 3246967"/>
              <a:gd name="connsiteX128" fmla="*/ 5628899 w 8346699"/>
              <a:gd name="connsiteY128" fmla="*/ 2527300 h 3246967"/>
              <a:gd name="connsiteX129" fmla="*/ 5705099 w 8346699"/>
              <a:gd name="connsiteY129" fmla="*/ 2552700 h 3246967"/>
              <a:gd name="connsiteX130" fmla="*/ 5717799 w 8346699"/>
              <a:gd name="connsiteY130" fmla="*/ 2590800 h 3246967"/>
              <a:gd name="connsiteX131" fmla="*/ 5781299 w 8346699"/>
              <a:gd name="connsiteY131" fmla="*/ 2616200 h 3246967"/>
              <a:gd name="connsiteX132" fmla="*/ 5908299 w 8346699"/>
              <a:gd name="connsiteY132" fmla="*/ 2641600 h 3246967"/>
              <a:gd name="connsiteX133" fmla="*/ 6543299 w 8346699"/>
              <a:gd name="connsiteY133" fmla="*/ 2628900 h 3246967"/>
              <a:gd name="connsiteX134" fmla="*/ 6682999 w 8346699"/>
              <a:gd name="connsiteY134" fmla="*/ 2603500 h 3246967"/>
              <a:gd name="connsiteX135" fmla="*/ 6771899 w 8346699"/>
              <a:gd name="connsiteY135" fmla="*/ 2590800 h 3246967"/>
              <a:gd name="connsiteX136" fmla="*/ 6835399 w 8346699"/>
              <a:gd name="connsiteY136" fmla="*/ 2603500 h 3246967"/>
              <a:gd name="connsiteX137" fmla="*/ 6809999 w 8346699"/>
              <a:gd name="connsiteY137" fmla="*/ 2641600 h 3246967"/>
              <a:gd name="connsiteX138" fmla="*/ 6771899 w 8346699"/>
              <a:gd name="connsiteY138" fmla="*/ 2654300 h 3246967"/>
              <a:gd name="connsiteX139" fmla="*/ 7051299 w 8346699"/>
              <a:gd name="connsiteY139" fmla="*/ 2641600 h 3246967"/>
              <a:gd name="connsiteX140" fmla="*/ 7076699 w 8346699"/>
              <a:gd name="connsiteY140" fmla="*/ 2603500 h 3246967"/>
              <a:gd name="connsiteX141" fmla="*/ 7114799 w 8346699"/>
              <a:gd name="connsiteY141" fmla="*/ 2578100 h 3246967"/>
              <a:gd name="connsiteX142" fmla="*/ 7127499 w 8346699"/>
              <a:gd name="connsiteY142" fmla="*/ 2540000 h 3246967"/>
              <a:gd name="connsiteX143" fmla="*/ 7216399 w 8346699"/>
              <a:gd name="connsiteY143" fmla="*/ 2425700 h 3246967"/>
              <a:gd name="connsiteX144" fmla="*/ 7254499 w 8346699"/>
              <a:gd name="connsiteY144" fmla="*/ 2349500 h 3246967"/>
              <a:gd name="connsiteX145" fmla="*/ 7343399 w 8346699"/>
              <a:gd name="connsiteY145" fmla="*/ 2286000 h 3246967"/>
              <a:gd name="connsiteX146" fmla="*/ 7394199 w 8346699"/>
              <a:gd name="connsiteY146" fmla="*/ 2247900 h 3246967"/>
              <a:gd name="connsiteX147" fmla="*/ 7470399 w 8346699"/>
              <a:gd name="connsiteY147" fmla="*/ 2184400 h 3246967"/>
              <a:gd name="connsiteX148" fmla="*/ 7508499 w 8346699"/>
              <a:gd name="connsiteY148" fmla="*/ 2171700 h 3246967"/>
              <a:gd name="connsiteX149" fmla="*/ 7610099 w 8346699"/>
              <a:gd name="connsiteY149" fmla="*/ 2133600 h 3246967"/>
              <a:gd name="connsiteX150" fmla="*/ 7635499 w 8346699"/>
              <a:gd name="connsiteY150" fmla="*/ 2095500 h 3246967"/>
              <a:gd name="connsiteX151" fmla="*/ 7686299 w 8346699"/>
              <a:gd name="connsiteY151" fmla="*/ 2082800 h 3246967"/>
              <a:gd name="connsiteX152" fmla="*/ 7724399 w 8346699"/>
              <a:gd name="connsiteY152" fmla="*/ 2057400 h 3246967"/>
              <a:gd name="connsiteX153" fmla="*/ 7762499 w 8346699"/>
              <a:gd name="connsiteY153" fmla="*/ 2044700 h 3246967"/>
              <a:gd name="connsiteX154" fmla="*/ 7800599 w 8346699"/>
              <a:gd name="connsiteY154" fmla="*/ 2019300 h 3246967"/>
              <a:gd name="connsiteX155" fmla="*/ 7838699 w 8346699"/>
              <a:gd name="connsiteY155" fmla="*/ 1981200 h 3246967"/>
              <a:gd name="connsiteX156" fmla="*/ 7940299 w 8346699"/>
              <a:gd name="connsiteY156" fmla="*/ 1943100 h 3246967"/>
              <a:gd name="connsiteX157" fmla="*/ 7978399 w 8346699"/>
              <a:gd name="connsiteY157" fmla="*/ 1905000 h 3246967"/>
              <a:gd name="connsiteX158" fmla="*/ 8079999 w 8346699"/>
              <a:gd name="connsiteY158" fmla="*/ 1854200 h 3246967"/>
              <a:gd name="connsiteX159" fmla="*/ 8105399 w 8346699"/>
              <a:gd name="connsiteY159" fmla="*/ 1816100 h 3246967"/>
              <a:gd name="connsiteX160" fmla="*/ 8156199 w 8346699"/>
              <a:gd name="connsiteY160" fmla="*/ 1803400 h 3246967"/>
              <a:gd name="connsiteX161" fmla="*/ 8346699 w 8346699"/>
              <a:gd name="connsiteY161" fmla="*/ 1765300 h 3246967"/>
              <a:gd name="connsiteX162" fmla="*/ 8283199 w 8346699"/>
              <a:gd name="connsiteY162" fmla="*/ 1752600 h 3246967"/>
              <a:gd name="connsiteX163" fmla="*/ 8245099 w 8346699"/>
              <a:gd name="connsiteY163" fmla="*/ 1739900 h 3246967"/>
              <a:gd name="connsiteX164" fmla="*/ 8156199 w 8346699"/>
              <a:gd name="connsiteY164" fmla="*/ 1727200 h 3246967"/>
              <a:gd name="connsiteX165" fmla="*/ 8079999 w 8346699"/>
              <a:gd name="connsiteY165" fmla="*/ 1714500 h 3246967"/>
              <a:gd name="connsiteX166" fmla="*/ 7889499 w 8346699"/>
              <a:gd name="connsiteY166" fmla="*/ 1727200 h 3246967"/>
              <a:gd name="connsiteX167" fmla="*/ 7851399 w 8346699"/>
              <a:gd name="connsiteY167" fmla="*/ 1752600 h 3246967"/>
              <a:gd name="connsiteX168" fmla="*/ 7813299 w 8346699"/>
              <a:gd name="connsiteY168" fmla="*/ 1765300 h 3246967"/>
              <a:gd name="connsiteX169" fmla="*/ 7737099 w 8346699"/>
              <a:gd name="connsiteY169" fmla="*/ 1803400 h 3246967"/>
              <a:gd name="connsiteX170" fmla="*/ 7622799 w 8346699"/>
              <a:gd name="connsiteY170" fmla="*/ 1905000 h 3246967"/>
              <a:gd name="connsiteX171" fmla="*/ 7521199 w 8346699"/>
              <a:gd name="connsiteY171" fmla="*/ 2057400 h 3246967"/>
              <a:gd name="connsiteX172" fmla="*/ 7495799 w 8346699"/>
              <a:gd name="connsiteY172" fmla="*/ 2095500 h 3246967"/>
              <a:gd name="connsiteX173" fmla="*/ 7406899 w 8346699"/>
              <a:gd name="connsiteY173" fmla="*/ 2171700 h 3246967"/>
              <a:gd name="connsiteX174" fmla="*/ 7368799 w 8346699"/>
              <a:gd name="connsiteY174" fmla="*/ 2197100 h 3246967"/>
              <a:gd name="connsiteX175" fmla="*/ 7292599 w 8346699"/>
              <a:gd name="connsiteY175" fmla="*/ 2247900 h 3246967"/>
              <a:gd name="connsiteX176" fmla="*/ 7216399 w 8346699"/>
              <a:gd name="connsiteY176" fmla="*/ 2324100 h 3246967"/>
              <a:gd name="connsiteX177" fmla="*/ 7178299 w 8346699"/>
              <a:gd name="connsiteY177" fmla="*/ 2362200 h 3246967"/>
              <a:gd name="connsiteX178" fmla="*/ 7140199 w 8346699"/>
              <a:gd name="connsiteY178" fmla="*/ 2413000 h 3246967"/>
              <a:gd name="connsiteX179" fmla="*/ 7051299 w 8346699"/>
              <a:gd name="connsiteY179" fmla="*/ 2527300 h 3246967"/>
              <a:gd name="connsiteX180" fmla="*/ 7000499 w 8346699"/>
              <a:gd name="connsiteY180" fmla="*/ 2540000 h 3246967"/>
              <a:gd name="connsiteX181" fmla="*/ 6619499 w 8346699"/>
              <a:gd name="connsiteY181" fmla="*/ 2552700 h 3246967"/>
              <a:gd name="connsiteX182" fmla="*/ 6568699 w 8346699"/>
              <a:gd name="connsiteY182" fmla="*/ 2540000 h 3246967"/>
              <a:gd name="connsiteX183" fmla="*/ 6301999 w 8346699"/>
              <a:gd name="connsiteY183" fmla="*/ 2514600 h 3246967"/>
              <a:gd name="connsiteX184" fmla="*/ 6225799 w 8346699"/>
              <a:gd name="connsiteY184" fmla="*/ 2501900 h 3246967"/>
              <a:gd name="connsiteX185" fmla="*/ 6149599 w 8346699"/>
              <a:gd name="connsiteY185" fmla="*/ 2476500 h 3246967"/>
              <a:gd name="connsiteX186" fmla="*/ 6022599 w 8346699"/>
              <a:gd name="connsiteY186" fmla="*/ 2438400 h 3246967"/>
              <a:gd name="connsiteX187" fmla="*/ 5984499 w 8346699"/>
              <a:gd name="connsiteY187" fmla="*/ 2413000 h 3246967"/>
              <a:gd name="connsiteX188" fmla="*/ 5933699 w 8346699"/>
              <a:gd name="connsiteY188" fmla="*/ 2400300 h 3246967"/>
              <a:gd name="connsiteX189" fmla="*/ 5832099 w 8346699"/>
              <a:gd name="connsiteY189" fmla="*/ 2349500 h 3246967"/>
              <a:gd name="connsiteX190" fmla="*/ 5806699 w 8346699"/>
              <a:gd name="connsiteY190" fmla="*/ 2311400 h 3246967"/>
              <a:gd name="connsiteX191" fmla="*/ 5768599 w 8346699"/>
              <a:gd name="connsiteY191" fmla="*/ 2273300 h 3246967"/>
              <a:gd name="connsiteX192" fmla="*/ 5755899 w 8346699"/>
              <a:gd name="connsiteY192" fmla="*/ 2235200 h 3246967"/>
              <a:gd name="connsiteX193" fmla="*/ 5692399 w 8346699"/>
              <a:gd name="connsiteY193" fmla="*/ 2171700 h 3246967"/>
              <a:gd name="connsiteX194" fmla="*/ 5641599 w 8346699"/>
              <a:gd name="connsiteY194" fmla="*/ 2095500 h 3246967"/>
              <a:gd name="connsiteX195" fmla="*/ 5616199 w 8346699"/>
              <a:gd name="connsiteY195" fmla="*/ 2057400 h 3246967"/>
              <a:gd name="connsiteX196" fmla="*/ 5387599 w 8346699"/>
              <a:gd name="connsiteY196" fmla="*/ 2044700 h 3246967"/>
              <a:gd name="connsiteX197" fmla="*/ 5324099 w 8346699"/>
              <a:gd name="connsiteY197" fmla="*/ 2019300 h 3246967"/>
              <a:gd name="connsiteX198" fmla="*/ 5235199 w 8346699"/>
              <a:gd name="connsiteY198" fmla="*/ 2006600 h 3246967"/>
              <a:gd name="connsiteX199" fmla="*/ 5158999 w 8346699"/>
              <a:gd name="connsiteY199" fmla="*/ 1943100 h 3246967"/>
              <a:gd name="connsiteX200" fmla="*/ 5120899 w 8346699"/>
              <a:gd name="connsiteY200" fmla="*/ 1917700 h 3246967"/>
              <a:gd name="connsiteX201" fmla="*/ 5095499 w 8346699"/>
              <a:gd name="connsiteY201" fmla="*/ 1866900 h 3246967"/>
              <a:gd name="connsiteX202" fmla="*/ 5082799 w 8346699"/>
              <a:gd name="connsiteY202" fmla="*/ 1816100 h 3246967"/>
              <a:gd name="connsiteX203" fmla="*/ 5057399 w 8346699"/>
              <a:gd name="connsiteY203" fmla="*/ 1752600 h 3246967"/>
              <a:gd name="connsiteX204" fmla="*/ 5044699 w 8346699"/>
              <a:gd name="connsiteY204" fmla="*/ 1511300 h 3246967"/>
              <a:gd name="connsiteX205" fmla="*/ 5031999 w 8346699"/>
              <a:gd name="connsiteY205" fmla="*/ 1422400 h 3246967"/>
              <a:gd name="connsiteX206" fmla="*/ 5019299 w 8346699"/>
              <a:gd name="connsiteY206" fmla="*/ 1270000 h 3246967"/>
              <a:gd name="connsiteX207" fmla="*/ 4993899 w 8346699"/>
              <a:gd name="connsiteY207" fmla="*/ 1104900 h 3246967"/>
              <a:gd name="connsiteX208" fmla="*/ 4930399 w 8346699"/>
              <a:gd name="connsiteY208" fmla="*/ 1028700 h 3246967"/>
              <a:gd name="connsiteX209" fmla="*/ 4841499 w 8346699"/>
              <a:gd name="connsiteY209" fmla="*/ 927100 h 3246967"/>
              <a:gd name="connsiteX210" fmla="*/ 4790699 w 8346699"/>
              <a:gd name="connsiteY210" fmla="*/ 876300 h 3246967"/>
              <a:gd name="connsiteX211" fmla="*/ 4765299 w 8346699"/>
              <a:gd name="connsiteY211" fmla="*/ 838200 h 3246967"/>
              <a:gd name="connsiteX212" fmla="*/ 4638299 w 8346699"/>
              <a:gd name="connsiteY212" fmla="*/ 800100 h 3246967"/>
              <a:gd name="connsiteX213" fmla="*/ 4511299 w 8346699"/>
              <a:gd name="connsiteY213" fmla="*/ 812800 h 3246967"/>
              <a:gd name="connsiteX214" fmla="*/ 4473199 w 8346699"/>
              <a:gd name="connsiteY214" fmla="*/ 825500 h 3246967"/>
              <a:gd name="connsiteX215" fmla="*/ 4409699 w 8346699"/>
              <a:gd name="connsiteY215" fmla="*/ 901700 h 3246967"/>
              <a:gd name="connsiteX216" fmla="*/ 4396999 w 8346699"/>
              <a:gd name="connsiteY216" fmla="*/ 939800 h 3246967"/>
              <a:gd name="connsiteX217" fmla="*/ 4371599 w 8346699"/>
              <a:gd name="connsiteY217" fmla="*/ 977900 h 3246967"/>
              <a:gd name="connsiteX218" fmla="*/ 4320799 w 8346699"/>
              <a:gd name="connsiteY218" fmla="*/ 1092200 h 3246967"/>
              <a:gd name="connsiteX219" fmla="*/ 4308099 w 8346699"/>
              <a:gd name="connsiteY219" fmla="*/ 1155700 h 3246967"/>
              <a:gd name="connsiteX220" fmla="*/ 4282699 w 8346699"/>
              <a:gd name="connsiteY220" fmla="*/ 1308100 h 3246967"/>
              <a:gd name="connsiteX221" fmla="*/ 4269999 w 8346699"/>
              <a:gd name="connsiteY221" fmla="*/ 1346200 h 3246967"/>
              <a:gd name="connsiteX222" fmla="*/ 4244599 w 8346699"/>
              <a:gd name="connsiteY222" fmla="*/ 1384300 h 3246967"/>
              <a:gd name="connsiteX223" fmla="*/ 4231899 w 8346699"/>
              <a:gd name="connsiteY223" fmla="*/ 1447800 h 3246967"/>
              <a:gd name="connsiteX224" fmla="*/ 4219199 w 8346699"/>
              <a:gd name="connsiteY224" fmla="*/ 1524000 h 3246967"/>
              <a:gd name="connsiteX225" fmla="*/ 4193799 w 8346699"/>
              <a:gd name="connsiteY225" fmla="*/ 1600200 h 3246967"/>
              <a:gd name="connsiteX226" fmla="*/ 4181099 w 8346699"/>
              <a:gd name="connsiteY226" fmla="*/ 1651000 h 3246967"/>
              <a:gd name="connsiteX227" fmla="*/ 4155699 w 8346699"/>
              <a:gd name="connsiteY227" fmla="*/ 1816100 h 3246967"/>
              <a:gd name="connsiteX228" fmla="*/ 4142999 w 8346699"/>
              <a:gd name="connsiteY228" fmla="*/ 1854200 h 3246967"/>
              <a:gd name="connsiteX229" fmla="*/ 4130299 w 8346699"/>
              <a:gd name="connsiteY229" fmla="*/ 1905000 h 3246967"/>
              <a:gd name="connsiteX230" fmla="*/ 4104899 w 8346699"/>
              <a:gd name="connsiteY230" fmla="*/ 2070100 h 3246967"/>
              <a:gd name="connsiteX231" fmla="*/ 4092199 w 8346699"/>
              <a:gd name="connsiteY231" fmla="*/ 2108200 h 3246967"/>
              <a:gd name="connsiteX232" fmla="*/ 4015999 w 8346699"/>
              <a:gd name="connsiteY232" fmla="*/ 2184400 h 3246967"/>
              <a:gd name="connsiteX233" fmla="*/ 3939799 w 8346699"/>
              <a:gd name="connsiteY233" fmla="*/ 2235200 h 3246967"/>
              <a:gd name="connsiteX234" fmla="*/ 3901699 w 8346699"/>
              <a:gd name="connsiteY234" fmla="*/ 2197100 h 3246967"/>
              <a:gd name="connsiteX235" fmla="*/ 3838199 w 8346699"/>
              <a:gd name="connsiteY235" fmla="*/ 2108200 h 3246967"/>
              <a:gd name="connsiteX236" fmla="*/ 3800099 w 8346699"/>
              <a:gd name="connsiteY236" fmla="*/ 2006600 h 3246967"/>
              <a:gd name="connsiteX237" fmla="*/ 3787399 w 8346699"/>
              <a:gd name="connsiteY237" fmla="*/ 1955800 h 3246967"/>
              <a:gd name="connsiteX238" fmla="*/ 3749299 w 8346699"/>
              <a:gd name="connsiteY238" fmla="*/ 1917700 h 3246967"/>
              <a:gd name="connsiteX239" fmla="*/ 3685799 w 8346699"/>
              <a:gd name="connsiteY239" fmla="*/ 1841500 h 3246967"/>
              <a:gd name="connsiteX240" fmla="*/ 3673099 w 8346699"/>
              <a:gd name="connsiteY240" fmla="*/ 1803400 h 3246967"/>
              <a:gd name="connsiteX241" fmla="*/ 3634999 w 8346699"/>
              <a:gd name="connsiteY241" fmla="*/ 1790700 h 3246967"/>
              <a:gd name="connsiteX242" fmla="*/ 3596899 w 8346699"/>
              <a:gd name="connsiteY242" fmla="*/ 1752600 h 3246967"/>
              <a:gd name="connsiteX243" fmla="*/ 3546099 w 8346699"/>
              <a:gd name="connsiteY243" fmla="*/ 1676400 h 3246967"/>
              <a:gd name="connsiteX244" fmla="*/ 3533399 w 8346699"/>
              <a:gd name="connsiteY244" fmla="*/ 1638300 h 3246967"/>
              <a:gd name="connsiteX245" fmla="*/ 3495299 w 8346699"/>
              <a:gd name="connsiteY245" fmla="*/ 1587500 h 3246967"/>
              <a:gd name="connsiteX246" fmla="*/ 3457199 w 8346699"/>
              <a:gd name="connsiteY246" fmla="*/ 1485900 h 3246967"/>
              <a:gd name="connsiteX247" fmla="*/ 3419099 w 8346699"/>
              <a:gd name="connsiteY247" fmla="*/ 1422400 h 3246967"/>
              <a:gd name="connsiteX248" fmla="*/ 3380999 w 8346699"/>
              <a:gd name="connsiteY248" fmla="*/ 1320800 h 3246967"/>
              <a:gd name="connsiteX249" fmla="*/ 3317499 w 8346699"/>
              <a:gd name="connsiteY249" fmla="*/ 1193800 h 3246967"/>
              <a:gd name="connsiteX250" fmla="*/ 3203199 w 8346699"/>
              <a:gd name="connsiteY250" fmla="*/ 1143000 h 3246967"/>
              <a:gd name="connsiteX251" fmla="*/ 3165099 w 8346699"/>
              <a:gd name="connsiteY251" fmla="*/ 1130300 h 3246967"/>
              <a:gd name="connsiteX252" fmla="*/ 3012699 w 8346699"/>
              <a:gd name="connsiteY252" fmla="*/ 1168400 h 3246967"/>
              <a:gd name="connsiteX253" fmla="*/ 2974599 w 8346699"/>
              <a:gd name="connsiteY253" fmla="*/ 1193800 h 3246967"/>
              <a:gd name="connsiteX254" fmla="*/ 2923799 w 8346699"/>
              <a:gd name="connsiteY254" fmla="*/ 1219200 h 3246967"/>
              <a:gd name="connsiteX255" fmla="*/ 2885699 w 8346699"/>
              <a:gd name="connsiteY255" fmla="*/ 1244600 h 3246967"/>
              <a:gd name="connsiteX256" fmla="*/ 2834899 w 8346699"/>
              <a:gd name="connsiteY256" fmla="*/ 1257300 h 3246967"/>
              <a:gd name="connsiteX257" fmla="*/ 2796799 w 8346699"/>
              <a:gd name="connsiteY257" fmla="*/ 1308100 h 3246967"/>
              <a:gd name="connsiteX258" fmla="*/ 2758699 w 8346699"/>
              <a:gd name="connsiteY258" fmla="*/ 1320800 h 3246967"/>
              <a:gd name="connsiteX259" fmla="*/ 2733299 w 8346699"/>
              <a:gd name="connsiteY259" fmla="*/ 1358900 h 3246967"/>
              <a:gd name="connsiteX260" fmla="*/ 2657099 w 8346699"/>
              <a:gd name="connsiteY260" fmla="*/ 1435100 h 3246967"/>
              <a:gd name="connsiteX261" fmla="*/ 2631699 w 8346699"/>
              <a:gd name="connsiteY261" fmla="*/ 1498600 h 3246967"/>
              <a:gd name="connsiteX262" fmla="*/ 2618999 w 8346699"/>
              <a:gd name="connsiteY262" fmla="*/ 1562100 h 3246967"/>
              <a:gd name="connsiteX263" fmla="*/ 2580899 w 8346699"/>
              <a:gd name="connsiteY263" fmla="*/ 1612900 h 3246967"/>
              <a:gd name="connsiteX264" fmla="*/ 2542799 w 8346699"/>
              <a:gd name="connsiteY264" fmla="*/ 1689100 h 3246967"/>
              <a:gd name="connsiteX265" fmla="*/ 2517399 w 8346699"/>
              <a:gd name="connsiteY265" fmla="*/ 1828800 h 3246967"/>
              <a:gd name="connsiteX266" fmla="*/ 2504699 w 8346699"/>
              <a:gd name="connsiteY266" fmla="*/ 1866900 h 3246967"/>
              <a:gd name="connsiteX267" fmla="*/ 2491999 w 8346699"/>
              <a:gd name="connsiteY267" fmla="*/ 1943100 h 3246967"/>
              <a:gd name="connsiteX268" fmla="*/ 2466599 w 8346699"/>
              <a:gd name="connsiteY268" fmla="*/ 1981200 h 3246967"/>
              <a:gd name="connsiteX269" fmla="*/ 2441199 w 8346699"/>
              <a:gd name="connsiteY269" fmla="*/ 2057400 h 3246967"/>
              <a:gd name="connsiteX270" fmla="*/ 2390399 w 8346699"/>
              <a:gd name="connsiteY270" fmla="*/ 2146300 h 3246967"/>
              <a:gd name="connsiteX271" fmla="*/ 2352299 w 8346699"/>
              <a:gd name="connsiteY271" fmla="*/ 2222500 h 3246967"/>
              <a:gd name="connsiteX272" fmla="*/ 2326899 w 8346699"/>
              <a:gd name="connsiteY272" fmla="*/ 2273300 h 3246967"/>
              <a:gd name="connsiteX273" fmla="*/ 2250699 w 8346699"/>
              <a:gd name="connsiteY273" fmla="*/ 2336800 h 3246967"/>
              <a:gd name="connsiteX274" fmla="*/ 2237999 w 8346699"/>
              <a:gd name="connsiteY274" fmla="*/ 2374900 h 3246967"/>
              <a:gd name="connsiteX275" fmla="*/ 2149099 w 8346699"/>
              <a:gd name="connsiteY275" fmla="*/ 2438400 h 3246967"/>
              <a:gd name="connsiteX276" fmla="*/ 2072899 w 8346699"/>
              <a:gd name="connsiteY276" fmla="*/ 2501900 h 3246967"/>
              <a:gd name="connsiteX277" fmla="*/ 1996699 w 8346699"/>
              <a:gd name="connsiteY277" fmla="*/ 2527300 h 3246967"/>
              <a:gd name="connsiteX278" fmla="*/ 1945899 w 8346699"/>
              <a:gd name="connsiteY278" fmla="*/ 2552700 h 3246967"/>
              <a:gd name="connsiteX279" fmla="*/ 1844299 w 8346699"/>
              <a:gd name="connsiteY279" fmla="*/ 2565400 h 3246967"/>
              <a:gd name="connsiteX280" fmla="*/ 1628399 w 8346699"/>
              <a:gd name="connsiteY280" fmla="*/ 2552700 h 3246967"/>
              <a:gd name="connsiteX281" fmla="*/ 1552199 w 8346699"/>
              <a:gd name="connsiteY281" fmla="*/ 2489200 h 3246967"/>
              <a:gd name="connsiteX282" fmla="*/ 1488699 w 8346699"/>
              <a:gd name="connsiteY282" fmla="*/ 2374900 h 3246967"/>
              <a:gd name="connsiteX283" fmla="*/ 1475999 w 8346699"/>
              <a:gd name="connsiteY283" fmla="*/ 2311400 h 3246967"/>
              <a:gd name="connsiteX284" fmla="*/ 1450599 w 8346699"/>
              <a:gd name="connsiteY284" fmla="*/ 2273300 h 3246967"/>
              <a:gd name="connsiteX285" fmla="*/ 1412499 w 8346699"/>
              <a:gd name="connsiteY285" fmla="*/ 2197100 h 3246967"/>
              <a:gd name="connsiteX286" fmla="*/ 1399799 w 8346699"/>
              <a:gd name="connsiteY286" fmla="*/ 2019300 h 3246967"/>
              <a:gd name="connsiteX287" fmla="*/ 1374399 w 8346699"/>
              <a:gd name="connsiteY287" fmla="*/ 1943100 h 3246967"/>
              <a:gd name="connsiteX288" fmla="*/ 1361699 w 8346699"/>
              <a:gd name="connsiteY288" fmla="*/ 1752600 h 3246967"/>
              <a:gd name="connsiteX289" fmla="*/ 1336299 w 8346699"/>
              <a:gd name="connsiteY289" fmla="*/ 1651000 h 3246967"/>
              <a:gd name="connsiteX290" fmla="*/ 1298199 w 8346699"/>
              <a:gd name="connsiteY290" fmla="*/ 1498600 h 3246967"/>
              <a:gd name="connsiteX291" fmla="*/ 1272799 w 8346699"/>
              <a:gd name="connsiteY291" fmla="*/ 1435100 h 3246967"/>
              <a:gd name="connsiteX292" fmla="*/ 1260099 w 8346699"/>
              <a:gd name="connsiteY292" fmla="*/ 1397000 h 3246967"/>
              <a:gd name="connsiteX293" fmla="*/ 1196599 w 8346699"/>
              <a:gd name="connsiteY293" fmla="*/ 1320800 h 3246967"/>
              <a:gd name="connsiteX294" fmla="*/ 1171199 w 8346699"/>
              <a:gd name="connsiteY294" fmla="*/ 1282700 h 3246967"/>
              <a:gd name="connsiteX295" fmla="*/ 1094999 w 8346699"/>
              <a:gd name="connsiteY295" fmla="*/ 1206500 h 3246967"/>
              <a:gd name="connsiteX296" fmla="*/ 1056899 w 8346699"/>
              <a:gd name="connsiteY296" fmla="*/ 1104900 h 3246967"/>
              <a:gd name="connsiteX297" fmla="*/ 1044199 w 8346699"/>
              <a:gd name="connsiteY297" fmla="*/ 1066800 h 3246967"/>
              <a:gd name="connsiteX298" fmla="*/ 1006099 w 8346699"/>
              <a:gd name="connsiteY298" fmla="*/ 1016000 h 3246967"/>
              <a:gd name="connsiteX299" fmla="*/ 980699 w 8346699"/>
              <a:gd name="connsiteY299" fmla="*/ 952500 h 3246967"/>
              <a:gd name="connsiteX300" fmla="*/ 942599 w 8346699"/>
              <a:gd name="connsiteY300" fmla="*/ 863600 h 3246967"/>
              <a:gd name="connsiteX301" fmla="*/ 904499 w 8346699"/>
              <a:gd name="connsiteY301" fmla="*/ 647700 h 3246967"/>
              <a:gd name="connsiteX302" fmla="*/ 891799 w 8346699"/>
              <a:gd name="connsiteY302" fmla="*/ 609600 h 3246967"/>
              <a:gd name="connsiteX303" fmla="*/ 828299 w 8346699"/>
              <a:gd name="connsiteY303" fmla="*/ 533400 h 3246967"/>
              <a:gd name="connsiteX304" fmla="*/ 815599 w 8346699"/>
              <a:gd name="connsiteY304" fmla="*/ 495300 h 3246967"/>
              <a:gd name="connsiteX305" fmla="*/ 726699 w 8346699"/>
              <a:gd name="connsiteY305" fmla="*/ 419100 h 3246967"/>
              <a:gd name="connsiteX306" fmla="*/ 650499 w 8346699"/>
              <a:gd name="connsiteY306" fmla="*/ 368300 h 3246967"/>
              <a:gd name="connsiteX307" fmla="*/ 574299 w 8346699"/>
              <a:gd name="connsiteY307" fmla="*/ 342900 h 3246967"/>
              <a:gd name="connsiteX308" fmla="*/ 536199 w 8346699"/>
              <a:gd name="connsiteY308" fmla="*/ 330200 h 3246967"/>
              <a:gd name="connsiteX309" fmla="*/ 447299 w 8346699"/>
              <a:gd name="connsiteY309" fmla="*/ 266700 h 3246967"/>
              <a:gd name="connsiteX310" fmla="*/ 396499 w 8346699"/>
              <a:gd name="connsiteY310" fmla="*/ 241300 h 3246967"/>
              <a:gd name="connsiteX311" fmla="*/ 358399 w 8346699"/>
              <a:gd name="connsiteY311" fmla="*/ 215900 h 3246967"/>
              <a:gd name="connsiteX312" fmla="*/ 307599 w 8346699"/>
              <a:gd name="connsiteY312" fmla="*/ 190500 h 3246967"/>
              <a:gd name="connsiteX313" fmla="*/ 218699 w 8346699"/>
              <a:gd name="connsiteY313" fmla="*/ 127000 h 3246967"/>
              <a:gd name="connsiteX314" fmla="*/ 180599 w 8346699"/>
              <a:gd name="connsiteY314" fmla="*/ 114300 h 3246967"/>
              <a:gd name="connsiteX315" fmla="*/ 129799 w 8346699"/>
              <a:gd name="connsiteY315" fmla="*/ 38100 h 3246967"/>
              <a:gd name="connsiteX316" fmla="*/ 2799 w 8346699"/>
              <a:gd name="connsiteY31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364999 w 8346699"/>
              <a:gd name="connsiteY26" fmla="*/ 3136900 h 3246967"/>
              <a:gd name="connsiteX27" fmla="*/ 2263399 w 8346699"/>
              <a:gd name="connsiteY27" fmla="*/ 3128433 h 3246967"/>
              <a:gd name="connsiteX28" fmla="*/ 2098299 w 8346699"/>
              <a:gd name="connsiteY28" fmla="*/ 3107267 h 3246967"/>
              <a:gd name="connsiteX29" fmla="*/ 2187199 w 8346699"/>
              <a:gd name="connsiteY29" fmla="*/ 3141133 h 3246967"/>
              <a:gd name="connsiteX30" fmla="*/ 2669799 w 8346699"/>
              <a:gd name="connsiteY30" fmla="*/ 3162300 h 3246967"/>
              <a:gd name="connsiteX31" fmla="*/ 2885699 w 8346699"/>
              <a:gd name="connsiteY31" fmla="*/ 3175000 h 3246967"/>
              <a:gd name="connsiteX32" fmla="*/ 3406399 w 8346699"/>
              <a:gd name="connsiteY32" fmla="*/ 3149600 h 3246967"/>
              <a:gd name="connsiteX33" fmla="*/ 3533399 w 8346699"/>
              <a:gd name="connsiteY33" fmla="*/ 3124200 h 3246967"/>
              <a:gd name="connsiteX34" fmla="*/ 3609599 w 8346699"/>
              <a:gd name="connsiteY34" fmla="*/ 3098800 h 3246967"/>
              <a:gd name="connsiteX35" fmla="*/ 4104899 w 8346699"/>
              <a:gd name="connsiteY35" fmla="*/ 3073400 h 3246967"/>
              <a:gd name="connsiteX36" fmla="*/ 4282699 w 8346699"/>
              <a:gd name="connsiteY36" fmla="*/ 3048000 h 3246967"/>
              <a:gd name="connsiteX37" fmla="*/ 4358899 w 8346699"/>
              <a:gd name="connsiteY37" fmla="*/ 3035300 h 3246967"/>
              <a:gd name="connsiteX38" fmla="*/ 4435099 w 8346699"/>
              <a:gd name="connsiteY38" fmla="*/ 3009900 h 3246967"/>
              <a:gd name="connsiteX39" fmla="*/ 5044699 w 8346699"/>
              <a:gd name="connsiteY39" fmla="*/ 3022600 h 3246967"/>
              <a:gd name="connsiteX40" fmla="*/ 5120899 w 8346699"/>
              <a:gd name="connsiteY40" fmla="*/ 3048000 h 3246967"/>
              <a:gd name="connsiteX41" fmla="*/ 5273299 w 8346699"/>
              <a:gd name="connsiteY41" fmla="*/ 3060700 h 3246967"/>
              <a:gd name="connsiteX42" fmla="*/ 5451099 w 8346699"/>
              <a:gd name="connsiteY42" fmla="*/ 30861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364999 w 8346699"/>
              <a:gd name="connsiteY26" fmla="*/ 3136900 h 3246967"/>
              <a:gd name="connsiteX27" fmla="*/ 2259165 w 8346699"/>
              <a:gd name="connsiteY27" fmla="*/ 3158066 h 3246967"/>
              <a:gd name="connsiteX28" fmla="*/ 2098299 w 8346699"/>
              <a:gd name="connsiteY28" fmla="*/ 3107267 h 3246967"/>
              <a:gd name="connsiteX29" fmla="*/ 2187199 w 8346699"/>
              <a:gd name="connsiteY29" fmla="*/ 3141133 h 3246967"/>
              <a:gd name="connsiteX30" fmla="*/ 2669799 w 8346699"/>
              <a:gd name="connsiteY30" fmla="*/ 3162300 h 3246967"/>
              <a:gd name="connsiteX31" fmla="*/ 2885699 w 8346699"/>
              <a:gd name="connsiteY31" fmla="*/ 3175000 h 3246967"/>
              <a:gd name="connsiteX32" fmla="*/ 3406399 w 8346699"/>
              <a:gd name="connsiteY32" fmla="*/ 3149600 h 3246967"/>
              <a:gd name="connsiteX33" fmla="*/ 3533399 w 8346699"/>
              <a:gd name="connsiteY33" fmla="*/ 3124200 h 3246967"/>
              <a:gd name="connsiteX34" fmla="*/ 3609599 w 8346699"/>
              <a:gd name="connsiteY34" fmla="*/ 3098800 h 3246967"/>
              <a:gd name="connsiteX35" fmla="*/ 4104899 w 8346699"/>
              <a:gd name="connsiteY35" fmla="*/ 3073400 h 3246967"/>
              <a:gd name="connsiteX36" fmla="*/ 4282699 w 8346699"/>
              <a:gd name="connsiteY36" fmla="*/ 3048000 h 3246967"/>
              <a:gd name="connsiteX37" fmla="*/ 4358899 w 8346699"/>
              <a:gd name="connsiteY37" fmla="*/ 3035300 h 3246967"/>
              <a:gd name="connsiteX38" fmla="*/ 4435099 w 8346699"/>
              <a:gd name="connsiteY38" fmla="*/ 3009900 h 3246967"/>
              <a:gd name="connsiteX39" fmla="*/ 5044699 w 8346699"/>
              <a:gd name="connsiteY39" fmla="*/ 3022600 h 3246967"/>
              <a:gd name="connsiteX40" fmla="*/ 5120899 w 8346699"/>
              <a:gd name="connsiteY40" fmla="*/ 3048000 h 3246967"/>
              <a:gd name="connsiteX41" fmla="*/ 5273299 w 8346699"/>
              <a:gd name="connsiteY41" fmla="*/ 3060700 h 3246967"/>
              <a:gd name="connsiteX42" fmla="*/ 5451099 w 8346699"/>
              <a:gd name="connsiteY42" fmla="*/ 30861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364999 w 8346699"/>
              <a:gd name="connsiteY26" fmla="*/ 3136900 h 3246967"/>
              <a:gd name="connsiteX27" fmla="*/ 2259165 w 8346699"/>
              <a:gd name="connsiteY27" fmla="*/ 3158066 h 3246967"/>
              <a:gd name="connsiteX28" fmla="*/ 2098299 w 8346699"/>
              <a:gd name="connsiteY28" fmla="*/ 3107267 h 3246967"/>
              <a:gd name="connsiteX29" fmla="*/ 2669799 w 8346699"/>
              <a:gd name="connsiteY29" fmla="*/ 3162300 h 3246967"/>
              <a:gd name="connsiteX30" fmla="*/ 2885699 w 8346699"/>
              <a:gd name="connsiteY30" fmla="*/ 3175000 h 3246967"/>
              <a:gd name="connsiteX31" fmla="*/ 3406399 w 8346699"/>
              <a:gd name="connsiteY31" fmla="*/ 3149600 h 3246967"/>
              <a:gd name="connsiteX32" fmla="*/ 3533399 w 8346699"/>
              <a:gd name="connsiteY32" fmla="*/ 3124200 h 3246967"/>
              <a:gd name="connsiteX33" fmla="*/ 3609599 w 8346699"/>
              <a:gd name="connsiteY33" fmla="*/ 3098800 h 3246967"/>
              <a:gd name="connsiteX34" fmla="*/ 4104899 w 8346699"/>
              <a:gd name="connsiteY34" fmla="*/ 3073400 h 3246967"/>
              <a:gd name="connsiteX35" fmla="*/ 4282699 w 8346699"/>
              <a:gd name="connsiteY35" fmla="*/ 3048000 h 3246967"/>
              <a:gd name="connsiteX36" fmla="*/ 4358899 w 8346699"/>
              <a:gd name="connsiteY36" fmla="*/ 3035300 h 3246967"/>
              <a:gd name="connsiteX37" fmla="*/ 4435099 w 8346699"/>
              <a:gd name="connsiteY37" fmla="*/ 3009900 h 3246967"/>
              <a:gd name="connsiteX38" fmla="*/ 5044699 w 8346699"/>
              <a:gd name="connsiteY38" fmla="*/ 3022600 h 3246967"/>
              <a:gd name="connsiteX39" fmla="*/ 5120899 w 8346699"/>
              <a:gd name="connsiteY39" fmla="*/ 3048000 h 3246967"/>
              <a:gd name="connsiteX40" fmla="*/ 5273299 w 8346699"/>
              <a:gd name="connsiteY40" fmla="*/ 3060700 h 3246967"/>
              <a:gd name="connsiteX41" fmla="*/ 5451099 w 8346699"/>
              <a:gd name="connsiteY41" fmla="*/ 3086100 h 3246967"/>
              <a:gd name="connsiteX42" fmla="*/ 5819399 w 8346699"/>
              <a:gd name="connsiteY42" fmla="*/ 3098800 h 3246967"/>
              <a:gd name="connsiteX43" fmla="*/ 6225799 w 8346699"/>
              <a:gd name="connsiteY43" fmla="*/ 3124200 h 3246967"/>
              <a:gd name="connsiteX44" fmla="*/ 6301999 w 8346699"/>
              <a:gd name="connsiteY44" fmla="*/ 3187700 h 3246967"/>
              <a:gd name="connsiteX45" fmla="*/ 6759199 w 8346699"/>
              <a:gd name="connsiteY45" fmla="*/ 3175000 h 3246967"/>
              <a:gd name="connsiteX46" fmla="*/ 6809999 w 8346699"/>
              <a:gd name="connsiteY46" fmla="*/ 3149600 h 3246967"/>
              <a:gd name="connsiteX47" fmla="*/ 6873499 w 8346699"/>
              <a:gd name="connsiteY47" fmla="*/ 3136900 h 3246967"/>
              <a:gd name="connsiteX48" fmla="*/ 6784599 w 8346699"/>
              <a:gd name="connsiteY48" fmla="*/ 3098800 h 3246967"/>
              <a:gd name="connsiteX49" fmla="*/ 6644899 w 8346699"/>
              <a:gd name="connsiteY49" fmla="*/ 3086100 h 3246967"/>
              <a:gd name="connsiteX50" fmla="*/ 6543299 w 8346699"/>
              <a:gd name="connsiteY50" fmla="*/ 3073400 h 3246967"/>
              <a:gd name="connsiteX51" fmla="*/ 6276599 w 8346699"/>
              <a:gd name="connsiteY51" fmla="*/ 3048000 h 3246967"/>
              <a:gd name="connsiteX52" fmla="*/ 6225799 w 8346699"/>
              <a:gd name="connsiteY52" fmla="*/ 3022600 h 3246967"/>
              <a:gd name="connsiteX53" fmla="*/ 6301999 w 8346699"/>
              <a:gd name="connsiteY53" fmla="*/ 2971800 h 3246967"/>
              <a:gd name="connsiteX54" fmla="*/ 6479799 w 8346699"/>
              <a:gd name="connsiteY54" fmla="*/ 2946400 h 3246967"/>
              <a:gd name="connsiteX55" fmla="*/ 6594099 w 8346699"/>
              <a:gd name="connsiteY55" fmla="*/ 2908300 h 3246967"/>
              <a:gd name="connsiteX56" fmla="*/ 6644899 w 8346699"/>
              <a:gd name="connsiteY56" fmla="*/ 2895600 h 3246967"/>
              <a:gd name="connsiteX57" fmla="*/ 5946399 w 8346699"/>
              <a:gd name="connsiteY57" fmla="*/ 2870200 h 3246967"/>
              <a:gd name="connsiteX58" fmla="*/ 5857499 w 8346699"/>
              <a:gd name="connsiteY58" fmla="*/ 2857500 h 3246967"/>
              <a:gd name="connsiteX59" fmla="*/ 5666999 w 8346699"/>
              <a:gd name="connsiteY59" fmla="*/ 2844800 h 3246967"/>
              <a:gd name="connsiteX60" fmla="*/ 5209799 w 8346699"/>
              <a:gd name="connsiteY60" fmla="*/ 2832100 h 3246967"/>
              <a:gd name="connsiteX61" fmla="*/ 5146299 w 8346699"/>
              <a:gd name="connsiteY61" fmla="*/ 2819400 h 3246967"/>
              <a:gd name="connsiteX62" fmla="*/ 5108199 w 8346699"/>
              <a:gd name="connsiteY62" fmla="*/ 2806700 h 3246967"/>
              <a:gd name="connsiteX63" fmla="*/ 4587499 w 8346699"/>
              <a:gd name="connsiteY63" fmla="*/ 2819400 h 3246967"/>
              <a:gd name="connsiteX64" fmla="*/ 4485899 w 8346699"/>
              <a:gd name="connsiteY64" fmla="*/ 2832100 h 3246967"/>
              <a:gd name="connsiteX65" fmla="*/ 4244599 w 8346699"/>
              <a:gd name="connsiteY65" fmla="*/ 2870200 h 3246967"/>
              <a:gd name="connsiteX66" fmla="*/ 4028699 w 8346699"/>
              <a:gd name="connsiteY66" fmla="*/ 2882900 h 3246967"/>
              <a:gd name="connsiteX67" fmla="*/ 3520699 w 8346699"/>
              <a:gd name="connsiteY67" fmla="*/ 2870200 h 3246967"/>
              <a:gd name="connsiteX68" fmla="*/ 3482599 w 8346699"/>
              <a:gd name="connsiteY68" fmla="*/ 2857500 h 3246967"/>
              <a:gd name="connsiteX69" fmla="*/ 3355599 w 8346699"/>
              <a:gd name="connsiteY69" fmla="*/ 2870200 h 3246967"/>
              <a:gd name="connsiteX70" fmla="*/ 3330199 w 8346699"/>
              <a:gd name="connsiteY70" fmla="*/ 2908300 h 3246967"/>
              <a:gd name="connsiteX71" fmla="*/ 3304799 w 8346699"/>
              <a:gd name="connsiteY71" fmla="*/ 2997200 h 3246967"/>
              <a:gd name="connsiteX72" fmla="*/ 3190499 w 8346699"/>
              <a:gd name="connsiteY72" fmla="*/ 3060700 h 3246967"/>
              <a:gd name="connsiteX73" fmla="*/ 3114299 w 8346699"/>
              <a:gd name="connsiteY73" fmla="*/ 3098800 h 3246967"/>
              <a:gd name="connsiteX74" fmla="*/ 3012699 w 8346699"/>
              <a:gd name="connsiteY74" fmla="*/ 3086100 h 3246967"/>
              <a:gd name="connsiteX75" fmla="*/ 3025399 w 8346699"/>
              <a:gd name="connsiteY75" fmla="*/ 3035300 h 3246967"/>
              <a:gd name="connsiteX76" fmla="*/ 3076199 w 8346699"/>
              <a:gd name="connsiteY76" fmla="*/ 3022600 h 3246967"/>
              <a:gd name="connsiteX77" fmla="*/ 3114299 w 8346699"/>
              <a:gd name="connsiteY77" fmla="*/ 2997200 h 3246967"/>
              <a:gd name="connsiteX78" fmla="*/ 3190499 w 8346699"/>
              <a:gd name="connsiteY78" fmla="*/ 2971800 h 3246967"/>
              <a:gd name="connsiteX79" fmla="*/ 3266699 w 8346699"/>
              <a:gd name="connsiteY79" fmla="*/ 2933700 h 3246967"/>
              <a:gd name="connsiteX80" fmla="*/ 3304799 w 8346699"/>
              <a:gd name="connsiteY80" fmla="*/ 2908300 h 3246967"/>
              <a:gd name="connsiteX81" fmla="*/ 3330199 w 8346699"/>
              <a:gd name="connsiteY81" fmla="*/ 2870200 h 3246967"/>
              <a:gd name="connsiteX82" fmla="*/ 3368299 w 8346699"/>
              <a:gd name="connsiteY82" fmla="*/ 2857500 h 3246967"/>
              <a:gd name="connsiteX83" fmla="*/ 3406399 w 8346699"/>
              <a:gd name="connsiteY83" fmla="*/ 2832100 h 3246967"/>
              <a:gd name="connsiteX84" fmla="*/ 3660399 w 8346699"/>
              <a:gd name="connsiteY84" fmla="*/ 2806700 h 3246967"/>
              <a:gd name="connsiteX85" fmla="*/ 3761999 w 8346699"/>
              <a:gd name="connsiteY85" fmla="*/ 2781300 h 3246967"/>
              <a:gd name="connsiteX86" fmla="*/ 3838199 w 8346699"/>
              <a:gd name="connsiteY86" fmla="*/ 2755900 h 3246967"/>
              <a:gd name="connsiteX87" fmla="*/ 3876299 w 8346699"/>
              <a:gd name="connsiteY87" fmla="*/ 2730500 h 3246967"/>
              <a:gd name="connsiteX88" fmla="*/ 3927099 w 8346699"/>
              <a:gd name="connsiteY88" fmla="*/ 2717800 h 3246967"/>
              <a:gd name="connsiteX89" fmla="*/ 3965199 w 8346699"/>
              <a:gd name="connsiteY89" fmla="*/ 2705100 h 3246967"/>
              <a:gd name="connsiteX90" fmla="*/ 3990599 w 8346699"/>
              <a:gd name="connsiteY90" fmla="*/ 2667000 h 3246967"/>
              <a:gd name="connsiteX91" fmla="*/ 3927099 w 8346699"/>
              <a:gd name="connsiteY91" fmla="*/ 2654300 h 3246967"/>
              <a:gd name="connsiteX92" fmla="*/ 3876299 w 8346699"/>
              <a:gd name="connsiteY92" fmla="*/ 2641600 h 3246967"/>
              <a:gd name="connsiteX93" fmla="*/ 3800099 w 8346699"/>
              <a:gd name="connsiteY93" fmla="*/ 2616200 h 3246967"/>
              <a:gd name="connsiteX94" fmla="*/ 3787399 w 8346699"/>
              <a:gd name="connsiteY94" fmla="*/ 2578100 h 3246967"/>
              <a:gd name="connsiteX95" fmla="*/ 3698499 w 8346699"/>
              <a:gd name="connsiteY95" fmla="*/ 2463800 h 3246967"/>
              <a:gd name="connsiteX96" fmla="*/ 3660399 w 8346699"/>
              <a:gd name="connsiteY96" fmla="*/ 2438400 h 3246967"/>
              <a:gd name="connsiteX97" fmla="*/ 3927099 w 8346699"/>
              <a:gd name="connsiteY97" fmla="*/ 2400300 h 3246967"/>
              <a:gd name="connsiteX98" fmla="*/ 4003299 w 8346699"/>
              <a:gd name="connsiteY98" fmla="*/ 2336800 h 3246967"/>
              <a:gd name="connsiteX99" fmla="*/ 4054099 w 8346699"/>
              <a:gd name="connsiteY99" fmla="*/ 2260600 h 3246967"/>
              <a:gd name="connsiteX100" fmla="*/ 4117599 w 8346699"/>
              <a:gd name="connsiteY100" fmla="*/ 2184400 h 3246967"/>
              <a:gd name="connsiteX101" fmla="*/ 4168399 w 8346699"/>
              <a:gd name="connsiteY101" fmla="*/ 2133600 h 3246967"/>
              <a:gd name="connsiteX102" fmla="*/ 4219199 w 8346699"/>
              <a:gd name="connsiteY102" fmla="*/ 2082800 h 3246967"/>
              <a:gd name="connsiteX103" fmla="*/ 4244599 w 8346699"/>
              <a:gd name="connsiteY103" fmla="*/ 2044700 h 3246967"/>
              <a:gd name="connsiteX104" fmla="*/ 4282699 w 8346699"/>
              <a:gd name="connsiteY104" fmla="*/ 2006600 h 3246967"/>
              <a:gd name="connsiteX105" fmla="*/ 4295399 w 8346699"/>
              <a:gd name="connsiteY105" fmla="*/ 1968500 h 3246967"/>
              <a:gd name="connsiteX106" fmla="*/ 4358899 w 8346699"/>
              <a:gd name="connsiteY106" fmla="*/ 1892300 h 3246967"/>
              <a:gd name="connsiteX107" fmla="*/ 4384299 w 8346699"/>
              <a:gd name="connsiteY107" fmla="*/ 1854200 h 3246967"/>
              <a:gd name="connsiteX108" fmla="*/ 4473199 w 8346699"/>
              <a:gd name="connsiteY108" fmla="*/ 1765300 h 3246967"/>
              <a:gd name="connsiteX109" fmla="*/ 4574799 w 8346699"/>
              <a:gd name="connsiteY109" fmla="*/ 1651000 h 3246967"/>
              <a:gd name="connsiteX110" fmla="*/ 4612899 w 8346699"/>
              <a:gd name="connsiteY110" fmla="*/ 1638300 h 3246967"/>
              <a:gd name="connsiteX111" fmla="*/ 4689099 w 8346699"/>
              <a:gd name="connsiteY111" fmla="*/ 1600200 h 3246967"/>
              <a:gd name="connsiteX112" fmla="*/ 4739899 w 8346699"/>
              <a:gd name="connsiteY112" fmla="*/ 1612900 h 3246967"/>
              <a:gd name="connsiteX113" fmla="*/ 4765299 w 8346699"/>
              <a:gd name="connsiteY113" fmla="*/ 1689100 h 3246967"/>
              <a:gd name="connsiteX114" fmla="*/ 4777999 w 8346699"/>
              <a:gd name="connsiteY114" fmla="*/ 1727200 h 3246967"/>
              <a:gd name="connsiteX115" fmla="*/ 4790699 w 8346699"/>
              <a:gd name="connsiteY115" fmla="*/ 1765300 h 3246967"/>
              <a:gd name="connsiteX116" fmla="*/ 4841499 w 8346699"/>
              <a:gd name="connsiteY116" fmla="*/ 1841500 h 3246967"/>
              <a:gd name="connsiteX117" fmla="*/ 4879599 w 8346699"/>
              <a:gd name="connsiteY117" fmla="*/ 1930400 h 3246967"/>
              <a:gd name="connsiteX118" fmla="*/ 4892299 w 8346699"/>
              <a:gd name="connsiteY118" fmla="*/ 1981200 h 3246967"/>
              <a:gd name="connsiteX119" fmla="*/ 4917699 w 8346699"/>
              <a:gd name="connsiteY119" fmla="*/ 2019300 h 3246967"/>
              <a:gd name="connsiteX120" fmla="*/ 4930399 w 8346699"/>
              <a:gd name="connsiteY120" fmla="*/ 2057400 h 3246967"/>
              <a:gd name="connsiteX121" fmla="*/ 4955799 w 8346699"/>
              <a:gd name="connsiteY121" fmla="*/ 2108200 h 3246967"/>
              <a:gd name="connsiteX122" fmla="*/ 4981199 w 8346699"/>
              <a:gd name="connsiteY122" fmla="*/ 2146300 h 3246967"/>
              <a:gd name="connsiteX123" fmla="*/ 5070099 w 8346699"/>
              <a:gd name="connsiteY123" fmla="*/ 2171700 h 3246967"/>
              <a:gd name="connsiteX124" fmla="*/ 5120899 w 8346699"/>
              <a:gd name="connsiteY124" fmla="*/ 2197100 h 3246967"/>
              <a:gd name="connsiteX125" fmla="*/ 5158999 w 8346699"/>
              <a:gd name="connsiteY125" fmla="*/ 2413000 h 3246967"/>
              <a:gd name="connsiteX126" fmla="*/ 5209799 w 8346699"/>
              <a:gd name="connsiteY126" fmla="*/ 2489200 h 3246967"/>
              <a:gd name="connsiteX127" fmla="*/ 5336799 w 8346699"/>
              <a:gd name="connsiteY127" fmla="*/ 2514600 h 3246967"/>
              <a:gd name="connsiteX128" fmla="*/ 5628899 w 8346699"/>
              <a:gd name="connsiteY128" fmla="*/ 2527300 h 3246967"/>
              <a:gd name="connsiteX129" fmla="*/ 5705099 w 8346699"/>
              <a:gd name="connsiteY129" fmla="*/ 2552700 h 3246967"/>
              <a:gd name="connsiteX130" fmla="*/ 5717799 w 8346699"/>
              <a:gd name="connsiteY130" fmla="*/ 2590800 h 3246967"/>
              <a:gd name="connsiteX131" fmla="*/ 5781299 w 8346699"/>
              <a:gd name="connsiteY131" fmla="*/ 2616200 h 3246967"/>
              <a:gd name="connsiteX132" fmla="*/ 5908299 w 8346699"/>
              <a:gd name="connsiteY132" fmla="*/ 2641600 h 3246967"/>
              <a:gd name="connsiteX133" fmla="*/ 6543299 w 8346699"/>
              <a:gd name="connsiteY133" fmla="*/ 2628900 h 3246967"/>
              <a:gd name="connsiteX134" fmla="*/ 6682999 w 8346699"/>
              <a:gd name="connsiteY134" fmla="*/ 2603500 h 3246967"/>
              <a:gd name="connsiteX135" fmla="*/ 6771899 w 8346699"/>
              <a:gd name="connsiteY135" fmla="*/ 2590800 h 3246967"/>
              <a:gd name="connsiteX136" fmla="*/ 6835399 w 8346699"/>
              <a:gd name="connsiteY136" fmla="*/ 2603500 h 3246967"/>
              <a:gd name="connsiteX137" fmla="*/ 6809999 w 8346699"/>
              <a:gd name="connsiteY137" fmla="*/ 2641600 h 3246967"/>
              <a:gd name="connsiteX138" fmla="*/ 6771899 w 8346699"/>
              <a:gd name="connsiteY138" fmla="*/ 2654300 h 3246967"/>
              <a:gd name="connsiteX139" fmla="*/ 7051299 w 8346699"/>
              <a:gd name="connsiteY139" fmla="*/ 2641600 h 3246967"/>
              <a:gd name="connsiteX140" fmla="*/ 7076699 w 8346699"/>
              <a:gd name="connsiteY140" fmla="*/ 2603500 h 3246967"/>
              <a:gd name="connsiteX141" fmla="*/ 7114799 w 8346699"/>
              <a:gd name="connsiteY141" fmla="*/ 2578100 h 3246967"/>
              <a:gd name="connsiteX142" fmla="*/ 7127499 w 8346699"/>
              <a:gd name="connsiteY142" fmla="*/ 2540000 h 3246967"/>
              <a:gd name="connsiteX143" fmla="*/ 7216399 w 8346699"/>
              <a:gd name="connsiteY143" fmla="*/ 2425700 h 3246967"/>
              <a:gd name="connsiteX144" fmla="*/ 7254499 w 8346699"/>
              <a:gd name="connsiteY144" fmla="*/ 2349500 h 3246967"/>
              <a:gd name="connsiteX145" fmla="*/ 7343399 w 8346699"/>
              <a:gd name="connsiteY145" fmla="*/ 2286000 h 3246967"/>
              <a:gd name="connsiteX146" fmla="*/ 7394199 w 8346699"/>
              <a:gd name="connsiteY146" fmla="*/ 2247900 h 3246967"/>
              <a:gd name="connsiteX147" fmla="*/ 7470399 w 8346699"/>
              <a:gd name="connsiteY147" fmla="*/ 2184400 h 3246967"/>
              <a:gd name="connsiteX148" fmla="*/ 7508499 w 8346699"/>
              <a:gd name="connsiteY148" fmla="*/ 2171700 h 3246967"/>
              <a:gd name="connsiteX149" fmla="*/ 7610099 w 8346699"/>
              <a:gd name="connsiteY149" fmla="*/ 2133600 h 3246967"/>
              <a:gd name="connsiteX150" fmla="*/ 7635499 w 8346699"/>
              <a:gd name="connsiteY150" fmla="*/ 2095500 h 3246967"/>
              <a:gd name="connsiteX151" fmla="*/ 7686299 w 8346699"/>
              <a:gd name="connsiteY151" fmla="*/ 2082800 h 3246967"/>
              <a:gd name="connsiteX152" fmla="*/ 7724399 w 8346699"/>
              <a:gd name="connsiteY152" fmla="*/ 2057400 h 3246967"/>
              <a:gd name="connsiteX153" fmla="*/ 7762499 w 8346699"/>
              <a:gd name="connsiteY153" fmla="*/ 2044700 h 3246967"/>
              <a:gd name="connsiteX154" fmla="*/ 7800599 w 8346699"/>
              <a:gd name="connsiteY154" fmla="*/ 2019300 h 3246967"/>
              <a:gd name="connsiteX155" fmla="*/ 7838699 w 8346699"/>
              <a:gd name="connsiteY155" fmla="*/ 1981200 h 3246967"/>
              <a:gd name="connsiteX156" fmla="*/ 7940299 w 8346699"/>
              <a:gd name="connsiteY156" fmla="*/ 1943100 h 3246967"/>
              <a:gd name="connsiteX157" fmla="*/ 7978399 w 8346699"/>
              <a:gd name="connsiteY157" fmla="*/ 1905000 h 3246967"/>
              <a:gd name="connsiteX158" fmla="*/ 8079999 w 8346699"/>
              <a:gd name="connsiteY158" fmla="*/ 1854200 h 3246967"/>
              <a:gd name="connsiteX159" fmla="*/ 8105399 w 8346699"/>
              <a:gd name="connsiteY159" fmla="*/ 1816100 h 3246967"/>
              <a:gd name="connsiteX160" fmla="*/ 8156199 w 8346699"/>
              <a:gd name="connsiteY160" fmla="*/ 1803400 h 3246967"/>
              <a:gd name="connsiteX161" fmla="*/ 8346699 w 8346699"/>
              <a:gd name="connsiteY161" fmla="*/ 1765300 h 3246967"/>
              <a:gd name="connsiteX162" fmla="*/ 8283199 w 8346699"/>
              <a:gd name="connsiteY162" fmla="*/ 1752600 h 3246967"/>
              <a:gd name="connsiteX163" fmla="*/ 8245099 w 8346699"/>
              <a:gd name="connsiteY163" fmla="*/ 1739900 h 3246967"/>
              <a:gd name="connsiteX164" fmla="*/ 8156199 w 8346699"/>
              <a:gd name="connsiteY164" fmla="*/ 1727200 h 3246967"/>
              <a:gd name="connsiteX165" fmla="*/ 8079999 w 8346699"/>
              <a:gd name="connsiteY165" fmla="*/ 1714500 h 3246967"/>
              <a:gd name="connsiteX166" fmla="*/ 7889499 w 8346699"/>
              <a:gd name="connsiteY166" fmla="*/ 1727200 h 3246967"/>
              <a:gd name="connsiteX167" fmla="*/ 7851399 w 8346699"/>
              <a:gd name="connsiteY167" fmla="*/ 1752600 h 3246967"/>
              <a:gd name="connsiteX168" fmla="*/ 7813299 w 8346699"/>
              <a:gd name="connsiteY168" fmla="*/ 1765300 h 3246967"/>
              <a:gd name="connsiteX169" fmla="*/ 7737099 w 8346699"/>
              <a:gd name="connsiteY169" fmla="*/ 1803400 h 3246967"/>
              <a:gd name="connsiteX170" fmla="*/ 7622799 w 8346699"/>
              <a:gd name="connsiteY170" fmla="*/ 1905000 h 3246967"/>
              <a:gd name="connsiteX171" fmla="*/ 7521199 w 8346699"/>
              <a:gd name="connsiteY171" fmla="*/ 2057400 h 3246967"/>
              <a:gd name="connsiteX172" fmla="*/ 7495799 w 8346699"/>
              <a:gd name="connsiteY172" fmla="*/ 2095500 h 3246967"/>
              <a:gd name="connsiteX173" fmla="*/ 7406899 w 8346699"/>
              <a:gd name="connsiteY173" fmla="*/ 2171700 h 3246967"/>
              <a:gd name="connsiteX174" fmla="*/ 7368799 w 8346699"/>
              <a:gd name="connsiteY174" fmla="*/ 2197100 h 3246967"/>
              <a:gd name="connsiteX175" fmla="*/ 7292599 w 8346699"/>
              <a:gd name="connsiteY175" fmla="*/ 2247900 h 3246967"/>
              <a:gd name="connsiteX176" fmla="*/ 7216399 w 8346699"/>
              <a:gd name="connsiteY176" fmla="*/ 2324100 h 3246967"/>
              <a:gd name="connsiteX177" fmla="*/ 7178299 w 8346699"/>
              <a:gd name="connsiteY177" fmla="*/ 2362200 h 3246967"/>
              <a:gd name="connsiteX178" fmla="*/ 7140199 w 8346699"/>
              <a:gd name="connsiteY178" fmla="*/ 2413000 h 3246967"/>
              <a:gd name="connsiteX179" fmla="*/ 7051299 w 8346699"/>
              <a:gd name="connsiteY179" fmla="*/ 2527300 h 3246967"/>
              <a:gd name="connsiteX180" fmla="*/ 7000499 w 8346699"/>
              <a:gd name="connsiteY180" fmla="*/ 2540000 h 3246967"/>
              <a:gd name="connsiteX181" fmla="*/ 6619499 w 8346699"/>
              <a:gd name="connsiteY181" fmla="*/ 2552700 h 3246967"/>
              <a:gd name="connsiteX182" fmla="*/ 6568699 w 8346699"/>
              <a:gd name="connsiteY182" fmla="*/ 2540000 h 3246967"/>
              <a:gd name="connsiteX183" fmla="*/ 6301999 w 8346699"/>
              <a:gd name="connsiteY183" fmla="*/ 2514600 h 3246967"/>
              <a:gd name="connsiteX184" fmla="*/ 6225799 w 8346699"/>
              <a:gd name="connsiteY184" fmla="*/ 2501900 h 3246967"/>
              <a:gd name="connsiteX185" fmla="*/ 6149599 w 8346699"/>
              <a:gd name="connsiteY185" fmla="*/ 2476500 h 3246967"/>
              <a:gd name="connsiteX186" fmla="*/ 6022599 w 8346699"/>
              <a:gd name="connsiteY186" fmla="*/ 2438400 h 3246967"/>
              <a:gd name="connsiteX187" fmla="*/ 5984499 w 8346699"/>
              <a:gd name="connsiteY187" fmla="*/ 2413000 h 3246967"/>
              <a:gd name="connsiteX188" fmla="*/ 5933699 w 8346699"/>
              <a:gd name="connsiteY188" fmla="*/ 2400300 h 3246967"/>
              <a:gd name="connsiteX189" fmla="*/ 5832099 w 8346699"/>
              <a:gd name="connsiteY189" fmla="*/ 2349500 h 3246967"/>
              <a:gd name="connsiteX190" fmla="*/ 5806699 w 8346699"/>
              <a:gd name="connsiteY190" fmla="*/ 2311400 h 3246967"/>
              <a:gd name="connsiteX191" fmla="*/ 5768599 w 8346699"/>
              <a:gd name="connsiteY191" fmla="*/ 2273300 h 3246967"/>
              <a:gd name="connsiteX192" fmla="*/ 5755899 w 8346699"/>
              <a:gd name="connsiteY192" fmla="*/ 2235200 h 3246967"/>
              <a:gd name="connsiteX193" fmla="*/ 5692399 w 8346699"/>
              <a:gd name="connsiteY193" fmla="*/ 2171700 h 3246967"/>
              <a:gd name="connsiteX194" fmla="*/ 5641599 w 8346699"/>
              <a:gd name="connsiteY194" fmla="*/ 2095500 h 3246967"/>
              <a:gd name="connsiteX195" fmla="*/ 5616199 w 8346699"/>
              <a:gd name="connsiteY195" fmla="*/ 2057400 h 3246967"/>
              <a:gd name="connsiteX196" fmla="*/ 5387599 w 8346699"/>
              <a:gd name="connsiteY196" fmla="*/ 2044700 h 3246967"/>
              <a:gd name="connsiteX197" fmla="*/ 5324099 w 8346699"/>
              <a:gd name="connsiteY197" fmla="*/ 2019300 h 3246967"/>
              <a:gd name="connsiteX198" fmla="*/ 5235199 w 8346699"/>
              <a:gd name="connsiteY198" fmla="*/ 2006600 h 3246967"/>
              <a:gd name="connsiteX199" fmla="*/ 5158999 w 8346699"/>
              <a:gd name="connsiteY199" fmla="*/ 1943100 h 3246967"/>
              <a:gd name="connsiteX200" fmla="*/ 5120899 w 8346699"/>
              <a:gd name="connsiteY200" fmla="*/ 1917700 h 3246967"/>
              <a:gd name="connsiteX201" fmla="*/ 5095499 w 8346699"/>
              <a:gd name="connsiteY201" fmla="*/ 1866900 h 3246967"/>
              <a:gd name="connsiteX202" fmla="*/ 5082799 w 8346699"/>
              <a:gd name="connsiteY202" fmla="*/ 1816100 h 3246967"/>
              <a:gd name="connsiteX203" fmla="*/ 5057399 w 8346699"/>
              <a:gd name="connsiteY203" fmla="*/ 1752600 h 3246967"/>
              <a:gd name="connsiteX204" fmla="*/ 5044699 w 8346699"/>
              <a:gd name="connsiteY204" fmla="*/ 1511300 h 3246967"/>
              <a:gd name="connsiteX205" fmla="*/ 5031999 w 8346699"/>
              <a:gd name="connsiteY205" fmla="*/ 1422400 h 3246967"/>
              <a:gd name="connsiteX206" fmla="*/ 5019299 w 8346699"/>
              <a:gd name="connsiteY206" fmla="*/ 1270000 h 3246967"/>
              <a:gd name="connsiteX207" fmla="*/ 4993899 w 8346699"/>
              <a:gd name="connsiteY207" fmla="*/ 1104900 h 3246967"/>
              <a:gd name="connsiteX208" fmla="*/ 4930399 w 8346699"/>
              <a:gd name="connsiteY208" fmla="*/ 1028700 h 3246967"/>
              <a:gd name="connsiteX209" fmla="*/ 4841499 w 8346699"/>
              <a:gd name="connsiteY209" fmla="*/ 927100 h 3246967"/>
              <a:gd name="connsiteX210" fmla="*/ 4790699 w 8346699"/>
              <a:gd name="connsiteY210" fmla="*/ 876300 h 3246967"/>
              <a:gd name="connsiteX211" fmla="*/ 4765299 w 8346699"/>
              <a:gd name="connsiteY211" fmla="*/ 838200 h 3246967"/>
              <a:gd name="connsiteX212" fmla="*/ 4638299 w 8346699"/>
              <a:gd name="connsiteY212" fmla="*/ 800100 h 3246967"/>
              <a:gd name="connsiteX213" fmla="*/ 4511299 w 8346699"/>
              <a:gd name="connsiteY213" fmla="*/ 812800 h 3246967"/>
              <a:gd name="connsiteX214" fmla="*/ 4473199 w 8346699"/>
              <a:gd name="connsiteY214" fmla="*/ 825500 h 3246967"/>
              <a:gd name="connsiteX215" fmla="*/ 4409699 w 8346699"/>
              <a:gd name="connsiteY215" fmla="*/ 901700 h 3246967"/>
              <a:gd name="connsiteX216" fmla="*/ 4396999 w 8346699"/>
              <a:gd name="connsiteY216" fmla="*/ 939800 h 3246967"/>
              <a:gd name="connsiteX217" fmla="*/ 4371599 w 8346699"/>
              <a:gd name="connsiteY217" fmla="*/ 977900 h 3246967"/>
              <a:gd name="connsiteX218" fmla="*/ 4320799 w 8346699"/>
              <a:gd name="connsiteY218" fmla="*/ 1092200 h 3246967"/>
              <a:gd name="connsiteX219" fmla="*/ 4308099 w 8346699"/>
              <a:gd name="connsiteY219" fmla="*/ 1155700 h 3246967"/>
              <a:gd name="connsiteX220" fmla="*/ 4282699 w 8346699"/>
              <a:gd name="connsiteY220" fmla="*/ 1308100 h 3246967"/>
              <a:gd name="connsiteX221" fmla="*/ 4269999 w 8346699"/>
              <a:gd name="connsiteY221" fmla="*/ 1346200 h 3246967"/>
              <a:gd name="connsiteX222" fmla="*/ 4244599 w 8346699"/>
              <a:gd name="connsiteY222" fmla="*/ 1384300 h 3246967"/>
              <a:gd name="connsiteX223" fmla="*/ 4231899 w 8346699"/>
              <a:gd name="connsiteY223" fmla="*/ 1447800 h 3246967"/>
              <a:gd name="connsiteX224" fmla="*/ 4219199 w 8346699"/>
              <a:gd name="connsiteY224" fmla="*/ 1524000 h 3246967"/>
              <a:gd name="connsiteX225" fmla="*/ 4193799 w 8346699"/>
              <a:gd name="connsiteY225" fmla="*/ 1600200 h 3246967"/>
              <a:gd name="connsiteX226" fmla="*/ 4181099 w 8346699"/>
              <a:gd name="connsiteY226" fmla="*/ 1651000 h 3246967"/>
              <a:gd name="connsiteX227" fmla="*/ 4155699 w 8346699"/>
              <a:gd name="connsiteY227" fmla="*/ 1816100 h 3246967"/>
              <a:gd name="connsiteX228" fmla="*/ 4142999 w 8346699"/>
              <a:gd name="connsiteY228" fmla="*/ 1854200 h 3246967"/>
              <a:gd name="connsiteX229" fmla="*/ 4130299 w 8346699"/>
              <a:gd name="connsiteY229" fmla="*/ 1905000 h 3246967"/>
              <a:gd name="connsiteX230" fmla="*/ 4104899 w 8346699"/>
              <a:gd name="connsiteY230" fmla="*/ 2070100 h 3246967"/>
              <a:gd name="connsiteX231" fmla="*/ 4092199 w 8346699"/>
              <a:gd name="connsiteY231" fmla="*/ 2108200 h 3246967"/>
              <a:gd name="connsiteX232" fmla="*/ 4015999 w 8346699"/>
              <a:gd name="connsiteY232" fmla="*/ 2184400 h 3246967"/>
              <a:gd name="connsiteX233" fmla="*/ 3939799 w 8346699"/>
              <a:gd name="connsiteY233" fmla="*/ 2235200 h 3246967"/>
              <a:gd name="connsiteX234" fmla="*/ 3901699 w 8346699"/>
              <a:gd name="connsiteY234" fmla="*/ 2197100 h 3246967"/>
              <a:gd name="connsiteX235" fmla="*/ 3838199 w 8346699"/>
              <a:gd name="connsiteY235" fmla="*/ 2108200 h 3246967"/>
              <a:gd name="connsiteX236" fmla="*/ 3800099 w 8346699"/>
              <a:gd name="connsiteY236" fmla="*/ 2006600 h 3246967"/>
              <a:gd name="connsiteX237" fmla="*/ 3787399 w 8346699"/>
              <a:gd name="connsiteY237" fmla="*/ 1955800 h 3246967"/>
              <a:gd name="connsiteX238" fmla="*/ 3749299 w 8346699"/>
              <a:gd name="connsiteY238" fmla="*/ 1917700 h 3246967"/>
              <a:gd name="connsiteX239" fmla="*/ 3685799 w 8346699"/>
              <a:gd name="connsiteY239" fmla="*/ 1841500 h 3246967"/>
              <a:gd name="connsiteX240" fmla="*/ 3673099 w 8346699"/>
              <a:gd name="connsiteY240" fmla="*/ 1803400 h 3246967"/>
              <a:gd name="connsiteX241" fmla="*/ 3634999 w 8346699"/>
              <a:gd name="connsiteY241" fmla="*/ 1790700 h 3246967"/>
              <a:gd name="connsiteX242" fmla="*/ 3596899 w 8346699"/>
              <a:gd name="connsiteY242" fmla="*/ 1752600 h 3246967"/>
              <a:gd name="connsiteX243" fmla="*/ 3546099 w 8346699"/>
              <a:gd name="connsiteY243" fmla="*/ 1676400 h 3246967"/>
              <a:gd name="connsiteX244" fmla="*/ 3533399 w 8346699"/>
              <a:gd name="connsiteY244" fmla="*/ 1638300 h 3246967"/>
              <a:gd name="connsiteX245" fmla="*/ 3495299 w 8346699"/>
              <a:gd name="connsiteY245" fmla="*/ 1587500 h 3246967"/>
              <a:gd name="connsiteX246" fmla="*/ 3457199 w 8346699"/>
              <a:gd name="connsiteY246" fmla="*/ 1485900 h 3246967"/>
              <a:gd name="connsiteX247" fmla="*/ 3419099 w 8346699"/>
              <a:gd name="connsiteY247" fmla="*/ 1422400 h 3246967"/>
              <a:gd name="connsiteX248" fmla="*/ 3380999 w 8346699"/>
              <a:gd name="connsiteY248" fmla="*/ 1320800 h 3246967"/>
              <a:gd name="connsiteX249" fmla="*/ 3317499 w 8346699"/>
              <a:gd name="connsiteY249" fmla="*/ 1193800 h 3246967"/>
              <a:gd name="connsiteX250" fmla="*/ 3203199 w 8346699"/>
              <a:gd name="connsiteY250" fmla="*/ 1143000 h 3246967"/>
              <a:gd name="connsiteX251" fmla="*/ 3165099 w 8346699"/>
              <a:gd name="connsiteY251" fmla="*/ 1130300 h 3246967"/>
              <a:gd name="connsiteX252" fmla="*/ 3012699 w 8346699"/>
              <a:gd name="connsiteY252" fmla="*/ 1168400 h 3246967"/>
              <a:gd name="connsiteX253" fmla="*/ 2974599 w 8346699"/>
              <a:gd name="connsiteY253" fmla="*/ 1193800 h 3246967"/>
              <a:gd name="connsiteX254" fmla="*/ 2923799 w 8346699"/>
              <a:gd name="connsiteY254" fmla="*/ 1219200 h 3246967"/>
              <a:gd name="connsiteX255" fmla="*/ 2885699 w 8346699"/>
              <a:gd name="connsiteY255" fmla="*/ 1244600 h 3246967"/>
              <a:gd name="connsiteX256" fmla="*/ 2834899 w 8346699"/>
              <a:gd name="connsiteY256" fmla="*/ 1257300 h 3246967"/>
              <a:gd name="connsiteX257" fmla="*/ 2796799 w 8346699"/>
              <a:gd name="connsiteY257" fmla="*/ 1308100 h 3246967"/>
              <a:gd name="connsiteX258" fmla="*/ 2758699 w 8346699"/>
              <a:gd name="connsiteY258" fmla="*/ 1320800 h 3246967"/>
              <a:gd name="connsiteX259" fmla="*/ 2733299 w 8346699"/>
              <a:gd name="connsiteY259" fmla="*/ 1358900 h 3246967"/>
              <a:gd name="connsiteX260" fmla="*/ 2657099 w 8346699"/>
              <a:gd name="connsiteY260" fmla="*/ 1435100 h 3246967"/>
              <a:gd name="connsiteX261" fmla="*/ 2631699 w 8346699"/>
              <a:gd name="connsiteY261" fmla="*/ 1498600 h 3246967"/>
              <a:gd name="connsiteX262" fmla="*/ 2618999 w 8346699"/>
              <a:gd name="connsiteY262" fmla="*/ 1562100 h 3246967"/>
              <a:gd name="connsiteX263" fmla="*/ 2580899 w 8346699"/>
              <a:gd name="connsiteY263" fmla="*/ 1612900 h 3246967"/>
              <a:gd name="connsiteX264" fmla="*/ 2542799 w 8346699"/>
              <a:gd name="connsiteY264" fmla="*/ 1689100 h 3246967"/>
              <a:gd name="connsiteX265" fmla="*/ 2517399 w 8346699"/>
              <a:gd name="connsiteY265" fmla="*/ 1828800 h 3246967"/>
              <a:gd name="connsiteX266" fmla="*/ 2504699 w 8346699"/>
              <a:gd name="connsiteY266" fmla="*/ 1866900 h 3246967"/>
              <a:gd name="connsiteX267" fmla="*/ 2491999 w 8346699"/>
              <a:gd name="connsiteY267" fmla="*/ 1943100 h 3246967"/>
              <a:gd name="connsiteX268" fmla="*/ 2466599 w 8346699"/>
              <a:gd name="connsiteY268" fmla="*/ 1981200 h 3246967"/>
              <a:gd name="connsiteX269" fmla="*/ 2441199 w 8346699"/>
              <a:gd name="connsiteY269" fmla="*/ 2057400 h 3246967"/>
              <a:gd name="connsiteX270" fmla="*/ 2390399 w 8346699"/>
              <a:gd name="connsiteY270" fmla="*/ 2146300 h 3246967"/>
              <a:gd name="connsiteX271" fmla="*/ 2352299 w 8346699"/>
              <a:gd name="connsiteY271" fmla="*/ 2222500 h 3246967"/>
              <a:gd name="connsiteX272" fmla="*/ 2326899 w 8346699"/>
              <a:gd name="connsiteY272" fmla="*/ 2273300 h 3246967"/>
              <a:gd name="connsiteX273" fmla="*/ 2250699 w 8346699"/>
              <a:gd name="connsiteY273" fmla="*/ 2336800 h 3246967"/>
              <a:gd name="connsiteX274" fmla="*/ 2237999 w 8346699"/>
              <a:gd name="connsiteY274" fmla="*/ 2374900 h 3246967"/>
              <a:gd name="connsiteX275" fmla="*/ 2149099 w 8346699"/>
              <a:gd name="connsiteY275" fmla="*/ 2438400 h 3246967"/>
              <a:gd name="connsiteX276" fmla="*/ 2072899 w 8346699"/>
              <a:gd name="connsiteY276" fmla="*/ 2501900 h 3246967"/>
              <a:gd name="connsiteX277" fmla="*/ 1996699 w 8346699"/>
              <a:gd name="connsiteY277" fmla="*/ 2527300 h 3246967"/>
              <a:gd name="connsiteX278" fmla="*/ 1945899 w 8346699"/>
              <a:gd name="connsiteY278" fmla="*/ 2552700 h 3246967"/>
              <a:gd name="connsiteX279" fmla="*/ 1844299 w 8346699"/>
              <a:gd name="connsiteY279" fmla="*/ 2565400 h 3246967"/>
              <a:gd name="connsiteX280" fmla="*/ 1628399 w 8346699"/>
              <a:gd name="connsiteY280" fmla="*/ 2552700 h 3246967"/>
              <a:gd name="connsiteX281" fmla="*/ 1552199 w 8346699"/>
              <a:gd name="connsiteY281" fmla="*/ 2489200 h 3246967"/>
              <a:gd name="connsiteX282" fmla="*/ 1488699 w 8346699"/>
              <a:gd name="connsiteY282" fmla="*/ 2374900 h 3246967"/>
              <a:gd name="connsiteX283" fmla="*/ 1475999 w 8346699"/>
              <a:gd name="connsiteY283" fmla="*/ 2311400 h 3246967"/>
              <a:gd name="connsiteX284" fmla="*/ 1450599 w 8346699"/>
              <a:gd name="connsiteY284" fmla="*/ 2273300 h 3246967"/>
              <a:gd name="connsiteX285" fmla="*/ 1412499 w 8346699"/>
              <a:gd name="connsiteY285" fmla="*/ 2197100 h 3246967"/>
              <a:gd name="connsiteX286" fmla="*/ 1399799 w 8346699"/>
              <a:gd name="connsiteY286" fmla="*/ 2019300 h 3246967"/>
              <a:gd name="connsiteX287" fmla="*/ 1374399 w 8346699"/>
              <a:gd name="connsiteY287" fmla="*/ 1943100 h 3246967"/>
              <a:gd name="connsiteX288" fmla="*/ 1361699 w 8346699"/>
              <a:gd name="connsiteY288" fmla="*/ 1752600 h 3246967"/>
              <a:gd name="connsiteX289" fmla="*/ 1336299 w 8346699"/>
              <a:gd name="connsiteY289" fmla="*/ 1651000 h 3246967"/>
              <a:gd name="connsiteX290" fmla="*/ 1298199 w 8346699"/>
              <a:gd name="connsiteY290" fmla="*/ 1498600 h 3246967"/>
              <a:gd name="connsiteX291" fmla="*/ 1272799 w 8346699"/>
              <a:gd name="connsiteY291" fmla="*/ 1435100 h 3246967"/>
              <a:gd name="connsiteX292" fmla="*/ 1260099 w 8346699"/>
              <a:gd name="connsiteY292" fmla="*/ 1397000 h 3246967"/>
              <a:gd name="connsiteX293" fmla="*/ 1196599 w 8346699"/>
              <a:gd name="connsiteY293" fmla="*/ 1320800 h 3246967"/>
              <a:gd name="connsiteX294" fmla="*/ 1171199 w 8346699"/>
              <a:gd name="connsiteY294" fmla="*/ 1282700 h 3246967"/>
              <a:gd name="connsiteX295" fmla="*/ 1094999 w 8346699"/>
              <a:gd name="connsiteY295" fmla="*/ 1206500 h 3246967"/>
              <a:gd name="connsiteX296" fmla="*/ 1056899 w 8346699"/>
              <a:gd name="connsiteY296" fmla="*/ 1104900 h 3246967"/>
              <a:gd name="connsiteX297" fmla="*/ 1044199 w 8346699"/>
              <a:gd name="connsiteY297" fmla="*/ 1066800 h 3246967"/>
              <a:gd name="connsiteX298" fmla="*/ 1006099 w 8346699"/>
              <a:gd name="connsiteY298" fmla="*/ 1016000 h 3246967"/>
              <a:gd name="connsiteX299" fmla="*/ 980699 w 8346699"/>
              <a:gd name="connsiteY299" fmla="*/ 952500 h 3246967"/>
              <a:gd name="connsiteX300" fmla="*/ 942599 w 8346699"/>
              <a:gd name="connsiteY300" fmla="*/ 863600 h 3246967"/>
              <a:gd name="connsiteX301" fmla="*/ 904499 w 8346699"/>
              <a:gd name="connsiteY301" fmla="*/ 647700 h 3246967"/>
              <a:gd name="connsiteX302" fmla="*/ 891799 w 8346699"/>
              <a:gd name="connsiteY302" fmla="*/ 609600 h 3246967"/>
              <a:gd name="connsiteX303" fmla="*/ 828299 w 8346699"/>
              <a:gd name="connsiteY303" fmla="*/ 533400 h 3246967"/>
              <a:gd name="connsiteX304" fmla="*/ 815599 w 8346699"/>
              <a:gd name="connsiteY304" fmla="*/ 495300 h 3246967"/>
              <a:gd name="connsiteX305" fmla="*/ 726699 w 8346699"/>
              <a:gd name="connsiteY305" fmla="*/ 419100 h 3246967"/>
              <a:gd name="connsiteX306" fmla="*/ 650499 w 8346699"/>
              <a:gd name="connsiteY306" fmla="*/ 368300 h 3246967"/>
              <a:gd name="connsiteX307" fmla="*/ 574299 w 8346699"/>
              <a:gd name="connsiteY307" fmla="*/ 342900 h 3246967"/>
              <a:gd name="connsiteX308" fmla="*/ 536199 w 8346699"/>
              <a:gd name="connsiteY308" fmla="*/ 330200 h 3246967"/>
              <a:gd name="connsiteX309" fmla="*/ 447299 w 8346699"/>
              <a:gd name="connsiteY309" fmla="*/ 266700 h 3246967"/>
              <a:gd name="connsiteX310" fmla="*/ 396499 w 8346699"/>
              <a:gd name="connsiteY310" fmla="*/ 241300 h 3246967"/>
              <a:gd name="connsiteX311" fmla="*/ 358399 w 8346699"/>
              <a:gd name="connsiteY311" fmla="*/ 215900 h 3246967"/>
              <a:gd name="connsiteX312" fmla="*/ 307599 w 8346699"/>
              <a:gd name="connsiteY312" fmla="*/ 190500 h 3246967"/>
              <a:gd name="connsiteX313" fmla="*/ 218699 w 8346699"/>
              <a:gd name="connsiteY313" fmla="*/ 127000 h 3246967"/>
              <a:gd name="connsiteX314" fmla="*/ 180599 w 8346699"/>
              <a:gd name="connsiteY314" fmla="*/ 114300 h 3246967"/>
              <a:gd name="connsiteX315" fmla="*/ 129799 w 8346699"/>
              <a:gd name="connsiteY315" fmla="*/ 38100 h 3246967"/>
              <a:gd name="connsiteX316" fmla="*/ 2799 w 8346699"/>
              <a:gd name="connsiteY31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364999 w 8346699"/>
              <a:gd name="connsiteY26" fmla="*/ 3136900 h 3246967"/>
              <a:gd name="connsiteX27" fmla="*/ 2098299 w 8346699"/>
              <a:gd name="connsiteY27" fmla="*/ 3107267 h 3246967"/>
              <a:gd name="connsiteX28" fmla="*/ 2669799 w 8346699"/>
              <a:gd name="connsiteY28" fmla="*/ 3162300 h 3246967"/>
              <a:gd name="connsiteX29" fmla="*/ 2885699 w 8346699"/>
              <a:gd name="connsiteY29" fmla="*/ 3175000 h 3246967"/>
              <a:gd name="connsiteX30" fmla="*/ 3406399 w 8346699"/>
              <a:gd name="connsiteY30" fmla="*/ 3149600 h 3246967"/>
              <a:gd name="connsiteX31" fmla="*/ 3533399 w 8346699"/>
              <a:gd name="connsiteY31" fmla="*/ 3124200 h 3246967"/>
              <a:gd name="connsiteX32" fmla="*/ 3609599 w 8346699"/>
              <a:gd name="connsiteY32" fmla="*/ 3098800 h 3246967"/>
              <a:gd name="connsiteX33" fmla="*/ 4104899 w 8346699"/>
              <a:gd name="connsiteY33" fmla="*/ 3073400 h 3246967"/>
              <a:gd name="connsiteX34" fmla="*/ 4282699 w 8346699"/>
              <a:gd name="connsiteY34" fmla="*/ 3048000 h 3246967"/>
              <a:gd name="connsiteX35" fmla="*/ 4358899 w 8346699"/>
              <a:gd name="connsiteY35" fmla="*/ 3035300 h 3246967"/>
              <a:gd name="connsiteX36" fmla="*/ 4435099 w 8346699"/>
              <a:gd name="connsiteY36" fmla="*/ 3009900 h 3246967"/>
              <a:gd name="connsiteX37" fmla="*/ 5044699 w 8346699"/>
              <a:gd name="connsiteY37" fmla="*/ 3022600 h 3246967"/>
              <a:gd name="connsiteX38" fmla="*/ 5120899 w 8346699"/>
              <a:gd name="connsiteY38" fmla="*/ 3048000 h 3246967"/>
              <a:gd name="connsiteX39" fmla="*/ 5273299 w 8346699"/>
              <a:gd name="connsiteY39" fmla="*/ 3060700 h 3246967"/>
              <a:gd name="connsiteX40" fmla="*/ 5451099 w 8346699"/>
              <a:gd name="connsiteY40" fmla="*/ 3086100 h 3246967"/>
              <a:gd name="connsiteX41" fmla="*/ 5819399 w 8346699"/>
              <a:gd name="connsiteY41" fmla="*/ 3098800 h 3246967"/>
              <a:gd name="connsiteX42" fmla="*/ 6225799 w 8346699"/>
              <a:gd name="connsiteY42" fmla="*/ 3124200 h 3246967"/>
              <a:gd name="connsiteX43" fmla="*/ 6301999 w 8346699"/>
              <a:gd name="connsiteY43" fmla="*/ 3187700 h 3246967"/>
              <a:gd name="connsiteX44" fmla="*/ 6759199 w 8346699"/>
              <a:gd name="connsiteY44" fmla="*/ 3175000 h 3246967"/>
              <a:gd name="connsiteX45" fmla="*/ 6809999 w 8346699"/>
              <a:gd name="connsiteY45" fmla="*/ 3149600 h 3246967"/>
              <a:gd name="connsiteX46" fmla="*/ 6873499 w 8346699"/>
              <a:gd name="connsiteY46" fmla="*/ 3136900 h 3246967"/>
              <a:gd name="connsiteX47" fmla="*/ 6784599 w 8346699"/>
              <a:gd name="connsiteY47" fmla="*/ 3098800 h 3246967"/>
              <a:gd name="connsiteX48" fmla="*/ 6644899 w 8346699"/>
              <a:gd name="connsiteY48" fmla="*/ 3086100 h 3246967"/>
              <a:gd name="connsiteX49" fmla="*/ 6543299 w 8346699"/>
              <a:gd name="connsiteY49" fmla="*/ 3073400 h 3246967"/>
              <a:gd name="connsiteX50" fmla="*/ 6276599 w 8346699"/>
              <a:gd name="connsiteY50" fmla="*/ 3048000 h 3246967"/>
              <a:gd name="connsiteX51" fmla="*/ 6225799 w 8346699"/>
              <a:gd name="connsiteY51" fmla="*/ 3022600 h 3246967"/>
              <a:gd name="connsiteX52" fmla="*/ 6301999 w 8346699"/>
              <a:gd name="connsiteY52" fmla="*/ 2971800 h 3246967"/>
              <a:gd name="connsiteX53" fmla="*/ 6479799 w 8346699"/>
              <a:gd name="connsiteY53" fmla="*/ 2946400 h 3246967"/>
              <a:gd name="connsiteX54" fmla="*/ 6594099 w 8346699"/>
              <a:gd name="connsiteY54" fmla="*/ 2908300 h 3246967"/>
              <a:gd name="connsiteX55" fmla="*/ 6644899 w 8346699"/>
              <a:gd name="connsiteY55" fmla="*/ 2895600 h 3246967"/>
              <a:gd name="connsiteX56" fmla="*/ 5946399 w 8346699"/>
              <a:gd name="connsiteY56" fmla="*/ 2870200 h 3246967"/>
              <a:gd name="connsiteX57" fmla="*/ 5857499 w 8346699"/>
              <a:gd name="connsiteY57" fmla="*/ 2857500 h 3246967"/>
              <a:gd name="connsiteX58" fmla="*/ 5666999 w 8346699"/>
              <a:gd name="connsiteY58" fmla="*/ 2844800 h 3246967"/>
              <a:gd name="connsiteX59" fmla="*/ 5209799 w 8346699"/>
              <a:gd name="connsiteY59" fmla="*/ 2832100 h 3246967"/>
              <a:gd name="connsiteX60" fmla="*/ 5146299 w 8346699"/>
              <a:gd name="connsiteY60" fmla="*/ 2819400 h 3246967"/>
              <a:gd name="connsiteX61" fmla="*/ 5108199 w 8346699"/>
              <a:gd name="connsiteY61" fmla="*/ 2806700 h 3246967"/>
              <a:gd name="connsiteX62" fmla="*/ 4587499 w 8346699"/>
              <a:gd name="connsiteY62" fmla="*/ 2819400 h 3246967"/>
              <a:gd name="connsiteX63" fmla="*/ 4485899 w 8346699"/>
              <a:gd name="connsiteY63" fmla="*/ 2832100 h 3246967"/>
              <a:gd name="connsiteX64" fmla="*/ 4244599 w 8346699"/>
              <a:gd name="connsiteY64" fmla="*/ 2870200 h 3246967"/>
              <a:gd name="connsiteX65" fmla="*/ 4028699 w 8346699"/>
              <a:gd name="connsiteY65" fmla="*/ 2882900 h 3246967"/>
              <a:gd name="connsiteX66" fmla="*/ 3520699 w 8346699"/>
              <a:gd name="connsiteY66" fmla="*/ 2870200 h 3246967"/>
              <a:gd name="connsiteX67" fmla="*/ 3482599 w 8346699"/>
              <a:gd name="connsiteY67" fmla="*/ 2857500 h 3246967"/>
              <a:gd name="connsiteX68" fmla="*/ 3355599 w 8346699"/>
              <a:gd name="connsiteY68" fmla="*/ 2870200 h 3246967"/>
              <a:gd name="connsiteX69" fmla="*/ 3330199 w 8346699"/>
              <a:gd name="connsiteY69" fmla="*/ 2908300 h 3246967"/>
              <a:gd name="connsiteX70" fmla="*/ 3304799 w 8346699"/>
              <a:gd name="connsiteY70" fmla="*/ 2997200 h 3246967"/>
              <a:gd name="connsiteX71" fmla="*/ 3190499 w 8346699"/>
              <a:gd name="connsiteY71" fmla="*/ 3060700 h 3246967"/>
              <a:gd name="connsiteX72" fmla="*/ 3114299 w 8346699"/>
              <a:gd name="connsiteY72" fmla="*/ 3098800 h 3246967"/>
              <a:gd name="connsiteX73" fmla="*/ 3012699 w 8346699"/>
              <a:gd name="connsiteY73" fmla="*/ 3086100 h 3246967"/>
              <a:gd name="connsiteX74" fmla="*/ 3025399 w 8346699"/>
              <a:gd name="connsiteY74" fmla="*/ 3035300 h 3246967"/>
              <a:gd name="connsiteX75" fmla="*/ 3076199 w 8346699"/>
              <a:gd name="connsiteY75" fmla="*/ 3022600 h 3246967"/>
              <a:gd name="connsiteX76" fmla="*/ 3114299 w 8346699"/>
              <a:gd name="connsiteY76" fmla="*/ 2997200 h 3246967"/>
              <a:gd name="connsiteX77" fmla="*/ 3190499 w 8346699"/>
              <a:gd name="connsiteY77" fmla="*/ 2971800 h 3246967"/>
              <a:gd name="connsiteX78" fmla="*/ 3266699 w 8346699"/>
              <a:gd name="connsiteY78" fmla="*/ 2933700 h 3246967"/>
              <a:gd name="connsiteX79" fmla="*/ 3304799 w 8346699"/>
              <a:gd name="connsiteY79" fmla="*/ 2908300 h 3246967"/>
              <a:gd name="connsiteX80" fmla="*/ 3330199 w 8346699"/>
              <a:gd name="connsiteY80" fmla="*/ 2870200 h 3246967"/>
              <a:gd name="connsiteX81" fmla="*/ 3368299 w 8346699"/>
              <a:gd name="connsiteY81" fmla="*/ 2857500 h 3246967"/>
              <a:gd name="connsiteX82" fmla="*/ 3406399 w 8346699"/>
              <a:gd name="connsiteY82" fmla="*/ 2832100 h 3246967"/>
              <a:gd name="connsiteX83" fmla="*/ 3660399 w 8346699"/>
              <a:gd name="connsiteY83" fmla="*/ 2806700 h 3246967"/>
              <a:gd name="connsiteX84" fmla="*/ 3761999 w 8346699"/>
              <a:gd name="connsiteY84" fmla="*/ 2781300 h 3246967"/>
              <a:gd name="connsiteX85" fmla="*/ 3838199 w 8346699"/>
              <a:gd name="connsiteY85" fmla="*/ 2755900 h 3246967"/>
              <a:gd name="connsiteX86" fmla="*/ 3876299 w 8346699"/>
              <a:gd name="connsiteY86" fmla="*/ 2730500 h 3246967"/>
              <a:gd name="connsiteX87" fmla="*/ 3927099 w 8346699"/>
              <a:gd name="connsiteY87" fmla="*/ 2717800 h 3246967"/>
              <a:gd name="connsiteX88" fmla="*/ 3965199 w 8346699"/>
              <a:gd name="connsiteY88" fmla="*/ 2705100 h 3246967"/>
              <a:gd name="connsiteX89" fmla="*/ 3990599 w 8346699"/>
              <a:gd name="connsiteY89" fmla="*/ 2667000 h 3246967"/>
              <a:gd name="connsiteX90" fmla="*/ 3927099 w 8346699"/>
              <a:gd name="connsiteY90" fmla="*/ 2654300 h 3246967"/>
              <a:gd name="connsiteX91" fmla="*/ 3876299 w 8346699"/>
              <a:gd name="connsiteY91" fmla="*/ 2641600 h 3246967"/>
              <a:gd name="connsiteX92" fmla="*/ 3800099 w 8346699"/>
              <a:gd name="connsiteY92" fmla="*/ 2616200 h 3246967"/>
              <a:gd name="connsiteX93" fmla="*/ 3787399 w 8346699"/>
              <a:gd name="connsiteY93" fmla="*/ 2578100 h 3246967"/>
              <a:gd name="connsiteX94" fmla="*/ 3698499 w 8346699"/>
              <a:gd name="connsiteY94" fmla="*/ 2463800 h 3246967"/>
              <a:gd name="connsiteX95" fmla="*/ 3660399 w 8346699"/>
              <a:gd name="connsiteY95" fmla="*/ 2438400 h 3246967"/>
              <a:gd name="connsiteX96" fmla="*/ 3927099 w 8346699"/>
              <a:gd name="connsiteY96" fmla="*/ 2400300 h 3246967"/>
              <a:gd name="connsiteX97" fmla="*/ 4003299 w 8346699"/>
              <a:gd name="connsiteY97" fmla="*/ 2336800 h 3246967"/>
              <a:gd name="connsiteX98" fmla="*/ 4054099 w 8346699"/>
              <a:gd name="connsiteY98" fmla="*/ 2260600 h 3246967"/>
              <a:gd name="connsiteX99" fmla="*/ 4117599 w 8346699"/>
              <a:gd name="connsiteY99" fmla="*/ 2184400 h 3246967"/>
              <a:gd name="connsiteX100" fmla="*/ 4168399 w 8346699"/>
              <a:gd name="connsiteY100" fmla="*/ 2133600 h 3246967"/>
              <a:gd name="connsiteX101" fmla="*/ 4219199 w 8346699"/>
              <a:gd name="connsiteY101" fmla="*/ 2082800 h 3246967"/>
              <a:gd name="connsiteX102" fmla="*/ 4244599 w 8346699"/>
              <a:gd name="connsiteY102" fmla="*/ 2044700 h 3246967"/>
              <a:gd name="connsiteX103" fmla="*/ 4282699 w 8346699"/>
              <a:gd name="connsiteY103" fmla="*/ 2006600 h 3246967"/>
              <a:gd name="connsiteX104" fmla="*/ 4295399 w 8346699"/>
              <a:gd name="connsiteY104" fmla="*/ 1968500 h 3246967"/>
              <a:gd name="connsiteX105" fmla="*/ 4358899 w 8346699"/>
              <a:gd name="connsiteY105" fmla="*/ 1892300 h 3246967"/>
              <a:gd name="connsiteX106" fmla="*/ 4384299 w 8346699"/>
              <a:gd name="connsiteY106" fmla="*/ 1854200 h 3246967"/>
              <a:gd name="connsiteX107" fmla="*/ 4473199 w 8346699"/>
              <a:gd name="connsiteY107" fmla="*/ 1765300 h 3246967"/>
              <a:gd name="connsiteX108" fmla="*/ 4574799 w 8346699"/>
              <a:gd name="connsiteY108" fmla="*/ 1651000 h 3246967"/>
              <a:gd name="connsiteX109" fmla="*/ 4612899 w 8346699"/>
              <a:gd name="connsiteY109" fmla="*/ 1638300 h 3246967"/>
              <a:gd name="connsiteX110" fmla="*/ 4689099 w 8346699"/>
              <a:gd name="connsiteY110" fmla="*/ 1600200 h 3246967"/>
              <a:gd name="connsiteX111" fmla="*/ 4739899 w 8346699"/>
              <a:gd name="connsiteY111" fmla="*/ 1612900 h 3246967"/>
              <a:gd name="connsiteX112" fmla="*/ 4765299 w 8346699"/>
              <a:gd name="connsiteY112" fmla="*/ 1689100 h 3246967"/>
              <a:gd name="connsiteX113" fmla="*/ 4777999 w 8346699"/>
              <a:gd name="connsiteY113" fmla="*/ 1727200 h 3246967"/>
              <a:gd name="connsiteX114" fmla="*/ 4790699 w 8346699"/>
              <a:gd name="connsiteY114" fmla="*/ 1765300 h 3246967"/>
              <a:gd name="connsiteX115" fmla="*/ 4841499 w 8346699"/>
              <a:gd name="connsiteY115" fmla="*/ 1841500 h 3246967"/>
              <a:gd name="connsiteX116" fmla="*/ 4879599 w 8346699"/>
              <a:gd name="connsiteY116" fmla="*/ 1930400 h 3246967"/>
              <a:gd name="connsiteX117" fmla="*/ 4892299 w 8346699"/>
              <a:gd name="connsiteY117" fmla="*/ 1981200 h 3246967"/>
              <a:gd name="connsiteX118" fmla="*/ 4917699 w 8346699"/>
              <a:gd name="connsiteY118" fmla="*/ 2019300 h 3246967"/>
              <a:gd name="connsiteX119" fmla="*/ 4930399 w 8346699"/>
              <a:gd name="connsiteY119" fmla="*/ 2057400 h 3246967"/>
              <a:gd name="connsiteX120" fmla="*/ 4955799 w 8346699"/>
              <a:gd name="connsiteY120" fmla="*/ 2108200 h 3246967"/>
              <a:gd name="connsiteX121" fmla="*/ 4981199 w 8346699"/>
              <a:gd name="connsiteY121" fmla="*/ 2146300 h 3246967"/>
              <a:gd name="connsiteX122" fmla="*/ 5070099 w 8346699"/>
              <a:gd name="connsiteY122" fmla="*/ 2171700 h 3246967"/>
              <a:gd name="connsiteX123" fmla="*/ 5120899 w 8346699"/>
              <a:gd name="connsiteY123" fmla="*/ 2197100 h 3246967"/>
              <a:gd name="connsiteX124" fmla="*/ 5158999 w 8346699"/>
              <a:gd name="connsiteY124" fmla="*/ 2413000 h 3246967"/>
              <a:gd name="connsiteX125" fmla="*/ 5209799 w 8346699"/>
              <a:gd name="connsiteY125" fmla="*/ 2489200 h 3246967"/>
              <a:gd name="connsiteX126" fmla="*/ 5336799 w 8346699"/>
              <a:gd name="connsiteY126" fmla="*/ 2514600 h 3246967"/>
              <a:gd name="connsiteX127" fmla="*/ 5628899 w 8346699"/>
              <a:gd name="connsiteY127" fmla="*/ 2527300 h 3246967"/>
              <a:gd name="connsiteX128" fmla="*/ 5705099 w 8346699"/>
              <a:gd name="connsiteY128" fmla="*/ 2552700 h 3246967"/>
              <a:gd name="connsiteX129" fmla="*/ 5717799 w 8346699"/>
              <a:gd name="connsiteY129" fmla="*/ 2590800 h 3246967"/>
              <a:gd name="connsiteX130" fmla="*/ 5781299 w 8346699"/>
              <a:gd name="connsiteY130" fmla="*/ 2616200 h 3246967"/>
              <a:gd name="connsiteX131" fmla="*/ 5908299 w 8346699"/>
              <a:gd name="connsiteY131" fmla="*/ 2641600 h 3246967"/>
              <a:gd name="connsiteX132" fmla="*/ 6543299 w 8346699"/>
              <a:gd name="connsiteY132" fmla="*/ 2628900 h 3246967"/>
              <a:gd name="connsiteX133" fmla="*/ 6682999 w 8346699"/>
              <a:gd name="connsiteY133" fmla="*/ 2603500 h 3246967"/>
              <a:gd name="connsiteX134" fmla="*/ 6771899 w 8346699"/>
              <a:gd name="connsiteY134" fmla="*/ 2590800 h 3246967"/>
              <a:gd name="connsiteX135" fmla="*/ 6835399 w 8346699"/>
              <a:gd name="connsiteY135" fmla="*/ 2603500 h 3246967"/>
              <a:gd name="connsiteX136" fmla="*/ 6809999 w 8346699"/>
              <a:gd name="connsiteY136" fmla="*/ 2641600 h 3246967"/>
              <a:gd name="connsiteX137" fmla="*/ 6771899 w 8346699"/>
              <a:gd name="connsiteY137" fmla="*/ 2654300 h 3246967"/>
              <a:gd name="connsiteX138" fmla="*/ 7051299 w 8346699"/>
              <a:gd name="connsiteY138" fmla="*/ 2641600 h 3246967"/>
              <a:gd name="connsiteX139" fmla="*/ 7076699 w 8346699"/>
              <a:gd name="connsiteY139" fmla="*/ 2603500 h 3246967"/>
              <a:gd name="connsiteX140" fmla="*/ 7114799 w 8346699"/>
              <a:gd name="connsiteY140" fmla="*/ 2578100 h 3246967"/>
              <a:gd name="connsiteX141" fmla="*/ 7127499 w 8346699"/>
              <a:gd name="connsiteY141" fmla="*/ 2540000 h 3246967"/>
              <a:gd name="connsiteX142" fmla="*/ 7216399 w 8346699"/>
              <a:gd name="connsiteY142" fmla="*/ 2425700 h 3246967"/>
              <a:gd name="connsiteX143" fmla="*/ 7254499 w 8346699"/>
              <a:gd name="connsiteY143" fmla="*/ 2349500 h 3246967"/>
              <a:gd name="connsiteX144" fmla="*/ 7343399 w 8346699"/>
              <a:gd name="connsiteY144" fmla="*/ 2286000 h 3246967"/>
              <a:gd name="connsiteX145" fmla="*/ 7394199 w 8346699"/>
              <a:gd name="connsiteY145" fmla="*/ 2247900 h 3246967"/>
              <a:gd name="connsiteX146" fmla="*/ 7470399 w 8346699"/>
              <a:gd name="connsiteY146" fmla="*/ 2184400 h 3246967"/>
              <a:gd name="connsiteX147" fmla="*/ 7508499 w 8346699"/>
              <a:gd name="connsiteY147" fmla="*/ 2171700 h 3246967"/>
              <a:gd name="connsiteX148" fmla="*/ 7610099 w 8346699"/>
              <a:gd name="connsiteY148" fmla="*/ 2133600 h 3246967"/>
              <a:gd name="connsiteX149" fmla="*/ 7635499 w 8346699"/>
              <a:gd name="connsiteY149" fmla="*/ 2095500 h 3246967"/>
              <a:gd name="connsiteX150" fmla="*/ 7686299 w 8346699"/>
              <a:gd name="connsiteY150" fmla="*/ 2082800 h 3246967"/>
              <a:gd name="connsiteX151" fmla="*/ 7724399 w 8346699"/>
              <a:gd name="connsiteY151" fmla="*/ 2057400 h 3246967"/>
              <a:gd name="connsiteX152" fmla="*/ 7762499 w 8346699"/>
              <a:gd name="connsiteY152" fmla="*/ 2044700 h 3246967"/>
              <a:gd name="connsiteX153" fmla="*/ 7800599 w 8346699"/>
              <a:gd name="connsiteY153" fmla="*/ 2019300 h 3246967"/>
              <a:gd name="connsiteX154" fmla="*/ 7838699 w 8346699"/>
              <a:gd name="connsiteY154" fmla="*/ 1981200 h 3246967"/>
              <a:gd name="connsiteX155" fmla="*/ 7940299 w 8346699"/>
              <a:gd name="connsiteY155" fmla="*/ 1943100 h 3246967"/>
              <a:gd name="connsiteX156" fmla="*/ 7978399 w 8346699"/>
              <a:gd name="connsiteY156" fmla="*/ 1905000 h 3246967"/>
              <a:gd name="connsiteX157" fmla="*/ 8079999 w 8346699"/>
              <a:gd name="connsiteY157" fmla="*/ 1854200 h 3246967"/>
              <a:gd name="connsiteX158" fmla="*/ 8105399 w 8346699"/>
              <a:gd name="connsiteY158" fmla="*/ 1816100 h 3246967"/>
              <a:gd name="connsiteX159" fmla="*/ 8156199 w 8346699"/>
              <a:gd name="connsiteY159" fmla="*/ 1803400 h 3246967"/>
              <a:gd name="connsiteX160" fmla="*/ 8346699 w 8346699"/>
              <a:gd name="connsiteY160" fmla="*/ 1765300 h 3246967"/>
              <a:gd name="connsiteX161" fmla="*/ 8283199 w 8346699"/>
              <a:gd name="connsiteY161" fmla="*/ 1752600 h 3246967"/>
              <a:gd name="connsiteX162" fmla="*/ 8245099 w 8346699"/>
              <a:gd name="connsiteY162" fmla="*/ 1739900 h 3246967"/>
              <a:gd name="connsiteX163" fmla="*/ 8156199 w 8346699"/>
              <a:gd name="connsiteY163" fmla="*/ 1727200 h 3246967"/>
              <a:gd name="connsiteX164" fmla="*/ 8079999 w 8346699"/>
              <a:gd name="connsiteY164" fmla="*/ 1714500 h 3246967"/>
              <a:gd name="connsiteX165" fmla="*/ 7889499 w 8346699"/>
              <a:gd name="connsiteY165" fmla="*/ 1727200 h 3246967"/>
              <a:gd name="connsiteX166" fmla="*/ 7851399 w 8346699"/>
              <a:gd name="connsiteY166" fmla="*/ 1752600 h 3246967"/>
              <a:gd name="connsiteX167" fmla="*/ 7813299 w 8346699"/>
              <a:gd name="connsiteY167" fmla="*/ 1765300 h 3246967"/>
              <a:gd name="connsiteX168" fmla="*/ 7737099 w 8346699"/>
              <a:gd name="connsiteY168" fmla="*/ 1803400 h 3246967"/>
              <a:gd name="connsiteX169" fmla="*/ 7622799 w 8346699"/>
              <a:gd name="connsiteY169" fmla="*/ 1905000 h 3246967"/>
              <a:gd name="connsiteX170" fmla="*/ 7521199 w 8346699"/>
              <a:gd name="connsiteY170" fmla="*/ 2057400 h 3246967"/>
              <a:gd name="connsiteX171" fmla="*/ 7495799 w 8346699"/>
              <a:gd name="connsiteY171" fmla="*/ 2095500 h 3246967"/>
              <a:gd name="connsiteX172" fmla="*/ 7406899 w 8346699"/>
              <a:gd name="connsiteY172" fmla="*/ 2171700 h 3246967"/>
              <a:gd name="connsiteX173" fmla="*/ 7368799 w 8346699"/>
              <a:gd name="connsiteY173" fmla="*/ 2197100 h 3246967"/>
              <a:gd name="connsiteX174" fmla="*/ 7292599 w 8346699"/>
              <a:gd name="connsiteY174" fmla="*/ 2247900 h 3246967"/>
              <a:gd name="connsiteX175" fmla="*/ 7216399 w 8346699"/>
              <a:gd name="connsiteY175" fmla="*/ 2324100 h 3246967"/>
              <a:gd name="connsiteX176" fmla="*/ 7178299 w 8346699"/>
              <a:gd name="connsiteY176" fmla="*/ 2362200 h 3246967"/>
              <a:gd name="connsiteX177" fmla="*/ 7140199 w 8346699"/>
              <a:gd name="connsiteY177" fmla="*/ 2413000 h 3246967"/>
              <a:gd name="connsiteX178" fmla="*/ 7051299 w 8346699"/>
              <a:gd name="connsiteY178" fmla="*/ 2527300 h 3246967"/>
              <a:gd name="connsiteX179" fmla="*/ 7000499 w 8346699"/>
              <a:gd name="connsiteY179" fmla="*/ 2540000 h 3246967"/>
              <a:gd name="connsiteX180" fmla="*/ 6619499 w 8346699"/>
              <a:gd name="connsiteY180" fmla="*/ 2552700 h 3246967"/>
              <a:gd name="connsiteX181" fmla="*/ 6568699 w 8346699"/>
              <a:gd name="connsiteY181" fmla="*/ 2540000 h 3246967"/>
              <a:gd name="connsiteX182" fmla="*/ 6301999 w 8346699"/>
              <a:gd name="connsiteY182" fmla="*/ 2514600 h 3246967"/>
              <a:gd name="connsiteX183" fmla="*/ 6225799 w 8346699"/>
              <a:gd name="connsiteY183" fmla="*/ 2501900 h 3246967"/>
              <a:gd name="connsiteX184" fmla="*/ 6149599 w 8346699"/>
              <a:gd name="connsiteY184" fmla="*/ 2476500 h 3246967"/>
              <a:gd name="connsiteX185" fmla="*/ 6022599 w 8346699"/>
              <a:gd name="connsiteY185" fmla="*/ 2438400 h 3246967"/>
              <a:gd name="connsiteX186" fmla="*/ 5984499 w 8346699"/>
              <a:gd name="connsiteY186" fmla="*/ 2413000 h 3246967"/>
              <a:gd name="connsiteX187" fmla="*/ 5933699 w 8346699"/>
              <a:gd name="connsiteY187" fmla="*/ 2400300 h 3246967"/>
              <a:gd name="connsiteX188" fmla="*/ 5832099 w 8346699"/>
              <a:gd name="connsiteY188" fmla="*/ 2349500 h 3246967"/>
              <a:gd name="connsiteX189" fmla="*/ 5806699 w 8346699"/>
              <a:gd name="connsiteY189" fmla="*/ 2311400 h 3246967"/>
              <a:gd name="connsiteX190" fmla="*/ 5768599 w 8346699"/>
              <a:gd name="connsiteY190" fmla="*/ 2273300 h 3246967"/>
              <a:gd name="connsiteX191" fmla="*/ 5755899 w 8346699"/>
              <a:gd name="connsiteY191" fmla="*/ 2235200 h 3246967"/>
              <a:gd name="connsiteX192" fmla="*/ 5692399 w 8346699"/>
              <a:gd name="connsiteY192" fmla="*/ 2171700 h 3246967"/>
              <a:gd name="connsiteX193" fmla="*/ 5641599 w 8346699"/>
              <a:gd name="connsiteY193" fmla="*/ 2095500 h 3246967"/>
              <a:gd name="connsiteX194" fmla="*/ 5616199 w 8346699"/>
              <a:gd name="connsiteY194" fmla="*/ 2057400 h 3246967"/>
              <a:gd name="connsiteX195" fmla="*/ 5387599 w 8346699"/>
              <a:gd name="connsiteY195" fmla="*/ 2044700 h 3246967"/>
              <a:gd name="connsiteX196" fmla="*/ 5324099 w 8346699"/>
              <a:gd name="connsiteY196" fmla="*/ 2019300 h 3246967"/>
              <a:gd name="connsiteX197" fmla="*/ 5235199 w 8346699"/>
              <a:gd name="connsiteY197" fmla="*/ 2006600 h 3246967"/>
              <a:gd name="connsiteX198" fmla="*/ 5158999 w 8346699"/>
              <a:gd name="connsiteY198" fmla="*/ 1943100 h 3246967"/>
              <a:gd name="connsiteX199" fmla="*/ 5120899 w 8346699"/>
              <a:gd name="connsiteY199" fmla="*/ 1917700 h 3246967"/>
              <a:gd name="connsiteX200" fmla="*/ 5095499 w 8346699"/>
              <a:gd name="connsiteY200" fmla="*/ 1866900 h 3246967"/>
              <a:gd name="connsiteX201" fmla="*/ 5082799 w 8346699"/>
              <a:gd name="connsiteY201" fmla="*/ 1816100 h 3246967"/>
              <a:gd name="connsiteX202" fmla="*/ 5057399 w 8346699"/>
              <a:gd name="connsiteY202" fmla="*/ 1752600 h 3246967"/>
              <a:gd name="connsiteX203" fmla="*/ 5044699 w 8346699"/>
              <a:gd name="connsiteY203" fmla="*/ 1511300 h 3246967"/>
              <a:gd name="connsiteX204" fmla="*/ 5031999 w 8346699"/>
              <a:gd name="connsiteY204" fmla="*/ 1422400 h 3246967"/>
              <a:gd name="connsiteX205" fmla="*/ 5019299 w 8346699"/>
              <a:gd name="connsiteY205" fmla="*/ 1270000 h 3246967"/>
              <a:gd name="connsiteX206" fmla="*/ 4993899 w 8346699"/>
              <a:gd name="connsiteY206" fmla="*/ 1104900 h 3246967"/>
              <a:gd name="connsiteX207" fmla="*/ 4930399 w 8346699"/>
              <a:gd name="connsiteY207" fmla="*/ 1028700 h 3246967"/>
              <a:gd name="connsiteX208" fmla="*/ 4841499 w 8346699"/>
              <a:gd name="connsiteY208" fmla="*/ 927100 h 3246967"/>
              <a:gd name="connsiteX209" fmla="*/ 4790699 w 8346699"/>
              <a:gd name="connsiteY209" fmla="*/ 876300 h 3246967"/>
              <a:gd name="connsiteX210" fmla="*/ 4765299 w 8346699"/>
              <a:gd name="connsiteY210" fmla="*/ 838200 h 3246967"/>
              <a:gd name="connsiteX211" fmla="*/ 4638299 w 8346699"/>
              <a:gd name="connsiteY211" fmla="*/ 800100 h 3246967"/>
              <a:gd name="connsiteX212" fmla="*/ 4511299 w 8346699"/>
              <a:gd name="connsiteY212" fmla="*/ 812800 h 3246967"/>
              <a:gd name="connsiteX213" fmla="*/ 4473199 w 8346699"/>
              <a:gd name="connsiteY213" fmla="*/ 825500 h 3246967"/>
              <a:gd name="connsiteX214" fmla="*/ 4409699 w 8346699"/>
              <a:gd name="connsiteY214" fmla="*/ 901700 h 3246967"/>
              <a:gd name="connsiteX215" fmla="*/ 4396999 w 8346699"/>
              <a:gd name="connsiteY215" fmla="*/ 939800 h 3246967"/>
              <a:gd name="connsiteX216" fmla="*/ 4371599 w 8346699"/>
              <a:gd name="connsiteY216" fmla="*/ 977900 h 3246967"/>
              <a:gd name="connsiteX217" fmla="*/ 4320799 w 8346699"/>
              <a:gd name="connsiteY217" fmla="*/ 1092200 h 3246967"/>
              <a:gd name="connsiteX218" fmla="*/ 4308099 w 8346699"/>
              <a:gd name="connsiteY218" fmla="*/ 1155700 h 3246967"/>
              <a:gd name="connsiteX219" fmla="*/ 4282699 w 8346699"/>
              <a:gd name="connsiteY219" fmla="*/ 1308100 h 3246967"/>
              <a:gd name="connsiteX220" fmla="*/ 4269999 w 8346699"/>
              <a:gd name="connsiteY220" fmla="*/ 1346200 h 3246967"/>
              <a:gd name="connsiteX221" fmla="*/ 4244599 w 8346699"/>
              <a:gd name="connsiteY221" fmla="*/ 1384300 h 3246967"/>
              <a:gd name="connsiteX222" fmla="*/ 4231899 w 8346699"/>
              <a:gd name="connsiteY222" fmla="*/ 1447800 h 3246967"/>
              <a:gd name="connsiteX223" fmla="*/ 4219199 w 8346699"/>
              <a:gd name="connsiteY223" fmla="*/ 1524000 h 3246967"/>
              <a:gd name="connsiteX224" fmla="*/ 4193799 w 8346699"/>
              <a:gd name="connsiteY224" fmla="*/ 1600200 h 3246967"/>
              <a:gd name="connsiteX225" fmla="*/ 4181099 w 8346699"/>
              <a:gd name="connsiteY225" fmla="*/ 1651000 h 3246967"/>
              <a:gd name="connsiteX226" fmla="*/ 4155699 w 8346699"/>
              <a:gd name="connsiteY226" fmla="*/ 1816100 h 3246967"/>
              <a:gd name="connsiteX227" fmla="*/ 4142999 w 8346699"/>
              <a:gd name="connsiteY227" fmla="*/ 1854200 h 3246967"/>
              <a:gd name="connsiteX228" fmla="*/ 4130299 w 8346699"/>
              <a:gd name="connsiteY228" fmla="*/ 1905000 h 3246967"/>
              <a:gd name="connsiteX229" fmla="*/ 4104899 w 8346699"/>
              <a:gd name="connsiteY229" fmla="*/ 2070100 h 3246967"/>
              <a:gd name="connsiteX230" fmla="*/ 4092199 w 8346699"/>
              <a:gd name="connsiteY230" fmla="*/ 2108200 h 3246967"/>
              <a:gd name="connsiteX231" fmla="*/ 4015999 w 8346699"/>
              <a:gd name="connsiteY231" fmla="*/ 2184400 h 3246967"/>
              <a:gd name="connsiteX232" fmla="*/ 3939799 w 8346699"/>
              <a:gd name="connsiteY232" fmla="*/ 2235200 h 3246967"/>
              <a:gd name="connsiteX233" fmla="*/ 3901699 w 8346699"/>
              <a:gd name="connsiteY233" fmla="*/ 2197100 h 3246967"/>
              <a:gd name="connsiteX234" fmla="*/ 3838199 w 8346699"/>
              <a:gd name="connsiteY234" fmla="*/ 2108200 h 3246967"/>
              <a:gd name="connsiteX235" fmla="*/ 3800099 w 8346699"/>
              <a:gd name="connsiteY235" fmla="*/ 2006600 h 3246967"/>
              <a:gd name="connsiteX236" fmla="*/ 3787399 w 8346699"/>
              <a:gd name="connsiteY236" fmla="*/ 1955800 h 3246967"/>
              <a:gd name="connsiteX237" fmla="*/ 3749299 w 8346699"/>
              <a:gd name="connsiteY237" fmla="*/ 1917700 h 3246967"/>
              <a:gd name="connsiteX238" fmla="*/ 3685799 w 8346699"/>
              <a:gd name="connsiteY238" fmla="*/ 1841500 h 3246967"/>
              <a:gd name="connsiteX239" fmla="*/ 3673099 w 8346699"/>
              <a:gd name="connsiteY239" fmla="*/ 1803400 h 3246967"/>
              <a:gd name="connsiteX240" fmla="*/ 3634999 w 8346699"/>
              <a:gd name="connsiteY240" fmla="*/ 1790700 h 3246967"/>
              <a:gd name="connsiteX241" fmla="*/ 3596899 w 8346699"/>
              <a:gd name="connsiteY241" fmla="*/ 1752600 h 3246967"/>
              <a:gd name="connsiteX242" fmla="*/ 3546099 w 8346699"/>
              <a:gd name="connsiteY242" fmla="*/ 1676400 h 3246967"/>
              <a:gd name="connsiteX243" fmla="*/ 3533399 w 8346699"/>
              <a:gd name="connsiteY243" fmla="*/ 1638300 h 3246967"/>
              <a:gd name="connsiteX244" fmla="*/ 3495299 w 8346699"/>
              <a:gd name="connsiteY244" fmla="*/ 1587500 h 3246967"/>
              <a:gd name="connsiteX245" fmla="*/ 3457199 w 8346699"/>
              <a:gd name="connsiteY245" fmla="*/ 1485900 h 3246967"/>
              <a:gd name="connsiteX246" fmla="*/ 3419099 w 8346699"/>
              <a:gd name="connsiteY246" fmla="*/ 1422400 h 3246967"/>
              <a:gd name="connsiteX247" fmla="*/ 3380999 w 8346699"/>
              <a:gd name="connsiteY247" fmla="*/ 1320800 h 3246967"/>
              <a:gd name="connsiteX248" fmla="*/ 3317499 w 8346699"/>
              <a:gd name="connsiteY248" fmla="*/ 1193800 h 3246967"/>
              <a:gd name="connsiteX249" fmla="*/ 3203199 w 8346699"/>
              <a:gd name="connsiteY249" fmla="*/ 1143000 h 3246967"/>
              <a:gd name="connsiteX250" fmla="*/ 3165099 w 8346699"/>
              <a:gd name="connsiteY250" fmla="*/ 1130300 h 3246967"/>
              <a:gd name="connsiteX251" fmla="*/ 3012699 w 8346699"/>
              <a:gd name="connsiteY251" fmla="*/ 1168400 h 3246967"/>
              <a:gd name="connsiteX252" fmla="*/ 2974599 w 8346699"/>
              <a:gd name="connsiteY252" fmla="*/ 1193800 h 3246967"/>
              <a:gd name="connsiteX253" fmla="*/ 2923799 w 8346699"/>
              <a:gd name="connsiteY253" fmla="*/ 1219200 h 3246967"/>
              <a:gd name="connsiteX254" fmla="*/ 2885699 w 8346699"/>
              <a:gd name="connsiteY254" fmla="*/ 1244600 h 3246967"/>
              <a:gd name="connsiteX255" fmla="*/ 2834899 w 8346699"/>
              <a:gd name="connsiteY255" fmla="*/ 1257300 h 3246967"/>
              <a:gd name="connsiteX256" fmla="*/ 2796799 w 8346699"/>
              <a:gd name="connsiteY256" fmla="*/ 1308100 h 3246967"/>
              <a:gd name="connsiteX257" fmla="*/ 2758699 w 8346699"/>
              <a:gd name="connsiteY257" fmla="*/ 1320800 h 3246967"/>
              <a:gd name="connsiteX258" fmla="*/ 2733299 w 8346699"/>
              <a:gd name="connsiteY258" fmla="*/ 1358900 h 3246967"/>
              <a:gd name="connsiteX259" fmla="*/ 2657099 w 8346699"/>
              <a:gd name="connsiteY259" fmla="*/ 1435100 h 3246967"/>
              <a:gd name="connsiteX260" fmla="*/ 2631699 w 8346699"/>
              <a:gd name="connsiteY260" fmla="*/ 1498600 h 3246967"/>
              <a:gd name="connsiteX261" fmla="*/ 2618999 w 8346699"/>
              <a:gd name="connsiteY261" fmla="*/ 1562100 h 3246967"/>
              <a:gd name="connsiteX262" fmla="*/ 2580899 w 8346699"/>
              <a:gd name="connsiteY262" fmla="*/ 1612900 h 3246967"/>
              <a:gd name="connsiteX263" fmla="*/ 2542799 w 8346699"/>
              <a:gd name="connsiteY263" fmla="*/ 1689100 h 3246967"/>
              <a:gd name="connsiteX264" fmla="*/ 2517399 w 8346699"/>
              <a:gd name="connsiteY264" fmla="*/ 1828800 h 3246967"/>
              <a:gd name="connsiteX265" fmla="*/ 2504699 w 8346699"/>
              <a:gd name="connsiteY265" fmla="*/ 1866900 h 3246967"/>
              <a:gd name="connsiteX266" fmla="*/ 2491999 w 8346699"/>
              <a:gd name="connsiteY266" fmla="*/ 1943100 h 3246967"/>
              <a:gd name="connsiteX267" fmla="*/ 2466599 w 8346699"/>
              <a:gd name="connsiteY267" fmla="*/ 1981200 h 3246967"/>
              <a:gd name="connsiteX268" fmla="*/ 2441199 w 8346699"/>
              <a:gd name="connsiteY268" fmla="*/ 2057400 h 3246967"/>
              <a:gd name="connsiteX269" fmla="*/ 2390399 w 8346699"/>
              <a:gd name="connsiteY269" fmla="*/ 2146300 h 3246967"/>
              <a:gd name="connsiteX270" fmla="*/ 2352299 w 8346699"/>
              <a:gd name="connsiteY270" fmla="*/ 2222500 h 3246967"/>
              <a:gd name="connsiteX271" fmla="*/ 2326899 w 8346699"/>
              <a:gd name="connsiteY271" fmla="*/ 2273300 h 3246967"/>
              <a:gd name="connsiteX272" fmla="*/ 2250699 w 8346699"/>
              <a:gd name="connsiteY272" fmla="*/ 2336800 h 3246967"/>
              <a:gd name="connsiteX273" fmla="*/ 2237999 w 8346699"/>
              <a:gd name="connsiteY273" fmla="*/ 2374900 h 3246967"/>
              <a:gd name="connsiteX274" fmla="*/ 2149099 w 8346699"/>
              <a:gd name="connsiteY274" fmla="*/ 2438400 h 3246967"/>
              <a:gd name="connsiteX275" fmla="*/ 2072899 w 8346699"/>
              <a:gd name="connsiteY275" fmla="*/ 2501900 h 3246967"/>
              <a:gd name="connsiteX276" fmla="*/ 1996699 w 8346699"/>
              <a:gd name="connsiteY276" fmla="*/ 2527300 h 3246967"/>
              <a:gd name="connsiteX277" fmla="*/ 1945899 w 8346699"/>
              <a:gd name="connsiteY277" fmla="*/ 2552700 h 3246967"/>
              <a:gd name="connsiteX278" fmla="*/ 1844299 w 8346699"/>
              <a:gd name="connsiteY278" fmla="*/ 2565400 h 3246967"/>
              <a:gd name="connsiteX279" fmla="*/ 1628399 w 8346699"/>
              <a:gd name="connsiteY279" fmla="*/ 2552700 h 3246967"/>
              <a:gd name="connsiteX280" fmla="*/ 1552199 w 8346699"/>
              <a:gd name="connsiteY280" fmla="*/ 2489200 h 3246967"/>
              <a:gd name="connsiteX281" fmla="*/ 1488699 w 8346699"/>
              <a:gd name="connsiteY281" fmla="*/ 2374900 h 3246967"/>
              <a:gd name="connsiteX282" fmla="*/ 1475999 w 8346699"/>
              <a:gd name="connsiteY282" fmla="*/ 2311400 h 3246967"/>
              <a:gd name="connsiteX283" fmla="*/ 1450599 w 8346699"/>
              <a:gd name="connsiteY283" fmla="*/ 2273300 h 3246967"/>
              <a:gd name="connsiteX284" fmla="*/ 1412499 w 8346699"/>
              <a:gd name="connsiteY284" fmla="*/ 2197100 h 3246967"/>
              <a:gd name="connsiteX285" fmla="*/ 1399799 w 8346699"/>
              <a:gd name="connsiteY285" fmla="*/ 2019300 h 3246967"/>
              <a:gd name="connsiteX286" fmla="*/ 1374399 w 8346699"/>
              <a:gd name="connsiteY286" fmla="*/ 1943100 h 3246967"/>
              <a:gd name="connsiteX287" fmla="*/ 1361699 w 8346699"/>
              <a:gd name="connsiteY287" fmla="*/ 1752600 h 3246967"/>
              <a:gd name="connsiteX288" fmla="*/ 1336299 w 8346699"/>
              <a:gd name="connsiteY288" fmla="*/ 1651000 h 3246967"/>
              <a:gd name="connsiteX289" fmla="*/ 1298199 w 8346699"/>
              <a:gd name="connsiteY289" fmla="*/ 1498600 h 3246967"/>
              <a:gd name="connsiteX290" fmla="*/ 1272799 w 8346699"/>
              <a:gd name="connsiteY290" fmla="*/ 1435100 h 3246967"/>
              <a:gd name="connsiteX291" fmla="*/ 1260099 w 8346699"/>
              <a:gd name="connsiteY291" fmla="*/ 1397000 h 3246967"/>
              <a:gd name="connsiteX292" fmla="*/ 1196599 w 8346699"/>
              <a:gd name="connsiteY292" fmla="*/ 1320800 h 3246967"/>
              <a:gd name="connsiteX293" fmla="*/ 1171199 w 8346699"/>
              <a:gd name="connsiteY293" fmla="*/ 1282700 h 3246967"/>
              <a:gd name="connsiteX294" fmla="*/ 1094999 w 8346699"/>
              <a:gd name="connsiteY294" fmla="*/ 1206500 h 3246967"/>
              <a:gd name="connsiteX295" fmla="*/ 1056899 w 8346699"/>
              <a:gd name="connsiteY295" fmla="*/ 1104900 h 3246967"/>
              <a:gd name="connsiteX296" fmla="*/ 1044199 w 8346699"/>
              <a:gd name="connsiteY296" fmla="*/ 1066800 h 3246967"/>
              <a:gd name="connsiteX297" fmla="*/ 1006099 w 8346699"/>
              <a:gd name="connsiteY297" fmla="*/ 1016000 h 3246967"/>
              <a:gd name="connsiteX298" fmla="*/ 980699 w 8346699"/>
              <a:gd name="connsiteY298" fmla="*/ 952500 h 3246967"/>
              <a:gd name="connsiteX299" fmla="*/ 942599 w 8346699"/>
              <a:gd name="connsiteY299" fmla="*/ 863600 h 3246967"/>
              <a:gd name="connsiteX300" fmla="*/ 904499 w 8346699"/>
              <a:gd name="connsiteY300" fmla="*/ 647700 h 3246967"/>
              <a:gd name="connsiteX301" fmla="*/ 891799 w 8346699"/>
              <a:gd name="connsiteY301" fmla="*/ 609600 h 3246967"/>
              <a:gd name="connsiteX302" fmla="*/ 828299 w 8346699"/>
              <a:gd name="connsiteY302" fmla="*/ 533400 h 3246967"/>
              <a:gd name="connsiteX303" fmla="*/ 815599 w 8346699"/>
              <a:gd name="connsiteY303" fmla="*/ 495300 h 3246967"/>
              <a:gd name="connsiteX304" fmla="*/ 726699 w 8346699"/>
              <a:gd name="connsiteY304" fmla="*/ 419100 h 3246967"/>
              <a:gd name="connsiteX305" fmla="*/ 650499 w 8346699"/>
              <a:gd name="connsiteY305" fmla="*/ 368300 h 3246967"/>
              <a:gd name="connsiteX306" fmla="*/ 574299 w 8346699"/>
              <a:gd name="connsiteY306" fmla="*/ 342900 h 3246967"/>
              <a:gd name="connsiteX307" fmla="*/ 536199 w 8346699"/>
              <a:gd name="connsiteY307" fmla="*/ 330200 h 3246967"/>
              <a:gd name="connsiteX308" fmla="*/ 447299 w 8346699"/>
              <a:gd name="connsiteY308" fmla="*/ 266700 h 3246967"/>
              <a:gd name="connsiteX309" fmla="*/ 396499 w 8346699"/>
              <a:gd name="connsiteY309" fmla="*/ 241300 h 3246967"/>
              <a:gd name="connsiteX310" fmla="*/ 358399 w 8346699"/>
              <a:gd name="connsiteY310" fmla="*/ 215900 h 3246967"/>
              <a:gd name="connsiteX311" fmla="*/ 307599 w 8346699"/>
              <a:gd name="connsiteY311" fmla="*/ 190500 h 3246967"/>
              <a:gd name="connsiteX312" fmla="*/ 218699 w 8346699"/>
              <a:gd name="connsiteY312" fmla="*/ 127000 h 3246967"/>
              <a:gd name="connsiteX313" fmla="*/ 180599 w 8346699"/>
              <a:gd name="connsiteY313" fmla="*/ 114300 h 3246967"/>
              <a:gd name="connsiteX314" fmla="*/ 129799 w 8346699"/>
              <a:gd name="connsiteY314" fmla="*/ 38100 h 3246967"/>
              <a:gd name="connsiteX315" fmla="*/ 2799 w 8346699"/>
              <a:gd name="connsiteY31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195665 w 8346699"/>
              <a:gd name="connsiteY26" fmla="*/ 3149600 h 3246967"/>
              <a:gd name="connsiteX27" fmla="*/ 2098299 w 8346699"/>
              <a:gd name="connsiteY27" fmla="*/ 3107267 h 3246967"/>
              <a:gd name="connsiteX28" fmla="*/ 2669799 w 8346699"/>
              <a:gd name="connsiteY28" fmla="*/ 3162300 h 3246967"/>
              <a:gd name="connsiteX29" fmla="*/ 2885699 w 8346699"/>
              <a:gd name="connsiteY29" fmla="*/ 3175000 h 3246967"/>
              <a:gd name="connsiteX30" fmla="*/ 3406399 w 8346699"/>
              <a:gd name="connsiteY30" fmla="*/ 3149600 h 3246967"/>
              <a:gd name="connsiteX31" fmla="*/ 3533399 w 8346699"/>
              <a:gd name="connsiteY31" fmla="*/ 3124200 h 3246967"/>
              <a:gd name="connsiteX32" fmla="*/ 3609599 w 8346699"/>
              <a:gd name="connsiteY32" fmla="*/ 3098800 h 3246967"/>
              <a:gd name="connsiteX33" fmla="*/ 4104899 w 8346699"/>
              <a:gd name="connsiteY33" fmla="*/ 3073400 h 3246967"/>
              <a:gd name="connsiteX34" fmla="*/ 4282699 w 8346699"/>
              <a:gd name="connsiteY34" fmla="*/ 3048000 h 3246967"/>
              <a:gd name="connsiteX35" fmla="*/ 4358899 w 8346699"/>
              <a:gd name="connsiteY35" fmla="*/ 3035300 h 3246967"/>
              <a:gd name="connsiteX36" fmla="*/ 4435099 w 8346699"/>
              <a:gd name="connsiteY36" fmla="*/ 3009900 h 3246967"/>
              <a:gd name="connsiteX37" fmla="*/ 5044699 w 8346699"/>
              <a:gd name="connsiteY37" fmla="*/ 3022600 h 3246967"/>
              <a:gd name="connsiteX38" fmla="*/ 5120899 w 8346699"/>
              <a:gd name="connsiteY38" fmla="*/ 3048000 h 3246967"/>
              <a:gd name="connsiteX39" fmla="*/ 5273299 w 8346699"/>
              <a:gd name="connsiteY39" fmla="*/ 3060700 h 3246967"/>
              <a:gd name="connsiteX40" fmla="*/ 5451099 w 8346699"/>
              <a:gd name="connsiteY40" fmla="*/ 3086100 h 3246967"/>
              <a:gd name="connsiteX41" fmla="*/ 5819399 w 8346699"/>
              <a:gd name="connsiteY41" fmla="*/ 3098800 h 3246967"/>
              <a:gd name="connsiteX42" fmla="*/ 6225799 w 8346699"/>
              <a:gd name="connsiteY42" fmla="*/ 3124200 h 3246967"/>
              <a:gd name="connsiteX43" fmla="*/ 6301999 w 8346699"/>
              <a:gd name="connsiteY43" fmla="*/ 3187700 h 3246967"/>
              <a:gd name="connsiteX44" fmla="*/ 6759199 w 8346699"/>
              <a:gd name="connsiteY44" fmla="*/ 3175000 h 3246967"/>
              <a:gd name="connsiteX45" fmla="*/ 6809999 w 8346699"/>
              <a:gd name="connsiteY45" fmla="*/ 3149600 h 3246967"/>
              <a:gd name="connsiteX46" fmla="*/ 6873499 w 8346699"/>
              <a:gd name="connsiteY46" fmla="*/ 3136900 h 3246967"/>
              <a:gd name="connsiteX47" fmla="*/ 6784599 w 8346699"/>
              <a:gd name="connsiteY47" fmla="*/ 3098800 h 3246967"/>
              <a:gd name="connsiteX48" fmla="*/ 6644899 w 8346699"/>
              <a:gd name="connsiteY48" fmla="*/ 3086100 h 3246967"/>
              <a:gd name="connsiteX49" fmla="*/ 6543299 w 8346699"/>
              <a:gd name="connsiteY49" fmla="*/ 3073400 h 3246967"/>
              <a:gd name="connsiteX50" fmla="*/ 6276599 w 8346699"/>
              <a:gd name="connsiteY50" fmla="*/ 3048000 h 3246967"/>
              <a:gd name="connsiteX51" fmla="*/ 6225799 w 8346699"/>
              <a:gd name="connsiteY51" fmla="*/ 3022600 h 3246967"/>
              <a:gd name="connsiteX52" fmla="*/ 6301999 w 8346699"/>
              <a:gd name="connsiteY52" fmla="*/ 2971800 h 3246967"/>
              <a:gd name="connsiteX53" fmla="*/ 6479799 w 8346699"/>
              <a:gd name="connsiteY53" fmla="*/ 2946400 h 3246967"/>
              <a:gd name="connsiteX54" fmla="*/ 6594099 w 8346699"/>
              <a:gd name="connsiteY54" fmla="*/ 2908300 h 3246967"/>
              <a:gd name="connsiteX55" fmla="*/ 6644899 w 8346699"/>
              <a:gd name="connsiteY55" fmla="*/ 2895600 h 3246967"/>
              <a:gd name="connsiteX56" fmla="*/ 5946399 w 8346699"/>
              <a:gd name="connsiteY56" fmla="*/ 2870200 h 3246967"/>
              <a:gd name="connsiteX57" fmla="*/ 5857499 w 8346699"/>
              <a:gd name="connsiteY57" fmla="*/ 2857500 h 3246967"/>
              <a:gd name="connsiteX58" fmla="*/ 5666999 w 8346699"/>
              <a:gd name="connsiteY58" fmla="*/ 2844800 h 3246967"/>
              <a:gd name="connsiteX59" fmla="*/ 5209799 w 8346699"/>
              <a:gd name="connsiteY59" fmla="*/ 2832100 h 3246967"/>
              <a:gd name="connsiteX60" fmla="*/ 5146299 w 8346699"/>
              <a:gd name="connsiteY60" fmla="*/ 2819400 h 3246967"/>
              <a:gd name="connsiteX61" fmla="*/ 5108199 w 8346699"/>
              <a:gd name="connsiteY61" fmla="*/ 2806700 h 3246967"/>
              <a:gd name="connsiteX62" fmla="*/ 4587499 w 8346699"/>
              <a:gd name="connsiteY62" fmla="*/ 2819400 h 3246967"/>
              <a:gd name="connsiteX63" fmla="*/ 4485899 w 8346699"/>
              <a:gd name="connsiteY63" fmla="*/ 2832100 h 3246967"/>
              <a:gd name="connsiteX64" fmla="*/ 4244599 w 8346699"/>
              <a:gd name="connsiteY64" fmla="*/ 2870200 h 3246967"/>
              <a:gd name="connsiteX65" fmla="*/ 4028699 w 8346699"/>
              <a:gd name="connsiteY65" fmla="*/ 2882900 h 3246967"/>
              <a:gd name="connsiteX66" fmla="*/ 3520699 w 8346699"/>
              <a:gd name="connsiteY66" fmla="*/ 2870200 h 3246967"/>
              <a:gd name="connsiteX67" fmla="*/ 3482599 w 8346699"/>
              <a:gd name="connsiteY67" fmla="*/ 2857500 h 3246967"/>
              <a:gd name="connsiteX68" fmla="*/ 3355599 w 8346699"/>
              <a:gd name="connsiteY68" fmla="*/ 2870200 h 3246967"/>
              <a:gd name="connsiteX69" fmla="*/ 3330199 w 8346699"/>
              <a:gd name="connsiteY69" fmla="*/ 2908300 h 3246967"/>
              <a:gd name="connsiteX70" fmla="*/ 3304799 w 8346699"/>
              <a:gd name="connsiteY70" fmla="*/ 2997200 h 3246967"/>
              <a:gd name="connsiteX71" fmla="*/ 3190499 w 8346699"/>
              <a:gd name="connsiteY71" fmla="*/ 3060700 h 3246967"/>
              <a:gd name="connsiteX72" fmla="*/ 3114299 w 8346699"/>
              <a:gd name="connsiteY72" fmla="*/ 3098800 h 3246967"/>
              <a:gd name="connsiteX73" fmla="*/ 3012699 w 8346699"/>
              <a:gd name="connsiteY73" fmla="*/ 3086100 h 3246967"/>
              <a:gd name="connsiteX74" fmla="*/ 3025399 w 8346699"/>
              <a:gd name="connsiteY74" fmla="*/ 3035300 h 3246967"/>
              <a:gd name="connsiteX75" fmla="*/ 3076199 w 8346699"/>
              <a:gd name="connsiteY75" fmla="*/ 3022600 h 3246967"/>
              <a:gd name="connsiteX76" fmla="*/ 3114299 w 8346699"/>
              <a:gd name="connsiteY76" fmla="*/ 2997200 h 3246967"/>
              <a:gd name="connsiteX77" fmla="*/ 3190499 w 8346699"/>
              <a:gd name="connsiteY77" fmla="*/ 2971800 h 3246967"/>
              <a:gd name="connsiteX78" fmla="*/ 3266699 w 8346699"/>
              <a:gd name="connsiteY78" fmla="*/ 2933700 h 3246967"/>
              <a:gd name="connsiteX79" fmla="*/ 3304799 w 8346699"/>
              <a:gd name="connsiteY79" fmla="*/ 2908300 h 3246967"/>
              <a:gd name="connsiteX80" fmla="*/ 3330199 w 8346699"/>
              <a:gd name="connsiteY80" fmla="*/ 2870200 h 3246967"/>
              <a:gd name="connsiteX81" fmla="*/ 3368299 w 8346699"/>
              <a:gd name="connsiteY81" fmla="*/ 2857500 h 3246967"/>
              <a:gd name="connsiteX82" fmla="*/ 3406399 w 8346699"/>
              <a:gd name="connsiteY82" fmla="*/ 2832100 h 3246967"/>
              <a:gd name="connsiteX83" fmla="*/ 3660399 w 8346699"/>
              <a:gd name="connsiteY83" fmla="*/ 2806700 h 3246967"/>
              <a:gd name="connsiteX84" fmla="*/ 3761999 w 8346699"/>
              <a:gd name="connsiteY84" fmla="*/ 2781300 h 3246967"/>
              <a:gd name="connsiteX85" fmla="*/ 3838199 w 8346699"/>
              <a:gd name="connsiteY85" fmla="*/ 2755900 h 3246967"/>
              <a:gd name="connsiteX86" fmla="*/ 3876299 w 8346699"/>
              <a:gd name="connsiteY86" fmla="*/ 2730500 h 3246967"/>
              <a:gd name="connsiteX87" fmla="*/ 3927099 w 8346699"/>
              <a:gd name="connsiteY87" fmla="*/ 2717800 h 3246967"/>
              <a:gd name="connsiteX88" fmla="*/ 3965199 w 8346699"/>
              <a:gd name="connsiteY88" fmla="*/ 2705100 h 3246967"/>
              <a:gd name="connsiteX89" fmla="*/ 3990599 w 8346699"/>
              <a:gd name="connsiteY89" fmla="*/ 2667000 h 3246967"/>
              <a:gd name="connsiteX90" fmla="*/ 3927099 w 8346699"/>
              <a:gd name="connsiteY90" fmla="*/ 2654300 h 3246967"/>
              <a:gd name="connsiteX91" fmla="*/ 3876299 w 8346699"/>
              <a:gd name="connsiteY91" fmla="*/ 2641600 h 3246967"/>
              <a:gd name="connsiteX92" fmla="*/ 3800099 w 8346699"/>
              <a:gd name="connsiteY92" fmla="*/ 2616200 h 3246967"/>
              <a:gd name="connsiteX93" fmla="*/ 3787399 w 8346699"/>
              <a:gd name="connsiteY93" fmla="*/ 2578100 h 3246967"/>
              <a:gd name="connsiteX94" fmla="*/ 3698499 w 8346699"/>
              <a:gd name="connsiteY94" fmla="*/ 2463800 h 3246967"/>
              <a:gd name="connsiteX95" fmla="*/ 3660399 w 8346699"/>
              <a:gd name="connsiteY95" fmla="*/ 2438400 h 3246967"/>
              <a:gd name="connsiteX96" fmla="*/ 3927099 w 8346699"/>
              <a:gd name="connsiteY96" fmla="*/ 2400300 h 3246967"/>
              <a:gd name="connsiteX97" fmla="*/ 4003299 w 8346699"/>
              <a:gd name="connsiteY97" fmla="*/ 2336800 h 3246967"/>
              <a:gd name="connsiteX98" fmla="*/ 4054099 w 8346699"/>
              <a:gd name="connsiteY98" fmla="*/ 2260600 h 3246967"/>
              <a:gd name="connsiteX99" fmla="*/ 4117599 w 8346699"/>
              <a:gd name="connsiteY99" fmla="*/ 2184400 h 3246967"/>
              <a:gd name="connsiteX100" fmla="*/ 4168399 w 8346699"/>
              <a:gd name="connsiteY100" fmla="*/ 2133600 h 3246967"/>
              <a:gd name="connsiteX101" fmla="*/ 4219199 w 8346699"/>
              <a:gd name="connsiteY101" fmla="*/ 2082800 h 3246967"/>
              <a:gd name="connsiteX102" fmla="*/ 4244599 w 8346699"/>
              <a:gd name="connsiteY102" fmla="*/ 2044700 h 3246967"/>
              <a:gd name="connsiteX103" fmla="*/ 4282699 w 8346699"/>
              <a:gd name="connsiteY103" fmla="*/ 2006600 h 3246967"/>
              <a:gd name="connsiteX104" fmla="*/ 4295399 w 8346699"/>
              <a:gd name="connsiteY104" fmla="*/ 1968500 h 3246967"/>
              <a:gd name="connsiteX105" fmla="*/ 4358899 w 8346699"/>
              <a:gd name="connsiteY105" fmla="*/ 1892300 h 3246967"/>
              <a:gd name="connsiteX106" fmla="*/ 4384299 w 8346699"/>
              <a:gd name="connsiteY106" fmla="*/ 1854200 h 3246967"/>
              <a:gd name="connsiteX107" fmla="*/ 4473199 w 8346699"/>
              <a:gd name="connsiteY107" fmla="*/ 1765300 h 3246967"/>
              <a:gd name="connsiteX108" fmla="*/ 4574799 w 8346699"/>
              <a:gd name="connsiteY108" fmla="*/ 1651000 h 3246967"/>
              <a:gd name="connsiteX109" fmla="*/ 4612899 w 8346699"/>
              <a:gd name="connsiteY109" fmla="*/ 1638300 h 3246967"/>
              <a:gd name="connsiteX110" fmla="*/ 4689099 w 8346699"/>
              <a:gd name="connsiteY110" fmla="*/ 1600200 h 3246967"/>
              <a:gd name="connsiteX111" fmla="*/ 4739899 w 8346699"/>
              <a:gd name="connsiteY111" fmla="*/ 1612900 h 3246967"/>
              <a:gd name="connsiteX112" fmla="*/ 4765299 w 8346699"/>
              <a:gd name="connsiteY112" fmla="*/ 1689100 h 3246967"/>
              <a:gd name="connsiteX113" fmla="*/ 4777999 w 8346699"/>
              <a:gd name="connsiteY113" fmla="*/ 1727200 h 3246967"/>
              <a:gd name="connsiteX114" fmla="*/ 4790699 w 8346699"/>
              <a:gd name="connsiteY114" fmla="*/ 1765300 h 3246967"/>
              <a:gd name="connsiteX115" fmla="*/ 4841499 w 8346699"/>
              <a:gd name="connsiteY115" fmla="*/ 1841500 h 3246967"/>
              <a:gd name="connsiteX116" fmla="*/ 4879599 w 8346699"/>
              <a:gd name="connsiteY116" fmla="*/ 1930400 h 3246967"/>
              <a:gd name="connsiteX117" fmla="*/ 4892299 w 8346699"/>
              <a:gd name="connsiteY117" fmla="*/ 1981200 h 3246967"/>
              <a:gd name="connsiteX118" fmla="*/ 4917699 w 8346699"/>
              <a:gd name="connsiteY118" fmla="*/ 2019300 h 3246967"/>
              <a:gd name="connsiteX119" fmla="*/ 4930399 w 8346699"/>
              <a:gd name="connsiteY119" fmla="*/ 2057400 h 3246967"/>
              <a:gd name="connsiteX120" fmla="*/ 4955799 w 8346699"/>
              <a:gd name="connsiteY120" fmla="*/ 2108200 h 3246967"/>
              <a:gd name="connsiteX121" fmla="*/ 4981199 w 8346699"/>
              <a:gd name="connsiteY121" fmla="*/ 2146300 h 3246967"/>
              <a:gd name="connsiteX122" fmla="*/ 5070099 w 8346699"/>
              <a:gd name="connsiteY122" fmla="*/ 2171700 h 3246967"/>
              <a:gd name="connsiteX123" fmla="*/ 5120899 w 8346699"/>
              <a:gd name="connsiteY123" fmla="*/ 2197100 h 3246967"/>
              <a:gd name="connsiteX124" fmla="*/ 5158999 w 8346699"/>
              <a:gd name="connsiteY124" fmla="*/ 2413000 h 3246967"/>
              <a:gd name="connsiteX125" fmla="*/ 5209799 w 8346699"/>
              <a:gd name="connsiteY125" fmla="*/ 2489200 h 3246967"/>
              <a:gd name="connsiteX126" fmla="*/ 5336799 w 8346699"/>
              <a:gd name="connsiteY126" fmla="*/ 2514600 h 3246967"/>
              <a:gd name="connsiteX127" fmla="*/ 5628899 w 8346699"/>
              <a:gd name="connsiteY127" fmla="*/ 2527300 h 3246967"/>
              <a:gd name="connsiteX128" fmla="*/ 5705099 w 8346699"/>
              <a:gd name="connsiteY128" fmla="*/ 2552700 h 3246967"/>
              <a:gd name="connsiteX129" fmla="*/ 5717799 w 8346699"/>
              <a:gd name="connsiteY129" fmla="*/ 2590800 h 3246967"/>
              <a:gd name="connsiteX130" fmla="*/ 5781299 w 8346699"/>
              <a:gd name="connsiteY130" fmla="*/ 2616200 h 3246967"/>
              <a:gd name="connsiteX131" fmla="*/ 5908299 w 8346699"/>
              <a:gd name="connsiteY131" fmla="*/ 2641600 h 3246967"/>
              <a:gd name="connsiteX132" fmla="*/ 6543299 w 8346699"/>
              <a:gd name="connsiteY132" fmla="*/ 2628900 h 3246967"/>
              <a:gd name="connsiteX133" fmla="*/ 6682999 w 8346699"/>
              <a:gd name="connsiteY133" fmla="*/ 2603500 h 3246967"/>
              <a:gd name="connsiteX134" fmla="*/ 6771899 w 8346699"/>
              <a:gd name="connsiteY134" fmla="*/ 2590800 h 3246967"/>
              <a:gd name="connsiteX135" fmla="*/ 6835399 w 8346699"/>
              <a:gd name="connsiteY135" fmla="*/ 2603500 h 3246967"/>
              <a:gd name="connsiteX136" fmla="*/ 6809999 w 8346699"/>
              <a:gd name="connsiteY136" fmla="*/ 2641600 h 3246967"/>
              <a:gd name="connsiteX137" fmla="*/ 6771899 w 8346699"/>
              <a:gd name="connsiteY137" fmla="*/ 2654300 h 3246967"/>
              <a:gd name="connsiteX138" fmla="*/ 7051299 w 8346699"/>
              <a:gd name="connsiteY138" fmla="*/ 2641600 h 3246967"/>
              <a:gd name="connsiteX139" fmla="*/ 7076699 w 8346699"/>
              <a:gd name="connsiteY139" fmla="*/ 2603500 h 3246967"/>
              <a:gd name="connsiteX140" fmla="*/ 7114799 w 8346699"/>
              <a:gd name="connsiteY140" fmla="*/ 2578100 h 3246967"/>
              <a:gd name="connsiteX141" fmla="*/ 7127499 w 8346699"/>
              <a:gd name="connsiteY141" fmla="*/ 2540000 h 3246967"/>
              <a:gd name="connsiteX142" fmla="*/ 7216399 w 8346699"/>
              <a:gd name="connsiteY142" fmla="*/ 2425700 h 3246967"/>
              <a:gd name="connsiteX143" fmla="*/ 7254499 w 8346699"/>
              <a:gd name="connsiteY143" fmla="*/ 2349500 h 3246967"/>
              <a:gd name="connsiteX144" fmla="*/ 7343399 w 8346699"/>
              <a:gd name="connsiteY144" fmla="*/ 2286000 h 3246967"/>
              <a:gd name="connsiteX145" fmla="*/ 7394199 w 8346699"/>
              <a:gd name="connsiteY145" fmla="*/ 2247900 h 3246967"/>
              <a:gd name="connsiteX146" fmla="*/ 7470399 w 8346699"/>
              <a:gd name="connsiteY146" fmla="*/ 2184400 h 3246967"/>
              <a:gd name="connsiteX147" fmla="*/ 7508499 w 8346699"/>
              <a:gd name="connsiteY147" fmla="*/ 2171700 h 3246967"/>
              <a:gd name="connsiteX148" fmla="*/ 7610099 w 8346699"/>
              <a:gd name="connsiteY148" fmla="*/ 2133600 h 3246967"/>
              <a:gd name="connsiteX149" fmla="*/ 7635499 w 8346699"/>
              <a:gd name="connsiteY149" fmla="*/ 2095500 h 3246967"/>
              <a:gd name="connsiteX150" fmla="*/ 7686299 w 8346699"/>
              <a:gd name="connsiteY150" fmla="*/ 2082800 h 3246967"/>
              <a:gd name="connsiteX151" fmla="*/ 7724399 w 8346699"/>
              <a:gd name="connsiteY151" fmla="*/ 2057400 h 3246967"/>
              <a:gd name="connsiteX152" fmla="*/ 7762499 w 8346699"/>
              <a:gd name="connsiteY152" fmla="*/ 2044700 h 3246967"/>
              <a:gd name="connsiteX153" fmla="*/ 7800599 w 8346699"/>
              <a:gd name="connsiteY153" fmla="*/ 2019300 h 3246967"/>
              <a:gd name="connsiteX154" fmla="*/ 7838699 w 8346699"/>
              <a:gd name="connsiteY154" fmla="*/ 1981200 h 3246967"/>
              <a:gd name="connsiteX155" fmla="*/ 7940299 w 8346699"/>
              <a:gd name="connsiteY155" fmla="*/ 1943100 h 3246967"/>
              <a:gd name="connsiteX156" fmla="*/ 7978399 w 8346699"/>
              <a:gd name="connsiteY156" fmla="*/ 1905000 h 3246967"/>
              <a:gd name="connsiteX157" fmla="*/ 8079999 w 8346699"/>
              <a:gd name="connsiteY157" fmla="*/ 1854200 h 3246967"/>
              <a:gd name="connsiteX158" fmla="*/ 8105399 w 8346699"/>
              <a:gd name="connsiteY158" fmla="*/ 1816100 h 3246967"/>
              <a:gd name="connsiteX159" fmla="*/ 8156199 w 8346699"/>
              <a:gd name="connsiteY159" fmla="*/ 1803400 h 3246967"/>
              <a:gd name="connsiteX160" fmla="*/ 8346699 w 8346699"/>
              <a:gd name="connsiteY160" fmla="*/ 1765300 h 3246967"/>
              <a:gd name="connsiteX161" fmla="*/ 8283199 w 8346699"/>
              <a:gd name="connsiteY161" fmla="*/ 1752600 h 3246967"/>
              <a:gd name="connsiteX162" fmla="*/ 8245099 w 8346699"/>
              <a:gd name="connsiteY162" fmla="*/ 1739900 h 3246967"/>
              <a:gd name="connsiteX163" fmla="*/ 8156199 w 8346699"/>
              <a:gd name="connsiteY163" fmla="*/ 1727200 h 3246967"/>
              <a:gd name="connsiteX164" fmla="*/ 8079999 w 8346699"/>
              <a:gd name="connsiteY164" fmla="*/ 1714500 h 3246967"/>
              <a:gd name="connsiteX165" fmla="*/ 7889499 w 8346699"/>
              <a:gd name="connsiteY165" fmla="*/ 1727200 h 3246967"/>
              <a:gd name="connsiteX166" fmla="*/ 7851399 w 8346699"/>
              <a:gd name="connsiteY166" fmla="*/ 1752600 h 3246967"/>
              <a:gd name="connsiteX167" fmla="*/ 7813299 w 8346699"/>
              <a:gd name="connsiteY167" fmla="*/ 1765300 h 3246967"/>
              <a:gd name="connsiteX168" fmla="*/ 7737099 w 8346699"/>
              <a:gd name="connsiteY168" fmla="*/ 1803400 h 3246967"/>
              <a:gd name="connsiteX169" fmla="*/ 7622799 w 8346699"/>
              <a:gd name="connsiteY169" fmla="*/ 1905000 h 3246967"/>
              <a:gd name="connsiteX170" fmla="*/ 7521199 w 8346699"/>
              <a:gd name="connsiteY170" fmla="*/ 2057400 h 3246967"/>
              <a:gd name="connsiteX171" fmla="*/ 7495799 w 8346699"/>
              <a:gd name="connsiteY171" fmla="*/ 2095500 h 3246967"/>
              <a:gd name="connsiteX172" fmla="*/ 7406899 w 8346699"/>
              <a:gd name="connsiteY172" fmla="*/ 2171700 h 3246967"/>
              <a:gd name="connsiteX173" fmla="*/ 7368799 w 8346699"/>
              <a:gd name="connsiteY173" fmla="*/ 2197100 h 3246967"/>
              <a:gd name="connsiteX174" fmla="*/ 7292599 w 8346699"/>
              <a:gd name="connsiteY174" fmla="*/ 2247900 h 3246967"/>
              <a:gd name="connsiteX175" fmla="*/ 7216399 w 8346699"/>
              <a:gd name="connsiteY175" fmla="*/ 2324100 h 3246967"/>
              <a:gd name="connsiteX176" fmla="*/ 7178299 w 8346699"/>
              <a:gd name="connsiteY176" fmla="*/ 2362200 h 3246967"/>
              <a:gd name="connsiteX177" fmla="*/ 7140199 w 8346699"/>
              <a:gd name="connsiteY177" fmla="*/ 2413000 h 3246967"/>
              <a:gd name="connsiteX178" fmla="*/ 7051299 w 8346699"/>
              <a:gd name="connsiteY178" fmla="*/ 2527300 h 3246967"/>
              <a:gd name="connsiteX179" fmla="*/ 7000499 w 8346699"/>
              <a:gd name="connsiteY179" fmla="*/ 2540000 h 3246967"/>
              <a:gd name="connsiteX180" fmla="*/ 6619499 w 8346699"/>
              <a:gd name="connsiteY180" fmla="*/ 2552700 h 3246967"/>
              <a:gd name="connsiteX181" fmla="*/ 6568699 w 8346699"/>
              <a:gd name="connsiteY181" fmla="*/ 2540000 h 3246967"/>
              <a:gd name="connsiteX182" fmla="*/ 6301999 w 8346699"/>
              <a:gd name="connsiteY182" fmla="*/ 2514600 h 3246967"/>
              <a:gd name="connsiteX183" fmla="*/ 6225799 w 8346699"/>
              <a:gd name="connsiteY183" fmla="*/ 2501900 h 3246967"/>
              <a:gd name="connsiteX184" fmla="*/ 6149599 w 8346699"/>
              <a:gd name="connsiteY184" fmla="*/ 2476500 h 3246967"/>
              <a:gd name="connsiteX185" fmla="*/ 6022599 w 8346699"/>
              <a:gd name="connsiteY185" fmla="*/ 2438400 h 3246967"/>
              <a:gd name="connsiteX186" fmla="*/ 5984499 w 8346699"/>
              <a:gd name="connsiteY186" fmla="*/ 2413000 h 3246967"/>
              <a:gd name="connsiteX187" fmla="*/ 5933699 w 8346699"/>
              <a:gd name="connsiteY187" fmla="*/ 2400300 h 3246967"/>
              <a:gd name="connsiteX188" fmla="*/ 5832099 w 8346699"/>
              <a:gd name="connsiteY188" fmla="*/ 2349500 h 3246967"/>
              <a:gd name="connsiteX189" fmla="*/ 5806699 w 8346699"/>
              <a:gd name="connsiteY189" fmla="*/ 2311400 h 3246967"/>
              <a:gd name="connsiteX190" fmla="*/ 5768599 w 8346699"/>
              <a:gd name="connsiteY190" fmla="*/ 2273300 h 3246967"/>
              <a:gd name="connsiteX191" fmla="*/ 5755899 w 8346699"/>
              <a:gd name="connsiteY191" fmla="*/ 2235200 h 3246967"/>
              <a:gd name="connsiteX192" fmla="*/ 5692399 w 8346699"/>
              <a:gd name="connsiteY192" fmla="*/ 2171700 h 3246967"/>
              <a:gd name="connsiteX193" fmla="*/ 5641599 w 8346699"/>
              <a:gd name="connsiteY193" fmla="*/ 2095500 h 3246967"/>
              <a:gd name="connsiteX194" fmla="*/ 5616199 w 8346699"/>
              <a:gd name="connsiteY194" fmla="*/ 2057400 h 3246967"/>
              <a:gd name="connsiteX195" fmla="*/ 5387599 w 8346699"/>
              <a:gd name="connsiteY195" fmla="*/ 2044700 h 3246967"/>
              <a:gd name="connsiteX196" fmla="*/ 5324099 w 8346699"/>
              <a:gd name="connsiteY196" fmla="*/ 2019300 h 3246967"/>
              <a:gd name="connsiteX197" fmla="*/ 5235199 w 8346699"/>
              <a:gd name="connsiteY197" fmla="*/ 2006600 h 3246967"/>
              <a:gd name="connsiteX198" fmla="*/ 5158999 w 8346699"/>
              <a:gd name="connsiteY198" fmla="*/ 1943100 h 3246967"/>
              <a:gd name="connsiteX199" fmla="*/ 5120899 w 8346699"/>
              <a:gd name="connsiteY199" fmla="*/ 1917700 h 3246967"/>
              <a:gd name="connsiteX200" fmla="*/ 5095499 w 8346699"/>
              <a:gd name="connsiteY200" fmla="*/ 1866900 h 3246967"/>
              <a:gd name="connsiteX201" fmla="*/ 5082799 w 8346699"/>
              <a:gd name="connsiteY201" fmla="*/ 1816100 h 3246967"/>
              <a:gd name="connsiteX202" fmla="*/ 5057399 w 8346699"/>
              <a:gd name="connsiteY202" fmla="*/ 1752600 h 3246967"/>
              <a:gd name="connsiteX203" fmla="*/ 5044699 w 8346699"/>
              <a:gd name="connsiteY203" fmla="*/ 1511300 h 3246967"/>
              <a:gd name="connsiteX204" fmla="*/ 5031999 w 8346699"/>
              <a:gd name="connsiteY204" fmla="*/ 1422400 h 3246967"/>
              <a:gd name="connsiteX205" fmla="*/ 5019299 w 8346699"/>
              <a:gd name="connsiteY205" fmla="*/ 1270000 h 3246967"/>
              <a:gd name="connsiteX206" fmla="*/ 4993899 w 8346699"/>
              <a:gd name="connsiteY206" fmla="*/ 1104900 h 3246967"/>
              <a:gd name="connsiteX207" fmla="*/ 4930399 w 8346699"/>
              <a:gd name="connsiteY207" fmla="*/ 1028700 h 3246967"/>
              <a:gd name="connsiteX208" fmla="*/ 4841499 w 8346699"/>
              <a:gd name="connsiteY208" fmla="*/ 927100 h 3246967"/>
              <a:gd name="connsiteX209" fmla="*/ 4790699 w 8346699"/>
              <a:gd name="connsiteY209" fmla="*/ 876300 h 3246967"/>
              <a:gd name="connsiteX210" fmla="*/ 4765299 w 8346699"/>
              <a:gd name="connsiteY210" fmla="*/ 838200 h 3246967"/>
              <a:gd name="connsiteX211" fmla="*/ 4638299 w 8346699"/>
              <a:gd name="connsiteY211" fmla="*/ 800100 h 3246967"/>
              <a:gd name="connsiteX212" fmla="*/ 4511299 w 8346699"/>
              <a:gd name="connsiteY212" fmla="*/ 812800 h 3246967"/>
              <a:gd name="connsiteX213" fmla="*/ 4473199 w 8346699"/>
              <a:gd name="connsiteY213" fmla="*/ 825500 h 3246967"/>
              <a:gd name="connsiteX214" fmla="*/ 4409699 w 8346699"/>
              <a:gd name="connsiteY214" fmla="*/ 901700 h 3246967"/>
              <a:gd name="connsiteX215" fmla="*/ 4396999 w 8346699"/>
              <a:gd name="connsiteY215" fmla="*/ 939800 h 3246967"/>
              <a:gd name="connsiteX216" fmla="*/ 4371599 w 8346699"/>
              <a:gd name="connsiteY216" fmla="*/ 977900 h 3246967"/>
              <a:gd name="connsiteX217" fmla="*/ 4320799 w 8346699"/>
              <a:gd name="connsiteY217" fmla="*/ 1092200 h 3246967"/>
              <a:gd name="connsiteX218" fmla="*/ 4308099 w 8346699"/>
              <a:gd name="connsiteY218" fmla="*/ 1155700 h 3246967"/>
              <a:gd name="connsiteX219" fmla="*/ 4282699 w 8346699"/>
              <a:gd name="connsiteY219" fmla="*/ 1308100 h 3246967"/>
              <a:gd name="connsiteX220" fmla="*/ 4269999 w 8346699"/>
              <a:gd name="connsiteY220" fmla="*/ 1346200 h 3246967"/>
              <a:gd name="connsiteX221" fmla="*/ 4244599 w 8346699"/>
              <a:gd name="connsiteY221" fmla="*/ 1384300 h 3246967"/>
              <a:gd name="connsiteX222" fmla="*/ 4231899 w 8346699"/>
              <a:gd name="connsiteY222" fmla="*/ 1447800 h 3246967"/>
              <a:gd name="connsiteX223" fmla="*/ 4219199 w 8346699"/>
              <a:gd name="connsiteY223" fmla="*/ 1524000 h 3246967"/>
              <a:gd name="connsiteX224" fmla="*/ 4193799 w 8346699"/>
              <a:gd name="connsiteY224" fmla="*/ 1600200 h 3246967"/>
              <a:gd name="connsiteX225" fmla="*/ 4181099 w 8346699"/>
              <a:gd name="connsiteY225" fmla="*/ 1651000 h 3246967"/>
              <a:gd name="connsiteX226" fmla="*/ 4155699 w 8346699"/>
              <a:gd name="connsiteY226" fmla="*/ 1816100 h 3246967"/>
              <a:gd name="connsiteX227" fmla="*/ 4142999 w 8346699"/>
              <a:gd name="connsiteY227" fmla="*/ 1854200 h 3246967"/>
              <a:gd name="connsiteX228" fmla="*/ 4130299 w 8346699"/>
              <a:gd name="connsiteY228" fmla="*/ 1905000 h 3246967"/>
              <a:gd name="connsiteX229" fmla="*/ 4104899 w 8346699"/>
              <a:gd name="connsiteY229" fmla="*/ 2070100 h 3246967"/>
              <a:gd name="connsiteX230" fmla="*/ 4092199 w 8346699"/>
              <a:gd name="connsiteY230" fmla="*/ 2108200 h 3246967"/>
              <a:gd name="connsiteX231" fmla="*/ 4015999 w 8346699"/>
              <a:gd name="connsiteY231" fmla="*/ 2184400 h 3246967"/>
              <a:gd name="connsiteX232" fmla="*/ 3939799 w 8346699"/>
              <a:gd name="connsiteY232" fmla="*/ 2235200 h 3246967"/>
              <a:gd name="connsiteX233" fmla="*/ 3901699 w 8346699"/>
              <a:gd name="connsiteY233" fmla="*/ 2197100 h 3246967"/>
              <a:gd name="connsiteX234" fmla="*/ 3838199 w 8346699"/>
              <a:gd name="connsiteY234" fmla="*/ 2108200 h 3246967"/>
              <a:gd name="connsiteX235" fmla="*/ 3800099 w 8346699"/>
              <a:gd name="connsiteY235" fmla="*/ 2006600 h 3246967"/>
              <a:gd name="connsiteX236" fmla="*/ 3787399 w 8346699"/>
              <a:gd name="connsiteY236" fmla="*/ 1955800 h 3246967"/>
              <a:gd name="connsiteX237" fmla="*/ 3749299 w 8346699"/>
              <a:gd name="connsiteY237" fmla="*/ 1917700 h 3246967"/>
              <a:gd name="connsiteX238" fmla="*/ 3685799 w 8346699"/>
              <a:gd name="connsiteY238" fmla="*/ 1841500 h 3246967"/>
              <a:gd name="connsiteX239" fmla="*/ 3673099 w 8346699"/>
              <a:gd name="connsiteY239" fmla="*/ 1803400 h 3246967"/>
              <a:gd name="connsiteX240" fmla="*/ 3634999 w 8346699"/>
              <a:gd name="connsiteY240" fmla="*/ 1790700 h 3246967"/>
              <a:gd name="connsiteX241" fmla="*/ 3596899 w 8346699"/>
              <a:gd name="connsiteY241" fmla="*/ 1752600 h 3246967"/>
              <a:gd name="connsiteX242" fmla="*/ 3546099 w 8346699"/>
              <a:gd name="connsiteY242" fmla="*/ 1676400 h 3246967"/>
              <a:gd name="connsiteX243" fmla="*/ 3533399 w 8346699"/>
              <a:gd name="connsiteY243" fmla="*/ 1638300 h 3246967"/>
              <a:gd name="connsiteX244" fmla="*/ 3495299 w 8346699"/>
              <a:gd name="connsiteY244" fmla="*/ 1587500 h 3246967"/>
              <a:gd name="connsiteX245" fmla="*/ 3457199 w 8346699"/>
              <a:gd name="connsiteY245" fmla="*/ 1485900 h 3246967"/>
              <a:gd name="connsiteX246" fmla="*/ 3419099 w 8346699"/>
              <a:gd name="connsiteY246" fmla="*/ 1422400 h 3246967"/>
              <a:gd name="connsiteX247" fmla="*/ 3380999 w 8346699"/>
              <a:gd name="connsiteY247" fmla="*/ 1320800 h 3246967"/>
              <a:gd name="connsiteX248" fmla="*/ 3317499 w 8346699"/>
              <a:gd name="connsiteY248" fmla="*/ 1193800 h 3246967"/>
              <a:gd name="connsiteX249" fmla="*/ 3203199 w 8346699"/>
              <a:gd name="connsiteY249" fmla="*/ 1143000 h 3246967"/>
              <a:gd name="connsiteX250" fmla="*/ 3165099 w 8346699"/>
              <a:gd name="connsiteY250" fmla="*/ 1130300 h 3246967"/>
              <a:gd name="connsiteX251" fmla="*/ 3012699 w 8346699"/>
              <a:gd name="connsiteY251" fmla="*/ 1168400 h 3246967"/>
              <a:gd name="connsiteX252" fmla="*/ 2974599 w 8346699"/>
              <a:gd name="connsiteY252" fmla="*/ 1193800 h 3246967"/>
              <a:gd name="connsiteX253" fmla="*/ 2923799 w 8346699"/>
              <a:gd name="connsiteY253" fmla="*/ 1219200 h 3246967"/>
              <a:gd name="connsiteX254" fmla="*/ 2885699 w 8346699"/>
              <a:gd name="connsiteY254" fmla="*/ 1244600 h 3246967"/>
              <a:gd name="connsiteX255" fmla="*/ 2834899 w 8346699"/>
              <a:gd name="connsiteY255" fmla="*/ 1257300 h 3246967"/>
              <a:gd name="connsiteX256" fmla="*/ 2796799 w 8346699"/>
              <a:gd name="connsiteY256" fmla="*/ 1308100 h 3246967"/>
              <a:gd name="connsiteX257" fmla="*/ 2758699 w 8346699"/>
              <a:gd name="connsiteY257" fmla="*/ 1320800 h 3246967"/>
              <a:gd name="connsiteX258" fmla="*/ 2733299 w 8346699"/>
              <a:gd name="connsiteY258" fmla="*/ 1358900 h 3246967"/>
              <a:gd name="connsiteX259" fmla="*/ 2657099 w 8346699"/>
              <a:gd name="connsiteY259" fmla="*/ 1435100 h 3246967"/>
              <a:gd name="connsiteX260" fmla="*/ 2631699 w 8346699"/>
              <a:gd name="connsiteY260" fmla="*/ 1498600 h 3246967"/>
              <a:gd name="connsiteX261" fmla="*/ 2618999 w 8346699"/>
              <a:gd name="connsiteY261" fmla="*/ 1562100 h 3246967"/>
              <a:gd name="connsiteX262" fmla="*/ 2580899 w 8346699"/>
              <a:gd name="connsiteY262" fmla="*/ 1612900 h 3246967"/>
              <a:gd name="connsiteX263" fmla="*/ 2542799 w 8346699"/>
              <a:gd name="connsiteY263" fmla="*/ 1689100 h 3246967"/>
              <a:gd name="connsiteX264" fmla="*/ 2517399 w 8346699"/>
              <a:gd name="connsiteY264" fmla="*/ 1828800 h 3246967"/>
              <a:gd name="connsiteX265" fmla="*/ 2504699 w 8346699"/>
              <a:gd name="connsiteY265" fmla="*/ 1866900 h 3246967"/>
              <a:gd name="connsiteX266" fmla="*/ 2491999 w 8346699"/>
              <a:gd name="connsiteY266" fmla="*/ 1943100 h 3246967"/>
              <a:gd name="connsiteX267" fmla="*/ 2466599 w 8346699"/>
              <a:gd name="connsiteY267" fmla="*/ 1981200 h 3246967"/>
              <a:gd name="connsiteX268" fmla="*/ 2441199 w 8346699"/>
              <a:gd name="connsiteY268" fmla="*/ 2057400 h 3246967"/>
              <a:gd name="connsiteX269" fmla="*/ 2390399 w 8346699"/>
              <a:gd name="connsiteY269" fmla="*/ 2146300 h 3246967"/>
              <a:gd name="connsiteX270" fmla="*/ 2352299 w 8346699"/>
              <a:gd name="connsiteY270" fmla="*/ 2222500 h 3246967"/>
              <a:gd name="connsiteX271" fmla="*/ 2326899 w 8346699"/>
              <a:gd name="connsiteY271" fmla="*/ 2273300 h 3246967"/>
              <a:gd name="connsiteX272" fmla="*/ 2250699 w 8346699"/>
              <a:gd name="connsiteY272" fmla="*/ 2336800 h 3246967"/>
              <a:gd name="connsiteX273" fmla="*/ 2237999 w 8346699"/>
              <a:gd name="connsiteY273" fmla="*/ 2374900 h 3246967"/>
              <a:gd name="connsiteX274" fmla="*/ 2149099 w 8346699"/>
              <a:gd name="connsiteY274" fmla="*/ 2438400 h 3246967"/>
              <a:gd name="connsiteX275" fmla="*/ 2072899 w 8346699"/>
              <a:gd name="connsiteY275" fmla="*/ 2501900 h 3246967"/>
              <a:gd name="connsiteX276" fmla="*/ 1996699 w 8346699"/>
              <a:gd name="connsiteY276" fmla="*/ 2527300 h 3246967"/>
              <a:gd name="connsiteX277" fmla="*/ 1945899 w 8346699"/>
              <a:gd name="connsiteY277" fmla="*/ 2552700 h 3246967"/>
              <a:gd name="connsiteX278" fmla="*/ 1844299 w 8346699"/>
              <a:gd name="connsiteY278" fmla="*/ 2565400 h 3246967"/>
              <a:gd name="connsiteX279" fmla="*/ 1628399 w 8346699"/>
              <a:gd name="connsiteY279" fmla="*/ 2552700 h 3246967"/>
              <a:gd name="connsiteX280" fmla="*/ 1552199 w 8346699"/>
              <a:gd name="connsiteY280" fmla="*/ 2489200 h 3246967"/>
              <a:gd name="connsiteX281" fmla="*/ 1488699 w 8346699"/>
              <a:gd name="connsiteY281" fmla="*/ 2374900 h 3246967"/>
              <a:gd name="connsiteX282" fmla="*/ 1475999 w 8346699"/>
              <a:gd name="connsiteY282" fmla="*/ 2311400 h 3246967"/>
              <a:gd name="connsiteX283" fmla="*/ 1450599 w 8346699"/>
              <a:gd name="connsiteY283" fmla="*/ 2273300 h 3246967"/>
              <a:gd name="connsiteX284" fmla="*/ 1412499 w 8346699"/>
              <a:gd name="connsiteY284" fmla="*/ 2197100 h 3246967"/>
              <a:gd name="connsiteX285" fmla="*/ 1399799 w 8346699"/>
              <a:gd name="connsiteY285" fmla="*/ 2019300 h 3246967"/>
              <a:gd name="connsiteX286" fmla="*/ 1374399 w 8346699"/>
              <a:gd name="connsiteY286" fmla="*/ 1943100 h 3246967"/>
              <a:gd name="connsiteX287" fmla="*/ 1361699 w 8346699"/>
              <a:gd name="connsiteY287" fmla="*/ 1752600 h 3246967"/>
              <a:gd name="connsiteX288" fmla="*/ 1336299 w 8346699"/>
              <a:gd name="connsiteY288" fmla="*/ 1651000 h 3246967"/>
              <a:gd name="connsiteX289" fmla="*/ 1298199 w 8346699"/>
              <a:gd name="connsiteY289" fmla="*/ 1498600 h 3246967"/>
              <a:gd name="connsiteX290" fmla="*/ 1272799 w 8346699"/>
              <a:gd name="connsiteY290" fmla="*/ 1435100 h 3246967"/>
              <a:gd name="connsiteX291" fmla="*/ 1260099 w 8346699"/>
              <a:gd name="connsiteY291" fmla="*/ 1397000 h 3246967"/>
              <a:gd name="connsiteX292" fmla="*/ 1196599 w 8346699"/>
              <a:gd name="connsiteY292" fmla="*/ 1320800 h 3246967"/>
              <a:gd name="connsiteX293" fmla="*/ 1171199 w 8346699"/>
              <a:gd name="connsiteY293" fmla="*/ 1282700 h 3246967"/>
              <a:gd name="connsiteX294" fmla="*/ 1094999 w 8346699"/>
              <a:gd name="connsiteY294" fmla="*/ 1206500 h 3246967"/>
              <a:gd name="connsiteX295" fmla="*/ 1056899 w 8346699"/>
              <a:gd name="connsiteY295" fmla="*/ 1104900 h 3246967"/>
              <a:gd name="connsiteX296" fmla="*/ 1044199 w 8346699"/>
              <a:gd name="connsiteY296" fmla="*/ 1066800 h 3246967"/>
              <a:gd name="connsiteX297" fmla="*/ 1006099 w 8346699"/>
              <a:gd name="connsiteY297" fmla="*/ 1016000 h 3246967"/>
              <a:gd name="connsiteX298" fmla="*/ 980699 w 8346699"/>
              <a:gd name="connsiteY298" fmla="*/ 952500 h 3246967"/>
              <a:gd name="connsiteX299" fmla="*/ 942599 w 8346699"/>
              <a:gd name="connsiteY299" fmla="*/ 863600 h 3246967"/>
              <a:gd name="connsiteX300" fmla="*/ 904499 w 8346699"/>
              <a:gd name="connsiteY300" fmla="*/ 647700 h 3246967"/>
              <a:gd name="connsiteX301" fmla="*/ 891799 w 8346699"/>
              <a:gd name="connsiteY301" fmla="*/ 609600 h 3246967"/>
              <a:gd name="connsiteX302" fmla="*/ 828299 w 8346699"/>
              <a:gd name="connsiteY302" fmla="*/ 533400 h 3246967"/>
              <a:gd name="connsiteX303" fmla="*/ 815599 w 8346699"/>
              <a:gd name="connsiteY303" fmla="*/ 495300 h 3246967"/>
              <a:gd name="connsiteX304" fmla="*/ 726699 w 8346699"/>
              <a:gd name="connsiteY304" fmla="*/ 419100 h 3246967"/>
              <a:gd name="connsiteX305" fmla="*/ 650499 w 8346699"/>
              <a:gd name="connsiteY305" fmla="*/ 368300 h 3246967"/>
              <a:gd name="connsiteX306" fmla="*/ 574299 w 8346699"/>
              <a:gd name="connsiteY306" fmla="*/ 342900 h 3246967"/>
              <a:gd name="connsiteX307" fmla="*/ 536199 w 8346699"/>
              <a:gd name="connsiteY307" fmla="*/ 330200 h 3246967"/>
              <a:gd name="connsiteX308" fmla="*/ 447299 w 8346699"/>
              <a:gd name="connsiteY308" fmla="*/ 266700 h 3246967"/>
              <a:gd name="connsiteX309" fmla="*/ 396499 w 8346699"/>
              <a:gd name="connsiteY309" fmla="*/ 241300 h 3246967"/>
              <a:gd name="connsiteX310" fmla="*/ 358399 w 8346699"/>
              <a:gd name="connsiteY310" fmla="*/ 215900 h 3246967"/>
              <a:gd name="connsiteX311" fmla="*/ 307599 w 8346699"/>
              <a:gd name="connsiteY311" fmla="*/ 190500 h 3246967"/>
              <a:gd name="connsiteX312" fmla="*/ 218699 w 8346699"/>
              <a:gd name="connsiteY312" fmla="*/ 127000 h 3246967"/>
              <a:gd name="connsiteX313" fmla="*/ 180599 w 8346699"/>
              <a:gd name="connsiteY313" fmla="*/ 114300 h 3246967"/>
              <a:gd name="connsiteX314" fmla="*/ 129799 w 8346699"/>
              <a:gd name="connsiteY314" fmla="*/ 38100 h 3246967"/>
              <a:gd name="connsiteX315" fmla="*/ 2799 w 8346699"/>
              <a:gd name="connsiteY31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195665 w 8346699"/>
              <a:gd name="connsiteY26" fmla="*/ 3149600 h 3246967"/>
              <a:gd name="connsiteX27" fmla="*/ 2098299 w 8346699"/>
              <a:gd name="connsiteY27" fmla="*/ 3107267 h 3246967"/>
              <a:gd name="connsiteX28" fmla="*/ 2669799 w 8346699"/>
              <a:gd name="connsiteY28" fmla="*/ 3162300 h 3246967"/>
              <a:gd name="connsiteX29" fmla="*/ 2885699 w 8346699"/>
              <a:gd name="connsiteY29" fmla="*/ 3175000 h 3246967"/>
              <a:gd name="connsiteX30" fmla="*/ 3406399 w 8346699"/>
              <a:gd name="connsiteY30" fmla="*/ 3149600 h 3246967"/>
              <a:gd name="connsiteX31" fmla="*/ 3533399 w 8346699"/>
              <a:gd name="connsiteY31" fmla="*/ 3124200 h 3246967"/>
              <a:gd name="connsiteX32" fmla="*/ 3609599 w 8346699"/>
              <a:gd name="connsiteY32" fmla="*/ 3098800 h 3246967"/>
              <a:gd name="connsiteX33" fmla="*/ 4104899 w 8346699"/>
              <a:gd name="connsiteY33" fmla="*/ 3073400 h 3246967"/>
              <a:gd name="connsiteX34" fmla="*/ 4282699 w 8346699"/>
              <a:gd name="connsiteY34" fmla="*/ 3048000 h 3246967"/>
              <a:gd name="connsiteX35" fmla="*/ 4358899 w 8346699"/>
              <a:gd name="connsiteY35" fmla="*/ 3035300 h 3246967"/>
              <a:gd name="connsiteX36" fmla="*/ 4435099 w 8346699"/>
              <a:gd name="connsiteY36" fmla="*/ 3009900 h 3246967"/>
              <a:gd name="connsiteX37" fmla="*/ 5044699 w 8346699"/>
              <a:gd name="connsiteY37" fmla="*/ 3022600 h 3246967"/>
              <a:gd name="connsiteX38" fmla="*/ 5120899 w 8346699"/>
              <a:gd name="connsiteY38" fmla="*/ 3048000 h 3246967"/>
              <a:gd name="connsiteX39" fmla="*/ 5273299 w 8346699"/>
              <a:gd name="connsiteY39" fmla="*/ 3060700 h 3246967"/>
              <a:gd name="connsiteX40" fmla="*/ 5451099 w 8346699"/>
              <a:gd name="connsiteY40" fmla="*/ 3086100 h 3246967"/>
              <a:gd name="connsiteX41" fmla="*/ 5819399 w 8346699"/>
              <a:gd name="connsiteY41" fmla="*/ 3098800 h 3246967"/>
              <a:gd name="connsiteX42" fmla="*/ 6225799 w 8346699"/>
              <a:gd name="connsiteY42" fmla="*/ 3124200 h 3246967"/>
              <a:gd name="connsiteX43" fmla="*/ 6301999 w 8346699"/>
              <a:gd name="connsiteY43" fmla="*/ 3187700 h 3246967"/>
              <a:gd name="connsiteX44" fmla="*/ 6759199 w 8346699"/>
              <a:gd name="connsiteY44" fmla="*/ 3175000 h 3246967"/>
              <a:gd name="connsiteX45" fmla="*/ 6809999 w 8346699"/>
              <a:gd name="connsiteY45" fmla="*/ 3149600 h 3246967"/>
              <a:gd name="connsiteX46" fmla="*/ 6873499 w 8346699"/>
              <a:gd name="connsiteY46" fmla="*/ 3136900 h 3246967"/>
              <a:gd name="connsiteX47" fmla="*/ 6784599 w 8346699"/>
              <a:gd name="connsiteY47" fmla="*/ 3098800 h 3246967"/>
              <a:gd name="connsiteX48" fmla="*/ 6644899 w 8346699"/>
              <a:gd name="connsiteY48" fmla="*/ 3086100 h 3246967"/>
              <a:gd name="connsiteX49" fmla="*/ 6543299 w 8346699"/>
              <a:gd name="connsiteY49" fmla="*/ 3073400 h 3246967"/>
              <a:gd name="connsiteX50" fmla="*/ 6276599 w 8346699"/>
              <a:gd name="connsiteY50" fmla="*/ 3048000 h 3246967"/>
              <a:gd name="connsiteX51" fmla="*/ 6225799 w 8346699"/>
              <a:gd name="connsiteY51" fmla="*/ 3022600 h 3246967"/>
              <a:gd name="connsiteX52" fmla="*/ 6301999 w 8346699"/>
              <a:gd name="connsiteY52" fmla="*/ 2971800 h 3246967"/>
              <a:gd name="connsiteX53" fmla="*/ 6479799 w 8346699"/>
              <a:gd name="connsiteY53" fmla="*/ 2946400 h 3246967"/>
              <a:gd name="connsiteX54" fmla="*/ 6594099 w 8346699"/>
              <a:gd name="connsiteY54" fmla="*/ 2908300 h 3246967"/>
              <a:gd name="connsiteX55" fmla="*/ 6644899 w 8346699"/>
              <a:gd name="connsiteY55" fmla="*/ 2895600 h 3246967"/>
              <a:gd name="connsiteX56" fmla="*/ 5946399 w 8346699"/>
              <a:gd name="connsiteY56" fmla="*/ 2870200 h 3246967"/>
              <a:gd name="connsiteX57" fmla="*/ 5857499 w 8346699"/>
              <a:gd name="connsiteY57" fmla="*/ 2857500 h 3246967"/>
              <a:gd name="connsiteX58" fmla="*/ 5666999 w 8346699"/>
              <a:gd name="connsiteY58" fmla="*/ 2844800 h 3246967"/>
              <a:gd name="connsiteX59" fmla="*/ 5209799 w 8346699"/>
              <a:gd name="connsiteY59" fmla="*/ 2832100 h 3246967"/>
              <a:gd name="connsiteX60" fmla="*/ 5146299 w 8346699"/>
              <a:gd name="connsiteY60" fmla="*/ 2819400 h 3246967"/>
              <a:gd name="connsiteX61" fmla="*/ 5108199 w 8346699"/>
              <a:gd name="connsiteY61" fmla="*/ 2806700 h 3246967"/>
              <a:gd name="connsiteX62" fmla="*/ 4587499 w 8346699"/>
              <a:gd name="connsiteY62" fmla="*/ 2819400 h 3246967"/>
              <a:gd name="connsiteX63" fmla="*/ 4485899 w 8346699"/>
              <a:gd name="connsiteY63" fmla="*/ 2832100 h 3246967"/>
              <a:gd name="connsiteX64" fmla="*/ 4244599 w 8346699"/>
              <a:gd name="connsiteY64" fmla="*/ 2870200 h 3246967"/>
              <a:gd name="connsiteX65" fmla="*/ 4028699 w 8346699"/>
              <a:gd name="connsiteY65" fmla="*/ 2882900 h 3246967"/>
              <a:gd name="connsiteX66" fmla="*/ 3520699 w 8346699"/>
              <a:gd name="connsiteY66" fmla="*/ 2870200 h 3246967"/>
              <a:gd name="connsiteX67" fmla="*/ 3482599 w 8346699"/>
              <a:gd name="connsiteY67" fmla="*/ 2857500 h 3246967"/>
              <a:gd name="connsiteX68" fmla="*/ 3355599 w 8346699"/>
              <a:gd name="connsiteY68" fmla="*/ 2870200 h 3246967"/>
              <a:gd name="connsiteX69" fmla="*/ 3330199 w 8346699"/>
              <a:gd name="connsiteY69" fmla="*/ 2908300 h 3246967"/>
              <a:gd name="connsiteX70" fmla="*/ 3304799 w 8346699"/>
              <a:gd name="connsiteY70" fmla="*/ 2997200 h 3246967"/>
              <a:gd name="connsiteX71" fmla="*/ 3190499 w 8346699"/>
              <a:gd name="connsiteY71" fmla="*/ 3060700 h 3246967"/>
              <a:gd name="connsiteX72" fmla="*/ 3114299 w 8346699"/>
              <a:gd name="connsiteY72" fmla="*/ 3098800 h 3246967"/>
              <a:gd name="connsiteX73" fmla="*/ 3012699 w 8346699"/>
              <a:gd name="connsiteY73" fmla="*/ 3086100 h 3246967"/>
              <a:gd name="connsiteX74" fmla="*/ 3025399 w 8346699"/>
              <a:gd name="connsiteY74" fmla="*/ 3035300 h 3246967"/>
              <a:gd name="connsiteX75" fmla="*/ 3076199 w 8346699"/>
              <a:gd name="connsiteY75" fmla="*/ 3022600 h 3246967"/>
              <a:gd name="connsiteX76" fmla="*/ 3114299 w 8346699"/>
              <a:gd name="connsiteY76" fmla="*/ 2997200 h 3246967"/>
              <a:gd name="connsiteX77" fmla="*/ 3190499 w 8346699"/>
              <a:gd name="connsiteY77" fmla="*/ 2971800 h 3246967"/>
              <a:gd name="connsiteX78" fmla="*/ 3266699 w 8346699"/>
              <a:gd name="connsiteY78" fmla="*/ 2933700 h 3246967"/>
              <a:gd name="connsiteX79" fmla="*/ 3304799 w 8346699"/>
              <a:gd name="connsiteY79" fmla="*/ 2908300 h 3246967"/>
              <a:gd name="connsiteX80" fmla="*/ 3330199 w 8346699"/>
              <a:gd name="connsiteY80" fmla="*/ 2870200 h 3246967"/>
              <a:gd name="connsiteX81" fmla="*/ 3368299 w 8346699"/>
              <a:gd name="connsiteY81" fmla="*/ 2857500 h 3246967"/>
              <a:gd name="connsiteX82" fmla="*/ 3406399 w 8346699"/>
              <a:gd name="connsiteY82" fmla="*/ 2832100 h 3246967"/>
              <a:gd name="connsiteX83" fmla="*/ 3660399 w 8346699"/>
              <a:gd name="connsiteY83" fmla="*/ 2806700 h 3246967"/>
              <a:gd name="connsiteX84" fmla="*/ 3761999 w 8346699"/>
              <a:gd name="connsiteY84" fmla="*/ 2781300 h 3246967"/>
              <a:gd name="connsiteX85" fmla="*/ 3838199 w 8346699"/>
              <a:gd name="connsiteY85" fmla="*/ 2755900 h 3246967"/>
              <a:gd name="connsiteX86" fmla="*/ 3876299 w 8346699"/>
              <a:gd name="connsiteY86" fmla="*/ 2730500 h 3246967"/>
              <a:gd name="connsiteX87" fmla="*/ 3927099 w 8346699"/>
              <a:gd name="connsiteY87" fmla="*/ 2717800 h 3246967"/>
              <a:gd name="connsiteX88" fmla="*/ 3965199 w 8346699"/>
              <a:gd name="connsiteY88" fmla="*/ 2705100 h 3246967"/>
              <a:gd name="connsiteX89" fmla="*/ 3990599 w 8346699"/>
              <a:gd name="connsiteY89" fmla="*/ 2667000 h 3246967"/>
              <a:gd name="connsiteX90" fmla="*/ 3927099 w 8346699"/>
              <a:gd name="connsiteY90" fmla="*/ 2654300 h 3246967"/>
              <a:gd name="connsiteX91" fmla="*/ 3876299 w 8346699"/>
              <a:gd name="connsiteY91" fmla="*/ 2641600 h 3246967"/>
              <a:gd name="connsiteX92" fmla="*/ 3800099 w 8346699"/>
              <a:gd name="connsiteY92" fmla="*/ 2616200 h 3246967"/>
              <a:gd name="connsiteX93" fmla="*/ 3787399 w 8346699"/>
              <a:gd name="connsiteY93" fmla="*/ 2578100 h 3246967"/>
              <a:gd name="connsiteX94" fmla="*/ 3698499 w 8346699"/>
              <a:gd name="connsiteY94" fmla="*/ 2463800 h 3246967"/>
              <a:gd name="connsiteX95" fmla="*/ 3660399 w 8346699"/>
              <a:gd name="connsiteY95" fmla="*/ 2438400 h 3246967"/>
              <a:gd name="connsiteX96" fmla="*/ 3927099 w 8346699"/>
              <a:gd name="connsiteY96" fmla="*/ 2400300 h 3246967"/>
              <a:gd name="connsiteX97" fmla="*/ 4003299 w 8346699"/>
              <a:gd name="connsiteY97" fmla="*/ 2336800 h 3246967"/>
              <a:gd name="connsiteX98" fmla="*/ 4054099 w 8346699"/>
              <a:gd name="connsiteY98" fmla="*/ 2260600 h 3246967"/>
              <a:gd name="connsiteX99" fmla="*/ 4117599 w 8346699"/>
              <a:gd name="connsiteY99" fmla="*/ 2184400 h 3246967"/>
              <a:gd name="connsiteX100" fmla="*/ 4168399 w 8346699"/>
              <a:gd name="connsiteY100" fmla="*/ 2133600 h 3246967"/>
              <a:gd name="connsiteX101" fmla="*/ 4219199 w 8346699"/>
              <a:gd name="connsiteY101" fmla="*/ 2082800 h 3246967"/>
              <a:gd name="connsiteX102" fmla="*/ 4244599 w 8346699"/>
              <a:gd name="connsiteY102" fmla="*/ 2044700 h 3246967"/>
              <a:gd name="connsiteX103" fmla="*/ 4282699 w 8346699"/>
              <a:gd name="connsiteY103" fmla="*/ 2006600 h 3246967"/>
              <a:gd name="connsiteX104" fmla="*/ 4295399 w 8346699"/>
              <a:gd name="connsiteY104" fmla="*/ 1968500 h 3246967"/>
              <a:gd name="connsiteX105" fmla="*/ 4358899 w 8346699"/>
              <a:gd name="connsiteY105" fmla="*/ 1892300 h 3246967"/>
              <a:gd name="connsiteX106" fmla="*/ 4384299 w 8346699"/>
              <a:gd name="connsiteY106" fmla="*/ 1854200 h 3246967"/>
              <a:gd name="connsiteX107" fmla="*/ 4473199 w 8346699"/>
              <a:gd name="connsiteY107" fmla="*/ 1765300 h 3246967"/>
              <a:gd name="connsiteX108" fmla="*/ 4574799 w 8346699"/>
              <a:gd name="connsiteY108" fmla="*/ 1651000 h 3246967"/>
              <a:gd name="connsiteX109" fmla="*/ 4612899 w 8346699"/>
              <a:gd name="connsiteY109" fmla="*/ 1638300 h 3246967"/>
              <a:gd name="connsiteX110" fmla="*/ 4689099 w 8346699"/>
              <a:gd name="connsiteY110" fmla="*/ 1600200 h 3246967"/>
              <a:gd name="connsiteX111" fmla="*/ 4739899 w 8346699"/>
              <a:gd name="connsiteY111" fmla="*/ 1612900 h 3246967"/>
              <a:gd name="connsiteX112" fmla="*/ 4765299 w 8346699"/>
              <a:gd name="connsiteY112" fmla="*/ 1689100 h 3246967"/>
              <a:gd name="connsiteX113" fmla="*/ 4777999 w 8346699"/>
              <a:gd name="connsiteY113" fmla="*/ 1727200 h 3246967"/>
              <a:gd name="connsiteX114" fmla="*/ 4790699 w 8346699"/>
              <a:gd name="connsiteY114" fmla="*/ 1765300 h 3246967"/>
              <a:gd name="connsiteX115" fmla="*/ 4841499 w 8346699"/>
              <a:gd name="connsiteY115" fmla="*/ 1841500 h 3246967"/>
              <a:gd name="connsiteX116" fmla="*/ 4879599 w 8346699"/>
              <a:gd name="connsiteY116" fmla="*/ 1930400 h 3246967"/>
              <a:gd name="connsiteX117" fmla="*/ 4892299 w 8346699"/>
              <a:gd name="connsiteY117" fmla="*/ 1981200 h 3246967"/>
              <a:gd name="connsiteX118" fmla="*/ 4917699 w 8346699"/>
              <a:gd name="connsiteY118" fmla="*/ 2019300 h 3246967"/>
              <a:gd name="connsiteX119" fmla="*/ 4930399 w 8346699"/>
              <a:gd name="connsiteY119" fmla="*/ 2057400 h 3246967"/>
              <a:gd name="connsiteX120" fmla="*/ 4955799 w 8346699"/>
              <a:gd name="connsiteY120" fmla="*/ 2108200 h 3246967"/>
              <a:gd name="connsiteX121" fmla="*/ 4981199 w 8346699"/>
              <a:gd name="connsiteY121" fmla="*/ 2146300 h 3246967"/>
              <a:gd name="connsiteX122" fmla="*/ 5070099 w 8346699"/>
              <a:gd name="connsiteY122" fmla="*/ 2171700 h 3246967"/>
              <a:gd name="connsiteX123" fmla="*/ 5120899 w 8346699"/>
              <a:gd name="connsiteY123" fmla="*/ 2197100 h 3246967"/>
              <a:gd name="connsiteX124" fmla="*/ 5158999 w 8346699"/>
              <a:gd name="connsiteY124" fmla="*/ 2413000 h 3246967"/>
              <a:gd name="connsiteX125" fmla="*/ 5209799 w 8346699"/>
              <a:gd name="connsiteY125" fmla="*/ 2489200 h 3246967"/>
              <a:gd name="connsiteX126" fmla="*/ 5336799 w 8346699"/>
              <a:gd name="connsiteY126" fmla="*/ 2514600 h 3246967"/>
              <a:gd name="connsiteX127" fmla="*/ 5628899 w 8346699"/>
              <a:gd name="connsiteY127" fmla="*/ 2527300 h 3246967"/>
              <a:gd name="connsiteX128" fmla="*/ 5705099 w 8346699"/>
              <a:gd name="connsiteY128" fmla="*/ 2552700 h 3246967"/>
              <a:gd name="connsiteX129" fmla="*/ 5717799 w 8346699"/>
              <a:gd name="connsiteY129" fmla="*/ 2590800 h 3246967"/>
              <a:gd name="connsiteX130" fmla="*/ 5781299 w 8346699"/>
              <a:gd name="connsiteY130" fmla="*/ 2616200 h 3246967"/>
              <a:gd name="connsiteX131" fmla="*/ 5908299 w 8346699"/>
              <a:gd name="connsiteY131" fmla="*/ 2641600 h 3246967"/>
              <a:gd name="connsiteX132" fmla="*/ 6543299 w 8346699"/>
              <a:gd name="connsiteY132" fmla="*/ 2628900 h 3246967"/>
              <a:gd name="connsiteX133" fmla="*/ 6682999 w 8346699"/>
              <a:gd name="connsiteY133" fmla="*/ 2603500 h 3246967"/>
              <a:gd name="connsiteX134" fmla="*/ 6771899 w 8346699"/>
              <a:gd name="connsiteY134" fmla="*/ 2590800 h 3246967"/>
              <a:gd name="connsiteX135" fmla="*/ 6835399 w 8346699"/>
              <a:gd name="connsiteY135" fmla="*/ 2603500 h 3246967"/>
              <a:gd name="connsiteX136" fmla="*/ 6809999 w 8346699"/>
              <a:gd name="connsiteY136" fmla="*/ 2641600 h 3246967"/>
              <a:gd name="connsiteX137" fmla="*/ 6771899 w 8346699"/>
              <a:gd name="connsiteY137" fmla="*/ 2654300 h 3246967"/>
              <a:gd name="connsiteX138" fmla="*/ 7051299 w 8346699"/>
              <a:gd name="connsiteY138" fmla="*/ 2641600 h 3246967"/>
              <a:gd name="connsiteX139" fmla="*/ 7076699 w 8346699"/>
              <a:gd name="connsiteY139" fmla="*/ 2603500 h 3246967"/>
              <a:gd name="connsiteX140" fmla="*/ 7114799 w 8346699"/>
              <a:gd name="connsiteY140" fmla="*/ 2578100 h 3246967"/>
              <a:gd name="connsiteX141" fmla="*/ 7127499 w 8346699"/>
              <a:gd name="connsiteY141" fmla="*/ 2540000 h 3246967"/>
              <a:gd name="connsiteX142" fmla="*/ 7216399 w 8346699"/>
              <a:gd name="connsiteY142" fmla="*/ 2425700 h 3246967"/>
              <a:gd name="connsiteX143" fmla="*/ 7254499 w 8346699"/>
              <a:gd name="connsiteY143" fmla="*/ 2349500 h 3246967"/>
              <a:gd name="connsiteX144" fmla="*/ 7343399 w 8346699"/>
              <a:gd name="connsiteY144" fmla="*/ 2286000 h 3246967"/>
              <a:gd name="connsiteX145" fmla="*/ 7394199 w 8346699"/>
              <a:gd name="connsiteY145" fmla="*/ 2247900 h 3246967"/>
              <a:gd name="connsiteX146" fmla="*/ 7470399 w 8346699"/>
              <a:gd name="connsiteY146" fmla="*/ 2184400 h 3246967"/>
              <a:gd name="connsiteX147" fmla="*/ 7508499 w 8346699"/>
              <a:gd name="connsiteY147" fmla="*/ 2171700 h 3246967"/>
              <a:gd name="connsiteX148" fmla="*/ 7610099 w 8346699"/>
              <a:gd name="connsiteY148" fmla="*/ 2133600 h 3246967"/>
              <a:gd name="connsiteX149" fmla="*/ 7635499 w 8346699"/>
              <a:gd name="connsiteY149" fmla="*/ 2095500 h 3246967"/>
              <a:gd name="connsiteX150" fmla="*/ 7686299 w 8346699"/>
              <a:gd name="connsiteY150" fmla="*/ 2082800 h 3246967"/>
              <a:gd name="connsiteX151" fmla="*/ 7724399 w 8346699"/>
              <a:gd name="connsiteY151" fmla="*/ 2057400 h 3246967"/>
              <a:gd name="connsiteX152" fmla="*/ 7762499 w 8346699"/>
              <a:gd name="connsiteY152" fmla="*/ 2044700 h 3246967"/>
              <a:gd name="connsiteX153" fmla="*/ 7800599 w 8346699"/>
              <a:gd name="connsiteY153" fmla="*/ 2019300 h 3246967"/>
              <a:gd name="connsiteX154" fmla="*/ 7838699 w 8346699"/>
              <a:gd name="connsiteY154" fmla="*/ 1981200 h 3246967"/>
              <a:gd name="connsiteX155" fmla="*/ 7940299 w 8346699"/>
              <a:gd name="connsiteY155" fmla="*/ 1943100 h 3246967"/>
              <a:gd name="connsiteX156" fmla="*/ 7978399 w 8346699"/>
              <a:gd name="connsiteY156" fmla="*/ 1905000 h 3246967"/>
              <a:gd name="connsiteX157" fmla="*/ 8079999 w 8346699"/>
              <a:gd name="connsiteY157" fmla="*/ 1854200 h 3246967"/>
              <a:gd name="connsiteX158" fmla="*/ 8105399 w 8346699"/>
              <a:gd name="connsiteY158" fmla="*/ 1816100 h 3246967"/>
              <a:gd name="connsiteX159" fmla="*/ 8156199 w 8346699"/>
              <a:gd name="connsiteY159" fmla="*/ 1803400 h 3246967"/>
              <a:gd name="connsiteX160" fmla="*/ 8346699 w 8346699"/>
              <a:gd name="connsiteY160" fmla="*/ 1765300 h 3246967"/>
              <a:gd name="connsiteX161" fmla="*/ 8283199 w 8346699"/>
              <a:gd name="connsiteY161" fmla="*/ 1752600 h 3246967"/>
              <a:gd name="connsiteX162" fmla="*/ 8245099 w 8346699"/>
              <a:gd name="connsiteY162" fmla="*/ 1739900 h 3246967"/>
              <a:gd name="connsiteX163" fmla="*/ 8156199 w 8346699"/>
              <a:gd name="connsiteY163" fmla="*/ 1727200 h 3246967"/>
              <a:gd name="connsiteX164" fmla="*/ 8079999 w 8346699"/>
              <a:gd name="connsiteY164" fmla="*/ 1714500 h 3246967"/>
              <a:gd name="connsiteX165" fmla="*/ 7889499 w 8346699"/>
              <a:gd name="connsiteY165" fmla="*/ 1727200 h 3246967"/>
              <a:gd name="connsiteX166" fmla="*/ 7851399 w 8346699"/>
              <a:gd name="connsiteY166" fmla="*/ 1752600 h 3246967"/>
              <a:gd name="connsiteX167" fmla="*/ 7813299 w 8346699"/>
              <a:gd name="connsiteY167" fmla="*/ 1765300 h 3246967"/>
              <a:gd name="connsiteX168" fmla="*/ 7737099 w 8346699"/>
              <a:gd name="connsiteY168" fmla="*/ 1803400 h 3246967"/>
              <a:gd name="connsiteX169" fmla="*/ 7622799 w 8346699"/>
              <a:gd name="connsiteY169" fmla="*/ 1905000 h 3246967"/>
              <a:gd name="connsiteX170" fmla="*/ 7521199 w 8346699"/>
              <a:gd name="connsiteY170" fmla="*/ 2057400 h 3246967"/>
              <a:gd name="connsiteX171" fmla="*/ 7495799 w 8346699"/>
              <a:gd name="connsiteY171" fmla="*/ 2095500 h 3246967"/>
              <a:gd name="connsiteX172" fmla="*/ 7406899 w 8346699"/>
              <a:gd name="connsiteY172" fmla="*/ 2171700 h 3246967"/>
              <a:gd name="connsiteX173" fmla="*/ 7368799 w 8346699"/>
              <a:gd name="connsiteY173" fmla="*/ 2197100 h 3246967"/>
              <a:gd name="connsiteX174" fmla="*/ 7292599 w 8346699"/>
              <a:gd name="connsiteY174" fmla="*/ 2247900 h 3246967"/>
              <a:gd name="connsiteX175" fmla="*/ 7216399 w 8346699"/>
              <a:gd name="connsiteY175" fmla="*/ 2324100 h 3246967"/>
              <a:gd name="connsiteX176" fmla="*/ 7178299 w 8346699"/>
              <a:gd name="connsiteY176" fmla="*/ 2362200 h 3246967"/>
              <a:gd name="connsiteX177" fmla="*/ 7140199 w 8346699"/>
              <a:gd name="connsiteY177" fmla="*/ 2413000 h 3246967"/>
              <a:gd name="connsiteX178" fmla="*/ 7051299 w 8346699"/>
              <a:gd name="connsiteY178" fmla="*/ 2527300 h 3246967"/>
              <a:gd name="connsiteX179" fmla="*/ 7000499 w 8346699"/>
              <a:gd name="connsiteY179" fmla="*/ 2540000 h 3246967"/>
              <a:gd name="connsiteX180" fmla="*/ 6619499 w 8346699"/>
              <a:gd name="connsiteY180" fmla="*/ 2552700 h 3246967"/>
              <a:gd name="connsiteX181" fmla="*/ 6568699 w 8346699"/>
              <a:gd name="connsiteY181" fmla="*/ 2540000 h 3246967"/>
              <a:gd name="connsiteX182" fmla="*/ 6301999 w 8346699"/>
              <a:gd name="connsiteY182" fmla="*/ 2514600 h 3246967"/>
              <a:gd name="connsiteX183" fmla="*/ 6225799 w 8346699"/>
              <a:gd name="connsiteY183" fmla="*/ 2501900 h 3246967"/>
              <a:gd name="connsiteX184" fmla="*/ 6149599 w 8346699"/>
              <a:gd name="connsiteY184" fmla="*/ 2476500 h 3246967"/>
              <a:gd name="connsiteX185" fmla="*/ 6022599 w 8346699"/>
              <a:gd name="connsiteY185" fmla="*/ 2438400 h 3246967"/>
              <a:gd name="connsiteX186" fmla="*/ 5984499 w 8346699"/>
              <a:gd name="connsiteY186" fmla="*/ 2413000 h 3246967"/>
              <a:gd name="connsiteX187" fmla="*/ 5933699 w 8346699"/>
              <a:gd name="connsiteY187" fmla="*/ 2400300 h 3246967"/>
              <a:gd name="connsiteX188" fmla="*/ 5832099 w 8346699"/>
              <a:gd name="connsiteY188" fmla="*/ 2349500 h 3246967"/>
              <a:gd name="connsiteX189" fmla="*/ 5806699 w 8346699"/>
              <a:gd name="connsiteY189" fmla="*/ 2311400 h 3246967"/>
              <a:gd name="connsiteX190" fmla="*/ 5768599 w 8346699"/>
              <a:gd name="connsiteY190" fmla="*/ 2273300 h 3246967"/>
              <a:gd name="connsiteX191" fmla="*/ 5755899 w 8346699"/>
              <a:gd name="connsiteY191" fmla="*/ 2235200 h 3246967"/>
              <a:gd name="connsiteX192" fmla="*/ 5692399 w 8346699"/>
              <a:gd name="connsiteY192" fmla="*/ 2171700 h 3246967"/>
              <a:gd name="connsiteX193" fmla="*/ 5641599 w 8346699"/>
              <a:gd name="connsiteY193" fmla="*/ 2095500 h 3246967"/>
              <a:gd name="connsiteX194" fmla="*/ 5616199 w 8346699"/>
              <a:gd name="connsiteY194" fmla="*/ 2057400 h 3246967"/>
              <a:gd name="connsiteX195" fmla="*/ 5387599 w 8346699"/>
              <a:gd name="connsiteY195" fmla="*/ 2044700 h 3246967"/>
              <a:gd name="connsiteX196" fmla="*/ 5324099 w 8346699"/>
              <a:gd name="connsiteY196" fmla="*/ 2019300 h 3246967"/>
              <a:gd name="connsiteX197" fmla="*/ 5235199 w 8346699"/>
              <a:gd name="connsiteY197" fmla="*/ 2006600 h 3246967"/>
              <a:gd name="connsiteX198" fmla="*/ 5158999 w 8346699"/>
              <a:gd name="connsiteY198" fmla="*/ 1943100 h 3246967"/>
              <a:gd name="connsiteX199" fmla="*/ 5120899 w 8346699"/>
              <a:gd name="connsiteY199" fmla="*/ 1917700 h 3246967"/>
              <a:gd name="connsiteX200" fmla="*/ 5095499 w 8346699"/>
              <a:gd name="connsiteY200" fmla="*/ 1866900 h 3246967"/>
              <a:gd name="connsiteX201" fmla="*/ 5082799 w 8346699"/>
              <a:gd name="connsiteY201" fmla="*/ 1816100 h 3246967"/>
              <a:gd name="connsiteX202" fmla="*/ 5057399 w 8346699"/>
              <a:gd name="connsiteY202" fmla="*/ 1752600 h 3246967"/>
              <a:gd name="connsiteX203" fmla="*/ 5044699 w 8346699"/>
              <a:gd name="connsiteY203" fmla="*/ 1511300 h 3246967"/>
              <a:gd name="connsiteX204" fmla="*/ 5031999 w 8346699"/>
              <a:gd name="connsiteY204" fmla="*/ 1422400 h 3246967"/>
              <a:gd name="connsiteX205" fmla="*/ 5019299 w 8346699"/>
              <a:gd name="connsiteY205" fmla="*/ 1270000 h 3246967"/>
              <a:gd name="connsiteX206" fmla="*/ 4993899 w 8346699"/>
              <a:gd name="connsiteY206" fmla="*/ 1104900 h 3246967"/>
              <a:gd name="connsiteX207" fmla="*/ 4930399 w 8346699"/>
              <a:gd name="connsiteY207" fmla="*/ 1028700 h 3246967"/>
              <a:gd name="connsiteX208" fmla="*/ 4841499 w 8346699"/>
              <a:gd name="connsiteY208" fmla="*/ 927100 h 3246967"/>
              <a:gd name="connsiteX209" fmla="*/ 4790699 w 8346699"/>
              <a:gd name="connsiteY209" fmla="*/ 876300 h 3246967"/>
              <a:gd name="connsiteX210" fmla="*/ 4765299 w 8346699"/>
              <a:gd name="connsiteY210" fmla="*/ 838200 h 3246967"/>
              <a:gd name="connsiteX211" fmla="*/ 4638299 w 8346699"/>
              <a:gd name="connsiteY211" fmla="*/ 800100 h 3246967"/>
              <a:gd name="connsiteX212" fmla="*/ 4511299 w 8346699"/>
              <a:gd name="connsiteY212" fmla="*/ 812800 h 3246967"/>
              <a:gd name="connsiteX213" fmla="*/ 4473199 w 8346699"/>
              <a:gd name="connsiteY213" fmla="*/ 825500 h 3246967"/>
              <a:gd name="connsiteX214" fmla="*/ 4409699 w 8346699"/>
              <a:gd name="connsiteY214" fmla="*/ 901700 h 3246967"/>
              <a:gd name="connsiteX215" fmla="*/ 4396999 w 8346699"/>
              <a:gd name="connsiteY215" fmla="*/ 939800 h 3246967"/>
              <a:gd name="connsiteX216" fmla="*/ 4371599 w 8346699"/>
              <a:gd name="connsiteY216" fmla="*/ 977900 h 3246967"/>
              <a:gd name="connsiteX217" fmla="*/ 4320799 w 8346699"/>
              <a:gd name="connsiteY217" fmla="*/ 1092200 h 3246967"/>
              <a:gd name="connsiteX218" fmla="*/ 4308099 w 8346699"/>
              <a:gd name="connsiteY218" fmla="*/ 1155700 h 3246967"/>
              <a:gd name="connsiteX219" fmla="*/ 4282699 w 8346699"/>
              <a:gd name="connsiteY219" fmla="*/ 1308100 h 3246967"/>
              <a:gd name="connsiteX220" fmla="*/ 4269999 w 8346699"/>
              <a:gd name="connsiteY220" fmla="*/ 1346200 h 3246967"/>
              <a:gd name="connsiteX221" fmla="*/ 4244599 w 8346699"/>
              <a:gd name="connsiteY221" fmla="*/ 1384300 h 3246967"/>
              <a:gd name="connsiteX222" fmla="*/ 4231899 w 8346699"/>
              <a:gd name="connsiteY222" fmla="*/ 1447800 h 3246967"/>
              <a:gd name="connsiteX223" fmla="*/ 4219199 w 8346699"/>
              <a:gd name="connsiteY223" fmla="*/ 1524000 h 3246967"/>
              <a:gd name="connsiteX224" fmla="*/ 4193799 w 8346699"/>
              <a:gd name="connsiteY224" fmla="*/ 1600200 h 3246967"/>
              <a:gd name="connsiteX225" fmla="*/ 4181099 w 8346699"/>
              <a:gd name="connsiteY225" fmla="*/ 1651000 h 3246967"/>
              <a:gd name="connsiteX226" fmla="*/ 4155699 w 8346699"/>
              <a:gd name="connsiteY226" fmla="*/ 1816100 h 3246967"/>
              <a:gd name="connsiteX227" fmla="*/ 4142999 w 8346699"/>
              <a:gd name="connsiteY227" fmla="*/ 1854200 h 3246967"/>
              <a:gd name="connsiteX228" fmla="*/ 4130299 w 8346699"/>
              <a:gd name="connsiteY228" fmla="*/ 1905000 h 3246967"/>
              <a:gd name="connsiteX229" fmla="*/ 4104899 w 8346699"/>
              <a:gd name="connsiteY229" fmla="*/ 2070100 h 3246967"/>
              <a:gd name="connsiteX230" fmla="*/ 4092199 w 8346699"/>
              <a:gd name="connsiteY230" fmla="*/ 2108200 h 3246967"/>
              <a:gd name="connsiteX231" fmla="*/ 4015999 w 8346699"/>
              <a:gd name="connsiteY231" fmla="*/ 2184400 h 3246967"/>
              <a:gd name="connsiteX232" fmla="*/ 3939799 w 8346699"/>
              <a:gd name="connsiteY232" fmla="*/ 2235200 h 3246967"/>
              <a:gd name="connsiteX233" fmla="*/ 3901699 w 8346699"/>
              <a:gd name="connsiteY233" fmla="*/ 2197100 h 3246967"/>
              <a:gd name="connsiteX234" fmla="*/ 3838199 w 8346699"/>
              <a:gd name="connsiteY234" fmla="*/ 2108200 h 3246967"/>
              <a:gd name="connsiteX235" fmla="*/ 3800099 w 8346699"/>
              <a:gd name="connsiteY235" fmla="*/ 2006600 h 3246967"/>
              <a:gd name="connsiteX236" fmla="*/ 3787399 w 8346699"/>
              <a:gd name="connsiteY236" fmla="*/ 1955800 h 3246967"/>
              <a:gd name="connsiteX237" fmla="*/ 3749299 w 8346699"/>
              <a:gd name="connsiteY237" fmla="*/ 1917700 h 3246967"/>
              <a:gd name="connsiteX238" fmla="*/ 3685799 w 8346699"/>
              <a:gd name="connsiteY238" fmla="*/ 1841500 h 3246967"/>
              <a:gd name="connsiteX239" fmla="*/ 3673099 w 8346699"/>
              <a:gd name="connsiteY239" fmla="*/ 1803400 h 3246967"/>
              <a:gd name="connsiteX240" fmla="*/ 3634999 w 8346699"/>
              <a:gd name="connsiteY240" fmla="*/ 1790700 h 3246967"/>
              <a:gd name="connsiteX241" fmla="*/ 3596899 w 8346699"/>
              <a:gd name="connsiteY241" fmla="*/ 1752600 h 3246967"/>
              <a:gd name="connsiteX242" fmla="*/ 3546099 w 8346699"/>
              <a:gd name="connsiteY242" fmla="*/ 1676400 h 3246967"/>
              <a:gd name="connsiteX243" fmla="*/ 3533399 w 8346699"/>
              <a:gd name="connsiteY243" fmla="*/ 1638300 h 3246967"/>
              <a:gd name="connsiteX244" fmla="*/ 3495299 w 8346699"/>
              <a:gd name="connsiteY244" fmla="*/ 1587500 h 3246967"/>
              <a:gd name="connsiteX245" fmla="*/ 3457199 w 8346699"/>
              <a:gd name="connsiteY245" fmla="*/ 1485900 h 3246967"/>
              <a:gd name="connsiteX246" fmla="*/ 3419099 w 8346699"/>
              <a:gd name="connsiteY246" fmla="*/ 1422400 h 3246967"/>
              <a:gd name="connsiteX247" fmla="*/ 3380999 w 8346699"/>
              <a:gd name="connsiteY247" fmla="*/ 1320800 h 3246967"/>
              <a:gd name="connsiteX248" fmla="*/ 3317499 w 8346699"/>
              <a:gd name="connsiteY248" fmla="*/ 1193800 h 3246967"/>
              <a:gd name="connsiteX249" fmla="*/ 3203199 w 8346699"/>
              <a:gd name="connsiteY249" fmla="*/ 1143000 h 3246967"/>
              <a:gd name="connsiteX250" fmla="*/ 3165099 w 8346699"/>
              <a:gd name="connsiteY250" fmla="*/ 1130300 h 3246967"/>
              <a:gd name="connsiteX251" fmla="*/ 3012699 w 8346699"/>
              <a:gd name="connsiteY251" fmla="*/ 1168400 h 3246967"/>
              <a:gd name="connsiteX252" fmla="*/ 2974599 w 8346699"/>
              <a:gd name="connsiteY252" fmla="*/ 1193800 h 3246967"/>
              <a:gd name="connsiteX253" fmla="*/ 2923799 w 8346699"/>
              <a:gd name="connsiteY253" fmla="*/ 1219200 h 3246967"/>
              <a:gd name="connsiteX254" fmla="*/ 2885699 w 8346699"/>
              <a:gd name="connsiteY254" fmla="*/ 1244600 h 3246967"/>
              <a:gd name="connsiteX255" fmla="*/ 2834899 w 8346699"/>
              <a:gd name="connsiteY255" fmla="*/ 1257300 h 3246967"/>
              <a:gd name="connsiteX256" fmla="*/ 2796799 w 8346699"/>
              <a:gd name="connsiteY256" fmla="*/ 1308100 h 3246967"/>
              <a:gd name="connsiteX257" fmla="*/ 2758699 w 8346699"/>
              <a:gd name="connsiteY257" fmla="*/ 1320800 h 3246967"/>
              <a:gd name="connsiteX258" fmla="*/ 2733299 w 8346699"/>
              <a:gd name="connsiteY258" fmla="*/ 1358900 h 3246967"/>
              <a:gd name="connsiteX259" fmla="*/ 2657099 w 8346699"/>
              <a:gd name="connsiteY259" fmla="*/ 1435100 h 3246967"/>
              <a:gd name="connsiteX260" fmla="*/ 2631699 w 8346699"/>
              <a:gd name="connsiteY260" fmla="*/ 1498600 h 3246967"/>
              <a:gd name="connsiteX261" fmla="*/ 2618999 w 8346699"/>
              <a:gd name="connsiteY261" fmla="*/ 1562100 h 3246967"/>
              <a:gd name="connsiteX262" fmla="*/ 2580899 w 8346699"/>
              <a:gd name="connsiteY262" fmla="*/ 1612900 h 3246967"/>
              <a:gd name="connsiteX263" fmla="*/ 2542799 w 8346699"/>
              <a:gd name="connsiteY263" fmla="*/ 1689100 h 3246967"/>
              <a:gd name="connsiteX264" fmla="*/ 2517399 w 8346699"/>
              <a:gd name="connsiteY264" fmla="*/ 1828800 h 3246967"/>
              <a:gd name="connsiteX265" fmla="*/ 2504699 w 8346699"/>
              <a:gd name="connsiteY265" fmla="*/ 1866900 h 3246967"/>
              <a:gd name="connsiteX266" fmla="*/ 2491999 w 8346699"/>
              <a:gd name="connsiteY266" fmla="*/ 1943100 h 3246967"/>
              <a:gd name="connsiteX267" fmla="*/ 2466599 w 8346699"/>
              <a:gd name="connsiteY267" fmla="*/ 1981200 h 3246967"/>
              <a:gd name="connsiteX268" fmla="*/ 2441199 w 8346699"/>
              <a:gd name="connsiteY268" fmla="*/ 2057400 h 3246967"/>
              <a:gd name="connsiteX269" fmla="*/ 2390399 w 8346699"/>
              <a:gd name="connsiteY269" fmla="*/ 2146300 h 3246967"/>
              <a:gd name="connsiteX270" fmla="*/ 2352299 w 8346699"/>
              <a:gd name="connsiteY270" fmla="*/ 2222500 h 3246967"/>
              <a:gd name="connsiteX271" fmla="*/ 2326899 w 8346699"/>
              <a:gd name="connsiteY271" fmla="*/ 2273300 h 3246967"/>
              <a:gd name="connsiteX272" fmla="*/ 2250699 w 8346699"/>
              <a:gd name="connsiteY272" fmla="*/ 2336800 h 3246967"/>
              <a:gd name="connsiteX273" fmla="*/ 2237999 w 8346699"/>
              <a:gd name="connsiteY273" fmla="*/ 2374900 h 3246967"/>
              <a:gd name="connsiteX274" fmla="*/ 2149099 w 8346699"/>
              <a:gd name="connsiteY274" fmla="*/ 2438400 h 3246967"/>
              <a:gd name="connsiteX275" fmla="*/ 2072899 w 8346699"/>
              <a:gd name="connsiteY275" fmla="*/ 2501900 h 3246967"/>
              <a:gd name="connsiteX276" fmla="*/ 1996699 w 8346699"/>
              <a:gd name="connsiteY276" fmla="*/ 2527300 h 3246967"/>
              <a:gd name="connsiteX277" fmla="*/ 1945899 w 8346699"/>
              <a:gd name="connsiteY277" fmla="*/ 2552700 h 3246967"/>
              <a:gd name="connsiteX278" fmla="*/ 1844299 w 8346699"/>
              <a:gd name="connsiteY278" fmla="*/ 2565400 h 3246967"/>
              <a:gd name="connsiteX279" fmla="*/ 1628399 w 8346699"/>
              <a:gd name="connsiteY279" fmla="*/ 2552700 h 3246967"/>
              <a:gd name="connsiteX280" fmla="*/ 1552199 w 8346699"/>
              <a:gd name="connsiteY280" fmla="*/ 2489200 h 3246967"/>
              <a:gd name="connsiteX281" fmla="*/ 1488699 w 8346699"/>
              <a:gd name="connsiteY281" fmla="*/ 2374900 h 3246967"/>
              <a:gd name="connsiteX282" fmla="*/ 1475999 w 8346699"/>
              <a:gd name="connsiteY282" fmla="*/ 2311400 h 3246967"/>
              <a:gd name="connsiteX283" fmla="*/ 1450599 w 8346699"/>
              <a:gd name="connsiteY283" fmla="*/ 2273300 h 3246967"/>
              <a:gd name="connsiteX284" fmla="*/ 1412499 w 8346699"/>
              <a:gd name="connsiteY284" fmla="*/ 2197100 h 3246967"/>
              <a:gd name="connsiteX285" fmla="*/ 1399799 w 8346699"/>
              <a:gd name="connsiteY285" fmla="*/ 2019300 h 3246967"/>
              <a:gd name="connsiteX286" fmla="*/ 1374399 w 8346699"/>
              <a:gd name="connsiteY286" fmla="*/ 1943100 h 3246967"/>
              <a:gd name="connsiteX287" fmla="*/ 1361699 w 8346699"/>
              <a:gd name="connsiteY287" fmla="*/ 1752600 h 3246967"/>
              <a:gd name="connsiteX288" fmla="*/ 1336299 w 8346699"/>
              <a:gd name="connsiteY288" fmla="*/ 1651000 h 3246967"/>
              <a:gd name="connsiteX289" fmla="*/ 1298199 w 8346699"/>
              <a:gd name="connsiteY289" fmla="*/ 1498600 h 3246967"/>
              <a:gd name="connsiteX290" fmla="*/ 1272799 w 8346699"/>
              <a:gd name="connsiteY290" fmla="*/ 1435100 h 3246967"/>
              <a:gd name="connsiteX291" fmla="*/ 1260099 w 8346699"/>
              <a:gd name="connsiteY291" fmla="*/ 1397000 h 3246967"/>
              <a:gd name="connsiteX292" fmla="*/ 1196599 w 8346699"/>
              <a:gd name="connsiteY292" fmla="*/ 1320800 h 3246967"/>
              <a:gd name="connsiteX293" fmla="*/ 1171199 w 8346699"/>
              <a:gd name="connsiteY293" fmla="*/ 1282700 h 3246967"/>
              <a:gd name="connsiteX294" fmla="*/ 1094999 w 8346699"/>
              <a:gd name="connsiteY294" fmla="*/ 1206500 h 3246967"/>
              <a:gd name="connsiteX295" fmla="*/ 1056899 w 8346699"/>
              <a:gd name="connsiteY295" fmla="*/ 1104900 h 3246967"/>
              <a:gd name="connsiteX296" fmla="*/ 1044199 w 8346699"/>
              <a:gd name="connsiteY296" fmla="*/ 1066800 h 3246967"/>
              <a:gd name="connsiteX297" fmla="*/ 1006099 w 8346699"/>
              <a:gd name="connsiteY297" fmla="*/ 1016000 h 3246967"/>
              <a:gd name="connsiteX298" fmla="*/ 980699 w 8346699"/>
              <a:gd name="connsiteY298" fmla="*/ 952500 h 3246967"/>
              <a:gd name="connsiteX299" fmla="*/ 942599 w 8346699"/>
              <a:gd name="connsiteY299" fmla="*/ 863600 h 3246967"/>
              <a:gd name="connsiteX300" fmla="*/ 904499 w 8346699"/>
              <a:gd name="connsiteY300" fmla="*/ 647700 h 3246967"/>
              <a:gd name="connsiteX301" fmla="*/ 891799 w 8346699"/>
              <a:gd name="connsiteY301" fmla="*/ 609600 h 3246967"/>
              <a:gd name="connsiteX302" fmla="*/ 828299 w 8346699"/>
              <a:gd name="connsiteY302" fmla="*/ 533400 h 3246967"/>
              <a:gd name="connsiteX303" fmla="*/ 815599 w 8346699"/>
              <a:gd name="connsiteY303" fmla="*/ 495300 h 3246967"/>
              <a:gd name="connsiteX304" fmla="*/ 726699 w 8346699"/>
              <a:gd name="connsiteY304" fmla="*/ 419100 h 3246967"/>
              <a:gd name="connsiteX305" fmla="*/ 650499 w 8346699"/>
              <a:gd name="connsiteY305" fmla="*/ 368300 h 3246967"/>
              <a:gd name="connsiteX306" fmla="*/ 574299 w 8346699"/>
              <a:gd name="connsiteY306" fmla="*/ 342900 h 3246967"/>
              <a:gd name="connsiteX307" fmla="*/ 536199 w 8346699"/>
              <a:gd name="connsiteY307" fmla="*/ 330200 h 3246967"/>
              <a:gd name="connsiteX308" fmla="*/ 447299 w 8346699"/>
              <a:gd name="connsiteY308" fmla="*/ 266700 h 3246967"/>
              <a:gd name="connsiteX309" fmla="*/ 396499 w 8346699"/>
              <a:gd name="connsiteY309" fmla="*/ 241300 h 3246967"/>
              <a:gd name="connsiteX310" fmla="*/ 358399 w 8346699"/>
              <a:gd name="connsiteY310" fmla="*/ 215900 h 3246967"/>
              <a:gd name="connsiteX311" fmla="*/ 307599 w 8346699"/>
              <a:gd name="connsiteY311" fmla="*/ 190500 h 3246967"/>
              <a:gd name="connsiteX312" fmla="*/ 218699 w 8346699"/>
              <a:gd name="connsiteY312" fmla="*/ 127000 h 3246967"/>
              <a:gd name="connsiteX313" fmla="*/ 180599 w 8346699"/>
              <a:gd name="connsiteY313" fmla="*/ 114300 h 3246967"/>
              <a:gd name="connsiteX314" fmla="*/ 129799 w 8346699"/>
              <a:gd name="connsiteY314" fmla="*/ 38100 h 3246967"/>
              <a:gd name="connsiteX315" fmla="*/ 2799 w 8346699"/>
              <a:gd name="connsiteY31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195665 w 8346699"/>
              <a:gd name="connsiteY26" fmla="*/ 3149600 h 3246967"/>
              <a:gd name="connsiteX27" fmla="*/ 2098299 w 8346699"/>
              <a:gd name="connsiteY27" fmla="*/ 3107267 h 3246967"/>
              <a:gd name="connsiteX28" fmla="*/ 2669799 w 8346699"/>
              <a:gd name="connsiteY28" fmla="*/ 3162300 h 3246967"/>
              <a:gd name="connsiteX29" fmla="*/ 2885699 w 8346699"/>
              <a:gd name="connsiteY29" fmla="*/ 3175000 h 3246967"/>
              <a:gd name="connsiteX30" fmla="*/ 3406399 w 8346699"/>
              <a:gd name="connsiteY30" fmla="*/ 3149600 h 3246967"/>
              <a:gd name="connsiteX31" fmla="*/ 3533399 w 8346699"/>
              <a:gd name="connsiteY31" fmla="*/ 3124200 h 3246967"/>
              <a:gd name="connsiteX32" fmla="*/ 3609599 w 8346699"/>
              <a:gd name="connsiteY32" fmla="*/ 3098800 h 3246967"/>
              <a:gd name="connsiteX33" fmla="*/ 4104899 w 8346699"/>
              <a:gd name="connsiteY33" fmla="*/ 3073400 h 3246967"/>
              <a:gd name="connsiteX34" fmla="*/ 4282699 w 8346699"/>
              <a:gd name="connsiteY34" fmla="*/ 3048000 h 3246967"/>
              <a:gd name="connsiteX35" fmla="*/ 4358899 w 8346699"/>
              <a:gd name="connsiteY35" fmla="*/ 3035300 h 3246967"/>
              <a:gd name="connsiteX36" fmla="*/ 4435099 w 8346699"/>
              <a:gd name="connsiteY36" fmla="*/ 3009900 h 3246967"/>
              <a:gd name="connsiteX37" fmla="*/ 5044699 w 8346699"/>
              <a:gd name="connsiteY37" fmla="*/ 3022600 h 3246967"/>
              <a:gd name="connsiteX38" fmla="*/ 5120899 w 8346699"/>
              <a:gd name="connsiteY38" fmla="*/ 3048000 h 3246967"/>
              <a:gd name="connsiteX39" fmla="*/ 5273299 w 8346699"/>
              <a:gd name="connsiteY39" fmla="*/ 3060700 h 3246967"/>
              <a:gd name="connsiteX40" fmla="*/ 5451099 w 8346699"/>
              <a:gd name="connsiteY40" fmla="*/ 3086100 h 3246967"/>
              <a:gd name="connsiteX41" fmla="*/ 5819399 w 8346699"/>
              <a:gd name="connsiteY41" fmla="*/ 3098800 h 3246967"/>
              <a:gd name="connsiteX42" fmla="*/ 6225799 w 8346699"/>
              <a:gd name="connsiteY42" fmla="*/ 3124200 h 3246967"/>
              <a:gd name="connsiteX43" fmla="*/ 6301999 w 8346699"/>
              <a:gd name="connsiteY43" fmla="*/ 3187700 h 3246967"/>
              <a:gd name="connsiteX44" fmla="*/ 6759199 w 8346699"/>
              <a:gd name="connsiteY44" fmla="*/ 3175000 h 3246967"/>
              <a:gd name="connsiteX45" fmla="*/ 6809999 w 8346699"/>
              <a:gd name="connsiteY45" fmla="*/ 3149600 h 3246967"/>
              <a:gd name="connsiteX46" fmla="*/ 6873499 w 8346699"/>
              <a:gd name="connsiteY46" fmla="*/ 3136900 h 3246967"/>
              <a:gd name="connsiteX47" fmla="*/ 6784599 w 8346699"/>
              <a:gd name="connsiteY47" fmla="*/ 3098800 h 3246967"/>
              <a:gd name="connsiteX48" fmla="*/ 6644899 w 8346699"/>
              <a:gd name="connsiteY48" fmla="*/ 3086100 h 3246967"/>
              <a:gd name="connsiteX49" fmla="*/ 6543299 w 8346699"/>
              <a:gd name="connsiteY49" fmla="*/ 3073400 h 3246967"/>
              <a:gd name="connsiteX50" fmla="*/ 6276599 w 8346699"/>
              <a:gd name="connsiteY50" fmla="*/ 3048000 h 3246967"/>
              <a:gd name="connsiteX51" fmla="*/ 6225799 w 8346699"/>
              <a:gd name="connsiteY51" fmla="*/ 3022600 h 3246967"/>
              <a:gd name="connsiteX52" fmla="*/ 6301999 w 8346699"/>
              <a:gd name="connsiteY52" fmla="*/ 2971800 h 3246967"/>
              <a:gd name="connsiteX53" fmla="*/ 6479799 w 8346699"/>
              <a:gd name="connsiteY53" fmla="*/ 2946400 h 3246967"/>
              <a:gd name="connsiteX54" fmla="*/ 6594099 w 8346699"/>
              <a:gd name="connsiteY54" fmla="*/ 2908300 h 3246967"/>
              <a:gd name="connsiteX55" fmla="*/ 6644899 w 8346699"/>
              <a:gd name="connsiteY55" fmla="*/ 2895600 h 3246967"/>
              <a:gd name="connsiteX56" fmla="*/ 5946399 w 8346699"/>
              <a:gd name="connsiteY56" fmla="*/ 2870200 h 3246967"/>
              <a:gd name="connsiteX57" fmla="*/ 5857499 w 8346699"/>
              <a:gd name="connsiteY57" fmla="*/ 2857500 h 3246967"/>
              <a:gd name="connsiteX58" fmla="*/ 5666999 w 8346699"/>
              <a:gd name="connsiteY58" fmla="*/ 2844800 h 3246967"/>
              <a:gd name="connsiteX59" fmla="*/ 5209799 w 8346699"/>
              <a:gd name="connsiteY59" fmla="*/ 2832100 h 3246967"/>
              <a:gd name="connsiteX60" fmla="*/ 5146299 w 8346699"/>
              <a:gd name="connsiteY60" fmla="*/ 2819400 h 3246967"/>
              <a:gd name="connsiteX61" fmla="*/ 5108199 w 8346699"/>
              <a:gd name="connsiteY61" fmla="*/ 2806700 h 3246967"/>
              <a:gd name="connsiteX62" fmla="*/ 4587499 w 8346699"/>
              <a:gd name="connsiteY62" fmla="*/ 2819400 h 3246967"/>
              <a:gd name="connsiteX63" fmla="*/ 4485899 w 8346699"/>
              <a:gd name="connsiteY63" fmla="*/ 2832100 h 3246967"/>
              <a:gd name="connsiteX64" fmla="*/ 4244599 w 8346699"/>
              <a:gd name="connsiteY64" fmla="*/ 2870200 h 3246967"/>
              <a:gd name="connsiteX65" fmla="*/ 4028699 w 8346699"/>
              <a:gd name="connsiteY65" fmla="*/ 2882900 h 3246967"/>
              <a:gd name="connsiteX66" fmla="*/ 3520699 w 8346699"/>
              <a:gd name="connsiteY66" fmla="*/ 2870200 h 3246967"/>
              <a:gd name="connsiteX67" fmla="*/ 3482599 w 8346699"/>
              <a:gd name="connsiteY67" fmla="*/ 2857500 h 3246967"/>
              <a:gd name="connsiteX68" fmla="*/ 3355599 w 8346699"/>
              <a:gd name="connsiteY68" fmla="*/ 2870200 h 3246967"/>
              <a:gd name="connsiteX69" fmla="*/ 3330199 w 8346699"/>
              <a:gd name="connsiteY69" fmla="*/ 2908300 h 3246967"/>
              <a:gd name="connsiteX70" fmla="*/ 3304799 w 8346699"/>
              <a:gd name="connsiteY70" fmla="*/ 2997200 h 3246967"/>
              <a:gd name="connsiteX71" fmla="*/ 3190499 w 8346699"/>
              <a:gd name="connsiteY71" fmla="*/ 3060700 h 3246967"/>
              <a:gd name="connsiteX72" fmla="*/ 3114299 w 8346699"/>
              <a:gd name="connsiteY72" fmla="*/ 3098800 h 3246967"/>
              <a:gd name="connsiteX73" fmla="*/ 3012699 w 8346699"/>
              <a:gd name="connsiteY73" fmla="*/ 3086100 h 3246967"/>
              <a:gd name="connsiteX74" fmla="*/ 3025399 w 8346699"/>
              <a:gd name="connsiteY74" fmla="*/ 3035300 h 3246967"/>
              <a:gd name="connsiteX75" fmla="*/ 3076199 w 8346699"/>
              <a:gd name="connsiteY75" fmla="*/ 3022600 h 3246967"/>
              <a:gd name="connsiteX76" fmla="*/ 3114299 w 8346699"/>
              <a:gd name="connsiteY76" fmla="*/ 2997200 h 3246967"/>
              <a:gd name="connsiteX77" fmla="*/ 3190499 w 8346699"/>
              <a:gd name="connsiteY77" fmla="*/ 2971800 h 3246967"/>
              <a:gd name="connsiteX78" fmla="*/ 3266699 w 8346699"/>
              <a:gd name="connsiteY78" fmla="*/ 2933700 h 3246967"/>
              <a:gd name="connsiteX79" fmla="*/ 3304799 w 8346699"/>
              <a:gd name="connsiteY79" fmla="*/ 2908300 h 3246967"/>
              <a:gd name="connsiteX80" fmla="*/ 3330199 w 8346699"/>
              <a:gd name="connsiteY80" fmla="*/ 2870200 h 3246967"/>
              <a:gd name="connsiteX81" fmla="*/ 3368299 w 8346699"/>
              <a:gd name="connsiteY81" fmla="*/ 2857500 h 3246967"/>
              <a:gd name="connsiteX82" fmla="*/ 3406399 w 8346699"/>
              <a:gd name="connsiteY82" fmla="*/ 2832100 h 3246967"/>
              <a:gd name="connsiteX83" fmla="*/ 3660399 w 8346699"/>
              <a:gd name="connsiteY83" fmla="*/ 2806700 h 3246967"/>
              <a:gd name="connsiteX84" fmla="*/ 3761999 w 8346699"/>
              <a:gd name="connsiteY84" fmla="*/ 2781300 h 3246967"/>
              <a:gd name="connsiteX85" fmla="*/ 3838199 w 8346699"/>
              <a:gd name="connsiteY85" fmla="*/ 2755900 h 3246967"/>
              <a:gd name="connsiteX86" fmla="*/ 3876299 w 8346699"/>
              <a:gd name="connsiteY86" fmla="*/ 2730500 h 3246967"/>
              <a:gd name="connsiteX87" fmla="*/ 3927099 w 8346699"/>
              <a:gd name="connsiteY87" fmla="*/ 2717800 h 3246967"/>
              <a:gd name="connsiteX88" fmla="*/ 3965199 w 8346699"/>
              <a:gd name="connsiteY88" fmla="*/ 2705100 h 3246967"/>
              <a:gd name="connsiteX89" fmla="*/ 3990599 w 8346699"/>
              <a:gd name="connsiteY89" fmla="*/ 2667000 h 3246967"/>
              <a:gd name="connsiteX90" fmla="*/ 3927099 w 8346699"/>
              <a:gd name="connsiteY90" fmla="*/ 2654300 h 3246967"/>
              <a:gd name="connsiteX91" fmla="*/ 3876299 w 8346699"/>
              <a:gd name="connsiteY91" fmla="*/ 2641600 h 3246967"/>
              <a:gd name="connsiteX92" fmla="*/ 3800099 w 8346699"/>
              <a:gd name="connsiteY92" fmla="*/ 2616200 h 3246967"/>
              <a:gd name="connsiteX93" fmla="*/ 3787399 w 8346699"/>
              <a:gd name="connsiteY93" fmla="*/ 2578100 h 3246967"/>
              <a:gd name="connsiteX94" fmla="*/ 3698499 w 8346699"/>
              <a:gd name="connsiteY94" fmla="*/ 2463800 h 3246967"/>
              <a:gd name="connsiteX95" fmla="*/ 3660399 w 8346699"/>
              <a:gd name="connsiteY95" fmla="*/ 2438400 h 3246967"/>
              <a:gd name="connsiteX96" fmla="*/ 3927099 w 8346699"/>
              <a:gd name="connsiteY96" fmla="*/ 2400300 h 3246967"/>
              <a:gd name="connsiteX97" fmla="*/ 4003299 w 8346699"/>
              <a:gd name="connsiteY97" fmla="*/ 2336800 h 3246967"/>
              <a:gd name="connsiteX98" fmla="*/ 4054099 w 8346699"/>
              <a:gd name="connsiteY98" fmla="*/ 2260600 h 3246967"/>
              <a:gd name="connsiteX99" fmla="*/ 4117599 w 8346699"/>
              <a:gd name="connsiteY99" fmla="*/ 2184400 h 3246967"/>
              <a:gd name="connsiteX100" fmla="*/ 4168399 w 8346699"/>
              <a:gd name="connsiteY100" fmla="*/ 2133600 h 3246967"/>
              <a:gd name="connsiteX101" fmla="*/ 4219199 w 8346699"/>
              <a:gd name="connsiteY101" fmla="*/ 2082800 h 3246967"/>
              <a:gd name="connsiteX102" fmla="*/ 4244599 w 8346699"/>
              <a:gd name="connsiteY102" fmla="*/ 2044700 h 3246967"/>
              <a:gd name="connsiteX103" fmla="*/ 4282699 w 8346699"/>
              <a:gd name="connsiteY103" fmla="*/ 2006600 h 3246967"/>
              <a:gd name="connsiteX104" fmla="*/ 4295399 w 8346699"/>
              <a:gd name="connsiteY104" fmla="*/ 1968500 h 3246967"/>
              <a:gd name="connsiteX105" fmla="*/ 4358899 w 8346699"/>
              <a:gd name="connsiteY105" fmla="*/ 1892300 h 3246967"/>
              <a:gd name="connsiteX106" fmla="*/ 4384299 w 8346699"/>
              <a:gd name="connsiteY106" fmla="*/ 1854200 h 3246967"/>
              <a:gd name="connsiteX107" fmla="*/ 4473199 w 8346699"/>
              <a:gd name="connsiteY107" fmla="*/ 1765300 h 3246967"/>
              <a:gd name="connsiteX108" fmla="*/ 4574799 w 8346699"/>
              <a:gd name="connsiteY108" fmla="*/ 1651000 h 3246967"/>
              <a:gd name="connsiteX109" fmla="*/ 4612899 w 8346699"/>
              <a:gd name="connsiteY109" fmla="*/ 1638300 h 3246967"/>
              <a:gd name="connsiteX110" fmla="*/ 4689099 w 8346699"/>
              <a:gd name="connsiteY110" fmla="*/ 1600200 h 3246967"/>
              <a:gd name="connsiteX111" fmla="*/ 4739899 w 8346699"/>
              <a:gd name="connsiteY111" fmla="*/ 1612900 h 3246967"/>
              <a:gd name="connsiteX112" fmla="*/ 4765299 w 8346699"/>
              <a:gd name="connsiteY112" fmla="*/ 1689100 h 3246967"/>
              <a:gd name="connsiteX113" fmla="*/ 4777999 w 8346699"/>
              <a:gd name="connsiteY113" fmla="*/ 1727200 h 3246967"/>
              <a:gd name="connsiteX114" fmla="*/ 4790699 w 8346699"/>
              <a:gd name="connsiteY114" fmla="*/ 1765300 h 3246967"/>
              <a:gd name="connsiteX115" fmla="*/ 4841499 w 8346699"/>
              <a:gd name="connsiteY115" fmla="*/ 1841500 h 3246967"/>
              <a:gd name="connsiteX116" fmla="*/ 4879599 w 8346699"/>
              <a:gd name="connsiteY116" fmla="*/ 1930400 h 3246967"/>
              <a:gd name="connsiteX117" fmla="*/ 4892299 w 8346699"/>
              <a:gd name="connsiteY117" fmla="*/ 1981200 h 3246967"/>
              <a:gd name="connsiteX118" fmla="*/ 4917699 w 8346699"/>
              <a:gd name="connsiteY118" fmla="*/ 2019300 h 3246967"/>
              <a:gd name="connsiteX119" fmla="*/ 4930399 w 8346699"/>
              <a:gd name="connsiteY119" fmla="*/ 2057400 h 3246967"/>
              <a:gd name="connsiteX120" fmla="*/ 4955799 w 8346699"/>
              <a:gd name="connsiteY120" fmla="*/ 2108200 h 3246967"/>
              <a:gd name="connsiteX121" fmla="*/ 4981199 w 8346699"/>
              <a:gd name="connsiteY121" fmla="*/ 2146300 h 3246967"/>
              <a:gd name="connsiteX122" fmla="*/ 5070099 w 8346699"/>
              <a:gd name="connsiteY122" fmla="*/ 2171700 h 3246967"/>
              <a:gd name="connsiteX123" fmla="*/ 5120899 w 8346699"/>
              <a:gd name="connsiteY123" fmla="*/ 2197100 h 3246967"/>
              <a:gd name="connsiteX124" fmla="*/ 5158999 w 8346699"/>
              <a:gd name="connsiteY124" fmla="*/ 2413000 h 3246967"/>
              <a:gd name="connsiteX125" fmla="*/ 5209799 w 8346699"/>
              <a:gd name="connsiteY125" fmla="*/ 2489200 h 3246967"/>
              <a:gd name="connsiteX126" fmla="*/ 5336799 w 8346699"/>
              <a:gd name="connsiteY126" fmla="*/ 2514600 h 3246967"/>
              <a:gd name="connsiteX127" fmla="*/ 5628899 w 8346699"/>
              <a:gd name="connsiteY127" fmla="*/ 2527300 h 3246967"/>
              <a:gd name="connsiteX128" fmla="*/ 5705099 w 8346699"/>
              <a:gd name="connsiteY128" fmla="*/ 2552700 h 3246967"/>
              <a:gd name="connsiteX129" fmla="*/ 5717799 w 8346699"/>
              <a:gd name="connsiteY129" fmla="*/ 2590800 h 3246967"/>
              <a:gd name="connsiteX130" fmla="*/ 5781299 w 8346699"/>
              <a:gd name="connsiteY130" fmla="*/ 2616200 h 3246967"/>
              <a:gd name="connsiteX131" fmla="*/ 5908299 w 8346699"/>
              <a:gd name="connsiteY131" fmla="*/ 2641600 h 3246967"/>
              <a:gd name="connsiteX132" fmla="*/ 6543299 w 8346699"/>
              <a:gd name="connsiteY132" fmla="*/ 2628900 h 3246967"/>
              <a:gd name="connsiteX133" fmla="*/ 6682999 w 8346699"/>
              <a:gd name="connsiteY133" fmla="*/ 2603500 h 3246967"/>
              <a:gd name="connsiteX134" fmla="*/ 6771899 w 8346699"/>
              <a:gd name="connsiteY134" fmla="*/ 2590800 h 3246967"/>
              <a:gd name="connsiteX135" fmla="*/ 6835399 w 8346699"/>
              <a:gd name="connsiteY135" fmla="*/ 2603500 h 3246967"/>
              <a:gd name="connsiteX136" fmla="*/ 6809999 w 8346699"/>
              <a:gd name="connsiteY136" fmla="*/ 2641600 h 3246967"/>
              <a:gd name="connsiteX137" fmla="*/ 6771899 w 8346699"/>
              <a:gd name="connsiteY137" fmla="*/ 2654300 h 3246967"/>
              <a:gd name="connsiteX138" fmla="*/ 7051299 w 8346699"/>
              <a:gd name="connsiteY138" fmla="*/ 2641600 h 3246967"/>
              <a:gd name="connsiteX139" fmla="*/ 7076699 w 8346699"/>
              <a:gd name="connsiteY139" fmla="*/ 2603500 h 3246967"/>
              <a:gd name="connsiteX140" fmla="*/ 7114799 w 8346699"/>
              <a:gd name="connsiteY140" fmla="*/ 2578100 h 3246967"/>
              <a:gd name="connsiteX141" fmla="*/ 7127499 w 8346699"/>
              <a:gd name="connsiteY141" fmla="*/ 2540000 h 3246967"/>
              <a:gd name="connsiteX142" fmla="*/ 7216399 w 8346699"/>
              <a:gd name="connsiteY142" fmla="*/ 2425700 h 3246967"/>
              <a:gd name="connsiteX143" fmla="*/ 7254499 w 8346699"/>
              <a:gd name="connsiteY143" fmla="*/ 2349500 h 3246967"/>
              <a:gd name="connsiteX144" fmla="*/ 7343399 w 8346699"/>
              <a:gd name="connsiteY144" fmla="*/ 2286000 h 3246967"/>
              <a:gd name="connsiteX145" fmla="*/ 7394199 w 8346699"/>
              <a:gd name="connsiteY145" fmla="*/ 2247900 h 3246967"/>
              <a:gd name="connsiteX146" fmla="*/ 7470399 w 8346699"/>
              <a:gd name="connsiteY146" fmla="*/ 2184400 h 3246967"/>
              <a:gd name="connsiteX147" fmla="*/ 7508499 w 8346699"/>
              <a:gd name="connsiteY147" fmla="*/ 2171700 h 3246967"/>
              <a:gd name="connsiteX148" fmla="*/ 7610099 w 8346699"/>
              <a:gd name="connsiteY148" fmla="*/ 2133600 h 3246967"/>
              <a:gd name="connsiteX149" fmla="*/ 7635499 w 8346699"/>
              <a:gd name="connsiteY149" fmla="*/ 2095500 h 3246967"/>
              <a:gd name="connsiteX150" fmla="*/ 7686299 w 8346699"/>
              <a:gd name="connsiteY150" fmla="*/ 2082800 h 3246967"/>
              <a:gd name="connsiteX151" fmla="*/ 7724399 w 8346699"/>
              <a:gd name="connsiteY151" fmla="*/ 2057400 h 3246967"/>
              <a:gd name="connsiteX152" fmla="*/ 7762499 w 8346699"/>
              <a:gd name="connsiteY152" fmla="*/ 2044700 h 3246967"/>
              <a:gd name="connsiteX153" fmla="*/ 7800599 w 8346699"/>
              <a:gd name="connsiteY153" fmla="*/ 2019300 h 3246967"/>
              <a:gd name="connsiteX154" fmla="*/ 7838699 w 8346699"/>
              <a:gd name="connsiteY154" fmla="*/ 1981200 h 3246967"/>
              <a:gd name="connsiteX155" fmla="*/ 7940299 w 8346699"/>
              <a:gd name="connsiteY155" fmla="*/ 1943100 h 3246967"/>
              <a:gd name="connsiteX156" fmla="*/ 7978399 w 8346699"/>
              <a:gd name="connsiteY156" fmla="*/ 1905000 h 3246967"/>
              <a:gd name="connsiteX157" fmla="*/ 8079999 w 8346699"/>
              <a:gd name="connsiteY157" fmla="*/ 1854200 h 3246967"/>
              <a:gd name="connsiteX158" fmla="*/ 8105399 w 8346699"/>
              <a:gd name="connsiteY158" fmla="*/ 1816100 h 3246967"/>
              <a:gd name="connsiteX159" fmla="*/ 8156199 w 8346699"/>
              <a:gd name="connsiteY159" fmla="*/ 1803400 h 3246967"/>
              <a:gd name="connsiteX160" fmla="*/ 8346699 w 8346699"/>
              <a:gd name="connsiteY160" fmla="*/ 1765300 h 3246967"/>
              <a:gd name="connsiteX161" fmla="*/ 8283199 w 8346699"/>
              <a:gd name="connsiteY161" fmla="*/ 1752600 h 3246967"/>
              <a:gd name="connsiteX162" fmla="*/ 8245099 w 8346699"/>
              <a:gd name="connsiteY162" fmla="*/ 1739900 h 3246967"/>
              <a:gd name="connsiteX163" fmla="*/ 8156199 w 8346699"/>
              <a:gd name="connsiteY163" fmla="*/ 1727200 h 3246967"/>
              <a:gd name="connsiteX164" fmla="*/ 8079999 w 8346699"/>
              <a:gd name="connsiteY164" fmla="*/ 1714500 h 3246967"/>
              <a:gd name="connsiteX165" fmla="*/ 7889499 w 8346699"/>
              <a:gd name="connsiteY165" fmla="*/ 1727200 h 3246967"/>
              <a:gd name="connsiteX166" fmla="*/ 7851399 w 8346699"/>
              <a:gd name="connsiteY166" fmla="*/ 1752600 h 3246967"/>
              <a:gd name="connsiteX167" fmla="*/ 7813299 w 8346699"/>
              <a:gd name="connsiteY167" fmla="*/ 1765300 h 3246967"/>
              <a:gd name="connsiteX168" fmla="*/ 7737099 w 8346699"/>
              <a:gd name="connsiteY168" fmla="*/ 1803400 h 3246967"/>
              <a:gd name="connsiteX169" fmla="*/ 7622799 w 8346699"/>
              <a:gd name="connsiteY169" fmla="*/ 1905000 h 3246967"/>
              <a:gd name="connsiteX170" fmla="*/ 7521199 w 8346699"/>
              <a:gd name="connsiteY170" fmla="*/ 2057400 h 3246967"/>
              <a:gd name="connsiteX171" fmla="*/ 7495799 w 8346699"/>
              <a:gd name="connsiteY171" fmla="*/ 2095500 h 3246967"/>
              <a:gd name="connsiteX172" fmla="*/ 7406899 w 8346699"/>
              <a:gd name="connsiteY172" fmla="*/ 2171700 h 3246967"/>
              <a:gd name="connsiteX173" fmla="*/ 7368799 w 8346699"/>
              <a:gd name="connsiteY173" fmla="*/ 2197100 h 3246967"/>
              <a:gd name="connsiteX174" fmla="*/ 7292599 w 8346699"/>
              <a:gd name="connsiteY174" fmla="*/ 2247900 h 3246967"/>
              <a:gd name="connsiteX175" fmla="*/ 7216399 w 8346699"/>
              <a:gd name="connsiteY175" fmla="*/ 2324100 h 3246967"/>
              <a:gd name="connsiteX176" fmla="*/ 7178299 w 8346699"/>
              <a:gd name="connsiteY176" fmla="*/ 2362200 h 3246967"/>
              <a:gd name="connsiteX177" fmla="*/ 7140199 w 8346699"/>
              <a:gd name="connsiteY177" fmla="*/ 2413000 h 3246967"/>
              <a:gd name="connsiteX178" fmla="*/ 7051299 w 8346699"/>
              <a:gd name="connsiteY178" fmla="*/ 2527300 h 3246967"/>
              <a:gd name="connsiteX179" fmla="*/ 7000499 w 8346699"/>
              <a:gd name="connsiteY179" fmla="*/ 2540000 h 3246967"/>
              <a:gd name="connsiteX180" fmla="*/ 6619499 w 8346699"/>
              <a:gd name="connsiteY180" fmla="*/ 2552700 h 3246967"/>
              <a:gd name="connsiteX181" fmla="*/ 6568699 w 8346699"/>
              <a:gd name="connsiteY181" fmla="*/ 2540000 h 3246967"/>
              <a:gd name="connsiteX182" fmla="*/ 6301999 w 8346699"/>
              <a:gd name="connsiteY182" fmla="*/ 2514600 h 3246967"/>
              <a:gd name="connsiteX183" fmla="*/ 6225799 w 8346699"/>
              <a:gd name="connsiteY183" fmla="*/ 2501900 h 3246967"/>
              <a:gd name="connsiteX184" fmla="*/ 6149599 w 8346699"/>
              <a:gd name="connsiteY184" fmla="*/ 2476500 h 3246967"/>
              <a:gd name="connsiteX185" fmla="*/ 6022599 w 8346699"/>
              <a:gd name="connsiteY185" fmla="*/ 2438400 h 3246967"/>
              <a:gd name="connsiteX186" fmla="*/ 5984499 w 8346699"/>
              <a:gd name="connsiteY186" fmla="*/ 2413000 h 3246967"/>
              <a:gd name="connsiteX187" fmla="*/ 5933699 w 8346699"/>
              <a:gd name="connsiteY187" fmla="*/ 2400300 h 3246967"/>
              <a:gd name="connsiteX188" fmla="*/ 5832099 w 8346699"/>
              <a:gd name="connsiteY188" fmla="*/ 2349500 h 3246967"/>
              <a:gd name="connsiteX189" fmla="*/ 5806699 w 8346699"/>
              <a:gd name="connsiteY189" fmla="*/ 2311400 h 3246967"/>
              <a:gd name="connsiteX190" fmla="*/ 5768599 w 8346699"/>
              <a:gd name="connsiteY190" fmla="*/ 2273300 h 3246967"/>
              <a:gd name="connsiteX191" fmla="*/ 5755899 w 8346699"/>
              <a:gd name="connsiteY191" fmla="*/ 2235200 h 3246967"/>
              <a:gd name="connsiteX192" fmla="*/ 5692399 w 8346699"/>
              <a:gd name="connsiteY192" fmla="*/ 2171700 h 3246967"/>
              <a:gd name="connsiteX193" fmla="*/ 5641599 w 8346699"/>
              <a:gd name="connsiteY193" fmla="*/ 2095500 h 3246967"/>
              <a:gd name="connsiteX194" fmla="*/ 5616199 w 8346699"/>
              <a:gd name="connsiteY194" fmla="*/ 2057400 h 3246967"/>
              <a:gd name="connsiteX195" fmla="*/ 5387599 w 8346699"/>
              <a:gd name="connsiteY195" fmla="*/ 2044700 h 3246967"/>
              <a:gd name="connsiteX196" fmla="*/ 5324099 w 8346699"/>
              <a:gd name="connsiteY196" fmla="*/ 2019300 h 3246967"/>
              <a:gd name="connsiteX197" fmla="*/ 5235199 w 8346699"/>
              <a:gd name="connsiteY197" fmla="*/ 2006600 h 3246967"/>
              <a:gd name="connsiteX198" fmla="*/ 5158999 w 8346699"/>
              <a:gd name="connsiteY198" fmla="*/ 1943100 h 3246967"/>
              <a:gd name="connsiteX199" fmla="*/ 5120899 w 8346699"/>
              <a:gd name="connsiteY199" fmla="*/ 1917700 h 3246967"/>
              <a:gd name="connsiteX200" fmla="*/ 5095499 w 8346699"/>
              <a:gd name="connsiteY200" fmla="*/ 1866900 h 3246967"/>
              <a:gd name="connsiteX201" fmla="*/ 5082799 w 8346699"/>
              <a:gd name="connsiteY201" fmla="*/ 1816100 h 3246967"/>
              <a:gd name="connsiteX202" fmla="*/ 5057399 w 8346699"/>
              <a:gd name="connsiteY202" fmla="*/ 1752600 h 3246967"/>
              <a:gd name="connsiteX203" fmla="*/ 5044699 w 8346699"/>
              <a:gd name="connsiteY203" fmla="*/ 1511300 h 3246967"/>
              <a:gd name="connsiteX204" fmla="*/ 5031999 w 8346699"/>
              <a:gd name="connsiteY204" fmla="*/ 1422400 h 3246967"/>
              <a:gd name="connsiteX205" fmla="*/ 5019299 w 8346699"/>
              <a:gd name="connsiteY205" fmla="*/ 1270000 h 3246967"/>
              <a:gd name="connsiteX206" fmla="*/ 4993899 w 8346699"/>
              <a:gd name="connsiteY206" fmla="*/ 1104900 h 3246967"/>
              <a:gd name="connsiteX207" fmla="*/ 4930399 w 8346699"/>
              <a:gd name="connsiteY207" fmla="*/ 1028700 h 3246967"/>
              <a:gd name="connsiteX208" fmla="*/ 4841499 w 8346699"/>
              <a:gd name="connsiteY208" fmla="*/ 927100 h 3246967"/>
              <a:gd name="connsiteX209" fmla="*/ 4790699 w 8346699"/>
              <a:gd name="connsiteY209" fmla="*/ 876300 h 3246967"/>
              <a:gd name="connsiteX210" fmla="*/ 4765299 w 8346699"/>
              <a:gd name="connsiteY210" fmla="*/ 838200 h 3246967"/>
              <a:gd name="connsiteX211" fmla="*/ 4638299 w 8346699"/>
              <a:gd name="connsiteY211" fmla="*/ 800100 h 3246967"/>
              <a:gd name="connsiteX212" fmla="*/ 4511299 w 8346699"/>
              <a:gd name="connsiteY212" fmla="*/ 812800 h 3246967"/>
              <a:gd name="connsiteX213" fmla="*/ 4473199 w 8346699"/>
              <a:gd name="connsiteY213" fmla="*/ 825500 h 3246967"/>
              <a:gd name="connsiteX214" fmla="*/ 4409699 w 8346699"/>
              <a:gd name="connsiteY214" fmla="*/ 901700 h 3246967"/>
              <a:gd name="connsiteX215" fmla="*/ 4396999 w 8346699"/>
              <a:gd name="connsiteY215" fmla="*/ 939800 h 3246967"/>
              <a:gd name="connsiteX216" fmla="*/ 4371599 w 8346699"/>
              <a:gd name="connsiteY216" fmla="*/ 977900 h 3246967"/>
              <a:gd name="connsiteX217" fmla="*/ 4320799 w 8346699"/>
              <a:gd name="connsiteY217" fmla="*/ 1092200 h 3246967"/>
              <a:gd name="connsiteX218" fmla="*/ 4308099 w 8346699"/>
              <a:gd name="connsiteY218" fmla="*/ 1155700 h 3246967"/>
              <a:gd name="connsiteX219" fmla="*/ 4282699 w 8346699"/>
              <a:gd name="connsiteY219" fmla="*/ 1308100 h 3246967"/>
              <a:gd name="connsiteX220" fmla="*/ 4269999 w 8346699"/>
              <a:gd name="connsiteY220" fmla="*/ 1346200 h 3246967"/>
              <a:gd name="connsiteX221" fmla="*/ 4244599 w 8346699"/>
              <a:gd name="connsiteY221" fmla="*/ 1384300 h 3246967"/>
              <a:gd name="connsiteX222" fmla="*/ 4231899 w 8346699"/>
              <a:gd name="connsiteY222" fmla="*/ 1447800 h 3246967"/>
              <a:gd name="connsiteX223" fmla="*/ 4219199 w 8346699"/>
              <a:gd name="connsiteY223" fmla="*/ 1524000 h 3246967"/>
              <a:gd name="connsiteX224" fmla="*/ 4193799 w 8346699"/>
              <a:gd name="connsiteY224" fmla="*/ 1600200 h 3246967"/>
              <a:gd name="connsiteX225" fmla="*/ 4181099 w 8346699"/>
              <a:gd name="connsiteY225" fmla="*/ 1651000 h 3246967"/>
              <a:gd name="connsiteX226" fmla="*/ 4155699 w 8346699"/>
              <a:gd name="connsiteY226" fmla="*/ 1816100 h 3246967"/>
              <a:gd name="connsiteX227" fmla="*/ 4142999 w 8346699"/>
              <a:gd name="connsiteY227" fmla="*/ 1854200 h 3246967"/>
              <a:gd name="connsiteX228" fmla="*/ 4130299 w 8346699"/>
              <a:gd name="connsiteY228" fmla="*/ 1905000 h 3246967"/>
              <a:gd name="connsiteX229" fmla="*/ 4104899 w 8346699"/>
              <a:gd name="connsiteY229" fmla="*/ 2070100 h 3246967"/>
              <a:gd name="connsiteX230" fmla="*/ 4092199 w 8346699"/>
              <a:gd name="connsiteY230" fmla="*/ 2108200 h 3246967"/>
              <a:gd name="connsiteX231" fmla="*/ 4015999 w 8346699"/>
              <a:gd name="connsiteY231" fmla="*/ 2184400 h 3246967"/>
              <a:gd name="connsiteX232" fmla="*/ 3939799 w 8346699"/>
              <a:gd name="connsiteY232" fmla="*/ 2235200 h 3246967"/>
              <a:gd name="connsiteX233" fmla="*/ 3901699 w 8346699"/>
              <a:gd name="connsiteY233" fmla="*/ 2197100 h 3246967"/>
              <a:gd name="connsiteX234" fmla="*/ 3838199 w 8346699"/>
              <a:gd name="connsiteY234" fmla="*/ 2108200 h 3246967"/>
              <a:gd name="connsiteX235" fmla="*/ 3800099 w 8346699"/>
              <a:gd name="connsiteY235" fmla="*/ 2006600 h 3246967"/>
              <a:gd name="connsiteX236" fmla="*/ 3787399 w 8346699"/>
              <a:gd name="connsiteY236" fmla="*/ 1955800 h 3246967"/>
              <a:gd name="connsiteX237" fmla="*/ 3749299 w 8346699"/>
              <a:gd name="connsiteY237" fmla="*/ 1917700 h 3246967"/>
              <a:gd name="connsiteX238" fmla="*/ 3685799 w 8346699"/>
              <a:gd name="connsiteY238" fmla="*/ 1841500 h 3246967"/>
              <a:gd name="connsiteX239" fmla="*/ 3673099 w 8346699"/>
              <a:gd name="connsiteY239" fmla="*/ 1803400 h 3246967"/>
              <a:gd name="connsiteX240" fmla="*/ 3634999 w 8346699"/>
              <a:gd name="connsiteY240" fmla="*/ 1790700 h 3246967"/>
              <a:gd name="connsiteX241" fmla="*/ 3596899 w 8346699"/>
              <a:gd name="connsiteY241" fmla="*/ 1752600 h 3246967"/>
              <a:gd name="connsiteX242" fmla="*/ 3546099 w 8346699"/>
              <a:gd name="connsiteY242" fmla="*/ 1676400 h 3246967"/>
              <a:gd name="connsiteX243" fmla="*/ 3533399 w 8346699"/>
              <a:gd name="connsiteY243" fmla="*/ 1638300 h 3246967"/>
              <a:gd name="connsiteX244" fmla="*/ 3495299 w 8346699"/>
              <a:gd name="connsiteY244" fmla="*/ 1587500 h 3246967"/>
              <a:gd name="connsiteX245" fmla="*/ 3457199 w 8346699"/>
              <a:gd name="connsiteY245" fmla="*/ 1485900 h 3246967"/>
              <a:gd name="connsiteX246" fmla="*/ 3419099 w 8346699"/>
              <a:gd name="connsiteY246" fmla="*/ 1422400 h 3246967"/>
              <a:gd name="connsiteX247" fmla="*/ 3380999 w 8346699"/>
              <a:gd name="connsiteY247" fmla="*/ 1320800 h 3246967"/>
              <a:gd name="connsiteX248" fmla="*/ 3317499 w 8346699"/>
              <a:gd name="connsiteY248" fmla="*/ 1193800 h 3246967"/>
              <a:gd name="connsiteX249" fmla="*/ 3203199 w 8346699"/>
              <a:gd name="connsiteY249" fmla="*/ 1143000 h 3246967"/>
              <a:gd name="connsiteX250" fmla="*/ 3165099 w 8346699"/>
              <a:gd name="connsiteY250" fmla="*/ 1130300 h 3246967"/>
              <a:gd name="connsiteX251" fmla="*/ 3012699 w 8346699"/>
              <a:gd name="connsiteY251" fmla="*/ 1168400 h 3246967"/>
              <a:gd name="connsiteX252" fmla="*/ 2974599 w 8346699"/>
              <a:gd name="connsiteY252" fmla="*/ 1193800 h 3246967"/>
              <a:gd name="connsiteX253" fmla="*/ 2923799 w 8346699"/>
              <a:gd name="connsiteY253" fmla="*/ 1219200 h 3246967"/>
              <a:gd name="connsiteX254" fmla="*/ 2885699 w 8346699"/>
              <a:gd name="connsiteY254" fmla="*/ 1244600 h 3246967"/>
              <a:gd name="connsiteX255" fmla="*/ 2834899 w 8346699"/>
              <a:gd name="connsiteY255" fmla="*/ 1257300 h 3246967"/>
              <a:gd name="connsiteX256" fmla="*/ 2796799 w 8346699"/>
              <a:gd name="connsiteY256" fmla="*/ 1308100 h 3246967"/>
              <a:gd name="connsiteX257" fmla="*/ 2758699 w 8346699"/>
              <a:gd name="connsiteY257" fmla="*/ 1320800 h 3246967"/>
              <a:gd name="connsiteX258" fmla="*/ 2733299 w 8346699"/>
              <a:gd name="connsiteY258" fmla="*/ 1358900 h 3246967"/>
              <a:gd name="connsiteX259" fmla="*/ 2657099 w 8346699"/>
              <a:gd name="connsiteY259" fmla="*/ 1435100 h 3246967"/>
              <a:gd name="connsiteX260" fmla="*/ 2631699 w 8346699"/>
              <a:gd name="connsiteY260" fmla="*/ 1498600 h 3246967"/>
              <a:gd name="connsiteX261" fmla="*/ 2618999 w 8346699"/>
              <a:gd name="connsiteY261" fmla="*/ 1562100 h 3246967"/>
              <a:gd name="connsiteX262" fmla="*/ 2580899 w 8346699"/>
              <a:gd name="connsiteY262" fmla="*/ 1612900 h 3246967"/>
              <a:gd name="connsiteX263" fmla="*/ 2542799 w 8346699"/>
              <a:gd name="connsiteY263" fmla="*/ 1689100 h 3246967"/>
              <a:gd name="connsiteX264" fmla="*/ 2517399 w 8346699"/>
              <a:gd name="connsiteY264" fmla="*/ 1828800 h 3246967"/>
              <a:gd name="connsiteX265" fmla="*/ 2504699 w 8346699"/>
              <a:gd name="connsiteY265" fmla="*/ 1866900 h 3246967"/>
              <a:gd name="connsiteX266" fmla="*/ 2491999 w 8346699"/>
              <a:gd name="connsiteY266" fmla="*/ 1943100 h 3246967"/>
              <a:gd name="connsiteX267" fmla="*/ 2466599 w 8346699"/>
              <a:gd name="connsiteY267" fmla="*/ 1981200 h 3246967"/>
              <a:gd name="connsiteX268" fmla="*/ 2441199 w 8346699"/>
              <a:gd name="connsiteY268" fmla="*/ 2057400 h 3246967"/>
              <a:gd name="connsiteX269" fmla="*/ 2390399 w 8346699"/>
              <a:gd name="connsiteY269" fmla="*/ 2146300 h 3246967"/>
              <a:gd name="connsiteX270" fmla="*/ 2352299 w 8346699"/>
              <a:gd name="connsiteY270" fmla="*/ 2222500 h 3246967"/>
              <a:gd name="connsiteX271" fmla="*/ 2326899 w 8346699"/>
              <a:gd name="connsiteY271" fmla="*/ 2273300 h 3246967"/>
              <a:gd name="connsiteX272" fmla="*/ 2250699 w 8346699"/>
              <a:gd name="connsiteY272" fmla="*/ 2336800 h 3246967"/>
              <a:gd name="connsiteX273" fmla="*/ 2237999 w 8346699"/>
              <a:gd name="connsiteY273" fmla="*/ 2374900 h 3246967"/>
              <a:gd name="connsiteX274" fmla="*/ 2149099 w 8346699"/>
              <a:gd name="connsiteY274" fmla="*/ 2438400 h 3246967"/>
              <a:gd name="connsiteX275" fmla="*/ 2072899 w 8346699"/>
              <a:gd name="connsiteY275" fmla="*/ 2501900 h 3246967"/>
              <a:gd name="connsiteX276" fmla="*/ 1996699 w 8346699"/>
              <a:gd name="connsiteY276" fmla="*/ 2527300 h 3246967"/>
              <a:gd name="connsiteX277" fmla="*/ 1945899 w 8346699"/>
              <a:gd name="connsiteY277" fmla="*/ 2552700 h 3246967"/>
              <a:gd name="connsiteX278" fmla="*/ 1844299 w 8346699"/>
              <a:gd name="connsiteY278" fmla="*/ 2565400 h 3246967"/>
              <a:gd name="connsiteX279" fmla="*/ 1628399 w 8346699"/>
              <a:gd name="connsiteY279" fmla="*/ 2552700 h 3246967"/>
              <a:gd name="connsiteX280" fmla="*/ 1552199 w 8346699"/>
              <a:gd name="connsiteY280" fmla="*/ 2489200 h 3246967"/>
              <a:gd name="connsiteX281" fmla="*/ 1488699 w 8346699"/>
              <a:gd name="connsiteY281" fmla="*/ 2374900 h 3246967"/>
              <a:gd name="connsiteX282" fmla="*/ 1475999 w 8346699"/>
              <a:gd name="connsiteY282" fmla="*/ 2311400 h 3246967"/>
              <a:gd name="connsiteX283" fmla="*/ 1450599 w 8346699"/>
              <a:gd name="connsiteY283" fmla="*/ 2273300 h 3246967"/>
              <a:gd name="connsiteX284" fmla="*/ 1412499 w 8346699"/>
              <a:gd name="connsiteY284" fmla="*/ 2197100 h 3246967"/>
              <a:gd name="connsiteX285" fmla="*/ 1399799 w 8346699"/>
              <a:gd name="connsiteY285" fmla="*/ 2019300 h 3246967"/>
              <a:gd name="connsiteX286" fmla="*/ 1374399 w 8346699"/>
              <a:gd name="connsiteY286" fmla="*/ 1943100 h 3246967"/>
              <a:gd name="connsiteX287" fmla="*/ 1361699 w 8346699"/>
              <a:gd name="connsiteY287" fmla="*/ 1752600 h 3246967"/>
              <a:gd name="connsiteX288" fmla="*/ 1336299 w 8346699"/>
              <a:gd name="connsiteY288" fmla="*/ 1651000 h 3246967"/>
              <a:gd name="connsiteX289" fmla="*/ 1298199 w 8346699"/>
              <a:gd name="connsiteY289" fmla="*/ 1498600 h 3246967"/>
              <a:gd name="connsiteX290" fmla="*/ 1272799 w 8346699"/>
              <a:gd name="connsiteY290" fmla="*/ 1435100 h 3246967"/>
              <a:gd name="connsiteX291" fmla="*/ 1260099 w 8346699"/>
              <a:gd name="connsiteY291" fmla="*/ 1397000 h 3246967"/>
              <a:gd name="connsiteX292" fmla="*/ 1196599 w 8346699"/>
              <a:gd name="connsiteY292" fmla="*/ 1320800 h 3246967"/>
              <a:gd name="connsiteX293" fmla="*/ 1171199 w 8346699"/>
              <a:gd name="connsiteY293" fmla="*/ 1282700 h 3246967"/>
              <a:gd name="connsiteX294" fmla="*/ 1094999 w 8346699"/>
              <a:gd name="connsiteY294" fmla="*/ 1206500 h 3246967"/>
              <a:gd name="connsiteX295" fmla="*/ 1056899 w 8346699"/>
              <a:gd name="connsiteY295" fmla="*/ 1104900 h 3246967"/>
              <a:gd name="connsiteX296" fmla="*/ 1044199 w 8346699"/>
              <a:gd name="connsiteY296" fmla="*/ 1066800 h 3246967"/>
              <a:gd name="connsiteX297" fmla="*/ 1006099 w 8346699"/>
              <a:gd name="connsiteY297" fmla="*/ 1016000 h 3246967"/>
              <a:gd name="connsiteX298" fmla="*/ 980699 w 8346699"/>
              <a:gd name="connsiteY298" fmla="*/ 952500 h 3246967"/>
              <a:gd name="connsiteX299" fmla="*/ 942599 w 8346699"/>
              <a:gd name="connsiteY299" fmla="*/ 863600 h 3246967"/>
              <a:gd name="connsiteX300" fmla="*/ 904499 w 8346699"/>
              <a:gd name="connsiteY300" fmla="*/ 647700 h 3246967"/>
              <a:gd name="connsiteX301" fmla="*/ 891799 w 8346699"/>
              <a:gd name="connsiteY301" fmla="*/ 609600 h 3246967"/>
              <a:gd name="connsiteX302" fmla="*/ 828299 w 8346699"/>
              <a:gd name="connsiteY302" fmla="*/ 533400 h 3246967"/>
              <a:gd name="connsiteX303" fmla="*/ 815599 w 8346699"/>
              <a:gd name="connsiteY303" fmla="*/ 495300 h 3246967"/>
              <a:gd name="connsiteX304" fmla="*/ 726699 w 8346699"/>
              <a:gd name="connsiteY304" fmla="*/ 419100 h 3246967"/>
              <a:gd name="connsiteX305" fmla="*/ 650499 w 8346699"/>
              <a:gd name="connsiteY305" fmla="*/ 368300 h 3246967"/>
              <a:gd name="connsiteX306" fmla="*/ 574299 w 8346699"/>
              <a:gd name="connsiteY306" fmla="*/ 342900 h 3246967"/>
              <a:gd name="connsiteX307" fmla="*/ 536199 w 8346699"/>
              <a:gd name="connsiteY307" fmla="*/ 330200 h 3246967"/>
              <a:gd name="connsiteX308" fmla="*/ 447299 w 8346699"/>
              <a:gd name="connsiteY308" fmla="*/ 266700 h 3246967"/>
              <a:gd name="connsiteX309" fmla="*/ 396499 w 8346699"/>
              <a:gd name="connsiteY309" fmla="*/ 241300 h 3246967"/>
              <a:gd name="connsiteX310" fmla="*/ 358399 w 8346699"/>
              <a:gd name="connsiteY310" fmla="*/ 215900 h 3246967"/>
              <a:gd name="connsiteX311" fmla="*/ 307599 w 8346699"/>
              <a:gd name="connsiteY311" fmla="*/ 190500 h 3246967"/>
              <a:gd name="connsiteX312" fmla="*/ 218699 w 8346699"/>
              <a:gd name="connsiteY312" fmla="*/ 127000 h 3246967"/>
              <a:gd name="connsiteX313" fmla="*/ 180599 w 8346699"/>
              <a:gd name="connsiteY313" fmla="*/ 114300 h 3246967"/>
              <a:gd name="connsiteX314" fmla="*/ 129799 w 8346699"/>
              <a:gd name="connsiteY314" fmla="*/ 38100 h 3246967"/>
              <a:gd name="connsiteX315" fmla="*/ 2799 w 8346699"/>
              <a:gd name="connsiteY31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669799 w 8346699"/>
              <a:gd name="connsiteY27" fmla="*/ 3162300 h 3246967"/>
              <a:gd name="connsiteX28" fmla="*/ 2885699 w 8346699"/>
              <a:gd name="connsiteY28" fmla="*/ 3175000 h 3246967"/>
              <a:gd name="connsiteX29" fmla="*/ 3406399 w 8346699"/>
              <a:gd name="connsiteY29" fmla="*/ 3149600 h 3246967"/>
              <a:gd name="connsiteX30" fmla="*/ 3533399 w 8346699"/>
              <a:gd name="connsiteY30" fmla="*/ 3124200 h 3246967"/>
              <a:gd name="connsiteX31" fmla="*/ 3609599 w 8346699"/>
              <a:gd name="connsiteY31" fmla="*/ 3098800 h 3246967"/>
              <a:gd name="connsiteX32" fmla="*/ 4104899 w 8346699"/>
              <a:gd name="connsiteY32" fmla="*/ 3073400 h 3246967"/>
              <a:gd name="connsiteX33" fmla="*/ 4282699 w 8346699"/>
              <a:gd name="connsiteY33" fmla="*/ 3048000 h 3246967"/>
              <a:gd name="connsiteX34" fmla="*/ 4358899 w 8346699"/>
              <a:gd name="connsiteY34" fmla="*/ 3035300 h 3246967"/>
              <a:gd name="connsiteX35" fmla="*/ 4435099 w 8346699"/>
              <a:gd name="connsiteY35" fmla="*/ 3009900 h 3246967"/>
              <a:gd name="connsiteX36" fmla="*/ 5044699 w 8346699"/>
              <a:gd name="connsiteY36" fmla="*/ 3022600 h 3246967"/>
              <a:gd name="connsiteX37" fmla="*/ 5120899 w 8346699"/>
              <a:gd name="connsiteY37" fmla="*/ 3048000 h 3246967"/>
              <a:gd name="connsiteX38" fmla="*/ 5273299 w 8346699"/>
              <a:gd name="connsiteY38" fmla="*/ 3060700 h 3246967"/>
              <a:gd name="connsiteX39" fmla="*/ 5451099 w 8346699"/>
              <a:gd name="connsiteY39" fmla="*/ 3086100 h 3246967"/>
              <a:gd name="connsiteX40" fmla="*/ 5819399 w 8346699"/>
              <a:gd name="connsiteY40" fmla="*/ 3098800 h 3246967"/>
              <a:gd name="connsiteX41" fmla="*/ 6225799 w 8346699"/>
              <a:gd name="connsiteY41" fmla="*/ 3124200 h 3246967"/>
              <a:gd name="connsiteX42" fmla="*/ 6301999 w 8346699"/>
              <a:gd name="connsiteY42" fmla="*/ 3187700 h 3246967"/>
              <a:gd name="connsiteX43" fmla="*/ 6759199 w 8346699"/>
              <a:gd name="connsiteY43" fmla="*/ 3175000 h 3246967"/>
              <a:gd name="connsiteX44" fmla="*/ 6809999 w 8346699"/>
              <a:gd name="connsiteY44" fmla="*/ 3149600 h 3246967"/>
              <a:gd name="connsiteX45" fmla="*/ 6873499 w 8346699"/>
              <a:gd name="connsiteY45" fmla="*/ 3136900 h 3246967"/>
              <a:gd name="connsiteX46" fmla="*/ 6784599 w 8346699"/>
              <a:gd name="connsiteY46" fmla="*/ 3098800 h 3246967"/>
              <a:gd name="connsiteX47" fmla="*/ 6644899 w 8346699"/>
              <a:gd name="connsiteY47" fmla="*/ 3086100 h 3246967"/>
              <a:gd name="connsiteX48" fmla="*/ 6543299 w 8346699"/>
              <a:gd name="connsiteY48" fmla="*/ 3073400 h 3246967"/>
              <a:gd name="connsiteX49" fmla="*/ 6276599 w 8346699"/>
              <a:gd name="connsiteY49" fmla="*/ 3048000 h 3246967"/>
              <a:gd name="connsiteX50" fmla="*/ 6225799 w 8346699"/>
              <a:gd name="connsiteY50" fmla="*/ 3022600 h 3246967"/>
              <a:gd name="connsiteX51" fmla="*/ 6301999 w 8346699"/>
              <a:gd name="connsiteY51" fmla="*/ 2971800 h 3246967"/>
              <a:gd name="connsiteX52" fmla="*/ 6479799 w 8346699"/>
              <a:gd name="connsiteY52" fmla="*/ 2946400 h 3246967"/>
              <a:gd name="connsiteX53" fmla="*/ 6594099 w 8346699"/>
              <a:gd name="connsiteY53" fmla="*/ 2908300 h 3246967"/>
              <a:gd name="connsiteX54" fmla="*/ 6644899 w 8346699"/>
              <a:gd name="connsiteY54" fmla="*/ 2895600 h 3246967"/>
              <a:gd name="connsiteX55" fmla="*/ 5946399 w 8346699"/>
              <a:gd name="connsiteY55" fmla="*/ 2870200 h 3246967"/>
              <a:gd name="connsiteX56" fmla="*/ 5857499 w 8346699"/>
              <a:gd name="connsiteY56" fmla="*/ 2857500 h 3246967"/>
              <a:gd name="connsiteX57" fmla="*/ 5666999 w 8346699"/>
              <a:gd name="connsiteY57" fmla="*/ 2844800 h 3246967"/>
              <a:gd name="connsiteX58" fmla="*/ 5209799 w 8346699"/>
              <a:gd name="connsiteY58" fmla="*/ 2832100 h 3246967"/>
              <a:gd name="connsiteX59" fmla="*/ 5146299 w 8346699"/>
              <a:gd name="connsiteY59" fmla="*/ 2819400 h 3246967"/>
              <a:gd name="connsiteX60" fmla="*/ 5108199 w 8346699"/>
              <a:gd name="connsiteY60" fmla="*/ 2806700 h 3246967"/>
              <a:gd name="connsiteX61" fmla="*/ 4587499 w 8346699"/>
              <a:gd name="connsiteY61" fmla="*/ 2819400 h 3246967"/>
              <a:gd name="connsiteX62" fmla="*/ 4485899 w 8346699"/>
              <a:gd name="connsiteY62" fmla="*/ 2832100 h 3246967"/>
              <a:gd name="connsiteX63" fmla="*/ 4244599 w 8346699"/>
              <a:gd name="connsiteY63" fmla="*/ 2870200 h 3246967"/>
              <a:gd name="connsiteX64" fmla="*/ 4028699 w 8346699"/>
              <a:gd name="connsiteY64" fmla="*/ 2882900 h 3246967"/>
              <a:gd name="connsiteX65" fmla="*/ 3520699 w 8346699"/>
              <a:gd name="connsiteY65" fmla="*/ 2870200 h 3246967"/>
              <a:gd name="connsiteX66" fmla="*/ 3482599 w 8346699"/>
              <a:gd name="connsiteY66" fmla="*/ 2857500 h 3246967"/>
              <a:gd name="connsiteX67" fmla="*/ 3355599 w 8346699"/>
              <a:gd name="connsiteY67" fmla="*/ 2870200 h 3246967"/>
              <a:gd name="connsiteX68" fmla="*/ 3330199 w 8346699"/>
              <a:gd name="connsiteY68" fmla="*/ 2908300 h 3246967"/>
              <a:gd name="connsiteX69" fmla="*/ 3304799 w 8346699"/>
              <a:gd name="connsiteY69" fmla="*/ 2997200 h 3246967"/>
              <a:gd name="connsiteX70" fmla="*/ 3190499 w 8346699"/>
              <a:gd name="connsiteY70" fmla="*/ 3060700 h 3246967"/>
              <a:gd name="connsiteX71" fmla="*/ 3114299 w 8346699"/>
              <a:gd name="connsiteY71" fmla="*/ 3098800 h 3246967"/>
              <a:gd name="connsiteX72" fmla="*/ 3012699 w 8346699"/>
              <a:gd name="connsiteY72" fmla="*/ 3086100 h 3246967"/>
              <a:gd name="connsiteX73" fmla="*/ 3025399 w 8346699"/>
              <a:gd name="connsiteY73" fmla="*/ 3035300 h 3246967"/>
              <a:gd name="connsiteX74" fmla="*/ 3076199 w 8346699"/>
              <a:gd name="connsiteY74" fmla="*/ 3022600 h 3246967"/>
              <a:gd name="connsiteX75" fmla="*/ 3114299 w 8346699"/>
              <a:gd name="connsiteY75" fmla="*/ 2997200 h 3246967"/>
              <a:gd name="connsiteX76" fmla="*/ 3190499 w 8346699"/>
              <a:gd name="connsiteY76" fmla="*/ 2971800 h 3246967"/>
              <a:gd name="connsiteX77" fmla="*/ 3266699 w 8346699"/>
              <a:gd name="connsiteY77" fmla="*/ 2933700 h 3246967"/>
              <a:gd name="connsiteX78" fmla="*/ 3304799 w 8346699"/>
              <a:gd name="connsiteY78" fmla="*/ 2908300 h 3246967"/>
              <a:gd name="connsiteX79" fmla="*/ 3330199 w 8346699"/>
              <a:gd name="connsiteY79" fmla="*/ 2870200 h 3246967"/>
              <a:gd name="connsiteX80" fmla="*/ 3368299 w 8346699"/>
              <a:gd name="connsiteY80" fmla="*/ 2857500 h 3246967"/>
              <a:gd name="connsiteX81" fmla="*/ 3406399 w 8346699"/>
              <a:gd name="connsiteY81" fmla="*/ 2832100 h 3246967"/>
              <a:gd name="connsiteX82" fmla="*/ 3660399 w 8346699"/>
              <a:gd name="connsiteY82" fmla="*/ 2806700 h 3246967"/>
              <a:gd name="connsiteX83" fmla="*/ 3761999 w 8346699"/>
              <a:gd name="connsiteY83" fmla="*/ 2781300 h 3246967"/>
              <a:gd name="connsiteX84" fmla="*/ 3838199 w 8346699"/>
              <a:gd name="connsiteY84" fmla="*/ 2755900 h 3246967"/>
              <a:gd name="connsiteX85" fmla="*/ 3876299 w 8346699"/>
              <a:gd name="connsiteY85" fmla="*/ 2730500 h 3246967"/>
              <a:gd name="connsiteX86" fmla="*/ 3927099 w 8346699"/>
              <a:gd name="connsiteY86" fmla="*/ 2717800 h 3246967"/>
              <a:gd name="connsiteX87" fmla="*/ 3965199 w 8346699"/>
              <a:gd name="connsiteY87" fmla="*/ 2705100 h 3246967"/>
              <a:gd name="connsiteX88" fmla="*/ 3990599 w 8346699"/>
              <a:gd name="connsiteY88" fmla="*/ 2667000 h 3246967"/>
              <a:gd name="connsiteX89" fmla="*/ 3927099 w 8346699"/>
              <a:gd name="connsiteY89" fmla="*/ 2654300 h 3246967"/>
              <a:gd name="connsiteX90" fmla="*/ 3876299 w 8346699"/>
              <a:gd name="connsiteY90" fmla="*/ 2641600 h 3246967"/>
              <a:gd name="connsiteX91" fmla="*/ 3800099 w 8346699"/>
              <a:gd name="connsiteY91" fmla="*/ 2616200 h 3246967"/>
              <a:gd name="connsiteX92" fmla="*/ 3787399 w 8346699"/>
              <a:gd name="connsiteY92" fmla="*/ 2578100 h 3246967"/>
              <a:gd name="connsiteX93" fmla="*/ 3698499 w 8346699"/>
              <a:gd name="connsiteY93" fmla="*/ 2463800 h 3246967"/>
              <a:gd name="connsiteX94" fmla="*/ 3660399 w 8346699"/>
              <a:gd name="connsiteY94" fmla="*/ 2438400 h 3246967"/>
              <a:gd name="connsiteX95" fmla="*/ 3927099 w 8346699"/>
              <a:gd name="connsiteY95" fmla="*/ 2400300 h 3246967"/>
              <a:gd name="connsiteX96" fmla="*/ 4003299 w 8346699"/>
              <a:gd name="connsiteY96" fmla="*/ 2336800 h 3246967"/>
              <a:gd name="connsiteX97" fmla="*/ 4054099 w 8346699"/>
              <a:gd name="connsiteY97" fmla="*/ 2260600 h 3246967"/>
              <a:gd name="connsiteX98" fmla="*/ 4117599 w 8346699"/>
              <a:gd name="connsiteY98" fmla="*/ 2184400 h 3246967"/>
              <a:gd name="connsiteX99" fmla="*/ 4168399 w 8346699"/>
              <a:gd name="connsiteY99" fmla="*/ 2133600 h 3246967"/>
              <a:gd name="connsiteX100" fmla="*/ 4219199 w 8346699"/>
              <a:gd name="connsiteY100" fmla="*/ 2082800 h 3246967"/>
              <a:gd name="connsiteX101" fmla="*/ 4244599 w 8346699"/>
              <a:gd name="connsiteY101" fmla="*/ 2044700 h 3246967"/>
              <a:gd name="connsiteX102" fmla="*/ 4282699 w 8346699"/>
              <a:gd name="connsiteY102" fmla="*/ 2006600 h 3246967"/>
              <a:gd name="connsiteX103" fmla="*/ 4295399 w 8346699"/>
              <a:gd name="connsiteY103" fmla="*/ 1968500 h 3246967"/>
              <a:gd name="connsiteX104" fmla="*/ 4358899 w 8346699"/>
              <a:gd name="connsiteY104" fmla="*/ 1892300 h 3246967"/>
              <a:gd name="connsiteX105" fmla="*/ 4384299 w 8346699"/>
              <a:gd name="connsiteY105" fmla="*/ 1854200 h 3246967"/>
              <a:gd name="connsiteX106" fmla="*/ 4473199 w 8346699"/>
              <a:gd name="connsiteY106" fmla="*/ 1765300 h 3246967"/>
              <a:gd name="connsiteX107" fmla="*/ 4574799 w 8346699"/>
              <a:gd name="connsiteY107" fmla="*/ 1651000 h 3246967"/>
              <a:gd name="connsiteX108" fmla="*/ 4612899 w 8346699"/>
              <a:gd name="connsiteY108" fmla="*/ 1638300 h 3246967"/>
              <a:gd name="connsiteX109" fmla="*/ 4689099 w 8346699"/>
              <a:gd name="connsiteY109" fmla="*/ 1600200 h 3246967"/>
              <a:gd name="connsiteX110" fmla="*/ 4739899 w 8346699"/>
              <a:gd name="connsiteY110" fmla="*/ 1612900 h 3246967"/>
              <a:gd name="connsiteX111" fmla="*/ 4765299 w 8346699"/>
              <a:gd name="connsiteY111" fmla="*/ 1689100 h 3246967"/>
              <a:gd name="connsiteX112" fmla="*/ 4777999 w 8346699"/>
              <a:gd name="connsiteY112" fmla="*/ 1727200 h 3246967"/>
              <a:gd name="connsiteX113" fmla="*/ 4790699 w 8346699"/>
              <a:gd name="connsiteY113" fmla="*/ 1765300 h 3246967"/>
              <a:gd name="connsiteX114" fmla="*/ 4841499 w 8346699"/>
              <a:gd name="connsiteY114" fmla="*/ 1841500 h 3246967"/>
              <a:gd name="connsiteX115" fmla="*/ 4879599 w 8346699"/>
              <a:gd name="connsiteY115" fmla="*/ 1930400 h 3246967"/>
              <a:gd name="connsiteX116" fmla="*/ 4892299 w 8346699"/>
              <a:gd name="connsiteY116" fmla="*/ 1981200 h 3246967"/>
              <a:gd name="connsiteX117" fmla="*/ 4917699 w 8346699"/>
              <a:gd name="connsiteY117" fmla="*/ 2019300 h 3246967"/>
              <a:gd name="connsiteX118" fmla="*/ 4930399 w 8346699"/>
              <a:gd name="connsiteY118" fmla="*/ 2057400 h 3246967"/>
              <a:gd name="connsiteX119" fmla="*/ 4955799 w 8346699"/>
              <a:gd name="connsiteY119" fmla="*/ 2108200 h 3246967"/>
              <a:gd name="connsiteX120" fmla="*/ 4981199 w 8346699"/>
              <a:gd name="connsiteY120" fmla="*/ 2146300 h 3246967"/>
              <a:gd name="connsiteX121" fmla="*/ 5070099 w 8346699"/>
              <a:gd name="connsiteY121" fmla="*/ 2171700 h 3246967"/>
              <a:gd name="connsiteX122" fmla="*/ 5120899 w 8346699"/>
              <a:gd name="connsiteY122" fmla="*/ 2197100 h 3246967"/>
              <a:gd name="connsiteX123" fmla="*/ 5158999 w 8346699"/>
              <a:gd name="connsiteY123" fmla="*/ 2413000 h 3246967"/>
              <a:gd name="connsiteX124" fmla="*/ 5209799 w 8346699"/>
              <a:gd name="connsiteY124" fmla="*/ 2489200 h 3246967"/>
              <a:gd name="connsiteX125" fmla="*/ 5336799 w 8346699"/>
              <a:gd name="connsiteY125" fmla="*/ 2514600 h 3246967"/>
              <a:gd name="connsiteX126" fmla="*/ 5628899 w 8346699"/>
              <a:gd name="connsiteY126" fmla="*/ 2527300 h 3246967"/>
              <a:gd name="connsiteX127" fmla="*/ 5705099 w 8346699"/>
              <a:gd name="connsiteY127" fmla="*/ 2552700 h 3246967"/>
              <a:gd name="connsiteX128" fmla="*/ 5717799 w 8346699"/>
              <a:gd name="connsiteY128" fmla="*/ 2590800 h 3246967"/>
              <a:gd name="connsiteX129" fmla="*/ 5781299 w 8346699"/>
              <a:gd name="connsiteY129" fmla="*/ 2616200 h 3246967"/>
              <a:gd name="connsiteX130" fmla="*/ 5908299 w 8346699"/>
              <a:gd name="connsiteY130" fmla="*/ 2641600 h 3246967"/>
              <a:gd name="connsiteX131" fmla="*/ 6543299 w 8346699"/>
              <a:gd name="connsiteY131" fmla="*/ 2628900 h 3246967"/>
              <a:gd name="connsiteX132" fmla="*/ 6682999 w 8346699"/>
              <a:gd name="connsiteY132" fmla="*/ 2603500 h 3246967"/>
              <a:gd name="connsiteX133" fmla="*/ 6771899 w 8346699"/>
              <a:gd name="connsiteY133" fmla="*/ 2590800 h 3246967"/>
              <a:gd name="connsiteX134" fmla="*/ 6835399 w 8346699"/>
              <a:gd name="connsiteY134" fmla="*/ 2603500 h 3246967"/>
              <a:gd name="connsiteX135" fmla="*/ 6809999 w 8346699"/>
              <a:gd name="connsiteY135" fmla="*/ 2641600 h 3246967"/>
              <a:gd name="connsiteX136" fmla="*/ 6771899 w 8346699"/>
              <a:gd name="connsiteY136" fmla="*/ 2654300 h 3246967"/>
              <a:gd name="connsiteX137" fmla="*/ 7051299 w 8346699"/>
              <a:gd name="connsiteY137" fmla="*/ 2641600 h 3246967"/>
              <a:gd name="connsiteX138" fmla="*/ 7076699 w 8346699"/>
              <a:gd name="connsiteY138" fmla="*/ 2603500 h 3246967"/>
              <a:gd name="connsiteX139" fmla="*/ 7114799 w 8346699"/>
              <a:gd name="connsiteY139" fmla="*/ 2578100 h 3246967"/>
              <a:gd name="connsiteX140" fmla="*/ 7127499 w 8346699"/>
              <a:gd name="connsiteY140" fmla="*/ 2540000 h 3246967"/>
              <a:gd name="connsiteX141" fmla="*/ 7216399 w 8346699"/>
              <a:gd name="connsiteY141" fmla="*/ 2425700 h 3246967"/>
              <a:gd name="connsiteX142" fmla="*/ 7254499 w 8346699"/>
              <a:gd name="connsiteY142" fmla="*/ 2349500 h 3246967"/>
              <a:gd name="connsiteX143" fmla="*/ 7343399 w 8346699"/>
              <a:gd name="connsiteY143" fmla="*/ 2286000 h 3246967"/>
              <a:gd name="connsiteX144" fmla="*/ 7394199 w 8346699"/>
              <a:gd name="connsiteY144" fmla="*/ 2247900 h 3246967"/>
              <a:gd name="connsiteX145" fmla="*/ 7470399 w 8346699"/>
              <a:gd name="connsiteY145" fmla="*/ 2184400 h 3246967"/>
              <a:gd name="connsiteX146" fmla="*/ 7508499 w 8346699"/>
              <a:gd name="connsiteY146" fmla="*/ 2171700 h 3246967"/>
              <a:gd name="connsiteX147" fmla="*/ 7610099 w 8346699"/>
              <a:gd name="connsiteY147" fmla="*/ 2133600 h 3246967"/>
              <a:gd name="connsiteX148" fmla="*/ 7635499 w 8346699"/>
              <a:gd name="connsiteY148" fmla="*/ 2095500 h 3246967"/>
              <a:gd name="connsiteX149" fmla="*/ 7686299 w 8346699"/>
              <a:gd name="connsiteY149" fmla="*/ 2082800 h 3246967"/>
              <a:gd name="connsiteX150" fmla="*/ 7724399 w 8346699"/>
              <a:gd name="connsiteY150" fmla="*/ 2057400 h 3246967"/>
              <a:gd name="connsiteX151" fmla="*/ 7762499 w 8346699"/>
              <a:gd name="connsiteY151" fmla="*/ 2044700 h 3246967"/>
              <a:gd name="connsiteX152" fmla="*/ 7800599 w 8346699"/>
              <a:gd name="connsiteY152" fmla="*/ 2019300 h 3246967"/>
              <a:gd name="connsiteX153" fmla="*/ 7838699 w 8346699"/>
              <a:gd name="connsiteY153" fmla="*/ 1981200 h 3246967"/>
              <a:gd name="connsiteX154" fmla="*/ 7940299 w 8346699"/>
              <a:gd name="connsiteY154" fmla="*/ 1943100 h 3246967"/>
              <a:gd name="connsiteX155" fmla="*/ 7978399 w 8346699"/>
              <a:gd name="connsiteY155" fmla="*/ 1905000 h 3246967"/>
              <a:gd name="connsiteX156" fmla="*/ 8079999 w 8346699"/>
              <a:gd name="connsiteY156" fmla="*/ 1854200 h 3246967"/>
              <a:gd name="connsiteX157" fmla="*/ 8105399 w 8346699"/>
              <a:gd name="connsiteY157" fmla="*/ 1816100 h 3246967"/>
              <a:gd name="connsiteX158" fmla="*/ 8156199 w 8346699"/>
              <a:gd name="connsiteY158" fmla="*/ 1803400 h 3246967"/>
              <a:gd name="connsiteX159" fmla="*/ 8346699 w 8346699"/>
              <a:gd name="connsiteY159" fmla="*/ 1765300 h 3246967"/>
              <a:gd name="connsiteX160" fmla="*/ 8283199 w 8346699"/>
              <a:gd name="connsiteY160" fmla="*/ 1752600 h 3246967"/>
              <a:gd name="connsiteX161" fmla="*/ 8245099 w 8346699"/>
              <a:gd name="connsiteY161" fmla="*/ 1739900 h 3246967"/>
              <a:gd name="connsiteX162" fmla="*/ 8156199 w 8346699"/>
              <a:gd name="connsiteY162" fmla="*/ 1727200 h 3246967"/>
              <a:gd name="connsiteX163" fmla="*/ 8079999 w 8346699"/>
              <a:gd name="connsiteY163" fmla="*/ 1714500 h 3246967"/>
              <a:gd name="connsiteX164" fmla="*/ 7889499 w 8346699"/>
              <a:gd name="connsiteY164" fmla="*/ 1727200 h 3246967"/>
              <a:gd name="connsiteX165" fmla="*/ 7851399 w 8346699"/>
              <a:gd name="connsiteY165" fmla="*/ 1752600 h 3246967"/>
              <a:gd name="connsiteX166" fmla="*/ 7813299 w 8346699"/>
              <a:gd name="connsiteY166" fmla="*/ 1765300 h 3246967"/>
              <a:gd name="connsiteX167" fmla="*/ 7737099 w 8346699"/>
              <a:gd name="connsiteY167" fmla="*/ 1803400 h 3246967"/>
              <a:gd name="connsiteX168" fmla="*/ 7622799 w 8346699"/>
              <a:gd name="connsiteY168" fmla="*/ 1905000 h 3246967"/>
              <a:gd name="connsiteX169" fmla="*/ 7521199 w 8346699"/>
              <a:gd name="connsiteY169" fmla="*/ 2057400 h 3246967"/>
              <a:gd name="connsiteX170" fmla="*/ 7495799 w 8346699"/>
              <a:gd name="connsiteY170" fmla="*/ 2095500 h 3246967"/>
              <a:gd name="connsiteX171" fmla="*/ 7406899 w 8346699"/>
              <a:gd name="connsiteY171" fmla="*/ 2171700 h 3246967"/>
              <a:gd name="connsiteX172" fmla="*/ 7368799 w 8346699"/>
              <a:gd name="connsiteY172" fmla="*/ 2197100 h 3246967"/>
              <a:gd name="connsiteX173" fmla="*/ 7292599 w 8346699"/>
              <a:gd name="connsiteY173" fmla="*/ 2247900 h 3246967"/>
              <a:gd name="connsiteX174" fmla="*/ 7216399 w 8346699"/>
              <a:gd name="connsiteY174" fmla="*/ 2324100 h 3246967"/>
              <a:gd name="connsiteX175" fmla="*/ 7178299 w 8346699"/>
              <a:gd name="connsiteY175" fmla="*/ 2362200 h 3246967"/>
              <a:gd name="connsiteX176" fmla="*/ 7140199 w 8346699"/>
              <a:gd name="connsiteY176" fmla="*/ 2413000 h 3246967"/>
              <a:gd name="connsiteX177" fmla="*/ 7051299 w 8346699"/>
              <a:gd name="connsiteY177" fmla="*/ 2527300 h 3246967"/>
              <a:gd name="connsiteX178" fmla="*/ 7000499 w 8346699"/>
              <a:gd name="connsiteY178" fmla="*/ 2540000 h 3246967"/>
              <a:gd name="connsiteX179" fmla="*/ 6619499 w 8346699"/>
              <a:gd name="connsiteY179" fmla="*/ 2552700 h 3246967"/>
              <a:gd name="connsiteX180" fmla="*/ 6568699 w 8346699"/>
              <a:gd name="connsiteY180" fmla="*/ 2540000 h 3246967"/>
              <a:gd name="connsiteX181" fmla="*/ 6301999 w 8346699"/>
              <a:gd name="connsiteY181" fmla="*/ 2514600 h 3246967"/>
              <a:gd name="connsiteX182" fmla="*/ 6225799 w 8346699"/>
              <a:gd name="connsiteY182" fmla="*/ 2501900 h 3246967"/>
              <a:gd name="connsiteX183" fmla="*/ 6149599 w 8346699"/>
              <a:gd name="connsiteY183" fmla="*/ 2476500 h 3246967"/>
              <a:gd name="connsiteX184" fmla="*/ 6022599 w 8346699"/>
              <a:gd name="connsiteY184" fmla="*/ 2438400 h 3246967"/>
              <a:gd name="connsiteX185" fmla="*/ 5984499 w 8346699"/>
              <a:gd name="connsiteY185" fmla="*/ 2413000 h 3246967"/>
              <a:gd name="connsiteX186" fmla="*/ 5933699 w 8346699"/>
              <a:gd name="connsiteY186" fmla="*/ 2400300 h 3246967"/>
              <a:gd name="connsiteX187" fmla="*/ 5832099 w 8346699"/>
              <a:gd name="connsiteY187" fmla="*/ 2349500 h 3246967"/>
              <a:gd name="connsiteX188" fmla="*/ 5806699 w 8346699"/>
              <a:gd name="connsiteY188" fmla="*/ 2311400 h 3246967"/>
              <a:gd name="connsiteX189" fmla="*/ 5768599 w 8346699"/>
              <a:gd name="connsiteY189" fmla="*/ 2273300 h 3246967"/>
              <a:gd name="connsiteX190" fmla="*/ 5755899 w 8346699"/>
              <a:gd name="connsiteY190" fmla="*/ 2235200 h 3246967"/>
              <a:gd name="connsiteX191" fmla="*/ 5692399 w 8346699"/>
              <a:gd name="connsiteY191" fmla="*/ 2171700 h 3246967"/>
              <a:gd name="connsiteX192" fmla="*/ 5641599 w 8346699"/>
              <a:gd name="connsiteY192" fmla="*/ 2095500 h 3246967"/>
              <a:gd name="connsiteX193" fmla="*/ 5616199 w 8346699"/>
              <a:gd name="connsiteY193" fmla="*/ 2057400 h 3246967"/>
              <a:gd name="connsiteX194" fmla="*/ 5387599 w 8346699"/>
              <a:gd name="connsiteY194" fmla="*/ 2044700 h 3246967"/>
              <a:gd name="connsiteX195" fmla="*/ 5324099 w 8346699"/>
              <a:gd name="connsiteY195" fmla="*/ 2019300 h 3246967"/>
              <a:gd name="connsiteX196" fmla="*/ 5235199 w 8346699"/>
              <a:gd name="connsiteY196" fmla="*/ 2006600 h 3246967"/>
              <a:gd name="connsiteX197" fmla="*/ 5158999 w 8346699"/>
              <a:gd name="connsiteY197" fmla="*/ 1943100 h 3246967"/>
              <a:gd name="connsiteX198" fmla="*/ 5120899 w 8346699"/>
              <a:gd name="connsiteY198" fmla="*/ 1917700 h 3246967"/>
              <a:gd name="connsiteX199" fmla="*/ 5095499 w 8346699"/>
              <a:gd name="connsiteY199" fmla="*/ 1866900 h 3246967"/>
              <a:gd name="connsiteX200" fmla="*/ 5082799 w 8346699"/>
              <a:gd name="connsiteY200" fmla="*/ 1816100 h 3246967"/>
              <a:gd name="connsiteX201" fmla="*/ 5057399 w 8346699"/>
              <a:gd name="connsiteY201" fmla="*/ 1752600 h 3246967"/>
              <a:gd name="connsiteX202" fmla="*/ 5044699 w 8346699"/>
              <a:gd name="connsiteY202" fmla="*/ 1511300 h 3246967"/>
              <a:gd name="connsiteX203" fmla="*/ 5031999 w 8346699"/>
              <a:gd name="connsiteY203" fmla="*/ 1422400 h 3246967"/>
              <a:gd name="connsiteX204" fmla="*/ 5019299 w 8346699"/>
              <a:gd name="connsiteY204" fmla="*/ 1270000 h 3246967"/>
              <a:gd name="connsiteX205" fmla="*/ 4993899 w 8346699"/>
              <a:gd name="connsiteY205" fmla="*/ 1104900 h 3246967"/>
              <a:gd name="connsiteX206" fmla="*/ 4930399 w 8346699"/>
              <a:gd name="connsiteY206" fmla="*/ 1028700 h 3246967"/>
              <a:gd name="connsiteX207" fmla="*/ 4841499 w 8346699"/>
              <a:gd name="connsiteY207" fmla="*/ 927100 h 3246967"/>
              <a:gd name="connsiteX208" fmla="*/ 4790699 w 8346699"/>
              <a:gd name="connsiteY208" fmla="*/ 876300 h 3246967"/>
              <a:gd name="connsiteX209" fmla="*/ 4765299 w 8346699"/>
              <a:gd name="connsiteY209" fmla="*/ 838200 h 3246967"/>
              <a:gd name="connsiteX210" fmla="*/ 4638299 w 8346699"/>
              <a:gd name="connsiteY210" fmla="*/ 800100 h 3246967"/>
              <a:gd name="connsiteX211" fmla="*/ 4511299 w 8346699"/>
              <a:gd name="connsiteY211" fmla="*/ 812800 h 3246967"/>
              <a:gd name="connsiteX212" fmla="*/ 4473199 w 8346699"/>
              <a:gd name="connsiteY212" fmla="*/ 825500 h 3246967"/>
              <a:gd name="connsiteX213" fmla="*/ 4409699 w 8346699"/>
              <a:gd name="connsiteY213" fmla="*/ 901700 h 3246967"/>
              <a:gd name="connsiteX214" fmla="*/ 4396999 w 8346699"/>
              <a:gd name="connsiteY214" fmla="*/ 939800 h 3246967"/>
              <a:gd name="connsiteX215" fmla="*/ 4371599 w 8346699"/>
              <a:gd name="connsiteY215" fmla="*/ 977900 h 3246967"/>
              <a:gd name="connsiteX216" fmla="*/ 4320799 w 8346699"/>
              <a:gd name="connsiteY216" fmla="*/ 1092200 h 3246967"/>
              <a:gd name="connsiteX217" fmla="*/ 4308099 w 8346699"/>
              <a:gd name="connsiteY217" fmla="*/ 1155700 h 3246967"/>
              <a:gd name="connsiteX218" fmla="*/ 4282699 w 8346699"/>
              <a:gd name="connsiteY218" fmla="*/ 1308100 h 3246967"/>
              <a:gd name="connsiteX219" fmla="*/ 4269999 w 8346699"/>
              <a:gd name="connsiteY219" fmla="*/ 1346200 h 3246967"/>
              <a:gd name="connsiteX220" fmla="*/ 4244599 w 8346699"/>
              <a:gd name="connsiteY220" fmla="*/ 1384300 h 3246967"/>
              <a:gd name="connsiteX221" fmla="*/ 4231899 w 8346699"/>
              <a:gd name="connsiteY221" fmla="*/ 1447800 h 3246967"/>
              <a:gd name="connsiteX222" fmla="*/ 4219199 w 8346699"/>
              <a:gd name="connsiteY222" fmla="*/ 1524000 h 3246967"/>
              <a:gd name="connsiteX223" fmla="*/ 4193799 w 8346699"/>
              <a:gd name="connsiteY223" fmla="*/ 1600200 h 3246967"/>
              <a:gd name="connsiteX224" fmla="*/ 4181099 w 8346699"/>
              <a:gd name="connsiteY224" fmla="*/ 1651000 h 3246967"/>
              <a:gd name="connsiteX225" fmla="*/ 4155699 w 8346699"/>
              <a:gd name="connsiteY225" fmla="*/ 1816100 h 3246967"/>
              <a:gd name="connsiteX226" fmla="*/ 4142999 w 8346699"/>
              <a:gd name="connsiteY226" fmla="*/ 1854200 h 3246967"/>
              <a:gd name="connsiteX227" fmla="*/ 4130299 w 8346699"/>
              <a:gd name="connsiteY227" fmla="*/ 1905000 h 3246967"/>
              <a:gd name="connsiteX228" fmla="*/ 4104899 w 8346699"/>
              <a:gd name="connsiteY228" fmla="*/ 2070100 h 3246967"/>
              <a:gd name="connsiteX229" fmla="*/ 4092199 w 8346699"/>
              <a:gd name="connsiteY229" fmla="*/ 2108200 h 3246967"/>
              <a:gd name="connsiteX230" fmla="*/ 4015999 w 8346699"/>
              <a:gd name="connsiteY230" fmla="*/ 2184400 h 3246967"/>
              <a:gd name="connsiteX231" fmla="*/ 3939799 w 8346699"/>
              <a:gd name="connsiteY231" fmla="*/ 2235200 h 3246967"/>
              <a:gd name="connsiteX232" fmla="*/ 3901699 w 8346699"/>
              <a:gd name="connsiteY232" fmla="*/ 2197100 h 3246967"/>
              <a:gd name="connsiteX233" fmla="*/ 3838199 w 8346699"/>
              <a:gd name="connsiteY233" fmla="*/ 2108200 h 3246967"/>
              <a:gd name="connsiteX234" fmla="*/ 3800099 w 8346699"/>
              <a:gd name="connsiteY234" fmla="*/ 2006600 h 3246967"/>
              <a:gd name="connsiteX235" fmla="*/ 3787399 w 8346699"/>
              <a:gd name="connsiteY235" fmla="*/ 1955800 h 3246967"/>
              <a:gd name="connsiteX236" fmla="*/ 3749299 w 8346699"/>
              <a:gd name="connsiteY236" fmla="*/ 1917700 h 3246967"/>
              <a:gd name="connsiteX237" fmla="*/ 3685799 w 8346699"/>
              <a:gd name="connsiteY237" fmla="*/ 1841500 h 3246967"/>
              <a:gd name="connsiteX238" fmla="*/ 3673099 w 8346699"/>
              <a:gd name="connsiteY238" fmla="*/ 1803400 h 3246967"/>
              <a:gd name="connsiteX239" fmla="*/ 3634999 w 8346699"/>
              <a:gd name="connsiteY239" fmla="*/ 1790700 h 3246967"/>
              <a:gd name="connsiteX240" fmla="*/ 3596899 w 8346699"/>
              <a:gd name="connsiteY240" fmla="*/ 1752600 h 3246967"/>
              <a:gd name="connsiteX241" fmla="*/ 3546099 w 8346699"/>
              <a:gd name="connsiteY241" fmla="*/ 1676400 h 3246967"/>
              <a:gd name="connsiteX242" fmla="*/ 3533399 w 8346699"/>
              <a:gd name="connsiteY242" fmla="*/ 1638300 h 3246967"/>
              <a:gd name="connsiteX243" fmla="*/ 3495299 w 8346699"/>
              <a:gd name="connsiteY243" fmla="*/ 1587500 h 3246967"/>
              <a:gd name="connsiteX244" fmla="*/ 3457199 w 8346699"/>
              <a:gd name="connsiteY244" fmla="*/ 1485900 h 3246967"/>
              <a:gd name="connsiteX245" fmla="*/ 3419099 w 8346699"/>
              <a:gd name="connsiteY245" fmla="*/ 1422400 h 3246967"/>
              <a:gd name="connsiteX246" fmla="*/ 3380999 w 8346699"/>
              <a:gd name="connsiteY246" fmla="*/ 1320800 h 3246967"/>
              <a:gd name="connsiteX247" fmla="*/ 3317499 w 8346699"/>
              <a:gd name="connsiteY247" fmla="*/ 1193800 h 3246967"/>
              <a:gd name="connsiteX248" fmla="*/ 3203199 w 8346699"/>
              <a:gd name="connsiteY248" fmla="*/ 1143000 h 3246967"/>
              <a:gd name="connsiteX249" fmla="*/ 3165099 w 8346699"/>
              <a:gd name="connsiteY249" fmla="*/ 1130300 h 3246967"/>
              <a:gd name="connsiteX250" fmla="*/ 3012699 w 8346699"/>
              <a:gd name="connsiteY250" fmla="*/ 1168400 h 3246967"/>
              <a:gd name="connsiteX251" fmla="*/ 2974599 w 8346699"/>
              <a:gd name="connsiteY251" fmla="*/ 1193800 h 3246967"/>
              <a:gd name="connsiteX252" fmla="*/ 2923799 w 8346699"/>
              <a:gd name="connsiteY252" fmla="*/ 1219200 h 3246967"/>
              <a:gd name="connsiteX253" fmla="*/ 2885699 w 8346699"/>
              <a:gd name="connsiteY253" fmla="*/ 1244600 h 3246967"/>
              <a:gd name="connsiteX254" fmla="*/ 2834899 w 8346699"/>
              <a:gd name="connsiteY254" fmla="*/ 1257300 h 3246967"/>
              <a:gd name="connsiteX255" fmla="*/ 2796799 w 8346699"/>
              <a:gd name="connsiteY255" fmla="*/ 1308100 h 3246967"/>
              <a:gd name="connsiteX256" fmla="*/ 2758699 w 8346699"/>
              <a:gd name="connsiteY256" fmla="*/ 1320800 h 3246967"/>
              <a:gd name="connsiteX257" fmla="*/ 2733299 w 8346699"/>
              <a:gd name="connsiteY257" fmla="*/ 1358900 h 3246967"/>
              <a:gd name="connsiteX258" fmla="*/ 2657099 w 8346699"/>
              <a:gd name="connsiteY258" fmla="*/ 1435100 h 3246967"/>
              <a:gd name="connsiteX259" fmla="*/ 2631699 w 8346699"/>
              <a:gd name="connsiteY259" fmla="*/ 1498600 h 3246967"/>
              <a:gd name="connsiteX260" fmla="*/ 2618999 w 8346699"/>
              <a:gd name="connsiteY260" fmla="*/ 1562100 h 3246967"/>
              <a:gd name="connsiteX261" fmla="*/ 2580899 w 8346699"/>
              <a:gd name="connsiteY261" fmla="*/ 1612900 h 3246967"/>
              <a:gd name="connsiteX262" fmla="*/ 2542799 w 8346699"/>
              <a:gd name="connsiteY262" fmla="*/ 1689100 h 3246967"/>
              <a:gd name="connsiteX263" fmla="*/ 2517399 w 8346699"/>
              <a:gd name="connsiteY263" fmla="*/ 1828800 h 3246967"/>
              <a:gd name="connsiteX264" fmla="*/ 2504699 w 8346699"/>
              <a:gd name="connsiteY264" fmla="*/ 1866900 h 3246967"/>
              <a:gd name="connsiteX265" fmla="*/ 2491999 w 8346699"/>
              <a:gd name="connsiteY265" fmla="*/ 1943100 h 3246967"/>
              <a:gd name="connsiteX266" fmla="*/ 2466599 w 8346699"/>
              <a:gd name="connsiteY266" fmla="*/ 1981200 h 3246967"/>
              <a:gd name="connsiteX267" fmla="*/ 2441199 w 8346699"/>
              <a:gd name="connsiteY267" fmla="*/ 2057400 h 3246967"/>
              <a:gd name="connsiteX268" fmla="*/ 2390399 w 8346699"/>
              <a:gd name="connsiteY268" fmla="*/ 2146300 h 3246967"/>
              <a:gd name="connsiteX269" fmla="*/ 2352299 w 8346699"/>
              <a:gd name="connsiteY269" fmla="*/ 2222500 h 3246967"/>
              <a:gd name="connsiteX270" fmla="*/ 2326899 w 8346699"/>
              <a:gd name="connsiteY270" fmla="*/ 2273300 h 3246967"/>
              <a:gd name="connsiteX271" fmla="*/ 2250699 w 8346699"/>
              <a:gd name="connsiteY271" fmla="*/ 2336800 h 3246967"/>
              <a:gd name="connsiteX272" fmla="*/ 2237999 w 8346699"/>
              <a:gd name="connsiteY272" fmla="*/ 2374900 h 3246967"/>
              <a:gd name="connsiteX273" fmla="*/ 2149099 w 8346699"/>
              <a:gd name="connsiteY273" fmla="*/ 2438400 h 3246967"/>
              <a:gd name="connsiteX274" fmla="*/ 2072899 w 8346699"/>
              <a:gd name="connsiteY274" fmla="*/ 2501900 h 3246967"/>
              <a:gd name="connsiteX275" fmla="*/ 1996699 w 8346699"/>
              <a:gd name="connsiteY275" fmla="*/ 2527300 h 3246967"/>
              <a:gd name="connsiteX276" fmla="*/ 1945899 w 8346699"/>
              <a:gd name="connsiteY276" fmla="*/ 2552700 h 3246967"/>
              <a:gd name="connsiteX277" fmla="*/ 1844299 w 8346699"/>
              <a:gd name="connsiteY277" fmla="*/ 2565400 h 3246967"/>
              <a:gd name="connsiteX278" fmla="*/ 1628399 w 8346699"/>
              <a:gd name="connsiteY278" fmla="*/ 2552700 h 3246967"/>
              <a:gd name="connsiteX279" fmla="*/ 1552199 w 8346699"/>
              <a:gd name="connsiteY279" fmla="*/ 2489200 h 3246967"/>
              <a:gd name="connsiteX280" fmla="*/ 1488699 w 8346699"/>
              <a:gd name="connsiteY280" fmla="*/ 2374900 h 3246967"/>
              <a:gd name="connsiteX281" fmla="*/ 1475999 w 8346699"/>
              <a:gd name="connsiteY281" fmla="*/ 2311400 h 3246967"/>
              <a:gd name="connsiteX282" fmla="*/ 1450599 w 8346699"/>
              <a:gd name="connsiteY282" fmla="*/ 2273300 h 3246967"/>
              <a:gd name="connsiteX283" fmla="*/ 1412499 w 8346699"/>
              <a:gd name="connsiteY283" fmla="*/ 2197100 h 3246967"/>
              <a:gd name="connsiteX284" fmla="*/ 1399799 w 8346699"/>
              <a:gd name="connsiteY284" fmla="*/ 2019300 h 3246967"/>
              <a:gd name="connsiteX285" fmla="*/ 1374399 w 8346699"/>
              <a:gd name="connsiteY285" fmla="*/ 1943100 h 3246967"/>
              <a:gd name="connsiteX286" fmla="*/ 1361699 w 8346699"/>
              <a:gd name="connsiteY286" fmla="*/ 1752600 h 3246967"/>
              <a:gd name="connsiteX287" fmla="*/ 1336299 w 8346699"/>
              <a:gd name="connsiteY287" fmla="*/ 1651000 h 3246967"/>
              <a:gd name="connsiteX288" fmla="*/ 1298199 w 8346699"/>
              <a:gd name="connsiteY288" fmla="*/ 1498600 h 3246967"/>
              <a:gd name="connsiteX289" fmla="*/ 1272799 w 8346699"/>
              <a:gd name="connsiteY289" fmla="*/ 1435100 h 3246967"/>
              <a:gd name="connsiteX290" fmla="*/ 1260099 w 8346699"/>
              <a:gd name="connsiteY290" fmla="*/ 1397000 h 3246967"/>
              <a:gd name="connsiteX291" fmla="*/ 1196599 w 8346699"/>
              <a:gd name="connsiteY291" fmla="*/ 1320800 h 3246967"/>
              <a:gd name="connsiteX292" fmla="*/ 1171199 w 8346699"/>
              <a:gd name="connsiteY292" fmla="*/ 1282700 h 3246967"/>
              <a:gd name="connsiteX293" fmla="*/ 1094999 w 8346699"/>
              <a:gd name="connsiteY293" fmla="*/ 1206500 h 3246967"/>
              <a:gd name="connsiteX294" fmla="*/ 1056899 w 8346699"/>
              <a:gd name="connsiteY294" fmla="*/ 1104900 h 3246967"/>
              <a:gd name="connsiteX295" fmla="*/ 1044199 w 8346699"/>
              <a:gd name="connsiteY295" fmla="*/ 1066800 h 3246967"/>
              <a:gd name="connsiteX296" fmla="*/ 1006099 w 8346699"/>
              <a:gd name="connsiteY296" fmla="*/ 1016000 h 3246967"/>
              <a:gd name="connsiteX297" fmla="*/ 980699 w 8346699"/>
              <a:gd name="connsiteY297" fmla="*/ 952500 h 3246967"/>
              <a:gd name="connsiteX298" fmla="*/ 942599 w 8346699"/>
              <a:gd name="connsiteY298" fmla="*/ 863600 h 3246967"/>
              <a:gd name="connsiteX299" fmla="*/ 904499 w 8346699"/>
              <a:gd name="connsiteY299" fmla="*/ 647700 h 3246967"/>
              <a:gd name="connsiteX300" fmla="*/ 891799 w 8346699"/>
              <a:gd name="connsiteY300" fmla="*/ 609600 h 3246967"/>
              <a:gd name="connsiteX301" fmla="*/ 828299 w 8346699"/>
              <a:gd name="connsiteY301" fmla="*/ 533400 h 3246967"/>
              <a:gd name="connsiteX302" fmla="*/ 815599 w 8346699"/>
              <a:gd name="connsiteY302" fmla="*/ 495300 h 3246967"/>
              <a:gd name="connsiteX303" fmla="*/ 726699 w 8346699"/>
              <a:gd name="connsiteY303" fmla="*/ 419100 h 3246967"/>
              <a:gd name="connsiteX304" fmla="*/ 650499 w 8346699"/>
              <a:gd name="connsiteY304" fmla="*/ 368300 h 3246967"/>
              <a:gd name="connsiteX305" fmla="*/ 574299 w 8346699"/>
              <a:gd name="connsiteY305" fmla="*/ 342900 h 3246967"/>
              <a:gd name="connsiteX306" fmla="*/ 536199 w 8346699"/>
              <a:gd name="connsiteY306" fmla="*/ 330200 h 3246967"/>
              <a:gd name="connsiteX307" fmla="*/ 447299 w 8346699"/>
              <a:gd name="connsiteY307" fmla="*/ 266700 h 3246967"/>
              <a:gd name="connsiteX308" fmla="*/ 396499 w 8346699"/>
              <a:gd name="connsiteY308" fmla="*/ 241300 h 3246967"/>
              <a:gd name="connsiteX309" fmla="*/ 358399 w 8346699"/>
              <a:gd name="connsiteY309" fmla="*/ 215900 h 3246967"/>
              <a:gd name="connsiteX310" fmla="*/ 307599 w 8346699"/>
              <a:gd name="connsiteY310" fmla="*/ 190500 h 3246967"/>
              <a:gd name="connsiteX311" fmla="*/ 218699 w 8346699"/>
              <a:gd name="connsiteY311" fmla="*/ 127000 h 3246967"/>
              <a:gd name="connsiteX312" fmla="*/ 180599 w 8346699"/>
              <a:gd name="connsiteY312" fmla="*/ 114300 h 3246967"/>
              <a:gd name="connsiteX313" fmla="*/ 129799 w 8346699"/>
              <a:gd name="connsiteY313" fmla="*/ 38100 h 3246967"/>
              <a:gd name="connsiteX314" fmla="*/ 2799 w 8346699"/>
              <a:gd name="connsiteY31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95666 w 8346699"/>
              <a:gd name="connsiteY27" fmla="*/ 3115733 h 3246967"/>
              <a:gd name="connsiteX28" fmla="*/ 2669799 w 8346699"/>
              <a:gd name="connsiteY28" fmla="*/ 3162300 h 3246967"/>
              <a:gd name="connsiteX29" fmla="*/ 2885699 w 8346699"/>
              <a:gd name="connsiteY29" fmla="*/ 3175000 h 3246967"/>
              <a:gd name="connsiteX30" fmla="*/ 3406399 w 8346699"/>
              <a:gd name="connsiteY30" fmla="*/ 3149600 h 3246967"/>
              <a:gd name="connsiteX31" fmla="*/ 3533399 w 8346699"/>
              <a:gd name="connsiteY31" fmla="*/ 3124200 h 3246967"/>
              <a:gd name="connsiteX32" fmla="*/ 3609599 w 8346699"/>
              <a:gd name="connsiteY32" fmla="*/ 3098800 h 3246967"/>
              <a:gd name="connsiteX33" fmla="*/ 4104899 w 8346699"/>
              <a:gd name="connsiteY33" fmla="*/ 3073400 h 3246967"/>
              <a:gd name="connsiteX34" fmla="*/ 4282699 w 8346699"/>
              <a:gd name="connsiteY34" fmla="*/ 3048000 h 3246967"/>
              <a:gd name="connsiteX35" fmla="*/ 4358899 w 8346699"/>
              <a:gd name="connsiteY35" fmla="*/ 3035300 h 3246967"/>
              <a:gd name="connsiteX36" fmla="*/ 4435099 w 8346699"/>
              <a:gd name="connsiteY36" fmla="*/ 3009900 h 3246967"/>
              <a:gd name="connsiteX37" fmla="*/ 5044699 w 8346699"/>
              <a:gd name="connsiteY37" fmla="*/ 3022600 h 3246967"/>
              <a:gd name="connsiteX38" fmla="*/ 5120899 w 8346699"/>
              <a:gd name="connsiteY38" fmla="*/ 3048000 h 3246967"/>
              <a:gd name="connsiteX39" fmla="*/ 5273299 w 8346699"/>
              <a:gd name="connsiteY39" fmla="*/ 3060700 h 3246967"/>
              <a:gd name="connsiteX40" fmla="*/ 5451099 w 8346699"/>
              <a:gd name="connsiteY40" fmla="*/ 3086100 h 3246967"/>
              <a:gd name="connsiteX41" fmla="*/ 5819399 w 8346699"/>
              <a:gd name="connsiteY41" fmla="*/ 3098800 h 3246967"/>
              <a:gd name="connsiteX42" fmla="*/ 6225799 w 8346699"/>
              <a:gd name="connsiteY42" fmla="*/ 3124200 h 3246967"/>
              <a:gd name="connsiteX43" fmla="*/ 6301999 w 8346699"/>
              <a:gd name="connsiteY43" fmla="*/ 3187700 h 3246967"/>
              <a:gd name="connsiteX44" fmla="*/ 6759199 w 8346699"/>
              <a:gd name="connsiteY44" fmla="*/ 3175000 h 3246967"/>
              <a:gd name="connsiteX45" fmla="*/ 6809999 w 8346699"/>
              <a:gd name="connsiteY45" fmla="*/ 3149600 h 3246967"/>
              <a:gd name="connsiteX46" fmla="*/ 6873499 w 8346699"/>
              <a:gd name="connsiteY46" fmla="*/ 3136900 h 3246967"/>
              <a:gd name="connsiteX47" fmla="*/ 6784599 w 8346699"/>
              <a:gd name="connsiteY47" fmla="*/ 3098800 h 3246967"/>
              <a:gd name="connsiteX48" fmla="*/ 6644899 w 8346699"/>
              <a:gd name="connsiteY48" fmla="*/ 3086100 h 3246967"/>
              <a:gd name="connsiteX49" fmla="*/ 6543299 w 8346699"/>
              <a:gd name="connsiteY49" fmla="*/ 3073400 h 3246967"/>
              <a:gd name="connsiteX50" fmla="*/ 6276599 w 8346699"/>
              <a:gd name="connsiteY50" fmla="*/ 3048000 h 3246967"/>
              <a:gd name="connsiteX51" fmla="*/ 6225799 w 8346699"/>
              <a:gd name="connsiteY51" fmla="*/ 3022600 h 3246967"/>
              <a:gd name="connsiteX52" fmla="*/ 6301999 w 8346699"/>
              <a:gd name="connsiteY52" fmla="*/ 2971800 h 3246967"/>
              <a:gd name="connsiteX53" fmla="*/ 6479799 w 8346699"/>
              <a:gd name="connsiteY53" fmla="*/ 2946400 h 3246967"/>
              <a:gd name="connsiteX54" fmla="*/ 6594099 w 8346699"/>
              <a:gd name="connsiteY54" fmla="*/ 2908300 h 3246967"/>
              <a:gd name="connsiteX55" fmla="*/ 6644899 w 8346699"/>
              <a:gd name="connsiteY55" fmla="*/ 2895600 h 3246967"/>
              <a:gd name="connsiteX56" fmla="*/ 5946399 w 8346699"/>
              <a:gd name="connsiteY56" fmla="*/ 2870200 h 3246967"/>
              <a:gd name="connsiteX57" fmla="*/ 5857499 w 8346699"/>
              <a:gd name="connsiteY57" fmla="*/ 2857500 h 3246967"/>
              <a:gd name="connsiteX58" fmla="*/ 5666999 w 8346699"/>
              <a:gd name="connsiteY58" fmla="*/ 2844800 h 3246967"/>
              <a:gd name="connsiteX59" fmla="*/ 5209799 w 8346699"/>
              <a:gd name="connsiteY59" fmla="*/ 2832100 h 3246967"/>
              <a:gd name="connsiteX60" fmla="*/ 5146299 w 8346699"/>
              <a:gd name="connsiteY60" fmla="*/ 2819400 h 3246967"/>
              <a:gd name="connsiteX61" fmla="*/ 5108199 w 8346699"/>
              <a:gd name="connsiteY61" fmla="*/ 2806700 h 3246967"/>
              <a:gd name="connsiteX62" fmla="*/ 4587499 w 8346699"/>
              <a:gd name="connsiteY62" fmla="*/ 2819400 h 3246967"/>
              <a:gd name="connsiteX63" fmla="*/ 4485899 w 8346699"/>
              <a:gd name="connsiteY63" fmla="*/ 2832100 h 3246967"/>
              <a:gd name="connsiteX64" fmla="*/ 4244599 w 8346699"/>
              <a:gd name="connsiteY64" fmla="*/ 2870200 h 3246967"/>
              <a:gd name="connsiteX65" fmla="*/ 4028699 w 8346699"/>
              <a:gd name="connsiteY65" fmla="*/ 2882900 h 3246967"/>
              <a:gd name="connsiteX66" fmla="*/ 3520699 w 8346699"/>
              <a:gd name="connsiteY66" fmla="*/ 2870200 h 3246967"/>
              <a:gd name="connsiteX67" fmla="*/ 3482599 w 8346699"/>
              <a:gd name="connsiteY67" fmla="*/ 2857500 h 3246967"/>
              <a:gd name="connsiteX68" fmla="*/ 3355599 w 8346699"/>
              <a:gd name="connsiteY68" fmla="*/ 2870200 h 3246967"/>
              <a:gd name="connsiteX69" fmla="*/ 3330199 w 8346699"/>
              <a:gd name="connsiteY69" fmla="*/ 2908300 h 3246967"/>
              <a:gd name="connsiteX70" fmla="*/ 3304799 w 8346699"/>
              <a:gd name="connsiteY70" fmla="*/ 2997200 h 3246967"/>
              <a:gd name="connsiteX71" fmla="*/ 3190499 w 8346699"/>
              <a:gd name="connsiteY71" fmla="*/ 3060700 h 3246967"/>
              <a:gd name="connsiteX72" fmla="*/ 3114299 w 8346699"/>
              <a:gd name="connsiteY72" fmla="*/ 3098800 h 3246967"/>
              <a:gd name="connsiteX73" fmla="*/ 3012699 w 8346699"/>
              <a:gd name="connsiteY73" fmla="*/ 3086100 h 3246967"/>
              <a:gd name="connsiteX74" fmla="*/ 3025399 w 8346699"/>
              <a:gd name="connsiteY74" fmla="*/ 3035300 h 3246967"/>
              <a:gd name="connsiteX75" fmla="*/ 3076199 w 8346699"/>
              <a:gd name="connsiteY75" fmla="*/ 3022600 h 3246967"/>
              <a:gd name="connsiteX76" fmla="*/ 3114299 w 8346699"/>
              <a:gd name="connsiteY76" fmla="*/ 2997200 h 3246967"/>
              <a:gd name="connsiteX77" fmla="*/ 3190499 w 8346699"/>
              <a:gd name="connsiteY77" fmla="*/ 2971800 h 3246967"/>
              <a:gd name="connsiteX78" fmla="*/ 3266699 w 8346699"/>
              <a:gd name="connsiteY78" fmla="*/ 2933700 h 3246967"/>
              <a:gd name="connsiteX79" fmla="*/ 3304799 w 8346699"/>
              <a:gd name="connsiteY79" fmla="*/ 2908300 h 3246967"/>
              <a:gd name="connsiteX80" fmla="*/ 3330199 w 8346699"/>
              <a:gd name="connsiteY80" fmla="*/ 2870200 h 3246967"/>
              <a:gd name="connsiteX81" fmla="*/ 3368299 w 8346699"/>
              <a:gd name="connsiteY81" fmla="*/ 2857500 h 3246967"/>
              <a:gd name="connsiteX82" fmla="*/ 3406399 w 8346699"/>
              <a:gd name="connsiteY82" fmla="*/ 2832100 h 3246967"/>
              <a:gd name="connsiteX83" fmla="*/ 3660399 w 8346699"/>
              <a:gd name="connsiteY83" fmla="*/ 2806700 h 3246967"/>
              <a:gd name="connsiteX84" fmla="*/ 3761999 w 8346699"/>
              <a:gd name="connsiteY84" fmla="*/ 2781300 h 3246967"/>
              <a:gd name="connsiteX85" fmla="*/ 3838199 w 8346699"/>
              <a:gd name="connsiteY85" fmla="*/ 2755900 h 3246967"/>
              <a:gd name="connsiteX86" fmla="*/ 3876299 w 8346699"/>
              <a:gd name="connsiteY86" fmla="*/ 2730500 h 3246967"/>
              <a:gd name="connsiteX87" fmla="*/ 3927099 w 8346699"/>
              <a:gd name="connsiteY87" fmla="*/ 2717800 h 3246967"/>
              <a:gd name="connsiteX88" fmla="*/ 3965199 w 8346699"/>
              <a:gd name="connsiteY88" fmla="*/ 2705100 h 3246967"/>
              <a:gd name="connsiteX89" fmla="*/ 3990599 w 8346699"/>
              <a:gd name="connsiteY89" fmla="*/ 2667000 h 3246967"/>
              <a:gd name="connsiteX90" fmla="*/ 3927099 w 8346699"/>
              <a:gd name="connsiteY90" fmla="*/ 2654300 h 3246967"/>
              <a:gd name="connsiteX91" fmla="*/ 3876299 w 8346699"/>
              <a:gd name="connsiteY91" fmla="*/ 2641600 h 3246967"/>
              <a:gd name="connsiteX92" fmla="*/ 3800099 w 8346699"/>
              <a:gd name="connsiteY92" fmla="*/ 2616200 h 3246967"/>
              <a:gd name="connsiteX93" fmla="*/ 3787399 w 8346699"/>
              <a:gd name="connsiteY93" fmla="*/ 2578100 h 3246967"/>
              <a:gd name="connsiteX94" fmla="*/ 3698499 w 8346699"/>
              <a:gd name="connsiteY94" fmla="*/ 2463800 h 3246967"/>
              <a:gd name="connsiteX95" fmla="*/ 3660399 w 8346699"/>
              <a:gd name="connsiteY95" fmla="*/ 2438400 h 3246967"/>
              <a:gd name="connsiteX96" fmla="*/ 3927099 w 8346699"/>
              <a:gd name="connsiteY96" fmla="*/ 2400300 h 3246967"/>
              <a:gd name="connsiteX97" fmla="*/ 4003299 w 8346699"/>
              <a:gd name="connsiteY97" fmla="*/ 2336800 h 3246967"/>
              <a:gd name="connsiteX98" fmla="*/ 4054099 w 8346699"/>
              <a:gd name="connsiteY98" fmla="*/ 2260600 h 3246967"/>
              <a:gd name="connsiteX99" fmla="*/ 4117599 w 8346699"/>
              <a:gd name="connsiteY99" fmla="*/ 2184400 h 3246967"/>
              <a:gd name="connsiteX100" fmla="*/ 4168399 w 8346699"/>
              <a:gd name="connsiteY100" fmla="*/ 2133600 h 3246967"/>
              <a:gd name="connsiteX101" fmla="*/ 4219199 w 8346699"/>
              <a:gd name="connsiteY101" fmla="*/ 2082800 h 3246967"/>
              <a:gd name="connsiteX102" fmla="*/ 4244599 w 8346699"/>
              <a:gd name="connsiteY102" fmla="*/ 2044700 h 3246967"/>
              <a:gd name="connsiteX103" fmla="*/ 4282699 w 8346699"/>
              <a:gd name="connsiteY103" fmla="*/ 2006600 h 3246967"/>
              <a:gd name="connsiteX104" fmla="*/ 4295399 w 8346699"/>
              <a:gd name="connsiteY104" fmla="*/ 1968500 h 3246967"/>
              <a:gd name="connsiteX105" fmla="*/ 4358899 w 8346699"/>
              <a:gd name="connsiteY105" fmla="*/ 1892300 h 3246967"/>
              <a:gd name="connsiteX106" fmla="*/ 4384299 w 8346699"/>
              <a:gd name="connsiteY106" fmla="*/ 1854200 h 3246967"/>
              <a:gd name="connsiteX107" fmla="*/ 4473199 w 8346699"/>
              <a:gd name="connsiteY107" fmla="*/ 1765300 h 3246967"/>
              <a:gd name="connsiteX108" fmla="*/ 4574799 w 8346699"/>
              <a:gd name="connsiteY108" fmla="*/ 1651000 h 3246967"/>
              <a:gd name="connsiteX109" fmla="*/ 4612899 w 8346699"/>
              <a:gd name="connsiteY109" fmla="*/ 1638300 h 3246967"/>
              <a:gd name="connsiteX110" fmla="*/ 4689099 w 8346699"/>
              <a:gd name="connsiteY110" fmla="*/ 1600200 h 3246967"/>
              <a:gd name="connsiteX111" fmla="*/ 4739899 w 8346699"/>
              <a:gd name="connsiteY111" fmla="*/ 1612900 h 3246967"/>
              <a:gd name="connsiteX112" fmla="*/ 4765299 w 8346699"/>
              <a:gd name="connsiteY112" fmla="*/ 1689100 h 3246967"/>
              <a:gd name="connsiteX113" fmla="*/ 4777999 w 8346699"/>
              <a:gd name="connsiteY113" fmla="*/ 1727200 h 3246967"/>
              <a:gd name="connsiteX114" fmla="*/ 4790699 w 8346699"/>
              <a:gd name="connsiteY114" fmla="*/ 1765300 h 3246967"/>
              <a:gd name="connsiteX115" fmla="*/ 4841499 w 8346699"/>
              <a:gd name="connsiteY115" fmla="*/ 1841500 h 3246967"/>
              <a:gd name="connsiteX116" fmla="*/ 4879599 w 8346699"/>
              <a:gd name="connsiteY116" fmla="*/ 1930400 h 3246967"/>
              <a:gd name="connsiteX117" fmla="*/ 4892299 w 8346699"/>
              <a:gd name="connsiteY117" fmla="*/ 1981200 h 3246967"/>
              <a:gd name="connsiteX118" fmla="*/ 4917699 w 8346699"/>
              <a:gd name="connsiteY118" fmla="*/ 2019300 h 3246967"/>
              <a:gd name="connsiteX119" fmla="*/ 4930399 w 8346699"/>
              <a:gd name="connsiteY119" fmla="*/ 2057400 h 3246967"/>
              <a:gd name="connsiteX120" fmla="*/ 4955799 w 8346699"/>
              <a:gd name="connsiteY120" fmla="*/ 2108200 h 3246967"/>
              <a:gd name="connsiteX121" fmla="*/ 4981199 w 8346699"/>
              <a:gd name="connsiteY121" fmla="*/ 2146300 h 3246967"/>
              <a:gd name="connsiteX122" fmla="*/ 5070099 w 8346699"/>
              <a:gd name="connsiteY122" fmla="*/ 2171700 h 3246967"/>
              <a:gd name="connsiteX123" fmla="*/ 5120899 w 8346699"/>
              <a:gd name="connsiteY123" fmla="*/ 2197100 h 3246967"/>
              <a:gd name="connsiteX124" fmla="*/ 5158999 w 8346699"/>
              <a:gd name="connsiteY124" fmla="*/ 2413000 h 3246967"/>
              <a:gd name="connsiteX125" fmla="*/ 5209799 w 8346699"/>
              <a:gd name="connsiteY125" fmla="*/ 2489200 h 3246967"/>
              <a:gd name="connsiteX126" fmla="*/ 5336799 w 8346699"/>
              <a:gd name="connsiteY126" fmla="*/ 2514600 h 3246967"/>
              <a:gd name="connsiteX127" fmla="*/ 5628899 w 8346699"/>
              <a:gd name="connsiteY127" fmla="*/ 2527300 h 3246967"/>
              <a:gd name="connsiteX128" fmla="*/ 5705099 w 8346699"/>
              <a:gd name="connsiteY128" fmla="*/ 2552700 h 3246967"/>
              <a:gd name="connsiteX129" fmla="*/ 5717799 w 8346699"/>
              <a:gd name="connsiteY129" fmla="*/ 2590800 h 3246967"/>
              <a:gd name="connsiteX130" fmla="*/ 5781299 w 8346699"/>
              <a:gd name="connsiteY130" fmla="*/ 2616200 h 3246967"/>
              <a:gd name="connsiteX131" fmla="*/ 5908299 w 8346699"/>
              <a:gd name="connsiteY131" fmla="*/ 2641600 h 3246967"/>
              <a:gd name="connsiteX132" fmla="*/ 6543299 w 8346699"/>
              <a:gd name="connsiteY132" fmla="*/ 2628900 h 3246967"/>
              <a:gd name="connsiteX133" fmla="*/ 6682999 w 8346699"/>
              <a:gd name="connsiteY133" fmla="*/ 2603500 h 3246967"/>
              <a:gd name="connsiteX134" fmla="*/ 6771899 w 8346699"/>
              <a:gd name="connsiteY134" fmla="*/ 2590800 h 3246967"/>
              <a:gd name="connsiteX135" fmla="*/ 6835399 w 8346699"/>
              <a:gd name="connsiteY135" fmla="*/ 2603500 h 3246967"/>
              <a:gd name="connsiteX136" fmla="*/ 6809999 w 8346699"/>
              <a:gd name="connsiteY136" fmla="*/ 2641600 h 3246967"/>
              <a:gd name="connsiteX137" fmla="*/ 6771899 w 8346699"/>
              <a:gd name="connsiteY137" fmla="*/ 2654300 h 3246967"/>
              <a:gd name="connsiteX138" fmla="*/ 7051299 w 8346699"/>
              <a:gd name="connsiteY138" fmla="*/ 2641600 h 3246967"/>
              <a:gd name="connsiteX139" fmla="*/ 7076699 w 8346699"/>
              <a:gd name="connsiteY139" fmla="*/ 2603500 h 3246967"/>
              <a:gd name="connsiteX140" fmla="*/ 7114799 w 8346699"/>
              <a:gd name="connsiteY140" fmla="*/ 2578100 h 3246967"/>
              <a:gd name="connsiteX141" fmla="*/ 7127499 w 8346699"/>
              <a:gd name="connsiteY141" fmla="*/ 2540000 h 3246967"/>
              <a:gd name="connsiteX142" fmla="*/ 7216399 w 8346699"/>
              <a:gd name="connsiteY142" fmla="*/ 2425700 h 3246967"/>
              <a:gd name="connsiteX143" fmla="*/ 7254499 w 8346699"/>
              <a:gd name="connsiteY143" fmla="*/ 2349500 h 3246967"/>
              <a:gd name="connsiteX144" fmla="*/ 7343399 w 8346699"/>
              <a:gd name="connsiteY144" fmla="*/ 2286000 h 3246967"/>
              <a:gd name="connsiteX145" fmla="*/ 7394199 w 8346699"/>
              <a:gd name="connsiteY145" fmla="*/ 2247900 h 3246967"/>
              <a:gd name="connsiteX146" fmla="*/ 7470399 w 8346699"/>
              <a:gd name="connsiteY146" fmla="*/ 2184400 h 3246967"/>
              <a:gd name="connsiteX147" fmla="*/ 7508499 w 8346699"/>
              <a:gd name="connsiteY147" fmla="*/ 2171700 h 3246967"/>
              <a:gd name="connsiteX148" fmla="*/ 7610099 w 8346699"/>
              <a:gd name="connsiteY148" fmla="*/ 2133600 h 3246967"/>
              <a:gd name="connsiteX149" fmla="*/ 7635499 w 8346699"/>
              <a:gd name="connsiteY149" fmla="*/ 2095500 h 3246967"/>
              <a:gd name="connsiteX150" fmla="*/ 7686299 w 8346699"/>
              <a:gd name="connsiteY150" fmla="*/ 2082800 h 3246967"/>
              <a:gd name="connsiteX151" fmla="*/ 7724399 w 8346699"/>
              <a:gd name="connsiteY151" fmla="*/ 2057400 h 3246967"/>
              <a:gd name="connsiteX152" fmla="*/ 7762499 w 8346699"/>
              <a:gd name="connsiteY152" fmla="*/ 2044700 h 3246967"/>
              <a:gd name="connsiteX153" fmla="*/ 7800599 w 8346699"/>
              <a:gd name="connsiteY153" fmla="*/ 2019300 h 3246967"/>
              <a:gd name="connsiteX154" fmla="*/ 7838699 w 8346699"/>
              <a:gd name="connsiteY154" fmla="*/ 1981200 h 3246967"/>
              <a:gd name="connsiteX155" fmla="*/ 7940299 w 8346699"/>
              <a:gd name="connsiteY155" fmla="*/ 1943100 h 3246967"/>
              <a:gd name="connsiteX156" fmla="*/ 7978399 w 8346699"/>
              <a:gd name="connsiteY156" fmla="*/ 1905000 h 3246967"/>
              <a:gd name="connsiteX157" fmla="*/ 8079999 w 8346699"/>
              <a:gd name="connsiteY157" fmla="*/ 1854200 h 3246967"/>
              <a:gd name="connsiteX158" fmla="*/ 8105399 w 8346699"/>
              <a:gd name="connsiteY158" fmla="*/ 1816100 h 3246967"/>
              <a:gd name="connsiteX159" fmla="*/ 8156199 w 8346699"/>
              <a:gd name="connsiteY159" fmla="*/ 1803400 h 3246967"/>
              <a:gd name="connsiteX160" fmla="*/ 8346699 w 8346699"/>
              <a:gd name="connsiteY160" fmla="*/ 1765300 h 3246967"/>
              <a:gd name="connsiteX161" fmla="*/ 8283199 w 8346699"/>
              <a:gd name="connsiteY161" fmla="*/ 1752600 h 3246967"/>
              <a:gd name="connsiteX162" fmla="*/ 8245099 w 8346699"/>
              <a:gd name="connsiteY162" fmla="*/ 1739900 h 3246967"/>
              <a:gd name="connsiteX163" fmla="*/ 8156199 w 8346699"/>
              <a:gd name="connsiteY163" fmla="*/ 1727200 h 3246967"/>
              <a:gd name="connsiteX164" fmla="*/ 8079999 w 8346699"/>
              <a:gd name="connsiteY164" fmla="*/ 1714500 h 3246967"/>
              <a:gd name="connsiteX165" fmla="*/ 7889499 w 8346699"/>
              <a:gd name="connsiteY165" fmla="*/ 1727200 h 3246967"/>
              <a:gd name="connsiteX166" fmla="*/ 7851399 w 8346699"/>
              <a:gd name="connsiteY166" fmla="*/ 1752600 h 3246967"/>
              <a:gd name="connsiteX167" fmla="*/ 7813299 w 8346699"/>
              <a:gd name="connsiteY167" fmla="*/ 1765300 h 3246967"/>
              <a:gd name="connsiteX168" fmla="*/ 7737099 w 8346699"/>
              <a:gd name="connsiteY168" fmla="*/ 1803400 h 3246967"/>
              <a:gd name="connsiteX169" fmla="*/ 7622799 w 8346699"/>
              <a:gd name="connsiteY169" fmla="*/ 1905000 h 3246967"/>
              <a:gd name="connsiteX170" fmla="*/ 7521199 w 8346699"/>
              <a:gd name="connsiteY170" fmla="*/ 2057400 h 3246967"/>
              <a:gd name="connsiteX171" fmla="*/ 7495799 w 8346699"/>
              <a:gd name="connsiteY171" fmla="*/ 2095500 h 3246967"/>
              <a:gd name="connsiteX172" fmla="*/ 7406899 w 8346699"/>
              <a:gd name="connsiteY172" fmla="*/ 2171700 h 3246967"/>
              <a:gd name="connsiteX173" fmla="*/ 7368799 w 8346699"/>
              <a:gd name="connsiteY173" fmla="*/ 2197100 h 3246967"/>
              <a:gd name="connsiteX174" fmla="*/ 7292599 w 8346699"/>
              <a:gd name="connsiteY174" fmla="*/ 2247900 h 3246967"/>
              <a:gd name="connsiteX175" fmla="*/ 7216399 w 8346699"/>
              <a:gd name="connsiteY175" fmla="*/ 2324100 h 3246967"/>
              <a:gd name="connsiteX176" fmla="*/ 7178299 w 8346699"/>
              <a:gd name="connsiteY176" fmla="*/ 2362200 h 3246967"/>
              <a:gd name="connsiteX177" fmla="*/ 7140199 w 8346699"/>
              <a:gd name="connsiteY177" fmla="*/ 2413000 h 3246967"/>
              <a:gd name="connsiteX178" fmla="*/ 7051299 w 8346699"/>
              <a:gd name="connsiteY178" fmla="*/ 2527300 h 3246967"/>
              <a:gd name="connsiteX179" fmla="*/ 7000499 w 8346699"/>
              <a:gd name="connsiteY179" fmla="*/ 2540000 h 3246967"/>
              <a:gd name="connsiteX180" fmla="*/ 6619499 w 8346699"/>
              <a:gd name="connsiteY180" fmla="*/ 2552700 h 3246967"/>
              <a:gd name="connsiteX181" fmla="*/ 6568699 w 8346699"/>
              <a:gd name="connsiteY181" fmla="*/ 2540000 h 3246967"/>
              <a:gd name="connsiteX182" fmla="*/ 6301999 w 8346699"/>
              <a:gd name="connsiteY182" fmla="*/ 2514600 h 3246967"/>
              <a:gd name="connsiteX183" fmla="*/ 6225799 w 8346699"/>
              <a:gd name="connsiteY183" fmla="*/ 2501900 h 3246967"/>
              <a:gd name="connsiteX184" fmla="*/ 6149599 w 8346699"/>
              <a:gd name="connsiteY184" fmla="*/ 2476500 h 3246967"/>
              <a:gd name="connsiteX185" fmla="*/ 6022599 w 8346699"/>
              <a:gd name="connsiteY185" fmla="*/ 2438400 h 3246967"/>
              <a:gd name="connsiteX186" fmla="*/ 5984499 w 8346699"/>
              <a:gd name="connsiteY186" fmla="*/ 2413000 h 3246967"/>
              <a:gd name="connsiteX187" fmla="*/ 5933699 w 8346699"/>
              <a:gd name="connsiteY187" fmla="*/ 2400300 h 3246967"/>
              <a:gd name="connsiteX188" fmla="*/ 5832099 w 8346699"/>
              <a:gd name="connsiteY188" fmla="*/ 2349500 h 3246967"/>
              <a:gd name="connsiteX189" fmla="*/ 5806699 w 8346699"/>
              <a:gd name="connsiteY189" fmla="*/ 2311400 h 3246967"/>
              <a:gd name="connsiteX190" fmla="*/ 5768599 w 8346699"/>
              <a:gd name="connsiteY190" fmla="*/ 2273300 h 3246967"/>
              <a:gd name="connsiteX191" fmla="*/ 5755899 w 8346699"/>
              <a:gd name="connsiteY191" fmla="*/ 2235200 h 3246967"/>
              <a:gd name="connsiteX192" fmla="*/ 5692399 w 8346699"/>
              <a:gd name="connsiteY192" fmla="*/ 2171700 h 3246967"/>
              <a:gd name="connsiteX193" fmla="*/ 5641599 w 8346699"/>
              <a:gd name="connsiteY193" fmla="*/ 2095500 h 3246967"/>
              <a:gd name="connsiteX194" fmla="*/ 5616199 w 8346699"/>
              <a:gd name="connsiteY194" fmla="*/ 2057400 h 3246967"/>
              <a:gd name="connsiteX195" fmla="*/ 5387599 w 8346699"/>
              <a:gd name="connsiteY195" fmla="*/ 2044700 h 3246967"/>
              <a:gd name="connsiteX196" fmla="*/ 5324099 w 8346699"/>
              <a:gd name="connsiteY196" fmla="*/ 2019300 h 3246967"/>
              <a:gd name="connsiteX197" fmla="*/ 5235199 w 8346699"/>
              <a:gd name="connsiteY197" fmla="*/ 2006600 h 3246967"/>
              <a:gd name="connsiteX198" fmla="*/ 5158999 w 8346699"/>
              <a:gd name="connsiteY198" fmla="*/ 1943100 h 3246967"/>
              <a:gd name="connsiteX199" fmla="*/ 5120899 w 8346699"/>
              <a:gd name="connsiteY199" fmla="*/ 1917700 h 3246967"/>
              <a:gd name="connsiteX200" fmla="*/ 5095499 w 8346699"/>
              <a:gd name="connsiteY200" fmla="*/ 1866900 h 3246967"/>
              <a:gd name="connsiteX201" fmla="*/ 5082799 w 8346699"/>
              <a:gd name="connsiteY201" fmla="*/ 1816100 h 3246967"/>
              <a:gd name="connsiteX202" fmla="*/ 5057399 w 8346699"/>
              <a:gd name="connsiteY202" fmla="*/ 1752600 h 3246967"/>
              <a:gd name="connsiteX203" fmla="*/ 5044699 w 8346699"/>
              <a:gd name="connsiteY203" fmla="*/ 1511300 h 3246967"/>
              <a:gd name="connsiteX204" fmla="*/ 5031999 w 8346699"/>
              <a:gd name="connsiteY204" fmla="*/ 1422400 h 3246967"/>
              <a:gd name="connsiteX205" fmla="*/ 5019299 w 8346699"/>
              <a:gd name="connsiteY205" fmla="*/ 1270000 h 3246967"/>
              <a:gd name="connsiteX206" fmla="*/ 4993899 w 8346699"/>
              <a:gd name="connsiteY206" fmla="*/ 1104900 h 3246967"/>
              <a:gd name="connsiteX207" fmla="*/ 4930399 w 8346699"/>
              <a:gd name="connsiteY207" fmla="*/ 1028700 h 3246967"/>
              <a:gd name="connsiteX208" fmla="*/ 4841499 w 8346699"/>
              <a:gd name="connsiteY208" fmla="*/ 927100 h 3246967"/>
              <a:gd name="connsiteX209" fmla="*/ 4790699 w 8346699"/>
              <a:gd name="connsiteY209" fmla="*/ 876300 h 3246967"/>
              <a:gd name="connsiteX210" fmla="*/ 4765299 w 8346699"/>
              <a:gd name="connsiteY210" fmla="*/ 838200 h 3246967"/>
              <a:gd name="connsiteX211" fmla="*/ 4638299 w 8346699"/>
              <a:gd name="connsiteY211" fmla="*/ 800100 h 3246967"/>
              <a:gd name="connsiteX212" fmla="*/ 4511299 w 8346699"/>
              <a:gd name="connsiteY212" fmla="*/ 812800 h 3246967"/>
              <a:gd name="connsiteX213" fmla="*/ 4473199 w 8346699"/>
              <a:gd name="connsiteY213" fmla="*/ 825500 h 3246967"/>
              <a:gd name="connsiteX214" fmla="*/ 4409699 w 8346699"/>
              <a:gd name="connsiteY214" fmla="*/ 901700 h 3246967"/>
              <a:gd name="connsiteX215" fmla="*/ 4396999 w 8346699"/>
              <a:gd name="connsiteY215" fmla="*/ 939800 h 3246967"/>
              <a:gd name="connsiteX216" fmla="*/ 4371599 w 8346699"/>
              <a:gd name="connsiteY216" fmla="*/ 977900 h 3246967"/>
              <a:gd name="connsiteX217" fmla="*/ 4320799 w 8346699"/>
              <a:gd name="connsiteY217" fmla="*/ 1092200 h 3246967"/>
              <a:gd name="connsiteX218" fmla="*/ 4308099 w 8346699"/>
              <a:gd name="connsiteY218" fmla="*/ 1155700 h 3246967"/>
              <a:gd name="connsiteX219" fmla="*/ 4282699 w 8346699"/>
              <a:gd name="connsiteY219" fmla="*/ 1308100 h 3246967"/>
              <a:gd name="connsiteX220" fmla="*/ 4269999 w 8346699"/>
              <a:gd name="connsiteY220" fmla="*/ 1346200 h 3246967"/>
              <a:gd name="connsiteX221" fmla="*/ 4244599 w 8346699"/>
              <a:gd name="connsiteY221" fmla="*/ 1384300 h 3246967"/>
              <a:gd name="connsiteX222" fmla="*/ 4231899 w 8346699"/>
              <a:gd name="connsiteY222" fmla="*/ 1447800 h 3246967"/>
              <a:gd name="connsiteX223" fmla="*/ 4219199 w 8346699"/>
              <a:gd name="connsiteY223" fmla="*/ 1524000 h 3246967"/>
              <a:gd name="connsiteX224" fmla="*/ 4193799 w 8346699"/>
              <a:gd name="connsiteY224" fmla="*/ 1600200 h 3246967"/>
              <a:gd name="connsiteX225" fmla="*/ 4181099 w 8346699"/>
              <a:gd name="connsiteY225" fmla="*/ 1651000 h 3246967"/>
              <a:gd name="connsiteX226" fmla="*/ 4155699 w 8346699"/>
              <a:gd name="connsiteY226" fmla="*/ 1816100 h 3246967"/>
              <a:gd name="connsiteX227" fmla="*/ 4142999 w 8346699"/>
              <a:gd name="connsiteY227" fmla="*/ 1854200 h 3246967"/>
              <a:gd name="connsiteX228" fmla="*/ 4130299 w 8346699"/>
              <a:gd name="connsiteY228" fmla="*/ 1905000 h 3246967"/>
              <a:gd name="connsiteX229" fmla="*/ 4104899 w 8346699"/>
              <a:gd name="connsiteY229" fmla="*/ 2070100 h 3246967"/>
              <a:gd name="connsiteX230" fmla="*/ 4092199 w 8346699"/>
              <a:gd name="connsiteY230" fmla="*/ 2108200 h 3246967"/>
              <a:gd name="connsiteX231" fmla="*/ 4015999 w 8346699"/>
              <a:gd name="connsiteY231" fmla="*/ 2184400 h 3246967"/>
              <a:gd name="connsiteX232" fmla="*/ 3939799 w 8346699"/>
              <a:gd name="connsiteY232" fmla="*/ 2235200 h 3246967"/>
              <a:gd name="connsiteX233" fmla="*/ 3901699 w 8346699"/>
              <a:gd name="connsiteY233" fmla="*/ 2197100 h 3246967"/>
              <a:gd name="connsiteX234" fmla="*/ 3838199 w 8346699"/>
              <a:gd name="connsiteY234" fmla="*/ 2108200 h 3246967"/>
              <a:gd name="connsiteX235" fmla="*/ 3800099 w 8346699"/>
              <a:gd name="connsiteY235" fmla="*/ 2006600 h 3246967"/>
              <a:gd name="connsiteX236" fmla="*/ 3787399 w 8346699"/>
              <a:gd name="connsiteY236" fmla="*/ 1955800 h 3246967"/>
              <a:gd name="connsiteX237" fmla="*/ 3749299 w 8346699"/>
              <a:gd name="connsiteY237" fmla="*/ 1917700 h 3246967"/>
              <a:gd name="connsiteX238" fmla="*/ 3685799 w 8346699"/>
              <a:gd name="connsiteY238" fmla="*/ 1841500 h 3246967"/>
              <a:gd name="connsiteX239" fmla="*/ 3673099 w 8346699"/>
              <a:gd name="connsiteY239" fmla="*/ 1803400 h 3246967"/>
              <a:gd name="connsiteX240" fmla="*/ 3634999 w 8346699"/>
              <a:gd name="connsiteY240" fmla="*/ 1790700 h 3246967"/>
              <a:gd name="connsiteX241" fmla="*/ 3596899 w 8346699"/>
              <a:gd name="connsiteY241" fmla="*/ 1752600 h 3246967"/>
              <a:gd name="connsiteX242" fmla="*/ 3546099 w 8346699"/>
              <a:gd name="connsiteY242" fmla="*/ 1676400 h 3246967"/>
              <a:gd name="connsiteX243" fmla="*/ 3533399 w 8346699"/>
              <a:gd name="connsiteY243" fmla="*/ 1638300 h 3246967"/>
              <a:gd name="connsiteX244" fmla="*/ 3495299 w 8346699"/>
              <a:gd name="connsiteY244" fmla="*/ 1587500 h 3246967"/>
              <a:gd name="connsiteX245" fmla="*/ 3457199 w 8346699"/>
              <a:gd name="connsiteY245" fmla="*/ 1485900 h 3246967"/>
              <a:gd name="connsiteX246" fmla="*/ 3419099 w 8346699"/>
              <a:gd name="connsiteY246" fmla="*/ 1422400 h 3246967"/>
              <a:gd name="connsiteX247" fmla="*/ 3380999 w 8346699"/>
              <a:gd name="connsiteY247" fmla="*/ 1320800 h 3246967"/>
              <a:gd name="connsiteX248" fmla="*/ 3317499 w 8346699"/>
              <a:gd name="connsiteY248" fmla="*/ 1193800 h 3246967"/>
              <a:gd name="connsiteX249" fmla="*/ 3203199 w 8346699"/>
              <a:gd name="connsiteY249" fmla="*/ 1143000 h 3246967"/>
              <a:gd name="connsiteX250" fmla="*/ 3165099 w 8346699"/>
              <a:gd name="connsiteY250" fmla="*/ 1130300 h 3246967"/>
              <a:gd name="connsiteX251" fmla="*/ 3012699 w 8346699"/>
              <a:gd name="connsiteY251" fmla="*/ 1168400 h 3246967"/>
              <a:gd name="connsiteX252" fmla="*/ 2974599 w 8346699"/>
              <a:gd name="connsiteY252" fmla="*/ 1193800 h 3246967"/>
              <a:gd name="connsiteX253" fmla="*/ 2923799 w 8346699"/>
              <a:gd name="connsiteY253" fmla="*/ 1219200 h 3246967"/>
              <a:gd name="connsiteX254" fmla="*/ 2885699 w 8346699"/>
              <a:gd name="connsiteY254" fmla="*/ 1244600 h 3246967"/>
              <a:gd name="connsiteX255" fmla="*/ 2834899 w 8346699"/>
              <a:gd name="connsiteY255" fmla="*/ 1257300 h 3246967"/>
              <a:gd name="connsiteX256" fmla="*/ 2796799 w 8346699"/>
              <a:gd name="connsiteY256" fmla="*/ 1308100 h 3246967"/>
              <a:gd name="connsiteX257" fmla="*/ 2758699 w 8346699"/>
              <a:gd name="connsiteY257" fmla="*/ 1320800 h 3246967"/>
              <a:gd name="connsiteX258" fmla="*/ 2733299 w 8346699"/>
              <a:gd name="connsiteY258" fmla="*/ 1358900 h 3246967"/>
              <a:gd name="connsiteX259" fmla="*/ 2657099 w 8346699"/>
              <a:gd name="connsiteY259" fmla="*/ 1435100 h 3246967"/>
              <a:gd name="connsiteX260" fmla="*/ 2631699 w 8346699"/>
              <a:gd name="connsiteY260" fmla="*/ 1498600 h 3246967"/>
              <a:gd name="connsiteX261" fmla="*/ 2618999 w 8346699"/>
              <a:gd name="connsiteY261" fmla="*/ 1562100 h 3246967"/>
              <a:gd name="connsiteX262" fmla="*/ 2580899 w 8346699"/>
              <a:gd name="connsiteY262" fmla="*/ 1612900 h 3246967"/>
              <a:gd name="connsiteX263" fmla="*/ 2542799 w 8346699"/>
              <a:gd name="connsiteY263" fmla="*/ 1689100 h 3246967"/>
              <a:gd name="connsiteX264" fmla="*/ 2517399 w 8346699"/>
              <a:gd name="connsiteY264" fmla="*/ 1828800 h 3246967"/>
              <a:gd name="connsiteX265" fmla="*/ 2504699 w 8346699"/>
              <a:gd name="connsiteY265" fmla="*/ 1866900 h 3246967"/>
              <a:gd name="connsiteX266" fmla="*/ 2491999 w 8346699"/>
              <a:gd name="connsiteY266" fmla="*/ 1943100 h 3246967"/>
              <a:gd name="connsiteX267" fmla="*/ 2466599 w 8346699"/>
              <a:gd name="connsiteY267" fmla="*/ 1981200 h 3246967"/>
              <a:gd name="connsiteX268" fmla="*/ 2441199 w 8346699"/>
              <a:gd name="connsiteY268" fmla="*/ 2057400 h 3246967"/>
              <a:gd name="connsiteX269" fmla="*/ 2390399 w 8346699"/>
              <a:gd name="connsiteY269" fmla="*/ 2146300 h 3246967"/>
              <a:gd name="connsiteX270" fmla="*/ 2352299 w 8346699"/>
              <a:gd name="connsiteY270" fmla="*/ 2222500 h 3246967"/>
              <a:gd name="connsiteX271" fmla="*/ 2326899 w 8346699"/>
              <a:gd name="connsiteY271" fmla="*/ 2273300 h 3246967"/>
              <a:gd name="connsiteX272" fmla="*/ 2250699 w 8346699"/>
              <a:gd name="connsiteY272" fmla="*/ 2336800 h 3246967"/>
              <a:gd name="connsiteX273" fmla="*/ 2237999 w 8346699"/>
              <a:gd name="connsiteY273" fmla="*/ 2374900 h 3246967"/>
              <a:gd name="connsiteX274" fmla="*/ 2149099 w 8346699"/>
              <a:gd name="connsiteY274" fmla="*/ 2438400 h 3246967"/>
              <a:gd name="connsiteX275" fmla="*/ 2072899 w 8346699"/>
              <a:gd name="connsiteY275" fmla="*/ 2501900 h 3246967"/>
              <a:gd name="connsiteX276" fmla="*/ 1996699 w 8346699"/>
              <a:gd name="connsiteY276" fmla="*/ 2527300 h 3246967"/>
              <a:gd name="connsiteX277" fmla="*/ 1945899 w 8346699"/>
              <a:gd name="connsiteY277" fmla="*/ 2552700 h 3246967"/>
              <a:gd name="connsiteX278" fmla="*/ 1844299 w 8346699"/>
              <a:gd name="connsiteY278" fmla="*/ 2565400 h 3246967"/>
              <a:gd name="connsiteX279" fmla="*/ 1628399 w 8346699"/>
              <a:gd name="connsiteY279" fmla="*/ 2552700 h 3246967"/>
              <a:gd name="connsiteX280" fmla="*/ 1552199 w 8346699"/>
              <a:gd name="connsiteY280" fmla="*/ 2489200 h 3246967"/>
              <a:gd name="connsiteX281" fmla="*/ 1488699 w 8346699"/>
              <a:gd name="connsiteY281" fmla="*/ 2374900 h 3246967"/>
              <a:gd name="connsiteX282" fmla="*/ 1475999 w 8346699"/>
              <a:gd name="connsiteY282" fmla="*/ 2311400 h 3246967"/>
              <a:gd name="connsiteX283" fmla="*/ 1450599 w 8346699"/>
              <a:gd name="connsiteY283" fmla="*/ 2273300 h 3246967"/>
              <a:gd name="connsiteX284" fmla="*/ 1412499 w 8346699"/>
              <a:gd name="connsiteY284" fmla="*/ 2197100 h 3246967"/>
              <a:gd name="connsiteX285" fmla="*/ 1399799 w 8346699"/>
              <a:gd name="connsiteY285" fmla="*/ 2019300 h 3246967"/>
              <a:gd name="connsiteX286" fmla="*/ 1374399 w 8346699"/>
              <a:gd name="connsiteY286" fmla="*/ 1943100 h 3246967"/>
              <a:gd name="connsiteX287" fmla="*/ 1361699 w 8346699"/>
              <a:gd name="connsiteY287" fmla="*/ 1752600 h 3246967"/>
              <a:gd name="connsiteX288" fmla="*/ 1336299 w 8346699"/>
              <a:gd name="connsiteY288" fmla="*/ 1651000 h 3246967"/>
              <a:gd name="connsiteX289" fmla="*/ 1298199 w 8346699"/>
              <a:gd name="connsiteY289" fmla="*/ 1498600 h 3246967"/>
              <a:gd name="connsiteX290" fmla="*/ 1272799 w 8346699"/>
              <a:gd name="connsiteY290" fmla="*/ 1435100 h 3246967"/>
              <a:gd name="connsiteX291" fmla="*/ 1260099 w 8346699"/>
              <a:gd name="connsiteY291" fmla="*/ 1397000 h 3246967"/>
              <a:gd name="connsiteX292" fmla="*/ 1196599 w 8346699"/>
              <a:gd name="connsiteY292" fmla="*/ 1320800 h 3246967"/>
              <a:gd name="connsiteX293" fmla="*/ 1171199 w 8346699"/>
              <a:gd name="connsiteY293" fmla="*/ 1282700 h 3246967"/>
              <a:gd name="connsiteX294" fmla="*/ 1094999 w 8346699"/>
              <a:gd name="connsiteY294" fmla="*/ 1206500 h 3246967"/>
              <a:gd name="connsiteX295" fmla="*/ 1056899 w 8346699"/>
              <a:gd name="connsiteY295" fmla="*/ 1104900 h 3246967"/>
              <a:gd name="connsiteX296" fmla="*/ 1044199 w 8346699"/>
              <a:gd name="connsiteY296" fmla="*/ 1066800 h 3246967"/>
              <a:gd name="connsiteX297" fmla="*/ 1006099 w 8346699"/>
              <a:gd name="connsiteY297" fmla="*/ 1016000 h 3246967"/>
              <a:gd name="connsiteX298" fmla="*/ 980699 w 8346699"/>
              <a:gd name="connsiteY298" fmla="*/ 952500 h 3246967"/>
              <a:gd name="connsiteX299" fmla="*/ 942599 w 8346699"/>
              <a:gd name="connsiteY299" fmla="*/ 863600 h 3246967"/>
              <a:gd name="connsiteX300" fmla="*/ 904499 w 8346699"/>
              <a:gd name="connsiteY300" fmla="*/ 647700 h 3246967"/>
              <a:gd name="connsiteX301" fmla="*/ 891799 w 8346699"/>
              <a:gd name="connsiteY301" fmla="*/ 609600 h 3246967"/>
              <a:gd name="connsiteX302" fmla="*/ 828299 w 8346699"/>
              <a:gd name="connsiteY302" fmla="*/ 533400 h 3246967"/>
              <a:gd name="connsiteX303" fmla="*/ 815599 w 8346699"/>
              <a:gd name="connsiteY303" fmla="*/ 495300 h 3246967"/>
              <a:gd name="connsiteX304" fmla="*/ 726699 w 8346699"/>
              <a:gd name="connsiteY304" fmla="*/ 419100 h 3246967"/>
              <a:gd name="connsiteX305" fmla="*/ 650499 w 8346699"/>
              <a:gd name="connsiteY305" fmla="*/ 368300 h 3246967"/>
              <a:gd name="connsiteX306" fmla="*/ 574299 w 8346699"/>
              <a:gd name="connsiteY306" fmla="*/ 342900 h 3246967"/>
              <a:gd name="connsiteX307" fmla="*/ 536199 w 8346699"/>
              <a:gd name="connsiteY307" fmla="*/ 330200 h 3246967"/>
              <a:gd name="connsiteX308" fmla="*/ 447299 w 8346699"/>
              <a:gd name="connsiteY308" fmla="*/ 266700 h 3246967"/>
              <a:gd name="connsiteX309" fmla="*/ 396499 w 8346699"/>
              <a:gd name="connsiteY309" fmla="*/ 241300 h 3246967"/>
              <a:gd name="connsiteX310" fmla="*/ 358399 w 8346699"/>
              <a:gd name="connsiteY310" fmla="*/ 215900 h 3246967"/>
              <a:gd name="connsiteX311" fmla="*/ 307599 w 8346699"/>
              <a:gd name="connsiteY311" fmla="*/ 190500 h 3246967"/>
              <a:gd name="connsiteX312" fmla="*/ 218699 w 8346699"/>
              <a:gd name="connsiteY312" fmla="*/ 127000 h 3246967"/>
              <a:gd name="connsiteX313" fmla="*/ 180599 w 8346699"/>
              <a:gd name="connsiteY313" fmla="*/ 114300 h 3246967"/>
              <a:gd name="connsiteX314" fmla="*/ 129799 w 8346699"/>
              <a:gd name="connsiteY314" fmla="*/ 38100 h 3246967"/>
              <a:gd name="connsiteX315" fmla="*/ 2799 w 8346699"/>
              <a:gd name="connsiteY31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669799 w 8346699"/>
              <a:gd name="connsiteY28" fmla="*/ 3162300 h 3246967"/>
              <a:gd name="connsiteX29" fmla="*/ 2885699 w 8346699"/>
              <a:gd name="connsiteY29" fmla="*/ 3175000 h 3246967"/>
              <a:gd name="connsiteX30" fmla="*/ 3406399 w 8346699"/>
              <a:gd name="connsiteY30" fmla="*/ 3149600 h 3246967"/>
              <a:gd name="connsiteX31" fmla="*/ 3533399 w 8346699"/>
              <a:gd name="connsiteY31" fmla="*/ 3124200 h 3246967"/>
              <a:gd name="connsiteX32" fmla="*/ 3609599 w 8346699"/>
              <a:gd name="connsiteY32" fmla="*/ 3098800 h 3246967"/>
              <a:gd name="connsiteX33" fmla="*/ 4104899 w 8346699"/>
              <a:gd name="connsiteY33" fmla="*/ 3073400 h 3246967"/>
              <a:gd name="connsiteX34" fmla="*/ 4282699 w 8346699"/>
              <a:gd name="connsiteY34" fmla="*/ 3048000 h 3246967"/>
              <a:gd name="connsiteX35" fmla="*/ 4358899 w 8346699"/>
              <a:gd name="connsiteY35" fmla="*/ 3035300 h 3246967"/>
              <a:gd name="connsiteX36" fmla="*/ 4435099 w 8346699"/>
              <a:gd name="connsiteY36" fmla="*/ 3009900 h 3246967"/>
              <a:gd name="connsiteX37" fmla="*/ 5044699 w 8346699"/>
              <a:gd name="connsiteY37" fmla="*/ 3022600 h 3246967"/>
              <a:gd name="connsiteX38" fmla="*/ 5120899 w 8346699"/>
              <a:gd name="connsiteY38" fmla="*/ 3048000 h 3246967"/>
              <a:gd name="connsiteX39" fmla="*/ 5273299 w 8346699"/>
              <a:gd name="connsiteY39" fmla="*/ 3060700 h 3246967"/>
              <a:gd name="connsiteX40" fmla="*/ 5451099 w 8346699"/>
              <a:gd name="connsiteY40" fmla="*/ 3086100 h 3246967"/>
              <a:gd name="connsiteX41" fmla="*/ 5819399 w 8346699"/>
              <a:gd name="connsiteY41" fmla="*/ 3098800 h 3246967"/>
              <a:gd name="connsiteX42" fmla="*/ 6225799 w 8346699"/>
              <a:gd name="connsiteY42" fmla="*/ 3124200 h 3246967"/>
              <a:gd name="connsiteX43" fmla="*/ 6301999 w 8346699"/>
              <a:gd name="connsiteY43" fmla="*/ 3187700 h 3246967"/>
              <a:gd name="connsiteX44" fmla="*/ 6759199 w 8346699"/>
              <a:gd name="connsiteY44" fmla="*/ 3175000 h 3246967"/>
              <a:gd name="connsiteX45" fmla="*/ 6809999 w 8346699"/>
              <a:gd name="connsiteY45" fmla="*/ 3149600 h 3246967"/>
              <a:gd name="connsiteX46" fmla="*/ 6873499 w 8346699"/>
              <a:gd name="connsiteY46" fmla="*/ 3136900 h 3246967"/>
              <a:gd name="connsiteX47" fmla="*/ 6784599 w 8346699"/>
              <a:gd name="connsiteY47" fmla="*/ 3098800 h 3246967"/>
              <a:gd name="connsiteX48" fmla="*/ 6644899 w 8346699"/>
              <a:gd name="connsiteY48" fmla="*/ 3086100 h 3246967"/>
              <a:gd name="connsiteX49" fmla="*/ 6543299 w 8346699"/>
              <a:gd name="connsiteY49" fmla="*/ 3073400 h 3246967"/>
              <a:gd name="connsiteX50" fmla="*/ 6276599 w 8346699"/>
              <a:gd name="connsiteY50" fmla="*/ 3048000 h 3246967"/>
              <a:gd name="connsiteX51" fmla="*/ 6225799 w 8346699"/>
              <a:gd name="connsiteY51" fmla="*/ 3022600 h 3246967"/>
              <a:gd name="connsiteX52" fmla="*/ 6301999 w 8346699"/>
              <a:gd name="connsiteY52" fmla="*/ 2971800 h 3246967"/>
              <a:gd name="connsiteX53" fmla="*/ 6479799 w 8346699"/>
              <a:gd name="connsiteY53" fmla="*/ 2946400 h 3246967"/>
              <a:gd name="connsiteX54" fmla="*/ 6594099 w 8346699"/>
              <a:gd name="connsiteY54" fmla="*/ 2908300 h 3246967"/>
              <a:gd name="connsiteX55" fmla="*/ 6644899 w 8346699"/>
              <a:gd name="connsiteY55" fmla="*/ 2895600 h 3246967"/>
              <a:gd name="connsiteX56" fmla="*/ 5946399 w 8346699"/>
              <a:gd name="connsiteY56" fmla="*/ 2870200 h 3246967"/>
              <a:gd name="connsiteX57" fmla="*/ 5857499 w 8346699"/>
              <a:gd name="connsiteY57" fmla="*/ 2857500 h 3246967"/>
              <a:gd name="connsiteX58" fmla="*/ 5666999 w 8346699"/>
              <a:gd name="connsiteY58" fmla="*/ 2844800 h 3246967"/>
              <a:gd name="connsiteX59" fmla="*/ 5209799 w 8346699"/>
              <a:gd name="connsiteY59" fmla="*/ 2832100 h 3246967"/>
              <a:gd name="connsiteX60" fmla="*/ 5146299 w 8346699"/>
              <a:gd name="connsiteY60" fmla="*/ 2819400 h 3246967"/>
              <a:gd name="connsiteX61" fmla="*/ 5108199 w 8346699"/>
              <a:gd name="connsiteY61" fmla="*/ 2806700 h 3246967"/>
              <a:gd name="connsiteX62" fmla="*/ 4587499 w 8346699"/>
              <a:gd name="connsiteY62" fmla="*/ 2819400 h 3246967"/>
              <a:gd name="connsiteX63" fmla="*/ 4485899 w 8346699"/>
              <a:gd name="connsiteY63" fmla="*/ 2832100 h 3246967"/>
              <a:gd name="connsiteX64" fmla="*/ 4244599 w 8346699"/>
              <a:gd name="connsiteY64" fmla="*/ 2870200 h 3246967"/>
              <a:gd name="connsiteX65" fmla="*/ 4028699 w 8346699"/>
              <a:gd name="connsiteY65" fmla="*/ 2882900 h 3246967"/>
              <a:gd name="connsiteX66" fmla="*/ 3520699 w 8346699"/>
              <a:gd name="connsiteY66" fmla="*/ 2870200 h 3246967"/>
              <a:gd name="connsiteX67" fmla="*/ 3482599 w 8346699"/>
              <a:gd name="connsiteY67" fmla="*/ 2857500 h 3246967"/>
              <a:gd name="connsiteX68" fmla="*/ 3355599 w 8346699"/>
              <a:gd name="connsiteY68" fmla="*/ 2870200 h 3246967"/>
              <a:gd name="connsiteX69" fmla="*/ 3330199 w 8346699"/>
              <a:gd name="connsiteY69" fmla="*/ 2908300 h 3246967"/>
              <a:gd name="connsiteX70" fmla="*/ 3304799 w 8346699"/>
              <a:gd name="connsiteY70" fmla="*/ 2997200 h 3246967"/>
              <a:gd name="connsiteX71" fmla="*/ 3190499 w 8346699"/>
              <a:gd name="connsiteY71" fmla="*/ 3060700 h 3246967"/>
              <a:gd name="connsiteX72" fmla="*/ 3114299 w 8346699"/>
              <a:gd name="connsiteY72" fmla="*/ 3098800 h 3246967"/>
              <a:gd name="connsiteX73" fmla="*/ 3012699 w 8346699"/>
              <a:gd name="connsiteY73" fmla="*/ 3086100 h 3246967"/>
              <a:gd name="connsiteX74" fmla="*/ 3025399 w 8346699"/>
              <a:gd name="connsiteY74" fmla="*/ 3035300 h 3246967"/>
              <a:gd name="connsiteX75" fmla="*/ 3076199 w 8346699"/>
              <a:gd name="connsiteY75" fmla="*/ 3022600 h 3246967"/>
              <a:gd name="connsiteX76" fmla="*/ 3114299 w 8346699"/>
              <a:gd name="connsiteY76" fmla="*/ 2997200 h 3246967"/>
              <a:gd name="connsiteX77" fmla="*/ 3190499 w 8346699"/>
              <a:gd name="connsiteY77" fmla="*/ 2971800 h 3246967"/>
              <a:gd name="connsiteX78" fmla="*/ 3266699 w 8346699"/>
              <a:gd name="connsiteY78" fmla="*/ 2933700 h 3246967"/>
              <a:gd name="connsiteX79" fmla="*/ 3304799 w 8346699"/>
              <a:gd name="connsiteY79" fmla="*/ 2908300 h 3246967"/>
              <a:gd name="connsiteX80" fmla="*/ 3330199 w 8346699"/>
              <a:gd name="connsiteY80" fmla="*/ 2870200 h 3246967"/>
              <a:gd name="connsiteX81" fmla="*/ 3368299 w 8346699"/>
              <a:gd name="connsiteY81" fmla="*/ 2857500 h 3246967"/>
              <a:gd name="connsiteX82" fmla="*/ 3406399 w 8346699"/>
              <a:gd name="connsiteY82" fmla="*/ 2832100 h 3246967"/>
              <a:gd name="connsiteX83" fmla="*/ 3660399 w 8346699"/>
              <a:gd name="connsiteY83" fmla="*/ 2806700 h 3246967"/>
              <a:gd name="connsiteX84" fmla="*/ 3761999 w 8346699"/>
              <a:gd name="connsiteY84" fmla="*/ 2781300 h 3246967"/>
              <a:gd name="connsiteX85" fmla="*/ 3838199 w 8346699"/>
              <a:gd name="connsiteY85" fmla="*/ 2755900 h 3246967"/>
              <a:gd name="connsiteX86" fmla="*/ 3876299 w 8346699"/>
              <a:gd name="connsiteY86" fmla="*/ 2730500 h 3246967"/>
              <a:gd name="connsiteX87" fmla="*/ 3927099 w 8346699"/>
              <a:gd name="connsiteY87" fmla="*/ 2717800 h 3246967"/>
              <a:gd name="connsiteX88" fmla="*/ 3965199 w 8346699"/>
              <a:gd name="connsiteY88" fmla="*/ 2705100 h 3246967"/>
              <a:gd name="connsiteX89" fmla="*/ 3990599 w 8346699"/>
              <a:gd name="connsiteY89" fmla="*/ 2667000 h 3246967"/>
              <a:gd name="connsiteX90" fmla="*/ 3927099 w 8346699"/>
              <a:gd name="connsiteY90" fmla="*/ 2654300 h 3246967"/>
              <a:gd name="connsiteX91" fmla="*/ 3876299 w 8346699"/>
              <a:gd name="connsiteY91" fmla="*/ 2641600 h 3246967"/>
              <a:gd name="connsiteX92" fmla="*/ 3800099 w 8346699"/>
              <a:gd name="connsiteY92" fmla="*/ 2616200 h 3246967"/>
              <a:gd name="connsiteX93" fmla="*/ 3787399 w 8346699"/>
              <a:gd name="connsiteY93" fmla="*/ 2578100 h 3246967"/>
              <a:gd name="connsiteX94" fmla="*/ 3698499 w 8346699"/>
              <a:gd name="connsiteY94" fmla="*/ 2463800 h 3246967"/>
              <a:gd name="connsiteX95" fmla="*/ 3660399 w 8346699"/>
              <a:gd name="connsiteY95" fmla="*/ 2438400 h 3246967"/>
              <a:gd name="connsiteX96" fmla="*/ 3927099 w 8346699"/>
              <a:gd name="connsiteY96" fmla="*/ 2400300 h 3246967"/>
              <a:gd name="connsiteX97" fmla="*/ 4003299 w 8346699"/>
              <a:gd name="connsiteY97" fmla="*/ 2336800 h 3246967"/>
              <a:gd name="connsiteX98" fmla="*/ 4054099 w 8346699"/>
              <a:gd name="connsiteY98" fmla="*/ 2260600 h 3246967"/>
              <a:gd name="connsiteX99" fmla="*/ 4117599 w 8346699"/>
              <a:gd name="connsiteY99" fmla="*/ 2184400 h 3246967"/>
              <a:gd name="connsiteX100" fmla="*/ 4168399 w 8346699"/>
              <a:gd name="connsiteY100" fmla="*/ 2133600 h 3246967"/>
              <a:gd name="connsiteX101" fmla="*/ 4219199 w 8346699"/>
              <a:gd name="connsiteY101" fmla="*/ 2082800 h 3246967"/>
              <a:gd name="connsiteX102" fmla="*/ 4244599 w 8346699"/>
              <a:gd name="connsiteY102" fmla="*/ 2044700 h 3246967"/>
              <a:gd name="connsiteX103" fmla="*/ 4282699 w 8346699"/>
              <a:gd name="connsiteY103" fmla="*/ 2006600 h 3246967"/>
              <a:gd name="connsiteX104" fmla="*/ 4295399 w 8346699"/>
              <a:gd name="connsiteY104" fmla="*/ 1968500 h 3246967"/>
              <a:gd name="connsiteX105" fmla="*/ 4358899 w 8346699"/>
              <a:gd name="connsiteY105" fmla="*/ 1892300 h 3246967"/>
              <a:gd name="connsiteX106" fmla="*/ 4384299 w 8346699"/>
              <a:gd name="connsiteY106" fmla="*/ 1854200 h 3246967"/>
              <a:gd name="connsiteX107" fmla="*/ 4473199 w 8346699"/>
              <a:gd name="connsiteY107" fmla="*/ 1765300 h 3246967"/>
              <a:gd name="connsiteX108" fmla="*/ 4574799 w 8346699"/>
              <a:gd name="connsiteY108" fmla="*/ 1651000 h 3246967"/>
              <a:gd name="connsiteX109" fmla="*/ 4612899 w 8346699"/>
              <a:gd name="connsiteY109" fmla="*/ 1638300 h 3246967"/>
              <a:gd name="connsiteX110" fmla="*/ 4689099 w 8346699"/>
              <a:gd name="connsiteY110" fmla="*/ 1600200 h 3246967"/>
              <a:gd name="connsiteX111" fmla="*/ 4739899 w 8346699"/>
              <a:gd name="connsiteY111" fmla="*/ 1612900 h 3246967"/>
              <a:gd name="connsiteX112" fmla="*/ 4765299 w 8346699"/>
              <a:gd name="connsiteY112" fmla="*/ 1689100 h 3246967"/>
              <a:gd name="connsiteX113" fmla="*/ 4777999 w 8346699"/>
              <a:gd name="connsiteY113" fmla="*/ 1727200 h 3246967"/>
              <a:gd name="connsiteX114" fmla="*/ 4790699 w 8346699"/>
              <a:gd name="connsiteY114" fmla="*/ 1765300 h 3246967"/>
              <a:gd name="connsiteX115" fmla="*/ 4841499 w 8346699"/>
              <a:gd name="connsiteY115" fmla="*/ 1841500 h 3246967"/>
              <a:gd name="connsiteX116" fmla="*/ 4879599 w 8346699"/>
              <a:gd name="connsiteY116" fmla="*/ 1930400 h 3246967"/>
              <a:gd name="connsiteX117" fmla="*/ 4892299 w 8346699"/>
              <a:gd name="connsiteY117" fmla="*/ 1981200 h 3246967"/>
              <a:gd name="connsiteX118" fmla="*/ 4917699 w 8346699"/>
              <a:gd name="connsiteY118" fmla="*/ 2019300 h 3246967"/>
              <a:gd name="connsiteX119" fmla="*/ 4930399 w 8346699"/>
              <a:gd name="connsiteY119" fmla="*/ 2057400 h 3246967"/>
              <a:gd name="connsiteX120" fmla="*/ 4955799 w 8346699"/>
              <a:gd name="connsiteY120" fmla="*/ 2108200 h 3246967"/>
              <a:gd name="connsiteX121" fmla="*/ 4981199 w 8346699"/>
              <a:gd name="connsiteY121" fmla="*/ 2146300 h 3246967"/>
              <a:gd name="connsiteX122" fmla="*/ 5070099 w 8346699"/>
              <a:gd name="connsiteY122" fmla="*/ 2171700 h 3246967"/>
              <a:gd name="connsiteX123" fmla="*/ 5120899 w 8346699"/>
              <a:gd name="connsiteY123" fmla="*/ 2197100 h 3246967"/>
              <a:gd name="connsiteX124" fmla="*/ 5158999 w 8346699"/>
              <a:gd name="connsiteY124" fmla="*/ 2413000 h 3246967"/>
              <a:gd name="connsiteX125" fmla="*/ 5209799 w 8346699"/>
              <a:gd name="connsiteY125" fmla="*/ 2489200 h 3246967"/>
              <a:gd name="connsiteX126" fmla="*/ 5336799 w 8346699"/>
              <a:gd name="connsiteY126" fmla="*/ 2514600 h 3246967"/>
              <a:gd name="connsiteX127" fmla="*/ 5628899 w 8346699"/>
              <a:gd name="connsiteY127" fmla="*/ 2527300 h 3246967"/>
              <a:gd name="connsiteX128" fmla="*/ 5705099 w 8346699"/>
              <a:gd name="connsiteY128" fmla="*/ 2552700 h 3246967"/>
              <a:gd name="connsiteX129" fmla="*/ 5717799 w 8346699"/>
              <a:gd name="connsiteY129" fmla="*/ 2590800 h 3246967"/>
              <a:gd name="connsiteX130" fmla="*/ 5781299 w 8346699"/>
              <a:gd name="connsiteY130" fmla="*/ 2616200 h 3246967"/>
              <a:gd name="connsiteX131" fmla="*/ 5908299 w 8346699"/>
              <a:gd name="connsiteY131" fmla="*/ 2641600 h 3246967"/>
              <a:gd name="connsiteX132" fmla="*/ 6543299 w 8346699"/>
              <a:gd name="connsiteY132" fmla="*/ 2628900 h 3246967"/>
              <a:gd name="connsiteX133" fmla="*/ 6682999 w 8346699"/>
              <a:gd name="connsiteY133" fmla="*/ 2603500 h 3246967"/>
              <a:gd name="connsiteX134" fmla="*/ 6771899 w 8346699"/>
              <a:gd name="connsiteY134" fmla="*/ 2590800 h 3246967"/>
              <a:gd name="connsiteX135" fmla="*/ 6835399 w 8346699"/>
              <a:gd name="connsiteY135" fmla="*/ 2603500 h 3246967"/>
              <a:gd name="connsiteX136" fmla="*/ 6809999 w 8346699"/>
              <a:gd name="connsiteY136" fmla="*/ 2641600 h 3246967"/>
              <a:gd name="connsiteX137" fmla="*/ 6771899 w 8346699"/>
              <a:gd name="connsiteY137" fmla="*/ 2654300 h 3246967"/>
              <a:gd name="connsiteX138" fmla="*/ 7051299 w 8346699"/>
              <a:gd name="connsiteY138" fmla="*/ 2641600 h 3246967"/>
              <a:gd name="connsiteX139" fmla="*/ 7076699 w 8346699"/>
              <a:gd name="connsiteY139" fmla="*/ 2603500 h 3246967"/>
              <a:gd name="connsiteX140" fmla="*/ 7114799 w 8346699"/>
              <a:gd name="connsiteY140" fmla="*/ 2578100 h 3246967"/>
              <a:gd name="connsiteX141" fmla="*/ 7127499 w 8346699"/>
              <a:gd name="connsiteY141" fmla="*/ 2540000 h 3246967"/>
              <a:gd name="connsiteX142" fmla="*/ 7216399 w 8346699"/>
              <a:gd name="connsiteY142" fmla="*/ 2425700 h 3246967"/>
              <a:gd name="connsiteX143" fmla="*/ 7254499 w 8346699"/>
              <a:gd name="connsiteY143" fmla="*/ 2349500 h 3246967"/>
              <a:gd name="connsiteX144" fmla="*/ 7343399 w 8346699"/>
              <a:gd name="connsiteY144" fmla="*/ 2286000 h 3246967"/>
              <a:gd name="connsiteX145" fmla="*/ 7394199 w 8346699"/>
              <a:gd name="connsiteY145" fmla="*/ 2247900 h 3246967"/>
              <a:gd name="connsiteX146" fmla="*/ 7470399 w 8346699"/>
              <a:gd name="connsiteY146" fmla="*/ 2184400 h 3246967"/>
              <a:gd name="connsiteX147" fmla="*/ 7508499 w 8346699"/>
              <a:gd name="connsiteY147" fmla="*/ 2171700 h 3246967"/>
              <a:gd name="connsiteX148" fmla="*/ 7610099 w 8346699"/>
              <a:gd name="connsiteY148" fmla="*/ 2133600 h 3246967"/>
              <a:gd name="connsiteX149" fmla="*/ 7635499 w 8346699"/>
              <a:gd name="connsiteY149" fmla="*/ 2095500 h 3246967"/>
              <a:gd name="connsiteX150" fmla="*/ 7686299 w 8346699"/>
              <a:gd name="connsiteY150" fmla="*/ 2082800 h 3246967"/>
              <a:gd name="connsiteX151" fmla="*/ 7724399 w 8346699"/>
              <a:gd name="connsiteY151" fmla="*/ 2057400 h 3246967"/>
              <a:gd name="connsiteX152" fmla="*/ 7762499 w 8346699"/>
              <a:gd name="connsiteY152" fmla="*/ 2044700 h 3246967"/>
              <a:gd name="connsiteX153" fmla="*/ 7800599 w 8346699"/>
              <a:gd name="connsiteY153" fmla="*/ 2019300 h 3246967"/>
              <a:gd name="connsiteX154" fmla="*/ 7838699 w 8346699"/>
              <a:gd name="connsiteY154" fmla="*/ 1981200 h 3246967"/>
              <a:gd name="connsiteX155" fmla="*/ 7940299 w 8346699"/>
              <a:gd name="connsiteY155" fmla="*/ 1943100 h 3246967"/>
              <a:gd name="connsiteX156" fmla="*/ 7978399 w 8346699"/>
              <a:gd name="connsiteY156" fmla="*/ 1905000 h 3246967"/>
              <a:gd name="connsiteX157" fmla="*/ 8079999 w 8346699"/>
              <a:gd name="connsiteY157" fmla="*/ 1854200 h 3246967"/>
              <a:gd name="connsiteX158" fmla="*/ 8105399 w 8346699"/>
              <a:gd name="connsiteY158" fmla="*/ 1816100 h 3246967"/>
              <a:gd name="connsiteX159" fmla="*/ 8156199 w 8346699"/>
              <a:gd name="connsiteY159" fmla="*/ 1803400 h 3246967"/>
              <a:gd name="connsiteX160" fmla="*/ 8346699 w 8346699"/>
              <a:gd name="connsiteY160" fmla="*/ 1765300 h 3246967"/>
              <a:gd name="connsiteX161" fmla="*/ 8283199 w 8346699"/>
              <a:gd name="connsiteY161" fmla="*/ 1752600 h 3246967"/>
              <a:gd name="connsiteX162" fmla="*/ 8245099 w 8346699"/>
              <a:gd name="connsiteY162" fmla="*/ 1739900 h 3246967"/>
              <a:gd name="connsiteX163" fmla="*/ 8156199 w 8346699"/>
              <a:gd name="connsiteY163" fmla="*/ 1727200 h 3246967"/>
              <a:gd name="connsiteX164" fmla="*/ 8079999 w 8346699"/>
              <a:gd name="connsiteY164" fmla="*/ 1714500 h 3246967"/>
              <a:gd name="connsiteX165" fmla="*/ 7889499 w 8346699"/>
              <a:gd name="connsiteY165" fmla="*/ 1727200 h 3246967"/>
              <a:gd name="connsiteX166" fmla="*/ 7851399 w 8346699"/>
              <a:gd name="connsiteY166" fmla="*/ 1752600 h 3246967"/>
              <a:gd name="connsiteX167" fmla="*/ 7813299 w 8346699"/>
              <a:gd name="connsiteY167" fmla="*/ 1765300 h 3246967"/>
              <a:gd name="connsiteX168" fmla="*/ 7737099 w 8346699"/>
              <a:gd name="connsiteY168" fmla="*/ 1803400 h 3246967"/>
              <a:gd name="connsiteX169" fmla="*/ 7622799 w 8346699"/>
              <a:gd name="connsiteY169" fmla="*/ 1905000 h 3246967"/>
              <a:gd name="connsiteX170" fmla="*/ 7521199 w 8346699"/>
              <a:gd name="connsiteY170" fmla="*/ 2057400 h 3246967"/>
              <a:gd name="connsiteX171" fmla="*/ 7495799 w 8346699"/>
              <a:gd name="connsiteY171" fmla="*/ 2095500 h 3246967"/>
              <a:gd name="connsiteX172" fmla="*/ 7406899 w 8346699"/>
              <a:gd name="connsiteY172" fmla="*/ 2171700 h 3246967"/>
              <a:gd name="connsiteX173" fmla="*/ 7368799 w 8346699"/>
              <a:gd name="connsiteY173" fmla="*/ 2197100 h 3246967"/>
              <a:gd name="connsiteX174" fmla="*/ 7292599 w 8346699"/>
              <a:gd name="connsiteY174" fmla="*/ 2247900 h 3246967"/>
              <a:gd name="connsiteX175" fmla="*/ 7216399 w 8346699"/>
              <a:gd name="connsiteY175" fmla="*/ 2324100 h 3246967"/>
              <a:gd name="connsiteX176" fmla="*/ 7178299 w 8346699"/>
              <a:gd name="connsiteY176" fmla="*/ 2362200 h 3246967"/>
              <a:gd name="connsiteX177" fmla="*/ 7140199 w 8346699"/>
              <a:gd name="connsiteY177" fmla="*/ 2413000 h 3246967"/>
              <a:gd name="connsiteX178" fmla="*/ 7051299 w 8346699"/>
              <a:gd name="connsiteY178" fmla="*/ 2527300 h 3246967"/>
              <a:gd name="connsiteX179" fmla="*/ 7000499 w 8346699"/>
              <a:gd name="connsiteY179" fmla="*/ 2540000 h 3246967"/>
              <a:gd name="connsiteX180" fmla="*/ 6619499 w 8346699"/>
              <a:gd name="connsiteY180" fmla="*/ 2552700 h 3246967"/>
              <a:gd name="connsiteX181" fmla="*/ 6568699 w 8346699"/>
              <a:gd name="connsiteY181" fmla="*/ 2540000 h 3246967"/>
              <a:gd name="connsiteX182" fmla="*/ 6301999 w 8346699"/>
              <a:gd name="connsiteY182" fmla="*/ 2514600 h 3246967"/>
              <a:gd name="connsiteX183" fmla="*/ 6225799 w 8346699"/>
              <a:gd name="connsiteY183" fmla="*/ 2501900 h 3246967"/>
              <a:gd name="connsiteX184" fmla="*/ 6149599 w 8346699"/>
              <a:gd name="connsiteY184" fmla="*/ 2476500 h 3246967"/>
              <a:gd name="connsiteX185" fmla="*/ 6022599 w 8346699"/>
              <a:gd name="connsiteY185" fmla="*/ 2438400 h 3246967"/>
              <a:gd name="connsiteX186" fmla="*/ 5984499 w 8346699"/>
              <a:gd name="connsiteY186" fmla="*/ 2413000 h 3246967"/>
              <a:gd name="connsiteX187" fmla="*/ 5933699 w 8346699"/>
              <a:gd name="connsiteY187" fmla="*/ 2400300 h 3246967"/>
              <a:gd name="connsiteX188" fmla="*/ 5832099 w 8346699"/>
              <a:gd name="connsiteY188" fmla="*/ 2349500 h 3246967"/>
              <a:gd name="connsiteX189" fmla="*/ 5806699 w 8346699"/>
              <a:gd name="connsiteY189" fmla="*/ 2311400 h 3246967"/>
              <a:gd name="connsiteX190" fmla="*/ 5768599 w 8346699"/>
              <a:gd name="connsiteY190" fmla="*/ 2273300 h 3246967"/>
              <a:gd name="connsiteX191" fmla="*/ 5755899 w 8346699"/>
              <a:gd name="connsiteY191" fmla="*/ 2235200 h 3246967"/>
              <a:gd name="connsiteX192" fmla="*/ 5692399 w 8346699"/>
              <a:gd name="connsiteY192" fmla="*/ 2171700 h 3246967"/>
              <a:gd name="connsiteX193" fmla="*/ 5641599 w 8346699"/>
              <a:gd name="connsiteY193" fmla="*/ 2095500 h 3246967"/>
              <a:gd name="connsiteX194" fmla="*/ 5616199 w 8346699"/>
              <a:gd name="connsiteY194" fmla="*/ 2057400 h 3246967"/>
              <a:gd name="connsiteX195" fmla="*/ 5387599 w 8346699"/>
              <a:gd name="connsiteY195" fmla="*/ 2044700 h 3246967"/>
              <a:gd name="connsiteX196" fmla="*/ 5324099 w 8346699"/>
              <a:gd name="connsiteY196" fmla="*/ 2019300 h 3246967"/>
              <a:gd name="connsiteX197" fmla="*/ 5235199 w 8346699"/>
              <a:gd name="connsiteY197" fmla="*/ 2006600 h 3246967"/>
              <a:gd name="connsiteX198" fmla="*/ 5158999 w 8346699"/>
              <a:gd name="connsiteY198" fmla="*/ 1943100 h 3246967"/>
              <a:gd name="connsiteX199" fmla="*/ 5120899 w 8346699"/>
              <a:gd name="connsiteY199" fmla="*/ 1917700 h 3246967"/>
              <a:gd name="connsiteX200" fmla="*/ 5095499 w 8346699"/>
              <a:gd name="connsiteY200" fmla="*/ 1866900 h 3246967"/>
              <a:gd name="connsiteX201" fmla="*/ 5082799 w 8346699"/>
              <a:gd name="connsiteY201" fmla="*/ 1816100 h 3246967"/>
              <a:gd name="connsiteX202" fmla="*/ 5057399 w 8346699"/>
              <a:gd name="connsiteY202" fmla="*/ 1752600 h 3246967"/>
              <a:gd name="connsiteX203" fmla="*/ 5044699 w 8346699"/>
              <a:gd name="connsiteY203" fmla="*/ 1511300 h 3246967"/>
              <a:gd name="connsiteX204" fmla="*/ 5031999 w 8346699"/>
              <a:gd name="connsiteY204" fmla="*/ 1422400 h 3246967"/>
              <a:gd name="connsiteX205" fmla="*/ 5019299 w 8346699"/>
              <a:gd name="connsiteY205" fmla="*/ 1270000 h 3246967"/>
              <a:gd name="connsiteX206" fmla="*/ 4993899 w 8346699"/>
              <a:gd name="connsiteY206" fmla="*/ 1104900 h 3246967"/>
              <a:gd name="connsiteX207" fmla="*/ 4930399 w 8346699"/>
              <a:gd name="connsiteY207" fmla="*/ 1028700 h 3246967"/>
              <a:gd name="connsiteX208" fmla="*/ 4841499 w 8346699"/>
              <a:gd name="connsiteY208" fmla="*/ 927100 h 3246967"/>
              <a:gd name="connsiteX209" fmla="*/ 4790699 w 8346699"/>
              <a:gd name="connsiteY209" fmla="*/ 876300 h 3246967"/>
              <a:gd name="connsiteX210" fmla="*/ 4765299 w 8346699"/>
              <a:gd name="connsiteY210" fmla="*/ 838200 h 3246967"/>
              <a:gd name="connsiteX211" fmla="*/ 4638299 w 8346699"/>
              <a:gd name="connsiteY211" fmla="*/ 800100 h 3246967"/>
              <a:gd name="connsiteX212" fmla="*/ 4511299 w 8346699"/>
              <a:gd name="connsiteY212" fmla="*/ 812800 h 3246967"/>
              <a:gd name="connsiteX213" fmla="*/ 4473199 w 8346699"/>
              <a:gd name="connsiteY213" fmla="*/ 825500 h 3246967"/>
              <a:gd name="connsiteX214" fmla="*/ 4409699 w 8346699"/>
              <a:gd name="connsiteY214" fmla="*/ 901700 h 3246967"/>
              <a:gd name="connsiteX215" fmla="*/ 4396999 w 8346699"/>
              <a:gd name="connsiteY215" fmla="*/ 939800 h 3246967"/>
              <a:gd name="connsiteX216" fmla="*/ 4371599 w 8346699"/>
              <a:gd name="connsiteY216" fmla="*/ 977900 h 3246967"/>
              <a:gd name="connsiteX217" fmla="*/ 4320799 w 8346699"/>
              <a:gd name="connsiteY217" fmla="*/ 1092200 h 3246967"/>
              <a:gd name="connsiteX218" fmla="*/ 4308099 w 8346699"/>
              <a:gd name="connsiteY218" fmla="*/ 1155700 h 3246967"/>
              <a:gd name="connsiteX219" fmla="*/ 4282699 w 8346699"/>
              <a:gd name="connsiteY219" fmla="*/ 1308100 h 3246967"/>
              <a:gd name="connsiteX220" fmla="*/ 4269999 w 8346699"/>
              <a:gd name="connsiteY220" fmla="*/ 1346200 h 3246967"/>
              <a:gd name="connsiteX221" fmla="*/ 4244599 w 8346699"/>
              <a:gd name="connsiteY221" fmla="*/ 1384300 h 3246967"/>
              <a:gd name="connsiteX222" fmla="*/ 4231899 w 8346699"/>
              <a:gd name="connsiteY222" fmla="*/ 1447800 h 3246967"/>
              <a:gd name="connsiteX223" fmla="*/ 4219199 w 8346699"/>
              <a:gd name="connsiteY223" fmla="*/ 1524000 h 3246967"/>
              <a:gd name="connsiteX224" fmla="*/ 4193799 w 8346699"/>
              <a:gd name="connsiteY224" fmla="*/ 1600200 h 3246967"/>
              <a:gd name="connsiteX225" fmla="*/ 4181099 w 8346699"/>
              <a:gd name="connsiteY225" fmla="*/ 1651000 h 3246967"/>
              <a:gd name="connsiteX226" fmla="*/ 4155699 w 8346699"/>
              <a:gd name="connsiteY226" fmla="*/ 1816100 h 3246967"/>
              <a:gd name="connsiteX227" fmla="*/ 4142999 w 8346699"/>
              <a:gd name="connsiteY227" fmla="*/ 1854200 h 3246967"/>
              <a:gd name="connsiteX228" fmla="*/ 4130299 w 8346699"/>
              <a:gd name="connsiteY228" fmla="*/ 1905000 h 3246967"/>
              <a:gd name="connsiteX229" fmla="*/ 4104899 w 8346699"/>
              <a:gd name="connsiteY229" fmla="*/ 2070100 h 3246967"/>
              <a:gd name="connsiteX230" fmla="*/ 4092199 w 8346699"/>
              <a:gd name="connsiteY230" fmla="*/ 2108200 h 3246967"/>
              <a:gd name="connsiteX231" fmla="*/ 4015999 w 8346699"/>
              <a:gd name="connsiteY231" fmla="*/ 2184400 h 3246967"/>
              <a:gd name="connsiteX232" fmla="*/ 3939799 w 8346699"/>
              <a:gd name="connsiteY232" fmla="*/ 2235200 h 3246967"/>
              <a:gd name="connsiteX233" fmla="*/ 3901699 w 8346699"/>
              <a:gd name="connsiteY233" fmla="*/ 2197100 h 3246967"/>
              <a:gd name="connsiteX234" fmla="*/ 3838199 w 8346699"/>
              <a:gd name="connsiteY234" fmla="*/ 2108200 h 3246967"/>
              <a:gd name="connsiteX235" fmla="*/ 3800099 w 8346699"/>
              <a:gd name="connsiteY235" fmla="*/ 2006600 h 3246967"/>
              <a:gd name="connsiteX236" fmla="*/ 3787399 w 8346699"/>
              <a:gd name="connsiteY236" fmla="*/ 1955800 h 3246967"/>
              <a:gd name="connsiteX237" fmla="*/ 3749299 w 8346699"/>
              <a:gd name="connsiteY237" fmla="*/ 1917700 h 3246967"/>
              <a:gd name="connsiteX238" fmla="*/ 3685799 w 8346699"/>
              <a:gd name="connsiteY238" fmla="*/ 1841500 h 3246967"/>
              <a:gd name="connsiteX239" fmla="*/ 3673099 w 8346699"/>
              <a:gd name="connsiteY239" fmla="*/ 1803400 h 3246967"/>
              <a:gd name="connsiteX240" fmla="*/ 3634999 w 8346699"/>
              <a:gd name="connsiteY240" fmla="*/ 1790700 h 3246967"/>
              <a:gd name="connsiteX241" fmla="*/ 3596899 w 8346699"/>
              <a:gd name="connsiteY241" fmla="*/ 1752600 h 3246967"/>
              <a:gd name="connsiteX242" fmla="*/ 3546099 w 8346699"/>
              <a:gd name="connsiteY242" fmla="*/ 1676400 h 3246967"/>
              <a:gd name="connsiteX243" fmla="*/ 3533399 w 8346699"/>
              <a:gd name="connsiteY243" fmla="*/ 1638300 h 3246967"/>
              <a:gd name="connsiteX244" fmla="*/ 3495299 w 8346699"/>
              <a:gd name="connsiteY244" fmla="*/ 1587500 h 3246967"/>
              <a:gd name="connsiteX245" fmla="*/ 3457199 w 8346699"/>
              <a:gd name="connsiteY245" fmla="*/ 1485900 h 3246967"/>
              <a:gd name="connsiteX246" fmla="*/ 3419099 w 8346699"/>
              <a:gd name="connsiteY246" fmla="*/ 1422400 h 3246967"/>
              <a:gd name="connsiteX247" fmla="*/ 3380999 w 8346699"/>
              <a:gd name="connsiteY247" fmla="*/ 1320800 h 3246967"/>
              <a:gd name="connsiteX248" fmla="*/ 3317499 w 8346699"/>
              <a:gd name="connsiteY248" fmla="*/ 1193800 h 3246967"/>
              <a:gd name="connsiteX249" fmla="*/ 3203199 w 8346699"/>
              <a:gd name="connsiteY249" fmla="*/ 1143000 h 3246967"/>
              <a:gd name="connsiteX250" fmla="*/ 3165099 w 8346699"/>
              <a:gd name="connsiteY250" fmla="*/ 1130300 h 3246967"/>
              <a:gd name="connsiteX251" fmla="*/ 3012699 w 8346699"/>
              <a:gd name="connsiteY251" fmla="*/ 1168400 h 3246967"/>
              <a:gd name="connsiteX252" fmla="*/ 2974599 w 8346699"/>
              <a:gd name="connsiteY252" fmla="*/ 1193800 h 3246967"/>
              <a:gd name="connsiteX253" fmla="*/ 2923799 w 8346699"/>
              <a:gd name="connsiteY253" fmla="*/ 1219200 h 3246967"/>
              <a:gd name="connsiteX254" fmla="*/ 2885699 w 8346699"/>
              <a:gd name="connsiteY254" fmla="*/ 1244600 h 3246967"/>
              <a:gd name="connsiteX255" fmla="*/ 2834899 w 8346699"/>
              <a:gd name="connsiteY255" fmla="*/ 1257300 h 3246967"/>
              <a:gd name="connsiteX256" fmla="*/ 2796799 w 8346699"/>
              <a:gd name="connsiteY256" fmla="*/ 1308100 h 3246967"/>
              <a:gd name="connsiteX257" fmla="*/ 2758699 w 8346699"/>
              <a:gd name="connsiteY257" fmla="*/ 1320800 h 3246967"/>
              <a:gd name="connsiteX258" fmla="*/ 2733299 w 8346699"/>
              <a:gd name="connsiteY258" fmla="*/ 1358900 h 3246967"/>
              <a:gd name="connsiteX259" fmla="*/ 2657099 w 8346699"/>
              <a:gd name="connsiteY259" fmla="*/ 1435100 h 3246967"/>
              <a:gd name="connsiteX260" fmla="*/ 2631699 w 8346699"/>
              <a:gd name="connsiteY260" fmla="*/ 1498600 h 3246967"/>
              <a:gd name="connsiteX261" fmla="*/ 2618999 w 8346699"/>
              <a:gd name="connsiteY261" fmla="*/ 1562100 h 3246967"/>
              <a:gd name="connsiteX262" fmla="*/ 2580899 w 8346699"/>
              <a:gd name="connsiteY262" fmla="*/ 1612900 h 3246967"/>
              <a:gd name="connsiteX263" fmla="*/ 2542799 w 8346699"/>
              <a:gd name="connsiteY263" fmla="*/ 1689100 h 3246967"/>
              <a:gd name="connsiteX264" fmla="*/ 2517399 w 8346699"/>
              <a:gd name="connsiteY264" fmla="*/ 1828800 h 3246967"/>
              <a:gd name="connsiteX265" fmla="*/ 2504699 w 8346699"/>
              <a:gd name="connsiteY265" fmla="*/ 1866900 h 3246967"/>
              <a:gd name="connsiteX266" fmla="*/ 2491999 w 8346699"/>
              <a:gd name="connsiteY266" fmla="*/ 1943100 h 3246967"/>
              <a:gd name="connsiteX267" fmla="*/ 2466599 w 8346699"/>
              <a:gd name="connsiteY267" fmla="*/ 1981200 h 3246967"/>
              <a:gd name="connsiteX268" fmla="*/ 2441199 w 8346699"/>
              <a:gd name="connsiteY268" fmla="*/ 2057400 h 3246967"/>
              <a:gd name="connsiteX269" fmla="*/ 2390399 w 8346699"/>
              <a:gd name="connsiteY269" fmla="*/ 2146300 h 3246967"/>
              <a:gd name="connsiteX270" fmla="*/ 2352299 w 8346699"/>
              <a:gd name="connsiteY270" fmla="*/ 2222500 h 3246967"/>
              <a:gd name="connsiteX271" fmla="*/ 2326899 w 8346699"/>
              <a:gd name="connsiteY271" fmla="*/ 2273300 h 3246967"/>
              <a:gd name="connsiteX272" fmla="*/ 2250699 w 8346699"/>
              <a:gd name="connsiteY272" fmla="*/ 2336800 h 3246967"/>
              <a:gd name="connsiteX273" fmla="*/ 2237999 w 8346699"/>
              <a:gd name="connsiteY273" fmla="*/ 2374900 h 3246967"/>
              <a:gd name="connsiteX274" fmla="*/ 2149099 w 8346699"/>
              <a:gd name="connsiteY274" fmla="*/ 2438400 h 3246967"/>
              <a:gd name="connsiteX275" fmla="*/ 2072899 w 8346699"/>
              <a:gd name="connsiteY275" fmla="*/ 2501900 h 3246967"/>
              <a:gd name="connsiteX276" fmla="*/ 1996699 w 8346699"/>
              <a:gd name="connsiteY276" fmla="*/ 2527300 h 3246967"/>
              <a:gd name="connsiteX277" fmla="*/ 1945899 w 8346699"/>
              <a:gd name="connsiteY277" fmla="*/ 2552700 h 3246967"/>
              <a:gd name="connsiteX278" fmla="*/ 1844299 w 8346699"/>
              <a:gd name="connsiteY278" fmla="*/ 2565400 h 3246967"/>
              <a:gd name="connsiteX279" fmla="*/ 1628399 w 8346699"/>
              <a:gd name="connsiteY279" fmla="*/ 2552700 h 3246967"/>
              <a:gd name="connsiteX280" fmla="*/ 1552199 w 8346699"/>
              <a:gd name="connsiteY280" fmla="*/ 2489200 h 3246967"/>
              <a:gd name="connsiteX281" fmla="*/ 1488699 w 8346699"/>
              <a:gd name="connsiteY281" fmla="*/ 2374900 h 3246967"/>
              <a:gd name="connsiteX282" fmla="*/ 1475999 w 8346699"/>
              <a:gd name="connsiteY282" fmla="*/ 2311400 h 3246967"/>
              <a:gd name="connsiteX283" fmla="*/ 1450599 w 8346699"/>
              <a:gd name="connsiteY283" fmla="*/ 2273300 h 3246967"/>
              <a:gd name="connsiteX284" fmla="*/ 1412499 w 8346699"/>
              <a:gd name="connsiteY284" fmla="*/ 2197100 h 3246967"/>
              <a:gd name="connsiteX285" fmla="*/ 1399799 w 8346699"/>
              <a:gd name="connsiteY285" fmla="*/ 2019300 h 3246967"/>
              <a:gd name="connsiteX286" fmla="*/ 1374399 w 8346699"/>
              <a:gd name="connsiteY286" fmla="*/ 1943100 h 3246967"/>
              <a:gd name="connsiteX287" fmla="*/ 1361699 w 8346699"/>
              <a:gd name="connsiteY287" fmla="*/ 1752600 h 3246967"/>
              <a:gd name="connsiteX288" fmla="*/ 1336299 w 8346699"/>
              <a:gd name="connsiteY288" fmla="*/ 1651000 h 3246967"/>
              <a:gd name="connsiteX289" fmla="*/ 1298199 w 8346699"/>
              <a:gd name="connsiteY289" fmla="*/ 1498600 h 3246967"/>
              <a:gd name="connsiteX290" fmla="*/ 1272799 w 8346699"/>
              <a:gd name="connsiteY290" fmla="*/ 1435100 h 3246967"/>
              <a:gd name="connsiteX291" fmla="*/ 1260099 w 8346699"/>
              <a:gd name="connsiteY291" fmla="*/ 1397000 h 3246967"/>
              <a:gd name="connsiteX292" fmla="*/ 1196599 w 8346699"/>
              <a:gd name="connsiteY292" fmla="*/ 1320800 h 3246967"/>
              <a:gd name="connsiteX293" fmla="*/ 1171199 w 8346699"/>
              <a:gd name="connsiteY293" fmla="*/ 1282700 h 3246967"/>
              <a:gd name="connsiteX294" fmla="*/ 1094999 w 8346699"/>
              <a:gd name="connsiteY294" fmla="*/ 1206500 h 3246967"/>
              <a:gd name="connsiteX295" fmla="*/ 1056899 w 8346699"/>
              <a:gd name="connsiteY295" fmla="*/ 1104900 h 3246967"/>
              <a:gd name="connsiteX296" fmla="*/ 1044199 w 8346699"/>
              <a:gd name="connsiteY296" fmla="*/ 1066800 h 3246967"/>
              <a:gd name="connsiteX297" fmla="*/ 1006099 w 8346699"/>
              <a:gd name="connsiteY297" fmla="*/ 1016000 h 3246967"/>
              <a:gd name="connsiteX298" fmla="*/ 980699 w 8346699"/>
              <a:gd name="connsiteY298" fmla="*/ 952500 h 3246967"/>
              <a:gd name="connsiteX299" fmla="*/ 942599 w 8346699"/>
              <a:gd name="connsiteY299" fmla="*/ 863600 h 3246967"/>
              <a:gd name="connsiteX300" fmla="*/ 904499 w 8346699"/>
              <a:gd name="connsiteY300" fmla="*/ 647700 h 3246967"/>
              <a:gd name="connsiteX301" fmla="*/ 891799 w 8346699"/>
              <a:gd name="connsiteY301" fmla="*/ 609600 h 3246967"/>
              <a:gd name="connsiteX302" fmla="*/ 828299 w 8346699"/>
              <a:gd name="connsiteY302" fmla="*/ 533400 h 3246967"/>
              <a:gd name="connsiteX303" fmla="*/ 815599 w 8346699"/>
              <a:gd name="connsiteY303" fmla="*/ 495300 h 3246967"/>
              <a:gd name="connsiteX304" fmla="*/ 726699 w 8346699"/>
              <a:gd name="connsiteY304" fmla="*/ 419100 h 3246967"/>
              <a:gd name="connsiteX305" fmla="*/ 650499 w 8346699"/>
              <a:gd name="connsiteY305" fmla="*/ 368300 h 3246967"/>
              <a:gd name="connsiteX306" fmla="*/ 574299 w 8346699"/>
              <a:gd name="connsiteY306" fmla="*/ 342900 h 3246967"/>
              <a:gd name="connsiteX307" fmla="*/ 536199 w 8346699"/>
              <a:gd name="connsiteY307" fmla="*/ 330200 h 3246967"/>
              <a:gd name="connsiteX308" fmla="*/ 447299 w 8346699"/>
              <a:gd name="connsiteY308" fmla="*/ 266700 h 3246967"/>
              <a:gd name="connsiteX309" fmla="*/ 396499 w 8346699"/>
              <a:gd name="connsiteY309" fmla="*/ 241300 h 3246967"/>
              <a:gd name="connsiteX310" fmla="*/ 358399 w 8346699"/>
              <a:gd name="connsiteY310" fmla="*/ 215900 h 3246967"/>
              <a:gd name="connsiteX311" fmla="*/ 307599 w 8346699"/>
              <a:gd name="connsiteY311" fmla="*/ 190500 h 3246967"/>
              <a:gd name="connsiteX312" fmla="*/ 218699 w 8346699"/>
              <a:gd name="connsiteY312" fmla="*/ 127000 h 3246967"/>
              <a:gd name="connsiteX313" fmla="*/ 180599 w 8346699"/>
              <a:gd name="connsiteY313" fmla="*/ 114300 h 3246967"/>
              <a:gd name="connsiteX314" fmla="*/ 129799 w 8346699"/>
              <a:gd name="connsiteY314" fmla="*/ 38100 h 3246967"/>
              <a:gd name="connsiteX315" fmla="*/ 2799 w 8346699"/>
              <a:gd name="connsiteY31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49600 h 3246967"/>
              <a:gd name="connsiteX29" fmla="*/ 2669799 w 8346699"/>
              <a:gd name="connsiteY29" fmla="*/ 3162300 h 3246967"/>
              <a:gd name="connsiteX30" fmla="*/ 2885699 w 8346699"/>
              <a:gd name="connsiteY30" fmla="*/ 3175000 h 3246967"/>
              <a:gd name="connsiteX31" fmla="*/ 3406399 w 8346699"/>
              <a:gd name="connsiteY31" fmla="*/ 3149600 h 3246967"/>
              <a:gd name="connsiteX32" fmla="*/ 3533399 w 8346699"/>
              <a:gd name="connsiteY32" fmla="*/ 3124200 h 3246967"/>
              <a:gd name="connsiteX33" fmla="*/ 3609599 w 8346699"/>
              <a:gd name="connsiteY33" fmla="*/ 3098800 h 3246967"/>
              <a:gd name="connsiteX34" fmla="*/ 4104899 w 8346699"/>
              <a:gd name="connsiteY34" fmla="*/ 3073400 h 3246967"/>
              <a:gd name="connsiteX35" fmla="*/ 4282699 w 8346699"/>
              <a:gd name="connsiteY35" fmla="*/ 3048000 h 3246967"/>
              <a:gd name="connsiteX36" fmla="*/ 4358899 w 8346699"/>
              <a:gd name="connsiteY36" fmla="*/ 3035300 h 3246967"/>
              <a:gd name="connsiteX37" fmla="*/ 4435099 w 8346699"/>
              <a:gd name="connsiteY37" fmla="*/ 3009900 h 3246967"/>
              <a:gd name="connsiteX38" fmla="*/ 5044699 w 8346699"/>
              <a:gd name="connsiteY38" fmla="*/ 3022600 h 3246967"/>
              <a:gd name="connsiteX39" fmla="*/ 5120899 w 8346699"/>
              <a:gd name="connsiteY39" fmla="*/ 3048000 h 3246967"/>
              <a:gd name="connsiteX40" fmla="*/ 5273299 w 8346699"/>
              <a:gd name="connsiteY40" fmla="*/ 3060700 h 3246967"/>
              <a:gd name="connsiteX41" fmla="*/ 5451099 w 8346699"/>
              <a:gd name="connsiteY41" fmla="*/ 3086100 h 3246967"/>
              <a:gd name="connsiteX42" fmla="*/ 5819399 w 8346699"/>
              <a:gd name="connsiteY42" fmla="*/ 3098800 h 3246967"/>
              <a:gd name="connsiteX43" fmla="*/ 6225799 w 8346699"/>
              <a:gd name="connsiteY43" fmla="*/ 3124200 h 3246967"/>
              <a:gd name="connsiteX44" fmla="*/ 6301999 w 8346699"/>
              <a:gd name="connsiteY44" fmla="*/ 3187700 h 3246967"/>
              <a:gd name="connsiteX45" fmla="*/ 6759199 w 8346699"/>
              <a:gd name="connsiteY45" fmla="*/ 3175000 h 3246967"/>
              <a:gd name="connsiteX46" fmla="*/ 6809999 w 8346699"/>
              <a:gd name="connsiteY46" fmla="*/ 3149600 h 3246967"/>
              <a:gd name="connsiteX47" fmla="*/ 6873499 w 8346699"/>
              <a:gd name="connsiteY47" fmla="*/ 3136900 h 3246967"/>
              <a:gd name="connsiteX48" fmla="*/ 6784599 w 8346699"/>
              <a:gd name="connsiteY48" fmla="*/ 3098800 h 3246967"/>
              <a:gd name="connsiteX49" fmla="*/ 6644899 w 8346699"/>
              <a:gd name="connsiteY49" fmla="*/ 3086100 h 3246967"/>
              <a:gd name="connsiteX50" fmla="*/ 6543299 w 8346699"/>
              <a:gd name="connsiteY50" fmla="*/ 3073400 h 3246967"/>
              <a:gd name="connsiteX51" fmla="*/ 6276599 w 8346699"/>
              <a:gd name="connsiteY51" fmla="*/ 3048000 h 3246967"/>
              <a:gd name="connsiteX52" fmla="*/ 6225799 w 8346699"/>
              <a:gd name="connsiteY52" fmla="*/ 3022600 h 3246967"/>
              <a:gd name="connsiteX53" fmla="*/ 6301999 w 8346699"/>
              <a:gd name="connsiteY53" fmla="*/ 2971800 h 3246967"/>
              <a:gd name="connsiteX54" fmla="*/ 6479799 w 8346699"/>
              <a:gd name="connsiteY54" fmla="*/ 2946400 h 3246967"/>
              <a:gd name="connsiteX55" fmla="*/ 6594099 w 8346699"/>
              <a:gd name="connsiteY55" fmla="*/ 2908300 h 3246967"/>
              <a:gd name="connsiteX56" fmla="*/ 6644899 w 8346699"/>
              <a:gd name="connsiteY56" fmla="*/ 2895600 h 3246967"/>
              <a:gd name="connsiteX57" fmla="*/ 5946399 w 8346699"/>
              <a:gd name="connsiteY57" fmla="*/ 2870200 h 3246967"/>
              <a:gd name="connsiteX58" fmla="*/ 5857499 w 8346699"/>
              <a:gd name="connsiteY58" fmla="*/ 2857500 h 3246967"/>
              <a:gd name="connsiteX59" fmla="*/ 5666999 w 8346699"/>
              <a:gd name="connsiteY59" fmla="*/ 2844800 h 3246967"/>
              <a:gd name="connsiteX60" fmla="*/ 5209799 w 8346699"/>
              <a:gd name="connsiteY60" fmla="*/ 2832100 h 3246967"/>
              <a:gd name="connsiteX61" fmla="*/ 5146299 w 8346699"/>
              <a:gd name="connsiteY61" fmla="*/ 2819400 h 3246967"/>
              <a:gd name="connsiteX62" fmla="*/ 5108199 w 8346699"/>
              <a:gd name="connsiteY62" fmla="*/ 2806700 h 3246967"/>
              <a:gd name="connsiteX63" fmla="*/ 4587499 w 8346699"/>
              <a:gd name="connsiteY63" fmla="*/ 2819400 h 3246967"/>
              <a:gd name="connsiteX64" fmla="*/ 4485899 w 8346699"/>
              <a:gd name="connsiteY64" fmla="*/ 2832100 h 3246967"/>
              <a:gd name="connsiteX65" fmla="*/ 4244599 w 8346699"/>
              <a:gd name="connsiteY65" fmla="*/ 2870200 h 3246967"/>
              <a:gd name="connsiteX66" fmla="*/ 4028699 w 8346699"/>
              <a:gd name="connsiteY66" fmla="*/ 2882900 h 3246967"/>
              <a:gd name="connsiteX67" fmla="*/ 3520699 w 8346699"/>
              <a:gd name="connsiteY67" fmla="*/ 2870200 h 3246967"/>
              <a:gd name="connsiteX68" fmla="*/ 3482599 w 8346699"/>
              <a:gd name="connsiteY68" fmla="*/ 2857500 h 3246967"/>
              <a:gd name="connsiteX69" fmla="*/ 3355599 w 8346699"/>
              <a:gd name="connsiteY69" fmla="*/ 2870200 h 3246967"/>
              <a:gd name="connsiteX70" fmla="*/ 3330199 w 8346699"/>
              <a:gd name="connsiteY70" fmla="*/ 2908300 h 3246967"/>
              <a:gd name="connsiteX71" fmla="*/ 3304799 w 8346699"/>
              <a:gd name="connsiteY71" fmla="*/ 2997200 h 3246967"/>
              <a:gd name="connsiteX72" fmla="*/ 3190499 w 8346699"/>
              <a:gd name="connsiteY72" fmla="*/ 3060700 h 3246967"/>
              <a:gd name="connsiteX73" fmla="*/ 3114299 w 8346699"/>
              <a:gd name="connsiteY73" fmla="*/ 3098800 h 3246967"/>
              <a:gd name="connsiteX74" fmla="*/ 3012699 w 8346699"/>
              <a:gd name="connsiteY74" fmla="*/ 3086100 h 3246967"/>
              <a:gd name="connsiteX75" fmla="*/ 3025399 w 8346699"/>
              <a:gd name="connsiteY75" fmla="*/ 3035300 h 3246967"/>
              <a:gd name="connsiteX76" fmla="*/ 3076199 w 8346699"/>
              <a:gd name="connsiteY76" fmla="*/ 3022600 h 3246967"/>
              <a:gd name="connsiteX77" fmla="*/ 3114299 w 8346699"/>
              <a:gd name="connsiteY77" fmla="*/ 2997200 h 3246967"/>
              <a:gd name="connsiteX78" fmla="*/ 3190499 w 8346699"/>
              <a:gd name="connsiteY78" fmla="*/ 2971800 h 3246967"/>
              <a:gd name="connsiteX79" fmla="*/ 3266699 w 8346699"/>
              <a:gd name="connsiteY79" fmla="*/ 2933700 h 3246967"/>
              <a:gd name="connsiteX80" fmla="*/ 3304799 w 8346699"/>
              <a:gd name="connsiteY80" fmla="*/ 2908300 h 3246967"/>
              <a:gd name="connsiteX81" fmla="*/ 3330199 w 8346699"/>
              <a:gd name="connsiteY81" fmla="*/ 2870200 h 3246967"/>
              <a:gd name="connsiteX82" fmla="*/ 3368299 w 8346699"/>
              <a:gd name="connsiteY82" fmla="*/ 2857500 h 3246967"/>
              <a:gd name="connsiteX83" fmla="*/ 3406399 w 8346699"/>
              <a:gd name="connsiteY83" fmla="*/ 2832100 h 3246967"/>
              <a:gd name="connsiteX84" fmla="*/ 3660399 w 8346699"/>
              <a:gd name="connsiteY84" fmla="*/ 2806700 h 3246967"/>
              <a:gd name="connsiteX85" fmla="*/ 3761999 w 8346699"/>
              <a:gd name="connsiteY85" fmla="*/ 2781300 h 3246967"/>
              <a:gd name="connsiteX86" fmla="*/ 3838199 w 8346699"/>
              <a:gd name="connsiteY86" fmla="*/ 2755900 h 3246967"/>
              <a:gd name="connsiteX87" fmla="*/ 3876299 w 8346699"/>
              <a:gd name="connsiteY87" fmla="*/ 2730500 h 3246967"/>
              <a:gd name="connsiteX88" fmla="*/ 3927099 w 8346699"/>
              <a:gd name="connsiteY88" fmla="*/ 2717800 h 3246967"/>
              <a:gd name="connsiteX89" fmla="*/ 3965199 w 8346699"/>
              <a:gd name="connsiteY89" fmla="*/ 2705100 h 3246967"/>
              <a:gd name="connsiteX90" fmla="*/ 3990599 w 8346699"/>
              <a:gd name="connsiteY90" fmla="*/ 2667000 h 3246967"/>
              <a:gd name="connsiteX91" fmla="*/ 3927099 w 8346699"/>
              <a:gd name="connsiteY91" fmla="*/ 2654300 h 3246967"/>
              <a:gd name="connsiteX92" fmla="*/ 3876299 w 8346699"/>
              <a:gd name="connsiteY92" fmla="*/ 2641600 h 3246967"/>
              <a:gd name="connsiteX93" fmla="*/ 3800099 w 8346699"/>
              <a:gd name="connsiteY93" fmla="*/ 2616200 h 3246967"/>
              <a:gd name="connsiteX94" fmla="*/ 3787399 w 8346699"/>
              <a:gd name="connsiteY94" fmla="*/ 2578100 h 3246967"/>
              <a:gd name="connsiteX95" fmla="*/ 3698499 w 8346699"/>
              <a:gd name="connsiteY95" fmla="*/ 2463800 h 3246967"/>
              <a:gd name="connsiteX96" fmla="*/ 3660399 w 8346699"/>
              <a:gd name="connsiteY96" fmla="*/ 2438400 h 3246967"/>
              <a:gd name="connsiteX97" fmla="*/ 3927099 w 8346699"/>
              <a:gd name="connsiteY97" fmla="*/ 2400300 h 3246967"/>
              <a:gd name="connsiteX98" fmla="*/ 4003299 w 8346699"/>
              <a:gd name="connsiteY98" fmla="*/ 2336800 h 3246967"/>
              <a:gd name="connsiteX99" fmla="*/ 4054099 w 8346699"/>
              <a:gd name="connsiteY99" fmla="*/ 2260600 h 3246967"/>
              <a:gd name="connsiteX100" fmla="*/ 4117599 w 8346699"/>
              <a:gd name="connsiteY100" fmla="*/ 2184400 h 3246967"/>
              <a:gd name="connsiteX101" fmla="*/ 4168399 w 8346699"/>
              <a:gd name="connsiteY101" fmla="*/ 2133600 h 3246967"/>
              <a:gd name="connsiteX102" fmla="*/ 4219199 w 8346699"/>
              <a:gd name="connsiteY102" fmla="*/ 2082800 h 3246967"/>
              <a:gd name="connsiteX103" fmla="*/ 4244599 w 8346699"/>
              <a:gd name="connsiteY103" fmla="*/ 2044700 h 3246967"/>
              <a:gd name="connsiteX104" fmla="*/ 4282699 w 8346699"/>
              <a:gd name="connsiteY104" fmla="*/ 2006600 h 3246967"/>
              <a:gd name="connsiteX105" fmla="*/ 4295399 w 8346699"/>
              <a:gd name="connsiteY105" fmla="*/ 1968500 h 3246967"/>
              <a:gd name="connsiteX106" fmla="*/ 4358899 w 8346699"/>
              <a:gd name="connsiteY106" fmla="*/ 1892300 h 3246967"/>
              <a:gd name="connsiteX107" fmla="*/ 4384299 w 8346699"/>
              <a:gd name="connsiteY107" fmla="*/ 1854200 h 3246967"/>
              <a:gd name="connsiteX108" fmla="*/ 4473199 w 8346699"/>
              <a:gd name="connsiteY108" fmla="*/ 1765300 h 3246967"/>
              <a:gd name="connsiteX109" fmla="*/ 4574799 w 8346699"/>
              <a:gd name="connsiteY109" fmla="*/ 1651000 h 3246967"/>
              <a:gd name="connsiteX110" fmla="*/ 4612899 w 8346699"/>
              <a:gd name="connsiteY110" fmla="*/ 1638300 h 3246967"/>
              <a:gd name="connsiteX111" fmla="*/ 4689099 w 8346699"/>
              <a:gd name="connsiteY111" fmla="*/ 1600200 h 3246967"/>
              <a:gd name="connsiteX112" fmla="*/ 4739899 w 8346699"/>
              <a:gd name="connsiteY112" fmla="*/ 1612900 h 3246967"/>
              <a:gd name="connsiteX113" fmla="*/ 4765299 w 8346699"/>
              <a:gd name="connsiteY113" fmla="*/ 1689100 h 3246967"/>
              <a:gd name="connsiteX114" fmla="*/ 4777999 w 8346699"/>
              <a:gd name="connsiteY114" fmla="*/ 1727200 h 3246967"/>
              <a:gd name="connsiteX115" fmla="*/ 4790699 w 8346699"/>
              <a:gd name="connsiteY115" fmla="*/ 1765300 h 3246967"/>
              <a:gd name="connsiteX116" fmla="*/ 4841499 w 8346699"/>
              <a:gd name="connsiteY116" fmla="*/ 1841500 h 3246967"/>
              <a:gd name="connsiteX117" fmla="*/ 4879599 w 8346699"/>
              <a:gd name="connsiteY117" fmla="*/ 1930400 h 3246967"/>
              <a:gd name="connsiteX118" fmla="*/ 4892299 w 8346699"/>
              <a:gd name="connsiteY118" fmla="*/ 1981200 h 3246967"/>
              <a:gd name="connsiteX119" fmla="*/ 4917699 w 8346699"/>
              <a:gd name="connsiteY119" fmla="*/ 2019300 h 3246967"/>
              <a:gd name="connsiteX120" fmla="*/ 4930399 w 8346699"/>
              <a:gd name="connsiteY120" fmla="*/ 2057400 h 3246967"/>
              <a:gd name="connsiteX121" fmla="*/ 4955799 w 8346699"/>
              <a:gd name="connsiteY121" fmla="*/ 2108200 h 3246967"/>
              <a:gd name="connsiteX122" fmla="*/ 4981199 w 8346699"/>
              <a:gd name="connsiteY122" fmla="*/ 2146300 h 3246967"/>
              <a:gd name="connsiteX123" fmla="*/ 5070099 w 8346699"/>
              <a:gd name="connsiteY123" fmla="*/ 2171700 h 3246967"/>
              <a:gd name="connsiteX124" fmla="*/ 5120899 w 8346699"/>
              <a:gd name="connsiteY124" fmla="*/ 2197100 h 3246967"/>
              <a:gd name="connsiteX125" fmla="*/ 5158999 w 8346699"/>
              <a:gd name="connsiteY125" fmla="*/ 2413000 h 3246967"/>
              <a:gd name="connsiteX126" fmla="*/ 5209799 w 8346699"/>
              <a:gd name="connsiteY126" fmla="*/ 2489200 h 3246967"/>
              <a:gd name="connsiteX127" fmla="*/ 5336799 w 8346699"/>
              <a:gd name="connsiteY127" fmla="*/ 2514600 h 3246967"/>
              <a:gd name="connsiteX128" fmla="*/ 5628899 w 8346699"/>
              <a:gd name="connsiteY128" fmla="*/ 2527300 h 3246967"/>
              <a:gd name="connsiteX129" fmla="*/ 5705099 w 8346699"/>
              <a:gd name="connsiteY129" fmla="*/ 2552700 h 3246967"/>
              <a:gd name="connsiteX130" fmla="*/ 5717799 w 8346699"/>
              <a:gd name="connsiteY130" fmla="*/ 2590800 h 3246967"/>
              <a:gd name="connsiteX131" fmla="*/ 5781299 w 8346699"/>
              <a:gd name="connsiteY131" fmla="*/ 2616200 h 3246967"/>
              <a:gd name="connsiteX132" fmla="*/ 5908299 w 8346699"/>
              <a:gd name="connsiteY132" fmla="*/ 2641600 h 3246967"/>
              <a:gd name="connsiteX133" fmla="*/ 6543299 w 8346699"/>
              <a:gd name="connsiteY133" fmla="*/ 2628900 h 3246967"/>
              <a:gd name="connsiteX134" fmla="*/ 6682999 w 8346699"/>
              <a:gd name="connsiteY134" fmla="*/ 2603500 h 3246967"/>
              <a:gd name="connsiteX135" fmla="*/ 6771899 w 8346699"/>
              <a:gd name="connsiteY135" fmla="*/ 2590800 h 3246967"/>
              <a:gd name="connsiteX136" fmla="*/ 6835399 w 8346699"/>
              <a:gd name="connsiteY136" fmla="*/ 2603500 h 3246967"/>
              <a:gd name="connsiteX137" fmla="*/ 6809999 w 8346699"/>
              <a:gd name="connsiteY137" fmla="*/ 2641600 h 3246967"/>
              <a:gd name="connsiteX138" fmla="*/ 6771899 w 8346699"/>
              <a:gd name="connsiteY138" fmla="*/ 2654300 h 3246967"/>
              <a:gd name="connsiteX139" fmla="*/ 7051299 w 8346699"/>
              <a:gd name="connsiteY139" fmla="*/ 2641600 h 3246967"/>
              <a:gd name="connsiteX140" fmla="*/ 7076699 w 8346699"/>
              <a:gd name="connsiteY140" fmla="*/ 2603500 h 3246967"/>
              <a:gd name="connsiteX141" fmla="*/ 7114799 w 8346699"/>
              <a:gd name="connsiteY141" fmla="*/ 2578100 h 3246967"/>
              <a:gd name="connsiteX142" fmla="*/ 7127499 w 8346699"/>
              <a:gd name="connsiteY142" fmla="*/ 2540000 h 3246967"/>
              <a:gd name="connsiteX143" fmla="*/ 7216399 w 8346699"/>
              <a:gd name="connsiteY143" fmla="*/ 2425700 h 3246967"/>
              <a:gd name="connsiteX144" fmla="*/ 7254499 w 8346699"/>
              <a:gd name="connsiteY144" fmla="*/ 2349500 h 3246967"/>
              <a:gd name="connsiteX145" fmla="*/ 7343399 w 8346699"/>
              <a:gd name="connsiteY145" fmla="*/ 2286000 h 3246967"/>
              <a:gd name="connsiteX146" fmla="*/ 7394199 w 8346699"/>
              <a:gd name="connsiteY146" fmla="*/ 2247900 h 3246967"/>
              <a:gd name="connsiteX147" fmla="*/ 7470399 w 8346699"/>
              <a:gd name="connsiteY147" fmla="*/ 2184400 h 3246967"/>
              <a:gd name="connsiteX148" fmla="*/ 7508499 w 8346699"/>
              <a:gd name="connsiteY148" fmla="*/ 2171700 h 3246967"/>
              <a:gd name="connsiteX149" fmla="*/ 7610099 w 8346699"/>
              <a:gd name="connsiteY149" fmla="*/ 2133600 h 3246967"/>
              <a:gd name="connsiteX150" fmla="*/ 7635499 w 8346699"/>
              <a:gd name="connsiteY150" fmla="*/ 2095500 h 3246967"/>
              <a:gd name="connsiteX151" fmla="*/ 7686299 w 8346699"/>
              <a:gd name="connsiteY151" fmla="*/ 2082800 h 3246967"/>
              <a:gd name="connsiteX152" fmla="*/ 7724399 w 8346699"/>
              <a:gd name="connsiteY152" fmla="*/ 2057400 h 3246967"/>
              <a:gd name="connsiteX153" fmla="*/ 7762499 w 8346699"/>
              <a:gd name="connsiteY153" fmla="*/ 2044700 h 3246967"/>
              <a:gd name="connsiteX154" fmla="*/ 7800599 w 8346699"/>
              <a:gd name="connsiteY154" fmla="*/ 2019300 h 3246967"/>
              <a:gd name="connsiteX155" fmla="*/ 7838699 w 8346699"/>
              <a:gd name="connsiteY155" fmla="*/ 1981200 h 3246967"/>
              <a:gd name="connsiteX156" fmla="*/ 7940299 w 8346699"/>
              <a:gd name="connsiteY156" fmla="*/ 1943100 h 3246967"/>
              <a:gd name="connsiteX157" fmla="*/ 7978399 w 8346699"/>
              <a:gd name="connsiteY157" fmla="*/ 1905000 h 3246967"/>
              <a:gd name="connsiteX158" fmla="*/ 8079999 w 8346699"/>
              <a:gd name="connsiteY158" fmla="*/ 1854200 h 3246967"/>
              <a:gd name="connsiteX159" fmla="*/ 8105399 w 8346699"/>
              <a:gd name="connsiteY159" fmla="*/ 1816100 h 3246967"/>
              <a:gd name="connsiteX160" fmla="*/ 8156199 w 8346699"/>
              <a:gd name="connsiteY160" fmla="*/ 1803400 h 3246967"/>
              <a:gd name="connsiteX161" fmla="*/ 8346699 w 8346699"/>
              <a:gd name="connsiteY161" fmla="*/ 1765300 h 3246967"/>
              <a:gd name="connsiteX162" fmla="*/ 8283199 w 8346699"/>
              <a:gd name="connsiteY162" fmla="*/ 1752600 h 3246967"/>
              <a:gd name="connsiteX163" fmla="*/ 8245099 w 8346699"/>
              <a:gd name="connsiteY163" fmla="*/ 1739900 h 3246967"/>
              <a:gd name="connsiteX164" fmla="*/ 8156199 w 8346699"/>
              <a:gd name="connsiteY164" fmla="*/ 1727200 h 3246967"/>
              <a:gd name="connsiteX165" fmla="*/ 8079999 w 8346699"/>
              <a:gd name="connsiteY165" fmla="*/ 1714500 h 3246967"/>
              <a:gd name="connsiteX166" fmla="*/ 7889499 w 8346699"/>
              <a:gd name="connsiteY166" fmla="*/ 1727200 h 3246967"/>
              <a:gd name="connsiteX167" fmla="*/ 7851399 w 8346699"/>
              <a:gd name="connsiteY167" fmla="*/ 1752600 h 3246967"/>
              <a:gd name="connsiteX168" fmla="*/ 7813299 w 8346699"/>
              <a:gd name="connsiteY168" fmla="*/ 1765300 h 3246967"/>
              <a:gd name="connsiteX169" fmla="*/ 7737099 w 8346699"/>
              <a:gd name="connsiteY169" fmla="*/ 1803400 h 3246967"/>
              <a:gd name="connsiteX170" fmla="*/ 7622799 w 8346699"/>
              <a:gd name="connsiteY170" fmla="*/ 1905000 h 3246967"/>
              <a:gd name="connsiteX171" fmla="*/ 7521199 w 8346699"/>
              <a:gd name="connsiteY171" fmla="*/ 2057400 h 3246967"/>
              <a:gd name="connsiteX172" fmla="*/ 7495799 w 8346699"/>
              <a:gd name="connsiteY172" fmla="*/ 2095500 h 3246967"/>
              <a:gd name="connsiteX173" fmla="*/ 7406899 w 8346699"/>
              <a:gd name="connsiteY173" fmla="*/ 2171700 h 3246967"/>
              <a:gd name="connsiteX174" fmla="*/ 7368799 w 8346699"/>
              <a:gd name="connsiteY174" fmla="*/ 2197100 h 3246967"/>
              <a:gd name="connsiteX175" fmla="*/ 7292599 w 8346699"/>
              <a:gd name="connsiteY175" fmla="*/ 2247900 h 3246967"/>
              <a:gd name="connsiteX176" fmla="*/ 7216399 w 8346699"/>
              <a:gd name="connsiteY176" fmla="*/ 2324100 h 3246967"/>
              <a:gd name="connsiteX177" fmla="*/ 7178299 w 8346699"/>
              <a:gd name="connsiteY177" fmla="*/ 2362200 h 3246967"/>
              <a:gd name="connsiteX178" fmla="*/ 7140199 w 8346699"/>
              <a:gd name="connsiteY178" fmla="*/ 2413000 h 3246967"/>
              <a:gd name="connsiteX179" fmla="*/ 7051299 w 8346699"/>
              <a:gd name="connsiteY179" fmla="*/ 2527300 h 3246967"/>
              <a:gd name="connsiteX180" fmla="*/ 7000499 w 8346699"/>
              <a:gd name="connsiteY180" fmla="*/ 2540000 h 3246967"/>
              <a:gd name="connsiteX181" fmla="*/ 6619499 w 8346699"/>
              <a:gd name="connsiteY181" fmla="*/ 2552700 h 3246967"/>
              <a:gd name="connsiteX182" fmla="*/ 6568699 w 8346699"/>
              <a:gd name="connsiteY182" fmla="*/ 2540000 h 3246967"/>
              <a:gd name="connsiteX183" fmla="*/ 6301999 w 8346699"/>
              <a:gd name="connsiteY183" fmla="*/ 2514600 h 3246967"/>
              <a:gd name="connsiteX184" fmla="*/ 6225799 w 8346699"/>
              <a:gd name="connsiteY184" fmla="*/ 2501900 h 3246967"/>
              <a:gd name="connsiteX185" fmla="*/ 6149599 w 8346699"/>
              <a:gd name="connsiteY185" fmla="*/ 2476500 h 3246967"/>
              <a:gd name="connsiteX186" fmla="*/ 6022599 w 8346699"/>
              <a:gd name="connsiteY186" fmla="*/ 2438400 h 3246967"/>
              <a:gd name="connsiteX187" fmla="*/ 5984499 w 8346699"/>
              <a:gd name="connsiteY187" fmla="*/ 2413000 h 3246967"/>
              <a:gd name="connsiteX188" fmla="*/ 5933699 w 8346699"/>
              <a:gd name="connsiteY188" fmla="*/ 2400300 h 3246967"/>
              <a:gd name="connsiteX189" fmla="*/ 5832099 w 8346699"/>
              <a:gd name="connsiteY189" fmla="*/ 2349500 h 3246967"/>
              <a:gd name="connsiteX190" fmla="*/ 5806699 w 8346699"/>
              <a:gd name="connsiteY190" fmla="*/ 2311400 h 3246967"/>
              <a:gd name="connsiteX191" fmla="*/ 5768599 w 8346699"/>
              <a:gd name="connsiteY191" fmla="*/ 2273300 h 3246967"/>
              <a:gd name="connsiteX192" fmla="*/ 5755899 w 8346699"/>
              <a:gd name="connsiteY192" fmla="*/ 2235200 h 3246967"/>
              <a:gd name="connsiteX193" fmla="*/ 5692399 w 8346699"/>
              <a:gd name="connsiteY193" fmla="*/ 2171700 h 3246967"/>
              <a:gd name="connsiteX194" fmla="*/ 5641599 w 8346699"/>
              <a:gd name="connsiteY194" fmla="*/ 2095500 h 3246967"/>
              <a:gd name="connsiteX195" fmla="*/ 5616199 w 8346699"/>
              <a:gd name="connsiteY195" fmla="*/ 2057400 h 3246967"/>
              <a:gd name="connsiteX196" fmla="*/ 5387599 w 8346699"/>
              <a:gd name="connsiteY196" fmla="*/ 2044700 h 3246967"/>
              <a:gd name="connsiteX197" fmla="*/ 5324099 w 8346699"/>
              <a:gd name="connsiteY197" fmla="*/ 2019300 h 3246967"/>
              <a:gd name="connsiteX198" fmla="*/ 5235199 w 8346699"/>
              <a:gd name="connsiteY198" fmla="*/ 2006600 h 3246967"/>
              <a:gd name="connsiteX199" fmla="*/ 5158999 w 8346699"/>
              <a:gd name="connsiteY199" fmla="*/ 1943100 h 3246967"/>
              <a:gd name="connsiteX200" fmla="*/ 5120899 w 8346699"/>
              <a:gd name="connsiteY200" fmla="*/ 1917700 h 3246967"/>
              <a:gd name="connsiteX201" fmla="*/ 5095499 w 8346699"/>
              <a:gd name="connsiteY201" fmla="*/ 1866900 h 3246967"/>
              <a:gd name="connsiteX202" fmla="*/ 5082799 w 8346699"/>
              <a:gd name="connsiteY202" fmla="*/ 1816100 h 3246967"/>
              <a:gd name="connsiteX203" fmla="*/ 5057399 w 8346699"/>
              <a:gd name="connsiteY203" fmla="*/ 1752600 h 3246967"/>
              <a:gd name="connsiteX204" fmla="*/ 5044699 w 8346699"/>
              <a:gd name="connsiteY204" fmla="*/ 1511300 h 3246967"/>
              <a:gd name="connsiteX205" fmla="*/ 5031999 w 8346699"/>
              <a:gd name="connsiteY205" fmla="*/ 1422400 h 3246967"/>
              <a:gd name="connsiteX206" fmla="*/ 5019299 w 8346699"/>
              <a:gd name="connsiteY206" fmla="*/ 1270000 h 3246967"/>
              <a:gd name="connsiteX207" fmla="*/ 4993899 w 8346699"/>
              <a:gd name="connsiteY207" fmla="*/ 1104900 h 3246967"/>
              <a:gd name="connsiteX208" fmla="*/ 4930399 w 8346699"/>
              <a:gd name="connsiteY208" fmla="*/ 1028700 h 3246967"/>
              <a:gd name="connsiteX209" fmla="*/ 4841499 w 8346699"/>
              <a:gd name="connsiteY209" fmla="*/ 927100 h 3246967"/>
              <a:gd name="connsiteX210" fmla="*/ 4790699 w 8346699"/>
              <a:gd name="connsiteY210" fmla="*/ 876300 h 3246967"/>
              <a:gd name="connsiteX211" fmla="*/ 4765299 w 8346699"/>
              <a:gd name="connsiteY211" fmla="*/ 838200 h 3246967"/>
              <a:gd name="connsiteX212" fmla="*/ 4638299 w 8346699"/>
              <a:gd name="connsiteY212" fmla="*/ 800100 h 3246967"/>
              <a:gd name="connsiteX213" fmla="*/ 4511299 w 8346699"/>
              <a:gd name="connsiteY213" fmla="*/ 812800 h 3246967"/>
              <a:gd name="connsiteX214" fmla="*/ 4473199 w 8346699"/>
              <a:gd name="connsiteY214" fmla="*/ 825500 h 3246967"/>
              <a:gd name="connsiteX215" fmla="*/ 4409699 w 8346699"/>
              <a:gd name="connsiteY215" fmla="*/ 901700 h 3246967"/>
              <a:gd name="connsiteX216" fmla="*/ 4396999 w 8346699"/>
              <a:gd name="connsiteY216" fmla="*/ 939800 h 3246967"/>
              <a:gd name="connsiteX217" fmla="*/ 4371599 w 8346699"/>
              <a:gd name="connsiteY217" fmla="*/ 977900 h 3246967"/>
              <a:gd name="connsiteX218" fmla="*/ 4320799 w 8346699"/>
              <a:gd name="connsiteY218" fmla="*/ 1092200 h 3246967"/>
              <a:gd name="connsiteX219" fmla="*/ 4308099 w 8346699"/>
              <a:gd name="connsiteY219" fmla="*/ 1155700 h 3246967"/>
              <a:gd name="connsiteX220" fmla="*/ 4282699 w 8346699"/>
              <a:gd name="connsiteY220" fmla="*/ 1308100 h 3246967"/>
              <a:gd name="connsiteX221" fmla="*/ 4269999 w 8346699"/>
              <a:gd name="connsiteY221" fmla="*/ 1346200 h 3246967"/>
              <a:gd name="connsiteX222" fmla="*/ 4244599 w 8346699"/>
              <a:gd name="connsiteY222" fmla="*/ 1384300 h 3246967"/>
              <a:gd name="connsiteX223" fmla="*/ 4231899 w 8346699"/>
              <a:gd name="connsiteY223" fmla="*/ 1447800 h 3246967"/>
              <a:gd name="connsiteX224" fmla="*/ 4219199 w 8346699"/>
              <a:gd name="connsiteY224" fmla="*/ 1524000 h 3246967"/>
              <a:gd name="connsiteX225" fmla="*/ 4193799 w 8346699"/>
              <a:gd name="connsiteY225" fmla="*/ 1600200 h 3246967"/>
              <a:gd name="connsiteX226" fmla="*/ 4181099 w 8346699"/>
              <a:gd name="connsiteY226" fmla="*/ 1651000 h 3246967"/>
              <a:gd name="connsiteX227" fmla="*/ 4155699 w 8346699"/>
              <a:gd name="connsiteY227" fmla="*/ 1816100 h 3246967"/>
              <a:gd name="connsiteX228" fmla="*/ 4142999 w 8346699"/>
              <a:gd name="connsiteY228" fmla="*/ 1854200 h 3246967"/>
              <a:gd name="connsiteX229" fmla="*/ 4130299 w 8346699"/>
              <a:gd name="connsiteY229" fmla="*/ 1905000 h 3246967"/>
              <a:gd name="connsiteX230" fmla="*/ 4104899 w 8346699"/>
              <a:gd name="connsiteY230" fmla="*/ 2070100 h 3246967"/>
              <a:gd name="connsiteX231" fmla="*/ 4092199 w 8346699"/>
              <a:gd name="connsiteY231" fmla="*/ 2108200 h 3246967"/>
              <a:gd name="connsiteX232" fmla="*/ 4015999 w 8346699"/>
              <a:gd name="connsiteY232" fmla="*/ 2184400 h 3246967"/>
              <a:gd name="connsiteX233" fmla="*/ 3939799 w 8346699"/>
              <a:gd name="connsiteY233" fmla="*/ 2235200 h 3246967"/>
              <a:gd name="connsiteX234" fmla="*/ 3901699 w 8346699"/>
              <a:gd name="connsiteY234" fmla="*/ 2197100 h 3246967"/>
              <a:gd name="connsiteX235" fmla="*/ 3838199 w 8346699"/>
              <a:gd name="connsiteY235" fmla="*/ 2108200 h 3246967"/>
              <a:gd name="connsiteX236" fmla="*/ 3800099 w 8346699"/>
              <a:gd name="connsiteY236" fmla="*/ 2006600 h 3246967"/>
              <a:gd name="connsiteX237" fmla="*/ 3787399 w 8346699"/>
              <a:gd name="connsiteY237" fmla="*/ 1955800 h 3246967"/>
              <a:gd name="connsiteX238" fmla="*/ 3749299 w 8346699"/>
              <a:gd name="connsiteY238" fmla="*/ 1917700 h 3246967"/>
              <a:gd name="connsiteX239" fmla="*/ 3685799 w 8346699"/>
              <a:gd name="connsiteY239" fmla="*/ 1841500 h 3246967"/>
              <a:gd name="connsiteX240" fmla="*/ 3673099 w 8346699"/>
              <a:gd name="connsiteY240" fmla="*/ 1803400 h 3246967"/>
              <a:gd name="connsiteX241" fmla="*/ 3634999 w 8346699"/>
              <a:gd name="connsiteY241" fmla="*/ 1790700 h 3246967"/>
              <a:gd name="connsiteX242" fmla="*/ 3596899 w 8346699"/>
              <a:gd name="connsiteY242" fmla="*/ 1752600 h 3246967"/>
              <a:gd name="connsiteX243" fmla="*/ 3546099 w 8346699"/>
              <a:gd name="connsiteY243" fmla="*/ 1676400 h 3246967"/>
              <a:gd name="connsiteX244" fmla="*/ 3533399 w 8346699"/>
              <a:gd name="connsiteY244" fmla="*/ 1638300 h 3246967"/>
              <a:gd name="connsiteX245" fmla="*/ 3495299 w 8346699"/>
              <a:gd name="connsiteY245" fmla="*/ 1587500 h 3246967"/>
              <a:gd name="connsiteX246" fmla="*/ 3457199 w 8346699"/>
              <a:gd name="connsiteY246" fmla="*/ 1485900 h 3246967"/>
              <a:gd name="connsiteX247" fmla="*/ 3419099 w 8346699"/>
              <a:gd name="connsiteY247" fmla="*/ 1422400 h 3246967"/>
              <a:gd name="connsiteX248" fmla="*/ 3380999 w 8346699"/>
              <a:gd name="connsiteY248" fmla="*/ 1320800 h 3246967"/>
              <a:gd name="connsiteX249" fmla="*/ 3317499 w 8346699"/>
              <a:gd name="connsiteY249" fmla="*/ 1193800 h 3246967"/>
              <a:gd name="connsiteX250" fmla="*/ 3203199 w 8346699"/>
              <a:gd name="connsiteY250" fmla="*/ 1143000 h 3246967"/>
              <a:gd name="connsiteX251" fmla="*/ 3165099 w 8346699"/>
              <a:gd name="connsiteY251" fmla="*/ 1130300 h 3246967"/>
              <a:gd name="connsiteX252" fmla="*/ 3012699 w 8346699"/>
              <a:gd name="connsiteY252" fmla="*/ 1168400 h 3246967"/>
              <a:gd name="connsiteX253" fmla="*/ 2974599 w 8346699"/>
              <a:gd name="connsiteY253" fmla="*/ 1193800 h 3246967"/>
              <a:gd name="connsiteX254" fmla="*/ 2923799 w 8346699"/>
              <a:gd name="connsiteY254" fmla="*/ 1219200 h 3246967"/>
              <a:gd name="connsiteX255" fmla="*/ 2885699 w 8346699"/>
              <a:gd name="connsiteY255" fmla="*/ 1244600 h 3246967"/>
              <a:gd name="connsiteX256" fmla="*/ 2834899 w 8346699"/>
              <a:gd name="connsiteY256" fmla="*/ 1257300 h 3246967"/>
              <a:gd name="connsiteX257" fmla="*/ 2796799 w 8346699"/>
              <a:gd name="connsiteY257" fmla="*/ 1308100 h 3246967"/>
              <a:gd name="connsiteX258" fmla="*/ 2758699 w 8346699"/>
              <a:gd name="connsiteY258" fmla="*/ 1320800 h 3246967"/>
              <a:gd name="connsiteX259" fmla="*/ 2733299 w 8346699"/>
              <a:gd name="connsiteY259" fmla="*/ 1358900 h 3246967"/>
              <a:gd name="connsiteX260" fmla="*/ 2657099 w 8346699"/>
              <a:gd name="connsiteY260" fmla="*/ 1435100 h 3246967"/>
              <a:gd name="connsiteX261" fmla="*/ 2631699 w 8346699"/>
              <a:gd name="connsiteY261" fmla="*/ 1498600 h 3246967"/>
              <a:gd name="connsiteX262" fmla="*/ 2618999 w 8346699"/>
              <a:gd name="connsiteY262" fmla="*/ 1562100 h 3246967"/>
              <a:gd name="connsiteX263" fmla="*/ 2580899 w 8346699"/>
              <a:gd name="connsiteY263" fmla="*/ 1612900 h 3246967"/>
              <a:gd name="connsiteX264" fmla="*/ 2542799 w 8346699"/>
              <a:gd name="connsiteY264" fmla="*/ 1689100 h 3246967"/>
              <a:gd name="connsiteX265" fmla="*/ 2517399 w 8346699"/>
              <a:gd name="connsiteY265" fmla="*/ 1828800 h 3246967"/>
              <a:gd name="connsiteX266" fmla="*/ 2504699 w 8346699"/>
              <a:gd name="connsiteY266" fmla="*/ 1866900 h 3246967"/>
              <a:gd name="connsiteX267" fmla="*/ 2491999 w 8346699"/>
              <a:gd name="connsiteY267" fmla="*/ 1943100 h 3246967"/>
              <a:gd name="connsiteX268" fmla="*/ 2466599 w 8346699"/>
              <a:gd name="connsiteY268" fmla="*/ 1981200 h 3246967"/>
              <a:gd name="connsiteX269" fmla="*/ 2441199 w 8346699"/>
              <a:gd name="connsiteY269" fmla="*/ 2057400 h 3246967"/>
              <a:gd name="connsiteX270" fmla="*/ 2390399 w 8346699"/>
              <a:gd name="connsiteY270" fmla="*/ 2146300 h 3246967"/>
              <a:gd name="connsiteX271" fmla="*/ 2352299 w 8346699"/>
              <a:gd name="connsiteY271" fmla="*/ 2222500 h 3246967"/>
              <a:gd name="connsiteX272" fmla="*/ 2326899 w 8346699"/>
              <a:gd name="connsiteY272" fmla="*/ 2273300 h 3246967"/>
              <a:gd name="connsiteX273" fmla="*/ 2250699 w 8346699"/>
              <a:gd name="connsiteY273" fmla="*/ 2336800 h 3246967"/>
              <a:gd name="connsiteX274" fmla="*/ 2237999 w 8346699"/>
              <a:gd name="connsiteY274" fmla="*/ 2374900 h 3246967"/>
              <a:gd name="connsiteX275" fmla="*/ 2149099 w 8346699"/>
              <a:gd name="connsiteY275" fmla="*/ 2438400 h 3246967"/>
              <a:gd name="connsiteX276" fmla="*/ 2072899 w 8346699"/>
              <a:gd name="connsiteY276" fmla="*/ 2501900 h 3246967"/>
              <a:gd name="connsiteX277" fmla="*/ 1996699 w 8346699"/>
              <a:gd name="connsiteY277" fmla="*/ 2527300 h 3246967"/>
              <a:gd name="connsiteX278" fmla="*/ 1945899 w 8346699"/>
              <a:gd name="connsiteY278" fmla="*/ 2552700 h 3246967"/>
              <a:gd name="connsiteX279" fmla="*/ 1844299 w 8346699"/>
              <a:gd name="connsiteY279" fmla="*/ 2565400 h 3246967"/>
              <a:gd name="connsiteX280" fmla="*/ 1628399 w 8346699"/>
              <a:gd name="connsiteY280" fmla="*/ 2552700 h 3246967"/>
              <a:gd name="connsiteX281" fmla="*/ 1552199 w 8346699"/>
              <a:gd name="connsiteY281" fmla="*/ 2489200 h 3246967"/>
              <a:gd name="connsiteX282" fmla="*/ 1488699 w 8346699"/>
              <a:gd name="connsiteY282" fmla="*/ 2374900 h 3246967"/>
              <a:gd name="connsiteX283" fmla="*/ 1475999 w 8346699"/>
              <a:gd name="connsiteY283" fmla="*/ 2311400 h 3246967"/>
              <a:gd name="connsiteX284" fmla="*/ 1450599 w 8346699"/>
              <a:gd name="connsiteY284" fmla="*/ 2273300 h 3246967"/>
              <a:gd name="connsiteX285" fmla="*/ 1412499 w 8346699"/>
              <a:gd name="connsiteY285" fmla="*/ 2197100 h 3246967"/>
              <a:gd name="connsiteX286" fmla="*/ 1399799 w 8346699"/>
              <a:gd name="connsiteY286" fmla="*/ 2019300 h 3246967"/>
              <a:gd name="connsiteX287" fmla="*/ 1374399 w 8346699"/>
              <a:gd name="connsiteY287" fmla="*/ 1943100 h 3246967"/>
              <a:gd name="connsiteX288" fmla="*/ 1361699 w 8346699"/>
              <a:gd name="connsiteY288" fmla="*/ 1752600 h 3246967"/>
              <a:gd name="connsiteX289" fmla="*/ 1336299 w 8346699"/>
              <a:gd name="connsiteY289" fmla="*/ 1651000 h 3246967"/>
              <a:gd name="connsiteX290" fmla="*/ 1298199 w 8346699"/>
              <a:gd name="connsiteY290" fmla="*/ 1498600 h 3246967"/>
              <a:gd name="connsiteX291" fmla="*/ 1272799 w 8346699"/>
              <a:gd name="connsiteY291" fmla="*/ 1435100 h 3246967"/>
              <a:gd name="connsiteX292" fmla="*/ 1260099 w 8346699"/>
              <a:gd name="connsiteY292" fmla="*/ 1397000 h 3246967"/>
              <a:gd name="connsiteX293" fmla="*/ 1196599 w 8346699"/>
              <a:gd name="connsiteY293" fmla="*/ 1320800 h 3246967"/>
              <a:gd name="connsiteX294" fmla="*/ 1171199 w 8346699"/>
              <a:gd name="connsiteY294" fmla="*/ 1282700 h 3246967"/>
              <a:gd name="connsiteX295" fmla="*/ 1094999 w 8346699"/>
              <a:gd name="connsiteY295" fmla="*/ 1206500 h 3246967"/>
              <a:gd name="connsiteX296" fmla="*/ 1056899 w 8346699"/>
              <a:gd name="connsiteY296" fmla="*/ 1104900 h 3246967"/>
              <a:gd name="connsiteX297" fmla="*/ 1044199 w 8346699"/>
              <a:gd name="connsiteY297" fmla="*/ 1066800 h 3246967"/>
              <a:gd name="connsiteX298" fmla="*/ 1006099 w 8346699"/>
              <a:gd name="connsiteY298" fmla="*/ 1016000 h 3246967"/>
              <a:gd name="connsiteX299" fmla="*/ 980699 w 8346699"/>
              <a:gd name="connsiteY299" fmla="*/ 952500 h 3246967"/>
              <a:gd name="connsiteX300" fmla="*/ 942599 w 8346699"/>
              <a:gd name="connsiteY300" fmla="*/ 863600 h 3246967"/>
              <a:gd name="connsiteX301" fmla="*/ 904499 w 8346699"/>
              <a:gd name="connsiteY301" fmla="*/ 647700 h 3246967"/>
              <a:gd name="connsiteX302" fmla="*/ 891799 w 8346699"/>
              <a:gd name="connsiteY302" fmla="*/ 609600 h 3246967"/>
              <a:gd name="connsiteX303" fmla="*/ 828299 w 8346699"/>
              <a:gd name="connsiteY303" fmla="*/ 533400 h 3246967"/>
              <a:gd name="connsiteX304" fmla="*/ 815599 w 8346699"/>
              <a:gd name="connsiteY304" fmla="*/ 495300 h 3246967"/>
              <a:gd name="connsiteX305" fmla="*/ 726699 w 8346699"/>
              <a:gd name="connsiteY305" fmla="*/ 419100 h 3246967"/>
              <a:gd name="connsiteX306" fmla="*/ 650499 w 8346699"/>
              <a:gd name="connsiteY306" fmla="*/ 368300 h 3246967"/>
              <a:gd name="connsiteX307" fmla="*/ 574299 w 8346699"/>
              <a:gd name="connsiteY307" fmla="*/ 342900 h 3246967"/>
              <a:gd name="connsiteX308" fmla="*/ 536199 w 8346699"/>
              <a:gd name="connsiteY308" fmla="*/ 330200 h 3246967"/>
              <a:gd name="connsiteX309" fmla="*/ 447299 w 8346699"/>
              <a:gd name="connsiteY309" fmla="*/ 266700 h 3246967"/>
              <a:gd name="connsiteX310" fmla="*/ 396499 w 8346699"/>
              <a:gd name="connsiteY310" fmla="*/ 241300 h 3246967"/>
              <a:gd name="connsiteX311" fmla="*/ 358399 w 8346699"/>
              <a:gd name="connsiteY311" fmla="*/ 215900 h 3246967"/>
              <a:gd name="connsiteX312" fmla="*/ 307599 w 8346699"/>
              <a:gd name="connsiteY312" fmla="*/ 190500 h 3246967"/>
              <a:gd name="connsiteX313" fmla="*/ 218699 w 8346699"/>
              <a:gd name="connsiteY313" fmla="*/ 127000 h 3246967"/>
              <a:gd name="connsiteX314" fmla="*/ 180599 w 8346699"/>
              <a:gd name="connsiteY314" fmla="*/ 114300 h 3246967"/>
              <a:gd name="connsiteX315" fmla="*/ 129799 w 8346699"/>
              <a:gd name="connsiteY315" fmla="*/ 38100 h 3246967"/>
              <a:gd name="connsiteX316" fmla="*/ 2799 w 8346699"/>
              <a:gd name="connsiteY31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669799 w 8346699"/>
              <a:gd name="connsiteY29" fmla="*/ 3162300 h 3246967"/>
              <a:gd name="connsiteX30" fmla="*/ 2885699 w 8346699"/>
              <a:gd name="connsiteY30" fmla="*/ 3175000 h 3246967"/>
              <a:gd name="connsiteX31" fmla="*/ 3406399 w 8346699"/>
              <a:gd name="connsiteY31" fmla="*/ 3149600 h 3246967"/>
              <a:gd name="connsiteX32" fmla="*/ 3533399 w 8346699"/>
              <a:gd name="connsiteY32" fmla="*/ 3124200 h 3246967"/>
              <a:gd name="connsiteX33" fmla="*/ 3609599 w 8346699"/>
              <a:gd name="connsiteY33" fmla="*/ 3098800 h 3246967"/>
              <a:gd name="connsiteX34" fmla="*/ 4104899 w 8346699"/>
              <a:gd name="connsiteY34" fmla="*/ 3073400 h 3246967"/>
              <a:gd name="connsiteX35" fmla="*/ 4282699 w 8346699"/>
              <a:gd name="connsiteY35" fmla="*/ 3048000 h 3246967"/>
              <a:gd name="connsiteX36" fmla="*/ 4358899 w 8346699"/>
              <a:gd name="connsiteY36" fmla="*/ 3035300 h 3246967"/>
              <a:gd name="connsiteX37" fmla="*/ 4435099 w 8346699"/>
              <a:gd name="connsiteY37" fmla="*/ 3009900 h 3246967"/>
              <a:gd name="connsiteX38" fmla="*/ 5044699 w 8346699"/>
              <a:gd name="connsiteY38" fmla="*/ 3022600 h 3246967"/>
              <a:gd name="connsiteX39" fmla="*/ 5120899 w 8346699"/>
              <a:gd name="connsiteY39" fmla="*/ 3048000 h 3246967"/>
              <a:gd name="connsiteX40" fmla="*/ 5273299 w 8346699"/>
              <a:gd name="connsiteY40" fmla="*/ 3060700 h 3246967"/>
              <a:gd name="connsiteX41" fmla="*/ 5451099 w 8346699"/>
              <a:gd name="connsiteY41" fmla="*/ 3086100 h 3246967"/>
              <a:gd name="connsiteX42" fmla="*/ 5819399 w 8346699"/>
              <a:gd name="connsiteY42" fmla="*/ 3098800 h 3246967"/>
              <a:gd name="connsiteX43" fmla="*/ 6225799 w 8346699"/>
              <a:gd name="connsiteY43" fmla="*/ 3124200 h 3246967"/>
              <a:gd name="connsiteX44" fmla="*/ 6301999 w 8346699"/>
              <a:gd name="connsiteY44" fmla="*/ 3187700 h 3246967"/>
              <a:gd name="connsiteX45" fmla="*/ 6759199 w 8346699"/>
              <a:gd name="connsiteY45" fmla="*/ 3175000 h 3246967"/>
              <a:gd name="connsiteX46" fmla="*/ 6809999 w 8346699"/>
              <a:gd name="connsiteY46" fmla="*/ 3149600 h 3246967"/>
              <a:gd name="connsiteX47" fmla="*/ 6873499 w 8346699"/>
              <a:gd name="connsiteY47" fmla="*/ 3136900 h 3246967"/>
              <a:gd name="connsiteX48" fmla="*/ 6784599 w 8346699"/>
              <a:gd name="connsiteY48" fmla="*/ 3098800 h 3246967"/>
              <a:gd name="connsiteX49" fmla="*/ 6644899 w 8346699"/>
              <a:gd name="connsiteY49" fmla="*/ 3086100 h 3246967"/>
              <a:gd name="connsiteX50" fmla="*/ 6543299 w 8346699"/>
              <a:gd name="connsiteY50" fmla="*/ 3073400 h 3246967"/>
              <a:gd name="connsiteX51" fmla="*/ 6276599 w 8346699"/>
              <a:gd name="connsiteY51" fmla="*/ 3048000 h 3246967"/>
              <a:gd name="connsiteX52" fmla="*/ 6225799 w 8346699"/>
              <a:gd name="connsiteY52" fmla="*/ 3022600 h 3246967"/>
              <a:gd name="connsiteX53" fmla="*/ 6301999 w 8346699"/>
              <a:gd name="connsiteY53" fmla="*/ 2971800 h 3246967"/>
              <a:gd name="connsiteX54" fmla="*/ 6479799 w 8346699"/>
              <a:gd name="connsiteY54" fmla="*/ 2946400 h 3246967"/>
              <a:gd name="connsiteX55" fmla="*/ 6594099 w 8346699"/>
              <a:gd name="connsiteY55" fmla="*/ 2908300 h 3246967"/>
              <a:gd name="connsiteX56" fmla="*/ 6644899 w 8346699"/>
              <a:gd name="connsiteY56" fmla="*/ 2895600 h 3246967"/>
              <a:gd name="connsiteX57" fmla="*/ 5946399 w 8346699"/>
              <a:gd name="connsiteY57" fmla="*/ 2870200 h 3246967"/>
              <a:gd name="connsiteX58" fmla="*/ 5857499 w 8346699"/>
              <a:gd name="connsiteY58" fmla="*/ 2857500 h 3246967"/>
              <a:gd name="connsiteX59" fmla="*/ 5666999 w 8346699"/>
              <a:gd name="connsiteY59" fmla="*/ 2844800 h 3246967"/>
              <a:gd name="connsiteX60" fmla="*/ 5209799 w 8346699"/>
              <a:gd name="connsiteY60" fmla="*/ 2832100 h 3246967"/>
              <a:gd name="connsiteX61" fmla="*/ 5146299 w 8346699"/>
              <a:gd name="connsiteY61" fmla="*/ 2819400 h 3246967"/>
              <a:gd name="connsiteX62" fmla="*/ 5108199 w 8346699"/>
              <a:gd name="connsiteY62" fmla="*/ 2806700 h 3246967"/>
              <a:gd name="connsiteX63" fmla="*/ 4587499 w 8346699"/>
              <a:gd name="connsiteY63" fmla="*/ 2819400 h 3246967"/>
              <a:gd name="connsiteX64" fmla="*/ 4485899 w 8346699"/>
              <a:gd name="connsiteY64" fmla="*/ 2832100 h 3246967"/>
              <a:gd name="connsiteX65" fmla="*/ 4244599 w 8346699"/>
              <a:gd name="connsiteY65" fmla="*/ 2870200 h 3246967"/>
              <a:gd name="connsiteX66" fmla="*/ 4028699 w 8346699"/>
              <a:gd name="connsiteY66" fmla="*/ 2882900 h 3246967"/>
              <a:gd name="connsiteX67" fmla="*/ 3520699 w 8346699"/>
              <a:gd name="connsiteY67" fmla="*/ 2870200 h 3246967"/>
              <a:gd name="connsiteX68" fmla="*/ 3482599 w 8346699"/>
              <a:gd name="connsiteY68" fmla="*/ 2857500 h 3246967"/>
              <a:gd name="connsiteX69" fmla="*/ 3355599 w 8346699"/>
              <a:gd name="connsiteY69" fmla="*/ 2870200 h 3246967"/>
              <a:gd name="connsiteX70" fmla="*/ 3330199 w 8346699"/>
              <a:gd name="connsiteY70" fmla="*/ 2908300 h 3246967"/>
              <a:gd name="connsiteX71" fmla="*/ 3304799 w 8346699"/>
              <a:gd name="connsiteY71" fmla="*/ 2997200 h 3246967"/>
              <a:gd name="connsiteX72" fmla="*/ 3190499 w 8346699"/>
              <a:gd name="connsiteY72" fmla="*/ 3060700 h 3246967"/>
              <a:gd name="connsiteX73" fmla="*/ 3114299 w 8346699"/>
              <a:gd name="connsiteY73" fmla="*/ 3098800 h 3246967"/>
              <a:gd name="connsiteX74" fmla="*/ 3012699 w 8346699"/>
              <a:gd name="connsiteY74" fmla="*/ 3086100 h 3246967"/>
              <a:gd name="connsiteX75" fmla="*/ 3025399 w 8346699"/>
              <a:gd name="connsiteY75" fmla="*/ 3035300 h 3246967"/>
              <a:gd name="connsiteX76" fmla="*/ 3076199 w 8346699"/>
              <a:gd name="connsiteY76" fmla="*/ 3022600 h 3246967"/>
              <a:gd name="connsiteX77" fmla="*/ 3114299 w 8346699"/>
              <a:gd name="connsiteY77" fmla="*/ 2997200 h 3246967"/>
              <a:gd name="connsiteX78" fmla="*/ 3190499 w 8346699"/>
              <a:gd name="connsiteY78" fmla="*/ 2971800 h 3246967"/>
              <a:gd name="connsiteX79" fmla="*/ 3266699 w 8346699"/>
              <a:gd name="connsiteY79" fmla="*/ 2933700 h 3246967"/>
              <a:gd name="connsiteX80" fmla="*/ 3304799 w 8346699"/>
              <a:gd name="connsiteY80" fmla="*/ 2908300 h 3246967"/>
              <a:gd name="connsiteX81" fmla="*/ 3330199 w 8346699"/>
              <a:gd name="connsiteY81" fmla="*/ 2870200 h 3246967"/>
              <a:gd name="connsiteX82" fmla="*/ 3368299 w 8346699"/>
              <a:gd name="connsiteY82" fmla="*/ 2857500 h 3246967"/>
              <a:gd name="connsiteX83" fmla="*/ 3406399 w 8346699"/>
              <a:gd name="connsiteY83" fmla="*/ 2832100 h 3246967"/>
              <a:gd name="connsiteX84" fmla="*/ 3660399 w 8346699"/>
              <a:gd name="connsiteY84" fmla="*/ 2806700 h 3246967"/>
              <a:gd name="connsiteX85" fmla="*/ 3761999 w 8346699"/>
              <a:gd name="connsiteY85" fmla="*/ 2781300 h 3246967"/>
              <a:gd name="connsiteX86" fmla="*/ 3838199 w 8346699"/>
              <a:gd name="connsiteY86" fmla="*/ 2755900 h 3246967"/>
              <a:gd name="connsiteX87" fmla="*/ 3876299 w 8346699"/>
              <a:gd name="connsiteY87" fmla="*/ 2730500 h 3246967"/>
              <a:gd name="connsiteX88" fmla="*/ 3927099 w 8346699"/>
              <a:gd name="connsiteY88" fmla="*/ 2717800 h 3246967"/>
              <a:gd name="connsiteX89" fmla="*/ 3965199 w 8346699"/>
              <a:gd name="connsiteY89" fmla="*/ 2705100 h 3246967"/>
              <a:gd name="connsiteX90" fmla="*/ 3990599 w 8346699"/>
              <a:gd name="connsiteY90" fmla="*/ 2667000 h 3246967"/>
              <a:gd name="connsiteX91" fmla="*/ 3927099 w 8346699"/>
              <a:gd name="connsiteY91" fmla="*/ 2654300 h 3246967"/>
              <a:gd name="connsiteX92" fmla="*/ 3876299 w 8346699"/>
              <a:gd name="connsiteY92" fmla="*/ 2641600 h 3246967"/>
              <a:gd name="connsiteX93" fmla="*/ 3800099 w 8346699"/>
              <a:gd name="connsiteY93" fmla="*/ 2616200 h 3246967"/>
              <a:gd name="connsiteX94" fmla="*/ 3787399 w 8346699"/>
              <a:gd name="connsiteY94" fmla="*/ 2578100 h 3246967"/>
              <a:gd name="connsiteX95" fmla="*/ 3698499 w 8346699"/>
              <a:gd name="connsiteY95" fmla="*/ 2463800 h 3246967"/>
              <a:gd name="connsiteX96" fmla="*/ 3660399 w 8346699"/>
              <a:gd name="connsiteY96" fmla="*/ 2438400 h 3246967"/>
              <a:gd name="connsiteX97" fmla="*/ 3927099 w 8346699"/>
              <a:gd name="connsiteY97" fmla="*/ 2400300 h 3246967"/>
              <a:gd name="connsiteX98" fmla="*/ 4003299 w 8346699"/>
              <a:gd name="connsiteY98" fmla="*/ 2336800 h 3246967"/>
              <a:gd name="connsiteX99" fmla="*/ 4054099 w 8346699"/>
              <a:gd name="connsiteY99" fmla="*/ 2260600 h 3246967"/>
              <a:gd name="connsiteX100" fmla="*/ 4117599 w 8346699"/>
              <a:gd name="connsiteY100" fmla="*/ 2184400 h 3246967"/>
              <a:gd name="connsiteX101" fmla="*/ 4168399 w 8346699"/>
              <a:gd name="connsiteY101" fmla="*/ 2133600 h 3246967"/>
              <a:gd name="connsiteX102" fmla="*/ 4219199 w 8346699"/>
              <a:gd name="connsiteY102" fmla="*/ 2082800 h 3246967"/>
              <a:gd name="connsiteX103" fmla="*/ 4244599 w 8346699"/>
              <a:gd name="connsiteY103" fmla="*/ 2044700 h 3246967"/>
              <a:gd name="connsiteX104" fmla="*/ 4282699 w 8346699"/>
              <a:gd name="connsiteY104" fmla="*/ 2006600 h 3246967"/>
              <a:gd name="connsiteX105" fmla="*/ 4295399 w 8346699"/>
              <a:gd name="connsiteY105" fmla="*/ 1968500 h 3246967"/>
              <a:gd name="connsiteX106" fmla="*/ 4358899 w 8346699"/>
              <a:gd name="connsiteY106" fmla="*/ 1892300 h 3246967"/>
              <a:gd name="connsiteX107" fmla="*/ 4384299 w 8346699"/>
              <a:gd name="connsiteY107" fmla="*/ 1854200 h 3246967"/>
              <a:gd name="connsiteX108" fmla="*/ 4473199 w 8346699"/>
              <a:gd name="connsiteY108" fmla="*/ 1765300 h 3246967"/>
              <a:gd name="connsiteX109" fmla="*/ 4574799 w 8346699"/>
              <a:gd name="connsiteY109" fmla="*/ 1651000 h 3246967"/>
              <a:gd name="connsiteX110" fmla="*/ 4612899 w 8346699"/>
              <a:gd name="connsiteY110" fmla="*/ 1638300 h 3246967"/>
              <a:gd name="connsiteX111" fmla="*/ 4689099 w 8346699"/>
              <a:gd name="connsiteY111" fmla="*/ 1600200 h 3246967"/>
              <a:gd name="connsiteX112" fmla="*/ 4739899 w 8346699"/>
              <a:gd name="connsiteY112" fmla="*/ 1612900 h 3246967"/>
              <a:gd name="connsiteX113" fmla="*/ 4765299 w 8346699"/>
              <a:gd name="connsiteY113" fmla="*/ 1689100 h 3246967"/>
              <a:gd name="connsiteX114" fmla="*/ 4777999 w 8346699"/>
              <a:gd name="connsiteY114" fmla="*/ 1727200 h 3246967"/>
              <a:gd name="connsiteX115" fmla="*/ 4790699 w 8346699"/>
              <a:gd name="connsiteY115" fmla="*/ 1765300 h 3246967"/>
              <a:gd name="connsiteX116" fmla="*/ 4841499 w 8346699"/>
              <a:gd name="connsiteY116" fmla="*/ 1841500 h 3246967"/>
              <a:gd name="connsiteX117" fmla="*/ 4879599 w 8346699"/>
              <a:gd name="connsiteY117" fmla="*/ 1930400 h 3246967"/>
              <a:gd name="connsiteX118" fmla="*/ 4892299 w 8346699"/>
              <a:gd name="connsiteY118" fmla="*/ 1981200 h 3246967"/>
              <a:gd name="connsiteX119" fmla="*/ 4917699 w 8346699"/>
              <a:gd name="connsiteY119" fmla="*/ 2019300 h 3246967"/>
              <a:gd name="connsiteX120" fmla="*/ 4930399 w 8346699"/>
              <a:gd name="connsiteY120" fmla="*/ 2057400 h 3246967"/>
              <a:gd name="connsiteX121" fmla="*/ 4955799 w 8346699"/>
              <a:gd name="connsiteY121" fmla="*/ 2108200 h 3246967"/>
              <a:gd name="connsiteX122" fmla="*/ 4981199 w 8346699"/>
              <a:gd name="connsiteY122" fmla="*/ 2146300 h 3246967"/>
              <a:gd name="connsiteX123" fmla="*/ 5070099 w 8346699"/>
              <a:gd name="connsiteY123" fmla="*/ 2171700 h 3246967"/>
              <a:gd name="connsiteX124" fmla="*/ 5120899 w 8346699"/>
              <a:gd name="connsiteY124" fmla="*/ 2197100 h 3246967"/>
              <a:gd name="connsiteX125" fmla="*/ 5158999 w 8346699"/>
              <a:gd name="connsiteY125" fmla="*/ 2413000 h 3246967"/>
              <a:gd name="connsiteX126" fmla="*/ 5209799 w 8346699"/>
              <a:gd name="connsiteY126" fmla="*/ 2489200 h 3246967"/>
              <a:gd name="connsiteX127" fmla="*/ 5336799 w 8346699"/>
              <a:gd name="connsiteY127" fmla="*/ 2514600 h 3246967"/>
              <a:gd name="connsiteX128" fmla="*/ 5628899 w 8346699"/>
              <a:gd name="connsiteY128" fmla="*/ 2527300 h 3246967"/>
              <a:gd name="connsiteX129" fmla="*/ 5705099 w 8346699"/>
              <a:gd name="connsiteY129" fmla="*/ 2552700 h 3246967"/>
              <a:gd name="connsiteX130" fmla="*/ 5717799 w 8346699"/>
              <a:gd name="connsiteY130" fmla="*/ 2590800 h 3246967"/>
              <a:gd name="connsiteX131" fmla="*/ 5781299 w 8346699"/>
              <a:gd name="connsiteY131" fmla="*/ 2616200 h 3246967"/>
              <a:gd name="connsiteX132" fmla="*/ 5908299 w 8346699"/>
              <a:gd name="connsiteY132" fmla="*/ 2641600 h 3246967"/>
              <a:gd name="connsiteX133" fmla="*/ 6543299 w 8346699"/>
              <a:gd name="connsiteY133" fmla="*/ 2628900 h 3246967"/>
              <a:gd name="connsiteX134" fmla="*/ 6682999 w 8346699"/>
              <a:gd name="connsiteY134" fmla="*/ 2603500 h 3246967"/>
              <a:gd name="connsiteX135" fmla="*/ 6771899 w 8346699"/>
              <a:gd name="connsiteY135" fmla="*/ 2590800 h 3246967"/>
              <a:gd name="connsiteX136" fmla="*/ 6835399 w 8346699"/>
              <a:gd name="connsiteY136" fmla="*/ 2603500 h 3246967"/>
              <a:gd name="connsiteX137" fmla="*/ 6809999 w 8346699"/>
              <a:gd name="connsiteY137" fmla="*/ 2641600 h 3246967"/>
              <a:gd name="connsiteX138" fmla="*/ 6771899 w 8346699"/>
              <a:gd name="connsiteY138" fmla="*/ 2654300 h 3246967"/>
              <a:gd name="connsiteX139" fmla="*/ 7051299 w 8346699"/>
              <a:gd name="connsiteY139" fmla="*/ 2641600 h 3246967"/>
              <a:gd name="connsiteX140" fmla="*/ 7076699 w 8346699"/>
              <a:gd name="connsiteY140" fmla="*/ 2603500 h 3246967"/>
              <a:gd name="connsiteX141" fmla="*/ 7114799 w 8346699"/>
              <a:gd name="connsiteY141" fmla="*/ 2578100 h 3246967"/>
              <a:gd name="connsiteX142" fmla="*/ 7127499 w 8346699"/>
              <a:gd name="connsiteY142" fmla="*/ 2540000 h 3246967"/>
              <a:gd name="connsiteX143" fmla="*/ 7216399 w 8346699"/>
              <a:gd name="connsiteY143" fmla="*/ 2425700 h 3246967"/>
              <a:gd name="connsiteX144" fmla="*/ 7254499 w 8346699"/>
              <a:gd name="connsiteY144" fmla="*/ 2349500 h 3246967"/>
              <a:gd name="connsiteX145" fmla="*/ 7343399 w 8346699"/>
              <a:gd name="connsiteY145" fmla="*/ 2286000 h 3246967"/>
              <a:gd name="connsiteX146" fmla="*/ 7394199 w 8346699"/>
              <a:gd name="connsiteY146" fmla="*/ 2247900 h 3246967"/>
              <a:gd name="connsiteX147" fmla="*/ 7470399 w 8346699"/>
              <a:gd name="connsiteY147" fmla="*/ 2184400 h 3246967"/>
              <a:gd name="connsiteX148" fmla="*/ 7508499 w 8346699"/>
              <a:gd name="connsiteY148" fmla="*/ 2171700 h 3246967"/>
              <a:gd name="connsiteX149" fmla="*/ 7610099 w 8346699"/>
              <a:gd name="connsiteY149" fmla="*/ 2133600 h 3246967"/>
              <a:gd name="connsiteX150" fmla="*/ 7635499 w 8346699"/>
              <a:gd name="connsiteY150" fmla="*/ 2095500 h 3246967"/>
              <a:gd name="connsiteX151" fmla="*/ 7686299 w 8346699"/>
              <a:gd name="connsiteY151" fmla="*/ 2082800 h 3246967"/>
              <a:gd name="connsiteX152" fmla="*/ 7724399 w 8346699"/>
              <a:gd name="connsiteY152" fmla="*/ 2057400 h 3246967"/>
              <a:gd name="connsiteX153" fmla="*/ 7762499 w 8346699"/>
              <a:gd name="connsiteY153" fmla="*/ 2044700 h 3246967"/>
              <a:gd name="connsiteX154" fmla="*/ 7800599 w 8346699"/>
              <a:gd name="connsiteY154" fmla="*/ 2019300 h 3246967"/>
              <a:gd name="connsiteX155" fmla="*/ 7838699 w 8346699"/>
              <a:gd name="connsiteY155" fmla="*/ 1981200 h 3246967"/>
              <a:gd name="connsiteX156" fmla="*/ 7940299 w 8346699"/>
              <a:gd name="connsiteY156" fmla="*/ 1943100 h 3246967"/>
              <a:gd name="connsiteX157" fmla="*/ 7978399 w 8346699"/>
              <a:gd name="connsiteY157" fmla="*/ 1905000 h 3246967"/>
              <a:gd name="connsiteX158" fmla="*/ 8079999 w 8346699"/>
              <a:gd name="connsiteY158" fmla="*/ 1854200 h 3246967"/>
              <a:gd name="connsiteX159" fmla="*/ 8105399 w 8346699"/>
              <a:gd name="connsiteY159" fmla="*/ 1816100 h 3246967"/>
              <a:gd name="connsiteX160" fmla="*/ 8156199 w 8346699"/>
              <a:gd name="connsiteY160" fmla="*/ 1803400 h 3246967"/>
              <a:gd name="connsiteX161" fmla="*/ 8346699 w 8346699"/>
              <a:gd name="connsiteY161" fmla="*/ 1765300 h 3246967"/>
              <a:gd name="connsiteX162" fmla="*/ 8283199 w 8346699"/>
              <a:gd name="connsiteY162" fmla="*/ 1752600 h 3246967"/>
              <a:gd name="connsiteX163" fmla="*/ 8245099 w 8346699"/>
              <a:gd name="connsiteY163" fmla="*/ 1739900 h 3246967"/>
              <a:gd name="connsiteX164" fmla="*/ 8156199 w 8346699"/>
              <a:gd name="connsiteY164" fmla="*/ 1727200 h 3246967"/>
              <a:gd name="connsiteX165" fmla="*/ 8079999 w 8346699"/>
              <a:gd name="connsiteY165" fmla="*/ 1714500 h 3246967"/>
              <a:gd name="connsiteX166" fmla="*/ 7889499 w 8346699"/>
              <a:gd name="connsiteY166" fmla="*/ 1727200 h 3246967"/>
              <a:gd name="connsiteX167" fmla="*/ 7851399 w 8346699"/>
              <a:gd name="connsiteY167" fmla="*/ 1752600 h 3246967"/>
              <a:gd name="connsiteX168" fmla="*/ 7813299 w 8346699"/>
              <a:gd name="connsiteY168" fmla="*/ 1765300 h 3246967"/>
              <a:gd name="connsiteX169" fmla="*/ 7737099 w 8346699"/>
              <a:gd name="connsiteY169" fmla="*/ 1803400 h 3246967"/>
              <a:gd name="connsiteX170" fmla="*/ 7622799 w 8346699"/>
              <a:gd name="connsiteY170" fmla="*/ 1905000 h 3246967"/>
              <a:gd name="connsiteX171" fmla="*/ 7521199 w 8346699"/>
              <a:gd name="connsiteY171" fmla="*/ 2057400 h 3246967"/>
              <a:gd name="connsiteX172" fmla="*/ 7495799 w 8346699"/>
              <a:gd name="connsiteY172" fmla="*/ 2095500 h 3246967"/>
              <a:gd name="connsiteX173" fmla="*/ 7406899 w 8346699"/>
              <a:gd name="connsiteY173" fmla="*/ 2171700 h 3246967"/>
              <a:gd name="connsiteX174" fmla="*/ 7368799 w 8346699"/>
              <a:gd name="connsiteY174" fmla="*/ 2197100 h 3246967"/>
              <a:gd name="connsiteX175" fmla="*/ 7292599 w 8346699"/>
              <a:gd name="connsiteY175" fmla="*/ 2247900 h 3246967"/>
              <a:gd name="connsiteX176" fmla="*/ 7216399 w 8346699"/>
              <a:gd name="connsiteY176" fmla="*/ 2324100 h 3246967"/>
              <a:gd name="connsiteX177" fmla="*/ 7178299 w 8346699"/>
              <a:gd name="connsiteY177" fmla="*/ 2362200 h 3246967"/>
              <a:gd name="connsiteX178" fmla="*/ 7140199 w 8346699"/>
              <a:gd name="connsiteY178" fmla="*/ 2413000 h 3246967"/>
              <a:gd name="connsiteX179" fmla="*/ 7051299 w 8346699"/>
              <a:gd name="connsiteY179" fmla="*/ 2527300 h 3246967"/>
              <a:gd name="connsiteX180" fmla="*/ 7000499 w 8346699"/>
              <a:gd name="connsiteY180" fmla="*/ 2540000 h 3246967"/>
              <a:gd name="connsiteX181" fmla="*/ 6619499 w 8346699"/>
              <a:gd name="connsiteY181" fmla="*/ 2552700 h 3246967"/>
              <a:gd name="connsiteX182" fmla="*/ 6568699 w 8346699"/>
              <a:gd name="connsiteY182" fmla="*/ 2540000 h 3246967"/>
              <a:gd name="connsiteX183" fmla="*/ 6301999 w 8346699"/>
              <a:gd name="connsiteY183" fmla="*/ 2514600 h 3246967"/>
              <a:gd name="connsiteX184" fmla="*/ 6225799 w 8346699"/>
              <a:gd name="connsiteY184" fmla="*/ 2501900 h 3246967"/>
              <a:gd name="connsiteX185" fmla="*/ 6149599 w 8346699"/>
              <a:gd name="connsiteY185" fmla="*/ 2476500 h 3246967"/>
              <a:gd name="connsiteX186" fmla="*/ 6022599 w 8346699"/>
              <a:gd name="connsiteY186" fmla="*/ 2438400 h 3246967"/>
              <a:gd name="connsiteX187" fmla="*/ 5984499 w 8346699"/>
              <a:gd name="connsiteY187" fmla="*/ 2413000 h 3246967"/>
              <a:gd name="connsiteX188" fmla="*/ 5933699 w 8346699"/>
              <a:gd name="connsiteY188" fmla="*/ 2400300 h 3246967"/>
              <a:gd name="connsiteX189" fmla="*/ 5832099 w 8346699"/>
              <a:gd name="connsiteY189" fmla="*/ 2349500 h 3246967"/>
              <a:gd name="connsiteX190" fmla="*/ 5806699 w 8346699"/>
              <a:gd name="connsiteY190" fmla="*/ 2311400 h 3246967"/>
              <a:gd name="connsiteX191" fmla="*/ 5768599 w 8346699"/>
              <a:gd name="connsiteY191" fmla="*/ 2273300 h 3246967"/>
              <a:gd name="connsiteX192" fmla="*/ 5755899 w 8346699"/>
              <a:gd name="connsiteY192" fmla="*/ 2235200 h 3246967"/>
              <a:gd name="connsiteX193" fmla="*/ 5692399 w 8346699"/>
              <a:gd name="connsiteY193" fmla="*/ 2171700 h 3246967"/>
              <a:gd name="connsiteX194" fmla="*/ 5641599 w 8346699"/>
              <a:gd name="connsiteY194" fmla="*/ 2095500 h 3246967"/>
              <a:gd name="connsiteX195" fmla="*/ 5616199 w 8346699"/>
              <a:gd name="connsiteY195" fmla="*/ 2057400 h 3246967"/>
              <a:gd name="connsiteX196" fmla="*/ 5387599 w 8346699"/>
              <a:gd name="connsiteY196" fmla="*/ 2044700 h 3246967"/>
              <a:gd name="connsiteX197" fmla="*/ 5324099 w 8346699"/>
              <a:gd name="connsiteY197" fmla="*/ 2019300 h 3246967"/>
              <a:gd name="connsiteX198" fmla="*/ 5235199 w 8346699"/>
              <a:gd name="connsiteY198" fmla="*/ 2006600 h 3246967"/>
              <a:gd name="connsiteX199" fmla="*/ 5158999 w 8346699"/>
              <a:gd name="connsiteY199" fmla="*/ 1943100 h 3246967"/>
              <a:gd name="connsiteX200" fmla="*/ 5120899 w 8346699"/>
              <a:gd name="connsiteY200" fmla="*/ 1917700 h 3246967"/>
              <a:gd name="connsiteX201" fmla="*/ 5095499 w 8346699"/>
              <a:gd name="connsiteY201" fmla="*/ 1866900 h 3246967"/>
              <a:gd name="connsiteX202" fmla="*/ 5082799 w 8346699"/>
              <a:gd name="connsiteY202" fmla="*/ 1816100 h 3246967"/>
              <a:gd name="connsiteX203" fmla="*/ 5057399 w 8346699"/>
              <a:gd name="connsiteY203" fmla="*/ 1752600 h 3246967"/>
              <a:gd name="connsiteX204" fmla="*/ 5044699 w 8346699"/>
              <a:gd name="connsiteY204" fmla="*/ 1511300 h 3246967"/>
              <a:gd name="connsiteX205" fmla="*/ 5031999 w 8346699"/>
              <a:gd name="connsiteY205" fmla="*/ 1422400 h 3246967"/>
              <a:gd name="connsiteX206" fmla="*/ 5019299 w 8346699"/>
              <a:gd name="connsiteY206" fmla="*/ 1270000 h 3246967"/>
              <a:gd name="connsiteX207" fmla="*/ 4993899 w 8346699"/>
              <a:gd name="connsiteY207" fmla="*/ 1104900 h 3246967"/>
              <a:gd name="connsiteX208" fmla="*/ 4930399 w 8346699"/>
              <a:gd name="connsiteY208" fmla="*/ 1028700 h 3246967"/>
              <a:gd name="connsiteX209" fmla="*/ 4841499 w 8346699"/>
              <a:gd name="connsiteY209" fmla="*/ 927100 h 3246967"/>
              <a:gd name="connsiteX210" fmla="*/ 4790699 w 8346699"/>
              <a:gd name="connsiteY210" fmla="*/ 876300 h 3246967"/>
              <a:gd name="connsiteX211" fmla="*/ 4765299 w 8346699"/>
              <a:gd name="connsiteY211" fmla="*/ 838200 h 3246967"/>
              <a:gd name="connsiteX212" fmla="*/ 4638299 w 8346699"/>
              <a:gd name="connsiteY212" fmla="*/ 800100 h 3246967"/>
              <a:gd name="connsiteX213" fmla="*/ 4511299 w 8346699"/>
              <a:gd name="connsiteY213" fmla="*/ 812800 h 3246967"/>
              <a:gd name="connsiteX214" fmla="*/ 4473199 w 8346699"/>
              <a:gd name="connsiteY214" fmla="*/ 825500 h 3246967"/>
              <a:gd name="connsiteX215" fmla="*/ 4409699 w 8346699"/>
              <a:gd name="connsiteY215" fmla="*/ 901700 h 3246967"/>
              <a:gd name="connsiteX216" fmla="*/ 4396999 w 8346699"/>
              <a:gd name="connsiteY216" fmla="*/ 939800 h 3246967"/>
              <a:gd name="connsiteX217" fmla="*/ 4371599 w 8346699"/>
              <a:gd name="connsiteY217" fmla="*/ 977900 h 3246967"/>
              <a:gd name="connsiteX218" fmla="*/ 4320799 w 8346699"/>
              <a:gd name="connsiteY218" fmla="*/ 1092200 h 3246967"/>
              <a:gd name="connsiteX219" fmla="*/ 4308099 w 8346699"/>
              <a:gd name="connsiteY219" fmla="*/ 1155700 h 3246967"/>
              <a:gd name="connsiteX220" fmla="*/ 4282699 w 8346699"/>
              <a:gd name="connsiteY220" fmla="*/ 1308100 h 3246967"/>
              <a:gd name="connsiteX221" fmla="*/ 4269999 w 8346699"/>
              <a:gd name="connsiteY221" fmla="*/ 1346200 h 3246967"/>
              <a:gd name="connsiteX222" fmla="*/ 4244599 w 8346699"/>
              <a:gd name="connsiteY222" fmla="*/ 1384300 h 3246967"/>
              <a:gd name="connsiteX223" fmla="*/ 4231899 w 8346699"/>
              <a:gd name="connsiteY223" fmla="*/ 1447800 h 3246967"/>
              <a:gd name="connsiteX224" fmla="*/ 4219199 w 8346699"/>
              <a:gd name="connsiteY224" fmla="*/ 1524000 h 3246967"/>
              <a:gd name="connsiteX225" fmla="*/ 4193799 w 8346699"/>
              <a:gd name="connsiteY225" fmla="*/ 1600200 h 3246967"/>
              <a:gd name="connsiteX226" fmla="*/ 4181099 w 8346699"/>
              <a:gd name="connsiteY226" fmla="*/ 1651000 h 3246967"/>
              <a:gd name="connsiteX227" fmla="*/ 4155699 w 8346699"/>
              <a:gd name="connsiteY227" fmla="*/ 1816100 h 3246967"/>
              <a:gd name="connsiteX228" fmla="*/ 4142999 w 8346699"/>
              <a:gd name="connsiteY228" fmla="*/ 1854200 h 3246967"/>
              <a:gd name="connsiteX229" fmla="*/ 4130299 w 8346699"/>
              <a:gd name="connsiteY229" fmla="*/ 1905000 h 3246967"/>
              <a:gd name="connsiteX230" fmla="*/ 4104899 w 8346699"/>
              <a:gd name="connsiteY230" fmla="*/ 2070100 h 3246967"/>
              <a:gd name="connsiteX231" fmla="*/ 4092199 w 8346699"/>
              <a:gd name="connsiteY231" fmla="*/ 2108200 h 3246967"/>
              <a:gd name="connsiteX232" fmla="*/ 4015999 w 8346699"/>
              <a:gd name="connsiteY232" fmla="*/ 2184400 h 3246967"/>
              <a:gd name="connsiteX233" fmla="*/ 3939799 w 8346699"/>
              <a:gd name="connsiteY233" fmla="*/ 2235200 h 3246967"/>
              <a:gd name="connsiteX234" fmla="*/ 3901699 w 8346699"/>
              <a:gd name="connsiteY234" fmla="*/ 2197100 h 3246967"/>
              <a:gd name="connsiteX235" fmla="*/ 3838199 w 8346699"/>
              <a:gd name="connsiteY235" fmla="*/ 2108200 h 3246967"/>
              <a:gd name="connsiteX236" fmla="*/ 3800099 w 8346699"/>
              <a:gd name="connsiteY236" fmla="*/ 2006600 h 3246967"/>
              <a:gd name="connsiteX237" fmla="*/ 3787399 w 8346699"/>
              <a:gd name="connsiteY237" fmla="*/ 1955800 h 3246967"/>
              <a:gd name="connsiteX238" fmla="*/ 3749299 w 8346699"/>
              <a:gd name="connsiteY238" fmla="*/ 1917700 h 3246967"/>
              <a:gd name="connsiteX239" fmla="*/ 3685799 w 8346699"/>
              <a:gd name="connsiteY239" fmla="*/ 1841500 h 3246967"/>
              <a:gd name="connsiteX240" fmla="*/ 3673099 w 8346699"/>
              <a:gd name="connsiteY240" fmla="*/ 1803400 h 3246967"/>
              <a:gd name="connsiteX241" fmla="*/ 3634999 w 8346699"/>
              <a:gd name="connsiteY241" fmla="*/ 1790700 h 3246967"/>
              <a:gd name="connsiteX242" fmla="*/ 3596899 w 8346699"/>
              <a:gd name="connsiteY242" fmla="*/ 1752600 h 3246967"/>
              <a:gd name="connsiteX243" fmla="*/ 3546099 w 8346699"/>
              <a:gd name="connsiteY243" fmla="*/ 1676400 h 3246967"/>
              <a:gd name="connsiteX244" fmla="*/ 3533399 w 8346699"/>
              <a:gd name="connsiteY244" fmla="*/ 1638300 h 3246967"/>
              <a:gd name="connsiteX245" fmla="*/ 3495299 w 8346699"/>
              <a:gd name="connsiteY245" fmla="*/ 1587500 h 3246967"/>
              <a:gd name="connsiteX246" fmla="*/ 3457199 w 8346699"/>
              <a:gd name="connsiteY246" fmla="*/ 1485900 h 3246967"/>
              <a:gd name="connsiteX247" fmla="*/ 3419099 w 8346699"/>
              <a:gd name="connsiteY247" fmla="*/ 1422400 h 3246967"/>
              <a:gd name="connsiteX248" fmla="*/ 3380999 w 8346699"/>
              <a:gd name="connsiteY248" fmla="*/ 1320800 h 3246967"/>
              <a:gd name="connsiteX249" fmla="*/ 3317499 w 8346699"/>
              <a:gd name="connsiteY249" fmla="*/ 1193800 h 3246967"/>
              <a:gd name="connsiteX250" fmla="*/ 3203199 w 8346699"/>
              <a:gd name="connsiteY250" fmla="*/ 1143000 h 3246967"/>
              <a:gd name="connsiteX251" fmla="*/ 3165099 w 8346699"/>
              <a:gd name="connsiteY251" fmla="*/ 1130300 h 3246967"/>
              <a:gd name="connsiteX252" fmla="*/ 3012699 w 8346699"/>
              <a:gd name="connsiteY252" fmla="*/ 1168400 h 3246967"/>
              <a:gd name="connsiteX253" fmla="*/ 2974599 w 8346699"/>
              <a:gd name="connsiteY253" fmla="*/ 1193800 h 3246967"/>
              <a:gd name="connsiteX254" fmla="*/ 2923799 w 8346699"/>
              <a:gd name="connsiteY254" fmla="*/ 1219200 h 3246967"/>
              <a:gd name="connsiteX255" fmla="*/ 2885699 w 8346699"/>
              <a:gd name="connsiteY255" fmla="*/ 1244600 h 3246967"/>
              <a:gd name="connsiteX256" fmla="*/ 2834899 w 8346699"/>
              <a:gd name="connsiteY256" fmla="*/ 1257300 h 3246967"/>
              <a:gd name="connsiteX257" fmla="*/ 2796799 w 8346699"/>
              <a:gd name="connsiteY257" fmla="*/ 1308100 h 3246967"/>
              <a:gd name="connsiteX258" fmla="*/ 2758699 w 8346699"/>
              <a:gd name="connsiteY258" fmla="*/ 1320800 h 3246967"/>
              <a:gd name="connsiteX259" fmla="*/ 2733299 w 8346699"/>
              <a:gd name="connsiteY259" fmla="*/ 1358900 h 3246967"/>
              <a:gd name="connsiteX260" fmla="*/ 2657099 w 8346699"/>
              <a:gd name="connsiteY260" fmla="*/ 1435100 h 3246967"/>
              <a:gd name="connsiteX261" fmla="*/ 2631699 w 8346699"/>
              <a:gd name="connsiteY261" fmla="*/ 1498600 h 3246967"/>
              <a:gd name="connsiteX262" fmla="*/ 2618999 w 8346699"/>
              <a:gd name="connsiteY262" fmla="*/ 1562100 h 3246967"/>
              <a:gd name="connsiteX263" fmla="*/ 2580899 w 8346699"/>
              <a:gd name="connsiteY263" fmla="*/ 1612900 h 3246967"/>
              <a:gd name="connsiteX264" fmla="*/ 2542799 w 8346699"/>
              <a:gd name="connsiteY264" fmla="*/ 1689100 h 3246967"/>
              <a:gd name="connsiteX265" fmla="*/ 2517399 w 8346699"/>
              <a:gd name="connsiteY265" fmla="*/ 1828800 h 3246967"/>
              <a:gd name="connsiteX266" fmla="*/ 2504699 w 8346699"/>
              <a:gd name="connsiteY266" fmla="*/ 1866900 h 3246967"/>
              <a:gd name="connsiteX267" fmla="*/ 2491999 w 8346699"/>
              <a:gd name="connsiteY267" fmla="*/ 1943100 h 3246967"/>
              <a:gd name="connsiteX268" fmla="*/ 2466599 w 8346699"/>
              <a:gd name="connsiteY268" fmla="*/ 1981200 h 3246967"/>
              <a:gd name="connsiteX269" fmla="*/ 2441199 w 8346699"/>
              <a:gd name="connsiteY269" fmla="*/ 2057400 h 3246967"/>
              <a:gd name="connsiteX270" fmla="*/ 2390399 w 8346699"/>
              <a:gd name="connsiteY270" fmla="*/ 2146300 h 3246967"/>
              <a:gd name="connsiteX271" fmla="*/ 2352299 w 8346699"/>
              <a:gd name="connsiteY271" fmla="*/ 2222500 h 3246967"/>
              <a:gd name="connsiteX272" fmla="*/ 2326899 w 8346699"/>
              <a:gd name="connsiteY272" fmla="*/ 2273300 h 3246967"/>
              <a:gd name="connsiteX273" fmla="*/ 2250699 w 8346699"/>
              <a:gd name="connsiteY273" fmla="*/ 2336800 h 3246967"/>
              <a:gd name="connsiteX274" fmla="*/ 2237999 w 8346699"/>
              <a:gd name="connsiteY274" fmla="*/ 2374900 h 3246967"/>
              <a:gd name="connsiteX275" fmla="*/ 2149099 w 8346699"/>
              <a:gd name="connsiteY275" fmla="*/ 2438400 h 3246967"/>
              <a:gd name="connsiteX276" fmla="*/ 2072899 w 8346699"/>
              <a:gd name="connsiteY276" fmla="*/ 2501900 h 3246967"/>
              <a:gd name="connsiteX277" fmla="*/ 1996699 w 8346699"/>
              <a:gd name="connsiteY277" fmla="*/ 2527300 h 3246967"/>
              <a:gd name="connsiteX278" fmla="*/ 1945899 w 8346699"/>
              <a:gd name="connsiteY278" fmla="*/ 2552700 h 3246967"/>
              <a:gd name="connsiteX279" fmla="*/ 1844299 w 8346699"/>
              <a:gd name="connsiteY279" fmla="*/ 2565400 h 3246967"/>
              <a:gd name="connsiteX280" fmla="*/ 1628399 w 8346699"/>
              <a:gd name="connsiteY280" fmla="*/ 2552700 h 3246967"/>
              <a:gd name="connsiteX281" fmla="*/ 1552199 w 8346699"/>
              <a:gd name="connsiteY281" fmla="*/ 2489200 h 3246967"/>
              <a:gd name="connsiteX282" fmla="*/ 1488699 w 8346699"/>
              <a:gd name="connsiteY282" fmla="*/ 2374900 h 3246967"/>
              <a:gd name="connsiteX283" fmla="*/ 1475999 w 8346699"/>
              <a:gd name="connsiteY283" fmla="*/ 2311400 h 3246967"/>
              <a:gd name="connsiteX284" fmla="*/ 1450599 w 8346699"/>
              <a:gd name="connsiteY284" fmla="*/ 2273300 h 3246967"/>
              <a:gd name="connsiteX285" fmla="*/ 1412499 w 8346699"/>
              <a:gd name="connsiteY285" fmla="*/ 2197100 h 3246967"/>
              <a:gd name="connsiteX286" fmla="*/ 1399799 w 8346699"/>
              <a:gd name="connsiteY286" fmla="*/ 2019300 h 3246967"/>
              <a:gd name="connsiteX287" fmla="*/ 1374399 w 8346699"/>
              <a:gd name="connsiteY287" fmla="*/ 1943100 h 3246967"/>
              <a:gd name="connsiteX288" fmla="*/ 1361699 w 8346699"/>
              <a:gd name="connsiteY288" fmla="*/ 1752600 h 3246967"/>
              <a:gd name="connsiteX289" fmla="*/ 1336299 w 8346699"/>
              <a:gd name="connsiteY289" fmla="*/ 1651000 h 3246967"/>
              <a:gd name="connsiteX290" fmla="*/ 1298199 w 8346699"/>
              <a:gd name="connsiteY290" fmla="*/ 1498600 h 3246967"/>
              <a:gd name="connsiteX291" fmla="*/ 1272799 w 8346699"/>
              <a:gd name="connsiteY291" fmla="*/ 1435100 h 3246967"/>
              <a:gd name="connsiteX292" fmla="*/ 1260099 w 8346699"/>
              <a:gd name="connsiteY292" fmla="*/ 1397000 h 3246967"/>
              <a:gd name="connsiteX293" fmla="*/ 1196599 w 8346699"/>
              <a:gd name="connsiteY293" fmla="*/ 1320800 h 3246967"/>
              <a:gd name="connsiteX294" fmla="*/ 1171199 w 8346699"/>
              <a:gd name="connsiteY294" fmla="*/ 1282700 h 3246967"/>
              <a:gd name="connsiteX295" fmla="*/ 1094999 w 8346699"/>
              <a:gd name="connsiteY295" fmla="*/ 1206500 h 3246967"/>
              <a:gd name="connsiteX296" fmla="*/ 1056899 w 8346699"/>
              <a:gd name="connsiteY296" fmla="*/ 1104900 h 3246967"/>
              <a:gd name="connsiteX297" fmla="*/ 1044199 w 8346699"/>
              <a:gd name="connsiteY297" fmla="*/ 1066800 h 3246967"/>
              <a:gd name="connsiteX298" fmla="*/ 1006099 w 8346699"/>
              <a:gd name="connsiteY298" fmla="*/ 1016000 h 3246967"/>
              <a:gd name="connsiteX299" fmla="*/ 980699 w 8346699"/>
              <a:gd name="connsiteY299" fmla="*/ 952500 h 3246967"/>
              <a:gd name="connsiteX300" fmla="*/ 942599 w 8346699"/>
              <a:gd name="connsiteY300" fmla="*/ 863600 h 3246967"/>
              <a:gd name="connsiteX301" fmla="*/ 904499 w 8346699"/>
              <a:gd name="connsiteY301" fmla="*/ 647700 h 3246967"/>
              <a:gd name="connsiteX302" fmla="*/ 891799 w 8346699"/>
              <a:gd name="connsiteY302" fmla="*/ 609600 h 3246967"/>
              <a:gd name="connsiteX303" fmla="*/ 828299 w 8346699"/>
              <a:gd name="connsiteY303" fmla="*/ 533400 h 3246967"/>
              <a:gd name="connsiteX304" fmla="*/ 815599 w 8346699"/>
              <a:gd name="connsiteY304" fmla="*/ 495300 h 3246967"/>
              <a:gd name="connsiteX305" fmla="*/ 726699 w 8346699"/>
              <a:gd name="connsiteY305" fmla="*/ 419100 h 3246967"/>
              <a:gd name="connsiteX306" fmla="*/ 650499 w 8346699"/>
              <a:gd name="connsiteY306" fmla="*/ 368300 h 3246967"/>
              <a:gd name="connsiteX307" fmla="*/ 574299 w 8346699"/>
              <a:gd name="connsiteY307" fmla="*/ 342900 h 3246967"/>
              <a:gd name="connsiteX308" fmla="*/ 536199 w 8346699"/>
              <a:gd name="connsiteY308" fmla="*/ 330200 h 3246967"/>
              <a:gd name="connsiteX309" fmla="*/ 447299 w 8346699"/>
              <a:gd name="connsiteY309" fmla="*/ 266700 h 3246967"/>
              <a:gd name="connsiteX310" fmla="*/ 396499 w 8346699"/>
              <a:gd name="connsiteY310" fmla="*/ 241300 h 3246967"/>
              <a:gd name="connsiteX311" fmla="*/ 358399 w 8346699"/>
              <a:gd name="connsiteY311" fmla="*/ 215900 h 3246967"/>
              <a:gd name="connsiteX312" fmla="*/ 307599 w 8346699"/>
              <a:gd name="connsiteY312" fmla="*/ 190500 h 3246967"/>
              <a:gd name="connsiteX313" fmla="*/ 218699 w 8346699"/>
              <a:gd name="connsiteY313" fmla="*/ 127000 h 3246967"/>
              <a:gd name="connsiteX314" fmla="*/ 180599 w 8346699"/>
              <a:gd name="connsiteY314" fmla="*/ 114300 h 3246967"/>
              <a:gd name="connsiteX315" fmla="*/ 129799 w 8346699"/>
              <a:gd name="connsiteY315" fmla="*/ 38100 h 3246967"/>
              <a:gd name="connsiteX316" fmla="*/ 2799 w 8346699"/>
              <a:gd name="connsiteY31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669799 w 8346699"/>
              <a:gd name="connsiteY29" fmla="*/ 3162300 h 3246967"/>
              <a:gd name="connsiteX30" fmla="*/ 2885699 w 8346699"/>
              <a:gd name="connsiteY30" fmla="*/ 3175000 h 3246967"/>
              <a:gd name="connsiteX31" fmla="*/ 3406399 w 8346699"/>
              <a:gd name="connsiteY31" fmla="*/ 3149600 h 3246967"/>
              <a:gd name="connsiteX32" fmla="*/ 3533399 w 8346699"/>
              <a:gd name="connsiteY32" fmla="*/ 3124200 h 3246967"/>
              <a:gd name="connsiteX33" fmla="*/ 3609599 w 8346699"/>
              <a:gd name="connsiteY33" fmla="*/ 3098800 h 3246967"/>
              <a:gd name="connsiteX34" fmla="*/ 4104899 w 8346699"/>
              <a:gd name="connsiteY34" fmla="*/ 3073400 h 3246967"/>
              <a:gd name="connsiteX35" fmla="*/ 4282699 w 8346699"/>
              <a:gd name="connsiteY35" fmla="*/ 3048000 h 3246967"/>
              <a:gd name="connsiteX36" fmla="*/ 4358899 w 8346699"/>
              <a:gd name="connsiteY36" fmla="*/ 3035300 h 3246967"/>
              <a:gd name="connsiteX37" fmla="*/ 4435099 w 8346699"/>
              <a:gd name="connsiteY37" fmla="*/ 3009900 h 3246967"/>
              <a:gd name="connsiteX38" fmla="*/ 5044699 w 8346699"/>
              <a:gd name="connsiteY38" fmla="*/ 3022600 h 3246967"/>
              <a:gd name="connsiteX39" fmla="*/ 5120899 w 8346699"/>
              <a:gd name="connsiteY39" fmla="*/ 3048000 h 3246967"/>
              <a:gd name="connsiteX40" fmla="*/ 5273299 w 8346699"/>
              <a:gd name="connsiteY40" fmla="*/ 3060700 h 3246967"/>
              <a:gd name="connsiteX41" fmla="*/ 5451099 w 8346699"/>
              <a:gd name="connsiteY41" fmla="*/ 3086100 h 3246967"/>
              <a:gd name="connsiteX42" fmla="*/ 5819399 w 8346699"/>
              <a:gd name="connsiteY42" fmla="*/ 3098800 h 3246967"/>
              <a:gd name="connsiteX43" fmla="*/ 6225799 w 8346699"/>
              <a:gd name="connsiteY43" fmla="*/ 3124200 h 3246967"/>
              <a:gd name="connsiteX44" fmla="*/ 6301999 w 8346699"/>
              <a:gd name="connsiteY44" fmla="*/ 3187700 h 3246967"/>
              <a:gd name="connsiteX45" fmla="*/ 6759199 w 8346699"/>
              <a:gd name="connsiteY45" fmla="*/ 3175000 h 3246967"/>
              <a:gd name="connsiteX46" fmla="*/ 6809999 w 8346699"/>
              <a:gd name="connsiteY46" fmla="*/ 3149600 h 3246967"/>
              <a:gd name="connsiteX47" fmla="*/ 6873499 w 8346699"/>
              <a:gd name="connsiteY47" fmla="*/ 3136900 h 3246967"/>
              <a:gd name="connsiteX48" fmla="*/ 6784599 w 8346699"/>
              <a:gd name="connsiteY48" fmla="*/ 3098800 h 3246967"/>
              <a:gd name="connsiteX49" fmla="*/ 6644899 w 8346699"/>
              <a:gd name="connsiteY49" fmla="*/ 3086100 h 3246967"/>
              <a:gd name="connsiteX50" fmla="*/ 6543299 w 8346699"/>
              <a:gd name="connsiteY50" fmla="*/ 3073400 h 3246967"/>
              <a:gd name="connsiteX51" fmla="*/ 6276599 w 8346699"/>
              <a:gd name="connsiteY51" fmla="*/ 3048000 h 3246967"/>
              <a:gd name="connsiteX52" fmla="*/ 6225799 w 8346699"/>
              <a:gd name="connsiteY52" fmla="*/ 3022600 h 3246967"/>
              <a:gd name="connsiteX53" fmla="*/ 6301999 w 8346699"/>
              <a:gd name="connsiteY53" fmla="*/ 2971800 h 3246967"/>
              <a:gd name="connsiteX54" fmla="*/ 6479799 w 8346699"/>
              <a:gd name="connsiteY54" fmla="*/ 2946400 h 3246967"/>
              <a:gd name="connsiteX55" fmla="*/ 6594099 w 8346699"/>
              <a:gd name="connsiteY55" fmla="*/ 2908300 h 3246967"/>
              <a:gd name="connsiteX56" fmla="*/ 6644899 w 8346699"/>
              <a:gd name="connsiteY56" fmla="*/ 2895600 h 3246967"/>
              <a:gd name="connsiteX57" fmla="*/ 5946399 w 8346699"/>
              <a:gd name="connsiteY57" fmla="*/ 2870200 h 3246967"/>
              <a:gd name="connsiteX58" fmla="*/ 5857499 w 8346699"/>
              <a:gd name="connsiteY58" fmla="*/ 2857500 h 3246967"/>
              <a:gd name="connsiteX59" fmla="*/ 5666999 w 8346699"/>
              <a:gd name="connsiteY59" fmla="*/ 2844800 h 3246967"/>
              <a:gd name="connsiteX60" fmla="*/ 5209799 w 8346699"/>
              <a:gd name="connsiteY60" fmla="*/ 2832100 h 3246967"/>
              <a:gd name="connsiteX61" fmla="*/ 5146299 w 8346699"/>
              <a:gd name="connsiteY61" fmla="*/ 2819400 h 3246967"/>
              <a:gd name="connsiteX62" fmla="*/ 5108199 w 8346699"/>
              <a:gd name="connsiteY62" fmla="*/ 2806700 h 3246967"/>
              <a:gd name="connsiteX63" fmla="*/ 4587499 w 8346699"/>
              <a:gd name="connsiteY63" fmla="*/ 2819400 h 3246967"/>
              <a:gd name="connsiteX64" fmla="*/ 4485899 w 8346699"/>
              <a:gd name="connsiteY64" fmla="*/ 2832100 h 3246967"/>
              <a:gd name="connsiteX65" fmla="*/ 4244599 w 8346699"/>
              <a:gd name="connsiteY65" fmla="*/ 2870200 h 3246967"/>
              <a:gd name="connsiteX66" fmla="*/ 4028699 w 8346699"/>
              <a:gd name="connsiteY66" fmla="*/ 2882900 h 3246967"/>
              <a:gd name="connsiteX67" fmla="*/ 3520699 w 8346699"/>
              <a:gd name="connsiteY67" fmla="*/ 2870200 h 3246967"/>
              <a:gd name="connsiteX68" fmla="*/ 3482599 w 8346699"/>
              <a:gd name="connsiteY68" fmla="*/ 2857500 h 3246967"/>
              <a:gd name="connsiteX69" fmla="*/ 3355599 w 8346699"/>
              <a:gd name="connsiteY69" fmla="*/ 2870200 h 3246967"/>
              <a:gd name="connsiteX70" fmla="*/ 3330199 w 8346699"/>
              <a:gd name="connsiteY70" fmla="*/ 2908300 h 3246967"/>
              <a:gd name="connsiteX71" fmla="*/ 3304799 w 8346699"/>
              <a:gd name="connsiteY71" fmla="*/ 2997200 h 3246967"/>
              <a:gd name="connsiteX72" fmla="*/ 3190499 w 8346699"/>
              <a:gd name="connsiteY72" fmla="*/ 3060700 h 3246967"/>
              <a:gd name="connsiteX73" fmla="*/ 3114299 w 8346699"/>
              <a:gd name="connsiteY73" fmla="*/ 3098800 h 3246967"/>
              <a:gd name="connsiteX74" fmla="*/ 3012699 w 8346699"/>
              <a:gd name="connsiteY74" fmla="*/ 3086100 h 3246967"/>
              <a:gd name="connsiteX75" fmla="*/ 3025399 w 8346699"/>
              <a:gd name="connsiteY75" fmla="*/ 3035300 h 3246967"/>
              <a:gd name="connsiteX76" fmla="*/ 3076199 w 8346699"/>
              <a:gd name="connsiteY76" fmla="*/ 3022600 h 3246967"/>
              <a:gd name="connsiteX77" fmla="*/ 3114299 w 8346699"/>
              <a:gd name="connsiteY77" fmla="*/ 2997200 h 3246967"/>
              <a:gd name="connsiteX78" fmla="*/ 3190499 w 8346699"/>
              <a:gd name="connsiteY78" fmla="*/ 2971800 h 3246967"/>
              <a:gd name="connsiteX79" fmla="*/ 3266699 w 8346699"/>
              <a:gd name="connsiteY79" fmla="*/ 2933700 h 3246967"/>
              <a:gd name="connsiteX80" fmla="*/ 3304799 w 8346699"/>
              <a:gd name="connsiteY80" fmla="*/ 2908300 h 3246967"/>
              <a:gd name="connsiteX81" fmla="*/ 3330199 w 8346699"/>
              <a:gd name="connsiteY81" fmla="*/ 2870200 h 3246967"/>
              <a:gd name="connsiteX82" fmla="*/ 3368299 w 8346699"/>
              <a:gd name="connsiteY82" fmla="*/ 2857500 h 3246967"/>
              <a:gd name="connsiteX83" fmla="*/ 3406399 w 8346699"/>
              <a:gd name="connsiteY83" fmla="*/ 2832100 h 3246967"/>
              <a:gd name="connsiteX84" fmla="*/ 3660399 w 8346699"/>
              <a:gd name="connsiteY84" fmla="*/ 2806700 h 3246967"/>
              <a:gd name="connsiteX85" fmla="*/ 3761999 w 8346699"/>
              <a:gd name="connsiteY85" fmla="*/ 2781300 h 3246967"/>
              <a:gd name="connsiteX86" fmla="*/ 3838199 w 8346699"/>
              <a:gd name="connsiteY86" fmla="*/ 2755900 h 3246967"/>
              <a:gd name="connsiteX87" fmla="*/ 3876299 w 8346699"/>
              <a:gd name="connsiteY87" fmla="*/ 2730500 h 3246967"/>
              <a:gd name="connsiteX88" fmla="*/ 3927099 w 8346699"/>
              <a:gd name="connsiteY88" fmla="*/ 2717800 h 3246967"/>
              <a:gd name="connsiteX89" fmla="*/ 3965199 w 8346699"/>
              <a:gd name="connsiteY89" fmla="*/ 2705100 h 3246967"/>
              <a:gd name="connsiteX90" fmla="*/ 3990599 w 8346699"/>
              <a:gd name="connsiteY90" fmla="*/ 2667000 h 3246967"/>
              <a:gd name="connsiteX91" fmla="*/ 3927099 w 8346699"/>
              <a:gd name="connsiteY91" fmla="*/ 2654300 h 3246967"/>
              <a:gd name="connsiteX92" fmla="*/ 3876299 w 8346699"/>
              <a:gd name="connsiteY92" fmla="*/ 2641600 h 3246967"/>
              <a:gd name="connsiteX93" fmla="*/ 3800099 w 8346699"/>
              <a:gd name="connsiteY93" fmla="*/ 2616200 h 3246967"/>
              <a:gd name="connsiteX94" fmla="*/ 3787399 w 8346699"/>
              <a:gd name="connsiteY94" fmla="*/ 2578100 h 3246967"/>
              <a:gd name="connsiteX95" fmla="*/ 3698499 w 8346699"/>
              <a:gd name="connsiteY95" fmla="*/ 2463800 h 3246967"/>
              <a:gd name="connsiteX96" fmla="*/ 3660399 w 8346699"/>
              <a:gd name="connsiteY96" fmla="*/ 2438400 h 3246967"/>
              <a:gd name="connsiteX97" fmla="*/ 3927099 w 8346699"/>
              <a:gd name="connsiteY97" fmla="*/ 2400300 h 3246967"/>
              <a:gd name="connsiteX98" fmla="*/ 4003299 w 8346699"/>
              <a:gd name="connsiteY98" fmla="*/ 2336800 h 3246967"/>
              <a:gd name="connsiteX99" fmla="*/ 4054099 w 8346699"/>
              <a:gd name="connsiteY99" fmla="*/ 2260600 h 3246967"/>
              <a:gd name="connsiteX100" fmla="*/ 4117599 w 8346699"/>
              <a:gd name="connsiteY100" fmla="*/ 2184400 h 3246967"/>
              <a:gd name="connsiteX101" fmla="*/ 4168399 w 8346699"/>
              <a:gd name="connsiteY101" fmla="*/ 2133600 h 3246967"/>
              <a:gd name="connsiteX102" fmla="*/ 4219199 w 8346699"/>
              <a:gd name="connsiteY102" fmla="*/ 2082800 h 3246967"/>
              <a:gd name="connsiteX103" fmla="*/ 4244599 w 8346699"/>
              <a:gd name="connsiteY103" fmla="*/ 2044700 h 3246967"/>
              <a:gd name="connsiteX104" fmla="*/ 4282699 w 8346699"/>
              <a:gd name="connsiteY104" fmla="*/ 2006600 h 3246967"/>
              <a:gd name="connsiteX105" fmla="*/ 4295399 w 8346699"/>
              <a:gd name="connsiteY105" fmla="*/ 1968500 h 3246967"/>
              <a:gd name="connsiteX106" fmla="*/ 4358899 w 8346699"/>
              <a:gd name="connsiteY106" fmla="*/ 1892300 h 3246967"/>
              <a:gd name="connsiteX107" fmla="*/ 4384299 w 8346699"/>
              <a:gd name="connsiteY107" fmla="*/ 1854200 h 3246967"/>
              <a:gd name="connsiteX108" fmla="*/ 4473199 w 8346699"/>
              <a:gd name="connsiteY108" fmla="*/ 1765300 h 3246967"/>
              <a:gd name="connsiteX109" fmla="*/ 4574799 w 8346699"/>
              <a:gd name="connsiteY109" fmla="*/ 1651000 h 3246967"/>
              <a:gd name="connsiteX110" fmla="*/ 4612899 w 8346699"/>
              <a:gd name="connsiteY110" fmla="*/ 1638300 h 3246967"/>
              <a:gd name="connsiteX111" fmla="*/ 4689099 w 8346699"/>
              <a:gd name="connsiteY111" fmla="*/ 1600200 h 3246967"/>
              <a:gd name="connsiteX112" fmla="*/ 4739899 w 8346699"/>
              <a:gd name="connsiteY112" fmla="*/ 1612900 h 3246967"/>
              <a:gd name="connsiteX113" fmla="*/ 4765299 w 8346699"/>
              <a:gd name="connsiteY113" fmla="*/ 1689100 h 3246967"/>
              <a:gd name="connsiteX114" fmla="*/ 4777999 w 8346699"/>
              <a:gd name="connsiteY114" fmla="*/ 1727200 h 3246967"/>
              <a:gd name="connsiteX115" fmla="*/ 4790699 w 8346699"/>
              <a:gd name="connsiteY115" fmla="*/ 1765300 h 3246967"/>
              <a:gd name="connsiteX116" fmla="*/ 4841499 w 8346699"/>
              <a:gd name="connsiteY116" fmla="*/ 1841500 h 3246967"/>
              <a:gd name="connsiteX117" fmla="*/ 4879599 w 8346699"/>
              <a:gd name="connsiteY117" fmla="*/ 1930400 h 3246967"/>
              <a:gd name="connsiteX118" fmla="*/ 4892299 w 8346699"/>
              <a:gd name="connsiteY118" fmla="*/ 1981200 h 3246967"/>
              <a:gd name="connsiteX119" fmla="*/ 4917699 w 8346699"/>
              <a:gd name="connsiteY119" fmla="*/ 2019300 h 3246967"/>
              <a:gd name="connsiteX120" fmla="*/ 4930399 w 8346699"/>
              <a:gd name="connsiteY120" fmla="*/ 2057400 h 3246967"/>
              <a:gd name="connsiteX121" fmla="*/ 4955799 w 8346699"/>
              <a:gd name="connsiteY121" fmla="*/ 2108200 h 3246967"/>
              <a:gd name="connsiteX122" fmla="*/ 4981199 w 8346699"/>
              <a:gd name="connsiteY122" fmla="*/ 2146300 h 3246967"/>
              <a:gd name="connsiteX123" fmla="*/ 5070099 w 8346699"/>
              <a:gd name="connsiteY123" fmla="*/ 2171700 h 3246967"/>
              <a:gd name="connsiteX124" fmla="*/ 5120899 w 8346699"/>
              <a:gd name="connsiteY124" fmla="*/ 2197100 h 3246967"/>
              <a:gd name="connsiteX125" fmla="*/ 5158999 w 8346699"/>
              <a:gd name="connsiteY125" fmla="*/ 2413000 h 3246967"/>
              <a:gd name="connsiteX126" fmla="*/ 5209799 w 8346699"/>
              <a:gd name="connsiteY126" fmla="*/ 2489200 h 3246967"/>
              <a:gd name="connsiteX127" fmla="*/ 5336799 w 8346699"/>
              <a:gd name="connsiteY127" fmla="*/ 2514600 h 3246967"/>
              <a:gd name="connsiteX128" fmla="*/ 5628899 w 8346699"/>
              <a:gd name="connsiteY128" fmla="*/ 2527300 h 3246967"/>
              <a:gd name="connsiteX129" fmla="*/ 5705099 w 8346699"/>
              <a:gd name="connsiteY129" fmla="*/ 2552700 h 3246967"/>
              <a:gd name="connsiteX130" fmla="*/ 5717799 w 8346699"/>
              <a:gd name="connsiteY130" fmla="*/ 2590800 h 3246967"/>
              <a:gd name="connsiteX131" fmla="*/ 5781299 w 8346699"/>
              <a:gd name="connsiteY131" fmla="*/ 2616200 h 3246967"/>
              <a:gd name="connsiteX132" fmla="*/ 5908299 w 8346699"/>
              <a:gd name="connsiteY132" fmla="*/ 2641600 h 3246967"/>
              <a:gd name="connsiteX133" fmla="*/ 6543299 w 8346699"/>
              <a:gd name="connsiteY133" fmla="*/ 2628900 h 3246967"/>
              <a:gd name="connsiteX134" fmla="*/ 6682999 w 8346699"/>
              <a:gd name="connsiteY134" fmla="*/ 2603500 h 3246967"/>
              <a:gd name="connsiteX135" fmla="*/ 6771899 w 8346699"/>
              <a:gd name="connsiteY135" fmla="*/ 2590800 h 3246967"/>
              <a:gd name="connsiteX136" fmla="*/ 6835399 w 8346699"/>
              <a:gd name="connsiteY136" fmla="*/ 2603500 h 3246967"/>
              <a:gd name="connsiteX137" fmla="*/ 6809999 w 8346699"/>
              <a:gd name="connsiteY137" fmla="*/ 2641600 h 3246967"/>
              <a:gd name="connsiteX138" fmla="*/ 6771899 w 8346699"/>
              <a:gd name="connsiteY138" fmla="*/ 2654300 h 3246967"/>
              <a:gd name="connsiteX139" fmla="*/ 7051299 w 8346699"/>
              <a:gd name="connsiteY139" fmla="*/ 2641600 h 3246967"/>
              <a:gd name="connsiteX140" fmla="*/ 7076699 w 8346699"/>
              <a:gd name="connsiteY140" fmla="*/ 2603500 h 3246967"/>
              <a:gd name="connsiteX141" fmla="*/ 7114799 w 8346699"/>
              <a:gd name="connsiteY141" fmla="*/ 2578100 h 3246967"/>
              <a:gd name="connsiteX142" fmla="*/ 7127499 w 8346699"/>
              <a:gd name="connsiteY142" fmla="*/ 2540000 h 3246967"/>
              <a:gd name="connsiteX143" fmla="*/ 7216399 w 8346699"/>
              <a:gd name="connsiteY143" fmla="*/ 2425700 h 3246967"/>
              <a:gd name="connsiteX144" fmla="*/ 7254499 w 8346699"/>
              <a:gd name="connsiteY144" fmla="*/ 2349500 h 3246967"/>
              <a:gd name="connsiteX145" fmla="*/ 7343399 w 8346699"/>
              <a:gd name="connsiteY145" fmla="*/ 2286000 h 3246967"/>
              <a:gd name="connsiteX146" fmla="*/ 7394199 w 8346699"/>
              <a:gd name="connsiteY146" fmla="*/ 2247900 h 3246967"/>
              <a:gd name="connsiteX147" fmla="*/ 7470399 w 8346699"/>
              <a:gd name="connsiteY147" fmla="*/ 2184400 h 3246967"/>
              <a:gd name="connsiteX148" fmla="*/ 7508499 w 8346699"/>
              <a:gd name="connsiteY148" fmla="*/ 2171700 h 3246967"/>
              <a:gd name="connsiteX149" fmla="*/ 7610099 w 8346699"/>
              <a:gd name="connsiteY149" fmla="*/ 2133600 h 3246967"/>
              <a:gd name="connsiteX150" fmla="*/ 7635499 w 8346699"/>
              <a:gd name="connsiteY150" fmla="*/ 2095500 h 3246967"/>
              <a:gd name="connsiteX151" fmla="*/ 7686299 w 8346699"/>
              <a:gd name="connsiteY151" fmla="*/ 2082800 h 3246967"/>
              <a:gd name="connsiteX152" fmla="*/ 7724399 w 8346699"/>
              <a:gd name="connsiteY152" fmla="*/ 2057400 h 3246967"/>
              <a:gd name="connsiteX153" fmla="*/ 7762499 w 8346699"/>
              <a:gd name="connsiteY153" fmla="*/ 2044700 h 3246967"/>
              <a:gd name="connsiteX154" fmla="*/ 7800599 w 8346699"/>
              <a:gd name="connsiteY154" fmla="*/ 2019300 h 3246967"/>
              <a:gd name="connsiteX155" fmla="*/ 7838699 w 8346699"/>
              <a:gd name="connsiteY155" fmla="*/ 1981200 h 3246967"/>
              <a:gd name="connsiteX156" fmla="*/ 7940299 w 8346699"/>
              <a:gd name="connsiteY156" fmla="*/ 1943100 h 3246967"/>
              <a:gd name="connsiteX157" fmla="*/ 7978399 w 8346699"/>
              <a:gd name="connsiteY157" fmla="*/ 1905000 h 3246967"/>
              <a:gd name="connsiteX158" fmla="*/ 8079999 w 8346699"/>
              <a:gd name="connsiteY158" fmla="*/ 1854200 h 3246967"/>
              <a:gd name="connsiteX159" fmla="*/ 8105399 w 8346699"/>
              <a:gd name="connsiteY159" fmla="*/ 1816100 h 3246967"/>
              <a:gd name="connsiteX160" fmla="*/ 8156199 w 8346699"/>
              <a:gd name="connsiteY160" fmla="*/ 1803400 h 3246967"/>
              <a:gd name="connsiteX161" fmla="*/ 8346699 w 8346699"/>
              <a:gd name="connsiteY161" fmla="*/ 1765300 h 3246967"/>
              <a:gd name="connsiteX162" fmla="*/ 8283199 w 8346699"/>
              <a:gd name="connsiteY162" fmla="*/ 1752600 h 3246967"/>
              <a:gd name="connsiteX163" fmla="*/ 8245099 w 8346699"/>
              <a:gd name="connsiteY163" fmla="*/ 1739900 h 3246967"/>
              <a:gd name="connsiteX164" fmla="*/ 8156199 w 8346699"/>
              <a:gd name="connsiteY164" fmla="*/ 1727200 h 3246967"/>
              <a:gd name="connsiteX165" fmla="*/ 8079999 w 8346699"/>
              <a:gd name="connsiteY165" fmla="*/ 1714500 h 3246967"/>
              <a:gd name="connsiteX166" fmla="*/ 7889499 w 8346699"/>
              <a:gd name="connsiteY166" fmla="*/ 1727200 h 3246967"/>
              <a:gd name="connsiteX167" fmla="*/ 7851399 w 8346699"/>
              <a:gd name="connsiteY167" fmla="*/ 1752600 h 3246967"/>
              <a:gd name="connsiteX168" fmla="*/ 7813299 w 8346699"/>
              <a:gd name="connsiteY168" fmla="*/ 1765300 h 3246967"/>
              <a:gd name="connsiteX169" fmla="*/ 7737099 w 8346699"/>
              <a:gd name="connsiteY169" fmla="*/ 1803400 h 3246967"/>
              <a:gd name="connsiteX170" fmla="*/ 7622799 w 8346699"/>
              <a:gd name="connsiteY170" fmla="*/ 1905000 h 3246967"/>
              <a:gd name="connsiteX171" fmla="*/ 7521199 w 8346699"/>
              <a:gd name="connsiteY171" fmla="*/ 2057400 h 3246967"/>
              <a:gd name="connsiteX172" fmla="*/ 7495799 w 8346699"/>
              <a:gd name="connsiteY172" fmla="*/ 2095500 h 3246967"/>
              <a:gd name="connsiteX173" fmla="*/ 7406899 w 8346699"/>
              <a:gd name="connsiteY173" fmla="*/ 2171700 h 3246967"/>
              <a:gd name="connsiteX174" fmla="*/ 7368799 w 8346699"/>
              <a:gd name="connsiteY174" fmla="*/ 2197100 h 3246967"/>
              <a:gd name="connsiteX175" fmla="*/ 7292599 w 8346699"/>
              <a:gd name="connsiteY175" fmla="*/ 2247900 h 3246967"/>
              <a:gd name="connsiteX176" fmla="*/ 7216399 w 8346699"/>
              <a:gd name="connsiteY176" fmla="*/ 2324100 h 3246967"/>
              <a:gd name="connsiteX177" fmla="*/ 7178299 w 8346699"/>
              <a:gd name="connsiteY177" fmla="*/ 2362200 h 3246967"/>
              <a:gd name="connsiteX178" fmla="*/ 7140199 w 8346699"/>
              <a:gd name="connsiteY178" fmla="*/ 2413000 h 3246967"/>
              <a:gd name="connsiteX179" fmla="*/ 7051299 w 8346699"/>
              <a:gd name="connsiteY179" fmla="*/ 2527300 h 3246967"/>
              <a:gd name="connsiteX180" fmla="*/ 7000499 w 8346699"/>
              <a:gd name="connsiteY180" fmla="*/ 2540000 h 3246967"/>
              <a:gd name="connsiteX181" fmla="*/ 6619499 w 8346699"/>
              <a:gd name="connsiteY181" fmla="*/ 2552700 h 3246967"/>
              <a:gd name="connsiteX182" fmla="*/ 6568699 w 8346699"/>
              <a:gd name="connsiteY182" fmla="*/ 2540000 h 3246967"/>
              <a:gd name="connsiteX183" fmla="*/ 6301999 w 8346699"/>
              <a:gd name="connsiteY183" fmla="*/ 2514600 h 3246967"/>
              <a:gd name="connsiteX184" fmla="*/ 6225799 w 8346699"/>
              <a:gd name="connsiteY184" fmla="*/ 2501900 h 3246967"/>
              <a:gd name="connsiteX185" fmla="*/ 6149599 w 8346699"/>
              <a:gd name="connsiteY185" fmla="*/ 2476500 h 3246967"/>
              <a:gd name="connsiteX186" fmla="*/ 6022599 w 8346699"/>
              <a:gd name="connsiteY186" fmla="*/ 2438400 h 3246967"/>
              <a:gd name="connsiteX187" fmla="*/ 5984499 w 8346699"/>
              <a:gd name="connsiteY187" fmla="*/ 2413000 h 3246967"/>
              <a:gd name="connsiteX188" fmla="*/ 5933699 w 8346699"/>
              <a:gd name="connsiteY188" fmla="*/ 2400300 h 3246967"/>
              <a:gd name="connsiteX189" fmla="*/ 5832099 w 8346699"/>
              <a:gd name="connsiteY189" fmla="*/ 2349500 h 3246967"/>
              <a:gd name="connsiteX190" fmla="*/ 5806699 w 8346699"/>
              <a:gd name="connsiteY190" fmla="*/ 2311400 h 3246967"/>
              <a:gd name="connsiteX191" fmla="*/ 5768599 w 8346699"/>
              <a:gd name="connsiteY191" fmla="*/ 2273300 h 3246967"/>
              <a:gd name="connsiteX192" fmla="*/ 5755899 w 8346699"/>
              <a:gd name="connsiteY192" fmla="*/ 2235200 h 3246967"/>
              <a:gd name="connsiteX193" fmla="*/ 5692399 w 8346699"/>
              <a:gd name="connsiteY193" fmla="*/ 2171700 h 3246967"/>
              <a:gd name="connsiteX194" fmla="*/ 5641599 w 8346699"/>
              <a:gd name="connsiteY194" fmla="*/ 2095500 h 3246967"/>
              <a:gd name="connsiteX195" fmla="*/ 5616199 w 8346699"/>
              <a:gd name="connsiteY195" fmla="*/ 2057400 h 3246967"/>
              <a:gd name="connsiteX196" fmla="*/ 5387599 w 8346699"/>
              <a:gd name="connsiteY196" fmla="*/ 2044700 h 3246967"/>
              <a:gd name="connsiteX197" fmla="*/ 5324099 w 8346699"/>
              <a:gd name="connsiteY197" fmla="*/ 2019300 h 3246967"/>
              <a:gd name="connsiteX198" fmla="*/ 5235199 w 8346699"/>
              <a:gd name="connsiteY198" fmla="*/ 2006600 h 3246967"/>
              <a:gd name="connsiteX199" fmla="*/ 5158999 w 8346699"/>
              <a:gd name="connsiteY199" fmla="*/ 1943100 h 3246967"/>
              <a:gd name="connsiteX200" fmla="*/ 5120899 w 8346699"/>
              <a:gd name="connsiteY200" fmla="*/ 1917700 h 3246967"/>
              <a:gd name="connsiteX201" fmla="*/ 5095499 w 8346699"/>
              <a:gd name="connsiteY201" fmla="*/ 1866900 h 3246967"/>
              <a:gd name="connsiteX202" fmla="*/ 5082799 w 8346699"/>
              <a:gd name="connsiteY202" fmla="*/ 1816100 h 3246967"/>
              <a:gd name="connsiteX203" fmla="*/ 5057399 w 8346699"/>
              <a:gd name="connsiteY203" fmla="*/ 1752600 h 3246967"/>
              <a:gd name="connsiteX204" fmla="*/ 5044699 w 8346699"/>
              <a:gd name="connsiteY204" fmla="*/ 1511300 h 3246967"/>
              <a:gd name="connsiteX205" fmla="*/ 5031999 w 8346699"/>
              <a:gd name="connsiteY205" fmla="*/ 1422400 h 3246967"/>
              <a:gd name="connsiteX206" fmla="*/ 5019299 w 8346699"/>
              <a:gd name="connsiteY206" fmla="*/ 1270000 h 3246967"/>
              <a:gd name="connsiteX207" fmla="*/ 4993899 w 8346699"/>
              <a:gd name="connsiteY207" fmla="*/ 1104900 h 3246967"/>
              <a:gd name="connsiteX208" fmla="*/ 4930399 w 8346699"/>
              <a:gd name="connsiteY208" fmla="*/ 1028700 h 3246967"/>
              <a:gd name="connsiteX209" fmla="*/ 4841499 w 8346699"/>
              <a:gd name="connsiteY209" fmla="*/ 927100 h 3246967"/>
              <a:gd name="connsiteX210" fmla="*/ 4790699 w 8346699"/>
              <a:gd name="connsiteY210" fmla="*/ 876300 h 3246967"/>
              <a:gd name="connsiteX211" fmla="*/ 4765299 w 8346699"/>
              <a:gd name="connsiteY211" fmla="*/ 838200 h 3246967"/>
              <a:gd name="connsiteX212" fmla="*/ 4638299 w 8346699"/>
              <a:gd name="connsiteY212" fmla="*/ 800100 h 3246967"/>
              <a:gd name="connsiteX213" fmla="*/ 4511299 w 8346699"/>
              <a:gd name="connsiteY213" fmla="*/ 812800 h 3246967"/>
              <a:gd name="connsiteX214" fmla="*/ 4473199 w 8346699"/>
              <a:gd name="connsiteY214" fmla="*/ 825500 h 3246967"/>
              <a:gd name="connsiteX215" fmla="*/ 4409699 w 8346699"/>
              <a:gd name="connsiteY215" fmla="*/ 901700 h 3246967"/>
              <a:gd name="connsiteX216" fmla="*/ 4396999 w 8346699"/>
              <a:gd name="connsiteY216" fmla="*/ 939800 h 3246967"/>
              <a:gd name="connsiteX217" fmla="*/ 4371599 w 8346699"/>
              <a:gd name="connsiteY217" fmla="*/ 977900 h 3246967"/>
              <a:gd name="connsiteX218" fmla="*/ 4320799 w 8346699"/>
              <a:gd name="connsiteY218" fmla="*/ 1092200 h 3246967"/>
              <a:gd name="connsiteX219" fmla="*/ 4308099 w 8346699"/>
              <a:gd name="connsiteY219" fmla="*/ 1155700 h 3246967"/>
              <a:gd name="connsiteX220" fmla="*/ 4282699 w 8346699"/>
              <a:gd name="connsiteY220" fmla="*/ 1308100 h 3246967"/>
              <a:gd name="connsiteX221" fmla="*/ 4269999 w 8346699"/>
              <a:gd name="connsiteY221" fmla="*/ 1346200 h 3246967"/>
              <a:gd name="connsiteX222" fmla="*/ 4244599 w 8346699"/>
              <a:gd name="connsiteY222" fmla="*/ 1384300 h 3246967"/>
              <a:gd name="connsiteX223" fmla="*/ 4231899 w 8346699"/>
              <a:gd name="connsiteY223" fmla="*/ 1447800 h 3246967"/>
              <a:gd name="connsiteX224" fmla="*/ 4219199 w 8346699"/>
              <a:gd name="connsiteY224" fmla="*/ 1524000 h 3246967"/>
              <a:gd name="connsiteX225" fmla="*/ 4193799 w 8346699"/>
              <a:gd name="connsiteY225" fmla="*/ 1600200 h 3246967"/>
              <a:gd name="connsiteX226" fmla="*/ 4181099 w 8346699"/>
              <a:gd name="connsiteY226" fmla="*/ 1651000 h 3246967"/>
              <a:gd name="connsiteX227" fmla="*/ 4155699 w 8346699"/>
              <a:gd name="connsiteY227" fmla="*/ 1816100 h 3246967"/>
              <a:gd name="connsiteX228" fmla="*/ 4142999 w 8346699"/>
              <a:gd name="connsiteY228" fmla="*/ 1854200 h 3246967"/>
              <a:gd name="connsiteX229" fmla="*/ 4130299 w 8346699"/>
              <a:gd name="connsiteY229" fmla="*/ 1905000 h 3246967"/>
              <a:gd name="connsiteX230" fmla="*/ 4104899 w 8346699"/>
              <a:gd name="connsiteY230" fmla="*/ 2070100 h 3246967"/>
              <a:gd name="connsiteX231" fmla="*/ 4092199 w 8346699"/>
              <a:gd name="connsiteY231" fmla="*/ 2108200 h 3246967"/>
              <a:gd name="connsiteX232" fmla="*/ 4015999 w 8346699"/>
              <a:gd name="connsiteY232" fmla="*/ 2184400 h 3246967"/>
              <a:gd name="connsiteX233" fmla="*/ 3939799 w 8346699"/>
              <a:gd name="connsiteY233" fmla="*/ 2235200 h 3246967"/>
              <a:gd name="connsiteX234" fmla="*/ 3901699 w 8346699"/>
              <a:gd name="connsiteY234" fmla="*/ 2197100 h 3246967"/>
              <a:gd name="connsiteX235" fmla="*/ 3838199 w 8346699"/>
              <a:gd name="connsiteY235" fmla="*/ 2108200 h 3246967"/>
              <a:gd name="connsiteX236" fmla="*/ 3800099 w 8346699"/>
              <a:gd name="connsiteY236" fmla="*/ 2006600 h 3246967"/>
              <a:gd name="connsiteX237" fmla="*/ 3787399 w 8346699"/>
              <a:gd name="connsiteY237" fmla="*/ 1955800 h 3246967"/>
              <a:gd name="connsiteX238" fmla="*/ 3749299 w 8346699"/>
              <a:gd name="connsiteY238" fmla="*/ 1917700 h 3246967"/>
              <a:gd name="connsiteX239" fmla="*/ 3685799 w 8346699"/>
              <a:gd name="connsiteY239" fmla="*/ 1841500 h 3246967"/>
              <a:gd name="connsiteX240" fmla="*/ 3673099 w 8346699"/>
              <a:gd name="connsiteY240" fmla="*/ 1803400 h 3246967"/>
              <a:gd name="connsiteX241" fmla="*/ 3634999 w 8346699"/>
              <a:gd name="connsiteY241" fmla="*/ 1790700 h 3246967"/>
              <a:gd name="connsiteX242" fmla="*/ 3596899 w 8346699"/>
              <a:gd name="connsiteY242" fmla="*/ 1752600 h 3246967"/>
              <a:gd name="connsiteX243" fmla="*/ 3546099 w 8346699"/>
              <a:gd name="connsiteY243" fmla="*/ 1676400 h 3246967"/>
              <a:gd name="connsiteX244" fmla="*/ 3533399 w 8346699"/>
              <a:gd name="connsiteY244" fmla="*/ 1638300 h 3246967"/>
              <a:gd name="connsiteX245" fmla="*/ 3495299 w 8346699"/>
              <a:gd name="connsiteY245" fmla="*/ 1587500 h 3246967"/>
              <a:gd name="connsiteX246" fmla="*/ 3457199 w 8346699"/>
              <a:gd name="connsiteY246" fmla="*/ 1485900 h 3246967"/>
              <a:gd name="connsiteX247" fmla="*/ 3419099 w 8346699"/>
              <a:gd name="connsiteY247" fmla="*/ 1422400 h 3246967"/>
              <a:gd name="connsiteX248" fmla="*/ 3380999 w 8346699"/>
              <a:gd name="connsiteY248" fmla="*/ 1320800 h 3246967"/>
              <a:gd name="connsiteX249" fmla="*/ 3317499 w 8346699"/>
              <a:gd name="connsiteY249" fmla="*/ 1193800 h 3246967"/>
              <a:gd name="connsiteX250" fmla="*/ 3203199 w 8346699"/>
              <a:gd name="connsiteY250" fmla="*/ 1143000 h 3246967"/>
              <a:gd name="connsiteX251" fmla="*/ 3165099 w 8346699"/>
              <a:gd name="connsiteY251" fmla="*/ 1130300 h 3246967"/>
              <a:gd name="connsiteX252" fmla="*/ 3012699 w 8346699"/>
              <a:gd name="connsiteY252" fmla="*/ 1168400 h 3246967"/>
              <a:gd name="connsiteX253" fmla="*/ 2974599 w 8346699"/>
              <a:gd name="connsiteY253" fmla="*/ 1193800 h 3246967"/>
              <a:gd name="connsiteX254" fmla="*/ 2923799 w 8346699"/>
              <a:gd name="connsiteY254" fmla="*/ 1219200 h 3246967"/>
              <a:gd name="connsiteX255" fmla="*/ 2885699 w 8346699"/>
              <a:gd name="connsiteY255" fmla="*/ 1244600 h 3246967"/>
              <a:gd name="connsiteX256" fmla="*/ 2834899 w 8346699"/>
              <a:gd name="connsiteY256" fmla="*/ 1257300 h 3246967"/>
              <a:gd name="connsiteX257" fmla="*/ 2796799 w 8346699"/>
              <a:gd name="connsiteY257" fmla="*/ 1308100 h 3246967"/>
              <a:gd name="connsiteX258" fmla="*/ 2758699 w 8346699"/>
              <a:gd name="connsiteY258" fmla="*/ 1320800 h 3246967"/>
              <a:gd name="connsiteX259" fmla="*/ 2733299 w 8346699"/>
              <a:gd name="connsiteY259" fmla="*/ 1358900 h 3246967"/>
              <a:gd name="connsiteX260" fmla="*/ 2657099 w 8346699"/>
              <a:gd name="connsiteY260" fmla="*/ 1435100 h 3246967"/>
              <a:gd name="connsiteX261" fmla="*/ 2631699 w 8346699"/>
              <a:gd name="connsiteY261" fmla="*/ 1498600 h 3246967"/>
              <a:gd name="connsiteX262" fmla="*/ 2618999 w 8346699"/>
              <a:gd name="connsiteY262" fmla="*/ 1562100 h 3246967"/>
              <a:gd name="connsiteX263" fmla="*/ 2580899 w 8346699"/>
              <a:gd name="connsiteY263" fmla="*/ 1612900 h 3246967"/>
              <a:gd name="connsiteX264" fmla="*/ 2542799 w 8346699"/>
              <a:gd name="connsiteY264" fmla="*/ 1689100 h 3246967"/>
              <a:gd name="connsiteX265" fmla="*/ 2517399 w 8346699"/>
              <a:gd name="connsiteY265" fmla="*/ 1828800 h 3246967"/>
              <a:gd name="connsiteX266" fmla="*/ 2504699 w 8346699"/>
              <a:gd name="connsiteY266" fmla="*/ 1866900 h 3246967"/>
              <a:gd name="connsiteX267" fmla="*/ 2491999 w 8346699"/>
              <a:gd name="connsiteY267" fmla="*/ 1943100 h 3246967"/>
              <a:gd name="connsiteX268" fmla="*/ 2466599 w 8346699"/>
              <a:gd name="connsiteY268" fmla="*/ 1981200 h 3246967"/>
              <a:gd name="connsiteX269" fmla="*/ 2441199 w 8346699"/>
              <a:gd name="connsiteY269" fmla="*/ 2057400 h 3246967"/>
              <a:gd name="connsiteX270" fmla="*/ 2390399 w 8346699"/>
              <a:gd name="connsiteY270" fmla="*/ 2146300 h 3246967"/>
              <a:gd name="connsiteX271" fmla="*/ 2352299 w 8346699"/>
              <a:gd name="connsiteY271" fmla="*/ 2222500 h 3246967"/>
              <a:gd name="connsiteX272" fmla="*/ 2326899 w 8346699"/>
              <a:gd name="connsiteY272" fmla="*/ 2273300 h 3246967"/>
              <a:gd name="connsiteX273" fmla="*/ 2250699 w 8346699"/>
              <a:gd name="connsiteY273" fmla="*/ 2336800 h 3246967"/>
              <a:gd name="connsiteX274" fmla="*/ 2237999 w 8346699"/>
              <a:gd name="connsiteY274" fmla="*/ 2374900 h 3246967"/>
              <a:gd name="connsiteX275" fmla="*/ 2149099 w 8346699"/>
              <a:gd name="connsiteY275" fmla="*/ 2438400 h 3246967"/>
              <a:gd name="connsiteX276" fmla="*/ 2072899 w 8346699"/>
              <a:gd name="connsiteY276" fmla="*/ 2501900 h 3246967"/>
              <a:gd name="connsiteX277" fmla="*/ 1996699 w 8346699"/>
              <a:gd name="connsiteY277" fmla="*/ 2527300 h 3246967"/>
              <a:gd name="connsiteX278" fmla="*/ 1945899 w 8346699"/>
              <a:gd name="connsiteY278" fmla="*/ 2552700 h 3246967"/>
              <a:gd name="connsiteX279" fmla="*/ 1844299 w 8346699"/>
              <a:gd name="connsiteY279" fmla="*/ 2565400 h 3246967"/>
              <a:gd name="connsiteX280" fmla="*/ 1628399 w 8346699"/>
              <a:gd name="connsiteY280" fmla="*/ 2552700 h 3246967"/>
              <a:gd name="connsiteX281" fmla="*/ 1552199 w 8346699"/>
              <a:gd name="connsiteY281" fmla="*/ 2489200 h 3246967"/>
              <a:gd name="connsiteX282" fmla="*/ 1488699 w 8346699"/>
              <a:gd name="connsiteY282" fmla="*/ 2374900 h 3246967"/>
              <a:gd name="connsiteX283" fmla="*/ 1475999 w 8346699"/>
              <a:gd name="connsiteY283" fmla="*/ 2311400 h 3246967"/>
              <a:gd name="connsiteX284" fmla="*/ 1450599 w 8346699"/>
              <a:gd name="connsiteY284" fmla="*/ 2273300 h 3246967"/>
              <a:gd name="connsiteX285" fmla="*/ 1412499 w 8346699"/>
              <a:gd name="connsiteY285" fmla="*/ 2197100 h 3246967"/>
              <a:gd name="connsiteX286" fmla="*/ 1399799 w 8346699"/>
              <a:gd name="connsiteY286" fmla="*/ 2019300 h 3246967"/>
              <a:gd name="connsiteX287" fmla="*/ 1374399 w 8346699"/>
              <a:gd name="connsiteY287" fmla="*/ 1943100 h 3246967"/>
              <a:gd name="connsiteX288" fmla="*/ 1361699 w 8346699"/>
              <a:gd name="connsiteY288" fmla="*/ 1752600 h 3246967"/>
              <a:gd name="connsiteX289" fmla="*/ 1336299 w 8346699"/>
              <a:gd name="connsiteY289" fmla="*/ 1651000 h 3246967"/>
              <a:gd name="connsiteX290" fmla="*/ 1298199 w 8346699"/>
              <a:gd name="connsiteY290" fmla="*/ 1498600 h 3246967"/>
              <a:gd name="connsiteX291" fmla="*/ 1272799 w 8346699"/>
              <a:gd name="connsiteY291" fmla="*/ 1435100 h 3246967"/>
              <a:gd name="connsiteX292" fmla="*/ 1260099 w 8346699"/>
              <a:gd name="connsiteY292" fmla="*/ 1397000 h 3246967"/>
              <a:gd name="connsiteX293" fmla="*/ 1196599 w 8346699"/>
              <a:gd name="connsiteY293" fmla="*/ 1320800 h 3246967"/>
              <a:gd name="connsiteX294" fmla="*/ 1171199 w 8346699"/>
              <a:gd name="connsiteY294" fmla="*/ 1282700 h 3246967"/>
              <a:gd name="connsiteX295" fmla="*/ 1094999 w 8346699"/>
              <a:gd name="connsiteY295" fmla="*/ 1206500 h 3246967"/>
              <a:gd name="connsiteX296" fmla="*/ 1056899 w 8346699"/>
              <a:gd name="connsiteY296" fmla="*/ 1104900 h 3246967"/>
              <a:gd name="connsiteX297" fmla="*/ 1044199 w 8346699"/>
              <a:gd name="connsiteY297" fmla="*/ 1066800 h 3246967"/>
              <a:gd name="connsiteX298" fmla="*/ 1006099 w 8346699"/>
              <a:gd name="connsiteY298" fmla="*/ 1016000 h 3246967"/>
              <a:gd name="connsiteX299" fmla="*/ 980699 w 8346699"/>
              <a:gd name="connsiteY299" fmla="*/ 952500 h 3246967"/>
              <a:gd name="connsiteX300" fmla="*/ 942599 w 8346699"/>
              <a:gd name="connsiteY300" fmla="*/ 863600 h 3246967"/>
              <a:gd name="connsiteX301" fmla="*/ 904499 w 8346699"/>
              <a:gd name="connsiteY301" fmla="*/ 647700 h 3246967"/>
              <a:gd name="connsiteX302" fmla="*/ 891799 w 8346699"/>
              <a:gd name="connsiteY302" fmla="*/ 609600 h 3246967"/>
              <a:gd name="connsiteX303" fmla="*/ 828299 w 8346699"/>
              <a:gd name="connsiteY303" fmla="*/ 533400 h 3246967"/>
              <a:gd name="connsiteX304" fmla="*/ 815599 w 8346699"/>
              <a:gd name="connsiteY304" fmla="*/ 495300 h 3246967"/>
              <a:gd name="connsiteX305" fmla="*/ 726699 w 8346699"/>
              <a:gd name="connsiteY305" fmla="*/ 419100 h 3246967"/>
              <a:gd name="connsiteX306" fmla="*/ 650499 w 8346699"/>
              <a:gd name="connsiteY306" fmla="*/ 368300 h 3246967"/>
              <a:gd name="connsiteX307" fmla="*/ 574299 w 8346699"/>
              <a:gd name="connsiteY307" fmla="*/ 342900 h 3246967"/>
              <a:gd name="connsiteX308" fmla="*/ 536199 w 8346699"/>
              <a:gd name="connsiteY308" fmla="*/ 330200 h 3246967"/>
              <a:gd name="connsiteX309" fmla="*/ 447299 w 8346699"/>
              <a:gd name="connsiteY309" fmla="*/ 266700 h 3246967"/>
              <a:gd name="connsiteX310" fmla="*/ 396499 w 8346699"/>
              <a:gd name="connsiteY310" fmla="*/ 241300 h 3246967"/>
              <a:gd name="connsiteX311" fmla="*/ 358399 w 8346699"/>
              <a:gd name="connsiteY311" fmla="*/ 215900 h 3246967"/>
              <a:gd name="connsiteX312" fmla="*/ 307599 w 8346699"/>
              <a:gd name="connsiteY312" fmla="*/ 190500 h 3246967"/>
              <a:gd name="connsiteX313" fmla="*/ 218699 w 8346699"/>
              <a:gd name="connsiteY313" fmla="*/ 127000 h 3246967"/>
              <a:gd name="connsiteX314" fmla="*/ 180599 w 8346699"/>
              <a:gd name="connsiteY314" fmla="*/ 114300 h 3246967"/>
              <a:gd name="connsiteX315" fmla="*/ 129799 w 8346699"/>
              <a:gd name="connsiteY315" fmla="*/ 38100 h 3246967"/>
              <a:gd name="connsiteX316" fmla="*/ 2799 w 8346699"/>
              <a:gd name="connsiteY31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53833 h 3246967"/>
              <a:gd name="connsiteX30" fmla="*/ 2669799 w 8346699"/>
              <a:gd name="connsiteY30" fmla="*/ 3162300 h 3246967"/>
              <a:gd name="connsiteX31" fmla="*/ 2885699 w 8346699"/>
              <a:gd name="connsiteY31" fmla="*/ 3175000 h 3246967"/>
              <a:gd name="connsiteX32" fmla="*/ 3406399 w 8346699"/>
              <a:gd name="connsiteY32" fmla="*/ 3149600 h 3246967"/>
              <a:gd name="connsiteX33" fmla="*/ 3533399 w 8346699"/>
              <a:gd name="connsiteY33" fmla="*/ 3124200 h 3246967"/>
              <a:gd name="connsiteX34" fmla="*/ 3609599 w 8346699"/>
              <a:gd name="connsiteY34" fmla="*/ 3098800 h 3246967"/>
              <a:gd name="connsiteX35" fmla="*/ 4104899 w 8346699"/>
              <a:gd name="connsiteY35" fmla="*/ 3073400 h 3246967"/>
              <a:gd name="connsiteX36" fmla="*/ 4282699 w 8346699"/>
              <a:gd name="connsiteY36" fmla="*/ 3048000 h 3246967"/>
              <a:gd name="connsiteX37" fmla="*/ 4358899 w 8346699"/>
              <a:gd name="connsiteY37" fmla="*/ 3035300 h 3246967"/>
              <a:gd name="connsiteX38" fmla="*/ 4435099 w 8346699"/>
              <a:gd name="connsiteY38" fmla="*/ 3009900 h 3246967"/>
              <a:gd name="connsiteX39" fmla="*/ 5044699 w 8346699"/>
              <a:gd name="connsiteY39" fmla="*/ 3022600 h 3246967"/>
              <a:gd name="connsiteX40" fmla="*/ 5120899 w 8346699"/>
              <a:gd name="connsiteY40" fmla="*/ 3048000 h 3246967"/>
              <a:gd name="connsiteX41" fmla="*/ 5273299 w 8346699"/>
              <a:gd name="connsiteY41" fmla="*/ 3060700 h 3246967"/>
              <a:gd name="connsiteX42" fmla="*/ 5451099 w 8346699"/>
              <a:gd name="connsiteY42" fmla="*/ 30861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406399 w 8346699"/>
              <a:gd name="connsiteY32" fmla="*/ 3149600 h 3246967"/>
              <a:gd name="connsiteX33" fmla="*/ 3533399 w 8346699"/>
              <a:gd name="connsiteY33" fmla="*/ 3124200 h 3246967"/>
              <a:gd name="connsiteX34" fmla="*/ 3609599 w 8346699"/>
              <a:gd name="connsiteY34" fmla="*/ 3098800 h 3246967"/>
              <a:gd name="connsiteX35" fmla="*/ 4104899 w 8346699"/>
              <a:gd name="connsiteY35" fmla="*/ 3073400 h 3246967"/>
              <a:gd name="connsiteX36" fmla="*/ 4282699 w 8346699"/>
              <a:gd name="connsiteY36" fmla="*/ 3048000 h 3246967"/>
              <a:gd name="connsiteX37" fmla="*/ 4358899 w 8346699"/>
              <a:gd name="connsiteY37" fmla="*/ 3035300 h 3246967"/>
              <a:gd name="connsiteX38" fmla="*/ 4435099 w 8346699"/>
              <a:gd name="connsiteY38" fmla="*/ 3009900 h 3246967"/>
              <a:gd name="connsiteX39" fmla="*/ 5044699 w 8346699"/>
              <a:gd name="connsiteY39" fmla="*/ 3022600 h 3246967"/>
              <a:gd name="connsiteX40" fmla="*/ 5120899 w 8346699"/>
              <a:gd name="connsiteY40" fmla="*/ 3048000 h 3246967"/>
              <a:gd name="connsiteX41" fmla="*/ 5273299 w 8346699"/>
              <a:gd name="connsiteY41" fmla="*/ 3060700 h 3246967"/>
              <a:gd name="connsiteX42" fmla="*/ 5451099 w 8346699"/>
              <a:gd name="connsiteY42" fmla="*/ 30861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62300 h 3246967"/>
              <a:gd name="connsiteX33" fmla="*/ 3406399 w 8346699"/>
              <a:gd name="connsiteY33" fmla="*/ 3149600 h 3246967"/>
              <a:gd name="connsiteX34" fmla="*/ 3533399 w 8346699"/>
              <a:gd name="connsiteY34" fmla="*/ 3124200 h 3246967"/>
              <a:gd name="connsiteX35" fmla="*/ 3609599 w 8346699"/>
              <a:gd name="connsiteY35" fmla="*/ 3098800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406399 w 8346699"/>
              <a:gd name="connsiteY33" fmla="*/ 3149600 h 3246967"/>
              <a:gd name="connsiteX34" fmla="*/ 3533399 w 8346699"/>
              <a:gd name="connsiteY34" fmla="*/ 3124200 h 3246967"/>
              <a:gd name="connsiteX35" fmla="*/ 3609599 w 8346699"/>
              <a:gd name="connsiteY35" fmla="*/ 3098800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33399 w 8346699"/>
              <a:gd name="connsiteY34" fmla="*/ 3124200 h 3246967"/>
              <a:gd name="connsiteX35" fmla="*/ 3609599 w 8346699"/>
              <a:gd name="connsiteY35" fmla="*/ 3098800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33399 w 8346699"/>
              <a:gd name="connsiteY34" fmla="*/ 3124200 h 3246967"/>
              <a:gd name="connsiteX35" fmla="*/ 3609599 w 8346699"/>
              <a:gd name="connsiteY35" fmla="*/ 3098800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33399 w 8346699"/>
              <a:gd name="connsiteY34" fmla="*/ 3124200 h 3246967"/>
              <a:gd name="connsiteX35" fmla="*/ 3609599 w 8346699"/>
              <a:gd name="connsiteY35" fmla="*/ 3098800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098800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4104899 w 8346699"/>
              <a:gd name="connsiteY36" fmla="*/ 3073400 h 3246967"/>
              <a:gd name="connsiteX37" fmla="*/ 4282699 w 8346699"/>
              <a:gd name="connsiteY37" fmla="*/ 3048000 h 3246967"/>
              <a:gd name="connsiteX38" fmla="*/ 4358899 w 8346699"/>
              <a:gd name="connsiteY38" fmla="*/ 3035300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6599 w 8346699"/>
              <a:gd name="connsiteY36" fmla="*/ 3115733 h 3246967"/>
              <a:gd name="connsiteX37" fmla="*/ 4104899 w 8346699"/>
              <a:gd name="connsiteY37" fmla="*/ 3073400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104899 w 8346699"/>
              <a:gd name="connsiteY37" fmla="*/ 3073400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104899 w 8346699"/>
              <a:gd name="connsiteY37" fmla="*/ 3073400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104899 w 8346699"/>
              <a:gd name="connsiteY37" fmla="*/ 3073400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104899 w 8346699"/>
              <a:gd name="connsiteY37" fmla="*/ 3073400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104899 w 8346699"/>
              <a:gd name="connsiteY37" fmla="*/ 3073400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104899 w 8346699"/>
              <a:gd name="connsiteY37" fmla="*/ 3073400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048000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358899 w 8346699"/>
              <a:gd name="connsiteY39" fmla="*/ 3035300 h 3246967"/>
              <a:gd name="connsiteX40" fmla="*/ 4435099 w 8346699"/>
              <a:gd name="connsiteY40" fmla="*/ 3009900 h 3246967"/>
              <a:gd name="connsiteX41" fmla="*/ 5044699 w 8346699"/>
              <a:gd name="connsiteY41" fmla="*/ 3022600 h 3246967"/>
              <a:gd name="connsiteX42" fmla="*/ 5120899 w 8346699"/>
              <a:gd name="connsiteY42" fmla="*/ 3048000 h 3246967"/>
              <a:gd name="connsiteX43" fmla="*/ 5273299 w 8346699"/>
              <a:gd name="connsiteY43" fmla="*/ 3060700 h 3246967"/>
              <a:gd name="connsiteX44" fmla="*/ 5451099 w 8346699"/>
              <a:gd name="connsiteY44" fmla="*/ 3086100 h 3246967"/>
              <a:gd name="connsiteX45" fmla="*/ 5819399 w 8346699"/>
              <a:gd name="connsiteY45" fmla="*/ 3098800 h 3246967"/>
              <a:gd name="connsiteX46" fmla="*/ 6225799 w 8346699"/>
              <a:gd name="connsiteY46" fmla="*/ 3124200 h 3246967"/>
              <a:gd name="connsiteX47" fmla="*/ 6301999 w 8346699"/>
              <a:gd name="connsiteY47" fmla="*/ 3187700 h 3246967"/>
              <a:gd name="connsiteX48" fmla="*/ 6759199 w 8346699"/>
              <a:gd name="connsiteY48" fmla="*/ 3175000 h 3246967"/>
              <a:gd name="connsiteX49" fmla="*/ 6809999 w 8346699"/>
              <a:gd name="connsiteY49" fmla="*/ 3149600 h 3246967"/>
              <a:gd name="connsiteX50" fmla="*/ 6873499 w 8346699"/>
              <a:gd name="connsiteY50" fmla="*/ 3136900 h 3246967"/>
              <a:gd name="connsiteX51" fmla="*/ 6784599 w 8346699"/>
              <a:gd name="connsiteY51" fmla="*/ 3098800 h 3246967"/>
              <a:gd name="connsiteX52" fmla="*/ 6644899 w 8346699"/>
              <a:gd name="connsiteY52" fmla="*/ 3086100 h 3246967"/>
              <a:gd name="connsiteX53" fmla="*/ 6543299 w 8346699"/>
              <a:gd name="connsiteY53" fmla="*/ 3073400 h 3246967"/>
              <a:gd name="connsiteX54" fmla="*/ 6276599 w 8346699"/>
              <a:gd name="connsiteY54" fmla="*/ 3048000 h 3246967"/>
              <a:gd name="connsiteX55" fmla="*/ 6225799 w 8346699"/>
              <a:gd name="connsiteY55" fmla="*/ 3022600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435099 w 8346699"/>
              <a:gd name="connsiteY39" fmla="*/ 3009900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44699 w 8346699"/>
              <a:gd name="connsiteY40" fmla="*/ 3022600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120899 w 8346699"/>
              <a:gd name="connsiteY41" fmla="*/ 3048000 h 3246967"/>
              <a:gd name="connsiteX42" fmla="*/ 5273299 w 8346699"/>
              <a:gd name="connsiteY42" fmla="*/ 3060700 h 3246967"/>
              <a:gd name="connsiteX43" fmla="*/ 5451099 w 8346699"/>
              <a:gd name="connsiteY43" fmla="*/ 3086100 h 3246967"/>
              <a:gd name="connsiteX44" fmla="*/ 5819399 w 8346699"/>
              <a:gd name="connsiteY44" fmla="*/ 3098800 h 3246967"/>
              <a:gd name="connsiteX45" fmla="*/ 6225799 w 8346699"/>
              <a:gd name="connsiteY45" fmla="*/ 3124200 h 3246967"/>
              <a:gd name="connsiteX46" fmla="*/ 6301999 w 8346699"/>
              <a:gd name="connsiteY46" fmla="*/ 3187700 h 3246967"/>
              <a:gd name="connsiteX47" fmla="*/ 6759199 w 8346699"/>
              <a:gd name="connsiteY47" fmla="*/ 3175000 h 3246967"/>
              <a:gd name="connsiteX48" fmla="*/ 6809999 w 8346699"/>
              <a:gd name="connsiteY48" fmla="*/ 3149600 h 3246967"/>
              <a:gd name="connsiteX49" fmla="*/ 6873499 w 8346699"/>
              <a:gd name="connsiteY49" fmla="*/ 3136900 h 3246967"/>
              <a:gd name="connsiteX50" fmla="*/ 6784599 w 8346699"/>
              <a:gd name="connsiteY50" fmla="*/ 3098800 h 3246967"/>
              <a:gd name="connsiteX51" fmla="*/ 6644899 w 8346699"/>
              <a:gd name="connsiteY51" fmla="*/ 3086100 h 3246967"/>
              <a:gd name="connsiteX52" fmla="*/ 6543299 w 8346699"/>
              <a:gd name="connsiteY52" fmla="*/ 3073400 h 3246967"/>
              <a:gd name="connsiteX53" fmla="*/ 6276599 w 8346699"/>
              <a:gd name="connsiteY53" fmla="*/ 3048000 h 3246967"/>
              <a:gd name="connsiteX54" fmla="*/ 6225799 w 8346699"/>
              <a:gd name="connsiteY54" fmla="*/ 30226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60700 h 3246967"/>
              <a:gd name="connsiteX42" fmla="*/ 5451099 w 8346699"/>
              <a:gd name="connsiteY42" fmla="*/ 30861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51099 w 8346699"/>
              <a:gd name="connsiteY42" fmla="*/ 30861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225799 w 8346699"/>
              <a:gd name="connsiteY44" fmla="*/ 3124200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1999 w 8346699"/>
              <a:gd name="connsiteY45" fmla="*/ 3187700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73400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44899 w 8346699"/>
              <a:gd name="connsiteY50" fmla="*/ 3086100 h 3246967"/>
              <a:gd name="connsiteX51" fmla="*/ 6543299 w 8346699"/>
              <a:gd name="connsiteY51" fmla="*/ 3052234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84599 w 8346699"/>
              <a:gd name="connsiteY49" fmla="*/ 30988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809999 w 8346699"/>
              <a:gd name="connsiteY47" fmla="*/ 3149600 h 3246967"/>
              <a:gd name="connsiteX48" fmla="*/ 6873499 w 8346699"/>
              <a:gd name="connsiteY48" fmla="*/ 3136900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809999 w 8346699"/>
              <a:gd name="connsiteY47" fmla="*/ 3149600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759199 w 8346699"/>
              <a:gd name="connsiteY46" fmla="*/ 3175000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225799 w 8346699"/>
              <a:gd name="connsiteY53" fmla="*/ 3022600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22599 w 8346699"/>
              <a:gd name="connsiteY53" fmla="*/ 3081867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301999 w 8346699"/>
              <a:gd name="connsiteY54" fmla="*/ 2971800 h 3246967"/>
              <a:gd name="connsiteX55" fmla="*/ 6479799 w 8346699"/>
              <a:gd name="connsiteY55" fmla="*/ 2946400 h 3246967"/>
              <a:gd name="connsiteX56" fmla="*/ 6594099 w 8346699"/>
              <a:gd name="connsiteY56" fmla="*/ 2908300 h 3246967"/>
              <a:gd name="connsiteX57" fmla="*/ 6644899 w 8346699"/>
              <a:gd name="connsiteY57" fmla="*/ 2895600 h 3246967"/>
              <a:gd name="connsiteX58" fmla="*/ 5946399 w 8346699"/>
              <a:gd name="connsiteY58" fmla="*/ 2870200 h 3246967"/>
              <a:gd name="connsiteX59" fmla="*/ 5857499 w 8346699"/>
              <a:gd name="connsiteY59" fmla="*/ 2857500 h 3246967"/>
              <a:gd name="connsiteX60" fmla="*/ 5666999 w 8346699"/>
              <a:gd name="connsiteY60" fmla="*/ 2844800 h 3246967"/>
              <a:gd name="connsiteX61" fmla="*/ 5209799 w 8346699"/>
              <a:gd name="connsiteY61" fmla="*/ 2832100 h 3246967"/>
              <a:gd name="connsiteX62" fmla="*/ 5146299 w 8346699"/>
              <a:gd name="connsiteY62" fmla="*/ 2819400 h 3246967"/>
              <a:gd name="connsiteX63" fmla="*/ 5108199 w 8346699"/>
              <a:gd name="connsiteY63" fmla="*/ 2806700 h 3246967"/>
              <a:gd name="connsiteX64" fmla="*/ 4587499 w 8346699"/>
              <a:gd name="connsiteY64" fmla="*/ 2819400 h 3246967"/>
              <a:gd name="connsiteX65" fmla="*/ 4485899 w 8346699"/>
              <a:gd name="connsiteY65" fmla="*/ 2832100 h 3246967"/>
              <a:gd name="connsiteX66" fmla="*/ 4244599 w 8346699"/>
              <a:gd name="connsiteY66" fmla="*/ 2870200 h 3246967"/>
              <a:gd name="connsiteX67" fmla="*/ 4028699 w 8346699"/>
              <a:gd name="connsiteY67" fmla="*/ 2882900 h 3246967"/>
              <a:gd name="connsiteX68" fmla="*/ 3520699 w 8346699"/>
              <a:gd name="connsiteY68" fmla="*/ 2870200 h 3246967"/>
              <a:gd name="connsiteX69" fmla="*/ 3482599 w 8346699"/>
              <a:gd name="connsiteY69" fmla="*/ 2857500 h 3246967"/>
              <a:gd name="connsiteX70" fmla="*/ 3355599 w 8346699"/>
              <a:gd name="connsiteY70" fmla="*/ 2870200 h 3246967"/>
              <a:gd name="connsiteX71" fmla="*/ 3330199 w 8346699"/>
              <a:gd name="connsiteY71" fmla="*/ 2908300 h 3246967"/>
              <a:gd name="connsiteX72" fmla="*/ 3304799 w 8346699"/>
              <a:gd name="connsiteY72" fmla="*/ 2997200 h 3246967"/>
              <a:gd name="connsiteX73" fmla="*/ 3190499 w 8346699"/>
              <a:gd name="connsiteY73" fmla="*/ 3060700 h 3246967"/>
              <a:gd name="connsiteX74" fmla="*/ 3114299 w 8346699"/>
              <a:gd name="connsiteY74" fmla="*/ 3098800 h 3246967"/>
              <a:gd name="connsiteX75" fmla="*/ 3012699 w 8346699"/>
              <a:gd name="connsiteY75" fmla="*/ 3086100 h 3246967"/>
              <a:gd name="connsiteX76" fmla="*/ 3025399 w 8346699"/>
              <a:gd name="connsiteY76" fmla="*/ 3035300 h 3246967"/>
              <a:gd name="connsiteX77" fmla="*/ 3076199 w 8346699"/>
              <a:gd name="connsiteY77" fmla="*/ 3022600 h 3246967"/>
              <a:gd name="connsiteX78" fmla="*/ 3114299 w 8346699"/>
              <a:gd name="connsiteY78" fmla="*/ 2997200 h 3246967"/>
              <a:gd name="connsiteX79" fmla="*/ 3190499 w 8346699"/>
              <a:gd name="connsiteY79" fmla="*/ 2971800 h 3246967"/>
              <a:gd name="connsiteX80" fmla="*/ 3266699 w 8346699"/>
              <a:gd name="connsiteY80" fmla="*/ 2933700 h 3246967"/>
              <a:gd name="connsiteX81" fmla="*/ 3304799 w 8346699"/>
              <a:gd name="connsiteY81" fmla="*/ 2908300 h 3246967"/>
              <a:gd name="connsiteX82" fmla="*/ 3330199 w 8346699"/>
              <a:gd name="connsiteY82" fmla="*/ 2870200 h 3246967"/>
              <a:gd name="connsiteX83" fmla="*/ 3368299 w 8346699"/>
              <a:gd name="connsiteY83" fmla="*/ 2857500 h 3246967"/>
              <a:gd name="connsiteX84" fmla="*/ 3406399 w 8346699"/>
              <a:gd name="connsiteY84" fmla="*/ 2832100 h 3246967"/>
              <a:gd name="connsiteX85" fmla="*/ 3660399 w 8346699"/>
              <a:gd name="connsiteY85" fmla="*/ 2806700 h 3246967"/>
              <a:gd name="connsiteX86" fmla="*/ 3761999 w 8346699"/>
              <a:gd name="connsiteY86" fmla="*/ 2781300 h 3246967"/>
              <a:gd name="connsiteX87" fmla="*/ 3838199 w 8346699"/>
              <a:gd name="connsiteY87" fmla="*/ 2755900 h 3246967"/>
              <a:gd name="connsiteX88" fmla="*/ 3876299 w 8346699"/>
              <a:gd name="connsiteY88" fmla="*/ 2730500 h 3246967"/>
              <a:gd name="connsiteX89" fmla="*/ 3927099 w 8346699"/>
              <a:gd name="connsiteY89" fmla="*/ 2717800 h 3246967"/>
              <a:gd name="connsiteX90" fmla="*/ 3965199 w 8346699"/>
              <a:gd name="connsiteY90" fmla="*/ 2705100 h 3246967"/>
              <a:gd name="connsiteX91" fmla="*/ 3990599 w 8346699"/>
              <a:gd name="connsiteY91" fmla="*/ 2667000 h 3246967"/>
              <a:gd name="connsiteX92" fmla="*/ 3927099 w 8346699"/>
              <a:gd name="connsiteY92" fmla="*/ 2654300 h 3246967"/>
              <a:gd name="connsiteX93" fmla="*/ 3876299 w 8346699"/>
              <a:gd name="connsiteY93" fmla="*/ 2641600 h 3246967"/>
              <a:gd name="connsiteX94" fmla="*/ 3800099 w 8346699"/>
              <a:gd name="connsiteY94" fmla="*/ 2616200 h 3246967"/>
              <a:gd name="connsiteX95" fmla="*/ 3787399 w 8346699"/>
              <a:gd name="connsiteY95" fmla="*/ 2578100 h 3246967"/>
              <a:gd name="connsiteX96" fmla="*/ 3698499 w 8346699"/>
              <a:gd name="connsiteY96" fmla="*/ 2463800 h 3246967"/>
              <a:gd name="connsiteX97" fmla="*/ 3660399 w 8346699"/>
              <a:gd name="connsiteY97" fmla="*/ 2438400 h 3246967"/>
              <a:gd name="connsiteX98" fmla="*/ 3927099 w 8346699"/>
              <a:gd name="connsiteY98" fmla="*/ 2400300 h 3246967"/>
              <a:gd name="connsiteX99" fmla="*/ 4003299 w 8346699"/>
              <a:gd name="connsiteY99" fmla="*/ 2336800 h 3246967"/>
              <a:gd name="connsiteX100" fmla="*/ 4054099 w 8346699"/>
              <a:gd name="connsiteY100" fmla="*/ 2260600 h 3246967"/>
              <a:gd name="connsiteX101" fmla="*/ 4117599 w 8346699"/>
              <a:gd name="connsiteY101" fmla="*/ 2184400 h 3246967"/>
              <a:gd name="connsiteX102" fmla="*/ 4168399 w 8346699"/>
              <a:gd name="connsiteY102" fmla="*/ 2133600 h 3246967"/>
              <a:gd name="connsiteX103" fmla="*/ 4219199 w 8346699"/>
              <a:gd name="connsiteY103" fmla="*/ 2082800 h 3246967"/>
              <a:gd name="connsiteX104" fmla="*/ 4244599 w 8346699"/>
              <a:gd name="connsiteY104" fmla="*/ 2044700 h 3246967"/>
              <a:gd name="connsiteX105" fmla="*/ 4282699 w 8346699"/>
              <a:gd name="connsiteY105" fmla="*/ 2006600 h 3246967"/>
              <a:gd name="connsiteX106" fmla="*/ 4295399 w 8346699"/>
              <a:gd name="connsiteY106" fmla="*/ 1968500 h 3246967"/>
              <a:gd name="connsiteX107" fmla="*/ 4358899 w 8346699"/>
              <a:gd name="connsiteY107" fmla="*/ 1892300 h 3246967"/>
              <a:gd name="connsiteX108" fmla="*/ 4384299 w 8346699"/>
              <a:gd name="connsiteY108" fmla="*/ 1854200 h 3246967"/>
              <a:gd name="connsiteX109" fmla="*/ 4473199 w 8346699"/>
              <a:gd name="connsiteY109" fmla="*/ 1765300 h 3246967"/>
              <a:gd name="connsiteX110" fmla="*/ 4574799 w 8346699"/>
              <a:gd name="connsiteY110" fmla="*/ 1651000 h 3246967"/>
              <a:gd name="connsiteX111" fmla="*/ 4612899 w 8346699"/>
              <a:gd name="connsiteY111" fmla="*/ 1638300 h 3246967"/>
              <a:gd name="connsiteX112" fmla="*/ 4689099 w 8346699"/>
              <a:gd name="connsiteY112" fmla="*/ 1600200 h 3246967"/>
              <a:gd name="connsiteX113" fmla="*/ 4739899 w 8346699"/>
              <a:gd name="connsiteY113" fmla="*/ 1612900 h 3246967"/>
              <a:gd name="connsiteX114" fmla="*/ 4765299 w 8346699"/>
              <a:gd name="connsiteY114" fmla="*/ 1689100 h 3246967"/>
              <a:gd name="connsiteX115" fmla="*/ 4777999 w 8346699"/>
              <a:gd name="connsiteY115" fmla="*/ 1727200 h 3246967"/>
              <a:gd name="connsiteX116" fmla="*/ 4790699 w 8346699"/>
              <a:gd name="connsiteY116" fmla="*/ 1765300 h 3246967"/>
              <a:gd name="connsiteX117" fmla="*/ 4841499 w 8346699"/>
              <a:gd name="connsiteY117" fmla="*/ 1841500 h 3246967"/>
              <a:gd name="connsiteX118" fmla="*/ 4879599 w 8346699"/>
              <a:gd name="connsiteY118" fmla="*/ 1930400 h 3246967"/>
              <a:gd name="connsiteX119" fmla="*/ 4892299 w 8346699"/>
              <a:gd name="connsiteY119" fmla="*/ 1981200 h 3246967"/>
              <a:gd name="connsiteX120" fmla="*/ 4917699 w 8346699"/>
              <a:gd name="connsiteY120" fmla="*/ 2019300 h 3246967"/>
              <a:gd name="connsiteX121" fmla="*/ 4930399 w 8346699"/>
              <a:gd name="connsiteY121" fmla="*/ 2057400 h 3246967"/>
              <a:gd name="connsiteX122" fmla="*/ 4955799 w 8346699"/>
              <a:gd name="connsiteY122" fmla="*/ 2108200 h 3246967"/>
              <a:gd name="connsiteX123" fmla="*/ 4981199 w 8346699"/>
              <a:gd name="connsiteY123" fmla="*/ 2146300 h 3246967"/>
              <a:gd name="connsiteX124" fmla="*/ 5070099 w 8346699"/>
              <a:gd name="connsiteY124" fmla="*/ 2171700 h 3246967"/>
              <a:gd name="connsiteX125" fmla="*/ 5120899 w 8346699"/>
              <a:gd name="connsiteY125" fmla="*/ 2197100 h 3246967"/>
              <a:gd name="connsiteX126" fmla="*/ 5158999 w 8346699"/>
              <a:gd name="connsiteY126" fmla="*/ 2413000 h 3246967"/>
              <a:gd name="connsiteX127" fmla="*/ 5209799 w 8346699"/>
              <a:gd name="connsiteY127" fmla="*/ 2489200 h 3246967"/>
              <a:gd name="connsiteX128" fmla="*/ 5336799 w 8346699"/>
              <a:gd name="connsiteY128" fmla="*/ 2514600 h 3246967"/>
              <a:gd name="connsiteX129" fmla="*/ 5628899 w 8346699"/>
              <a:gd name="connsiteY129" fmla="*/ 2527300 h 3246967"/>
              <a:gd name="connsiteX130" fmla="*/ 5705099 w 8346699"/>
              <a:gd name="connsiteY130" fmla="*/ 2552700 h 3246967"/>
              <a:gd name="connsiteX131" fmla="*/ 5717799 w 8346699"/>
              <a:gd name="connsiteY131" fmla="*/ 2590800 h 3246967"/>
              <a:gd name="connsiteX132" fmla="*/ 5781299 w 8346699"/>
              <a:gd name="connsiteY132" fmla="*/ 2616200 h 3246967"/>
              <a:gd name="connsiteX133" fmla="*/ 5908299 w 8346699"/>
              <a:gd name="connsiteY133" fmla="*/ 2641600 h 3246967"/>
              <a:gd name="connsiteX134" fmla="*/ 6543299 w 8346699"/>
              <a:gd name="connsiteY134" fmla="*/ 2628900 h 3246967"/>
              <a:gd name="connsiteX135" fmla="*/ 6682999 w 8346699"/>
              <a:gd name="connsiteY135" fmla="*/ 2603500 h 3246967"/>
              <a:gd name="connsiteX136" fmla="*/ 6771899 w 8346699"/>
              <a:gd name="connsiteY136" fmla="*/ 2590800 h 3246967"/>
              <a:gd name="connsiteX137" fmla="*/ 6835399 w 8346699"/>
              <a:gd name="connsiteY137" fmla="*/ 2603500 h 3246967"/>
              <a:gd name="connsiteX138" fmla="*/ 6809999 w 8346699"/>
              <a:gd name="connsiteY138" fmla="*/ 2641600 h 3246967"/>
              <a:gd name="connsiteX139" fmla="*/ 6771899 w 8346699"/>
              <a:gd name="connsiteY139" fmla="*/ 2654300 h 3246967"/>
              <a:gd name="connsiteX140" fmla="*/ 7051299 w 8346699"/>
              <a:gd name="connsiteY140" fmla="*/ 2641600 h 3246967"/>
              <a:gd name="connsiteX141" fmla="*/ 7076699 w 8346699"/>
              <a:gd name="connsiteY141" fmla="*/ 2603500 h 3246967"/>
              <a:gd name="connsiteX142" fmla="*/ 7114799 w 8346699"/>
              <a:gd name="connsiteY142" fmla="*/ 2578100 h 3246967"/>
              <a:gd name="connsiteX143" fmla="*/ 7127499 w 8346699"/>
              <a:gd name="connsiteY143" fmla="*/ 2540000 h 3246967"/>
              <a:gd name="connsiteX144" fmla="*/ 7216399 w 8346699"/>
              <a:gd name="connsiteY144" fmla="*/ 2425700 h 3246967"/>
              <a:gd name="connsiteX145" fmla="*/ 7254499 w 8346699"/>
              <a:gd name="connsiteY145" fmla="*/ 2349500 h 3246967"/>
              <a:gd name="connsiteX146" fmla="*/ 7343399 w 8346699"/>
              <a:gd name="connsiteY146" fmla="*/ 2286000 h 3246967"/>
              <a:gd name="connsiteX147" fmla="*/ 7394199 w 8346699"/>
              <a:gd name="connsiteY147" fmla="*/ 2247900 h 3246967"/>
              <a:gd name="connsiteX148" fmla="*/ 7470399 w 8346699"/>
              <a:gd name="connsiteY148" fmla="*/ 2184400 h 3246967"/>
              <a:gd name="connsiteX149" fmla="*/ 7508499 w 8346699"/>
              <a:gd name="connsiteY149" fmla="*/ 2171700 h 3246967"/>
              <a:gd name="connsiteX150" fmla="*/ 7610099 w 8346699"/>
              <a:gd name="connsiteY150" fmla="*/ 2133600 h 3246967"/>
              <a:gd name="connsiteX151" fmla="*/ 7635499 w 8346699"/>
              <a:gd name="connsiteY151" fmla="*/ 2095500 h 3246967"/>
              <a:gd name="connsiteX152" fmla="*/ 7686299 w 8346699"/>
              <a:gd name="connsiteY152" fmla="*/ 2082800 h 3246967"/>
              <a:gd name="connsiteX153" fmla="*/ 7724399 w 8346699"/>
              <a:gd name="connsiteY153" fmla="*/ 2057400 h 3246967"/>
              <a:gd name="connsiteX154" fmla="*/ 7762499 w 8346699"/>
              <a:gd name="connsiteY154" fmla="*/ 2044700 h 3246967"/>
              <a:gd name="connsiteX155" fmla="*/ 7800599 w 8346699"/>
              <a:gd name="connsiteY155" fmla="*/ 2019300 h 3246967"/>
              <a:gd name="connsiteX156" fmla="*/ 7838699 w 8346699"/>
              <a:gd name="connsiteY156" fmla="*/ 1981200 h 3246967"/>
              <a:gd name="connsiteX157" fmla="*/ 7940299 w 8346699"/>
              <a:gd name="connsiteY157" fmla="*/ 1943100 h 3246967"/>
              <a:gd name="connsiteX158" fmla="*/ 7978399 w 8346699"/>
              <a:gd name="connsiteY158" fmla="*/ 1905000 h 3246967"/>
              <a:gd name="connsiteX159" fmla="*/ 8079999 w 8346699"/>
              <a:gd name="connsiteY159" fmla="*/ 1854200 h 3246967"/>
              <a:gd name="connsiteX160" fmla="*/ 8105399 w 8346699"/>
              <a:gd name="connsiteY160" fmla="*/ 1816100 h 3246967"/>
              <a:gd name="connsiteX161" fmla="*/ 8156199 w 8346699"/>
              <a:gd name="connsiteY161" fmla="*/ 1803400 h 3246967"/>
              <a:gd name="connsiteX162" fmla="*/ 8346699 w 8346699"/>
              <a:gd name="connsiteY162" fmla="*/ 1765300 h 3246967"/>
              <a:gd name="connsiteX163" fmla="*/ 8283199 w 8346699"/>
              <a:gd name="connsiteY163" fmla="*/ 1752600 h 3246967"/>
              <a:gd name="connsiteX164" fmla="*/ 8245099 w 8346699"/>
              <a:gd name="connsiteY164" fmla="*/ 1739900 h 3246967"/>
              <a:gd name="connsiteX165" fmla="*/ 8156199 w 8346699"/>
              <a:gd name="connsiteY165" fmla="*/ 1727200 h 3246967"/>
              <a:gd name="connsiteX166" fmla="*/ 8079999 w 8346699"/>
              <a:gd name="connsiteY166" fmla="*/ 1714500 h 3246967"/>
              <a:gd name="connsiteX167" fmla="*/ 7889499 w 8346699"/>
              <a:gd name="connsiteY167" fmla="*/ 1727200 h 3246967"/>
              <a:gd name="connsiteX168" fmla="*/ 7851399 w 8346699"/>
              <a:gd name="connsiteY168" fmla="*/ 1752600 h 3246967"/>
              <a:gd name="connsiteX169" fmla="*/ 7813299 w 8346699"/>
              <a:gd name="connsiteY169" fmla="*/ 1765300 h 3246967"/>
              <a:gd name="connsiteX170" fmla="*/ 7737099 w 8346699"/>
              <a:gd name="connsiteY170" fmla="*/ 1803400 h 3246967"/>
              <a:gd name="connsiteX171" fmla="*/ 7622799 w 8346699"/>
              <a:gd name="connsiteY171" fmla="*/ 1905000 h 3246967"/>
              <a:gd name="connsiteX172" fmla="*/ 7521199 w 8346699"/>
              <a:gd name="connsiteY172" fmla="*/ 2057400 h 3246967"/>
              <a:gd name="connsiteX173" fmla="*/ 7495799 w 8346699"/>
              <a:gd name="connsiteY173" fmla="*/ 2095500 h 3246967"/>
              <a:gd name="connsiteX174" fmla="*/ 7406899 w 8346699"/>
              <a:gd name="connsiteY174" fmla="*/ 2171700 h 3246967"/>
              <a:gd name="connsiteX175" fmla="*/ 7368799 w 8346699"/>
              <a:gd name="connsiteY175" fmla="*/ 2197100 h 3246967"/>
              <a:gd name="connsiteX176" fmla="*/ 7292599 w 8346699"/>
              <a:gd name="connsiteY176" fmla="*/ 2247900 h 3246967"/>
              <a:gd name="connsiteX177" fmla="*/ 7216399 w 8346699"/>
              <a:gd name="connsiteY177" fmla="*/ 2324100 h 3246967"/>
              <a:gd name="connsiteX178" fmla="*/ 7178299 w 8346699"/>
              <a:gd name="connsiteY178" fmla="*/ 2362200 h 3246967"/>
              <a:gd name="connsiteX179" fmla="*/ 7140199 w 8346699"/>
              <a:gd name="connsiteY179" fmla="*/ 2413000 h 3246967"/>
              <a:gd name="connsiteX180" fmla="*/ 7051299 w 8346699"/>
              <a:gd name="connsiteY180" fmla="*/ 2527300 h 3246967"/>
              <a:gd name="connsiteX181" fmla="*/ 7000499 w 8346699"/>
              <a:gd name="connsiteY181" fmla="*/ 2540000 h 3246967"/>
              <a:gd name="connsiteX182" fmla="*/ 6619499 w 8346699"/>
              <a:gd name="connsiteY182" fmla="*/ 2552700 h 3246967"/>
              <a:gd name="connsiteX183" fmla="*/ 6568699 w 8346699"/>
              <a:gd name="connsiteY183" fmla="*/ 2540000 h 3246967"/>
              <a:gd name="connsiteX184" fmla="*/ 6301999 w 8346699"/>
              <a:gd name="connsiteY184" fmla="*/ 2514600 h 3246967"/>
              <a:gd name="connsiteX185" fmla="*/ 6225799 w 8346699"/>
              <a:gd name="connsiteY185" fmla="*/ 2501900 h 3246967"/>
              <a:gd name="connsiteX186" fmla="*/ 6149599 w 8346699"/>
              <a:gd name="connsiteY186" fmla="*/ 2476500 h 3246967"/>
              <a:gd name="connsiteX187" fmla="*/ 6022599 w 8346699"/>
              <a:gd name="connsiteY187" fmla="*/ 2438400 h 3246967"/>
              <a:gd name="connsiteX188" fmla="*/ 5984499 w 8346699"/>
              <a:gd name="connsiteY188" fmla="*/ 2413000 h 3246967"/>
              <a:gd name="connsiteX189" fmla="*/ 5933699 w 8346699"/>
              <a:gd name="connsiteY189" fmla="*/ 2400300 h 3246967"/>
              <a:gd name="connsiteX190" fmla="*/ 5832099 w 8346699"/>
              <a:gd name="connsiteY190" fmla="*/ 2349500 h 3246967"/>
              <a:gd name="connsiteX191" fmla="*/ 5806699 w 8346699"/>
              <a:gd name="connsiteY191" fmla="*/ 2311400 h 3246967"/>
              <a:gd name="connsiteX192" fmla="*/ 5768599 w 8346699"/>
              <a:gd name="connsiteY192" fmla="*/ 2273300 h 3246967"/>
              <a:gd name="connsiteX193" fmla="*/ 5755899 w 8346699"/>
              <a:gd name="connsiteY193" fmla="*/ 2235200 h 3246967"/>
              <a:gd name="connsiteX194" fmla="*/ 5692399 w 8346699"/>
              <a:gd name="connsiteY194" fmla="*/ 2171700 h 3246967"/>
              <a:gd name="connsiteX195" fmla="*/ 5641599 w 8346699"/>
              <a:gd name="connsiteY195" fmla="*/ 2095500 h 3246967"/>
              <a:gd name="connsiteX196" fmla="*/ 5616199 w 8346699"/>
              <a:gd name="connsiteY196" fmla="*/ 2057400 h 3246967"/>
              <a:gd name="connsiteX197" fmla="*/ 5387599 w 8346699"/>
              <a:gd name="connsiteY197" fmla="*/ 2044700 h 3246967"/>
              <a:gd name="connsiteX198" fmla="*/ 5324099 w 8346699"/>
              <a:gd name="connsiteY198" fmla="*/ 2019300 h 3246967"/>
              <a:gd name="connsiteX199" fmla="*/ 5235199 w 8346699"/>
              <a:gd name="connsiteY199" fmla="*/ 2006600 h 3246967"/>
              <a:gd name="connsiteX200" fmla="*/ 5158999 w 8346699"/>
              <a:gd name="connsiteY200" fmla="*/ 1943100 h 3246967"/>
              <a:gd name="connsiteX201" fmla="*/ 5120899 w 8346699"/>
              <a:gd name="connsiteY201" fmla="*/ 1917700 h 3246967"/>
              <a:gd name="connsiteX202" fmla="*/ 5095499 w 8346699"/>
              <a:gd name="connsiteY202" fmla="*/ 1866900 h 3246967"/>
              <a:gd name="connsiteX203" fmla="*/ 5082799 w 8346699"/>
              <a:gd name="connsiteY203" fmla="*/ 1816100 h 3246967"/>
              <a:gd name="connsiteX204" fmla="*/ 5057399 w 8346699"/>
              <a:gd name="connsiteY204" fmla="*/ 1752600 h 3246967"/>
              <a:gd name="connsiteX205" fmla="*/ 5044699 w 8346699"/>
              <a:gd name="connsiteY205" fmla="*/ 1511300 h 3246967"/>
              <a:gd name="connsiteX206" fmla="*/ 5031999 w 8346699"/>
              <a:gd name="connsiteY206" fmla="*/ 1422400 h 3246967"/>
              <a:gd name="connsiteX207" fmla="*/ 5019299 w 8346699"/>
              <a:gd name="connsiteY207" fmla="*/ 1270000 h 3246967"/>
              <a:gd name="connsiteX208" fmla="*/ 4993899 w 8346699"/>
              <a:gd name="connsiteY208" fmla="*/ 1104900 h 3246967"/>
              <a:gd name="connsiteX209" fmla="*/ 4930399 w 8346699"/>
              <a:gd name="connsiteY209" fmla="*/ 1028700 h 3246967"/>
              <a:gd name="connsiteX210" fmla="*/ 4841499 w 8346699"/>
              <a:gd name="connsiteY210" fmla="*/ 927100 h 3246967"/>
              <a:gd name="connsiteX211" fmla="*/ 4790699 w 8346699"/>
              <a:gd name="connsiteY211" fmla="*/ 876300 h 3246967"/>
              <a:gd name="connsiteX212" fmla="*/ 4765299 w 8346699"/>
              <a:gd name="connsiteY212" fmla="*/ 838200 h 3246967"/>
              <a:gd name="connsiteX213" fmla="*/ 4638299 w 8346699"/>
              <a:gd name="connsiteY213" fmla="*/ 800100 h 3246967"/>
              <a:gd name="connsiteX214" fmla="*/ 4511299 w 8346699"/>
              <a:gd name="connsiteY214" fmla="*/ 812800 h 3246967"/>
              <a:gd name="connsiteX215" fmla="*/ 4473199 w 8346699"/>
              <a:gd name="connsiteY215" fmla="*/ 825500 h 3246967"/>
              <a:gd name="connsiteX216" fmla="*/ 4409699 w 8346699"/>
              <a:gd name="connsiteY216" fmla="*/ 901700 h 3246967"/>
              <a:gd name="connsiteX217" fmla="*/ 4396999 w 8346699"/>
              <a:gd name="connsiteY217" fmla="*/ 939800 h 3246967"/>
              <a:gd name="connsiteX218" fmla="*/ 4371599 w 8346699"/>
              <a:gd name="connsiteY218" fmla="*/ 977900 h 3246967"/>
              <a:gd name="connsiteX219" fmla="*/ 4320799 w 8346699"/>
              <a:gd name="connsiteY219" fmla="*/ 1092200 h 3246967"/>
              <a:gd name="connsiteX220" fmla="*/ 4308099 w 8346699"/>
              <a:gd name="connsiteY220" fmla="*/ 1155700 h 3246967"/>
              <a:gd name="connsiteX221" fmla="*/ 4282699 w 8346699"/>
              <a:gd name="connsiteY221" fmla="*/ 1308100 h 3246967"/>
              <a:gd name="connsiteX222" fmla="*/ 4269999 w 8346699"/>
              <a:gd name="connsiteY222" fmla="*/ 1346200 h 3246967"/>
              <a:gd name="connsiteX223" fmla="*/ 4244599 w 8346699"/>
              <a:gd name="connsiteY223" fmla="*/ 1384300 h 3246967"/>
              <a:gd name="connsiteX224" fmla="*/ 4231899 w 8346699"/>
              <a:gd name="connsiteY224" fmla="*/ 1447800 h 3246967"/>
              <a:gd name="connsiteX225" fmla="*/ 4219199 w 8346699"/>
              <a:gd name="connsiteY225" fmla="*/ 1524000 h 3246967"/>
              <a:gd name="connsiteX226" fmla="*/ 4193799 w 8346699"/>
              <a:gd name="connsiteY226" fmla="*/ 1600200 h 3246967"/>
              <a:gd name="connsiteX227" fmla="*/ 4181099 w 8346699"/>
              <a:gd name="connsiteY227" fmla="*/ 1651000 h 3246967"/>
              <a:gd name="connsiteX228" fmla="*/ 4155699 w 8346699"/>
              <a:gd name="connsiteY228" fmla="*/ 1816100 h 3246967"/>
              <a:gd name="connsiteX229" fmla="*/ 4142999 w 8346699"/>
              <a:gd name="connsiteY229" fmla="*/ 1854200 h 3246967"/>
              <a:gd name="connsiteX230" fmla="*/ 4130299 w 8346699"/>
              <a:gd name="connsiteY230" fmla="*/ 1905000 h 3246967"/>
              <a:gd name="connsiteX231" fmla="*/ 4104899 w 8346699"/>
              <a:gd name="connsiteY231" fmla="*/ 2070100 h 3246967"/>
              <a:gd name="connsiteX232" fmla="*/ 4092199 w 8346699"/>
              <a:gd name="connsiteY232" fmla="*/ 2108200 h 3246967"/>
              <a:gd name="connsiteX233" fmla="*/ 4015999 w 8346699"/>
              <a:gd name="connsiteY233" fmla="*/ 2184400 h 3246967"/>
              <a:gd name="connsiteX234" fmla="*/ 3939799 w 8346699"/>
              <a:gd name="connsiteY234" fmla="*/ 2235200 h 3246967"/>
              <a:gd name="connsiteX235" fmla="*/ 3901699 w 8346699"/>
              <a:gd name="connsiteY235" fmla="*/ 2197100 h 3246967"/>
              <a:gd name="connsiteX236" fmla="*/ 3838199 w 8346699"/>
              <a:gd name="connsiteY236" fmla="*/ 2108200 h 3246967"/>
              <a:gd name="connsiteX237" fmla="*/ 3800099 w 8346699"/>
              <a:gd name="connsiteY237" fmla="*/ 2006600 h 3246967"/>
              <a:gd name="connsiteX238" fmla="*/ 3787399 w 8346699"/>
              <a:gd name="connsiteY238" fmla="*/ 1955800 h 3246967"/>
              <a:gd name="connsiteX239" fmla="*/ 3749299 w 8346699"/>
              <a:gd name="connsiteY239" fmla="*/ 1917700 h 3246967"/>
              <a:gd name="connsiteX240" fmla="*/ 3685799 w 8346699"/>
              <a:gd name="connsiteY240" fmla="*/ 1841500 h 3246967"/>
              <a:gd name="connsiteX241" fmla="*/ 3673099 w 8346699"/>
              <a:gd name="connsiteY241" fmla="*/ 1803400 h 3246967"/>
              <a:gd name="connsiteX242" fmla="*/ 3634999 w 8346699"/>
              <a:gd name="connsiteY242" fmla="*/ 1790700 h 3246967"/>
              <a:gd name="connsiteX243" fmla="*/ 3596899 w 8346699"/>
              <a:gd name="connsiteY243" fmla="*/ 1752600 h 3246967"/>
              <a:gd name="connsiteX244" fmla="*/ 3546099 w 8346699"/>
              <a:gd name="connsiteY244" fmla="*/ 1676400 h 3246967"/>
              <a:gd name="connsiteX245" fmla="*/ 3533399 w 8346699"/>
              <a:gd name="connsiteY245" fmla="*/ 1638300 h 3246967"/>
              <a:gd name="connsiteX246" fmla="*/ 3495299 w 8346699"/>
              <a:gd name="connsiteY246" fmla="*/ 1587500 h 3246967"/>
              <a:gd name="connsiteX247" fmla="*/ 3457199 w 8346699"/>
              <a:gd name="connsiteY247" fmla="*/ 1485900 h 3246967"/>
              <a:gd name="connsiteX248" fmla="*/ 3419099 w 8346699"/>
              <a:gd name="connsiteY248" fmla="*/ 1422400 h 3246967"/>
              <a:gd name="connsiteX249" fmla="*/ 3380999 w 8346699"/>
              <a:gd name="connsiteY249" fmla="*/ 1320800 h 3246967"/>
              <a:gd name="connsiteX250" fmla="*/ 3317499 w 8346699"/>
              <a:gd name="connsiteY250" fmla="*/ 1193800 h 3246967"/>
              <a:gd name="connsiteX251" fmla="*/ 3203199 w 8346699"/>
              <a:gd name="connsiteY251" fmla="*/ 1143000 h 3246967"/>
              <a:gd name="connsiteX252" fmla="*/ 3165099 w 8346699"/>
              <a:gd name="connsiteY252" fmla="*/ 1130300 h 3246967"/>
              <a:gd name="connsiteX253" fmla="*/ 3012699 w 8346699"/>
              <a:gd name="connsiteY253" fmla="*/ 1168400 h 3246967"/>
              <a:gd name="connsiteX254" fmla="*/ 2974599 w 8346699"/>
              <a:gd name="connsiteY254" fmla="*/ 1193800 h 3246967"/>
              <a:gd name="connsiteX255" fmla="*/ 2923799 w 8346699"/>
              <a:gd name="connsiteY255" fmla="*/ 1219200 h 3246967"/>
              <a:gd name="connsiteX256" fmla="*/ 2885699 w 8346699"/>
              <a:gd name="connsiteY256" fmla="*/ 1244600 h 3246967"/>
              <a:gd name="connsiteX257" fmla="*/ 2834899 w 8346699"/>
              <a:gd name="connsiteY257" fmla="*/ 1257300 h 3246967"/>
              <a:gd name="connsiteX258" fmla="*/ 2796799 w 8346699"/>
              <a:gd name="connsiteY258" fmla="*/ 1308100 h 3246967"/>
              <a:gd name="connsiteX259" fmla="*/ 2758699 w 8346699"/>
              <a:gd name="connsiteY259" fmla="*/ 1320800 h 3246967"/>
              <a:gd name="connsiteX260" fmla="*/ 2733299 w 8346699"/>
              <a:gd name="connsiteY260" fmla="*/ 1358900 h 3246967"/>
              <a:gd name="connsiteX261" fmla="*/ 2657099 w 8346699"/>
              <a:gd name="connsiteY261" fmla="*/ 1435100 h 3246967"/>
              <a:gd name="connsiteX262" fmla="*/ 2631699 w 8346699"/>
              <a:gd name="connsiteY262" fmla="*/ 1498600 h 3246967"/>
              <a:gd name="connsiteX263" fmla="*/ 2618999 w 8346699"/>
              <a:gd name="connsiteY263" fmla="*/ 1562100 h 3246967"/>
              <a:gd name="connsiteX264" fmla="*/ 2580899 w 8346699"/>
              <a:gd name="connsiteY264" fmla="*/ 1612900 h 3246967"/>
              <a:gd name="connsiteX265" fmla="*/ 2542799 w 8346699"/>
              <a:gd name="connsiteY265" fmla="*/ 1689100 h 3246967"/>
              <a:gd name="connsiteX266" fmla="*/ 2517399 w 8346699"/>
              <a:gd name="connsiteY266" fmla="*/ 1828800 h 3246967"/>
              <a:gd name="connsiteX267" fmla="*/ 2504699 w 8346699"/>
              <a:gd name="connsiteY267" fmla="*/ 1866900 h 3246967"/>
              <a:gd name="connsiteX268" fmla="*/ 2491999 w 8346699"/>
              <a:gd name="connsiteY268" fmla="*/ 1943100 h 3246967"/>
              <a:gd name="connsiteX269" fmla="*/ 2466599 w 8346699"/>
              <a:gd name="connsiteY269" fmla="*/ 1981200 h 3246967"/>
              <a:gd name="connsiteX270" fmla="*/ 2441199 w 8346699"/>
              <a:gd name="connsiteY270" fmla="*/ 2057400 h 3246967"/>
              <a:gd name="connsiteX271" fmla="*/ 2390399 w 8346699"/>
              <a:gd name="connsiteY271" fmla="*/ 2146300 h 3246967"/>
              <a:gd name="connsiteX272" fmla="*/ 2352299 w 8346699"/>
              <a:gd name="connsiteY272" fmla="*/ 2222500 h 3246967"/>
              <a:gd name="connsiteX273" fmla="*/ 2326899 w 8346699"/>
              <a:gd name="connsiteY273" fmla="*/ 2273300 h 3246967"/>
              <a:gd name="connsiteX274" fmla="*/ 2250699 w 8346699"/>
              <a:gd name="connsiteY274" fmla="*/ 2336800 h 3246967"/>
              <a:gd name="connsiteX275" fmla="*/ 2237999 w 8346699"/>
              <a:gd name="connsiteY275" fmla="*/ 2374900 h 3246967"/>
              <a:gd name="connsiteX276" fmla="*/ 2149099 w 8346699"/>
              <a:gd name="connsiteY276" fmla="*/ 2438400 h 3246967"/>
              <a:gd name="connsiteX277" fmla="*/ 2072899 w 8346699"/>
              <a:gd name="connsiteY277" fmla="*/ 2501900 h 3246967"/>
              <a:gd name="connsiteX278" fmla="*/ 1996699 w 8346699"/>
              <a:gd name="connsiteY278" fmla="*/ 2527300 h 3246967"/>
              <a:gd name="connsiteX279" fmla="*/ 1945899 w 8346699"/>
              <a:gd name="connsiteY279" fmla="*/ 2552700 h 3246967"/>
              <a:gd name="connsiteX280" fmla="*/ 1844299 w 8346699"/>
              <a:gd name="connsiteY280" fmla="*/ 2565400 h 3246967"/>
              <a:gd name="connsiteX281" fmla="*/ 1628399 w 8346699"/>
              <a:gd name="connsiteY281" fmla="*/ 2552700 h 3246967"/>
              <a:gd name="connsiteX282" fmla="*/ 1552199 w 8346699"/>
              <a:gd name="connsiteY282" fmla="*/ 2489200 h 3246967"/>
              <a:gd name="connsiteX283" fmla="*/ 1488699 w 8346699"/>
              <a:gd name="connsiteY283" fmla="*/ 2374900 h 3246967"/>
              <a:gd name="connsiteX284" fmla="*/ 1475999 w 8346699"/>
              <a:gd name="connsiteY284" fmla="*/ 2311400 h 3246967"/>
              <a:gd name="connsiteX285" fmla="*/ 1450599 w 8346699"/>
              <a:gd name="connsiteY285" fmla="*/ 2273300 h 3246967"/>
              <a:gd name="connsiteX286" fmla="*/ 1412499 w 8346699"/>
              <a:gd name="connsiteY286" fmla="*/ 2197100 h 3246967"/>
              <a:gd name="connsiteX287" fmla="*/ 1399799 w 8346699"/>
              <a:gd name="connsiteY287" fmla="*/ 2019300 h 3246967"/>
              <a:gd name="connsiteX288" fmla="*/ 1374399 w 8346699"/>
              <a:gd name="connsiteY288" fmla="*/ 1943100 h 3246967"/>
              <a:gd name="connsiteX289" fmla="*/ 1361699 w 8346699"/>
              <a:gd name="connsiteY289" fmla="*/ 1752600 h 3246967"/>
              <a:gd name="connsiteX290" fmla="*/ 1336299 w 8346699"/>
              <a:gd name="connsiteY290" fmla="*/ 1651000 h 3246967"/>
              <a:gd name="connsiteX291" fmla="*/ 1298199 w 8346699"/>
              <a:gd name="connsiteY291" fmla="*/ 1498600 h 3246967"/>
              <a:gd name="connsiteX292" fmla="*/ 1272799 w 8346699"/>
              <a:gd name="connsiteY292" fmla="*/ 1435100 h 3246967"/>
              <a:gd name="connsiteX293" fmla="*/ 1260099 w 8346699"/>
              <a:gd name="connsiteY293" fmla="*/ 1397000 h 3246967"/>
              <a:gd name="connsiteX294" fmla="*/ 1196599 w 8346699"/>
              <a:gd name="connsiteY294" fmla="*/ 1320800 h 3246967"/>
              <a:gd name="connsiteX295" fmla="*/ 1171199 w 8346699"/>
              <a:gd name="connsiteY295" fmla="*/ 1282700 h 3246967"/>
              <a:gd name="connsiteX296" fmla="*/ 1094999 w 8346699"/>
              <a:gd name="connsiteY296" fmla="*/ 1206500 h 3246967"/>
              <a:gd name="connsiteX297" fmla="*/ 1056899 w 8346699"/>
              <a:gd name="connsiteY297" fmla="*/ 1104900 h 3246967"/>
              <a:gd name="connsiteX298" fmla="*/ 1044199 w 8346699"/>
              <a:gd name="connsiteY298" fmla="*/ 1066800 h 3246967"/>
              <a:gd name="connsiteX299" fmla="*/ 1006099 w 8346699"/>
              <a:gd name="connsiteY299" fmla="*/ 1016000 h 3246967"/>
              <a:gd name="connsiteX300" fmla="*/ 980699 w 8346699"/>
              <a:gd name="connsiteY300" fmla="*/ 952500 h 3246967"/>
              <a:gd name="connsiteX301" fmla="*/ 942599 w 8346699"/>
              <a:gd name="connsiteY301" fmla="*/ 863600 h 3246967"/>
              <a:gd name="connsiteX302" fmla="*/ 904499 w 8346699"/>
              <a:gd name="connsiteY302" fmla="*/ 647700 h 3246967"/>
              <a:gd name="connsiteX303" fmla="*/ 891799 w 8346699"/>
              <a:gd name="connsiteY303" fmla="*/ 609600 h 3246967"/>
              <a:gd name="connsiteX304" fmla="*/ 828299 w 8346699"/>
              <a:gd name="connsiteY304" fmla="*/ 533400 h 3246967"/>
              <a:gd name="connsiteX305" fmla="*/ 815599 w 8346699"/>
              <a:gd name="connsiteY305" fmla="*/ 495300 h 3246967"/>
              <a:gd name="connsiteX306" fmla="*/ 726699 w 8346699"/>
              <a:gd name="connsiteY306" fmla="*/ 419100 h 3246967"/>
              <a:gd name="connsiteX307" fmla="*/ 650499 w 8346699"/>
              <a:gd name="connsiteY307" fmla="*/ 368300 h 3246967"/>
              <a:gd name="connsiteX308" fmla="*/ 574299 w 8346699"/>
              <a:gd name="connsiteY308" fmla="*/ 342900 h 3246967"/>
              <a:gd name="connsiteX309" fmla="*/ 536199 w 8346699"/>
              <a:gd name="connsiteY309" fmla="*/ 330200 h 3246967"/>
              <a:gd name="connsiteX310" fmla="*/ 447299 w 8346699"/>
              <a:gd name="connsiteY310" fmla="*/ 266700 h 3246967"/>
              <a:gd name="connsiteX311" fmla="*/ 396499 w 8346699"/>
              <a:gd name="connsiteY311" fmla="*/ 241300 h 3246967"/>
              <a:gd name="connsiteX312" fmla="*/ 358399 w 8346699"/>
              <a:gd name="connsiteY312" fmla="*/ 215900 h 3246967"/>
              <a:gd name="connsiteX313" fmla="*/ 307599 w 8346699"/>
              <a:gd name="connsiteY313" fmla="*/ 190500 h 3246967"/>
              <a:gd name="connsiteX314" fmla="*/ 218699 w 8346699"/>
              <a:gd name="connsiteY314" fmla="*/ 127000 h 3246967"/>
              <a:gd name="connsiteX315" fmla="*/ 180599 w 8346699"/>
              <a:gd name="connsiteY315" fmla="*/ 114300 h 3246967"/>
              <a:gd name="connsiteX316" fmla="*/ 129799 w 8346699"/>
              <a:gd name="connsiteY316" fmla="*/ 38100 h 3246967"/>
              <a:gd name="connsiteX317" fmla="*/ 2799 w 8346699"/>
              <a:gd name="connsiteY31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9599 w 8346699"/>
              <a:gd name="connsiteY54" fmla="*/ 3018367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9599 w 8346699"/>
              <a:gd name="connsiteY54" fmla="*/ 3018367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6301999 w 8346699"/>
              <a:gd name="connsiteY55" fmla="*/ 2971800 h 3246967"/>
              <a:gd name="connsiteX56" fmla="*/ 6479799 w 8346699"/>
              <a:gd name="connsiteY56" fmla="*/ 2946400 h 3246967"/>
              <a:gd name="connsiteX57" fmla="*/ 6594099 w 8346699"/>
              <a:gd name="connsiteY57" fmla="*/ 2908300 h 3246967"/>
              <a:gd name="connsiteX58" fmla="*/ 6644899 w 8346699"/>
              <a:gd name="connsiteY58" fmla="*/ 2895600 h 3246967"/>
              <a:gd name="connsiteX59" fmla="*/ 5946399 w 8346699"/>
              <a:gd name="connsiteY59" fmla="*/ 2870200 h 3246967"/>
              <a:gd name="connsiteX60" fmla="*/ 5857499 w 8346699"/>
              <a:gd name="connsiteY60" fmla="*/ 2857500 h 3246967"/>
              <a:gd name="connsiteX61" fmla="*/ 5666999 w 8346699"/>
              <a:gd name="connsiteY61" fmla="*/ 2844800 h 3246967"/>
              <a:gd name="connsiteX62" fmla="*/ 5209799 w 8346699"/>
              <a:gd name="connsiteY62" fmla="*/ 2832100 h 3246967"/>
              <a:gd name="connsiteX63" fmla="*/ 5146299 w 8346699"/>
              <a:gd name="connsiteY63" fmla="*/ 2819400 h 3246967"/>
              <a:gd name="connsiteX64" fmla="*/ 5108199 w 8346699"/>
              <a:gd name="connsiteY64" fmla="*/ 2806700 h 3246967"/>
              <a:gd name="connsiteX65" fmla="*/ 4587499 w 8346699"/>
              <a:gd name="connsiteY65" fmla="*/ 2819400 h 3246967"/>
              <a:gd name="connsiteX66" fmla="*/ 4485899 w 8346699"/>
              <a:gd name="connsiteY66" fmla="*/ 2832100 h 3246967"/>
              <a:gd name="connsiteX67" fmla="*/ 4244599 w 8346699"/>
              <a:gd name="connsiteY67" fmla="*/ 2870200 h 3246967"/>
              <a:gd name="connsiteX68" fmla="*/ 4028699 w 8346699"/>
              <a:gd name="connsiteY68" fmla="*/ 2882900 h 3246967"/>
              <a:gd name="connsiteX69" fmla="*/ 3520699 w 8346699"/>
              <a:gd name="connsiteY69" fmla="*/ 2870200 h 3246967"/>
              <a:gd name="connsiteX70" fmla="*/ 3482599 w 8346699"/>
              <a:gd name="connsiteY70" fmla="*/ 2857500 h 3246967"/>
              <a:gd name="connsiteX71" fmla="*/ 3355599 w 8346699"/>
              <a:gd name="connsiteY71" fmla="*/ 2870200 h 3246967"/>
              <a:gd name="connsiteX72" fmla="*/ 3330199 w 8346699"/>
              <a:gd name="connsiteY72" fmla="*/ 2908300 h 3246967"/>
              <a:gd name="connsiteX73" fmla="*/ 3304799 w 8346699"/>
              <a:gd name="connsiteY73" fmla="*/ 2997200 h 3246967"/>
              <a:gd name="connsiteX74" fmla="*/ 3190499 w 8346699"/>
              <a:gd name="connsiteY74" fmla="*/ 3060700 h 3246967"/>
              <a:gd name="connsiteX75" fmla="*/ 3114299 w 8346699"/>
              <a:gd name="connsiteY75" fmla="*/ 3098800 h 3246967"/>
              <a:gd name="connsiteX76" fmla="*/ 3012699 w 8346699"/>
              <a:gd name="connsiteY76" fmla="*/ 3086100 h 3246967"/>
              <a:gd name="connsiteX77" fmla="*/ 3025399 w 8346699"/>
              <a:gd name="connsiteY77" fmla="*/ 3035300 h 3246967"/>
              <a:gd name="connsiteX78" fmla="*/ 3076199 w 8346699"/>
              <a:gd name="connsiteY78" fmla="*/ 3022600 h 3246967"/>
              <a:gd name="connsiteX79" fmla="*/ 3114299 w 8346699"/>
              <a:gd name="connsiteY79" fmla="*/ 2997200 h 3246967"/>
              <a:gd name="connsiteX80" fmla="*/ 3190499 w 8346699"/>
              <a:gd name="connsiteY80" fmla="*/ 2971800 h 3246967"/>
              <a:gd name="connsiteX81" fmla="*/ 3266699 w 8346699"/>
              <a:gd name="connsiteY81" fmla="*/ 2933700 h 3246967"/>
              <a:gd name="connsiteX82" fmla="*/ 3304799 w 8346699"/>
              <a:gd name="connsiteY82" fmla="*/ 2908300 h 3246967"/>
              <a:gd name="connsiteX83" fmla="*/ 3330199 w 8346699"/>
              <a:gd name="connsiteY83" fmla="*/ 2870200 h 3246967"/>
              <a:gd name="connsiteX84" fmla="*/ 3368299 w 8346699"/>
              <a:gd name="connsiteY84" fmla="*/ 2857500 h 3246967"/>
              <a:gd name="connsiteX85" fmla="*/ 3406399 w 8346699"/>
              <a:gd name="connsiteY85" fmla="*/ 2832100 h 3246967"/>
              <a:gd name="connsiteX86" fmla="*/ 3660399 w 8346699"/>
              <a:gd name="connsiteY86" fmla="*/ 2806700 h 3246967"/>
              <a:gd name="connsiteX87" fmla="*/ 3761999 w 8346699"/>
              <a:gd name="connsiteY87" fmla="*/ 2781300 h 3246967"/>
              <a:gd name="connsiteX88" fmla="*/ 3838199 w 8346699"/>
              <a:gd name="connsiteY88" fmla="*/ 2755900 h 3246967"/>
              <a:gd name="connsiteX89" fmla="*/ 3876299 w 8346699"/>
              <a:gd name="connsiteY89" fmla="*/ 2730500 h 3246967"/>
              <a:gd name="connsiteX90" fmla="*/ 3927099 w 8346699"/>
              <a:gd name="connsiteY90" fmla="*/ 2717800 h 3246967"/>
              <a:gd name="connsiteX91" fmla="*/ 3965199 w 8346699"/>
              <a:gd name="connsiteY91" fmla="*/ 2705100 h 3246967"/>
              <a:gd name="connsiteX92" fmla="*/ 3990599 w 8346699"/>
              <a:gd name="connsiteY92" fmla="*/ 2667000 h 3246967"/>
              <a:gd name="connsiteX93" fmla="*/ 3927099 w 8346699"/>
              <a:gd name="connsiteY93" fmla="*/ 2654300 h 3246967"/>
              <a:gd name="connsiteX94" fmla="*/ 3876299 w 8346699"/>
              <a:gd name="connsiteY94" fmla="*/ 2641600 h 3246967"/>
              <a:gd name="connsiteX95" fmla="*/ 3800099 w 8346699"/>
              <a:gd name="connsiteY95" fmla="*/ 2616200 h 3246967"/>
              <a:gd name="connsiteX96" fmla="*/ 3787399 w 8346699"/>
              <a:gd name="connsiteY96" fmla="*/ 2578100 h 3246967"/>
              <a:gd name="connsiteX97" fmla="*/ 3698499 w 8346699"/>
              <a:gd name="connsiteY97" fmla="*/ 2463800 h 3246967"/>
              <a:gd name="connsiteX98" fmla="*/ 3660399 w 8346699"/>
              <a:gd name="connsiteY98" fmla="*/ 2438400 h 3246967"/>
              <a:gd name="connsiteX99" fmla="*/ 3927099 w 8346699"/>
              <a:gd name="connsiteY99" fmla="*/ 2400300 h 3246967"/>
              <a:gd name="connsiteX100" fmla="*/ 4003299 w 8346699"/>
              <a:gd name="connsiteY100" fmla="*/ 2336800 h 3246967"/>
              <a:gd name="connsiteX101" fmla="*/ 4054099 w 8346699"/>
              <a:gd name="connsiteY101" fmla="*/ 2260600 h 3246967"/>
              <a:gd name="connsiteX102" fmla="*/ 4117599 w 8346699"/>
              <a:gd name="connsiteY102" fmla="*/ 2184400 h 3246967"/>
              <a:gd name="connsiteX103" fmla="*/ 4168399 w 8346699"/>
              <a:gd name="connsiteY103" fmla="*/ 2133600 h 3246967"/>
              <a:gd name="connsiteX104" fmla="*/ 4219199 w 8346699"/>
              <a:gd name="connsiteY104" fmla="*/ 2082800 h 3246967"/>
              <a:gd name="connsiteX105" fmla="*/ 4244599 w 8346699"/>
              <a:gd name="connsiteY105" fmla="*/ 2044700 h 3246967"/>
              <a:gd name="connsiteX106" fmla="*/ 4282699 w 8346699"/>
              <a:gd name="connsiteY106" fmla="*/ 2006600 h 3246967"/>
              <a:gd name="connsiteX107" fmla="*/ 4295399 w 8346699"/>
              <a:gd name="connsiteY107" fmla="*/ 1968500 h 3246967"/>
              <a:gd name="connsiteX108" fmla="*/ 4358899 w 8346699"/>
              <a:gd name="connsiteY108" fmla="*/ 1892300 h 3246967"/>
              <a:gd name="connsiteX109" fmla="*/ 4384299 w 8346699"/>
              <a:gd name="connsiteY109" fmla="*/ 1854200 h 3246967"/>
              <a:gd name="connsiteX110" fmla="*/ 4473199 w 8346699"/>
              <a:gd name="connsiteY110" fmla="*/ 1765300 h 3246967"/>
              <a:gd name="connsiteX111" fmla="*/ 4574799 w 8346699"/>
              <a:gd name="connsiteY111" fmla="*/ 1651000 h 3246967"/>
              <a:gd name="connsiteX112" fmla="*/ 4612899 w 8346699"/>
              <a:gd name="connsiteY112" fmla="*/ 1638300 h 3246967"/>
              <a:gd name="connsiteX113" fmla="*/ 4689099 w 8346699"/>
              <a:gd name="connsiteY113" fmla="*/ 1600200 h 3246967"/>
              <a:gd name="connsiteX114" fmla="*/ 4739899 w 8346699"/>
              <a:gd name="connsiteY114" fmla="*/ 1612900 h 3246967"/>
              <a:gd name="connsiteX115" fmla="*/ 4765299 w 8346699"/>
              <a:gd name="connsiteY115" fmla="*/ 1689100 h 3246967"/>
              <a:gd name="connsiteX116" fmla="*/ 4777999 w 8346699"/>
              <a:gd name="connsiteY116" fmla="*/ 1727200 h 3246967"/>
              <a:gd name="connsiteX117" fmla="*/ 4790699 w 8346699"/>
              <a:gd name="connsiteY117" fmla="*/ 1765300 h 3246967"/>
              <a:gd name="connsiteX118" fmla="*/ 4841499 w 8346699"/>
              <a:gd name="connsiteY118" fmla="*/ 1841500 h 3246967"/>
              <a:gd name="connsiteX119" fmla="*/ 4879599 w 8346699"/>
              <a:gd name="connsiteY119" fmla="*/ 1930400 h 3246967"/>
              <a:gd name="connsiteX120" fmla="*/ 4892299 w 8346699"/>
              <a:gd name="connsiteY120" fmla="*/ 1981200 h 3246967"/>
              <a:gd name="connsiteX121" fmla="*/ 4917699 w 8346699"/>
              <a:gd name="connsiteY121" fmla="*/ 2019300 h 3246967"/>
              <a:gd name="connsiteX122" fmla="*/ 4930399 w 8346699"/>
              <a:gd name="connsiteY122" fmla="*/ 2057400 h 3246967"/>
              <a:gd name="connsiteX123" fmla="*/ 4955799 w 8346699"/>
              <a:gd name="connsiteY123" fmla="*/ 2108200 h 3246967"/>
              <a:gd name="connsiteX124" fmla="*/ 4981199 w 8346699"/>
              <a:gd name="connsiteY124" fmla="*/ 2146300 h 3246967"/>
              <a:gd name="connsiteX125" fmla="*/ 5070099 w 8346699"/>
              <a:gd name="connsiteY125" fmla="*/ 2171700 h 3246967"/>
              <a:gd name="connsiteX126" fmla="*/ 5120899 w 8346699"/>
              <a:gd name="connsiteY126" fmla="*/ 2197100 h 3246967"/>
              <a:gd name="connsiteX127" fmla="*/ 5158999 w 8346699"/>
              <a:gd name="connsiteY127" fmla="*/ 2413000 h 3246967"/>
              <a:gd name="connsiteX128" fmla="*/ 5209799 w 8346699"/>
              <a:gd name="connsiteY128" fmla="*/ 2489200 h 3246967"/>
              <a:gd name="connsiteX129" fmla="*/ 5336799 w 8346699"/>
              <a:gd name="connsiteY129" fmla="*/ 2514600 h 3246967"/>
              <a:gd name="connsiteX130" fmla="*/ 5628899 w 8346699"/>
              <a:gd name="connsiteY130" fmla="*/ 2527300 h 3246967"/>
              <a:gd name="connsiteX131" fmla="*/ 5705099 w 8346699"/>
              <a:gd name="connsiteY131" fmla="*/ 2552700 h 3246967"/>
              <a:gd name="connsiteX132" fmla="*/ 5717799 w 8346699"/>
              <a:gd name="connsiteY132" fmla="*/ 2590800 h 3246967"/>
              <a:gd name="connsiteX133" fmla="*/ 5781299 w 8346699"/>
              <a:gd name="connsiteY133" fmla="*/ 2616200 h 3246967"/>
              <a:gd name="connsiteX134" fmla="*/ 5908299 w 8346699"/>
              <a:gd name="connsiteY134" fmla="*/ 2641600 h 3246967"/>
              <a:gd name="connsiteX135" fmla="*/ 6543299 w 8346699"/>
              <a:gd name="connsiteY135" fmla="*/ 2628900 h 3246967"/>
              <a:gd name="connsiteX136" fmla="*/ 6682999 w 8346699"/>
              <a:gd name="connsiteY136" fmla="*/ 2603500 h 3246967"/>
              <a:gd name="connsiteX137" fmla="*/ 6771899 w 8346699"/>
              <a:gd name="connsiteY137" fmla="*/ 2590800 h 3246967"/>
              <a:gd name="connsiteX138" fmla="*/ 6835399 w 8346699"/>
              <a:gd name="connsiteY138" fmla="*/ 2603500 h 3246967"/>
              <a:gd name="connsiteX139" fmla="*/ 6809999 w 8346699"/>
              <a:gd name="connsiteY139" fmla="*/ 2641600 h 3246967"/>
              <a:gd name="connsiteX140" fmla="*/ 6771899 w 8346699"/>
              <a:gd name="connsiteY140" fmla="*/ 2654300 h 3246967"/>
              <a:gd name="connsiteX141" fmla="*/ 7051299 w 8346699"/>
              <a:gd name="connsiteY141" fmla="*/ 2641600 h 3246967"/>
              <a:gd name="connsiteX142" fmla="*/ 7076699 w 8346699"/>
              <a:gd name="connsiteY142" fmla="*/ 2603500 h 3246967"/>
              <a:gd name="connsiteX143" fmla="*/ 7114799 w 8346699"/>
              <a:gd name="connsiteY143" fmla="*/ 2578100 h 3246967"/>
              <a:gd name="connsiteX144" fmla="*/ 7127499 w 8346699"/>
              <a:gd name="connsiteY144" fmla="*/ 2540000 h 3246967"/>
              <a:gd name="connsiteX145" fmla="*/ 7216399 w 8346699"/>
              <a:gd name="connsiteY145" fmla="*/ 2425700 h 3246967"/>
              <a:gd name="connsiteX146" fmla="*/ 7254499 w 8346699"/>
              <a:gd name="connsiteY146" fmla="*/ 2349500 h 3246967"/>
              <a:gd name="connsiteX147" fmla="*/ 7343399 w 8346699"/>
              <a:gd name="connsiteY147" fmla="*/ 2286000 h 3246967"/>
              <a:gd name="connsiteX148" fmla="*/ 7394199 w 8346699"/>
              <a:gd name="connsiteY148" fmla="*/ 2247900 h 3246967"/>
              <a:gd name="connsiteX149" fmla="*/ 7470399 w 8346699"/>
              <a:gd name="connsiteY149" fmla="*/ 2184400 h 3246967"/>
              <a:gd name="connsiteX150" fmla="*/ 7508499 w 8346699"/>
              <a:gd name="connsiteY150" fmla="*/ 2171700 h 3246967"/>
              <a:gd name="connsiteX151" fmla="*/ 7610099 w 8346699"/>
              <a:gd name="connsiteY151" fmla="*/ 2133600 h 3246967"/>
              <a:gd name="connsiteX152" fmla="*/ 7635499 w 8346699"/>
              <a:gd name="connsiteY152" fmla="*/ 2095500 h 3246967"/>
              <a:gd name="connsiteX153" fmla="*/ 7686299 w 8346699"/>
              <a:gd name="connsiteY153" fmla="*/ 2082800 h 3246967"/>
              <a:gd name="connsiteX154" fmla="*/ 7724399 w 8346699"/>
              <a:gd name="connsiteY154" fmla="*/ 2057400 h 3246967"/>
              <a:gd name="connsiteX155" fmla="*/ 7762499 w 8346699"/>
              <a:gd name="connsiteY155" fmla="*/ 2044700 h 3246967"/>
              <a:gd name="connsiteX156" fmla="*/ 7800599 w 8346699"/>
              <a:gd name="connsiteY156" fmla="*/ 2019300 h 3246967"/>
              <a:gd name="connsiteX157" fmla="*/ 7838699 w 8346699"/>
              <a:gd name="connsiteY157" fmla="*/ 1981200 h 3246967"/>
              <a:gd name="connsiteX158" fmla="*/ 7940299 w 8346699"/>
              <a:gd name="connsiteY158" fmla="*/ 1943100 h 3246967"/>
              <a:gd name="connsiteX159" fmla="*/ 7978399 w 8346699"/>
              <a:gd name="connsiteY159" fmla="*/ 1905000 h 3246967"/>
              <a:gd name="connsiteX160" fmla="*/ 8079999 w 8346699"/>
              <a:gd name="connsiteY160" fmla="*/ 1854200 h 3246967"/>
              <a:gd name="connsiteX161" fmla="*/ 8105399 w 8346699"/>
              <a:gd name="connsiteY161" fmla="*/ 1816100 h 3246967"/>
              <a:gd name="connsiteX162" fmla="*/ 8156199 w 8346699"/>
              <a:gd name="connsiteY162" fmla="*/ 1803400 h 3246967"/>
              <a:gd name="connsiteX163" fmla="*/ 8346699 w 8346699"/>
              <a:gd name="connsiteY163" fmla="*/ 1765300 h 3246967"/>
              <a:gd name="connsiteX164" fmla="*/ 8283199 w 8346699"/>
              <a:gd name="connsiteY164" fmla="*/ 1752600 h 3246967"/>
              <a:gd name="connsiteX165" fmla="*/ 8245099 w 8346699"/>
              <a:gd name="connsiteY165" fmla="*/ 1739900 h 3246967"/>
              <a:gd name="connsiteX166" fmla="*/ 8156199 w 8346699"/>
              <a:gd name="connsiteY166" fmla="*/ 1727200 h 3246967"/>
              <a:gd name="connsiteX167" fmla="*/ 8079999 w 8346699"/>
              <a:gd name="connsiteY167" fmla="*/ 1714500 h 3246967"/>
              <a:gd name="connsiteX168" fmla="*/ 7889499 w 8346699"/>
              <a:gd name="connsiteY168" fmla="*/ 1727200 h 3246967"/>
              <a:gd name="connsiteX169" fmla="*/ 7851399 w 8346699"/>
              <a:gd name="connsiteY169" fmla="*/ 1752600 h 3246967"/>
              <a:gd name="connsiteX170" fmla="*/ 7813299 w 8346699"/>
              <a:gd name="connsiteY170" fmla="*/ 1765300 h 3246967"/>
              <a:gd name="connsiteX171" fmla="*/ 7737099 w 8346699"/>
              <a:gd name="connsiteY171" fmla="*/ 1803400 h 3246967"/>
              <a:gd name="connsiteX172" fmla="*/ 7622799 w 8346699"/>
              <a:gd name="connsiteY172" fmla="*/ 1905000 h 3246967"/>
              <a:gd name="connsiteX173" fmla="*/ 7521199 w 8346699"/>
              <a:gd name="connsiteY173" fmla="*/ 2057400 h 3246967"/>
              <a:gd name="connsiteX174" fmla="*/ 7495799 w 8346699"/>
              <a:gd name="connsiteY174" fmla="*/ 2095500 h 3246967"/>
              <a:gd name="connsiteX175" fmla="*/ 7406899 w 8346699"/>
              <a:gd name="connsiteY175" fmla="*/ 2171700 h 3246967"/>
              <a:gd name="connsiteX176" fmla="*/ 7368799 w 8346699"/>
              <a:gd name="connsiteY176" fmla="*/ 2197100 h 3246967"/>
              <a:gd name="connsiteX177" fmla="*/ 7292599 w 8346699"/>
              <a:gd name="connsiteY177" fmla="*/ 2247900 h 3246967"/>
              <a:gd name="connsiteX178" fmla="*/ 7216399 w 8346699"/>
              <a:gd name="connsiteY178" fmla="*/ 2324100 h 3246967"/>
              <a:gd name="connsiteX179" fmla="*/ 7178299 w 8346699"/>
              <a:gd name="connsiteY179" fmla="*/ 2362200 h 3246967"/>
              <a:gd name="connsiteX180" fmla="*/ 7140199 w 8346699"/>
              <a:gd name="connsiteY180" fmla="*/ 2413000 h 3246967"/>
              <a:gd name="connsiteX181" fmla="*/ 7051299 w 8346699"/>
              <a:gd name="connsiteY181" fmla="*/ 2527300 h 3246967"/>
              <a:gd name="connsiteX182" fmla="*/ 7000499 w 8346699"/>
              <a:gd name="connsiteY182" fmla="*/ 2540000 h 3246967"/>
              <a:gd name="connsiteX183" fmla="*/ 6619499 w 8346699"/>
              <a:gd name="connsiteY183" fmla="*/ 2552700 h 3246967"/>
              <a:gd name="connsiteX184" fmla="*/ 6568699 w 8346699"/>
              <a:gd name="connsiteY184" fmla="*/ 2540000 h 3246967"/>
              <a:gd name="connsiteX185" fmla="*/ 6301999 w 8346699"/>
              <a:gd name="connsiteY185" fmla="*/ 2514600 h 3246967"/>
              <a:gd name="connsiteX186" fmla="*/ 6225799 w 8346699"/>
              <a:gd name="connsiteY186" fmla="*/ 2501900 h 3246967"/>
              <a:gd name="connsiteX187" fmla="*/ 6149599 w 8346699"/>
              <a:gd name="connsiteY187" fmla="*/ 2476500 h 3246967"/>
              <a:gd name="connsiteX188" fmla="*/ 6022599 w 8346699"/>
              <a:gd name="connsiteY188" fmla="*/ 2438400 h 3246967"/>
              <a:gd name="connsiteX189" fmla="*/ 5984499 w 8346699"/>
              <a:gd name="connsiteY189" fmla="*/ 2413000 h 3246967"/>
              <a:gd name="connsiteX190" fmla="*/ 5933699 w 8346699"/>
              <a:gd name="connsiteY190" fmla="*/ 2400300 h 3246967"/>
              <a:gd name="connsiteX191" fmla="*/ 5832099 w 8346699"/>
              <a:gd name="connsiteY191" fmla="*/ 2349500 h 3246967"/>
              <a:gd name="connsiteX192" fmla="*/ 5806699 w 8346699"/>
              <a:gd name="connsiteY192" fmla="*/ 2311400 h 3246967"/>
              <a:gd name="connsiteX193" fmla="*/ 5768599 w 8346699"/>
              <a:gd name="connsiteY193" fmla="*/ 2273300 h 3246967"/>
              <a:gd name="connsiteX194" fmla="*/ 5755899 w 8346699"/>
              <a:gd name="connsiteY194" fmla="*/ 2235200 h 3246967"/>
              <a:gd name="connsiteX195" fmla="*/ 5692399 w 8346699"/>
              <a:gd name="connsiteY195" fmla="*/ 2171700 h 3246967"/>
              <a:gd name="connsiteX196" fmla="*/ 5641599 w 8346699"/>
              <a:gd name="connsiteY196" fmla="*/ 2095500 h 3246967"/>
              <a:gd name="connsiteX197" fmla="*/ 5616199 w 8346699"/>
              <a:gd name="connsiteY197" fmla="*/ 2057400 h 3246967"/>
              <a:gd name="connsiteX198" fmla="*/ 5387599 w 8346699"/>
              <a:gd name="connsiteY198" fmla="*/ 2044700 h 3246967"/>
              <a:gd name="connsiteX199" fmla="*/ 5324099 w 8346699"/>
              <a:gd name="connsiteY199" fmla="*/ 2019300 h 3246967"/>
              <a:gd name="connsiteX200" fmla="*/ 5235199 w 8346699"/>
              <a:gd name="connsiteY200" fmla="*/ 2006600 h 3246967"/>
              <a:gd name="connsiteX201" fmla="*/ 5158999 w 8346699"/>
              <a:gd name="connsiteY201" fmla="*/ 1943100 h 3246967"/>
              <a:gd name="connsiteX202" fmla="*/ 5120899 w 8346699"/>
              <a:gd name="connsiteY202" fmla="*/ 1917700 h 3246967"/>
              <a:gd name="connsiteX203" fmla="*/ 5095499 w 8346699"/>
              <a:gd name="connsiteY203" fmla="*/ 1866900 h 3246967"/>
              <a:gd name="connsiteX204" fmla="*/ 5082799 w 8346699"/>
              <a:gd name="connsiteY204" fmla="*/ 1816100 h 3246967"/>
              <a:gd name="connsiteX205" fmla="*/ 5057399 w 8346699"/>
              <a:gd name="connsiteY205" fmla="*/ 1752600 h 3246967"/>
              <a:gd name="connsiteX206" fmla="*/ 5044699 w 8346699"/>
              <a:gd name="connsiteY206" fmla="*/ 1511300 h 3246967"/>
              <a:gd name="connsiteX207" fmla="*/ 5031999 w 8346699"/>
              <a:gd name="connsiteY207" fmla="*/ 1422400 h 3246967"/>
              <a:gd name="connsiteX208" fmla="*/ 5019299 w 8346699"/>
              <a:gd name="connsiteY208" fmla="*/ 1270000 h 3246967"/>
              <a:gd name="connsiteX209" fmla="*/ 4993899 w 8346699"/>
              <a:gd name="connsiteY209" fmla="*/ 1104900 h 3246967"/>
              <a:gd name="connsiteX210" fmla="*/ 4930399 w 8346699"/>
              <a:gd name="connsiteY210" fmla="*/ 1028700 h 3246967"/>
              <a:gd name="connsiteX211" fmla="*/ 4841499 w 8346699"/>
              <a:gd name="connsiteY211" fmla="*/ 927100 h 3246967"/>
              <a:gd name="connsiteX212" fmla="*/ 4790699 w 8346699"/>
              <a:gd name="connsiteY212" fmla="*/ 876300 h 3246967"/>
              <a:gd name="connsiteX213" fmla="*/ 4765299 w 8346699"/>
              <a:gd name="connsiteY213" fmla="*/ 838200 h 3246967"/>
              <a:gd name="connsiteX214" fmla="*/ 4638299 w 8346699"/>
              <a:gd name="connsiteY214" fmla="*/ 800100 h 3246967"/>
              <a:gd name="connsiteX215" fmla="*/ 4511299 w 8346699"/>
              <a:gd name="connsiteY215" fmla="*/ 812800 h 3246967"/>
              <a:gd name="connsiteX216" fmla="*/ 4473199 w 8346699"/>
              <a:gd name="connsiteY216" fmla="*/ 825500 h 3246967"/>
              <a:gd name="connsiteX217" fmla="*/ 4409699 w 8346699"/>
              <a:gd name="connsiteY217" fmla="*/ 901700 h 3246967"/>
              <a:gd name="connsiteX218" fmla="*/ 4396999 w 8346699"/>
              <a:gd name="connsiteY218" fmla="*/ 939800 h 3246967"/>
              <a:gd name="connsiteX219" fmla="*/ 4371599 w 8346699"/>
              <a:gd name="connsiteY219" fmla="*/ 977900 h 3246967"/>
              <a:gd name="connsiteX220" fmla="*/ 4320799 w 8346699"/>
              <a:gd name="connsiteY220" fmla="*/ 1092200 h 3246967"/>
              <a:gd name="connsiteX221" fmla="*/ 4308099 w 8346699"/>
              <a:gd name="connsiteY221" fmla="*/ 1155700 h 3246967"/>
              <a:gd name="connsiteX222" fmla="*/ 4282699 w 8346699"/>
              <a:gd name="connsiteY222" fmla="*/ 1308100 h 3246967"/>
              <a:gd name="connsiteX223" fmla="*/ 4269999 w 8346699"/>
              <a:gd name="connsiteY223" fmla="*/ 1346200 h 3246967"/>
              <a:gd name="connsiteX224" fmla="*/ 4244599 w 8346699"/>
              <a:gd name="connsiteY224" fmla="*/ 1384300 h 3246967"/>
              <a:gd name="connsiteX225" fmla="*/ 4231899 w 8346699"/>
              <a:gd name="connsiteY225" fmla="*/ 1447800 h 3246967"/>
              <a:gd name="connsiteX226" fmla="*/ 4219199 w 8346699"/>
              <a:gd name="connsiteY226" fmla="*/ 1524000 h 3246967"/>
              <a:gd name="connsiteX227" fmla="*/ 4193799 w 8346699"/>
              <a:gd name="connsiteY227" fmla="*/ 1600200 h 3246967"/>
              <a:gd name="connsiteX228" fmla="*/ 4181099 w 8346699"/>
              <a:gd name="connsiteY228" fmla="*/ 1651000 h 3246967"/>
              <a:gd name="connsiteX229" fmla="*/ 4155699 w 8346699"/>
              <a:gd name="connsiteY229" fmla="*/ 1816100 h 3246967"/>
              <a:gd name="connsiteX230" fmla="*/ 4142999 w 8346699"/>
              <a:gd name="connsiteY230" fmla="*/ 1854200 h 3246967"/>
              <a:gd name="connsiteX231" fmla="*/ 4130299 w 8346699"/>
              <a:gd name="connsiteY231" fmla="*/ 1905000 h 3246967"/>
              <a:gd name="connsiteX232" fmla="*/ 4104899 w 8346699"/>
              <a:gd name="connsiteY232" fmla="*/ 2070100 h 3246967"/>
              <a:gd name="connsiteX233" fmla="*/ 4092199 w 8346699"/>
              <a:gd name="connsiteY233" fmla="*/ 2108200 h 3246967"/>
              <a:gd name="connsiteX234" fmla="*/ 4015999 w 8346699"/>
              <a:gd name="connsiteY234" fmla="*/ 2184400 h 3246967"/>
              <a:gd name="connsiteX235" fmla="*/ 3939799 w 8346699"/>
              <a:gd name="connsiteY235" fmla="*/ 2235200 h 3246967"/>
              <a:gd name="connsiteX236" fmla="*/ 3901699 w 8346699"/>
              <a:gd name="connsiteY236" fmla="*/ 2197100 h 3246967"/>
              <a:gd name="connsiteX237" fmla="*/ 3838199 w 8346699"/>
              <a:gd name="connsiteY237" fmla="*/ 2108200 h 3246967"/>
              <a:gd name="connsiteX238" fmla="*/ 3800099 w 8346699"/>
              <a:gd name="connsiteY238" fmla="*/ 2006600 h 3246967"/>
              <a:gd name="connsiteX239" fmla="*/ 3787399 w 8346699"/>
              <a:gd name="connsiteY239" fmla="*/ 1955800 h 3246967"/>
              <a:gd name="connsiteX240" fmla="*/ 3749299 w 8346699"/>
              <a:gd name="connsiteY240" fmla="*/ 1917700 h 3246967"/>
              <a:gd name="connsiteX241" fmla="*/ 3685799 w 8346699"/>
              <a:gd name="connsiteY241" fmla="*/ 1841500 h 3246967"/>
              <a:gd name="connsiteX242" fmla="*/ 3673099 w 8346699"/>
              <a:gd name="connsiteY242" fmla="*/ 1803400 h 3246967"/>
              <a:gd name="connsiteX243" fmla="*/ 3634999 w 8346699"/>
              <a:gd name="connsiteY243" fmla="*/ 1790700 h 3246967"/>
              <a:gd name="connsiteX244" fmla="*/ 3596899 w 8346699"/>
              <a:gd name="connsiteY244" fmla="*/ 1752600 h 3246967"/>
              <a:gd name="connsiteX245" fmla="*/ 3546099 w 8346699"/>
              <a:gd name="connsiteY245" fmla="*/ 1676400 h 3246967"/>
              <a:gd name="connsiteX246" fmla="*/ 3533399 w 8346699"/>
              <a:gd name="connsiteY246" fmla="*/ 1638300 h 3246967"/>
              <a:gd name="connsiteX247" fmla="*/ 3495299 w 8346699"/>
              <a:gd name="connsiteY247" fmla="*/ 1587500 h 3246967"/>
              <a:gd name="connsiteX248" fmla="*/ 3457199 w 8346699"/>
              <a:gd name="connsiteY248" fmla="*/ 1485900 h 3246967"/>
              <a:gd name="connsiteX249" fmla="*/ 3419099 w 8346699"/>
              <a:gd name="connsiteY249" fmla="*/ 1422400 h 3246967"/>
              <a:gd name="connsiteX250" fmla="*/ 3380999 w 8346699"/>
              <a:gd name="connsiteY250" fmla="*/ 1320800 h 3246967"/>
              <a:gd name="connsiteX251" fmla="*/ 3317499 w 8346699"/>
              <a:gd name="connsiteY251" fmla="*/ 1193800 h 3246967"/>
              <a:gd name="connsiteX252" fmla="*/ 3203199 w 8346699"/>
              <a:gd name="connsiteY252" fmla="*/ 1143000 h 3246967"/>
              <a:gd name="connsiteX253" fmla="*/ 3165099 w 8346699"/>
              <a:gd name="connsiteY253" fmla="*/ 1130300 h 3246967"/>
              <a:gd name="connsiteX254" fmla="*/ 3012699 w 8346699"/>
              <a:gd name="connsiteY254" fmla="*/ 1168400 h 3246967"/>
              <a:gd name="connsiteX255" fmla="*/ 2974599 w 8346699"/>
              <a:gd name="connsiteY255" fmla="*/ 1193800 h 3246967"/>
              <a:gd name="connsiteX256" fmla="*/ 2923799 w 8346699"/>
              <a:gd name="connsiteY256" fmla="*/ 1219200 h 3246967"/>
              <a:gd name="connsiteX257" fmla="*/ 2885699 w 8346699"/>
              <a:gd name="connsiteY257" fmla="*/ 1244600 h 3246967"/>
              <a:gd name="connsiteX258" fmla="*/ 2834899 w 8346699"/>
              <a:gd name="connsiteY258" fmla="*/ 1257300 h 3246967"/>
              <a:gd name="connsiteX259" fmla="*/ 2796799 w 8346699"/>
              <a:gd name="connsiteY259" fmla="*/ 1308100 h 3246967"/>
              <a:gd name="connsiteX260" fmla="*/ 2758699 w 8346699"/>
              <a:gd name="connsiteY260" fmla="*/ 1320800 h 3246967"/>
              <a:gd name="connsiteX261" fmla="*/ 2733299 w 8346699"/>
              <a:gd name="connsiteY261" fmla="*/ 1358900 h 3246967"/>
              <a:gd name="connsiteX262" fmla="*/ 2657099 w 8346699"/>
              <a:gd name="connsiteY262" fmla="*/ 1435100 h 3246967"/>
              <a:gd name="connsiteX263" fmla="*/ 2631699 w 8346699"/>
              <a:gd name="connsiteY263" fmla="*/ 1498600 h 3246967"/>
              <a:gd name="connsiteX264" fmla="*/ 2618999 w 8346699"/>
              <a:gd name="connsiteY264" fmla="*/ 1562100 h 3246967"/>
              <a:gd name="connsiteX265" fmla="*/ 2580899 w 8346699"/>
              <a:gd name="connsiteY265" fmla="*/ 1612900 h 3246967"/>
              <a:gd name="connsiteX266" fmla="*/ 2542799 w 8346699"/>
              <a:gd name="connsiteY266" fmla="*/ 1689100 h 3246967"/>
              <a:gd name="connsiteX267" fmla="*/ 2517399 w 8346699"/>
              <a:gd name="connsiteY267" fmla="*/ 1828800 h 3246967"/>
              <a:gd name="connsiteX268" fmla="*/ 2504699 w 8346699"/>
              <a:gd name="connsiteY268" fmla="*/ 1866900 h 3246967"/>
              <a:gd name="connsiteX269" fmla="*/ 2491999 w 8346699"/>
              <a:gd name="connsiteY269" fmla="*/ 1943100 h 3246967"/>
              <a:gd name="connsiteX270" fmla="*/ 2466599 w 8346699"/>
              <a:gd name="connsiteY270" fmla="*/ 1981200 h 3246967"/>
              <a:gd name="connsiteX271" fmla="*/ 2441199 w 8346699"/>
              <a:gd name="connsiteY271" fmla="*/ 2057400 h 3246967"/>
              <a:gd name="connsiteX272" fmla="*/ 2390399 w 8346699"/>
              <a:gd name="connsiteY272" fmla="*/ 2146300 h 3246967"/>
              <a:gd name="connsiteX273" fmla="*/ 2352299 w 8346699"/>
              <a:gd name="connsiteY273" fmla="*/ 2222500 h 3246967"/>
              <a:gd name="connsiteX274" fmla="*/ 2326899 w 8346699"/>
              <a:gd name="connsiteY274" fmla="*/ 2273300 h 3246967"/>
              <a:gd name="connsiteX275" fmla="*/ 2250699 w 8346699"/>
              <a:gd name="connsiteY275" fmla="*/ 2336800 h 3246967"/>
              <a:gd name="connsiteX276" fmla="*/ 2237999 w 8346699"/>
              <a:gd name="connsiteY276" fmla="*/ 2374900 h 3246967"/>
              <a:gd name="connsiteX277" fmla="*/ 2149099 w 8346699"/>
              <a:gd name="connsiteY277" fmla="*/ 2438400 h 3246967"/>
              <a:gd name="connsiteX278" fmla="*/ 2072899 w 8346699"/>
              <a:gd name="connsiteY278" fmla="*/ 2501900 h 3246967"/>
              <a:gd name="connsiteX279" fmla="*/ 1996699 w 8346699"/>
              <a:gd name="connsiteY279" fmla="*/ 2527300 h 3246967"/>
              <a:gd name="connsiteX280" fmla="*/ 1945899 w 8346699"/>
              <a:gd name="connsiteY280" fmla="*/ 2552700 h 3246967"/>
              <a:gd name="connsiteX281" fmla="*/ 1844299 w 8346699"/>
              <a:gd name="connsiteY281" fmla="*/ 2565400 h 3246967"/>
              <a:gd name="connsiteX282" fmla="*/ 1628399 w 8346699"/>
              <a:gd name="connsiteY282" fmla="*/ 2552700 h 3246967"/>
              <a:gd name="connsiteX283" fmla="*/ 1552199 w 8346699"/>
              <a:gd name="connsiteY283" fmla="*/ 2489200 h 3246967"/>
              <a:gd name="connsiteX284" fmla="*/ 1488699 w 8346699"/>
              <a:gd name="connsiteY284" fmla="*/ 2374900 h 3246967"/>
              <a:gd name="connsiteX285" fmla="*/ 1475999 w 8346699"/>
              <a:gd name="connsiteY285" fmla="*/ 2311400 h 3246967"/>
              <a:gd name="connsiteX286" fmla="*/ 1450599 w 8346699"/>
              <a:gd name="connsiteY286" fmla="*/ 2273300 h 3246967"/>
              <a:gd name="connsiteX287" fmla="*/ 1412499 w 8346699"/>
              <a:gd name="connsiteY287" fmla="*/ 2197100 h 3246967"/>
              <a:gd name="connsiteX288" fmla="*/ 1399799 w 8346699"/>
              <a:gd name="connsiteY288" fmla="*/ 2019300 h 3246967"/>
              <a:gd name="connsiteX289" fmla="*/ 1374399 w 8346699"/>
              <a:gd name="connsiteY289" fmla="*/ 1943100 h 3246967"/>
              <a:gd name="connsiteX290" fmla="*/ 1361699 w 8346699"/>
              <a:gd name="connsiteY290" fmla="*/ 1752600 h 3246967"/>
              <a:gd name="connsiteX291" fmla="*/ 1336299 w 8346699"/>
              <a:gd name="connsiteY291" fmla="*/ 1651000 h 3246967"/>
              <a:gd name="connsiteX292" fmla="*/ 1298199 w 8346699"/>
              <a:gd name="connsiteY292" fmla="*/ 1498600 h 3246967"/>
              <a:gd name="connsiteX293" fmla="*/ 1272799 w 8346699"/>
              <a:gd name="connsiteY293" fmla="*/ 1435100 h 3246967"/>
              <a:gd name="connsiteX294" fmla="*/ 1260099 w 8346699"/>
              <a:gd name="connsiteY294" fmla="*/ 1397000 h 3246967"/>
              <a:gd name="connsiteX295" fmla="*/ 1196599 w 8346699"/>
              <a:gd name="connsiteY295" fmla="*/ 1320800 h 3246967"/>
              <a:gd name="connsiteX296" fmla="*/ 1171199 w 8346699"/>
              <a:gd name="connsiteY296" fmla="*/ 1282700 h 3246967"/>
              <a:gd name="connsiteX297" fmla="*/ 1094999 w 8346699"/>
              <a:gd name="connsiteY297" fmla="*/ 1206500 h 3246967"/>
              <a:gd name="connsiteX298" fmla="*/ 1056899 w 8346699"/>
              <a:gd name="connsiteY298" fmla="*/ 1104900 h 3246967"/>
              <a:gd name="connsiteX299" fmla="*/ 1044199 w 8346699"/>
              <a:gd name="connsiteY299" fmla="*/ 1066800 h 3246967"/>
              <a:gd name="connsiteX300" fmla="*/ 1006099 w 8346699"/>
              <a:gd name="connsiteY300" fmla="*/ 1016000 h 3246967"/>
              <a:gd name="connsiteX301" fmla="*/ 980699 w 8346699"/>
              <a:gd name="connsiteY301" fmla="*/ 952500 h 3246967"/>
              <a:gd name="connsiteX302" fmla="*/ 942599 w 8346699"/>
              <a:gd name="connsiteY302" fmla="*/ 863600 h 3246967"/>
              <a:gd name="connsiteX303" fmla="*/ 904499 w 8346699"/>
              <a:gd name="connsiteY303" fmla="*/ 647700 h 3246967"/>
              <a:gd name="connsiteX304" fmla="*/ 891799 w 8346699"/>
              <a:gd name="connsiteY304" fmla="*/ 609600 h 3246967"/>
              <a:gd name="connsiteX305" fmla="*/ 828299 w 8346699"/>
              <a:gd name="connsiteY305" fmla="*/ 533400 h 3246967"/>
              <a:gd name="connsiteX306" fmla="*/ 815599 w 8346699"/>
              <a:gd name="connsiteY306" fmla="*/ 495300 h 3246967"/>
              <a:gd name="connsiteX307" fmla="*/ 726699 w 8346699"/>
              <a:gd name="connsiteY307" fmla="*/ 419100 h 3246967"/>
              <a:gd name="connsiteX308" fmla="*/ 650499 w 8346699"/>
              <a:gd name="connsiteY308" fmla="*/ 368300 h 3246967"/>
              <a:gd name="connsiteX309" fmla="*/ 574299 w 8346699"/>
              <a:gd name="connsiteY309" fmla="*/ 342900 h 3246967"/>
              <a:gd name="connsiteX310" fmla="*/ 536199 w 8346699"/>
              <a:gd name="connsiteY310" fmla="*/ 330200 h 3246967"/>
              <a:gd name="connsiteX311" fmla="*/ 447299 w 8346699"/>
              <a:gd name="connsiteY311" fmla="*/ 266700 h 3246967"/>
              <a:gd name="connsiteX312" fmla="*/ 396499 w 8346699"/>
              <a:gd name="connsiteY312" fmla="*/ 241300 h 3246967"/>
              <a:gd name="connsiteX313" fmla="*/ 358399 w 8346699"/>
              <a:gd name="connsiteY313" fmla="*/ 215900 h 3246967"/>
              <a:gd name="connsiteX314" fmla="*/ 307599 w 8346699"/>
              <a:gd name="connsiteY314" fmla="*/ 190500 h 3246967"/>
              <a:gd name="connsiteX315" fmla="*/ 218699 w 8346699"/>
              <a:gd name="connsiteY315" fmla="*/ 127000 h 3246967"/>
              <a:gd name="connsiteX316" fmla="*/ 180599 w 8346699"/>
              <a:gd name="connsiteY316" fmla="*/ 114300 h 3246967"/>
              <a:gd name="connsiteX317" fmla="*/ 129799 w 8346699"/>
              <a:gd name="connsiteY317" fmla="*/ 38100 h 3246967"/>
              <a:gd name="connsiteX318" fmla="*/ 2799 w 8346699"/>
              <a:gd name="connsiteY31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6179232 w 8346699"/>
              <a:gd name="connsiteY55" fmla="*/ 3005667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6179232 w 8346699"/>
              <a:gd name="connsiteY55" fmla="*/ 3005667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6301999 w 8346699"/>
              <a:gd name="connsiteY56" fmla="*/ 2971800 h 3246967"/>
              <a:gd name="connsiteX57" fmla="*/ 6479799 w 8346699"/>
              <a:gd name="connsiteY57" fmla="*/ 2946400 h 3246967"/>
              <a:gd name="connsiteX58" fmla="*/ 6594099 w 8346699"/>
              <a:gd name="connsiteY58" fmla="*/ 2908300 h 3246967"/>
              <a:gd name="connsiteX59" fmla="*/ 6644899 w 8346699"/>
              <a:gd name="connsiteY59" fmla="*/ 2895600 h 3246967"/>
              <a:gd name="connsiteX60" fmla="*/ 5946399 w 8346699"/>
              <a:gd name="connsiteY60" fmla="*/ 2870200 h 3246967"/>
              <a:gd name="connsiteX61" fmla="*/ 5857499 w 8346699"/>
              <a:gd name="connsiteY61" fmla="*/ 2857500 h 3246967"/>
              <a:gd name="connsiteX62" fmla="*/ 5666999 w 8346699"/>
              <a:gd name="connsiteY62" fmla="*/ 2844800 h 3246967"/>
              <a:gd name="connsiteX63" fmla="*/ 5209799 w 8346699"/>
              <a:gd name="connsiteY63" fmla="*/ 2832100 h 3246967"/>
              <a:gd name="connsiteX64" fmla="*/ 5146299 w 8346699"/>
              <a:gd name="connsiteY64" fmla="*/ 2819400 h 3246967"/>
              <a:gd name="connsiteX65" fmla="*/ 5108199 w 8346699"/>
              <a:gd name="connsiteY65" fmla="*/ 2806700 h 3246967"/>
              <a:gd name="connsiteX66" fmla="*/ 4587499 w 8346699"/>
              <a:gd name="connsiteY66" fmla="*/ 2819400 h 3246967"/>
              <a:gd name="connsiteX67" fmla="*/ 4485899 w 8346699"/>
              <a:gd name="connsiteY67" fmla="*/ 2832100 h 3246967"/>
              <a:gd name="connsiteX68" fmla="*/ 4244599 w 8346699"/>
              <a:gd name="connsiteY68" fmla="*/ 2870200 h 3246967"/>
              <a:gd name="connsiteX69" fmla="*/ 4028699 w 8346699"/>
              <a:gd name="connsiteY69" fmla="*/ 2882900 h 3246967"/>
              <a:gd name="connsiteX70" fmla="*/ 3520699 w 8346699"/>
              <a:gd name="connsiteY70" fmla="*/ 2870200 h 3246967"/>
              <a:gd name="connsiteX71" fmla="*/ 3482599 w 8346699"/>
              <a:gd name="connsiteY71" fmla="*/ 2857500 h 3246967"/>
              <a:gd name="connsiteX72" fmla="*/ 3355599 w 8346699"/>
              <a:gd name="connsiteY72" fmla="*/ 2870200 h 3246967"/>
              <a:gd name="connsiteX73" fmla="*/ 3330199 w 8346699"/>
              <a:gd name="connsiteY73" fmla="*/ 2908300 h 3246967"/>
              <a:gd name="connsiteX74" fmla="*/ 3304799 w 8346699"/>
              <a:gd name="connsiteY74" fmla="*/ 2997200 h 3246967"/>
              <a:gd name="connsiteX75" fmla="*/ 3190499 w 8346699"/>
              <a:gd name="connsiteY75" fmla="*/ 3060700 h 3246967"/>
              <a:gd name="connsiteX76" fmla="*/ 3114299 w 8346699"/>
              <a:gd name="connsiteY76" fmla="*/ 3098800 h 3246967"/>
              <a:gd name="connsiteX77" fmla="*/ 3012699 w 8346699"/>
              <a:gd name="connsiteY77" fmla="*/ 3086100 h 3246967"/>
              <a:gd name="connsiteX78" fmla="*/ 3025399 w 8346699"/>
              <a:gd name="connsiteY78" fmla="*/ 3035300 h 3246967"/>
              <a:gd name="connsiteX79" fmla="*/ 3076199 w 8346699"/>
              <a:gd name="connsiteY79" fmla="*/ 3022600 h 3246967"/>
              <a:gd name="connsiteX80" fmla="*/ 3114299 w 8346699"/>
              <a:gd name="connsiteY80" fmla="*/ 2997200 h 3246967"/>
              <a:gd name="connsiteX81" fmla="*/ 3190499 w 8346699"/>
              <a:gd name="connsiteY81" fmla="*/ 2971800 h 3246967"/>
              <a:gd name="connsiteX82" fmla="*/ 3266699 w 8346699"/>
              <a:gd name="connsiteY82" fmla="*/ 2933700 h 3246967"/>
              <a:gd name="connsiteX83" fmla="*/ 3304799 w 8346699"/>
              <a:gd name="connsiteY83" fmla="*/ 2908300 h 3246967"/>
              <a:gd name="connsiteX84" fmla="*/ 3330199 w 8346699"/>
              <a:gd name="connsiteY84" fmla="*/ 2870200 h 3246967"/>
              <a:gd name="connsiteX85" fmla="*/ 3368299 w 8346699"/>
              <a:gd name="connsiteY85" fmla="*/ 2857500 h 3246967"/>
              <a:gd name="connsiteX86" fmla="*/ 3406399 w 8346699"/>
              <a:gd name="connsiteY86" fmla="*/ 2832100 h 3246967"/>
              <a:gd name="connsiteX87" fmla="*/ 3660399 w 8346699"/>
              <a:gd name="connsiteY87" fmla="*/ 2806700 h 3246967"/>
              <a:gd name="connsiteX88" fmla="*/ 3761999 w 8346699"/>
              <a:gd name="connsiteY88" fmla="*/ 2781300 h 3246967"/>
              <a:gd name="connsiteX89" fmla="*/ 3838199 w 8346699"/>
              <a:gd name="connsiteY89" fmla="*/ 2755900 h 3246967"/>
              <a:gd name="connsiteX90" fmla="*/ 3876299 w 8346699"/>
              <a:gd name="connsiteY90" fmla="*/ 2730500 h 3246967"/>
              <a:gd name="connsiteX91" fmla="*/ 3927099 w 8346699"/>
              <a:gd name="connsiteY91" fmla="*/ 2717800 h 3246967"/>
              <a:gd name="connsiteX92" fmla="*/ 3965199 w 8346699"/>
              <a:gd name="connsiteY92" fmla="*/ 2705100 h 3246967"/>
              <a:gd name="connsiteX93" fmla="*/ 3990599 w 8346699"/>
              <a:gd name="connsiteY93" fmla="*/ 2667000 h 3246967"/>
              <a:gd name="connsiteX94" fmla="*/ 3927099 w 8346699"/>
              <a:gd name="connsiteY94" fmla="*/ 2654300 h 3246967"/>
              <a:gd name="connsiteX95" fmla="*/ 3876299 w 8346699"/>
              <a:gd name="connsiteY95" fmla="*/ 2641600 h 3246967"/>
              <a:gd name="connsiteX96" fmla="*/ 3800099 w 8346699"/>
              <a:gd name="connsiteY96" fmla="*/ 2616200 h 3246967"/>
              <a:gd name="connsiteX97" fmla="*/ 3787399 w 8346699"/>
              <a:gd name="connsiteY97" fmla="*/ 2578100 h 3246967"/>
              <a:gd name="connsiteX98" fmla="*/ 3698499 w 8346699"/>
              <a:gd name="connsiteY98" fmla="*/ 2463800 h 3246967"/>
              <a:gd name="connsiteX99" fmla="*/ 3660399 w 8346699"/>
              <a:gd name="connsiteY99" fmla="*/ 2438400 h 3246967"/>
              <a:gd name="connsiteX100" fmla="*/ 3927099 w 8346699"/>
              <a:gd name="connsiteY100" fmla="*/ 2400300 h 3246967"/>
              <a:gd name="connsiteX101" fmla="*/ 4003299 w 8346699"/>
              <a:gd name="connsiteY101" fmla="*/ 2336800 h 3246967"/>
              <a:gd name="connsiteX102" fmla="*/ 4054099 w 8346699"/>
              <a:gd name="connsiteY102" fmla="*/ 2260600 h 3246967"/>
              <a:gd name="connsiteX103" fmla="*/ 4117599 w 8346699"/>
              <a:gd name="connsiteY103" fmla="*/ 2184400 h 3246967"/>
              <a:gd name="connsiteX104" fmla="*/ 4168399 w 8346699"/>
              <a:gd name="connsiteY104" fmla="*/ 2133600 h 3246967"/>
              <a:gd name="connsiteX105" fmla="*/ 4219199 w 8346699"/>
              <a:gd name="connsiteY105" fmla="*/ 2082800 h 3246967"/>
              <a:gd name="connsiteX106" fmla="*/ 4244599 w 8346699"/>
              <a:gd name="connsiteY106" fmla="*/ 2044700 h 3246967"/>
              <a:gd name="connsiteX107" fmla="*/ 4282699 w 8346699"/>
              <a:gd name="connsiteY107" fmla="*/ 2006600 h 3246967"/>
              <a:gd name="connsiteX108" fmla="*/ 4295399 w 8346699"/>
              <a:gd name="connsiteY108" fmla="*/ 1968500 h 3246967"/>
              <a:gd name="connsiteX109" fmla="*/ 4358899 w 8346699"/>
              <a:gd name="connsiteY109" fmla="*/ 1892300 h 3246967"/>
              <a:gd name="connsiteX110" fmla="*/ 4384299 w 8346699"/>
              <a:gd name="connsiteY110" fmla="*/ 1854200 h 3246967"/>
              <a:gd name="connsiteX111" fmla="*/ 4473199 w 8346699"/>
              <a:gd name="connsiteY111" fmla="*/ 1765300 h 3246967"/>
              <a:gd name="connsiteX112" fmla="*/ 4574799 w 8346699"/>
              <a:gd name="connsiteY112" fmla="*/ 1651000 h 3246967"/>
              <a:gd name="connsiteX113" fmla="*/ 4612899 w 8346699"/>
              <a:gd name="connsiteY113" fmla="*/ 1638300 h 3246967"/>
              <a:gd name="connsiteX114" fmla="*/ 4689099 w 8346699"/>
              <a:gd name="connsiteY114" fmla="*/ 1600200 h 3246967"/>
              <a:gd name="connsiteX115" fmla="*/ 4739899 w 8346699"/>
              <a:gd name="connsiteY115" fmla="*/ 1612900 h 3246967"/>
              <a:gd name="connsiteX116" fmla="*/ 4765299 w 8346699"/>
              <a:gd name="connsiteY116" fmla="*/ 1689100 h 3246967"/>
              <a:gd name="connsiteX117" fmla="*/ 4777999 w 8346699"/>
              <a:gd name="connsiteY117" fmla="*/ 1727200 h 3246967"/>
              <a:gd name="connsiteX118" fmla="*/ 4790699 w 8346699"/>
              <a:gd name="connsiteY118" fmla="*/ 1765300 h 3246967"/>
              <a:gd name="connsiteX119" fmla="*/ 4841499 w 8346699"/>
              <a:gd name="connsiteY119" fmla="*/ 1841500 h 3246967"/>
              <a:gd name="connsiteX120" fmla="*/ 4879599 w 8346699"/>
              <a:gd name="connsiteY120" fmla="*/ 1930400 h 3246967"/>
              <a:gd name="connsiteX121" fmla="*/ 4892299 w 8346699"/>
              <a:gd name="connsiteY121" fmla="*/ 1981200 h 3246967"/>
              <a:gd name="connsiteX122" fmla="*/ 4917699 w 8346699"/>
              <a:gd name="connsiteY122" fmla="*/ 2019300 h 3246967"/>
              <a:gd name="connsiteX123" fmla="*/ 4930399 w 8346699"/>
              <a:gd name="connsiteY123" fmla="*/ 2057400 h 3246967"/>
              <a:gd name="connsiteX124" fmla="*/ 4955799 w 8346699"/>
              <a:gd name="connsiteY124" fmla="*/ 2108200 h 3246967"/>
              <a:gd name="connsiteX125" fmla="*/ 4981199 w 8346699"/>
              <a:gd name="connsiteY125" fmla="*/ 2146300 h 3246967"/>
              <a:gd name="connsiteX126" fmla="*/ 5070099 w 8346699"/>
              <a:gd name="connsiteY126" fmla="*/ 2171700 h 3246967"/>
              <a:gd name="connsiteX127" fmla="*/ 5120899 w 8346699"/>
              <a:gd name="connsiteY127" fmla="*/ 2197100 h 3246967"/>
              <a:gd name="connsiteX128" fmla="*/ 5158999 w 8346699"/>
              <a:gd name="connsiteY128" fmla="*/ 2413000 h 3246967"/>
              <a:gd name="connsiteX129" fmla="*/ 5209799 w 8346699"/>
              <a:gd name="connsiteY129" fmla="*/ 2489200 h 3246967"/>
              <a:gd name="connsiteX130" fmla="*/ 5336799 w 8346699"/>
              <a:gd name="connsiteY130" fmla="*/ 2514600 h 3246967"/>
              <a:gd name="connsiteX131" fmla="*/ 5628899 w 8346699"/>
              <a:gd name="connsiteY131" fmla="*/ 2527300 h 3246967"/>
              <a:gd name="connsiteX132" fmla="*/ 5705099 w 8346699"/>
              <a:gd name="connsiteY132" fmla="*/ 2552700 h 3246967"/>
              <a:gd name="connsiteX133" fmla="*/ 5717799 w 8346699"/>
              <a:gd name="connsiteY133" fmla="*/ 2590800 h 3246967"/>
              <a:gd name="connsiteX134" fmla="*/ 5781299 w 8346699"/>
              <a:gd name="connsiteY134" fmla="*/ 2616200 h 3246967"/>
              <a:gd name="connsiteX135" fmla="*/ 5908299 w 8346699"/>
              <a:gd name="connsiteY135" fmla="*/ 2641600 h 3246967"/>
              <a:gd name="connsiteX136" fmla="*/ 6543299 w 8346699"/>
              <a:gd name="connsiteY136" fmla="*/ 2628900 h 3246967"/>
              <a:gd name="connsiteX137" fmla="*/ 6682999 w 8346699"/>
              <a:gd name="connsiteY137" fmla="*/ 2603500 h 3246967"/>
              <a:gd name="connsiteX138" fmla="*/ 6771899 w 8346699"/>
              <a:gd name="connsiteY138" fmla="*/ 2590800 h 3246967"/>
              <a:gd name="connsiteX139" fmla="*/ 6835399 w 8346699"/>
              <a:gd name="connsiteY139" fmla="*/ 2603500 h 3246967"/>
              <a:gd name="connsiteX140" fmla="*/ 6809999 w 8346699"/>
              <a:gd name="connsiteY140" fmla="*/ 2641600 h 3246967"/>
              <a:gd name="connsiteX141" fmla="*/ 6771899 w 8346699"/>
              <a:gd name="connsiteY141" fmla="*/ 2654300 h 3246967"/>
              <a:gd name="connsiteX142" fmla="*/ 7051299 w 8346699"/>
              <a:gd name="connsiteY142" fmla="*/ 2641600 h 3246967"/>
              <a:gd name="connsiteX143" fmla="*/ 7076699 w 8346699"/>
              <a:gd name="connsiteY143" fmla="*/ 2603500 h 3246967"/>
              <a:gd name="connsiteX144" fmla="*/ 7114799 w 8346699"/>
              <a:gd name="connsiteY144" fmla="*/ 2578100 h 3246967"/>
              <a:gd name="connsiteX145" fmla="*/ 7127499 w 8346699"/>
              <a:gd name="connsiteY145" fmla="*/ 2540000 h 3246967"/>
              <a:gd name="connsiteX146" fmla="*/ 7216399 w 8346699"/>
              <a:gd name="connsiteY146" fmla="*/ 2425700 h 3246967"/>
              <a:gd name="connsiteX147" fmla="*/ 7254499 w 8346699"/>
              <a:gd name="connsiteY147" fmla="*/ 2349500 h 3246967"/>
              <a:gd name="connsiteX148" fmla="*/ 7343399 w 8346699"/>
              <a:gd name="connsiteY148" fmla="*/ 2286000 h 3246967"/>
              <a:gd name="connsiteX149" fmla="*/ 7394199 w 8346699"/>
              <a:gd name="connsiteY149" fmla="*/ 2247900 h 3246967"/>
              <a:gd name="connsiteX150" fmla="*/ 7470399 w 8346699"/>
              <a:gd name="connsiteY150" fmla="*/ 2184400 h 3246967"/>
              <a:gd name="connsiteX151" fmla="*/ 7508499 w 8346699"/>
              <a:gd name="connsiteY151" fmla="*/ 2171700 h 3246967"/>
              <a:gd name="connsiteX152" fmla="*/ 7610099 w 8346699"/>
              <a:gd name="connsiteY152" fmla="*/ 2133600 h 3246967"/>
              <a:gd name="connsiteX153" fmla="*/ 7635499 w 8346699"/>
              <a:gd name="connsiteY153" fmla="*/ 2095500 h 3246967"/>
              <a:gd name="connsiteX154" fmla="*/ 7686299 w 8346699"/>
              <a:gd name="connsiteY154" fmla="*/ 2082800 h 3246967"/>
              <a:gd name="connsiteX155" fmla="*/ 7724399 w 8346699"/>
              <a:gd name="connsiteY155" fmla="*/ 2057400 h 3246967"/>
              <a:gd name="connsiteX156" fmla="*/ 7762499 w 8346699"/>
              <a:gd name="connsiteY156" fmla="*/ 2044700 h 3246967"/>
              <a:gd name="connsiteX157" fmla="*/ 7800599 w 8346699"/>
              <a:gd name="connsiteY157" fmla="*/ 2019300 h 3246967"/>
              <a:gd name="connsiteX158" fmla="*/ 7838699 w 8346699"/>
              <a:gd name="connsiteY158" fmla="*/ 1981200 h 3246967"/>
              <a:gd name="connsiteX159" fmla="*/ 7940299 w 8346699"/>
              <a:gd name="connsiteY159" fmla="*/ 1943100 h 3246967"/>
              <a:gd name="connsiteX160" fmla="*/ 7978399 w 8346699"/>
              <a:gd name="connsiteY160" fmla="*/ 1905000 h 3246967"/>
              <a:gd name="connsiteX161" fmla="*/ 8079999 w 8346699"/>
              <a:gd name="connsiteY161" fmla="*/ 1854200 h 3246967"/>
              <a:gd name="connsiteX162" fmla="*/ 8105399 w 8346699"/>
              <a:gd name="connsiteY162" fmla="*/ 1816100 h 3246967"/>
              <a:gd name="connsiteX163" fmla="*/ 8156199 w 8346699"/>
              <a:gd name="connsiteY163" fmla="*/ 1803400 h 3246967"/>
              <a:gd name="connsiteX164" fmla="*/ 8346699 w 8346699"/>
              <a:gd name="connsiteY164" fmla="*/ 1765300 h 3246967"/>
              <a:gd name="connsiteX165" fmla="*/ 8283199 w 8346699"/>
              <a:gd name="connsiteY165" fmla="*/ 1752600 h 3246967"/>
              <a:gd name="connsiteX166" fmla="*/ 8245099 w 8346699"/>
              <a:gd name="connsiteY166" fmla="*/ 1739900 h 3246967"/>
              <a:gd name="connsiteX167" fmla="*/ 8156199 w 8346699"/>
              <a:gd name="connsiteY167" fmla="*/ 1727200 h 3246967"/>
              <a:gd name="connsiteX168" fmla="*/ 8079999 w 8346699"/>
              <a:gd name="connsiteY168" fmla="*/ 1714500 h 3246967"/>
              <a:gd name="connsiteX169" fmla="*/ 7889499 w 8346699"/>
              <a:gd name="connsiteY169" fmla="*/ 1727200 h 3246967"/>
              <a:gd name="connsiteX170" fmla="*/ 7851399 w 8346699"/>
              <a:gd name="connsiteY170" fmla="*/ 1752600 h 3246967"/>
              <a:gd name="connsiteX171" fmla="*/ 7813299 w 8346699"/>
              <a:gd name="connsiteY171" fmla="*/ 1765300 h 3246967"/>
              <a:gd name="connsiteX172" fmla="*/ 7737099 w 8346699"/>
              <a:gd name="connsiteY172" fmla="*/ 1803400 h 3246967"/>
              <a:gd name="connsiteX173" fmla="*/ 7622799 w 8346699"/>
              <a:gd name="connsiteY173" fmla="*/ 1905000 h 3246967"/>
              <a:gd name="connsiteX174" fmla="*/ 7521199 w 8346699"/>
              <a:gd name="connsiteY174" fmla="*/ 2057400 h 3246967"/>
              <a:gd name="connsiteX175" fmla="*/ 7495799 w 8346699"/>
              <a:gd name="connsiteY175" fmla="*/ 2095500 h 3246967"/>
              <a:gd name="connsiteX176" fmla="*/ 7406899 w 8346699"/>
              <a:gd name="connsiteY176" fmla="*/ 2171700 h 3246967"/>
              <a:gd name="connsiteX177" fmla="*/ 7368799 w 8346699"/>
              <a:gd name="connsiteY177" fmla="*/ 2197100 h 3246967"/>
              <a:gd name="connsiteX178" fmla="*/ 7292599 w 8346699"/>
              <a:gd name="connsiteY178" fmla="*/ 2247900 h 3246967"/>
              <a:gd name="connsiteX179" fmla="*/ 7216399 w 8346699"/>
              <a:gd name="connsiteY179" fmla="*/ 2324100 h 3246967"/>
              <a:gd name="connsiteX180" fmla="*/ 7178299 w 8346699"/>
              <a:gd name="connsiteY180" fmla="*/ 2362200 h 3246967"/>
              <a:gd name="connsiteX181" fmla="*/ 7140199 w 8346699"/>
              <a:gd name="connsiteY181" fmla="*/ 2413000 h 3246967"/>
              <a:gd name="connsiteX182" fmla="*/ 7051299 w 8346699"/>
              <a:gd name="connsiteY182" fmla="*/ 2527300 h 3246967"/>
              <a:gd name="connsiteX183" fmla="*/ 7000499 w 8346699"/>
              <a:gd name="connsiteY183" fmla="*/ 2540000 h 3246967"/>
              <a:gd name="connsiteX184" fmla="*/ 6619499 w 8346699"/>
              <a:gd name="connsiteY184" fmla="*/ 2552700 h 3246967"/>
              <a:gd name="connsiteX185" fmla="*/ 6568699 w 8346699"/>
              <a:gd name="connsiteY185" fmla="*/ 2540000 h 3246967"/>
              <a:gd name="connsiteX186" fmla="*/ 6301999 w 8346699"/>
              <a:gd name="connsiteY186" fmla="*/ 2514600 h 3246967"/>
              <a:gd name="connsiteX187" fmla="*/ 6225799 w 8346699"/>
              <a:gd name="connsiteY187" fmla="*/ 2501900 h 3246967"/>
              <a:gd name="connsiteX188" fmla="*/ 6149599 w 8346699"/>
              <a:gd name="connsiteY188" fmla="*/ 2476500 h 3246967"/>
              <a:gd name="connsiteX189" fmla="*/ 6022599 w 8346699"/>
              <a:gd name="connsiteY189" fmla="*/ 2438400 h 3246967"/>
              <a:gd name="connsiteX190" fmla="*/ 5984499 w 8346699"/>
              <a:gd name="connsiteY190" fmla="*/ 2413000 h 3246967"/>
              <a:gd name="connsiteX191" fmla="*/ 5933699 w 8346699"/>
              <a:gd name="connsiteY191" fmla="*/ 2400300 h 3246967"/>
              <a:gd name="connsiteX192" fmla="*/ 5832099 w 8346699"/>
              <a:gd name="connsiteY192" fmla="*/ 2349500 h 3246967"/>
              <a:gd name="connsiteX193" fmla="*/ 5806699 w 8346699"/>
              <a:gd name="connsiteY193" fmla="*/ 2311400 h 3246967"/>
              <a:gd name="connsiteX194" fmla="*/ 5768599 w 8346699"/>
              <a:gd name="connsiteY194" fmla="*/ 2273300 h 3246967"/>
              <a:gd name="connsiteX195" fmla="*/ 5755899 w 8346699"/>
              <a:gd name="connsiteY195" fmla="*/ 2235200 h 3246967"/>
              <a:gd name="connsiteX196" fmla="*/ 5692399 w 8346699"/>
              <a:gd name="connsiteY196" fmla="*/ 2171700 h 3246967"/>
              <a:gd name="connsiteX197" fmla="*/ 5641599 w 8346699"/>
              <a:gd name="connsiteY197" fmla="*/ 2095500 h 3246967"/>
              <a:gd name="connsiteX198" fmla="*/ 5616199 w 8346699"/>
              <a:gd name="connsiteY198" fmla="*/ 2057400 h 3246967"/>
              <a:gd name="connsiteX199" fmla="*/ 5387599 w 8346699"/>
              <a:gd name="connsiteY199" fmla="*/ 2044700 h 3246967"/>
              <a:gd name="connsiteX200" fmla="*/ 5324099 w 8346699"/>
              <a:gd name="connsiteY200" fmla="*/ 2019300 h 3246967"/>
              <a:gd name="connsiteX201" fmla="*/ 5235199 w 8346699"/>
              <a:gd name="connsiteY201" fmla="*/ 2006600 h 3246967"/>
              <a:gd name="connsiteX202" fmla="*/ 5158999 w 8346699"/>
              <a:gd name="connsiteY202" fmla="*/ 1943100 h 3246967"/>
              <a:gd name="connsiteX203" fmla="*/ 5120899 w 8346699"/>
              <a:gd name="connsiteY203" fmla="*/ 1917700 h 3246967"/>
              <a:gd name="connsiteX204" fmla="*/ 5095499 w 8346699"/>
              <a:gd name="connsiteY204" fmla="*/ 1866900 h 3246967"/>
              <a:gd name="connsiteX205" fmla="*/ 5082799 w 8346699"/>
              <a:gd name="connsiteY205" fmla="*/ 1816100 h 3246967"/>
              <a:gd name="connsiteX206" fmla="*/ 5057399 w 8346699"/>
              <a:gd name="connsiteY206" fmla="*/ 1752600 h 3246967"/>
              <a:gd name="connsiteX207" fmla="*/ 5044699 w 8346699"/>
              <a:gd name="connsiteY207" fmla="*/ 1511300 h 3246967"/>
              <a:gd name="connsiteX208" fmla="*/ 5031999 w 8346699"/>
              <a:gd name="connsiteY208" fmla="*/ 1422400 h 3246967"/>
              <a:gd name="connsiteX209" fmla="*/ 5019299 w 8346699"/>
              <a:gd name="connsiteY209" fmla="*/ 1270000 h 3246967"/>
              <a:gd name="connsiteX210" fmla="*/ 4993899 w 8346699"/>
              <a:gd name="connsiteY210" fmla="*/ 1104900 h 3246967"/>
              <a:gd name="connsiteX211" fmla="*/ 4930399 w 8346699"/>
              <a:gd name="connsiteY211" fmla="*/ 1028700 h 3246967"/>
              <a:gd name="connsiteX212" fmla="*/ 4841499 w 8346699"/>
              <a:gd name="connsiteY212" fmla="*/ 927100 h 3246967"/>
              <a:gd name="connsiteX213" fmla="*/ 4790699 w 8346699"/>
              <a:gd name="connsiteY213" fmla="*/ 876300 h 3246967"/>
              <a:gd name="connsiteX214" fmla="*/ 4765299 w 8346699"/>
              <a:gd name="connsiteY214" fmla="*/ 838200 h 3246967"/>
              <a:gd name="connsiteX215" fmla="*/ 4638299 w 8346699"/>
              <a:gd name="connsiteY215" fmla="*/ 800100 h 3246967"/>
              <a:gd name="connsiteX216" fmla="*/ 4511299 w 8346699"/>
              <a:gd name="connsiteY216" fmla="*/ 812800 h 3246967"/>
              <a:gd name="connsiteX217" fmla="*/ 4473199 w 8346699"/>
              <a:gd name="connsiteY217" fmla="*/ 825500 h 3246967"/>
              <a:gd name="connsiteX218" fmla="*/ 4409699 w 8346699"/>
              <a:gd name="connsiteY218" fmla="*/ 901700 h 3246967"/>
              <a:gd name="connsiteX219" fmla="*/ 4396999 w 8346699"/>
              <a:gd name="connsiteY219" fmla="*/ 939800 h 3246967"/>
              <a:gd name="connsiteX220" fmla="*/ 4371599 w 8346699"/>
              <a:gd name="connsiteY220" fmla="*/ 977900 h 3246967"/>
              <a:gd name="connsiteX221" fmla="*/ 4320799 w 8346699"/>
              <a:gd name="connsiteY221" fmla="*/ 1092200 h 3246967"/>
              <a:gd name="connsiteX222" fmla="*/ 4308099 w 8346699"/>
              <a:gd name="connsiteY222" fmla="*/ 1155700 h 3246967"/>
              <a:gd name="connsiteX223" fmla="*/ 4282699 w 8346699"/>
              <a:gd name="connsiteY223" fmla="*/ 1308100 h 3246967"/>
              <a:gd name="connsiteX224" fmla="*/ 4269999 w 8346699"/>
              <a:gd name="connsiteY224" fmla="*/ 1346200 h 3246967"/>
              <a:gd name="connsiteX225" fmla="*/ 4244599 w 8346699"/>
              <a:gd name="connsiteY225" fmla="*/ 1384300 h 3246967"/>
              <a:gd name="connsiteX226" fmla="*/ 4231899 w 8346699"/>
              <a:gd name="connsiteY226" fmla="*/ 1447800 h 3246967"/>
              <a:gd name="connsiteX227" fmla="*/ 4219199 w 8346699"/>
              <a:gd name="connsiteY227" fmla="*/ 1524000 h 3246967"/>
              <a:gd name="connsiteX228" fmla="*/ 4193799 w 8346699"/>
              <a:gd name="connsiteY228" fmla="*/ 1600200 h 3246967"/>
              <a:gd name="connsiteX229" fmla="*/ 4181099 w 8346699"/>
              <a:gd name="connsiteY229" fmla="*/ 1651000 h 3246967"/>
              <a:gd name="connsiteX230" fmla="*/ 4155699 w 8346699"/>
              <a:gd name="connsiteY230" fmla="*/ 1816100 h 3246967"/>
              <a:gd name="connsiteX231" fmla="*/ 4142999 w 8346699"/>
              <a:gd name="connsiteY231" fmla="*/ 1854200 h 3246967"/>
              <a:gd name="connsiteX232" fmla="*/ 4130299 w 8346699"/>
              <a:gd name="connsiteY232" fmla="*/ 1905000 h 3246967"/>
              <a:gd name="connsiteX233" fmla="*/ 4104899 w 8346699"/>
              <a:gd name="connsiteY233" fmla="*/ 2070100 h 3246967"/>
              <a:gd name="connsiteX234" fmla="*/ 4092199 w 8346699"/>
              <a:gd name="connsiteY234" fmla="*/ 2108200 h 3246967"/>
              <a:gd name="connsiteX235" fmla="*/ 4015999 w 8346699"/>
              <a:gd name="connsiteY235" fmla="*/ 2184400 h 3246967"/>
              <a:gd name="connsiteX236" fmla="*/ 3939799 w 8346699"/>
              <a:gd name="connsiteY236" fmla="*/ 2235200 h 3246967"/>
              <a:gd name="connsiteX237" fmla="*/ 3901699 w 8346699"/>
              <a:gd name="connsiteY237" fmla="*/ 2197100 h 3246967"/>
              <a:gd name="connsiteX238" fmla="*/ 3838199 w 8346699"/>
              <a:gd name="connsiteY238" fmla="*/ 2108200 h 3246967"/>
              <a:gd name="connsiteX239" fmla="*/ 3800099 w 8346699"/>
              <a:gd name="connsiteY239" fmla="*/ 2006600 h 3246967"/>
              <a:gd name="connsiteX240" fmla="*/ 3787399 w 8346699"/>
              <a:gd name="connsiteY240" fmla="*/ 1955800 h 3246967"/>
              <a:gd name="connsiteX241" fmla="*/ 3749299 w 8346699"/>
              <a:gd name="connsiteY241" fmla="*/ 1917700 h 3246967"/>
              <a:gd name="connsiteX242" fmla="*/ 3685799 w 8346699"/>
              <a:gd name="connsiteY242" fmla="*/ 1841500 h 3246967"/>
              <a:gd name="connsiteX243" fmla="*/ 3673099 w 8346699"/>
              <a:gd name="connsiteY243" fmla="*/ 1803400 h 3246967"/>
              <a:gd name="connsiteX244" fmla="*/ 3634999 w 8346699"/>
              <a:gd name="connsiteY244" fmla="*/ 1790700 h 3246967"/>
              <a:gd name="connsiteX245" fmla="*/ 3596899 w 8346699"/>
              <a:gd name="connsiteY245" fmla="*/ 1752600 h 3246967"/>
              <a:gd name="connsiteX246" fmla="*/ 3546099 w 8346699"/>
              <a:gd name="connsiteY246" fmla="*/ 1676400 h 3246967"/>
              <a:gd name="connsiteX247" fmla="*/ 3533399 w 8346699"/>
              <a:gd name="connsiteY247" fmla="*/ 1638300 h 3246967"/>
              <a:gd name="connsiteX248" fmla="*/ 3495299 w 8346699"/>
              <a:gd name="connsiteY248" fmla="*/ 1587500 h 3246967"/>
              <a:gd name="connsiteX249" fmla="*/ 3457199 w 8346699"/>
              <a:gd name="connsiteY249" fmla="*/ 1485900 h 3246967"/>
              <a:gd name="connsiteX250" fmla="*/ 3419099 w 8346699"/>
              <a:gd name="connsiteY250" fmla="*/ 1422400 h 3246967"/>
              <a:gd name="connsiteX251" fmla="*/ 3380999 w 8346699"/>
              <a:gd name="connsiteY251" fmla="*/ 1320800 h 3246967"/>
              <a:gd name="connsiteX252" fmla="*/ 3317499 w 8346699"/>
              <a:gd name="connsiteY252" fmla="*/ 1193800 h 3246967"/>
              <a:gd name="connsiteX253" fmla="*/ 3203199 w 8346699"/>
              <a:gd name="connsiteY253" fmla="*/ 1143000 h 3246967"/>
              <a:gd name="connsiteX254" fmla="*/ 3165099 w 8346699"/>
              <a:gd name="connsiteY254" fmla="*/ 1130300 h 3246967"/>
              <a:gd name="connsiteX255" fmla="*/ 3012699 w 8346699"/>
              <a:gd name="connsiteY255" fmla="*/ 1168400 h 3246967"/>
              <a:gd name="connsiteX256" fmla="*/ 2974599 w 8346699"/>
              <a:gd name="connsiteY256" fmla="*/ 1193800 h 3246967"/>
              <a:gd name="connsiteX257" fmla="*/ 2923799 w 8346699"/>
              <a:gd name="connsiteY257" fmla="*/ 1219200 h 3246967"/>
              <a:gd name="connsiteX258" fmla="*/ 2885699 w 8346699"/>
              <a:gd name="connsiteY258" fmla="*/ 1244600 h 3246967"/>
              <a:gd name="connsiteX259" fmla="*/ 2834899 w 8346699"/>
              <a:gd name="connsiteY259" fmla="*/ 1257300 h 3246967"/>
              <a:gd name="connsiteX260" fmla="*/ 2796799 w 8346699"/>
              <a:gd name="connsiteY260" fmla="*/ 1308100 h 3246967"/>
              <a:gd name="connsiteX261" fmla="*/ 2758699 w 8346699"/>
              <a:gd name="connsiteY261" fmla="*/ 1320800 h 3246967"/>
              <a:gd name="connsiteX262" fmla="*/ 2733299 w 8346699"/>
              <a:gd name="connsiteY262" fmla="*/ 1358900 h 3246967"/>
              <a:gd name="connsiteX263" fmla="*/ 2657099 w 8346699"/>
              <a:gd name="connsiteY263" fmla="*/ 1435100 h 3246967"/>
              <a:gd name="connsiteX264" fmla="*/ 2631699 w 8346699"/>
              <a:gd name="connsiteY264" fmla="*/ 1498600 h 3246967"/>
              <a:gd name="connsiteX265" fmla="*/ 2618999 w 8346699"/>
              <a:gd name="connsiteY265" fmla="*/ 1562100 h 3246967"/>
              <a:gd name="connsiteX266" fmla="*/ 2580899 w 8346699"/>
              <a:gd name="connsiteY266" fmla="*/ 1612900 h 3246967"/>
              <a:gd name="connsiteX267" fmla="*/ 2542799 w 8346699"/>
              <a:gd name="connsiteY267" fmla="*/ 1689100 h 3246967"/>
              <a:gd name="connsiteX268" fmla="*/ 2517399 w 8346699"/>
              <a:gd name="connsiteY268" fmla="*/ 1828800 h 3246967"/>
              <a:gd name="connsiteX269" fmla="*/ 2504699 w 8346699"/>
              <a:gd name="connsiteY269" fmla="*/ 1866900 h 3246967"/>
              <a:gd name="connsiteX270" fmla="*/ 2491999 w 8346699"/>
              <a:gd name="connsiteY270" fmla="*/ 1943100 h 3246967"/>
              <a:gd name="connsiteX271" fmla="*/ 2466599 w 8346699"/>
              <a:gd name="connsiteY271" fmla="*/ 1981200 h 3246967"/>
              <a:gd name="connsiteX272" fmla="*/ 2441199 w 8346699"/>
              <a:gd name="connsiteY272" fmla="*/ 2057400 h 3246967"/>
              <a:gd name="connsiteX273" fmla="*/ 2390399 w 8346699"/>
              <a:gd name="connsiteY273" fmla="*/ 2146300 h 3246967"/>
              <a:gd name="connsiteX274" fmla="*/ 2352299 w 8346699"/>
              <a:gd name="connsiteY274" fmla="*/ 2222500 h 3246967"/>
              <a:gd name="connsiteX275" fmla="*/ 2326899 w 8346699"/>
              <a:gd name="connsiteY275" fmla="*/ 2273300 h 3246967"/>
              <a:gd name="connsiteX276" fmla="*/ 2250699 w 8346699"/>
              <a:gd name="connsiteY276" fmla="*/ 2336800 h 3246967"/>
              <a:gd name="connsiteX277" fmla="*/ 2237999 w 8346699"/>
              <a:gd name="connsiteY277" fmla="*/ 2374900 h 3246967"/>
              <a:gd name="connsiteX278" fmla="*/ 2149099 w 8346699"/>
              <a:gd name="connsiteY278" fmla="*/ 2438400 h 3246967"/>
              <a:gd name="connsiteX279" fmla="*/ 2072899 w 8346699"/>
              <a:gd name="connsiteY279" fmla="*/ 2501900 h 3246967"/>
              <a:gd name="connsiteX280" fmla="*/ 1996699 w 8346699"/>
              <a:gd name="connsiteY280" fmla="*/ 2527300 h 3246967"/>
              <a:gd name="connsiteX281" fmla="*/ 1945899 w 8346699"/>
              <a:gd name="connsiteY281" fmla="*/ 2552700 h 3246967"/>
              <a:gd name="connsiteX282" fmla="*/ 1844299 w 8346699"/>
              <a:gd name="connsiteY282" fmla="*/ 2565400 h 3246967"/>
              <a:gd name="connsiteX283" fmla="*/ 1628399 w 8346699"/>
              <a:gd name="connsiteY283" fmla="*/ 2552700 h 3246967"/>
              <a:gd name="connsiteX284" fmla="*/ 1552199 w 8346699"/>
              <a:gd name="connsiteY284" fmla="*/ 2489200 h 3246967"/>
              <a:gd name="connsiteX285" fmla="*/ 1488699 w 8346699"/>
              <a:gd name="connsiteY285" fmla="*/ 2374900 h 3246967"/>
              <a:gd name="connsiteX286" fmla="*/ 1475999 w 8346699"/>
              <a:gd name="connsiteY286" fmla="*/ 2311400 h 3246967"/>
              <a:gd name="connsiteX287" fmla="*/ 1450599 w 8346699"/>
              <a:gd name="connsiteY287" fmla="*/ 2273300 h 3246967"/>
              <a:gd name="connsiteX288" fmla="*/ 1412499 w 8346699"/>
              <a:gd name="connsiteY288" fmla="*/ 2197100 h 3246967"/>
              <a:gd name="connsiteX289" fmla="*/ 1399799 w 8346699"/>
              <a:gd name="connsiteY289" fmla="*/ 2019300 h 3246967"/>
              <a:gd name="connsiteX290" fmla="*/ 1374399 w 8346699"/>
              <a:gd name="connsiteY290" fmla="*/ 1943100 h 3246967"/>
              <a:gd name="connsiteX291" fmla="*/ 1361699 w 8346699"/>
              <a:gd name="connsiteY291" fmla="*/ 1752600 h 3246967"/>
              <a:gd name="connsiteX292" fmla="*/ 1336299 w 8346699"/>
              <a:gd name="connsiteY292" fmla="*/ 1651000 h 3246967"/>
              <a:gd name="connsiteX293" fmla="*/ 1298199 w 8346699"/>
              <a:gd name="connsiteY293" fmla="*/ 1498600 h 3246967"/>
              <a:gd name="connsiteX294" fmla="*/ 1272799 w 8346699"/>
              <a:gd name="connsiteY294" fmla="*/ 1435100 h 3246967"/>
              <a:gd name="connsiteX295" fmla="*/ 1260099 w 8346699"/>
              <a:gd name="connsiteY295" fmla="*/ 1397000 h 3246967"/>
              <a:gd name="connsiteX296" fmla="*/ 1196599 w 8346699"/>
              <a:gd name="connsiteY296" fmla="*/ 1320800 h 3246967"/>
              <a:gd name="connsiteX297" fmla="*/ 1171199 w 8346699"/>
              <a:gd name="connsiteY297" fmla="*/ 1282700 h 3246967"/>
              <a:gd name="connsiteX298" fmla="*/ 1094999 w 8346699"/>
              <a:gd name="connsiteY298" fmla="*/ 1206500 h 3246967"/>
              <a:gd name="connsiteX299" fmla="*/ 1056899 w 8346699"/>
              <a:gd name="connsiteY299" fmla="*/ 1104900 h 3246967"/>
              <a:gd name="connsiteX300" fmla="*/ 1044199 w 8346699"/>
              <a:gd name="connsiteY300" fmla="*/ 1066800 h 3246967"/>
              <a:gd name="connsiteX301" fmla="*/ 1006099 w 8346699"/>
              <a:gd name="connsiteY301" fmla="*/ 1016000 h 3246967"/>
              <a:gd name="connsiteX302" fmla="*/ 980699 w 8346699"/>
              <a:gd name="connsiteY302" fmla="*/ 952500 h 3246967"/>
              <a:gd name="connsiteX303" fmla="*/ 942599 w 8346699"/>
              <a:gd name="connsiteY303" fmla="*/ 863600 h 3246967"/>
              <a:gd name="connsiteX304" fmla="*/ 904499 w 8346699"/>
              <a:gd name="connsiteY304" fmla="*/ 647700 h 3246967"/>
              <a:gd name="connsiteX305" fmla="*/ 891799 w 8346699"/>
              <a:gd name="connsiteY305" fmla="*/ 609600 h 3246967"/>
              <a:gd name="connsiteX306" fmla="*/ 828299 w 8346699"/>
              <a:gd name="connsiteY306" fmla="*/ 533400 h 3246967"/>
              <a:gd name="connsiteX307" fmla="*/ 815599 w 8346699"/>
              <a:gd name="connsiteY307" fmla="*/ 495300 h 3246967"/>
              <a:gd name="connsiteX308" fmla="*/ 726699 w 8346699"/>
              <a:gd name="connsiteY308" fmla="*/ 419100 h 3246967"/>
              <a:gd name="connsiteX309" fmla="*/ 650499 w 8346699"/>
              <a:gd name="connsiteY309" fmla="*/ 368300 h 3246967"/>
              <a:gd name="connsiteX310" fmla="*/ 574299 w 8346699"/>
              <a:gd name="connsiteY310" fmla="*/ 342900 h 3246967"/>
              <a:gd name="connsiteX311" fmla="*/ 536199 w 8346699"/>
              <a:gd name="connsiteY311" fmla="*/ 330200 h 3246967"/>
              <a:gd name="connsiteX312" fmla="*/ 447299 w 8346699"/>
              <a:gd name="connsiteY312" fmla="*/ 266700 h 3246967"/>
              <a:gd name="connsiteX313" fmla="*/ 396499 w 8346699"/>
              <a:gd name="connsiteY313" fmla="*/ 241300 h 3246967"/>
              <a:gd name="connsiteX314" fmla="*/ 358399 w 8346699"/>
              <a:gd name="connsiteY314" fmla="*/ 215900 h 3246967"/>
              <a:gd name="connsiteX315" fmla="*/ 307599 w 8346699"/>
              <a:gd name="connsiteY315" fmla="*/ 190500 h 3246967"/>
              <a:gd name="connsiteX316" fmla="*/ 218699 w 8346699"/>
              <a:gd name="connsiteY316" fmla="*/ 127000 h 3246967"/>
              <a:gd name="connsiteX317" fmla="*/ 180599 w 8346699"/>
              <a:gd name="connsiteY317" fmla="*/ 114300 h 3246967"/>
              <a:gd name="connsiteX318" fmla="*/ 129799 w 8346699"/>
              <a:gd name="connsiteY318" fmla="*/ 38100 h 3246967"/>
              <a:gd name="connsiteX319" fmla="*/ 2799 w 8346699"/>
              <a:gd name="connsiteY31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8732 w 8346699"/>
              <a:gd name="connsiteY56" fmla="*/ 3009900 h 3246967"/>
              <a:gd name="connsiteX57" fmla="*/ 6301999 w 8346699"/>
              <a:gd name="connsiteY57" fmla="*/ 2971800 h 3246967"/>
              <a:gd name="connsiteX58" fmla="*/ 6479799 w 8346699"/>
              <a:gd name="connsiteY58" fmla="*/ 2946400 h 3246967"/>
              <a:gd name="connsiteX59" fmla="*/ 6594099 w 8346699"/>
              <a:gd name="connsiteY59" fmla="*/ 2908300 h 3246967"/>
              <a:gd name="connsiteX60" fmla="*/ 6644899 w 8346699"/>
              <a:gd name="connsiteY60" fmla="*/ 2895600 h 3246967"/>
              <a:gd name="connsiteX61" fmla="*/ 5946399 w 8346699"/>
              <a:gd name="connsiteY61" fmla="*/ 2870200 h 3246967"/>
              <a:gd name="connsiteX62" fmla="*/ 5857499 w 8346699"/>
              <a:gd name="connsiteY62" fmla="*/ 2857500 h 3246967"/>
              <a:gd name="connsiteX63" fmla="*/ 5666999 w 8346699"/>
              <a:gd name="connsiteY63" fmla="*/ 2844800 h 3246967"/>
              <a:gd name="connsiteX64" fmla="*/ 5209799 w 8346699"/>
              <a:gd name="connsiteY64" fmla="*/ 2832100 h 3246967"/>
              <a:gd name="connsiteX65" fmla="*/ 5146299 w 8346699"/>
              <a:gd name="connsiteY65" fmla="*/ 2819400 h 3246967"/>
              <a:gd name="connsiteX66" fmla="*/ 5108199 w 8346699"/>
              <a:gd name="connsiteY66" fmla="*/ 2806700 h 3246967"/>
              <a:gd name="connsiteX67" fmla="*/ 4587499 w 8346699"/>
              <a:gd name="connsiteY67" fmla="*/ 2819400 h 3246967"/>
              <a:gd name="connsiteX68" fmla="*/ 4485899 w 8346699"/>
              <a:gd name="connsiteY68" fmla="*/ 2832100 h 3246967"/>
              <a:gd name="connsiteX69" fmla="*/ 4244599 w 8346699"/>
              <a:gd name="connsiteY69" fmla="*/ 2870200 h 3246967"/>
              <a:gd name="connsiteX70" fmla="*/ 4028699 w 8346699"/>
              <a:gd name="connsiteY70" fmla="*/ 2882900 h 3246967"/>
              <a:gd name="connsiteX71" fmla="*/ 3520699 w 8346699"/>
              <a:gd name="connsiteY71" fmla="*/ 2870200 h 3246967"/>
              <a:gd name="connsiteX72" fmla="*/ 3482599 w 8346699"/>
              <a:gd name="connsiteY72" fmla="*/ 2857500 h 3246967"/>
              <a:gd name="connsiteX73" fmla="*/ 3355599 w 8346699"/>
              <a:gd name="connsiteY73" fmla="*/ 2870200 h 3246967"/>
              <a:gd name="connsiteX74" fmla="*/ 3330199 w 8346699"/>
              <a:gd name="connsiteY74" fmla="*/ 2908300 h 3246967"/>
              <a:gd name="connsiteX75" fmla="*/ 3304799 w 8346699"/>
              <a:gd name="connsiteY75" fmla="*/ 2997200 h 3246967"/>
              <a:gd name="connsiteX76" fmla="*/ 3190499 w 8346699"/>
              <a:gd name="connsiteY76" fmla="*/ 3060700 h 3246967"/>
              <a:gd name="connsiteX77" fmla="*/ 3114299 w 8346699"/>
              <a:gd name="connsiteY77" fmla="*/ 3098800 h 3246967"/>
              <a:gd name="connsiteX78" fmla="*/ 3012699 w 8346699"/>
              <a:gd name="connsiteY78" fmla="*/ 3086100 h 3246967"/>
              <a:gd name="connsiteX79" fmla="*/ 3025399 w 8346699"/>
              <a:gd name="connsiteY79" fmla="*/ 3035300 h 3246967"/>
              <a:gd name="connsiteX80" fmla="*/ 3076199 w 8346699"/>
              <a:gd name="connsiteY80" fmla="*/ 3022600 h 3246967"/>
              <a:gd name="connsiteX81" fmla="*/ 3114299 w 8346699"/>
              <a:gd name="connsiteY81" fmla="*/ 2997200 h 3246967"/>
              <a:gd name="connsiteX82" fmla="*/ 3190499 w 8346699"/>
              <a:gd name="connsiteY82" fmla="*/ 2971800 h 3246967"/>
              <a:gd name="connsiteX83" fmla="*/ 3266699 w 8346699"/>
              <a:gd name="connsiteY83" fmla="*/ 2933700 h 3246967"/>
              <a:gd name="connsiteX84" fmla="*/ 3304799 w 8346699"/>
              <a:gd name="connsiteY84" fmla="*/ 2908300 h 3246967"/>
              <a:gd name="connsiteX85" fmla="*/ 3330199 w 8346699"/>
              <a:gd name="connsiteY85" fmla="*/ 2870200 h 3246967"/>
              <a:gd name="connsiteX86" fmla="*/ 3368299 w 8346699"/>
              <a:gd name="connsiteY86" fmla="*/ 2857500 h 3246967"/>
              <a:gd name="connsiteX87" fmla="*/ 3406399 w 8346699"/>
              <a:gd name="connsiteY87" fmla="*/ 2832100 h 3246967"/>
              <a:gd name="connsiteX88" fmla="*/ 3660399 w 8346699"/>
              <a:gd name="connsiteY88" fmla="*/ 2806700 h 3246967"/>
              <a:gd name="connsiteX89" fmla="*/ 3761999 w 8346699"/>
              <a:gd name="connsiteY89" fmla="*/ 2781300 h 3246967"/>
              <a:gd name="connsiteX90" fmla="*/ 3838199 w 8346699"/>
              <a:gd name="connsiteY90" fmla="*/ 2755900 h 3246967"/>
              <a:gd name="connsiteX91" fmla="*/ 3876299 w 8346699"/>
              <a:gd name="connsiteY91" fmla="*/ 2730500 h 3246967"/>
              <a:gd name="connsiteX92" fmla="*/ 3927099 w 8346699"/>
              <a:gd name="connsiteY92" fmla="*/ 2717800 h 3246967"/>
              <a:gd name="connsiteX93" fmla="*/ 3965199 w 8346699"/>
              <a:gd name="connsiteY93" fmla="*/ 2705100 h 3246967"/>
              <a:gd name="connsiteX94" fmla="*/ 3990599 w 8346699"/>
              <a:gd name="connsiteY94" fmla="*/ 2667000 h 3246967"/>
              <a:gd name="connsiteX95" fmla="*/ 3927099 w 8346699"/>
              <a:gd name="connsiteY95" fmla="*/ 2654300 h 3246967"/>
              <a:gd name="connsiteX96" fmla="*/ 3876299 w 8346699"/>
              <a:gd name="connsiteY96" fmla="*/ 2641600 h 3246967"/>
              <a:gd name="connsiteX97" fmla="*/ 3800099 w 8346699"/>
              <a:gd name="connsiteY97" fmla="*/ 2616200 h 3246967"/>
              <a:gd name="connsiteX98" fmla="*/ 3787399 w 8346699"/>
              <a:gd name="connsiteY98" fmla="*/ 2578100 h 3246967"/>
              <a:gd name="connsiteX99" fmla="*/ 3698499 w 8346699"/>
              <a:gd name="connsiteY99" fmla="*/ 2463800 h 3246967"/>
              <a:gd name="connsiteX100" fmla="*/ 3660399 w 8346699"/>
              <a:gd name="connsiteY100" fmla="*/ 2438400 h 3246967"/>
              <a:gd name="connsiteX101" fmla="*/ 3927099 w 8346699"/>
              <a:gd name="connsiteY101" fmla="*/ 2400300 h 3246967"/>
              <a:gd name="connsiteX102" fmla="*/ 4003299 w 8346699"/>
              <a:gd name="connsiteY102" fmla="*/ 2336800 h 3246967"/>
              <a:gd name="connsiteX103" fmla="*/ 4054099 w 8346699"/>
              <a:gd name="connsiteY103" fmla="*/ 2260600 h 3246967"/>
              <a:gd name="connsiteX104" fmla="*/ 4117599 w 8346699"/>
              <a:gd name="connsiteY104" fmla="*/ 2184400 h 3246967"/>
              <a:gd name="connsiteX105" fmla="*/ 4168399 w 8346699"/>
              <a:gd name="connsiteY105" fmla="*/ 2133600 h 3246967"/>
              <a:gd name="connsiteX106" fmla="*/ 4219199 w 8346699"/>
              <a:gd name="connsiteY106" fmla="*/ 2082800 h 3246967"/>
              <a:gd name="connsiteX107" fmla="*/ 4244599 w 8346699"/>
              <a:gd name="connsiteY107" fmla="*/ 2044700 h 3246967"/>
              <a:gd name="connsiteX108" fmla="*/ 4282699 w 8346699"/>
              <a:gd name="connsiteY108" fmla="*/ 2006600 h 3246967"/>
              <a:gd name="connsiteX109" fmla="*/ 4295399 w 8346699"/>
              <a:gd name="connsiteY109" fmla="*/ 1968500 h 3246967"/>
              <a:gd name="connsiteX110" fmla="*/ 4358899 w 8346699"/>
              <a:gd name="connsiteY110" fmla="*/ 1892300 h 3246967"/>
              <a:gd name="connsiteX111" fmla="*/ 4384299 w 8346699"/>
              <a:gd name="connsiteY111" fmla="*/ 1854200 h 3246967"/>
              <a:gd name="connsiteX112" fmla="*/ 4473199 w 8346699"/>
              <a:gd name="connsiteY112" fmla="*/ 1765300 h 3246967"/>
              <a:gd name="connsiteX113" fmla="*/ 4574799 w 8346699"/>
              <a:gd name="connsiteY113" fmla="*/ 1651000 h 3246967"/>
              <a:gd name="connsiteX114" fmla="*/ 4612899 w 8346699"/>
              <a:gd name="connsiteY114" fmla="*/ 1638300 h 3246967"/>
              <a:gd name="connsiteX115" fmla="*/ 4689099 w 8346699"/>
              <a:gd name="connsiteY115" fmla="*/ 1600200 h 3246967"/>
              <a:gd name="connsiteX116" fmla="*/ 4739899 w 8346699"/>
              <a:gd name="connsiteY116" fmla="*/ 1612900 h 3246967"/>
              <a:gd name="connsiteX117" fmla="*/ 4765299 w 8346699"/>
              <a:gd name="connsiteY117" fmla="*/ 1689100 h 3246967"/>
              <a:gd name="connsiteX118" fmla="*/ 4777999 w 8346699"/>
              <a:gd name="connsiteY118" fmla="*/ 1727200 h 3246967"/>
              <a:gd name="connsiteX119" fmla="*/ 4790699 w 8346699"/>
              <a:gd name="connsiteY119" fmla="*/ 1765300 h 3246967"/>
              <a:gd name="connsiteX120" fmla="*/ 4841499 w 8346699"/>
              <a:gd name="connsiteY120" fmla="*/ 1841500 h 3246967"/>
              <a:gd name="connsiteX121" fmla="*/ 4879599 w 8346699"/>
              <a:gd name="connsiteY121" fmla="*/ 1930400 h 3246967"/>
              <a:gd name="connsiteX122" fmla="*/ 4892299 w 8346699"/>
              <a:gd name="connsiteY122" fmla="*/ 1981200 h 3246967"/>
              <a:gd name="connsiteX123" fmla="*/ 4917699 w 8346699"/>
              <a:gd name="connsiteY123" fmla="*/ 2019300 h 3246967"/>
              <a:gd name="connsiteX124" fmla="*/ 4930399 w 8346699"/>
              <a:gd name="connsiteY124" fmla="*/ 2057400 h 3246967"/>
              <a:gd name="connsiteX125" fmla="*/ 4955799 w 8346699"/>
              <a:gd name="connsiteY125" fmla="*/ 2108200 h 3246967"/>
              <a:gd name="connsiteX126" fmla="*/ 4981199 w 8346699"/>
              <a:gd name="connsiteY126" fmla="*/ 2146300 h 3246967"/>
              <a:gd name="connsiteX127" fmla="*/ 5070099 w 8346699"/>
              <a:gd name="connsiteY127" fmla="*/ 2171700 h 3246967"/>
              <a:gd name="connsiteX128" fmla="*/ 5120899 w 8346699"/>
              <a:gd name="connsiteY128" fmla="*/ 2197100 h 3246967"/>
              <a:gd name="connsiteX129" fmla="*/ 5158999 w 8346699"/>
              <a:gd name="connsiteY129" fmla="*/ 2413000 h 3246967"/>
              <a:gd name="connsiteX130" fmla="*/ 5209799 w 8346699"/>
              <a:gd name="connsiteY130" fmla="*/ 2489200 h 3246967"/>
              <a:gd name="connsiteX131" fmla="*/ 5336799 w 8346699"/>
              <a:gd name="connsiteY131" fmla="*/ 2514600 h 3246967"/>
              <a:gd name="connsiteX132" fmla="*/ 5628899 w 8346699"/>
              <a:gd name="connsiteY132" fmla="*/ 2527300 h 3246967"/>
              <a:gd name="connsiteX133" fmla="*/ 5705099 w 8346699"/>
              <a:gd name="connsiteY133" fmla="*/ 2552700 h 3246967"/>
              <a:gd name="connsiteX134" fmla="*/ 5717799 w 8346699"/>
              <a:gd name="connsiteY134" fmla="*/ 2590800 h 3246967"/>
              <a:gd name="connsiteX135" fmla="*/ 5781299 w 8346699"/>
              <a:gd name="connsiteY135" fmla="*/ 2616200 h 3246967"/>
              <a:gd name="connsiteX136" fmla="*/ 5908299 w 8346699"/>
              <a:gd name="connsiteY136" fmla="*/ 2641600 h 3246967"/>
              <a:gd name="connsiteX137" fmla="*/ 6543299 w 8346699"/>
              <a:gd name="connsiteY137" fmla="*/ 2628900 h 3246967"/>
              <a:gd name="connsiteX138" fmla="*/ 6682999 w 8346699"/>
              <a:gd name="connsiteY138" fmla="*/ 2603500 h 3246967"/>
              <a:gd name="connsiteX139" fmla="*/ 6771899 w 8346699"/>
              <a:gd name="connsiteY139" fmla="*/ 2590800 h 3246967"/>
              <a:gd name="connsiteX140" fmla="*/ 6835399 w 8346699"/>
              <a:gd name="connsiteY140" fmla="*/ 2603500 h 3246967"/>
              <a:gd name="connsiteX141" fmla="*/ 6809999 w 8346699"/>
              <a:gd name="connsiteY141" fmla="*/ 2641600 h 3246967"/>
              <a:gd name="connsiteX142" fmla="*/ 6771899 w 8346699"/>
              <a:gd name="connsiteY142" fmla="*/ 2654300 h 3246967"/>
              <a:gd name="connsiteX143" fmla="*/ 7051299 w 8346699"/>
              <a:gd name="connsiteY143" fmla="*/ 2641600 h 3246967"/>
              <a:gd name="connsiteX144" fmla="*/ 7076699 w 8346699"/>
              <a:gd name="connsiteY144" fmla="*/ 2603500 h 3246967"/>
              <a:gd name="connsiteX145" fmla="*/ 7114799 w 8346699"/>
              <a:gd name="connsiteY145" fmla="*/ 2578100 h 3246967"/>
              <a:gd name="connsiteX146" fmla="*/ 7127499 w 8346699"/>
              <a:gd name="connsiteY146" fmla="*/ 2540000 h 3246967"/>
              <a:gd name="connsiteX147" fmla="*/ 7216399 w 8346699"/>
              <a:gd name="connsiteY147" fmla="*/ 2425700 h 3246967"/>
              <a:gd name="connsiteX148" fmla="*/ 7254499 w 8346699"/>
              <a:gd name="connsiteY148" fmla="*/ 2349500 h 3246967"/>
              <a:gd name="connsiteX149" fmla="*/ 7343399 w 8346699"/>
              <a:gd name="connsiteY149" fmla="*/ 2286000 h 3246967"/>
              <a:gd name="connsiteX150" fmla="*/ 7394199 w 8346699"/>
              <a:gd name="connsiteY150" fmla="*/ 2247900 h 3246967"/>
              <a:gd name="connsiteX151" fmla="*/ 7470399 w 8346699"/>
              <a:gd name="connsiteY151" fmla="*/ 2184400 h 3246967"/>
              <a:gd name="connsiteX152" fmla="*/ 7508499 w 8346699"/>
              <a:gd name="connsiteY152" fmla="*/ 2171700 h 3246967"/>
              <a:gd name="connsiteX153" fmla="*/ 7610099 w 8346699"/>
              <a:gd name="connsiteY153" fmla="*/ 2133600 h 3246967"/>
              <a:gd name="connsiteX154" fmla="*/ 7635499 w 8346699"/>
              <a:gd name="connsiteY154" fmla="*/ 2095500 h 3246967"/>
              <a:gd name="connsiteX155" fmla="*/ 7686299 w 8346699"/>
              <a:gd name="connsiteY155" fmla="*/ 2082800 h 3246967"/>
              <a:gd name="connsiteX156" fmla="*/ 7724399 w 8346699"/>
              <a:gd name="connsiteY156" fmla="*/ 2057400 h 3246967"/>
              <a:gd name="connsiteX157" fmla="*/ 7762499 w 8346699"/>
              <a:gd name="connsiteY157" fmla="*/ 2044700 h 3246967"/>
              <a:gd name="connsiteX158" fmla="*/ 7800599 w 8346699"/>
              <a:gd name="connsiteY158" fmla="*/ 2019300 h 3246967"/>
              <a:gd name="connsiteX159" fmla="*/ 7838699 w 8346699"/>
              <a:gd name="connsiteY159" fmla="*/ 1981200 h 3246967"/>
              <a:gd name="connsiteX160" fmla="*/ 7940299 w 8346699"/>
              <a:gd name="connsiteY160" fmla="*/ 1943100 h 3246967"/>
              <a:gd name="connsiteX161" fmla="*/ 7978399 w 8346699"/>
              <a:gd name="connsiteY161" fmla="*/ 1905000 h 3246967"/>
              <a:gd name="connsiteX162" fmla="*/ 8079999 w 8346699"/>
              <a:gd name="connsiteY162" fmla="*/ 1854200 h 3246967"/>
              <a:gd name="connsiteX163" fmla="*/ 8105399 w 8346699"/>
              <a:gd name="connsiteY163" fmla="*/ 1816100 h 3246967"/>
              <a:gd name="connsiteX164" fmla="*/ 8156199 w 8346699"/>
              <a:gd name="connsiteY164" fmla="*/ 1803400 h 3246967"/>
              <a:gd name="connsiteX165" fmla="*/ 8346699 w 8346699"/>
              <a:gd name="connsiteY165" fmla="*/ 1765300 h 3246967"/>
              <a:gd name="connsiteX166" fmla="*/ 8283199 w 8346699"/>
              <a:gd name="connsiteY166" fmla="*/ 1752600 h 3246967"/>
              <a:gd name="connsiteX167" fmla="*/ 8245099 w 8346699"/>
              <a:gd name="connsiteY167" fmla="*/ 1739900 h 3246967"/>
              <a:gd name="connsiteX168" fmla="*/ 8156199 w 8346699"/>
              <a:gd name="connsiteY168" fmla="*/ 1727200 h 3246967"/>
              <a:gd name="connsiteX169" fmla="*/ 8079999 w 8346699"/>
              <a:gd name="connsiteY169" fmla="*/ 1714500 h 3246967"/>
              <a:gd name="connsiteX170" fmla="*/ 7889499 w 8346699"/>
              <a:gd name="connsiteY170" fmla="*/ 1727200 h 3246967"/>
              <a:gd name="connsiteX171" fmla="*/ 7851399 w 8346699"/>
              <a:gd name="connsiteY171" fmla="*/ 1752600 h 3246967"/>
              <a:gd name="connsiteX172" fmla="*/ 7813299 w 8346699"/>
              <a:gd name="connsiteY172" fmla="*/ 1765300 h 3246967"/>
              <a:gd name="connsiteX173" fmla="*/ 7737099 w 8346699"/>
              <a:gd name="connsiteY173" fmla="*/ 1803400 h 3246967"/>
              <a:gd name="connsiteX174" fmla="*/ 7622799 w 8346699"/>
              <a:gd name="connsiteY174" fmla="*/ 1905000 h 3246967"/>
              <a:gd name="connsiteX175" fmla="*/ 7521199 w 8346699"/>
              <a:gd name="connsiteY175" fmla="*/ 2057400 h 3246967"/>
              <a:gd name="connsiteX176" fmla="*/ 7495799 w 8346699"/>
              <a:gd name="connsiteY176" fmla="*/ 2095500 h 3246967"/>
              <a:gd name="connsiteX177" fmla="*/ 7406899 w 8346699"/>
              <a:gd name="connsiteY177" fmla="*/ 2171700 h 3246967"/>
              <a:gd name="connsiteX178" fmla="*/ 7368799 w 8346699"/>
              <a:gd name="connsiteY178" fmla="*/ 2197100 h 3246967"/>
              <a:gd name="connsiteX179" fmla="*/ 7292599 w 8346699"/>
              <a:gd name="connsiteY179" fmla="*/ 2247900 h 3246967"/>
              <a:gd name="connsiteX180" fmla="*/ 7216399 w 8346699"/>
              <a:gd name="connsiteY180" fmla="*/ 2324100 h 3246967"/>
              <a:gd name="connsiteX181" fmla="*/ 7178299 w 8346699"/>
              <a:gd name="connsiteY181" fmla="*/ 2362200 h 3246967"/>
              <a:gd name="connsiteX182" fmla="*/ 7140199 w 8346699"/>
              <a:gd name="connsiteY182" fmla="*/ 2413000 h 3246967"/>
              <a:gd name="connsiteX183" fmla="*/ 7051299 w 8346699"/>
              <a:gd name="connsiteY183" fmla="*/ 2527300 h 3246967"/>
              <a:gd name="connsiteX184" fmla="*/ 7000499 w 8346699"/>
              <a:gd name="connsiteY184" fmla="*/ 2540000 h 3246967"/>
              <a:gd name="connsiteX185" fmla="*/ 6619499 w 8346699"/>
              <a:gd name="connsiteY185" fmla="*/ 2552700 h 3246967"/>
              <a:gd name="connsiteX186" fmla="*/ 6568699 w 8346699"/>
              <a:gd name="connsiteY186" fmla="*/ 2540000 h 3246967"/>
              <a:gd name="connsiteX187" fmla="*/ 6301999 w 8346699"/>
              <a:gd name="connsiteY187" fmla="*/ 2514600 h 3246967"/>
              <a:gd name="connsiteX188" fmla="*/ 6225799 w 8346699"/>
              <a:gd name="connsiteY188" fmla="*/ 2501900 h 3246967"/>
              <a:gd name="connsiteX189" fmla="*/ 6149599 w 8346699"/>
              <a:gd name="connsiteY189" fmla="*/ 2476500 h 3246967"/>
              <a:gd name="connsiteX190" fmla="*/ 6022599 w 8346699"/>
              <a:gd name="connsiteY190" fmla="*/ 2438400 h 3246967"/>
              <a:gd name="connsiteX191" fmla="*/ 5984499 w 8346699"/>
              <a:gd name="connsiteY191" fmla="*/ 2413000 h 3246967"/>
              <a:gd name="connsiteX192" fmla="*/ 5933699 w 8346699"/>
              <a:gd name="connsiteY192" fmla="*/ 2400300 h 3246967"/>
              <a:gd name="connsiteX193" fmla="*/ 5832099 w 8346699"/>
              <a:gd name="connsiteY193" fmla="*/ 2349500 h 3246967"/>
              <a:gd name="connsiteX194" fmla="*/ 5806699 w 8346699"/>
              <a:gd name="connsiteY194" fmla="*/ 2311400 h 3246967"/>
              <a:gd name="connsiteX195" fmla="*/ 5768599 w 8346699"/>
              <a:gd name="connsiteY195" fmla="*/ 2273300 h 3246967"/>
              <a:gd name="connsiteX196" fmla="*/ 5755899 w 8346699"/>
              <a:gd name="connsiteY196" fmla="*/ 2235200 h 3246967"/>
              <a:gd name="connsiteX197" fmla="*/ 5692399 w 8346699"/>
              <a:gd name="connsiteY197" fmla="*/ 2171700 h 3246967"/>
              <a:gd name="connsiteX198" fmla="*/ 5641599 w 8346699"/>
              <a:gd name="connsiteY198" fmla="*/ 2095500 h 3246967"/>
              <a:gd name="connsiteX199" fmla="*/ 5616199 w 8346699"/>
              <a:gd name="connsiteY199" fmla="*/ 2057400 h 3246967"/>
              <a:gd name="connsiteX200" fmla="*/ 5387599 w 8346699"/>
              <a:gd name="connsiteY200" fmla="*/ 2044700 h 3246967"/>
              <a:gd name="connsiteX201" fmla="*/ 5324099 w 8346699"/>
              <a:gd name="connsiteY201" fmla="*/ 2019300 h 3246967"/>
              <a:gd name="connsiteX202" fmla="*/ 5235199 w 8346699"/>
              <a:gd name="connsiteY202" fmla="*/ 2006600 h 3246967"/>
              <a:gd name="connsiteX203" fmla="*/ 5158999 w 8346699"/>
              <a:gd name="connsiteY203" fmla="*/ 1943100 h 3246967"/>
              <a:gd name="connsiteX204" fmla="*/ 5120899 w 8346699"/>
              <a:gd name="connsiteY204" fmla="*/ 1917700 h 3246967"/>
              <a:gd name="connsiteX205" fmla="*/ 5095499 w 8346699"/>
              <a:gd name="connsiteY205" fmla="*/ 1866900 h 3246967"/>
              <a:gd name="connsiteX206" fmla="*/ 5082799 w 8346699"/>
              <a:gd name="connsiteY206" fmla="*/ 1816100 h 3246967"/>
              <a:gd name="connsiteX207" fmla="*/ 5057399 w 8346699"/>
              <a:gd name="connsiteY207" fmla="*/ 1752600 h 3246967"/>
              <a:gd name="connsiteX208" fmla="*/ 5044699 w 8346699"/>
              <a:gd name="connsiteY208" fmla="*/ 1511300 h 3246967"/>
              <a:gd name="connsiteX209" fmla="*/ 5031999 w 8346699"/>
              <a:gd name="connsiteY209" fmla="*/ 1422400 h 3246967"/>
              <a:gd name="connsiteX210" fmla="*/ 5019299 w 8346699"/>
              <a:gd name="connsiteY210" fmla="*/ 1270000 h 3246967"/>
              <a:gd name="connsiteX211" fmla="*/ 4993899 w 8346699"/>
              <a:gd name="connsiteY211" fmla="*/ 1104900 h 3246967"/>
              <a:gd name="connsiteX212" fmla="*/ 4930399 w 8346699"/>
              <a:gd name="connsiteY212" fmla="*/ 1028700 h 3246967"/>
              <a:gd name="connsiteX213" fmla="*/ 4841499 w 8346699"/>
              <a:gd name="connsiteY213" fmla="*/ 927100 h 3246967"/>
              <a:gd name="connsiteX214" fmla="*/ 4790699 w 8346699"/>
              <a:gd name="connsiteY214" fmla="*/ 876300 h 3246967"/>
              <a:gd name="connsiteX215" fmla="*/ 4765299 w 8346699"/>
              <a:gd name="connsiteY215" fmla="*/ 838200 h 3246967"/>
              <a:gd name="connsiteX216" fmla="*/ 4638299 w 8346699"/>
              <a:gd name="connsiteY216" fmla="*/ 800100 h 3246967"/>
              <a:gd name="connsiteX217" fmla="*/ 4511299 w 8346699"/>
              <a:gd name="connsiteY217" fmla="*/ 812800 h 3246967"/>
              <a:gd name="connsiteX218" fmla="*/ 4473199 w 8346699"/>
              <a:gd name="connsiteY218" fmla="*/ 825500 h 3246967"/>
              <a:gd name="connsiteX219" fmla="*/ 4409699 w 8346699"/>
              <a:gd name="connsiteY219" fmla="*/ 901700 h 3246967"/>
              <a:gd name="connsiteX220" fmla="*/ 4396999 w 8346699"/>
              <a:gd name="connsiteY220" fmla="*/ 939800 h 3246967"/>
              <a:gd name="connsiteX221" fmla="*/ 4371599 w 8346699"/>
              <a:gd name="connsiteY221" fmla="*/ 977900 h 3246967"/>
              <a:gd name="connsiteX222" fmla="*/ 4320799 w 8346699"/>
              <a:gd name="connsiteY222" fmla="*/ 1092200 h 3246967"/>
              <a:gd name="connsiteX223" fmla="*/ 4308099 w 8346699"/>
              <a:gd name="connsiteY223" fmla="*/ 1155700 h 3246967"/>
              <a:gd name="connsiteX224" fmla="*/ 4282699 w 8346699"/>
              <a:gd name="connsiteY224" fmla="*/ 1308100 h 3246967"/>
              <a:gd name="connsiteX225" fmla="*/ 4269999 w 8346699"/>
              <a:gd name="connsiteY225" fmla="*/ 1346200 h 3246967"/>
              <a:gd name="connsiteX226" fmla="*/ 4244599 w 8346699"/>
              <a:gd name="connsiteY226" fmla="*/ 1384300 h 3246967"/>
              <a:gd name="connsiteX227" fmla="*/ 4231899 w 8346699"/>
              <a:gd name="connsiteY227" fmla="*/ 1447800 h 3246967"/>
              <a:gd name="connsiteX228" fmla="*/ 4219199 w 8346699"/>
              <a:gd name="connsiteY228" fmla="*/ 1524000 h 3246967"/>
              <a:gd name="connsiteX229" fmla="*/ 4193799 w 8346699"/>
              <a:gd name="connsiteY229" fmla="*/ 1600200 h 3246967"/>
              <a:gd name="connsiteX230" fmla="*/ 4181099 w 8346699"/>
              <a:gd name="connsiteY230" fmla="*/ 1651000 h 3246967"/>
              <a:gd name="connsiteX231" fmla="*/ 4155699 w 8346699"/>
              <a:gd name="connsiteY231" fmla="*/ 1816100 h 3246967"/>
              <a:gd name="connsiteX232" fmla="*/ 4142999 w 8346699"/>
              <a:gd name="connsiteY232" fmla="*/ 1854200 h 3246967"/>
              <a:gd name="connsiteX233" fmla="*/ 4130299 w 8346699"/>
              <a:gd name="connsiteY233" fmla="*/ 1905000 h 3246967"/>
              <a:gd name="connsiteX234" fmla="*/ 4104899 w 8346699"/>
              <a:gd name="connsiteY234" fmla="*/ 2070100 h 3246967"/>
              <a:gd name="connsiteX235" fmla="*/ 4092199 w 8346699"/>
              <a:gd name="connsiteY235" fmla="*/ 2108200 h 3246967"/>
              <a:gd name="connsiteX236" fmla="*/ 4015999 w 8346699"/>
              <a:gd name="connsiteY236" fmla="*/ 2184400 h 3246967"/>
              <a:gd name="connsiteX237" fmla="*/ 3939799 w 8346699"/>
              <a:gd name="connsiteY237" fmla="*/ 2235200 h 3246967"/>
              <a:gd name="connsiteX238" fmla="*/ 3901699 w 8346699"/>
              <a:gd name="connsiteY238" fmla="*/ 2197100 h 3246967"/>
              <a:gd name="connsiteX239" fmla="*/ 3838199 w 8346699"/>
              <a:gd name="connsiteY239" fmla="*/ 2108200 h 3246967"/>
              <a:gd name="connsiteX240" fmla="*/ 3800099 w 8346699"/>
              <a:gd name="connsiteY240" fmla="*/ 2006600 h 3246967"/>
              <a:gd name="connsiteX241" fmla="*/ 3787399 w 8346699"/>
              <a:gd name="connsiteY241" fmla="*/ 1955800 h 3246967"/>
              <a:gd name="connsiteX242" fmla="*/ 3749299 w 8346699"/>
              <a:gd name="connsiteY242" fmla="*/ 1917700 h 3246967"/>
              <a:gd name="connsiteX243" fmla="*/ 3685799 w 8346699"/>
              <a:gd name="connsiteY243" fmla="*/ 1841500 h 3246967"/>
              <a:gd name="connsiteX244" fmla="*/ 3673099 w 8346699"/>
              <a:gd name="connsiteY244" fmla="*/ 1803400 h 3246967"/>
              <a:gd name="connsiteX245" fmla="*/ 3634999 w 8346699"/>
              <a:gd name="connsiteY245" fmla="*/ 1790700 h 3246967"/>
              <a:gd name="connsiteX246" fmla="*/ 3596899 w 8346699"/>
              <a:gd name="connsiteY246" fmla="*/ 1752600 h 3246967"/>
              <a:gd name="connsiteX247" fmla="*/ 3546099 w 8346699"/>
              <a:gd name="connsiteY247" fmla="*/ 1676400 h 3246967"/>
              <a:gd name="connsiteX248" fmla="*/ 3533399 w 8346699"/>
              <a:gd name="connsiteY248" fmla="*/ 1638300 h 3246967"/>
              <a:gd name="connsiteX249" fmla="*/ 3495299 w 8346699"/>
              <a:gd name="connsiteY249" fmla="*/ 1587500 h 3246967"/>
              <a:gd name="connsiteX250" fmla="*/ 3457199 w 8346699"/>
              <a:gd name="connsiteY250" fmla="*/ 1485900 h 3246967"/>
              <a:gd name="connsiteX251" fmla="*/ 3419099 w 8346699"/>
              <a:gd name="connsiteY251" fmla="*/ 1422400 h 3246967"/>
              <a:gd name="connsiteX252" fmla="*/ 3380999 w 8346699"/>
              <a:gd name="connsiteY252" fmla="*/ 1320800 h 3246967"/>
              <a:gd name="connsiteX253" fmla="*/ 3317499 w 8346699"/>
              <a:gd name="connsiteY253" fmla="*/ 1193800 h 3246967"/>
              <a:gd name="connsiteX254" fmla="*/ 3203199 w 8346699"/>
              <a:gd name="connsiteY254" fmla="*/ 1143000 h 3246967"/>
              <a:gd name="connsiteX255" fmla="*/ 3165099 w 8346699"/>
              <a:gd name="connsiteY255" fmla="*/ 1130300 h 3246967"/>
              <a:gd name="connsiteX256" fmla="*/ 3012699 w 8346699"/>
              <a:gd name="connsiteY256" fmla="*/ 1168400 h 3246967"/>
              <a:gd name="connsiteX257" fmla="*/ 2974599 w 8346699"/>
              <a:gd name="connsiteY257" fmla="*/ 1193800 h 3246967"/>
              <a:gd name="connsiteX258" fmla="*/ 2923799 w 8346699"/>
              <a:gd name="connsiteY258" fmla="*/ 1219200 h 3246967"/>
              <a:gd name="connsiteX259" fmla="*/ 2885699 w 8346699"/>
              <a:gd name="connsiteY259" fmla="*/ 1244600 h 3246967"/>
              <a:gd name="connsiteX260" fmla="*/ 2834899 w 8346699"/>
              <a:gd name="connsiteY260" fmla="*/ 1257300 h 3246967"/>
              <a:gd name="connsiteX261" fmla="*/ 2796799 w 8346699"/>
              <a:gd name="connsiteY261" fmla="*/ 1308100 h 3246967"/>
              <a:gd name="connsiteX262" fmla="*/ 2758699 w 8346699"/>
              <a:gd name="connsiteY262" fmla="*/ 1320800 h 3246967"/>
              <a:gd name="connsiteX263" fmla="*/ 2733299 w 8346699"/>
              <a:gd name="connsiteY263" fmla="*/ 1358900 h 3246967"/>
              <a:gd name="connsiteX264" fmla="*/ 2657099 w 8346699"/>
              <a:gd name="connsiteY264" fmla="*/ 1435100 h 3246967"/>
              <a:gd name="connsiteX265" fmla="*/ 2631699 w 8346699"/>
              <a:gd name="connsiteY265" fmla="*/ 1498600 h 3246967"/>
              <a:gd name="connsiteX266" fmla="*/ 2618999 w 8346699"/>
              <a:gd name="connsiteY266" fmla="*/ 1562100 h 3246967"/>
              <a:gd name="connsiteX267" fmla="*/ 2580899 w 8346699"/>
              <a:gd name="connsiteY267" fmla="*/ 1612900 h 3246967"/>
              <a:gd name="connsiteX268" fmla="*/ 2542799 w 8346699"/>
              <a:gd name="connsiteY268" fmla="*/ 1689100 h 3246967"/>
              <a:gd name="connsiteX269" fmla="*/ 2517399 w 8346699"/>
              <a:gd name="connsiteY269" fmla="*/ 1828800 h 3246967"/>
              <a:gd name="connsiteX270" fmla="*/ 2504699 w 8346699"/>
              <a:gd name="connsiteY270" fmla="*/ 1866900 h 3246967"/>
              <a:gd name="connsiteX271" fmla="*/ 2491999 w 8346699"/>
              <a:gd name="connsiteY271" fmla="*/ 1943100 h 3246967"/>
              <a:gd name="connsiteX272" fmla="*/ 2466599 w 8346699"/>
              <a:gd name="connsiteY272" fmla="*/ 1981200 h 3246967"/>
              <a:gd name="connsiteX273" fmla="*/ 2441199 w 8346699"/>
              <a:gd name="connsiteY273" fmla="*/ 2057400 h 3246967"/>
              <a:gd name="connsiteX274" fmla="*/ 2390399 w 8346699"/>
              <a:gd name="connsiteY274" fmla="*/ 2146300 h 3246967"/>
              <a:gd name="connsiteX275" fmla="*/ 2352299 w 8346699"/>
              <a:gd name="connsiteY275" fmla="*/ 2222500 h 3246967"/>
              <a:gd name="connsiteX276" fmla="*/ 2326899 w 8346699"/>
              <a:gd name="connsiteY276" fmla="*/ 2273300 h 3246967"/>
              <a:gd name="connsiteX277" fmla="*/ 2250699 w 8346699"/>
              <a:gd name="connsiteY277" fmla="*/ 2336800 h 3246967"/>
              <a:gd name="connsiteX278" fmla="*/ 2237999 w 8346699"/>
              <a:gd name="connsiteY278" fmla="*/ 2374900 h 3246967"/>
              <a:gd name="connsiteX279" fmla="*/ 2149099 w 8346699"/>
              <a:gd name="connsiteY279" fmla="*/ 2438400 h 3246967"/>
              <a:gd name="connsiteX280" fmla="*/ 2072899 w 8346699"/>
              <a:gd name="connsiteY280" fmla="*/ 2501900 h 3246967"/>
              <a:gd name="connsiteX281" fmla="*/ 1996699 w 8346699"/>
              <a:gd name="connsiteY281" fmla="*/ 2527300 h 3246967"/>
              <a:gd name="connsiteX282" fmla="*/ 1945899 w 8346699"/>
              <a:gd name="connsiteY282" fmla="*/ 2552700 h 3246967"/>
              <a:gd name="connsiteX283" fmla="*/ 1844299 w 8346699"/>
              <a:gd name="connsiteY283" fmla="*/ 2565400 h 3246967"/>
              <a:gd name="connsiteX284" fmla="*/ 1628399 w 8346699"/>
              <a:gd name="connsiteY284" fmla="*/ 2552700 h 3246967"/>
              <a:gd name="connsiteX285" fmla="*/ 1552199 w 8346699"/>
              <a:gd name="connsiteY285" fmla="*/ 2489200 h 3246967"/>
              <a:gd name="connsiteX286" fmla="*/ 1488699 w 8346699"/>
              <a:gd name="connsiteY286" fmla="*/ 2374900 h 3246967"/>
              <a:gd name="connsiteX287" fmla="*/ 1475999 w 8346699"/>
              <a:gd name="connsiteY287" fmla="*/ 2311400 h 3246967"/>
              <a:gd name="connsiteX288" fmla="*/ 1450599 w 8346699"/>
              <a:gd name="connsiteY288" fmla="*/ 2273300 h 3246967"/>
              <a:gd name="connsiteX289" fmla="*/ 1412499 w 8346699"/>
              <a:gd name="connsiteY289" fmla="*/ 2197100 h 3246967"/>
              <a:gd name="connsiteX290" fmla="*/ 1399799 w 8346699"/>
              <a:gd name="connsiteY290" fmla="*/ 2019300 h 3246967"/>
              <a:gd name="connsiteX291" fmla="*/ 1374399 w 8346699"/>
              <a:gd name="connsiteY291" fmla="*/ 1943100 h 3246967"/>
              <a:gd name="connsiteX292" fmla="*/ 1361699 w 8346699"/>
              <a:gd name="connsiteY292" fmla="*/ 1752600 h 3246967"/>
              <a:gd name="connsiteX293" fmla="*/ 1336299 w 8346699"/>
              <a:gd name="connsiteY293" fmla="*/ 1651000 h 3246967"/>
              <a:gd name="connsiteX294" fmla="*/ 1298199 w 8346699"/>
              <a:gd name="connsiteY294" fmla="*/ 1498600 h 3246967"/>
              <a:gd name="connsiteX295" fmla="*/ 1272799 w 8346699"/>
              <a:gd name="connsiteY295" fmla="*/ 1435100 h 3246967"/>
              <a:gd name="connsiteX296" fmla="*/ 1260099 w 8346699"/>
              <a:gd name="connsiteY296" fmla="*/ 1397000 h 3246967"/>
              <a:gd name="connsiteX297" fmla="*/ 1196599 w 8346699"/>
              <a:gd name="connsiteY297" fmla="*/ 1320800 h 3246967"/>
              <a:gd name="connsiteX298" fmla="*/ 1171199 w 8346699"/>
              <a:gd name="connsiteY298" fmla="*/ 1282700 h 3246967"/>
              <a:gd name="connsiteX299" fmla="*/ 1094999 w 8346699"/>
              <a:gd name="connsiteY299" fmla="*/ 1206500 h 3246967"/>
              <a:gd name="connsiteX300" fmla="*/ 1056899 w 8346699"/>
              <a:gd name="connsiteY300" fmla="*/ 1104900 h 3246967"/>
              <a:gd name="connsiteX301" fmla="*/ 1044199 w 8346699"/>
              <a:gd name="connsiteY301" fmla="*/ 1066800 h 3246967"/>
              <a:gd name="connsiteX302" fmla="*/ 1006099 w 8346699"/>
              <a:gd name="connsiteY302" fmla="*/ 1016000 h 3246967"/>
              <a:gd name="connsiteX303" fmla="*/ 980699 w 8346699"/>
              <a:gd name="connsiteY303" fmla="*/ 952500 h 3246967"/>
              <a:gd name="connsiteX304" fmla="*/ 942599 w 8346699"/>
              <a:gd name="connsiteY304" fmla="*/ 863600 h 3246967"/>
              <a:gd name="connsiteX305" fmla="*/ 904499 w 8346699"/>
              <a:gd name="connsiteY305" fmla="*/ 647700 h 3246967"/>
              <a:gd name="connsiteX306" fmla="*/ 891799 w 8346699"/>
              <a:gd name="connsiteY306" fmla="*/ 609600 h 3246967"/>
              <a:gd name="connsiteX307" fmla="*/ 828299 w 8346699"/>
              <a:gd name="connsiteY307" fmla="*/ 533400 h 3246967"/>
              <a:gd name="connsiteX308" fmla="*/ 815599 w 8346699"/>
              <a:gd name="connsiteY308" fmla="*/ 495300 h 3246967"/>
              <a:gd name="connsiteX309" fmla="*/ 726699 w 8346699"/>
              <a:gd name="connsiteY309" fmla="*/ 419100 h 3246967"/>
              <a:gd name="connsiteX310" fmla="*/ 650499 w 8346699"/>
              <a:gd name="connsiteY310" fmla="*/ 368300 h 3246967"/>
              <a:gd name="connsiteX311" fmla="*/ 574299 w 8346699"/>
              <a:gd name="connsiteY311" fmla="*/ 342900 h 3246967"/>
              <a:gd name="connsiteX312" fmla="*/ 536199 w 8346699"/>
              <a:gd name="connsiteY312" fmla="*/ 330200 h 3246967"/>
              <a:gd name="connsiteX313" fmla="*/ 447299 w 8346699"/>
              <a:gd name="connsiteY313" fmla="*/ 266700 h 3246967"/>
              <a:gd name="connsiteX314" fmla="*/ 396499 w 8346699"/>
              <a:gd name="connsiteY314" fmla="*/ 241300 h 3246967"/>
              <a:gd name="connsiteX315" fmla="*/ 358399 w 8346699"/>
              <a:gd name="connsiteY315" fmla="*/ 215900 h 3246967"/>
              <a:gd name="connsiteX316" fmla="*/ 307599 w 8346699"/>
              <a:gd name="connsiteY316" fmla="*/ 190500 h 3246967"/>
              <a:gd name="connsiteX317" fmla="*/ 218699 w 8346699"/>
              <a:gd name="connsiteY317" fmla="*/ 127000 h 3246967"/>
              <a:gd name="connsiteX318" fmla="*/ 180599 w 8346699"/>
              <a:gd name="connsiteY318" fmla="*/ 114300 h 3246967"/>
              <a:gd name="connsiteX319" fmla="*/ 129799 w 8346699"/>
              <a:gd name="connsiteY319" fmla="*/ 38100 h 3246967"/>
              <a:gd name="connsiteX320" fmla="*/ 2799 w 8346699"/>
              <a:gd name="connsiteY32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301999 w 8346699"/>
              <a:gd name="connsiteY57" fmla="*/ 2971800 h 3246967"/>
              <a:gd name="connsiteX58" fmla="*/ 6479799 w 8346699"/>
              <a:gd name="connsiteY58" fmla="*/ 2946400 h 3246967"/>
              <a:gd name="connsiteX59" fmla="*/ 6594099 w 8346699"/>
              <a:gd name="connsiteY59" fmla="*/ 2908300 h 3246967"/>
              <a:gd name="connsiteX60" fmla="*/ 6644899 w 8346699"/>
              <a:gd name="connsiteY60" fmla="*/ 2895600 h 3246967"/>
              <a:gd name="connsiteX61" fmla="*/ 5946399 w 8346699"/>
              <a:gd name="connsiteY61" fmla="*/ 2870200 h 3246967"/>
              <a:gd name="connsiteX62" fmla="*/ 5857499 w 8346699"/>
              <a:gd name="connsiteY62" fmla="*/ 2857500 h 3246967"/>
              <a:gd name="connsiteX63" fmla="*/ 5666999 w 8346699"/>
              <a:gd name="connsiteY63" fmla="*/ 2844800 h 3246967"/>
              <a:gd name="connsiteX64" fmla="*/ 5209799 w 8346699"/>
              <a:gd name="connsiteY64" fmla="*/ 2832100 h 3246967"/>
              <a:gd name="connsiteX65" fmla="*/ 5146299 w 8346699"/>
              <a:gd name="connsiteY65" fmla="*/ 2819400 h 3246967"/>
              <a:gd name="connsiteX66" fmla="*/ 5108199 w 8346699"/>
              <a:gd name="connsiteY66" fmla="*/ 2806700 h 3246967"/>
              <a:gd name="connsiteX67" fmla="*/ 4587499 w 8346699"/>
              <a:gd name="connsiteY67" fmla="*/ 2819400 h 3246967"/>
              <a:gd name="connsiteX68" fmla="*/ 4485899 w 8346699"/>
              <a:gd name="connsiteY68" fmla="*/ 2832100 h 3246967"/>
              <a:gd name="connsiteX69" fmla="*/ 4244599 w 8346699"/>
              <a:gd name="connsiteY69" fmla="*/ 2870200 h 3246967"/>
              <a:gd name="connsiteX70" fmla="*/ 4028699 w 8346699"/>
              <a:gd name="connsiteY70" fmla="*/ 2882900 h 3246967"/>
              <a:gd name="connsiteX71" fmla="*/ 3520699 w 8346699"/>
              <a:gd name="connsiteY71" fmla="*/ 2870200 h 3246967"/>
              <a:gd name="connsiteX72" fmla="*/ 3482599 w 8346699"/>
              <a:gd name="connsiteY72" fmla="*/ 2857500 h 3246967"/>
              <a:gd name="connsiteX73" fmla="*/ 3355599 w 8346699"/>
              <a:gd name="connsiteY73" fmla="*/ 2870200 h 3246967"/>
              <a:gd name="connsiteX74" fmla="*/ 3330199 w 8346699"/>
              <a:gd name="connsiteY74" fmla="*/ 2908300 h 3246967"/>
              <a:gd name="connsiteX75" fmla="*/ 3304799 w 8346699"/>
              <a:gd name="connsiteY75" fmla="*/ 2997200 h 3246967"/>
              <a:gd name="connsiteX76" fmla="*/ 3190499 w 8346699"/>
              <a:gd name="connsiteY76" fmla="*/ 3060700 h 3246967"/>
              <a:gd name="connsiteX77" fmla="*/ 3114299 w 8346699"/>
              <a:gd name="connsiteY77" fmla="*/ 3098800 h 3246967"/>
              <a:gd name="connsiteX78" fmla="*/ 3012699 w 8346699"/>
              <a:gd name="connsiteY78" fmla="*/ 3086100 h 3246967"/>
              <a:gd name="connsiteX79" fmla="*/ 3025399 w 8346699"/>
              <a:gd name="connsiteY79" fmla="*/ 3035300 h 3246967"/>
              <a:gd name="connsiteX80" fmla="*/ 3076199 w 8346699"/>
              <a:gd name="connsiteY80" fmla="*/ 3022600 h 3246967"/>
              <a:gd name="connsiteX81" fmla="*/ 3114299 w 8346699"/>
              <a:gd name="connsiteY81" fmla="*/ 2997200 h 3246967"/>
              <a:gd name="connsiteX82" fmla="*/ 3190499 w 8346699"/>
              <a:gd name="connsiteY82" fmla="*/ 2971800 h 3246967"/>
              <a:gd name="connsiteX83" fmla="*/ 3266699 w 8346699"/>
              <a:gd name="connsiteY83" fmla="*/ 2933700 h 3246967"/>
              <a:gd name="connsiteX84" fmla="*/ 3304799 w 8346699"/>
              <a:gd name="connsiteY84" fmla="*/ 2908300 h 3246967"/>
              <a:gd name="connsiteX85" fmla="*/ 3330199 w 8346699"/>
              <a:gd name="connsiteY85" fmla="*/ 2870200 h 3246967"/>
              <a:gd name="connsiteX86" fmla="*/ 3368299 w 8346699"/>
              <a:gd name="connsiteY86" fmla="*/ 2857500 h 3246967"/>
              <a:gd name="connsiteX87" fmla="*/ 3406399 w 8346699"/>
              <a:gd name="connsiteY87" fmla="*/ 2832100 h 3246967"/>
              <a:gd name="connsiteX88" fmla="*/ 3660399 w 8346699"/>
              <a:gd name="connsiteY88" fmla="*/ 2806700 h 3246967"/>
              <a:gd name="connsiteX89" fmla="*/ 3761999 w 8346699"/>
              <a:gd name="connsiteY89" fmla="*/ 2781300 h 3246967"/>
              <a:gd name="connsiteX90" fmla="*/ 3838199 w 8346699"/>
              <a:gd name="connsiteY90" fmla="*/ 2755900 h 3246967"/>
              <a:gd name="connsiteX91" fmla="*/ 3876299 w 8346699"/>
              <a:gd name="connsiteY91" fmla="*/ 2730500 h 3246967"/>
              <a:gd name="connsiteX92" fmla="*/ 3927099 w 8346699"/>
              <a:gd name="connsiteY92" fmla="*/ 2717800 h 3246967"/>
              <a:gd name="connsiteX93" fmla="*/ 3965199 w 8346699"/>
              <a:gd name="connsiteY93" fmla="*/ 2705100 h 3246967"/>
              <a:gd name="connsiteX94" fmla="*/ 3990599 w 8346699"/>
              <a:gd name="connsiteY94" fmla="*/ 2667000 h 3246967"/>
              <a:gd name="connsiteX95" fmla="*/ 3927099 w 8346699"/>
              <a:gd name="connsiteY95" fmla="*/ 2654300 h 3246967"/>
              <a:gd name="connsiteX96" fmla="*/ 3876299 w 8346699"/>
              <a:gd name="connsiteY96" fmla="*/ 2641600 h 3246967"/>
              <a:gd name="connsiteX97" fmla="*/ 3800099 w 8346699"/>
              <a:gd name="connsiteY97" fmla="*/ 2616200 h 3246967"/>
              <a:gd name="connsiteX98" fmla="*/ 3787399 w 8346699"/>
              <a:gd name="connsiteY98" fmla="*/ 2578100 h 3246967"/>
              <a:gd name="connsiteX99" fmla="*/ 3698499 w 8346699"/>
              <a:gd name="connsiteY99" fmla="*/ 2463800 h 3246967"/>
              <a:gd name="connsiteX100" fmla="*/ 3660399 w 8346699"/>
              <a:gd name="connsiteY100" fmla="*/ 2438400 h 3246967"/>
              <a:gd name="connsiteX101" fmla="*/ 3927099 w 8346699"/>
              <a:gd name="connsiteY101" fmla="*/ 2400300 h 3246967"/>
              <a:gd name="connsiteX102" fmla="*/ 4003299 w 8346699"/>
              <a:gd name="connsiteY102" fmla="*/ 2336800 h 3246967"/>
              <a:gd name="connsiteX103" fmla="*/ 4054099 w 8346699"/>
              <a:gd name="connsiteY103" fmla="*/ 2260600 h 3246967"/>
              <a:gd name="connsiteX104" fmla="*/ 4117599 w 8346699"/>
              <a:gd name="connsiteY104" fmla="*/ 2184400 h 3246967"/>
              <a:gd name="connsiteX105" fmla="*/ 4168399 w 8346699"/>
              <a:gd name="connsiteY105" fmla="*/ 2133600 h 3246967"/>
              <a:gd name="connsiteX106" fmla="*/ 4219199 w 8346699"/>
              <a:gd name="connsiteY106" fmla="*/ 2082800 h 3246967"/>
              <a:gd name="connsiteX107" fmla="*/ 4244599 w 8346699"/>
              <a:gd name="connsiteY107" fmla="*/ 2044700 h 3246967"/>
              <a:gd name="connsiteX108" fmla="*/ 4282699 w 8346699"/>
              <a:gd name="connsiteY108" fmla="*/ 2006600 h 3246967"/>
              <a:gd name="connsiteX109" fmla="*/ 4295399 w 8346699"/>
              <a:gd name="connsiteY109" fmla="*/ 1968500 h 3246967"/>
              <a:gd name="connsiteX110" fmla="*/ 4358899 w 8346699"/>
              <a:gd name="connsiteY110" fmla="*/ 1892300 h 3246967"/>
              <a:gd name="connsiteX111" fmla="*/ 4384299 w 8346699"/>
              <a:gd name="connsiteY111" fmla="*/ 1854200 h 3246967"/>
              <a:gd name="connsiteX112" fmla="*/ 4473199 w 8346699"/>
              <a:gd name="connsiteY112" fmla="*/ 1765300 h 3246967"/>
              <a:gd name="connsiteX113" fmla="*/ 4574799 w 8346699"/>
              <a:gd name="connsiteY113" fmla="*/ 1651000 h 3246967"/>
              <a:gd name="connsiteX114" fmla="*/ 4612899 w 8346699"/>
              <a:gd name="connsiteY114" fmla="*/ 1638300 h 3246967"/>
              <a:gd name="connsiteX115" fmla="*/ 4689099 w 8346699"/>
              <a:gd name="connsiteY115" fmla="*/ 1600200 h 3246967"/>
              <a:gd name="connsiteX116" fmla="*/ 4739899 w 8346699"/>
              <a:gd name="connsiteY116" fmla="*/ 1612900 h 3246967"/>
              <a:gd name="connsiteX117" fmla="*/ 4765299 w 8346699"/>
              <a:gd name="connsiteY117" fmla="*/ 1689100 h 3246967"/>
              <a:gd name="connsiteX118" fmla="*/ 4777999 w 8346699"/>
              <a:gd name="connsiteY118" fmla="*/ 1727200 h 3246967"/>
              <a:gd name="connsiteX119" fmla="*/ 4790699 w 8346699"/>
              <a:gd name="connsiteY119" fmla="*/ 1765300 h 3246967"/>
              <a:gd name="connsiteX120" fmla="*/ 4841499 w 8346699"/>
              <a:gd name="connsiteY120" fmla="*/ 1841500 h 3246967"/>
              <a:gd name="connsiteX121" fmla="*/ 4879599 w 8346699"/>
              <a:gd name="connsiteY121" fmla="*/ 1930400 h 3246967"/>
              <a:gd name="connsiteX122" fmla="*/ 4892299 w 8346699"/>
              <a:gd name="connsiteY122" fmla="*/ 1981200 h 3246967"/>
              <a:gd name="connsiteX123" fmla="*/ 4917699 w 8346699"/>
              <a:gd name="connsiteY123" fmla="*/ 2019300 h 3246967"/>
              <a:gd name="connsiteX124" fmla="*/ 4930399 w 8346699"/>
              <a:gd name="connsiteY124" fmla="*/ 2057400 h 3246967"/>
              <a:gd name="connsiteX125" fmla="*/ 4955799 w 8346699"/>
              <a:gd name="connsiteY125" fmla="*/ 2108200 h 3246967"/>
              <a:gd name="connsiteX126" fmla="*/ 4981199 w 8346699"/>
              <a:gd name="connsiteY126" fmla="*/ 2146300 h 3246967"/>
              <a:gd name="connsiteX127" fmla="*/ 5070099 w 8346699"/>
              <a:gd name="connsiteY127" fmla="*/ 2171700 h 3246967"/>
              <a:gd name="connsiteX128" fmla="*/ 5120899 w 8346699"/>
              <a:gd name="connsiteY128" fmla="*/ 2197100 h 3246967"/>
              <a:gd name="connsiteX129" fmla="*/ 5158999 w 8346699"/>
              <a:gd name="connsiteY129" fmla="*/ 2413000 h 3246967"/>
              <a:gd name="connsiteX130" fmla="*/ 5209799 w 8346699"/>
              <a:gd name="connsiteY130" fmla="*/ 2489200 h 3246967"/>
              <a:gd name="connsiteX131" fmla="*/ 5336799 w 8346699"/>
              <a:gd name="connsiteY131" fmla="*/ 2514600 h 3246967"/>
              <a:gd name="connsiteX132" fmla="*/ 5628899 w 8346699"/>
              <a:gd name="connsiteY132" fmla="*/ 2527300 h 3246967"/>
              <a:gd name="connsiteX133" fmla="*/ 5705099 w 8346699"/>
              <a:gd name="connsiteY133" fmla="*/ 2552700 h 3246967"/>
              <a:gd name="connsiteX134" fmla="*/ 5717799 w 8346699"/>
              <a:gd name="connsiteY134" fmla="*/ 2590800 h 3246967"/>
              <a:gd name="connsiteX135" fmla="*/ 5781299 w 8346699"/>
              <a:gd name="connsiteY135" fmla="*/ 2616200 h 3246967"/>
              <a:gd name="connsiteX136" fmla="*/ 5908299 w 8346699"/>
              <a:gd name="connsiteY136" fmla="*/ 2641600 h 3246967"/>
              <a:gd name="connsiteX137" fmla="*/ 6543299 w 8346699"/>
              <a:gd name="connsiteY137" fmla="*/ 2628900 h 3246967"/>
              <a:gd name="connsiteX138" fmla="*/ 6682999 w 8346699"/>
              <a:gd name="connsiteY138" fmla="*/ 2603500 h 3246967"/>
              <a:gd name="connsiteX139" fmla="*/ 6771899 w 8346699"/>
              <a:gd name="connsiteY139" fmla="*/ 2590800 h 3246967"/>
              <a:gd name="connsiteX140" fmla="*/ 6835399 w 8346699"/>
              <a:gd name="connsiteY140" fmla="*/ 2603500 h 3246967"/>
              <a:gd name="connsiteX141" fmla="*/ 6809999 w 8346699"/>
              <a:gd name="connsiteY141" fmla="*/ 2641600 h 3246967"/>
              <a:gd name="connsiteX142" fmla="*/ 6771899 w 8346699"/>
              <a:gd name="connsiteY142" fmla="*/ 2654300 h 3246967"/>
              <a:gd name="connsiteX143" fmla="*/ 7051299 w 8346699"/>
              <a:gd name="connsiteY143" fmla="*/ 2641600 h 3246967"/>
              <a:gd name="connsiteX144" fmla="*/ 7076699 w 8346699"/>
              <a:gd name="connsiteY144" fmla="*/ 2603500 h 3246967"/>
              <a:gd name="connsiteX145" fmla="*/ 7114799 w 8346699"/>
              <a:gd name="connsiteY145" fmla="*/ 2578100 h 3246967"/>
              <a:gd name="connsiteX146" fmla="*/ 7127499 w 8346699"/>
              <a:gd name="connsiteY146" fmla="*/ 2540000 h 3246967"/>
              <a:gd name="connsiteX147" fmla="*/ 7216399 w 8346699"/>
              <a:gd name="connsiteY147" fmla="*/ 2425700 h 3246967"/>
              <a:gd name="connsiteX148" fmla="*/ 7254499 w 8346699"/>
              <a:gd name="connsiteY148" fmla="*/ 2349500 h 3246967"/>
              <a:gd name="connsiteX149" fmla="*/ 7343399 w 8346699"/>
              <a:gd name="connsiteY149" fmla="*/ 2286000 h 3246967"/>
              <a:gd name="connsiteX150" fmla="*/ 7394199 w 8346699"/>
              <a:gd name="connsiteY150" fmla="*/ 2247900 h 3246967"/>
              <a:gd name="connsiteX151" fmla="*/ 7470399 w 8346699"/>
              <a:gd name="connsiteY151" fmla="*/ 2184400 h 3246967"/>
              <a:gd name="connsiteX152" fmla="*/ 7508499 w 8346699"/>
              <a:gd name="connsiteY152" fmla="*/ 2171700 h 3246967"/>
              <a:gd name="connsiteX153" fmla="*/ 7610099 w 8346699"/>
              <a:gd name="connsiteY153" fmla="*/ 2133600 h 3246967"/>
              <a:gd name="connsiteX154" fmla="*/ 7635499 w 8346699"/>
              <a:gd name="connsiteY154" fmla="*/ 2095500 h 3246967"/>
              <a:gd name="connsiteX155" fmla="*/ 7686299 w 8346699"/>
              <a:gd name="connsiteY155" fmla="*/ 2082800 h 3246967"/>
              <a:gd name="connsiteX156" fmla="*/ 7724399 w 8346699"/>
              <a:gd name="connsiteY156" fmla="*/ 2057400 h 3246967"/>
              <a:gd name="connsiteX157" fmla="*/ 7762499 w 8346699"/>
              <a:gd name="connsiteY157" fmla="*/ 2044700 h 3246967"/>
              <a:gd name="connsiteX158" fmla="*/ 7800599 w 8346699"/>
              <a:gd name="connsiteY158" fmla="*/ 2019300 h 3246967"/>
              <a:gd name="connsiteX159" fmla="*/ 7838699 w 8346699"/>
              <a:gd name="connsiteY159" fmla="*/ 1981200 h 3246967"/>
              <a:gd name="connsiteX160" fmla="*/ 7940299 w 8346699"/>
              <a:gd name="connsiteY160" fmla="*/ 1943100 h 3246967"/>
              <a:gd name="connsiteX161" fmla="*/ 7978399 w 8346699"/>
              <a:gd name="connsiteY161" fmla="*/ 1905000 h 3246967"/>
              <a:gd name="connsiteX162" fmla="*/ 8079999 w 8346699"/>
              <a:gd name="connsiteY162" fmla="*/ 1854200 h 3246967"/>
              <a:gd name="connsiteX163" fmla="*/ 8105399 w 8346699"/>
              <a:gd name="connsiteY163" fmla="*/ 1816100 h 3246967"/>
              <a:gd name="connsiteX164" fmla="*/ 8156199 w 8346699"/>
              <a:gd name="connsiteY164" fmla="*/ 1803400 h 3246967"/>
              <a:gd name="connsiteX165" fmla="*/ 8346699 w 8346699"/>
              <a:gd name="connsiteY165" fmla="*/ 1765300 h 3246967"/>
              <a:gd name="connsiteX166" fmla="*/ 8283199 w 8346699"/>
              <a:gd name="connsiteY166" fmla="*/ 1752600 h 3246967"/>
              <a:gd name="connsiteX167" fmla="*/ 8245099 w 8346699"/>
              <a:gd name="connsiteY167" fmla="*/ 1739900 h 3246967"/>
              <a:gd name="connsiteX168" fmla="*/ 8156199 w 8346699"/>
              <a:gd name="connsiteY168" fmla="*/ 1727200 h 3246967"/>
              <a:gd name="connsiteX169" fmla="*/ 8079999 w 8346699"/>
              <a:gd name="connsiteY169" fmla="*/ 1714500 h 3246967"/>
              <a:gd name="connsiteX170" fmla="*/ 7889499 w 8346699"/>
              <a:gd name="connsiteY170" fmla="*/ 1727200 h 3246967"/>
              <a:gd name="connsiteX171" fmla="*/ 7851399 w 8346699"/>
              <a:gd name="connsiteY171" fmla="*/ 1752600 h 3246967"/>
              <a:gd name="connsiteX172" fmla="*/ 7813299 w 8346699"/>
              <a:gd name="connsiteY172" fmla="*/ 1765300 h 3246967"/>
              <a:gd name="connsiteX173" fmla="*/ 7737099 w 8346699"/>
              <a:gd name="connsiteY173" fmla="*/ 1803400 h 3246967"/>
              <a:gd name="connsiteX174" fmla="*/ 7622799 w 8346699"/>
              <a:gd name="connsiteY174" fmla="*/ 1905000 h 3246967"/>
              <a:gd name="connsiteX175" fmla="*/ 7521199 w 8346699"/>
              <a:gd name="connsiteY175" fmla="*/ 2057400 h 3246967"/>
              <a:gd name="connsiteX176" fmla="*/ 7495799 w 8346699"/>
              <a:gd name="connsiteY176" fmla="*/ 2095500 h 3246967"/>
              <a:gd name="connsiteX177" fmla="*/ 7406899 w 8346699"/>
              <a:gd name="connsiteY177" fmla="*/ 2171700 h 3246967"/>
              <a:gd name="connsiteX178" fmla="*/ 7368799 w 8346699"/>
              <a:gd name="connsiteY178" fmla="*/ 2197100 h 3246967"/>
              <a:gd name="connsiteX179" fmla="*/ 7292599 w 8346699"/>
              <a:gd name="connsiteY179" fmla="*/ 2247900 h 3246967"/>
              <a:gd name="connsiteX180" fmla="*/ 7216399 w 8346699"/>
              <a:gd name="connsiteY180" fmla="*/ 2324100 h 3246967"/>
              <a:gd name="connsiteX181" fmla="*/ 7178299 w 8346699"/>
              <a:gd name="connsiteY181" fmla="*/ 2362200 h 3246967"/>
              <a:gd name="connsiteX182" fmla="*/ 7140199 w 8346699"/>
              <a:gd name="connsiteY182" fmla="*/ 2413000 h 3246967"/>
              <a:gd name="connsiteX183" fmla="*/ 7051299 w 8346699"/>
              <a:gd name="connsiteY183" fmla="*/ 2527300 h 3246967"/>
              <a:gd name="connsiteX184" fmla="*/ 7000499 w 8346699"/>
              <a:gd name="connsiteY184" fmla="*/ 2540000 h 3246967"/>
              <a:gd name="connsiteX185" fmla="*/ 6619499 w 8346699"/>
              <a:gd name="connsiteY185" fmla="*/ 2552700 h 3246967"/>
              <a:gd name="connsiteX186" fmla="*/ 6568699 w 8346699"/>
              <a:gd name="connsiteY186" fmla="*/ 2540000 h 3246967"/>
              <a:gd name="connsiteX187" fmla="*/ 6301999 w 8346699"/>
              <a:gd name="connsiteY187" fmla="*/ 2514600 h 3246967"/>
              <a:gd name="connsiteX188" fmla="*/ 6225799 w 8346699"/>
              <a:gd name="connsiteY188" fmla="*/ 2501900 h 3246967"/>
              <a:gd name="connsiteX189" fmla="*/ 6149599 w 8346699"/>
              <a:gd name="connsiteY189" fmla="*/ 2476500 h 3246967"/>
              <a:gd name="connsiteX190" fmla="*/ 6022599 w 8346699"/>
              <a:gd name="connsiteY190" fmla="*/ 2438400 h 3246967"/>
              <a:gd name="connsiteX191" fmla="*/ 5984499 w 8346699"/>
              <a:gd name="connsiteY191" fmla="*/ 2413000 h 3246967"/>
              <a:gd name="connsiteX192" fmla="*/ 5933699 w 8346699"/>
              <a:gd name="connsiteY192" fmla="*/ 2400300 h 3246967"/>
              <a:gd name="connsiteX193" fmla="*/ 5832099 w 8346699"/>
              <a:gd name="connsiteY193" fmla="*/ 2349500 h 3246967"/>
              <a:gd name="connsiteX194" fmla="*/ 5806699 w 8346699"/>
              <a:gd name="connsiteY194" fmla="*/ 2311400 h 3246967"/>
              <a:gd name="connsiteX195" fmla="*/ 5768599 w 8346699"/>
              <a:gd name="connsiteY195" fmla="*/ 2273300 h 3246967"/>
              <a:gd name="connsiteX196" fmla="*/ 5755899 w 8346699"/>
              <a:gd name="connsiteY196" fmla="*/ 2235200 h 3246967"/>
              <a:gd name="connsiteX197" fmla="*/ 5692399 w 8346699"/>
              <a:gd name="connsiteY197" fmla="*/ 2171700 h 3246967"/>
              <a:gd name="connsiteX198" fmla="*/ 5641599 w 8346699"/>
              <a:gd name="connsiteY198" fmla="*/ 2095500 h 3246967"/>
              <a:gd name="connsiteX199" fmla="*/ 5616199 w 8346699"/>
              <a:gd name="connsiteY199" fmla="*/ 2057400 h 3246967"/>
              <a:gd name="connsiteX200" fmla="*/ 5387599 w 8346699"/>
              <a:gd name="connsiteY200" fmla="*/ 2044700 h 3246967"/>
              <a:gd name="connsiteX201" fmla="*/ 5324099 w 8346699"/>
              <a:gd name="connsiteY201" fmla="*/ 2019300 h 3246967"/>
              <a:gd name="connsiteX202" fmla="*/ 5235199 w 8346699"/>
              <a:gd name="connsiteY202" fmla="*/ 2006600 h 3246967"/>
              <a:gd name="connsiteX203" fmla="*/ 5158999 w 8346699"/>
              <a:gd name="connsiteY203" fmla="*/ 1943100 h 3246967"/>
              <a:gd name="connsiteX204" fmla="*/ 5120899 w 8346699"/>
              <a:gd name="connsiteY204" fmla="*/ 1917700 h 3246967"/>
              <a:gd name="connsiteX205" fmla="*/ 5095499 w 8346699"/>
              <a:gd name="connsiteY205" fmla="*/ 1866900 h 3246967"/>
              <a:gd name="connsiteX206" fmla="*/ 5082799 w 8346699"/>
              <a:gd name="connsiteY206" fmla="*/ 1816100 h 3246967"/>
              <a:gd name="connsiteX207" fmla="*/ 5057399 w 8346699"/>
              <a:gd name="connsiteY207" fmla="*/ 1752600 h 3246967"/>
              <a:gd name="connsiteX208" fmla="*/ 5044699 w 8346699"/>
              <a:gd name="connsiteY208" fmla="*/ 1511300 h 3246967"/>
              <a:gd name="connsiteX209" fmla="*/ 5031999 w 8346699"/>
              <a:gd name="connsiteY209" fmla="*/ 1422400 h 3246967"/>
              <a:gd name="connsiteX210" fmla="*/ 5019299 w 8346699"/>
              <a:gd name="connsiteY210" fmla="*/ 1270000 h 3246967"/>
              <a:gd name="connsiteX211" fmla="*/ 4993899 w 8346699"/>
              <a:gd name="connsiteY211" fmla="*/ 1104900 h 3246967"/>
              <a:gd name="connsiteX212" fmla="*/ 4930399 w 8346699"/>
              <a:gd name="connsiteY212" fmla="*/ 1028700 h 3246967"/>
              <a:gd name="connsiteX213" fmla="*/ 4841499 w 8346699"/>
              <a:gd name="connsiteY213" fmla="*/ 927100 h 3246967"/>
              <a:gd name="connsiteX214" fmla="*/ 4790699 w 8346699"/>
              <a:gd name="connsiteY214" fmla="*/ 876300 h 3246967"/>
              <a:gd name="connsiteX215" fmla="*/ 4765299 w 8346699"/>
              <a:gd name="connsiteY215" fmla="*/ 838200 h 3246967"/>
              <a:gd name="connsiteX216" fmla="*/ 4638299 w 8346699"/>
              <a:gd name="connsiteY216" fmla="*/ 800100 h 3246967"/>
              <a:gd name="connsiteX217" fmla="*/ 4511299 w 8346699"/>
              <a:gd name="connsiteY217" fmla="*/ 812800 h 3246967"/>
              <a:gd name="connsiteX218" fmla="*/ 4473199 w 8346699"/>
              <a:gd name="connsiteY218" fmla="*/ 825500 h 3246967"/>
              <a:gd name="connsiteX219" fmla="*/ 4409699 w 8346699"/>
              <a:gd name="connsiteY219" fmla="*/ 901700 h 3246967"/>
              <a:gd name="connsiteX220" fmla="*/ 4396999 w 8346699"/>
              <a:gd name="connsiteY220" fmla="*/ 939800 h 3246967"/>
              <a:gd name="connsiteX221" fmla="*/ 4371599 w 8346699"/>
              <a:gd name="connsiteY221" fmla="*/ 977900 h 3246967"/>
              <a:gd name="connsiteX222" fmla="*/ 4320799 w 8346699"/>
              <a:gd name="connsiteY222" fmla="*/ 1092200 h 3246967"/>
              <a:gd name="connsiteX223" fmla="*/ 4308099 w 8346699"/>
              <a:gd name="connsiteY223" fmla="*/ 1155700 h 3246967"/>
              <a:gd name="connsiteX224" fmla="*/ 4282699 w 8346699"/>
              <a:gd name="connsiteY224" fmla="*/ 1308100 h 3246967"/>
              <a:gd name="connsiteX225" fmla="*/ 4269999 w 8346699"/>
              <a:gd name="connsiteY225" fmla="*/ 1346200 h 3246967"/>
              <a:gd name="connsiteX226" fmla="*/ 4244599 w 8346699"/>
              <a:gd name="connsiteY226" fmla="*/ 1384300 h 3246967"/>
              <a:gd name="connsiteX227" fmla="*/ 4231899 w 8346699"/>
              <a:gd name="connsiteY227" fmla="*/ 1447800 h 3246967"/>
              <a:gd name="connsiteX228" fmla="*/ 4219199 w 8346699"/>
              <a:gd name="connsiteY228" fmla="*/ 1524000 h 3246967"/>
              <a:gd name="connsiteX229" fmla="*/ 4193799 w 8346699"/>
              <a:gd name="connsiteY229" fmla="*/ 1600200 h 3246967"/>
              <a:gd name="connsiteX230" fmla="*/ 4181099 w 8346699"/>
              <a:gd name="connsiteY230" fmla="*/ 1651000 h 3246967"/>
              <a:gd name="connsiteX231" fmla="*/ 4155699 w 8346699"/>
              <a:gd name="connsiteY231" fmla="*/ 1816100 h 3246967"/>
              <a:gd name="connsiteX232" fmla="*/ 4142999 w 8346699"/>
              <a:gd name="connsiteY232" fmla="*/ 1854200 h 3246967"/>
              <a:gd name="connsiteX233" fmla="*/ 4130299 w 8346699"/>
              <a:gd name="connsiteY233" fmla="*/ 1905000 h 3246967"/>
              <a:gd name="connsiteX234" fmla="*/ 4104899 w 8346699"/>
              <a:gd name="connsiteY234" fmla="*/ 2070100 h 3246967"/>
              <a:gd name="connsiteX235" fmla="*/ 4092199 w 8346699"/>
              <a:gd name="connsiteY235" fmla="*/ 2108200 h 3246967"/>
              <a:gd name="connsiteX236" fmla="*/ 4015999 w 8346699"/>
              <a:gd name="connsiteY236" fmla="*/ 2184400 h 3246967"/>
              <a:gd name="connsiteX237" fmla="*/ 3939799 w 8346699"/>
              <a:gd name="connsiteY237" fmla="*/ 2235200 h 3246967"/>
              <a:gd name="connsiteX238" fmla="*/ 3901699 w 8346699"/>
              <a:gd name="connsiteY238" fmla="*/ 2197100 h 3246967"/>
              <a:gd name="connsiteX239" fmla="*/ 3838199 w 8346699"/>
              <a:gd name="connsiteY239" fmla="*/ 2108200 h 3246967"/>
              <a:gd name="connsiteX240" fmla="*/ 3800099 w 8346699"/>
              <a:gd name="connsiteY240" fmla="*/ 2006600 h 3246967"/>
              <a:gd name="connsiteX241" fmla="*/ 3787399 w 8346699"/>
              <a:gd name="connsiteY241" fmla="*/ 1955800 h 3246967"/>
              <a:gd name="connsiteX242" fmla="*/ 3749299 w 8346699"/>
              <a:gd name="connsiteY242" fmla="*/ 1917700 h 3246967"/>
              <a:gd name="connsiteX243" fmla="*/ 3685799 w 8346699"/>
              <a:gd name="connsiteY243" fmla="*/ 1841500 h 3246967"/>
              <a:gd name="connsiteX244" fmla="*/ 3673099 w 8346699"/>
              <a:gd name="connsiteY244" fmla="*/ 1803400 h 3246967"/>
              <a:gd name="connsiteX245" fmla="*/ 3634999 w 8346699"/>
              <a:gd name="connsiteY245" fmla="*/ 1790700 h 3246967"/>
              <a:gd name="connsiteX246" fmla="*/ 3596899 w 8346699"/>
              <a:gd name="connsiteY246" fmla="*/ 1752600 h 3246967"/>
              <a:gd name="connsiteX247" fmla="*/ 3546099 w 8346699"/>
              <a:gd name="connsiteY247" fmla="*/ 1676400 h 3246967"/>
              <a:gd name="connsiteX248" fmla="*/ 3533399 w 8346699"/>
              <a:gd name="connsiteY248" fmla="*/ 1638300 h 3246967"/>
              <a:gd name="connsiteX249" fmla="*/ 3495299 w 8346699"/>
              <a:gd name="connsiteY249" fmla="*/ 1587500 h 3246967"/>
              <a:gd name="connsiteX250" fmla="*/ 3457199 w 8346699"/>
              <a:gd name="connsiteY250" fmla="*/ 1485900 h 3246967"/>
              <a:gd name="connsiteX251" fmla="*/ 3419099 w 8346699"/>
              <a:gd name="connsiteY251" fmla="*/ 1422400 h 3246967"/>
              <a:gd name="connsiteX252" fmla="*/ 3380999 w 8346699"/>
              <a:gd name="connsiteY252" fmla="*/ 1320800 h 3246967"/>
              <a:gd name="connsiteX253" fmla="*/ 3317499 w 8346699"/>
              <a:gd name="connsiteY253" fmla="*/ 1193800 h 3246967"/>
              <a:gd name="connsiteX254" fmla="*/ 3203199 w 8346699"/>
              <a:gd name="connsiteY254" fmla="*/ 1143000 h 3246967"/>
              <a:gd name="connsiteX255" fmla="*/ 3165099 w 8346699"/>
              <a:gd name="connsiteY255" fmla="*/ 1130300 h 3246967"/>
              <a:gd name="connsiteX256" fmla="*/ 3012699 w 8346699"/>
              <a:gd name="connsiteY256" fmla="*/ 1168400 h 3246967"/>
              <a:gd name="connsiteX257" fmla="*/ 2974599 w 8346699"/>
              <a:gd name="connsiteY257" fmla="*/ 1193800 h 3246967"/>
              <a:gd name="connsiteX258" fmla="*/ 2923799 w 8346699"/>
              <a:gd name="connsiteY258" fmla="*/ 1219200 h 3246967"/>
              <a:gd name="connsiteX259" fmla="*/ 2885699 w 8346699"/>
              <a:gd name="connsiteY259" fmla="*/ 1244600 h 3246967"/>
              <a:gd name="connsiteX260" fmla="*/ 2834899 w 8346699"/>
              <a:gd name="connsiteY260" fmla="*/ 1257300 h 3246967"/>
              <a:gd name="connsiteX261" fmla="*/ 2796799 w 8346699"/>
              <a:gd name="connsiteY261" fmla="*/ 1308100 h 3246967"/>
              <a:gd name="connsiteX262" fmla="*/ 2758699 w 8346699"/>
              <a:gd name="connsiteY262" fmla="*/ 1320800 h 3246967"/>
              <a:gd name="connsiteX263" fmla="*/ 2733299 w 8346699"/>
              <a:gd name="connsiteY263" fmla="*/ 1358900 h 3246967"/>
              <a:gd name="connsiteX264" fmla="*/ 2657099 w 8346699"/>
              <a:gd name="connsiteY264" fmla="*/ 1435100 h 3246967"/>
              <a:gd name="connsiteX265" fmla="*/ 2631699 w 8346699"/>
              <a:gd name="connsiteY265" fmla="*/ 1498600 h 3246967"/>
              <a:gd name="connsiteX266" fmla="*/ 2618999 w 8346699"/>
              <a:gd name="connsiteY266" fmla="*/ 1562100 h 3246967"/>
              <a:gd name="connsiteX267" fmla="*/ 2580899 w 8346699"/>
              <a:gd name="connsiteY267" fmla="*/ 1612900 h 3246967"/>
              <a:gd name="connsiteX268" fmla="*/ 2542799 w 8346699"/>
              <a:gd name="connsiteY268" fmla="*/ 1689100 h 3246967"/>
              <a:gd name="connsiteX269" fmla="*/ 2517399 w 8346699"/>
              <a:gd name="connsiteY269" fmla="*/ 1828800 h 3246967"/>
              <a:gd name="connsiteX270" fmla="*/ 2504699 w 8346699"/>
              <a:gd name="connsiteY270" fmla="*/ 1866900 h 3246967"/>
              <a:gd name="connsiteX271" fmla="*/ 2491999 w 8346699"/>
              <a:gd name="connsiteY271" fmla="*/ 1943100 h 3246967"/>
              <a:gd name="connsiteX272" fmla="*/ 2466599 w 8346699"/>
              <a:gd name="connsiteY272" fmla="*/ 1981200 h 3246967"/>
              <a:gd name="connsiteX273" fmla="*/ 2441199 w 8346699"/>
              <a:gd name="connsiteY273" fmla="*/ 2057400 h 3246967"/>
              <a:gd name="connsiteX274" fmla="*/ 2390399 w 8346699"/>
              <a:gd name="connsiteY274" fmla="*/ 2146300 h 3246967"/>
              <a:gd name="connsiteX275" fmla="*/ 2352299 w 8346699"/>
              <a:gd name="connsiteY275" fmla="*/ 2222500 h 3246967"/>
              <a:gd name="connsiteX276" fmla="*/ 2326899 w 8346699"/>
              <a:gd name="connsiteY276" fmla="*/ 2273300 h 3246967"/>
              <a:gd name="connsiteX277" fmla="*/ 2250699 w 8346699"/>
              <a:gd name="connsiteY277" fmla="*/ 2336800 h 3246967"/>
              <a:gd name="connsiteX278" fmla="*/ 2237999 w 8346699"/>
              <a:gd name="connsiteY278" fmla="*/ 2374900 h 3246967"/>
              <a:gd name="connsiteX279" fmla="*/ 2149099 w 8346699"/>
              <a:gd name="connsiteY279" fmla="*/ 2438400 h 3246967"/>
              <a:gd name="connsiteX280" fmla="*/ 2072899 w 8346699"/>
              <a:gd name="connsiteY280" fmla="*/ 2501900 h 3246967"/>
              <a:gd name="connsiteX281" fmla="*/ 1996699 w 8346699"/>
              <a:gd name="connsiteY281" fmla="*/ 2527300 h 3246967"/>
              <a:gd name="connsiteX282" fmla="*/ 1945899 w 8346699"/>
              <a:gd name="connsiteY282" fmla="*/ 2552700 h 3246967"/>
              <a:gd name="connsiteX283" fmla="*/ 1844299 w 8346699"/>
              <a:gd name="connsiteY283" fmla="*/ 2565400 h 3246967"/>
              <a:gd name="connsiteX284" fmla="*/ 1628399 w 8346699"/>
              <a:gd name="connsiteY284" fmla="*/ 2552700 h 3246967"/>
              <a:gd name="connsiteX285" fmla="*/ 1552199 w 8346699"/>
              <a:gd name="connsiteY285" fmla="*/ 2489200 h 3246967"/>
              <a:gd name="connsiteX286" fmla="*/ 1488699 w 8346699"/>
              <a:gd name="connsiteY286" fmla="*/ 2374900 h 3246967"/>
              <a:gd name="connsiteX287" fmla="*/ 1475999 w 8346699"/>
              <a:gd name="connsiteY287" fmla="*/ 2311400 h 3246967"/>
              <a:gd name="connsiteX288" fmla="*/ 1450599 w 8346699"/>
              <a:gd name="connsiteY288" fmla="*/ 2273300 h 3246967"/>
              <a:gd name="connsiteX289" fmla="*/ 1412499 w 8346699"/>
              <a:gd name="connsiteY289" fmla="*/ 2197100 h 3246967"/>
              <a:gd name="connsiteX290" fmla="*/ 1399799 w 8346699"/>
              <a:gd name="connsiteY290" fmla="*/ 2019300 h 3246967"/>
              <a:gd name="connsiteX291" fmla="*/ 1374399 w 8346699"/>
              <a:gd name="connsiteY291" fmla="*/ 1943100 h 3246967"/>
              <a:gd name="connsiteX292" fmla="*/ 1361699 w 8346699"/>
              <a:gd name="connsiteY292" fmla="*/ 1752600 h 3246967"/>
              <a:gd name="connsiteX293" fmla="*/ 1336299 w 8346699"/>
              <a:gd name="connsiteY293" fmla="*/ 1651000 h 3246967"/>
              <a:gd name="connsiteX294" fmla="*/ 1298199 w 8346699"/>
              <a:gd name="connsiteY294" fmla="*/ 1498600 h 3246967"/>
              <a:gd name="connsiteX295" fmla="*/ 1272799 w 8346699"/>
              <a:gd name="connsiteY295" fmla="*/ 1435100 h 3246967"/>
              <a:gd name="connsiteX296" fmla="*/ 1260099 w 8346699"/>
              <a:gd name="connsiteY296" fmla="*/ 1397000 h 3246967"/>
              <a:gd name="connsiteX297" fmla="*/ 1196599 w 8346699"/>
              <a:gd name="connsiteY297" fmla="*/ 1320800 h 3246967"/>
              <a:gd name="connsiteX298" fmla="*/ 1171199 w 8346699"/>
              <a:gd name="connsiteY298" fmla="*/ 1282700 h 3246967"/>
              <a:gd name="connsiteX299" fmla="*/ 1094999 w 8346699"/>
              <a:gd name="connsiteY299" fmla="*/ 1206500 h 3246967"/>
              <a:gd name="connsiteX300" fmla="*/ 1056899 w 8346699"/>
              <a:gd name="connsiteY300" fmla="*/ 1104900 h 3246967"/>
              <a:gd name="connsiteX301" fmla="*/ 1044199 w 8346699"/>
              <a:gd name="connsiteY301" fmla="*/ 1066800 h 3246967"/>
              <a:gd name="connsiteX302" fmla="*/ 1006099 w 8346699"/>
              <a:gd name="connsiteY302" fmla="*/ 1016000 h 3246967"/>
              <a:gd name="connsiteX303" fmla="*/ 980699 w 8346699"/>
              <a:gd name="connsiteY303" fmla="*/ 952500 h 3246967"/>
              <a:gd name="connsiteX304" fmla="*/ 942599 w 8346699"/>
              <a:gd name="connsiteY304" fmla="*/ 863600 h 3246967"/>
              <a:gd name="connsiteX305" fmla="*/ 904499 w 8346699"/>
              <a:gd name="connsiteY305" fmla="*/ 647700 h 3246967"/>
              <a:gd name="connsiteX306" fmla="*/ 891799 w 8346699"/>
              <a:gd name="connsiteY306" fmla="*/ 609600 h 3246967"/>
              <a:gd name="connsiteX307" fmla="*/ 828299 w 8346699"/>
              <a:gd name="connsiteY307" fmla="*/ 533400 h 3246967"/>
              <a:gd name="connsiteX308" fmla="*/ 815599 w 8346699"/>
              <a:gd name="connsiteY308" fmla="*/ 495300 h 3246967"/>
              <a:gd name="connsiteX309" fmla="*/ 726699 w 8346699"/>
              <a:gd name="connsiteY309" fmla="*/ 419100 h 3246967"/>
              <a:gd name="connsiteX310" fmla="*/ 650499 w 8346699"/>
              <a:gd name="connsiteY310" fmla="*/ 368300 h 3246967"/>
              <a:gd name="connsiteX311" fmla="*/ 574299 w 8346699"/>
              <a:gd name="connsiteY311" fmla="*/ 342900 h 3246967"/>
              <a:gd name="connsiteX312" fmla="*/ 536199 w 8346699"/>
              <a:gd name="connsiteY312" fmla="*/ 330200 h 3246967"/>
              <a:gd name="connsiteX313" fmla="*/ 447299 w 8346699"/>
              <a:gd name="connsiteY313" fmla="*/ 266700 h 3246967"/>
              <a:gd name="connsiteX314" fmla="*/ 396499 w 8346699"/>
              <a:gd name="connsiteY314" fmla="*/ 241300 h 3246967"/>
              <a:gd name="connsiteX315" fmla="*/ 358399 w 8346699"/>
              <a:gd name="connsiteY315" fmla="*/ 215900 h 3246967"/>
              <a:gd name="connsiteX316" fmla="*/ 307599 w 8346699"/>
              <a:gd name="connsiteY316" fmla="*/ 190500 h 3246967"/>
              <a:gd name="connsiteX317" fmla="*/ 218699 w 8346699"/>
              <a:gd name="connsiteY317" fmla="*/ 127000 h 3246967"/>
              <a:gd name="connsiteX318" fmla="*/ 180599 w 8346699"/>
              <a:gd name="connsiteY318" fmla="*/ 114300 h 3246967"/>
              <a:gd name="connsiteX319" fmla="*/ 129799 w 8346699"/>
              <a:gd name="connsiteY319" fmla="*/ 38100 h 3246967"/>
              <a:gd name="connsiteX320" fmla="*/ 2799 w 8346699"/>
              <a:gd name="connsiteY32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301999 w 8346699"/>
              <a:gd name="connsiteY57" fmla="*/ 2971800 h 3246967"/>
              <a:gd name="connsiteX58" fmla="*/ 6479799 w 8346699"/>
              <a:gd name="connsiteY58" fmla="*/ 2946400 h 3246967"/>
              <a:gd name="connsiteX59" fmla="*/ 6594099 w 8346699"/>
              <a:gd name="connsiteY59" fmla="*/ 2908300 h 3246967"/>
              <a:gd name="connsiteX60" fmla="*/ 6644899 w 8346699"/>
              <a:gd name="connsiteY60" fmla="*/ 2895600 h 3246967"/>
              <a:gd name="connsiteX61" fmla="*/ 5946399 w 8346699"/>
              <a:gd name="connsiteY61" fmla="*/ 2870200 h 3246967"/>
              <a:gd name="connsiteX62" fmla="*/ 5857499 w 8346699"/>
              <a:gd name="connsiteY62" fmla="*/ 2857500 h 3246967"/>
              <a:gd name="connsiteX63" fmla="*/ 5666999 w 8346699"/>
              <a:gd name="connsiteY63" fmla="*/ 2844800 h 3246967"/>
              <a:gd name="connsiteX64" fmla="*/ 5209799 w 8346699"/>
              <a:gd name="connsiteY64" fmla="*/ 2832100 h 3246967"/>
              <a:gd name="connsiteX65" fmla="*/ 5146299 w 8346699"/>
              <a:gd name="connsiteY65" fmla="*/ 2819400 h 3246967"/>
              <a:gd name="connsiteX66" fmla="*/ 5108199 w 8346699"/>
              <a:gd name="connsiteY66" fmla="*/ 2806700 h 3246967"/>
              <a:gd name="connsiteX67" fmla="*/ 4587499 w 8346699"/>
              <a:gd name="connsiteY67" fmla="*/ 2819400 h 3246967"/>
              <a:gd name="connsiteX68" fmla="*/ 4485899 w 8346699"/>
              <a:gd name="connsiteY68" fmla="*/ 2832100 h 3246967"/>
              <a:gd name="connsiteX69" fmla="*/ 4244599 w 8346699"/>
              <a:gd name="connsiteY69" fmla="*/ 2870200 h 3246967"/>
              <a:gd name="connsiteX70" fmla="*/ 4028699 w 8346699"/>
              <a:gd name="connsiteY70" fmla="*/ 2882900 h 3246967"/>
              <a:gd name="connsiteX71" fmla="*/ 3520699 w 8346699"/>
              <a:gd name="connsiteY71" fmla="*/ 2870200 h 3246967"/>
              <a:gd name="connsiteX72" fmla="*/ 3482599 w 8346699"/>
              <a:gd name="connsiteY72" fmla="*/ 2857500 h 3246967"/>
              <a:gd name="connsiteX73" fmla="*/ 3355599 w 8346699"/>
              <a:gd name="connsiteY73" fmla="*/ 2870200 h 3246967"/>
              <a:gd name="connsiteX74" fmla="*/ 3330199 w 8346699"/>
              <a:gd name="connsiteY74" fmla="*/ 2908300 h 3246967"/>
              <a:gd name="connsiteX75" fmla="*/ 3304799 w 8346699"/>
              <a:gd name="connsiteY75" fmla="*/ 2997200 h 3246967"/>
              <a:gd name="connsiteX76" fmla="*/ 3190499 w 8346699"/>
              <a:gd name="connsiteY76" fmla="*/ 3060700 h 3246967"/>
              <a:gd name="connsiteX77" fmla="*/ 3114299 w 8346699"/>
              <a:gd name="connsiteY77" fmla="*/ 3098800 h 3246967"/>
              <a:gd name="connsiteX78" fmla="*/ 3012699 w 8346699"/>
              <a:gd name="connsiteY78" fmla="*/ 3086100 h 3246967"/>
              <a:gd name="connsiteX79" fmla="*/ 3025399 w 8346699"/>
              <a:gd name="connsiteY79" fmla="*/ 3035300 h 3246967"/>
              <a:gd name="connsiteX80" fmla="*/ 3076199 w 8346699"/>
              <a:gd name="connsiteY80" fmla="*/ 3022600 h 3246967"/>
              <a:gd name="connsiteX81" fmla="*/ 3114299 w 8346699"/>
              <a:gd name="connsiteY81" fmla="*/ 2997200 h 3246967"/>
              <a:gd name="connsiteX82" fmla="*/ 3190499 w 8346699"/>
              <a:gd name="connsiteY82" fmla="*/ 2971800 h 3246967"/>
              <a:gd name="connsiteX83" fmla="*/ 3266699 w 8346699"/>
              <a:gd name="connsiteY83" fmla="*/ 2933700 h 3246967"/>
              <a:gd name="connsiteX84" fmla="*/ 3304799 w 8346699"/>
              <a:gd name="connsiteY84" fmla="*/ 2908300 h 3246967"/>
              <a:gd name="connsiteX85" fmla="*/ 3330199 w 8346699"/>
              <a:gd name="connsiteY85" fmla="*/ 2870200 h 3246967"/>
              <a:gd name="connsiteX86" fmla="*/ 3368299 w 8346699"/>
              <a:gd name="connsiteY86" fmla="*/ 2857500 h 3246967"/>
              <a:gd name="connsiteX87" fmla="*/ 3406399 w 8346699"/>
              <a:gd name="connsiteY87" fmla="*/ 2832100 h 3246967"/>
              <a:gd name="connsiteX88" fmla="*/ 3660399 w 8346699"/>
              <a:gd name="connsiteY88" fmla="*/ 2806700 h 3246967"/>
              <a:gd name="connsiteX89" fmla="*/ 3761999 w 8346699"/>
              <a:gd name="connsiteY89" fmla="*/ 2781300 h 3246967"/>
              <a:gd name="connsiteX90" fmla="*/ 3838199 w 8346699"/>
              <a:gd name="connsiteY90" fmla="*/ 2755900 h 3246967"/>
              <a:gd name="connsiteX91" fmla="*/ 3876299 w 8346699"/>
              <a:gd name="connsiteY91" fmla="*/ 2730500 h 3246967"/>
              <a:gd name="connsiteX92" fmla="*/ 3927099 w 8346699"/>
              <a:gd name="connsiteY92" fmla="*/ 2717800 h 3246967"/>
              <a:gd name="connsiteX93" fmla="*/ 3965199 w 8346699"/>
              <a:gd name="connsiteY93" fmla="*/ 2705100 h 3246967"/>
              <a:gd name="connsiteX94" fmla="*/ 3990599 w 8346699"/>
              <a:gd name="connsiteY94" fmla="*/ 2667000 h 3246967"/>
              <a:gd name="connsiteX95" fmla="*/ 3927099 w 8346699"/>
              <a:gd name="connsiteY95" fmla="*/ 2654300 h 3246967"/>
              <a:gd name="connsiteX96" fmla="*/ 3876299 w 8346699"/>
              <a:gd name="connsiteY96" fmla="*/ 2641600 h 3246967"/>
              <a:gd name="connsiteX97" fmla="*/ 3800099 w 8346699"/>
              <a:gd name="connsiteY97" fmla="*/ 2616200 h 3246967"/>
              <a:gd name="connsiteX98" fmla="*/ 3787399 w 8346699"/>
              <a:gd name="connsiteY98" fmla="*/ 2578100 h 3246967"/>
              <a:gd name="connsiteX99" fmla="*/ 3698499 w 8346699"/>
              <a:gd name="connsiteY99" fmla="*/ 2463800 h 3246967"/>
              <a:gd name="connsiteX100" fmla="*/ 3660399 w 8346699"/>
              <a:gd name="connsiteY100" fmla="*/ 2438400 h 3246967"/>
              <a:gd name="connsiteX101" fmla="*/ 3927099 w 8346699"/>
              <a:gd name="connsiteY101" fmla="*/ 2400300 h 3246967"/>
              <a:gd name="connsiteX102" fmla="*/ 4003299 w 8346699"/>
              <a:gd name="connsiteY102" fmla="*/ 2336800 h 3246967"/>
              <a:gd name="connsiteX103" fmla="*/ 4054099 w 8346699"/>
              <a:gd name="connsiteY103" fmla="*/ 2260600 h 3246967"/>
              <a:gd name="connsiteX104" fmla="*/ 4117599 w 8346699"/>
              <a:gd name="connsiteY104" fmla="*/ 2184400 h 3246967"/>
              <a:gd name="connsiteX105" fmla="*/ 4168399 w 8346699"/>
              <a:gd name="connsiteY105" fmla="*/ 2133600 h 3246967"/>
              <a:gd name="connsiteX106" fmla="*/ 4219199 w 8346699"/>
              <a:gd name="connsiteY106" fmla="*/ 2082800 h 3246967"/>
              <a:gd name="connsiteX107" fmla="*/ 4244599 w 8346699"/>
              <a:gd name="connsiteY107" fmla="*/ 2044700 h 3246967"/>
              <a:gd name="connsiteX108" fmla="*/ 4282699 w 8346699"/>
              <a:gd name="connsiteY108" fmla="*/ 2006600 h 3246967"/>
              <a:gd name="connsiteX109" fmla="*/ 4295399 w 8346699"/>
              <a:gd name="connsiteY109" fmla="*/ 1968500 h 3246967"/>
              <a:gd name="connsiteX110" fmla="*/ 4358899 w 8346699"/>
              <a:gd name="connsiteY110" fmla="*/ 1892300 h 3246967"/>
              <a:gd name="connsiteX111" fmla="*/ 4384299 w 8346699"/>
              <a:gd name="connsiteY111" fmla="*/ 1854200 h 3246967"/>
              <a:gd name="connsiteX112" fmla="*/ 4473199 w 8346699"/>
              <a:gd name="connsiteY112" fmla="*/ 1765300 h 3246967"/>
              <a:gd name="connsiteX113" fmla="*/ 4574799 w 8346699"/>
              <a:gd name="connsiteY113" fmla="*/ 1651000 h 3246967"/>
              <a:gd name="connsiteX114" fmla="*/ 4612899 w 8346699"/>
              <a:gd name="connsiteY114" fmla="*/ 1638300 h 3246967"/>
              <a:gd name="connsiteX115" fmla="*/ 4689099 w 8346699"/>
              <a:gd name="connsiteY115" fmla="*/ 1600200 h 3246967"/>
              <a:gd name="connsiteX116" fmla="*/ 4739899 w 8346699"/>
              <a:gd name="connsiteY116" fmla="*/ 1612900 h 3246967"/>
              <a:gd name="connsiteX117" fmla="*/ 4765299 w 8346699"/>
              <a:gd name="connsiteY117" fmla="*/ 1689100 h 3246967"/>
              <a:gd name="connsiteX118" fmla="*/ 4777999 w 8346699"/>
              <a:gd name="connsiteY118" fmla="*/ 1727200 h 3246967"/>
              <a:gd name="connsiteX119" fmla="*/ 4790699 w 8346699"/>
              <a:gd name="connsiteY119" fmla="*/ 1765300 h 3246967"/>
              <a:gd name="connsiteX120" fmla="*/ 4841499 w 8346699"/>
              <a:gd name="connsiteY120" fmla="*/ 1841500 h 3246967"/>
              <a:gd name="connsiteX121" fmla="*/ 4879599 w 8346699"/>
              <a:gd name="connsiteY121" fmla="*/ 1930400 h 3246967"/>
              <a:gd name="connsiteX122" fmla="*/ 4892299 w 8346699"/>
              <a:gd name="connsiteY122" fmla="*/ 1981200 h 3246967"/>
              <a:gd name="connsiteX123" fmla="*/ 4917699 w 8346699"/>
              <a:gd name="connsiteY123" fmla="*/ 2019300 h 3246967"/>
              <a:gd name="connsiteX124" fmla="*/ 4930399 w 8346699"/>
              <a:gd name="connsiteY124" fmla="*/ 2057400 h 3246967"/>
              <a:gd name="connsiteX125" fmla="*/ 4955799 w 8346699"/>
              <a:gd name="connsiteY125" fmla="*/ 2108200 h 3246967"/>
              <a:gd name="connsiteX126" fmla="*/ 4981199 w 8346699"/>
              <a:gd name="connsiteY126" fmla="*/ 2146300 h 3246967"/>
              <a:gd name="connsiteX127" fmla="*/ 5070099 w 8346699"/>
              <a:gd name="connsiteY127" fmla="*/ 2171700 h 3246967"/>
              <a:gd name="connsiteX128" fmla="*/ 5120899 w 8346699"/>
              <a:gd name="connsiteY128" fmla="*/ 2197100 h 3246967"/>
              <a:gd name="connsiteX129" fmla="*/ 5158999 w 8346699"/>
              <a:gd name="connsiteY129" fmla="*/ 2413000 h 3246967"/>
              <a:gd name="connsiteX130" fmla="*/ 5209799 w 8346699"/>
              <a:gd name="connsiteY130" fmla="*/ 2489200 h 3246967"/>
              <a:gd name="connsiteX131" fmla="*/ 5336799 w 8346699"/>
              <a:gd name="connsiteY131" fmla="*/ 2514600 h 3246967"/>
              <a:gd name="connsiteX132" fmla="*/ 5628899 w 8346699"/>
              <a:gd name="connsiteY132" fmla="*/ 2527300 h 3246967"/>
              <a:gd name="connsiteX133" fmla="*/ 5705099 w 8346699"/>
              <a:gd name="connsiteY133" fmla="*/ 2552700 h 3246967"/>
              <a:gd name="connsiteX134" fmla="*/ 5717799 w 8346699"/>
              <a:gd name="connsiteY134" fmla="*/ 2590800 h 3246967"/>
              <a:gd name="connsiteX135" fmla="*/ 5781299 w 8346699"/>
              <a:gd name="connsiteY135" fmla="*/ 2616200 h 3246967"/>
              <a:gd name="connsiteX136" fmla="*/ 5908299 w 8346699"/>
              <a:gd name="connsiteY136" fmla="*/ 2641600 h 3246967"/>
              <a:gd name="connsiteX137" fmla="*/ 6543299 w 8346699"/>
              <a:gd name="connsiteY137" fmla="*/ 2628900 h 3246967"/>
              <a:gd name="connsiteX138" fmla="*/ 6682999 w 8346699"/>
              <a:gd name="connsiteY138" fmla="*/ 2603500 h 3246967"/>
              <a:gd name="connsiteX139" fmla="*/ 6771899 w 8346699"/>
              <a:gd name="connsiteY139" fmla="*/ 2590800 h 3246967"/>
              <a:gd name="connsiteX140" fmla="*/ 6835399 w 8346699"/>
              <a:gd name="connsiteY140" fmla="*/ 2603500 h 3246967"/>
              <a:gd name="connsiteX141" fmla="*/ 6809999 w 8346699"/>
              <a:gd name="connsiteY141" fmla="*/ 2641600 h 3246967"/>
              <a:gd name="connsiteX142" fmla="*/ 6771899 w 8346699"/>
              <a:gd name="connsiteY142" fmla="*/ 2654300 h 3246967"/>
              <a:gd name="connsiteX143" fmla="*/ 7051299 w 8346699"/>
              <a:gd name="connsiteY143" fmla="*/ 2641600 h 3246967"/>
              <a:gd name="connsiteX144" fmla="*/ 7076699 w 8346699"/>
              <a:gd name="connsiteY144" fmla="*/ 2603500 h 3246967"/>
              <a:gd name="connsiteX145" fmla="*/ 7114799 w 8346699"/>
              <a:gd name="connsiteY145" fmla="*/ 2578100 h 3246967"/>
              <a:gd name="connsiteX146" fmla="*/ 7127499 w 8346699"/>
              <a:gd name="connsiteY146" fmla="*/ 2540000 h 3246967"/>
              <a:gd name="connsiteX147" fmla="*/ 7216399 w 8346699"/>
              <a:gd name="connsiteY147" fmla="*/ 2425700 h 3246967"/>
              <a:gd name="connsiteX148" fmla="*/ 7254499 w 8346699"/>
              <a:gd name="connsiteY148" fmla="*/ 2349500 h 3246967"/>
              <a:gd name="connsiteX149" fmla="*/ 7343399 w 8346699"/>
              <a:gd name="connsiteY149" fmla="*/ 2286000 h 3246967"/>
              <a:gd name="connsiteX150" fmla="*/ 7394199 w 8346699"/>
              <a:gd name="connsiteY150" fmla="*/ 2247900 h 3246967"/>
              <a:gd name="connsiteX151" fmla="*/ 7470399 w 8346699"/>
              <a:gd name="connsiteY151" fmla="*/ 2184400 h 3246967"/>
              <a:gd name="connsiteX152" fmla="*/ 7508499 w 8346699"/>
              <a:gd name="connsiteY152" fmla="*/ 2171700 h 3246967"/>
              <a:gd name="connsiteX153" fmla="*/ 7610099 w 8346699"/>
              <a:gd name="connsiteY153" fmla="*/ 2133600 h 3246967"/>
              <a:gd name="connsiteX154" fmla="*/ 7635499 w 8346699"/>
              <a:gd name="connsiteY154" fmla="*/ 2095500 h 3246967"/>
              <a:gd name="connsiteX155" fmla="*/ 7686299 w 8346699"/>
              <a:gd name="connsiteY155" fmla="*/ 2082800 h 3246967"/>
              <a:gd name="connsiteX156" fmla="*/ 7724399 w 8346699"/>
              <a:gd name="connsiteY156" fmla="*/ 2057400 h 3246967"/>
              <a:gd name="connsiteX157" fmla="*/ 7762499 w 8346699"/>
              <a:gd name="connsiteY157" fmla="*/ 2044700 h 3246967"/>
              <a:gd name="connsiteX158" fmla="*/ 7800599 w 8346699"/>
              <a:gd name="connsiteY158" fmla="*/ 2019300 h 3246967"/>
              <a:gd name="connsiteX159" fmla="*/ 7838699 w 8346699"/>
              <a:gd name="connsiteY159" fmla="*/ 1981200 h 3246967"/>
              <a:gd name="connsiteX160" fmla="*/ 7940299 w 8346699"/>
              <a:gd name="connsiteY160" fmla="*/ 1943100 h 3246967"/>
              <a:gd name="connsiteX161" fmla="*/ 7978399 w 8346699"/>
              <a:gd name="connsiteY161" fmla="*/ 1905000 h 3246967"/>
              <a:gd name="connsiteX162" fmla="*/ 8079999 w 8346699"/>
              <a:gd name="connsiteY162" fmla="*/ 1854200 h 3246967"/>
              <a:gd name="connsiteX163" fmla="*/ 8105399 w 8346699"/>
              <a:gd name="connsiteY163" fmla="*/ 1816100 h 3246967"/>
              <a:gd name="connsiteX164" fmla="*/ 8156199 w 8346699"/>
              <a:gd name="connsiteY164" fmla="*/ 1803400 h 3246967"/>
              <a:gd name="connsiteX165" fmla="*/ 8346699 w 8346699"/>
              <a:gd name="connsiteY165" fmla="*/ 1765300 h 3246967"/>
              <a:gd name="connsiteX166" fmla="*/ 8283199 w 8346699"/>
              <a:gd name="connsiteY166" fmla="*/ 1752600 h 3246967"/>
              <a:gd name="connsiteX167" fmla="*/ 8245099 w 8346699"/>
              <a:gd name="connsiteY167" fmla="*/ 1739900 h 3246967"/>
              <a:gd name="connsiteX168" fmla="*/ 8156199 w 8346699"/>
              <a:gd name="connsiteY168" fmla="*/ 1727200 h 3246967"/>
              <a:gd name="connsiteX169" fmla="*/ 8079999 w 8346699"/>
              <a:gd name="connsiteY169" fmla="*/ 1714500 h 3246967"/>
              <a:gd name="connsiteX170" fmla="*/ 7889499 w 8346699"/>
              <a:gd name="connsiteY170" fmla="*/ 1727200 h 3246967"/>
              <a:gd name="connsiteX171" fmla="*/ 7851399 w 8346699"/>
              <a:gd name="connsiteY171" fmla="*/ 1752600 h 3246967"/>
              <a:gd name="connsiteX172" fmla="*/ 7813299 w 8346699"/>
              <a:gd name="connsiteY172" fmla="*/ 1765300 h 3246967"/>
              <a:gd name="connsiteX173" fmla="*/ 7737099 w 8346699"/>
              <a:gd name="connsiteY173" fmla="*/ 1803400 h 3246967"/>
              <a:gd name="connsiteX174" fmla="*/ 7622799 w 8346699"/>
              <a:gd name="connsiteY174" fmla="*/ 1905000 h 3246967"/>
              <a:gd name="connsiteX175" fmla="*/ 7521199 w 8346699"/>
              <a:gd name="connsiteY175" fmla="*/ 2057400 h 3246967"/>
              <a:gd name="connsiteX176" fmla="*/ 7495799 w 8346699"/>
              <a:gd name="connsiteY176" fmla="*/ 2095500 h 3246967"/>
              <a:gd name="connsiteX177" fmla="*/ 7406899 w 8346699"/>
              <a:gd name="connsiteY177" fmla="*/ 2171700 h 3246967"/>
              <a:gd name="connsiteX178" fmla="*/ 7368799 w 8346699"/>
              <a:gd name="connsiteY178" fmla="*/ 2197100 h 3246967"/>
              <a:gd name="connsiteX179" fmla="*/ 7292599 w 8346699"/>
              <a:gd name="connsiteY179" fmla="*/ 2247900 h 3246967"/>
              <a:gd name="connsiteX180" fmla="*/ 7216399 w 8346699"/>
              <a:gd name="connsiteY180" fmla="*/ 2324100 h 3246967"/>
              <a:gd name="connsiteX181" fmla="*/ 7178299 w 8346699"/>
              <a:gd name="connsiteY181" fmla="*/ 2362200 h 3246967"/>
              <a:gd name="connsiteX182" fmla="*/ 7140199 w 8346699"/>
              <a:gd name="connsiteY182" fmla="*/ 2413000 h 3246967"/>
              <a:gd name="connsiteX183" fmla="*/ 7051299 w 8346699"/>
              <a:gd name="connsiteY183" fmla="*/ 2527300 h 3246967"/>
              <a:gd name="connsiteX184" fmla="*/ 7000499 w 8346699"/>
              <a:gd name="connsiteY184" fmla="*/ 2540000 h 3246967"/>
              <a:gd name="connsiteX185" fmla="*/ 6619499 w 8346699"/>
              <a:gd name="connsiteY185" fmla="*/ 2552700 h 3246967"/>
              <a:gd name="connsiteX186" fmla="*/ 6568699 w 8346699"/>
              <a:gd name="connsiteY186" fmla="*/ 2540000 h 3246967"/>
              <a:gd name="connsiteX187" fmla="*/ 6301999 w 8346699"/>
              <a:gd name="connsiteY187" fmla="*/ 2514600 h 3246967"/>
              <a:gd name="connsiteX188" fmla="*/ 6225799 w 8346699"/>
              <a:gd name="connsiteY188" fmla="*/ 2501900 h 3246967"/>
              <a:gd name="connsiteX189" fmla="*/ 6149599 w 8346699"/>
              <a:gd name="connsiteY189" fmla="*/ 2476500 h 3246967"/>
              <a:gd name="connsiteX190" fmla="*/ 6022599 w 8346699"/>
              <a:gd name="connsiteY190" fmla="*/ 2438400 h 3246967"/>
              <a:gd name="connsiteX191" fmla="*/ 5984499 w 8346699"/>
              <a:gd name="connsiteY191" fmla="*/ 2413000 h 3246967"/>
              <a:gd name="connsiteX192" fmla="*/ 5933699 w 8346699"/>
              <a:gd name="connsiteY192" fmla="*/ 2400300 h 3246967"/>
              <a:gd name="connsiteX193" fmla="*/ 5832099 w 8346699"/>
              <a:gd name="connsiteY193" fmla="*/ 2349500 h 3246967"/>
              <a:gd name="connsiteX194" fmla="*/ 5806699 w 8346699"/>
              <a:gd name="connsiteY194" fmla="*/ 2311400 h 3246967"/>
              <a:gd name="connsiteX195" fmla="*/ 5768599 w 8346699"/>
              <a:gd name="connsiteY195" fmla="*/ 2273300 h 3246967"/>
              <a:gd name="connsiteX196" fmla="*/ 5755899 w 8346699"/>
              <a:gd name="connsiteY196" fmla="*/ 2235200 h 3246967"/>
              <a:gd name="connsiteX197" fmla="*/ 5692399 w 8346699"/>
              <a:gd name="connsiteY197" fmla="*/ 2171700 h 3246967"/>
              <a:gd name="connsiteX198" fmla="*/ 5641599 w 8346699"/>
              <a:gd name="connsiteY198" fmla="*/ 2095500 h 3246967"/>
              <a:gd name="connsiteX199" fmla="*/ 5616199 w 8346699"/>
              <a:gd name="connsiteY199" fmla="*/ 2057400 h 3246967"/>
              <a:gd name="connsiteX200" fmla="*/ 5387599 w 8346699"/>
              <a:gd name="connsiteY200" fmla="*/ 2044700 h 3246967"/>
              <a:gd name="connsiteX201" fmla="*/ 5324099 w 8346699"/>
              <a:gd name="connsiteY201" fmla="*/ 2019300 h 3246967"/>
              <a:gd name="connsiteX202" fmla="*/ 5235199 w 8346699"/>
              <a:gd name="connsiteY202" fmla="*/ 2006600 h 3246967"/>
              <a:gd name="connsiteX203" fmla="*/ 5158999 w 8346699"/>
              <a:gd name="connsiteY203" fmla="*/ 1943100 h 3246967"/>
              <a:gd name="connsiteX204" fmla="*/ 5120899 w 8346699"/>
              <a:gd name="connsiteY204" fmla="*/ 1917700 h 3246967"/>
              <a:gd name="connsiteX205" fmla="*/ 5095499 w 8346699"/>
              <a:gd name="connsiteY205" fmla="*/ 1866900 h 3246967"/>
              <a:gd name="connsiteX206" fmla="*/ 5082799 w 8346699"/>
              <a:gd name="connsiteY206" fmla="*/ 1816100 h 3246967"/>
              <a:gd name="connsiteX207" fmla="*/ 5057399 w 8346699"/>
              <a:gd name="connsiteY207" fmla="*/ 1752600 h 3246967"/>
              <a:gd name="connsiteX208" fmla="*/ 5044699 w 8346699"/>
              <a:gd name="connsiteY208" fmla="*/ 1511300 h 3246967"/>
              <a:gd name="connsiteX209" fmla="*/ 5031999 w 8346699"/>
              <a:gd name="connsiteY209" fmla="*/ 1422400 h 3246967"/>
              <a:gd name="connsiteX210" fmla="*/ 5019299 w 8346699"/>
              <a:gd name="connsiteY210" fmla="*/ 1270000 h 3246967"/>
              <a:gd name="connsiteX211" fmla="*/ 4993899 w 8346699"/>
              <a:gd name="connsiteY211" fmla="*/ 1104900 h 3246967"/>
              <a:gd name="connsiteX212" fmla="*/ 4930399 w 8346699"/>
              <a:gd name="connsiteY212" fmla="*/ 1028700 h 3246967"/>
              <a:gd name="connsiteX213" fmla="*/ 4841499 w 8346699"/>
              <a:gd name="connsiteY213" fmla="*/ 927100 h 3246967"/>
              <a:gd name="connsiteX214" fmla="*/ 4790699 w 8346699"/>
              <a:gd name="connsiteY214" fmla="*/ 876300 h 3246967"/>
              <a:gd name="connsiteX215" fmla="*/ 4765299 w 8346699"/>
              <a:gd name="connsiteY215" fmla="*/ 838200 h 3246967"/>
              <a:gd name="connsiteX216" fmla="*/ 4638299 w 8346699"/>
              <a:gd name="connsiteY216" fmla="*/ 800100 h 3246967"/>
              <a:gd name="connsiteX217" fmla="*/ 4511299 w 8346699"/>
              <a:gd name="connsiteY217" fmla="*/ 812800 h 3246967"/>
              <a:gd name="connsiteX218" fmla="*/ 4473199 w 8346699"/>
              <a:gd name="connsiteY218" fmla="*/ 825500 h 3246967"/>
              <a:gd name="connsiteX219" fmla="*/ 4409699 w 8346699"/>
              <a:gd name="connsiteY219" fmla="*/ 901700 h 3246967"/>
              <a:gd name="connsiteX220" fmla="*/ 4396999 w 8346699"/>
              <a:gd name="connsiteY220" fmla="*/ 939800 h 3246967"/>
              <a:gd name="connsiteX221" fmla="*/ 4371599 w 8346699"/>
              <a:gd name="connsiteY221" fmla="*/ 977900 h 3246967"/>
              <a:gd name="connsiteX222" fmla="*/ 4320799 w 8346699"/>
              <a:gd name="connsiteY222" fmla="*/ 1092200 h 3246967"/>
              <a:gd name="connsiteX223" fmla="*/ 4308099 w 8346699"/>
              <a:gd name="connsiteY223" fmla="*/ 1155700 h 3246967"/>
              <a:gd name="connsiteX224" fmla="*/ 4282699 w 8346699"/>
              <a:gd name="connsiteY224" fmla="*/ 1308100 h 3246967"/>
              <a:gd name="connsiteX225" fmla="*/ 4269999 w 8346699"/>
              <a:gd name="connsiteY225" fmla="*/ 1346200 h 3246967"/>
              <a:gd name="connsiteX226" fmla="*/ 4244599 w 8346699"/>
              <a:gd name="connsiteY226" fmla="*/ 1384300 h 3246967"/>
              <a:gd name="connsiteX227" fmla="*/ 4231899 w 8346699"/>
              <a:gd name="connsiteY227" fmla="*/ 1447800 h 3246967"/>
              <a:gd name="connsiteX228" fmla="*/ 4219199 w 8346699"/>
              <a:gd name="connsiteY228" fmla="*/ 1524000 h 3246967"/>
              <a:gd name="connsiteX229" fmla="*/ 4193799 w 8346699"/>
              <a:gd name="connsiteY229" fmla="*/ 1600200 h 3246967"/>
              <a:gd name="connsiteX230" fmla="*/ 4181099 w 8346699"/>
              <a:gd name="connsiteY230" fmla="*/ 1651000 h 3246967"/>
              <a:gd name="connsiteX231" fmla="*/ 4155699 w 8346699"/>
              <a:gd name="connsiteY231" fmla="*/ 1816100 h 3246967"/>
              <a:gd name="connsiteX232" fmla="*/ 4142999 w 8346699"/>
              <a:gd name="connsiteY232" fmla="*/ 1854200 h 3246967"/>
              <a:gd name="connsiteX233" fmla="*/ 4130299 w 8346699"/>
              <a:gd name="connsiteY233" fmla="*/ 1905000 h 3246967"/>
              <a:gd name="connsiteX234" fmla="*/ 4104899 w 8346699"/>
              <a:gd name="connsiteY234" fmla="*/ 2070100 h 3246967"/>
              <a:gd name="connsiteX235" fmla="*/ 4092199 w 8346699"/>
              <a:gd name="connsiteY235" fmla="*/ 2108200 h 3246967"/>
              <a:gd name="connsiteX236" fmla="*/ 4015999 w 8346699"/>
              <a:gd name="connsiteY236" fmla="*/ 2184400 h 3246967"/>
              <a:gd name="connsiteX237" fmla="*/ 3939799 w 8346699"/>
              <a:gd name="connsiteY237" fmla="*/ 2235200 h 3246967"/>
              <a:gd name="connsiteX238" fmla="*/ 3901699 w 8346699"/>
              <a:gd name="connsiteY238" fmla="*/ 2197100 h 3246967"/>
              <a:gd name="connsiteX239" fmla="*/ 3838199 w 8346699"/>
              <a:gd name="connsiteY239" fmla="*/ 2108200 h 3246967"/>
              <a:gd name="connsiteX240" fmla="*/ 3800099 w 8346699"/>
              <a:gd name="connsiteY240" fmla="*/ 2006600 h 3246967"/>
              <a:gd name="connsiteX241" fmla="*/ 3787399 w 8346699"/>
              <a:gd name="connsiteY241" fmla="*/ 1955800 h 3246967"/>
              <a:gd name="connsiteX242" fmla="*/ 3749299 w 8346699"/>
              <a:gd name="connsiteY242" fmla="*/ 1917700 h 3246967"/>
              <a:gd name="connsiteX243" fmla="*/ 3685799 w 8346699"/>
              <a:gd name="connsiteY243" fmla="*/ 1841500 h 3246967"/>
              <a:gd name="connsiteX244" fmla="*/ 3673099 w 8346699"/>
              <a:gd name="connsiteY244" fmla="*/ 1803400 h 3246967"/>
              <a:gd name="connsiteX245" fmla="*/ 3634999 w 8346699"/>
              <a:gd name="connsiteY245" fmla="*/ 1790700 h 3246967"/>
              <a:gd name="connsiteX246" fmla="*/ 3596899 w 8346699"/>
              <a:gd name="connsiteY246" fmla="*/ 1752600 h 3246967"/>
              <a:gd name="connsiteX247" fmla="*/ 3546099 w 8346699"/>
              <a:gd name="connsiteY247" fmla="*/ 1676400 h 3246967"/>
              <a:gd name="connsiteX248" fmla="*/ 3533399 w 8346699"/>
              <a:gd name="connsiteY248" fmla="*/ 1638300 h 3246967"/>
              <a:gd name="connsiteX249" fmla="*/ 3495299 w 8346699"/>
              <a:gd name="connsiteY249" fmla="*/ 1587500 h 3246967"/>
              <a:gd name="connsiteX250" fmla="*/ 3457199 w 8346699"/>
              <a:gd name="connsiteY250" fmla="*/ 1485900 h 3246967"/>
              <a:gd name="connsiteX251" fmla="*/ 3419099 w 8346699"/>
              <a:gd name="connsiteY251" fmla="*/ 1422400 h 3246967"/>
              <a:gd name="connsiteX252" fmla="*/ 3380999 w 8346699"/>
              <a:gd name="connsiteY252" fmla="*/ 1320800 h 3246967"/>
              <a:gd name="connsiteX253" fmla="*/ 3317499 w 8346699"/>
              <a:gd name="connsiteY253" fmla="*/ 1193800 h 3246967"/>
              <a:gd name="connsiteX254" fmla="*/ 3203199 w 8346699"/>
              <a:gd name="connsiteY254" fmla="*/ 1143000 h 3246967"/>
              <a:gd name="connsiteX255" fmla="*/ 3165099 w 8346699"/>
              <a:gd name="connsiteY255" fmla="*/ 1130300 h 3246967"/>
              <a:gd name="connsiteX256" fmla="*/ 3012699 w 8346699"/>
              <a:gd name="connsiteY256" fmla="*/ 1168400 h 3246967"/>
              <a:gd name="connsiteX257" fmla="*/ 2974599 w 8346699"/>
              <a:gd name="connsiteY257" fmla="*/ 1193800 h 3246967"/>
              <a:gd name="connsiteX258" fmla="*/ 2923799 w 8346699"/>
              <a:gd name="connsiteY258" fmla="*/ 1219200 h 3246967"/>
              <a:gd name="connsiteX259" fmla="*/ 2885699 w 8346699"/>
              <a:gd name="connsiteY259" fmla="*/ 1244600 h 3246967"/>
              <a:gd name="connsiteX260" fmla="*/ 2834899 w 8346699"/>
              <a:gd name="connsiteY260" fmla="*/ 1257300 h 3246967"/>
              <a:gd name="connsiteX261" fmla="*/ 2796799 w 8346699"/>
              <a:gd name="connsiteY261" fmla="*/ 1308100 h 3246967"/>
              <a:gd name="connsiteX262" fmla="*/ 2758699 w 8346699"/>
              <a:gd name="connsiteY262" fmla="*/ 1320800 h 3246967"/>
              <a:gd name="connsiteX263" fmla="*/ 2733299 w 8346699"/>
              <a:gd name="connsiteY263" fmla="*/ 1358900 h 3246967"/>
              <a:gd name="connsiteX264" fmla="*/ 2657099 w 8346699"/>
              <a:gd name="connsiteY264" fmla="*/ 1435100 h 3246967"/>
              <a:gd name="connsiteX265" fmla="*/ 2631699 w 8346699"/>
              <a:gd name="connsiteY265" fmla="*/ 1498600 h 3246967"/>
              <a:gd name="connsiteX266" fmla="*/ 2618999 w 8346699"/>
              <a:gd name="connsiteY266" fmla="*/ 1562100 h 3246967"/>
              <a:gd name="connsiteX267" fmla="*/ 2580899 w 8346699"/>
              <a:gd name="connsiteY267" fmla="*/ 1612900 h 3246967"/>
              <a:gd name="connsiteX268" fmla="*/ 2542799 w 8346699"/>
              <a:gd name="connsiteY268" fmla="*/ 1689100 h 3246967"/>
              <a:gd name="connsiteX269" fmla="*/ 2517399 w 8346699"/>
              <a:gd name="connsiteY269" fmla="*/ 1828800 h 3246967"/>
              <a:gd name="connsiteX270" fmla="*/ 2504699 w 8346699"/>
              <a:gd name="connsiteY270" fmla="*/ 1866900 h 3246967"/>
              <a:gd name="connsiteX271" fmla="*/ 2491999 w 8346699"/>
              <a:gd name="connsiteY271" fmla="*/ 1943100 h 3246967"/>
              <a:gd name="connsiteX272" fmla="*/ 2466599 w 8346699"/>
              <a:gd name="connsiteY272" fmla="*/ 1981200 h 3246967"/>
              <a:gd name="connsiteX273" fmla="*/ 2441199 w 8346699"/>
              <a:gd name="connsiteY273" fmla="*/ 2057400 h 3246967"/>
              <a:gd name="connsiteX274" fmla="*/ 2390399 w 8346699"/>
              <a:gd name="connsiteY274" fmla="*/ 2146300 h 3246967"/>
              <a:gd name="connsiteX275" fmla="*/ 2352299 w 8346699"/>
              <a:gd name="connsiteY275" fmla="*/ 2222500 h 3246967"/>
              <a:gd name="connsiteX276" fmla="*/ 2326899 w 8346699"/>
              <a:gd name="connsiteY276" fmla="*/ 2273300 h 3246967"/>
              <a:gd name="connsiteX277" fmla="*/ 2250699 w 8346699"/>
              <a:gd name="connsiteY277" fmla="*/ 2336800 h 3246967"/>
              <a:gd name="connsiteX278" fmla="*/ 2237999 w 8346699"/>
              <a:gd name="connsiteY278" fmla="*/ 2374900 h 3246967"/>
              <a:gd name="connsiteX279" fmla="*/ 2149099 w 8346699"/>
              <a:gd name="connsiteY279" fmla="*/ 2438400 h 3246967"/>
              <a:gd name="connsiteX280" fmla="*/ 2072899 w 8346699"/>
              <a:gd name="connsiteY280" fmla="*/ 2501900 h 3246967"/>
              <a:gd name="connsiteX281" fmla="*/ 1996699 w 8346699"/>
              <a:gd name="connsiteY281" fmla="*/ 2527300 h 3246967"/>
              <a:gd name="connsiteX282" fmla="*/ 1945899 w 8346699"/>
              <a:gd name="connsiteY282" fmla="*/ 2552700 h 3246967"/>
              <a:gd name="connsiteX283" fmla="*/ 1844299 w 8346699"/>
              <a:gd name="connsiteY283" fmla="*/ 2565400 h 3246967"/>
              <a:gd name="connsiteX284" fmla="*/ 1628399 w 8346699"/>
              <a:gd name="connsiteY284" fmla="*/ 2552700 h 3246967"/>
              <a:gd name="connsiteX285" fmla="*/ 1552199 w 8346699"/>
              <a:gd name="connsiteY285" fmla="*/ 2489200 h 3246967"/>
              <a:gd name="connsiteX286" fmla="*/ 1488699 w 8346699"/>
              <a:gd name="connsiteY286" fmla="*/ 2374900 h 3246967"/>
              <a:gd name="connsiteX287" fmla="*/ 1475999 w 8346699"/>
              <a:gd name="connsiteY287" fmla="*/ 2311400 h 3246967"/>
              <a:gd name="connsiteX288" fmla="*/ 1450599 w 8346699"/>
              <a:gd name="connsiteY288" fmla="*/ 2273300 h 3246967"/>
              <a:gd name="connsiteX289" fmla="*/ 1412499 w 8346699"/>
              <a:gd name="connsiteY289" fmla="*/ 2197100 h 3246967"/>
              <a:gd name="connsiteX290" fmla="*/ 1399799 w 8346699"/>
              <a:gd name="connsiteY290" fmla="*/ 2019300 h 3246967"/>
              <a:gd name="connsiteX291" fmla="*/ 1374399 w 8346699"/>
              <a:gd name="connsiteY291" fmla="*/ 1943100 h 3246967"/>
              <a:gd name="connsiteX292" fmla="*/ 1361699 w 8346699"/>
              <a:gd name="connsiteY292" fmla="*/ 1752600 h 3246967"/>
              <a:gd name="connsiteX293" fmla="*/ 1336299 w 8346699"/>
              <a:gd name="connsiteY293" fmla="*/ 1651000 h 3246967"/>
              <a:gd name="connsiteX294" fmla="*/ 1298199 w 8346699"/>
              <a:gd name="connsiteY294" fmla="*/ 1498600 h 3246967"/>
              <a:gd name="connsiteX295" fmla="*/ 1272799 w 8346699"/>
              <a:gd name="connsiteY295" fmla="*/ 1435100 h 3246967"/>
              <a:gd name="connsiteX296" fmla="*/ 1260099 w 8346699"/>
              <a:gd name="connsiteY296" fmla="*/ 1397000 h 3246967"/>
              <a:gd name="connsiteX297" fmla="*/ 1196599 w 8346699"/>
              <a:gd name="connsiteY297" fmla="*/ 1320800 h 3246967"/>
              <a:gd name="connsiteX298" fmla="*/ 1171199 w 8346699"/>
              <a:gd name="connsiteY298" fmla="*/ 1282700 h 3246967"/>
              <a:gd name="connsiteX299" fmla="*/ 1094999 w 8346699"/>
              <a:gd name="connsiteY299" fmla="*/ 1206500 h 3246967"/>
              <a:gd name="connsiteX300" fmla="*/ 1056899 w 8346699"/>
              <a:gd name="connsiteY300" fmla="*/ 1104900 h 3246967"/>
              <a:gd name="connsiteX301" fmla="*/ 1044199 w 8346699"/>
              <a:gd name="connsiteY301" fmla="*/ 1066800 h 3246967"/>
              <a:gd name="connsiteX302" fmla="*/ 1006099 w 8346699"/>
              <a:gd name="connsiteY302" fmla="*/ 1016000 h 3246967"/>
              <a:gd name="connsiteX303" fmla="*/ 980699 w 8346699"/>
              <a:gd name="connsiteY303" fmla="*/ 952500 h 3246967"/>
              <a:gd name="connsiteX304" fmla="*/ 942599 w 8346699"/>
              <a:gd name="connsiteY304" fmla="*/ 863600 h 3246967"/>
              <a:gd name="connsiteX305" fmla="*/ 904499 w 8346699"/>
              <a:gd name="connsiteY305" fmla="*/ 647700 h 3246967"/>
              <a:gd name="connsiteX306" fmla="*/ 891799 w 8346699"/>
              <a:gd name="connsiteY306" fmla="*/ 609600 h 3246967"/>
              <a:gd name="connsiteX307" fmla="*/ 828299 w 8346699"/>
              <a:gd name="connsiteY307" fmla="*/ 533400 h 3246967"/>
              <a:gd name="connsiteX308" fmla="*/ 815599 w 8346699"/>
              <a:gd name="connsiteY308" fmla="*/ 495300 h 3246967"/>
              <a:gd name="connsiteX309" fmla="*/ 726699 w 8346699"/>
              <a:gd name="connsiteY309" fmla="*/ 419100 h 3246967"/>
              <a:gd name="connsiteX310" fmla="*/ 650499 w 8346699"/>
              <a:gd name="connsiteY310" fmla="*/ 368300 h 3246967"/>
              <a:gd name="connsiteX311" fmla="*/ 574299 w 8346699"/>
              <a:gd name="connsiteY311" fmla="*/ 342900 h 3246967"/>
              <a:gd name="connsiteX312" fmla="*/ 536199 w 8346699"/>
              <a:gd name="connsiteY312" fmla="*/ 330200 h 3246967"/>
              <a:gd name="connsiteX313" fmla="*/ 447299 w 8346699"/>
              <a:gd name="connsiteY313" fmla="*/ 266700 h 3246967"/>
              <a:gd name="connsiteX314" fmla="*/ 396499 w 8346699"/>
              <a:gd name="connsiteY314" fmla="*/ 241300 h 3246967"/>
              <a:gd name="connsiteX315" fmla="*/ 358399 w 8346699"/>
              <a:gd name="connsiteY315" fmla="*/ 215900 h 3246967"/>
              <a:gd name="connsiteX316" fmla="*/ 307599 w 8346699"/>
              <a:gd name="connsiteY316" fmla="*/ 190500 h 3246967"/>
              <a:gd name="connsiteX317" fmla="*/ 218699 w 8346699"/>
              <a:gd name="connsiteY317" fmla="*/ 127000 h 3246967"/>
              <a:gd name="connsiteX318" fmla="*/ 180599 w 8346699"/>
              <a:gd name="connsiteY318" fmla="*/ 114300 h 3246967"/>
              <a:gd name="connsiteX319" fmla="*/ 129799 w 8346699"/>
              <a:gd name="connsiteY319" fmla="*/ 38100 h 3246967"/>
              <a:gd name="connsiteX320" fmla="*/ 2799 w 8346699"/>
              <a:gd name="connsiteY32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301999 w 8346699"/>
              <a:gd name="connsiteY58" fmla="*/ 2971800 h 3246967"/>
              <a:gd name="connsiteX59" fmla="*/ 6479799 w 8346699"/>
              <a:gd name="connsiteY59" fmla="*/ 2946400 h 3246967"/>
              <a:gd name="connsiteX60" fmla="*/ 6594099 w 8346699"/>
              <a:gd name="connsiteY60" fmla="*/ 2908300 h 3246967"/>
              <a:gd name="connsiteX61" fmla="*/ 6644899 w 8346699"/>
              <a:gd name="connsiteY61" fmla="*/ 2895600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301999 w 8346699"/>
              <a:gd name="connsiteY58" fmla="*/ 2971800 h 3246967"/>
              <a:gd name="connsiteX59" fmla="*/ 6479799 w 8346699"/>
              <a:gd name="connsiteY59" fmla="*/ 2946400 h 3246967"/>
              <a:gd name="connsiteX60" fmla="*/ 6594099 w 8346699"/>
              <a:gd name="connsiteY60" fmla="*/ 2908300 h 3246967"/>
              <a:gd name="connsiteX61" fmla="*/ 6644899 w 8346699"/>
              <a:gd name="connsiteY61" fmla="*/ 2895600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479799 w 8346699"/>
              <a:gd name="connsiteY59" fmla="*/ 2946400 h 3246967"/>
              <a:gd name="connsiteX60" fmla="*/ 6594099 w 8346699"/>
              <a:gd name="connsiteY60" fmla="*/ 2908300 h 3246967"/>
              <a:gd name="connsiteX61" fmla="*/ 6644899 w 8346699"/>
              <a:gd name="connsiteY61" fmla="*/ 2895600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479799 w 8346699"/>
              <a:gd name="connsiteY59" fmla="*/ 2946400 h 3246967"/>
              <a:gd name="connsiteX60" fmla="*/ 6594099 w 8346699"/>
              <a:gd name="connsiteY60" fmla="*/ 2908300 h 3246967"/>
              <a:gd name="connsiteX61" fmla="*/ 6644899 w 8346699"/>
              <a:gd name="connsiteY61" fmla="*/ 2895600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479799 w 8346699"/>
              <a:gd name="connsiteY59" fmla="*/ 2946400 h 3246967"/>
              <a:gd name="connsiteX60" fmla="*/ 6594099 w 8346699"/>
              <a:gd name="connsiteY60" fmla="*/ 2908300 h 3246967"/>
              <a:gd name="connsiteX61" fmla="*/ 6644899 w 8346699"/>
              <a:gd name="connsiteY61" fmla="*/ 2895600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6594099 w 8346699"/>
              <a:gd name="connsiteY60" fmla="*/ 2908300 h 3246967"/>
              <a:gd name="connsiteX61" fmla="*/ 6644899 w 8346699"/>
              <a:gd name="connsiteY61" fmla="*/ 2895600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6594099 w 8346699"/>
              <a:gd name="connsiteY60" fmla="*/ 2908300 h 3246967"/>
              <a:gd name="connsiteX61" fmla="*/ 6644899 w 8346699"/>
              <a:gd name="connsiteY61" fmla="*/ 2895600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6594099 w 8346699"/>
              <a:gd name="connsiteY60" fmla="*/ 2908300 h 3246967"/>
              <a:gd name="connsiteX61" fmla="*/ 6729566 w 8346699"/>
              <a:gd name="connsiteY61" fmla="*/ 2916767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6594099 w 8346699"/>
              <a:gd name="connsiteY60" fmla="*/ 2908300 h 3246967"/>
              <a:gd name="connsiteX61" fmla="*/ 6729566 w 8346699"/>
              <a:gd name="connsiteY61" fmla="*/ 2916767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6594099 w 8346699"/>
              <a:gd name="connsiteY60" fmla="*/ 2908300 h 3246967"/>
              <a:gd name="connsiteX61" fmla="*/ 6729566 w 8346699"/>
              <a:gd name="connsiteY61" fmla="*/ 2916767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729566 w 8346699"/>
              <a:gd name="connsiteY61" fmla="*/ 2916767 h 3246967"/>
              <a:gd name="connsiteX62" fmla="*/ 5946399 w 8346699"/>
              <a:gd name="connsiteY62" fmla="*/ 2870200 h 3246967"/>
              <a:gd name="connsiteX63" fmla="*/ 5857499 w 8346699"/>
              <a:gd name="connsiteY63" fmla="*/ 2857500 h 3246967"/>
              <a:gd name="connsiteX64" fmla="*/ 5666999 w 8346699"/>
              <a:gd name="connsiteY64" fmla="*/ 2844800 h 3246967"/>
              <a:gd name="connsiteX65" fmla="*/ 5209799 w 8346699"/>
              <a:gd name="connsiteY65" fmla="*/ 2832100 h 3246967"/>
              <a:gd name="connsiteX66" fmla="*/ 5146299 w 8346699"/>
              <a:gd name="connsiteY66" fmla="*/ 2819400 h 3246967"/>
              <a:gd name="connsiteX67" fmla="*/ 5108199 w 8346699"/>
              <a:gd name="connsiteY67" fmla="*/ 2806700 h 3246967"/>
              <a:gd name="connsiteX68" fmla="*/ 4587499 w 8346699"/>
              <a:gd name="connsiteY68" fmla="*/ 2819400 h 3246967"/>
              <a:gd name="connsiteX69" fmla="*/ 4485899 w 8346699"/>
              <a:gd name="connsiteY69" fmla="*/ 2832100 h 3246967"/>
              <a:gd name="connsiteX70" fmla="*/ 4244599 w 8346699"/>
              <a:gd name="connsiteY70" fmla="*/ 2870200 h 3246967"/>
              <a:gd name="connsiteX71" fmla="*/ 4028699 w 8346699"/>
              <a:gd name="connsiteY71" fmla="*/ 2882900 h 3246967"/>
              <a:gd name="connsiteX72" fmla="*/ 3520699 w 8346699"/>
              <a:gd name="connsiteY72" fmla="*/ 2870200 h 3246967"/>
              <a:gd name="connsiteX73" fmla="*/ 3482599 w 8346699"/>
              <a:gd name="connsiteY73" fmla="*/ 2857500 h 3246967"/>
              <a:gd name="connsiteX74" fmla="*/ 3355599 w 8346699"/>
              <a:gd name="connsiteY74" fmla="*/ 2870200 h 3246967"/>
              <a:gd name="connsiteX75" fmla="*/ 3330199 w 8346699"/>
              <a:gd name="connsiteY75" fmla="*/ 2908300 h 3246967"/>
              <a:gd name="connsiteX76" fmla="*/ 3304799 w 8346699"/>
              <a:gd name="connsiteY76" fmla="*/ 2997200 h 3246967"/>
              <a:gd name="connsiteX77" fmla="*/ 3190499 w 8346699"/>
              <a:gd name="connsiteY77" fmla="*/ 3060700 h 3246967"/>
              <a:gd name="connsiteX78" fmla="*/ 3114299 w 8346699"/>
              <a:gd name="connsiteY78" fmla="*/ 3098800 h 3246967"/>
              <a:gd name="connsiteX79" fmla="*/ 3012699 w 8346699"/>
              <a:gd name="connsiteY79" fmla="*/ 3086100 h 3246967"/>
              <a:gd name="connsiteX80" fmla="*/ 3025399 w 8346699"/>
              <a:gd name="connsiteY80" fmla="*/ 3035300 h 3246967"/>
              <a:gd name="connsiteX81" fmla="*/ 3076199 w 8346699"/>
              <a:gd name="connsiteY81" fmla="*/ 3022600 h 3246967"/>
              <a:gd name="connsiteX82" fmla="*/ 3114299 w 8346699"/>
              <a:gd name="connsiteY82" fmla="*/ 2997200 h 3246967"/>
              <a:gd name="connsiteX83" fmla="*/ 3190499 w 8346699"/>
              <a:gd name="connsiteY83" fmla="*/ 2971800 h 3246967"/>
              <a:gd name="connsiteX84" fmla="*/ 3266699 w 8346699"/>
              <a:gd name="connsiteY84" fmla="*/ 2933700 h 3246967"/>
              <a:gd name="connsiteX85" fmla="*/ 3304799 w 8346699"/>
              <a:gd name="connsiteY85" fmla="*/ 2908300 h 3246967"/>
              <a:gd name="connsiteX86" fmla="*/ 3330199 w 8346699"/>
              <a:gd name="connsiteY86" fmla="*/ 2870200 h 3246967"/>
              <a:gd name="connsiteX87" fmla="*/ 3368299 w 8346699"/>
              <a:gd name="connsiteY87" fmla="*/ 2857500 h 3246967"/>
              <a:gd name="connsiteX88" fmla="*/ 3406399 w 8346699"/>
              <a:gd name="connsiteY88" fmla="*/ 2832100 h 3246967"/>
              <a:gd name="connsiteX89" fmla="*/ 3660399 w 8346699"/>
              <a:gd name="connsiteY89" fmla="*/ 2806700 h 3246967"/>
              <a:gd name="connsiteX90" fmla="*/ 3761999 w 8346699"/>
              <a:gd name="connsiteY90" fmla="*/ 2781300 h 3246967"/>
              <a:gd name="connsiteX91" fmla="*/ 3838199 w 8346699"/>
              <a:gd name="connsiteY91" fmla="*/ 2755900 h 3246967"/>
              <a:gd name="connsiteX92" fmla="*/ 3876299 w 8346699"/>
              <a:gd name="connsiteY92" fmla="*/ 2730500 h 3246967"/>
              <a:gd name="connsiteX93" fmla="*/ 3927099 w 8346699"/>
              <a:gd name="connsiteY93" fmla="*/ 2717800 h 3246967"/>
              <a:gd name="connsiteX94" fmla="*/ 3965199 w 8346699"/>
              <a:gd name="connsiteY94" fmla="*/ 2705100 h 3246967"/>
              <a:gd name="connsiteX95" fmla="*/ 3990599 w 8346699"/>
              <a:gd name="connsiteY95" fmla="*/ 2667000 h 3246967"/>
              <a:gd name="connsiteX96" fmla="*/ 3927099 w 8346699"/>
              <a:gd name="connsiteY96" fmla="*/ 2654300 h 3246967"/>
              <a:gd name="connsiteX97" fmla="*/ 3876299 w 8346699"/>
              <a:gd name="connsiteY97" fmla="*/ 2641600 h 3246967"/>
              <a:gd name="connsiteX98" fmla="*/ 3800099 w 8346699"/>
              <a:gd name="connsiteY98" fmla="*/ 2616200 h 3246967"/>
              <a:gd name="connsiteX99" fmla="*/ 3787399 w 8346699"/>
              <a:gd name="connsiteY99" fmla="*/ 2578100 h 3246967"/>
              <a:gd name="connsiteX100" fmla="*/ 3698499 w 8346699"/>
              <a:gd name="connsiteY100" fmla="*/ 2463800 h 3246967"/>
              <a:gd name="connsiteX101" fmla="*/ 3660399 w 8346699"/>
              <a:gd name="connsiteY101" fmla="*/ 2438400 h 3246967"/>
              <a:gd name="connsiteX102" fmla="*/ 3927099 w 8346699"/>
              <a:gd name="connsiteY102" fmla="*/ 2400300 h 3246967"/>
              <a:gd name="connsiteX103" fmla="*/ 4003299 w 8346699"/>
              <a:gd name="connsiteY103" fmla="*/ 2336800 h 3246967"/>
              <a:gd name="connsiteX104" fmla="*/ 4054099 w 8346699"/>
              <a:gd name="connsiteY104" fmla="*/ 2260600 h 3246967"/>
              <a:gd name="connsiteX105" fmla="*/ 4117599 w 8346699"/>
              <a:gd name="connsiteY105" fmla="*/ 2184400 h 3246967"/>
              <a:gd name="connsiteX106" fmla="*/ 4168399 w 8346699"/>
              <a:gd name="connsiteY106" fmla="*/ 2133600 h 3246967"/>
              <a:gd name="connsiteX107" fmla="*/ 4219199 w 8346699"/>
              <a:gd name="connsiteY107" fmla="*/ 2082800 h 3246967"/>
              <a:gd name="connsiteX108" fmla="*/ 4244599 w 8346699"/>
              <a:gd name="connsiteY108" fmla="*/ 2044700 h 3246967"/>
              <a:gd name="connsiteX109" fmla="*/ 4282699 w 8346699"/>
              <a:gd name="connsiteY109" fmla="*/ 2006600 h 3246967"/>
              <a:gd name="connsiteX110" fmla="*/ 4295399 w 8346699"/>
              <a:gd name="connsiteY110" fmla="*/ 1968500 h 3246967"/>
              <a:gd name="connsiteX111" fmla="*/ 4358899 w 8346699"/>
              <a:gd name="connsiteY111" fmla="*/ 1892300 h 3246967"/>
              <a:gd name="connsiteX112" fmla="*/ 4384299 w 8346699"/>
              <a:gd name="connsiteY112" fmla="*/ 1854200 h 3246967"/>
              <a:gd name="connsiteX113" fmla="*/ 4473199 w 8346699"/>
              <a:gd name="connsiteY113" fmla="*/ 1765300 h 3246967"/>
              <a:gd name="connsiteX114" fmla="*/ 4574799 w 8346699"/>
              <a:gd name="connsiteY114" fmla="*/ 1651000 h 3246967"/>
              <a:gd name="connsiteX115" fmla="*/ 4612899 w 8346699"/>
              <a:gd name="connsiteY115" fmla="*/ 1638300 h 3246967"/>
              <a:gd name="connsiteX116" fmla="*/ 4689099 w 8346699"/>
              <a:gd name="connsiteY116" fmla="*/ 1600200 h 3246967"/>
              <a:gd name="connsiteX117" fmla="*/ 4739899 w 8346699"/>
              <a:gd name="connsiteY117" fmla="*/ 1612900 h 3246967"/>
              <a:gd name="connsiteX118" fmla="*/ 4765299 w 8346699"/>
              <a:gd name="connsiteY118" fmla="*/ 1689100 h 3246967"/>
              <a:gd name="connsiteX119" fmla="*/ 4777999 w 8346699"/>
              <a:gd name="connsiteY119" fmla="*/ 1727200 h 3246967"/>
              <a:gd name="connsiteX120" fmla="*/ 4790699 w 8346699"/>
              <a:gd name="connsiteY120" fmla="*/ 1765300 h 3246967"/>
              <a:gd name="connsiteX121" fmla="*/ 4841499 w 8346699"/>
              <a:gd name="connsiteY121" fmla="*/ 1841500 h 3246967"/>
              <a:gd name="connsiteX122" fmla="*/ 4879599 w 8346699"/>
              <a:gd name="connsiteY122" fmla="*/ 1930400 h 3246967"/>
              <a:gd name="connsiteX123" fmla="*/ 4892299 w 8346699"/>
              <a:gd name="connsiteY123" fmla="*/ 1981200 h 3246967"/>
              <a:gd name="connsiteX124" fmla="*/ 4917699 w 8346699"/>
              <a:gd name="connsiteY124" fmla="*/ 2019300 h 3246967"/>
              <a:gd name="connsiteX125" fmla="*/ 4930399 w 8346699"/>
              <a:gd name="connsiteY125" fmla="*/ 2057400 h 3246967"/>
              <a:gd name="connsiteX126" fmla="*/ 4955799 w 8346699"/>
              <a:gd name="connsiteY126" fmla="*/ 2108200 h 3246967"/>
              <a:gd name="connsiteX127" fmla="*/ 4981199 w 8346699"/>
              <a:gd name="connsiteY127" fmla="*/ 2146300 h 3246967"/>
              <a:gd name="connsiteX128" fmla="*/ 5070099 w 8346699"/>
              <a:gd name="connsiteY128" fmla="*/ 2171700 h 3246967"/>
              <a:gd name="connsiteX129" fmla="*/ 5120899 w 8346699"/>
              <a:gd name="connsiteY129" fmla="*/ 2197100 h 3246967"/>
              <a:gd name="connsiteX130" fmla="*/ 5158999 w 8346699"/>
              <a:gd name="connsiteY130" fmla="*/ 2413000 h 3246967"/>
              <a:gd name="connsiteX131" fmla="*/ 5209799 w 8346699"/>
              <a:gd name="connsiteY131" fmla="*/ 2489200 h 3246967"/>
              <a:gd name="connsiteX132" fmla="*/ 5336799 w 8346699"/>
              <a:gd name="connsiteY132" fmla="*/ 2514600 h 3246967"/>
              <a:gd name="connsiteX133" fmla="*/ 5628899 w 8346699"/>
              <a:gd name="connsiteY133" fmla="*/ 2527300 h 3246967"/>
              <a:gd name="connsiteX134" fmla="*/ 5705099 w 8346699"/>
              <a:gd name="connsiteY134" fmla="*/ 2552700 h 3246967"/>
              <a:gd name="connsiteX135" fmla="*/ 5717799 w 8346699"/>
              <a:gd name="connsiteY135" fmla="*/ 2590800 h 3246967"/>
              <a:gd name="connsiteX136" fmla="*/ 5781299 w 8346699"/>
              <a:gd name="connsiteY136" fmla="*/ 2616200 h 3246967"/>
              <a:gd name="connsiteX137" fmla="*/ 5908299 w 8346699"/>
              <a:gd name="connsiteY137" fmla="*/ 2641600 h 3246967"/>
              <a:gd name="connsiteX138" fmla="*/ 6543299 w 8346699"/>
              <a:gd name="connsiteY138" fmla="*/ 2628900 h 3246967"/>
              <a:gd name="connsiteX139" fmla="*/ 6682999 w 8346699"/>
              <a:gd name="connsiteY139" fmla="*/ 2603500 h 3246967"/>
              <a:gd name="connsiteX140" fmla="*/ 6771899 w 8346699"/>
              <a:gd name="connsiteY140" fmla="*/ 2590800 h 3246967"/>
              <a:gd name="connsiteX141" fmla="*/ 6835399 w 8346699"/>
              <a:gd name="connsiteY141" fmla="*/ 2603500 h 3246967"/>
              <a:gd name="connsiteX142" fmla="*/ 6809999 w 8346699"/>
              <a:gd name="connsiteY142" fmla="*/ 2641600 h 3246967"/>
              <a:gd name="connsiteX143" fmla="*/ 6771899 w 8346699"/>
              <a:gd name="connsiteY143" fmla="*/ 2654300 h 3246967"/>
              <a:gd name="connsiteX144" fmla="*/ 7051299 w 8346699"/>
              <a:gd name="connsiteY144" fmla="*/ 2641600 h 3246967"/>
              <a:gd name="connsiteX145" fmla="*/ 7076699 w 8346699"/>
              <a:gd name="connsiteY145" fmla="*/ 2603500 h 3246967"/>
              <a:gd name="connsiteX146" fmla="*/ 7114799 w 8346699"/>
              <a:gd name="connsiteY146" fmla="*/ 2578100 h 3246967"/>
              <a:gd name="connsiteX147" fmla="*/ 7127499 w 8346699"/>
              <a:gd name="connsiteY147" fmla="*/ 2540000 h 3246967"/>
              <a:gd name="connsiteX148" fmla="*/ 7216399 w 8346699"/>
              <a:gd name="connsiteY148" fmla="*/ 2425700 h 3246967"/>
              <a:gd name="connsiteX149" fmla="*/ 7254499 w 8346699"/>
              <a:gd name="connsiteY149" fmla="*/ 2349500 h 3246967"/>
              <a:gd name="connsiteX150" fmla="*/ 7343399 w 8346699"/>
              <a:gd name="connsiteY150" fmla="*/ 2286000 h 3246967"/>
              <a:gd name="connsiteX151" fmla="*/ 7394199 w 8346699"/>
              <a:gd name="connsiteY151" fmla="*/ 2247900 h 3246967"/>
              <a:gd name="connsiteX152" fmla="*/ 7470399 w 8346699"/>
              <a:gd name="connsiteY152" fmla="*/ 2184400 h 3246967"/>
              <a:gd name="connsiteX153" fmla="*/ 7508499 w 8346699"/>
              <a:gd name="connsiteY153" fmla="*/ 2171700 h 3246967"/>
              <a:gd name="connsiteX154" fmla="*/ 7610099 w 8346699"/>
              <a:gd name="connsiteY154" fmla="*/ 2133600 h 3246967"/>
              <a:gd name="connsiteX155" fmla="*/ 7635499 w 8346699"/>
              <a:gd name="connsiteY155" fmla="*/ 2095500 h 3246967"/>
              <a:gd name="connsiteX156" fmla="*/ 7686299 w 8346699"/>
              <a:gd name="connsiteY156" fmla="*/ 2082800 h 3246967"/>
              <a:gd name="connsiteX157" fmla="*/ 7724399 w 8346699"/>
              <a:gd name="connsiteY157" fmla="*/ 2057400 h 3246967"/>
              <a:gd name="connsiteX158" fmla="*/ 7762499 w 8346699"/>
              <a:gd name="connsiteY158" fmla="*/ 2044700 h 3246967"/>
              <a:gd name="connsiteX159" fmla="*/ 7800599 w 8346699"/>
              <a:gd name="connsiteY159" fmla="*/ 2019300 h 3246967"/>
              <a:gd name="connsiteX160" fmla="*/ 7838699 w 8346699"/>
              <a:gd name="connsiteY160" fmla="*/ 1981200 h 3246967"/>
              <a:gd name="connsiteX161" fmla="*/ 7940299 w 8346699"/>
              <a:gd name="connsiteY161" fmla="*/ 1943100 h 3246967"/>
              <a:gd name="connsiteX162" fmla="*/ 7978399 w 8346699"/>
              <a:gd name="connsiteY162" fmla="*/ 1905000 h 3246967"/>
              <a:gd name="connsiteX163" fmla="*/ 8079999 w 8346699"/>
              <a:gd name="connsiteY163" fmla="*/ 1854200 h 3246967"/>
              <a:gd name="connsiteX164" fmla="*/ 8105399 w 8346699"/>
              <a:gd name="connsiteY164" fmla="*/ 1816100 h 3246967"/>
              <a:gd name="connsiteX165" fmla="*/ 8156199 w 8346699"/>
              <a:gd name="connsiteY165" fmla="*/ 1803400 h 3246967"/>
              <a:gd name="connsiteX166" fmla="*/ 8346699 w 8346699"/>
              <a:gd name="connsiteY166" fmla="*/ 1765300 h 3246967"/>
              <a:gd name="connsiteX167" fmla="*/ 8283199 w 8346699"/>
              <a:gd name="connsiteY167" fmla="*/ 1752600 h 3246967"/>
              <a:gd name="connsiteX168" fmla="*/ 8245099 w 8346699"/>
              <a:gd name="connsiteY168" fmla="*/ 1739900 h 3246967"/>
              <a:gd name="connsiteX169" fmla="*/ 8156199 w 8346699"/>
              <a:gd name="connsiteY169" fmla="*/ 1727200 h 3246967"/>
              <a:gd name="connsiteX170" fmla="*/ 8079999 w 8346699"/>
              <a:gd name="connsiteY170" fmla="*/ 1714500 h 3246967"/>
              <a:gd name="connsiteX171" fmla="*/ 7889499 w 8346699"/>
              <a:gd name="connsiteY171" fmla="*/ 1727200 h 3246967"/>
              <a:gd name="connsiteX172" fmla="*/ 7851399 w 8346699"/>
              <a:gd name="connsiteY172" fmla="*/ 1752600 h 3246967"/>
              <a:gd name="connsiteX173" fmla="*/ 7813299 w 8346699"/>
              <a:gd name="connsiteY173" fmla="*/ 1765300 h 3246967"/>
              <a:gd name="connsiteX174" fmla="*/ 7737099 w 8346699"/>
              <a:gd name="connsiteY174" fmla="*/ 1803400 h 3246967"/>
              <a:gd name="connsiteX175" fmla="*/ 7622799 w 8346699"/>
              <a:gd name="connsiteY175" fmla="*/ 1905000 h 3246967"/>
              <a:gd name="connsiteX176" fmla="*/ 7521199 w 8346699"/>
              <a:gd name="connsiteY176" fmla="*/ 2057400 h 3246967"/>
              <a:gd name="connsiteX177" fmla="*/ 7495799 w 8346699"/>
              <a:gd name="connsiteY177" fmla="*/ 2095500 h 3246967"/>
              <a:gd name="connsiteX178" fmla="*/ 7406899 w 8346699"/>
              <a:gd name="connsiteY178" fmla="*/ 2171700 h 3246967"/>
              <a:gd name="connsiteX179" fmla="*/ 7368799 w 8346699"/>
              <a:gd name="connsiteY179" fmla="*/ 2197100 h 3246967"/>
              <a:gd name="connsiteX180" fmla="*/ 7292599 w 8346699"/>
              <a:gd name="connsiteY180" fmla="*/ 2247900 h 3246967"/>
              <a:gd name="connsiteX181" fmla="*/ 7216399 w 8346699"/>
              <a:gd name="connsiteY181" fmla="*/ 2324100 h 3246967"/>
              <a:gd name="connsiteX182" fmla="*/ 7178299 w 8346699"/>
              <a:gd name="connsiteY182" fmla="*/ 2362200 h 3246967"/>
              <a:gd name="connsiteX183" fmla="*/ 7140199 w 8346699"/>
              <a:gd name="connsiteY183" fmla="*/ 2413000 h 3246967"/>
              <a:gd name="connsiteX184" fmla="*/ 7051299 w 8346699"/>
              <a:gd name="connsiteY184" fmla="*/ 2527300 h 3246967"/>
              <a:gd name="connsiteX185" fmla="*/ 7000499 w 8346699"/>
              <a:gd name="connsiteY185" fmla="*/ 2540000 h 3246967"/>
              <a:gd name="connsiteX186" fmla="*/ 6619499 w 8346699"/>
              <a:gd name="connsiteY186" fmla="*/ 2552700 h 3246967"/>
              <a:gd name="connsiteX187" fmla="*/ 6568699 w 8346699"/>
              <a:gd name="connsiteY187" fmla="*/ 2540000 h 3246967"/>
              <a:gd name="connsiteX188" fmla="*/ 6301999 w 8346699"/>
              <a:gd name="connsiteY188" fmla="*/ 2514600 h 3246967"/>
              <a:gd name="connsiteX189" fmla="*/ 6225799 w 8346699"/>
              <a:gd name="connsiteY189" fmla="*/ 2501900 h 3246967"/>
              <a:gd name="connsiteX190" fmla="*/ 6149599 w 8346699"/>
              <a:gd name="connsiteY190" fmla="*/ 2476500 h 3246967"/>
              <a:gd name="connsiteX191" fmla="*/ 6022599 w 8346699"/>
              <a:gd name="connsiteY191" fmla="*/ 2438400 h 3246967"/>
              <a:gd name="connsiteX192" fmla="*/ 5984499 w 8346699"/>
              <a:gd name="connsiteY192" fmla="*/ 2413000 h 3246967"/>
              <a:gd name="connsiteX193" fmla="*/ 5933699 w 8346699"/>
              <a:gd name="connsiteY193" fmla="*/ 2400300 h 3246967"/>
              <a:gd name="connsiteX194" fmla="*/ 5832099 w 8346699"/>
              <a:gd name="connsiteY194" fmla="*/ 2349500 h 3246967"/>
              <a:gd name="connsiteX195" fmla="*/ 5806699 w 8346699"/>
              <a:gd name="connsiteY195" fmla="*/ 2311400 h 3246967"/>
              <a:gd name="connsiteX196" fmla="*/ 5768599 w 8346699"/>
              <a:gd name="connsiteY196" fmla="*/ 2273300 h 3246967"/>
              <a:gd name="connsiteX197" fmla="*/ 5755899 w 8346699"/>
              <a:gd name="connsiteY197" fmla="*/ 2235200 h 3246967"/>
              <a:gd name="connsiteX198" fmla="*/ 5692399 w 8346699"/>
              <a:gd name="connsiteY198" fmla="*/ 2171700 h 3246967"/>
              <a:gd name="connsiteX199" fmla="*/ 5641599 w 8346699"/>
              <a:gd name="connsiteY199" fmla="*/ 2095500 h 3246967"/>
              <a:gd name="connsiteX200" fmla="*/ 5616199 w 8346699"/>
              <a:gd name="connsiteY200" fmla="*/ 2057400 h 3246967"/>
              <a:gd name="connsiteX201" fmla="*/ 5387599 w 8346699"/>
              <a:gd name="connsiteY201" fmla="*/ 2044700 h 3246967"/>
              <a:gd name="connsiteX202" fmla="*/ 5324099 w 8346699"/>
              <a:gd name="connsiteY202" fmla="*/ 2019300 h 3246967"/>
              <a:gd name="connsiteX203" fmla="*/ 5235199 w 8346699"/>
              <a:gd name="connsiteY203" fmla="*/ 2006600 h 3246967"/>
              <a:gd name="connsiteX204" fmla="*/ 5158999 w 8346699"/>
              <a:gd name="connsiteY204" fmla="*/ 1943100 h 3246967"/>
              <a:gd name="connsiteX205" fmla="*/ 5120899 w 8346699"/>
              <a:gd name="connsiteY205" fmla="*/ 1917700 h 3246967"/>
              <a:gd name="connsiteX206" fmla="*/ 5095499 w 8346699"/>
              <a:gd name="connsiteY206" fmla="*/ 1866900 h 3246967"/>
              <a:gd name="connsiteX207" fmla="*/ 5082799 w 8346699"/>
              <a:gd name="connsiteY207" fmla="*/ 1816100 h 3246967"/>
              <a:gd name="connsiteX208" fmla="*/ 5057399 w 8346699"/>
              <a:gd name="connsiteY208" fmla="*/ 1752600 h 3246967"/>
              <a:gd name="connsiteX209" fmla="*/ 5044699 w 8346699"/>
              <a:gd name="connsiteY209" fmla="*/ 1511300 h 3246967"/>
              <a:gd name="connsiteX210" fmla="*/ 5031999 w 8346699"/>
              <a:gd name="connsiteY210" fmla="*/ 1422400 h 3246967"/>
              <a:gd name="connsiteX211" fmla="*/ 5019299 w 8346699"/>
              <a:gd name="connsiteY211" fmla="*/ 1270000 h 3246967"/>
              <a:gd name="connsiteX212" fmla="*/ 4993899 w 8346699"/>
              <a:gd name="connsiteY212" fmla="*/ 1104900 h 3246967"/>
              <a:gd name="connsiteX213" fmla="*/ 4930399 w 8346699"/>
              <a:gd name="connsiteY213" fmla="*/ 1028700 h 3246967"/>
              <a:gd name="connsiteX214" fmla="*/ 4841499 w 8346699"/>
              <a:gd name="connsiteY214" fmla="*/ 927100 h 3246967"/>
              <a:gd name="connsiteX215" fmla="*/ 4790699 w 8346699"/>
              <a:gd name="connsiteY215" fmla="*/ 876300 h 3246967"/>
              <a:gd name="connsiteX216" fmla="*/ 4765299 w 8346699"/>
              <a:gd name="connsiteY216" fmla="*/ 838200 h 3246967"/>
              <a:gd name="connsiteX217" fmla="*/ 4638299 w 8346699"/>
              <a:gd name="connsiteY217" fmla="*/ 800100 h 3246967"/>
              <a:gd name="connsiteX218" fmla="*/ 4511299 w 8346699"/>
              <a:gd name="connsiteY218" fmla="*/ 812800 h 3246967"/>
              <a:gd name="connsiteX219" fmla="*/ 4473199 w 8346699"/>
              <a:gd name="connsiteY219" fmla="*/ 825500 h 3246967"/>
              <a:gd name="connsiteX220" fmla="*/ 4409699 w 8346699"/>
              <a:gd name="connsiteY220" fmla="*/ 901700 h 3246967"/>
              <a:gd name="connsiteX221" fmla="*/ 4396999 w 8346699"/>
              <a:gd name="connsiteY221" fmla="*/ 939800 h 3246967"/>
              <a:gd name="connsiteX222" fmla="*/ 4371599 w 8346699"/>
              <a:gd name="connsiteY222" fmla="*/ 977900 h 3246967"/>
              <a:gd name="connsiteX223" fmla="*/ 4320799 w 8346699"/>
              <a:gd name="connsiteY223" fmla="*/ 1092200 h 3246967"/>
              <a:gd name="connsiteX224" fmla="*/ 4308099 w 8346699"/>
              <a:gd name="connsiteY224" fmla="*/ 1155700 h 3246967"/>
              <a:gd name="connsiteX225" fmla="*/ 4282699 w 8346699"/>
              <a:gd name="connsiteY225" fmla="*/ 1308100 h 3246967"/>
              <a:gd name="connsiteX226" fmla="*/ 4269999 w 8346699"/>
              <a:gd name="connsiteY226" fmla="*/ 1346200 h 3246967"/>
              <a:gd name="connsiteX227" fmla="*/ 4244599 w 8346699"/>
              <a:gd name="connsiteY227" fmla="*/ 1384300 h 3246967"/>
              <a:gd name="connsiteX228" fmla="*/ 4231899 w 8346699"/>
              <a:gd name="connsiteY228" fmla="*/ 1447800 h 3246967"/>
              <a:gd name="connsiteX229" fmla="*/ 4219199 w 8346699"/>
              <a:gd name="connsiteY229" fmla="*/ 1524000 h 3246967"/>
              <a:gd name="connsiteX230" fmla="*/ 4193799 w 8346699"/>
              <a:gd name="connsiteY230" fmla="*/ 1600200 h 3246967"/>
              <a:gd name="connsiteX231" fmla="*/ 4181099 w 8346699"/>
              <a:gd name="connsiteY231" fmla="*/ 1651000 h 3246967"/>
              <a:gd name="connsiteX232" fmla="*/ 4155699 w 8346699"/>
              <a:gd name="connsiteY232" fmla="*/ 1816100 h 3246967"/>
              <a:gd name="connsiteX233" fmla="*/ 4142999 w 8346699"/>
              <a:gd name="connsiteY233" fmla="*/ 1854200 h 3246967"/>
              <a:gd name="connsiteX234" fmla="*/ 4130299 w 8346699"/>
              <a:gd name="connsiteY234" fmla="*/ 1905000 h 3246967"/>
              <a:gd name="connsiteX235" fmla="*/ 4104899 w 8346699"/>
              <a:gd name="connsiteY235" fmla="*/ 2070100 h 3246967"/>
              <a:gd name="connsiteX236" fmla="*/ 4092199 w 8346699"/>
              <a:gd name="connsiteY236" fmla="*/ 2108200 h 3246967"/>
              <a:gd name="connsiteX237" fmla="*/ 4015999 w 8346699"/>
              <a:gd name="connsiteY237" fmla="*/ 2184400 h 3246967"/>
              <a:gd name="connsiteX238" fmla="*/ 3939799 w 8346699"/>
              <a:gd name="connsiteY238" fmla="*/ 2235200 h 3246967"/>
              <a:gd name="connsiteX239" fmla="*/ 3901699 w 8346699"/>
              <a:gd name="connsiteY239" fmla="*/ 2197100 h 3246967"/>
              <a:gd name="connsiteX240" fmla="*/ 3838199 w 8346699"/>
              <a:gd name="connsiteY240" fmla="*/ 2108200 h 3246967"/>
              <a:gd name="connsiteX241" fmla="*/ 3800099 w 8346699"/>
              <a:gd name="connsiteY241" fmla="*/ 2006600 h 3246967"/>
              <a:gd name="connsiteX242" fmla="*/ 3787399 w 8346699"/>
              <a:gd name="connsiteY242" fmla="*/ 1955800 h 3246967"/>
              <a:gd name="connsiteX243" fmla="*/ 3749299 w 8346699"/>
              <a:gd name="connsiteY243" fmla="*/ 1917700 h 3246967"/>
              <a:gd name="connsiteX244" fmla="*/ 3685799 w 8346699"/>
              <a:gd name="connsiteY244" fmla="*/ 1841500 h 3246967"/>
              <a:gd name="connsiteX245" fmla="*/ 3673099 w 8346699"/>
              <a:gd name="connsiteY245" fmla="*/ 1803400 h 3246967"/>
              <a:gd name="connsiteX246" fmla="*/ 3634999 w 8346699"/>
              <a:gd name="connsiteY246" fmla="*/ 1790700 h 3246967"/>
              <a:gd name="connsiteX247" fmla="*/ 3596899 w 8346699"/>
              <a:gd name="connsiteY247" fmla="*/ 1752600 h 3246967"/>
              <a:gd name="connsiteX248" fmla="*/ 3546099 w 8346699"/>
              <a:gd name="connsiteY248" fmla="*/ 1676400 h 3246967"/>
              <a:gd name="connsiteX249" fmla="*/ 3533399 w 8346699"/>
              <a:gd name="connsiteY249" fmla="*/ 1638300 h 3246967"/>
              <a:gd name="connsiteX250" fmla="*/ 3495299 w 8346699"/>
              <a:gd name="connsiteY250" fmla="*/ 1587500 h 3246967"/>
              <a:gd name="connsiteX251" fmla="*/ 3457199 w 8346699"/>
              <a:gd name="connsiteY251" fmla="*/ 1485900 h 3246967"/>
              <a:gd name="connsiteX252" fmla="*/ 3419099 w 8346699"/>
              <a:gd name="connsiteY252" fmla="*/ 1422400 h 3246967"/>
              <a:gd name="connsiteX253" fmla="*/ 3380999 w 8346699"/>
              <a:gd name="connsiteY253" fmla="*/ 1320800 h 3246967"/>
              <a:gd name="connsiteX254" fmla="*/ 3317499 w 8346699"/>
              <a:gd name="connsiteY254" fmla="*/ 1193800 h 3246967"/>
              <a:gd name="connsiteX255" fmla="*/ 3203199 w 8346699"/>
              <a:gd name="connsiteY255" fmla="*/ 1143000 h 3246967"/>
              <a:gd name="connsiteX256" fmla="*/ 3165099 w 8346699"/>
              <a:gd name="connsiteY256" fmla="*/ 1130300 h 3246967"/>
              <a:gd name="connsiteX257" fmla="*/ 3012699 w 8346699"/>
              <a:gd name="connsiteY257" fmla="*/ 1168400 h 3246967"/>
              <a:gd name="connsiteX258" fmla="*/ 2974599 w 8346699"/>
              <a:gd name="connsiteY258" fmla="*/ 1193800 h 3246967"/>
              <a:gd name="connsiteX259" fmla="*/ 2923799 w 8346699"/>
              <a:gd name="connsiteY259" fmla="*/ 1219200 h 3246967"/>
              <a:gd name="connsiteX260" fmla="*/ 2885699 w 8346699"/>
              <a:gd name="connsiteY260" fmla="*/ 1244600 h 3246967"/>
              <a:gd name="connsiteX261" fmla="*/ 2834899 w 8346699"/>
              <a:gd name="connsiteY261" fmla="*/ 1257300 h 3246967"/>
              <a:gd name="connsiteX262" fmla="*/ 2796799 w 8346699"/>
              <a:gd name="connsiteY262" fmla="*/ 1308100 h 3246967"/>
              <a:gd name="connsiteX263" fmla="*/ 2758699 w 8346699"/>
              <a:gd name="connsiteY263" fmla="*/ 1320800 h 3246967"/>
              <a:gd name="connsiteX264" fmla="*/ 2733299 w 8346699"/>
              <a:gd name="connsiteY264" fmla="*/ 1358900 h 3246967"/>
              <a:gd name="connsiteX265" fmla="*/ 2657099 w 8346699"/>
              <a:gd name="connsiteY265" fmla="*/ 1435100 h 3246967"/>
              <a:gd name="connsiteX266" fmla="*/ 2631699 w 8346699"/>
              <a:gd name="connsiteY266" fmla="*/ 1498600 h 3246967"/>
              <a:gd name="connsiteX267" fmla="*/ 2618999 w 8346699"/>
              <a:gd name="connsiteY267" fmla="*/ 1562100 h 3246967"/>
              <a:gd name="connsiteX268" fmla="*/ 2580899 w 8346699"/>
              <a:gd name="connsiteY268" fmla="*/ 1612900 h 3246967"/>
              <a:gd name="connsiteX269" fmla="*/ 2542799 w 8346699"/>
              <a:gd name="connsiteY269" fmla="*/ 1689100 h 3246967"/>
              <a:gd name="connsiteX270" fmla="*/ 2517399 w 8346699"/>
              <a:gd name="connsiteY270" fmla="*/ 1828800 h 3246967"/>
              <a:gd name="connsiteX271" fmla="*/ 2504699 w 8346699"/>
              <a:gd name="connsiteY271" fmla="*/ 1866900 h 3246967"/>
              <a:gd name="connsiteX272" fmla="*/ 2491999 w 8346699"/>
              <a:gd name="connsiteY272" fmla="*/ 1943100 h 3246967"/>
              <a:gd name="connsiteX273" fmla="*/ 2466599 w 8346699"/>
              <a:gd name="connsiteY273" fmla="*/ 1981200 h 3246967"/>
              <a:gd name="connsiteX274" fmla="*/ 2441199 w 8346699"/>
              <a:gd name="connsiteY274" fmla="*/ 2057400 h 3246967"/>
              <a:gd name="connsiteX275" fmla="*/ 2390399 w 8346699"/>
              <a:gd name="connsiteY275" fmla="*/ 2146300 h 3246967"/>
              <a:gd name="connsiteX276" fmla="*/ 2352299 w 8346699"/>
              <a:gd name="connsiteY276" fmla="*/ 2222500 h 3246967"/>
              <a:gd name="connsiteX277" fmla="*/ 2326899 w 8346699"/>
              <a:gd name="connsiteY277" fmla="*/ 2273300 h 3246967"/>
              <a:gd name="connsiteX278" fmla="*/ 2250699 w 8346699"/>
              <a:gd name="connsiteY278" fmla="*/ 2336800 h 3246967"/>
              <a:gd name="connsiteX279" fmla="*/ 2237999 w 8346699"/>
              <a:gd name="connsiteY279" fmla="*/ 2374900 h 3246967"/>
              <a:gd name="connsiteX280" fmla="*/ 2149099 w 8346699"/>
              <a:gd name="connsiteY280" fmla="*/ 2438400 h 3246967"/>
              <a:gd name="connsiteX281" fmla="*/ 2072899 w 8346699"/>
              <a:gd name="connsiteY281" fmla="*/ 2501900 h 3246967"/>
              <a:gd name="connsiteX282" fmla="*/ 1996699 w 8346699"/>
              <a:gd name="connsiteY282" fmla="*/ 2527300 h 3246967"/>
              <a:gd name="connsiteX283" fmla="*/ 1945899 w 8346699"/>
              <a:gd name="connsiteY283" fmla="*/ 2552700 h 3246967"/>
              <a:gd name="connsiteX284" fmla="*/ 1844299 w 8346699"/>
              <a:gd name="connsiteY284" fmla="*/ 2565400 h 3246967"/>
              <a:gd name="connsiteX285" fmla="*/ 1628399 w 8346699"/>
              <a:gd name="connsiteY285" fmla="*/ 2552700 h 3246967"/>
              <a:gd name="connsiteX286" fmla="*/ 1552199 w 8346699"/>
              <a:gd name="connsiteY286" fmla="*/ 2489200 h 3246967"/>
              <a:gd name="connsiteX287" fmla="*/ 1488699 w 8346699"/>
              <a:gd name="connsiteY287" fmla="*/ 2374900 h 3246967"/>
              <a:gd name="connsiteX288" fmla="*/ 1475999 w 8346699"/>
              <a:gd name="connsiteY288" fmla="*/ 2311400 h 3246967"/>
              <a:gd name="connsiteX289" fmla="*/ 1450599 w 8346699"/>
              <a:gd name="connsiteY289" fmla="*/ 2273300 h 3246967"/>
              <a:gd name="connsiteX290" fmla="*/ 1412499 w 8346699"/>
              <a:gd name="connsiteY290" fmla="*/ 2197100 h 3246967"/>
              <a:gd name="connsiteX291" fmla="*/ 1399799 w 8346699"/>
              <a:gd name="connsiteY291" fmla="*/ 2019300 h 3246967"/>
              <a:gd name="connsiteX292" fmla="*/ 1374399 w 8346699"/>
              <a:gd name="connsiteY292" fmla="*/ 1943100 h 3246967"/>
              <a:gd name="connsiteX293" fmla="*/ 1361699 w 8346699"/>
              <a:gd name="connsiteY293" fmla="*/ 1752600 h 3246967"/>
              <a:gd name="connsiteX294" fmla="*/ 1336299 w 8346699"/>
              <a:gd name="connsiteY294" fmla="*/ 1651000 h 3246967"/>
              <a:gd name="connsiteX295" fmla="*/ 1298199 w 8346699"/>
              <a:gd name="connsiteY295" fmla="*/ 1498600 h 3246967"/>
              <a:gd name="connsiteX296" fmla="*/ 1272799 w 8346699"/>
              <a:gd name="connsiteY296" fmla="*/ 1435100 h 3246967"/>
              <a:gd name="connsiteX297" fmla="*/ 1260099 w 8346699"/>
              <a:gd name="connsiteY297" fmla="*/ 1397000 h 3246967"/>
              <a:gd name="connsiteX298" fmla="*/ 1196599 w 8346699"/>
              <a:gd name="connsiteY298" fmla="*/ 1320800 h 3246967"/>
              <a:gd name="connsiteX299" fmla="*/ 1171199 w 8346699"/>
              <a:gd name="connsiteY299" fmla="*/ 1282700 h 3246967"/>
              <a:gd name="connsiteX300" fmla="*/ 1094999 w 8346699"/>
              <a:gd name="connsiteY300" fmla="*/ 1206500 h 3246967"/>
              <a:gd name="connsiteX301" fmla="*/ 1056899 w 8346699"/>
              <a:gd name="connsiteY301" fmla="*/ 1104900 h 3246967"/>
              <a:gd name="connsiteX302" fmla="*/ 1044199 w 8346699"/>
              <a:gd name="connsiteY302" fmla="*/ 1066800 h 3246967"/>
              <a:gd name="connsiteX303" fmla="*/ 1006099 w 8346699"/>
              <a:gd name="connsiteY303" fmla="*/ 1016000 h 3246967"/>
              <a:gd name="connsiteX304" fmla="*/ 980699 w 8346699"/>
              <a:gd name="connsiteY304" fmla="*/ 952500 h 3246967"/>
              <a:gd name="connsiteX305" fmla="*/ 942599 w 8346699"/>
              <a:gd name="connsiteY305" fmla="*/ 863600 h 3246967"/>
              <a:gd name="connsiteX306" fmla="*/ 904499 w 8346699"/>
              <a:gd name="connsiteY306" fmla="*/ 647700 h 3246967"/>
              <a:gd name="connsiteX307" fmla="*/ 891799 w 8346699"/>
              <a:gd name="connsiteY307" fmla="*/ 609600 h 3246967"/>
              <a:gd name="connsiteX308" fmla="*/ 828299 w 8346699"/>
              <a:gd name="connsiteY308" fmla="*/ 533400 h 3246967"/>
              <a:gd name="connsiteX309" fmla="*/ 815599 w 8346699"/>
              <a:gd name="connsiteY309" fmla="*/ 495300 h 3246967"/>
              <a:gd name="connsiteX310" fmla="*/ 726699 w 8346699"/>
              <a:gd name="connsiteY310" fmla="*/ 419100 h 3246967"/>
              <a:gd name="connsiteX311" fmla="*/ 650499 w 8346699"/>
              <a:gd name="connsiteY311" fmla="*/ 368300 h 3246967"/>
              <a:gd name="connsiteX312" fmla="*/ 574299 w 8346699"/>
              <a:gd name="connsiteY312" fmla="*/ 342900 h 3246967"/>
              <a:gd name="connsiteX313" fmla="*/ 536199 w 8346699"/>
              <a:gd name="connsiteY313" fmla="*/ 330200 h 3246967"/>
              <a:gd name="connsiteX314" fmla="*/ 447299 w 8346699"/>
              <a:gd name="connsiteY314" fmla="*/ 266700 h 3246967"/>
              <a:gd name="connsiteX315" fmla="*/ 396499 w 8346699"/>
              <a:gd name="connsiteY315" fmla="*/ 241300 h 3246967"/>
              <a:gd name="connsiteX316" fmla="*/ 358399 w 8346699"/>
              <a:gd name="connsiteY316" fmla="*/ 215900 h 3246967"/>
              <a:gd name="connsiteX317" fmla="*/ 307599 w 8346699"/>
              <a:gd name="connsiteY317" fmla="*/ 190500 h 3246967"/>
              <a:gd name="connsiteX318" fmla="*/ 218699 w 8346699"/>
              <a:gd name="connsiteY318" fmla="*/ 127000 h 3246967"/>
              <a:gd name="connsiteX319" fmla="*/ 180599 w 8346699"/>
              <a:gd name="connsiteY319" fmla="*/ 114300 h 3246967"/>
              <a:gd name="connsiteX320" fmla="*/ 129799 w 8346699"/>
              <a:gd name="connsiteY320" fmla="*/ 38100 h 3246967"/>
              <a:gd name="connsiteX321" fmla="*/ 2799 w 8346699"/>
              <a:gd name="connsiteY32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729566 w 8346699"/>
              <a:gd name="connsiteY62" fmla="*/ 2916767 h 3246967"/>
              <a:gd name="connsiteX63" fmla="*/ 5946399 w 8346699"/>
              <a:gd name="connsiteY63" fmla="*/ 2870200 h 3246967"/>
              <a:gd name="connsiteX64" fmla="*/ 5857499 w 8346699"/>
              <a:gd name="connsiteY64" fmla="*/ 2857500 h 3246967"/>
              <a:gd name="connsiteX65" fmla="*/ 5666999 w 8346699"/>
              <a:gd name="connsiteY65" fmla="*/ 2844800 h 3246967"/>
              <a:gd name="connsiteX66" fmla="*/ 5209799 w 8346699"/>
              <a:gd name="connsiteY66" fmla="*/ 2832100 h 3246967"/>
              <a:gd name="connsiteX67" fmla="*/ 5146299 w 8346699"/>
              <a:gd name="connsiteY67" fmla="*/ 2819400 h 3246967"/>
              <a:gd name="connsiteX68" fmla="*/ 5108199 w 8346699"/>
              <a:gd name="connsiteY68" fmla="*/ 2806700 h 3246967"/>
              <a:gd name="connsiteX69" fmla="*/ 4587499 w 8346699"/>
              <a:gd name="connsiteY69" fmla="*/ 2819400 h 3246967"/>
              <a:gd name="connsiteX70" fmla="*/ 4485899 w 8346699"/>
              <a:gd name="connsiteY70" fmla="*/ 2832100 h 3246967"/>
              <a:gd name="connsiteX71" fmla="*/ 4244599 w 8346699"/>
              <a:gd name="connsiteY71" fmla="*/ 2870200 h 3246967"/>
              <a:gd name="connsiteX72" fmla="*/ 4028699 w 8346699"/>
              <a:gd name="connsiteY72" fmla="*/ 2882900 h 3246967"/>
              <a:gd name="connsiteX73" fmla="*/ 3520699 w 8346699"/>
              <a:gd name="connsiteY73" fmla="*/ 2870200 h 3246967"/>
              <a:gd name="connsiteX74" fmla="*/ 3482599 w 8346699"/>
              <a:gd name="connsiteY74" fmla="*/ 2857500 h 3246967"/>
              <a:gd name="connsiteX75" fmla="*/ 3355599 w 8346699"/>
              <a:gd name="connsiteY75" fmla="*/ 2870200 h 3246967"/>
              <a:gd name="connsiteX76" fmla="*/ 3330199 w 8346699"/>
              <a:gd name="connsiteY76" fmla="*/ 2908300 h 3246967"/>
              <a:gd name="connsiteX77" fmla="*/ 3304799 w 8346699"/>
              <a:gd name="connsiteY77" fmla="*/ 2997200 h 3246967"/>
              <a:gd name="connsiteX78" fmla="*/ 3190499 w 8346699"/>
              <a:gd name="connsiteY78" fmla="*/ 3060700 h 3246967"/>
              <a:gd name="connsiteX79" fmla="*/ 3114299 w 8346699"/>
              <a:gd name="connsiteY79" fmla="*/ 3098800 h 3246967"/>
              <a:gd name="connsiteX80" fmla="*/ 3012699 w 8346699"/>
              <a:gd name="connsiteY80" fmla="*/ 3086100 h 3246967"/>
              <a:gd name="connsiteX81" fmla="*/ 3025399 w 8346699"/>
              <a:gd name="connsiteY81" fmla="*/ 3035300 h 3246967"/>
              <a:gd name="connsiteX82" fmla="*/ 3076199 w 8346699"/>
              <a:gd name="connsiteY82" fmla="*/ 3022600 h 3246967"/>
              <a:gd name="connsiteX83" fmla="*/ 3114299 w 8346699"/>
              <a:gd name="connsiteY83" fmla="*/ 2997200 h 3246967"/>
              <a:gd name="connsiteX84" fmla="*/ 3190499 w 8346699"/>
              <a:gd name="connsiteY84" fmla="*/ 2971800 h 3246967"/>
              <a:gd name="connsiteX85" fmla="*/ 3266699 w 8346699"/>
              <a:gd name="connsiteY85" fmla="*/ 2933700 h 3246967"/>
              <a:gd name="connsiteX86" fmla="*/ 3304799 w 8346699"/>
              <a:gd name="connsiteY86" fmla="*/ 2908300 h 3246967"/>
              <a:gd name="connsiteX87" fmla="*/ 3330199 w 8346699"/>
              <a:gd name="connsiteY87" fmla="*/ 2870200 h 3246967"/>
              <a:gd name="connsiteX88" fmla="*/ 3368299 w 8346699"/>
              <a:gd name="connsiteY88" fmla="*/ 2857500 h 3246967"/>
              <a:gd name="connsiteX89" fmla="*/ 3406399 w 8346699"/>
              <a:gd name="connsiteY89" fmla="*/ 2832100 h 3246967"/>
              <a:gd name="connsiteX90" fmla="*/ 3660399 w 8346699"/>
              <a:gd name="connsiteY90" fmla="*/ 2806700 h 3246967"/>
              <a:gd name="connsiteX91" fmla="*/ 3761999 w 8346699"/>
              <a:gd name="connsiteY91" fmla="*/ 2781300 h 3246967"/>
              <a:gd name="connsiteX92" fmla="*/ 3838199 w 8346699"/>
              <a:gd name="connsiteY92" fmla="*/ 2755900 h 3246967"/>
              <a:gd name="connsiteX93" fmla="*/ 3876299 w 8346699"/>
              <a:gd name="connsiteY93" fmla="*/ 2730500 h 3246967"/>
              <a:gd name="connsiteX94" fmla="*/ 3927099 w 8346699"/>
              <a:gd name="connsiteY94" fmla="*/ 2717800 h 3246967"/>
              <a:gd name="connsiteX95" fmla="*/ 3965199 w 8346699"/>
              <a:gd name="connsiteY95" fmla="*/ 2705100 h 3246967"/>
              <a:gd name="connsiteX96" fmla="*/ 3990599 w 8346699"/>
              <a:gd name="connsiteY96" fmla="*/ 2667000 h 3246967"/>
              <a:gd name="connsiteX97" fmla="*/ 3927099 w 8346699"/>
              <a:gd name="connsiteY97" fmla="*/ 2654300 h 3246967"/>
              <a:gd name="connsiteX98" fmla="*/ 3876299 w 8346699"/>
              <a:gd name="connsiteY98" fmla="*/ 2641600 h 3246967"/>
              <a:gd name="connsiteX99" fmla="*/ 3800099 w 8346699"/>
              <a:gd name="connsiteY99" fmla="*/ 2616200 h 3246967"/>
              <a:gd name="connsiteX100" fmla="*/ 3787399 w 8346699"/>
              <a:gd name="connsiteY100" fmla="*/ 2578100 h 3246967"/>
              <a:gd name="connsiteX101" fmla="*/ 3698499 w 8346699"/>
              <a:gd name="connsiteY101" fmla="*/ 2463800 h 3246967"/>
              <a:gd name="connsiteX102" fmla="*/ 3660399 w 8346699"/>
              <a:gd name="connsiteY102" fmla="*/ 2438400 h 3246967"/>
              <a:gd name="connsiteX103" fmla="*/ 3927099 w 8346699"/>
              <a:gd name="connsiteY103" fmla="*/ 2400300 h 3246967"/>
              <a:gd name="connsiteX104" fmla="*/ 4003299 w 8346699"/>
              <a:gd name="connsiteY104" fmla="*/ 2336800 h 3246967"/>
              <a:gd name="connsiteX105" fmla="*/ 4054099 w 8346699"/>
              <a:gd name="connsiteY105" fmla="*/ 2260600 h 3246967"/>
              <a:gd name="connsiteX106" fmla="*/ 4117599 w 8346699"/>
              <a:gd name="connsiteY106" fmla="*/ 2184400 h 3246967"/>
              <a:gd name="connsiteX107" fmla="*/ 4168399 w 8346699"/>
              <a:gd name="connsiteY107" fmla="*/ 2133600 h 3246967"/>
              <a:gd name="connsiteX108" fmla="*/ 4219199 w 8346699"/>
              <a:gd name="connsiteY108" fmla="*/ 2082800 h 3246967"/>
              <a:gd name="connsiteX109" fmla="*/ 4244599 w 8346699"/>
              <a:gd name="connsiteY109" fmla="*/ 2044700 h 3246967"/>
              <a:gd name="connsiteX110" fmla="*/ 4282699 w 8346699"/>
              <a:gd name="connsiteY110" fmla="*/ 2006600 h 3246967"/>
              <a:gd name="connsiteX111" fmla="*/ 4295399 w 8346699"/>
              <a:gd name="connsiteY111" fmla="*/ 1968500 h 3246967"/>
              <a:gd name="connsiteX112" fmla="*/ 4358899 w 8346699"/>
              <a:gd name="connsiteY112" fmla="*/ 1892300 h 3246967"/>
              <a:gd name="connsiteX113" fmla="*/ 4384299 w 8346699"/>
              <a:gd name="connsiteY113" fmla="*/ 1854200 h 3246967"/>
              <a:gd name="connsiteX114" fmla="*/ 4473199 w 8346699"/>
              <a:gd name="connsiteY114" fmla="*/ 1765300 h 3246967"/>
              <a:gd name="connsiteX115" fmla="*/ 4574799 w 8346699"/>
              <a:gd name="connsiteY115" fmla="*/ 1651000 h 3246967"/>
              <a:gd name="connsiteX116" fmla="*/ 4612899 w 8346699"/>
              <a:gd name="connsiteY116" fmla="*/ 1638300 h 3246967"/>
              <a:gd name="connsiteX117" fmla="*/ 4689099 w 8346699"/>
              <a:gd name="connsiteY117" fmla="*/ 1600200 h 3246967"/>
              <a:gd name="connsiteX118" fmla="*/ 4739899 w 8346699"/>
              <a:gd name="connsiteY118" fmla="*/ 1612900 h 3246967"/>
              <a:gd name="connsiteX119" fmla="*/ 4765299 w 8346699"/>
              <a:gd name="connsiteY119" fmla="*/ 1689100 h 3246967"/>
              <a:gd name="connsiteX120" fmla="*/ 4777999 w 8346699"/>
              <a:gd name="connsiteY120" fmla="*/ 1727200 h 3246967"/>
              <a:gd name="connsiteX121" fmla="*/ 4790699 w 8346699"/>
              <a:gd name="connsiteY121" fmla="*/ 1765300 h 3246967"/>
              <a:gd name="connsiteX122" fmla="*/ 4841499 w 8346699"/>
              <a:gd name="connsiteY122" fmla="*/ 1841500 h 3246967"/>
              <a:gd name="connsiteX123" fmla="*/ 4879599 w 8346699"/>
              <a:gd name="connsiteY123" fmla="*/ 1930400 h 3246967"/>
              <a:gd name="connsiteX124" fmla="*/ 4892299 w 8346699"/>
              <a:gd name="connsiteY124" fmla="*/ 1981200 h 3246967"/>
              <a:gd name="connsiteX125" fmla="*/ 4917699 w 8346699"/>
              <a:gd name="connsiteY125" fmla="*/ 2019300 h 3246967"/>
              <a:gd name="connsiteX126" fmla="*/ 4930399 w 8346699"/>
              <a:gd name="connsiteY126" fmla="*/ 2057400 h 3246967"/>
              <a:gd name="connsiteX127" fmla="*/ 4955799 w 8346699"/>
              <a:gd name="connsiteY127" fmla="*/ 2108200 h 3246967"/>
              <a:gd name="connsiteX128" fmla="*/ 4981199 w 8346699"/>
              <a:gd name="connsiteY128" fmla="*/ 2146300 h 3246967"/>
              <a:gd name="connsiteX129" fmla="*/ 5070099 w 8346699"/>
              <a:gd name="connsiteY129" fmla="*/ 2171700 h 3246967"/>
              <a:gd name="connsiteX130" fmla="*/ 5120899 w 8346699"/>
              <a:gd name="connsiteY130" fmla="*/ 2197100 h 3246967"/>
              <a:gd name="connsiteX131" fmla="*/ 5158999 w 8346699"/>
              <a:gd name="connsiteY131" fmla="*/ 2413000 h 3246967"/>
              <a:gd name="connsiteX132" fmla="*/ 5209799 w 8346699"/>
              <a:gd name="connsiteY132" fmla="*/ 2489200 h 3246967"/>
              <a:gd name="connsiteX133" fmla="*/ 5336799 w 8346699"/>
              <a:gd name="connsiteY133" fmla="*/ 2514600 h 3246967"/>
              <a:gd name="connsiteX134" fmla="*/ 5628899 w 8346699"/>
              <a:gd name="connsiteY134" fmla="*/ 2527300 h 3246967"/>
              <a:gd name="connsiteX135" fmla="*/ 5705099 w 8346699"/>
              <a:gd name="connsiteY135" fmla="*/ 2552700 h 3246967"/>
              <a:gd name="connsiteX136" fmla="*/ 5717799 w 8346699"/>
              <a:gd name="connsiteY136" fmla="*/ 2590800 h 3246967"/>
              <a:gd name="connsiteX137" fmla="*/ 5781299 w 8346699"/>
              <a:gd name="connsiteY137" fmla="*/ 2616200 h 3246967"/>
              <a:gd name="connsiteX138" fmla="*/ 5908299 w 8346699"/>
              <a:gd name="connsiteY138" fmla="*/ 2641600 h 3246967"/>
              <a:gd name="connsiteX139" fmla="*/ 6543299 w 8346699"/>
              <a:gd name="connsiteY139" fmla="*/ 2628900 h 3246967"/>
              <a:gd name="connsiteX140" fmla="*/ 6682999 w 8346699"/>
              <a:gd name="connsiteY140" fmla="*/ 2603500 h 3246967"/>
              <a:gd name="connsiteX141" fmla="*/ 6771899 w 8346699"/>
              <a:gd name="connsiteY141" fmla="*/ 2590800 h 3246967"/>
              <a:gd name="connsiteX142" fmla="*/ 6835399 w 8346699"/>
              <a:gd name="connsiteY142" fmla="*/ 2603500 h 3246967"/>
              <a:gd name="connsiteX143" fmla="*/ 6809999 w 8346699"/>
              <a:gd name="connsiteY143" fmla="*/ 2641600 h 3246967"/>
              <a:gd name="connsiteX144" fmla="*/ 6771899 w 8346699"/>
              <a:gd name="connsiteY144" fmla="*/ 2654300 h 3246967"/>
              <a:gd name="connsiteX145" fmla="*/ 7051299 w 8346699"/>
              <a:gd name="connsiteY145" fmla="*/ 2641600 h 3246967"/>
              <a:gd name="connsiteX146" fmla="*/ 7076699 w 8346699"/>
              <a:gd name="connsiteY146" fmla="*/ 2603500 h 3246967"/>
              <a:gd name="connsiteX147" fmla="*/ 7114799 w 8346699"/>
              <a:gd name="connsiteY147" fmla="*/ 2578100 h 3246967"/>
              <a:gd name="connsiteX148" fmla="*/ 7127499 w 8346699"/>
              <a:gd name="connsiteY148" fmla="*/ 2540000 h 3246967"/>
              <a:gd name="connsiteX149" fmla="*/ 7216399 w 8346699"/>
              <a:gd name="connsiteY149" fmla="*/ 2425700 h 3246967"/>
              <a:gd name="connsiteX150" fmla="*/ 7254499 w 8346699"/>
              <a:gd name="connsiteY150" fmla="*/ 2349500 h 3246967"/>
              <a:gd name="connsiteX151" fmla="*/ 7343399 w 8346699"/>
              <a:gd name="connsiteY151" fmla="*/ 2286000 h 3246967"/>
              <a:gd name="connsiteX152" fmla="*/ 7394199 w 8346699"/>
              <a:gd name="connsiteY152" fmla="*/ 2247900 h 3246967"/>
              <a:gd name="connsiteX153" fmla="*/ 7470399 w 8346699"/>
              <a:gd name="connsiteY153" fmla="*/ 2184400 h 3246967"/>
              <a:gd name="connsiteX154" fmla="*/ 7508499 w 8346699"/>
              <a:gd name="connsiteY154" fmla="*/ 2171700 h 3246967"/>
              <a:gd name="connsiteX155" fmla="*/ 7610099 w 8346699"/>
              <a:gd name="connsiteY155" fmla="*/ 2133600 h 3246967"/>
              <a:gd name="connsiteX156" fmla="*/ 7635499 w 8346699"/>
              <a:gd name="connsiteY156" fmla="*/ 2095500 h 3246967"/>
              <a:gd name="connsiteX157" fmla="*/ 7686299 w 8346699"/>
              <a:gd name="connsiteY157" fmla="*/ 2082800 h 3246967"/>
              <a:gd name="connsiteX158" fmla="*/ 7724399 w 8346699"/>
              <a:gd name="connsiteY158" fmla="*/ 2057400 h 3246967"/>
              <a:gd name="connsiteX159" fmla="*/ 7762499 w 8346699"/>
              <a:gd name="connsiteY159" fmla="*/ 2044700 h 3246967"/>
              <a:gd name="connsiteX160" fmla="*/ 7800599 w 8346699"/>
              <a:gd name="connsiteY160" fmla="*/ 2019300 h 3246967"/>
              <a:gd name="connsiteX161" fmla="*/ 7838699 w 8346699"/>
              <a:gd name="connsiteY161" fmla="*/ 1981200 h 3246967"/>
              <a:gd name="connsiteX162" fmla="*/ 7940299 w 8346699"/>
              <a:gd name="connsiteY162" fmla="*/ 1943100 h 3246967"/>
              <a:gd name="connsiteX163" fmla="*/ 7978399 w 8346699"/>
              <a:gd name="connsiteY163" fmla="*/ 1905000 h 3246967"/>
              <a:gd name="connsiteX164" fmla="*/ 8079999 w 8346699"/>
              <a:gd name="connsiteY164" fmla="*/ 1854200 h 3246967"/>
              <a:gd name="connsiteX165" fmla="*/ 8105399 w 8346699"/>
              <a:gd name="connsiteY165" fmla="*/ 1816100 h 3246967"/>
              <a:gd name="connsiteX166" fmla="*/ 8156199 w 8346699"/>
              <a:gd name="connsiteY166" fmla="*/ 1803400 h 3246967"/>
              <a:gd name="connsiteX167" fmla="*/ 8346699 w 8346699"/>
              <a:gd name="connsiteY167" fmla="*/ 1765300 h 3246967"/>
              <a:gd name="connsiteX168" fmla="*/ 8283199 w 8346699"/>
              <a:gd name="connsiteY168" fmla="*/ 1752600 h 3246967"/>
              <a:gd name="connsiteX169" fmla="*/ 8245099 w 8346699"/>
              <a:gd name="connsiteY169" fmla="*/ 1739900 h 3246967"/>
              <a:gd name="connsiteX170" fmla="*/ 8156199 w 8346699"/>
              <a:gd name="connsiteY170" fmla="*/ 1727200 h 3246967"/>
              <a:gd name="connsiteX171" fmla="*/ 8079999 w 8346699"/>
              <a:gd name="connsiteY171" fmla="*/ 1714500 h 3246967"/>
              <a:gd name="connsiteX172" fmla="*/ 7889499 w 8346699"/>
              <a:gd name="connsiteY172" fmla="*/ 1727200 h 3246967"/>
              <a:gd name="connsiteX173" fmla="*/ 7851399 w 8346699"/>
              <a:gd name="connsiteY173" fmla="*/ 1752600 h 3246967"/>
              <a:gd name="connsiteX174" fmla="*/ 7813299 w 8346699"/>
              <a:gd name="connsiteY174" fmla="*/ 1765300 h 3246967"/>
              <a:gd name="connsiteX175" fmla="*/ 7737099 w 8346699"/>
              <a:gd name="connsiteY175" fmla="*/ 1803400 h 3246967"/>
              <a:gd name="connsiteX176" fmla="*/ 7622799 w 8346699"/>
              <a:gd name="connsiteY176" fmla="*/ 1905000 h 3246967"/>
              <a:gd name="connsiteX177" fmla="*/ 7521199 w 8346699"/>
              <a:gd name="connsiteY177" fmla="*/ 2057400 h 3246967"/>
              <a:gd name="connsiteX178" fmla="*/ 7495799 w 8346699"/>
              <a:gd name="connsiteY178" fmla="*/ 2095500 h 3246967"/>
              <a:gd name="connsiteX179" fmla="*/ 7406899 w 8346699"/>
              <a:gd name="connsiteY179" fmla="*/ 2171700 h 3246967"/>
              <a:gd name="connsiteX180" fmla="*/ 7368799 w 8346699"/>
              <a:gd name="connsiteY180" fmla="*/ 2197100 h 3246967"/>
              <a:gd name="connsiteX181" fmla="*/ 7292599 w 8346699"/>
              <a:gd name="connsiteY181" fmla="*/ 2247900 h 3246967"/>
              <a:gd name="connsiteX182" fmla="*/ 7216399 w 8346699"/>
              <a:gd name="connsiteY182" fmla="*/ 2324100 h 3246967"/>
              <a:gd name="connsiteX183" fmla="*/ 7178299 w 8346699"/>
              <a:gd name="connsiteY183" fmla="*/ 2362200 h 3246967"/>
              <a:gd name="connsiteX184" fmla="*/ 7140199 w 8346699"/>
              <a:gd name="connsiteY184" fmla="*/ 2413000 h 3246967"/>
              <a:gd name="connsiteX185" fmla="*/ 7051299 w 8346699"/>
              <a:gd name="connsiteY185" fmla="*/ 2527300 h 3246967"/>
              <a:gd name="connsiteX186" fmla="*/ 7000499 w 8346699"/>
              <a:gd name="connsiteY186" fmla="*/ 2540000 h 3246967"/>
              <a:gd name="connsiteX187" fmla="*/ 6619499 w 8346699"/>
              <a:gd name="connsiteY187" fmla="*/ 2552700 h 3246967"/>
              <a:gd name="connsiteX188" fmla="*/ 6568699 w 8346699"/>
              <a:gd name="connsiteY188" fmla="*/ 2540000 h 3246967"/>
              <a:gd name="connsiteX189" fmla="*/ 6301999 w 8346699"/>
              <a:gd name="connsiteY189" fmla="*/ 2514600 h 3246967"/>
              <a:gd name="connsiteX190" fmla="*/ 6225799 w 8346699"/>
              <a:gd name="connsiteY190" fmla="*/ 2501900 h 3246967"/>
              <a:gd name="connsiteX191" fmla="*/ 6149599 w 8346699"/>
              <a:gd name="connsiteY191" fmla="*/ 2476500 h 3246967"/>
              <a:gd name="connsiteX192" fmla="*/ 6022599 w 8346699"/>
              <a:gd name="connsiteY192" fmla="*/ 2438400 h 3246967"/>
              <a:gd name="connsiteX193" fmla="*/ 5984499 w 8346699"/>
              <a:gd name="connsiteY193" fmla="*/ 2413000 h 3246967"/>
              <a:gd name="connsiteX194" fmla="*/ 5933699 w 8346699"/>
              <a:gd name="connsiteY194" fmla="*/ 2400300 h 3246967"/>
              <a:gd name="connsiteX195" fmla="*/ 5832099 w 8346699"/>
              <a:gd name="connsiteY195" fmla="*/ 2349500 h 3246967"/>
              <a:gd name="connsiteX196" fmla="*/ 5806699 w 8346699"/>
              <a:gd name="connsiteY196" fmla="*/ 2311400 h 3246967"/>
              <a:gd name="connsiteX197" fmla="*/ 5768599 w 8346699"/>
              <a:gd name="connsiteY197" fmla="*/ 2273300 h 3246967"/>
              <a:gd name="connsiteX198" fmla="*/ 5755899 w 8346699"/>
              <a:gd name="connsiteY198" fmla="*/ 2235200 h 3246967"/>
              <a:gd name="connsiteX199" fmla="*/ 5692399 w 8346699"/>
              <a:gd name="connsiteY199" fmla="*/ 2171700 h 3246967"/>
              <a:gd name="connsiteX200" fmla="*/ 5641599 w 8346699"/>
              <a:gd name="connsiteY200" fmla="*/ 2095500 h 3246967"/>
              <a:gd name="connsiteX201" fmla="*/ 5616199 w 8346699"/>
              <a:gd name="connsiteY201" fmla="*/ 2057400 h 3246967"/>
              <a:gd name="connsiteX202" fmla="*/ 5387599 w 8346699"/>
              <a:gd name="connsiteY202" fmla="*/ 2044700 h 3246967"/>
              <a:gd name="connsiteX203" fmla="*/ 5324099 w 8346699"/>
              <a:gd name="connsiteY203" fmla="*/ 2019300 h 3246967"/>
              <a:gd name="connsiteX204" fmla="*/ 5235199 w 8346699"/>
              <a:gd name="connsiteY204" fmla="*/ 2006600 h 3246967"/>
              <a:gd name="connsiteX205" fmla="*/ 5158999 w 8346699"/>
              <a:gd name="connsiteY205" fmla="*/ 1943100 h 3246967"/>
              <a:gd name="connsiteX206" fmla="*/ 5120899 w 8346699"/>
              <a:gd name="connsiteY206" fmla="*/ 1917700 h 3246967"/>
              <a:gd name="connsiteX207" fmla="*/ 5095499 w 8346699"/>
              <a:gd name="connsiteY207" fmla="*/ 1866900 h 3246967"/>
              <a:gd name="connsiteX208" fmla="*/ 5082799 w 8346699"/>
              <a:gd name="connsiteY208" fmla="*/ 1816100 h 3246967"/>
              <a:gd name="connsiteX209" fmla="*/ 5057399 w 8346699"/>
              <a:gd name="connsiteY209" fmla="*/ 1752600 h 3246967"/>
              <a:gd name="connsiteX210" fmla="*/ 5044699 w 8346699"/>
              <a:gd name="connsiteY210" fmla="*/ 1511300 h 3246967"/>
              <a:gd name="connsiteX211" fmla="*/ 5031999 w 8346699"/>
              <a:gd name="connsiteY211" fmla="*/ 1422400 h 3246967"/>
              <a:gd name="connsiteX212" fmla="*/ 5019299 w 8346699"/>
              <a:gd name="connsiteY212" fmla="*/ 1270000 h 3246967"/>
              <a:gd name="connsiteX213" fmla="*/ 4993899 w 8346699"/>
              <a:gd name="connsiteY213" fmla="*/ 1104900 h 3246967"/>
              <a:gd name="connsiteX214" fmla="*/ 4930399 w 8346699"/>
              <a:gd name="connsiteY214" fmla="*/ 1028700 h 3246967"/>
              <a:gd name="connsiteX215" fmla="*/ 4841499 w 8346699"/>
              <a:gd name="connsiteY215" fmla="*/ 927100 h 3246967"/>
              <a:gd name="connsiteX216" fmla="*/ 4790699 w 8346699"/>
              <a:gd name="connsiteY216" fmla="*/ 876300 h 3246967"/>
              <a:gd name="connsiteX217" fmla="*/ 4765299 w 8346699"/>
              <a:gd name="connsiteY217" fmla="*/ 838200 h 3246967"/>
              <a:gd name="connsiteX218" fmla="*/ 4638299 w 8346699"/>
              <a:gd name="connsiteY218" fmla="*/ 800100 h 3246967"/>
              <a:gd name="connsiteX219" fmla="*/ 4511299 w 8346699"/>
              <a:gd name="connsiteY219" fmla="*/ 812800 h 3246967"/>
              <a:gd name="connsiteX220" fmla="*/ 4473199 w 8346699"/>
              <a:gd name="connsiteY220" fmla="*/ 825500 h 3246967"/>
              <a:gd name="connsiteX221" fmla="*/ 4409699 w 8346699"/>
              <a:gd name="connsiteY221" fmla="*/ 901700 h 3246967"/>
              <a:gd name="connsiteX222" fmla="*/ 4396999 w 8346699"/>
              <a:gd name="connsiteY222" fmla="*/ 939800 h 3246967"/>
              <a:gd name="connsiteX223" fmla="*/ 4371599 w 8346699"/>
              <a:gd name="connsiteY223" fmla="*/ 977900 h 3246967"/>
              <a:gd name="connsiteX224" fmla="*/ 4320799 w 8346699"/>
              <a:gd name="connsiteY224" fmla="*/ 1092200 h 3246967"/>
              <a:gd name="connsiteX225" fmla="*/ 4308099 w 8346699"/>
              <a:gd name="connsiteY225" fmla="*/ 1155700 h 3246967"/>
              <a:gd name="connsiteX226" fmla="*/ 4282699 w 8346699"/>
              <a:gd name="connsiteY226" fmla="*/ 1308100 h 3246967"/>
              <a:gd name="connsiteX227" fmla="*/ 4269999 w 8346699"/>
              <a:gd name="connsiteY227" fmla="*/ 1346200 h 3246967"/>
              <a:gd name="connsiteX228" fmla="*/ 4244599 w 8346699"/>
              <a:gd name="connsiteY228" fmla="*/ 1384300 h 3246967"/>
              <a:gd name="connsiteX229" fmla="*/ 4231899 w 8346699"/>
              <a:gd name="connsiteY229" fmla="*/ 1447800 h 3246967"/>
              <a:gd name="connsiteX230" fmla="*/ 4219199 w 8346699"/>
              <a:gd name="connsiteY230" fmla="*/ 1524000 h 3246967"/>
              <a:gd name="connsiteX231" fmla="*/ 4193799 w 8346699"/>
              <a:gd name="connsiteY231" fmla="*/ 1600200 h 3246967"/>
              <a:gd name="connsiteX232" fmla="*/ 4181099 w 8346699"/>
              <a:gd name="connsiteY232" fmla="*/ 1651000 h 3246967"/>
              <a:gd name="connsiteX233" fmla="*/ 4155699 w 8346699"/>
              <a:gd name="connsiteY233" fmla="*/ 1816100 h 3246967"/>
              <a:gd name="connsiteX234" fmla="*/ 4142999 w 8346699"/>
              <a:gd name="connsiteY234" fmla="*/ 1854200 h 3246967"/>
              <a:gd name="connsiteX235" fmla="*/ 4130299 w 8346699"/>
              <a:gd name="connsiteY235" fmla="*/ 1905000 h 3246967"/>
              <a:gd name="connsiteX236" fmla="*/ 4104899 w 8346699"/>
              <a:gd name="connsiteY236" fmla="*/ 2070100 h 3246967"/>
              <a:gd name="connsiteX237" fmla="*/ 4092199 w 8346699"/>
              <a:gd name="connsiteY237" fmla="*/ 2108200 h 3246967"/>
              <a:gd name="connsiteX238" fmla="*/ 4015999 w 8346699"/>
              <a:gd name="connsiteY238" fmla="*/ 2184400 h 3246967"/>
              <a:gd name="connsiteX239" fmla="*/ 3939799 w 8346699"/>
              <a:gd name="connsiteY239" fmla="*/ 2235200 h 3246967"/>
              <a:gd name="connsiteX240" fmla="*/ 3901699 w 8346699"/>
              <a:gd name="connsiteY240" fmla="*/ 2197100 h 3246967"/>
              <a:gd name="connsiteX241" fmla="*/ 3838199 w 8346699"/>
              <a:gd name="connsiteY241" fmla="*/ 2108200 h 3246967"/>
              <a:gd name="connsiteX242" fmla="*/ 3800099 w 8346699"/>
              <a:gd name="connsiteY242" fmla="*/ 2006600 h 3246967"/>
              <a:gd name="connsiteX243" fmla="*/ 3787399 w 8346699"/>
              <a:gd name="connsiteY243" fmla="*/ 1955800 h 3246967"/>
              <a:gd name="connsiteX244" fmla="*/ 3749299 w 8346699"/>
              <a:gd name="connsiteY244" fmla="*/ 1917700 h 3246967"/>
              <a:gd name="connsiteX245" fmla="*/ 3685799 w 8346699"/>
              <a:gd name="connsiteY245" fmla="*/ 1841500 h 3246967"/>
              <a:gd name="connsiteX246" fmla="*/ 3673099 w 8346699"/>
              <a:gd name="connsiteY246" fmla="*/ 1803400 h 3246967"/>
              <a:gd name="connsiteX247" fmla="*/ 3634999 w 8346699"/>
              <a:gd name="connsiteY247" fmla="*/ 1790700 h 3246967"/>
              <a:gd name="connsiteX248" fmla="*/ 3596899 w 8346699"/>
              <a:gd name="connsiteY248" fmla="*/ 1752600 h 3246967"/>
              <a:gd name="connsiteX249" fmla="*/ 3546099 w 8346699"/>
              <a:gd name="connsiteY249" fmla="*/ 1676400 h 3246967"/>
              <a:gd name="connsiteX250" fmla="*/ 3533399 w 8346699"/>
              <a:gd name="connsiteY250" fmla="*/ 1638300 h 3246967"/>
              <a:gd name="connsiteX251" fmla="*/ 3495299 w 8346699"/>
              <a:gd name="connsiteY251" fmla="*/ 1587500 h 3246967"/>
              <a:gd name="connsiteX252" fmla="*/ 3457199 w 8346699"/>
              <a:gd name="connsiteY252" fmla="*/ 1485900 h 3246967"/>
              <a:gd name="connsiteX253" fmla="*/ 3419099 w 8346699"/>
              <a:gd name="connsiteY253" fmla="*/ 1422400 h 3246967"/>
              <a:gd name="connsiteX254" fmla="*/ 3380999 w 8346699"/>
              <a:gd name="connsiteY254" fmla="*/ 1320800 h 3246967"/>
              <a:gd name="connsiteX255" fmla="*/ 3317499 w 8346699"/>
              <a:gd name="connsiteY255" fmla="*/ 1193800 h 3246967"/>
              <a:gd name="connsiteX256" fmla="*/ 3203199 w 8346699"/>
              <a:gd name="connsiteY256" fmla="*/ 1143000 h 3246967"/>
              <a:gd name="connsiteX257" fmla="*/ 3165099 w 8346699"/>
              <a:gd name="connsiteY257" fmla="*/ 1130300 h 3246967"/>
              <a:gd name="connsiteX258" fmla="*/ 3012699 w 8346699"/>
              <a:gd name="connsiteY258" fmla="*/ 1168400 h 3246967"/>
              <a:gd name="connsiteX259" fmla="*/ 2974599 w 8346699"/>
              <a:gd name="connsiteY259" fmla="*/ 1193800 h 3246967"/>
              <a:gd name="connsiteX260" fmla="*/ 2923799 w 8346699"/>
              <a:gd name="connsiteY260" fmla="*/ 1219200 h 3246967"/>
              <a:gd name="connsiteX261" fmla="*/ 2885699 w 8346699"/>
              <a:gd name="connsiteY261" fmla="*/ 1244600 h 3246967"/>
              <a:gd name="connsiteX262" fmla="*/ 2834899 w 8346699"/>
              <a:gd name="connsiteY262" fmla="*/ 1257300 h 3246967"/>
              <a:gd name="connsiteX263" fmla="*/ 2796799 w 8346699"/>
              <a:gd name="connsiteY263" fmla="*/ 1308100 h 3246967"/>
              <a:gd name="connsiteX264" fmla="*/ 2758699 w 8346699"/>
              <a:gd name="connsiteY264" fmla="*/ 1320800 h 3246967"/>
              <a:gd name="connsiteX265" fmla="*/ 2733299 w 8346699"/>
              <a:gd name="connsiteY265" fmla="*/ 1358900 h 3246967"/>
              <a:gd name="connsiteX266" fmla="*/ 2657099 w 8346699"/>
              <a:gd name="connsiteY266" fmla="*/ 1435100 h 3246967"/>
              <a:gd name="connsiteX267" fmla="*/ 2631699 w 8346699"/>
              <a:gd name="connsiteY267" fmla="*/ 1498600 h 3246967"/>
              <a:gd name="connsiteX268" fmla="*/ 2618999 w 8346699"/>
              <a:gd name="connsiteY268" fmla="*/ 1562100 h 3246967"/>
              <a:gd name="connsiteX269" fmla="*/ 2580899 w 8346699"/>
              <a:gd name="connsiteY269" fmla="*/ 1612900 h 3246967"/>
              <a:gd name="connsiteX270" fmla="*/ 2542799 w 8346699"/>
              <a:gd name="connsiteY270" fmla="*/ 1689100 h 3246967"/>
              <a:gd name="connsiteX271" fmla="*/ 2517399 w 8346699"/>
              <a:gd name="connsiteY271" fmla="*/ 1828800 h 3246967"/>
              <a:gd name="connsiteX272" fmla="*/ 2504699 w 8346699"/>
              <a:gd name="connsiteY272" fmla="*/ 1866900 h 3246967"/>
              <a:gd name="connsiteX273" fmla="*/ 2491999 w 8346699"/>
              <a:gd name="connsiteY273" fmla="*/ 1943100 h 3246967"/>
              <a:gd name="connsiteX274" fmla="*/ 2466599 w 8346699"/>
              <a:gd name="connsiteY274" fmla="*/ 1981200 h 3246967"/>
              <a:gd name="connsiteX275" fmla="*/ 2441199 w 8346699"/>
              <a:gd name="connsiteY275" fmla="*/ 2057400 h 3246967"/>
              <a:gd name="connsiteX276" fmla="*/ 2390399 w 8346699"/>
              <a:gd name="connsiteY276" fmla="*/ 2146300 h 3246967"/>
              <a:gd name="connsiteX277" fmla="*/ 2352299 w 8346699"/>
              <a:gd name="connsiteY277" fmla="*/ 2222500 h 3246967"/>
              <a:gd name="connsiteX278" fmla="*/ 2326899 w 8346699"/>
              <a:gd name="connsiteY278" fmla="*/ 2273300 h 3246967"/>
              <a:gd name="connsiteX279" fmla="*/ 2250699 w 8346699"/>
              <a:gd name="connsiteY279" fmla="*/ 2336800 h 3246967"/>
              <a:gd name="connsiteX280" fmla="*/ 2237999 w 8346699"/>
              <a:gd name="connsiteY280" fmla="*/ 2374900 h 3246967"/>
              <a:gd name="connsiteX281" fmla="*/ 2149099 w 8346699"/>
              <a:gd name="connsiteY281" fmla="*/ 2438400 h 3246967"/>
              <a:gd name="connsiteX282" fmla="*/ 2072899 w 8346699"/>
              <a:gd name="connsiteY282" fmla="*/ 2501900 h 3246967"/>
              <a:gd name="connsiteX283" fmla="*/ 1996699 w 8346699"/>
              <a:gd name="connsiteY283" fmla="*/ 2527300 h 3246967"/>
              <a:gd name="connsiteX284" fmla="*/ 1945899 w 8346699"/>
              <a:gd name="connsiteY284" fmla="*/ 2552700 h 3246967"/>
              <a:gd name="connsiteX285" fmla="*/ 1844299 w 8346699"/>
              <a:gd name="connsiteY285" fmla="*/ 2565400 h 3246967"/>
              <a:gd name="connsiteX286" fmla="*/ 1628399 w 8346699"/>
              <a:gd name="connsiteY286" fmla="*/ 2552700 h 3246967"/>
              <a:gd name="connsiteX287" fmla="*/ 1552199 w 8346699"/>
              <a:gd name="connsiteY287" fmla="*/ 2489200 h 3246967"/>
              <a:gd name="connsiteX288" fmla="*/ 1488699 w 8346699"/>
              <a:gd name="connsiteY288" fmla="*/ 2374900 h 3246967"/>
              <a:gd name="connsiteX289" fmla="*/ 1475999 w 8346699"/>
              <a:gd name="connsiteY289" fmla="*/ 2311400 h 3246967"/>
              <a:gd name="connsiteX290" fmla="*/ 1450599 w 8346699"/>
              <a:gd name="connsiteY290" fmla="*/ 2273300 h 3246967"/>
              <a:gd name="connsiteX291" fmla="*/ 1412499 w 8346699"/>
              <a:gd name="connsiteY291" fmla="*/ 2197100 h 3246967"/>
              <a:gd name="connsiteX292" fmla="*/ 1399799 w 8346699"/>
              <a:gd name="connsiteY292" fmla="*/ 2019300 h 3246967"/>
              <a:gd name="connsiteX293" fmla="*/ 1374399 w 8346699"/>
              <a:gd name="connsiteY293" fmla="*/ 1943100 h 3246967"/>
              <a:gd name="connsiteX294" fmla="*/ 1361699 w 8346699"/>
              <a:gd name="connsiteY294" fmla="*/ 1752600 h 3246967"/>
              <a:gd name="connsiteX295" fmla="*/ 1336299 w 8346699"/>
              <a:gd name="connsiteY295" fmla="*/ 1651000 h 3246967"/>
              <a:gd name="connsiteX296" fmla="*/ 1298199 w 8346699"/>
              <a:gd name="connsiteY296" fmla="*/ 1498600 h 3246967"/>
              <a:gd name="connsiteX297" fmla="*/ 1272799 w 8346699"/>
              <a:gd name="connsiteY297" fmla="*/ 1435100 h 3246967"/>
              <a:gd name="connsiteX298" fmla="*/ 1260099 w 8346699"/>
              <a:gd name="connsiteY298" fmla="*/ 1397000 h 3246967"/>
              <a:gd name="connsiteX299" fmla="*/ 1196599 w 8346699"/>
              <a:gd name="connsiteY299" fmla="*/ 1320800 h 3246967"/>
              <a:gd name="connsiteX300" fmla="*/ 1171199 w 8346699"/>
              <a:gd name="connsiteY300" fmla="*/ 1282700 h 3246967"/>
              <a:gd name="connsiteX301" fmla="*/ 1094999 w 8346699"/>
              <a:gd name="connsiteY301" fmla="*/ 1206500 h 3246967"/>
              <a:gd name="connsiteX302" fmla="*/ 1056899 w 8346699"/>
              <a:gd name="connsiteY302" fmla="*/ 1104900 h 3246967"/>
              <a:gd name="connsiteX303" fmla="*/ 1044199 w 8346699"/>
              <a:gd name="connsiteY303" fmla="*/ 1066800 h 3246967"/>
              <a:gd name="connsiteX304" fmla="*/ 1006099 w 8346699"/>
              <a:gd name="connsiteY304" fmla="*/ 1016000 h 3246967"/>
              <a:gd name="connsiteX305" fmla="*/ 980699 w 8346699"/>
              <a:gd name="connsiteY305" fmla="*/ 952500 h 3246967"/>
              <a:gd name="connsiteX306" fmla="*/ 942599 w 8346699"/>
              <a:gd name="connsiteY306" fmla="*/ 863600 h 3246967"/>
              <a:gd name="connsiteX307" fmla="*/ 904499 w 8346699"/>
              <a:gd name="connsiteY307" fmla="*/ 647700 h 3246967"/>
              <a:gd name="connsiteX308" fmla="*/ 891799 w 8346699"/>
              <a:gd name="connsiteY308" fmla="*/ 609600 h 3246967"/>
              <a:gd name="connsiteX309" fmla="*/ 828299 w 8346699"/>
              <a:gd name="connsiteY309" fmla="*/ 533400 h 3246967"/>
              <a:gd name="connsiteX310" fmla="*/ 815599 w 8346699"/>
              <a:gd name="connsiteY310" fmla="*/ 495300 h 3246967"/>
              <a:gd name="connsiteX311" fmla="*/ 726699 w 8346699"/>
              <a:gd name="connsiteY311" fmla="*/ 419100 h 3246967"/>
              <a:gd name="connsiteX312" fmla="*/ 650499 w 8346699"/>
              <a:gd name="connsiteY312" fmla="*/ 368300 h 3246967"/>
              <a:gd name="connsiteX313" fmla="*/ 574299 w 8346699"/>
              <a:gd name="connsiteY313" fmla="*/ 342900 h 3246967"/>
              <a:gd name="connsiteX314" fmla="*/ 536199 w 8346699"/>
              <a:gd name="connsiteY314" fmla="*/ 330200 h 3246967"/>
              <a:gd name="connsiteX315" fmla="*/ 447299 w 8346699"/>
              <a:gd name="connsiteY315" fmla="*/ 266700 h 3246967"/>
              <a:gd name="connsiteX316" fmla="*/ 396499 w 8346699"/>
              <a:gd name="connsiteY316" fmla="*/ 241300 h 3246967"/>
              <a:gd name="connsiteX317" fmla="*/ 358399 w 8346699"/>
              <a:gd name="connsiteY317" fmla="*/ 215900 h 3246967"/>
              <a:gd name="connsiteX318" fmla="*/ 307599 w 8346699"/>
              <a:gd name="connsiteY318" fmla="*/ 190500 h 3246967"/>
              <a:gd name="connsiteX319" fmla="*/ 218699 w 8346699"/>
              <a:gd name="connsiteY319" fmla="*/ 127000 h 3246967"/>
              <a:gd name="connsiteX320" fmla="*/ 180599 w 8346699"/>
              <a:gd name="connsiteY320" fmla="*/ 114300 h 3246967"/>
              <a:gd name="connsiteX321" fmla="*/ 129799 w 8346699"/>
              <a:gd name="connsiteY321" fmla="*/ 38100 h 3246967"/>
              <a:gd name="connsiteX322" fmla="*/ 2799 w 8346699"/>
              <a:gd name="connsiteY32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729566 w 8346699"/>
              <a:gd name="connsiteY62" fmla="*/ 2916767 h 3246967"/>
              <a:gd name="connsiteX63" fmla="*/ 5946399 w 8346699"/>
              <a:gd name="connsiteY63" fmla="*/ 2870200 h 3246967"/>
              <a:gd name="connsiteX64" fmla="*/ 5857499 w 8346699"/>
              <a:gd name="connsiteY64" fmla="*/ 2857500 h 3246967"/>
              <a:gd name="connsiteX65" fmla="*/ 5666999 w 8346699"/>
              <a:gd name="connsiteY65" fmla="*/ 2844800 h 3246967"/>
              <a:gd name="connsiteX66" fmla="*/ 5209799 w 8346699"/>
              <a:gd name="connsiteY66" fmla="*/ 2832100 h 3246967"/>
              <a:gd name="connsiteX67" fmla="*/ 5146299 w 8346699"/>
              <a:gd name="connsiteY67" fmla="*/ 2819400 h 3246967"/>
              <a:gd name="connsiteX68" fmla="*/ 5108199 w 8346699"/>
              <a:gd name="connsiteY68" fmla="*/ 2806700 h 3246967"/>
              <a:gd name="connsiteX69" fmla="*/ 4587499 w 8346699"/>
              <a:gd name="connsiteY69" fmla="*/ 2819400 h 3246967"/>
              <a:gd name="connsiteX70" fmla="*/ 4485899 w 8346699"/>
              <a:gd name="connsiteY70" fmla="*/ 2832100 h 3246967"/>
              <a:gd name="connsiteX71" fmla="*/ 4244599 w 8346699"/>
              <a:gd name="connsiteY71" fmla="*/ 2870200 h 3246967"/>
              <a:gd name="connsiteX72" fmla="*/ 4028699 w 8346699"/>
              <a:gd name="connsiteY72" fmla="*/ 2882900 h 3246967"/>
              <a:gd name="connsiteX73" fmla="*/ 3520699 w 8346699"/>
              <a:gd name="connsiteY73" fmla="*/ 2870200 h 3246967"/>
              <a:gd name="connsiteX74" fmla="*/ 3482599 w 8346699"/>
              <a:gd name="connsiteY74" fmla="*/ 2857500 h 3246967"/>
              <a:gd name="connsiteX75" fmla="*/ 3355599 w 8346699"/>
              <a:gd name="connsiteY75" fmla="*/ 2870200 h 3246967"/>
              <a:gd name="connsiteX76" fmla="*/ 3330199 w 8346699"/>
              <a:gd name="connsiteY76" fmla="*/ 2908300 h 3246967"/>
              <a:gd name="connsiteX77" fmla="*/ 3304799 w 8346699"/>
              <a:gd name="connsiteY77" fmla="*/ 2997200 h 3246967"/>
              <a:gd name="connsiteX78" fmla="*/ 3190499 w 8346699"/>
              <a:gd name="connsiteY78" fmla="*/ 3060700 h 3246967"/>
              <a:gd name="connsiteX79" fmla="*/ 3114299 w 8346699"/>
              <a:gd name="connsiteY79" fmla="*/ 3098800 h 3246967"/>
              <a:gd name="connsiteX80" fmla="*/ 3012699 w 8346699"/>
              <a:gd name="connsiteY80" fmla="*/ 3086100 h 3246967"/>
              <a:gd name="connsiteX81" fmla="*/ 3025399 w 8346699"/>
              <a:gd name="connsiteY81" fmla="*/ 3035300 h 3246967"/>
              <a:gd name="connsiteX82" fmla="*/ 3076199 w 8346699"/>
              <a:gd name="connsiteY82" fmla="*/ 3022600 h 3246967"/>
              <a:gd name="connsiteX83" fmla="*/ 3114299 w 8346699"/>
              <a:gd name="connsiteY83" fmla="*/ 2997200 h 3246967"/>
              <a:gd name="connsiteX84" fmla="*/ 3190499 w 8346699"/>
              <a:gd name="connsiteY84" fmla="*/ 2971800 h 3246967"/>
              <a:gd name="connsiteX85" fmla="*/ 3266699 w 8346699"/>
              <a:gd name="connsiteY85" fmla="*/ 2933700 h 3246967"/>
              <a:gd name="connsiteX86" fmla="*/ 3304799 w 8346699"/>
              <a:gd name="connsiteY86" fmla="*/ 2908300 h 3246967"/>
              <a:gd name="connsiteX87" fmla="*/ 3330199 w 8346699"/>
              <a:gd name="connsiteY87" fmla="*/ 2870200 h 3246967"/>
              <a:gd name="connsiteX88" fmla="*/ 3368299 w 8346699"/>
              <a:gd name="connsiteY88" fmla="*/ 2857500 h 3246967"/>
              <a:gd name="connsiteX89" fmla="*/ 3406399 w 8346699"/>
              <a:gd name="connsiteY89" fmla="*/ 2832100 h 3246967"/>
              <a:gd name="connsiteX90" fmla="*/ 3660399 w 8346699"/>
              <a:gd name="connsiteY90" fmla="*/ 2806700 h 3246967"/>
              <a:gd name="connsiteX91" fmla="*/ 3761999 w 8346699"/>
              <a:gd name="connsiteY91" fmla="*/ 2781300 h 3246967"/>
              <a:gd name="connsiteX92" fmla="*/ 3838199 w 8346699"/>
              <a:gd name="connsiteY92" fmla="*/ 2755900 h 3246967"/>
              <a:gd name="connsiteX93" fmla="*/ 3876299 w 8346699"/>
              <a:gd name="connsiteY93" fmla="*/ 2730500 h 3246967"/>
              <a:gd name="connsiteX94" fmla="*/ 3927099 w 8346699"/>
              <a:gd name="connsiteY94" fmla="*/ 2717800 h 3246967"/>
              <a:gd name="connsiteX95" fmla="*/ 3965199 w 8346699"/>
              <a:gd name="connsiteY95" fmla="*/ 2705100 h 3246967"/>
              <a:gd name="connsiteX96" fmla="*/ 3990599 w 8346699"/>
              <a:gd name="connsiteY96" fmla="*/ 2667000 h 3246967"/>
              <a:gd name="connsiteX97" fmla="*/ 3927099 w 8346699"/>
              <a:gd name="connsiteY97" fmla="*/ 2654300 h 3246967"/>
              <a:gd name="connsiteX98" fmla="*/ 3876299 w 8346699"/>
              <a:gd name="connsiteY98" fmla="*/ 2641600 h 3246967"/>
              <a:gd name="connsiteX99" fmla="*/ 3800099 w 8346699"/>
              <a:gd name="connsiteY99" fmla="*/ 2616200 h 3246967"/>
              <a:gd name="connsiteX100" fmla="*/ 3787399 w 8346699"/>
              <a:gd name="connsiteY100" fmla="*/ 2578100 h 3246967"/>
              <a:gd name="connsiteX101" fmla="*/ 3698499 w 8346699"/>
              <a:gd name="connsiteY101" fmla="*/ 2463800 h 3246967"/>
              <a:gd name="connsiteX102" fmla="*/ 3660399 w 8346699"/>
              <a:gd name="connsiteY102" fmla="*/ 2438400 h 3246967"/>
              <a:gd name="connsiteX103" fmla="*/ 3927099 w 8346699"/>
              <a:gd name="connsiteY103" fmla="*/ 2400300 h 3246967"/>
              <a:gd name="connsiteX104" fmla="*/ 4003299 w 8346699"/>
              <a:gd name="connsiteY104" fmla="*/ 2336800 h 3246967"/>
              <a:gd name="connsiteX105" fmla="*/ 4054099 w 8346699"/>
              <a:gd name="connsiteY105" fmla="*/ 2260600 h 3246967"/>
              <a:gd name="connsiteX106" fmla="*/ 4117599 w 8346699"/>
              <a:gd name="connsiteY106" fmla="*/ 2184400 h 3246967"/>
              <a:gd name="connsiteX107" fmla="*/ 4168399 w 8346699"/>
              <a:gd name="connsiteY107" fmla="*/ 2133600 h 3246967"/>
              <a:gd name="connsiteX108" fmla="*/ 4219199 w 8346699"/>
              <a:gd name="connsiteY108" fmla="*/ 2082800 h 3246967"/>
              <a:gd name="connsiteX109" fmla="*/ 4244599 w 8346699"/>
              <a:gd name="connsiteY109" fmla="*/ 2044700 h 3246967"/>
              <a:gd name="connsiteX110" fmla="*/ 4282699 w 8346699"/>
              <a:gd name="connsiteY110" fmla="*/ 2006600 h 3246967"/>
              <a:gd name="connsiteX111" fmla="*/ 4295399 w 8346699"/>
              <a:gd name="connsiteY111" fmla="*/ 1968500 h 3246967"/>
              <a:gd name="connsiteX112" fmla="*/ 4358899 w 8346699"/>
              <a:gd name="connsiteY112" fmla="*/ 1892300 h 3246967"/>
              <a:gd name="connsiteX113" fmla="*/ 4384299 w 8346699"/>
              <a:gd name="connsiteY113" fmla="*/ 1854200 h 3246967"/>
              <a:gd name="connsiteX114" fmla="*/ 4473199 w 8346699"/>
              <a:gd name="connsiteY114" fmla="*/ 1765300 h 3246967"/>
              <a:gd name="connsiteX115" fmla="*/ 4574799 w 8346699"/>
              <a:gd name="connsiteY115" fmla="*/ 1651000 h 3246967"/>
              <a:gd name="connsiteX116" fmla="*/ 4612899 w 8346699"/>
              <a:gd name="connsiteY116" fmla="*/ 1638300 h 3246967"/>
              <a:gd name="connsiteX117" fmla="*/ 4689099 w 8346699"/>
              <a:gd name="connsiteY117" fmla="*/ 1600200 h 3246967"/>
              <a:gd name="connsiteX118" fmla="*/ 4739899 w 8346699"/>
              <a:gd name="connsiteY118" fmla="*/ 1612900 h 3246967"/>
              <a:gd name="connsiteX119" fmla="*/ 4765299 w 8346699"/>
              <a:gd name="connsiteY119" fmla="*/ 1689100 h 3246967"/>
              <a:gd name="connsiteX120" fmla="*/ 4777999 w 8346699"/>
              <a:gd name="connsiteY120" fmla="*/ 1727200 h 3246967"/>
              <a:gd name="connsiteX121" fmla="*/ 4790699 w 8346699"/>
              <a:gd name="connsiteY121" fmla="*/ 1765300 h 3246967"/>
              <a:gd name="connsiteX122" fmla="*/ 4841499 w 8346699"/>
              <a:gd name="connsiteY122" fmla="*/ 1841500 h 3246967"/>
              <a:gd name="connsiteX123" fmla="*/ 4879599 w 8346699"/>
              <a:gd name="connsiteY123" fmla="*/ 1930400 h 3246967"/>
              <a:gd name="connsiteX124" fmla="*/ 4892299 w 8346699"/>
              <a:gd name="connsiteY124" fmla="*/ 1981200 h 3246967"/>
              <a:gd name="connsiteX125" fmla="*/ 4917699 w 8346699"/>
              <a:gd name="connsiteY125" fmla="*/ 2019300 h 3246967"/>
              <a:gd name="connsiteX126" fmla="*/ 4930399 w 8346699"/>
              <a:gd name="connsiteY126" fmla="*/ 2057400 h 3246967"/>
              <a:gd name="connsiteX127" fmla="*/ 4955799 w 8346699"/>
              <a:gd name="connsiteY127" fmla="*/ 2108200 h 3246967"/>
              <a:gd name="connsiteX128" fmla="*/ 4981199 w 8346699"/>
              <a:gd name="connsiteY128" fmla="*/ 2146300 h 3246967"/>
              <a:gd name="connsiteX129" fmla="*/ 5070099 w 8346699"/>
              <a:gd name="connsiteY129" fmla="*/ 2171700 h 3246967"/>
              <a:gd name="connsiteX130" fmla="*/ 5120899 w 8346699"/>
              <a:gd name="connsiteY130" fmla="*/ 2197100 h 3246967"/>
              <a:gd name="connsiteX131" fmla="*/ 5158999 w 8346699"/>
              <a:gd name="connsiteY131" fmla="*/ 2413000 h 3246967"/>
              <a:gd name="connsiteX132" fmla="*/ 5209799 w 8346699"/>
              <a:gd name="connsiteY132" fmla="*/ 2489200 h 3246967"/>
              <a:gd name="connsiteX133" fmla="*/ 5336799 w 8346699"/>
              <a:gd name="connsiteY133" fmla="*/ 2514600 h 3246967"/>
              <a:gd name="connsiteX134" fmla="*/ 5628899 w 8346699"/>
              <a:gd name="connsiteY134" fmla="*/ 2527300 h 3246967"/>
              <a:gd name="connsiteX135" fmla="*/ 5705099 w 8346699"/>
              <a:gd name="connsiteY135" fmla="*/ 2552700 h 3246967"/>
              <a:gd name="connsiteX136" fmla="*/ 5717799 w 8346699"/>
              <a:gd name="connsiteY136" fmla="*/ 2590800 h 3246967"/>
              <a:gd name="connsiteX137" fmla="*/ 5781299 w 8346699"/>
              <a:gd name="connsiteY137" fmla="*/ 2616200 h 3246967"/>
              <a:gd name="connsiteX138" fmla="*/ 5908299 w 8346699"/>
              <a:gd name="connsiteY138" fmla="*/ 2641600 h 3246967"/>
              <a:gd name="connsiteX139" fmla="*/ 6543299 w 8346699"/>
              <a:gd name="connsiteY139" fmla="*/ 2628900 h 3246967"/>
              <a:gd name="connsiteX140" fmla="*/ 6682999 w 8346699"/>
              <a:gd name="connsiteY140" fmla="*/ 2603500 h 3246967"/>
              <a:gd name="connsiteX141" fmla="*/ 6771899 w 8346699"/>
              <a:gd name="connsiteY141" fmla="*/ 2590800 h 3246967"/>
              <a:gd name="connsiteX142" fmla="*/ 6835399 w 8346699"/>
              <a:gd name="connsiteY142" fmla="*/ 2603500 h 3246967"/>
              <a:gd name="connsiteX143" fmla="*/ 6809999 w 8346699"/>
              <a:gd name="connsiteY143" fmla="*/ 2641600 h 3246967"/>
              <a:gd name="connsiteX144" fmla="*/ 6771899 w 8346699"/>
              <a:gd name="connsiteY144" fmla="*/ 2654300 h 3246967"/>
              <a:gd name="connsiteX145" fmla="*/ 7051299 w 8346699"/>
              <a:gd name="connsiteY145" fmla="*/ 2641600 h 3246967"/>
              <a:gd name="connsiteX146" fmla="*/ 7076699 w 8346699"/>
              <a:gd name="connsiteY146" fmla="*/ 2603500 h 3246967"/>
              <a:gd name="connsiteX147" fmla="*/ 7114799 w 8346699"/>
              <a:gd name="connsiteY147" fmla="*/ 2578100 h 3246967"/>
              <a:gd name="connsiteX148" fmla="*/ 7127499 w 8346699"/>
              <a:gd name="connsiteY148" fmla="*/ 2540000 h 3246967"/>
              <a:gd name="connsiteX149" fmla="*/ 7216399 w 8346699"/>
              <a:gd name="connsiteY149" fmla="*/ 2425700 h 3246967"/>
              <a:gd name="connsiteX150" fmla="*/ 7254499 w 8346699"/>
              <a:gd name="connsiteY150" fmla="*/ 2349500 h 3246967"/>
              <a:gd name="connsiteX151" fmla="*/ 7343399 w 8346699"/>
              <a:gd name="connsiteY151" fmla="*/ 2286000 h 3246967"/>
              <a:gd name="connsiteX152" fmla="*/ 7394199 w 8346699"/>
              <a:gd name="connsiteY152" fmla="*/ 2247900 h 3246967"/>
              <a:gd name="connsiteX153" fmla="*/ 7470399 w 8346699"/>
              <a:gd name="connsiteY153" fmla="*/ 2184400 h 3246967"/>
              <a:gd name="connsiteX154" fmla="*/ 7508499 w 8346699"/>
              <a:gd name="connsiteY154" fmla="*/ 2171700 h 3246967"/>
              <a:gd name="connsiteX155" fmla="*/ 7610099 w 8346699"/>
              <a:gd name="connsiteY155" fmla="*/ 2133600 h 3246967"/>
              <a:gd name="connsiteX156" fmla="*/ 7635499 w 8346699"/>
              <a:gd name="connsiteY156" fmla="*/ 2095500 h 3246967"/>
              <a:gd name="connsiteX157" fmla="*/ 7686299 w 8346699"/>
              <a:gd name="connsiteY157" fmla="*/ 2082800 h 3246967"/>
              <a:gd name="connsiteX158" fmla="*/ 7724399 w 8346699"/>
              <a:gd name="connsiteY158" fmla="*/ 2057400 h 3246967"/>
              <a:gd name="connsiteX159" fmla="*/ 7762499 w 8346699"/>
              <a:gd name="connsiteY159" fmla="*/ 2044700 h 3246967"/>
              <a:gd name="connsiteX160" fmla="*/ 7800599 w 8346699"/>
              <a:gd name="connsiteY160" fmla="*/ 2019300 h 3246967"/>
              <a:gd name="connsiteX161" fmla="*/ 7838699 w 8346699"/>
              <a:gd name="connsiteY161" fmla="*/ 1981200 h 3246967"/>
              <a:gd name="connsiteX162" fmla="*/ 7940299 w 8346699"/>
              <a:gd name="connsiteY162" fmla="*/ 1943100 h 3246967"/>
              <a:gd name="connsiteX163" fmla="*/ 7978399 w 8346699"/>
              <a:gd name="connsiteY163" fmla="*/ 1905000 h 3246967"/>
              <a:gd name="connsiteX164" fmla="*/ 8079999 w 8346699"/>
              <a:gd name="connsiteY164" fmla="*/ 1854200 h 3246967"/>
              <a:gd name="connsiteX165" fmla="*/ 8105399 w 8346699"/>
              <a:gd name="connsiteY165" fmla="*/ 1816100 h 3246967"/>
              <a:gd name="connsiteX166" fmla="*/ 8156199 w 8346699"/>
              <a:gd name="connsiteY166" fmla="*/ 1803400 h 3246967"/>
              <a:gd name="connsiteX167" fmla="*/ 8346699 w 8346699"/>
              <a:gd name="connsiteY167" fmla="*/ 1765300 h 3246967"/>
              <a:gd name="connsiteX168" fmla="*/ 8283199 w 8346699"/>
              <a:gd name="connsiteY168" fmla="*/ 1752600 h 3246967"/>
              <a:gd name="connsiteX169" fmla="*/ 8245099 w 8346699"/>
              <a:gd name="connsiteY169" fmla="*/ 1739900 h 3246967"/>
              <a:gd name="connsiteX170" fmla="*/ 8156199 w 8346699"/>
              <a:gd name="connsiteY170" fmla="*/ 1727200 h 3246967"/>
              <a:gd name="connsiteX171" fmla="*/ 8079999 w 8346699"/>
              <a:gd name="connsiteY171" fmla="*/ 1714500 h 3246967"/>
              <a:gd name="connsiteX172" fmla="*/ 7889499 w 8346699"/>
              <a:gd name="connsiteY172" fmla="*/ 1727200 h 3246967"/>
              <a:gd name="connsiteX173" fmla="*/ 7851399 w 8346699"/>
              <a:gd name="connsiteY173" fmla="*/ 1752600 h 3246967"/>
              <a:gd name="connsiteX174" fmla="*/ 7813299 w 8346699"/>
              <a:gd name="connsiteY174" fmla="*/ 1765300 h 3246967"/>
              <a:gd name="connsiteX175" fmla="*/ 7737099 w 8346699"/>
              <a:gd name="connsiteY175" fmla="*/ 1803400 h 3246967"/>
              <a:gd name="connsiteX176" fmla="*/ 7622799 w 8346699"/>
              <a:gd name="connsiteY176" fmla="*/ 1905000 h 3246967"/>
              <a:gd name="connsiteX177" fmla="*/ 7521199 w 8346699"/>
              <a:gd name="connsiteY177" fmla="*/ 2057400 h 3246967"/>
              <a:gd name="connsiteX178" fmla="*/ 7495799 w 8346699"/>
              <a:gd name="connsiteY178" fmla="*/ 2095500 h 3246967"/>
              <a:gd name="connsiteX179" fmla="*/ 7406899 w 8346699"/>
              <a:gd name="connsiteY179" fmla="*/ 2171700 h 3246967"/>
              <a:gd name="connsiteX180" fmla="*/ 7368799 w 8346699"/>
              <a:gd name="connsiteY180" fmla="*/ 2197100 h 3246967"/>
              <a:gd name="connsiteX181" fmla="*/ 7292599 w 8346699"/>
              <a:gd name="connsiteY181" fmla="*/ 2247900 h 3246967"/>
              <a:gd name="connsiteX182" fmla="*/ 7216399 w 8346699"/>
              <a:gd name="connsiteY182" fmla="*/ 2324100 h 3246967"/>
              <a:gd name="connsiteX183" fmla="*/ 7178299 w 8346699"/>
              <a:gd name="connsiteY183" fmla="*/ 2362200 h 3246967"/>
              <a:gd name="connsiteX184" fmla="*/ 7140199 w 8346699"/>
              <a:gd name="connsiteY184" fmla="*/ 2413000 h 3246967"/>
              <a:gd name="connsiteX185" fmla="*/ 7051299 w 8346699"/>
              <a:gd name="connsiteY185" fmla="*/ 2527300 h 3246967"/>
              <a:gd name="connsiteX186" fmla="*/ 7000499 w 8346699"/>
              <a:gd name="connsiteY186" fmla="*/ 2540000 h 3246967"/>
              <a:gd name="connsiteX187" fmla="*/ 6619499 w 8346699"/>
              <a:gd name="connsiteY187" fmla="*/ 2552700 h 3246967"/>
              <a:gd name="connsiteX188" fmla="*/ 6568699 w 8346699"/>
              <a:gd name="connsiteY188" fmla="*/ 2540000 h 3246967"/>
              <a:gd name="connsiteX189" fmla="*/ 6301999 w 8346699"/>
              <a:gd name="connsiteY189" fmla="*/ 2514600 h 3246967"/>
              <a:gd name="connsiteX190" fmla="*/ 6225799 w 8346699"/>
              <a:gd name="connsiteY190" fmla="*/ 2501900 h 3246967"/>
              <a:gd name="connsiteX191" fmla="*/ 6149599 w 8346699"/>
              <a:gd name="connsiteY191" fmla="*/ 2476500 h 3246967"/>
              <a:gd name="connsiteX192" fmla="*/ 6022599 w 8346699"/>
              <a:gd name="connsiteY192" fmla="*/ 2438400 h 3246967"/>
              <a:gd name="connsiteX193" fmla="*/ 5984499 w 8346699"/>
              <a:gd name="connsiteY193" fmla="*/ 2413000 h 3246967"/>
              <a:gd name="connsiteX194" fmla="*/ 5933699 w 8346699"/>
              <a:gd name="connsiteY194" fmla="*/ 2400300 h 3246967"/>
              <a:gd name="connsiteX195" fmla="*/ 5832099 w 8346699"/>
              <a:gd name="connsiteY195" fmla="*/ 2349500 h 3246967"/>
              <a:gd name="connsiteX196" fmla="*/ 5806699 w 8346699"/>
              <a:gd name="connsiteY196" fmla="*/ 2311400 h 3246967"/>
              <a:gd name="connsiteX197" fmla="*/ 5768599 w 8346699"/>
              <a:gd name="connsiteY197" fmla="*/ 2273300 h 3246967"/>
              <a:gd name="connsiteX198" fmla="*/ 5755899 w 8346699"/>
              <a:gd name="connsiteY198" fmla="*/ 2235200 h 3246967"/>
              <a:gd name="connsiteX199" fmla="*/ 5692399 w 8346699"/>
              <a:gd name="connsiteY199" fmla="*/ 2171700 h 3246967"/>
              <a:gd name="connsiteX200" fmla="*/ 5641599 w 8346699"/>
              <a:gd name="connsiteY200" fmla="*/ 2095500 h 3246967"/>
              <a:gd name="connsiteX201" fmla="*/ 5616199 w 8346699"/>
              <a:gd name="connsiteY201" fmla="*/ 2057400 h 3246967"/>
              <a:gd name="connsiteX202" fmla="*/ 5387599 w 8346699"/>
              <a:gd name="connsiteY202" fmla="*/ 2044700 h 3246967"/>
              <a:gd name="connsiteX203" fmla="*/ 5324099 w 8346699"/>
              <a:gd name="connsiteY203" fmla="*/ 2019300 h 3246967"/>
              <a:gd name="connsiteX204" fmla="*/ 5235199 w 8346699"/>
              <a:gd name="connsiteY204" fmla="*/ 2006600 h 3246967"/>
              <a:gd name="connsiteX205" fmla="*/ 5158999 w 8346699"/>
              <a:gd name="connsiteY205" fmla="*/ 1943100 h 3246967"/>
              <a:gd name="connsiteX206" fmla="*/ 5120899 w 8346699"/>
              <a:gd name="connsiteY206" fmla="*/ 1917700 h 3246967"/>
              <a:gd name="connsiteX207" fmla="*/ 5095499 w 8346699"/>
              <a:gd name="connsiteY207" fmla="*/ 1866900 h 3246967"/>
              <a:gd name="connsiteX208" fmla="*/ 5082799 w 8346699"/>
              <a:gd name="connsiteY208" fmla="*/ 1816100 h 3246967"/>
              <a:gd name="connsiteX209" fmla="*/ 5057399 w 8346699"/>
              <a:gd name="connsiteY209" fmla="*/ 1752600 h 3246967"/>
              <a:gd name="connsiteX210" fmla="*/ 5044699 w 8346699"/>
              <a:gd name="connsiteY210" fmla="*/ 1511300 h 3246967"/>
              <a:gd name="connsiteX211" fmla="*/ 5031999 w 8346699"/>
              <a:gd name="connsiteY211" fmla="*/ 1422400 h 3246967"/>
              <a:gd name="connsiteX212" fmla="*/ 5019299 w 8346699"/>
              <a:gd name="connsiteY212" fmla="*/ 1270000 h 3246967"/>
              <a:gd name="connsiteX213" fmla="*/ 4993899 w 8346699"/>
              <a:gd name="connsiteY213" fmla="*/ 1104900 h 3246967"/>
              <a:gd name="connsiteX214" fmla="*/ 4930399 w 8346699"/>
              <a:gd name="connsiteY214" fmla="*/ 1028700 h 3246967"/>
              <a:gd name="connsiteX215" fmla="*/ 4841499 w 8346699"/>
              <a:gd name="connsiteY215" fmla="*/ 927100 h 3246967"/>
              <a:gd name="connsiteX216" fmla="*/ 4790699 w 8346699"/>
              <a:gd name="connsiteY216" fmla="*/ 876300 h 3246967"/>
              <a:gd name="connsiteX217" fmla="*/ 4765299 w 8346699"/>
              <a:gd name="connsiteY217" fmla="*/ 838200 h 3246967"/>
              <a:gd name="connsiteX218" fmla="*/ 4638299 w 8346699"/>
              <a:gd name="connsiteY218" fmla="*/ 800100 h 3246967"/>
              <a:gd name="connsiteX219" fmla="*/ 4511299 w 8346699"/>
              <a:gd name="connsiteY219" fmla="*/ 812800 h 3246967"/>
              <a:gd name="connsiteX220" fmla="*/ 4473199 w 8346699"/>
              <a:gd name="connsiteY220" fmla="*/ 825500 h 3246967"/>
              <a:gd name="connsiteX221" fmla="*/ 4409699 w 8346699"/>
              <a:gd name="connsiteY221" fmla="*/ 901700 h 3246967"/>
              <a:gd name="connsiteX222" fmla="*/ 4396999 w 8346699"/>
              <a:gd name="connsiteY222" fmla="*/ 939800 h 3246967"/>
              <a:gd name="connsiteX223" fmla="*/ 4371599 w 8346699"/>
              <a:gd name="connsiteY223" fmla="*/ 977900 h 3246967"/>
              <a:gd name="connsiteX224" fmla="*/ 4320799 w 8346699"/>
              <a:gd name="connsiteY224" fmla="*/ 1092200 h 3246967"/>
              <a:gd name="connsiteX225" fmla="*/ 4308099 w 8346699"/>
              <a:gd name="connsiteY225" fmla="*/ 1155700 h 3246967"/>
              <a:gd name="connsiteX226" fmla="*/ 4282699 w 8346699"/>
              <a:gd name="connsiteY226" fmla="*/ 1308100 h 3246967"/>
              <a:gd name="connsiteX227" fmla="*/ 4269999 w 8346699"/>
              <a:gd name="connsiteY227" fmla="*/ 1346200 h 3246967"/>
              <a:gd name="connsiteX228" fmla="*/ 4244599 w 8346699"/>
              <a:gd name="connsiteY228" fmla="*/ 1384300 h 3246967"/>
              <a:gd name="connsiteX229" fmla="*/ 4231899 w 8346699"/>
              <a:gd name="connsiteY229" fmla="*/ 1447800 h 3246967"/>
              <a:gd name="connsiteX230" fmla="*/ 4219199 w 8346699"/>
              <a:gd name="connsiteY230" fmla="*/ 1524000 h 3246967"/>
              <a:gd name="connsiteX231" fmla="*/ 4193799 w 8346699"/>
              <a:gd name="connsiteY231" fmla="*/ 1600200 h 3246967"/>
              <a:gd name="connsiteX232" fmla="*/ 4181099 w 8346699"/>
              <a:gd name="connsiteY232" fmla="*/ 1651000 h 3246967"/>
              <a:gd name="connsiteX233" fmla="*/ 4155699 w 8346699"/>
              <a:gd name="connsiteY233" fmla="*/ 1816100 h 3246967"/>
              <a:gd name="connsiteX234" fmla="*/ 4142999 w 8346699"/>
              <a:gd name="connsiteY234" fmla="*/ 1854200 h 3246967"/>
              <a:gd name="connsiteX235" fmla="*/ 4130299 w 8346699"/>
              <a:gd name="connsiteY235" fmla="*/ 1905000 h 3246967"/>
              <a:gd name="connsiteX236" fmla="*/ 4104899 w 8346699"/>
              <a:gd name="connsiteY236" fmla="*/ 2070100 h 3246967"/>
              <a:gd name="connsiteX237" fmla="*/ 4092199 w 8346699"/>
              <a:gd name="connsiteY237" fmla="*/ 2108200 h 3246967"/>
              <a:gd name="connsiteX238" fmla="*/ 4015999 w 8346699"/>
              <a:gd name="connsiteY238" fmla="*/ 2184400 h 3246967"/>
              <a:gd name="connsiteX239" fmla="*/ 3939799 w 8346699"/>
              <a:gd name="connsiteY239" fmla="*/ 2235200 h 3246967"/>
              <a:gd name="connsiteX240" fmla="*/ 3901699 w 8346699"/>
              <a:gd name="connsiteY240" fmla="*/ 2197100 h 3246967"/>
              <a:gd name="connsiteX241" fmla="*/ 3838199 w 8346699"/>
              <a:gd name="connsiteY241" fmla="*/ 2108200 h 3246967"/>
              <a:gd name="connsiteX242" fmla="*/ 3800099 w 8346699"/>
              <a:gd name="connsiteY242" fmla="*/ 2006600 h 3246967"/>
              <a:gd name="connsiteX243" fmla="*/ 3787399 w 8346699"/>
              <a:gd name="connsiteY243" fmla="*/ 1955800 h 3246967"/>
              <a:gd name="connsiteX244" fmla="*/ 3749299 w 8346699"/>
              <a:gd name="connsiteY244" fmla="*/ 1917700 h 3246967"/>
              <a:gd name="connsiteX245" fmla="*/ 3685799 w 8346699"/>
              <a:gd name="connsiteY245" fmla="*/ 1841500 h 3246967"/>
              <a:gd name="connsiteX246" fmla="*/ 3673099 w 8346699"/>
              <a:gd name="connsiteY246" fmla="*/ 1803400 h 3246967"/>
              <a:gd name="connsiteX247" fmla="*/ 3634999 w 8346699"/>
              <a:gd name="connsiteY247" fmla="*/ 1790700 h 3246967"/>
              <a:gd name="connsiteX248" fmla="*/ 3596899 w 8346699"/>
              <a:gd name="connsiteY248" fmla="*/ 1752600 h 3246967"/>
              <a:gd name="connsiteX249" fmla="*/ 3546099 w 8346699"/>
              <a:gd name="connsiteY249" fmla="*/ 1676400 h 3246967"/>
              <a:gd name="connsiteX250" fmla="*/ 3533399 w 8346699"/>
              <a:gd name="connsiteY250" fmla="*/ 1638300 h 3246967"/>
              <a:gd name="connsiteX251" fmla="*/ 3495299 w 8346699"/>
              <a:gd name="connsiteY251" fmla="*/ 1587500 h 3246967"/>
              <a:gd name="connsiteX252" fmla="*/ 3457199 w 8346699"/>
              <a:gd name="connsiteY252" fmla="*/ 1485900 h 3246967"/>
              <a:gd name="connsiteX253" fmla="*/ 3419099 w 8346699"/>
              <a:gd name="connsiteY253" fmla="*/ 1422400 h 3246967"/>
              <a:gd name="connsiteX254" fmla="*/ 3380999 w 8346699"/>
              <a:gd name="connsiteY254" fmla="*/ 1320800 h 3246967"/>
              <a:gd name="connsiteX255" fmla="*/ 3317499 w 8346699"/>
              <a:gd name="connsiteY255" fmla="*/ 1193800 h 3246967"/>
              <a:gd name="connsiteX256" fmla="*/ 3203199 w 8346699"/>
              <a:gd name="connsiteY256" fmla="*/ 1143000 h 3246967"/>
              <a:gd name="connsiteX257" fmla="*/ 3165099 w 8346699"/>
              <a:gd name="connsiteY257" fmla="*/ 1130300 h 3246967"/>
              <a:gd name="connsiteX258" fmla="*/ 3012699 w 8346699"/>
              <a:gd name="connsiteY258" fmla="*/ 1168400 h 3246967"/>
              <a:gd name="connsiteX259" fmla="*/ 2974599 w 8346699"/>
              <a:gd name="connsiteY259" fmla="*/ 1193800 h 3246967"/>
              <a:gd name="connsiteX260" fmla="*/ 2923799 w 8346699"/>
              <a:gd name="connsiteY260" fmla="*/ 1219200 h 3246967"/>
              <a:gd name="connsiteX261" fmla="*/ 2885699 w 8346699"/>
              <a:gd name="connsiteY261" fmla="*/ 1244600 h 3246967"/>
              <a:gd name="connsiteX262" fmla="*/ 2834899 w 8346699"/>
              <a:gd name="connsiteY262" fmla="*/ 1257300 h 3246967"/>
              <a:gd name="connsiteX263" fmla="*/ 2796799 w 8346699"/>
              <a:gd name="connsiteY263" fmla="*/ 1308100 h 3246967"/>
              <a:gd name="connsiteX264" fmla="*/ 2758699 w 8346699"/>
              <a:gd name="connsiteY264" fmla="*/ 1320800 h 3246967"/>
              <a:gd name="connsiteX265" fmla="*/ 2733299 w 8346699"/>
              <a:gd name="connsiteY265" fmla="*/ 1358900 h 3246967"/>
              <a:gd name="connsiteX266" fmla="*/ 2657099 w 8346699"/>
              <a:gd name="connsiteY266" fmla="*/ 1435100 h 3246967"/>
              <a:gd name="connsiteX267" fmla="*/ 2631699 w 8346699"/>
              <a:gd name="connsiteY267" fmla="*/ 1498600 h 3246967"/>
              <a:gd name="connsiteX268" fmla="*/ 2618999 w 8346699"/>
              <a:gd name="connsiteY268" fmla="*/ 1562100 h 3246967"/>
              <a:gd name="connsiteX269" fmla="*/ 2580899 w 8346699"/>
              <a:gd name="connsiteY269" fmla="*/ 1612900 h 3246967"/>
              <a:gd name="connsiteX270" fmla="*/ 2542799 w 8346699"/>
              <a:gd name="connsiteY270" fmla="*/ 1689100 h 3246967"/>
              <a:gd name="connsiteX271" fmla="*/ 2517399 w 8346699"/>
              <a:gd name="connsiteY271" fmla="*/ 1828800 h 3246967"/>
              <a:gd name="connsiteX272" fmla="*/ 2504699 w 8346699"/>
              <a:gd name="connsiteY272" fmla="*/ 1866900 h 3246967"/>
              <a:gd name="connsiteX273" fmla="*/ 2491999 w 8346699"/>
              <a:gd name="connsiteY273" fmla="*/ 1943100 h 3246967"/>
              <a:gd name="connsiteX274" fmla="*/ 2466599 w 8346699"/>
              <a:gd name="connsiteY274" fmla="*/ 1981200 h 3246967"/>
              <a:gd name="connsiteX275" fmla="*/ 2441199 w 8346699"/>
              <a:gd name="connsiteY275" fmla="*/ 2057400 h 3246967"/>
              <a:gd name="connsiteX276" fmla="*/ 2390399 w 8346699"/>
              <a:gd name="connsiteY276" fmla="*/ 2146300 h 3246967"/>
              <a:gd name="connsiteX277" fmla="*/ 2352299 w 8346699"/>
              <a:gd name="connsiteY277" fmla="*/ 2222500 h 3246967"/>
              <a:gd name="connsiteX278" fmla="*/ 2326899 w 8346699"/>
              <a:gd name="connsiteY278" fmla="*/ 2273300 h 3246967"/>
              <a:gd name="connsiteX279" fmla="*/ 2250699 w 8346699"/>
              <a:gd name="connsiteY279" fmla="*/ 2336800 h 3246967"/>
              <a:gd name="connsiteX280" fmla="*/ 2237999 w 8346699"/>
              <a:gd name="connsiteY280" fmla="*/ 2374900 h 3246967"/>
              <a:gd name="connsiteX281" fmla="*/ 2149099 w 8346699"/>
              <a:gd name="connsiteY281" fmla="*/ 2438400 h 3246967"/>
              <a:gd name="connsiteX282" fmla="*/ 2072899 w 8346699"/>
              <a:gd name="connsiteY282" fmla="*/ 2501900 h 3246967"/>
              <a:gd name="connsiteX283" fmla="*/ 1996699 w 8346699"/>
              <a:gd name="connsiteY283" fmla="*/ 2527300 h 3246967"/>
              <a:gd name="connsiteX284" fmla="*/ 1945899 w 8346699"/>
              <a:gd name="connsiteY284" fmla="*/ 2552700 h 3246967"/>
              <a:gd name="connsiteX285" fmla="*/ 1844299 w 8346699"/>
              <a:gd name="connsiteY285" fmla="*/ 2565400 h 3246967"/>
              <a:gd name="connsiteX286" fmla="*/ 1628399 w 8346699"/>
              <a:gd name="connsiteY286" fmla="*/ 2552700 h 3246967"/>
              <a:gd name="connsiteX287" fmla="*/ 1552199 w 8346699"/>
              <a:gd name="connsiteY287" fmla="*/ 2489200 h 3246967"/>
              <a:gd name="connsiteX288" fmla="*/ 1488699 w 8346699"/>
              <a:gd name="connsiteY288" fmla="*/ 2374900 h 3246967"/>
              <a:gd name="connsiteX289" fmla="*/ 1475999 w 8346699"/>
              <a:gd name="connsiteY289" fmla="*/ 2311400 h 3246967"/>
              <a:gd name="connsiteX290" fmla="*/ 1450599 w 8346699"/>
              <a:gd name="connsiteY290" fmla="*/ 2273300 h 3246967"/>
              <a:gd name="connsiteX291" fmla="*/ 1412499 w 8346699"/>
              <a:gd name="connsiteY291" fmla="*/ 2197100 h 3246967"/>
              <a:gd name="connsiteX292" fmla="*/ 1399799 w 8346699"/>
              <a:gd name="connsiteY292" fmla="*/ 2019300 h 3246967"/>
              <a:gd name="connsiteX293" fmla="*/ 1374399 w 8346699"/>
              <a:gd name="connsiteY293" fmla="*/ 1943100 h 3246967"/>
              <a:gd name="connsiteX294" fmla="*/ 1361699 w 8346699"/>
              <a:gd name="connsiteY294" fmla="*/ 1752600 h 3246967"/>
              <a:gd name="connsiteX295" fmla="*/ 1336299 w 8346699"/>
              <a:gd name="connsiteY295" fmla="*/ 1651000 h 3246967"/>
              <a:gd name="connsiteX296" fmla="*/ 1298199 w 8346699"/>
              <a:gd name="connsiteY296" fmla="*/ 1498600 h 3246967"/>
              <a:gd name="connsiteX297" fmla="*/ 1272799 w 8346699"/>
              <a:gd name="connsiteY297" fmla="*/ 1435100 h 3246967"/>
              <a:gd name="connsiteX298" fmla="*/ 1260099 w 8346699"/>
              <a:gd name="connsiteY298" fmla="*/ 1397000 h 3246967"/>
              <a:gd name="connsiteX299" fmla="*/ 1196599 w 8346699"/>
              <a:gd name="connsiteY299" fmla="*/ 1320800 h 3246967"/>
              <a:gd name="connsiteX300" fmla="*/ 1171199 w 8346699"/>
              <a:gd name="connsiteY300" fmla="*/ 1282700 h 3246967"/>
              <a:gd name="connsiteX301" fmla="*/ 1094999 w 8346699"/>
              <a:gd name="connsiteY301" fmla="*/ 1206500 h 3246967"/>
              <a:gd name="connsiteX302" fmla="*/ 1056899 w 8346699"/>
              <a:gd name="connsiteY302" fmla="*/ 1104900 h 3246967"/>
              <a:gd name="connsiteX303" fmla="*/ 1044199 w 8346699"/>
              <a:gd name="connsiteY303" fmla="*/ 1066800 h 3246967"/>
              <a:gd name="connsiteX304" fmla="*/ 1006099 w 8346699"/>
              <a:gd name="connsiteY304" fmla="*/ 1016000 h 3246967"/>
              <a:gd name="connsiteX305" fmla="*/ 980699 w 8346699"/>
              <a:gd name="connsiteY305" fmla="*/ 952500 h 3246967"/>
              <a:gd name="connsiteX306" fmla="*/ 942599 w 8346699"/>
              <a:gd name="connsiteY306" fmla="*/ 863600 h 3246967"/>
              <a:gd name="connsiteX307" fmla="*/ 904499 w 8346699"/>
              <a:gd name="connsiteY307" fmla="*/ 647700 h 3246967"/>
              <a:gd name="connsiteX308" fmla="*/ 891799 w 8346699"/>
              <a:gd name="connsiteY308" fmla="*/ 609600 h 3246967"/>
              <a:gd name="connsiteX309" fmla="*/ 828299 w 8346699"/>
              <a:gd name="connsiteY309" fmla="*/ 533400 h 3246967"/>
              <a:gd name="connsiteX310" fmla="*/ 815599 w 8346699"/>
              <a:gd name="connsiteY310" fmla="*/ 495300 h 3246967"/>
              <a:gd name="connsiteX311" fmla="*/ 726699 w 8346699"/>
              <a:gd name="connsiteY311" fmla="*/ 419100 h 3246967"/>
              <a:gd name="connsiteX312" fmla="*/ 650499 w 8346699"/>
              <a:gd name="connsiteY312" fmla="*/ 368300 h 3246967"/>
              <a:gd name="connsiteX313" fmla="*/ 574299 w 8346699"/>
              <a:gd name="connsiteY313" fmla="*/ 342900 h 3246967"/>
              <a:gd name="connsiteX314" fmla="*/ 536199 w 8346699"/>
              <a:gd name="connsiteY314" fmla="*/ 330200 h 3246967"/>
              <a:gd name="connsiteX315" fmla="*/ 447299 w 8346699"/>
              <a:gd name="connsiteY315" fmla="*/ 266700 h 3246967"/>
              <a:gd name="connsiteX316" fmla="*/ 396499 w 8346699"/>
              <a:gd name="connsiteY316" fmla="*/ 241300 h 3246967"/>
              <a:gd name="connsiteX317" fmla="*/ 358399 w 8346699"/>
              <a:gd name="connsiteY317" fmla="*/ 215900 h 3246967"/>
              <a:gd name="connsiteX318" fmla="*/ 307599 w 8346699"/>
              <a:gd name="connsiteY318" fmla="*/ 190500 h 3246967"/>
              <a:gd name="connsiteX319" fmla="*/ 218699 w 8346699"/>
              <a:gd name="connsiteY319" fmla="*/ 127000 h 3246967"/>
              <a:gd name="connsiteX320" fmla="*/ 180599 w 8346699"/>
              <a:gd name="connsiteY320" fmla="*/ 114300 h 3246967"/>
              <a:gd name="connsiteX321" fmla="*/ 129799 w 8346699"/>
              <a:gd name="connsiteY321" fmla="*/ 38100 h 3246967"/>
              <a:gd name="connsiteX322" fmla="*/ 2799 w 8346699"/>
              <a:gd name="connsiteY32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729566 w 8346699"/>
              <a:gd name="connsiteY62" fmla="*/ 2916767 h 3246967"/>
              <a:gd name="connsiteX63" fmla="*/ 5946399 w 8346699"/>
              <a:gd name="connsiteY63" fmla="*/ 2870200 h 3246967"/>
              <a:gd name="connsiteX64" fmla="*/ 5857499 w 8346699"/>
              <a:gd name="connsiteY64" fmla="*/ 2857500 h 3246967"/>
              <a:gd name="connsiteX65" fmla="*/ 5666999 w 8346699"/>
              <a:gd name="connsiteY65" fmla="*/ 2844800 h 3246967"/>
              <a:gd name="connsiteX66" fmla="*/ 5209799 w 8346699"/>
              <a:gd name="connsiteY66" fmla="*/ 2832100 h 3246967"/>
              <a:gd name="connsiteX67" fmla="*/ 5146299 w 8346699"/>
              <a:gd name="connsiteY67" fmla="*/ 2819400 h 3246967"/>
              <a:gd name="connsiteX68" fmla="*/ 5108199 w 8346699"/>
              <a:gd name="connsiteY68" fmla="*/ 2806700 h 3246967"/>
              <a:gd name="connsiteX69" fmla="*/ 4587499 w 8346699"/>
              <a:gd name="connsiteY69" fmla="*/ 2819400 h 3246967"/>
              <a:gd name="connsiteX70" fmla="*/ 4485899 w 8346699"/>
              <a:gd name="connsiteY70" fmla="*/ 2832100 h 3246967"/>
              <a:gd name="connsiteX71" fmla="*/ 4244599 w 8346699"/>
              <a:gd name="connsiteY71" fmla="*/ 2870200 h 3246967"/>
              <a:gd name="connsiteX72" fmla="*/ 4028699 w 8346699"/>
              <a:gd name="connsiteY72" fmla="*/ 2882900 h 3246967"/>
              <a:gd name="connsiteX73" fmla="*/ 3520699 w 8346699"/>
              <a:gd name="connsiteY73" fmla="*/ 2870200 h 3246967"/>
              <a:gd name="connsiteX74" fmla="*/ 3482599 w 8346699"/>
              <a:gd name="connsiteY74" fmla="*/ 2857500 h 3246967"/>
              <a:gd name="connsiteX75" fmla="*/ 3355599 w 8346699"/>
              <a:gd name="connsiteY75" fmla="*/ 2870200 h 3246967"/>
              <a:gd name="connsiteX76" fmla="*/ 3330199 w 8346699"/>
              <a:gd name="connsiteY76" fmla="*/ 2908300 h 3246967"/>
              <a:gd name="connsiteX77" fmla="*/ 3304799 w 8346699"/>
              <a:gd name="connsiteY77" fmla="*/ 2997200 h 3246967"/>
              <a:gd name="connsiteX78" fmla="*/ 3190499 w 8346699"/>
              <a:gd name="connsiteY78" fmla="*/ 3060700 h 3246967"/>
              <a:gd name="connsiteX79" fmla="*/ 3114299 w 8346699"/>
              <a:gd name="connsiteY79" fmla="*/ 3098800 h 3246967"/>
              <a:gd name="connsiteX80" fmla="*/ 3012699 w 8346699"/>
              <a:gd name="connsiteY80" fmla="*/ 3086100 h 3246967"/>
              <a:gd name="connsiteX81" fmla="*/ 3025399 w 8346699"/>
              <a:gd name="connsiteY81" fmla="*/ 3035300 h 3246967"/>
              <a:gd name="connsiteX82" fmla="*/ 3076199 w 8346699"/>
              <a:gd name="connsiteY82" fmla="*/ 3022600 h 3246967"/>
              <a:gd name="connsiteX83" fmla="*/ 3114299 w 8346699"/>
              <a:gd name="connsiteY83" fmla="*/ 2997200 h 3246967"/>
              <a:gd name="connsiteX84" fmla="*/ 3190499 w 8346699"/>
              <a:gd name="connsiteY84" fmla="*/ 2971800 h 3246967"/>
              <a:gd name="connsiteX85" fmla="*/ 3266699 w 8346699"/>
              <a:gd name="connsiteY85" fmla="*/ 2933700 h 3246967"/>
              <a:gd name="connsiteX86" fmla="*/ 3304799 w 8346699"/>
              <a:gd name="connsiteY86" fmla="*/ 2908300 h 3246967"/>
              <a:gd name="connsiteX87" fmla="*/ 3330199 w 8346699"/>
              <a:gd name="connsiteY87" fmla="*/ 2870200 h 3246967"/>
              <a:gd name="connsiteX88" fmla="*/ 3368299 w 8346699"/>
              <a:gd name="connsiteY88" fmla="*/ 2857500 h 3246967"/>
              <a:gd name="connsiteX89" fmla="*/ 3406399 w 8346699"/>
              <a:gd name="connsiteY89" fmla="*/ 2832100 h 3246967"/>
              <a:gd name="connsiteX90" fmla="*/ 3660399 w 8346699"/>
              <a:gd name="connsiteY90" fmla="*/ 2806700 h 3246967"/>
              <a:gd name="connsiteX91" fmla="*/ 3761999 w 8346699"/>
              <a:gd name="connsiteY91" fmla="*/ 2781300 h 3246967"/>
              <a:gd name="connsiteX92" fmla="*/ 3838199 w 8346699"/>
              <a:gd name="connsiteY92" fmla="*/ 2755900 h 3246967"/>
              <a:gd name="connsiteX93" fmla="*/ 3876299 w 8346699"/>
              <a:gd name="connsiteY93" fmla="*/ 2730500 h 3246967"/>
              <a:gd name="connsiteX94" fmla="*/ 3927099 w 8346699"/>
              <a:gd name="connsiteY94" fmla="*/ 2717800 h 3246967"/>
              <a:gd name="connsiteX95" fmla="*/ 3965199 w 8346699"/>
              <a:gd name="connsiteY95" fmla="*/ 2705100 h 3246967"/>
              <a:gd name="connsiteX96" fmla="*/ 3990599 w 8346699"/>
              <a:gd name="connsiteY96" fmla="*/ 2667000 h 3246967"/>
              <a:gd name="connsiteX97" fmla="*/ 3927099 w 8346699"/>
              <a:gd name="connsiteY97" fmla="*/ 2654300 h 3246967"/>
              <a:gd name="connsiteX98" fmla="*/ 3876299 w 8346699"/>
              <a:gd name="connsiteY98" fmla="*/ 2641600 h 3246967"/>
              <a:gd name="connsiteX99" fmla="*/ 3800099 w 8346699"/>
              <a:gd name="connsiteY99" fmla="*/ 2616200 h 3246967"/>
              <a:gd name="connsiteX100" fmla="*/ 3787399 w 8346699"/>
              <a:gd name="connsiteY100" fmla="*/ 2578100 h 3246967"/>
              <a:gd name="connsiteX101" fmla="*/ 3698499 w 8346699"/>
              <a:gd name="connsiteY101" fmla="*/ 2463800 h 3246967"/>
              <a:gd name="connsiteX102" fmla="*/ 3660399 w 8346699"/>
              <a:gd name="connsiteY102" fmla="*/ 2438400 h 3246967"/>
              <a:gd name="connsiteX103" fmla="*/ 3927099 w 8346699"/>
              <a:gd name="connsiteY103" fmla="*/ 2400300 h 3246967"/>
              <a:gd name="connsiteX104" fmla="*/ 4003299 w 8346699"/>
              <a:gd name="connsiteY104" fmla="*/ 2336800 h 3246967"/>
              <a:gd name="connsiteX105" fmla="*/ 4054099 w 8346699"/>
              <a:gd name="connsiteY105" fmla="*/ 2260600 h 3246967"/>
              <a:gd name="connsiteX106" fmla="*/ 4117599 w 8346699"/>
              <a:gd name="connsiteY106" fmla="*/ 2184400 h 3246967"/>
              <a:gd name="connsiteX107" fmla="*/ 4168399 w 8346699"/>
              <a:gd name="connsiteY107" fmla="*/ 2133600 h 3246967"/>
              <a:gd name="connsiteX108" fmla="*/ 4219199 w 8346699"/>
              <a:gd name="connsiteY108" fmla="*/ 2082800 h 3246967"/>
              <a:gd name="connsiteX109" fmla="*/ 4244599 w 8346699"/>
              <a:gd name="connsiteY109" fmla="*/ 2044700 h 3246967"/>
              <a:gd name="connsiteX110" fmla="*/ 4282699 w 8346699"/>
              <a:gd name="connsiteY110" fmla="*/ 2006600 h 3246967"/>
              <a:gd name="connsiteX111" fmla="*/ 4295399 w 8346699"/>
              <a:gd name="connsiteY111" fmla="*/ 1968500 h 3246967"/>
              <a:gd name="connsiteX112" fmla="*/ 4358899 w 8346699"/>
              <a:gd name="connsiteY112" fmla="*/ 1892300 h 3246967"/>
              <a:gd name="connsiteX113" fmla="*/ 4384299 w 8346699"/>
              <a:gd name="connsiteY113" fmla="*/ 1854200 h 3246967"/>
              <a:gd name="connsiteX114" fmla="*/ 4473199 w 8346699"/>
              <a:gd name="connsiteY114" fmla="*/ 1765300 h 3246967"/>
              <a:gd name="connsiteX115" fmla="*/ 4574799 w 8346699"/>
              <a:gd name="connsiteY115" fmla="*/ 1651000 h 3246967"/>
              <a:gd name="connsiteX116" fmla="*/ 4612899 w 8346699"/>
              <a:gd name="connsiteY116" fmla="*/ 1638300 h 3246967"/>
              <a:gd name="connsiteX117" fmla="*/ 4689099 w 8346699"/>
              <a:gd name="connsiteY117" fmla="*/ 1600200 h 3246967"/>
              <a:gd name="connsiteX118" fmla="*/ 4739899 w 8346699"/>
              <a:gd name="connsiteY118" fmla="*/ 1612900 h 3246967"/>
              <a:gd name="connsiteX119" fmla="*/ 4765299 w 8346699"/>
              <a:gd name="connsiteY119" fmla="*/ 1689100 h 3246967"/>
              <a:gd name="connsiteX120" fmla="*/ 4777999 w 8346699"/>
              <a:gd name="connsiteY120" fmla="*/ 1727200 h 3246967"/>
              <a:gd name="connsiteX121" fmla="*/ 4790699 w 8346699"/>
              <a:gd name="connsiteY121" fmla="*/ 1765300 h 3246967"/>
              <a:gd name="connsiteX122" fmla="*/ 4841499 w 8346699"/>
              <a:gd name="connsiteY122" fmla="*/ 1841500 h 3246967"/>
              <a:gd name="connsiteX123" fmla="*/ 4879599 w 8346699"/>
              <a:gd name="connsiteY123" fmla="*/ 1930400 h 3246967"/>
              <a:gd name="connsiteX124" fmla="*/ 4892299 w 8346699"/>
              <a:gd name="connsiteY124" fmla="*/ 1981200 h 3246967"/>
              <a:gd name="connsiteX125" fmla="*/ 4917699 w 8346699"/>
              <a:gd name="connsiteY125" fmla="*/ 2019300 h 3246967"/>
              <a:gd name="connsiteX126" fmla="*/ 4930399 w 8346699"/>
              <a:gd name="connsiteY126" fmla="*/ 2057400 h 3246967"/>
              <a:gd name="connsiteX127" fmla="*/ 4955799 w 8346699"/>
              <a:gd name="connsiteY127" fmla="*/ 2108200 h 3246967"/>
              <a:gd name="connsiteX128" fmla="*/ 4981199 w 8346699"/>
              <a:gd name="connsiteY128" fmla="*/ 2146300 h 3246967"/>
              <a:gd name="connsiteX129" fmla="*/ 5070099 w 8346699"/>
              <a:gd name="connsiteY129" fmla="*/ 2171700 h 3246967"/>
              <a:gd name="connsiteX130" fmla="*/ 5120899 w 8346699"/>
              <a:gd name="connsiteY130" fmla="*/ 2197100 h 3246967"/>
              <a:gd name="connsiteX131" fmla="*/ 5158999 w 8346699"/>
              <a:gd name="connsiteY131" fmla="*/ 2413000 h 3246967"/>
              <a:gd name="connsiteX132" fmla="*/ 5209799 w 8346699"/>
              <a:gd name="connsiteY132" fmla="*/ 2489200 h 3246967"/>
              <a:gd name="connsiteX133" fmla="*/ 5336799 w 8346699"/>
              <a:gd name="connsiteY133" fmla="*/ 2514600 h 3246967"/>
              <a:gd name="connsiteX134" fmla="*/ 5628899 w 8346699"/>
              <a:gd name="connsiteY134" fmla="*/ 2527300 h 3246967"/>
              <a:gd name="connsiteX135" fmla="*/ 5705099 w 8346699"/>
              <a:gd name="connsiteY135" fmla="*/ 2552700 h 3246967"/>
              <a:gd name="connsiteX136" fmla="*/ 5717799 w 8346699"/>
              <a:gd name="connsiteY136" fmla="*/ 2590800 h 3246967"/>
              <a:gd name="connsiteX137" fmla="*/ 5781299 w 8346699"/>
              <a:gd name="connsiteY137" fmla="*/ 2616200 h 3246967"/>
              <a:gd name="connsiteX138" fmla="*/ 5908299 w 8346699"/>
              <a:gd name="connsiteY138" fmla="*/ 2641600 h 3246967"/>
              <a:gd name="connsiteX139" fmla="*/ 6543299 w 8346699"/>
              <a:gd name="connsiteY139" fmla="*/ 2628900 h 3246967"/>
              <a:gd name="connsiteX140" fmla="*/ 6682999 w 8346699"/>
              <a:gd name="connsiteY140" fmla="*/ 2603500 h 3246967"/>
              <a:gd name="connsiteX141" fmla="*/ 6771899 w 8346699"/>
              <a:gd name="connsiteY141" fmla="*/ 2590800 h 3246967"/>
              <a:gd name="connsiteX142" fmla="*/ 6835399 w 8346699"/>
              <a:gd name="connsiteY142" fmla="*/ 2603500 h 3246967"/>
              <a:gd name="connsiteX143" fmla="*/ 6809999 w 8346699"/>
              <a:gd name="connsiteY143" fmla="*/ 2641600 h 3246967"/>
              <a:gd name="connsiteX144" fmla="*/ 6771899 w 8346699"/>
              <a:gd name="connsiteY144" fmla="*/ 2654300 h 3246967"/>
              <a:gd name="connsiteX145" fmla="*/ 7051299 w 8346699"/>
              <a:gd name="connsiteY145" fmla="*/ 2641600 h 3246967"/>
              <a:gd name="connsiteX146" fmla="*/ 7076699 w 8346699"/>
              <a:gd name="connsiteY146" fmla="*/ 2603500 h 3246967"/>
              <a:gd name="connsiteX147" fmla="*/ 7114799 w 8346699"/>
              <a:gd name="connsiteY147" fmla="*/ 2578100 h 3246967"/>
              <a:gd name="connsiteX148" fmla="*/ 7127499 w 8346699"/>
              <a:gd name="connsiteY148" fmla="*/ 2540000 h 3246967"/>
              <a:gd name="connsiteX149" fmla="*/ 7216399 w 8346699"/>
              <a:gd name="connsiteY149" fmla="*/ 2425700 h 3246967"/>
              <a:gd name="connsiteX150" fmla="*/ 7254499 w 8346699"/>
              <a:gd name="connsiteY150" fmla="*/ 2349500 h 3246967"/>
              <a:gd name="connsiteX151" fmla="*/ 7343399 w 8346699"/>
              <a:gd name="connsiteY151" fmla="*/ 2286000 h 3246967"/>
              <a:gd name="connsiteX152" fmla="*/ 7394199 w 8346699"/>
              <a:gd name="connsiteY152" fmla="*/ 2247900 h 3246967"/>
              <a:gd name="connsiteX153" fmla="*/ 7470399 w 8346699"/>
              <a:gd name="connsiteY153" fmla="*/ 2184400 h 3246967"/>
              <a:gd name="connsiteX154" fmla="*/ 7508499 w 8346699"/>
              <a:gd name="connsiteY154" fmla="*/ 2171700 h 3246967"/>
              <a:gd name="connsiteX155" fmla="*/ 7610099 w 8346699"/>
              <a:gd name="connsiteY155" fmla="*/ 2133600 h 3246967"/>
              <a:gd name="connsiteX156" fmla="*/ 7635499 w 8346699"/>
              <a:gd name="connsiteY156" fmla="*/ 2095500 h 3246967"/>
              <a:gd name="connsiteX157" fmla="*/ 7686299 w 8346699"/>
              <a:gd name="connsiteY157" fmla="*/ 2082800 h 3246967"/>
              <a:gd name="connsiteX158" fmla="*/ 7724399 w 8346699"/>
              <a:gd name="connsiteY158" fmla="*/ 2057400 h 3246967"/>
              <a:gd name="connsiteX159" fmla="*/ 7762499 w 8346699"/>
              <a:gd name="connsiteY159" fmla="*/ 2044700 h 3246967"/>
              <a:gd name="connsiteX160" fmla="*/ 7800599 w 8346699"/>
              <a:gd name="connsiteY160" fmla="*/ 2019300 h 3246967"/>
              <a:gd name="connsiteX161" fmla="*/ 7838699 w 8346699"/>
              <a:gd name="connsiteY161" fmla="*/ 1981200 h 3246967"/>
              <a:gd name="connsiteX162" fmla="*/ 7940299 w 8346699"/>
              <a:gd name="connsiteY162" fmla="*/ 1943100 h 3246967"/>
              <a:gd name="connsiteX163" fmla="*/ 7978399 w 8346699"/>
              <a:gd name="connsiteY163" fmla="*/ 1905000 h 3246967"/>
              <a:gd name="connsiteX164" fmla="*/ 8079999 w 8346699"/>
              <a:gd name="connsiteY164" fmla="*/ 1854200 h 3246967"/>
              <a:gd name="connsiteX165" fmla="*/ 8105399 w 8346699"/>
              <a:gd name="connsiteY165" fmla="*/ 1816100 h 3246967"/>
              <a:gd name="connsiteX166" fmla="*/ 8156199 w 8346699"/>
              <a:gd name="connsiteY166" fmla="*/ 1803400 h 3246967"/>
              <a:gd name="connsiteX167" fmla="*/ 8346699 w 8346699"/>
              <a:gd name="connsiteY167" fmla="*/ 1765300 h 3246967"/>
              <a:gd name="connsiteX168" fmla="*/ 8283199 w 8346699"/>
              <a:gd name="connsiteY168" fmla="*/ 1752600 h 3246967"/>
              <a:gd name="connsiteX169" fmla="*/ 8245099 w 8346699"/>
              <a:gd name="connsiteY169" fmla="*/ 1739900 h 3246967"/>
              <a:gd name="connsiteX170" fmla="*/ 8156199 w 8346699"/>
              <a:gd name="connsiteY170" fmla="*/ 1727200 h 3246967"/>
              <a:gd name="connsiteX171" fmla="*/ 8079999 w 8346699"/>
              <a:gd name="connsiteY171" fmla="*/ 1714500 h 3246967"/>
              <a:gd name="connsiteX172" fmla="*/ 7889499 w 8346699"/>
              <a:gd name="connsiteY172" fmla="*/ 1727200 h 3246967"/>
              <a:gd name="connsiteX173" fmla="*/ 7851399 w 8346699"/>
              <a:gd name="connsiteY173" fmla="*/ 1752600 h 3246967"/>
              <a:gd name="connsiteX174" fmla="*/ 7813299 w 8346699"/>
              <a:gd name="connsiteY174" fmla="*/ 1765300 h 3246967"/>
              <a:gd name="connsiteX175" fmla="*/ 7737099 w 8346699"/>
              <a:gd name="connsiteY175" fmla="*/ 1803400 h 3246967"/>
              <a:gd name="connsiteX176" fmla="*/ 7622799 w 8346699"/>
              <a:gd name="connsiteY176" fmla="*/ 1905000 h 3246967"/>
              <a:gd name="connsiteX177" fmla="*/ 7521199 w 8346699"/>
              <a:gd name="connsiteY177" fmla="*/ 2057400 h 3246967"/>
              <a:gd name="connsiteX178" fmla="*/ 7495799 w 8346699"/>
              <a:gd name="connsiteY178" fmla="*/ 2095500 h 3246967"/>
              <a:gd name="connsiteX179" fmla="*/ 7406899 w 8346699"/>
              <a:gd name="connsiteY179" fmla="*/ 2171700 h 3246967"/>
              <a:gd name="connsiteX180" fmla="*/ 7368799 w 8346699"/>
              <a:gd name="connsiteY180" fmla="*/ 2197100 h 3246967"/>
              <a:gd name="connsiteX181" fmla="*/ 7292599 w 8346699"/>
              <a:gd name="connsiteY181" fmla="*/ 2247900 h 3246967"/>
              <a:gd name="connsiteX182" fmla="*/ 7216399 w 8346699"/>
              <a:gd name="connsiteY182" fmla="*/ 2324100 h 3246967"/>
              <a:gd name="connsiteX183" fmla="*/ 7178299 w 8346699"/>
              <a:gd name="connsiteY183" fmla="*/ 2362200 h 3246967"/>
              <a:gd name="connsiteX184" fmla="*/ 7140199 w 8346699"/>
              <a:gd name="connsiteY184" fmla="*/ 2413000 h 3246967"/>
              <a:gd name="connsiteX185" fmla="*/ 7051299 w 8346699"/>
              <a:gd name="connsiteY185" fmla="*/ 2527300 h 3246967"/>
              <a:gd name="connsiteX186" fmla="*/ 7000499 w 8346699"/>
              <a:gd name="connsiteY186" fmla="*/ 2540000 h 3246967"/>
              <a:gd name="connsiteX187" fmla="*/ 6619499 w 8346699"/>
              <a:gd name="connsiteY187" fmla="*/ 2552700 h 3246967"/>
              <a:gd name="connsiteX188" fmla="*/ 6568699 w 8346699"/>
              <a:gd name="connsiteY188" fmla="*/ 2540000 h 3246967"/>
              <a:gd name="connsiteX189" fmla="*/ 6301999 w 8346699"/>
              <a:gd name="connsiteY189" fmla="*/ 2514600 h 3246967"/>
              <a:gd name="connsiteX190" fmla="*/ 6225799 w 8346699"/>
              <a:gd name="connsiteY190" fmla="*/ 2501900 h 3246967"/>
              <a:gd name="connsiteX191" fmla="*/ 6149599 w 8346699"/>
              <a:gd name="connsiteY191" fmla="*/ 2476500 h 3246967"/>
              <a:gd name="connsiteX192" fmla="*/ 6022599 w 8346699"/>
              <a:gd name="connsiteY192" fmla="*/ 2438400 h 3246967"/>
              <a:gd name="connsiteX193" fmla="*/ 5984499 w 8346699"/>
              <a:gd name="connsiteY193" fmla="*/ 2413000 h 3246967"/>
              <a:gd name="connsiteX194" fmla="*/ 5933699 w 8346699"/>
              <a:gd name="connsiteY194" fmla="*/ 2400300 h 3246967"/>
              <a:gd name="connsiteX195" fmla="*/ 5832099 w 8346699"/>
              <a:gd name="connsiteY195" fmla="*/ 2349500 h 3246967"/>
              <a:gd name="connsiteX196" fmla="*/ 5806699 w 8346699"/>
              <a:gd name="connsiteY196" fmla="*/ 2311400 h 3246967"/>
              <a:gd name="connsiteX197" fmla="*/ 5768599 w 8346699"/>
              <a:gd name="connsiteY197" fmla="*/ 2273300 h 3246967"/>
              <a:gd name="connsiteX198" fmla="*/ 5755899 w 8346699"/>
              <a:gd name="connsiteY198" fmla="*/ 2235200 h 3246967"/>
              <a:gd name="connsiteX199" fmla="*/ 5692399 w 8346699"/>
              <a:gd name="connsiteY199" fmla="*/ 2171700 h 3246967"/>
              <a:gd name="connsiteX200" fmla="*/ 5641599 w 8346699"/>
              <a:gd name="connsiteY200" fmla="*/ 2095500 h 3246967"/>
              <a:gd name="connsiteX201" fmla="*/ 5616199 w 8346699"/>
              <a:gd name="connsiteY201" fmla="*/ 2057400 h 3246967"/>
              <a:gd name="connsiteX202" fmla="*/ 5387599 w 8346699"/>
              <a:gd name="connsiteY202" fmla="*/ 2044700 h 3246967"/>
              <a:gd name="connsiteX203" fmla="*/ 5324099 w 8346699"/>
              <a:gd name="connsiteY203" fmla="*/ 2019300 h 3246967"/>
              <a:gd name="connsiteX204" fmla="*/ 5235199 w 8346699"/>
              <a:gd name="connsiteY204" fmla="*/ 2006600 h 3246967"/>
              <a:gd name="connsiteX205" fmla="*/ 5158999 w 8346699"/>
              <a:gd name="connsiteY205" fmla="*/ 1943100 h 3246967"/>
              <a:gd name="connsiteX206" fmla="*/ 5120899 w 8346699"/>
              <a:gd name="connsiteY206" fmla="*/ 1917700 h 3246967"/>
              <a:gd name="connsiteX207" fmla="*/ 5095499 w 8346699"/>
              <a:gd name="connsiteY207" fmla="*/ 1866900 h 3246967"/>
              <a:gd name="connsiteX208" fmla="*/ 5082799 w 8346699"/>
              <a:gd name="connsiteY208" fmla="*/ 1816100 h 3246967"/>
              <a:gd name="connsiteX209" fmla="*/ 5057399 w 8346699"/>
              <a:gd name="connsiteY209" fmla="*/ 1752600 h 3246967"/>
              <a:gd name="connsiteX210" fmla="*/ 5044699 w 8346699"/>
              <a:gd name="connsiteY210" fmla="*/ 1511300 h 3246967"/>
              <a:gd name="connsiteX211" fmla="*/ 5031999 w 8346699"/>
              <a:gd name="connsiteY211" fmla="*/ 1422400 h 3246967"/>
              <a:gd name="connsiteX212" fmla="*/ 5019299 w 8346699"/>
              <a:gd name="connsiteY212" fmla="*/ 1270000 h 3246967"/>
              <a:gd name="connsiteX213" fmla="*/ 4993899 w 8346699"/>
              <a:gd name="connsiteY213" fmla="*/ 1104900 h 3246967"/>
              <a:gd name="connsiteX214" fmla="*/ 4930399 w 8346699"/>
              <a:gd name="connsiteY214" fmla="*/ 1028700 h 3246967"/>
              <a:gd name="connsiteX215" fmla="*/ 4841499 w 8346699"/>
              <a:gd name="connsiteY215" fmla="*/ 927100 h 3246967"/>
              <a:gd name="connsiteX216" fmla="*/ 4790699 w 8346699"/>
              <a:gd name="connsiteY216" fmla="*/ 876300 h 3246967"/>
              <a:gd name="connsiteX217" fmla="*/ 4765299 w 8346699"/>
              <a:gd name="connsiteY217" fmla="*/ 838200 h 3246967"/>
              <a:gd name="connsiteX218" fmla="*/ 4638299 w 8346699"/>
              <a:gd name="connsiteY218" fmla="*/ 800100 h 3246967"/>
              <a:gd name="connsiteX219" fmla="*/ 4511299 w 8346699"/>
              <a:gd name="connsiteY219" fmla="*/ 812800 h 3246967"/>
              <a:gd name="connsiteX220" fmla="*/ 4473199 w 8346699"/>
              <a:gd name="connsiteY220" fmla="*/ 825500 h 3246967"/>
              <a:gd name="connsiteX221" fmla="*/ 4409699 w 8346699"/>
              <a:gd name="connsiteY221" fmla="*/ 901700 h 3246967"/>
              <a:gd name="connsiteX222" fmla="*/ 4396999 w 8346699"/>
              <a:gd name="connsiteY222" fmla="*/ 939800 h 3246967"/>
              <a:gd name="connsiteX223" fmla="*/ 4371599 w 8346699"/>
              <a:gd name="connsiteY223" fmla="*/ 977900 h 3246967"/>
              <a:gd name="connsiteX224" fmla="*/ 4320799 w 8346699"/>
              <a:gd name="connsiteY224" fmla="*/ 1092200 h 3246967"/>
              <a:gd name="connsiteX225" fmla="*/ 4308099 w 8346699"/>
              <a:gd name="connsiteY225" fmla="*/ 1155700 h 3246967"/>
              <a:gd name="connsiteX226" fmla="*/ 4282699 w 8346699"/>
              <a:gd name="connsiteY226" fmla="*/ 1308100 h 3246967"/>
              <a:gd name="connsiteX227" fmla="*/ 4269999 w 8346699"/>
              <a:gd name="connsiteY227" fmla="*/ 1346200 h 3246967"/>
              <a:gd name="connsiteX228" fmla="*/ 4244599 w 8346699"/>
              <a:gd name="connsiteY228" fmla="*/ 1384300 h 3246967"/>
              <a:gd name="connsiteX229" fmla="*/ 4231899 w 8346699"/>
              <a:gd name="connsiteY229" fmla="*/ 1447800 h 3246967"/>
              <a:gd name="connsiteX230" fmla="*/ 4219199 w 8346699"/>
              <a:gd name="connsiteY230" fmla="*/ 1524000 h 3246967"/>
              <a:gd name="connsiteX231" fmla="*/ 4193799 w 8346699"/>
              <a:gd name="connsiteY231" fmla="*/ 1600200 h 3246967"/>
              <a:gd name="connsiteX232" fmla="*/ 4181099 w 8346699"/>
              <a:gd name="connsiteY232" fmla="*/ 1651000 h 3246967"/>
              <a:gd name="connsiteX233" fmla="*/ 4155699 w 8346699"/>
              <a:gd name="connsiteY233" fmla="*/ 1816100 h 3246967"/>
              <a:gd name="connsiteX234" fmla="*/ 4142999 w 8346699"/>
              <a:gd name="connsiteY234" fmla="*/ 1854200 h 3246967"/>
              <a:gd name="connsiteX235" fmla="*/ 4130299 w 8346699"/>
              <a:gd name="connsiteY235" fmla="*/ 1905000 h 3246967"/>
              <a:gd name="connsiteX236" fmla="*/ 4104899 w 8346699"/>
              <a:gd name="connsiteY236" fmla="*/ 2070100 h 3246967"/>
              <a:gd name="connsiteX237" fmla="*/ 4092199 w 8346699"/>
              <a:gd name="connsiteY237" fmla="*/ 2108200 h 3246967"/>
              <a:gd name="connsiteX238" fmla="*/ 4015999 w 8346699"/>
              <a:gd name="connsiteY238" fmla="*/ 2184400 h 3246967"/>
              <a:gd name="connsiteX239" fmla="*/ 3939799 w 8346699"/>
              <a:gd name="connsiteY239" fmla="*/ 2235200 h 3246967"/>
              <a:gd name="connsiteX240" fmla="*/ 3901699 w 8346699"/>
              <a:gd name="connsiteY240" fmla="*/ 2197100 h 3246967"/>
              <a:gd name="connsiteX241" fmla="*/ 3838199 w 8346699"/>
              <a:gd name="connsiteY241" fmla="*/ 2108200 h 3246967"/>
              <a:gd name="connsiteX242" fmla="*/ 3800099 w 8346699"/>
              <a:gd name="connsiteY242" fmla="*/ 2006600 h 3246967"/>
              <a:gd name="connsiteX243" fmla="*/ 3787399 w 8346699"/>
              <a:gd name="connsiteY243" fmla="*/ 1955800 h 3246967"/>
              <a:gd name="connsiteX244" fmla="*/ 3749299 w 8346699"/>
              <a:gd name="connsiteY244" fmla="*/ 1917700 h 3246967"/>
              <a:gd name="connsiteX245" fmla="*/ 3685799 w 8346699"/>
              <a:gd name="connsiteY245" fmla="*/ 1841500 h 3246967"/>
              <a:gd name="connsiteX246" fmla="*/ 3673099 w 8346699"/>
              <a:gd name="connsiteY246" fmla="*/ 1803400 h 3246967"/>
              <a:gd name="connsiteX247" fmla="*/ 3634999 w 8346699"/>
              <a:gd name="connsiteY247" fmla="*/ 1790700 h 3246967"/>
              <a:gd name="connsiteX248" fmla="*/ 3596899 w 8346699"/>
              <a:gd name="connsiteY248" fmla="*/ 1752600 h 3246967"/>
              <a:gd name="connsiteX249" fmla="*/ 3546099 w 8346699"/>
              <a:gd name="connsiteY249" fmla="*/ 1676400 h 3246967"/>
              <a:gd name="connsiteX250" fmla="*/ 3533399 w 8346699"/>
              <a:gd name="connsiteY250" fmla="*/ 1638300 h 3246967"/>
              <a:gd name="connsiteX251" fmla="*/ 3495299 w 8346699"/>
              <a:gd name="connsiteY251" fmla="*/ 1587500 h 3246967"/>
              <a:gd name="connsiteX252" fmla="*/ 3457199 w 8346699"/>
              <a:gd name="connsiteY252" fmla="*/ 1485900 h 3246967"/>
              <a:gd name="connsiteX253" fmla="*/ 3419099 w 8346699"/>
              <a:gd name="connsiteY253" fmla="*/ 1422400 h 3246967"/>
              <a:gd name="connsiteX254" fmla="*/ 3380999 w 8346699"/>
              <a:gd name="connsiteY254" fmla="*/ 1320800 h 3246967"/>
              <a:gd name="connsiteX255" fmla="*/ 3317499 w 8346699"/>
              <a:gd name="connsiteY255" fmla="*/ 1193800 h 3246967"/>
              <a:gd name="connsiteX256" fmla="*/ 3203199 w 8346699"/>
              <a:gd name="connsiteY256" fmla="*/ 1143000 h 3246967"/>
              <a:gd name="connsiteX257" fmla="*/ 3165099 w 8346699"/>
              <a:gd name="connsiteY257" fmla="*/ 1130300 h 3246967"/>
              <a:gd name="connsiteX258" fmla="*/ 3012699 w 8346699"/>
              <a:gd name="connsiteY258" fmla="*/ 1168400 h 3246967"/>
              <a:gd name="connsiteX259" fmla="*/ 2974599 w 8346699"/>
              <a:gd name="connsiteY259" fmla="*/ 1193800 h 3246967"/>
              <a:gd name="connsiteX260" fmla="*/ 2923799 w 8346699"/>
              <a:gd name="connsiteY260" fmla="*/ 1219200 h 3246967"/>
              <a:gd name="connsiteX261" fmla="*/ 2885699 w 8346699"/>
              <a:gd name="connsiteY261" fmla="*/ 1244600 h 3246967"/>
              <a:gd name="connsiteX262" fmla="*/ 2834899 w 8346699"/>
              <a:gd name="connsiteY262" fmla="*/ 1257300 h 3246967"/>
              <a:gd name="connsiteX263" fmla="*/ 2796799 w 8346699"/>
              <a:gd name="connsiteY263" fmla="*/ 1308100 h 3246967"/>
              <a:gd name="connsiteX264" fmla="*/ 2758699 w 8346699"/>
              <a:gd name="connsiteY264" fmla="*/ 1320800 h 3246967"/>
              <a:gd name="connsiteX265" fmla="*/ 2733299 w 8346699"/>
              <a:gd name="connsiteY265" fmla="*/ 1358900 h 3246967"/>
              <a:gd name="connsiteX266" fmla="*/ 2657099 w 8346699"/>
              <a:gd name="connsiteY266" fmla="*/ 1435100 h 3246967"/>
              <a:gd name="connsiteX267" fmla="*/ 2631699 w 8346699"/>
              <a:gd name="connsiteY267" fmla="*/ 1498600 h 3246967"/>
              <a:gd name="connsiteX268" fmla="*/ 2618999 w 8346699"/>
              <a:gd name="connsiteY268" fmla="*/ 1562100 h 3246967"/>
              <a:gd name="connsiteX269" fmla="*/ 2580899 w 8346699"/>
              <a:gd name="connsiteY269" fmla="*/ 1612900 h 3246967"/>
              <a:gd name="connsiteX270" fmla="*/ 2542799 w 8346699"/>
              <a:gd name="connsiteY270" fmla="*/ 1689100 h 3246967"/>
              <a:gd name="connsiteX271" fmla="*/ 2517399 w 8346699"/>
              <a:gd name="connsiteY271" fmla="*/ 1828800 h 3246967"/>
              <a:gd name="connsiteX272" fmla="*/ 2504699 w 8346699"/>
              <a:gd name="connsiteY272" fmla="*/ 1866900 h 3246967"/>
              <a:gd name="connsiteX273" fmla="*/ 2491999 w 8346699"/>
              <a:gd name="connsiteY273" fmla="*/ 1943100 h 3246967"/>
              <a:gd name="connsiteX274" fmla="*/ 2466599 w 8346699"/>
              <a:gd name="connsiteY274" fmla="*/ 1981200 h 3246967"/>
              <a:gd name="connsiteX275" fmla="*/ 2441199 w 8346699"/>
              <a:gd name="connsiteY275" fmla="*/ 2057400 h 3246967"/>
              <a:gd name="connsiteX276" fmla="*/ 2390399 w 8346699"/>
              <a:gd name="connsiteY276" fmla="*/ 2146300 h 3246967"/>
              <a:gd name="connsiteX277" fmla="*/ 2352299 w 8346699"/>
              <a:gd name="connsiteY277" fmla="*/ 2222500 h 3246967"/>
              <a:gd name="connsiteX278" fmla="*/ 2326899 w 8346699"/>
              <a:gd name="connsiteY278" fmla="*/ 2273300 h 3246967"/>
              <a:gd name="connsiteX279" fmla="*/ 2250699 w 8346699"/>
              <a:gd name="connsiteY279" fmla="*/ 2336800 h 3246967"/>
              <a:gd name="connsiteX280" fmla="*/ 2237999 w 8346699"/>
              <a:gd name="connsiteY280" fmla="*/ 2374900 h 3246967"/>
              <a:gd name="connsiteX281" fmla="*/ 2149099 w 8346699"/>
              <a:gd name="connsiteY281" fmla="*/ 2438400 h 3246967"/>
              <a:gd name="connsiteX282" fmla="*/ 2072899 w 8346699"/>
              <a:gd name="connsiteY282" fmla="*/ 2501900 h 3246967"/>
              <a:gd name="connsiteX283" fmla="*/ 1996699 w 8346699"/>
              <a:gd name="connsiteY283" fmla="*/ 2527300 h 3246967"/>
              <a:gd name="connsiteX284" fmla="*/ 1945899 w 8346699"/>
              <a:gd name="connsiteY284" fmla="*/ 2552700 h 3246967"/>
              <a:gd name="connsiteX285" fmla="*/ 1844299 w 8346699"/>
              <a:gd name="connsiteY285" fmla="*/ 2565400 h 3246967"/>
              <a:gd name="connsiteX286" fmla="*/ 1628399 w 8346699"/>
              <a:gd name="connsiteY286" fmla="*/ 2552700 h 3246967"/>
              <a:gd name="connsiteX287" fmla="*/ 1552199 w 8346699"/>
              <a:gd name="connsiteY287" fmla="*/ 2489200 h 3246967"/>
              <a:gd name="connsiteX288" fmla="*/ 1488699 w 8346699"/>
              <a:gd name="connsiteY288" fmla="*/ 2374900 h 3246967"/>
              <a:gd name="connsiteX289" fmla="*/ 1475999 w 8346699"/>
              <a:gd name="connsiteY289" fmla="*/ 2311400 h 3246967"/>
              <a:gd name="connsiteX290" fmla="*/ 1450599 w 8346699"/>
              <a:gd name="connsiteY290" fmla="*/ 2273300 h 3246967"/>
              <a:gd name="connsiteX291" fmla="*/ 1412499 w 8346699"/>
              <a:gd name="connsiteY291" fmla="*/ 2197100 h 3246967"/>
              <a:gd name="connsiteX292" fmla="*/ 1399799 w 8346699"/>
              <a:gd name="connsiteY292" fmla="*/ 2019300 h 3246967"/>
              <a:gd name="connsiteX293" fmla="*/ 1374399 w 8346699"/>
              <a:gd name="connsiteY293" fmla="*/ 1943100 h 3246967"/>
              <a:gd name="connsiteX294" fmla="*/ 1361699 w 8346699"/>
              <a:gd name="connsiteY294" fmla="*/ 1752600 h 3246967"/>
              <a:gd name="connsiteX295" fmla="*/ 1336299 w 8346699"/>
              <a:gd name="connsiteY295" fmla="*/ 1651000 h 3246967"/>
              <a:gd name="connsiteX296" fmla="*/ 1298199 w 8346699"/>
              <a:gd name="connsiteY296" fmla="*/ 1498600 h 3246967"/>
              <a:gd name="connsiteX297" fmla="*/ 1272799 w 8346699"/>
              <a:gd name="connsiteY297" fmla="*/ 1435100 h 3246967"/>
              <a:gd name="connsiteX298" fmla="*/ 1260099 w 8346699"/>
              <a:gd name="connsiteY298" fmla="*/ 1397000 h 3246967"/>
              <a:gd name="connsiteX299" fmla="*/ 1196599 w 8346699"/>
              <a:gd name="connsiteY299" fmla="*/ 1320800 h 3246967"/>
              <a:gd name="connsiteX300" fmla="*/ 1171199 w 8346699"/>
              <a:gd name="connsiteY300" fmla="*/ 1282700 h 3246967"/>
              <a:gd name="connsiteX301" fmla="*/ 1094999 w 8346699"/>
              <a:gd name="connsiteY301" fmla="*/ 1206500 h 3246967"/>
              <a:gd name="connsiteX302" fmla="*/ 1056899 w 8346699"/>
              <a:gd name="connsiteY302" fmla="*/ 1104900 h 3246967"/>
              <a:gd name="connsiteX303" fmla="*/ 1044199 w 8346699"/>
              <a:gd name="connsiteY303" fmla="*/ 1066800 h 3246967"/>
              <a:gd name="connsiteX304" fmla="*/ 1006099 w 8346699"/>
              <a:gd name="connsiteY304" fmla="*/ 1016000 h 3246967"/>
              <a:gd name="connsiteX305" fmla="*/ 980699 w 8346699"/>
              <a:gd name="connsiteY305" fmla="*/ 952500 h 3246967"/>
              <a:gd name="connsiteX306" fmla="*/ 942599 w 8346699"/>
              <a:gd name="connsiteY306" fmla="*/ 863600 h 3246967"/>
              <a:gd name="connsiteX307" fmla="*/ 904499 w 8346699"/>
              <a:gd name="connsiteY307" fmla="*/ 647700 h 3246967"/>
              <a:gd name="connsiteX308" fmla="*/ 891799 w 8346699"/>
              <a:gd name="connsiteY308" fmla="*/ 609600 h 3246967"/>
              <a:gd name="connsiteX309" fmla="*/ 828299 w 8346699"/>
              <a:gd name="connsiteY309" fmla="*/ 533400 h 3246967"/>
              <a:gd name="connsiteX310" fmla="*/ 815599 w 8346699"/>
              <a:gd name="connsiteY310" fmla="*/ 495300 h 3246967"/>
              <a:gd name="connsiteX311" fmla="*/ 726699 w 8346699"/>
              <a:gd name="connsiteY311" fmla="*/ 419100 h 3246967"/>
              <a:gd name="connsiteX312" fmla="*/ 650499 w 8346699"/>
              <a:gd name="connsiteY312" fmla="*/ 368300 h 3246967"/>
              <a:gd name="connsiteX313" fmla="*/ 574299 w 8346699"/>
              <a:gd name="connsiteY313" fmla="*/ 342900 h 3246967"/>
              <a:gd name="connsiteX314" fmla="*/ 536199 w 8346699"/>
              <a:gd name="connsiteY314" fmla="*/ 330200 h 3246967"/>
              <a:gd name="connsiteX315" fmla="*/ 447299 w 8346699"/>
              <a:gd name="connsiteY315" fmla="*/ 266700 h 3246967"/>
              <a:gd name="connsiteX316" fmla="*/ 396499 w 8346699"/>
              <a:gd name="connsiteY316" fmla="*/ 241300 h 3246967"/>
              <a:gd name="connsiteX317" fmla="*/ 358399 w 8346699"/>
              <a:gd name="connsiteY317" fmla="*/ 215900 h 3246967"/>
              <a:gd name="connsiteX318" fmla="*/ 307599 w 8346699"/>
              <a:gd name="connsiteY318" fmla="*/ 190500 h 3246967"/>
              <a:gd name="connsiteX319" fmla="*/ 218699 w 8346699"/>
              <a:gd name="connsiteY319" fmla="*/ 127000 h 3246967"/>
              <a:gd name="connsiteX320" fmla="*/ 180599 w 8346699"/>
              <a:gd name="connsiteY320" fmla="*/ 114300 h 3246967"/>
              <a:gd name="connsiteX321" fmla="*/ 129799 w 8346699"/>
              <a:gd name="connsiteY321" fmla="*/ 38100 h 3246967"/>
              <a:gd name="connsiteX322" fmla="*/ 2799 w 8346699"/>
              <a:gd name="connsiteY32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12533 h 3246967"/>
              <a:gd name="connsiteX63" fmla="*/ 6729566 w 8346699"/>
              <a:gd name="connsiteY63" fmla="*/ 2916767 h 3246967"/>
              <a:gd name="connsiteX64" fmla="*/ 5946399 w 8346699"/>
              <a:gd name="connsiteY64" fmla="*/ 2870200 h 3246967"/>
              <a:gd name="connsiteX65" fmla="*/ 5857499 w 8346699"/>
              <a:gd name="connsiteY65" fmla="*/ 2857500 h 3246967"/>
              <a:gd name="connsiteX66" fmla="*/ 5666999 w 8346699"/>
              <a:gd name="connsiteY66" fmla="*/ 2844800 h 3246967"/>
              <a:gd name="connsiteX67" fmla="*/ 5209799 w 8346699"/>
              <a:gd name="connsiteY67" fmla="*/ 2832100 h 3246967"/>
              <a:gd name="connsiteX68" fmla="*/ 5146299 w 8346699"/>
              <a:gd name="connsiteY68" fmla="*/ 2819400 h 3246967"/>
              <a:gd name="connsiteX69" fmla="*/ 5108199 w 8346699"/>
              <a:gd name="connsiteY69" fmla="*/ 2806700 h 3246967"/>
              <a:gd name="connsiteX70" fmla="*/ 4587499 w 8346699"/>
              <a:gd name="connsiteY70" fmla="*/ 2819400 h 3246967"/>
              <a:gd name="connsiteX71" fmla="*/ 4485899 w 8346699"/>
              <a:gd name="connsiteY71" fmla="*/ 2832100 h 3246967"/>
              <a:gd name="connsiteX72" fmla="*/ 4244599 w 8346699"/>
              <a:gd name="connsiteY72" fmla="*/ 2870200 h 3246967"/>
              <a:gd name="connsiteX73" fmla="*/ 4028699 w 8346699"/>
              <a:gd name="connsiteY73" fmla="*/ 2882900 h 3246967"/>
              <a:gd name="connsiteX74" fmla="*/ 3520699 w 8346699"/>
              <a:gd name="connsiteY74" fmla="*/ 2870200 h 3246967"/>
              <a:gd name="connsiteX75" fmla="*/ 3482599 w 8346699"/>
              <a:gd name="connsiteY75" fmla="*/ 2857500 h 3246967"/>
              <a:gd name="connsiteX76" fmla="*/ 3355599 w 8346699"/>
              <a:gd name="connsiteY76" fmla="*/ 2870200 h 3246967"/>
              <a:gd name="connsiteX77" fmla="*/ 3330199 w 8346699"/>
              <a:gd name="connsiteY77" fmla="*/ 2908300 h 3246967"/>
              <a:gd name="connsiteX78" fmla="*/ 3304799 w 8346699"/>
              <a:gd name="connsiteY78" fmla="*/ 2997200 h 3246967"/>
              <a:gd name="connsiteX79" fmla="*/ 3190499 w 8346699"/>
              <a:gd name="connsiteY79" fmla="*/ 3060700 h 3246967"/>
              <a:gd name="connsiteX80" fmla="*/ 3114299 w 8346699"/>
              <a:gd name="connsiteY80" fmla="*/ 3098800 h 3246967"/>
              <a:gd name="connsiteX81" fmla="*/ 3012699 w 8346699"/>
              <a:gd name="connsiteY81" fmla="*/ 3086100 h 3246967"/>
              <a:gd name="connsiteX82" fmla="*/ 3025399 w 8346699"/>
              <a:gd name="connsiteY82" fmla="*/ 3035300 h 3246967"/>
              <a:gd name="connsiteX83" fmla="*/ 3076199 w 8346699"/>
              <a:gd name="connsiteY83" fmla="*/ 3022600 h 3246967"/>
              <a:gd name="connsiteX84" fmla="*/ 3114299 w 8346699"/>
              <a:gd name="connsiteY84" fmla="*/ 2997200 h 3246967"/>
              <a:gd name="connsiteX85" fmla="*/ 3190499 w 8346699"/>
              <a:gd name="connsiteY85" fmla="*/ 2971800 h 3246967"/>
              <a:gd name="connsiteX86" fmla="*/ 3266699 w 8346699"/>
              <a:gd name="connsiteY86" fmla="*/ 2933700 h 3246967"/>
              <a:gd name="connsiteX87" fmla="*/ 3304799 w 8346699"/>
              <a:gd name="connsiteY87" fmla="*/ 2908300 h 3246967"/>
              <a:gd name="connsiteX88" fmla="*/ 3330199 w 8346699"/>
              <a:gd name="connsiteY88" fmla="*/ 2870200 h 3246967"/>
              <a:gd name="connsiteX89" fmla="*/ 3368299 w 8346699"/>
              <a:gd name="connsiteY89" fmla="*/ 2857500 h 3246967"/>
              <a:gd name="connsiteX90" fmla="*/ 3406399 w 8346699"/>
              <a:gd name="connsiteY90" fmla="*/ 2832100 h 3246967"/>
              <a:gd name="connsiteX91" fmla="*/ 3660399 w 8346699"/>
              <a:gd name="connsiteY91" fmla="*/ 2806700 h 3246967"/>
              <a:gd name="connsiteX92" fmla="*/ 3761999 w 8346699"/>
              <a:gd name="connsiteY92" fmla="*/ 2781300 h 3246967"/>
              <a:gd name="connsiteX93" fmla="*/ 3838199 w 8346699"/>
              <a:gd name="connsiteY93" fmla="*/ 2755900 h 3246967"/>
              <a:gd name="connsiteX94" fmla="*/ 3876299 w 8346699"/>
              <a:gd name="connsiteY94" fmla="*/ 2730500 h 3246967"/>
              <a:gd name="connsiteX95" fmla="*/ 3927099 w 8346699"/>
              <a:gd name="connsiteY95" fmla="*/ 2717800 h 3246967"/>
              <a:gd name="connsiteX96" fmla="*/ 3965199 w 8346699"/>
              <a:gd name="connsiteY96" fmla="*/ 2705100 h 3246967"/>
              <a:gd name="connsiteX97" fmla="*/ 3990599 w 8346699"/>
              <a:gd name="connsiteY97" fmla="*/ 2667000 h 3246967"/>
              <a:gd name="connsiteX98" fmla="*/ 3927099 w 8346699"/>
              <a:gd name="connsiteY98" fmla="*/ 2654300 h 3246967"/>
              <a:gd name="connsiteX99" fmla="*/ 3876299 w 8346699"/>
              <a:gd name="connsiteY99" fmla="*/ 2641600 h 3246967"/>
              <a:gd name="connsiteX100" fmla="*/ 3800099 w 8346699"/>
              <a:gd name="connsiteY100" fmla="*/ 2616200 h 3246967"/>
              <a:gd name="connsiteX101" fmla="*/ 3787399 w 8346699"/>
              <a:gd name="connsiteY101" fmla="*/ 2578100 h 3246967"/>
              <a:gd name="connsiteX102" fmla="*/ 3698499 w 8346699"/>
              <a:gd name="connsiteY102" fmla="*/ 2463800 h 3246967"/>
              <a:gd name="connsiteX103" fmla="*/ 3660399 w 8346699"/>
              <a:gd name="connsiteY103" fmla="*/ 2438400 h 3246967"/>
              <a:gd name="connsiteX104" fmla="*/ 3927099 w 8346699"/>
              <a:gd name="connsiteY104" fmla="*/ 2400300 h 3246967"/>
              <a:gd name="connsiteX105" fmla="*/ 4003299 w 8346699"/>
              <a:gd name="connsiteY105" fmla="*/ 2336800 h 3246967"/>
              <a:gd name="connsiteX106" fmla="*/ 4054099 w 8346699"/>
              <a:gd name="connsiteY106" fmla="*/ 2260600 h 3246967"/>
              <a:gd name="connsiteX107" fmla="*/ 4117599 w 8346699"/>
              <a:gd name="connsiteY107" fmla="*/ 2184400 h 3246967"/>
              <a:gd name="connsiteX108" fmla="*/ 4168399 w 8346699"/>
              <a:gd name="connsiteY108" fmla="*/ 2133600 h 3246967"/>
              <a:gd name="connsiteX109" fmla="*/ 4219199 w 8346699"/>
              <a:gd name="connsiteY109" fmla="*/ 2082800 h 3246967"/>
              <a:gd name="connsiteX110" fmla="*/ 4244599 w 8346699"/>
              <a:gd name="connsiteY110" fmla="*/ 2044700 h 3246967"/>
              <a:gd name="connsiteX111" fmla="*/ 4282699 w 8346699"/>
              <a:gd name="connsiteY111" fmla="*/ 2006600 h 3246967"/>
              <a:gd name="connsiteX112" fmla="*/ 4295399 w 8346699"/>
              <a:gd name="connsiteY112" fmla="*/ 1968500 h 3246967"/>
              <a:gd name="connsiteX113" fmla="*/ 4358899 w 8346699"/>
              <a:gd name="connsiteY113" fmla="*/ 1892300 h 3246967"/>
              <a:gd name="connsiteX114" fmla="*/ 4384299 w 8346699"/>
              <a:gd name="connsiteY114" fmla="*/ 1854200 h 3246967"/>
              <a:gd name="connsiteX115" fmla="*/ 4473199 w 8346699"/>
              <a:gd name="connsiteY115" fmla="*/ 1765300 h 3246967"/>
              <a:gd name="connsiteX116" fmla="*/ 4574799 w 8346699"/>
              <a:gd name="connsiteY116" fmla="*/ 1651000 h 3246967"/>
              <a:gd name="connsiteX117" fmla="*/ 4612899 w 8346699"/>
              <a:gd name="connsiteY117" fmla="*/ 1638300 h 3246967"/>
              <a:gd name="connsiteX118" fmla="*/ 4689099 w 8346699"/>
              <a:gd name="connsiteY118" fmla="*/ 1600200 h 3246967"/>
              <a:gd name="connsiteX119" fmla="*/ 4739899 w 8346699"/>
              <a:gd name="connsiteY119" fmla="*/ 1612900 h 3246967"/>
              <a:gd name="connsiteX120" fmla="*/ 4765299 w 8346699"/>
              <a:gd name="connsiteY120" fmla="*/ 1689100 h 3246967"/>
              <a:gd name="connsiteX121" fmla="*/ 4777999 w 8346699"/>
              <a:gd name="connsiteY121" fmla="*/ 1727200 h 3246967"/>
              <a:gd name="connsiteX122" fmla="*/ 4790699 w 8346699"/>
              <a:gd name="connsiteY122" fmla="*/ 1765300 h 3246967"/>
              <a:gd name="connsiteX123" fmla="*/ 4841499 w 8346699"/>
              <a:gd name="connsiteY123" fmla="*/ 1841500 h 3246967"/>
              <a:gd name="connsiteX124" fmla="*/ 4879599 w 8346699"/>
              <a:gd name="connsiteY124" fmla="*/ 1930400 h 3246967"/>
              <a:gd name="connsiteX125" fmla="*/ 4892299 w 8346699"/>
              <a:gd name="connsiteY125" fmla="*/ 1981200 h 3246967"/>
              <a:gd name="connsiteX126" fmla="*/ 4917699 w 8346699"/>
              <a:gd name="connsiteY126" fmla="*/ 2019300 h 3246967"/>
              <a:gd name="connsiteX127" fmla="*/ 4930399 w 8346699"/>
              <a:gd name="connsiteY127" fmla="*/ 2057400 h 3246967"/>
              <a:gd name="connsiteX128" fmla="*/ 4955799 w 8346699"/>
              <a:gd name="connsiteY128" fmla="*/ 2108200 h 3246967"/>
              <a:gd name="connsiteX129" fmla="*/ 4981199 w 8346699"/>
              <a:gd name="connsiteY129" fmla="*/ 2146300 h 3246967"/>
              <a:gd name="connsiteX130" fmla="*/ 5070099 w 8346699"/>
              <a:gd name="connsiteY130" fmla="*/ 2171700 h 3246967"/>
              <a:gd name="connsiteX131" fmla="*/ 5120899 w 8346699"/>
              <a:gd name="connsiteY131" fmla="*/ 2197100 h 3246967"/>
              <a:gd name="connsiteX132" fmla="*/ 5158999 w 8346699"/>
              <a:gd name="connsiteY132" fmla="*/ 2413000 h 3246967"/>
              <a:gd name="connsiteX133" fmla="*/ 5209799 w 8346699"/>
              <a:gd name="connsiteY133" fmla="*/ 2489200 h 3246967"/>
              <a:gd name="connsiteX134" fmla="*/ 5336799 w 8346699"/>
              <a:gd name="connsiteY134" fmla="*/ 2514600 h 3246967"/>
              <a:gd name="connsiteX135" fmla="*/ 5628899 w 8346699"/>
              <a:gd name="connsiteY135" fmla="*/ 2527300 h 3246967"/>
              <a:gd name="connsiteX136" fmla="*/ 5705099 w 8346699"/>
              <a:gd name="connsiteY136" fmla="*/ 2552700 h 3246967"/>
              <a:gd name="connsiteX137" fmla="*/ 5717799 w 8346699"/>
              <a:gd name="connsiteY137" fmla="*/ 2590800 h 3246967"/>
              <a:gd name="connsiteX138" fmla="*/ 5781299 w 8346699"/>
              <a:gd name="connsiteY138" fmla="*/ 2616200 h 3246967"/>
              <a:gd name="connsiteX139" fmla="*/ 5908299 w 8346699"/>
              <a:gd name="connsiteY139" fmla="*/ 2641600 h 3246967"/>
              <a:gd name="connsiteX140" fmla="*/ 6543299 w 8346699"/>
              <a:gd name="connsiteY140" fmla="*/ 2628900 h 3246967"/>
              <a:gd name="connsiteX141" fmla="*/ 6682999 w 8346699"/>
              <a:gd name="connsiteY141" fmla="*/ 2603500 h 3246967"/>
              <a:gd name="connsiteX142" fmla="*/ 6771899 w 8346699"/>
              <a:gd name="connsiteY142" fmla="*/ 2590800 h 3246967"/>
              <a:gd name="connsiteX143" fmla="*/ 6835399 w 8346699"/>
              <a:gd name="connsiteY143" fmla="*/ 2603500 h 3246967"/>
              <a:gd name="connsiteX144" fmla="*/ 6809999 w 8346699"/>
              <a:gd name="connsiteY144" fmla="*/ 2641600 h 3246967"/>
              <a:gd name="connsiteX145" fmla="*/ 6771899 w 8346699"/>
              <a:gd name="connsiteY145" fmla="*/ 2654300 h 3246967"/>
              <a:gd name="connsiteX146" fmla="*/ 7051299 w 8346699"/>
              <a:gd name="connsiteY146" fmla="*/ 2641600 h 3246967"/>
              <a:gd name="connsiteX147" fmla="*/ 7076699 w 8346699"/>
              <a:gd name="connsiteY147" fmla="*/ 2603500 h 3246967"/>
              <a:gd name="connsiteX148" fmla="*/ 7114799 w 8346699"/>
              <a:gd name="connsiteY148" fmla="*/ 2578100 h 3246967"/>
              <a:gd name="connsiteX149" fmla="*/ 7127499 w 8346699"/>
              <a:gd name="connsiteY149" fmla="*/ 2540000 h 3246967"/>
              <a:gd name="connsiteX150" fmla="*/ 7216399 w 8346699"/>
              <a:gd name="connsiteY150" fmla="*/ 2425700 h 3246967"/>
              <a:gd name="connsiteX151" fmla="*/ 7254499 w 8346699"/>
              <a:gd name="connsiteY151" fmla="*/ 2349500 h 3246967"/>
              <a:gd name="connsiteX152" fmla="*/ 7343399 w 8346699"/>
              <a:gd name="connsiteY152" fmla="*/ 2286000 h 3246967"/>
              <a:gd name="connsiteX153" fmla="*/ 7394199 w 8346699"/>
              <a:gd name="connsiteY153" fmla="*/ 2247900 h 3246967"/>
              <a:gd name="connsiteX154" fmla="*/ 7470399 w 8346699"/>
              <a:gd name="connsiteY154" fmla="*/ 2184400 h 3246967"/>
              <a:gd name="connsiteX155" fmla="*/ 7508499 w 8346699"/>
              <a:gd name="connsiteY155" fmla="*/ 2171700 h 3246967"/>
              <a:gd name="connsiteX156" fmla="*/ 7610099 w 8346699"/>
              <a:gd name="connsiteY156" fmla="*/ 2133600 h 3246967"/>
              <a:gd name="connsiteX157" fmla="*/ 7635499 w 8346699"/>
              <a:gd name="connsiteY157" fmla="*/ 2095500 h 3246967"/>
              <a:gd name="connsiteX158" fmla="*/ 7686299 w 8346699"/>
              <a:gd name="connsiteY158" fmla="*/ 2082800 h 3246967"/>
              <a:gd name="connsiteX159" fmla="*/ 7724399 w 8346699"/>
              <a:gd name="connsiteY159" fmla="*/ 2057400 h 3246967"/>
              <a:gd name="connsiteX160" fmla="*/ 7762499 w 8346699"/>
              <a:gd name="connsiteY160" fmla="*/ 2044700 h 3246967"/>
              <a:gd name="connsiteX161" fmla="*/ 7800599 w 8346699"/>
              <a:gd name="connsiteY161" fmla="*/ 2019300 h 3246967"/>
              <a:gd name="connsiteX162" fmla="*/ 7838699 w 8346699"/>
              <a:gd name="connsiteY162" fmla="*/ 1981200 h 3246967"/>
              <a:gd name="connsiteX163" fmla="*/ 7940299 w 8346699"/>
              <a:gd name="connsiteY163" fmla="*/ 1943100 h 3246967"/>
              <a:gd name="connsiteX164" fmla="*/ 7978399 w 8346699"/>
              <a:gd name="connsiteY164" fmla="*/ 1905000 h 3246967"/>
              <a:gd name="connsiteX165" fmla="*/ 8079999 w 8346699"/>
              <a:gd name="connsiteY165" fmla="*/ 1854200 h 3246967"/>
              <a:gd name="connsiteX166" fmla="*/ 8105399 w 8346699"/>
              <a:gd name="connsiteY166" fmla="*/ 1816100 h 3246967"/>
              <a:gd name="connsiteX167" fmla="*/ 8156199 w 8346699"/>
              <a:gd name="connsiteY167" fmla="*/ 1803400 h 3246967"/>
              <a:gd name="connsiteX168" fmla="*/ 8346699 w 8346699"/>
              <a:gd name="connsiteY168" fmla="*/ 1765300 h 3246967"/>
              <a:gd name="connsiteX169" fmla="*/ 8283199 w 8346699"/>
              <a:gd name="connsiteY169" fmla="*/ 1752600 h 3246967"/>
              <a:gd name="connsiteX170" fmla="*/ 8245099 w 8346699"/>
              <a:gd name="connsiteY170" fmla="*/ 1739900 h 3246967"/>
              <a:gd name="connsiteX171" fmla="*/ 8156199 w 8346699"/>
              <a:gd name="connsiteY171" fmla="*/ 1727200 h 3246967"/>
              <a:gd name="connsiteX172" fmla="*/ 8079999 w 8346699"/>
              <a:gd name="connsiteY172" fmla="*/ 1714500 h 3246967"/>
              <a:gd name="connsiteX173" fmla="*/ 7889499 w 8346699"/>
              <a:gd name="connsiteY173" fmla="*/ 1727200 h 3246967"/>
              <a:gd name="connsiteX174" fmla="*/ 7851399 w 8346699"/>
              <a:gd name="connsiteY174" fmla="*/ 1752600 h 3246967"/>
              <a:gd name="connsiteX175" fmla="*/ 7813299 w 8346699"/>
              <a:gd name="connsiteY175" fmla="*/ 1765300 h 3246967"/>
              <a:gd name="connsiteX176" fmla="*/ 7737099 w 8346699"/>
              <a:gd name="connsiteY176" fmla="*/ 1803400 h 3246967"/>
              <a:gd name="connsiteX177" fmla="*/ 7622799 w 8346699"/>
              <a:gd name="connsiteY177" fmla="*/ 1905000 h 3246967"/>
              <a:gd name="connsiteX178" fmla="*/ 7521199 w 8346699"/>
              <a:gd name="connsiteY178" fmla="*/ 2057400 h 3246967"/>
              <a:gd name="connsiteX179" fmla="*/ 7495799 w 8346699"/>
              <a:gd name="connsiteY179" fmla="*/ 2095500 h 3246967"/>
              <a:gd name="connsiteX180" fmla="*/ 7406899 w 8346699"/>
              <a:gd name="connsiteY180" fmla="*/ 2171700 h 3246967"/>
              <a:gd name="connsiteX181" fmla="*/ 7368799 w 8346699"/>
              <a:gd name="connsiteY181" fmla="*/ 2197100 h 3246967"/>
              <a:gd name="connsiteX182" fmla="*/ 7292599 w 8346699"/>
              <a:gd name="connsiteY182" fmla="*/ 2247900 h 3246967"/>
              <a:gd name="connsiteX183" fmla="*/ 7216399 w 8346699"/>
              <a:gd name="connsiteY183" fmla="*/ 2324100 h 3246967"/>
              <a:gd name="connsiteX184" fmla="*/ 7178299 w 8346699"/>
              <a:gd name="connsiteY184" fmla="*/ 2362200 h 3246967"/>
              <a:gd name="connsiteX185" fmla="*/ 7140199 w 8346699"/>
              <a:gd name="connsiteY185" fmla="*/ 2413000 h 3246967"/>
              <a:gd name="connsiteX186" fmla="*/ 7051299 w 8346699"/>
              <a:gd name="connsiteY186" fmla="*/ 2527300 h 3246967"/>
              <a:gd name="connsiteX187" fmla="*/ 7000499 w 8346699"/>
              <a:gd name="connsiteY187" fmla="*/ 2540000 h 3246967"/>
              <a:gd name="connsiteX188" fmla="*/ 6619499 w 8346699"/>
              <a:gd name="connsiteY188" fmla="*/ 2552700 h 3246967"/>
              <a:gd name="connsiteX189" fmla="*/ 6568699 w 8346699"/>
              <a:gd name="connsiteY189" fmla="*/ 2540000 h 3246967"/>
              <a:gd name="connsiteX190" fmla="*/ 6301999 w 8346699"/>
              <a:gd name="connsiteY190" fmla="*/ 2514600 h 3246967"/>
              <a:gd name="connsiteX191" fmla="*/ 6225799 w 8346699"/>
              <a:gd name="connsiteY191" fmla="*/ 2501900 h 3246967"/>
              <a:gd name="connsiteX192" fmla="*/ 6149599 w 8346699"/>
              <a:gd name="connsiteY192" fmla="*/ 2476500 h 3246967"/>
              <a:gd name="connsiteX193" fmla="*/ 6022599 w 8346699"/>
              <a:gd name="connsiteY193" fmla="*/ 2438400 h 3246967"/>
              <a:gd name="connsiteX194" fmla="*/ 5984499 w 8346699"/>
              <a:gd name="connsiteY194" fmla="*/ 2413000 h 3246967"/>
              <a:gd name="connsiteX195" fmla="*/ 5933699 w 8346699"/>
              <a:gd name="connsiteY195" fmla="*/ 2400300 h 3246967"/>
              <a:gd name="connsiteX196" fmla="*/ 5832099 w 8346699"/>
              <a:gd name="connsiteY196" fmla="*/ 2349500 h 3246967"/>
              <a:gd name="connsiteX197" fmla="*/ 5806699 w 8346699"/>
              <a:gd name="connsiteY197" fmla="*/ 2311400 h 3246967"/>
              <a:gd name="connsiteX198" fmla="*/ 5768599 w 8346699"/>
              <a:gd name="connsiteY198" fmla="*/ 2273300 h 3246967"/>
              <a:gd name="connsiteX199" fmla="*/ 5755899 w 8346699"/>
              <a:gd name="connsiteY199" fmla="*/ 2235200 h 3246967"/>
              <a:gd name="connsiteX200" fmla="*/ 5692399 w 8346699"/>
              <a:gd name="connsiteY200" fmla="*/ 2171700 h 3246967"/>
              <a:gd name="connsiteX201" fmla="*/ 5641599 w 8346699"/>
              <a:gd name="connsiteY201" fmla="*/ 2095500 h 3246967"/>
              <a:gd name="connsiteX202" fmla="*/ 5616199 w 8346699"/>
              <a:gd name="connsiteY202" fmla="*/ 2057400 h 3246967"/>
              <a:gd name="connsiteX203" fmla="*/ 5387599 w 8346699"/>
              <a:gd name="connsiteY203" fmla="*/ 2044700 h 3246967"/>
              <a:gd name="connsiteX204" fmla="*/ 5324099 w 8346699"/>
              <a:gd name="connsiteY204" fmla="*/ 2019300 h 3246967"/>
              <a:gd name="connsiteX205" fmla="*/ 5235199 w 8346699"/>
              <a:gd name="connsiteY205" fmla="*/ 2006600 h 3246967"/>
              <a:gd name="connsiteX206" fmla="*/ 5158999 w 8346699"/>
              <a:gd name="connsiteY206" fmla="*/ 1943100 h 3246967"/>
              <a:gd name="connsiteX207" fmla="*/ 5120899 w 8346699"/>
              <a:gd name="connsiteY207" fmla="*/ 1917700 h 3246967"/>
              <a:gd name="connsiteX208" fmla="*/ 5095499 w 8346699"/>
              <a:gd name="connsiteY208" fmla="*/ 1866900 h 3246967"/>
              <a:gd name="connsiteX209" fmla="*/ 5082799 w 8346699"/>
              <a:gd name="connsiteY209" fmla="*/ 1816100 h 3246967"/>
              <a:gd name="connsiteX210" fmla="*/ 5057399 w 8346699"/>
              <a:gd name="connsiteY210" fmla="*/ 1752600 h 3246967"/>
              <a:gd name="connsiteX211" fmla="*/ 5044699 w 8346699"/>
              <a:gd name="connsiteY211" fmla="*/ 1511300 h 3246967"/>
              <a:gd name="connsiteX212" fmla="*/ 5031999 w 8346699"/>
              <a:gd name="connsiteY212" fmla="*/ 1422400 h 3246967"/>
              <a:gd name="connsiteX213" fmla="*/ 5019299 w 8346699"/>
              <a:gd name="connsiteY213" fmla="*/ 1270000 h 3246967"/>
              <a:gd name="connsiteX214" fmla="*/ 4993899 w 8346699"/>
              <a:gd name="connsiteY214" fmla="*/ 1104900 h 3246967"/>
              <a:gd name="connsiteX215" fmla="*/ 4930399 w 8346699"/>
              <a:gd name="connsiteY215" fmla="*/ 1028700 h 3246967"/>
              <a:gd name="connsiteX216" fmla="*/ 4841499 w 8346699"/>
              <a:gd name="connsiteY216" fmla="*/ 927100 h 3246967"/>
              <a:gd name="connsiteX217" fmla="*/ 4790699 w 8346699"/>
              <a:gd name="connsiteY217" fmla="*/ 876300 h 3246967"/>
              <a:gd name="connsiteX218" fmla="*/ 4765299 w 8346699"/>
              <a:gd name="connsiteY218" fmla="*/ 838200 h 3246967"/>
              <a:gd name="connsiteX219" fmla="*/ 4638299 w 8346699"/>
              <a:gd name="connsiteY219" fmla="*/ 800100 h 3246967"/>
              <a:gd name="connsiteX220" fmla="*/ 4511299 w 8346699"/>
              <a:gd name="connsiteY220" fmla="*/ 812800 h 3246967"/>
              <a:gd name="connsiteX221" fmla="*/ 4473199 w 8346699"/>
              <a:gd name="connsiteY221" fmla="*/ 825500 h 3246967"/>
              <a:gd name="connsiteX222" fmla="*/ 4409699 w 8346699"/>
              <a:gd name="connsiteY222" fmla="*/ 901700 h 3246967"/>
              <a:gd name="connsiteX223" fmla="*/ 4396999 w 8346699"/>
              <a:gd name="connsiteY223" fmla="*/ 939800 h 3246967"/>
              <a:gd name="connsiteX224" fmla="*/ 4371599 w 8346699"/>
              <a:gd name="connsiteY224" fmla="*/ 977900 h 3246967"/>
              <a:gd name="connsiteX225" fmla="*/ 4320799 w 8346699"/>
              <a:gd name="connsiteY225" fmla="*/ 1092200 h 3246967"/>
              <a:gd name="connsiteX226" fmla="*/ 4308099 w 8346699"/>
              <a:gd name="connsiteY226" fmla="*/ 1155700 h 3246967"/>
              <a:gd name="connsiteX227" fmla="*/ 4282699 w 8346699"/>
              <a:gd name="connsiteY227" fmla="*/ 1308100 h 3246967"/>
              <a:gd name="connsiteX228" fmla="*/ 4269999 w 8346699"/>
              <a:gd name="connsiteY228" fmla="*/ 1346200 h 3246967"/>
              <a:gd name="connsiteX229" fmla="*/ 4244599 w 8346699"/>
              <a:gd name="connsiteY229" fmla="*/ 1384300 h 3246967"/>
              <a:gd name="connsiteX230" fmla="*/ 4231899 w 8346699"/>
              <a:gd name="connsiteY230" fmla="*/ 1447800 h 3246967"/>
              <a:gd name="connsiteX231" fmla="*/ 4219199 w 8346699"/>
              <a:gd name="connsiteY231" fmla="*/ 1524000 h 3246967"/>
              <a:gd name="connsiteX232" fmla="*/ 4193799 w 8346699"/>
              <a:gd name="connsiteY232" fmla="*/ 1600200 h 3246967"/>
              <a:gd name="connsiteX233" fmla="*/ 4181099 w 8346699"/>
              <a:gd name="connsiteY233" fmla="*/ 1651000 h 3246967"/>
              <a:gd name="connsiteX234" fmla="*/ 4155699 w 8346699"/>
              <a:gd name="connsiteY234" fmla="*/ 1816100 h 3246967"/>
              <a:gd name="connsiteX235" fmla="*/ 4142999 w 8346699"/>
              <a:gd name="connsiteY235" fmla="*/ 1854200 h 3246967"/>
              <a:gd name="connsiteX236" fmla="*/ 4130299 w 8346699"/>
              <a:gd name="connsiteY236" fmla="*/ 1905000 h 3246967"/>
              <a:gd name="connsiteX237" fmla="*/ 4104899 w 8346699"/>
              <a:gd name="connsiteY237" fmla="*/ 2070100 h 3246967"/>
              <a:gd name="connsiteX238" fmla="*/ 4092199 w 8346699"/>
              <a:gd name="connsiteY238" fmla="*/ 2108200 h 3246967"/>
              <a:gd name="connsiteX239" fmla="*/ 4015999 w 8346699"/>
              <a:gd name="connsiteY239" fmla="*/ 2184400 h 3246967"/>
              <a:gd name="connsiteX240" fmla="*/ 3939799 w 8346699"/>
              <a:gd name="connsiteY240" fmla="*/ 2235200 h 3246967"/>
              <a:gd name="connsiteX241" fmla="*/ 3901699 w 8346699"/>
              <a:gd name="connsiteY241" fmla="*/ 2197100 h 3246967"/>
              <a:gd name="connsiteX242" fmla="*/ 3838199 w 8346699"/>
              <a:gd name="connsiteY242" fmla="*/ 2108200 h 3246967"/>
              <a:gd name="connsiteX243" fmla="*/ 3800099 w 8346699"/>
              <a:gd name="connsiteY243" fmla="*/ 2006600 h 3246967"/>
              <a:gd name="connsiteX244" fmla="*/ 3787399 w 8346699"/>
              <a:gd name="connsiteY244" fmla="*/ 1955800 h 3246967"/>
              <a:gd name="connsiteX245" fmla="*/ 3749299 w 8346699"/>
              <a:gd name="connsiteY245" fmla="*/ 1917700 h 3246967"/>
              <a:gd name="connsiteX246" fmla="*/ 3685799 w 8346699"/>
              <a:gd name="connsiteY246" fmla="*/ 1841500 h 3246967"/>
              <a:gd name="connsiteX247" fmla="*/ 3673099 w 8346699"/>
              <a:gd name="connsiteY247" fmla="*/ 1803400 h 3246967"/>
              <a:gd name="connsiteX248" fmla="*/ 3634999 w 8346699"/>
              <a:gd name="connsiteY248" fmla="*/ 1790700 h 3246967"/>
              <a:gd name="connsiteX249" fmla="*/ 3596899 w 8346699"/>
              <a:gd name="connsiteY249" fmla="*/ 1752600 h 3246967"/>
              <a:gd name="connsiteX250" fmla="*/ 3546099 w 8346699"/>
              <a:gd name="connsiteY250" fmla="*/ 1676400 h 3246967"/>
              <a:gd name="connsiteX251" fmla="*/ 3533399 w 8346699"/>
              <a:gd name="connsiteY251" fmla="*/ 1638300 h 3246967"/>
              <a:gd name="connsiteX252" fmla="*/ 3495299 w 8346699"/>
              <a:gd name="connsiteY252" fmla="*/ 1587500 h 3246967"/>
              <a:gd name="connsiteX253" fmla="*/ 3457199 w 8346699"/>
              <a:gd name="connsiteY253" fmla="*/ 1485900 h 3246967"/>
              <a:gd name="connsiteX254" fmla="*/ 3419099 w 8346699"/>
              <a:gd name="connsiteY254" fmla="*/ 1422400 h 3246967"/>
              <a:gd name="connsiteX255" fmla="*/ 3380999 w 8346699"/>
              <a:gd name="connsiteY255" fmla="*/ 1320800 h 3246967"/>
              <a:gd name="connsiteX256" fmla="*/ 3317499 w 8346699"/>
              <a:gd name="connsiteY256" fmla="*/ 1193800 h 3246967"/>
              <a:gd name="connsiteX257" fmla="*/ 3203199 w 8346699"/>
              <a:gd name="connsiteY257" fmla="*/ 1143000 h 3246967"/>
              <a:gd name="connsiteX258" fmla="*/ 3165099 w 8346699"/>
              <a:gd name="connsiteY258" fmla="*/ 1130300 h 3246967"/>
              <a:gd name="connsiteX259" fmla="*/ 3012699 w 8346699"/>
              <a:gd name="connsiteY259" fmla="*/ 1168400 h 3246967"/>
              <a:gd name="connsiteX260" fmla="*/ 2974599 w 8346699"/>
              <a:gd name="connsiteY260" fmla="*/ 1193800 h 3246967"/>
              <a:gd name="connsiteX261" fmla="*/ 2923799 w 8346699"/>
              <a:gd name="connsiteY261" fmla="*/ 1219200 h 3246967"/>
              <a:gd name="connsiteX262" fmla="*/ 2885699 w 8346699"/>
              <a:gd name="connsiteY262" fmla="*/ 1244600 h 3246967"/>
              <a:gd name="connsiteX263" fmla="*/ 2834899 w 8346699"/>
              <a:gd name="connsiteY263" fmla="*/ 1257300 h 3246967"/>
              <a:gd name="connsiteX264" fmla="*/ 2796799 w 8346699"/>
              <a:gd name="connsiteY264" fmla="*/ 1308100 h 3246967"/>
              <a:gd name="connsiteX265" fmla="*/ 2758699 w 8346699"/>
              <a:gd name="connsiteY265" fmla="*/ 1320800 h 3246967"/>
              <a:gd name="connsiteX266" fmla="*/ 2733299 w 8346699"/>
              <a:gd name="connsiteY266" fmla="*/ 1358900 h 3246967"/>
              <a:gd name="connsiteX267" fmla="*/ 2657099 w 8346699"/>
              <a:gd name="connsiteY267" fmla="*/ 1435100 h 3246967"/>
              <a:gd name="connsiteX268" fmla="*/ 2631699 w 8346699"/>
              <a:gd name="connsiteY268" fmla="*/ 1498600 h 3246967"/>
              <a:gd name="connsiteX269" fmla="*/ 2618999 w 8346699"/>
              <a:gd name="connsiteY269" fmla="*/ 1562100 h 3246967"/>
              <a:gd name="connsiteX270" fmla="*/ 2580899 w 8346699"/>
              <a:gd name="connsiteY270" fmla="*/ 1612900 h 3246967"/>
              <a:gd name="connsiteX271" fmla="*/ 2542799 w 8346699"/>
              <a:gd name="connsiteY271" fmla="*/ 1689100 h 3246967"/>
              <a:gd name="connsiteX272" fmla="*/ 2517399 w 8346699"/>
              <a:gd name="connsiteY272" fmla="*/ 1828800 h 3246967"/>
              <a:gd name="connsiteX273" fmla="*/ 2504699 w 8346699"/>
              <a:gd name="connsiteY273" fmla="*/ 1866900 h 3246967"/>
              <a:gd name="connsiteX274" fmla="*/ 2491999 w 8346699"/>
              <a:gd name="connsiteY274" fmla="*/ 1943100 h 3246967"/>
              <a:gd name="connsiteX275" fmla="*/ 2466599 w 8346699"/>
              <a:gd name="connsiteY275" fmla="*/ 1981200 h 3246967"/>
              <a:gd name="connsiteX276" fmla="*/ 2441199 w 8346699"/>
              <a:gd name="connsiteY276" fmla="*/ 2057400 h 3246967"/>
              <a:gd name="connsiteX277" fmla="*/ 2390399 w 8346699"/>
              <a:gd name="connsiteY277" fmla="*/ 2146300 h 3246967"/>
              <a:gd name="connsiteX278" fmla="*/ 2352299 w 8346699"/>
              <a:gd name="connsiteY278" fmla="*/ 2222500 h 3246967"/>
              <a:gd name="connsiteX279" fmla="*/ 2326899 w 8346699"/>
              <a:gd name="connsiteY279" fmla="*/ 2273300 h 3246967"/>
              <a:gd name="connsiteX280" fmla="*/ 2250699 w 8346699"/>
              <a:gd name="connsiteY280" fmla="*/ 2336800 h 3246967"/>
              <a:gd name="connsiteX281" fmla="*/ 2237999 w 8346699"/>
              <a:gd name="connsiteY281" fmla="*/ 2374900 h 3246967"/>
              <a:gd name="connsiteX282" fmla="*/ 2149099 w 8346699"/>
              <a:gd name="connsiteY282" fmla="*/ 2438400 h 3246967"/>
              <a:gd name="connsiteX283" fmla="*/ 2072899 w 8346699"/>
              <a:gd name="connsiteY283" fmla="*/ 2501900 h 3246967"/>
              <a:gd name="connsiteX284" fmla="*/ 1996699 w 8346699"/>
              <a:gd name="connsiteY284" fmla="*/ 2527300 h 3246967"/>
              <a:gd name="connsiteX285" fmla="*/ 1945899 w 8346699"/>
              <a:gd name="connsiteY285" fmla="*/ 2552700 h 3246967"/>
              <a:gd name="connsiteX286" fmla="*/ 1844299 w 8346699"/>
              <a:gd name="connsiteY286" fmla="*/ 2565400 h 3246967"/>
              <a:gd name="connsiteX287" fmla="*/ 1628399 w 8346699"/>
              <a:gd name="connsiteY287" fmla="*/ 2552700 h 3246967"/>
              <a:gd name="connsiteX288" fmla="*/ 1552199 w 8346699"/>
              <a:gd name="connsiteY288" fmla="*/ 2489200 h 3246967"/>
              <a:gd name="connsiteX289" fmla="*/ 1488699 w 8346699"/>
              <a:gd name="connsiteY289" fmla="*/ 2374900 h 3246967"/>
              <a:gd name="connsiteX290" fmla="*/ 1475999 w 8346699"/>
              <a:gd name="connsiteY290" fmla="*/ 2311400 h 3246967"/>
              <a:gd name="connsiteX291" fmla="*/ 1450599 w 8346699"/>
              <a:gd name="connsiteY291" fmla="*/ 2273300 h 3246967"/>
              <a:gd name="connsiteX292" fmla="*/ 1412499 w 8346699"/>
              <a:gd name="connsiteY292" fmla="*/ 2197100 h 3246967"/>
              <a:gd name="connsiteX293" fmla="*/ 1399799 w 8346699"/>
              <a:gd name="connsiteY293" fmla="*/ 2019300 h 3246967"/>
              <a:gd name="connsiteX294" fmla="*/ 1374399 w 8346699"/>
              <a:gd name="connsiteY294" fmla="*/ 1943100 h 3246967"/>
              <a:gd name="connsiteX295" fmla="*/ 1361699 w 8346699"/>
              <a:gd name="connsiteY295" fmla="*/ 1752600 h 3246967"/>
              <a:gd name="connsiteX296" fmla="*/ 1336299 w 8346699"/>
              <a:gd name="connsiteY296" fmla="*/ 1651000 h 3246967"/>
              <a:gd name="connsiteX297" fmla="*/ 1298199 w 8346699"/>
              <a:gd name="connsiteY297" fmla="*/ 1498600 h 3246967"/>
              <a:gd name="connsiteX298" fmla="*/ 1272799 w 8346699"/>
              <a:gd name="connsiteY298" fmla="*/ 1435100 h 3246967"/>
              <a:gd name="connsiteX299" fmla="*/ 1260099 w 8346699"/>
              <a:gd name="connsiteY299" fmla="*/ 1397000 h 3246967"/>
              <a:gd name="connsiteX300" fmla="*/ 1196599 w 8346699"/>
              <a:gd name="connsiteY300" fmla="*/ 1320800 h 3246967"/>
              <a:gd name="connsiteX301" fmla="*/ 1171199 w 8346699"/>
              <a:gd name="connsiteY301" fmla="*/ 1282700 h 3246967"/>
              <a:gd name="connsiteX302" fmla="*/ 1094999 w 8346699"/>
              <a:gd name="connsiteY302" fmla="*/ 1206500 h 3246967"/>
              <a:gd name="connsiteX303" fmla="*/ 1056899 w 8346699"/>
              <a:gd name="connsiteY303" fmla="*/ 1104900 h 3246967"/>
              <a:gd name="connsiteX304" fmla="*/ 1044199 w 8346699"/>
              <a:gd name="connsiteY304" fmla="*/ 1066800 h 3246967"/>
              <a:gd name="connsiteX305" fmla="*/ 1006099 w 8346699"/>
              <a:gd name="connsiteY305" fmla="*/ 1016000 h 3246967"/>
              <a:gd name="connsiteX306" fmla="*/ 980699 w 8346699"/>
              <a:gd name="connsiteY306" fmla="*/ 952500 h 3246967"/>
              <a:gd name="connsiteX307" fmla="*/ 942599 w 8346699"/>
              <a:gd name="connsiteY307" fmla="*/ 863600 h 3246967"/>
              <a:gd name="connsiteX308" fmla="*/ 904499 w 8346699"/>
              <a:gd name="connsiteY308" fmla="*/ 647700 h 3246967"/>
              <a:gd name="connsiteX309" fmla="*/ 891799 w 8346699"/>
              <a:gd name="connsiteY309" fmla="*/ 609600 h 3246967"/>
              <a:gd name="connsiteX310" fmla="*/ 828299 w 8346699"/>
              <a:gd name="connsiteY310" fmla="*/ 533400 h 3246967"/>
              <a:gd name="connsiteX311" fmla="*/ 815599 w 8346699"/>
              <a:gd name="connsiteY311" fmla="*/ 495300 h 3246967"/>
              <a:gd name="connsiteX312" fmla="*/ 726699 w 8346699"/>
              <a:gd name="connsiteY312" fmla="*/ 419100 h 3246967"/>
              <a:gd name="connsiteX313" fmla="*/ 650499 w 8346699"/>
              <a:gd name="connsiteY313" fmla="*/ 368300 h 3246967"/>
              <a:gd name="connsiteX314" fmla="*/ 574299 w 8346699"/>
              <a:gd name="connsiteY314" fmla="*/ 342900 h 3246967"/>
              <a:gd name="connsiteX315" fmla="*/ 536199 w 8346699"/>
              <a:gd name="connsiteY315" fmla="*/ 330200 h 3246967"/>
              <a:gd name="connsiteX316" fmla="*/ 447299 w 8346699"/>
              <a:gd name="connsiteY316" fmla="*/ 266700 h 3246967"/>
              <a:gd name="connsiteX317" fmla="*/ 396499 w 8346699"/>
              <a:gd name="connsiteY317" fmla="*/ 241300 h 3246967"/>
              <a:gd name="connsiteX318" fmla="*/ 358399 w 8346699"/>
              <a:gd name="connsiteY318" fmla="*/ 215900 h 3246967"/>
              <a:gd name="connsiteX319" fmla="*/ 307599 w 8346699"/>
              <a:gd name="connsiteY319" fmla="*/ 190500 h 3246967"/>
              <a:gd name="connsiteX320" fmla="*/ 218699 w 8346699"/>
              <a:gd name="connsiteY320" fmla="*/ 127000 h 3246967"/>
              <a:gd name="connsiteX321" fmla="*/ 180599 w 8346699"/>
              <a:gd name="connsiteY321" fmla="*/ 114300 h 3246967"/>
              <a:gd name="connsiteX322" fmla="*/ 129799 w 8346699"/>
              <a:gd name="connsiteY322" fmla="*/ 38100 h 3246967"/>
              <a:gd name="connsiteX323" fmla="*/ 2799 w 8346699"/>
              <a:gd name="connsiteY32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5946399 w 8346699"/>
              <a:gd name="connsiteY64" fmla="*/ 2870200 h 3246967"/>
              <a:gd name="connsiteX65" fmla="*/ 5857499 w 8346699"/>
              <a:gd name="connsiteY65" fmla="*/ 2857500 h 3246967"/>
              <a:gd name="connsiteX66" fmla="*/ 5666999 w 8346699"/>
              <a:gd name="connsiteY66" fmla="*/ 2844800 h 3246967"/>
              <a:gd name="connsiteX67" fmla="*/ 5209799 w 8346699"/>
              <a:gd name="connsiteY67" fmla="*/ 2832100 h 3246967"/>
              <a:gd name="connsiteX68" fmla="*/ 5146299 w 8346699"/>
              <a:gd name="connsiteY68" fmla="*/ 2819400 h 3246967"/>
              <a:gd name="connsiteX69" fmla="*/ 5108199 w 8346699"/>
              <a:gd name="connsiteY69" fmla="*/ 2806700 h 3246967"/>
              <a:gd name="connsiteX70" fmla="*/ 4587499 w 8346699"/>
              <a:gd name="connsiteY70" fmla="*/ 2819400 h 3246967"/>
              <a:gd name="connsiteX71" fmla="*/ 4485899 w 8346699"/>
              <a:gd name="connsiteY71" fmla="*/ 2832100 h 3246967"/>
              <a:gd name="connsiteX72" fmla="*/ 4244599 w 8346699"/>
              <a:gd name="connsiteY72" fmla="*/ 2870200 h 3246967"/>
              <a:gd name="connsiteX73" fmla="*/ 4028699 w 8346699"/>
              <a:gd name="connsiteY73" fmla="*/ 2882900 h 3246967"/>
              <a:gd name="connsiteX74" fmla="*/ 3520699 w 8346699"/>
              <a:gd name="connsiteY74" fmla="*/ 2870200 h 3246967"/>
              <a:gd name="connsiteX75" fmla="*/ 3482599 w 8346699"/>
              <a:gd name="connsiteY75" fmla="*/ 2857500 h 3246967"/>
              <a:gd name="connsiteX76" fmla="*/ 3355599 w 8346699"/>
              <a:gd name="connsiteY76" fmla="*/ 2870200 h 3246967"/>
              <a:gd name="connsiteX77" fmla="*/ 3330199 w 8346699"/>
              <a:gd name="connsiteY77" fmla="*/ 2908300 h 3246967"/>
              <a:gd name="connsiteX78" fmla="*/ 3304799 w 8346699"/>
              <a:gd name="connsiteY78" fmla="*/ 2997200 h 3246967"/>
              <a:gd name="connsiteX79" fmla="*/ 3190499 w 8346699"/>
              <a:gd name="connsiteY79" fmla="*/ 3060700 h 3246967"/>
              <a:gd name="connsiteX80" fmla="*/ 3114299 w 8346699"/>
              <a:gd name="connsiteY80" fmla="*/ 3098800 h 3246967"/>
              <a:gd name="connsiteX81" fmla="*/ 3012699 w 8346699"/>
              <a:gd name="connsiteY81" fmla="*/ 3086100 h 3246967"/>
              <a:gd name="connsiteX82" fmla="*/ 3025399 w 8346699"/>
              <a:gd name="connsiteY82" fmla="*/ 3035300 h 3246967"/>
              <a:gd name="connsiteX83" fmla="*/ 3076199 w 8346699"/>
              <a:gd name="connsiteY83" fmla="*/ 3022600 h 3246967"/>
              <a:gd name="connsiteX84" fmla="*/ 3114299 w 8346699"/>
              <a:gd name="connsiteY84" fmla="*/ 2997200 h 3246967"/>
              <a:gd name="connsiteX85" fmla="*/ 3190499 w 8346699"/>
              <a:gd name="connsiteY85" fmla="*/ 2971800 h 3246967"/>
              <a:gd name="connsiteX86" fmla="*/ 3266699 w 8346699"/>
              <a:gd name="connsiteY86" fmla="*/ 2933700 h 3246967"/>
              <a:gd name="connsiteX87" fmla="*/ 3304799 w 8346699"/>
              <a:gd name="connsiteY87" fmla="*/ 2908300 h 3246967"/>
              <a:gd name="connsiteX88" fmla="*/ 3330199 w 8346699"/>
              <a:gd name="connsiteY88" fmla="*/ 2870200 h 3246967"/>
              <a:gd name="connsiteX89" fmla="*/ 3368299 w 8346699"/>
              <a:gd name="connsiteY89" fmla="*/ 2857500 h 3246967"/>
              <a:gd name="connsiteX90" fmla="*/ 3406399 w 8346699"/>
              <a:gd name="connsiteY90" fmla="*/ 2832100 h 3246967"/>
              <a:gd name="connsiteX91" fmla="*/ 3660399 w 8346699"/>
              <a:gd name="connsiteY91" fmla="*/ 2806700 h 3246967"/>
              <a:gd name="connsiteX92" fmla="*/ 3761999 w 8346699"/>
              <a:gd name="connsiteY92" fmla="*/ 2781300 h 3246967"/>
              <a:gd name="connsiteX93" fmla="*/ 3838199 w 8346699"/>
              <a:gd name="connsiteY93" fmla="*/ 2755900 h 3246967"/>
              <a:gd name="connsiteX94" fmla="*/ 3876299 w 8346699"/>
              <a:gd name="connsiteY94" fmla="*/ 2730500 h 3246967"/>
              <a:gd name="connsiteX95" fmla="*/ 3927099 w 8346699"/>
              <a:gd name="connsiteY95" fmla="*/ 2717800 h 3246967"/>
              <a:gd name="connsiteX96" fmla="*/ 3965199 w 8346699"/>
              <a:gd name="connsiteY96" fmla="*/ 2705100 h 3246967"/>
              <a:gd name="connsiteX97" fmla="*/ 3990599 w 8346699"/>
              <a:gd name="connsiteY97" fmla="*/ 2667000 h 3246967"/>
              <a:gd name="connsiteX98" fmla="*/ 3927099 w 8346699"/>
              <a:gd name="connsiteY98" fmla="*/ 2654300 h 3246967"/>
              <a:gd name="connsiteX99" fmla="*/ 3876299 w 8346699"/>
              <a:gd name="connsiteY99" fmla="*/ 2641600 h 3246967"/>
              <a:gd name="connsiteX100" fmla="*/ 3800099 w 8346699"/>
              <a:gd name="connsiteY100" fmla="*/ 2616200 h 3246967"/>
              <a:gd name="connsiteX101" fmla="*/ 3787399 w 8346699"/>
              <a:gd name="connsiteY101" fmla="*/ 2578100 h 3246967"/>
              <a:gd name="connsiteX102" fmla="*/ 3698499 w 8346699"/>
              <a:gd name="connsiteY102" fmla="*/ 2463800 h 3246967"/>
              <a:gd name="connsiteX103" fmla="*/ 3660399 w 8346699"/>
              <a:gd name="connsiteY103" fmla="*/ 2438400 h 3246967"/>
              <a:gd name="connsiteX104" fmla="*/ 3927099 w 8346699"/>
              <a:gd name="connsiteY104" fmla="*/ 2400300 h 3246967"/>
              <a:gd name="connsiteX105" fmla="*/ 4003299 w 8346699"/>
              <a:gd name="connsiteY105" fmla="*/ 2336800 h 3246967"/>
              <a:gd name="connsiteX106" fmla="*/ 4054099 w 8346699"/>
              <a:gd name="connsiteY106" fmla="*/ 2260600 h 3246967"/>
              <a:gd name="connsiteX107" fmla="*/ 4117599 w 8346699"/>
              <a:gd name="connsiteY107" fmla="*/ 2184400 h 3246967"/>
              <a:gd name="connsiteX108" fmla="*/ 4168399 w 8346699"/>
              <a:gd name="connsiteY108" fmla="*/ 2133600 h 3246967"/>
              <a:gd name="connsiteX109" fmla="*/ 4219199 w 8346699"/>
              <a:gd name="connsiteY109" fmla="*/ 2082800 h 3246967"/>
              <a:gd name="connsiteX110" fmla="*/ 4244599 w 8346699"/>
              <a:gd name="connsiteY110" fmla="*/ 2044700 h 3246967"/>
              <a:gd name="connsiteX111" fmla="*/ 4282699 w 8346699"/>
              <a:gd name="connsiteY111" fmla="*/ 2006600 h 3246967"/>
              <a:gd name="connsiteX112" fmla="*/ 4295399 w 8346699"/>
              <a:gd name="connsiteY112" fmla="*/ 1968500 h 3246967"/>
              <a:gd name="connsiteX113" fmla="*/ 4358899 w 8346699"/>
              <a:gd name="connsiteY113" fmla="*/ 1892300 h 3246967"/>
              <a:gd name="connsiteX114" fmla="*/ 4384299 w 8346699"/>
              <a:gd name="connsiteY114" fmla="*/ 1854200 h 3246967"/>
              <a:gd name="connsiteX115" fmla="*/ 4473199 w 8346699"/>
              <a:gd name="connsiteY115" fmla="*/ 1765300 h 3246967"/>
              <a:gd name="connsiteX116" fmla="*/ 4574799 w 8346699"/>
              <a:gd name="connsiteY116" fmla="*/ 1651000 h 3246967"/>
              <a:gd name="connsiteX117" fmla="*/ 4612899 w 8346699"/>
              <a:gd name="connsiteY117" fmla="*/ 1638300 h 3246967"/>
              <a:gd name="connsiteX118" fmla="*/ 4689099 w 8346699"/>
              <a:gd name="connsiteY118" fmla="*/ 1600200 h 3246967"/>
              <a:gd name="connsiteX119" fmla="*/ 4739899 w 8346699"/>
              <a:gd name="connsiteY119" fmla="*/ 1612900 h 3246967"/>
              <a:gd name="connsiteX120" fmla="*/ 4765299 w 8346699"/>
              <a:gd name="connsiteY120" fmla="*/ 1689100 h 3246967"/>
              <a:gd name="connsiteX121" fmla="*/ 4777999 w 8346699"/>
              <a:gd name="connsiteY121" fmla="*/ 1727200 h 3246967"/>
              <a:gd name="connsiteX122" fmla="*/ 4790699 w 8346699"/>
              <a:gd name="connsiteY122" fmla="*/ 1765300 h 3246967"/>
              <a:gd name="connsiteX123" fmla="*/ 4841499 w 8346699"/>
              <a:gd name="connsiteY123" fmla="*/ 1841500 h 3246967"/>
              <a:gd name="connsiteX124" fmla="*/ 4879599 w 8346699"/>
              <a:gd name="connsiteY124" fmla="*/ 1930400 h 3246967"/>
              <a:gd name="connsiteX125" fmla="*/ 4892299 w 8346699"/>
              <a:gd name="connsiteY125" fmla="*/ 1981200 h 3246967"/>
              <a:gd name="connsiteX126" fmla="*/ 4917699 w 8346699"/>
              <a:gd name="connsiteY126" fmla="*/ 2019300 h 3246967"/>
              <a:gd name="connsiteX127" fmla="*/ 4930399 w 8346699"/>
              <a:gd name="connsiteY127" fmla="*/ 2057400 h 3246967"/>
              <a:gd name="connsiteX128" fmla="*/ 4955799 w 8346699"/>
              <a:gd name="connsiteY128" fmla="*/ 2108200 h 3246967"/>
              <a:gd name="connsiteX129" fmla="*/ 4981199 w 8346699"/>
              <a:gd name="connsiteY129" fmla="*/ 2146300 h 3246967"/>
              <a:gd name="connsiteX130" fmla="*/ 5070099 w 8346699"/>
              <a:gd name="connsiteY130" fmla="*/ 2171700 h 3246967"/>
              <a:gd name="connsiteX131" fmla="*/ 5120899 w 8346699"/>
              <a:gd name="connsiteY131" fmla="*/ 2197100 h 3246967"/>
              <a:gd name="connsiteX132" fmla="*/ 5158999 w 8346699"/>
              <a:gd name="connsiteY132" fmla="*/ 2413000 h 3246967"/>
              <a:gd name="connsiteX133" fmla="*/ 5209799 w 8346699"/>
              <a:gd name="connsiteY133" fmla="*/ 2489200 h 3246967"/>
              <a:gd name="connsiteX134" fmla="*/ 5336799 w 8346699"/>
              <a:gd name="connsiteY134" fmla="*/ 2514600 h 3246967"/>
              <a:gd name="connsiteX135" fmla="*/ 5628899 w 8346699"/>
              <a:gd name="connsiteY135" fmla="*/ 2527300 h 3246967"/>
              <a:gd name="connsiteX136" fmla="*/ 5705099 w 8346699"/>
              <a:gd name="connsiteY136" fmla="*/ 2552700 h 3246967"/>
              <a:gd name="connsiteX137" fmla="*/ 5717799 w 8346699"/>
              <a:gd name="connsiteY137" fmla="*/ 2590800 h 3246967"/>
              <a:gd name="connsiteX138" fmla="*/ 5781299 w 8346699"/>
              <a:gd name="connsiteY138" fmla="*/ 2616200 h 3246967"/>
              <a:gd name="connsiteX139" fmla="*/ 5908299 w 8346699"/>
              <a:gd name="connsiteY139" fmla="*/ 2641600 h 3246967"/>
              <a:gd name="connsiteX140" fmla="*/ 6543299 w 8346699"/>
              <a:gd name="connsiteY140" fmla="*/ 2628900 h 3246967"/>
              <a:gd name="connsiteX141" fmla="*/ 6682999 w 8346699"/>
              <a:gd name="connsiteY141" fmla="*/ 2603500 h 3246967"/>
              <a:gd name="connsiteX142" fmla="*/ 6771899 w 8346699"/>
              <a:gd name="connsiteY142" fmla="*/ 2590800 h 3246967"/>
              <a:gd name="connsiteX143" fmla="*/ 6835399 w 8346699"/>
              <a:gd name="connsiteY143" fmla="*/ 2603500 h 3246967"/>
              <a:gd name="connsiteX144" fmla="*/ 6809999 w 8346699"/>
              <a:gd name="connsiteY144" fmla="*/ 2641600 h 3246967"/>
              <a:gd name="connsiteX145" fmla="*/ 6771899 w 8346699"/>
              <a:gd name="connsiteY145" fmla="*/ 2654300 h 3246967"/>
              <a:gd name="connsiteX146" fmla="*/ 7051299 w 8346699"/>
              <a:gd name="connsiteY146" fmla="*/ 2641600 h 3246967"/>
              <a:gd name="connsiteX147" fmla="*/ 7076699 w 8346699"/>
              <a:gd name="connsiteY147" fmla="*/ 2603500 h 3246967"/>
              <a:gd name="connsiteX148" fmla="*/ 7114799 w 8346699"/>
              <a:gd name="connsiteY148" fmla="*/ 2578100 h 3246967"/>
              <a:gd name="connsiteX149" fmla="*/ 7127499 w 8346699"/>
              <a:gd name="connsiteY149" fmla="*/ 2540000 h 3246967"/>
              <a:gd name="connsiteX150" fmla="*/ 7216399 w 8346699"/>
              <a:gd name="connsiteY150" fmla="*/ 2425700 h 3246967"/>
              <a:gd name="connsiteX151" fmla="*/ 7254499 w 8346699"/>
              <a:gd name="connsiteY151" fmla="*/ 2349500 h 3246967"/>
              <a:gd name="connsiteX152" fmla="*/ 7343399 w 8346699"/>
              <a:gd name="connsiteY152" fmla="*/ 2286000 h 3246967"/>
              <a:gd name="connsiteX153" fmla="*/ 7394199 w 8346699"/>
              <a:gd name="connsiteY153" fmla="*/ 2247900 h 3246967"/>
              <a:gd name="connsiteX154" fmla="*/ 7470399 w 8346699"/>
              <a:gd name="connsiteY154" fmla="*/ 2184400 h 3246967"/>
              <a:gd name="connsiteX155" fmla="*/ 7508499 w 8346699"/>
              <a:gd name="connsiteY155" fmla="*/ 2171700 h 3246967"/>
              <a:gd name="connsiteX156" fmla="*/ 7610099 w 8346699"/>
              <a:gd name="connsiteY156" fmla="*/ 2133600 h 3246967"/>
              <a:gd name="connsiteX157" fmla="*/ 7635499 w 8346699"/>
              <a:gd name="connsiteY157" fmla="*/ 2095500 h 3246967"/>
              <a:gd name="connsiteX158" fmla="*/ 7686299 w 8346699"/>
              <a:gd name="connsiteY158" fmla="*/ 2082800 h 3246967"/>
              <a:gd name="connsiteX159" fmla="*/ 7724399 w 8346699"/>
              <a:gd name="connsiteY159" fmla="*/ 2057400 h 3246967"/>
              <a:gd name="connsiteX160" fmla="*/ 7762499 w 8346699"/>
              <a:gd name="connsiteY160" fmla="*/ 2044700 h 3246967"/>
              <a:gd name="connsiteX161" fmla="*/ 7800599 w 8346699"/>
              <a:gd name="connsiteY161" fmla="*/ 2019300 h 3246967"/>
              <a:gd name="connsiteX162" fmla="*/ 7838699 w 8346699"/>
              <a:gd name="connsiteY162" fmla="*/ 1981200 h 3246967"/>
              <a:gd name="connsiteX163" fmla="*/ 7940299 w 8346699"/>
              <a:gd name="connsiteY163" fmla="*/ 1943100 h 3246967"/>
              <a:gd name="connsiteX164" fmla="*/ 7978399 w 8346699"/>
              <a:gd name="connsiteY164" fmla="*/ 1905000 h 3246967"/>
              <a:gd name="connsiteX165" fmla="*/ 8079999 w 8346699"/>
              <a:gd name="connsiteY165" fmla="*/ 1854200 h 3246967"/>
              <a:gd name="connsiteX166" fmla="*/ 8105399 w 8346699"/>
              <a:gd name="connsiteY166" fmla="*/ 1816100 h 3246967"/>
              <a:gd name="connsiteX167" fmla="*/ 8156199 w 8346699"/>
              <a:gd name="connsiteY167" fmla="*/ 1803400 h 3246967"/>
              <a:gd name="connsiteX168" fmla="*/ 8346699 w 8346699"/>
              <a:gd name="connsiteY168" fmla="*/ 1765300 h 3246967"/>
              <a:gd name="connsiteX169" fmla="*/ 8283199 w 8346699"/>
              <a:gd name="connsiteY169" fmla="*/ 1752600 h 3246967"/>
              <a:gd name="connsiteX170" fmla="*/ 8245099 w 8346699"/>
              <a:gd name="connsiteY170" fmla="*/ 1739900 h 3246967"/>
              <a:gd name="connsiteX171" fmla="*/ 8156199 w 8346699"/>
              <a:gd name="connsiteY171" fmla="*/ 1727200 h 3246967"/>
              <a:gd name="connsiteX172" fmla="*/ 8079999 w 8346699"/>
              <a:gd name="connsiteY172" fmla="*/ 1714500 h 3246967"/>
              <a:gd name="connsiteX173" fmla="*/ 7889499 w 8346699"/>
              <a:gd name="connsiteY173" fmla="*/ 1727200 h 3246967"/>
              <a:gd name="connsiteX174" fmla="*/ 7851399 w 8346699"/>
              <a:gd name="connsiteY174" fmla="*/ 1752600 h 3246967"/>
              <a:gd name="connsiteX175" fmla="*/ 7813299 w 8346699"/>
              <a:gd name="connsiteY175" fmla="*/ 1765300 h 3246967"/>
              <a:gd name="connsiteX176" fmla="*/ 7737099 w 8346699"/>
              <a:gd name="connsiteY176" fmla="*/ 1803400 h 3246967"/>
              <a:gd name="connsiteX177" fmla="*/ 7622799 w 8346699"/>
              <a:gd name="connsiteY177" fmla="*/ 1905000 h 3246967"/>
              <a:gd name="connsiteX178" fmla="*/ 7521199 w 8346699"/>
              <a:gd name="connsiteY178" fmla="*/ 2057400 h 3246967"/>
              <a:gd name="connsiteX179" fmla="*/ 7495799 w 8346699"/>
              <a:gd name="connsiteY179" fmla="*/ 2095500 h 3246967"/>
              <a:gd name="connsiteX180" fmla="*/ 7406899 w 8346699"/>
              <a:gd name="connsiteY180" fmla="*/ 2171700 h 3246967"/>
              <a:gd name="connsiteX181" fmla="*/ 7368799 w 8346699"/>
              <a:gd name="connsiteY181" fmla="*/ 2197100 h 3246967"/>
              <a:gd name="connsiteX182" fmla="*/ 7292599 w 8346699"/>
              <a:gd name="connsiteY182" fmla="*/ 2247900 h 3246967"/>
              <a:gd name="connsiteX183" fmla="*/ 7216399 w 8346699"/>
              <a:gd name="connsiteY183" fmla="*/ 2324100 h 3246967"/>
              <a:gd name="connsiteX184" fmla="*/ 7178299 w 8346699"/>
              <a:gd name="connsiteY184" fmla="*/ 2362200 h 3246967"/>
              <a:gd name="connsiteX185" fmla="*/ 7140199 w 8346699"/>
              <a:gd name="connsiteY185" fmla="*/ 2413000 h 3246967"/>
              <a:gd name="connsiteX186" fmla="*/ 7051299 w 8346699"/>
              <a:gd name="connsiteY186" fmla="*/ 2527300 h 3246967"/>
              <a:gd name="connsiteX187" fmla="*/ 7000499 w 8346699"/>
              <a:gd name="connsiteY187" fmla="*/ 2540000 h 3246967"/>
              <a:gd name="connsiteX188" fmla="*/ 6619499 w 8346699"/>
              <a:gd name="connsiteY188" fmla="*/ 2552700 h 3246967"/>
              <a:gd name="connsiteX189" fmla="*/ 6568699 w 8346699"/>
              <a:gd name="connsiteY189" fmla="*/ 2540000 h 3246967"/>
              <a:gd name="connsiteX190" fmla="*/ 6301999 w 8346699"/>
              <a:gd name="connsiteY190" fmla="*/ 2514600 h 3246967"/>
              <a:gd name="connsiteX191" fmla="*/ 6225799 w 8346699"/>
              <a:gd name="connsiteY191" fmla="*/ 2501900 h 3246967"/>
              <a:gd name="connsiteX192" fmla="*/ 6149599 w 8346699"/>
              <a:gd name="connsiteY192" fmla="*/ 2476500 h 3246967"/>
              <a:gd name="connsiteX193" fmla="*/ 6022599 w 8346699"/>
              <a:gd name="connsiteY193" fmla="*/ 2438400 h 3246967"/>
              <a:gd name="connsiteX194" fmla="*/ 5984499 w 8346699"/>
              <a:gd name="connsiteY194" fmla="*/ 2413000 h 3246967"/>
              <a:gd name="connsiteX195" fmla="*/ 5933699 w 8346699"/>
              <a:gd name="connsiteY195" fmla="*/ 2400300 h 3246967"/>
              <a:gd name="connsiteX196" fmla="*/ 5832099 w 8346699"/>
              <a:gd name="connsiteY196" fmla="*/ 2349500 h 3246967"/>
              <a:gd name="connsiteX197" fmla="*/ 5806699 w 8346699"/>
              <a:gd name="connsiteY197" fmla="*/ 2311400 h 3246967"/>
              <a:gd name="connsiteX198" fmla="*/ 5768599 w 8346699"/>
              <a:gd name="connsiteY198" fmla="*/ 2273300 h 3246967"/>
              <a:gd name="connsiteX199" fmla="*/ 5755899 w 8346699"/>
              <a:gd name="connsiteY199" fmla="*/ 2235200 h 3246967"/>
              <a:gd name="connsiteX200" fmla="*/ 5692399 w 8346699"/>
              <a:gd name="connsiteY200" fmla="*/ 2171700 h 3246967"/>
              <a:gd name="connsiteX201" fmla="*/ 5641599 w 8346699"/>
              <a:gd name="connsiteY201" fmla="*/ 2095500 h 3246967"/>
              <a:gd name="connsiteX202" fmla="*/ 5616199 w 8346699"/>
              <a:gd name="connsiteY202" fmla="*/ 2057400 h 3246967"/>
              <a:gd name="connsiteX203" fmla="*/ 5387599 w 8346699"/>
              <a:gd name="connsiteY203" fmla="*/ 2044700 h 3246967"/>
              <a:gd name="connsiteX204" fmla="*/ 5324099 w 8346699"/>
              <a:gd name="connsiteY204" fmla="*/ 2019300 h 3246967"/>
              <a:gd name="connsiteX205" fmla="*/ 5235199 w 8346699"/>
              <a:gd name="connsiteY205" fmla="*/ 2006600 h 3246967"/>
              <a:gd name="connsiteX206" fmla="*/ 5158999 w 8346699"/>
              <a:gd name="connsiteY206" fmla="*/ 1943100 h 3246967"/>
              <a:gd name="connsiteX207" fmla="*/ 5120899 w 8346699"/>
              <a:gd name="connsiteY207" fmla="*/ 1917700 h 3246967"/>
              <a:gd name="connsiteX208" fmla="*/ 5095499 w 8346699"/>
              <a:gd name="connsiteY208" fmla="*/ 1866900 h 3246967"/>
              <a:gd name="connsiteX209" fmla="*/ 5082799 w 8346699"/>
              <a:gd name="connsiteY209" fmla="*/ 1816100 h 3246967"/>
              <a:gd name="connsiteX210" fmla="*/ 5057399 w 8346699"/>
              <a:gd name="connsiteY210" fmla="*/ 1752600 h 3246967"/>
              <a:gd name="connsiteX211" fmla="*/ 5044699 w 8346699"/>
              <a:gd name="connsiteY211" fmla="*/ 1511300 h 3246967"/>
              <a:gd name="connsiteX212" fmla="*/ 5031999 w 8346699"/>
              <a:gd name="connsiteY212" fmla="*/ 1422400 h 3246967"/>
              <a:gd name="connsiteX213" fmla="*/ 5019299 w 8346699"/>
              <a:gd name="connsiteY213" fmla="*/ 1270000 h 3246967"/>
              <a:gd name="connsiteX214" fmla="*/ 4993899 w 8346699"/>
              <a:gd name="connsiteY214" fmla="*/ 1104900 h 3246967"/>
              <a:gd name="connsiteX215" fmla="*/ 4930399 w 8346699"/>
              <a:gd name="connsiteY215" fmla="*/ 1028700 h 3246967"/>
              <a:gd name="connsiteX216" fmla="*/ 4841499 w 8346699"/>
              <a:gd name="connsiteY216" fmla="*/ 927100 h 3246967"/>
              <a:gd name="connsiteX217" fmla="*/ 4790699 w 8346699"/>
              <a:gd name="connsiteY217" fmla="*/ 876300 h 3246967"/>
              <a:gd name="connsiteX218" fmla="*/ 4765299 w 8346699"/>
              <a:gd name="connsiteY218" fmla="*/ 838200 h 3246967"/>
              <a:gd name="connsiteX219" fmla="*/ 4638299 w 8346699"/>
              <a:gd name="connsiteY219" fmla="*/ 800100 h 3246967"/>
              <a:gd name="connsiteX220" fmla="*/ 4511299 w 8346699"/>
              <a:gd name="connsiteY220" fmla="*/ 812800 h 3246967"/>
              <a:gd name="connsiteX221" fmla="*/ 4473199 w 8346699"/>
              <a:gd name="connsiteY221" fmla="*/ 825500 h 3246967"/>
              <a:gd name="connsiteX222" fmla="*/ 4409699 w 8346699"/>
              <a:gd name="connsiteY222" fmla="*/ 901700 h 3246967"/>
              <a:gd name="connsiteX223" fmla="*/ 4396999 w 8346699"/>
              <a:gd name="connsiteY223" fmla="*/ 939800 h 3246967"/>
              <a:gd name="connsiteX224" fmla="*/ 4371599 w 8346699"/>
              <a:gd name="connsiteY224" fmla="*/ 977900 h 3246967"/>
              <a:gd name="connsiteX225" fmla="*/ 4320799 w 8346699"/>
              <a:gd name="connsiteY225" fmla="*/ 1092200 h 3246967"/>
              <a:gd name="connsiteX226" fmla="*/ 4308099 w 8346699"/>
              <a:gd name="connsiteY226" fmla="*/ 1155700 h 3246967"/>
              <a:gd name="connsiteX227" fmla="*/ 4282699 w 8346699"/>
              <a:gd name="connsiteY227" fmla="*/ 1308100 h 3246967"/>
              <a:gd name="connsiteX228" fmla="*/ 4269999 w 8346699"/>
              <a:gd name="connsiteY228" fmla="*/ 1346200 h 3246967"/>
              <a:gd name="connsiteX229" fmla="*/ 4244599 w 8346699"/>
              <a:gd name="connsiteY229" fmla="*/ 1384300 h 3246967"/>
              <a:gd name="connsiteX230" fmla="*/ 4231899 w 8346699"/>
              <a:gd name="connsiteY230" fmla="*/ 1447800 h 3246967"/>
              <a:gd name="connsiteX231" fmla="*/ 4219199 w 8346699"/>
              <a:gd name="connsiteY231" fmla="*/ 1524000 h 3246967"/>
              <a:gd name="connsiteX232" fmla="*/ 4193799 w 8346699"/>
              <a:gd name="connsiteY232" fmla="*/ 1600200 h 3246967"/>
              <a:gd name="connsiteX233" fmla="*/ 4181099 w 8346699"/>
              <a:gd name="connsiteY233" fmla="*/ 1651000 h 3246967"/>
              <a:gd name="connsiteX234" fmla="*/ 4155699 w 8346699"/>
              <a:gd name="connsiteY234" fmla="*/ 1816100 h 3246967"/>
              <a:gd name="connsiteX235" fmla="*/ 4142999 w 8346699"/>
              <a:gd name="connsiteY235" fmla="*/ 1854200 h 3246967"/>
              <a:gd name="connsiteX236" fmla="*/ 4130299 w 8346699"/>
              <a:gd name="connsiteY236" fmla="*/ 1905000 h 3246967"/>
              <a:gd name="connsiteX237" fmla="*/ 4104899 w 8346699"/>
              <a:gd name="connsiteY237" fmla="*/ 2070100 h 3246967"/>
              <a:gd name="connsiteX238" fmla="*/ 4092199 w 8346699"/>
              <a:gd name="connsiteY238" fmla="*/ 2108200 h 3246967"/>
              <a:gd name="connsiteX239" fmla="*/ 4015999 w 8346699"/>
              <a:gd name="connsiteY239" fmla="*/ 2184400 h 3246967"/>
              <a:gd name="connsiteX240" fmla="*/ 3939799 w 8346699"/>
              <a:gd name="connsiteY240" fmla="*/ 2235200 h 3246967"/>
              <a:gd name="connsiteX241" fmla="*/ 3901699 w 8346699"/>
              <a:gd name="connsiteY241" fmla="*/ 2197100 h 3246967"/>
              <a:gd name="connsiteX242" fmla="*/ 3838199 w 8346699"/>
              <a:gd name="connsiteY242" fmla="*/ 2108200 h 3246967"/>
              <a:gd name="connsiteX243" fmla="*/ 3800099 w 8346699"/>
              <a:gd name="connsiteY243" fmla="*/ 2006600 h 3246967"/>
              <a:gd name="connsiteX244" fmla="*/ 3787399 w 8346699"/>
              <a:gd name="connsiteY244" fmla="*/ 1955800 h 3246967"/>
              <a:gd name="connsiteX245" fmla="*/ 3749299 w 8346699"/>
              <a:gd name="connsiteY245" fmla="*/ 1917700 h 3246967"/>
              <a:gd name="connsiteX246" fmla="*/ 3685799 w 8346699"/>
              <a:gd name="connsiteY246" fmla="*/ 1841500 h 3246967"/>
              <a:gd name="connsiteX247" fmla="*/ 3673099 w 8346699"/>
              <a:gd name="connsiteY247" fmla="*/ 1803400 h 3246967"/>
              <a:gd name="connsiteX248" fmla="*/ 3634999 w 8346699"/>
              <a:gd name="connsiteY248" fmla="*/ 1790700 h 3246967"/>
              <a:gd name="connsiteX249" fmla="*/ 3596899 w 8346699"/>
              <a:gd name="connsiteY249" fmla="*/ 1752600 h 3246967"/>
              <a:gd name="connsiteX250" fmla="*/ 3546099 w 8346699"/>
              <a:gd name="connsiteY250" fmla="*/ 1676400 h 3246967"/>
              <a:gd name="connsiteX251" fmla="*/ 3533399 w 8346699"/>
              <a:gd name="connsiteY251" fmla="*/ 1638300 h 3246967"/>
              <a:gd name="connsiteX252" fmla="*/ 3495299 w 8346699"/>
              <a:gd name="connsiteY252" fmla="*/ 1587500 h 3246967"/>
              <a:gd name="connsiteX253" fmla="*/ 3457199 w 8346699"/>
              <a:gd name="connsiteY253" fmla="*/ 1485900 h 3246967"/>
              <a:gd name="connsiteX254" fmla="*/ 3419099 w 8346699"/>
              <a:gd name="connsiteY254" fmla="*/ 1422400 h 3246967"/>
              <a:gd name="connsiteX255" fmla="*/ 3380999 w 8346699"/>
              <a:gd name="connsiteY255" fmla="*/ 1320800 h 3246967"/>
              <a:gd name="connsiteX256" fmla="*/ 3317499 w 8346699"/>
              <a:gd name="connsiteY256" fmla="*/ 1193800 h 3246967"/>
              <a:gd name="connsiteX257" fmla="*/ 3203199 w 8346699"/>
              <a:gd name="connsiteY257" fmla="*/ 1143000 h 3246967"/>
              <a:gd name="connsiteX258" fmla="*/ 3165099 w 8346699"/>
              <a:gd name="connsiteY258" fmla="*/ 1130300 h 3246967"/>
              <a:gd name="connsiteX259" fmla="*/ 3012699 w 8346699"/>
              <a:gd name="connsiteY259" fmla="*/ 1168400 h 3246967"/>
              <a:gd name="connsiteX260" fmla="*/ 2974599 w 8346699"/>
              <a:gd name="connsiteY260" fmla="*/ 1193800 h 3246967"/>
              <a:gd name="connsiteX261" fmla="*/ 2923799 w 8346699"/>
              <a:gd name="connsiteY261" fmla="*/ 1219200 h 3246967"/>
              <a:gd name="connsiteX262" fmla="*/ 2885699 w 8346699"/>
              <a:gd name="connsiteY262" fmla="*/ 1244600 h 3246967"/>
              <a:gd name="connsiteX263" fmla="*/ 2834899 w 8346699"/>
              <a:gd name="connsiteY263" fmla="*/ 1257300 h 3246967"/>
              <a:gd name="connsiteX264" fmla="*/ 2796799 w 8346699"/>
              <a:gd name="connsiteY264" fmla="*/ 1308100 h 3246967"/>
              <a:gd name="connsiteX265" fmla="*/ 2758699 w 8346699"/>
              <a:gd name="connsiteY265" fmla="*/ 1320800 h 3246967"/>
              <a:gd name="connsiteX266" fmla="*/ 2733299 w 8346699"/>
              <a:gd name="connsiteY266" fmla="*/ 1358900 h 3246967"/>
              <a:gd name="connsiteX267" fmla="*/ 2657099 w 8346699"/>
              <a:gd name="connsiteY267" fmla="*/ 1435100 h 3246967"/>
              <a:gd name="connsiteX268" fmla="*/ 2631699 w 8346699"/>
              <a:gd name="connsiteY268" fmla="*/ 1498600 h 3246967"/>
              <a:gd name="connsiteX269" fmla="*/ 2618999 w 8346699"/>
              <a:gd name="connsiteY269" fmla="*/ 1562100 h 3246967"/>
              <a:gd name="connsiteX270" fmla="*/ 2580899 w 8346699"/>
              <a:gd name="connsiteY270" fmla="*/ 1612900 h 3246967"/>
              <a:gd name="connsiteX271" fmla="*/ 2542799 w 8346699"/>
              <a:gd name="connsiteY271" fmla="*/ 1689100 h 3246967"/>
              <a:gd name="connsiteX272" fmla="*/ 2517399 w 8346699"/>
              <a:gd name="connsiteY272" fmla="*/ 1828800 h 3246967"/>
              <a:gd name="connsiteX273" fmla="*/ 2504699 w 8346699"/>
              <a:gd name="connsiteY273" fmla="*/ 1866900 h 3246967"/>
              <a:gd name="connsiteX274" fmla="*/ 2491999 w 8346699"/>
              <a:gd name="connsiteY274" fmla="*/ 1943100 h 3246967"/>
              <a:gd name="connsiteX275" fmla="*/ 2466599 w 8346699"/>
              <a:gd name="connsiteY275" fmla="*/ 1981200 h 3246967"/>
              <a:gd name="connsiteX276" fmla="*/ 2441199 w 8346699"/>
              <a:gd name="connsiteY276" fmla="*/ 2057400 h 3246967"/>
              <a:gd name="connsiteX277" fmla="*/ 2390399 w 8346699"/>
              <a:gd name="connsiteY277" fmla="*/ 2146300 h 3246967"/>
              <a:gd name="connsiteX278" fmla="*/ 2352299 w 8346699"/>
              <a:gd name="connsiteY278" fmla="*/ 2222500 h 3246967"/>
              <a:gd name="connsiteX279" fmla="*/ 2326899 w 8346699"/>
              <a:gd name="connsiteY279" fmla="*/ 2273300 h 3246967"/>
              <a:gd name="connsiteX280" fmla="*/ 2250699 w 8346699"/>
              <a:gd name="connsiteY280" fmla="*/ 2336800 h 3246967"/>
              <a:gd name="connsiteX281" fmla="*/ 2237999 w 8346699"/>
              <a:gd name="connsiteY281" fmla="*/ 2374900 h 3246967"/>
              <a:gd name="connsiteX282" fmla="*/ 2149099 w 8346699"/>
              <a:gd name="connsiteY282" fmla="*/ 2438400 h 3246967"/>
              <a:gd name="connsiteX283" fmla="*/ 2072899 w 8346699"/>
              <a:gd name="connsiteY283" fmla="*/ 2501900 h 3246967"/>
              <a:gd name="connsiteX284" fmla="*/ 1996699 w 8346699"/>
              <a:gd name="connsiteY284" fmla="*/ 2527300 h 3246967"/>
              <a:gd name="connsiteX285" fmla="*/ 1945899 w 8346699"/>
              <a:gd name="connsiteY285" fmla="*/ 2552700 h 3246967"/>
              <a:gd name="connsiteX286" fmla="*/ 1844299 w 8346699"/>
              <a:gd name="connsiteY286" fmla="*/ 2565400 h 3246967"/>
              <a:gd name="connsiteX287" fmla="*/ 1628399 w 8346699"/>
              <a:gd name="connsiteY287" fmla="*/ 2552700 h 3246967"/>
              <a:gd name="connsiteX288" fmla="*/ 1552199 w 8346699"/>
              <a:gd name="connsiteY288" fmla="*/ 2489200 h 3246967"/>
              <a:gd name="connsiteX289" fmla="*/ 1488699 w 8346699"/>
              <a:gd name="connsiteY289" fmla="*/ 2374900 h 3246967"/>
              <a:gd name="connsiteX290" fmla="*/ 1475999 w 8346699"/>
              <a:gd name="connsiteY290" fmla="*/ 2311400 h 3246967"/>
              <a:gd name="connsiteX291" fmla="*/ 1450599 w 8346699"/>
              <a:gd name="connsiteY291" fmla="*/ 2273300 h 3246967"/>
              <a:gd name="connsiteX292" fmla="*/ 1412499 w 8346699"/>
              <a:gd name="connsiteY292" fmla="*/ 2197100 h 3246967"/>
              <a:gd name="connsiteX293" fmla="*/ 1399799 w 8346699"/>
              <a:gd name="connsiteY293" fmla="*/ 2019300 h 3246967"/>
              <a:gd name="connsiteX294" fmla="*/ 1374399 w 8346699"/>
              <a:gd name="connsiteY294" fmla="*/ 1943100 h 3246967"/>
              <a:gd name="connsiteX295" fmla="*/ 1361699 w 8346699"/>
              <a:gd name="connsiteY295" fmla="*/ 1752600 h 3246967"/>
              <a:gd name="connsiteX296" fmla="*/ 1336299 w 8346699"/>
              <a:gd name="connsiteY296" fmla="*/ 1651000 h 3246967"/>
              <a:gd name="connsiteX297" fmla="*/ 1298199 w 8346699"/>
              <a:gd name="connsiteY297" fmla="*/ 1498600 h 3246967"/>
              <a:gd name="connsiteX298" fmla="*/ 1272799 w 8346699"/>
              <a:gd name="connsiteY298" fmla="*/ 1435100 h 3246967"/>
              <a:gd name="connsiteX299" fmla="*/ 1260099 w 8346699"/>
              <a:gd name="connsiteY299" fmla="*/ 1397000 h 3246967"/>
              <a:gd name="connsiteX300" fmla="*/ 1196599 w 8346699"/>
              <a:gd name="connsiteY300" fmla="*/ 1320800 h 3246967"/>
              <a:gd name="connsiteX301" fmla="*/ 1171199 w 8346699"/>
              <a:gd name="connsiteY301" fmla="*/ 1282700 h 3246967"/>
              <a:gd name="connsiteX302" fmla="*/ 1094999 w 8346699"/>
              <a:gd name="connsiteY302" fmla="*/ 1206500 h 3246967"/>
              <a:gd name="connsiteX303" fmla="*/ 1056899 w 8346699"/>
              <a:gd name="connsiteY303" fmla="*/ 1104900 h 3246967"/>
              <a:gd name="connsiteX304" fmla="*/ 1044199 w 8346699"/>
              <a:gd name="connsiteY304" fmla="*/ 1066800 h 3246967"/>
              <a:gd name="connsiteX305" fmla="*/ 1006099 w 8346699"/>
              <a:gd name="connsiteY305" fmla="*/ 1016000 h 3246967"/>
              <a:gd name="connsiteX306" fmla="*/ 980699 w 8346699"/>
              <a:gd name="connsiteY306" fmla="*/ 952500 h 3246967"/>
              <a:gd name="connsiteX307" fmla="*/ 942599 w 8346699"/>
              <a:gd name="connsiteY307" fmla="*/ 863600 h 3246967"/>
              <a:gd name="connsiteX308" fmla="*/ 904499 w 8346699"/>
              <a:gd name="connsiteY308" fmla="*/ 647700 h 3246967"/>
              <a:gd name="connsiteX309" fmla="*/ 891799 w 8346699"/>
              <a:gd name="connsiteY309" fmla="*/ 609600 h 3246967"/>
              <a:gd name="connsiteX310" fmla="*/ 828299 w 8346699"/>
              <a:gd name="connsiteY310" fmla="*/ 533400 h 3246967"/>
              <a:gd name="connsiteX311" fmla="*/ 815599 w 8346699"/>
              <a:gd name="connsiteY311" fmla="*/ 495300 h 3246967"/>
              <a:gd name="connsiteX312" fmla="*/ 726699 w 8346699"/>
              <a:gd name="connsiteY312" fmla="*/ 419100 h 3246967"/>
              <a:gd name="connsiteX313" fmla="*/ 650499 w 8346699"/>
              <a:gd name="connsiteY313" fmla="*/ 368300 h 3246967"/>
              <a:gd name="connsiteX314" fmla="*/ 574299 w 8346699"/>
              <a:gd name="connsiteY314" fmla="*/ 342900 h 3246967"/>
              <a:gd name="connsiteX315" fmla="*/ 536199 w 8346699"/>
              <a:gd name="connsiteY315" fmla="*/ 330200 h 3246967"/>
              <a:gd name="connsiteX316" fmla="*/ 447299 w 8346699"/>
              <a:gd name="connsiteY316" fmla="*/ 266700 h 3246967"/>
              <a:gd name="connsiteX317" fmla="*/ 396499 w 8346699"/>
              <a:gd name="connsiteY317" fmla="*/ 241300 h 3246967"/>
              <a:gd name="connsiteX318" fmla="*/ 358399 w 8346699"/>
              <a:gd name="connsiteY318" fmla="*/ 215900 h 3246967"/>
              <a:gd name="connsiteX319" fmla="*/ 307599 w 8346699"/>
              <a:gd name="connsiteY319" fmla="*/ 190500 h 3246967"/>
              <a:gd name="connsiteX320" fmla="*/ 218699 w 8346699"/>
              <a:gd name="connsiteY320" fmla="*/ 127000 h 3246967"/>
              <a:gd name="connsiteX321" fmla="*/ 180599 w 8346699"/>
              <a:gd name="connsiteY321" fmla="*/ 114300 h 3246967"/>
              <a:gd name="connsiteX322" fmla="*/ 129799 w 8346699"/>
              <a:gd name="connsiteY322" fmla="*/ 38100 h 3246967"/>
              <a:gd name="connsiteX323" fmla="*/ 2799 w 8346699"/>
              <a:gd name="connsiteY32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5946399 w 8346699"/>
              <a:gd name="connsiteY64" fmla="*/ 2870200 h 3246967"/>
              <a:gd name="connsiteX65" fmla="*/ 5857499 w 8346699"/>
              <a:gd name="connsiteY65" fmla="*/ 2857500 h 3246967"/>
              <a:gd name="connsiteX66" fmla="*/ 5666999 w 8346699"/>
              <a:gd name="connsiteY66" fmla="*/ 2844800 h 3246967"/>
              <a:gd name="connsiteX67" fmla="*/ 5209799 w 8346699"/>
              <a:gd name="connsiteY67" fmla="*/ 2832100 h 3246967"/>
              <a:gd name="connsiteX68" fmla="*/ 5146299 w 8346699"/>
              <a:gd name="connsiteY68" fmla="*/ 2819400 h 3246967"/>
              <a:gd name="connsiteX69" fmla="*/ 5108199 w 8346699"/>
              <a:gd name="connsiteY69" fmla="*/ 2806700 h 3246967"/>
              <a:gd name="connsiteX70" fmla="*/ 4587499 w 8346699"/>
              <a:gd name="connsiteY70" fmla="*/ 2819400 h 3246967"/>
              <a:gd name="connsiteX71" fmla="*/ 4485899 w 8346699"/>
              <a:gd name="connsiteY71" fmla="*/ 2832100 h 3246967"/>
              <a:gd name="connsiteX72" fmla="*/ 4244599 w 8346699"/>
              <a:gd name="connsiteY72" fmla="*/ 2870200 h 3246967"/>
              <a:gd name="connsiteX73" fmla="*/ 4028699 w 8346699"/>
              <a:gd name="connsiteY73" fmla="*/ 2882900 h 3246967"/>
              <a:gd name="connsiteX74" fmla="*/ 3520699 w 8346699"/>
              <a:gd name="connsiteY74" fmla="*/ 2870200 h 3246967"/>
              <a:gd name="connsiteX75" fmla="*/ 3482599 w 8346699"/>
              <a:gd name="connsiteY75" fmla="*/ 2857500 h 3246967"/>
              <a:gd name="connsiteX76" fmla="*/ 3355599 w 8346699"/>
              <a:gd name="connsiteY76" fmla="*/ 2870200 h 3246967"/>
              <a:gd name="connsiteX77" fmla="*/ 3330199 w 8346699"/>
              <a:gd name="connsiteY77" fmla="*/ 2908300 h 3246967"/>
              <a:gd name="connsiteX78" fmla="*/ 3304799 w 8346699"/>
              <a:gd name="connsiteY78" fmla="*/ 2997200 h 3246967"/>
              <a:gd name="connsiteX79" fmla="*/ 3190499 w 8346699"/>
              <a:gd name="connsiteY79" fmla="*/ 3060700 h 3246967"/>
              <a:gd name="connsiteX80" fmla="*/ 3114299 w 8346699"/>
              <a:gd name="connsiteY80" fmla="*/ 3098800 h 3246967"/>
              <a:gd name="connsiteX81" fmla="*/ 3012699 w 8346699"/>
              <a:gd name="connsiteY81" fmla="*/ 3086100 h 3246967"/>
              <a:gd name="connsiteX82" fmla="*/ 3025399 w 8346699"/>
              <a:gd name="connsiteY82" fmla="*/ 3035300 h 3246967"/>
              <a:gd name="connsiteX83" fmla="*/ 3076199 w 8346699"/>
              <a:gd name="connsiteY83" fmla="*/ 3022600 h 3246967"/>
              <a:gd name="connsiteX84" fmla="*/ 3114299 w 8346699"/>
              <a:gd name="connsiteY84" fmla="*/ 2997200 h 3246967"/>
              <a:gd name="connsiteX85" fmla="*/ 3190499 w 8346699"/>
              <a:gd name="connsiteY85" fmla="*/ 2971800 h 3246967"/>
              <a:gd name="connsiteX86" fmla="*/ 3266699 w 8346699"/>
              <a:gd name="connsiteY86" fmla="*/ 2933700 h 3246967"/>
              <a:gd name="connsiteX87" fmla="*/ 3304799 w 8346699"/>
              <a:gd name="connsiteY87" fmla="*/ 2908300 h 3246967"/>
              <a:gd name="connsiteX88" fmla="*/ 3330199 w 8346699"/>
              <a:gd name="connsiteY88" fmla="*/ 2870200 h 3246967"/>
              <a:gd name="connsiteX89" fmla="*/ 3368299 w 8346699"/>
              <a:gd name="connsiteY89" fmla="*/ 2857500 h 3246967"/>
              <a:gd name="connsiteX90" fmla="*/ 3406399 w 8346699"/>
              <a:gd name="connsiteY90" fmla="*/ 2832100 h 3246967"/>
              <a:gd name="connsiteX91" fmla="*/ 3660399 w 8346699"/>
              <a:gd name="connsiteY91" fmla="*/ 2806700 h 3246967"/>
              <a:gd name="connsiteX92" fmla="*/ 3761999 w 8346699"/>
              <a:gd name="connsiteY92" fmla="*/ 2781300 h 3246967"/>
              <a:gd name="connsiteX93" fmla="*/ 3838199 w 8346699"/>
              <a:gd name="connsiteY93" fmla="*/ 2755900 h 3246967"/>
              <a:gd name="connsiteX94" fmla="*/ 3876299 w 8346699"/>
              <a:gd name="connsiteY94" fmla="*/ 2730500 h 3246967"/>
              <a:gd name="connsiteX95" fmla="*/ 3927099 w 8346699"/>
              <a:gd name="connsiteY95" fmla="*/ 2717800 h 3246967"/>
              <a:gd name="connsiteX96" fmla="*/ 3965199 w 8346699"/>
              <a:gd name="connsiteY96" fmla="*/ 2705100 h 3246967"/>
              <a:gd name="connsiteX97" fmla="*/ 3990599 w 8346699"/>
              <a:gd name="connsiteY97" fmla="*/ 2667000 h 3246967"/>
              <a:gd name="connsiteX98" fmla="*/ 3927099 w 8346699"/>
              <a:gd name="connsiteY98" fmla="*/ 2654300 h 3246967"/>
              <a:gd name="connsiteX99" fmla="*/ 3876299 w 8346699"/>
              <a:gd name="connsiteY99" fmla="*/ 2641600 h 3246967"/>
              <a:gd name="connsiteX100" fmla="*/ 3800099 w 8346699"/>
              <a:gd name="connsiteY100" fmla="*/ 2616200 h 3246967"/>
              <a:gd name="connsiteX101" fmla="*/ 3787399 w 8346699"/>
              <a:gd name="connsiteY101" fmla="*/ 2578100 h 3246967"/>
              <a:gd name="connsiteX102" fmla="*/ 3698499 w 8346699"/>
              <a:gd name="connsiteY102" fmla="*/ 2463800 h 3246967"/>
              <a:gd name="connsiteX103" fmla="*/ 3660399 w 8346699"/>
              <a:gd name="connsiteY103" fmla="*/ 2438400 h 3246967"/>
              <a:gd name="connsiteX104" fmla="*/ 3927099 w 8346699"/>
              <a:gd name="connsiteY104" fmla="*/ 2400300 h 3246967"/>
              <a:gd name="connsiteX105" fmla="*/ 4003299 w 8346699"/>
              <a:gd name="connsiteY105" fmla="*/ 2336800 h 3246967"/>
              <a:gd name="connsiteX106" fmla="*/ 4054099 w 8346699"/>
              <a:gd name="connsiteY106" fmla="*/ 2260600 h 3246967"/>
              <a:gd name="connsiteX107" fmla="*/ 4117599 w 8346699"/>
              <a:gd name="connsiteY107" fmla="*/ 2184400 h 3246967"/>
              <a:gd name="connsiteX108" fmla="*/ 4168399 w 8346699"/>
              <a:gd name="connsiteY108" fmla="*/ 2133600 h 3246967"/>
              <a:gd name="connsiteX109" fmla="*/ 4219199 w 8346699"/>
              <a:gd name="connsiteY109" fmla="*/ 2082800 h 3246967"/>
              <a:gd name="connsiteX110" fmla="*/ 4244599 w 8346699"/>
              <a:gd name="connsiteY110" fmla="*/ 2044700 h 3246967"/>
              <a:gd name="connsiteX111" fmla="*/ 4282699 w 8346699"/>
              <a:gd name="connsiteY111" fmla="*/ 2006600 h 3246967"/>
              <a:gd name="connsiteX112" fmla="*/ 4295399 w 8346699"/>
              <a:gd name="connsiteY112" fmla="*/ 1968500 h 3246967"/>
              <a:gd name="connsiteX113" fmla="*/ 4358899 w 8346699"/>
              <a:gd name="connsiteY113" fmla="*/ 1892300 h 3246967"/>
              <a:gd name="connsiteX114" fmla="*/ 4384299 w 8346699"/>
              <a:gd name="connsiteY114" fmla="*/ 1854200 h 3246967"/>
              <a:gd name="connsiteX115" fmla="*/ 4473199 w 8346699"/>
              <a:gd name="connsiteY115" fmla="*/ 1765300 h 3246967"/>
              <a:gd name="connsiteX116" fmla="*/ 4574799 w 8346699"/>
              <a:gd name="connsiteY116" fmla="*/ 1651000 h 3246967"/>
              <a:gd name="connsiteX117" fmla="*/ 4612899 w 8346699"/>
              <a:gd name="connsiteY117" fmla="*/ 1638300 h 3246967"/>
              <a:gd name="connsiteX118" fmla="*/ 4689099 w 8346699"/>
              <a:gd name="connsiteY118" fmla="*/ 1600200 h 3246967"/>
              <a:gd name="connsiteX119" fmla="*/ 4739899 w 8346699"/>
              <a:gd name="connsiteY119" fmla="*/ 1612900 h 3246967"/>
              <a:gd name="connsiteX120" fmla="*/ 4765299 w 8346699"/>
              <a:gd name="connsiteY120" fmla="*/ 1689100 h 3246967"/>
              <a:gd name="connsiteX121" fmla="*/ 4777999 w 8346699"/>
              <a:gd name="connsiteY121" fmla="*/ 1727200 h 3246967"/>
              <a:gd name="connsiteX122" fmla="*/ 4790699 w 8346699"/>
              <a:gd name="connsiteY122" fmla="*/ 1765300 h 3246967"/>
              <a:gd name="connsiteX123" fmla="*/ 4841499 w 8346699"/>
              <a:gd name="connsiteY123" fmla="*/ 1841500 h 3246967"/>
              <a:gd name="connsiteX124" fmla="*/ 4879599 w 8346699"/>
              <a:gd name="connsiteY124" fmla="*/ 1930400 h 3246967"/>
              <a:gd name="connsiteX125" fmla="*/ 4892299 w 8346699"/>
              <a:gd name="connsiteY125" fmla="*/ 1981200 h 3246967"/>
              <a:gd name="connsiteX126" fmla="*/ 4917699 w 8346699"/>
              <a:gd name="connsiteY126" fmla="*/ 2019300 h 3246967"/>
              <a:gd name="connsiteX127" fmla="*/ 4930399 w 8346699"/>
              <a:gd name="connsiteY127" fmla="*/ 2057400 h 3246967"/>
              <a:gd name="connsiteX128" fmla="*/ 4955799 w 8346699"/>
              <a:gd name="connsiteY128" fmla="*/ 2108200 h 3246967"/>
              <a:gd name="connsiteX129" fmla="*/ 4981199 w 8346699"/>
              <a:gd name="connsiteY129" fmla="*/ 2146300 h 3246967"/>
              <a:gd name="connsiteX130" fmla="*/ 5070099 w 8346699"/>
              <a:gd name="connsiteY130" fmla="*/ 2171700 h 3246967"/>
              <a:gd name="connsiteX131" fmla="*/ 5120899 w 8346699"/>
              <a:gd name="connsiteY131" fmla="*/ 2197100 h 3246967"/>
              <a:gd name="connsiteX132" fmla="*/ 5158999 w 8346699"/>
              <a:gd name="connsiteY132" fmla="*/ 2413000 h 3246967"/>
              <a:gd name="connsiteX133" fmla="*/ 5209799 w 8346699"/>
              <a:gd name="connsiteY133" fmla="*/ 2489200 h 3246967"/>
              <a:gd name="connsiteX134" fmla="*/ 5336799 w 8346699"/>
              <a:gd name="connsiteY134" fmla="*/ 2514600 h 3246967"/>
              <a:gd name="connsiteX135" fmla="*/ 5628899 w 8346699"/>
              <a:gd name="connsiteY135" fmla="*/ 2527300 h 3246967"/>
              <a:gd name="connsiteX136" fmla="*/ 5705099 w 8346699"/>
              <a:gd name="connsiteY136" fmla="*/ 2552700 h 3246967"/>
              <a:gd name="connsiteX137" fmla="*/ 5717799 w 8346699"/>
              <a:gd name="connsiteY137" fmla="*/ 2590800 h 3246967"/>
              <a:gd name="connsiteX138" fmla="*/ 5781299 w 8346699"/>
              <a:gd name="connsiteY138" fmla="*/ 2616200 h 3246967"/>
              <a:gd name="connsiteX139" fmla="*/ 5908299 w 8346699"/>
              <a:gd name="connsiteY139" fmla="*/ 2641600 h 3246967"/>
              <a:gd name="connsiteX140" fmla="*/ 6543299 w 8346699"/>
              <a:gd name="connsiteY140" fmla="*/ 2628900 h 3246967"/>
              <a:gd name="connsiteX141" fmla="*/ 6682999 w 8346699"/>
              <a:gd name="connsiteY141" fmla="*/ 2603500 h 3246967"/>
              <a:gd name="connsiteX142" fmla="*/ 6771899 w 8346699"/>
              <a:gd name="connsiteY142" fmla="*/ 2590800 h 3246967"/>
              <a:gd name="connsiteX143" fmla="*/ 6835399 w 8346699"/>
              <a:gd name="connsiteY143" fmla="*/ 2603500 h 3246967"/>
              <a:gd name="connsiteX144" fmla="*/ 6809999 w 8346699"/>
              <a:gd name="connsiteY144" fmla="*/ 2641600 h 3246967"/>
              <a:gd name="connsiteX145" fmla="*/ 6771899 w 8346699"/>
              <a:gd name="connsiteY145" fmla="*/ 2654300 h 3246967"/>
              <a:gd name="connsiteX146" fmla="*/ 7051299 w 8346699"/>
              <a:gd name="connsiteY146" fmla="*/ 2641600 h 3246967"/>
              <a:gd name="connsiteX147" fmla="*/ 7076699 w 8346699"/>
              <a:gd name="connsiteY147" fmla="*/ 2603500 h 3246967"/>
              <a:gd name="connsiteX148" fmla="*/ 7114799 w 8346699"/>
              <a:gd name="connsiteY148" fmla="*/ 2578100 h 3246967"/>
              <a:gd name="connsiteX149" fmla="*/ 7127499 w 8346699"/>
              <a:gd name="connsiteY149" fmla="*/ 2540000 h 3246967"/>
              <a:gd name="connsiteX150" fmla="*/ 7216399 w 8346699"/>
              <a:gd name="connsiteY150" fmla="*/ 2425700 h 3246967"/>
              <a:gd name="connsiteX151" fmla="*/ 7254499 w 8346699"/>
              <a:gd name="connsiteY151" fmla="*/ 2349500 h 3246967"/>
              <a:gd name="connsiteX152" fmla="*/ 7343399 w 8346699"/>
              <a:gd name="connsiteY152" fmla="*/ 2286000 h 3246967"/>
              <a:gd name="connsiteX153" fmla="*/ 7394199 w 8346699"/>
              <a:gd name="connsiteY153" fmla="*/ 2247900 h 3246967"/>
              <a:gd name="connsiteX154" fmla="*/ 7470399 w 8346699"/>
              <a:gd name="connsiteY154" fmla="*/ 2184400 h 3246967"/>
              <a:gd name="connsiteX155" fmla="*/ 7508499 w 8346699"/>
              <a:gd name="connsiteY155" fmla="*/ 2171700 h 3246967"/>
              <a:gd name="connsiteX156" fmla="*/ 7610099 w 8346699"/>
              <a:gd name="connsiteY156" fmla="*/ 2133600 h 3246967"/>
              <a:gd name="connsiteX157" fmla="*/ 7635499 w 8346699"/>
              <a:gd name="connsiteY157" fmla="*/ 2095500 h 3246967"/>
              <a:gd name="connsiteX158" fmla="*/ 7686299 w 8346699"/>
              <a:gd name="connsiteY158" fmla="*/ 2082800 h 3246967"/>
              <a:gd name="connsiteX159" fmla="*/ 7724399 w 8346699"/>
              <a:gd name="connsiteY159" fmla="*/ 2057400 h 3246967"/>
              <a:gd name="connsiteX160" fmla="*/ 7762499 w 8346699"/>
              <a:gd name="connsiteY160" fmla="*/ 2044700 h 3246967"/>
              <a:gd name="connsiteX161" fmla="*/ 7800599 w 8346699"/>
              <a:gd name="connsiteY161" fmla="*/ 2019300 h 3246967"/>
              <a:gd name="connsiteX162" fmla="*/ 7838699 w 8346699"/>
              <a:gd name="connsiteY162" fmla="*/ 1981200 h 3246967"/>
              <a:gd name="connsiteX163" fmla="*/ 7940299 w 8346699"/>
              <a:gd name="connsiteY163" fmla="*/ 1943100 h 3246967"/>
              <a:gd name="connsiteX164" fmla="*/ 7978399 w 8346699"/>
              <a:gd name="connsiteY164" fmla="*/ 1905000 h 3246967"/>
              <a:gd name="connsiteX165" fmla="*/ 8079999 w 8346699"/>
              <a:gd name="connsiteY165" fmla="*/ 1854200 h 3246967"/>
              <a:gd name="connsiteX166" fmla="*/ 8105399 w 8346699"/>
              <a:gd name="connsiteY166" fmla="*/ 1816100 h 3246967"/>
              <a:gd name="connsiteX167" fmla="*/ 8156199 w 8346699"/>
              <a:gd name="connsiteY167" fmla="*/ 1803400 h 3246967"/>
              <a:gd name="connsiteX168" fmla="*/ 8346699 w 8346699"/>
              <a:gd name="connsiteY168" fmla="*/ 1765300 h 3246967"/>
              <a:gd name="connsiteX169" fmla="*/ 8283199 w 8346699"/>
              <a:gd name="connsiteY169" fmla="*/ 1752600 h 3246967"/>
              <a:gd name="connsiteX170" fmla="*/ 8245099 w 8346699"/>
              <a:gd name="connsiteY170" fmla="*/ 1739900 h 3246967"/>
              <a:gd name="connsiteX171" fmla="*/ 8156199 w 8346699"/>
              <a:gd name="connsiteY171" fmla="*/ 1727200 h 3246967"/>
              <a:gd name="connsiteX172" fmla="*/ 8079999 w 8346699"/>
              <a:gd name="connsiteY172" fmla="*/ 1714500 h 3246967"/>
              <a:gd name="connsiteX173" fmla="*/ 7889499 w 8346699"/>
              <a:gd name="connsiteY173" fmla="*/ 1727200 h 3246967"/>
              <a:gd name="connsiteX174" fmla="*/ 7851399 w 8346699"/>
              <a:gd name="connsiteY174" fmla="*/ 1752600 h 3246967"/>
              <a:gd name="connsiteX175" fmla="*/ 7813299 w 8346699"/>
              <a:gd name="connsiteY175" fmla="*/ 1765300 h 3246967"/>
              <a:gd name="connsiteX176" fmla="*/ 7737099 w 8346699"/>
              <a:gd name="connsiteY176" fmla="*/ 1803400 h 3246967"/>
              <a:gd name="connsiteX177" fmla="*/ 7622799 w 8346699"/>
              <a:gd name="connsiteY177" fmla="*/ 1905000 h 3246967"/>
              <a:gd name="connsiteX178" fmla="*/ 7521199 w 8346699"/>
              <a:gd name="connsiteY178" fmla="*/ 2057400 h 3246967"/>
              <a:gd name="connsiteX179" fmla="*/ 7495799 w 8346699"/>
              <a:gd name="connsiteY179" fmla="*/ 2095500 h 3246967"/>
              <a:gd name="connsiteX180" fmla="*/ 7406899 w 8346699"/>
              <a:gd name="connsiteY180" fmla="*/ 2171700 h 3246967"/>
              <a:gd name="connsiteX181" fmla="*/ 7368799 w 8346699"/>
              <a:gd name="connsiteY181" fmla="*/ 2197100 h 3246967"/>
              <a:gd name="connsiteX182" fmla="*/ 7292599 w 8346699"/>
              <a:gd name="connsiteY182" fmla="*/ 2247900 h 3246967"/>
              <a:gd name="connsiteX183" fmla="*/ 7216399 w 8346699"/>
              <a:gd name="connsiteY183" fmla="*/ 2324100 h 3246967"/>
              <a:gd name="connsiteX184" fmla="*/ 7178299 w 8346699"/>
              <a:gd name="connsiteY184" fmla="*/ 2362200 h 3246967"/>
              <a:gd name="connsiteX185" fmla="*/ 7140199 w 8346699"/>
              <a:gd name="connsiteY185" fmla="*/ 2413000 h 3246967"/>
              <a:gd name="connsiteX186" fmla="*/ 7051299 w 8346699"/>
              <a:gd name="connsiteY186" fmla="*/ 2527300 h 3246967"/>
              <a:gd name="connsiteX187" fmla="*/ 7000499 w 8346699"/>
              <a:gd name="connsiteY187" fmla="*/ 2540000 h 3246967"/>
              <a:gd name="connsiteX188" fmla="*/ 6619499 w 8346699"/>
              <a:gd name="connsiteY188" fmla="*/ 2552700 h 3246967"/>
              <a:gd name="connsiteX189" fmla="*/ 6568699 w 8346699"/>
              <a:gd name="connsiteY189" fmla="*/ 2540000 h 3246967"/>
              <a:gd name="connsiteX190" fmla="*/ 6301999 w 8346699"/>
              <a:gd name="connsiteY190" fmla="*/ 2514600 h 3246967"/>
              <a:gd name="connsiteX191" fmla="*/ 6225799 w 8346699"/>
              <a:gd name="connsiteY191" fmla="*/ 2501900 h 3246967"/>
              <a:gd name="connsiteX192" fmla="*/ 6149599 w 8346699"/>
              <a:gd name="connsiteY192" fmla="*/ 2476500 h 3246967"/>
              <a:gd name="connsiteX193" fmla="*/ 6022599 w 8346699"/>
              <a:gd name="connsiteY193" fmla="*/ 2438400 h 3246967"/>
              <a:gd name="connsiteX194" fmla="*/ 5984499 w 8346699"/>
              <a:gd name="connsiteY194" fmla="*/ 2413000 h 3246967"/>
              <a:gd name="connsiteX195" fmla="*/ 5933699 w 8346699"/>
              <a:gd name="connsiteY195" fmla="*/ 2400300 h 3246967"/>
              <a:gd name="connsiteX196" fmla="*/ 5832099 w 8346699"/>
              <a:gd name="connsiteY196" fmla="*/ 2349500 h 3246967"/>
              <a:gd name="connsiteX197" fmla="*/ 5806699 w 8346699"/>
              <a:gd name="connsiteY197" fmla="*/ 2311400 h 3246967"/>
              <a:gd name="connsiteX198" fmla="*/ 5768599 w 8346699"/>
              <a:gd name="connsiteY198" fmla="*/ 2273300 h 3246967"/>
              <a:gd name="connsiteX199" fmla="*/ 5755899 w 8346699"/>
              <a:gd name="connsiteY199" fmla="*/ 2235200 h 3246967"/>
              <a:gd name="connsiteX200" fmla="*/ 5692399 w 8346699"/>
              <a:gd name="connsiteY200" fmla="*/ 2171700 h 3246967"/>
              <a:gd name="connsiteX201" fmla="*/ 5641599 w 8346699"/>
              <a:gd name="connsiteY201" fmla="*/ 2095500 h 3246967"/>
              <a:gd name="connsiteX202" fmla="*/ 5616199 w 8346699"/>
              <a:gd name="connsiteY202" fmla="*/ 2057400 h 3246967"/>
              <a:gd name="connsiteX203" fmla="*/ 5387599 w 8346699"/>
              <a:gd name="connsiteY203" fmla="*/ 2044700 h 3246967"/>
              <a:gd name="connsiteX204" fmla="*/ 5324099 w 8346699"/>
              <a:gd name="connsiteY204" fmla="*/ 2019300 h 3246967"/>
              <a:gd name="connsiteX205" fmla="*/ 5235199 w 8346699"/>
              <a:gd name="connsiteY205" fmla="*/ 2006600 h 3246967"/>
              <a:gd name="connsiteX206" fmla="*/ 5158999 w 8346699"/>
              <a:gd name="connsiteY206" fmla="*/ 1943100 h 3246967"/>
              <a:gd name="connsiteX207" fmla="*/ 5120899 w 8346699"/>
              <a:gd name="connsiteY207" fmla="*/ 1917700 h 3246967"/>
              <a:gd name="connsiteX208" fmla="*/ 5095499 w 8346699"/>
              <a:gd name="connsiteY208" fmla="*/ 1866900 h 3246967"/>
              <a:gd name="connsiteX209" fmla="*/ 5082799 w 8346699"/>
              <a:gd name="connsiteY209" fmla="*/ 1816100 h 3246967"/>
              <a:gd name="connsiteX210" fmla="*/ 5057399 w 8346699"/>
              <a:gd name="connsiteY210" fmla="*/ 1752600 h 3246967"/>
              <a:gd name="connsiteX211" fmla="*/ 5044699 w 8346699"/>
              <a:gd name="connsiteY211" fmla="*/ 1511300 h 3246967"/>
              <a:gd name="connsiteX212" fmla="*/ 5031999 w 8346699"/>
              <a:gd name="connsiteY212" fmla="*/ 1422400 h 3246967"/>
              <a:gd name="connsiteX213" fmla="*/ 5019299 w 8346699"/>
              <a:gd name="connsiteY213" fmla="*/ 1270000 h 3246967"/>
              <a:gd name="connsiteX214" fmla="*/ 4993899 w 8346699"/>
              <a:gd name="connsiteY214" fmla="*/ 1104900 h 3246967"/>
              <a:gd name="connsiteX215" fmla="*/ 4930399 w 8346699"/>
              <a:gd name="connsiteY215" fmla="*/ 1028700 h 3246967"/>
              <a:gd name="connsiteX216" fmla="*/ 4841499 w 8346699"/>
              <a:gd name="connsiteY216" fmla="*/ 927100 h 3246967"/>
              <a:gd name="connsiteX217" fmla="*/ 4790699 w 8346699"/>
              <a:gd name="connsiteY217" fmla="*/ 876300 h 3246967"/>
              <a:gd name="connsiteX218" fmla="*/ 4765299 w 8346699"/>
              <a:gd name="connsiteY218" fmla="*/ 838200 h 3246967"/>
              <a:gd name="connsiteX219" fmla="*/ 4638299 w 8346699"/>
              <a:gd name="connsiteY219" fmla="*/ 800100 h 3246967"/>
              <a:gd name="connsiteX220" fmla="*/ 4511299 w 8346699"/>
              <a:gd name="connsiteY220" fmla="*/ 812800 h 3246967"/>
              <a:gd name="connsiteX221" fmla="*/ 4473199 w 8346699"/>
              <a:gd name="connsiteY221" fmla="*/ 825500 h 3246967"/>
              <a:gd name="connsiteX222" fmla="*/ 4409699 w 8346699"/>
              <a:gd name="connsiteY222" fmla="*/ 901700 h 3246967"/>
              <a:gd name="connsiteX223" fmla="*/ 4396999 w 8346699"/>
              <a:gd name="connsiteY223" fmla="*/ 939800 h 3246967"/>
              <a:gd name="connsiteX224" fmla="*/ 4371599 w 8346699"/>
              <a:gd name="connsiteY224" fmla="*/ 977900 h 3246967"/>
              <a:gd name="connsiteX225" fmla="*/ 4320799 w 8346699"/>
              <a:gd name="connsiteY225" fmla="*/ 1092200 h 3246967"/>
              <a:gd name="connsiteX226" fmla="*/ 4308099 w 8346699"/>
              <a:gd name="connsiteY226" fmla="*/ 1155700 h 3246967"/>
              <a:gd name="connsiteX227" fmla="*/ 4282699 w 8346699"/>
              <a:gd name="connsiteY227" fmla="*/ 1308100 h 3246967"/>
              <a:gd name="connsiteX228" fmla="*/ 4269999 w 8346699"/>
              <a:gd name="connsiteY228" fmla="*/ 1346200 h 3246967"/>
              <a:gd name="connsiteX229" fmla="*/ 4244599 w 8346699"/>
              <a:gd name="connsiteY229" fmla="*/ 1384300 h 3246967"/>
              <a:gd name="connsiteX230" fmla="*/ 4231899 w 8346699"/>
              <a:gd name="connsiteY230" fmla="*/ 1447800 h 3246967"/>
              <a:gd name="connsiteX231" fmla="*/ 4219199 w 8346699"/>
              <a:gd name="connsiteY231" fmla="*/ 1524000 h 3246967"/>
              <a:gd name="connsiteX232" fmla="*/ 4193799 w 8346699"/>
              <a:gd name="connsiteY232" fmla="*/ 1600200 h 3246967"/>
              <a:gd name="connsiteX233" fmla="*/ 4181099 w 8346699"/>
              <a:gd name="connsiteY233" fmla="*/ 1651000 h 3246967"/>
              <a:gd name="connsiteX234" fmla="*/ 4155699 w 8346699"/>
              <a:gd name="connsiteY234" fmla="*/ 1816100 h 3246967"/>
              <a:gd name="connsiteX235" fmla="*/ 4142999 w 8346699"/>
              <a:gd name="connsiteY235" fmla="*/ 1854200 h 3246967"/>
              <a:gd name="connsiteX236" fmla="*/ 4130299 w 8346699"/>
              <a:gd name="connsiteY236" fmla="*/ 1905000 h 3246967"/>
              <a:gd name="connsiteX237" fmla="*/ 4104899 w 8346699"/>
              <a:gd name="connsiteY237" fmla="*/ 2070100 h 3246967"/>
              <a:gd name="connsiteX238" fmla="*/ 4092199 w 8346699"/>
              <a:gd name="connsiteY238" fmla="*/ 2108200 h 3246967"/>
              <a:gd name="connsiteX239" fmla="*/ 4015999 w 8346699"/>
              <a:gd name="connsiteY239" fmla="*/ 2184400 h 3246967"/>
              <a:gd name="connsiteX240" fmla="*/ 3939799 w 8346699"/>
              <a:gd name="connsiteY240" fmla="*/ 2235200 h 3246967"/>
              <a:gd name="connsiteX241" fmla="*/ 3901699 w 8346699"/>
              <a:gd name="connsiteY241" fmla="*/ 2197100 h 3246967"/>
              <a:gd name="connsiteX242" fmla="*/ 3838199 w 8346699"/>
              <a:gd name="connsiteY242" fmla="*/ 2108200 h 3246967"/>
              <a:gd name="connsiteX243" fmla="*/ 3800099 w 8346699"/>
              <a:gd name="connsiteY243" fmla="*/ 2006600 h 3246967"/>
              <a:gd name="connsiteX244" fmla="*/ 3787399 w 8346699"/>
              <a:gd name="connsiteY244" fmla="*/ 1955800 h 3246967"/>
              <a:gd name="connsiteX245" fmla="*/ 3749299 w 8346699"/>
              <a:gd name="connsiteY245" fmla="*/ 1917700 h 3246967"/>
              <a:gd name="connsiteX246" fmla="*/ 3685799 w 8346699"/>
              <a:gd name="connsiteY246" fmla="*/ 1841500 h 3246967"/>
              <a:gd name="connsiteX247" fmla="*/ 3673099 w 8346699"/>
              <a:gd name="connsiteY247" fmla="*/ 1803400 h 3246967"/>
              <a:gd name="connsiteX248" fmla="*/ 3634999 w 8346699"/>
              <a:gd name="connsiteY248" fmla="*/ 1790700 h 3246967"/>
              <a:gd name="connsiteX249" fmla="*/ 3596899 w 8346699"/>
              <a:gd name="connsiteY249" fmla="*/ 1752600 h 3246967"/>
              <a:gd name="connsiteX250" fmla="*/ 3546099 w 8346699"/>
              <a:gd name="connsiteY250" fmla="*/ 1676400 h 3246967"/>
              <a:gd name="connsiteX251" fmla="*/ 3533399 w 8346699"/>
              <a:gd name="connsiteY251" fmla="*/ 1638300 h 3246967"/>
              <a:gd name="connsiteX252" fmla="*/ 3495299 w 8346699"/>
              <a:gd name="connsiteY252" fmla="*/ 1587500 h 3246967"/>
              <a:gd name="connsiteX253" fmla="*/ 3457199 w 8346699"/>
              <a:gd name="connsiteY253" fmla="*/ 1485900 h 3246967"/>
              <a:gd name="connsiteX254" fmla="*/ 3419099 w 8346699"/>
              <a:gd name="connsiteY254" fmla="*/ 1422400 h 3246967"/>
              <a:gd name="connsiteX255" fmla="*/ 3380999 w 8346699"/>
              <a:gd name="connsiteY255" fmla="*/ 1320800 h 3246967"/>
              <a:gd name="connsiteX256" fmla="*/ 3317499 w 8346699"/>
              <a:gd name="connsiteY256" fmla="*/ 1193800 h 3246967"/>
              <a:gd name="connsiteX257" fmla="*/ 3203199 w 8346699"/>
              <a:gd name="connsiteY257" fmla="*/ 1143000 h 3246967"/>
              <a:gd name="connsiteX258" fmla="*/ 3165099 w 8346699"/>
              <a:gd name="connsiteY258" fmla="*/ 1130300 h 3246967"/>
              <a:gd name="connsiteX259" fmla="*/ 3012699 w 8346699"/>
              <a:gd name="connsiteY259" fmla="*/ 1168400 h 3246967"/>
              <a:gd name="connsiteX260" fmla="*/ 2974599 w 8346699"/>
              <a:gd name="connsiteY260" fmla="*/ 1193800 h 3246967"/>
              <a:gd name="connsiteX261" fmla="*/ 2923799 w 8346699"/>
              <a:gd name="connsiteY261" fmla="*/ 1219200 h 3246967"/>
              <a:gd name="connsiteX262" fmla="*/ 2885699 w 8346699"/>
              <a:gd name="connsiteY262" fmla="*/ 1244600 h 3246967"/>
              <a:gd name="connsiteX263" fmla="*/ 2834899 w 8346699"/>
              <a:gd name="connsiteY263" fmla="*/ 1257300 h 3246967"/>
              <a:gd name="connsiteX264" fmla="*/ 2796799 w 8346699"/>
              <a:gd name="connsiteY264" fmla="*/ 1308100 h 3246967"/>
              <a:gd name="connsiteX265" fmla="*/ 2758699 w 8346699"/>
              <a:gd name="connsiteY265" fmla="*/ 1320800 h 3246967"/>
              <a:gd name="connsiteX266" fmla="*/ 2733299 w 8346699"/>
              <a:gd name="connsiteY266" fmla="*/ 1358900 h 3246967"/>
              <a:gd name="connsiteX267" fmla="*/ 2657099 w 8346699"/>
              <a:gd name="connsiteY267" fmla="*/ 1435100 h 3246967"/>
              <a:gd name="connsiteX268" fmla="*/ 2631699 w 8346699"/>
              <a:gd name="connsiteY268" fmla="*/ 1498600 h 3246967"/>
              <a:gd name="connsiteX269" fmla="*/ 2618999 w 8346699"/>
              <a:gd name="connsiteY269" fmla="*/ 1562100 h 3246967"/>
              <a:gd name="connsiteX270" fmla="*/ 2580899 w 8346699"/>
              <a:gd name="connsiteY270" fmla="*/ 1612900 h 3246967"/>
              <a:gd name="connsiteX271" fmla="*/ 2542799 w 8346699"/>
              <a:gd name="connsiteY271" fmla="*/ 1689100 h 3246967"/>
              <a:gd name="connsiteX272" fmla="*/ 2517399 w 8346699"/>
              <a:gd name="connsiteY272" fmla="*/ 1828800 h 3246967"/>
              <a:gd name="connsiteX273" fmla="*/ 2504699 w 8346699"/>
              <a:gd name="connsiteY273" fmla="*/ 1866900 h 3246967"/>
              <a:gd name="connsiteX274" fmla="*/ 2491999 w 8346699"/>
              <a:gd name="connsiteY274" fmla="*/ 1943100 h 3246967"/>
              <a:gd name="connsiteX275" fmla="*/ 2466599 w 8346699"/>
              <a:gd name="connsiteY275" fmla="*/ 1981200 h 3246967"/>
              <a:gd name="connsiteX276" fmla="*/ 2441199 w 8346699"/>
              <a:gd name="connsiteY276" fmla="*/ 2057400 h 3246967"/>
              <a:gd name="connsiteX277" fmla="*/ 2390399 w 8346699"/>
              <a:gd name="connsiteY277" fmla="*/ 2146300 h 3246967"/>
              <a:gd name="connsiteX278" fmla="*/ 2352299 w 8346699"/>
              <a:gd name="connsiteY278" fmla="*/ 2222500 h 3246967"/>
              <a:gd name="connsiteX279" fmla="*/ 2326899 w 8346699"/>
              <a:gd name="connsiteY279" fmla="*/ 2273300 h 3246967"/>
              <a:gd name="connsiteX280" fmla="*/ 2250699 w 8346699"/>
              <a:gd name="connsiteY280" fmla="*/ 2336800 h 3246967"/>
              <a:gd name="connsiteX281" fmla="*/ 2237999 w 8346699"/>
              <a:gd name="connsiteY281" fmla="*/ 2374900 h 3246967"/>
              <a:gd name="connsiteX282" fmla="*/ 2149099 w 8346699"/>
              <a:gd name="connsiteY282" fmla="*/ 2438400 h 3246967"/>
              <a:gd name="connsiteX283" fmla="*/ 2072899 w 8346699"/>
              <a:gd name="connsiteY283" fmla="*/ 2501900 h 3246967"/>
              <a:gd name="connsiteX284" fmla="*/ 1996699 w 8346699"/>
              <a:gd name="connsiteY284" fmla="*/ 2527300 h 3246967"/>
              <a:gd name="connsiteX285" fmla="*/ 1945899 w 8346699"/>
              <a:gd name="connsiteY285" fmla="*/ 2552700 h 3246967"/>
              <a:gd name="connsiteX286" fmla="*/ 1844299 w 8346699"/>
              <a:gd name="connsiteY286" fmla="*/ 2565400 h 3246967"/>
              <a:gd name="connsiteX287" fmla="*/ 1628399 w 8346699"/>
              <a:gd name="connsiteY287" fmla="*/ 2552700 h 3246967"/>
              <a:gd name="connsiteX288" fmla="*/ 1552199 w 8346699"/>
              <a:gd name="connsiteY288" fmla="*/ 2489200 h 3246967"/>
              <a:gd name="connsiteX289" fmla="*/ 1488699 w 8346699"/>
              <a:gd name="connsiteY289" fmla="*/ 2374900 h 3246967"/>
              <a:gd name="connsiteX290" fmla="*/ 1475999 w 8346699"/>
              <a:gd name="connsiteY290" fmla="*/ 2311400 h 3246967"/>
              <a:gd name="connsiteX291" fmla="*/ 1450599 w 8346699"/>
              <a:gd name="connsiteY291" fmla="*/ 2273300 h 3246967"/>
              <a:gd name="connsiteX292" fmla="*/ 1412499 w 8346699"/>
              <a:gd name="connsiteY292" fmla="*/ 2197100 h 3246967"/>
              <a:gd name="connsiteX293" fmla="*/ 1399799 w 8346699"/>
              <a:gd name="connsiteY293" fmla="*/ 2019300 h 3246967"/>
              <a:gd name="connsiteX294" fmla="*/ 1374399 w 8346699"/>
              <a:gd name="connsiteY294" fmla="*/ 1943100 h 3246967"/>
              <a:gd name="connsiteX295" fmla="*/ 1361699 w 8346699"/>
              <a:gd name="connsiteY295" fmla="*/ 1752600 h 3246967"/>
              <a:gd name="connsiteX296" fmla="*/ 1336299 w 8346699"/>
              <a:gd name="connsiteY296" fmla="*/ 1651000 h 3246967"/>
              <a:gd name="connsiteX297" fmla="*/ 1298199 w 8346699"/>
              <a:gd name="connsiteY297" fmla="*/ 1498600 h 3246967"/>
              <a:gd name="connsiteX298" fmla="*/ 1272799 w 8346699"/>
              <a:gd name="connsiteY298" fmla="*/ 1435100 h 3246967"/>
              <a:gd name="connsiteX299" fmla="*/ 1260099 w 8346699"/>
              <a:gd name="connsiteY299" fmla="*/ 1397000 h 3246967"/>
              <a:gd name="connsiteX300" fmla="*/ 1196599 w 8346699"/>
              <a:gd name="connsiteY300" fmla="*/ 1320800 h 3246967"/>
              <a:gd name="connsiteX301" fmla="*/ 1171199 w 8346699"/>
              <a:gd name="connsiteY301" fmla="*/ 1282700 h 3246967"/>
              <a:gd name="connsiteX302" fmla="*/ 1094999 w 8346699"/>
              <a:gd name="connsiteY302" fmla="*/ 1206500 h 3246967"/>
              <a:gd name="connsiteX303" fmla="*/ 1056899 w 8346699"/>
              <a:gd name="connsiteY303" fmla="*/ 1104900 h 3246967"/>
              <a:gd name="connsiteX304" fmla="*/ 1044199 w 8346699"/>
              <a:gd name="connsiteY304" fmla="*/ 1066800 h 3246967"/>
              <a:gd name="connsiteX305" fmla="*/ 1006099 w 8346699"/>
              <a:gd name="connsiteY305" fmla="*/ 1016000 h 3246967"/>
              <a:gd name="connsiteX306" fmla="*/ 980699 w 8346699"/>
              <a:gd name="connsiteY306" fmla="*/ 952500 h 3246967"/>
              <a:gd name="connsiteX307" fmla="*/ 942599 w 8346699"/>
              <a:gd name="connsiteY307" fmla="*/ 863600 h 3246967"/>
              <a:gd name="connsiteX308" fmla="*/ 904499 w 8346699"/>
              <a:gd name="connsiteY308" fmla="*/ 647700 h 3246967"/>
              <a:gd name="connsiteX309" fmla="*/ 891799 w 8346699"/>
              <a:gd name="connsiteY309" fmla="*/ 609600 h 3246967"/>
              <a:gd name="connsiteX310" fmla="*/ 828299 w 8346699"/>
              <a:gd name="connsiteY310" fmla="*/ 533400 h 3246967"/>
              <a:gd name="connsiteX311" fmla="*/ 815599 w 8346699"/>
              <a:gd name="connsiteY311" fmla="*/ 495300 h 3246967"/>
              <a:gd name="connsiteX312" fmla="*/ 726699 w 8346699"/>
              <a:gd name="connsiteY312" fmla="*/ 419100 h 3246967"/>
              <a:gd name="connsiteX313" fmla="*/ 650499 w 8346699"/>
              <a:gd name="connsiteY313" fmla="*/ 368300 h 3246967"/>
              <a:gd name="connsiteX314" fmla="*/ 574299 w 8346699"/>
              <a:gd name="connsiteY314" fmla="*/ 342900 h 3246967"/>
              <a:gd name="connsiteX315" fmla="*/ 536199 w 8346699"/>
              <a:gd name="connsiteY315" fmla="*/ 330200 h 3246967"/>
              <a:gd name="connsiteX316" fmla="*/ 447299 w 8346699"/>
              <a:gd name="connsiteY316" fmla="*/ 266700 h 3246967"/>
              <a:gd name="connsiteX317" fmla="*/ 396499 w 8346699"/>
              <a:gd name="connsiteY317" fmla="*/ 241300 h 3246967"/>
              <a:gd name="connsiteX318" fmla="*/ 358399 w 8346699"/>
              <a:gd name="connsiteY318" fmla="*/ 215900 h 3246967"/>
              <a:gd name="connsiteX319" fmla="*/ 307599 w 8346699"/>
              <a:gd name="connsiteY319" fmla="*/ 190500 h 3246967"/>
              <a:gd name="connsiteX320" fmla="*/ 218699 w 8346699"/>
              <a:gd name="connsiteY320" fmla="*/ 127000 h 3246967"/>
              <a:gd name="connsiteX321" fmla="*/ 180599 w 8346699"/>
              <a:gd name="connsiteY321" fmla="*/ 114300 h 3246967"/>
              <a:gd name="connsiteX322" fmla="*/ 129799 w 8346699"/>
              <a:gd name="connsiteY322" fmla="*/ 38100 h 3246967"/>
              <a:gd name="connsiteX323" fmla="*/ 2799 w 8346699"/>
              <a:gd name="connsiteY32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268132 w 8346699"/>
              <a:gd name="connsiteY64" fmla="*/ 2865967 h 3246967"/>
              <a:gd name="connsiteX65" fmla="*/ 5946399 w 8346699"/>
              <a:gd name="connsiteY65" fmla="*/ 2870200 h 3246967"/>
              <a:gd name="connsiteX66" fmla="*/ 5857499 w 8346699"/>
              <a:gd name="connsiteY66" fmla="*/ 2857500 h 3246967"/>
              <a:gd name="connsiteX67" fmla="*/ 5666999 w 8346699"/>
              <a:gd name="connsiteY67" fmla="*/ 2844800 h 3246967"/>
              <a:gd name="connsiteX68" fmla="*/ 5209799 w 8346699"/>
              <a:gd name="connsiteY68" fmla="*/ 2832100 h 3246967"/>
              <a:gd name="connsiteX69" fmla="*/ 5146299 w 8346699"/>
              <a:gd name="connsiteY69" fmla="*/ 2819400 h 3246967"/>
              <a:gd name="connsiteX70" fmla="*/ 5108199 w 8346699"/>
              <a:gd name="connsiteY70" fmla="*/ 2806700 h 3246967"/>
              <a:gd name="connsiteX71" fmla="*/ 4587499 w 8346699"/>
              <a:gd name="connsiteY71" fmla="*/ 2819400 h 3246967"/>
              <a:gd name="connsiteX72" fmla="*/ 4485899 w 8346699"/>
              <a:gd name="connsiteY72" fmla="*/ 2832100 h 3246967"/>
              <a:gd name="connsiteX73" fmla="*/ 4244599 w 8346699"/>
              <a:gd name="connsiteY73" fmla="*/ 2870200 h 3246967"/>
              <a:gd name="connsiteX74" fmla="*/ 4028699 w 8346699"/>
              <a:gd name="connsiteY74" fmla="*/ 2882900 h 3246967"/>
              <a:gd name="connsiteX75" fmla="*/ 3520699 w 8346699"/>
              <a:gd name="connsiteY75" fmla="*/ 2870200 h 3246967"/>
              <a:gd name="connsiteX76" fmla="*/ 3482599 w 8346699"/>
              <a:gd name="connsiteY76" fmla="*/ 2857500 h 3246967"/>
              <a:gd name="connsiteX77" fmla="*/ 3355599 w 8346699"/>
              <a:gd name="connsiteY77" fmla="*/ 2870200 h 3246967"/>
              <a:gd name="connsiteX78" fmla="*/ 3330199 w 8346699"/>
              <a:gd name="connsiteY78" fmla="*/ 2908300 h 3246967"/>
              <a:gd name="connsiteX79" fmla="*/ 3304799 w 8346699"/>
              <a:gd name="connsiteY79" fmla="*/ 2997200 h 3246967"/>
              <a:gd name="connsiteX80" fmla="*/ 3190499 w 8346699"/>
              <a:gd name="connsiteY80" fmla="*/ 3060700 h 3246967"/>
              <a:gd name="connsiteX81" fmla="*/ 3114299 w 8346699"/>
              <a:gd name="connsiteY81" fmla="*/ 3098800 h 3246967"/>
              <a:gd name="connsiteX82" fmla="*/ 3012699 w 8346699"/>
              <a:gd name="connsiteY82" fmla="*/ 3086100 h 3246967"/>
              <a:gd name="connsiteX83" fmla="*/ 3025399 w 8346699"/>
              <a:gd name="connsiteY83" fmla="*/ 3035300 h 3246967"/>
              <a:gd name="connsiteX84" fmla="*/ 3076199 w 8346699"/>
              <a:gd name="connsiteY84" fmla="*/ 3022600 h 3246967"/>
              <a:gd name="connsiteX85" fmla="*/ 3114299 w 8346699"/>
              <a:gd name="connsiteY85" fmla="*/ 2997200 h 3246967"/>
              <a:gd name="connsiteX86" fmla="*/ 3190499 w 8346699"/>
              <a:gd name="connsiteY86" fmla="*/ 2971800 h 3246967"/>
              <a:gd name="connsiteX87" fmla="*/ 3266699 w 8346699"/>
              <a:gd name="connsiteY87" fmla="*/ 2933700 h 3246967"/>
              <a:gd name="connsiteX88" fmla="*/ 3304799 w 8346699"/>
              <a:gd name="connsiteY88" fmla="*/ 2908300 h 3246967"/>
              <a:gd name="connsiteX89" fmla="*/ 3330199 w 8346699"/>
              <a:gd name="connsiteY89" fmla="*/ 2870200 h 3246967"/>
              <a:gd name="connsiteX90" fmla="*/ 3368299 w 8346699"/>
              <a:gd name="connsiteY90" fmla="*/ 2857500 h 3246967"/>
              <a:gd name="connsiteX91" fmla="*/ 3406399 w 8346699"/>
              <a:gd name="connsiteY91" fmla="*/ 2832100 h 3246967"/>
              <a:gd name="connsiteX92" fmla="*/ 3660399 w 8346699"/>
              <a:gd name="connsiteY92" fmla="*/ 2806700 h 3246967"/>
              <a:gd name="connsiteX93" fmla="*/ 3761999 w 8346699"/>
              <a:gd name="connsiteY93" fmla="*/ 2781300 h 3246967"/>
              <a:gd name="connsiteX94" fmla="*/ 3838199 w 8346699"/>
              <a:gd name="connsiteY94" fmla="*/ 2755900 h 3246967"/>
              <a:gd name="connsiteX95" fmla="*/ 3876299 w 8346699"/>
              <a:gd name="connsiteY95" fmla="*/ 2730500 h 3246967"/>
              <a:gd name="connsiteX96" fmla="*/ 3927099 w 8346699"/>
              <a:gd name="connsiteY96" fmla="*/ 2717800 h 3246967"/>
              <a:gd name="connsiteX97" fmla="*/ 3965199 w 8346699"/>
              <a:gd name="connsiteY97" fmla="*/ 2705100 h 3246967"/>
              <a:gd name="connsiteX98" fmla="*/ 3990599 w 8346699"/>
              <a:gd name="connsiteY98" fmla="*/ 2667000 h 3246967"/>
              <a:gd name="connsiteX99" fmla="*/ 3927099 w 8346699"/>
              <a:gd name="connsiteY99" fmla="*/ 2654300 h 3246967"/>
              <a:gd name="connsiteX100" fmla="*/ 3876299 w 8346699"/>
              <a:gd name="connsiteY100" fmla="*/ 2641600 h 3246967"/>
              <a:gd name="connsiteX101" fmla="*/ 3800099 w 8346699"/>
              <a:gd name="connsiteY101" fmla="*/ 2616200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259666 w 8346699"/>
              <a:gd name="connsiteY64" fmla="*/ 2853267 h 3246967"/>
              <a:gd name="connsiteX65" fmla="*/ 5946399 w 8346699"/>
              <a:gd name="connsiteY65" fmla="*/ 2870200 h 3246967"/>
              <a:gd name="connsiteX66" fmla="*/ 5857499 w 8346699"/>
              <a:gd name="connsiteY66" fmla="*/ 2857500 h 3246967"/>
              <a:gd name="connsiteX67" fmla="*/ 5666999 w 8346699"/>
              <a:gd name="connsiteY67" fmla="*/ 2844800 h 3246967"/>
              <a:gd name="connsiteX68" fmla="*/ 5209799 w 8346699"/>
              <a:gd name="connsiteY68" fmla="*/ 2832100 h 3246967"/>
              <a:gd name="connsiteX69" fmla="*/ 5146299 w 8346699"/>
              <a:gd name="connsiteY69" fmla="*/ 2819400 h 3246967"/>
              <a:gd name="connsiteX70" fmla="*/ 5108199 w 8346699"/>
              <a:gd name="connsiteY70" fmla="*/ 2806700 h 3246967"/>
              <a:gd name="connsiteX71" fmla="*/ 4587499 w 8346699"/>
              <a:gd name="connsiteY71" fmla="*/ 2819400 h 3246967"/>
              <a:gd name="connsiteX72" fmla="*/ 4485899 w 8346699"/>
              <a:gd name="connsiteY72" fmla="*/ 2832100 h 3246967"/>
              <a:gd name="connsiteX73" fmla="*/ 4244599 w 8346699"/>
              <a:gd name="connsiteY73" fmla="*/ 2870200 h 3246967"/>
              <a:gd name="connsiteX74" fmla="*/ 4028699 w 8346699"/>
              <a:gd name="connsiteY74" fmla="*/ 2882900 h 3246967"/>
              <a:gd name="connsiteX75" fmla="*/ 3520699 w 8346699"/>
              <a:gd name="connsiteY75" fmla="*/ 2870200 h 3246967"/>
              <a:gd name="connsiteX76" fmla="*/ 3482599 w 8346699"/>
              <a:gd name="connsiteY76" fmla="*/ 2857500 h 3246967"/>
              <a:gd name="connsiteX77" fmla="*/ 3355599 w 8346699"/>
              <a:gd name="connsiteY77" fmla="*/ 2870200 h 3246967"/>
              <a:gd name="connsiteX78" fmla="*/ 3330199 w 8346699"/>
              <a:gd name="connsiteY78" fmla="*/ 2908300 h 3246967"/>
              <a:gd name="connsiteX79" fmla="*/ 3304799 w 8346699"/>
              <a:gd name="connsiteY79" fmla="*/ 2997200 h 3246967"/>
              <a:gd name="connsiteX80" fmla="*/ 3190499 w 8346699"/>
              <a:gd name="connsiteY80" fmla="*/ 3060700 h 3246967"/>
              <a:gd name="connsiteX81" fmla="*/ 3114299 w 8346699"/>
              <a:gd name="connsiteY81" fmla="*/ 3098800 h 3246967"/>
              <a:gd name="connsiteX82" fmla="*/ 3012699 w 8346699"/>
              <a:gd name="connsiteY82" fmla="*/ 3086100 h 3246967"/>
              <a:gd name="connsiteX83" fmla="*/ 3025399 w 8346699"/>
              <a:gd name="connsiteY83" fmla="*/ 3035300 h 3246967"/>
              <a:gd name="connsiteX84" fmla="*/ 3076199 w 8346699"/>
              <a:gd name="connsiteY84" fmla="*/ 3022600 h 3246967"/>
              <a:gd name="connsiteX85" fmla="*/ 3114299 w 8346699"/>
              <a:gd name="connsiteY85" fmla="*/ 2997200 h 3246967"/>
              <a:gd name="connsiteX86" fmla="*/ 3190499 w 8346699"/>
              <a:gd name="connsiteY86" fmla="*/ 2971800 h 3246967"/>
              <a:gd name="connsiteX87" fmla="*/ 3266699 w 8346699"/>
              <a:gd name="connsiteY87" fmla="*/ 2933700 h 3246967"/>
              <a:gd name="connsiteX88" fmla="*/ 3304799 w 8346699"/>
              <a:gd name="connsiteY88" fmla="*/ 2908300 h 3246967"/>
              <a:gd name="connsiteX89" fmla="*/ 3330199 w 8346699"/>
              <a:gd name="connsiteY89" fmla="*/ 2870200 h 3246967"/>
              <a:gd name="connsiteX90" fmla="*/ 3368299 w 8346699"/>
              <a:gd name="connsiteY90" fmla="*/ 2857500 h 3246967"/>
              <a:gd name="connsiteX91" fmla="*/ 3406399 w 8346699"/>
              <a:gd name="connsiteY91" fmla="*/ 2832100 h 3246967"/>
              <a:gd name="connsiteX92" fmla="*/ 3660399 w 8346699"/>
              <a:gd name="connsiteY92" fmla="*/ 2806700 h 3246967"/>
              <a:gd name="connsiteX93" fmla="*/ 3761999 w 8346699"/>
              <a:gd name="connsiteY93" fmla="*/ 2781300 h 3246967"/>
              <a:gd name="connsiteX94" fmla="*/ 3838199 w 8346699"/>
              <a:gd name="connsiteY94" fmla="*/ 2755900 h 3246967"/>
              <a:gd name="connsiteX95" fmla="*/ 3876299 w 8346699"/>
              <a:gd name="connsiteY95" fmla="*/ 2730500 h 3246967"/>
              <a:gd name="connsiteX96" fmla="*/ 3927099 w 8346699"/>
              <a:gd name="connsiteY96" fmla="*/ 2717800 h 3246967"/>
              <a:gd name="connsiteX97" fmla="*/ 3965199 w 8346699"/>
              <a:gd name="connsiteY97" fmla="*/ 2705100 h 3246967"/>
              <a:gd name="connsiteX98" fmla="*/ 3990599 w 8346699"/>
              <a:gd name="connsiteY98" fmla="*/ 2667000 h 3246967"/>
              <a:gd name="connsiteX99" fmla="*/ 3927099 w 8346699"/>
              <a:gd name="connsiteY99" fmla="*/ 2654300 h 3246967"/>
              <a:gd name="connsiteX100" fmla="*/ 3876299 w 8346699"/>
              <a:gd name="connsiteY100" fmla="*/ 2641600 h 3246967"/>
              <a:gd name="connsiteX101" fmla="*/ 3800099 w 8346699"/>
              <a:gd name="connsiteY101" fmla="*/ 2616200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420532 w 8346699"/>
              <a:gd name="connsiteY64" fmla="*/ 2861733 h 3246967"/>
              <a:gd name="connsiteX65" fmla="*/ 6259666 w 8346699"/>
              <a:gd name="connsiteY65" fmla="*/ 2853267 h 3246967"/>
              <a:gd name="connsiteX66" fmla="*/ 5946399 w 8346699"/>
              <a:gd name="connsiteY66" fmla="*/ 2870200 h 3246967"/>
              <a:gd name="connsiteX67" fmla="*/ 5857499 w 8346699"/>
              <a:gd name="connsiteY67" fmla="*/ 2857500 h 3246967"/>
              <a:gd name="connsiteX68" fmla="*/ 5666999 w 8346699"/>
              <a:gd name="connsiteY68" fmla="*/ 2844800 h 3246967"/>
              <a:gd name="connsiteX69" fmla="*/ 5209799 w 8346699"/>
              <a:gd name="connsiteY69" fmla="*/ 2832100 h 3246967"/>
              <a:gd name="connsiteX70" fmla="*/ 5146299 w 8346699"/>
              <a:gd name="connsiteY70" fmla="*/ 2819400 h 3246967"/>
              <a:gd name="connsiteX71" fmla="*/ 5108199 w 8346699"/>
              <a:gd name="connsiteY71" fmla="*/ 2806700 h 3246967"/>
              <a:gd name="connsiteX72" fmla="*/ 4587499 w 8346699"/>
              <a:gd name="connsiteY72" fmla="*/ 2819400 h 3246967"/>
              <a:gd name="connsiteX73" fmla="*/ 4485899 w 8346699"/>
              <a:gd name="connsiteY73" fmla="*/ 2832100 h 3246967"/>
              <a:gd name="connsiteX74" fmla="*/ 4244599 w 8346699"/>
              <a:gd name="connsiteY74" fmla="*/ 2870200 h 3246967"/>
              <a:gd name="connsiteX75" fmla="*/ 4028699 w 8346699"/>
              <a:gd name="connsiteY75" fmla="*/ 2882900 h 3246967"/>
              <a:gd name="connsiteX76" fmla="*/ 3520699 w 8346699"/>
              <a:gd name="connsiteY76" fmla="*/ 2870200 h 3246967"/>
              <a:gd name="connsiteX77" fmla="*/ 3482599 w 8346699"/>
              <a:gd name="connsiteY77" fmla="*/ 2857500 h 3246967"/>
              <a:gd name="connsiteX78" fmla="*/ 3355599 w 8346699"/>
              <a:gd name="connsiteY78" fmla="*/ 2870200 h 3246967"/>
              <a:gd name="connsiteX79" fmla="*/ 3330199 w 8346699"/>
              <a:gd name="connsiteY79" fmla="*/ 2908300 h 3246967"/>
              <a:gd name="connsiteX80" fmla="*/ 3304799 w 8346699"/>
              <a:gd name="connsiteY80" fmla="*/ 2997200 h 3246967"/>
              <a:gd name="connsiteX81" fmla="*/ 3190499 w 8346699"/>
              <a:gd name="connsiteY81" fmla="*/ 3060700 h 3246967"/>
              <a:gd name="connsiteX82" fmla="*/ 3114299 w 8346699"/>
              <a:gd name="connsiteY82" fmla="*/ 3098800 h 3246967"/>
              <a:gd name="connsiteX83" fmla="*/ 3012699 w 8346699"/>
              <a:gd name="connsiteY83" fmla="*/ 3086100 h 3246967"/>
              <a:gd name="connsiteX84" fmla="*/ 3025399 w 8346699"/>
              <a:gd name="connsiteY84" fmla="*/ 3035300 h 3246967"/>
              <a:gd name="connsiteX85" fmla="*/ 3076199 w 8346699"/>
              <a:gd name="connsiteY85" fmla="*/ 3022600 h 3246967"/>
              <a:gd name="connsiteX86" fmla="*/ 3114299 w 8346699"/>
              <a:gd name="connsiteY86" fmla="*/ 2997200 h 3246967"/>
              <a:gd name="connsiteX87" fmla="*/ 3190499 w 8346699"/>
              <a:gd name="connsiteY87" fmla="*/ 2971800 h 3246967"/>
              <a:gd name="connsiteX88" fmla="*/ 3266699 w 8346699"/>
              <a:gd name="connsiteY88" fmla="*/ 2933700 h 3246967"/>
              <a:gd name="connsiteX89" fmla="*/ 3304799 w 8346699"/>
              <a:gd name="connsiteY89" fmla="*/ 2908300 h 3246967"/>
              <a:gd name="connsiteX90" fmla="*/ 3330199 w 8346699"/>
              <a:gd name="connsiteY90" fmla="*/ 2870200 h 3246967"/>
              <a:gd name="connsiteX91" fmla="*/ 3368299 w 8346699"/>
              <a:gd name="connsiteY91" fmla="*/ 2857500 h 3246967"/>
              <a:gd name="connsiteX92" fmla="*/ 3406399 w 8346699"/>
              <a:gd name="connsiteY92" fmla="*/ 2832100 h 3246967"/>
              <a:gd name="connsiteX93" fmla="*/ 3660399 w 8346699"/>
              <a:gd name="connsiteY93" fmla="*/ 2806700 h 3246967"/>
              <a:gd name="connsiteX94" fmla="*/ 3761999 w 8346699"/>
              <a:gd name="connsiteY94" fmla="*/ 2781300 h 3246967"/>
              <a:gd name="connsiteX95" fmla="*/ 3838199 w 8346699"/>
              <a:gd name="connsiteY95" fmla="*/ 2755900 h 3246967"/>
              <a:gd name="connsiteX96" fmla="*/ 3876299 w 8346699"/>
              <a:gd name="connsiteY96" fmla="*/ 2730500 h 3246967"/>
              <a:gd name="connsiteX97" fmla="*/ 3927099 w 8346699"/>
              <a:gd name="connsiteY97" fmla="*/ 2717800 h 3246967"/>
              <a:gd name="connsiteX98" fmla="*/ 3965199 w 8346699"/>
              <a:gd name="connsiteY98" fmla="*/ 2705100 h 3246967"/>
              <a:gd name="connsiteX99" fmla="*/ 3990599 w 8346699"/>
              <a:gd name="connsiteY99" fmla="*/ 2667000 h 3246967"/>
              <a:gd name="connsiteX100" fmla="*/ 3927099 w 8346699"/>
              <a:gd name="connsiteY100" fmla="*/ 2654300 h 3246967"/>
              <a:gd name="connsiteX101" fmla="*/ 3876299 w 8346699"/>
              <a:gd name="connsiteY101" fmla="*/ 2641600 h 3246967"/>
              <a:gd name="connsiteX102" fmla="*/ 3800099 w 8346699"/>
              <a:gd name="connsiteY102" fmla="*/ 2616200 h 3246967"/>
              <a:gd name="connsiteX103" fmla="*/ 3787399 w 8346699"/>
              <a:gd name="connsiteY103" fmla="*/ 2578100 h 3246967"/>
              <a:gd name="connsiteX104" fmla="*/ 3698499 w 8346699"/>
              <a:gd name="connsiteY104" fmla="*/ 2463800 h 3246967"/>
              <a:gd name="connsiteX105" fmla="*/ 3660399 w 8346699"/>
              <a:gd name="connsiteY105" fmla="*/ 2438400 h 3246967"/>
              <a:gd name="connsiteX106" fmla="*/ 3927099 w 8346699"/>
              <a:gd name="connsiteY106" fmla="*/ 2400300 h 3246967"/>
              <a:gd name="connsiteX107" fmla="*/ 4003299 w 8346699"/>
              <a:gd name="connsiteY107" fmla="*/ 2336800 h 3246967"/>
              <a:gd name="connsiteX108" fmla="*/ 4054099 w 8346699"/>
              <a:gd name="connsiteY108" fmla="*/ 2260600 h 3246967"/>
              <a:gd name="connsiteX109" fmla="*/ 4117599 w 8346699"/>
              <a:gd name="connsiteY109" fmla="*/ 2184400 h 3246967"/>
              <a:gd name="connsiteX110" fmla="*/ 4168399 w 8346699"/>
              <a:gd name="connsiteY110" fmla="*/ 2133600 h 3246967"/>
              <a:gd name="connsiteX111" fmla="*/ 4219199 w 8346699"/>
              <a:gd name="connsiteY111" fmla="*/ 2082800 h 3246967"/>
              <a:gd name="connsiteX112" fmla="*/ 4244599 w 8346699"/>
              <a:gd name="connsiteY112" fmla="*/ 2044700 h 3246967"/>
              <a:gd name="connsiteX113" fmla="*/ 4282699 w 8346699"/>
              <a:gd name="connsiteY113" fmla="*/ 2006600 h 3246967"/>
              <a:gd name="connsiteX114" fmla="*/ 4295399 w 8346699"/>
              <a:gd name="connsiteY114" fmla="*/ 1968500 h 3246967"/>
              <a:gd name="connsiteX115" fmla="*/ 4358899 w 8346699"/>
              <a:gd name="connsiteY115" fmla="*/ 1892300 h 3246967"/>
              <a:gd name="connsiteX116" fmla="*/ 4384299 w 8346699"/>
              <a:gd name="connsiteY116" fmla="*/ 1854200 h 3246967"/>
              <a:gd name="connsiteX117" fmla="*/ 4473199 w 8346699"/>
              <a:gd name="connsiteY117" fmla="*/ 1765300 h 3246967"/>
              <a:gd name="connsiteX118" fmla="*/ 4574799 w 8346699"/>
              <a:gd name="connsiteY118" fmla="*/ 1651000 h 3246967"/>
              <a:gd name="connsiteX119" fmla="*/ 4612899 w 8346699"/>
              <a:gd name="connsiteY119" fmla="*/ 1638300 h 3246967"/>
              <a:gd name="connsiteX120" fmla="*/ 4689099 w 8346699"/>
              <a:gd name="connsiteY120" fmla="*/ 1600200 h 3246967"/>
              <a:gd name="connsiteX121" fmla="*/ 4739899 w 8346699"/>
              <a:gd name="connsiteY121" fmla="*/ 1612900 h 3246967"/>
              <a:gd name="connsiteX122" fmla="*/ 4765299 w 8346699"/>
              <a:gd name="connsiteY122" fmla="*/ 1689100 h 3246967"/>
              <a:gd name="connsiteX123" fmla="*/ 4777999 w 8346699"/>
              <a:gd name="connsiteY123" fmla="*/ 1727200 h 3246967"/>
              <a:gd name="connsiteX124" fmla="*/ 4790699 w 8346699"/>
              <a:gd name="connsiteY124" fmla="*/ 1765300 h 3246967"/>
              <a:gd name="connsiteX125" fmla="*/ 4841499 w 8346699"/>
              <a:gd name="connsiteY125" fmla="*/ 1841500 h 3246967"/>
              <a:gd name="connsiteX126" fmla="*/ 4879599 w 8346699"/>
              <a:gd name="connsiteY126" fmla="*/ 1930400 h 3246967"/>
              <a:gd name="connsiteX127" fmla="*/ 4892299 w 8346699"/>
              <a:gd name="connsiteY127" fmla="*/ 1981200 h 3246967"/>
              <a:gd name="connsiteX128" fmla="*/ 4917699 w 8346699"/>
              <a:gd name="connsiteY128" fmla="*/ 2019300 h 3246967"/>
              <a:gd name="connsiteX129" fmla="*/ 4930399 w 8346699"/>
              <a:gd name="connsiteY129" fmla="*/ 2057400 h 3246967"/>
              <a:gd name="connsiteX130" fmla="*/ 4955799 w 8346699"/>
              <a:gd name="connsiteY130" fmla="*/ 2108200 h 3246967"/>
              <a:gd name="connsiteX131" fmla="*/ 4981199 w 8346699"/>
              <a:gd name="connsiteY131" fmla="*/ 21463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4104899 w 8346699"/>
              <a:gd name="connsiteY239" fmla="*/ 2070100 h 3246967"/>
              <a:gd name="connsiteX240" fmla="*/ 4092199 w 8346699"/>
              <a:gd name="connsiteY240" fmla="*/ 2108200 h 3246967"/>
              <a:gd name="connsiteX241" fmla="*/ 4015999 w 8346699"/>
              <a:gd name="connsiteY241" fmla="*/ 21844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5946399 w 8346699"/>
              <a:gd name="connsiteY66" fmla="*/ 2870200 h 3246967"/>
              <a:gd name="connsiteX67" fmla="*/ 5857499 w 8346699"/>
              <a:gd name="connsiteY67" fmla="*/ 2857500 h 3246967"/>
              <a:gd name="connsiteX68" fmla="*/ 5666999 w 8346699"/>
              <a:gd name="connsiteY68" fmla="*/ 2844800 h 3246967"/>
              <a:gd name="connsiteX69" fmla="*/ 5209799 w 8346699"/>
              <a:gd name="connsiteY69" fmla="*/ 2832100 h 3246967"/>
              <a:gd name="connsiteX70" fmla="*/ 5146299 w 8346699"/>
              <a:gd name="connsiteY70" fmla="*/ 2819400 h 3246967"/>
              <a:gd name="connsiteX71" fmla="*/ 5108199 w 8346699"/>
              <a:gd name="connsiteY71" fmla="*/ 2806700 h 3246967"/>
              <a:gd name="connsiteX72" fmla="*/ 4587499 w 8346699"/>
              <a:gd name="connsiteY72" fmla="*/ 2819400 h 3246967"/>
              <a:gd name="connsiteX73" fmla="*/ 4485899 w 8346699"/>
              <a:gd name="connsiteY73" fmla="*/ 2832100 h 3246967"/>
              <a:gd name="connsiteX74" fmla="*/ 4244599 w 8346699"/>
              <a:gd name="connsiteY74" fmla="*/ 2870200 h 3246967"/>
              <a:gd name="connsiteX75" fmla="*/ 4028699 w 8346699"/>
              <a:gd name="connsiteY75" fmla="*/ 2882900 h 3246967"/>
              <a:gd name="connsiteX76" fmla="*/ 3520699 w 8346699"/>
              <a:gd name="connsiteY76" fmla="*/ 2870200 h 3246967"/>
              <a:gd name="connsiteX77" fmla="*/ 3482599 w 8346699"/>
              <a:gd name="connsiteY77" fmla="*/ 2857500 h 3246967"/>
              <a:gd name="connsiteX78" fmla="*/ 3355599 w 8346699"/>
              <a:gd name="connsiteY78" fmla="*/ 2870200 h 3246967"/>
              <a:gd name="connsiteX79" fmla="*/ 3330199 w 8346699"/>
              <a:gd name="connsiteY79" fmla="*/ 2908300 h 3246967"/>
              <a:gd name="connsiteX80" fmla="*/ 3304799 w 8346699"/>
              <a:gd name="connsiteY80" fmla="*/ 2997200 h 3246967"/>
              <a:gd name="connsiteX81" fmla="*/ 3190499 w 8346699"/>
              <a:gd name="connsiteY81" fmla="*/ 3060700 h 3246967"/>
              <a:gd name="connsiteX82" fmla="*/ 3114299 w 8346699"/>
              <a:gd name="connsiteY82" fmla="*/ 3098800 h 3246967"/>
              <a:gd name="connsiteX83" fmla="*/ 3012699 w 8346699"/>
              <a:gd name="connsiteY83" fmla="*/ 3086100 h 3246967"/>
              <a:gd name="connsiteX84" fmla="*/ 3025399 w 8346699"/>
              <a:gd name="connsiteY84" fmla="*/ 3035300 h 3246967"/>
              <a:gd name="connsiteX85" fmla="*/ 3076199 w 8346699"/>
              <a:gd name="connsiteY85" fmla="*/ 3022600 h 3246967"/>
              <a:gd name="connsiteX86" fmla="*/ 3114299 w 8346699"/>
              <a:gd name="connsiteY86" fmla="*/ 2997200 h 3246967"/>
              <a:gd name="connsiteX87" fmla="*/ 3190499 w 8346699"/>
              <a:gd name="connsiteY87" fmla="*/ 2971800 h 3246967"/>
              <a:gd name="connsiteX88" fmla="*/ 3266699 w 8346699"/>
              <a:gd name="connsiteY88" fmla="*/ 2933700 h 3246967"/>
              <a:gd name="connsiteX89" fmla="*/ 3304799 w 8346699"/>
              <a:gd name="connsiteY89" fmla="*/ 2908300 h 3246967"/>
              <a:gd name="connsiteX90" fmla="*/ 3330199 w 8346699"/>
              <a:gd name="connsiteY90" fmla="*/ 2870200 h 3246967"/>
              <a:gd name="connsiteX91" fmla="*/ 3368299 w 8346699"/>
              <a:gd name="connsiteY91" fmla="*/ 2857500 h 3246967"/>
              <a:gd name="connsiteX92" fmla="*/ 3406399 w 8346699"/>
              <a:gd name="connsiteY92" fmla="*/ 2832100 h 3246967"/>
              <a:gd name="connsiteX93" fmla="*/ 3660399 w 8346699"/>
              <a:gd name="connsiteY93" fmla="*/ 2806700 h 3246967"/>
              <a:gd name="connsiteX94" fmla="*/ 3761999 w 8346699"/>
              <a:gd name="connsiteY94" fmla="*/ 2781300 h 3246967"/>
              <a:gd name="connsiteX95" fmla="*/ 3838199 w 8346699"/>
              <a:gd name="connsiteY95" fmla="*/ 2755900 h 3246967"/>
              <a:gd name="connsiteX96" fmla="*/ 3876299 w 8346699"/>
              <a:gd name="connsiteY96" fmla="*/ 2730500 h 3246967"/>
              <a:gd name="connsiteX97" fmla="*/ 3927099 w 8346699"/>
              <a:gd name="connsiteY97" fmla="*/ 2717800 h 3246967"/>
              <a:gd name="connsiteX98" fmla="*/ 3965199 w 8346699"/>
              <a:gd name="connsiteY98" fmla="*/ 2705100 h 3246967"/>
              <a:gd name="connsiteX99" fmla="*/ 3990599 w 8346699"/>
              <a:gd name="connsiteY99" fmla="*/ 2667000 h 3246967"/>
              <a:gd name="connsiteX100" fmla="*/ 3927099 w 8346699"/>
              <a:gd name="connsiteY100" fmla="*/ 2654300 h 3246967"/>
              <a:gd name="connsiteX101" fmla="*/ 3876299 w 8346699"/>
              <a:gd name="connsiteY101" fmla="*/ 2641600 h 3246967"/>
              <a:gd name="connsiteX102" fmla="*/ 3800099 w 8346699"/>
              <a:gd name="connsiteY102" fmla="*/ 2616200 h 3246967"/>
              <a:gd name="connsiteX103" fmla="*/ 3787399 w 8346699"/>
              <a:gd name="connsiteY103" fmla="*/ 2578100 h 3246967"/>
              <a:gd name="connsiteX104" fmla="*/ 3698499 w 8346699"/>
              <a:gd name="connsiteY104" fmla="*/ 2463800 h 3246967"/>
              <a:gd name="connsiteX105" fmla="*/ 3660399 w 8346699"/>
              <a:gd name="connsiteY105" fmla="*/ 2438400 h 3246967"/>
              <a:gd name="connsiteX106" fmla="*/ 3927099 w 8346699"/>
              <a:gd name="connsiteY106" fmla="*/ 2400300 h 3246967"/>
              <a:gd name="connsiteX107" fmla="*/ 4003299 w 8346699"/>
              <a:gd name="connsiteY107" fmla="*/ 2336800 h 3246967"/>
              <a:gd name="connsiteX108" fmla="*/ 4054099 w 8346699"/>
              <a:gd name="connsiteY108" fmla="*/ 2260600 h 3246967"/>
              <a:gd name="connsiteX109" fmla="*/ 4117599 w 8346699"/>
              <a:gd name="connsiteY109" fmla="*/ 2184400 h 3246967"/>
              <a:gd name="connsiteX110" fmla="*/ 4168399 w 8346699"/>
              <a:gd name="connsiteY110" fmla="*/ 2133600 h 3246967"/>
              <a:gd name="connsiteX111" fmla="*/ 4219199 w 8346699"/>
              <a:gd name="connsiteY111" fmla="*/ 2082800 h 3246967"/>
              <a:gd name="connsiteX112" fmla="*/ 4244599 w 8346699"/>
              <a:gd name="connsiteY112" fmla="*/ 2044700 h 3246967"/>
              <a:gd name="connsiteX113" fmla="*/ 4282699 w 8346699"/>
              <a:gd name="connsiteY113" fmla="*/ 2006600 h 3246967"/>
              <a:gd name="connsiteX114" fmla="*/ 4295399 w 8346699"/>
              <a:gd name="connsiteY114" fmla="*/ 1968500 h 3246967"/>
              <a:gd name="connsiteX115" fmla="*/ 4358899 w 8346699"/>
              <a:gd name="connsiteY115" fmla="*/ 1892300 h 3246967"/>
              <a:gd name="connsiteX116" fmla="*/ 4384299 w 8346699"/>
              <a:gd name="connsiteY116" fmla="*/ 1854200 h 3246967"/>
              <a:gd name="connsiteX117" fmla="*/ 4473199 w 8346699"/>
              <a:gd name="connsiteY117" fmla="*/ 1765300 h 3246967"/>
              <a:gd name="connsiteX118" fmla="*/ 4574799 w 8346699"/>
              <a:gd name="connsiteY118" fmla="*/ 1651000 h 3246967"/>
              <a:gd name="connsiteX119" fmla="*/ 4612899 w 8346699"/>
              <a:gd name="connsiteY119" fmla="*/ 1638300 h 3246967"/>
              <a:gd name="connsiteX120" fmla="*/ 4689099 w 8346699"/>
              <a:gd name="connsiteY120" fmla="*/ 1600200 h 3246967"/>
              <a:gd name="connsiteX121" fmla="*/ 4739899 w 8346699"/>
              <a:gd name="connsiteY121" fmla="*/ 1612900 h 3246967"/>
              <a:gd name="connsiteX122" fmla="*/ 4765299 w 8346699"/>
              <a:gd name="connsiteY122" fmla="*/ 1689100 h 3246967"/>
              <a:gd name="connsiteX123" fmla="*/ 4777999 w 8346699"/>
              <a:gd name="connsiteY123" fmla="*/ 1727200 h 3246967"/>
              <a:gd name="connsiteX124" fmla="*/ 4790699 w 8346699"/>
              <a:gd name="connsiteY124" fmla="*/ 1765300 h 3246967"/>
              <a:gd name="connsiteX125" fmla="*/ 4841499 w 8346699"/>
              <a:gd name="connsiteY125" fmla="*/ 1841500 h 3246967"/>
              <a:gd name="connsiteX126" fmla="*/ 4879599 w 8346699"/>
              <a:gd name="connsiteY126" fmla="*/ 1930400 h 3246967"/>
              <a:gd name="connsiteX127" fmla="*/ 4892299 w 8346699"/>
              <a:gd name="connsiteY127" fmla="*/ 1981200 h 3246967"/>
              <a:gd name="connsiteX128" fmla="*/ 4917699 w 8346699"/>
              <a:gd name="connsiteY128" fmla="*/ 2019300 h 3246967"/>
              <a:gd name="connsiteX129" fmla="*/ 4930399 w 8346699"/>
              <a:gd name="connsiteY129" fmla="*/ 2057400 h 3246967"/>
              <a:gd name="connsiteX130" fmla="*/ 4955799 w 8346699"/>
              <a:gd name="connsiteY130" fmla="*/ 2108200 h 3246967"/>
              <a:gd name="connsiteX131" fmla="*/ 4981199 w 8346699"/>
              <a:gd name="connsiteY131" fmla="*/ 21463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4104899 w 8346699"/>
              <a:gd name="connsiteY239" fmla="*/ 2070100 h 3246967"/>
              <a:gd name="connsiteX240" fmla="*/ 4092199 w 8346699"/>
              <a:gd name="connsiteY240" fmla="*/ 2108200 h 3246967"/>
              <a:gd name="connsiteX241" fmla="*/ 4015999 w 8346699"/>
              <a:gd name="connsiteY241" fmla="*/ 21844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57500 h 3246967"/>
              <a:gd name="connsiteX68" fmla="*/ 5666999 w 8346699"/>
              <a:gd name="connsiteY68" fmla="*/ 2844800 h 3246967"/>
              <a:gd name="connsiteX69" fmla="*/ 5209799 w 8346699"/>
              <a:gd name="connsiteY69" fmla="*/ 2832100 h 3246967"/>
              <a:gd name="connsiteX70" fmla="*/ 5146299 w 8346699"/>
              <a:gd name="connsiteY70" fmla="*/ 2819400 h 3246967"/>
              <a:gd name="connsiteX71" fmla="*/ 5108199 w 8346699"/>
              <a:gd name="connsiteY71" fmla="*/ 2806700 h 3246967"/>
              <a:gd name="connsiteX72" fmla="*/ 4587499 w 8346699"/>
              <a:gd name="connsiteY72" fmla="*/ 2819400 h 3246967"/>
              <a:gd name="connsiteX73" fmla="*/ 4485899 w 8346699"/>
              <a:gd name="connsiteY73" fmla="*/ 2832100 h 3246967"/>
              <a:gd name="connsiteX74" fmla="*/ 4244599 w 8346699"/>
              <a:gd name="connsiteY74" fmla="*/ 2870200 h 3246967"/>
              <a:gd name="connsiteX75" fmla="*/ 4028699 w 8346699"/>
              <a:gd name="connsiteY75" fmla="*/ 2882900 h 3246967"/>
              <a:gd name="connsiteX76" fmla="*/ 3520699 w 8346699"/>
              <a:gd name="connsiteY76" fmla="*/ 2870200 h 3246967"/>
              <a:gd name="connsiteX77" fmla="*/ 3482599 w 8346699"/>
              <a:gd name="connsiteY77" fmla="*/ 2857500 h 3246967"/>
              <a:gd name="connsiteX78" fmla="*/ 3355599 w 8346699"/>
              <a:gd name="connsiteY78" fmla="*/ 2870200 h 3246967"/>
              <a:gd name="connsiteX79" fmla="*/ 3330199 w 8346699"/>
              <a:gd name="connsiteY79" fmla="*/ 2908300 h 3246967"/>
              <a:gd name="connsiteX80" fmla="*/ 3304799 w 8346699"/>
              <a:gd name="connsiteY80" fmla="*/ 2997200 h 3246967"/>
              <a:gd name="connsiteX81" fmla="*/ 3190499 w 8346699"/>
              <a:gd name="connsiteY81" fmla="*/ 3060700 h 3246967"/>
              <a:gd name="connsiteX82" fmla="*/ 3114299 w 8346699"/>
              <a:gd name="connsiteY82" fmla="*/ 3098800 h 3246967"/>
              <a:gd name="connsiteX83" fmla="*/ 3012699 w 8346699"/>
              <a:gd name="connsiteY83" fmla="*/ 3086100 h 3246967"/>
              <a:gd name="connsiteX84" fmla="*/ 3025399 w 8346699"/>
              <a:gd name="connsiteY84" fmla="*/ 3035300 h 3246967"/>
              <a:gd name="connsiteX85" fmla="*/ 3076199 w 8346699"/>
              <a:gd name="connsiteY85" fmla="*/ 3022600 h 3246967"/>
              <a:gd name="connsiteX86" fmla="*/ 3114299 w 8346699"/>
              <a:gd name="connsiteY86" fmla="*/ 2997200 h 3246967"/>
              <a:gd name="connsiteX87" fmla="*/ 3190499 w 8346699"/>
              <a:gd name="connsiteY87" fmla="*/ 2971800 h 3246967"/>
              <a:gd name="connsiteX88" fmla="*/ 3266699 w 8346699"/>
              <a:gd name="connsiteY88" fmla="*/ 2933700 h 3246967"/>
              <a:gd name="connsiteX89" fmla="*/ 3304799 w 8346699"/>
              <a:gd name="connsiteY89" fmla="*/ 2908300 h 3246967"/>
              <a:gd name="connsiteX90" fmla="*/ 3330199 w 8346699"/>
              <a:gd name="connsiteY90" fmla="*/ 2870200 h 3246967"/>
              <a:gd name="connsiteX91" fmla="*/ 3368299 w 8346699"/>
              <a:gd name="connsiteY91" fmla="*/ 2857500 h 3246967"/>
              <a:gd name="connsiteX92" fmla="*/ 3406399 w 8346699"/>
              <a:gd name="connsiteY92" fmla="*/ 2832100 h 3246967"/>
              <a:gd name="connsiteX93" fmla="*/ 3660399 w 8346699"/>
              <a:gd name="connsiteY93" fmla="*/ 2806700 h 3246967"/>
              <a:gd name="connsiteX94" fmla="*/ 3761999 w 8346699"/>
              <a:gd name="connsiteY94" fmla="*/ 2781300 h 3246967"/>
              <a:gd name="connsiteX95" fmla="*/ 3838199 w 8346699"/>
              <a:gd name="connsiteY95" fmla="*/ 2755900 h 3246967"/>
              <a:gd name="connsiteX96" fmla="*/ 3876299 w 8346699"/>
              <a:gd name="connsiteY96" fmla="*/ 2730500 h 3246967"/>
              <a:gd name="connsiteX97" fmla="*/ 3927099 w 8346699"/>
              <a:gd name="connsiteY97" fmla="*/ 2717800 h 3246967"/>
              <a:gd name="connsiteX98" fmla="*/ 3965199 w 8346699"/>
              <a:gd name="connsiteY98" fmla="*/ 2705100 h 3246967"/>
              <a:gd name="connsiteX99" fmla="*/ 3990599 w 8346699"/>
              <a:gd name="connsiteY99" fmla="*/ 2667000 h 3246967"/>
              <a:gd name="connsiteX100" fmla="*/ 3927099 w 8346699"/>
              <a:gd name="connsiteY100" fmla="*/ 2654300 h 3246967"/>
              <a:gd name="connsiteX101" fmla="*/ 3876299 w 8346699"/>
              <a:gd name="connsiteY101" fmla="*/ 2641600 h 3246967"/>
              <a:gd name="connsiteX102" fmla="*/ 3800099 w 8346699"/>
              <a:gd name="connsiteY102" fmla="*/ 2616200 h 3246967"/>
              <a:gd name="connsiteX103" fmla="*/ 3787399 w 8346699"/>
              <a:gd name="connsiteY103" fmla="*/ 2578100 h 3246967"/>
              <a:gd name="connsiteX104" fmla="*/ 3698499 w 8346699"/>
              <a:gd name="connsiteY104" fmla="*/ 2463800 h 3246967"/>
              <a:gd name="connsiteX105" fmla="*/ 3660399 w 8346699"/>
              <a:gd name="connsiteY105" fmla="*/ 2438400 h 3246967"/>
              <a:gd name="connsiteX106" fmla="*/ 3927099 w 8346699"/>
              <a:gd name="connsiteY106" fmla="*/ 2400300 h 3246967"/>
              <a:gd name="connsiteX107" fmla="*/ 4003299 w 8346699"/>
              <a:gd name="connsiteY107" fmla="*/ 2336800 h 3246967"/>
              <a:gd name="connsiteX108" fmla="*/ 4054099 w 8346699"/>
              <a:gd name="connsiteY108" fmla="*/ 2260600 h 3246967"/>
              <a:gd name="connsiteX109" fmla="*/ 4117599 w 8346699"/>
              <a:gd name="connsiteY109" fmla="*/ 2184400 h 3246967"/>
              <a:gd name="connsiteX110" fmla="*/ 4168399 w 8346699"/>
              <a:gd name="connsiteY110" fmla="*/ 2133600 h 3246967"/>
              <a:gd name="connsiteX111" fmla="*/ 4219199 w 8346699"/>
              <a:gd name="connsiteY111" fmla="*/ 2082800 h 3246967"/>
              <a:gd name="connsiteX112" fmla="*/ 4244599 w 8346699"/>
              <a:gd name="connsiteY112" fmla="*/ 2044700 h 3246967"/>
              <a:gd name="connsiteX113" fmla="*/ 4282699 w 8346699"/>
              <a:gd name="connsiteY113" fmla="*/ 2006600 h 3246967"/>
              <a:gd name="connsiteX114" fmla="*/ 4295399 w 8346699"/>
              <a:gd name="connsiteY114" fmla="*/ 1968500 h 3246967"/>
              <a:gd name="connsiteX115" fmla="*/ 4358899 w 8346699"/>
              <a:gd name="connsiteY115" fmla="*/ 1892300 h 3246967"/>
              <a:gd name="connsiteX116" fmla="*/ 4384299 w 8346699"/>
              <a:gd name="connsiteY116" fmla="*/ 1854200 h 3246967"/>
              <a:gd name="connsiteX117" fmla="*/ 4473199 w 8346699"/>
              <a:gd name="connsiteY117" fmla="*/ 1765300 h 3246967"/>
              <a:gd name="connsiteX118" fmla="*/ 4574799 w 8346699"/>
              <a:gd name="connsiteY118" fmla="*/ 1651000 h 3246967"/>
              <a:gd name="connsiteX119" fmla="*/ 4612899 w 8346699"/>
              <a:gd name="connsiteY119" fmla="*/ 1638300 h 3246967"/>
              <a:gd name="connsiteX120" fmla="*/ 4689099 w 8346699"/>
              <a:gd name="connsiteY120" fmla="*/ 1600200 h 3246967"/>
              <a:gd name="connsiteX121" fmla="*/ 4739899 w 8346699"/>
              <a:gd name="connsiteY121" fmla="*/ 1612900 h 3246967"/>
              <a:gd name="connsiteX122" fmla="*/ 4765299 w 8346699"/>
              <a:gd name="connsiteY122" fmla="*/ 1689100 h 3246967"/>
              <a:gd name="connsiteX123" fmla="*/ 4777999 w 8346699"/>
              <a:gd name="connsiteY123" fmla="*/ 1727200 h 3246967"/>
              <a:gd name="connsiteX124" fmla="*/ 4790699 w 8346699"/>
              <a:gd name="connsiteY124" fmla="*/ 1765300 h 3246967"/>
              <a:gd name="connsiteX125" fmla="*/ 4841499 w 8346699"/>
              <a:gd name="connsiteY125" fmla="*/ 1841500 h 3246967"/>
              <a:gd name="connsiteX126" fmla="*/ 4879599 w 8346699"/>
              <a:gd name="connsiteY126" fmla="*/ 1930400 h 3246967"/>
              <a:gd name="connsiteX127" fmla="*/ 4892299 w 8346699"/>
              <a:gd name="connsiteY127" fmla="*/ 1981200 h 3246967"/>
              <a:gd name="connsiteX128" fmla="*/ 4917699 w 8346699"/>
              <a:gd name="connsiteY128" fmla="*/ 2019300 h 3246967"/>
              <a:gd name="connsiteX129" fmla="*/ 4930399 w 8346699"/>
              <a:gd name="connsiteY129" fmla="*/ 2057400 h 3246967"/>
              <a:gd name="connsiteX130" fmla="*/ 4955799 w 8346699"/>
              <a:gd name="connsiteY130" fmla="*/ 2108200 h 3246967"/>
              <a:gd name="connsiteX131" fmla="*/ 4981199 w 8346699"/>
              <a:gd name="connsiteY131" fmla="*/ 21463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4104899 w 8346699"/>
              <a:gd name="connsiteY239" fmla="*/ 2070100 h 3246967"/>
              <a:gd name="connsiteX240" fmla="*/ 4092199 w 8346699"/>
              <a:gd name="connsiteY240" fmla="*/ 2108200 h 3246967"/>
              <a:gd name="connsiteX241" fmla="*/ 4015999 w 8346699"/>
              <a:gd name="connsiteY241" fmla="*/ 21844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66999 w 8346699"/>
              <a:gd name="connsiteY68" fmla="*/ 2844800 h 3246967"/>
              <a:gd name="connsiteX69" fmla="*/ 5209799 w 8346699"/>
              <a:gd name="connsiteY69" fmla="*/ 2832100 h 3246967"/>
              <a:gd name="connsiteX70" fmla="*/ 5146299 w 8346699"/>
              <a:gd name="connsiteY70" fmla="*/ 2819400 h 3246967"/>
              <a:gd name="connsiteX71" fmla="*/ 5108199 w 8346699"/>
              <a:gd name="connsiteY71" fmla="*/ 2806700 h 3246967"/>
              <a:gd name="connsiteX72" fmla="*/ 4587499 w 8346699"/>
              <a:gd name="connsiteY72" fmla="*/ 2819400 h 3246967"/>
              <a:gd name="connsiteX73" fmla="*/ 4485899 w 8346699"/>
              <a:gd name="connsiteY73" fmla="*/ 2832100 h 3246967"/>
              <a:gd name="connsiteX74" fmla="*/ 4244599 w 8346699"/>
              <a:gd name="connsiteY74" fmla="*/ 2870200 h 3246967"/>
              <a:gd name="connsiteX75" fmla="*/ 4028699 w 8346699"/>
              <a:gd name="connsiteY75" fmla="*/ 2882900 h 3246967"/>
              <a:gd name="connsiteX76" fmla="*/ 3520699 w 8346699"/>
              <a:gd name="connsiteY76" fmla="*/ 2870200 h 3246967"/>
              <a:gd name="connsiteX77" fmla="*/ 3482599 w 8346699"/>
              <a:gd name="connsiteY77" fmla="*/ 2857500 h 3246967"/>
              <a:gd name="connsiteX78" fmla="*/ 3355599 w 8346699"/>
              <a:gd name="connsiteY78" fmla="*/ 2870200 h 3246967"/>
              <a:gd name="connsiteX79" fmla="*/ 3330199 w 8346699"/>
              <a:gd name="connsiteY79" fmla="*/ 2908300 h 3246967"/>
              <a:gd name="connsiteX80" fmla="*/ 3304799 w 8346699"/>
              <a:gd name="connsiteY80" fmla="*/ 2997200 h 3246967"/>
              <a:gd name="connsiteX81" fmla="*/ 3190499 w 8346699"/>
              <a:gd name="connsiteY81" fmla="*/ 3060700 h 3246967"/>
              <a:gd name="connsiteX82" fmla="*/ 3114299 w 8346699"/>
              <a:gd name="connsiteY82" fmla="*/ 3098800 h 3246967"/>
              <a:gd name="connsiteX83" fmla="*/ 3012699 w 8346699"/>
              <a:gd name="connsiteY83" fmla="*/ 3086100 h 3246967"/>
              <a:gd name="connsiteX84" fmla="*/ 3025399 w 8346699"/>
              <a:gd name="connsiteY84" fmla="*/ 3035300 h 3246967"/>
              <a:gd name="connsiteX85" fmla="*/ 3076199 w 8346699"/>
              <a:gd name="connsiteY85" fmla="*/ 3022600 h 3246967"/>
              <a:gd name="connsiteX86" fmla="*/ 3114299 w 8346699"/>
              <a:gd name="connsiteY86" fmla="*/ 2997200 h 3246967"/>
              <a:gd name="connsiteX87" fmla="*/ 3190499 w 8346699"/>
              <a:gd name="connsiteY87" fmla="*/ 2971800 h 3246967"/>
              <a:gd name="connsiteX88" fmla="*/ 3266699 w 8346699"/>
              <a:gd name="connsiteY88" fmla="*/ 2933700 h 3246967"/>
              <a:gd name="connsiteX89" fmla="*/ 3304799 w 8346699"/>
              <a:gd name="connsiteY89" fmla="*/ 2908300 h 3246967"/>
              <a:gd name="connsiteX90" fmla="*/ 3330199 w 8346699"/>
              <a:gd name="connsiteY90" fmla="*/ 2870200 h 3246967"/>
              <a:gd name="connsiteX91" fmla="*/ 3368299 w 8346699"/>
              <a:gd name="connsiteY91" fmla="*/ 2857500 h 3246967"/>
              <a:gd name="connsiteX92" fmla="*/ 3406399 w 8346699"/>
              <a:gd name="connsiteY92" fmla="*/ 2832100 h 3246967"/>
              <a:gd name="connsiteX93" fmla="*/ 3660399 w 8346699"/>
              <a:gd name="connsiteY93" fmla="*/ 2806700 h 3246967"/>
              <a:gd name="connsiteX94" fmla="*/ 3761999 w 8346699"/>
              <a:gd name="connsiteY94" fmla="*/ 2781300 h 3246967"/>
              <a:gd name="connsiteX95" fmla="*/ 3838199 w 8346699"/>
              <a:gd name="connsiteY95" fmla="*/ 2755900 h 3246967"/>
              <a:gd name="connsiteX96" fmla="*/ 3876299 w 8346699"/>
              <a:gd name="connsiteY96" fmla="*/ 2730500 h 3246967"/>
              <a:gd name="connsiteX97" fmla="*/ 3927099 w 8346699"/>
              <a:gd name="connsiteY97" fmla="*/ 2717800 h 3246967"/>
              <a:gd name="connsiteX98" fmla="*/ 3965199 w 8346699"/>
              <a:gd name="connsiteY98" fmla="*/ 2705100 h 3246967"/>
              <a:gd name="connsiteX99" fmla="*/ 3990599 w 8346699"/>
              <a:gd name="connsiteY99" fmla="*/ 2667000 h 3246967"/>
              <a:gd name="connsiteX100" fmla="*/ 3927099 w 8346699"/>
              <a:gd name="connsiteY100" fmla="*/ 2654300 h 3246967"/>
              <a:gd name="connsiteX101" fmla="*/ 3876299 w 8346699"/>
              <a:gd name="connsiteY101" fmla="*/ 2641600 h 3246967"/>
              <a:gd name="connsiteX102" fmla="*/ 3800099 w 8346699"/>
              <a:gd name="connsiteY102" fmla="*/ 2616200 h 3246967"/>
              <a:gd name="connsiteX103" fmla="*/ 3787399 w 8346699"/>
              <a:gd name="connsiteY103" fmla="*/ 2578100 h 3246967"/>
              <a:gd name="connsiteX104" fmla="*/ 3698499 w 8346699"/>
              <a:gd name="connsiteY104" fmla="*/ 2463800 h 3246967"/>
              <a:gd name="connsiteX105" fmla="*/ 3660399 w 8346699"/>
              <a:gd name="connsiteY105" fmla="*/ 2438400 h 3246967"/>
              <a:gd name="connsiteX106" fmla="*/ 3927099 w 8346699"/>
              <a:gd name="connsiteY106" fmla="*/ 2400300 h 3246967"/>
              <a:gd name="connsiteX107" fmla="*/ 4003299 w 8346699"/>
              <a:gd name="connsiteY107" fmla="*/ 2336800 h 3246967"/>
              <a:gd name="connsiteX108" fmla="*/ 4054099 w 8346699"/>
              <a:gd name="connsiteY108" fmla="*/ 2260600 h 3246967"/>
              <a:gd name="connsiteX109" fmla="*/ 4117599 w 8346699"/>
              <a:gd name="connsiteY109" fmla="*/ 2184400 h 3246967"/>
              <a:gd name="connsiteX110" fmla="*/ 4168399 w 8346699"/>
              <a:gd name="connsiteY110" fmla="*/ 2133600 h 3246967"/>
              <a:gd name="connsiteX111" fmla="*/ 4219199 w 8346699"/>
              <a:gd name="connsiteY111" fmla="*/ 2082800 h 3246967"/>
              <a:gd name="connsiteX112" fmla="*/ 4244599 w 8346699"/>
              <a:gd name="connsiteY112" fmla="*/ 2044700 h 3246967"/>
              <a:gd name="connsiteX113" fmla="*/ 4282699 w 8346699"/>
              <a:gd name="connsiteY113" fmla="*/ 2006600 h 3246967"/>
              <a:gd name="connsiteX114" fmla="*/ 4295399 w 8346699"/>
              <a:gd name="connsiteY114" fmla="*/ 1968500 h 3246967"/>
              <a:gd name="connsiteX115" fmla="*/ 4358899 w 8346699"/>
              <a:gd name="connsiteY115" fmla="*/ 1892300 h 3246967"/>
              <a:gd name="connsiteX116" fmla="*/ 4384299 w 8346699"/>
              <a:gd name="connsiteY116" fmla="*/ 1854200 h 3246967"/>
              <a:gd name="connsiteX117" fmla="*/ 4473199 w 8346699"/>
              <a:gd name="connsiteY117" fmla="*/ 1765300 h 3246967"/>
              <a:gd name="connsiteX118" fmla="*/ 4574799 w 8346699"/>
              <a:gd name="connsiteY118" fmla="*/ 1651000 h 3246967"/>
              <a:gd name="connsiteX119" fmla="*/ 4612899 w 8346699"/>
              <a:gd name="connsiteY119" fmla="*/ 1638300 h 3246967"/>
              <a:gd name="connsiteX120" fmla="*/ 4689099 w 8346699"/>
              <a:gd name="connsiteY120" fmla="*/ 1600200 h 3246967"/>
              <a:gd name="connsiteX121" fmla="*/ 4739899 w 8346699"/>
              <a:gd name="connsiteY121" fmla="*/ 1612900 h 3246967"/>
              <a:gd name="connsiteX122" fmla="*/ 4765299 w 8346699"/>
              <a:gd name="connsiteY122" fmla="*/ 1689100 h 3246967"/>
              <a:gd name="connsiteX123" fmla="*/ 4777999 w 8346699"/>
              <a:gd name="connsiteY123" fmla="*/ 1727200 h 3246967"/>
              <a:gd name="connsiteX124" fmla="*/ 4790699 w 8346699"/>
              <a:gd name="connsiteY124" fmla="*/ 1765300 h 3246967"/>
              <a:gd name="connsiteX125" fmla="*/ 4841499 w 8346699"/>
              <a:gd name="connsiteY125" fmla="*/ 1841500 h 3246967"/>
              <a:gd name="connsiteX126" fmla="*/ 4879599 w 8346699"/>
              <a:gd name="connsiteY126" fmla="*/ 1930400 h 3246967"/>
              <a:gd name="connsiteX127" fmla="*/ 4892299 w 8346699"/>
              <a:gd name="connsiteY127" fmla="*/ 1981200 h 3246967"/>
              <a:gd name="connsiteX128" fmla="*/ 4917699 w 8346699"/>
              <a:gd name="connsiteY128" fmla="*/ 2019300 h 3246967"/>
              <a:gd name="connsiteX129" fmla="*/ 4930399 w 8346699"/>
              <a:gd name="connsiteY129" fmla="*/ 2057400 h 3246967"/>
              <a:gd name="connsiteX130" fmla="*/ 4955799 w 8346699"/>
              <a:gd name="connsiteY130" fmla="*/ 2108200 h 3246967"/>
              <a:gd name="connsiteX131" fmla="*/ 4981199 w 8346699"/>
              <a:gd name="connsiteY131" fmla="*/ 21463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4104899 w 8346699"/>
              <a:gd name="connsiteY239" fmla="*/ 2070100 h 3246967"/>
              <a:gd name="connsiteX240" fmla="*/ 4092199 w 8346699"/>
              <a:gd name="connsiteY240" fmla="*/ 2108200 h 3246967"/>
              <a:gd name="connsiteX241" fmla="*/ 4015999 w 8346699"/>
              <a:gd name="connsiteY241" fmla="*/ 21844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209799 w 8346699"/>
              <a:gd name="connsiteY69" fmla="*/ 2832100 h 3246967"/>
              <a:gd name="connsiteX70" fmla="*/ 5146299 w 8346699"/>
              <a:gd name="connsiteY70" fmla="*/ 2819400 h 3246967"/>
              <a:gd name="connsiteX71" fmla="*/ 5108199 w 8346699"/>
              <a:gd name="connsiteY71" fmla="*/ 2806700 h 3246967"/>
              <a:gd name="connsiteX72" fmla="*/ 4587499 w 8346699"/>
              <a:gd name="connsiteY72" fmla="*/ 2819400 h 3246967"/>
              <a:gd name="connsiteX73" fmla="*/ 4485899 w 8346699"/>
              <a:gd name="connsiteY73" fmla="*/ 2832100 h 3246967"/>
              <a:gd name="connsiteX74" fmla="*/ 4244599 w 8346699"/>
              <a:gd name="connsiteY74" fmla="*/ 2870200 h 3246967"/>
              <a:gd name="connsiteX75" fmla="*/ 4028699 w 8346699"/>
              <a:gd name="connsiteY75" fmla="*/ 2882900 h 3246967"/>
              <a:gd name="connsiteX76" fmla="*/ 3520699 w 8346699"/>
              <a:gd name="connsiteY76" fmla="*/ 2870200 h 3246967"/>
              <a:gd name="connsiteX77" fmla="*/ 3482599 w 8346699"/>
              <a:gd name="connsiteY77" fmla="*/ 2857500 h 3246967"/>
              <a:gd name="connsiteX78" fmla="*/ 3355599 w 8346699"/>
              <a:gd name="connsiteY78" fmla="*/ 2870200 h 3246967"/>
              <a:gd name="connsiteX79" fmla="*/ 3330199 w 8346699"/>
              <a:gd name="connsiteY79" fmla="*/ 2908300 h 3246967"/>
              <a:gd name="connsiteX80" fmla="*/ 3304799 w 8346699"/>
              <a:gd name="connsiteY80" fmla="*/ 2997200 h 3246967"/>
              <a:gd name="connsiteX81" fmla="*/ 3190499 w 8346699"/>
              <a:gd name="connsiteY81" fmla="*/ 3060700 h 3246967"/>
              <a:gd name="connsiteX82" fmla="*/ 3114299 w 8346699"/>
              <a:gd name="connsiteY82" fmla="*/ 3098800 h 3246967"/>
              <a:gd name="connsiteX83" fmla="*/ 3012699 w 8346699"/>
              <a:gd name="connsiteY83" fmla="*/ 3086100 h 3246967"/>
              <a:gd name="connsiteX84" fmla="*/ 3025399 w 8346699"/>
              <a:gd name="connsiteY84" fmla="*/ 3035300 h 3246967"/>
              <a:gd name="connsiteX85" fmla="*/ 3076199 w 8346699"/>
              <a:gd name="connsiteY85" fmla="*/ 3022600 h 3246967"/>
              <a:gd name="connsiteX86" fmla="*/ 3114299 w 8346699"/>
              <a:gd name="connsiteY86" fmla="*/ 2997200 h 3246967"/>
              <a:gd name="connsiteX87" fmla="*/ 3190499 w 8346699"/>
              <a:gd name="connsiteY87" fmla="*/ 2971800 h 3246967"/>
              <a:gd name="connsiteX88" fmla="*/ 3266699 w 8346699"/>
              <a:gd name="connsiteY88" fmla="*/ 2933700 h 3246967"/>
              <a:gd name="connsiteX89" fmla="*/ 3304799 w 8346699"/>
              <a:gd name="connsiteY89" fmla="*/ 2908300 h 3246967"/>
              <a:gd name="connsiteX90" fmla="*/ 3330199 w 8346699"/>
              <a:gd name="connsiteY90" fmla="*/ 2870200 h 3246967"/>
              <a:gd name="connsiteX91" fmla="*/ 3368299 w 8346699"/>
              <a:gd name="connsiteY91" fmla="*/ 2857500 h 3246967"/>
              <a:gd name="connsiteX92" fmla="*/ 3406399 w 8346699"/>
              <a:gd name="connsiteY92" fmla="*/ 2832100 h 3246967"/>
              <a:gd name="connsiteX93" fmla="*/ 3660399 w 8346699"/>
              <a:gd name="connsiteY93" fmla="*/ 2806700 h 3246967"/>
              <a:gd name="connsiteX94" fmla="*/ 3761999 w 8346699"/>
              <a:gd name="connsiteY94" fmla="*/ 2781300 h 3246967"/>
              <a:gd name="connsiteX95" fmla="*/ 3838199 w 8346699"/>
              <a:gd name="connsiteY95" fmla="*/ 2755900 h 3246967"/>
              <a:gd name="connsiteX96" fmla="*/ 3876299 w 8346699"/>
              <a:gd name="connsiteY96" fmla="*/ 2730500 h 3246967"/>
              <a:gd name="connsiteX97" fmla="*/ 3927099 w 8346699"/>
              <a:gd name="connsiteY97" fmla="*/ 2717800 h 3246967"/>
              <a:gd name="connsiteX98" fmla="*/ 3965199 w 8346699"/>
              <a:gd name="connsiteY98" fmla="*/ 2705100 h 3246967"/>
              <a:gd name="connsiteX99" fmla="*/ 3990599 w 8346699"/>
              <a:gd name="connsiteY99" fmla="*/ 2667000 h 3246967"/>
              <a:gd name="connsiteX100" fmla="*/ 3927099 w 8346699"/>
              <a:gd name="connsiteY100" fmla="*/ 2654300 h 3246967"/>
              <a:gd name="connsiteX101" fmla="*/ 3876299 w 8346699"/>
              <a:gd name="connsiteY101" fmla="*/ 2641600 h 3246967"/>
              <a:gd name="connsiteX102" fmla="*/ 3800099 w 8346699"/>
              <a:gd name="connsiteY102" fmla="*/ 2616200 h 3246967"/>
              <a:gd name="connsiteX103" fmla="*/ 3787399 w 8346699"/>
              <a:gd name="connsiteY103" fmla="*/ 2578100 h 3246967"/>
              <a:gd name="connsiteX104" fmla="*/ 3698499 w 8346699"/>
              <a:gd name="connsiteY104" fmla="*/ 2463800 h 3246967"/>
              <a:gd name="connsiteX105" fmla="*/ 3660399 w 8346699"/>
              <a:gd name="connsiteY105" fmla="*/ 2438400 h 3246967"/>
              <a:gd name="connsiteX106" fmla="*/ 3927099 w 8346699"/>
              <a:gd name="connsiteY106" fmla="*/ 2400300 h 3246967"/>
              <a:gd name="connsiteX107" fmla="*/ 4003299 w 8346699"/>
              <a:gd name="connsiteY107" fmla="*/ 2336800 h 3246967"/>
              <a:gd name="connsiteX108" fmla="*/ 4054099 w 8346699"/>
              <a:gd name="connsiteY108" fmla="*/ 2260600 h 3246967"/>
              <a:gd name="connsiteX109" fmla="*/ 4117599 w 8346699"/>
              <a:gd name="connsiteY109" fmla="*/ 2184400 h 3246967"/>
              <a:gd name="connsiteX110" fmla="*/ 4168399 w 8346699"/>
              <a:gd name="connsiteY110" fmla="*/ 2133600 h 3246967"/>
              <a:gd name="connsiteX111" fmla="*/ 4219199 w 8346699"/>
              <a:gd name="connsiteY111" fmla="*/ 2082800 h 3246967"/>
              <a:gd name="connsiteX112" fmla="*/ 4244599 w 8346699"/>
              <a:gd name="connsiteY112" fmla="*/ 2044700 h 3246967"/>
              <a:gd name="connsiteX113" fmla="*/ 4282699 w 8346699"/>
              <a:gd name="connsiteY113" fmla="*/ 2006600 h 3246967"/>
              <a:gd name="connsiteX114" fmla="*/ 4295399 w 8346699"/>
              <a:gd name="connsiteY114" fmla="*/ 1968500 h 3246967"/>
              <a:gd name="connsiteX115" fmla="*/ 4358899 w 8346699"/>
              <a:gd name="connsiteY115" fmla="*/ 1892300 h 3246967"/>
              <a:gd name="connsiteX116" fmla="*/ 4384299 w 8346699"/>
              <a:gd name="connsiteY116" fmla="*/ 1854200 h 3246967"/>
              <a:gd name="connsiteX117" fmla="*/ 4473199 w 8346699"/>
              <a:gd name="connsiteY117" fmla="*/ 1765300 h 3246967"/>
              <a:gd name="connsiteX118" fmla="*/ 4574799 w 8346699"/>
              <a:gd name="connsiteY118" fmla="*/ 1651000 h 3246967"/>
              <a:gd name="connsiteX119" fmla="*/ 4612899 w 8346699"/>
              <a:gd name="connsiteY119" fmla="*/ 1638300 h 3246967"/>
              <a:gd name="connsiteX120" fmla="*/ 4689099 w 8346699"/>
              <a:gd name="connsiteY120" fmla="*/ 1600200 h 3246967"/>
              <a:gd name="connsiteX121" fmla="*/ 4739899 w 8346699"/>
              <a:gd name="connsiteY121" fmla="*/ 1612900 h 3246967"/>
              <a:gd name="connsiteX122" fmla="*/ 4765299 w 8346699"/>
              <a:gd name="connsiteY122" fmla="*/ 1689100 h 3246967"/>
              <a:gd name="connsiteX123" fmla="*/ 4777999 w 8346699"/>
              <a:gd name="connsiteY123" fmla="*/ 1727200 h 3246967"/>
              <a:gd name="connsiteX124" fmla="*/ 4790699 w 8346699"/>
              <a:gd name="connsiteY124" fmla="*/ 1765300 h 3246967"/>
              <a:gd name="connsiteX125" fmla="*/ 4841499 w 8346699"/>
              <a:gd name="connsiteY125" fmla="*/ 1841500 h 3246967"/>
              <a:gd name="connsiteX126" fmla="*/ 4879599 w 8346699"/>
              <a:gd name="connsiteY126" fmla="*/ 1930400 h 3246967"/>
              <a:gd name="connsiteX127" fmla="*/ 4892299 w 8346699"/>
              <a:gd name="connsiteY127" fmla="*/ 1981200 h 3246967"/>
              <a:gd name="connsiteX128" fmla="*/ 4917699 w 8346699"/>
              <a:gd name="connsiteY128" fmla="*/ 2019300 h 3246967"/>
              <a:gd name="connsiteX129" fmla="*/ 4930399 w 8346699"/>
              <a:gd name="connsiteY129" fmla="*/ 2057400 h 3246967"/>
              <a:gd name="connsiteX130" fmla="*/ 4955799 w 8346699"/>
              <a:gd name="connsiteY130" fmla="*/ 2108200 h 3246967"/>
              <a:gd name="connsiteX131" fmla="*/ 4981199 w 8346699"/>
              <a:gd name="connsiteY131" fmla="*/ 21463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4104899 w 8346699"/>
              <a:gd name="connsiteY239" fmla="*/ 2070100 h 3246967"/>
              <a:gd name="connsiteX240" fmla="*/ 4092199 w 8346699"/>
              <a:gd name="connsiteY240" fmla="*/ 2108200 h 3246967"/>
              <a:gd name="connsiteX241" fmla="*/ 4015999 w 8346699"/>
              <a:gd name="connsiteY241" fmla="*/ 21844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209799 w 8346699"/>
              <a:gd name="connsiteY70" fmla="*/ 2832100 h 3246967"/>
              <a:gd name="connsiteX71" fmla="*/ 5146299 w 8346699"/>
              <a:gd name="connsiteY71" fmla="*/ 2819400 h 3246967"/>
              <a:gd name="connsiteX72" fmla="*/ 5108199 w 8346699"/>
              <a:gd name="connsiteY72" fmla="*/ 2806700 h 3246967"/>
              <a:gd name="connsiteX73" fmla="*/ 4587499 w 8346699"/>
              <a:gd name="connsiteY73" fmla="*/ 2819400 h 3246967"/>
              <a:gd name="connsiteX74" fmla="*/ 4485899 w 8346699"/>
              <a:gd name="connsiteY74" fmla="*/ 2832100 h 3246967"/>
              <a:gd name="connsiteX75" fmla="*/ 4244599 w 8346699"/>
              <a:gd name="connsiteY75" fmla="*/ 2870200 h 3246967"/>
              <a:gd name="connsiteX76" fmla="*/ 4028699 w 8346699"/>
              <a:gd name="connsiteY76" fmla="*/ 2882900 h 3246967"/>
              <a:gd name="connsiteX77" fmla="*/ 3520699 w 8346699"/>
              <a:gd name="connsiteY77" fmla="*/ 2870200 h 3246967"/>
              <a:gd name="connsiteX78" fmla="*/ 3482599 w 8346699"/>
              <a:gd name="connsiteY78" fmla="*/ 2857500 h 3246967"/>
              <a:gd name="connsiteX79" fmla="*/ 3355599 w 8346699"/>
              <a:gd name="connsiteY79" fmla="*/ 2870200 h 3246967"/>
              <a:gd name="connsiteX80" fmla="*/ 3330199 w 8346699"/>
              <a:gd name="connsiteY80" fmla="*/ 2908300 h 3246967"/>
              <a:gd name="connsiteX81" fmla="*/ 3304799 w 8346699"/>
              <a:gd name="connsiteY81" fmla="*/ 2997200 h 3246967"/>
              <a:gd name="connsiteX82" fmla="*/ 3190499 w 8346699"/>
              <a:gd name="connsiteY82" fmla="*/ 3060700 h 3246967"/>
              <a:gd name="connsiteX83" fmla="*/ 3114299 w 8346699"/>
              <a:gd name="connsiteY83" fmla="*/ 3098800 h 3246967"/>
              <a:gd name="connsiteX84" fmla="*/ 3012699 w 8346699"/>
              <a:gd name="connsiteY84" fmla="*/ 3086100 h 3246967"/>
              <a:gd name="connsiteX85" fmla="*/ 3025399 w 8346699"/>
              <a:gd name="connsiteY85" fmla="*/ 3035300 h 3246967"/>
              <a:gd name="connsiteX86" fmla="*/ 3076199 w 8346699"/>
              <a:gd name="connsiteY86" fmla="*/ 3022600 h 3246967"/>
              <a:gd name="connsiteX87" fmla="*/ 3114299 w 8346699"/>
              <a:gd name="connsiteY87" fmla="*/ 2997200 h 3246967"/>
              <a:gd name="connsiteX88" fmla="*/ 3190499 w 8346699"/>
              <a:gd name="connsiteY88" fmla="*/ 2971800 h 3246967"/>
              <a:gd name="connsiteX89" fmla="*/ 3266699 w 8346699"/>
              <a:gd name="connsiteY89" fmla="*/ 2933700 h 3246967"/>
              <a:gd name="connsiteX90" fmla="*/ 3304799 w 8346699"/>
              <a:gd name="connsiteY90" fmla="*/ 2908300 h 3246967"/>
              <a:gd name="connsiteX91" fmla="*/ 3330199 w 8346699"/>
              <a:gd name="connsiteY91" fmla="*/ 2870200 h 3246967"/>
              <a:gd name="connsiteX92" fmla="*/ 3368299 w 8346699"/>
              <a:gd name="connsiteY92" fmla="*/ 2857500 h 3246967"/>
              <a:gd name="connsiteX93" fmla="*/ 3406399 w 8346699"/>
              <a:gd name="connsiteY93" fmla="*/ 2832100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209799 w 8346699"/>
              <a:gd name="connsiteY70" fmla="*/ 2832100 h 3246967"/>
              <a:gd name="connsiteX71" fmla="*/ 5146299 w 8346699"/>
              <a:gd name="connsiteY71" fmla="*/ 2819400 h 3246967"/>
              <a:gd name="connsiteX72" fmla="*/ 5108199 w 8346699"/>
              <a:gd name="connsiteY72" fmla="*/ 2806700 h 3246967"/>
              <a:gd name="connsiteX73" fmla="*/ 4587499 w 8346699"/>
              <a:gd name="connsiteY73" fmla="*/ 2819400 h 3246967"/>
              <a:gd name="connsiteX74" fmla="*/ 4485899 w 8346699"/>
              <a:gd name="connsiteY74" fmla="*/ 2832100 h 3246967"/>
              <a:gd name="connsiteX75" fmla="*/ 4244599 w 8346699"/>
              <a:gd name="connsiteY75" fmla="*/ 2870200 h 3246967"/>
              <a:gd name="connsiteX76" fmla="*/ 4028699 w 8346699"/>
              <a:gd name="connsiteY76" fmla="*/ 2882900 h 3246967"/>
              <a:gd name="connsiteX77" fmla="*/ 3520699 w 8346699"/>
              <a:gd name="connsiteY77" fmla="*/ 2870200 h 3246967"/>
              <a:gd name="connsiteX78" fmla="*/ 3482599 w 8346699"/>
              <a:gd name="connsiteY78" fmla="*/ 2857500 h 3246967"/>
              <a:gd name="connsiteX79" fmla="*/ 3355599 w 8346699"/>
              <a:gd name="connsiteY79" fmla="*/ 2870200 h 3246967"/>
              <a:gd name="connsiteX80" fmla="*/ 3330199 w 8346699"/>
              <a:gd name="connsiteY80" fmla="*/ 2908300 h 3246967"/>
              <a:gd name="connsiteX81" fmla="*/ 3304799 w 8346699"/>
              <a:gd name="connsiteY81" fmla="*/ 2997200 h 3246967"/>
              <a:gd name="connsiteX82" fmla="*/ 3190499 w 8346699"/>
              <a:gd name="connsiteY82" fmla="*/ 3060700 h 3246967"/>
              <a:gd name="connsiteX83" fmla="*/ 3114299 w 8346699"/>
              <a:gd name="connsiteY83" fmla="*/ 3098800 h 3246967"/>
              <a:gd name="connsiteX84" fmla="*/ 3012699 w 8346699"/>
              <a:gd name="connsiteY84" fmla="*/ 3086100 h 3246967"/>
              <a:gd name="connsiteX85" fmla="*/ 3025399 w 8346699"/>
              <a:gd name="connsiteY85" fmla="*/ 3035300 h 3246967"/>
              <a:gd name="connsiteX86" fmla="*/ 3076199 w 8346699"/>
              <a:gd name="connsiteY86" fmla="*/ 3022600 h 3246967"/>
              <a:gd name="connsiteX87" fmla="*/ 3114299 w 8346699"/>
              <a:gd name="connsiteY87" fmla="*/ 2997200 h 3246967"/>
              <a:gd name="connsiteX88" fmla="*/ 3190499 w 8346699"/>
              <a:gd name="connsiteY88" fmla="*/ 2971800 h 3246967"/>
              <a:gd name="connsiteX89" fmla="*/ 3266699 w 8346699"/>
              <a:gd name="connsiteY89" fmla="*/ 2933700 h 3246967"/>
              <a:gd name="connsiteX90" fmla="*/ 3304799 w 8346699"/>
              <a:gd name="connsiteY90" fmla="*/ 2908300 h 3246967"/>
              <a:gd name="connsiteX91" fmla="*/ 3330199 w 8346699"/>
              <a:gd name="connsiteY91" fmla="*/ 2870200 h 3246967"/>
              <a:gd name="connsiteX92" fmla="*/ 3368299 w 8346699"/>
              <a:gd name="connsiteY92" fmla="*/ 2857500 h 3246967"/>
              <a:gd name="connsiteX93" fmla="*/ 3406399 w 8346699"/>
              <a:gd name="connsiteY93" fmla="*/ 2832100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146299 w 8346699"/>
              <a:gd name="connsiteY71" fmla="*/ 2819400 h 3246967"/>
              <a:gd name="connsiteX72" fmla="*/ 5108199 w 8346699"/>
              <a:gd name="connsiteY72" fmla="*/ 2806700 h 3246967"/>
              <a:gd name="connsiteX73" fmla="*/ 4587499 w 8346699"/>
              <a:gd name="connsiteY73" fmla="*/ 2819400 h 3246967"/>
              <a:gd name="connsiteX74" fmla="*/ 4485899 w 8346699"/>
              <a:gd name="connsiteY74" fmla="*/ 2832100 h 3246967"/>
              <a:gd name="connsiteX75" fmla="*/ 4244599 w 8346699"/>
              <a:gd name="connsiteY75" fmla="*/ 2870200 h 3246967"/>
              <a:gd name="connsiteX76" fmla="*/ 4028699 w 8346699"/>
              <a:gd name="connsiteY76" fmla="*/ 2882900 h 3246967"/>
              <a:gd name="connsiteX77" fmla="*/ 3520699 w 8346699"/>
              <a:gd name="connsiteY77" fmla="*/ 2870200 h 3246967"/>
              <a:gd name="connsiteX78" fmla="*/ 3482599 w 8346699"/>
              <a:gd name="connsiteY78" fmla="*/ 2857500 h 3246967"/>
              <a:gd name="connsiteX79" fmla="*/ 3355599 w 8346699"/>
              <a:gd name="connsiteY79" fmla="*/ 2870200 h 3246967"/>
              <a:gd name="connsiteX80" fmla="*/ 3330199 w 8346699"/>
              <a:gd name="connsiteY80" fmla="*/ 2908300 h 3246967"/>
              <a:gd name="connsiteX81" fmla="*/ 3304799 w 8346699"/>
              <a:gd name="connsiteY81" fmla="*/ 2997200 h 3246967"/>
              <a:gd name="connsiteX82" fmla="*/ 3190499 w 8346699"/>
              <a:gd name="connsiteY82" fmla="*/ 3060700 h 3246967"/>
              <a:gd name="connsiteX83" fmla="*/ 3114299 w 8346699"/>
              <a:gd name="connsiteY83" fmla="*/ 3098800 h 3246967"/>
              <a:gd name="connsiteX84" fmla="*/ 3012699 w 8346699"/>
              <a:gd name="connsiteY84" fmla="*/ 3086100 h 3246967"/>
              <a:gd name="connsiteX85" fmla="*/ 3025399 w 8346699"/>
              <a:gd name="connsiteY85" fmla="*/ 3035300 h 3246967"/>
              <a:gd name="connsiteX86" fmla="*/ 3076199 w 8346699"/>
              <a:gd name="connsiteY86" fmla="*/ 3022600 h 3246967"/>
              <a:gd name="connsiteX87" fmla="*/ 3114299 w 8346699"/>
              <a:gd name="connsiteY87" fmla="*/ 2997200 h 3246967"/>
              <a:gd name="connsiteX88" fmla="*/ 3190499 w 8346699"/>
              <a:gd name="connsiteY88" fmla="*/ 2971800 h 3246967"/>
              <a:gd name="connsiteX89" fmla="*/ 3266699 w 8346699"/>
              <a:gd name="connsiteY89" fmla="*/ 2933700 h 3246967"/>
              <a:gd name="connsiteX90" fmla="*/ 3304799 w 8346699"/>
              <a:gd name="connsiteY90" fmla="*/ 2908300 h 3246967"/>
              <a:gd name="connsiteX91" fmla="*/ 3330199 w 8346699"/>
              <a:gd name="connsiteY91" fmla="*/ 2870200 h 3246967"/>
              <a:gd name="connsiteX92" fmla="*/ 3368299 w 8346699"/>
              <a:gd name="connsiteY92" fmla="*/ 2857500 h 3246967"/>
              <a:gd name="connsiteX93" fmla="*/ 3406399 w 8346699"/>
              <a:gd name="connsiteY93" fmla="*/ 2832100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56366 w 8346699"/>
              <a:gd name="connsiteY71" fmla="*/ 2802467 h 3246967"/>
              <a:gd name="connsiteX72" fmla="*/ 5146299 w 8346699"/>
              <a:gd name="connsiteY72" fmla="*/ 2819400 h 3246967"/>
              <a:gd name="connsiteX73" fmla="*/ 5108199 w 8346699"/>
              <a:gd name="connsiteY73" fmla="*/ 2806700 h 3246967"/>
              <a:gd name="connsiteX74" fmla="*/ 4587499 w 8346699"/>
              <a:gd name="connsiteY74" fmla="*/ 2819400 h 3246967"/>
              <a:gd name="connsiteX75" fmla="*/ 4485899 w 8346699"/>
              <a:gd name="connsiteY75" fmla="*/ 2832100 h 3246967"/>
              <a:gd name="connsiteX76" fmla="*/ 4244599 w 8346699"/>
              <a:gd name="connsiteY76" fmla="*/ 2870200 h 3246967"/>
              <a:gd name="connsiteX77" fmla="*/ 4028699 w 8346699"/>
              <a:gd name="connsiteY77" fmla="*/ 2882900 h 3246967"/>
              <a:gd name="connsiteX78" fmla="*/ 3520699 w 8346699"/>
              <a:gd name="connsiteY78" fmla="*/ 2870200 h 3246967"/>
              <a:gd name="connsiteX79" fmla="*/ 3482599 w 8346699"/>
              <a:gd name="connsiteY79" fmla="*/ 2857500 h 3246967"/>
              <a:gd name="connsiteX80" fmla="*/ 3355599 w 8346699"/>
              <a:gd name="connsiteY80" fmla="*/ 2870200 h 3246967"/>
              <a:gd name="connsiteX81" fmla="*/ 3330199 w 8346699"/>
              <a:gd name="connsiteY81" fmla="*/ 2908300 h 3246967"/>
              <a:gd name="connsiteX82" fmla="*/ 3304799 w 8346699"/>
              <a:gd name="connsiteY82" fmla="*/ 2997200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304799 w 8346699"/>
              <a:gd name="connsiteY91" fmla="*/ 2908300 h 3246967"/>
              <a:gd name="connsiteX92" fmla="*/ 3330199 w 8346699"/>
              <a:gd name="connsiteY92" fmla="*/ 2870200 h 3246967"/>
              <a:gd name="connsiteX93" fmla="*/ 3368299 w 8346699"/>
              <a:gd name="connsiteY93" fmla="*/ 2857500 h 3246967"/>
              <a:gd name="connsiteX94" fmla="*/ 3406399 w 8346699"/>
              <a:gd name="connsiteY94" fmla="*/ 2832100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46299 w 8346699"/>
              <a:gd name="connsiteY72" fmla="*/ 2819400 h 3246967"/>
              <a:gd name="connsiteX73" fmla="*/ 5108199 w 8346699"/>
              <a:gd name="connsiteY73" fmla="*/ 2806700 h 3246967"/>
              <a:gd name="connsiteX74" fmla="*/ 4587499 w 8346699"/>
              <a:gd name="connsiteY74" fmla="*/ 2819400 h 3246967"/>
              <a:gd name="connsiteX75" fmla="*/ 4485899 w 8346699"/>
              <a:gd name="connsiteY75" fmla="*/ 2832100 h 3246967"/>
              <a:gd name="connsiteX76" fmla="*/ 4244599 w 8346699"/>
              <a:gd name="connsiteY76" fmla="*/ 2870200 h 3246967"/>
              <a:gd name="connsiteX77" fmla="*/ 4028699 w 8346699"/>
              <a:gd name="connsiteY77" fmla="*/ 2882900 h 3246967"/>
              <a:gd name="connsiteX78" fmla="*/ 3520699 w 8346699"/>
              <a:gd name="connsiteY78" fmla="*/ 2870200 h 3246967"/>
              <a:gd name="connsiteX79" fmla="*/ 3482599 w 8346699"/>
              <a:gd name="connsiteY79" fmla="*/ 2857500 h 3246967"/>
              <a:gd name="connsiteX80" fmla="*/ 3355599 w 8346699"/>
              <a:gd name="connsiteY80" fmla="*/ 2870200 h 3246967"/>
              <a:gd name="connsiteX81" fmla="*/ 3330199 w 8346699"/>
              <a:gd name="connsiteY81" fmla="*/ 2908300 h 3246967"/>
              <a:gd name="connsiteX82" fmla="*/ 3304799 w 8346699"/>
              <a:gd name="connsiteY82" fmla="*/ 2997200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304799 w 8346699"/>
              <a:gd name="connsiteY91" fmla="*/ 2908300 h 3246967"/>
              <a:gd name="connsiteX92" fmla="*/ 3330199 w 8346699"/>
              <a:gd name="connsiteY92" fmla="*/ 2870200 h 3246967"/>
              <a:gd name="connsiteX93" fmla="*/ 3368299 w 8346699"/>
              <a:gd name="connsiteY93" fmla="*/ 2857500 h 3246967"/>
              <a:gd name="connsiteX94" fmla="*/ 3406399 w 8346699"/>
              <a:gd name="connsiteY94" fmla="*/ 2832100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46299 w 8346699"/>
              <a:gd name="connsiteY72" fmla="*/ 2819400 h 3246967"/>
              <a:gd name="connsiteX73" fmla="*/ 4951566 w 8346699"/>
              <a:gd name="connsiteY73" fmla="*/ 2692400 h 3246967"/>
              <a:gd name="connsiteX74" fmla="*/ 4587499 w 8346699"/>
              <a:gd name="connsiteY74" fmla="*/ 2819400 h 3246967"/>
              <a:gd name="connsiteX75" fmla="*/ 4485899 w 8346699"/>
              <a:gd name="connsiteY75" fmla="*/ 2832100 h 3246967"/>
              <a:gd name="connsiteX76" fmla="*/ 4244599 w 8346699"/>
              <a:gd name="connsiteY76" fmla="*/ 2870200 h 3246967"/>
              <a:gd name="connsiteX77" fmla="*/ 4028699 w 8346699"/>
              <a:gd name="connsiteY77" fmla="*/ 2882900 h 3246967"/>
              <a:gd name="connsiteX78" fmla="*/ 3520699 w 8346699"/>
              <a:gd name="connsiteY78" fmla="*/ 2870200 h 3246967"/>
              <a:gd name="connsiteX79" fmla="*/ 3482599 w 8346699"/>
              <a:gd name="connsiteY79" fmla="*/ 2857500 h 3246967"/>
              <a:gd name="connsiteX80" fmla="*/ 3355599 w 8346699"/>
              <a:gd name="connsiteY80" fmla="*/ 2870200 h 3246967"/>
              <a:gd name="connsiteX81" fmla="*/ 3330199 w 8346699"/>
              <a:gd name="connsiteY81" fmla="*/ 2908300 h 3246967"/>
              <a:gd name="connsiteX82" fmla="*/ 3304799 w 8346699"/>
              <a:gd name="connsiteY82" fmla="*/ 2997200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304799 w 8346699"/>
              <a:gd name="connsiteY91" fmla="*/ 2908300 h 3246967"/>
              <a:gd name="connsiteX92" fmla="*/ 3330199 w 8346699"/>
              <a:gd name="connsiteY92" fmla="*/ 2870200 h 3246967"/>
              <a:gd name="connsiteX93" fmla="*/ 3368299 w 8346699"/>
              <a:gd name="connsiteY93" fmla="*/ 2857500 h 3246967"/>
              <a:gd name="connsiteX94" fmla="*/ 3406399 w 8346699"/>
              <a:gd name="connsiteY94" fmla="*/ 2832100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587499 w 8346699"/>
              <a:gd name="connsiteY74" fmla="*/ 2819400 h 3246967"/>
              <a:gd name="connsiteX75" fmla="*/ 4485899 w 8346699"/>
              <a:gd name="connsiteY75" fmla="*/ 2832100 h 3246967"/>
              <a:gd name="connsiteX76" fmla="*/ 4244599 w 8346699"/>
              <a:gd name="connsiteY76" fmla="*/ 2870200 h 3246967"/>
              <a:gd name="connsiteX77" fmla="*/ 4028699 w 8346699"/>
              <a:gd name="connsiteY77" fmla="*/ 2882900 h 3246967"/>
              <a:gd name="connsiteX78" fmla="*/ 3520699 w 8346699"/>
              <a:gd name="connsiteY78" fmla="*/ 2870200 h 3246967"/>
              <a:gd name="connsiteX79" fmla="*/ 3482599 w 8346699"/>
              <a:gd name="connsiteY79" fmla="*/ 2857500 h 3246967"/>
              <a:gd name="connsiteX80" fmla="*/ 3355599 w 8346699"/>
              <a:gd name="connsiteY80" fmla="*/ 2870200 h 3246967"/>
              <a:gd name="connsiteX81" fmla="*/ 3330199 w 8346699"/>
              <a:gd name="connsiteY81" fmla="*/ 2908300 h 3246967"/>
              <a:gd name="connsiteX82" fmla="*/ 3304799 w 8346699"/>
              <a:gd name="connsiteY82" fmla="*/ 2997200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304799 w 8346699"/>
              <a:gd name="connsiteY91" fmla="*/ 2908300 h 3246967"/>
              <a:gd name="connsiteX92" fmla="*/ 3330199 w 8346699"/>
              <a:gd name="connsiteY92" fmla="*/ 2870200 h 3246967"/>
              <a:gd name="connsiteX93" fmla="*/ 3368299 w 8346699"/>
              <a:gd name="connsiteY93" fmla="*/ 2857500 h 3246967"/>
              <a:gd name="connsiteX94" fmla="*/ 3406399 w 8346699"/>
              <a:gd name="connsiteY94" fmla="*/ 2832100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587499 w 8346699"/>
              <a:gd name="connsiteY74" fmla="*/ 2819400 h 3246967"/>
              <a:gd name="connsiteX75" fmla="*/ 4485899 w 8346699"/>
              <a:gd name="connsiteY75" fmla="*/ 2832100 h 3246967"/>
              <a:gd name="connsiteX76" fmla="*/ 4244599 w 8346699"/>
              <a:gd name="connsiteY76" fmla="*/ 2870200 h 3246967"/>
              <a:gd name="connsiteX77" fmla="*/ 4028699 w 8346699"/>
              <a:gd name="connsiteY77" fmla="*/ 2882900 h 3246967"/>
              <a:gd name="connsiteX78" fmla="*/ 3520699 w 8346699"/>
              <a:gd name="connsiteY78" fmla="*/ 2870200 h 3246967"/>
              <a:gd name="connsiteX79" fmla="*/ 3482599 w 8346699"/>
              <a:gd name="connsiteY79" fmla="*/ 2857500 h 3246967"/>
              <a:gd name="connsiteX80" fmla="*/ 3355599 w 8346699"/>
              <a:gd name="connsiteY80" fmla="*/ 2870200 h 3246967"/>
              <a:gd name="connsiteX81" fmla="*/ 3330199 w 8346699"/>
              <a:gd name="connsiteY81" fmla="*/ 2908300 h 3246967"/>
              <a:gd name="connsiteX82" fmla="*/ 3304799 w 8346699"/>
              <a:gd name="connsiteY82" fmla="*/ 2997200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304799 w 8346699"/>
              <a:gd name="connsiteY91" fmla="*/ 2908300 h 3246967"/>
              <a:gd name="connsiteX92" fmla="*/ 3330199 w 8346699"/>
              <a:gd name="connsiteY92" fmla="*/ 2870200 h 3246967"/>
              <a:gd name="connsiteX93" fmla="*/ 3368299 w 8346699"/>
              <a:gd name="connsiteY93" fmla="*/ 2857500 h 3246967"/>
              <a:gd name="connsiteX94" fmla="*/ 3406399 w 8346699"/>
              <a:gd name="connsiteY94" fmla="*/ 2832100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587499 w 8346699"/>
              <a:gd name="connsiteY74" fmla="*/ 2819400 h 3246967"/>
              <a:gd name="connsiteX75" fmla="*/ 4485899 w 8346699"/>
              <a:gd name="connsiteY75" fmla="*/ 2832100 h 3246967"/>
              <a:gd name="connsiteX76" fmla="*/ 4244599 w 8346699"/>
              <a:gd name="connsiteY76" fmla="*/ 2870200 h 3246967"/>
              <a:gd name="connsiteX77" fmla="*/ 4028699 w 8346699"/>
              <a:gd name="connsiteY77" fmla="*/ 2882900 h 3246967"/>
              <a:gd name="connsiteX78" fmla="*/ 3520699 w 8346699"/>
              <a:gd name="connsiteY78" fmla="*/ 2870200 h 3246967"/>
              <a:gd name="connsiteX79" fmla="*/ 3482599 w 8346699"/>
              <a:gd name="connsiteY79" fmla="*/ 2857500 h 3246967"/>
              <a:gd name="connsiteX80" fmla="*/ 3355599 w 8346699"/>
              <a:gd name="connsiteY80" fmla="*/ 2870200 h 3246967"/>
              <a:gd name="connsiteX81" fmla="*/ 3330199 w 8346699"/>
              <a:gd name="connsiteY81" fmla="*/ 2908300 h 3246967"/>
              <a:gd name="connsiteX82" fmla="*/ 3304799 w 8346699"/>
              <a:gd name="connsiteY82" fmla="*/ 2997200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304799 w 8346699"/>
              <a:gd name="connsiteY91" fmla="*/ 2908300 h 3246967"/>
              <a:gd name="connsiteX92" fmla="*/ 3330199 w 8346699"/>
              <a:gd name="connsiteY92" fmla="*/ 2870200 h 3246967"/>
              <a:gd name="connsiteX93" fmla="*/ 3368299 w 8346699"/>
              <a:gd name="connsiteY93" fmla="*/ 2857500 h 3246967"/>
              <a:gd name="connsiteX94" fmla="*/ 3406399 w 8346699"/>
              <a:gd name="connsiteY94" fmla="*/ 2832100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587499 w 8346699"/>
              <a:gd name="connsiteY74" fmla="*/ 2819400 h 3246967"/>
              <a:gd name="connsiteX75" fmla="*/ 4485899 w 8346699"/>
              <a:gd name="connsiteY75" fmla="*/ 2832100 h 3246967"/>
              <a:gd name="connsiteX76" fmla="*/ 4244599 w 8346699"/>
              <a:gd name="connsiteY76" fmla="*/ 2870200 h 3246967"/>
              <a:gd name="connsiteX77" fmla="*/ 4028699 w 8346699"/>
              <a:gd name="connsiteY77" fmla="*/ 2882900 h 3246967"/>
              <a:gd name="connsiteX78" fmla="*/ 3520699 w 8346699"/>
              <a:gd name="connsiteY78" fmla="*/ 2870200 h 3246967"/>
              <a:gd name="connsiteX79" fmla="*/ 3482599 w 8346699"/>
              <a:gd name="connsiteY79" fmla="*/ 2857500 h 3246967"/>
              <a:gd name="connsiteX80" fmla="*/ 3355599 w 8346699"/>
              <a:gd name="connsiteY80" fmla="*/ 2870200 h 3246967"/>
              <a:gd name="connsiteX81" fmla="*/ 3330199 w 8346699"/>
              <a:gd name="connsiteY81" fmla="*/ 2908300 h 3246967"/>
              <a:gd name="connsiteX82" fmla="*/ 3304799 w 8346699"/>
              <a:gd name="connsiteY82" fmla="*/ 2997200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304799 w 8346699"/>
              <a:gd name="connsiteY91" fmla="*/ 2908300 h 3246967"/>
              <a:gd name="connsiteX92" fmla="*/ 3330199 w 8346699"/>
              <a:gd name="connsiteY92" fmla="*/ 2870200 h 3246967"/>
              <a:gd name="connsiteX93" fmla="*/ 3368299 w 8346699"/>
              <a:gd name="connsiteY93" fmla="*/ 2857500 h 3246967"/>
              <a:gd name="connsiteX94" fmla="*/ 3406399 w 8346699"/>
              <a:gd name="connsiteY94" fmla="*/ 2832100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33032 w 8346699"/>
              <a:gd name="connsiteY74" fmla="*/ 2743200 h 3246967"/>
              <a:gd name="connsiteX75" fmla="*/ 4587499 w 8346699"/>
              <a:gd name="connsiteY75" fmla="*/ 2819400 h 3246967"/>
              <a:gd name="connsiteX76" fmla="*/ 4485899 w 8346699"/>
              <a:gd name="connsiteY76" fmla="*/ 2832100 h 3246967"/>
              <a:gd name="connsiteX77" fmla="*/ 4244599 w 8346699"/>
              <a:gd name="connsiteY77" fmla="*/ 2870200 h 3246967"/>
              <a:gd name="connsiteX78" fmla="*/ 4028699 w 8346699"/>
              <a:gd name="connsiteY78" fmla="*/ 2882900 h 3246967"/>
              <a:gd name="connsiteX79" fmla="*/ 3520699 w 8346699"/>
              <a:gd name="connsiteY79" fmla="*/ 2870200 h 3246967"/>
              <a:gd name="connsiteX80" fmla="*/ 3482599 w 8346699"/>
              <a:gd name="connsiteY80" fmla="*/ 2857500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304799 w 8346699"/>
              <a:gd name="connsiteY92" fmla="*/ 2908300 h 3246967"/>
              <a:gd name="connsiteX93" fmla="*/ 3330199 w 8346699"/>
              <a:gd name="connsiteY93" fmla="*/ 2870200 h 3246967"/>
              <a:gd name="connsiteX94" fmla="*/ 3368299 w 8346699"/>
              <a:gd name="connsiteY94" fmla="*/ 28575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819400 h 3246967"/>
              <a:gd name="connsiteX76" fmla="*/ 4485899 w 8346699"/>
              <a:gd name="connsiteY76" fmla="*/ 2832100 h 3246967"/>
              <a:gd name="connsiteX77" fmla="*/ 4244599 w 8346699"/>
              <a:gd name="connsiteY77" fmla="*/ 2870200 h 3246967"/>
              <a:gd name="connsiteX78" fmla="*/ 4028699 w 8346699"/>
              <a:gd name="connsiteY78" fmla="*/ 2882900 h 3246967"/>
              <a:gd name="connsiteX79" fmla="*/ 3520699 w 8346699"/>
              <a:gd name="connsiteY79" fmla="*/ 2870200 h 3246967"/>
              <a:gd name="connsiteX80" fmla="*/ 3482599 w 8346699"/>
              <a:gd name="connsiteY80" fmla="*/ 2857500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304799 w 8346699"/>
              <a:gd name="connsiteY92" fmla="*/ 2908300 h 3246967"/>
              <a:gd name="connsiteX93" fmla="*/ 3330199 w 8346699"/>
              <a:gd name="connsiteY93" fmla="*/ 2870200 h 3246967"/>
              <a:gd name="connsiteX94" fmla="*/ 3368299 w 8346699"/>
              <a:gd name="connsiteY94" fmla="*/ 28575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85899 w 8346699"/>
              <a:gd name="connsiteY76" fmla="*/ 2832100 h 3246967"/>
              <a:gd name="connsiteX77" fmla="*/ 4244599 w 8346699"/>
              <a:gd name="connsiteY77" fmla="*/ 2870200 h 3246967"/>
              <a:gd name="connsiteX78" fmla="*/ 4028699 w 8346699"/>
              <a:gd name="connsiteY78" fmla="*/ 2882900 h 3246967"/>
              <a:gd name="connsiteX79" fmla="*/ 3520699 w 8346699"/>
              <a:gd name="connsiteY79" fmla="*/ 2870200 h 3246967"/>
              <a:gd name="connsiteX80" fmla="*/ 3482599 w 8346699"/>
              <a:gd name="connsiteY80" fmla="*/ 2857500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304799 w 8346699"/>
              <a:gd name="connsiteY92" fmla="*/ 2908300 h 3246967"/>
              <a:gd name="connsiteX93" fmla="*/ 3330199 w 8346699"/>
              <a:gd name="connsiteY93" fmla="*/ 2870200 h 3246967"/>
              <a:gd name="connsiteX94" fmla="*/ 3368299 w 8346699"/>
              <a:gd name="connsiteY94" fmla="*/ 28575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4599 w 8346699"/>
              <a:gd name="connsiteY77" fmla="*/ 2870200 h 3246967"/>
              <a:gd name="connsiteX78" fmla="*/ 4028699 w 8346699"/>
              <a:gd name="connsiteY78" fmla="*/ 2882900 h 3246967"/>
              <a:gd name="connsiteX79" fmla="*/ 3520699 w 8346699"/>
              <a:gd name="connsiteY79" fmla="*/ 2870200 h 3246967"/>
              <a:gd name="connsiteX80" fmla="*/ 3482599 w 8346699"/>
              <a:gd name="connsiteY80" fmla="*/ 2857500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304799 w 8346699"/>
              <a:gd name="connsiteY92" fmla="*/ 2908300 h 3246967"/>
              <a:gd name="connsiteX93" fmla="*/ 3330199 w 8346699"/>
              <a:gd name="connsiteY93" fmla="*/ 2870200 h 3246967"/>
              <a:gd name="connsiteX94" fmla="*/ 3368299 w 8346699"/>
              <a:gd name="connsiteY94" fmla="*/ 28575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520699 w 8346699"/>
              <a:gd name="connsiteY79" fmla="*/ 2870200 h 3246967"/>
              <a:gd name="connsiteX80" fmla="*/ 3482599 w 8346699"/>
              <a:gd name="connsiteY80" fmla="*/ 2857500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304799 w 8346699"/>
              <a:gd name="connsiteY92" fmla="*/ 2908300 h 3246967"/>
              <a:gd name="connsiteX93" fmla="*/ 3330199 w 8346699"/>
              <a:gd name="connsiteY93" fmla="*/ 2870200 h 3246967"/>
              <a:gd name="connsiteX94" fmla="*/ 3368299 w 8346699"/>
              <a:gd name="connsiteY94" fmla="*/ 28575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49299 w 8346699"/>
              <a:gd name="connsiteY79" fmla="*/ 2874433 h 3246967"/>
              <a:gd name="connsiteX80" fmla="*/ 3520699 w 8346699"/>
              <a:gd name="connsiteY80" fmla="*/ 2870200 h 3246967"/>
              <a:gd name="connsiteX81" fmla="*/ 3482599 w 8346699"/>
              <a:gd name="connsiteY81" fmla="*/ 2857500 h 3246967"/>
              <a:gd name="connsiteX82" fmla="*/ 3355599 w 8346699"/>
              <a:gd name="connsiteY82" fmla="*/ 2870200 h 3246967"/>
              <a:gd name="connsiteX83" fmla="*/ 3330199 w 8346699"/>
              <a:gd name="connsiteY83" fmla="*/ 2908300 h 3246967"/>
              <a:gd name="connsiteX84" fmla="*/ 3304799 w 8346699"/>
              <a:gd name="connsiteY84" fmla="*/ 2997200 h 3246967"/>
              <a:gd name="connsiteX85" fmla="*/ 3190499 w 8346699"/>
              <a:gd name="connsiteY85" fmla="*/ 3060700 h 3246967"/>
              <a:gd name="connsiteX86" fmla="*/ 3114299 w 8346699"/>
              <a:gd name="connsiteY86" fmla="*/ 3098800 h 3246967"/>
              <a:gd name="connsiteX87" fmla="*/ 3012699 w 8346699"/>
              <a:gd name="connsiteY87" fmla="*/ 3086100 h 3246967"/>
              <a:gd name="connsiteX88" fmla="*/ 3025399 w 8346699"/>
              <a:gd name="connsiteY88" fmla="*/ 3035300 h 3246967"/>
              <a:gd name="connsiteX89" fmla="*/ 3076199 w 8346699"/>
              <a:gd name="connsiteY89" fmla="*/ 3022600 h 3246967"/>
              <a:gd name="connsiteX90" fmla="*/ 3114299 w 8346699"/>
              <a:gd name="connsiteY90" fmla="*/ 2997200 h 3246967"/>
              <a:gd name="connsiteX91" fmla="*/ 3190499 w 8346699"/>
              <a:gd name="connsiteY91" fmla="*/ 2971800 h 3246967"/>
              <a:gd name="connsiteX92" fmla="*/ 3266699 w 8346699"/>
              <a:gd name="connsiteY92" fmla="*/ 2933700 h 3246967"/>
              <a:gd name="connsiteX93" fmla="*/ 3304799 w 8346699"/>
              <a:gd name="connsiteY93" fmla="*/ 2908300 h 3246967"/>
              <a:gd name="connsiteX94" fmla="*/ 3330199 w 8346699"/>
              <a:gd name="connsiteY94" fmla="*/ 2870200 h 3246967"/>
              <a:gd name="connsiteX95" fmla="*/ 3368299 w 8346699"/>
              <a:gd name="connsiteY95" fmla="*/ 2857500 h 3246967"/>
              <a:gd name="connsiteX96" fmla="*/ 3406399 w 8346699"/>
              <a:gd name="connsiteY96" fmla="*/ 2832100 h 3246967"/>
              <a:gd name="connsiteX97" fmla="*/ 3660399 w 8346699"/>
              <a:gd name="connsiteY97" fmla="*/ 2806700 h 3246967"/>
              <a:gd name="connsiteX98" fmla="*/ 3761999 w 8346699"/>
              <a:gd name="connsiteY98" fmla="*/ 2781300 h 3246967"/>
              <a:gd name="connsiteX99" fmla="*/ 3838199 w 8346699"/>
              <a:gd name="connsiteY99" fmla="*/ 2755900 h 3246967"/>
              <a:gd name="connsiteX100" fmla="*/ 3876299 w 8346699"/>
              <a:gd name="connsiteY100" fmla="*/ 2730500 h 3246967"/>
              <a:gd name="connsiteX101" fmla="*/ 3927099 w 8346699"/>
              <a:gd name="connsiteY101" fmla="*/ 2717800 h 3246967"/>
              <a:gd name="connsiteX102" fmla="*/ 3965199 w 8346699"/>
              <a:gd name="connsiteY102" fmla="*/ 2705100 h 3246967"/>
              <a:gd name="connsiteX103" fmla="*/ 3990599 w 8346699"/>
              <a:gd name="connsiteY103" fmla="*/ 2667000 h 3246967"/>
              <a:gd name="connsiteX104" fmla="*/ 3927099 w 8346699"/>
              <a:gd name="connsiteY104" fmla="*/ 2654300 h 3246967"/>
              <a:gd name="connsiteX105" fmla="*/ 3876299 w 8346699"/>
              <a:gd name="connsiteY105" fmla="*/ 2641600 h 3246967"/>
              <a:gd name="connsiteX106" fmla="*/ 3800099 w 8346699"/>
              <a:gd name="connsiteY106" fmla="*/ 2616200 h 3246967"/>
              <a:gd name="connsiteX107" fmla="*/ 3787399 w 8346699"/>
              <a:gd name="connsiteY107" fmla="*/ 2578100 h 3246967"/>
              <a:gd name="connsiteX108" fmla="*/ 3698499 w 8346699"/>
              <a:gd name="connsiteY108" fmla="*/ 2463800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70200 h 3246967"/>
              <a:gd name="connsiteX81" fmla="*/ 3482599 w 8346699"/>
              <a:gd name="connsiteY81" fmla="*/ 2857500 h 3246967"/>
              <a:gd name="connsiteX82" fmla="*/ 3355599 w 8346699"/>
              <a:gd name="connsiteY82" fmla="*/ 2870200 h 3246967"/>
              <a:gd name="connsiteX83" fmla="*/ 3330199 w 8346699"/>
              <a:gd name="connsiteY83" fmla="*/ 2908300 h 3246967"/>
              <a:gd name="connsiteX84" fmla="*/ 3304799 w 8346699"/>
              <a:gd name="connsiteY84" fmla="*/ 2997200 h 3246967"/>
              <a:gd name="connsiteX85" fmla="*/ 3190499 w 8346699"/>
              <a:gd name="connsiteY85" fmla="*/ 3060700 h 3246967"/>
              <a:gd name="connsiteX86" fmla="*/ 3114299 w 8346699"/>
              <a:gd name="connsiteY86" fmla="*/ 3098800 h 3246967"/>
              <a:gd name="connsiteX87" fmla="*/ 3012699 w 8346699"/>
              <a:gd name="connsiteY87" fmla="*/ 3086100 h 3246967"/>
              <a:gd name="connsiteX88" fmla="*/ 3025399 w 8346699"/>
              <a:gd name="connsiteY88" fmla="*/ 3035300 h 3246967"/>
              <a:gd name="connsiteX89" fmla="*/ 3076199 w 8346699"/>
              <a:gd name="connsiteY89" fmla="*/ 3022600 h 3246967"/>
              <a:gd name="connsiteX90" fmla="*/ 3114299 w 8346699"/>
              <a:gd name="connsiteY90" fmla="*/ 2997200 h 3246967"/>
              <a:gd name="connsiteX91" fmla="*/ 3190499 w 8346699"/>
              <a:gd name="connsiteY91" fmla="*/ 2971800 h 3246967"/>
              <a:gd name="connsiteX92" fmla="*/ 3266699 w 8346699"/>
              <a:gd name="connsiteY92" fmla="*/ 2933700 h 3246967"/>
              <a:gd name="connsiteX93" fmla="*/ 3304799 w 8346699"/>
              <a:gd name="connsiteY93" fmla="*/ 2908300 h 3246967"/>
              <a:gd name="connsiteX94" fmla="*/ 3330199 w 8346699"/>
              <a:gd name="connsiteY94" fmla="*/ 2870200 h 3246967"/>
              <a:gd name="connsiteX95" fmla="*/ 3368299 w 8346699"/>
              <a:gd name="connsiteY95" fmla="*/ 2857500 h 3246967"/>
              <a:gd name="connsiteX96" fmla="*/ 3406399 w 8346699"/>
              <a:gd name="connsiteY96" fmla="*/ 2832100 h 3246967"/>
              <a:gd name="connsiteX97" fmla="*/ 3660399 w 8346699"/>
              <a:gd name="connsiteY97" fmla="*/ 2806700 h 3246967"/>
              <a:gd name="connsiteX98" fmla="*/ 3761999 w 8346699"/>
              <a:gd name="connsiteY98" fmla="*/ 2781300 h 3246967"/>
              <a:gd name="connsiteX99" fmla="*/ 3838199 w 8346699"/>
              <a:gd name="connsiteY99" fmla="*/ 2755900 h 3246967"/>
              <a:gd name="connsiteX100" fmla="*/ 3876299 w 8346699"/>
              <a:gd name="connsiteY100" fmla="*/ 2730500 h 3246967"/>
              <a:gd name="connsiteX101" fmla="*/ 3927099 w 8346699"/>
              <a:gd name="connsiteY101" fmla="*/ 2717800 h 3246967"/>
              <a:gd name="connsiteX102" fmla="*/ 3965199 w 8346699"/>
              <a:gd name="connsiteY102" fmla="*/ 2705100 h 3246967"/>
              <a:gd name="connsiteX103" fmla="*/ 3990599 w 8346699"/>
              <a:gd name="connsiteY103" fmla="*/ 2667000 h 3246967"/>
              <a:gd name="connsiteX104" fmla="*/ 3927099 w 8346699"/>
              <a:gd name="connsiteY104" fmla="*/ 2654300 h 3246967"/>
              <a:gd name="connsiteX105" fmla="*/ 3876299 w 8346699"/>
              <a:gd name="connsiteY105" fmla="*/ 2641600 h 3246967"/>
              <a:gd name="connsiteX106" fmla="*/ 3800099 w 8346699"/>
              <a:gd name="connsiteY106" fmla="*/ 2616200 h 3246967"/>
              <a:gd name="connsiteX107" fmla="*/ 3787399 w 8346699"/>
              <a:gd name="connsiteY107" fmla="*/ 2578100 h 3246967"/>
              <a:gd name="connsiteX108" fmla="*/ 3698499 w 8346699"/>
              <a:gd name="connsiteY108" fmla="*/ 2463800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70200 h 3246967"/>
              <a:gd name="connsiteX81" fmla="*/ 3482599 w 8346699"/>
              <a:gd name="connsiteY81" fmla="*/ 2857500 h 3246967"/>
              <a:gd name="connsiteX82" fmla="*/ 3355599 w 8346699"/>
              <a:gd name="connsiteY82" fmla="*/ 2870200 h 3246967"/>
              <a:gd name="connsiteX83" fmla="*/ 3330199 w 8346699"/>
              <a:gd name="connsiteY83" fmla="*/ 2908300 h 3246967"/>
              <a:gd name="connsiteX84" fmla="*/ 3304799 w 8346699"/>
              <a:gd name="connsiteY84" fmla="*/ 2997200 h 3246967"/>
              <a:gd name="connsiteX85" fmla="*/ 3190499 w 8346699"/>
              <a:gd name="connsiteY85" fmla="*/ 3060700 h 3246967"/>
              <a:gd name="connsiteX86" fmla="*/ 3114299 w 8346699"/>
              <a:gd name="connsiteY86" fmla="*/ 3098800 h 3246967"/>
              <a:gd name="connsiteX87" fmla="*/ 3012699 w 8346699"/>
              <a:gd name="connsiteY87" fmla="*/ 3086100 h 3246967"/>
              <a:gd name="connsiteX88" fmla="*/ 3025399 w 8346699"/>
              <a:gd name="connsiteY88" fmla="*/ 3035300 h 3246967"/>
              <a:gd name="connsiteX89" fmla="*/ 3076199 w 8346699"/>
              <a:gd name="connsiteY89" fmla="*/ 3022600 h 3246967"/>
              <a:gd name="connsiteX90" fmla="*/ 3114299 w 8346699"/>
              <a:gd name="connsiteY90" fmla="*/ 2997200 h 3246967"/>
              <a:gd name="connsiteX91" fmla="*/ 3190499 w 8346699"/>
              <a:gd name="connsiteY91" fmla="*/ 2971800 h 3246967"/>
              <a:gd name="connsiteX92" fmla="*/ 3266699 w 8346699"/>
              <a:gd name="connsiteY92" fmla="*/ 2933700 h 3246967"/>
              <a:gd name="connsiteX93" fmla="*/ 3304799 w 8346699"/>
              <a:gd name="connsiteY93" fmla="*/ 2908300 h 3246967"/>
              <a:gd name="connsiteX94" fmla="*/ 3330199 w 8346699"/>
              <a:gd name="connsiteY94" fmla="*/ 2870200 h 3246967"/>
              <a:gd name="connsiteX95" fmla="*/ 3368299 w 8346699"/>
              <a:gd name="connsiteY95" fmla="*/ 2857500 h 3246967"/>
              <a:gd name="connsiteX96" fmla="*/ 3406399 w 8346699"/>
              <a:gd name="connsiteY96" fmla="*/ 2832100 h 3246967"/>
              <a:gd name="connsiteX97" fmla="*/ 3660399 w 8346699"/>
              <a:gd name="connsiteY97" fmla="*/ 2806700 h 3246967"/>
              <a:gd name="connsiteX98" fmla="*/ 3761999 w 8346699"/>
              <a:gd name="connsiteY98" fmla="*/ 2781300 h 3246967"/>
              <a:gd name="connsiteX99" fmla="*/ 3838199 w 8346699"/>
              <a:gd name="connsiteY99" fmla="*/ 2755900 h 3246967"/>
              <a:gd name="connsiteX100" fmla="*/ 3876299 w 8346699"/>
              <a:gd name="connsiteY100" fmla="*/ 2730500 h 3246967"/>
              <a:gd name="connsiteX101" fmla="*/ 3927099 w 8346699"/>
              <a:gd name="connsiteY101" fmla="*/ 2717800 h 3246967"/>
              <a:gd name="connsiteX102" fmla="*/ 3965199 w 8346699"/>
              <a:gd name="connsiteY102" fmla="*/ 2705100 h 3246967"/>
              <a:gd name="connsiteX103" fmla="*/ 3990599 w 8346699"/>
              <a:gd name="connsiteY103" fmla="*/ 2667000 h 3246967"/>
              <a:gd name="connsiteX104" fmla="*/ 3927099 w 8346699"/>
              <a:gd name="connsiteY104" fmla="*/ 2654300 h 3246967"/>
              <a:gd name="connsiteX105" fmla="*/ 3876299 w 8346699"/>
              <a:gd name="connsiteY105" fmla="*/ 2641600 h 3246967"/>
              <a:gd name="connsiteX106" fmla="*/ 3800099 w 8346699"/>
              <a:gd name="connsiteY106" fmla="*/ 2616200 h 3246967"/>
              <a:gd name="connsiteX107" fmla="*/ 3787399 w 8346699"/>
              <a:gd name="connsiteY107" fmla="*/ 2578100 h 3246967"/>
              <a:gd name="connsiteX108" fmla="*/ 3698499 w 8346699"/>
              <a:gd name="connsiteY108" fmla="*/ 2463800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482599 w 8346699"/>
              <a:gd name="connsiteY81" fmla="*/ 2857500 h 3246967"/>
              <a:gd name="connsiteX82" fmla="*/ 3355599 w 8346699"/>
              <a:gd name="connsiteY82" fmla="*/ 2870200 h 3246967"/>
              <a:gd name="connsiteX83" fmla="*/ 3330199 w 8346699"/>
              <a:gd name="connsiteY83" fmla="*/ 2908300 h 3246967"/>
              <a:gd name="connsiteX84" fmla="*/ 3304799 w 8346699"/>
              <a:gd name="connsiteY84" fmla="*/ 2997200 h 3246967"/>
              <a:gd name="connsiteX85" fmla="*/ 3190499 w 8346699"/>
              <a:gd name="connsiteY85" fmla="*/ 3060700 h 3246967"/>
              <a:gd name="connsiteX86" fmla="*/ 3114299 w 8346699"/>
              <a:gd name="connsiteY86" fmla="*/ 3098800 h 3246967"/>
              <a:gd name="connsiteX87" fmla="*/ 3012699 w 8346699"/>
              <a:gd name="connsiteY87" fmla="*/ 3086100 h 3246967"/>
              <a:gd name="connsiteX88" fmla="*/ 3025399 w 8346699"/>
              <a:gd name="connsiteY88" fmla="*/ 3035300 h 3246967"/>
              <a:gd name="connsiteX89" fmla="*/ 3076199 w 8346699"/>
              <a:gd name="connsiteY89" fmla="*/ 3022600 h 3246967"/>
              <a:gd name="connsiteX90" fmla="*/ 3114299 w 8346699"/>
              <a:gd name="connsiteY90" fmla="*/ 2997200 h 3246967"/>
              <a:gd name="connsiteX91" fmla="*/ 3190499 w 8346699"/>
              <a:gd name="connsiteY91" fmla="*/ 2971800 h 3246967"/>
              <a:gd name="connsiteX92" fmla="*/ 3266699 w 8346699"/>
              <a:gd name="connsiteY92" fmla="*/ 2933700 h 3246967"/>
              <a:gd name="connsiteX93" fmla="*/ 3304799 w 8346699"/>
              <a:gd name="connsiteY93" fmla="*/ 2908300 h 3246967"/>
              <a:gd name="connsiteX94" fmla="*/ 3330199 w 8346699"/>
              <a:gd name="connsiteY94" fmla="*/ 2870200 h 3246967"/>
              <a:gd name="connsiteX95" fmla="*/ 3368299 w 8346699"/>
              <a:gd name="connsiteY95" fmla="*/ 2857500 h 3246967"/>
              <a:gd name="connsiteX96" fmla="*/ 3406399 w 8346699"/>
              <a:gd name="connsiteY96" fmla="*/ 2832100 h 3246967"/>
              <a:gd name="connsiteX97" fmla="*/ 3660399 w 8346699"/>
              <a:gd name="connsiteY97" fmla="*/ 2806700 h 3246967"/>
              <a:gd name="connsiteX98" fmla="*/ 3761999 w 8346699"/>
              <a:gd name="connsiteY98" fmla="*/ 2781300 h 3246967"/>
              <a:gd name="connsiteX99" fmla="*/ 3838199 w 8346699"/>
              <a:gd name="connsiteY99" fmla="*/ 2755900 h 3246967"/>
              <a:gd name="connsiteX100" fmla="*/ 3876299 w 8346699"/>
              <a:gd name="connsiteY100" fmla="*/ 2730500 h 3246967"/>
              <a:gd name="connsiteX101" fmla="*/ 3927099 w 8346699"/>
              <a:gd name="connsiteY101" fmla="*/ 2717800 h 3246967"/>
              <a:gd name="connsiteX102" fmla="*/ 3965199 w 8346699"/>
              <a:gd name="connsiteY102" fmla="*/ 2705100 h 3246967"/>
              <a:gd name="connsiteX103" fmla="*/ 3990599 w 8346699"/>
              <a:gd name="connsiteY103" fmla="*/ 2667000 h 3246967"/>
              <a:gd name="connsiteX104" fmla="*/ 3927099 w 8346699"/>
              <a:gd name="connsiteY104" fmla="*/ 2654300 h 3246967"/>
              <a:gd name="connsiteX105" fmla="*/ 3876299 w 8346699"/>
              <a:gd name="connsiteY105" fmla="*/ 2641600 h 3246967"/>
              <a:gd name="connsiteX106" fmla="*/ 3800099 w 8346699"/>
              <a:gd name="connsiteY106" fmla="*/ 2616200 h 3246967"/>
              <a:gd name="connsiteX107" fmla="*/ 3787399 w 8346699"/>
              <a:gd name="connsiteY107" fmla="*/ 2578100 h 3246967"/>
              <a:gd name="connsiteX108" fmla="*/ 3698499 w 8346699"/>
              <a:gd name="connsiteY108" fmla="*/ 2463800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304799 w 8346699"/>
              <a:gd name="connsiteY92" fmla="*/ 2908300 h 3246967"/>
              <a:gd name="connsiteX93" fmla="*/ 3330199 w 8346699"/>
              <a:gd name="connsiteY93" fmla="*/ 2870200 h 3246967"/>
              <a:gd name="connsiteX94" fmla="*/ 3368299 w 8346699"/>
              <a:gd name="connsiteY94" fmla="*/ 28575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182033 w 8346699"/>
              <a:gd name="connsiteY92" fmla="*/ 2806700 h 3246967"/>
              <a:gd name="connsiteX93" fmla="*/ 3330199 w 8346699"/>
              <a:gd name="connsiteY93" fmla="*/ 2870200 h 3246967"/>
              <a:gd name="connsiteX94" fmla="*/ 3368299 w 8346699"/>
              <a:gd name="connsiteY94" fmla="*/ 28575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182033 w 8346699"/>
              <a:gd name="connsiteY92" fmla="*/ 2806700 h 3246967"/>
              <a:gd name="connsiteX93" fmla="*/ 3270932 w 8346699"/>
              <a:gd name="connsiteY93" fmla="*/ 2768600 h 3246967"/>
              <a:gd name="connsiteX94" fmla="*/ 3368299 w 8346699"/>
              <a:gd name="connsiteY94" fmla="*/ 28575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182033 w 8346699"/>
              <a:gd name="connsiteY92" fmla="*/ 2806700 h 3246967"/>
              <a:gd name="connsiteX93" fmla="*/ 3270932 w 8346699"/>
              <a:gd name="connsiteY93" fmla="*/ 2768600 h 3246967"/>
              <a:gd name="connsiteX94" fmla="*/ 3376766 w 8346699"/>
              <a:gd name="connsiteY94" fmla="*/ 2743200 h 3246967"/>
              <a:gd name="connsiteX95" fmla="*/ 3406399 w 8346699"/>
              <a:gd name="connsiteY95" fmla="*/ 2832100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330199 w 8346699"/>
              <a:gd name="connsiteY82" fmla="*/ 2908300 h 3246967"/>
              <a:gd name="connsiteX83" fmla="*/ 3304799 w 8346699"/>
              <a:gd name="connsiteY83" fmla="*/ 2997200 h 3246967"/>
              <a:gd name="connsiteX84" fmla="*/ 3190499 w 8346699"/>
              <a:gd name="connsiteY84" fmla="*/ 3060700 h 3246967"/>
              <a:gd name="connsiteX85" fmla="*/ 3114299 w 8346699"/>
              <a:gd name="connsiteY85" fmla="*/ 3098800 h 3246967"/>
              <a:gd name="connsiteX86" fmla="*/ 3012699 w 8346699"/>
              <a:gd name="connsiteY86" fmla="*/ 3086100 h 3246967"/>
              <a:gd name="connsiteX87" fmla="*/ 3025399 w 8346699"/>
              <a:gd name="connsiteY87" fmla="*/ 3035300 h 3246967"/>
              <a:gd name="connsiteX88" fmla="*/ 3076199 w 8346699"/>
              <a:gd name="connsiteY88" fmla="*/ 3022600 h 3246967"/>
              <a:gd name="connsiteX89" fmla="*/ 3114299 w 8346699"/>
              <a:gd name="connsiteY89" fmla="*/ 2997200 h 3246967"/>
              <a:gd name="connsiteX90" fmla="*/ 3190499 w 8346699"/>
              <a:gd name="connsiteY90" fmla="*/ 2971800 h 3246967"/>
              <a:gd name="connsiteX91" fmla="*/ 3266699 w 8346699"/>
              <a:gd name="connsiteY91" fmla="*/ 2933700 h 3246967"/>
              <a:gd name="connsiteX92" fmla="*/ 3182033 w 8346699"/>
              <a:gd name="connsiteY92" fmla="*/ 2806700 h 3246967"/>
              <a:gd name="connsiteX93" fmla="*/ 3270932 w 8346699"/>
              <a:gd name="connsiteY93" fmla="*/ 2768600 h 3246967"/>
              <a:gd name="connsiteX94" fmla="*/ 3376766 w 8346699"/>
              <a:gd name="connsiteY94" fmla="*/ 2743200 h 3246967"/>
              <a:gd name="connsiteX95" fmla="*/ 3469899 w 8346699"/>
              <a:gd name="connsiteY95" fmla="*/ 2738967 h 3246967"/>
              <a:gd name="connsiteX96" fmla="*/ 3660399 w 8346699"/>
              <a:gd name="connsiteY96" fmla="*/ 2806700 h 3246967"/>
              <a:gd name="connsiteX97" fmla="*/ 3761999 w 8346699"/>
              <a:gd name="connsiteY97" fmla="*/ 2781300 h 3246967"/>
              <a:gd name="connsiteX98" fmla="*/ 3838199 w 8346699"/>
              <a:gd name="connsiteY98" fmla="*/ 2755900 h 3246967"/>
              <a:gd name="connsiteX99" fmla="*/ 3876299 w 8346699"/>
              <a:gd name="connsiteY99" fmla="*/ 2730500 h 3246967"/>
              <a:gd name="connsiteX100" fmla="*/ 3927099 w 8346699"/>
              <a:gd name="connsiteY100" fmla="*/ 2717800 h 3246967"/>
              <a:gd name="connsiteX101" fmla="*/ 3965199 w 8346699"/>
              <a:gd name="connsiteY101" fmla="*/ 2705100 h 3246967"/>
              <a:gd name="connsiteX102" fmla="*/ 3990599 w 8346699"/>
              <a:gd name="connsiteY102" fmla="*/ 2667000 h 3246967"/>
              <a:gd name="connsiteX103" fmla="*/ 3927099 w 8346699"/>
              <a:gd name="connsiteY103" fmla="*/ 2654300 h 3246967"/>
              <a:gd name="connsiteX104" fmla="*/ 3876299 w 8346699"/>
              <a:gd name="connsiteY104" fmla="*/ 2641600 h 3246967"/>
              <a:gd name="connsiteX105" fmla="*/ 3800099 w 8346699"/>
              <a:gd name="connsiteY105" fmla="*/ 2616200 h 3246967"/>
              <a:gd name="connsiteX106" fmla="*/ 3787399 w 8346699"/>
              <a:gd name="connsiteY106" fmla="*/ 2578100 h 3246967"/>
              <a:gd name="connsiteX107" fmla="*/ 3698499 w 8346699"/>
              <a:gd name="connsiteY107" fmla="*/ 2463800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304799 w 8346699"/>
              <a:gd name="connsiteY82" fmla="*/ 2997200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190499 w 8346699"/>
              <a:gd name="connsiteY83" fmla="*/ 3060700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098800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9967 h 3246967"/>
              <a:gd name="connsiteX85" fmla="*/ 3012699 w 8346699"/>
              <a:gd name="connsiteY85" fmla="*/ 3086100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9967 h 3246967"/>
              <a:gd name="connsiteX85" fmla="*/ 2987299 w 8346699"/>
              <a:gd name="connsiteY85" fmla="*/ 3107266 h 3246967"/>
              <a:gd name="connsiteX86" fmla="*/ 3025399 w 8346699"/>
              <a:gd name="connsiteY86" fmla="*/ 3035300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9967 h 3246967"/>
              <a:gd name="connsiteX85" fmla="*/ 2987299 w 8346699"/>
              <a:gd name="connsiteY85" fmla="*/ 3107266 h 3246967"/>
              <a:gd name="connsiteX86" fmla="*/ 3059265 w 8346699"/>
              <a:gd name="connsiteY86" fmla="*/ 3094567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9967 h 3246967"/>
              <a:gd name="connsiteX85" fmla="*/ 2987299 w 8346699"/>
              <a:gd name="connsiteY85" fmla="*/ 3107266 h 3246967"/>
              <a:gd name="connsiteX86" fmla="*/ 3059265 w 8346699"/>
              <a:gd name="connsiteY86" fmla="*/ 3094567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9967 h 3246967"/>
              <a:gd name="connsiteX85" fmla="*/ 2987299 w 8346699"/>
              <a:gd name="connsiteY85" fmla="*/ 3107266 h 3246967"/>
              <a:gd name="connsiteX86" fmla="*/ 3059265 w 8346699"/>
              <a:gd name="connsiteY86" fmla="*/ 3094567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9967 h 3246967"/>
              <a:gd name="connsiteX85" fmla="*/ 2987299 w 8346699"/>
              <a:gd name="connsiteY85" fmla="*/ 3107266 h 3246967"/>
              <a:gd name="connsiteX86" fmla="*/ 3059265 w 8346699"/>
              <a:gd name="connsiteY86" fmla="*/ 3094567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090334 h 3246967"/>
              <a:gd name="connsiteX85" fmla="*/ 2987299 w 8346699"/>
              <a:gd name="connsiteY85" fmla="*/ 3107266 h 3246967"/>
              <a:gd name="connsiteX86" fmla="*/ 3059265 w 8346699"/>
              <a:gd name="connsiteY86" fmla="*/ 3094567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076199 w 8346699"/>
              <a:gd name="connsiteY87" fmla="*/ 3022600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114299 w 8346699"/>
              <a:gd name="connsiteY88" fmla="*/ 2997200 h 3246967"/>
              <a:gd name="connsiteX89" fmla="*/ 3190499 w 8346699"/>
              <a:gd name="connsiteY89" fmla="*/ 2971800 h 3246967"/>
              <a:gd name="connsiteX90" fmla="*/ 3266699 w 8346699"/>
              <a:gd name="connsiteY90" fmla="*/ 2933700 h 3246967"/>
              <a:gd name="connsiteX91" fmla="*/ 3182033 w 8346699"/>
              <a:gd name="connsiteY91" fmla="*/ 2806700 h 3246967"/>
              <a:gd name="connsiteX92" fmla="*/ 3270932 w 8346699"/>
              <a:gd name="connsiteY92" fmla="*/ 2768600 h 3246967"/>
              <a:gd name="connsiteX93" fmla="*/ 3376766 w 8346699"/>
              <a:gd name="connsiteY93" fmla="*/ 2743200 h 3246967"/>
              <a:gd name="connsiteX94" fmla="*/ 3469899 w 8346699"/>
              <a:gd name="connsiteY94" fmla="*/ 2738967 h 3246967"/>
              <a:gd name="connsiteX95" fmla="*/ 3660399 w 8346699"/>
              <a:gd name="connsiteY95" fmla="*/ 2806700 h 3246967"/>
              <a:gd name="connsiteX96" fmla="*/ 3761999 w 8346699"/>
              <a:gd name="connsiteY96" fmla="*/ 2781300 h 3246967"/>
              <a:gd name="connsiteX97" fmla="*/ 3838199 w 8346699"/>
              <a:gd name="connsiteY97" fmla="*/ 2755900 h 3246967"/>
              <a:gd name="connsiteX98" fmla="*/ 3876299 w 8346699"/>
              <a:gd name="connsiteY98" fmla="*/ 2730500 h 3246967"/>
              <a:gd name="connsiteX99" fmla="*/ 3927099 w 8346699"/>
              <a:gd name="connsiteY99" fmla="*/ 2717800 h 3246967"/>
              <a:gd name="connsiteX100" fmla="*/ 3965199 w 8346699"/>
              <a:gd name="connsiteY100" fmla="*/ 2705100 h 3246967"/>
              <a:gd name="connsiteX101" fmla="*/ 3990599 w 8346699"/>
              <a:gd name="connsiteY101" fmla="*/ 2667000 h 3246967"/>
              <a:gd name="connsiteX102" fmla="*/ 3927099 w 8346699"/>
              <a:gd name="connsiteY102" fmla="*/ 2654300 h 3246967"/>
              <a:gd name="connsiteX103" fmla="*/ 3876299 w 8346699"/>
              <a:gd name="connsiteY103" fmla="*/ 2641600 h 3246967"/>
              <a:gd name="connsiteX104" fmla="*/ 3800099 w 8346699"/>
              <a:gd name="connsiteY104" fmla="*/ 2616200 h 3246967"/>
              <a:gd name="connsiteX105" fmla="*/ 3787399 w 8346699"/>
              <a:gd name="connsiteY105" fmla="*/ 2578100 h 3246967"/>
              <a:gd name="connsiteX106" fmla="*/ 3698499 w 8346699"/>
              <a:gd name="connsiteY106" fmla="*/ 2463800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190499 w 8346699"/>
              <a:gd name="connsiteY88" fmla="*/ 2971800 h 3246967"/>
              <a:gd name="connsiteX89" fmla="*/ 3266699 w 8346699"/>
              <a:gd name="connsiteY89" fmla="*/ 2933700 h 3246967"/>
              <a:gd name="connsiteX90" fmla="*/ 3182033 w 8346699"/>
              <a:gd name="connsiteY90" fmla="*/ 2806700 h 3246967"/>
              <a:gd name="connsiteX91" fmla="*/ 3270932 w 8346699"/>
              <a:gd name="connsiteY91" fmla="*/ 2768600 h 3246967"/>
              <a:gd name="connsiteX92" fmla="*/ 3376766 w 8346699"/>
              <a:gd name="connsiteY92" fmla="*/ 2743200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182033 w 8346699"/>
              <a:gd name="connsiteY90" fmla="*/ 2806700 h 3246967"/>
              <a:gd name="connsiteX91" fmla="*/ 3270932 w 8346699"/>
              <a:gd name="connsiteY91" fmla="*/ 2768600 h 3246967"/>
              <a:gd name="connsiteX92" fmla="*/ 3376766 w 8346699"/>
              <a:gd name="connsiteY92" fmla="*/ 2743200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270932 w 8346699"/>
              <a:gd name="connsiteY91" fmla="*/ 2768600 h 3246967"/>
              <a:gd name="connsiteX92" fmla="*/ 3376766 w 8346699"/>
              <a:gd name="connsiteY92" fmla="*/ 2743200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0200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376766 w 8346699"/>
              <a:gd name="connsiteY92" fmla="*/ 2743200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42899 w 8346699"/>
              <a:gd name="connsiteY81" fmla="*/ 28617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376766 w 8346699"/>
              <a:gd name="connsiteY92" fmla="*/ 2743200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376766 w 8346699"/>
              <a:gd name="connsiteY92" fmla="*/ 2743200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0266 w 8346699"/>
              <a:gd name="connsiteY92" fmla="*/ 2849033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23333 w 8346699"/>
              <a:gd name="connsiteY92" fmla="*/ 2823633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23333 w 8346699"/>
              <a:gd name="connsiteY92" fmla="*/ 2823633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469899 w 8346699"/>
              <a:gd name="connsiteY93" fmla="*/ 2738967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660399 w 8346699"/>
              <a:gd name="connsiteY94" fmla="*/ 28067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619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38199 w 8346699"/>
              <a:gd name="connsiteY96" fmla="*/ 2755900 h 3246967"/>
              <a:gd name="connsiteX97" fmla="*/ 3876299 w 8346699"/>
              <a:gd name="connsiteY97" fmla="*/ 2730500 h 3246967"/>
              <a:gd name="connsiteX98" fmla="*/ 3927099 w 8346699"/>
              <a:gd name="connsiteY98" fmla="*/ 2717800 h 3246967"/>
              <a:gd name="connsiteX99" fmla="*/ 3965199 w 8346699"/>
              <a:gd name="connsiteY99" fmla="*/ 2705100 h 3246967"/>
              <a:gd name="connsiteX100" fmla="*/ 3990599 w 8346699"/>
              <a:gd name="connsiteY100" fmla="*/ 2667000 h 3246967"/>
              <a:gd name="connsiteX101" fmla="*/ 3927099 w 8346699"/>
              <a:gd name="connsiteY101" fmla="*/ 2654300 h 3246967"/>
              <a:gd name="connsiteX102" fmla="*/ 3876299 w 8346699"/>
              <a:gd name="connsiteY102" fmla="*/ 2641600 h 3246967"/>
              <a:gd name="connsiteX103" fmla="*/ 3800099 w 8346699"/>
              <a:gd name="connsiteY103" fmla="*/ 2616200 h 3246967"/>
              <a:gd name="connsiteX104" fmla="*/ 3787399 w 8346699"/>
              <a:gd name="connsiteY104" fmla="*/ 2578100 h 3246967"/>
              <a:gd name="connsiteX105" fmla="*/ 3698499 w 8346699"/>
              <a:gd name="connsiteY105" fmla="*/ 2463800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76299 w 8346699"/>
              <a:gd name="connsiteY96" fmla="*/ 2730500 h 3246967"/>
              <a:gd name="connsiteX97" fmla="*/ 3927099 w 8346699"/>
              <a:gd name="connsiteY97" fmla="*/ 2717800 h 3246967"/>
              <a:gd name="connsiteX98" fmla="*/ 3965199 w 8346699"/>
              <a:gd name="connsiteY98" fmla="*/ 2705100 h 3246967"/>
              <a:gd name="connsiteX99" fmla="*/ 3990599 w 8346699"/>
              <a:gd name="connsiteY99" fmla="*/ 2667000 h 3246967"/>
              <a:gd name="connsiteX100" fmla="*/ 3927099 w 8346699"/>
              <a:gd name="connsiteY100" fmla="*/ 2654300 h 3246967"/>
              <a:gd name="connsiteX101" fmla="*/ 3876299 w 8346699"/>
              <a:gd name="connsiteY101" fmla="*/ 2641600 h 3246967"/>
              <a:gd name="connsiteX102" fmla="*/ 3800099 w 8346699"/>
              <a:gd name="connsiteY102" fmla="*/ 2616200 h 3246967"/>
              <a:gd name="connsiteX103" fmla="*/ 3787399 w 8346699"/>
              <a:gd name="connsiteY103" fmla="*/ 2578100 h 3246967"/>
              <a:gd name="connsiteX104" fmla="*/ 3698499 w 8346699"/>
              <a:gd name="connsiteY104" fmla="*/ 2463800 h 3246967"/>
              <a:gd name="connsiteX105" fmla="*/ 3660399 w 8346699"/>
              <a:gd name="connsiteY105" fmla="*/ 2438400 h 3246967"/>
              <a:gd name="connsiteX106" fmla="*/ 3927099 w 8346699"/>
              <a:gd name="connsiteY106" fmla="*/ 2400300 h 3246967"/>
              <a:gd name="connsiteX107" fmla="*/ 4003299 w 8346699"/>
              <a:gd name="connsiteY107" fmla="*/ 2336800 h 3246967"/>
              <a:gd name="connsiteX108" fmla="*/ 4054099 w 8346699"/>
              <a:gd name="connsiteY108" fmla="*/ 2260600 h 3246967"/>
              <a:gd name="connsiteX109" fmla="*/ 4117599 w 8346699"/>
              <a:gd name="connsiteY109" fmla="*/ 2184400 h 3246967"/>
              <a:gd name="connsiteX110" fmla="*/ 4168399 w 8346699"/>
              <a:gd name="connsiteY110" fmla="*/ 2133600 h 3246967"/>
              <a:gd name="connsiteX111" fmla="*/ 4219199 w 8346699"/>
              <a:gd name="connsiteY111" fmla="*/ 2082800 h 3246967"/>
              <a:gd name="connsiteX112" fmla="*/ 4244599 w 8346699"/>
              <a:gd name="connsiteY112" fmla="*/ 2044700 h 3246967"/>
              <a:gd name="connsiteX113" fmla="*/ 4282699 w 8346699"/>
              <a:gd name="connsiteY113" fmla="*/ 2006600 h 3246967"/>
              <a:gd name="connsiteX114" fmla="*/ 4295399 w 8346699"/>
              <a:gd name="connsiteY114" fmla="*/ 1968500 h 3246967"/>
              <a:gd name="connsiteX115" fmla="*/ 4358899 w 8346699"/>
              <a:gd name="connsiteY115" fmla="*/ 1892300 h 3246967"/>
              <a:gd name="connsiteX116" fmla="*/ 4384299 w 8346699"/>
              <a:gd name="connsiteY116" fmla="*/ 1854200 h 3246967"/>
              <a:gd name="connsiteX117" fmla="*/ 4473199 w 8346699"/>
              <a:gd name="connsiteY117" fmla="*/ 1765300 h 3246967"/>
              <a:gd name="connsiteX118" fmla="*/ 4574799 w 8346699"/>
              <a:gd name="connsiteY118" fmla="*/ 1651000 h 3246967"/>
              <a:gd name="connsiteX119" fmla="*/ 4612899 w 8346699"/>
              <a:gd name="connsiteY119" fmla="*/ 1638300 h 3246967"/>
              <a:gd name="connsiteX120" fmla="*/ 4689099 w 8346699"/>
              <a:gd name="connsiteY120" fmla="*/ 1600200 h 3246967"/>
              <a:gd name="connsiteX121" fmla="*/ 4739899 w 8346699"/>
              <a:gd name="connsiteY121" fmla="*/ 1612900 h 3246967"/>
              <a:gd name="connsiteX122" fmla="*/ 4765299 w 8346699"/>
              <a:gd name="connsiteY122" fmla="*/ 1689100 h 3246967"/>
              <a:gd name="connsiteX123" fmla="*/ 4777999 w 8346699"/>
              <a:gd name="connsiteY123" fmla="*/ 1727200 h 3246967"/>
              <a:gd name="connsiteX124" fmla="*/ 4790699 w 8346699"/>
              <a:gd name="connsiteY124" fmla="*/ 1765300 h 3246967"/>
              <a:gd name="connsiteX125" fmla="*/ 4841499 w 8346699"/>
              <a:gd name="connsiteY125" fmla="*/ 1841500 h 3246967"/>
              <a:gd name="connsiteX126" fmla="*/ 4879599 w 8346699"/>
              <a:gd name="connsiteY126" fmla="*/ 1930400 h 3246967"/>
              <a:gd name="connsiteX127" fmla="*/ 4892299 w 8346699"/>
              <a:gd name="connsiteY127" fmla="*/ 1981200 h 3246967"/>
              <a:gd name="connsiteX128" fmla="*/ 4917699 w 8346699"/>
              <a:gd name="connsiteY128" fmla="*/ 2019300 h 3246967"/>
              <a:gd name="connsiteX129" fmla="*/ 4930399 w 8346699"/>
              <a:gd name="connsiteY129" fmla="*/ 2057400 h 3246967"/>
              <a:gd name="connsiteX130" fmla="*/ 4955799 w 8346699"/>
              <a:gd name="connsiteY130" fmla="*/ 2108200 h 3246967"/>
              <a:gd name="connsiteX131" fmla="*/ 4981199 w 8346699"/>
              <a:gd name="connsiteY131" fmla="*/ 21463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4104899 w 8346699"/>
              <a:gd name="connsiteY239" fmla="*/ 2070100 h 3246967"/>
              <a:gd name="connsiteX240" fmla="*/ 4092199 w 8346699"/>
              <a:gd name="connsiteY240" fmla="*/ 2108200 h 3246967"/>
              <a:gd name="connsiteX241" fmla="*/ 4015999 w 8346699"/>
              <a:gd name="connsiteY241" fmla="*/ 21844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76299 w 8346699"/>
              <a:gd name="connsiteY96" fmla="*/ 2730500 h 3246967"/>
              <a:gd name="connsiteX97" fmla="*/ 3965199 w 8346699"/>
              <a:gd name="connsiteY97" fmla="*/ 2705100 h 3246967"/>
              <a:gd name="connsiteX98" fmla="*/ 3990599 w 8346699"/>
              <a:gd name="connsiteY98" fmla="*/ 2667000 h 3246967"/>
              <a:gd name="connsiteX99" fmla="*/ 3927099 w 8346699"/>
              <a:gd name="connsiteY99" fmla="*/ 2654300 h 3246967"/>
              <a:gd name="connsiteX100" fmla="*/ 3876299 w 8346699"/>
              <a:gd name="connsiteY100" fmla="*/ 2641600 h 3246967"/>
              <a:gd name="connsiteX101" fmla="*/ 3800099 w 8346699"/>
              <a:gd name="connsiteY101" fmla="*/ 2616200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65199 w 8346699"/>
              <a:gd name="connsiteY97" fmla="*/ 2705100 h 3246967"/>
              <a:gd name="connsiteX98" fmla="*/ 3990599 w 8346699"/>
              <a:gd name="connsiteY98" fmla="*/ 2667000 h 3246967"/>
              <a:gd name="connsiteX99" fmla="*/ 3927099 w 8346699"/>
              <a:gd name="connsiteY99" fmla="*/ 2654300 h 3246967"/>
              <a:gd name="connsiteX100" fmla="*/ 3876299 w 8346699"/>
              <a:gd name="connsiteY100" fmla="*/ 2641600 h 3246967"/>
              <a:gd name="connsiteX101" fmla="*/ 3800099 w 8346699"/>
              <a:gd name="connsiteY101" fmla="*/ 2616200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990599 w 8346699"/>
              <a:gd name="connsiteY98" fmla="*/ 2667000 h 3246967"/>
              <a:gd name="connsiteX99" fmla="*/ 3927099 w 8346699"/>
              <a:gd name="connsiteY99" fmla="*/ 2654300 h 3246967"/>
              <a:gd name="connsiteX100" fmla="*/ 3876299 w 8346699"/>
              <a:gd name="connsiteY100" fmla="*/ 2641600 h 3246967"/>
              <a:gd name="connsiteX101" fmla="*/ 3800099 w 8346699"/>
              <a:gd name="connsiteY101" fmla="*/ 2616200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927099 w 8346699"/>
              <a:gd name="connsiteY99" fmla="*/ 2654300 h 3246967"/>
              <a:gd name="connsiteX100" fmla="*/ 3876299 w 8346699"/>
              <a:gd name="connsiteY100" fmla="*/ 2641600 h 3246967"/>
              <a:gd name="connsiteX101" fmla="*/ 3800099 w 8346699"/>
              <a:gd name="connsiteY101" fmla="*/ 2616200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876299 w 8346699"/>
              <a:gd name="connsiteY100" fmla="*/ 2641600 h 3246967"/>
              <a:gd name="connsiteX101" fmla="*/ 3800099 w 8346699"/>
              <a:gd name="connsiteY101" fmla="*/ 2616200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800099 w 8346699"/>
              <a:gd name="connsiteY101" fmla="*/ 2616200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787399 w 8346699"/>
              <a:gd name="connsiteY102" fmla="*/ 25781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698499 w 8346699"/>
              <a:gd name="connsiteY103" fmla="*/ 2463800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563032 w 8346699"/>
              <a:gd name="connsiteY103" fmla="*/ 2429934 h 3246967"/>
              <a:gd name="connsiteX104" fmla="*/ 3660399 w 8346699"/>
              <a:gd name="connsiteY104" fmla="*/ 2438400 h 3246967"/>
              <a:gd name="connsiteX105" fmla="*/ 3927099 w 8346699"/>
              <a:gd name="connsiteY105" fmla="*/ 2400300 h 3246967"/>
              <a:gd name="connsiteX106" fmla="*/ 4003299 w 8346699"/>
              <a:gd name="connsiteY106" fmla="*/ 2336800 h 3246967"/>
              <a:gd name="connsiteX107" fmla="*/ 4054099 w 8346699"/>
              <a:gd name="connsiteY107" fmla="*/ 2260600 h 3246967"/>
              <a:gd name="connsiteX108" fmla="*/ 4117599 w 8346699"/>
              <a:gd name="connsiteY108" fmla="*/ 2184400 h 3246967"/>
              <a:gd name="connsiteX109" fmla="*/ 4168399 w 8346699"/>
              <a:gd name="connsiteY109" fmla="*/ 2133600 h 3246967"/>
              <a:gd name="connsiteX110" fmla="*/ 4219199 w 8346699"/>
              <a:gd name="connsiteY110" fmla="*/ 2082800 h 3246967"/>
              <a:gd name="connsiteX111" fmla="*/ 4244599 w 8346699"/>
              <a:gd name="connsiteY111" fmla="*/ 2044700 h 3246967"/>
              <a:gd name="connsiteX112" fmla="*/ 4282699 w 8346699"/>
              <a:gd name="connsiteY112" fmla="*/ 2006600 h 3246967"/>
              <a:gd name="connsiteX113" fmla="*/ 4295399 w 8346699"/>
              <a:gd name="connsiteY113" fmla="*/ 1968500 h 3246967"/>
              <a:gd name="connsiteX114" fmla="*/ 4358899 w 8346699"/>
              <a:gd name="connsiteY114" fmla="*/ 1892300 h 3246967"/>
              <a:gd name="connsiteX115" fmla="*/ 4384299 w 8346699"/>
              <a:gd name="connsiteY115" fmla="*/ 1854200 h 3246967"/>
              <a:gd name="connsiteX116" fmla="*/ 4473199 w 8346699"/>
              <a:gd name="connsiteY116" fmla="*/ 1765300 h 3246967"/>
              <a:gd name="connsiteX117" fmla="*/ 4574799 w 8346699"/>
              <a:gd name="connsiteY117" fmla="*/ 1651000 h 3246967"/>
              <a:gd name="connsiteX118" fmla="*/ 4612899 w 8346699"/>
              <a:gd name="connsiteY118" fmla="*/ 1638300 h 3246967"/>
              <a:gd name="connsiteX119" fmla="*/ 4689099 w 8346699"/>
              <a:gd name="connsiteY119" fmla="*/ 1600200 h 3246967"/>
              <a:gd name="connsiteX120" fmla="*/ 4739899 w 8346699"/>
              <a:gd name="connsiteY120" fmla="*/ 1612900 h 3246967"/>
              <a:gd name="connsiteX121" fmla="*/ 4765299 w 8346699"/>
              <a:gd name="connsiteY121" fmla="*/ 1689100 h 3246967"/>
              <a:gd name="connsiteX122" fmla="*/ 4777999 w 8346699"/>
              <a:gd name="connsiteY122" fmla="*/ 1727200 h 3246967"/>
              <a:gd name="connsiteX123" fmla="*/ 4790699 w 8346699"/>
              <a:gd name="connsiteY123" fmla="*/ 1765300 h 3246967"/>
              <a:gd name="connsiteX124" fmla="*/ 4841499 w 8346699"/>
              <a:gd name="connsiteY124" fmla="*/ 1841500 h 3246967"/>
              <a:gd name="connsiteX125" fmla="*/ 4879599 w 8346699"/>
              <a:gd name="connsiteY125" fmla="*/ 1930400 h 3246967"/>
              <a:gd name="connsiteX126" fmla="*/ 4892299 w 8346699"/>
              <a:gd name="connsiteY126" fmla="*/ 1981200 h 3246967"/>
              <a:gd name="connsiteX127" fmla="*/ 4917699 w 8346699"/>
              <a:gd name="connsiteY127" fmla="*/ 2019300 h 3246967"/>
              <a:gd name="connsiteX128" fmla="*/ 4930399 w 8346699"/>
              <a:gd name="connsiteY128" fmla="*/ 2057400 h 3246967"/>
              <a:gd name="connsiteX129" fmla="*/ 4955799 w 8346699"/>
              <a:gd name="connsiteY129" fmla="*/ 2108200 h 3246967"/>
              <a:gd name="connsiteX130" fmla="*/ 4981199 w 8346699"/>
              <a:gd name="connsiteY130" fmla="*/ 2146300 h 3246967"/>
              <a:gd name="connsiteX131" fmla="*/ 5070099 w 8346699"/>
              <a:gd name="connsiteY131" fmla="*/ 2171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4104899 w 8346699"/>
              <a:gd name="connsiteY238" fmla="*/ 2070100 h 3246967"/>
              <a:gd name="connsiteX239" fmla="*/ 4092199 w 8346699"/>
              <a:gd name="connsiteY239" fmla="*/ 2108200 h 3246967"/>
              <a:gd name="connsiteX240" fmla="*/ 4015999 w 8346699"/>
              <a:gd name="connsiteY240" fmla="*/ 21844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529166 w 8346699"/>
              <a:gd name="connsiteY103" fmla="*/ 2442633 h 3246967"/>
              <a:gd name="connsiteX104" fmla="*/ 3563032 w 8346699"/>
              <a:gd name="connsiteY104" fmla="*/ 2429934 h 3246967"/>
              <a:gd name="connsiteX105" fmla="*/ 3660399 w 8346699"/>
              <a:gd name="connsiteY105" fmla="*/ 2438400 h 3246967"/>
              <a:gd name="connsiteX106" fmla="*/ 3927099 w 8346699"/>
              <a:gd name="connsiteY106" fmla="*/ 2400300 h 3246967"/>
              <a:gd name="connsiteX107" fmla="*/ 4003299 w 8346699"/>
              <a:gd name="connsiteY107" fmla="*/ 2336800 h 3246967"/>
              <a:gd name="connsiteX108" fmla="*/ 4054099 w 8346699"/>
              <a:gd name="connsiteY108" fmla="*/ 2260600 h 3246967"/>
              <a:gd name="connsiteX109" fmla="*/ 4117599 w 8346699"/>
              <a:gd name="connsiteY109" fmla="*/ 2184400 h 3246967"/>
              <a:gd name="connsiteX110" fmla="*/ 4168399 w 8346699"/>
              <a:gd name="connsiteY110" fmla="*/ 2133600 h 3246967"/>
              <a:gd name="connsiteX111" fmla="*/ 4219199 w 8346699"/>
              <a:gd name="connsiteY111" fmla="*/ 2082800 h 3246967"/>
              <a:gd name="connsiteX112" fmla="*/ 4244599 w 8346699"/>
              <a:gd name="connsiteY112" fmla="*/ 2044700 h 3246967"/>
              <a:gd name="connsiteX113" fmla="*/ 4282699 w 8346699"/>
              <a:gd name="connsiteY113" fmla="*/ 2006600 h 3246967"/>
              <a:gd name="connsiteX114" fmla="*/ 4295399 w 8346699"/>
              <a:gd name="connsiteY114" fmla="*/ 1968500 h 3246967"/>
              <a:gd name="connsiteX115" fmla="*/ 4358899 w 8346699"/>
              <a:gd name="connsiteY115" fmla="*/ 1892300 h 3246967"/>
              <a:gd name="connsiteX116" fmla="*/ 4384299 w 8346699"/>
              <a:gd name="connsiteY116" fmla="*/ 1854200 h 3246967"/>
              <a:gd name="connsiteX117" fmla="*/ 4473199 w 8346699"/>
              <a:gd name="connsiteY117" fmla="*/ 1765300 h 3246967"/>
              <a:gd name="connsiteX118" fmla="*/ 4574799 w 8346699"/>
              <a:gd name="connsiteY118" fmla="*/ 1651000 h 3246967"/>
              <a:gd name="connsiteX119" fmla="*/ 4612899 w 8346699"/>
              <a:gd name="connsiteY119" fmla="*/ 1638300 h 3246967"/>
              <a:gd name="connsiteX120" fmla="*/ 4689099 w 8346699"/>
              <a:gd name="connsiteY120" fmla="*/ 1600200 h 3246967"/>
              <a:gd name="connsiteX121" fmla="*/ 4739899 w 8346699"/>
              <a:gd name="connsiteY121" fmla="*/ 1612900 h 3246967"/>
              <a:gd name="connsiteX122" fmla="*/ 4765299 w 8346699"/>
              <a:gd name="connsiteY122" fmla="*/ 1689100 h 3246967"/>
              <a:gd name="connsiteX123" fmla="*/ 4777999 w 8346699"/>
              <a:gd name="connsiteY123" fmla="*/ 1727200 h 3246967"/>
              <a:gd name="connsiteX124" fmla="*/ 4790699 w 8346699"/>
              <a:gd name="connsiteY124" fmla="*/ 1765300 h 3246967"/>
              <a:gd name="connsiteX125" fmla="*/ 4841499 w 8346699"/>
              <a:gd name="connsiteY125" fmla="*/ 1841500 h 3246967"/>
              <a:gd name="connsiteX126" fmla="*/ 4879599 w 8346699"/>
              <a:gd name="connsiteY126" fmla="*/ 1930400 h 3246967"/>
              <a:gd name="connsiteX127" fmla="*/ 4892299 w 8346699"/>
              <a:gd name="connsiteY127" fmla="*/ 1981200 h 3246967"/>
              <a:gd name="connsiteX128" fmla="*/ 4917699 w 8346699"/>
              <a:gd name="connsiteY128" fmla="*/ 2019300 h 3246967"/>
              <a:gd name="connsiteX129" fmla="*/ 4930399 w 8346699"/>
              <a:gd name="connsiteY129" fmla="*/ 2057400 h 3246967"/>
              <a:gd name="connsiteX130" fmla="*/ 4955799 w 8346699"/>
              <a:gd name="connsiteY130" fmla="*/ 2108200 h 3246967"/>
              <a:gd name="connsiteX131" fmla="*/ 4981199 w 8346699"/>
              <a:gd name="connsiteY131" fmla="*/ 21463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4104899 w 8346699"/>
              <a:gd name="connsiteY239" fmla="*/ 2070100 h 3246967"/>
              <a:gd name="connsiteX240" fmla="*/ 4092199 w 8346699"/>
              <a:gd name="connsiteY240" fmla="*/ 2108200 h 3246967"/>
              <a:gd name="connsiteX241" fmla="*/ 4015999 w 8346699"/>
              <a:gd name="connsiteY241" fmla="*/ 21844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563032 w 8346699"/>
              <a:gd name="connsiteY104" fmla="*/ 2429934 h 3246967"/>
              <a:gd name="connsiteX105" fmla="*/ 3660399 w 8346699"/>
              <a:gd name="connsiteY105" fmla="*/ 2438400 h 3246967"/>
              <a:gd name="connsiteX106" fmla="*/ 3927099 w 8346699"/>
              <a:gd name="connsiteY106" fmla="*/ 2400300 h 3246967"/>
              <a:gd name="connsiteX107" fmla="*/ 4003299 w 8346699"/>
              <a:gd name="connsiteY107" fmla="*/ 2336800 h 3246967"/>
              <a:gd name="connsiteX108" fmla="*/ 4054099 w 8346699"/>
              <a:gd name="connsiteY108" fmla="*/ 2260600 h 3246967"/>
              <a:gd name="connsiteX109" fmla="*/ 4117599 w 8346699"/>
              <a:gd name="connsiteY109" fmla="*/ 2184400 h 3246967"/>
              <a:gd name="connsiteX110" fmla="*/ 4168399 w 8346699"/>
              <a:gd name="connsiteY110" fmla="*/ 2133600 h 3246967"/>
              <a:gd name="connsiteX111" fmla="*/ 4219199 w 8346699"/>
              <a:gd name="connsiteY111" fmla="*/ 2082800 h 3246967"/>
              <a:gd name="connsiteX112" fmla="*/ 4244599 w 8346699"/>
              <a:gd name="connsiteY112" fmla="*/ 2044700 h 3246967"/>
              <a:gd name="connsiteX113" fmla="*/ 4282699 w 8346699"/>
              <a:gd name="connsiteY113" fmla="*/ 2006600 h 3246967"/>
              <a:gd name="connsiteX114" fmla="*/ 4295399 w 8346699"/>
              <a:gd name="connsiteY114" fmla="*/ 1968500 h 3246967"/>
              <a:gd name="connsiteX115" fmla="*/ 4358899 w 8346699"/>
              <a:gd name="connsiteY115" fmla="*/ 1892300 h 3246967"/>
              <a:gd name="connsiteX116" fmla="*/ 4384299 w 8346699"/>
              <a:gd name="connsiteY116" fmla="*/ 1854200 h 3246967"/>
              <a:gd name="connsiteX117" fmla="*/ 4473199 w 8346699"/>
              <a:gd name="connsiteY117" fmla="*/ 1765300 h 3246967"/>
              <a:gd name="connsiteX118" fmla="*/ 4574799 w 8346699"/>
              <a:gd name="connsiteY118" fmla="*/ 1651000 h 3246967"/>
              <a:gd name="connsiteX119" fmla="*/ 4612899 w 8346699"/>
              <a:gd name="connsiteY119" fmla="*/ 1638300 h 3246967"/>
              <a:gd name="connsiteX120" fmla="*/ 4689099 w 8346699"/>
              <a:gd name="connsiteY120" fmla="*/ 1600200 h 3246967"/>
              <a:gd name="connsiteX121" fmla="*/ 4739899 w 8346699"/>
              <a:gd name="connsiteY121" fmla="*/ 1612900 h 3246967"/>
              <a:gd name="connsiteX122" fmla="*/ 4765299 w 8346699"/>
              <a:gd name="connsiteY122" fmla="*/ 1689100 h 3246967"/>
              <a:gd name="connsiteX123" fmla="*/ 4777999 w 8346699"/>
              <a:gd name="connsiteY123" fmla="*/ 1727200 h 3246967"/>
              <a:gd name="connsiteX124" fmla="*/ 4790699 w 8346699"/>
              <a:gd name="connsiteY124" fmla="*/ 1765300 h 3246967"/>
              <a:gd name="connsiteX125" fmla="*/ 4841499 w 8346699"/>
              <a:gd name="connsiteY125" fmla="*/ 1841500 h 3246967"/>
              <a:gd name="connsiteX126" fmla="*/ 4879599 w 8346699"/>
              <a:gd name="connsiteY126" fmla="*/ 1930400 h 3246967"/>
              <a:gd name="connsiteX127" fmla="*/ 4892299 w 8346699"/>
              <a:gd name="connsiteY127" fmla="*/ 1981200 h 3246967"/>
              <a:gd name="connsiteX128" fmla="*/ 4917699 w 8346699"/>
              <a:gd name="connsiteY128" fmla="*/ 2019300 h 3246967"/>
              <a:gd name="connsiteX129" fmla="*/ 4930399 w 8346699"/>
              <a:gd name="connsiteY129" fmla="*/ 2057400 h 3246967"/>
              <a:gd name="connsiteX130" fmla="*/ 4955799 w 8346699"/>
              <a:gd name="connsiteY130" fmla="*/ 2108200 h 3246967"/>
              <a:gd name="connsiteX131" fmla="*/ 4981199 w 8346699"/>
              <a:gd name="connsiteY131" fmla="*/ 21463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4104899 w 8346699"/>
              <a:gd name="connsiteY239" fmla="*/ 2070100 h 3246967"/>
              <a:gd name="connsiteX240" fmla="*/ 4092199 w 8346699"/>
              <a:gd name="connsiteY240" fmla="*/ 2108200 h 3246967"/>
              <a:gd name="connsiteX241" fmla="*/ 4015999 w 8346699"/>
              <a:gd name="connsiteY241" fmla="*/ 21844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2966 w 8346699"/>
              <a:gd name="connsiteY104" fmla="*/ 2281767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7199 w 8346699"/>
              <a:gd name="connsiteY104" fmla="*/ 2184400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7199 w 8346699"/>
              <a:gd name="connsiteY104" fmla="*/ 2184400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7199 w 8346699"/>
              <a:gd name="connsiteY104" fmla="*/ 2184400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7199 w 8346699"/>
              <a:gd name="connsiteY104" fmla="*/ 2184400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7199 w 8346699"/>
              <a:gd name="connsiteY104" fmla="*/ 2184400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7199 w 8346699"/>
              <a:gd name="connsiteY104" fmla="*/ 2184400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7199 w 8346699"/>
              <a:gd name="connsiteY104" fmla="*/ 2184400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7199 w 8346699"/>
              <a:gd name="connsiteY104" fmla="*/ 2184400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57199 w 8346699"/>
              <a:gd name="connsiteY104" fmla="*/ 2184400 h 3246967"/>
              <a:gd name="connsiteX105" fmla="*/ 3563032 w 8346699"/>
              <a:gd name="connsiteY105" fmla="*/ 2429934 h 3246967"/>
              <a:gd name="connsiteX106" fmla="*/ 3660399 w 8346699"/>
              <a:gd name="connsiteY106" fmla="*/ 2438400 h 3246967"/>
              <a:gd name="connsiteX107" fmla="*/ 3927099 w 8346699"/>
              <a:gd name="connsiteY107" fmla="*/ 2400300 h 3246967"/>
              <a:gd name="connsiteX108" fmla="*/ 4003299 w 8346699"/>
              <a:gd name="connsiteY108" fmla="*/ 2336800 h 3246967"/>
              <a:gd name="connsiteX109" fmla="*/ 4054099 w 8346699"/>
              <a:gd name="connsiteY109" fmla="*/ 2260600 h 3246967"/>
              <a:gd name="connsiteX110" fmla="*/ 4117599 w 8346699"/>
              <a:gd name="connsiteY110" fmla="*/ 2184400 h 3246967"/>
              <a:gd name="connsiteX111" fmla="*/ 4168399 w 8346699"/>
              <a:gd name="connsiteY111" fmla="*/ 2133600 h 3246967"/>
              <a:gd name="connsiteX112" fmla="*/ 4219199 w 8346699"/>
              <a:gd name="connsiteY112" fmla="*/ 2082800 h 3246967"/>
              <a:gd name="connsiteX113" fmla="*/ 4244599 w 8346699"/>
              <a:gd name="connsiteY113" fmla="*/ 2044700 h 3246967"/>
              <a:gd name="connsiteX114" fmla="*/ 4282699 w 8346699"/>
              <a:gd name="connsiteY114" fmla="*/ 2006600 h 3246967"/>
              <a:gd name="connsiteX115" fmla="*/ 4295399 w 8346699"/>
              <a:gd name="connsiteY115" fmla="*/ 1968500 h 3246967"/>
              <a:gd name="connsiteX116" fmla="*/ 4358899 w 8346699"/>
              <a:gd name="connsiteY116" fmla="*/ 1892300 h 3246967"/>
              <a:gd name="connsiteX117" fmla="*/ 4384299 w 8346699"/>
              <a:gd name="connsiteY117" fmla="*/ 1854200 h 3246967"/>
              <a:gd name="connsiteX118" fmla="*/ 4473199 w 8346699"/>
              <a:gd name="connsiteY118" fmla="*/ 1765300 h 3246967"/>
              <a:gd name="connsiteX119" fmla="*/ 4574799 w 8346699"/>
              <a:gd name="connsiteY119" fmla="*/ 1651000 h 3246967"/>
              <a:gd name="connsiteX120" fmla="*/ 4612899 w 8346699"/>
              <a:gd name="connsiteY120" fmla="*/ 1638300 h 3246967"/>
              <a:gd name="connsiteX121" fmla="*/ 4689099 w 8346699"/>
              <a:gd name="connsiteY121" fmla="*/ 1600200 h 3246967"/>
              <a:gd name="connsiteX122" fmla="*/ 4739899 w 8346699"/>
              <a:gd name="connsiteY122" fmla="*/ 1612900 h 3246967"/>
              <a:gd name="connsiteX123" fmla="*/ 4765299 w 8346699"/>
              <a:gd name="connsiteY123" fmla="*/ 1689100 h 3246967"/>
              <a:gd name="connsiteX124" fmla="*/ 4777999 w 8346699"/>
              <a:gd name="connsiteY124" fmla="*/ 1727200 h 3246967"/>
              <a:gd name="connsiteX125" fmla="*/ 4790699 w 8346699"/>
              <a:gd name="connsiteY125" fmla="*/ 1765300 h 3246967"/>
              <a:gd name="connsiteX126" fmla="*/ 4841499 w 8346699"/>
              <a:gd name="connsiteY126" fmla="*/ 1841500 h 3246967"/>
              <a:gd name="connsiteX127" fmla="*/ 4879599 w 8346699"/>
              <a:gd name="connsiteY127" fmla="*/ 1930400 h 3246967"/>
              <a:gd name="connsiteX128" fmla="*/ 4892299 w 8346699"/>
              <a:gd name="connsiteY128" fmla="*/ 1981200 h 3246967"/>
              <a:gd name="connsiteX129" fmla="*/ 4917699 w 8346699"/>
              <a:gd name="connsiteY129" fmla="*/ 2019300 h 3246967"/>
              <a:gd name="connsiteX130" fmla="*/ 4930399 w 8346699"/>
              <a:gd name="connsiteY130" fmla="*/ 2057400 h 3246967"/>
              <a:gd name="connsiteX131" fmla="*/ 4955799 w 8346699"/>
              <a:gd name="connsiteY131" fmla="*/ 2108200 h 3246967"/>
              <a:gd name="connsiteX132" fmla="*/ 4981199 w 8346699"/>
              <a:gd name="connsiteY132" fmla="*/ 21463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4104899 w 8346699"/>
              <a:gd name="connsiteY240" fmla="*/ 2070100 h 3246967"/>
              <a:gd name="connsiteX241" fmla="*/ 4092199 w 8346699"/>
              <a:gd name="connsiteY241" fmla="*/ 2108200 h 3246967"/>
              <a:gd name="connsiteX242" fmla="*/ 4015999 w 8346699"/>
              <a:gd name="connsiteY242" fmla="*/ 21844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410632 w 8346699"/>
              <a:gd name="connsiteY104" fmla="*/ 2163233 h 3246967"/>
              <a:gd name="connsiteX105" fmla="*/ 3457199 w 8346699"/>
              <a:gd name="connsiteY105" fmla="*/ 2184400 h 3246967"/>
              <a:gd name="connsiteX106" fmla="*/ 3563032 w 8346699"/>
              <a:gd name="connsiteY106" fmla="*/ 2429934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93698 w 8346699"/>
              <a:gd name="connsiteY104" fmla="*/ 2129366 h 3246967"/>
              <a:gd name="connsiteX105" fmla="*/ 3457199 w 8346699"/>
              <a:gd name="connsiteY105" fmla="*/ 2184400 h 3246967"/>
              <a:gd name="connsiteX106" fmla="*/ 3563032 w 8346699"/>
              <a:gd name="connsiteY106" fmla="*/ 2429934 h 3246967"/>
              <a:gd name="connsiteX107" fmla="*/ 3660399 w 8346699"/>
              <a:gd name="connsiteY107" fmla="*/ 2438400 h 3246967"/>
              <a:gd name="connsiteX108" fmla="*/ 3927099 w 8346699"/>
              <a:gd name="connsiteY108" fmla="*/ 2400300 h 3246967"/>
              <a:gd name="connsiteX109" fmla="*/ 4003299 w 8346699"/>
              <a:gd name="connsiteY109" fmla="*/ 2336800 h 3246967"/>
              <a:gd name="connsiteX110" fmla="*/ 4054099 w 8346699"/>
              <a:gd name="connsiteY110" fmla="*/ 2260600 h 3246967"/>
              <a:gd name="connsiteX111" fmla="*/ 4117599 w 8346699"/>
              <a:gd name="connsiteY111" fmla="*/ 2184400 h 3246967"/>
              <a:gd name="connsiteX112" fmla="*/ 4168399 w 8346699"/>
              <a:gd name="connsiteY112" fmla="*/ 2133600 h 3246967"/>
              <a:gd name="connsiteX113" fmla="*/ 4219199 w 8346699"/>
              <a:gd name="connsiteY113" fmla="*/ 2082800 h 3246967"/>
              <a:gd name="connsiteX114" fmla="*/ 4244599 w 8346699"/>
              <a:gd name="connsiteY114" fmla="*/ 2044700 h 3246967"/>
              <a:gd name="connsiteX115" fmla="*/ 4282699 w 8346699"/>
              <a:gd name="connsiteY115" fmla="*/ 2006600 h 3246967"/>
              <a:gd name="connsiteX116" fmla="*/ 4295399 w 8346699"/>
              <a:gd name="connsiteY116" fmla="*/ 1968500 h 3246967"/>
              <a:gd name="connsiteX117" fmla="*/ 4358899 w 8346699"/>
              <a:gd name="connsiteY117" fmla="*/ 1892300 h 3246967"/>
              <a:gd name="connsiteX118" fmla="*/ 4384299 w 8346699"/>
              <a:gd name="connsiteY118" fmla="*/ 1854200 h 3246967"/>
              <a:gd name="connsiteX119" fmla="*/ 4473199 w 8346699"/>
              <a:gd name="connsiteY119" fmla="*/ 1765300 h 3246967"/>
              <a:gd name="connsiteX120" fmla="*/ 4574799 w 8346699"/>
              <a:gd name="connsiteY120" fmla="*/ 1651000 h 3246967"/>
              <a:gd name="connsiteX121" fmla="*/ 4612899 w 8346699"/>
              <a:gd name="connsiteY121" fmla="*/ 1638300 h 3246967"/>
              <a:gd name="connsiteX122" fmla="*/ 4689099 w 8346699"/>
              <a:gd name="connsiteY122" fmla="*/ 1600200 h 3246967"/>
              <a:gd name="connsiteX123" fmla="*/ 4739899 w 8346699"/>
              <a:gd name="connsiteY123" fmla="*/ 1612900 h 3246967"/>
              <a:gd name="connsiteX124" fmla="*/ 4765299 w 8346699"/>
              <a:gd name="connsiteY124" fmla="*/ 1689100 h 3246967"/>
              <a:gd name="connsiteX125" fmla="*/ 4777999 w 8346699"/>
              <a:gd name="connsiteY125" fmla="*/ 1727200 h 3246967"/>
              <a:gd name="connsiteX126" fmla="*/ 4790699 w 8346699"/>
              <a:gd name="connsiteY126" fmla="*/ 1765300 h 3246967"/>
              <a:gd name="connsiteX127" fmla="*/ 4841499 w 8346699"/>
              <a:gd name="connsiteY127" fmla="*/ 1841500 h 3246967"/>
              <a:gd name="connsiteX128" fmla="*/ 4879599 w 8346699"/>
              <a:gd name="connsiteY128" fmla="*/ 1930400 h 3246967"/>
              <a:gd name="connsiteX129" fmla="*/ 4892299 w 8346699"/>
              <a:gd name="connsiteY129" fmla="*/ 1981200 h 3246967"/>
              <a:gd name="connsiteX130" fmla="*/ 4917699 w 8346699"/>
              <a:gd name="connsiteY130" fmla="*/ 2019300 h 3246967"/>
              <a:gd name="connsiteX131" fmla="*/ 4930399 w 8346699"/>
              <a:gd name="connsiteY131" fmla="*/ 2057400 h 3246967"/>
              <a:gd name="connsiteX132" fmla="*/ 4955799 w 8346699"/>
              <a:gd name="connsiteY132" fmla="*/ 2108200 h 3246967"/>
              <a:gd name="connsiteX133" fmla="*/ 4981199 w 8346699"/>
              <a:gd name="connsiteY133" fmla="*/ 21463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4104899 w 8346699"/>
              <a:gd name="connsiteY241" fmla="*/ 2070100 h 3246967"/>
              <a:gd name="connsiteX242" fmla="*/ 4092199 w 8346699"/>
              <a:gd name="connsiteY242" fmla="*/ 2108200 h 3246967"/>
              <a:gd name="connsiteX243" fmla="*/ 4015999 w 8346699"/>
              <a:gd name="connsiteY243" fmla="*/ 21844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76766 w 8346699"/>
              <a:gd name="connsiteY104" fmla="*/ 2163233 h 3246967"/>
              <a:gd name="connsiteX105" fmla="*/ 3393698 w 8346699"/>
              <a:gd name="connsiteY105" fmla="*/ 2129366 h 3246967"/>
              <a:gd name="connsiteX106" fmla="*/ 3457199 w 8346699"/>
              <a:gd name="connsiteY106" fmla="*/ 2184400 h 3246967"/>
              <a:gd name="connsiteX107" fmla="*/ 3563032 w 8346699"/>
              <a:gd name="connsiteY107" fmla="*/ 2429934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96333 w 8346699"/>
              <a:gd name="connsiteY104" fmla="*/ 2171700 h 3246967"/>
              <a:gd name="connsiteX105" fmla="*/ 3393698 w 8346699"/>
              <a:gd name="connsiteY105" fmla="*/ 2129366 h 3246967"/>
              <a:gd name="connsiteX106" fmla="*/ 3457199 w 8346699"/>
              <a:gd name="connsiteY106" fmla="*/ 2184400 h 3246967"/>
              <a:gd name="connsiteX107" fmla="*/ 3563032 w 8346699"/>
              <a:gd name="connsiteY107" fmla="*/ 2429934 h 3246967"/>
              <a:gd name="connsiteX108" fmla="*/ 3660399 w 8346699"/>
              <a:gd name="connsiteY108" fmla="*/ 2438400 h 3246967"/>
              <a:gd name="connsiteX109" fmla="*/ 3927099 w 8346699"/>
              <a:gd name="connsiteY109" fmla="*/ 2400300 h 3246967"/>
              <a:gd name="connsiteX110" fmla="*/ 4003299 w 8346699"/>
              <a:gd name="connsiteY110" fmla="*/ 2336800 h 3246967"/>
              <a:gd name="connsiteX111" fmla="*/ 4054099 w 8346699"/>
              <a:gd name="connsiteY111" fmla="*/ 2260600 h 3246967"/>
              <a:gd name="connsiteX112" fmla="*/ 4117599 w 8346699"/>
              <a:gd name="connsiteY112" fmla="*/ 2184400 h 3246967"/>
              <a:gd name="connsiteX113" fmla="*/ 4168399 w 8346699"/>
              <a:gd name="connsiteY113" fmla="*/ 2133600 h 3246967"/>
              <a:gd name="connsiteX114" fmla="*/ 4219199 w 8346699"/>
              <a:gd name="connsiteY114" fmla="*/ 2082800 h 3246967"/>
              <a:gd name="connsiteX115" fmla="*/ 4244599 w 8346699"/>
              <a:gd name="connsiteY115" fmla="*/ 2044700 h 3246967"/>
              <a:gd name="connsiteX116" fmla="*/ 4282699 w 8346699"/>
              <a:gd name="connsiteY116" fmla="*/ 2006600 h 3246967"/>
              <a:gd name="connsiteX117" fmla="*/ 4295399 w 8346699"/>
              <a:gd name="connsiteY117" fmla="*/ 1968500 h 3246967"/>
              <a:gd name="connsiteX118" fmla="*/ 4358899 w 8346699"/>
              <a:gd name="connsiteY118" fmla="*/ 1892300 h 3246967"/>
              <a:gd name="connsiteX119" fmla="*/ 4384299 w 8346699"/>
              <a:gd name="connsiteY119" fmla="*/ 1854200 h 3246967"/>
              <a:gd name="connsiteX120" fmla="*/ 4473199 w 8346699"/>
              <a:gd name="connsiteY120" fmla="*/ 1765300 h 3246967"/>
              <a:gd name="connsiteX121" fmla="*/ 4574799 w 8346699"/>
              <a:gd name="connsiteY121" fmla="*/ 1651000 h 3246967"/>
              <a:gd name="connsiteX122" fmla="*/ 4612899 w 8346699"/>
              <a:gd name="connsiteY122" fmla="*/ 1638300 h 3246967"/>
              <a:gd name="connsiteX123" fmla="*/ 4689099 w 8346699"/>
              <a:gd name="connsiteY123" fmla="*/ 1600200 h 3246967"/>
              <a:gd name="connsiteX124" fmla="*/ 4739899 w 8346699"/>
              <a:gd name="connsiteY124" fmla="*/ 1612900 h 3246967"/>
              <a:gd name="connsiteX125" fmla="*/ 4765299 w 8346699"/>
              <a:gd name="connsiteY125" fmla="*/ 1689100 h 3246967"/>
              <a:gd name="connsiteX126" fmla="*/ 4777999 w 8346699"/>
              <a:gd name="connsiteY126" fmla="*/ 1727200 h 3246967"/>
              <a:gd name="connsiteX127" fmla="*/ 4790699 w 8346699"/>
              <a:gd name="connsiteY127" fmla="*/ 1765300 h 3246967"/>
              <a:gd name="connsiteX128" fmla="*/ 4841499 w 8346699"/>
              <a:gd name="connsiteY128" fmla="*/ 1841500 h 3246967"/>
              <a:gd name="connsiteX129" fmla="*/ 4879599 w 8346699"/>
              <a:gd name="connsiteY129" fmla="*/ 1930400 h 3246967"/>
              <a:gd name="connsiteX130" fmla="*/ 4892299 w 8346699"/>
              <a:gd name="connsiteY130" fmla="*/ 1981200 h 3246967"/>
              <a:gd name="connsiteX131" fmla="*/ 4917699 w 8346699"/>
              <a:gd name="connsiteY131" fmla="*/ 2019300 h 3246967"/>
              <a:gd name="connsiteX132" fmla="*/ 4930399 w 8346699"/>
              <a:gd name="connsiteY132" fmla="*/ 2057400 h 3246967"/>
              <a:gd name="connsiteX133" fmla="*/ 4955799 w 8346699"/>
              <a:gd name="connsiteY133" fmla="*/ 2108200 h 3246967"/>
              <a:gd name="connsiteX134" fmla="*/ 4981199 w 8346699"/>
              <a:gd name="connsiteY134" fmla="*/ 21463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4104899 w 8346699"/>
              <a:gd name="connsiteY242" fmla="*/ 2070100 h 3246967"/>
              <a:gd name="connsiteX243" fmla="*/ 4092199 w 8346699"/>
              <a:gd name="connsiteY243" fmla="*/ 2108200 h 3246967"/>
              <a:gd name="connsiteX244" fmla="*/ 4015999 w 8346699"/>
              <a:gd name="connsiteY244" fmla="*/ 21844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96333 w 8346699"/>
              <a:gd name="connsiteY104" fmla="*/ 2171700 h 3246967"/>
              <a:gd name="connsiteX105" fmla="*/ 3342899 w 8346699"/>
              <a:gd name="connsiteY105" fmla="*/ 2137833 h 3246967"/>
              <a:gd name="connsiteX106" fmla="*/ 3393698 w 8346699"/>
              <a:gd name="connsiteY106" fmla="*/ 2129366 h 3246967"/>
              <a:gd name="connsiteX107" fmla="*/ 3457199 w 8346699"/>
              <a:gd name="connsiteY107" fmla="*/ 2184400 h 3246967"/>
              <a:gd name="connsiteX108" fmla="*/ 3563032 w 8346699"/>
              <a:gd name="connsiteY108" fmla="*/ 2429934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96333 w 8346699"/>
              <a:gd name="connsiteY104" fmla="*/ 2171700 h 3246967"/>
              <a:gd name="connsiteX105" fmla="*/ 3279399 w 8346699"/>
              <a:gd name="connsiteY105" fmla="*/ 2125133 h 3246967"/>
              <a:gd name="connsiteX106" fmla="*/ 3393698 w 8346699"/>
              <a:gd name="connsiteY106" fmla="*/ 2129366 h 3246967"/>
              <a:gd name="connsiteX107" fmla="*/ 3457199 w 8346699"/>
              <a:gd name="connsiteY107" fmla="*/ 2184400 h 3246967"/>
              <a:gd name="connsiteX108" fmla="*/ 3563032 w 8346699"/>
              <a:gd name="connsiteY108" fmla="*/ 2429934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3279399 w 8346699"/>
              <a:gd name="connsiteY105" fmla="*/ 2125133 h 3246967"/>
              <a:gd name="connsiteX106" fmla="*/ 3393698 w 8346699"/>
              <a:gd name="connsiteY106" fmla="*/ 2129366 h 3246967"/>
              <a:gd name="connsiteX107" fmla="*/ 3457199 w 8346699"/>
              <a:gd name="connsiteY107" fmla="*/ 2184400 h 3246967"/>
              <a:gd name="connsiteX108" fmla="*/ 3563032 w 8346699"/>
              <a:gd name="connsiteY108" fmla="*/ 2429934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3279399 w 8346699"/>
              <a:gd name="connsiteY105" fmla="*/ 2125133 h 3246967"/>
              <a:gd name="connsiteX106" fmla="*/ 3279399 w 8346699"/>
              <a:gd name="connsiteY106" fmla="*/ 2167467 h 3246967"/>
              <a:gd name="connsiteX107" fmla="*/ 3393698 w 8346699"/>
              <a:gd name="connsiteY107" fmla="*/ 2129366 h 3246967"/>
              <a:gd name="connsiteX108" fmla="*/ 3457199 w 8346699"/>
              <a:gd name="connsiteY108" fmla="*/ 2184400 h 3246967"/>
              <a:gd name="connsiteX109" fmla="*/ 3563032 w 8346699"/>
              <a:gd name="connsiteY109" fmla="*/ 2429934 h 3246967"/>
              <a:gd name="connsiteX110" fmla="*/ 3660399 w 8346699"/>
              <a:gd name="connsiteY110" fmla="*/ 2438400 h 3246967"/>
              <a:gd name="connsiteX111" fmla="*/ 3927099 w 8346699"/>
              <a:gd name="connsiteY111" fmla="*/ 2400300 h 3246967"/>
              <a:gd name="connsiteX112" fmla="*/ 4003299 w 8346699"/>
              <a:gd name="connsiteY112" fmla="*/ 2336800 h 3246967"/>
              <a:gd name="connsiteX113" fmla="*/ 4054099 w 8346699"/>
              <a:gd name="connsiteY113" fmla="*/ 2260600 h 3246967"/>
              <a:gd name="connsiteX114" fmla="*/ 4117599 w 8346699"/>
              <a:gd name="connsiteY114" fmla="*/ 2184400 h 3246967"/>
              <a:gd name="connsiteX115" fmla="*/ 4168399 w 8346699"/>
              <a:gd name="connsiteY115" fmla="*/ 2133600 h 3246967"/>
              <a:gd name="connsiteX116" fmla="*/ 4219199 w 8346699"/>
              <a:gd name="connsiteY116" fmla="*/ 2082800 h 3246967"/>
              <a:gd name="connsiteX117" fmla="*/ 4244599 w 8346699"/>
              <a:gd name="connsiteY117" fmla="*/ 2044700 h 3246967"/>
              <a:gd name="connsiteX118" fmla="*/ 4282699 w 8346699"/>
              <a:gd name="connsiteY118" fmla="*/ 2006600 h 3246967"/>
              <a:gd name="connsiteX119" fmla="*/ 4295399 w 8346699"/>
              <a:gd name="connsiteY119" fmla="*/ 1968500 h 3246967"/>
              <a:gd name="connsiteX120" fmla="*/ 4358899 w 8346699"/>
              <a:gd name="connsiteY120" fmla="*/ 1892300 h 3246967"/>
              <a:gd name="connsiteX121" fmla="*/ 4384299 w 8346699"/>
              <a:gd name="connsiteY121" fmla="*/ 1854200 h 3246967"/>
              <a:gd name="connsiteX122" fmla="*/ 4473199 w 8346699"/>
              <a:gd name="connsiteY122" fmla="*/ 1765300 h 3246967"/>
              <a:gd name="connsiteX123" fmla="*/ 4574799 w 8346699"/>
              <a:gd name="connsiteY123" fmla="*/ 1651000 h 3246967"/>
              <a:gd name="connsiteX124" fmla="*/ 4612899 w 8346699"/>
              <a:gd name="connsiteY124" fmla="*/ 1638300 h 3246967"/>
              <a:gd name="connsiteX125" fmla="*/ 4689099 w 8346699"/>
              <a:gd name="connsiteY125" fmla="*/ 1600200 h 3246967"/>
              <a:gd name="connsiteX126" fmla="*/ 4739899 w 8346699"/>
              <a:gd name="connsiteY126" fmla="*/ 1612900 h 3246967"/>
              <a:gd name="connsiteX127" fmla="*/ 4765299 w 8346699"/>
              <a:gd name="connsiteY127" fmla="*/ 1689100 h 3246967"/>
              <a:gd name="connsiteX128" fmla="*/ 4777999 w 8346699"/>
              <a:gd name="connsiteY128" fmla="*/ 1727200 h 3246967"/>
              <a:gd name="connsiteX129" fmla="*/ 4790699 w 8346699"/>
              <a:gd name="connsiteY129" fmla="*/ 1765300 h 3246967"/>
              <a:gd name="connsiteX130" fmla="*/ 4841499 w 8346699"/>
              <a:gd name="connsiteY130" fmla="*/ 1841500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4104899 w 8346699"/>
              <a:gd name="connsiteY244" fmla="*/ 2070100 h 3246967"/>
              <a:gd name="connsiteX245" fmla="*/ 4092199 w 8346699"/>
              <a:gd name="connsiteY245" fmla="*/ 2108200 h 3246967"/>
              <a:gd name="connsiteX246" fmla="*/ 4015999 w 8346699"/>
              <a:gd name="connsiteY246" fmla="*/ 21844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3279399 w 8346699"/>
              <a:gd name="connsiteY105" fmla="*/ 2125133 h 3246967"/>
              <a:gd name="connsiteX106" fmla="*/ 3033866 w 8346699"/>
              <a:gd name="connsiteY106" fmla="*/ 2247901 h 3246967"/>
              <a:gd name="connsiteX107" fmla="*/ 3393698 w 8346699"/>
              <a:gd name="connsiteY107" fmla="*/ 2129366 h 3246967"/>
              <a:gd name="connsiteX108" fmla="*/ 3457199 w 8346699"/>
              <a:gd name="connsiteY108" fmla="*/ 2184400 h 3246967"/>
              <a:gd name="connsiteX109" fmla="*/ 3563032 w 8346699"/>
              <a:gd name="connsiteY109" fmla="*/ 2429934 h 3246967"/>
              <a:gd name="connsiteX110" fmla="*/ 3660399 w 8346699"/>
              <a:gd name="connsiteY110" fmla="*/ 2438400 h 3246967"/>
              <a:gd name="connsiteX111" fmla="*/ 3927099 w 8346699"/>
              <a:gd name="connsiteY111" fmla="*/ 2400300 h 3246967"/>
              <a:gd name="connsiteX112" fmla="*/ 4003299 w 8346699"/>
              <a:gd name="connsiteY112" fmla="*/ 2336800 h 3246967"/>
              <a:gd name="connsiteX113" fmla="*/ 4054099 w 8346699"/>
              <a:gd name="connsiteY113" fmla="*/ 2260600 h 3246967"/>
              <a:gd name="connsiteX114" fmla="*/ 4117599 w 8346699"/>
              <a:gd name="connsiteY114" fmla="*/ 2184400 h 3246967"/>
              <a:gd name="connsiteX115" fmla="*/ 4168399 w 8346699"/>
              <a:gd name="connsiteY115" fmla="*/ 2133600 h 3246967"/>
              <a:gd name="connsiteX116" fmla="*/ 4219199 w 8346699"/>
              <a:gd name="connsiteY116" fmla="*/ 2082800 h 3246967"/>
              <a:gd name="connsiteX117" fmla="*/ 4244599 w 8346699"/>
              <a:gd name="connsiteY117" fmla="*/ 2044700 h 3246967"/>
              <a:gd name="connsiteX118" fmla="*/ 4282699 w 8346699"/>
              <a:gd name="connsiteY118" fmla="*/ 2006600 h 3246967"/>
              <a:gd name="connsiteX119" fmla="*/ 4295399 w 8346699"/>
              <a:gd name="connsiteY119" fmla="*/ 1968500 h 3246967"/>
              <a:gd name="connsiteX120" fmla="*/ 4358899 w 8346699"/>
              <a:gd name="connsiteY120" fmla="*/ 1892300 h 3246967"/>
              <a:gd name="connsiteX121" fmla="*/ 4384299 w 8346699"/>
              <a:gd name="connsiteY121" fmla="*/ 1854200 h 3246967"/>
              <a:gd name="connsiteX122" fmla="*/ 4473199 w 8346699"/>
              <a:gd name="connsiteY122" fmla="*/ 1765300 h 3246967"/>
              <a:gd name="connsiteX123" fmla="*/ 4574799 w 8346699"/>
              <a:gd name="connsiteY123" fmla="*/ 1651000 h 3246967"/>
              <a:gd name="connsiteX124" fmla="*/ 4612899 w 8346699"/>
              <a:gd name="connsiteY124" fmla="*/ 1638300 h 3246967"/>
              <a:gd name="connsiteX125" fmla="*/ 4689099 w 8346699"/>
              <a:gd name="connsiteY125" fmla="*/ 1600200 h 3246967"/>
              <a:gd name="connsiteX126" fmla="*/ 4739899 w 8346699"/>
              <a:gd name="connsiteY126" fmla="*/ 1612900 h 3246967"/>
              <a:gd name="connsiteX127" fmla="*/ 4765299 w 8346699"/>
              <a:gd name="connsiteY127" fmla="*/ 1689100 h 3246967"/>
              <a:gd name="connsiteX128" fmla="*/ 4777999 w 8346699"/>
              <a:gd name="connsiteY128" fmla="*/ 1727200 h 3246967"/>
              <a:gd name="connsiteX129" fmla="*/ 4790699 w 8346699"/>
              <a:gd name="connsiteY129" fmla="*/ 1765300 h 3246967"/>
              <a:gd name="connsiteX130" fmla="*/ 4841499 w 8346699"/>
              <a:gd name="connsiteY130" fmla="*/ 1841500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4104899 w 8346699"/>
              <a:gd name="connsiteY244" fmla="*/ 2070100 h 3246967"/>
              <a:gd name="connsiteX245" fmla="*/ 4092199 w 8346699"/>
              <a:gd name="connsiteY245" fmla="*/ 2108200 h 3246967"/>
              <a:gd name="connsiteX246" fmla="*/ 4015999 w 8346699"/>
              <a:gd name="connsiteY246" fmla="*/ 21844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3279399 w 8346699"/>
              <a:gd name="connsiteY105" fmla="*/ 2125133 h 3246967"/>
              <a:gd name="connsiteX106" fmla="*/ 3393698 w 8346699"/>
              <a:gd name="connsiteY106" fmla="*/ 2129366 h 3246967"/>
              <a:gd name="connsiteX107" fmla="*/ 3457199 w 8346699"/>
              <a:gd name="connsiteY107" fmla="*/ 2184400 h 3246967"/>
              <a:gd name="connsiteX108" fmla="*/ 3563032 w 8346699"/>
              <a:gd name="connsiteY108" fmla="*/ 2429934 h 3246967"/>
              <a:gd name="connsiteX109" fmla="*/ 3660399 w 8346699"/>
              <a:gd name="connsiteY109" fmla="*/ 2438400 h 3246967"/>
              <a:gd name="connsiteX110" fmla="*/ 3927099 w 8346699"/>
              <a:gd name="connsiteY110" fmla="*/ 2400300 h 3246967"/>
              <a:gd name="connsiteX111" fmla="*/ 4003299 w 8346699"/>
              <a:gd name="connsiteY111" fmla="*/ 2336800 h 3246967"/>
              <a:gd name="connsiteX112" fmla="*/ 4054099 w 8346699"/>
              <a:gd name="connsiteY112" fmla="*/ 2260600 h 3246967"/>
              <a:gd name="connsiteX113" fmla="*/ 4117599 w 8346699"/>
              <a:gd name="connsiteY113" fmla="*/ 2184400 h 3246967"/>
              <a:gd name="connsiteX114" fmla="*/ 4168399 w 8346699"/>
              <a:gd name="connsiteY114" fmla="*/ 2133600 h 3246967"/>
              <a:gd name="connsiteX115" fmla="*/ 4219199 w 8346699"/>
              <a:gd name="connsiteY115" fmla="*/ 2082800 h 3246967"/>
              <a:gd name="connsiteX116" fmla="*/ 4244599 w 8346699"/>
              <a:gd name="connsiteY116" fmla="*/ 2044700 h 3246967"/>
              <a:gd name="connsiteX117" fmla="*/ 4282699 w 8346699"/>
              <a:gd name="connsiteY117" fmla="*/ 2006600 h 3246967"/>
              <a:gd name="connsiteX118" fmla="*/ 4295399 w 8346699"/>
              <a:gd name="connsiteY118" fmla="*/ 1968500 h 3246967"/>
              <a:gd name="connsiteX119" fmla="*/ 4358899 w 8346699"/>
              <a:gd name="connsiteY119" fmla="*/ 1892300 h 3246967"/>
              <a:gd name="connsiteX120" fmla="*/ 4384299 w 8346699"/>
              <a:gd name="connsiteY120" fmla="*/ 1854200 h 3246967"/>
              <a:gd name="connsiteX121" fmla="*/ 4473199 w 8346699"/>
              <a:gd name="connsiteY121" fmla="*/ 1765300 h 3246967"/>
              <a:gd name="connsiteX122" fmla="*/ 4574799 w 8346699"/>
              <a:gd name="connsiteY122" fmla="*/ 1651000 h 3246967"/>
              <a:gd name="connsiteX123" fmla="*/ 4612899 w 8346699"/>
              <a:gd name="connsiteY123" fmla="*/ 1638300 h 3246967"/>
              <a:gd name="connsiteX124" fmla="*/ 4689099 w 8346699"/>
              <a:gd name="connsiteY124" fmla="*/ 1600200 h 3246967"/>
              <a:gd name="connsiteX125" fmla="*/ 4739899 w 8346699"/>
              <a:gd name="connsiteY125" fmla="*/ 1612900 h 3246967"/>
              <a:gd name="connsiteX126" fmla="*/ 4765299 w 8346699"/>
              <a:gd name="connsiteY126" fmla="*/ 1689100 h 3246967"/>
              <a:gd name="connsiteX127" fmla="*/ 4777999 w 8346699"/>
              <a:gd name="connsiteY127" fmla="*/ 1727200 h 3246967"/>
              <a:gd name="connsiteX128" fmla="*/ 4790699 w 8346699"/>
              <a:gd name="connsiteY128" fmla="*/ 1765300 h 3246967"/>
              <a:gd name="connsiteX129" fmla="*/ 4841499 w 8346699"/>
              <a:gd name="connsiteY129" fmla="*/ 1841500 h 3246967"/>
              <a:gd name="connsiteX130" fmla="*/ 4879599 w 8346699"/>
              <a:gd name="connsiteY130" fmla="*/ 1930400 h 3246967"/>
              <a:gd name="connsiteX131" fmla="*/ 4892299 w 8346699"/>
              <a:gd name="connsiteY131" fmla="*/ 1981200 h 3246967"/>
              <a:gd name="connsiteX132" fmla="*/ 4917699 w 8346699"/>
              <a:gd name="connsiteY132" fmla="*/ 2019300 h 3246967"/>
              <a:gd name="connsiteX133" fmla="*/ 4930399 w 8346699"/>
              <a:gd name="connsiteY133" fmla="*/ 2057400 h 3246967"/>
              <a:gd name="connsiteX134" fmla="*/ 4955799 w 8346699"/>
              <a:gd name="connsiteY134" fmla="*/ 2108200 h 3246967"/>
              <a:gd name="connsiteX135" fmla="*/ 4981199 w 8346699"/>
              <a:gd name="connsiteY135" fmla="*/ 21463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4104899 w 8346699"/>
              <a:gd name="connsiteY243" fmla="*/ 2070100 h 3246967"/>
              <a:gd name="connsiteX244" fmla="*/ 4092199 w 8346699"/>
              <a:gd name="connsiteY244" fmla="*/ 2108200 h 3246967"/>
              <a:gd name="connsiteX245" fmla="*/ 4015999 w 8346699"/>
              <a:gd name="connsiteY245" fmla="*/ 21844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3270932 w 8346699"/>
              <a:gd name="connsiteY105" fmla="*/ 2159000 h 3246967"/>
              <a:gd name="connsiteX106" fmla="*/ 3279399 w 8346699"/>
              <a:gd name="connsiteY106" fmla="*/ 2125133 h 3246967"/>
              <a:gd name="connsiteX107" fmla="*/ 3393698 w 8346699"/>
              <a:gd name="connsiteY107" fmla="*/ 2129366 h 3246967"/>
              <a:gd name="connsiteX108" fmla="*/ 3457199 w 8346699"/>
              <a:gd name="connsiteY108" fmla="*/ 2184400 h 3246967"/>
              <a:gd name="connsiteX109" fmla="*/ 3563032 w 8346699"/>
              <a:gd name="connsiteY109" fmla="*/ 2429934 h 3246967"/>
              <a:gd name="connsiteX110" fmla="*/ 3660399 w 8346699"/>
              <a:gd name="connsiteY110" fmla="*/ 2438400 h 3246967"/>
              <a:gd name="connsiteX111" fmla="*/ 3927099 w 8346699"/>
              <a:gd name="connsiteY111" fmla="*/ 2400300 h 3246967"/>
              <a:gd name="connsiteX112" fmla="*/ 4003299 w 8346699"/>
              <a:gd name="connsiteY112" fmla="*/ 2336800 h 3246967"/>
              <a:gd name="connsiteX113" fmla="*/ 4054099 w 8346699"/>
              <a:gd name="connsiteY113" fmla="*/ 2260600 h 3246967"/>
              <a:gd name="connsiteX114" fmla="*/ 4117599 w 8346699"/>
              <a:gd name="connsiteY114" fmla="*/ 2184400 h 3246967"/>
              <a:gd name="connsiteX115" fmla="*/ 4168399 w 8346699"/>
              <a:gd name="connsiteY115" fmla="*/ 2133600 h 3246967"/>
              <a:gd name="connsiteX116" fmla="*/ 4219199 w 8346699"/>
              <a:gd name="connsiteY116" fmla="*/ 2082800 h 3246967"/>
              <a:gd name="connsiteX117" fmla="*/ 4244599 w 8346699"/>
              <a:gd name="connsiteY117" fmla="*/ 2044700 h 3246967"/>
              <a:gd name="connsiteX118" fmla="*/ 4282699 w 8346699"/>
              <a:gd name="connsiteY118" fmla="*/ 2006600 h 3246967"/>
              <a:gd name="connsiteX119" fmla="*/ 4295399 w 8346699"/>
              <a:gd name="connsiteY119" fmla="*/ 1968500 h 3246967"/>
              <a:gd name="connsiteX120" fmla="*/ 4358899 w 8346699"/>
              <a:gd name="connsiteY120" fmla="*/ 1892300 h 3246967"/>
              <a:gd name="connsiteX121" fmla="*/ 4384299 w 8346699"/>
              <a:gd name="connsiteY121" fmla="*/ 1854200 h 3246967"/>
              <a:gd name="connsiteX122" fmla="*/ 4473199 w 8346699"/>
              <a:gd name="connsiteY122" fmla="*/ 1765300 h 3246967"/>
              <a:gd name="connsiteX123" fmla="*/ 4574799 w 8346699"/>
              <a:gd name="connsiteY123" fmla="*/ 1651000 h 3246967"/>
              <a:gd name="connsiteX124" fmla="*/ 4612899 w 8346699"/>
              <a:gd name="connsiteY124" fmla="*/ 1638300 h 3246967"/>
              <a:gd name="connsiteX125" fmla="*/ 4689099 w 8346699"/>
              <a:gd name="connsiteY125" fmla="*/ 1600200 h 3246967"/>
              <a:gd name="connsiteX126" fmla="*/ 4739899 w 8346699"/>
              <a:gd name="connsiteY126" fmla="*/ 1612900 h 3246967"/>
              <a:gd name="connsiteX127" fmla="*/ 4765299 w 8346699"/>
              <a:gd name="connsiteY127" fmla="*/ 1689100 h 3246967"/>
              <a:gd name="connsiteX128" fmla="*/ 4777999 w 8346699"/>
              <a:gd name="connsiteY128" fmla="*/ 1727200 h 3246967"/>
              <a:gd name="connsiteX129" fmla="*/ 4790699 w 8346699"/>
              <a:gd name="connsiteY129" fmla="*/ 1765300 h 3246967"/>
              <a:gd name="connsiteX130" fmla="*/ 4841499 w 8346699"/>
              <a:gd name="connsiteY130" fmla="*/ 1841500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4104899 w 8346699"/>
              <a:gd name="connsiteY244" fmla="*/ 2070100 h 3246967"/>
              <a:gd name="connsiteX245" fmla="*/ 4092199 w 8346699"/>
              <a:gd name="connsiteY245" fmla="*/ 2108200 h 3246967"/>
              <a:gd name="connsiteX246" fmla="*/ 4015999 w 8346699"/>
              <a:gd name="connsiteY246" fmla="*/ 21844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2978832 w 8346699"/>
              <a:gd name="connsiteY105" fmla="*/ 2260600 h 3246967"/>
              <a:gd name="connsiteX106" fmla="*/ 3279399 w 8346699"/>
              <a:gd name="connsiteY106" fmla="*/ 2125133 h 3246967"/>
              <a:gd name="connsiteX107" fmla="*/ 3393698 w 8346699"/>
              <a:gd name="connsiteY107" fmla="*/ 2129366 h 3246967"/>
              <a:gd name="connsiteX108" fmla="*/ 3457199 w 8346699"/>
              <a:gd name="connsiteY108" fmla="*/ 2184400 h 3246967"/>
              <a:gd name="connsiteX109" fmla="*/ 3563032 w 8346699"/>
              <a:gd name="connsiteY109" fmla="*/ 2429934 h 3246967"/>
              <a:gd name="connsiteX110" fmla="*/ 3660399 w 8346699"/>
              <a:gd name="connsiteY110" fmla="*/ 2438400 h 3246967"/>
              <a:gd name="connsiteX111" fmla="*/ 3927099 w 8346699"/>
              <a:gd name="connsiteY111" fmla="*/ 2400300 h 3246967"/>
              <a:gd name="connsiteX112" fmla="*/ 4003299 w 8346699"/>
              <a:gd name="connsiteY112" fmla="*/ 2336800 h 3246967"/>
              <a:gd name="connsiteX113" fmla="*/ 4054099 w 8346699"/>
              <a:gd name="connsiteY113" fmla="*/ 2260600 h 3246967"/>
              <a:gd name="connsiteX114" fmla="*/ 4117599 w 8346699"/>
              <a:gd name="connsiteY114" fmla="*/ 2184400 h 3246967"/>
              <a:gd name="connsiteX115" fmla="*/ 4168399 w 8346699"/>
              <a:gd name="connsiteY115" fmla="*/ 2133600 h 3246967"/>
              <a:gd name="connsiteX116" fmla="*/ 4219199 w 8346699"/>
              <a:gd name="connsiteY116" fmla="*/ 2082800 h 3246967"/>
              <a:gd name="connsiteX117" fmla="*/ 4244599 w 8346699"/>
              <a:gd name="connsiteY117" fmla="*/ 2044700 h 3246967"/>
              <a:gd name="connsiteX118" fmla="*/ 4282699 w 8346699"/>
              <a:gd name="connsiteY118" fmla="*/ 2006600 h 3246967"/>
              <a:gd name="connsiteX119" fmla="*/ 4295399 w 8346699"/>
              <a:gd name="connsiteY119" fmla="*/ 1968500 h 3246967"/>
              <a:gd name="connsiteX120" fmla="*/ 4358899 w 8346699"/>
              <a:gd name="connsiteY120" fmla="*/ 1892300 h 3246967"/>
              <a:gd name="connsiteX121" fmla="*/ 4384299 w 8346699"/>
              <a:gd name="connsiteY121" fmla="*/ 1854200 h 3246967"/>
              <a:gd name="connsiteX122" fmla="*/ 4473199 w 8346699"/>
              <a:gd name="connsiteY122" fmla="*/ 1765300 h 3246967"/>
              <a:gd name="connsiteX123" fmla="*/ 4574799 w 8346699"/>
              <a:gd name="connsiteY123" fmla="*/ 1651000 h 3246967"/>
              <a:gd name="connsiteX124" fmla="*/ 4612899 w 8346699"/>
              <a:gd name="connsiteY124" fmla="*/ 1638300 h 3246967"/>
              <a:gd name="connsiteX125" fmla="*/ 4689099 w 8346699"/>
              <a:gd name="connsiteY125" fmla="*/ 1600200 h 3246967"/>
              <a:gd name="connsiteX126" fmla="*/ 4739899 w 8346699"/>
              <a:gd name="connsiteY126" fmla="*/ 1612900 h 3246967"/>
              <a:gd name="connsiteX127" fmla="*/ 4765299 w 8346699"/>
              <a:gd name="connsiteY127" fmla="*/ 1689100 h 3246967"/>
              <a:gd name="connsiteX128" fmla="*/ 4777999 w 8346699"/>
              <a:gd name="connsiteY128" fmla="*/ 1727200 h 3246967"/>
              <a:gd name="connsiteX129" fmla="*/ 4790699 w 8346699"/>
              <a:gd name="connsiteY129" fmla="*/ 1765300 h 3246967"/>
              <a:gd name="connsiteX130" fmla="*/ 4841499 w 8346699"/>
              <a:gd name="connsiteY130" fmla="*/ 1841500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4104899 w 8346699"/>
              <a:gd name="connsiteY244" fmla="*/ 2070100 h 3246967"/>
              <a:gd name="connsiteX245" fmla="*/ 4092199 w 8346699"/>
              <a:gd name="connsiteY245" fmla="*/ 2108200 h 3246967"/>
              <a:gd name="connsiteX246" fmla="*/ 4015999 w 8346699"/>
              <a:gd name="connsiteY246" fmla="*/ 21844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3169332 w 8346699"/>
              <a:gd name="connsiteY105" fmla="*/ 2218267 h 3246967"/>
              <a:gd name="connsiteX106" fmla="*/ 2978832 w 8346699"/>
              <a:gd name="connsiteY106" fmla="*/ 2260600 h 3246967"/>
              <a:gd name="connsiteX107" fmla="*/ 3279399 w 8346699"/>
              <a:gd name="connsiteY107" fmla="*/ 2125133 h 3246967"/>
              <a:gd name="connsiteX108" fmla="*/ 3393698 w 8346699"/>
              <a:gd name="connsiteY108" fmla="*/ 2129366 h 3246967"/>
              <a:gd name="connsiteX109" fmla="*/ 3457199 w 8346699"/>
              <a:gd name="connsiteY109" fmla="*/ 2184400 h 3246967"/>
              <a:gd name="connsiteX110" fmla="*/ 3563032 w 8346699"/>
              <a:gd name="connsiteY110" fmla="*/ 2429934 h 3246967"/>
              <a:gd name="connsiteX111" fmla="*/ 3660399 w 8346699"/>
              <a:gd name="connsiteY111" fmla="*/ 2438400 h 3246967"/>
              <a:gd name="connsiteX112" fmla="*/ 3927099 w 8346699"/>
              <a:gd name="connsiteY112" fmla="*/ 2400300 h 3246967"/>
              <a:gd name="connsiteX113" fmla="*/ 4003299 w 8346699"/>
              <a:gd name="connsiteY113" fmla="*/ 2336800 h 3246967"/>
              <a:gd name="connsiteX114" fmla="*/ 4054099 w 8346699"/>
              <a:gd name="connsiteY114" fmla="*/ 2260600 h 3246967"/>
              <a:gd name="connsiteX115" fmla="*/ 4117599 w 8346699"/>
              <a:gd name="connsiteY115" fmla="*/ 2184400 h 3246967"/>
              <a:gd name="connsiteX116" fmla="*/ 4168399 w 8346699"/>
              <a:gd name="connsiteY116" fmla="*/ 2133600 h 3246967"/>
              <a:gd name="connsiteX117" fmla="*/ 4219199 w 8346699"/>
              <a:gd name="connsiteY117" fmla="*/ 2082800 h 3246967"/>
              <a:gd name="connsiteX118" fmla="*/ 4244599 w 8346699"/>
              <a:gd name="connsiteY118" fmla="*/ 2044700 h 3246967"/>
              <a:gd name="connsiteX119" fmla="*/ 4282699 w 8346699"/>
              <a:gd name="connsiteY119" fmla="*/ 2006600 h 3246967"/>
              <a:gd name="connsiteX120" fmla="*/ 4295399 w 8346699"/>
              <a:gd name="connsiteY120" fmla="*/ 1968500 h 3246967"/>
              <a:gd name="connsiteX121" fmla="*/ 4358899 w 8346699"/>
              <a:gd name="connsiteY121" fmla="*/ 1892300 h 3246967"/>
              <a:gd name="connsiteX122" fmla="*/ 4384299 w 8346699"/>
              <a:gd name="connsiteY122" fmla="*/ 1854200 h 3246967"/>
              <a:gd name="connsiteX123" fmla="*/ 4473199 w 8346699"/>
              <a:gd name="connsiteY123" fmla="*/ 1765300 h 3246967"/>
              <a:gd name="connsiteX124" fmla="*/ 4574799 w 8346699"/>
              <a:gd name="connsiteY124" fmla="*/ 1651000 h 3246967"/>
              <a:gd name="connsiteX125" fmla="*/ 4612899 w 8346699"/>
              <a:gd name="connsiteY125" fmla="*/ 1638300 h 3246967"/>
              <a:gd name="connsiteX126" fmla="*/ 4689099 w 8346699"/>
              <a:gd name="connsiteY126" fmla="*/ 1600200 h 3246967"/>
              <a:gd name="connsiteX127" fmla="*/ 4739899 w 8346699"/>
              <a:gd name="connsiteY127" fmla="*/ 1612900 h 3246967"/>
              <a:gd name="connsiteX128" fmla="*/ 4765299 w 8346699"/>
              <a:gd name="connsiteY128" fmla="*/ 1689100 h 3246967"/>
              <a:gd name="connsiteX129" fmla="*/ 4777999 w 8346699"/>
              <a:gd name="connsiteY129" fmla="*/ 1727200 h 3246967"/>
              <a:gd name="connsiteX130" fmla="*/ 4790699 w 8346699"/>
              <a:gd name="connsiteY130" fmla="*/ 1765300 h 3246967"/>
              <a:gd name="connsiteX131" fmla="*/ 4841499 w 8346699"/>
              <a:gd name="connsiteY131" fmla="*/ 1841500 h 3246967"/>
              <a:gd name="connsiteX132" fmla="*/ 4879599 w 8346699"/>
              <a:gd name="connsiteY132" fmla="*/ 1930400 h 3246967"/>
              <a:gd name="connsiteX133" fmla="*/ 4892299 w 8346699"/>
              <a:gd name="connsiteY133" fmla="*/ 1981200 h 3246967"/>
              <a:gd name="connsiteX134" fmla="*/ 4917699 w 8346699"/>
              <a:gd name="connsiteY134" fmla="*/ 2019300 h 3246967"/>
              <a:gd name="connsiteX135" fmla="*/ 4930399 w 8346699"/>
              <a:gd name="connsiteY135" fmla="*/ 2057400 h 3246967"/>
              <a:gd name="connsiteX136" fmla="*/ 4955799 w 8346699"/>
              <a:gd name="connsiteY136" fmla="*/ 2108200 h 3246967"/>
              <a:gd name="connsiteX137" fmla="*/ 4981199 w 8346699"/>
              <a:gd name="connsiteY137" fmla="*/ 2146300 h 3246967"/>
              <a:gd name="connsiteX138" fmla="*/ 5070099 w 8346699"/>
              <a:gd name="connsiteY138" fmla="*/ 2171700 h 3246967"/>
              <a:gd name="connsiteX139" fmla="*/ 5120899 w 8346699"/>
              <a:gd name="connsiteY139" fmla="*/ 21971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4104899 w 8346699"/>
              <a:gd name="connsiteY245" fmla="*/ 2070100 h 3246967"/>
              <a:gd name="connsiteX246" fmla="*/ 4092199 w 8346699"/>
              <a:gd name="connsiteY246" fmla="*/ 2108200 h 3246967"/>
              <a:gd name="connsiteX247" fmla="*/ 4015999 w 8346699"/>
              <a:gd name="connsiteY247" fmla="*/ 21844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2983065 w 8346699"/>
              <a:gd name="connsiteY105" fmla="*/ 2324100 h 3246967"/>
              <a:gd name="connsiteX106" fmla="*/ 2978832 w 8346699"/>
              <a:gd name="connsiteY106" fmla="*/ 2260600 h 3246967"/>
              <a:gd name="connsiteX107" fmla="*/ 3279399 w 8346699"/>
              <a:gd name="connsiteY107" fmla="*/ 2125133 h 3246967"/>
              <a:gd name="connsiteX108" fmla="*/ 3393698 w 8346699"/>
              <a:gd name="connsiteY108" fmla="*/ 2129366 h 3246967"/>
              <a:gd name="connsiteX109" fmla="*/ 3457199 w 8346699"/>
              <a:gd name="connsiteY109" fmla="*/ 2184400 h 3246967"/>
              <a:gd name="connsiteX110" fmla="*/ 3563032 w 8346699"/>
              <a:gd name="connsiteY110" fmla="*/ 2429934 h 3246967"/>
              <a:gd name="connsiteX111" fmla="*/ 3660399 w 8346699"/>
              <a:gd name="connsiteY111" fmla="*/ 2438400 h 3246967"/>
              <a:gd name="connsiteX112" fmla="*/ 3927099 w 8346699"/>
              <a:gd name="connsiteY112" fmla="*/ 2400300 h 3246967"/>
              <a:gd name="connsiteX113" fmla="*/ 4003299 w 8346699"/>
              <a:gd name="connsiteY113" fmla="*/ 2336800 h 3246967"/>
              <a:gd name="connsiteX114" fmla="*/ 4054099 w 8346699"/>
              <a:gd name="connsiteY114" fmla="*/ 2260600 h 3246967"/>
              <a:gd name="connsiteX115" fmla="*/ 4117599 w 8346699"/>
              <a:gd name="connsiteY115" fmla="*/ 2184400 h 3246967"/>
              <a:gd name="connsiteX116" fmla="*/ 4168399 w 8346699"/>
              <a:gd name="connsiteY116" fmla="*/ 2133600 h 3246967"/>
              <a:gd name="connsiteX117" fmla="*/ 4219199 w 8346699"/>
              <a:gd name="connsiteY117" fmla="*/ 2082800 h 3246967"/>
              <a:gd name="connsiteX118" fmla="*/ 4244599 w 8346699"/>
              <a:gd name="connsiteY118" fmla="*/ 2044700 h 3246967"/>
              <a:gd name="connsiteX119" fmla="*/ 4282699 w 8346699"/>
              <a:gd name="connsiteY119" fmla="*/ 2006600 h 3246967"/>
              <a:gd name="connsiteX120" fmla="*/ 4295399 w 8346699"/>
              <a:gd name="connsiteY120" fmla="*/ 1968500 h 3246967"/>
              <a:gd name="connsiteX121" fmla="*/ 4358899 w 8346699"/>
              <a:gd name="connsiteY121" fmla="*/ 1892300 h 3246967"/>
              <a:gd name="connsiteX122" fmla="*/ 4384299 w 8346699"/>
              <a:gd name="connsiteY122" fmla="*/ 1854200 h 3246967"/>
              <a:gd name="connsiteX123" fmla="*/ 4473199 w 8346699"/>
              <a:gd name="connsiteY123" fmla="*/ 1765300 h 3246967"/>
              <a:gd name="connsiteX124" fmla="*/ 4574799 w 8346699"/>
              <a:gd name="connsiteY124" fmla="*/ 1651000 h 3246967"/>
              <a:gd name="connsiteX125" fmla="*/ 4612899 w 8346699"/>
              <a:gd name="connsiteY125" fmla="*/ 1638300 h 3246967"/>
              <a:gd name="connsiteX126" fmla="*/ 4689099 w 8346699"/>
              <a:gd name="connsiteY126" fmla="*/ 1600200 h 3246967"/>
              <a:gd name="connsiteX127" fmla="*/ 4739899 w 8346699"/>
              <a:gd name="connsiteY127" fmla="*/ 1612900 h 3246967"/>
              <a:gd name="connsiteX128" fmla="*/ 4765299 w 8346699"/>
              <a:gd name="connsiteY128" fmla="*/ 1689100 h 3246967"/>
              <a:gd name="connsiteX129" fmla="*/ 4777999 w 8346699"/>
              <a:gd name="connsiteY129" fmla="*/ 1727200 h 3246967"/>
              <a:gd name="connsiteX130" fmla="*/ 4790699 w 8346699"/>
              <a:gd name="connsiteY130" fmla="*/ 1765300 h 3246967"/>
              <a:gd name="connsiteX131" fmla="*/ 4841499 w 8346699"/>
              <a:gd name="connsiteY131" fmla="*/ 1841500 h 3246967"/>
              <a:gd name="connsiteX132" fmla="*/ 4879599 w 8346699"/>
              <a:gd name="connsiteY132" fmla="*/ 1930400 h 3246967"/>
              <a:gd name="connsiteX133" fmla="*/ 4892299 w 8346699"/>
              <a:gd name="connsiteY133" fmla="*/ 1981200 h 3246967"/>
              <a:gd name="connsiteX134" fmla="*/ 4917699 w 8346699"/>
              <a:gd name="connsiteY134" fmla="*/ 2019300 h 3246967"/>
              <a:gd name="connsiteX135" fmla="*/ 4930399 w 8346699"/>
              <a:gd name="connsiteY135" fmla="*/ 2057400 h 3246967"/>
              <a:gd name="connsiteX136" fmla="*/ 4955799 w 8346699"/>
              <a:gd name="connsiteY136" fmla="*/ 2108200 h 3246967"/>
              <a:gd name="connsiteX137" fmla="*/ 4981199 w 8346699"/>
              <a:gd name="connsiteY137" fmla="*/ 2146300 h 3246967"/>
              <a:gd name="connsiteX138" fmla="*/ 5070099 w 8346699"/>
              <a:gd name="connsiteY138" fmla="*/ 2171700 h 3246967"/>
              <a:gd name="connsiteX139" fmla="*/ 5120899 w 8346699"/>
              <a:gd name="connsiteY139" fmla="*/ 21971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4104899 w 8346699"/>
              <a:gd name="connsiteY245" fmla="*/ 2070100 h 3246967"/>
              <a:gd name="connsiteX246" fmla="*/ 4092199 w 8346699"/>
              <a:gd name="connsiteY246" fmla="*/ 2108200 h 3246967"/>
              <a:gd name="connsiteX247" fmla="*/ 4015999 w 8346699"/>
              <a:gd name="connsiteY247" fmla="*/ 21844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2983065 w 8346699"/>
              <a:gd name="connsiteY105" fmla="*/ 2324100 h 3246967"/>
              <a:gd name="connsiteX106" fmla="*/ 2957666 w 8346699"/>
              <a:gd name="connsiteY106" fmla="*/ 2286000 h 3246967"/>
              <a:gd name="connsiteX107" fmla="*/ 2978832 w 8346699"/>
              <a:gd name="connsiteY107" fmla="*/ 2260600 h 3246967"/>
              <a:gd name="connsiteX108" fmla="*/ 3279399 w 8346699"/>
              <a:gd name="connsiteY108" fmla="*/ 2125133 h 3246967"/>
              <a:gd name="connsiteX109" fmla="*/ 3393698 w 8346699"/>
              <a:gd name="connsiteY109" fmla="*/ 2129366 h 3246967"/>
              <a:gd name="connsiteX110" fmla="*/ 3457199 w 8346699"/>
              <a:gd name="connsiteY110" fmla="*/ 2184400 h 3246967"/>
              <a:gd name="connsiteX111" fmla="*/ 3563032 w 8346699"/>
              <a:gd name="connsiteY111" fmla="*/ 2429934 h 3246967"/>
              <a:gd name="connsiteX112" fmla="*/ 3660399 w 8346699"/>
              <a:gd name="connsiteY112" fmla="*/ 2438400 h 3246967"/>
              <a:gd name="connsiteX113" fmla="*/ 3927099 w 8346699"/>
              <a:gd name="connsiteY113" fmla="*/ 2400300 h 3246967"/>
              <a:gd name="connsiteX114" fmla="*/ 4003299 w 8346699"/>
              <a:gd name="connsiteY114" fmla="*/ 2336800 h 3246967"/>
              <a:gd name="connsiteX115" fmla="*/ 4054099 w 8346699"/>
              <a:gd name="connsiteY115" fmla="*/ 2260600 h 3246967"/>
              <a:gd name="connsiteX116" fmla="*/ 4117599 w 8346699"/>
              <a:gd name="connsiteY116" fmla="*/ 2184400 h 3246967"/>
              <a:gd name="connsiteX117" fmla="*/ 4168399 w 8346699"/>
              <a:gd name="connsiteY117" fmla="*/ 2133600 h 3246967"/>
              <a:gd name="connsiteX118" fmla="*/ 4219199 w 8346699"/>
              <a:gd name="connsiteY118" fmla="*/ 2082800 h 3246967"/>
              <a:gd name="connsiteX119" fmla="*/ 4244599 w 8346699"/>
              <a:gd name="connsiteY119" fmla="*/ 2044700 h 3246967"/>
              <a:gd name="connsiteX120" fmla="*/ 4282699 w 8346699"/>
              <a:gd name="connsiteY120" fmla="*/ 2006600 h 3246967"/>
              <a:gd name="connsiteX121" fmla="*/ 4295399 w 8346699"/>
              <a:gd name="connsiteY121" fmla="*/ 1968500 h 3246967"/>
              <a:gd name="connsiteX122" fmla="*/ 4358899 w 8346699"/>
              <a:gd name="connsiteY122" fmla="*/ 1892300 h 3246967"/>
              <a:gd name="connsiteX123" fmla="*/ 4384299 w 8346699"/>
              <a:gd name="connsiteY123" fmla="*/ 1854200 h 3246967"/>
              <a:gd name="connsiteX124" fmla="*/ 4473199 w 8346699"/>
              <a:gd name="connsiteY124" fmla="*/ 1765300 h 3246967"/>
              <a:gd name="connsiteX125" fmla="*/ 4574799 w 8346699"/>
              <a:gd name="connsiteY125" fmla="*/ 1651000 h 3246967"/>
              <a:gd name="connsiteX126" fmla="*/ 4612899 w 8346699"/>
              <a:gd name="connsiteY126" fmla="*/ 1638300 h 3246967"/>
              <a:gd name="connsiteX127" fmla="*/ 4689099 w 8346699"/>
              <a:gd name="connsiteY127" fmla="*/ 1600200 h 3246967"/>
              <a:gd name="connsiteX128" fmla="*/ 4739899 w 8346699"/>
              <a:gd name="connsiteY128" fmla="*/ 1612900 h 3246967"/>
              <a:gd name="connsiteX129" fmla="*/ 4765299 w 8346699"/>
              <a:gd name="connsiteY129" fmla="*/ 1689100 h 3246967"/>
              <a:gd name="connsiteX130" fmla="*/ 4777999 w 8346699"/>
              <a:gd name="connsiteY130" fmla="*/ 1727200 h 3246967"/>
              <a:gd name="connsiteX131" fmla="*/ 4790699 w 8346699"/>
              <a:gd name="connsiteY131" fmla="*/ 1765300 h 3246967"/>
              <a:gd name="connsiteX132" fmla="*/ 4841499 w 8346699"/>
              <a:gd name="connsiteY132" fmla="*/ 1841500 h 3246967"/>
              <a:gd name="connsiteX133" fmla="*/ 4879599 w 8346699"/>
              <a:gd name="connsiteY133" fmla="*/ 1930400 h 3246967"/>
              <a:gd name="connsiteX134" fmla="*/ 4892299 w 8346699"/>
              <a:gd name="connsiteY134" fmla="*/ 1981200 h 3246967"/>
              <a:gd name="connsiteX135" fmla="*/ 4917699 w 8346699"/>
              <a:gd name="connsiteY135" fmla="*/ 2019300 h 3246967"/>
              <a:gd name="connsiteX136" fmla="*/ 4930399 w 8346699"/>
              <a:gd name="connsiteY136" fmla="*/ 2057400 h 3246967"/>
              <a:gd name="connsiteX137" fmla="*/ 4955799 w 8346699"/>
              <a:gd name="connsiteY137" fmla="*/ 2108200 h 3246967"/>
              <a:gd name="connsiteX138" fmla="*/ 4981199 w 8346699"/>
              <a:gd name="connsiteY138" fmla="*/ 2146300 h 3246967"/>
              <a:gd name="connsiteX139" fmla="*/ 5070099 w 8346699"/>
              <a:gd name="connsiteY139" fmla="*/ 2171700 h 3246967"/>
              <a:gd name="connsiteX140" fmla="*/ 5120899 w 8346699"/>
              <a:gd name="connsiteY140" fmla="*/ 2197100 h 3246967"/>
              <a:gd name="connsiteX141" fmla="*/ 5158999 w 8346699"/>
              <a:gd name="connsiteY141" fmla="*/ 2413000 h 3246967"/>
              <a:gd name="connsiteX142" fmla="*/ 5209799 w 8346699"/>
              <a:gd name="connsiteY142" fmla="*/ 2489200 h 3246967"/>
              <a:gd name="connsiteX143" fmla="*/ 5336799 w 8346699"/>
              <a:gd name="connsiteY143" fmla="*/ 25146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4104899 w 8346699"/>
              <a:gd name="connsiteY246" fmla="*/ 2070100 h 3246967"/>
              <a:gd name="connsiteX247" fmla="*/ 4092199 w 8346699"/>
              <a:gd name="connsiteY247" fmla="*/ 2108200 h 3246967"/>
              <a:gd name="connsiteX248" fmla="*/ 4015999 w 8346699"/>
              <a:gd name="connsiteY248" fmla="*/ 21844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2983065 w 8346699"/>
              <a:gd name="connsiteY105" fmla="*/ 2324100 h 3246967"/>
              <a:gd name="connsiteX106" fmla="*/ 2610533 w 8346699"/>
              <a:gd name="connsiteY106" fmla="*/ 2620433 h 3246967"/>
              <a:gd name="connsiteX107" fmla="*/ 2978832 w 8346699"/>
              <a:gd name="connsiteY107" fmla="*/ 2260600 h 3246967"/>
              <a:gd name="connsiteX108" fmla="*/ 3279399 w 8346699"/>
              <a:gd name="connsiteY108" fmla="*/ 2125133 h 3246967"/>
              <a:gd name="connsiteX109" fmla="*/ 3393698 w 8346699"/>
              <a:gd name="connsiteY109" fmla="*/ 2129366 h 3246967"/>
              <a:gd name="connsiteX110" fmla="*/ 3457199 w 8346699"/>
              <a:gd name="connsiteY110" fmla="*/ 2184400 h 3246967"/>
              <a:gd name="connsiteX111" fmla="*/ 3563032 w 8346699"/>
              <a:gd name="connsiteY111" fmla="*/ 2429934 h 3246967"/>
              <a:gd name="connsiteX112" fmla="*/ 3660399 w 8346699"/>
              <a:gd name="connsiteY112" fmla="*/ 2438400 h 3246967"/>
              <a:gd name="connsiteX113" fmla="*/ 3927099 w 8346699"/>
              <a:gd name="connsiteY113" fmla="*/ 2400300 h 3246967"/>
              <a:gd name="connsiteX114" fmla="*/ 4003299 w 8346699"/>
              <a:gd name="connsiteY114" fmla="*/ 2336800 h 3246967"/>
              <a:gd name="connsiteX115" fmla="*/ 4054099 w 8346699"/>
              <a:gd name="connsiteY115" fmla="*/ 2260600 h 3246967"/>
              <a:gd name="connsiteX116" fmla="*/ 4117599 w 8346699"/>
              <a:gd name="connsiteY116" fmla="*/ 2184400 h 3246967"/>
              <a:gd name="connsiteX117" fmla="*/ 4168399 w 8346699"/>
              <a:gd name="connsiteY117" fmla="*/ 2133600 h 3246967"/>
              <a:gd name="connsiteX118" fmla="*/ 4219199 w 8346699"/>
              <a:gd name="connsiteY118" fmla="*/ 2082800 h 3246967"/>
              <a:gd name="connsiteX119" fmla="*/ 4244599 w 8346699"/>
              <a:gd name="connsiteY119" fmla="*/ 2044700 h 3246967"/>
              <a:gd name="connsiteX120" fmla="*/ 4282699 w 8346699"/>
              <a:gd name="connsiteY120" fmla="*/ 2006600 h 3246967"/>
              <a:gd name="connsiteX121" fmla="*/ 4295399 w 8346699"/>
              <a:gd name="connsiteY121" fmla="*/ 1968500 h 3246967"/>
              <a:gd name="connsiteX122" fmla="*/ 4358899 w 8346699"/>
              <a:gd name="connsiteY122" fmla="*/ 1892300 h 3246967"/>
              <a:gd name="connsiteX123" fmla="*/ 4384299 w 8346699"/>
              <a:gd name="connsiteY123" fmla="*/ 1854200 h 3246967"/>
              <a:gd name="connsiteX124" fmla="*/ 4473199 w 8346699"/>
              <a:gd name="connsiteY124" fmla="*/ 1765300 h 3246967"/>
              <a:gd name="connsiteX125" fmla="*/ 4574799 w 8346699"/>
              <a:gd name="connsiteY125" fmla="*/ 1651000 h 3246967"/>
              <a:gd name="connsiteX126" fmla="*/ 4612899 w 8346699"/>
              <a:gd name="connsiteY126" fmla="*/ 1638300 h 3246967"/>
              <a:gd name="connsiteX127" fmla="*/ 4689099 w 8346699"/>
              <a:gd name="connsiteY127" fmla="*/ 1600200 h 3246967"/>
              <a:gd name="connsiteX128" fmla="*/ 4739899 w 8346699"/>
              <a:gd name="connsiteY128" fmla="*/ 1612900 h 3246967"/>
              <a:gd name="connsiteX129" fmla="*/ 4765299 w 8346699"/>
              <a:gd name="connsiteY129" fmla="*/ 1689100 h 3246967"/>
              <a:gd name="connsiteX130" fmla="*/ 4777999 w 8346699"/>
              <a:gd name="connsiteY130" fmla="*/ 1727200 h 3246967"/>
              <a:gd name="connsiteX131" fmla="*/ 4790699 w 8346699"/>
              <a:gd name="connsiteY131" fmla="*/ 1765300 h 3246967"/>
              <a:gd name="connsiteX132" fmla="*/ 4841499 w 8346699"/>
              <a:gd name="connsiteY132" fmla="*/ 1841500 h 3246967"/>
              <a:gd name="connsiteX133" fmla="*/ 4879599 w 8346699"/>
              <a:gd name="connsiteY133" fmla="*/ 1930400 h 3246967"/>
              <a:gd name="connsiteX134" fmla="*/ 4892299 w 8346699"/>
              <a:gd name="connsiteY134" fmla="*/ 1981200 h 3246967"/>
              <a:gd name="connsiteX135" fmla="*/ 4917699 w 8346699"/>
              <a:gd name="connsiteY135" fmla="*/ 2019300 h 3246967"/>
              <a:gd name="connsiteX136" fmla="*/ 4930399 w 8346699"/>
              <a:gd name="connsiteY136" fmla="*/ 2057400 h 3246967"/>
              <a:gd name="connsiteX137" fmla="*/ 4955799 w 8346699"/>
              <a:gd name="connsiteY137" fmla="*/ 2108200 h 3246967"/>
              <a:gd name="connsiteX138" fmla="*/ 4981199 w 8346699"/>
              <a:gd name="connsiteY138" fmla="*/ 2146300 h 3246967"/>
              <a:gd name="connsiteX139" fmla="*/ 5070099 w 8346699"/>
              <a:gd name="connsiteY139" fmla="*/ 2171700 h 3246967"/>
              <a:gd name="connsiteX140" fmla="*/ 5120899 w 8346699"/>
              <a:gd name="connsiteY140" fmla="*/ 2197100 h 3246967"/>
              <a:gd name="connsiteX141" fmla="*/ 5158999 w 8346699"/>
              <a:gd name="connsiteY141" fmla="*/ 2413000 h 3246967"/>
              <a:gd name="connsiteX142" fmla="*/ 5209799 w 8346699"/>
              <a:gd name="connsiteY142" fmla="*/ 2489200 h 3246967"/>
              <a:gd name="connsiteX143" fmla="*/ 5336799 w 8346699"/>
              <a:gd name="connsiteY143" fmla="*/ 25146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4104899 w 8346699"/>
              <a:gd name="connsiteY246" fmla="*/ 2070100 h 3246967"/>
              <a:gd name="connsiteX247" fmla="*/ 4092199 w 8346699"/>
              <a:gd name="connsiteY247" fmla="*/ 2108200 h 3246967"/>
              <a:gd name="connsiteX248" fmla="*/ 4015999 w 8346699"/>
              <a:gd name="connsiteY248" fmla="*/ 21844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2983065 w 8346699"/>
              <a:gd name="connsiteY105" fmla="*/ 2324100 h 3246967"/>
              <a:gd name="connsiteX106" fmla="*/ 2864532 w 8346699"/>
              <a:gd name="connsiteY106" fmla="*/ 2400300 h 3246967"/>
              <a:gd name="connsiteX107" fmla="*/ 2610533 w 8346699"/>
              <a:gd name="connsiteY107" fmla="*/ 2620433 h 3246967"/>
              <a:gd name="connsiteX108" fmla="*/ 2978832 w 8346699"/>
              <a:gd name="connsiteY108" fmla="*/ 2260600 h 3246967"/>
              <a:gd name="connsiteX109" fmla="*/ 3279399 w 8346699"/>
              <a:gd name="connsiteY109" fmla="*/ 2125133 h 3246967"/>
              <a:gd name="connsiteX110" fmla="*/ 3393698 w 8346699"/>
              <a:gd name="connsiteY110" fmla="*/ 2129366 h 3246967"/>
              <a:gd name="connsiteX111" fmla="*/ 3457199 w 8346699"/>
              <a:gd name="connsiteY111" fmla="*/ 2184400 h 3246967"/>
              <a:gd name="connsiteX112" fmla="*/ 3563032 w 8346699"/>
              <a:gd name="connsiteY112" fmla="*/ 2429934 h 3246967"/>
              <a:gd name="connsiteX113" fmla="*/ 3660399 w 8346699"/>
              <a:gd name="connsiteY113" fmla="*/ 2438400 h 3246967"/>
              <a:gd name="connsiteX114" fmla="*/ 3927099 w 8346699"/>
              <a:gd name="connsiteY114" fmla="*/ 2400300 h 3246967"/>
              <a:gd name="connsiteX115" fmla="*/ 4003299 w 8346699"/>
              <a:gd name="connsiteY115" fmla="*/ 2336800 h 3246967"/>
              <a:gd name="connsiteX116" fmla="*/ 4054099 w 8346699"/>
              <a:gd name="connsiteY116" fmla="*/ 2260600 h 3246967"/>
              <a:gd name="connsiteX117" fmla="*/ 4117599 w 8346699"/>
              <a:gd name="connsiteY117" fmla="*/ 2184400 h 3246967"/>
              <a:gd name="connsiteX118" fmla="*/ 4168399 w 8346699"/>
              <a:gd name="connsiteY118" fmla="*/ 2133600 h 3246967"/>
              <a:gd name="connsiteX119" fmla="*/ 4219199 w 8346699"/>
              <a:gd name="connsiteY119" fmla="*/ 2082800 h 3246967"/>
              <a:gd name="connsiteX120" fmla="*/ 4244599 w 8346699"/>
              <a:gd name="connsiteY120" fmla="*/ 2044700 h 3246967"/>
              <a:gd name="connsiteX121" fmla="*/ 4282699 w 8346699"/>
              <a:gd name="connsiteY121" fmla="*/ 2006600 h 3246967"/>
              <a:gd name="connsiteX122" fmla="*/ 4295399 w 8346699"/>
              <a:gd name="connsiteY122" fmla="*/ 1968500 h 3246967"/>
              <a:gd name="connsiteX123" fmla="*/ 4358899 w 8346699"/>
              <a:gd name="connsiteY123" fmla="*/ 1892300 h 3246967"/>
              <a:gd name="connsiteX124" fmla="*/ 4384299 w 8346699"/>
              <a:gd name="connsiteY124" fmla="*/ 1854200 h 3246967"/>
              <a:gd name="connsiteX125" fmla="*/ 4473199 w 8346699"/>
              <a:gd name="connsiteY125" fmla="*/ 1765300 h 3246967"/>
              <a:gd name="connsiteX126" fmla="*/ 4574799 w 8346699"/>
              <a:gd name="connsiteY126" fmla="*/ 1651000 h 3246967"/>
              <a:gd name="connsiteX127" fmla="*/ 4612899 w 8346699"/>
              <a:gd name="connsiteY127" fmla="*/ 1638300 h 3246967"/>
              <a:gd name="connsiteX128" fmla="*/ 4689099 w 8346699"/>
              <a:gd name="connsiteY128" fmla="*/ 1600200 h 3246967"/>
              <a:gd name="connsiteX129" fmla="*/ 4739899 w 8346699"/>
              <a:gd name="connsiteY129" fmla="*/ 1612900 h 3246967"/>
              <a:gd name="connsiteX130" fmla="*/ 4765299 w 8346699"/>
              <a:gd name="connsiteY130" fmla="*/ 1689100 h 3246967"/>
              <a:gd name="connsiteX131" fmla="*/ 4777999 w 8346699"/>
              <a:gd name="connsiteY131" fmla="*/ 1727200 h 3246967"/>
              <a:gd name="connsiteX132" fmla="*/ 4790699 w 8346699"/>
              <a:gd name="connsiteY132" fmla="*/ 1765300 h 3246967"/>
              <a:gd name="connsiteX133" fmla="*/ 4841499 w 8346699"/>
              <a:gd name="connsiteY133" fmla="*/ 1841500 h 3246967"/>
              <a:gd name="connsiteX134" fmla="*/ 4879599 w 8346699"/>
              <a:gd name="connsiteY134" fmla="*/ 1930400 h 3246967"/>
              <a:gd name="connsiteX135" fmla="*/ 4892299 w 8346699"/>
              <a:gd name="connsiteY135" fmla="*/ 1981200 h 3246967"/>
              <a:gd name="connsiteX136" fmla="*/ 4917699 w 8346699"/>
              <a:gd name="connsiteY136" fmla="*/ 2019300 h 3246967"/>
              <a:gd name="connsiteX137" fmla="*/ 4930399 w 8346699"/>
              <a:gd name="connsiteY137" fmla="*/ 2057400 h 3246967"/>
              <a:gd name="connsiteX138" fmla="*/ 4955799 w 8346699"/>
              <a:gd name="connsiteY138" fmla="*/ 2108200 h 3246967"/>
              <a:gd name="connsiteX139" fmla="*/ 4981199 w 8346699"/>
              <a:gd name="connsiteY139" fmla="*/ 2146300 h 3246967"/>
              <a:gd name="connsiteX140" fmla="*/ 5070099 w 8346699"/>
              <a:gd name="connsiteY140" fmla="*/ 2171700 h 3246967"/>
              <a:gd name="connsiteX141" fmla="*/ 5120899 w 8346699"/>
              <a:gd name="connsiteY141" fmla="*/ 2197100 h 3246967"/>
              <a:gd name="connsiteX142" fmla="*/ 5158999 w 8346699"/>
              <a:gd name="connsiteY142" fmla="*/ 2413000 h 3246967"/>
              <a:gd name="connsiteX143" fmla="*/ 5209799 w 8346699"/>
              <a:gd name="connsiteY143" fmla="*/ 2489200 h 3246967"/>
              <a:gd name="connsiteX144" fmla="*/ 5336799 w 8346699"/>
              <a:gd name="connsiteY144" fmla="*/ 2514600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4104899 w 8346699"/>
              <a:gd name="connsiteY247" fmla="*/ 2070100 h 3246967"/>
              <a:gd name="connsiteX248" fmla="*/ 4092199 w 8346699"/>
              <a:gd name="connsiteY248" fmla="*/ 2108200 h 3246967"/>
              <a:gd name="connsiteX249" fmla="*/ 4015999 w 8346699"/>
              <a:gd name="connsiteY249" fmla="*/ 21844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87866 w 8346699"/>
              <a:gd name="connsiteY104" fmla="*/ 2197100 h 3246967"/>
              <a:gd name="connsiteX105" fmla="*/ 2983065 w 8346699"/>
              <a:gd name="connsiteY105" fmla="*/ 2324100 h 3246967"/>
              <a:gd name="connsiteX106" fmla="*/ 2669799 w 8346699"/>
              <a:gd name="connsiteY106" fmla="*/ 2628900 h 3246967"/>
              <a:gd name="connsiteX107" fmla="*/ 2610533 w 8346699"/>
              <a:gd name="connsiteY107" fmla="*/ 2620433 h 3246967"/>
              <a:gd name="connsiteX108" fmla="*/ 2978832 w 8346699"/>
              <a:gd name="connsiteY108" fmla="*/ 2260600 h 3246967"/>
              <a:gd name="connsiteX109" fmla="*/ 3279399 w 8346699"/>
              <a:gd name="connsiteY109" fmla="*/ 2125133 h 3246967"/>
              <a:gd name="connsiteX110" fmla="*/ 3393698 w 8346699"/>
              <a:gd name="connsiteY110" fmla="*/ 2129366 h 3246967"/>
              <a:gd name="connsiteX111" fmla="*/ 3457199 w 8346699"/>
              <a:gd name="connsiteY111" fmla="*/ 2184400 h 3246967"/>
              <a:gd name="connsiteX112" fmla="*/ 3563032 w 8346699"/>
              <a:gd name="connsiteY112" fmla="*/ 2429934 h 3246967"/>
              <a:gd name="connsiteX113" fmla="*/ 3660399 w 8346699"/>
              <a:gd name="connsiteY113" fmla="*/ 2438400 h 3246967"/>
              <a:gd name="connsiteX114" fmla="*/ 3927099 w 8346699"/>
              <a:gd name="connsiteY114" fmla="*/ 2400300 h 3246967"/>
              <a:gd name="connsiteX115" fmla="*/ 4003299 w 8346699"/>
              <a:gd name="connsiteY115" fmla="*/ 2336800 h 3246967"/>
              <a:gd name="connsiteX116" fmla="*/ 4054099 w 8346699"/>
              <a:gd name="connsiteY116" fmla="*/ 2260600 h 3246967"/>
              <a:gd name="connsiteX117" fmla="*/ 4117599 w 8346699"/>
              <a:gd name="connsiteY117" fmla="*/ 2184400 h 3246967"/>
              <a:gd name="connsiteX118" fmla="*/ 4168399 w 8346699"/>
              <a:gd name="connsiteY118" fmla="*/ 2133600 h 3246967"/>
              <a:gd name="connsiteX119" fmla="*/ 4219199 w 8346699"/>
              <a:gd name="connsiteY119" fmla="*/ 2082800 h 3246967"/>
              <a:gd name="connsiteX120" fmla="*/ 4244599 w 8346699"/>
              <a:gd name="connsiteY120" fmla="*/ 2044700 h 3246967"/>
              <a:gd name="connsiteX121" fmla="*/ 4282699 w 8346699"/>
              <a:gd name="connsiteY121" fmla="*/ 2006600 h 3246967"/>
              <a:gd name="connsiteX122" fmla="*/ 4295399 w 8346699"/>
              <a:gd name="connsiteY122" fmla="*/ 1968500 h 3246967"/>
              <a:gd name="connsiteX123" fmla="*/ 4358899 w 8346699"/>
              <a:gd name="connsiteY123" fmla="*/ 1892300 h 3246967"/>
              <a:gd name="connsiteX124" fmla="*/ 4384299 w 8346699"/>
              <a:gd name="connsiteY124" fmla="*/ 1854200 h 3246967"/>
              <a:gd name="connsiteX125" fmla="*/ 4473199 w 8346699"/>
              <a:gd name="connsiteY125" fmla="*/ 1765300 h 3246967"/>
              <a:gd name="connsiteX126" fmla="*/ 4574799 w 8346699"/>
              <a:gd name="connsiteY126" fmla="*/ 1651000 h 3246967"/>
              <a:gd name="connsiteX127" fmla="*/ 4612899 w 8346699"/>
              <a:gd name="connsiteY127" fmla="*/ 1638300 h 3246967"/>
              <a:gd name="connsiteX128" fmla="*/ 4689099 w 8346699"/>
              <a:gd name="connsiteY128" fmla="*/ 1600200 h 3246967"/>
              <a:gd name="connsiteX129" fmla="*/ 4739899 w 8346699"/>
              <a:gd name="connsiteY129" fmla="*/ 1612900 h 3246967"/>
              <a:gd name="connsiteX130" fmla="*/ 4765299 w 8346699"/>
              <a:gd name="connsiteY130" fmla="*/ 1689100 h 3246967"/>
              <a:gd name="connsiteX131" fmla="*/ 4777999 w 8346699"/>
              <a:gd name="connsiteY131" fmla="*/ 1727200 h 3246967"/>
              <a:gd name="connsiteX132" fmla="*/ 4790699 w 8346699"/>
              <a:gd name="connsiteY132" fmla="*/ 1765300 h 3246967"/>
              <a:gd name="connsiteX133" fmla="*/ 4841499 w 8346699"/>
              <a:gd name="connsiteY133" fmla="*/ 1841500 h 3246967"/>
              <a:gd name="connsiteX134" fmla="*/ 4879599 w 8346699"/>
              <a:gd name="connsiteY134" fmla="*/ 1930400 h 3246967"/>
              <a:gd name="connsiteX135" fmla="*/ 4892299 w 8346699"/>
              <a:gd name="connsiteY135" fmla="*/ 1981200 h 3246967"/>
              <a:gd name="connsiteX136" fmla="*/ 4917699 w 8346699"/>
              <a:gd name="connsiteY136" fmla="*/ 2019300 h 3246967"/>
              <a:gd name="connsiteX137" fmla="*/ 4930399 w 8346699"/>
              <a:gd name="connsiteY137" fmla="*/ 2057400 h 3246967"/>
              <a:gd name="connsiteX138" fmla="*/ 4955799 w 8346699"/>
              <a:gd name="connsiteY138" fmla="*/ 2108200 h 3246967"/>
              <a:gd name="connsiteX139" fmla="*/ 4981199 w 8346699"/>
              <a:gd name="connsiteY139" fmla="*/ 2146300 h 3246967"/>
              <a:gd name="connsiteX140" fmla="*/ 5070099 w 8346699"/>
              <a:gd name="connsiteY140" fmla="*/ 2171700 h 3246967"/>
              <a:gd name="connsiteX141" fmla="*/ 5120899 w 8346699"/>
              <a:gd name="connsiteY141" fmla="*/ 2197100 h 3246967"/>
              <a:gd name="connsiteX142" fmla="*/ 5158999 w 8346699"/>
              <a:gd name="connsiteY142" fmla="*/ 2413000 h 3246967"/>
              <a:gd name="connsiteX143" fmla="*/ 5209799 w 8346699"/>
              <a:gd name="connsiteY143" fmla="*/ 2489200 h 3246967"/>
              <a:gd name="connsiteX144" fmla="*/ 5336799 w 8346699"/>
              <a:gd name="connsiteY144" fmla="*/ 2514600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4104899 w 8346699"/>
              <a:gd name="connsiteY247" fmla="*/ 2070100 h 3246967"/>
              <a:gd name="connsiteX248" fmla="*/ 4092199 w 8346699"/>
              <a:gd name="connsiteY248" fmla="*/ 2108200 h 3246967"/>
              <a:gd name="connsiteX249" fmla="*/ 4015999 w 8346699"/>
              <a:gd name="connsiteY249" fmla="*/ 21844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15899 w 8346699"/>
              <a:gd name="connsiteY104" fmla="*/ 2209800 h 3246967"/>
              <a:gd name="connsiteX105" fmla="*/ 2983065 w 8346699"/>
              <a:gd name="connsiteY105" fmla="*/ 2324100 h 3246967"/>
              <a:gd name="connsiteX106" fmla="*/ 2669799 w 8346699"/>
              <a:gd name="connsiteY106" fmla="*/ 2628900 h 3246967"/>
              <a:gd name="connsiteX107" fmla="*/ 2610533 w 8346699"/>
              <a:gd name="connsiteY107" fmla="*/ 2620433 h 3246967"/>
              <a:gd name="connsiteX108" fmla="*/ 2978832 w 8346699"/>
              <a:gd name="connsiteY108" fmla="*/ 2260600 h 3246967"/>
              <a:gd name="connsiteX109" fmla="*/ 3279399 w 8346699"/>
              <a:gd name="connsiteY109" fmla="*/ 2125133 h 3246967"/>
              <a:gd name="connsiteX110" fmla="*/ 3393698 w 8346699"/>
              <a:gd name="connsiteY110" fmla="*/ 2129366 h 3246967"/>
              <a:gd name="connsiteX111" fmla="*/ 3457199 w 8346699"/>
              <a:gd name="connsiteY111" fmla="*/ 2184400 h 3246967"/>
              <a:gd name="connsiteX112" fmla="*/ 3563032 w 8346699"/>
              <a:gd name="connsiteY112" fmla="*/ 2429934 h 3246967"/>
              <a:gd name="connsiteX113" fmla="*/ 3660399 w 8346699"/>
              <a:gd name="connsiteY113" fmla="*/ 2438400 h 3246967"/>
              <a:gd name="connsiteX114" fmla="*/ 3927099 w 8346699"/>
              <a:gd name="connsiteY114" fmla="*/ 2400300 h 3246967"/>
              <a:gd name="connsiteX115" fmla="*/ 4003299 w 8346699"/>
              <a:gd name="connsiteY115" fmla="*/ 2336800 h 3246967"/>
              <a:gd name="connsiteX116" fmla="*/ 4054099 w 8346699"/>
              <a:gd name="connsiteY116" fmla="*/ 2260600 h 3246967"/>
              <a:gd name="connsiteX117" fmla="*/ 4117599 w 8346699"/>
              <a:gd name="connsiteY117" fmla="*/ 2184400 h 3246967"/>
              <a:gd name="connsiteX118" fmla="*/ 4168399 w 8346699"/>
              <a:gd name="connsiteY118" fmla="*/ 2133600 h 3246967"/>
              <a:gd name="connsiteX119" fmla="*/ 4219199 w 8346699"/>
              <a:gd name="connsiteY119" fmla="*/ 2082800 h 3246967"/>
              <a:gd name="connsiteX120" fmla="*/ 4244599 w 8346699"/>
              <a:gd name="connsiteY120" fmla="*/ 2044700 h 3246967"/>
              <a:gd name="connsiteX121" fmla="*/ 4282699 w 8346699"/>
              <a:gd name="connsiteY121" fmla="*/ 2006600 h 3246967"/>
              <a:gd name="connsiteX122" fmla="*/ 4295399 w 8346699"/>
              <a:gd name="connsiteY122" fmla="*/ 1968500 h 3246967"/>
              <a:gd name="connsiteX123" fmla="*/ 4358899 w 8346699"/>
              <a:gd name="connsiteY123" fmla="*/ 1892300 h 3246967"/>
              <a:gd name="connsiteX124" fmla="*/ 4384299 w 8346699"/>
              <a:gd name="connsiteY124" fmla="*/ 1854200 h 3246967"/>
              <a:gd name="connsiteX125" fmla="*/ 4473199 w 8346699"/>
              <a:gd name="connsiteY125" fmla="*/ 1765300 h 3246967"/>
              <a:gd name="connsiteX126" fmla="*/ 4574799 w 8346699"/>
              <a:gd name="connsiteY126" fmla="*/ 1651000 h 3246967"/>
              <a:gd name="connsiteX127" fmla="*/ 4612899 w 8346699"/>
              <a:gd name="connsiteY127" fmla="*/ 1638300 h 3246967"/>
              <a:gd name="connsiteX128" fmla="*/ 4689099 w 8346699"/>
              <a:gd name="connsiteY128" fmla="*/ 1600200 h 3246967"/>
              <a:gd name="connsiteX129" fmla="*/ 4739899 w 8346699"/>
              <a:gd name="connsiteY129" fmla="*/ 1612900 h 3246967"/>
              <a:gd name="connsiteX130" fmla="*/ 4765299 w 8346699"/>
              <a:gd name="connsiteY130" fmla="*/ 1689100 h 3246967"/>
              <a:gd name="connsiteX131" fmla="*/ 4777999 w 8346699"/>
              <a:gd name="connsiteY131" fmla="*/ 1727200 h 3246967"/>
              <a:gd name="connsiteX132" fmla="*/ 4790699 w 8346699"/>
              <a:gd name="connsiteY132" fmla="*/ 1765300 h 3246967"/>
              <a:gd name="connsiteX133" fmla="*/ 4841499 w 8346699"/>
              <a:gd name="connsiteY133" fmla="*/ 1841500 h 3246967"/>
              <a:gd name="connsiteX134" fmla="*/ 4879599 w 8346699"/>
              <a:gd name="connsiteY134" fmla="*/ 1930400 h 3246967"/>
              <a:gd name="connsiteX135" fmla="*/ 4892299 w 8346699"/>
              <a:gd name="connsiteY135" fmla="*/ 1981200 h 3246967"/>
              <a:gd name="connsiteX136" fmla="*/ 4917699 w 8346699"/>
              <a:gd name="connsiteY136" fmla="*/ 2019300 h 3246967"/>
              <a:gd name="connsiteX137" fmla="*/ 4930399 w 8346699"/>
              <a:gd name="connsiteY137" fmla="*/ 2057400 h 3246967"/>
              <a:gd name="connsiteX138" fmla="*/ 4955799 w 8346699"/>
              <a:gd name="connsiteY138" fmla="*/ 2108200 h 3246967"/>
              <a:gd name="connsiteX139" fmla="*/ 4981199 w 8346699"/>
              <a:gd name="connsiteY139" fmla="*/ 2146300 h 3246967"/>
              <a:gd name="connsiteX140" fmla="*/ 5070099 w 8346699"/>
              <a:gd name="connsiteY140" fmla="*/ 2171700 h 3246967"/>
              <a:gd name="connsiteX141" fmla="*/ 5120899 w 8346699"/>
              <a:gd name="connsiteY141" fmla="*/ 2197100 h 3246967"/>
              <a:gd name="connsiteX142" fmla="*/ 5158999 w 8346699"/>
              <a:gd name="connsiteY142" fmla="*/ 2413000 h 3246967"/>
              <a:gd name="connsiteX143" fmla="*/ 5209799 w 8346699"/>
              <a:gd name="connsiteY143" fmla="*/ 2489200 h 3246967"/>
              <a:gd name="connsiteX144" fmla="*/ 5336799 w 8346699"/>
              <a:gd name="connsiteY144" fmla="*/ 2514600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4104899 w 8346699"/>
              <a:gd name="connsiteY247" fmla="*/ 2070100 h 3246967"/>
              <a:gd name="connsiteX248" fmla="*/ 4092199 w 8346699"/>
              <a:gd name="connsiteY248" fmla="*/ 2108200 h 3246967"/>
              <a:gd name="connsiteX249" fmla="*/ 4015999 w 8346699"/>
              <a:gd name="connsiteY249" fmla="*/ 21844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15899 w 8346699"/>
              <a:gd name="connsiteY104" fmla="*/ 2209800 h 3246967"/>
              <a:gd name="connsiteX105" fmla="*/ 2983065 w 8346699"/>
              <a:gd name="connsiteY105" fmla="*/ 2324100 h 3246967"/>
              <a:gd name="connsiteX106" fmla="*/ 2669799 w 8346699"/>
              <a:gd name="connsiteY106" fmla="*/ 2628900 h 3246967"/>
              <a:gd name="connsiteX107" fmla="*/ 2610533 w 8346699"/>
              <a:gd name="connsiteY107" fmla="*/ 2620433 h 3246967"/>
              <a:gd name="connsiteX108" fmla="*/ 2978832 w 8346699"/>
              <a:gd name="connsiteY108" fmla="*/ 2260600 h 3246967"/>
              <a:gd name="connsiteX109" fmla="*/ 3279399 w 8346699"/>
              <a:gd name="connsiteY109" fmla="*/ 2125133 h 3246967"/>
              <a:gd name="connsiteX110" fmla="*/ 3393698 w 8346699"/>
              <a:gd name="connsiteY110" fmla="*/ 2129366 h 3246967"/>
              <a:gd name="connsiteX111" fmla="*/ 3457199 w 8346699"/>
              <a:gd name="connsiteY111" fmla="*/ 2184400 h 3246967"/>
              <a:gd name="connsiteX112" fmla="*/ 3563032 w 8346699"/>
              <a:gd name="connsiteY112" fmla="*/ 2429934 h 3246967"/>
              <a:gd name="connsiteX113" fmla="*/ 3660399 w 8346699"/>
              <a:gd name="connsiteY113" fmla="*/ 2438400 h 3246967"/>
              <a:gd name="connsiteX114" fmla="*/ 3927099 w 8346699"/>
              <a:gd name="connsiteY114" fmla="*/ 2400300 h 3246967"/>
              <a:gd name="connsiteX115" fmla="*/ 4003299 w 8346699"/>
              <a:gd name="connsiteY115" fmla="*/ 2336800 h 3246967"/>
              <a:gd name="connsiteX116" fmla="*/ 4054099 w 8346699"/>
              <a:gd name="connsiteY116" fmla="*/ 2260600 h 3246967"/>
              <a:gd name="connsiteX117" fmla="*/ 4117599 w 8346699"/>
              <a:gd name="connsiteY117" fmla="*/ 2184400 h 3246967"/>
              <a:gd name="connsiteX118" fmla="*/ 4168399 w 8346699"/>
              <a:gd name="connsiteY118" fmla="*/ 2133600 h 3246967"/>
              <a:gd name="connsiteX119" fmla="*/ 4219199 w 8346699"/>
              <a:gd name="connsiteY119" fmla="*/ 2082800 h 3246967"/>
              <a:gd name="connsiteX120" fmla="*/ 4244599 w 8346699"/>
              <a:gd name="connsiteY120" fmla="*/ 2044700 h 3246967"/>
              <a:gd name="connsiteX121" fmla="*/ 4282699 w 8346699"/>
              <a:gd name="connsiteY121" fmla="*/ 2006600 h 3246967"/>
              <a:gd name="connsiteX122" fmla="*/ 4295399 w 8346699"/>
              <a:gd name="connsiteY122" fmla="*/ 1968500 h 3246967"/>
              <a:gd name="connsiteX123" fmla="*/ 4358899 w 8346699"/>
              <a:gd name="connsiteY123" fmla="*/ 1892300 h 3246967"/>
              <a:gd name="connsiteX124" fmla="*/ 4384299 w 8346699"/>
              <a:gd name="connsiteY124" fmla="*/ 1854200 h 3246967"/>
              <a:gd name="connsiteX125" fmla="*/ 4473199 w 8346699"/>
              <a:gd name="connsiteY125" fmla="*/ 1765300 h 3246967"/>
              <a:gd name="connsiteX126" fmla="*/ 4574799 w 8346699"/>
              <a:gd name="connsiteY126" fmla="*/ 1651000 h 3246967"/>
              <a:gd name="connsiteX127" fmla="*/ 4612899 w 8346699"/>
              <a:gd name="connsiteY127" fmla="*/ 1638300 h 3246967"/>
              <a:gd name="connsiteX128" fmla="*/ 4689099 w 8346699"/>
              <a:gd name="connsiteY128" fmla="*/ 1600200 h 3246967"/>
              <a:gd name="connsiteX129" fmla="*/ 4739899 w 8346699"/>
              <a:gd name="connsiteY129" fmla="*/ 1612900 h 3246967"/>
              <a:gd name="connsiteX130" fmla="*/ 4765299 w 8346699"/>
              <a:gd name="connsiteY130" fmla="*/ 1689100 h 3246967"/>
              <a:gd name="connsiteX131" fmla="*/ 4777999 w 8346699"/>
              <a:gd name="connsiteY131" fmla="*/ 1727200 h 3246967"/>
              <a:gd name="connsiteX132" fmla="*/ 4790699 w 8346699"/>
              <a:gd name="connsiteY132" fmla="*/ 1765300 h 3246967"/>
              <a:gd name="connsiteX133" fmla="*/ 4841499 w 8346699"/>
              <a:gd name="connsiteY133" fmla="*/ 1841500 h 3246967"/>
              <a:gd name="connsiteX134" fmla="*/ 4879599 w 8346699"/>
              <a:gd name="connsiteY134" fmla="*/ 1930400 h 3246967"/>
              <a:gd name="connsiteX135" fmla="*/ 4892299 w 8346699"/>
              <a:gd name="connsiteY135" fmla="*/ 1981200 h 3246967"/>
              <a:gd name="connsiteX136" fmla="*/ 4917699 w 8346699"/>
              <a:gd name="connsiteY136" fmla="*/ 2019300 h 3246967"/>
              <a:gd name="connsiteX137" fmla="*/ 4930399 w 8346699"/>
              <a:gd name="connsiteY137" fmla="*/ 2057400 h 3246967"/>
              <a:gd name="connsiteX138" fmla="*/ 4955799 w 8346699"/>
              <a:gd name="connsiteY138" fmla="*/ 2108200 h 3246967"/>
              <a:gd name="connsiteX139" fmla="*/ 4981199 w 8346699"/>
              <a:gd name="connsiteY139" fmla="*/ 2146300 h 3246967"/>
              <a:gd name="connsiteX140" fmla="*/ 5070099 w 8346699"/>
              <a:gd name="connsiteY140" fmla="*/ 2171700 h 3246967"/>
              <a:gd name="connsiteX141" fmla="*/ 5120899 w 8346699"/>
              <a:gd name="connsiteY141" fmla="*/ 2197100 h 3246967"/>
              <a:gd name="connsiteX142" fmla="*/ 5158999 w 8346699"/>
              <a:gd name="connsiteY142" fmla="*/ 2413000 h 3246967"/>
              <a:gd name="connsiteX143" fmla="*/ 5209799 w 8346699"/>
              <a:gd name="connsiteY143" fmla="*/ 2489200 h 3246967"/>
              <a:gd name="connsiteX144" fmla="*/ 5336799 w 8346699"/>
              <a:gd name="connsiteY144" fmla="*/ 2514600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4104899 w 8346699"/>
              <a:gd name="connsiteY247" fmla="*/ 2070100 h 3246967"/>
              <a:gd name="connsiteX248" fmla="*/ 4092199 w 8346699"/>
              <a:gd name="connsiteY248" fmla="*/ 2108200 h 3246967"/>
              <a:gd name="connsiteX249" fmla="*/ 4015999 w 8346699"/>
              <a:gd name="connsiteY249" fmla="*/ 21844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15899 w 8346699"/>
              <a:gd name="connsiteY104" fmla="*/ 2209800 h 3246967"/>
              <a:gd name="connsiteX105" fmla="*/ 2983065 w 8346699"/>
              <a:gd name="connsiteY105" fmla="*/ 2324100 h 3246967"/>
              <a:gd name="connsiteX106" fmla="*/ 2669799 w 8346699"/>
              <a:gd name="connsiteY106" fmla="*/ 2628900 h 3246967"/>
              <a:gd name="connsiteX107" fmla="*/ 2610533 w 8346699"/>
              <a:gd name="connsiteY107" fmla="*/ 2620433 h 3246967"/>
              <a:gd name="connsiteX108" fmla="*/ 2978832 w 8346699"/>
              <a:gd name="connsiteY108" fmla="*/ 2260600 h 3246967"/>
              <a:gd name="connsiteX109" fmla="*/ 3279399 w 8346699"/>
              <a:gd name="connsiteY109" fmla="*/ 2125133 h 3246967"/>
              <a:gd name="connsiteX110" fmla="*/ 3393698 w 8346699"/>
              <a:gd name="connsiteY110" fmla="*/ 2129366 h 3246967"/>
              <a:gd name="connsiteX111" fmla="*/ 3457199 w 8346699"/>
              <a:gd name="connsiteY111" fmla="*/ 2184400 h 3246967"/>
              <a:gd name="connsiteX112" fmla="*/ 3563032 w 8346699"/>
              <a:gd name="connsiteY112" fmla="*/ 2429934 h 3246967"/>
              <a:gd name="connsiteX113" fmla="*/ 3660399 w 8346699"/>
              <a:gd name="connsiteY113" fmla="*/ 2438400 h 3246967"/>
              <a:gd name="connsiteX114" fmla="*/ 3927099 w 8346699"/>
              <a:gd name="connsiteY114" fmla="*/ 2400300 h 3246967"/>
              <a:gd name="connsiteX115" fmla="*/ 4003299 w 8346699"/>
              <a:gd name="connsiteY115" fmla="*/ 2336800 h 3246967"/>
              <a:gd name="connsiteX116" fmla="*/ 4054099 w 8346699"/>
              <a:gd name="connsiteY116" fmla="*/ 2260600 h 3246967"/>
              <a:gd name="connsiteX117" fmla="*/ 4117599 w 8346699"/>
              <a:gd name="connsiteY117" fmla="*/ 2184400 h 3246967"/>
              <a:gd name="connsiteX118" fmla="*/ 4168399 w 8346699"/>
              <a:gd name="connsiteY118" fmla="*/ 2133600 h 3246967"/>
              <a:gd name="connsiteX119" fmla="*/ 4219199 w 8346699"/>
              <a:gd name="connsiteY119" fmla="*/ 2082800 h 3246967"/>
              <a:gd name="connsiteX120" fmla="*/ 4244599 w 8346699"/>
              <a:gd name="connsiteY120" fmla="*/ 2044700 h 3246967"/>
              <a:gd name="connsiteX121" fmla="*/ 4282699 w 8346699"/>
              <a:gd name="connsiteY121" fmla="*/ 2006600 h 3246967"/>
              <a:gd name="connsiteX122" fmla="*/ 4295399 w 8346699"/>
              <a:gd name="connsiteY122" fmla="*/ 1968500 h 3246967"/>
              <a:gd name="connsiteX123" fmla="*/ 4358899 w 8346699"/>
              <a:gd name="connsiteY123" fmla="*/ 1892300 h 3246967"/>
              <a:gd name="connsiteX124" fmla="*/ 4384299 w 8346699"/>
              <a:gd name="connsiteY124" fmla="*/ 1854200 h 3246967"/>
              <a:gd name="connsiteX125" fmla="*/ 4473199 w 8346699"/>
              <a:gd name="connsiteY125" fmla="*/ 1765300 h 3246967"/>
              <a:gd name="connsiteX126" fmla="*/ 4574799 w 8346699"/>
              <a:gd name="connsiteY126" fmla="*/ 1651000 h 3246967"/>
              <a:gd name="connsiteX127" fmla="*/ 4612899 w 8346699"/>
              <a:gd name="connsiteY127" fmla="*/ 1638300 h 3246967"/>
              <a:gd name="connsiteX128" fmla="*/ 4689099 w 8346699"/>
              <a:gd name="connsiteY128" fmla="*/ 1600200 h 3246967"/>
              <a:gd name="connsiteX129" fmla="*/ 4739899 w 8346699"/>
              <a:gd name="connsiteY129" fmla="*/ 1612900 h 3246967"/>
              <a:gd name="connsiteX130" fmla="*/ 4765299 w 8346699"/>
              <a:gd name="connsiteY130" fmla="*/ 1689100 h 3246967"/>
              <a:gd name="connsiteX131" fmla="*/ 4777999 w 8346699"/>
              <a:gd name="connsiteY131" fmla="*/ 1727200 h 3246967"/>
              <a:gd name="connsiteX132" fmla="*/ 4790699 w 8346699"/>
              <a:gd name="connsiteY132" fmla="*/ 1765300 h 3246967"/>
              <a:gd name="connsiteX133" fmla="*/ 4841499 w 8346699"/>
              <a:gd name="connsiteY133" fmla="*/ 1841500 h 3246967"/>
              <a:gd name="connsiteX134" fmla="*/ 4879599 w 8346699"/>
              <a:gd name="connsiteY134" fmla="*/ 1930400 h 3246967"/>
              <a:gd name="connsiteX135" fmla="*/ 4892299 w 8346699"/>
              <a:gd name="connsiteY135" fmla="*/ 1981200 h 3246967"/>
              <a:gd name="connsiteX136" fmla="*/ 4917699 w 8346699"/>
              <a:gd name="connsiteY136" fmla="*/ 2019300 h 3246967"/>
              <a:gd name="connsiteX137" fmla="*/ 4930399 w 8346699"/>
              <a:gd name="connsiteY137" fmla="*/ 2057400 h 3246967"/>
              <a:gd name="connsiteX138" fmla="*/ 4955799 w 8346699"/>
              <a:gd name="connsiteY138" fmla="*/ 2108200 h 3246967"/>
              <a:gd name="connsiteX139" fmla="*/ 4981199 w 8346699"/>
              <a:gd name="connsiteY139" fmla="*/ 2146300 h 3246967"/>
              <a:gd name="connsiteX140" fmla="*/ 5070099 w 8346699"/>
              <a:gd name="connsiteY140" fmla="*/ 2171700 h 3246967"/>
              <a:gd name="connsiteX141" fmla="*/ 5120899 w 8346699"/>
              <a:gd name="connsiteY141" fmla="*/ 2197100 h 3246967"/>
              <a:gd name="connsiteX142" fmla="*/ 5158999 w 8346699"/>
              <a:gd name="connsiteY142" fmla="*/ 2413000 h 3246967"/>
              <a:gd name="connsiteX143" fmla="*/ 5209799 w 8346699"/>
              <a:gd name="connsiteY143" fmla="*/ 2489200 h 3246967"/>
              <a:gd name="connsiteX144" fmla="*/ 5336799 w 8346699"/>
              <a:gd name="connsiteY144" fmla="*/ 2514600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4104899 w 8346699"/>
              <a:gd name="connsiteY247" fmla="*/ 2070100 h 3246967"/>
              <a:gd name="connsiteX248" fmla="*/ 4092199 w 8346699"/>
              <a:gd name="connsiteY248" fmla="*/ 2108200 h 3246967"/>
              <a:gd name="connsiteX249" fmla="*/ 4015999 w 8346699"/>
              <a:gd name="connsiteY249" fmla="*/ 21844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215899 w 8346699"/>
              <a:gd name="connsiteY104" fmla="*/ 2209800 h 3246967"/>
              <a:gd name="connsiteX105" fmla="*/ 2983065 w 8346699"/>
              <a:gd name="connsiteY105" fmla="*/ 2324100 h 3246967"/>
              <a:gd name="connsiteX106" fmla="*/ 2669799 w 8346699"/>
              <a:gd name="connsiteY106" fmla="*/ 2628900 h 3246967"/>
              <a:gd name="connsiteX107" fmla="*/ 2610533 w 8346699"/>
              <a:gd name="connsiteY107" fmla="*/ 2620433 h 3246967"/>
              <a:gd name="connsiteX108" fmla="*/ 2978832 w 8346699"/>
              <a:gd name="connsiteY108" fmla="*/ 2260600 h 3246967"/>
              <a:gd name="connsiteX109" fmla="*/ 3279399 w 8346699"/>
              <a:gd name="connsiteY109" fmla="*/ 2125133 h 3246967"/>
              <a:gd name="connsiteX110" fmla="*/ 3393698 w 8346699"/>
              <a:gd name="connsiteY110" fmla="*/ 2129366 h 3246967"/>
              <a:gd name="connsiteX111" fmla="*/ 3457199 w 8346699"/>
              <a:gd name="connsiteY111" fmla="*/ 2184400 h 3246967"/>
              <a:gd name="connsiteX112" fmla="*/ 3563032 w 8346699"/>
              <a:gd name="connsiteY112" fmla="*/ 2429934 h 3246967"/>
              <a:gd name="connsiteX113" fmla="*/ 3660399 w 8346699"/>
              <a:gd name="connsiteY113" fmla="*/ 2438400 h 3246967"/>
              <a:gd name="connsiteX114" fmla="*/ 3927099 w 8346699"/>
              <a:gd name="connsiteY114" fmla="*/ 2400300 h 3246967"/>
              <a:gd name="connsiteX115" fmla="*/ 4003299 w 8346699"/>
              <a:gd name="connsiteY115" fmla="*/ 2336800 h 3246967"/>
              <a:gd name="connsiteX116" fmla="*/ 4054099 w 8346699"/>
              <a:gd name="connsiteY116" fmla="*/ 2260600 h 3246967"/>
              <a:gd name="connsiteX117" fmla="*/ 4117599 w 8346699"/>
              <a:gd name="connsiteY117" fmla="*/ 2184400 h 3246967"/>
              <a:gd name="connsiteX118" fmla="*/ 4168399 w 8346699"/>
              <a:gd name="connsiteY118" fmla="*/ 2133600 h 3246967"/>
              <a:gd name="connsiteX119" fmla="*/ 4219199 w 8346699"/>
              <a:gd name="connsiteY119" fmla="*/ 2082800 h 3246967"/>
              <a:gd name="connsiteX120" fmla="*/ 4244599 w 8346699"/>
              <a:gd name="connsiteY120" fmla="*/ 2044700 h 3246967"/>
              <a:gd name="connsiteX121" fmla="*/ 4282699 w 8346699"/>
              <a:gd name="connsiteY121" fmla="*/ 2006600 h 3246967"/>
              <a:gd name="connsiteX122" fmla="*/ 4295399 w 8346699"/>
              <a:gd name="connsiteY122" fmla="*/ 1968500 h 3246967"/>
              <a:gd name="connsiteX123" fmla="*/ 4358899 w 8346699"/>
              <a:gd name="connsiteY123" fmla="*/ 1892300 h 3246967"/>
              <a:gd name="connsiteX124" fmla="*/ 4384299 w 8346699"/>
              <a:gd name="connsiteY124" fmla="*/ 1854200 h 3246967"/>
              <a:gd name="connsiteX125" fmla="*/ 4473199 w 8346699"/>
              <a:gd name="connsiteY125" fmla="*/ 1765300 h 3246967"/>
              <a:gd name="connsiteX126" fmla="*/ 4574799 w 8346699"/>
              <a:gd name="connsiteY126" fmla="*/ 1651000 h 3246967"/>
              <a:gd name="connsiteX127" fmla="*/ 4612899 w 8346699"/>
              <a:gd name="connsiteY127" fmla="*/ 1638300 h 3246967"/>
              <a:gd name="connsiteX128" fmla="*/ 4689099 w 8346699"/>
              <a:gd name="connsiteY128" fmla="*/ 1600200 h 3246967"/>
              <a:gd name="connsiteX129" fmla="*/ 4739899 w 8346699"/>
              <a:gd name="connsiteY129" fmla="*/ 1612900 h 3246967"/>
              <a:gd name="connsiteX130" fmla="*/ 4765299 w 8346699"/>
              <a:gd name="connsiteY130" fmla="*/ 1689100 h 3246967"/>
              <a:gd name="connsiteX131" fmla="*/ 4777999 w 8346699"/>
              <a:gd name="connsiteY131" fmla="*/ 1727200 h 3246967"/>
              <a:gd name="connsiteX132" fmla="*/ 4790699 w 8346699"/>
              <a:gd name="connsiteY132" fmla="*/ 1765300 h 3246967"/>
              <a:gd name="connsiteX133" fmla="*/ 4841499 w 8346699"/>
              <a:gd name="connsiteY133" fmla="*/ 1841500 h 3246967"/>
              <a:gd name="connsiteX134" fmla="*/ 4879599 w 8346699"/>
              <a:gd name="connsiteY134" fmla="*/ 1930400 h 3246967"/>
              <a:gd name="connsiteX135" fmla="*/ 4892299 w 8346699"/>
              <a:gd name="connsiteY135" fmla="*/ 1981200 h 3246967"/>
              <a:gd name="connsiteX136" fmla="*/ 4917699 w 8346699"/>
              <a:gd name="connsiteY136" fmla="*/ 2019300 h 3246967"/>
              <a:gd name="connsiteX137" fmla="*/ 4930399 w 8346699"/>
              <a:gd name="connsiteY137" fmla="*/ 2057400 h 3246967"/>
              <a:gd name="connsiteX138" fmla="*/ 4955799 w 8346699"/>
              <a:gd name="connsiteY138" fmla="*/ 2108200 h 3246967"/>
              <a:gd name="connsiteX139" fmla="*/ 4981199 w 8346699"/>
              <a:gd name="connsiteY139" fmla="*/ 2146300 h 3246967"/>
              <a:gd name="connsiteX140" fmla="*/ 5070099 w 8346699"/>
              <a:gd name="connsiteY140" fmla="*/ 2171700 h 3246967"/>
              <a:gd name="connsiteX141" fmla="*/ 5120899 w 8346699"/>
              <a:gd name="connsiteY141" fmla="*/ 2197100 h 3246967"/>
              <a:gd name="connsiteX142" fmla="*/ 5158999 w 8346699"/>
              <a:gd name="connsiteY142" fmla="*/ 2413000 h 3246967"/>
              <a:gd name="connsiteX143" fmla="*/ 5209799 w 8346699"/>
              <a:gd name="connsiteY143" fmla="*/ 2489200 h 3246967"/>
              <a:gd name="connsiteX144" fmla="*/ 5336799 w 8346699"/>
              <a:gd name="connsiteY144" fmla="*/ 2514600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4104899 w 8346699"/>
              <a:gd name="connsiteY247" fmla="*/ 2070100 h 3246967"/>
              <a:gd name="connsiteX248" fmla="*/ 4092199 w 8346699"/>
              <a:gd name="connsiteY248" fmla="*/ 2108200 h 3246967"/>
              <a:gd name="connsiteX249" fmla="*/ 4015999 w 8346699"/>
              <a:gd name="connsiteY249" fmla="*/ 21844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17499 w 8346699"/>
              <a:gd name="connsiteY104" fmla="*/ 21844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978832 w 8346699"/>
              <a:gd name="connsiteY109" fmla="*/ 2260600 h 3246967"/>
              <a:gd name="connsiteX110" fmla="*/ 3279399 w 8346699"/>
              <a:gd name="connsiteY110" fmla="*/ 2125133 h 3246967"/>
              <a:gd name="connsiteX111" fmla="*/ 3393698 w 8346699"/>
              <a:gd name="connsiteY111" fmla="*/ 2129366 h 3246967"/>
              <a:gd name="connsiteX112" fmla="*/ 3457199 w 8346699"/>
              <a:gd name="connsiteY112" fmla="*/ 2184400 h 3246967"/>
              <a:gd name="connsiteX113" fmla="*/ 3563032 w 8346699"/>
              <a:gd name="connsiteY113" fmla="*/ 2429934 h 3246967"/>
              <a:gd name="connsiteX114" fmla="*/ 3660399 w 8346699"/>
              <a:gd name="connsiteY114" fmla="*/ 2438400 h 3246967"/>
              <a:gd name="connsiteX115" fmla="*/ 3927099 w 8346699"/>
              <a:gd name="connsiteY115" fmla="*/ 2400300 h 3246967"/>
              <a:gd name="connsiteX116" fmla="*/ 4003299 w 8346699"/>
              <a:gd name="connsiteY116" fmla="*/ 2336800 h 3246967"/>
              <a:gd name="connsiteX117" fmla="*/ 4054099 w 8346699"/>
              <a:gd name="connsiteY117" fmla="*/ 2260600 h 3246967"/>
              <a:gd name="connsiteX118" fmla="*/ 4117599 w 8346699"/>
              <a:gd name="connsiteY118" fmla="*/ 2184400 h 3246967"/>
              <a:gd name="connsiteX119" fmla="*/ 4168399 w 8346699"/>
              <a:gd name="connsiteY119" fmla="*/ 2133600 h 3246967"/>
              <a:gd name="connsiteX120" fmla="*/ 4219199 w 8346699"/>
              <a:gd name="connsiteY120" fmla="*/ 2082800 h 3246967"/>
              <a:gd name="connsiteX121" fmla="*/ 4244599 w 8346699"/>
              <a:gd name="connsiteY121" fmla="*/ 2044700 h 3246967"/>
              <a:gd name="connsiteX122" fmla="*/ 4282699 w 8346699"/>
              <a:gd name="connsiteY122" fmla="*/ 2006600 h 3246967"/>
              <a:gd name="connsiteX123" fmla="*/ 4295399 w 8346699"/>
              <a:gd name="connsiteY123" fmla="*/ 1968500 h 3246967"/>
              <a:gd name="connsiteX124" fmla="*/ 4358899 w 8346699"/>
              <a:gd name="connsiteY124" fmla="*/ 1892300 h 3246967"/>
              <a:gd name="connsiteX125" fmla="*/ 4384299 w 8346699"/>
              <a:gd name="connsiteY125" fmla="*/ 1854200 h 3246967"/>
              <a:gd name="connsiteX126" fmla="*/ 4473199 w 8346699"/>
              <a:gd name="connsiteY126" fmla="*/ 1765300 h 3246967"/>
              <a:gd name="connsiteX127" fmla="*/ 4574799 w 8346699"/>
              <a:gd name="connsiteY127" fmla="*/ 1651000 h 3246967"/>
              <a:gd name="connsiteX128" fmla="*/ 4612899 w 8346699"/>
              <a:gd name="connsiteY128" fmla="*/ 1638300 h 3246967"/>
              <a:gd name="connsiteX129" fmla="*/ 4689099 w 8346699"/>
              <a:gd name="connsiteY129" fmla="*/ 1600200 h 3246967"/>
              <a:gd name="connsiteX130" fmla="*/ 4739899 w 8346699"/>
              <a:gd name="connsiteY130" fmla="*/ 1612900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4104899 w 8346699"/>
              <a:gd name="connsiteY248" fmla="*/ 2070100 h 3246967"/>
              <a:gd name="connsiteX249" fmla="*/ 4092199 w 8346699"/>
              <a:gd name="connsiteY249" fmla="*/ 2108200 h 3246967"/>
              <a:gd name="connsiteX250" fmla="*/ 4015999 w 8346699"/>
              <a:gd name="connsiteY250" fmla="*/ 21844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17499 w 8346699"/>
              <a:gd name="connsiteY104" fmla="*/ 21844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978832 w 8346699"/>
              <a:gd name="connsiteY109" fmla="*/ 2260600 h 3246967"/>
              <a:gd name="connsiteX110" fmla="*/ 3279399 w 8346699"/>
              <a:gd name="connsiteY110" fmla="*/ 2125133 h 3246967"/>
              <a:gd name="connsiteX111" fmla="*/ 3393698 w 8346699"/>
              <a:gd name="connsiteY111" fmla="*/ 2129366 h 3246967"/>
              <a:gd name="connsiteX112" fmla="*/ 3457199 w 8346699"/>
              <a:gd name="connsiteY112" fmla="*/ 2184400 h 3246967"/>
              <a:gd name="connsiteX113" fmla="*/ 3563032 w 8346699"/>
              <a:gd name="connsiteY113" fmla="*/ 2429934 h 3246967"/>
              <a:gd name="connsiteX114" fmla="*/ 3660399 w 8346699"/>
              <a:gd name="connsiteY114" fmla="*/ 2438400 h 3246967"/>
              <a:gd name="connsiteX115" fmla="*/ 3927099 w 8346699"/>
              <a:gd name="connsiteY115" fmla="*/ 2400300 h 3246967"/>
              <a:gd name="connsiteX116" fmla="*/ 4003299 w 8346699"/>
              <a:gd name="connsiteY116" fmla="*/ 2336800 h 3246967"/>
              <a:gd name="connsiteX117" fmla="*/ 4054099 w 8346699"/>
              <a:gd name="connsiteY117" fmla="*/ 2260600 h 3246967"/>
              <a:gd name="connsiteX118" fmla="*/ 4117599 w 8346699"/>
              <a:gd name="connsiteY118" fmla="*/ 2184400 h 3246967"/>
              <a:gd name="connsiteX119" fmla="*/ 4168399 w 8346699"/>
              <a:gd name="connsiteY119" fmla="*/ 2133600 h 3246967"/>
              <a:gd name="connsiteX120" fmla="*/ 4219199 w 8346699"/>
              <a:gd name="connsiteY120" fmla="*/ 2082800 h 3246967"/>
              <a:gd name="connsiteX121" fmla="*/ 4244599 w 8346699"/>
              <a:gd name="connsiteY121" fmla="*/ 2044700 h 3246967"/>
              <a:gd name="connsiteX122" fmla="*/ 4282699 w 8346699"/>
              <a:gd name="connsiteY122" fmla="*/ 2006600 h 3246967"/>
              <a:gd name="connsiteX123" fmla="*/ 4295399 w 8346699"/>
              <a:gd name="connsiteY123" fmla="*/ 1968500 h 3246967"/>
              <a:gd name="connsiteX124" fmla="*/ 4358899 w 8346699"/>
              <a:gd name="connsiteY124" fmla="*/ 1892300 h 3246967"/>
              <a:gd name="connsiteX125" fmla="*/ 4384299 w 8346699"/>
              <a:gd name="connsiteY125" fmla="*/ 1854200 h 3246967"/>
              <a:gd name="connsiteX126" fmla="*/ 4473199 w 8346699"/>
              <a:gd name="connsiteY126" fmla="*/ 1765300 h 3246967"/>
              <a:gd name="connsiteX127" fmla="*/ 4574799 w 8346699"/>
              <a:gd name="connsiteY127" fmla="*/ 1651000 h 3246967"/>
              <a:gd name="connsiteX128" fmla="*/ 4612899 w 8346699"/>
              <a:gd name="connsiteY128" fmla="*/ 1638300 h 3246967"/>
              <a:gd name="connsiteX129" fmla="*/ 4689099 w 8346699"/>
              <a:gd name="connsiteY129" fmla="*/ 1600200 h 3246967"/>
              <a:gd name="connsiteX130" fmla="*/ 4739899 w 8346699"/>
              <a:gd name="connsiteY130" fmla="*/ 1612900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4104899 w 8346699"/>
              <a:gd name="connsiteY248" fmla="*/ 2070100 h 3246967"/>
              <a:gd name="connsiteX249" fmla="*/ 4092199 w 8346699"/>
              <a:gd name="connsiteY249" fmla="*/ 2108200 h 3246967"/>
              <a:gd name="connsiteX250" fmla="*/ 4015999 w 8346699"/>
              <a:gd name="connsiteY250" fmla="*/ 21844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978832 w 8346699"/>
              <a:gd name="connsiteY109" fmla="*/ 2260600 h 3246967"/>
              <a:gd name="connsiteX110" fmla="*/ 3279399 w 8346699"/>
              <a:gd name="connsiteY110" fmla="*/ 2125133 h 3246967"/>
              <a:gd name="connsiteX111" fmla="*/ 3393698 w 8346699"/>
              <a:gd name="connsiteY111" fmla="*/ 2129366 h 3246967"/>
              <a:gd name="connsiteX112" fmla="*/ 3457199 w 8346699"/>
              <a:gd name="connsiteY112" fmla="*/ 2184400 h 3246967"/>
              <a:gd name="connsiteX113" fmla="*/ 3563032 w 8346699"/>
              <a:gd name="connsiteY113" fmla="*/ 2429934 h 3246967"/>
              <a:gd name="connsiteX114" fmla="*/ 3660399 w 8346699"/>
              <a:gd name="connsiteY114" fmla="*/ 2438400 h 3246967"/>
              <a:gd name="connsiteX115" fmla="*/ 3927099 w 8346699"/>
              <a:gd name="connsiteY115" fmla="*/ 2400300 h 3246967"/>
              <a:gd name="connsiteX116" fmla="*/ 4003299 w 8346699"/>
              <a:gd name="connsiteY116" fmla="*/ 2336800 h 3246967"/>
              <a:gd name="connsiteX117" fmla="*/ 4054099 w 8346699"/>
              <a:gd name="connsiteY117" fmla="*/ 2260600 h 3246967"/>
              <a:gd name="connsiteX118" fmla="*/ 4117599 w 8346699"/>
              <a:gd name="connsiteY118" fmla="*/ 2184400 h 3246967"/>
              <a:gd name="connsiteX119" fmla="*/ 4168399 w 8346699"/>
              <a:gd name="connsiteY119" fmla="*/ 2133600 h 3246967"/>
              <a:gd name="connsiteX120" fmla="*/ 4219199 w 8346699"/>
              <a:gd name="connsiteY120" fmla="*/ 2082800 h 3246967"/>
              <a:gd name="connsiteX121" fmla="*/ 4244599 w 8346699"/>
              <a:gd name="connsiteY121" fmla="*/ 2044700 h 3246967"/>
              <a:gd name="connsiteX122" fmla="*/ 4282699 w 8346699"/>
              <a:gd name="connsiteY122" fmla="*/ 2006600 h 3246967"/>
              <a:gd name="connsiteX123" fmla="*/ 4295399 w 8346699"/>
              <a:gd name="connsiteY123" fmla="*/ 1968500 h 3246967"/>
              <a:gd name="connsiteX124" fmla="*/ 4358899 w 8346699"/>
              <a:gd name="connsiteY124" fmla="*/ 1892300 h 3246967"/>
              <a:gd name="connsiteX125" fmla="*/ 4384299 w 8346699"/>
              <a:gd name="connsiteY125" fmla="*/ 1854200 h 3246967"/>
              <a:gd name="connsiteX126" fmla="*/ 4473199 w 8346699"/>
              <a:gd name="connsiteY126" fmla="*/ 1765300 h 3246967"/>
              <a:gd name="connsiteX127" fmla="*/ 4574799 w 8346699"/>
              <a:gd name="connsiteY127" fmla="*/ 1651000 h 3246967"/>
              <a:gd name="connsiteX128" fmla="*/ 4612899 w 8346699"/>
              <a:gd name="connsiteY128" fmla="*/ 1638300 h 3246967"/>
              <a:gd name="connsiteX129" fmla="*/ 4689099 w 8346699"/>
              <a:gd name="connsiteY129" fmla="*/ 1600200 h 3246967"/>
              <a:gd name="connsiteX130" fmla="*/ 4739899 w 8346699"/>
              <a:gd name="connsiteY130" fmla="*/ 1612900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4104899 w 8346699"/>
              <a:gd name="connsiteY248" fmla="*/ 2070100 h 3246967"/>
              <a:gd name="connsiteX249" fmla="*/ 4092199 w 8346699"/>
              <a:gd name="connsiteY249" fmla="*/ 2108200 h 3246967"/>
              <a:gd name="connsiteX250" fmla="*/ 4015999 w 8346699"/>
              <a:gd name="connsiteY250" fmla="*/ 21844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978832 w 8346699"/>
              <a:gd name="connsiteY109" fmla="*/ 2260600 h 3246967"/>
              <a:gd name="connsiteX110" fmla="*/ 3279399 w 8346699"/>
              <a:gd name="connsiteY110" fmla="*/ 2125133 h 3246967"/>
              <a:gd name="connsiteX111" fmla="*/ 3393698 w 8346699"/>
              <a:gd name="connsiteY111" fmla="*/ 2129366 h 3246967"/>
              <a:gd name="connsiteX112" fmla="*/ 3457199 w 8346699"/>
              <a:gd name="connsiteY112" fmla="*/ 2184400 h 3246967"/>
              <a:gd name="connsiteX113" fmla="*/ 3563032 w 8346699"/>
              <a:gd name="connsiteY113" fmla="*/ 2429934 h 3246967"/>
              <a:gd name="connsiteX114" fmla="*/ 3660399 w 8346699"/>
              <a:gd name="connsiteY114" fmla="*/ 2438400 h 3246967"/>
              <a:gd name="connsiteX115" fmla="*/ 3927099 w 8346699"/>
              <a:gd name="connsiteY115" fmla="*/ 2400300 h 3246967"/>
              <a:gd name="connsiteX116" fmla="*/ 4003299 w 8346699"/>
              <a:gd name="connsiteY116" fmla="*/ 2336800 h 3246967"/>
              <a:gd name="connsiteX117" fmla="*/ 4054099 w 8346699"/>
              <a:gd name="connsiteY117" fmla="*/ 2260600 h 3246967"/>
              <a:gd name="connsiteX118" fmla="*/ 4117599 w 8346699"/>
              <a:gd name="connsiteY118" fmla="*/ 2184400 h 3246967"/>
              <a:gd name="connsiteX119" fmla="*/ 4168399 w 8346699"/>
              <a:gd name="connsiteY119" fmla="*/ 2133600 h 3246967"/>
              <a:gd name="connsiteX120" fmla="*/ 4219199 w 8346699"/>
              <a:gd name="connsiteY120" fmla="*/ 2082800 h 3246967"/>
              <a:gd name="connsiteX121" fmla="*/ 4244599 w 8346699"/>
              <a:gd name="connsiteY121" fmla="*/ 2044700 h 3246967"/>
              <a:gd name="connsiteX122" fmla="*/ 4282699 w 8346699"/>
              <a:gd name="connsiteY122" fmla="*/ 2006600 h 3246967"/>
              <a:gd name="connsiteX123" fmla="*/ 4295399 w 8346699"/>
              <a:gd name="connsiteY123" fmla="*/ 1968500 h 3246967"/>
              <a:gd name="connsiteX124" fmla="*/ 4358899 w 8346699"/>
              <a:gd name="connsiteY124" fmla="*/ 1892300 h 3246967"/>
              <a:gd name="connsiteX125" fmla="*/ 4384299 w 8346699"/>
              <a:gd name="connsiteY125" fmla="*/ 1854200 h 3246967"/>
              <a:gd name="connsiteX126" fmla="*/ 4473199 w 8346699"/>
              <a:gd name="connsiteY126" fmla="*/ 1765300 h 3246967"/>
              <a:gd name="connsiteX127" fmla="*/ 4574799 w 8346699"/>
              <a:gd name="connsiteY127" fmla="*/ 1651000 h 3246967"/>
              <a:gd name="connsiteX128" fmla="*/ 4612899 w 8346699"/>
              <a:gd name="connsiteY128" fmla="*/ 1638300 h 3246967"/>
              <a:gd name="connsiteX129" fmla="*/ 4689099 w 8346699"/>
              <a:gd name="connsiteY129" fmla="*/ 1600200 h 3246967"/>
              <a:gd name="connsiteX130" fmla="*/ 4739899 w 8346699"/>
              <a:gd name="connsiteY130" fmla="*/ 1612900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4104899 w 8346699"/>
              <a:gd name="connsiteY248" fmla="*/ 2070100 h 3246967"/>
              <a:gd name="connsiteX249" fmla="*/ 4092199 w 8346699"/>
              <a:gd name="connsiteY249" fmla="*/ 2108200 h 3246967"/>
              <a:gd name="connsiteX250" fmla="*/ 4015999 w 8346699"/>
              <a:gd name="connsiteY250" fmla="*/ 21844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978832 w 8346699"/>
              <a:gd name="connsiteY109" fmla="*/ 2260600 h 3246967"/>
              <a:gd name="connsiteX110" fmla="*/ 3279399 w 8346699"/>
              <a:gd name="connsiteY110" fmla="*/ 2125133 h 3246967"/>
              <a:gd name="connsiteX111" fmla="*/ 3393698 w 8346699"/>
              <a:gd name="connsiteY111" fmla="*/ 2129366 h 3246967"/>
              <a:gd name="connsiteX112" fmla="*/ 3457199 w 8346699"/>
              <a:gd name="connsiteY112" fmla="*/ 2184400 h 3246967"/>
              <a:gd name="connsiteX113" fmla="*/ 3563032 w 8346699"/>
              <a:gd name="connsiteY113" fmla="*/ 2429934 h 3246967"/>
              <a:gd name="connsiteX114" fmla="*/ 3660399 w 8346699"/>
              <a:gd name="connsiteY114" fmla="*/ 2438400 h 3246967"/>
              <a:gd name="connsiteX115" fmla="*/ 3927099 w 8346699"/>
              <a:gd name="connsiteY115" fmla="*/ 2400300 h 3246967"/>
              <a:gd name="connsiteX116" fmla="*/ 4003299 w 8346699"/>
              <a:gd name="connsiteY116" fmla="*/ 2336800 h 3246967"/>
              <a:gd name="connsiteX117" fmla="*/ 4054099 w 8346699"/>
              <a:gd name="connsiteY117" fmla="*/ 2260600 h 3246967"/>
              <a:gd name="connsiteX118" fmla="*/ 4117599 w 8346699"/>
              <a:gd name="connsiteY118" fmla="*/ 2184400 h 3246967"/>
              <a:gd name="connsiteX119" fmla="*/ 4168399 w 8346699"/>
              <a:gd name="connsiteY119" fmla="*/ 2133600 h 3246967"/>
              <a:gd name="connsiteX120" fmla="*/ 4219199 w 8346699"/>
              <a:gd name="connsiteY120" fmla="*/ 2082800 h 3246967"/>
              <a:gd name="connsiteX121" fmla="*/ 4244599 w 8346699"/>
              <a:gd name="connsiteY121" fmla="*/ 2044700 h 3246967"/>
              <a:gd name="connsiteX122" fmla="*/ 4282699 w 8346699"/>
              <a:gd name="connsiteY122" fmla="*/ 2006600 h 3246967"/>
              <a:gd name="connsiteX123" fmla="*/ 4295399 w 8346699"/>
              <a:gd name="connsiteY123" fmla="*/ 1968500 h 3246967"/>
              <a:gd name="connsiteX124" fmla="*/ 4358899 w 8346699"/>
              <a:gd name="connsiteY124" fmla="*/ 1892300 h 3246967"/>
              <a:gd name="connsiteX125" fmla="*/ 4384299 w 8346699"/>
              <a:gd name="connsiteY125" fmla="*/ 1854200 h 3246967"/>
              <a:gd name="connsiteX126" fmla="*/ 4473199 w 8346699"/>
              <a:gd name="connsiteY126" fmla="*/ 1765300 h 3246967"/>
              <a:gd name="connsiteX127" fmla="*/ 4574799 w 8346699"/>
              <a:gd name="connsiteY127" fmla="*/ 1651000 h 3246967"/>
              <a:gd name="connsiteX128" fmla="*/ 4612899 w 8346699"/>
              <a:gd name="connsiteY128" fmla="*/ 1638300 h 3246967"/>
              <a:gd name="connsiteX129" fmla="*/ 4689099 w 8346699"/>
              <a:gd name="connsiteY129" fmla="*/ 1600200 h 3246967"/>
              <a:gd name="connsiteX130" fmla="*/ 4739899 w 8346699"/>
              <a:gd name="connsiteY130" fmla="*/ 1612900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4104899 w 8346699"/>
              <a:gd name="connsiteY248" fmla="*/ 2070100 h 3246967"/>
              <a:gd name="connsiteX249" fmla="*/ 4092199 w 8346699"/>
              <a:gd name="connsiteY249" fmla="*/ 2108200 h 3246967"/>
              <a:gd name="connsiteX250" fmla="*/ 4015999 w 8346699"/>
              <a:gd name="connsiteY250" fmla="*/ 21844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978832 w 8346699"/>
              <a:gd name="connsiteY109" fmla="*/ 2260600 h 3246967"/>
              <a:gd name="connsiteX110" fmla="*/ 3279399 w 8346699"/>
              <a:gd name="connsiteY110" fmla="*/ 2125133 h 3246967"/>
              <a:gd name="connsiteX111" fmla="*/ 3393698 w 8346699"/>
              <a:gd name="connsiteY111" fmla="*/ 2129366 h 3246967"/>
              <a:gd name="connsiteX112" fmla="*/ 3457199 w 8346699"/>
              <a:gd name="connsiteY112" fmla="*/ 2184400 h 3246967"/>
              <a:gd name="connsiteX113" fmla="*/ 3563032 w 8346699"/>
              <a:gd name="connsiteY113" fmla="*/ 2429934 h 3246967"/>
              <a:gd name="connsiteX114" fmla="*/ 3660399 w 8346699"/>
              <a:gd name="connsiteY114" fmla="*/ 2438400 h 3246967"/>
              <a:gd name="connsiteX115" fmla="*/ 3927099 w 8346699"/>
              <a:gd name="connsiteY115" fmla="*/ 2400300 h 3246967"/>
              <a:gd name="connsiteX116" fmla="*/ 4003299 w 8346699"/>
              <a:gd name="connsiteY116" fmla="*/ 2336800 h 3246967"/>
              <a:gd name="connsiteX117" fmla="*/ 4054099 w 8346699"/>
              <a:gd name="connsiteY117" fmla="*/ 2260600 h 3246967"/>
              <a:gd name="connsiteX118" fmla="*/ 4117599 w 8346699"/>
              <a:gd name="connsiteY118" fmla="*/ 2184400 h 3246967"/>
              <a:gd name="connsiteX119" fmla="*/ 4168399 w 8346699"/>
              <a:gd name="connsiteY119" fmla="*/ 2133600 h 3246967"/>
              <a:gd name="connsiteX120" fmla="*/ 4219199 w 8346699"/>
              <a:gd name="connsiteY120" fmla="*/ 2082800 h 3246967"/>
              <a:gd name="connsiteX121" fmla="*/ 4244599 w 8346699"/>
              <a:gd name="connsiteY121" fmla="*/ 2044700 h 3246967"/>
              <a:gd name="connsiteX122" fmla="*/ 4282699 w 8346699"/>
              <a:gd name="connsiteY122" fmla="*/ 2006600 h 3246967"/>
              <a:gd name="connsiteX123" fmla="*/ 4295399 w 8346699"/>
              <a:gd name="connsiteY123" fmla="*/ 1968500 h 3246967"/>
              <a:gd name="connsiteX124" fmla="*/ 4358899 w 8346699"/>
              <a:gd name="connsiteY124" fmla="*/ 1892300 h 3246967"/>
              <a:gd name="connsiteX125" fmla="*/ 4384299 w 8346699"/>
              <a:gd name="connsiteY125" fmla="*/ 1854200 h 3246967"/>
              <a:gd name="connsiteX126" fmla="*/ 4473199 w 8346699"/>
              <a:gd name="connsiteY126" fmla="*/ 1765300 h 3246967"/>
              <a:gd name="connsiteX127" fmla="*/ 4574799 w 8346699"/>
              <a:gd name="connsiteY127" fmla="*/ 1651000 h 3246967"/>
              <a:gd name="connsiteX128" fmla="*/ 4612899 w 8346699"/>
              <a:gd name="connsiteY128" fmla="*/ 1638300 h 3246967"/>
              <a:gd name="connsiteX129" fmla="*/ 4689099 w 8346699"/>
              <a:gd name="connsiteY129" fmla="*/ 1600200 h 3246967"/>
              <a:gd name="connsiteX130" fmla="*/ 4739899 w 8346699"/>
              <a:gd name="connsiteY130" fmla="*/ 1612900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4104899 w 8346699"/>
              <a:gd name="connsiteY248" fmla="*/ 2070100 h 3246967"/>
              <a:gd name="connsiteX249" fmla="*/ 4092199 w 8346699"/>
              <a:gd name="connsiteY249" fmla="*/ 2108200 h 3246967"/>
              <a:gd name="connsiteX250" fmla="*/ 4015999 w 8346699"/>
              <a:gd name="connsiteY250" fmla="*/ 21844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978832 w 8346699"/>
              <a:gd name="connsiteY109" fmla="*/ 2260600 h 3246967"/>
              <a:gd name="connsiteX110" fmla="*/ 3279399 w 8346699"/>
              <a:gd name="connsiteY110" fmla="*/ 2125133 h 3246967"/>
              <a:gd name="connsiteX111" fmla="*/ 3393698 w 8346699"/>
              <a:gd name="connsiteY111" fmla="*/ 2129366 h 3246967"/>
              <a:gd name="connsiteX112" fmla="*/ 3457199 w 8346699"/>
              <a:gd name="connsiteY112" fmla="*/ 2184400 h 3246967"/>
              <a:gd name="connsiteX113" fmla="*/ 3563032 w 8346699"/>
              <a:gd name="connsiteY113" fmla="*/ 2429934 h 3246967"/>
              <a:gd name="connsiteX114" fmla="*/ 3660399 w 8346699"/>
              <a:gd name="connsiteY114" fmla="*/ 2438400 h 3246967"/>
              <a:gd name="connsiteX115" fmla="*/ 3927099 w 8346699"/>
              <a:gd name="connsiteY115" fmla="*/ 2400300 h 3246967"/>
              <a:gd name="connsiteX116" fmla="*/ 4003299 w 8346699"/>
              <a:gd name="connsiteY116" fmla="*/ 2336800 h 3246967"/>
              <a:gd name="connsiteX117" fmla="*/ 4054099 w 8346699"/>
              <a:gd name="connsiteY117" fmla="*/ 2260600 h 3246967"/>
              <a:gd name="connsiteX118" fmla="*/ 4117599 w 8346699"/>
              <a:gd name="connsiteY118" fmla="*/ 2184400 h 3246967"/>
              <a:gd name="connsiteX119" fmla="*/ 4168399 w 8346699"/>
              <a:gd name="connsiteY119" fmla="*/ 2133600 h 3246967"/>
              <a:gd name="connsiteX120" fmla="*/ 4219199 w 8346699"/>
              <a:gd name="connsiteY120" fmla="*/ 2082800 h 3246967"/>
              <a:gd name="connsiteX121" fmla="*/ 4244599 w 8346699"/>
              <a:gd name="connsiteY121" fmla="*/ 2044700 h 3246967"/>
              <a:gd name="connsiteX122" fmla="*/ 4282699 w 8346699"/>
              <a:gd name="connsiteY122" fmla="*/ 2006600 h 3246967"/>
              <a:gd name="connsiteX123" fmla="*/ 4295399 w 8346699"/>
              <a:gd name="connsiteY123" fmla="*/ 1968500 h 3246967"/>
              <a:gd name="connsiteX124" fmla="*/ 4358899 w 8346699"/>
              <a:gd name="connsiteY124" fmla="*/ 1892300 h 3246967"/>
              <a:gd name="connsiteX125" fmla="*/ 4384299 w 8346699"/>
              <a:gd name="connsiteY125" fmla="*/ 1854200 h 3246967"/>
              <a:gd name="connsiteX126" fmla="*/ 4473199 w 8346699"/>
              <a:gd name="connsiteY126" fmla="*/ 1765300 h 3246967"/>
              <a:gd name="connsiteX127" fmla="*/ 4574799 w 8346699"/>
              <a:gd name="connsiteY127" fmla="*/ 1651000 h 3246967"/>
              <a:gd name="connsiteX128" fmla="*/ 4612899 w 8346699"/>
              <a:gd name="connsiteY128" fmla="*/ 1638300 h 3246967"/>
              <a:gd name="connsiteX129" fmla="*/ 4689099 w 8346699"/>
              <a:gd name="connsiteY129" fmla="*/ 1600200 h 3246967"/>
              <a:gd name="connsiteX130" fmla="*/ 4739899 w 8346699"/>
              <a:gd name="connsiteY130" fmla="*/ 1612900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4104899 w 8346699"/>
              <a:gd name="connsiteY248" fmla="*/ 2070100 h 3246967"/>
              <a:gd name="connsiteX249" fmla="*/ 4092199 w 8346699"/>
              <a:gd name="connsiteY249" fmla="*/ 2108200 h 3246967"/>
              <a:gd name="connsiteX250" fmla="*/ 4015999 w 8346699"/>
              <a:gd name="connsiteY250" fmla="*/ 21844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991532 w 8346699"/>
              <a:gd name="connsiteY109" fmla="*/ 2264833 h 3246967"/>
              <a:gd name="connsiteX110" fmla="*/ 3279399 w 8346699"/>
              <a:gd name="connsiteY110" fmla="*/ 2125133 h 3246967"/>
              <a:gd name="connsiteX111" fmla="*/ 3393698 w 8346699"/>
              <a:gd name="connsiteY111" fmla="*/ 2129366 h 3246967"/>
              <a:gd name="connsiteX112" fmla="*/ 3457199 w 8346699"/>
              <a:gd name="connsiteY112" fmla="*/ 2184400 h 3246967"/>
              <a:gd name="connsiteX113" fmla="*/ 3563032 w 8346699"/>
              <a:gd name="connsiteY113" fmla="*/ 2429934 h 3246967"/>
              <a:gd name="connsiteX114" fmla="*/ 3660399 w 8346699"/>
              <a:gd name="connsiteY114" fmla="*/ 2438400 h 3246967"/>
              <a:gd name="connsiteX115" fmla="*/ 3927099 w 8346699"/>
              <a:gd name="connsiteY115" fmla="*/ 2400300 h 3246967"/>
              <a:gd name="connsiteX116" fmla="*/ 4003299 w 8346699"/>
              <a:gd name="connsiteY116" fmla="*/ 2336800 h 3246967"/>
              <a:gd name="connsiteX117" fmla="*/ 4054099 w 8346699"/>
              <a:gd name="connsiteY117" fmla="*/ 2260600 h 3246967"/>
              <a:gd name="connsiteX118" fmla="*/ 4117599 w 8346699"/>
              <a:gd name="connsiteY118" fmla="*/ 2184400 h 3246967"/>
              <a:gd name="connsiteX119" fmla="*/ 4168399 w 8346699"/>
              <a:gd name="connsiteY119" fmla="*/ 2133600 h 3246967"/>
              <a:gd name="connsiteX120" fmla="*/ 4219199 w 8346699"/>
              <a:gd name="connsiteY120" fmla="*/ 2082800 h 3246967"/>
              <a:gd name="connsiteX121" fmla="*/ 4244599 w 8346699"/>
              <a:gd name="connsiteY121" fmla="*/ 2044700 h 3246967"/>
              <a:gd name="connsiteX122" fmla="*/ 4282699 w 8346699"/>
              <a:gd name="connsiteY122" fmla="*/ 2006600 h 3246967"/>
              <a:gd name="connsiteX123" fmla="*/ 4295399 w 8346699"/>
              <a:gd name="connsiteY123" fmla="*/ 1968500 h 3246967"/>
              <a:gd name="connsiteX124" fmla="*/ 4358899 w 8346699"/>
              <a:gd name="connsiteY124" fmla="*/ 1892300 h 3246967"/>
              <a:gd name="connsiteX125" fmla="*/ 4384299 w 8346699"/>
              <a:gd name="connsiteY125" fmla="*/ 1854200 h 3246967"/>
              <a:gd name="connsiteX126" fmla="*/ 4473199 w 8346699"/>
              <a:gd name="connsiteY126" fmla="*/ 1765300 h 3246967"/>
              <a:gd name="connsiteX127" fmla="*/ 4574799 w 8346699"/>
              <a:gd name="connsiteY127" fmla="*/ 1651000 h 3246967"/>
              <a:gd name="connsiteX128" fmla="*/ 4612899 w 8346699"/>
              <a:gd name="connsiteY128" fmla="*/ 1638300 h 3246967"/>
              <a:gd name="connsiteX129" fmla="*/ 4689099 w 8346699"/>
              <a:gd name="connsiteY129" fmla="*/ 1600200 h 3246967"/>
              <a:gd name="connsiteX130" fmla="*/ 4739899 w 8346699"/>
              <a:gd name="connsiteY130" fmla="*/ 1612900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4104899 w 8346699"/>
              <a:gd name="connsiteY248" fmla="*/ 2070100 h 3246967"/>
              <a:gd name="connsiteX249" fmla="*/ 4092199 w 8346699"/>
              <a:gd name="connsiteY249" fmla="*/ 2108200 h 3246967"/>
              <a:gd name="connsiteX250" fmla="*/ 4015999 w 8346699"/>
              <a:gd name="connsiteY250" fmla="*/ 21844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26432 w 8346699"/>
              <a:gd name="connsiteY109" fmla="*/ 2404533 h 3246967"/>
              <a:gd name="connsiteX110" fmla="*/ 2991532 w 8346699"/>
              <a:gd name="connsiteY110" fmla="*/ 2264833 h 3246967"/>
              <a:gd name="connsiteX111" fmla="*/ 3279399 w 8346699"/>
              <a:gd name="connsiteY111" fmla="*/ 2125133 h 3246967"/>
              <a:gd name="connsiteX112" fmla="*/ 3393698 w 8346699"/>
              <a:gd name="connsiteY112" fmla="*/ 2129366 h 3246967"/>
              <a:gd name="connsiteX113" fmla="*/ 3457199 w 8346699"/>
              <a:gd name="connsiteY113" fmla="*/ 2184400 h 3246967"/>
              <a:gd name="connsiteX114" fmla="*/ 3563032 w 8346699"/>
              <a:gd name="connsiteY114" fmla="*/ 2429934 h 3246967"/>
              <a:gd name="connsiteX115" fmla="*/ 3660399 w 8346699"/>
              <a:gd name="connsiteY115" fmla="*/ 2438400 h 3246967"/>
              <a:gd name="connsiteX116" fmla="*/ 3927099 w 8346699"/>
              <a:gd name="connsiteY116" fmla="*/ 2400300 h 3246967"/>
              <a:gd name="connsiteX117" fmla="*/ 4003299 w 8346699"/>
              <a:gd name="connsiteY117" fmla="*/ 2336800 h 3246967"/>
              <a:gd name="connsiteX118" fmla="*/ 4054099 w 8346699"/>
              <a:gd name="connsiteY118" fmla="*/ 2260600 h 3246967"/>
              <a:gd name="connsiteX119" fmla="*/ 4117599 w 8346699"/>
              <a:gd name="connsiteY119" fmla="*/ 2184400 h 3246967"/>
              <a:gd name="connsiteX120" fmla="*/ 4168399 w 8346699"/>
              <a:gd name="connsiteY120" fmla="*/ 2133600 h 3246967"/>
              <a:gd name="connsiteX121" fmla="*/ 4219199 w 8346699"/>
              <a:gd name="connsiteY121" fmla="*/ 2082800 h 3246967"/>
              <a:gd name="connsiteX122" fmla="*/ 4244599 w 8346699"/>
              <a:gd name="connsiteY122" fmla="*/ 2044700 h 3246967"/>
              <a:gd name="connsiteX123" fmla="*/ 4282699 w 8346699"/>
              <a:gd name="connsiteY123" fmla="*/ 2006600 h 3246967"/>
              <a:gd name="connsiteX124" fmla="*/ 4295399 w 8346699"/>
              <a:gd name="connsiteY124" fmla="*/ 1968500 h 3246967"/>
              <a:gd name="connsiteX125" fmla="*/ 4358899 w 8346699"/>
              <a:gd name="connsiteY125" fmla="*/ 1892300 h 3246967"/>
              <a:gd name="connsiteX126" fmla="*/ 4384299 w 8346699"/>
              <a:gd name="connsiteY126" fmla="*/ 1854200 h 3246967"/>
              <a:gd name="connsiteX127" fmla="*/ 4473199 w 8346699"/>
              <a:gd name="connsiteY127" fmla="*/ 1765300 h 3246967"/>
              <a:gd name="connsiteX128" fmla="*/ 4574799 w 8346699"/>
              <a:gd name="connsiteY128" fmla="*/ 1651000 h 3246967"/>
              <a:gd name="connsiteX129" fmla="*/ 4612899 w 8346699"/>
              <a:gd name="connsiteY129" fmla="*/ 1638300 h 3246967"/>
              <a:gd name="connsiteX130" fmla="*/ 4689099 w 8346699"/>
              <a:gd name="connsiteY130" fmla="*/ 1600200 h 3246967"/>
              <a:gd name="connsiteX131" fmla="*/ 4739899 w 8346699"/>
              <a:gd name="connsiteY131" fmla="*/ 1612900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4104899 w 8346699"/>
              <a:gd name="connsiteY249" fmla="*/ 2070100 h 3246967"/>
              <a:gd name="connsiteX250" fmla="*/ 4092199 w 8346699"/>
              <a:gd name="connsiteY250" fmla="*/ 2108200 h 3246967"/>
              <a:gd name="connsiteX251" fmla="*/ 4015999 w 8346699"/>
              <a:gd name="connsiteY251" fmla="*/ 21844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279399 w 8346699"/>
              <a:gd name="connsiteY111" fmla="*/ 2125133 h 3246967"/>
              <a:gd name="connsiteX112" fmla="*/ 3393698 w 8346699"/>
              <a:gd name="connsiteY112" fmla="*/ 2129366 h 3246967"/>
              <a:gd name="connsiteX113" fmla="*/ 3457199 w 8346699"/>
              <a:gd name="connsiteY113" fmla="*/ 2184400 h 3246967"/>
              <a:gd name="connsiteX114" fmla="*/ 3563032 w 8346699"/>
              <a:gd name="connsiteY114" fmla="*/ 2429934 h 3246967"/>
              <a:gd name="connsiteX115" fmla="*/ 3660399 w 8346699"/>
              <a:gd name="connsiteY115" fmla="*/ 2438400 h 3246967"/>
              <a:gd name="connsiteX116" fmla="*/ 3927099 w 8346699"/>
              <a:gd name="connsiteY116" fmla="*/ 2400300 h 3246967"/>
              <a:gd name="connsiteX117" fmla="*/ 4003299 w 8346699"/>
              <a:gd name="connsiteY117" fmla="*/ 2336800 h 3246967"/>
              <a:gd name="connsiteX118" fmla="*/ 4054099 w 8346699"/>
              <a:gd name="connsiteY118" fmla="*/ 2260600 h 3246967"/>
              <a:gd name="connsiteX119" fmla="*/ 4117599 w 8346699"/>
              <a:gd name="connsiteY119" fmla="*/ 2184400 h 3246967"/>
              <a:gd name="connsiteX120" fmla="*/ 4168399 w 8346699"/>
              <a:gd name="connsiteY120" fmla="*/ 2133600 h 3246967"/>
              <a:gd name="connsiteX121" fmla="*/ 4219199 w 8346699"/>
              <a:gd name="connsiteY121" fmla="*/ 2082800 h 3246967"/>
              <a:gd name="connsiteX122" fmla="*/ 4244599 w 8346699"/>
              <a:gd name="connsiteY122" fmla="*/ 2044700 h 3246967"/>
              <a:gd name="connsiteX123" fmla="*/ 4282699 w 8346699"/>
              <a:gd name="connsiteY123" fmla="*/ 2006600 h 3246967"/>
              <a:gd name="connsiteX124" fmla="*/ 4295399 w 8346699"/>
              <a:gd name="connsiteY124" fmla="*/ 1968500 h 3246967"/>
              <a:gd name="connsiteX125" fmla="*/ 4358899 w 8346699"/>
              <a:gd name="connsiteY125" fmla="*/ 1892300 h 3246967"/>
              <a:gd name="connsiteX126" fmla="*/ 4384299 w 8346699"/>
              <a:gd name="connsiteY126" fmla="*/ 1854200 h 3246967"/>
              <a:gd name="connsiteX127" fmla="*/ 4473199 w 8346699"/>
              <a:gd name="connsiteY127" fmla="*/ 1765300 h 3246967"/>
              <a:gd name="connsiteX128" fmla="*/ 4574799 w 8346699"/>
              <a:gd name="connsiteY128" fmla="*/ 1651000 h 3246967"/>
              <a:gd name="connsiteX129" fmla="*/ 4612899 w 8346699"/>
              <a:gd name="connsiteY129" fmla="*/ 1638300 h 3246967"/>
              <a:gd name="connsiteX130" fmla="*/ 4689099 w 8346699"/>
              <a:gd name="connsiteY130" fmla="*/ 1600200 h 3246967"/>
              <a:gd name="connsiteX131" fmla="*/ 4739899 w 8346699"/>
              <a:gd name="connsiteY131" fmla="*/ 1612900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4104899 w 8346699"/>
              <a:gd name="connsiteY249" fmla="*/ 2070100 h 3246967"/>
              <a:gd name="connsiteX250" fmla="*/ 4092199 w 8346699"/>
              <a:gd name="connsiteY250" fmla="*/ 2108200 h 3246967"/>
              <a:gd name="connsiteX251" fmla="*/ 4015999 w 8346699"/>
              <a:gd name="connsiteY251" fmla="*/ 21844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1700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92867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927099 w 8346699"/>
              <a:gd name="connsiteY117" fmla="*/ 2400300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24666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24666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24666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03299 w 8346699"/>
              <a:gd name="connsiteY118" fmla="*/ 2336800 h 3246967"/>
              <a:gd name="connsiteX119" fmla="*/ 4054099 w 8346699"/>
              <a:gd name="connsiteY119" fmla="*/ 2260600 h 3246967"/>
              <a:gd name="connsiteX120" fmla="*/ 4117599 w 8346699"/>
              <a:gd name="connsiteY120" fmla="*/ 2184400 h 3246967"/>
              <a:gd name="connsiteX121" fmla="*/ 4168399 w 8346699"/>
              <a:gd name="connsiteY121" fmla="*/ 2133600 h 3246967"/>
              <a:gd name="connsiteX122" fmla="*/ 4219199 w 8346699"/>
              <a:gd name="connsiteY122" fmla="*/ 2082800 h 3246967"/>
              <a:gd name="connsiteX123" fmla="*/ 4244599 w 8346699"/>
              <a:gd name="connsiteY123" fmla="*/ 2044700 h 3246967"/>
              <a:gd name="connsiteX124" fmla="*/ 4282699 w 8346699"/>
              <a:gd name="connsiteY124" fmla="*/ 2006600 h 3246967"/>
              <a:gd name="connsiteX125" fmla="*/ 4295399 w 8346699"/>
              <a:gd name="connsiteY125" fmla="*/ 1968500 h 3246967"/>
              <a:gd name="connsiteX126" fmla="*/ 4358899 w 8346699"/>
              <a:gd name="connsiteY126" fmla="*/ 1892300 h 3246967"/>
              <a:gd name="connsiteX127" fmla="*/ 4384299 w 8346699"/>
              <a:gd name="connsiteY127" fmla="*/ 1854200 h 3246967"/>
              <a:gd name="connsiteX128" fmla="*/ 4473199 w 8346699"/>
              <a:gd name="connsiteY128" fmla="*/ 1765300 h 3246967"/>
              <a:gd name="connsiteX129" fmla="*/ 4574799 w 8346699"/>
              <a:gd name="connsiteY129" fmla="*/ 1651000 h 3246967"/>
              <a:gd name="connsiteX130" fmla="*/ 4612899 w 8346699"/>
              <a:gd name="connsiteY130" fmla="*/ 1638300 h 3246967"/>
              <a:gd name="connsiteX131" fmla="*/ 4689099 w 8346699"/>
              <a:gd name="connsiteY131" fmla="*/ 1600200 h 3246967"/>
              <a:gd name="connsiteX132" fmla="*/ 4739899 w 8346699"/>
              <a:gd name="connsiteY132" fmla="*/ 1612900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4104899 w 8346699"/>
              <a:gd name="connsiteY250" fmla="*/ 2070100 h 3246967"/>
              <a:gd name="connsiteX251" fmla="*/ 4092199 w 8346699"/>
              <a:gd name="connsiteY251" fmla="*/ 2108200 h 3246967"/>
              <a:gd name="connsiteX252" fmla="*/ 4015999 w 8346699"/>
              <a:gd name="connsiteY252" fmla="*/ 21844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3969432 w 8346699"/>
              <a:gd name="connsiteY118" fmla="*/ 2446867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03299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4092199 w 8346699"/>
              <a:gd name="connsiteY252" fmla="*/ 2108200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3977899 w 8346699"/>
              <a:gd name="connsiteY252" fmla="*/ 2023533 h 3246967"/>
              <a:gd name="connsiteX253" fmla="*/ 4015999 w 8346699"/>
              <a:gd name="connsiteY253" fmla="*/ 21844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4104899 w 8346699"/>
              <a:gd name="connsiteY251" fmla="*/ 2070100 h 3246967"/>
              <a:gd name="connsiteX252" fmla="*/ 3977899 w 8346699"/>
              <a:gd name="connsiteY252" fmla="*/ 2023533 h 3246967"/>
              <a:gd name="connsiteX253" fmla="*/ 3927099 w 8346699"/>
              <a:gd name="connsiteY253" fmla="*/ 21209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6383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3982132 w 8346699"/>
              <a:gd name="connsiteY251" fmla="*/ 1896533 h 3246967"/>
              <a:gd name="connsiteX252" fmla="*/ 3977899 w 8346699"/>
              <a:gd name="connsiteY252" fmla="*/ 2023533 h 3246967"/>
              <a:gd name="connsiteX253" fmla="*/ 3927099 w 8346699"/>
              <a:gd name="connsiteY253" fmla="*/ 21209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574800 h 3246967"/>
              <a:gd name="connsiteX132" fmla="*/ 4689099 w 8346699"/>
              <a:gd name="connsiteY132" fmla="*/ 16002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3982132 w 8346699"/>
              <a:gd name="connsiteY251" fmla="*/ 1896533 h 3246967"/>
              <a:gd name="connsiteX252" fmla="*/ 3977899 w 8346699"/>
              <a:gd name="connsiteY252" fmla="*/ 2023533 h 3246967"/>
              <a:gd name="connsiteX253" fmla="*/ 3927099 w 8346699"/>
              <a:gd name="connsiteY253" fmla="*/ 21209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574800 h 3246967"/>
              <a:gd name="connsiteX132" fmla="*/ 4718732 w 8346699"/>
              <a:gd name="connsiteY132" fmla="*/ 1562100 h 3246967"/>
              <a:gd name="connsiteX133" fmla="*/ 4739899 w 8346699"/>
              <a:gd name="connsiteY133" fmla="*/ 1612900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3982132 w 8346699"/>
              <a:gd name="connsiteY251" fmla="*/ 1896533 h 3246967"/>
              <a:gd name="connsiteX252" fmla="*/ 3977899 w 8346699"/>
              <a:gd name="connsiteY252" fmla="*/ 2023533 h 3246967"/>
              <a:gd name="connsiteX253" fmla="*/ 3927099 w 8346699"/>
              <a:gd name="connsiteY253" fmla="*/ 21209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74799 w 8346699"/>
              <a:gd name="connsiteY130" fmla="*/ 1651000 h 3246967"/>
              <a:gd name="connsiteX131" fmla="*/ 4612899 w 8346699"/>
              <a:gd name="connsiteY131" fmla="*/ 1574800 h 3246967"/>
              <a:gd name="connsiteX132" fmla="*/ 4718732 w 8346699"/>
              <a:gd name="connsiteY132" fmla="*/ 1562100 h 3246967"/>
              <a:gd name="connsiteX133" fmla="*/ 4803399 w 8346699"/>
              <a:gd name="connsiteY133" fmla="*/ 1608667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3982132 w 8346699"/>
              <a:gd name="connsiteY251" fmla="*/ 1896533 h 3246967"/>
              <a:gd name="connsiteX252" fmla="*/ 3977899 w 8346699"/>
              <a:gd name="connsiteY252" fmla="*/ 2023533 h 3246967"/>
              <a:gd name="connsiteX253" fmla="*/ 3927099 w 8346699"/>
              <a:gd name="connsiteY253" fmla="*/ 21209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473199 w 8346699"/>
              <a:gd name="connsiteY129" fmla="*/ 1765300 h 3246967"/>
              <a:gd name="connsiteX130" fmla="*/ 4511299 w 8346699"/>
              <a:gd name="connsiteY130" fmla="*/ 1646767 h 3246967"/>
              <a:gd name="connsiteX131" fmla="*/ 4612899 w 8346699"/>
              <a:gd name="connsiteY131" fmla="*/ 1574800 h 3246967"/>
              <a:gd name="connsiteX132" fmla="*/ 4718732 w 8346699"/>
              <a:gd name="connsiteY132" fmla="*/ 1562100 h 3246967"/>
              <a:gd name="connsiteX133" fmla="*/ 4803399 w 8346699"/>
              <a:gd name="connsiteY133" fmla="*/ 1608667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3982132 w 8346699"/>
              <a:gd name="connsiteY251" fmla="*/ 1896533 h 3246967"/>
              <a:gd name="connsiteX252" fmla="*/ 3977899 w 8346699"/>
              <a:gd name="connsiteY252" fmla="*/ 2023533 h 3246967"/>
              <a:gd name="connsiteX253" fmla="*/ 3927099 w 8346699"/>
              <a:gd name="connsiteY253" fmla="*/ 21209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4299 w 8346699"/>
              <a:gd name="connsiteY128" fmla="*/ 1854200 h 3246967"/>
              <a:gd name="connsiteX129" fmla="*/ 4380066 w 8346699"/>
              <a:gd name="connsiteY129" fmla="*/ 1756834 h 3246967"/>
              <a:gd name="connsiteX130" fmla="*/ 4511299 w 8346699"/>
              <a:gd name="connsiteY130" fmla="*/ 1646767 h 3246967"/>
              <a:gd name="connsiteX131" fmla="*/ 4612899 w 8346699"/>
              <a:gd name="connsiteY131" fmla="*/ 1574800 h 3246967"/>
              <a:gd name="connsiteX132" fmla="*/ 4718732 w 8346699"/>
              <a:gd name="connsiteY132" fmla="*/ 1562100 h 3246967"/>
              <a:gd name="connsiteX133" fmla="*/ 4803399 w 8346699"/>
              <a:gd name="connsiteY133" fmla="*/ 1608667 h 3246967"/>
              <a:gd name="connsiteX134" fmla="*/ 4765299 w 8346699"/>
              <a:gd name="connsiteY134" fmla="*/ 1689100 h 3246967"/>
              <a:gd name="connsiteX135" fmla="*/ 4777999 w 8346699"/>
              <a:gd name="connsiteY135" fmla="*/ 1727200 h 3246967"/>
              <a:gd name="connsiteX136" fmla="*/ 4790699 w 8346699"/>
              <a:gd name="connsiteY136" fmla="*/ 1765300 h 3246967"/>
              <a:gd name="connsiteX137" fmla="*/ 4841499 w 8346699"/>
              <a:gd name="connsiteY137" fmla="*/ 1841500 h 3246967"/>
              <a:gd name="connsiteX138" fmla="*/ 4879599 w 8346699"/>
              <a:gd name="connsiteY138" fmla="*/ 1930400 h 3246967"/>
              <a:gd name="connsiteX139" fmla="*/ 4892299 w 8346699"/>
              <a:gd name="connsiteY139" fmla="*/ 1981200 h 3246967"/>
              <a:gd name="connsiteX140" fmla="*/ 4917699 w 8346699"/>
              <a:gd name="connsiteY140" fmla="*/ 2019300 h 3246967"/>
              <a:gd name="connsiteX141" fmla="*/ 4930399 w 8346699"/>
              <a:gd name="connsiteY141" fmla="*/ 2057400 h 3246967"/>
              <a:gd name="connsiteX142" fmla="*/ 4955799 w 8346699"/>
              <a:gd name="connsiteY142" fmla="*/ 2108200 h 3246967"/>
              <a:gd name="connsiteX143" fmla="*/ 4981199 w 8346699"/>
              <a:gd name="connsiteY143" fmla="*/ 2146300 h 3246967"/>
              <a:gd name="connsiteX144" fmla="*/ 5070099 w 8346699"/>
              <a:gd name="connsiteY144" fmla="*/ 2171700 h 3246967"/>
              <a:gd name="connsiteX145" fmla="*/ 5120899 w 8346699"/>
              <a:gd name="connsiteY145" fmla="*/ 2197100 h 3246967"/>
              <a:gd name="connsiteX146" fmla="*/ 5158999 w 8346699"/>
              <a:gd name="connsiteY146" fmla="*/ 2413000 h 3246967"/>
              <a:gd name="connsiteX147" fmla="*/ 5209799 w 8346699"/>
              <a:gd name="connsiteY147" fmla="*/ 2489200 h 3246967"/>
              <a:gd name="connsiteX148" fmla="*/ 5336799 w 8346699"/>
              <a:gd name="connsiteY148" fmla="*/ 2514600 h 3246967"/>
              <a:gd name="connsiteX149" fmla="*/ 5628899 w 8346699"/>
              <a:gd name="connsiteY149" fmla="*/ 2527300 h 3246967"/>
              <a:gd name="connsiteX150" fmla="*/ 5705099 w 8346699"/>
              <a:gd name="connsiteY150" fmla="*/ 2552700 h 3246967"/>
              <a:gd name="connsiteX151" fmla="*/ 5717799 w 8346699"/>
              <a:gd name="connsiteY151" fmla="*/ 2590800 h 3246967"/>
              <a:gd name="connsiteX152" fmla="*/ 5781299 w 8346699"/>
              <a:gd name="connsiteY152" fmla="*/ 2616200 h 3246967"/>
              <a:gd name="connsiteX153" fmla="*/ 5908299 w 8346699"/>
              <a:gd name="connsiteY153" fmla="*/ 2641600 h 3246967"/>
              <a:gd name="connsiteX154" fmla="*/ 6543299 w 8346699"/>
              <a:gd name="connsiteY154" fmla="*/ 2628900 h 3246967"/>
              <a:gd name="connsiteX155" fmla="*/ 6682999 w 8346699"/>
              <a:gd name="connsiteY155" fmla="*/ 2603500 h 3246967"/>
              <a:gd name="connsiteX156" fmla="*/ 6771899 w 8346699"/>
              <a:gd name="connsiteY156" fmla="*/ 2590800 h 3246967"/>
              <a:gd name="connsiteX157" fmla="*/ 6835399 w 8346699"/>
              <a:gd name="connsiteY157" fmla="*/ 2603500 h 3246967"/>
              <a:gd name="connsiteX158" fmla="*/ 6809999 w 8346699"/>
              <a:gd name="connsiteY158" fmla="*/ 2641600 h 3246967"/>
              <a:gd name="connsiteX159" fmla="*/ 6771899 w 8346699"/>
              <a:gd name="connsiteY159" fmla="*/ 2654300 h 3246967"/>
              <a:gd name="connsiteX160" fmla="*/ 7051299 w 8346699"/>
              <a:gd name="connsiteY160" fmla="*/ 2641600 h 3246967"/>
              <a:gd name="connsiteX161" fmla="*/ 7076699 w 8346699"/>
              <a:gd name="connsiteY161" fmla="*/ 2603500 h 3246967"/>
              <a:gd name="connsiteX162" fmla="*/ 7114799 w 8346699"/>
              <a:gd name="connsiteY162" fmla="*/ 2578100 h 3246967"/>
              <a:gd name="connsiteX163" fmla="*/ 7127499 w 8346699"/>
              <a:gd name="connsiteY163" fmla="*/ 2540000 h 3246967"/>
              <a:gd name="connsiteX164" fmla="*/ 7216399 w 8346699"/>
              <a:gd name="connsiteY164" fmla="*/ 2425700 h 3246967"/>
              <a:gd name="connsiteX165" fmla="*/ 7254499 w 8346699"/>
              <a:gd name="connsiteY165" fmla="*/ 2349500 h 3246967"/>
              <a:gd name="connsiteX166" fmla="*/ 7343399 w 8346699"/>
              <a:gd name="connsiteY166" fmla="*/ 2286000 h 3246967"/>
              <a:gd name="connsiteX167" fmla="*/ 7394199 w 8346699"/>
              <a:gd name="connsiteY167" fmla="*/ 2247900 h 3246967"/>
              <a:gd name="connsiteX168" fmla="*/ 7470399 w 8346699"/>
              <a:gd name="connsiteY168" fmla="*/ 2184400 h 3246967"/>
              <a:gd name="connsiteX169" fmla="*/ 7508499 w 8346699"/>
              <a:gd name="connsiteY169" fmla="*/ 2171700 h 3246967"/>
              <a:gd name="connsiteX170" fmla="*/ 7610099 w 8346699"/>
              <a:gd name="connsiteY170" fmla="*/ 2133600 h 3246967"/>
              <a:gd name="connsiteX171" fmla="*/ 7635499 w 8346699"/>
              <a:gd name="connsiteY171" fmla="*/ 2095500 h 3246967"/>
              <a:gd name="connsiteX172" fmla="*/ 7686299 w 8346699"/>
              <a:gd name="connsiteY172" fmla="*/ 2082800 h 3246967"/>
              <a:gd name="connsiteX173" fmla="*/ 7724399 w 8346699"/>
              <a:gd name="connsiteY173" fmla="*/ 2057400 h 3246967"/>
              <a:gd name="connsiteX174" fmla="*/ 7762499 w 8346699"/>
              <a:gd name="connsiteY174" fmla="*/ 2044700 h 3246967"/>
              <a:gd name="connsiteX175" fmla="*/ 7800599 w 8346699"/>
              <a:gd name="connsiteY175" fmla="*/ 2019300 h 3246967"/>
              <a:gd name="connsiteX176" fmla="*/ 7838699 w 8346699"/>
              <a:gd name="connsiteY176" fmla="*/ 1981200 h 3246967"/>
              <a:gd name="connsiteX177" fmla="*/ 7940299 w 8346699"/>
              <a:gd name="connsiteY177" fmla="*/ 1943100 h 3246967"/>
              <a:gd name="connsiteX178" fmla="*/ 7978399 w 8346699"/>
              <a:gd name="connsiteY178" fmla="*/ 1905000 h 3246967"/>
              <a:gd name="connsiteX179" fmla="*/ 8079999 w 8346699"/>
              <a:gd name="connsiteY179" fmla="*/ 1854200 h 3246967"/>
              <a:gd name="connsiteX180" fmla="*/ 8105399 w 8346699"/>
              <a:gd name="connsiteY180" fmla="*/ 1816100 h 3246967"/>
              <a:gd name="connsiteX181" fmla="*/ 8156199 w 8346699"/>
              <a:gd name="connsiteY181" fmla="*/ 1803400 h 3246967"/>
              <a:gd name="connsiteX182" fmla="*/ 8346699 w 8346699"/>
              <a:gd name="connsiteY182" fmla="*/ 1765300 h 3246967"/>
              <a:gd name="connsiteX183" fmla="*/ 8283199 w 8346699"/>
              <a:gd name="connsiteY183" fmla="*/ 1752600 h 3246967"/>
              <a:gd name="connsiteX184" fmla="*/ 8245099 w 8346699"/>
              <a:gd name="connsiteY184" fmla="*/ 1739900 h 3246967"/>
              <a:gd name="connsiteX185" fmla="*/ 8156199 w 8346699"/>
              <a:gd name="connsiteY185" fmla="*/ 1727200 h 3246967"/>
              <a:gd name="connsiteX186" fmla="*/ 8079999 w 8346699"/>
              <a:gd name="connsiteY186" fmla="*/ 1714500 h 3246967"/>
              <a:gd name="connsiteX187" fmla="*/ 7889499 w 8346699"/>
              <a:gd name="connsiteY187" fmla="*/ 1727200 h 3246967"/>
              <a:gd name="connsiteX188" fmla="*/ 7851399 w 8346699"/>
              <a:gd name="connsiteY188" fmla="*/ 1752600 h 3246967"/>
              <a:gd name="connsiteX189" fmla="*/ 7813299 w 8346699"/>
              <a:gd name="connsiteY189" fmla="*/ 1765300 h 3246967"/>
              <a:gd name="connsiteX190" fmla="*/ 7737099 w 8346699"/>
              <a:gd name="connsiteY190" fmla="*/ 1803400 h 3246967"/>
              <a:gd name="connsiteX191" fmla="*/ 7622799 w 8346699"/>
              <a:gd name="connsiteY191" fmla="*/ 1905000 h 3246967"/>
              <a:gd name="connsiteX192" fmla="*/ 7521199 w 8346699"/>
              <a:gd name="connsiteY192" fmla="*/ 2057400 h 3246967"/>
              <a:gd name="connsiteX193" fmla="*/ 7495799 w 8346699"/>
              <a:gd name="connsiteY193" fmla="*/ 2095500 h 3246967"/>
              <a:gd name="connsiteX194" fmla="*/ 7406899 w 8346699"/>
              <a:gd name="connsiteY194" fmla="*/ 2171700 h 3246967"/>
              <a:gd name="connsiteX195" fmla="*/ 7368799 w 8346699"/>
              <a:gd name="connsiteY195" fmla="*/ 2197100 h 3246967"/>
              <a:gd name="connsiteX196" fmla="*/ 7292599 w 8346699"/>
              <a:gd name="connsiteY196" fmla="*/ 2247900 h 3246967"/>
              <a:gd name="connsiteX197" fmla="*/ 7216399 w 8346699"/>
              <a:gd name="connsiteY197" fmla="*/ 2324100 h 3246967"/>
              <a:gd name="connsiteX198" fmla="*/ 7178299 w 8346699"/>
              <a:gd name="connsiteY198" fmla="*/ 2362200 h 3246967"/>
              <a:gd name="connsiteX199" fmla="*/ 7140199 w 8346699"/>
              <a:gd name="connsiteY199" fmla="*/ 2413000 h 3246967"/>
              <a:gd name="connsiteX200" fmla="*/ 7051299 w 8346699"/>
              <a:gd name="connsiteY200" fmla="*/ 2527300 h 3246967"/>
              <a:gd name="connsiteX201" fmla="*/ 7000499 w 8346699"/>
              <a:gd name="connsiteY201" fmla="*/ 2540000 h 3246967"/>
              <a:gd name="connsiteX202" fmla="*/ 6619499 w 8346699"/>
              <a:gd name="connsiteY202" fmla="*/ 2552700 h 3246967"/>
              <a:gd name="connsiteX203" fmla="*/ 6568699 w 8346699"/>
              <a:gd name="connsiteY203" fmla="*/ 2540000 h 3246967"/>
              <a:gd name="connsiteX204" fmla="*/ 6301999 w 8346699"/>
              <a:gd name="connsiteY204" fmla="*/ 2514600 h 3246967"/>
              <a:gd name="connsiteX205" fmla="*/ 6225799 w 8346699"/>
              <a:gd name="connsiteY205" fmla="*/ 2501900 h 3246967"/>
              <a:gd name="connsiteX206" fmla="*/ 6149599 w 8346699"/>
              <a:gd name="connsiteY206" fmla="*/ 2476500 h 3246967"/>
              <a:gd name="connsiteX207" fmla="*/ 6022599 w 8346699"/>
              <a:gd name="connsiteY207" fmla="*/ 2438400 h 3246967"/>
              <a:gd name="connsiteX208" fmla="*/ 5984499 w 8346699"/>
              <a:gd name="connsiteY208" fmla="*/ 2413000 h 3246967"/>
              <a:gd name="connsiteX209" fmla="*/ 5933699 w 8346699"/>
              <a:gd name="connsiteY209" fmla="*/ 2400300 h 3246967"/>
              <a:gd name="connsiteX210" fmla="*/ 5832099 w 8346699"/>
              <a:gd name="connsiteY210" fmla="*/ 2349500 h 3246967"/>
              <a:gd name="connsiteX211" fmla="*/ 5806699 w 8346699"/>
              <a:gd name="connsiteY211" fmla="*/ 2311400 h 3246967"/>
              <a:gd name="connsiteX212" fmla="*/ 5768599 w 8346699"/>
              <a:gd name="connsiteY212" fmla="*/ 2273300 h 3246967"/>
              <a:gd name="connsiteX213" fmla="*/ 5755899 w 8346699"/>
              <a:gd name="connsiteY213" fmla="*/ 2235200 h 3246967"/>
              <a:gd name="connsiteX214" fmla="*/ 5692399 w 8346699"/>
              <a:gd name="connsiteY214" fmla="*/ 2171700 h 3246967"/>
              <a:gd name="connsiteX215" fmla="*/ 5641599 w 8346699"/>
              <a:gd name="connsiteY215" fmla="*/ 2095500 h 3246967"/>
              <a:gd name="connsiteX216" fmla="*/ 5616199 w 8346699"/>
              <a:gd name="connsiteY216" fmla="*/ 2057400 h 3246967"/>
              <a:gd name="connsiteX217" fmla="*/ 5387599 w 8346699"/>
              <a:gd name="connsiteY217" fmla="*/ 2044700 h 3246967"/>
              <a:gd name="connsiteX218" fmla="*/ 5324099 w 8346699"/>
              <a:gd name="connsiteY218" fmla="*/ 2019300 h 3246967"/>
              <a:gd name="connsiteX219" fmla="*/ 5235199 w 8346699"/>
              <a:gd name="connsiteY219" fmla="*/ 2006600 h 3246967"/>
              <a:gd name="connsiteX220" fmla="*/ 5158999 w 8346699"/>
              <a:gd name="connsiteY220" fmla="*/ 1943100 h 3246967"/>
              <a:gd name="connsiteX221" fmla="*/ 5120899 w 8346699"/>
              <a:gd name="connsiteY221" fmla="*/ 1917700 h 3246967"/>
              <a:gd name="connsiteX222" fmla="*/ 5095499 w 8346699"/>
              <a:gd name="connsiteY222" fmla="*/ 1866900 h 3246967"/>
              <a:gd name="connsiteX223" fmla="*/ 5082799 w 8346699"/>
              <a:gd name="connsiteY223" fmla="*/ 1816100 h 3246967"/>
              <a:gd name="connsiteX224" fmla="*/ 5057399 w 8346699"/>
              <a:gd name="connsiteY224" fmla="*/ 1752600 h 3246967"/>
              <a:gd name="connsiteX225" fmla="*/ 5044699 w 8346699"/>
              <a:gd name="connsiteY225" fmla="*/ 1511300 h 3246967"/>
              <a:gd name="connsiteX226" fmla="*/ 5031999 w 8346699"/>
              <a:gd name="connsiteY226" fmla="*/ 1422400 h 3246967"/>
              <a:gd name="connsiteX227" fmla="*/ 5019299 w 8346699"/>
              <a:gd name="connsiteY227" fmla="*/ 1270000 h 3246967"/>
              <a:gd name="connsiteX228" fmla="*/ 4993899 w 8346699"/>
              <a:gd name="connsiteY228" fmla="*/ 1104900 h 3246967"/>
              <a:gd name="connsiteX229" fmla="*/ 4930399 w 8346699"/>
              <a:gd name="connsiteY229" fmla="*/ 1028700 h 3246967"/>
              <a:gd name="connsiteX230" fmla="*/ 4841499 w 8346699"/>
              <a:gd name="connsiteY230" fmla="*/ 927100 h 3246967"/>
              <a:gd name="connsiteX231" fmla="*/ 4790699 w 8346699"/>
              <a:gd name="connsiteY231" fmla="*/ 876300 h 3246967"/>
              <a:gd name="connsiteX232" fmla="*/ 4765299 w 8346699"/>
              <a:gd name="connsiteY232" fmla="*/ 838200 h 3246967"/>
              <a:gd name="connsiteX233" fmla="*/ 4638299 w 8346699"/>
              <a:gd name="connsiteY233" fmla="*/ 800100 h 3246967"/>
              <a:gd name="connsiteX234" fmla="*/ 4511299 w 8346699"/>
              <a:gd name="connsiteY234" fmla="*/ 812800 h 3246967"/>
              <a:gd name="connsiteX235" fmla="*/ 4473199 w 8346699"/>
              <a:gd name="connsiteY235" fmla="*/ 825500 h 3246967"/>
              <a:gd name="connsiteX236" fmla="*/ 4409699 w 8346699"/>
              <a:gd name="connsiteY236" fmla="*/ 901700 h 3246967"/>
              <a:gd name="connsiteX237" fmla="*/ 4396999 w 8346699"/>
              <a:gd name="connsiteY237" fmla="*/ 939800 h 3246967"/>
              <a:gd name="connsiteX238" fmla="*/ 4371599 w 8346699"/>
              <a:gd name="connsiteY238" fmla="*/ 977900 h 3246967"/>
              <a:gd name="connsiteX239" fmla="*/ 4320799 w 8346699"/>
              <a:gd name="connsiteY239" fmla="*/ 1092200 h 3246967"/>
              <a:gd name="connsiteX240" fmla="*/ 4308099 w 8346699"/>
              <a:gd name="connsiteY240" fmla="*/ 1155700 h 3246967"/>
              <a:gd name="connsiteX241" fmla="*/ 4282699 w 8346699"/>
              <a:gd name="connsiteY241" fmla="*/ 1308100 h 3246967"/>
              <a:gd name="connsiteX242" fmla="*/ 4269999 w 8346699"/>
              <a:gd name="connsiteY242" fmla="*/ 1346200 h 3246967"/>
              <a:gd name="connsiteX243" fmla="*/ 4244599 w 8346699"/>
              <a:gd name="connsiteY243" fmla="*/ 1384300 h 3246967"/>
              <a:gd name="connsiteX244" fmla="*/ 4231899 w 8346699"/>
              <a:gd name="connsiteY244" fmla="*/ 1447800 h 3246967"/>
              <a:gd name="connsiteX245" fmla="*/ 4219199 w 8346699"/>
              <a:gd name="connsiteY245" fmla="*/ 1524000 h 3246967"/>
              <a:gd name="connsiteX246" fmla="*/ 4193799 w 8346699"/>
              <a:gd name="connsiteY246" fmla="*/ 1600200 h 3246967"/>
              <a:gd name="connsiteX247" fmla="*/ 4181099 w 8346699"/>
              <a:gd name="connsiteY247" fmla="*/ 1651000 h 3246967"/>
              <a:gd name="connsiteX248" fmla="*/ 4155699 w 8346699"/>
              <a:gd name="connsiteY248" fmla="*/ 1816100 h 3246967"/>
              <a:gd name="connsiteX249" fmla="*/ 4142999 w 8346699"/>
              <a:gd name="connsiteY249" fmla="*/ 1854200 h 3246967"/>
              <a:gd name="connsiteX250" fmla="*/ 4130299 w 8346699"/>
              <a:gd name="connsiteY250" fmla="*/ 1905000 h 3246967"/>
              <a:gd name="connsiteX251" fmla="*/ 3982132 w 8346699"/>
              <a:gd name="connsiteY251" fmla="*/ 1896533 h 3246967"/>
              <a:gd name="connsiteX252" fmla="*/ 3977899 w 8346699"/>
              <a:gd name="connsiteY252" fmla="*/ 2023533 h 3246967"/>
              <a:gd name="connsiteX253" fmla="*/ 3927099 w 8346699"/>
              <a:gd name="connsiteY253" fmla="*/ 2120900 h 3246967"/>
              <a:gd name="connsiteX254" fmla="*/ 3939799 w 8346699"/>
              <a:gd name="connsiteY254" fmla="*/ 2235200 h 3246967"/>
              <a:gd name="connsiteX255" fmla="*/ 3901699 w 8346699"/>
              <a:gd name="connsiteY255" fmla="*/ 2197100 h 3246967"/>
              <a:gd name="connsiteX256" fmla="*/ 3838199 w 8346699"/>
              <a:gd name="connsiteY256" fmla="*/ 2108200 h 3246967"/>
              <a:gd name="connsiteX257" fmla="*/ 3800099 w 8346699"/>
              <a:gd name="connsiteY257" fmla="*/ 2006600 h 3246967"/>
              <a:gd name="connsiteX258" fmla="*/ 3787399 w 8346699"/>
              <a:gd name="connsiteY258" fmla="*/ 1955800 h 3246967"/>
              <a:gd name="connsiteX259" fmla="*/ 3749299 w 8346699"/>
              <a:gd name="connsiteY259" fmla="*/ 1917700 h 3246967"/>
              <a:gd name="connsiteX260" fmla="*/ 3685799 w 8346699"/>
              <a:gd name="connsiteY260" fmla="*/ 1841500 h 3246967"/>
              <a:gd name="connsiteX261" fmla="*/ 3673099 w 8346699"/>
              <a:gd name="connsiteY261" fmla="*/ 1803400 h 3246967"/>
              <a:gd name="connsiteX262" fmla="*/ 3634999 w 8346699"/>
              <a:gd name="connsiteY262" fmla="*/ 1790700 h 3246967"/>
              <a:gd name="connsiteX263" fmla="*/ 3596899 w 8346699"/>
              <a:gd name="connsiteY263" fmla="*/ 1752600 h 3246967"/>
              <a:gd name="connsiteX264" fmla="*/ 3546099 w 8346699"/>
              <a:gd name="connsiteY264" fmla="*/ 1676400 h 3246967"/>
              <a:gd name="connsiteX265" fmla="*/ 3533399 w 8346699"/>
              <a:gd name="connsiteY265" fmla="*/ 1638300 h 3246967"/>
              <a:gd name="connsiteX266" fmla="*/ 3495299 w 8346699"/>
              <a:gd name="connsiteY266" fmla="*/ 1587500 h 3246967"/>
              <a:gd name="connsiteX267" fmla="*/ 3457199 w 8346699"/>
              <a:gd name="connsiteY267" fmla="*/ 1485900 h 3246967"/>
              <a:gd name="connsiteX268" fmla="*/ 3419099 w 8346699"/>
              <a:gd name="connsiteY268" fmla="*/ 1422400 h 3246967"/>
              <a:gd name="connsiteX269" fmla="*/ 3380999 w 8346699"/>
              <a:gd name="connsiteY269" fmla="*/ 1320800 h 3246967"/>
              <a:gd name="connsiteX270" fmla="*/ 3317499 w 8346699"/>
              <a:gd name="connsiteY270" fmla="*/ 1193800 h 3246967"/>
              <a:gd name="connsiteX271" fmla="*/ 3203199 w 8346699"/>
              <a:gd name="connsiteY271" fmla="*/ 1143000 h 3246967"/>
              <a:gd name="connsiteX272" fmla="*/ 3165099 w 8346699"/>
              <a:gd name="connsiteY272" fmla="*/ 1130300 h 3246967"/>
              <a:gd name="connsiteX273" fmla="*/ 3012699 w 8346699"/>
              <a:gd name="connsiteY273" fmla="*/ 1168400 h 3246967"/>
              <a:gd name="connsiteX274" fmla="*/ 2974599 w 8346699"/>
              <a:gd name="connsiteY274" fmla="*/ 1193800 h 3246967"/>
              <a:gd name="connsiteX275" fmla="*/ 2923799 w 8346699"/>
              <a:gd name="connsiteY275" fmla="*/ 1219200 h 3246967"/>
              <a:gd name="connsiteX276" fmla="*/ 2885699 w 8346699"/>
              <a:gd name="connsiteY276" fmla="*/ 1244600 h 3246967"/>
              <a:gd name="connsiteX277" fmla="*/ 2834899 w 8346699"/>
              <a:gd name="connsiteY277" fmla="*/ 1257300 h 3246967"/>
              <a:gd name="connsiteX278" fmla="*/ 2796799 w 8346699"/>
              <a:gd name="connsiteY278" fmla="*/ 1308100 h 3246967"/>
              <a:gd name="connsiteX279" fmla="*/ 2758699 w 8346699"/>
              <a:gd name="connsiteY279" fmla="*/ 1320800 h 3246967"/>
              <a:gd name="connsiteX280" fmla="*/ 2733299 w 8346699"/>
              <a:gd name="connsiteY280" fmla="*/ 1358900 h 3246967"/>
              <a:gd name="connsiteX281" fmla="*/ 2657099 w 8346699"/>
              <a:gd name="connsiteY281" fmla="*/ 1435100 h 3246967"/>
              <a:gd name="connsiteX282" fmla="*/ 2631699 w 8346699"/>
              <a:gd name="connsiteY282" fmla="*/ 1498600 h 3246967"/>
              <a:gd name="connsiteX283" fmla="*/ 2618999 w 8346699"/>
              <a:gd name="connsiteY283" fmla="*/ 1562100 h 3246967"/>
              <a:gd name="connsiteX284" fmla="*/ 2580899 w 8346699"/>
              <a:gd name="connsiteY284" fmla="*/ 1612900 h 3246967"/>
              <a:gd name="connsiteX285" fmla="*/ 2542799 w 8346699"/>
              <a:gd name="connsiteY285" fmla="*/ 1689100 h 3246967"/>
              <a:gd name="connsiteX286" fmla="*/ 2517399 w 8346699"/>
              <a:gd name="connsiteY286" fmla="*/ 1828800 h 3246967"/>
              <a:gd name="connsiteX287" fmla="*/ 2504699 w 8346699"/>
              <a:gd name="connsiteY287" fmla="*/ 1866900 h 3246967"/>
              <a:gd name="connsiteX288" fmla="*/ 2491999 w 8346699"/>
              <a:gd name="connsiteY288" fmla="*/ 1943100 h 3246967"/>
              <a:gd name="connsiteX289" fmla="*/ 2466599 w 8346699"/>
              <a:gd name="connsiteY289" fmla="*/ 1981200 h 3246967"/>
              <a:gd name="connsiteX290" fmla="*/ 2441199 w 8346699"/>
              <a:gd name="connsiteY290" fmla="*/ 2057400 h 3246967"/>
              <a:gd name="connsiteX291" fmla="*/ 2390399 w 8346699"/>
              <a:gd name="connsiteY291" fmla="*/ 2146300 h 3246967"/>
              <a:gd name="connsiteX292" fmla="*/ 2352299 w 8346699"/>
              <a:gd name="connsiteY292" fmla="*/ 2222500 h 3246967"/>
              <a:gd name="connsiteX293" fmla="*/ 2326899 w 8346699"/>
              <a:gd name="connsiteY293" fmla="*/ 2273300 h 3246967"/>
              <a:gd name="connsiteX294" fmla="*/ 2250699 w 8346699"/>
              <a:gd name="connsiteY294" fmla="*/ 2336800 h 3246967"/>
              <a:gd name="connsiteX295" fmla="*/ 2237999 w 8346699"/>
              <a:gd name="connsiteY295" fmla="*/ 2374900 h 3246967"/>
              <a:gd name="connsiteX296" fmla="*/ 2149099 w 8346699"/>
              <a:gd name="connsiteY296" fmla="*/ 2438400 h 3246967"/>
              <a:gd name="connsiteX297" fmla="*/ 2072899 w 8346699"/>
              <a:gd name="connsiteY297" fmla="*/ 2501900 h 3246967"/>
              <a:gd name="connsiteX298" fmla="*/ 1996699 w 8346699"/>
              <a:gd name="connsiteY298" fmla="*/ 2527300 h 3246967"/>
              <a:gd name="connsiteX299" fmla="*/ 1945899 w 8346699"/>
              <a:gd name="connsiteY299" fmla="*/ 2552700 h 3246967"/>
              <a:gd name="connsiteX300" fmla="*/ 1844299 w 8346699"/>
              <a:gd name="connsiteY300" fmla="*/ 2565400 h 3246967"/>
              <a:gd name="connsiteX301" fmla="*/ 1628399 w 8346699"/>
              <a:gd name="connsiteY301" fmla="*/ 2552700 h 3246967"/>
              <a:gd name="connsiteX302" fmla="*/ 1552199 w 8346699"/>
              <a:gd name="connsiteY302" fmla="*/ 2489200 h 3246967"/>
              <a:gd name="connsiteX303" fmla="*/ 1488699 w 8346699"/>
              <a:gd name="connsiteY303" fmla="*/ 2374900 h 3246967"/>
              <a:gd name="connsiteX304" fmla="*/ 1475999 w 8346699"/>
              <a:gd name="connsiteY304" fmla="*/ 2311400 h 3246967"/>
              <a:gd name="connsiteX305" fmla="*/ 1450599 w 8346699"/>
              <a:gd name="connsiteY305" fmla="*/ 2273300 h 3246967"/>
              <a:gd name="connsiteX306" fmla="*/ 1412499 w 8346699"/>
              <a:gd name="connsiteY306" fmla="*/ 2197100 h 3246967"/>
              <a:gd name="connsiteX307" fmla="*/ 1399799 w 8346699"/>
              <a:gd name="connsiteY307" fmla="*/ 2019300 h 3246967"/>
              <a:gd name="connsiteX308" fmla="*/ 1374399 w 8346699"/>
              <a:gd name="connsiteY308" fmla="*/ 1943100 h 3246967"/>
              <a:gd name="connsiteX309" fmla="*/ 1361699 w 8346699"/>
              <a:gd name="connsiteY309" fmla="*/ 1752600 h 3246967"/>
              <a:gd name="connsiteX310" fmla="*/ 1336299 w 8346699"/>
              <a:gd name="connsiteY310" fmla="*/ 1651000 h 3246967"/>
              <a:gd name="connsiteX311" fmla="*/ 1298199 w 8346699"/>
              <a:gd name="connsiteY311" fmla="*/ 1498600 h 3246967"/>
              <a:gd name="connsiteX312" fmla="*/ 1272799 w 8346699"/>
              <a:gd name="connsiteY312" fmla="*/ 1435100 h 3246967"/>
              <a:gd name="connsiteX313" fmla="*/ 1260099 w 8346699"/>
              <a:gd name="connsiteY313" fmla="*/ 1397000 h 3246967"/>
              <a:gd name="connsiteX314" fmla="*/ 1196599 w 8346699"/>
              <a:gd name="connsiteY314" fmla="*/ 1320800 h 3246967"/>
              <a:gd name="connsiteX315" fmla="*/ 1171199 w 8346699"/>
              <a:gd name="connsiteY315" fmla="*/ 1282700 h 3246967"/>
              <a:gd name="connsiteX316" fmla="*/ 1094999 w 8346699"/>
              <a:gd name="connsiteY316" fmla="*/ 1206500 h 3246967"/>
              <a:gd name="connsiteX317" fmla="*/ 1056899 w 8346699"/>
              <a:gd name="connsiteY317" fmla="*/ 1104900 h 3246967"/>
              <a:gd name="connsiteX318" fmla="*/ 1044199 w 8346699"/>
              <a:gd name="connsiteY318" fmla="*/ 1066800 h 3246967"/>
              <a:gd name="connsiteX319" fmla="*/ 1006099 w 8346699"/>
              <a:gd name="connsiteY319" fmla="*/ 1016000 h 3246967"/>
              <a:gd name="connsiteX320" fmla="*/ 980699 w 8346699"/>
              <a:gd name="connsiteY320" fmla="*/ 952500 h 3246967"/>
              <a:gd name="connsiteX321" fmla="*/ 942599 w 8346699"/>
              <a:gd name="connsiteY321" fmla="*/ 863600 h 3246967"/>
              <a:gd name="connsiteX322" fmla="*/ 904499 w 8346699"/>
              <a:gd name="connsiteY322" fmla="*/ 647700 h 3246967"/>
              <a:gd name="connsiteX323" fmla="*/ 891799 w 8346699"/>
              <a:gd name="connsiteY323" fmla="*/ 609600 h 3246967"/>
              <a:gd name="connsiteX324" fmla="*/ 828299 w 8346699"/>
              <a:gd name="connsiteY324" fmla="*/ 533400 h 3246967"/>
              <a:gd name="connsiteX325" fmla="*/ 815599 w 8346699"/>
              <a:gd name="connsiteY325" fmla="*/ 495300 h 3246967"/>
              <a:gd name="connsiteX326" fmla="*/ 726699 w 8346699"/>
              <a:gd name="connsiteY326" fmla="*/ 419100 h 3246967"/>
              <a:gd name="connsiteX327" fmla="*/ 650499 w 8346699"/>
              <a:gd name="connsiteY327" fmla="*/ 368300 h 3246967"/>
              <a:gd name="connsiteX328" fmla="*/ 574299 w 8346699"/>
              <a:gd name="connsiteY328" fmla="*/ 342900 h 3246967"/>
              <a:gd name="connsiteX329" fmla="*/ 536199 w 8346699"/>
              <a:gd name="connsiteY329" fmla="*/ 330200 h 3246967"/>
              <a:gd name="connsiteX330" fmla="*/ 447299 w 8346699"/>
              <a:gd name="connsiteY330" fmla="*/ 266700 h 3246967"/>
              <a:gd name="connsiteX331" fmla="*/ 396499 w 8346699"/>
              <a:gd name="connsiteY331" fmla="*/ 241300 h 3246967"/>
              <a:gd name="connsiteX332" fmla="*/ 358399 w 8346699"/>
              <a:gd name="connsiteY332" fmla="*/ 215900 h 3246967"/>
              <a:gd name="connsiteX333" fmla="*/ 307599 w 8346699"/>
              <a:gd name="connsiteY333" fmla="*/ 190500 h 3246967"/>
              <a:gd name="connsiteX334" fmla="*/ 218699 w 8346699"/>
              <a:gd name="connsiteY334" fmla="*/ 127000 h 3246967"/>
              <a:gd name="connsiteX335" fmla="*/ 180599 w 8346699"/>
              <a:gd name="connsiteY335" fmla="*/ 114300 h 3246967"/>
              <a:gd name="connsiteX336" fmla="*/ 129799 w 8346699"/>
              <a:gd name="connsiteY336" fmla="*/ 38100 h 3246967"/>
              <a:gd name="connsiteX337" fmla="*/ 2799 w 8346699"/>
              <a:gd name="connsiteY33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358899 w 8346699"/>
              <a:gd name="connsiteY127" fmla="*/ 1892300 h 3246967"/>
              <a:gd name="connsiteX128" fmla="*/ 4380066 w 8346699"/>
              <a:gd name="connsiteY128" fmla="*/ 1756834 h 3246967"/>
              <a:gd name="connsiteX129" fmla="*/ 4511299 w 8346699"/>
              <a:gd name="connsiteY129" fmla="*/ 1646767 h 3246967"/>
              <a:gd name="connsiteX130" fmla="*/ 4612899 w 8346699"/>
              <a:gd name="connsiteY130" fmla="*/ 1574800 h 3246967"/>
              <a:gd name="connsiteX131" fmla="*/ 4718732 w 8346699"/>
              <a:gd name="connsiteY131" fmla="*/ 1562100 h 3246967"/>
              <a:gd name="connsiteX132" fmla="*/ 4803399 w 8346699"/>
              <a:gd name="connsiteY132" fmla="*/ 1608667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3982132 w 8346699"/>
              <a:gd name="connsiteY250" fmla="*/ 1896533 h 3246967"/>
              <a:gd name="connsiteX251" fmla="*/ 3977899 w 8346699"/>
              <a:gd name="connsiteY251" fmla="*/ 2023533 h 3246967"/>
              <a:gd name="connsiteX252" fmla="*/ 3927099 w 8346699"/>
              <a:gd name="connsiteY252" fmla="*/ 21209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95399 w 8346699"/>
              <a:gd name="connsiteY126" fmla="*/ 1968500 h 3246967"/>
              <a:gd name="connsiteX127" fmla="*/ 4257299 w 8346699"/>
              <a:gd name="connsiteY127" fmla="*/ 1879600 h 3246967"/>
              <a:gd name="connsiteX128" fmla="*/ 4380066 w 8346699"/>
              <a:gd name="connsiteY128" fmla="*/ 1756834 h 3246967"/>
              <a:gd name="connsiteX129" fmla="*/ 4511299 w 8346699"/>
              <a:gd name="connsiteY129" fmla="*/ 1646767 h 3246967"/>
              <a:gd name="connsiteX130" fmla="*/ 4612899 w 8346699"/>
              <a:gd name="connsiteY130" fmla="*/ 1574800 h 3246967"/>
              <a:gd name="connsiteX131" fmla="*/ 4718732 w 8346699"/>
              <a:gd name="connsiteY131" fmla="*/ 1562100 h 3246967"/>
              <a:gd name="connsiteX132" fmla="*/ 4803399 w 8346699"/>
              <a:gd name="connsiteY132" fmla="*/ 1608667 h 3246967"/>
              <a:gd name="connsiteX133" fmla="*/ 4765299 w 8346699"/>
              <a:gd name="connsiteY133" fmla="*/ 1689100 h 3246967"/>
              <a:gd name="connsiteX134" fmla="*/ 4777999 w 8346699"/>
              <a:gd name="connsiteY134" fmla="*/ 1727200 h 3246967"/>
              <a:gd name="connsiteX135" fmla="*/ 4790699 w 8346699"/>
              <a:gd name="connsiteY135" fmla="*/ 1765300 h 3246967"/>
              <a:gd name="connsiteX136" fmla="*/ 4841499 w 8346699"/>
              <a:gd name="connsiteY136" fmla="*/ 1841500 h 3246967"/>
              <a:gd name="connsiteX137" fmla="*/ 4879599 w 8346699"/>
              <a:gd name="connsiteY137" fmla="*/ 1930400 h 3246967"/>
              <a:gd name="connsiteX138" fmla="*/ 4892299 w 8346699"/>
              <a:gd name="connsiteY138" fmla="*/ 1981200 h 3246967"/>
              <a:gd name="connsiteX139" fmla="*/ 4917699 w 8346699"/>
              <a:gd name="connsiteY139" fmla="*/ 2019300 h 3246967"/>
              <a:gd name="connsiteX140" fmla="*/ 4930399 w 8346699"/>
              <a:gd name="connsiteY140" fmla="*/ 2057400 h 3246967"/>
              <a:gd name="connsiteX141" fmla="*/ 4955799 w 8346699"/>
              <a:gd name="connsiteY141" fmla="*/ 2108200 h 3246967"/>
              <a:gd name="connsiteX142" fmla="*/ 4981199 w 8346699"/>
              <a:gd name="connsiteY142" fmla="*/ 2146300 h 3246967"/>
              <a:gd name="connsiteX143" fmla="*/ 5070099 w 8346699"/>
              <a:gd name="connsiteY143" fmla="*/ 2171700 h 3246967"/>
              <a:gd name="connsiteX144" fmla="*/ 5120899 w 8346699"/>
              <a:gd name="connsiteY144" fmla="*/ 2197100 h 3246967"/>
              <a:gd name="connsiteX145" fmla="*/ 5158999 w 8346699"/>
              <a:gd name="connsiteY145" fmla="*/ 2413000 h 3246967"/>
              <a:gd name="connsiteX146" fmla="*/ 5209799 w 8346699"/>
              <a:gd name="connsiteY146" fmla="*/ 2489200 h 3246967"/>
              <a:gd name="connsiteX147" fmla="*/ 5336799 w 8346699"/>
              <a:gd name="connsiteY147" fmla="*/ 2514600 h 3246967"/>
              <a:gd name="connsiteX148" fmla="*/ 5628899 w 8346699"/>
              <a:gd name="connsiteY148" fmla="*/ 2527300 h 3246967"/>
              <a:gd name="connsiteX149" fmla="*/ 5705099 w 8346699"/>
              <a:gd name="connsiteY149" fmla="*/ 2552700 h 3246967"/>
              <a:gd name="connsiteX150" fmla="*/ 5717799 w 8346699"/>
              <a:gd name="connsiteY150" fmla="*/ 2590800 h 3246967"/>
              <a:gd name="connsiteX151" fmla="*/ 5781299 w 8346699"/>
              <a:gd name="connsiteY151" fmla="*/ 2616200 h 3246967"/>
              <a:gd name="connsiteX152" fmla="*/ 5908299 w 8346699"/>
              <a:gd name="connsiteY152" fmla="*/ 2641600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3982132 w 8346699"/>
              <a:gd name="connsiteY250" fmla="*/ 1896533 h 3246967"/>
              <a:gd name="connsiteX251" fmla="*/ 3977899 w 8346699"/>
              <a:gd name="connsiteY251" fmla="*/ 2023533 h 3246967"/>
              <a:gd name="connsiteX252" fmla="*/ 3927099 w 8346699"/>
              <a:gd name="connsiteY252" fmla="*/ 21209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82699 w 8346699"/>
              <a:gd name="connsiteY125" fmla="*/ 2006600 h 3246967"/>
              <a:gd name="connsiteX126" fmla="*/ 4257299 w 8346699"/>
              <a:gd name="connsiteY126" fmla="*/ 1879600 h 3246967"/>
              <a:gd name="connsiteX127" fmla="*/ 4380066 w 8346699"/>
              <a:gd name="connsiteY127" fmla="*/ 1756834 h 3246967"/>
              <a:gd name="connsiteX128" fmla="*/ 4511299 w 8346699"/>
              <a:gd name="connsiteY128" fmla="*/ 1646767 h 3246967"/>
              <a:gd name="connsiteX129" fmla="*/ 4612899 w 8346699"/>
              <a:gd name="connsiteY129" fmla="*/ 1574800 h 3246967"/>
              <a:gd name="connsiteX130" fmla="*/ 4718732 w 8346699"/>
              <a:gd name="connsiteY130" fmla="*/ 1562100 h 3246967"/>
              <a:gd name="connsiteX131" fmla="*/ 4803399 w 8346699"/>
              <a:gd name="connsiteY131" fmla="*/ 1608667 h 3246967"/>
              <a:gd name="connsiteX132" fmla="*/ 4765299 w 8346699"/>
              <a:gd name="connsiteY132" fmla="*/ 1689100 h 3246967"/>
              <a:gd name="connsiteX133" fmla="*/ 4777999 w 8346699"/>
              <a:gd name="connsiteY133" fmla="*/ 1727200 h 3246967"/>
              <a:gd name="connsiteX134" fmla="*/ 4790699 w 8346699"/>
              <a:gd name="connsiteY134" fmla="*/ 1765300 h 3246967"/>
              <a:gd name="connsiteX135" fmla="*/ 4841499 w 8346699"/>
              <a:gd name="connsiteY135" fmla="*/ 1841500 h 3246967"/>
              <a:gd name="connsiteX136" fmla="*/ 4879599 w 8346699"/>
              <a:gd name="connsiteY136" fmla="*/ 1930400 h 3246967"/>
              <a:gd name="connsiteX137" fmla="*/ 4892299 w 8346699"/>
              <a:gd name="connsiteY137" fmla="*/ 1981200 h 3246967"/>
              <a:gd name="connsiteX138" fmla="*/ 4917699 w 8346699"/>
              <a:gd name="connsiteY138" fmla="*/ 2019300 h 3246967"/>
              <a:gd name="connsiteX139" fmla="*/ 4930399 w 8346699"/>
              <a:gd name="connsiteY139" fmla="*/ 2057400 h 3246967"/>
              <a:gd name="connsiteX140" fmla="*/ 4955799 w 8346699"/>
              <a:gd name="connsiteY140" fmla="*/ 2108200 h 3246967"/>
              <a:gd name="connsiteX141" fmla="*/ 4981199 w 8346699"/>
              <a:gd name="connsiteY141" fmla="*/ 2146300 h 3246967"/>
              <a:gd name="connsiteX142" fmla="*/ 5070099 w 8346699"/>
              <a:gd name="connsiteY142" fmla="*/ 2171700 h 3246967"/>
              <a:gd name="connsiteX143" fmla="*/ 5120899 w 8346699"/>
              <a:gd name="connsiteY143" fmla="*/ 2197100 h 3246967"/>
              <a:gd name="connsiteX144" fmla="*/ 5158999 w 8346699"/>
              <a:gd name="connsiteY144" fmla="*/ 2413000 h 3246967"/>
              <a:gd name="connsiteX145" fmla="*/ 5209799 w 8346699"/>
              <a:gd name="connsiteY145" fmla="*/ 2489200 h 3246967"/>
              <a:gd name="connsiteX146" fmla="*/ 5336799 w 8346699"/>
              <a:gd name="connsiteY146" fmla="*/ 2514600 h 3246967"/>
              <a:gd name="connsiteX147" fmla="*/ 5628899 w 8346699"/>
              <a:gd name="connsiteY147" fmla="*/ 2527300 h 3246967"/>
              <a:gd name="connsiteX148" fmla="*/ 5705099 w 8346699"/>
              <a:gd name="connsiteY148" fmla="*/ 2552700 h 3246967"/>
              <a:gd name="connsiteX149" fmla="*/ 5717799 w 8346699"/>
              <a:gd name="connsiteY149" fmla="*/ 2590800 h 3246967"/>
              <a:gd name="connsiteX150" fmla="*/ 5781299 w 8346699"/>
              <a:gd name="connsiteY150" fmla="*/ 2616200 h 3246967"/>
              <a:gd name="connsiteX151" fmla="*/ 5908299 w 8346699"/>
              <a:gd name="connsiteY151" fmla="*/ 2641600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3982132 w 8346699"/>
              <a:gd name="connsiteY249" fmla="*/ 1896533 h 3246967"/>
              <a:gd name="connsiteX250" fmla="*/ 3977899 w 8346699"/>
              <a:gd name="connsiteY250" fmla="*/ 2023533 h 3246967"/>
              <a:gd name="connsiteX251" fmla="*/ 3927099 w 8346699"/>
              <a:gd name="connsiteY251" fmla="*/ 21209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244599 w 8346699"/>
              <a:gd name="connsiteY124" fmla="*/ 2044700 h 3246967"/>
              <a:gd name="connsiteX125" fmla="*/ 4257299 w 8346699"/>
              <a:gd name="connsiteY125" fmla="*/ 1879600 h 3246967"/>
              <a:gd name="connsiteX126" fmla="*/ 4380066 w 8346699"/>
              <a:gd name="connsiteY126" fmla="*/ 1756834 h 3246967"/>
              <a:gd name="connsiteX127" fmla="*/ 4511299 w 8346699"/>
              <a:gd name="connsiteY127" fmla="*/ 1646767 h 3246967"/>
              <a:gd name="connsiteX128" fmla="*/ 4612899 w 8346699"/>
              <a:gd name="connsiteY128" fmla="*/ 1574800 h 3246967"/>
              <a:gd name="connsiteX129" fmla="*/ 4718732 w 8346699"/>
              <a:gd name="connsiteY129" fmla="*/ 1562100 h 3246967"/>
              <a:gd name="connsiteX130" fmla="*/ 4803399 w 8346699"/>
              <a:gd name="connsiteY130" fmla="*/ 1608667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3982132 w 8346699"/>
              <a:gd name="connsiteY248" fmla="*/ 1896533 h 3246967"/>
              <a:gd name="connsiteX249" fmla="*/ 3977899 w 8346699"/>
              <a:gd name="connsiteY249" fmla="*/ 2023533 h 3246967"/>
              <a:gd name="connsiteX250" fmla="*/ 3927099 w 8346699"/>
              <a:gd name="connsiteY250" fmla="*/ 21209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219199 w 8346699"/>
              <a:gd name="connsiteY123" fmla="*/ 2082800 h 3246967"/>
              <a:gd name="connsiteX124" fmla="*/ 4164166 w 8346699"/>
              <a:gd name="connsiteY124" fmla="*/ 2027767 h 3246967"/>
              <a:gd name="connsiteX125" fmla="*/ 4257299 w 8346699"/>
              <a:gd name="connsiteY125" fmla="*/ 1879600 h 3246967"/>
              <a:gd name="connsiteX126" fmla="*/ 4380066 w 8346699"/>
              <a:gd name="connsiteY126" fmla="*/ 1756834 h 3246967"/>
              <a:gd name="connsiteX127" fmla="*/ 4511299 w 8346699"/>
              <a:gd name="connsiteY127" fmla="*/ 1646767 h 3246967"/>
              <a:gd name="connsiteX128" fmla="*/ 4612899 w 8346699"/>
              <a:gd name="connsiteY128" fmla="*/ 1574800 h 3246967"/>
              <a:gd name="connsiteX129" fmla="*/ 4718732 w 8346699"/>
              <a:gd name="connsiteY129" fmla="*/ 1562100 h 3246967"/>
              <a:gd name="connsiteX130" fmla="*/ 4803399 w 8346699"/>
              <a:gd name="connsiteY130" fmla="*/ 1608667 h 3246967"/>
              <a:gd name="connsiteX131" fmla="*/ 4765299 w 8346699"/>
              <a:gd name="connsiteY131" fmla="*/ 1689100 h 3246967"/>
              <a:gd name="connsiteX132" fmla="*/ 4777999 w 8346699"/>
              <a:gd name="connsiteY132" fmla="*/ 1727200 h 3246967"/>
              <a:gd name="connsiteX133" fmla="*/ 4790699 w 8346699"/>
              <a:gd name="connsiteY133" fmla="*/ 1765300 h 3246967"/>
              <a:gd name="connsiteX134" fmla="*/ 4841499 w 8346699"/>
              <a:gd name="connsiteY134" fmla="*/ 1841500 h 3246967"/>
              <a:gd name="connsiteX135" fmla="*/ 4879599 w 8346699"/>
              <a:gd name="connsiteY135" fmla="*/ 1930400 h 3246967"/>
              <a:gd name="connsiteX136" fmla="*/ 4892299 w 8346699"/>
              <a:gd name="connsiteY136" fmla="*/ 1981200 h 3246967"/>
              <a:gd name="connsiteX137" fmla="*/ 4917699 w 8346699"/>
              <a:gd name="connsiteY137" fmla="*/ 2019300 h 3246967"/>
              <a:gd name="connsiteX138" fmla="*/ 4930399 w 8346699"/>
              <a:gd name="connsiteY138" fmla="*/ 2057400 h 3246967"/>
              <a:gd name="connsiteX139" fmla="*/ 4955799 w 8346699"/>
              <a:gd name="connsiteY139" fmla="*/ 2108200 h 3246967"/>
              <a:gd name="connsiteX140" fmla="*/ 4981199 w 8346699"/>
              <a:gd name="connsiteY140" fmla="*/ 2146300 h 3246967"/>
              <a:gd name="connsiteX141" fmla="*/ 5070099 w 8346699"/>
              <a:gd name="connsiteY141" fmla="*/ 2171700 h 3246967"/>
              <a:gd name="connsiteX142" fmla="*/ 5120899 w 8346699"/>
              <a:gd name="connsiteY142" fmla="*/ 2197100 h 3246967"/>
              <a:gd name="connsiteX143" fmla="*/ 5158999 w 8346699"/>
              <a:gd name="connsiteY143" fmla="*/ 2413000 h 3246967"/>
              <a:gd name="connsiteX144" fmla="*/ 5209799 w 8346699"/>
              <a:gd name="connsiteY144" fmla="*/ 2489200 h 3246967"/>
              <a:gd name="connsiteX145" fmla="*/ 5336799 w 8346699"/>
              <a:gd name="connsiteY145" fmla="*/ 2514600 h 3246967"/>
              <a:gd name="connsiteX146" fmla="*/ 5628899 w 8346699"/>
              <a:gd name="connsiteY146" fmla="*/ 2527300 h 3246967"/>
              <a:gd name="connsiteX147" fmla="*/ 5705099 w 8346699"/>
              <a:gd name="connsiteY147" fmla="*/ 2552700 h 3246967"/>
              <a:gd name="connsiteX148" fmla="*/ 5717799 w 8346699"/>
              <a:gd name="connsiteY148" fmla="*/ 2590800 h 3246967"/>
              <a:gd name="connsiteX149" fmla="*/ 5781299 w 8346699"/>
              <a:gd name="connsiteY149" fmla="*/ 2616200 h 3246967"/>
              <a:gd name="connsiteX150" fmla="*/ 5908299 w 8346699"/>
              <a:gd name="connsiteY150" fmla="*/ 2641600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3982132 w 8346699"/>
              <a:gd name="connsiteY248" fmla="*/ 1896533 h 3246967"/>
              <a:gd name="connsiteX249" fmla="*/ 3977899 w 8346699"/>
              <a:gd name="connsiteY249" fmla="*/ 2023533 h 3246967"/>
              <a:gd name="connsiteX250" fmla="*/ 3927099 w 8346699"/>
              <a:gd name="connsiteY250" fmla="*/ 21209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8399 w 8346699"/>
              <a:gd name="connsiteY122" fmla="*/ 2133600 h 3246967"/>
              <a:gd name="connsiteX123" fmla="*/ 4164166 w 8346699"/>
              <a:gd name="connsiteY123" fmla="*/ 2027767 h 3246967"/>
              <a:gd name="connsiteX124" fmla="*/ 4257299 w 8346699"/>
              <a:gd name="connsiteY124" fmla="*/ 1879600 h 3246967"/>
              <a:gd name="connsiteX125" fmla="*/ 4380066 w 8346699"/>
              <a:gd name="connsiteY125" fmla="*/ 1756834 h 3246967"/>
              <a:gd name="connsiteX126" fmla="*/ 4511299 w 8346699"/>
              <a:gd name="connsiteY126" fmla="*/ 1646767 h 3246967"/>
              <a:gd name="connsiteX127" fmla="*/ 4612899 w 8346699"/>
              <a:gd name="connsiteY127" fmla="*/ 1574800 h 3246967"/>
              <a:gd name="connsiteX128" fmla="*/ 4718732 w 8346699"/>
              <a:gd name="connsiteY128" fmla="*/ 1562100 h 3246967"/>
              <a:gd name="connsiteX129" fmla="*/ 4803399 w 8346699"/>
              <a:gd name="connsiteY129" fmla="*/ 1608667 h 3246967"/>
              <a:gd name="connsiteX130" fmla="*/ 4765299 w 8346699"/>
              <a:gd name="connsiteY130" fmla="*/ 1689100 h 3246967"/>
              <a:gd name="connsiteX131" fmla="*/ 4777999 w 8346699"/>
              <a:gd name="connsiteY131" fmla="*/ 1727200 h 3246967"/>
              <a:gd name="connsiteX132" fmla="*/ 4790699 w 8346699"/>
              <a:gd name="connsiteY132" fmla="*/ 1765300 h 3246967"/>
              <a:gd name="connsiteX133" fmla="*/ 4841499 w 8346699"/>
              <a:gd name="connsiteY133" fmla="*/ 1841500 h 3246967"/>
              <a:gd name="connsiteX134" fmla="*/ 4879599 w 8346699"/>
              <a:gd name="connsiteY134" fmla="*/ 1930400 h 3246967"/>
              <a:gd name="connsiteX135" fmla="*/ 4892299 w 8346699"/>
              <a:gd name="connsiteY135" fmla="*/ 1981200 h 3246967"/>
              <a:gd name="connsiteX136" fmla="*/ 4917699 w 8346699"/>
              <a:gd name="connsiteY136" fmla="*/ 2019300 h 3246967"/>
              <a:gd name="connsiteX137" fmla="*/ 4930399 w 8346699"/>
              <a:gd name="connsiteY137" fmla="*/ 2057400 h 3246967"/>
              <a:gd name="connsiteX138" fmla="*/ 4955799 w 8346699"/>
              <a:gd name="connsiteY138" fmla="*/ 2108200 h 3246967"/>
              <a:gd name="connsiteX139" fmla="*/ 4981199 w 8346699"/>
              <a:gd name="connsiteY139" fmla="*/ 2146300 h 3246967"/>
              <a:gd name="connsiteX140" fmla="*/ 5070099 w 8346699"/>
              <a:gd name="connsiteY140" fmla="*/ 2171700 h 3246967"/>
              <a:gd name="connsiteX141" fmla="*/ 5120899 w 8346699"/>
              <a:gd name="connsiteY141" fmla="*/ 2197100 h 3246967"/>
              <a:gd name="connsiteX142" fmla="*/ 5158999 w 8346699"/>
              <a:gd name="connsiteY142" fmla="*/ 2413000 h 3246967"/>
              <a:gd name="connsiteX143" fmla="*/ 5209799 w 8346699"/>
              <a:gd name="connsiteY143" fmla="*/ 2489200 h 3246967"/>
              <a:gd name="connsiteX144" fmla="*/ 5336799 w 8346699"/>
              <a:gd name="connsiteY144" fmla="*/ 2514600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117599 w 8346699"/>
              <a:gd name="connsiteY121" fmla="*/ 21844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765299 w 8346699"/>
              <a:gd name="connsiteY129" fmla="*/ 1689100 h 3246967"/>
              <a:gd name="connsiteX130" fmla="*/ 4777999 w 8346699"/>
              <a:gd name="connsiteY130" fmla="*/ 1727200 h 3246967"/>
              <a:gd name="connsiteX131" fmla="*/ 4790699 w 8346699"/>
              <a:gd name="connsiteY131" fmla="*/ 1765300 h 3246967"/>
              <a:gd name="connsiteX132" fmla="*/ 4841499 w 8346699"/>
              <a:gd name="connsiteY132" fmla="*/ 1841500 h 3246967"/>
              <a:gd name="connsiteX133" fmla="*/ 4879599 w 8346699"/>
              <a:gd name="connsiteY133" fmla="*/ 1930400 h 3246967"/>
              <a:gd name="connsiteX134" fmla="*/ 4892299 w 8346699"/>
              <a:gd name="connsiteY134" fmla="*/ 1981200 h 3246967"/>
              <a:gd name="connsiteX135" fmla="*/ 4917699 w 8346699"/>
              <a:gd name="connsiteY135" fmla="*/ 2019300 h 3246967"/>
              <a:gd name="connsiteX136" fmla="*/ 4930399 w 8346699"/>
              <a:gd name="connsiteY136" fmla="*/ 2057400 h 3246967"/>
              <a:gd name="connsiteX137" fmla="*/ 4955799 w 8346699"/>
              <a:gd name="connsiteY137" fmla="*/ 2108200 h 3246967"/>
              <a:gd name="connsiteX138" fmla="*/ 4981199 w 8346699"/>
              <a:gd name="connsiteY138" fmla="*/ 2146300 h 3246967"/>
              <a:gd name="connsiteX139" fmla="*/ 5070099 w 8346699"/>
              <a:gd name="connsiteY139" fmla="*/ 2171700 h 3246967"/>
              <a:gd name="connsiteX140" fmla="*/ 5120899 w 8346699"/>
              <a:gd name="connsiteY140" fmla="*/ 2197100 h 3246967"/>
              <a:gd name="connsiteX141" fmla="*/ 5158999 w 8346699"/>
              <a:gd name="connsiteY141" fmla="*/ 2413000 h 3246967"/>
              <a:gd name="connsiteX142" fmla="*/ 5209799 w 8346699"/>
              <a:gd name="connsiteY142" fmla="*/ 2489200 h 3246967"/>
              <a:gd name="connsiteX143" fmla="*/ 5336799 w 8346699"/>
              <a:gd name="connsiteY143" fmla="*/ 25146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765299 w 8346699"/>
              <a:gd name="connsiteY129" fmla="*/ 1689100 h 3246967"/>
              <a:gd name="connsiteX130" fmla="*/ 4777999 w 8346699"/>
              <a:gd name="connsiteY130" fmla="*/ 1727200 h 3246967"/>
              <a:gd name="connsiteX131" fmla="*/ 4790699 w 8346699"/>
              <a:gd name="connsiteY131" fmla="*/ 1765300 h 3246967"/>
              <a:gd name="connsiteX132" fmla="*/ 4841499 w 8346699"/>
              <a:gd name="connsiteY132" fmla="*/ 1841500 h 3246967"/>
              <a:gd name="connsiteX133" fmla="*/ 4879599 w 8346699"/>
              <a:gd name="connsiteY133" fmla="*/ 1930400 h 3246967"/>
              <a:gd name="connsiteX134" fmla="*/ 4892299 w 8346699"/>
              <a:gd name="connsiteY134" fmla="*/ 1981200 h 3246967"/>
              <a:gd name="connsiteX135" fmla="*/ 4917699 w 8346699"/>
              <a:gd name="connsiteY135" fmla="*/ 2019300 h 3246967"/>
              <a:gd name="connsiteX136" fmla="*/ 4930399 w 8346699"/>
              <a:gd name="connsiteY136" fmla="*/ 2057400 h 3246967"/>
              <a:gd name="connsiteX137" fmla="*/ 4955799 w 8346699"/>
              <a:gd name="connsiteY137" fmla="*/ 2108200 h 3246967"/>
              <a:gd name="connsiteX138" fmla="*/ 4981199 w 8346699"/>
              <a:gd name="connsiteY138" fmla="*/ 2146300 h 3246967"/>
              <a:gd name="connsiteX139" fmla="*/ 5070099 w 8346699"/>
              <a:gd name="connsiteY139" fmla="*/ 2171700 h 3246967"/>
              <a:gd name="connsiteX140" fmla="*/ 5120899 w 8346699"/>
              <a:gd name="connsiteY140" fmla="*/ 2197100 h 3246967"/>
              <a:gd name="connsiteX141" fmla="*/ 5158999 w 8346699"/>
              <a:gd name="connsiteY141" fmla="*/ 2413000 h 3246967"/>
              <a:gd name="connsiteX142" fmla="*/ 5209799 w 8346699"/>
              <a:gd name="connsiteY142" fmla="*/ 2489200 h 3246967"/>
              <a:gd name="connsiteX143" fmla="*/ 5336799 w 8346699"/>
              <a:gd name="connsiteY143" fmla="*/ 25146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765299 w 8346699"/>
              <a:gd name="connsiteY129" fmla="*/ 1689100 h 3246967"/>
              <a:gd name="connsiteX130" fmla="*/ 4777999 w 8346699"/>
              <a:gd name="connsiteY130" fmla="*/ 1727200 h 3246967"/>
              <a:gd name="connsiteX131" fmla="*/ 4790699 w 8346699"/>
              <a:gd name="connsiteY131" fmla="*/ 1765300 h 3246967"/>
              <a:gd name="connsiteX132" fmla="*/ 4841499 w 8346699"/>
              <a:gd name="connsiteY132" fmla="*/ 1841500 h 3246967"/>
              <a:gd name="connsiteX133" fmla="*/ 4879599 w 8346699"/>
              <a:gd name="connsiteY133" fmla="*/ 1930400 h 3246967"/>
              <a:gd name="connsiteX134" fmla="*/ 4892299 w 8346699"/>
              <a:gd name="connsiteY134" fmla="*/ 1981200 h 3246967"/>
              <a:gd name="connsiteX135" fmla="*/ 4917699 w 8346699"/>
              <a:gd name="connsiteY135" fmla="*/ 2019300 h 3246967"/>
              <a:gd name="connsiteX136" fmla="*/ 4930399 w 8346699"/>
              <a:gd name="connsiteY136" fmla="*/ 2057400 h 3246967"/>
              <a:gd name="connsiteX137" fmla="*/ 4955799 w 8346699"/>
              <a:gd name="connsiteY137" fmla="*/ 2108200 h 3246967"/>
              <a:gd name="connsiteX138" fmla="*/ 4981199 w 8346699"/>
              <a:gd name="connsiteY138" fmla="*/ 2146300 h 3246967"/>
              <a:gd name="connsiteX139" fmla="*/ 5070099 w 8346699"/>
              <a:gd name="connsiteY139" fmla="*/ 2171700 h 3246967"/>
              <a:gd name="connsiteX140" fmla="*/ 5120899 w 8346699"/>
              <a:gd name="connsiteY140" fmla="*/ 2197100 h 3246967"/>
              <a:gd name="connsiteX141" fmla="*/ 5158999 w 8346699"/>
              <a:gd name="connsiteY141" fmla="*/ 2413000 h 3246967"/>
              <a:gd name="connsiteX142" fmla="*/ 5209799 w 8346699"/>
              <a:gd name="connsiteY142" fmla="*/ 2489200 h 3246967"/>
              <a:gd name="connsiteX143" fmla="*/ 5336799 w 8346699"/>
              <a:gd name="connsiteY143" fmla="*/ 25146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765299 w 8346699"/>
              <a:gd name="connsiteY129" fmla="*/ 1689100 h 3246967"/>
              <a:gd name="connsiteX130" fmla="*/ 4777999 w 8346699"/>
              <a:gd name="connsiteY130" fmla="*/ 1727200 h 3246967"/>
              <a:gd name="connsiteX131" fmla="*/ 4879599 w 8346699"/>
              <a:gd name="connsiteY131" fmla="*/ 1744133 h 3246967"/>
              <a:gd name="connsiteX132" fmla="*/ 4841499 w 8346699"/>
              <a:gd name="connsiteY132" fmla="*/ 1841500 h 3246967"/>
              <a:gd name="connsiteX133" fmla="*/ 4879599 w 8346699"/>
              <a:gd name="connsiteY133" fmla="*/ 1930400 h 3246967"/>
              <a:gd name="connsiteX134" fmla="*/ 4892299 w 8346699"/>
              <a:gd name="connsiteY134" fmla="*/ 1981200 h 3246967"/>
              <a:gd name="connsiteX135" fmla="*/ 4917699 w 8346699"/>
              <a:gd name="connsiteY135" fmla="*/ 2019300 h 3246967"/>
              <a:gd name="connsiteX136" fmla="*/ 4930399 w 8346699"/>
              <a:gd name="connsiteY136" fmla="*/ 2057400 h 3246967"/>
              <a:gd name="connsiteX137" fmla="*/ 4955799 w 8346699"/>
              <a:gd name="connsiteY137" fmla="*/ 2108200 h 3246967"/>
              <a:gd name="connsiteX138" fmla="*/ 4981199 w 8346699"/>
              <a:gd name="connsiteY138" fmla="*/ 2146300 h 3246967"/>
              <a:gd name="connsiteX139" fmla="*/ 5070099 w 8346699"/>
              <a:gd name="connsiteY139" fmla="*/ 2171700 h 3246967"/>
              <a:gd name="connsiteX140" fmla="*/ 5120899 w 8346699"/>
              <a:gd name="connsiteY140" fmla="*/ 2197100 h 3246967"/>
              <a:gd name="connsiteX141" fmla="*/ 5158999 w 8346699"/>
              <a:gd name="connsiteY141" fmla="*/ 2413000 h 3246967"/>
              <a:gd name="connsiteX142" fmla="*/ 5209799 w 8346699"/>
              <a:gd name="connsiteY142" fmla="*/ 2489200 h 3246967"/>
              <a:gd name="connsiteX143" fmla="*/ 5336799 w 8346699"/>
              <a:gd name="connsiteY143" fmla="*/ 25146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765299 w 8346699"/>
              <a:gd name="connsiteY129" fmla="*/ 1689100 h 3246967"/>
              <a:gd name="connsiteX130" fmla="*/ 4879599 w 8346699"/>
              <a:gd name="connsiteY130" fmla="*/ 1744133 h 3246967"/>
              <a:gd name="connsiteX131" fmla="*/ 4841499 w 8346699"/>
              <a:gd name="connsiteY131" fmla="*/ 1841500 h 3246967"/>
              <a:gd name="connsiteX132" fmla="*/ 4879599 w 8346699"/>
              <a:gd name="connsiteY132" fmla="*/ 1930400 h 3246967"/>
              <a:gd name="connsiteX133" fmla="*/ 4892299 w 8346699"/>
              <a:gd name="connsiteY133" fmla="*/ 1981200 h 3246967"/>
              <a:gd name="connsiteX134" fmla="*/ 4917699 w 8346699"/>
              <a:gd name="connsiteY134" fmla="*/ 2019300 h 3246967"/>
              <a:gd name="connsiteX135" fmla="*/ 4930399 w 8346699"/>
              <a:gd name="connsiteY135" fmla="*/ 2057400 h 3246967"/>
              <a:gd name="connsiteX136" fmla="*/ 4955799 w 8346699"/>
              <a:gd name="connsiteY136" fmla="*/ 2108200 h 3246967"/>
              <a:gd name="connsiteX137" fmla="*/ 4981199 w 8346699"/>
              <a:gd name="connsiteY137" fmla="*/ 2146300 h 3246967"/>
              <a:gd name="connsiteX138" fmla="*/ 5070099 w 8346699"/>
              <a:gd name="connsiteY138" fmla="*/ 2171700 h 3246967"/>
              <a:gd name="connsiteX139" fmla="*/ 5120899 w 8346699"/>
              <a:gd name="connsiteY139" fmla="*/ 21971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841499 w 8346699"/>
              <a:gd name="connsiteY130" fmla="*/ 1841500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841499 w 8346699"/>
              <a:gd name="connsiteY130" fmla="*/ 1841500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841499 w 8346699"/>
              <a:gd name="connsiteY130" fmla="*/ 1841500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4981199 w 8346699"/>
              <a:gd name="connsiteY136" fmla="*/ 2146300 h 3246967"/>
              <a:gd name="connsiteX137" fmla="*/ 5070099 w 8346699"/>
              <a:gd name="connsiteY137" fmla="*/ 2171700 h 3246967"/>
              <a:gd name="connsiteX138" fmla="*/ 5120899 w 8346699"/>
              <a:gd name="connsiteY138" fmla="*/ 21971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4955799 w 8346699"/>
              <a:gd name="connsiteY135" fmla="*/ 2108200 h 3246967"/>
              <a:gd name="connsiteX136" fmla="*/ 5070099 w 8346699"/>
              <a:gd name="connsiteY136" fmla="*/ 2171700 h 3246967"/>
              <a:gd name="connsiteX137" fmla="*/ 5120899 w 8346699"/>
              <a:gd name="connsiteY137" fmla="*/ 21971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3982132 w 8346699"/>
              <a:gd name="connsiteY243" fmla="*/ 1896533 h 3246967"/>
              <a:gd name="connsiteX244" fmla="*/ 3977899 w 8346699"/>
              <a:gd name="connsiteY244" fmla="*/ 2023533 h 3246967"/>
              <a:gd name="connsiteX245" fmla="*/ 3927099 w 8346699"/>
              <a:gd name="connsiteY245" fmla="*/ 21209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4879599 w 8346699"/>
              <a:gd name="connsiteY131" fmla="*/ 1930400 h 3246967"/>
              <a:gd name="connsiteX132" fmla="*/ 4892299 w 8346699"/>
              <a:gd name="connsiteY132" fmla="*/ 1981200 h 3246967"/>
              <a:gd name="connsiteX133" fmla="*/ 4917699 w 8346699"/>
              <a:gd name="connsiteY133" fmla="*/ 2019300 h 3246967"/>
              <a:gd name="connsiteX134" fmla="*/ 4930399 w 8346699"/>
              <a:gd name="connsiteY134" fmla="*/ 2057400 h 3246967"/>
              <a:gd name="connsiteX135" fmla="*/ 5070099 w 8346699"/>
              <a:gd name="connsiteY135" fmla="*/ 2171700 h 3246967"/>
              <a:gd name="connsiteX136" fmla="*/ 5120899 w 8346699"/>
              <a:gd name="connsiteY136" fmla="*/ 21971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3982132 w 8346699"/>
              <a:gd name="connsiteY242" fmla="*/ 1896533 h 3246967"/>
              <a:gd name="connsiteX243" fmla="*/ 3977899 w 8346699"/>
              <a:gd name="connsiteY243" fmla="*/ 2023533 h 3246967"/>
              <a:gd name="connsiteX244" fmla="*/ 3927099 w 8346699"/>
              <a:gd name="connsiteY244" fmla="*/ 21209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4879599 w 8346699"/>
              <a:gd name="connsiteY131" fmla="*/ 1930400 h 3246967"/>
              <a:gd name="connsiteX132" fmla="*/ 4892299 w 8346699"/>
              <a:gd name="connsiteY132" fmla="*/ 1981200 h 3246967"/>
              <a:gd name="connsiteX133" fmla="*/ 4930399 w 8346699"/>
              <a:gd name="connsiteY133" fmla="*/ 2057400 h 3246967"/>
              <a:gd name="connsiteX134" fmla="*/ 5070099 w 8346699"/>
              <a:gd name="connsiteY134" fmla="*/ 2171700 h 3246967"/>
              <a:gd name="connsiteX135" fmla="*/ 5120899 w 8346699"/>
              <a:gd name="connsiteY135" fmla="*/ 21971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3982132 w 8346699"/>
              <a:gd name="connsiteY241" fmla="*/ 1896533 h 3246967"/>
              <a:gd name="connsiteX242" fmla="*/ 3977899 w 8346699"/>
              <a:gd name="connsiteY242" fmla="*/ 2023533 h 3246967"/>
              <a:gd name="connsiteX243" fmla="*/ 3927099 w 8346699"/>
              <a:gd name="connsiteY243" fmla="*/ 21209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4879599 w 8346699"/>
              <a:gd name="connsiteY131" fmla="*/ 1930400 h 3246967"/>
              <a:gd name="connsiteX132" fmla="*/ 4930399 w 8346699"/>
              <a:gd name="connsiteY132" fmla="*/ 2057400 h 3246967"/>
              <a:gd name="connsiteX133" fmla="*/ 5070099 w 8346699"/>
              <a:gd name="connsiteY133" fmla="*/ 2171700 h 3246967"/>
              <a:gd name="connsiteX134" fmla="*/ 5120899 w 8346699"/>
              <a:gd name="connsiteY134" fmla="*/ 21971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3982132 w 8346699"/>
              <a:gd name="connsiteY240" fmla="*/ 1896533 h 3246967"/>
              <a:gd name="connsiteX241" fmla="*/ 3977899 w 8346699"/>
              <a:gd name="connsiteY241" fmla="*/ 2023533 h 3246967"/>
              <a:gd name="connsiteX242" fmla="*/ 3927099 w 8346699"/>
              <a:gd name="connsiteY242" fmla="*/ 21209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4930399 w 8346699"/>
              <a:gd name="connsiteY131" fmla="*/ 20574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070099 w 8346699"/>
              <a:gd name="connsiteY132" fmla="*/ 2171700 h 3246967"/>
              <a:gd name="connsiteX133" fmla="*/ 5120899 w 8346699"/>
              <a:gd name="connsiteY133" fmla="*/ 21971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3982132 w 8346699"/>
              <a:gd name="connsiteY238" fmla="*/ 1896533 h 3246967"/>
              <a:gd name="connsiteX239" fmla="*/ 3977899 w 8346699"/>
              <a:gd name="connsiteY239" fmla="*/ 2023533 h 3246967"/>
              <a:gd name="connsiteX240" fmla="*/ 3927099 w 8346699"/>
              <a:gd name="connsiteY240" fmla="*/ 21209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3982132 w 8346699"/>
              <a:gd name="connsiteY238" fmla="*/ 1896533 h 3246967"/>
              <a:gd name="connsiteX239" fmla="*/ 3977899 w 8346699"/>
              <a:gd name="connsiteY239" fmla="*/ 2023533 h 3246967"/>
              <a:gd name="connsiteX240" fmla="*/ 3927099 w 8346699"/>
              <a:gd name="connsiteY240" fmla="*/ 21209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3982132 w 8346699"/>
              <a:gd name="connsiteY238" fmla="*/ 1896533 h 3246967"/>
              <a:gd name="connsiteX239" fmla="*/ 3977899 w 8346699"/>
              <a:gd name="connsiteY239" fmla="*/ 2023533 h 3246967"/>
              <a:gd name="connsiteX240" fmla="*/ 3927099 w 8346699"/>
              <a:gd name="connsiteY240" fmla="*/ 21209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158999 w 8346699"/>
              <a:gd name="connsiteY133" fmla="*/ 2413000 h 3246967"/>
              <a:gd name="connsiteX134" fmla="*/ 5209799 w 8346699"/>
              <a:gd name="connsiteY134" fmla="*/ 2489200 h 3246967"/>
              <a:gd name="connsiteX135" fmla="*/ 5336799 w 8346699"/>
              <a:gd name="connsiteY135" fmla="*/ 2514600 h 3246967"/>
              <a:gd name="connsiteX136" fmla="*/ 5628899 w 8346699"/>
              <a:gd name="connsiteY136" fmla="*/ 2527300 h 3246967"/>
              <a:gd name="connsiteX137" fmla="*/ 5705099 w 8346699"/>
              <a:gd name="connsiteY137" fmla="*/ 2552700 h 3246967"/>
              <a:gd name="connsiteX138" fmla="*/ 5717799 w 8346699"/>
              <a:gd name="connsiteY138" fmla="*/ 2590800 h 3246967"/>
              <a:gd name="connsiteX139" fmla="*/ 5781299 w 8346699"/>
              <a:gd name="connsiteY139" fmla="*/ 2616200 h 3246967"/>
              <a:gd name="connsiteX140" fmla="*/ 5908299 w 8346699"/>
              <a:gd name="connsiteY140" fmla="*/ 2641600 h 3246967"/>
              <a:gd name="connsiteX141" fmla="*/ 6543299 w 8346699"/>
              <a:gd name="connsiteY141" fmla="*/ 2628900 h 3246967"/>
              <a:gd name="connsiteX142" fmla="*/ 6682999 w 8346699"/>
              <a:gd name="connsiteY142" fmla="*/ 2603500 h 3246967"/>
              <a:gd name="connsiteX143" fmla="*/ 6771899 w 8346699"/>
              <a:gd name="connsiteY143" fmla="*/ 2590800 h 3246967"/>
              <a:gd name="connsiteX144" fmla="*/ 6835399 w 8346699"/>
              <a:gd name="connsiteY144" fmla="*/ 2603500 h 3246967"/>
              <a:gd name="connsiteX145" fmla="*/ 6809999 w 8346699"/>
              <a:gd name="connsiteY145" fmla="*/ 2641600 h 3246967"/>
              <a:gd name="connsiteX146" fmla="*/ 6771899 w 8346699"/>
              <a:gd name="connsiteY146" fmla="*/ 2654300 h 3246967"/>
              <a:gd name="connsiteX147" fmla="*/ 7051299 w 8346699"/>
              <a:gd name="connsiteY147" fmla="*/ 2641600 h 3246967"/>
              <a:gd name="connsiteX148" fmla="*/ 7076699 w 8346699"/>
              <a:gd name="connsiteY148" fmla="*/ 2603500 h 3246967"/>
              <a:gd name="connsiteX149" fmla="*/ 7114799 w 8346699"/>
              <a:gd name="connsiteY149" fmla="*/ 2578100 h 3246967"/>
              <a:gd name="connsiteX150" fmla="*/ 7127499 w 8346699"/>
              <a:gd name="connsiteY150" fmla="*/ 2540000 h 3246967"/>
              <a:gd name="connsiteX151" fmla="*/ 7216399 w 8346699"/>
              <a:gd name="connsiteY151" fmla="*/ 2425700 h 3246967"/>
              <a:gd name="connsiteX152" fmla="*/ 7254499 w 8346699"/>
              <a:gd name="connsiteY152" fmla="*/ 2349500 h 3246967"/>
              <a:gd name="connsiteX153" fmla="*/ 7343399 w 8346699"/>
              <a:gd name="connsiteY153" fmla="*/ 2286000 h 3246967"/>
              <a:gd name="connsiteX154" fmla="*/ 7394199 w 8346699"/>
              <a:gd name="connsiteY154" fmla="*/ 2247900 h 3246967"/>
              <a:gd name="connsiteX155" fmla="*/ 7470399 w 8346699"/>
              <a:gd name="connsiteY155" fmla="*/ 2184400 h 3246967"/>
              <a:gd name="connsiteX156" fmla="*/ 7508499 w 8346699"/>
              <a:gd name="connsiteY156" fmla="*/ 2171700 h 3246967"/>
              <a:gd name="connsiteX157" fmla="*/ 7610099 w 8346699"/>
              <a:gd name="connsiteY157" fmla="*/ 2133600 h 3246967"/>
              <a:gd name="connsiteX158" fmla="*/ 7635499 w 8346699"/>
              <a:gd name="connsiteY158" fmla="*/ 2095500 h 3246967"/>
              <a:gd name="connsiteX159" fmla="*/ 7686299 w 8346699"/>
              <a:gd name="connsiteY159" fmla="*/ 2082800 h 3246967"/>
              <a:gd name="connsiteX160" fmla="*/ 7724399 w 8346699"/>
              <a:gd name="connsiteY160" fmla="*/ 2057400 h 3246967"/>
              <a:gd name="connsiteX161" fmla="*/ 7762499 w 8346699"/>
              <a:gd name="connsiteY161" fmla="*/ 2044700 h 3246967"/>
              <a:gd name="connsiteX162" fmla="*/ 7800599 w 8346699"/>
              <a:gd name="connsiteY162" fmla="*/ 2019300 h 3246967"/>
              <a:gd name="connsiteX163" fmla="*/ 7838699 w 8346699"/>
              <a:gd name="connsiteY163" fmla="*/ 1981200 h 3246967"/>
              <a:gd name="connsiteX164" fmla="*/ 7940299 w 8346699"/>
              <a:gd name="connsiteY164" fmla="*/ 1943100 h 3246967"/>
              <a:gd name="connsiteX165" fmla="*/ 7978399 w 8346699"/>
              <a:gd name="connsiteY165" fmla="*/ 1905000 h 3246967"/>
              <a:gd name="connsiteX166" fmla="*/ 8079999 w 8346699"/>
              <a:gd name="connsiteY166" fmla="*/ 1854200 h 3246967"/>
              <a:gd name="connsiteX167" fmla="*/ 8105399 w 8346699"/>
              <a:gd name="connsiteY167" fmla="*/ 1816100 h 3246967"/>
              <a:gd name="connsiteX168" fmla="*/ 8156199 w 8346699"/>
              <a:gd name="connsiteY168" fmla="*/ 1803400 h 3246967"/>
              <a:gd name="connsiteX169" fmla="*/ 8346699 w 8346699"/>
              <a:gd name="connsiteY169" fmla="*/ 1765300 h 3246967"/>
              <a:gd name="connsiteX170" fmla="*/ 8283199 w 8346699"/>
              <a:gd name="connsiteY170" fmla="*/ 1752600 h 3246967"/>
              <a:gd name="connsiteX171" fmla="*/ 8245099 w 8346699"/>
              <a:gd name="connsiteY171" fmla="*/ 1739900 h 3246967"/>
              <a:gd name="connsiteX172" fmla="*/ 8156199 w 8346699"/>
              <a:gd name="connsiteY172" fmla="*/ 1727200 h 3246967"/>
              <a:gd name="connsiteX173" fmla="*/ 8079999 w 8346699"/>
              <a:gd name="connsiteY173" fmla="*/ 1714500 h 3246967"/>
              <a:gd name="connsiteX174" fmla="*/ 7889499 w 8346699"/>
              <a:gd name="connsiteY174" fmla="*/ 1727200 h 3246967"/>
              <a:gd name="connsiteX175" fmla="*/ 7851399 w 8346699"/>
              <a:gd name="connsiteY175" fmla="*/ 1752600 h 3246967"/>
              <a:gd name="connsiteX176" fmla="*/ 7813299 w 8346699"/>
              <a:gd name="connsiteY176" fmla="*/ 1765300 h 3246967"/>
              <a:gd name="connsiteX177" fmla="*/ 7737099 w 8346699"/>
              <a:gd name="connsiteY177" fmla="*/ 1803400 h 3246967"/>
              <a:gd name="connsiteX178" fmla="*/ 7622799 w 8346699"/>
              <a:gd name="connsiteY178" fmla="*/ 1905000 h 3246967"/>
              <a:gd name="connsiteX179" fmla="*/ 7521199 w 8346699"/>
              <a:gd name="connsiteY179" fmla="*/ 2057400 h 3246967"/>
              <a:gd name="connsiteX180" fmla="*/ 7495799 w 8346699"/>
              <a:gd name="connsiteY180" fmla="*/ 2095500 h 3246967"/>
              <a:gd name="connsiteX181" fmla="*/ 7406899 w 8346699"/>
              <a:gd name="connsiteY181" fmla="*/ 2171700 h 3246967"/>
              <a:gd name="connsiteX182" fmla="*/ 7368799 w 8346699"/>
              <a:gd name="connsiteY182" fmla="*/ 2197100 h 3246967"/>
              <a:gd name="connsiteX183" fmla="*/ 7292599 w 8346699"/>
              <a:gd name="connsiteY183" fmla="*/ 2247900 h 3246967"/>
              <a:gd name="connsiteX184" fmla="*/ 7216399 w 8346699"/>
              <a:gd name="connsiteY184" fmla="*/ 2324100 h 3246967"/>
              <a:gd name="connsiteX185" fmla="*/ 7178299 w 8346699"/>
              <a:gd name="connsiteY185" fmla="*/ 2362200 h 3246967"/>
              <a:gd name="connsiteX186" fmla="*/ 7140199 w 8346699"/>
              <a:gd name="connsiteY186" fmla="*/ 2413000 h 3246967"/>
              <a:gd name="connsiteX187" fmla="*/ 7051299 w 8346699"/>
              <a:gd name="connsiteY187" fmla="*/ 2527300 h 3246967"/>
              <a:gd name="connsiteX188" fmla="*/ 7000499 w 8346699"/>
              <a:gd name="connsiteY188" fmla="*/ 2540000 h 3246967"/>
              <a:gd name="connsiteX189" fmla="*/ 6619499 w 8346699"/>
              <a:gd name="connsiteY189" fmla="*/ 2552700 h 3246967"/>
              <a:gd name="connsiteX190" fmla="*/ 6568699 w 8346699"/>
              <a:gd name="connsiteY190" fmla="*/ 2540000 h 3246967"/>
              <a:gd name="connsiteX191" fmla="*/ 6301999 w 8346699"/>
              <a:gd name="connsiteY191" fmla="*/ 2514600 h 3246967"/>
              <a:gd name="connsiteX192" fmla="*/ 6225799 w 8346699"/>
              <a:gd name="connsiteY192" fmla="*/ 2501900 h 3246967"/>
              <a:gd name="connsiteX193" fmla="*/ 6149599 w 8346699"/>
              <a:gd name="connsiteY193" fmla="*/ 2476500 h 3246967"/>
              <a:gd name="connsiteX194" fmla="*/ 6022599 w 8346699"/>
              <a:gd name="connsiteY194" fmla="*/ 2438400 h 3246967"/>
              <a:gd name="connsiteX195" fmla="*/ 5984499 w 8346699"/>
              <a:gd name="connsiteY195" fmla="*/ 2413000 h 3246967"/>
              <a:gd name="connsiteX196" fmla="*/ 5933699 w 8346699"/>
              <a:gd name="connsiteY196" fmla="*/ 2400300 h 3246967"/>
              <a:gd name="connsiteX197" fmla="*/ 5832099 w 8346699"/>
              <a:gd name="connsiteY197" fmla="*/ 2349500 h 3246967"/>
              <a:gd name="connsiteX198" fmla="*/ 5806699 w 8346699"/>
              <a:gd name="connsiteY198" fmla="*/ 2311400 h 3246967"/>
              <a:gd name="connsiteX199" fmla="*/ 5768599 w 8346699"/>
              <a:gd name="connsiteY199" fmla="*/ 2273300 h 3246967"/>
              <a:gd name="connsiteX200" fmla="*/ 5755899 w 8346699"/>
              <a:gd name="connsiteY200" fmla="*/ 2235200 h 3246967"/>
              <a:gd name="connsiteX201" fmla="*/ 5692399 w 8346699"/>
              <a:gd name="connsiteY201" fmla="*/ 2171700 h 3246967"/>
              <a:gd name="connsiteX202" fmla="*/ 5641599 w 8346699"/>
              <a:gd name="connsiteY202" fmla="*/ 2095500 h 3246967"/>
              <a:gd name="connsiteX203" fmla="*/ 5616199 w 8346699"/>
              <a:gd name="connsiteY203" fmla="*/ 2057400 h 3246967"/>
              <a:gd name="connsiteX204" fmla="*/ 5387599 w 8346699"/>
              <a:gd name="connsiteY204" fmla="*/ 2044700 h 3246967"/>
              <a:gd name="connsiteX205" fmla="*/ 5324099 w 8346699"/>
              <a:gd name="connsiteY205" fmla="*/ 2019300 h 3246967"/>
              <a:gd name="connsiteX206" fmla="*/ 5235199 w 8346699"/>
              <a:gd name="connsiteY206" fmla="*/ 2006600 h 3246967"/>
              <a:gd name="connsiteX207" fmla="*/ 5158999 w 8346699"/>
              <a:gd name="connsiteY207" fmla="*/ 1943100 h 3246967"/>
              <a:gd name="connsiteX208" fmla="*/ 5120899 w 8346699"/>
              <a:gd name="connsiteY208" fmla="*/ 1917700 h 3246967"/>
              <a:gd name="connsiteX209" fmla="*/ 5095499 w 8346699"/>
              <a:gd name="connsiteY209" fmla="*/ 1866900 h 3246967"/>
              <a:gd name="connsiteX210" fmla="*/ 5082799 w 8346699"/>
              <a:gd name="connsiteY210" fmla="*/ 1816100 h 3246967"/>
              <a:gd name="connsiteX211" fmla="*/ 5057399 w 8346699"/>
              <a:gd name="connsiteY211" fmla="*/ 1752600 h 3246967"/>
              <a:gd name="connsiteX212" fmla="*/ 5044699 w 8346699"/>
              <a:gd name="connsiteY212" fmla="*/ 1511300 h 3246967"/>
              <a:gd name="connsiteX213" fmla="*/ 5031999 w 8346699"/>
              <a:gd name="connsiteY213" fmla="*/ 1422400 h 3246967"/>
              <a:gd name="connsiteX214" fmla="*/ 5019299 w 8346699"/>
              <a:gd name="connsiteY214" fmla="*/ 1270000 h 3246967"/>
              <a:gd name="connsiteX215" fmla="*/ 4993899 w 8346699"/>
              <a:gd name="connsiteY215" fmla="*/ 1104900 h 3246967"/>
              <a:gd name="connsiteX216" fmla="*/ 4930399 w 8346699"/>
              <a:gd name="connsiteY216" fmla="*/ 1028700 h 3246967"/>
              <a:gd name="connsiteX217" fmla="*/ 4841499 w 8346699"/>
              <a:gd name="connsiteY217" fmla="*/ 927100 h 3246967"/>
              <a:gd name="connsiteX218" fmla="*/ 4790699 w 8346699"/>
              <a:gd name="connsiteY218" fmla="*/ 876300 h 3246967"/>
              <a:gd name="connsiteX219" fmla="*/ 4765299 w 8346699"/>
              <a:gd name="connsiteY219" fmla="*/ 838200 h 3246967"/>
              <a:gd name="connsiteX220" fmla="*/ 4638299 w 8346699"/>
              <a:gd name="connsiteY220" fmla="*/ 800100 h 3246967"/>
              <a:gd name="connsiteX221" fmla="*/ 4511299 w 8346699"/>
              <a:gd name="connsiteY221" fmla="*/ 812800 h 3246967"/>
              <a:gd name="connsiteX222" fmla="*/ 4473199 w 8346699"/>
              <a:gd name="connsiteY222" fmla="*/ 825500 h 3246967"/>
              <a:gd name="connsiteX223" fmla="*/ 4409699 w 8346699"/>
              <a:gd name="connsiteY223" fmla="*/ 901700 h 3246967"/>
              <a:gd name="connsiteX224" fmla="*/ 4396999 w 8346699"/>
              <a:gd name="connsiteY224" fmla="*/ 939800 h 3246967"/>
              <a:gd name="connsiteX225" fmla="*/ 4371599 w 8346699"/>
              <a:gd name="connsiteY225" fmla="*/ 977900 h 3246967"/>
              <a:gd name="connsiteX226" fmla="*/ 4320799 w 8346699"/>
              <a:gd name="connsiteY226" fmla="*/ 1092200 h 3246967"/>
              <a:gd name="connsiteX227" fmla="*/ 4308099 w 8346699"/>
              <a:gd name="connsiteY227" fmla="*/ 1155700 h 3246967"/>
              <a:gd name="connsiteX228" fmla="*/ 4282699 w 8346699"/>
              <a:gd name="connsiteY228" fmla="*/ 1308100 h 3246967"/>
              <a:gd name="connsiteX229" fmla="*/ 4269999 w 8346699"/>
              <a:gd name="connsiteY229" fmla="*/ 1346200 h 3246967"/>
              <a:gd name="connsiteX230" fmla="*/ 4244599 w 8346699"/>
              <a:gd name="connsiteY230" fmla="*/ 1384300 h 3246967"/>
              <a:gd name="connsiteX231" fmla="*/ 4231899 w 8346699"/>
              <a:gd name="connsiteY231" fmla="*/ 1447800 h 3246967"/>
              <a:gd name="connsiteX232" fmla="*/ 4219199 w 8346699"/>
              <a:gd name="connsiteY232" fmla="*/ 1524000 h 3246967"/>
              <a:gd name="connsiteX233" fmla="*/ 4193799 w 8346699"/>
              <a:gd name="connsiteY233" fmla="*/ 1600200 h 3246967"/>
              <a:gd name="connsiteX234" fmla="*/ 4181099 w 8346699"/>
              <a:gd name="connsiteY234" fmla="*/ 1651000 h 3246967"/>
              <a:gd name="connsiteX235" fmla="*/ 4155699 w 8346699"/>
              <a:gd name="connsiteY235" fmla="*/ 1816100 h 3246967"/>
              <a:gd name="connsiteX236" fmla="*/ 4142999 w 8346699"/>
              <a:gd name="connsiteY236" fmla="*/ 1854200 h 3246967"/>
              <a:gd name="connsiteX237" fmla="*/ 4130299 w 8346699"/>
              <a:gd name="connsiteY237" fmla="*/ 1905000 h 3246967"/>
              <a:gd name="connsiteX238" fmla="*/ 3982132 w 8346699"/>
              <a:gd name="connsiteY238" fmla="*/ 1896533 h 3246967"/>
              <a:gd name="connsiteX239" fmla="*/ 3977899 w 8346699"/>
              <a:gd name="connsiteY239" fmla="*/ 2023533 h 3246967"/>
              <a:gd name="connsiteX240" fmla="*/ 3927099 w 8346699"/>
              <a:gd name="connsiteY240" fmla="*/ 2120900 h 3246967"/>
              <a:gd name="connsiteX241" fmla="*/ 3939799 w 8346699"/>
              <a:gd name="connsiteY241" fmla="*/ 2235200 h 3246967"/>
              <a:gd name="connsiteX242" fmla="*/ 3901699 w 8346699"/>
              <a:gd name="connsiteY242" fmla="*/ 2197100 h 3246967"/>
              <a:gd name="connsiteX243" fmla="*/ 3838199 w 8346699"/>
              <a:gd name="connsiteY243" fmla="*/ 2108200 h 3246967"/>
              <a:gd name="connsiteX244" fmla="*/ 3800099 w 8346699"/>
              <a:gd name="connsiteY244" fmla="*/ 2006600 h 3246967"/>
              <a:gd name="connsiteX245" fmla="*/ 3787399 w 8346699"/>
              <a:gd name="connsiteY245" fmla="*/ 1955800 h 3246967"/>
              <a:gd name="connsiteX246" fmla="*/ 3749299 w 8346699"/>
              <a:gd name="connsiteY246" fmla="*/ 1917700 h 3246967"/>
              <a:gd name="connsiteX247" fmla="*/ 3685799 w 8346699"/>
              <a:gd name="connsiteY247" fmla="*/ 1841500 h 3246967"/>
              <a:gd name="connsiteX248" fmla="*/ 3673099 w 8346699"/>
              <a:gd name="connsiteY248" fmla="*/ 1803400 h 3246967"/>
              <a:gd name="connsiteX249" fmla="*/ 3634999 w 8346699"/>
              <a:gd name="connsiteY249" fmla="*/ 1790700 h 3246967"/>
              <a:gd name="connsiteX250" fmla="*/ 3596899 w 8346699"/>
              <a:gd name="connsiteY250" fmla="*/ 1752600 h 3246967"/>
              <a:gd name="connsiteX251" fmla="*/ 3546099 w 8346699"/>
              <a:gd name="connsiteY251" fmla="*/ 1676400 h 3246967"/>
              <a:gd name="connsiteX252" fmla="*/ 3533399 w 8346699"/>
              <a:gd name="connsiteY252" fmla="*/ 1638300 h 3246967"/>
              <a:gd name="connsiteX253" fmla="*/ 3495299 w 8346699"/>
              <a:gd name="connsiteY253" fmla="*/ 1587500 h 3246967"/>
              <a:gd name="connsiteX254" fmla="*/ 3457199 w 8346699"/>
              <a:gd name="connsiteY254" fmla="*/ 1485900 h 3246967"/>
              <a:gd name="connsiteX255" fmla="*/ 3419099 w 8346699"/>
              <a:gd name="connsiteY255" fmla="*/ 1422400 h 3246967"/>
              <a:gd name="connsiteX256" fmla="*/ 3380999 w 8346699"/>
              <a:gd name="connsiteY256" fmla="*/ 1320800 h 3246967"/>
              <a:gd name="connsiteX257" fmla="*/ 3317499 w 8346699"/>
              <a:gd name="connsiteY257" fmla="*/ 1193800 h 3246967"/>
              <a:gd name="connsiteX258" fmla="*/ 3203199 w 8346699"/>
              <a:gd name="connsiteY258" fmla="*/ 1143000 h 3246967"/>
              <a:gd name="connsiteX259" fmla="*/ 3165099 w 8346699"/>
              <a:gd name="connsiteY259" fmla="*/ 1130300 h 3246967"/>
              <a:gd name="connsiteX260" fmla="*/ 3012699 w 8346699"/>
              <a:gd name="connsiteY260" fmla="*/ 1168400 h 3246967"/>
              <a:gd name="connsiteX261" fmla="*/ 2974599 w 8346699"/>
              <a:gd name="connsiteY261" fmla="*/ 1193800 h 3246967"/>
              <a:gd name="connsiteX262" fmla="*/ 2923799 w 8346699"/>
              <a:gd name="connsiteY262" fmla="*/ 1219200 h 3246967"/>
              <a:gd name="connsiteX263" fmla="*/ 2885699 w 8346699"/>
              <a:gd name="connsiteY263" fmla="*/ 1244600 h 3246967"/>
              <a:gd name="connsiteX264" fmla="*/ 2834899 w 8346699"/>
              <a:gd name="connsiteY264" fmla="*/ 1257300 h 3246967"/>
              <a:gd name="connsiteX265" fmla="*/ 2796799 w 8346699"/>
              <a:gd name="connsiteY265" fmla="*/ 1308100 h 3246967"/>
              <a:gd name="connsiteX266" fmla="*/ 2758699 w 8346699"/>
              <a:gd name="connsiteY266" fmla="*/ 1320800 h 3246967"/>
              <a:gd name="connsiteX267" fmla="*/ 2733299 w 8346699"/>
              <a:gd name="connsiteY267" fmla="*/ 1358900 h 3246967"/>
              <a:gd name="connsiteX268" fmla="*/ 2657099 w 8346699"/>
              <a:gd name="connsiteY268" fmla="*/ 1435100 h 3246967"/>
              <a:gd name="connsiteX269" fmla="*/ 2631699 w 8346699"/>
              <a:gd name="connsiteY269" fmla="*/ 1498600 h 3246967"/>
              <a:gd name="connsiteX270" fmla="*/ 2618999 w 8346699"/>
              <a:gd name="connsiteY270" fmla="*/ 1562100 h 3246967"/>
              <a:gd name="connsiteX271" fmla="*/ 2580899 w 8346699"/>
              <a:gd name="connsiteY271" fmla="*/ 1612900 h 3246967"/>
              <a:gd name="connsiteX272" fmla="*/ 2542799 w 8346699"/>
              <a:gd name="connsiteY272" fmla="*/ 1689100 h 3246967"/>
              <a:gd name="connsiteX273" fmla="*/ 2517399 w 8346699"/>
              <a:gd name="connsiteY273" fmla="*/ 1828800 h 3246967"/>
              <a:gd name="connsiteX274" fmla="*/ 2504699 w 8346699"/>
              <a:gd name="connsiteY274" fmla="*/ 1866900 h 3246967"/>
              <a:gd name="connsiteX275" fmla="*/ 2491999 w 8346699"/>
              <a:gd name="connsiteY275" fmla="*/ 1943100 h 3246967"/>
              <a:gd name="connsiteX276" fmla="*/ 2466599 w 8346699"/>
              <a:gd name="connsiteY276" fmla="*/ 1981200 h 3246967"/>
              <a:gd name="connsiteX277" fmla="*/ 2441199 w 8346699"/>
              <a:gd name="connsiteY277" fmla="*/ 2057400 h 3246967"/>
              <a:gd name="connsiteX278" fmla="*/ 2390399 w 8346699"/>
              <a:gd name="connsiteY278" fmla="*/ 2146300 h 3246967"/>
              <a:gd name="connsiteX279" fmla="*/ 2352299 w 8346699"/>
              <a:gd name="connsiteY279" fmla="*/ 2222500 h 3246967"/>
              <a:gd name="connsiteX280" fmla="*/ 2326899 w 8346699"/>
              <a:gd name="connsiteY280" fmla="*/ 2273300 h 3246967"/>
              <a:gd name="connsiteX281" fmla="*/ 2250699 w 8346699"/>
              <a:gd name="connsiteY281" fmla="*/ 2336800 h 3246967"/>
              <a:gd name="connsiteX282" fmla="*/ 2237999 w 8346699"/>
              <a:gd name="connsiteY282" fmla="*/ 2374900 h 3246967"/>
              <a:gd name="connsiteX283" fmla="*/ 2149099 w 8346699"/>
              <a:gd name="connsiteY283" fmla="*/ 2438400 h 3246967"/>
              <a:gd name="connsiteX284" fmla="*/ 2072899 w 8346699"/>
              <a:gd name="connsiteY284" fmla="*/ 2501900 h 3246967"/>
              <a:gd name="connsiteX285" fmla="*/ 1996699 w 8346699"/>
              <a:gd name="connsiteY285" fmla="*/ 2527300 h 3246967"/>
              <a:gd name="connsiteX286" fmla="*/ 1945899 w 8346699"/>
              <a:gd name="connsiteY286" fmla="*/ 2552700 h 3246967"/>
              <a:gd name="connsiteX287" fmla="*/ 1844299 w 8346699"/>
              <a:gd name="connsiteY287" fmla="*/ 2565400 h 3246967"/>
              <a:gd name="connsiteX288" fmla="*/ 1628399 w 8346699"/>
              <a:gd name="connsiteY288" fmla="*/ 2552700 h 3246967"/>
              <a:gd name="connsiteX289" fmla="*/ 1552199 w 8346699"/>
              <a:gd name="connsiteY289" fmla="*/ 2489200 h 3246967"/>
              <a:gd name="connsiteX290" fmla="*/ 1488699 w 8346699"/>
              <a:gd name="connsiteY290" fmla="*/ 2374900 h 3246967"/>
              <a:gd name="connsiteX291" fmla="*/ 1475999 w 8346699"/>
              <a:gd name="connsiteY291" fmla="*/ 2311400 h 3246967"/>
              <a:gd name="connsiteX292" fmla="*/ 1450599 w 8346699"/>
              <a:gd name="connsiteY292" fmla="*/ 2273300 h 3246967"/>
              <a:gd name="connsiteX293" fmla="*/ 1412499 w 8346699"/>
              <a:gd name="connsiteY293" fmla="*/ 2197100 h 3246967"/>
              <a:gd name="connsiteX294" fmla="*/ 1399799 w 8346699"/>
              <a:gd name="connsiteY294" fmla="*/ 2019300 h 3246967"/>
              <a:gd name="connsiteX295" fmla="*/ 1374399 w 8346699"/>
              <a:gd name="connsiteY295" fmla="*/ 1943100 h 3246967"/>
              <a:gd name="connsiteX296" fmla="*/ 1361699 w 8346699"/>
              <a:gd name="connsiteY296" fmla="*/ 1752600 h 3246967"/>
              <a:gd name="connsiteX297" fmla="*/ 1336299 w 8346699"/>
              <a:gd name="connsiteY297" fmla="*/ 1651000 h 3246967"/>
              <a:gd name="connsiteX298" fmla="*/ 1298199 w 8346699"/>
              <a:gd name="connsiteY298" fmla="*/ 1498600 h 3246967"/>
              <a:gd name="connsiteX299" fmla="*/ 1272799 w 8346699"/>
              <a:gd name="connsiteY299" fmla="*/ 1435100 h 3246967"/>
              <a:gd name="connsiteX300" fmla="*/ 1260099 w 8346699"/>
              <a:gd name="connsiteY300" fmla="*/ 1397000 h 3246967"/>
              <a:gd name="connsiteX301" fmla="*/ 1196599 w 8346699"/>
              <a:gd name="connsiteY301" fmla="*/ 1320800 h 3246967"/>
              <a:gd name="connsiteX302" fmla="*/ 1171199 w 8346699"/>
              <a:gd name="connsiteY302" fmla="*/ 1282700 h 3246967"/>
              <a:gd name="connsiteX303" fmla="*/ 1094999 w 8346699"/>
              <a:gd name="connsiteY303" fmla="*/ 1206500 h 3246967"/>
              <a:gd name="connsiteX304" fmla="*/ 1056899 w 8346699"/>
              <a:gd name="connsiteY304" fmla="*/ 1104900 h 3246967"/>
              <a:gd name="connsiteX305" fmla="*/ 1044199 w 8346699"/>
              <a:gd name="connsiteY305" fmla="*/ 1066800 h 3246967"/>
              <a:gd name="connsiteX306" fmla="*/ 1006099 w 8346699"/>
              <a:gd name="connsiteY306" fmla="*/ 1016000 h 3246967"/>
              <a:gd name="connsiteX307" fmla="*/ 980699 w 8346699"/>
              <a:gd name="connsiteY307" fmla="*/ 952500 h 3246967"/>
              <a:gd name="connsiteX308" fmla="*/ 942599 w 8346699"/>
              <a:gd name="connsiteY308" fmla="*/ 863600 h 3246967"/>
              <a:gd name="connsiteX309" fmla="*/ 904499 w 8346699"/>
              <a:gd name="connsiteY309" fmla="*/ 647700 h 3246967"/>
              <a:gd name="connsiteX310" fmla="*/ 891799 w 8346699"/>
              <a:gd name="connsiteY310" fmla="*/ 609600 h 3246967"/>
              <a:gd name="connsiteX311" fmla="*/ 828299 w 8346699"/>
              <a:gd name="connsiteY311" fmla="*/ 533400 h 3246967"/>
              <a:gd name="connsiteX312" fmla="*/ 815599 w 8346699"/>
              <a:gd name="connsiteY312" fmla="*/ 495300 h 3246967"/>
              <a:gd name="connsiteX313" fmla="*/ 726699 w 8346699"/>
              <a:gd name="connsiteY313" fmla="*/ 419100 h 3246967"/>
              <a:gd name="connsiteX314" fmla="*/ 650499 w 8346699"/>
              <a:gd name="connsiteY314" fmla="*/ 368300 h 3246967"/>
              <a:gd name="connsiteX315" fmla="*/ 574299 w 8346699"/>
              <a:gd name="connsiteY315" fmla="*/ 342900 h 3246967"/>
              <a:gd name="connsiteX316" fmla="*/ 536199 w 8346699"/>
              <a:gd name="connsiteY316" fmla="*/ 330200 h 3246967"/>
              <a:gd name="connsiteX317" fmla="*/ 447299 w 8346699"/>
              <a:gd name="connsiteY317" fmla="*/ 266700 h 3246967"/>
              <a:gd name="connsiteX318" fmla="*/ 396499 w 8346699"/>
              <a:gd name="connsiteY318" fmla="*/ 241300 h 3246967"/>
              <a:gd name="connsiteX319" fmla="*/ 358399 w 8346699"/>
              <a:gd name="connsiteY319" fmla="*/ 215900 h 3246967"/>
              <a:gd name="connsiteX320" fmla="*/ 307599 w 8346699"/>
              <a:gd name="connsiteY320" fmla="*/ 190500 h 3246967"/>
              <a:gd name="connsiteX321" fmla="*/ 218699 w 8346699"/>
              <a:gd name="connsiteY321" fmla="*/ 127000 h 3246967"/>
              <a:gd name="connsiteX322" fmla="*/ 180599 w 8346699"/>
              <a:gd name="connsiteY322" fmla="*/ 114300 h 3246967"/>
              <a:gd name="connsiteX323" fmla="*/ 129799 w 8346699"/>
              <a:gd name="connsiteY323" fmla="*/ 38100 h 3246967"/>
              <a:gd name="connsiteX324" fmla="*/ 2799 w 8346699"/>
              <a:gd name="connsiteY32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146299 w 8346699"/>
              <a:gd name="connsiteY133" fmla="*/ 22733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091265 w 8346699"/>
              <a:gd name="connsiteY133" fmla="*/ 2260600 h 3246967"/>
              <a:gd name="connsiteX134" fmla="*/ 5158999 w 8346699"/>
              <a:gd name="connsiteY134" fmla="*/ 2413000 h 3246967"/>
              <a:gd name="connsiteX135" fmla="*/ 5209799 w 8346699"/>
              <a:gd name="connsiteY135" fmla="*/ 2489200 h 3246967"/>
              <a:gd name="connsiteX136" fmla="*/ 5336799 w 8346699"/>
              <a:gd name="connsiteY136" fmla="*/ 2514600 h 3246967"/>
              <a:gd name="connsiteX137" fmla="*/ 5628899 w 8346699"/>
              <a:gd name="connsiteY137" fmla="*/ 2527300 h 3246967"/>
              <a:gd name="connsiteX138" fmla="*/ 5705099 w 8346699"/>
              <a:gd name="connsiteY138" fmla="*/ 2552700 h 3246967"/>
              <a:gd name="connsiteX139" fmla="*/ 5717799 w 8346699"/>
              <a:gd name="connsiteY139" fmla="*/ 2590800 h 3246967"/>
              <a:gd name="connsiteX140" fmla="*/ 5781299 w 8346699"/>
              <a:gd name="connsiteY140" fmla="*/ 2616200 h 3246967"/>
              <a:gd name="connsiteX141" fmla="*/ 5908299 w 8346699"/>
              <a:gd name="connsiteY141" fmla="*/ 2641600 h 3246967"/>
              <a:gd name="connsiteX142" fmla="*/ 6543299 w 8346699"/>
              <a:gd name="connsiteY142" fmla="*/ 2628900 h 3246967"/>
              <a:gd name="connsiteX143" fmla="*/ 6682999 w 8346699"/>
              <a:gd name="connsiteY143" fmla="*/ 2603500 h 3246967"/>
              <a:gd name="connsiteX144" fmla="*/ 6771899 w 8346699"/>
              <a:gd name="connsiteY144" fmla="*/ 2590800 h 3246967"/>
              <a:gd name="connsiteX145" fmla="*/ 6835399 w 8346699"/>
              <a:gd name="connsiteY145" fmla="*/ 2603500 h 3246967"/>
              <a:gd name="connsiteX146" fmla="*/ 6809999 w 8346699"/>
              <a:gd name="connsiteY146" fmla="*/ 2641600 h 3246967"/>
              <a:gd name="connsiteX147" fmla="*/ 6771899 w 8346699"/>
              <a:gd name="connsiteY147" fmla="*/ 2654300 h 3246967"/>
              <a:gd name="connsiteX148" fmla="*/ 7051299 w 8346699"/>
              <a:gd name="connsiteY148" fmla="*/ 2641600 h 3246967"/>
              <a:gd name="connsiteX149" fmla="*/ 7076699 w 8346699"/>
              <a:gd name="connsiteY149" fmla="*/ 2603500 h 3246967"/>
              <a:gd name="connsiteX150" fmla="*/ 7114799 w 8346699"/>
              <a:gd name="connsiteY150" fmla="*/ 2578100 h 3246967"/>
              <a:gd name="connsiteX151" fmla="*/ 7127499 w 8346699"/>
              <a:gd name="connsiteY151" fmla="*/ 2540000 h 3246967"/>
              <a:gd name="connsiteX152" fmla="*/ 7216399 w 8346699"/>
              <a:gd name="connsiteY152" fmla="*/ 2425700 h 3246967"/>
              <a:gd name="connsiteX153" fmla="*/ 7254499 w 8346699"/>
              <a:gd name="connsiteY153" fmla="*/ 2349500 h 3246967"/>
              <a:gd name="connsiteX154" fmla="*/ 7343399 w 8346699"/>
              <a:gd name="connsiteY154" fmla="*/ 2286000 h 3246967"/>
              <a:gd name="connsiteX155" fmla="*/ 7394199 w 8346699"/>
              <a:gd name="connsiteY155" fmla="*/ 2247900 h 3246967"/>
              <a:gd name="connsiteX156" fmla="*/ 7470399 w 8346699"/>
              <a:gd name="connsiteY156" fmla="*/ 2184400 h 3246967"/>
              <a:gd name="connsiteX157" fmla="*/ 7508499 w 8346699"/>
              <a:gd name="connsiteY157" fmla="*/ 2171700 h 3246967"/>
              <a:gd name="connsiteX158" fmla="*/ 7610099 w 8346699"/>
              <a:gd name="connsiteY158" fmla="*/ 2133600 h 3246967"/>
              <a:gd name="connsiteX159" fmla="*/ 7635499 w 8346699"/>
              <a:gd name="connsiteY159" fmla="*/ 2095500 h 3246967"/>
              <a:gd name="connsiteX160" fmla="*/ 7686299 w 8346699"/>
              <a:gd name="connsiteY160" fmla="*/ 2082800 h 3246967"/>
              <a:gd name="connsiteX161" fmla="*/ 7724399 w 8346699"/>
              <a:gd name="connsiteY161" fmla="*/ 2057400 h 3246967"/>
              <a:gd name="connsiteX162" fmla="*/ 7762499 w 8346699"/>
              <a:gd name="connsiteY162" fmla="*/ 2044700 h 3246967"/>
              <a:gd name="connsiteX163" fmla="*/ 7800599 w 8346699"/>
              <a:gd name="connsiteY163" fmla="*/ 2019300 h 3246967"/>
              <a:gd name="connsiteX164" fmla="*/ 7838699 w 8346699"/>
              <a:gd name="connsiteY164" fmla="*/ 19812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1299 w 8346699"/>
              <a:gd name="connsiteY188" fmla="*/ 2527300 h 3246967"/>
              <a:gd name="connsiteX189" fmla="*/ 7000499 w 8346699"/>
              <a:gd name="connsiteY189" fmla="*/ 2540000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103966 w 8346699"/>
              <a:gd name="connsiteY133" fmla="*/ 2226733 h 3246967"/>
              <a:gd name="connsiteX134" fmla="*/ 5091265 w 8346699"/>
              <a:gd name="connsiteY134" fmla="*/ 22606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3982132 w 8346699"/>
              <a:gd name="connsiteY240" fmla="*/ 1896533 h 3246967"/>
              <a:gd name="connsiteX241" fmla="*/ 3977899 w 8346699"/>
              <a:gd name="connsiteY241" fmla="*/ 2023533 h 3246967"/>
              <a:gd name="connsiteX242" fmla="*/ 3927099 w 8346699"/>
              <a:gd name="connsiteY242" fmla="*/ 21209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091265 w 8346699"/>
              <a:gd name="connsiteY134" fmla="*/ 2260600 h 3246967"/>
              <a:gd name="connsiteX135" fmla="*/ 5158999 w 8346699"/>
              <a:gd name="connsiteY135" fmla="*/ 2413000 h 3246967"/>
              <a:gd name="connsiteX136" fmla="*/ 5209799 w 8346699"/>
              <a:gd name="connsiteY136" fmla="*/ 2489200 h 3246967"/>
              <a:gd name="connsiteX137" fmla="*/ 5336799 w 8346699"/>
              <a:gd name="connsiteY137" fmla="*/ 2514600 h 3246967"/>
              <a:gd name="connsiteX138" fmla="*/ 5628899 w 8346699"/>
              <a:gd name="connsiteY138" fmla="*/ 2527300 h 3246967"/>
              <a:gd name="connsiteX139" fmla="*/ 5705099 w 8346699"/>
              <a:gd name="connsiteY139" fmla="*/ 2552700 h 3246967"/>
              <a:gd name="connsiteX140" fmla="*/ 5717799 w 8346699"/>
              <a:gd name="connsiteY140" fmla="*/ 2590800 h 3246967"/>
              <a:gd name="connsiteX141" fmla="*/ 5781299 w 8346699"/>
              <a:gd name="connsiteY141" fmla="*/ 2616200 h 3246967"/>
              <a:gd name="connsiteX142" fmla="*/ 5908299 w 8346699"/>
              <a:gd name="connsiteY142" fmla="*/ 2641600 h 3246967"/>
              <a:gd name="connsiteX143" fmla="*/ 6543299 w 8346699"/>
              <a:gd name="connsiteY143" fmla="*/ 2628900 h 3246967"/>
              <a:gd name="connsiteX144" fmla="*/ 6682999 w 8346699"/>
              <a:gd name="connsiteY144" fmla="*/ 2603500 h 3246967"/>
              <a:gd name="connsiteX145" fmla="*/ 6771899 w 8346699"/>
              <a:gd name="connsiteY145" fmla="*/ 2590800 h 3246967"/>
              <a:gd name="connsiteX146" fmla="*/ 6835399 w 8346699"/>
              <a:gd name="connsiteY146" fmla="*/ 2603500 h 3246967"/>
              <a:gd name="connsiteX147" fmla="*/ 6809999 w 8346699"/>
              <a:gd name="connsiteY147" fmla="*/ 2641600 h 3246967"/>
              <a:gd name="connsiteX148" fmla="*/ 6771899 w 8346699"/>
              <a:gd name="connsiteY148" fmla="*/ 2654300 h 3246967"/>
              <a:gd name="connsiteX149" fmla="*/ 7051299 w 8346699"/>
              <a:gd name="connsiteY149" fmla="*/ 2641600 h 3246967"/>
              <a:gd name="connsiteX150" fmla="*/ 7076699 w 8346699"/>
              <a:gd name="connsiteY150" fmla="*/ 2603500 h 3246967"/>
              <a:gd name="connsiteX151" fmla="*/ 7114799 w 8346699"/>
              <a:gd name="connsiteY151" fmla="*/ 2578100 h 3246967"/>
              <a:gd name="connsiteX152" fmla="*/ 7127499 w 8346699"/>
              <a:gd name="connsiteY152" fmla="*/ 2540000 h 3246967"/>
              <a:gd name="connsiteX153" fmla="*/ 7216399 w 8346699"/>
              <a:gd name="connsiteY153" fmla="*/ 2425700 h 3246967"/>
              <a:gd name="connsiteX154" fmla="*/ 7254499 w 8346699"/>
              <a:gd name="connsiteY154" fmla="*/ 2349500 h 3246967"/>
              <a:gd name="connsiteX155" fmla="*/ 7343399 w 8346699"/>
              <a:gd name="connsiteY155" fmla="*/ 2286000 h 3246967"/>
              <a:gd name="connsiteX156" fmla="*/ 7394199 w 8346699"/>
              <a:gd name="connsiteY156" fmla="*/ 2247900 h 3246967"/>
              <a:gd name="connsiteX157" fmla="*/ 7470399 w 8346699"/>
              <a:gd name="connsiteY157" fmla="*/ 2184400 h 3246967"/>
              <a:gd name="connsiteX158" fmla="*/ 7508499 w 8346699"/>
              <a:gd name="connsiteY158" fmla="*/ 2171700 h 3246967"/>
              <a:gd name="connsiteX159" fmla="*/ 7610099 w 8346699"/>
              <a:gd name="connsiteY159" fmla="*/ 2133600 h 3246967"/>
              <a:gd name="connsiteX160" fmla="*/ 7635499 w 8346699"/>
              <a:gd name="connsiteY160" fmla="*/ 2095500 h 3246967"/>
              <a:gd name="connsiteX161" fmla="*/ 7686299 w 8346699"/>
              <a:gd name="connsiteY161" fmla="*/ 2082800 h 3246967"/>
              <a:gd name="connsiteX162" fmla="*/ 7724399 w 8346699"/>
              <a:gd name="connsiteY162" fmla="*/ 2057400 h 3246967"/>
              <a:gd name="connsiteX163" fmla="*/ 7762499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1299 w 8346699"/>
              <a:gd name="connsiteY189" fmla="*/ 2527300 h 3246967"/>
              <a:gd name="connsiteX190" fmla="*/ 7000499 w 8346699"/>
              <a:gd name="connsiteY190" fmla="*/ 2540000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3982132 w 8346699"/>
              <a:gd name="connsiteY240" fmla="*/ 1896533 h 3246967"/>
              <a:gd name="connsiteX241" fmla="*/ 3977899 w 8346699"/>
              <a:gd name="connsiteY241" fmla="*/ 2023533 h 3246967"/>
              <a:gd name="connsiteX242" fmla="*/ 3927099 w 8346699"/>
              <a:gd name="connsiteY242" fmla="*/ 21209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230966 w 8346699"/>
              <a:gd name="connsiteY134" fmla="*/ 2256367 h 3246967"/>
              <a:gd name="connsiteX135" fmla="*/ 5091265 w 8346699"/>
              <a:gd name="connsiteY135" fmla="*/ 22606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3982132 w 8346699"/>
              <a:gd name="connsiteY241" fmla="*/ 1896533 h 3246967"/>
              <a:gd name="connsiteX242" fmla="*/ 3977899 w 8346699"/>
              <a:gd name="connsiteY242" fmla="*/ 2023533 h 3246967"/>
              <a:gd name="connsiteX243" fmla="*/ 3927099 w 8346699"/>
              <a:gd name="connsiteY243" fmla="*/ 21209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366432 w 8346699"/>
              <a:gd name="connsiteY134" fmla="*/ 2349501 h 3246967"/>
              <a:gd name="connsiteX135" fmla="*/ 5091265 w 8346699"/>
              <a:gd name="connsiteY135" fmla="*/ 2260600 h 3246967"/>
              <a:gd name="connsiteX136" fmla="*/ 5158999 w 8346699"/>
              <a:gd name="connsiteY136" fmla="*/ 2413000 h 3246967"/>
              <a:gd name="connsiteX137" fmla="*/ 5209799 w 8346699"/>
              <a:gd name="connsiteY137" fmla="*/ 2489200 h 3246967"/>
              <a:gd name="connsiteX138" fmla="*/ 5336799 w 8346699"/>
              <a:gd name="connsiteY138" fmla="*/ 2514600 h 3246967"/>
              <a:gd name="connsiteX139" fmla="*/ 5628899 w 8346699"/>
              <a:gd name="connsiteY139" fmla="*/ 2527300 h 3246967"/>
              <a:gd name="connsiteX140" fmla="*/ 5705099 w 8346699"/>
              <a:gd name="connsiteY140" fmla="*/ 2552700 h 3246967"/>
              <a:gd name="connsiteX141" fmla="*/ 5717799 w 8346699"/>
              <a:gd name="connsiteY141" fmla="*/ 2590800 h 3246967"/>
              <a:gd name="connsiteX142" fmla="*/ 5781299 w 8346699"/>
              <a:gd name="connsiteY142" fmla="*/ 2616200 h 3246967"/>
              <a:gd name="connsiteX143" fmla="*/ 5908299 w 8346699"/>
              <a:gd name="connsiteY143" fmla="*/ 2641600 h 3246967"/>
              <a:gd name="connsiteX144" fmla="*/ 6543299 w 8346699"/>
              <a:gd name="connsiteY144" fmla="*/ 2628900 h 3246967"/>
              <a:gd name="connsiteX145" fmla="*/ 6682999 w 8346699"/>
              <a:gd name="connsiteY145" fmla="*/ 2603500 h 3246967"/>
              <a:gd name="connsiteX146" fmla="*/ 6771899 w 8346699"/>
              <a:gd name="connsiteY146" fmla="*/ 2590800 h 3246967"/>
              <a:gd name="connsiteX147" fmla="*/ 6835399 w 8346699"/>
              <a:gd name="connsiteY147" fmla="*/ 2603500 h 3246967"/>
              <a:gd name="connsiteX148" fmla="*/ 6809999 w 8346699"/>
              <a:gd name="connsiteY148" fmla="*/ 2641600 h 3246967"/>
              <a:gd name="connsiteX149" fmla="*/ 6771899 w 8346699"/>
              <a:gd name="connsiteY149" fmla="*/ 2654300 h 3246967"/>
              <a:gd name="connsiteX150" fmla="*/ 7051299 w 8346699"/>
              <a:gd name="connsiteY150" fmla="*/ 2641600 h 3246967"/>
              <a:gd name="connsiteX151" fmla="*/ 7076699 w 8346699"/>
              <a:gd name="connsiteY151" fmla="*/ 2603500 h 3246967"/>
              <a:gd name="connsiteX152" fmla="*/ 7114799 w 8346699"/>
              <a:gd name="connsiteY152" fmla="*/ 2578100 h 3246967"/>
              <a:gd name="connsiteX153" fmla="*/ 7127499 w 8346699"/>
              <a:gd name="connsiteY153" fmla="*/ 2540000 h 3246967"/>
              <a:gd name="connsiteX154" fmla="*/ 7216399 w 8346699"/>
              <a:gd name="connsiteY154" fmla="*/ 2425700 h 3246967"/>
              <a:gd name="connsiteX155" fmla="*/ 7254499 w 8346699"/>
              <a:gd name="connsiteY155" fmla="*/ 2349500 h 3246967"/>
              <a:gd name="connsiteX156" fmla="*/ 7343399 w 8346699"/>
              <a:gd name="connsiteY156" fmla="*/ 2286000 h 3246967"/>
              <a:gd name="connsiteX157" fmla="*/ 7394199 w 8346699"/>
              <a:gd name="connsiteY157" fmla="*/ 2247900 h 3246967"/>
              <a:gd name="connsiteX158" fmla="*/ 7470399 w 8346699"/>
              <a:gd name="connsiteY158" fmla="*/ 2184400 h 3246967"/>
              <a:gd name="connsiteX159" fmla="*/ 7508499 w 8346699"/>
              <a:gd name="connsiteY159" fmla="*/ 2171700 h 3246967"/>
              <a:gd name="connsiteX160" fmla="*/ 7610099 w 8346699"/>
              <a:gd name="connsiteY160" fmla="*/ 2133600 h 3246967"/>
              <a:gd name="connsiteX161" fmla="*/ 7635499 w 8346699"/>
              <a:gd name="connsiteY161" fmla="*/ 2095500 h 3246967"/>
              <a:gd name="connsiteX162" fmla="*/ 7686299 w 8346699"/>
              <a:gd name="connsiteY162" fmla="*/ 2082800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1299 w 8346699"/>
              <a:gd name="connsiteY190" fmla="*/ 2527300 h 3246967"/>
              <a:gd name="connsiteX191" fmla="*/ 7000499 w 8346699"/>
              <a:gd name="connsiteY191" fmla="*/ 2540000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3982132 w 8346699"/>
              <a:gd name="connsiteY241" fmla="*/ 1896533 h 3246967"/>
              <a:gd name="connsiteX242" fmla="*/ 3977899 w 8346699"/>
              <a:gd name="connsiteY242" fmla="*/ 2023533 h 3246967"/>
              <a:gd name="connsiteX243" fmla="*/ 3927099 w 8346699"/>
              <a:gd name="connsiteY243" fmla="*/ 21209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383366 w 8346699"/>
              <a:gd name="connsiteY134" fmla="*/ 2302933 h 3246967"/>
              <a:gd name="connsiteX135" fmla="*/ 5366432 w 8346699"/>
              <a:gd name="connsiteY135" fmla="*/ 2349501 h 3246967"/>
              <a:gd name="connsiteX136" fmla="*/ 5091265 w 8346699"/>
              <a:gd name="connsiteY136" fmla="*/ 22606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3982132 w 8346699"/>
              <a:gd name="connsiteY242" fmla="*/ 1896533 h 3246967"/>
              <a:gd name="connsiteX243" fmla="*/ 3977899 w 8346699"/>
              <a:gd name="connsiteY243" fmla="*/ 2023533 h 3246967"/>
              <a:gd name="connsiteX244" fmla="*/ 3927099 w 8346699"/>
              <a:gd name="connsiteY244" fmla="*/ 21209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624666 w 8346699"/>
              <a:gd name="connsiteY134" fmla="*/ 2298700 h 3246967"/>
              <a:gd name="connsiteX135" fmla="*/ 5366432 w 8346699"/>
              <a:gd name="connsiteY135" fmla="*/ 2349501 h 3246967"/>
              <a:gd name="connsiteX136" fmla="*/ 5091265 w 8346699"/>
              <a:gd name="connsiteY136" fmla="*/ 2260600 h 3246967"/>
              <a:gd name="connsiteX137" fmla="*/ 5158999 w 8346699"/>
              <a:gd name="connsiteY137" fmla="*/ 2413000 h 3246967"/>
              <a:gd name="connsiteX138" fmla="*/ 5209799 w 8346699"/>
              <a:gd name="connsiteY138" fmla="*/ 2489200 h 3246967"/>
              <a:gd name="connsiteX139" fmla="*/ 5336799 w 8346699"/>
              <a:gd name="connsiteY139" fmla="*/ 2514600 h 3246967"/>
              <a:gd name="connsiteX140" fmla="*/ 5628899 w 8346699"/>
              <a:gd name="connsiteY140" fmla="*/ 2527300 h 3246967"/>
              <a:gd name="connsiteX141" fmla="*/ 5705099 w 8346699"/>
              <a:gd name="connsiteY141" fmla="*/ 2552700 h 3246967"/>
              <a:gd name="connsiteX142" fmla="*/ 5717799 w 8346699"/>
              <a:gd name="connsiteY142" fmla="*/ 2590800 h 3246967"/>
              <a:gd name="connsiteX143" fmla="*/ 5781299 w 8346699"/>
              <a:gd name="connsiteY143" fmla="*/ 2616200 h 3246967"/>
              <a:gd name="connsiteX144" fmla="*/ 5908299 w 8346699"/>
              <a:gd name="connsiteY144" fmla="*/ 2641600 h 3246967"/>
              <a:gd name="connsiteX145" fmla="*/ 6543299 w 8346699"/>
              <a:gd name="connsiteY145" fmla="*/ 2628900 h 3246967"/>
              <a:gd name="connsiteX146" fmla="*/ 6682999 w 8346699"/>
              <a:gd name="connsiteY146" fmla="*/ 2603500 h 3246967"/>
              <a:gd name="connsiteX147" fmla="*/ 6771899 w 8346699"/>
              <a:gd name="connsiteY147" fmla="*/ 2590800 h 3246967"/>
              <a:gd name="connsiteX148" fmla="*/ 6835399 w 8346699"/>
              <a:gd name="connsiteY148" fmla="*/ 2603500 h 3246967"/>
              <a:gd name="connsiteX149" fmla="*/ 6809999 w 8346699"/>
              <a:gd name="connsiteY149" fmla="*/ 2641600 h 3246967"/>
              <a:gd name="connsiteX150" fmla="*/ 6771899 w 8346699"/>
              <a:gd name="connsiteY150" fmla="*/ 2654300 h 3246967"/>
              <a:gd name="connsiteX151" fmla="*/ 7051299 w 8346699"/>
              <a:gd name="connsiteY151" fmla="*/ 2641600 h 3246967"/>
              <a:gd name="connsiteX152" fmla="*/ 7076699 w 8346699"/>
              <a:gd name="connsiteY152" fmla="*/ 2603500 h 3246967"/>
              <a:gd name="connsiteX153" fmla="*/ 7114799 w 8346699"/>
              <a:gd name="connsiteY153" fmla="*/ 2578100 h 3246967"/>
              <a:gd name="connsiteX154" fmla="*/ 7127499 w 8346699"/>
              <a:gd name="connsiteY154" fmla="*/ 2540000 h 3246967"/>
              <a:gd name="connsiteX155" fmla="*/ 7216399 w 8346699"/>
              <a:gd name="connsiteY155" fmla="*/ 2425700 h 3246967"/>
              <a:gd name="connsiteX156" fmla="*/ 7254499 w 8346699"/>
              <a:gd name="connsiteY156" fmla="*/ 2349500 h 3246967"/>
              <a:gd name="connsiteX157" fmla="*/ 7343399 w 8346699"/>
              <a:gd name="connsiteY157" fmla="*/ 2286000 h 3246967"/>
              <a:gd name="connsiteX158" fmla="*/ 7394199 w 8346699"/>
              <a:gd name="connsiteY158" fmla="*/ 2247900 h 3246967"/>
              <a:gd name="connsiteX159" fmla="*/ 7470399 w 8346699"/>
              <a:gd name="connsiteY159" fmla="*/ 2184400 h 3246967"/>
              <a:gd name="connsiteX160" fmla="*/ 7508499 w 8346699"/>
              <a:gd name="connsiteY160" fmla="*/ 2171700 h 3246967"/>
              <a:gd name="connsiteX161" fmla="*/ 7610099 w 8346699"/>
              <a:gd name="connsiteY161" fmla="*/ 2133600 h 3246967"/>
              <a:gd name="connsiteX162" fmla="*/ 7635499 w 8346699"/>
              <a:gd name="connsiteY162" fmla="*/ 2095500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1299 w 8346699"/>
              <a:gd name="connsiteY191" fmla="*/ 2527300 h 3246967"/>
              <a:gd name="connsiteX192" fmla="*/ 7000499 w 8346699"/>
              <a:gd name="connsiteY192" fmla="*/ 2540000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3982132 w 8346699"/>
              <a:gd name="connsiteY242" fmla="*/ 1896533 h 3246967"/>
              <a:gd name="connsiteX243" fmla="*/ 3977899 w 8346699"/>
              <a:gd name="connsiteY243" fmla="*/ 2023533 h 3246967"/>
              <a:gd name="connsiteX244" fmla="*/ 3927099 w 8346699"/>
              <a:gd name="connsiteY244" fmla="*/ 21209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624666 w 8346699"/>
              <a:gd name="connsiteY134" fmla="*/ 2298700 h 3246967"/>
              <a:gd name="connsiteX135" fmla="*/ 5527299 w 8346699"/>
              <a:gd name="connsiteY135" fmla="*/ 2324100 h 3246967"/>
              <a:gd name="connsiteX136" fmla="*/ 5366432 w 8346699"/>
              <a:gd name="connsiteY136" fmla="*/ 2349501 h 3246967"/>
              <a:gd name="connsiteX137" fmla="*/ 5091265 w 8346699"/>
              <a:gd name="connsiteY137" fmla="*/ 22606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3982132 w 8346699"/>
              <a:gd name="connsiteY243" fmla="*/ 1896533 h 3246967"/>
              <a:gd name="connsiteX244" fmla="*/ 3977899 w 8346699"/>
              <a:gd name="connsiteY244" fmla="*/ 2023533 h 3246967"/>
              <a:gd name="connsiteX245" fmla="*/ 3927099 w 8346699"/>
              <a:gd name="connsiteY245" fmla="*/ 21209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624666 w 8346699"/>
              <a:gd name="connsiteY134" fmla="*/ 2298700 h 3246967"/>
              <a:gd name="connsiteX135" fmla="*/ 5607732 w 8346699"/>
              <a:gd name="connsiteY135" fmla="*/ 2324100 h 3246967"/>
              <a:gd name="connsiteX136" fmla="*/ 5366432 w 8346699"/>
              <a:gd name="connsiteY136" fmla="*/ 2349501 h 3246967"/>
              <a:gd name="connsiteX137" fmla="*/ 5091265 w 8346699"/>
              <a:gd name="connsiteY137" fmla="*/ 22606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3982132 w 8346699"/>
              <a:gd name="connsiteY243" fmla="*/ 1896533 h 3246967"/>
              <a:gd name="connsiteX244" fmla="*/ 3977899 w 8346699"/>
              <a:gd name="connsiteY244" fmla="*/ 2023533 h 3246967"/>
              <a:gd name="connsiteX245" fmla="*/ 3927099 w 8346699"/>
              <a:gd name="connsiteY245" fmla="*/ 21209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624666 w 8346699"/>
              <a:gd name="connsiteY134" fmla="*/ 2298700 h 3246967"/>
              <a:gd name="connsiteX135" fmla="*/ 5607732 w 8346699"/>
              <a:gd name="connsiteY135" fmla="*/ 2324100 h 3246967"/>
              <a:gd name="connsiteX136" fmla="*/ 5366432 w 8346699"/>
              <a:gd name="connsiteY136" fmla="*/ 2349501 h 3246967"/>
              <a:gd name="connsiteX137" fmla="*/ 5091265 w 8346699"/>
              <a:gd name="connsiteY137" fmla="*/ 22606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3982132 w 8346699"/>
              <a:gd name="connsiteY243" fmla="*/ 1896533 h 3246967"/>
              <a:gd name="connsiteX244" fmla="*/ 3977899 w 8346699"/>
              <a:gd name="connsiteY244" fmla="*/ 2023533 h 3246967"/>
              <a:gd name="connsiteX245" fmla="*/ 3927099 w 8346699"/>
              <a:gd name="connsiteY245" fmla="*/ 21209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624666 w 8346699"/>
              <a:gd name="connsiteY134" fmla="*/ 2298700 h 3246967"/>
              <a:gd name="connsiteX135" fmla="*/ 5607732 w 8346699"/>
              <a:gd name="connsiteY135" fmla="*/ 2324100 h 3246967"/>
              <a:gd name="connsiteX136" fmla="*/ 5366432 w 8346699"/>
              <a:gd name="connsiteY136" fmla="*/ 2349501 h 3246967"/>
              <a:gd name="connsiteX137" fmla="*/ 5091265 w 8346699"/>
              <a:gd name="connsiteY137" fmla="*/ 2260600 h 3246967"/>
              <a:gd name="connsiteX138" fmla="*/ 5158999 w 8346699"/>
              <a:gd name="connsiteY138" fmla="*/ 2413000 h 3246967"/>
              <a:gd name="connsiteX139" fmla="*/ 5209799 w 8346699"/>
              <a:gd name="connsiteY139" fmla="*/ 2489200 h 3246967"/>
              <a:gd name="connsiteX140" fmla="*/ 5336799 w 8346699"/>
              <a:gd name="connsiteY140" fmla="*/ 2514600 h 3246967"/>
              <a:gd name="connsiteX141" fmla="*/ 5628899 w 8346699"/>
              <a:gd name="connsiteY141" fmla="*/ 2527300 h 3246967"/>
              <a:gd name="connsiteX142" fmla="*/ 5705099 w 8346699"/>
              <a:gd name="connsiteY142" fmla="*/ 2552700 h 3246967"/>
              <a:gd name="connsiteX143" fmla="*/ 5717799 w 8346699"/>
              <a:gd name="connsiteY143" fmla="*/ 2590800 h 3246967"/>
              <a:gd name="connsiteX144" fmla="*/ 5781299 w 8346699"/>
              <a:gd name="connsiteY144" fmla="*/ 2616200 h 3246967"/>
              <a:gd name="connsiteX145" fmla="*/ 5908299 w 8346699"/>
              <a:gd name="connsiteY145" fmla="*/ 2641600 h 3246967"/>
              <a:gd name="connsiteX146" fmla="*/ 6543299 w 8346699"/>
              <a:gd name="connsiteY146" fmla="*/ 2628900 h 3246967"/>
              <a:gd name="connsiteX147" fmla="*/ 6682999 w 8346699"/>
              <a:gd name="connsiteY147" fmla="*/ 2603500 h 3246967"/>
              <a:gd name="connsiteX148" fmla="*/ 6771899 w 8346699"/>
              <a:gd name="connsiteY148" fmla="*/ 2590800 h 3246967"/>
              <a:gd name="connsiteX149" fmla="*/ 6835399 w 8346699"/>
              <a:gd name="connsiteY149" fmla="*/ 2603500 h 3246967"/>
              <a:gd name="connsiteX150" fmla="*/ 6809999 w 8346699"/>
              <a:gd name="connsiteY150" fmla="*/ 2641600 h 3246967"/>
              <a:gd name="connsiteX151" fmla="*/ 6771899 w 8346699"/>
              <a:gd name="connsiteY151" fmla="*/ 2654300 h 3246967"/>
              <a:gd name="connsiteX152" fmla="*/ 7051299 w 8346699"/>
              <a:gd name="connsiteY152" fmla="*/ 2641600 h 3246967"/>
              <a:gd name="connsiteX153" fmla="*/ 7076699 w 8346699"/>
              <a:gd name="connsiteY153" fmla="*/ 2603500 h 3246967"/>
              <a:gd name="connsiteX154" fmla="*/ 7114799 w 8346699"/>
              <a:gd name="connsiteY154" fmla="*/ 2578100 h 3246967"/>
              <a:gd name="connsiteX155" fmla="*/ 7127499 w 8346699"/>
              <a:gd name="connsiteY155" fmla="*/ 2540000 h 3246967"/>
              <a:gd name="connsiteX156" fmla="*/ 7216399 w 8346699"/>
              <a:gd name="connsiteY156" fmla="*/ 2425700 h 3246967"/>
              <a:gd name="connsiteX157" fmla="*/ 7254499 w 8346699"/>
              <a:gd name="connsiteY157" fmla="*/ 2349500 h 3246967"/>
              <a:gd name="connsiteX158" fmla="*/ 7343399 w 8346699"/>
              <a:gd name="connsiteY158" fmla="*/ 2286000 h 3246967"/>
              <a:gd name="connsiteX159" fmla="*/ 7394199 w 8346699"/>
              <a:gd name="connsiteY159" fmla="*/ 2247900 h 3246967"/>
              <a:gd name="connsiteX160" fmla="*/ 7470399 w 8346699"/>
              <a:gd name="connsiteY160" fmla="*/ 2184400 h 3246967"/>
              <a:gd name="connsiteX161" fmla="*/ 7508499 w 8346699"/>
              <a:gd name="connsiteY161" fmla="*/ 21717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1299 w 8346699"/>
              <a:gd name="connsiteY192" fmla="*/ 2527300 h 3246967"/>
              <a:gd name="connsiteX193" fmla="*/ 7000499 w 8346699"/>
              <a:gd name="connsiteY193" fmla="*/ 2540000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3982132 w 8346699"/>
              <a:gd name="connsiteY243" fmla="*/ 1896533 h 3246967"/>
              <a:gd name="connsiteX244" fmla="*/ 3977899 w 8346699"/>
              <a:gd name="connsiteY244" fmla="*/ 2023533 h 3246967"/>
              <a:gd name="connsiteX245" fmla="*/ 3927099 w 8346699"/>
              <a:gd name="connsiteY245" fmla="*/ 21209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463799 w 8346699"/>
              <a:gd name="connsiteY134" fmla="*/ 2281767 h 3246967"/>
              <a:gd name="connsiteX135" fmla="*/ 5624666 w 8346699"/>
              <a:gd name="connsiteY135" fmla="*/ 2298700 h 3246967"/>
              <a:gd name="connsiteX136" fmla="*/ 5607732 w 8346699"/>
              <a:gd name="connsiteY136" fmla="*/ 2324100 h 3246967"/>
              <a:gd name="connsiteX137" fmla="*/ 5366432 w 8346699"/>
              <a:gd name="connsiteY137" fmla="*/ 2349501 h 3246967"/>
              <a:gd name="connsiteX138" fmla="*/ 5091265 w 8346699"/>
              <a:gd name="connsiteY138" fmla="*/ 22606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62199 w 8346699"/>
              <a:gd name="connsiteY133" fmla="*/ 2269066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366432 w 8346699"/>
              <a:gd name="connsiteY137" fmla="*/ 2349501 h 3246967"/>
              <a:gd name="connsiteX138" fmla="*/ 5091265 w 8346699"/>
              <a:gd name="connsiteY138" fmla="*/ 22606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15633 w 8346699"/>
              <a:gd name="connsiteY133" fmla="*/ 2273300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366432 w 8346699"/>
              <a:gd name="connsiteY137" fmla="*/ 2349501 h 3246967"/>
              <a:gd name="connsiteX138" fmla="*/ 5091265 w 8346699"/>
              <a:gd name="connsiteY138" fmla="*/ 22606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15633 w 8346699"/>
              <a:gd name="connsiteY133" fmla="*/ 2273300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366432 w 8346699"/>
              <a:gd name="connsiteY137" fmla="*/ 2349501 h 3246967"/>
              <a:gd name="connsiteX138" fmla="*/ 5091265 w 8346699"/>
              <a:gd name="connsiteY138" fmla="*/ 22606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315633 w 8346699"/>
              <a:gd name="connsiteY133" fmla="*/ 2273300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366432 w 8346699"/>
              <a:gd name="connsiteY137" fmla="*/ 2349501 h 3246967"/>
              <a:gd name="connsiteX138" fmla="*/ 5091265 w 8346699"/>
              <a:gd name="connsiteY138" fmla="*/ 22606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52133 w 8346699"/>
              <a:gd name="connsiteY133" fmla="*/ 2273300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366432 w 8346699"/>
              <a:gd name="connsiteY137" fmla="*/ 2349501 h 3246967"/>
              <a:gd name="connsiteX138" fmla="*/ 5091265 w 8346699"/>
              <a:gd name="connsiteY138" fmla="*/ 22606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366432 w 8346699"/>
              <a:gd name="connsiteY137" fmla="*/ 2349501 h 3246967"/>
              <a:gd name="connsiteX138" fmla="*/ 5091265 w 8346699"/>
              <a:gd name="connsiteY138" fmla="*/ 2260600 h 3246967"/>
              <a:gd name="connsiteX139" fmla="*/ 5158999 w 8346699"/>
              <a:gd name="connsiteY139" fmla="*/ 2413000 h 3246967"/>
              <a:gd name="connsiteX140" fmla="*/ 5209799 w 8346699"/>
              <a:gd name="connsiteY140" fmla="*/ 2489200 h 3246967"/>
              <a:gd name="connsiteX141" fmla="*/ 5336799 w 8346699"/>
              <a:gd name="connsiteY141" fmla="*/ 2514600 h 3246967"/>
              <a:gd name="connsiteX142" fmla="*/ 5628899 w 8346699"/>
              <a:gd name="connsiteY142" fmla="*/ 2527300 h 3246967"/>
              <a:gd name="connsiteX143" fmla="*/ 5705099 w 8346699"/>
              <a:gd name="connsiteY143" fmla="*/ 2552700 h 3246967"/>
              <a:gd name="connsiteX144" fmla="*/ 5717799 w 8346699"/>
              <a:gd name="connsiteY144" fmla="*/ 2590800 h 3246967"/>
              <a:gd name="connsiteX145" fmla="*/ 5781299 w 8346699"/>
              <a:gd name="connsiteY145" fmla="*/ 2616200 h 3246967"/>
              <a:gd name="connsiteX146" fmla="*/ 5908299 w 8346699"/>
              <a:gd name="connsiteY146" fmla="*/ 2641600 h 3246967"/>
              <a:gd name="connsiteX147" fmla="*/ 6543299 w 8346699"/>
              <a:gd name="connsiteY147" fmla="*/ 2628900 h 3246967"/>
              <a:gd name="connsiteX148" fmla="*/ 6682999 w 8346699"/>
              <a:gd name="connsiteY148" fmla="*/ 2603500 h 3246967"/>
              <a:gd name="connsiteX149" fmla="*/ 6771899 w 8346699"/>
              <a:gd name="connsiteY149" fmla="*/ 2590800 h 3246967"/>
              <a:gd name="connsiteX150" fmla="*/ 6835399 w 8346699"/>
              <a:gd name="connsiteY150" fmla="*/ 2603500 h 3246967"/>
              <a:gd name="connsiteX151" fmla="*/ 6809999 w 8346699"/>
              <a:gd name="connsiteY151" fmla="*/ 2641600 h 3246967"/>
              <a:gd name="connsiteX152" fmla="*/ 6771899 w 8346699"/>
              <a:gd name="connsiteY152" fmla="*/ 2654300 h 3246967"/>
              <a:gd name="connsiteX153" fmla="*/ 7051299 w 8346699"/>
              <a:gd name="connsiteY153" fmla="*/ 2641600 h 3246967"/>
              <a:gd name="connsiteX154" fmla="*/ 7076699 w 8346699"/>
              <a:gd name="connsiteY154" fmla="*/ 2603500 h 3246967"/>
              <a:gd name="connsiteX155" fmla="*/ 7114799 w 8346699"/>
              <a:gd name="connsiteY155" fmla="*/ 2578100 h 3246967"/>
              <a:gd name="connsiteX156" fmla="*/ 7127499 w 8346699"/>
              <a:gd name="connsiteY156" fmla="*/ 2540000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1299 w 8346699"/>
              <a:gd name="connsiteY193" fmla="*/ 2527300 h 3246967"/>
              <a:gd name="connsiteX194" fmla="*/ 7000499 w 8346699"/>
              <a:gd name="connsiteY194" fmla="*/ 2540000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0732 w 8346699"/>
              <a:gd name="connsiteY137" fmla="*/ 2341033 h 3246967"/>
              <a:gd name="connsiteX138" fmla="*/ 5366432 w 8346699"/>
              <a:gd name="connsiteY138" fmla="*/ 2349501 h 3246967"/>
              <a:gd name="connsiteX139" fmla="*/ 5091265 w 8346699"/>
              <a:gd name="connsiteY139" fmla="*/ 22606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366432 w 8346699"/>
              <a:gd name="connsiteY138" fmla="*/ 2349501 h 3246967"/>
              <a:gd name="connsiteX139" fmla="*/ 5091265 w 8346699"/>
              <a:gd name="connsiteY139" fmla="*/ 22606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158999 w 8346699"/>
              <a:gd name="connsiteY140" fmla="*/ 2413000 h 3246967"/>
              <a:gd name="connsiteX141" fmla="*/ 5209799 w 8346699"/>
              <a:gd name="connsiteY141" fmla="*/ 2489200 h 3246967"/>
              <a:gd name="connsiteX142" fmla="*/ 5336799 w 8346699"/>
              <a:gd name="connsiteY142" fmla="*/ 2514600 h 3246967"/>
              <a:gd name="connsiteX143" fmla="*/ 5628899 w 8346699"/>
              <a:gd name="connsiteY143" fmla="*/ 2527300 h 3246967"/>
              <a:gd name="connsiteX144" fmla="*/ 5705099 w 8346699"/>
              <a:gd name="connsiteY144" fmla="*/ 2552700 h 3246967"/>
              <a:gd name="connsiteX145" fmla="*/ 5717799 w 8346699"/>
              <a:gd name="connsiteY145" fmla="*/ 2590800 h 3246967"/>
              <a:gd name="connsiteX146" fmla="*/ 5781299 w 8346699"/>
              <a:gd name="connsiteY146" fmla="*/ 2616200 h 3246967"/>
              <a:gd name="connsiteX147" fmla="*/ 5908299 w 8346699"/>
              <a:gd name="connsiteY147" fmla="*/ 2641600 h 3246967"/>
              <a:gd name="connsiteX148" fmla="*/ 6543299 w 8346699"/>
              <a:gd name="connsiteY148" fmla="*/ 2628900 h 3246967"/>
              <a:gd name="connsiteX149" fmla="*/ 6682999 w 8346699"/>
              <a:gd name="connsiteY149" fmla="*/ 2603500 h 3246967"/>
              <a:gd name="connsiteX150" fmla="*/ 6771899 w 8346699"/>
              <a:gd name="connsiteY150" fmla="*/ 2590800 h 3246967"/>
              <a:gd name="connsiteX151" fmla="*/ 6835399 w 8346699"/>
              <a:gd name="connsiteY151" fmla="*/ 2603500 h 3246967"/>
              <a:gd name="connsiteX152" fmla="*/ 6809999 w 8346699"/>
              <a:gd name="connsiteY152" fmla="*/ 2641600 h 3246967"/>
              <a:gd name="connsiteX153" fmla="*/ 6771899 w 8346699"/>
              <a:gd name="connsiteY153" fmla="*/ 2654300 h 3246967"/>
              <a:gd name="connsiteX154" fmla="*/ 7051299 w 8346699"/>
              <a:gd name="connsiteY154" fmla="*/ 2641600 h 3246967"/>
              <a:gd name="connsiteX155" fmla="*/ 7076699 w 8346699"/>
              <a:gd name="connsiteY155" fmla="*/ 2603500 h 3246967"/>
              <a:gd name="connsiteX156" fmla="*/ 7114799 w 8346699"/>
              <a:gd name="connsiteY156" fmla="*/ 2578100 h 3246967"/>
              <a:gd name="connsiteX157" fmla="*/ 7127499 w 8346699"/>
              <a:gd name="connsiteY157" fmla="*/ 2540000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1299 w 8346699"/>
              <a:gd name="connsiteY194" fmla="*/ 2527300 h 3246967"/>
              <a:gd name="connsiteX195" fmla="*/ 7000499 w 8346699"/>
              <a:gd name="connsiteY195" fmla="*/ 2540000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116666 w 8346699"/>
              <a:gd name="connsiteY140" fmla="*/ 2332567 h 3246967"/>
              <a:gd name="connsiteX141" fmla="*/ 5158999 w 8346699"/>
              <a:gd name="connsiteY141" fmla="*/ 2413000 h 3246967"/>
              <a:gd name="connsiteX142" fmla="*/ 5209799 w 8346699"/>
              <a:gd name="connsiteY142" fmla="*/ 2489200 h 3246967"/>
              <a:gd name="connsiteX143" fmla="*/ 5336799 w 8346699"/>
              <a:gd name="connsiteY143" fmla="*/ 25146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09799 w 8346699"/>
              <a:gd name="connsiteY142" fmla="*/ 2489200 h 3246967"/>
              <a:gd name="connsiteX143" fmla="*/ 5336799 w 8346699"/>
              <a:gd name="connsiteY143" fmla="*/ 25146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09799 w 8346699"/>
              <a:gd name="connsiteY142" fmla="*/ 2489200 h 3246967"/>
              <a:gd name="connsiteX143" fmla="*/ 5353732 w 8346699"/>
              <a:gd name="connsiteY143" fmla="*/ 24511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628899 w 8346699"/>
              <a:gd name="connsiteY144" fmla="*/ 2527300 h 3246967"/>
              <a:gd name="connsiteX145" fmla="*/ 5705099 w 8346699"/>
              <a:gd name="connsiteY145" fmla="*/ 2552700 h 3246967"/>
              <a:gd name="connsiteX146" fmla="*/ 5717799 w 8346699"/>
              <a:gd name="connsiteY146" fmla="*/ 2590800 h 3246967"/>
              <a:gd name="connsiteX147" fmla="*/ 5781299 w 8346699"/>
              <a:gd name="connsiteY147" fmla="*/ 2616200 h 3246967"/>
              <a:gd name="connsiteX148" fmla="*/ 5908299 w 8346699"/>
              <a:gd name="connsiteY148" fmla="*/ 2641600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472266 w 8346699"/>
              <a:gd name="connsiteY144" fmla="*/ 2489200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8899 w 8346699"/>
              <a:gd name="connsiteY145" fmla="*/ 25273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5908299 w 8346699"/>
              <a:gd name="connsiteY149" fmla="*/ 2641600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717799 w 8346699"/>
              <a:gd name="connsiteY147" fmla="*/ 2590800 h 3246967"/>
              <a:gd name="connsiteX148" fmla="*/ 5781299 w 8346699"/>
              <a:gd name="connsiteY148" fmla="*/ 2616200 h 3246967"/>
              <a:gd name="connsiteX149" fmla="*/ 6086099 w 8346699"/>
              <a:gd name="connsiteY149" fmla="*/ 2662766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781299 w 8346699"/>
              <a:gd name="connsiteY147" fmla="*/ 2616200 h 3246967"/>
              <a:gd name="connsiteX148" fmla="*/ 6086099 w 8346699"/>
              <a:gd name="connsiteY148" fmla="*/ 2662766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61733 w 8346699"/>
              <a:gd name="connsiteY147" fmla="*/ 2556934 h 3246967"/>
              <a:gd name="connsiteX148" fmla="*/ 6086099 w 8346699"/>
              <a:gd name="connsiteY148" fmla="*/ 2662766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6086099 w 8346699"/>
              <a:gd name="connsiteY148" fmla="*/ 2662766 h 3246967"/>
              <a:gd name="connsiteX149" fmla="*/ 6543299 w 8346699"/>
              <a:gd name="connsiteY149" fmla="*/ 2628900 h 3246967"/>
              <a:gd name="connsiteX150" fmla="*/ 6682999 w 8346699"/>
              <a:gd name="connsiteY150" fmla="*/ 2603500 h 3246967"/>
              <a:gd name="connsiteX151" fmla="*/ 6771899 w 8346699"/>
              <a:gd name="connsiteY151" fmla="*/ 2590800 h 3246967"/>
              <a:gd name="connsiteX152" fmla="*/ 6835399 w 8346699"/>
              <a:gd name="connsiteY152" fmla="*/ 2603500 h 3246967"/>
              <a:gd name="connsiteX153" fmla="*/ 6809999 w 8346699"/>
              <a:gd name="connsiteY153" fmla="*/ 2641600 h 3246967"/>
              <a:gd name="connsiteX154" fmla="*/ 6771899 w 8346699"/>
              <a:gd name="connsiteY154" fmla="*/ 2654300 h 3246967"/>
              <a:gd name="connsiteX155" fmla="*/ 7051299 w 8346699"/>
              <a:gd name="connsiteY155" fmla="*/ 2641600 h 3246967"/>
              <a:gd name="connsiteX156" fmla="*/ 7076699 w 8346699"/>
              <a:gd name="connsiteY156" fmla="*/ 2603500 h 3246967"/>
              <a:gd name="connsiteX157" fmla="*/ 7114799 w 8346699"/>
              <a:gd name="connsiteY157" fmla="*/ 2578100 h 3246967"/>
              <a:gd name="connsiteX158" fmla="*/ 7127499 w 8346699"/>
              <a:gd name="connsiteY158" fmla="*/ 2540000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1299 w 8346699"/>
              <a:gd name="connsiteY195" fmla="*/ 2527300 h 3246967"/>
              <a:gd name="connsiteX196" fmla="*/ 7000499 w 8346699"/>
              <a:gd name="connsiteY196" fmla="*/ 2540000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976032 w 8346699"/>
              <a:gd name="connsiteY148" fmla="*/ 2628900 h 3246967"/>
              <a:gd name="connsiteX149" fmla="*/ 6086099 w 8346699"/>
              <a:gd name="connsiteY149" fmla="*/ 2662766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6086099 w 8346699"/>
              <a:gd name="connsiteY149" fmla="*/ 2662766 h 3246967"/>
              <a:gd name="connsiteX150" fmla="*/ 6543299 w 8346699"/>
              <a:gd name="connsiteY150" fmla="*/ 2628900 h 3246967"/>
              <a:gd name="connsiteX151" fmla="*/ 6682999 w 8346699"/>
              <a:gd name="connsiteY151" fmla="*/ 2603500 h 3246967"/>
              <a:gd name="connsiteX152" fmla="*/ 6771899 w 8346699"/>
              <a:gd name="connsiteY152" fmla="*/ 2590800 h 3246967"/>
              <a:gd name="connsiteX153" fmla="*/ 6835399 w 8346699"/>
              <a:gd name="connsiteY153" fmla="*/ 2603500 h 3246967"/>
              <a:gd name="connsiteX154" fmla="*/ 6809999 w 8346699"/>
              <a:gd name="connsiteY154" fmla="*/ 2641600 h 3246967"/>
              <a:gd name="connsiteX155" fmla="*/ 6771899 w 8346699"/>
              <a:gd name="connsiteY155" fmla="*/ 26543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7000499 w 8346699"/>
              <a:gd name="connsiteY197" fmla="*/ 2540000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50632 w 8346699"/>
              <a:gd name="connsiteY149" fmla="*/ 2599267 h 3246967"/>
              <a:gd name="connsiteX150" fmla="*/ 6086099 w 8346699"/>
              <a:gd name="connsiteY150" fmla="*/ 2662766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3982132 w 8346699"/>
              <a:gd name="connsiteY248" fmla="*/ 1896533 h 3246967"/>
              <a:gd name="connsiteX249" fmla="*/ 3977899 w 8346699"/>
              <a:gd name="connsiteY249" fmla="*/ 2023533 h 3246967"/>
              <a:gd name="connsiteX250" fmla="*/ 3927099 w 8346699"/>
              <a:gd name="connsiteY250" fmla="*/ 21209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543299 w 8346699"/>
              <a:gd name="connsiteY151" fmla="*/ 2628900 h 3246967"/>
              <a:gd name="connsiteX152" fmla="*/ 6682999 w 8346699"/>
              <a:gd name="connsiteY152" fmla="*/ 2603500 h 3246967"/>
              <a:gd name="connsiteX153" fmla="*/ 6771899 w 8346699"/>
              <a:gd name="connsiteY153" fmla="*/ 2590800 h 3246967"/>
              <a:gd name="connsiteX154" fmla="*/ 6835399 w 8346699"/>
              <a:gd name="connsiteY154" fmla="*/ 2603500 h 3246967"/>
              <a:gd name="connsiteX155" fmla="*/ 6809999 w 8346699"/>
              <a:gd name="connsiteY155" fmla="*/ 26416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7000499 w 8346699"/>
              <a:gd name="connsiteY198" fmla="*/ 2540000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3982132 w 8346699"/>
              <a:gd name="connsiteY248" fmla="*/ 1896533 h 3246967"/>
              <a:gd name="connsiteX249" fmla="*/ 3977899 w 8346699"/>
              <a:gd name="connsiteY249" fmla="*/ 2023533 h 3246967"/>
              <a:gd name="connsiteX250" fmla="*/ 3927099 w 8346699"/>
              <a:gd name="connsiteY250" fmla="*/ 21209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72366 w 8346699"/>
              <a:gd name="connsiteY151" fmla="*/ 2658533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3982132 w 8346699"/>
              <a:gd name="connsiteY249" fmla="*/ 1896533 h 3246967"/>
              <a:gd name="connsiteX250" fmla="*/ 3977899 w 8346699"/>
              <a:gd name="connsiteY250" fmla="*/ 2023533 h 3246967"/>
              <a:gd name="connsiteX251" fmla="*/ 3927099 w 8346699"/>
              <a:gd name="connsiteY251" fmla="*/ 21209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85066 w 8346699"/>
              <a:gd name="connsiteY151" fmla="*/ 2688166 h 3246967"/>
              <a:gd name="connsiteX152" fmla="*/ 6543299 w 8346699"/>
              <a:gd name="connsiteY152" fmla="*/ 2628900 h 3246967"/>
              <a:gd name="connsiteX153" fmla="*/ 6682999 w 8346699"/>
              <a:gd name="connsiteY153" fmla="*/ 2603500 h 3246967"/>
              <a:gd name="connsiteX154" fmla="*/ 6771899 w 8346699"/>
              <a:gd name="connsiteY154" fmla="*/ 2590800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7000499 w 8346699"/>
              <a:gd name="connsiteY199" fmla="*/ 2540000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3982132 w 8346699"/>
              <a:gd name="connsiteY249" fmla="*/ 1896533 h 3246967"/>
              <a:gd name="connsiteX250" fmla="*/ 3977899 w 8346699"/>
              <a:gd name="connsiteY250" fmla="*/ 2023533 h 3246967"/>
              <a:gd name="connsiteX251" fmla="*/ 3927099 w 8346699"/>
              <a:gd name="connsiteY251" fmla="*/ 21209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183466 w 8346699"/>
              <a:gd name="connsiteY151" fmla="*/ 2688167 h 3246967"/>
              <a:gd name="connsiteX152" fmla="*/ 6285066 w 8346699"/>
              <a:gd name="connsiteY152" fmla="*/ 2688166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3982132 w 8346699"/>
              <a:gd name="connsiteY250" fmla="*/ 1896533 h 3246967"/>
              <a:gd name="connsiteX251" fmla="*/ 3977899 w 8346699"/>
              <a:gd name="connsiteY251" fmla="*/ 2023533 h 3246967"/>
              <a:gd name="connsiteX252" fmla="*/ 3927099 w 8346699"/>
              <a:gd name="connsiteY252" fmla="*/ 21209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543299 w 8346699"/>
              <a:gd name="connsiteY153" fmla="*/ 26289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3982132 w 8346699"/>
              <a:gd name="connsiteY250" fmla="*/ 1896533 h 3246967"/>
              <a:gd name="connsiteX251" fmla="*/ 3977899 w 8346699"/>
              <a:gd name="connsiteY251" fmla="*/ 2023533 h 3246967"/>
              <a:gd name="connsiteX252" fmla="*/ 3927099 w 8346699"/>
              <a:gd name="connsiteY252" fmla="*/ 21209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682999 w 8346699"/>
              <a:gd name="connsiteY154" fmla="*/ 2603500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3982132 w 8346699"/>
              <a:gd name="connsiteY250" fmla="*/ 1896533 h 3246967"/>
              <a:gd name="connsiteX251" fmla="*/ 3977899 w 8346699"/>
              <a:gd name="connsiteY251" fmla="*/ 2023533 h 3246967"/>
              <a:gd name="connsiteX252" fmla="*/ 3927099 w 8346699"/>
              <a:gd name="connsiteY252" fmla="*/ 21209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7000499 w 8346699"/>
              <a:gd name="connsiteY200" fmla="*/ 2540000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3982132 w 8346699"/>
              <a:gd name="connsiteY250" fmla="*/ 1896533 h 3246967"/>
              <a:gd name="connsiteX251" fmla="*/ 3977899 w 8346699"/>
              <a:gd name="connsiteY251" fmla="*/ 2023533 h 3246967"/>
              <a:gd name="connsiteX252" fmla="*/ 3927099 w 8346699"/>
              <a:gd name="connsiteY252" fmla="*/ 21209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771899 w 8346699"/>
              <a:gd name="connsiteY155" fmla="*/ 2590800 h 3246967"/>
              <a:gd name="connsiteX156" fmla="*/ 6835399 w 8346699"/>
              <a:gd name="connsiteY156" fmla="*/ 2603500 h 3246967"/>
              <a:gd name="connsiteX157" fmla="*/ 6809999 w 8346699"/>
              <a:gd name="connsiteY157" fmla="*/ 2641600 h 3246967"/>
              <a:gd name="connsiteX158" fmla="*/ 6771899 w 8346699"/>
              <a:gd name="connsiteY158" fmla="*/ 2654300 h 3246967"/>
              <a:gd name="connsiteX159" fmla="*/ 7051299 w 8346699"/>
              <a:gd name="connsiteY159" fmla="*/ 2641600 h 3246967"/>
              <a:gd name="connsiteX160" fmla="*/ 7076699 w 8346699"/>
              <a:gd name="connsiteY160" fmla="*/ 2603500 h 3246967"/>
              <a:gd name="connsiteX161" fmla="*/ 7114799 w 8346699"/>
              <a:gd name="connsiteY161" fmla="*/ 2578100 h 3246967"/>
              <a:gd name="connsiteX162" fmla="*/ 7127499 w 8346699"/>
              <a:gd name="connsiteY162" fmla="*/ 2540000 h 3246967"/>
              <a:gd name="connsiteX163" fmla="*/ 7216399 w 8346699"/>
              <a:gd name="connsiteY163" fmla="*/ 2425700 h 3246967"/>
              <a:gd name="connsiteX164" fmla="*/ 7254499 w 8346699"/>
              <a:gd name="connsiteY164" fmla="*/ 2349500 h 3246967"/>
              <a:gd name="connsiteX165" fmla="*/ 7343399 w 8346699"/>
              <a:gd name="connsiteY165" fmla="*/ 2286000 h 3246967"/>
              <a:gd name="connsiteX166" fmla="*/ 7394199 w 8346699"/>
              <a:gd name="connsiteY166" fmla="*/ 2247900 h 3246967"/>
              <a:gd name="connsiteX167" fmla="*/ 7470399 w 8346699"/>
              <a:gd name="connsiteY167" fmla="*/ 2184400 h 3246967"/>
              <a:gd name="connsiteX168" fmla="*/ 7508499 w 8346699"/>
              <a:gd name="connsiteY168" fmla="*/ 2171700 h 3246967"/>
              <a:gd name="connsiteX169" fmla="*/ 7610099 w 8346699"/>
              <a:gd name="connsiteY169" fmla="*/ 2133600 h 3246967"/>
              <a:gd name="connsiteX170" fmla="*/ 7635499 w 8346699"/>
              <a:gd name="connsiteY170" fmla="*/ 2095500 h 3246967"/>
              <a:gd name="connsiteX171" fmla="*/ 7686299 w 8346699"/>
              <a:gd name="connsiteY171" fmla="*/ 2082800 h 3246967"/>
              <a:gd name="connsiteX172" fmla="*/ 7724399 w 8346699"/>
              <a:gd name="connsiteY172" fmla="*/ 2057400 h 3246967"/>
              <a:gd name="connsiteX173" fmla="*/ 7762499 w 8346699"/>
              <a:gd name="connsiteY173" fmla="*/ 2044700 h 3246967"/>
              <a:gd name="connsiteX174" fmla="*/ 7800599 w 8346699"/>
              <a:gd name="connsiteY174" fmla="*/ 2019300 h 3246967"/>
              <a:gd name="connsiteX175" fmla="*/ 7838699 w 8346699"/>
              <a:gd name="connsiteY175" fmla="*/ 1981200 h 3246967"/>
              <a:gd name="connsiteX176" fmla="*/ 7940299 w 8346699"/>
              <a:gd name="connsiteY176" fmla="*/ 1943100 h 3246967"/>
              <a:gd name="connsiteX177" fmla="*/ 7978399 w 8346699"/>
              <a:gd name="connsiteY177" fmla="*/ 1905000 h 3246967"/>
              <a:gd name="connsiteX178" fmla="*/ 8079999 w 8346699"/>
              <a:gd name="connsiteY178" fmla="*/ 1854200 h 3246967"/>
              <a:gd name="connsiteX179" fmla="*/ 8105399 w 8346699"/>
              <a:gd name="connsiteY179" fmla="*/ 1816100 h 3246967"/>
              <a:gd name="connsiteX180" fmla="*/ 8156199 w 8346699"/>
              <a:gd name="connsiteY180" fmla="*/ 1803400 h 3246967"/>
              <a:gd name="connsiteX181" fmla="*/ 8346699 w 8346699"/>
              <a:gd name="connsiteY181" fmla="*/ 1765300 h 3246967"/>
              <a:gd name="connsiteX182" fmla="*/ 8283199 w 8346699"/>
              <a:gd name="connsiteY182" fmla="*/ 1752600 h 3246967"/>
              <a:gd name="connsiteX183" fmla="*/ 8245099 w 8346699"/>
              <a:gd name="connsiteY183" fmla="*/ 1739900 h 3246967"/>
              <a:gd name="connsiteX184" fmla="*/ 8156199 w 8346699"/>
              <a:gd name="connsiteY184" fmla="*/ 1727200 h 3246967"/>
              <a:gd name="connsiteX185" fmla="*/ 8079999 w 8346699"/>
              <a:gd name="connsiteY185" fmla="*/ 1714500 h 3246967"/>
              <a:gd name="connsiteX186" fmla="*/ 7889499 w 8346699"/>
              <a:gd name="connsiteY186" fmla="*/ 1727200 h 3246967"/>
              <a:gd name="connsiteX187" fmla="*/ 7851399 w 8346699"/>
              <a:gd name="connsiteY187" fmla="*/ 1752600 h 3246967"/>
              <a:gd name="connsiteX188" fmla="*/ 7813299 w 8346699"/>
              <a:gd name="connsiteY188" fmla="*/ 1765300 h 3246967"/>
              <a:gd name="connsiteX189" fmla="*/ 7737099 w 8346699"/>
              <a:gd name="connsiteY189" fmla="*/ 1803400 h 3246967"/>
              <a:gd name="connsiteX190" fmla="*/ 7622799 w 8346699"/>
              <a:gd name="connsiteY190" fmla="*/ 1905000 h 3246967"/>
              <a:gd name="connsiteX191" fmla="*/ 7521199 w 8346699"/>
              <a:gd name="connsiteY191" fmla="*/ 2057400 h 3246967"/>
              <a:gd name="connsiteX192" fmla="*/ 7495799 w 8346699"/>
              <a:gd name="connsiteY192" fmla="*/ 2095500 h 3246967"/>
              <a:gd name="connsiteX193" fmla="*/ 7406899 w 8346699"/>
              <a:gd name="connsiteY193" fmla="*/ 2171700 h 3246967"/>
              <a:gd name="connsiteX194" fmla="*/ 7368799 w 8346699"/>
              <a:gd name="connsiteY194" fmla="*/ 2197100 h 3246967"/>
              <a:gd name="connsiteX195" fmla="*/ 7292599 w 8346699"/>
              <a:gd name="connsiteY195" fmla="*/ 2247900 h 3246967"/>
              <a:gd name="connsiteX196" fmla="*/ 7216399 w 8346699"/>
              <a:gd name="connsiteY196" fmla="*/ 2324100 h 3246967"/>
              <a:gd name="connsiteX197" fmla="*/ 7178299 w 8346699"/>
              <a:gd name="connsiteY197" fmla="*/ 2362200 h 3246967"/>
              <a:gd name="connsiteX198" fmla="*/ 7140199 w 8346699"/>
              <a:gd name="connsiteY198" fmla="*/ 2413000 h 3246967"/>
              <a:gd name="connsiteX199" fmla="*/ 7051299 w 8346699"/>
              <a:gd name="connsiteY199" fmla="*/ 2527300 h 3246967"/>
              <a:gd name="connsiteX200" fmla="*/ 6928532 w 8346699"/>
              <a:gd name="connsiteY200" fmla="*/ 2523066 h 3246967"/>
              <a:gd name="connsiteX201" fmla="*/ 6619499 w 8346699"/>
              <a:gd name="connsiteY201" fmla="*/ 2552700 h 3246967"/>
              <a:gd name="connsiteX202" fmla="*/ 6568699 w 8346699"/>
              <a:gd name="connsiteY202" fmla="*/ 2540000 h 3246967"/>
              <a:gd name="connsiteX203" fmla="*/ 6301999 w 8346699"/>
              <a:gd name="connsiteY203" fmla="*/ 2514600 h 3246967"/>
              <a:gd name="connsiteX204" fmla="*/ 6225799 w 8346699"/>
              <a:gd name="connsiteY204" fmla="*/ 2501900 h 3246967"/>
              <a:gd name="connsiteX205" fmla="*/ 6149599 w 8346699"/>
              <a:gd name="connsiteY205" fmla="*/ 2476500 h 3246967"/>
              <a:gd name="connsiteX206" fmla="*/ 6022599 w 8346699"/>
              <a:gd name="connsiteY206" fmla="*/ 2438400 h 3246967"/>
              <a:gd name="connsiteX207" fmla="*/ 5984499 w 8346699"/>
              <a:gd name="connsiteY207" fmla="*/ 2413000 h 3246967"/>
              <a:gd name="connsiteX208" fmla="*/ 5933699 w 8346699"/>
              <a:gd name="connsiteY208" fmla="*/ 2400300 h 3246967"/>
              <a:gd name="connsiteX209" fmla="*/ 5832099 w 8346699"/>
              <a:gd name="connsiteY209" fmla="*/ 2349500 h 3246967"/>
              <a:gd name="connsiteX210" fmla="*/ 5806699 w 8346699"/>
              <a:gd name="connsiteY210" fmla="*/ 2311400 h 3246967"/>
              <a:gd name="connsiteX211" fmla="*/ 5768599 w 8346699"/>
              <a:gd name="connsiteY211" fmla="*/ 2273300 h 3246967"/>
              <a:gd name="connsiteX212" fmla="*/ 5755899 w 8346699"/>
              <a:gd name="connsiteY212" fmla="*/ 2235200 h 3246967"/>
              <a:gd name="connsiteX213" fmla="*/ 5692399 w 8346699"/>
              <a:gd name="connsiteY213" fmla="*/ 2171700 h 3246967"/>
              <a:gd name="connsiteX214" fmla="*/ 5641599 w 8346699"/>
              <a:gd name="connsiteY214" fmla="*/ 2095500 h 3246967"/>
              <a:gd name="connsiteX215" fmla="*/ 5616199 w 8346699"/>
              <a:gd name="connsiteY215" fmla="*/ 2057400 h 3246967"/>
              <a:gd name="connsiteX216" fmla="*/ 5387599 w 8346699"/>
              <a:gd name="connsiteY216" fmla="*/ 2044700 h 3246967"/>
              <a:gd name="connsiteX217" fmla="*/ 5324099 w 8346699"/>
              <a:gd name="connsiteY217" fmla="*/ 2019300 h 3246967"/>
              <a:gd name="connsiteX218" fmla="*/ 5235199 w 8346699"/>
              <a:gd name="connsiteY218" fmla="*/ 2006600 h 3246967"/>
              <a:gd name="connsiteX219" fmla="*/ 5158999 w 8346699"/>
              <a:gd name="connsiteY219" fmla="*/ 1943100 h 3246967"/>
              <a:gd name="connsiteX220" fmla="*/ 5120899 w 8346699"/>
              <a:gd name="connsiteY220" fmla="*/ 1917700 h 3246967"/>
              <a:gd name="connsiteX221" fmla="*/ 5095499 w 8346699"/>
              <a:gd name="connsiteY221" fmla="*/ 1866900 h 3246967"/>
              <a:gd name="connsiteX222" fmla="*/ 5082799 w 8346699"/>
              <a:gd name="connsiteY222" fmla="*/ 1816100 h 3246967"/>
              <a:gd name="connsiteX223" fmla="*/ 5057399 w 8346699"/>
              <a:gd name="connsiteY223" fmla="*/ 1752600 h 3246967"/>
              <a:gd name="connsiteX224" fmla="*/ 5044699 w 8346699"/>
              <a:gd name="connsiteY224" fmla="*/ 1511300 h 3246967"/>
              <a:gd name="connsiteX225" fmla="*/ 5031999 w 8346699"/>
              <a:gd name="connsiteY225" fmla="*/ 1422400 h 3246967"/>
              <a:gd name="connsiteX226" fmla="*/ 5019299 w 8346699"/>
              <a:gd name="connsiteY226" fmla="*/ 1270000 h 3246967"/>
              <a:gd name="connsiteX227" fmla="*/ 4993899 w 8346699"/>
              <a:gd name="connsiteY227" fmla="*/ 1104900 h 3246967"/>
              <a:gd name="connsiteX228" fmla="*/ 4930399 w 8346699"/>
              <a:gd name="connsiteY228" fmla="*/ 1028700 h 3246967"/>
              <a:gd name="connsiteX229" fmla="*/ 4841499 w 8346699"/>
              <a:gd name="connsiteY229" fmla="*/ 927100 h 3246967"/>
              <a:gd name="connsiteX230" fmla="*/ 4790699 w 8346699"/>
              <a:gd name="connsiteY230" fmla="*/ 876300 h 3246967"/>
              <a:gd name="connsiteX231" fmla="*/ 4765299 w 8346699"/>
              <a:gd name="connsiteY231" fmla="*/ 838200 h 3246967"/>
              <a:gd name="connsiteX232" fmla="*/ 4638299 w 8346699"/>
              <a:gd name="connsiteY232" fmla="*/ 800100 h 3246967"/>
              <a:gd name="connsiteX233" fmla="*/ 4511299 w 8346699"/>
              <a:gd name="connsiteY233" fmla="*/ 812800 h 3246967"/>
              <a:gd name="connsiteX234" fmla="*/ 4473199 w 8346699"/>
              <a:gd name="connsiteY234" fmla="*/ 825500 h 3246967"/>
              <a:gd name="connsiteX235" fmla="*/ 4409699 w 8346699"/>
              <a:gd name="connsiteY235" fmla="*/ 901700 h 3246967"/>
              <a:gd name="connsiteX236" fmla="*/ 4396999 w 8346699"/>
              <a:gd name="connsiteY236" fmla="*/ 939800 h 3246967"/>
              <a:gd name="connsiteX237" fmla="*/ 4371599 w 8346699"/>
              <a:gd name="connsiteY237" fmla="*/ 977900 h 3246967"/>
              <a:gd name="connsiteX238" fmla="*/ 4320799 w 8346699"/>
              <a:gd name="connsiteY238" fmla="*/ 1092200 h 3246967"/>
              <a:gd name="connsiteX239" fmla="*/ 4308099 w 8346699"/>
              <a:gd name="connsiteY239" fmla="*/ 1155700 h 3246967"/>
              <a:gd name="connsiteX240" fmla="*/ 4282699 w 8346699"/>
              <a:gd name="connsiteY240" fmla="*/ 1308100 h 3246967"/>
              <a:gd name="connsiteX241" fmla="*/ 4269999 w 8346699"/>
              <a:gd name="connsiteY241" fmla="*/ 1346200 h 3246967"/>
              <a:gd name="connsiteX242" fmla="*/ 4244599 w 8346699"/>
              <a:gd name="connsiteY242" fmla="*/ 1384300 h 3246967"/>
              <a:gd name="connsiteX243" fmla="*/ 4231899 w 8346699"/>
              <a:gd name="connsiteY243" fmla="*/ 1447800 h 3246967"/>
              <a:gd name="connsiteX244" fmla="*/ 4219199 w 8346699"/>
              <a:gd name="connsiteY244" fmla="*/ 1524000 h 3246967"/>
              <a:gd name="connsiteX245" fmla="*/ 4193799 w 8346699"/>
              <a:gd name="connsiteY245" fmla="*/ 1600200 h 3246967"/>
              <a:gd name="connsiteX246" fmla="*/ 4181099 w 8346699"/>
              <a:gd name="connsiteY246" fmla="*/ 1651000 h 3246967"/>
              <a:gd name="connsiteX247" fmla="*/ 4155699 w 8346699"/>
              <a:gd name="connsiteY247" fmla="*/ 1816100 h 3246967"/>
              <a:gd name="connsiteX248" fmla="*/ 4142999 w 8346699"/>
              <a:gd name="connsiteY248" fmla="*/ 1854200 h 3246967"/>
              <a:gd name="connsiteX249" fmla="*/ 4130299 w 8346699"/>
              <a:gd name="connsiteY249" fmla="*/ 1905000 h 3246967"/>
              <a:gd name="connsiteX250" fmla="*/ 3982132 w 8346699"/>
              <a:gd name="connsiteY250" fmla="*/ 1896533 h 3246967"/>
              <a:gd name="connsiteX251" fmla="*/ 3977899 w 8346699"/>
              <a:gd name="connsiteY251" fmla="*/ 2023533 h 3246967"/>
              <a:gd name="connsiteX252" fmla="*/ 3927099 w 8346699"/>
              <a:gd name="connsiteY252" fmla="*/ 2120900 h 3246967"/>
              <a:gd name="connsiteX253" fmla="*/ 3939799 w 8346699"/>
              <a:gd name="connsiteY253" fmla="*/ 2235200 h 3246967"/>
              <a:gd name="connsiteX254" fmla="*/ 3901699 w 8346699"/>
              <a:gd name="connsiteY254" fmla="*/ 2197100 h 3246967"/>
              <a:gd name="connsiteX255" fmla="*/ 3838199 w 8346699"/>
              <a:gd name="connsiteY255" fmla="*/ 2108200 h 3246967"/>
              <a:gd name="connsiteX256" fmla="*/ 3800099 w 8346699"/>
              <a:gd name="connsiteY256" fmla="*/ 2006600 h 3246967"/>
              <a:gd name="connsiteX257" fmla="*/ 3787399 w 8346699"/>
              <a:gd name="connsiteY257" fmla="*/ 1955800 h 3246967"/>
              <a:gd name="connsiteX258" fmla="*/ 3749299 w 8346699"/>
              <a:gd name="connsiteY258" fmla="*/ 1917700 h 3246967"/>
              <a:gd name="connsiteX259" fmla="*/ 3685799 w 8346699"/>
              <a:gd name="connsiteY259" fmla="*/ 1841500 h 3246967"/>
              <a:gd name="connsiteX260" fmla="*/ 3673099 w 8346699"/>
              <a:gd name="connsiteY260" fmla="*/ 1803400 h 3246967"/>
              <a:gd name="connsiteX261" fmla="*/ 3634999 w 8346699"/>
              <a:gd name="connsiteY261" fmla="*/ 1790700 h 3246967"/>
              <a:gd name="connsiteX262" fmla="*/ 3596899 w 8346699"/>
              <a:gd name="connsiteY262" fmla="*/ 1752600 h 3246967"/>
              <a:gd name="connsiteX263" fmla="*/ 3546099 w 8346699"/>
              <a:gd name="connsiteY263" fmla="*/ 1676400 h 3246967"/>
              <a:gd name="connsiteX264" fmla="*/ 3533399 w 8346699"/>
              <a:gd name="connsiteY264" fmla="*/ 1638300 h 3246967"/>
              <a:gd name="connsiteX265" fmla="*/ 3495299 w 8346699"/>
              <a:gd name="connsiteY265" fmla="*/ 1587500 h 3246967"/>
              <a:gd name="connsiteX266" fmla="*/ 3457199 w 8346699"/>
              <a:gd name="connsiteY266" fmla="*/ 1485900 h 3246967"/>
              <a:gd name="connsiteX267" fmla="*/ 3419099 w 8346699"/>
              <a:gd name="connsiteY267" fmla="*/ 1422400 h 3246967"/>
              <a:gd name="connsiteX268" fmla="*/ 3380999 w 8346699"/>
              <a:gd name="connsiteY268" fmla="*/ 1320800 h 3246967"/>
              <a:gd name="connsiteX269" fmla="*/ 3317499 w 8346699"/>
              <a:gd name="connsiteY269" fmla="*/ 1193800 h 3246967"/>
              <a:gd name="connsiteX270" fmla="*/ 3203199 w 8346699"/>
              <a:gd name="connsiteY270" fmla="*/ 1143000 h 3246967"/>
              <a:gd name="connsiteX271" fmla="*/ 3165099 w 8346699"/>
              <a:gd name="connsiteY271" fmla="*/ 1130300 h 3246967"/>
              <a:gd name="connsiteX272" fmla="*/ 3012699 w 8346699"/>
              <a:gd name="connsiteY272" fmla="*/ 1168400 h 3246967"/>
              <a:gd name="connsiteX273" fmla="*/ 2974599 w 8346699"/>
              <a:gd name="connsiteY273" fmla="*/ 1193800 h 3246967"/>
              <a:gd name="connsiteX274" fmla="*/ 2923799 w 8346699"/>
              <a:gd name="connsiteY274" fmla="*/ 1219200 h 3246967"/>
              <a:gd name="connsiteX275" fmla="*/ 2885699 w 8346699"/>
              <a:gd name="connsiteY275" fmla="*/ 1244600 h 3246967"/>
              <a:gd name="connsiteX276" fmla="*/ 2834899 w 8346699"/>
              <a:gd name="connsiteY276" fmla="*/ 1257300 h 3246967"/>
              <a:gd name="connsiteX277" fmla="*/ 2796799 w 8346699"/>
              <a:gd name="connsiteY277" fmla="*/ 1308100 h 3246967"/>
              <a:gd name="connsiteX278" fmla="*/ 2758699 w 8346699"/>
              <a:gd name="connsiteY278" fmla="*/ 1320800 h 3246967"/>
              <a:gd name="connsiteX279" fmla="*/ 2733299 w 8346699"/>
              <a:gd name="connsiteY279" fmla="*/ 1358900 h 3246967"/>
              <a:gd name="connsiteX280" fmla="*/ 2657099 w 8346699"/>
              <a:gd name="connsiteY280" fmla="*/ 1435100 h 3246967"/>
              <a:gd name="connsiteX281" fmla="*/ 2631699 w 8346699"/>
              <a:gd name="connsiteY281" fmla="*/ 1498600 h 3246967"/>
              <a:gd name="connsiteX282" fmla="*/ 2618999 w 8346699"/>
              <a:gd name="connsiteY282" fmla="*/ 1562100 h 3246967"/>
              <a:gd name="connsiteX283" fmla="*/ 2580899 w 8346699"/>
              <a:gd name="connsiteY283" fmla="*/ 1612900 h 3246967"/>
              <a:gd name="connsiteX284" fmla="*/ 2542799 w 8346699"/>
              <a:gd name="connsiteY284" fmla="*/ 1689100 h 3246967"/>
              <a:gd name="connsiteX285" fmla="*/ 2517399 w 8346699"/>
              <a:gd name="connsiteY285" fmla="*/ 1828800 h 3246967"/>
              <a:gd name="connsiteX286" fmla="*/ 2504699 w 8346699"/>
              <a:gd name="connsiteY286" fmla="*/ 1866900 h 3246967"/>
              <a:gd name="connsiteX287" fmla="*/ 2491999 w 8346699"/>
              <a:gd name="connsiteY287" fmla="*/ 1943100 h 3246967"/>
              <a:gd name="connsiteX288" fmla="*/ 2466599 w 8346699"/>
              <a:gd name="connsiteY288" fmla="*/ 1981200 h 3246967"/>
              <a:gd name="connsiteX289" fmla="*/ 2441199 w 8346699"/>
              <a:gd name="connsiteY289" fmla="*/ 2057400 h 3246967"/>
              <a:gd name="connsiteX290" fmla="*/ 2390399 w 8346699"/>
              <a:gd name="connsiteY290" fmla="*/ 2146300 h 3246967"/>
              <a:gd name="connsiteX291" fmla="*/ 2352299 w 8346699"/>
              <a:gd name="connsiteY291" fmla="*/ 2222500 h 3246967"/>
              <a:gd name="connsiteX292" fmla="*/ 2326899 w 8346699"/>
              <a:gd name="connsiteY292" fmla="*/ 2273300 h 3246967"/>
              <a:gd name="connsiteX293" fmla="*/ 2250699 w 8346699"/>
              <a:gd name="connsiteY293" fmla="*/ 2336800 h 3246967"/>
              <a:gd name="connsiteX294" fmla="*/ 2237999 w 8346699"/>
              <a:gd name="connsiteY294" fmla="*/ 2374900 h 3246967"/>
              <a:gd name="connsiteX295" fmla="*/ 2149099 w 8346699"/>
              <a:gd name="connsiteY295" fmla="*/ 2438400 h 3246967"/>
              <a:gd name="connsiteX296" fmla="*/ 2072899 w 8346699"/>
              <a:gd name="connsiteY296" fmla="*/ 2501900 h 3246967"/>
              <a:gd name="connsiteX297" fmla="*/ 1996699 w 8346699"/>
              <a:gd name="connsiteY297" fmla="*/ 2527300 h 3246967"/>
              <a:gd name="connsiteX298" fmla="*/ 1945899 w 8346699"/>
              <a:gd name="connsiteY298" fmla="*/ 2552700 h 3246967"/>
              <a:gd name="connsiteX299" fmla="*/ 1844299 w 8346699"/>
              <a:gd name="connsiteY299" fmla="*/ 2565400 h 3246967"/>
              <a:gd name="connsiteX300" fmla="*/ 1628399 w 8346699"/>
              <a:gd name="connsiteY300" fmla="*/ 2552700 h 3246967"/>
              <a:gd name="connsiteX301" fmla="*/ 1552199 w 8346699"/>
              <a:gd name="connsiteY301" fmla="*/ 2489200 h 3246967"/>
              <a:gd name="connsiteX302" fmla="*/ 1488699 w 8346699"/>
              <a:gd name="connsiteY302" fmla="*/ 2374900 h 3246967"/>
              <a:gd name="connsiteX303" fmla="*/ 1475999 w 8346699"/>
              <a:gd name="connsiteY303" fmla="*/ 2311400 h 3246967"/>
              <a:gd name="connsiteX304" fmla="*/ 1450599 w 8346699"/>
              <a:gd name="connsiteY304" fmla="*/ 2273300 h 3246967"/>
              <a:gd name="connsiteX305" fmla="*/ 1412499 w 8346699"/>
              <a:gd name="connsiteY305" fmla="*/ 2197100 h 3246967"/>
              <a:gd name="connsiteX306" fmla="*/ 1399799 w 8346699"/>
              <a:gd name="connsiteY306" fmla="*/ 2019300 h 3246967"/>
              <a:gd name="connsiteX307" fmla="*/ 1374399 w 8346699"/>
              <a:gd name="connsiteY307" fmla="*/ 1943100 h 3246967"/>
              <a:gd name="connsiteX308" fmla="*/ 1361699 w 8346699"/>
              <a:gd name="connsiteY308" fmla="*/ 1752600 h 3246967"/>
              <a:gd name="connsiteX309" fmla="*/ 1336299 w 8346699"/>
              <a:gd name="connsiteY309" fmla="*/ 1651000 h 3246967"/>
              <a:gd name="connsiteX310" fmla="*/ 1298199 w 8346699"/>
              <a:gd name="connsiteY310" fmla="*/ 1498600 h 3246967"/>
              <a:gd name="connsiteX311" fmla="*/ 1272799 w 8346699"/>
              <a:gd name="connsiteY311" fmla="*/ 1435100 h 3246967"/>
              <a:gd name="connsiteX312" fmla="*/ 1260099 w 8346699"/>
              <a:gd name="connsiteY312" fmla="*/ 1397000 h 3246967"/>
              <a:gd name="connsiteX313" fmla="*/ 1196599 w 8346699"/>
              <a:gd name="connsiteY313" fmla="*/ 1320800 h 3246967"/>
              <a:gd name="connsiteX314" fmla="*/ 1171199 w 8346699"/>
              <a:gd name="connsiteY314" fmla="*/ 1282700 h 3246967"/>
              <a:gd name="connsiteX315" fmla="*/ 1094999 w 8346699"/>
              <a:gd name="connsiteY315" fmla="*/ 1206500 h 3246967"/>
              <a:gd name="connsiteX316" fmla="*/ 1056899 w 8346699"/>
              <a:gd name="connsiteY316" fmla="*/ 1104900 h 3246967"/>
              <a:gd name="connsiteX317" fmla="*/ 1044199 w 8346699"/>
              <a:gd name="connsiteY317" fmla="*/ 1066800 h 3246967"/>
              <a:gd name="connsiteX318" fmla="*/ 1006099 w 8346699"/>
              <a:gd name="connsiteY318" fmla="*/ 1016000 h 3246967"/>
              <a:gd name="connsiteX319" fmla="*/ 980699 w 8346699"/>
              <a:gd name="connsiteY319" fmla="*/ 952500 h 3246967"/>
              <a:gd name="connsiteX320" fmla="*/ 942599 w 8346699"/>
              <a:gd name="connsiteY320" fmla="*/ 863600 h 3246967"/>
              <a:gd name="connsiteX321" fmla="*/ 904499 w 8346699"/>
              <a:gd name="connsiteY321" fmla="*/ 647700 h 3246967"/>
              <a:gd name="connsiteX322" fmla="*/ 891799 w 8346699"/>
              <a:gd name="connsiteY322" fmla="*/ 609600 h 3246967"/>
              <a:gd name="connsiteX323" fmla="*/ 828299 w 8346699"/>
              <a:gd name="connsiteY323" fmla="*/ 533400 h 3246967"/>
              <a:gd name="connsiteX324" fmla="*/ 815599 w 8346699"/>
              <a:gd name="connsiteY324" fmla="*/ 495300 h 3246967"/>
              <a:gd name="connsiteX325" fmla="*/ 726699 w 8346699"/>
              <a:gd name="connsiteY325" fmla="*/ 419100 h 3246967"/>
              <a:gd name="connsiteX326" fmla="*/ 650499 w 8346699"/>
              <a:gd name="connsiteY326" fmla="*/ 368300 h 3246967"/>
              <a:gd name="connsiteX327" fmla="*/ 574299 w 8346699"/>
              <a:gd name="connsiteY327" fmla="*/ 342900 h 3246967"/>
              <a:gd name="connsiteX328" fmla="*/ 536199 w 8346699"/>
              <a:gd name="connsiteY328" fmla="*/ 330200 h 3246967"/>
              <a:gd name="connsiteX329" fmla="*/ 447299 w 8346699"/>
              <a:gd name="connsiteY329" fmla="*/ 266700 h 3246967"/>
              <a:gd name="connsiteX330" fmla="*/ 396499 w 8346699"/>
              <a:gd name="connsiteY330" fmla="*/ 241300 h 3246967"/>
              <a:gd name="connsiteX331" fmla="*/ 358399 w 8346699"/>
              <a:gd name="connsiteY331" fmla="*/ 215900 h 3246967"/>
              <a:gd name="connsiteX332" fmla="*/ 307599 w 8346699"/>
              <a:gd name="connsiteY332" fmla="*/ 190500 h 3246967"/>
              <a:gd name="connsiteX333" fmla="*/ 218699 w 8346699"/>
              <a:gd name="connsiteY333" fmla="*/ 127000 h 3246967"/>
              <a:gd name="connsiteX334" fmla="*/ 180599 w 8346699"/>
              <a:gd name="connsiteY334" fmla="*/ 114300 h 3246967"/>
              <a:gd name="connsiteX335" fmla="*/ 129799 w 8346699"/>
              <a:gd name="connsiteY335" fmla="*/ 38100 h 3246967"/>
              <a:gd name="connsiteX336" fmla="*/ 2799 w 8346699"/>
              <a:gd name="connsiteY33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5399 w 8346699"/>
              <a:gd name="connsiteY155" fmla="*/ 2603500 h 3246967"/>
              <a:gd name="connsiteX156" fmla="*/ 6809999 w 8346699"/>
              <a:gd name="connsiteY156" fmla="*/ 2641600 h 3246967"/>
              <a:gd name="connsiteX157" fmla="*/ 6771899 w 8346699"/>
              <a:gd name="connsiteY157" fmla="*/ 2654300 h 3246967"/>
              <a:gd name="connsiteX158" fmla="*/ 7051299 w 8346699"/>
              <a:gd name="connsiteY158" fmla="*/ 2641600 h 3246967"/>
              <a:gd name="connsiteX159" fmla="*/ 7076699 w 8346699"/>
              <a:gd name="connsiteY159" fmla="*/ 2603500 h 3246967"/>
              <a:gd name="connsiteX160" fmla="*/ 7114799 w 8346699"/>
              <a:gd name="connsiteY160" fmla="*/ 2578100 h 3246967"/>
              <a:gd name="connsiteX161" fmla="*/ 7127499 w 8346699"/>
              <a:gd name="connsiteY161" fmla="*/ 2540000 h 3246967"/>
              <a:gd name="connsiteX162" fmla="*/ 7216399 w 8346699"/>
              <a:gd name="connsiteY162" fmla="*/ 2425700 h 3246967"/>
              <a:gd name="connsiteX163" fmla="*/ 7254499 w 8346699"/>
              <a:gd name="connsiteY163" fmla="*/ 2349500 h 3246967"/>
              <a:gd name="connsiteX164" fmla="*/ 7343399 w 8346699"/>
              <a:gd name="connsiteY164" fmla="*/ 2286000 h 3246967"/>
              <a:gd name="connsiteX165" fmla="*/ 7394199 w 8346699"/>
              <a:gd name="connsiteY165" fmla="*/ 2247900 h 3246967"/>
              <a:gd name="connsiteX166" fmla="*/ 7470399 w 8346699"/>
              <a:gd name="connsiteY166" fmla="*/ 2184400 h 3246967"/>
              <a:gd name="connsiteX167" fmla="*/ 7508499 w 8346699"/>
              <a:gd name="connsiteY167" fmla="*/ 2171700 h 3246967"/>
              <a:gd name="connsiteX168" fmla="*/ 7610099 w 8346699"/>
              <a:gd name="connsiteY168" fmla="*/ 2133600 h 3246967"/>
              <a:gd name="connsiteX169" fmla="*/ 7635499 w 8346699"/>
              <a:gd name="connsiteY169" fmla="*/ 2095500 h 3246967"/>
              <a:gd name="connsiteX170" fmla="*/ 7686299 w 8346699"/>
              <a:gd name="connsiteY170" fmla="*/ 2082800 h 3246967"/>
              <a:gd name="connsiteX171" fmla="*/ 7724399 w 8346699"/>
              <a:gd name="connsiteY171" fmla="*/ 2057400 h 3246967"/>
              <a:gd name="connsiteX172" fmla="*/ 7762499 w 8346699"/>
              <a:gd name="connsiteY172" fmla="*/ 2044700 h 3246967"/>
              <a:gd name="connsiteX173" fmla="*/ 7800599 w 8346699"/>
              <a:gd name="connsiteY173" fmla="*/ 2019300 h 3246967"/>
              <a:gd name="connsiteX174" fmla="*/ 7838699 w 8346699"/>
              <a:gd name="connsiteY174" fmla="*/ 1981200 h 3246967"/>
              <a:gd name="connsiteX175" fmla="*/ 7940299 w 8346699"/>
              <a:gd name="connsiteY175" fmla="*/ 1943100 h 3246967"/>
              <a:gd name="connsiteX176" fmla="*/ 7978399 w 8346699"/>
              <a:gd name="connsiteY176" fmla="*/ 1905000 h 3246967"/>
              <a:gd name="connsiteX177" fmla="*/ 8079999 w 8346699"/>
              <a:gd name="connsiteY177" fmla="*/ 1854200 h 3246967"/>
              <a:gd name="connsiteX178" fmla="*/ 8105399 w 8346699"/>
              <a:gd name="connsiteY178" fmla="*/ 1816100 h 3246967"/>
              <a:gd name="connsiteX179" fmla="*/ 8156199 w 8346699"/>
              <a:gd name="connsiteY179" fmla="*/ 1803400 h 3246967"/>
              <a:gd name="connsiteX180" fmla="*/ 8346699 w 8346699"/>
              <a:gd name="connsiteY180" fmla="*/ 1765300 h 3246967"/>
              <a:gd name="connsiteX181" fmla="*/ 8283199 w 8346699"/>
              <a:gd name="connsiteY181" fmla="*/ 1752600 h 3246967"/>
              <a:gd name="connsiteX182" fmla="*/ 8245099 w 8346699"/>
              <a:gd name="connsiteY182" fmla="*/ 1739900 h 3246967"/>
              <a:gd name="connsiteX183" fmla="*/ 8156199 w 8346699"/>
              <a:gd name="connsiteY183" fmla="*/ 1727200 h 3246967"/>
              <a:gd name="connsiteX184" fmla="*/ 8079999 w 8346699"/>
              <a:gd name="connsiteY184" fmla="*/ 1714500 h 3246967"/>
              <a:gd name="connsiteX185" fmla="*/ 7889499 w 8346699"/>
              <a:gd name="connsiteY185" fmla="*/ 1727200 h 3246967"/>
              <a:gd name="connsiteX186" fmla="*/ 7851399 w 8346699"/>
              <a:gd name="connsiteY186" fmla="*/ 1752600 h 3246967"/>
              <a:gd name="connsiteX187" fmla="*/ 7813299 w 8346699"/>
              <a:gd name="connsiteY187" fmla="*/ 1765300 h 3246967"/>
              <a:gd name="connsiteX188" fmla="*/ 7737099 w 8346699"/>
              <a:gd name="connsiteY188" fmla="*/ 1803400 h 3246967"/>
              <a:gd name="connsiteX189" fmla="*/ 7622799 w 8346699"/>
              <a:gd name="connsiteY189" fmla="*/ 1905000 h 3246967"/>
              <a:gd name="connsiteX190" fmla="*/ 7521199 w 8346699"/>
              <a:gd name="connsiteY190" fmla="*/ 2057400 h 3246967"/>
              <a:gd name="connsiteX191" fmla="*/ 7495799 w 8346699"/>
              <a:gd name="connsiteY191" fmla="*/ 2095500 h 3246967"/>
              <a:gd name="connsiteX192" fmla="*/ 7406899 w 8346699"/>
              <a:gd name="connsiteY192" fmla="*/ 2171700 h 3246967"/>
              <a:gd name="connsiteX193" fmla="*/ 7368799 w 8346699"/>
              <a:gd name="connsiteY193" fmla="*/ 2197100 h 3246967"/>
              <a:gd name="connsiteX194" fmla="*/ 7292599 w 8346699"/>
              <a:gd name="connsiteY194" fmla="*/ 2247900 h 3246967"/>
              <a:gd name="connsiteX195" fmla="*/ 7216399 w 8346699"/>
              <a:gd name="connsiteY195" fmla="*/ 2324100 h 3246967"/>
              <a:gd name="connsiteX196" fmla="*/ 7178299 w 8346699"/>
              <a:gd name="connsiteY196" fmla="*/ 2362200 h 3246967"/>
              <a:gd name="connsiteX197" fmla="*/ 7140199 w 8346699"/>
              <a:gd name="connsiteY197" fmla="*/ 2413000 h 3246967"/>
              <a:gd name="connsiteX198" fmla="*/ 7051299 w 8346699"/>
              <a:gd name="connsiteY198" fmla="*/ 2527300 h 3246967"/>
              <a:gd name="connsiteX199" fmla="*/ 6928532 w 8346699"/>
              <a:gd name="connsiteY199" fmla="*/ 2523066 h 3246967"/>
              <a:gd name="connsiteX200" fmla="*/ 6619499 w 8346699"/>
              <a:gd name="connsiteY200" fmla="*/ 2552700 h 3246967"/>
              <a:gd name="connsiteX201" fmla="*/ 6568699 w 8346699"/>
              <a:gd name="connsiteY201" fmla="*/ 2540000 h 3246967"/>
              <a:gd name="connsiteX202" fmla="*/ 6301999 w 8346699"/>
              <a:gd name="connsiteY202" fmla="*/ 2514600 h 3246967"/>
              <a:gd name="connsiteX203" fmla="*/ 6225799 w 8346699"/>
              <a:gd name="connsiteY203" fmla="*/ 2501900 h 3246967"/>
              <a:gd name="connsiteX204" fmla="*/ 6149599 w 8346699"/>
              <a:gd name="connsiteY204" fmla="*/ 2476500 h 3246967"/>
              <a:gd name="connsiteX205" fmla="*/ 6022599 w 8346699"/>
              <a:gd name="connsiteY205" fmla="*/ 2438400 h 3246967"/>
              <a:gd name="connsiteX206" fmla="*/ 5984499 w 8346699"/>
              <a:gd name="connsiteY206" fmla="*/ 2413000 h 3246967"/>
              <a:gd name="connsiteX207" fmla="*/ 5933699 w 8346699"/>
              <a:gd name="connsiteY207" fmla="*/ 2400300 h 3246967"/>
              <a:gd name="connsiteX208" fmla="*/ 5832099 w 8346699"/>
              <a:gd name="connsiteY208" fmla="*/ 2349500 h 3246967"/>
              <a:gd name="connsiteX209" fmla="*/ 5806699 w 8346699"/>
              <a:gd name="connsiteY209" fmla="*/ 2311400 h 3246967"/>
              <a:gd name="connsiteX210" fmla="*/ 5768599 w 8346699"/>
              <a:gd name="connsiteY210" fmla="*/ 2273300 h 3246967"/>
              <a:gd name="connsiteX211" fmla="*/ 5755899 w 8346699"/>
              <a:gd name="connsiteY211" fmla="*/ 2235200 h 3246967"/>
              <a:gd name="connsiteX212" fmla="*/ 5692399 w 8346699"/>
              <a:gd name="connsiteY212" fmla="*/ 2171700 h 3246967"/>
              <a:gd name="connsiteX213" fmla="*/ 5641599 w 8346699"/>
              <a:gd name="connsiteY213" fmla="*/ 2095500 h 3246967"/>
              <a:gd name="connsiteX214" fmla="*/ 5616199 w 8346699"/>
              <a:gd name="connsiteY214" fmla="*/ 2057400 h 3246967"/>
              <a:gd name="connsiteX215" fmla="*/ 5387599 w 8346699"/>
              <a:gd name="connsiteY215" fmla="*/ 2044700 h 3246967"/>
              <a:gd name="connsiteX216" fmla="*/ 5324099 w 8346699"/>
              <a:gd name="connsiteY216" fmla="*/ 2019300 h 3246967"/>
              <a:gd name="connsiteX217" fmla="*/ 5235199 w 8346699"/>
              <a:gd name="connsiteY217" fmla="*/ 2006600 h 3246967"/>
              <a:gd name="connsiteX218" fmla="*/ 5158999 w 8346699"/>
              <a:gd name="connsiteY218" fmla="*/ 1943100 h 3246967"/>
              <a:gd name="connsiteX219" fmla="*/ 5120899 w 8346699"/>
              <a:gd name="connsiteY219" fmla="*/ 1917700 h 3246967"/>
              <a:gd name="connsiteX220" fmla="*/ 5095499 w 8346699"/>
              <a:gd name="connsiteY220" fmla="*/ 1866900 h 3246967"/>
              <a:gd name="connsiteX221" fmla="*/ 5082799 w 8346699"/>
              <a:gd name="connsiteY221" fmla="*/ 1816100 h 3246967"/>
              <a:gd name="connsiteX222" fmla="*/ 5057399 w 8346699"/>
              <a:gd name="connsiteY222" fmla="*/ 1752600 h 3246967"/>
              <a:gd name="connsiteX223" fmla="*/ 5044699 w 8346699"/>
              <a:gd name="connsiteY223" fmla="*/ 1511300 h 3246967"/>
              <a:gd name="connsiteX224" fmla="*/ 5031999 w 8346699"/>
              <a:gd name="connsiteY224" fmla="*/ 1422400 h 3246967"/>
              <a:gd name="connsiteX225" fmla="*/ 5019299 w 8346699"/>
              <a:gd name="connsiteY225" fmla="*/ 1270000 h 3246967"/>
              <a:gd name="connsiteX226" fmla="*/ 4993899 w 8346699"/>
              <a:gd name="connsiteY226" fmla="*/ 1104900 h 3246967"/>
              <a:gd name="connsiteX227" fmla="*/ 4930399 w 8346699"/>
              <a:gd name="connsiteY227" fmla="*/ 1028700 h 3246967"/>
              <a:gd name="connsiteX228" fmla="*/ 4841499 w 8346699"/>
              <a:gd name="connsiteY228" fmla="*/ 927100 h 3246967"/>
              <a:gd name="connsiteX229" fmla="*/ 4790699 w 8346699"/>
              <a:gd name="connsiteY229" fmla="*/ 876300 h 3246967"/>
              <a:gd name="connsiteX230" fmla="*/ 4765299 w 8346699"/>
              <a:gd name="connsiteY230" fmla="*/ 838200 h 3246967"/>
              <a:gd name="connsiteX231" fmla="*/ 4638299 w 8346699"/>
              <a:gd name="connsiteY231" fmla="*/ 800100 h 3246967"/>
              <a:gd name="connsiteX232" fmla="*/ 4511299 w 8346699"/>
              <a:gd name="connsiteY232" fmla="*/ 812800 h 3246967"/>
              <a:gd name="connsiteX233" fmla="*/ 4473199 w 8346699"/>
              <a:gd name="connsiteY233" fmla="*/ 825500 h 3246967"/>
              <a:gd name="connsiteX234" fmla="*/ 4409699 w 8346699"/>
              <a:gd name="connsiteY234" fmla="*/ 901700 h 3246967"/>
              <a:gd name="connsiteX235" fmla="*/ 4396999 w 8346699"/>
              <a:gd name="connsiteY235" fmla="*/ 939800 h 3246967"/>
              <a:gd name="connsiteX236" fmla="*/ 4371599 w 8346699"/>
              <a:gd name="connsiteY236" fmla="*/ 977900 h 3246967"/>
              <a:gd name="connsiteX237" fmla="*/ 4320799 w 8346699"/>
              <a:gd name="connsiteY237" fmla="*/ 1092200 h 3246967"/>
              <a:gd name="connsiteX238" fmla="*/ 4308099 w 8346699"/>
              <a:gd name="connsiteY238" fmla="*/ 1155700 h 3246967"/>
              <a:gd name="connsiteX239" fmla="*/ 4282699 w 8346699"/>
              <a:gd name="connsiteY239" fmla="*/ 1308100 h 3246967"/>
              <a:gd name="connsiteX240" fmla="*/ 4269999 w 8346699"/>
              <a:gd name="connsiteY240" fmla="*/ 1346200 h 3246967"/>
              <a:gd name="connsiteX241" fmla="*/ 4244599 w 8346699"/>
              <a:gd name="connsiteY241" fmla="*/ 1384300 h 3246967"/>
              <a:gd name="connsiteX242" fmla="*/ 4231899 w 8346699"/>
              <a:gd name="connsiteY242" fmla="*/ 1447800 h 3246967"/>
              <a:gd name="connsiteX243" fmla="*/ 4219199 w 8346699"/>
              <a:gd name="connsiteY243" fmla="*/ 1524000 h 3246967"/>
              <a:gd name="connsiteX244" fmla="*/ 4193799 w 8346699"/>
              <a:gd name="connsiteY244" fmla="*/ 1600200 h 3246967"/>
              <a:gd name="connsiteX245" fmla="*/ 4181099 w 8346699"/>
              <a:gd name="connsiteY245" fmla="*/ 1651000 h 3246967"/>
              <a:gd name="connsiteX246" fmla="*/ 4155699 w 8346699"/>
              <a:gd name="connsiteY246" fmla="*/ 1816100 h 3246967"/>
              <a:gd name="connsiteX247" fmla="*/ 4142999 w 8346699"/>
              <a:gd name="connsiteY247" fmla="*/ 1854200 h 3246967"/>
              <a:gd name="connsiteX248" fmla="*/ 4130299 w 8346699"/>
              <a:gd name="connsiteY248" fmla="*/ 1905000 h 3246967"/>
              <a:gd name="connsiteX249" fmla="*/ 3982132 w 8346699"/>
              <a:gd name="connsiteY249" fmla="*/ 1896533 h 3246967"/>
              <a:gd name="connsiteX250" fmla="*/ 3977899 w 8346699"/>
              <a:gd name="connsiteY250" fmla="*/ 2023533 h 3246967"/>
              <a:gd name="connsiteX251" fmla="*/ 3927099 w 8346699"/>
              <a:gd name="connsiteY251" fmla="*/ 2120900 h 3246967"/>
              <a:gd name="connsiteX252" fmla="*/ 3939799 w 8346699"/>
              <a:gd name="connsiteY252" fmla="*/ 2235200 h 3246967"/>
              <a:gd name="connsiteX253" fmla="*/ 3901699 w 8346699"/>
              <a:gd name="connsiteY253" fmla="*/ 2197100 h 3246967"/>
              <a:gd name="connsiteX254" fmla="*/ 3838199 w 8346699"/>
              <a:gd name="connsiteY254" fmla="*/ 2108200 h 3246967"/>
              <a:gd name="connsiteX255" fmla="*/ 3800099 w 8346699"/>
              <a:gd name="connsiteY255" fmla="*/ 2006600 h 3246967"/>
              <a:gd name="connsiteX256" fmla="*/ 3787399 w 8346699"/>
              <a:gd name="connsiteY256" fmla="*/ 1955800 h 3246967"/>
              <a:gd name="connsiteX257" fmla="*/ 3749299 w 8346699"/>
              <a:gd name="connsiteY257" fmla="*/ 1917700 h 3246967"/>
              <a:gd name="connsiteX258" fmla="*/ 3685799 w 8346699"/>
              <a:gd name="connsiteY258" fmla="*/ 1841500 h 3246967"/>
              <a:gd name="connsiteX259" fmla="*/ 3673099 w 8346699"/>
              <a:gd name="connsiteY259" fmla="*/ 1803400 h 3246967"/>
              <a:gd name="connsiteX260" fmla="*/ 3634999 w 8346699"/>
              <a:gd name="connsiteY260" fmla="*/ 1790700 h 3246967"/>
              <a:gd name="connsiteX261" fmla="*/ 3596899 w 8346699"/>
              <a:gd name="connsiteY261" fmla="*/ 1752600 h 3246967"/>
              <a:gd name="connsiteX262" fmla="*/ 3546099 w 8346699"/>
              <a:gd name="connsiteY262" fmla="*/ 1676400 h 3246967"/>
              <a:gd name="connsiteX263" fmla="*/ 3533399 w 8346699"/>
              <a:gd name="connsiteY263" fmla="*/ 1638300 h 3246967"/>
              <a:gd name="connsiteX264" fmla="*/ 3495299 w 8346699"/>
              <a:gd name="connsiteY264" fmla="*/ 1587500 h 3246967"/>
              <a:gd name="connsiteX265" fmla="*/ 3457199 w 8346699"/>
              <a:gd name="connsiteY265" fmla="*/ 1485900 h 3246967"/>
              <a:gd name="connsiteX266" fmla="*/ 3419099 w 8346699"/>
              <a:gd name="connsiteY266" fmla="*/ 1422400 h 3246967"/>
              <a:gd name="connsiteX267" fmla="*/ 3380999 w 8346699"/>
              <a:gd name="connsiteY267" fmla="*/ 1320800 h 3246967"/>
              <a:gd name="connsiteX268" fmla="*/ 3317499 w 8346699"/>
              <a:gd name="connsiteY268" fmla="*/ 1193800 h 3246967"/>
              <a:gd name="connsiteX269" fmla="*/ 3203199 w 8346699"/>
              <a:gd name="connsiteY269" fmla="*/ 1143000 h 3246967"/>
              <a:gd name="connsiteX270" fmla="*/ 3165099 w 8346699"/>
              <a:gd name="connsiteY270" fmla="*/ 1130300 h 3246967"/>
              <a:gd name="connsiteX271" fmla="*/ 3012699 w 8346699"/>
              <a:gd name="connsiteY271" fmla="*/ 1168400 h 3246967"/>
              <a:gd name="connsiteX272" fmla="*/ 2974599 w 8346699"/>
              <a:gd name="connsiteY272" fmla="*/ 1193800 h 3246967"/>
              <a:gd name="connsiteX273" fmla="*/ 2923799 w 8346699"/>
              <a:gd name="connsiteY273" fmla="*/ 1219200 h 3246967"/>
              <a:gd name="connsiteX274" fmla="*/ 2885699 w 8346699"/>
              <a:gd name="connsiteY274" fmla="*/ 1244600 h 3246967"/>
              <a:gd name="connsiteX275" fmla="*/ 2834899 w 8346699"/>
              <a:gd name="connsiteY275" fmla="*/ 1257300 h 3246967"/>
              <a:gd name="connsiteX276" fmla="*/ 2796799 w 8346699"/>
              <a:gd name="connsiteY276" fmla="*/ 1308100 h 3246967"/>
              <a:gd name="connsiteX277" fmla="*/ 2758699 w 8346699"/>
              <a:gd name="connsiteY277" fmla="*/ 1320800 h 3246967"/>
              <a:gd name="connsiteX278" fmla="*/ 2733299 w 8346699"/>
              <a:gd name="connsiteY278" fmla="*/ 1358900 h 3246967"/>
              <a:gd name="connsiteX279" fmla="*/ 2657099 w 8346699"/>
              <a:gd name="connsiteY279" fmla="*/ 1435100 h 3246967"/>
              <a:gd name="connsiteX280" fmla="*/ 2631699 w 8346699"/>
              <a:gd name="connsiteY280" fmla="*/ 1498600 h 3246967"/>
              <a:gd name="connsiteX281" fmla="*/ 2618999 w 8346699"/>
              <a:gd name="connsiteY281" fmla="*/ 1562100 h 3246967"/>
              <a:gd name="connsiteX282" fmla="*/ 2580899 w 8346699"/>
              <a:gd name="connsiteY282" fmla="*/ 1612900 h 3246967"/>
              <a:gd name="connsiteX283" fmla="*/ 2542799 w 8346699"/>
              <a:gd name="connsiteY283" fmla="*/ 1689100 h 3246967"/>
              <a:gd name="connsiteX284" fmla="*/ 2517399 w 8346699"/>
              <a:gd name="connsiteY284" fmla="*/ 1828800 h 3246967"/>
              <a:gd name="connsiteX285" fmla="*/ 2504699 w 8346699"/>
              <a:gd name="connsiteY285" fmla="*/ 1866900 h 3246967"/>
              <a:gd name="connsiteX286" fmla="*/ 2491999 w 8346699"/>
              <a:gd name="connsiteY286" fmla="*/ 1943100 h 3246967"/>
              <a:gd name="connsiteX287" fmla="*/ 2466599 w 8346699"/>
              <a:gd name="connsiteY287" fmla="*/ 1981200 h 3246967"/>
              <a:gd name="connsiteX288" fmla="*/ 2441199 w 8346699"/>
              <a:gd name="connsiteY288" fmla="*/ 2057400 h 3246967"/>
              <a:gd name="connsiteX289" fmla="*/ 2390399 w 8346699"/>
              <a:gd name="connsiteY289" fmla="*/ 2146300 h 3246967"/>
              <a:gd name="connsiteX290" fmla="*/ 2352299 w 8346699"/>
              <a:gd name="connsiteY290" fmla="*/ 2222500 h 3246967"/>
              <a:gd name="connsiteX291" fmla="*/ 2326899 w 8346699"/>
              <a:gd name="connsiteY291" fmla="*/ 2273300 h 3246967"/>
              <a:gd name="connsiteX292" fmla="*/ 2250699 w 8346699"/>
              <a:gd name="connsiteY292" fmla="*/ 2336800 h 3246967"/>
              <a:gd name="connsiteX293" fmla="*/ 2237999 w 8346699"/>
              <a:gd name="connsiteY293" fmla="*/ 2374900 h 3246967"/>
              <a:gd name="connsiteX294" fmla="*/ 2149099 w 8346699"/>
              <a:gd name="connsiteY294" fmla="*/ 2438400 h 3246967"/>
              <a:gd name="connsiteX295" fmla="*/ 2072899 w 8346699"/>
              <a:gd name="connsiteY295" fmla="*/ 2501900 h 3246967"/>
              <a:gd name="connsiteX296" fmla="*/ 1996699 w 8346699"/>
              <a:gd name="connsiteY296" fmla="*/ 2527300 h 3246967"/>
              <a:gd name="connsiteX297" fmla="*/ 1945899 w 8346699"/>
              <a:gd name="connsiteY297" fmla="*/ 2552700 h 3246967"/>
              <a:gd name="connsiteX298" fmla="*/ 1844299 w 8346699"/>
              <a:gd name="connsiteY298" fmla="*/ 2565400 h 3246967"/>
              <a:gd name="connsiteX299" fmla="*/ 1628399 w 8346699"/>
              <a:gd name="connsiteY299" fmla="*/ 2552700 h 3246967"/>
              <a:gd name="connsiteX300" fmla="*/ 1552199 w 8346699"/>
              <a:gd name="connsiteY300" fmla="*/ 2489200 h 3246967"/>
              <a:gd name="connsiteX301" fmla="*/ 1488699 w 8346699"/>
              <a:gd name="connsiteY301" fmla="*/ 2374900 h 3246967"/>
              <a:gd name="connsiteX302" fmla="*/ 1475999 w 8346699"/>
              <a:gd name="connsiteY302" fmla="*/ 2311400 h 3246967"/>
              <a:gd name="connsiteX303" fmla="*/ 1450599 w 8346699"/>
              <a:gd name="connsiteY303" fmla="*/ 2273300 h 3246967"/>
              <a:gd name="connsiteX304" fmla="*/ 1412499 w 8346699"/>
              <a:gd name="connsiteY304" fmla="*/ 2197100 h 3246967"/>
              <a:gd name="connsiteX305" fmla="*/ 1399799 w 8346699"/>
              <a:gd name="connsiteY305" fmla="*/ 2019300 h 3246967"/>
              <a:gd name="connsiteX306" fmla="*/ 1374399 w 8346699"/>
              <a:gd name="connsiteY306" fmla="*/ 1943100 h 3246967"/>
              <a:gd name="connsiteX307" fmla="*/ 1361699 w 8346699"/>
              <a:gd name="connsiteY307" fmla="*/ 1752600 h 3246967"/>
              <a:gd name="connsiteX308" fmla="*/ 1336299 w 8346699"/>
              <a:gd name="connsiteY308" fmla="*/ 1651000 h 3246967"/>
              <a:gd name="connsiteX309" fmla="*/ 1298199 w 8346699"/>
              <a:gd name="connsiteY309" fmla="*/ 1498600 h 3246967"/>
              <a:gd name="connsiteX310" fmla="*/ 1272799 w 8346699"/>
              <a:gd name="connsiteY310" fmla="*/ 1435100 h 3246967"/>
              <a:gd name="connsiteX311" fmla="*/ 1260099 w 8346699"/>
              <a:gd name="connsiteY311" fmla="*/ 1397000 h 3246967"/>
              <a:gd name="connsiteX312" fmla="*/ 1196599 w 8346699"/>
              <a:gd name="connsiteY312" fmla="*/ 1320800 h 3246967"/>
              <a:gd name="connsiteX313" fmla="*/ 1171199 w 8346699"/>
              <a:gd name="connsiteY313" fmla="*/ 1282700 h 3246967"/>
              <a:gd name="connsiteX314" fmla="*/ 1094999 w 8346699"/>
              <a:gd name="connsiteY314" fmla="*/ 1206500 h 3246967"/>
              <a:gd name="connsiteX315" fmla="*/ 1056899 w 8346699"/>
              <a:gd name="connsiteY315" fmla="*/ 1104900 h 3246967"/>
              <a:gd name="connsiteX316" fmla="*/ 1044199 w 8346699"/>
              <a:gd name="connsiteY316" fmla="*/ 1066800 h 3246967"/>
              <a:gd name="connsiteX317" fmla="*/ 1006099 w 8346699"/>
              <a:gd name="connsiteY317" fmla="*/ 1016000 h 3246967"/>
              <a:gd name="connsiteX318" fmla="*/ 980699 w 8346699"/>
              <a:gd name="connsiteY318" fmla="*/ 952500 h 3246967"/>
              <a:gd name="connsiteX319" fmla="*/ 942599 w 8346699"/>
              <a:gd name="connsiteY319" fmla="*/ 863600 h 3246967"/>
              <a:gd name="connsiteX320" fmla="*/ 904499 w 8346699"/>
              <a:gd name="connsiteY320" fmla="*/ 647700 h 3246967"/>
              <a:gd name="connsiteX321" fmla="*/ 891799 w 8346699"/>
              <a:gd name="connsiteY321" fmla="*/ 609600 h 3246967"/>
              <a:gd name="connsiteX322" fmla="*/ 828299 w 8346699"/>
              <a:gd name="connsiteY322" fmla="*/ 533400 h 3246967"/>
              <a:gd name="connsiteX323" fmla="*/ 815599 w 8346699"/>
              <a:gd name="connsiteY323" fmla="*/ 495300 h 3246967"/>
              <a:gd name="connsiteX324" fmla="*/ 726699 w 8346699"/>
              <a:gd name="connsiteY324" fmla="*/ 419100 h 3246967"/>
              <a:gd name="connsiteX325" fmla="*/ 650499 w 8346699"/>
              <a:gd name="connsiteY325" fmla="*/ 368300 h 3246967"/>
              <a:gd name="connsiteX326" fmla="*/ 574299 w 8346699"/>
              <a:gd name="connsiteY326" fmla="*/ 342900 h 3246967"/>
              <a:gd name="connsiteX327" fmla="*/ 536199 w 8346699"/>
              <a:gd name="connsiteY327" fmla="*/ 330200 h 3246967"/>
              <a:gd name="connsiteX328" fmla="*/ 447299 w 8346699"/>
              <a:gd name="connsiteY328" fmla="*/ 266700 h 3246967"/>
              <a:gd name="connsiteX329" fmla="*/ 396499 w 8346699"/>
              <a:gd name="connsiteY329" fmla="*/ 241300 h 3246967"/>
              <a:gd name="connsiteX330" fmla="*/ 358399 w 8346699"/>
              <a:gd name="connsiteY330" fmla="*/ 215900 h 3246967"/>
              <a:gd name="connsiteX331" fmla="*/ 307599 w 8346699"/>
              <a:gd name="connsiteY331" fmla="*/ 190500 h 3246967"/>
              <a:gd name="connsiteX332" fmla="*/ 218699 w 8346699"/>
              <a:gd name="connsiteY332" fmla="*/ 127000 h 3246967"/>
              <a:gd name="connsiteX333" fmla="*/ 180599 w 8346699"/>
              <a:gd name="connsiteY333" fmla="*/ 114300 h 3246967"/>
              <a:gd name="connsiteX334" fmla="*/ 129799 w 8346699"/>
              <a:gd name="connsiteY334" fmla="*/ 38100 h 3246967"/>
              <a:gd name="connsiteX335" fmla="*/ 2799 w 8346699"/>
              <a:gd name="connsiteY33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5399 w 8346699"/>
              <a:gd name="connsiteY155" fmla="*/ 2603500 h 3246967"/>
              <a:gd name="connsiteX156" fmla="*/ 6771899 w 8346699"/>
              <a:gd name="connsiteY156" fmla="*/ 2654300 h 3246967"/>
              <a:gd name="connsiteX157" fmla="*/ 7051299 w 8346699"/>
              <a:gd name="connsiteY157" fmla="*/ 2641600 h 3246967"/>
              <a:gd name="connsiteX158" fmla="*/ 7076699 w 8346699"/>
              <a:gd name="connsiteY158" fmla="*/ 2603500 h 3246967"/>
              <a:gd name="connsiteX159" fmla="*/ 7114799 w 8346699"/>
              <a:gd name="connsiteY159" fmla="*/ 2578100 h 3246967"/>
              <a:gd name="connsiteX160" fmla="*/ 7127499 w 8346699"/>
              <a:gd name="connsiteY160" fmla="*/ 2540000 h 3246967"/>
              <a:gd name="connsiteX161" fmla="*/ 7216399 w 8346699"/>
              <a:gd name="connsiteY161" fmla="*/ 2425700 h 3246967"/>
              <a:gd name="connsiteX162" fmla="*/ 7254499 w 8346699"/>
              <a:gd name="connsiteY162" fmla="*/ 2349500 h 3246967"/>
              <a:gd name="connsiteX163" fmla="*/ 7343399 w 8346699"/>
              <a:gd name="connsiteY163" fmla="*/ 2286000 h 3246967"/>
              <a:gd name="connsiteX164" fmla="*/ 7394199 w 8346699"/>
              <a:gd name="connsiteY164" fmla="*/ 2247900 h 3246967"/>
              <a:gd name="connsiteX165" fmla="*/ 7470399 w 8346699"/>
              <a:gd name="connsiteY165" fmla="*/ 2184400 h 3246967"/>
              <a:gd name="connsiteX166" fmla="*/ 7508499 w 8346699"/>
              <a:gd name="connsiteY166" fmla="*/ 2171700 h 3246967"/>
              <a:gd name="connsiteX167" fmla="*/ 7610099 w 8346699"/>
              <a:gd name="connsiteY167" fmla="*/ 2133600 h 3246967"/>
              <a:gd name="connsiteX168" fmla="*/ 7635499 w 8346699"/>
              <a:gd name="connsiteY168" fmla="*/ 2095500 h 3246967"/>
              <a:gd name="connsiteX169" fmla="*/ 7686299 w 8346699"/>
              <a:gd name="connsiteY169" fmla="*/ 2082800 h 3246967"/>
              <a:gd name="connsiteX170" fmla="*/ 7724399 w 8346699"/>
              <a:gd name="connsiteY170" fmla="*/ 2057400 h 3246967"/>
              <a:gd name="connsiteX171" fmla="*/ 7762499 w 8346699"/>
              <a:gd name="connsiteY171" fmla="*/ 2044700 h 3246967"/>
              <a:gd name="connsiteX172" fmla="*/ 7800599 w 8346699"/>
              <a:gd name="connsiteY172" fmla="*/ 2019300 h 3246967"/>
              <a:gd name="connsiteX173" fmla="*/ 7838699 w 8346699"/>
              <a:gd name="connsiteY173" fmla="*/ 1981200 h 3246967"/>
              <a:gd name="connsiteX174" fmla="*/ 7940299 w 8346699"/>
              <a:gd name="connsiteY174" fmla="*/ 1943100 h 3246967"/>
              <a:gd name="connsiteX175" fmla="*/ 7978399 w 8346699"/>
              <a:gd name="connsiteY175" fmla="*/ 1905000 h 3246967"/>
              <a:gd name="connsiteX176" fmla="*/ 8079999 w 8346699"/>
              <a:gd name="connsiteY176" fmla="*/ 1854200 h 3246967"/>
              <a:gd name="connsiteX177" fmla="*/ 8105399 w 8346699"/>
              <a:gd name="connsiteY177" fmla="*/ 1816100 h 3246967"/>
              <a:gd name="connsiteX178" fmla="*/ 8156199 w 8346699"/>
              <a:gd name="connsiteY178" fmla="*/ 1803400 h 3246967"/>
              <a:gd name="connsiteX179" fmla="*/ 8346699 w 8346699"/>
              <a:gd name="connsiteY179" fmla="*/ 1765300 h 3246967"/>
              <a:gd name="connsiteX180" fmla="*/ 8283199 w 8346699"/>
              <a:gd name="connsiteY180" fmla="*/ 1752600 h 3246967"/>
              <a:gd name="connsiteX181" fmla="*/ 8245099 w 8346699"/>
              <a:gd name="connsiteY181" fmla="*/ 1739900 h 3246967"/>
              <a:gd name="connsiteX182" fmla="*/ 8156199 w 8346699"/>
              <a:gd name="connsiteY182" fmla="*/ 1727200 h 3246967"/>
              <a:gd name="connsiteX183" fmla="*/ 8079999 w 8346699"/>
              <a:gd name="connsiteY183" fmla="*/ 1714500 h 3246967"/>
              <a:gd name="connsiteX184" fmla="*/ 7889499 w 8346699"/>
              <a:gd name="connsiteY184" fmla="*/ 1727200 h 3246967"/>
              <a:gd name="connsiteX185" fmla="*/ 7851399 w 8346699"/>
              <a:gd name="connsiteY185" fmla="*/ 1752600 h 3246967"/>
              <a:gd name="connsiteX186" fmla="*/ 7813299 w 8346699"/>
              <a:gd name="connsiteY186" fmla="*/ 1765300 h 3246967"/>
              <a:gd name="connsiteX187" fmla="*/ 7737099 w 8346699"/>
              <a:gd name="connsiteY187" fmla="*/ 1803400 h 3246967"/>
              <a:gd name="connsiteX188" fmla="*/ 7622799 w 8346699"/>
              <a:gd name="connsiteY188" fmla="*/ 1905000 h 3246967"/>
              <a:gd name="connsiteX189" fmla="*/ 7521199 w 8346699"/>
              <a:gd name="connsiteY189" fmla="*/ 2057400 h 3246967"/>
              <a:gd name="connsiteX190" fmla="*/ 7495799 w 8346699"/>
              <a:gd name="connsiteY190" fmla="*/ 2095500 h 3246967"/>
              <a:gd name="connsiteX191" fmla="*/ 7406899 w 8346699"/>
              <a:gd name="connsiteY191" fmla="*/ 2171700 h 3246967"/>
              <a:gd name="connsiteX192" fmla="*/ 7368799 w 8346699"/>
              <a:gd name="connsiteY192" fmla="*/ 2197100 h 3246967"/>
              <a:gd name="connsiteX193" fmla="*/ 7292599 w 8346699"/>
              <a:gd name="connsiteY193" fmla="*/ 2247900 h 3246967"/>
              <a:gd name="connsiteX194" fmla="*/ 7216399 w 8346699"/>
              <a:gd name="connsiteY194" fmla="*/ 2324100 h 3246967"/>
              <a:gd name="connsiteX195" fmla="*/ 7178299 w 8346699"/>
              <a:gd name="connsiteY195" fmla="*/ 2362200 h 3246967"/>
              <a:gd name="connsiteX196" fmla="*/ 7140199 w 8346699"/>
              <a:gd name="connsiteY196" fmla="*/ 2413000 h 3246967"/>
              <a:gd name="connsiteX197" fmla="*/ 7051299 w 8346699"/>
              <a:gd name="connsiteY197" fmla="*/ 2527300 h 3246967"/>
              <a:gd name="connsiteX198" fmla="*/ 6928532 w 8346699"/>
              <a:gd name="connsiteY198" fmla="*/ 2523066 h 3246967"/>
              <a:gd name="connsiteX199" fmla="*/ 6619499 w 8346699"/>
              <a:gd name="connsiteY199" fmla="*/ 2552700 h 3246967"/>
              <a:gd name="connsiteX200" fmla="*/ 6568699 w 8346699"/>
              <a:gd name="connsiteY200" fmla="*/ 2540000 h 3246967"/>
              <a:gd name="connsiteX201" fmla="*/ 6301999 w 8346699"/>
              <a:gd name="connsiteY201" fmla="*/ 2514600 h 3246967"/>
              <a:gd name="connsiteX202" fmla="*/ 6225799 w 8346699"/>
              <a:gd name="connsiteY202" fmla="*/ 2501900 h 3246967"/>
              <a:gd name="connsiteX203" fmla="*/ 6149599 w 8346699"/>
              <a:gd name="connsiteY203" fmla="*/ 2476500 h 3246967"/>
              <a:gd name="connsiteX204" fmla="*/ 6022599 w 8346699"/>
              <a:gd name="connsiteY204" fmla="*/ 2438400 h 3246967"/>
              <a:gd name="connsiteX205" fmla="*/ 5984499 w 8346699"/>
              <a:gd name="connsiteY205" fmla="*/ 2413000 h 3246967"/>
              <a:gd name="connsiteX206" fmla="*/ 5933699 w 8346699"/>
              <a:gd name="connsiteY206" fmla="*/ 2400300 h 3246967"/>
              <a:gd name="connsiteX207" fmla="*/ 5832099 w 8346699"/>
              <a:gd name="connsiteY207" fmla="*/ 2349500 h 3246967"/>
              <a:gd name="connsiteX208" fmla="*/ 5806699 w 8346699"/>
              <a:gd name="connsiteY208" fmla="*/ 2311400 h 3246967"/>
              <a:gd name="connsiteX209" fmla="*/ 5768599 w 8346699"/>
              <a:gd name="connsiteY209" fmla="*/ 2273300 h 3246967"/>
              <a:gd name="connsiteX210" fmla="*/ 5755899 w 8346699"/>
              <a:gd name="connsiteY210" fmla="*/ 2235200 h 3246967"/>
              <a:gd name="connsiteX211" fmla="*/ 5692399 w 8346699"/>
              <a:gd name="connsiteY211" fmla="*/ 2171700 h 3246967"/>
              <a:gd name="connsiteX212" fmla="*/ 5641599 w 8346699"/>
              <a:gd name="connsiteY212" fmla="*/ 2095500 h 3246967"/>
              <a:gd name="connsiteX213" fmla="*/ 5616199 w 8346699"/>
              <a:gd name="connsiteY213" fmla="*/ 2057400 h 3246967"/>
              <a:gd name="connsiteX214" fmla="*/ 5387599 w 8346699"/>
              <a:gd name="connsiteY214" fmla="*/ 2044700 h 3246967"/>
              <a:gd name="connsiteX215" fmla="*/ 5324099 w 8346699"/>
              <a:gd name="connsiteY215" fmla="*/ 2019300 h 3246967"/>
              <a:gd name="connsiteX216" fmla="*/ 5235199 w 8346699"/>
              <a:gd name="connsiteY216" fmla="*/ 2006600 h 3246967"/>
              <a:gd name="connsiteX217" fmla="*/ 5158999 w 8346699"/>
              <a:gd name="connsiteY217" fmla="*/ 1943100 h 3246967"/>
              <a:gd name="connsiteX218" fmla="*/ 5120899 w 8346699"/>
              <a:gd name="connsiteY218" fmla="*/ 1917700 h 3246967"/>
              <a:gd name="connsiteX219" fmla="*/ 5095499 w 8346699"/>
              <a:gd name="connsiteY219" fmla="*/ 1866900 h 3246967"/>
              <a:gd name="connsiteX220" fmla="*/ 5082799 w 8346699"/>
              <a:gd name="connsiteY220" fmla="*/ 1816100 h 3246967"/>
              <a:gd name="connsiteX221" fmla="*/ 5057399 w 8346699"/>
              <a:gd name="connsiteY221" fmla="*/ 1752600 h 3246967"/>
              <a:gd name="connsiteX222" fmla="*/ 5044699 w 8346699"/>
              <a:gd name="connsiteY222" fmla="*/ 1511300 h 3246967"/>
              <a:gd name="connsiteX223" fmla="*/ 5031999 w 8346699"/>
              <a:gd name="connsiteY223" fmla="*/ 1422400 h 3246967"/>
              <a:gd name="connsiteX224" fmla="*/ 5019299 w 8346699"/>
              <a:gd name="connsiteY224" fmla="*/ 1270000 h 3246967"/>
              <a:gd name="connsiteX225" fmla="*/ 4993899 w 8346699"/>
              <a:gd name="connsiteY225" fmla="*/ 1104900 h 3246967"/>
              <a:gd name="connsiteX226" fmla="*/ 4930399 w 8346699"/>
              <a:gd name="connsiteY226" fmla="*/ 1028700 h 3246967"/>
              <a:gd name="connsiteX227" fmla="*/ 4841499 w 8346699"/>
              <a:gd name="connsiteY227" fmla="*/ 927100 h 3246967"/>
              <a:gd name="connsiteX228" fmla="*/ 4790699 w 8346699"/>
              <a:gd name="connsiteY228" fmla="*/ 876300 h 3246967"/>
              <a:gd name="connsiteX229" fmla="*/ 4765299 w 8346699"/>
              <a:gd name="connsiteY229" fmla="*/ 838200 h 3246967"/>
              <a:gd name="connsiteX230" fmla="*/ 4638299 w 8346699"/>
              <a:gd name="connsiteY230" fmla="*/ 800100 h 3246967"/>
              <a:gd name="connsiteX231" fmla="*/ 4511299 w 8346699"/>
              <a:gd name="connsiteY231" fmla="*/ 812800 h 3246967"/>
              <a:gd name="connsiteX232" fmla="*/ 4473199 w 8346699"/>
              <a:gd name="connsiteY232" fmla="*/ 825500 h 3246967"/>
              <a:gd name="connsiteX233" fmla="*/ 4409699 w 8346699"/>
              <a:gd name="connsiteY233" fmla="*/ 901700 h 3246967"/>
              <a:gd name="connsiteX234" fmla="*/ 4396999 w 8346699"/>
              <a:gd name="connsiteY234" fmla="*/ 939800 h 3246967"/>
              <a:gd name="connsiteX235" fmla="*/ 4371599 w 8346699"/>
              <a:gd name="connsiteY235" fmla="*/ 977900 h 3246967"/>
              <a:gd name="connsiteX236" fmla="*/ 4320799 w 8346699"/>
              <a:gd name="connsiteY236" fmla="*/ 1092200 h 3246967"/>
              <a:gd name="connsiteX237" fmla="*/ 4308099 w 8346699"/>
              <a:gd name="connsiteY237" fmla="*/ 1155700 h 3246967"/>
              <a:gd name="connsiteX238" fmla="*/ 4282699 w 8346699"/>
              <a:gd name="connsiteY238" fmla="*/ 1308100 h 3246967"/>
              <a:gd name="connsiteX239" fmla="*/ 4269999 w 8346699"/>
              <a:gd name="connsiteY239" fmla="*/ 1346200 h 3246967"/>
              <a:gd name="connsiteX240" fmla="*/ 4244599 w 8346699"/>
              <a:gd name="connsiteY240" fmla="*/ 1384300 h 3246967"/>
              <a:gd name="connsiteX241" fmla="*/ 4231899 w 8346699"/>
              <a:gd name="connsiteY241" fmla="*/ 1447800 h 3246967"/>
              <a:gd name="connsiteX242" fmla="*/ 4219199 w 8346699"/>
              <a:gd name="connsiteY242" fmla="*/ 1524000 h 3246967"/>
              <a:gd name="connsiteX243" fmla="*/ 4193799 w 8346699"/>
              <a:gd name="connsiteY243" fmla="*/ 1600200 h 3246967"/>
              <a:gd name="connsiteX244" fmla="*/ 4181099 w 8346699"/>
              <a:gd name="connsiteY244" fmla="*/ 1651000 h 3246967"/>
              <a:gd name="connsiteX245" fmla="*/ 4155699 w 8346699"/>
              <a:gd name="connsiteY245" fmla="*/ 1816100 h 3246967"/>
              <a:gd name="connsiteX246" fmla="*/ 4142999 w 8346699"/>
              <a:gd name="connsiteY246" fmla="*/ 1854200 h 3246967"/>
              <a:gd name="connsiteX247" fmla="*/ 4130299 w 8346699"/>
              <a:gd name="connsiteY247" fmla="*/ 1905000 h 3246967"/>
              <a:gd name="connsiteX248" fmla="*/ 3982132 w 8346699"/>
              <a:gd name="connsiteY248" fmla="*/ 1896533 h 3246967"/>
              <a:gd name="connsiteX249" fmla="*/ 3977899 w 8346699"/>
              <a:gd name="connsiteY249" fmla="*/ 2023533 h 3246967"/>
              <a:gd name="connsiteX250" fmla="*/ 3927099 w 8346699"/>
              <a:gd name="connsiteY250" fmla="*/ 2120900 h 3246967"/>
              <a:gd name="connsiteX251" fmla="*/ 3939799 w 8346699"/>
              <a:gd name="connsiteY251" fmla="*/ 2235200 h 3246967"/>
              <a:gd name="connsiteX252" fmla="*/ 3901699 w 8346699"/>
              <a:gd name="connsiteY252" fmla="*/ 2197100 h 3246967"/>
              <a:gd name="connsiteX253" fmla="*/ 3838199 w 8346699"/>
              <a:gd name="connsiteY253" fmla="*/ 2108200 h 3246967"/>
              <a:gd name="connsiteX254" fmla="*/ 3800099 w 8346699"/>
              <a:gd name="connsiteY254" fmla="*/ 2006600 h 3246967"/>
              <a:gd name="connsiteX255" fmla="*/ 3787399 w 8346699"/>
              <a:gd name="connsiteY255" fmla="*/ 1955800 h 3246967"/>
              <a:gd name="connsiteX256" fmla="*/ 3749299 w 8346699"/>
              <a:gd name="connsiteY256" fmla="*/ 1917700 h 3246967"/>
              <a:gd name="connsiteX257" fmla="*/ 3685799 w 8346699"/>
              <a:gd name="connsiteY257" fmla="*/ 1841500 h 3246967"/>
              <a:gd name="connsiteX258" fmla="*/ 3673099 w 8346699"/>
              <a:gd name="connsiteY258" fmla="*/ 1803400 h 3246967"/>
              <a:gd name="connsiteX259" fmla="*/ 3634999 w 8346699"/>
              <a:gd name="connsiteY259" fmla="*/ 1790700 h 3246967"/>
              <a:gd name="connsiteX260" fmla="*/ 3596899 w 8346699"/>
              <a:gd name="connsiteY260" fmla="*/ 1752600 h 3246967"/>
              <a:gd name="connsiteX261" fmla="*/ 3546099 w 8346699"/>
              <a:gd name="connsiteY261" fmla="*/ 1676400 h 3246967"/>
              <a:gd name="connsiteX262" fmla="*/ 3533399 w 8346699"/>
              <a:gd name="connsiteY262" fmla="*/ 1638300 h 3246967"/>
              <a:gd name="connsiteX263" fmla="*/ 3495299 w 8346699"/>
              <a:gd name="connsiteY263" fmla="*/ 1587500 h 3246967"/>
              <a:gd name="connsiteX264" fmla="*/ 3457199 w 8346699"/>
              <a:gd name="connsiteY264" fmla="*/ 1485900 h 3246967"/>
              <a:gd name="connsiteX265" fmla="*/ 3419099 w 8346699"/>
              <a:gd name="connsiteY265" fmla="*/ 1422400 h 3246967"/>
              <a:gd name="connsiteX266" fmla="*/ 3380999 w 8346699"/>
              <a:gd name="connsiteY266" fmla="*/ 1320800 h 3246967"/>
              <a:gd name="connsiteX267" fmla="*/ 3317499 w 8346699"/>
              <a:gd name="connsiteY267" fmla="*/ 1193800 h 3246967"/>
              <a:gd name="connsiteX268" fmla="*/ 3203199 w 8346699"/>
              <a:gd name="connsiteY268" fmla="*/ 1143000 h 3246967"/>
              <a:gd name="connsiteX269" fmla="*/ 3165099 w 8346699"/>
              <a:gd name="connsiteY269" fmla="*/ 1130300 h 3246967"/>
              <a:gd name="connsiteX270" fmla="*/ 3012699 w 8346699"/>
              <a:gd name="connsiteY270" fmla="*/ 1168400 h 3246967"/>
              <a:gd name="connsiteX271" fmla="*/ 2974599 w 8346699"/>
              <a:gd name="connsiteY271" fmla="*/ 1193800 h 3246967"/>
              <a:gd name="connsiteX272" fmla="*/ 2923799 w 8346699"/>
              <a:gd name="connsiteY272" fmla="*/ 1219200 h 3246967"/>
              <a:gd name="connsiteX273" fmla="*/ 2885699 w 8346699"/>
              <a:gd name="connsiteY273" fmla="*/ 1244600 h 3246967"/>
              <a:gd name="connsiteX274" fmla="*/ 2834899 w 8346699"/>
              <a:gd name="connsiteY274" fmla="*/ 1257300 h 3246967"/>
              <a:gd name="connsiteX275" fmla="*/ 2796799 w 8346699"/>
              <a:gd name="connsiteY275" fmla="*/ 1308100 h 3246967"/>
              <a:gd name="connsiteX276" fmla="*/ 2758699 w 8346699"/>
              <a:gd name="connsiteY276" fmla="*/ 1320800 h 3246967"/>
              <a:gd name="connsiteX277" fmla="*/ 2733299 w 8346699"/>
              <a:gd name="connsiteY277" fmla="*/ 1358900 h 3246967"/>
              <a:gd name="connsiteX278" fmla="*/ 2657099 w 8346699"/>
              <a:gd name="connsiteY278" fmla="*/ 1435100 h 3246967"/>
              <a:gd name="connsiteX279" fmla="*/ 2631699 w 8346699"/>
              <a:gd name="connsiteY279" fmla="*/ 1498600 h 3246967"/>
              <a:gd name="connsiteX280" fmla="*/ 2618999 w 8346699"/>
              <a:gd name="connsiteY280" fmla="*/ 1562100 h 3246967"/>
              <a:gd name="connsiteX281" fmla="*/ 2580899 w 8346699"/>
              <a:gd name="connsiteY281" fmla="*/ 1612900 h 3246967"/>
              <a:gd name="connsiteX282" fmla="*/ 2542799 w 8346699"/>
              <a:gd name="connsiteY282" fmla="*/ 1689100 h 3246967"/>
              <a:gd name="connsiteX283" fmla="*/ 2517399 w 8346699"/>
              <a:gd name="connsiteY283" fmla="*/ 1828800 h 3246967"/>
              <a:gd name="connsiteX284" fmla="*/ 2504699 w 8346699"/>
              <a:gd name="connsiteY284" fmla="*/ 1866900 h 3246967"/>
              <a:gd name="connsiteX285" fmla="*/ 2491999 w 8346699"/>
              <a:gd name="connsiteY285" fmla="*/ 1943100 h 3246967"/>
              <a:gd name="connsiteX286" fmla="*/ 2466599 w 8346699"/>
              <a:gd name="connsiteY286" fmla="*/ 1981200 h 3246967"/>
              <a:gd name="connsiteX287" fmla="*/ 2441199 w 8346699"/>
              <a:gd name="connsiteY287" fmla="*/ 2057400 h 3246967"/>
              <a:gd name="connsiteX288" fmla="*/ 2390399 w 8346699"/>
              <a:gd name="connsiteY288" fmla="*/ 2146300 h 3246967"/>
              <a:gd name="connsiteX289" fmla="*/ 2352299 w 8346699"/>
              <a:gd name="connsiteY289" fmla="*/ 2222500 h 3246967"/>
              <a:gd name="connsiteX290" fmla="*/ 2326899 w 8346699"/>
              <a:gd name="connsiteY290" fmla="*/ 2273300 h 3246967"/>
              <a:gd name="connsiteX291" fmla="*/ 2250699 w 8346699"/>
              <a:gd name="connsiteY291" fmla="*/ 2336800 h 3246967"/>
              <a:gd name="connsiteX292" fmla="*/ 2237999 w 8346699"/>
              <a:gd name="connsiteY292" fmla="*/ 2374900 h 3246967"/>
              <a:gd name="connsiteX293" fmla="*/ 2149099 w 8346699"/>
              <a:gd name="connsiteY293" fmla="*/ 2438400 h 3246967"/>
              <a:gd name="connsiteX294" fmla="*/ 2072899 w 8346699"/>
              <a:gd name="connsiteY294" fmla="*/ 2501900 h 3246967"/>
              <a:gd name="connsiteX295" fmla="*/ 1996699 w 8346699"/>
              <a:gd name="connsiteY295" fmla="*/ 2527300 h 3246967"/>
              <a:gd name="connsiteX296" fmla="*/ 1945899 w 8346699"/>
              <a:gd name="connsiteY296" fmla="*/ 2552700 h 3246967"/>
              <a:gd name="connsiteX297" fmla="*/ 1844299 w 8346699"/>
              <a:gd name="connsiteY297" fmla="*/ 2565400 h 3246967"/>
              <a:gd name="connsiteX298" fmla="*/ 1628399 w 8346699"/>
              <a:gd name="connsiteY298" fmla="*/ 2552700 h 3246967"/>
              <a:gd name="connsiteX299" fmla="*/ 1552199 w 8346699"/>
              <a:gd name="connsiteY299" fmla="*/ 2489200 h 3246967"/>
              <a:gd name="connsiteX300" fmla="*/ 1488699 w 8346699"/>
              <a:gd name="connsiteY300" fmla="*/ 2374900 h 3246967"/>
              <a:gd name="connsiteX301" fmla="*/ 1475999 w 8346699"/>
              <a:gd name="connsiteY301" fmla="*/ 2311400 h 3246967"/>
              <a:gd name="connsiteX302" fmla="*/ 1450599 w 8346699"/>
              <a:gd name="connsiteY302" fmla="*/ 2273300 h 3246967"/>
              <a:gd name="connsiteX303" fmla="*/ 1412499 w 8346699"/>
              <a:gd name="connsiteY303" fmla="*/ 2197100 h 3246967"/>
              <a:gd name="connsiteX304" fmla="*/ 1399799 w 8346699"/>
              <a:gd name="connsiteY304" fmla="*/ 2019300 h 3246967"/>
              <a:gd name="connsiteX305" fmla="*/ 1374399 w 8346699"/>
              <a:gd name="connsiteY305" fmla="*/ 1943100 h 3246967"/>
              <a:gd name="connsiteX306" fmla="*/ 1361699 w 8346699"/>
              <a:gd name="connsiteY306" fmla="*/ 1752600 h 3246967"/>
              <a:gd name="connsiteX307" fmla="*/ 1336299 w 8346699"/>
              <a:gd name="connsiteY307" fmla="*/ 1651000 h 3246967"/>
              <a:gd name="connsiteX308" fmla="*/ 1298199 w 8346699"/>
              <a:gd name="connsiteY308" fmla="*/ 1498600 h 3246967"/>
              <a:gd name="connsiteX309" fmla="*/ 1272799 w 8346699"/>
              <a:gd name="connsiteY309" fmla="*/ 1435100 h 3246967"/>
              <a:gd name="connsiteX310" fmla="*/ 1260099 w 8346699"/>
              <a:gd name="connsiteY310" fmla="*/ 1397000 h 3246967"/>
              <a:gd name="connsiteX311" fmla="*/ 1196599 w 8346699"/>
              <a:gd name="connsiteY311" fmla="*/ 1320800 h 3246967"/>
              <a:gd name="connsiteX312" fmla="*/ 1171199 w 8346699"/>
              <a:gd name="connsiteY312" fmla="*/ 1282700 h 3246967"/>
              <a:gd name="connsiteX313" fmla="*/ 1094999 w 8346699"/>
              <a:gd name="connsiteY313" fmla="*/ 1206500 h 3246967"/>
              <a:gd name="connsiteX314" fmla="*/ 1056899 w 8346699"/>
              <a:gd name="connsiteY314" fmla="*/ 1104900 h 3246967"/>
              <a:gd name="connsiteX315" fmla="*/ 1044199 w 8346699"/>
              <a:gd name="connsiteY315" fmla="*/ 1066800 h 3246967"/>
              <a:gd name="connsiteX316" fmla="*/ 1006099 w 8346699"/>
              <a:gd name="connsiteY316" fmla="*/ 1016000 h 3246967"/>
              <a:gd name="connsiteX317" fmla="*/ 980699 w 8346699"/>
              <a:gd name="connsiteY317" fmla="*/ 952500 h 3246967"/>
              <a:gd name="connsiteX318" fmla="*/ 942599 w 8346699"/>
              <a:gd name="connsiteY318" fmla="*/ 863600 h 3246967"/>
              <a:gd name="connsiteX319" fmla="*/ 904499 w 8346699"/>
              <a:gd name="connsiteY319" fmla="*/ 647700 h 3246967"/>
              <a:gd name="connsiteX320" fmla="*/ 891799 w 8346699"/>
              <a:gd name="connsiteY320" fmla="*/ 609600 h 3246967"/>
              <a:gd name="connsiteX321" fmla="*/ 828299 w 8346699"/>
              <a:gd name="connsiteY321" fmla="*/ 533400 h 3246967"/>
              <a:gd name="connsiteX322" fmla="*/ 815599 w 8346699"/>
              <a:gd name="connsiteY322" fmla="*/ 495300 h 3246967"/>
              <a:gd name="connsiteX323" fmla="*/ 726699 w 8346699"/>
              <a:gd name="connsiteY323" fmla="*/ 419100 h 3246967"/>
              <a:gd name="connsiteX324" fmla="*/ 650499 w 8346699"/>
              <a:gd name="connsiteY324" fmla="*/ 368300 h 3246967"/>
              <a:gd name="connsiteX325" fmla="*/ 574299 w 8346699"/>
              <a:gd name="connsiteY325" fmla="*/ 342900 h 3246967"/>
              <a:gd name="connsiteX326" fmla="*/ 536199 w 8346699"/>
              <a:gd name="connsiteY326" fmla="*/ 330200 h 3246967"/>
              <a:gd name="connsiteX327" fmla="*/ 447299 w 8346699"/>
              <a:gd name="connsiteY327" fmla="*/ 266700 h 3246967"/>
              <a:gd name="connsiteX328" fmla="*/ 396499 w 8346699"/>
              <a:gd name="connsiteY328" fmla="*/ 241300 h 3246967"/>
              <a:gd name="connsiteX329" fmla="*/ 358399 w 8346699"/>
              <a:gd name="connsiteY329" fmla="*/ 215900 h 3246967"/>
              <a:gd name="connsiteX330" fmla="*/ 307599 w 8346699"/>
              <a:gd name="connsiteY330" fmla="*/ 190500 h 3246967"/>
              <a:gd name="connsiteX331" fmla="*/ 218699 w 8346699"/>
              <a:gd name="connsiteY331" fmla="*/ 127000 h 3246967"/>
              <a:gd name="connsiteX332" fmla="*/ 180599 w 8346699"/>
              <a:gd name="connsiteY332" fmla="*/ 114300 h 3246967"/>
              <a:gd name="connsiteX333" fmla="*/ 129799 w 8346699"/>
              <a:gd name="connsiteY333" fmla="*/ 38100 h 3246967"/>
              <a:gd name="connsiteX334" fmla="*/ 2799 w 8346699"/>
              <a:gd name="connsiteY334"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5399 w 8346699"/>
              <a:gd name="connsiteY155" fmla="*/ 26035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6928532 w 8346699"/>
              <a:gd name="connsiteY197" fmla="*/ 2523066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1299 w 8346699"/>
              <a:gd name="connsiteY196" fmla="*/ 2527300 h 3246967"/>
              <a:gd name="connsiteX197" fmla="*/ 6928532 w 8346699"/>
              <a:gd name="connsiteY197" fmla="*/ 2523066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5532 w 8346699"/>
              <a:gd name="connsiteY196" fmla="*/ 2484967 h 3246967"/>
              <a:gd name="connsiteX197" fmla="*/ 6928532 w 8346699"/>
              <a:gd name="connsiteY197" fmla="*/ 2523066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5532 w 8346699"/>
              <a:gd name="connsiteY196" fmla="*/ 2484967 h 3246967"/>
              <a:gd name="connsiteX197" fmla="*/ 6949699 w 8346699"/>
              <a:gd name="connsiteY197" fmla="*/ 2552699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5532 w 8346699"/>
              <a:gd name="connsiteY196" fmla="*/ 2484967 h 3246967"/>
              <a:gd name="connsiteX197" fmla="*/ 6949699 w 8346699"/>
              <a:gd name="connsiteY197" fmla="*/ 2552699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27499 w 8346699"/>
              <a:gd name="connsiteY159" fmla="*/ 2540000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5532 w 8346699"/>
              <a:gd name="connsiteY196" fmla="*/ 2484967 h 3246967"/>
              <a:gd name="connsiteX197" fmla="*/ 6949699 w 8346699"/>
              <a:gd name="connsiteY197" fmla="*/ 2552699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51299 w 8346699"/>
              <a:gd name="connsiteY156" fmla="*/ 2641600 h 3246967"/>
              <a:gd name="connsiteX157" fmla="*/ 7076699 w 8346699"/>
              <a:gd name="connsiteY157" fmla="*/ 2603500 h 3246967"/>
              <a:gd name="connsiteX158" fmla="*/ 7114799 w 8346699"/>
              <a:gd name="connsiteY158" fmla="*/ 2578100 h 3246967"/>
              <a:gd name="connsiteX159" fmla="*/ 7110566 w 8346699"/>
              <a:gd name="connsiteY159" fmla="*/ 2506134 h 3246967"/>
              <a:gd name="connsiteX160" fmla="*/ 7216399 w 8346699"/>
              <a:gd name="connsiteY160" fmla="*/ 2425700 h 3246967"/>
              <a:gd name="connsiteX161" fmla="*/ 7254499 w 8346699"/>
              <a:gd name="connsiteY161" fmla="*/ 2349500 h 3246967"/>
              <a:gd name="connsiteX162" fmla="*/ 7343399 w 8346699"/>
              <a:gd name="connsiteY162" fmla="*/ 2286000 h 3246967"/>
              <a:gd name="connsiteX163" fmla="*/ 7394199 w 8346699"/>
              <a:gd name="connsiteY163" fmla="*/ 2247900 h 3246967"/>
              <a:gd name="connsiteX164" fmla="*/ 7470399 w 8346699"/>
              <a:gd name="connsiteY164" fmla="*/ 2184400 h 3246967"/>
              <a:gd name="connsiteX165" fmla="*/ 7508499 w 8346699"/>
              <a:gd name="connsiteY165" fmla="*/ 2171700 h 3246967"/>
              <a:gd name="connsiteX166" fmla="*/ 7610099 w 8346699"/>
              <a:gd name="connsiteY166" fmla="*/ 2133600 h 3246967"/>
              <a:gd name="connsiteX167" fmla="*/ 7635499 w 8346699"/>
              <a:gd name="connsiteY167" fmla="*/ 2095500 h 3246967"/>
              <a:gd name="connsiteX168" fmla="*/ 7686299 w 8346699"/>
              <a:gd name="connsiteY168" fmla="*/ 2082800 h 3246967"/>
              <a:gd name="connsiteX169" fmla="*/ 7724399 w 8346699"/>
              <a:gd name="connsiteY169" fmla="*/ 2057400 h 3246967"/>
              <a:gd name="connsiteX170" fmla="*/ 7762499 w 8346699"/>
              <a:gd name="connsiteY170" fmla="*/ 2044700 h 3246967"/>
              <a:gd name="connsiteX171" fmla="*/ 7800599 w 8346699"/>
              <a:gd name="connsiteY171" fmla="*/ 2019300 h 3246967"/>
              <a:gd name="connsiteX172" fmla="*/ 7838699 w 8346699"/>
              <a:gd name="connsiteY172" fmla="*/ 1981200 h 3246967"/>
              <a:gd name="connsiteX173" fmla="*/ 7940299 w 8346699"/>
              <a:gd name="connsiteY173" fmla="*/ 1943100 h 3246967"/>
              <a:gd name="connsiteX174" fmla="*/ 7978399 w 8346699"/>
              <a:gd name="connsiteY174" fmla="*/ 1905000 h 3246967"/>
              <a:gd name="connsiteX175" fmla="*/ 8079999 w 8346699"/>
              <a:gd name="connsiteY175" fmla="*/ 1854200 h 3246967"/>
              <a:gd name="connsiteX176" fmla="*/ 8105399 w 8346699"/>
              <a:gd name="connsiteY176" fmla="*/ 1816100 h 3246967"/>
              <a:gd name="connsiteX177" fmla="*/ 8156199 w 8346699"/>
              <a:gd name="connsiteY177" fmla="*/ 1803400 h 3246967"/>
              <a:gd name="connsiteX178" fmla="*/ 8346699 w 8346699"/>
              <a:gd name="connsiteY178" fmla="*/ 1765300 h 3246967"/>
              <a:gd name="connsiteX179" fmla="*/ 8283199 w 8346699"/>
              <a:gd name="connsiteY179" fmla="*/ 1752600 h 3246967"/>
              <a:gd name="connsiteX180" fmla="*/ 8245099 w 8346699"/>
              <a:gd name="connsiteY180" fmla="*/ 1739900 h 3246967"/>
              <a:gd name="connsiteX181" fmla="*/ 8156199 w 8346699"/>
              <a:gd name="connsiteY181" fmla="*/ 1727200 h 3246967"/>
              <a:gd name="connsiteX182" fmla="*/ 8079999 w 8346699"/>
              <a:gd name="connsiteY182" fmla="*/ 1714500 h 3246967"/>
              <a:gd name="connsiteX183" fmla="*/ 7889499 w 8346699"/>
              <a:gd name="connsiteY183" fmla="*/ 1727200 h 3246967"/>
              <a:gd name="connsiteX184" fmla="*/ 7851399 w 8346699"/>
              <a:gd name="connsiteY184" fmla="*/ 1752600 h 3246967"/>
              <a:gd name="connsiteX185" fmla="*/ 7813299 w 8346699"/>
              <a:gd name="connsiteY185" fmla="*/ 1765300 h 3246967"/>
              <a:gd name="connsiteX186" fmla="*/ 7737099 w 8346699"/>
              <a:gd name="connsiteY186" fmla="*/ 1803400 h 3246967"/>
              <a:gd name="connsiteX187" fmla="*/ 7622799 w 8346699"/>
              <a:gd name="connsiteY187" fmla="*/ 1905000 h 3246967"/>
              <a:gd name="connsiteX188" fmla="*/ 7521199 w 8346699"/>
              <a:gd name="connsiteY188" fmla="*/ 2057400 h 3246967"/>
              <a:gd name="connsiteX189" fmla="*/ 7495799 w 8346699"/>
              <a:gd name="connsiteY189" fmla="*/ 2095500 h 3246967"/>
              <a:gd name="connsiteX190" fmla="*/ 7406899 w 8346699"/>
              <a:gd name="connsiteY190" fmla="*/ 2171700 h 3246967"/>
              <a:gd name="connsiteX191" fmla="*/ 7368799 w 8346699"/>
              <a:gd name="connsiteY191" fmla="*/ 2197100 h 3246967"/>
              <a:gd name="connsiteX192" fmla="*/ 7292599 w 8346699"/>
              <a:gd name="connsiteY192" fmla="*/ 2247900 h 3246967"/>
              <a:gd name="connsiteX193" fmla="*/ 7216399 w 8346699"/>
              <a:gd name="connsiteY193" fmla="*/ 2324100 h 3246967"/>
              <a:gd name="connsiteX194" fmla="*/ 7178299 w 8346699"/>
              <a:gd name="connsiteY194" fmla="*/ 2362200 h 3246967"/>
              <a:gd name="connsiteX195" fmla="*/ 7140199 w 8346699"/>
              <a:gd name="connsiteY195" fmla="*/ 2413000 h 3246967"/>
              <a:gd name="connsiteX196" fmla="*/ 7055532 w 8346699"/>
              <a:gd name="connsiteY196" fmla="*/ 2484967 h 3246967"/>
              <a:gd name="connsiteX197" fmla="*/ 6949699 w 8346699"/>
              <a:gd name="connsiteY197" fmla="*/ 2552699 h 3246967"/>
              <a:gd name="connsiteX198" fmla="*/ 6619499 w 8346699"/>
              <a:gd name="connsiteY198" fmla="*/ 2552700 h 3246967"/>
              <a:gd name="connsiteX199" fmla="*/ 6568699 w 8346699"/>
              <a:gd name="connsiteY199" fmla="*/ 2540000 h 3246967"/>
              <a:gd name="connsiteX200" fmla="*/ 6301999 w 8346699"/>
              <a:gd name="connsiteY200" fmla="*/ 2514600 h 3246967"/>
              <a:gd name="connsiteX201" fmla="*/ 6225799 w 8346699"/>
              <a:gd name="connsiteY201" fmla="*/ 2501900 h 3246967"/>
              <a:gd name="connsiteX202" fmla="*/ 6149599 w 8346699"/>
              <a:gd name="connsiteY202" fmla="*/ 2476500 h 3246967"/>
              <a:gd name="connsiteX203" fmla="*/ 6022599 w 8346699"/>
              <a:gd name="connsiteY203" fmla="*/ 2438400 h 3246967"/>
              <a:gd name="connsiteX204" fmla="*/ 5984499 w 8346699"/>
              <a:gd name="connsiteY204" fmla="*/ 2413000 h 3246967"/>
              <a:gd name="connsiteX205" fmla="*/ 5933699 w 8346699"/>
              <a:gd name="connsiteY205" fmla="*/ 2400300 h 3246967"/>
              <a:gd name="connsiteX206" fmla="*/ 5832099 w 8346699"/>
              <a:gd name="connsiteY206" fmla="*/ 2349500 h 3246967"/>
              <a:gd name="connsiteX207" fmla="*/ 5806699 w 8346699"/>
              <a:gd name="connsiteY207" fmla="*/ 2311400 h 3246967"/>
              <a:gd name="connsiteX208" fmla="*/ 5768599 w 8346699"/>
              <a:gd name="connsiteY208" fmla="*/ 2273300 h 3246967"/>
              <a:gd name="connsiteX209" fmla="*/ 5755899 w 8346699"/>
              <a:gd name="connsiteY209" fmla="*/ 2235200 h 3246967"/>
              <a:gd name="connsiteX210" fmla="*/ 5692399 w 8346699"/>
              <a:gd name="connsiteY210" fmla="*/ 2171700 h 3246967"/>
              <a:gd name="connsiteX211" fmla="*/ 5641599 w 8346699"/>
              <a:gd name="connsiteY211" fmla="*/ 2095500 h 3246967"/>
              <a:gd name="connsiteX212" fmla="*/ 5616199 w 8346699"/>
              <a:gd name="connsiteY212" fmla="*/ 2057400 h 3246967"/>
              <a:gd name="connsiteX213" fmla="*/ 5387599 w 8346699"/>
              <a:gd name="connsiteY213" fmla="*/ 2044700 h 3246967"/>
              <a:gd name="connsiteX214" fmla="*/ 5324099 w 8346699"/>
              <a:gd name="connsiteY214" fmla="*/ 2019300 h 3246967"/>
              <a:gd name="connsiteX215" fmla="*/ 5235199 w 8346699"/>
              <a:gd name="connsiteY215" fmla="*/ 2006600 h 3246967"/>
              <a:gd name="connsiteX216" fmla="*/ 5158999 w 8346699"/>
              <a:gd name="connsiteY216" fmla="*/ 1943100 h 3246967"/>
              <a:gd name="connsiteX217" fmla="*/ 5120899 w 8346699"/>
              <a:gd name="connsiteY217" fmla="*/ 1917700 h 3246967"/>
              <a:gd name="connsiteX218" fmla="*/ 5095499 w 8346699"/>
              <a:gd name="connsiteY218" fmla="*/ 1866900 h 3246967"/>
              <a:gd name="connsiteX219" fmla="*/ 5082799 w 8346699"/>
              <a:gd name="connsiteY219" fmla="*/ 1816100 h 3246967"/>
              <a:gd name="connsiteX220" fmla="*/ 5057399 w 8346699"/>
              <a:gd name="connsiteY220" fmla="*/ 1752600 h 3246967"/>
              <a:gd name="connsiteX221" fmla="*/ 5044699 w 8346699"/>
              <a:gd name="connsiteY221" fmla="*/ 1511300 h 3246967"/>
              <a:gd name="connsiteX222" fmla="*/ 5031999 w 8346699"/>
              <a:gd name="connsiteY222" fmla="*/ 1422400 h 3246967"/>
              <a:gd name="connsiteX223" fmla="*/ 5019299 w 8346699"/>
              <a:gd name="connsiteY223" fmla="*/ 1270000 h 3246967"/>
              <a:gd name="connsiteX224" fmla="*/ 4993899 w 8346699"/>
              <a:gd name="connsiteY224" fmla="*/ 1104900 h 3246967"/>
              <a:gd name="connsiteX225" fmla="*/ 4930399 w 8346699"/>
              <a:gd name="connsiteY225" fmla="*/ 1028700 h 3246967"/>
              <a:gd name="connsiteX226" fmla="*/ 4841499 w 8346699"/>
              <a:gd name="connsiteY226" fmla="*/ 927100 h 3246967"/>
              <a:gd name="connsiteX227" fmla="*/ 4790699 w 8346699"/>
              <a:gd name="connsiteY227" fmla="*/ 876300 h 3246967"/>
              <a:gd name="connsiteX228" fmla="*/ 4765299 w 8346699"/>
              <a:gd name="connsiteY228" fmla="*/ 838200 h 3246967"/>
              <a:gd name="connsiteX229" fmla="*/ 4638299 w 8346699"/>
              <a:gd name="connsiteY229" fmla="*/ 800100 h 3246967"/>
              <a:gd name="connsiteX230" fmla="*/ 4511299 w 8346699"/>
              <a:gd name="connsiteY230" fmla="*/ 812800 h 3246967"/>
              <a:gd name="connsiteX231" fmla="*/ 4473199 w 8346699"/>
              <a:gd name="connsiteY231" fmla="*/ 825500 h 3246967"/>
              <a:gd name="connsiteX232" fmla="*/ 4409699 w 8346699"/>
              <a:gd name="connsiteY232" fmla="*/ 901700 h 3246967"/>
              <a:gd name="connsiteX233" fmla="*/ 4396999 w 8346699"/>
              <a:gd name="connsiteY233" fmla="*/ 939800 h 3246967"/>
              <a:gd name="connsiteX234" fmla="*/ 4371599 w 8346699"/>
              <a:gd name="connsiteY234" fmla="*/ 977900 h 3246967"/>
              <a:gd name="connsiteX235" fmla="*/ 4320799 w 8346699"/>
              <a:gd name="connsiteY235" fmla="*/ 1092200 h 3246967"/>
              <a:gd name="connsiteX236" fmla="*/ 4308099 w 8346699"/>
              <a:gd name="connsiteY236" fmla="*/ 1155700 h 3246967"/>
              <a:gd name="connsiteX237" fmla="*/ 4282699 w 8346699"/>
              <a:gd name="connsiteY237" fmla="*/ 1308100 h 3246967"/>
              <a:gd name="connsiteX238" fmla="*/ 4269999 w 8346699"/>
              <a:gd name="connsiteY238" fmla="*/ 1346200 h 3246967"/>
              <a:gd name="connsiteX239" fmla="*/ 4244599 w 8346699"/>
              <a:gd name="connsiteY239" fmla="*/ 1384300 h 3246967"/>
              <a:gd name="connsiteX240" fmla="*/ 4231899 w 8346699"/>
              <a:gd name="connsiteY240" fmla="*/ 1447800 h 3246967"/>
              <a:gd name="connsiteX241" fmla="*/ 4219199 w 8346699"/>
              <a:gd name="connsiteY241" fmla="*/ 1524000 h 3246967"/>
              <a:gd name="connsiteX242" fmla="*/ 4193799 w 8346699"/>
              <a:gd name="connsiteY242" fmla="*/ 1600200 h 3246967"/>
              <a:gd name="connsiteX243" fmla="*/ 4181099 w 8346699"/>
              <a:gd name="connsiteY243" fmla="*/ 1651000 h 3246967"/>
              <a:gd name="connsiteX244" fmla="*/ 4155699 w 8346699"/>
              <a:gd name="connsiteY244" fmla="*/ 1816100 h 3246967"/>
              <a:gd name="connsiteX245" fmla="*/ 4142999 w 8346699"/>
              <a:gd name="connsiteY245" fmla="*/ 1854200 h 3246967"/>
              <a:gd name="connsiteX246" fmla="*/ 4130299 w 8346699"/>
              <a:gd name="connsiteY246" fmla="*/ 1905000 h 3246967"/>
              <a:gd name="connsiteX247" fmla="*/ 3982132 w 8346699"/>
              <a:gd name="connsiteY247" fmla="*/ 1896533 h 3246967"/>
              <a:gd name="connsiteX248" fmla="*/ 3977899 w 8346699"/>
              <a:gd name="connsiteY248" fmla="*/ 2023533 h 3246967"/>
              <a:gd name="connsiteX249" fmla="*/ 3927099 w 8346699"/>
              <a:gd name="connsiteY249" fmla="*/ 2120900 h 3246967"/>
              <a:gd name="connsiteX250" fmla="*/ 3939799 w 8346699"/>
              <a:gd name="connsiteY250" fmla="*/ 2235200 h 3246967"/>
              <a:gd name="connsiteX251" fmla="*/ 3901699 w 8346699"/>
              <a:gd name="connsiteY251" fmla="*/ 2197100 h 3246967"/>
              <a:gd name="connsiteX252" fmla="*/ 3838199 w 8346699"/>
              <a:gd name="connsiteY252" fmla="*/ 2108200 h 3246967"/>
              <a:gd name="connsiteX253" fmla="*/ 3800099 w 8346699"/>
              <a:gd name="connsiteY253" fmla="*/ 2006600 h 3246967"/>
              <a:gd name="connsiteX254" fmla="*/ 3787399 w 8346699"/>
              <a:gd name="connsiteY254" fmla="*/ 1955800 h 3246967"/>
              <a:gd name="connsiteX255" fmla="*/ 3749299 w 8346699"/>
              <a:gd name="connsiteY255" fmla="*/ 1917700 h 3246967"/>
              <a:gd name="connsiteX256" fmla="*/ 3685799 w 8346699"/>
              <a:gd name="connsiteY256" fmla="*/ 1841500 h 3246967"/>
              <a:gd name="connsiteX257" fmla="*/ 3673099 w 8346699"/>
              <a:gd name="connsiteY257" fmla="*/ 1803400 h 3246967"/>
              <a:gd name="connsiteX258" fmla="*/ 3634999 w 8346699"/>
              <a:gd name="connsiteY258" fmla="*/ 1790700 h 3246967"/>
              <a:gd name="connsiteX259" fmla="*/ 3596899 w 8346699"/>
              <a:gd name="connsiteY259" fmla="*/ 1752600 h 3246967"/>
              <a:gd name="connsiteX260" fmla="*/ 3546099 w 8346699"/>
              <a:gd name="connsiteY260" fmla="*/ 1676400 h 3246967"/>
              <a:gd name="connsiteX261" fmla="*/ 3533399 w 8346699"/>
              <a:gd name="connsiteY261" fmla="*/ 1638300 h 3246967"/>
              <a:gd name="connsiteX262" fmla="*/ 3495299 w 8346699"/>
              <a:gd name="connsiteY262" fmla="*/ 1587500 h 3246967"/>
              <a:gd name="connsiteX263" fmla="*/ 3457199 w 8346699"/>
              <a:gd name="connsiteY263" fmla="*/ 1485900 h 3246967"/>
              <a:gd name="connsiteX264" fmla="*/ 3419099 w 8346699"/>
              <a:gd name="connsiteY264" fmla="*/ 1422400 h 3246967"/>
              <a:gd name="connsiteX265" fmla="*/ 3380999 w 8346699"/>
              <a:gd name="connsiteY265" fmla="*/ 1320800 h 3246967"/>
              <a:gd name="connsiteX266" fmla="*/ 3317499 w 8346699"/>
              <a:gd name="connsiteY266" fmla="*/ 1193800 h 3246967"/>
              <a:gd name="connsiteX267" fmla="*/ 3203199 w 8346699"/>
              <a:gd name="connsiteY267" fmla="*/ 1143000 h 3246967"/>
              <a:gd name="connsiteX268" fmla="*/ 3165099 w 8346699"/>
              <a:gd name="connsiteY268" fmla="*/ 1130300 h 3246967"/>
              <a:gd name="connsiteX269" fmla="*/ 3012699 w 8346699"/>
              <a:gd name="connsiteY269" fmla="*/ 1168400 h 3246967"/>
              <a:gd name="connsiteX270" fmla="*/ 2974599 w 8346699"/>
              <a:gd name="connsiteY270" fmla="*/ 1193800 h 3246967"/>
              <a:gd name="connsiteX271" fmla="*/ 2923799 w 8346699"/>
              <a:gd name="connsiteY271" fmla="*/ 1219200 h 3246967"/>
              <a:gd name="connsiteX272" fmla="*/ 2885699 w 8346699"/>
              <a:gd name="connsiteY272" fmla="*/ 1244600 h 3246967"/>
              <a:gd name="connsiteX273" fmla="*/ 2834899 w 8346699"/>
              <a:gd name="connsiteY273" fmla="*/ 1257300 h 3246967"/>
              <a:gd name="connsiteX274" fmla="*/ 2796799 w 8346699"/>
              <a:gd name="connsiteY274" fmla="*/ 1308100 h 3246967"/>
              <a:gd name="connsiteX275" fmla="*/ 2758699 w 8346699"/>
              <a:gd name="connsiteY275" fmla="*/ 1320800 h 3246967"/>
              <a:gd name="connsiteX276" fmla="*/ 2733299 w 8346699"/>
              <a:gd name="connsiteY276" fmla="*/ 1358900 h 3246967"/>
              <a:gd name="connsiteX277" fmla="*/ 2657099 w 8346699"/>
              <a:gd name="connsiteY277" fmla="*/ 1435100 h 3246967"/>
              <a:gd name="connsiteX278" fmla="*/ 2631699 w 8346699"/>
              <a:gd name="connsiteY278" fmla="*/ 1498600 h 3246967"/>
              <a:gd name="connsiteX279" fmla="*/ 2618999 w 8346699"/>
              <a:gd name="connsiteY279" fmla="*/ 1562100 h 3246967"/>
              <a:gd name="connsiteX280" fmla="*/ 2580899 w 8346699"/>
              <a:gd name="connsiteY280" fmla="*/ 1612900 h 3246967"/>
              <a:gd name="connsiteX281" fmla="*/ 2542799 w 8346699"/>
              <a:gd name="connsiteY281" fmla="*/ 1689100 h 3246967"/>
              <a:gd name="connsiteX282" fmla="*/ 2517399 w 8346699"/>
              <a:gd name="connsiteY282" fmla="*/ 1828800 h 3246967"/>
              <a:gd name="connsiteX283" fmla="*/ 2504699 w 8346699"/>
              <a:gd name="connsiteY283" fmla="*/ 1866900 h 3246967"/>
              <a:gd name="connsiteX284" fmla="*/ 2491999 w 8346699"/>
              <a:gd name="connsiteY284" fmla="*/ 1943100 h 3246967"/>
              <a:gd name="connsiteX285" fmla="*/ 2466599 w 8346699"/>
              <a:gd name="connsiteY285" fmla="*/ 1981200 h 3246967"/>
              <a:gd name="connsiteX286" fmla="*/ 2441199 w 8346699"/>
              <a:gd name="connsiteY286" fmla="*/ 2057400 h 3246967"/>
              <a:gd name="connsiteX287" fmla="*/ 2390399 w 8346699"/>
              <a:gd name="connsiteY287" fmla="*/ 2146300 h 3246967"/>
              <a:gd name="connsiteX288" fmla="*/ 2352299 w 8346699"/>
              <a:gd name="connsiteY288" fmla="*/ 2222500 h 3246967"/>
              <a:gd name="connsiteX289" fmla="*/ 2326899 w 8346699"/>
              <a:gd name="connsiteY289" fmla="*/ 2273300 h 3246967"/>
              <a:gd name="connsiteX290" fmla="*/ 2250699 w 8346699"/>
              <a:gd name="connsiteY290" fmla="*/ 2336800 h 3246967"/>
              <a:gd name="connsiteX291" fmla="*/ 2237999 w 8346699"/>
              <a:gd name="connsiteY291" fmla="*/ 2374900 h 3246967"/>
              <a:gd name="connsiteX292" fmla="*/ 2149099 w 8346699"/>
              <a:gd name="connsiteY292" fmla="*/ 2438400 h 3246967"/>
              <a:gd name="connsiteX293" fmla="*/ 2072899 w 8346699"/>
              <a:gd name="connsiteY293" fmla="*/ 2501900 h 3246967"/>
              <a:gd name="connsiteX294" fmla="*/ 1996699 w 8346699"/>
              <a:gd name="connsiteY294" fmla="*/ 2527300 h 3246967"/>
              <a:gd name="connsiteX295" fmla="*/ 1945899 w 8346699"/>
              <a:gd name="connsiteY295" fmla="*/ 2552700 h 3246967"/>
              <a:gd name="connsiteX296" fmla="*/ 1844299 w 8346699"/>
              <a:gd name="connsiteY296" fmla="*/ 2565400 h 3246967"/>
              <a:gd name="connsiteX297" fmla="*/ 1628399 w 8346699"/>
              <a:gd name="connsiteY297" fmla="*/ 2552700 h 3246967"/>
              <a:gd name="connsiteX298" fmla="*/ 1552199 w 8346699"/>
              <a:gd name="connsiteY298" fmla="*/ 2489200 h 3246967"/>
              <a:gd name="connsiteX299" fmla="*/ 1488699 w 8346699"/>
              <a:gd name="connsiteY299" fmla="*/ 2374900 h 3246967"/>
              <a:gd name="connsiteX300" fmla="*/ 1475999 w 8346699"/>
              <a:gd name="connsiteY300" fmla="*/ 2311400 h 3246967"/>
              <a:gd name="connsiteX301" fmla="*/ 1450599 w 8346699"/>
              <a:gd name="connsiteY301" fmla="*/ 2273300 h 3246967"/>
              <a:gd name="connsiteX302" fmla="*/ 1412499 w 8346699"/>
              <a:gd name="connsiteY302" fmla="*/ 2197100 h 3246967"/>
              <a:gd name="connsiteX303" fmla="*/ 1399799 w 8346699"/>
              <a:gd name="connsiteY303" fmla="*/ 2019300 h 3246967"/>
              <a:gd name="connsiteX304" fmla="*/ 1374399 w 8346699"/>
              <a:gd name="connsiteY304" fmla="*/ 1943100 h 3246967"/>
              <a:gd name="connsiteX305" fmla="*/ 1361699 w 8346699"/>
              <a:gd name="connsiteY305" fmla="*/ 1752600 h 3246967"/>
              <a:gd name="connsiteX306" fmla="*/ 1336299 w 8346699"/>
              <a:gd name="connsiteY306" fmla="*/ 1651000 h 3246967"/>
              <a:gd name="connsiteX307" fmla="*/ 1298199 w 8346699"/>
              <a:gd name="connsiteY307" fmla="*/ 1498600 h 3246967"/>
              <a:gd name="connsiteX308" fmla="*/ 1272799 w 8346699"/>
              <a:gd name="connsiteY308" fmla="*/ 1435100 h 3246967"/>
              <a:gd name="connsiteX309" fmla="*/ 1260099 w 8346699"/>
              <a:gd name="connsiteY309" fmla="*/ 1397000 h 3246967"/>
              <a:gd name="connsiteX310" fmla="*/ 1196599 w 8346699"/>
              <a:gd name="connsiteY310" fmla="*/ 1320800 h 3246967"/>
              <a:gd name="connsiteX311" fmla="*/ 1171199 w 8346699"/>
              <a:gd name="connsiteY311" fmla="*/ 1282700 h 3246967"/>
              <a:gd name="connsiteX312" fmla="*/ 1094999 w 8346699"/>
              <a:gd name="connsiteY312" fmla="*/ 1206500 h 3246967"/>
              <a:gd name="connsiteX313" fmla="*/ 1056899 w 8346699"/>
              <a:gd name="connsiteY313" fmla="*/ 1104900 h 3246967"/>
              <a:gd name="connsiteX314" fmla="*/ 1044199 w 8346699"/>
              <a:gd name="connsiteY314" fmla="*/ 1066800 h 3246967"/>
              <a:gd name="connsiteX315" fmla="*/ 1006099 w 8346699"/>
              <a:gd name="connsiteY315" fmla="*/ 1016000 h 3246967"/>
              <a:gd name="connsiteX316" fmla="*/ 980699 w 8346699"/>
              <a:gd name="connsiteY316" fmla="*/ 952500 h 3246967"/>
              <a:gd name="connsiteX317" fmla="*/ 942599 w 8346699"/>
              <a:gd name="connsiteY317" fmla="*/ 863600 h 3246967"/>
              <a:gd name="connsiteX318" fmla="*/ 904499 w 8346699"/>
              <a:gd name="connsiteY318" fmla="*/ 647700 h 3246967"/>
              <a:gd name="connsiteX319" fmla="*/ 891799 w 8346699"/>
              <a:gd name="connsiteY319" fmla="*/ 609600 h 3246967"/>
              <a:gd name="connsiteX320" fmla="*/ 828299 w 8346699"/>
              <a:gd name="connsiteY320" fmla="*/ 533400 h 3246967"/>
              <a:gd name="connsiteX321" fmla="*/ 815599 w 8346699"/>
              <a:gd name="connsiteY321" fmla="*/ 495300 h 3246967"/>
              <a:gd name="connsiteX322" fmla="*/ 726699 w 8346699"/>
              <a:gd name="connsiteY322" fmla="*/ 419100 h 3246967"/>
              <a:gd name="connsiteX323" fmla="*/ 650499 w 8346699"/>
              <a:gd name="connsiteY323" fmla="*/ 368300 h 3246967"/>
              <a:gd name="connsiteX324" fmla="*/ 574299 w 8346699"/>
              <a:gd name="connsiteY324" fmla="*/ 342900 h 3246967"/>
              <a:gd name="connsiteX325" fmla="*/ 536199 w 8346699"/>
              <a:gd name="connsiteY325" fmla="*/ 330200 h 3246967"/>
              <a:gd name="connsiteX326" fmla="*/ 447299 w 8346699"/>
              <a:gd name="connsiteY326" fmla="*/ 266700 h 3246967"/>
              <a:gd name="connsiteX327" fmla="*/ 396499 w 8346699"/>
              <a:gd name="connsiteY327" fmla="*/ 241300 h 3246967"/>
              <a:gd name="connsiteX328" fmla="*/ 358399 w 8346699"/>
              <a:gd name="connsiteY328" fmla="*/ 215900 h 3246967"/>
              <a:gd name="connsiteX329" fmla="*/ 307599 w 8346699"/>
              <a:gd name="connsiteY329" fmla="*/ 190500 h 3246967"/>
              <a:gd name="connsiteX330" fmla="*/ 218699 w 8346699"/>
              <a:gd name="connsiteY330" fmla="*/ 127000 h 3246967"/>
              <a:gd name="connsiteX331" fmla="*/ 180599 w 8346699"/>
              <a:gd name="connsiteY331" fmla="*/ 114300 h 3246967"/>
              <a:gd name="connsiteX332" fmla="*/ 129799 w 8346699"/>
              <a:gd name="connsiteY332" fmla="*/ 38100 h 3246967"/>
              <a:gd name="connsiteX333" fmla="*/ 2799 w 8346699"/>
              <a:gd name="connsiteY333"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51299 w 8346699"/>
              <a:gd name="connsiteY156" fmla="*/ 2641600 h 3246967"/>
              <a:gd name="connsiteX157" fmla="*/ 7076699 w 8346699"/>
              <a:gd name="connsiteY157" fmla="*/ 2603500 h 3246967"/>
              <a:gd name="connsiteX158" fmla="*/ 7110566 w 8346699"/>
              <a:gd name="connsiteY158" fmla="*/ 2506134 h 3246967"/>
              <a:gd name="connsiteX159" fmla="*/ 7216399 w 8346699"/>
              <a:gd name="connsiteY159" fmla="*/ 2425700 h 3246967"/>
              <a:gd name="connsiteX160" fmla="*/ 7254499 w 8346699"/>
              <a:gd name="connsiteY160" fmla="*/ 2349500 h 3246967"/>
              <a:gd name="connsiteX161" fmla="*/ 7343399 w 8346699"/>
              <a:gd name="connsiteY161" fmla="*/ 2286000 h 3246967"/>
              <a:gd name="connsiteX162" fmla="*/ 7394199 w 8346699"/>
              <a:gd name="connsiteY162" fmla="*/ 2247900 h 3246967"/>
              <a:gd name="connsiteX163" fmla="*/ 7470399 w 8346699"/>
              <a:gd name="connsiteY163" fmla="*/ 2184400 h 3246967"/>
              <a:gd name="connsiteX164" fmla="*/ 7508499 w 8346699"/>
              <a:gd name="connsiteY164" fmla="*/ 2171700 h 3246967"/>
              <a:gd name="connsiteX165" fmla="*/ 7610099 w 8346699"/>
              <a:gd name="connsiteY165" fmla="*/ 2133600 h 3246967"/>
              <a:gd name="connsiteX166" fmla="*/ 7635499 w 8346699"/>
              <a:gd name="connsiteY166" fmla="*/ 2095500 h 3246967"/>
              <a:gd name="connsiteX167" fmla="*/ 7686299 w 8346699"/>
              <a:gd name="connsiteY167" fmla="*/ 2082800 h 3246967"/>
              <a:gd name="connsiteX168" fmla="*/ 7724399 w 8346699"/>
              <a:gd name="connsiteY168" fmla="*/ 2057400 h 3246967"/>
              <a:gd name="connsiteX169" fmla="*/ 7762499 w 8346699"/>
              <a:gd name="connsiteY169" fmla="*/ 2044700 h 3246967"/>
              <a:gd name="connsiteX170" fmla="*/ 7800599 w 8346699"/>
              <a:gd name="connsiteY170" fmla="*/ 2019300 h 3246967"/>
              <a:gd name="connsiteX171" fmla="*/ 7838699 w 8346699"/>
              <a:gd name="connsiteY171" fmla="*/ 1981200 h 3246967"/>
              <a:gd name="connsiteX172" fmla="*/ 7940299 w 8346699"/>
              <a:gd name="connsiteY172" fmla="*/ 1943100 h 3246967"/>
              <a:gd name="connsiteX173" fmla="*/ 7978399 w 8346699"/>
              <a:gd name="connsiteY173" fmla="*/ 1905000 h 3246967"/>
              <a:gd name="connsiteX174" fmla="*/ 8079999 w 8346699"/>
              <a:gd name="connsiteY174" fmla="*/ 1854200 h 3246967"/>
              <a:gd name="connsiteX175" fmla="*/ 8105399 w 8346699"/>
              <a:gd name="connsiteY175" fmla="*/ 1816100 h 3246967"/>
              <a:gd name="connsiteX176" fmla="*/ 8156199 w 8346699"/>
              <a:gd name="connsiteY176" fmla="*/ 1803400 h 3246967"/>
              <a:gd name="connsiteX177" fmla="*/ 8346699 w 8346699"/>
              <a:gd name="connsiteY177" fmla="*/ 1765300 h 3246967"/>
              <a:gd name="connsiteX178" fmla="*/ 8283199 w 8346699"/>
              <a:gd name="connsiteY178" fmla="*/ 1752600 h 3246967"/>
              <a:gd name="connsiteX179" fmla="*/ 8245099 w 8346699"/>
              <a:gd name="connsiteY179" fmla="*/ 1739900 h 3246967"/>
              <a:gd name="connsiteX180" fmla="*/ 8156199 w 8346699"/>
              <a:gd name="connsiteY180" fmla="*/ 1727200 h 3246967"/>
              <a:gd name="connsiteX181" fmla="*/ 8079999 w 8346699"/>
              <a:gd name="connsiteY181" fmla="*/ 1714500 h 3246967"/>
              <a:gd name="connsiteX182" fmla="*/ 7889499 w 8346699"/>
              <a:gd name="connsiteY182" fmla="*/ 1727200 h 3246967"/>
              <a:gd name="connsiteX183" fmla="*/ 7851399 w 8346699"/>
              <a:gd name="connsiteY183" fmla="*/ 1752600 h 3246967"/>
              <a:gd name="connsiteX184" fmla="*/ 7813299 w 8346699"/>
              <a:gd name="connsiteY184" fmla="*/ 1765300 h 3246967"/>
              <a:gd name="connsiteX185" fmla="*/ 7737099 w 8346699"/>
              <a:gd name="connsiteY185" fmla="*/ 1803400 h 3246967"/>
              <a:gd name="connsiteX186" fmla="*/ 7622799 w 8346699"/>
              <a:gd name="connsiteY186" fmla="*/ 1905000 h 3246967"/>
              <a:gd name="connsiteX187" fmla="*/ 7521199 w 8346699"/>
              <a:gd name="connsiteY187" fmla="*/ 2057400 h 3246967"/>
              <a:gd name="connsiteX188" fmla="*/ 7495799 w 8346699"/>
              <a:gd name="connsiteY188" fmla="*/ 2095500 h 3246967"/>
              <a:gd name="connsiteX189" fmla="*/ 7406899 w 8346699"/>
              <a:gd name="connsiteY189" fmla="*/ 2171700 h 3246967"/>
              <a:gd name="connsiteX190" fmla="*/ 7368799 w 8346699"/>
              <a:gd name="connsiteY190" fmla="*/ 2197100 h 3246967"/>
              <a:gd name="connsiteX191" fmla="*/ 7292599 w 8346699"/>
              <a:gd name="connsiteY191" fmla="*/ 2247900 h 3246967"/>
              <a:gd name="connsiteX192" fmla="*/ 7216399 w 8346699"/>
              <a:gd name="connsiteY192" fmla="*/ 2324100 h 3246967"/>
              <a:gd name="connsiteX193" fmla="*/ 7178299 w 8346699"/>
              <a:gd name="connsiteY193" fmla="*/ 2362200 h 3246967"/>
              <a:gd name="connsiteX194" fmla="*/ 7140199 w 8346699"/>
              <a:gd name="connsiteY194" fmla="*/ 2413000 h 3246967"/>
              <a:gd name="connsiteX195" fmla="*/ 7055532 w 8346699"/>
              <a:gd name="connsiteY195" fmla="*/ 2484967 h 3246967"/>
              <a:gd name="connsiteX196" fmla="*/ 6949699 w 8346699"/>
              <a:gd name="connsiteY196" fmla="*/ 2552699 h 3246967"/>
              <a:gd name="connsiteX197" fmla="*/ 6619499 w 8346699"/>
              <a:gd name="connsiteY197" fmla="*/ 2552700 h 3246967"/>
              <a:gd name="connsiteX198" fmla="*/ 6568699 w 8346699"/>
              <a:gd name="connsiteY198" fmla="*/ 2540000 h 3246967"/>
              <a:gd name="connsiteX199" fmla="*/ 6301999 w 8346699"/>
              <a:gd name="connsiteY199" fmla="*/ 2514600 h 3246967"/>
              <a:gd name="connsiteX200" fmla="*/ 6225799 w 8346699"/>
              <a:gd name="connsiteY200" fmla="*/ 2501900 h 3246967"/>
              <a:gd name="connsiteX201" fmla="*/ 6149599 w 8346699"/>
              <a:gd name="connsiteY201" fmla="*/ 2476500 h 3246967"/>
              <a:gd name="connsiteX202" fmla="*/ 6022599 w 8346699"/>
              <a:gd name="connsiteY202" fmla="*/ 2438400 h 3246967"/>
              <a:gd name="connsiteX203" fmla="*/ 5984499 w 8346699"/>
              <a:gd name="connsiteY203" fmla="*/ 2413000 h 3246967"/>
              <a:gd name="connsiteX204" fmla="*/ 5933699 w 8346699"/>
              <a:gd name="connsiteY204" fmla="*/ 2400300 h 3246967"/>
              <a:gd name="connsiteX205" fmla="*/ 5832099 w 8346699"/>
              <a:gd name="connsiteY205" fmla="*/ 2349500 h 3246967"/>
              <a:gd name="connsiteX206" fmla="*/ 5806699 w 8346699"/>
              <a:gd name="connsiteY206" fmla="*/ 2311400 h 3246967"/>
              <a:gd name="connsiteX207" fmla="*/ 5768599 w 8346699"/>
              <a:gd name="connsiteY207" fmla="*/ 2273300 h 3246967"/>
              <a:gd name="connsiteX208" fmla="*/ 5755899 w 8346699"/>
              <a:gd name="connsiteY208" fmla="*/ 2235200 h 3246967"/>
              <a:gd name="connsiteX209" fmla="*/ 5692399 w 8346699"/>
              <a:gd name="connsiteY209" fmla="*/ 2171700 h 3246967"/>
              <a:gd name="connsiteX210" fmla="*/ 5641599 w 8346699"/>
              <a:gd name="connsiteY210" fmla="*/ 2095500 h 3246967"/>
              <a:gd name="connsiteX211" fmla="*/ 5616199 w 8346699"/>
              <a:gd name="connsiteY211" fmla="*/ 2057400 h 3246967"/>
              <a:gd name="connsiteX212" fmla="*/ 5387599 w 8346699"/>
              <a:gd name="connsiteY212" fmla="*/ 2044700 h 3246967"/>
              <a:gd name="connsiteX213" fmla="*/ 5324099 w 8346699"/>
              <a:gd name="connsiteY213" fmla="*/ 2019300 h 3246967"/>
              <a:gd name="connsiteX214" fmla="*/ 5235199 w 8346699"/>
              <a:gd name="connsiteY214" fmla="*/ 2006600 h 3246967"/>
              <a:gd name="connsiteX215" fmla="*/ 5158999 w 8346699"/>
              <a:gd name="connsiteY215" fmla="*/ 1943100 h 3246967"/>
              <a:gd name="connsiteX216" fmla="*/ 5120899 w 8346699"/>
              <a:gd name="connsiteY216" fmla="*/ 1917700 h 3246967"/>
              <a:gd name="connsiteX217" fmla="*/ 5095499 w 8346699"/>
              <a:gd name="connsiteY217" fmla="*/ 1866900 h 3246967"/>
              <a:gd name="connsiteX218" fmla="*/ 5082799 w 8346699"/>
              <a:gd name="connsiteY218" fmla="*/ 1816100 h 3246967"/>
              <a:gd name="connsiteX219" fmla="*/ 5057399 w 8346699"/>
              <a:gd name="connsiteY219" fmla="*/ 1752600 h 3246967"/>
              <a:gd name="connsiteX220" fmla="*/ 5044699 w 8346699"/>
              <a:gd name="connsiteY220" fmla="*/ 1511300 h 3246967"/>
              <a:gd name="connsiteX221" fmla="*/ 5031999 w 8346699"/>
              <a:gd name="connsiteY221" fmla="*/ 1422400 h 3246967"/>
              <a:gd name="connsiteX222" fmla="*/ 5019299 w 8346699"/>
              <a:gd name="connsiteY222" fmla="*/ 1270000 h 3246967"/>
              <a:gd name="connsiteX223" fmla="*/ 4993899 w 8346699"/>
              <a:gd name="connsiteY223" fmla="*/ 1104900 h 3246967"/>
              <a:gd name="connsiteX224" fmla="*/ 4930399 w 8346699"/>
              <a:gd name="connsiteY224" fmla="*/ 1028700 h 3246967"/>
              <a:gd name="connsiteX225" fmla="*/ 4841499 w 8346699"/>
              <a:gd name="connsiteY225" fmla="*/ 927100 h 3246967"/>
              <a:gd name="connsiteX226" fmla="*/ 4790699 w 8346699"/>
              <a:gd name="connsiteY226" fmla="*/ 876300 h 3246967"/>
              <a:gd name="connsiteX227" fmla="*/ 4765299 w 8346699"/>
              <a:gd name="connsiteY227" fmla="*/ 838200 h 3246967"/>
              <a:gd name="connsiteX228" fmla="*/ 4638299 w 8346699"/>
              <a:gd name="connsiteY228" fmla="*/ 800100 h 3246967"/>
              <a:gd name="connsiteX229" fmla="*/ 4511299 w 8346699"/>
              <a:gd name="connsiteY229" fmla="*/ 812800 h 3246967"/>
              <a:gd name="connsiteX230" fmla="*/ 4473199 w 8346699"/>
              <a:gd name="connsiteY230" fmla="*/ 825500 h 3246967"/>
              <a:gd name="connsiteX231" fmla="*/ 4409699 w 8346699"/>
              <a:gd name="connsiteY231" fmla="*/ 901700 h 3246967"/>
              <a:gd name="connsiteX232" fmla="*/ 4396999 w 8346699"/>
              <a:gd name="connsiteY232" fmla="*/ 939800 h 3246967"/>
              <a:gd name="connsiteX233" fmla="*/ 4371599 w 8346699"/>
              <a:gd name="connsiteY233" fmla="*/ 977900 h 3246967"/>
              <a:gd name="connsiteX234" fmla="*/ 4320799 w 8346699"/>
              <a:gd name="connsiteY234" fmla="*/ 1092200 h 3246967"/>
              <a:gd name="connsiteX235" fmla="*/ 4308099 w 8346699"/>
              <a:gd name="connsiteY235" fmla="*/ 1155700 h 3246967"/>
              <a:gd name="connsiteX236" fmla="*/ 4282699 w 8346699"/>
              <a:gd name="connsiteY236" fmla="*/ 1308100 h 3246967"/>
              <a:gd name="connsiteX237" fmla="*/ 4269999 w 8346699"/>
              <a:gd name="connsiteY237" fmla="*/ 1346200 h 3246967"/>
              <a:gd name="connsiteX238" fmla="*/ 4244599 w 8346699"/>
              <a:gd name="connsiteY238" fmla="*/ 1384300 h 3246967"/>
              <a:gd name="connsiteX239" fmla="*/ 4231899 w 8346699"/>
              <a:gd name="connsiteY239" fmla="*/ 1447800 h 3246967"/>
              <a:gd name="connsiteX240" fmla="*/ 4219199 w 8346699"/>
              <a:gd name="connsiteY240" fmla="*/ 1524000 h 3246967"/>
              <a:gd name="connsiteX241" fmla="*/ 4193799 w 8346699"/>
              <a:gd name="connsiteY241" fmla="*/ 1600200 h 3246967"/>
              <a:gd name="connsiteX242" fmla="*/ 4181099 w 8346699"/>
              <a:gd name="connsiteY242" fmla="*/ 1651000 h 3246967"/>
              <a:gd name="connsiteX243" fmla="*/ 4155699 w 8346699"/>
              <a:gd name="connsiteY243" fmla="*/ 1816100 h 3246967"/>
              <a:gd name="connsiteX244" fmla="*/ 4142999 w 8346699"/>
              <a:gd name="connsiteY244" fmla="*/ 1854200 h 3246967"/>
              <a:gd name="connsiteX245" fmla="*/ 4130299 w 8346699"/>
              <a:gd name="connsiteY245" fmla="*/ 1905000 h 3246967"/>
              <a:gd name="connsiteX246" fmla="*/ 3982132 w 8346699"/>
              <a:gd name="connsiteY246" fmla="*/ 1896533 h 3246967"/>
              <a:gd name="connsiteX247" fmla="*/ 3977899 w 8346699"/>
              <a:gd name="connsiteY247" fmla="*/ 2023533 h 3246967"/>
              <a:gd name="connsiteX248" fmla="*/ 3927099 w 8346699"/>
              <a:gd name="connsiteY248" fmla="*/ 2120900 h 3246967"/>
              <a:gd name="connsiteX249" fmla="*/ 3939799 w 8346699"/>
              <a:gd name="connsiteY249" fmla="*/ 2235200 h 3246967"/>
              <a:gd name="connsiteX250" fmla="*/ 3901699 w 8346699"/>
              <a:gd name="connsiteY250" fmla="*/ 2197100 h 3246967"/>
              <a:gd name="connsiteX251" fmla="*/ 3838199 w 8346699"/>
              <a:gd name="connsiteY251" fmla="*/ 2108200 h 3246967"/>
              <a:gd name="connsiteX252" fmla="*/ 3800099 w 8346699"/>
              <a:gd name="connsiteY252" fmla="*/ 2006600 h 3246967"/>
              <a:gd name="connsiteX253" fmla="*/ 3787399 w 8346699"/>
              <a:gd name="connsiteY253" fmla="*/ 1955800 h 3246967"/>
              <a:gd name="connsiteX254" fmla="*/ 3749299 w 8346699"/>
              <a:gd name="connsiteY254" fmla="*/ 1917700 h 3246967"/>
              <a:gd name="connsiteX255" fmla="*/ 3685799 w 8346699"/>
              <a:gd name="connsiteY255" fmla="*/ 1841500 h 3246967"/>
              <a:gd name="connsiteX256" fmla="*/ 3673099 w 8346699"/>
              <a:gd name="connsiteY256" fmla="*/ 1803400 h 3246967"/>
              <a:gd name="connsiteX257" fmla="*/ 3634999 w 8346699"/>
              <a:gd name="connsiteY257" fmla="*/ 1790700 h 3246967"/>
              <a:gd name="connsiteX258" fmla="*/ 3596899 w 8346699"/>
              <a:gd name="connsiteY258" fmla="*/ 1752600 h 3246967"/>
              <a:gd name="connsiteX259" fmla="*/ 3546099 w 8346699"/>
              <a:gd name="connsiteY259" fmla="*/ 1676400 h 3246967"/>
              <a:gd name="connsiteX260" fmla="*/ 3533399 w 8346699"/>
              <a:gd name="connsiteY260" fmla="*/ 1638300 h 3246967"/>
              <a:gd name="connsiteX261" fmla="*/ 3495299 w 8346699"/>
              <a:gd name="connsiteY261" fmla="*/ 1587500 h 3246967"/>
              <a:gd name="connsiteX262" fmla="*/ 3457199 w 8346699"/>
              <a:gd name="connsiteY262" fmla="*/ 1485900 h 3246967"/>
              <a:gd name="connsiteX263" fmla="*/ 3419099 w 8346699"/>
              <a:gd name="connsiteY263" fmla="*/ 1422400 h 3246967"/>
              <a:gd name="connsiteX264" fmla="*/ 3380999 w 8346699"/>
              <a:gd name="connsiteY264" fmla="*/ 1320800 h 3246967"/>
              <a:gd name="connsiteX265" fmla="*/ 3317499 w 8346699"/>
              <a:gd name="connsiteY265" fmla="*/ 1193800 h 3246967"/>
              <a:gd name="connsiteX266" fmla="*/ 3203199 w 8346699"/>
              <a:gd name="connsiteY266" fmla="*/ 1143000 h 3246967"/>
              <a:gd name="connsiteX267" fmla="*/ 3165099 w 8346699"/>
              <a:gd name="connsiteY267" fmla="*/ 1130300 h 3246967"/>
              <a:gd name="connsiteX268" fmla="*/ 3012699 w 8346699"/>
              <a:gd name="connsiteY268" fmla="*/ 1168400 h 3246967"/>
              <a:gd name="connsiteX269" fmla="*/ 2974599 w 8346699"/>
              <a:gd name="connsiteY269" fmla="*/ 1193800 h 3246967"/>
              <a:gd name="connsiteX270" fmla="*/ 2923799 w 8346699"/>
              <a:gd name="connsiteY270" fmla="*/ 1219200 h 3246967"/>
              <a:gd name="connsiteX271" fmla="*/ 2885699 w 8346699"/>
              <a:gd name="connsiteY271" fmla="*/ 1244600 h 3246967"/>
              <a:gd name="connsiteX272" fmla="*/ 2834899 w 8346699"/>
              <a:gd name="connsiteY272" fmla="*/ 1257300 h 3246967"/>
              <a:gd name="connsiteX273" fmla="*/ 2796799 w 8346699"/>
              <a:gd name="connsiteY273" fmla="*/ 1308100 h 3246967"/>
              <a:gd name="connsiteX274" fmla="*/ 2758699 w 8346699"/>
              <a:gd name="connsiteY274" fmla="*/ 1320800 h 3246967"/>
              <a:gd name="connsiteX275" fmla="*/ 2733299 w 8346699"/>
              <a:gd name="connsiteY275" fmla="*/ 1358900 h 3246967"/>
              <a:gd name="connsiteX276" fmla="*/ 2657099 w 8346699"/>
              <a:gd name="connsiteY276" fmla="*/ 1435100 h 3246967"/>
              <a:gd name="connsiteX277" fmla="*/ 2631699 w 8346699"/>
              <a:gd name="connsiteY277" fmla="*/ 1498600 h 3246967"/>
              <a:gd name="connsiteX278" fmla="*/ 2618999 w 8346699"/>
              <a:gd name="connsiteY278" fmla="*/ 1562100 h 3246967"/>
              <a:gd name="connsiteX279" fmla="*/ 2580899 w 8346699"/>
              <a:gd name="connsiteY279" fmla="*/ 1612900 h 3246967"/>
              <a:gd name="connsiteX280" fmla="*/ 2542799 w 8346699"/>
              <a:gd name="connsiteY280" fmla="*/ 1689100 h 3246967"/>
              <a:gd name="connsiteX281" fmla="*/ 2517399 w 8346699"/>
              <a:gd name="connsiteY281" fmla="*/ 1828800 h 3246967"/>
              <a:gd name="connsiteX282" fmla="*/ 2504699 w 8346699"/>
              <a:gd name="connsiteY282" fmla="*/ 1866900 h 3246967"/>
              <a:gd name="connsiteX283" fmla="*/ 2491999 w 8346699"/>
              <a:gd name="connsiteY283" fmla="*/ 1943100 h 3246967"/>
              <a:gd name="connsiteX284" fmla="*/ 2466599 w 8346699"/>
              <a:gd name="connsiteY284" fmla="*/ 1981200 h 3246967"/>
              <a:gd name="connsiteX285" fmla="*/ 2441199 w 8346699"/>
              <a:gd name="connsiteY285" fmla="*/ 2057400 h 3246967"/>
              <a:gd name="connsiteX286" fmla="*/ 2390399 w 8346699"/>
              <a:gd name="connsiteY286" fmla="*/ 2146300 h 3246967"/>
              <a:gd name="connsiteX287" fmla="*/ 2352299 w 8346699"/>
              <a:gd name="connsiteY287" fmla="*/ 2222500 h 3246967"/>
              <a:gd name="connsiteX288" fmla="*/ 2326899 w 8346699"/>
              <a:gd name="connsiteY288" fmla="*/ 2273300 h 3246967"/>
              <a:gd name="connsiteX289" fmla="*/ 2250699 w 8346699"/>
              <a:gd name="connsiteY289" fmla="*/ 2336800 h 3246967"/>
              <a:gd name="connsiteX290" fmla="*/ 2237999 w 8346699"/>
              <a:gd name="connsiteY290" fmla="*/ 2374900 h 3246967"/>
              <a:gd name="connsiteX291" fmla="*/ 2149099 w 8346699"/>
              <a:gd name="connsiteY291" fmla="*/ 2438400 h 3246967"/>
              <a:gd name="connsiteX292" fmla="*/ 2072899 w 8346699"/>
              <a:gd name="connsiteY292" fmla="*/ 2501900 h 3246967"/>
              <a:gd name="connsiteX293" fmla="*/ 1996699 w 8346699"/>
              <a:gd name="connsiteY293" fmla="*/ 2527300 h 3246967"/>
              <a:gd name="connsiteX294" fmla="*/ 1945899 w 8346699"/>
              <a:gd name="connsiteY294" fmla="*/ 2552700 h 3246967"/>
              <a:gd name="connsiteX295" fmla="*/ 1844299 w 8346699"/>
              <a:gd name="connsiteY295" fmla="*/ 2565400 h 3246967"/>
              <a:gd name="connsiteX296" fmla="*/ 1628399 w 8346699"/>
              <a:gd name="connsiteY296" fmla="*/ 2552700 h 3246967"/>
              <a:gd name="connsiteX297" fmla="*/ 1552199 w 8346699"/>
              <a:gd name="connsiteY297" fmla="*/ 2489200 h 3246967"/>
              <a:gd name="connsiteX298" fmla="*/ 1488699 w 8346699"/>
              <a:gd name="connsiteY298" fmla="*/ 2374900 h 3246967"/>
              <a:gd name="connsiteX299" fmla="*/ 1475999 w 8346699"/>
              <a:gd name="connsiteY299" fmla="*/ 2311400 h 3246967"/>
              <a:gd name="connsiteX300" fmla="*/ 1450599 w 8346699"/>
              <a:gd name="connsiteY300" fmla="*/ 2273300 h 3246967"/>
              <a:gd name="connsiteX301" fmla="*/ 1412499 w 8346699"/>
              <a:gd name="connsiteY301" fmla="*/ 2197100 h 3246967"/>
              <a:gd name="connsiteX302" fmla="*/ 1399799 w 8346699"/>
              <a:gd name="connsiteY302" fmla="*/ 2019300 h 3246967"/>
              <a:gd name="connsiteX303" fmla="*/ 1374399 w 8346699"/>
              <a:gd name="connsiteY303" fmla="*/ 1943100 h 3246967"/>
              <a:gd name="connsiteX304" fmla="*/ 1361699 w 8346699"/>
              <a:gd name="connsiteY304" fmla="*/ 1752600 h 3246967"/>
              <a:gd name="connsiteX305" fmla="*/ 1336299 w 8346699"/>
              <a:gd name="connsiteY305" fmla="*/ 1651000 h 3246967"/>
              <a:gd name="connsiteX306" fmla="*/ 1298199 w 8346699"/>
              <a:gd name="connsiteY306" fmla="*/ 1498600 h 3246967"/>
              <a:gd name="connsiteX307" fmla="*/ 1272799 w 8346699"/>
              <a:gd name="connsiteY307" fmla="*/ 1435100 h 3246967"/>
              <a:gd name="connsiteX308" fmla="*/ 1260099 w 8346699"/>
              <a:gd name="connsiteY308" fmla="*/ 1397000 h 3246967"/>
              <a:gd name="connsiteX309" fmla="*/ 1196599 w 8346699"/>
              <a:gd name="connsiteY309" fmla="*/ 1320800 h 3246967"/>
              <a:gd name="connsiteX310" fmla="*/ 1171199 w 8346699"/>
              <a:gd name="connsiteY310" fmla="*/ 1282700 h 3246967"/>
              <a:gd name="connsiteX311" fmla="*/ 1094999 w 8346699"/>
              <a:gd name="connsiteY311" fmla="*/ 1206500 h 3246967"/>
              <a:gd name="connsiteX312" fmla="*/ 1056899 w 8346699"/>
              <a:gd name="connsiteY312" fmla="*/ 1104900 h 3246967"/>
              <a:gd name="connsiteX313" fmla="*/ 1044199 w 8346699"/>
              <a:gd name="connsiteY313" fmla="*/ 1066800 h 3246967"/>
              <a:gd name="connsiteX314" fmla="*/ 1006099 w 8346699"/>
              <a:gd name="connsiteY314" fmla="*/ 1016000 h 3246967"/>
              <a:gd name="connsiteX315" fmla="*/ 980699 w 8346699"/>
              <a:gd name="connsiteY315" fmla="*/ 952500 h 3246967"/>
              <a:gd name="connsiteX316" fmla="*/ 942599 w 8346699"/>
              <a:gd name="connsiteY316" fmla="*/ 863600 h 3246967"/>
              <a:gd name="connsiteX317" fmla="*/ 904499 w 8346699"/>
              <a:gd name="connsiteY317" fmla="*/ 647700 h 3246967"/>
              <a:gd name="connsiteX318" fmla="*/ 891799 w 8346699"/>
              <a:gd name="connsiteY318" fmla="*/ 609600 h 3246967"/>
              <a:gd name="connsiteX319" fmla="*/ 828299 w 8346699"/>
              <a:gd name="connsiteY319" fmla="*/ 533400 h 3246967"/>
              <a:gd name="connsiteX320" fmla="*/ 815599 w 8346699"/>
              <a:gd name="connsiteY320" fmla="*/ 495300 h 3246967"/>
              <a:gd name="connsiteX321" fmla="*/ 726699 w 8346699"/>
              <a:gd name="connsiteY321" fmla="*/ 419100 h 3246967"/>
              <a:gd name="connsiteX322" fmla="*/ 650499 w 8346699"/>
              <a:gd name="connsiteY322" fmla="*/ 368300 h 3246967"/>
              <a:gd name="connsiteX323" fmla="*/ 574299 w 8346699"/>
              <a:gd name="connsiteY323" fmla="*/ 342900 h 3246967"/>
              <a:gd name="connsiteX324" fmla="*/ 536199 w 8346699"/>
              <a:gd name="connsiteY324" fmla="*/ 330200 h 3246967"/>
              <a:gd name="connsiteX325" fmla="*/ 447299 w 8346699"/>
              <a:gd name="connsiteY325" fmla="*/ 266700 h 3246967"/>
              <a:gd name="connsiteX326" fmla="*/ 396499 w 8346699"/>
              <a:gd name="connsiteY326" fmla="*/ 241300 h 3246967"/>
              <a:gd name="connsiteX327" fmla="*/ 358399 w 8346699"/>
              <a:gd name="connsiteY327" fmla="*/ 215900 h 3246967"/>
              <a:gd name="connsiteX328" fmla="*/ 307599 w 8346699"/>
              <a:gd name="connsiteY328" fmla="*/ 190500 h 3246967"/>
              <a:gd name="connsiteX329" fmla="*/ 218699 w 8346699"/>
              <a:gd name="connsiteY329" fmla="*/ 127000 h 3246967"/>
              <a:gd name="connsiteX330" fmla="*/ 180599 w 8346699"/>
              <a:gd name="connsiteY330" fmla="*/ 114300 h 3246967"/>
              <a:gd name="connsiteX331" fmla="*/ 129799 w 8346699"/>
              <a:gd name="connsiteY331" fmla="*/ 38100 h 3246967"/>
              <a:gd name="connsiteX332" fmla="*/ 2799 w 8346699"/>
              <a:gd name="connsiteY332"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51299 w 8346699"/>
              <a:gd name="connsiteY156" fmla="*/ 2641600 h 3246967"/>
              <a:gd name="connsiteX157" fmla="*/ 7110566 w 8346699"/>
              <a:gd name="connsiteY157" fmla="*/ 2506134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5532 w 8346699"/>
              <a:gd name="connsiteY194" fmla="*/ 2484967 h 3246967"/>
              <a:gd name="connsiteX195" fmla="*/ 6949699 w 8346699"/>
              <a:gd name="connsiteY195" fmla="*/ 2552699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110566 w 8346699"/>
              <a:gd name="connsiteY156" fmla="*/ 2506134 h 3246967"/>
              <a:gd name="connsiteX157" fmla="*/ 7216399 w 8346699"/>
              <a:gd name="connsiteY157" fmla="*/ 2425700 h 3246967"/>
              <a:gd name="connsiteX158" fmla="*/ 7254499 w 8346699"/>
              <a:gd name="connsiteY158" fmla="*/ 2349500 h 3246967"/>
              <a:gd name="connsiteX159" fmla="*/ 7343399 w 8346699"/>
              <a:gd name="connsiteY159" fmla="*/ 22860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5532 w 8346699"/>
              <a:gd name="connsiteY193" fmla="*/ 2484967 h 3246967"/>
              <a:gd name="connsiteX194" fmla="*/ 6949699 w 8346699"/>
              <a:gd name="connsiteY194" fmla="*/ 2552699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4732 w 8346699"/>
              <a:gd name="connsiteY156" fmla="*/ 2548467 h 3246967"/>
              <a:gd name="connsiteX157" fmla="*/ 7110566 w 8346699"/>
              <a:gd name="connsiteY157" fmla="*/ 2506134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5532 w 8346699"/>
              <a:gd name="connsiteY194" fmla="*/ 2484967 h 3246967"/>
              <a:gd name="connsiteX195" fmla="*/ 6949699 w 8346699"/>
              <a:gd name="connsiteY195" fmla="*/ 2552699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216399 w 8346699"/>
              <a:gd name="connsiteY158" fmla="*/ 2425700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5532 w 8346699"/>
              <a:gd name="connsiteY194" fmla="*/ 2484967 h 3246967"/>
              <a:gd name="connsiteX195" fmla="*/ 6949699 w 8346699"/>
              <a:gd name="connsiteY195" fmla="*/ 2552699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43399 w 8346699"/>
              <a:gd name="connsiteY160" fmla="*/ 2286000 h 3246967"/>
              <a:gd name="connsiteX161" fmla="*/ 7394199 w 8346699"/>
              <a:gd name="connsiteY161" fmla="*/ 2247900 h 3246967"/>
              <a:gd name="connsiteX162" fmla="*/ 7470399 w 8346699"/>
              <a:gd name="connsiteY162" fmla="*/ 2184400 h 3246967"/>
              <a:gd name="connsiteX163" fmla="*/ 7508499 w 8346699"/>
              <a:gd name="connsiteY163" fmla="*/ 2171700 h 3246967"/>
              <a:gd name="connsiteX164" fmla="*/ 7610099 w 8346699"/>
              <a:gd name="connsiteY164" fmla="*/ 2133600 h 3246967"/>
              <a:gd name="connsiteX165" fmla="*/ 7635499 w 8346699"/>
              <a:gd name="connsiteY165" fmla="*/ 2095500 h 3246967"/>
              <a:gd name="connsiteX166" fmla="*/ 7686299 w 8346699"/>
              <a:gd name="connsiteY166" fmla="*/ 2082800 h 3246967"/>
              <a:gd name="connsiteX167" fmla="*/ 7724399 w 8346699"/>
              <a:gd name="connsiteY167" fmla="*/ 2057400 h 3246967"/>
              <a:gd name="connsiteX168" fmla="*/ 7762499 w 8346699"/>
              <a:gd name="connsiteY168" fmla="*/ 2044700 h 3246967"/>
              <a:gd name="connsiteX169" fmla="*/ 7800599 w 8346699"/>
              <a:gd name="connsiteY169" fmla="*/ 2019300 h 3246967"/>
              <a:gd name="connsiteX170" fmla="*/ 7838699 w 8346699"/>
              <a:gd name="connsiteY170" fmla="*/ 1981200 h 3246967"/>
              <a:gd name="connsiteX171" fmla="*/ 7940299 w 8346699"/>
              <a:gd name="connsiteY171" fmla="*/ 1943100 h 3246967"/>
              <a:gd name="connsiteX172" fmla="*/ 7978399 w 8346699"/>
              <a:gd name="connsiteY172" fmla="*/ 1905000 h 3246967"/>
              <a:gd name="connsiteX173" fmla="*/ 8079999 w 8346699"/>
              <a:gd name="connsiteY173" fmla="*/ 1854200 h 3246967"/>
              <a:gd name="connsiteX174" fmla="*/ 8105399 w 8346699"/>
              <a:gd name="connsiteY174" fmla="*/ 1816100 h 3246967"/>
              <a:gd name="connsiteX175" fmla="*/ 8156199 w 8346699"/>
              <a:gd name="connsiteY175" fmla="*/ 1803400 h 3246967"/>
              <a:gd name="connsiteX176" fmla="*/ 8346699 w 8346699"/>
              <a:gd name="connsiteY176" fmla="*/ 1765300 h 3246967"/>
              <a:gd name="connsiteX177" fmla="*/ 8283199 w 8346699"/>
              <a:gd name="connsiteY177" fmla="*/ 1752600 h 3246967"/>
              <a:gd name="connsiteX178" fmla="*/ 8245099 w 8346699"/>
              <a:gd name="connsiteY178" fmla="*/ 1739900 h 3246967"/>
              <a:gd name="connsiteX179" fmla="*/ 8156199 w 8346699"/>
              <a:gd name="connsiteY179" fmla="*/ 1727200 h 3246967"/>
              <a:gd name="connsiteX180" fmla="*/ 8079999 w 8346699"/>
              <a:gd name="connsiteY180" fmla="*/ 1714500 h 3246967"/>
              <a:gd name="connsiteX181" fmla="*/ 7889499 w 8346699"/>
              <a:gd name="connsiteY181" fmla="*/ 1727200 h 3246967"/>
              <a:gd name="connsiteX182" fmla="*/ 7851399 w 8346699"/>
              <a:gd name="connsiteY182" fmla="*/ 1752600 h 3246967"/>
              <a:gd name="connsiteX183" fmla="*/ 7813299 w 8346699"/>
              <a:gd name="connsiteY183" fmla="*/ 1765300 h 3246967"/>
              <a:gd name="connsiteX184" fmla="*/ 7737099 w 8346699"/>
              <a:gd name="connsiteY184" fmla="*/ 1803400 h 3246967"/>
              <a:gd name="connsiteX185" fmla="*/ 7622799 w 8346699"/>
              <a:gd name="connsiteY185" fmla="*/ 1905000 h 3246967"/>
              <a:gd name="connsiteX186" fmla="*/ 7521199 w 8346699"/>
              <a:gd name="connsiteY186" fmla="*/ 2057400 h 3246967"/>
              <a:gd name="connsiteX187" fmla="*/ 7495799 w 8346699"/>
              <a:gd name="connsiteY187" fmla="*/ 2095500 h 3246967"/>
              <a:gd name="connsiteX188" fmla="*/ 7406899 w 8346699"/>
              <a:gd name="connsiteY188" fmla="*/ 2171700 h 3246967"/>
              <a:gd name="connsiteX189" fmla="*/ 7368799 w 8346699"/>
              <a:gd name="connsiteY189" fmla="*/ 2197100 h 3246967"/>
              <a:gd name="connsiteX190" fmla="*/ 7292599 w 8346699"/>
              <a:gd name="connsiteY190" fmla="*/ 2247900 h 3246967"/>
              <a:gd name="connsiteX191" fmla="*/ 7216399 w 8346699"/>
              <a:gd name="connsiteY191" fmla="*/ 2324100 h 3246967"/>
              <a:gd name="connsiteX192" fmla="*/ 7178299 w 8346699"/>
              <a:gd name="connsiteY192" fmla="*/ 2362200 h 3246967"/>
              <a:gd name="connsiteX193" fmla="*/ 7140199 w 8346699"/>
              <a:gd name="connsiteY193" fmla="*/ 2413000 h 3246967"/>
              <a:gd name="connsiteX194" fmla="*/ 7055532 w 8346699"/>
              <a:gd name="connsiteY194" fmla="*/ 2484967 h 3246967"/>
              <a:gd name="connsiteX195" fmla="*/ 6949699 w 8346699"/>
              <a:gd name="connsiteY195" fmla="*/ 2552699 h 3246967"/>
              <a:gd name="connsiteX196" fmla="*/ 6619499 w 8346699"/>
              <a:gd name="connsiteY196" fmla="*/ 2552700 h 3246967"/>
              <a:gd name="connsiteX197" fmla="*/ 6568699 w 8346699"/>
              <a:gd name="connsiteY197" fmla="*/ 2540000 h 3246967"/>
              <a:gd name="connsiteX198" fmla="*/ 6301999 w 8346699"/>
              <a:gd name="connsiteY198" fmla="*/ 2514600 h 3246967"/>
              <a:gd name="connsiteX199" fmla="*/ 6225799 w 8346699"/>
              <a:gd name="connsiteY199" fmla="*/ 2501900 h 3246967"/>
              <a:gd name="connsiteX200" fmla="*/ 6149599 w 8346699"/>
              <a:gd name="connsiteY200" fmla="*/ 2476500 h 3246967"/>
              <a:gd name="connsiteX201" fmla="*/ 6022599 w 8346699"/>
              <a:gd name="connsiteY201" fmla="*/ 2438400 h 3246967"/>
              <a:gd name="connsiteX202" fmla="*/ 5984499 w 8346699"/>
              <a:gd name="connsiteY202" fmla="*/ 2413000 h 3246967"/>
              <a:gd name="connsiteX203" fmla="*/ 5933699 w 8346699"/>
              <a:gd name="connsiteY203" fmla="*/ 2400300 h 3246967"/>
              <a:gd name="connsiteX204" fmla="*/ 5832099 w 8346699"/>
              <a:gd name="connsiteY204" fmla="*/ 2349500 h 3246967"/>
              <a:gd name="connsiteX205" fmla="*/ 5806699 w 8346699"/>
              <a:gd name="connsiteY205" fmla="*/ 2311400 h 3246967"/>
              <a:gd name="connsiteX206" fmla="*/ 5768599 w 8346699"/>
              <a:gd name="connsiteY206" fmla="*/ 2273300 h 3246967"/>
              <a:gd name="connsiteX207" fmla="*/ 5755899 w 8346699"/>
              <a:gd name="connsiteY207" fmla="*/ 2235200 h 3246967"/>
              <a:gd name="connsiteX208" fmla="*/ 5692399 w 8346699"/>
              <a:gd name="connsiteY208" fmla="*/ 2171700 h 3246967"/>
              <a:gd name="connsiteX209" fmla="*/ 5641599 w 8346699"/>
              <a:gd name="connsiteY209" fmla="*/ 2095500 h 3246967"/>
              <a:gd name="connsiteX210" fmla="*/ 5616199 w 8346699"/>
              <a:gd name="connsiteY210" fmla="*/ 2057400 h 3246967"/>
              <a:gd name="connsiteX211" fmla="*/ 5387599 w 8346699"/>
              <a:gd name="connsiteY211" fmla="*/ 2044700 h 3246967"/>
              <a:gd name="connsiteX212" fmla="*/ 5324099 w 8346699"/>
              <a:gd name="connsiteY212" fmla="*/ 2019300 h 3246967"/>
              <a:gd name="connsiteX213" fmla="*/ 5235199 w 8346699"/>
              <a:gd name="connsiteY213" fmla="*/ 2006600 h 3246967"/>
              <a:gd name="connsiteX214" fmla="*/ 5158999 w 8346699"/>
              <a:gd name="connsiteY214" fmla="*/ 1943100 h 3246967"/>
              <a:gd name="connsiteX215" fmla="*/ 5120899 w 8346699"/>
              <a:gd name="connsiteY215" fmla="*/ 1917700 h 3246967"/>
              <a:gd name="connsiteX216" fmla="*/ 5095499 w 8346699"/>
              <a:gd name="connsiteY216" fmla="*/ 1866900 h 3246967"/>
              <a:gd name="connsiteX217" fmla="*/ 5082799 w 8346699"/>
              <a:gd name="connsiteY217" fmla="*/ 1816100 h 3246967"/>
              <a:gd name="connsiteX218" fmla="*/ 5057399 w 8346699"/>
              <a:gd name="connsiteY218" fmla="*/ 1752600 h 3246967"/>
              <a:gd name="connsiteX219" fmla="*/ 5044699 w 8346699"/>
              <a:gd name="connsiteY219" fmla="*/ 1511300 h 3246967"/>
              <a:gd name="connsiteX220" fmla="*/ 5031999 w 8346699"/>
              <a:gd name="connsiteY220" fmla="*/ 1422400 h 3246967"/>
              <a:gd name="connsiteX221" fmla="*/ 5019299 w 8346699"/>
              <a:gd name="connsiteY221" fmla="*/ 1270000 h 3246967"/>
              <a:gd name="connsiteX222" fmla="*/ 4993899 w 8346699"/>
              <a:gd name="connsiteY222" fmla="*/ 1104900 h 3246967"/>
              <a:gd name="connsiteX223" fmla="*/ 4930399 w 8346699"/>
              <a:gd name="connsiteY223" fmla="*/ 1028700 h 3246967"/>
              <a:gd name="connsiteX224" fmla="*/ 4841499 w 8346699"/>
              <a:gd name="connsiteY224" fmla="*/ 927100 h 3246967"/>
              <a:gd name="connsiteX225" fmla="*/ 4790699 w 8346699"/>
              <a:gd name="connsiteY225" fmla="*/ 876300 h 3246967"/>
              <a:gd name="connsiteX226" fmla="*/ 4765299 w 8346699"/>
              <a:gd name="connsiteY226" fmla="*/ 838200 h 3246967"/>
              <a:gd name="connsiteX227" fmla="*/ 4638299 w 8346699"/>
              <a:gd name="connsiteY227" fmla="*/ 800100 h 3246967"/>
              <a:gd name="connsiteX228" fmla="*/ 4511299 w 8346699"/>
              <a:gd name="connsiteY228" fmla="*/ 812800 h 3246967"/>
              <a:gd name="connsiteX229" fmla="*/ 4473199 w 8346699"/>
              <a:gd name="connsiteY229" fmla="*/ 825500 h 3246967"/>
              <a:gd name="connsiteX230" fmla="*/ 4409699 w 8346699"/>
              <a:gd name="connsiteY230" fmla="*/ 901700 h 3246967"/>
              <a:gd name="connsiteX231" fmla="*/ 4396999 w 8346699"/>
              <a:gd name="connsiteY231" fmla="*/ 939800 h 3246967"/>
              <a:gd name="connsiteX232" fmla="*/ 4371599 w 8346699"/>
              <a:gd name="connsiteY232" fmla="*/ 977900 h 3246967"/>
              <a:gd name="connsiteX233" fmla="*/ 4320799 w 8346699"/>
              <a:gd name="connsiteY233" fmla="*/ 1092200 h 3246967"/>
              <a:gd name="connsiteX234" fmla="*/ 4308099 w 8346699"/>
              <a:gd name="connsiteY234" fmla="*/ 1155700 h 3246967"/>
              <a:gd name="connsiteX235" fmla="*/ 4282699 w 8346699"/>
              <a:gd name="connsiteY235" fmla="*/ 1308100 h 3246967"/>
              <a:gd name="connsiteX236" fmla="*/ 4269999 w 8346699"/>
              <a:gd name="connsiteY236" fmla="*/ 1346200 h 3246967"/>
              <a:gd name="connsiteX237" fmla="*/ 4244599 w 8346699"/>
              <a:gd name="connsiteY237" fmla="*/ 1384300 h 3246967"/>
              <a:gd name="connsiteX238" fmla="*/ 4231899 w 8346699"/>
              <a:gd name="connsiteY238" fmla="*/ 1447800 h 3246967"/>
              <a:gd name="connsiteX239" fmla="*/ 4219199 w 8346699"/>
              <a:gd name="connsiteY239" fmla="*/ 1524000 h 3246967"/>
              <a:gd name="connsiteX240" fmla="*/ 4193799 w 8346699"/>
              <a:gd name="connsiteY240" fmla="*/ 1600200 h 3246967"/>
              <a:gd name="connsiteX241" fmla="*/ 4181099 w 8346699"/>
              <a:gd name="connsiteY241" fmla="*/ 1651000 h 3246967"/>
              <a:gd name="connsiteX242" fmla="*/ 4155699 w 8346699"/>
              <a:gd name="connsiteY242" fmla="*/ 1816100 h 3246967"/>
              <a:gd name="connsiteX243" fmla="*/ 4142999 w 8346699"/>
              <a:gd name="connsiteY243" fmla="*/ 1854200 h 3246967"/>
              <a:gd name="connsiteX244" fmla="*/ 4130299 w 8346699"/>
              <a:gd name="connsiteY244" fmla="*/ 1905000 h 3246967"/>
              <a:gd name="connsiteX245" fmla="*/ 3982132 w 8346699"/>
              <a:gd name="connsiteY245" fmla="*/ 1896533 h 3246967"/>
              <a:gd name="connsiteX246" fmla="*/ 3977899 w 8346699"/>
              <a:gd name="connsiteY246" fmla="*/ 2023533 h 3246967"/>
              <a:gd name="connsiteX247" fmla="*/ 3927099 w 8346699"/>
              <a:gd name="connsiteY247" fmla="*/ 2120900 h 3246967"/>
              <a:gd name="connsiteX248" fmla="*/ 3939799 w 8346699"/>
              <a:gd name="connsiteY248" fmla="*/ 2235200 h 3246967"/>
              <a:gd name="connsiteX249" fmla="*/ 3901699 w 8346699"/>
              <a:gd name="connsiteY249" fmla="*/ 2197100 h 3246967"/>
              <a:gd name="connsiteX250" fmla="*/ 3838199 w 8346699"/>
              <a:gd name="connsiteY250" fmla="*/ 2108200 h 3246967"/>
              <a:gd name="connsiteX251" fmla="*/ 3800099 w 8346699"/>
              <a:gd name="connsiteY251" fmla="*/ 2006600 h 3246967"/>
              <a:gd name="connsiteX252" fmla="*/ 3787399 w 8346699"/>
              <a:gd name="connsiteY252" fmla="*/ 1955800 h 3246967"/>
              <a:gd name="connsiteX253" fmla="*/ 3749299 w 8346699"/>
              <a:gd name="connsiteY253" fmla="*/ 1917700 h 3246967"/>
              <a:gd name="connsiteX254" fmla="*/ 3685799 w 8346699"/>
              <a:gd name="connsiteY254" fmla="*/ 1841500 h 3246967"/>
              <a:gd name="connsiteX255" fmla="*/ 3673099 w 8346699"/>
              <a:gd name="connsiteY255" fmla="*/ 1803400 h 3246967"/>
              <a:gd name="connsiteX256" fmla="*/ 3634999 w 8346699"/>
              <a:gd name="connsiteY256" fmla="*/ 1790700 h 3246967"/>
              <a:gd name="connsiteX257" fmla="*/ 3596899 w 8346699"/>
              <a:gd name="connsiteY257" fmla="*/ 1752600 h 3246967"/>
              <a:gd name="connsiteX258" fmla="*/ 3546099 w 8346699"/>
              <a:gd name="connsiteY258" fmla="*/ 1676400 h 3246967"/>
              <a:gd name="connsiteX259" fmla="*/ 3533399 w 8346699"/>
              <a:gd name="connsiteY259" fmla="*/ 1638300 h 3246967"/>
              <a:gd name="connsiteX260" fmla="*/ 3495299 w 8346699"/>
              <a:gd name="connsiteY260" fmla="*/ 1587500 h 3246967"/>
              <a:gd name="connsiteX261" fmla="*/ 3457199 w 8346699"/>
              <a:gd name="connsiteY261" fmla="*/ 1485900 h 3246967"/>
              <a:gd name="connsiteX262" fmla="*/ 3419099 w 8346699"/>
              <a:gd name="connsiteY262" fmla="*/ 1422400 h 3246967"/>
              <a:gd name="connsiteX263" fmla="*/ 3380999 w 8346699"/>
              <a:gd name="connsiteY263" fmla="*/ 1320800 h 3246967"/>
              <a:gd name="connsiteX264" fmla="*/ 3317499 w 8346699"/>
              <a:gd name="connsiteY264" fmla="*/ 1193800 h 3246967"/>
              <a:gd name="connsiteX265" fmla="*/ 3203199 w 8346699"/>
              <a:gd name="connsiteY265" fmla="*/ 1143000 h 3246967"/>
              <a:gd name="connsiteX266" fmla="*/ 3165099 w 8346699"/>
              <a:gd name="connsiteY266" fmla="*/ 1130300 h 3246967"/>
              <a:gd name="connsiteX267" fmla="*/ 3012699 w 8346699"/>
              <a:gd name="connsiteY267" fmla="*/ 1168400 h 3246967"/>
              <a:gd name="connsiteX268" fmla="*/ 2974599 w 8346699"/>
              <a:gd name="connsiteY268" fmla="*/ 1193800 h 3246967"/>
              <a:gd name="connsiteX269" fmla="*/ 2923799 w 8346699"/>
              <a:gd name="connsiteY269" fmla="*/ 1219200 h 3246967"/>
              <a:gd name="connsiteX270" fmla="*/ 2885699 w 8346699"/>
              <a:gd name="connsiteY270" fmla="*/ 1244600 h 3246967"/>
              <a:gd name="connsiteX271" fmla="*/ 2834899 w 8346699"/>
              <a:gd name="connsiteY271" fmla="*/ 1257300 h 3246967"/>
              <a:gd name="connsiteX272" fmla="*/ 2796799 w 8346699"/>
              <a:gd name="connsiteY272" fmla="*/ 1308100 h 3246967"/>
              <a:gd name="connsiteX273" fmla="*/ 2758699 w 8346699"/>
              <a:gd name="connsiteY273" fmla="*/ 1320800 h 3246967"/>
              <a:gd name="connsiteX274" fmla="*/ 2733299 w 8346699"/>
              <a:gd name="connsiteY274" fmla="*/ 1358900 h 3246967"/>
              <a:gd name="connsiteX275" fmla="*/ 2657099 w 8346699"/>
              <a:gd name="connsiteY275" fmla="*/ 1435100 h 3246967"/>
              <a:gd name="connsiteX276" fmla="*/ 2631699 w 8346699"/>
              <a:gd name="connsiteY276" fmla="*/ 1498600 h 3246967"/>
              <a:gd name="connsiteX277" fmla="*/ 2618999 w 8346699"/>
              <a:gd name="connsiteY277" fmla="*/ 1562100 h 3246967"/>
              <a:gd name="connsiteX278" fmla="*/ 2580899 w 8346699"/>
              <a:gd name="connsiteY278" fmla="*/ 1612900 h 3246967"/>
              <a:gd name="connsiteX279" fmla="*/ 2542799 w 8346699"/>
              <a:gd name="connsiteY279" fmla="*/ 1689100 h 3246967"/>
              <a:gd name="connsiteX280" fmla="*/ 2517399 w 8346699"/>
              <a:gd name="connsiteY280" fmla="*/ 1828800 h 3246967"/>
              <a:gd name="connsiteX281" fmla="*/ 2504699 w 8346699"/>
              <a:gd name="connsiteY281" fmla="*/ 1866900 h 3246967"/>
              <a:gd name="connsiteX282" fmla="*/ 2491999 w 8346699"/>
              <a:gd name="connsiteY282" fmla="*/ 1943100 h 3246967"/>
              <a:gd name="connsiteX283" fmla="*/ 2466599 w 8346699"/>
              <a:gd name="connsiteY283" fmla="*/ 1981200 h 3246967"/>
              <a:gd name="connsiteX284" fmla="*/ 2441199 w 8346699"/>
              <a:gd name="connsiteY284" fmla="*/ 2057400 h 3246967"/>
              <a:gd name="connsiteX285" fmla="*/ 2390399 w 8346699"/>
              <a:gd name="connsiteY285" fmla="*/ 2146300 h 3246967"/>
              <a:gd name="connsiteX286" fmla="*/ 2352299 w 8346699"/>
              <a:gd name="connsiteY286" fmla="*/ 2222500 h 3246967"/>
              <a:gd name="connsiteX287" fmla="*/ 2326899 w 8346699"/>
              <a:gd name="connsiteY287" fmla="*/ 2273300 h 3246967"/>
              <a:gd name="connsiteX288" fmla="*/ 2250699 w 8346699"/>
              <a:gd name="connsiteY288" fmla="*/ 2336800 h 3246967"/>
              <a:gd name="connsiteX289" fmla="*/ 2237999 w 8346699"/>
              <a:gd name="connsiteY289" fmla="*/ 2374900 h 3246967"/>
              <a:gd name="connsiteX290" fmla="*/ 2149099 w 8346699"/>
              <a:gd name="connsiteY290" fmla="*/ 2438400 h 3246967"/>
              <a:gd name="connsiteX291" fmla="*/ 2072899 w 8346699"/>
              <a:gd name="connsiteY291" fmla="*/ 2501900 h 3246967"/>
              <a:gd name="connsiteX292" fmla="*/ 1996699 w 8346699"/>
              <a:gd name="connsiteY292" fmla="*/ 2527300 h 3246967"/>
              <a:gd name="connsiteX293" fmla="*/ 1945899 w 8346699"/>
              <a:gd name="connsiteY293" fmla="*/ 2552700 h 3246967"/>
              <a:gd name="connsiteX294" fmla="*/ 1844299 w 8346699"/>
              <a:gd name="connsiteY294" fmla="*/ 2565400 h 3246967"/>
              <a:gd name="connsiteX295" fmla="*/ 1628399 w 8346699"/>
              <a:gd name="connsiteY295" fmla="*/ 2552700 h 3246967"/>
              <a:gd name="connsiteX296" fmla="*/ 1552199 w 8346699"/>
              <a:gd name="connsiteY296" fmla="*/ 2489200 h 3246967"/>
              <a:gd name="connsiteX297" fmla="*/ 1488699 w 8346699"/>
              <a:gd name="connsiteY297" fmla="*/ 2374900 h 3246967"/>
              <a:gd name="connsiteX298" fmla="*/ 1475999 w 8346699"/>
              <a:gd name="connsiteY298" fmla="*/ 2311400 h 3246967"/>
              <a:gd name="connsiteX299" fmla="*/ 1450599 w 8346699"/>
              <a:gd name="connsiteY299" fmla="*/ 2273300 h 3246967"/>
              <a:gd name="connsiteX300" fmla="*/ 1412499 w 8346699"/>
              <a:gd name="connsiteY300" fmla="*/ 2197100 h 3246967"/>
              <a:gd name="connsiteX301" fmla="*/ 1399799 w 8346699"/>
              <a:gd name="connsiteY301" fmla="*/ 2019300 h 3246967"/>
              <a:gd name="connsiteX302" fmla="*/ 1374399 w 8346699"/>
              <a:gd name="connsiteY302" fmla="*/ 1943100 h 3246967"/>
              <a:gd name="connsiteX303" fmla="*/ 1361699 w 8346699"/>
              <a:gd name="connsiteY303" fmla="*/ 1752600 h 3246967"/>
              <a:gd name="connsiteX304" fmla="*/ 1336299 w 8346699"/>
              <a:gd name="connsiteY304" fmla="*/ 1651000 h 3246967"/>
              <a:gd name="connsiteX305" fmla="*/ 1298199 w 8346699"/>
              <a:gd name="connsiteY305" fmla="*/ 1498600 h 3246967"/>
              <a:gd name="connsiteX306" fmla="*/ 1272799 w 8346699"/>
              <a:gd name="connsiteY306" fmla="*/ 1435100 h 3246967"/>
              <a:gd name="connsiteX307" fmla="*/ 1260099 w 8346699"/>
              <a:gd name="connsiteY307" fmla="*/ 1397000 h 3246967"/>
              <a:gd name="connsiteX308" fmla="*/ 1196599 w 8346699"/>
              <a:gd name="connsiteY308" fmla="*/ 1320800 h 3246967"/>
              <a:gd name="connsiteX309" fmla="*/ 1171199 w 8346699"/>
              <a:gd name="connsiteY309" fmla="*/ 1282700 h 3246967"/>
              <a:gd name="connsiteX310" fmla="*/ 1094999 w 8346699"/>
              <a:gd name="connsiteY310" fmla="*/ 1206500 h 3246967"/>
              <a:gd name="connsiteX311" fmla="*/ 1056899 w 8346699"/>
              <a:gd name="connsiteY311" fmla="*/ 1104900 h 3246967"/>
              <a:gd name="connsiteX312" fmla="*/ 1044199 w 8346699"/>
              <a:gd name="connsiteY312" fmla="*/ 1066800 h 3246967"/>
              <a:gd name="connsiteX313" fmla="*/ 1006099 w 8346699"/>
              <a:gd name="connsiteY313" fmla="*/ 1016000 h 3246967"/>
              <a:gd name="connsiteX314" fmla="*/ 980699 w 8346699"/>
              <a:gd name="connsiteY314" fmla="*/ 952500 h 3246967"/>
              <a:gd name="connsiteX315" fmla="*/ 942599 w 8346699"/>
              <a:gd name="connsiteY315" fmla="*/ 863600 h 3246967"/>
              <a:gd name="connsiteX316" fmla="*/ 904499 w 8346699"/>
              <a:gd name="connsiteY316" fmla="*/ 647700 h 3246967"/>
              <a:gd name="connsiteX317" fmla="*/ 891799 w 8346699"/>
              <a:gd name="connsiteY317" fmla="*/ 609600 h 3246967"/>
              <a:gd name="connsiteX318" fmla="*/ 828299 w 8346699"/>
              <a:gd name="connsiteY318" fmla="*/ 533400 h 3246967"/>
              <a:gd name="connsiteX319" fmla="*/ 815599 w 8346699"/>
              <a:gd name="connsiteY319" fmla="*/ 495300 h 3246967"/>
              <a:gd name="connsiteX320" fmla="*/ 726699 w 8346699"/>
              <a:gd name="connsiteY320" fmla="*/ 419100 h 3246967"/>
              <a:gd name="connsiteX321" fmla="*/ 650499 w 8346699"/>
              <a:gd name="connsiteY321" fmla="*/ 368300 h 3246967"/>
              <a:gd name="connsiteX322" fmla="*/ 574299 w 8346699"/>
              <a:gd name="connsiteY322" fmla="*/ 342900 h 3246967"/>
              <a:gd name="connsiteX323" fmla="*/ 536199 w 8346699"/>
              <a:gd name="connsiteY323" fmla="*/ 330200 h 3246967"/>
              <a:gd name="connsiteX324" fmla="*/ 447299 w 8346699"/>
              <a:gd name="connsiteY324" fmla="*/ 266700 h 3246967"/>
              <a:gd name="connsiteX325" fmla="*/ 396499 w 8346699"/>
              <a:gd name="connsiteY325" fmla="*/ 241300 h 3246967"/>
              <a:gd name="connsiteX326" fmla="*/ 358399 w 8346699"/>
              <a:gd name="connsiteY326" fmla="*/ 215900 h 3246967"/>
              <a:gd name="connsiteX327" fmla="*/ 307599 w 8346699"/>
              <a:gd name="connsiteY327" fmla="*/ 190500 h 3246967"/>
              <a:gd name="connsiteX328" fmla="*/ 218699 w 8346699"/>
              <a:gd name="connsiteY328" fmla="*/ 127000 h 3246967"/>
              <a:gd name="connsiteX329" fmla="*/ 180599 w 8346699"/>
              <a:gd name="connsiteY329" fmla="*/ 114300 h 3246967"/>
              <a:gd name="connsiteX330" fmla="*/ 129799 w 8346699"/>
              <a:gd name="connsiteY330" fmla="*/ 38100 h 3246967"/>
              <a:gd name="connsiteX331" fmla="*/ 2799 w 8346699"/>
              <a:gd name="connsiteY331"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08499 w 8346699"/>
              <a:gd name="connsiteY162" fmla="*/ 2171700 h 3246967"/>
              <a:gd name="connsiteX163" fmla="*/ 7610099 w 8346699"/>
              <a:gd name="connsiteY163" fmla="*/ 2133600 h 3246967"/>
              <a:gd name="connsiteX164" fmla="*/ 7635499 w 8346699"/>
              <a:gd name="connsiteY164" fmla="*/ 2095500 h 3246967"/>
              <a:gd name="connsiteX165" fmla="*/ 7686299 w 8346699"/>
              <a:gd name="connsiteY165" fmla="*/ 2082800 h 3246967"/>
              <a:gd name="connsiteX166" fmla="*/ 7724399 w 8346699"/>
              <a:gd name="connsiteY166" fmla="*/ 2057400 h 3246967"/>
              <a:gd name="connsiteX167" fmla="*/ 7762499 w 8346699"/>
              <a:gd name="connsiteY167" fmla="*/ 2044700 h 3246967"/>
              <a:gd name="connsiteX168" fmla="*/ 7800599 w 8346699"/>
              <a:gd name="connsiteY168" fmla="*/ 2019300 h 3246967"/>
              <a:gd name="connsiteX169" fmla="*/ 7838699 w 8346699"/>
              <a:gd name="connsiteY169" fmla="*/ 1981200 h 3246967"/>
              <a:gd name="connsiteX170" fmla="*/ 7940299 w 8346699"/>
              <a:gd name="connsiteY170" fmla="*/ 1943100 h 3246967"/>
              <a:gd name="connsiteX171" fmla="*/ 7978399 w 8346699"/>
              <a:gd name="connsiteY171" fmla="*/ 1905000 h 3246967"/>
              <a:gd name="connsiteX172" fmla="*/ 8079999 w 8346699"/>
              <a:gd name="connsiteY172" fmla="*/ 1854200 h 3246967"/>
              <a:gd name="connsiteX173" fmla="*/ 8105399 w 8346699"/>
              <a:gd name="connsiteY173" fmla="*/ 1816100 h 3246967"/>
              <a:gd name="connsiteX174" fmla="*/ 8156199 w 8346699"/>
              <a:gd name="connsiteY174" fmla="*/ 1803400 h 3246967"/>
              <a:gd name="connsiteX175" fmla="*/ 8346699 w 8346699"/>
              <a:gd name="connsiteY175" fmla="*/ 1765300 h 3246967"/>
              <a:gd name="connsiteX176" fmla="*/ 8283199 w 8346699"/>
              <a:gd name="connsiteY176" fmla="*/ 1752600 h 3246967"/>
              <a:gd name="connsiteX177" fmla="*/ 8245099 w 8346699"/>
              <a:gd name="connsiteY177" fmla="*/ 1739900 h 3246967"/>
              <a:gd name="connsiteX178" fmla="*/ 8156199 w 8346699"/>
              <a:gd name="connsiteY178" fmla="*/ 1727200 h 3246967"/>
              <a:gd name="connsiteX179" fmla="*/ 8079999 w 8346699"/>
              <a:gd name="connsiteY179" fmla="*/ 1714500 h 3246967"/>
              <a:gd name="connsiteX180" fmla="*/ 7889499 w 8346699"/>
              <a:gd name="connsiteY180" fmla="*/ 1727200 h 3246967"/>
              <a:gd name="connsiteX181" fmla="*/ 7851399 w 8346699"/>
              <a:gd name="connsiteY181" fmla="*/ 1752600 h 3246967"/>
              <a:gd name="connsiteX182" fmla="*/ 7813299 w 8346699"/>
              <a:gd name="connsiteY182" fmla="*/ 1765300 h 3246967"/>
              <a:gd name="connsiteX183" fmla="*/ 7737099 w 8346699"/>
              <a:gd name="connsiteY183" fmla="*/ 1803400 h 3246967"/>
              <a:gd name="connsiteX184" fmla="*/ 7622799 w 8346699"/>
              <a:gd name="connsiteY184" fmla="*/ 1905000 h 3246967"/>
              <a:gd name="connsiteX185" fmla="*/ 7521199 w 8346699"/>
              <a:gd name="connsiteY185" fmla="*/ 2057400 h 3246967"/>
              <a:gd name="connsiteX186" fmla="*/ 7495799 w 8346699"/>
              <a:gd name="connsiteY186" fmla="*/ 2095500 h 3246967"/>
              <a:gd name="connsiteX187" fmla="*/ 7406899 w 8346699"/>
              <a:gd name="connsiteY187" fmla="*/ 2171700 h 3246967"/>
              <a:gd name="connsiteX188" fmla="*/ 7368799 w 8346699"/>
              <a:gd name="connsiteY188" fmla="*/ 2197100 h 3246967"/>
              <a:gd name="connsiteX189" fmla="*/ 7292599 w 8346699"/>
              <a:gd name="connsiteY189" fmla="*/ 2247900 h 3246967"/>
              <a:gd name="connsiteX190" fmla="*/ 7216399 w 8346699"/>
              <a:gd name="connsiteY190" fmla="*/ 2324100 h 3246967"/>
              <a:gd name="connsiteX191" fmla="*/ 7178299 w 8346699"/>
              <a:gd name="connsiteY191" fmla="*/ 2362200 h 3246967"/>
              <a:gd name="connsiteX192" fmla="*/ 7140199 w 8346699"/>
              <a:gd name="connsiteY192" fmla="*/ 2413000 h 3246967"/>
              <a:gd name="connsiteX193" fmla="*/ 7055532 w 8346699"/>
              <a:gd name="connsiteY193" fmla="*/ 2484967 h 3246967"/>
              <a:gd name="connsiteX194" fmla="*/ 6949699 w 8346699"/>
              <a:gd name="connsiteY194" fmla="*/ 2552699 h 3246967"/>
              <a:gd name="connsiteX195" fmla="*/ 6619499 w 8346699"/>
              <a:gd name="connsiteY195" fmla="*/ 2552700 h 3246967"/>
              <a:gd name="connsiteX196" fmla="*/ 6568699 w 8346699"/>
              <a:gd name="connsiteY196" fmla="*/ 2540000 h 3246967"/>
              <a:gd name="connsiteX197" fmla="*/ 6301999 w 8346699"/>
              <a:gd name="connsiteY197" fmla="*/ 2514600 h 3246967"/>
              <a:gd name="connsiteX198" fmla="*/ 6225799 w 8346699"/>
              <a:gd name="connsiteY198" fmla="*/ 2501900 h 3246967"/>
              <a:gd name="connsiteX199" fmla="*/ 6149599 w 8346699"/>
              <a:gd name="connsiteY199" fmla="*/ 2476500 h 3246967"/>
              <a:gd name="connsiteX200" fmla="*/ 6022599 w 8346699"/>
              <a:gd name="connsiteY200" fmla="*/ 2438400 h 3246967"/>
              <a:gd name="connsiteX201" fmla="*/ 5984499 w 8346699"/>
              <a:gd name="connsiteY201" fmla="*/ 2413000 h 3246967"/>
              <a:gd name="connsiteX202" fmla="*/ 5933699 w 8346699"/>
              <a:gd name="connsiteY202" fmla="*/ 2400300 h 3246967"/>
              <a:gd name="connsiteX203" fmla="*/ 5832099 w 8346699"/>
              <a:gd name="connsiteY203" fmla="*/ 2349500 h 3246967"/>
              <a:gd name="connsiteX204" fmla="*/ 5806699 w 8346699"/>
              <a:gd name="connsiteY204" fmla="*/ 2311400 h 3246967"/>
              <a:gd name="connsiteX205" fmla="*/ 5768599 w 8346699"/>
              <a:gd name="connsiteY205" fmla="*/ 2273300 h 3246967"/>
              <a:gd name="connsiteX206" fmla="*/ 5755899 w 8346699"/>
              <a:gd name="connsiteY206" fmla="*/ 2235200 h 3246967"/>
              <a:gd name="connsiteX207" fmla="*/ 5692399 w 8346699"/>
              <a:gd name="connsiteY207" fmla="*/ 2171700 h 3246967"/>
              <a:gd name="connsiteX208" fmla="*/ 5641599 w 8346699"/>
              <a:gd name="connsiteY208" fmla="*/ 2095500 h 3246967"/>
              <a:gd name="connsiteX209" fmla="*/ 5616199 w 8346699"/>
              <a:gd name="connsiteY209" fmla="*/ 2057400 h 3246967"/>
              <a:gd name="connsiteX210" fmla="*/ 5387599 w 8346699"/>
              <a:gd name="connsiteY210" fmla="*/ 2044700 h 3246967"/>
              <a:gd name="connsiteX211" fmla="*/ 5324099 w 8346699"/>
              <a:gd name="connsiteY211" fmla="*/ 2019300 h 3246967"/>
              <a:gd name="connsiteX212" fmla="*/ 5235199 w 8346699"/>
              <a:gd name="connsiteY212" fmla="*/ 2006600 h 3246967"/>
              <a:gd name="connsiteX213" fmla="*/ 5158999 w 8346699"/>
              <a:gd name="connsiteY213" fmla="*/ 1943100 h 3246967"/>
              <a:gd name="connsiteX214" fmla="*/ 5120899 w 8346699"/>
              <a:gd name="connsiteY214" fmla="*/ 1917700 h 3246967"/>
              <a:gd name="connsiteX215" fmla="*/ 5095499 w 8346699"/>
              <a:gd name="connsiteY215" fmla="*/ 1866900 h 3246967"/>
              <a:gd name="connsiteX216" fmla="*/ 5082799 w 8346699"/>
              <a:gd name="connsiteY216" fmla="*/ 1816100 h 3246967"/>
              <a:gd name="connsiteX217" fmla="*/ 5057399 w 8346699"/>
              <a:gd name="connsiteY217" fmla="*/ 1752600 h 3246967"/>
              <a:gd name="connsiteX218" fmla="*/ 5044699 w 8346699"/>
              <a:gd name="connsiteY218" fmla="*/ 1511300 h 3246967"/>
              <a:gd name="connsiteX219" fmla="*/ 5031999 w 8346699"/>
              <a:gd name="connsiteY219" fmla="*/ 1422400 h 3246967"/>
              <a:gd name="connsiteX220" fmla="*/ 5019299 w 8346699"/>
              <a:gd name="connsiteY220" fmla="*/ 1270000 h 3246967"/>
              <a:gd name="connsiteX221" fmla="*/ 4993899 w 8346699"/>
              <a:gd name="connsiteY221" fmla="*/ 1104900 h 3246967"/>
              <a:gd name="connsiteX222" fmla="*/ 4930399 w 8346699"/>
              <a:gd name="connsiteY222" fmla="*/ 1028700 h 3246967"/>
              <a:gd name="connsiteX223" fmla="*/ 4841499 w 8346699"/>
              <a:gd name="connsiteY223" fmla="*/ 927100 h 3246967"/>
              <a:gd name="connsiteX224" fmla="*/ 4790699 w 8346699"/>
              <a:gd name="connsiteY224" fmla="*/ 876300 h 3246967"/>
              <a:gd name="connsiteX225" fmla="*/ 4765299 w 8346699"/>
              <a:gd name="connsiteY225" fmla="*/ 838200 h 3246967"/>
              <a:gd name="connsiteX226" fmla="*/ 4638299 w 8346699"/>
              <a:gd name="connsiteY226" fmla="*/ 800100 h 3246967"/>
              <a:gd name="connsiteX227" fmla="*/ 4511299 w 8346699"/>
              <a:gd name="connsiteY227" fmla="*/ 812800 h 3246967"/>
              <a:gd name="connsiteX228" fmla="*/ 4473199 w 8346699"/>
              <a:gd name="connsiteY228" fmla="*/ 825500 h 3246967"/>
              <a:gd name="connsiteX229" fmla="*/ 4409699 w 8346699"/>
              <a:gd name="connsiteY229" fmla="*/ 901700 h 3246967"/>
              <a:gd name="connsiteX230" fmla="*/ 4396999 w 8346699"/>
              <a:gd name="connsiteY230" fmla="*/ 939800 h 3246967"/>
              <a:gd name="connsiteX231" fmla="*/ 4371599 w 8346699"/>
              <a:gd name="connsiteY231" fmla="*/ 977900 h 3246967"/>
              <a:gd name="connsiteX232" fmla="*/ 4320799 w 8346699"/>
              <a:gd name="connsiteY232" fmla="*/ 1092200 h 3246967"/>
              <a:gd name="connsiteX233" fmla="*/ 4308099 w 8346699"/>
              <a:gd name="connsiteY233" fmla="*/ 1155700 h 3246967"/>
              <a:gd name="connsiteX234" fmla="*/ 4282699 w 8346699"/>
              <a:gd name="connsiteY234" fmla="*/ 1308100 h 3246967"/>
              <a:gd name="connsiteX235" fmla="*/ 4269999 w 8346699"/>
              <a:gd name="connsiteY235" fmla="*/ 1346200 h 3246967"/>
              <a:gd name="connsiteX236" fmla="*/ 4244599 w 8346699"/>
              <a:gd name="connsiteY236" fmla="*/ 1384300 h 3246967"/>
              <a:gd name="connsiteX237" fmla="*/ 4231899 w 8346699"/>
              <a:gd name="connsiteY237" fmla="*/ 1447800 h 3246967"/>
              <a:gd name="connsiteX238" fmla="*/ 4219199 w 8346699"/>
              <a:gd name="connsiteY238" fmla="*/ 1524000 h 3246967"/>
              <a:gd name="connsiteX239" fmla="*/ 4193799 w 8346699"/>
              <a:gd name="connsiteY239" fmla="*/ 1600200 h 3246967"/>
              <a:gd name="connsiteX240" fmla="*/ 4181099 w 8346699"/>
              <a:gd name="connsiteY240" fmla="*/ 1651000 h 3246967"/>
              <a:gd name="connsiteX241" fmla="*/ 4155699 w 8346699"/>
              <a:gd name="connsiteY241" fmla="*/ 1816100 h 3246967"/>
              <a:gd name="connsiteX242" fmla="*/ 4142999 w 8346699"/>
              <a:gd name="connsiteY242" fmla="*/ 1854200 h 3246967"/>
              <a:gd name="connsiteX243" fmla="*/ 4130299 w 8346699"/>
              <a:gd name="connsiteY243" fmla="*/ 1905000 h 3246967"/>
              <a:gd name="connsiteX244" fmla="*/ 3982132 w 8346699"/>
              <a:gd name="connsiteY244" fmla="*/ 1896533 h 3246967"/>
              <a:gd name="connsiteX245" fmla="*/ 3977899 w 8346699"/>
              <a:gd name="connsiteY245" fmla="*/ 2023533 h 3246967"/>
              <a:gd name="connsiteX246" fmla="*/ 3927099 w 8346699"/>
              <a:gd name="connsiteY246" fmla="*/ 2120900 h 3246967"/>
              <a:gd name="connsiteX247" fmla="*/ 3939799 w 8346699"/>
              <a:gd name="connsiteY247" fmla="*/ 2235200 h 3246967"/>
              <a:gd name="connsiteX248" fmla="*/ 3901699 w 8346699"/>
              <a:gd name="connsiteY248" fmla="*/ 2197100 h 3246967"/>
              <a:gd name="connsiteX249" fmla="*/ 3838199 w 8346699"/>
              <a:gd name="connsiteY249" fmla="*/ 2108200 h 3246967"/>
              <a:gd name="connsiteX250" fmla="*/ 3800099 w 8346699"/>
              <a:gd name="connsiteY250" fmla="*/ 2006600 h 3246967"/>
              <a:gd name="connsiteX251" fmla="*/ 3787399 w 8346699"/>
              <a:gd name="connsiteY251" fmla="*/ 1955800 h 3246967"/>
              <a:gd name="connsiteX252" fmla="*/ 3749299 w 8346699"/>
              <a:gd name="connsiteY252" fmla="*/ 1917700 h 3246967"/>
              <a:gd name="connsiteX253" fmla="*/ 3685799 w 8346699"/>
              <a:gd name="connsiteY253" fmla="*/ 1841500 h 3246967"/>
              <a:gd name="connsiteX254" fmla="*/ 3673099 w 8346699"/>
              <a:gd name="connsiteY254" fmla="*/ 1803400 h 3246967"/>
              <a:gd name="connsiteX255" fmla="*/ 3634999 w 8346699"/>
              <a:gd name="connsiteY255" fmla="*/ 1790700 h 3246967"/>
              <a:gd name="connsiteX256" fmla="*/ 3596899 w 8346699"/>
              <a:gd name="connsiteY256" fmla="*/ 1752600 h 3246967"/>
              <a:gd name="connsiteX257" fmla="*/ 3546099 w 8346699"/>
              <a:gd name="connsiteY257" fmla="*/ 1676400 h 3246967"/>
              <a:gd name="connsiteX258" fmla="*/ 3533399 w 8346699"/>
              <a:gd name="connsiteY258" fmla="*/ 1638300 h 3246967"/>
              <a:gd name="connsiteX259" fmla="*/ 3495299 w 8346699"/>
              <a:gd name="connsiteY259" fmla="*/ 1587500 h 3246967"/>
              <a:gd name="connsiteX260" fmla="*/ 3457199 w 8346699"/>
              <a:gd name="connsiteY260" fmla="*/ 1485900 h 3246967"/>
              <a:gd name="connsiteX261" fmla="*/ 3419099 w 8346699"/>
              <a:gd name="connsiteY261" fmla="*/ 1422400 h 3246967"/>
              <a:gd name="connsiteX262" fmla="*/ 3380999 w 8346699"/>
              <a:gd name="connsiteY262" fmla="*/ 1320800 h 3246967"/>
              <a:gd name="connsiteX263" fmla="*/ 3317499 w 8346699"/>
              <a:gd name="connsiteY263" fmla="*/ 1193800 h 3246967"/>
              <a:gd name="connsiteX264" fmla="*/ 3203199 w 8346699"/>
              <a:gd name="connsiteY264" fmla="*/ 1143000 h 3246967"/>
              <a:gd name="connsiteX265" fmla="*/ 3165099 w 8346699"/>
              <a:gd name="connsiteY265" fmla="*/ 1130300 h 3246967"/>
              <a:gd name="connsiteX266" fmla="*/ 3012699 w 8346699"/>
              <a:gd name="connsiteY266" fmla="*/ 1168400 h 3246967"/>
              <a:gd name="connsiteX267" fmla="*/ 2974599 w 8346699"/>
              <a:gd name="connsiteY267" fmla="*/ 1193800 h 3246967"/>
              <a:gd name="connsiteX268" fmla="*/ 2923799 w 8346699"/>
              <a:gd name="connsiteY268" fmla="*/ 1219200 h 3246967"/>
              <a:gd name="connsiteX269" fmla="*/ 2885699 w 8346699"/>
              <a:gd name="connsiteY269" fmla="*/ 1244600 h 3246967"/>
              <a:gd name="connsiteX270" fmla="*/ 2834899 w 8346699"/>
              <a:gd name="connsiteY270" fmla="*/ 1257300 h 3246967"/>
              <a:gd name="connsiteX271" fmla="*/ 2796799 w 8346699"/>
              <a:gd name="connsiteY271" fmla="*/ 1308100 h 3246967"/>
              <a:gd name="connsiteX272" fmla="*/ 2758699 w 8346699"/>
              <a:gd name="connsiteY272" fmla="*/ 1320800 h 3246967"/>
              <a:gd name="connsiteX273" fmla="*/ 2733299 w 8346699"/>
              <a:gd name="connsiteY273" fmla="*/ 1358900 h 3246967"/>
              <a:gd name="connsiteX274" fmla="*/ 2657099 w 8346699"/>
              <a:gd name="connsiteY274" fmla="*/ 1435100 h 3246967"/>
              <a:gd name="connsiteX275" fmla="*/ 2631699 w 8346699"/>
              <a:gd name="connsiteY275" fmla="*/ 1498600 h 3246967"/>
              <a:gd name="connsiteX276" fmla="*/ 2618999 w 8346699"/>
              <a:gd name="connsiteY276" fmla="*/ 1562100 h 3246967"/>
              <a:gd name="connsiteX277" fmla="*/ 2580899 w 8346699"/>
              <a:gd name="connsiteY277" fmla="*/ 1612900 h 3246967"/>
              <a:gd name="connsiteX278" fmla="*/ 2542799 w 8346699"/>
              <a:gd name="connsiteY278" fmla="*/ 1689100 h 3246967"/>
              <a:gd name="connsiteX279" fmla="*/ 2517399 w 8346699"/>
              <a:gd name="connsiteY279" fmla="*/ 1828800 h 3246967"/>
              <a:gd name="connsiteX280" fmla="*/ 2504699 w 8346699"/>
              <a:gd name="connsiteY280" fmla="*/ 1866900 h 3246967"/>
              <a:gd name="connsiteX281" fmla="*/ 2491999 w 8346699"/>
              <a:gd name="connsiteY281" fmla="*/ 1943100 h 3246967"/>
              <a:gd name="connsiteX282" fmla="*/ 2466599 w 8346699"/>
              <a:gd name="connsiteY282" fmla="*/ 1981200 h 3246967"/>
              <a:gd name="connsiteX283" fmla="*/ 2441199 w 8346699"/>
              <a:gd name="connsiteY283" fmla="*/ 2057400 h 3246967"/>
              <a:gd name="connsiteX284" fmla="*/ 2390399 w 8346699"/>
              <a:gd name="connsiteY284" fmla="*/ 2146300 h 3246967"/>
              <a:gd name="connsiteX285" fmla="*/ 2352299 w 8346699"/>
              <a:gd name="connsiteY285" fmla="*/ 2222500 h 3246967"/>
              <a:gd name="connsiteX286" fmla="*/ 2326899 w 8346699"/>
              <a:gd name="connsiteY286" fmla="*/ 2273300 h 3246967"/>
              <a:gd name="connsiteX287" fmla="*/ 2250699 w 8346699"/>
              <a:gd name="connsiteY287" fmla="*/ 2336800 h 3246967"/>
              <a:gd name="connsiteX288" fmla="*/ 2237999 w 8346699"/>
              <a:gd name="connsiteY288" fmla="*/ 2374900 h 3246967"/>
              <a:gd name="connsiteX289" fmla="*/ 2149099 w 8346699"/>
              <a:gd name="connsiteY289" fmla="*/ 2438400 h 3246967"/>
              <a:gd name="connsiteX290" fmla="*/ 2072899 w 8346699"/>
              <a:gd name="connsiteY290" fmla="*/ 2501900 h 3246967"/>
              <a:gd name="connsiteX291" fmla="*/ 1996699 w 8346699"/>
              <a:gd name="connsiteY291" fmla="*/ 2527300 h 3246967"/>
              <a:gd name="connsiteX292" fmla="*/ 1945899 w 8346699"/>
              <a:gd name="connsiteY292" fmla="*/ 2552700 h 3246967"/>
              <a:gd name="connsiteX293" fmla="*/ 1844299 w 8346699"/>
              <a:gd name="connsiteY293" fmla="*/ 2565400 h 3246967"/>
              <a:gd name="connsiteX294" fmla="*/ 1628399 w 8346699"/>
              <a:gd name="connsiteY294" fmla="*/ 2552700 h 3246967"/>
              <a:gd name="connsiteX295" fmla="*/ 1552199 w 8346699"/>
              <a:gd name="connsiteY295" fmla="*/ 2489200 h 3246967"/>
              <a:gd name="connsiteX296" fmla="*/ 1488699 w 8346699"/>
              <a:gd name="connsiteY296" fmla="*/ 2374900 h 3246967"/>
              <a:gd name="connsiteX297" fmla="*/ 1475999 w 8346699"/>
              <a:gd name="connsiteY297" fmla="*/ 2311400 h 3246967"/>
              <a:gd name="connsiteX298" fmla="*/ 1450599 w 8346699"/>
              <a:gd name="connsiteY298" fmla="*/ 2273300 h 3246967"/>
              <a:gd name="connsiteX299" fmla="*/ 1412499 w 8346699"/>
              <a:gd name="connsiteY299" fmla="*/ 2197100 h 3246967"/>
              <a:gd name="connsiteX300" fmla="*/ 1399799 w 8346699"/>
              <a:gd name="connsiteY300" fmla="*/ 2019300 h 3246967"/>
              <a:gd name="connsiteX301" fmla="*/ 1374399 w 8346699"/>
              <a:gd name="connsiteY301" fmla="*/ 1943100 h 3246967"/>
              <a:gd name="connsiteX302" fmla="*/ 1361699 w 8346699"/>
              <a:gd name="connsiteY302" fmla="*/ 1752600 h 3246967"/>
              <a:gd name="connsiteX303" fmla="*/ 1336299 w 8346699"/>
              <a:gd name="connsiteY303" fmla="*/ 1651000 h 3246967"/>
              <a:gd name="connsiteX304" fmla="*/ 1298199 w 8346699"/>
              <a:gd name="connsiteY304" fmla="*/ 1498600 h 3246967"/>
              <a:gd name="connsiteX305" fmla="*/ 1272799 w 8346699"/>
              <a:gd name="connsiteY305" fmla="*/ 1435100 h 3246967"/>
              <a:gd name="connsiteX306" fmla="*/ 1260099 w 8346699"/>
              <a:gd name="connsiteY306" fmla="*/ 1397000 h 3246967"/>
              <a:gd name="connsiteX307" fmla="*/ 1196599 w 8346699"/>
              <a:gd name="connsiteY307" fmla="*/ 1320800 h 3246967"/>
              <a:gd name="connsiteX308" fmla="*/ 1171199 w 8346699"/>
              <a:gd name="connsiteY308" fmla="*/ 1282700 h 3246967"/>
              <a:gd name="connsiteX309" fmla="*/ 1094999 w 8346699"/>
              <a:gd name="connsiteY309" fmla="*/ 1206500 h 3246967"/>
              <a:gd name="connsiteX310" fmla="*/ 1056899 w 8346699"/>
              <a:gd name="connsiteY310" fmla="*/ 1104900 h 3246967"/>
              <a:gd name="connsiteX311" fmla="*/ 1044199 w 8346699"/>
              <a:gd name="connsiteY311" fmla="*/ 1066800 h 3246967"/>
              <a:gd name="connsiteX312" fmla="*/ 1006099 w 8346699"/>
              <a:gd name="connsiteY312" fmla="*/ 1016000 h 3246967"/>
              <a:gd name="connsiteX313" fmla="*/ 980699 w 8346699"/>
              <a:gd name="connsiteY313" fmla="*/ 952500 h 3246967"/>
              <a:gd name="connsiteX314" fmla="*/ 942599 w 8346699"/>
              <a:gd name="connsiteY314" fmla="*/ 863600 h 3246967"/>
              <a:gd name="connsiteX315" fmla="*/ 904499 w 8346699"/>
              <a:gd name="connsiteY315" fmla="*/ 647700 h 3246967"/>
              <a:gd name="connsiteX316" fmla="*/ 891799 w 8346699"/>
              <a:gd name="connsiteY316" fmla="*/ 609600 h 3246967"/>
              <a:gd name="connsiteX317" fmla="*/ 828299 w 8346699"/>
              <a:gd name="connsiteY317" fmla="*/ 533400 h 3246967"/>
              <a:gd name="connsiteX318" fmla="*/ 815599 w 8346699"/>
              <a:gd name="connsiteY318" fmla="*/ 495300 h 3246967"/>
              <a:gd name="connsiteX319" fmla="*/ 726699 w 8346699"/>
              <a:gd name="connsiteY319" fmla="*/ 419100 h 3246967"/>
              <a:gd name="connsiteX320" fmla="*/ 650499 w 8346699"/>
              <a:gd name="connsiteY320" fmla="*/ 368300 h 3246967"/>
              <a:gd name="connsiteX321" fmla="*/ 574299 w 8346699"/>
              <a:gd name="connsiteY321" fmla="*/ 342900 h 3246967"/>
              <a:gd name="connsiteX322" fmla="*/ 536199 w 8346699"/>
              <a:gd name="connsiteY322" fmla="*/ 330200 h 3246967"/>
              <a:gd name="connsiteX323" fmla="*/ 447299 w 8346699"/>
              <a:gd name="connsiteY323" fmla="*/ 266700 h 3246967"/>
              <a:gd name="connsiteX324" fmla="*/ 396499 w 8346699"/>
              <a:gd name="connsiteY324" fmla="*/ 241300 h 3246967"/>
              <a:gd name="connsiteX325" fmla="*/ 358399 w 8346699"/>
              <a:gd name="connsiteY325" fmla="*/ 215900 h 3246967"/>
              <a:gd name="connsiteX326" fmla="*/ 307599 w 8346699"/>
              <a:gd name="connsiteY326" fmla="*/ 190500 h 3246967"/>
              <a:gd name="connsiteX327" fmla="*/ 218699 w 8346699"/>
              <a:gd name="connsiteY327" fmla="*/ 127000 h 3246967"/>
              <a:gd name="connsiteX328" fmla="*/ 180599 w 8346699"/>
              <a:gd name="connsiteY328" fmla="*/ 114300 h 3246967"/>
              <a:gd name="connsiteX329" fmla="*/ 129799 w 8346699"/>
              <a:gd name="connsiteY329" fmla="*/ 38100 h 3246967"/>
              <a:gd name="connsiteX330" fmla="*/ 2799 w 8346699"/>
              <a:gd name="connsiteY330"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610099 w 8346699"/>
              <a:gd name="connsiteY162" fmla="*/ 2133600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5532 w 8346699"/>
              <a:gd name="connsiteY192" fmla="*/ 2484967 h 3246967"/>
              <a:gd name="connsiteX193" fmla="*/ 6949699 w 8346699"/>
              <a:gd name="connsiteY193" fmla="*/ 2552699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3982132 w 8346699"/>
              <a:gd name="connsiteY243" fmla="*/ 1896533 h 3246967"/>
              <a:gd name="connsiteX244" fmla="*/ 3977899 w 8346699"/>
              <a:gd name="connsiteY244" fmla="*/ 2023533 h 3246967"/>
              <a:gd name="connsiteX245" fmla="*/ 3927099 w 8346699"/>
              <a:gd name="connsiteY245" fmla="*/ 21209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635499 w 8346699"/>
              <a:gd name="connsiteY163" fmla="*/ 2095500 h 3246967"/>
              <a:gd name="connsiteX164" fmla="*/ 7686299 w 8346699"/>
              <a:gd name="connsiteY164" fmla="*/ 2082800 h 3246967"/>
              <a:gd name="connsiteX165" fmla="*/ 7724399 w 8346699"/>
              <a:gd name="connsiteY165" fmla="*/ 2057400 h 3246967"/>
              <a:gd name="connsiteX166" fmla="*/ 7762499 w 8346699"/>
              <a:gd name="connsiteY166" fmla="*/ 2044700 h 3246967"/>
              <a:gd name="connsiteX167" fmla="*/ 7800599 w 8346699"/>
              <a:gd name="connsiteY167" fmla="*/ 2019300 h 3246967"/>
              <a:gd name="connsiteX168" fmla="*/ 7838699 w 8346699"/>
              <a:gd name="connsiteY168" fmla="*/ 1981200 h 3246967"/>
              <a:gd name="connsiteX169" fmla="*/ 7940299 w 8346699"/>
              <a:gd name="connsiteY169" fmla="*/ 1943100 h 3246967"/>
              <a:gd name="connsiteX170" fmla="*/ 7978399 w 8346699"/>
              <a:gd name="connsiteY170" fmla="*/ 1905000 h 3246967"/>
              <a:gd name="connsiteX171" fmla="*/ 8079999 w 8346699"/>
              <a:gd name="connsiteY171" fmla="*/ 1854200 h 3246967"/>
              <a:gd name="connsiteX172" fmla="*/ 8105399 w 8346699"/>
              <a:gd name="connsiteY172" fmla="*/ 1816100 h 3246967"/>
              <a:gd name="connsiteX173" fmla="*/ 8156199 w 8346699"/>
              <a:gd name="connsiteY173" fmla="*/ 1803400 h 3246967"/>
              <a:gd name="connsiteX174" fmla="*/ 8346699 w 8346699"/>
              <a:gd name="connsiteY174" fmla="*/ 1765300 h 3246967"/>
              <a:gd name="connsiteX175" fmla="*/ 8283199 w 8346699"/>
              <a:gd name="connsiteY175" fmla="*/ 1752600 h 3246967"/>
              <a:gd name="connsiteX176" fmla="*/ 8245099 w 8346699"/>
              <a:gd name="connsiteY176" fmla="*/ 1739900 h 3246967"/>
              <a:gd name="connsiteX177" fmla="*/ 8156199 w 8346699"/>
              <a:gd name="connsiteY177" fmla="*/ 1727200 h 3246967"/>
              <a:gd name="connsiteX178" fmla="*/ 8079999 w 8346699"/>
              <a:gd name="connsiteY178" fmla="*/ 1714500 h 3246967"/>
              <a:gd name="connsiteX179" fmla="*/ 7889499 w 8346699"/>
              <a:gd name="connsiteY179" fmla="*/ 1727200 h 3246967"/>
              <a:gd name="connsiteX180" fmla="*/ 7851399 w 8346699"/>
              <a:gd name="connsiteY180" fmla="*/ 1752600 h 3246967"/>
              <a:gd name="connsiteX181" fmla="*/ 7813299 w 8346699"/>
              <a:gd name="connsiteY181" fmla="*/ 1765300 h 3246967"/>
              <a:gd name="connsiteX182" fmla="*/ 7737099 w 8346699"/>
              <a:gd name="connsiteY182" fmla="*/ 1803400 h 3246967"/>
              <a:gd name="connsiteX183" fmla="*/ 7622799 w 8346699"/>
              <a:gd name="connsiteY183" fmla="*/ 1905000 h 3246967"/>
              <a:gd name="connsiteX184" fmla="*/ 7521199 w 8346699"/>
              <a:gd name="connsiteY184" fmla="*/ 2057400 h 3246967"/>
              <a:gd name="connsiteX185" fmla="*/ 7495799 w 8346699"/>
              <a:gd name="connsiteY185" fmla="*/ 2095500 h 3246967"/>
              <a:gd name="connsiteX186" fmla="*/ 7406899 w 8346699"/>
              <a:gd name="connsiteY186" fmla="*/ 2171700 h 3246967"/>
              <a:gd name="connsiteX187" fmla="*/ 7368799 w 8346699"/>
              <a:gd name="connsiteY187" fmla="*/ 2197100 h 3246967"/>
              <a:gd name="connsiteX188" fmla="*/ 7292599 w 8346699"/>
              <a:gd name="connsiteY188" fmla="*/ 2247900 h 3246967"/>
              <a:gd name="connsiteX189" fmla="*/ 7216399 w 8346699"/>
              <a:gd name="connsiteY189" fmla="*/ 2324100 h 3246967"/>
              <a:gd name="connsiteX190" fmla="*/ 7178299 w 8346699"/>
              <a:gd name="connsiteY190" fmla="*/ 2362200 h 3246967"/>
              <a:gd name="connsiteX191" fmla="*/ 7140199 w 8346699"/>
              <a:gd name="connsiteY191" fmla="*/ 2413000 h 3246967"/>
              <a:gd name="connsiteX192" fmla="*/ 7055532 w 8346699"/>
              <a:gd name="connsiteY192" fmla="*/ 2484967 h 3246967"/>
              <a:gd name="connsiteX193" fmla="*/ 6949699 w 8346699"/>
              <a:gd name="connsiteY193" fmla="*/ 2552699 h 3246967"/>
              <a:gd name="connsiteX194" fmla="*/ 6619499 w 8346699"/>
              <a:gd name="connsiteY194" fmla="*/ 2552700 h 3246967"/>
              <a:gd name="connsiteX195" fmla="*/ 6568699 w 8346699"/>
              <a:gd name="connsiteY195" fmla="*/ 2540000 h 3246967"/>
              <a:gd name="connsiteX196" fmla="*/ 6301999 w 8346699"/>
              <a:gd name="connsiteY196" fmla="*/ 2514600 h 3246967"/>
              <a:gd name="connsiteX197" fmla="*/ 6225799 w 8346699"/>
              <a:gd name="connsiteY197" fmla="*/ 2501900 h 3246967"/>
              <a:gd name="connsiteX198" fmla="*/ 6149599 w 8346699"/>
              <a:gd name="connsiteY198" fmla="*/ 2476500 h 3246967"/>
              <a:gd name="connsiteX199" fmla="*/ 6022599 w 8346699"/>
              <a:gd name="connsiteY199" fmla="*/ 2438400 h 3246967"/>
              <a:gd name="connsiteX200" fmla="*/ 5984499 w 8346699"/>
              <a:gd name="connsiteY200" fmla="*/ 2413000 h 3246967"/>
              <a:gd name="connsiteX201" fmla="*/ 5933699 w 8346699"/>
              <a:gd name="connsiteY201" fmla="*/ 2400300 h 3246967"/>
              <a:gd name="connsiteX202" fmla="*/ 5832099 w 8346699"/>
              <a:gd name="connsiteY202" fmla="*/ 2349500 h 3246967"/>
              <a:gd name="connsiteX203" fmla="*/ 5806699 w 8346699"/>
              <a:gd name="connsiteY203" fmla="*/ 2311400 h 3246967"/>
              <a:gd name="connsiteX204" fmla="*/ 5768599 w 8346699"/>
              <a:gd name="connsiteY204" fmla="*/ 2273300 h 3246967"/>
              <a:gd name="connsiteX205" fmla="*/ 5755899 w 8346699"/>
              <a:gd name="connsiteY205" fmla="*/ 2235200 h 3246967"/>
              <a:gd name="connsiteX206" fmla="*/ 5692399 w 8346699"/>
              <a:gd name="connsiteY206" fmla="*/ 2171700 h 3246967"/>
              <a:gd name="connsiteX207" fmla="*/ 5641599 w 8346699"/>
              <a:gd name="connsiteY207" fmla="*/ 2095500 h 3246967"/>
              <a:gd name="connsiteX208" fmla="*/ 5616199 w 8346699"/>
              <a:gd name="connsiteY208" fmla="*/ 2057400 h 3246967"/>
              <a:gd name="connsiteX209" fmla="*/ 5387599 w 8346699"/>
              <a:gd name="connsiteY209" fmla="*/ 2044700 h 3246967"/>
              <a:gd name="connsiteX210" fmla="*/ 5324099 w 8346699"/>
              <a:gd name="connsiteY210" fmla="*/ 2019300 h 3246967"/>
              <a:gd name="connsiteX211" fmla="*/ 5235199 w 8346699"/>
              <a:gd name="connsiteY211" fmla="*/ 2006600 h 3246967"/>
              <a:gd name="connsiteX212" fmla="*/ 5158999 w 8346699"/>
              <a:gd name="connsiteY212" fmla="*/ 1943100 h 3246967"/>
              <a:gd name="connsiteX213" fmla="*/ 5120899 w 8346699"/>
              <a:gd name="connsiteY213" fmla="*/ 1917700 h 3246967"/>
              <a:gd name="connsiteX214" fmla="*/ 5095499 w 8346699"/>
              <a:gd name="connsiteY214" fmla="*/ 1866900 h 3246967"/>
              <a:gd name="connsiteX215" fmla="*/ 5082799 w 8346699"/>
              <a:gd name="connsiteY215" fmla="*/ 1816100 h 3246967"/>
              <a:gd name="connsiteX216" fmla="*/ 5057399 w 8346699"/>
              <a:gd name="connsiteY216" fmla="*/ 1752600 h 3246967"/>
              <a:gd name="connsiteX217" fmla="*/ 5044699 w 8346699"/>
              <a:gd name="connsiteY217" fmla="*/ 1511300 h 3246967"/>
              <a:gd name="connsiteX218" fmla="*/ 5031999 w 8346699"/>
              <a:gd name="connsiteY218" fmla="*/ 1422400 h 3246967"/>
              <a:gd name="connsiteX219" fmla="*/ 5019299 w 8346699"/>
              <a:gd name="connsiteY219" fmla="*/ 1270000 h 3246967"/>
              <a:gd name="connsiteX220" fmla="*/ 4993899 w 8346699"/>
              <a:gd name="connsiteY220" fmla="*/ 1104900 h 3246967"/>
              <a:gd name="connsiteX221" fmla="*/ 4930399 w 8346699"/>
              <a:gd name="connsiteY221" fmla="*/ 1028700 h 3246967"/>
              <a:gd name="connsiteX222" fmla="*/ 4841499 w 8346699"/>
              <a:gd name="connsiteY222" fmla="*/ 927100 h 3246967"/>
              <a:gd name="connsiteX223" fmla="*/ 4790699 w 8346699"/>
              <a:gd name="connsiteY223" fmla="*/ 876300 h 3246967"/>
              <a:gd name="connsiteX224" fmla="*/ 4765299 w 8346699"/>
              <a:gd name="connsiteY224" fmla="*/ 838200 h 3246967"/>
              <a:gd name="connsiteX225" fmla="*/ 4638299 w 8346699"/>
              <a:gd name="connsiteY225" fmla="*/ 800100 h 3246967"/>
              <a:gd name="connsiteX226" fmla="*/ 4511299 w 8346699"/>
              <a:gd name="connsiteY226" fmla="*/ 812800 h 3246967"/>
              <a:gd name="connsiteX227" fmla="*/ 4473199 w 8346699"/>
              <a:gd name="connsiteY227" fmla="*/ 825500 h 3246967"/>
              <a:gd name="connsiteX228" fmla="*/ 4409699 w 8346699"/>
              <a:gd name="connsiteY228" fmla="*/ 901700 h 3246967"/>
              <a:gd name="connsiteX229" fmla="*/ 4396999 w 8346699"/>
              <a:gd name="connsiteY229" fmla="*/ 939800 h 3246967"/>
              <a:gd name="connsiteX230" fmla="*/ 4371599 w 8346699"/>
              <a:gd name="connsiteY230" fmla="*/ 977900 h 3246967"/>
              <a:gd name="connsiteX231" fmla="*/ 4320799 w 8346699"/>
              <a:gd name="connsiteY231" fmla="*/ 1092200 h 3246967"/>
              <a:gd name="connsiteX232" fmla="*/ 4308099 w 8346699"/>
              <a:gd name="connsiteY232" fmla="*/ 1155700 h 3246967"/>
              <a:gd name="connsiteX233" fmla="*/ 4282699 w 8346699"/>
              <a:gd name="connsiteY233" fmla="*/ 1308100 h 3246967"/>
              <a:gd name="connsiteX234" fmla="*/ 4269999 w 8346699"/>
              <a:gd name="connsiteY234" fmla="*/ 1346200 h 3246967"/>
              <a:gd name="connsiteX235" fmla="*/ 4244599 w 8346699"/>
              <a:gd name="connsiteY235" fmla="*/ 1384300 h 3246967"/>
              <a:gd name="connsiteX236" fmla="*/ 4231899 w 8346699"/>
              <a:gd name="connsiteY236" fmla="*/ 1447800 h 3246967"/>
              <a:gd name="connsiteX237" fmla="*/ 4219199 w 8346699"/>
              <a:gd name="connsiteY237" fmla="*/ 1524000 h 3246967"/>
              <a:gd name="connsiteX238" fmla="*/ 4193799 w 8346699"/>
              <a:gd name="connsiteY238" fmla="*/ 1600200 h 3246967"/>
              <a:gd name="connsiteX239" fmla="*/ 4181099 w 8346699"/>
              <a:gd name="connsiteY239" fmla="*/ 1651000 h 3246967"/>
              <a:gd name="connsiteX240" fmla="*/ 4155699 w 8346699"/>
              <a:gd name="connsiteY240" fmla="*/ 1816100 h 3246967"/>
              <a:gd name="connsiteX241" fmla="*/ 4142999 w 8346699"/>
              <a:gd name="connsiteY241" fmla="*/ 1854200 h 3246967"/>
              <a:gd name="connsiteX242" fmla="*/ 4130299 w 8346699"/>
              <a:gd name="connsiteY242" fmla="*/ 1905000 h 3246967"/>
              <a:gd name="connsiteX243" fmla="*/ 3982132 w 8346699"/>
              <a:gd name="connsiteY243" fmla="*/ 1896533 h 3246967"/>
              <a:gd name="connsiteX244" fmla="*/ 3977899 w 8346699"/>
              <a:gd name="connsiteY244" fmla="*/ 2023533 h 3246967"/>
              <a:gd name="connsiteX245" fmla="*/ 3927099 w 8346699"/>
              <a:gd name="connsiteY245" fmla="*/ 2120900 h 3246967"/>
              <a:gd name="connsiteX246" fmla="*/ 3939799 w 8346699"/>
              <a:gd name="connsiteY246" fmla="*/ 2235200 h 3246967"/>
              <a:gd name="connsiteX247" fmla="*/ 3901699 w 8346699"/>
              <a:gd name="connsiteY247" fmla="*/ 2197100 h 3246967"/>
              <a:gd name="connsiteX248" fmla="*/ 3838199 w 8346699"/>
              <a:gd name="connsiteY248" fmla="*/ 2108200 h 3246967"/>
              <a:gd name="connsiteX249" fmla="*/ 3800099 w 8346699"/>
              <a:gd name="connsiteY249" fmla="*/ 2006600 h 3246967"/>
              <a:gd name="connsiteX250" fmla="*/ 3787399 w 8346699"/>
              <a:gd name="connsiteY250" fmla="*/ 1955800 h 3246967"/>
              <a:gd name="connsiteX251" fmla="*/ 3749299 w 8346699"/>
              <a:gd name="connsiteY251" fmla="*/ 1917700 h 3246967"/>
              <a:gd name="connsiteX252" fmla="*/ 3685799 w 8346699"/>
              <a:gd name="connsiteY252" fmla="*/ 1841500 h 3246967"/>
              <a:gd name="connsiteX253" fmla="*/ 3673099 w 8346699"/>
              <a:gd name="connsiteY253" fmla="*/ 1803400 h 3246967"/>
              <a:gd name="connsiteX254" fmla="*/ 3634999 w 8346699"/>
              <a:gd name="connsiteY254" fmla="*/ 1790700 h 3246967"/>
              <a:gd name="connsiteX255" fmla="*/ 3596899 w 8346699"/>
              <a:gd name="connsiteY255" fmla="*/ 1752600 h 3246967"/>
              <a:gd name="connsiteX256" fmla="*/ 3546099 w 8346699"/>
              <a:gd name="connsiteY256" fmla="*/ 1676400 h 3246967"/>
              <a:gd name="connsiteX257" fmla="*/ 3533399 w 8346699"/>
              <a:gd name="connsiteY257" fmla="*/ 1638300 h 3246967"/>
              <a:gd name="connsiteX258" fmla="*/ 3495299 w 8346699"/>
              <a:gd name="connsiteY258" fmla="*/ 1587500 h 3246967"/>
              <a:gd name="connsiteX259" fmla="*/ 3457199 w 8346699"/>
              <a:gd name="connsiteY259" fmla="*/ 1485900 h 3246967"/>
              <a:gd name="connsiteX260" fmla="*/ 3419099 w 8346699"/>
              <a:gd name="connsiteY260" fmla="*/ 1422400 h 3246967"/>
              <a:gd name="connsiteX261" fmla="*/ 3380999 w 8346699"/>
              <a:gd name="connsiteY261" fmla="*/ 1320800 h 3246967"/>
              <a:gd name="connsiteX262" fmla="*/ 3317499 w 8346699"/>
              <a:gd name="connsiteY262" fmla="*/ 1193800 h 3246967"/>
              <a:gd name="connsiteX263" fmla="*/ 3203199 w 8346699"/>
              <a:gd name="connsiteY263" fmla="*/ 1143000 h 3246967"/>
              <a:gd name="connsiteX264" fmla="*/ 3165099 w 8346699"/>
              <a:gd name="connsiteY264" fmla="*/ 1130300 h 3246967"/>
              <a:gd name="connsiteX265" fmla="*/ 3012699 w 8346699"/>
              <a:gd name="connsiteY265" fmla="*/ 1168400 h 3246967"/>
              <a:gd name="connsiteX266" fmla="*/ 2974599 w 8346699"/>
              <a:gd name="connsiteY266" fmla="*/ 1193800 h 3246967"/>
              <a:gd name="connsiteX267" fmla="*/ 2923799 w 8346699"/>
              <a:gd name="connsiteY267" fmla="*/ 1219200 h 3246967"/>
              <a:gd name="connsiteX268" fmla="*/ 2885699 w 8346699"/>
              <a:gd name="connsiteY268" fmla="*/ 1244600 h 3246967"/>
              <a:gd name="connsiteX269" fmla="*/ 2834899 w 8346699"/>
              <a:gd name="connsiteY269" fmla="*/ 1257300 h 3246967"/>
              <a:gd name="connsiteX270" fmla="*/ 2796799 w 8346699"/>
              <a:gd name="connsiteY270" fmla="*/ 1308100 h 3246967"/>
              <a:gd name="connsiteX271" fmla="*/ 2758699 w 8346699"/>
              <a:gd name="connsiteY271" fmla="*/ 1320800 h 3246967"/>
              <a:gd name="connsiteX272" fmla="*/ 2733299 w 8346699"/>
              <a:gd name="connsiteY272" fmla="*/ 1358900 h 3246967"/>
              <a:gd name="connsiteX273" fmla="*/ 2657099 w 8346699"/>
              <a:gd name="connsiteY273" fmla="*/ 1435100 h 3246967"/>
              <a:gd name="connsiteX274" fmla="*/ 2631699 w 8346699"/>
              <a:gd name="connsiteY274" fmla="*/ 1498600 h 3246967"/>
              <a:gd name="connsiteX275" fmla="*/ 2618999 w 8346699"/>
              <a:gd name="connsiteY275" fmla="*/ 1562100 h 3246967"/>
              <a:gd name="connsiteX276" fmla="*/ 2580899 w 8346699"/>
              <a:gd name="connsiteY276" fmla="*/ 1612900 h 3246967"/>
              <a:gd name="connsiteX277" fmla="*/ 2542799 w 8346699"/>
              <a:gd name="connsiteY277" fmla="*/ 1689100 h 3246967"/>
              <a:gd name="connsiteX278" fmla="*/ 2517399 w 8346699"/>
              <a:gd name="connsiteY278" fmla="*/ 1828800 h 3246967"/>
              <a:gd name="connsiteX279" fmla="*/ 2504699 w 8346699"/>
              <a:gd name="connsiteY279" fmla="*/ 1866900 h 3246967"/>
              <a:gd name="connsiteX280" fmla="*/ 2491999 w 8346699"/>
              <a:gd name="connsiteY280" fmla="*/ 1943100 h 3246967"/>
              <a:gd name="connsiteX281" fmla="*/ 2466599 w 8346699"/>
              <a:gd name="connsiteY281" fmla="*/ 1981200 h 3246967"/>
              <a:gd name="connsiteX282" fmla="*/ 2441199 w 8346699"/>
              <a:gd name="connsiteY282" fmla="*/ 2057400 h 3246967"/>
              <a:gd name="connsiteX283" fmla="*/ 2390399 w 8346699"/>
              <a:gd name="connsiteY283" fmla="*/ 2146300 h 3246967"/>
              <a:gd name="connsiteX284" fmla="*/ 2352299 w 8346699"/>
              <a:gd name="connsiteY284" fmla="*/ 2222500 h 3246967"/>
              <a:gd name="connsiteX285" fmla="*/ 2326899 w 8346699"/>
              <a:gd name="connsiteY285" fmla="*/ 2273300 h 3246967"/>
              <a:gd name="connsiteX286" fmla="*/ 2250699 w 8346699"/>
              <a:gd name="connsiteY286" fmla="*/ 2336800 h 3246967"/>
              <a:gd name="connsiteX287" fmla="*/ 2237999 w 8346699"/>
              <a:gd name="connsiteY287" fmla="*/ 2374900 h 3246967"/>
              <a:gd name="connsiteX288" fmla="*/ 2149099 w 8346699"/>
              <a:gd name="connsiteY288" fmla="*/ 2438400 h 3246967"/>
              <a:gd name="connsiteX289" fmla="*/ 2072899 w 8346699"/>
              <a:gd name="connsiteY289" fmla="*/ 2501900 h 3246967"/>
              <a:gd name="connsiteX290" fmla="*/ 1996699 w 8346699"/>
              <a:gd name="connsiteY290" fmla="*/ 2527300 h 3246967"/>
              <a:gd name="connsiteX291" fmla="*/ 1945899 w 8346699"/>
              <a:gd name="connsiteY291" fmla="*/ 2552700 h 3246967"/>
              <a:gd name="connsiteX292" fmla="*/ 1844299 w 8346699"/>
              <a:gd name="connsiteY292" fmla="*/ 2565400 h 3246967"/>
              <a:gd name="connsiteX293" fmla="*/ 1628399 w 8346699"/>
              <a:gd name="connsiteY293" fmla="*/ 2552700 h 3246967"/>
              <a:gd name="connsiteX294" fmla="*/ 1552199 w 8346699"/>
              <a:gd name="connsiteY294" fmla="*/ 2489200 h 3246967"/>
              <a:gd name="connsiteX295" fmla="*/ 1488699 w 8346699"/>
              <a:gd name="connsiteY295" fmla="*/ 2374900 h 3246967"/>
              <a:gd name="connsiteX296" fmla="*/ 1475999 w 8346699"/>
              <a:gd name="connsiteY296" fmla="*/ 2311400 h 3246967"/>
              <a:gd name="connsiteX297" fmla="*/ 1450599 w 8346699"/>
              <a:gd name="connsiteY297" fmla="*/ 2273300 h 3246967"/>
              <a:gd name="connsiteX298" fmla="*/ 1412499 w 8346699"/>
              <a:gd name="connsiteY298" fmla="*/ 2197100 h 3246967"/>
              <a:gd name="connsiteX299" fmla="*/ 1399799 w 8346699"/>
              <a:gd name="connsiteY299" fmla="*/ 2019300 h 3246967"/>
              <a:gd name="connsiteX300" fmla="*/ 1374399 w 8346699"/>
              <a:gd name="connsiteY300" fmla="*/ 1943100 h 3246967"/>
              <a:gd name="connsiteX301" fmla="*/ 1361699 w 8346699"/>
              <a:gd name="connsiteY301" fmla="*/ 1752600 h 3246967"/>
              <a:gd name="connsiteX302" fmla="*/ 1336299 w 8346699"/>
              <a:gd name="connsiteY302" fmla="*/ 1651000 h 3246967"/>
              <a:gd name="connsiteX303" fmla="*/ 1298199 w 8346699"/>
              <a:gd name="connsiteY303" fmla="*/ 1498600 h 3246967"/>
              <a:gd name="connsiteX304" fmla="*/ 1272799 w 8346699"/>
              <a:gd name="connsiteY304" fmla="*/ 1435100 h 3246967"/>
              <a:gd name="connsiteX305" fmla="*/ 1260099 w 8346699"/>
              <a:gd name="connsiteY305" fmla="*/ 1397000 h 3246967"/>
              <a:gd name="connsiteX306" fmla="*/ 1196599 w 8346699"/>
              <a:gd name="connsiteY306" fmla="*/ 1320800 h 3246967"/>
              <a:gd name="connsiteX307" fmla="*/ 1171199 w 8346699"/>
              <a:gd name="connsiteY307" fmla="*/ 1282700 h 3246967"/>
              <a:gd name="connsiteX308" fmla="*/ 1094999 w 8346699"/>
              <a:gd name="connsiteY308" fmla="*/ 1206500 h 3246967"/>
              <a:gd name="connsiteX309" fmla="*/ 1056899 w 8346699"/>
              <a:gd name="connsiteY309" fmla="*/ 1104900 h 3246967"/>
              <a:gd name="connsiteX310" fmla="*/ 1044199 w 8346699"/>
              <a:gd name="connsiteY310" fmla="*/ 1066800 h 3246967"/>
              <a:gd name="connsiteX311" fmla="*/ 1006099 w 8346699"/>
              <a:gd name="connsiteY311" fmla="*/ 1016000 h 3246967"/>
              <a:gd name="connsiteX312" fmla="*/ 980699 w 8346699"/>
              <a:gd name="connsiteY312" fmla="*/ 952500 h 3246967"/>
              <a:gd name="connsiteX313" fmla="*/ 942599 w 8346699"/>
              <a:gd name="connsiteY313" fmla="*/ 863600 h 3246967"/>
              <a:gd name="connsiteX314" fmla="*/ 904499 w 8346699"/>
              <a:gd name="connsiteY314" fmla="*/ 647700 h 3246967"/>
              <a:gd name="connsiteX315" fmla="*/ 891799 w 8346699"/>
              <a:gd name="connsiteY315" fmla="*/ 609600 h 3246967"/>
              <a:gd name="connsiteX316" fmla="*/ 828299 w 8346699"/>
              <a:gd name="connsiteY316" fmla="*/ 533400 h 3246967"/>
              <a:gd name="connsiteX317" fmla="*/ 815599 w 8346699"/>
              <a:gd name="connsiteY317" fmla="*/ 495300 h 3246967"/>
              <a:gd name="connsiteX318" fmla="*/ 726699 w 8346699"/>
              <a:gd name="connsiteY318" fmla="*/ 419100 h 3246967"/>
              <a:gd name="connsiteX319" fmla="*/ 650499 w 8346699"/>
              <a:gd name="connsiteY319" fmla="*/ 368300 h 3246967"/>
              <a:gd name="connsiteX320" fmla="*/ 574299 w 8346699"/>
              <a:gd name="connsiteY320" fmla="*/ 342900 h 3246967"/>
              <a:gd name="connsiteX321" fmla="*/ 536199 w 8346699"/>
              <a:gd name="connsiteY321" fmla="*/ 330200 h 3246967"/>
              <a:gd name="connsiteX322" fmla="*/ 447299 w 8346699"/>
              <a:gd name="connsiteY322" fmla="*/ 266700 h 3246967"/>
              <a:gd name="connsiteX323" fmla="*/ 396499 w 8346699"/>
              <a:gd name="connsiteY323" fmla="*/ 241300 h 3246967"/>
              <a:gd name="connsiteX324" fmla="*/ 358399 w 8346699"/>
              <a:gd name="connsiteY324" fmla="*/ 215900 h 3246967"/>
              <a:gd name="connsiteX325" fmla="*/ 307599 w 8346699"/>
              <a:gd name="connsiteY325" fmla="*/ 190500 h 3246967"/>
              <a:gd name="connsiteX326" fmla="*/ 218699 w 8346699"/>
              <a:gd name="connsiteY326" fmla="*/ 127000 h 3246967"/>
              <a:gd name="connsiteX327" fmla="*/ 180599 w 8346699"/>
              <a:gd name="connsiteY327" fmla="*/ 114300 h 3246967"/>
              <a:gd name="connsiteX328" fmla="*/ 129799 w 8346699"/>
              <a:gd name="connsiteY328" fmla="*/ 38100 h 3246967"/>
              <a:gd name="connsiteX329" fmla="*/ 2799 w 8346699"/>
              <a:gd name="connsiteY329"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686299 w 8346699"/>
              <a:gd name="connsiteY163" fmla="*/ 2082800 h 3246967"/>
              <a:gd name="connsiteX164" fmla="*/ 7724399 w 8346699"/>
              <a:gd name="connsiteY164" fmla="*/ 20574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5532 w 8346699"/>
              <a:gd name="connsiteY191" fmla="*/ 2484967 h 3246967"/>
              <a:gd name="connsiteX192" fmla="*/ 6949699 w 8346699"/>
              <a:gd name="connsiteY192" fmla="*/ 2552699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3982132 w 8346699"/>
              <a:gd name="connsiteY242" fmla="*/ 1896533 h 3246967"/>
              <a:gd name="connsiteX243" fmla="*/ 3977899 w 8346699"/>
              <a:gd name="connsiteY243" fmla="*/ 2023533 h 3246967"/>
              <a:gd name="connsiteX244" fmla="*/ 3927099 w 8346699"/>
              <a:gd name="connsiteY244" fmla="*/ 21209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24399 w 8346699"/>
              <a:gd name="connsiteY163" fmla="*/ 2057400 h 3246967"/>
              <a:gd name="connsiteX164" fmla="*/ 7762499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5532 w 8346699"/>
              <a:gd name="connsiteY190" fmla="*/ 2484967 h 3246967"/>
              <a:gd name="connsiteX191" fmla="*/ 6949699 w 8346699"/>
              <a:gd name="connsiteY191" fmla="*/ 2552699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3982132 w 8346699"/>
              <a:gd name="connsiteY241" fmla="*/ 1896533 h 3246967"/>
              <a:gd name="connsiteX242" fmla="*/ 3977899 w 8346699"/>
              <a:gd name="connsiteY242" fmla="*/ 2023533 h 3246967"/>
              <a:gd name="connsiteX243" fmla="*/ 3927099 w 8346699"/>
              <a:gd name="connsiteY243" fmla="*/ 21209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24399 w 8346699"/>
              <a:gd name="connsiteY163" fmla="*/ 2057400 h 3246967"/>
              <a:gd name="connsiteX164" fmla="*/ 7707466 w 8346699"/>
              <a:gd name="connsiteY164" fmla="*/ 2044700 h 3246967"/>
              <a:gd name="connsiteX165" fmla="*/ 7762499 w 8346699"/>
              <a:gd name="connsiteY165" fmla="*/ 2044700 h 3246967"/>
              <a:gd name="connsiteX166" fmla="*/ 7800599 w 8346699"/>
              <a:gd name="connsiteY166" fmla="*/ 2019300 h 3246967"/>
              <a:gd name="connsiteX167" fmla="*/ 7838699 w 8346699"/>
              <a:gd name="connsiteY167" fmla="*/ 1981200 h 3246967"/>
              <a:gd name="connsiteX168" fmla="*/ 7940299 w 8346699"/>
              <a:gd name="connsiteY168" fmla="*/ 1943100 h 3246967"/>
              <a:gd name="connsiteX169" fmla="*/ 7978399 w 8346699"/>
              <a:gd name="connsiteY169" fmla="*/ 1905000 h 3246967"/>
              <a:gd name="connsiteX170" fmla="*/ 8079999 w 8346699"/>
              <a:gd name="connsiteY170" fmla="*/ 1854200 h 3246967"/>
              <a:gd name="connsiteX171" fmla="*/ 8105399 w 8346699"/>
              <a:gd name="connsiteY171" fmla="*/ 1816100 h 3246967"/>
              <a:gd name="connsiteX172" fmla="*/ 8156199 w 8346699"/>
              <a:gd name="connsiteY172" fmla="*/ 1803400 h 3246967"/>
              <a:gd name="connsiteX173" fmla="*/ 8346699 w 8346699"/>
              <a:gd name="connsiteY173" fmla="*/ 1765300 h 3246967"/>
              <a:gd name="connsiteX174" fmla="*/ 8283199 w 8346699"/>
              <a:gd name="connsiteY174" fmla="*/ 1752600 h 3246967"/>
              <a:gd name="connsiteX175" fmla="*/ 8245099 w 8346699"/>
              <a:gd name="connsiteY175" fmla="*/ 1739900 h 3246967"/>
              <a:gd name="connsiteX176" fmla="*/ 8156199 w 8346699"/>
              <a:gd name="connsiteY176" fmla="*/ 1727200 h 3246967"/>
              <a:gd name="connsiteX177" fmla="*/ 8079999 w 8346699"/>
              <a:gd name="connsiteY177" fmla="*/ 1714500 h 3246967"/>
              <a:gd name="connsiteX178" fmla="*/ 7889499 w 8346699"/>
              <a:gd name="connsiteY178" fmla="*/ 1727200 h 3246967"/>
              <a:gd name="connsiteX179" fmla="*/ 7851399 w 8346699"/>
              <a:gd name="connsiteY179" fmla="*/ 1752600 h 3246967"/>
              <a:gd name="connsiteX180" fmla="*/ 7813299 w 8346699"/>
              <a:gd name="connsiteY180" fmla="*/ 1765300 h 3246967"/>
              <a:gd name="connsiteX181" fmla="*/ 7737099 w 8346699"/>
              <a:gd name="connsiteY181" fmla="*/ 1803400 h 3246967"/>
              <a:gd name="connsiteX182" fmla="*/ 7622799 w 8346699"/>
              <a:gd name="connsiteY182" fmla="*/ 1905000 h 3246967"/>
              <a:gd name="connsiteX183" fmla="*/ 7521199 w 8346699"/>
              <a:gd name="connsiteY183" fmla="*/ 2057400 h 3246967"/>
              <a:gd name="connsiteX184" fmla="*/ 7495799 w 8346699"/>
              <a:gd name="connsiteY184" fmla="*/ 2095500 h 3246967"/>
              <a:gd name="connsiteX185" fmla="*/ 7406899 w 8346699"/>
              <a:gd name="connsiteY185" fmla="*/ 2171700 h 3246967"/>
              <a:gd name="connsiteX186" fmla="*/ 7368799 w 8346699"/>
              <a:gd name="connsiteY186" fmla="*/ 2197100 h 3246967"/>
              <a:gd name="connsiteX187" fmla="*/ 7292599 w 8346699"/>
              <a:gd name="connsiteY187" fmla="*/ 2247900 h 3246967"/>
              <a:gd name="connsiteX188" fmla="*/ 7216399 w 8346699"/>
              <a:gd name="connsiteY188" fmla="*/ 2324100 h 3246967"/>
              <a:gd name="connsiteX189" fmla="*/ 7178299 w 8346699"/>
              <a:gd name="connsiteY189" fmla="*/ 2362200 h 3246967"/>
              <a:gd name="connsiteX190" fmla="*/ 7140199 w 8346699"/>
              <a:gd name="connsiteY190" fmla="*/ 2413000 h 3246967"/>
              <a:gd name="connsiteX191" fmla="*/ 7055532 w 8346699"/>
              <a:gd name="connsiteY191" fmla="*/ 2484967 h 3246967"/>
              <a:gd name="connsiteX192" fmla="*/ 6949699 w 8346699"/>
              <a:gd name="connsiteY192" fmla="*/ 2552699 h 3246967"/>
              <a:gd name="connsiteX193" fmla="*/ 6619499 w 8346699"/>
              <a:gd name="connsiteY193" fmla="*/ 2552700 h 3246967"/>
              <a:gd name="connsiteX194" fmla="*/ 6568699 w 8346699"/>
              <a:gd name="connsiteY194" fmla="*/ 2540000 h 3246967"/>
              <a:gd name="connsiteX195" fmla="*/ 6301999 w 8346699"/>
              <a:gd name="connsiteY195" fmla="*/ 2514600 h 3246967"/>
              <a:gd name="connsiteX196" fmla="*/ 6225799 w 8346699"/>
              <a:gd name="connsiteY196" fmla="*/ 2501900 h 3246967"/>
              <a:gd name="connsiteX197" fmla="*/ 6149599 w 8346699"/>
              <a:gd name="connsiteY197" fmla="*/ 2476500 h 3246967"/>
              <a:gd name="connsiteX198" fmla="*/ 6022599 w 8346699"/>
              <a:gd name="connsiteY198" fmla="*/ 2438400 h 3246967"/>
              <a:gd name="connsiteX199" fmla="*/ 5984499 w 8346699"/>
              <a:gd name="connsiteY199" fmla="*/ 2413000 h 3246967"/>
              <a:gd name="connsiteX200" fmla="*/ 5933699 w 8346699"/>
              <a:gd name="connsiteY200" fmla="*/ 2400300 h 3246967"/>
              <a:gd name="connsiteX201" fmla="*/ 5832099 w 8346699"/>
              <a:gd name="connsiteY201" fmla="*/ 2349500 h 3246967"/>
              <a:gd name="connsiteX202" fmla="*/ 5806699 w 8346699"/>
              <a:gd name="connsiteY202" fmla="*/ 2311400 h 3246967"/>
              <a:gd name="connsiteX203" fmla="*/ 5768599 w 8346699"/>
              <a:gd name="connsiteY203" fmla="*/ 2273300 h 3246967"/>
              <a:gd name="connsiteX204" fmla="*/ 5755899 w 8346699"/>
              <a:gd name="connsiteY204" fmla="*/ 2235200 h 3246967"/>
              <a:gd name="connsiteX205" fmla="*/ 5692399 w 8346699"/>
              <a:gd name="connsiteY205" fmla="*/ 2171700 h 3246967"/>
              <a:gd name="connsiteX206" fmla="*/ 5641599 w 8346699"/>
              <a:gd name="connsiteY206" fmla="*/ 2095500 h 3246967"/>
              <a:gd name="connsiteX207" fmla="*/ 5616199 w 8346699"/>
              <a:gd name="connsiteY207" fmla="*/ 2057400 h 3246967"/>
              <a:gd name="connsiteX208" fmla="*/ 5387599 w 8346699"/>
              <a:gd name="connsiteY208" fmla="*/ 2044700 h 3246967"/>
              <a:gd name="connsiteX209" fmla="*/ 5324099 w 8346699"/>
              <a:gd name="connsiteY209" fmla="*/ 2019300 h 3246967"/>
              <a:gd name="connsiteX210" fmla="*/ 5235199 w 8346699"/>
              <a:gd name="connsiteY210" fmla="*/ 2006600 h 3246967"/>
              <a:gd name="connsiteX211" fmla="*/ 5158999 w 8346699"/>
              <a:gd name="connsiteY211" fmla="*/ 1943100 h 3246967"/>
              <a:gd name="connsiteX212" fmla="*/ 5120899 w 8346699"/>
              <a:gd name="connsiteY212" fmla="*/ 1917700 h 3246967"/>
              <a:gd name="connsiteX213" fmla="*/ 5095499 w 8346699"/>
              <a:gd name="connsiteY213" fmla="*/ 1866900 h 3246967"/>
              <a:gd name="connsiteX214" fmla="*/ 5082799 w 8346699"/>
              <a:gd name="connsiteY214" fmla="*/ 1816100 h 3246967"/>
              <a:gd name="connsiteX215" fmla="*/ 5057399 w 8346699"/>
              <a:gd name="connsiteY215" fmla="*/ 1752600 h 3246967"/>
              <a:gd name="connsiteX216" fmla="*/ 5044699 w 8346699"/>
              <a:gd name="connsiteY216" fmla="*/ 1511300 h 3246967"/>
              <a:gd name="connsiteX217" fmla="*/ 5031999 w 8346699"/>
              <a:gd name="connsiteY217" fmla="*/ 1422400 h 3246967"/>
              <a:gd name="connsiteX218" fmla="*/ 5019299 w 8346699"/>
              <a:gd name="connsiteY218" fmla="*/ 1270000 h 3246967"/>
              <a:gd name="connsiteX219" fmla="*/ 4993899 w 8346699"/>
              <a:gd name="connsiteY219" fmla="*/ 1104900 h 3246967"/>
              <a:gd name="connsiteX220" fmla="*/ 4930399 w 8346699"/>
              <a:gd name="connsiteY220" fmla="*/ 1028700 h 3246967"/>
              <a:gd name="connsiteX221" fmla="*/ 4841499 w 8346699"/>
              <a:gd name="connsiteY221" fmla="*/ 927100 h 3246967"/>
              <a:gd name="connsiteX222" fmla="*/ 4790699 w 8346699"/>
              <a:gd name="connsiteY222" fmla="*/ 876300 h 3246967"/>
              <a:gd name="connsiteX223" fmla="*/ 4765299 w 8346699"/>
              <a:gd name="connsiteY223" fmla="*/ 838200 h 3246967"/>
              <a:gd name="connsiteX224" fmla="*/ 4638299 w 8346699"/>
              <a:gd name="connsiteY224" fmla="*/ 800100 h 3246967"/>
              <a:gd name="connsiteX225" fmla="*/ 4511299 w 8346699"/>
              <a:gd name="connsiteY225" fmla="*/ 812800 h 3246967"/>
              <a:gd name="connsiteX226" fmla="*/ 4473199 w 8346699"/>
              <a:gd name="connsiteY226" fmla="*/ 825500 h 3246967"/>
              <a:gd name="connsiteX227" fmla="*/ 4409699 w 8346699"/>
              <a:gd name="connsiteY227" fmla="*/ 901700 h 3246967"/>
              <a:gd name="connsiteX228" fmla="*/ 4396999 w 8346699"/>
              <a:gd name="connsiteY228" fmla="*/ 939800 h 3246967"/>
              <a:gd name="connsiteX229" fmla="*/ 4371599 w 8346699"/>
              <a:gd name="connsiteY229" fmla="*/ 977900 h 3246967"/>
              <a:gd name="connsiteX230" fmla="*/ 4320799 w 8346699"/>
              <a:gd name="connsiteY230" fmla="*/ 1092200 h 3246967"/>
              <a:gd name="connsiteX231" fmla="*/ 4308099 w 8346699"/>
              <a:gd name="connsiteY231" fmla="*/ 1155700 h 3246967"/>
              <a:gd name="connsiteX232" fmla="*/ 4282699 w 8346699"/>
              <a:gd name="connsiteY232" fmla="*/ 1308100 h 3246967"/>
              <a:gd name="connsiteX233" fmla="*/ 4269999 w 8346699"/>
              <a:gd name="connsiteY233" fmla="*/ 1346200 h 3246967"/>
              <a:gd name="connsiteX234" fmla="*/ 4244599 w 8346699"/>
              <a:gd name="connsiteY234" fmla="*/ 1384300 h 3246967"/>
              <a:gd name="connsiteX235" fmla="*/ 4231899 w 8346699"/>
              <a:gd name="connsiteY235" fmla="*/ 1447800 h 3246967"/>
              <a:gd name="connsiteX236" fmla="*/ 4219199 w 8346699"/>
              <a:gd name="connsiteY236" fmla="*/ 1524000 h 3246967"/>
              <a:gd name="connsiteX237" fmla="*/ 4193799 w 8346699"/>
              <a:gd name="connsiteY237" fmla="*/ 1600200 h 3246967"/>
              <a:gd name="connsiteX238" fmla="*/ 4181099 w 8346699"/>
              <a:gd name="connsiteY238" fmla="*/ 1651000 h 3246967"/>
              <a:gd name="connsiteX239" fmla="*/ 4155699 w 8346699"/>
              <a:gd name="connsiteY239" fmla="*/ 1816100 h 3246967"/>
              <a:gd name="connsiteX240" fmla="*/ 4142999 w 8346699"/>
              <a:gd name="connsiteY240" fmla="*/ 1854200 h 3246967"/>
              <a:gd name="connsiteX241" fmla="*/ 4130299 w 8346699"/>
              <a:gd name="connsiteY241" fmla="*/ 1905000 h 3246967"/>
              <a:gd name="connsiteX242" fmla="*/ 3982132 w 8346699"/>
              <a:gd name="connsiteY242" fmla="*/ 1896533 h 3246967"/>
              <a:gd name="connsiteX243" fmla="*/ 3977899 w 8346699"/>
              <a:gd name="connsiteY243" fmla="*/ 2023533 h 3246967"/>
              <a:gd name="connsiteX244" fmla="*/ 3927099 w 8346699"/>
              <a:gd name="connsiteY244" fmla="*/ 2120900 h 3246967"/>
              <a:gd name="connsiteX245" fmla="*/ 3939799 w 8346699"/>
              <a:gd name="connsiteY245" fmla="*/ 2235200 h 3246967"/>
              <a:gd name="connsiteX246" fmla="*/ 3901699 w 8346699"/>
              <a:gd name="connsiteY246" fmla="*/ 2197100 h 3246967"/>
              <a:gd name="connsiteX247" fmla="*/ 3838199 w 8346699"/>
              <a:gd name="connsiteY247" fmla="*/ 2108200 h 3246967"/>
              <a:gd name="connsiteX248" fmla="*/ 3800099 w 8346699"/>
              <a:gd name="connsiteY248" fmla="*/ 2006600 h 3246967"/>
              <a:gd name="connsiteX249" fmla="*/ 3787399 w 8346699"/>
              <a:gd name="connsiteY249" fmla="*/ 1955800 h 3246967"/>
              <a:gd name="connsiteX250" fmla="*/ 3749299 w 8346699"/>
              <a:gd name="connsiteY250" fmla="*/ 1917700 h 3246967"/>
              <a:gd name="connsiteX251" fmla="*/ 3685799 w 8346699"/>
              <a:gd name="connsiteY251" fmla="*/ 1841500 h 3246967"/>
              <a:gd name="connsiteX252" fmla="*/ 3673099 w 8346699"/>
              <a:gd name="connsiteY252" fmla="*/ 1803400 h 3246967"/>
              <a:gd name="connsiteX253" fmla="*/ 3634999 w 8346699"/>
              <a:gd name="connsiteY253" fmla="*/ 1790700 h 3246967"/>
              <a:gd name="connsiteX254" fmla="*/ 3596899 w 8346699"/>
              <a:gd name="connsiteY254" fmla="*/ 1752600 h 3246967"/>
              <a:gd name="connsiteX255" fmla="*/ 3546099 w 8346699"/>
              <a:gd name="connsiteY255" fmla="*/ 1676400 h 3246967"/>
              <a:gd name="connsiteX256" fmla="*/ 3533399 w 8346699"/>
              <a:gd name="connsiteY256" fmla="*/ 1638300 h 3246967"/>
              <a:gd name="connsiteX257" fmla="*/ 3495299 w 8346699"/>
              <a:gd name="connsiteY257" fmla="*/ 1587500 h 3246967"/>
              <a:gd name="connsiteX258" fmla="*/ 3457199 w 8346699"/>
              <a:gd name="connsiteY258" fmla="*/ 1485900 h 3246967"/>
              <a:gd name="connsiteX259" fmla="*/ 3419099 w 8346699"/>
              <a:gd name="connsiteY259" fmla="*/ 1422400 h 3246967"/>
              <a:gd name="connsiteX260" fmla="*/ 3380999 w 8346699"/>
              <a:gd name="connsiteY260" fmla="*/ 1320800 h 3246967"/>
              <a:gd name="connsiteX261" fmla="*/ 3317499 w 8346699"/>
              <a:gd name="connsiteY261" fmla="*/ 1193800 h 3246967"/>
              <a:gd name="connsiteX262" fmla="*/ 3203199 w 8346699"/>
              <a:gd name="connsiteY262" fmla="*/ 1143000 h 3246967"/>
              <a:gd name="connsiteX263" fmla="*/ 3165099 w 8346699"/>
              <a:gd name="connsiteY263" fmla="*/ 1130300 h 3246967"/>
              <a:gd name="connsiteX264" fmla="*/ 3012699 w 8346699"/>
              <a:gd name="connsiteY264" fmla="*/ 1168400 h 3246967"/>
              <a:gd name="connsiteX265" fmla="*/ 2974599 w 8346699"/>
              <a:gd name="connsiteY265" fmla="*/ 1193800 h 3246967"/>
              <a:gd name="connsiteX266" fmla="*/ 2923799 w 8346699"/>
              <a:gd name="connsiteY266" fmla="*/ 1219200 h 3246967"/>
              <a:gd name="connsiteX267" fmla="*/ 2885699 w 8346699"/>
              <a:gd name="connsiteY267" fmla="*/ 1244600 h 3246967"/>
              <a:gd name="connsiteX268" fmla="*/ 2834899 w 8346699"/>
              <a:gd name="connsiteY268" fmla="*/ 1257300 h 3246967"/>
              <a:gd name="connsiteX269" fmla="*/ 2796799 w 8346699"/>
              <a:gd name="connsiteY269" fmla="*/ 1308100 h 3246967"/>
              <a:gd name="connsiteX270" fmla="*/ 2758699 w 8346699"/>
              <a:gd name="connsiteY270" fmla="*/ 1320800 h 3246967"/>
              <a:gd name="connsiteX271" fmla="*/ 2733299 w 8346699"/>
              <a:gd name="connsiteY271" fmla="*/ 1358900 h 3246967"/>
              <a:gd name="connsiteX272" fmla="*/ 2657099 w 8346699"/>
              <a:gd name="connsiteY272" fmla="*/ 1435100 h 3246967"/>
              <a:gd name="connsiteX273" fmla="*/ 2631699 w 8346699"/>
              <a:gd name="connsiteY273" fmla="*/ 1498600 h 3246967"/>
              <a:gd name="connsiteX274" fmla="*/ 2618999 w 8346699"/>
              <a:gd name="connsiteY274" fmla="*/ 1562100 h 3246967"/>
              <a:gd name="connsiteX275" fmla="*/ 2580899 w 8346699"/>
              <a:gd name="connsiteY275" fmla="*/ 1612900 h 3246967"/>
              <a:gd name="connsiteX276" fmla="*/ 2542799 w 8346699"/>
              <a:gd name="connsiteY276" fmla="*/ 1689100 h 3246967"/>
              <a:gd name="connsiteX277" fmla="*/ 2517399 w 8346699"/>
              <a:gd name="connsiteY277" fmla="*/ 1828800 h 3246967"/>
              <a:gd name="connsiteX278" fmla="*/ 2504699 w 8346699"/>
              <a:gd name="connsiteY278" fmla="*/ 1866900 h 3246967"/>
              <a:gd name="connsiteX279" fmla="*/ 2491999 w 8346699"/>
              <a:gd name="connsiteY279" fmla="*/ 1943100 h 3246967"/>
              <a:gd name="connsiteX280" fmla="*/ 2466599 w 8346699"/>
              <a:gd name="connsiteY280" fmla="*/ 1981200 h 3246967"/>
              <a:gd name="connsiteX281" fmla="*/ 2441199 w 8346699"/>
              <a:gd name="connsiteY281" fmla="*/ 2057400 h 3246967"/>
              <a:gd name="connsiteX282" fmla="*/ 2390399 w 8346699"/>
              <a:gd name="connsiteY282" fmla="*/ 2146300 h 3246967"/>
              <a:gd name="connsiteX283" fmla="*/ 2352299 w 8346699"/>
              <a:gd name="connsiteY283" fmla="*/ 2222500 h 3246967"/>
              <a:gd name="connsiteX284" fmla="*/ 2326899 w 8346699"/>
              <a:gd name="connsiteY284" fmla="*/ 2273300 h 3246967"/>
              <a:gd name="connsiteX285" fmla="*/ 2250699 w 8346699"/>
              <a:gd name="connsiteY285" fmla="*/ 2336800 h 3246967"/>
              <a:gd name="connsiteX286" fmla="*/ 2237999 w 8346699"/>
              <a:gd name="connsiteY286" fmla="*/ 2374900 h 3246967"/>
              <a:gd name="connsiteX287" fmla="*/ 2149099 w 8346699"/>
              <a:gd name="connsiteY287" fmla="*/ 2438400 h 3246967"/>
              <a:gd name="connsiteX288" fmla="*/ 2072899 w 8346699"/>
              <a:gd name="connsiteY288" fmla="*/ 2501900 h 3246967"/>
              <a:gd name="connsiteX289" fmla="*/ 1996699 w 8346699"/>
              <a:gd name="connsiteY289" fmla="*/ 2527300 h 3246967"/>
              <a:gd name="connsiteX290" fmla="*/ 1945899 w 8346699"/>
              <a:gd name="connsiteY290" fmla="*/ 2552700 h 3246967"/>
              <a:gd name="connsiteX291" fmla="*/ 1844299 w 8346699"/>
              <a:gd name="connsiteY291" fmla="*/ 2565400 h 3246967"/>
              <a:gd name="connsiteX292" fmla="*/ 1628399 w 8346699"/>
              <a:gd name="connsiteY292" fmla="*/ 2552700 h 3246967"/>
              <a:gd name="connsiteX293" fmla="*/ 1552199 w 8346699"/>
              <a:gd name="connsiteY293" fmla="*/ 2489200 h 3246967"/>
              <a:gd name="connsiteX294" fmla="*/ 1488699 w 8346699"/>
              <a:gd name="connsiteY294" fmla="*/ 2374900 h 3246967"/>
              <a:gd name="connsiteX295" fmla="*/ 1475999 w 8346699"/>
              <a:gd name="connsiteY295" fmla="*/ 2311400 h 3246967"/>
              <a:gd name="connsiteX296" fmla="*/ 1450599 w 8346699"/>
              <a:gd name="connsiteY296" fmla="*/ 2273300 h 3246967"/>
              <a:gd name="connsiteX297" fmla="*/ 1412499 w 8346699"/>
              <a:gd name="connsiteY297" fmla="*/ 2197100 h 3246967"/>
              <a:gd name="connsiteX298" fmla="*/ 1399799 w 8346699"/>
              <a:gd name="connsiteY298" fmla="*/ 2019300 h 3246967"/>
              <a:gd name="connsiteX299" fmla="*/ 1374399 w 8346699"/>
              <a:gd name="connsiteY299" fmla="*/ 1943100 h 3246967"/>
              <a:gd name="connsiteX300" fmla="*/ 1361699 w 8346699"/>
              <a:gd name="connsiteY300" fmla="*/ 1752600 h 3246967"/>
              <a:gd name="connsiteX301" fmla="*/ 1336299 w 8346699"/>
              <a:gd name="connsiteY301" fmla="*/ 1651000 h 3246967"/>
              <a:gd name="connsiteX302" fmla="*/ 1298199 w 8346699"/>
              <a:gd name="connsiteY302" fmla="*/ 1498600 h 3246967"/>
              <a:gd name="connsiteX303" fmla="*/ 1272799 w 8346699"/>
              <a:gd name="connsiteY303" fmla="*/ 1435100 h 3246967"/>
              <a:gd name="connsiteX304" fmla="*/ 1260099 w 8346699"/>
              <a:gd name="connsiteY304" fmla="*/ 1397000 h 3246967"/>
              <a:gd name="connsiteX305" fmla="*/ 1196599 w 8346699"/>
              <a:gd name="connsiteY305" fmla="*/ 1320800 h 3246967"/>
              <a:gd name="connsiteX306" fmla="*/ 1171199 w 8346699"/>
              <a:gd name="connsiteY306" fmla="*/ 1282700 h 3246967"/>
              <a:gd name="connsiteX307" fmla="*/ 1094999 w 8346699"/>
              <a:gd name="connsiteY307" fmla="*/ 1206500 h 3246967"/>
              <a:gd name="connsiteX308" fmla="*/ 1056899 w 8346699"/>
              <a:gd name="connsiteY308" fmla="*/ 1104900 h 3246967"/>
              <a:gd name="connsiteX309" fmla="*/ 1044199 w 8346699"/>
              <a:gd name="connsiteY309" fmla="*/ 1066800 h 3246967"/>
              <a:gd name="connsiteX310" fmla="*/ 1006099 w 8346699"/>
              <a:gd name="connsiteY310" fmla="*/ 1016000 h 3246967"/>
              <a:gd name="connsiteX311" fmla="*/ 980699 w 8346699"/>
              <a:gd name="connsiteY311" fmla="*/ 952500 h 3246967"/>
              <a:gd name="connsiteX312" fmla="*/ 942599 w 8346699"/>
              <a:gd name="connsiteY312" fmla="*/ 863600 h 3246967"/>
              <a:gd name="connsiteX313" fmla="*/ 904499 w 8346699"/>
              <a:gd name="connsiteY313" fmla="*/ 647700 h 3246967"/>
              <a:gd name="connsiteX314" fmla="*/ 891799 w 8346699"/>
              <a:gd name="connsiteY314" fmla="*/ 609600 h 3246967"/>
              <a:gd name="connsiteX315" fmla="*/ 828299 w 8346699"/>
              <a:gd name="connsiteY315" fmla="*/ 533400 h 3246967"/>
              <a:gd name="connsiteX316" fmla="*/ 815599 w 8346699"/>
              <a:gd name="connsiteY316" fmla="*/ 495300 h 3246967"/>
              <a:gd name="connsiteX317" fmla="*/ 726699 w 8346699"/>
              <a:gd name="connsiteY317" fmla="*/ 419100 h 3246967"/>
              <a:gd name="connsiteX318" fmla="*/ 650499 w 8346699"/>
              <a:gd name="connsiteY318" fmla="*/ 368300 h 3246967"/>
              <a:gd name="connsiteX319" fmla="*/ 574299 w 8346699"/>
              <a:gd name="connsiteY319" fmla="*/ 342900 h 3246967"/>
              <a:gd name="connsiteX320" fmla="*/ 536199 w 8346699"/>
              <a:gd name="connsiteY320" fmla="*/ 330200 h 3246967"/>
              <a:gd name="connsiteX321" fmla="*/ 447299 w 8346699"/>
              <a:gd name="connsiteY321" fmla="*/ 266700 h 3246967"/>
              <a:gd name="connsiteX322" fmla="*/ 396499 w 8346699"/>
              <a:gd name="connsiteY322" fmla="*/ 241300 h 3246967"/>
              <a:gd name="connsiteX323" fmla="*/ 358399 w 8346699"/>
              <a:gd name="connsiteY323" fmla="*/ 215900 h 3246967"/>
              <a:gd name="connsiteX324" fmla="*/ 307599 w 8346699"/>
              <a:gd name="connsiteY324" fmla="*/ 190500 h 3246967"/>
              <a:gd name="connsiteX325" fmla="*/ 218699 w 8346699"/>
              <a:gd name="connsiteY325" fmla="*/ 127000 h 3246967"/>
              <a:gd name="connsiteX326" fmla="*/ 180599 w 8346699"/>
              <a:gd name="connsiteY326" fmla="*/ 114300 h 3246967"/>
              <a:gd name="connsiteX327" fmla="*/ 129799 w 8346699"/>
              <a:gd name="connsiteY327" fmla="*/ 38100 h 3246967"/>
              <a:gd name="connsiteX328" fmla="*/ 2799 w 8346699"/>
              <a:gd name="connsiteY328"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24399 w 8346699"/>
              <a:gd name="connsiteY163" fmla="*/ 2057400 h 3246967"/>
              <a:gd name="connsiteX164" fmla="*/ 7707466 w 8346699"/>
              <a:gd name="connsiteY164" fmla="*/ 2044700 h 3246967"/>
              <a:gd name="connsiteX165" fmla="*/ 7800599 w 8346699"/>
              <a:gd name="connsiteY165" fmla="*/ 2019300 h 3246967"/>
              <a:gd name="connsiteX166" fmla="*/ 7838699 w 8346699"/>
              <a:gd name="connsiteY166" fmla="*/ 1981200 h 3246967"/>
              <a:gd name="connsiteX167" fmla="*/ 7940299 w 8346699"/>
              <a:gd name="connsiteY167" fmla="*/ 1943100 h 3246967"/>
              <a:gd name="connsiteX168" fmla="*/ 7978399 w 8346699"/>
              <a:gd name="connsiteY168" fmla="*/ 1905000 h 3246967"/>
              <a:gd name="connsiteX169" fmla="*/ 8079999 w 8346699"/>
              <a:gd name="connsiteY169" fmla="*/ 1854200 h 3246967"/>
              <a:gd name="connsiteX170" fmla="*/ 8105399 w 8346699"/>
              <a:gd name="connsiteY170" fmla="*/ 1816100 h 3246967"/>
              <a:gd name="connsiteX171" fmla="*/ 8156199 w 8346699"/>
              <a:gd name="connsiteY171" fmla="*/ 1803400 h 3246967"/>
              <a:gd name="connsiteX172" fmla="*/ 8346699 w 8346699"/>
              <a:gd name="connsiteY172" fmla="*/ 1765300 h 3246967"/>
              <a:gd name="connsiteX173" fmla="*/ 8283199 w 8346699"/>
              <a:gd name="connsiteY173" fmla="*/ 1752600 h 3246967"/>
              <a:gd name="connsiteX174" fmla="*/ 8245099 w 8346699"/>
              <a:gd name="connsiteY174" fmla="*/ 1739900 h 3246967"/>
              <a:gd name="connsiteX175" fmla="*/ 8156199 w 8346699"/>
              <a:gd name="connsiteY175" fmla="*/ 1727200 h 3246967"/>
              <a:gd name="connsiteX176" fmla="*/ 8079999 w 8346699"/>
              <a:gd name="connsiteY176" fmla="*/ 1714500 h 3246967"/>
              <a:gd name="connsiteX177" fmla="*/ 7889499 w 8346699"/>
              <a:gd name="connsiteY177" fmla="*/ 1727200 h 3246967"/>
              <a:gd name="connsiteX178" fmla="*/ 7851399 w 8346699"/>
              <a:gd name="connsiteY178" fmla="*/ 1752600 h 3246967"/>
              <a:gd name="connsiteX179" fmla="*/ 7813299 w 8346699"/>
              <a:gd name="connsiteY179" fmla="*/ 1765300 h 3246967"/>
              <a:gd name="connsiteX180" fmla="*/ 7737099 w 8346699"/>
              <a:gd name="connsiteY180" fmla="*/ 1803400 h 3246967"/>
              <a:gd name="connsiteX181" fmla="*/ 7622799 w 8346699"/>
              <a:gd name="connsiteY181" fmla="*/ 1905000 h 3246967"/>
              <a:gd name="connsiteX182" fmla="*/ 7521199 w 8346699"/>
              <a:gd name="connsiteY182" fmla="*/ 2057400 h 3246967"/>
              <a:gd name="connsiteX183" fmla="*/ 7495799 w 8346699"/>
              <a:gd name="connsiteY183" fmla="*/ 2095500 h 3246967"/>
              <a:gd name="connsiteX184" fmla="*/ 7406899 w 8346699"/>
              <a:gd name="connsiteY184" fmla="*/ 2171700 h 3246967"/>
              <a:gd name="connsiteX185" fmla="*/ 7368799 w 8346699"/>
              <a:gd name="connsiteY185" fmla="*/ 2197100 h 3246967"/>
              <a:gd name="connsiteX186" fmla="*/ 7292599 w 8346699"/>
              <a:gd name="connsiteY186" fmla="*/ 2247900 h 3246967"/>
              <a:gd name="connsiteX187" fmla="*/ 7216399 w 8346699"/>
              <a:gd name="connsiteY187" fmla="*/ 2324100 h 3246967"/>
              <a:gd name="connsiteX188" fmla="*/ 7178299 w 8346699"/>
              <a:gd name="connsiteY188" fmla="*/ 2362200 h 3246967"/>
              <a:gd name="connsiteX189" fmla="*/ 7140199 w 8346699"/>
              <a:gd name="connsiteY189" fmla="*/ 2413000 h 3246967"/>
              <a:gd name="connsiteX190" fmla="*/ 7055532 w 8346699"/>
              <a:gd name="connsiteY190" fmla="*/ 2484967 h 3246967"/>
              <a:gd name="connsiteX191" fmla="*/ 6949699 w 8346699"/>
              <a:gd name="connsiteY191" fmla="*/ 2552699 h 3246967"/>
              <a:gd name="connsiteX192" fmla="*/ 6619499 w 8346699"/>
              <a:gd name="connsiteY192" fmla="*/ 2552700 h 3246967"/>
              <a:gd name="connsiteX193" fmla="*/ 6568699 w 8346699"/>
              <a:gd name="connsiteY193" fmla="*/ 2540000 h 3246967"/>
              <a:gd name="connsiteX194" fmla="*/ 6301999 w 8346699"/>
              <a:gd name="connsiteY194" fmla="*/ 2514600 h 3246967"/>
              <a:gd name="connsiteX195" fmla="*/ 6225799 w 8346699"/>
              <a:gd name="connsiteY195" fmla="*/ 2501900 h 3246967"/>
              <a:gd name="connsiteX196" fmla="*/ 6149599 w 8346699"/>
              <a:gd name="connsiteY196" fmla="*/ 2476500 h 3246967"/>
              <a:gd name="connsiteX197" fmla="*/ 6022599 w 8346699"/>
              <a:gd name="connsiteY197" fmla="*/ 2438400 h 3246967"/>
              <a:gd name="connsiteX198" fmla="*/ 5984499 w 8346699"/>
              <a:gd name="connsiteY198" fmla="*/ 2413000 h 3246967"/>
              <a:gd name="connsiteX199" fmla="*/ 5933699 w 8346699"/>
              <a:gd name="connsiteY199" fmla="*/ 2400300 h 3246967"/>
              <a:gd name="connsiteX200" fmla="*/ 5832099 w 8346699"/>
              <a:gd name="connsiteY200" fmla="*/ 2349500 h 3246967"/>
              <a:gd name="connsiteX201" fmla="*/ 5806699 w 8346699"/>
              <a:gd name="connsiteY201" fmla="*/ 2311400 h 3246967"/>
              <a:gd name="connsiteX202" fmla="*/ 5768599 w 8346699"/>
              <a:gd name="connsiteY202" fmla="*/ 2273300 h 3246967"/>
              <a:gd name="connsiteX203" fmla="*/ 5755899 w 8346699"/>
              <a:gd name="connsiteY203" fmla="*/ 2235200 h 3246967"/>
              <a:gd name="connsiteX204" fmla="*/ 5692399 w 8346699"/>
              <a:gd name="connsiteY204" fmla="*/ 2171700 h 3246967"/>
              <a:gd name="connsiteX205" fmla="*/ 5641599 w 8346699"/>
              <a:gd name="connsiteY205" fmla="*/ 2095500 h 3246967"/>
              <a:gd name="connsiteX206" fmla="*/ 5616199 w 8346699"/>
              <a:gd name="connsiteY206" fmla="*/ 2057400 h 3246967"/>
              <a:gd name="connsiteX207" fmla="*/ 5387599 w 8346699"/>
              <a:gd name="connsiteY207" fmla="*/ 2044700 h 3246967"/>
              <a:gd name="connsiteX208" fmla="*/ 5324099 w 8346699"/>
              <a:gd name="connsiteY208" fmla="*/ 2019300 h 3246967"/>
              <a:gd name="connsiteX209" fmla="*/ 5235199 w 8346699"/>
              <a:gd name="connsiteY209" fmla="*/ 2006600 h 3246967"/>
              <a:gd name="connsiteX210" fmla="*/ 5158999 w 8346699"/>
              <a:gd name="connsiteY210" fmla="*/ 1943100 h 3246967"/>
              <a:gd name="connsiteX211" fmla="*/ 5120899 w 8346699"/>
              <a:gd name="connsiteY211" fmla="*/ 1917700 h 3246967"/>
              <a:gd name="connsiteX212" fmla="*/ 5095499 w 8346699"/>
              <a:gd name="connsiteY212" fmla="*/ 1866900 h 3246967"/>
              <a:gd name="connsiteX213" fmla="*/ 5082799 w 8346699"/>
              <a:gd name="connsiteY213" fmla="*/ 1816100 h 3246967"/>
              <a:gd name="connsiteX214" fmla="*/ 5057399 w 8346699"/>
              <a:gd name="connsiteY214" fmla="*/ 1752600 h 3246967"/>
              <a:gd name="connsiteX215" fmla="*/ 5044699 w 8346699"/>
              <a:gd name="connsiteY215" fmla="*/ 1511300 h 3246967"/>
              <a:gd name="connsiteX216" fmla="*/ 5031999 w 8346699"/>
              <a:gd name="connsiteY216" fmla="*/ 1422400 h 3246967"/>
              <a:gd name="connsiteX217" fmla="*/ 5019299 w 8346699"/>
              <a:gd name="connsiteY217" fmla="*/ 1270000 h 3246967"/>
              <a:gd name="connsiteX218" fmla="*/ 4993899 w 8346699"/>
              <a:gd name="connsiteY218" fmla="*/ 1104900 h 3246967"/>
              <a:gd name="connsiteX219" fmla="*/ 4930399 w 8346699"/>
              <a:gd name="connsiteY219" fmla="*/ 1028700 h 3246967"/>
              <a:gd name="connsiteX220" fmla="*/ 4841499 w 8346699"/>
              <a:gd name="connsiteY220" fmla="*/ 927100 h 3246967"/>
              <a:gd name="connsiteX221" fmla="*/ 4790699 w 8346699"/>
              <a:gd name="connsiteY221" fmla="*/ 876300 h 3246967"/>
              <a:gd name="connsiteX222" fmla="*/ 4765299 w 8346699"/>
              <a:gd name="connsiteY222" fmla="*/ 838200 h 3246967"/>
              <a:gd name="connsiteX223" fmla="*/ 4638299 w 8346699"/>
              <a:gd name="connsiteY223" fmla="*/ 800100 h 3246967"/>
              <a:gd name="connsiteX224" fmla="*/ 4511299 w 8346699"/>
              <a:gd name="connsiteY224" fmla="*/ 812800 h 3246967"/>
              <a:gd name="connsiteX225" fmla="*/ 4473199 w 8346699"/>
              <a:gd name="connsiteY225" fmla="*/ 825500 h 3246967"/>
              <a:gd name="connsiteX226" fmla="*/ 4409699 w 8346699"/>
              <a:gd name="connsiteY226" fmla="*/ 901700 h 3246967"/>
              <a:gd name="connsiteX227" fmla="*/ 4396999 w 8346699"/>
              <a:gd name="connsiteY227" fmla="*/ 939800 h 3246967"/>
              <a:gd name="connsiteX228" fmla="*/ 4371599 w 8346699"/>
              <a:gd name="connsiteY228" fmla="*/ 977900 h 3246967"/>
              <a:gd name="connsiteX229" fmla="*/ 4320799 w 8346699"/>
              <a:gd name="connsiteY229" fmla="*/ 1092200 h 3246967"/>
              <a:gd name="connsiteX230" fmla="*/ 4308099 w 8346699"/>
              <a:gd name="connsiteY230" fmla="*/ 1155700 h 3246967"/>
              <a:gd name="connsiteX231" fmla="*/ 4282699 w 8346699"/>
              <a:gd name="connsiteY231" fmla="*/ 1308100 h 3246967"/>
              <a:gd name="connsiteX232" fmla="*/ 4269999 w 8346699"/>
              <a:gd name="connsiteY232" fmla="*/ 1346200 h 3246967"/>
              <a:gd name="connsiteX233" fmla="*/ 4244599 w 8346699"/>
              <a:gd name="connsiteY233" fmla="*/ 1384300 h 3246967"/>
              <a:gd name="connsiteX234" fmla="*/ 4231899 w 8346699"/>
              <a:gd name="connsiteY234" fmla="*/ 1447800 h 3246967"/>
              <a:gd name="connsiteX235" fmla="*/ 4219199 w 8346699"/>
              <a:gd name="connsiteY235" fmla="*/ 1524000 h 3246967"/>
              <a:gd name="connsiteX236" fmla="*/ 4193799 w 8346699"/>
              <a:gd name="connsiteY236" fmla="*/ 1600200 h 3246967"/>
              <a:gd name="connsiteX237" fmla="*/ 4181099 w 8346699"/>
              <a:gd name="connsiteY237" fmla="*/ 1651000 h 3246967"/>
              <a:gd name="connsiteX238" fmla="*/ 4155699 w 8346699"/>
              <a:gd name="connsiteY238" fmla="*/ 1816100 h 3246967"/>
              <a:gd name="connsiteX239" fmla="*/ 4142999 w 8346699"/>
              <a:gd name="connsiteY239" fmla="*/ 1854200 h 3246967"/>
              <a:gd name="connsiteX240" fmla="*/ 4130299 w 8346699"/>
              <a:gd name="connsiteY240" fmla="*/ 1905000 h 3246967"/>
              <a:gd name="connsiteX241" fmla="*/ 3982132 w 8346699"/>
              <a:gd name="connsiteY241" fmla="*/ 1896533 h 3246967"/>
              <a:gd name="connsiteX242" fmla="*/ 3977899 w 8346699"/>
              <a:gd name="connsiteY242" fmla="*/ 2023533 h 3246967"/>
              <a:gd name="connsiteX243" fmla="*/ 3927099 w 8346699"/>
              <a:gd name="connsiteY243" fmla="*/ 2120900 h 3246967"/>
              <a:gd name="connsiteX244" fmla="*/ 3939799 w 8346699"/>
              <a:gd name="connsiteY244" fmla="*/ 2235200 h 3246967"/>
              <a:gd name="connsiteX245" fmla="*/ 3901699 w 8346699"/>
              <a:gd name="connsiteY245" fmla="*/ 2197100 h 3246967"/>
              <a:gd name="connsiteX246" fmla="*/ 3838199 w 8346699"/>
              <a:gd name="connsiteY246" fmla="*/ 2108200 h 3246967"/>
              <a:gd name="connsiteX247" fmla="*/ 3800099 w 8346699"/>
              <a:gd name="connsiteY247" fmla="*/ 2006600 h 3246967"/>
              <a:gd name="connsiteX248" fmla="*/ 3787399 w 8346699"/>
              <a:gd name="connsiteY248" fmla="*/ 1955800 h 3246967"/>
              <a:gd name="connsiteX249" fmla="*/ 3749299 w 8346699"/>
              <a:gd name="connsiteY249" fmla="*/ 1917700 h 3246967"/>
              <a:gd name="connsiteX250" fmla="*/ 3685799 w 8346699"/>
              <a:gd name="connsiteY250" fmla="*/ 1841500 h 3246967"/>
              <a:gd name="connsiteX251" fmla="*/ 3673099 w 8346699"/>
              <a:gd name="connsiteY251" fmla="*/ 1803400 h 3246967"/>
              <a:gd name="connsiteX252" fmla="*/ 3634999 w 8346699"/>
              <a:gd name="connsiteY252" fmla="*/ 1790700 h 3246967"/>
              <a:gd name="connsiteX253" fmla="*/ 3596899 w 8346699"/>
              <a:gd name="connsiteY253" fmla="*/ 1752600 h 3246967"/>
              <a:gd name="connsiteX254" fmla="*/ 3546099 w 8346699"/>
              <a:gd name="connsiteY254" fmla="*/ 1676400 h 3246967"/>
              <a:gd name="connsiteX255" fmla="*/ 3533399 w 8346699"/>
              <a:gd name="connsiteY255" fmla="*/ 1638300 h 3246967"/>
              <a:gd name="connsiteX256" fmla="*/ 3495299 w 8346699"/>
              <a:gd name="connsiteY256" fmla="*/ 1587500 h 3246967"/>
              <a:gd name="connsiteX257" fmla="*/ 3457199 w 8346699"/>
              <a:gd name="connsiteY257" fmla="*/ 1485900 h 3246967"/>
              <a:gd name="connsiteX258" fmla="*/ 3419099 w 8346699"/>
              <a:gd name="connsiteY258" fmla="*/ 1422400 h 3246967"/>
              <a:gd name="connsiteX259" fmla="*/ 3380999 w 8346699"/>
              <a:gd name="connsiteY259" fmla="*/ 1320800 h 3246967"/>
              <a:gd name="connsiteX260" fmla="*/ 3317499 w 8346699"/>
              <a:gd name="connsiteY260" fmla="*/ 1193800 h 3246967"/>
              <a:gd name="connsiteX261" fmla="*/ 3203199 w 8346699"/>
              <a:gd name="connsiteY261" fmla="*/ 1143000 h 3246967"/>
              <a:gd name="connsiteX262" fmla="*/ 3165099 w 8346699"/>
              <a:gd name="connsiteY262" fmla="*/ 1130300 h 3246967"/>
              <a:gd name="connsiteX263" fmla="*/ 3012699 w 8346699"/>
              <a:gd name="connsiteY263" fmla="*/ 1168400 h 3246967"/>
              <a:gd name="connsiteX264" fmla="*/ 2974599 w 8346699"/>
              <a:gd name="connsiteY264" fmla="*/ 1193800 h 3246967"/>
              <a:gd name="connsiteX265" fmla="*/ 2923799 w 8346699"/>
              <a:gd name="connsiteY265" fmla="*/ 1219200 h 3246967"/>
              <a:gd name="connsiteX266" fmla="*/ 2885699 w 8346699"/>
              <a:gd name="connsiteY266" fmla="*/ 1244600 h 3246967"/>
              <a:gd name="connsiteX267" fmla="*/ 2834899 w 8346699"/>
              <a:gd name="connsiteY267" fmla="*/ 1257300 h 3246967"/>
              <a:gd name="connsiteX268" fmla="*/ 2796799 w 8346699"/>
              <a:gd name="connsiteY268" fmla="*/ 1308100 h 3246967"/>
              <a:gd name="connsiteX269" fmla="*/ 2758699 w 8346699"/>
              <a:gd name="connsiteY269" fmla="*/ 1320800 h 3246967"/>
              <a:gd name="connsiteX270" fmla="*/ 2733299 w 8346699"/>
              <a:gd name="connsiteY270" fmla="*/ 1358900 h 3246967"/>
              <a:gd name="connsiteX271" fmla="*/ 2657099 w 8346699"/>
              <a:gd name="connsiteY271" fmla="*/ 1435100 h 3246967"/>
              <a:gd name="connsiteX272" fmla="*/ 2631699 w 8346699"/>
              <a:gd name="connsiteY272" fmla="*/ 1498600 h 3246967"/>
              <a:gd name="connsiteX273" fmla="*/ 2618999 w 8346699"/>
              <a:gd name="connsiteY273" fmla="*/ 1562100 h 3246967"/>
              <a:gd name="connsiteX274" fmla="*/ 2580899 w 8346699"/>
              <a:gd name="connsiteY274" fmla="*/ 1612900 h 3246967"/>
              <a:gd name="connsiteX275" fmla="*/ 2542799 w 8346699"/>
              <a:gd name="connsiteY275" fmla="*/ 1689100 h 3246967"/>
              <a:gd name="connsiteX276" fmla="*/ 2517399 w 8346699"/>
              <a:gd name="connsiteY276" fmla="*/ 1828800 h 3246967"/>
              <a:gd name="connsiteX277" fmla="*/ 2504699 w 8346699"/>
              <a:gd name="connsiteY277" fmla="*/ 1866900 h 3246967"/>
              <a:gd name="connsiteX278" fmla="*/ 2491999 w 8346699"/>
              <a:gd name="connsiteY278" fmla="*/ 1943100 h 3246967"/>
              <a:gd name="connsiteX279" fmla="*/ 2466599 w 8346699"/>
              <a:gd name="connsiteY279" fmla="*/ 1981200 h 3246967"/>
              <a:gd name="connsiteX280" fmla="*/ 2441199 w 8346699"/>
              <a:gd name="connsiteY280" fmla="*/ 2057400 h 3246967"/>
              <a:gd name="connsiteX281" fmla="*/ 2390399 w 8346699"/>
              <a:gd name="connsiteY281" fmla="*/ 2146300 h 3246967"/>
              <a:gd name="connsiteX282" fmla="*/ 2352299 w 8346699"/>
              <a:gd name="connsiteY282" fmla="*/ 2222500 h 3246967"/>
              <a:gd name="connsiteX283" fmla="*/ 2326899 w 8346699"/>
              <a:gd name="connsiteY283" fmla="*/ 2273300 h 3246967"/>
              <a:gd name="connsiteX284" fmla="*/ 2250699 w 8346699"/>
              <a:gd name="connsiteY284" fmla="*/ 2336800 h 3246967"/>
              <a:gd name="connsiteX285" fmla="*/ 2237999 w 8346699"/>
              <a:gd name="connsiteY285" fmla="*/ 2374900 h 3246967"/>
              <a:gd name="connsiteX286" fmla="*/ 2149099 w 8346699"/>
              <a:gd name="connsiteY286" fmla="*/ 2438400 h 3246967"/>
              <a:gd name="connsiteX287" fmla="*/ 2072899 w 8346699"/>
              <a:gd name="connsiteY287" fmla="*/ 2501900 h 3246967"/>
              <a:gd name="connsiteX288" fmla="*/ 1996699 w 8346699"/>
              <a:gd name="connsiteY288" fmla="*/ 2527300 h 3246967"/>
              <a:gd name="connsiteX289" fmla="*/ 1945899 w 8346699"/>
              <a:gd name="connsiteY289" fmla="*/ 2552700 h 3246967"/>
              <a:gd name="connsiteX290" fmla="*/ 1844299 w 8346699"/>
              <a:gd name="connsiteY290" fmla="*/ 2565400 h 3246967"/>
              <a:gd name="connsiteX291" fmla="*/ 1628399 w 8346699"/>
              <a:gd name="connsiteY291" fmla="*/ 2552700 h 3246967"/>
              <a:gd name="connsiteX292" fmla="*/ 1552199 w 8346699"/>
              <a:gd name="connsiteY292" fmla="*/ 2489200 h 3246967"/>
              <a:gd name="connsiteX293" fmla="*/ 1488699 w 8346699"/>
              <a:gd name="connsiteY293" fmla="*/ 2374900 h 3246967"/>
              <a:gd name="connsiteX294" fmla="*/ 1475999 w 8346699"/>
              <a:gd name="connsiteY294" fmla="*/ 2311400 h 3246967"/>
              <a:gd name="connsiteX295" fmla="*/ 1450599 w 8346699"/>
              <a:gd name="connsiteY295" fmla="*/ 2273300 h 3246967"/>
              <a:gd name="connsiteX296" fmla="*/ 1412499 w 8346699"/>
              <a:gd name="connsiteY296" fmla="*/ 2197100 h 3246967"/>
              <a:gd name="connsiteX297" fmla="*/ 1399799 w 8346699"/>
              <a:gd name="connsiteY297" fmla="*/ 2019300 h 3246967"/>
              <a:gd name="connsiteX298" fmla="*/ 1374399 w 8346699"/>
              <a:gd name="connsiteY298" fmla="*/ 1943100 h 3246967"/>
              <a:gd name="connsiteX299" fmla="*/ 1361699 w 8346699"/>
              <a:gd name="connsiteY299" fmla="*/ 1752600 h 3246967"/>
              <a:gd name="connsiteX300" fmla="*/ 1336299 w 8346699"/>
              <a:gd name="connsiteY300" fmla="*/ 1651000 h 3246967"/>
              <a:gd name="connsiteX301" fmla="*/ 1298199 w 8346699"/>
              <a:gd name="connsiteY301" fmla="*/ 1498600 h 3246967"/>
              <a:gd name="connsiteX302" fmla="*/ 1272799 w 8346699"/>
              <a:gd name="connsiteY302" fmla="*/ 1435100 h 3246967"/>
              <a:gd name="connsiteX303" fmla="*/ 1260099 w 8346699"/>
              <a:gd name="connsiteY303" fmla="*/ 1397000 h 3246967"/>
              <a:gd name="connsiteX304" fmla="*/ 1196599 w 8346699"/>
              <a:gd name="connsiteY304" fmla="*/ 1320800 h 3246967"/>
              <a:gd name="connsiteX305" fmla="*/ 1171199 w 8346699"/>
              <a:gd name="connsiteY305" fmla="*/ 1282700 h 3246967"/>
              <a:gd name="connsiteX306" fmla="*/ 1094999 w 8346699"/>
              <a:gd name="connsiteY306" fmla="*/ 1206500 h 3246967"/>
              <a:gd name="connsiteX307" fmla="*/ 1056899 w 8346699"/>
              <a:gd name="connsiteY307" fmla="*/ 1104900 h 3246967"/>
              <a:gd name="connsiteX308" fmla="*/ 1044199 w 8346699"/>
              <a:gd name="connsiteY308" fmla="*/ 1066800 h 3246967"/>
              <a:gd name="connsiteX309" fmla="*/ 1006099 w 8346699"/>
              <a:gd name="connsiteY309" fmla="*/ 1016000 h 3246967"/>
              <a:gd name="connsiteX310" fmla="*/ 980699 w 8346699"/>
              <a:gd name="connsiteY310" fmla="*/ 952500 h 3246967"/>
              <a:gd name="connsiteX311" fmla="*/ 942599 w 8346699"/>
              <a:gd name="connsiteY311" fmla="*/ 863600 h 3246967"/>
              <a:gd name="connsiteX312" fmla="*/ 904499 w 8346699"/>
              <a:gd name="connsiteY312" fmla="*/ 647700 h 3246967"/>
              <a:gd name="connsiteX313" fmla="*/ 891799 w 8346699"/>
              <a:gd name="connsiteY313" fmla="*/ 609600 h 3246967"/>
              <a:gd name="connsiteX314" fmla="*/ 828299 w 8346699"/>
              <a:gd name="connsiteY314" fmla="*/ 533400 h 3246967"/>
              <a:gd name="connsiteX315" fmla="*/ 815599 w 8346699"/>
              <a:gd name="connsiteY315" fmla="*/ 495300 h 3246967"/>
              <a:gd name="connsiteX316" fmla="*/ 726699 w 8346699"/>
              <a:gd name="connsiteY316" fmla="*/ 419100 h 3246967"/>
              <a:gd name="connsiteX317" fmla="*/ 650499 w 8346699"/>
              <a:gd name="connsiteY317" fmla="*/ 368300 h 3246967"/>
              <a:gd name="connsiteX318" fmla="*/ 574299 w 8346699"/>
              <a:gd name="connsiteY318" fmla="*/ 342900 h 3246967"/>
              <a:gd name="connsiteX319" fmla="*/ 536199 w 8346699"/>
              <a:gd name="connsiteY319" fmla="*/ 330200 h 3246967"/>
              <a:gd name="connsiteX320" fmla="*/ 447299 w 8346699"/>
              <a:gd name="connsiteY320" fmla="*/ 266700 h 3246967"/>
              <a:gd name="connsiteX321" fmla="*/ 396499 w 8346699"/>
              <a:gd name="connsiteY321" fmla="*/ 241300 h 3246967"/>
              <a:gd name="connsiteX322" fmla="*/ 358399 w 8346699"/>
              <a:gd name="connsiteY322" fmla="*/ 215900 h 3246967"/>
              <a:gd name="connsiteX323" fmla="*/ 307599 w 8346699"/>
              <a:gd name="connsiteY323" fmla="*/ 190500 h 3246967"/>
              <a:gd name="connsiteX324" fmla="*/ 218699 w 8346699"/>
              <a:gd name="connsiteY324" fmla="*/ 127000 h 3246967"/>
              <a:gd name="connsiteX325" fmla="*/ 180599 w 8346699"/>
              <a:gd name="connsiteY325" fmla="*/ 114300 h 3246967"/>
              <a:gd name="connsiteX326" fmla="*/ 129799 w 8346699"/>
              <a:gd name="connsiteY326" fmla="*/ 38100 h 3246967"/>
              <a:gd name="connsiteX327" fmla="*/ 2799 w 8346699"/>
              <a:gd name="connsiteY327"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07466 w 8346699"/>
              <a:gd name="connsiteY163" fmla="*/ 2044700 h 3246967"/>
              <a:gd name="connsiteX164" fmla="*/ 7800599 w 8346699"/>
              <a:gd name="connsiteY164" fmla="*/ 2019300 h 3246967"/>
              <a:gd name="connsiteX165" fmla="*/ 7838699 w 8346699"/>
              <a:gd name="connsiteY165" fmla="*/ 1981200 h 3246967"/>
              <a:gd name="connsiteX166" fmla="*/ 7940299 w 8346699"/>
              <a:gd name="connsiteY166" fmla="*/ 1943100 h 3246967"/>
              <a:gd name="connsiteX167" fmla="*/ 7978399 w 8346699"/>
              <a:gd name="connsiteY167" fmla="*/ 1905000 h 3246967"/>
              <a:gd name="connsiteX168" fmla="*/ 8079999 w 8346699"/>
              <a:gd name="connsiteY168" fmla="*/ 1854200 h 3246967"/>
              <a:gd name="connsiteX169" fmla="*/ 8105399 w 8346699"/>
              <a:gd name="connsiteY169" fmla="*/ 1816100 h 3246967"/>
              <a:gd name="connsiteX170" fmla="*/ 8156199 w 8346699"/>
              <a:gd name="connsiteY170" fmla="*/ 1803400 h 3246967"/>
              <a:gd name="connsiteX171" fmla="*/ 8346699 w 8346699"/>
              <a:gd name="connsiteY171" fmla="*/ 1765300 h 3246967"/>
              <a:gd name="connsiteX172" fmla="*/ 8283199 w 8346699"/>
              <a:gd name="connsiteY172" fmla="*/ 1752600 h 3246967"/>
              <a:gd name="connsiteX173" fmla="*/ 8245099 w 8346699"/>
              <a:gd name="connsiteY173" fmla="*/ 1739900 h 3246967"/>
              <a:gd name="connsiteX174" fmla="*/ 8156199 w 8346699"/>
              <a:gd name="connsiteY174" fmla="*/ 1727200 h 3246967"/>
              <a:gd name="connsiteX175" fmla="*/ 8079999 w 8346699"/>
              <a:gd name="connsiteY175" fmla="*/ 1714500 h 3246967"/>
              <a:gd name="connsiteX176" fmla="*/ 7889499 w 8346699"/>
              <a:gd name="connsiteY176" fmla="*/ 1727200 h 3246967"/>
              <a:gd name="connsiteX177" fmla="*/ 7851399 w 8346699"/>
              <a:gd name="connsiteY177" fmla="*/ 1752600 h 3246967"/>
              <a:gd name="connsiteX178" fmla="*/ 7813299 w 8346699"/>
              <a:gd name="connsiteY178" fmla="*/ 1765300 h 3246967"/>
              <a:gd name="connsiteX179" fmla="*/ 7737099 w 8346699"/>
              <a:gd name="connsiteY179" fmla="*/ 1803400 h 3246967"/>
              <a:gd name="connsiteX180" fmla="*/ 7622799 w 8346699"/>
              <a:gd name="connsiteY180" fmla="*/ 1905000 h 3246967"/>
              <a:gd name="connsiteX181" fmla="*/ 7521199 w 8346699"/>
              <a:gd name="connsiteY181" fmla="*/ 2057400 h 3246967"/>
              <a:gd name="connsiteX182" fmla="*/ 7495799 w 8346699"/>
              <a:gd name="connsiteY182" fmla="*/ 2095500 h 3246967"/>
              <a:gd name="connsiteX183" fmla="*/ 7406899 w 8346699"/>
              <a:gd name="connsiteY183" fmla="*/ 2171700 h 3246967"/>
              <a:gd name="connsiteX184" fmla="*/ 7368799 w 8346699"/>
              <a:gd name="connsiteY184" fmla="*/ 2197100 h 3246967"/>
              <a:gd name="connsiteX185" fmla="*/ 7292599 w 8346699"/>
              <a:gd name="connsiteY185" fmla="*/ 2247900 h 3246967"/>
              <a:gd name="connsiteX186" fmla="*/ 7216399 w 8346699"/>
              <a:gd name="connsiteY186" fmla="*/ 2324100 h 3246967"/>
              <a:gd name="connsiteX187" fmla="*/ 7178299 w 8346699"/>
              <a:gd name="connsiteY187" fmla="*/ 2362200 h 3246967"/>
              <a:gd name="connsiteX188" fmla="*/ 7140199 w 8346699"/>
              <a:gd name="connsiteY188" fmla="*/ 2413000 h 3246967"/>
              <a:gd name="connsiteX189" fmla="*/ 7055532 w 8346699"/>
              <a:gd name="connsiteY189" fmla="*/ 2484967 h 3246967"/>
              <a:gd name="connsiteX190" fmla="*/ 6949699 w 8346699"/>
              <a:gd name="connsiteY190" fmla="*/ 2552699 h 3246967"/>
              <a:gd name="connsiteX191" fmla="*/ 6619499 w 8346699"/>
              <a:gd name="connsiteY191" fmla="*/ 2552700 h 3246967"/>
              <a:gd name="connsiteX192" fmla="*/ 6568699 w 8346699"/>
              <a:gd name="connsiteY192" fmla="*/ 2540000 h 3246967"/>
              <a:gd name="connsiteX193" fmla="*/ 6301999 w 8346699"/>
              <a:gd name="connsiteY193" fmla="*/ 2514600 h 3246967"/>
              <a:gd name="connsiteX194" fmla="*/ 6225799 w 8346699"/>
              <a:gd name="connsiteY194" fmla="*/ 2501900 h 3246967"/>
              <a:gd name="connsiteX195" fmla="*/ 6149599 w 8346699"/>
              <a:gd name="connsiteY195" fmla="*/ 2476500 h 3246967"/>
              <a:gd name="connsiteX196" fmla="*/ 6022599 w 8346699"/>
              <a:gd name="connsiteY196" fmla="*/ 2438400 h 3246967"/>
              <a:gd name="connsiteX197" fmla="*/ 5984499 w 8346699"/>
              <a:gd name="connsiteY197" fmla="*/ 2413000 h 3246967"/>
              <a:gd name="connsiteX198" fmla="*/ 5933699 w 8346699"/>
              <a:gd name="connsiteY198" fmla="*/ 2400300 h 3246967"/>
              <a:gd name="connsiteX199" fmla="*/ 5832099 w 8346699"/>
              <a:gd name="connsiteY199" fmla="*/ 2349500 h 3246967"/>
              <a:gd name="connsiteX200" fmla="*/ 5806699 w 8346699"/>
              <a:gd name="connsiteY200" fmla="*/ 2311400 h 3246967"/>
              <a:gd name="connsiteX201" fmla="*/ 5768599 w 8346699"/>
              <a:gd name="connsiteY201" fmla="*/ 2273300 h 3246967"/>
              <a:gd name="connsiteX202" fmla="*/ 5755899 w 8346699"/>
              <a:gd name="connsiteY202" fmla="*/ 2235200 h 3246967"/>
              <a:gd name="connsiteX203" fmla="*/ 5692399 w 8346699"/>
              <a:gd name="connsiteY203" fmla="*/ 2171700 h 3246967"/>
              <a:gd name="connsiteX204" fmla="*/ 5641599 w 8346699"/>
              <a:gd name="connsiteY204" fmla="*/ 2095500 h 3246967"/>
              <a:gd name="connsiteX205" fmla="*/ 5616199 w 8346699"/>
              <a:gd name="connsiteY205" fmla="*/ 2057400 h 3246967"/>
              <a:gd name="connsiteX206" fmla="*/ 5387599 w 8346699"/>
              <a:gd name="connsiteY206" fmla="*/ 2044700 h 3246967"/>
              <a:gd name="connsiteX207" fmla="*/ 5324099 w 8346699"/>
              <a:gd name="connsiteY207" fmla="*/ 2019300 h 3246967"/>
              <a:gd name="connsiteX208" fmla="*/ 5235199 w 8346699"/>
              <a:gd name="connsiteY208" fmla="*/ 2006600 h 3246967"/>
              <a:gd name="connsiteX209" fmla="*/ 5158999 w 8346699"/>
              <a:gd name="connsiteY209" fmla="*/ 1943100 h 3246967"/>
              <a:gd name="connsiteX210" fmla="*/ 5120899 w 8346699"/>
              <a:gd name="connsiteY210" fmla="*/ 1917700 h 3246967"/>
              <a:gd name="connsiteX211" fmla="*/ 5095499 w 8346699"/>
              <a:gd name="connsiteY211" fmla="*/ 1866900 h 3246967"/>
              <a:gd name="connsiteX212" fmla="*/ 5082799 w 8346699"/>
              <a:gd name="connsiteY212" fmla="*/ 1816100 h 3246967"/>
              <a:gd name="connsiteX213" fmla="*/ 5057399 w 8346699"/>
              <a:gd name="connsiteY213" fmla="*/ 1752600 h 3246967"/>
              <a:gd name="connsiteX214" fmla="*/ 5044699 w 8346699"/>
              <a:gd name="connsiteY214" fmla="*/ 1511300 h 3246967"/>
              <a:gd name="connsiteX215" fmla="*/ 5031999 w 8346699"/>
              <a:gd name="connsiteY215" fmla="*/ 1422400 h 3246967"/>
              <a:gd name="connsiteX216" fmla="*/ 5019299 w 8346699"/>
              <a:gd name="connsiteY216" fmla="*/ 1270000 h 3246967"/>
              <a:gd name="connsiteX217" fmla="*/ 4993899 w 8346699"/>
              <a:gd name="connsiteY217" fmla="*/ 1104900 h 3246967"/>
              <a:gd name="connsiteX218" fmla="*/ 4930399 w 8346699"/>
              <a:gd name="connsiteY218" fmla="*/ 1028700 h 3246967"/>
              <a:gd name="connsiteX219" fmla="*/ 4841499 w 8346699"/>
              <a:gd name="connsiteY219" fmla="*/ 927100 h 3246967"/>
              <a:gd name="connsiteX220" fmla="*/ 4790699 w 8346699"/>
              <a:gd name="connsiteY220" fmla="*/ 876300 h 3246967"/>
              <a:gd name="connsiteX221" fmla="*/ 4765299 w 8346699"/>
              <a:gd name="connsiteY221" fmla="*/ 838200 h 3246967"/>
              <a:gd name="connsiteX222" fmla="*/ 4638299 w 8346699"/>
              <a:gd name="connsiteY222" fmla="*/ 800100 h 3246967"/>
              <a:gd name="connsiteX223" fmla="*/ 4511299 w 8346699"/>
              <a:gd name="connsiteY223" fmla="*/ 812800 h 3246967"/>
              <a:gd name="connsiteX224" fmla="*/ 4473199 w 8346699"/>
              <a:gd name="connsiteY224" fmla="*/ 825500 h 3246967"/>
              <a:gd name="connsiteX225" fmla="*/ 4409699 w 8346699"/>
              <a:gd name="connsiteY225" fmla="*/ 901700 h 3246967"/>
              <a:gd name="connsiteX226" fmla="*/ 4396999 w 8346699"/>
              <a:gd name="connsiteY226" fmla="*/ 939800 h 3246967"/>
              <a:gd name="connsiteX227" fmla="*/ 4371599 w 8346699"/>
              <a:gd name="connsiteY227" fmla="*/ 977900 h 3246967"/>
              <a:gd name="connsiteX228" fmla="*/ 4320799 w 8346699"/>
              <a:gd name="connsiteY228" fmla="*/ 1092200 h 3246967"/>
              <a:gd name="connsiteX229" fmla="*/ 4308099 w 8346699"/>
              <a:gd name="connsiteY229" fmla="*/ 1155700 h 3246967"/>
              <a:gd name="connsiteX230" fmla="*/ 4282699 w 8346699"/>
              <a:gd name="connsiteY230" fmla="*/ 1308100 h 3246967"/>
              <a:gd name="connsiteX231" fmla="*/ 4269999 w 8346699"/>
              <a:gd name="connsiteY231" fmla="*/ 1346200 h 3246967"/>
              <a:gd name="connsiteX232" fmla="*/ 4244599 w 8346699"/>
              <a:gd name="connsiteY232" fmla="*/ 1384300 h 3246967"/>
              <a:gd name="connsiteX233" fmla="*/ 4231899 w 8346699"/>
              <a:gd name="connsiteY233" fmla="*/ 1447800 h 3246967"/>
              <a:gd name="connsiteX234" fmla="*/ 4219199 w 8346699"/>
              <a:gd name="connsiteY234" fmla="*/ 1524000 h 3246967"/>
              <a:gd name="connsiteX235" fmla="*/ 4193799 w 8346699"/>
              <a:gd name="connsiteY235" fmla="*/ 1600200 h 3246967"/>
              <a:gd name="connsiteX236" fmla="*/ 4181099 w 8346699"/>
              <a:gd name="connsiteY236" fmla="*/ 1651000 h 3246967"/>
              <a:gd name="connsiteX237" fmla="*/ 4155699 w 8346699"/>
              <a:gd name="connsiteY237" fmla="*/ 1816100 h 3246967"/>
              <a:gd name="connsiteX238" fmla="*/ 4142999 w 8346699"/>
              <a:gd name="connsiteY238" fmla="*/ 1854200 h 3246967"/>
              <a:gd name="connsiteX239" fmla="*/ 4130299 w 8346699"/>
              <a:gd name="connsiteY239" fmla="*/ 1905000 h 3246967"/>
              <a:gd name="connsiteX240" fmla="*/ 3982132 w 8346699"/>
              <a:gd name="connsiteY240" fmla="*/ 1896533 h 3246967"/>
              <a:gd name="connsiteX241" fmla="*/ 3977899 w 8346699"/>
              <a:gd name="connsiteY241" fmla="*/ 2023533 h 3246967"/>
              <a:gd name="connsiteX242" fmla="*/ 3927099 w 8346699"/>
              <a:gd name="connsiteY242" fmla="*/ 2120900 h 3246967"/>
              <a:gd name="connsiteX243" fmla="*/ 3939799 w 8346699"/>
              <a:gd name="connsiteY243" fmla="*/ 2235200 h 3246967"/>
              <a:gd name="connsiteX244" fmla="*/ 3901699 w 8346699"/>
              <a:gd name="connsiteY244" fmla="*/ 2197100 h 3246967"/>
              <a:gd name="connsiteX245" fmla="*/ 3838199 w 8346699"/>
              <a:gd name="connsiteY245" fmla="*/ 2108200 h 3246967"/>
              <a:gd name="connsiteX246" fmla="*/ 3800099 w 8346699"/>
              <a:gd name="connsiteY246" fmla="*/ 2006600 h 3246967"/>
              <a:gd name="connsiteX247" fmla="*/ 3787399 w 8346699"/>
              <a:gd name="connsiteY247" fmla="*/ 1955800 h 3246967"/>
              <a:gd name="connsiteX248" fmla="*/ 3749299 w 8346699"/>
              <a:gd name="connsiteY248" fmla="*/ 1917700 h 3246967"/>
              <a:gd name="connsiteX249" fmla="*/ 3685799 w 8346699"/>
              <a:gd name="connsiteY249" fmla="*/ 1841500 h 3246967"/>
              <a:gd name="connsiteX250" fmla="*/ 3673099 w 8346699"/>
              <a:gd name="connsiteY250" fmla="*/ 1803400 h 3246967"/>
              <a:gd name="connsiteX251" fmla="*/ 3634999 w 8346699"/>
              <a:gd name="connsiteY251" fmla="*/ 1790700 h 3246967"/>
              <a:gd name="connsiteX252" fmla="*/ 3596899 w 8346699"/>
              <a:gd name="connsiteY252" fmla="*/ 1752600 h 3246967"/>
              <a:gd name="connsiteX253" fmla="*/ 3546099 w 8346699"/>
              <a:gd name="connsiteY253" fmla="*/ 1676400 h 3246967"/>
              <a:gd name="connsiteX254" fmla="*/ 3533399 w 8346699"/>
              <a:gd name="connsiteY254" fmla="*/ 1638300 h 3246967"/>
              <a:gd name="connsiteX255" fmla="*/ 3495299 w 8346699"/>
              <a:gd name="connsiteY255" fmla="*/ 1587500 h 3246967"/>
              <a:gd name="connsiteX256" fmla="*/ 3457199 w 8346699"/>
              <a:gd name="connsiteY256" fmla="*/ 1485900 h 3246967"/>
              <a:gd name="connsiteX257" fmla="*/ 3419099 w 8346699"/>
              <a:gd name="connsiteY257" fmla="*/ 1422400 h 3246967"/>
              <a:gd name="connsiteX258" fmla="*/ 3380999 w 8346699"/>
              <a:gd name="connsiteY258" fmla="*/ 1320800 h 3246967"/>
              <a:gd name="connsiteX259" fmla="*/ 3317499 w 8346699"/>
              <a:gd name="connsiteY259" fmla="*/ 1193800 h 3246967"/>
              <a:gd name="connsiteX260" fmla="*/ 3203199 w 8346699"/>
              <a:gd name="connsiteY260" fmla="*/ 1143000 h 3246967"/>
              <a:gd name="connsiteX261" fmla="*/ 3165099 w 8346699"/>
              <a:gd name="connsiteY261" fmla="*/ 1130300 h 3246967"/>
              <a:gd name="connsiteX262" fmla="*/ 3012699 w 8346699"/>
              <a:gd name="connsiteY262" fmla="*/ 1168400 h 3246967"/>
              <a:gd name="connsiteX263" fmla="*/ 2974599 w 8346699"/>
              <a:gd name="connsiteY263" fmla="*/ 1193800 h 3246967"/>
              <a:gd name="connsiteX264" fmla="*/ 2923799 w 8346699"/>
              <a:gd name="connsiteY264" fmla="*/ 1219200 h 3246967"/>
              <a:gd name="connsiteX265" fmla="*/ 2885699 w 8346699"/>
              <a:gd name="connsiteY265" fmla="*/ 1244600 h 3246967"/>
              <a:gd name="connsiteX266" fmla="*/ 2834899 w 8346699"/>
              <a:gd name="connsiteY266" fmla="*/ 1257300 h 3246967"/>
              <a:gd name="connsiteX267" fmla="*/ 2796799 w 8346699"/>
              <a:gd name="connsiteY267" fmla="*/ 1308100 h 3246967"/>
              <a:gd name="connsiteX268" fmla="*/ 2758699 w 8346699"/>
              <a:gd name="connsiteY268" fmla="*/ 1320800 h 3246967"/>
              <a:gd name="connsiteX269" fmla="*/ 2733299 w 8346699"/>
              <a:gd name="connsiteY269" fmla="*/ 1358900 h 3246967"/>
              <a:gd name="connsiteX270" fmla="*/ 2657099 w 8346699"/>
              <a:gd name="connsiteY270" fmla="*/ 1435100 h 3246967"/>
              <a:gd name="connsiteX271" fmla="*/ 2631699 w 8346699"/>
              <a:gd name="connsiteY271" fmla="*/ 1498600 h 3246967"/>
              <a:gd name="connsiteX272" fmla="*/ 2618999 w 8346699"/>
              <a:gd name="connsiteY272" fmla="*/ 1562100 h 3246967"/>
              <a:gd name="connsiteX273" fmla="*/ 2580899 w 8346699"/>
              <a:gd name="connsiteY273" fmla="*/ 1612900 h 3246967"/>
              <a:gd name="connsiteX274" fmla="*/ 2542799 w 8346699"/>
              <a:gd name="connsiteY274" fmla="*/ 1689100 h 3246967"/>
              <a:gd name="connsiteX275" fmla="*/ 2517399 w 8346699"/>
              <a:gd name="connsiteY275" fmla="*/ 1828800 h 3246967"/>
              <a:gd name="connsiteX276" fmla="*/ 2504699 w 8346699"/>
              <a:gd name="connsiteY276" fmla="*/ 1866900 h 3246967"/>
              <a:gd name="connsiteX277" fmla="*/ 2491999 w 8346699"/>
              <a:gd name="connsiteY277" fmla="*/ 1943100 h 3246967"/>
              <a:gd name="connsiteX278" fmla="*/ 2466599 w 8346699"/>
              <a:gd name="connsiteY278" fmla="*/ 1981200 h 3246967"/>
              <a:gd name="connsiteX279" fmla="*/ 2441199 w 8346699"/>
              <a:gd name="connsiteY279" fmla="*/ 2057400 h 3246967"/>
              <a:gd name="connsiteX280" fmla="*/ 2390399 w 8346699"/>
              <a:gd name="connsiteY280" fmla="*/ 2146300 h 3246967"/>
              <a:gd name="connsiteX281" fmla="*/ 2352299 w 8346699"/>
              <a:gd name="connsiteY281" fmla="*/ 2222500 h 3246967"/>
              <a:gd name="connsiteX282" fmla="*/ 2326899 w 8346699"/>
              <a:gd name="connsiteY282" fmla="*/ 2273300 h 3246967"/>
              <a:gd name="connsiteX283" fmla="*/ 2250699 w 8346699"/>
              <a:gd name="connsiteY283" fmla="*/ 2336800 h 3246967"/>
              <a:gd name="connsiteX284" fmla="*/ 2237999 w 8346699"/>
              <a:gd name="connsiteY284" fmla="*/ 2374900 h 3246967"/>
              <a:gd name="connsiteX285" fmla="*/ 2149099 w 8346699"/>
              <a:gd name="connsiteY285" fmla="*/ 2438400 h 3246967"/>
              <a:gd name="connsiteX286" fmla="*/ 2072899 w 8346699"/>
              <a:gd name="connsiteY286" fmla="*/ 2501900 h 3246967"/>
              <a:gd name="connsiteX287" fmla="*/ 1996699 w 8346699"/>
              <a:gd name="connsiteY287" fmla="*/ 2527300 h 3246967"/>
              <a:gd name="connsiteX288" fmla="*/ 1945899 w 8346699"/>
              <a:gd name="connsiteY288" fmla="*/ 2552700 h 3246967"/>
              <a:gd name="connsiteX289" fmla="*/ 1844299 w 8346699"/>
              <a:gd name="connsiteY289" fmla="*/ 2565400 h 3246967"/>
              <a:gd name="connsiteX290" fmla="*/ 1628399 w 8346699"/>
              <a:gd name="connsiteY290" fmla="*/ 2552700 h 3246967"/>
              <a:gd name="connsiteX291" fmla="*/ 1552199 w 8346699"/>
              <a:gd name="connsiteY291" fmla="*/ 2489200 h 3246967"/>
              <a:gd name="connsiteX292" fmla="*/ 1488699 w 8346699"/>
              <a:gd name="connsiteY292" fmla="*/ 2374900 h 3246967"/>
              <a:gd name="connsiteX293" fmla="*/ 1475999 w 8346699"/>
              <a:gd name="connsiteY293" fmla="*/ 2311400 h 3246967"/>
              <a:gd name="connsiteX294" fmla="*/ 1450599 w 8346699"/>
              <a:gd name="connsiteY294" fmla="*/ 2273300 h 3246967"/>
              <a:gd name="connsiteX295" fmla="*/ 1412499 w 8346699"/>
              <a:gd name="connsiteY295" fmla="*/ 2197100 h 3246967"/>
              <a:gd name="connsiteX296" fmla="*/ 1399799 w 8346699"/>
              <a:gd name="connsiteY296" fmla="*/ 2019300 h 3246967"/>
              <a:gd name="connsiteX297" fmla="*/ 1374399 w 8346699"/>
              <a:gd name="connsiteY297" fmla="*/ 1943100 h 3246967"/>
              <a:gd name="connsiteX298" fmla="*/ 1361699 w 8346699"/>
              <a:gd name="connsiteY298" fmla="*/ 1752600 h 3246967"/>
              <a:gd name="connsiteX299" fmla="*/ 1336299 w 8346699"/>
              <a:gd name="connsiteY299" fmla="*/ 1651000 h 3246967"/>
              <a:gd name="connsiteX300" fmla="*/ 1298199 w 8346699"/>
              <a:gd name="connsiteY300" fmla="*/ 1498600 h 3246967"/>
              <a:gd name="connsiteX301" fmla="*/ 1272799 w 8346699"/>
              <a:gd name="connsiteY301" fmla="*/ 1435100 h 3246967"/>
              <a:gd name="connsiteX302" fmla="*/ 1260099 w 8346699"/>
              <a:gd name="connsiteY302" fmla="*/ 1397000 h 3246967"/>
              <a:gd name="connsiteX303" fmla="*/ 1196599 w 8346699"/>
              <a:gd name="connsiteY303" fmla="*/ 1320800 h 3246967"/>
              <a:gd name="connsiteX304" fmla="*/ 1171199 w 8346699"/>
              <a:gd name="connsiteY304" fmla="*/ 1282700 h 3246967"/>
              <a:gd name="connsiteX305" fmla="*/ 1094999 w 8346699"/>
              <a:gd name="connsiteY305" fmla="*/ 1206500 h 3246967"/>
              <a:gd name="connsiteX306" fmla="*/ 1056899 w 8346699"/>
              <a:gd name="connsiteY306" fmla="*/ 1104900 h 3246967"/>
              <a:gd name="connsiteX307" fmla="*/ 1044199 w 8346699"/>
              <a:gd name="connsiteY307" fmla="*/ 1066800 h 3246967"/>
              <a:gd name="connsiteX308" fmla="*/ 1006099 w 8346699"/>
              <a:gd name="connsiteY308" fmla="*/ 1016000 h 3246967"/>
              <a:gd name="connsiteX309" fmla="*/ 980699 w 8346699"/>
              <a:gd name="connsiteY309" fmla="*/ 952500 h 3246967"/>
              <a:gd name="connsiteX310" fmla="*/ 942599 w 8346699"/>
              <a:gd name="connsiteY310" fmla="*/ 863600 h 3246967"/>
              <a:gd name="connsiteX311" fmla="*/ 904499 w 8346699"/>
              <a:gd name="connsiteY311" fmla="*/ 647700 h 3246967"/>
              <a:gd name="connsiteX312" fmla="*/ 891799 w 8346699"/>
              <a:gd name="connsiteY312" fmla="*/ 609600 h 3246967"/>
              <a:gd name="connsiteX313" fmla="*/ 828299 w 8346699"/>
              <a:gd name="connsiteY313" fmla="*/ 533400 h 3246967"/>
              <a:gd name="connsiteX314" fmla="*/ 815599 w 8346699"/>
              <a:gd name="connsiteY314" fmla="*/ 495300 h 3246967"/>
              <a:gd name="connsiteX315" fmla="*/ 726699 w 8346699"/>
              <a:gd name="connsiteY315" fmla="*/ 419100 h 3246967"/>
              <a:gd name="connsiteX316" fmla="*/ 650499 w 8346699"/>
              <a:gd name="connsiteY316" fmla="*/ 368300 h 3246967"/>
              <a:gd name="connsiteX317" fmla="*/ 574299 w 8346699"/>
              <a:gd name="connsiteY317" fmla="*/ 342900 h 3246967"/>
              <a:gd name="connsiteX318" fmla="*/ 536199 w 8346699"/>
              <a:gd name="connsiteY318" fmla="*/ 330200 h 3246967"/>
              <a:gd name="connsiteX319" fmla="*/ 447299 w 8346699"/>
              <a:gd name="connsiteY319" fmla="*/ 266700 h 3246967"/>
              <a:gd name="connsiteX320" fmla="*/ 396499 w 8346699"/>
              <a:gd name="connsiteY320" fmla="*/ 241300 h 3246967"/>
              <a:gd name="connsiteX321" fmla="*/ 358399 w 8346699"/>
              <a:gd name="connsiteY321" fmla="*/ 215900 h 3246967"/>
              <a:gd name="connsiteX322" fmla="*/ 307599 w 8346699"/>
              <a:gd name="connsiteY322" fmla="*/ 190500 h 3246967"/>
              <a:gd name="connsiteX323" fmla="*/ 218699 w 8346699"/>
              <a:gd name="connsiteY323" fmla="*/ 127000 h 3246967"/>
              <a:gd name="connsiteX324" fmla="*/ 180599 w 8346699"/>
              <a:gd name="connsiteY324" fmla="*/ 114300 h 3246967"/>
              <a:gd name="connsiteX325" fmla="*/ 129799 w 8346699"/>
              <a:gd name="connsiteY325" fmla="*/ 38100 h 3246967"/>
              <a:gd name="connsiteX326" fmla="*/ 2799 w 8346699"/>
              <a:gd name="connsiteY326"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07466 w 8346699"/>
              <a:gd name="connsiteY163" fmla="*/ 2044700 h 3246967"/>
              <a:gd name="connsiteX164" fmla="*/ 7800599 w 8346699"/>
              <a:gd name="connsiteY164" fmla="*/ 20193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5532 w 8346699"/>
              <a:gd name="connsiteY188" fmla="*/ 2484967 h 3246967"/>
              <a:gd name="connsiteX189" fmla="*/ 6949699 w 8346699"/>
              <a:gd name="connsiteY189" fmla="*/ 2552699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07466 w 8346699"/>
              <a:gd name="connsiteY163" fmla="*/ 2044700 h 3246967"/>
              <a:gd name="connsiteX164" fmla="*/ 7800599 w 8346699"/>
              <a:gd name="connsiteY164" fmla="*/ 20193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5532 w 8346699"/>
              <a:gd name="connsiteY188" fmla="*/ 2484967 h 3246967"/>
              <a:gd name="connsiteX189" fmla="*/ 6949699 w 8346699"/>
              <a:gd name="connsiteY189" fmla="*/ 2552699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07466 w 8346699"/>
              <a:gd name="connsiteY163" fmla="*/ 2044700 h 3246967"/>
              <a:gd name="connsiteX164" fmla="*/ 7813299 w 8346699"/>
              <a:gd name="connsiteY164" fmla="*/ 20193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5532 w 8346699"/>
              <a:gd name="connsiteY188" fmla="*/ 2484967 h 3246967"/>
              <a:gd name="connsiteX189" fmla="*/ 6949699 w 8346699"/>
              <a:gd name="connsiteY189" fmla="*/ 2552699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07466 w 8346699"/>
              <a:gd name="connsiteY163" fmla="*/ 2044700 h 3246967"/>
              <a:gd name="connsiteX164" fmla="*/ 7813299 w 8346699"/>
              <a:gd name="connsiteY164" fmla="*/ 20193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5532 w 8346699"/>
              <a:gd name="connsiteY188" fmla="*/ 2484967 h 3246967"/>
              <a:gd name="connsiteX189" fmla="*/ 6949699 w 8346699"/>
              <a:gd name="connsiteY189" fmla="*/ 2552699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07466 w 8346699"/>
              <a:gd name="connsiteY163" fmla="*/ 2044700 h 3246967"/>
              <a:gd name="connsiteX164" fmla="*/ 7813299 w 8346699"/>
              <a:gd name="connsiteY164" fmla="*/ 2019300 h 3246967"/>
              <a:gd name="connsiteX165" fmla="*/ 7940299 w 8346699"/>
              <a:gd name="connsiteY165" fmla="*/ 1943100 h 3246967"/>
              <a:gd name="connsiteX166" fmla="*/ 7978399 w 8346699"/>
              <a:gd name="connsiteY166" fmla="*/ 1905000 h 3246967"/>
              <a:gd name="connsiteX167" fmla="*/ 8079999 w 8346699"/>
              <a:gd name="connsiteY167" fmla="*/ 1854200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5532 w 8346699"/>
              <a:gd name="connsiteY188" fmla="*/ 2484967 h 3246967"/>
              <a:gd name="connsiteX189" fmla="*/ 6949699 w 8346699"/>
              <a:gd name="connsiteY189" fmla="*/ 2552699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46699"/>
              <a:gd name="connsiteY0" fmla="*/ 0 h 3246967"/>
              <a:gd name="connsiteX1" fmla="*/ 36666 w 8346699"/>
              <a:gd name="connsiteY1" fmla="*/ 3246967 h 3246967"/>
              <a:gd name="connsiteX2" fmla="*/ 273732 w 8346699"/>
              <a:gd name="connsiteY2" fmla="*/ 3196167 h 3246967"/>
              <a:gd name="connsiteX3" fmla="*/ 481166 w 8346699"/>
              <a:gd name="connsiteY3" fmla="*/ 3149600 h 3246967"/>
              <a:gd name="connsiteX4" fmla="*/ 591233 w 8346699"/>
              <a:gd name="connsiteY4" fmla="*/ 3128433 h 3246967"/>
              <a:gd name="connsiteX5" fmla="*/ 769032 w 8346699"/>
              <a:gd name="connsiteY5" fmla="*/ 3094566 h 3246967"/>
              <a:gd name="connsiteX6" fmla="*/ 900265 w 8346699"/>
              <a:gd name="connsiteY6" fmla="*/ 2954866 h 3246967"/>
              <a:gd name="connsiteX7" fmla="*/ 1078066 w 8346699"/>
              <a:gd name="connsiteY7" fmla="*/ 2798233 h 3246967"/>
              <a:gd name="connsiteX8" fmla="*/ 1171199 w 8346699"/>
              <a:gd name="connsiteY8" fmla="*/ 2836333 h 3246967"/>
              <a:gd name="connsiteX9" fmla="*/ 1221999 w 8346699"/>
              <a:gd name="connsiteY9" fmla="*/ 2988734 h 3246967"/>
              <a:gd name="connsiteX10" fmla="*/ 1454832 w 8346699"/>
              <a:gd name="connsiteY10" fmla="*/ 2937933 h 3246967"/>
              <a:gd name="connsiteX11" fmla="*/ 1547966 w 8346699"/>
              <a:gd name="connsiteY11" fmla="*/ 3052234 h 3246967"/>
              <a:gd name="connsiteX12" fmla="*/ 1641099 w 8346699"/>
              <a:gd name="connsiteY12" fmla="*/ 3086100 h 3246967"/>
              <a:gd name="connsiteX13" fmla="*/ 1789266 w 8346699"/>
              <a:gd name="connsiteY13" fmla="*/ 2980267 h 3246967"/>
              <a:gd name="connsiteX14" fmla="*/ 1882399 w 8346699"/>
              <a:gd name="connsiteY14" fmla="*/ 2933700 h 3246967"/>
              <a:gd name="connsiteX15" fmla="*/ 2187199 w 8346699"/>
              <a:gd name="connsiteY15" fmla="*/ 2921000 h 3246967"/>
              <a:gd name="connsiteX16" fmla="*/ 2314200 w 8346699"/>
              <a:gd name="connsiteY16" fmla="*/ 2857500 h 3246967"/>
              <a:gd name="connsiteX17" fmla="*/ 2390399 w 8346699"/>
              <a:gd name="connsiteY17" fmla="*/ 2827867 h 3246967"/>
              <a:gd name="connsiteX18" fmla="*/ 2369233 w 8346699"/>
              <a:gd name="connsiteY18" fmla="*/ 2887133 h 3246967"/>
              <a:gd name="connsiteX19" fmla="*/ 2297266 w 8346699"/>
              <a:gd name="connsiteY19" fmla="*/ 3026833 h 3246967"/>
              <a:gd name="connsiteX20" fmla="*/ 2161799 w 8346699"/>
              <a:gd name="connsiteY20" fmla="*/ 3043766 h 3246967"/>
              <a:gd name="connsiteX21" fmla="*/ 2110999 w 8346699"/>
              <a:gd name="connsiteY21" fmla="*/ 3048000 h 3246967"/>
              <a:gd name="connsiteX22" fmla="*/ 2009399 w 8346699"/>
              <a:gd name="connsiteY22" fmla="*/ 3064933 h 3246967"/>
              <a:gd name="connsiteX23" fmla="*/ 1844299 w 8346699"/>
              <a:gd name="connsiteY23" fmla="*/ 3060700 h 3246967"/>
              <a:gd name="connsiteX24" fmla="*/ 1840066 w 8346699"/>
              <a:gd name="connsiteY24" fmla="*/ 3103033 h 3246967"/>
              <a:gd name="connsiteX25" fmla="*/ 1958599 w 8346699"/>
              <a:gd name="connsiteY25" fmla="*/ 3098800 h 3246967"/>
              <a:gd name="connsiteX26" fmla="*/ 2098299 w 8346699"/>
              <a:gd name="connsiteY26" fmla="*/ 3107267 h 3246967"/>
              <a:gd name="connsiteX27" fmla="*/ 2182966 w 8346699"/>
              <a:gd name="connsiteY27" fmla="*/ 3145366 h 3246967"/>
              <a:gd name="connsiteX28" fmla="*/ 2309966 w 8346699"/>
              <a:gd name="connsiteY28" fmla="*/ 3175000 h 3246967"/>
              <a:gd name="connsiteX29" fmla="*/ 2487766 w 8346699"/>
              <a:gd name="connsiteY29" fmla="*/ 3141133 h 3246967"/>
              <a:gd name="connsiteX30" fmla="*/ 2669799 w 8346699"/>
              <a:gd name="connsiteY30" fmla="*/ 3162300 h 3246967"/>
              <a:gd name="connsiteX31" fmla="*/ 2885699 w 8346699"/>
              <a:gd name="connsiteY31" fmla="*/ 3175000 h 3246967"/>
              <a:gd name="connsiteX32" fmla="*/ 3165099 w 8346699"/>
              <a:gd name="connsiteY32" fmla="*/ 3170767 h 3246967"/>
              <a:gd name="connsiteX33" fmla="*/ 3397933 w 8346699"/>
              <a:gd name="connsiteY33" fmla="*/ 3094567 h 3246967"/>
              <a:gd name="connsiteX34" fmla="*/ 3507999 w 8346699"/>
              <a:gd name="connsiteY34" fmla="*/ 3136900 h 3246967"/>
              <a:gd name="connsiteX35" fmla="*/ 3609599 w 8346699"/>
              <a:gd name="connsiteY35" fmla="*/ 3145367 h 3246967"/>
              <a:gd name="connsiteX36" fmla="*/ 3732366 w 8346699"/>
              <a:gd name="connsiteY36" fmla="*/ 3153833 h 3246967"/>
              <a:gd name="connsiteX37" fmla="*/ 4071032 w 8346699"/>
              <a:gd name="connsiteY37" fmla="*/ 3132667 h 3246967"/>
              <a:gd name="connsiteX38" fmla="*/ 4282699 w 8346699"/>
              <a:gd name="connsiteY38" fmla="*/ 3107266 h 3246967"/>
              <a:gd name="connsiteX39" fmla="*/ 4642533 w 8346699"/>
              <a:gd name="connsiteY39" fmla="*/ 3115733 h 3246967"/>
              <a:gd name="connsiteX40" fmla="*/ 5023532 w 8346699"/>
              <a:gd name="connsiteY40" fmla="*/ 3094567 h 3246967"/>
              <a:gd name="connsiteX41" fmla="*/ 5273299 w 8346699"/>
              <a:gd name="connsiteY41" fmla="*/ 3073400 h 3246967"/>
              <a:gd name="connsiteX42" fmla="*/ 5408766 w 8346699"/>
              <a:gd name="connsiteY42" fmla="*/ 3111500 h 3246967"/>
              <a:gd name="connsiteX43" fmla="*/ 5819399 w 8346699"/>
              <a:gd name="connsiteY43" fmla="*/ 3098800 h 3246967"/>
              <a:gd name="connsiteX44" fmla="*/ 6086099 w 8346699"/>
              <a:gd name="connsiteY44" fmla="*/ 3103033 h 3246967"/>
              <a:gd name="connsiteX45" fmla="*/ 6306232 w 8346699"/>
              <a:gd name="connsiteY45" fmla="*/ 3090333 h 3246967"/>
              <a:gd name="connsiteX46" fmla="*/ 6560232 w 8346699"/>
              <a:gd name="connsiteY46" fmla="*/ 3090333 h 3246967"/>
              <a:gd name="connsiteX47" fmla="*/ 6704166 w 8346699"/>
              <a:gd name="connsiteY47" fmla="*/ 3090333 h 3246967"/>
              <a:gd name="connsiteX48" fmla="*/ 6805766 w 8346699"/>
              <a:gd name="connsiteY48" fmla="*/ 3077633 h 3246967"/>
              <a:gd name="connsiteX49" fmla="*/ 6763433 w 8346699"/>
              <a:gd name="connsiteY49" fmla="*/ 3060700 h 3246967"/>
              <a:gd name="connsiteX50" fmla="*/ 6632199 w 8346699"/>
              <a:gd name="connsiteY50" fmla="*/ 3039533 h 3246967"/>
              <a:gd name="connsiteX51" fmla="*/ 6543299 w 8346699"/>
              <a:gd name="connsiteY51" fmla="*/ 3052234 h 3246967"/>
              <a:gd name="connsiteX52" fmla="*/ 6276599 w 8346699"/>
              <a:gd name="connsiteY52" fmla="*/ 3048000 h 3246967"/>
              <a:gd name="connsiteX53" fmla="*/ 6009899 w 8346699"/>
              <a:gd name="connsiteY53" fmla="*/ 3069167 h 3246967"/>
              <a:gd name="connsiteX54" fmla="*/ 6141132 w 8346699"/>
              <a:gd name="connsiteY54" fmla="*/ 3048000 h 3246967"/>
              <a:gd name="connsiteX55" fmla="*/ 5789765 w 8346699"/>
              <a:gd name="connsiteY55" fmla="*/ 3052234 h 3246967"/>
              <a:gd name="connsiteX56" fmla="*/ 5984498 w 8346699"/>
              <a:gd name="connsiteY56" fmla="*/ 3001433 h 3246967"/>
              <a:gd name="connsiteX57" fmla="*/ 6090332 w 8346699"/>
              <a:gd name="connsiteY57" fmla="*/ 2988733 h 3246967"/>
              <a:gd name="connsiteX58" fmla="*/ 6293532 w 8346699"/>
              <a:gd name="connsiteY58" fmla="*/ 2992966 h 3246967"/>
              <a:gd name="connsiteX59" fmla="*/ 6551766 w 8346699"/>
              <a:gd name="connsiteY59" fmla="*/ 2980266 h 3246967"/>
              <a:gd name="connsiteX60" fmla="*/ 5967566 w 8346699"/>
              <a:gd name="connsiteY60" fmla="*/ 2921000 h 3246967"/>
              <a:gd name="connsiteX61" fmla="*/ 6141132 w 8346699"/>
              <a:gd name="connsiteY61" fmla="*/ 2912533 h 3246967"/>
              <a:gd name="connsiteX62" fmla="*/ 6301999 w 8346699"/>
              <a:gd name="connsiteY62" fmla="*/ 2929466 h 3246967"/>
              <a:gd name="connsiteX63" fmla="*/ 6729566 w 8346699"/>
              <a:gd name="connsiteY63" fmla="*/ 2916767 h 3246967"/>
              <a:gd name="connsiteX64" fmla="*/ 6361265 w 8346699"/>
              <a:gd name="connsiteY64" fmla="*/ 2882899 h 3246967"/>
              <a:gd name="connsiteX65" fmla="*/ 6259666 w 8346699"/>
              <a:gd name="connsiteY65" fmla="*/ 2853267 h 3246967"/>
              <a:gd name="connsiteX66" fmla="*/ 6001432 w 8346699"/>
              <a:gd name="connsiteY66" fmla="*/ 2853267 h 3246967"/>
              <a:gd name="connsiteX67" fmla="*/ 5857499 w 8346699"/>
              <a:gd name="connsiteY67" fmla="*/ 2823634 h 3246967"/>
              <a:gd name="connsiteX68" fmla="*/ 5628899 w 8346699"/>
              <a:gd name="connsiteY68" fmla="*/ 2810933 h 3246967"/>
              <a:gd name="connsiteX69" fmla="*/ 5738966 w 8346699"/>
              <a:gd name="connsiteY69" fmla="*/ 2819400 h 3246967"/>
              <a:gd name="connsiteX70" fmla="*/ 5379132 w 8346699"/>
              <a:gd name="connsiteY70" fmla="*/ 2785534 h 3246967"/>
              <a:gd name="connsiteX71" fmla="*/ 5277533 w 8346699"/>
              <a:gd name="connsiteY71" fmla="*/ 2768600 h 3246967"/>
              <a:gd name="connsiteX72" fmla="*/ 5103965 w 8346699"/>
              <a:gd name="connsiteY72" fmla="*/ 2713566 h 3246967"/>
              <a:gd name="connsiteX73" fmla="*/ 4951566 w 8346699"/>
              <a:gd name="connsiteY73" fmla="*/ 2692400 h 3246967"/>
              <a:gd name="connsiteX74" fmla="*/ 4854198 w 8346699"/>
              <a:gd name="connsiteY74" fmla="*/ 2747433 h 3246967"/>
              <a:gd name="connsiteX75" fmla="*/ 4587499 w 8346699"/>
              <a:gd name="connsiteY75" fmla="*/ 2789767 h 3246967"/>
              <a:gd name="connsiteX76" fmla="*/ 4430866 w 8346699"/>
              <a:gd name="connsiteY76" fmla="*/ 2810933 h 3246967"/>
              <a:gd name="connsiteX77" fmla="*/ 4248833 w 8346699"/>
              <a:gd name="connsiteY77" fmla="*/ 2853267 h 3246967"/>
              <a:gd name="connsiteX78" fmla="*/ 4028699 w 8346699"/>
              <a:gd name="connsiteY78" fmla="*/ 2882900 h 3246967"/>
              <a:gd name="connsiteX79" fmla="*/ 3728132 w 8346699"/>
              <a:gd name="connsiteY79" fmla="*/ 2891366 h 3246967"/>
              <a:gd name="connsiteX80" fmla="*/ 3520699 w 8346699"/>
              <a:gd name="connsiteY80" fmla="*/ 2891367 h 3246967"/>
              <a:gd name="connsiteX81" fmla="*/ 3355599 w 8346699"/>
              <a:gd name="connsiteY81" fmla="*/ 2874433 h 3246967"/>
              <a:gd name="connsiteX82" fmla="*/ 3275166 w 8346699"/>
              <a:gd name="connsiteY82" fmla="*/ 2988734 h 3246967"/>
              <a:gd name="connsiteX83" fmla="*/ 3211665 w 8346699"/>
              <a:gd name="connsiteY83" fmla="*/ 3090334 h 3246967"/>
              <a:gd name="connsiteX84" fmla="*/ 3114299 w 8346699"/>
              <a:gd name="connsiteY84" fmla="*/ 3115734 h 3246967"/>
              <a:gd name="connsiteX85" fmla="*/ 2987299 w 8346699"/>
              <a:gd name="connsiteY85" fmla="*/ 3107266 h 3246967"/>
              <a:gd name="connsiteX86" fmla="*/ 3059265 w 8346699"/>
              <a:gd name="connsiteY86" fmla="*/ 3094567 h 3246967"/>
              <a:gd name="connsiteX87" fmla="*/ 3126999 w 8346699"/>
              <a:gd name="connsiteY87" fmla="*/ 3077633 h 3246967"/>
              <a:gd name="connsiteX88" fmla="*/ 3215899 w 8346699"/>
              <a:gd name="connsiteY88" fmla="*/ 3005667 h 3246967"/>
              <a:gd name="connsiteX89" fmla="*/ 3266699 w 8346699"/>
              <a:gd name="connsiteY89" fmla="*/ 2933700 h 3246967"/>
              <a:gd name="connsiteX90" fmla="*/ 3296333 w 8346699"/>
              <a:gd name="connsiteY90" fmla="*/ 2861733 h 3246967"/>
              <a:gd name="connsiteX91" fmla="*/ 3368299 w 8346699"/>
              <a:gd name="connsiteY91" fmla="*/ 2827866 h 3246967"/>
              <a:gd name="connsiteX92" fmla="*/ 3448733 w 8346699"/>
              <a:gd name="connsiteY92" fmla="*/ 2849033 h 3246967"/>
              <a:gd name="connsiteX93" fmla="*/ 3592666 w 8346699"/>
              <a:gd name="connsiteY93" fmla="*/ 2870200 h 3246967"/>
              <a:gd name="connsiteX94" fmla="*/ 3711199 w 8346699"/>
              <a:gd name="connsiteY94" fmla="*/ 2844800 h 3246967"/>
              <a:gd name="connsiteX95" fmla="*/ 3787399 w 8346699"/>
              <a:gd name="connsiteY95" fmla="*/ 2781300 h 3246967"/>
              <a:gd name="connsiteX96" fmla="*/ 3855132 w 8346699"/>
              <a:gd name="connsiteY96" fmla="*/ 2738967 h 3246967"/>
              <a:gd name="connsiteX97" fmla="*/ 3939799 w 8346699"/>
              <a:gd name="connsiteY97" fmla="*/ 2726267 h 3246967"/>
              <a:gd name="connsiteX98" fmla="*/ 3804332 w 8346699"/>
              <a:gd name="connsiteY98" fmla="*/ 2679700 h 3246967"/>
              <a:gd name="connsiteX99" fmla="*/ 3664633 w 8346699"/>
              <a:gd name="connsiteY99" fmla="*/ 2607733 h 3246967"/>
              <a:gd name="connsiteX100" fmla="*/ 3524932 w 8346699"/>
              <a:gd name="connsiteY100" fmla="*/ 2578100 h 3246967"/>
              <a:gd name="connsiteX101" fmla="*/ 3596899 w 8346699"/>
              <a:gd name="connsiteY101" fmla="*/ 2535767 h 3246967"/>
              <a:gd name="connsiteX102" fmla="*/ 3499532 w 8346699"/>
              <a:gd name="connsiteY102" fmla="*/ 2476500 h 3246967"/>
              <a:gd name="connsiteX103" fmla="*/ 3385232 w 8346699"/>
              <a:gd name="connsiteY103" fmla="*/ 2201333 h 3246967"/>
              <a:gd name="connsiteX104" fmla="*/ 3325966 w 8346699"/>
              <a:gd name="connsiteY104" fmla="*/ 2159000 h 3246967"/>
              <a:gd name="connsiteX105" fmla="*/ 3215899 w 8346699"/>
              <a:gd name="connsiteY105" fmla="*/ 2209800 h 3246967"/>
              <a:gd name="connsiteX106" fmla="*/ 2983065 w 8346699"/>
              <a:gd name="connsiteY106" fmla="*/ 2324100 h 3246967"/>
              <a:gd name="connsiteX107" fmla="*/ 2669799 w 8346699"/>
              <a:gd name="connsiteY107" fmla="*/ 2628900 h 3246967"/>
              <a:gd name="connsiteX108" fmla="*/ 2610533 w 8346699"/>
              <a:gd name="connsiteY108" fmla="*/ 2620433 h 3246967"/>
              <a:gd name="connsiteX109" fmla="*/ 2843366 w 8346699"/>
              <a:gd name="connsiteY109" fmla="*/ 2408767 h 3246967"/>
              <a:gd name="connsiteX110" fmla="*/ 2991532 w 8346699"/>
              <a:gd name="connsiteY110" fmla="*/ 2264833 h 3246967"/>
              <a:gd name="connsiteX111" fmla="*/ 3173566 w 8346699"/>
              <a:gd name="connsiteY111" fmla="*/ 2175934 h 3246967"/>
              <a:gd name="connsiteX112" fmla="*/ 3279399 w 8346699"/>
              <a:gd name="connsiteY112" fmla="*/ 2125133 h 3246967"/>
              <a:gd name="connsiteX113" fmla="*/ 3393698 w 8346699"/>
              <a:gd name="connsiteY113" fmla="*/ 2129366 h 3246967"/>
              <a:gd name="connsiteX114" fmla="*/ 3457199 w 8346699"/>
              <a:gd name="connsiteY114" fmla="*/ 2184400 h 3246967"/>
              <a:gd name="connsiteX115" fmla="*/ 3563032 w 8346699"/>
              <a:gd name="connsiteY115" fmla="*/ 2429934 h 3246967"/>
              <a:gd name="connsiteX116" fmla="*/ 3660399 w 8346699"/>
              <a:gd name="connsiteY116" fmla="*/ 2438400 h 3246967"/>
              <a:gd name="connsiteX117" fmla="*/ 3884766 w 8346699"/>
              <a:gd name="connsiteY117" fmla="*/ 2645833 h 3246967"/>
              <a:gd name="connsiteX118" fmla="*/ 4011766 w 8346699"/>
              <a:gd name="connsiteY118" fmla="*/ 2468034 h 3246967"/>
              <a:gd name="connsiteX119" fmla="*/ 4032932 w 8346699"/>
              <a:gd name="connsiteY119" fmla="*/ 2336800 h 3246967"/>
              <a:gd name="connsiteX120" fmla="*/ 4054099 w 8346699"/>
              <a:gd name="connsiteY120" fmla="*/ 2260600 h 3246967"/>
              <a:gd name="connsiteX121" fmla="*/ 4087965 w 8346699"/>
              <a:gd name="connsiteY121" fmla="*/ 2133600 h 3246967"/>
              <a:gd name="connsiteX122" fmla="*/ 4164166 w 8346699"/>
              <a:gd name="connsiteY122" fmla="*/ 2027767 h 3246967"/>
              <a:gd name="connsiteX123" fmla="*/ 4257299 w 8346699"/>
              <a:gd name="connsiteY123" fmla="*/ 1879600 h 3246967"/>
              <a:gd name="connsiteX124" fmla="*/ 4380066 w 8346699"/>
              <a:gd name="connsiteY124" fmla="*/ 1756834 h 3246967"/>
              <a:gd name="connsiteX125" fmla="*/ 4511299 w 8346699"/>
              <a:gd name="connsiteY125" fmla="*/ 1646767 h 3246967"/>
              <a:gd name="connsiteX126" fmla="*/ 4612899 w 8346699"/>
              <a:gd name="connsiteY126" fmla="*/ 1574800 h 3246967"/>
              <a:gd name="connsiteX127" fmla="*/ 4718732 w 8346699"/>
              <a:gd name="connsiteY127" fmla="*/ 1562100 h 3246967"/>
              <a:gd name="connsiteX128" fmla="*/ 4803399 w 8346699"/>
              <a:gd name="connsiteY128" fmla="*/ 1608667 h 3246967"/>
              <a:gd name="connsiteX129" fmla="*/ 4879599 w 8346699"/>
              <a:gd name="connsiteY129" fmla="*/ 1744133 h 3246967"/>
              <a:gd name="connsiteX130" fmla="*/ 4968499 w 8346699"/>
              <a:gd name="connsiteY130" fmla="*/ 1833033 h 3246967"/>
              <a:gd name="connsiteX131" fmla="*/ 5010833 w 8346699"/>
              <a:gd name="connsiteY131" fmla="*/ 2044700 h 3246967"/>
              <a:gd name="connsiteX132" fmla="*/ 5120899 w 8346699"/>
              <a:gd name="connsiteY132" fmla="*/ 2197100 h 3246967"/>
              <a:gd name="connsiteX133" fmla="*/ 5281766 w 8346699"/>
              <a:gd name="connsiteY133" fmla="*/ 2264833 h 3246967"/>
              <a:gd name="connsiteX134" fmla="*/ 5493433 w 8346699"/>
              <a:gd name="connsiteY134" fmla="*/ 2273300 h 3246967"/>
              <a:gd name="connsiteX135" fmla="*/ 5624666 w 8346699"/>
              <a:gd name="connsiteY135" fmla="*/ 2298700 h 3246967"/>
              <a:gd name="connsiteX136" fmla="*/ 5607732 w 8346699"/>
              <a:gd name="connsiteY136" fmla="*/ 2324100 h 3246967"/>
              <a:gd name="connsiteX137" fmla="*/ 5484965 w 8346699"/>
              <a:gd name="connsiteY137" fmla="*/ 2307167 h 3246967"/>
              <a:gd name="connsiteX138" fmla="*/ 5281766 w 8346699"/>
              <a:gd name="connsiteY138" fmla="*/ 2319868 h 3246967"/>
              <a:gd name="connsiteX139" fmla="*/ 5091265 w 8346699"/>
              <a:gd name="connsiteY139" fmla="*/ 2260600 h 3246967"/>
              <a:gd name="connsiteX140" fmla="*/ 5082800 w 8346699"/>
              <a:gd name="connsiteY140" fmla="*/ 2307167 h 3246967"/>
              <a:gd name="connsiteX141" fmla="*/ 5158999 w 8346699"/>
              <a:gd name="connsiteY141" fmla="*/ 2413000 h 3246967"/>
              <a:gd name="connsiteX142" fmla="*/ 5235199 w 8346699"/>
              <a:gd name="connsiteY142" fmla="*/ 2442633 h 3246967"/>
              <a:gd name="connsiteX143" fmla="*/ 5353732 w 8346699"/>
              <a:gd name="connsiteY143" fmla="*/ 2451100 h 3246967"/>
              <a:gd name="connsiteX144" fmla="*/ 5501899 w 8346699"/>
              <a:gd name="connsiteY144" fmla="*/ 2442633 h 3246967"/>
              <a:gd name="connsiteX145" fmla="*/ 5624666 w 8346699"/>
              <a:gd name="connsiteY145" fmla="*/ 2501900 h 3246967"/>
              <a:gd name="connsiteX146" fmla="*/ 5705099 w 8346699"/>
              <a:gd name="connsiteY146" fmla="*/ 2552700 h 3246967"/>
              <a:gd name="connsiteX147" fmla="*/ 5878666 w 8346699"/>
              <a:gd name="connsiteY147" fmla="*/ 2582334 h 3246967"/>
              <a:gd name="connsiteX148" fmla="*/ 5819399 w 8346699"/>
              <a:gd name="connsiteY148" fmla="*/ 2501900 h 3246967"/>
              <a:gd name="connsiteX149" fmla="*/ 5908299 w 8346699"/>
              <a:gd name="connsiteY149" fmla="*/ 2531534 h 3246967"/>
              <a:gd name="connsiteX150" fmla="*/ 6086099 w 8346699"/>
              <a:gd name="connsiteY150" fmla="*/ 2662766 h 3246967"/>
              <a:gd name="connsiteX151" fmla="*/ 6200399 w 8346699"/>
              <a:gd name="connsiteY151" fmla="*/ 2667000 h 3246967"/>
              <a:gd name="connsiteX152" fmla="*/ 6285066 w 8346699"/>
              <a:gd name="connsiteY152" fmla="*/ 2688166 h 3246967"/>
              <a:gd name="connsiteX153" fmla="*/ 6420533 w 8346699"/>
              <a:gd name="connsiteY153" fmla="*/ 2667000 h 3246967"/>
              <a:gd name="connsiteX154" fmla="*/ 6598333 w 8346699"/>
              <a:gd name="connsiteY154" fmla="*/ 2675467 h 3246967"/>
              <a:gd name="connsiteX155" fmla="*/ 6831165 w 8346699"/>
              <a:gd name="connsiteY155" fmla="*/ 2616200 h 3246967"/>
              <a:gd name="connsiteX156" fmla="*/ 7000499 w 8346699"/>
              <a:gd name="connsiteY156" fmla="*/ 2573867 h 3246967"/>
              <a:gd name="connsiteX157" fmla="*/ 7110566 w 8346699"/>
              <a:gd name="connsiteY157" fmla="*/ 2506134 h 3246967"/>
              <a:gd name="connsiteX158" fmla="*/ 7186766 w 8346699"/>
              <a:gd name="connsiteY158" fmla="*/ 2404534 h 3246967"/>
              <a:gd name="connsiteX159" fmla="*/ 7254499 w 8346699"/>
              <a:gd name="connsiteY159" fmla="*/ 2349500 h 3246967"/>
              <a:gd name="connsiteX160" fmla="*/ 7394199 w 8346699"/>
              <a:gd name="connsiteY160" fmla="*/ 2247900 h 3246967"/>
              <a:gd name="connsiteX161" fmla="*/ 7470399 w 8346699"/>
              <a:gd name="connsiteY161" fmla="*/ 2184400 h 3246967"/>
              <a:gd name="connsiteX162" fmla="*/ 7559299 w 8346699"/>
              <a:gd name="connsiteY162" fmla="*/ 2087033 h 3246967"/>
              <a:gd name="connsiteX163" fmla="*/ 7707466 w 8346699"/>
              <a:gd name="connsiteY163" fmla="*/ 2044700 h 3246967"/>
              <a:gd name="connsiteX164" fmla="*/ 7813299 w 8346699"/>
              <a:gd name="connsiteY164" fmla="*/ 2019300 h 3246967"/>
              <a:gd name="connsiteX165" fmla="*/ 7940299 w 8346699"/>
              <a:gd name="connsiteY165" fmla="*/ 1943100 h 3246967"/>
              <a:gd name="connsiteX166" fmla="*/ 7978399 w 8346699"/>
              <a:gd name="connsiteY166" fmla="*/ 1905000 h 3246967"/>
              <a:gd name="connsiteX167" fmla="*/ 8058833 w 8346699"/>
              <a:gd name="connsiteY167" fmla="*/ 1837266 h 3246967"/>
              <a:gd name="connsiteX168" fmla="*/ 8105399 w 8346699"/>
              <a:gd name="connsiteY168" fmla="*/ 1816100 h 3246967"/>
              <a:gd name="connsiteX169" fmla="*/ 8156199 w 8346699"/>
              <a:gd name="connsiteY169" fmla="*/ 1803400 h 3246967"/>
              <a:gd name="connsiteX170" fmla="*/ 8346699 w 8346699"/>
              <a:gd name="connsiteY170" fmla="*/ 1765300 h 3246967"/>
              <a:gd name="connsiteX171" fmla="*/ 8283199 w 8346699"/>
              <a:gd name="connsiteY171" fmla="*/ 1752600 h 3246967"/>
              <a:gd name="connsiteX172" fmla="*/ 8245099 w 8346699"/>
              <a:gd name="connsiteY172" fmla="*/ 1739900 h 3246967"/>
              <a:gd name="connsiteX173" fmla="*/ 8156199 w 8346699"/>
              <a:gd name="connsiteY173" fmla="*/ 1727200 h 3246967"/>
              <a:gd name="connsiteX174" fmla="*/ 8079999 w 8346699"/>
              <a:gd name="connsiteY174" fmla="*/ 1714500 h 3246967"/>
              <a:gd name="connsiteX175" fmla="*/ 7889499 w 8346699"/>
              <a:gd name="connsiteY175" fmla="*/ 1727200 h 3246967"/>
              <a:gd name="connsiteX176" fmla="*/ 7851399 w 8346699"/>
              <a:gd name="connsiteY176" fmla="*/ 1752600 h 3246967"/>
              <a:gd name="connsiteX177" fmla="*/ 7813299 w 8346699"/>
              <a:gd name="connsiteY177" fmla="*/ 1765300 h 3246967"/>
              <a:gd name="connsiteX178" fmla="*/ 7737099 w 8346699"/>
              <a:gd name="connsiteY178" fmla="*/ 1803400 h 3246967"/>
              <a:gd name="connsiteX179" fmla="*/ 7622799 w 8346699"/>
              <a:gd name="connsiteY179" fmla="*/ 1905000 h 3246967"/>
              <a:gd name="connsiteX180" fmla="*/ 7521199 w 8346699"/>
              <a:gd name="connsiteY180" fmla="*/ 2057400 h 3246967"/>
              <a:gd name="connsiteX181" fmla="*/ 7495799 w 8346699"/>
              <a:gd name="connsiteY181" fmla="*/ 2095500 h 3246967"/>
              <a:gd name="connsiteX182" fmla="*/ 7406899 w 8346699"/>
              <a:gd name="connsiteY182" fmla="*/ 2171700 h 3246967"/>
              <a:gd name="connsiteX183" fmla="*/ 7368799 w 8346699"/>
              <a:gd name="connsiteY183" fmla="*/ 2197100 h 3246967"/>
              <a:gd name="connsiteX184" fmla="*/ 7292599 w 8346699"/>
              <a:gd name="connsiteY184" fmla="*/ 2247900 h 3246967"/>
              <a:gd name="connsiteX185" fmla="*/ 7216399 w 8346699"/>
              <a:gd name="connsiteY185" fmla="*/ 2324100 h 3246967"/>
              <a:gd name="connsiteX186" fmla="*/ 7178299 w 8346699"/>
              <a:gd name="connsiteY186" fmla="*/ 2362200 h 3246967"/>
              <a:gd name="connsiteX187" fmla="*/ 7140199 w 8346699"/>
              <a:gd name="connsiteY187" fmla="*/ 2413000 h 3246967"/>
              <a:gd name="connsiteX188" fmla="*/ 7055532 w 8346699"/>
              <a:gd name="connsiteY188" fmla="*/ 2484967 h 3246967"/>
              <a:gd name="connsiteX189" fmla="*/ 6949699 w 8346699"/>
              <a:gd name="connsiteY189" fmla="*/ 2552699 h 3246967"/>
              <a:gd name="connsiteX190" fmla="*/ 6619499 w 8346699"/>
              <a:gd name="connsiteY190" fmla="*/ 2552700 h 3246967"/>
              <a:gd name="connsiteX191" fmla="*/ 6568699 w 8346699"/>
              <a:gd name="connsiteY191" fmla="*/ 2540000 h 3246967"/>
              <a:gd name="connsiteX192" fmla="*/ 6301999 w 8346699"/>
              <a:gd name="connsiteY192" fmla="*/ 2514600 h 3246967"/>
              <a:gd name="connsiteX193" fmla="*/ 6225799 w 8346699"/>
              <a:gd name="connsiteY193" fmla="*/ 2501900 h 3246967"/>
              <a:gd name="connsiteX194" fmla="*/ 6149599 w 8346699"/>
              <a:gd name="connsiteY194" fmla="*/ 2476500 h 3246967"/>
              <a:gd name="connsiteX195" fmla="*/ 6022599 w 8346699"/>
              <a:gd name="connsiteY195" fmla="*/ 2438400 h 3246967"/>
              <a:gd name="connsiteX196" fmla="*/ 5984499 w 8346699"/>
              <a:gd name="connsiteY196" fmla="*/ 2413000 h 3246967"/>
              <a:gd name="connsiteX197" fmla="*/ 5933699 w 8346699"/>
              <a:gd name="connsiteY197" fmla="*/ 2400300 h 3246967"/>
              <a:gd name="connsiteX198" fmla="*/ 5832099 w 8346699"/>
              <a:gd name="connsiteY198" fmla="*/ 2349500 h 3246967"/>
              <a:gd name="connsiteX199" fmla="*/ 5806699 w 8346699"/>
              <a:gd name="connsiteY199" fmla="*/ 2311400 h 3246967"/>
              <a:gd name="connsiteX200" fmla="*/ 5768599 w 8346699"/>
              <a:gd name="connsiteY200" fmla="*/ 2273300 h 3246967"/>
              <a:gd name="connsiteX201" fmla="*/ 5755899 w 8346699"/>
              <a:gd name="connsiteY201" fmla="*/ 2235200 h 3246967"/>
              <a:gd name="connsiteX202" fmla="*/ 5692399 w 8346699"/>
              <a:gd name="connsiteY202" fmla="*/ 2171700 h 3246967"/>
              <a:gd name="connsiteX203" fmla="*/ 5641599 w 8346699"/>
              <a:gd name="connsiteY203" fmla="*/ 2095500 h 3246967"/>
              <a:gd name="connsiteX204" fmla="*/ 5616199 w 8346699"/>
              <a:gd name="connsiteY204" fmla="*/ 2057400 h 3246967"/>
              <a:gd name="connsiteX205" fmla="*/ 5387599 w 8346699"/>
              <a:gd name="connsiteY205" fmla="*/ 2044700 h 3246967"/>
              <a:gd name="connsiteX206" fmla="*/ 5324099 w 8346699"/>
              <a:gd name="connsiteY206" fmla="*/ 2019300 h 3246967"/>
              <a:gd name="connsiteX207" fmla="*/ 5235199 w 8346699"/>
              <a:gd name="connsiteY207" fmla="*/ 2006600 h 3246967"/>
              <a:gd name="connsiteX208" fmla="*/ 5158999 w 8346699"/>
              <a:gd name="connsiteY208" fmla="*/ 1943100 h 3246967"/>
              <a:gd name="connsiteX209" fmla="*/ 5120899 w 8346699"/>
              <a:gd name="connsiteY209" fmla="*/ 1917700 h 3246967"/>
              <a:gd name="connsiteX210" fmla="*/ 5095499 w 8346699"/>
              <a:gd name="connsiteY210" fmla="*/ 1866900 h 3246967"/>
              <a:gd name="connsiteX211" fmla="*/ 5082799 w 8346699"/>
              <a:gd name="connsiteY211" fmla="*/ 1816100 h 3246967"/>
              <a:gd name="connsiteX212" fmla="*/ 5057399 w 8346699"/>
              <a:gd name="connsiteY212" fmla="*/ 1752600 h 3246967"/>
              <a:gd name="connsiteX213" fmla="*/ 5044699 w 8346699"/>
              <a:gd name="connsiteY213" fmla="*/ 1511300 h 3246967"/>
              <a:gd name="connsiteX214" fmla="*/ 5031999 w 8346699"/>
              <a:gd name="connsiteY214" fmla="*/ 1422400 h 3246967"/>
              <a:gd name="connsiteX215" fmla="*/ 5019299 w 8346699"/>
              <a:gd name="connsiteY215" fmla="*/ 1270000 h 3246967"/>
              <a:gd name="connsiteX216" fmla="*/ 4993899 w 8346699"/>
              <a:gd name="connsiteY216" fmla="*/ 1104900 h 3246967"/>
              <a:gd name="connsiteX217" fmla="*/ 4930399 w 8346699"/>
              <a:gd name="connsiteY217" fmla="*/ 1028700 h 3246967"/>
              <a:gd name="connsiteX218" fmla="*/ 4841499 w 8346699"/>
              <a:gd name="connsiteY218" fmla="*/ 927100 h 3246967"/>
              <a:gd name="connsiteX219" fmla="*/ 4790699 w 8346699"/>
              <a:gd name="connsiteY219" fmla="*/ 876300 h 3246967"/>
              <a:gd name="connsiteX220" fmla="*/ 4765299 w 8346699"/>
              <a:gd name="connsiteY220" fmla="*/ 838200 h 3246967"/>
              <a:gd name="connsiteX221" fmla="*/ 4638299 w 8346699"/>
              <a:gd name="connsiteY221" fmla="*/ 800100 h 3246967"/>
              <a:gd name="connsiteX222" fmla="*/ 4511299 w 8346699"/>
              <a:gd name="connsiteY222" fmla="*/ 812800 h 3246967"/>
              <a:gd name="connsiteX223" fmla="*/ 4473199 w 8346699"/>
              <a:gd name="connsiteY223" fmla="*/ 825500 h 3246967"/>
              <a:gd name="connsiteX224" fmla="*/ 4409699 w 8346699"/>
              <a:gd name="connsiteY224" fmla="*/ 901700 h 3246967"/>
              <a:gd name="connsiteX225" fmla="*/ 4396999 w 8346699"/>
              <a:gd name="connsiteY225" fmla="*/ 939800 h 3246967"/>
              <a:gd name="connsiteX226" fmla="*/ 4371599 w 8346699"/>
              <a:gd name="connsiteY226" fmla="*/ 977900 h 3246967"/>
              <a:gd name="connsiteX227" fmla="*/ 4320799 w 8346699"/>
              <a:gd name="connsiteY227" fmla="*/ 1092200 h 3246967"/>
              <a:gd name="connsiteX228" fmla="*/ 4308099 w 8346699"/>
              <a:gd name="connsiteY228" fmla="*/ 1155700 h 3246967"/>
              <a:gd name="connsiteX229" fmla="*/ 4282699 w 8346699"/>
              <a:gd name="connsiteY229" fmla="*/ 1308100 h 3246967"/>
              <a:gd name="connsiteX230" fmla="*/ 4269999 w 8346699"/>
              <a:gd name="connsiteY230" fmla="*/ 1346200 h 3246967"/>
              <a:gd name="connsiteX231" fmla="*/ 4244599 w 8346699"/>
              <a:gd name="connsiteY231" fmla="*/ 1384300 h 3246967"/>
              <a:gd name="connsiteX232" fmla="*/ 4231899 w 8346699"/>
              <a:gd name="connsiteY232" fmla="*/ 1447800 h 3246967"/>
              <a:gd name="connsiteX233" fmla="*/ 4219199 w 8346699"/>
              <a:gd name="connsiteY233" fmla="*/ 1524000 h 3246967"/>
              <a:gd name="connsiteX234" fmla="*/ 4193799 w 8346699"/>
              <a:gd name="connsiteY234" fmla="*/ 1600200 h 3246967"/>
              <a:gd name="connsiteX235" fmla="*/ 4181099 w 8346699"/>
              <a:gd name="connsiteY235" fmla="*/ 1651000 h 3246967"/>
              <a:gd name="connsiteX236" fmla="*/ 4155699 w 8346699"/>
              <a:gd name="connsiteY236" fmla="*/ 1816100 h 3246967"/>
              <a:gd name="connsiteX237" fmla="*/ 4142999 w 8346699"/>
              <a:gd name="connsiteY237" fmla="*/ 1854200 h 3246967"/>
              <a:gd name="connsiteX238" fmla="*/ 4130299 w 8346699"/>
              <a:gd name="connsiteY238" fmla="*/ 1905000 h 3246967"/>
              <a:gd name="connsiteX239" fmla="*/ 3982132 w 8346699"/>
              <a:gd name="connsiteY239" fmla="*/ 1896533 h 3246967"/>
              <a:gd name="connsiteX240" fmla="*/ 3977899 w 8346699"/>
              <a:gd name="connsiteY240" fmla="*/ 2023533 h 3246967"/>
              <a:gd name="connsiteX241" fmla="*/ 3927099 w 8346699"/>
              <a:gd name="connsiteY241" fmla="*/ 2120900 h 3246967"/>
              <a:gd name="connsiteX242" fmla="*/ 3939799 w 8346699"/>
              <a:gd name="connsiteY242" fmla="*/ 2235200 h 3246967"/>
              <a:gd name="connsiteX243" fmla="*/ 3901699 w 8346699"/>
              <a:gd name="connsiteY243" fmla="*/ 2197100 h 3246967"/>
              <a:gd name="connsiteX244" fmla="*/ 3838199 w 8346699"/>
              <a:gd name="connsiteY244" fmla="*/ 2108200 h 3246967"/>
              <a:gd name="connsiteX245" fmla="*/ 3800099 w 8346699"/>
              <a:gd name="connsiteY245" fmla="*/ 2006600 h 3246967"/>
              <a:gd name="connsiteX246" fmla="*/ 3787399 w 8346699"/>
              <a:gd name="connsiteY246" fmla="*/ 1955800 h 3246967"/>
              <a:gd name="connsiteX247" fmla="*/ 3749299 w 8346699"/>
              <a:gd name="connsiteY247" fmla="*/ 1917700 h 3246967"/>
              <a:gd name="connsiteX248" fmla="*/ 3685799 w 8346699"/>
              <a:gd name="connsiteY248" fmla="*/ 1841500 h 3246967"/>
              <a:gd name="connsiteX249" fmla="*/ 3673099 w 8346699"/>
              <a:gd name="connsiteY249" fmla="*/ 1803400 h 3246967"/>
              <a:gd name="connsiteX250" fmla="*/ 3634999 w 8346699"/>
              <a:gd name="connsiteY250" fmla="*/ 1790700 h 3246967"/>
              <a:gd name="connsiteX251" fmla="*/ 3596899 w 8346699"/>
              <a:gd name="connsiteY251" fmla="*/ 1752600 h 3246967"/>
              <a:gd name="connsiteX252" fmla="*/ 3546099 w 8346699"/>
              <a:gd name="connsiteY252" fmla="*/ 1676400 h 3246967"/>
              <a:gd name="connsiteX253" fmla="*/ 3533399 w 8346699"/>
              <a:gd name="connsiteY253" fmla="*/ 1638300 h 3246967"/>
              <a:gd name="connsiteX254" fmla="*/ 3495299 w 8346699"/>
              <a:gd name="connsiteY254" fmla="*/ 1587500 h 3246967"/>
              <a:gd name="connsiteX255" fmla="*/ 3457199 w 8346699"/>
              <a:gd name="connsiteY255" fmla="*/ 1485900 h 3246967"/>
              <a:gd name="connsiteX256" fmla="*/ 3419099 w 8346699"/>
              <a:gd name="connsiteY256" fmla="*/ 1422400 h 3246967"/>
              <a:gd name="connsiteX257" fmla="*/ 3380999 w 8346699"/>
              <a:gd name="connsiteY257" fmla="*/ 1320800 h 3246967"/>
              <a:gd name="connsiteX258" fmla="*/ 3317499 w 8346699"/>
              <a:gd name="connsiteY258" fmla="*/ 1193800 h 3246967"/>
              <a:gd name="connsiteX259" fmla="*/ 3203199 w 8346699"/>
              <a:gd name="connsiteY259" fmla="*/ 1143000 h 3246967"/>
              <a:gd name="connsiteX260" fmla="*/ 3165099 w 8346699"/>
              <a:gd name="connsiteY260" fmla="*/ 1130300 h 3246967"/>
              <a:gd name="connsiteX261" fmla="*/ 3012699 w 8346699"/>
              <a:gd name="connsiteY261" fmla="*/ 1168400 h 3246967"/>
              <a:gd name="connsiteX262" fmla="*/ 2974599 w 8346699"/>
              <a:gd name="connsiteY262" fmla="*/ 1193800 h 3246967"/>
              <a:gd name="connsiteX263" fmla="*/ 2923799 w 8346699"/>
              <a:gd name="connsiteY263" fmla="*/ 1219200 h 3246967"/>
              <a:gd name="connsiteX264" fmla="*/ 2885699 w 8346699"/>
              <a:gd name="connsiteY264" fmla="*/ 1244600 h 3246967"/>
              <a:gd name="connsiteX265" fmla="*/ 2834899 w 8346699"/>
              <a:gd name="connsiteY265" fmla="*/ 1257300 h 3246967"/>
              <a:gd name="connsiteX266" fmla="*/ 2796799 w 8346699"/>
              <a:gd name="connsiteY266" fmla="*/ 1308100 h 3246967"/>
              <a:gd name="connsiteX267" fmla="*/ 2758699 w 8346699"/>
              <a:gd name="connsiteY267" fmla="*/ 1320800 h 3246967"/>
              <a:gd name="connsiteX268" fmla="*/ 2733299 w 8346699"/>
              <a:gd name="connsiteY268" fmla="*/ 1358900 h 3246967"/>
              <a:gd name="connsiteX269" fmla="*/ 2657099 w 8346699"/>
              <a:gd name="connsiteY269" fmla="*/ 1435100 h 3246967"/>
              <a:gd name="connsiteX270" fmla="*/ 2631699 w 8346699"/>
              <a:gd name="connsiteY270" fmla="*/ 1498600 h 3246967"/>
              <a:gd name="connsiteX271" fmla="*/ 2618999 w 8346699"/>
              <a:gd name="connsiteY271" fmla="*/ 1562100 h 3246967"/>
              <a:gd name="connsiteX272" fmla="*/ 2580899 w 8346699"/>
              <a:gd name="connsiteY272" fmla="*/ 1612900 h 3246967"/>
              <a:gd name="connsiteX273" fmla="*/ 2542799 w 8346699"/>
              <a:gd name="connsiteY273" fmla="*/ 1689100 h 3246967"/>
              <a:gd name="connsiteX274" fmla="*/ 2517399 w 8346699"/>
              <a:gd name="connsiteY274" fmla="*/ 1828800 h 3246967"/>
              <a:gd name="connsiteX275" fmla="*/ 2504699 w 8346699"/>
              <a:gd name="connsiteY275" fmla="*/ 1866900 h 3246967"/>
              <a:gd name="connsiteX276" fmla="*/ 2491999 w 8346699"/>
              <a:gd name="connsiteY276" fmla="*/ 1943100 h 3246967"/>
              <a:gd name="connsiteX277" fmla="*/ 2466599 w 8346699"/>
              <a:gd name="connsiteY277" fmla="*/ 1981200 h 3246967"/>
              <a:gd name="connsiteX278" fmla="*/ 2441199 w 8346699"/>
              <a:gd name="connsiteY278" fmla="*/ 2057400 h 3246967"/>
              <a:gd name="connsiteX279" fmla="*/ 2390399 w 8346699"/>
              <a:gd name="connsiteY279" fmla="*/ 2146300 h 3246967"/>
              <a:gd name="connsiteX280" fmla="*/ 2352299 w 8346699"/>
              <a:gd name="connsiteY280" fmla="*/ 2222500 h 3246967"/>
              <a:gd name="connsiteX281" fmla="*/ 2326899 w 8346699"/>
              <a:gd name="connsiteY281" fmla="*/ 2273300 h 3246967"/>
              <a:gd name="connsiteX282" fmla="*/ 2250699 w 8346699"/>
              <a:gd name="connsiteY282" fmla="*/ 2336800 h 3246967"/>
              <a:gd name="connsiteX283" fmla="*/ 2237999 w 8346699"/>
              <a:gd name="connsiteY283" fmla="*/ 2374900 h 3246967"/>
              <a:gd name="connsiteX284" fmla="*/ 2149099 w 8346699"/>
              <a:gd name="connsiteY284" fmla="*/ 2438400 h 3246967"/>
              <a:gd name="connsiteX285" fmla="*/ 2072899 w 8346699"/>
              <a:gd name="connsiteY285" fmla="*/ 2501900 h 3246967"/>
              <a:gd name="connsiteX286" fmla="*/ 1996699 w 8346699"/>
              <a:gd name="connsiteY286" fmla="*/ 2527300 h 3246967"/>
              <a:gd name="connsiteX287" fmla="*/ 1945899 w 8346699"/>
              <a:gd name="connsiteY287" fmla="*/ 2552700 h 3246967"/>
              <a:gd name="connsiteX288" fmla="*/ 1844299 w 8346699"/>
              <a:gd name="connsiteY288" fmla="*/ 2565400 h 3246967"/>
              <a:gd name="connsiteX289" fmla="*/ 1628399 w 8346699"/>
              <a:gd name="connsiteY289" fmla="*/ 2552700 h 3246967"/>
              <a:gd name="connsiteX290" fmla="*/ 1552199 w 8346699"/>
              <a:gd name="connsiteY290" fmla="*/ 2489200 h 3246967"/>
              <a:gd name="connsiteX291" fmla="*/ 1488699 w 8346699"/>
              <a:gd name="connsiteY291" fmla="*/ 2374900 h 3246967"/>
              <a:gd name="connsiteX292" fmla="*/ 1475999 w 8346699"/>
              <a:gd name="connsiteY292" fmla="*/ 2311400 h 3246967"/>
              <a:gd name="connsiteX293" fmla="*/ 1450599 w 8346699"/>
              <a:gd name="connsiteY293" fmla="*/ 2273300 h 3246967"/>
              <a:gd name="connsiteX294" fmla="*/ 1412499 w 8346699"/>
              <a:gd name="connsiteY294" fmla="*/ 2197100 h 3246967"/>
              <a:gd name="connsiteX295" fmla="*/ 1399799 w 8346699"/>
              <a:gd name="connsiteY295" fmla="*/ 2019300 h 3246967"/>
              <a:gd name="connsiteX296" fmla="*/ 1374399 w 8346699"/>
              <a:gd name="connsiteY296" fmla="*/ 1943100 h 3246967"/>
              <a:gd name="connsiteX297" fmla="*/ 1361699 w 8346699"/>
              <a:gd name="connsiteY297" fmla="*/ 1752600 h 3246967"/>
              <a:gd name="connsiteX298" fmla="*/ 1336299 w 8346699"/>
              <a:gd name="connsiteY298" fmla="*/ 1651000 h 3246967"/>
              <a:gd name="connsiteX299" fmla="*/ 1298199 w 8346699"/>
              <a:gd name="connsiteY299" fmla="*/ 1498600 h 3246967"/>
              <a:gd name="connsiteX300" fmla="*/ 1272799 w 8346699"/>
              <a:gd name="connsiteY300" fmla="*/ 1435100 h 3246967"/>
              <a:gd name="connsiteX301" fmla="*/ 1260099 w 8346699"/>
              <a:gd name="connsiteY301" fmla="*/ 1397000 h 3246967"/>
              <a:gd name="connsiteX302" fmla="*/ 1196599 w 8346699"/>
              <a:gd name="connsiteY302" fmla="*/ 1320800 h 3246967"/>
              <a:gd name="connsiteX303" fmla="*/ 1171199 w 8346699"/>
              <a:gd name="connsiteY303" fmla="*/ 1282700 h 3246967"/>
              <a:gd name="connsiteX304" fmla="*/ 1094999 w 8346699"/>
              <a:gd name="connsiteY304" fmla="*/ 1206500 h 3246967"/>
              <a:gd name="connsiteX305" fmla="*/ 1056899 w 8346699"/>
              <a:gd name="connsiteY305" fmla="*/ 1104900 h 3246967"/>
              <a:gd name="connsiteX306" fmla="*/ 1044199 w 8346699"/>
              <a:gd name="connsiteY306" fmla="*/ 1066800 h 3246967"/>
              <a:gd name="connsiteX307" fmla="*/ 1006099 w 8346699"/>
              <a:gd name="connsiteY307" fmla="*/ 1016000 h 3246967"/>
              <a:gd name="connsiteX308" fmla="*/ 980699 w 8346699"/>
              <a:gd name="connsiteY308" fmla="*/ 952500 h 3246967"/>
              <a:gd name="connsiteX309" fmla="*/ 942599 w 8346699"/>
              <a:gd name="connsiteY309" fmla="*/ 863600 h 3246967"/>
              <a:gd name="connsiteX310" fmla="*/ 904499 w 8346699"/>
              <a:gd name="connsiteY310" fmla="*/ 647700 h 3246967"/>
              <a:gd name="connsiteX311" fmla="*/ 891799 w 8346699"/>
              <a:gd name="connsiteY311" fmla="*/ 609600 h 3246967"/>
              <a:gd name="connsiteX312" fmla="*/ 828299 w 8346699"/>
              <a:gd name="connsiteY312" fmla="*/ 533400 h 3246967"/>
              <a:gd name="connsiteX313" fmla="*/ 815599 w 8346699"/>
              <a:gd name="connsiteY313" fmla="*/ 495300 h 3246967"/>
              <a:gd name="connsiteX314" fmla="*/ 726699 w 8346699"/>
              <a:gd name="connsiteY314" fmla="*/ 419100 h 3246967"/>
              <a:gd name="connsiteX315" fmla="*/ 650499 w 8346699"/>
              <a:gd name="connsiteY315" fmla="*/ 368300 h 3246967"/>
              <a:gd name="connsiteX316" fmla="*/ 574299 w 8346699"/>
              <a:gd name="connsiteY316" fmla="*/ 342900 h 3246967"/>
              <a:gd name="connsiteX317" fmla="*/ 536199 w 8346699"/>
              <a:gd name="connsiteY317" fmla="*/ 330200 h 3246967"/>
              <a:gd name="connsiteX318" fmla="*/ 447299 w 8346699"/>
              <a:gd name="connsiteY318" fmla="*/ 266700 h 3246967"/>
              <a:gd name="connsiteX319" fmla="*/ 396499 w 8346699"/>
              <a:gd name="connsiteY319" fmla="*/ 241300 h 3246967"/>
              <a:gd name="connsiteX320" fmla="*/ 358399 w 8346699"/>
              <a:gd name="connsiteY320" fmla="*/ 215900 h 3246967"/>
              <a:gd name="connsiteX321" fmla="*/ 307599 w 8346699"/>
              <a:gd name="connsiteY321" fmla="*/ 190500 h 3246967"/>
              <a:gd name="connsiteX322" fmla="*/ 218699 w 8346699"/>
              <a:gd name="connsiteY322" fmla="*/ 127000 h 3246967"/>
              <a:gd name="connsiteX323" fmla="*/ 180599 w 8346699"/>
              <a:gd name="connsiteY323" fmla="*/ 114300 h 3246967"/>
              <a:gd name="connsiteX324" fmla="*/ 129799 w 8346699"/>
              <a:gd name="connsiteY324" fmla="*/ 38100 h 3246967"/>
              <a:gd name="connsiteX325" fmla="*/ 2799 w 8346699"/>
              <a:gd name="connsiteY325" fmla="*/ 0 h 3246967"/>
              <a:gd name="connsiteX0" fmla="*/ 2799 w 8376332"/>
              <a:gd name="connsiteY0" fmla="*/ 0 h 3246967"/>
              <a:gd name="connsiteX1" fmla="*/ 36666 w 8376332"/>
              <a:gd name="connsiteY1" fmla="*/ 3246967 h 3246967"/>
              <a:gd name="connsiteX2" fmla="*/ 273732 w 8376332"/>
              <a:gd name="connsiteY2" fmla="*/ 3196167 h 3246967"/>
              <a:gd name="connsiteX3" fmla="*/ 481166 w 8376332"/>
              <a:gd name="connsiteY3" fmla="*/ 3149600 h 3246967"/>
              <a:gd name="connsiteX4" fmla="*/ 591233 w 8376332"/>
              <a:gd name="connsiteY4" fmla="*/ 3128433 h 3246967"/>
              <a:gd name="connsiteX5" fmla="*/ 769032 w 8376332"/>
              <a:gd name="connsiteY5" fmla="*/ 3094566 h 3246967"/>
              <a:gd name="connsiteX6" fmla="*/ 900265 w 8376332"/>
              <a:gd name="connsiteY6" fmla="*/ 2954866 h 3246967"/>
              <a:gd name="connsiteX7" fmla="*/ 1078066 w 8376332"/>
              <a:gd name="connsiteY7" fmla="*/ 2798233 h 3246967"/>
              <a:gd name="connsiteX8" fmla="*/ 1171199 w 8376332"/>
              <a:gd name="connsiteY8" fmla="*/ 2836333 h 3246967"/>
              <a:gd name="connsiteX9" fmla="*/ 1221999 w 8376332"/>
              <a:gd name="connsiteY9" fmla="*/ 2988734 h 3246967"/>
              <a:gd name="connsiteX10" fmla="*/ 1454832 w 8376332"/>
              <a:gd name="connsiteY10" fmla="*/ 2937933 h 3246967"/>
              <a:gd name="connsiteX11" fmla="*/ 1547966 w 8376332"/>
              <a:gd name="connsiteY11" fmla="*/ 3052234 h 3246967"/>
              <a:gd name="connsiteX12" fmla="*/ 1641099 w 8376332"/>
              <a:gd name="connsiteY12" fmla="*/ 3086100 h 3246967"/>
              <a:gd name="connsiteX13" fmla="*/ 1789266 w 8376332"/>
              <a:gd name="connsiteY13" fmla="*/ 2980267 h 3246967"/>
              <a:gd name="connsiteX14" fmla="*/ 1882399 w 8376332"/>
              <a:gd name="connsiteY14" fmla="*/ 2933700 h 3246967"/>
              <a:gd name="connsiteX15" fmla="*/ 2187199 w 8376332"/>
              <a:gd name="connsiteY15" fmla="*/ 2921000 h 3246967"/>
              <a:gd name="connsiteX16" fmla="*/ 2314200 w 8376332"/>
              <a:gd name="connsiteY16" fmla="*/ 2857500 h 3246967"/>
              <a:gd name="connsiteX17" fmla="*/ 2390399 w 8376332"/>
              <a:gd name="connsiteY17" fmla="*/ 2827867 h 3246967"/>
              <a:gd name="connsiteX18" fmla="*/ 2369233 w 8376332"/>
              <a:gd name="connsiteY18" fmla="*/ 2887133 h 3246967"/>
              <a:gd name="connsiteX19" fmla="*/ 2297266 w 8376332"/>
              <a:gd name="connsiteY19" fmla="*/ 3026833 h 3246967"/>
              <a:gd name="connsiteX20" fmla="*/ 2161799 w 8376332"/>
              <a:gd name="connsiteY20" fmla="*/ 3043766 h 3246967"/>
              <a:gd name="connsiteX21" fmla="*/ 2110999 w 8376332"/>
              <a:gd name="connsiteY21" fmla="*/ 3048000 h 3246967"/>
              <a:gd name="connsiteX22" fmla="*/ 2009399 w 8376332"/>
              <a:gd name="connsiteY22" fmla="*/ 3064933 h 3246967"/>
              <a:gd name="connsiteX23" fmla="*/ 1844299 w 8376332"/>
              <a:gd name="connsiteY23" fmla="*/ 3060700 h 3246967"/>
              <a:gd name="connsiteX24" fmla="*/ 1840066 w 8376332"/>
              <a:gd name="connsiteY24" fmla="*/ 3103033 h 3246967"/>
              <a:gd name="connsiteX25" fmla="*/ 1958599 w 8376332"/>
              <a:gd name="connsiteY25" fmla="*/ 3098800 h 3246967"/>
              <a:gd name="connsiteX26" fmla="*/ 2098299 w 8376332"/>
              <a:gd name="connsiteY26" fmla="*/ 3107267 h 3246967"/>
              <a:gd name="connsiteX27" fmla="*/ 2182966 w 8376332"/>
              <a:gd name="connsiteY27" fmla="*/ 3145366 h 3246967"/>
              <a:gd name="connsiteX28" fmla="*/ 2309966 w 8376332"/>
              <a:gd name="connsiteY28" fmla="*/ 3175000 h 3246967"/>
              <a:gd name="connsiteX29" fmla="*/ 2487766 w 8376332"/>
              <a:gd name="connsiteY29" fmla="*/ 3141133 h 3246967"/>
              <a:gd name="connsiteX30" fmla="*/ 2669799 w 8376332"/>
              <a:gd name="connsiteY30" fmla="*/ 3162300 h 3246967"/>
              <a:gd name="connsiteX31" fmla="*/ 2885699 w 8376332"/>
              <a:gd name="connsiteY31" fmla="*/ 3175000 h 3246967"/>
              <a:gd name="connsiteX32" fmla="*/ 3165099 w 8376332"/>
              <a:gd name="connsiteY32" fmla="*/ 3170767 h 3246967"/>
              <a:gd name="connsiteX33" fmla="*/ 3397933 w 8376332"/>
              <a:gd name="connsiteY33" fmla="*/ 3094567 h 3246967"/>
              <a:gd name="connsiteX34" fmla="*/ 3507999 w 8376332"/>
              <a:gd name="connsiteY34" fmla="*/ 3136900 h 3246967"/>
              <a:gd name="connsiteX35" fmla="*/ 3609599 w 8376332"/>
              <a:gd name="connsiteY35" fmla="*/ 3145367 h 3246967"/>
              <a:gd name="connsiteX36" fmla="*/ 3732366 w 8376332"/>
              <a:gd name="connsiteY36" fmla="*/ 3153833 h 3246967"/>
              <a:gd name="connsiteX37" fmla="*/ 4071032 w 8376332"/>
              <a:gd name="connsiteY37" fmla="*/ 3132667 h 3246967"/>
              <a:gd name="connsiteX38" fmla="*/ 4282699 w 8376332"/>
              <a:gd name="connsiteY38" fmla="*/ 3107266 h 3246967"/>
              <a:gd name="connsiteX39" fmla="*/ 4642533 w 8376332"/>
              <a:gd name="connsiteY39" fmla="*/ 3115733 h 3246967"/>
              <a:gd name="connsiteX40" fmla="*/ 5023532 w 8376332"/>
              <a:gd name="connsiteY40" fmla="*/ 3094567 h 3246967"/>
              <a:gd name="connsiteX41" fmla="*/ 5273299 w 8376332"/>
              <a:gd name="connsiteY41" fmla="*/ 3073400 h 3246967"/>
              <a:gd name="connsiteX42" fmla="*/ 5408766 w 8376332"/>
              <a:gd name="connsiteY42" fmla="*/ 3111500 h 3246967"/>
              <a:gd name="connsiteX43" fmla="*/ 5819399 w 8376332"/>
              <a:gd name="connsiteY43" fmla="*/ 3098800 h 3246967"/>
              <a:gd name="connsiteX44" fmla="*/ 6086099 w 8376332"/>
              <a:gd name="connsiteY44" fmla="*/ 3103033 h 3246967"/>
              <a:gd name="connsiteX45" fmla="*/ 6306232 w 8376332"/>
              <a:gd name="connsiteY45" fmla="*/ 3090333 h 3246967"/>
              <a:gd name="connsiteX46" fmla="*/ 6560232 w 8376332"/>
              <a:gd name="connsiteY46" fmla="*/ 3090333 h 3246967"/>
              <a:gd name="connsiteX47" fmla="*/ 6704166 w 8376332"/>
              <a:gd name="connsiteY47" fmla="*/ 3090333 h 3246967"/>
              <a:gd name="connsiteX48" fmla="*/ 6805766 w 8376332"/>
              <a:gd name="connsiteY48" fmla="*/ 3077633 h 3246967"/>
              <a:gd name="connsiteX49" fmla="*/ 6763433 w 8376332"/>
              <a:gd name="connsiteY49" fmla="*/ 3060700 h 3246967"/>
              <a:gd name="connsiteX50" fmla="*/ 6632199 w 8376332"/>
              <a:gd name="connsiteY50" fmla="*/ 3039533 h 3246967"/>
              <a:gd name="connsiteX51" fmla="*/ 6543299 w 8376332"/>
              <a:gd name="connsiteY51" fmla="*/ 3052234 h 3246967"/>
              <a:gd name="connsiteX52" fmla="*/ 6276599 w 8376332"/>
              <a:gd name="connsiteY52" fmla="*/ 3048000 h 3246967"/>
              <a:gd name="connsiteX53" fmla="*/ 6009899 w 8376332"/>
              <a:gd name="connsiteY53" fmla="*/ 3069167 h 3246967"/>
              <a:gd name="connsiteX54" fmla="*/ 6141132 w 8376332"/>
              <a:gd name="connsiteY54" fmla="*/ 3048000 h 3246967"/>
              <a:gd name="connsiteX55" fmla="*/ 5789765 w 8376332"/>
              <a:gd name="connsiteY55" fmla="*/ 3052234 h 3246967"/>
              <a:gd name="connsiteX56" fmla="*/ 5984498 w 8376332"/>
              <a:gd name="connsiteY56" fmla="*/ 3001433 h 3246967"/>
              <a:gd name="connsiteX57" fmla="*/ 6090332 w 8376332"/>
              <a:gd name="connsiteY57" fmla="*/ 2988733 h 3246967"/>
              <a:gd name="connsiteX58" fmla="*/ 6293532 w 8376332"/>
              <a:gd name="connsiteY58" fmla="*/ 2992966 h 3246967"/>
              <a:gd name="connsiteX59" fmla="*/ 6551766 w 8376332"/>
              <a:gd name="connsiteY59" fmla="*/ 2980266 h 3246967"/>
              <a:gd name="connsiteX60" fmla="*/ 5967566 w 8376332"/>
              <a:gd name="connsiteY60" fmla="*/ 2921000 h 3246967"/>
              <a:gd name="connsiteX61" fmla="*/ 6141132 w 8376332"/>
              <a:gd name="connsiteY61" fmla="*/ 2912533 h 3246967"/>
              <a:gd name="connsiteX62" fmla="*/ 6301999 w 8376332"/>
              <a:gd name="connsiteY62" fmla="*/ 2929466 h 3246967"/>
              <a:gd name="connsiteX63" fmla="*/ 6729566 w 8376332"/>
              <a:gd name="connsiteY63" fmla="*/ 2916767 h 3246967"/>
              <a:gd name="connsiteX64" fmla="*/ 6361265 w 8376332"/>
              <a:gd name="connsiteY64" fmla="*/ 2882899 h 3246967"/>
              <a:gd name="connsiteX65" fmla="*/ 6259666 w 8376332"/>
              <a:gd name="connsiteY65" fmla="*/ 2853267 h 3246967"/>
              <a:gd name="connsiteX66" fmla="*/ 6001432 w 8376332"/>
              <a:gd name="connsiteY66" fmla="*/ 2853267 h 3246967"/>
              <a:gd name="connsiteX67" fmla="*/ 5857499 w 8376332"/>
              <a:gd name="connsiteY67" fmla="*/ 2823634 h 3246967"/>
              <a:gd name="connsiteX68" fmla="*/ 5628899 w 8376332"/>
              <a:gd name="connsiteY68" fmla="*/ 2810933 h 3246967"/>
              <a:gd name="connsiteX69" fmla="*/ 5738966 w 8376332"/>
              <a:gd name="connsiteY69" fmla="*/ 2819400 h 3246967"/>
              <a:gd name="connsiteX70" fmla="*/ 5379132 w 8376332"/>
              <a:gd name="connsiteY70" fmla="*/ 2785534 h 3246967"/>
              <a:gd name="connsiteX71" fmla="*/ 5277533 w 8376332"/>
              <a:gd name="connsiteY71" fmla="*/ 2768600 h 3246967"/>
              <a:gd name="connsiteX72" fmla="*/ 5103965 w 8376332"/>
              <a:gd name="connsiteY72" fmla="*/ 2713566 h 3246967"/>
              <a:gd name="connsiteX73" fmla="*/ 4951566 w 8376332"/>
              <a:gd name="connsiteY73" fmla="*/ 2692400 h 3246967"/>
              <a:gd name="connsiteX74" fmla="*/ 4854198 w 8376332"/>
              <a:gd name="connsiteY74" fmla="*/ 2747433 h 3246967"/>
              <a:gd name="connsiteX75" fmla="*/ 4587499 w 8376332"/>
              <a:gd name="connsiteY75" fmla="*/ 2789767 h 3246967"/>
              <a:gd name="connsiteX76" fmla="*/ 4430866 w 8376332"/>
              <a:gd name="connsiteY76" fmla="*/ 2810933 h 3246967"/>
              <a:gd name="connsiteX77" fmla="*/ 4248833 w 8376332"/>
              <a:gd name="connsiteY77" fmla="*/ 2853267 h 3246967"/>
              <a:gd name="connsiteX78" fmla="*/ 4028699 w 8376332"/>
              <a:gd name="connsiteY78" fmla="*/ 2882900 h 3246967"/>
              <a:gd name="connsiteX79" fmla="*/ 3728132 w 8376332"/>
              <a:gd name="connsiteY79" fmla="*/ 2891366 h 3246967"/>
              <a:gd name="connsiteX80" fmla="*/ 3520699 w 8376332"/>
              <a:gd name="connsiteY80" fmla="*/ 2891367 h 3246967"/>
              <a:gd name="connsiteX81" fmla="*/ 3355599 w 8376332"/>
              <a:gd name="connsiteY81" fmla="*/ 2874433 h 3246967"/>
              <a:gd name="connsiteX82" fmla="*/ 3275166 w 8376332"/>
              <a:gd name="connsiteY82" fmla="*/ 2988734 h 3246967"/>
              <a:gd name="connsiteX83" fmla="*/ 3211665 w 8376332"/>
              <a:gd name="connsiteY83" fmla="*/ 3090334 h 3246967"/>
              <a:gd name="connsiteX84" fmla="*/ 3114299 w 8376332"/>
              <a:gd name="connsiteY84" fmla="*/ 3115734 h 3246967"/>
              <a:gd name="connsiteX85" fmla="*/ 2987299 w 8376332"/>
              <a:gd name="connsiteY85" fmla="*/ 3107266 h 3246967"/>
              <a:gd name="connsiteX86" fmla="*/ 3059265 w 8376332"/>
              <a:gd name="connsiteY86" fmla="*/ 3094567 h 3246967"/>
              <a:gd name="connsiteX87" fmla="*/ 3126999 w 8376332"/>
              <a:gd name="connsiteY87" fmla="*/ 3077633 h 3246967"/>
              <a:gd name="connsiteX88" fmla="*/ 3215899 w 8376332"/>
              <a:gd name="connsiteY88" fmla="*/ 3005667 h 3246967"/>
              <a:gd name="connsiteX89" fmla="*/ 3266699 w 8376332"/>
              <a:gd name="connsiteY89" fmla="*/ 2933700 h 3246967"/>
              <a:gd name="connsiteX90" fmla="*/ 3296333 w 8376332"/>
              <a:gd name="connsiteY90" fmla="*/ 2861733 h 3246967"/>
              <a:gd name="connsiteX91" fmla="*/ 3368299 w 8376332"/>
              <a:gd name="connsiteY91" fmla="*/ 2827866 h 3246967"/>
              <a:gd name="connsiteX92" fmla="*/ 3448733 w 8376332"/>
              <a:gd name="connsiteY92" fmla="*/ 2849033 h 3246967"/>
              <a:gd name="connsiteX93" fmla="*/ 3592666 w 8376332"/>
              <a:gd name="connsiteY93" fmla="*/ 2870200 h 3246967"/>
              <a:gd name="connsiteX94" fmla="*/ 3711199 w 8376332"/>
              <a:gd name="connsiteY94" fmla="*/ 2844800 h 3246967"/>
              <a:gd name="connsiteX95" fmla="*/ 3787399 w 8376332"/>
              <a:gd name="connsiteY95" fmla="*/ 2781300 h 3246967"/>
              <a:gd name="connsiteX96" fmla="*/ 3855132 w 8376332"/>
              <a:gd name="connsiteY96" fmla="*/ 2738967 h 3246967"/>
              <a:gd name="connsiteX97" fmla="*/ 3939799 w 8376332"/>
              <a:gd name="connsiteY97" fmla="*/ 2726267 h 3246967"/>
              <a:gd name="connsiteX98" fmla="*/ 3804332 w 8376332"/>
              <a:gd name="connsiteY98" fmla="*/ 2679700 h 3246967"/>
              <a:gd name="connsiteX99" fmla="*/ 3664633 w 8376332"/>
              <a:gd name="connsiteY99" fmla="*/ 2607733 h 3246967"/>
              <a:gd name="connsiteX100" fmla="*/ 3524932 w 8376332"/>
              <a:gd name="connsiteY100" fmla="*/ 2578100 h 3246967"/>
              <a:gd name="connsiteX101" fmla="*/ 3596899 w 8376332"/>
              <a:gd name="connsiteY101" fmla="*/ 2535767 h 3246967"/>
              <a:gd name="connsiteX102" fmla="*/ 3499532 w 8376332"/>
              <a:gd name="connsiteY102" fmla="*/ 2476500 h 3246967"/>
              <a:gd name="connsiteX103" fmla="*/ 3385232 w 8376332"/>
              <a:gd name="connsiteY103" fmla="*/ 2201333 h 3246967"/>
              <a:gd name="connsiteX104" fmla="*/ 3325966 w 8376332"/>
              <a:gd name="connsiteY104" fmla="*/ 2159000 h 3246967"/>
              <a:gd name="connsiteX105" fmla="*/ 3215899 w 8376332"/>
              <a:gd name="connsiteY105" fmla="*/ 2209800 h 3246967"/>
              <a:gd name="connsiteX106" fmla="*/ 2983065 w 8376332"/>
              <a:gd name="connsiteY106" fmla="*/ 2324100 h 3246967"/>
              <a:gd name="connsiteX107" fmla="*/ 2669799 w 8376332"/>
              <a:gd name="connsiteY107" fmla="*/ 2628900 h 3246967"/>
              <a:gd name="connsiteX108" fmla="*/ 2610533 w 8376332"/>
              <a:gd name="connsiteY108" fmla="*/ 2620433 h 3246967"/>
              <a:gd name="connsiteX109" fmla="*/ 2843366 w 8376332"/>
              <a:gd name="connsiteY109" fmla="*/ 2408767 h 3246967"/>
              <a:gd name="connsiteX110" fmla="*/ 2991532 w 8376332"/>
              <a:gd name="connsiteY110" fmla="*/ 2264833 h 3246967"/>
              <a:gd name="connsiteX111" fmla="*/ 3173566 w 8376332"/>
              <a:gd name="connsiteY111" fmla="*/ 2175934 h 3246967"/>
              <a:gd name="connsiteX112" fmla="*/ 3279399 w 8376332"/>
              <a:gd name="connsiteY112" fmla="*/ 2125133 h 3246967"/>
              <a:gd name="connsiteX113" fmla="*/ 3393698 w 8376332"/>
              <a:gd name="connsiteY113" fmla="*/ 2129366 h 3246967"/>
              <a:gd name="connsiteX114" fmla="*/ 3457199 w 8376332"/>
              <a:gd name="connsiteY114" fmla="*/ 2184400 h 3246967"/>
              <a:gd name="connsiteX115" fmla="*/ 3563032 w 8376332"/>
              <a:gd name="connsiteY115" fmla="*/ 2429934 h 3246967"/>
              <a:gd name="connsiteX116" fmla="*/ 3660399 w 8376332"/>
              <a:gd name="connsiteY116" fmla="*/ 2438400 h 3246967"/>
              <a:gd name="connsiteX117" fmla="*/ 3884766 w 8376332"/>
              <a:gd name="connsiteY117" fmla="*/ 2645833 h 3246967"/>
              <a:gd name="connsiteX118" fmla="*/ 4011766 w 8376332"/>
              <a:gd name="connsiteY118" fmla="*/ 2468034 h 3246967"/>
              <a:gd name="connsiteX119" fmla="*/ 4032932 w 8376332"/>
              <a:gd name="connsiteY119" fmla="*/ 2336800 h 3246967"/>
              <a:gd name="connsiteX120" fmla="*/ 4054099 w 8376332"/>
              <a:gd name="connsiteY120" fmla="*/ 2260600 h 3246967"/>
              <a:gd name="connsiteX121" fmla="*/ 4087965 w 8376332"/>
              <a:gd name="connsiteY121" fmla="*/ 2133600 h 3246967"/>
              <a:gd name="connsiteX122" fmla="*/ 4164166 w 8376332"/>
              <a:gd name="connsiteY122" fmla="*/ 2027767 h 3246967"/>
              <a:gd name="connsiteX123" fmla="*/ 4257299 w 8376332"/>
              <a:gd name="connsiteY123" fmla="*/ 1879600 h 3246967"/>
              <a:gd name="connsiteX124" fmla="*/ 4380066 w 8376332"/>
              <a:gd name="connsiteY124" fmla="*/ 1756834 h 3246967"/>
              <a:gd name="connsiteX125" fmla="*/ 4511299 w 8376332"/>
              <a:gd name="connsiteY125" fmla="*/ 1646767 h 3246967"/>
              <a:gd name="connsiteX126" fmla="*/ 4612899 w 8376332"/>
              <a:gd name="connsiteY126" fmla="*/ 1574800 h 3246967"/>
              <a:gd name="connsiteX127" fmla="*/ 4718732 w 8376332"/>
              <a:gd name="connsiteY127" fmla="*/ 1562100 h 3246967"/>
              <a:gd name="connsiteX128" fmla="*/ 4803399 w 8376332"/>
              <a:gd name="connsiteY128" fmla="*/ 1608667 h 3246967"/>
              <a:gd name="connsiteX129" fmla="*/ 4879599 w 8376332"/>
              <a:gd name="connsiteY129" fmla="*/ 1744133 h 3246967"/>
              <a:gd name="connsiteX130" fmla="*/ 4968499 w 8376332"/>
              <a:gd name="connsiteY130" fmla="*/ 1833033 h 3246967"/>
              <a:gd name="connsiteX131" fmla="*/ 5010833 w 8376332"/>
              <a:gd name="connsiteY131" fmla="*/ 2044700 h 3246967"/>
              <a:gd name="connsiteX132" fmla="*/ 5120899 w 8376332"/>
              <a:gd name="connsiteY132" fmla="*/ 2197100 h 3246967"/>
              <a:gd name="connsiteX133" fmla="*/ 5281766 w 8376332"/>
              <a:gd name="connsiteY133" fmla="*/ 2264833 h 3246967"/>
              <a:gd name="connsiteX134" fmla="*/ 5493433 w 8376332"/>
              <a:gd name="connsiteY134" fmla="*/ 2273300 h 3246967"/>
              <a:gd name="connsiteX135" fmla="*/ 5624666 w 8376332"/>
              <a:gd name="connsiteY135" fmla="*/ 2298700 h 3246967"/>
              <a:gd name="connsiteX136" fmla="*/ 5607732 w 8376332"/>
              <a:gd name="connsiteY136" fmla="*/ 2324100 h 3246967"/>
              <a:gd name="connsiteX137" fmla="*/ 5484965 w 8376332"/>
              <a:gd name="connsiteY137" fmla="*/ 2307167 h 3246967"/>
              <a:gd name="connsiteX138" fmla="*/ 5281766 w 8376332"/>
              <a:gd name="connsiteY138" fmla="*/ 2319868 h 3246967"/>
              <a:gd name="connsiteX139" fmla="*/ 5091265 w 8376332"/>
              <a:gd name="connsiteY139" fmla="*/ 2260600 h 3246967"/>
              <a:gd name="connsiteX140" fmla="*/ 5082800 w 8376332"/>
              <a:gd name="connsiteY140" fmla="*/ 2307167 h 3246967"/>
              <a:gd name="connsiteX141" fmla="*/ 5158999 w 8376332"/>
              <a:gd name="connsiteY141" fmla="*/ 2413000 h 3246967"/>
              <a:gd name="connsiteX142" fmla="*/ 5235199 w 8376332"/>
              <a:gd name="connsiteY142" fmla="*/ 2442633 h 3246967"/>
              <a:gd name="connsiteX143" fmla="*/ 5353732 w 8376332"/>
              <a:gd name="connsiteY143" fmla="*/ 2451100 h 3246967"/>
              <a:gd name="connsiteX144" fmla="*/ 5501899 w 8376332"/>
              <a:gd name="connsiteY144" fmla="*/ 2442633 h 3246967"/>
              <a:gd name="connsiteX145" fmla="*/ 5624666 w 8376332"/>
              <a:gd name="connsiteY145" fmla="*/ 2501900 h 3246967"/>
              <a:gd name="connsiteX146" fmla="*/ 5705099 w 8376332"/>
              <a:gd name="connsiteY146" fmla="*/ 2552700 h 3246967"/>
              <a:gd name="connsiteX147" fmla="*/ 5878666 w 8376332"/>
              <a:gd name="connsiteY147" fmla="*/ 2582334 h 3246967"/>
              <a:gd name="connsiteX148" fmla="*/ 5819399 w 8376332"/>
              <a:gd name="connsiteY148" fmla="*/ 2501900 h 3246967"/>
              <a:gd name="connsiteX149" fmla="*/ 5908299 w 8376332"/>
              <a:gd name="connsiteY149" fmla="*/ 2531534 h 3246967"/>
              <a:gd name="connsiteX150" fmla="*/ 6086099 w 8376332"/>
              <a:gd name="connsiteY150" fmla="*/ 2662766 h 3246967"/>
              <a:gd name="connsiteX151" fmla="*/ 6200399 w 8376332"/>
              <a:gd name="connsiteY151" fmla="*/ 2667000 h 3246967"/>
              <a:gd name="connsiteX152" fmla="*/ 6285066 w 8376332"/>
              <a:gd name="connsiteY152" fmla="*/ 2688166 h 3246967"/>
              <a:gd name="connsiteX153" fmla="*/ 6420533 w 8376332"/>
              <a:gd name="connsiteY153" fmla="*/ 2667000 h 3246967"/>
              <a:gd name="connsiteX154" fmla="*/ 6598333 w 8376332"/>
              <a:gd name="connsiteY154" fmla="*/ 2675467 h 3246967"/>
              <a:gd name="connsiteX155" fmla="*/ 6831165 w 8376332"/>
              <a:gd name="connsiteY155" fmla="*/ 2616200 h 3246967"/>
              <a:gd name="connsiteX156" fmla="*/ 7000499 w 8376332"/>
              <a:gd name="connsiteY156" fmla="*/ 2573867 h 3246967"/>
              <a:gd name="connsiteX157" fmla="*/ 7110566 w 8376332"/>
              <a:gd name="connsiteY157" fmla="*/ 2506134 h 3246967"/>
              <a:gd name="connsiteX158" fmla="*/ 7186766 w 8376332"/>
              <a:gd name="connsiteY158" fmla="*/ 2404534 h 3246967"/>
              <a:gd name="connsiteX159" fmla="*/ 7254499 w 8376332"/>
              <a:gd name="connsiteY159" fmla="*/ 2349500 h 3246967"/>
              <a:gd name="connsiteX160" fmla="*/ 7394199 w 8376332"/>
              <a:gd name="connsiteY160" fmla="*/ 2247900 h 3246967"/>
              <a:gd name="connsiteX161" fmla="*/ 7470399 w 8376332"/>
              <a:gd name="connsiteY161" fmla="*/ 2184400 h 3246967"/>
              <a:gd name="connsiteX162" fmla="*/ 7559299 w 8376332"/>
              <a:gd name="connsiteY162" fmla="*/ 2087033 h 3246967"/>
              <a:gd name="connsiteX163" fmla="*/ 7707466 w 8376332"/>
              <a:gd name="connsiteY163" fmla="*/ 2044700 h 3246967"/>
              <a:gd name="connsiteX164" fmla="*/ 7813299 w 8376332"/>
              <a:gd name="connsiteY164" fmla="*/ 2019300 h 3246967"/>
              <a:gd name="connsiteX165" fmla="*/ 7940299 w 8376332"/>
              <a:gd name="connsiteY165" fmla="*/ 1943100 h 3246967"/>
              <a:gd name="connsiteX166" fmla="*/ 7978399 w 8376332"/>
              <a:gd name="connsiteY166" fmla="*/ 1905000 h 3246967"/>
              <a:gd name="connsiteX167" fmla="*/ 8058833 w 8376332"/>
              <a:gd name="connsiteY167" fmla="*/ 1837266 h 3246967"/>
              <a:gd name="connsiteX168" fmla="*/ 8105399 w 8376332"/>
              <a:gd name="connsiteY168" fmla="*/ 1816100 h 3246967"/>
              <a:gd name="connsiteX169" fmla="*/ 8156199 w 8376332"/>
              <a:gd name="connsiteY169" fmla="*/ 1803400 h 3246967"/>
              <a:gd name="connsiteX170" fmla="*/ 8376332 w 8376332"/>
              <a:gd name="connsiteY170" fmla="*/ 1790700 h 3246967"/>
              <a:gd name="connsiteX171" fmla="*/ 8283199 w 8376332"/>
              <a:gd name="connsiteY171" fmla="*/ 1752600 h 3246967"/>
              <a:gd name="connsiteX172" fmla="*/ 8245099 w 8376332"/>
              <a:gd name="connsiteY172" fmla="*/ 1739900 h 3246967"/>
              <a:gd name="connsiteX173" fmla="*/ 8156199 w 8376332"/>
              <a:gd name="connsiteY173" fmla="*/ 1727200 h 3246967"/>
              <a:gd name="connsiteX174" fmla="*/ 8079999 w 8376332"/>
              <a:gd name="connsiteY174" fmla="*/ 1714500 h 3246967"/>
              <a:gd name="connsiteX175" fmla="*/ 7889499 w 8376332"/>
              <a:gd name="connsiteY175" fmla="*/ 1727200 h 3246967"/>
              <a:gd name="connsiteX176" fmla="*/ 7851399 w 8376332"/>
              <a:gd name="connsiteY176" fmla="*/ 1752600 h 3246967"/>
              <a:gd name="connsiteX177" fmla="*/ 7813299 w 8376332"/>
              <a:gd name="connsiteY177" fmla="*/ 1765300 h 3246967"/>
              <a:gd name="connsiteX178" fmla="*/ 7737099 w 8376332"/>
              <a:gd name="connsiteY178" fmla="*/ 1803400 h 3246967"/>
              <a:gd name="connsiteX179" fmla="*/ 7622799 w 8376332"/>
              <a:gd name="connsiteY179" fmla="*/ 1905000 h 3246967"/>
              <a:gd name="connsiteX180" fmla="*/ 7521199 w 8376332"/>
              <a:gd name="connsiteY180" fmla="*/ 2057400 h 3246967"/>
              <a:gd name="connsiteX181" fmla="*/ 7495799 w 8376332"/>
              <a:gd name="connsiteY181" fmla="*/ 2095500 h 3246967"/>
              <a:gd name="connsiteX182" fmla="*/ 7406899 w 8376332"/>
              <a:gd name="connsiteY182" fmla="*/ 2171700 h 3246967"/>
              <a:gd name="connsiteX183" fmla="*/ 7368799 w 8376332"/>
              <a:gd name="connsiteY183" fmla="*/ 2197100 h 3246967"/>
              <a:gd name="connsiteX184" fmla="*/ 7292599 w 8376332"/>
              <a:gd name="connsiteY184" fmla="*/ 2247900 h 3246967"/>
              <a:gd name="connsiteX185" fmla="*/ 7216399 w 8376332"/>
              <a:gd name="connsiteY185" fmla="*/ 2324100 h 3246967"/>
              <a:gd name="connsiteX186" fmla="*/ 7178299 w 8376332"/>
              <a:gd name="connsiteY186" fmla="*/ 2362200 h 3246967"/>
              <a:gd name="connsiteX187" fmla="*/ 7140199 w 8376332"/>
              <a:gd name="connsiteY187" fmla="*/ 2413000 h 3246967"/>
              <a:gd name="connsiteX188" fmla="*/ 7055532 w 8376332"/>
              <a:gd name="connsiteY188" fmla="*/ 2484967 h 3246967"/>
              <a:gd name="connsiteX189" fmla="*/ 6949699 w 8376332"/>
              <a:gd name="connsiteY189" fmla="*/ 2552699 h 3246967"/>
              <a:gd name="connsiteX190" fmla="*/ 6619499 w 8376332"/>
              <a:gd name="connsiteY190" fmla="*/ 2552700 h 3246967"/>
              <a:gd name="connsiteX191" fmla="*/ 6568699 w 8376332"/>
              <a:gd name="connsiteY191" fmla="*/ 2540000 h 3246967"/>
              <a:gd name="connsiteX192" fmla="*/ 6301999 w 8376332"/>
              <a:gd name="connsiteY192" fmla="*/ 2514600 h 3246967"/>
              <a:gd name="connsiteX193" fmla="*/ 6225799 w 8376332"/>
              <a:gd name="connsiteY193" fmla="*/ 2501900 h 3246967"/>
              <a:gd name="connsiteX194" fmla="*/ 6149599 w 8376332"/>
              <a:gd name="connsiteY194" fmla="*/ 2476500 h 3246967"/>
              <a:gd name="connsiteX195" fmla="*/ 6022599 w 8376332"/>
              <a:gd name="connsiteY195" fmla="*/ 2438400 h 3246967"/>
              <a:gd name="connsiteX196" fmla="*/ 5984499 w 8376332"/>
              <a:gd name="connsiteY196" fmla="*/ 2413000 h 3246967"/>
              <a:gd name="connsiteX197" fmla="*/ 5933699 w 8376332"/>
              <a:gd name="connsiteY197" fmla="*/ 2400300 h 3246967"/>
              <a:gd name="connsiteX198" fmla="*/ 5832099 w 8376332"/>
              <a:gd name="connsiteY198" fmla="*/ 2349500 h 3246967"/>
              <a:gd name="connsiteX199" fmla="*/ 5806699 w 8376332"/>
              <a:gd name="connsiteY199" fmla="*/ 2311400 h 3246967"/>
              <a:gd name="connsiteX200" fmla="*/ 5768599 w 8376332"/>
              <a:gd name="connsiteY200" fmla="*/ 2273300 h 3246967"/>
              <a:gd name="connsiteX201" fmla="*/ 5755899 w 8376332"/>
              <a:gd name="connsiteY201" fmla="*/ 2235200 h 3246967"/>
              <a:gd name="connsiteX202" fmla="*/ 5692399 w 8376332"/>
              <a:gd name="connsiteY202" fmla="*/ 2171700 h 3246967"/>
              <a:gd name="connsiteX203" fmla="*/ 5641599 w 8376332"/>
              <a:gd name="connsiteY203" fmla="*/ 2095500 h 3246967"/>
              <a:gd name="connsiteX204" fmla="*/ 5616199 w 8376332"/>
              <a:gd name="connsiteY204" fmla="*/ 2057400 h 3246967"/>
              <a:gd name="connsiteX205" fmla="*/ 5387599 w 8376332"/>
              <a:gd name="connsiteY205" fmla="*/ 2044700 h 3246967"/>
              <a:gd name="connsiteX206" fmla="*/ 5324099 w 8376332"/>
              <a:gd name="connsiteY206" fmla="*/ 2019300 h 3246967"/>
              <a:gd name="connsiteX207" fmla="*/ 5235199 w 8376332"/>
              <a:gd name="connsiteY207" fmla="*/ 2006600 h 3246967"/>
              <a:gd name="connsiteX208" fmla="*/ 5158999 w 8376332"/>
              <a:gd name="connsiteY208" fmla="*/ 1943100 h 3246967"/>
              <a:gd name="connsiteX209" fmla="*/ 5120899 w 8376332"/>
              <a:gd name="connsiteY209" fmla="*/ 1917700 h 3246967"/>
              <a:gd name="connsiteX210" fmla="*/ 5095499 w 8376332"/>
              <a:gd name="connsiteY210" fmla="*/ 1866900 h 3246967"/>
              <a:gd name="connsiteX211" fmla="*/ 5082799 w 8376332"/>
              <a:gd name="connsiteY211" fmla="*/ 1816100 h 3246967"/>
              <a:gd name="connsiteX212" fmla="*/ 5057399 w 8376332"/>
              <a:gd name="connsiteY212" fmla="*/ 1752600 h 3246967"/>
              <a:gd name="connsiteX213" fmla="*/ 5044699 w 8376332"/>
              <a:gd name="connsiteY213" fmla="*/ 1511300 h 3246967"/>
              <a:gd name="connsiteX214" fmla="*/ 5031999 w 8376332"/>
              <a:gd name="connsiteY214" fmla="*/ 1422400 h 3246967"/>
              <a:gd name="connsiteX215" fmla="*/ 5019299 w 8376332"/>
              <a:gd name="connsiteY215" fmla="*/ 1270000 h 3246967"/>
              <a:gd name="connsiteX216" fmla="*/ 4993899 w 8376332"/>
              <a:gd name="connsiteY216" fmla="*/ 1104900 h 3246967"/>
              <a:gd name="connsiteX217" fmla="*/ 4930399 w 8376332"/>
              <a:gd name="connsiteY217" fmla="*/ 1028700 h 3246967"/>
              <a:gd name="connsiteX218" fmla="*/ 4841499 w 8376332"/>
              <a:gd name="connsiteY218" fmla="*/ 927100 h 3246967"/>
              <a:gd name="connsiteX219" fmla="*/ 4790699 w 8376332"/>
              <a:gd name="connsiteY219" fmla="*/ 876300 h 3246967"/>
              <a:gd name="connsiteX220" fmla="*/ 4765299 w 8376332"/>
              <a:gd name="connsiteY220" fmla="*/ 838200 h 3246967"/>
              <a:gd name="connsiteX221" fmla="*/ 4638299 w 8376332"/>
              <a:gd name="connsiteY221" fmla="*/ 800100 h 3246967"/>
              <a:gd name="connsiteX222" fmla="*/ 4511299 w 8376332"/>
              <a:gd name="connsiteY222" fmla="*/ 812800 h 3246967"/>
              <a:gd name="connsiteX223" fmla="*/ 4473199 w 8376332"/>
              <a:gd name="connsiteY223" fmla="*/ 825500 h 3246967"/>
              <a:gd name="connsiteX224" fmla="*/ 4409699 w 8376332"/>
              <a:gd name="connsiteY224" fmla="*/ 901700 h 3246967"/>
              <a:gd name="connsiteX225" fmla="*/ 4396999 w 8376332"/>
              <a:gd name="connsiteY225" fmla="*/ 939800 h 3246967"/>
              <a:gd name="connsiteX226" fmla="*/ 4371599 w 8376332"/>
              <a:gd name="connsiteY226" fmla="*/ 977900 h 3246967"/>
              <a:gd name="connsiteX227" fmla="*/ 4320799 w 8376332"/>
              <a:gd name="connsiteY227" fmla="*/ 1092200 h 3246967"/>
              <a:gd name="connsiteX228" fmla="*/ 4308099 w 8376332"/>
              <a:gd name="connsiteY228" fmla="*/ 1155700 h 3246967"/>
              <a:gd name="connsiteX229" fmla="*/ 4282699 w 8376332"/>
              <a:gd name="connsiteY229" fmla="*/ 1308100 h 3246967"/>
              <a:gd name="connsiteX230" fmla="*/ 4269999 w 8376332"/>
              <a:gd name="connsiteY230" fmla="*/ 1346200 h 3246967"/>
              <a:gd name="connsiteX231" fmla="*/ 4244599 w 8376332"/>
              <a:gd name="connsiteY231" fmla="*/ 1384300 h 3246967"/>
              <a:gd name="connsiteX232" fmla="*/ 4231899 w 8376332"/>
              <a:gd name="connsiteY232" fmla="*/ 1447800 h 3246967"/>
              <a:gd name="connsiteX233" fmla="*/ 4219199 w 8376332"/>
              <a:gd name="connsiteY233" fmla="*/ 1524000 h 3246967"/>
              <a:gd name="connsiteX234" fmla="*/ 4193799 w 8376332"/>
              <a:gd name="connsiteY234" fmla="*/ 1600200 h 3246967"/>
              <a:gd name="connsiteX235" fmla="*/ 4181099 w 8376332"/>
              <a:gd name="connsiteY235" fmla="*/ 1651000 h 3246967"/>
              <a:gd name="connsiteX236" fmla="*/ 4155699 w 8376332"/>
              <a:gd name="connsiteY236" fmla="*/ 1816100 h 3246967"/>
              <a:gd name="connsiteX237" fmla="*/ 4142999 w 8376332"/>
              <a:gd name="connsiteY237" fmla="*/ 1854200 h 3246967"/>
              <a:gd name="connsiteX238" fmla="*/ 4130299 w 8376332"/>
              <a:gd name="connsiteY238" fmla="*/ 1905000 h 3246967"/>
              <a:gd name="connsiteX239" fmla="*/ 3982132 w 8376332"/>
              <a:gd name="connsiteY239" fmla="*/ 1896533 h 3246967"/>
              <a:gd name="connsiteX240" fmla="*/ 3977899 w 8376332"/>
              <a:gd name="connsiteY240" fmla="*/ 2023533 h 3246967"/>
              <a:gd name="connsiteX241" fmla="*/ 3927099 w 8376332"/>
              <a:gd name="connsiteY241" fmla="*/ 2120900 h 3246967"/>
              <a:gd name="connsiteX242" fmla="*/ 3939799 w 8376332"/>
              <a:gd name="connsiteY242" fmla="*/ 2235200 h 3246967"/>
              <a:gd name="connsiteX243" fmla="*/ 3901699 w 8376332"/>
              <a:gd name="connsiteY243" fmla="*/ 2197100 h 3246967"/>
              <a:gd name="connsiteX244" fmla="*/ 3838199 w 8376332"/>
              <a:gd name="connsiteY244" fmla="*/ 2108200 h 3246967"/>
              <a:gd name="connsiteX245" fmla="*/ 3800099 w 8376332"/>
              <a:gd name="connsiteY245" fmla="*/ 2006600 h 3246967"/>
              <a:gd name="connsiteX246" fmla="*/ 3787399 w 8376332"/>
              <a:gd name="connsiteY246" fmla="*/ 1955800 h 3246967"/>
              <a:gd name="connsiteX247" fmla="*/ 3749299 w 8376332"/>
              <a:gd name="connsiteY247" fmla="*/ 1917700 h 3246967"/>
              <a:gd name="connsiteX248" fmla="*/ 3685799 w 8376332"/>
              <a:gd name="connsiteY248" fmla="*/ 1841500 h 3246967"/>
              <a:gd name="connsiteX249" fmla="*/ 3673099 w 8376332"/>
              <a:gd name="connsiteY249" fmla="*/ 1803400 h 3246967"/>
              <a:gd name="connsiteX250" fmla="*/ 3634999 w 8376332"/>
              <a:gd name="connsiteY250" fmla="*/ 1790700 h 3246967"/>
              <a:gd name="connsiteX251" fmla="*/ 3596899 w 8376332"/>
              <a:gd name="connsiteY251" fmla="*/ 1752600 h 3246967"/>
              <a:gd name="connsiteX252" fmla="*/ 3546099 w 8376332"/>
              <a:gd name="connsiteY252" fmla="*/ 1676400 h 3246967"/>
              <a:gd name="connsiteX253" fmla="*/ 3533399 w 8376332"/>
              <a:gd name="connsiteY253" fmla="*/ 1638300 h 3246967"/>
              <a:gd name="connsiteX254" fmla="*/ 3495299 w 8376332"/>
              <a:gd name="connsiteY254" fmla="*/ 1587500 h 3246967"/>
              <a:gd name="connsiteX255" fmla="*/ 3457199 w 8376332"/>
              <a:gd name="connsiteY255" fmla="*/ 1485900 h 3246967"/>
              <a:gd name="connsiteX256" fmla="*/ 3419099 w 8376332"/>
              <a:gd name="connsiteY256" fmla="*/ 1422400 h 3246967"/>
              <a:gd name="connsiteX257" fmla="*/ 3380999 w 8376332"/>
              <a:gd name="connsiteY257" fmla="*/ 1320800 h 3246967"/>
              <a:gd name="connsiteX258" fmla="*/ 3317499 w 8376332"/>
              <a:gd name="connsiteY258" fmla="*/ 1193800 h 3246967"/>
              <a:gd name="connsiteX259" fmla="*/ 3203199 w 8376332"/>
              <a:gd name="connsiteY259" fmla="*/ 1143000 h 3246967"/>
              <a:gd name="connsiteX260" fmla="*/ 3165099 w 8376332"/>
              <a:gd name="connsiteY260" fmla="*/ 1130300 h 3246967"/>
              <a:gd name="connsiteX261" fmla="*/ 3012699 w 8376332"/>
              <a:gd name="connsiteY261" fmla="*/ 1168400 h 3246967"/>
              <a:gd name="connsiteX262" fmla="*/ 2974599 w 8376332"/>
              <a:gd name="connsiteY262" fmla="*/ 1193800 h 3246967"/>
              <a:gd name="connsiteX263" fmla="*/ 2923799 w 8376332"/>
              <a:gd name="connsiteY263" fmla="*/ 1219200 h 3246967"/>
              <a:gd name="connsiteX264" fmla="*/ 2885699 w 8376332"/>
              <a:gd name="connsiteY264" fmla="*/ 1244600 h 3246967"/>
              <a:gd name="connsiteX265" fmla="*/ 2834899 w 8376332"/>
              <a:gd name="connsiteY265" fmla="*/ 1257300 h 3246967"/>
              <a:gd name="connsiteX266" fmla="*/ 2796799 w 8376332"/>
              <a:gd name="connsiteY266" fmla="*/ 1308100 h 3246967"/>
              <a:gd name="connsiteX267" fmla="*/ 2758699 w 8376332"/>
              <a:gd name="connsiteY267" fmla="*/ 1320800 h 3246967"/>
              <a:gd name="connsiteX268" fmla="*/ 2733299 w 8376332"/>
              <a:gd name="connsiteY268" fmla="*/ 1358900 h 3246967"/>
              <a:gd name="connsiteX269" fmla="*/ 2657099 w 8376332"/>
              <a:gd name="connsiteY269" fmla="*/ 1435100 h 3246967"/>
              <a:gd name="connsiteX270" fmla="*/ 2631699 w 8376332"/>
              <a:gd name="connsiteY270" fmla="*/ 1498600 h 3246967"/>
              <a:gd name="connsiteX271" fmla="*/ 2618999 w 8376332"/>
              <a:gd name="connsiteY271" fmla="*/ 1562100 h 3246967"/>
              <a:gd name="connsiteX272" fmla="*/ 2580899 w 8376332"/>
              <a:gd name="connsiteY272" fmla="*/ 1612900 h 3246967"/>
              <a:gd name="connsiteX273" fmla="*/ 2542799 w 8376332"/>
              <a:gd name="connsiteY273" fmla="*/ 1689100 h 3246967"/>
              <a:gd name="connsiteX274" fmla="*/ 2517399 w 8376332"/>
              <a:gd name="connsiteY274" fmla="*/ 1828800 h 3246967"/>
              <a:gd name="connsiteX275" fmla="*/ 2504699 w 8376332"/>
              <a:gd name="connsiteY275" fmla="*/ 1866900 h 3246967"/>
              <a:gd name="connsiteX276" fmla="*/ 2491999 w 8376332"/>
              <a:gd name="connsiteY276" fmla="*/ 1943100 h 3246967"/>
              <a:gd name="connsiteX277" fmla="*/ 2466599 w 8376332"/>
              <a:gd name="connsiteY277" fmla="*/ 1981200 h 3246967"/>
              <a:gd name="connsiteX278" fmla="*/ 2441199 w 8376332"/>
              <a:gd name="connsiteY278" fmla="*/ 2057400 h 3246967"/>
              <a:gd name="connsiteX279" fmla="*/ 2390399 w 8376332"/>
              <a:gd name="connsiteY279" fmla="*/ 2146300 h 3246967"/>
              <a:gd name="connsiteX280" fmla="*/ 2352299 w 8376332"/>
              <a:gd name="connsiteY280" fmla="*/ 2222500 h 3246967"/>
              <a:gd name="connsiteX281" fmla="*/ 2326899 w 8376332"/>
              <a:gd name="connsiteY281" fmla="*/ 2273300 h 3246967"/>
              <a:gd name="connsiteX282" fmla="*/ 2250699 w 8376332"/>
              <a:gd name="connsiteY282" fmla="*/ 2336800 h 3246967"/>
              <a:gd name="connsiteX283" fmla="*/ 2237999 w 8376332"/>
              <a:gd name="connsiteY283" fmla="*/ 2374900 h 3246967"/>
              <a:gd name="connsiteX284" fmla="*/ 2149099 w 8376332"/>
              <a:gd name="connsiteY284" fmla="*/ 2438400 h 3246967"/>
              <a:gd name="connsiteX285" fmla="*/ 2072899 w 8376332"/>
              <a:gd name="connsiteY285" fmla="*/ 2501900 h 3246967"/>
              <a:gd name="connsiteX286" fmla="*/ 1996699 w 8376332"/>
              <a:gd name="connsiteY286" fmla="*/ 2527300 h 3246967"/>
              <a:gd name="connsiteX287" fmla="*/ 1945899 w 8376332"/>
              <a:gd name="connsiteY287" fmla="*/ 2552700 h 3246967"/>
              <a:gd name="connsiteX288" fmla="*/ 1844299 w 8376332"/>
              <a:gd name="connsiteY288" fmla="*/ 2565400 h 3246967"/>
              <a:gd name="connsiteX289" fmla="*/ 1628399 w 8376332"/>
              <a:gd name="connsiteY289" fmla="*/ 2552700 h 3246967"/>
              <a:gd name="connsiteX290" fmla="*/ 1552199 w 8376332"/>
              <a:gd name="connsiteY290" fmla="*/ 2489200 h 3246967"/>
              <a:gd name="connsiteX291" fmla="*/ 1488699 w 8376332"/>
              <a:gd name="connsiteY291" fmla="*/ 2374900 h 3246967"/>
              <a:gd name="connsiteX292" fmla="*/ 1475999 w 8376332"/>
              <a:gd name="connsiteY292" fmla="*/ 2311400 h 3246967"/>
              <a:gd name="connsiteX293" fmla="*/ 1450599 w 8376332"/>
              <a:gd name="connsiteY293" fmla="*/ 2273300 h 3246967"/>
              <a:gd name="connsiteX294" fmla="*/ 1412499 w 8376332"/>
              <a:gd name="connsiteY294" fmla="*/ 2197100 h 3246967"/>
              <a:gd name="connsiteX295" fmla="*/ 1399799 w 8376332"/>
              <a:gd name="connsiteY295" fmla="*/ 2019300 h 3246967"/>
              <a:gd name="connsiteX296" fmla="*/ 1374399 w 8376332"/>
              <a:gd name="connsiteY296" fmla="*/ 1943100 h 3246967"/>
              <a:gd name="connsiteX297" fmla="*/ 1361699 w 8376332"/>
              <a:gd name="connsiteY297" fmla="*/ 1752600 h 3246967"/>
              <a:gd name="connsiteX298" fmla="*/ 1336299 w 8376332"/>
              <a:gd name="connsiteY298" fmla="*/ 1651000 h 3246967"/>
              <a:gd name="connsiteX299" fmla="*/ 1298199 w 8376332"/>
              <a:gd name="connsiteY299" fmla="*/ 1498600 h 3246967"/>
              <a:gd name="connsiteX300" fmla="*/ 1272799 w 8376332"/>
              <a:gd name="connsiteY300" fmla="*/ 1435100 h 3246967"/>
              <a:gd name="connsiteX301" fmla="*/ 1260099 w 8376332"/>
              <a:gd name="connsiteY301" fmla="*/ 1397000 h 3246967"/>
              <a:gd name="connsiteX302" fmla="*/ 1196599 w 8376332"/>
              <a:gd name="connsiteY302" fmla="*/ 1320800 h 3246967"/>
              <a:gd name="connsiteX303" fmla="*/ 1171199 w 8376332"/>
              <a:gd name="connsiteY303" fmla="*/ 1282700 h 3246967"/>
              <a:gd name="connsiteX304" fmla="*/ 1094999 w 8376332"/>
              <a:gd name="connsiteY304" fmla="*/ 1206500 h 3246967"/>
              <a:gd name="connsiteX305" fmla="*/ 1056899 w 8376332"/>
              <a:gd name="connsiteY305" fmla="*/ 1104900 h 3246967"/>
              <a:gd name="connsiteX306" fmla="*/ 1044199 w 8376332"/>
              <a:gd name="connsiteY306" fmla="*/ 1066800 h 3246967"/>
              <a:gd name="connsiteX307" fmla="*/ 1006099 w 8376332"/>
              <a:gd name="connsiteY307" fmla="*/ 1016000 h 3246967"/>
              <a:gd name="connsiteX308" fmla="*/ 980699 w 8376332"/>
              <a:gd name="connsiteY308" fmla="*/ 952500 h 3246967"/>
              <a:gd name="connsiteX309" fmla="*/ 942599 w 8376332"/>
              <a:gd name="connsiteY309" fmla="*/ 863600 h 3246967"/>
              <a:gd name="connsiteX310" fmla="*/ 904499 w 8376332"/>
              <a:gd name="connsiteY310" fmla="*/ 647700 h 3246967"/>
              <a:gd name="connsiteX311" fmla="*/ 891799 w 8376332"/>
              <a:gd name="connsiteY311" fmla="*/ 609600 h 3246967"/>
              <a:gd name="connsiteX312" fmla="*/ 828299 w 8376332"/>
              <a:gd name="connsiteY312" fmla="*/ 533400 h 3246967"/>
              <a:gd name="connsiteX313" fmla="*/ 815599 w 8376332"/>
              <a:gd name="connsiteY313" fmla="*/ 495300 h 3246967"/>
              <a:gd name="connsiteX314" fmla="*/ 726699 w 8376332"/>
              <a:gd name="connsiteY314" fmla="*/ 419100 h 3246967"/>
              <a:gd name="connsiteX315" fmla="*/ 650499 w 8376332"/>
              <a:gd name="connsiteY315" fmla="*/ 368300 h 3246967"/>
              <a:gd name="connsiteX316" fmla="*/ 574299 w 8376332"/>
              <a:gd name="connsiteY316" fmla="*/ 342900 h 3246967"/>
              <a:gd name="connsiteX317" fmla="*/ 536199 w 8376332"/>
              <a:gd name="connsiteY317" fmla="*/ 330200 h 3246967"/>
              <a:gd name="connsiteX318" fmla="*/ 447299 w 8376332"/>
              <a:gd name="connsiteY318" fmla="*/ 266700 h 3246967"/>
              <a:gd name="connsiteX319" fmla="*/ 396499 w 8376332"/>
              <a:gd name="connsiteY319" fmla="*/ 241300 h 3246967"/>
              <a:gd name="connsiteX320" fmla="*/ 358399 w 8376332"/>
              <a:gd name="connsiteY320" fmla="*/ 215900 h 3246967"/>
              <a:gd name="connsiteX321" fmla="*/ 307599 w 8376332"/>
              <a:gd name="connsiteY321" fmla="*/ 190500 h 3246967"/>
              <a:gd name="connsiteX322" fmla="*/ 218699 w 8376332"/>
              <a:gd name="connsiteY322" fmla="*/ 127000 h 3246967"/>
              <a:gd name="connsiteX323" fmla="*/ 180599 w 8376332"/>
              <a:gd name="connsiteY323" fmla="*/ 114300 h 3246967"/>
              <a:gd name="connsiteX324" fmla="*/ 129799 w 8376332"/>
              <a:gd name="connsiteY324" fmla="*/ 38100 h 3246967"/>
              <a:gd name="connsiteX325" fmla="*/ 2799 w 8376332"/>
              <a:gd name="connsiteY325" fmla="*/ 0 h 3246967"/>
              <a:gd name="connsiteX0" fmla="*/ 2799 w 8382721"/>
              <a:gd name="connsiteY0" fmla="*/ 0 h 3246967"/>
              <a:gd name="connsiteX1" fmla="*/ 36666 w 8382721"/>
              <a:gd name="connsiteY1" fmla="*/ 3246967 h 3246967"/>
              <a:gd name="connsiteX2" fmla="*/ 273732 w 8382721"/>
              <a:gd name="connsiteY2" fmla="*/ 3196167 h 3246967"/>
              <a:gd name="connsiteX3" fmla="*/ 481166 w 8382721"/>
              <a:gd name="connsiteY3" fmla="*/ 3149600 h 3246967"/>
              <a:gd name="connsiteX4" fmla="*/ 591233 w 8382721"/>
              <a:gd name="connsiteY4" fmla="*/ 3128433 h 3246967"/>
              <a:gd name="connsiteX5" fmla="*/ 769032 w 8382721"/>
              <a:gd name="connsiteY5" fmla="*/ 3094566 h 3246967"/>
              <a:gd name="connsiteX6" fmla="*/ 900265 w 8382721"/>
              <a:gd name="connsiteY6" fmla="*/ 2954866 h 3246967"/>
              <a:gd name="connsiteX7" fmla="*/ 1078066 w 8382721"/>
              <a:gd name="connsiteY7" fmla="*/ 2798233 h 3246967"/>
              <a:gd name="connsiteX8" fmla="*/ 1171199 w 8382721"/>
              <a:gd name="connsiteY8" fmla="*/ 2836333 h 3246967"/>
              <a:gd name="connsiteX9" fmla="*/ 1221999 w 8382721"/>
              <a:gd name="connsiteY9" fmla="*/ 2988734 h 3246967"/>
              <a:gd name="connsiteX10" fmla="*/ 1454832 w 8382721"/>
              <a:gd name="connsiteY10" fmla="*/ 2937933 h 3246967"/>
              <a:gd name="connsiteX11" fmla="*/ 1547966 w 8382721"/>
              <a:gd name="connsiteY11" fmla="*/ 3052234 h 3246967"/>
              <a:gd name="connsiteX12" fmla="*/ 1641099 w 8382721"/>
              <a:gd name="connsiteY12" fmla="*/ 3086100 h 3246967"/>
              <a:gd name="connsiteX13" fmla="*/ 1789266 w 8382721"/>
              <a:gd name="connsiteY13" fmla="*/ 2980267 h 3246967"/>
              <a:gd name="connsiteX14" fmla="*/ 1882399 w 8382721"/>
              <a:gd name="connsiteY14" fmla="*/ 2933700 h 3246967"/>
              <a:gd name="connsiteX15" fmla="*/ 2187199 w 8382721"/>
              <a:gd name="connsiteY15" fmla="*/ 2921000 h 3246967"/>
              <a:gd name="connsiteX16" fmla="*/ 2314200 w 8382721"/>
              <a:gd name="connsiteY16" fmla="*/ 2857500 h 3246967"/>
              <a:gd name="connsiteX17" fmla="*/ 2390399 w 8382721"/>
              <a:gd name="connsiteY17" fmla="*/ 2827867 h 3246967"/>
              <a:gd name="connsiteX18" fmla="*/ 2369233 w 8382721"/>
              <a:gd name="connsiteY18" fmla="*/ 2887133 h 3246967"/>
              <a:gd name="connsiteX19" fmla="*/ 2297266 w 8382721"/>
              <a:gd name="connsiteY19" fmla="*/ 3026833 h 3246967"/>
              <a:gd name="connsiteX20" fmla="*/ 2161799 w 8382721"/>
              <a:gd name="connsiteY20" fmla="*/ 3043766 h 3246967"/>
              <a:gd name="connsiteX21" fmla="*/ 2110999 w 8382721"/>
              <a:gd name="connsiteY21" fmla="*/ 3048000 h 3246967"/>
              <a:gd name="connsiteX22" fmla="*/ 2009399 w 8382721"/>
              <a:gd name="connsiteY22" fmla="*/ 3064933 h 3246967"/>
              <a:gd name="connsiteX23" fmla="*/ 1844299 w 8382721"/>
              <a:gd name="connsiteY23" fmla="*/ 3060700 h 3246967"/>
              <a:gd name="connsiteX24" fmla="*/ 1840066 w 8382721"/>
              <a:gd name="connsiteY24" fmla="*/ 3103033 h 3246967"/>
              <a:gd name="connsiteX25" fmla="*/ 1958599 w 8382721"/>
              <a:gd name="connsiteY25" fmla="*/ 3098800 h 3246967"/>
              <a:gd name="connsiteX26" fmla="*/ 2098299 w 8382721"/>
              <a:gd name="connsiteY26" fmla="*/ 3107267 h 3246967"/>
              <a:gd name="connsiteX27" fmla="*/ 2182966 w 8382721"/>
              <a:gd name="connsiteY27" fmla="*/ 3145366 h 3246967"/>
              <a:gd name="connsiteX28" fmla="*/ 2309966 w 8382721"/>
              <a:gd name="connsiteY28" fmla="*/ 3175000 h 3246967"/>
              <a:gd name="connsiteX29" fmla="*/ 2487766 w 8382721"/>
              <a:gd name="connsiteY29" fmla="*/ 3141133 h 3246967"/>
              <a:gd name="connsiteX30" fmla="*/ 2669799 w 8382721"/>
              <a:gd name="connsiteY30" fmla="*/ 3162300 h 3246967"/>
              <a:gd name="connsiteX31" fmla="*/ 2885699 w 8382721"/>
              <a:gd name="connsiteY31" fmla="*/ 3175000 h 3246967"/>
              <a:gd name="connsiteX32" fmla="*/ 3165099 w 8382721"/>
              <a:gd name="connsiteY32" fmla="*/ 3170767 h 3246967"/>
              <a:gd name="connsiteX33" fmla="*/ 3397933 w 8382721"/>
              <a:gd name="connsiteY33" fmla="*/ 3094567 h 3246967"/>
              <a:gd name="connsiteX34" fmla="*/ 3507999 w 8382721"/>
              <a:gd name="connsiteY34" fmla="*/ 3136900 h 3246967"/>
              <a:gd name="connsiteX35" fmla="*/ 3609599 w 8382721"/>
              <a:gd name="connsiteY35" fmla="*/ 3145367 h 3246967"/>
              <a:gd name="connsiteX36" fmla="*/ 3732366 w 8382721"/>
              <a:gd name="connsiteY36" fmla="*/ 3153833 h 3246967"/>
              <a:gd name="connsiteX37" fmla="*/ 4071032 w 8382721"/>
              <a:gd name="connsiteY37" fmla="*/ 3132667 h 3246967"/>
              <a:gd name="connsiteX38" fmla="*/ 4282699 w 8382721"/>
              <a:gd name="connsiteY38" fmla="*/ 3107266 h 3246967"/>
              <a:gd name="connsiteX39" fmla="*/ 4642533 w 8382721"/>
              <a:gd name="connsiteY39" fmla="*/ 3115733 h 3246967"/>
              <a:gd name="connsiteX40" fmla="*/ 5023532 w 8382721"/>
              <a:gd name="connsiteY40" fmla="*/ 3094567 h 3246967"/>
              <a:gd name="connsiteX41" fmla="*/ 5273299 w 8382721"/>
              <a:gd name="connsiteY41" fmla="*/ 3073400 h 3246967"/>
              <a:gd name="connsiteX42" fmla="*/ 5408766 w 8382721"/>
              <a:gd name="connsiteY42" fmla="*/ 3111500 h 3246967"/>
              <a:gd name="connsiteX43" fmla="*/ 5819399 w 8382721"/>
              <a:gd name="connsiteY43" fmla="*/ 3098800 h 3246967"/>
              <a:gd name="connsiteX44" fmla="*/ 6086099 w 8382721"/>
              <a:gd name="connsiteY44" fmla="*/ 3103033 h 3246967"/>
              <a:gd name="connsiteX45" fmla="*/ 6306232 w 8382721"/>
              <a:gd name="connsiteY45" fmla="*/ 3090333 h 3246967"/>
              <a:gd name="connsiteX46" fmla="*/ 6560232 w 8382721"/>
              <a:gd name="connsiteY46" fmla="*/ 3090333 h 3246967"/>
              <a:gd name="connsiteX47" fmla="*/ 6704166 w 8382721"/>
              <a:gd name="connsiteY47" fmla="*/ 3090333 h 3246967"/>
              <a:gd name="connsiteX48" fmla="*/ 6805766 w 8382721"/>
              <a:gd name="connsiteY48" fmla="*/ 3077633 h 3246967"/>
              <a:gd name="connsiteX49" fmla="*/ 6763433 w 8382721"/>
              <a:gd name="connsiteY49" fmla="*/ 3060700 h 3246967"/>
              <a:gd name="connsiteX50" fmla="*/ 6632199 w 8382721"/>
              <a:gd name="connsiteY50" fmla="*/ 3039533 h 3246967"/>
              <a:gd name="connsiteX51" fmla="*/ 6543299 w 8382721"/>
              <a:gd name="connsiteY51" fmla="*/ 3052234 h 3246967"/>
              <a:gd name="connsiteX52" fmla="*/ 6276599 w 8382721"/>
              <a:gd name="connsiteY52" fmla="*/ 3048000 h 3246967"/>
              <a:gd name="connsiteX53" fmla="*/ 6009899 w 8382721"/>
              <a:gd name="connsiteY53" fmla="*/ 3069167 h 3246967"/>
              <a:gd name="connsiteX54" fmla="*/ 6141132 w 8382721"/>
              <a:gd name="connsiteY54" fmla="*/ 3048000 h 3246967"/>
              <a:gd name="connsiteX55" fmla="*/ 5789765 w 8382721"/>
              <a:gd name="connsiteY55" fmla="*/ 3052234 h 3246967"/>
              <a:gd name="connsiteX56" fmla="*/ 5984498 w 8382721"/>
              <a:gd name="connsiteY56" fmla="*/ 3001433 h 3246967"/>
              <a:gd name="connsiteX57" fmla="*/ 6090332 w 8382721"/>
              <a:gd name="connsiteY57" fmla="*/ 2988733 h 3246967"/>
              <a:gd name="connsiteX58" fmla="*/ 6293532 w 8382721"/>
              <a:gd name="connsiteY58" fmla="*/ 2992966 h 3246967"/>
              <a:gd name="connsiteX59" fmla="*/ 6551766 w 8382721"/>
              <a:gd name="connsiteY59" fmla="*/ 2980266 h 3246967"/>
              <a:gd name="connsiteX60" fmla="*/ 5967566 w 8382721"/>
              <a:gd name="connsiteY60" fmla="*/ 2921000 h 3246967"/>
              <a:gd name="connsiteX61" fmla="*/ 6141132 w 8382721"/>
              <a:gd name="connsiteY61" fmla="*/ 2912533 h 3246967"/>
              <a:gd name="connsiteX62" fmla="*/ 6301999 w 8382721"/>
              <a:gd name="connsiteY62" fmla="*/ 2929466 h 3246967"/>
              <a:gd name="connsiteX63" fmla="*/ 6729566 w 8382721"/>
              <a:gd name="connsiteY63" fmla="*/ 2916767 h 3246967"/>
              <a:gd name="connsiteX64" fmla="*/ 6361265 w 8382721"/>
              <a:gd name="connsiteY64" fmla="*/ 2882899 h 3246967"/>
              <a:gd name="connsiteX65" fmla="*/ 6259666 w 8382721"/>
              <a:gd name="connsiteY65" fmla="*/ 2853267 h 3246967"/>
              <a:gd name="connsiteX66" fmla="*/ 6001432 w 8382721"/>
              <a:gd name="connsiteY66" fmla="*/ 2853267 h 3246967"/>
              <a:gd name="connsiteX67" fmla="*/ 5857499 w 8382721"/>
              <a:gd name="connsiteY67" fmla="*/ 2823634 h 3246967"/>
              <a:gd name="connsiteX68" fmla="*/ 5628899 w 8382721"/>
              <a:gd name="connsiteY68" fmla="*/ 2810933 h 3246967"/>
              <a:gd name="connsiteX69" fmla="*/ 5738966 w 8382721"/>
              <a:gd name="connsiteY69" fmla="*/ 2819400 h 3246967"/>
              <a:gd name="connsiteX70" fmla="*/ 5379132 w 8382721"/>
              <a:gd name="connsiteY70" fmla="*/ 2785534 h 3246967"/>
              <a:gd name="connsiteX71" fmla="*/ 5277533 w 8382721"/>
              <a:gd name="connsiteY71" fmla="*/ 2768600 h 3246967"/>
              <a:gd name="connsiteX72" fmla="*/ 5103965 w 8382721"/>
              <a:gd name="connsiteY72" fmla="*/ 2713566 h 3246967"/>
              <a:gd name="connsiteX73" fmla="*/ 4951566 w 8382721"/>
              <a:gd name="connsiteY73" fmla="*/ 2692400 h 3246967"/>
              <a:gd name="connsiteX74" fmla="*/ 4854198 w 8382721"/>
              <a:gd name="connsiteY74" fmla="*/ 2747433 h 3246967"/>
              <a:gd name="connsiteX75" fmla="*/ 4587499 w 8382721"/>
              <a:gd name="connsiteY75" fmla="*/ 2789767 h 3246967"/>
              <a:gd name="connsiteX76" fmla="*/ 4430866 w 8382721"/>
              <a:gd name="connsiteY76" fmla="*/ 2810933 h 3246967"/>
              <a:gd name="connsiteX77" fmla="*/ 4248833 w 8382721"/>
              <a:gd name="connsiteY77" fmla="*/ 2853267 h 3246967"/>
              <a:gd name="connsiteX78" fmla="*/ 4028699 w 8382721"/>
              <a:gd name="connsiteY78" fmla="*/ 2882900 h 3246967"/>
              <a:gd name="connsiteX79" fmla="*/ 3728132 w 8382721"/>
              <a:gd name="connsiteY79" fmla="*/ 2891366 h 3246967"/>
              <a:gd name="connsiteX80" fmla="*/ 3520699 w 8382721"/>
              <a:gd name="connsiteY80" fmla="*/ 2891367 h 3246967"/>
              <a:gd name="connsiteX81" fmla="*/ 3355599 w 8382721"/>
              <a:gd name="connsiteY81" fmla="*/ 2874433 h 3246967"/>
              <a:gd name="connsiteX82" fmla="*/ 3275166 w 8382721"/>
              <a:gd name="connsiteY82" fmla="*/ 2988734 h 3246967"/>
              <a:gd name="connsiteX83" fmla="*/ 3211665 w 8382721"/>
              <a:gd name="connsiteY83" fmla="*/ 3090334 h 3246967"/>
              <a:gd name="connsiteX84" fmla="*/ 3114299 w 8382721"/>
              <a:gd name="connsiteY84" fmla="*/ 3115734 h 3246967"/>
              <a:gd name="connsiteX85" fmla="*/ 2987299 w 8382721"/>
              <a:gd name="connsiteY85" fmla="*/ 3107266 h 3246967"/>
              <a:gd name="connsiteX86" fmla="*/ 3059265 w 8382721"/>
              <a:gd name="connsiteY86" fmla="*/ 3094567 h 3246967"/>
              <a:gd name="connsiteX87" fmla="*/ 3126999 w 8382721"/>
              <a:gd name="connsiteY87" fmla="*/ 3077633 h 3246967"/>
              <a:gd name="connsiteX88" fmla="*/ 3215899 w 8382721"/>
              <a:gd name="connsiteY88" fmla="*/ 3005667 h 3246967"/>
              <a:gd name="connsiteX89" fmla="*/ 3266699 w 8382721"/>
              <a:gd name="connsiteY89" fmla="*/ 2933700 h 3246967"/>
              <a:gd name="connsiteX90" fmla="*/ 3296333 w 8382721"/>
              <a:gd name="connsiteY90" fmla="*/ 2861733 h 3246967"/>
              <a:gd name="connsiteX91" fmla="*/ 3368299 w 8382721"/>
              <a:gd name="connsiteY91" fmla="*/ 2827866 h 3246967"/>
              <a:gd name="connsiteX92" fmla="*/ 3448733 w 8382721"/>
              <a:gd name="connsiteY92" fmla="*/ 2849033 h 3246967"/>
              <a:gd name="connsiteX93" fmla="*/ 3592666 w 8382721"/>
              <a:gd name="connsiteY93" fmla="*/ 2870200 h 3246967"/>
              <a:gd name="connsiteX94" fmla="*/ 3711199 w 8382721"/>
              <a:gd name="connsiteY94" fmla="*/ 2844800 h 3246967"/>
              <a:gd name="connsiteX95" fmla="*/ 3787399 w 8382721"/>
              <a:gd name="connsiteY95" fmla="*/ 2781300 h 3246967"/>
              <a:gd name="connsiteX96" fmla="*/ 3855132 w 8382721"/>
              <a:gd name="connsiteY96" fmla="*/ 2738967 h 3246967"/>
              <a:gd name="connsiteX97" fmla="*/ 3939799 w 8382721"/>
              <a:gd name="connsiteY97" fmla="*/ 2726267 h 3246967"/>
              <a:gd name="connsiteX98" fmla="*/ 3804332 w 8382721"/>
              <a:gd name="connsiteY98" fmla="*/ 2679700 h 3246967"/>
              <a:gd name="connsiteX99" fmla="*/ 3664633 w 8382721"/>
              <a:gd name="connsiteY99" fmla="*/ 2607733 h 3246967"/>
              <a:gd name="connsiteX100" fmla="*/ 3524932 w 8382721"/>
              <a:gd name="connsiteY100" fmla="*/ 2578100 h 3246967"/>
              <a:gd name="connsiteX101" fmla="*/ 3596899 w 8382721"/>
              <a:gd name="connsiteY101" fmla="*/ 2535767 h 3246967"/>
              <a:gd name="connsiteX102" fmla="*/ 3499532 w 8382721"/>
              <a:gd name="connsiteY102" fmla="*/ 2476500 h 3246967"/>
              <a:gd name="connsiteX103" fmla="*/ 3385232 w 8382721"/>
              <a:gd name="connsiteY103" fmla="*/ 2201333 h 3246967"/>
              <a:gd name="connsiteX104" fmla="*/ 3325966 w 8382721"/>
              <a:gd name="connsiteY104" fmla="*/ 2159000 h 3246967"/>
              <a:gd name="connsiteX105" fmla="*/ 3215899 w 8382721"/>
              <a:gd name="connsiteY105" fmla="*/ 2209800 h 3246967"/>
              <a:gd name="connsiteX106" fmla="*/ 2983065 w 8382721"/>
              <a:gd name="connsiteY106" fmla="*/ 2324100 h 3246967"/>
              <a:gd name="connsiteX107" fmla="*/ 2669799 w 8382721"/>
              <a:gd name="connsiteY107" fmla="*/ 2628900 h 3246967"/>
              <a:gd name="connsiteX108" fmla="*/ 2610533 w 8382721"/>
              <a:gd name="connsiteY108" fmla="*/ 2620433 h 3246967"/>
              <a:gd name="connsiteX109" fmla="*/ 2843366 w 8382721"/>
              <a:gd name="connsiteY109" fmla="*/ 2408767 h 3246967"/>
              <a:gd name="connsiteX110" fmla="*/ 2991532 w 8382721"/>
              <a:gd name="connsiteY110" fmla="*/ 2264833 h 3246967"/>
              <a:gd name="connsiteX111" fmla="*/ 3173566 w 8382721"/>
              <a:gd name="connsiteY111" fmla="*/ 2175934 h 3246967"/>
              <a:gd name="connsiteX112" fmla="*/ 3279399 w 8382721"/>
              <a:gd name="connsiteY112" fmla="*/ 2125133 h 3246967"/>
              <a:gd name="connsiteX113" fmla="*/ 3393698 w 8382721"/>
              <a:gd name="connsiteY113" fmla="*/ 2129366 h 3246967"/>
              <a:gd name="connsiteX114" fmla="*/ 3457199 w 8382721"/>
              <a:gd name="connsiteY114" fmla="*/ 2184400 h 3246967"/>
              <a:gd name="connsiteX115" fmla="*/ 3563032 w 8382721"/>
              <a:gd name="connsiteY115" fmla="*/ 2429934 h 3246967"/>
              <a:gd name="connsiteX116" fmla="*/ 3660399 w 8382721"/>
              <a:gd name="connsiteY116" fmla="*/ 2438400 h 3246967"/>
              <a:gd name="connsiteX117" fmla="*/ 3884766 w 8382721"/>
              <a:gd name="connsiteY117" fmla="*/ 2645833 h 3246967"/>
              <a:gd name="connsiteX118" fmla="*/ 4011766 w 8382721"/>
              <a:gd name="connsiteY118" fmla="*/ 2468034 h 3246967"/>
              <a:gd name="connsiteX119" fmla="*/ 4032932 w 8382721"/>
              <a:gd name="connsiteY119" fmla="*/ 2336800 h 3246967"/>
              <a:gd name="connsiteX120" fmla="*/ 4054099 w 8382721"/>
              <a:gd name="connsiteY120" fmla="*/ 2260600 h 3246967"/>
              <a:gd name="connsiteX121" fmla="*/ 4087965 w 8382721"/>
              <a:gd name="connsiteY121" fmla="*/ 2133600 h 3246967"/>
              <a:gd name="connsiteX122" fmla="*/ 4164166 w 8382721"/>
              <a:gd name="connsiteY122" fmla="*/ 2027767 h 3246967"/>
              <a:gd name="connsiteX123" fmla="*/ 4257299 w 8382721"/>
              <a:gd name="connsiteY123" fmla="*/ 1879600 h 3246967"/>
              <a:gd name="connsiteX124" fmla="*/ 4380066 w 8382721"/>
              <a:gd name="connsiteY124" fmla="*/ 1756834 h 3246967"/>
              <a:gd name="connsiteX125" fmla="*/ 4511299 w 8382721"/>
              <a:gd name="connsiteY125" fmla="*/ 1646767 h 3246967"/>
              <a:gd name="connsiteX126" fmla="*/ 4612899 w 8382721"/>
              <a:gd name="connsiteY126" fmla="*/ 1574800 h 3246967"/>
              <a:gd name="connsiteX127" fmla="*/ 4718732 w 8382721"/>
              <a:gd name="connsiteY127" fmla="*/ 1562100 h 3246967"/>
              <a:gd name="connsiteX128" fmla="*/ 4803399 w 8382721"/>
              <a:gd name="connsiteY128" fmla="*/ 1608667 h 3246967"/>
              <a:gd name="connsiteX129" fmla="*/ 4879599 w 8382721"/>
              <a:gd name="connsiteY129" fmla="*/ 1744133 h 3246967"/>
              <a:gd name="connsiteX130" fmla="*/ 4968499 w 8382721"/>
              <a:gd name="connsiteY130" fmla="*/ 1833033 h 3246967"/>
              <a:gd name="connsiteX131" fmla="*/ 5010833 w 8382721"/>
              <a:gd name="connsiteY131" fmla="*/ 2044700 h 3246967"/>
              <a:gd name="connsiteX132" fmla="*/ 5120899 w 8382721"/>
              <a:gd name="connsiteY132" fmla="*/ 2197100 h 3246967"/>
              <a:gd name="connsiteX133" fmla="*/ 5281766 w 8382721"/>
              <a:gd name="connsiteY133" fmla="*/ 2264833 h 3246967"/>
              <a:gd name="connsiteX134" fmla="*/ 5493433 w 8382721"/>
              <a:gd name="connsiteY134" fmla="*/ 2273300 h 3246967"/>
              <a:gd name="connsiteX135" fmla="*/ 5624666 w 8382721"/>
              <a:gd name="connsiteY135" fmla="*/ 2298700 h 3246967"/>
              <a:gd name="connsiteX136" fmla="*/ 5607732 w 8382721"/>
              <a:gd name="connsiteY136" fmla="*/ 2324100 h 3246967"/>
              <a:gd name="connsiteX137" fmla="*/ 5484965 w 8382721"/>
              <a:gd name="connsiteY137" fmla="*/ 2307167 h 3246967"/>
              <a:gd name="connsiteX138" fmla="*/ 5281766 w 8382721"/>
              <a:gd name="connsiteY138" fmla="*/ 2319868 h 3246967"/>
              <a:gd name="connsiteX139" fmla="*/ 5091265 w 8382721"/>
              <a:gd name="connsiteY139" fmla="*/ 2260600 h 3246967"/>
              <a:gd name="connsiteX140" fmla="*/ 5082800 w 8382721"/>
              <a:gd name="connsiteY140" fmla="*/ 2307167 h 3246967"/>
              <a:gd name="connsiteX141" fmla="*/ 5158999 w 8382721"/>
              <a:gd name="connsiteY141" fmla="*/ 2413000 h 3246967"/>
              <a:gd name="connsiteX142" fmla="*/ 5235199 w 8382721"/>
              <a:gd name="connsiteY142" fmla="*/ 2442633 h 3246967"/>
              <a:gd name="connsiteX143" fmla="*/ 5353732 w 8382721"/>
              <a:gd name="connsiteY143" fmla="*/ 2451100 h 3246967"/>
              <a:gd name="connsiteX144" fmla="*/ 5501899 w 8382721"/>
              <a:gd name="connsiteY144" fmla="*/ 2442633 h 3246967"/>
              <a:gd name="connsiteX145" fmla="*/ 5624666 w 8382721"/>
              <a:gd name="connsiteY145" fmla="*/ 2501900 h 3246967"/>
              <a:gd name="connsiteX146" fmla="*/ 5705099 w 8382721"/>
              <a:gd name="connsiteY146" fmla="*/ 2552700 h 3246967"/>
              <a:gd name="connsiteX147" fmla="*/ 5878666 w 8382721"/>
              <a:gd name="connsiteY147" fmla="*/ 2582334 h 3246967"/>
              <a:gd name="connsiteX148" fmla="*/ 5819399 w 8382721"/>
              <a:gd name="connsiteY148" fmla="*/ 2501900 h 3246967"/>
              <a:gd name="connsiteX149" fmla="*/ 5908299 w 8382721"/>
              <a:gd name="connsiteY149" fmla="*/ 2531534 h 3246967"/>
              <a:gd name="connsiteX150" fmla="*/ 6086099 w 8382721"/>
              <a:gd name="connsiteY150" fmla="*/ 2662766 h 3246967"/>
              <a:gd name="connsiteX151" fmla="*/ 6200399 w 8382721"/>
              <a:gd name="connsiteY151" fmla="*/ 2667000 h 3246967"/>
              <a:gd name="connsiteX152" fmla="*/ 6285066 w 8382721"/>
              <a:gd name="connsiteY152" fmla="*/ 2688166 h 3246967"/>
              <a:gd name="connsiteX153" fmla="*/ 6420533 w 8382721"/>
              <a:gd name="connsiteY153" fmla="*/ 2667000 h 3246967"/>
              <a:gd name="connsiteX154" fmla="*/ 6598333 w 8382721"/>
              <a:gd name="connsiteY154" fmla="*/ 2675467 h 3246967"/>
              <a:gd name="connsiteX155" fmla="*/ 6831165 w 8382721"/>
              <a:gd name="connsiteY155" fmla="*/ 2616200 h 3246967"/>
              <a:gd name="connsiteX156" fmla="*/ 7000499 w 8382721"/>
              <a:gd name="connsiteY156" fmla="*/ 2573867 h 3246967"/>
              <a:gd name="connsiteX157" fmla="*/ 7110566 w 8382721"/>
              <a:gd name="connsiteY157" fmla="*/ 2506134 h 3246967"/>
              <a:gd name="connsiteX158" fmla="*/ 7186766 w 8382721"/>
              <a:gd name="connsiteY158" fmla="*/ 2404534 h 3246967"/>
              <a:gd name="connsiteX159" fmla="*/ 7254499 w 8382721"/>
              <a:gd name="connsiteY159" fmla="*/ 2349500 h 3246967"/>
              <a:gd name="connsiteX160" fmla="*/ 7394199 w 8382721"/>
              <a:gd name="connsiteY160" fmla="*/ 2247900 h 3246967"/>
              <a:gd name="connsiteX161" fmla="*/ 7470399 w 8382721"/>
              <a:gd name="connsiteY161" fmla="*/ 2184400 h 3246967"/>
              <a:gd name="connsiteX162" fmla="*/ 7559299 w 8382721"/>
              <a:gd name="connsiteY162" fmla="*/ 2087033 h 3246967"/>
              <a:gd name="connsiteX163" fmla="*/ 7707466 w 8382721"/>
              <a:gd name="connsiteY163" fmla="*/ 2044700 h 3246967"/>
              <a:gd name="connsiteX164" fmla="*/ 7813299 w 8382721"/>
              <a:gd name="connsiteY164" fmla="*/ 2019300 h 3246967"/>
              <a:gd name="connsiteX165" fmla="*/ 7940299 w 8382721"/>
              <a:gd name="connsiteY165" fmla="*/ 1943100 h 3246967"/>
              <a:gd name="connsiteX166" fmla="*/ 7978399 w 8382721"/>
              <a:gd name="connsiteY166" fmla="*/ 1905000 h 3246967"/>
              <a:gd name="connsiteX167" fmla="*/ 8058833 w 8382721"/>
              <a:gd name="connsiteY167" fmla="*/ 1837266 h 3246967"/>
              <a:gd name="connsiteX168" fmla="*/ 8105399 w 8382721"/>
              <a:gd name="connsiteY168" fmla="*/ 1816100 h 3246967"/>
              <a:gd name="connsiteX169" fmla="*/ 8156199 w 8382721"/>
              <a:gd name="connsiteY169" fmla="*/ 1803400 h 3246967"/>
              <a:gd name="connsiteX170" fmla="*/ 8376332 w 8382721"/>
              <a:gd name="connsiteY170" fmla="*/ 1790700 h 3246967"/>
              <a:gd name="connsiteX171" fmla="*/ 8376332 w 8382721"/>
              <a:gd name="connsiteY171" fmla="*/ 1710266 h 3246967"/>
              <a:gd name="connsiteX172" fmla="*/ 8245099 w 8382721"/>
              <a:gd name="connsiteY172" fmla="*/ 1739900 h 3246967"/>
              <a:gd name="connsiteX173" fmla="*/ 8156199 w 8382721"/>
              <a:gd name="connsiteY173" fmla="*/ 1727200 h 3246967"/>
              <a:gd name="connsiteX174" fmla="*/ 8079999 w 8382721"/>
              <a:gd name="connsiteY174" fmla="*/ 1714500 h 3246967"/>
              <a:gd name="connsiteX175" fmla="*/ 7889499 w 8382721"/>
              <a:gd name="connsiteY175" fmla="*/ 1727200 h 3246967"/>
              <a:gd name="connsiteX176" fmla="*/ 7851399 w 8382721"/>
              <a:gd name="connsiteY176" fmla="*/ 1752600 h 3246967"/>
              <a:gd name="connsiteX177" fmla="*/ 7813299 w 8382721"/>
              <a:gd name="connsiteY177" fmla="*/ 1765300 h 3246967"/>
              <a:gd name="connsiteX178" fmla="*/ 7737099 w 8382721"/>
              <a:gd name="connsiteY178" fmla="*/ 1803400 h 3246967"/>
              <a:gd name="connsiteX179" fmla="*/ 7622799 w 8382721"/>
              <a:gd name="connsiteY179" fmla="*/ 1905000 h 3246967"/>
              <a:gd name="connsiteX180" fmla="*/ 7521199 w 8382721"/>
              <a:gd name="connsiteY180" fmla="*/ 2057400 h 3246967"/>
              <a:gd name="connsiteX181" fmla="*/ 7495799 w 8382721"/>
              <a:gd name="connsiteY181" fmla="*/ 2095500 h 3246967"/>
              <a:gd name="connsiteX182" fmla="*/ 7406899 w 8382721"/>
              <a:gd name="connsiteY182" fmla="*/ 2171700 h 3246967"/>
              <a:gd name="connsiteX183" fmla="*/ 7368799 w 8382721"/>
              <a:gd name="connsiteY183" fmla="*/ 2197100 h 3246967"/>
              <a:gd name="connsiteX184" fmla="*/ 7292599 w 8382721"/>
              <a:gd name="connsiteY184" fmla="*/ 2247900 h 3246967"/>
              <a:gd name="connsiteX185" fmla="*/ 7216399 w 8382721"/>
              <a:gd name="connsiteY185" fmla="*/ 2324100 h 3246967"/>
              <a:gd name="connsiteX186" fmla="*/ 7178299 w 8382721"/>
              <a:gd name="connsiteY186" fmla="*/ 2362200 h 3246967"/>
              <a:gd name="connsiteX187" fmla="*/ 7140199 w 8382721"/>
              <a:gd name="connsiteY187" fmla="*/ 2413000 h 3246967"/>
              <a:gd name="connsiteX188" fmla="*/ 7055532 w 8382721"/>
              <a:gd name="connsiteY188" fmla="*/ 2484967 h 3246967"/>
              <a:gd name="connsiteX189" fmla="*/ 6949699 w 8382721"/>
              <a:gd name="connsiteY189" fmla="*/ 2552699 h 3246967"/>
              <a:gd name="connsiteX190" fmla="*/ 6619499 w 8382721"/>
              <a:gd name="connsiteY190" fmla="*/ 2552700 h 3246967"/>
              <a:gd name="connsiteX191" fmla="*/ 6568699 w 8382721"/>
              <a:gd name="connsiteY191" fmla="*/ 2540000 h 3246967"/>
              <a:gd name="connsiteX192" fmla="*/ 6301999 w 8382721"/>
              <a:gd name="connsiteY192" fmla="*/ 2514600 h 3246967"/>
              <a:gd name="connsiteX193" fmla="*/ 6225799 w 8382721"/>
              <a:gd name="connsiteY193" fmla="*/ 2501900 h 3246967"/>
              <a:gd name="connsiteX194" fmla="*/ 6149599 w 8382721"/>
              <a:gd name="connsiteY194" fmla="*/ 2476500 h 3246967"/>
              <a:gd name="connsiteX195" fmla="*/ 6022599 w 8382721"/>
              <a:gd name="connsiteY195" fmla="*/ 2438400 h 3246967"/>
              <a:gd name="connsiteX196" fmla="*/ 5984499 w 8382721"/>
              <a:gd name="connsiteY196" fmla="*/ 2413000 h 3246967"/>
              <a:gd name="connsiteX197" fmla="*/ 5933699 w 8382721"/>
              <a:gd name="connsiteY197" fmla="*/ 2400300 h 3246967"/>
              <a:gd name="connsiteX198" fmla="*/ 5832099 w 8382721"/>
              <a:gd name="connsiteY198" fmla="*/ 2349500 h 3246967"/>
              <a:gd name="connsiteX199" fmla="*/ 5806699 w 8382721"/>
              <a:gd name="connsiteY199" fmla="*/ 2311400 h 3246967"/>
              <a:gd name="connsiteX200" fmla="*/ 5768599 w 8382721"/>
              <a:gd name="connsiteY200" fmla="*/ 2273300 h 3246967"/>
              <a:gd name="connsiteX201" fmla="*/ 5755899 w 8382721"/>
              <a:gd name="connsiteY201" fmla="*/ 2235200 h 3246967"/>
              <a:gd name="connsiteX202" fmla="*/ 5692399 w 8382721"/>
              <a:gd name="connsiteY202" fmla="*/ 2171700 h 3246967"/>
              <a:gd name="connsiteX203" fmla="*/ 5641599 w 8382721"/>
              <a:gd name="connsiteY203" fmla="*/ 2095500 h 3246967"/>
              <a:gd name="connsiteX204" fmla="*/ 5616199 w 8382721"/>
              <a:gd name="connsiteY204" fmla="*/ 2057400 h 3246967"/>
              <a:gd name="connsiteX205" fmla="*/ 5387599 w 8382721"/>
              <a:gd name="connsiteY205" fmla="*/ 2044700 h 3246967"/>
              <a:gd name="connsiteX206" fmla="*/ 5324099 w 8382721"/>
              <a:gd name="connsiteY206" fmla="*/ 2019300 h 3246967"/>
              <a:gd name="connsiteX207" fmla="*/ 5235199 w 8382721"/>
              <a:gd name="connsiteY207" fmla="*/ 2006600 h 3246967"/>
              <a:gd name="connsiteX208" fmla="*/ 5158999 w 8382721"/>
              <a:gd name="connsiteY208" fmla="*/ 1943100 h 3246967"/>
              <a:gd name="connsiteX209" fmla="*/ 5120899 w 8382721"/>
              <a:gd name="connsiteY209" fmla="*/ 1917700 h 3246967"/>
              <a:gd name="connsiteX210" fmla="*/ 5095499 w 8382721"/>
              <a:gd name="connsiteY210" fmla="*/ 1866900 h 3246967"/>
              <a:gd name="connsiteX211" fmla="*/ 5082799 w 8382721"/>
              <a:gd name="connsiteY211" fmla="*/ 1816100 h 3246967"/>
              <a:gd name="connsiteX212" fmla="*/ 5057399 w 8382721"/>
              <a:gd name="connsiteY212" fmla="*/ 1752600 h 3246967"/>
              <a:gd name="connsiteX213" fmla="*/ 5044699 w 8382721"/>
              <a:gd name="connsiteY213" fmla="*/ 1511300 h 3246967"/>
              <a:gd name="connsiteX214" fmla="*/ 5031999 w 8382721"/>
              <a:gd name="connsiteY214" fmla="*/ 1422400 h 3246967"/>
              <a:gd name="connsiteX215" fmla="*/ 5019299 w 8382721"/>
              <a:gd name="connsiteY215" fmla="*/ 1270000 h 3246967"/>
              <a:gd name="connsiteX216" fmla="*/ 4993899 w 8382721"/>
              <a:gd name="connsiteY216" fmla="*/ 1104900 h 3246967"/>
              <a:gd name="connsiteX217" fmla="*/ 4930399 w 8382721"/>
              <a:gd name="connsiteY217" fmla="*/ 1028700 h 3246967"/>
              <a:gd name="connsiteX218" fmla="*/ 4841499 w 8382721"/>
              <a:gd name="connsiteY218" fmla="*/ 927100 h 3246967"/>
              <a:gd name="connsiteX219" fmla="*/ 4790699 w 8382721"/>
              <a:gd name="connsiteY219" fmla="*/ 876300 h 3246967"/>
              <a:gd name="connsiteX220" fmla="*/ 4765299 w 8382721"/>
              <a:gd name="connsiteY220" fmla="*/ 838200 h 3246967"/>
              <a:gd name="connsiteX221" fmla="*/ 4638299 w 8382721"/>
              <a:gd name="connsiteY221" fmla="*/ 800100 h 3246967"/>
              <a:gd name="connsiteX222" fmla="*/ 4511299 w 8382721"/>
              <a:gd name="connsiteY222" fmla="*/ 812800 h 3246967"/>
              <a:gd name="connsiteX223" fmla="*/ 4473199 w 8382721"/>
              <a:gd name="connsiteY223" fmla="*/ 825500 h 3246967"/>
              <a:gd name="connsiteX224" fmla="*/ 4409699 w 8382721"/>
              <a:gd name="connsiteY224" fmla="*/ 901700 h 3246967"/>
              <a:gd name="connsiteX225" fmla="*/ 4396999 w 8382721"/>
              <a:gd name="connsiteY225" fmla="*/ 939800 h 3246967"/>
              <a:gd name="connsiteX226" fmla="*/ 4371599 w 8382721"/>
              <a:gd name="connsiteY226" fmla="*/ 977900 h 3246967"/>
              <a:gd name="connsiteX227" fmla="*/ 4320799 w 8382721"/>
              <a:gd name="connsiteY227" fmla="*/ 1092200 h 3246967"/>
              <a:gd name="connsiteX228" fmla="*/ 4308099 w 8382721"/>
              <a:gd name="connsiteY228" fmla="*/ 1155700 h 3246967"/>
              <a:gd name="connsiteX229" fmla="*/ 4282699 w 8382721"/>
              <a:gd name="connsiteY229" fmla="*/ 1308100 h 3246967"/>
              <a:gd name="connsiteX230" fmla="*/ 4269999 w 8382721"/>
              <a:gd name="connsiteY230" fmla="*/ 1346200 h 3246967"/>
              <a:gd name="connsiteX231" fmla="*/ 4244599 w 8382721"/>
              <a:gd name="connsiteY231" fmla="*/ 1384300 h 3246967"/>
              <a:gd name="connsiteX232" fmla="*/ 4231899 w 8382721"/>
              <a:gd name="connsiteY232" fmla="*/ 1447800 h 3246967"/>
              <a:gd name="connsiteX233" fmla="*/ 4219199 w 8382721"/>
              <a:gd name="connsiteY233" fmla="*/ 1524000 h 3246967"/>
              <a:gd name="connsiteX234" fmla="*/ 4193799 w 8382721"/>
              <a:gd name="connsiteY234" fmla="*/ 1600200 h 3246967"/>
              <a:gd name="connsiteX235" fmla="*/ 4181099 w 8382721"/>
              <a:gd name="connsiteY235" fmla="*/ 1651000 h 3246967"/>
              <a:gd name="connsiteX236" fmla="*/ 4155699 w 8382721"/>
              <a:gd name="connsiteY236" fmla="*/ 1816100 h 3246967"/>
              <a:gd name="connsiteX237" fmla="*/ 4142999 w 8382721"/>
              <a:gd name="connsiteY237" fmla="*/ 1854200 h 3246967"/>
              <a:gd name="connsiteX238" fmla="*/ 4130299 w 8382721"/>
              <a:gd name="connsiteY238" fmla="*/ 1905000 h 3246967"/>
              <a:gd name="connsiteX239" fmla="*/ 3982132 w 8382721"/>
              <a:gd name="connsiteY239" fmla="*/ 1896533 h 3246967"/>
              <a:gd name="connsiteX240" fmla="*/ 3977899 w 8382721"/>
              <a:gd name="connsiteY240" fmla="*/ 2023533 h 3246967"/>
              <a:gd name="connsiteX241" fmla="*/ 3927099 w 8382721"/>
              <a:gd name="connsiteY241" fmla="*/ 2120900 h 3246967"/>
              <a:gd name="connsiteX242" fmla="*/ 3939799 w 8382721"/>
              <a:gd name="connsiteY242" fmla="*/ 2235200 h 3246967"/>
              <a:gd name="connsiteX243" fmla="*/ 3901699 w 8382721"/>
              <a:gd name="connsiteY243" fmla="*/ 2197100 h 3246967"/>
              <a:gd name="connsiteX244" fmla="*/ 3838199 w 8382721"/>
              <a:gd name="connsiteY244" fmla="*/ 2108200 h 3246967"/>
              <a:gd name="connsiteX245" fmla="*/ 3800099 w 8382721"/>
              <a:gd name="connsiteY245" fmla="*/ 2006600 h 3246967"/>
              <a:gd name="connsiteX246" fmla="*/ 3787399 w 8382721"/>
              <a:gd name="connsiteY246" fmla="*/ 1955800 h 3246967"/>
              <a:gd name="connsiteX247" fmla="*/ 3749299 w 8382721"/>
              <a:gd name="connsiteY247" fmla="*/ 1917700 h 3246967"/>
              <a:gd name="connsiteX248" fmla="*/ 3685799 w 8382721"/>
              <a:gd name="connsiteY248" fmla="*/ 1841500 h 3246967"/>
              <a:gd name="connsiteX249" fmla="*/ 3673099 w 8382721"/>
              <a:gd name="connsiteY249" fmla="*/ 1803400 h 3246967"/>
              <a:gd name="connsiteX250" fmla="*/ 3634999 w 8382721"/>
              <a:gd name="connsiteY250" fmla="*/ 1790700 h 3246967"/>
              <a:gd name="connsiteX251" fmla="*/ 3596899 w 8382721"/>
              <a:gd name="connsiteY251" fmla="*/ 1752600 h 3246967"/>
              <a:gd name="connsiteX252" fmla="*/ 3546099 w 8382721"/>
              <a:gd name="connsiteY252" fmla="*/ 1676400 h 3246967"/>
              <a:gd name="connsiteX253" fmla="*/ 3533399 w 8382721"/>
              <a:gd name="connsiteY253" fmla="*/ 1638300 h 3246967"/>
              <a:gd name="connsiteX254" fmla="*/ 3495299 w 8382721"/>
              <a:gd name="connsiteY254" fmla="*/ 1587500 h 3246967"/>
              <a:gd name="connsiteX255" fmla="*/ 3457199 w 8382721"/>
              <a:gd name="connsiteY255" fmla="*/ 1485900 h 3246967"/>
              <a:gd name="connsiteX256" fmla="*/ 3419099 w 8382721"/>
              <a:gd name="connsiteY256" fmla="*/ 1422400 h 3246967"/>
              <a:gd name="connsiteX257" fmla="*/ 3380999 w 8382721"/>
              <a:gd name="connsiteY257" fmla="*/ 1320800 h 3246967"/>
              <a:gd name="connsiteX258" fmla="*/ 3317499 w 8382721"/>
              <a:gd name="connsiteY258" fmla="*/ 1193800 h 3246967"/>
              <a:gd name="connsiteX259" fmla="*/ 3203199 w 8382721"/>
              <a:gd name="connsiteY259" fmla="*/ 1143000 h 3246967"/>
              <a:gd name="connsiteX260" fmla="*/ 3165099 w 8382721"/>
              <a:gd name="connsiteY260" fmla="*/ 1130300 h 3246967"/>
              <a:gd name="connsiteX261" fmla="*/ 3012699 w 8382721"/>
              <a:gd name="connsiteY261" fmla="*/ 1168400 h 3246967"/>
              <a:gd name="connsiteX262" fmla="*/ 2974599 w 8382721"/>
              <a:gd name="connsiteY262" fmla="*/ 1193800 h 3246967"/>
              <a:gd name="connsiteX263" fmla="*/ 2923799 w 8382721"/>
              <a:gd name="connsiteY263" fmla="*/ 1219200 h 3246967"/>
              <a:gd name="connsiteX264" fmla="*/ 2885699 w 8382721"/>
              <a:gd name="connsiteY264" fmla="*/ 1244600 h 3246967"/>
              <a:gd name="connsiteX265" fmla="*/ 2834899 w 8382721"/>
              <a:gd name="connsiteY265" fmla="*/ 1257300 h 3246967"/>
              <a:gd name="connsiteX266" fmla="*/ 2796799 w 8382721"/>
              <a:gd name="connsiteY266" fmla="*/ 1308100 h 3246967"/>
              <a:gd name="connsiteX267" fmla="*/ 2758699 w 8382721"/>
              <a:gd name="connsiteY267" fmla="*/ 1320800 h 3246967"/>
              <a:gd name="connsiteX268" fmla="*/ 2733299 w 8382721"/>
              <a:gd name="connsiteY268" fmla="*/ 1358900 h 3246967"/>
              <a:gd name="connsiteX269" fmla="*/ 2657099 w 8382721"/>
              <a:gd name="connsiteY269" fmla="*/ 1435100 h 3246967"/>
              <a:gd name="connsiteX270" fmla="*/ 2631699 w 8382721"/>
              <a:gd name="connsiteY270" fmla="*/ 1498600 h 3246967"/>
              <a:gd name="connsiteX271" fmla="*/ 2618999 w 8382721"/>
              <a:gd name="connsiteY271" fmla="*/ 1562100 h 3246967"/>
              <a:gd name="connsiteX272" fmla="*/ 2580899 w 8382721"/>
              <a:gd name="connsiteY272" fmla="*/ 1612900 h 3246967"/>
              <a:gd name="connsiteX273" fmla="*/ 2542799 w 8382721"/>
              <a:gd name="connsiteY273" fmla="*/ 1689100 h 3246967"/>
              <a:gd name="connsiteX274" fmla="*/ 2517399 w 8382721"/>
              <a:gd name="connsiteY274" fmla="*/ 1828800 h 3246967"/>
              <a:gd name="connsiteX275" fmla="*/ 2504699 w 8382721"/>
              <a:gd name="connsiteY275" fmla="*/ 1866900 h 3246967"/>
              <a:gd name="connsiteX276" fmla="*/ 2491999 w 8382721"/>
              <a:gd name="connsiteY276" fmla="*/ 1943100 h 3246967"/>
              <a:gd name="connsiteX277" fmla="*/ 2466599 w 8382721"/>
              <a:gd name="connsiteY277" fmla="*/ 1981200 h 3246967"/>
              <a:gd name="connsiteX278" fmla="*/ 2441199 w 8382721"/>
              <a:gd name="connsiteY278" fmla="*/ 2057400 h 3246967"/>
              <a:gd name="connsiteX279" fmla="*/ 2390399 w 8382721"/>
              <a:gd name="connsiteY279" fmla="*/ 2146300 h 3246967"/>
              <a:gd name="connsiteX280" fmla="*/ 2352299 w 8382721"/>
              <a:gd name="connsiteY280" fmla="*/ 2222500 h 3246967"/>
              <a:gd name="connsiteX281" fmla="*/ 2326899 w 8382721"/>
              <a:gd name="connsiteY281" fmla="*/ 2273300 h 3246967"/>
              <a:gd name="connsiteX282" fmla="*/ 2250699 w 8382721"/>
              <a:gd name="connsiteY282" fmla="*/ 2336800 h 3246967"/>
              <a:gd name="connsiteX283" fmla="*/ 2237999 w 8382721"/>
              <a:gd name="connsiteY283" fmla="*/ 2374900 h 3246967"/>
              <a:gd name="connsiteX284" fmla="*/ 2149099 w 8382721"/>
              <a:gd name="connsiteY284" fmla="*/ 2438400 h 3246967"/>
              <a:gd name="connsiteX285" fmla="*/ 2072899 w 8382721"/>
              <a:gd name="connsiteY285" fmla="*/ 2501900 h 3246967"/>
              <a:gd name="connsiteX286" fmla="*/ 1996699 w 8382721"/>
              <a:gd name="connsiteY286" fmla="*/ 2527300 h 3246967"/>
              <a:gd name="connsiteX287" fmla="*/ 1945899 w 8382721"/>
              <a:gd name="connsiteY287" fmla="*/ 2552700 h 3246967"/>
              <a:gd name="connsiteX288" fmla="*/ 1844299 w 8382721"/>
              <a:gd name="connsiteY288" fmla="*/ 2565400 h 3246967"/>
              <a:gd name="connsiteX289" fmla="*/ 1628399 w 8382721"/>
              <a:gd name="connsiteY289" fmla="*/ 2552700 h 3246967"/>
              <a:gd name="connsiteX290" fmla="*/ 1552199 w 8382721"/>
              <a:gd name="connsiteY290" fmla="*/ 2489200 h 3246967"/>
              <a:gd name="connsiteX291" fmla="*/ 1488699 w 8382721"/>
              <a:gd name="connsiteY291" fmla="*/ 2374900 h 3246967"/>
              <a:gd name="connsiteX292" fmla="*/ 1475999 w 8382721"/>
              <a:gd name="connsiteY292" fmla="*/ 2311400 h 3246967"/>
              <a:gd name="connsiteX293" fmla="*/ 1450599 w 8382721"/>
              <a:gd name="connsiteY293" fmla="*/ 2273300 h 3246967"/>
              <a:gd name="connsiteX294" fmla="*/ 1412499 w 8382721"/>
              <a:gd name="connsiteY294" fmla="*/ 2197100 h 3246967"/>
              <a:gd name="connsiteX295" fmla="*/ 1399799 w 8382721"/>
              <a:gd name="connsiteY295" fmla="*/ 2019300 h 3246967"/>
              <a:gd name="connsiteX296" fmla="*/ 1374399 w 8382721"/>
              <a:gd name="connsiteY296" fmla="*/ 1943100 h 3246967"/>
              <a:gd name="connsiteX297" fmla="*/ 1361699 w 8382721"/>
              <a:gd name="connsiteY297" fmla="*/ 1752600 h 3246967"/>
              <a:gd name="connsiteX298" fmla="*/ 1336299 w 8382721"/>
              <a:gd name="connsiteY298" fmla="*/ 1651000 h 3246967"/>
              <a:gd name="connsiteX299" fmla="*/ 1298199 w 8382721"/>
              <a:gd name="connsiteY299" fmla="*/ 1498600 h 3246967"/>
              <a:gd name="connsiteX300" fmla="*/ 1272799 w 8382721"/>
              <a:gd name="connsiteY300" fmla="*/ 1435100 h 3246967"/>
              <a:gd name="connsiteX301" fmla="*/ 1260099 w 8382721"/>
              <a:gd name="connsiteY301" fmla="*/ 1397000 h 3246967"/>
              <a:gd name="connsiteX302" fmla="*/ 1196599 w 8382721"/>
              <a:gd name="connsiteY302" fmla="*/ 1320800 h 3246967"/>
              <a:gd name="connsiteX303" fmla="*/ 1171199 w 8382721"/>
              <a:gd name="connsiteY303" fmla="*/ 1282700 h 3246967"/>
              <a:gd name="connsiteX304" fmla="*/ 1094999 w 8382721"/>
              <a:gd name="connsiteY304" fmla="*/ 1206500 h 3246967"/>
              <a:gd name="connsiteX305" fmla="*/ 1056899 w 8382721"/>
              <a:gd name="connsiteY305" fmla="*/ 1104900 h 3246967"/>
              <a:gd name="connsiteX306" fmla="*/ 1044199 w 8382721"/>
              <a:gd name="connsiteY306" fmla="*/ 1066800 h 3246967"/>
              <a:gd name="connsiteX307" fmla="*/ 1006099 w 8382721"/>
              <a:gd name="connsiteY307" fmla="*/ 1016000 h 3246967"/>
              <a:gd name="connsiteX308" fmla="*/ 980699 w 8382721"/>
              <a:gd name="connsiteY308" fmla="*/ 952500 h 3246967"/>
              <a:gd name="connsiteX309" fmla="*/ 942599 w 8382721"/>
              <a:gd name="connsiteY309" fmla="*/ 863600 h 3246967"/>
              <a:gd name="connsiteX310" fmla="*/ 904499 w 8382721"/>
              <a:gd name="connsiteY310" fmla="*/ 647700 h 3246967"/>
              <a:gd name="connsiteX311" fmla="*/ 891799 w 8382721"/>
              <a:gd name="connsiteY311" fmla="*/ 609600 h 3246967"/>
              <a:gd name="connsiteX312" fmla="*/ 828299 w 8382721"/>
              <a:gd name="connsiteY312" fmla="*/ 533400 h 3246967"/>
              <a:gd name="connsiteX313" fmla="*/ 815599 w 8382721"/>
              <a:gd name="connsiteY313" fmla="*/ 495300 h 3246967"/>
              <a:gd name="connsiteX314" fmla="*/ 726699 w 8382721"/>
              <a:gd name="connsiteY314" fmla="*/ 419100 h 3246967"/>
              <a:gd name="connsiteX315" fmla="*/ 650499 w 8382721"/>
              <a:gd name="connsiteY315" fmla="*/ 368300 h 3246967"/>
              <a:gd name="connsiteX316" fmla="*/ 574299 w 8382721"/>
              <a:gd name="connsiteY316" fmla="*/ 342900 h 3246967"/>
              <a:gd name="connsiteX317" fmla="*/ 536199 w 8382721"/>
              <a:gd name="connsiteY317" fmla="*/ 330200 h 3246967"/>
              <a:gd name="connsiteX318" fmla="*/ 447299 w 8382721"/>
              <a:gd name="connsiteY318" fmla="*/ 266700 h 3246967"/>
              <a:gd name="connsiteX319" fmla="*/ 396499 w 8382721"/>
              <a:gd name="connsiteY319" fmla="*/ 241300 h 3246967"/>
              <a:gd name="connsiteX320" fmla="*/ 358399 w 8382721"/>
              <a:gd name="connsiteY320" fmla="*/ 215900 h 3246967"/>
              <a:gd name="connsiteX321" fmla="*/ 307599 w 8382721"/>
              <a:gd name="connsiteY321" fmla="*/ 190500 h 3246967"/>
              <a:gd name="connsiteX322" fmla="*/ 218699 w 8382721"/>
              <a:gd name="connsiteY322" fmla="*/ 127000 h 3246967"/>
              <a:gd name="connsiteX323" fmla="*/ 180599 w 8382721"/>
              <a:gd name="connsiteY323" fmla="*/ 114300 h 3246967"/>
              <a:gd name="connsiteX324" fmla="*/ 129799 w 8382721"/>
              <a:gd name="connsiteY324" fmla="*/ 38100 h 3246967"/>
              <a:gd name="connsiteX325" fmla="*/ 2799 w 8382721"/>
              <a:gd name="connsiteY325" fmla="*/ 0 h 3246967"/>
              <a:gd name="connsiteX0" fmla="*/ 2799 w 8389032"/>
              <a:gd name="connsiteY0" fmla="*/ 0 h 3246967"/>
              <a:gd name="connsiteX1" fmla="*/ 36666 w 8389032"/>
              <a:gd name="connsiteY1" fmla="*/ 3246967 h 3246967"/>
              <a:gd name="connsiteX2" fmla="*/ 273732 w 8389032"/>
              <a:gd name="connsiteY2" fmla="*/ 3196167 h 3246967"/>
              <a:gd name="connsiteX3" fmla="*/ 481166 w 8389032"/>
              <a:gd name="connsiteY3" fmla="*/ 3149600 h 3246967"/>
              <a:gd name="connsiteX4" fmla="*/ 591233 w 8389032"/>
              <a:gd name="connsiteY4" fmla="*/ 3128433 h 3246967"/>
              <a:gd name="connsiteX5" fmla="*/ 769032 w 8389032"/>
              <a:gd name="connsiteY5" fmla="*/ 3094566 h 3246967"/>
              <a:gd name="connsiteX6" fmla="*/ 900265 w 8389032"/>
              <a:gd name="connsiteY6" fmla="*/ 2954866 h 3246967"/>
              <a:gd name="connsiteX7" fmla="*/ 1078066 w 8389032"/>
              <a:gd name="connsiteY7" fmla="*/ 2798233 h 3246967"/>
              <a:gd name="connsiteX8" fmla="*/ 1171199 w 8389032"/>
              <a:gd name="connsiteY8" fmla="*/ 2836333 h 3246967"/>
              <a:gd name="connsiteX9" fmla="*/ 1221999 w 8389032"/>
              <a:gd name="connsiteY9" fmla="*/ 2988734 h 3246967"/>
              <a:gd name="connsiteX10" fmla="*/ 1454832 w 8389032"/>
              <a:gd name="connsiteY10" fmla="*/ 2937933 h 3246967"/>
              <a:gd name="connsiteX11" fmla="*/ 1547966 w 8389032"/>
              <a:gd name="connsiteY11" fmla="*/ 3052234 h 3246967"/>
              <a:gd name="connsiteX12" fmla="*/ 1641099 w 8389032"/>
              <a:gd name="connsiteY12" fmla="*/ 3086100 h 3246967"/>
              <a:gd name="connsiteX13" fmla="*/ 1789266 w 8389032"/>
              <a:gd name="connsiteY13" fmla="*/ 2980267 h 3246967"/>
              <a:gd name="connsiteX14" fmla="*/ 1882399 w 8389032"/>
              <a:gd name="connsiteY14" fmla="*/ 2933700 h 3246967"/>
              <a:gd name="connsiteX15" fmla="*/ 2187199 w 8389032"/>
              <a:gd name="connsiteY15" fmla="*/ 2921000 h 3246967"/>
              <a:gd name="connsiteX16" fmla="*/ 2314200 w 8389032"/>
              <a:gd name="connsiteY16" fmla="*/ 2857500 h 3246967"/>
              <a:gd name="connsiteX17" fmla="*/ 2390399 w 8389032"/>
              <a:gd name="connsiteY17" fmla="*/ 2827867 h 3246967"/>
              <a:gd name="connsiteX18" fmla="*/ 2369233 w 8389032"/>
              <a:gd name="connsiteY18" fmla="*/ 2887133 h 3246967"/>
              <a:gd name="connsiteX19" fmla="*/ 2297266 w 8389032"/>
              <a:gd name="connsiteY19" fmla="*/ 3026833 h 3246967"/>
              <a:gd name="connsiteX20" fmla="*/ 2161799 w 8389032"/>
              <a:gd name="connsiteY20" fmla="*/ 3043766 h 3246967"/>
              <a:gd name="connsiteX21" fmla="*/ 2110999 w 8389032"/>
              <a:gd name="connsiteY21" fmla="*/ 3048000 h 3246967"/>
              <a:gd name="connsiteX22" fmla="*/ 2009399 w 8389032"/>
              <a:gd name="connsiteY22" fmla="*/ 3064933 h 3246967"/>
              <a:gd name="connsiteX23" fmla="*/ 1844299 w 8389032"/>
              <a:gd name="connsiteY23" fmla="*/ 3060700 h 3246967"/>
              <a:gd name="connsiteX24" fmla="*/ 1840066 w 8389032"/>
              <a:gd name="connsiteY24" fmla="*/ 3103033 h 3246967"/>
              <a:gd name="connsiteX25" fmla="*/ 1958599 w 8389032"/>
              <a:gd name="connsiteY25" fmla="*/ 3098800 h 3246967"/>
              <a:gd name="connsiteX26" fmla="*/ 2098299 w 8389032"/>
              <a:gd name="connsiteY26" fmla="*/ 3107267 h 3246967"/>
              <a:gd name="connsiteX27" fmla="*/ 2182966 w 8389032"/>
              <a:gd name="connsiteY27" fmla="*/ 3145366 h 3246967"/>
              <a:gd name="connsiteX28" fmla="*/ 2309966 w 8389032"/>
              <a:gd name="connsiteY28" fmla="*/ 3175000 h 3246967"/>
              <a:gd name="connsiteX29" fmla="*/ 2487766 w 8389032"/>
              <a:gd name="connsiteY29" fmla="*/ 3141133 h 3246967"/>
              <a:gd name="connsiteX30" fmla="*/ 2669799 w 8389032"/>
              <a:gd name="connsiteY30" fmla="*/ 3162300 h 3246967"/>
              <a:gd name="connsiteX31" fmla="*/ 2885699 w 8389032"/>
              <a:gd name="connsiteY31" fmla="*/ 3175000 h 3246967"/>
              <a:gd name="connsiteX32" fmla="*/ 3165099 w 8389032"/>
              <a:gd name="connsiteY32" fmla="*/ 3170767 h 3246967"/>
              <a:gd name="connsiteX33" fmla="*/ 3397933 w 8389032"/>
              <a:gd name="connsiteY33" fmla="*/ 3094567 h 3246967"/>
              <a:gd name="connsiteX34" fmla="*/ 3507999 w 8389032"/>
              <a:gd name="connsiteY34" fmla="*/ 3136900 h 3246967"/>
              <a:gd name="connsiteX35" fmla="*/ 3609599 w 8389032"/>
              <a:gd name="connsiteY35" fmla="*/ 3145367 h 3246967"/>
              <a:gd name="connsiteX36" fmla="*/ 3732366 w 8389032"/>
              <a:gd name="connsiteY36" fmla="*/ 3153833 h 3246967"/>
              <a:gd name="connsiteX37" fmla="*/ 4071032 w 8389032"/>
              <a:gd name="connsiteY37" fmla="*/ 3132667 h 3246967"/>
              <a:gd name="connsiteX38" fmla="*/ 4282699 w 8389032"/>
              <a:gd name="connsiteY38" fmla="*/ 3107266 h 3246967"/>
              <a:gd name="connsiteX39" fmla="*/ 4642533 w 8389032"/>
              <a:gd name="connsiteY39" fmla="*/ 3115733 h 3246967"/>
              <a:gd name="connsiteX40" fmla="*/ 5023532 w 8389032"/>
              <a:gd name="connsiteY40" fmla="*/ 3094567 h 3246967"/>
              <a:gd name="connsiteX41" fmla="*/ 5273299 w 8389032"/>
              <a:gd name="connsiteY41" fmla="*/ 3073400 h 3246967"/>
              <a:gd name="connsiteX42" fmla="*/ 5408766 w 8389032"/>
              <a:gd name="connsiteY42" fmla="*/ 3111500 h 3246967"/>
              <a:gd name="connsiteX43" fmla="*/ 5819399 w 8389032"/>
              <a:gd name="connsiteY43" fmla="*/ 3098800 h 3246967"/>
              <a:gd name="connsiteX44" fmla="*/ 6086099 w 8389032"/>
              <a:gd name="connsiteY44" fmla="*/ 3103033 h 3246967"/>
              <a:gd name="connsiteX45" fmla="*/ 6306232 w 8389032"/>
              <a:gd name="connsiteY45" fmla="*/ 3090333 h 3246967"/>
              <a:gd name="connsiteX46" fmla="*/ 6560232 w 8389032"/>
              <a:gd name="connsiteY46" fmla="*/ 3090333 h 3246967"/>
              <a:gd name="connsiteX47" fmla="*/ 6704166 w 8389032"/>
              <a:gd name="connsiteY47" fmla="*/ 3090333 h 3246967"/>
              <a:gd name="connsiteX48" fmla="*/ 6805766 w 8389032"/>
              <a:gd name="connsiteY48" fmla="*/ 3077633 h 3246967"/>
              <a:gd name="connsiteX49" fmla="*/ 6763433 w 8389032"/>
              <a:gd name="connsiteY49" fmla="*/ 3060700 h 3246967"/>
              <a:gd name="connsiteX50" fmla="*/ 6632199 w 8389032"/>
              <a:gd name="connsiteY50" fmla="*/ 3039533 h 3246967"/>
              <a:gd name="connsiteX51" fmla="*/ 6543299 w 8389032"/>
              <a:gd name="connsiteY51" fmla="*/ 3052234 h 3246967"/>
              <a:gd name="connsiteX52" fmla="*/ 6276599 w 8389032"/>
              <a:gd name="connsiteY52" fmla="*/ 3048000 h 3246967"/>
              <a:gd name="connsiteX53" fmla="*/ 6009899 w 8389032"/>
              <a:gd name="connsiteY53" fmla="*/ 3069167 h 3246967"/>
              <a:gd name="connsiteX54" fmla="*/ 6141132 w 8389032"/>
              <a:gd name="connsiteY54" fmla="*/ 3048000 h 3246967"/>
              <a:gd name="connsiteX55" fmla="*/ 5789765 w 8389032"/>
              <a:gd name="connsiteY55" fmla="*/ 3052234 h 3246967"/>
              <a:gd name="connsiteX56" fmla="*/ 5984498 w 8389032"/>
              <a:gd name="connsiteY56" fmla="*/ 3001433 h 3246967"/>
              <a:gd name="connsiteX57" fmla="*/ 6090332 w 8389032"/>
              <a:gd name="connsiteY57" fmla="*/ 2988733 h 3246967"/>
              <a:gd name="connsiteX58" fmla="*/ 6293532 w 8389032"/>
              <a:gd name="connsiteY58" fmla="*/ 2992966 h 3246967"/>
              <a:gd name="connsiteX59" fmla="*/ 6551766 w 8389032"/>
              <a:gd name="connsiteY59" fmla="*/ 2980266 h 3246967"/>
              <a:gd name="connsiteX60" fmla="*/ 5967566 w 8389032"/>
              <a:gd name="connsiteY60" fmla="*/ 2921000 h 3246967"/>
              <a:gd name="connsiteX61" fmla="*/ 6141132 w 8389032"/>
              <a:gd name="connsiteY61" fmla="*/ 2912533 h 3246967"/>
              <a:gd name="connsiteX62" fmla="*/ 6301999 w 8389032"/>
              <a:gd name="connsiteY62" fmla="*/ 2929466 h 3246967"/>
              <a:gd name="connsiteX63" fmla="*/ 6729566 w 8389032"/>
              <a:gd name="connsiteY63" fmla="*/ 2916767 h 3246967"/>
              <a:gd name="connsiteX64" fmla="*/ 6361265 w 8389032"/>
              <a:gd name="connsiteY64" fmla="*/ 2882899 h 3246967"/>
              <a:gd name="connsiteX65" fmla="*/ 6259666 w 8389032"/>
              <a:gd name="connsiteY65" fmla="*/ 2853267 h 3246967"/>
              <a:gd name="connsiteX66" fmla="*/ 6001432 w 8389032"/>
              <a:gd name="connsiteY66" fmla="*/ 2853267 h 3246967"/>
              <a:gd name="connsiteX67" fmla="*/ 5857499 w 8389032"/>
              <a:gd name="connsiteY67" fmla="*/ 2823634 h 3246967"/>
              <a:gd name="connsiteX68" fmla="*/ 5628899 w 8389032"/>
              <a:gd name="connsiteY68" fmla="*/ 2810933 h 3246967"/>
              <a:gd name="connsiteX69" fmla="*/ 5738966 w 8389032"/>
              <a:gd name="connsiteY69" fmla="*/ 2819400 h 3246967"/>
              <a:gd name="connsiteX70" fmla="*/ 5379132 w 8389032"/>
              <a:gd name="connsiteY70" fmla="*/ 2785534 h 3246967"/>
              <a:gd name="connsiteX71" fmla="*/ 5277533 w 8389032"/>
              <a:gd name="connsiteY71" fmla="*/ 2768600 h 3246967"/>
              <a:gd name="connsiteX72" fmla="*/ 5103965 w 8389032"/>
              <a:gd name="connsiteY72" fmla="*/ 2713566 h 3246967"/>
              <a:gd name="connsiteX73" fmla="*/ 4951566 w 8389032"/>
              <a:gd name="connsiteY73" fmla="*/ 2692400 h 3246967"/>
              <a:gd name="connsiteX74" fmla="*/ 4854198 w 8389032"/>
              <a:gd name="connsiteY74" fmla="*/ 2747433 h 3246967"/>
              <a:gd name="connsiteX75" fmla="*/ 4587499 w 8389032"/>
              <a:gd name="connsiteY75" fmla="*/ 2789767 h 3246967"/>
              <a:gd name="connsiteX76" fmla="*/ 4430866 w 8389032"/>
              <a:gd name="connsiteY76" fmla="*/ 2810933 h 3246967"/>
              <a:gd name="connsiteX77" fmla="*/ 4248833 w 8389032"/>
              <a:gd name="connsiteY77" fmla="*/ 2853267 h 3246967"/>
              <a:gd name="connsiteX78" fmla="*/ 4028699 w 8389032"/>
              <a:gd name="connsiteY78" fmla="*/ 2882900 h 3246967"/>
              <a:gd name="connsiteX79" fmla="*/ 3728132 w 8389032"/>
              <a:gd name="connsiteY79" fmla="*/ 2891366 h 3246967"/>
              <a:gd name="connsiteX80" fmla="*/ 3520699 w 8389032"/>
              <a:gd name="connsiteY80" fmla="*/ 2891367 h 3246967"/>
              <a:gd name="connsiteX81" fmla="*/ 3355599 w 8389032"/>
              <a:gd name="connsiteY81" fmla="*/ 2874433 h 3246967"/>
              <a:gd name="connsiteX82" fmla="*/ 3275166 w 8389032"/>
              <a:gd name="connsiteY82" fmla="*/ 2988734 h 3246967"/>
              <a:gd name="connsiteX83" fmla="*/ 3211665 w 8389032"/>
              <a:gd name="connsiteY83" fmla="*/ 3090334 h 3246967"/>
              <a:gd name="connsiteX84" fmla="*/ 3114299 w 8389032"/>
              <a:gd name="connsiteY84" fmla="*/ 3115734 h 3246967"/>
              <a:gd name="connsiteX85" fmla="*/ 2987299 w 8389032"/>
              <a:gd name="connsiteY85" fmla="*/ 3107266 h 3246967"/>
              <a:gd name="connsiteX86" fmla="*/ 3059265 w 8389032"/>
              <a:gd name="connsiteY86" fmla="*/ 3094567 h 3246967"/>
              <a:gd name="connsiteX87" fmla="*/ 3126999 w 8389032"/>
              <a:gd name="connsiteY87" fmla="*/ 3077633 h 3246967"/>
              <a:gd name="connsiteX88" fmla="*/ 3215899 w 8389032"/>
              <a:gd name="connsiteY88" fmla="*/ 3005667 h 3246967"/>
              <a:gd name="connsiteX89" fmla="*/ 3266699 w 8389032"/>
              <a:gd name="connsiteY89" fmla="*/ 2933700 h 3246967"/>
              <a:gd name="connsiteX90" fmla="*/ 3296333 w 8389032"/>
              <a:gd name="connsiteY90" fmla="*/ 2861733 h 3246967"/>
              <a:gd name="connsiteX91" fmla="*/ 3368299 w 8389032"/>
              <a:gd name="connsiteY91" fmla="*/ 2827866 h 3246967"/>
              <a:gd name="connsiteX92" fmla="*/ 3448733 w 8389032"/>
              <a:gd name="connsiteY92" fmla="*/ 2849033 h 3246967"/>
              <a:gd name="connsiteX93" fmla="*/ 3592666 w 8389032"/>
              <a:gd name="connsiteY93" fmla="*/ 2870200 h 3246967"/>
              <a:gd name="connsiteX94" fmla="*/ 3711199 w 8389032"/>
              <a:gd name="connsiteY94" fmla="*/ 2844800 h 3246967"/>
              <a:gd name="connsiteX95" fmla="*/ 3787399 w 8389032"/>
              <a:gd name="connsiteY95" fmla="*/ 2781300 h 3246967"/>
              <a:gd name="connsiteX96" fmla="*/ 3855132 w 8389032"/>
              <a:gd name="connsiteY96" fmla="*/ 2738967 h 3246967"/>
              <a:gd name="connsiteX97" fmla="*/ 3939799 w 8389032"/>
              <a:gd name="connsiteY97" fmla="*/ 2726267 h 3246967"/>
              <a:gd name="connsiteX98" fmla="*/ 3804332 w 8389032"/>
              <a:gd name="connsiteY98" fmla="*/ 2679700 h 3246967"/>
              <a:gd name="connsiteX99" fmla="*/ 3664633 w 8389032"/>
              <a:gd name="connsiteY99" fmla="*/ 2607733 h 3246967"/>
              <a:gd name="connsiteX100" fmla="*/ 3524932 w 8389032"/>
              <a:gd name="connsiteY100" fmla="*/ 2578100 h 3246967"/>
              <a:gd name="connsiteX101" fmla="*/ 3596899 w 8389032"/>
              <a:gd name="connsiteY101" fmla="*/ 2535767 h 3246967"/>
              <a:gd name="connsiteX102" fmla="*/ 3499532 w 8389032"/>
              <a:gd name="connsiteY102" fmla="*/ 2476500 h 3246967"/>
              <a:gd name="connsiteX103" fmla="*/ 3385232 w 8389032"/>
              <a:gd name="connsiteY103" fmla="*/ 2201333 h 3246967"/>
              <a:gd name="connsiteX104" fmla="*/ 3325966 w 8389032"/>
              <a:gd name="connsiteY104" fmla="*/ 2159000 h 3246967"/>
              <a:gd name="connsiteX105" fmla="*/ 3215899 w 8389032"/>
              <a:gd name="connsiteY105" fmla="*/ 2209800 h 3246967"/>
              <a:gd name="connsiteX106" fmla="*/ 2983065 w 8389032"/>
              <a:gd name="connsiteY106" fmla="*/ 2324100 h 3246967"/>
              <a:gd name="connsiteX107" fmla="*/ 2669799 w 8389032"/>
              <a:gd name="connsiteY107" fmla="*/ 2628900 h 3246967"/>
              <a:gd name="connsiteX108" fmla="*/ 2610533 w 8389032"/>
              <a:gd name="connsiteY108" fmla="*/ 2620433 h 3246967"/>
              <a:gd name="connsiteX109" fmla="*/ 2843366 w 8389032"/>
              <a:gd name="connsiteY109" fmla="*/ 2408767 h 3246967"/>
              <a:gd name="connsiteX110" fmla="*/ 2991532 w 8389032"/>
              <a:gd name="connsiteY110" fmla="*/ 2264833 h 3246967"/>
              <a:gd name="connsiteX111" fmla="*/ 3173566 w 8389032"/>
              <a:gd name="connsiteY111" fmla="*/ 2175934 h 3246967"/>
              <a:gd name="connsiteX112" fmla="*/ 3279399 w 8389032"/>
              <a:gd name="connsiteY112" fmla="*/ 2125133 h 3246967"/>
              <a:gd name="connsiteX113" fmla="*/ 3393698 w 8389032"/>
              <a:gd name="connsiteY113" fmla="*/ 2129366 h 3246967"/>
              <a:gd name="connsiteX114" fmla="*/ 3457199 w 8389032"/>
              <a:gd name="connsiteY114" fmla="*/ 2184400 h 3246967"/>
              <a:gd name="connsiteX115" fmla="*/ 3563032 w 8389032"/>
              <a:gd name="connsiteY115" fmla="*/ 2429934 h 3246967"/>
              <a:gd name="connsiteX116" fmla="*/ 3660399 w 8389032"/>
              <a:gd name="connsiteY116" fmla="*/ 2438400 h 3246967"/>
              <a:gd name="connsiteX117" fmla="*/ 3884766 w 8389032"/>
              <a:gd name="connsiteY117" fmla="*/ 2645833 h 3246967"/>
              <a:gd name="connsiteX118" fmla="*/ 4011766 w 8389032"/>
              <a:gd name="connsiteY118" fmla="*/ 2468034 h 3246967"/>
              <a:gd name="connsiteX119" fmla="*/ 4032932 w 8389032"/>
              <a:gd name="connsiteY119" fmla="*/ 2336800 h 3246967"/>
              <a:gd name="connsiteX120" fmla="*/ 4054099 w 8389032"/>
              <a:gd name="connsiteY120" fmla="*/ 2260600 h 3246967"/>
              <a:gd name="connsiteX121" fmla="*/ 4087965 w 8389032"/>
              <a:gd name="connsiteY121" fmla="*/ 2133600 h 3246967"/>
              <a:gd name="connsiteX122" fmla="*/ 4164166 w 8389032"/>
              <a:gd name="connsiteY122" fmla="*/ 2027767 h 3246967"/>
              <a:gd name="connsiteX123" fmla="*/ 4257299 w 8389032"/>
              <a:gd name="connsiteY123" fmla="*/ 1879600 h 3246967"/>
              <a:gd name="connsiteX124" fmla="*/ 4380066 w 8389032"/>
              <a:gd name="connsiteY124" fmla="*/ 1756834 h 3246967"/>
              <a:gd name="connsiteX125" fmla="*/ 4511299 w 8389032"/>
              <a:gd name="connsiteY125" fmla="*/ 1646767 h 3246967"/>
              <a:gd name="connsiteX126" fmla="*/ 4612899 w 8389032"/>
              <a:gd name="connsiteY126" fmla="*/ 1574800 h 3246967"/>
              <a:gd name="connsiteX127" fmla="*/ 4718732 w 8389032"/>
              <a:gd name="connsiteY127" fmla="*/ 1562100 h 3246967"/>
              <a:gd name="connsiteX128" fmla="*/ 4803399 w 8389032"/>
              <a:gd name="connsiteY128" fmla="*/ 1608667 h 3246967"/>
              <a:gd name="connsiteX129" fmla="*/ 4879599 w 8389032"/>
              <a:gd name="connsiteY129" fmla="*/ 1744133 h 3246967"/>
              <a:gd name="connsiteX130" fmla="*/ 4968499 w 8389032"/>
              <a:gd name="connsiteY130" fmla="*/ 1833033 h 3246967"/>
              <a:gd name="connsiteX131" fmla="*/ 5010833 w 8389032"/>
              <a:gd name="connsiteY131" fmla="*/ 2044700 h 3246967"/>
              <a:gd name="connsiteX132" fmla="*/ 5120899 w 8389032"/>
              <a:gd name="connsiteY132" fmla="*/ 2197100 h 3246967"/>
              <a:gd name="connsiteX133" fmla="*/ 5281766 w 8389032"/>
              <a:gd name="connsiteY133" fmla="*/ 2264833 h 3246967"/>
              <a:gd name="connsiteX134" fmla="*/ 5493433 w 8389032"/>
              <a:gd name="connsiteY134" fmla="*/ 2273300 h 3246967"/>
              <a:gd name="connsiteX135" fmla="*/ 5624666 w 8389032"/>
              <a:gd name="connsiteY135" fmla="*/ 2298700 h 3246967"/>
              <a:gd name="connsiteX136" fmla="*/ 5607732 w 8389032"/>
              <a:gd name="connsiteY136" fmla="*/ 2324100 h 3246967"/>
              <a:gd name="connsiteX137" fmla="*/ 5484965 w 8389032"/>
              <a:gd name="connsiteY137" fmla="*/ 2307167 h 3246967"/>
              <a:gd name="connsiteX138" fmla="*/ 5281766 w 8389032"/>
              <a:gd name="connsiteY138" fmla="*/ 2319868 h 3246967"/>
              <a:gd name="connsiteX139" fmla="*/ 5091265 w 8389032"/>
              <a:gd name="connsiteY139" fmla="*/ 2260600 h 3246967"/>
              <a:gd name="connsiteX140" fmla="*/ 5082800 w 8389032"/>
              <a:gd name="connsiteY140" fmla="*/ 2307167 h 3246967"/>
              <a:gd name="connsiteX141" fmla="*/ 5158999 w 8389032"/>
              <a:gd name="connsiteY141" fmla="*/ 2413000 h 3246967"/>
              <a:gd name="connsiteX142" fmla="*/ 5235199 w 8389032"/>
              <a:gd name="connsiteY142" fmla="*/ 2442633 h 3246967"/>
              <a:gd name="connsiteX143" fmla="*/ 5353732 w 8389032"/>
              <a:gd name="connsiteY143" fmla="*/ 2451100 h 3246967"/>
              <a:gd name="connsiteX144" fmla="*/ 5501899 w 8389032"/>
              <a:gd name="connsiteY144" fmla="*/ 2442633 h 3246967"/>
              <a:gd name="connsiteX145" fmla="*/ 5624666 w 8389032"/>
              <a:gd name="connsiteY145" fmla="*/ 2501900 h 3246967"/>
              <a:gd name="connsiteX146" fmla="*/ 5705099 w 8389032"/>
              <a:gd name="connsiteY146" fmla="*/ 2552700 h 3246967"/>
              <a:gd name="connsiteX147" fmla="*/ 5878666 w 8389032"/>
              <a:gd name="connsiteY147" fmla="*/ 2582334 h 3246967"/>
              <a:gd name="connsiteX148" fmla="*/ 5819399 w 8389032"/>
              <a:gd name="connsiteY148" fmla="*/ 2501900 h 3246967"/>
              <a:gd name="connsiteX149" fmla="*/ 5908299 w 8389032"/>
              <a:gd name="connsiteY149" fmla="*/ 2531534 h 3246967"/>
              <a:gd name="connsiteX150" fmla="*/ 6086099 w 8389032"/>
              <a:gd name="connsiteY150" fmla="*/ 2662766 h 3246967"/>
              <a:gd name="connsiteX151" fmla="*/ 6200399 w 8389032"/>
              <a:gd name="connsiteY151" fmla="*/ 2667000 h 3246967"/>
              <a:gd name="connsiteX152" fmla="*/ 6285066 w 8389032"/>
              <a:gd name="connsiteY152" fmla="*/ 2688166 h 3246967"/>
              <a:gd name="connsiteX153" fmla="*/ 6420533 w 8389032"/>
              <a:gd name="connsiteY153" fmla="*/ 2667000 h 3246967"/>
              <a:gd name="connsiteX154" fmla="*/ 6598333 w 8389032"/>
              <a:gd name="connsiteY154" fmla="*/ 2675467 h 3246967"/>
              <a:gd name="connsiteX155" fmla="*/ 6831165 w 8389032"/>
              <a:gd name="connsiteY155" fmla="*/ 2616200 h 3246967"/>
              <a:gd name="connsiteX156" fmla="*/ 7000499 w 8389032"/>
              <a:gd name="connsiteY156" fmla="*/ 2573867 h 3246967"/>
              <a:gd name="connsiteX157" fmla="*/ 7110566 w 8389032"/>
              <a:gd name="connsiteY157" fmla="*/ 2506134 h 3246967"/>
              <a:gd name="connsiteX158" fmla="*/ 7186766 w 8389032"/>
              <a:gd name="connsiteY158" fmla="*/ 2404534 h 3246967"/>
              <a:gd name="connsiteX159" fmla="*/ 7254499 w 8389032"/>
              <a:gd name="connsiteY159" fmla="*/ 2349500 h 3246967"/>
              <a:gd name="connsiteX160" fmla="*/ 7394199 w 8389032"/>
              <a:gd name="connsiteY160" fmla="*/ 2247900 h 3246967"/>
              <a:gd name="connsiteX161" fmla="*/ 7470399 w 8389032"/>
              <a:gd name="connsiteY161" fmla="*/ 2184400 h 3246967"/>
              <a:gd name="connsiteX162" fmla="*/ 7559299 w 8389032"/>
              <a:gd name="connsiteY162" fmla="*/ 2087033 h 3246967"/>
              <a:gd name="connsiteX163" fmla="*/ 7707466 w 8389032"/>
              <a:gd name="connsiteY163" fmla="*/ 2044700 h 3246967"/>
              <a:gd name="connsiteX164" fmla="*/ 7813299 w 8389032"/>
              <a:gd name="connsiteY164" fmla="*/ 2019300 h 3246967"/>
              <a:gd name="connsiteX165" fmla="*/ 7940299 w 8389032"/>
              <a:gd name="connsiteY165" fmla="*/ 1943100 h 3246967"/>
              <a:gd name="connsiteX166" fmla="*/ 7978399 w 8389032"/>
              <a:gd name="connsiteY166" fmla="*/ 1905000 h 3246967"/>
              <a:gd name="connsiteX167" fmla="*/ 8058833 w 8389032"/>
              <a:gd name="connsiteY167" fmla="*/ 1837266 h 3246967"/>
              <a:gd name="connsiteX168" fmla="*/ 8105399 w 8389032"/>
              <a:gd name="connsiteY168" fmla="*/ 1816100 h 3246967"/>
              <a:gd name="connsiteX169" fmla="*/ 8156199 w 8389032"/>
              <a:gd name="connsiteY169" fmla="*/ 1803400 h 3246967"/>
              <a:gd name="connsiteX170" fmla="*/ 8389032 w 8389032"/>
              <a:gd name="connsiteY170" fmla="*/ 1790700 h 3246967"/>
              <a:gd name="connsiteX171" fmla="*/ 8376332 w 8389032"/>
              <a:gd name="connsiteY171" fmla="*/ 1710266 h 3246967"/>
              <a:gd name="connsiteX172" fmla="*/ 8245099 w 8389032"/>
              <a:gd name="connsiteY172" fmla="*/ 1739900 h 3246967"/>
              <a:gd name="connsiteX173" fmla="*/ 8156199 w 8389032"/>
              <a:gd name="connsiteY173" fmla="*/ 1727200 h 3246967"/>
              <a:gd name="connsiteX174" fmla="*/ 8079999 w 8389032"/>
              <a:gd name="connsiteY174" fmla="*/ 1714500 h 3246967"/>
              <a:gd name="connsiteX175" fmla="*/ 7889499 w 8389032"/>
              <a:gd name="connsiteY175" fmla="*/ 1727200 h 3246967"/>
              <a:gd name="connsiteX176" fmla="*/ 7851399 w 8389032"/>
              <a:gd name="connsiteY176" fmla="*/ 1752600 h 3246967"/>
              <a:gd name="connsiteX177" fmla="*/ 7813299 w 8389032"/>
              <a:gd name="connsiteY177" fmla="*/ 1765300 h 3246967"/>
              <a:gd name="connsiteX178" fmla="*/ 7737099 w 8389032"/>
              <a:gd name="connsiteY178" fmla="*/ 1803400 h 3246967"/>
              <a:gd name="connsiteX179" fmla="*/ 7622799 w 8389032"/>
              <a:gd name="connsiteY179" fmla="*/ 1905000 h 3246967"/>
              <a:gd name="connsiteX180" fmla="*/ 7521199 w 8389032"/>
              <a:gd name="connsiteY180" fmla="*/ 2057400 h 3246967"/>
              <a:gd name="connsiteX181" fmla="*/ 7495799 w 8389032"/>
              <a:gd name="connsiteY181" fmla="*/ 2095500 h 3246967"/>
              <a:gd name="connsiteX182" fmla="*/ 7406899 w 8389032"/>
              <a:gd name="connsiteY182" fmla="*/ 2171700 h 3246967"/>
              <a:gd name="connsiteX183" fmla="*/ 7368799 w 8389032"/>
              <a:gd name="connsiteY183" fmla="*/ 2197100 h 3246967"/>
              <a:gd name="connsiteX184" fmla="*/ 7292599 w 8389032"/>
              <a:gd name="connsiteY184" fmla="*/ 2247900 h 3246967"/>
              <a:gd name="connsiteX185" fmla="*/ 7216399 w 8389032"/>
              <a:gd name="connsiteY185" fmla="*/ 2324100 h 3246967"/>
              <a:gd name="connsiteX186" fmla="*/ 7178299 w 8389032"/>
              <a:gd name="connsiteY186" fmla="*/ 2362200 h 3246967"/>
              <a:gd name="connsiteX187" fmla="*/ 7140199 w 8389032"/>
              <a:gd name="connsiteY187" fmla="*/ 2413000 h 3246967"/>
              <a:gd name="connsiteX188" fmla="*/ 7055532 w 8389032"/>
              <a:gd name="connsiteY188" fmla="*/ 2484967 h 3246967"/>
              <a:gd name="connsiteX189" fmla="*/ 6949699 w 8389032"/>
              <a:gd name="connsiteY189" fmla="*/ 2552699 h 3246967"/>
              <a:gd name="connsiteX190" fmla="*/ 6619499 w 8389032"/>
              <a:gd name="connsiteY190" fmla="*/ 2552700 h 3246967"/>
              <a:gd name="connsiteX191" fmla="*/ 6568699 w 8389032"/>
              <a:gd name="connsiteY191" fmla="*/ 2540000 h 3246967"/>
              <a:gd name="connsiteX192" fmla="*/ 6301999 w 8389032"/>
              <a:gd name="connsiteY192" fmla="*/ 2514600 h 3246967"/>
              <a:gd name="connsiteX193" fmla="*/ 6225799 w 8389032"/>
              <a:gd name="connsiteY193" fmla="*/ 2501900 h 3246967"/>
              <a:gd name="connsiteX194" fmla="*/ 6149599 w 8389032"/>
              <a:gd name="connsiteY194" fmla="*/ 2476500 h 3246967"/>
              <a:gd name="connsiteX195" fmla="*/ 6022599 w 8389032"/>
              <a:gd name="connsiteY195" fmla="*/ 2438400 h 3246967"/>
              <a:gd name="connsiteX196" fmla="*/ 5984499 w 8389032"/>
              <a:gd name="connsiteY196" fmla="*/ 2413000 h 3246967"/>
              <a:gd name="connsiteX197" fmla="*/ 5933699 w 8389032"/>
              <a:gd name="connsiteY197" fmla="*/ 2400300 h 3246967"/>
              <a:gd name="connsiteX198" fmla="*/ 5832099 w 8389032"/>
              <a:gd name="connsiteY198" fmla="*/ 2349500 h 3246967"/>
              <a:gd name="connsiteX199" fmla="*/ 5806699 w 8389032"/>
              <a:gd name="connsiteY199" fmla="*/ 2311400 h 3246967"/>
              <a:gd name="connsiteX200" fmla="*/ 5768599 w 8389032"/>
              <a:gd name="connsiteY200" fmla="*/ 2273300 h 3246967"/>
              <a:gd name="connsiteX201" fmla="*/ 5755899 w 8389032"/>
              <a:gd name="connsiteY201" fmla="*/ 2235200 h 3246967"/>
              <a:gd name="connsiteX202" fmla="*/ 5692399 w 8389032"/>
              <a:gd name="connsiteY202" fmla="*/ 2171700 h 3246967"/>
              <a:gd name="connsiteX203" fmla="*/ 5641599 w 8389032"/>
              <a:gd name="connsiteY203" fmla="*/ 2095500 h 3246967"/>
              <a:gd name="connsiteX204" fmla="*/ 5616199 w 8389032"/>
              <a:gd name="connsiteY204" fmla="*/ 2057400 h 3246967"/>
              <a:gd name="connsiteX205" fmla="*/ 5387599 w 8389032"/>
              <a:gd name="connsiteY205" fmla="*/ 2044700 h 3246967"/>
              <a:gd name="connsiteX206" fmla="*/ 5324099 w 8389032"/>
              <a:gd name="connsiteY206" fmla="*/ 2019300 h 3246967"/>
              <a:gd name="connsiteX207" fmla="*/ 5235199 w 8389032"/>
              <a:gd name="connsiteY207" fmla="*/ 2006600 h 3246967"/>
              <a:gd name="connsiteX208" fmla="*/ 5158999 w 8389032"/>
              <a:gd name="connsiteY208" fmla="*/ 1943100 h 3246967"/>
              <a:gd name="connsiteX209" fmla="*/ 5120899 w 8389032"/>
              <a:gd name="connsiteY209" fmla="*/ 1917700 h 3246967"/>
              <a:gd name="connsiteX210" fmla="*/ 5095499 w 8389032"/>
              <a:gd name="connsiteY210" fmla="*/ 1866900 h 3246967"/>
              <a:gd name="connsiteX211" fmla="*/ 5082799 w 8389032"/>
              <a:gd name="connsiteY211" fmla="*/ 1816100 h 3246967"/>
              <a:gd name="connsiteX212" fmla="*/ 5057399 w 8389032"/>
              <a:gd name="connsiteY212" fmla="*/ 1752600 h 3246967"/>
              <a:gd name="connsiteX213" fmla="*/ 5044699 w 8389032"/>
              <a:gd name="connsiteY213" fmla="*/ 1511300 h 3246967"/>
              <a:gd name="connsiteX214" fmla="*/ 5031999 w 8389032"/>
              <a:gd name="connsiteY214" fmla="*/ 1422400 h 3246967"/>
              <a:gd name="connsiteX215" fmla="*/ 5019299 w 8389032"/>
              <a:gd name="connsiteY215" fmla="*/ 1270000 h 3246967"/>
              <a:gd name="connsiteX216" fmla="*/ 4993899 w 8389032"/>
              <a:gd name="connsiteY216" fmla="*/ 1104900 h 3246967"/>
              <a:gd name="connsiteX217" fmla="*/ 4930399 w 8389032"/>
              <a:gd name="connsiteY217" fmla="*/ 1028700 h 3246967"/>
              <a:gd name="connsiteX218" fmla="*/ 4841499 w 8389032"/>
              <a:gd name="connsiteY218" fmla="*/ 927100 h 3246967"/>
              <a:gd name="connsiteX219" fmla="*/ 4790699 w 8389032"/>
              <a:gd name="connsiteY219" fmla="*/ 876300 h 3246967"/>
              <a:gd name="connsiteX220" fmla="*/ 4765299 w 8389032"/>
              <a:gd name="connsiteY220" fmla="*/ 838200 h 3246967"/>
              <a:gd name="connsiteX221" fmla="*/ 4638299 w 8389032"/>
              <a:gd name="connsiteY221" fmla="*/ 800100 h 3246967"/>
              <a:gd name="connsiteX222" fmla="*/ 4511299 w 8389032"/>
              <a:gd name="connsiteY222" fmla="*/ 812800 h 3246967"/>
              <a:gd name="connsiteX223" fmla="*/ 4473199 w 8389032"/>
              <a:gd name="connsiteY223" fmla="*/ 825500 h 3246967"/>
              <a:gd name="connsiteX224" fmla="*/ 4409699 w 8389032"/>
              <a:gd name="connsiteY224" fmla="*/ 901700 h 3246967"/>
              <a:gd name="connsiteX225" fmla="*/ 4396999 w 8389032"/>
              <a:gd name="connsiteY225" fmla="*/ 939800 h 3246967"/>
              <a:gd name="connsiteX226" fmla="*/ 4371599 w 8389032"/>
              <a:gd name="connsiteY226" fmla="*/ 977900 h 3246967"/>
              <a:gd name="connsiteX227" fmla="*/ 4320799 w 8389032"/>
              <a:gd name="connsiteY227" fmla="*/ 1092200 h 3246967"/>
              <a:gd name="connsiteX228" fmla="*/ 4308099 w 8389032"/>
              <a:gd name="connsiteY228" fmla="*/ 1155700 h 3246967"/>
              <a:gd name="connsiteX229" fmla="*/ 4282699 w 8389032"/>
              <a:gd name="connsiteY229" fmla="*/ 1308100 h 3246967"/>
              <a:gd name="connsiteX230" fmla="*/ 4269999 w 8389032"/>
              <a:gd name="connsiteY230" fmla="*/ 1346200 h 3246967"/>
              <a:gd name="connsiteX231" fmla="*/ 4244599 w 8389032"/>
              <a:gd name="connsiteY231" fmla="*/ 1384300 h 3246967"/>
              <a:gd name="connsiteX232" fmla="*/ 4231899 w 8389032"/>
              <a:gd name="connsiteY232" fmla="*/ 1447800 h 3246967"/>
              <a:gd name="connsiteX233" fmla="*/ 4219199 w 8389032"/>
              <a:gd name="connsiteY233" fmla="*/ 1524000 h 3246967"/>
              <a:gd name="connsiteX234" fmla="*/ 4193799 w 8389032"/>
              <a:gd name="connsiteY234" fmla="*/ 1600200 h 3246967"/>
              <a:gd name="connsiteX235" fmla="*/ 4181099 w 8389032"/>
              <a:gd name="connsiteY235" fmla="*/ 1651000 h 3246967"/>
              <a:gd name="connsiteX236" fmla="*/ 4155699 w 8389032"/>
              <a:gd name="connsiteY236" fmla="*/ 1816100 h 3246967"/>
              <a:gd name="connsiteX237" fmla="*/ 4142999 w 8389032"/>
              <a:gd name="connsiteY237" fmla="*/ 1854200 h 3246967"/>
              <a:gd name="connsiteX238" fmla="*/ 4130299 w 8389032"/>
              <a:gd name="connsiteY238" fmla="*/ 1905000 h 3246967"/>
              <a:gd name="connsiteX239" fmla="*/ 3982132 w 8389032"/>
              <a:gd name="connsiteY239" fmla="*/ 1896533 h 3246967"/>
              <a:gd name="connsiteX240" fmla="*/ 3977899 w 8389032"/>
              <a:gd name="connsiteY240" fmla="*/ 2023533 h 3246967"/>
              <a:gd name="connsiteX241" fmla="*/ 3927099 w 8389032"/>
              <a:gd name="connsiteY241" fmla="*/ 2120900 h 3246967"/>
              <a:gd name="connsiteX242" fmla="*/ 3939799 w 8389032"/>
              <a:gd name="connsiteY242" fmla="*/ 2235200 h 3246967"/>
              <a:gd name="connsiteX243" fmla="*/ 3901699 w 8389032"/>
              <a:gd name="connsiteY243" fmla="*/ 2197100 h 3246967"/>
              <a:gd name="connsiteX244" fmla="*/ 3838199 w 8389032"/>
              <a:gd name="connsiteY244" fmla="*/ 2108200 h 3246967"/>
              <a:gd name="connsiteX245" fmla="*/ 3800099 w 8389032"/>
              <a:gd name="connsiteY245" fmla="*/ 2006600 h 3246967"/>
              <a:gd name="connsiteX246" fmla="*/ 3787399 w 8389032"/>
              <a:gd name="connsiteY246" fmla="*/ 1955800 h 3246967"/>
              <a:gd name="connsiteX247" fmla="*/ 3749299 w 8389032"/>
              <a:gd name="connsiteY247" fmla="*/ 1917700 h 3246967"/>
              <a:gd name="connsiteX248" fmla="*/ 3685799 w 8389032"/>
              <a:gd name="connsiteY248" fmla="*/ 1841500 h 3246967"/>
              <a:gd name="connsiteX249" fmla="*/ 3673099 w 8389032"/>
              <a:gd name="connsiteY249" fmla="*/ 1803400 h 3246967"/>
              <a:gd name="connsiteX250" fmla="*/ 3634999 w 8389032"/>
              <a:gd name="connsiteY250" fmla="*/ 1790700 h 3246967"/>
              <a:gd name="connsiteX251" fmla="*/ 3596899 w 8389032"/>
              <a:gd name="connsiteY251" fmla="*/ 1752600 h 3246967"/>
              <a:gd name="connsiteX252" fmla="*/ 3546099 w 8389032"/>
              <a:gd name="connsiteY252" fmla="*/ 1676400 h 3246967"/>
              <a:gd name="connsiteX253" fmla="*/ 3533399 w 8389032"/>
              <a:gd name="connsiteY253" fmla="*/ 1638300 h 3246967"/>
              <a:gd name="connsiteX254" fmla="*/ 3495299 w 8389032"/>
              <a:gd name="connsiteY254" fmla="*/ 1587500 h 3246967"/>
              <a:gd name="connsiteX255" fmla="*/ 3457199 w 8389032"/>
              <a:gd name="connsiteY255" fmla="*/ 1485900 h 3246967"/>
              <a:gd name="connsiteX256" fmla="*/ 3419099 w 8389032"/>
              <a:gd name="connsiteY256" fmla="*/ 1422400 h 3246967"/>
              <a:gd name="connsiteX257" fmla="*/ 3380999 w 8389032"/>
              <a:gd name="connsiteY257" fmla="*/ 1320800 h 3246967"/>
              <a:gd name="connsiteX258" fmla="*/ 3317499 w 8389032"/>
              <a:gd name="connsiteY258" fmla="*/ 1193800 h 3246967"/>
              <a:gd name="connsiteX259" fmla="*/ 3203199 w 8389032"/>
              <a:gd name="connsiteY259" fmla="*/ 1143000 h 3246967"/>
              <a:gd name="connsiteX260" fmla="*/ 3165099 w 8389032"/>
              <a:gd name="connsiteY260" fmla="*/ 1130300 h 3246967"/>
              <a:gd name="connsiteX261" fmla="*/ 3012699 w 8389032"/>
              <a:gd name="connsiteY261" fmla="*/ 1168400 h 3246967"/>
              <a:gd name="connsiteX262" fmla="*/ 2974599 w 8389032"/>
              <a:gd name="connsiteY262" fmla="*/ 1193800 h 3246967"/>
              <a:gd name="connsiteX263" fmla="*/ 2923799 w 8389032"/>
              <a:gd name="connsiteY263" fmla="*/ 1219200 h 3246967"/>
              <a:gd name="connsiteX264" fmla="*/ 2885699 w 8389032"/>
              <a:gd name="connsiteY264" fmla="*/ 1244600 h 3246967"/>
              <a:gd name="connsiteX265" fmla="*/ 2834899 w 8389032"/>
              <a:gd name="connsiteY265" fmla="*/ 1257300 h 3246967"/>
              <a:gd name="connsiteX266" fmla="*/ 2796799 w 8389032"/>
              <a:gd name="connsiteY266" fmla="*/ 1308100 h 3246967"/>
              <a:gd name="connsiteX267" fmla="*/ 2758699 w 8389032"/>
              <a:gd name="connsiteY267" fmla="*/ 1320800 h 3246967"/>
              <a:gd name="connsiteX268" fmla="*/ 2733299 w 8389032"/>
              <a:gd name="connsiteY268" fmla="*/ 1358900 h 3246967"/>
              <a:gd name="connsiteX269" fmla="*/ 2657099 w 8389032"/>
              <a:gd name="connsiteY269" fmla="*/ 1435100 h 3246967"/>
              <a:gd name="connsiteX270" fmla="*/ 2631699 w 8389032"/>
              <a:gd name="connsiteY270" fmla="*/ 1498600 h 3246967"/>
              <a:gd name="connsiteX271" fmla="*/ 2618999 w 8389032"/>
              <a:gd name="connsiteY271" fmla="*/ 1562100 h 3246967"/>
              <a:gd name="connsiteX272" fmla="*/ 2580899 w 8389032"/>
              <a:gd name="connsiteY272" fmla="*/ 1612900 h 3246967"/>
              <a:gd name="connsiteX273" fmla="*/ 2542799 w 8389032"/>
              <a:gd name="connsiteY273" fmla="*/ 1689100 h 3246967"/>
              <a:gd name="connsiteX274" fmla="*/ 2517399 w 8389032"/>
              <a:gd name="connsiteY274" fmla="*/ 1828800 h 3246967"/>
              <a:gd name="connsiteX275" fmla="*/ 2504699 w 8389032"/>
              <a:gd name="connsiteY275" fmla="*/ 1866900 h 3246967"/>
              <a:gd name="connsiteX276" fmla="*/ 2491999 w 8389032"/>
              <a:gd name="connsiteY276" fmla="*/ 1943100 h 3246967"/>
              <a:gd name="connsiteX277" fmla="*/ 2466599 w 8389032"/>
              <a:gd name="connsiteY277" fmla="*/ 1981200 h 3246967"/>
              <a:gd name="connsiteX278" fmla="*/ 2441199 w 8389032"/>
              <a:gd name="connsiteY278" fmla="*/ 2057400 h 3246967"/>
              <a:gd name="connsiteX279" fmla="*/ 2390399 w 8389032"/>
              <a:gd name="connsiteY279" fmla="*/ 2146300 h 3246967"/>
              <a:gd name="connsiteX280" fmla="*/ 2352299 w 8389032"/>
              <a:gd name="connsiteY280" fmla="*/ 2222500 h 3246967"/>
              <a:gd name="connsiteX281" fmla="*/ 2326899 w 8389032"/>
              <a:gd name="connsiteY281" fmla="*/ 2273300 h 3246967"/>
              <a:gd name="connsiteX282" fmla="*/ 2250699 w 8389032"/>
              <a:gd name="connsiteY282" fmla="*/ 2336800 h 3246967"/>
              <a:gd name="connsiteX283" fmla="*/ 2237999 w 8389032"/>
              <a:gd name="connsiteY283" fmla="*/ 2374900 h 3246967"/>
              <a:gd name="connsiteX284" fmla="*/ 2149099 w 8389032"/>
              <a:gd name="connsiteY284" fmla="*/ 2438400 h 3246967"/>
              <a:gd name="connsiteX285" fmla="*/ 2072899 w 8389032"/>
              <a:gd name="connsiteY285" fmla="*/ 2501900 h 3246967"/>
              <a:gd name="connsiteX286" fmla="*/ 1996699 w 8389032"/>
              <a:gd name="connsiteY286" fmla="*/ 2527300 h 3246967"/>
              <a:gd name="connsiteX287" fmla="*/ 1945899 w 8389032"/>
              <a:gd name="connsiteY287" fmla="*/ 2552700 h 3246967"/>
              <a:gd name="connsiteX288" fmla="*/ 1844299 w 8389032"/>
              <a:gd name="connsiteY288" fmla="*/ 2565400 h 3246967"/>
              <a:gd name="connsiteX289" fmla="*/ 1628399 w 8389032"/>
              <a:gd name="connsiteY289" fmla="*/ 2552700 h 3246967"/>
              <a:gd name="connsiteX290" fmla="*/ 1552199 w 8389032"/>
              <a:gd name="connsiteY290" fmla="*/ 2489200 h 3246967"/>
              <a:gd name="connsiteX291" fmla="*/ 1488699 w 8389032"/>
              <a:gd name="connsiteY291" fmla="*/ 2374900 h 3246967"/>
              <a:gd name="connsiteX292" fmla="*/ 1475999 w 8389032"/>
              <a:gd name="connsiteY292" fmla="*/ 2311400 h 3246967"/>
              <a:gd name="connsiteX293" fmla="*/ 1450599 w 8389032"/>
              <a:gd name="connsiteY293" fmla="*/ 2273300 h 3246967"/>
              <a:gd name="connsiteX294" fmla="*/ 1412499 w 8389032"/>
              <a:gd name="connsiteY294" fmla="*/ 2197100 h 3246967"/>
              <a:gd name="connsiteX295" fmla="*/ 1399799 w 8389032"/>
              <a:gd name="connsiteY295" fmla="*/ 2019300 h 3246967"/>
              <a:gd name="connsiteX296" fmla="*/ 1374399 w 8389032"/>
              <a:gd name="connsiteY296" fmla="*/ 1943100 h 3246967"/>
              <a:gd name="connsiteX297" fmla="*/ 1361699 w 8389032"/>
              <a:gd name="connsiteY297" fmla="*/ 1752600 h 3246967"/>
              <a:gd name="connsiteX298" fmla="*/ 1336299 w 8389032"/>
              <a:gd name="connsiteY298" fmla="*/ 1651000 h 3246967"/>
              <a:gd name="connsiteX299" fmla="*/ 1298199 w 8389032"/>
              <a:gd name="connsiteY299" fmla="*/ 1498600 h 3246967"/>
              <a:gd name="connsiteX300" fmla="*/ 1272799 w 8389032"/>
              <a:gd name="connsiteY300" fmla="*/ 1435100 h 3246967"/>
              <a:gd name="connsiteX301" fmla="*/ 1260099 w 8389032"/>
              <a:gd name="connsiteY301" fmla="*/ 1397000 h 3246967"/>
              <a:gd name="connsiteX302" fmla="*/ 1196599 w 8389032"/>
              <a:gd name="connsiteY302" fmla="*/ 1320800 h 3246967"/>
              <a:gd name="connsiteX303" fmla="*/ 1171199 w 8389032"/>
              <a:gd name="connsiteY303" fmla="*/ 1282700 h 3246967"/>
              <a:gd name="connsiteX304" fmla="*/ 1094999 w 8389032"/>
              <a:gd name="connsiteY304" fmla="*/ 1206500 h 3246967"/>
              <a:gd name="connsiteX305" fmla="*/ 1056899 w 8389032"/>
              <a:gd name="connsiteY305" fmla="*/ 1104900 h 3246967"/>
              <a:gd name="connsiteX306" fmla="*/ 1044199 w 8389032"/>
              <a:gd name="connsiteY306" fmla="*/ 1066800 h 3246967"/>
              <a:gd name="connsiteX307" fmla="*/ 1006099 w 8389032"/>
              <a:gd name="connsiteY307" fmla="*/ 1016000 h 3246967"/>
              <a:gd name="connsiteX308" fmla="*/ 980699 w 8389032"/>
              <a:gd name="connsiteY308" fmla="*/ 952500 h 3246967"/>
              <a:gd name="connsiteX309" fmla="*/ 942599 w 8389032"/>
              <a:gd name="connsiteY309" fmla="*/ 863600 h 3246967"/>
              <a:gd name="connsiteX310" fmla="*/ 904499 w 8389032"/>
              <a:gd name="connsiteY310" fmla="*/ 647700 h 3246967"/>
              <a:gd name="connsiteX311" fmla="*/ 891799 w 8389032"/>
              <a:gd name="connsiteY311" fmla="*/ 609600 h 3246967"/>
              <a:gd name="connsiteX312" fmla="*/ 828299 w 8389032"/>
              <a:gd name="connsiteY312" fmla="*/ 533400 h 3246967"/>
              <a:gd name="connsiteX313" fmla="*/ 815599 w 8389032"/>
              <a:gd name="connsiteY313" fmla="*/ 495300 h 3246967"/>
              <a:gd name="connsiteX314" fmla="*/ 726699 w 8389032"/>
              <a:gd name="connsiteY314" fmla="*/ 419100 h 3246967"/>
              <a:gd name="connsiteX315" fmla="*/ 650499 w 8389032"/>
              <a:gd name="connsiteY315" fmla="*/ 368300 h 3246967"/>
              <a:gd name="connsiteX316" fmla="*/ 574299 w 8389032"/>
              <a:gd name="connsiteY316" fmla="*/ 342900 h 3246967"/>
              <a:gd name="connsiteX317" fmla="*/ 536199 w 8389032"/>
              <a:gd name="connsiteY317" fmla="*/ 330200 h 3246967"/>
              <a:gd name="connsiteX318" fmla="*/ 447299 w 8389032"/>
              <a:gd name="connsiteY318" fmla="*/ 266700 h 3246967"/>
              <a:gd name="connsiteX319" fmla="*/ 396499 w 8389032"/>
              <a:gd name="connsiteY319" fmla="*/ 241300 h 3246967"/>
              <a:gd name="connsiteX320" fmla="*/ 358399 w 8389032"/>
              <a:gd name="connsiteY320" fmla="*/ 215900 h 3246967"/>
              <a:gd name="connsiteX321" fmla="*/ 307599 w 8389032"/>
              <a:gd name="connsiteY321" fmla="*/ 190500 h 3246967"/>
              <a:gd name="connsiteX322" fmla="*/ 218699 w 8389032"/>
              <a:gd name="connsiteY322" fmla="*/ 127000 h 3246967"/>
              <a:gd name="connsiteX323" fmla="*/ 180599 w 8389032"/>
              <a:gd name="connsiteY323" fmla="*/ 114300 h 3246967"/>
              <a:gd name="connsiteX324" fmla="*/ 129799 w 8389032"/>
              <a:gd name="connsiteY324" fmla="*/ 38100 h 3246967"/>
              <a:gd name="connsiteX325" fmla="*/ 2799 w 8389032"/>
              <a:gd name="connsiteY325" fmla="*/ 0 h 3246967"/>
              <a:gd name="connsiteX0" fmla="*/ 2799 w 8389032"/>
              <a:gd name="connsiteY0" fmla="*/ 0 h 3246967"/>
              <a:gd name="connsiteX1" fmla="*/ 36666 w 8389032"/>
              <a:gd name="connsiteY1" fmla="*/ 3246967 h 3246967"/>
              <a:gd name="connsiteX2" fmla="*/ 273732 w 8389032"/>
              <a:gd name="connsiteY2" fmla="*/ 3196167 h 3246967"/>
              <a:gd name="connsiteX3" fmla="*/ 481166 w 8389032"/>
              <a:gd name="connsiteY3" fmla="*/ 3149600 h 3246967"/>
              <a:gd name="connsiteX4" fmla="*/ 591233 w 8389032"/>
              <a:gd name="connsiteY4" fmla="*/ 3128433 h 3246967"/>
              <a:gd name="connsiteX5" fmla="*/ 769032 w 8389032"/>
              <a:gd name="connsiteY5" fmla="*/ 3094566 h 3246967"/>
              <a:gd name="connsiteX6" fmla="*/ 900265 w 8389032"/>
              <a:gd name="connsiteY6" fmla="*/ 2954866 h 3246967"/>
              <a:gd name="connsiteX7" fmla="*/ 1078066 w 8389032"/>
              <a:gd name="connsiteY7" fmla="*/ 2798233 h 3246967"/>
              <a:gd name="connsiteX8" fmla="*/ 1171199 w 8389032"/>
              <a:gd name="connsiteY8" fmla="*/ 2836333 h 3246967"/>
              <a:gd name="connsiteX9" fmla="*/ 1221999 w 8389032"/>
              <a:gd name="connsiteY9" fmla="*/ 2988734 h 3246967"/>
              <a:gd name="connsiteX10" fmla="*/ 1454832 w 8389032"/>
              <a:gd name="connsiteY10" fmla="*/ 2937933 h 3246967"/>
              <a:gd name="connsiteX11" fmla="*/ 1547966 w 8389032"/>
              <a:gd name="connsiteY11" fmla="*/ 3052234 h 3246967"/>
              <a:gd name="connsiteX12" fmla="*/ 1641099 w 8389032"/>
              <a:gd name="connsiteY12" fmla="*/ 3086100 h 3246967"/>
              <a:gd name="connsiteX13" fmla="*/ 1789266 w 8389032"/>
              <a:gd name="connsiteY13" fmla="*/ 2980267 h 3246967"/>
              <a:gd name="connsiteX14" fmla="*/ 1882399 w 8389032"/>
              <a:gd name="connsiteY14" fmla="*/ 2933700 h 3246967"/>
              <a:gd name="connsiteX15" fmla="*/ 2187199 w 8389032"/>
              <a:gd name="connsiteY15" fmla="*/ 2921000 h 3246967"/>
              <a:gd name="connsiteX16" fmla="*/ 2314200 w 8389032"/>
              <a:gd name="connsiteY16" fmla="*/ 2857500 h 3246967"/>
              <a:gd name="connsiteX17" fmla="*/ 2390399 w 8389032"/>
              <a:gd name="connsiteY17" fmla="*/ 2827867 h 3246967"/>
              <a:gd name="connsiteX18" fmla="*/ 2369233 w 8389032"/>
              <a:gd name="connsiteY18" fmla="*/ 2887133 h 3246967"/>
              <a:gd name="connsiteX19" fmla="*/ 2297266 w 8389032"/>
              <a:gd name="connsiteY19" fmla="*/ 3026833 h 3246967"/>
              <a:gd name="connsiteX20" fmla="*/ 2161799 w 8389032"/>
              <a:gd name="connsiteY20" fmla="*/ 3043766 h 3246967"/>
              <a:gd name="connsiteX21" fmla="*/ 2110999 w 8389032"/>
              <a:gd name="connsiteY21" fmla="*/ 3048000 h 3246967"/>
              <a:gd name="connsiteX22" fmla="*/ 2009399 w 8389032"/>
              <a:gd name="connsiteY22" fmla="*/ 3064933 h 3246967"/>
              <a:gd name="connsiteX23" fmla="*/ 1844299 w 8389032"/>
              <a:gd name="connsiteY23" fmla="*/ 3060700 h 3246967"/>
              <a:gd name="connsiteX24" fmla="*/ 1840066 w 8389032"/>
              <a:gd name="connsiteY24" fmla="*/ 3103033 h 3246967"/>
              <a:gd name="connsiteX25" fmla="*/ 1958599 w 8389032"/>
              <a:gd name="connsiteY25" fmla="*/ 3098800 h 3246967"/>
              <a:gd name="connsiteX26" fmla="*/ 2098299 w 8389032"/>
              <a:gd name="connsiteY26" fmla="*/ 3107267 h 3246967"/>
              <a:gd name="connsiteX27" fmla="*/ 2182966 w 8389032"/>
              <a:gd name="connsiteY27" fmla="*/ 3145366 h 3246967"/>
              <a:gd name="connsiteX28" fmla="*/ 2309966 w 8389032"/>
              <a:gd name="connsiteY28" fmla="*/ 3175000 h 3246967"/>
              <a:gd name="connsiteX29" fmla="*/ 2487766 w 8389032"/>
              <a:gd name="connsiteY29" fmla="*/ 3141133 h 3246967"/>
              <a:gd name="connsiteX30" fmla="*/ 2669799 w 8389032"/>
              <a:gd name="connsiteY30" fmla="*/ 3162300 h 3246967"/>
              <a:gd name="connsiteX31" fmla="*/ 2885699 w 8389032"/>
              <a:gd name="connsiteY31" fmla="*/ 3175000 h 3246967"/>
              <a:gd name="connsiteX32" fmla="*/ 3165099 w 8389032"/>
              <a:gd name="connsiteY32" fmla="*/ 3170767 h 3246967"/>
              <a:gd name="connsiteX33" fmla="*/ 3397933 w 8389032"/>
              <a:gd name="connsiteY33" fmla="*/ 3094567 h 3246967"/>
              <a:gd name="connsiteX34" fmla="*/ 3507999 w 8389032"/>
              <a:gd name="connsiteY34" fmla="*/ 3136900 h 3246967"/>
              <a:gd name="connsiteX35" fmla="*/ 3609599 w 8389032"/>
              <a:gd name="connsiteY35" fmla="*/ 3145367 h 3246967"/>
              <a:gd name="connsiteX36" fmla="*/ 3732366 w 8389032"/>
              <a:gd name="connsiteY36" fmla="*/ 3153833 h 3246967"/>
              <a:gd name="connsiteX37" fmla="*/ 4071032 w 8389032"/>
              <a:gd name="connsiteY37" fmla="*/ 3132667 h 3246967"/>
              <a:gd name="connsiteX38" fmla="*/ 4282699 w 8389032"/>
              <a:gd name="connsiteY38" fmla="*/ 3107266 h 3246967"/>
              <a:gd name="connsiteX39" fmla="*/ 4642533 w 8389032"/>
              <a:gd name="connsiteY39" fmla="*/ 3115733 h 3246967"/>
              <a:gd name="connsiteX40" fmla="*/ 5023532 w 8389032"/>
              <a:gd name="connsiteY40" fmla="*/ 3094567 h 3246967"/>
              <a:gd name="connsiteX41" fmla="*/ 5273299 w 8389032"/>
              <a:gd name="connsiteY41" fmla="*/ 3073400 h 3246967"/>
              <a:gd name="connsiteX42" fmla="*/ 5408766 w 8389032"/>
              <a:gd name="connsiteY42" fmla="*/ 3111500 h 3246967"/>
              <a:gd name="connsiteX43" fmla="*/ 5819399 w 8389032"/>
              <a:gd name="connsiteY43" fmla="*/ 3098800 h 3246967"/>
              <a:gd name="connsiteX44" fmla="*/ 6086099 w 8389032"/>
              <a:gd name="connsiteY44" fmla="*/ 3103033 h 3246967"/>
              <a:gd name="connsiteX45" fmla="*/ 6306232 w 8389032"/>
              <a:gd name="connsiteY45" fmla="*/ 3090333 h 3246967"/>
              <a:gd name="connsiteX46" fmla="*/ 6560232 w 8389032"/>
              <a:gd name="connsiteY46" fmla="*/ 3090333 h 3246967"/>
              <a:gd name="connsiteX47" fmla="*/ 6704166 w 8389032"/>
              <a:gd name="connsiteY47" fmla="*/ 3090333 h 3246967"/>
              <a:gd name="connsiteX48" fmla="*/ 6805766 w 8389032"/>
              <a:gd name="connsiteY48" fmla="*/ 3077633 h 3246967"/>
              <a:gd name="connsiteX49" fmla="*/ 6763433 w 8389032"/>
              <a:gd name="connsiteY49" fmla="*/ 3060700 h 3246967"/>
              <a:gd name="connsiteX50" fmla="*/ 6632199 w 8389032"/>
              <a:gd name="connsiteY50" fmla="*/ 3039533 h 3246967"/>
              <a:gd name="connsiteX51" fmla="*/ 6543299 w 8389032"/>
              <a:gd name="connsiteY51" fmla="*/ 3052234 h 3246967"/>
              <a:gd name="connsiteX52" fmla="*/ 6276599 w 8389032"/>
              <a:gd name="connsiteY52" fmla="*/ 3048000 h 3246967"/>
              <a:gd name="connsiteX53" fmla="*/ 6009899 w 8389032"/>
              <a:gd name="connsiteY53" fmla="*/ 3069167 h 3246967"/>
              <a:gd name="connsiteX54" fmla="*/ 6141132 w 8389032"/>
              <a:gd name="connsiteY54" fmla="*/ 3048000 h 3246967"/>
              <a:gd name="connsiteX55" fmla="*/ 5789765 w 8389032"/>
              <a:gd name="connsiteY55" fmla="*/ 3052234 h 3246967"/>
              <a:gd name="connsiteX56" fmla="*/ 5984498 w 8389032"/>
              <a:gd name="connsiteY56" fmla="*/ 3001433 h 3246967"/>
              <a:gd name="connsiteX57" fmla="*/ 6090332 w 8389032"/>
              <a:gd name="connsiteY57" fmla="*/ 2988733 h 3246967"/>
              <a:gd name="connsiteX58" fmla="*/ 6293532 w 8389032"/>
              <a:gd name="connsiteY58" fmla="*/ 2992966 h 3246967"/>
              <a:gd name="connsiteX59" fmla="*/ 6551766 w 8389032"/>
              <a:gd name="connsiteY59" fmla="*/ 2980266 h 3246967"/>
              <a:gd name="connsiteX60" fmla="*/ 5967566 w 8389032"/>
              <a:gd name="connsiteY60" fmla="*/ 2921000 h 3246967"/>
              <a:gd name="connsiteX61" fmla="*/ 6141132 w 8389032"/>
              <a:gd name="connsiteY61" fmla="*/ 2912533 h 3246967"/>
              <a:gd name="connsiteX62" fmla="*/ 6301999 w 8389032"/>
              <a:gd name="connsiteY62" fmla="*/ 2929466 h 3246967"/>
              <a:gd name="connsiteX63" fmla="*/ 6729566 w 8389032"/>
              <a:gd name="connsiteY63" fmla="*/ 2916767 h 3246967"/>
              <a:gd name="connsiteX64" fmla="*/ 6361265 w 8389032"/>
              <a:gd name="connsiteY64" fmla="*/ 2882899 h 3246967"/>
              <a:gd name="connsiteX65" fmla="*/ 6259666 w 8389032"/>
              <a:gd name="connsiteY65" fmla="*/ 2853267 h 3246967"/>
              <a:gd name="connsiteX66" fmla="*/ 6001432 w 8389032"/>
              <a:gd name="connsiteY66" fmla="*/ 2853267 h 3246967"/>
              <a:gd name="connsiteX67" fmla="*/ 5857499 w 8389032"/>
              <a:gd name="connsiteY67" fmla="*/ 2823634 h 3246967"/>
              <a:gd name="connsiteX68" fmla="*/ 5628899 w 8389032"/>
              <a:gd name="connsiteY68" fmla="*/ 2810933 h 3246967"/>
              <a:gd name="connsiteX69" fmla="*/ 5738966 w 8389032"/>
              <a:gd name="connsiteY69" fmla="*/ 2819400 h 3246967"/>
              <a:gd name="connsiteX70" fmla="*/ 5379132 w 8389032"/>
              <a:gd name="connsiteY70" fmla="*/ 2785534 h 3246967"/>
              <a:gd name="connsiteX71" fmla="*/ 5277533 w 8389032"/>
              <a:gd name="connsiteY71" fmla="*/ 2768600 h 3246967"/>
              <a:gd name="connsiteX72" fmla="*/ 5103965 w 8389032"/>
              <a:gd name="connsiteY72" fmla="*/ 2713566 h 3246967"/>
              <a:gd name="connsiteX73" fmla="*/ 4951566 w 8389032"/>
              <a:gd name="connsiteY73" fmla="*/ 2692400 h 3246967"/>
              <a:gd name="connsiteX74" fmla="*/ 4854198 w 8389032"/>
              <a:gd name="connsiteY74" fmla="*/ 2747433 h 3246967"/>
              <a:gd name="connsiteX75" fmla="*/ 4587499 w 8389032"/>
              <a:gd name="connsiteY75" fmla="*/ 2789767 h 3246967"/>
              <a:gd name="connsiteX76" fmla="*/ 4430866 w 8389032"/>
              <a:gd name="connsiteY76" fmla="*/ 2810933 h 3246967"/>
              <a:gd name="connsiteX77" fmla="*/ 4248833 w 8389032"/>
              <a:gd name="connsiteY77" fmla="*/ 2853267 h 3246967"/>
              <a:gd name="connsiteX78" fmla="*/ 4028699 w 8389032"/>
              <a:gd name="connsiteY78" fmla="*/ 2882900 h 3246967"/>
              <a:gd name="connsiteX79" fmla="*/ 3728132 w 8389032"/>
              <a:gd name="connsiteY79" fmla="*/ 2891366 h 3246967"/>
              <a:gd name="connsiteX80" fmla="*/ 3520699 w 8389032"/>
              <a:gd name="connsiteY80" fmla="*/ 2891367 h 3246967"/>
              <a:gd name="connsiteX81" fmla="*/ 3355599 w 8389032"/>
              <a:gd name="connsiteY81" fmla="*/ 2874433 h 3246967"/>
              <a:gd name="connsiteX82" fmla="*/ 3275166 w 8389032"/>
              <a:gd name="connsiteY82" fmla="*/ 2988734 h 3246967"/>
              <a:gd name="connsiteX83" fmla="*/ 3211665 w 8389032"/>
              <a:gd name="connsiteY83" fmla="*/ 3090334 h 3246967"/>
              <a:gd name="connsiteX84" fmla="*/ 3114299 w 8389032"/>
              <a:gd name="connsiteY84" fmla="*/ 3115734 h 3246967"/>
              <a:gd name="connsiteX85" fmla="*/ 2987299 w 8389032"/>
              <a:gd name="connsiteY85" fmla="*/ 3107266 h 3246967"/>
              <a:gd name="connsiteX86" fmla="*/ 3059265 w 8389032"/>
              <a:gd name="connsiteY86" fmla="*/ 3094567 h 3246967"/>
              <a:gd name="connsiteX87" fmla="*/ 3126999 w 8389032"/>
              <a:gd name="connsiteY87" fmla="*/ 3077633 h 3246967"/>
              <a:gd name="connsiteX88" fmla="*/ 3215899 w 8389032"/>
              <a:gd name="connsiteY88" fmla="*/ 3005667 h 3246967"/>
              <a:gd name="connsiteX89" fmla="*/ 3266699 w 8389032"/>
              <a:gd name="connsiteY89" fmla="*/ 2933700 h 3246967"/>
              <a:gd name="connsiteX90" fmla="*/ 3296333 w 8389032"/>
              <a:gd name="connsiteY90" fmla="*/ 2861733 h 3246967"/>
              <a:gd name="connsiteX91" fmla="*/ 3368299 w 8389032"/>
              <a:gd name="connsiteY91" fmla="*/ 2827866 h 3246967"/>
              <a:gd name="connsiteX92" fmla="*/ 3448733 w 8389032"/>
              <a:gd name="connsiteY92" fmla="*/ 2849033 h 3246967"/>
              <a:gd name="connsiteX93" fmla="*/ 3592666 w 8389032"/>
              <a:gd name="connsiteY93" fmla="*/ 2870200 h 3246967"/>
              <a:gd name="connsiteX94" fmla="*/ 3711199 w 8389032"/>
              <a:gd name="connsiteY94" fmla="*/ 2844800 h 3246967"/>
              <a:gd name="connsiteX95" fmla="*/ 3787399 w 8389032"/>
              <a:gd name="connsiteY95" fmla="*/ 2781300 h 3246967"/>
              <a:gd name="connsiteX96" fmla="*/ 3855132 w 8389032"/>
              <a:gd name="connsiteY96" fmla="*/ 2738967 h 3246967"/>
              <a:gd name="connsiteX97" fmla="*/ 3939799 w 8389032"/>
              <a:gd name="connsiteY97" fmla="*/ 2726267 h 3246967"/>
              <a:gd name="connsiteX98" fmla="*/ 3804332 w 8389032"/>
              <a:gd name="connsiteY98" fmla="*/ 2679700 h 3246967"/>
              <a:gd name="connsiteX99" fmla="*/ 3664633 w 8389032"/>
              <a:gd name="connsiteY99" fmla="*/ 2607733 h 3246967"/>
              <a:gd name="connsiteX100" fmla="*/ 3524932 w 8389032"/>
              <a:gd name="connsiteY100" fmla="*/ 2578100 h 3246967"/>
              <a:gd name="connsiteX101" fmla="*/ 3596899 w 8389032"/>
              <a:gd name="connsiteY101" fmla="*/ 2535767 h 3246967"/>
              <a:gd name="connsiteX102" fmla="*/ 3499532 w 8389032"/>
              <a:gd name="connsiteY102" fmla="*/ 2476500 h 3246967"/>
              <a:gd name="connsiteX103" fmla="*/ 3385232 w 8389032"/>
              <a:gd name="connsiteY103" fmla="*/ 2201333 h 3246967"/>
              <a:gd name="connsiteX104" fmla="*/ 3325966 w 8389032"/>
              <a:gd name="connsiteY104" fmla="*/ 2159000 h 3246967"/>
              <a:gd name="connsiteX105" fmla="*/ 3215899 w 8389032"/>
              <a:gd name="connsiteY105" fmla="*/ 2209800 h 3246967"/>
              <a:gd name="connsiteX106" fmla="*/ 2983065 w 8389032"/>
              <a:gd name="connsiteY106" fmla="*/ 2324100 h 3246967"/>
              <a:gd name="connsiteX107" fmla="*/ 2669799 w 8389032"/>
              <a:gd name="connsiteY107" fmla="*/ 2628900 h 3246967"/>
              <a:gd name="connsiteX108" fmla="*/ 2610533 w 8389032"/>
              <a:gd name="connsiteY108" fmla="*/ 2620433 h 3246967"/>
              <a:gd name="connsiteX109" fmla="*/ 2843366 w 8389032"/>
              <a:gd name="connsiteY109" fmla="*/ 2408767 h 3246967"/>
              <a:gd name="connsiteX110" fmla="*/ 2991532 w 8389032"/>
              <a:gd name="connsiteY110" fmla="*/ 2264833 h 3246967"/>
              <a:gd name="connsiteX111" fmla="*/ 3173566 w 8389032"/>
              <a:gd name="connsiteY111" fmla="*/ 2175934 h 3246967"/>
              <a:gd name="connsiteX112" fmla="*/ 3279399 w 8389032"/>
              <a:gd name="connsiteY112" fmla="*/ 2125133 h 3246967"/>
              <a:gd name="connsiteX113" fmla="*/ 3393698 w 8389032"/>
              <a:gd name="connsiteY113" fmla="*/ 2129366 h 3246967"/>
              <a:gd name="connsiteX114" fmla="*/ 3457199 w 8389032"/>
              <a:gd name="connsiteY114" fmla="*/ 2184400 h 3246967"/>
              <a:gd name="connsiteX115" fmla="*/ 3563032 w 8389032"/>
              <a:gd name="connsiteY115" fmla="*/ 2429934 h 3246967"/>
              <a:gd name="connsiteX116" fmla="*/ 3660399 w 8389032"/>
              <a:gd name="connsiteY116" fmla="*/ 2438400 h 3246967"/>
              <a:gd name="connsiteX117" fmla="*/ 3884766 w 8389032"/>
              <a:gd name="connsiteY117" fmla="*/ 2645833 h 3246967"/>
              <a:gd name="connsiteX118" fmla="*/ 4011766 w 8389032"/>
              <a:gd name="connsiteY118" fmla="*/ 2468034 h 3246967"/>
              <a:gd name="connsiteX119" fmla="*/ 4032932 w 8389032"/>
              <a:gd name="connsiteY119" fmla="*/ 2336800 h 3246967"/>
              <a:gd name="connsiteX120" fmla="*/ 4054099 w 8389032"/>
              <a:gd name="connsiteY120" fmla="*/ 2260600 h 3246967"/>
              <a:gd name="connsiteX121" fmla="*/ 4087965 w 8389032"/>
              <a:gd name="connsiteY121" fmla="*/ 2133600 h 3246967"/>
              <a:gd name="connsiteX122" fmla="*/ 4164166 w 8389032"/>
              <a:gd name="connsiteY122" fmla="*/ 2027767 h 3246967"/>
              <a:gd name="connsiteX123" fmla="*/ 4257299 w 8389032"/>
              <a:gd name="connsiteY123" fmla="*/ 1879600 h 3246967"/>
              <a:gd name="connsiteX124" fmla="*/ 4380066 w 8389032"/>
              <a:gd name="connsiteY124" fmla="*/ 1756834 h 3246967"/>
              <a:gd name="connsiteX125" fmla="*/ 4511299 w 8389032"/>
              <a:gd name="connsiteY125" fmla="*/ 1646767 h 3246967"/>
              <a:gd name="connsiteX126" fmla="*/ 4612899 w 8389032"/>
              <a:gd name="connsiteY126" fmla="*/ 1574800 h 3246967"/>
              <a:gd name="connsiteX127" fmla="*/ 4718732 w 8389032"/>
              <a:gd name="connsiteY127" fmla="*/ 1562100 h 3246967"/>
              <a:gd name="connsiteX128" fmla="*/ 4803399 w 8389032"/>
              <a:gd name="connsiteY128" fmla="*/ 1608667 h 3246967"/>
              <a:gd name="connsiteX129" fmla="*/ 4879599 w 8389032"/>
              <a:gd name="connsiteY129" fmla="*/ 1744133 h 3246967"/>
              <a:gd name="connsiteX130" fmla="*/ 4968499 w 8389032"/>
              <a:gd name="connsiteY130" fmla="*/ 1833033 h 3246967"/>
              <a:gd name="connsiteX131" fmla="*/ 5010833 w 8389032"/>
              <a:gd name="connsiteY131" fmla="*/ 2044700 h 3246967"/>
              <a:gd name="connsiteX132" fmla="*/ 5120899 w 8389032"/>
              <a:gd name="connsiteY132" fmla="*/ 2197100 h 3246967"/>
              <a:gd name="connsiteX133" fmla="*/ 5281766 w 8389032"/>
              <a:gd name="connsiteY133" fmla="*/ 2264833 h 3246967"/>
              <a:gd name="connsiteX134" fmla="*/ 5493433 w 8389032"/>
              <a:gd name="connsiteY134" fmla="*/ 2273300 h 3246967"/>
              <a:gd name="connsiteX135" fmla="*/ 5624666 w 8389032"/>
              <a:gd name="connsiteY135" fmla="*/ 2298700 h 3246967"/>
              <a:gd name="connsiteX136" fmla="*/ 5607732 w 8389032"/>
              <a:gd name="connsiteY136" fmla="*/ 2324100 h 3246967"/>
              <a:gd name="connsiteX137" fmla="*/ 5484965 w 8389032"/>
              <a:gd name="connsiteY137" fmla="*/ 2307167 h 3246967"/>
              <a:gd name="connsiteX138" fmla="*/ 5281766 w 8389032"/>
              <a:gd name="connsiteY138" fmla="*/ 2319868 h 3246967"/>
              <a:gd name="connsiteX139" fmla="*/ 5091265 w 8389032"/>
              <a:gd name="connsiteY139" fmla="*/ 2260600 h 3246967"/>
              <a:gd name="connsiteX140" fmla="*/ 5082800 w 8389032"/>
              <a:gd name="connsiteY140" fmla="*/ 2307167 h 3246967"/>
              <a:gd name="connsiteX141" fmla="*/ 5158999 w 8389032"/>
              <a:gd name="connsiteY141" fmla="*/ 2413000 h 3246967"/>
              <a:gd name="connsiteX142" fmla="*/ 5235199 w 8389032"/>
              <a:gd name="connsiteY142" fmla="*/ 2442633 h 3246967"/>
              <a:gd name="connsiteX143" fmla="*/ 5353732 w 8389032"/>
              <a:gd name="connsiteY143" fmla="*/ 2451100 h 3246967"/>
              <a:gd name="connsiteX144" fmla="*/ 5501899 w 8389032"/>
              <a:gd name="connsiteY144" fmla="*/ 2442633 h 3246967"/>
              <a:gd name="connsiteX145" fmla="*/ 5624666 w 8389032"/>
              <a:gd name="connsiteY145" fmla="*/ 2501900 h 3246967"/>
              <a:gd name="connsiteX146" fmla="*/ 5705099 w 8389032"/>
              <a:gd name="connsiteY146" fmla="*/ 2552700 h 3246967"/>
              <a:gd name="connsiteX147" fmla="*/ 5878666 w 8389032"/>
              <a:gd name="connsiteY147" fmla="*/ 2582334 h 3246967"/>
              <a:gd name="connsiteX148" fmla="*/ 5819399 w 8389032"/>
              <a:gd name="connsiteY148" fmla="*/ 2501900 h 3246967"/>
              <a:gd name="connsiteX149" fmla="*/ 5908299 w 8389032"/>
              <a:gd name="connsiteY149" fmla="*/ 2531534 h 3246967"/>
              <a:gd name="connsiteX150" fmla="*/ 6086099 w 8389032"/>
              <a:gd name="connsiteY150" fmla="*/ 2662766 h 3246967"/>
              <a:gd name="connsiteX151" fmla="*/ 6200399 w 8389032"/>
              <a:gd name="connsiteY151" fmla="*/ 2667000 h 3246967"/>
              <a:gd name="connsiteX152" fmla="*/ 6285066 w 8389032"/>
              <a:gd name="connsiteY152" fmla="*/ 2688166 h 3246967"/>
              <a:gd name="connsiteX153" fmla="*/ 6420533 w 8389032"/>
              <a:gd name="connsiteY153" fmla="*/ 2667000 h 3246967"/>
              <a:gd name="connsiteX154" fmla="*/ 6598333 w 8389032"/>
              <a:gd name="connsiteY154" fmla="*/ 2675467 h 3246967"/>
              <a:gd name="connsiteX155" fmla="*/ 6831165 w 8389032"/>
              <a:gd name="connsiteY155" fmla="*/ 2616200 h 3246967"/>
              <a:gd name="connsiteX156" fmla="*/ 7000499 w 8389032"/>
              <a:gd name="connsiteY156" fmla="*/ 2573867 h 3246967"/>
              <a:gd name="connsiteX157" fmla="*/ 7110566 w 8389032"/>
              <a:gd name="connsiteY157" fmla="*/ 2506134 h 3246967"/>
              <a:gd name="connsiteX158" fmla="*/ 7186766 w 8389032"/>
              <a:gd name="connsiteY158" fmla="*/ 2404534 h 3246967"/>
              <a:gd name="connsiteX159" fmla="*/ 7254499 w 8389032"/>
              <a:gd name="connsiteY159" fmla="*/ 2349500 h 3246967"/>
              <a:gd name="connsiteX160" fmla="*/ 7394199 w 8389032"/>
              <a:gd name="connsiteY160" fmla="*/ 2247900 h 3246967"/>
              <a:gd name="connsiteX161" fmla="*/ 7470399 w 8389032"/>
              <a:gd name="connsiteY161" fmla="*/ 2184400 h 3246967"/>
              <a:gd name="connsiteX162" fmla="*/ 7559299 w 8389032"/>
              <a:gd name="connsiteY162" fmla="*/ 2087033 h 3246967"/>
              <a:gd name="connsiteX163" fmla="*/ 7707466 w 8389032"/>
              <a:gd name="connsiteY163" fmla="*/ 2044700 h 3246967"/>
              <a:gd name="connsiteX164" fmla="*/ 7813299 w 8389032"/>
              <a:gd name="connsiteY164" fmla="*/ 2019300 h 3246967"/>
              <a:gd name="connsiteX165" fmla="*/ 7940299 w 8389032"/>
              <a:gd name="connsiteY165" fmla="*/ 1943100 h 3246967"/>
              <a:gd name="connsiteX166" fmla="*/ 7978399 w 8389032"/>
              <a:gd name="connsiteY166" fmla="*/ 1905000 h 3246967"/>
              <a:gd name="connsiteX167" fmla="*/ 8058833 w 8389032"/>
              <a:gd name="connsiteY167" fmla="*/ 1837266 h 3246967"/>
              <a:gd name="connsiteX168" fmla="*/ 8105399 w 8389032"/>
              <a:gd name="connsiteY168" fmla="*/ 1816100 h 3246967"/>
              <a:gd name="connsiteX169" fmla="*/ 8156199 w 8389032"/>
              <a:gd name="connsiteY169" fmla="*/ 1803400 h 3246967"/>
              <a:gd name="connsiteX170" fmla="*/ 8389032 w 8389032"/>
              <a:gd name="connsiteY170" fmla="*/ 1790700 h 3246967"/>
              <a:gd name="connsiteX171" fmla="*/ 8376332 w 8389032"/>
              <a:gd name="connsiteY171" fmla="*/ 1710266 h 3246967"/>
              <a:gd name="connsiteX172" fmla="*/ 8223932 w 8389032"/>
              <a:gd name="connsiteY172" fmla="*/ 1693333 h 3246967"/>
              <a:gd name="connsiteX173" fmla="*/ 8156199 w 8389032"/>
              <a:gd name="connsiteY173" fmla="*/ 1727200 h 3246967"/>
              <a:gd name="connsiteX174" fmla="*/ 8079999 w 8389032"/>
              <a:gd name="connsiteY174" fmla="*/ 1714500 h 3246967"/>
              <a:gd name="connsiteX175" fmla="*/ 7889499 w 8389032"/>
              <a:gd name="connsiteY175" fmla="*/ 1727200 h 3246967"/>
              <a:gd name="connsiteX176" fmla="*/ 7851399 w 8389032"/>
              <a:gd name="connsiteY176" fmla="*/ 1752600 h 3246967"/>
              <a:gd name="connsiteX177" fmla="*/ 7813299 w 8389032"/>
              <a:gd name="connsiteY177" fmla="*/ 1765300 h 3246967"/>
              <a:gd name="connsiteX178" fmla="*/ 7737099 w 8389032"/>
              <a:gd name="connsiteY178" fmla="*/ 1803400 h 3246967"/>
              <a:gd name="connsiteX179" fmla="*/ 7622799 w 8389032"/>
              <a:gd name="connsiteY179" fmla="*/ 1905000 h 3246967"/>
              <a:gd name="connsiteX180" fmla="*/ 7521199 w 8389032"/>
              <a:gd name="connsiteY180" fmla="*/ 2057400 h 3246967"/>
              <a:gd name="connsiteX181" fmla="*/ 7495799 w 8389032"/>
              <a:gd name="connsiteY181" fmla="*/ 2095500 h 3246967"/>
              <a:gd name="connsiteX182" fmla="*/ 7406899 w 8389032"/>
              <a:gd name="connsiteY182" fmla="*/ 2171700 h 3246967"/>
              <a:gd name="connsiteX183" fmla="*/ 7368799 w 8389032"/>
              <a:gd name="connsiteY183" fmla="*/ 2197100 h 3246967"/>
              <a:gd name="connsiteX184" fmla="*/ 7292599 w 8389032"/>
              <a:gd name="connsiteY184" fmla="*/ 2247900 h 3246967"/>
              <a:gd name="connsiteX185" fmla="*/ 7216399 w 8389032"/>
              <a:gd name="connsiteY185" fmla="*/ 2324100 h 3246967"/>
              <a:gd name="connsiteX186" fmla="*/ 7178299 w 8389032"/>
              <a:gd name="connsiteY186" fmla="*/ 2362200 h 3246967"/>
              <a:gd name="connsiteX187" fmla="*/ 7140199 w 8389032"/>
              <a:gd name="connsiteY187" fmla="*/ 2413000 h 3246967"/>
              <a:gd name="connsiteX188" fmla="*/ 7055532 w 8389032"/>
              <a:gd name="connsiteY188" fmla="*/ 2484967 h 3246967"/>
              <a:gd name="connsiteX189" fmla="*/ 6949699 w 8389032"/>
              <a:gd name="connsiteY189" fmla="*/ 2552699 h 3246967"/>
              <a:gd name="connsiteX190" fmla="*/ 6619499 w 8389032"/>
              <a:gd name="connsiteY190" fmla="*/ 2552700 h 3246967"/>
              <a:gd name="connsiteX191" fmla="*/ 6568699 w 8389032"/>
              <a:gd name="connsiteY191" fmla="*/ 2540000 h 3246967"/>
              <a:gd name="connsiteX192" fmla="*/ 6301999 w 8389032"/>
              <a:gd name="connsiteY192" fmla="*/ 2514600 h 3246967"/>
              <a:gd name="connsiteX193" fmla="*/ 6225799 w 8389032"/>
              <a:gd name="connsiteY193" fmla="*/ 2501900 h 3246967"/>
              <a:gd name="connsiteX194" fmla="*/ 6149599 w 8389032"/>
              <a:gd name="connsiteY194" fmla="*/ 2476500 h 3246967"/>
              <a:gd name="connsiteX195" fmla="*/ 6022599 w 8389032"/>
              <a:gd name="connsiteY195" fmla="*/ 2438400 h 3246967"/>
              <a:gd name="connsiteX196" fmla="*/ 5984499 w 8389032"/>
              <a:gd name="connsiteY196" fmla="*/ 2413000 h 3246967"/>
              <a:gd name="connsiteX197" fmla="*/ 5933699 w 8389032"/>
              <a:gd name="connsiteY197" fmla="*/ 2400300 h 3246967"/>
              <a:gd name="connsiteX198" fmla="*/ 5832099 w 8389032"/>
              <a:gd name="connsiteY198" fmla="*/ 2349500 h 3246967"/>
              <a:gd name="connsiteX199" fmla="*/ 5806699 w 8389032"/>
              <a:gd name="connsiteY199" fmla="*/ 2311400 h 3246967"/>
              <a:gd name="connsiteX200" fmla="*/ 5768599 w 8389032"/>
              <a:gd name="connsiteY200" fmla="*/ 2273300 h 3246967"/>
              <a:gd name="connsiteX201" fmla="*/ 5755899 w 8389032"/>
              <a:gd name="connsiteY201" fmla="*/ 2235200 h 3246967"/>
              <a:gd name="connsiteX202" fmla="*/ 5692399 w 8389032"/>
              <a:gd name="connsiteY202" fmla="*/ 2171700 h 3246967"/>
              <a:gd name="connsiteX203" fmla="*/ 5641599 w 8389032"/>
              <a:gd name="connsiteY203" fmla="*/ 2095500 h 3246967"/>
              <a:gd name="connsiteX204" fmla="*/ 5616199 w 8389032"/>
              <a:gd name="connsiteY204" fmla="*/ 2057400 h 3246967"/>
              <a:gd name="connsiteX205" fmla="*/ 5387599 w 8389032"/>
              <a:gd name="connsiteY205" fmla="*/ 2044700 h 3246967"/>
              <a:gd name="connsiteX206" fmla="*/ 5324099 w 8389032"/>
              <a:gd name="connsiteY206" fmla="*/ 2019300 h 3246967"/>
              <a:gd name="connsiteX207" fmla="*/ 5235199 w 8389032"/>
              <a:gd name="connsiteY207" fmla="*/ 2006600 h 3246967"/>
              <a:gd name="connsiteX208" fmla="*/ 5158999 w 8389032"/>
              <a:gd name="connsiteY208" fmla="*/ 1943100 h 3246967"/>
              <a:gd name="connsiteX209" fmla="*/ 5120899 w 8389032"/>
              <a:gd name="connsiteY209" fmla="*/ 1917700 h 3246967"/>
              <a:gd name="connsiteX210" fmla="*/ 5095499 w 8389032"/>
              <a:gd name="connsiteY210" fmla="*/ 1866900 h 3246967"/>
              <a:gd name="connsiteX211" fmla="*/ 5082799 w 8389032"/>
              <a:gd name="connsiteY211" fmla="*/ 1816100 h 3246967"/>
              <a:gd name="connsiteX212" fmla="*/ 5057399 w 8389032"/>
              <a:gd name="connsiteY212" fmla="*/ 1752600 h 3246967"/>
              <a:gd name="connsiteX213" fmla="*/ 5044699 w 8389032"/>
              <a:gd name="connsiteY213" fmla="*/ 1511300 h 3246967"/>
              <a:gd name="connsiteX214" fmla="*/ 5031999 w 8389032"/>
              <a:gd name="connsiteY214" fmla="*/ 1422400 h 3246967"/>
              <a:gd name="connsiteX215" fmla="*/ 5019299 w 8389032"/>
              <a:gd name="connsiteY215" fmla="*/ 1270000 h 3246967"/>
              <a:gd name="connsiteX216" fmla="*/ 4993899 w 8389032"/>
              <a:gd name="connsiteY216" fmla="*/ 1104900 h 3246967"/>
              <a:gd name="connsiteX217" fmla="*/ 4930399 w 8389032"/>
              <a:gd name="connsiteY217" fmla="*/ 1028700 h 3246967"/>
              <a:gd name="connsiteX218" fmla="*/ 4841499 w 8389032"/>
              <a:gd name="connsiteY218" fmla="*/ 927100 h 3246967"/>
              <a:gd name="connsiteX219" fmla="*/ 4790699 w 8389032"/>
              <a:gd name="connsiteY219" fmla="*/ 876300 h 3246967"/>
              <a:gd name="connsiteX220" fmla="*/ 4765299 w 8389032"/>
              <a:gd name="connsiteY220" fmla="*/ 838200 h 3246967"/>
              <a:gd name="connsiteX221" fmla="*/ 4638299 w 8389032"/>
              <a:gd name="connsiteY221" fmla="*/ 800100 h 3246967"/>
              <a:gd name="connsiteX222" fmla="*/ 4511299 w 8389032"/>
              <a:gd name="connsiteY222" fmla="*/ 812800 h 3246967"/>
              <a:gd name="connsiteX223" fmla="*/ 4473199 w 8389032"/>
              <a:gd name="connsiteY223" fmla="*/ 825500 h 3246967"/>
              <a:gd name="connsiteX224" fmla="*/ 4409699 w 8389032"/>
              <a:gd name="connsiteY224" fmla="*/ 901700 h 3246967"/>
              <a:gd name="connsiteX225" fmla="*/ 4396999 w 8389032"/>
              <a:gd name="connsiteY225" fmla="*/ 939800 h 3246967"/>
              <a:gd name="connsiteX226" fmla="*/ 4371599 w 8389032"/>
              <a:gd name="connsiteY226" fmla="*/ 977900 h 3246967"/>
              <a:gd name="connsiteX227" fmla="*/ 4320799 w 8389032"/>
              <a:gd name="connsiteY227" fmla="*/ 1092200 h 3246967"/>
              <a:gd name="connsiteX228" fmla="*/ 4308099 w 8389032"/>
              <a:gd name="connsiteY228" fmla="*/ 1155700 h 3246967"/>
              <a:gd name="connsiteX229" fmla="*/ 4282699 w 8389032"/>
              <a:gd name="connsiteY229" fmla="*/ 1308100 h 3246967"/>
              <a:gd name="connsiteX230" fmla="*/ 4269999 w 8389032"/>
              <a:gd name="connsiteY230" fmla="*/ 1346200 h 3246967"/>
              <a:gd name="connsiteX231" fmla="*/ 4244599 w 8389032"/>
              <a:gd name="connsiteY231" fmla="*/ 1384300 h 3246967"/>
              <a:gd name="connsiteX232" fmla="*/ 4231899 w 8389032"/>
              <a:gd name="connsiteY232" fmla="*/ 1447800 h 3246967"/>
              <a:gd name="connsiteX233" fmla="*/ 4219199 w 8389032"/>
              <a:gd name="connsiteY233" fmla="*/ 1524000 h 3246967"/>
              <a:gd name="connsiteX234" fmla="*/ 4193799 w 8389032"/>
              <a:gd name="connsiteY234" fmla="*/ 1600200 h 3246967"/>
              <a:gd name="connsiteX235" fmla="*/ 4181099 w 8389032"/>
              <a:gd name="connsiteY235" fmla="*/ 1651000 h 3246967"/>
              <a:gd name="connsiteX236" fmla="*/ 4155699 w 8389032"/>
              <a:gd name="connsiteY236" fmla="*/ 1816100 h 3246967"/>
              <a:gd name="connsiteX237" fmla="*/ 4142999 w 8389032"/>
              <a:gd name="connsiteY237" fmla="*/ 1854200 h 3246967"/>
              <a:gd name="connsiteX238" fmla="*/ 4130299 w 8389032"/>
              <a:gd name="connsiteY238" fmla="*/ 1905000 h 3246967"/>
              <a:gd name="connsiteX239" fmla="*/ 3982132 w 8389032"/>
              <a:gd name="connsiteY239" fmla="*/ 1896533 h 3246967"/>
              <a:gd name="connsiteX240" fmla="*/ 3977899 w 8389032"/>
              <a:gd name="connsiteY240" fmla="*/ 2023533 h 3246967"/>
              <a:gd name="connsiteX241" fmla="*/ 3927099 w 8389032"/>
              <a:gd name="connsiteY241" fmla="*/ 2120900 h 3246967"/>
              <a:gd name="connsiteX242" fmla="*/ 3939799 w 8389032"/>
              <a:gd name="connsiteY242" fmla="*/ 2235200 h 3246967"/>
              <a:gd name="connsiteX243" fmla="*/ 3901699 w 8389032"/>
              <a:gd name="connsiteY243" fmla="*/ 2197100 h 3246967"/>
              <a:gd name="connsiteX244" fmla="*/ 3838199 w 8389032"/>
              <a:gd name="connsiteY244" fmla="*/ 2108200 h 3246967"/>
              <a:gd name="connsiteX245" fmla="*/ 3800099 w 8389032"/>
              <a:gd name="connsiteY245" fmla="*/ 2006600 h 3246967"/>
              <a:gd name="connsiteX246" fmla="*/ 3787399 w 8389032"/>
              <a:gd name="connsiteY246" fmla="*/ 1955800 h 3246967"/>
              <a:gd name="connsiteX247" fmla="*/ 3749299 w 8389032"/>
              <a:gd name="connsiteY247" fmla="*/ 1917700 h 3246967"/>
              <a:gd name="connsiteX248" fmla="*/ 3685799 w 8389032"/>
              <a:gd name="connsiteY248" fmla="*/ 1841500 h 3246967"/>
              <a:gd name="connsiteX249" fmla="*/ 3673099 w 8389032"/>
              <a:gd name="connsiteY249" fmla="*/ 1803400 h 3246967"/>
              <a:gd name="connsiteX250" fmla="*/ 3634999 w 8389032"/>
              <a:gd name="connsiteY250" fmla="*/ 1790700 h 3246967"/>
              <a:gd name="connsiteX251" fmla="*/ 3596899 w 8389032"/>
              <a:gd name="connsiteY251" fmla="*/ 1752600 h 3246967"/>
              <a:gd name="connsiteX252" fmla="*/ 3546099 w 8389032"/>
              <a:gd name="connsiteY252" fmla="*/ 1676400 h 3246967"/>
              <a:gd name="connsiteX253" fmla="*/ 3533399 w 8389032"/>
              <a:gd name="connsiteY253" fmla="*/ 1638300 h 3246967"/>
              <a:gd name="connsiteX254" fmla="*/ 3495299 w 8389032"/>
              <a:gd name="connsiteY254" fmla="*/ 1587500 h 3246967"/>
              <a:gd name="connsiteX255" fmla="*/ 3457199 w 8389032"/>
              <a:gd name="connsiteY255" fmla="*/ 1485900 h 3246967"/>
              <a:gd name="connsiteX256" fmla="*/ 3419099 w 8389032"/>
              <a:gd name="connsiteY256" fmla="*/ 1422400 h 3246967"/>
              <a:gd name="connsiteX257" fmla="*/ 3380999 w 8389032"/>
              <a:gd name="connsiteY257" fmla="*/ 1320800 h 3246967"/>
              <a:gd name="connsiteX258" fmla="*/ 3317499 w 8389032"/>
              <a:gd name="connsiteY258" fmla="*/ 1193800 h 3246967"/>
              <a:gd name="connsiteX259" fmla="*/ 3203199 w 8389032"/>
              <a:gd name="connsiteY259" fmla="*/ 1143000 h 3246967"/>
              <a:gd name="connsiteX260" fmla="*/ 3165099 w 8389032"/>
              <a:gd name="connsiteY260" fmla="*/ 1130300 h 3246967"/>
              <a:gd name="connsiteX261" fmla="*/ 3012699 w 8389032"/>
              <a:gd name="connsiteY261" fmla="*/ 1168400 h 3246967"/>
              <a:gd name="connsiteX262" fmla="*/ 2974599 w 8389032"/>
              <a:gd name="connsiteY262" fmla="*/ 1193800 h 3246967"/>
              <a:gd name="connsiteX263" fmla="*/ 2923799 w 8389032"/>
              <a:gd name="connsiteY263" fmla="*/ 1219200 h 3246967"/>
              <a:gd name="connsiteX264" fmla="*/ 2885699 w 8389032"/>
              <a:gd name="connsiteY264" fmla="*/ 1244600 h 3246967"/>
              <a:gd name="connsiteX265" fmla="*/ 2834899 w 8389032"/>
              <a:gd name="connsiteY265" fmla="*/ 1257300 h 3246967"/>
              <a:gd name="connsiteX266" fmla="*/ 2796799 w 8389032"/>
              <a:gd name="connsiteY266" fmla="*/ 1308100 h 3246967"/>
              <a:gd name="connsiteX267" fmla="*/ 2758699 w 8389032"/>
              <a:gd name="connsiteY267" fmla="*/ 1320800 h 3246967"/>
              <a:gd name="connsiteX268" fmla="*/ 2733299 w 8389032"/>
              <a:gd name="connsiteY268" fmla="*/ 1358900 h 3246967"/>
              <a:gd name="connsiteX269" fmla="*/ 2657099 w 8389032"/>
              <a:gd name="connsiteY269" fmla="*/ 1435100 h 3246967"/>
              <a:gd name="connsiteX270" fmla="*/ 2631699 w 8389032"/>
              <a:gd name="connsiteY270" fmla="*/ 1498600 h 3246967"/>
              <a:gd name="connsiteX271" fmla="*/ 2618999 w 8389032"/>
              <a:gd name="connsiteY271" fmla="*/ 1562100 h 3246967"/>
              <a:gd name="connsiteX272" fmla="*/ 2580899 w 8389032"/>
              <a:gd name="connsiteY272" fmla="*/ 1612900 h 3246967"/>
              <a:gd name="connsiteX273" fmla="*/ 2542799 w 8389032"/>
              <a:gd name="connsiteY273" fmla="*/ 1689100 h 3246967"/>
              <a:gd name="connsiteX274" fmla="*/ 2517399 w 8389032"/>
              <a:gd name="connsiteY274" fmla="*/ 1828800 h 3246967"/>
              <a:gd name="connsiteX275" fmla="*/ 2504699 w 8389032"/>
              <a:gd name="connsiteY275" fmla="*/ 1866900 h 3246967"/>
              <a:gd name="connsiteX276" fmla="*/ 2491999 w 8389032"/>
              <a:gd name="connsiteY276" fmla="*/ 1943100 h 3246967"/>
              <a:gd name="connsiteX277" fmla="*/ 2466599 w 8389032"/>
              <a:gd name="connsiteY277" fmla="*/ 1981200 h 3246967"/>
              <a:gd name="connsiteX278" fmla="*/ 2441199 w 8389032"/>
              <a:gd name="connsiteY278" fmla="*/ 2057400 h 3246967"/>
              <a:gd name="connsiteX279" fmla="*/ 2390399 w 8389032"/>
              <a:gd name="connsiteY279" fmla="*/ 2146300 h 3246967"/>
              <a:gd name="connsiteX280" fmla="*/ 2352299 w 8389032"/>
              <a:gd name="connsiteY280" fmla="*/ 2222500 h 3246967"/>
              <a:gd name="connsiteX281" fmla="*/ 2326899 w 8389032"/>
              <a:gd name="connsiteY281" fmla="*/ 2273300 h 3246967"/>
              <a:gd name="connsiteX282" fmla="*/ 2250699 w 8389032"/>
              <a:gd name="connsiteY282" fmla="*/ 2336800 h 3246967"/>
              <a:gd name="connsiteX283" fmla="*/ 2237999 w 8389032"/>
              <a:gd name="connsiteY283" fmla="*/ 2374900 h 3246967"/>
              <a:gd name="connsiteX284" fmla="*/ 2149099 w 8389032"/>
              <a:gd name="connsiteY284" fmla="*/ 2438400 h 3246967"/>
              <a:gd name="connsiteX285" fmla="*/ 2072899 w 8389032"/>
              <a:gd name="connsiteY285" fmla="*/ 2501900 h 3246967"/>
              <a:gd name="connsiteX286" fmla="*/ 1996699 w 8389032"/>
              <a:gd name="connsiteY286" fmla="*/ 2527300 h 3246967"/>
              <a:gd name="connsiteX287" fmla="*/ 1945899 w 8389032"/>
              <a:gd name="connsiteY287" fmla="*/ 2552700 h 3246967"/>
              <a:gd name="connsiteX288" fmla="*/ 1844299 w 8389032"/>
              <a:gd name="connsiteY288" fmla="*/ 2565400 h 3246967"/>
              <a:gd name="connsiteX289" fmla="*/ 1628399 w 8389032"/>
              <a:gd name="connsiteY289" fmla="*/ 2552700 h 3246967"/>
              <a:gd name="connsiteX290" fmla="*/ 1552199 w 8389032"/>
              <a:gd name="connsiteY290" fmla="*/ 2489200 h 3246967"/>
              <a:gd name="connsiteX291" fmla="*/ 1488699 w 8389032"/>
              <a:gd name="connsiteY291" fmla="*/ 2374900 h 3246967"/>
              <a:gd name="connsiteX292" fmla="*/ 1475999 w 8389032"/>
              <a:gd name="connsiteY292" fmla="*/ 2311400 h 3246967"/>
              <a:gd name="connsiteX293" fmla="*/ 1450599 w 8389032"/>
              <a:gd name="connsiteY293" fmla="*/ 2273300 h 3246967"/>
              <a:gd name="connsiteX294" fmla="*/ 1412499 w 8389032"/>
              <a:gd name="connsiteY294" fmla="*/ 2197100 h 3246967"/>
              <a:gd name="connsiteX295" fmla="*/ 1399799 w 8389032"/>
              <a:gd name="connsiteY295" fmla="*/ 2019300 h 3246967"/>
              <a:gd name="connsiteX296" fmla="*/ 1374399 w 8389032"/>
              <a:gd name="connsiteY296" fmla="*/ 1943100 h 3246967"/>
              <a:gd name="connsiteX297" fmla="*/ 1361699 w 8389032"/>
              <a:gd name="connsiteY297" fmla="*/ 1752600 h 3246967"/>
              <a:gd name="connsiteX298" fmla="*/ 1336299 w 8389032"/>
              <a:gd name="connsiteY298" fmla="*/ 1651000 h 3246967"/>
              <a:gd name="connsiteX299" fmla="*/ 1298199 w 8389032"/>
              <a:gd name="connsiteY299" fmla="*/ 1498600 h 3246967"/>
              <a:gd name="connsiteX300" fmla="*/ 1272799 w 8389032"/>
              <a:gd name="connsiteY300" fmla="*/ 1435100 h 3246967"/>
              <a:gd name="connsiteX301" fmla="*/ 1260099 w 8389032"/>
              <a:gd name="connsiteY301" fmla="*/ 1397000 h 3246967"/>
              <a:gd name="connsiteX302" fmla="*/ 1196599 w 8389032"/>
              <a:gd name="connsiteY302" fmla="*/ 1320800 h 3246967"/>
              <a:gd name="connsiteX303" fmla="*/ 1171199 w 8389032"/>
              <a:gd name="connsiteY303" fmla="*/ 1282700 h 3246967"/>
              <a:gd name="connsiteX304" fmla="*/ 1094999 w 8389032"/>
              <a:gd name="connsiteY304" fmla="*/ 1206500 h 3246967"/>
              <a:gd name="connsiteX305" fmla="*/ 1056899 w 8389032"/>
              <a:gd name="connsiteY305" fmla="*/ 1104900 h 3246967"/>
              <a:gd name="connsiteX306" fmla="*/ 1044199 w 8389032"/>
              <a:gd name="connsiteY306" fmla="*/ 1066800 h 3246967"/>
              <a:gd name="connsiteX307" fmla="*/ 1006099 w 8389032"/>
              <a:gd name="connsiteY307" fmla="*/ 1016000 h 3246967"/>
              <a:gd name="connsiteX308" fmla="*/ 980699 w 8389032"/>
              <a:gd name="connsiteY308" fmla="*/ 952500 h 3246967"/>
              <a:gd name="connsiteX309" fmla="*/ 942599 w 8389032"/>
              <a:gd name="connsiteY309" fmla="*/ 863600 h 3246967"/>
              <a:gd name="connsiteX310" fmla="*/ 904499 w 8389032"/>
              <a:gd name="connsiteY310" fmla="*/ 647700 h 3246967"/>
              <a:gd name="connsiteX311" fmla="*/ 891799 w 8389032"/>
              <a:gd name="connsiteY311" fmla="*/ 609600 h 3246967"/>
              <a:gd name="connsiteX312" fmla="*/ 828299 w 8389032"/>
              <a:gd name="connsiteY312" fmla="*/ 533400 h 3246967"/>
              <a:gd name="connsiteX313" fmla="*/ 815599 w 8389032"/>
              <a:gd name="connsiteY313" fmla="*/ 495300 h 3246967"/>
              <a:gd name="connsiteX314" fmla="*/ 726699 w 8389032"/>
              <a:gd name="connsiteY314" fmla="*/ 419100 h 3246967"/>
              <a:gd name="connsiteX315" fmla="*/ 650499 w 8389032"/>
              <a:gd name="connsiteY315" fmla="*/ 368300 h 3246967"/>
              <a:gd name="connsiteX316" fmla="*/ 574299 w 8389032"/>
              <a:gd name="connsiteY316" fmla="*/ 342900 h 3246967"/>
              <a:gd name="connsiteX317" fmla="*/ 536199 w 8389032"/>
              <a:gd name="connsiteY317" fmla="*/ 330200 h 3246967"/>
              <a:gd name="connsiteX318" fmla="*/ 447299 w 8389032"/>
              <a:gd name="connsiteY318" fmla="*/ 266700 h 3246967"/>
              <a:gd name="connsiteX319" fmla="*/ 396499 w 8389032"/>
              <a:gd name="connsiteY319" fmla="*/ 241300 h 3246967"/>
              <a:gd name="connsiteX320" fmla="*/ 358399 w 8389032"/>
              <a:gd name="connsiteY320" fmla="*/ 215900 h 3246967"/>
              <a:gd name="connsiteX321" fmla="*/ 307599 w 8389032"/>
              <a:gd name="connsiteY321" fmla="*/ 190500 h 3246967"/>
              <a:gd name="connsiteX322" fmla="*/ 218699 w 8389032"/>
              <a:gd name="connsiteY322" fmla="*/ 127000 h 3246967"/>
              <a:gd name="connsiteX323" fmla="*/ 180599 w 8389032"/>
              <a:gd name="connsiteY323" fmla="*/ 114300 h 3246967"/>
              <a:gd name="connsiteX324" fmla="*/ 129799 w 8389032"/>
              <a:gd name="connsiteY324" fmla="*/ 38100 h 3246967"/>
              <a:gd name="connsiteX325" fmla="*/ 2799 w 8389032"/>
              <a:gd name="connsiteY325" fmla="*/ 0 h 3246967"/>
              <a:gd name="connsiteX0" fmla="*/ 2799 w 8389032"/>
              <a:gd name="connsiteY0" fmla="*/ 0 h 3246967"/>
              <a:gd name="connsiteX1" fmla="*/ 36666 w 8389032"/>
              <a:gd name="connsiteY1" fmla="*/ 3246967 h 3246967"/>
              <a:gd name="connsiteX2" fmla="*/ 273732 w 8389032"/>
              <a:gd name="connsiteY2" fmla="*/ 3196167 h 3246967"/>
              <a:gd name="connsiteX3" fmla="*/ 481166 w 8389032"/>
              <a:gd name="connsiteY3" fmla="*/ 3149600 h 3246967"/>
              <a:gd name="connsiteX4" fmla="*/ 591233 w 8389032"/>
              <a:gd name="connsiteY4" fmla="*/ 3128433 h 3246967"/>
              <a:gd name="connsiteX5" fmla="*/ 769032 w 8389032"/>
              <a:gd name="connsiteY5" fmla="*/ 3094566 h 3246967"/>
              <a:gd name="connsiteX6" fmla="*/ 900265 w 8389032"/>
              <a:gd name="connsiteY6" fmla="*/ 2954866 h 3246967"/>
              <a:gd name="connsiteX7" fmla="*/ 1078066 w 8389032"/>
              <a:gd name="connsiteY7" fmla="*/ 2798233 h 3246967"/>
              <a:gd name="connsiteX8" fmla="*/ 1171199 w 8389032"/>
              <a:gd name="connsiteY8" fmla="*/ 2836333 h 3246967"/>
              <a:gd name="connsiteX9" fmla="*/ 1221999 w 8389032"/>
              <a:gd name="connsiteY9" fmla="*/ 2988734 h 3246967"/>
              <a:gd name="connsiteX10" fmla="*/ 1454832 w 8389032"/>
              <a:gd name="connsiteY10" fmla="*/ 2937933 h 3246967"/>
              <a:gd name="connsiteX11" fmla="*/ 1547966 w 8389032"/>
              <a:gd name="connsiteY11" fmla="*/ 3052234 h 3246967"/>
              <a:gd name="connsiteX12" fmla="*/ 1641099 w 8389032"/>
              <a:gd name="connsiteY12" fmla="*/ 3086100 h 3246967"/>
              <a:gd name="connsiteX13" fmla="*/ 1789266 w 8389032"/>
              <a:gd name="connsiteY13" fmla="*/ 2980267 h 3246967"/>
              <a:gd name="connsiteX14" fmla="*/ 1882399 w 8389032"/>
              <a:gd name="connsiteY14" fmla="*/ 2933700 h 3246967"/>
              <a:gd name="connsiteX15" fmla="*/ 2187199 w 8389032"/>
              <a:gd name="connsiteY15" fmla="*/ 2921000 h 3246967"/>
              <a:gd name="connsiteX16" fmla="*/ 2314200 w 8389032"/>
              <a:gd name="connsiteY16" fmla="*/ 2857500 h 3246967"/>
              <a:gd name="connsiteX17" fmla="*/ 2390399 w 8389032"/>
              <a:gd name="connsiteY17" fmla="*/ 2827867 h 3246967"/>
              <a:gd name="connsiteX18" fmla="*/ 2369233 w 8389032"/>
              <a:gd name="connsiteY18" fmla="*/ 2887133 h 3246967"/>
              <a:gd name="connsiteX19" fmla="*/ 2297266 w 8389032"/>
              <a:gd name="connsiteY19" fmla="*/ 3026833 h 3246967"/>
              <a:gd name="connsiteX20" fmla="*/ 2161799 w 8389032"/>
              <a:gd name="connsiteY20" fmla="*/ 3043766 h 3246967"/>
              <a:gd name="connsiteX21" fmla="*/ 2110999 w 8389032"/>
              <a:gd name="connsiteY21" fmla="*/ 3048000 h 3246967"/>
              <a:gd name="connsiteX22" fmla="*/ 2009399 w 8389032"/>
              <a:gd name="connsiteY22" fmla="*/ 3064933 h 3246967"/>
              <a:gd name="connsiteX23" fmla="*/ 1844299 w 8389032"/>
              <a:gd name="connsiteY23" fmla="*/ 3060700 h 3246967"/>
              <a:gd name="connsiteX24" fmla="*/ 1840066 w 8389032"/>
              <a:gd name="connsiteY24" fmla="*/ 3103033 h 3246967"/>
              <a:gd name="connsiteX25" fmla="*/ 1958599 w 8389032"/>
              <a:gd name="connsiteY25" fmla="*/ 3098800 h 3246967"/>
              <a:gd name="connsiteX26" fmla="*/ 2098299 w 8389032"/>
              <a:gd name="connsiteY26" fmla="*/ 3107267 h 3246967"/>
              <a:gd name="connsiteX27" fmla="*/ 2182966 w 8389032"/>
              <a:gd name="connsiteY27" fmla="*/ 3145366 h 3246967"/>
              <a:gd name="connsiteX28" fmla="*/ 2309966 w 8389032"/>
              <a:gd name="connsiteY28" fmla="*/ 3175000 h 3246967"/>
              <a:gd name="connsiteX29" fmla="*/ 2487766 w 8389032"/>
              <a:gd name="connsiteY29" fmla="*/ 3141133 h 3246967"/>
              <a:gd name="connsiteX30" fmla="*/ 2669799 w 8389032"/>
              <a:gd name="connsiteY30" fmla="*/ 3162300 h 3246967"/>
              <a:gd name="connsiteX31" fmla="*/ 2885699 w 8389032"/>
              <a:gd name="connsiteY31" fmla="*/ 3175000 h 3246967"/>
              <a:gd name="connsiteX32" fmla="*/ 3165099 w 8389032"/>
              <a:gd name="connsiteY32" fmla="*/ 3170767 h 3246967"/>
              <a:gd name="connsiteX33" fmla="*/ 3397933 w 8389032"/>
              <a:gd name="connsiteY33" fmla="*/ 3094567 h 3246967"/>
              <a:gd name="connsiteX34" fmla="*/ 3507999 w 8389032"/>
              <a:gd name="connsiteY34" fmla="*/ 3136900 h 3246967"/>
              <a:gd name="connsiteX35" fmla="*/ 3609599 w 8389032"/>
              <a:gd name="connsiteY35" fmla="*/ 3145367 h 3246967"/>
              <a:gd name="connsiteX36" fmla="*/ 3732366 w 8389032"/>
              <a:gd name="connsiteY36" fmla="*/ 3153833 h 3246967"/>
              <a:gd name="connsiteX37" fmla="*/ 4071032 w 8389032"/>
              <a:gd name="connsiteY37" fmla="*/ 3132667 h 3246967"/>
              <a:gd name="connsiteX38" fmla="*/ 4282699 w 8389032"/>
              <a:gd name="connsiteY38" fmla="*/ 3107266 h 3246967"/>
              <a:gd name="connsiteX39" fmla="*/ 4642533 w 8389032"/>
              <a:gd name="connsiteY39" fmla="*/ 3115733 h 3246967"/>
              <a:gd name="connsiteX40" fmla="*/ 5023532 w 8389032"/>
              <a:gd name="connsiteY40" fmla="*/ 3094567 h 3246967"/>
              <a:gd name="connsiteX41" fmla="*/ 5273299 w 8389032"/>
              <a:gd name="connsiteY41" fmla="*/ 3073400 h 3246967"/>
              <a:gd name="connsiteX42" fmla="*/ 5408766 w 8389032"/>
              <a:gd name="connsiteY42" fmla="*/ 3111500 h 3246967"/>
              <a:gd name="connsiteX43" fmla="*/ 5819399 w 8389032"/>
              <a:gd name="connsiteY43" fmla="*/ 3098800 h 3246967"/>
              <a:gd name="connsiteX44" fmla="*/ 6086099 w 8389032"/>
              <a:gd name="connsiteY44" fmla="*/ 3103033 h 3246967"/>
              <a:gd name="connsiteX45" fmla="*/ 6306232 w 8389032"/>
              <a:gd name="connsiteY45" fmla="*/ 3090333 h 3246967"/>
              <a:gd name="connsiteX46" fmla="*/ 6560232 w 8389032"/>
              <a:gd name="connsiteY46" fmla="*/ 3090333 h 3246967"/>
              <a:gd name="connsiteX47" fmla="*/ 6704166 w 8389032"/>
              <a:gd name="connsiteY47" fmla="*/ 3090333 h 3246967"/>
              <a:gd name="connsiteX48" fmla="*/ 6805766 w 8389032"/>
              <a:gd name="connsiteY48" fmla="*/ 3077633 h 3246967"/>
              <a:gd name="connsiteX49" fmla="*/ 6763433 w 8389032"/>
              <a:gd name="connsiteY49" fmla="*/ 3060700 h 3246967"/>
              <a:gd name="connsiteX50" fmla="*/ 6632199 w 8389032"/>
              <a:gd name="connsiteY50" fmla="*/ 3039533 h 3246967"/>
              <a:gd name="connsiteX51" fmla="*/ 6543299 w 8389032"/>
              <a:gd name="connsiteY51" fmla="*/ 3052234 h 3246967"/>
              <a:gd name="connsiteX52" fmla="*/ 6276599 w 8389032"/>
              <a:gd name="connsiteY52" fmla="*/ 3048000 h 3246967"/>
              <a:gd name="connsiteX53" fmla="*/ 6009899 w 8389032"/>
              <a:gd name="connsiteY53" fmla="*/ 3069167 h 3246967"/>
              <a:gd name="connsiteX54" fmla="*/ 6141132 w 8389032"/>
              <a:gd name="connsiteY54" fmla="*/ 3048000 h 3246967"/>
              <a:gd name="connsiteX55" fmla="*/ 5789765 w 8389032"/>
              <a:gd name="connsiteY55" fmla="*/ 3052234 h 3246967"/>
              <a:gd name="connsiteX56" fmla="*/ 5984498 w 8389032"/>
              <a:gd name="connsiteY56" fmla="*/ 3001433 h 3246967"/>
              <a:gd name="connsiteX57" fmla="*/ 6090332 w 8389032"/>
              <a:gd name="connsiteY57" fmla="*/ 2988733 h 3246967"/>
              <a:gd name="connsiteX58" fmla="*/ 6293532 w 8389032"/>
              <a:gd name="connsiteY58" fmla="*/ 2992966 h 3246967"/>
              <a:gd name="connsiteX59" fmla="*/ 6551766 w 8389032"/>
              <a:gd name="connsiteY59" fmla="*/ 2980266 h 3246967"/>
              <a:gd name="connsiteX60" fmla="*/ 5967566 w 8389032"/>
              <a:gd name="connsiteY60" fmla="*/ 2921000 h 3246967"/>
              <a:gd name="connsiteX61" fmla="*/ 6141132 w 8389032"/>
              <a:gd name="connsiteY61" fmla="*/ 2912533 h 3246967"/>
              <a:gd name="connsiteX62" fmla="*/ 6301999 w 8389032"/>
              <a:gd name="connsiteY62" fmla="*/ 2929466 h 3246967"/>
              <a:gd name="connsiteX63" fmla="*/ 6729566 w 8389032"/>
              <a:gd name="connsiteY63" fmla="*/ 2916767 h 3246967"/>
              <a:gd name="connsiteX64" fmla="*/ 6361265 w 8389032"/>
              <a:gd name="connsiteY64" fmla="*/ 2882899 h 3246967"/>
              <a:gd name="connsiteX65" fmla="*/ 6259666 w 8389032"/>
              <a:gd name="connsiteY65" fmla="*/ 2853267 h 3246967"/>
              <a:gd name="connsiteX66" fmla="*/ 6001432 w 8389032"/>
              <a:gd name="connsiteY66" fmla="*/ 2853267 h 3246967"/>
              <a:gd name="connsiteX67" fmla="*/ 5857499 w 8389032"/>
              <a:gd name="connsiteY67" fmla="*/ 2823634 h 3246967"/>
              <a:gd name="connsiteX68" fmla="*/ 5628899 w 8389032"/>
              <a:gd name="connsiteY68" fmla="*/ 2810933 h 3246967"/>
              <a:gd name="connsiteX69" fmla="*/ 5738966 w 8389032"/>
              <a:gd name="connsiteY69" fmla="*/ 2819400 h 3246967"/>
              <a:gd name="connsiteX70" fmla="*/ 5379132 w 8389032"/>
              <a:gd name="connsiteY70" fmla="*/ 2785534 h 3246967"/>
              <a:gd name="connsiteX71" fmla="*/ 5277533 w 8389032"/>
              <a:gd name="connsiteY71" fmla="*/ 2768600 h 3246967"/>
              <a:gd name="connsiteX72" fmla="*/ 5103965 w 8389032"/>
              <a:gd name="connsiteY72" fmla="*/ 2713566 h 3246967"/>
              <a:gd name="connsiteX73" fmla="*/ 4951566 w 8389032"/>
              <a:gd name="connsiteY73" fmla="*/ 2692400 h 3246967"/>
              <a:gd name="connsiteX74" fmla="*/ 4854198 w 8389032"/>
              <a:gd name="connsiteY74" fmla="*/ 2747433 h 3246967"/>
              <a:gd name="connsiteX75" fmla="*/ 4587499 w 8389032"/>
              <a:gd name="connsiteY75" fmla="*/ 2789767 h 3246967"/>
              <a:gd name="connsiteX76" fmla="*/ 4430866 w 8389032"/>
              <a:gd name="connsiteY76" fmla="*/ 2810933 h 3246967"/>
              <a:gd name="connsiteX77" fmla="*/ 4248833 w 8389032"/>
              <a:gd name="connsiteY77" fmla="*/ 2853267 h 3246967"/>
              <a:gd name="connsiteX78" fmla="*/ 4028699 w 8389032"/>
              <a:gd name="connsiteY78" fmla="*/ 2882900 h 3246967"/>
              <a:gd name="connsiteX79" fmla="*/ 3728132 w 8389032"/>
              <a:gd name="connsiteY79" fmla="*/ 2891366 h 3246967"/>
              <a:gd name="connsiteX80" fmla="*/ 3520699 w 8389032"/>
              <a:gd name="connsiteY80" fmla="*/ 2891367 h 3246967"/>
              <a:gd name="connsiteX81" fmla="*/ 3355599 w 8389032"/>
              <a:gd name="connsiteY81" fmla="*/ 2874433 h 3246967"/>
              <a:gd name="connsiteX82" fmla="*/ 3275166 w 8389032"/>
              <a:gd name="connsiteY82" fmla="*/ 2988734 h 3246967"/>
              <a:gd name="connsiteX83" fmla="*/ 3211665 w 8389032"/>
              <a:gd name="connsiteY83" fmla="*/ 3090334 h 3246967"/>
              <a:gd name="connsiteX84" fmla="*/ 3114299 w 8389032"/>
              <a:gd name="connsiteY84" fmla="*/ 3115734 h 3246967"/>
              <a:gd name="connsiteX85" fmla="*/ 2987299 w 8389032"/>
              <a:gd name="connsiteY85" fmla="*/ 3107266 h 3246967"/>
              <a:gd name="connsiteX86" fmla="*/ 3059265 w 8389032"/>
              <a:gd name="connsiteY86" fmla="*/ 3094567 h 3246967"/>
              <a:gd name="connsiteX87" fmla="*/ 3126999 w 8389032"/>
              <a:gd name="connsiteY87" fmla="*/ 3077633 h 3246967"/>
              <a:gd name="connsiteX88" fmla="*/ 3215899 w 8389032"/>
              <a:gd name="connsiteY88" fmla="*/ 3005667 h 3246967"/>
              <a:gd name="connsiteX89" fmla="*/ 3266699 w 8389032"/>
              <a:gd name="connsiteY89" fmla="*/ 2933700 h 3246967"/>
              <a:gd name="connsiteX90" fmla="*/ 3296333 w 8389032"/>
              <a:gd name="connsiteY90" fmla="*/ 2861733 h 3246967"/>
              <a:gd name="connsiteX91" fmla="*/ 3368299 w 8389032"/>
              <a:gd name="connsiteY91" fmla="*/ 2827866 h 3246967"/>
              <a:gd name="connsiteX92" fmla="*/ 3448733 w 8389032"/>
              <a:gd name="connsiteY92" fmla="*/ 2849033 h 3246967"/>
              <a:gd name="connsiteX93" fmla="*/ 3592666 w 8389032"/>
              <a:gd name="connsiteY93" fmla="*/ 2870200 h 3246967"/>
              <a:gd name="connsiteX94" fmla="*/ 3711199 w 8389032"/>
              <a:gd name="connsiteY94" fmla="*/ 2844800 h 3246967"/>
              <a:gd name="connsiteX95" fmla="*/ 3787399 w 8389032"/>
              <a:gd name="connsiteY95" fmla="*/ 2781300 h 3246967"/>
              <a:gd name="connsiteX96" fmla="*/ 3855132 w 8389032"/>
              <a:gd name="connsiteY96" fmla="*/ 2738967 h 3246967"/>
              <a:gd name="connsiteX97" fmla="*/ 3939799 w 8389032"/>
              <a:gd name="connsiteY97" fmla="*/ 2726267 h 3246967"/>
              <a:gd name="connsiteX98" fmla="*/ 3804332 w 8389032"/>
              <a:gd name="connsiteY98" fmla="*/ 2679700 h 3246967"/>
              <a:gd name="connsiteX99" fmla="*/ 3664633 w 8389032"/>
              <a:gd name="connsiteY99" fmla="*/ 2607733 h 3246967"/>
              <a:gd name="connsiteX100" fmla="*/ 3524932 w 8389032"/>
              <a:gd name="connsiteY100" fmla="*/ 2578100 h 3246967"/>
              <a:gd name="connsiteX101" fmla="*/ 3596899 w 8389032"/>
              <a:gd name="connsiteY101" fmla="*/ 2535767 h 3246967"/>
              <a:gd name="connsiteX102" fmla="*/ 3499532 w 8389032"/>
              <a:gd name="connsiteY102" fmla="*/ 2476500 h 3246967"/>
              <a:gd name="connsiteX103" fmla="*/ 3385232 w 8389032"/>
              <a:gd name="connsiteY103" fmla="*/ 2201333 h 3246967"/>
              <a:gd name="connsiteX104" fmla="*/ 3325966 w 8389032"/>
              <a:gd name="connsiteY104" fmla="*/ 2159000 h 3246967"/>
              <a:gd name="connsiteX105" fmla="*/ 3215899 w 8389032"/>
              <a:gd name="connsiteY105" fmla="*/ 2209800 h 3246967"/>
              <a:gd name="connsiteX106" fmla="*/ 2983065 w 8389032"/>
              <a:gd name="connsiteY106" fmla="*/ 2324100 h 3246967"/>
              <a:gd name="connsiteX107" fmla="*/ 2669799 w 8389032"/>
              <a:gd name="connsiteY107" fmla="*/ 2628900 h 3246967"/>
              <a:gd name="connsiteX108" fmla="*/ 2610533 w 8389032"/>
              <a:gd name="connsiteY108" fmla="*/ 2620433 h 3246967"/>
              <a:gd name="connsiteX109" fmla="*/ 2843366 w 8389032"/>
              <a:gd name="connsiteY109" fmla="*/ 2408767 h 3246967"/>
              <a:gd name="connsiteX110" fmla="*/ 2991532 w 8389032"/>
              <a:gd name="connsiteY110" fmla="*/ 2264833 h 3246967"/>
              <a:gd name="connsiteX111" fmla="*/ 3173566 w 8389032"/>
              <a:gd name="connsiteY111" fmla="*/ 2175934 h 3246967"/>
              <a:gd name="connsiteX112" fmla="*/ 3279399 w 8389032"/>
              <a:gd name="connsiteY112" fmla="*/ 2125133 h 3246967"/>
              <a:gd name="connsiteX113" fmla="*/ 3393698 w 8389032"/>
              <a:gd name="connsiteY113" fmla="*/ 2129366 h 3246967"/>
              <a:gd name="connsiteX114" fmla="*/ 3457199 w 8389032"/>
              <a:gd name="connsiteY114" fmla="*/ 2184400 h 3246967"/>
              <a:gd name="connsiteX115" fmla="*/ 3563032 w 8389032"/>
              <a:gd name="connsiteY115" fmla="*/ 2429934 h 3246967"/>
              <a:gd name="connsiteX116" fmla="*/ 3660399 w 8389032"/>
              <a:gd name="connsiteY116" fmla="*/ 2438400 h 3246967"/>
              <a:gd name="connsiteX117" fmla="*/ 3884766 w 8389032"/>
              <a:gd name="connsiteY117" fmla="*/ 2645833 h 3246967"/>
              <a:gd name="connsiteX118" fmla="*/ 4011766 w 8389032"/>
              <a:gd name="connsiteY118" fmla="*/ 2468034 h 3246967"/>
              <a:gd name="connsiteX119" fmla="*/ 4032932 w 8389032"/>
              <a:gd name="connsiteY119" fmla="*/ 2336800 h 3246967"/>
              <a:gd name="connsiteX120" fmla="*/ 4054099 w 8389032"/>
              <a:gd name="connsiteY120" fmla="*/ 2260600 h 3246967"/>
              <a:gd name="connsiteX121" fmla="*/ 4087965 w 8389032"/>
              <a:gd name="connsiteY121" fmla="*/ 2133600 h 3246967"/>
              <a:gd name="connsiteX122" fmla="*/ 4164166 w 8389032"/>
              <a:gd name="connsiteY122" fmla="*/ 2027767 h 3246967"/>
              <a:gd name="connsiteX123" fmla="*/ 4257299 w 8389032"/>
              <a:gd name="connsiteY123" fmla="*/ 1879600 h 3246967"/>
              <a:gd name="connsiteX124" fmla="*/ 4380066 w 8389032"/>
              <a:gd name="connsiteY124" fmla="*/ 1756834 h 3246967"/>
              <a:gd name="connsiteX125" fmla="*/ 4511299 w 8389032"/>
              <a:gd name="connsiteY125" fmla="*/ 1646767 h 3246967"/>
              <a:gd name="connsiteX126" fmla="*/ 4612899 w 8389032"/>
              <a:gd name="connsiteY126" fmla="*/ 1574800 h 3246967"/>
              <a:gd name="connsiteX127" fmla="*/ 4718732 w 8389032"/>
              <a:gd name="connsiteY127" fmla="*/ 1562100 h 3246967"/>
              <a:gd name="connsiteX128" fmla="*/ 4803399 w 8389032"/>
              <a:gd name="connsiteY128" fmla="*/ 1608667 h 3246967"/>
              <a:gd name="connsiteX129" fmla="*/ 4879599 w 8389032"/>
              <a:gd name="connsiteY129" fmla="*/ 1744133 h 3246967"/>
              <a:gd name="connsiteX130" fmla="*/ 4968499 w 8389032"/>
              <a:gd name="connsiteY130" fmla="*/ 1833033 h 3246967"/>
              <a:gd name="connsiteX131" fmla="*/ 5010833 w 8389032"/>
              <a:gd name="connsiteY131" fmla="*/ 2044700 h 3246967"/>
              <a:gd name="connsiteX132" fmla="*/ 5120899 w 8389032"/>
              <a:gd name="connsiteY132" fmla="*/ 2197100 h 3246967"/>
              <a:gd name="connsiteX133" fmla="*/ 5281766 w 8389032"/>
              <a:gd name="connsiteY133" fmla="*/ 2264833 h 3246967"/>
              <a:gd name="connsiteX134" fmla="*/ 5493433 w 8389032"/>
              <a:gd name="connsiteY134" fmla="*/ 2273300 h 3246967"/>
              <a:gd name="connsiteX135" fmla="*/ 5624666 w 8389032"/>
              <a:gd name="connsiteY135" fmla="*/ 2298700 h 3246967"/>
              <a:gd name="connsiteX136" fmla="*/ 5607732 w 8389032"/>
              <a:gd name="connsiteY136" fmla="*/ 2324100 h 3246967"/>
              <a:gd name="connsiteX137" fmla="*/ 5484965 w 8389032"/>
              <a:gd name="connsiteY137" fmla="*/ 2307167 h 3246967"/>
              <a:gd name="connsiteX138" fmla="*/ 5281766 w 8389032"/>
              <a:gd name="connsiteY138" fmla="*/ 2319868 h 3246967"/>
              <a:gd name="connsiteX139" fmla="*/ 5091265 w 8389032"/>
              <a:gd name="connsiteY139" fmla="*/ 2260600 h 3246967"/>
              <a:gd name="connsiteX140" fmla="*/ 5082800 w 8389032"/>
              <a:gd name="connsiteY140" fmla="*/ 2307167 h 3246967"/>
              <a:gd name="connsiteX141" fmla="*/ 5158999 w 8389032"/>
              <a:gd name="connsiteY141" fmla="*/ 2413000 h 3246967"/>
              <a:gd name="connsiteX142" fmla="*/ 5235199 w 8389032"/>
              <a:gd name="connsiteY142" fmla="*/ 2442633 h 3246967"/>
              <a:gd name="connsiteX143" fmla="*/ 5353732 w 8389032"/>
              <a:gd name="connsiteY143" fmla="*/ 2451100 h 3246967"/>
              <a:gd name="connsiteX144" fmla="*/ 5501899 w 8389032"/>
              <a:gd name="connsiteY144" fmla="*/ 2442633 h 3246967"/>
              <a:gd name="connsiteX145" fmla="*/ 5624666 w 8389032"/>
              <a:gd name="connsiteY145" fmla="*/ 2501900 h 3246967"/>
              <a:gd name="connsiteX146" fmla="*/ 5705099 w 8389032"/>
              <a:gd name="connsiteY146" fmla="*/ 2552700 h 3246967"/>
              <a:gd name="connsiteX147" fmla="*/ 5878666 w 8389032"/>
              <a:gd name="connsiteY147" fmla="*/ 2582334 h 3246967"/>
              <a:gd name="connsiteX148" fmla="*/ 5819399 w 8389032"/>
              <a:gd name="connsiteY148" fmla="*/ 2501900 h 3246967"/>
              <a:gd name="connsiteX149" fmla="*/ 5908299 w 8389032"/>
              <a:gd name="connsiteY149" fmla="*/ 2531534 h 3246967"/>
              <a:gd name="connsiteX150" fmla="*/ 6086099 w 8389032"/>
              <a:gd name="connsiteY150" fmla="*/ 2662766 h 3246967"/>
              <a:gd name="connsiteX151" fmla="*/ 6200399 w 8389032"/>
              <a:gd name="connsiteY151" fmla="*/ 2667000 h 3246967"/>
              <a:gd name="connsiteX152" fmla="*/ 6285066 w 8389032"/>
              <a:gd name="connsiteY152" fmla="*/ 2688166 h 3246967"/>
              <a:gd name="connsiteX153" fmla="*/ 6420533 w 8389032"/>
              <a:gd name="connsiteY153" fmla="*/ 2667000 h 3246967"/>
              <a:gd name="connsiteX154" fmla="*/ 6598333 w 8389032"/>
              <a:gd name="connsiteY154" fmla="*/ 2675467 h 3246967"/>
              <a:gd name="connsiteX155" fmla="*/ 6831165 w 8389032"/>
              <a:gd name="connsiteY155" fmla="*/ 2616200 h 3246967"/>
              <a:gd name="connsiteX156" fmla="*/ 7000499 w 8389032"/>
              <a:gd name="connsiteY156" fmla="*/ 2573867 h 3246967"/>
              <a:gd name="connsiteX157" fmla="*/ 7110566 w 8389032"/>
              <a:gd name="connsiteY157" fmla="*/ 2506134 h 3246967"/>
              <a:gd name="connsiteX158" fmla="*/ 7186766 w 8389032"/>
              <a:gd name="connsiteY158" fmla="*/ 2404534 h 3246967"/>
              <a:gd name="connsiteX159" fmla="*/ 7254499 w 8389032"/>
              <a:gd name="connsiteY159" fmla="*/ 2349500 h 3246967"/>
              <a:gd name="connsiteX160" fmla="*/ 7394199 w 8389032"/>
              <a:gd name="connsiteY160" fmla="*/ 2247900 h 3246967"/>
              <a:gd name="connsiteX161" fmla="*/ 7470399 w 8389032"/>
              <a:gd name="connsiteY161" fmla="*/ 2184400 h 3246967"/>
              <a:gd name="connsiteX162" fmla="*/ 7559299 w 8389032"/>
              <a:gd name="connsiteY162" fmla="*/ 2087033 h 3246967"/>
              <a:gd name="connsiteX163" fmla="*/ 7707466 w 8389032"/>
              <a:gd name="connsiteY163" fmla="*/ 2044700 h 3246967"/>
              <a:gd name="connsiteX164" fmla="*/ 7813299 w 8389032"/>
              <a:gd name="connsiteY164" fmla="*/ 2019300 h 3246967"/>
              <a:gd name="connsiteX165" fmla="*/ 7940299 w 8389032"/>
              <a:gd name="connsiteY165" fmla="*/ 1943100 h 3246967"/>
              <a:gd name="connsiteX166" fmla="*/ 7978399 w 8389032"/>
              <a:gd name="connsiteY166" fmla="*/ 1905000 h 3246967"/>
              <a:gd name="connsiteX167" fmla="*/ 8058833 w 8389032"/>
              <a:gd name="connsiteY167" fmla="*/ 1837266 h 3246967"/>
              <a:gd name="connsiteX168" fmla="*/ 8105399 w 8389032"/>
              <a:gd name="connsiteY168" fmla="*/ 1816100 h 3246967"/>
              <a:gd name="connsiteX169" fmla="*/ 8156199 w 8389032"/>
              <a:gd name="connsiteY169" fmla="*/ 1803400 h 3246967"/>
              <a:gd name="connsiteX170" fmla="*/ 8389032 w 8389032"/>
              <a:gd name="connsiteY170" fmla="*/ 1790700 h 3246967"/>
              <a:gd name="connsiteX171" fmla="*/ 8376332 w 8389032"/>
              <a:gd name="connsiteY171" fmla="*/ 1710266 h 3246967"/>
              <a:gd name="connsiteX172" fmla="*/ 8223932 w 8389032"/>
              <a:gd name="connsiteY172" fmla="*/ 1693333 h 3246967"/>
              <a:gd name="connsiteX173" fmla="*/ 8143499 w 8389032"/>
              <a:gd name="connsiteY173" fmla="*/ 1693334 h 3246967"/>
              <a:gd name="connsiteX174" fmla="*/ 8079999 w 8389032"/>
              <a:gd name="connsiteY174" fmla="*/ 1714500 h 3246967"/>
              <a:gd name="connsiteX175" fmla="*/ 7889499 w 8389032"/>
              <a:gd name="connsiteY175" fmla="*/ 1727200 h 3246967"/>
              <a:gd name="connsiteX176" fmla="*/ 7851399 w 8389032"/>
              <a:gd name="connsiteY176" fmla="*/ 1752600 h 3246967"/>
              <a:gd name="connsiteX177" fmla="*/ 7813299 w 8389032"/>
              <a:gd name="connsiteY177" fmla="*/ 1765300 h 3246967"/>
              <a:gd name="connsiteX178" fmla="*/ 7737099 w 8389032"/>
              <a:gd name="connsiteY178" fmla="*/ 1803400 h 3246967"/>
              <a:gd name="connsiteX179" fmla="*/ 7622799 w 8389032"/>
              <a:gd name="connsiteY179" fmla="*/ 1905000 h 3246967"/>
              <a:gd name="connsiteX180" fmla="*/ 7521199 w 8389032"/>
              <a:gd name="connsiteY180" fmla="*/ 2057400 h 3246967"/>
              <a:gd name="connsiteX181" fmla="*/ 7495799 w 8389032"/>
              <a:gd name="connsiteY181" fmla="*/ 2095500 h 3246967"/>
              <a:gd name="connsiteX182" fmla="*/ 7406899 w 8389032"/>
              <a:gd name="connsiteY182" fmla="*/ 2171700 h 3246967"/>
              <a:gd name="connsiteX183" fmla="*/ 7368799 w 8389032"/>
              <a:gd name="connsiteY183" fmla="*/ 2197100 h 3246967"/>
              <a:gd name="connsiteX184" fmla="*/ 7292599 w 8389032"/>
              <a:gd name="connsiteY184" fmla="*/ 2247900 h 3246967"/>
              <a:gd name="connsiteX185" fmla="*/ 7216399 w 8389032"/>
              <a:gd name="connsiteY185" fmla="*/ 2324100 h 3246967"/>
              <a:gd name="connsiteX186" fmla="*/ 7178299 w 8389032"/>
              <a:gd name="connsiteY186" fmla="*/ 2362200 h 3246967"/>
              <a:gd name="connsiteX187" fmla="*/ 7140199 w 8389032"/>
              <a:gd name="connsiteY187" fmla="*/ 2413000 h 3246967"/>
              <a:gd name="connsiteX188" fmla="*/ 7055532 w 8389032"/>
              <a:gd name="connsiteY188" fmla="*/ 2484967 h 3246967"/>
              <a:gd name="connsiteX189" fmla="*/ 6949699 w 8389032"/>
              <a:gd name="connsiteY189" fmla="*/ 2552699 h 3246967"/>
              <a:gd name="connsiteX190" fmla="*/ 6619499 w 8389032"/>
              <a:gd name="connsiteY190" fmla="*/ 2552700 h 3246967"/>
              <a:gd name="connsiteX191" fmla="*/ 6568699 w 8389032"/>
              <a:gd name="connsiteY191" fmla="*/ 2540000 h 3246967"/>
              <a:gd name="connsiteX192" fmla="*/ 6301999 w 8389032"/>
              <a:gd name="connsiteY192" fmla="*/ 2514600 h 3246967"/>
              <a:gd name="connsiteX193" fmla="*/ 6225799 w 8389032"/>
              <a:gd name="connsiteY193" fmla="*/ 2501900 h 3246967"/>
              <a:gd name="connsiteX194" fmla="*/ 6149599 w 8389032"/>
              <a:gd name="connsiteY194" fmla="*/ 2476500 h 3246967"/>
              <a:gd name="connsiteX195" fmla="*/ 6022599 w 8389032"/>
              <a:gd name="connsiteY195" fmla="*/ 2438400 h 3246967"/>
              <a:gd name="connsiteX196" fmla="*/ 5984499 w 8389032"/>
              <a:gd name="connsiteY196" fmla="*/ 2413000 h 3246967"/>
              <a:gd name="connsiteX197" fmla="*/ 5933699 w 8389032"/>
              <a:gd name="connsiteY197" fmla="*/ 2400300 h 3246967"/>
              <a:gd name="connsiteX198" fmla="*/ 5832099 w 8389032"/>
              <a:gd name="connsiteY198" fmla="*/ 2349500 h 3246967"/>
              <a:gd name="connsiteX199" fmla="*/ 5806699 w 8389032"/>
              <a:gd name="connsiteY199" fmla="*/ 2311400 h 3246967"/>
              <a:gd name="connsiteX200" fmla="*/ 5768599 w 8389032"/>
              <a:gd name="connsiteY200" fmla="*/ 2273300 h 3246967"/>
              <a:gd name="connsiteX201" fmla="*/ 5755899 w 8389032"/>
              <a:gd name="connsiteY201" fmla="*/ 2235200 h 3246967"/>
              <a:gd name="connsiteX202" fmla="*/ 5692399 w 8389032"/>
              <a:gd name="connsiteY202" fmla="*/ 2171700 h 3246967"/>
              <a:gd name="connsiteX203" fmla="*/ 5641599 w 8389032"/>
              <a:gd name="connsiteY203" fmla="*/ 2095500 h 3246967"/>
              <a:gd name="connsiteX204" fmla="*/ 5616199 w 8389032"/>
              <a:gd name="connsiteY204" fmla="*/ 2057400 h 3246967"/>
              <a:gd name="connsiteX205" fmla="*/ 5387599 w 8389032"/>
              <a:gd name="connsiteY205" fmla="*/ 2044700 h 3246967"/>
              <a:gd name="connsiteX206" fmla="*/ 5324099 w 8389032"/>
              <a:gd name="connsiteY206" fmla="*/ 2019300 h 3246967"/>
              <a:gd name="connsiteX207" fmla="*/ 5235199 w 8389032"/>
              <a:gd name="connsiteY207" fmla="*/ 2006600 h 3246967"/>
              <a:gd name="connsiteX208" fmla="*/ 5158999 w 8389032"/>
              <a:gd name="connsiteY208" fmla="*/ 1943100 h 3246967"/>
              <a:gd name="connsiteX209" fmla="*/ 5120899 w 8389032"/>
              <a:gd name="connsiteY209" fmla="*/ 1917700 h 3246967"/>
              <a:gd name="connsiteX210" fmla="*/ 5095499 w 8389032"/>
              <a:gd name="connsiteY210" fmla="*/ 1866900 h 3246967"/>
              <a:gd name="connsiteX211" fmla="*/ 5082799 w 8389032"/>
              <a:gd name="connsiteY211" fmla="*/ 1816100 h 3246967"/>
              <a:gd name="connsiteX212" fmla="*/ 5057399 w 8389032"/>
              <a:gd name="connsiteY212" fmla="*/ 1752600 h 3246967"/>
              <a:gd name="connsiteX213" fmla="*/ 5044699 w 8389032"/>
              <a:gd name="connsiteY213" fmla="*/ 1511300 h 3246967"/>
              <a:gd name="connsiteX214" fmla="*/ 5031999 w 8389032"/>
              <a:gd name="connsiteY214" fmla="*/ 1422400 h 3246967"/>
              <a:gd name="connsiteX215" fmla="*/ 5019299 w 8389032"/>
              <a:gd name="connsiteY215" fmla="*/ 1270000 h 3246967"/>
              <a:gd name="connsiteX216" fmla="*/ 4993899 w 8389032"/>
              <a:gd name="connsiteY216" fmla="*/ 1104900 h 3246967"/>
              <a:gd name="connsiteX217" fmla="*/ 4930399 w 8389032"/>
              <a:gd name="connsiteY217" fmla="*/ 1028700 h 3246967"/>
              <a:gd name="connsiteX218" fmla="*/ 4841499 w 8389032"/>
              <a:gd name="connsiteY218" fmla="*/ 927100 h 3246967"/>
              <a:gd name="connsiteX219" fmla="*/ 4790699 w 8389032"/>
              <a:gd name="connsiteY219" fmla="*/ 876300 h 3246967"/>
              <a:gd name="connsiteX220" fmla="*/ 4765299 w 8389032"/>
              <a:gd name="connsiteY220" fmla="*/ 838200 h 3246967"/>
              <a:gd name="connsiteX221" fmla="*/ 4638299 w 8389032"/>
              <a:gd name="connsiteY221" fmla="*/ 800100 h 3246967"/>
              <a:gd name="connsiteX222" fmla="*/ 4511299 w 8389032"/>
              <a:gd name="connsiteY222" fmla="*/ 812800 h 3246967"/>
              <a:gd name="connsiteX223" fmla="*/ 4473199 w 8389032"/>
              <a:gd name="connsiteY223" fmla="*/ 825500 h 3246967"/>
              <a:gd name="connsiteX224" fmla="*/ 4409699 w 8389032"/>
              <a:gd name="connsiteY224" fmla="*/ 901700 h 3246967"/>
              <a:gd name="connsiteX225" fmla="*/ 4396999 w 8389032"/>
              <a:gd name="connsiteY225" fmla="*/ 939800 h 3246967"/>
              <a:gd name="connsiteX226" fmla="*/ 4371599 w 8389032"/>
              <a:gd name="connsiteY226" fmla="*/ 977900 h 3246967"/>
              <a:gd name="connsiteX227" fmla="*/ 4320799 w 8389032"/>
              <a:gd name="connsiteY227" fmla="*/ 1092200 h 3246967"/>
              <a:gd name="connsiteX228" fmla="*/ 4308099 w 8389032"/>
              <a:gd name="connsiteY228" fmla="*/ 1155700 h 3246967"/>
              <a:gd name="connsiteX229" fmla="*/ 4282699 w 8389032"/>
              <a:gd name="connsiteY229" fmla="*/ 1308100 h 3246967"/>
              <a:gd name="connsiteX230" fmla="*/ 4269999 w 8389032"/>
              <a:gd name="connsiteY230" fmla="*/ 1346200 h 3246967"/>
              <a:gd name="connsiteX231" fmla="*/ 4244599 w 8389032"/>
              <a:gd name="connsiteY231" fmla="*/ 1384300 h 3246967"/>
              <a:gd name="connsiteX232" fmla="*/ 4231899 w 8389032"/>
              <a:gd name="connsiteY232" fmla="*/ 1447800 h 3246967"/>
              <a:gd name="connsiteX233" fmla="*/ 4219199 w 8389032"/>
              <a:gd name="connsiteY233" fmla="*/ 1524000 h 3246967"/>
              <a:gd name="connsiteX234" fmla="*/ 4193799 w 8389032"/>
              <a:gd name="connsiteY234" fmla="*/ 1600200 h 3246967"/>
              <a:gd name="connsiteX235" fmla="*/ 4181099 w 8389032"/>
              <a:gd name="connsiteY235" fmla="*/ 1651000 h 3246967"/>
              <a:gd name="connsiteX236" fmla="*/ 4155699 w 8389032"/>
              <a:gd name="connsiteY236" fmla="*/ 1816100 h 3246967"/>
              <a:gd name="connsiteX237" fmla="*/ 4142999 w 8389032"/>
              <a:gd name="connsiteY237" fmla="*/ 1854200 h 3246967"/>
              <a:gd name="connsiteX238" fmla="*/ 4130299 w 8389032"/>
              <a:gd name="connsiteY238" fmla="*/ 1905000 h 3246967"/>
              <a:gd name="connsiteX239" fmla="*/ 3982132 w 8389032"/>
              <a:gd name="connsiteY239" fmla="*/ 1896533 h 3246967"/>
              <a:gd name="connsiteX240" fmla="*/ 3977899 w 8389032"/>
              <a:gd name="connsiteY240" fmla="*/ 2023533 h 3246967"/>
              <a:gd name="connsiteX241" fmla="*/ 3927099 w 8389032"/>
              <a:gd name="connsiteY241" fmla="*/ 2120900 h 3246967"/>
              <a:gd name="connsiteX242" fmla="*/ 3939799 w 8389032"/>
              <a:gd name="connsiteY242" fmla="*/ 2235200 h 3246967"/>
              <a:gd name="connsiteX243" fmla="*/ 3901699 w 8389032"/>
              <a:gd name="connsiteY243" fmla="*/ 2197100 h 3246967"/>
              <a:gd name="connsiteX244" fmla="*/ 3838199 w 8389032"/>
              <a:gd name="connsiteY244" fmla="*/ 2108200 h 3246967"/>
              <a:gd name="connsiteX245" fmla="*/ 3800099 w 8389032"/>
              <a:gd name="connsiteY245" fmla="*/ 2006600 h 3246967"/>
              <a:gd name="connsiteX246" fmla="*/ 3787399 w 8389032"/>
              <a:gd name="connsiteY246" fmla="*/ 1955800 h 3246967"/>
              <a:gd name="connsiteX247" fmla="*/ 3749299 w 8389032"/>
              <a:gd name="connsiteY247" fmla="*/ 1917700 h 3246967"/>
              <a:gd name="connsiteX248" fmla="*/ 3685799 w 8389032"/>
              <a:gd name="connsiteY248" fmla="*/ 1841500 h 3246967"/>
              <a:gd name="connsiteX249" fmla="*/ 3673099 w 8389032"/>
              <a:gd name="connsiteY249" fmla="*/ 1803400 h 3246967"/>
              <a:gd name="connsiteX250" fmla="*/ 3634999 w 8389032"/>
              <a:gd name="connsiteY250" fmla="*/ 1790700 h 3246967"/>
              <a:gd name="connsiteX251" fmla="*/ 3596899 w 8389032"/>
              <a:gd name="connsiteY251" fmla="*/ 1752600 h 3246967"/>
              <a:gd name="connsiteX252" fmla="*/ 3546099 w 8389032"/>
              <a:gd name="connsiteY252" fmla="*/ 1676400 h 3246967"/>
              <a:gd name="connsiteX253" fmla="*/ 3533399 w 8389032"/>
              <a:gd name="connsiteY253" fmla="*/ 1638300 h 3246967"/>
              <a:gd name="connsiteX254" fmla="*/ 3495299 w 8389032"/>
              <a:gd name="connsiteY254" fmla="*/ 1587500 h 3246967"/>
              <a:gd name="connsiteX255" fmla="*/ 3457199 w 8389032"/>
              <a:gd name="connsiteY255" fmla="*/ 1485900 h 3246967"/>
              <a:gd name="connsiteX256" fmla="*/ 3419099 w 8389032"/>
              <a:gd name="connsiteY256" fmla="*/ 1422400 h 3246967"/>
              <a:gd name="connsiteX257" fmla="*/ 3380999 w 8389032"/>
              <a:gd name="connsiteY257" fmla="*/ 1320800 h 3246967"/>
              <a:gd name="connsiteX258" fmla="*/ 3317499 w 8389032"/>
              <a:gd name="connsiteY258" fmla="*/ 1193800 h 3246967"/>
              <a:gd name="connsiteX259" fmla="*/ 3203199 w 8389032"/>
              <a:gd name="connsiteY259" fmla="*/ 1143000 h 3246967"/>
              <a:gd name="connsiteX260" fmla="*/ 3165099 w 8389032"/>
              <a:gd name="connsiteY260" fmla="*/ 1130300 h 3246967"/>
              <a:gd name="connsiteX261" fmla="*/ 3012699 w 8389032"/>
              <a:gd name="connsiteY261" fmla="*/ 1168400 h 3246967"/>
              <a:gd name="connsiteX262" fmla="*/ 2974599 w 8389032"/>
              <a:gd name="connsiteY262" fmla="*/ 1193800 h 3246967"/>
              <a:gd name="connsiteX263" fmla="*/ 2923799 w 8389032"/>
              <a:gd name="connsiteY263" fmla="*/ 1219200 h 3246967"/>
              <a:gd name="connsiteX264" fmla="*/ 2885699 w 8389032"/>
              <a:gd name="connsiteY264" fmla="*/ 1244600 h 3246967"/>
              <a:gd name="connsiteX265" fmla="*/ 2834899 w 8389032"/>
              <a:gd name="connsiteY265" fmla="*/ 1257300 h 3246967"/>
              <a:gd name="connsiteX266" fmla="*/ 2796799 w 8389032"/>
              <a:gd name="connsiteY266" fmla="*/ 1308100 h 3246967"/>
              <a:gd name="connsiteX267" fmla="*/ 2758699 w 8389032"/>
              <a:gd name="connsiteY267" fmla="*/ 1320800 h 3246967"/>
              <a:gd name="connsiteX268" fmla="*/ 2733299 w 8389032"/>
              <a:gd name="connsiteY268" fmla="*/ 1358900 h 3246967"/>
              <a:gd name="connsiteX269" fmla="*/ 2657099 w 8389032"/>
              <a:gd name="connsiteY269" fmla="*/ 1435100 h 3246967"/>
              <a:gd name="connsiteX270" fmla="*/ 2631699 w 8389032"/>
              <a:gd name="connsiteY270" fmla="*/ 1498600 h 3246967"/>
              <a:gd name="connsiteX271" fmla="*/ 2618999 w 8389032"/>
              <a:gd name="connsiteY271" fmla="*/ 1562100 h 3246967"/>
              <a:gd name="connsiteX272" fmla="*/ 2580899 w 8389032"/>
              <a:gd name="connsiteY272" fmla="*/ 1612900 h 3246967"/>
              <a:gd name="connsiteX273" fmla="*/ 2542799 w 8389032"/>
              <a:gd name="connsiteY273" fmla="*/ 1689100 h 3246967"/>
              <a:gd name="connsiteX274" fmla="*/ 2517399 w 8389032"/>
              <a:gd name="connsiteY274" fmla="*/ 1828800 h 3246967"/>
              <a:gd name="connsiteX275" fmla="*/ 2504699 w 8389032"/>
              <a:gd name="connsiteY275" fmla="*/ 1866900 h 3246967"/>
              <a:gd name="connsiteX276" fmla="*/ 2491999 w 8389032"/>
              <a:gd name="connsiteY276" fmla="*/ 1943100 h 3246967"/>
              <a:gd name="connsiteX277" fmla="*/ 2466599 w 8389032"/>
              <a:gd name="connsiteY277" fmla="*/ 1981200 h 3246967"/>
              <a:gd name="connsiteX278" fmla="*/ 2441199 w 8389032"/>
              <a:gd name="connsiteY278" fmla="*/ 2057400 h 3246967"/>
              <a:gd name="connsiteX279" fmla="*/ 2390399 w 8389032"/>
              <a:gd name="connsiteY279" fmla="*/ 2146300 h 3246967"/>
              <a:gd name="connsiteX280" fmla="*/ 2352299 w 8389032"/>
              <a:gd name="connsiteY280" fmla="*/ 2222500 h 3246967"/>
              <a:gd name="connsiteX281" fmla="*/ 2326899 w 8389032"/>
              <a:gd name="connsiteY281" fmla="*/ 2273300 h 3246967"/>
              <a:gd name="connsiteX282" fmla="*/ 2250699 w 8389032"/>
              <a:gd name="connsiteY282" fmla="*/ 2336800 h 3246967"/>
              <a:gd name="connsiteX283" fmla="*/ 2237999 w 8389032"/>
              <a:gd name="connsiteY283" fmla="*/ 2374900 h 3246967"/>
              <a:gd name="connsiteX284" fmla="*/ 2149099 w 8389032"/>
              <a:gd name="connsiteY284" fmla="*/ 2438400 h 3246967"/>
              <a:gd name="connsiteX285" fmla="*/ 2072899 w 8389032"/>
              <a:gd name="connsiteY285" fmla="*/ 2501900 h 3246967"/>
              <a:gd name="connsiteX286" fmla="*/ 1996699 w 8389032"/>
              <a:gd name="connsiteY286" fmla="*/ 2527300 h 3246967"/>
              <a:gd name="connsiteX287" fmla="*/ 1945899 w 8389032"/>
              <a:gd name="connsiteY287" fmla="*/ 2552700 h 3246967"/>
              <a:gd name="connsiteX288" fmla="*/ 1844299 w 8389032"/>
              <a:gd name="connsiteY288" fmla="*/ 2565400 h 3246967"/>
              <a:gd name="connsiteX289" fmla="*/ 1628399 w 8389032"/>
              <a:gd name="connsiteY289" fmla="*/ 2552700 h 3246967"/>
              <a:gd name="connsiteX290" fmla="*/ 1552199 w 8389032"/>
              <a:gd name="connsiteY290" fmla="*/ 2489200 h 3246967"/>
              <a:gd name="connsiteX291" fmla="*/ 1488699 w 8389032"/>
              <a:gd name="connsiteY291" fmla="*/ 2374900 h 3246967"/>
              <a:gd name="connsiteX292" fmla="*/ 1475999 w 8389032"/>
              <a:gd name="connsiteY292" fmla="*/ 2311400 h 3246967"/>
              <a:gd name="connsiteX293" fmla="*/ 1450599 w 8389032"/>
              <a:gd name="connsiteY293" fmla="*/ 2273300 h 3246967"/>
              <a:gd name="connsiteX294" fmla="*/ 1412499 w 8389032"/>
              <a:gd name="connsiteY294" fmla="*/ 2197100 h 3246967"/>
              <a:gd name="connsiteX295" fmla="*/ 1399799 w 8389032"/>
              <a:gd name="connsiteY295" fmla="*/ 2019300 h 3246967"/>
              <a:gd name="connsiteX296" fmla="*/ 1374399 w 8389032"/>
              <a:gd name="connsiteY296" fmla="*/ 1943100 h 3246967"/>
              <a:gd name="connsiteX297" fmla="*/ 1361699 w 8389032"/>
              <a:gd name="connsiteY297" fmla="*/ 1752600 h 3246967"/>
              <a:gd name="connsiteX298" fmla="*/ 1336299 w 8389032"/>
              <a:gd name="connsiteY298" fmla="*/ 1651000 h 3246967"/>
              <a:gd name="connsiteX299" fmla="*/ 1298199 w 8389032"/>
              <a:gd name="connsiteY299" fmla="*/ 1498600 h 3246967"/>
              <a:gd name="connsiteX300" fmla="*/ 1272799 w 8389032"/>
              <a:gd name="connsiteY300" fmla="*/ 1435100 h 3246967"/>
              <a:gd name="connsiteX301" fmla="*/ 1260099 w 8389032"/>
              <a:gd name="connsiteY301" fmla="*/ 1397000 h 3246967"/>
              <a:gd name="connsiteX302" fmla="*/ 1196599 w 8389032"/>
              <a:gd name="connsiteY302" fmla="*/ 1320800 h 3246967"/>
              <a:gd name="connsiteX303" fmla="*/ 1171199 w 8389032"/>
              <a:gd name="connsiteY303" fmla="*/ 1282700 h 3246967"/>
              <a:gd name="connsiteX304" fmla="*/ 1094999 w 8389032"/>
              <a:gd name="connsiteY304" fmla="*/ 1206500 h 3246967"/>
              <a:gd name="connsiteX305" fmla="*/ 1056899 w 8389032"/>
              <a:gd name="connsiteY305" fmla="*/ 1104900 h 3246967"/>
              <a:gd name="connsiteX306" fmla="*/ 1044199 w 8389032"/>
              <a:gd name="connsiteY306" fmla="*/ 1066800 h 3246967"/>
              <a:gd name="connsiteX307" fmla="*/ 1006099 w 8389032"/>
              <a:gd name="connsiteY307" fmla="*/ 1016000 h 3246967"/>
              <a:gd name="connsiteX308" fmla="*/ 980699 w 8389032"/>
              <a:gd name="connsiteY308" fmla="*/ 952500 h 3246967"/>
              <a:gd name="connsiteX309" fmla="*/ 942599 w 8389032"/>
              <a:gd name="connsiteY309" fmla="*/ 863600 h 3246967"/>
              <a:gd name="connsiteX310" fmla="*/ 904499 w 8389032"/>
              <a:gd name="connsiteY310" fmla="*/ 647700 h 3246967"/>
              <a:gd name="connsiteX311" fmla="*/ 891799 w 8389032"/>
              <a:gd name="connsiteY311" fmla="*/ 609600 h 3246967"/>
              <a:gd name="connsiteX312" fmla="*/ 828299 w 8389032"/>
              <a:gd name="connsiteY312" fmla="*/ 533400 h 3246967"/>
              <a:gd name="connsiteX313" fmla="*/ 815599 w 8389032"/>
              <a:gd name="connsiteY313" fmla="*/ 495300 h 3246967"/>
              <a:gd name="connsiteX314" fmla="*/ 726699 w 8389032"/>
              <a:gd name="connsiteY314" fmla="*/ 419100 h 3246967"/>
              <a:gd name="connsiteX315" fmla="*/ 650499 w 8389032"/>
              <a:gd name="connsiteY315" fmla="*/ 368300 h 3246967"/>
              <a:gd name="connsiteX316" fmla="*/ 574299 w 8389032"/>
              <a:gd name="connsiteY316" fmla="*/ 342900 h 3246967"/>
              <a:gd name="connsiteX317" fmla="*/ 536199 w 8389032"/>
              <a:gd name="connsiteY317" fmla="*/ 330200 h 3246967"/>
              <a:gd name="connsiteX318" fmla="*/ 447299 w 8389032"/>
              <a:gd name="connsiteY318" fmla="*/ 266700 h 3246967"/>
              <a:gd name="connsiteX319" fmla="*/ 396499 w 8389032"/>
              <a:gd name="connsiteY319" fmla="*/ 241300 h 3246967"/>
              <a:gd name="connsiteX320" fmla="*/ 358399 w 8389032"/>
              <a:gd name="connsiteY320" fmla="*/ 215900 h 3246967"/>
              <a:gd name="connsiteX321" fmla="*/ 307599 w 8389032"/>
              <a:gd name="connsiteY321" fmla="*/ 190500 h 3246967"/>
              <a:gd name="connsiteX322" fmla="*/ 218699 w 8389032"/>
              <a:gd name="connsiteY322" fmla="*/ 127000 h 3246967"/>
              <a:gd name="connsiteX323" fmla="*/ 180599 w 8389032"/>
              <a:gd name="connsiteY323" fmla="*/ 114300 h 3246967"/>
              <a:gd name="connsiteX324" fmla="*/ 129799 w 8389032"/>
              <a:gd name="connsiteY324" fmla="*/ 38100 h 3246967"/>
              <a:gd name="connsiteX325" fmla="*/ 2799 w 8389032"/>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05399 w 8386045"/>
              <a:gd name="connsiteY168" fmla="*/ 1816100 h 3246967"/>
              <a:gd name="connsiteX169" fmla="*/ 8156199 w 8386045"/>
              <a:gd name="connsiteY169" fmla="*/ 1803400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65300 h 3246967"/>
              <a:gd name="connsiteX178" fmla="*/ 7737099 w 8386045"/>
              <a:gd name="connsiteY178" fmla="*/ 1803400 h 3246967"/>
              <a:gd name="connsiteX179" fmla="*/ 7622799 w 8386045"/>
              <a:gd name="connsiteY179" fmla="*/ 1905000 h 3246967"/>
              <a:gd name="connsiteX180" fmla="*/ 7521199 w 8386045"/>
              <a:gd name="connsiteY180" fmla="*/ 2057400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05399 w 8386045"/>
              <a:gd name="connsiteY168" fmla="*/ 1816100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65300 h 3246967"/>
              <a:gd name="connsiteX178" fmla="*/ 7737099 w 8386045"/>
              <a:gd name="connsiteY178" fmla="*/ 1803400 h 3246967"/>
              <a:gd name="connsiteX179" fmla="*/ 7622799 w 8386045"/>
              <a:gd name="connsiteY179" fmla="*/ 1905000 h 3246967"/>
              <a:gd name="connsiteX180" fmla="*/ 7521199 w 8386045"/>
              <a:gd name="connsiteY180" fmla="*/ 2057400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65300 h 3246967"/>
              <a:gd name="connsiteX178" fmla="*/ 7737099 w 8386045"/>
              <a:gd name="connsiteY178" fmla="*/ 1803400 h 3246967"/>
              <a:gd name="connsiteX179" fmla="*/ 7622799 w 8386045"/>
              <a:gd name="connsiteY179" fmla="*/ 1905000 h 3246967"/>
              <a:gd name="connsiteX180" fmla="*/ 7521199 w 8386045"/>
              <a:gd name="connsiteY180" fmla="*/ 2057400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65300 h 3246967"/>
              <a:gd name="connsiteX178" fmla="*/ 7737099 w 8386045"/>
              <a:gd name="connsiteY178" fmla="*/ 1803400 h 3246967"/>
              <a:gd name="connsiteX179" fmla="*/ 7584699 w 8386045"/>
              <a:gd name="connsiteY179" fmla="*/ 1845733 h 3246967"/>
              <a:gd name="connsiteX180" fmla="*/ 7521199 w 8386045"/>
              <a:gd name="connsiteY180" fmla="*/ 2057400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653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653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653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653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653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889499 w 8386045"/>
              <a:gd name="connsiteY175" fmla="*/ 1727200 h 3246967"/>
              <a:gd name="connsiteX176" fmla="*/ 7851399 w 8386045"/>
              <a:gd name="connsiteY176" fmla="*/ 1752600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51399 w 8386045"/>
              <a:gd name="connsiteY176" fmla="*/ 1752600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495799 w 8386045"/>
              <a:gd name="connsiteY181" fmla="*/ 2095500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406899 w 8386045"/>
              <a:gd name="connsiteY182" fmla="*/ 2171700 h 3246967"/>
              <a:gd name="connsiteX183" fmla="*/ 7368799 w 8386045"/>
              <a:gd name="connsiteY183" fmla="*/ 2197100 h 3246967"/>
              <a:gd name="connsiteX184" fmla="*/ 7292599 w 8386045"/>
              <a:gd name="connsiteY184" fmla="*/ 2247900 h 3246967"/>
              <a:gd name="connsiteX185" fmla="*/ 7216399 w 8386045"/>
              <a:gd name="connsiteY185" fmla="*/ 2324100 h 3246967"/>
              <a:gd name="connsiteX186" fmla="*/ 7178299 w 8386045"/>
              <a:gd name="connsiteY186" fmla="*/ 2362200 h 3246967"/>
              <a:gd name="connsiteX187" fmla="*/ 7140199 w 8386045"/>
              <a:gd name="connsiteY187" fmla="*/ 2413000 h 3246967"/>
              <a:gd name="connsiteX188" fmla="*/ 7055532 w 8386045"/>
              <a:gd name="connsiteY188" fmla="*/ 2484967 h 3246967"/>
              <a:gd name="connsiteX189" fmla="*/ 6949699 w 8386045"/>
              <a:gd name="connsiteY189" fmla="*/ 2552699 h 3246967"/>
              <a:gd name="connsiteX190" fmla="*/ 6619499 w 8386045"/>
              <a:gd name="connsiteY190" fmla="*/ 2552700 h 3246967"/>
              <a:gd name="connsiteX191" fmla="*/ 6568699 w 8386045"/>
              <a:gd name="connsiteY191" fmla="*/ 2540000 h 3246967"/>
              <a:gd name="connsiteX192" fmla="*/ 6301999 w 8386045"/>
              <a:gd name="connsiteY192" fmla="*/ 2514600 h 3246967"/>
              <a:gd name="connsiteX193" fmla="*/ 6225799 w 8386045"/>
              <a:gd name="connsiteY193" fmla="*/ 2501900 h 3246967"/>
              <a:gd name="connsiteX194" fmla="*/ 6149599 w 8386045"/>
              <a:gd name="connsiteY194" fmla="*/ 2476500 h 3246967"/>
              <a:gd name="connsiteX195" fmla="*/ 6022599 w 8386045"/>
              <a:gd name="connsiteY195" fmla="*/ 2438400 h 3246967"/>
              <a:gd name="connsiteX196" fmla="*/ 5984499 w 8386045"/>
              <a:gd name="connsiteY196" fmla="*/ 2413000 h 3246967"/>
              <a:gd name="connsiteX197" fmla="*/ 5933699 w 8386045"/>
              <a:gd name="connsiteY197" fmla="*/ 2400300 h 3246967"/>
              <a:gd name="connsiteX198" fmla="*/ 5832099 w 8386045"/>
              <a:gd name="connsiteY198" fmla="*/ 2349500 h 3246967"/>
              <a:gd name="connsiteX199" fmla="*/ 5806699 w 8386045"/>
              <a:gd name="connsiteY199" fmla="*/ 2311400 h 3246967"/>
              <a:gd name="connsiteX200" fmla="*/ 5768599 w 8386045"/>
              <a:gd name="connsiteY200" fmla="*/ 2273300 h 3246967"/>
              <a:gd name="connsiteX201" fmla="*/ 5755899 w 8386045"/>
              <a:gd name="connsiteY201" fmla="*/ 2235200 h 3246967"/>
              <a:gd name="connsiteX202" fmla="*/ 5692399 w 8386045"/>
              <a:gd name="connsiteY202" fmla="*/ 2171700 h 3246967"/>
              <a:gd name="connsiteX203" fmla="*/ 5641599 w 8386045"/>
              <a:gd name="connsiteY203" fmla="*/ 2095500 h 3246967"/>
              <a:gd name="connsiteX204" fmla="*/ 5616199 w 8386045"/>
              <a:gd name="connsiteY204" fmla="*/ 2057400 h 3246967"/>
              <a:gd name="connsiteX205" fmla="*/ 5387599 w 8386045"/>
              <a:gd name="connsiteY205" fmla="*/ 2044700 h 3246967"/>
              <a:gd name="connsiteX206" fmla="*/ 5324099 w 8386045"/>
              <a:gd name="connsiteY206" fmla="*/ 2019300 h 3246967"/>
              <a:gd name="connsiteX207" fmla="*/ 5235199 w 8386045"/>
              <a:gd name="connsiteY207" fmla="*/ 2006600 h 3246967"/>
              <a:gd name="connsiteX208" fmla="*/ 5158999 w 8386045"/>
              <a:gd name="connsiteY208" fmla="*/ 1943100 h 3246967"/>
              <a:gd name="connsiteX209" fmla="*/ 5120899 w 8386045"/>
              <a:gd name="connsiteY209" fmla="*/ 1917700 h 3246967"/>
              <a:gd name="connsiteX210" fmla="*/ 5095499 w 8386045"/>
              <a:gd name="connsiteY210" fmla="*/ 1866900 h 3246967"/>
              <a:gd name="connsiteX211" fmla="*/ 5082799 w 8386045"/>
              <a:gd name="connsiteY211" fmla="*/ 1816100 h 3246967"/>
              <a:gd name="connsiteX212" fmla="*/ 5057399 w 8386045"/>
              <a:gd name="connsiteY212" fmla="*/ 1752600 h 3246967"/>
              <a:gd name="connsiteX213" fmla="*/ 5044699 w 8386045"/>
              <a:gd name="connsiteY213" fmla="*/ 1511300 h 3246967"/>
              <a:gd name="connsiteX214" fmla="*/ 5031999 w 8386045"/>
              <a:gd name="connsiteY214" fmla="*/ 1422400 h 3246967"/>
              <a:gd name="connsiteX215" fmla="*/ 5019299 w 8386045"/>
              <a:gd name="connsiteY215" fmla="*/ 1270000 h 3246967"/>
              <a:gd name="connsiteX216" fmla="*/ 4993899 w 8386045"/>
              <a:gd name="connsiteY216" fmla="*/ 1104900 h 3246967"/>
              <a:gd name="connsiteX217" fmla="*/ 4930399 w 8386045"/>
              <a:gd name="connsiteY217" fmla="*/ 1028700 h 3246967"/>
              <a:gd name="connsiteX218" fmla="*/ 4841499 w 8386045"/>
              <a:gd name="connsiteY218" fmla="*/ 927100 h 3246967"/>
              <a:gd name="connsiteX219" fmla="*/ 4790699 w 8386045"/>
              <a:gd name="connsiteY219" fmla="*/ 876300 h 3246967"/>
              <a:gd name="connsiteX220" fmla="*/ 4765299 w 8386045"/>
              <a:gd name="connsiteY220" fmla="*/ 838200 h 3246967"/>
              <a:gd name="connsiteX221" fmla="*/ 4638299 w 8386045"/>
              <a:gd name="connsiteY221" fmla="*/ 800100 h 3246967"/>
              <a:gd name="connsiteX222" fmla="*/ 4511299 w 8386045"/>
              <a:gd name="connsiteY222" fmla="*/ 812800 h 3246967"/>
              <a:gd name="connsiteX223" fmla="*/ 4473199 w 8386045"/>
              <a:gd name="connsiteY223" fmla="*/ 825500 h 3246967"/>
              <a:gd name="connsiteX224" fmla="*/ 4409699 w 8386045"/>
              <a:gd name="connsiteY224" fmla="*/ 901700 h 3246967"/>
              <a:gd name="connsiteX225" fmla="*/ 4396999 w 8386045"/>
              <a:gd name="connsiteY225" fmla="*/ 939800 h 3246967"/>
              <a:gd name="connsiteX226" fmla="*/ 4371599 w 8386045"/>
              <a:gd name="connsiteY226" fmla="*/ 977900 h 3246967"/>
              <a:gd name="connsiteX227" fmla="*/ 4320799 w 8386045"/>
              <a:gd name="connsiteY227" fmla="*/ 1092200 h 3246967"/>
              <a:gd name="connsiteX228" fmla="*/ 4308099 w 8386045"/>
              <a:gd name="connsiteY228" fmla="*/ 1155700 h 3246967"/>
              <a:gd name="connsiteX229" fmla="*/ 4282699 w 8386045"/>
              <a:gd name="connsiteY229" fmla="*/ 1308100 h 3246967"/>
              <a:gd name="connsiteX230" fmla="*/ 4269999 w 8386045"/>
              <a:gd name="connsiteY230" fmla="*/ 1346200 h 3246967"/>
              <a:gd name="connsiteX231" fmla="*/ 4244599 w 8386045"/>
              <a:gd name="connsiteY231" fmla="*/ 1384300 h 3246967"/>
              <a:gd name="connsiteX232" fmla="*/ 4231899 w 8386045"/>
              <a:gd name="connsiteY232" fmla="*/ 1447800 h 3246967"/>
              <a:gd name="connsiteX233" fmla="*/ 4219199 w 8386045"/>
              <a:gd name="connsiteY233" fmla="*/ 1524000 h 3246967"/>
              <a:gd name="connsiteX234" fmla="*/ 4193799 w 8386045"/>
              <a:gd name="connsiteY234" fmla="*/ 1600200 h 3246967"/>
              <a:gd name="connsiteX235" fmla="*/ 4181099 w 8386045"/>
              <a:gd name="connsiteY235" fmla="*/ 1651000 h 3246967"/>
              <a:gd name="connsiteX236" fmla="*/ 4155699 w 8386045"/>
              <a:gd name="connsiteY236" fmla="*/ 1816100 h 3246967"/>
              <a:gd name="connsiteX237" fmla="*/ 4142999 w 8386045"/>
              <a:gd name="connsiteY237" fmla="*/ 1854200 h 3246967"/>
              <a:gd name="connsiteX238" fmla="*/ 4130299 w 8386045"/>
              <a:gd name="connsiteY238" fmla="*/ 1905000 h 3246967"/>
              <a:gd name="connsiteX239" fmla="*/ 3982132 w 8386045"/>
              <a:gd name="connsiteY239" fmla="*/ 1896533 h 3246967"/>
              <a:gd name="connsiteX240" fmla="*/ 3977899 w 8386045"/>
              <a:gd name="connsiteY240" fmla="*/ 2023533 h 3246967"/>
              <a:gd name="connsiteX241" fmla="*/ 3927099 w 8386045"/>
              <a:gd name="connsiteY241" fmla="*/ 2120900 h 3246967"/>
              <a:gd name="connsiteX242" fmla="*/ 3939799 w 8386045"/>
              <a:gd name="connsiteY242" fmla="*/ 2235200 h 3246967"/>
              <a:gd name="connsiteX243" fmla="*/ 3901699 w 8386045"/>
              <a:gd name="connsiteY243" fmla="*/ 2197100 h 3246967"/>
              <a:gd name="connsiteX244" fmla="*/ 3838199 w 8386045"/>
              <a:gd name="connsiteY244" fmla="*/ 2108200 h 3246967"/>
              <a:gd name="connsiteX245" fmla="*/ 3800099 w 8386045"/>
              <a:gd name="connsiteY245" fmla="*/ 2006600 h 3246967"/>
              <a:gd name="connsiteX246" fmla="*/ 3787399 w 8386045"/>
              <a:gd name="connsiteY246" fmla="*/ 1955800 h 3246967"/>
              <a:gd name="connsiteX247" fmla="*/ 3749299 w 8386045"/>
              <a:gd name="connsiteY247" fmla="*/ 1917700 h 3246967"/>
              <a:gd name="connsiteX248" fmla="*/ 3685799 w 8386045"/>
              <a:gd name="connsiteY248" fmla="*/ 1841500 h 3246967"/>
              <a:gd name="connsiteX249" fmla="*/ 3673099 w 8386045"/>
              <a:gd name="connsiteY249" fmla="*/ 1803400 h 3246967"/>
              <a:gd name="connsiteX250" fmla="*/ 3634999 w 8386045"/>
              <a:gd name="connsiteY250" fmla="*/ 1790700 h 3246967"/>
              <a:gd name="connsiteX251" fmla="*/ 3596899 w 8386045"/>
              <a:gd name="connsiteY251" fmla="*/ 1752600 h 3246967"/>
              <a:gd name="connsiteX252" fmla="*/ 3546099 w 8386045"/>
              <a:gd name="connsiteY252" fmla="*/ 1676400 h 3246967"/>
              <a:gd name="connsiteX253" fmla="*/ 3533399 w 8386045"/>
              <a:gd name="connsiteY253" fmla="*/ 1638300 h 3246967"/>
              <a:gd name="connsiteX254" fmla="*/ 3495299 w 8386045"/>
              <a:gd name="connsiteY254" fmla="*/ 1587500 h 3246967"/>
              <a:gd name="connsiteX255" fmla="*/ 3457199 w 8386045"/>
              <a:gd name="connsiteY255" fmla="*/ 1485900 h 3246967"/>
              <a:gd name="connsiteX256" fmla="*/ 3419099 w 8386045"/>
              <a:gd name="connsiteY256" fmla="*/ 1422400 h 3246967"/>
              <a:gd name="connsiteX257" fmla="*/ 3380999 w 8386045"/>
              <a:gd name="connsiteY257" fmla="*/ 1320800 h 3246967"/>
              <a:gd name="connsiteX258" fmla="*/ 3317499 w 8386045"/>
              <a:gd name="connsiteY258" fmla="*/ 1193800 h 3246967"/>
              <a:gd name="connsiteX259" fmla="*/ 3203199 w 8386045"/>
              <a:gd name="connsiteY259" fmla="*/ 1143000 h 3246967"/>
              <a:gd name="connsiteX260" fmla="*/ 3165099 w 8386045"/>
              <a:gd name="connsiteY260" fmla="*/ 1130300 h 3246967"/>
              <a:gd name="connsiteX261" fmla="*/ 3012699 w 8386045"/>
              <a:gd name="connsiteY261" fmla="*/ 1168400 h 3246967"/>
              <a:gd name="connsiteX262" fmla="*/ 2974599 w 8386045"/>
              <a:gd name="connsiteY262" fmla="*/ 1193800 h 3246967"/>
              <a:gd name="connsiteX263" fmla="*/ 2923799 w 8386045"/>
              <a:gd name="connsiteY263" fmla="*/ 1219200 h 3246967"/>
              <a:gd name="connsiteX264" fmla="*/ 2885699 w 8386045"/>
              <a:gd name="connsiteY264" fmla="*/ 1244600 h 3246967"/>
              <a:gd name="connsiteX265" fmla="*/ 2834899 w 8386045"/>
              <a:gd name="connsiteY265" fmla="*/ 1257300 h 3246967"/>
              <a:gd name="connsiteX266" fmla="*/ 2796799 w 8386045"/>
              <a:gd name="connsiteY266" fmla="*/ 1308100 h 3246967"/>
              <a:gd name="connsiteX267" fmla="*/ 2758699 w 8386045"/>
              <a:gd name="connsiteY267" fmla="*/ 1320800 h 3246967"/>
              <a:gd name="connsiteX268" fmla="*/ 2733299 w 8386045"/>
              <a:gd name="connsiteY268" fmla="*/ 1358900 h 3246967"/>
              <a:gd name="connsiteX269" fmla="*/ 2657099 w 8386045"/>
              <a:gd name="connsiteY269" fmla="*/ 1435100 h 3246967"/>
              <a:gd name="connsiteX270" fmla="*/ 2631699 w 8386045"/>
              <a:gd name="connsiteY270" fmla="*/ 1498600 h 3246967"/>
              <a:gd name="connsiteX271" fmla="*/ 2618999 w 8386045"/>
              <a:gd name="connsiteY271" fmla="*/ 1562100 h 3246967"/>
              <a:gd name="connsiteX272" fmla="*/ 2580899 w 8386045"/>
              <a:gd name="connsiteY272" fmla="*/ 1612900 h 3246967"/>
              <a:gd name="connsiteX273" fmla="*/ 2542799 w 8386045"/>
              <a:gd name="connsiteY273" fmla="*/ 1689100 h 3246967"/>
              <a:gd name="connsiteX274" fmla="*/ 2517399 w 8386045"/>
              <a:gd name="connsiteY274" fmla="*/ 1828800 h 3246967"/>
              <a:gd name="connsiteX275" fmla="*/ 2504699 w 8386045"/>
              <a:gd name="connsiteY275" fmla="*/ 1866900 h 3246967"/>
              <a:gd name="connsiteX276" fmla="*/ 2491999 w 8386045"/>
              <a:gd name="connsiteY276" fmla="*/ 1943100 h 3246967"/>
              <a:gd name="connsiteX277" fmla="*/ 2466599 w 8386045"/>
              <a:gd name="connsiteY277" fmla="*/ 1981200 h 3246967"/>
              <a:gd name="connsiteX278" fmla="*/ 2441199 w 8386045"/>
              <a:gd name="connsiteY278" fmla="*/ 2057400 h 3246967"/>
              <a:gd name="connsiteX279" fmla="*/ 2390399 w 8386045"/>
              <a:gd name="connsiteY279" fmla="*/ 2146300 h 3246967"/>
              <a:gd name="connsiteX280" fmla="*/ 2352299 w 8386045"/>
              <a:gd name="connsiteY280" fmla="*/ 2222500 h 3246967"/>
              <a:gd name="connsiteX281" fmla="*/ 2326899 w 8386045"/>
              <a:gd name="connsiteY281" fmla="*/ 2273300 h 3246967"/>
              <a:gd name="connsiteX282" fmla="*/ 2250699 w 8386045"/>
              <a:gd name="connsiteY282" fmla="*/ 2336800 h 3246967"/>
              <a:gd name="connsiteX283" fmla="*/ 2237999 w 8386045"/>
              <a:gd name="connsiteY283" fmla="*/ 2374900 h 3246967"/>
              <a:gd name="connsiteX284" fmla="*/ 2149099 w 8386045"/>
              <a:gd name="connsiteY284" fmla="*/ 2438400 h 3246967"/>
              <a:gd name="connsiteX285" fmla="*/ 2072899 w 8386045"/>
              <a:gd name="connsiteY285" fmla="*/ 2501900 h 3246967"/>
              <a:gd name="connsiteX286" fmla="*/ 1996699 w 8386045"/>
              <a:gd name="connsiteY286" fmla="*/ 2527300 h 3246967"/>
              <a:gd name="connsiteX287" fmla="*/ 1945899 w 8386045"/>
              <a:gd name="connsiteY287" fmla="*/ 2552700 h 3246967"/>
              <a:gd name="connsiteX288" fmla="*/ 1844299 w 8386045"/>
              <a:gd name="connsiteY288" fmla="*/ 2565400 h 3246967"/>
              <a:gd name="connsiteX289" fmla="*/ 1628399 w 8386045"/>
              <a:gd name="connsiteY289" fmla="*/ 2552700 h 3246967"/>
              <a:gd name="connsiteX290" fmla="*/ 1552199 w 8386045"/>
              <a:gd name="connsiteY290" fmla="*/ 2489200 h 3246967"/>
              <a:gd name="connsiteX291" fmla="*/ 1488699 w 8386045"/>
              <a:gd name="connsiteY291" fmla="*/ 2374900 h 3246967"/>
              <a:gd name="connsiteX292" fmla="*/ 1475999 w 8386045"/>
              <a:gd name="connsiteY292" fmla="*/ 2311400 h 3246967"/>
              <a:gd name="connsiteX293" fmla="*/ 1450599 w 8386045"/>
              <a:gd name="connsiteY293" fmla="*/ 2273300 h 3246967"/>
              <a:gd name="connsiteX294" fmla="*/ 1412499 w 8386045"/>
              <a:gd name="connsiteY294" fmla="*/ 2197100 h 3246967"/>
              <a:gd name="connsiteX295" fmla="*/ 1399799 w 8386045"/>
              <a:gd name="connsiteY295" fmla="*/ 2019300 h 3246967"/>
              <a:gd name="connsiteX296" fmla="*/ 1374399 w 8386045"/>
              <a:gd name="connsiteY296" fmla="*/ 1943100 h 3246967"/>
              <a:gd name="connsiteX297" fmla="*/ 1361699 w 8386045"/>
              <a:gd name="connsiteY297" fmla="*/ 1752600 h 3246967"/>
              <a:gd name="connsiteX298" fmla="*/ 1336299 w 8386045"/>
              <a:gd name="connsiteY298" fmla="*/ 1651000 h 3246967"/>
              <a:gd name="connsiteX299" fmla="*/ 1298199 w 8386045"/>
              <a:gd name="connsiteY299" fmla="*/ 1498600 h 3246967"/>
              <a:gd name="connsiteX300" fmla="*/ 1272799 w 8386045"/>
              <a:gd name="connsiteY300" fmla="*/ 1435100 h 3246967"/>
              <a:gd name="connsiteX301" fmla="*/ 1260099 w 8386045"/>
              <a:gd name="connsiteY301" fmla="*/ 1397000 h 3246967"/>
              <a:gd name="connsiteX302" fmla="*/ 1196599 w 8386045"/>
              <a:gd name="connsiteY302" fmla="*/ 1320800 h 3246967"/>
              <a:gd name="connsiteX303" fmla="*/ 1171199 w 8386045"/>
              <a:gd name="connsiteY303" fmla="*/ 1282700 h 3246967"/>
              <a:gd name="connsiteX304" fmla="*/ 1094999 w 8386045"/>
              <a:gd name="connsiteY304" fmla="*/ 1206500 h 3246967"/>
              <a:gd name="connsiteX305" fmla="*/ 1056899 w 8386045"/>
              <a:gd name="connsiteY305" fmla="*/ 1104900 h 3246967"/>
              <a:gd name="connsiteX306" fmla="*/ 1044199 w 8386045"/>
              <a:gd name="connsiteY306" fmla="*/ 1066800 h 3246967"/>
              <a:gd name="connsiteX307" fmla="*/ 1006099 w 8386045"/>
              <a:gd name="connsiteY307" fmla="*/ 1016000 h 3246967"/>
              <a:gd name="connsiteX308" fmla="*/ 980699 w 8386045"/>
              <a:gd name="connsiteY308" fmla="*/ 952500 h 3246967"/>
              <a:gd name="connsiteX309" fmla="*/ 942599 w 8386045"/>
              <a:gd name="connsiteY309" fmla="*/ 863600 h 3246967"/>
              <a:gd name="connsiteX310" fmla="*/ 904499 w 8386045"/>
              <a:gd name="connsiteY310" fmla="*/ 647700 h 3246967"/>
              <a:gd name="connsiteX311" fmla="*/ 891799 w 8386045"/>
              <a:gd name="connsiteY311" fmla="*/ 609600 h 3246967"/>
              <a:gd name="connsiteX312" fmla="*/ 828299 w 8386045"/>
              <a:gd name="connsiteY312" fmla="*/ 533400 h 3246967"/>
              <a:gd name="connsiteX313" fmla="*/ 815599 w 8386045"/>
              <a:gd name="connsiteY313" fmla="*/ 495300 h 3246967"/>
              <a:gd name="connsiteX314" fmla="*/ 726699 w 8386045"/>
              <a:gd name="connsiteY314" fmla="*/ 419100 h 3246967"/>
              <a:gd name="connsiteX315" fmla="*/ 650499 w 8386045"/>
              <a:gd name="connsiteY315" fmla="*/ 368300 h 3246967"/>
              <a:gd name="connsiteX316" fmla="*/ 574299 w 8386045"/>
              <a:gd name="connsiteY316" fmla="*/ 342900 h 3246967"/>
              <a:gd name="connsiteX317" fmla="*/ 536199 w 8386045"/>
              <a:gd name="connsiteY317" fmla="*/ 330200 h 3246967"/>
              <a:gd name="connsiteX318" fmla="*/ 447299 w 8386045"/>
              <a:gd name="connsiteY318" fmla="*/ 266700 h 3246967"/>
              <a:gd name="connsiteX319" fmla="*/ 396499 w 8386045"/>
              <a:gd name="connsiteY319" fmla="*/ 241300 h 3246967"/>
              <a:gd name="connsiteX320" fmla="*/ 358399 w 8386045"/>
              <a:gd name="connsiteY320" fmla="*/ 215900 h 3246967"/>
              <a:gd name="connsiteX321" fmla="*/ 307599 w 8386045"/>
              <a:gd name="connsiteY321" fmla="*/ 190500 h 3246967"/>
              <a:gd name="connsiteX322" fmla="*/ 218699 w 8386045"/>
              <a:gd name="connsiteY322" fmla="*/ 127000 h 3246967"/>
              <a:gd name="connsiteX323" fmla="*/ 180599 w 8386045"/>
              <a:gd name="connsiteY323" fmla="*/ 114300 h 3246967"/>
              <a:gd name="connsiteX324" fmla="*/ 129799 w 8386045"/>
              <a:gd name="connsiteY324" fmla="*/ 38100 h 3246967"/>
              <a:gd name="connsiteX325" fmla="*/ 2799 w 8386045"/>
              <a:gd name="connsiteY32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368799 w 8386045"/>
              <a:gd name="connsiteY182" fmla="*/ 2197100 h 3246967"/>
              <a:gd name="connsiteX183" fmla="*/ 7292599 w 8386045"/>
              <a:gd name="connsiteY183" fmla="*/ 2247900 h 3246967"/>
              <a:gd name="connsiteX184" fmla="*/ 7216399 w 8386045"/>
              <a:gd name="connsiteY184" fmla="*/ 2324100 h 3246967"/>
              <a:gd name="connsiteX185" fmla="*/ 7178299 w 8386045"/>
              <a:gd name="connsiteY185" fmla="*/ 2362200 h 3246967"/>
              <a:gd name="connsiteX186" fmla="*/ 7140199 w 8386045"/>
              <a:gd name="connsiteY186" fmla="*/ 2413000 h 3246967"/>
              <a:gd name="connsiteX187" fmla="*/ 7055532 w 8386045"/>
              <a:gd name="connsiteY187" fmla="*/ 2484967 h 3246967"/>
              <a:gd name="connsiteX188" fmla="*/ 6949699 w 8386045"/>
              <a:gd name="connsiteY188" fmla="*/ 2552699 h 3246967"/>
              <a:gd name="connsiteX189" fmla="*/ 6619499 w 8386045"/>
              <a:gd name="connsiteY189" fmla="*/ 2552700 h 3246967"/>
              <a:gd name="connsiteX190" fmla="*/ 6568699 w 8386045"/>
              <a:gd name="connsiteY190" fmla="*/ 2540000 h 3246967"/>
              <a:gd name="connsiteX191" fmla="*/ 6301999 w 8386045"/>
              <a:gd name="connsiteY191" fmla="*/ 2514600 h 3246967"/>
              <a:gd name="connsiteX192" fmla="*/ 6225799 w 8386045"/>
              <a:gd name="connsiteY192" fmla="*/ 2501900 h 3246967"/>
              <a:gd name="connsiteX193" fmla="*/ 6149599 w 8386045"/>
              <a:gd name="connsiteY193" fmla="*/ 2476500 h 3246967"/>
              <a:gd name="connsiteX194" fmla="*/ 6022599 w 8386045"/>
              <a:gd name="connsiteY194" fmla="*/ 2438400 h 3246967"/>
              <a:gd name="connsiteX195" fmla="*/ 5984499 w 8386045"/>
              <a:gd name="connsiteY195" fmla="*/ 2413000 h 3246967"/>
              <a:gd name="connsiteX196" fmla="*/ 5933699 w 8386045"/>
              <a:gd name="connsiteY196" fmla="*/ 2400300 h 3246967"/>
              <a:gd name="connsiteX197" fmla="*/ 5832099 w 8386045"/>
              <a:gd name="connsiteY197" fmla="*/ 2349500 h 3246967"/>
              <a:gd name="connsiteX198" fmla="*/ 5806699 w 8386045"/>
              <a:gd name="connsiteY198" fmla="*/ 2311400 h 3246967"/>
              <a:gd name="connsiteX199" fmla="*/ 5768599 w 8386045"/>
              <a:gd name="connsiteY199" fmla="*/ 2273300 h 3246967"/>
              <a:gd name="connsiteX200" fmla="*/ 5755899 w 8386045"/>
              <a:gd name="connsiteY200" fmla="*/ 2235200 h 3246967"/>
              <a:gd name="connsiteX201" fmla="*/ 5692399 w 8386045"/>
              <a:gd name="connsiteY201" fmla="*/ 2171700 h 3246967"/>
              <a:gd name="connsiteX202" fmla="*/ 5641599 w 8386045"/>
              <a:gd name="connsiteY202" fmla="*/ 2095500 h 3246967"/>
              <a:gd name="connsiteX203" fmla="*/ 5616199 w 8386045"/>
              <a:gd name="connsiteY203" fmla="*/ 2057400 h 3246967"/>
              <a:gd name="connsiteX204" fmla="*/ 5387599 w 8386045"/>
              <a:gd name="connsiteY204" fmla="*/ 2044700 h 3246967"/>
              <a:gd name="connsiteX205" fmla="*/ 5324099 w 8386045"/>
              <a:gd name="connsiteY205" fmla="*/ 2019300 h 3246967"/>
              <a:gd name="connsiteX206" fmla="*/ 5235199 w 8386045"/>
              <a:gd name="connsiteY206" fmla="*/ 2006600 h 3246967"/>
              <a:gd name="connsiteX207" fmla="*/ 5158999 w 8386045"/>
              <a:gd name="connsiteY207" fmla="*/ 1943100 h 3246967"/>
              <a:gd name="connsiteX208" fmla="*/ 5120899 w 8386045"/>
              <a:gd name="connsiteY208" fmla="*/ 1917700 h 3246967"/>
              <a:gd name="connsiteX209" fmla="*/ 5095499 w 8386045"/>
              <a:gd name="connsiteY209" fmla="*/ 1866900 h 3246967"/>
              <a:gd name="connsiteX210" fmla="*/ 5082799 w 8386045"/>
              <a:gd name="connsiteY210" fmla="*/ 1816100 h 3246967"/>
              <a:gd name="connsiteX211" fmla="*/ 5057399 w 8386045"/>
              <a:gd name="connsiteY211" fmla="*/ 1752600 h 3246967"/>
              <a:gd name="connsiteX212" fmla="*/ 5044699 w 8386045"/>
              <a:gd name="connsiteY212" fmla="*/ 1511300 h 3246967"/>
              <a:gd name="connsiteX213" fmla="*/ 5031999 w 8386045"/>
              <a:gd name="connsiteY213" fmla="*/ 1422400 h 3246967"/>
              <a:gd name="connsiteX214" fmla="*/ 5019299 w 8386045"/>
              <a:gd name="connsiteY214" fmla="*/ 1270000 h 3246967"/>
              <a:gd name="connsiteX215" fmla="*/ 4993899 w 8386045"/>
              <a:gd name="connsiteY215" fmla="*/ 1104900 h 3246967"/>
              <a:gd name="connsiteX216" fmla="*/ 4930399 w 8386045"/>
              <a:gd name="connsiteY216" fmla="*/ 1028700 h 3246967"/>
              <a:gd name="connsiteX217" fmla="*/ 4841499 w 8386045"/>
              <a:gd name="connsiteY217" fmla="*/ 927100 h 3246967"/>
              <a:gd name="connsiteX218" fmla="*/ 4790699 w 8386045"/>
              <a:gd name="connsiteY218" fmla="*/ 876300 h 3246967"/>
              <a:gd name="connsiteX219" fmla="*/ 4765299 w 8386045"/>
              <a:gd name="connsiteY219" fmla="*/ 838200 h 3246967"/>
              <a:gd name="connsiteX220" fmla="*/ 4638299 w 8386045"/>
              <a:gd name="connsiteY220" fmla="*/ 800100 h 3246967"/>
              <a:gd name="connsiteX221" fmla="*/ 4511299 w 8386045"/>
              <a:gd name="connsiteY221" fmla="*/ 812800 h 3246967"/>
              <a:gd name="connsiteX222" fmla="*/ 4473199 w 8386045"/>
              <a:gd name="connsiteY222" fmla="*/ 825500 h 3246967"/>
              <a:gd name="connsiteX223" fmla="*/ 4409699 w 8386045"/>
              <a:gd name="connsiteY223" fmla="*/ 901700 h 3246967"/>
              <a:gd name="connsiteX224" fmla="*/ 4396999 w 8386045"/>
              <a:gd name="connsiteY224" fmla="*/ 939800 h 3246967"/>
              <a:gd name="connsiteX225" fmla="*/ 4371599 w 8386045"/>
              <a:gd name="connsiteY225" fmla="*/ 977900 h 3246967"/>
              <a:gd name="connsiteX226" fmla="*/ 4320799 w 8386045"/>
              <a:gd name="connsiteY226" fmla="*/ 1092200 h 3246967"/>
              <a:gd name="connsiteX227" fmla="*/ 4308099 w 8386045"/>
              <a:gd name="connsiteY227" fmla="*/ 1155700 h 3246967"/>
              <a:gd name="connsiteX228" fmla="*/ 4282699 w 8386045"/>
              <a:gd name="connsiteY228" fmla="*/ 1308100 h 3246967"/>
              <a:gd name="connsiteX229" fmla="*/ 4269999 w 8386045"/>
              <a:gd name="connsiteY229" fmla="*/ 1346200 h 3246967"/>
              <a:gd name="connsiteX230" fmla="*/ 4244599 w 8386045"/>
              <a:gd name="connsiteY230" fmla="*/ 1384300 h 3246967"/>
              <a:gd name="connsiteX231" fmla="*/ 4231899 w 8386045"/>
              <a:gd name="connsiteY231" fmla="*/ 1447800 h 3246967"/>
              <a:gd name="connsiteX232" fmla="*/ 4219199 w 8386045"/>
              <a:gd name="connsiteY232" fmla="*/ 1524000 h 3246967"/>
              <a:gd name="connsiteX233" fmla="*/ 4193799 w 8386045"/>
              <a:gd name="connsiteY233" fmla="*/ 1600200 h 3246967"/>
              <a:gd name="connsiteX234" fmla="*/ 4181099 w 8386045"/>
              <a:gd name="connsiteY234" fmla="*/ 1651000 h 3246967"/>
              <a:gd name="connsiteX235" fmla="*/ 4155699 w 8386045"/>
              <a:gd name="connsiteY235" fmla="*/ 1816100 h 3246967"/>
              <a:gd name="connsiteX236" fmla="*/ 4142999 w 8386045"/>
              <a:gd name="connsiteY236" fmla="*/ 1854200 h 3246967"/>
              <a:gd name="connsiteX237" fmla="*/ 4130299 w 8386045"/>
              <a:gd name="connsiteY237" fmla="*/ 1905000 h 3246967"/>
              <a:gd name="connsiteX238" fmla="*/ 3982132 w 8386045"/>
              <a:gd name="connsiteY238" fmla="*/ 1896533 h 3246967"/>
              <a:gd name="connsiteX239" fmla="*/ 3977899 w 8386045"/>
              <a:gd name="connsiteY239" fmla="*/ 2023533 h 3246967"/>
              <a:gd name="connsiteX240" fmla="*/ 3927099 w 8386045"/>
              <a:gd name="connsiteY240" fmla="*/ 2120900 h 3246967"/>
              <a:gd name="connsiteX241" fmla="*/ 3939799 w 8386045"/>
              <a:gd name="connsiteY241" fmla="*/ 2235200 h 3246967"/>
              <a:gd name="connsiteX242" fmla="*/ 3901699 w 8386045"/>
              <a:gd name="connsiteY242" fmla="*/ 2197100 h 3246967"/>
              <a:gd name="connsiteX243" fmla="*/ 3838199 w 8386045"/>
              <a:gd name="connsiteY243" fmla="*/ 2108200 h 3246967"/>
              <a:gd name="connsiteX244" fmla="*/ 3800099 w 8386045"/>
              <a:gd name="connsiteY244" fmla="*/ 2006600 h 3246967"/>
              <a:gd name="connsiteX245" fmla="*/ 3787399 w 8386045"/>
              <a:gd name="connsiteY245" fmla="*/ 1955800 h 3246967"/>
              <a:gd name="connsiteX246" fmla="*/ 3749299 w 8386045"/>
              <a:gd name="connsiteY246" fmla="*/ 1917700 h 3246967"/>
              <a:gd name="connsiteX247" fmla="*/ 3685799 w 8386045"/>
              <a:gd name="connsiteY247" fmla="*/ 1841500 h 3246967"/>
              <a:gd name="connsiteX248" fmla="*/ 3673099 w 8386045"/>
              <a:gd name="connsiteY248" fmla="*/ 1803400 h 3246967"/>
              <a:gd name="connsiteX249" fmla="*/ 3634999 w 8386045"/>
              <a:gd name="connsiteY249" fmla="*/ 1790700 h 3246967"/>
              <a:gd name="connsiteX250" fmla="*/ 3596899 w 8386045"/>
              <a:gd name="connsiteY250" fmla="*/ 1752600 h 3246967"/>
              <a:gd name="connsiteX251" fmla="*/ 3546099 w 8386045"/>
              <a:gd name="connsiteY251" fmla="*/ 1676400 h 3246967"/>
              <a:gd name="connsiteX252" fmla="*/ 3533399 w 8386045"/>
              <a:gd name="connsiteY252" fmla="*/ 1638300 h 3246967"/>
              <a:gd name="connsiteX253" fmla="*/ 3495299 w 8386045"/>
              <a:gd name="connsiteY253" fmla="*/ 1587500 h 3246967"/>
              <a:gd name="connsiteX254" fmla="*/ 3457199 w 8386045"/>
              <a:gd name="connsiteY254" fmla="*/ 1485900 h 3246967"/>
              <a:gd name="connsiteX255" fmla="*/ 3419099 w 8386045"/>
              <a:gd name="connsiteY255" fmla="*/ 1422400 h 3246967"/>
              <a:gd name="connsiteX256" fmla="*/ 3380999 w 8386045"/>
              <a:gd name="connsiteY256" fmla="*/ 1320800 h 3246967"/>
              <a:gd name="connsiteX257" fmla="*/ 3317499 w 8386045"/>
              <a:gd name="connsiteY257" fmla="*/ 1193800 h 3246967"/>
              <a:gd name="connsiteX258" fmla="*/ 3203199 w 8386045"/>
              <a:gd name="connsiteY258" fmla="*/ 1143000 h 3246967"/>
              <a:gd name="connsiteX259" fmla="*/ 3165099 w 8386045"/>
              <a:gd name="connsiteY259" fmla="*/ 1130300 h 3246967"/>
              <a:gd name="connsiteX260" fmla="*/ 3012699 w 8386045"/>
              <a:gd name="connsiteY260" fmla="*/ 1168400 h 3246967"/>
              <a:gd name="connsiteX261" fmla="*/ 2974599 w 8386045"/>
              <a:gd name="connsiteY261" fmla="*/ 1193800 h 3246967"/>
              <a:gd name="connsiteX262" fmla="*/ 2923799 w 8386045"/>
              <a:gd name="connsiteY262" fmla="*/ 1219200 h 3246967"/>
              <a:gd name="connsiteX263" fmla="*/ 2885699 w 8386045"/>
              <a:gd name="connsiteY263" fmla="*/ 1244600 h 3246967"/>
              <a:gd name="connsiteX264" fmla="*/ 2834899 w 8386045"/>
              <a:gd name="connsiteY264" fmla="*/ 1257300 h 3246967"/>
              <a:gd name="connsiteX265" fmla="*/ 2796799 w 8386045"/>
              <a:gd name="connsiteY265" fmla="*/ 1308100 h 3246967"/>
              <a:gd name="connsiteX266" fmla="*/ 2758699 w 8386045"/>
              <a:gd name="connsiteY266" fmla="*/ 1320800 h 3246967"/>
              <a:gd name="connsiteX267" fmla="*/ 2733299 w 8386045"/>
              <a:gd name="connsiteY267" fmla="*/ 1358900 h 3246967"/>
              <a:gd name="connsiteX268" fmla="*/ 2657099 w 8386045"/>
              <a:gd name="connsiteY268" fmla="*/ 1435100 h 3246967"/>
              <a:gd name="connsiteX269" fmla="*/ 2631699 w 8386045"/>
              <a:gd name="connsiteY269" fmla="*/ 1498600 h 3246967"/>
              <a:gd name="connsiteX270" fmla="*/ 2618999 w 8386045"/>
              <a:gd name="connsiteY270" fmla="*/ 1562100 h 3246967"/>
              <a:gd name="connsiteX271" fmla="*/ 2580899 w 8386045"/>
              <a:gd name="connsiteY271" fmla="*/ 1612900 h 3246967"/>
              <a:gd name="connsiteX272" fmla="*/ 2542799 w 8386045"/>
              <a:gd name="connsiteY272" fmla="*/ 1689100 h 3246967"/>
              <a:gd name="connsiteX273" fmla="*/ 2517399 w 8386045"/>
              <a:gd name="connsiteY273" fmla="*/ 1828800 h 3246967"/>
              <a:gd name="connsiteX274" fmla="*/ 2504699 w 8386045"/>
              <a:gd name="connsiteY274" fmla="*/ 1866900 h 3246967"/>
              <a:gd name="connsiteX275" fmla="*/ 2491999 w 8386045"/>
              <a:gd name="connsiteY275" fmla="*/ 1943100 h 3246967"/>
              <a:gd name="connsiteX276" fmla="*/ 2466599 w 8386045"/>
              <a:gd name="connsiteY276" fmla="*/ 1981200 h 3246967"/>
              <a:gd name="connsiteX277" fmla="*/ 2441199 w 8386045"/>
              <a:gd name="connsiteY277" fmla="*/ 2057400 h 3246967"/>
              <a:gd name="connsiteX278" fmla="*/ 2390399 w 8386045"/>
              <a:gd name="connsiteY278" fmla="*/ 2146300 h 3246967"/>
              <a:gd name="connsiteX279" fmla="*/ 2352299 w 8386045"/>
              <a:gd name="connsiteY279" fmla="*/ 2222500 h 3246967"/>
              <a:gd name="connsiteX280" fmla="*/ 2326899 w 8386045"/>
              <a:gd name="connsiteY280" fmla="*/ 2273300 h 3246967"/>
              <a:gd name="connsiteX281" fmla="*/ 2250699 w 8386045"/>
              <a:gd name="connsiteY281" fmla="*/ 2336800 h 3246967"/>
              <a:gd name="connsiteX282" fmla="*/ 2237999 w 8386045"/>
              <a:gd name="connsiteY282" fmla="*/ 2374900 h 3246967"/>
              <a:gd name="connsiteX283" fmla="*/ 2149099 w 8386045"/>
              <a:gd name="connsiteY283" fmla="*/ 2438400 h 3246967"/>
              <a:gd name="connsiteX284" fmla="*/ 2072899 w 8386045"/>
              <a:gd name="connsiteY284" fmla="*/ 2501900 h 3246967"/>
              <a:gd name="connsiteX285" fmla="*/ 1996699 w 8386045"/>
              <a:gd name="connsiteY285" fmla="*/ 2527300 h 3246967"/>
              <a:gd name="connsiteX286" fmla="*/ 1945899 w 8386045"/>
              <a:gd name="connsiteY286" fmla="*/ 2552700 h 3246967"/>
              <a:gd name="connsiteX287" fmla="*/ 1844299 w 8386045"/>
              <a:gd name="connsiteY287" fmla="*/ 2565400 h 3246967"/>
              <a:gd name="connsiteX288" fmla="*/ 1628399 w 8386045"/>
              <a:gd name="connsiteY288" fmla="*/ 2552700 h 3246967"/>
              <a:gd name="connsiteX289" fmla="*/ 1552199 w 8386045"/>
              <a:gd name="connsiteY289" fmla="*/ 2489200 h 3246967"/>
              <a:gd name="connsiteX290" fmla="*/ 1488699 w 8386045"/>
              <a:gd name="connsiteY290" fmla="*/ 2374900 h 3246967"/>
              <a:gd name="connsiteX291" fmla="*/ 1475999 w 8386045"/>
              <a:gd name="connsiteY291" fmla="*/ 2311400 h 3246967"/>
              <a:gd name="connsiteX292" fmla="*/ 1450599 w 8386045"/>
              <a:gd name="connsiteY292" fmla="*/ 2273300 h 3246967"/>
              <a:gd name="connsiteX293" fmla="*/ 1412499 w 8386045"/>
              <a:gd name="connsiteY293" fmla="*/ 2197100 h 3246967"/>
              <a:gd name="connsiteX294" fmla="*/ 1399799 w 8386045"/>
              <a:gd name="connsiteY294" fmla="*/ 2019300 h 3246967"/>
              <a:gd name="connsiteX295" fmla="*/ 1374399 w 8386045"/>
              <a:gd name="connsiteY295" fmla="*/ 1943100 h 3246967"/>
              <a:gd name="connsiteX296" fmla="*/ 1361699 w 8386045"/>
              <a:gd name="connsiteY296" fmla="*/ 1752600 h 3246967"/>
              <a:gd name="connsiteX297" fmla="*/ 1336299 w 8386045"/>
              <a:gd name="connsiteY297" fmla="*/ 1651000 h 3246967"/>
              <a:gd name="connsiteX298" fmla="*/ 1298199 w 8386045"/>
              <a:gd name="connsiteY298" fmla="*/ 1498600 h 3246967"/>
              <a:gd name="connsiteX299" fmla="*/ 1272799 w 8386045"/>
              <a:gd name="connsiteY299" fmla="*/ 1435100 h 3246967"/>
              <a:gd name="connsiteX300" fmla="*/ 1260099 w 8386045"/>
              <a:gd name="connsiteY300" fmla="*/ 1397000 h 3246967"/>
              <a:gd name="connsiteX301" fmla="*/ 1196599 w 8386045"/>
              <a:gd name="connsiteY301" fmla="*/ 1320800 h 3246967"/>
              <a:gd name="connsiteX302" fmla="*/ 1171199 w 8386045"/>
              <a:gd name="connsiteY302" fmla="*/ 1282700 h 3246967"/>
              <a:gd name="connsiteX303" fmla="*/ 1094999 w 8386045"/>
              <a:gd name="connsiteY303" fmla="*/ 1206500 h 3246967"/>
              <a:gd name="connsiteX304" fmla="*/ 1056899 w 8386045"/>
              <a:gd name="connsiteY304" fmla="*/ 1104900 h 3246967"/>
              <a:gd name="connsiteX305" fmla="*/ 1044199 w 8386045"/>
              <a:gd name="connsiteY305" fmla="*/ 1066800 h 3246967"/>
              <a:gd name="connsiteX306" fmla="*/ 1006099 w 8386045"/>
              <a:gd name="connsiteY306" fmla="*/ 1016000 h 3246967"/>
              <a:gd name="connsiteX307" fmla="*/ 980699 w 8386045"/>
              <a:gd name="connsiteY307" fmla="*/ 952500 h 3246967"/>
              <a:gd name="connsiteX308" fmla="*/ 942599 w 8386045"/>
              <a:gd name="connsiteY308" fmla="*/ 863600 h 3246967"/>
              <a:gd name="connsiteX309" fmla="*/ 904499 w 8386045"/>
              <a:gd name="connsiteY309" fmla="*/ 647700 h 3246967"/>
              <a:gd name="connsiteX310" fmla="*/ 891799 w 8386045"/>
              <a:gd name="connsiteY310" fmla="*/ 609600 h 3246967"/>
              <a:gd name="connsiteX311" fmla="*/ 828299 w 8386045"/>
              <a:gd name="connsiteY311" fmla="*/ 533400 h 3246967"/>
              <a:gd name="connsiteX312" fmla="*/ 815599 w 8386045"/>
              <a:gd name="connsiteY312" fmla="*/ 495300 h 3246967"/>
              <a:gd name="connsiteX313" fmla="*/ 726699 w 8386045"/>
              <a:gd name="connsiteY313" fmla="*/ 419100 h 3246967"/>
              <a:gd name="connsiteX314" fmla="*/ 650499 w 8386045"/>
              <a:gd name="connsiteY314" fmla="*/ 368300 h 3246967"/>
              <a:gd name="connsiteX315" fmla="*/ 574299 w 8386045"/>
              <a:gd name="connsiteY315" fmla="*/ 342900 h 3246967"/>
              <a:gd name="connsiteX316" fmla="*/ 536199 w 8386045"/>
              <a:gd name="connsiteY316" fmla="*/ 330200 h 3246967"/>
              <a:gd name="connsiteX317" fmla="*/ 447299 w 8386045"/>
              <a:gd name="connsiteY317" fmla="*/ 266700 h 3246967"/>
              <a:gd name="connsiteX318" fmla="*/ 396499 w 8386045"/>
              <a:gd name="connsiteY318" fmla="*/ 241300 h 3246967"/>
              <a:gd name="connsiteX319" fmla="*/ 358399 w 8386045"/>
              <a:gd name="connsiteY319" fmla="*/ 215900 h 3246967"/>
              <a:gd name="connsiteX320" fmla="*/ 307599 w 8386045"/>
              <a:gd name="connsiteY320" fmla="*/ 190500 h 3246967"/>
              <a:gd name="connsiteX321" fmla="*/ 218699 w 8386045"/>
              <a:gd name="connsiteY321" fmla="*/ 127000 h 3246967"/>
              <a:gd name="connsiteX322" fmla="*/ 180599 w 8386045"/>
              <a:gd name="connsiteY322" fmla="*/ 114300 h 3246967"/>
              <a:gd name="connsiteX323" fmla="*/ 129799 w 8386045"/>
              <a:gd name="connsiteY323" fmla="*/ 38100 h 3246967"/>
              <a:gd name="connsiteX324" fmla="*/ 2799 w 8386045"/>
              <a:gd name="connsiteY32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92599 w 8386045"/>
              <a:gd name="connsiteY182" fmla="*/ 2247900 h 3246967"/>
              <a:gd name="connsiteX183" fmla="*/ 7216399 w 8386045"/>
              <a:gd name="connsiteY183" fmla="*/ 2324100 h 3246967"/>
              <a:gd name="connsiteX184" fmla="*/ 7178299 w 8386045"/>
              <a:gd name="connsiteY184" fmla="*/ 2362200 h 3246967"/>
              <a:gd name="connsiteX185" fmla="*/ 7140199 w 8386045"/>
              <a:gd name="connsiteY185" fmla="*/ 2413000 h 3246967"/>
              <a:gd name="connsiteX186" fmla="*/ 7055532 w 8386045"/>
              <a:gd name="connsiteY186" fmla="*/ 2484967 h 3246967"/>
              <a:gd name="connsiteX187" fmla="*/ 6949699 w 8386045"/>
              <a:gd name="connsiteY187" fmla="*/ 2552699 h 3246967"/>
              <a:gd name="connsiteX188" fmla="*/ 6619499 w 8386045"/>
              <a:gd name="connsiteY188" fmla="*/ 2552700 h 3246967"/>
              <a:gd name="connsiteX189" fmla="*/ 6568699 w 8386045"/>
              <a:gd name="connsiteY189" fmla="*/ 2540000 h 3246967"/>
              <a:gd name="connsiteX190" fmla="*/ 6301999 w 8386045"/>
              <a:gd name="connsiteY190" fmla="*/ 2514600 h 3246967"/>
              <a:gd name="connsiteX191" fmla="*/ 6225799 w 8386045"/>
              <a:gd name="connsiteY191" fmla="*/ 2501900 h 3246967"/>
              <a:gd name="connsiteX192" fmla="*/ 6149599 w 8386045"/>
              <a:gd name="connsiteY192" fmla="*/ 2476500 h 3246967"/>
              <a:gd name="connsiteX193" fmla="*/ 6022599 w 8386045"/>
              <a:gd name="connsiteY193" fmla="*/ 2438400 h 3246967"/>
              <a:gd name="connsiteX194" fmla="*/ 5984499 w 8386045"/>
              <a:gd name="connsiteY194" fmla="*/ 2413000 h 3246967"/>
              <a:gd name="connsiteX195" fmla="*/ 5933699 w 8386045"/>
              <a:gd name="connsiteY195" fmla="*/ 2400300 h 3246967"/>
              <a:gd name="connsiteX196" fmla="*/ 5832099 w 8386045"/>
              <a:gd name="connsiteY196" fmla="*/ 2349500 h 3246967"/>
              <a:gd name="connsiteX197" fmla="*/ 5806699 w 8386045"/>
              <a:gd name="connsiteY197" fmla="*/ 2311400 h 3246967"/>
              <a:gd name="connsiteX198" fmla="*/ 5768599 w 8386045"/>
              <a:gd name="connsiteY198" fmla="*/ 2273300 h 3246967"/>
              <a:gd name="connsiteX199" fmla="*/ 5755899 w 8386045"/>
              <a:gd name="connsiteY199" fmla="*/ 2235200 h 3246967"/>
              <a:gd name="connsiteX200" fmla="*/ 5692399 w 8386045"/>
              <a:gd name="connsiteY200" fmla="*/ 2171700 h 3246967"/>
              <a:gd name="connsiteX201" fmla="*/ 5641599 w 8386045"/>
              <a:gd name="connsiteY201" fmla="*/ 2095500 h 3246967"/>
              <a:gd name="connsiteX202" fmla="*/ 5616199 w 8386045"/>
              <a:gd name="connsiteY202" fmla="*/ 2057400 h 3246967"/>
              <a:gd name="connsiteX203" fmla="*/ 5387599 w 8386045"/>
              <a:gd name="connsiteY203" fmla="*/ 2044700 h 3246967"/>
              <a:gd name="connsiteX204" fmla="*/ 5324099 w 8386045"/>
              <a:gd name="connsiteY204" fmla="*/ 2019300 h 3246967"/>
              <a:gd name="connsiteX205" fmla="*/ 5235199 w 8386045"/>
              <a:gd name="connsiteY205" fmla="*/ 2006600 h 3246967"/>
              <a:gd name="connsiteX206" fmla="*/ 5158999 w 8386045"/>
              <a:gd name="connsiteY206" fmla="*/ 1943100 h 3246967"/>
              <a:gd name="connsiteX207" fmla="*/ 5120899 w 8386045"/>
              <a:gd name="connsiteY207" fmla="*/ 1917700 h 3246967"/>
              <a:gd name="connsiteX208" fmla="*/ 5095499 w 8386045"/>
              <a:gd name="connsiteY208" fmla="*/ 1866900 h 3246967"/>
              <a:gd name="connsiteX209" fmla="*/ 5082799 w 8386045"/>
              <a:gd name="connsiteY209" fmla="*/ 1816100 h 3246967"/>
              <a:gd name="connsiteX210" fmla="*/ 5057399 w 8386045"/>
              <a:gd name="connsiteY210" fmla="*/ 1752600 h 3246967"/>
              <a:gd name="connsiteX211" fmla="*/ 5044699 w 8386045"/>
              <a:gd name="connsiteY211" fmla="*/ 1511300 h 3246967"/>
              <a:gd name="connsiteX212" fmla="*/ 5031999 w 8386045"/>
              <a:gd name="connsiteY212" fmla="*/ 1422400 h 3246967"/>
              <a:gd name="connsiteX213" fmla="*/ 5019299 w 8386045"/>
              <a:gd name="connsiteY213" fmla="*/ 1270000 h 3246967"/>
              <a:gd name="connsiteX214" fmla="*/ 4993899 w 8386045"/>
              <a:gd name="connsiteY214" fmla="*/ 1104900 h 3246967"/>
              <a:gd name="connsiteX215" fmla="*/ 4930399 w 8386045"/>
              <a:gd name="connsiteY215" fmla="*/ 1028700 h 3246967"/>
              <a:gd name="connsiteX216" fmla="*/ 4841499 w 8386045"/>
              <a:gd name="connsiteY216" fmla="*/ 927100 h 3246967"/>
              <a:gd name="connsiteX217" fmla="*/ 4790699 w 8386045"/>
              <a:gd name="connsiteY217" fmla="*/ 876300 h 3246967"/>
              <a:gd name="connsiteX218" fmla="*/ 4765299 w 8386045"/>
              <a:gd name="connsiteY218" fmla="*/ 838200 h 3246967"/>
              <a:gd name="connsiteX219" fmla="*/ 4638299 w 8386045"/>
              <a:gd name="connsiteY219" fmla="*/ 800100 h 3246967"/>
              <a:gd name="connsiteX220" fmla="*/ 4511299 w 8386045"/>
              <a:gd name="connsiteY220" fmla="*/ 812800 h 3246967"/>
              <a:gd name="connsiteX221" fmla="*/ 4473199 w 8386045"/>
              <a:gd name="connsiteY221" fmla="*/ 825500 h 3246967"/>
              <a:gd name="connsiteX222" fmla="*/ 4409699 w 8386045"/>
              <a:gd name="connsiteY222" fmla="*/ 901700 h 3246967"/>
              <a:gd name="connsiteX223" fmla="*/ 4396999 w 8386045"/>
              <a:gd name="connsiteY223" fmla="*/ 939800 h 3246967"/>
              <a:gd name="connsiteX224" fmla="*/ 4371599 w 8386045"/>
              <a:gd name="connsiteY224" fmla="*/ 977900 h 3246967"/>
              <a:gd name="connsiteX225" fmla="*/ 4320799 w 8386045"/>
              <a:gd name="connsiteY225" fmla="*/ 1092200 h 3246967"/>
              <a:gd name="connsiteX226" fmla="*/ 4308099 w 8386045"/>
              <a:gd name="connsiteY226" fmla="*/ 1155700 h 3246967"/>
              <a:gd name="connsiteX227" fmla="*/ 4282699 w 8386045"/>
              <a:gd name="connsiteY227" fmla="*/ 1308100 h 3246967"/>
              <a:gd name="connsiteX228" fmla="*/ 4269999 w 8386045"/>
              <a:gd name="connsiteY228" fmla="*/ 1346200 h 3246967"/>
              <a:gd name="connsiteX229" fmla="*/ 4244599 w 8386045"/>
              <a:gd name="connsiteY229" fmla="*/ 1384300 h 3246967"/>
              <a:gd name="connsiteX230" fmla="*/ 4231899 w 8386045"/>
              <a:gd name="connsiteY230" fmla="*/ 1447800 h 3246967"/>
              <a:gd name="connsiteX231" fmla="*/ 4219199 w 8386045"/>
              <a:gd name="connsiteY231" fmla="*/ 1524000 h 3246967"/>
              <a:gd name="connsiteX232" fmla="*/ 4193799 w 8386045"/>
              <a:gd name="connsiteY232" fmla="*/ 1600200 h 3246967"/>
              <a:gd name="connsiteX233" fmla="*/ 4181099 w 8386045"/>
              <a:gd name="connsiteY233" fmla="*/ 1651000 h 3246967"/>
              <a:gd name="connsiteX234" fmla="*/ 4155699 w 8386045"/>
              <a:gd name="connsiteY234" fmla="*/ 1816100 h 3246967"/>
              <a:gd name="connsiteX235" fmla="*/ 4142999 w 8386045"/>
              <a:gd name="connsiteY235" fmla="*/ 1854200 h 3246967"/>
              <a:gd name="connsiteX236" fmla="*/ 4130299 w 8386045"/>
              <a:gd name="connsiteY236" fmla="*/ 1905000 h 3246967"/>
              <a:gd name="connsiteX237" fmla="*/ 3982132 w 8386045"/>
              <a:gd name="connsiteY237" fmla="*/ 1896533 h 3246967"/>
              <a:gd name="connsiteX238" fmla="*/ 3977899 w 8386045"/>
              <a:gd name="connsiteY238" fmla="*/ 2023533 h 3246967"/>
              <a:gd name="connsiteX239" fmla="*/ 3927099 w 8386045"/>
              <a:gd name="connsiteY239" fmla="*/ 2120900 h 3246967"/>
              <a:gd name="connsiteX240" fmla="*/ 3939799 w 8386045"/>
              <a:gd name="connsiteY240" fmla="*/ 2235200 h 3246967"/>
              <a:gd name="connsiteX241" fmla="*/ 3901699 w 8386045"/>
              <a:gd name="connsiteY241" fmla="*/ 2197100 h 3246967"/>
              <a:gd name="connsiteX242" fmla="*/ 3838199 w 8386045"/>
              <a:gd name="connsiteY242" fmla="*/ 2108200 h 3246967"/>
              <a:gd name="connsiteX243" fmla="*/ 3800099 w 8386045"/>
              <a:gd name="connsiteY243" fmla="*/ 2006600 h 3246967"/>
              <a:gd name="connsiteX244" fmla="*/ 3787399 w 8386045"/>
              <a:gd name="connsiteY244" fmla="*/ 1955800 h 3246967"/>
              <a:gd name="connsiteX245" fmla="*/ 3749299 w 8386045"/>
              <a:gd name="connsiteY245" fmla="*/ 1917700 h 3246967"/>
              <a:gd name="connsiteX246" fmla="*/ 3685799 w 8386045"/>
              <a:gd name="connsiteY246" fmla="*/ 1841500 h 3246967"/>
              <a:gd name="connsiteX247" fmla="*/ 3673099 w 8386045"/>
              <a:gd name="connsiteY247" fmla="*/ 1803400 h 3246967"/>
              <a:gd name="connsiteX248" fmla="*/ 3634999 w 8386045"/>
              <a:gd name="connsiteY248" fmla="*/ 1790700 h 3246967"/>
              <a:gd name="connsiteX249" fmla="*/ 3596899 w 8386045"/>
              <a:gd name="connsiteY249" fmla="*/ 1752600 h 3246967"/>
              <a:gd name="connsiteX250" fmla="*/ 3546099 w 8386045"/>
              <a:gd name="connsiteY250" fmla="*/ 1676400 h 3246967"/>
              <a:gd name="connsiteX251" fmla="*/ 3533399 w 8386045"/>
              <a:gd name="connsiteY251" fmla="*/ 1638300 h 3246967"/>
              <a:gd name="connsiteX252" fmla="*/ 3495299 w 8386045"/>
              <a:gd name="connsiteY252" fmla="*/ 1587500 h 3246967"/>
              <a:gd name="connsiteX253" fmla="*/ 3457199 w 8386045"/>
              <a:gd name="connsiteY253" fmla="*/ 1485900 h 3246967"/>
              <a:gd name="connsiteX254" fmla="*/ 3419099 w 8386045"/>
              <a:gd name="connsiteY254" fmla="*/ 1422400 h 3246967"/>
              <a:gd name="connsiteX255" fmla="*/ 3380999 w 8386045"/>
              <a:gd name="connsiteY255" fmla="*/ 1320800 h 3246967"/>
              <a:gd name="connsiteX256" fmla="*/ 3317499 w 8386045"/>
              <a:gd name="connsiteY256" fmla="*/ 1193800 h 3246967"/>
              <a:gd name="connsiteX257" fmla="*/ 3203199 w 8386045"/>
              <a:gd name="connsiteY257" fmla="*/ 1143000 h 3246967"/>
              <a:gd name="connsiteX258" fmla="*/ 3165099 w 8386045"/>
              <a:gd name="connsiteY258" fmla="*/ 1130300 h 3246967"/>
              <a:gd name="connsiteX259" fmla="*/ 3012699 w 8386045"/>
              <a:gd name="connsiteY259" fmla="*/ 1168400 h 3246967"/>
              <a:gd name="connsiteX260" fmla="*/ 2974599 w 8386045"/>
              <a:gd name="connsiteY260" fmla="*/ 1193800 h 3246967"/>
              <a:gd name="connsiteX261" fmla="*/ 2923799 w 8386045"/>
              <a:gd name="connsiteY261" fmla="*/ 1219200 h 3246967"/>
              <a:gd name="connsiteX262" fmla="*/ 2885699 w 8386045"/>
              <a:gd name="connsiteY262" fmla="*/ 1244600 h 3246967"/>
              <a:gd name="connsiteX263" fmla="*/ 2834899 w 8386045"/>
              <a:gd name="connsiteY263" fmla="*/ 1257300 h 3246967"/>
              <a:gd name="connsiteX264" fmla="*/ 2796799 w 8386045"/>
              <a:gd name="connsiteY264" fmla="*/ 1308100 h 3246967"/>
              <a:gd name="connsiteX265" fmla="*/ 2758699 w 8386045"/>
              <a:gd name="connsiteY265" fmla="*/ 1320800 h 3246967"/>
              <a:gd name="connsiteX266" fmla="*/ 2733299 w 8386045"/>
              <a:gd name="connsiteY266" fmla="*/ 1358900 h 3246967"/>
              <a:gd name="connsiteX267" fmla="*/ 2657099 w 8386045"/>
              <a:gd name="connsiteY267" fmla="*/ 1435100 h 3246967"/>
              <a:gd name="connsiteX268" fmla="*/ 2631699 w 8386045"/>
              <a:gd name="connsiteY268" fmla="*/ 1498600 h 3246967"/>
              <a:gd name="connsiteX269" fmla="*/ 2618999 w 8386045"/>
              <a:gd name="connsiteY269" fmla="*/ 1562100 h 3246967"/>
              <a:gd name="connsiteX270" fmla="*/ 2580899 w 8386045"/>
              <a:gd name="connsiteY270" fmla="*/ 1612900 h 3246967"/>
              <a:gd name="connsiteX271" fmla="*/ 2542799 w 8386045"/>
              <a:gd name="connsiteY271" fmla="*/ 1689100 h 3246967"/>
              <a:gd name="connsiteX272" fmla="*/ 2517399 w 8386045"/>
              <a:gd name="connsiteY272" fmla="*/ 1828800 h 3246967"/>
              <a:gd name="connsiteX273" fmla="*/ 2504699 w 8386045"/>
              <a:gd name="connsiteY273" fmla="*/ 1866900 h 3246967"/>
              <a:gd name="connsiteX274" fmla="*/ 2491999 w 8386045"/>
              <a:gd name="connsiteY274" fmla="*/ 1943100 h 3246967"/>
              <a:gd name="connsiteX275" fmla="*/ 2466599 w 8386045"/>
              <a:gd name="connsiteY275" fmla="*/ 1981200 h 3246967"/>
              <a:gd name="connsiteX276" fmla="*/ 2441199 w 8386045"/>
              <a:gd name="connsiteY276" fmla="*/ 2057400 h 3246967"/>
              <a:gd name="connsiteX277" fmla="*/ 2390399 w 8386045"/>
              <a:gd name="connsiteY277" fmla="*/ 2146300 h 3246967"/>
              <a:gd name="connsiteX278" fmla="*/ 2352299 w 8386045"/>
              <a:gd name="connsiteY278" fmla="*/ 2222500 h 3246967"/>
              <a:gd name="connsiteX279" fmla="*/ 2326899 w 8386045"/>
              <a:gd name="connsiteY279" fmla="*/ 2273300 h 3246967"/>
              <a:gd name="connsiteX280" fmla="*/ 2250699 w 8386045"/>
              <a:gd name="connsiteY280" fmla="*/ 2336800 h 3246967"/>
              <a:gd name="connsiteX281" fmla="*/ 2237999 w 8386045"/>
              <a:gd name="connsiteY281" fmla="*/ 2374900 h 3246967"/>
              <a:gd name="connsiteX282" fmla="*/ 2149099 w 8386045"/>
              <a:gd name="connsiteY282" fmla="*/ 2438400 h 3246967"/>
              <a:gd name="connsiteX283" fmla="*/ 2072899 w 8386045"/>
              <a:gd name="connsiteY283" fmla="*/ 2501900 h 3246967"/>
              <a:gd name="connsiteX284" fmla="*/ 1996699 w 8386045"/>
              <a:gd name="connsiteY284" fmla="*/ 2527300 h 3246967"/>
              <a:gd name="connsiteX285" fmla="*/ 1945899 w 8386045"/>
              <a:gd name="connsiteY285" fmla="*/ 2552700 h 3246967"/>
              <a:gd name="connsiteX286" fmla="*/ 1844299 w 8386045"/>
              <a:gd name="connsiteY286" fmla="*/ 2565400 h 3246967"/>
              <a:gd name="connsiteX287" fmla="*/ 1628399 w 8386045"/>
              <a:gd name="connsiteY287" fmla="*/ 2552700 h 3246967"/>
              <a:gd name="connsiteX288" fmla="*/ 1552199 w 8386045"/>
              <a:gd name="connsiteY288" fmla="*/ 2489200 h 3246967"/>
              <a:gd name="connsiteX289" fmla="*/ 1488699 w 8386045"/>
              <a:gd name="connsiteY289" fmla="*/ 2374900 h 3246967"/>
              <a:gd name="connsiteX290" fmla="*/ 1475999 w 8386045"/>
              <a:gd name="connsiteY290" fmla="*/ 2311400 h 3246967"/>
              <a:gd name="connsiteX291" fmla="*/ 1450599 w 8386045"/>
              <a:gd name="connsiteY291" fmla="*/ 2273300 h 3246967"/>
              <a:gd name="connsiteX292" fmla="*/ 1412499 w 8386045"/>
              <a:gd name="connsiteY292" fmla="*/ 2197100 h 3246967"/>
              <a:gd name="connsiteX293" fmla="*/ 1399799 w 8386045"/>
              <a:gd name="connsiteY293" fmla="*/ 2019300 h 3246967"/>
              <a:gd name="connsiteX294" fmla="*/ 1374399 w 8386045"/>
              <a:gd name="connsiteY294" fmla="*/ 1943100 h 3246967"/>
              <a:gd name="connsiteX295" fmla="*/ 1361699 w 8386045"/>
              <a:gd name="connsiteY295" fmla="*/ 1752600 h 3246967"/>
              <a:gd name="connsiteX296" fmla="*/ 1336299 w 8386045"/>
              <a:gd name="connsiteY296" fmla="*/ 1651000 h 3246967"/>
              <a:gd name="connsiteX297" fmla="*/ 1298199 w 8386045"/>
              <a:gd name="connsiteY297" fmla="*/ 1498600 h 3246967"/>
              <a:gd name="connsiteX298" fmla="*/ 1272799 w 8386045"/>
              <a:gd name="connsiteY298" fmla="*/ 1435100 h 3246967"/>
              <a:gd name="connsiteX299" fmla="*/ 1260099 w 8386045"/>
              <a:gd name="connsiteY299" fmla="*/ 1397000 h 3246967"/>
              <a:gd name="connsiteX300" fmla="*/ 1196599 w 8386045"/>
              <a:gd name="connsiteY300" fmla="*/ 1320800 h 3246967"/>
              <a:gd name="connsiteX301" fmla="*/ 1171199 w 8386045"/>
              <a:gd name="connsiteY301" fmla="*/ 1282700 h 3246967"/>
              <a:gd name="connsiteX302" fmla="*/ 1094999 w 8386045"/>
              <a:gd name="connsiteY302" fmla="*/ 1206500 h 3246967"/>
              <a:gd name="connsiteX303" fmla="*/ 1056899 w 8386045"/>
              <a:gd name="connsiteY303" fmla="*/ 1104900 h 3246967"/>
              <a:gd name="connsiteX304" fmla="*/ 1044199 w 8386045"/>
              <a:gd name="connsiteY304" fmla="*/ 1066800 h 3246967"/>
              <a:gd name="connsiteX305" fmla="*/ 1006099 w 8386045"/>
              <a:gd name="connsiteY305" fmla="*/ 1016000 h 3246967"/>
              <a:gd name="connsiteX306" fmla="*/ 980699 w 8386045"/>
              <a:gd name="connsiteY306" fmla="*/ 952500 h 3246967"/>
              <a:gd name="connsiteX307" fmla="*/ 942599 w 8386045"/>
              <a:gd name="connsiteY307" fmla="*/ 863600 h 3246967"/>
              <a:gd name="connsiteX308" fmla="*/ 904499 w 8386045"/>
              <a:gd name="connsiteY308" fmla="*/ 647700 h 3246967"/>
              <a:gd name="connsiteX309" fmla="*/ 891799 w 8386045"/>
              <a:gd name="connsiteY309" fmla="*/ 609600 h 3246967"/>
              <a:gd name="connsiteX310" fmla="*/ 828299 w 8386045"/>
              <a:gd name="connsiteY310" fmla="*/ 533400 h 3246967"/>
              <a:gd name="connsiteX311" fmla="*/ 815599 w 8386045"/>
              <a:gd name="connsiteY311" fmla="*/ 495300 h 3246967"/>
              <a:gd name="connsiteX312" fmla="*/ 726699 w 8386045"/>
              <a:gd name="connsiteY312" fmla="*/ 419100 h 3246967"/>
              <a:gd name="connsiteX313" fmla="*/ 650499 w 8386045"/>
              <a:gd name="connsiteY313" fmla="*/ 368300 h 3246967"/>
              <a:gd name="connsiteX314" fmla="*/ 574299 w 8386045"/>
              <a:gd name="connsiteY314" fmla="*/ 342900 h 3246967"/>
              <a:gd name="connsiteX315" fmla="*/ 536199 w 8386045"/>
              <a:gd name="connsiteY315" fmla="*/ 330200 h 3246967"/>
              <a:gd name="connsiteX316" fmla="*/ 447299 w 8386045"/>
              <a:gd name="connsiteY316" fmla="*/ 266700 h 3246967"/>
              <a:gd name="connsiteX317" fmla="*/ 396499 w 8386045"/>
              <a:gd name="connsiteY317" fmla="*/ 241300 h 3246967"/>
              <a:gd name="connsiteX318" fmla="*/ 358399 w 8386045"/>
              <a:gd name="connsiteY318" fmla="*/ 215900 h 3246967"/>
              <a:gd name="connsiteX319" fmla="*/ 307599 w 8386045"/>
              <a:gd name="connsiteY319" fmla="*/ 190500 h 3246967"/>
              <a:gd name="connsiteX320" fmla="*/ 218699 w 8386045"/>
              <a:gd name="connsiteY320" fmla="*/ 127000 h 3246967"/>
              <a:gd name="connsiteX321" fmla="*/ 180599 w 8386045"/>
              <a:gd name="connsiteY321" fmla="*/ 114300 h 3246967"/>
              <a:gd name="connsiteX322" fmla="*/ 129799 w 8386045"/>
              <a:gd name="connsiteY322" fmla="*/ 38100 h 3246967"/>
              <a:gd name="connsiteX323" fmla="*/ 2799 w 8386045"/>
              <a:gd name="connsiteY32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216399 w 8386045"/>
              <a:gd name="connsiteY183" fmla="*/ 2324100 h 3246967"/>
              <a:gd name="connsiteX184" fmla="*/ 7178299 w 8386045"/>
              <a:gd name="connsiteY184" fmla="*/ 2362200 h 3246967"/>
              <a:gd name="connsiteX185" fmla="*/ 7140199 w 8386045"/>
              <a:gd name="connsiteY185" fmla="*/ 2413000 h 3246967"/>
              <a:gd name="connsiteX186" fmla="*/ 7055532 w 8386045"/>
              <a:gd name="connsiteY186" fmla="*/ 2484967 h 3246967"/>
              <a:gd name="connsiteX187" fmla="*/ 6949699 w 8386045"/>
              <a:gd name="connsiteY187" fmla="*/ 2552699 h 3246967"/>
              <a:gd name="connsiteX188" fmla="*/ 6619499 w 8386045"/>
              <a:gd name="connsiteY188" fmla="*/ 2552700 h 3246967"/>
              <a:gd name="connsiteX189" fmla="*/ 6568699 w 8386045"/>
              <a:gd name="connsiteY189" fmla="*/ 2540000 h 3246967"/>
              <a:gd name="connsiteX190" fmla="*/ 6301999 w 8386045"/>
              <a:gd name="connsiteY190" fmla="*/ 2514600 h 3246967"/>
              <a:gd name="connsiteX191" fmla="*/ 6225799 w 8386045"/>
              <a:gd name="connsiteY191" fmla="*/ 2501900 h 3246967"/>
              <a:gd name="connsiteX192" fmla="*/ 6149599 w 8386045"/>
              <a:gd name="connsiteY192" fmla="*/ 2476500 h 3246967"/>
              <a:gd name="connsiteX193" fmla="*/ 6022599 w 8386045"/>
              <a:gd name="connsiteY193" fmla="*/ 2438400 h 3246967"/>
              <a:gd name="connsiteX194" fmla="*/ 5984499 w 8386045"/>
              <a:gd name="connsiteY194" fmla="*/ 2413000 h 3246967"/>
              <a:gd name="connsiteX195" fmla="*/ 5933699 w 8386045"/>
              <a:gd name="connsiteY195" fmla="*/ 2400300 h 3246967"/>
              <a:gd name="connsiteX196" fmla="*/ 5832099 w 8386045"/>
              <a:gd name="connsiteY196" fmla="*/ 2349500 h 3246967"/>
              <a:gd name="connsiteX197" fmla="*/ 5806699 w 8386045"/>
              <a:gd name="connsiteY197" fmla="*/ 2311400 h 3246967"/>
              <a:gd name="connsiteX198" fmla="*/ 5768599 w 8386045"/>
              <a:gd name="connsiteY198" fmla="*/ 2273300 h 3246967"/>
              <a:gd name="connsiteX199" fmla="*/ 5755899 w 8386045"/>
              <a:gd name="connsiteY199" fmla="*/ 2235200 h 3246967"/>
              <a:gd name="connsiteX200" fmla="*/ 5692399 w 8386045"/>
              <a:gd name="connsiteY200" fmla="*/ 2171700 h 3246967"/>
              <a:gd name="connsiteX201" fmla="*/ 5641599 w 8386045"/>
              <a:gd name="connsiteY201" fmla="*/ 2095500 h 3246967"/>
              <a:gd name="connsiteX202" fmla="*/ 5616199 w 8386045"/>
              <a:gd name="connsiteY202" fmla="*/ 2057400 h 3246967"/>
              <a:gd name="connsiteX203" fmla="*/ 5387599 w 8386045"/>
              <a:gd name="connsiteY203" fmla="*/ 2044700 h 3246967"/>
              <a:gd name="connsiteX204" fmla="*/ 5324099 w 8386045"/>
              <a:gd name="connsiteY204" fmla="*/ 2019300 h 3246967"/>
              <a:gd name="connsiteX205" fmla="*/ 5235199 w 8386045"/>
              <a:gd name="connsiteY205" fmla="*/ 2006600 h 3246967"/>
              <a:gd name="connsiteX206" fmla="*/ 5158999 w 8386045"/>
              <a:gd name="connsiteY206" fmla="*/ 1943100 h 3246967"/>
              <a:gd name="connsiteX207" fmla="*/ 5120899 w 8386045"/>
              <a:gd name="connsiteY207" fmla="*/ 1917700 h 3246967"/>
              <a:gd name="connsiteX208" fmla="*/ 5095499 w 8386045"/>
              <a:gd name="connsiteY208" fmla="*/ 1866900 h 3246967"/>
              <a:gd name="connsiteX209" fmla="*/ 5082799 w 8386045"/>
              <a:gd name="connsiteY209" fmla="*/ 1816100 h 3246967"/>
              <a:gd name="connsiteX210" fmla="*/ 5057399 w 8386045"/>
              <a:gd name="connsiteY210" fmla="*/ 1752600 h 3246967"/>
              <a:gd name="connsiteX211" fmla="*/ 5044699 w 8386045"/>
              <a:gd name="connsiteY211" fmla="*/ 1511300 h 3246967"/>
              <a:gd name="connsiteX212" fmla="*/ 5031999 w 8386045"/>
              <a:gd name="connsiteY212" fmla="*/ 1422400 h 3246967"/>
              <a:gd name="connsiteX213" fmla="*/ 5019299 w 8386045"/>
              <a:gd name="connsiteY213" fmla="*/ 1270000 h 3246967"/>
              <a:gd name="connsiteX214" fmla="*/ 4993899 w 8386045"/>
              <a:gd name="connsiteY214" fmla="*/ 1104900 h 3246967"/>
              <a:gd name="connsiteX215" fmla="*/ 4930399 w 8386045"/>
              <a:gd name="connsiteY215" fmla="*/ 1028700 h 3246967"/>
              <a:gd name="connsiteX216" fmla="*/ 4841499 w 8386045"/>
              <a:gd name="connsiteY216" fmla="*/ 927100 h 3246967"/>
              <a:gd name="connsiteX217" fmla="*/ 4790699 w 8386045"/>
              <a:gd name="connsiteY217" fmla="*/ 876300 h 3246967"/>
              <a:gd name="connsiteX218" fmla="*/ 4765299 w 8386045"/>
              <a:gd name="connsiteY218" fmla="*/ 838200 h 3246967"/>
              <a:gd name="connsiteX219" fmla="*/ 4638299 w 8386045"/>
              <a:gd name="connsiteY219" fmla="*/ 800100 h 3246967"/>
              <a:gd name="connsiteX220" fmla="*/ 4511299 w 8386045"/>
              <a:gd name="connsiteY220" fmla="*/ 812800 h 3246967"/>
              <a:gd name="connsiteX221" fmla="*/ 4473199 w 8386045"/>
              <a:gd name="connsiteY221" fmla="*/ 825500 h 3246967"/>
              <a:gd name="connsiteX222" fmla="*/ 4409699 w 8386045"/>
              <a:gd name="connsiteY222" fmla="*/ 901700 h 3246967"/>
              <a:gd name="connsiteX223" fmla="*/ 4396999 w 8386045"/>
              <a:gd name="connsiteY223" fmla="*/ 939800 h 3246967"/>
              <a:gd name="connsiteX224" fmla="*/ 4371599 w 8386045"/>
              <a:gd name="connsiteY224" fmla="*/ 977900 h 3246967"/>
              <a:gd name="connsiteX225" fmla="*/ 4320799 w 8386045"/>
              <a:gd name="connsiteY225" fmla="*/ 1092200 h 3246967"/>
              <a:gd name="connsiteX226" fmla="*/ 4308099 w 8386045"/>
              <a:gd name="connsiteY226" fmla="*/ 1155700 h 3246967"/>
              <a:gd name="connsiteX227" fmla="*/ 4282699 w 8386045"/>
              <a:gd name="connsiteY227" fmla="*/ 1308100 h 3246967"/>
              <a:gd name="connsiteX228" fmla="*/ 4269999 w 8386045"/>
              <a:gd name="connsiteY228" fmla="*/ 1346200 h 3246967"/>
              <a:gd name="connsiteX229" fmla="*/ 4244599 w 8386045"/>
              <a:gd name="connsiteY229" fmla="*/ 1384300 h 3246967"/>
              <a:gd name="connsiteX230" fmla="*/ 4231899 w 8386045"/>
              <a:gd name="connsiteY230" fmla="*/ 1447800 h 3246967"/>
              <a:gd name="connsiteX231" fmla="*/ 4219199 w 8386045"/>
              <a:gd name="connsiteY231" fmla="*/ 1524000 h 3246967"/>
              <a:gd name="connsiteX232" fmla="*/ 4193799 w 8386045"/>
              <a:gd name="connsiteY232" fmla="*/ 1600200 h 3246967"/>
              <a:gd name="connsiteX233" fmla="*/ 4181099 w 8386045"/>
              <a:gd name="connsiteY233" fmla="*/ 1651000 h 3246967"/>
              <a:gd name="connsiteX234" fmla="*/ 4155699 w 8386045"/>
              <a:gd name="connsiteY234" fmla="*/ 1816100 h 3246967"/>
              <a:gd name="connsiteX235" fmla="*/ 4142999 w 8386045"/>
              <a:gd name="connsiteY235" fmla="*/ 1854200 h 3246967"/>
              <a:gd name="connsiteX236" fmla="*/ 4130299 w 8386045"/>
              <a:gd name="connsiteY236" fmla="*/ 1905000 h 3246967"/>
              <a:gd name="connsiteX237" fmla="*/ 3982132 w 8386045"/>
              <a:gd name="connsiteY237" fmla="*/ 1896533 h 3246967"/>
              <a:gd name="connsiteX238" fmla="*/ 3977899 w 8386045"/>
              <a:gd name="connsiteY238" fmla="*/ 2023533 h 3246967"/>
              <a:gd name="connsiteX239" fmla="*/ 3927099 w 8386045"/>
              <a:gd name="connsiteY239" fmla="*/ 2120900 h 3246967"/>
              <a:gd name="connsiteX240" fmla="*/ 3939799 w 8386045"/>
              <a:gd name="connsiteY240" fmla="*/ 2235200 h 3246967"/>
              <a:gd name="connsiteX241" fmla="*/ 3901699 w 8386045"/>
              <a:gd name="connsiteY241" fmla="*/ 2197100 h 3246967"/>
              <a:gd name="connsiteX242" fmla="*/ 3838199 w 8386045"/>
              <a:gd name="connsiteY242" fmla="*/ 2108200 h 3246967"/>
              <a:gd name="connsiteX243" fmla="*/ 3800099 w 8386045"/>
              <a:gd name="connsiteY243" fmla="*/ 2006600 h 3246967"/>
              <a:gd name="connsiteX244" fmla="*/ 3787399 w 8386045"/>
              <a:gd name="connsiteY244" fmla="*/ 1955800 h 3246967"/>
              <a:gd name="connsiteX245" fmla="*/ 3749299 w 8386045"/>
              <a:gd name="connsiteY245" fmla="*/ 1917700 h 3246967"/>
              <a:gd name="connsiteX246" fmla="*/ 3685799 w 8386045"/>
              <a:gd name="connsiteY246" fmla="*/ 1841500 h 3246967"/>
              <a:gd name="connsiteX247" fmla="*/ 3673099 w 8386045"/>
              <a:gd name="connsiteY247" fmla="*/ 1803400 h 3246967"/>
              <a:gd name="connsiteX248" fmla="*/ 3634999 w 8386045"/>
              <a:gd name="connsiteY248" fmla="*/ 1790700 h 3246967"/>
              <a:gd name="connsiteX249" fmla="*/ 3596899 w 8386045"/>
              <a:gd name="connsiteY249" fmla="*/ 1752600 h 3246967"/>
              <a:gd name="connsiteX250" fmla="*/ 3546099 w 8386045"/>
              <a:gd name="connsiteY250" fmla="*/ 1676400 h 3246967"/>
              <a:gd name="connsiteX251" fmla="*/ 3533399 w 8386045"/>
              <a:gd name="connsiteY251" fmla="*/ 1638300 h 3246967"/>
              <a:gd name="connsiteX252" fmla="*/ 3495299 w 8386045"/>
              <a:gd name="connsiteY252" fmla="*/ 1587500 h 3246967"/>
              <a:gd name="connsiteX253" fmla="*/ 3457199 w 8386045"/>
              <a:gd name="connsiteY253" fmla="*/ 1485900 h 3246967"/>
              <a:gd name="connsiteX254" fmla="*/ 3419099 w 8386045"/>
              <a:gd name="connsiteY254" fmla="*/ 1422400 h 3246967"/>
              <a:gd name="connsiteX255" fmla="*/ 3380999 w 8386045"/>
              <a:gd name="connsiteY255" fmla="*/ 1320800 h 3246967"/>
              <a:gd name="connsiteX256" fmla="*/ 3317499 w 8386045"/>
              <a:gd name="connsiteY256" fmla="*/ 1193800 h 3246967"/>
              <a:gd name="connsiteX257" fmla="*/ 3203199 w 8386045"/>
              <a:gd name="connsiteY257" fmla="*/ 1143000 h 3246967"/>
              <a:gd name="connsiteX258" fmla="*/ 3165099 w 8386045"/>
              <a:gd name="connsiteY258" fmla="*/ 1130300 h 3246967"/>
              <a:gd name="connsiteX259" fmla="*/ 3012699 w 8386045"/>
              <a:gd name="connsiteY259" fmla="*/ 1168400 h 3246967"/>
              <a:gd name="connsiteX260" fmla="*/ 2974599 w 8386045"/>
              <a:gd name="connsiteY260" fmla="*/ 1193800 h 3246967"/>
              <a:gd name="connsiteX261" fmla="*/ 2923799 w 8386045"/>
              <a:gd name="connsiteY261" fmla="*/ 1219200 h 3246967"/>
              <a:gd name="connsiteX262" fmla="*/ 2885699 w 8386045"/>
              <a:gd name="connsiteY262" fmla="*/ 1244600 h 3246967"/>
              <a:gd name="connsiteX263" fmla="*/ 2834899 w 8386045"/>
              <a:gd name="connsiteY263" fmla="*/ 1257300 h 3246967"/>
              <a:gd name="connsiteX264" fmla="*/ 2796799 w 8386045"/>
              <a:gd name="connsiteY264" fmla="*/ 1308100 h 3246967"/>
              <a:gd name="connsiteX265" fmla="*/ 2758699 w 8386045"/>
              <a:gd name="connsiteY265" fmla="*/ 1320800 h 3246967"/>
              <a:gd name="connsiteX266" fmla="*/ 2733299 w 8386045"/>
              <a:gd name="connsiteY266" fmla="*/ 1358900 h 3246967"/>
              <a:gd name="connsiteX267" fmla="*/ 2657099 w 8386045"/>
              <a:gd name="connsiteY267" fmla="*/ 1435100 h 3246967"/>
              <a:gd name="connsiteX268" fmla="*/ 2631699 w 8386045"/>
              <a:gd name="connsiteY268" fmla="*/ 1498600 h 3246967"/>
              <a:gd name="connsiteX269" fmla="*/ 2618999 w 8386045"/>
              <a:gd name="connsiteY269" fmla="*/ 1562100 h 3246967"/>
              <a:gd name="connsiteX270" fmla="*/ 2580899 w 8386045"/>
              <a:gd name="connsiteY270" fmla="*/ 1612900 h 3246967"/>
              <a:gd name="connsiteX271" fmla="*/ 2542799 w 8386045"/>
              <a:gd name="connsiteY271" fmla="*/ 1689100 h 3246967"/>
              <a:gd name="connsiteX272" fmla="*/ 2517399 w 8386045"/>
              <a:gd name="connsiteY272" fmla="*/ 1828800 h 3246967"/>
              <a:gd name="connsiteX273" fmla="*/ 2504699 w 8386045"/>
              <a:gd name="connsiteY273" fmla="*/ 1866900 h 3246967"/>
              <a:gd name="connsiteX274" fmla="*/ 2491999 w 8386045"/>
              <a:gd name="connsiteY274" fmla="*/ 1943100 h 3246967"/>
              <a:gd name="connsiteX275" fmla="*/ 2466599 w 8386045"/>
              <a:gd name="connsiteY275" fmla="*/ 1981200 h 3246967"/>
              <a:gd name="connsiteX276" fmla="*/ 2441199 w 8386045"/>
              <a:gd name="connsiteY276" fmla="*/ 2057400 h 3246967"/>
              <a:gd name="connsiteX277" fmla="*/ 2390399 w 8386045"/>
              <a:gd name="connsiteY277" fmla="*/ 2146300 h 3246967"/>
              <a:gd name="connsiteX278" fmla="*/ 2352299 w 8386045"/>
              <a:gd name="connsiteY278" fmla="*/ 2222500 h 3246967"/>
              <a:gd name="connsiteX279" fmla="*/ 2326899 w 8386045"/>
              <a:gd name="connsiteY279" fmla="*/ 2273300 h 3246967"/>
              <a:gd name="connsiteX280" fmla="*/ 2250699 w 8386045"/>
              <a:gd name="connsiteY280" fmla="*/ 2336800 h 3246967"/>
              <a:gd name="connsiteX281" fmla="*/ 2237999 w 8386045"/>
              <a:gd name="connsiteY281" fmla="*/ 2374900 h 3246967"/>
              <a:gd name="connsiteX282" fmla="*/ 2149099 w 8386045"/>
              <a:gd name="connsiteY282" fmla="*/ 2438400 h 3246967"/>
              <a:gd name="connsiteX283" fmla="*/ 2072899 w 8386045"/>
              <a:gd name="connsiteY283" fmla="*/ 2501900 h 3246967"/>
              <a:gd name="connsiteX284" fmla="*/ 1996699 w 8386045"/>
              <a:gd name="connsiteY284" fmla="*/ 2527300 h 3246967"/>
              <a:gd name="connsiteX285" fmla="*/ 1945899 w 8386045"/>
              <a:gd name="connsiteY285" fmla="*/ 2552700 h 3246967"/>
              <a:gd name="connsiteX286" fmla="*/ 1844299 w 8386045"/>
              <a:gd name="connsiteY286" fmla="*/ 2565400 h 3246967"/>
              <a:gd name="connsiteX287" fmla="*/ 1628399 w 8386045"/>
              <a:gd name="connsiteY287" fmla="*/ 2552700 h 3246967"/>
              <a:gd name="connsiteX288" fmla="*/ 1552199 w 8386045"/>
              <a:gd name="connsiteY288" fmla="*/ 2489200 h 3246967"/>
              <a:gd name="connsiteX289" fmla="*/ 1488699 w 8386045"/>
              <a:gd name="connsiteY289" fmla="*/ 2374900 h 3246967"/>
              <a:gd name="connsiteX290" fmla="*/ 1475999 w 8386045"/>
              <a:gd name="connsiteY290" fmla="*/ 2311400 h 3246967"/>
              <a:gd name="connsiteX291" fmla="*/ 1450599 w 8386045"/>
              <a:gd name="connsiteY291" fmla="*/ 2273300 h 3246967"/>
              <a:gd name="connsiteX292" fmla="*/ 1412499 w 8386045"/>
              <a:gd name="connsiteY292" fmla="*/ 2197100 h 3246967"/>
              <a:gd name="connsiteX293" fmla="*/ 1399799 w 8386045"/>
              <a:gd name="connsiteY293" fmla="*/ 2019300 h 3246967"/>
              <a:gd name="connsiteX294" fmla="*/ 1374399 w 8386045"/>
              <a:gd name="connsiteY294" fmla="*/ 1943100 h 3246967"/>
              <a:gd name="connsiteX295" fmla="*/ 1361699 w 8386045"/>
              <a:gd name="connsiteY295" fmla="*/ 1752600 h 3246967"/>
              <a:gd name="connsiteX296" fmla="*/ 1336299 w 8386045"/>
              <a:gd name="connsiteY296" fmla="*/ 1651000 h 3246967"/>
              <a:gd name="connsiteX297" fmla="*/ 1298199 w 8386045"/>
              <a:gd name="connsiteY297" fmla="*/ 1498600 h 3246967"/>
              <a:gd name="connsiteX298" fmla="*/ 1272799 w 8386045"/>
              <a:gd name="connsiteY298" fmla="*/ 1435100 h 3246967"/>
              <a:gd name="connsiteX299" fmla="*/ 1260099 w 8386045"/>
              <a:gd name="connsiteY299" fmla="*/ 1397000 h 3246967"/>
              <a:gd name="connsiteX300" fmla="*/ 1196599 w 8386045"/>
              <a:gd name="connsiteY300" fmla="*/ 1320800 h 3246967"/>
              <a:gd name="connsiteX301" fmla="*/ 1171199 w 8386045"/>
              <a:gd name="connsiteY301" fmla="*/ 1282700 h 3246967"/>
              <a:gd name="connsiteX302" fmla="*/ 1094999 w 8386045"/>
              <a:gd name="connsiteY302" fmla="*/ 1206500 h 3246967"/>
              <a:gd name="connsiteX303" fmla="*/ 1056899 w 8386045"/>
              <a:gd name="connsiteY303" fmla="*/ 1104900 h 3246967"/>
              <a:gd name="connsiteX304" fmla="*/ 1044199 w 8386045"/>
              <a:gd name="connsiteY304" fmla="*/ 1066800 h 3246967"/>
              <a:gd name="connsiteX305" fmla="*/ 1006099 w 8386045"/>
              <a:gd name="connsiteY305" fmla="*/ 1016000 h 3246967"/>
              <a:gd name="connsiteX306" fmla="*/ 980699 w 8386045"/>
              <a:gd name="connsiteY306" fmla="*/ 952500 h 3246967"/>
              <a:gd name="connsiteX307" fmla="*/ 942599 w 8386045"/>
              <a:gd name="connsiteY307" fmla="*/ 863600 h 3246967"/>
              <a:gd name="connsiteX308" fmla="*/ 904499 w 8386045"/>
              <a:gd name="connsiteY308" fmla="*/ 647700 h 3246967"/>
              <a:gd name="connsiteX309" fmla="*/ 891799 w 8386045"/>
              <a:gd name="connsiteY309" fmla="*/ 609600 h 3246967"/>
              <a:gd name="connsiteX310" fmla="*/ 828299 w 8386045"/>
              <a:gd name="connsiteY310" fmla="*/ 533400 h 3246967"/>
              <a:gd name="connsiteX311" fmla="*/ 815599 w 8386045"/>
              <a:gd name="connsiteY311" fmla="*/ 495300 h 3246967"/>
              <a:gd name="connsiteX312" fmla="*/ 726699 w 8386045"/>
              <a:gd name="connsiteY312" fmla="*/ 419100 h 3246967"/>
              <a:gd name="connsiteX313" fmla="*/ 650499 w 8386045"/>
              <a:gd name="connsiteY313" fmla="*/ 368300 h 3246967"/>
              <a:gd name="connsiteX314" fmla="*/ 574299 w 8386045"/>
              <a:gd name="connsiteY314" fmla="*/ 342900 h 3246967"/>
              <a:gd name="connsiteX315" fmla="*/ 536199 w 8386045"/>
              <a:gd name="connsiteY315" fmla="*/ 330200 h 3246967"/>
              <a:gd name="connsiteX316" fmla="*/ 447299 w 8386045"/>
              <a:gd name="connsiteY316" fmla="*/ 266700 h 3246967"/>
              <a:gd name="connsiteX317" fmla="*/ 396499 w 8386045"/>
              <a:gd name="connsiteY317" fmla="*/ 241300 h 3246967"/>
              <a:gd name="connsiteX318" fmla="*/ 358399 w 8386045"/>
              <a:gd name="connsiteY318" fmla="*/ 215900 h 3246967"/>
              <a:gd name="connsiteX319" fmla="*/ 307599 w 8386045"/>
              <a:gd name="connsiteY319" fmla="*/ 190500 h 3246967"/>
              <a:gd name="connsiteX320" fmla="*/ 218699 w 8386045"/>
              <a:gd name="connsiteY320" fmla="*/ 127000 h 3246967"/>
              <a:gd name="connsiteX321" fmla="*/ 180599 w 8386045"/>
              <a:gd name="connsiteY321" fmla="*/ 114300 h 3246967"/>
              <a:gd name="connsiteX322" fmla="*/ 129799 w 8386045"/>
              <a:gd name="connsiteY322" fmla="*/ 38100 h 3246967"/>
              <a:gd name="connsiteX323" fmla="*/ 2799 w 8386045"/>
              <a:gd name="connsiteY32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216399 w 8386045"/>
              <a:gd name="connsiteY183" fmla="*/ 2324100 h 3246967"/>
              <a:gd name="connsiteX184" fmla="*/ 7178299 w 8386045"/>
              <a:gd name="connsiteY184" fmla="*/ 2362200 h 3246967"/>
              <a:gd name="connsiteX185" fmla="*/ 7140199 w 8386045"/>
              <a:gd name="connsiteY185" fmla="*/ 2413000 h 3246967"/>
              <a:gd name="connsiteX186" fmla="*/ 7055532 w 8386045"/>
              <a:gd name="connsiteY186" fmla="*/ 2484967 h 3246967"/>
              <a:gd name="connsiteX187" fmla="*/ 6949699 w 8386045"/>
              <a:gd name="connsiteY187" fmla="*/ 2552699 h 3246967"/>
              <a:gd name="connsiteX188" fmla="*/ 6619499 w 8386045"/>
              <a:gd name="connsiteY188" fmla="*/ 2552700 h 3246967"/>
              <a:gd name="connsiteX189" fmla="*/ 6568699 w 8386045"/>
              <a:gd name="connsiteY189" fmla="*/ 2540000 h 3246967"/>
              <a:gd name="connsiteX190" fmla="*/ 6301999 w 8386045"/>
              <a:gd name="connsiteY190" fmla="*/ 2514600 h 3246967"/>
              <a:gd name="connsiteX191" fmla="*/ 6225799 w 8386045"/>
              <a:gd name="connsiteY191" fmla="*/ 2501900 h 3246967"/>
              <a:gd name="connsiteX192" fmla="*/ 6149599 w 8386045"/>
              <a:gd name="connsiteY192" fmla="*/ 2476500 h 3246967"/>
              <a:gd name="connsiteX193" fmla="*/ 6022599 w 8386045"/>
              <a:gd name="connsiteY193" fmla="*/ 2438400 h 3246967"/>
              <a:gd name="connsiteX194" fmla="*/ 5984499 w 8386045"/>
              <a:gd name="connsiteY194" fmla="*/ 2413000 h 3246967"/>
              <a:gd name="connsiteX195" fmla="*/ 5933699 w 8386045"/>
              <a:gd name="connsiteY195" fmla="*/ 2400300 h 3246967"/>
              <a:gd name="connsiteX196" fmla="*/ 5832099 w 8386045"/>
              <a:gd name="connsiteY196" fmla="*/ 2349500 h 3246967"/>
              <a:gd name="connsiteX197" fmla="*/ 5806699 w 8386045"/>
              <a:gd name="connsiteY197" fmla="*/ 2311400 h 3246967"/>
              <a:gd name="connsiteX198" fmla="*/ 5768599 w 8386045"/>
              <a:gd name="connsiteY198" fmla="*/ 2273300 h 3246967"/>
              <a:gd name="connsiteX199" fmla="*/ 5755899 w 8386045"/>
              <a:gd name="connsiteY199" fmla="*/ 2235200 h 3246967"/>
              <a:gd name="connsiteX200" fmla="*/ 5692399 w 8386045"/>
              <a:gd name="connsiteY200" fmla="*/ 2171700 h 3246967"/>
              <a:gd name="connsiteX201" fmla="*/ 5641599 w 8386045"/>
              <a:gd name="connsiteY201" fmla="*/ 2095500 h 3246967"/>
              <a:gd name="connsiteX202" fmla="*/ 5616199 w 8386045"/>
              <a:gd name="connsiteY202" fmla="*/ 2057400 h 3246967"/>
              <a:gd name="connsiteX203" fmla="*/ 5387599 w 8386045"/>
              <a:gd name="connsiteY203" fmla="*/ 2044700 h 3246967"/>
              <a:gd name="connsiteX204" fmla="*/ 5324099 w 8386045"/>
              <a:gd name="connsiteY204" fmla="*/ 2019300 h 3246967"/>
              <a:gd name="connsiteX205" fmla="*/ 5235199 w 8386045"/>
              <a:gd name="connsiteY205" fmla="*/ 2006600 h 3246967"/>
              <a:gd name="connsiteX206" fmla="*/ 5158999 w 8386045"/>
              <a:gd name="connsiteY206" fmla="*/ 1943100 h 3246967"/>
              <a:gd name="connsiteX207" fmla="*/ 5120899 w 8386045"/>
              <a:gd name="connsiteY207" fmla="*/ 1917700 h 3246967"/>
              <a:gd name="connsiteX208" fmla="*/ 5095499 w 8386045"/>
              <a:gd name="connsiteY208" fmla="*/ 1866900 h 3246967"/>
              <a:gd name="connsiteX209" fmla="*/ 5082799 w 8386045"/>
              <a:gd name="connsiteY209" fmla="*/ 1816100 h 3246967"/>
              <a:gd name="connsiteX210" fmla="*/ 5057399 w 8386045"/>
              <a:gd name="connsiteY210" fmla="*/ 1752600 h 3246967"/>
              <a:gd name="connsiteX211" fmla="*/ 5044699 w 8386045"/>
              <a:gd name="connsiteY211" fmla="*/ 1511300 h 3246967"/>
              <a:gd name="connsiteX212" fmla="*/ 5031999 w 8386045"/>
              <a:gd name="connsiteY212" fmla="*/ 1422400 h 3246967"/>
              <a:gd name="connsiteX213" fmla="*/ 5019299 w 8386045"/>
              <a:gd name="connsiteY213" fmla="*/ 1270000 h 3246967"/>
              <a:gd name="connsiteX214" fmla="*/ 4993899 w 8386045"/>
              <a:gd name="connsiteY214" fmla="*/ 1104900 h 3246967"/>
              <a:gd name="connsiteX215" fmla="*/ 4930399 w 8386045"/>
              <a:gd name="connsiteY215" fmla="*/ 1028700 h 3246967"/>
              <a:gd name="connsiteX216" fmla="*/ 4841499 w 8386045"/>
              <a:gd name="connsiteY216" fmla="*/ 927100 h 3246967"/>
              <a:gd name="connsiteX217" fmla="*/ 4790699 w 8386045"/>
              <a:gd name="connsiteY217" fmla="*/ 876300 h 3246967"/>
              <a:gd name="connsiteX218" fmla="*/ 4765299 w 8386045"/>
              <a:gd name="connsiteY218" fmla="*/ 838200 h 3246967"/>
              <a:gd name="connsiteX219" fmla="*/ 4638299 w 8386045"/>
              <a:gd name="connsiteY219" fmla="*/ 800100 h 3246967"/>
              <a:gd name="connsiteX220" fmla="*/ 4511299 w 8386045"/>
              <a:gd name="connsiteY220" fmla="*/ 812800 h 3246967"/>
              <a:gd name="connsiteX221" fmla="*/ 4473199 w 8386045"/>
              <a:gd name="connsiteY221" fmla="*/ 825500 h 3246967"/>
              <a:gd name="connsiteX222" fmla="*/ 4409699 w 8386045"/>
              <a:gd name="connsiteY222" fmla="*/ 901700 h 3246967"/>
              <a:gd name="connsiteX223" fmla="*/ 4396999 w 8386045"/>
              <a:gd name="connsiteY223" fmla="*/ 939800 h 3246967"/>
              <a:gd name="connsiteX224" fmla="*/ 4371599 w 8386045"/>
              <a:gd name="connsiteY224" fmla="*/ 977900 h 3246967"/>
              <a:gd name="connsiteX225" fmla="*/ 4320799 w 8386045"/>
              <a:gd name="connsiteY225" fmla="*/ 1092200 h 3246967"/>
              <a:gd name="connsiteX226" fmla="*/ 4308099 w 8386045"/>
              <a:gd name="connsiteY226" fmla="*/ 1155700 h 3246967"/>
              <a:gd name="connsiteX227" fmla="*/ 4282699 w 8386045"/>
              <a:gd name="connsiteY227" fmla="*/ 1308100 h 3246967"/>
              <a:gd name="connsiteX228" fmla="*/ 4269999 w 8386045"/>
              <a:gd name="connsiteY228" fmla="*/ 1346200 h 3246967"/>
              <a:gd name="connsiteX229" fmla="*/ 4244599 w 8386045"/>
              <a:gd name="connsiteY229" fmla="*/ 1384300 h 3246967"/>
              <a:gd name="connsiteX230" fmla="*/ 4231899 w 8386045"/>
              <a:gd name="connsiteY230" fmla="*/ 1447800 h 3246967"/>
              <a:gd name="connsiteX231" fmla="*/ 4219199 w 8386045"/>
              <a:gd name="connsiteY231" fmla="*/ 1524000 h 3246967"/>
              <a:gd name="connsiteX232" fmla="*/ 4193799 w 8386045"/>
              <a:gd name="connsiteY232" fmla="*/ 1600200 h 3246967"/>
              <a:gd name="connsiteX233" fmla="*/ 4181099 w 8386045"/>
              <a:gd name="connsiteY233" fmla="*/ 1651000 h 3246967"/>
              <a:gd name="connsiteX234" fmla="*/ 4155699 w 8386045"/>
              <a:gd name="connsiteY234" fmla="*/ 1816100 h 3246967"/>
              <a:gd name="connsiteX235" fmla="*/ 4142999 w 8386045"/>
              <a:gd name="connsiteY235" fmla="*/ 1854200 h 3246967"/>
              <a:gd name="connsiteX236" fmla="*/ 4130299 w 8386045"/>
              <a:gd name="connsiteY236" fmla="*/ 1905000 h 3246967"/>
              <a:gd name="connsiteX237" fmla="*/ 3982132 w 8386045"/>
              <a:gd name="connsiteY237" fmla="*/ 1896533 h 3246967"/>
              <a:gd name="connsiteX238" fmla="*/ 3977899 w 8386045"/>
              <a:gd name="connsiteY238" fmla="*/ 2023533 h 3246967"/>
              <a:gd name="connsiteX239" fmla="*/ 3927099 w 8386045"/>
              <a:gd name="connsiteY239" fmla="*/ 2120900 h 3246967"/>
              <a:gd name="connsiteX240" fmla="*/ 3939799 w 8386045"/>
              <a:gd name="connsiteY240" fmla="*/ 2235200 h 3246967"/>
              <a:gd name="connsiteX241" fmla="*/ 3901699 w 8386045"/>
              <a:gd name="connsiteY241" fmla="*/ 2197100 h 3246967"/>
              <a:gd name="connsiteX242" fmla="*/ 3838199 w 8386045"/>
              <a:gd name="connsiteY242" fmla="*/ 2108200 h 3246967"/>
              <a:gd name="connsiteX243" fmla="*/ 3800099 w 8386045"/>
              <a:gd name="connsiteY243" fmla="*/ 2006600 h 3246967"/>
              <a:gd name="connsiteX244" fmla="*/ 3787399 w 8386045"/>
              <a:gd name="connsiteY244" fmla="*/ 1955800 h 3246967"/>
              <a:gd name="connsiteX245" fmla="*/ 3749299 w 8386045"/>
              <a:gd name="connsiteY245" fmla="*/ 1917700 h 3246967"/>
              <a:gd name="connsiteX246" fmla="*/ 3685799 w 8386045"/>
              <a:gd name="connsiteY246" fmla="*/ 1841500 h 3246967"/>
              <a:gd name="connsiteX247" fmla="*/ 3673099 w 8386045"/>
              <a:gd name="connsiteY247" fmla="*/ 1803400 h 3246967"/>
              <a:gd name="connsiteX248" fmla="*/ 3634999 w 8386045"/>
              <a:gd name="connsiteY248" fmla="*/ 1790700 h 3246967"/>
              <a:gd name="connsiteX249" fmla="*/ 3596899 w 8386045"/>
              <a:gd name="connsiteY249" fmla="*/ 1752600 h 3246967"/>
              <a:gd name="connsiteX250" fmla="*/ 3546099 w 8386045"/>
              <a:gd name="connsiteY250" fmla="*/ 1676400 h 3246967"/>
              <a:gd name="connsiteX251" fmla="*/ 3533399 w 8386045"/>
              <a:gd name="connsiteY251" fmla="*/ 1638300 h 3246967"/>
              <a:gd name="connsiteX252" fmla="*/ 3495299 w 8386045"/>
              <a:gd name="connsiteY252" fmla="*/ 1587500 h 3246967"/>
              <a:gd name="connsiteX253" fmla="*/ 3457199 w 8386045"/>
              <a:gd name="connsiteY253" fmla="*/ 1485900 h 3246967"/>
              <a:gd name="connsiteX254" fmla="*/ 3419099 w 8386045"/>
              <a:gd name="connsiteY254" fmla="*/ 1422400 h 3246967"/>
              <a:gd name="connsiteX255" fmla="*/ 3380999 w 8386045"/>
              <a:gd name="connsiteY255" fmla="*/ 1320800 h 3246967"/>
              <a:gd name="connsiteX256" fmla="*/ 3317499 w 8386045"/>
              <a:gd name="connsiteY256" fmla="*/ 1193800 h 3246967"/>
              <a:gd name="connsiteX257" fmla="*/ 3203199 w 8386045"/>
              <a:gd name="connsiteY257" fmla="*/ 1143000 h 3246967"/>
              <a:gd name="connsiteX258" fmla="*/ 3165099 w 8386045"/>
              <a:gd name="connsiteY258" fmla="*/ 1130300 h 3246967"/>
              <a:gd name="connsiteX259" fmla="*/ 3012699 w 8386045"/>
              <a:gd name="connsiteY259" fmla="*/ 1168400 h 3246967"/>
              <a:gd name="connsiteX260" fmla="*/ 2974599 w 8386045"/>
              <a:gd name="connsiteY260" fmla="*/ 1193800 h 3246967"/>
              <a:gd name="connsiteX261" fmla="*/ 2923799 w 8386045"/>
              <a:gd name="connsiteY261" fmla="*/ 1219200 h 3246967"/>
              <a:gd name="connsiteX262" fmla="*/ 2885699 w 8386045"/>
              <a:gd name="connsiteY262" fmla="*/ 1244600 h 3246967"/>
              <a:gd name="connsiteX263" fmla="*/ 2834899 w 8386045"/>
              <a:gd name="connsiteY263" fmla="*/ 1257300 h 3246967"/>
              <a:gd name="connsiteX264" fmla="*/ 2796799 w 8386045"/>
              <a:gd name="connsiteY264" fmla="*/ 1308100 h 3246967"/>
              <a:gd name="connsiteX265" fmla="*/ 2758699 w 8386045"/>
              <a:gd name="connsiteY265" fmla="*/ 1320800 h 3246967"/>
              <a:gd name="connsiteX266" fmla="*/ 2733299 w 8386045"/>
              <a:gd name="connsiteY266" fmla="*/ 1358900 h 3246967"/>
              <a:gd name="connsiteX267" fmla="*/ 2657099 w 8386045"/>
              <a:gd name="connsiteY267" fmla="*/ 1435100 h 3246967"/>
              <a:gd name="connsiteX268" fmla="*/ 2631699 w 8386045"/>
              <a:gd name="connsiteY268" fmla="*/ 1498600 h 3246967"/>
              <a:gd name="connsiteX269" fmla="*/ 2618999 w 8386045"/>
              <a:gd name="connsiteY269" fmla="*/ 1562100 h 3246967"/>
              <a:gd name="connsiteX270" fmla="*/ 2580899 w 8386045"/>
              <a:gd name="connsiteY270" fmla="*/ 1612900 h 3246967"/>
              <a:gd name="connsiteX271" fmla="*/ 2542799 w 8386045"/>
              <a:gd name="connsiteY271" fmla="*/ 1689100 h 3246967"/>
              <a:gd name="connsiteX272" fmla="*/ 2517399 w 8386045"/>
              <a:gd name="connsiteY272" fmla="*/ 1828800 h 3246967"/>
              <a:gd name="connsiteX273" fmla="*/ 2504699 w 8386045"/>
              <a:gd name="connsiteY273" fmla="*/ 1866900 h 3246967"/>
              <a:gd name="connsiteX274" fmla="*/ 2491999 w 8386045"/>
              <a:gd name="connsiteY274" fmla="*/ 1943100 h 3246967"/>
              <a:gd name="connsiteX275" fmla="*/ 2466599 w 8386045"/>
              <a:gd name="connsiteY275" fmla="*/ 1981200 h 3246967"/>
              <a:gd name="connsiteX276" fmla="*/ 2441199 w 8386045"/>
              <a:gd name="connsiteY276" fmla="*/ 2057400 h 3246967"/>
              <a:gd name="connsiteX277" fmla="*/ 2390399 w 8386045"/>
              <a:gd name="connsiteY277" fmla="*/ 2146300 h 3246967"/>
              <a:gd name="connsiteX278" fmla="*/ 2352299 w 8386045"/>
              <a:gd name="connsiteY278" fmla="*/ 2222500 h 3246967"/>
              <a:gd name="connsiteX279" fmla="*/ 2326899 w 8386045"/>
              <a:gd name="connsiteY279" fmla="*/ 2273300 h 3246967"/>
              <a:gd name="connsiteX280" fmla="*/ 2250699 w 8386045"/>
              <a:gd name="connsiteY280" fmla="*/ 2336800 h 3246967"/>
              <a:gd name="connsiteX281" fmla="*/ 2237999 w 8386045"/>
              <a:gd name="connsiteY281" fmla="*/ 2374900 h 3246967"/>
              <a:gd name="connsiteX282" fmla="*/ 2149099 w 8386045"/>
              <a:gd name="connsiteY282" fmla="*/ 2438400 h 3246967"/>
              <a:gd name="connsiteX283" fmla="*/ 2072899 w 8386045"/>
              <a:gd name="connsiteY283" fmla="*/ 2501900 h 3246967"/>
              <a:gd name="connsiteX284" fmla="*/ 1996699 w 8386045"/>
              <a:gd name="connsiteY284" fmla="*/ 2527300 h 3246967"/>
              <a:gd name="connsiteX285" fmla="*/ 1945899 w 8386045"/>
              <a:gd name="connsiteY285" fmla="*/ 2552700 h 3246967"/>
              <a:gd name="connsiteX286" fmla="*/ 1844299 w 8386045"/>
              <a:gd name="connsiteY286" fmla="*/ 2565400 h 3246967"/>
              <a:gd name="connsiteX287" fmla="*/ 1628399 w 8386045"/>
              <a:gd name="connsiteY287" fmla="*/ 2552700 h 3246967"/>
              <a:gd name="connsiteX288" fmla="*/ 1552199 w 8386045"/>
              <a:gd name="connsiteY288" fmla="*/ 2489200 h 3246967"/>
              <a:gd name="connsiteX289" fmla="*/ 1488699 w 8386045"/>
              <a:gd name="connsiteY289" fmla="*/ 2374900 h 3246967"/>
              <a:gd name="connsiteX290" fmla="*/ 1475999 w 8386045"/>
              <a:gd name="connsiteY290" fmla="*/ 2311400 h 3246967"/>
              <a:gd name="connsiteX291" fmla="*/ 1450599 w 8386045"/>
              <a:gd name="connsiteY291" fmla="*/ 2273300 h 3246967"/>
              <a:gd name="connsiteX292" fmla="*/ 1412499 w 8386045"/>
              <a:gd name="connsiteY292" fmla="*/ 2197100 h 3246967"/>
              <a:gd name="connsiteX293" fmla="*/ 1399799 w 8386045"/>
              <a:gd name="connsiteY293" fmla="*/ 2019300 h 3246967"/>
              <a:gd name="connsiteX294" fmla="*/ 1374399 w 8386045"/>
              <a:gd name="connsiteY294" fmla="*/ 1943100 h 3246967"/>
              <a:gd name="connsiteX295" fmla="*/ 1361699 w 8386045"/>
              <a:gd name="connsiteY295" fmla="*/ 1752600 h 3246967"/>
              <a:gd name="connsiteX296" fmla="*/ 1336299 w 8386045"/>
              <a:gd name="connsiteY296" fmla="*/ 1651000 h 3246967"/>
              <a:gd name="connsiteX297" fmla="*/ 1298199 w 8386045"/>
              <a:gd name="connsiteY297" fmla="*/ 1498600 h 3246967"/>
              <a:gd name="connsiteX298" fmla="*/ 1272799 w 8386045"/>
              <a:gd name="connsiteY298" fmla="*/ 1435100 h 3246967"/>
              <a:gd name="connsiteX299" fmla="*/ 1260099 w 8386045"/>
              <a:gd name="connsiteY299" fmla="*/ 1397000 h 3246967"/>
              <a:gd name="connsiteX300" fmla="*/ 1196599 w 8386045"/>
              <a:gd name="connsiteY300" fmla="*/ 1320800 h 3246967"/>
              <a:gd name="connsiteX301" fmla="*/ 1171199 w 8386045"/>
              <a:gd name="connsiteY301" fmla="*/ 1282700 h 3246967"/>
              <a:gd name="connsiteX302" fmla="*/ 1094999 w 8386045"/>
              <a:gd name="connsiteY302" fmla="*/ 1206500 h 3246967"/>
              <a:gd name="connsiteX303" fmla="*/ 1056899 w 8386045"/>
              <a:gd name="connsiteY303" fmla="*/ 1104900 h 3246967"/>
              <a:gd name="connsiteX304" fmla="*/ 1044199 w 8386045"/>
              <a:gd name="connsiteY304" fmla="*/ 1066800 h 3246967"/>
              <a:gd name="connsiteX305" fmla="*/ 1006099 w 8386045"/>
              <a:gd name="connsiteY305" fmla="*/ 1016000 h 3246967"/>
              <a:gd name="connsiteX306" fmla="*/ 980699 w 8386045"/>
              <a:gd name="connsiteY306" fmla="*/ 952500 h 3246967"/>
              <a:gd name="connsiteX307" fmla="*/ 942599 w 8386045"/>
              <a:gd name="connsiteY307" fmla="*/ 863600 h 3246967"/>
              <a:gd name="connsiteX308" fmla="*/ 904499 w 8386045"/>
              <a:gd name="connsiteY308" fmla="*/ 647700 h 3246967"/>
              <a:gd name="connsiteX309" fmla="*/ 891799 w 8386045"/>
              <a:gd name="connsiteY309" fmla="*/ 609600 h 3246967"/>
              <a:gd name="connsiteX310" fmla="*/ 828299 w 8386045"/>
              <a:gd name="connsiteY310" fmla="*/ 533400 h 3246967"/>
              <a:gd name="connsiteX311" fmla="*/ 815599 w 8386045"/>
              <a:gd name="connsiteY311" fmla="*/ 495300 h 3246967"/>
              <a:gd name="connsiteX312" fmla="*/ 726699 w 8386045"/>
              <a:gd name="connsiteY312" fmla="*/ 419100 h 3246967"/>
              <a:gd name="connsiteX313" fmla="*/ 650499 w 8386045"/>
              <a:gd name="connsiteY313" fmla="*/ 368300 h 3246967"/>
              <a:gd name="connsiteX314" fmla="*/ 574299 w 8386045"/>
              <a:gd name="connsiteY314" fmla="*/ 342900 h 3246967"/>
              <a:gd name="connsiteX315" fmla="*/ 536199 w 8386045"/>
              <a:gd name="connsiteY315" fmla="*/ 330200 h 3246967"/>
              <a:gd name="connsiteX316" fmla="*/ 447299 w 8386045"/>
              <a:gd name="connsiteY316" fmla="*/ 266700 h 3246967"/>
              <a:gd name="connsiteX317" fmla="*/ 396499 w 8386045"/>
              <a:gd name="connsiteY317" fmla="*/ 241300 h 3246967"/>
              <a:gd name="connsiteX318" fmla="*/ 358399 w 8386045"/>
              <a:gd name="connsiteY318" fmla="*/ 215900 h 3246967"/>
              <a:gd name="connsiteX319" fmla="*/ 307599 w 8386045"/>
              <a:gd name="connsiteY319" fmla="*/ 190500 h 3246967"/>
              <a:gd name="connsiteX320" fmla="*/ 218699 w 8386045"/>
              <a:gd name="connsiteY320" fmla="*/ 127000 h 3246967"/>
              <a:gd name="connsiteX321" fmla="*/ 180599 w 8386045"/>
              <a:gd name="connsiteY321" fmla="*/ 114300 h 3246967"/>
              <a:gd name="connsiteX322" fmla="*/ 129799 w 8386045"/>
              <a:gd name="connsiteY322" fmla="*/ 38100 h 3246967"/>
              <a:gd name="connsiteX323" fmla="*/ 2799 w 8386045"/>
              <a:gd name="connsiteY32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78299 w 8386045"/>
              <a:gd name="connsiteY184" fmla="*/ 2362200 h 3246967"/>
              <a:gd name="connsiteX185" fmla="*/ 7140199 w 8386045"/>
              <a:gd name="connsiteY185" fmla="*/ 2413000 h 3246967"/>
              <a:gd name="connsiteX186" fmla="*/ 7055532 w 8386045"/>
              <a:gd name="connsiteY186" fmla="*/ 2484967 h 3246967"/>
              <a:gd name="connsiteX187" fmla="*/ 6949699 w 8386045"/>
              <a:gd name="connsiteY187" fmla="*/ 2552699 h 3246967"/>
              <a:gd name="connsiteX188" fmla="*/ 6619499 w 8386045"/>
              <a:gd name="connsiteY188" fmla="*/ 2552700 h 3246967"/>
              <a:gd name="connsiteX189" fmla="*/ 6568699 w 8386045"/>
              <a:gd name="connsiteY189" fmla="*/ 2540000 h 3246967"/>
              <a:gd name="connsiteX190" fmla="*/ 6301999 w 8386045"/>
              <a:gd name="connsiteY190" fmla="*/ 2514600 h 3246967"/>
              <a:gd name="connsiteX191" fmla="*/ 6225799 w 8386045"/>
              <a:gd name="connsiteY191" fmla="*/ 2501900 h 3246967"/>
              <a:gd name="connsiteX192" fmla="*/ 6149599 w 8386045"/>
              <a:gd name="connsiteY192" fmla="*/ 2476500 h 3246967"/>
              <a:gd name="connsiteX193" fmla="*/ 6022599 w 8386045"/>
              <a:gd name="connsiteY193" fmla="*/ 2438400 h 3246967"/>
              <a:gd name="connsiteX194" fmla="*/ 5984499 w 8386045"/>
              <a:gd name="connsiteY194" fmla="*/ 2413000 h 3246967"/>
              <a:gd name="connsiteX195" fmla="*/ 5933699 w 8386045"/>
              <a:gd name="connsiteY195" fmla="*/ 2400300 h 3246967"/>
              <a:gd name="connsiteX196" fmla="*/ 5832099 w 8386045"/>
              <a:gd name="connsiteY196" fmla="*/ 2349500 h 3246967"/>
              <a:gd name="connsiteX197" fmla="*/ 5806699 w 8386045"/>
              <a:gd name="connsiteY197" fmla="*/ 2311400 h 3246967"/>
              <a:gd name="connsiteX198" fmla="*/ 5768599 w 8386045"/>
              <a:gd name="connsiteY198" fmla="*/ 2273300 h 3246967"/>
              <a:gd name="connsiteX199" fmla="*/ 5755899 w 8386045"/>
              <a:gd name="connsiteY199" fmla="*/ 2235200 h 3246967"/>
              <a:gd name="connsiteX200" fmla="*/ 5692399 w 8386045"/>
              <a:gd name="connsiteY200" fmla="*/ 2171700 h 3246967"/>
              <a:gd name="connsiteX201" fmla="*/ 5641599 w 8386045"/>
              <a:gd name="connsiteY201" fmla="*/ 2095500 h 3246967"/>
              <a:gd name="connsiteX202" fmla="*/ 5616199 w 8386045"/>
              <a:gd name="connsiteY202" fmla="*/ 2057400 h 3246967"/>
              <a:gd name="connsiteX203" fmla="*/ 5387599 w 8386045"/>
              <a:gd name="connsiteY203" fmla="*/ 2044700 h 3246967"/>
              <a:gd name="connsiteX204" fmla="*/ 5324099 w 8386045"/>
              <a:gd name="connsiteY204" fmla="*/ 2019300 h 3246967"/>
              <a:gd name="connsiteX205" fmla="*/ 5235199 w 8386045"/>
              <a:gd name="connsiteY205" fmla="*/ 2006600 h 3246967"/>
              <a:gd name="connsiteX206" fmla="*/ 5158999 w 8386045"/>
              <a:gd name="connsiteY206" fmla="*/ 1943100 h 3246967"/>
              <a:gd name="connsiteX207" fmla="*/ 5120899 w 8386045"/>
              <a:gd name="connsiteY207" fmla="*/ 1917700 h 3246967"/>
              <a:gd name="connsiteX208" fmla="*/ 5095499 w 8386045"/>
              <a:gd name="connsiteY208" fmla="*/ 1866900 h 3246967"/>
              <a:gd name="connsiteX209" fmla="*/ 5082799 w 8386045"/>
              <a:gd name="connsiteY209" fmla="*/ 1816100 h 3246967"/>
              <a:gd name="connsiteX210" fmla="*/ 5057399 w 8386045"/>
              <a:gd name="connsiteY210" fmla="*/ 1752600 h 3246967"/>
              <a:gd name="connsiteX211" fmla="*/ 5044699 w 8386045"/>
              <a:gd name="connsiteY211" fmla="*/ 1511300 h 3246967"/>
              <a:gd name="connsiteX212" fmla="*/ 5031999 w 8386045"/>
              <a:gd name="connsiteY212" fmla="*/ 1422400 h 3246967"/>
              <a:gd name="connsiteX213" fmla="*/ 5019299 w 8386045"/>
              <a:gd name="connsiteY213" fmla="*/ 1270000 h 3246967"/>
              <a:gd name="connsiteX214" fmla="*/ 4993899 w 8386045"/>
              <a:gd name="connsiteY214" fmla="*/ 1104900 h 3246967"/>
              <a:gd name="connsiteX215" fmla="*/ 4930399 w 8386045"/>
              <a:gd name="connsiteY215" fmla="*/ 1028700 h 3246967"/>
              <a:gd name="connsiteX216" fmla="*/ 4841499 w 8386045"/>
              <a:gd name="connsiteY216" fmla="*/ 927100 h 3246967"/>
              <a:gd name="connsiteX217" fmla="*/ 4790699 w 8386045"/>
              <a:gd name="connsiteY217" fmla="*/ 876300 h 3246967"/>
              <a:gd name="connsiteX218" fmla="*/ 4765299 w 8386045"/>
              <a:gd name="connsiteY218" fmla="*/ 838200 h 3246967"/>
              <a:gd name="connsiteX219" fmla="*/ 4638299 w 8386045"/>
              <a:gd name="connsiteY219" fmla="*/ 800100 h 3246967"/>
              <a:gd name="connsiteX220" fmla="*/ 4511299 w 8386045"/>
              <a:gd name="connsiteY220" fmla="*/ 812800 h 3246967"/>
              <a:gd name="connsiteX221" fmla="*/ 4473199 w 8386045"/>
              <a:gd name="connsiteY221" fmla="*/ 825500 h 3246967"/>
              <a:gd name="connsiteX222" fmla="*/ 4409699 w 8386045"/>
              <a:gd name="connsiteY222" fmla="*/ 901700 h 3246967"/>
              <a:gd name="connsiteX223" fmla="*/ 4396999 w 8386045"/>
              <a:gd name="connsiteY223" fmla="*/ 939800 h 3246967"/>
              <a:gd name="connsiteX224" fmla="*/ 4371599 w 8386045"/>
              <a:gd name="connsiteY224" fmla="*/ 977900 h 3246967"/>
              <a:gd name="connsiteX225" fmla="*/ 4320799 w 8386045"/>
              <a:gd name="connsiteY225" fmla="*/ 1092200 h 3246967"/>
              <a:gd name="connsiteX226" fmla="*/ 4308099 w 8386045"/>
              <a:gd name="connsiteY226" fmla="*/ 1155700 h 3246967"/>
              <a:gd name="connsiteX227" fmla="*/ 4282699 w 8386045"/>
              <a:gd name="connsiteY227" fmla="*/ 1308100 h 3246967"/>
              <a:gd name="connsiteX228" fmla="*/ 4269999 w 8386045"/>
              <a:gd name="connsiteY228" fmla="*/ 1346200 h 3246967"/>
              <a:gd name="connsiteX229" fmla="*/ 4244599 w 8386045"/>
              <a:gd name="connsiteY229" fmla="*/ 1384300 h 3246967"/>
              <a:gd name="connsiteX230" fmla="*/ 4231899 w 8386045"/>
              <a:gd name="connsiteY230" fmla="*/ 1447800 h 3246967"/>
              <a:gd name="connsiteX231" fmla="*/ 4219199 w 8386045"/>
              <a:gd name="connsiteY231" fmla="*/ 1524000 h 3246967"/>
              <a:gd name="connsiteX232" fmla="*/ 4193799 w 8386045"/>
              <a:gd name="connsiteY232" fmla="*/ 1600200 h 3246967"/>
              <a:gd name="connsiteX233" fmla="*/ 4181099 w 8386045"/>
              <a:gd name="connsiteY233" fmla="*/ 1651000 h 3246967"/>
              <a:gd name="connsiteX234" fmla="*/ 4155699 w 8386045"/>
              <a:gd name="connsiteY234" fmla="*/ 1816100 h 3246967"/>
              <a:gd name="connsiteX235" fmla="*/ 4142999 w 8386045"/>
              <a:gd name="connsiteY235" fmla="*/ 1854200 h 3246967"/>
              <a:gd name="connsiteX236" fmla="*/ 4130299 w 8386045"/>
              <a:gd name="connsiteY236" fmla="*/ 1905000 h 3246967"/>
              <a:gd name="connsiteX237" fmla="*/ 3982132 w 8386045"/>
              <a:gd name="connsiteY237" fmla="*/ 1896533 h 3246967"/>
              <a:gd name="connsiteX238" fmla="*/ 3977899 w 8386045"/>
              <a:gd name="connsiteY238" fmla="*/ 2023533 h 3246967"/>
              <a:gd name="connsiteX239" fmla="*/ 3927099 w 8386045"/>
              <a:gd name="connsiteY239" fmla="*/ 2120900 h 3246967"/>
              <a:gd name="connsiteX240" fmla="*/ 3939799 w 8386045"/>
              <a:gd name="connsiteY240" fmla="*/ 2235200 h 3246967"/>
              <a:gd name="connsiteX241" fmla="*/ 3901699 w 8386045"/>
              <a:gd name="connsiteY241" fmla="*/ 2197100 h 3246967"/>
              <a:gd name="connsiteX242" fmla="*/ 3838199 w 8386045"/>
              <a:gd name="connsiteY242" fmla="*/ 2108200 h 3246967"/>
              <a:gd name="connsiteX243" fmla="*/ 3800099 w 8386045"/>
              <a:gd name="connsiteY243" fmla="*/ 2006600 h 3246967"/>
              <a:gd name="connsiteX244" fmla="*/ 3787399 w 8386045"/>
              <a:gd name="connsiteY244" fmla="*/ 1955800 h 3246967"/>
              <a:gd name="connsiteX245" fmla="*/ 3749299 w 8386045"/>
              <a:gd name="connsiteY245" fmla="*/ 1917700 h 3246967"/>
              <a:gd name="connsiteX246" fmla="*/ 3685799 w 8386045"/>
              <a:gd name="connsiteY246" fmla="*/ 1841500 h 3246967"/>
              <a:gd name="connsiteX247" fmla="*/ 3673099 w 8386045"/>
              <a:gd name="connsiteY247" fmla="*/ 1803400 h 3246967"/>
              <a:gd name="connsiteX248" fmla="*/ 3634999 w 8386045"/>
              <a:gd name="connsiteY248" fmla="*/ 1790700 h 3246967"/>
              <a:gd name="connsiteX249" fmla="*/ 3596899 w 8386045"/>
              <a:gd name="connsiteY249" fmla="*/ 1752600 h 3246967"/>
              <a:gd name="connsiteX250" fmla="*/ 3546099 w 8386045"/>
              <a:gd name="connsiteY250" fmla="*/ 1676400 h 3246967"/>
              <a:gd name="connsiteX251" fmla="*/ 3533399 w 8386045"/>
              <a:gd name="connsiteY251" fmla="*/ 1638300 h 3246967"/>
              <a:gd name="connsiteX252" fmla="*/ 3495299 w 8386045"/>
              <a:gd name="connsiteY252" fmla="*/ 1587500 h 3246967"/>
              <a:gd name="connsiteX253" fmla="*/ 3457199 w 8386045"/>
              <a:gd name="connsiteY253" fmla="*/ 1485900 h 3246967"/>
              <a:gd name="connsiteX254" fmla="*/ 3419099 w 8386045"/>
              <a:gd name="connsiteY254" fmla="*/ 1422400 h 3246967"/>
              <a:gd name="connsiteX255" fmla="*/ 3380999 w 8386045"/>
              <a:gd name="connsiteY255" fmla="*/ 1320800 h 3246967"/>
              <a:gd name="connsiteX256" fmla="*/ 3317499 w 8386045"/>
              <a:gd name="connsiteY256" fmla="*/ 1193800 h 3246967"/>
              <a:gd name="connsiteX257" fmla="*/ 3203199 w 8386045"/>
              <a:gd name="connsiteY257" fmla="*/ 1143000 h 3246967"/>
              <a:gd name="connsiteX258" fmla="*/ 3165099 w 8386045"/>
              <a:gd name="connsiteY258" fmla="*/ 1130300 h 3246967"/>
              <a:gd name="connsiteX259" fmla="*/ 3012699 w 8386045"/>
              <a:gd name="connsiteY259" fmla="*/ 1168400 h 3246967"/>
              <a:gd name="connsiteX260" fmla="*/ 2974599 w 8386045"/>
              <a:gd name="connsiteY260" fmla="*/ 1193800 h 3246967"/>
              <a:gd name="connsiteX261" fmla="*/ 2923799 w 8386045"/>
              <a:gd name="connsiteY261" fmla="*/ 1219200 h 3246967"/>
              <a:gd name="connsiteX262" fmla="*/ 2885699 w 8386045"/>
              <a:gd name="connsiteY262" fmla="*/ 1244600 h 3246967"/>
              <a:gd name="connsiteX263" fmla="*/ 2834899 w 8386045"/>
              <a:gd name="connsiteY263" fmla="*/ 1257300 h 3246967"/>
              <a:gd name="connsiteX264" fmla="*/ 2796799 w 8386045"/>
              <a:gd name="connsiteY264" fmla="*/ 1308100 h 3246967"/>
              <a:gd name="connsiteX265" fmla="*/ 2758699 w 8386045"/>
              <a:gd name="connsiteY265" fmla="*/ 1320800 h 3246967"/>
              <a:gd name="connsiteX266" fmla="*/ 2733299 w 8386045"/>
              <a:gd name="connsiteY266" fmla="*/ 1358900 h 3246967"/>
              <a:gd name="connsiteX267" fmla="*/ 2657099 w 8386045"/>
              <a:gd name="connsiteY267" fmla="*/ 1435100 h 3246967"/>
              <a:gd name="connsiteX268" fmla="*/ 2631699 w 8386045"/>
              <a:gd name="connsiteY268" fmla="*/ 1498600 h 3246967"/>
              <a:gd name="connsiteX269" fmla="*/ 2618999 w 8386045"/>
              <a:gd name="connsiteY269" fmla="*/ 1562100 h 3246967"/>
              <a:gd name="connsiteX270" fmla="*/ 2580899 w 8386045"/>
              <a:gd name="connsiteY270" fmla="*/ 1612900 h 3246967"/>
              <a:gd name="connsiteX271" fmla="*/ 2542799 w 8386045"/>
              <a:gd name="connsiteY271" fmla="*/ 1689100 h 3246967"/>
              <a:gd name="connsiteX272" fmla="*/ 2517399 w 8386045"/>
              <a:gd name="connsiteY272" fmla="*/ 1828800 h 3246967"/>
              <a:gd name="connsiteX273" fmla="*/ 2504699 w 8386045"/>
              <a:gd name="connsiteY273" fmla="*/ 1866900 h 3246967"/>
              <a:gd name="connsiteX274" fmla="*/ 2491999 w 8386045"/>
              <a:gd name="connsiteY274" fmla="*/ 1943100 h 3246967"/>
              <a:gd name="connsiteX275" fmla="*/ 2466599 w 8386045"/>
              <a:gd name="connsiteY275" fmla="*/ 1981200 h 3246967"/>
              <a:gd name="connsiteX276" fmla="*/ 2441199 w 8386045"/>
              <a:gd name="connsiteY276" fmla="*/ 2057400 h 3246967"/>
              <a:gd name="connsiteX277" fmla="*/ 2390399 w 8386045"/>
              <a:gd name="connsiteY277" fmla="*/ 2146300 h 3246967"/>
              <a:gd name="connsiteX278" fmla="*/ 2352299 w 8386045"/>
              <a:gd name="connsiteY278" fmla="*/ 2222500 h 3246967"/>
              <a:gd name="connsiteX279" fmla="*/ 2326899 w 8386045"/>
              <a:gd name="connsiteY279" fmla="*/ 2273300 h 3246967"/>
              <a:gd name="connsiteX280" fmla="*/ 2250699 w 8386045"/>
              <a:gd name="connsiteY280" fmla="*/ 2336800 h 3246967"/>
              <a:gd name="connsiteX281" fmla="*/ 2237999 w 8386045"/>
              <a:gd name="connsiteY281" fmla="*/ 2374900 h 3246967"/>
              <a:gd name="connsiteX282" fmla="*/ 2149099 w 8386045"/>
              <a:gd name="connsiteY282" fmla="*/ 2438400 h 3246967"/>
              <a:gd name="connsiteX283" fmla="*/ 2072899 w 8386045"/>
              <a:gd name="connsiteY283" fmla="*/ 2501900 h 3246967"/>
              <a:gd name="connsiteX284" fmla="*/ 1996699 w 8386045"/>
              <a:gd name="connsiteY284" fmla="*/ 2527300 h 3246967"/>
              <a:gd name="connsiteX285" fmla="*/ 1945899 w 8386045"/>
              <a:gd name="connsiteY285" fmla="*/ 2552700 h 3246967"/>
              <a:gd name="connsiteX286" fmla="*/ 1844299 w 8386045"/>
              <a:gd name="connsiteY286" fmla="*/ 2565400 h 3246967"/>
              <a:gd name="connsiteX287" fmla="*/ 1628399 w 8386045"/>
              <a:gd name="connsiteY287" fmla="*/ 2552700 h 3246967"/>
              <a:gd name="connsiteX288" fmla="*/ 1552199 w 8386045"/>
              <a:gd name="connsiteY288" fmla="*/ 2489200 h 3246967"/>
              <a:gd name="connsiteX289" fmla="*/ 1488699 w 8386045"/>
              <a:gd name="connsiteY289" fmla="*/ 2374900 h 3246967"/>
              <a:gd name="connsiteX290" fmla="*/ 1475999 w 8386045"/>
              <a:gd name="connsiteY290" fmla="*/ 2311400 h 3246967"/>
              <a:gd name="connsiteX291" fmla="*/ 1450599 w 8386045"/>
              <a:gd name="connsiteY291" fmla="*/ 2273300 h 3246967"/>
              <a:gd name="connsiteX292" fmla="*/ 1412499 w 8386045"/>
              <a:gd name="connsiteY292" fmla="*/ 2197100 h 3246967"/>
              <a:gd name="connsiteX293" fmla="*/ 1399799 w 8386045"/>
              <a:gd name="connsiteY293" fmla="*/ 2019300 h 3246967"/>
              <a:gd name="connsiteX294" fmla="*/ 1374399 w 8386045"/>
              <a:gd name="connsiteY294" fmla="*/ 1943100 h 3246967"/>
              <a:gd name="connsiteX295" fmla="*/ 1361699 w 8386045"/>
              <a:gd name="connsiteY295" fmla="*/ 1752600 h 3246967"/>
              <a:gd name="connsiteX296" fmla="*/ 1336299 w 8386045"/>
              <a:gd name="connsiteY296" fmla="*/ 1651000 h 3246967"/>
              <a:gd name="connsiteX297" fmla="*/ 1298199 w 8386045"/>
              <a:gd name="connsiteY297" fmla="*/ 1498600 h 3246967"/>
              <a:gd name="connsiteX298" fmla="*/ 1272799 w 8386045"/>
              <a:gd name="connsiteY298" fmla="*/ 1435100 h 3246967"/>
              <a:gd name="connsiteX299" fmla="*/ 1260099 w 8386045"/>
              <a:gd name="connsiteY299" fmla="*/ 1397000 h 3246967"/>
              <a:gd name="connsiteX300" fmla="*/ 1196599 w 8386045"/>
              <a:gd name="connsiteY300" fmla="*/ 1320800 h 3246967"/>
              <a:gd name="connsiteX301" fmla="*/ 1171199 w 8386045"/>
              <a:gd name="connsiteY301" fmla="*/ 1282700 h 3246967"/>
              <a:gd name="connsiteX302" fmla="*/ 1094999 w 8386045"/>
              <a:gd name="connsiteY302" fmla="*/ 1206500 h 3246967"/>
              <a:gd name="connsiteX303" fmla="*/ 1056899 w 8386045"/>
              <a:gd name="connsiteY303" fmla="*/ 1104900 h 3246967"/>
              <a:gd name="connsiteX304" fmla="*/ 1044199 w 8386045"/>
              <a:gd name="connsiteY304" fmla="*/ 1066800 h 3246967"/>
              <a:gd name="connsiteX305" fmla="*/ 1006099 w 8386045"/>
              <a:gd name="connsiteY305" fmla="*/ 1016000 h 3246967"/>
              <a:gd name="connsiteX306" fmla="*/ 980699 w 8386045"/>
              <a:gd name="connsiteY306" fmla="*/ 952500 h 3246967"/>
              <a:gd name="connsiteX307" fmla="*/ 942599 w 8386045"/>
              <a:gd name="connsiteY307" fmla="*/ 863600 h 3246967"/>
              <a:gd name="connsiteX308" fmla="*/ 904499 w 8386045"/>
              <a:gd name="connsiteY308" fmla="*/ 647700 h 3246967"/>
              <a:gd name="connsiteX309" fmla="*/ 891799 w 8386045"/>
              <a:gd name="connsiteY309" fmla="*/ 609600 h 3246967"/>
              <a:gd name="connsiteX310" fmla="*/ 828299 w 8386045"/>
              <a:gd name="connsiteY310" fmla="*/ 533400 h 3246967"/>
              <a:gd name="connsiteX311" fmla="*/ 815599 w 8386045"/>
              <a:gd name="connsiteY311" fmla="*/ 495300 h 3246967"/>
              <a:gd name="connsiteX312" fmla="*/ 726699 w 8386045"/>
              <a:gd name="connsiteY312" fmla="*/ 419100 h 3246967"/>
              <a:gd name="connsiteX313" fmla="*/ 650499 w 8386045"/>
              <a:gd name="connsiteY313" fmla="*/ 368300 h 3246967"/>
              <a:gd name="connsiteX314" fmla="*/ 574299 w 8386045"/>
              <a:gd name="connsiteY314" fmla="*/ 342900 h 3246967"/>
              <a:gd name="connsiteX315" fmla="*/ 536199 w 8386045"/>
              <a:gd name="connsiteY315" fmla="*/ 330200 h 3246967"/>
              <a:gd name="connsiteX316" fmla="*/ 447299 w 8386045"/>
              <a:gd name="connsiteY316" fmla="*/ 266700 h 3246967"/>
              <a:gd name="connsiteX317" fmla="*/ 396499 w 8386045"/>
              <a:gd name="connsiteY317" fmla="*/ 241300 h 3246967"/>
              <a:gd name="connsiteX318" fmla="*/ 358399 w 8386045"/>
              <a:gd name="connsiteY318" fmla="*/ 215900 h 3246967"/>
              <a:gd name="connsiteX319" fmla="*/ 307599 w 8386045"/>
              <a:gd name="connsiteY319" fmla="*/ 190500 h 3246967"/>
              <a:gd name="connsiteX320" fmla="*/ 218699 w 8386045"/>
              <a:gd name="connsiteY320" fmla="*/ 127000 h 3246967"/>
              <a:gd name="connsiteX321" fmla="*/ 180599 w 8386045"/>
              <a:gd name="connsiteY321" fmla="*/ 114300 h 3246967"/>
              <a:gd name="connsiteX322" fmla="*/ 129799 w 8386045"/>
              <a:gd name="connsiteY322" fmla="*/ 38100 h 3246967"/>
              <a:gd name="connsiteX323" fmla="*/ 2799 w 8386045"/>
              <a:gd name="connsiteY32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78299 w 8386045"/>
              <a:gd name="connsiteY184" fmla="*/ 2362200 h 3246967"/>
              <a:gd name="connsiteX185" fmla="*/ 7140199 w 8386045"/>
              <a:gd name="connsiteY185" fmla="*/ 2413000 h 3246967"/>
              <a:gd name="connsiteX186" fmla="*/ 7055532 w 8386045"/>
              <a:gd name="connsiteY186" fmla="*/ 2484967 h 3246967"/>
              <a:gd name="connsiteX187" fmla="*/ 6949699 w 8386045"/>
              <a:gd name="connsiteY187" fmla="*/ 2552699 h 3246967"/>
              <a:gd name="connsiteX188" fmla="*/ 6619499 w 8386045"/>
              <a:gd name="connsiteY188" fmla="*/ 2552700 h 3246967"/>
              <a:gd name="connsiteX189" fmla="*/ 6568699 w 8386045"/>
              <a:gd name="connsiteY189" fmla="*/ 2540000 h 3246967"/>
              <a:gd name="connsiteX190" fmla="*/ 6301999 w 8386045"/>
              <a:gd name="connsiteY190" fmla="*/ 2514600 h 3246967"/>
              <a:gd name="connsiteX191" fmla="*/ 6225799 w 8386045"/>
              <a:gd name="connsiteY191" fmla="*/ 2501900 h 3246967"/>
              <a:gd name="connsiteX192" fmla="*/ 6149599 w 8386045"/>
              <a:gd name="connsiteY192" fmla="*/ 2476500 h 3246967"/>
              <a:gd name="connsiteX193" fmla="*/ 6022599 w 8386045"/>
              <a:gd name="connsiteY193" fmla="*/ 2438400 h 3246967"/>
              <a:gd name="connsiteX194" fmla="*/ 5984499 w 8386045"/>
              <a:gd name="connsiteY194" fmla="*/ 2413000 h 3246967"/>
              <a:gd name="connsiteX195" fmla="*/ 5933699 w 8386045"/>
              <a:gd name="connsiteY195" fmla="*/ 2400300 h 3246967"/>
              <a:gd name="connsiteX196" fmla="*/ 5832099 w 8386045"/>
              <a:gd name="connsiteY196" fmla="*/ 2349500 h 3246967"/>
              <a:gd name="connsiteX197" fmla="*/ 5806699 w 8386045"/>
              <a:gd name="connsiteY197" fmla="*/ 2311400 h 3246967"/>
              <a:gd name="connsiteX198" fmla="*/ 5768599 w 8386045"/>
              <a:gd name="connsiteY198" fmla="*/ 2273300 h 3246967"/>
              <a:gd name="connsiteX199" fmla="*/ 5755899 w 8386045"/>
              <a:gd name="connsiteY199" fmla="*/ 2235200 h 3246967"/>
              <a:gd name="connsiteX200" fmla="*/ 5692399 w 8386045"/>
              <a:gd name="connsiteY200" fmla="*/ 2171700 h 3246967"/>
              <a:gd name="connsiteX201" fmla="*/ 5641599 w 8386045"/>
              <a:gd name="connsiteY201" fmla="*/ 2095500 h 3246967"/>
              <a:gd name="connsiteX202" fmla="*/ 5616199 w 8386045"/>
              <a:gd name="connsiteY202" fmla="*/ 2057400 h 3246967"/>
              <a:gd name="connsiteX203" fmla="*/ 5387599 w 8386045"/>
              <a:gd name="connsiteY203" fmla="*/ 2044700 h 3246967"/>
              <a:gd name="connsiteX204" fmla="*/ 5324099 w 8386045"/>
              <a:gd name="connsiteY204" fmla="*/ 2019300 h 3246967"/>
              <a:gd name="connsiteX205" fmla="*/ 5235199 w 8386045"/>
              <a:gd name="connsiteY205" fmla="*/ 2006600 h 3246967"/>
              <a:gd name="connsiteX206" fmla="*/ 5158999 w 8386045"/>
              <a:gd name="connsiteY206" fmla="*/ 1943100 h 3246967"/>
              <a:gd name="connsiteX207" fmla="*/ 5120899 w 8386045"/>
              <a:gd name="connsiteY207" fmla="*/ 1917700 h 3246967"/>
              <a:gd name="connsiteX208" fmla="*/ 5095499 w 8386045"/>
              <a:gd name="connsiteY208" fmla="*/ 1866900 h 3246967"/>
              <a:gd name="connsiteX209" fmla="*/ 5082799 w 8386045"/>
              <a:gd name="connsiteY209" fmla="*/ 1816100 h 3246967"/>
              <a:gd name="connsiteX210" fmla="*/ 5057399 w 8386045"/>
              <a:gd name="connsiteY210" fmla="*/ 1752600 h 3246967"/>
              <a:gd name="connsiteX211" fmla="*/ 5044699 w 8386045"/>
              <a:gd name="connsiteY211" fmla="*/ 1511300 h 3246967"/>
              <a:gd name="connsiteX212" fmla="*/ 5031999 w 8386045"/>
              <a:gd name="connsiteY212" fmla="*/ 1422400 h 3246967"/>
              <a:gd name="connsiteX213" fmla="*/ 5019299 w 8386045"/>
              <a:gd name="connsiteY213" fmla="*/ 1270000 h 3246967"/>
              <a:gd name="connsiteX214" fmla="*/ 4993899 w 8386045"/>
              <a:gd name="connsiteY214" fmla="*/ 1104900 h 3246967"/>
              <a:gd name="connsiteX215" fmla="*/ 4930399 w 8386045"/>
              <a:gd name="connsiteY215" fmla="*/ 1028700 h 3246967"/>
              <a:gd name="connsiteX216" fmla="*/ 4841499 w 8386045"/>
              <a:gd name="connsiteY216" fmla="*/ 927100 h 3246967"/>
              <a:gd name="connsiteX217" fmla="*/ 4790699 w 8386045"/>
              <a:gd name="connsiteY217" fmla="*/ 876300 h 3246967"/>
              <a:gd name="connsiteX218" fmla="*/ 4765299 w 8386045"/>
              <a:gd name="connsiteY218" fmla="*/ 838200 h 3246967"/>
              <a:gd name="connsiteX219" fmla="*/ 4638299 w 8386045"/>
              <a:gd name="connsiteY219" fmla="*/ 800100 h 3246967"/>
              <a:gd name="connsiteX220" fmla="*/ 4511299 w 8386045"/>
              <a:gd name="connsiteY220" fmla="*/ 812800 h 3246967"/>
              <a:gd name="connsiteX221" fmla="*/ 4473199 w 8386045"/>
              <a:gd name="connsiteY221" fmla="*/ 825500 h 3246967"/>
              <a:gd name="connsiteX222" fmla="*/ 4409699 w 8386045"/>
              <a:gd name="connsiteY222" fmla="*/ 901700 h 3246967"/>
              <a:gd name="connsiteX223" fmla="*/ 4396999 w 8386045"/>
              <a:gd name="connsiteY223" fmla="*/ 939800 h 3246967"/>
              <a:gd name="connsiteX224" fmla="*/ 4371599 w 8386045"/>
              <a:gd name="connsiteY224" fmla="*/ 977900 h 3246967"/>
              <a:gd name="connsiteX225" fmla="*/ 4320799 w 8386045"/>
              <a:gd name="connsiteY225" fmla="*/ 1092200 h 3246967"/>
              <a:gd name="connsiteX226" fmla="*/ 4308099 w 8386045"/>
              <a:gd name="connsiteY226" fmla="*/ 1155700 h 3246967"/>
              <a:gd name="connsiteX227" fmla="*/ 4282699 w 8386045"/>
              <a:gd name="connsiteY227" fmla="*/ 1308100 h 3246967"/>
              <a:gd name="connsiteX228" fmla="*/ 4269999 w 8386045"/>
              <a:gd name="connsiteY228" fmla="*/ 1346200 h 3246967"/>
              <a:gd name="connsiteX229" fmla="*/ 4244599 w 8386045"/>
              <a:gd name="connsiteY229" fmla="*/ 1384300 h 3246967"/>
              <a:gd name="connsiteX230" fmla="*/ 4231899 w 8386045"/>
              <a:gd name="connsiteY230" fmla="*/ 1447800 h 3246967"/>
              <a:gd name="connsiteX231" fmla="*/ 4219199 w 8386045"/>
              <a:gd name="connsiteY231" fmla="*/ 1524000 h 3246967"/>
              <a:gd name="connsiteX232" fmla="*/ 4193799 w 8386045"/>
              <a:gd name="connsiteY232" fmla="*/ 1600200 h 3246967"/>
              <a:gd name="connsiteX233" fmla="*/ 4181099 w 8386045"/>
              <a:gd name="connsiteY233" fmla="*/ 1651000 h 3246967"/>
              <a:gd name="connsiteX234" fmla="*/ 4155699 w 8386045"/>
              <a:gd name="connsiteY234" fmla="*/ 1816100 h 3246967"/>
              <a:gd name="connsiteX235" fmla="*/ 4142999 w 8386045"/>
              <a:gd name="connsiteY235" fmla="*/ 1854200 h 3246967"/>
              <a:gd name="connsiteX236" fmla="*/ 4130299 w 8386045"/>
              <a:gd name="connsiteY236" fmla="*/ 1905000 h 3246967"/>
              <a:gd name="connsiteX237" fmla="*/ 3982132 w 8386045"/>
              <a:gd name="connsiteY237" fmla="*/ 1896533 h 3246967"/>
              <a:gd name="connsiteX238" fmla="*/ 3977899 w 8386045"/>
              <a:gd name="connsiteY238" fmla="*/ 2023533 h 3246967"/>
              <a:gd name="connsiteX239" fmla="*/ 3927099 w 8386045"/>
              <a:gd name="connsiteY239" fmla="*/ 2120900 h 3246967"/>
              <a:gd name="connsiteX240" fmla="*/ 3939799 w 8386045"/>
              <a:gd name="connsiteY240" fmla="*/ 2235200 h 3246967"/>
              <a:gd name="connsiteX241" fmla="*/ 3901699 w 8386045"/>
              <a:gd name="connsiteY241" fmla="*/ 2197100 h 3246967"/>
              <a:gd name="connsiteX242" fmla="*/ 3838199 w 8386045"/>
              <a:gd name="connsiteY242" fmla="*/ 2108200 h 3246967"/>
              <a:gd name="connsiteX243" fmla="*/ 3800099 w 8386045"/>
              <a:gd name="connsiteY243" fmla="*/ 2006600 h 3246967"/>
              <a:gd name="connsiteX244" fmla="*/ 3787399 w 8386045"/>
              <a:gd name="connsiteY244" fmla="*/ 1955800 h 3246967"/>
              <a:gd name="connsiteX245" fmla="*/ 3749299 w 8386045"/>
              <a:gd name="connsiteY245" fmla="*/ 1917700 h 3246967"/>
              <a:gd name="connsiteX246" fmla="*/ 3685799 w 8386045"/>
              <a:gd name="connsiteY246" fmla="*/ 1841500 h 3246967"/>
              <a:gd name="connsiteX247" fmla="*/ 3673099 w 8386045"/>
              <a:gd name="connsiteY247" fmla="*/ 1803400 h 3246967"/>
              <a:gd name="connsiteX248" fmla="*/ 3634999 w 8386045"/>
              <a:gd name="connsiteY248" fmla="*/ 1790700 h 3246967"/>
              <a:gd name="connsiteX249" fmla="*/ 3596899 w 8386045"/>
              <a:gd name="connsiteY249" fmla="*/ 1752600 h 3246967"/>
              <a:gd name="connsiteX250" fmla="*/ 3546099 w 8386045"/>
              <a:gd name="connsiteY250" fmla="*/ 1676400 h 3246967"/>
              <a:gd name="connsiteX251" fmla="*/ 3533399 w 8386045"/>
              <a:gd name="connsiteY251" fmla="*/ 1638300 h 3246967"/>
              <a:gd name="connsiteX252" fmla="*/ 3495299 w 8386045"/>
              <a:gd name="connsiteY252" fmla="*/ 1587500 h 3246967"/>
              <a:gd name="connsiteX253" fmla="*/ 3457199 w 8386045"/>
              <a:gd name="connsiteY253" fmla="*/ 1485900 h 3246967"/>
              <a:gd name="connsiteX254" fmla="*/ 3419099 w 8386045"/>
              <a:gd name="connsiteY254" fmla="*/ 1422400 h 3246967"/>
              <a:gd name="connsiteX255" fmla="*/ 3380999 w 8386045"/>
              <a:gd name="connsiteY255" fmla="*/ 1320800 h 3246967"/>
              <a:gd name="connsiteX256" fmla="*/ 3317499 w 8386045"/>
              <a:gd name="connsiteY256" fmla="*/ 1193800 h 3246967"/>
              <a:gd name="connsiteX257" fmla="*/ 3203199 w 8386045"/>
              <a:gd name="connsiteY257" fmla="*/ 1143000 h 3246967"/>
              <a:gd name="connsiteX258" fmla="*/ 3165099 w 8386045"/>
              <a:gd name="connsiteY258" fmla="*/ 1130300 h 3246967"/>
              <a:gd name="connsiteX259" fmla="*/ 3012699 w 8386045"/>
              <a:gd name="connsiteY259" fmla="*/ 1168400 h 3246967"/>
              <a:gd name="connsiteX260" fmla="*/ 2974599 w 8386045"/>
              <a:gd name="connsiteY260" fmla="*/ 1193800 h 3246967"/>
              <a:gd name="connsiteX261" fmla="*/ 2923799 w 8386045"/>
              <a:gd name="connsiteY261" fmla="*/ 1219200 h 3246967"/>
              <a:gd name="connsiteX262" fmla="*/ 2885699 w 8386045"/>
              <a:gd name="connsiteY262" fmla="*/ 1244600 h 3246967"/>
              <a:gd name="connsiteX263" fmla="*/ 2834899 w 8386045"/>
              <a:gd name="connsiteY263" fmla="*/ 1257300 h 3246967"/>
              <a:gd name="connsiteX264" fmla="*/ 2796799 w 8386045"/>
              <a:gd name="connsiteY264" fmla="*/ 1308100 h 3246967"/>
              <a:gd name="connsiteX265" fmla="*/ 2758699 w 8386045"/>
              <a:gd name="connsiteY265" fmla="*/ 1320800 h 3246967"/>
              <a:gd name="connsiteX266" fmla="*/ 2733299 w 8386045"/>
              <a:gd name="connsiteY266" fmla="*/ 1358900 h 3246967"/>
              <a:gd name="connsiteX267" fmla="*/ 2657099 w 8386045"/>
              <a:gd name="connsiteY267" fmla="*/ 1435100 h 3246967"/>
              <a:gd name="connsiteX268" fmla="*/ 2631699 w 8386045"/>
              <a:gd name="connsiteY268" fmla="*/ 1498600 h 3246967"/>
              <a:gd name="connsiteX269" fmla="*/ 2618999 w 8386045"/>
              <a:gd name="connsiteY269" fmla="*/ 1562100 h 3246967"/>
              <a:gd name="connsiteX270" fmla="*/ 2580899 w 8386045"/>
              <a:gd name="connsiteY270" fmla="*/ 1612900 h 3246967"/>
              <a:gd name="connsiteX271" fmla="*/ 2542799 w 8386045"/>
              <a:gd name="connsiteY271" fmla="*/ 1689100 h 3246967"/>
              <a:gd name="connsiteX272" fmla="*/ 2517399 w 8386045"/>
              <a:gd name="connsiteY272" fmla="*/ 1828800 h 3246967"/>
              <a:gd name="connsiteX273" fmla="*/ 2504699 w 8386045"/>
              <a:gd name="connsiteY273" fmla="*/ 1866900 h 3246967"/>
              <a:gd name="connsiteX274" fmla="*/ 2491999 w 8386045"/>
              <a:gd name="connsiteY274" fmla="*/ 1943100 h 3246967"/>
              <a:gd name="connsiteX275" fmla="*/ 2466599 w 8386045"/>
              <a:gd name="connsiteY275" fmla="*/ 1981200 h 3246967"/>
              <a:gd name="connsiteX276" fmla="*/ 2441199 w 8386045"/>
              <a:gd name="connsiteY276" fmla="*/ 2057400 h 3246967"/>
              <a:gd name="connsiteX277" fmla="*/ 2390399 w 8386045"/>
              <a:gd name="connsiteY277" fmla="*/ 2146300 h 3246967"/>
              <a:gd name="connsiteX278" fmla="*/ 2352299 w 8386045"/>
              <a:gd name="connsiteY278" fmla="*/ 2222500 h 3246967"/>
              <a:gd name="connsiteX279" fmla="*/ 2326899 w 8386045"/>
              <a:gd name="connsiteY279" fmla="*/ 2273300 h 3246967"/>
              <a:gd name="connsiteX280" fmla="*/ 2250699 w 8386045"/>
              <a:gd name="connsiteY280" fmla="*/ 2336800 h 3246967"/>
              <a:gd name="connsiteX281" fmla="*/ 2237999 w 8386045"/>
              <a:gd name="connsiteY281" fmla="*/ 2374900 h 3246967"/>
              <a:gd name="connsiteX282" fmla="*/ 2149099 w 8386045"/>
              <a:gd name="connsiteY282" fmla="*/ 2438400 h 3246967"/>
              <a:gd name="connsiteX283" fmla="*/ 2072899 w 8386045"/>
              <a:gd name="connsiteY283" fmla="*/ 2501900 h 3246967"/>
              <a:gd name="connsiteX284" fmla="*/ 1996699 w 8386045"/>
              <a:gd name="connsiteY284" fmla="*/ 2527300 h 3246967"/>
              <a:gd name="connsiteX285" fmla="*/ 1945899 w 8386045"/>
              <a:gd name="connsiteY285" fmla="*/ 2552700 h 3246967"/>
              <a:gd name="connsiteX286" fmla="*/ 1844299 w 8386045"/>
              <a:gd name="connsiteY286" fmla="*/ 2565400 h 3246967"/>
              <a:gd name="connsiteX287" fmla="*/ 1628399 w 8386045"/>
              <a:gd name="connsiteY287" fmla="*/ 2552700 h 3246967"/>
              <a:gd name="connsiteX288" fmla="*/ 1552199 w 8386045"/>
              <a:gd name="connsiteY288" fmla="*/ 2489200 h 3246967"/>
              <a:gd name="connsiteX289" fmla="*/ 1488699 w 8386045"/>
              <a:gd name="connsiteY289" fmla="*/ 2374900 h 3246967"/>
              <a:gd name="connsiteX290" fmla="*/ 1475999 w 8386045"/>
              <a:gd name="connsiteY290" fmla="*/ 2311400 h 3246967"/>
              <a:gd name="connsiteX291" fmla="*/ 1450599 w 8386045"/>
              <a:gd name="connsiteY291" fmla="*/ 2273300 h 3246967"/>
              <a:gd name="connsiteX292" fmla="*/ 1412499 w 8386045"/>
              <a:gd name="connsiteY292" fmla="*/ 2197100 h 3246967"/>
              <a:gd name="connsiteX293" fmla="*/ 1399799 w 8386045"/>
              <a:gd name="connsiteY293" fmla="*/ 2019300 h 3246967"/>
              <a:gd name="connsiteX294" fmla="*/ 1374399 w 8386045"/>
              <a:gd name="connsiteY294" fmla="*/ 1943100 h 3246967"/>
              <a:gd name="connsiteX295" fmla="*/ 1361699 w 8386045"/>
              <a:gd name="connsiteY295" fmla="*/ 1752600 h 3246967"/>
              <a:gd name="connsiteX296" fmla="*/ 1336299 w 8386045"/>
              <a:gd name="connsiteY296" fmla="*/ 1651000 h 3246967"/>
              <a:gd name="connsiteX297" fmla="*/ 1298199 w 8386045"/>
              <a:gd name="connsiteY297" fmla="*/ 1498600 h 3246967"/>
              <a:gd name="connsiteX298" fmla="*/ 1272799 w 8386045"/>
              <a:gd name="connsiteY298" fmla="*/ 1435100 h 3246967"/>
              <a:gd name="connsiteX299" fmla="*/ 1260099 w 8386045"/>
              <a:gd name="connsiteY299" fmla="*/ 1397000 h 3246967"/>
              <a:gd name="connsiteX300" fmla="*/ 1196599 w 8386045"/>
              <a:gd name="connsiteY300" fmla="*/ 1320800 h 3246967"/>
              <a:gd name="connsiteX301" fmla="*/ 1171199 w 8386045"/>
              <a:gd name="connsiteY301" fmla="*/ 1282700 h 3246967"/>
              <a:gd name="connsiteX302" fmla="*/ 1094999 w 8386045"/>
              <a:gd name="connsiteY302" fmla="*/ 1206500 h 3246967"/>
              <a:gd name="connsiteX303" fmla="*/ 1056899 w 8386045"/>
              <a:gd name="connsiteY303" fmla="*/ 1104900 h 3246967"/>
              <a:gd name="connsiteX304" fmla="*/ 1044199 w 8386045"/>
              <a:gd name="connsiteY304" fmla="*/ 1066800 h 3246967"/>
              <a:gd name="connsiteX305" fmla="*/ 1006099 w 8386045"/>
              <a:gd name="connsiteY305" fmla="*/ 1016000 h 3246967"/>
              <a:gd name="connsiteX306" fmla="*/ 980699 w 8386045"/>
              <a:gd name="connsiteY306" fmla="*/ 952500 h 3246967"/>
              <a:gd name="connsiteX307" fmla="*/ 942599 w 8386045"/>
              <a:gd name="connsiteY307" fmla="*/ 863600 h 3246967"/>
              <a:gd name="connsiteX308" fmla="*/ 904499 w 8386045"/>
              <a:gd name="connsiteY308" fmla="*/ 647700 h 3246967"/>
              <a:gd name="connsiteX309" fmla="*/ 891799 w 8386045"/>
              <a:gd name="connsiteY309" fmla="*/ 609600 h 3246967"/>
              <a:gd name="connsiteX310" fmla="*/ 828299 w 8386045"/>
              <a:gd name="connsiteY310" fmla="*/ 533400 h 3246967"/>
              <a:gd name="connsiteX311" fmla="*/ 815599 w 8386045"/>
              <a:gd name="connsiteY311" fmla="*/ 495300 h 3246967"/>
              <a:gd name="connsiteX312" fmla="*/ 726699 w 8386045"/>
              <a:gd name="connsiteY312" fmla="*/ 419100 h 3246967"/>
              <a:gd name="connsiteX313" fmla="*/ 650499 w 8386045"/>
              <a:gd name="connsiteY313" fmla="*/ 368300 h 3246967"/>
              <a:gd name="connsiteX314" fmla="*/ 574299 w 8386045"/>
              <a:gd name="connsiteY314" fmla="*/ 342900 h 3246967"/>
              <a:gd name="connsiteX315" fmla="*/ 536199 w 8386045"/>
              <a:gd name="connsiteY315" fmla="*/ 330200 h 3246967"/>
              <a:gd name="connsiteX316" fmla="*/ 447299 w 8386045"/>
              <a:gd name="connsiteY316" fmla="*/ 266700 h 3246967"/>
              <a:gd name="connsiteX317" fmla="*/ 396499 w 8386045"/>
              <a:gd name="connsiteY317" fmla="*/ 241300 h 3246967"/>
              <a:gd name="connsiteX318" fmla="*/ 358399 w 8386045"/>
              <a:gd name="connsiteY318" fmla="*/ 215900 h 3246967"/>
              <a:gd name="connsiteX319" fmla="*/ 307599 w 8386045"/>
              <a:gd name="connsiteY319" fmla="*/ 190500 h 3246967"/>
              <a:gd name="connsiteX320" fmla="*/ 218699 w 8386045"/>
              <a:gd name="connsiteY320" fmla="*/ 127000 h 3246967"/>
              <a:gd name="connsiteX321" fmla="*/ 180599 w 8386045"/>
              <a:gd name="connsiteY321" fmla="*/ 114300 h 3246967"/>
              <a:gd name="connsiteX322" fmla="*/ 129799 w 8386045"/>
              <a:gd name="connsiteY322" fmla="*/ 38100 h 3246967"/>
              <a:gd name="connsiteX323" fmla="*/ 2799 w 8386045"/>
              <a:gd name="connsiteY32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78299 w 8386045"/>
              <a:gd name="connsiteY184" fmla="*/ 2362200 h 3246967"/>
              <a:gd name="connsiteX185" fmla="*/ 7140199 w 8386045"/>
              <a:gd name="connsiteY185" fmla="*/ 2413000 h 3246967"/>
              <a:gd name="connsiteX186" fmla="*/ 7055532 w 8386045"/>
              <a:gd name="connsiteY186" fmla="*/ 2484967 h 3246967"/>
              <a:gd name="connsiteX187" fmla="*/ 6949699 w 8386045"/>
              <a:gd name="connsiteY187" fmla="*/ 2552699 h 3246967"/>
              <a:gd name="connsiteX188" fmla="*/ 6619499 w 8386045"/>
              <a:gd name="connsiteY188" fmla="*/ 2552700 h 3246967"/>
              <a:gd name="connsiteX189" fmla="*/ 6568699 w 8386045"/>
              <a:gd name="connsiteY189" fmla="*/ 2540000 h 3246967"/>
              <a:gd name="connsiteX190" fmla="*/ 6301999 w 8386045"/>
              <a:gd name="connsiteY190" fmla="*/ 2514600 h 3246967"/>
              <a:gd name="connsiteX191" fmla="*/ 6225799 w 8386045"/>
              <a:gd name="connsiteY191" fmla="*/ 2501900 h 3246967"/>
              <a:gd name="connsiteX192" fmla="*/ 6149599 w 8386045"/>
              <a:gd name="connsiteY192" fmla="*/ 2476500 h 3246967"/>
              <a:gd name="connsiteX193" fmla="*/ 6022599 w 8386045"/>
              <a:gd name="connsiteY193" fmla="*/ 2438400 h 3246967"/>
              <a:gd name="connsiteX194" fmla="*/ 5984499 w 8386045"/>
              <a:gd name="connsiteY194" fmla="*/ 2413000 h 3246967"/>
              <a:gd name="connsiteX195" fmla="*/ 5933699 w 8386045"/>
              <a:gd name="connsiteY195" fmla="*/ 2400300 h 3246967"/>
              <a:gd name="connsiteX196" fmla="*/ 5832099 w 8386045"/>
              <a:gd name="connsiteY196" fmla="*/ 2349500 h 3246967"/>
              <a:gd name="connsiteX197" fmla="*/ 5806699 w 8386045"/>
              <a:gd name="connsiteY197" fmla="*/ 2311400 h 3246967"/>
              <a:gd name="connsiteX198" fmla="*/ 5768599 w 8386045"/>
              <a:gd name="connsiteY198" fmla="*/ 2273300 h 3246967"/>
              <a:gd name="connsiteX199" fmla="*/ 5755899 w 8386045"/>
              <a:gd name="connsiteY199" fmla="*/ 2235200 h 3246967"/>
              <a:gd name="connsiteX200" fmla="*/ 5692399 w 8386045"/>
              <a:gd name="connsiteY200" fmla="*/ 2171700 h 3246967"/>
              <a:gd name="connsiteX201" fmla="*/ 5641599 w 8386045"/>
              <a:gd name="connsiteY201" fmla="*/ 2095500 h 3246967"/>
              <a:gd name="connsiteX202" fmla="*/ 5616199 w 8386045"/>
              <a:gd name="connsiteY202" fmla="*/ 2057400 h 3246967"/>
              <a:gd name="connsiteX203" fmla="*/ 5387599 w 8386045"/>
              <a:gd name="connsiteY203" fmla="*/ 2044700 h 3246967"/>
              <a:gd name="connsiteX204" fmla="*/ 5324099 w 8386045"/>
              <a:gd name="connsiteY204" fmla="*/ 2019300 h 3246967"/>
              <a:gd name="connsiteX205" fmla="*/ 5235199 w 8386045"/>
              <a:gd name="connsiteY205" fmla="*/ 2006600 h 3246967"/>
              <a:gd name="connsiteX206" fmla="*/ 5158999 w 8386045"/>
              <a:gd name="connsiteY206" fmla="*/ 1943100 h 3246967"/>
              <a:gd name="connsiteX207" fmla="*/ 5120899 w 8386045"/>
              <a:gd name="connsiteY207" fmla="*/ 1917700 h 3246967"/>
              <a:gd name="connsiteX208" fmla="*/ 5095499 w 8386045"/>
              <a:gd name="connsiteY208" fmla="*/ 1866900 h 3246967"/>
              <a:gd name="connsiteX209" fmla="*/ 5082799 w 8386045"/>
              <a:gd name="connsiteY209" fmla="*/ 1816100 h 3246967"/>
              <a:gd name="connsiteX210" fmla="*/ 5057399 w 8386045"/>
              <a:gd name="connsiteY210" fmla="*/ 1752600 h 3246967"/>
              <a:gd name="connsiteX211" fmla="*/ 5044699 w 8386045"/>
              <a:gd name="connsiteY211" fmla="*/ 1511300 h 3246967"/>
              <a:gd name="connsiteX212" fmla="*/ 5031999 w 8386045"/>
              <a:gd name="connsiteY212" fmla="*/ 1422400 h 3246967"/>
              <a:gd name="connsiteX213" fmla="*/ 5019299 w 8386045"/>
              <a:gd name="connsiteY213" fmla="*/ 1270000 h 3246967"/>
              <a:gd name="connsiteX214" fmla="*/ 4993899 w 8386045"/>
              <a:gd name="connsiteY214" fmla="*/ 1104900 h 3246967"/>
              <a:gd name="connsiteX215" fmla="*/ 4930399 w 8386045"/>
              <a:gd name="connsiteY215" fmla="*/ 1028700 h 3246967"/>
              <a:gd name="connsiteX216" fmla="*/ 4841499 w 8386045"/>
              <a:gd name="connsiteY216" fmla="*/ 927100 h 3246967"/>
              <a:gd name="connsiteX217" fmla="*/ 4790699 w 8386045"/>
              <a:gd name="connsiteY217" fmla="*/ 876300 h 3246967"/>
              <a:gd name="connsiteX218" fmla="*/ 4765299 w 8386045"/>
              <a:gd name="connsiteY218" fmla="*/ 838200 h 3246967"/>
              <a:gd name="connsiteX219" fmla="*/ 4638299 w 8386045"/>
              <a:gd name="connsiteY219" fmla="*/ 800100 h 3246967"/>
              <a:gd name="connsiteX220" fmla="*/ 4511299 w 8386045"/>
              <a:gd name="connsiteY220" fmla="*/ 812800 h 3246967"/>
              <a:gd name="connsiteX221" fmla="*/ 4473199 w 8386045"/>
              <a:gd name="connsiteY221" fmla="*/ 825500 h 3246967"/>
              <a:gd name="connsiteX222" fmla="*/ 4409699 w 8386045"/>
              <a:gd name="connsiteY222" fmla="*/ 901700 h 3246967"/>
              <a:gd name="connsiteX223" fmla="*/ 4396999 w 8386045"/>
              <a:gd name="connsiteY223" fmla="*/ 939800 h 3246967"/>
              <a:gd name="connsiteX224" fmla="*/ 4371599 w 8386045"/>
              <a:gd name="connsiteY224" fmla="*/ 977900 h 3246967"/>
              <a:gd name="connsiteX225" fmla="*/ 4320799 w 8386045"/>
              <a:gd name="connsiteY225" fmla="*/ 1092200 h 3246967"/>
              <a:gd name="connsiteX226" fmla="*/ 4308099 w 8386045"/>
              <a:gd name="connsiteY226" fmla="*/ 1155700 h 3246967"/>
              <a:gd name="connsiteX227" fmla="*/ 4282699 w 8386045"/>
              <a:gd name="connsiteY227" fmla="*/ 1308100 h 3246967"/>
              <a:gd name="connsiteX228" fmla="*/ 4269999 w 8386045"/>
              <a:gd name="connsiteY228" fmla="*/ 1346200 h 3246967"/>
              <a:gd name="connsiteX229" fmla="*/ 4244599 w 8386045"/>
              <a:gd name="connsiteY229" fmla="*/ 1384300 h 3246967"/>
              <a:gd name="connsiteX230" fmla="*/ 4231899 w 8386045"/>
              <a:gd name="connsiteY230" fmla="*/ 1447800 h 3246967"/>
              <a:gd name="connsiteX231" fmla="*/ 4219199 w 8386045"/>
              <a:gd name="connsiteY231" fmla="*/ 1524000 h 3246967"/>
              <a:gd name="connsiteX232" fmla="*/ 4193799 w 8386045"/>
              <a:gd name="connsiteY232" fmla="*/ 1600200 h 3246967"/>
              <a:gd name="connsiteX233" fmla="*/ 4181099 w 8386045"/>
              <a:gd name="connsiteY233" fmla="*/ 1651000 h 3246967"/>
              <a:gd name="connsiteX234" fmla="*/ 4155699 w 8386045"/>
              <a:gd name="connsiteY234" fmla="*/ 1816100 h 3246967"/>
              <a:gd name="connsiteX235" fmla="*/ 4142999 w 8386045"/>
              <a:gd name="connsiteY235" fmla="*/ 1854200 h 3246967"/>
              <a:gd name="connsiteX236" fmla="*/ 4130299 w 8386045"/>
              <a:gd name="connsiteY236" fmla="*/ 1905000 h 3246967"/>
              <a:gd name="connsiteX237" fmla="*/ 3982132 w 8386045"/>
              <a:gd name="connsiteY237" fmla="*/ 1896533 h 3246967"/>
              <a:gd name="connsiteX238" fmla="*/ 3977899 w 8386045"/>
              <a:gd name="connsiteY238" fmla="*/ 2023533 h 3246967"/>
              <a:gd name="connsiteX239" fmla="*/ 3927099 w 8386045"/>
              <a:gd name="connsiteY239" fmla="*/ 2120900 h 3246967"/>
              <a:gd name="connsiteX240" fmla="*/ 3939799 w 8386045"/>
              <a:gd name="connsiteY240" fmla="*/ 2235200 h 3246967"/>
              <a:gd name="connsiteX241" fmla="*/ 3901699 w 8386045"/>
              <a:gd name="connsiteY241" fmla="*/ 2197100 h 3246967"/>
              <a:gd name="connsiteX242" fmla="*/ 3838199 w 8386045"/>
              <a:gd name="connsiteY242" fmla="*/ 2108200 h 3246967"/>
              <a:gd name="connsiteX243" fmla="*/ 3800099 w 8386045"/>
              <a:gd name="connsiteY243" fmla="*/ 2006600 h 3246967"/>
              <a:gd name="connsiteX244" fmla="*/ 3787399 w 8386045"/>
              <a:gd name="connsiteY244" fmla="*/ 1955800 h 3246967"/>
              <a:gd name="connsiteX245" fmla="*/ 3749299 w 8386045"/>
              <a:gd name="connsiteY245" fmla="*/ 1917700 h 3246967"/>
              <a:gd name="connsiteX246" fmla="*/ 3685799 w 8386045"/>
              <a:gd name="connsiteY246" fmla="*/ 1841500 h 3246967"/>
              <a:gd name="connsiteX247" fmla="*/ 3673099 w 8386045"/>
              <a:gd name="connsiteY247" fmla="*/ 1803400 h 3246967"/>
              <a:gd name="connsiteX248" fmla="*/ 3634999 w 8386045"/>
              <a:gd name="connsiteY248" fmla="*/ 1790700 h 3246967"/>
              <a:gd name="connsiteX249" fmla="*/ 3596899 w 8386045"/>
              <a:gd name="connsiteY249" fmla="*/ 1752600 h 3246967"/>
              <a:gd name="connsiteX250" fmla="*/ 3546099 w 8386045"/>
              <a:gd name="connsiteY250" fmla="*/ 1676400 h 3246967"/>
              <a:gd name="connsiteX251" fmla="*/ 3533399 w 8386045"/>
              <a:gd name="connsiteY251" fmla="*/ 1638300 h 3246967"/>
              <a:gd name="connsiteX252" fmla="*/ 3495299 w 8386045"/>
              <a:gd name="connsiteY252" fmla="*/ 1587500 h 3246967"/>
              <a:gd name="connsiteX253" fmla="*/ 3457199 w 8386045"/>
              <a:gd name="connsiteY253" fmla="*/ 1485900 h 3246967"/>
              <a:gd name="connsiteX254" fmla="*/ 3419099 w 8386045"/>
              <a:gd name="connsiteY254" fmla="*/ 1422400 h 3246967"/>
              <a:gd name="connsiteX255" fmla="*/ 3380999 w 8386045"/>
              <a:gd name="connsiteY255" fmla="*/ 1320800 h 3246967"/>
              <a:gd name="connsiteX256" fmla="*/ 3317499 w 8386045"/>
              <a:gd name="connsiteY256" fmla="*/ 1193800 h 3246967"/>
              <a:gd name="connsiteX257" fmla="*/ 3203199 w 8386045"/>
              <a:gd name="connsiteY257" fmla="*/ 1143000 h 3246967"/>
              <a:gd name="connsiteX258" fmla="*/ 3165099 w 8386045"/>
              <a:gd name="connsiteY258" fmla="*/ 1130300 h 3246967"/>
              <a:gd name="connsiteX259" fmla="*/ 3012699 w 8386045"/>
              <a:gd name="connsiteY259" fmla="*/ 1168400 h 3246967"/>
              <a:gd name="connsiteX260" fmla="*/ 2974599 w 8386045"/>
              <a:gd name="connsiteY260" fmla="*/ 1193800 h 3246967"/>
              <a:gd name="connsiteX261" fmla="*/ 2923799 w 8386045"/>
              <a:gd name="connsiteY261" fmla="*/ 1219200 h 3246967"/>
              <a:gd name="connsiteX262" fmla="*/ 2885699 w 8386045"/>
              <a:gd name="connsiteY262" fmla="*/ 1244600 h 3246967"/>
              <a:gd name="connsiteX263" fmla="*/ 2834899 w 8386045"/>
              <a:gd name="connsiteY263" fmla="*/ 1257300 h 3246967"/>
              <a:gd name="connsiteX264" fmla="*/ 2796799 w 8386045"/>
              <a:gd name="connsiteY264" fmla="*/ 1308100 h 3246967"/>
              <a:gd name="connsiteX265" fmla="*/ 2758699 w 8386045"/>
              <a:gd name="connsiteY265" fmla="*/ 1320800 h 3246967"/>
              <a:gd name="connsiteX266" fmla="*/ 2733299 w 8386045"/>
              <a:gd name="connsiteY266" fmla="*/ 1358900 h 3246967"/>
              <a:gd name="connsiteX267" fmla="*/ 2657099 w 8386045"/>
              <a:gd name="connsiteY267" fmla="*/ 1435100 h 3246967"/>
              <a:gd name="connsiteX268" fmla="*/ 2631699 w 8386045"/>
              <a:gd name="connsiteY268" fmla="*/ 1498600 h 3246967"/>
              <a:gd name="connsiteX269" fmla="*/ 2618999 w 8386045"/>
              <a:gd name="connsiteY269" fmla="*/ 1562100 h 3246967"/>
              <a:gd name="connsiteX270" fmla="*/ 2580899 w 8386045"/>
              <a:gd name="connsiteY270" fmla="*/ 1612900 h 3246967"/>
              <a:gd name="connsiteX271" fmla="*/ 2542799 w 8386045"/>
              <a:gd name="connsiteY271" fmla="*/ 1689100 h 3246967"/>
              <a:gd name="connsiteX272" fmla="*/ 2517399 w 8386045"/>
              <a:gd name="connsiteY272" fmla="*/ 1828800 h 3246967"/>
              <a:gd name="connsiteX273" fmla="*/ 2504699 w 8386045"/>
              <a:gd name="connsiteY273" fmla="*/ 1866900 h 3246967"/>
              <a:gd name="connsiteX274" fmla="*/ 2491999 w 8386045"/>
              <a:gd name="connsiteY274" fmla="*/ 1943100 h 3246967"/>
              <a:gd name="connsiteX275" fmla="*/ 2466599 w 8386045"/>
              <a:gd name="connsiteY275" fmla="*/ 1981200 h 3246967"/>
              <a:gd name="connsiteX276" fmla="*/ 2441199 w 8386045"/>
              <a:gd name="connsiteY276" fmla="*/ 2057400 h 3246967"/>
              <a:gd name="connsiteX277" fmla="*/ 2390399 w 8386045"/>
              <a:gd name="connsiteY277" fmla="*/ 2146300 h 3246967"/>
              <a:gd name="connsiteX278" fmla="*/ 2352299 w 8386045"/>
              <a:gd name="connsiteY278" fmla="*/ 2222500 h 3246967"/>
              <a:gd name="connsiteX279" fmla="*/ 2326899 w 8386045"/>
              <a:gd name="connsiteY279" fmla="*/ 2273300 h 3246967"/>
              <a:gd name="connsiteX280" fmla="*/ 2250699 w 8386045"/>
              <a:gd name="connsiteY280" fmla="*/ 2336800 h 3246967"/>
              <a:gd name="connsiteX281" fmla="*/ 2237999 w 8386045"/>
              <a:gd name="connsiteY281" fmla="*/ 2374900 h 3246967"/>
              <a:gd name="connsiteX282" fmla="*/ 2149099 w 8386045"/>
              <a:gd name="connsiteY282" fmla="*/ 2438400 h 3246967"/>
              <a:gd name="connsiteX283" fmla="*/ 2072899 w 8386045"/>
              <a:gd name="connsiteY283" fmla="*/ 2501900 h 3246967"/>
              <a:gd name="connsiteX284" fmla="*/ 1996699 w 8386045"/>
              <a:gd name="connsiteY284" fmla="*/ 2527300 h 3246967"/>
              <a:gd name="connsiteX285" fmla="*/ 1945899 w 8386045"/>
              <a:gd name="connsiteY285" fmla="*/ 2552700 h 3246967"/>
              <a:gd name="connsiteX286" fmla="*/ 1844299 w 8386045"/>
              <a:gd name="connsiteY286" fmla="*/ 2565400 h 3246967"/>
              <a:gd name="connsiteX287" fmla="*/ 1628399 w 8386045"/>
              <a:gd name="connsiteY287" fmla="*/ 2552700 h 3246967"/>
              <a:gd name="connsiteX288" fmla="*/ 1552199 w 8386045"/>
              <a:gd name="connsiteY288" fmla="*/ 2489200 h 3246967"/>
              <a:gd name="connsiteX289" fmla="*/ 1488699 w 8386045"/>
              <a:gd name="connsiteY289" fmla="*/ 2374900 h 3246967"/>
              <a:gd name="connsiteX290" fmla="*/ 1475999 w 8386045"/>
              <a:gd name="connsiteY290" fmla="*/ 2311400 h 3246967"/>
              <a:gd name="connsiteX291" fmla="*/ 1450599 w 8386045"/>
              <a:gd name="connsiteY291" fmla="*/ 2273300 h 3246967"/>
              <a:gd name="connsiteX292" fmla="*/ 1412499 w 8386045"/>
              <a:gd name="connsiteY292" fmla="*/ 2197100 h 3246967"/>
              <a:gd name="connsiteX293" fmla="*/ 1399799 w 8386045"/>
              <a:gd name="connsiteY293" fmla="*/ 2019300 h 3246967"/>
              <a:gd name="connsiteX294" fmla="*/ 1374399 w 8386045"/>
              <a:gd name="connsiteY294" fmla="*/ 1943100 h 3246967"/>
              <a:gd name="connsiteX295" fmla="*/ 1361699 w 8386045"/>
              <a:gd name="connsiteY295" fmla="*/ 1752600 h 3246967"/>
              <a:gd name="connsiteX296" fmla="*/ 1336299 w 8386045"/>
              <a:gd name="connsiteY296" fmla="*/ 1651000 h 3246967"/>
              <a:gd name="connsiteX297" fmla="*/ 1298199 w 8386045"/>
              <a:gd name="connsiteY297" fmla="*/ 1498600 h 3246967"/>
              <a:gd name="connsiteX298" fmla="*/ 1272799 w 8386045"/>
              <a:gd name="connsiteY298" fmla="*/ 1435100 h 3246967"/>
              <a:gd name="connsiteX299" fmla="*/ 1260099 w 8386045"/>
              <a:gd name="connsiteY299" fmla="*/ 1397000 h 3246967"/>
              <a:gd name="connsiteX300" fmla="*/ 1196599 w 8386045"/>
              <a:gd name="connsiteY300" fmla="*/ 1320800 h 3246967"/>
              <a:gd name="connsiteX301" fmla="*/ 1171199 w 8386045"/>
              <a:gd name="connsiteY301" fmla="*/ 1282700 h 3246967"/>
              <a:gd name="connsiteX302" fmla="*/ 1094999 w 8386045"/>
              <a:gd name="connsiteY302" fmla="*/ 1206500 h 3246967"/>
              <a:gd name="connsiteX303" fmla="*/ 1056899 w 8386045"/>
              <a:gd name="connsiteY303" fmla="*/ 1104900 h 3246967"/>
              <a:gd name="connsiteX304" fmla="*/ 1044199 w 8386045"/>
              <a:gd name="connsiteY304" fmla="*/ 1066800 h 3246967"/>
              <a:gd name="connsiteX305" fmla="*/ 1006099 w 8386045"/>
              <a:gd name="connsiteY305" fmla="*/ 1016000 h 3246967"/>
              <a:gd name="connsiteX306" fmla="*/ 980699 w 8386045"/>
              <a:gd name="connsiteY306" fmla="*/ 952500 h 3246967"/>
              <a:gd name="connsiteX307" fmla="*/ 942599 w 8386045"/>
              <a:gd name="connsiteY307" fmla="*/ 863600 h 3246967"/>
              <a:gd name="connsiteX308" fmla="*/ 904499 w 8386045"/>
              <a:gd name="connsiteY308" fmla="*/ 647700 h 3246967"/>
              <a:gd name="connsiteX309" fmla="*/ 891799 w 8386045"/>
              <a:gd name="connsiteY309" fmla="*/ 609600 h 3246967"/>
              <a:gd name="connsiteX310" fmla="*/ 828299 w 8386045"/>
              <a:gd name="connsiteY310" fmla="*/ 533400 h 3246967"/>
              <a:gd name="connsiteX311" fmla="*/ 815599 w 8386045"/>
              <a:gd name="connsiteY311" fmla="*/ 495300 h 3246967"/>
              <a:gd name="connsiteX312" fmla="*/ 726699 w 8386045"/>
              <a:gd name="connsiteY312" fmla="*/ 419100 h 3246967"/>
              <a:gd name="connsiteX313" fmla="*/ 650499 w 8386045"/>
              <a:gd name="connsiteY313" fmla="*/ 368300 h 3246967"/>
              <a:gd name="connsiteX314" fmla="*/ 574299 w 8386045"/>
              <a:gd name="connsiteY314" fmla="*/ 342900 h 3246967"/>
              <a:gd name="connsiteX315" fmla="*/ 536199 w 8386045"/>
              <a:gd name="connsiteY315" fmla="*/ 330200 h 3246967"/>
              <a:gd name="connsiteX316" fmla="*/ 447299 w 8386045"/>
              <a:gd name="connsiteY316" fmla="*/ 266700 h 3246967"/>
              <a:gd name="connsiteX317" fmla="*/ 396499 w 8386045"/>
              <a:gd name="connsiteY317" fmla="*/ 241300 h 3246967"/>
              <a:gd name="connsiteX318" fmla="*/ 358399 w 8386045"/>
              <a:gd name="connsiteY318" fmla="*/ 215900 h 3246967"/>
              <a:gd name="connsiteX319" fmla="*/ 307599 w 8386045"/>
              <a:gd name="connsiteY319" fmla="*/ 190500 h 3246967"/>
              <a:gd name="connsiteX320" fmla="*/ 218699 w 8386045"/>
              <a:gd name="connsiteY320" fmla="*/ 127000 h 3246967"/>
              <a:gd name="connsiteX321" fmla="*/ 180599 w 8386045"/>
              <a:gd name="connsiteY321" fmla="*/ 114300 h 3246967"/>
              <a:gd name="connsiteX322" fmla="*/ 129799 w 8386045"/>
              <a:gd name="connsiteY322" fmla="*/ 38100 h 3246967"/>
              <a:gd name="connsiteX323" fmla="*/ 2799 w 8386045"/>
              <a:gd name="connsiteY32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568699 w 8386045"/>
              <a:gd name="connsiteY188" fmla="*/ 2540000 h 3246967"/>
              <a:gd name="connsiteX189" fmla="*/ 6301999 w 8386045"/>
              <a:gd name="connsiteY189" fmla="*/ 2514600 h 3246967"/>
              <a:gd name="connsiteX190" fmla="*/ 6225799 w 8386045"/>
              <a:gd name="connsiteY190" fmla="*/ 2501900 h 3246967"/>
              <a:gd name="connsiteX191" fmla="*/ 6149599 w 8386045"/>
              <a:gd name="connsiteY191" fmla="*/ 2476500 h 3246967"/>
              <a:gd name="connsiteX192" fmla="*/ 6022599 w 8386045"/>
              <a:gd name="connsiteY192" fmla="*/ 2438400 h 3246967"/>
              <a:gd name="connsiteX193" fmla="*/ 5984499 w 8386045"/>
              <a:gd name="connsiteY193" fmla="*/ 2413000 h 3246967"/>
              <a:gd name="connsiteX194" fmla="*/ 5933699 w 8386045"/>
              <a:gd name="connsiteY194" fmla="*/ 2400300 h 3246967"/>
              <a:gd name="connsiteX195" fmla="*/ 5832099 w 8386045"/>
              <a:gd name="connsiteY195" fmla="*/ 2349500 h 3246967"/>
              <a:gd name="connsiteX196" fmla="*/ 5806699 w 8386045"/>
              <a:gd name="connsiteY196" fmla="*/ 2311400 h 3246967"/>
              <a:gd name="connsiteX197" fmla="*/ 5768599 w 8386045"/>
              <a:gd name="connsiteY197" fmla="*/ 2273300 h 3246967"/>
              <a:gd name="connsiteX198" fmla="*/ 5755899 w 8386045"/>
              <a:gd name="connsiteY198" fmla="*/ 2235200 h 3246967"/>
              <a:gd name="connsiteX199" fmla="*/ 5692399 w 8386045"/>
              <a:gd name="connsiteY199" fmla="*/ 2171700 h 3246967"/>
              <a:gd name="connsiteX200" fmla="*/ 5641599 w 8386045"/>
              <a:gd name="connsiteY200" fmla="*/ 2095500 h 3246967"/>
              <a:gd name="connsiteX201" fmla="*/ 5616199 w 8386045"/>
              <a:gd name="connsiteY201" fmla="*/ 2057400 h 3246967"/>
              <a:gd name="connsiteX202" fmla="*/ 5387599 w 8386045"/>
              <a:gd name="connsiteY202" fmla="*/ 2044700 h 3246967"/>
              <a:gd name="connsiteX203" fmla="*/ 5324099 w 8386045"/>
              <a:gd name="connsiteY203" fmla="*/ 2019300 h 3246967"/>
              <a:gd name="connsiteX204" fmla="*/ 5235199 w 8386045"/>
              <a:gd name="connsiteY204" fmla="*/ 2006600 h 3246967"/>
              <a:gd name="connsiteX205" fmla="*/ 5158999 w 8386045"/>
              <a:gd name="connsiteY205" fmla="*/ 1943100 h 3246967"/>
              <a:gd name="connsiteX206" fmla="*/ 5120899 w 8386045"/>
              <a:gd name="connsiteY206" fmla="*/ 1917700 h 3246967"/>
              <a:gd name="connsiteX207" fmla="*/ 5095499 w 8386045"/>
              <a:gd name="connsiteY207" fmla="*/ 1866900 h 3246967"/>
              <a:gd name="connsiteX208" fmla="*/ 5082799 w 8386045"/>
              <a:gd name="connsiteY208" fmla="*/ 1816100 h 3246967"/>
              <a:gd name="connsiteX209" fmla="*/ 5057399 w 8386045"/>
              <a:gd name="connsiteY209" fmla="*/ 1752600 h 3246967"/>
              <a:gd name="connsiteX210" fmla="*/ 5044699 w 8386045"/>
              <a:gd name="connsiteY210" fmla="*/ 1511300 h 3246967"/>
              <a:gd name="connsiteX211" fmla="*/ 5031999 w 8386045"/>
              <a:gd name="connsiteY211" fmla="*/ 1422400 h 3246967"/>
              <a:gd name="connsiteX212" fmla="*/ 5019299 w 8386045"/>
              <a:gd name="connsiteY212" fmla="*/ 1270000 h 3246967"/>
              <a:gd name="connsiteX213" fmla="*/ 4993899 w 8386045"/>
              <a:gd name="connsiteY213" fmla="*/ 1104900 h 3246967"/>
              <a:gd name="connsiteX214" fmla="*/ 4930399 w 8386045"/>
              <a:gd name="connsiteY214" fmla="*/ 1028700 h 3246967"/>
              <a:gd name="connsiteX215" fmla="*/ 4841499 w 8386045"/>
              <a:gd name="connsiteY215" fmla="*/ 927100 h 3246967"/>
              <a:gd name="connsiteX216" fmla="*/ 4790699 w 8386045"/>
              <a:gd name="connsiteY216" fmla="*/ 876300 h 3246967"/>
              <a:gd name="connsiteX217" fmla="*/ 4765299 w 8386045"/>
              <a:gd name="connsiteY217" fmla="*/ 838200 h 3246967"/>
              <a:gd name="connsiteX218" fmla="*/ 4638299 w 8386045"/>
              <a:gd name="connsiteY218" fmla="*/ 800100 h 3246967"/>
              <a:gd name="connsiteX219" fmla="*/ 4511299 w 8386045"/>
              <a:gd name="connsiteY219" fmla="*/ 812800 h 3246967"/>
              <a:gd name="connsiteX220" fmla="*/ 4473199 w 8386045"/>
              <a:gd name="connsiteY220" fmla="*/ 825500 h 3246967"/>
              <a:gd name="connsiteX221" fmla="*/ 4409699 w 8386045"/>
              <a:gd name="connsiteY221" fmla="*/ 901700 h 3246967"/>
              <a:gd name="connsiteX222" fmla="*/ 4396999 w 8386045"/>
              <a:gd name="connsiteY222" fmla="*/ 939800 h 3246967"/>
              <a:gd name="connsiteX223" fmla="*/ 4371599 w 8386045"/>
              <a:gd name="connsiteY223" fmla="*/ 977900 h 3246967"/>
              <a:gd name="connsiteX224" fmla="*/ 4320799 w 8386045"/>
              <a:gd name="connsiteY224" fmla="*/ 1092200 h 3246967"/>
              <a:gd name="connsiteX225" fmla="*/ 4308099 w 8386045"/>
              <a:gd name="connsiteY225" fmla="*/ 1155700 h 3246967"/>
              <a:gd name="connsiteX226" fmla="*/ 4282699 w 8386045"/>
              <a:gd name="connsiteY226" fmla="*/ 1308100 h 3246967"/>
              <a:gd name="connsiteX227" fmla="*/ 4269999 w 8386045"/>
              <a:gd name="connsiteY227" fmla="*/ 1346200 h 3246967"/>
              <a:gd name="connsiteX228" fmla="*/ 4244599 w 8386045"/>
              <a:gd name="connsiteY228" fmla="*/ 1384300 h 3246967"/>
              <a:gd name="connsiteX229" fmla="*/ 4231899 w 8386045"/>
              <a:gd name="connsiteY229" fmla="*/ 1447800 h 3246967"/>
              <a:gd name="connsiteX230" fmla="*/ 4219199 w 8386045"/>
              <a:gd name="connsiteY230" fmla="*/ 1524000 h 3246967"/>
              <a:gd name="connsiteX231" fmla="*/ 4193799 w 8386045"/>
              <a:gd name="connsiteY231" fmla="*/ 1600200 h 3246967"/>
              <a:gd name="connsiteX232" fmla="*/ 4181099 w 8386045"/>
              <a:gd name="connsiteY232" fmla="*/ 1651000 h 3246967"/>
              <a:gd name="connsiteX233" fmla="*/ 4155699 w 8386045"/>
              <a:gd name="connsiteY233" fmla="*/ 1816100 h 3246967"/>
              <a:gd name="connsiteX234" fmla="*/ 4142999 w 8386045"/>
              <a:gd name="connsiteY234" fmla="*/ 1854200 h 3246967"/>
              <a:gd name="connsiteX235" fmla="*/ 4130299 w 8386045"/>
              <a:gd name="connsiteY235" fmla="*/ 1905000 h 3246967"/>
              <a:gd name="connsiteX236" fmla="*/ 3982132 w 8386045"/>
              <a:gd name="connsiteY236" fmla="*/ 1896533 h 3246967"/>
              <a:gd name="connsiteX237" fmla="*/ 3977899 w 8386045"/>
              <a:gd name="connsiteY237" fmla="*/ 2023533 h 3246967"/>
              <a:gd name="connsiteX238" fmla="*/ 3927099 w 8386045"/>
              <a:gd name="connsiteY238" fmla="*/ 2120900 h 3246967"/>
              <a:gd name="connsiteX239" fmla="*/ 3939799 w 8386045"/>
              <a:gd name="connsiteY239" fmla="*/ 2235200 h 3246967"/>
              <a:gd name="connsiteX240" fmla="*/ 3901699 w 8386045"/>
              <a:gd name="connsiteY240" fmla="*/ 2197100 h 3246967"/>
              <a:gd name="connsiteX241" fmla="*/ 3838199 w 8386045"/>
              <a:gd name="connsiteY241" fmla="*/ 2108200 h 3246967"/>
              <a:gd name="connsiteX242" fmla="*/ 3800099 w 8386045"/>
              <a:gd name="connsiteY242" fmla="*/ 2006600 h 3246967"/>
              <a:gd name="connsiteX243" fmla="*/ 3787399 w 8386045"/>
              <a:gd name="connsiteY243" fmla="*/ 1955800 h 3246967"/>
              <a:gd name="connsiteX244" fmla="*/ 3749299 w 8386045"/>
              <a:gd name="connsiteY244" fmla="*/ 1917700 h 3246967"/>
              <a:gd name="connsiteX245" fmla="*/ 3685799 w 8386045"/>
              <a:gd name="connsiteY245" fmla="*/ 1841500 h 3246967"/>
              <a:gd name="connsiteX246" fmla="*/ 3673099 w 8386045"/>
              <a:gd name="connsiteY246" fmla="*/ 1803400 h 3246967"/>
              <a:gd name="connsiteX247" fmla="*/ 3634999 w 8386045"/>
              <a:gd name="connsiteY247" fmla="*/ 1790700 h 3246967"/>
              <a:gd name="connsiteX248" fmla="*/ 3596899 w 8386045"/>
              <a:gd name="connsiteY248" fmla="*/ 1752600 h 3246967"/>
              <a:gd name="connsiteX249" fmla="*/ 3546099 w 8386045"/>
              <a:gd name="connsiteY249" fmla="*/ 1676400 h 3246967"/>
              <a:gd name="connsiteX250" fmla="*/ 3533399 w 8386045"/>
              <a:gd name="connsiteY250" fmla="*/ 1638300 h 3246967"/>
              <a:gd name="connsiteX251" fmla="*/ 3495299 w 8386045"/>
              <a:gd name="connsiteY251" fmla="*/ 1587500 h 3246967"/>
              <a:gd name="connsiteX252" fmla="*/ 3457199 w 8386045"/>
              <a:gd name="connsiteY252" fmla="*/ 1485900 h 3246967"/>
              <a:gd name="connsiteX253" fmla="*/ 3419099 w 8386045"/>
              <a:gd name="connsiteY253" fmla="*/ 1422400 h 3246967"/>
              <a:gd name="connsiteX254" fmla="*/ 3380999 w 8386045"/>
              <a:gd name="connsiteY254" fmla="*/ 1320800 h 3246967"/>
              <a:gd name="connsiteX255" fmla="*/ 3317499 w 8386045"/>
              <a:gd name="connsiteY255" fmla="*/ 1193800 h 3246967"/>
              <a:gd name="connsiteX256" fmla="*/ 3203199 w 8386045"/>
              <a:gd name="connsiteY256" fmla="*/ 1143000 h 3246967"/>
              <a:gd name="connsiteX257" fmla="*/ 3165099 w 8386045"/>
              <a:gd name="connsiteY257" fmla="*/ 1130300 h 3246967"/>
              <a:gd name="connsiteX258" fmla="*/ 3012699 w 8386045"/>
              <a:gd name="connsiteY258" fmla="*/ 1168400 h 3246967"/>
              <a:gd name="connsiteX259" fmla="*/ 2974599 w 8386045"/>
              <a:gd name="connsiteY259" fmla="*/ 1193800 h 3246967"/>
              <a:gd name="connsiteX260" fmla="*/ 2923799 w 8386045"/>
              <a:gd name="connsiteY260" fmla="*/ 1219200 h 3246967"/>
              <a:gd name="connsiteX261" fmla="*/ 2885699 w 8386045"/>
              <a:gd name="connsiteY261" fmla="*/ 1244600 h 3246967"/>
              <a:gd name="connsiteX262" fmla="*/ 2834899 w 8386045"/>
              <a:gd name="connsiteY262" fmla="*/ 1257300 h 3246967"/>
              <a:gd name="connsiteX263" fmla="*/ 2796799 w 8386045"/>
              <a:gd name="connsiteY263" fmla="*/ 1308100 h 3246967"/>
              <a:gd name="connsiteX264" fmla="*/ 2758699 w 8386045"/>
              <a:gd name="connsiteY264" fmla="*/ 1320800 h 3246967"/>
              <a:gd name="connsiteX265" fmla="*/ 2733299 w 8386045"/>
              <a:gd name="connsiteY265" fmla="*/ 1358900 h 3246967"/>
              <a:gd name="connsiteX266" fmla="*/ 2657099 w 8386045"/>
              <a:gd name="connsiteY266" fmla="*/ 1435100 h 3246967"/>
              <a:gd name="connsiteX267" fmla="*/ 2631699 w 8386045"/>
              <a:gd name="connsiteY267" fmla="*/ 1498600 h 3246967"/>
              <a:gd name="connsiteX268" fmla="*/ 2618999 w 8386045"/>
              <a:gd name="connsiteY268" fmla="*/ 1562100 h 3246967"/>
              <a:gd name="connsiteX269" fmla="*/ 2580899 w 8386045"/>
              <a:gd name="connsiteY269" fmla="*/ 1612900 h 3246967"/>
              <a:gd name="connsiteX270" fmla="*/ 2542799 w 8386045"/>
              <a:gd name="connsiteY270" fmla="*/ 1689100 h 3246967"/>
              <a:gd name="connsiteX271" fmla="*/ 2517399 w 8386045"/>
              <a:gd name="connsiteY271" fmla="*/ 1828800 h 3246967"/>
              <a:gd name="connsiteX272" fmla="*/ 2504699 w 8386045"/>
              <a:gd name="connsiteY272" fmla="*/ 1866900 h 3246967"/>
              <a:gd name="connsiteX273" fmla="*/ 2491999 w 8386045"/>
              <a:gd name="connsiteY273" fmla="*/ 1943100 h 3246967"/>
              <a:gd name="connsiteX274" fmla="*/ 2466599 w 8386045"/>
              <a:gd name="connsiteY274" fmla="*/ 1981200 h 3246967"/>
              <a:gd name="connsiteX275" fmla="*/ 2441199 w 8386045"/>
              <a:gd name="connsiteY275" fmla="*/ 2057400 h 3246967"/>
              <a:gd name="connsiteX276" fmla="*/ 2390399 w 8386045"/>
              <a:gd name="connsiteY276" fmla="*/ 2146300 h 3246967"/>
              <a:gd name="connsiteX277" fmla="*/ 2352299 w 8386045"/>
              <a:gd name="connsiteY277" fmla="*/ 2222500 h 3246967"/>
              <a:gd name="connsiteX278" fmla="*/ 2326899 w 8386045"/>
              <a:gd name="connsiteY278" fmla="*/ 2273300 h 3246967"/>
              <a:gd name="connsiteX279" fmla="*/ 2250699 w 8386045"/>
              <a:gd name="connsiteY279" fmla="*/ 2336800 h 3246967"/>
              <a:gd name="connsiteX280" fmla="*/ 2237999 w 8386045"/>
              <a:gd name="connsiteY280" fmla="*/ 2374900 h 3246967"/>
              <a:gd name="connsiteX281" fmla="*/ 2149099 w 8386045"/>
              <a:gd name="connsiteY281" fmla="*/ 2438400 h 3246967"/>
              <a:gd name="connsiteX282" fmla="*/ 2072899 w 8386045"/>
              <a:gd name="connsiteY282" fmla="*/ 2501900 h 3246967"/>
              <a:gd name="connsiteX283" fmla="*/ 1996699 w 8386045"/>
              <a:gd name="connsiteY283" fmla="*/ 2527300 h 3246967"/>
              <a:gd name="connsiteX284" fmla="*/ 1945899 w 8386045"/>
              <a:gd name="connsiteY284" fmla="*/ 2552700 h 3246967"/>
              <a:gd name="connsiteX285" fmla="*/ 1844299 w 8386045"/>
              <a:gd name="connsiteY285" fmla="*/ 2565400 h 3246967"/>
              <a:gd name="connsiteX286" fmla="*/ 1628399 w 8386045"/>
              <a:gd name="connsiteY286" fmla="*/ 2552700 h 3246967"/>
              <a:gd name="connsiteX287" fmla="*/ 1552199 w 8386045"/>
              <a:gd name="connsiteY287" fmla="*/ 2489200 h 3246967"/>
              <a:gd name="connsiteX288" fmla="*/ 1488699 w 8386045"/>
              <a:gd name="connsiteY288" fmla="*/ 2374900 h 3246967"/>
              <a:gd name="connsiteX289" fmla="*/ 1475999 w 8386045"/>
              <a:gd name="connsiteY289" fmla="*/ 2311400 h 3246967"/>
              <a:gd name="connsiteX290" fmla="*/ 1450599 w 8386045"/>
              <a:gd name="connsiteY290" fmla="*/ 2273300 h 3246967"/>
              <a:gd name="connsiteX291" fmla="*/ 1412499 w 8386045"/>
              <a:gd name="connsiteY291" fmla="*/ 2197100 h 3246967"/>
              <a:gd name="connsiteX292" fmla="*/ 1399799 w 8386045"/>
              <a:gd name="connsiteY292" fmla="*/ 2019300 h 3246967"/>
              <a:gd name="connsiteX293" fmla="*/ 1374399 w 8386045"/>
              <a:gd name="connsiteY293" fmla="*/ 1943100 h 3246967"/>
              <a:gd name="connsiteX294" fmla="*/ 1361699 w 8386045"/>
              <a:gd name="connsiteY294" fmla="*/ 1752600 h 3246967"/>
              <a:gd name="connsiteX295" fmla="*/ 1336299 w 8386045"/>
              <a:gd name="connsiteY295" fmla="*/ 1651000 h 3246967"/>
              <a:gd name="connsiteX296" fmla="*/ 1298199 w 8386045"/>
              <a:gd name="connsiteY296" fmla="*/ 1498600 h 3246967"/>
              <a:gd name="connsiteX297" fmla="*/ 1272799 w 8386045"/>
              <a:gd name="connsiteY297" fmla="*/ 1435100 h 3246967"/>
              <a:gd name="connsiteX298" fmla="*/ 1260099 w 8386045"/>
              <a:gd name="connsiteY298" fmla="*/ 1397000 h 3246967"/>
              <a:gd name="connsiteX299" fmla="*/ 1196599 w 8386045"/>
              <a:gd name="connsiteY299" fmla="*/ 1320800 h 3246967"/>
              <a:gd name="connsiteX300" fmla="*/ 1171199 w 8386045"/>
              <a:gd name="connsiteY300" fmla="*/ 1282700 h 3246967"/>
              <a:gd name="connsiteX301" fmla="*/ 1094999 w 8386045"/>
              <a:gd name="connsiteY301" fmla="*/ 1206500 h 3246967"/>
              <a:gd name="connsiteX302" fmla="*/ 1056899 w 8386045"/>
              <a:gd name="connsiteY302" fmla="*/ 1104900 h 3246967"/>
              <a:gd name="connsiteX303" fmla="*/ 1044199 w 8386045"/>
              <a:gd name="connsiteY303" fmla="*/ 1066800 h 3246967"/>
              <a:gd name="connsiteX304" fmla="*/ 1006099 w 8386045"/>
              <a:gd name="connsiteY304" fmla="*/ 1016000 h 3246967"/>
              <a:gd name="connsiteX305" fmla="*/ 980699 w 8386045"/>
              <a:gd name="connsiteY305" fmla="*/ 952500 h 3246967"/>
              <a:gd name="connsiteX306" fmla="*/ 942599 w 8386045"/>
              <a:gd name="connsiteY306" fmla="*/ 863600 h 3246967"/>
              <a:gd name="connsiteX307" fmla="*/ 904499 w 8386045"/>
              <a:gd name="connsiteY307" fmla="*/ 647700 h 3246967"/>
              <a:gd name="connsiteX308" fmla="*/ 891799 w 8386045"/>
              <a:gd name="connsiteY308" fmla="*/ 609600 h 3246967"/>
              <a:gd name="connsiteX309" fmla="*/ 828299 w 8386045"/>
              <a:gd name="connsiteY309" fmla="*/ 533400 h 3246967"/>
              <a:gd name="connsiteX310" fmla="*/ 815599 w 8386045"/>
              <a:gd name="connsiteY310" fmla="*/ 495300 h 3246967"/>
              <a:gd name="connsiteX311" fmla="*/ 726699 w 8386045"/>
              <a:gd name="connsiteY311" fmla="*/ 419100 h 3246967"/>
              <a:gd name="connsiteX312" fmla="*/ 650499 w 8386045"/>
              <a:gd name="connsiteY312" fmla="*/ 368300 h 3246967"/>
              <a:gd name="connsiteX313" fmla="*/ 574299 w 8386045"/>
              <a:gd name="connsiteY313" fmla="*/ 342900 h 3246967"/>
              <a:gd name="connsiteX314" fmla="*/ 536199 w 8386045"/>
              <a:gd name="connsiteY314" fmla="*/ 330200 h 3246967"/>
              <a:gd name="connsiteX315" fmla="*/ 447299 w 8386045"/>
              <a:gd name="connsiteY315" fmla="*/ 266700 h 3246967"/>
              <a:gd name="connsiteX316" fmla="*/ 396499 w 8386045"/>
              <a:gd name="connsiteY316" fmla="*/ 241300 h 3246967"/>
              <a:gd name="connsiteX317" fmla="*/ 358399 w 8386045"/>
              <a:gd name="connsiteY317" fmla="*/ 215900 h 3246967"/>
              <a:gd name="connsiteX318" fmla="*/ 307599 w 8386045"/>
              <a:gd name="connsiteY318" fmla="*/ 190500 h 3246967"/>
              <a:gd name="connsiteX319" fmla="*/ 218699 w 8386045"/>
              <a:gd name="connsiteY319" fmla="*/ 127000 h 3246967"/>
              <a:gd name="connsiteX320" fmla="*/ 180599 w 8386045"/>
              <a:gd name="connsiteY320" fmla="*/ 114300 h 3246967"/>
              <a:gd name="connsiteX321" fmla="*/ 129799 w 8386045"/>
              <a:gd name="connsiteY321" fmla="*/ 38100 h 3246967"/>
              <a:gd name="connsiteX322" fmla="*/ 2799 w 8386045"/>
              <a:gd name="connsiteY32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301999 w 8386045"/>
              <a:gd name="connsiteY189" fmla="*/ 2514600 h 3246967"/>
              <a:gd name="connsiteX190" fmla="*/ 6225799 w 8386045"/>
              <a:gd name="connsiteY190" fmla="*/ 2501900 h 3246967"/>
              <a:gd name="connsiteX191" fmla="*/ 6149599 w 8386045"/>
              <a:gd name="connsiteY191" fmla="*/ 2476500 h 3246967"/>
              <a:gd name="connsiteX192" fmla="*/ 6022599 w 8386045"/>
              <a:gd name="connsiteY192" fmla="*/ 2438400 h 3246967"/>
              <a:gd name="connsiteX193" fmla="*/ 5984499 w 8386045"/>
              <a:gd name="connsiteY193" fmla="*/ 2413000 h 3246967"/>
              <a:gd name="connsiteX194" fmla="*/ 5933699 w 8386045"/>
              <a:gd name="connsiteY194" fmla="*/ 2400300 h 3246967"/>
              <a:gd name="connsiteX195" fmla="*/ 5832099 w 8386045"/>
              <a:gd name="connsiteY195" fmla="*/ 2349500 h 3246967"/>
              <a:gd name="connsiteX196" fmla="*/ 5806699 w 8386045"/>
              <a:gd name="connsiteY196" fmla="*/ 2311400 h 3246967"/>
              <a:gd name="connsiteX197" fmla="*/ 5768599 w 8386045"/>
              <a:gd name="connsiteY197" fmla="*/ 2273300 h 3246967"/>
              <a:gd name="connsiteX198" fmla="*/ 5755899 w 8386045"/>
              <a:gd name="connsiteY198" fmla="*/ 2235200 h 3246967"/>
              <a:gd name="connsiteX199" fmla="*/ 5692399 w 8386045"/>
              <a:gd name="connsiteY199" fmla="*/ 2171700 h 3246967"/>
              <a:gd name="connsiteX200" fmla="*/ 5641599 w 8386045"/>
              <a:gd name="connsiteY200" fmla="*/ 2095500 h 3246967"/>
              <a:gd name="connsiteX201" fmla="*/ 5616199 w 8386045"/>
              <a:gd name="connsiteY201" fmla="*/ 2057400 h 3246967"/>
              <a:gd name="connsiteX202" fmla="*/ 5387599 w 8386045"/>
              <a:gd name="connsiteY202" fmla="*/ 2044700 h 3246967"/>
              <a:gd name="connsiteX203" fmla="*/ 5324099 w 8386045"/>
              <a:gd name="connsiteY203" fmla="*/ 2019300 h 3246967"/>
              <a:gd name="connsiteX204" fmla="*/ 5235199 w 8386045"/>
              <a:gd name="connsiteY204" fmla="*/ 2006600 h 3246967"/>
              <a:gd name="connsiteX205" fmla="*/ 5158999 w 8386045"/>
              <a:gd name="connsiteY205" fmla="*/ 1943100 h 3246967"/>
              <a:gd name="connsiteX206" fmla="*/ 5120899 w 8386045"/>
              <a:gd name="connsiteY206" fmla="*/ 1917700 h 3246967"/>
              <a:gd name="connsiteX207" fmla="*/ 5095499 w 8386045"/>
              <a:gd name="connsiteY207" fmla="*/ 1866900 h 3246967"/>
              <a:gd name="connsiteX208" fmla="*/ 5082799 w 8386045"/>
              <a:gd name="connsiteY208" fmla="*/ 1816100 h 3246967"/>
              <a:gd name="connsiteX209" fmla="*/ 5057399 w 8386045"/>
              <a:gd name="connsiteY209" fmla="*/ 1752600 h 3246967"/>
              <a:gd name="connsiteX210" fmla="*/ 5044699 w 8386045"/>
              <a:gd name="connsiteY210" fmla="*/ 1511300 h 3246967"/>
              <a:gd name="connsiteX211" fmla="*/ 5031999 w 8386045"/>
              <a:gd name="connsiteY211" fmla="*/ 1422400 h 3246967"/>
              <a:gd name="connsiteX212" fmla="*/ 5019299 w 8386045"/>
              <a:gd name="connsiteY212" fmla="*/ 1270000 h 3246967"/>
              <a:gd name="connsiteX213" fmla="*/ 4993899 w 8386045"/>
              <a:gd name="connsiteY213" fmla="*/ 1104900 h 3246967"/>
              <a:gd name="connsiteX214" fmla="*/ 4930399 w 8386045"/>
              <a:gd name="connsiteY214" fmla="*/ 1028700 h 3246967"/>
              <a:gd name="connsiteX215" fmla="*/ 4841499 w 8386045"/>
              <a:gd name="connsiteY215" fmla="*/ 927100 h 3246967"/>
              <a:gd name="connsiteX216" fmla="*/ 4790699 w 8386045"/>
              <a:gd name="connsiteY216" fmla="*/ 876300 h 3246967"/>
              <a:gd name="connsiteX217" fmla="*/ 4765299 w 8386045"/>
              <a:gd name="connsiteY217" fmla="*/ 838200 h 3246967"/>
              <a:gd name="connsiteX218" fmla="*/ 4638299 w 8386045"/>
              <a:gd name="connsiteY218" fmla="*/ 800100 h 3246967"/>
              <a:gd name="connsiteX219" fmla="*/ 4511299 w 8386045"/>
              <a:gd name="connsiteY219" fmla="*/ 812800 h 3246967"/>
              <a:gd name="connsiteX220" fmla="*/ 4473199 w 8386045"/>
              <a:gd name="connsiteY220" fmla="*/ 825500 h 3246967"/>
              <a:gd name="connsiteX221" fmla="*/ 4409699 w 8386045"/>
              <a:gd name="connsiteY221" fmla="*/ 901700 h 3246967"/>
              <a:gd name="connsiteX222" fmla="*/ 4396999 w 8386045"/>
              <a:gd name="connsiteY222" fmla="*/ 939800 h 3246967"/>
              <a:gd name="connsiteX223" fmla="*/ 4371599 w 8386045"/>
              <a:gd name="connsiteY223" fmla="*/ 977900 h 3246967"/>
              <a:gd name="connsiteX224" fmla="*/ 4320799 w 8386045"/>
              <a:gd name="connsiteY224" fmla="*/ 1092200 h 3246967"/>
              <a:gd name="connsiteX225" fmla="*/ 4308099 w 8386045"/>
              <a:gd name="connsiteY225" fmla="*/ 1155700 h 3246967"/>
              <a:gd name="connsiteX226" fmla="*/ 4282699 w 8386045"/>
              <a:gd name="connsiteY226" fmla="*/ 1308100 h 3246967"/>
              <a:gd name="connsiteX227" fmla="*/ 4269999 w 8386045"/>
              <a:gd name="connsiteY227" fmla="*/ 1346200 h 3246967"/>
              <a:gd name="connsiteX228" fmla="*/ 4244599 w 8386045"/>
              <a:gd name="connsiteY228" fmla="*/ 1384300 h 3246967"/>
              <a:gd name="connsiteX229" fmla="*/ 4231899 w 8386045"/>
              <a:gd name="connsiteY229" fmla="*/ 1447800 h 3246967"/>
              <a:gd name="connsiteX230" fmla="*/ 4219199 w 8386045"/>
              <a:gd name="connsiteY230" fmla="*/ 1524000 h 3246967"/>
              <a:gd name="connsiteX231" fmla="*/ 4193799 w 8386045"/>
              <a:gd name="connsiteY231" fmla="*/ 1600200 h 3246967"/>
              <a:gd name="connsiteX232" fmla="*/ 4181099 w 8386045"/>
              <a:gd name="connsiteY232" fmla="*/ 1651000 h 3246967"/>
              <a:gd name="connsiteX233" fmla="*/ 4155699 w 8386045"/>
              <a:gd name="connsiteY233" fmla="*/ 1816100 h 3246967"/>
              <a:gd name="connsiteX234" fmla="*/ 4142999 w 8386045"/>
              <a:gd name="connsiteY234" fmla="*/ 1854200 h 3246967"/>
              <a:gd name="connsiteX235" fmla="*/ 4130299 w 8386045"/>
              <a:gd name="connsiteY235" fmla="*/ 1905000 h 3246967"/>
              <a:gd name="connsiteX236" fmla="*/ 3982132 w 8386045"/>
              <a:gd name="connsiteY236" fmla="*/ 1896533 h 3246967"/>
              <a:gd name="connsiteX237" fmla="*/ 3977899 w 8386045"/>
              <a:gd name="connsiteY237" fmla="*/ 2023533 h 3246967"/>
              <a:gd name="connsiteX238" fmla="*/ 3927099 w 8386045"/>
              <a:gd name="connsiteY238" fmla="*/ 2120900 h 3246967"/>
              <a:gd name="connsiteX239" fmla="*/ 3939799 w 8386045"/>
              <a:gd name="connsiteY239" fmla="*/ 2235200 h 3246967"/>
              <a:gd name="connsiteX240" fmla="*/ 3901699 w 8386045"/>
              <a:gd name="connsiteY240" fmla="*/ 2197100 h 3246967"/>
              <a:gd name="connsiteX241" fmla="*/ 3838199 w 8386045"/>
              <a:gd name="connsiteY241" fmla="*/ 2108200 h 3246967"/>
              <a:gd name="connsiteX242" fmla="*/ 3800099 w 8386045"/>
              <a:gd name="connsiteY242" fmla="*/ 2006600 h 3246967"/>
              <a:gd name="connsiteX243" fmla="*/ 3787399 w 8386045"/>
              <a:gd name="connsiteY243" fmla="*/ 1955800 h 3246967"/>
              <a:gd name="connsiteX244" fmla="*/ 3749299 w 8386045"/>
              <a:gd name="connsiteY244" fmla="*/ 1917700 h 3246967"/>
              <a:gd name="connsiteX245" fmla="*/ 3685799 w 8386045"/>
              <a:gd name="connsiteY245" fmla="*/ 1841500 h 3246967"/>
              <a:gd name="connsiteX246" fmla="*/ 3673099 w 8386045"/>
              <a:gd name="connsiteY246" fmla="*/ 1803400 h 3246967"/>
              <a:gd name="connsiteX247" fmla="*/ 3634999 w 8386045"/>
              <a:gd name="connsiteY247" fmla="*/ 1790700 h 3246967"/>
              <a:gd name="connsiteX248" fmla="*/ 3596899 w 8386045"/>
              <a:gd name="connsiteY248" fmla="*/ 1752600 h 3246967"/>
              <a:gd name="connsiteX249" fmla="*/ 3546099 w 8386045"/>
              <a:gd name="connsiteY249" fmla="*/ 1676400 h 3246967"/>
              <a:gd name="connsiteX250" fmla="*/ 3533399 w 8386045"/>
              <a:gd name="connsiteY250" fmla="*/ 1638300 h 3246967"/>
              <a:gd name="connsiteX251" fmla="*/ 3495299 w 8386045"/>
              <a:gd name="connsiteY251" fmla="*/ 1587500 h 3246967"/>
              <a:gd name="connsiteX252" fmla="*/ 3457199 w 8386045"/>
              <a:gd name="connsiteY252" fmla="*/ 1485900 h 3246967"/>
              <a:gd name="connsiteX253" fmla="*/ 3419099 w 8386045"/>
              <a:gd name="connsiteY253" fmla="*/ 1422400 h 3246967"/>
              <a:gd name="connsiteX254" fmla="*/ 3380999 w 8386045"/>
              <a:gd name="connsiteY254" fmla="*/ 1320800 h 3246967"/>
              <a:gd name="connsiteX255" fmla="*/ 3317499 w 8386045"/>
              <a:gd name="connsiteY255" fmla="*/ 1193800 h 3246967"/>
              <a:gd name="connsiteX256" fmla="*/ 3203199 w 8386045"/>
              <a:gd name="connsiteY256" fmla="*/ 1143000 h 3246967"/>
              <a:gd name="connsiteX257" fmla="*/ 3165099 w 8386045"/>
              <a:gd name="connsiteY257" fmla="*/ 1130300 h 3246967"/>
              <a:gd name="connsiteX258" fmla="*/ 3012699 w 8386045"/>
              <a:gd name="connsiteY258" fmla="*/ 1168400 h 3246967"/>
              <a:gd name="connsiteX259" fmla="*/ 2974599 w 8386045"/>
              <a:gd name="connsiteY259" fmla="*/ 1193800 h 3246967"/>
              <a:gd name="connsiteX260" fmla="*/ 2923799 w 8386045"/>
              <a:gd name="connsiteY260" fmla="*/ 1219200 h 3246967"/>
              <a:gd name="connsiteX261" fmla="*/ 2885699 w 8386045"/>
              <a:gd name="connsiteY261" fmla="*/ 1244600 h 3246967"/>
              <a:gd name="connsiteX262" fmla="*/ 2834899 w 8386045"/>
              <a:gd name="connsiteY262" fmla="*/ 1257300 h 3246967"/>
              <a:gd name="connsiteX263" fmla="*/ 2796799 w 8386045"/>
              <a:gd name="connsiteY263" fmla="*/ 1308100 h 3246967"/>
              <a:gd name="connsiteX264" fmla="*/ 2758699 w 8386045"/>
              <a:gd name="connsiteY264" fmla="*/ 1320800 h 3246967"/>
              <a:gd name="connsiteX265" fmla="*/ 2733299 w 8386045"/>
              <a:gd name="connsiteY265" fmla="*/ 1358900 h 3246967"/>
              <a:gd name="connsiteX266" fmla="*/ 2657099 w 8386045"/>
              <a:gd name="connsiteY266" fmla="*/ 1435100 h 3246967"/>
              <a:gd name="connsiteX267" fmla="*/ 2631699 w 8386045"/>
              <a:gd name="connsiteY267" fmla="*/ 1498600 h 3246967"/>
              <a:gd name="connsiteX268" fmla="*/ 2618999 w 8386045"/>
              <a:gd name="connsiteY268" fmla="*/ 1562100 h 3246967"/>
              <a:gd name="connsiteX269" fmla="*/ 2580899 w 8386045"/>
              <a:gd name="connsiteY269" fmla="*/ 1612900 h 3246967"/>
              <a:gd name="connsiteX270" fmla="*/ 2542799 w 8386045"/>
              <a:gd name="connsiteY270" fmla="*/ 1689100 h 3246967"/>
              <a:gd name="connsiteX271" fmla="*/ 2517399 w 8386045"/>
              <a:gd name="connsiteY271" fmla="*/ 1828800 h 3246967"/>
              <a:gd name="connsiteX272" fmla="*/ 2504699 w 8386045"/>
              <a:gd name="connsiteY272" fmla="*/ 1866900 h 3246967"/>
              <a:gd name="connsiteX273" fmla="*/ 2491999 w 8386045"/>
              <a:gd name="connsiteY273" fmla="*/ 1943100 h 3246967"/>
              <a:gd name="connsiteX274" fmla="*/ 2466599 w 8386045"/>
              <a:gd name="connsiteY274" fmla="*/ 1981200 h 3246967"/>
              <a:gd name="connsiteX275" fmla="*/ 2441199 w 8386045"/>
              <a:gd name="connsiteY275" fmla="*/ 2057400 h 3246967"/>
              <a:gd name="connsiteX276" fmla="*/ 2390399 w 8386045"/>
              <a:gd name="connsiteY276" fmla="*/ 2146300 h 3246967"/>
              <a:gd name="connsiteX277" fmla="*/ 2352299 w 8386045"/>
              <a:gd name="connsiteY277" fmla="*/ 2222500 h 3246967"/>
              <a:gd name="connsiteX278" fmla="*/ 2326899 w 8386045"/>
              <a:gd name="connsiteY278" fmla="*/ 2273300 h 3246967"/>
              <a:gd name="connsiteX279" fmla="*/ 2250699 w 8386045"/>
              <a:gd name="connsiteY279" fmla="*/ 2336800 h 3246967"/>
              <a:gd name="connsiteX280" fmla="*/ 2237999 w 8386045"/>
              <a:gd name="connsiteY280" fmla="*/ 2374900 h 3246967"/>
              <a:gd name="connsiteX281" fmla="*/ 2149099 w 8386045"/>
              <a:gd name="connsiteY281" fmla="*/ 2438400 h 3246967"/>
              <a:gd name="connsiteX282" fmla="*/ 2072899 w 8386045"/>
              <a:gd name="connsiteY282" fmla="*/ 2501900 h 3246967"/>
              <a:gd name="connsiteX283" fmla="*/ 1996699 w 8386045"/>
              <a:gd name="connsiteY283" fmla="*/ 2527300 h 3246967"/>
              <a:gd name="connsiteX284" fmla="*/ 1945899 w 8386045"/>
              <a:gd name="connsiteY284" fmla="*/ 2552700 h 3246967"/>
              <a:gd name="connsiteX285" fmla="*/ 1844299 w 8386045"/>
              <a:gd name="connsiteY285" fmla="*/ 2565400 h 3246967"/>
              <a:gd name="connsiteX286" fmla="*/ 1628399 w 8386045"/>
              <a:gd name="connsiteY286" fmla="*/ 2552700 h 3246967"/>
              <a:gd name="connsiteX287" fmla="*/ 1552199 w 8386045"/>
              <a:gd name="connsiteY287" fmla="*/ 2489200 h 3246967"/>
              <a:gd name="connsiteX288" fmla="*/ 1488699 w 8386045"/>
              <a:gd name="connsiteY288" fmla="*/ 2374900 h 3246967"/>
              <a:gd name="connsiteX289" fmla="*/ 1475999 w 8386045"/>
              <a:gd name="connsiteY289" fmla="*/ 2311400 h 3246967"/>
              <a:gd name="connsiteX290" fmla="*/ 1450599 w 8386045"/>
              <a:gd name="connsiteY290" fmla="*/ 2273300 h 3246967"/>
              <a:gd name="connsiteX291" fmla="*/ 1412499 w 8386045"/>
              <a:gd name="connsiteY291" fmla="*/ 2197100 h 3246967"/>
              <a:gd name="connsiteX292" fmla="*/ 1399799 w 8386045"/>
              <a:gd name="connsiteY292" fmla="*/ 2019300 h 3246967"/>
              <a:gd name="connsiteX293" fmla="*/ 1374399 w 8386045"/>
              <a:gd name="connsiteY293" fmla="*/ 1943100 h 3246967"/>
              <a:gd name="connsiteX294" fmla="*/ 1361699 w 8386045"/>
              <a:gd name="connsiteY294" fmla="*/ 1752600 h 3246967"/>
              <a:gd name="connsiteX295" fmla="*/ 1336299 w 8386045"/>
              <a:gd name="connsiteY295" fmla="*/ 1651000 h 3246967"/>
              <a:gd name="connsiteX296" fmla="*/ 1298199 w 8386045"/>
              <a:gd name="connsiteY296" fmla="*/ 1498600 h 3246967"/>
              <a:gd name="connsiteX297" fmla="*/ 1272799 w 8386045"/>
              <a:gd name="connsiteY297" fmla="*/ 1435100 h 3246967"/>
              <a:gd name="connsiteX298" fmla="*/ 1260099 w 8386045"/>
              <a:gd name="connsiteY298" fmla="*/ 1397000 h 3246967"/>
              <a:gd name="connsiteX299" fmla="*/ 1196599 w 8386045"/>
              <a:gd name="connsiteY299" fmla="*/ 1320800 h 3246967"/>
              <a:gd name="connsiteX300" fmla="*/ 1171199 w 8386045"/>
              <a:gd name="connsiteY300" fmla="*/ 1282700 h 3246967"/>
              <a:gd name="connsiteX301" fmla="*/ 1094999 w 8386045"/>
              <a:gd name="connsiteY301" fmla="*/ 1206500 h 3246967"/>
              <a:gd name="connsiteX302" fmla="*/ 1056899 w 8386045"/>
              <a:gd name="connsiteY302" fmla="*/ 1104900 h 3246967"/>
              <a:gd name="connsiteX303" fmla="*/ 1044199 w 8386045"/>
              <a:gd name="connsiteY303" fmla="*/ 1066800 h 3246967"/>
              <a:gd name="connsiteX304" fmla="*/ 1006099 w 8386045"/>
              <a:gd name="connsiteY304" fmla="*/ 1016000 h 3246967"/>
              <a:gd name="connsiteX305" fmla="*/ 980699 w 8386045"/>
              <a:gd name="connsiteY305" fmla="*/ 952500 h 3246967"/>
              <a:gd name="connsiteX306" fmla="*/ 942599 w 8386045"/>
              <a:gd name="connsiteY306" fmla="*/ 863600 h 3246967"/>
              <a:gd name="connsiteX307" fmla="*/ 904499 w 8386045"/>
              <a:gd name="connsiteY307" fmla="*/ 647700 h 3246967"/>
              <a:gd name="connsiteX308" fmla="*/ 891799 w 8386045"/>
              <a:gd name="connsiteY308" fmla="*/ 609600 h 3246967"/>
              <a:gd name="connsiteX309" fmla="*/ 828299 w 8386045"/>
              <a:gd name="connsiteY309" fmla="*/ 533400 h 3246967"/>
              <a:gd name="connsiteX310" fmla="*/ 815599 w 8386045"/>
              <a:gd name="connsiteY310" fmla="*/ 495300 h 3246967"/>
              <a:gd name="connsiteX311" fmla="*/ 726699 w 8386045"/>
              <a:gd name="connsiteY311" fmla="*/ 419100 h 3246967"/>
              <a:gd name="connsiteX312" fmla="*/ 650499 w 8386045"/>
              <a:gd name="connsiteY312" fmla="*/ 368300 h 3246967"/>
              <a:gd name="connsiteX313" fmla="*/ 574299 w 8386045"/>
              <a:gd name="connsiteY313" fmla="*/ 342900 h 3246967"/>
              <a:gd name="connsiteX314" fmla="*/ 536199 w 8386045"/>
              <a:gd name="connsiteY314" fmla="*/ 330200 h 3246967"/>
              <a:gd name="connsiteX315" fmla="*/ 447299 w 8386045"/>
              <a:gd name="connsiteY315" fmla="*/ 266700 h 3246967"/>
              <a:gd name="connsiteX316" fmla="*/ 396499 w 8386045"/>
              <a:gd name="connsiteY316" fmla="*/ 241300 h 3246967"/>
              <a:gd name="connsiteX317" fmla="*/ 358399 w 8386045"/>
              <a:gd name="connsiteY317" fmla="*/ 215900 h 3246967"/>
              <a:gd name="connsiteX318" fmla="*/ 307599 w 8386045"/>
              <a:gd name="connsiteY318" fmla="*/ 190500 h 3246967"/>
              <a:gd name="connsiteX319" fmla="*/ 218699 w 8386045"/>
              <a:gd name="connsiteY319" fmla="*/ 127000 h 3246967"/>
              <a:gd name="connsiteX320" fmla="*/ 180599 w 8386045"/>
              <a:gd name="connsiteY320" fmla="*/ 114300 h 3246967"/>
              <a:gd name="connsiteX321" fmla="*/ 129799 w 8386045"/>
              <a:gd name="connsiteY321" fmla="*/ 38100 h 3246967"/>
              <a:gd name="connsiteX322" fmla="*/ 2799 w 8386045"/>
              <a:gd name="connsiteY32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301999 w 8386045"/>
              <a:gd name="connsiteY189" fmla="*/ 2514600 h 3246967"/>
              <a:gd name="connsiteX190" fmla="*/ 6225799 w 8386045"/>
              <a:gd name="connsiteY190" fmla="*/ 2501900 h 3246967"/>
              <a:gd name="connsiteX191" fmla="*/ 6149599 w 8386045"/>
              <a:gd name="connsiteY191" fmla="*/ 2476500 h 3246967"/>
              <a:gd name="connsiteX192" fmla="*/ 6022599 w 8386045"/>
              <a:gd name="connsiteY192" fmla="*/ 2438400 h 3246967"/>
              <a:gd name="connsiteX193" fmla="*/ 5984499 w 8386045"/>
              <a:gd name="connsiteY193" fmla="*/ 2413000 h 3246967"/>
              <a:gd name="connsiteX194" fmla="*/ 5933699 w 8386045"/>
              <a:gd name="connsiteY194" fmla="*/ 2400300 h 3246967"/>
              <a:gd name="connsiteX195" fmla="*/ 5832099 w 8386045"/>
              <a:gd name="connsiteY195" fmla="*/ 2349500 h 3246967"/>
              <a:gd name="connsiteX196" fmla="*/ 5806699 w 8386045"/>
              <a:gd name="connsiteY196" fmla="*/ 2311400 h 3246967"/>
              <a:gd name="connsiteX197" fmla="*/ 5768599 w 8386045"/>
              <a:gd name="connsiteY197" fmla="*/ 2273300 h 3246967"/>
              <a:gd name="connsiteX198" fmla="*/ 5755899 w 8386045"/>
              <a:gd name="connsiteY198" fmla="*/ 2235200 h 3246967"/>
              <a:gd name="connsiteX199" fmla="*/ 5692399 w 8386045"/>
              <a:gd name="connsiteY199" fmla="*/ 2171700 h 3246967"/>
              <a:gd name="connsiteX200" fmla="*/ 5641599 w 8386045"/>
              <a:gd name="connsiteY200" fmla="*/ 2095500 h 3246967"/>
              <a:gd name="connsiteX201" fmla="*/ 5616199 w 8386045"/>
              <a:gd name="connsiteY201" fmla="*/ 2057400 h 3246967"/>
              <a:gd name="connsiteX202" fmla="*/ 5387599 w 8386045"/>
              <a:gd name="connsiteY202" fmla="*/ 2044700 h 3246967"/>
              <a:gd name="connsiteX203" fmla="*/ 5324099 w 8386045"/>
              <a:gd name="connsiteY203" fmla="*/ 2019300 h 3246967"/>
              <a:gd name="connsiteX204" fmla="*/ 5235199 w 8386045"/>
              <a:gd name="connsiteY204" fmla="*/ 2006600 h 3246967"/>
              <a:gd name="connsiteX205" fmla="*/ 5158999 w 8386045"/>
              <a:gd name="connsiteY205" fmla="*/ 1943100 h 3246967"/>
              <a:gd name="connsiteX206" fmla="*/ 5120899 w 8386045"/>
              <a:gd name="connsiteY206" fmla="*/ 1917700 h 3246967"/>
              <a:gd name="connsiteX207" fmla="*/ 5095499 w 8386045"/>
              <a:gd name="connsiteY207" fmla="*/ 1866900 h 3246967"/>
              <a:gd name="connsiteX208" fmla="*/ 5082799 w 8386045"/>
              <a:gd name="connsiteY208" fmla="*/ 1816100 h 3246967"/>
              <a:gd name="connsiteX209" fmla="*/ 5057399 w 8386045"/>
              <a:gd name="connsiteY209" fmla="*/ 1752600 h 3246967"/>
              <a:gd name="connsiteX210" fmla="*/ 5044699 w 8386045"/>
              <a:gd name="connsiteY210" fmla="*/ 1511300 h 3246967"/>
              <a:gd name="connsiteX211" fmla="*/ 5031999 w 8386045"/>
              <a:gd name="connsiteY211" fmla="*/ 1422400 h 3246967"/>
              <a:gd name="connsiteX212" fmla="*/ 5019299 w 8386045"/>
              <a:gd name="connsiteY212" fmla="*/ 1270000 h 3246967"/>
              <a:gd name="connsiteX213" fmla="*/ 4993899 w 8386045"/>
              <a:gd name="connsiteY213" fmla="*/ 1104900 h 3246967"/>
              <a:gd name="connsiteX214" fmla="*/ 4930399 w 8386045"/>
              <a:gd name="connsiteY214" fmla="*/ 1028700 h 3246967"/>
              <a:gd name="connsiteX215" fmla="*/ 4841499 w 8386045"/>
              <a:gd name="connsiteY215" fmla="*/ 927100 h 3246967"/>
              <a:gd name="connsiteX216" fmla="*/ 4790699 w 8386045"/>
              <a:gd name="connsiteY216" fmla="*/ 876300 h 3246967"/>
              <a:gd name="connsiteX217" fmla="*/ 4765299 w 8386045"/>
              <a:gd name="connsiteY217" fmla="*/ 838200 h 3246967"/>
              <a:gd name="connsiteX218" fmla="*/ 4638299 w 8386045"/>
              <a:gd name="connsiteY218" fmla="*/ 800100 h 3246967"/>
              <a:gd name="connsiteX219" fmla="*/ 4511299 w 8386045"/>
              <a:gd name="connsiteY219" fmla="*/ 812800 h 3246967"/>
              <a:gd name="connsiteX220" fmla="*/ 4473199 w 8386045"/>
              <a:gd name="connsiteY220" fmla="*/ 825500 h 3246967"/>
              <a:gd name="connsiteX221" fmla="*/ 4409699 w 8386045"/>
              <a:gd name="connsiteY221" fmla="*/ 901700 h 3246967"/>
              <a:gd name="connsiteX222" fmla="*/ 4396999 w 8386045"/>
              <a:gd name="connsiteY222" fmla="*/ 939800 h 3246967"/>
              <a:gd name="connsiteX223" fmla="*/ 4371599 w 8386045"/>
              <a:gd name="connsiteY223" fmla="*/ 977900 h 3246967"/>
              <a:gd name="connsiteX224" fmla="*/ 4320799 w 8386045"/>
              <a:gd name="connsiteY224" fmla="*/ 1092200 h 3246967"/>
              <a:gd name="connsiteX225" fmla="*/ 4308099 w 8386045"/>
              <a:gd name="connsiteY225" fmla="*/ 1155700 h 3246967"/>
              <a:gd name="connsiteX226" fmla="*/ 4282699 w 8386045"/>
              <a:gd name="connsiteY226" fmla="*/ 1308100 h 3246967"/>
              <a:gd name="connsiteX227" fmla="*/ 4269999 w 8386045"/>
              <a:gd name="connsiteY227" fmla="*/ 1346200 h 3246967"/>
              <a:gd name="connsiteX228" fmla="*/ 4244599 w 8386045"/>
              <a:gd name="connsiteY228" fmla="*/ 1384300 h 3246967"/>
              <a:gd name="connsiteX229" fmla="*/ 4231899 w 8386045"/>
              <a:gd name="connsiteY229" fmla="*/ 1447800 h 3246967"/>
              <a:gd name="connsiteX230" fmla="*/ 4219199 w 8386045"/>
              <a:gd name="connsiteY230" fmla="*/ 1524000 h 3246967"/>
              <a:gd name="connsiteX231" fmla="*/ 4193799 w 8386045"/>
              <a:gd name="connsiteY231" fmla="*/ 1600200 h 3246967"/>
              <a:gd name="connsiteX232" fmla="*/ 4181099 w 8386045"/>
              <a:gd name="connsiteY232" fmla="*/ 1651000 h 3246967"/>
              <a:gd name="connsiteX233" fmla="*/ 4155699 w 8386045"/>
              <a:gd name="connsiteY233" fmla="*/ 1816100 h 3246967"/>
              <a:gd name="connsiteX234" fmla="*/ 4142999 w 8386045"/>
              <a:gd name="connsiteY234" fmla="*/ 1854200 h 3246967"/>
              <a:gd name="connsiteX235" fmla="*/ 4130299 w 8386045"/>
              <a:gd name="connsiteY235" fmla="*/ 1905000 h 3246967"/>
              <a:gd name="connsiteX236" fmla="*/ 3982132 w 8386045"/>
              <a:gd name="connsiteY236" fmla="*/ 1896533 h 3246967"/>
              <a:gd name="connsiteX237" fmla="*/ 3977899 w 8386045"/>
              <a:gd name="connsiteY237" fmla="*/ 2023533 h 3246967"/>
              <a:gd name="connsiteX238" fmla="*/ 3927099 w 8386045"/>
              <a:gd name="connsiteY238" fmla="*/ 2120900 h 3246967"/>
              <a:gd name="connsiteX239" fmla="*/ 3939799 w 8386045"/>
              <a:gd name="connsiteY239" fmla="*/ 2235200 h 3246967"/>
              <a:gd name="connsiteX240" fmla="*/ 3901699 w 8386045"/>
              <a:gd name="connsiteY240" fmla="*/ 2197100 h 3246967"/>
              <a:gd name="connsiteX241" fmla="*/ 3838199 w 8386045"/>
              <a:gd name="connsiteY241" fmla="*/ 2108200 h 3246967"/>
              <a:gd name="connsiteX242" fmla="*/ 3800099 w 8386045"/>
              <a:gd name="connsiteY242" fmla="*/ 2006600 h 3246967"/>
              <a:gd name="connsiteX243" fmla="*/ 3787399 w 8386045"/>
              <a:gd name="connsiteY243" fmla="*/ 1955800 h 3246967"/>
              <a:gd name="connsiteX244" fmla="*/ 3749299 w 8386045"/>
              <a:gd name="connsiteY244" fmla="*/ 1917700 h 3246967"/>
              <a:gd name="connsiteX245" fmla="*/ 3685799 w 8386045"/>
              <a:gd name="connsiteY245" fmla="*/ 1841500 h 3246967"/>
              <a:gd name="connsiteX246" fmla="*/ 3673099 w 8386045"/>
              <a:gd name="connsiteY246" fmla="*/ 1803400 h 3246967"/>
              <a:gd name="connsiteX247" fmla="*/ 3634999 w 8386045"/>
              <a:gd name="connsiteY247" fmla="*/ 1790700 h 3246967"/>
              <a:gd name="connsiteX248" fmla="*/ 3596899 w 8386045"/>
              <a:gd name="connsiteY248" fmla="*/ 1752600 h 3246967"/>
              <a:gd name="connsiteX249" fmla="*/ 3546099 w 8386045"/>
              <a:gd name="connsiteY249" fmla="*/ 1676400 h 3246967"/>
              <a:gd name="connsiteX250" fmla="*/ 3533399 w 8386045"/>
              <a:gd name="connsiteY250" fmla="*/ 1638300 h 3246967"/>
              <a:gd name="connsiteX251" fmla="*/ 3495299 w 8386045"/>
              <a:gd name="connsiteY251" fmla="*/ 1587500 h 3246967"/>
              <a:gd name="connsiteX252" fmla="*/ 3457199 w 8386045"/>
              <a:gd name="connsiteY252" fmla="*/ 1485900 h 3246967"/>
              <a:gd name="connsiteX253" fmla="*/ 3419099 w 8386045"/>
              <a:gd name="connsiteY253" fmla="*/ 1422400 h 3246967"/>
              <a:gd name="connsiteX254" fmla="*/ 3380999 w 8386045"/>
              <a:gd name="connsiteY254" fmla="*/ 1320800 h 3246967"/>
              <a:gd name="connsiteX255" fmla="*/ 3317499 w 8386045"/>
              <a:gd name="connsiteY255" fmla="*/ 1193800 h 3246967"/>
              <a:gd name="connsiteX256" fmla="*/ 3203199 w 8386045"/>
              <a:gd name="connsiteY256" fmla="*/ 1143000 h 3246967"/>
              <a:gd name="connsiteX257" fmla="*/ 3165099 w 8386045"/>
              <a:gd name="connsiteY257" fmla="*/ 1130300 h 3246967"/>
              <a:gd name="connsiteX258" fmla="*/ 3012699 w 8386045"/>
              <a:gd name="connsiteY258" fmla="*/ 1168400 h 3246967"/>
              <a:gd name="connsiteX259" fmla="*/ 2974599 w 8386045"/>
              <a:gd name="connsiteY259" fmla="*/ 1193800 h 3246967"/>
              <a:gd name="connsiteX260" fmla="*/ 2923799 w 8386045"/>
              <a:gd name="connsiteY260" fmla="*/ 1219200 h 3246967"/>
              <a:gd name="connsiteX261" fmla="*/ 2885699 w 8386045"/>
              <a:gd name="connsiteY261" fmla="*/ 1244600 h 3246967"/>
              <a:gd name="connsiteX262" fmla="*/ 2834899 w 8386045"/>
              <a:gd name="connsiteY262" fmla="*/ 1257300 h 3246967"/>
              <a:gd name="connsiteX263" fmla="*/ 2796799 w 8386045"/>
              <a:gd name="connsiteY263" fmla="*/ 1308100 h 3246967"/>
              <a:gd name="connsiteX264" fmla="*/ 2758699 w 8386045"/>
              <a:gd name="connsiteY264" fmla="*/ 1320800 h 3246967"/>
              <a:gd name="connsiteX265" fmla="*/ 2733299 w 8386045"/>
              <a:gd name="connsiteY265" fmla="*/ 1358900 h 3246967"/>
              <a:gd name="connsiteX266" fmla="*/ 2657099 w 8386045"/>
              <a:gd name="connsiteY266" fmla="*/ 1435100 h 3246967"/>
              <a:gd name="connsiteX267" fmla="*/ 2631699 w 8386045"/>
              <a:gd name="connsiteY267" fmla="*/ 1498600 h 3246967"/>
              <a:gd name="connsiteX268" fmla="*/ 2618999 w 8386045"/>
              <a:gd name="connsiteY268" fmla="*/ 1562100 h 3246967"/>
              <a:gd name="connsiteX269" fmla="*/ 2580899 w 8386045"/>
              <a:gd name="connsiteY269" fmla="*/ 1612900 h 3246967"/>
              <a:gd name="connsiteX270" fmla="*/ 2542799 w 8386045"/>
              <a:gd name="connsiteY270" fmla="*/ 1689100 h 3246967"/>
              <a:gd name="connsiteX271" fmla="*/ 2517399 w 8386045"/>
              <a:gd name="connsiteY271" fmla="*/ 1828800 h 3246967"/>
              <a:gd name="connsiteX272" fmla="*/ 2504699 w 8386045"/>
              <a:gd name="connsiteY272" fmla="*/ 1866900 h 3246967"/>
              <a:gd name="connsiteX273" fmla="*/ 2491999 w 8386045"/>
              <a:gd name="connsiteY273" fmla="*/ 1943100 h 3246967"/>
              <a:gd name="connsiteX274" fmla="*/ 2466599 w 8386045"/>
              <a:gd name="connsiteY274" fmla="*/ 1981200 h 3246967"/>
              <a:gd name="connsiteX275" fmla="*/ 2441199 w 8386045"/>
              <a:gd name="connsiteY275" fmla="*/ 2057400 h 3246967"/>
              <a:gd name="connsiteX276" fmla="*/ 2390399 w 8386045"/>
              <a:gd name="connsiteY276" fmla="*/ 2146300 h 3246967"/>
              <a:gd name="connsiteX277" fmla="*/ 2352299 w 8386045"/>
              <a:gd name="connsiteY277" fmla="*/ 2222500 h 3246967"/>
              <a:gd name="connsiteX278" fmla="*/ 2326899 w 8386045"/>
              <a:gd name="connsiteY278" fmla="*/ 2273300 h 3246967"/>
              <a:gd name="connsiteX279" fmla="*/ 2250699 w 8386045"/>
              <a:gd name="connsiteY279" fmla="*/ 2336800 h 3246967"/>
              <a:gd name="connsiteX280" fmla="*/ 2237999 w 8386045"/>
              <a:gd name="connsiteY280" fmla="*/ 2374900 h 3246967"/>
              <a:gd name="connsiteX281" fmla="*/ 2149099 w 8386045"/>
              <a:gd name="connsiteY281" fmla="*/ 2438400 h 3246967"/>
              <a:gd name="connsiteX282" fmla="*/ 2072899 w 8386045"/>
              <a:gd name="connsiteY282" fmla="*/ 2501900 h 3246967"/>
              <a:gd name="connsiteX283" fmla="*/ 1996699 w 8386045"/>
              <a:gd name="connsiteY283" fmla="*/ 2527300 h 3246967"/>
              <a:gd name="connsiteX284" fmla="*/ 1945899 w 8386045"/>
              <a:gd name="connsiteY284" fmla="*/ 2552700 h 3246967"/>
              <a:gd name="connsiteX285" fmla="*/ 1844299 w 8386045"/>
              <a:gd name="connsiteY285" fmla="*/ 2565400 h 3246967"/>
              <a:gd name="connsiteX286" fmla="*/ 1628399 w 8386045"/>
              <a:gd name="connsiteY286" fmla="*/ 2552700 h 3246967"/>
              <a:gd name="connsiteX287" fmla="*/ 1552199 w 8386045"/>
              <a:gd name="connsiteY287" fmla="*/ 2489200 h 3246967"/>
              <a:gd name="connsiteX288" fmla="*/ 1488699 w 8386045"/>
              <a:gd name="connsiteY288" fmla="*/ 2374900 h 3246967"/>
              <a:gd name="connsiteX289" fmla="*/ 1475999 w 8386045"/>
              <a:gd name="connsiteY289" fmla="*/ 2311400 h 3246967"/>
              <a:gd name="connsiteX290" fmla="*/ 1450599 w 8386045"/>
              <a:gd name="connsiteY290" fmla="*/ 2273300 h 3246967"/>
              <a:gd name="connsiteX291" fmla="*/ 1412499 w 8386045"/>
              <a:gd name="connsiteY291" fmla="*/ 2197100 h 3246967"/>
              <a:gd name="connsiteX292" fmla="*/ 1399799 w 8386045"/>
              <a:gd name="connsiteY292" fmla="*/ 2019300 h 3246967"/>
              <a:gd name="connsiteX293" fmla="*/ 1374399 w 8386045"/>
              <a:gd name="connsiteY293" fmla="*/ 1943100 h 3246967"/>
              <a:gd name="connsiteX294" fmla="*/ 1361699 w 8386045"/>
              <a:gd name="connsiteY294" fmla="*/ 1752600 h 3246967"/>
              <a:gd name="connsiteX295" fmla="*/ 1336299 w 8386045"/>
              <a:gd name="connsiteY295" fmla="*/ 1651000 h 3246967"/>
              <a:gd name="connsiteX296" fmla="*/ 1298199 w 8386045"/>
              <a:gd name="connsiteY296" fmla="*/ 1498600 h 3246967"/>
              <a:gd name="connsiteX297" fmla="*/ 1272799 w 8386045"/>
              <a:gd name="connsiteY297" fmla="*/ 1435100 h 3246967"/>
              <a:gd name="connsiteX298" fmla="*/ 1260099 w 8386045"/>
              <a:gd name="connsiteY298" fmla="*/ 1397000 h 3246967"/>
              <a:gd name="connsiteX299" fmla="*/ 1196599 w 8386045"/>
              <a:gd name="connsiteY299" fmla="*/ 1320800 h 3246967"/>
              <a:gd name="connsiteX300" fmla="*/ 1171199 w 8386045"/>
              <a:gd name="connsiteY300" fmla="*/ 1282700 h 3246967"/>
              <a:gd name="connsiteX301" fmla="*/ 1094999 w 8386045"/>
              <a:gd name="connsiteY301" fmla="*/ 1206500 h 3246967"/>
              <a:gd name="connsiteX302" fmla="*/ 1056899 w 8386045"/>
              <a:gd name="connsiteY302" fmla="*/ 1104900 h 3246967"/>
              <a:gd name="connsiteX303" fmla="*/ 1044199 w 8386045"/>
              <a:gd name="connsiteY303" fmla="*/ 1066800 h 3246967"/>
              <a:gd name="connsiteX304" fmla="*/ 1006099 w 8386045"/>
              <a:gd name="connsiteY304" fmla="*/ 1016000 h 3246967"/>
              <a:gd name="connsiteX305" fmla="*/ 980699 w 8386045"/>
              <a:gd name="connsiteY305" fmla="*/ 952500 h 3246967"/>
              <a:gd name="connsiteX306" fmla="*/ 942599 w 8386045"/>
              <a:gd name="connsiteY306" fmla="*/ 863600 h 3246967"/>
              <a:gd name="connsiteX307" fmla="*/ 904499 w 8386045"/>
              <a:gd name="connsiteY307" fmla="*/ 647700 h 3246967"/>
              <a:gd name="connsiteX308" fmla="*/ 891799 w 8386045"/>
              <a:gd name="connsiteY308" fmla="*/ 609600 h 3246967"/>
              <a:gd name="connsiteX309" fmla="*/ 828299 w 8386045"/>
              <a:gd name="connsiteY309" fmla="*/ 533400 h 3246967"/>
              <a:gd name="connsiteX310" fmla="*/ 815599 w 8386045"/>
              <a:gd name="connsiteY310" fmla="*/ 495300 h 3246967"/>
              <a:gd name="connsiteX311" fmla="*/ 726699 w 8386045"/>
              <a:gd name="connsiteY311" fmla="*/ 419100 h 3246967"/>
              <a:gd name="connsiteX312" fmla="*/ 650499 w 8386045"/>
              <a:gd name="connsiteY312" fmla="*/ 368300 h 3246967"/>
              <a:gd name="connsiteX313" fmla="*/ 574299 w 8386045"/>
              <a:gd name="connsiteY313" fmla="*/ 342900 h 3246967"/>
              <a:gd name="connsiteX314" fmla="*/ 536199 w 8386045"/>
              <a:gd name="connsiteY314" fmla="*/ 330200 h 3246967"/>
              <a:gd name="connsiteX315" fmla="*/ 447299 w 8386045"/>
              <a:gd name="connsiteY315" fmla="*/ 266700 h 3246967"/>
              <a:gd name="connsiteX316" fmla="*/ 396499 w 8386045"/>
              <a:gd name="connsiteY316" fmla="*/ 241300 h 3246967"/>
              <a:gd name="connsiteX317" fmla="*/ 358399 w 8386045"/>
              <a:gd name="connsiteY317" fmla="*/ 215900 h 3246967"/>
              <a:gd name="connsiteX318" fmla="*/ 307599 w 8386045"/>
              <a:gd name="connsiteY318" fmla="*/ 190500 h 3246967"/>
              <a:gd name="connsiteX319" fmla="*/ 218699 w 8386045"/>
              <a:gd name="connsiteY319" fmla="*/ 127000 h 3246967"/>
              <a:gd name="connsiteX320" fmla="*/ 180599 w 8386045"/>
              <a:gd name="connsiteY320" fmla="*/ 114300 h 3246967"/>
              <a:gd name="connsiteX321" fmla="*/ 129799 w 8386045"/>
              <a:gd name="connsiteY321" fmla="*/ 38100 h 3246967"/>
              <a:gd name="connsiteX322" fmla="*/ 2799 w 8386045"/>
              <a:gd name="connsiteY32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225799 w 8386045"/>
              <a:gd name="connsiteY190" fmla="*/ 2501900 h 3246967"/>
              <a:gd name="connsiteX191" fmla="*/ 6149599 w 8386045"/>
              <a:gd name="connsiteY191" fmla="*/ 2476500 h 3246967"/>
              <a:gd name="connsiteX192" fmla="*/ 6022599 w 8386045"/>
              <a:gd name="connsiteY192" fmla="*/ 2438400 h 3246967"/>
              <a:gd name="connsiteX193" fmla="*/ 5984499 w 8386045"/>
              <a:gd name="connsiteY193" fmla="*/ 2413000 h 3246967"/>
              <a:gd name="connsiteX194" fmla="*/ 5933699 w 8386045"/>
              <a:gd name="connsiteY194" fmla="*/ 2400300 h 3246967"/>
              <a:gd name="connsiteX195" fmla="*/ 5832099 w 8386045"/>
              <a:gd name="connsiteY195" fmla="*/ 2349500 h 3246967"/>
              <a:gd name="connsiteX196" fmla="*/ 5806699 w 8386045"/>
              <a:gd name="connsiteY196" fmla="*/ 2311400 h 3246967"/>
              <a:gd name="connsiteX197" fmla="*/ 5768599 w 8386045"/>
              <a:gd name="connsiteY197" fmla="*/ 2273300 h 3246967"/>
              <a:gd name="connsiteX198" fmla="*/ 5755899 w 8386045"/>
              <a:gd name="connsiteY198" fmla="*/ 2235200 h 3246967"/>
              <a:gd name="connsiteX199" fmla="*/ 5692399 w 8386045"/>
              <a:gd name="connsiteY199" fmla="*/ 2171700 h 3246967"/>
              <a:gd name="connsiteX200" fmla="*/ 5641599 w 8386045"/>
              <a:gd name="connsiteY200" fmla="*/ 2095500 h 3246967"/>
              <a:gd name="connsiteX201" fmla="*/ 5616199 w 8386045"/>
              <a:gd name="connsiteY201" fmla="*/ 2057400 h 3246967"/>
              <a:gd name="connsiteX202" fmla="*/ 5387599 w 8386045"/>
              <a:gd name="connsiteY202" fmla="*/ 2044700 h 3246967"/>
              <a:gd name="connsiteX203" fmla="*/ 5324099 w 8386045"/>
              <a:gd name="connsiteY203" fmla="*/ 2019300 h 3246967"/>
              <a:gd name="connsiteX204" fmla="*/ 5235199 w 8386045"/>
              <a:gd name="connsiteY204" fmla="*/ 2006600 h 3246967"/>
              <a:gd name="connsiteX205" fmla="*/ 5158999 w 8386045"/>
              <a:gd name="connsiteY205" fmla="*/ 1943100 h 3246967"/>
              <a:gd name="connsiteX206" fmla="*/ 5120899 w 8386045"/>
              <a:gd name="connsiteY206" fmla="*/ 1917700 h 3246967"/>
              <a:gd name="connsiteX207" fmla="*/ 5095499 w 8386045"/>
              <a:gd name="connsiteY207" fmla="*/ 1866900 h 3246967"/>
              <a:gd name="connsiteX208" fmla="*/ 5082799 w 8386045"/>
              <a:gd name="connsiteY208" fmla="*/ 1816100 h 3246967"/>
              <a:gd name="connsiteX209" fmla="*/ 5057399 w 8386045"/>
              <a:gd name="connsiteY209" fmla="*/ 1752600 h 3246967"/>
              <a:gd name="connsiteX210" fmla="*/ 5044699 w 8386045"/>
              <a:gd name="connsiteY210" fmla="*/ 1511300 h 3246967"/>
              <a:gd name="connsiteX211" fmla="*/ 5031999 w 8386045"/>
              <a:gd name="connsiteY211" fmla="*/ 1422400 h 3246967"/>
              <a:gd name="connsiteX212" fmla="*/ 5019299 w 8386045"/>
              <a:gd name="connsiteY212" fmla="*/ 1270000 h 3246967"/>
              <a:gd name="connsiteX213" fmla="*/ 4993899 w 8386045"/>
              <a:gd name="connsiteY213" fmla="*/ 1104900 h 3246967"/>
              <a:gd name="connsiteX214" fmla="*/ 4930399 w 8386045"/>
              <a:gd name="connsiteY214" fmla="*/ 1028700 h 3246967"/>
              <a:gd name="connsiteX215" fmla="*/ 4841499 w 8386045"/>
              <a:gd name="connsiteY215" fmla="*/ 927100 h 3246967"/>
              <a:gd name="connsiteX216" fmla="*/ 4790699 w 8386045"/>
              <a:gd name="connsiteY216" fmla="*/ 876300 h 3246967"/>
              <a:gd name="connsiteX217" fmla="*/ 4765299 w 8386045"/>
              <a:gd name="connsiteY217" fmla="*/ 838200 h 3246967"/>
              <a:gd name="connsiteX218" fmla="*/ 4638299 w 8386045"/>
              <a:gd name="connsiteY218" fmla="*/ 800100 h 3246967"/>
              <a:gd name="connsiteX219" fmla="*/ 4511299 w 8386045"/>
              <a:gd name="connsiteY219" fmla="*/ 812800 h 3246967"/>
              <a:gd name="connsiteX220" fmla="*/ 4473199 w 8386045"/>
              <a:gd name="connsiteY220" fmla="*/ 825500 h 3246967"/>
              <a:gd name="connsiteX221" fmla="*/ 4409699 w 8386045"/>
              <a:gd name="connsiteY221" fmla="*/ 901700 h 3246967"/>
              <a:gd name="connsiteX222" fmla="*/ 4396999 w 8386045"/>
              <a:gd name="connsiteY222" fmla="*/ 939800 h 3246967"/>
              <a:gd name="connsiteX223" fmla="*/ 4371599 w 8386045"/>
              <a:gd name="connsiteY223" fmla="*/ 977900 h 3246967"/>
              <a:gd name="connsiteX224" fmla="*/ 4320799 w 8386045"/>
              <a:gd name="connsiteY224" fmla="*/ 1092200 h 3246967"/>
              <a:gd name="connsiteX225" fmla="*/ 4308099 w 8386045"/>
              <a:gd name="connsiteY225" fmla="*/ 1155700 h 3246967"/>
              <a:gd name="connsiteX226" fmla="*/ 4282699 w 8386045"/>
              <a:gd name="connsiteY226" fmla="*/ 1308100 h 3246967"/>
              <a:gd name="connsiteX227" fmla="*/ 4269999 w 8386045"/>
              <a:gd name="connsiteY227" fmla="*/ 1346200 h 3246967"/>
              <a:gd name="connsiteX228" fmla="*/ 4244599 w 8386045"/>
              <a:gd name="connsiteY228" fmla="*/ 1384300 h 3246967"/>
              <a:gd name="connsiteX229" fmla="*/ 4231899 w 8386045"/>
              <a:gd name="connsiteY229" fmla="*/ 1447800 h 3246967"/>
              <a:gd name="connsiteX230" fmla="*/ 4219199 w 8386045"/>
              <a:gd name="connsiteY230" fmla="*/ 1524000 h 3246967"/>
              <a:gd name="connsiteX231" fmla="*/ 4193799 w 8386045"/>
              <a:gd name="connsiteY231" fmla="*/ 1600200 h 3246967"/>
              <a:gd name="connsiteX232" fmla="*/ 4181099 w 8386045"/>
              <a:gd name="connsiteY232" fmla="*/ 1651000 h 3246967"/>
              <a:gd name="connsiteX233" fmla="*/ 4155699 w 8386045"/>
              <a:gd name="connsiteY233" fmla="*/ 1816100 h 3246967"/>
              <a:gd name="connsiteX234" fmla="*/ 4142999 w 8386045"/>
              <a:gd name="connsiteY234" fmla="*/ 1854200 h 3246967"/>
              <a:gd name="connsiteX235" fmla="*/ 4130299 w 8386045"/>
              <a:gd name="connsiteY235" fmla="*/ 1905000 h 3246967"/>
              <a:gd name="connsiteX236" fmla="*/ 3982132 w 8386045"/>
              <a:gd name="connsiteY236" fmla="*/ 1896533 h 3246967"/>
              <a:gd name="connsiteX237" fmla="*/ 3977899 w 8386045"/>
              <a:gd name="connsiteY237" fmla="*/ 2023533 h 3246967"/>
              <a:gd name="connsiteX238" fmla="*/ 3927099 w 8386045"/>
              <a:gd name="connsiteY238" fmla="*/ 2120900 h 3246967"/>
              <a:gd name="connsiteX239" fmla="*/ 3939799 w 8386045"/>
              <a:gd name="connsiteY239" fmla="*/ 2235200 h 3246967"/>
              <a:gd name="connsiteX240" fmla="*/ 3901699 w 8386045"/>
              <a:gd name="connsiteY240" fmla="*/ 2197100 h 3246967"/>
              <a:gd name="connsiteX241" fmla="*/ 3838199 w 8386045"/>
              <a:gd name="connsiteY241" fmla="*/ 2108200 h 3246967"/>
              <a:gd name="connsiteX242" fmla="*/ 3800099 w 8386045"/>
              <a:gd name="connsiteY242" fmla="*/ 2006600 h 3246967"/>
              <a:gd name="connsiteX243" fmla="*/ 3787399 w 8386045"/>
              <a:gd name="connsiteY243" fmla="*/ 1955800 h 3246967"/>
              <a:gd name="connsiteX244" fmla="*/ 3749299 w 8386045"/>
              <a:gd name="connsiteY244" fmla="*/ 1917700 h 3246967"/>
              <a:gd name="connsiteX245" fmla="*/ 3685799 w 8386045"/>
              <a:gd name="connsiteY245" fmla="*/ 1841500 h 3246967"/>
              <a:gd name="connsiteX246" fmla="*/ 3673099 w 8386045"/>
              <a:gd name="connsiteY246" fmla="*/ 1803400 h 3246967"/>
              <a:gd name="connsiteX247" fmla="*/ 3634999 w 8386045"/>
              <a:gd name="connsiteY247" fmla="*/ 1790700 h 3246967"/>
              <a:gd name="connsiteX248" fmla="*/ 3596899 w 8386045"/>
              <a:gd name="connsiteY248" fmla="*/ 1752600 h 3246967"/>
              <a:gd name="connsiteX249" fmla="*/ 3546099 w 8386045"/>
              <a:gd name="connsiteY249" fmla="*/ 1676400 h 3246967"/>
              <a:gd name="connsiteX250" fmla="*/ 3533399 w 8386045"/>
              <a:gd name="connsiteY250" fmla="*/ 1638300 h 3246967"/>
              <a:gd name="connsiteX251" fmla="*/ 3495299 w 8386045"/>
              <a:gd name="connsiteY251" fmla="*/ 1587500 h 3246967"/>
              <a:gd name="connsiteX252" fmla="*/ 3457199 w 8386045"/>
              <a:gd name="connsiteY252" fmla="*/ 1485900 h 3246967"/>
              <a:gd name="connsiteX253" fmla="*/ 3419099 w 8386045"/>
              <a:gd name="connsiteY253" fmla="*/ 1422400 h 3246967"/>
              <a:gd name="connsiteX254" fmla="*/ 3380999 w 8386045"/>
              <a:gd name="connsiteY254" fmla="*/ 1320800 h 3246967"/>
              <a:gd name="connsiteX255" fmla="*/ 3317499 w 8386045"/>
              <a:gd name="connsiteY255" fmla="*/ 1193800 h 3246967"/>
              <a:gd name="connsiteX256" fmla="*/ 3203199 w 8386045"/>
              <a:gd name="connsiteY256" fmla="*/ 1143000 h 3246967"/>
              <a:gd name="connsiteX257" fmla="*/ 3165099 w 8386045"/>
              <a:gd name="connsiteY257" fmla="*/ 1130300 h 3246967"/>
              <a:gd name="connsiteX258" fmla="*/ 3012699 w 8386045"/>
              <a:gd name="connsiteY258" fmla="*/ 1168400 h 3246967"/>
              <a:gd name="connsiteX259" fmla="*/ 2974599 w 8386045"/>
              <a:gd name="connsiteY259" fmla="*/ 1193800 h 3246967"/>
              <a:gd name="connsiteX260" fmla="*/ 2923799 w 8386045"/>
              <a:gd name="connsiteY260" fmla="*/ 1219200 h 3246967"/>
              <a:gd name="connsiteX261" fmla="*/ 2885699 w 8386045"/>
              <a:gd name="connsiteY261" fmla="*/ 1244600 h 3246967"/>
              <a:gd name="connsiteX262" fmla="*/ 2834899 w 8386045"/>
              <a:gd name="connsiteY262" fmla="*/ 1257300 h 3246967"/>
              <a:gd name="connsiteX263" fmla="*/ 2796799 w 8386045"/>
              <a:gd name="connsiteY263" fmla="*/ 1308100 h 3246967"/>
              <a:gd name="connsiteX264" fmla="*/ 2758699 w 8386045"/>
              <a:gd name="connsiteY264" fmla="*/ 1320800 h 3246967"/>
              <a:gd name="connsiteX265" fmla="*/ 2733299 w 8386045"/>
              <a:gd name="connsiteY265" fmla="*/ 1358900 h 3246967"/>
              <a:gd name="connsiteX266" fmla="*/ 2657099 w 8386045"/>
              <a:gd name="connsiteY266" fmla="*/ 1435100 h 3246967"/>
              <a:gd name="connsiteX267" fmla="*/ 2631699 w 8386045"/>
              <a:gd name="connsiteY267" fmla="*/ 1498600 h 3246967"/>
              <a:gd name="connsiteX268" fmla="*/ 2618999 w 8386045"/>
              <a:gd name="connsiteY268" fmla="*/ 1562100 h 3246967"/>
              <a:gd name="connsiteX269" fmla="*/ 2580899 w 8386045"/>
              <a:gd name="connsiteY269" fmla="*/ 1612900 h 3246967"/>
              <a:gd name="connsiteX270" fmla="*/ 2542799 w 8386045"/>
              <a:gd name="connsiteY270" fmla="*/ 1689100 h 3246967"/>
              <a:gd name="connsiteX271" fmla="*/ 2517399 w 8386045"/>
              <a:gd name="connsiteY271" fmla="*/ 1828800 h 3246967"/>
              <a:gd name="connsiteX272" fmla="*/ 2504699 w 8386045"/>
              <a:gd name="connsiteY272" fmla="*/ 1866900 h 3246967"/>
              <a:gd name="connsiteX273" fmla="*/ 2491999 w 8386045"/>
              <a:gd name="connsiteY273" fmla="*/ 1943100 h 3246967"/>
              <a:gd name="connsiteX274" fmla="*/ 2466599 w 8386045"/>
              <a:gd name="connsiteY274" fmla="*/ 1981200 h 3246967"/>
              <a:gd name="connsiteX275" fmla="*/ 2441199 w 8386045"/>
              <a:gd name="connsiteY275" fmla="*/ 2057400 h 3246967"/>
              <a:gd name="connsiteX276" fmla="*/ 2390399 w 8386045"/>
              <a:gd name="connsiteY276" fmla="*/ 2146300 h 3246967"/>
              <a:gd name="connsiteX277" fmla="*/ 2352299 w 8386045"/>
              <a:gd name="connsiteY277" fmla="*/ 2222500 h 3246967"/>
              <a:gd name="connsiteX278" fmla="*/ 2326899 w 8386045"/>
              <a:gd name="connsiteY278" fmla="*/ 2273300 h 3246967"/>
              <a:gd name="connsiteX279" fmla="*/ 2250699 w 8386045"/>
              <a:gd name="connsiteY279" fmla="*/ 2336800 h 3246967"/>
              <a:gd name="connsiteX280" fmla="*/ 2237999 w 8386045"/>
              <a:gd name="connsiteY280" fmla="*/ 2374900 h 3246967"/>
              <a:gd name="connsiteX281" fmla="*/ 2149099 w 8386045"/>
              <a:gd name="connsiteY281" fmla="*/ 2438400 h 3246967"/>
              <a:gd name="connsiteX282" fmla="*/ 2072899 w 8386045"/>
              <a:gd name="connsiteY282" fmla="*/ 2501900 h 3246967"/>
              <a:gd name="connsiteX283" fmla="*/ 1996699 w 8386045"/>
              <a:gd name="connsiteY283" fmla="*/ 2527300 h 3246967"/>
              <a:gd name="connsiteX284" fmla="*/ 1945899 w 8386045"/>
              <a:gd name="connsiteY284" fmla="*/ 2552700 h 3246967"/>
              <a:gd name="connsiteX285" fmla="*/ 1844299 w 8386045"/>
              <a:gd name="connsiteY285" fmla="*/ 2565400 h 3246967"/>
              <a:gd name="connsiteX286" fmla="*/ 1628399 w 8386045"/>
              <a:gd name="connsiteY286" fmla="*/ 2552700 h 3246967"/>
              <a:gd name="connsiteX287" fmla="*/ 1552199 w 8386045"/>
              <a:gd name="connsiteY287" fmla="*/ 2489200 h 3246967"/>
              <a:gd name="connsiteX288" fmla="*/ 1488699 w 8386045"/>
              <a:gd name="connsiteY288" fmla="*/ 2374900 h 3246967"/>
              <a:gd name="connsiteX289" fmla="*/ 1475999 w 8386045"/>
              <a:gd name="connsiteY289" fmla="*/ 2311400 h 3246967"/>
              <a:gd name="connsiteX290" fmla="*/ 1450599 w 8386045"/>
              <a:gd name="connsiteY290" fmla="*/ 2273300 h 3246967"/>
              <a:gd name="connsiteX291" fmla="*/ 1412499 w 8386045"/>
              <a:gd name="connsiteY291" fmla="*/ 2197100 h 3246967"/>
              <a:gd name="connsiteX292" fmla="*/ 1399799 w 8386045"/>
              <a:gd name="connsiteY292" fmla="*/ 2019300 h 3246967"/>
              <a:gd name="connsiteX293" fmla="*/ 1374399 w 8386045"/>
              <a:gd name="connsiteY293" fmla="*/ 1943100 h 3246967"/>
              <a:gd name="connsiteX294" fmla="*/ 1361699 w 8386045"/>
              <a:gd name="connsiteY294" fmla="*/ 1752600 h 3246967"/>
              <a:gd name="connsiteX295" fmla="*/ 1336299 w 8386045"/>
              <a:gd name="connsiteY295" fmla="*/ 1651000 h 3246967"/>
              <a:gd name="connsiteX296" fmla="*/ 1298199 w 8386045"/>
              <a:gd name="connsiteY296" fmla="*/ 1498600 h 3246967"/>
              <a:gd name="connsiteX297" fmla="*/ 1272799 w 8386045"/>
              <a:gd name="connsiteY297" fmla="*/ 1435100 h 3246967"/>
              <a:gd name="connsiteX298" fmla="*/ 1260099 w 8386045"/>
              <a:gd name="connsiteY298" fmla="*/ 1397000 h 3246967"/>
              <a:gd name="connsiteX299" fmla="*/ 1196599 w 8386045"/>
              <a:gd name="connsiteY299" fmla="*/ 1320800 h 3246967"/>
              <a:gd name="connsiteX300" fmla="*/ 1171199 w 8386045"/>
              <a:gd name="connsiteY300" fmla="*/ 1282700 h 3246967"/>
              <a:gd name="connsiteX301" fmla="*/ 1094999 w 8386045"/>
              <a:gd name="connsiteY301" fmla="*/ 1206500 h 3246967"/>
              <a:gd name="connsiteX302" fmla="*/ 1056899 w 8386045"/>
              <a:gd name="connsiteY302" fmla="*/ 1104900 h 3246967"/>
              <a:gd name="connsiteX303" fmla="*/ 1044199 w 8386045"/>
              <a:gd name="connsiteY303" fmla="*/ 1066800 h 3246967"/>
              <a:gd name="connsiteX304" fmla="*/ 1006099 w 8386045"/>
              <a:gd name="connsiteY304" fmla="*/ 1016000 h 3246967"/>
              <a:gd name="connsiteX305" fmla="*/ 980699 w 8386045"/>
              <a:gd name="connsiteY305" fmla="*/ 952500 h 3246967"/>
              <a:gd name="connsiteX306" fmla="*/ 942599 w 8386045"/>
              <a:gd name="connsiteY306" fmla="*/ 863600 h 3246967"/>
              <a:gd name="connsiteX307" fmla="*/ 904499 w 8386045"/>
              <a:gd name="connsiteY307" fmla="*/ 647700 h 3246967"/>
              <a:gd name="connsiteX308" fmla="*/ 891799 w 8386045"/>
              <a:gd name="connsiteY308" fmla="*/ 609600 h 3246967"/>
              <a:gd name="connsiteX309" fmla="*/ 828299 w 8386045"/>
              <a:gd name="connsiteY309" fmla="*/ 533400 h 3246967"/>
              <a:gd name="connsiteX310" fmla="*/ 815599 w 8386045"/>
              <a:gd name="connsiteY310" fmla="*/ 495300 h 3246967"/>
              <a:gd name="connsiteX311" fmla="*/ 726699 w 8386045"/>
              <a:gd name="connsiteY311" fmla="*/ 419100 h 3246967"/>
              <a:gd name="connsiteX312" fmla="*/ 650499 w 8386045"/>
              <a:gd name="connsiteY312" fmla="*/ 368300 h 3246967"/>
              <a:gd name="connsiteX313" fmla="*/ 574299 w 8386045"/>
              <a:gd name="connsiteY313" fmla="*/ 342900 h 3246967"/>
              <a:gd name="connsiteX314" fmla="*/ 536199 w 8386045"/>
              <a:gd name="connsiteY314" fmla="*/ 330200 h 3246967"/>
              <a:gd name="connsiteX315" fmla="*/ 447299 w 8386045"/>
              <a:gd name="connsiteY315" fmla="*/ 266700 h 3246967"/>
              <a:gd name="connsiteX316" fmla="*/ 396499 w 8386045"/>
              <a:gd name="connsiteY316" fmla="*/ 241300 h 3246967"/>
              <a:gd name="connsiteX317" fmla="*/ 358399 w 8386045"/>
              <a:gd name="connsiteY317" fmla="*/ 215900 h 3246967"/>
              <a:gd name="connsiteX318" fmla="*/ 307599 w 8386045"/>
              <a:gd name="connsiteY318" fmla="*/ 190500 h 3246967"/>
              <a:gd name="connsiteX319" fmla="*/ 218699 w 8386045"/>
              <a:gd name="connsiteY319" fmla="*/ 127000 h 3246967"/>
              <a:gd name="connsiteX320" fmla="*/ 180599 w 8386045"/>
              <a:gd name="connsiteY320" fmla="*/ 114300 h 3246967"/>
              <a:gd name="connsiteX321" fmla="*/ 129799 w 8386045"/>
              <a:gd name="connsiteY321" fmla="*/ 38100 h 3246967"/>
              <a:gd name="connsiteX322" fmla="*/ 2799 w 8386045"/>
              <a:gd name="connsiteY32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225799 w 8386045"/>
              <a:gd name="connsiteY190" fmla="*/ 2501900 h 3246967"/>
              <a:gd name="connsiteX191" fmla="*/ 6149599 w 8386045"/>
              <a:gd name="connsiteY191" fmla="*/ 2476500 h 3246967"/>
              <a:gd name="connsiteX192" fmla="*/ 6022599 w 8386045"/>
              <a:gd name="connsiteY192" fmla="*/ 2438400 h 3246967"/>
              <a:gd name="connsiteX193" fmla="*/ 5984499 w 8386045"/>
              <a:gd name="connsiteY193" fmla="*/ 2413000 h 3246967"/>
              <a:gd name="connsiteX194" fmla="*/ 5933699 w 8386045"/>
              <a:gd name="connsiteY194" fmla="*/ 2400300 h 3246967"/>
              <a:gd name="connsiteX195" fmla="*/ 5832099 w 8386045"/>
              <a:gd name="connsiteY195" fmla="*/ 2349500 h 3246967"/>
              <a:gd name="connsiteX196" fmla="*/ 5806699 w 8386045"/>
              <a:gd name="connsiteY196" fmla="*/ 2311400 h 3246967"/>
              <a:gd name="connsiteX197" fmla="*/ 5768599 w 8386045"/>
              <a:gd name="connsiteY197" fmla="*/ 2273300 h 3246967"/>
              <a:gd name="connsiteX198" fmla="*/ 5755899 w 8386045"/>
              <a:gd name="connsiteY198" fmla="*/ 2235200 h 3246967"/>
              <a:gd name="connsiteX199" fmla="*/ 5692399 w 8386045"/>
              <a:gd name="connsiteY199" fmla="*/ 2171700 h 3246967"/>
              <a:gd name="connsiteX200" fmla="*/ 5641599 w 8386045"/>
              <a:gd name="connsiteY200" fmla="*/ 2095500 h 3246967"/>
              <a:gd name="connsiteX201" fmla="*/ 5616199 w 8386045"/>
              <a:gd name="connsiteY201" fmla="*/ 2057400 h 3246967"/>
              <a:gd name="connsiteX202" fmla="*/ 5387599 w 8386045"/>
              <a:gd name="connsiteY202" fmla="*/ 2044700 h 3246967"/>
              <a:gd name="connsiteX203" fmla="*/ 5324099 w 8386045"/>
              <a:gd name="connsiteY203" fmla="*/ 2019300 h 3246967"/>
              <a:gd name="connsiteX204" fmla="*/ 5235199 w 8386045"/>
              <a:gd name="connsiteY204" fmla="*/ 2006600 h 3246967"/>
              <a:gd name="connsiteX205" fmla="*/ 5158999 w 8386045"/>
              <a:gd name="connsiteY205" fmla="*/ 1943100 h 3246967"/>
              <a:gd name="connsiteX206" fmla="*/ 5120899 w 8386045"/>
              <a:gd name="connsiteY206" fmla="*/ 1917700 h 3246967"/>
              <a:gd name="connsiteX207" fmla="*/ 5095499 w 8386045"/>
              <a:gd name="connsiteY207" fmla="*/ 1866900 h 3246967"/>
              <a:gd name="connsiteX208" fmla="*/ 5082799 w 8386045"/>
              <a:gd name="connsiteY208" fmla="*/ 1816100 h 3246967"/>
              <a:gd name="connsiteX209" fmla="*/ 5057399 w 8386045"/>
              <a:gd name="connsiteY209" fmla="*/ 1752600 h 3246967"/>
              <a:gd name="connsiteX210" fmla="*/ 5044699 w 8386045"/>
              <a:gd name="connsiteY210" fmla="*/ 1511300 h 3246967"/>
              <a:gd name="connsiteX211" fmla="*/ 5031999 w 8386045"/>
              <a:gd name="connsiteY211" fmla="*/ 1422400 h 3246967"/>
              <a:gd name="connsiteX212" fmla="*/ 5019299 w 8386045"/>
              <a:gd name="connsiteY212" fmla="*/ 1270000 h 3246967"/>
              <a:gd name="connsiteX213" fmla="*/ 4993899 w 8386045"/>
              <a:gd name="connsiteY213" fmla="*/ 1104900 h 3246967"/>
              <a:gd name="connsiteX214" fmla="*/ 4930399 w 8386045"/>
              <a:gd name="connsiteY214" fmla="*/ 1028700 h 3246967"/>
              <a:gd name="connsiteX215" fmla="*/ 4841499 w 8386045"/>
              <a:gd name="connsiteY215" fmla="*/ 927100 h 3246967"/>
              <a:gd name="connsiteX216" fmla="*/ 4790699 w 8386045"/>
              <a:gd name="connsiteY216" fmla="*/ 876300 h 3246967"/>
              <a:gd name="connsiteX217" fmla="*/ 4765299 w 8386045"/>
              <a:gd name="connsiteY217" fmla="*/ 838200 h 3246967"/>
              <a:gd name="connsiteX218" fmla="*/ 4638299 w 8386045"/>
              <a:gd name="connsiteY218" fmla="*/ 800100 h 3246967"/>
              <a:gd name="connsiteX219" fmla="*/ 4511299 w 8386045"/>
              <a:gd name="connsiteY219" fmla="*/ 812800 h 3246967"/>
              <a:gd name="connsiteX220" fmla="*/ 4473199 w 8386045"/>
              <a:gd name="connsiteY220" fmla="*/ 825500 h 3246967"/>
              <a:gd name="connsiteX221" fmla="*/ 4409699 w 8386045"/>
              <a:gd name="connsiteY221" fmla="*/ 901700 h 3246967"/>
              <a:gd name="connsiteX222" fmla="*/ 4396999 w 8386045"/>
              <a:gd name="connsiteY222" fmla="*/ 939800 h 3246967"/>
              <a:gd name="connsiteX223" fmla="*/ 4371599 w 8386045"/>
              <a:gd name="connsiteY223" fmla="*/ 977900 h 3246967"/>
              <a:gd name="connsiteX224" fmla="*/ 4320799 w 8386045"/>
              <a:gd name="connsiteY224" fmla="*/ 1092200 h 3246967"/>
              <a:gd name="connsiteX225" fmla="*/ 4308099 w 8386045"/>
              <a:gd name="connsiteY225" fmla="*/ 1155700 h 3246967"/>
              <a:gd name="connsiteX226" fmla="*/ 4282699 w 8386045"/>
              <a:gd name="connsiteY226" fmla="*/ 1308100 h 3246967"/>
              <a:gd name="connsiteX227" fmla="*/ 4269999 w 8386045"/>
              <a:gd name="connsiteY227" fmla="*/ 1346200 h 3246967"/>
              <a:gd name="connsiteX228" fmla="*/ 4244599 w 8386045"/>
              <a:gd name="connsiteY228" fmla="*/ 1384300 h 3246967"/>
              <a:gd name="connsiteX229" fmla="*/ 4231899 w 8386045"/>
              <a:gd name="connsiteY229" fmla="*/ 1447800 h 3246967"/>
              <a:gd name="connsiteX230" fmla="*/ 4219199 w 8386045"/>
              <a:gd name="connsiteY230" fmla="*/ 1524000 h 3246967"/>
              <a:gd name="connsiteX231" fmla="*/ 4193799 w 8386045"/>
              <a:gd name="connsiteY231" fmla="*/ 1600200 h 3246967"/>
              <a:gd name="connsiteX232" fmla="*/ 4181099 w 8386045"/>
              <a:gd name="connsiteY232" fmla="*/ 1651000 h 3246967"/>
              <a:gd name="connsiteX233" fmla="*/ 4155699 w 8386045"/>
              <a:gd name="connsiteY233" fmla="*/ 1816100 h 3246967"/>
              <a:gd name="connsiteX234" fmla="*/ 4142999 w 8386045"/>
              <a:gd name="connsiteY234" fmla="*/ 1854200 h 3246967"/>
              <a:gd name="connsiteX235" fmla="*/ 4130299 w 8386045"/>
              <a:gd name="connsiteY235" fmla="*/ 1905000 h 3246967"/>
              <a:gd name="connsiteX236" fmla="*/ 3982132 w 8386045"/>
              <a:gd name="connsiteY236" fmla="*/ 1896533 h 3246967"/>
              <a:gd name="connsiteX237" fmla="*/ 3977899 w 8386045"/>
              <a:gd name="connsiteY237" fmla="*/ 2023533 h 3246967"/>
              <a:gd name="connsiteX238" fmla="*/ 3927099 w 8386045"/>
              <a:gd name="connsiteY238" fmla="*/ 2120900 h 3246967"/>
              <a:gd name="connsiteX239" fmla="*/ 3939799 w 8386045"/>
              <a:gd name="connsiteY239" fmla="*/ 2235200 h 3246967"/>
              <a:gd name="connsiteX240" fmla="*/ 3901699 w 8386045"/>
              <a:gd name="connsiteY240" fmla="*/ 2197100 h 3246967"/>
              <a:gd name="connsiteX241" fmla="*/ 3838199 w 8386045"/>
              <a:gd name="connsiteY241" fmla="*/ 2108200 h 3246967"/>
              <a:gd name="connsiteX242" fmla="*/ 3800099 w 8386045"/>
              <a:gd name="connsiteY242" fmla="*/ 2006600 h 3246967"/>
              <a:gd name="connsiteX243" fmla="*/ 3787399 w 8386045"/>
              <a:gd name="connsiteY243" fmla="*/ 1955800 h 3246967"/>
              <a:gd name="connsiteX244" fmla="*/ 3749299 w 8386045"/>
              <a:gd name="connsiteY244" fmla="*/ 1917700 h 3246967"/>
              <a:gd name="connsiteX245" fmla="*/ 3685799 w 8386045"/>
              <a:gd name="connsiteY245" fmla="*/ 1841500 h 3246967"/>
              <a:gd name="connsiteX246" fmla="*/ 3673099 w 8386045"/>
              <a:gd name="connsiteY246" fmla="*/ 1803400 h 3246967"/>
              <a:gd name="connsiteX247" fmla="*/ 3634999 w 8386045"/>
              <a:gd name="connsiteY247" fmla="*/ 1790700 h 3246967"/>
              <a:gd name="connsiteX248" fmla="*/ 3596899 w 8386045"/>
              <a:gd name="connsiteY248" fmla="*/ 1752600 h 3246967"/>
              <a:gd name="connsiteX249" fmla="*/ 3546099 w 8386045"/>
              <a:gd name="connsiteY249" fmla="*/ 1676400 h 3246967"/>
              <a:gd name="connsiteX250" fmla="*/ 3533399 w 8386045"/>
              <a:gd name="connsiteY250" fmla="*/ 1638300 h 3246967"/>
              <a:gd name="connsiteX251" fmla="*/ 3495299 w 8386045"/>
              <a:gd name="connsiteY251" fmla="*/ 1587500 h 3246967"/>
              <a:gd name="connsiteX252" fmla="*/ 3457199 w 8386045"/>
              <a:gd name="connsiteY252" fmla="*/ 1485900 h 3246967"/>
              <a:gd name="connsiteX253" fmla="*/ 3419099 w 8386045"/>
              <a:gd name="connsiteY253" fmla="*/ 1422400 h 3246967"/>
              <a:gd name="connsiteX254" fmla="*/ 3380999 w 8386045"/>
              <a:gd name="connsiteY254" fmla="*/ 1320800 h 3246967"/>
              <a:gd name="connsiteX255" fmla="*/ 3317499 w 8386045"/>
              <a:gd name="connsiteY255" fmla="*/ 1193800 h 3246967"/>
              <a:gd name="connsiteX256" fmla="*/ 3203199 w 8386045"/>
              <a:gd name="connsiteY256" fmla="*/ 1143000 h 3246967"/>
              <a:gd name="connsiteX257" fmla="*/ 3165099 w 8386045"/>
              <a:gd name="connsiteY257" fmla="*/ 1130300 h 3246967"/>
              <a:gd name="connsiteX258" fmla="*/ 3012699 w 8386045"/>
              <a:gd name="connsiteY258" fmla="*/ 1168400 h 3246967"/>
              <a:gd name="connsiteX259" fmla="*/ 2974599 w 8386045"/>
              <a:gd name="connsiteY259" fmla="*/ 1193800 h 3246967"/>
              <a:gd name="connsiteX260" fmla="*/ 2923799 w 8386045"/>
              <a:gd name="connsiteY260" fmla="*/ 1219200 h 3246967"/>
              <a:gd name="connsiteX261" fmla="*/ 2885699 w 8386045"/>
              <a:gd name="connsiteY261" fmla="*/ 1244600 h 3246967"/>
              <a:gd name="connsiteX262" fmla="*/ 2834899 w 8386045"/>
              <a:gd name="connsiteY262" fmla="*/ 1257300 h 3246967"/>
              <a:gd name="connsiteX263" fmla="*/ 2796799 w 8386045"/>
              <a:gd name="connsiteY263" fmla="*/ 1308100 h 3246967"/>
              <a:gd name="connsiteX264" fmla="*/ 2758699 w 8386045"/>
              <a:gd name="connsiteY264" fmla="*/ 1320800 h 3246967"/>
              <a:gd name="connsiteX265" fmla="*/ 2733299 w 8386045"/>
              <a:gd name="connsiteY265" fmla="*/ 1358900 h 3246967"/>
              <a:gd name="connsiteX266" fmla="*/ 2657099 w 8386045"/>
              <a:gd name="connsiteY266" fmla="*/ 1435100 h 3246967"/>
              <a:gd name="connsiteX267" fmla="*/ 2631699 w 8386045"/>
              <a:gd name="connsiteY267" fmla="*/ 1498600 h 3246967"/>
              <a:gd name="connsiteX268" fmla="*/ 2618999 w 8386045"/>
              <a:gd name="connsiteY268" fmla="*/ 1562100 h 3246967"/>
              <a:gd name="connsiteX269" fmla="*/ 2580899 w 8386045"/>
              <a:gd name="connsiteY269" fmla="*/ 1612900 h 3246967"/>
              <a:gd name="connsiteX270" fmla="*/ 2542799 w 8386045"/>
              <a:gd name="connsiteY270" fmla="*/ 1689100 h 3246967"/>
              <a:gd name="connsiteX271" fmla="*/ 2517399 w 8386045"/>
              <a:gd name="connsiteY271" fmla="*/ 1828800 h 3246967"/>
              <a:gd name="connsiteX272" fmla="*/ 2504699 w 8386045"/>
              <a:gd name="connsiteY272" fmla="*/ 1866900 h 3246967"/>
              <a:gd name="connsiteX273" fmla="*/ 2491999 w 8386045"/>
              <a:gd name="connsiteY273" fmla="*/ 1943100 h 3246967"/>
              <a:gd name="connsiteX274" fmla="*/ 2466599 w 8386045"/>
              <a:gd name="connsiteY274" fmla="*/ 1981200 h 3246967"/>
              <a:gd name="connsiteX275" fmla="*/ 2441199 w 8386045"/>
              <a:gd name="connsiteY275" fmla="*/ 2057400 h 3246967"/>
              <a:gd name="connsiteX276" fmla="*/ 2390399 w 8386045"/>
              <a:gd name="connsiteY276" fmla="*/ 2146300 h 3246967"/>
              <a:gd name="connsiteX277" fmla="*/ 2352299 w 8386045"/>
              <a:gd name="connsiteY277" fmla="*/ 2222500 h 3246967"/>
              <a:gd name="connsiteX278" fmla="*/ 2326899 w 8386045"/>
              <a:gd name="connsiteY278" fmla="*/ 2273300 h 3246967"/>
              <a:gd name="connsiteX279" fmla="*/ 2250699 w 8386045"/>
              <a:gd name="connsiteY279" fmla="*/ 2336800 h 3246967"/>
              <a:gd name="connsiteX280" fmla="*/ 2237999 w 8386045"/>
              <a:gd name="connsiteY280" fmla="*/ 2374900 h 3246967"/>
              <a:gd name="connsiteX281" fmla="*/ 2149099 w 8386045"/>
              <a:gd name="connsiteY281" fmla="*/ 2438400 h 3246967"/>
              <a:gd name="connsiteX282" fmla="*/ 2072899 w 8386045"/>
              <a:gd name="connsiteY282" fmla="*/ 2501900 h 3246967"/>
              <a:gd name="connsiteX283" fmla="*/ 1996699 w 8386045"/>
              <a:gd name="connsiteY283" fmla="*/ 2527300 h 3246967"/>
              <a:gd name="connsiteX284" fmla="*/ 1945899 w 8386045"/>
              <a:gd name="connsiteY284" fmla="*/ 2552700 h 3246967"/>
              <a:gd name="connsiteX285" fmla="*/ 1844299 w 8386045"/>
              <a:gd name="connsiteY285" fmla="*/ 2565400 h 3246967"/>
              <a:gd name="connsiteX286" fmla="*/ 1628399 w 8386045"/>
              <a:gd name="connsiteY286" fmla="*/ 2552700 h 3246967"/>
              <a:gd name="connsiteX287" fmla="*/ 1552199 w 8386045"/>
              <a:gd name="connsiteY287" fmla="*/ 2489200 h 3246967"/>
              <a:gd name="connsiteX288" fmla="*/ 1488699 w 8386045"/>
              <a:gd name="connsiteY288" fmla="*/ 2374900 h 3246967"/>
              <a:gd name="connsiteX289" fmla="*/ 1475999 w 8386045"/>
              <a:gd name="connsiteY289" fmla="*/ 2311400 h 3246967"/>
              <a:gd name="connsiteX290" fmla="*/ 1450599 w 8386045"/>
              <a:gd name="connsiteY290" fmla="*/ 2273300 h 3246967"/>
              <a:gd name="connsiteX291" fmla="*/ 1412499 w 8386045"/>
              <a:gd name="connsiteY291" fmla="*/ 2197100 h 3246967"/>
              <a:gd name="connsiteX292" fmla="*/ 1399799 w 8386045"/>
              <a:gd name="connsiteY292" fmla="*/ 2019300 h 3246967"/>
              <a:gd name="connsiteX293" fmla="*/ 1374399 w 8386045"/>
              <a:gd name="connsiteY293" fmla="*/ 1943100 h 3246967"/>
              <a:gd name="connsiteX294" fmla="*/ 1361699 w 8386045"/>
              <a:gd name="connsiteY294" fmla="*/ 1752600 h 3246967"/>
              <a:gd name="connsiteX295" fmla="*/ 1336299 w 8386045"/>
              <a:gd name="connsiteY295" fmla="*/ 1651000 h 3246967"/>
              <a:gd name="connsiteX296" fmla="*/ 1298199 w 8386045"/>
              <a:gd name="connsiteY296" fmla="*/ 1498600 h 3246967"/>
              <a:gd name="connsiteX297" fmla="*/ 1272799 w 8386045"/>
              <a:gd name="connsiteY297" fmla="*/ 1435100 h 3246967"/>
              <a:gd name="connsiteX298" fmla="*/ 1260099 w 8386045"/>
              <a:gd name="connsiteY298" fmla="*/ 1397000 h 3246967"/>
              <a:gd name="connsiteX299" fmla="*/ 1196599 w 8386045"/>
              <a:gd name="connsiteY299" fmla="*/ 1320800 h 3246967"/>
              <a:gd name="connsiteX300" fmla="*/ 1171199 w 8386045"/>
              <a:gd name="connsiteY300" fmla="*/ 1282700 h 3246967"/>
              <a:gd name="connsiteX301" fmla="*/ 1094999 w 8386045"/>
              <a:gd name="connsiteY301" fmla="*/ 1206500 h 3246967"/>
              <a:gd name="connsiteX302" fmla="*/ 1056899 w 8386045"/>
              <a:gd name="connsiteY302" fmla="*/ 1104900 h 3246967"/>
              <a:gd name="connsiteX303" fmla="*/ 1044199 w 8386045"/>
              <a:gd name="connsiteY303" fmla="*/ 1066800 h 3246967"/>
              <a:gd name="connsiteX304" fmla="*/ 1006099 w 8386045"/>
              <a:gd name="connsiteY304" fmla="*/ 1016000 h 3246967"/>
              <a:gd name="connsiteX305" fmla="*/ 980699 w 8386045"/>
              <a:gd name="connsiteY305" fmla="*/ 952500 h 3246967"/>
              <a:gd name="connsiteX306" fmla="*/ 942599 w 8386045"/>
              <a:gd name="connsiteY306" fmla="*/ 863600 h 3246967"/>
              <a:gd name="connsiteX307" fmla="*/ 904499 w 8386045"/>
              <a:gd name="connsiteY307" fmla="*/ 647700 h 3246967"/>
              <a:gd name="connsiteX308" fmla="*/ 891799 w 8386045"/>
              <a:gd name="connsiteY308" fmla="*/ 609600 h 3246967"/>
              <a:gd name="connsiteX309" fmla="*/ 828299 w 8386045"/>
              <a:gd name="connsiteY309" fmla="*/ 533400 h 3246967"/>
              <a:gd name="connsiteX310" fmla="*/ 815599 w 8386045"/>
              <a:gd name="connsiteY310" fmla="*/ 495300 h 3246967"/>
              <a:gd name="connsiteX311" fmla="*/ 726699 w 8386045"/>
              <a:gd name="connsiteY311" fmla="*/ 419100 h 3246967"/>
              <a:gd name="connsiteX312" fmla="*/ 650499 w 8386045"/>
              <a:gd name="connsiteY312" fmla="*/ 368300 h 3246967"/>
              <a:gd name="connsiteX313" fmla="*/ 574299 w 8386045"/>
              <a:gd name="connsiteY313" fmla="*/ 342900 h 3246967"/>
              <a:gd name="connsiteX314" fmla="*/ 536199 w 8386045"/>
              <a:gd name="connsiteY314" fmla="*/ 330200 h 3246967"/>
              <a:gd name="connsiteX315" fmla="*/ 447299 w 8386045"/>
              <a:gd name="connsiteY315" fmla="*/ 266700 h 3246967"/>
              <a:gd name="connsiteX316" fmla="*/ 396499 w 8386045"/>
              <a:gd name="connsiteY316" fmla="*/ 241300 h 3246967"/>
              <a:gd name="connsiteX317" fmla="*/ 358399 w 8386045"/>
              <a:gd name="connsiteY317" fmla="*/ 215900 h 3246967"/>
              <a:gd name="connsiteX318" fmla="*/ 307599 w 8386045"/>
              <a:gd name="connsiteY318" fmla="*/ 190500 h 3246967"/>
              <a:gd name="connsiteX319" fmla="*/ 218699 w 8386045"/>
              <a:gd name="connsiteY319" fmla="*/ 127000 h 3246967"/>
              <a:gd name="connsiteX320" fmla="*/ 180599 w 8386045"/>
              <a:gd name="connsiteY320" fmla="*/ 114300 h 3246967"/>
              <a:gd name="connsiteX321" fmla="*/ 129799 w 8386045"/>
              <a:gd name="connsiteY321" fmla="*/ 38100 h 3246967"/>
              <a:gd name="connsiteX322" fmla="*/ 2799 w 8386045"/>
              <a:gd name="connsiteY32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149599 w 8386045"/>
              <a:gd name="connsiteY191" fmla="*/ 2476500 h 3246967"/>
              <a:gd name="connsiteX192" fmla="*/ 6022599 w 8386045"/>
              <a:gd name="connsiteY192" fmla="*/ 2438400 h 3246967"/>
              <a:gd name="connsiteX193" fmla="*/ 5984499 w 8386045"/>
              <a:gd name="connsiteY193" fmla="*/ 2413000 h 3246967"/>
              <a:gd name="connsiteX194" fmla="*/ 5933699 w 8386045"/>
              <a:gd name="connsiteY194" fmla="*/ 2400300 h 3246967"/>
              <a:gd name="connsiteX195" fmla="*/ 5832099 w 8386045"/>
              <a:gd name="connsiteY195" fmla="*/ 2349500 h 3246967"/>
              <a:gd name="connsiteX196" fmla="*/ 5806699 w 8386045"/>
              <a:gd name="connsiteY196" fmla="*/ 2311400 h 3246967"/>
              <a:gd name="connsiteX197" fmla="*/ 5768599 w 8386045"/>
              <a:gd name="connsiteY197" fmla="*/ 2273300 h 3246967"/>
              <a:gd name="connsiteX198" fmla="*/ 5755899 w 8386045"/>
              <a:gd name="connsiteY198" fmla="*/ 2235200 h 3246967"/>
              <a:gd name="connsiteX199" fmla="*/ 5692399 w 8386045"/>
              <a:gd name="connsiteY199" fmla="*/ 2171700 h 3246967"/>
              <a:gd name="connsiteX200" fmla="*/ 5641599 w 8386045"/>
              <a:gd name="connsiteY200" fmla="*/ 2095500 h 3246967"/>
              <a:gd name="connsiteX201" fmla="*/ 5616199 w 8386045"/>
              <a:gd name="connsiteY201" fmla="*/ 2057400 h 3246967"/>
              <a:gd name="connsiteX202" fmla="*/ 5387599 w 8386045"/>
              <a:gd name="connsiteY202" fmla="*/ 2044700 h 3246967"/>
              <a:gd name="connsiteX203" fmla="*/ 5324099 w 8386045"/>
              <a:gd name="connsiteY203" fmla="*/ 2019300 h 3246967"/>
              <a:gd name="connsiteX204" fmla="*/ 5235199 w 8386045"/>
              <a:gd name="connsiteY204" fmla="*/ 2006600 h 3246967"/>
              <a:gd name="connsiteX205" fmla="*/ 5158999 w 8386045"/>
              <a:gd name="connsiteY205" fmla="*/ 1943100 h 3246967"/>
              <a:gd name="connsiteX206" fmla="*/ 5120899 w 8386045"/>
              <a:gd name="connsiteY206" fmla="*/ 1917700 h 3246967"/>
              <a:gd name="connsiteX207" fmla="*/ 5095499 w 8386045"/>
              <a:gd name="connsiteY207" fmla="*/ 1866900 h 3246967"/>
              <a:gd name="connsiteX208" fmla="*/ 5082799 w 8386045"/>
              <a:gd name="connsiteY208" fmla="*/ 1816100 h 3246967"/>
              <a:gd name="connsiteX209" fmla="*/ 5057399 w 8386045"/>
              <a:gd name="connsiteY209" fmla="*/ 1752600 h 3246967"/>
              <a:gd name="connsiteX210" fmla="*/ 5044699 w 8386045"/>
              <a:gd name="connsiteY210" fmla="*/ 1511300 h 3246967"/>
              <a:gd name="connsiteX211" fmla="*/ 5031999 w 8386045"/>
              <a:gd name="connsiteY211" fmla="*/ 1422400 h 3246967"/>
              <a:gd name="connsiteX212" fmla="*/ 5019299 w 8386045"/>
              <a:gd name="connsiteY212" fmla="*/ 1270000 h 3246967"/>
              <a:gd name="connsiteX213" fmla="*/ 4993899 w 8386045"/>
              <a:gd name="connsiteY213" fmla="*/ 1104900 h 3246967"/>
              <a:gd name="connsiteX214" fmla="*/ 4930399 w 8386045"/>
              <a:gd name="connsiteY214" fmla="*/ 1028700 h 3246967"/>
              <a:gd name="connsiteX215" fmla="*/ 4841499 w 8386045"/>
              <a:gd name="connsiteY215" fmla="*/ 927100 h 3246967"/>
              <a:gd name="connsiteX216" fmla="*/ 4790699 w 8386045"/>
              <a:gd name="connsiteY216" fmla="*/ 876300 h 3246967"/>
              <a:gd name="connsiteX217" fmla="*/ 4765299 w 8386045"/>
              <a:gd name="connsiteY217" fmla="*/ 838200 h 3246967"/>
              <a:gd name="connsiteX218" fmla="*/ 4638299 w 8386045"/>
              <a:gd name="connsiteY218" fmla="*/ 800100 h 3246967"/>
              <a:gd name="connsiteX219" fmla="*/ 4511299 w 8386045"/>
              <a:gd name="connsiteY219" fmla="*/ 812800 h 3246967"/>
              <a:gd name="connsiteX220" fmla="*/ 4473199 w 8386045"/>
              <a:gd name="connsiteY220" fmla="*/ 825500 h 3246967"/>
              <a:gd name="connsiteX221" fmla="*/ 4409699 w 8386045"/>
              <a:gd name="connsiteY221" fmla="*/ 901700 h 3246967"/>
              <a:gd name="connsiteX222" fmla="*/ 4396999 w 8386045"/>
              <a:gd name="connsiteY222" fmla="*/ 939800 h 3246967"/>
              <a:gd name="connsiteX223" fmla="*/ 4371599 w 8386045"/>
              <a:gd name="connsiteY223" fmla="*/ 977900 h 3246967"/>
              <a:gd name="connsiteX224" fmla="*/ 4320799 w 8386045"/>
              <a:gd name="connsiteY224" fmla="*/ 1092200 h 3246967"/>
              <a:gd name="connsiteX225" fmla="*/ 4308099 w 8386045"/>
              <a:gd name="connsiteY225" fmla="*/ 1155700 h 3246967"/>
              <a:gd name="connsiteX226" fmla="*/ 4282699 w 8386045"/>
              <a:gd name="connsiteY226" fmla="*/ 1308100 h 3246967"/>
              <a:gd name="connsiteX227" fmla="*/ 4269999 w 8386045"/>
              <a:gd name="connsiteY227" fmla="*/ 1346200 h 3246967"/>
              <a:gd name="connsiteX228" fmla="*/ 4244599 w 8386045"/>
              <a:gd name="connsiteY228" fmla="*/ 1384300 h 3246967"/>
              <a:gd name="connsiteX229" fmla="*/ 4231899 w 8386045"/>
              <a:gd name="connsiteY229" fmla="*/ 1447800 h 3246967"/>
              <a:gd name="connsiteX230" fmla="*/ 4219199 w 8386045"/>
              <a:gd name="connsiteY230" fmla="*/ 1524000 h 3246967"/>
              <a:gd name="connsiteX231" fmla="*/ 4193799 w 8386045"/>
              <a:gd name="connsiteY231" fmla="*/ 1600200 h 3246967"/>
              <a:gd name="connsiteX232" fmla="*/ 4181099 w 8386045"/>
              <a:gd name="connsiteY232" fmla="*/ 1651000 h 3246967"/>
              <a:gd name="connsiteX233" fmla="*/ 4155699 w 8386045"/>
              <a:gd name="connsiteY233" fmla="*/ 1816100 h 3246967"/>
              <a:gd name="connsiteX234" fmla="*/ 4142999 w 8386045"/>
              <a:gd name="connsiteY234" fmla="*/ 1854200 h 3246967"/>
              <a:gd name="connsiteX235" fmla="*/ 4130299 w 8386045"/>
              <a:gd name="connsiteY235" fmla="*/ 1905000 h 3246967"/>
              <a:gd name="connsiteX236" fmla="*/ 3982132 w 8386045"/>
              <a:gd name="connsiteY236" fmla="*/ 1896533 h 3246967"/>
              <a:gd name="connsiteX237" fmla="*/ 3977899 w 8386045"/>
              <a:gd name="connsiteY237" fmla="*/ 2023533 h 3246967"/>
              <a:gd name="connsiteX238" fmla="*/ 3927099 w 8386045"/>
              <a:gd name="connsiteY238" fmla="*/ 2120900 h 3246967"/>
              <a:gd name="connsiteX239" fmla="*/ 3939799 w 8386045"/>
              <a:gd name="connsiteY239" fmla="*/ 2235200 h 3246967"/>
              <a:gd name="connsiteX240" fmla="*/ 3901699 w 8386045"/>
              <a:gd name="connsiteY240" fmla="*/ 2197100 h 3246967"/>
              <a:gd name="connsiteX241" fmla="*/ 3838199 w 8386045"/>
              <a:gd name="connsiteY241" fmla="*/ 2108200 h 3246967"/>
              <a:gd name="connsiteX242" fmla="*/ 3800099 w 8386045"/>
              <a:gd name="connsiteY242" fmla="*/ 2006600 h 3246967"/>
              <a:gd name="connsiteX243" fmla="*/ 3787399 w 8386045"/>
              <a:gd name="connsiteY243" fmla="*/ 1955800 h 3246967"/>
              <a:gd name="connsiteX244" fmla="*/ 3749299 w 8386045"/>
              <a:gd name="connsiteY244" fmla="*/ 1917700 h 3246967"/>
              <a:gd name="connsiteX245" fmla="*/ 3685799 w 8386045"/>
              <a:gd name="connsiteY245" fmla="*/ 1841500 h 3246967"/>
              <a:gd name="connsiteX246" fmla="*/ 3673099 w 8386045"/>
              <a:gd name="connsiteY246" fmla="*/ 1803400 h 3246967"/>
              <a:gd name="connsiteX247" fmla="*/ 3634999 w 8386045"/>
              <a:gd name="connsiteY247" fmla="*/ 1790700 h 3246967"/>
              <a:gd name="connsiteX248" fmla="*/ 3596899 w 8386045"/>
              <a:gd name="connsiteY248" fmla="*/ 1752600 h 3246967"/>
              <a:gd name="connsiteX249" fmla="*/ 3546099 w 8386045"/>
              <a:gd name="connsiteY249" fmla="*/ 1676400 h 3246967"/>
              <a:gd name="connsiteX250" fmla="*/ 3533399 w 8386045"/>
              <a:gd name="connsiteY250" fmla="*/ 1638300 h 3246967"/>
              <a:gd name="connsiteX251" fmla="*/ 3495299 w 8386045"/>
              <a:gd name="connsiteY251" fmla="*/ 1587500 h 3246967"/>
              <a:gd name="connsiteX252" fmla="*/ 3457199 w 8386045"/>
              <a:gd name="connsiteY252" fmla="*/ 1485900 h 3246967"/>
              <a:gd name="connsiteX253" fmla="*/ 3419099 w 8386045"/>
              <a:gd name="connsiteY253" fmla="*/ 1422400 h 3246967"/>
              <a:gd name="connsiteX254" fmla="*/ 3380999 w 8386045"/>
              <a:gd name="connsiteY254" fmla="*/ 1320800 h 3246967"/>
              <a:gd name="connsiteX255" fmla="*/ 3317499 w 8386045"/>
              <a:gd name="connsiteY255" fmla="*/ 1193800 h 3246967"/>
              <a:gd name="connsiteX256" fmla="*/ 3203199 w 8386045"/>
              <a:gd name="connsiteY256" fmla="*/ 1143000 h 3246967"/>
              <a:gd name="connsiteX257" fmla="*/ 3165099 w 8386045"/>
              <a:gd name="connsiteY257" fmla="*/ 1130300 h 3246967"/>
              <a:gd name="connsiteX258" fmla="*/ 3012699 w 8386045"/>
              <a:gd name="connsiteY258" fmla="*/ 1168400 h 3246967"/>
              <a:gd name="connsiteX259" fmla="*/ 2974599 w 8386045"/>
              <a:gd name="connsiteY259" fmla="*/ 1193800 h 3246967"/>
              <a:gd name="connsiteX260" fmla="*/ 2923799 w 8386045"/>
              <a:gd name="connsiteY260" fmla="*/ 1219200 h 3246967"/>
              <a:gd name="connsiteX261" fmla="*/ 2885699 w 8386045"/>
              <a:gd name="connsiteY261" fmla="*/ 1244600 h 3246967"/>
              <a:gd name="connsiteX262" fmla="*/ 2834899 w 8386045"/>
              <a:gd name="connsiteY262" fmla="*/ 1257300 h 3246967"/>
              <a:gd name="connsiteX263" fmla="*/ 2796799 w 8386045"/>
              <a:gd name="connsiteY263" fmla="*/ 1308100 h 3246967"/>
              <a:gd name="connsiteX264" fmla="*/ 2758699 w 8386045"/>
              <a:gd name="connsiteY264" fmla="*/ 1320800 h 3246967"/>
              <a:gd name="connsiteX265" fmla="*/ 2733299 w 8386045"/>
              <a:gd name="connsiteY265" fmla="*/ 1358900 h 3246967"/>
              <a:gd name="connsiteX266" fmla="*/ 2657099 w 8386045"/>
              <a:gd name="connsiteY266" fmla="*/ 1435100 h 3246967"/>
              <a:gd name="connsiteX267" fmla="*/ 2631699 w 8386045"/>
              <a:gd name="connsiteY267" fmla="*/ 1498600 h 3246967"/>
              <a:gd name="connsiteX268" fmla="*/ 2618999 w 8386045"/>
              <a:gd name="connsiteY268" fmla="*/ 1562100 h 3246967"/>
              <a:gd name="connsiteX269" fmla="*/ 2580899 w 8386045"/>
              <a:gd name="connsiteY269" fmla="*/ 1612900 h 3246967"/>
              <a:gd name="connsiteX270" fmla="*/ 2542799 w 8386045"/>
              <a:gd name="connsiteY270" fmla="*/ 1689100 h 3246967"/>
              <a:gd name="connsiteX271" fmla="*/ 2517399 w 8386045"/>
              <a:gd name="connsiteY271" fmla="*/ 1828800 h 3246967"/>
              <a:gd name="connsiteX272" fmla="*/ 2504699 w 8386045"/>
              <a:gd name="connsiteY272" fmla="*/ 1866900 h 3246967"/>
              <a:gd name="connsiteX273" fmla="*/ 2491999 w 8386045"/>
              <a:gd name="connsiteY273" fmla="*/ 1943100 h 3246967"/>
              <a:gd name="connsiteX274" fmla="*/ 2466599 w 8386045"/>
              <a:gd name="connsiteY274" fmla="*/ 1981200 h 3246967"/>
              <a:gd name="connsiteX275" fmla="*/ 2441199 w 8386045"/>
              <a:gd name="connsiteY275" fmla="*/ 2057400 h 3246967"/>
              <a:gd name="connsiteX276" fmla="*/ 2390399 w 8386045"/>
              <a:gd name="connsiteY276" fmla="*/ 2146300 h 3246967"/>
              <a:gd name="connsiteX277" fmla="*/ 2352299 w 8386045"/>
              <a:gd name="connsiteY277" fmla="*/ 2222500 h 3246967"/>
              <a:gd name="connsiteX278" fmla="*/ 2326899 w 8386045"/>
              <a:gd name="connsiteY278" fmla="*/ 2273300 h 3246967"/>
              <a:gd name="connsiteX279" fmla="*/ 2250699 w 8386045"/>
              <a:gd name="connsiteY279" fmla="*/ 2336800 h 3246967"/>
              <a:gd name="connsiteX280" fmla="*/ 2237999 w 8386045"/>
              <a:gd name="connsiteY280" fmla="*/ 2374900 h 3246967"/>
              <a:gd name="connsiteX281" fmla="*/ 2149099 w 8386045"/>
              <a:gd name="connsiteY281" fmla="*/ 2438400 h 3246967"/>
              <a:gd name="connsiteX282" fmla="*/ 2072899 w 8386045"/>
              <a:gd name="connsiteY282" fmla="*/ 2501900 h 3246967"/>
              <a:gd name="connsiteX283" fmla="*/ 1996699 w 8386045"/>
              <a:gd name="connsiteY283" fmla="*/ 2527300 h 3246967"/>
              <a:gd name="connsiteX284" fmla="*/ 1945899 w 8386045"/>
              <a:gd name="connsiteY284" fmla="*/ 2552700 h 3246967"/>
              <a:gd name="connsiteX285" fmla="*/ 1844299 w 8386045"/>
              <a:gd name="connsiteY285" fmla="*/ 2565400 h 3246967"/>
              <a:gd name="connsiteX286" fmla="*/ 1628399 w 8386045"/>
              <a:gd name="connsiteY286" fmla="*/ 2552700 h 3246967"/>
              <a:gd name="connsiteX287" fmla="*/ 1552199 w 8386045"/>
              <a:gd name="connsiteY287" fmla="*/ 2489200 h 3246967"/>
              <a:gd name="connsiteX288" fmla="*/ 1488699 w 8386045"/>
              <a:gd name="connsiteY288" fmla="*/ 2374900 h 3246967"/>
              <a:gd name="connsiteX289" fmla="*/ 1475999 w 8386045"/>
              <a:gd name="connsiteY289" fmla="*/ 2311400 h 3246967"/>
              <a:gd name="connsiteX290" fmla="*/ 1450599 w 8386045"/>
              <a:gd name="connsiteY290" fmla="*/ 2273300 h 3246967"/>
              <a:gd name="connsiteX291" fmla="*/ 1412499 w 8386045"/>
              <a:gd name="connsiteY291" fmla="*/ 2197100 h 3246967"/>
              <a:gd name="connsiteX292" fmla="*/ 1399799 w 8386045"/>
              <a:gd name="connsiteY292" fmla="*/ 2019300 h 3246967"/>
              <a:gd name="connsiteX293" fmla="*/ 1374399 w 8386045"/>
              <a:gd name="connsiteY293" fmla="*/ 1943100 h 3246967"/>
              <a:gd name="connsiteX294" fmla="*/ 1361699 w 8386045"/>
              <a:gd name="connsiteY294" fmla="*/ 1752600 h 3246967"/>
              <a:gd name="connsiteX295" fmla="*/ 1336299 w 8386045"/>
              <a:gd name="connsiteY295" fmla="*/ 1651000 h 3246967"/>
              <a:gd name="connsiteX296" fmla="*/ 1298199 w 8386045"/>
              <a:gd name="connsiteY296" fmla="*/ 1498600 h 3246967"/>
              <a:gd name="connsiteX297" fmla="*/ 1272799 w 8386045"/>
              <a:gd name="connsiteY297" fmla="*/ 1435100 h 3246967"/>
              <a:gd name="connsiteX298" fmla="*/ 1260099 w 8386045"/>
              <a:gd name="connsiteY298" fmla="*/ 1397000 h 3246967"/>
              <a:gd name="connsiteX299" fmla="*/ 1196599 w 8386045"/>
              <a:gd name="connsiteY299" fmla="*/ 1320800 h 3246967"/>
              <a:gd name="connsiteX300" fmla="*/ 1171199 w 8386045"/>
              <a:gd name="connsiteY300" fmla="*/ 1282700 h 3246967"/>
              <a:gd name="connsiteX301" fmla="*/ 1094999 w 8386045"/>
              <a:gd name="connsiteY301" fmla="*/ 1206500 h 3246967"/>
              <a:gd name="connsiteX302" fmla="*/ 1056899 w 8386045"/>
              <a:gd name="connsiteY302" fmla="*/ 1104900 h 3246967"/>
              <a:gd name="connsiteX303" fmla="*/ 1044199 w 8386045"/>
              <a:gd name="connsiteY303" fmla="*/ 1066800 h 3246967"/>
              <a:gd name="connsiteX304" fmla="*/ 1006099 w 8386045"/>
              <a:gd name="connsiteY304" fmla="*/ 1016000 h 3246967"/>
              <a:gd name="connsiteX305" fmla="*/ 980699 w 8386045"/>
              <a:gd name="connsiteY305" fmla="*/ 952500 h 3246967"/>
              <a:gd name="connsiteX306" fmla="*/ 942599 w 8386045"/>
              <a:gd name="connsiteY306" fmla="*/ 863600 h 3246967"/>
              <a:gd name="connsiteX307" fmla="*/ 904499 w 8386045"/>
              <a:gd name="connsiteY307" fmla="*/ 647700 h 3246967"/>
              <a:gd name="connsiteX308" fmla="*/ 891799 w 8386045"/>
              <a:gd name="connsiteY308" fmla="*/ 609600 h 3246967"/>
              <a:gd name="connsiteX309" fmla="*/ 828299 w 8386045"/>
              <a:gd name="connsiteY309" fmla="*/ 533400 h 3246967"/>
              <a:gd name="connsiteX310" fmla="*/ 815599 w 8386045"/>
              <a:gd name="connsiteY310" fmla="*/ 495300 h 3246967"/>
              <a:gd name="connsiteX311" fmla="*/ 726699 w 8386045"/>
              <a:gd name="connsiteY311" fmla="*/ 419100 h 3246967"/>
              <a:gd name="connsiteX312" fmla="*/ 650499 w 8386045"/>
              <a:gd name="connsiteY312" fmla="*/ 368300 h 3246967"/>
              <a:gd name="connsiteX313" fmla="*/ 574299 w 8386045"/>
              <a:gd name="connsiteY313" fmla="*/ 342900 h 3246967"/>
              <a:gd name="connsiteX314" fmla="*/ 536199 w 8386045"/>
              <a:gd name="connsiteY314" fmla="*/ 330200 h 3246967"/>
              <a:gd name="connsiteX315" fmla="*/ 447299 w 8386045"/>
              <a:gd name="connsiteY315" fmla="*/ 266700 h 3246967"/>
              <a:gd name="connsiteX316" fmla="*/ 396499 w 8386045"/>
              <a:gd name="connsiteY316" fmla="*/ 241300 h 3246967"/>
              <a:gd name="connsiteX317" fmla="*/ 358399 w 8386045"/>
              <a:gd name="connsiteY317" fmla="*/ 215900 h 3246967"/>
              <a:gd name="connsiteX318" fmla="*/ 307599 w 8386045"/>
              <a:gd name="connsiteY318" fmla="*/ 190500 h 3246967"/>
              <a:gd name="connsiteX319" fmla="*/ 218699 w 8386045"/>
              <a:gd name="connsiteY319" fmla="*/ 127000 h 3246967"/>
              <a:gd name="connsiteX320" fmla="*/ 180599 w 8386045"/>
              <a:gd name="connsiteY320" fmla="*/ 114300 h 3246967"/>
              <a:gd name="connsiteX321" fmla="*/ 129799 w 8386045"/>
              <a:gd name="connsiteY321" fmla="*/ 38100 h 3246967"/>
              <a:gd name="connsiteX322" fmla="*/ 2799 w 8386045"/>
              <a:gd name="connsiteY32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149599 w 8386045"/>
              <a:gd name="connsiteY191" fmla="*/ 2476500 h 3246967"/>
              <a:gd name="connsiteX192" fmla="*/ 6022599 w 8386045"/>
              <a:gd name="connsiteY192" fmla="*/ 2438400 h 3246967"/>
              <a:gd name="connsiteX193" fmla="*/ 5984499 w 8386045"/>
              <a:gd name="connsiteY193" fmla="*/ 2413000 h 3246967"/>
              <a:gd name="connsiteX194" fmla="*/ 5933699 w 8386045"/>
              <a:gd name="connsiteY194" fmla="*/ 2400300 h 3246967"/>
              <a:gd name="connsiteX195" fmla="*/ 5832099 w 8386045"/>
              <a:gd name="connsiteY195" fmla="*/ 2349500 h 3246967"/>
              <a:gd name="connsiteX196" fmla="*/ 5806699 w 8386045"/>
              <a:gd name="connsiteY196" fmla="*/ 2311400 h 3246967"/>
              <a:gd name="connsiteX197" fmla="*/ 5768599 w 8386045"/>
              <a:gd name="connsiteY197" fmla="*/ 2273300 h 3246967"/>
              <a:gd name="connsiteX198" fmla="*/ 5755899 w 8386045"/>
              <a:gd name="connsiteY198" fmla="*/ 2235200 h 3246967"/>
              <a:gd name="connsiteX199" fmla="*/ 5692399 w 8386045"/>
              <a:gd name="connsiteY199" fmla="*/ 2171700 h 3246967"/>
              <a:gd name="connsiteX200" fmla="*/ 5641599 w 8386045"/>
              <a:gd name="connsiteY200" fmla="*/ 2095500 h 3246967"/>
              <a:gd name="connsiteX201" fmla="*/ 5616199 w 8386045"/>
              <a:gd name="connsiteY201" fmla="*/ 2057400 h 3246967"/>
              <a:gd name="connsiteX202" fmla="*/ 5387599 w 8386045"/>
              <a:gd name="connsiteY202" fmla="*/ 2044700 h 3246967"/>
              <a:gd name="connsiteX203" fmla="*/ 5324099 w 8386045"/>
              <a:gd name="connsiteY203" fmla="*/ 2019300 h 3246967"/>
              <a:gd name="connsiteX204" fmla="*/ 5235199 w 8386045"/>
              <a:gd name="connsiteY204" fmla="*/ 2006600 h 3246967"/>
              <a:gd name="connsiteX205" fmla="*/ 5158999 w 8386045"/>
              <a:gd name="connsiteY205" fmla="*/ 1943100 h 3246967"/>
              <a:gd name="connsiteX206" fmla="*/ 5120899 w 8386045"/>
              <a:gd name="connsiteY206" fmla="*/ 1917700 h 3246967"/>
              <a:gd name="connsiteX207" fmla="*/ 5095499 w 8386045"/>
              <a:gd name="connsiteY207" fmla="*/ 1866900 h 3246967"/>
              <a:gd name="connsiteX208" fmla="*/ 5082799 w 8386045"/>
              <a:gd name="connsiteY208" fmla="*/ 1816100 h 3246967"/>
              <a:gd name="connsiteX209" fmla="*/ 5057399 w 8386045"/>
              <a:gd name="connsiteY209" fmla="*/ 1752600 h 3246967"/>
              <a:gd name="connsiteX210" fmla="*/ 5044699 w 8386045"/>
              <a:gd name="connsiteY210" fmla="*/ 1511300 h 3246967"/>
              <a:gd name="connsiteX211" fmla="*/ 5031999 w 8386045"/>
              <a:gd name="connsiteY211" fmla="*/ 1422400 h 3246967"/>
              <a:gd name="connsiteX212" fmla="*/ 5019299 w 8386045"/>
              <a:gd name="connsiteY212" fmla="*/ 1270000 h 3246967"/>
              <a:gd name="connsiteX213" fmla="*/ 4993899 w 8386045"/>
              <a:gd name="connsiteY213" fmla="*/ 1104900 h 3246967"/>
              <a:gd name="connsiteX214" fmla="*/ 4930399 w 8386045"/>
              <a:gd name="connsiteY214" fmla="*/ 1028700 h 3246967"/>
              <a:gd name="connsiteX215" fmla="*/ 4841499 w 8386045"/>
              <a:gd name="connsiteY215" fmla="*/ 927100 h 3246967"/>
              <a:gd name="connsiteX216" fmla="*/ 4790699 w 8386045"/>
              <a:gd name="connsiteY216" fmla="*/ 876300 h 3246967"/>
              <a:gd name="connsiteX217" fmla="*/ 4765299 w 8386045"/>
              <a:gd name="connsiteY217" fmla="*/ 838200 h 3246967"/>
              <a:gd name="connsiteX218" fmla="*/ 4638299 w 8386045"/>
              <a:gd name="connsiteY218" fmla="*/ 800100 h 3246967"/>
              <a:gd name="connsiteX219" fmla="*/ 4511299 w 8386045"/>
              <a:gd name="connsiteY219" fmla="*/ 812800 h 3246967"/>
              <a:gd name="connsiteX220" fmla="*/ 4473199 w 8386045"/>
              <a:gd name="connsiteY220" fmla="*/ 825500 h 3246967"/>
              <a:gd name="connsiteX221" fmla="*/ 4409699 w 8386045"/>
              <a:gd name="connsiteY221" fmla="*/ 901700 h 3246967"/>
              <a:gd name="connsiteX222" fmla="*/ 4396999 w 8386045"/>
              <a:gd name="connsiteY222" fmla="*/ 939800 h 3246967"/>
              <a:gd name="connsiteX223" fmla="*/ 4371599 w 8386045"/>
              <a:gd name="connsiteY223" fmla="*/ 977900 h 3246967"/>
              <a:gd name="connsiteX224" fmla="*/ 4320799 w 8386045"/>
              <a:gd name="connsiteY224" fmla="*/ 1092200 h 3246967"/>
              <a:gd name="connsiteX225" fmla="*/ 4308099 w 8386045"/>
              <a:gd name="connsiteY225" fmla="*/ 1155700 h 3246967"/>
              <a:gd name="connsiteX226" fmla="*/ 4282699 w 8386045"/>
              <a:gd name="connsiteY226" fmla="*/ 1308100 h 3246967"/>
              <a:gd name="connsiteX227" fmla="*/ 4269999 w 8386045"/>
              <a:gd name="connsiteY227" fmla="*/ 1346200 h 3246967"/>
              <a:gd name="connsiteX228" fmla="*/ 4244599 w 8386045"/>
              <a:gd name="connsiteY228" fmla="*/ 1384300 h 3246967"/>
              <a:gd name="connsiteX229" fmla="*/ 4231899 w 8386045"/>
              <a:gd name="connsiteY229" fmla="*/ 1447800 h 3246967"/>
              <a:gd name="connsiteX230" fmla="*/ 4219199 w 8386045"/>
              <a:gd name="connsiteY230" fmla="*/ 1524000 h 3246967"/>
              <a:gd name="connsiteX231" fmla="*/ 4193799 w 8386045"/>
              <a:gd name="connsiteY231" fmla="*/ 1600200 h 3246967"/>
              <a:gd name="connsiteX232" fmla="*/ 4181099 w 8386045"/>
              <a:gd name="connsiteY232" fmla="*/ 1651000 h 3246967"/>
              <a:gd name="connsiteX233" fmla="*/ 4155699 w 8386045"/>
              <a:gd name="connsiteY233" fmla="*/ 1816100 h 3246967"/>
              <a:gd name="connsiteX234" fmla="*/ 4142999 w 8386045"/>
              <a:gd name="connsiteY234" fmla="*/ 1854200 h 3246967"/>
              <a:gd name="connsiteX235" fmla="*/ 4130299 w 8386045"/>
              <a:gd name="connsiteY235" fmla="*/ 1905000 h 3246967"/>
              <a:gd name="connsiteX236" fmla="*/ 3982132 w 8386045"/>
              <a:gd name="connsiteY236" fmla="*/ 1896533 h 3246967"/>
              <a:gd name="connsiteX237" fmla="*/ 3977899 w 8386045"/>
              <a:gd name="connsiteY237" fmla="*/ 2023533 h 3246967"/>
              <a:gd name="connsiteX238" fmla="*/ 3927099 w 8386045"/>
              <a:gd name="connsiteY238" fmla="*/ 2120900 h 3246967"/>
              <a:gd name="connsiteX239" fmla="*/ 3939799 w 8386045"/>
              <a:gd name="connsiteY239" fmla="*/ 2235200 h 3246967"/>
              <a:gd name="connsiteX240" fmla="*/ 3901699 w 8386045"/>
              <a:gd name="connsiteY240" fmla="*/ 2197100 h 3246967"/>
              <a:gd name="connsiteX241" fmla="*/ 3838199 w 8386045"/>
              <a:gd name="connsiteY241" fmla="*/ 2108200 h 3246967"/>
              <a:gd name="connsiteX242" fmla="*/ 3800099 w 8386045"/>
              <a:gd name="connsiteY242" fmla="*/ 2006600 h 3246967"/>
              <a:gd name="connsiteX243" fmla="*/ 3787399 w 8386045"/>
              <a:gd name="connsiteY243" fmla="*/ 1955800 h 3246967"/>
              <a:gd name="connsiteX244" fmla="*/ 3749299 w 8386045"/>
              <a:gd name="connsiteY244" fmla="*/ 1917700 h 3246967"/>
              <a:gd name="connsiteX245" fmla="*/ 3685799 w 8386045"/>
              <a:gd name="connsiteY245" fmla="*/ 1841500 h 3246967"/>
              <a:gd name="connsiteX246" fmla="*/ 3673099 w 8386045"/>
              <a:gd name="connsiteY246" fmla="*/ 1803400 h 3246967"/>
              <a:gd name="connsiteX247" fmla="*/ 3634999 w 8386045"/>
              <a:gd name="connsiteY247" fmla="*/ 1790700 h 3246967"/>
              <a:gd name="connsiteX248" fmla="*/ 3596899 w 8386045"/>
              <a:gd name="connsiteY248" fmla="*/ 1752600 h 3246967"/>
              <a:gd name="connsiteX249" fmla="*/ 3546099 w 8386045"/>
              <a:gd name="connsiteY249" fmla="*/ 1676400 h 3246967"/>
              <a:gd name="connsiteX250" fmla="*/ 3533399 w 8386045"/>
              <a:gd name="connsiteY250" fmla="*/ 1638300 h 3246967"/>
              <a:gd name="connsiteX251" fmla="*/ 3495299 w 8386045"/>
              <a:gd name="connsiteY251" fmla="*/ 1587500 h 3246967"/>
              <a:gd name="connsiteX252" fmla="*/ 3457199 w 8386045"/>
              <a:gd name="connsiteY252" fmla="*/ 1485900 h 3246967"/>
              <a:gd name="connsiteX253" fmla="*/ 3419099 w 8386045"/>
              <a:gd name="connsiteY253" fmla="*/ 1422400 h 3246967"/>
              <a:gd name="connsiteX254" fmla="*/ 3380999 w 8386045"/>
              <a:gd name="connsiteY254" fmla="*/ 1320800 h 3246967"/>
              <a:gd name="connsiteX255" fmla="*/ 3317499 w 8386045"/>
              <a:gd name="connsiteY255" fmla="*/ 1193800 h 3246967"/>
              <a:gd name="connsiteX256" fmla="*/ 3203199 w 8386045"/>
              <a:gd name="connsiteY256" fmla="*/ 1143000 h 3246967"/>
              <a:gd name="connsiteX257" fmla="*/ 3165099 w 8386045"/>
              <a:gd name="connsiteY257" fmla="*/ 1130300 h 3246967"/>
              <a:gd name="connsiteX258" fmla="*/ 3012699 w 8386045"/>
              <a:gd name="connsiteY258" fmla="*/ 1168400 h 3246967"/>
              <a:gd name="connsiteX259" fmla="*/ 2974599 w 8386045"/>
              <a:gd name="connsiteY259" fmla="*/ 1193800 h 3246967"/>
              <a:gd name="connsiteX260" fmla="*/ 2923799 w 8386045"/>
              <a:gd name="connsiteY260" fmla="*/ 1219200 h 3246967"/>
              <a:gd name="connsiteX261" fmla="*/ 2885699 w 8386045"/>
              <a:gd name="connsiteY261" fmla="*/ 1244600 h 3246967"/>
              <a:gd name="connsiteX262" fmla="*/ 2834899 w 8386045"/>
              <a:gd name="connsiteY262" fmla="*/ 1257300 h 3246967"/>
              <a:gd name="connsiteX263" fmla="*/ 2796799 w 8386045"/>
              <a:gd name="connsiteY263" fmla="*/ 1308100 h 3246967"/>
              <a:gd name="connsiteX264" fmla="*/ 2758699 w 8386045"/>
              <a:gd name="connsiteY264" fmla="*/ 1320800 h 3246967"/>
              <a:gd name="connsiteX265" fmla="*/ 2733299 w 8386045"/>
              <a:gd name="connsiteY265" fmla="*/ 1358900 h 3246967"/>
              <a:gd name="connsiteX266" fmla="*/ 2657099 w 8386045"/>
              <a:gd name="connsiteY266" fmla="*/ 1435100 h 3246967"/>
              <a:gd name="connsiteX267" fmla="*/ 2631699 w 8386045"/>
              <a:gd name="connsiteY267" fmla="*/ 1498600 h 3246967"/>
              <a:gd name="connsiteX268" fmla="*/ 2618999 w 8386045"/>
              <a:gd name="connsiteY268" fmla="*/ 1562100 h 3246967"/>
              <a:gd name="connsiteX269" fmla="*/ 2580899 w 8386045"/>
              <a:gd name="connsiteY269" fmla="*/ 1612900 h 3246967"/>
              <a:gd name="connsiteX270" fmla="*/ 2542799 w 8386045"/>
              <a:gd name="connsiteY270" fmla="*/ 1689100 h 3246967"/>
              <a:gd name="connsiteX271" fmla="*/ 2517399 w 8386045"/>
              <a:gd name="connsiteY271" fmla="*/ 1828800 h 3246967"/>
              <a:gd name="connsiteX272" fmla="*/ 2504699 w 8386045"/>
              <a:gd name="connsiteY272" fmla="*/ 1866900 h 3246967"/>
              <a:gd name="connsiteX273" fmla="*/ 2491999 w 8386045"/>
              <a:gd name="connsiteY273" fmla="*/ 1943100 h 3246967"/>
              <a:gd name="connsiteX274" fmla="*/ 2466599 w 8386045"/>
              <a:gd name="connsiteY274" fmla="*/ 1981200 h 3246967"/>
              <a:gd name="connsiteX275" fmla="*/ 2441199 w 8386045"/>
              <a:gd name="connsiteY275" fmla="*/ 2057400 h 3246967"/>
              <a:gd name="connsiteX276" fmla="*/ 2390399 w 8386045"/>
              <a:gd name="connsiteY276" fmla="*/ 2146300 h 3246967"/>
              <a:gd name="connsiteX277" fmla="*/ 2352299 w 8386045"/>
              <a:gd name="connsiteY277" fmla="*/ 2222500 h 3246967"/>
              <a:gd name="connsiteX278" fmla="*/ 2326899 w 8386045"/>
              <a:gd name="connsiteY278" fmla="*/ 2273300 h 3246967"/>
              <a:gd name="connsiteX279" fmla="*/ 2250699 w 8386045"/>
              <a:gd name="connsiteY279" fmla="*/ 2336800 h 3246967"/>
              <a:gd name="connsiteX280" fmla="*/ 2237999 w 8386045"/>
              <a:gd name="connsiteY280" fmla="*/ 2374900 h 3246967"/>
              <a:gd name="connsiteX281" fmla="*/ 2149099 w 8386045"/>
              <a:gd name="connsiteY281" fmla="*/ 2438400 h 3246967"/>
              <a:gd name="connsiteX282" fmla="*/ 2072899 w 8386045"/>
              <a:gd name="connsiteY282" fmla="*/ 2501900 h 3246967"/>
              <a:gd name="connsiteX283" fmla="*/ 1996699 w 8386045"/>
              <a:gd name="connsiteY283" fmla="*/ 2527300 h 3246967"/>
              <a:gd name="connsiteX284" fmla="*/ 1945899 w 8386045"/>
              <a:gd name="connsiteY284" fmla="*/ 2552700 h 3246967"/>
              <a:gd name="connsiteX285" fmla="*/ 1844299 w 8386045"/>
              <a:gd name="connsiteY285" fmla="*/ 2565400 h 3246967"/>
              <a:gd name="connsiteX286" fmla="*/ 1628399 w 8386045"/>
              <a:gd name="connsiteY286" fmla="*/ 2552700 h 3246967"/>
              <a:gd name="connsiteX287" fmla="*/ 1552199 w 8386045"/>
              <a:gd name="connsiteY287" fmla="*/ 2489200 h 3246967"/>
              <a:gd name="connsiteX288" fmla="*/ 1488699 w 8386045"/>
              <a:gd name="connsiteY288" fmla="*/ 2374900 h 3246967"/>
              <a:gd name="connsiteX289" fmla="*/ 1475999 w 8386045"/>
              <a:gd name="connsiteY289" fmla="*/ 2311400 h 3246967"/>
              <a:gd name="connsiteX290" fmla="*/ 1450599 w 8386045"/>
              <a:gd name="connsiteY290" fmla="*/ 2273300 h 3246967"/>
              <a:gd name="connsiteX291" fmla="*/ 1412499 w 8386045"/>
              <a:gd name="connsiteY291" fmla="*/ 2197100 h 3246967"/>
              <a:gd name="connsiteX292" fmla="*/ 1399799 w 8386045"/>
              <a:gd name="connsiteY292" fmla="*/ 2019300 h 3246967"/>
              <a:gd name="connsiteX293" fmla="*/ 1374399 w 8386045"/>
              <a:gd name="connsiteY293" fmla="*/ 1943100 h 3246967"/>
              <a:gd name="connsiteX294" fmla="*/ 1361699 w 8386045"/>
              <a:gd name="connsiteY294" fmla="*/ 1752600 h 3246967"/>
              <a:gd name="connsiteX295" fmla="*/ 1336299 w 8386045"/>
              <a:gd name="connsiteY295" fmla="*/ 1651000 h 3246967"/>
              <a:gd name="connsiteX296" fmla="*/ 1298199 w 8386045"/>
              <a:gd name="connsiteY296" fmla="*/ 1498600 h 3246967"/>
              <a:gd name="connsiteX297" fmla="*/ 1272799 w 8386045"/>
              <a:gd name="connsiteY297" fmla="*/ 1435100 h 3246967"/>
              <a:gd name="connsiteX298" fmla="*/ 1260099 w 8386045"/>
              <a:gd name="connsiteY298" fmla="*/ 1397000 h 3246967"/>
              <a:gd name="connsiteX299" fmla="*/ 1196599 w 8386045"/>
              <a:gd name="connsiteY299" fmla="*/ 1320800 h 3246967"/>
              <a:gd name="connsiteX300" fmla="*/ 1171199 w 8386045"/>
              <a:gd name="connsiteY300" fmla="*/ 1282700 h 3246967"/>
              <a:gd name="connsiteX301" fmla="*/ 1094999 w 8386045"/>
              <a:gd name="connsiteY301" fmla="*/ 1206500 h 3246967"/>
              <a:gd name="connsiteX302" fmla="*/ 1056899 w 8386045"/>
              <a:gd name="connsiteY302" fmla="*/ 1104900 h 3246967"/>
              <a:gd name="connsiteX303" fmla="*/ 1044199 w 8386045"/>
              <a:gd name="connsiteY303" fmla="*/ 1066800 h 3246967"/>
              <a:gd name="connsiteX304" fmla="*/ 1006099 w 8386045"/>
              <a:gd name="connsiteY304" fmla="*/ 1016000 h 3246967"/>
              <a:gd name="connsiteX305" fmla="*/ 980699 w 8386045"/>
              <a:gd name="connsiteY305" fmla="*/ 952500 h 3246967"/>
              <a:gd name="connsiteX306" fmla="*/ 942599 w 8386045"/>
              <a:gd name="connsiteY306" fmla="*/ 863600 h 3246967"/>
              <a:gd name="connsiteX307" fmla="*/ 904499 w 8386045"/>
              <a:gd name="connsiteY307" fmla="*/ 647700 h 3246967"/>
              <a:gd name="connsiteX308" fmla="*/ 891799 w 8386045"/>
              <a:gd name="connsiteY308" fmla="*/ 609600 h 3246967"/>
              <a:gd name="connsiteX309" fmla="*/ 828299 w 8386045"/>
              <a:gd name="connsiteY309" fmla="*/ 533400 h 3246967"/>
              <a:gd name="connsiteX310" fmla="*/ 815599 w 8386045"/>
              <a:gd name="connsiteY310" fmla="*/ 495300 h 3246967"/>
              <a:gd name="connsiteX311" fmla="*/ 726699 w 8386045"/>
              <a:gd name="connsiteY311" fmla="*/ 419100 h 3246967"/>
              <a:gd name="connsiteX312" fmla="*/ 650499 w 8386045"/>
              <a:gd name="connsiteY312" fmla="*/ 368300 h 3246967"/>
              <a:gd name="connsiteX313" fmla="*/ 574299 w 8386045"/>
              <a:gd name="connsiteY313" fmla="*/ 342900 h 3246967"/>
              <a:gd name="connsiteX314" fmla="*/ 536199 w 8386045"/>
              <a:gd name="connsiteY314" fmla="*/ 330200 h 3246967"/>
              <a:gd name="connsiteX315" fmla="*/ 447299 w 8386045"/>
              <a:gd name="connsiteY315" fmla="*/ 266700 h 3246967"/>
              <a:gd name="connsiteX316" fmla="*/ 396499 w 8386045"/>
              <a:gd name="connsiteY316" fmla="*/ 241300 h 3246967"/>
              <a:gd name="connsiteX317" fmla="*/ 358399 w 8386045"/>
              <a:gd name="connsiteY317" fmla="*/ 215900 h 3246967"/>
              <a:gd name="connsiteX318" fmla="*/ 307599 w 8386045"/>
              <a:gd name="connsiteY318" fmla="*/ 190500 h 3246967"/>
              <a:gd name="connsiteX319" fmla="*/ 218699 w 8386045"/>
              <a:gd name="connsiteY319" fmla="*/ 127000 h 3246967"/>
              <a:gd name="connsiteX320" fmla="*/ 180599 w 8386045"/>
              <a:gd name="connsiteY320" fmla="*/ 114300 h 3246967"/>
              <a:gd name="connsiteX321" fmla="*/ 129799 w 8386045"/>
              <a:gd name="connsiteY321" fmla="*/ 38100 h 3246967"/>
              <a:gd name="connsiteX322" fmla="*/ 2799 w 8386045"/>
              <a:gd name="connsiteY32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149599 w 8386045"/>
              <a:gd name="connsiteY191" fmla="*/ 2476500 h 3246967"/>
              <a:gd name="connsiteX192" fmla="*/ 6022599 w 8386045"/>
              <a:gd name="connsiteY192" fmla="*/ 2438400 h 3246967"/>
              <a:gd name="connsiteX193" fmla="*/ 5984499 w 8386045"/>
              <a:gd name="connsiteY193" fmla="*/ 2413000 h 3246967"/>
              <a:gd name="connsiteX194" fmla="*/ 5933699 w 8386045"/>
              <a:gd name="connsiteY194" fmla="*/ 2400300 h 3246967"/>
              <a:gd name="connsiteX195" fmla="*/ 5832099 w 8386045"/>
              <a:gd name="connsiteY195" fmla="*/ 2349500 h 3246967"/>
              <a:gd name="connsiteX196" fmla="*/ 5806699 w 8386045"/>
              <a:gd name="connsiteY196" fmla="*/ 2311400 h 3246967"/>
              <a:gd name="connsiteX197" fmla="*/ 5768599 w 8386045"/>
              <a:gd name="connsiteY197" fmla="*/ 2273300 h 3246967"/>
              <a:gd name="connsiteX198" fmla="*/ 5755899 w 8386045"/>
              <a:gd name="connsiteY198" fmla="*/ 2235200 h 3246967"/>
              <a:gd name="connsiteX199" fmla="*/ 5692399 w 8386045"/>
              <a:gd name="connsiteY199" fmla="*/ 2171700 h 3246967"/>
              <a:gd name="connsiteX200" fmla="*/ 5641599 w 8386045"/>
              <a:gd name="connsiteY200" fmla="*/ 2095500 h 3246967"/>
              <a:gd name="connsiteX201" fmla="*/ 5616199 w 8386045"/>
              <a:gd name="connsiteY201" fmla="*/ 2057400 h 3246967"/>
              <a:gd name="connsiteX202" fmla="*/ 5387599 w 8386045"/>
              <a:gd name="connsiteY202" fmla="*/ 2044700 h 3246967"/>
              <a:gd name="connsiteX203" fmla="*/ 5324099 w 8386045"/>
              <a:gd name="connsiteY203" fmla="*/ 2019300 h 3246967"/>
              <a:gd name="connsiteX204" fmla="*/ 5235199 w 8386045"/>
              <a:gd name="connsiteY204" fmla="*/ 2006600 h 3246967"/>
              <a:gd name="connsiteX205" fmla="*/ 5158999 w 8386045"/>
              <a:gd name="connsiteY205" fmla="*/ 1943100 h 3246967"/>
              <a:gd name="connsiteX206" fmla="*/ 5120899 w 8386045"/>
              <a:gd name="connsiteY206" fmla="*/ 1917700 h 3246967"/>
              <a:gd name="connsiteX207" fmla="*/ 5095499 w 8386045"/>
              <a:gd name="connsiteY207" fmla="*/ 1866900 h 3246967"/>
              <a:gd name="connsiteX208" fmla="*/ 5082799 w 8386045"/>
              <a:gd name="connsiteY208" fmla="*/ 1816100 h 3246967"/>
              <a:gd name="connsiteX209" fmla="*/ 5057399 w 8386045"/>
              <a:gd name="connsiteY209" fmla="*/ 1752600 h 3246967"/>
              <a:gd name="connsiteX210" fmla="*/ 5044699 w 8386045"/>
              <a:gd name="connsiteY210" fmla="*/ 1511300 h 3246967"/>
              <a:gd name="connsiteX211" fmla="*/ 5031999 w 8386045"/>
              <a:gd name="connsiteY211" fmla="*/ 1422400 h 3246967"/>
              <a:gd name="connsiteX212" fmla="*/ 5019299 w 8386045"/>
              <a:gd name="connsiteY212" fmla="*/ 1270000 h 3246967"/>
              <a:gd name="connsiteX213" fmla="*/ 4993899 w 8386045"/>
              <a:gd name="connsiteY213" fmla="*/ 1104900 h 3246967"/>
              <a:gd name="connsiteX214" fmla="*/ 4930399 w 8386045"/>
              <a:gd name="connsiteY214" fmla="*/ 1028700 h 3246967"/>
              <a:gd name="connsiteX215" fmla="*/ 4841499 w 8386045"/>
              <a:gd name="connsiteY215" fmla="*/ 927100 h 3246967"/>
              <a:gd name="connsiteX216" fmla="*/ 4790699 w 8386045"/>
              <a:gd name="connsiteY216" fmla="*/ 876300 h 3246967"/>
              <a:gd name="connsiteX217" fmla="*/ 4765299 w 8386045"/>
              <a:gd name="connsiteY217" fmla="*/ 838200 h 3246967"/>
              <a:gd name="connsiteX218" fmla="*/ 4638299 w 8386045"/>
              <a:gd name="connsiteY218" fmla="*/ 800100 h 3246967"/>
              <a:gd name="connsiteX219" fmla="*/ 4511299 w 8386045"/>
              <a:gd name="connsiteY219" fmla="*/ 812800 h 3246967"/>
              <a:gd name="connsiteX220" fmla="*/ 4473199 w 8386045"/>
              <a:gd name="connsiteY220" fmla="*/ 825500 h 3246967"/>
              <a:gd name="connsiteX221" fmla="*/ 4409699 w 8386045"/>
              <a:gd name="connsiteY221" fmla="*/ 901700 h 3246967"/>
              <a:gd name="connsiteX222" fmla="*/ 4396999 w 8386045"/>
              <a:gd name="connsiteY222" fmla="*/ 939800 h 3246967"/>
              <a:gd name="connsiteX223" fmla="*/ 4371599 w 8386045"/>
              <a:gd name="connsiteY223" fmla="*/ 977900 h 3246967"/>
              <a:gd name="connsiteX224" fmla="*/ 4320799 w 8386045"/>
              <a:gd name="connsiteY224" fmla="*/ 1092200 h 3246967"/>
              <a:gd name="connsiteX225" fmla="*/ 4308099 w 8386045"/>
              <a:gd name="connsiteY225" fmla="*/ 1155700 h 3246967"/>
              <a:gd name="connsiteX226" fmla="*/ 4282699 w 8386045"/>
              <a:gd name="connsiteY226" fmla="*/ 1308100 h 3246967"/>
              <a:gd name="connsiteX227" fmla="*/ 4269999 w 8386045"/>
              <a:gd name="connsiteY227" fmla="*/ 1346200 h 3246967"/>
              <a:gd name="connsiteX228" fmla="*/ 4244599 w 8386045"/>
              <a:gd name="connsiteY228" fmla="*/ 1384300 h 3246967"/>
              <a:gd name="connsiteX229" fmla="*/ 4231899 w 8386045"/>
              <a:gd name="connsiteY229" fmla="*/ 1447800 h 3246967"/>
              <a:gd name="connsiteX230" fmla="*/ 4219199 w 8386045"/>
              <a:gd name="connsiteY230" fmla="*/ 1524000 h 3246967"/>
              <a:gd name="connsiteX231" fmla="*/ 4193799 w 8386045"/>
              <a:gd name="connsiteY231" fmla="*/ 1600200 h 3246967"/>
              <a:gd name="connsiteX232" fmla="*/ 4181099 w 8386045"/>
              <a:gd name="connsiteY232" fmla="*/ 1651000 h 3246967"/>
              <a:gd name="connsiteX233" fmla="*/ 4155699 w 8386045"/>
              <a:gd name="connsiteY233" fmla="*/ 1816100 h 3246967"/>
              <a:gd name="connsiteX234" fmla="*/ 4142999 w 8386045"/>
              <a:gd name="connsiteY234" fmla="*/ 1854200 h 3246967"/>
              <a:gd name="connsiteX235" fmla="*/ 4130299 w 8386045"/>
              <a:gd name="connsiteY235" fmla="*/ 1905000 h 3246967"/>
              <a:gd name="connsiteX236" fmla="*/ 3982132 w 8386045"/>
              <a:gd name="connsiteY236" fmla="*/ 1896533 h 3246967"/>
              <a:gd name="connsiteX237" fmla="*/ 3977899 w 8386045"/>
              <a:gd name="connsiteY237" fmla="*/ 2023533 h 3246967"/>
              <a:gd name="connsiteX238" fmla="*/ 3927099 w 8386045"/>
              <a:gd name="connsiteY238" fmla="*/ 2120900 h 3246967"/>
              <a:gd name="connsiteX239" fmla="*/ 3939799 w 8386045"/>
              <a:gd name="connsiteY239" fmla="*/ 2235200 h 3246967"/>
              <a:gd name="connsiteX240" fmla="*/ 3901699 w 8386045"/>
              <a:gd name="connsiteY240" fmla="*/ 2197100 h 3246967"/>
              <a:gd name="connsiteX241" fmla="*/ 3838199 w 8386045"/>
              <a:gd name="connsiteY241" fmla="*/ 2108200 h 3246967"/>
              <a:gd name="connsiteX242" fmla="*/ 3800099 w 8386045"/>
              <a:gd name="connsiteY242" fmla="*/ 2006600 h 3246967"/>
              <a:gd name="connsiteX243" fmla="*/ 3787399 w 8386045"/>
              <a:gd name="connsiteY243" fmla="*/ 1955800 h 3246967"/>
              <a:gd name="connsiteX244" fmla="*/ 3749299 w 8386045"/>
              <a:gd name="connsiteY244" fmla="*/ 1917700 h 3246967"/>
              <a:gd name="connsiteX245" fmla="*/ 3685799 w 8386045"/>
              <a:gd name="connsiteY245" fmla="*/ 1841500 h 3246967"/>
              <a:gd name="connsiteX246" fmla="*/ 3673099 w 8386045"/>
              <a:gd name="connsiteY246" fmla="*/ 1803400 h 3246967"/>
              <a:gd name="connsiteX247" fmla="*/ 3634999 w 8386045"/>
              <a:gd name="connsiteY247" fmla="*/ 1790700 h 3246967"/>
              <a:gd name="connsiteX248" fmla="*/ 3596899 w 8386045"/>
              <a:gd name="connsiteY248" fmla="*/ 1752600 h 3246967"/>
              <a:gd name="connsiteX249" fmla="*/ 3546099 w 8386045"/>
              <a:gd name="connsiteY249" fmla="*/ 1676400 h 3246967"/>
              <a:gd name="connsiteX250" fmla="*/ 3533399 w 8386045"/>
              <a:gd name="connsiteY250" fmla="*/ 1638300 h 3246967"/>
              <a:gd name="connsiteX251" fmla="*/ 3495299 w 8386045"/>
              <a:gd name="connsiteY251" fmla="*/ 1587500 h 3246967"/>
              <a:gd name="connsiteX252" fmla="*/ 3457199 w 8386045"/>
              <a:gd name="connsiteY252" fmla="*/ 1485900 h 3246967"/>
              <a:gd name="connsiteX253" fmla="*/ 3419099 w 8386045"/>
              <a:gd name="connsiteY253" fmla="*/ 1422400 h 3246967"/>
              <a:gd name="connsiteX254" fmla="*/ 3380999 w 8386045"/>
              <a:gd name="connsiteY254" fmla="*/ 1320800 h 3246967"/>
              <a:gd name="connsiteX255" fmla="*/ 3317499 w 8386045"/>
              <a:gd name="connsiteY255" fmla="*/ 1193800 h 3246967"/>
              <a:gd name="connsiteX256" fmla="*/ 3203199 w 8386045"/>
              <a:gd name="connsiteY256" fmla="*/ 1143000 h 3246967"/>
              <a:gd name="connsiteX257" fmla="*/ 3165099 w 8386045"/>
              <a:gd name="connsiteY257" fmla="*/ 1130300 h 3246967"/>
              <a:gd name="connsiteX258" fmla="*/ 3012699 w 8386045"/>
              <a:gd name="connsiteY258" fmla="*/ 1168400 h 3246967"/>
              <a:gd name="connsiteX259" fmla="*/ 2974599 w 8386045"/>
              <a:gd name="connsiteY259" fmla="*/ 1193800 h 3246967"/>
              <a:gd name="connsiteX260" fmla="*/ 2923799 w 8386045"/>
              <a:gd name="connsiteY260" fmla="*/ 1219200 h 3246967"/>
              <a:gd name="connsiteX261" fmla="*/ 2885699 w 8386045"/>
              <a:gd name="connsiteY261" fmla="*/ 1244600 h 3246967"/>
              <a:gd name="connsiteX262" fmla="*/ 2834899 w 8386045"/>
              <a:gd name="connsiteY262" fmla="*/ 1257300 h 3246967"/>
              <a:gd name="connsiteX263" fmla="*/ 2796799 w 8386045"/>
              <a:gd name="connsiteY263" fmla="*/ 1308100 h 3246967"/>
              <a:gd name="connsiteX264" fmla="*/ 2758699 w 8386045"/>
              <a:gd name="connsiteY264" fmla="*/ 1320800 h 3246967"/>
              <a:gd name="connsiteX265" fmla="*/ 2733299 w 8386045"/>
              <a:gd name="connsiteY265" fmla="*/ 1358900 h 3246967"/>
              <a:gd name="connsiteX266" fmla="*/ 2657099 w 8386045"/>
              <a:gd name="connsiteY266" fmla="*/ 1435100 h 3246967"/>
              <a:gd name="connsiteX267" fmla="*/ 2631699 w 8386045"/>
              <a:gd name="connsiteY267" fmla="*/ 1498600 h 3246967"/>
              <a:gd name="connsiteX268" fmla="*/ 2618999 w 8386045"/>
              <a:gd name="connsiteY268" fmla="*/ 1562100 h 3246967"/>
              <a:gd name="connsiteX269" fmla="*/ 2580899 w 8386045"/>
              <a:gd name="connsiteY269" fmla="*/ 1612900 h 3246967"/>
              <a:gd name="connsiteX270" fmla="*/ 2542799 w 8386045"/>
              <a:gd name="connsiteY270" fmla="*/ 1689100 h 3246967"/>
              <a:gd name="connsiteX271" fmla="*/ 2517399 w 8386045"/>
              <a:gd name="connsiteY271" fmla="*/ 1828800 h 3246967"/>
              <a:gd name="connsiteX272" fmla="*/ 2504699 w 8386045"/>
              <a:gd name="connsiteY272" fmla="*/ 1866900 h 3246967"/>
              <a:gd name="connsiteX273" fmla="*/ 2491999 w 8386045"/>
              <a:gd name="connsiteY273" fmla="*/ 1943100 h 3246967"/>
              <a:gd name="connsiteX274" fmla="*/ 2466599 w 8386045"/>
              <a:gd name="connsiteY274" fmla="*/ 1981200 h 3246967"/>
              <a:gd name="connsiteX275" fmla="*/ 2441199 w 8386045"/>
              <a:gd name="connsiteY275" fmla="*/ 2057400 h 3246967"/>
              <a:gd name="connsiteX276" fmla="*/ 2390399 w 8386045"/>
              <a:gd name="connsiteY276" fmla="*/ 2146300 h 3246967"/>
              <a:gd name="connsiteX277" fmla="*/ 2352299 w 8386045"/>
              <a:gd name="connsiteY277" fmla="*/ 2222500 h 3246967"/>
              <a:gd name="connsiteX278" fmla="*/ 2326899 w 8386045"/>
              <a:gd name="connsiteY278" fmla="*/ 2273300 h 3246967"/>
              <a:gd name="connsiteX279" fmla="*/ 2250699 w 8386045"/>
              <a:gd name="connsiteY279" fmla="*/ 2336800 h 3246967"/>
              <a:gd name="connsiteX280" fmla="*/ 2237999 w 8386045"/>
              <a:gd name="connsiteY280" fmla="*/ 2374900 h 3246967"/>
              <a:gd name="connsiteX281" fmla="*/ 2149099 w 8386045"/>
              <a:gd name="connsiteY281" fmla="*/ 2438400 h 3246967"/>
              <a:gd name="connsiteX282" fmla="*/ 2072899 w 8386045"/>
              <a:gd name="connsiteY282" fmla="*/ 2501900 h 3246967"/>
              <a:gd name="connsiteX283" fmla="*/ 1996699 w 8386045"/>
              <a:gd name="connsiteY283" fmla="*/ 2527300 h 3246967"/>
              <a:gd name="connsiteX284" fmla="*/ 1945899 w 8386045"/>
              <a:gd name="connsiteY284" fmla="*/ 2552700 h 3246967"/>
              <a:gd name="connsiteX285" fmla="*/ 1844299 w 8386045"/>
              <a:gd name="connsiteY285" fmla="*/ 2565400 h 3246967"/>
              <a:gd name="connsiteX286" fmla="*/ 1628399 w 8386045"/>
              <a:gd name="connsiteY286" fmla="*/ 2552700 h 3246967"/>
              <a:gd name="connsiteX287" fmla="*/ 1552199 w 8386045"/>
              <a:gd name="connsiteY287" fmla="*/ 2489200 h 3246967"/>
              <a:gd name="connsiteX288" fmla="*/ 1488699 w 8386045"/>
              <a:gd name="connsiteY288" fmla="*/ 2374900 h 3246967"/>
              <a:gd name="connsiteX289" fmla="*/ 1475999 w 8386045"/>
              <a:gd name="connsiteY289" fmla="*/ 2311400 h 3246967"/>
              <a:gd name="connsiteX290" fmla="*/ 1450599 w 8386045"/>
              <a:gd name="connsiteY290" fmla="*/ 2273300 h 3246967"/>
              <a:gd name="connsiteX291" fmla="*/ 1412499 w 8386045"/>
              <a:gd name="connsiteY291" fmla="*/ 2197100 h 3246967"/>
              <a:gd name="connsiteX292" fmla="*/ 1399799 w 8386045"/>
              <a:gd name="connsiteY292" fmla="*/ 2019300 h 3246967"/>
              <a:gd name="connsiteX293" fmla="*/ 1374399 w 8386045"/>
              <a:gd name="connsiteY293" fmla="*/ 1943100 h 3246967"/>
              <a:gd name="connsiteX294" fmla="*/ 1361699 w 8386045"/>
              <a:gd name="connsiteY294" fmla="*/ 1752600 h 3246967"/>
              <a:gd name="connsiteX295" fmla="*/ 1336299 w 8386045"/>
              <a:gd name="connsiteY295" fmla="*/ 1651000 h 3246967"/>
              <a:gd name="connsiteX296" fmla="*/ 1298199 w 8386045"/>
              <a:gd name="connsiteY296" fmla="*/ 1498600 h 3246967"/>
              <a:gd name="connsiteX297" fmla="*/ 1272799 w 8386045"/>
              <a:gd name="connsiteY297" fmla="*/ 1435100 h 3246967"/>
              <a:gd name="connsiteX298" fmla="*/ 1260099 w 8386045"/>
              <a:gd name="connsiteY298" fmla="*/ 1397000 h 3246967"/>
              <a:gd name="connsiteX299" fmla="*/ 1196599 w 8386045"/>
              <a:gd name="connsiteY299" fmla="*/ 1320800 h 3246967"/>
              <a:gd name="connsiteX300" fmla="*/ 1171199 w 8386045"/>
              <a:gd name="connsiteY300" fmla="*/ 1282700 h 3246967"/>
              <a:gd name="connsiteX301" fmla="*/ 1094999 w 8386045"/>
              <a:gd name="connsiteY301" fmla="*/ 1206500 h 3246967"/>
              <a:gd name="connsiteX302" fmla="*/ 1056899 w 8386045"/>
              <a:gd name="connsiteY302" fmla="*/ 1104900 h 3246967"/>
              <a:gd name="connsiteX303" fmla="*/ 1044199 w 8386045"/>
              <a:gd name="connsiteY303" fmla="*/ 1066800 h 3246967"/>
              <a:gd name="connsiteX304" fmla="*/ 1006099 w 8386045"/>
              <a:gd name="connsiteY304" fmla="*/ 1016000 h 3246967"/>
              <a:gd name="connsiteX305" fmla="*/ 980699 w 8386045"/>
              <a:gd name="connsiteY305" fmla="*/ 952500 h 3246967"/>
              <a:gd name="connsiteX306" fmla="*/ 942599 w 8386045"/>
              <a:gd name="connsiteY306" fmla="*/ 863600 h 3246967"/>
              <a:gd name="connsiteX307" fmla="*/ 904499 w 8386045"/>
              <a:gd name="connsiteY307" fmla="*/ 647700 h 3246967"/>
              <a:gd name="connsiteX308" fmla="*/ 891799 w 8386045"/>
              <a:gd name="connsiteY308" fmla="*/ 609600 h 3246967"/>
              <a:gd name="connsiteX309" fmla="*/ 828299 w 8386045"/>
              <a:gd name="connsiteY309" fmla="*/ 533400 h 3246967"/>
              <a:gd name="connsiteX310" fmla="*/ 815599 w 8386045"/>
              <a:gd name="connsiteY310" fmla="*/ 495300 h 3246967"/>
              <a:gd name="connsiteX311" fmla="*/ 726699 w 8386045"/>
              <a:gd name="connsiteY311" fmla="*/ 419100 h 3246967"/>
              <a:gd name="connsiteX312" fmla="*/ 650499 w 8386045"/>
              <a:gd name="connsiteY312" fmla="*/ 368300 h 3246967"/>
              <a:gd name="connsiteX313" fmla="*/ 574299 w 8386045"/>
              <a:gd name="connsiteY313" fmla="*/ 342900 h 3246967"/>
              <a:gd name="connsiteX314" fmla="*/ 536199 w 8386045"/>
              <a:gd name="connsiteY314" fmla="*/ 330200 h 3246967"/>
              <a:gd name="connsiteX315" fmla="*/ 447299 w 8386045"/>
              <a:gd name="connsiteY315" fmla="*/ 266700 h 3246967"/>
              <a:gd name="connsiteX316" fmla="*/ 396499 w 8386045"/>
              <a:gd name="connsiteY316" fmla="*/ 241300 h 3246967"/>
              <a:gd name="connsiteX317" fmla="*/ 358399 w 8386045"/>
              <a:gd name="connsiteY317" fmla="*/ 215900 h 3246967"/>
              <a:gd name="connsiteX318" fmla="*/ 307599 w 8386045"/>
              <a:gd name="connsiteY318" fmla="*/ 190500 h 3246967"/>
              <a:gd name="connsiteX319" fmla="*/ 218699 w 8386045"/>
              <a:gd name="connsiteY319" fmla="*/ 127000 h 3246967"/>
              <a:gd name="connsiteX320" fmla="*/ 180599 w 8386045"/>
              <a:gd name="connsiteY320" fmla="*/ 114300 h 3246967"/>
              <a:gd name="connsiteX321" fmla="*/ 129799 w 8386045"/>
              <a:gd name="connsiteY321" fmla="*/ 38100 h 3246967"/>
              <a:gd name="connsiteX322" fmla="*/ 2799 w 8386045"/>
              <a:gd name="connsiteY32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6022599 w 8386045"/>
              <a:gd name="connsiteY192" fmla="*/ 2438400 h 3246967"/>
              <a:gd name="connsiteX193" fmla="*/ 5984499 w 8386045"/>
              <a:gd name="connsiteY193" fmla="*/ 2413000 h 3246967"/>
              <a:gd name="connsiteX194" fmla="*/ 5933699 w 8386045"/>
              <a:gd name="connsiteY194" fmla="*/ 2400300 h 3246967"/>
              <a:gd name="connsiteX195" fmla="*/ 5832099 w 8386045"/>
              <a:gd name="connsiteY195" fmla="*/ 2349500 h 3246967"/>
              <a:gd name="connsiteX196" fmla="*/ 5806699 w 8386045"/>
              <a:gd name="connsiteY196" fmla="*/ 2311400 h 3246967"/>
              <a:gd name="connsiteX197" fmla="*/ 5768599 w 8386045"/>
              <a:gd name="connsiteY197" fmla="*/ 2273300 h 3246967"/>
              <a:gd name="connsiteX198" fmla="*/ 5755899 w 8386045"/>
              <a:gd name="connsiteY198" fmla="*/ 2235200 h 3246967"/>
              <a:gd name="connsiteX199" fmla="*/ 5692399 w 8386045"/>
              <a:gd name="connsiteY199" fmla="*/ 2171700 h 3246967"/>
              <a:gd name="connsiteX200" fmla="*/ 5641599 w 8386045"/>
              <a:gd name="connsiteY200" fmla="*/ 2095500 h 3246967"/>
              <a:gd name="connsiteX201" fmla="*/ 5616199 w 8386045"/>
              <a:gd name="connsiteY201" fmla="*/ 2057400 h 3246967"/>
              <a:gd name="connsiteX202" fmla="*/ 5387599 w 8386045"/>
              <a:gd name="connsiteY202" fmla="*/ 2044700 h 3246967"/>
              <a:gd name="connsiteX203" fmla="*/ 5324099 w 8386045"/>
              <a:gd name="connsiteY203" fmla="*/ 2019300 h 3246967"/>
              <a:gd name="connsiteX204" fmla="*/ 5235199 w 8386045"/>
              <a:gd name="connsiteY204" fmla="*/ 2006600 h 3246967"/>
              <a:gd name="connsiteX205" fmla="*/ 5158999 w 8386045"/>
              <a:gd name="connsiteY205" fmla="*/ 1943100 h 3246967"/>
              <a:gd name="connsiteX206" fmla="*/ 5120899 w 8386045"/>
              <a:gd name="connsiteY206" fmla="*/ 1917700 h 3246967"/>
              <a:gd name="connsiteX207" fmla="*/ 5095499 w 8386045"/>
              <a:gd name="connsiteY207" fmla="*/ 1866900 h 3246967"/>
              <a:gd name="connsiteX208" fmla="*/ 5082799 w 8386045"/>
              <a:gd name="connsiteY208" fmla="*/ 1816100 h 3246967"/>
              <a:gd name="connsiteX209" fmla="*/ 5057399 w 8386045"/>
              <a:gd name="connsiteY209" fmla="*/ 1752600 h 3246967"/>
              <a:gd name="connsiteX210" fmla="*/ 5044699 w 8386045"/>
              <a:gd name="connsiteY210" fmla="*/ 1511300 h 3246967"/>
              <a:gd name="connsiteX211" fmla="*/ 5031999 w 8386045"/>
              <a:gd name="connsiteY211" fmla="*/ 1422400 h 3246967"/>
              <a:gd name="connsiteX212" fmla="*/ 5019299 w 8386045"/>
              <a:gd name="connsiteY212" fmla="*/ 1270000 h 3246967"/>
              <a:gd name="connsiteX213" fmla="*/ 4993899 w 8386045"/>
              <a:gd name="connsiteY213" fmla="*/ 1104900 h 3246967"/>
              <a:gd name="connsiteX214" fmla="*/ 4930399 w 8386045"/>
              <a:gd name="connsiteY214" fmla="*/ 1028700 h 3246967"/>
              <a:gd name="connsiteX215" fmla="*/ 4841499 w 8386045"/>
              <a:gd name="connsiteY215" fmla="*/ 927100 h 3246967"/>
              <a:gd name="connsiteX216" fmla="*/ 4790699 w 8386045"/>
              <a:gd name="connsiteY216" fmla="*/ 876300 h 3246967"/>
              <a:gd name="connsiteX217" fmla="*/ 4765299 w 8386045"/>
              <a:gd name="connsiteY217" fmla="*/ 838200 h 3246967"/>
              <a:gd name="connsiteX218" fmla="*/ 4638299 w 8386045"/>
              <a:gd name="connsiteY218" fmla="*/ 800100 h 3246967"/>
              <a:gd name="connsiteX219" fmla="*/ 4511299 w 8386045"/>
              <a:gd name="connsiteY219" fmla="*/ 812800 h 3246967"/>
              <a:gd name="connsiteX220" fmla="*/ 4473199 w 8386045"/>
              <a:gd name="connsiteY220" fmla="*/ 825500 h 3246967"/>
              <a:gd name="connsiteX221" fmla="*/ 4409699 w 8386045"/>
              <a:gd name="connsiteY221" fmla="*/ 901700 h 3246967"/>
              <a:gd name="connsiteX222" fmla="*/ 4396999 w 8386045"/>
              <a:gd name="connsiteY222" fmla="*/ 939800 h 3246967"/>
              <a:gd name="connsiteX223" fmla="*/ 4371599 w 8386045"/>
              <a:gd name="connsiteY223" fmla="*/ 977900 h 3246967"/>
              <a:gd name="connsiteX224" fmla="*/ 4320799 w 8386045"/>
              <a:gd name="connsiteY224" fmla="*/ 1092200 h 3246967"/>
              <a:gd name="connsiteX225" fmla="*/ 4308099 w 8386045"/>
              <a:gd name="connsiteY225" fmla="*/ 1155700 h 3246967"/>
              <a:gd name="connsiteX226" fmla="*/ 4282699 w 8386045"/>
              <a:gd name="connsiteY226" fmla="*/ 1308100 h 3246967"/>
              <a:gd name="connsiteX227" fmla="*/ 4269999 w 8386045"/>
              <a:gd name="connsiteY227" fmla="*/ 1346200 h 3246967"/>
              <a:gd name="connsiteX228" fmla="*/ 4244599 w 8386045"/>
              <a:gd name="connsiteY228" fmla="*/ 1384300 h 3246967"/>
              <a:gd name="connsiteX229" fmla="*/ 4231899 w 8386045"/>
              <a:gd name="connsiteY229" fmla="*/ 1447800 h 3246967"/>
              <a:gd name="connsiteX230" fmla="*/ 4219199 w 8386045"/>
              <a:gd name="connsiteY230" fmla="*/ 1524000 h 3246967"/>
              <a:gd name="connsiteX231" fmla="*/ 4193799 w 8386045"/>
              <a:gd name="connsiteY231" fmla="*/ 1600200 h 3246967"/>
              <a:gd name="connsiteX232" fmla="*/ 4181099 w 8386045"/>
              <a:gd name="connsiteY232" fmla="*/ 1651000 h 3246967"/>
              <a:gd name="connsiteX233" fmla="*/ 4155699 w 8386045"/>
              <a:gd name="connsiteY233" fmla="*/ 1816100 h 3246967"/>
              <a:gd name="connsiteX234" fmla="*/ 4142999 w 8386045"/>
              <a:gd name="connsiteY234" fmla="*/ 1854200 h 3246967"/>
              <a:gd name="connsiteX235" fmla="*/ 4130299 w 8386045"/>
              <a:gd name="connsiteY235" fmla="*/ 1905000 h 3246967"/>
              <a:gd name="connsiteX236" fmla="*/ 3982132 w 8386045"/>
              <a:gd name="connsiteY236" fmla="*/ 1896533 h 3246967"/>
              <a:gd name="connsiteX237" fmla="*/ 3977899 w 8386045"/>
              <a:gd name="connsiteY237" fmla="*/ 2023533 h 3246967"/>
              <a:gd name="connsiteX238" fmla="*/ 3927099 w 8386045"/>
              <a:gd name="connsiteY238" fmla="*/ 2120900 h 3246967"/>
              <a:gd name="connsiteX239" fmla="*/ 3939799 w 8386045"/>
              <a:gd name="connsiteY239" fmla="*/ 2235200 h 3246967"/>
              <a:gd name="connsiteX240" fmla="*/ 3901699 w 8386045"/>
              <a:gd name="connsiteY240" fmla="*/ 2197100 h 3246967"/>
              <a:gd name="connsiteX241" fmla="*/ 3838199 w 8386045"/>
              <a:gd name="connsiteY241" fmla="*/ 2108200 h 3246967"/>
              <a:gd name="connsiteX242" fmla="*/ 3800099 w 8386045"/>
              <a:gd name="connsiteY242" fmla="*/ 2006600 h 3246967"/>
              <a:gd name="connsiteX243" fmla="*/ 3787399 w 8386045"/>
              <a:gd name="connsiteY243" fmla="*/ 1955800 h 3246967"/>
              <a:gd name="connsiteX244" fmla="*/ 3749299 w 8386045"/>
              <a:gd name="connsiteY244" fmla="*/ 1917700 h 3246967"/>
              <a:gd name="connsiteX245" fmla="*/ 3685799 w 8386045"/>
              <a:gd name="connsiteY245" fmla="*/ 1841500 h 3246967"/>
              <a:gd name="connsiteX246" fmla="*/ 3673099 w 8386045"/>
              <a:gd name="connsiteY246" fmla="*/ 1803400 h 3246967"/>
              <a:gd name="connsiteX247" fmla="*/ 3634999 w 8386045"/>
              <a:gd name="connsiteY247" fmla="*/ 1790700 h 3246967"/>
              <a:gd name="connsiteX248" fmla="*/ 3596899 w 8386045"/>
              <a:gd name="connsiteY248" fmla="*/ 1752600 h 3246967"/>
              <a:gd name="connsiteX249" fmla="*/ 3546099 w 8386045"/>
              <a:gd name="connsiteY249" fmla="*/ 1676400 h 3246967"/>
              <a:gd name="connsiteX250" fmla="*/ 3533399 w 8386045"/>
              <a:gd name="connsiteY250" fmla="*/ 1638300 h 3246967"/>
              <a:gd name="connsiteX251" fmla="*/ 3495299 w 8386045"/>
              <a:gd name="connsiteY251" fmla="*/ 1587500 h 3246967"/>
              <a:gd name="connsiteX252" fmla="*/ 3457199 w 8386045"/>
              <a:gd name="connsiteY252" fmla="*/ 1485900 h 3246967"/>
              <a:gd name="connsiteX253" fmla="*/ 3419099 w 8386045"/>
              <a:gd name="connsiteY253" fmla="*/ 1422400 h 3246967"/>
              <a:gd name="connsiteX254" fmla="*/ 3380999 w 8386045"/>
              <a:gd name="connsiteY254" fmla="*/ 1320800 h 3246967"/>
              <a:gd name="connsiteX255" fmla="*/ 3317499 w 8386045"/>
              <a:gd name="connsiteY255" fmla="*/ 1193800 h 3246967"/>
              <a:gd name="connsiteX256" fmla="*/ 3203199 w 8386045"/>
              <a:gd name="connsiteY256" fmla="*/ 1143000 h 3246967"/>
              <a:gd name="connsiteX257" fmla="*/ 3165099 w 8386045"/>
              <a:gd name="connsiteY257" fmla="*/ 1130300 h 3246967"/>
              <a:gd name="connsiteX258" fmla="*/ 3012699 w 8386045"/>
              <a:gd name="connsiteY258" fmla="*/ 1168400 h 3246967"/>
              <a:gd name="connsiteX259" fmla="*/ 2974599 w 8386045"/>
              <a:gd name="connsiteY259" fmla="*/ 1193800 h 3246967"/>
              <a:gd name="connsiteX260" fmla="*/ 2923799 w 8386045"/>
              <a:gd name="connsiteY260" fmla="*/ 1219200 h 3246967"/>
              <a:gd name="connsiteX261" fmla="*/ 2885699 w 8386045"/>
              <a:gd name="connsiteY261" fmla="*/ 1244600 h 3246967"/>
              <a:gd name="connsiteX262" fmla="*/ 2834899 w 8386045"/>
              <a:gd name="connsiteY262" fmla="*/ 1257300 h 3246967"/>
              <a:gd name="connsiteX263" fmla="*/ 2796799 w 8386045"/>
              <a:gd name="connsiteY263" fmla="*/ 1308100 h 3246967"/>
              <a:gd name="connsiteX264" fmla="*/ 2758699 w 8386045"/>
              <a:gd name="connsiteY264" fmla="*/ 1320800 h 3246967"/>
              <a:gd name="connsiteX265" fmla="*/ 2733299 w 8386045"/>
              <a:gd name="connsiteY265" fmla="*/ 1358900 h 3246967"/>
              <a:gd name="connsiteX266" fmla="*/ 2657099 w 8386045"/>
              <a:gd name="connsiteY266" fmla="*/ 1435100 h 3246967"/>
              <a:gd name="connsiteX267" fmla="*/ 2631699 w 8386045"/>
              <a:gd name="connsiteY267" fmla="*/ 1498600 h 3246967"/>
              <a:gd name="connsiteX268" fmla="*/ 2618999 w 8386045"/>
              <a:gd name="connsiteY268" fmla="*/ 1562100 h 3246967"/>
              <a:gd name="connsiteX269" fmla="*/ 2580899 w 8386045"/>
              <a:gd name="connsiteY269" fmla="*/ 1612900 h 3246967"/>
              <a:gd name="connsiteX270" fmla="*/ 2542799 w 8386045"/>
              <a:gd name="connsiteY270" fmla="*/ 1689100 h 3246967"/>
              <a:gd name="connsiteX271" fmla="*/ 2517399 w 8386045"/>
              <a:gd name="connsiteY271" fmla="*/ 1828800 h 3246967"/>
              <a:gd name="connsiteX272" fmla="*/ 2504699 w 8386045"/>
              <a:gd name="connsiteY272" fmla="*/ 1866900 h 3246967"/>
              <a:gd name="connsiteX273" fmla="*/ 2491999 w 8386045"/>
              <a:gd name="connsiteY273" fmla="*/ 1943100 h 3246967"/>
              <a:gd name="connsiteX274" fmla="*/ 2466599 w 8386045"/>
              <a:gd name="connsiteY274" fmla="*/ 1981200 h 3246967"/>
              <a:gd name="connsiteX275" fmla="*/ 2441199 w 8386045"/>
              <a:gd name="connsiteY275" fmla="*/ 2057400 h 3246967"/>
              <a:gd name="connsiteX276" fmla="*/ 2390399 w 8386045"/>
              <a:gd name="connsiteY276" fmla="*/ 2146300 h 3246967"/>
              <a:gd name="connsiteX277" fmla="*/ 2352299 w 8386045"/>
              <a:gd name="connsiteY277" fmla="*/ 2222500 h 3246967"/>
              <a:gd name="connsiteX278" fmla="*/ 2326899 w 8386045"/>
              <a:gd name="connsiteY278" fmla="*/ 2273300 h 3246967"/>
              <a:gd name="connsiteX279" fmla="*/ 2250699 w 8386045"/>
              <a:gd name="connsiteY279" fmla="*/ 2336800 h 3246967"/>
              <a:gd name="connsiteX280" fmla="*/ 2237999 w 8386045"/>
              <a:gd name="connsiteY280" fmla="*/ 2374900 h 3246967"/>
              <a:gd name="connsiteX281" fmla="*/ 2149099 w 8386045"/>
              <a:gd name="connsiteY281" fmla="*/ 2438400 h 3246967"/>
              <a:gd name="connsiteX282" fmla="*/ 2072899 w 8386045"/>
              <a:gd name="connsiteY282" fmla="*/ 2501900 h 3246967"/>
              <a:gd name="connsiteX283" fmla="*/ 1996699 w 8386045"/>
              <a:gd name="connsiteY283" fmla="*/ 2527300 h 3246967"/>
              <a:gd name="connsiteX284" fmla="*/ 1945899 w 8386045"/>
              <a:gd name="connsiteY284" fmla="*/ 2552700 h 3246967"/>
              <a:gd name="connsiteX285" fmla="*/ 1844299 w 8386045"/>
              <a:gd name="connsiteY285" fmla="*/ 2565400 h 3246967"/>
              <a:gd name="connsiteX286" fmla="*/ 1628399 w 8386045"/>
              <a:gd name="connsiteY286" fmla="*/ 2552700 h 3246967"/>
              <a:gd name="connsiteX287" fmla="*/ 1552199 w 8386045"/>
              <a:gd name="connsiteY287" fmla="*/ 2489200 h 3246967"/>
              <a:gd name="connsiteX288" fmla="*/ 1488699 w 8386045"/>
              <a:gd name="connsiteY288" fmla="*/ 2374900 h 3246967"/>
              <a:gd name="connsiteX289" fmla="*/ 1475999 w 8386045"/>
              <a:gd name="connsiteY289" fmla="*/ 2311400 h 3246967"/>
              <a:gd name="connsiteX290" fmla="*/ 1450599 w 8386045"/>
              <a:gd name="connsiteY290" fmla="*/ 2273300 h 3246967"/>
              <a:gd name="connsiteX291" fmla="*/ 1412499 w 8386045"/>
              <a:gd name="connsiteY291" fmla="*/ 2197100 h 3246967"/>
              <a:gd name="connsiteX292" fmla="*/ 1399799 w 8386045"/>
              <a:gd name="connsiteY292" fmla="*/ 2019300 h 3246967"/>
              <a:gd name="connsiteX293" fmla="*/ 1374399 w 8386045"/>
              <a:gd name="connsiteY293" fmla="*/ 1943100 h 3246967"/>
              <a:gd name="connsiteX294" fmla="*/ 1361699 w 8386045"/>
              <a:gd name="connsiteY294" fmla="*/ 1752600 h 3246967"/>
              <a:gd name="connsiteX295" fmla="*/ 1336299 w 8386045"/>
              <a:gd name="connsiteY295" fmla="*/ 1651000 h 3246967"/>
              <a:gd name="connsiteX296" fmla="*/ 1298199 w 8386045"/>
              <a:gd name="connsiteY296" fmla="*/ 1498600 h 3246967"/>
              <a:gd name="connsiteX297" fmla="*/ 1272799 w 8386045"/>
              <a:gd name="connsiteY297" fmla="*/ 1435100 h 3246967"/>
              <a:gd name="connsiteX298" fmla="*/ 1260099 w 8386045"/>
              <a:gd name="connsiteY298" fmla="*/ 1397000 h 3246967"/>
              <a:gd name="connsiteX299" fmla="*/ 1196599 w 8386045"/>
              <a:gd name="connsiteY299" fmla="*/ 1320800 h 3246967"/>
              <a:gd name="connsiteX300" fmla="*/ 1171199 w 8386045"/>
              <a:gd name="connsiteY300" fmla="*/ 1282700 h 3246967"/>
              <a:gd name="connsiteX301" fmla="*/ 1094999 w 8386045"/>
              <a:gd name="connsiteY301" fmla="*/ 1206500 h 3246967"/>
              <a:gd name="connsiteX302" fmla="*/ 1056899 w 8386045"/>
              <a:gd name="connsiteY302" fmla="*/ 1104900 h 3246967"/>
              <a:gd name="connsiteX303" fmla="*/ 1044199 w 8386045"/>
              <a:gd name="connsiteY303" fmla="*/ 1066800 h 3246967"/>
              <a:gd name="connsiteX304" fmla="*/ 1006099 w 8386045"/>
              <a:gd name="connsiteY304" fmla="*/ 1016000 h 3246967"/>
              <a:gd name="connsiteX305" fmla="*/ 980699 w 8386045"/>
              <a:gd name="connsiteY305" fmla="*/ 952500 h 3246967"/>
              <a:gd name="connsiteX306" fmla="*/ 942599 w 8386045"/>
              <a:gd name="connsiteY306" fmla="*/ 863600 h 3246967"/>
              <a:gd name="connsiteX307" fmla="*/ 904499 w 8386045"/>
              <a:gd name="connsiteY307" fmla="*/ 647700 h 3246967"/>
              <a:gd name="connsiteX308" fmla="*/ 891799 w 8386045"/>
              <a:gd name="connsiteY308" fmla="*/ 609600 h 3246967"/>
              <a:gd name="connsiteX309" fmla="*/ 828299 w 8386045"/>
              <a:gd name="connsiteY309" fmla="*/ 533400 h 3246967"/>
              <a:gd name="connsiteX310" fmla="*/ 815599 w 8386045"/>
              <a:gd name="connsiteY310" fmla="*/ 495300 h 3246967"/>
              <a:gd name="connsiteX311" fmla="*/ 726699 w 8386045"/>
              <a:gd name="connsiteY311" fmla="*/ 419100 h 3246967"/>
              <a:gd name="connsiteX312" fmla="*/ 650499 w 8386045"/>
              <a:gd name="connsiteY312" fmla="*/ 368300 h 3246967"/>
              <a:gd name="connsiteX313" fmla="*/ 574299 w 8386045"/>
              <a:gd name="connsiteY313" fmla="*/ 342900 h 3246967"/>
              <a:gd name="connsiteX314" fmla="*/ 536199 w 8386045"/>
              <a:gd name="connsiteY314" fmla="*/ 330200 h 3246967"/>
              <a:gd name="connsiteX315" fmla="*/ 447299 w 8386045"/>
              <a:gd name="connsiteY315" fmla="*/ 266700 h 3246967"/>
              <a:gd name="connsiteX316" fmla="*/ 396499 w 8386045"/>
              <a:gd name="connsiteY316" fmla="*/ 241300 h 3246967"/>
              <a:gd name="connsiteX317" fmla="*/ 358399 w 8386045"/>
              <a:gd name="connsiteY317" fmla="*/ 215900 h 3246967"/>
              <a:gd name="connsiteX318" fmla="*/ 307599 w 8386045"/>
              <a:gd name="connsiteY318" fmla="*/ 190500 h 3246967"/>
              <a:gd name="connsiteX319" fmla="*/ 218699 w 8386045"/>
              <a:gd name="connsiteY319" fmla="*/ 127000 h 3246967"/>
              <a:gd name="connsiteX320" fmla="*/ 180599 w 8386045"/>
              <a:gd name="connsiteY320" fmla="*/ 114300 h 3246967"/>
              <a:gd name="connsiteX321" fmla="*/ 129799 w 8386045"/>
              <a:gd name="connsiteY321" fmla="*/ 38100 h 3246967"/>
              <a:gd name="connsiteX322" fmla="*/ 2799 w 8386045"/>
              <a:gd name="connsiteY32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84499 w 8386045"/>
              <a:gd name="connsiteY192" fmla="*/ 2413000 h 3246967"/>
              <a:gd name="connsiteX193" fmla="*/ 5933699 w 8386045"/>
              <a:gd name="connsiteY193" fmla="*/ 2400300 h 3246967"/>
              <a:gd name="connsiteX194" fmla="*/ 5832099 w 8386045"/>
              <a:gd name="connsiteY194" fmla="*/ 2349500 h 3246967"/>
              <a:gd name="connsiteX195" fmla="*/ 5806699 w 8386045"/>
              <a:gd name="connsiteY195" fmla="*/ 2311400 h 3246967"/>
              <a:gd name="connsiteX196" fmla="*/ 5768599 w 8386045"/>
              <a:gd name="connsiteY196" fmla="*/ 2273300 h 3246967"/>
              <a:gd name="connsiteX197" fmla="*/ 5755899 w 8386045"/>
              <a:gd name="connsiteY197" fmla="*/ 2235200 h 3246967"/>
              <a:gd name="connsiteX198" fmla="*/ 5692399 w 8386045"/>
              <a:gd name="connsiteY198" fmla="*/ 2171700 h 3246967"/>
              <a:gd name="connsiteX199" fmla="*/ 5641599 w 8386045"/>
              <a:gd name="connsiteY199" fmla="*/ 2095500 h 3246967"/>
              <a:gd name="connsiteX200" fmla="*/ 5616199 w 8386045"/>
              <a:gd name="connsiteY200" fmla="*/ 2057400 h 3246967"/>
              <a:gd name="connsiteX201" fmla="*/ 5387599 w 8386045"/>
              <a:gd name="connsiteY201" fmla="*/ 2044700 h 3246967"/>
              <a:gd name="connsiteX202" fmla="*/ 5324099 w 8386045"/>
              <a:gd name="connsiteY202" fmla="*/ 2019300 h 3246967"/>
              <a:gd name="connsiteX203" fmla="*/ 5235199 w 8386045"/>
              <a:gd name="connsiteY203" fmla="*/ 2006600 h 3246967"/>
              <a:gd name="connsiteX204" fmla="*/ 5158999 w 8386045"/>
              <a:gd name="connsiteY204" fmla="*/ 1943100 h 3246967"/>
              <a:gd name="connsiteX205" fmla="*/ 5120899 w 8386045"/>
              <a:gd name="connsiteY205" fmla="*/ 1917700 h 3246967"/>
              <a:gd name="connsiteX206" fmla="*/ 5095499 w 8386045"/>
              <a:gd name="connsiteY206" fmla="*/ 1866900 h 3246967"/>
              <a:gd name="connsiteX207" fmla="*/ 5082799 w 8386045"/>
              <a:gd name="connsiteY207" fmla="*/ 1816100 h 3246967"/>
              <a:gd name="connsiteX208" fmla="*/ 5057399 w 8386045"/>
              <a:gd name="connsiteY208" fmla="*/ 1752600 h 3246967"/>
              <a:gd name="connsiteX209" fmla="*/ 5044699 w 8386045"/>
              <a:gd name="connsiteY209" fmla="*/ 1511300 h 3246967"/>
              <a:gd name="connsiteX210" fmla="*/ 5031999 w 8386045"/>
              <a:gd name="connsiteY210" fmla="*/ 1422400 h 3246967"/>
              <a:gd name="connsiteX211" fmla="*/ 5019299 w 8386045"/>
              <a:gd name="connsiteY211" fmla="*/ 1270000 h 3246967"/>
              <a:gd name="connsiteX212" fmla="*/ 4993899 w 8386045"/>
              <a:gd name="connsiteY212" fmla="*/ 1104900 h 3246967"/>
              <a:gd name="connsiteX213" fmla="*/ 4930399 w 8386045"/>
              <a:gd name="connsiteY213" fmla="*/ 1028700 h 3246967"/>
              <a:gd name="connsiteX214" fmla="*/ 4841499 w 8386045"/>
              <a:gd name="connsiteY214" fmla="*/ 927100 h 3246967"/>
              <a:gd name="connsiteX215" fmla="*/ 4790699 w 8386045"/>
              <a:gd name="connsiteY215" fmla="*/ 876300 h 3246967"/>
              <a:gd name="connsiteX216" fmla="*/ 4765299 w 8386045"/>
              <a:gd name="connsiteY216" fmla="*/ 838200 h 3246967"/>
              <a:gd name="connsiteX217" fmla="*/ 4638299 w 8386045"/>
              <a:gd name="connsiteY217" fmla="*/ 800100 h 3246967"/>
              <a:gd name="connsiteX218" fmla="*/ 4511299 w 8386045"/>
              <a:gd name="connsiteY218" fmla="*/ 812800 h 3246967"/>
              <a:gd name="connsiteX219" fmla="*/ 4473199 w 8386045"/>
              <a:gd name="connsiteY219" fmla="*/ 825500 h 3246967"/>
              <a:gd name="connsiteX220" fmla="*/ 4409699 w 8386045"/>
              <a:gd name="connsiteY220" fmla="*/ 901700 h 3246967"/>
              <a:gd name="connsiteX221" fmla="*/ 4396999 w 8386045"/>
              <a:gd name="connsiteY221" fmla="*/ 939800 h 3246967"/>
              <a:gd name="connsiteX222" fmla="*/ 4371599 w 8386045"/>
              <a:gd name="connsiteY222" fmla="*/ 977900 h 3246967"/>
              <a:gd name="connsiteX223" fmla="*/ 4320799 w 8386045"/>
              <a:gd name="connsiteY223" fmla="*/ 1092200 h 3246967"/>
              <a:gd name="connsiteX224" fmla="*/ 4308099 w 8386045"/>
              <a:gd name="connsiteY224" fmla="*/ 1155700 h 3246967"/>
              <a:gd name="connsiteX225" fmla="*/ 4282699 w 8386045"/>
              <a:gd name="connsiteY225" fmla="*/ 1308100 h 3246967"/>
              <a:gd name="connsiteX226" fmla="*/ 4269999 w 8386045"/>
              <a:gd name="connsiteY226" fmla="*/ 1346200 h 3246967"/>
              <a:gd name="connsiteX227" fmla="*/ 4244599 w 8386045"/>
              <a:gd name="connsiteY227" fmla="*/ 1384300 h 3246967"/>
              <a:gd name="connsiteX228" fmla="*/ 4231899 w 8386045"/>
              <a:gd name="connsiteY228" fmla="*/ 1447800 h 3246967"/>
              <a:gd name="connsiteX229" fmla="*/ 4219199 w 8386045"/>
              <a:gd name="connsiteY229" fmla="*/ 1524000 h 3246967"/>
              <a:gd name="connsiteX230" fmla="*/ 4193799 w 8386045"/>
              <a:gd name="connsiteY230" fmla="*/ 1600200 h 3246967"/>
              <a:gd name="connsiteX231" fmla="*/ 4181099 w 8386045"/>
              <a:gd name="connsiteY231" fmla="*/ 1651000 h 3246967"/>
              <a:gd name="connsiteX232" fmla="*/ 4155699 w 8386045"/>
              <a:gd name="connsiteY232" fmla="*/ 1816100 h 3246967"/>
              <a:gd name="connsiteX233" fmla="*/ 4142999 w 8386045"/>
              <a:gd name="connsiteY233" fmla="*/ 1854200 h 3246967"/>
              <a:gd name="connsiteX234" fmla="*/ 4130299 w 8386045"/>
              <a:gd name="connsiteY234" fmla="*/ 1905000 h 3246967"/>
              <a:gd name="connsiteX235" fmla="*/ 3982132 w 8386045"/>
              <a:gd name="connsiteY235" fmla="*/ 1896533 h 3246967"/>
              <a:gd name="connsiteX236" fmla="*/ 3977899 w 8386045"/>
              <a:gd name="connsiteY236" fmla="*/ 2023533 h 3246967"/>
              <a:gd name="connsiteX237" fmla="*/ 3927099 w 8386045"/>
              <a:gd name="connsiteY237" fmla="*/ 2120900 h 3246967"/>
              <a:gd name="connsiteX238" fmla="*/ 3939799 w 8386045"/>
              <a:gd name="connsiteY238" fmla="*/ 2235200 h 3246967"/>
              <a:gd name="connsiteX239" fmla="*/ 3901699 w 8386045"/>
              <a:gd name="connsiteY239" fmla="*/ 2197100 h 3246967"/>
              <a:gd name="connsiteX240" fmla="*/ 3838199 w 8386045"/>
              <a:gd name="connsiteY240" fmla="*/ 2108200 h 3246967"/>
              <a:gd name="connsiteX241" fmla="*/ 3800099 w 8386045"/>
              <a:gd name="connsiteY241" fmla="*/ 2006600 h 3246967"/>
              <a:gd name="connsiteX242" fmla="*/ 3787399 w 8386045"/>
              <a:gd name="connsiteY242" fmla="*/ 1955800 h 3246967"/>
              <a:gd name="connsiteX243" fmla="*/ 3749299 w 8386045"/>
              <a:gd name="connsiteY243" fmla="*/ 1917700 h 3246967"/>
              <a:gd name="connsiteX244" fmla="*/ 3685799 w 8386045"/>
              <a:gd name="connsiteY244" fmla="*/ 1841500 h 3246967"/>
              <a:gd name="connsiteX245" fmla="*/ 3673099 w 8386045"/>
              <a:gd name="connsiteY245" fmla="*/ 1803400 h 3246967"/>
              <a:gd name="connsiteX246" fmla="*/ 3634999 w 8386045"/>
              <a:gd name="connsiteY246" fmla="*/ 1790700 h 3246967"/>
              <a:gd name="connsiteX247" fmla="*/ 3596899 w 8386045"/>
              <a:gd name="connsiteY247" fmla="*/ 1752600 h 3246967"/>
              <a:gd name="connsiteX248" fmla="*/ 3546099 w 8386045"/>
              <a:gd name="connsiteY248" fmla="*/ 1676400 h 3246967"/>
              <a:gd name="connsiteX249" fmla="*/ 3533399 w 8386045"/>
              <a:gd name="connsiteY249" fmla="*/ 1638300 h 3246967"/>
              <a:gd name="connsiteX250" fmla="*/ 3495299 w 8386045"/>
              <a:gd name="connsiteY250" fmla="*/ 1587500 h 3246967"/>
              <a:gd name="connsiteX251" fmla="*/ 3457199 w 8386045"/>
              <a:gd name="connsiteY251" fmla="*/ 1485900 h 3246967"/>
              <a:gd name="connsiteX252" fmla="*/ 3419099 w 8386045"/>
              <a:gd name="connsiteY252" fmla="*/ 1422400 h 3246967"/>
              <a:gd name="connsiteX253" fmla="*/ 3380999 w 8386045"/>
              <a:gd name="connsiteY253" fmla="*/ 1320800 h 3246967"/>
              <a:gd name="connsiteX254" fmla="*/ 3317499 w 8386045"/>
              <a:gd name="connsiteY254" fmla="*/ 1193800 h 3246967"/>
              <a:gd name="connsiteX255" fmla="*/ 3203199 w 8386045"/>
              <a:gd name="connsiteY255" fmla="*/ 1143000 h 3246967"/>
              <a:gd name="connsiteX256" fmla="*/ 3165099 w 8386045"/>
              <a:gd name="connsiteY256" fmla="*/ 1130300 h 3246967"/>
              <a:gd name="connsiteX257" fmla="*/ 3012699 w 8386045"/>
              <a:gd name="connsiteY257" fmla="*/ 1168400 h 3246967"/>
              <a:gd name="connsiteX258" fmla="*/ 2974599 w 8386045"/>
              <a:gd name="connsiteY258" fmla="*/ 1193800 h 3246967"/>
              <a:gd name="connsiteX259" fmla="*/ 2923799 w 8386045"/>
              <a:gd name="connsiteY259" fmla="*/ 1219200 h 3246967"/>
              <a:gd name="connsiteX260" fmla="*/ 2885699 w 8386045"/>
              <a:gd name="connsiteY260" fmla="*/ 1244600 h 3246967"/>
              <a:gd name="connsiteX261" fmla="*/ 2834899 w 8386045"/>
              <a:gd name="connsiteY261" fmla="*/ 1257300 h 3246967"/>
              <a:gd name="connsiteX262" fmla="*/ 2796799 w 8386045"/>
              <a:gd name="connsiteY262" fmla="*/ 1308100 h 3246967"/>
              <a:gd name="connsiteX263" fmla="*/ 2758699 w 8386045"/>
              <a:gd name="connsiteY263" fmla="*/ 1320800 h 3246967"/>
              <a:gd name="connsiteX264" fmla="*/ 2733299 w 8386045"/>
              <a:gd name="connsiteY264" fmla="*/ 1358900 h 3246967"/>
              <a:gd name="connsiteX265" fmla="*/ 2657099 w 8386045"/>
              <a:gd name="connsiteY265" fmla="*/ 1435100 h 3246967"/>
              <a:gd name="connsiteX266" fmla="*/ 2631699 w 8386045"/>
              <a:gd name="connsiteY266" fmla="*/ 1498600 h 3246967"/>
              <a:gd name="connsiteX267" fmla="*/ 2618999 w 8386045"/>
              <a:gd name="connsiteY267" fmla="*/ 1562100 h 3246967"/>
              <a:gd name="connsiteX268" fmla="*/ 2580899 w 8386045"/>
              <a:gd name="connsiteY268" fmla="*/ 1612900 h 3246967"/>
              <a:gd name="connsiteX269" fmla="*/ 2542799 w 8386045"/>
              <a:gd name="connsiteY269" fmla="*/ 1689100 h 3246967"/>
              <a:gd name="connsiteX270" fmla="*/ 2517399 w 8386045"/>
              <a:gd name="connsiteY270" fmla="*/ 1828800 h 3246967"/>
              <a:gd name="connsiteX271" fmla="*/ 2504699 w 8386045"/>
              <a:gd name="connsiteY271" fmla="*/ 1866900 h 3246967"/>
              <a:gd name="connsiteX272" fmla="*/ 2491999 w 8386045"/>
              <a:gd name="connsiteY272" fmla="*/ 1943100 h 3246967"/>
              <a:gd name="connsiteX273" fmla="*/ 2466599 w 8386045"/>
              <a:gd name="connsiteY273" fmla="*/ 1981200 h 3246967"/>
              <a:gd name="connsiteX274" fmla="*/ 2441199 w 8386045"/>
              <a:gd name="connsiteY274" fmla="*/ 2057400 h 3246967"/>
              <a:gd name="connsiteX275" fmla="*/ 2390399 w 8386045"/>
              <a:gd name="connsiteY275" fmla="*/ 2146300 h 3246967"/>
              <a:gd name="connsiteX276" fmla="*/ 2352299 w 8386045"/>
              <a:gd name="connsiteY276" fmla="*/ 2222500 h 3246967"/>
              <a:gd name="connsiteX277" fmla="*/ 2326899 w 8386045"/>
              <a:gd name="connsiteY277" fmla="*/ 2273300 h 3246967"/>
              <a:gd name="connsiteX278" fmla="*/ 2250699 w 8386045"/>
              <a:gd name="connsiteY278" fmla="*/ 2336800 h 3246967"/>
              <a:gd name="connsiteX279" fmla="*/ 2237999 w 8386045"/>
              <a:gd name="connsiteY279" fmla="*/ 2374900 h 3246967"/>
              <a:gd name="connsiteX280" fmla="*/ 2149099 w 8386045"/>
              <a:gd name="connsiteY280" fmla="*/ 2438400 h 3246967"/>
              <a:gd name="connsiteX281" fmla="*/ 2072899 w 8386045"/>
              <a:gd name="connsiteY281" fmla="*/ 2501900 h 3246967"/>
              <a:gd name="connsiteX282" fmla="*/ 1996699 w 8386045"/>
              <a:gd name="connsiteY282" fmla="*/ 2527300 h 3246967"/>
              <a:gd name="connsiteX283" fmla="*/ 1945899 w 8386045"/>
              <a:gd name="connsiteY283" fmla="*/ 2552700 h 3246967"/>
              <a:gd name="connsiteX284" fmla="*/ 1844299 w 8386045"/>
              <a:gd name="connsiteY284" fmla="*/ 2565400 h 3246967"/>
              <a:gd name="connsiteX285" fmla="*/ 1628399 w 8386045"/>
              <a:gd name="connsiteY285" fmla="*/ 2552700 h 3246967"/>
              <a:gd name="connsiteX286" fmla="*/ 1552199 w 8386045"/>
              <a:gd name="connsiteY286" fmla="*/ 2489200 h 3246967"/>
              <a:gd name="connsiteX287" fmla="*/ 1488699 w 8386045"/>
              <a:gd name="connsiteY287" fmla="*/ 2374900 h 3246967"/>
              <a:gd name="connsiteX288" fmla="*/ 1475999 w 8386045"/>
              <a:gd name="connsiteY288" fmla="*/ 2311400 h 3246967"/>
              <a:gd name="connsiteX289" fmla="*/ 1450599 w 8386045"/>
              <a:gd name="connsiteY289" fmla="*/ 2273300 h 3246967"/>
              <a:gd name="connsiteX290" fmla="*/ 1412499 w 8386045"/>
              <a:gd name="connsiteY290" fmla="*/ 2197100 h 3246967"/>
              <a:gd name="connsiteX291" fmla="*/ 1399799 w 8386045"/>
              <a:gd name="connsiteY291" fmla="*/ 2019300 h 3246967"/>
              <a:gd name="connsiteX292" fmla="*/ 1374399 w 8386045"/>
              <a:gd name="connsiteY292" fmla="*/ 1943100 h 3246967"/>
              <a:gd name="connsiteX293" fmla="*/ 1361699 w 8386045"/>
              <a:gd name="connsiteY293" fmla="*/ 1752600 h 3246967"/>
              <a:gd name="connsiteX294" fmla="*/ 1336299 w 8386045"/>
              <a:gd name="connsiteY294" fmla="*/ 1651000 h 3246967"/>
              <a:gd name="connsiteX295" fmla="*/ 1298199 w 8386045"/>
              <a:gd name="connsiteY295" fmla="*/ 1498600 h 3246967"/>
              <a:gd name="connsiteX296" fmla="*/ 1272799 w 8386045"/>
              <a:gd name="connsiteY296" fmla="*/ 1435100 h 3246967"/>
              <a:gd name="connsiteX297" fmla="*/ 1260099 w 8386045"/>
              <a:gd name="connsiteY297" fmla="*/ 1397000 h 3246967"/>
              <a:gd name="connsiteX298" fmla="*/ 1196599 w 8386045"/>
              <a:gd name="connsiteY298" fmla="*/ 1320800 h 3246967"/>
              <a:gd name="connsiteX299" fmla="*/ 1171199 w 8386045"/>
              <a:gd name="connsiteY299" fmla="*/ 1282700 h 3246967"/>
              <a:gd name="connsiteX300" fmla="*/ 1094999 w 8386045"/>
              <a:gd name="connsiteY300" fmla="*/ 1206500 h 3246967"/>
              <a:gd name="connsiteX301" fmla="*/ 1056899 w 8386045"/>
              <a:gd name="connsiteY301" fmla="*/ 1104900 h 3246967"/>
              <a:gd name="connsiteX302" fmla="*/ 1044199 w 8386045"/>
              <a:gd name="connsiteY302" fmla="*/ 1066800 h 3246967"/>
              <a:gd name="connsiteX303" fmla="*/ 1006099 w 8386045"/>
              <a:gd name="connsiteY303" fmla="*/ 1016000 h 3246967"/>
              <a:gd name="connsiteX304" fmla="*/ 980699 w 8386045"/>
              <a:gd name="connsiteY304" fmla="*/ 952500 h 3246967"/>
              <a:gd name="connsiteX305" fmla="*/ 942599 w 8386045"/>
              <a:gd name="connsiteY305" fmla="*/ 863600 h 3246967"/>
              <a:gd name="connsiteX306" fmla="*/ 904499 w 8386045"/>
              <a:gd name="connsiteY306" fmla="*/ 647700 h 3246967"/>
              <a:gd name="connsiteX307" fmla="*/ 891799 w 8386045"/>
              <a:gd name="connsiteY307" fmla="*/ 609600 h 3246967"/>
              <a:gd name="connsiteX308" fmla="*/ 828299 w 8386045"/>
              <a:gd name="connsiteY308" fmla="*/ 533400 h 3246967"/>
              <a:gd name="connsiteX309" fmla="*/ 815599 w 8386045"/>
              <a:gd name="connsiteY309" fmla="*/ 495300 h 3246967"/>
              <a:gd name="connsiteX310" fmla="*/ 726699 w 8386045"/>
              <a:gd name="connsiteY310" fmla="*/ 419100 h 3246967"/>
              <a:gd name="connsiteX311" fmla="*/ 650499 w 8386045"/>
              <a:gd name="connsiteY311" fmla="*/ 368300 h 3246967"/>
              <a:gd name="connsiteX312" fmla="*/ 574299 w 8386045"/>
              <a:gd name="connsiteY312" fmla="*/ 342900 h 3246967"/>
              <a:gd name="connsiteX313" fmla="*/ 536199 w 8386045"/>
              <a:gd name="connsiteY313" fmla="*/ 330200 h 3246967"/>
              <a:gd name="connsiteX314" fmla="*/ 447299 w 8386045"/>
              <a:gd name="connsiteY314" fmla="*/ 266700 h 3246967"/>
              <a:gd name="connsiteX315" fmla="*/ 396499 w 8386045"/>
              <a:gd name="connsiteY315" fmla="*/ 241300 h 3246967"/>
              <a:gd name="connsiteX316" fmla="*/ 358399 w 8386045"/>
              <a:gd name="connsiteY316" fmla="*/ 215900 h 3246967"/>
              <a:gd name="connsiteX317" fmla="*/ 307599 w 8386045"/>
              <a:gd name="connsiteY317" fmla="*/ 190500 h 3246967"/>
              <a:gd name="connsiteX318" fmla="*/ 218699 w 8386045"/>
              <a:gd name="connsiteY318" fmla="*/ 127000 h 3246967"/>
              <a:gd name="connsiteX319" fmla="*/ 180599 w 8386045"/>
              <a:gd name="connsiteY319" fmla="*/ 114300 h 3246967"/>
              <a:gd name="connsiteX320" fmla="*/ 129799 w 8386045"/>
              <a:gd name="connsiteY320" fmla="*/ 38100 h 3246967"/>
              <a:gd name="connsiteX321" fmla="*/ 2799 w 8386045"/>
              <a:gd name="connsiteY32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33699 w 8386045"/>
              <a:gd name="connsiteY192" fmla="*/ 2400300 h 3246967"/>
              <a:gd name="connsiteX193" fmla="*/ 5832099 w 8386045"/>
              <a:gd name="connsiteY193" fmla="*/ 2349500 h 3246967"/>
              <a:gd name="connsiteX194" fmla="*/ 5806699 w 8386045"/>
              <a:gd name="connsiteY194" fmla="*/ 2311400 h 3246967"/>
              <a:gd name="connsiteX195" fmla="*/ 5768599 w 8386045"/>
              <a:gd name="connsiteY195" fmla="*/ 2273300 h 3246967"/>
              <a:gd name="connsiteX196" fmla="*/ 5755899 w 8386045"/>
              <a:gd name="connsiteY196" fmla="*/ 2235200 h 3246967"/>
              <a:gd name="connsiteX197" fmla="*/ 5692399 w 8386045"/>
              <a:gd name="connsiteY197" fmla="*/ 2171700 h 3246967"/>
              <a:gd name="connsiteX198" fmla="*/ 5641599 w 8386045"/>
              <a:gd name="connsiteY198" fmla="*/ 2095500 h 3246967"/>
              <a:gd name="connsiteX199" fmla="*/ 5616199 w 8386045"/>
              <a:gd name="connsiteY199" fmla="*/ 2057400 h 3246967"/>
              <a:gd name="connsiteX200" fmla="*/ 5387599 w 8386045"/>
              <a:gd name="connsiteY200" fmla="*/ 2044700 h 3246967"/>
              <a:gd name="connsiteX201" fmla="*/ 5324099 w 8386045"/>
              <a:gd name="connsiteY201" fmla="*/ 2019300 h 3246967"/>
              <a:gd name="connsiteX202" fmla="*/ 5235199 w 8386045"/>
              <a:gd name="connsiteY202" fmla="*/ 2006600 h 3246967"/>
              <a:gd name="connsiteX203" fmla="*/ 5158999 w 8386045"/>
              <a:gd name="connsiteY203" fmla="*/ 1943100 h 3246967"/>
              <a:gd name="connsiteX204" fmla="*/ 5120899 w 8386045"/>
              <a:gd name="connsiteY204" fmla="*/ 1917700 h 3246967"/>
              <a:gd name="connsiteX205" fmla="*/ 5095499 w 8386045"/>
              <a:gd name="connsiteY205" fmla="*/ 1866900 h 3246967"/>
              <a:gd name="connsiteX206" fmla="*/ 5082799 w 8386045"/>
              <a:gd name="connsiteY206" fmla="*/ 1816100 h 3246967"/>
              <a:gd name="connsiteX207" fmla="*/ 5057399 w 8386045"/>
              <a:gd name="connsiteY207" fmla="*/ 1752600 h 3246967"/>
              <a:gd name="connsiteX208" fmla="*/ 5044699 w 8386045"/>
              <a:gd name="connsiteY208" fmla="*/ 1511300 h 3246967"/>
              <a:gd name="connsiteX209" fmla="*/ 5031999 w 8386045"/>
              <a:gd name="connsiteY209" fmla="*/ 1422400 h 3246967"/>
              <a:gd name="connsiteX210" fmla="*/ 5019299 w 8386045"/>
              <a:gd name="connsiteY210" fmla="*/ 1270000 h 3246967"/>
              <a:gd name="connsiteX211" fmla="*/ 4993899 w 8386045"/>
              <a:gd name="connsiteY211" fmla="*/ 1104900 h 3246967"/>
              <a:gd name="connsiteX212" fmla="*/ 4930399 w 8386045"/>
              <a:gd name="connsiteY212" fmla="*/ 1028700 h 3246967"/>
              <a:gd name="connsiteX213" fmla="*/ 4841499 w 8386045"/>
              <a:gd name="connsiteY213" fmla="*/ 927100 h 3246967"/>
              <a:gd name="connsiteX214" fmla="*/ 4790699 w 8386045"/>
              <a:gd name="connsiteY214" fmla="*/ 876300 h 3246967"/>
              <a:gd name="connsiteX215" fmla="*/ 4765299 w 8386045"/>
              <a:gd name="connsiteY215" fmla="*/ 838200 h 3246967"/>
              <a:gd name="connsiteX216" fmla="*/ 4638299 w 8386045"/>
              <a:gd name="connsiteY216" fmla="*/ 800100 h 3246967"/>
              <a:gd name="connsiteX217" fmla="*/ 4511299 w 8386045"/>
              <a:gd name="connsiteY217" fmla="*/ 812800 h 3246967"/>
              <a:gd name="connsiteX218" fmla="*/ 4473199 w 8386045"/>
              <a:gd name="connsiteY218" fmla="*/ 825500 h 3246967"/>
              <a:gd name="connsiteX219" fmla="*/ 4409699 w 8386045"/>
              <a:gd name="connsiteY219" fmla="*/ 901700 h 3246967"/>
              <a:gd name="connsiteX220" fmla="*/ 4396999 w 8386045"/>
              <a:gd name="connsiteY220" fmla="*/ 939800 h 3246967"/>
              <a:gd name="connsiteX221" fmla="*/ 4371599 w 8386045"/>
              <a:gd name="connsiteY221" fmla="*/ 977900 h 3246967"/>
              <a:gd name="connsiteX222" fmla="*/ 4320799 w 8386045"/>
              <a:gd name="connsiteY222" fmla="*/ 1092200 h 3246967"/>
              <a:gd name="connsiteX223" fmla="*/ 4308099 w 8386045"/>
              <a:gd name="connsiteY223" fmla="*/ 1155700 h 3246967"/>
              <a:gd name="connsiteX224" fmla="*/ 4282699 w 8386045"/>
              <a:gd name="connsiteY224" fmla="*/ 1308100 h 3246967"/>
              <a:gd name="connsiteX225" fmla="*/ 4269999 w 8386045"/>
              <a:gd name="connsiteY225" fmla="*/ 1346200 h 3246967"/>
              <a:gd name="connsiteX226" fmla="*/ 4244599 w 8386045"/>
              <a:gd name="connsiteY226" fmla="*/ 1384300 h 3246967"/>
              <a:gd name="connsiteX227" fmla="*/ 4231899 w 8386045"/>
              <a:gd name="connsiteY227" fmla="*/ 1447800 h 3246967"/>
              <a:gd name="connsiteX228" fmla="*/ 4219199 w 8386045"/>
              <a:gd name="connsiteY228" fmla="*/ 1524000 h 3246967"/>
              <a:gd name="connsiteX229" fmla="*/ 4193799 w 8386045"/>
              <a:gd name="connsiteY229" fmla="*/ 1600200 h 3246967"/>
              <a:gd name="connsiteX230" fmla="*/ 4181099 w 8386045"/>
              <a:gd name="connsiteY230" fmla="*/ 1651000 h 3246967"/>
              <a:gd name="connsiteX231" fmla="*/ 4155699 w 8386045"/>
              <a:gd name="connsiteY231" fmla="*/ 1816100 h 3246967"/>
              <a:gd name="connsiteX232" fmla="*/ 4142999 w 8386045"/>
              <a:gd name="connsiteY232" fmla="*/ 1854200 h 3246967"/>
              <a:gd name="connsiteX233" fmla="*/ 4130299 w 8386045"/>
              <a:gd name="connsiteY233" fmla="*/ 1905000 h 3246967"/>
              <a:gd name="connsiteX234" fmla="*/ 3982132 w 8386045"/>
              <a:gd name="connsiteY234" fmla="*/ 1896533 h 3246967"/>
              <a:gd name="connsiteX235" fmla="*/ 3977899 w 8386045"/>
              <a:gd name="connsiteY235" fmla="*/ 2023533 h 3246967"/>
              <a:gd name="connsiteX236" fmla="*/ 3927099 w 8386045"/>
              <a:gd name="connsiteY236" fmla="*/ 2120900 h 3246967"/>
              <a:gd name="connsiteX237" fmla="*/ 3939799 w 8386045"/>
              <a:gd name="connsiteY237" fmla="*/ 2235200 h 3246967"/>
              <a:gd name="connsiteX238" fmla="*/ 3901699 w 8386045"/>
              <a:gd name="connsiteY238" fmla="*/ 2197100 h 3246967"/>
              <a:gd name="connsiteX239" fmla="*/ 3838199 w 8386045"/>
              <a:gd name="connsiteY239" fmla="*/ 2108200 h 3246967"/>
              <a:gd name="connsiteX240" fmla="*/ 3800099 w 8386045"/>
              <a:gd name="connsiteY240" fmla="*/ 2006600 h 3246967"/>
              <a:gd name="connsiteX241" fmla="*/ 3787399 w 8386045"/>
              <a:gd name="connsiteY241" fmla="*/ 1955800 h 3246967"/>
              <a:gd name="connsiteX242" fmla="*/ 3749299 w 8386045"/>
              <a:gd name="connsiteY242" fmla="*/ 1917700 h 3246967"/>
              <a:gd name="connsiteX243" fmla="*/ 3685799 w 8386045"/>
              <a:gd name="connsiteY243" fmla="*/ 1841500 h 3246967"/>
              <a:gd name="connsiteX244" fmla="*/ 3673099 w 8386045"/>
              <a:gd name="connsiteY244" fmla="*/ 1803400 h 3246967"/>
              <a:gd name="connsiteX245" fmla="*/ 3634999 w 8386045"/>
              <a:gd name="connsiteY245" fmla="*/ 1790700 h 3246967"/>
              <a:gd name="connsiteX246" fmla="*/ 3596899 w 8386045"/>
              <a:gd name="connsiteY246" fmla="*/ 1752600 h 3246967"/>
              <a:gd name="connsiteX247" fmla="*/ 3546099 w 8386045"/>
              <a:gd name="connsiteY247" fmla="*/ 1676400 h 3246967"/>
              <a:gd name="connsiteX248" fmla="*/ 3533399 w 8386045"/>
              <a:gd name="connsiteY248" fmla="*/ 1638300 h 3246967"/>
              <a:gd name="connsiteX249" fmla="*/ 3495299 w 8386045"/>
              <a:gd name="connsiteY249" fmla="*/ 1587500 h 3246967"/>
              <a:gd name="connsiteX250" fmla="*/ 3457199 w 8386045"/>
              <a:gd name="connsiteY250" fmla="*/ 1485900 h 3246967"/>
              <a:gd name="connsiteX251" fmla="*/ 3419099 w 8386045"/>
              <a:gd name="connsiteY251" fmla="*/ 1422400 h 3246967"/>
              <a:gd name="connsiteX252" fmla="*/ 3380999 w 8386045"/>
              <a:gd name="connsiteY252" fmla="*/ 1320800 h 3246967"/>
              <a:gd name="connsiteX253" fmla="*/ 3317499 w 8386045"/>
              <a:gd name="connsiteY253" fmla="*/ 1193800 h 3246967"/>
              <a:gd name="connsiteX254" fmla="*/ 3203199 w 8386045"/>
              <a:gd name="connsiteY254" fmla="*/ 1143000 h 3246967"/>
              <a:gd name="connsiteX255" fmla="*/ 3165099 w 8386045"/>
              <a:gd name="connsiteY255" fmla="*/ 1130300 h 3246967"/>
              <a:gd name="connsiteX256" fmla="*/ 3012699 w 8386045"/>
              <a:gd name="connsiteY256" fmla="*/ 1168400 h 3246967"/>
              <a:gd name="connsiteX257" fmla="*/ 2974599 w 8386045"/>
              <a:gd name="connsiteY257" fmla="*/ 1193800 h 3246967"/>
              <a:gd name="connsiteX258" fmla="*/ 2923799 w 8386045"/>
              <a:gd name="connsiteY258" fmla="*/ 1219200 h 3246967"/>
              <a:gd name="connsiteX259" fmla="*/ 2885699 w 8386045"/>
              <a:gd name="connsiteY259" fmla="*/ 1244600 h 3246967"/>
              <a:gd name="connsiteX260" fmla="*/ 2834899 w 8386045"/>
              <a:gd name="connsiteY260" fmla="*/ 1257300 h 3246967"/>
              <a:gd name="connsiteX261" fmla="*/ 2796799 w 8386045"/>
              <a:gd name="connsiteY261" fmla="*/ 1308100 h 3246967"/>
              <a:gd name="connsiteX262" fmla="*/ 2758699 w 8386045"/>
              <a:gd name="connsiteY262" fmla="*/ 1320800 h 3246967"/>
              <a:gd name="connsiteX263" fmla="*/ 2733299 w 8386045"/>
              <a:gd name="connsiteY263" fmla="*/ 1358900 h 3246967"/>
              <a:gd name="connsiteX264" fmla="*/ 2657099 w 8386045"/>
              <a:gd name="connsiteY264" fmla="*/ 1435100 h 3246967"/>
              <a:gd name="connsiteX265" fmla="*/ 2631699 w 8386045"/>
              <a:gd name="connsiteY265" fmla="*/ 1498600 h 3246967"/>
              <a:gd name="connsiteX266" fmla="*/ 2618999 w 8386045"/>
              <a:gd name="connsiteY266" fmla="*/ 1562100 h 3246967"/>
              <a:gd name="connsiteX267" fmla="*/ 2580899 w 8386045"/>
              <a:gd name="connsiteY267" fmla="*/ 1612900 h 3246967"/>
              <a:gd name="connsiteX268" fmla="*/ 2542799 w 8386045"/>
              <a:gd name="connsiteY268" fmla="*/ 1689100 h 3246967"/>
              <a:gd name="connsiteX269" fmla="*/ 2517399 w 8386045"/>
              <a:gd name="connsiteY269" fmla="*/ 1828800 h 3246967"/>
              <a:gd name="connsiteX270" fmla="*/ 2504699 w 8386045"/>
              <a:gd name="connsiteY270" fmla="*/ 1866900 h 3246967"/>
              <a:gd name="connsiteX271" fmla="*/ 2491999 w 8386045"/>
              <a:gd name="connsiteY271" fmla="*/ 1943100 h 3246967"/>
              <a:gd name="connsiteX272" fmla="*/ 2466599 w 8386045"/>
              <a:gd name="connsiteY272" fmla="*/ 1981200 h 3246967"/>
              <a:gd name="connsiteX273" fmla="*/ 2441199 w 8386045"/>
              <a:gd name="connsiteY273" fmla="*/ 2057400 h 3246967"/>
              <a:gd name="connsiteX274" fmla="*/ 2390399 w 8386045"/>
              <a:gd name="connsiteY274" fmla="*/ 2146300 h 3246967"/>
              <a:gd name="connsiteX275" fmla="*/ 2352299 w 8386045"/>
              <a:gd name="connsiteY275" fmla="*/ 2222500 h 3246967"/>
              <a:gd name="connsiteX276" fmla="*/ 2326899 w 8386045"/>
              <a:gd name="connsiteY276" fmla="*/ 2273300 h 3246967"/>
              <a:gd name="connsiteX277" fmla="*/ 2250699 w 8386045"/>
              <a:gd name="connsiteY277" fmla="*/ 2336800 h 3246967"/>
              <a:gd name="connsiteX278" fmla="*/ 2237999 w 8386045"/>
              <a:gd name="connsiteY278" fmla="*/ 2374900 h 3246967"/>
              <a:gd name="connsiteX279" fmla="*/ 2149099 w 8386045"/>
              <a:gd name="connsiteY279" fmla="*/ 2438400 h 3246967"/>
              <a:gd name="connsiteX280" fmla="*/ 2072899 w 8386045"/>
              <a:gd name="connsiteY280" fmla="*/ 2501900 h 3246967"/>
              <a:gd name="connsiteX281" fmla="*/ 1996699 w 8386045"/>
              <a:gd name="connsiteY281" fmla="*/ 2527300 h 3246967"/>
              <a:gd name="connsiteX282" fmla="*/ 1945899 w 8386045"/>
              <a:gd name="connsiteY282" fmla="*/ 2552700 h 3246967"/>
              <a:gd name="connsiteX283" fmla="*/ 1844299 w 8386045"/>
              <a:gd name="connsiteY283" fmla="*/ 2565400 h 3246967"/>
              <a:gd name="connsiteX284" fmla="*/ 1628399 w 8386045"/>
              <a:gd name="connsiteY284" fmla="*/ 2552700 h 3246967"/>
              <a:gd name="connsiteX285" fmla="*/ 1552199 w 8386045"/>
              <a:gd name="connsiteY285" fmla="*/ 2489200 h 3246967"/>
              <a:gd name="connsiteX286" fmla="*/ 1488699 w 8386045"/>
              <a:gd name="connsiteY286" fmla="*/ 2374900 h 3246967"/>
              <a:gd name="connsiteX287" fmla="*/ 1475999 w 8386045"/>
              <a:gd name="connsiteY287" fmla="*/ 2311400 h 3246967"/>
              <a:gd name="connsiteX288" fmla="*/ 1450599 w 8386045"/>
              <a:gd name="connsiteY288" fmla="*/ 2273300 h 3246967"/>
              <a:gd name="connsiteX289" fmla="*/ 1412499 w 8386045"/>
              <a:gd name="connsiteY289" fmla="*/ 2197100 h 3246967"/>
              <a:gd name="connsiteX290" fmla="*/ 1399799 w 8386045"/>
              <a:gd name="connsiteY290" fmla="*/ 2019300 h 3246967"/>
              <a:gd name="connsiteX291" fmla="*/ 1374399 w 8386045"/>
              <a:gd name="connsiteY291" fmla="*/ 1943100 h 3246967"/>
              <a:gd name="connsiteX292" fmla="*/ 1361699 w 8386045"/>
              <a:gd name="connsiteY292" fmla="*/ 1752600 h 3246967"/>
              <a:gd name="connsiteX293" fmla="*/ 1336299 w 8386045"/>
              <a:gd name="connsiteY293" fmla="*/ 1651000 h 3246967"/>
              <a:gd name="connsiteX294" fmla="*/ 1298199 w 8386045"/>
              <a:gd name="connsiteY294" fmla="*/ 1498600 h 3246967"/>
              <a:gd name="connsiteX295" fmla="*/ 1272799 w 8386045"/>
              <a:gd name="connsiteY295" fmla="*/ 1435100 h 3246967"/>
              <a:gd name="connsiteX296" fmla="*/ 1260099 w 8386045"/>
              <a:gd name="connsiteY296" fmla="*/ 1397000 h 3246967"/>
              <a:gd name="connsiteX297" fmla="*/ 1196599 w 8386045"/>
              <a:gd name="connsiteY297" fmla="*/ 1320800 h 3246967"/>
              <a:gd name="connsiteX298" fmla="*/ 1171199 w 8386045"/>
              <a:gd name="connsiteY298" fmla="*/ 1282700 h 3246967"/>
              <a:gd name="connsiteX299" fmla="*/ 1094999 w 8386045"/>
              <a:gd name="connsiteY299" fmla="*/ 1206500 h 3246967"/>
              <a:gd name="connsiteX300" fmla="*/ 1056899 w 8386045"/>
              <a:gd name="connsiteY300" fmla="*/ 1104900 h 3246967"/>
              <a:gd name="connsiteX301" fmla="*/ 1044199 w 8386045"/>
              <a:gd name="connsiteY301" fmla="*/ 1066800 h 3246967"/>
              <a:gd name="connsiteX302" fmla="*/ 1006099 w 8386045"/>
              <a:gd name="connsiteY302" fmla="*/ 1016000 h 3246967"/>
              <a:gd name="connsiteX303" fmla="*/ 980699 w 8386045"/>
              <a:gd name="connsiteY303" fmla="*/ 952500 h 3246967"/>
              <a:gd name="connsiteX304" fmla="*/ 942599 w 8386045"/>
              <a:gd name="connsiteY304" fmla="*/ 863600 h 3246967"/>
              <a:gd name="connsiteX305" fmla="*/ 904499 w 8386045"/>
              <a:gd name="connsiteY305" fmla="*/ 647700 h 3246967"/>
              <a:gd name="connsiteX306" fmla="*/ 891799 w 8386045"/>
              <a:gd name="connsiteY306" fmla="*/ 609600 h 3246967"/>
              <a:gd name="connsiteX307" fmla="*/ 828299 w 8386045"/>
              <a:gd name="connsiteY307" fmla="*/ 533400 h 3246967"/>
              <a:gd name="connsiteX308" fmla="*/ 815599 w 8386045"/>
              <a:gd name="connsiteY308" fmla="*/ 495300 h 3246967"/>
              <a:gd name="connsiteX309" fmla="*/ 726699 w 8386045"/>
              <a:gd name="connsiteY309" fmla="*/ 419100 h 3246967"/>
              <a:gd name="connsiteX310" fmla="*/ 650499 w 8386045"/>
              <a:gd name="connsiteY310" fmla="*/ 368300 h 3246967"/>
              <a:gd name="connsiteX311" fmla="*/ 574299 w 8386045"/>
              <a:gd name="connsiteY311" fmla="*/ 342900 h 3246967"/>
              <a:gd name="connsiteX312" fmla="*/ 536199 w 8386045"/>
              <a:gd name="connsiteY312" fmla="*/ 330200 h 3246967"/>
              <a:gd name="connsiteX313" fmla="*/ 447299 w 8386045"/>
              <a:gd name="connsiteY313" fmla="*/ 266700 h 3246967"/>
              <a:gd name="connsiteX314" fmla="*/ 396499 w 8386045"/>
              <a:gd name="connsiteY314" fmla="*/ 241300 h 3246967"/>
              <a:gd name="connsiteX315" fmla="*/ 358399 w 8386045"/>
              <a:gd name="connsiteY315" fmla="*/ 215900 h 3246967"/>
              <a:gd name="connsiteX316" fmla="*/ 307599 w 8386045"/>
              <a:gd name="connsiteY316" fmla="*/ 190500 h 3246967"/>
              <a:gd name="connsiteX317" fmla="*/ 218699 w 8386045"/>
              <a:gd name="connsiteY317" fmla="*/ 127000 h 3246967"/>
              <a:gd name="connsiteX318" fmla="*/ 180599 w 8386045"/>
              <a:gd name="connsiteY318" fmla="*/ 114300 h 3246967"/>
              <a:gd name="connsiteX319" fmla="*/ 129799 w 8386045"/>
              <a:gd name="connsiteY319" fmla="*/ 38100 h 3246967"/>
              <a:gd name="connsiteX320" fmla="*/ 2799 w 8386045"/>
              <a:gd name="connsiteY32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33699 w 8386045"/>
              <a:gd name="connsiteY192" fmla="*/ 2400300 h 3246967"/>
              <a:gd name="connsiteX193" fmla="*/ 5878666 w 8386045"/>
              <a:gd name="connsiteY193" fmla="*/ 2307167 h 3246967"/>
              <a:gd name="connsiteX194" fmla="*/ 5806699 w 8386045"/>
              <a:gd name="connsiteY194" fmla="*/ 2311400 h 3246967"/>
              <a:gd name="connsiteX195" fmla="*/ 5768599 w 8386045"/>
              <a:gd name="connsiteY195" fmla="*/ 2273300 h 3246967"/>
              <a:gd name="connsiteX196" fmla="*/ 5755899 w 8386045"/>
              <a:gd name="connsiteY196" fmla="*/ 2235200 h 3246967"/>
              <a:gd name="connsiteX197" fmla="*/ 5692399 w 8386045"/>
              <a:gd name="connsiteY197" fmla="*/ 2171700 h 3246967"/>
              <a:gd name="connsiteX198" fmla="*/ 5641599 w 8386045"/>
              <a:gd name="connsiteY198" fmla="*/ 2095500 h 3246967"/>
              <a:gd name="connsiteX199" fmla="*/ 5616199 w 8386045"/>
              <a:gd name="connsiteY199" fmla="*/ 2057400 h 3246967"/>
              <a:gd name="connsiteX200" fmla="*/ 5387599 w 8386045"/>
              <a:gd name="connsiteY200" fmla="*/ 2044700 h 3246967"/>
              <a:gd name="connsiteX201" fmla="*/ 5324099 w 8386045"/>
              <a:gd name="connsiteY201" fmla="*/ 2019300 h 3246967"/>
              <a:gd name="connsiteX202" fmla="*/ 5235199 w 8386045"/>
              <a:gd name="connsiteY202" fmla="*/ 2006600 h 3246967"/>
              <a:gd name="connsiteX203" fmla="*/ 5158999 w 8386045"/>
              <a:gd name="connsiteY203" fmla="*/ 1943100 h 3246967"/>
              <a:gd name="connsiteX204" fmla="*/ 5120899 w 8386045"/>
              <a:gd name="connsiteY204" fmla="*/ 1917700 h 3246967"/>
              <a:gd name="connsiteX205" fmla="*/ 5095499 w 8386045"/>
              <a:gd name="connsiteY205" fmla="*/ 1866900 h 3246967"/>
              <a:gd name="connsiteX206" fmla="*/ 5082799 w 8386045"/>
              <a:gd name="connsiteY206" fmla="*/ 1816100 h 3246967"/>
              <a:gd name="connsiteX207" fmla="*/ 5057399 w 8386045"/>
              <a:gd name="connsiteY207" fmla="*/ 1752600 h 3246967"/>
              <a:gd name="connsiteX208" fmla="*/ 5044699 w 8386045"/>
              <a:gd name="connsiteY208" fmla="*/ 1511300 h 3246967"/>
              <a:gd name="connsiteX209" fmla="*/ 5031999 w 8386045"/>
              <a:gd name="connsiteY209" fmla="*/ 1422400 h 3246967"/>
              <a:gd name="connsiteX210" fmla="*/ 5019299 w 8386045"/>
              <a:gd name="connsiteY210" fmla="*/ 1270000 h 3246967"/>
              <a:gd name="connsiteX211" fmla="*/ 4993899 w 8386045"/>
              <a:gd name="connsiteY211" fmla="*/ 1104900 h 3246967"/>
              <a:gd name="connsiteX212" fmla="*/ 4930399 w 8386045"/>
              <a:gd name="connsiteY212" fmla="*/ 1028700 h 3246967"/>
              <a:gd name="connsiteX213" fmla="*/ 4841499 w 8386045"/>
              <a:gd name="connsiteY213" fmla="*/ 927100 h 3246967"/>
              <a:gd name="connsiteX214" fmla="*/ 4790699 w 8386045"/>
              <a:gd name="connsiteY214" fmla="*/ 876300 h 3246967"/>
              <a:gd name="connsiteX215" fmla="*/ 4765299 w 8386045"/>
              <a:gd name="connsiteY215" fmla="*/ 838200 h 3246967"/>
              <a:gd name="connsiteX216" fmla="*/ 4638299 w 8386045"/>
              <a:gd name="connsiteY216" fmla="*/ 800100 h 3246967"/>
              <a:gd name="connsiteX217" fmla="*/ 4511299 w 8386045"/>
              <a:gd name="connsiteY217" fmla="*/ 812800 h 3246967"/>
              <a:gd name="connsiteX218" fmla="*/ 4473199 w 8386045"/>
              <a:gd name="connsiteY218" fmla="*/ 825500 h 3246967"/>
              <a:gd name="connsiteX219" fmla="*/ 4409699 w 8386045"/>
              <a:gd name="connsiteY219" fmla="*/ 901700 h 3246967"/>
              <a:gd name="connsiteX220" fmla="*/ 4396999 w 8386045"/>
              <a:gd name="connsiteY220" fmla="*/ 939800 h 3246967"/>
              <a:gd name="connsiteX221" fmla="*/ 4371599 w 8386045"/>
              <a:gd name="connsiteY221" fmla="*/ 977900 h 3246967"/>
              <a:gd name="connsiteX222" fmla="*/ 4320799 w 8386045"/>
              <a:gd name="connsiteY222" fmla="*/ 1092200 h 3246967"/>
              <a:gd name="connsiteX223" fmla="*/ 4308099 w 8386045"/>
              <a:gd name="connsiteY223" fmla="*/ 1155700 h 3246967"/>
              <a:gd name="connsiteX224" fmla="*/ 4282699 w 8386045"/>
              <a:gd name="connsiteY224" fmla="*/ 1308100 h 3246967"/>
              <a:gd name="connsiteX225" fmla="*/ 4269999 w 8386045"/>
              <a:gd name="connsiteY225" fmla="*/ 1346200 h 3246967"/>
              <a:gd name="connsiteX226" fmla="*/ 4244599 w 8386045"/>
              <a:gd name="connsiteY226" fmla="*/ 1384300 h 3246967"/>
              <a:gd name="connsiteX227" fmla="*/ 4231899 w 8386045"/>
              <a:gd name="connsiteY227" fmla="*/ 1447800 h 3246967"/>
              <a:gd name="connsiteX228" fmla="*/ 4219199 w 8386045"/>
              <a:gd name="connsiteY228" fmla="*/ 1524000 h 3246967"/>
              <a:gd name="connsiteX229" fmla="*/ 4193799 w 8386045"/>
              <a:gd name="connsiteY229" fmla="*/ 1600200 h 3246967"/>
              <a:gd name="connsiteX230" fmla="*/ 4181099 w 8386045"/>
              <a:gd name="connsiteY230" fmla="*/ 1651000 h 3246967"/>
              <a:gd name="connsiteX231" fmla="*/ 4155699 w 8386045"/>
              <a:gd name="connsiteY231" fmla="*/ 1816100 h 3246967"/>
              <a:gd name="connsiteX232" fmla="*/ 4142999 w 8386045"/>
              <a:gd name="connsiteY232" fmla="*/ 1854200 h 3246967"/>
              <a:gd name="connsiteX233" fmla="*/ 4130299 w 8386045"/>
              <a:gd name="connsiteY233" fmla="*/ 1905000 h 3246967"/>
              <a:gd name="connsiteX234" fmla="*/ 3982132 w 8386045"/>
              <a:gd name="connsiteY234" fmla="*/ 1896533 h 3246967"/>
              <a:gd name="connsiteX235" fmla="*/ 3977899 w 8386045"/>
              <a:gd name="connsiteY235" fmla="*/ 2023533 h 3246967"/>
              <a:gd name="connsiteX236" fmla="*/ 3927099 w 8386045"/>
              <a:gd name="connsiteY236" fmla="*/ 2120900 h 3246967"/>
              <a:gd name="connsiteX237" fmla="*/ 3939799 w 8386045"/>
              <a:gd name="connsiteY237" fmla="*/ 2235200 h 3246967"/>
              <a:gd name="connsiteX238" fmla="*/ 3901699 w 8386045"/>
              <a:gd name="connsiteY238" fmla="*/ 2197100 h 3246967"/>
              <a:gd name="connsiteX239" fmla="*/ 3838199 w 8386045"/>
              <a:gd name="connsiteY239" fmla="*/ 2108200 h 3246967"/>
              <a:gd name="connsiteX240" fmla="*/ 3800099 w 8386045"/>
              <a:gd name="connsiteY240" fmla="*/ 2006600 h 3246967"/>
              <a:gd name="connsiteX241" fmla="*/ 3787399 w 8386045"/>
              <a:gd name="connsiteY241" fmla="*/ 1955800 h 3246967"/>
              <a:gd name="connsiteX242" fmla="*/ 3749299 w 8386045"/>
              <a:gd name="connsiteY242" fmla="*/ 1917700 h 3246967"/>
              <a:gd name="connsiteX243" fmla="*/ 3685799 w 8386045"/>
              <a:gd name="connsiteY243" fmla="*/ 1841500 h 3246967"/>
              <a:gd name="connsiteX244" fmla="*/ 3673099 w 8386045"/>
              <a:gd name="connsiteY244" fmla="*/ 1803400 h 3246967"/>
              <a:gd name="connsiteX245" fmla="*/ 3634999 w 8386045"/>
              <a:gd name="connsiteY245" fmla="*/ 1790700 h 3246967"/>
              <a:gd name="connsiteX246" fmla="*/ 3596899 w 8386045"/>
              <a:gd name="connsiteY246" fmla="*/ 1752600 h 3246967"/>
              <a:gd name="connsiteX247" fmla="*/ 3546099 w 8386045"/>
              <a:gd name="connsiteY247" fmla="*/ 1676400 h 3246967"/>
              <a:gd name="connsiteX248" fmla="*/ 3533399 w 8386045"/>
              <a:gd name="connsiteY248" fmla="*/ 1638300 h 3246967"/>
              <a:gd name="connsiteX249" fmla="*/ 3495299 w 8386045"/>
              <a:gd name="connsiteY249" fmla="*/ 1587500 h 3246967"/>
              <a:gd name="connsiteX250" fmla="*/ 3457199 w 8386045"/>
              <a:gd name="connsiteY250" fmla="*/ 1485900 h 3246967"/>
              <a:gd name="connsiteX251" fmla="*/ 3419099 w 8386045"/>
              <a:gd name="connsiteY251" fmla="*/ 1422400 h 3246967"/>
              <a:gd name="connsiteX252" fmla="*/ 3380999 w 8386045"/>
              <a:gd name="connsiteY252" fmla="*/ 1320800 h 3246967"/>
              <a:gd name="connsiteX253" fmla="*/ 3317499 w 8386045"/>
              <a:gd name="connsiteY253" fmla="*/ 1193800 h 3246967"/>
              <a:gd name="connsiteX254" fmla="*/ 3203199 w 8386045"/>
              <a:gd name="connsiteY254" fmla="*/ 1143000 h 3246967"/>
              <a:gd name="connsiteX255" fmla="*/ 3165099 w 8386045"/>
              <a:gd name="connsiteY255" fmla="*/ 1130300 h 3246967"/>
              <a:gd name="connsiteX256" fmla="*/ 3012699 w 8386045"/>
              <a:gd name="connsiteY256" fmla="*/ 1168400 h 3246967"/>
              <a:gd name="connsiteX257" fmla="*/ 2974599 w 8386045"/>
              <a:gd name="connsiteY257" fmla="*/ 1193800 h 3246967"/>
              <a:gd name="connsiteX258" fmla="*/ 2923799 w 8386045"/>
              <a:gd name="connsiteY258" fmla="*/ 1219200 h 3246967"/>
              <a:gd name="connsiteX259" fmla="*/ 2885699 w 8386045"/>
              <a:gd name="connsiteY259" fmla="*/ 1244600 h 3246967"/>
              <a:gd name="connsiteX260" fmla="*/ 2834899 w 8386045"/>
              <a:gd name="connsiteY260" fmla="*/ 1257300 h 3246967"/>
              <a:gd name="connsiteX261" fmla="*/ 2796799 w 8386045"/>
              <a:gd name="connsiteY261" fmla="*/ 1308100 h 3246967"/>
              <a:gd name="connsiteX262" fmla="*/ 2758699 w 8386045"/>
              <a:gd name="connsiteY262" fmla="*/ 1320800 h 3246967"/>
              <a:gd name="connsiteX263" fmla="*/ 2733299 w 8386045"/>
              <a:gd name="connsiteY263" fmla="*/ 1358900 h 3246967"/>
              <a:gd name="connsiteX264" fmla="*/ 2657099 w 8386045"/>
              <a:gd name="connsiteY264" fmla="*/ 1435100 h 3246967"/>
              <a:gd name="connsiteX265" fmla="*/ 2631699 w 8386045"/>
              <a:gd name="connsiteY265" fmla="*/ 1498600 h 3246967"/>
              <a:gd name="connsiteX266" fmla="*/ 2618999 w 8386045"/>
              <a:gd name="connsiteY266" fmla="*/ 1562100 h 3246967"/>
              <a:gd name="connsiteX267" fmla="*/ 2580899 w 8386045"/>
              <a:gd name="connsiteY267" fmla="*/ 1612900 h 3246967"/>
              <a:gd name="connsiteX268" fmla="*/ 2542799 w 8386045"/>
              <a:gd name="connsiteY268" fmla="*/ 1689100 h 3246967"/>
              <a:gd name="connsiteX269" fmla="*/ 2517399 w 8386045"/>
              <a:gd name="connsiteY269" fmla="*/ 1828800 h 3246967"/>
              <a:gd name="connsiteX270" fmla="*/ 2504699 w 8386045"/>
              <a:gd name="connsiteY270" fmla="*/ 1866900 h 3246967"/>
              <a:gd name="connsiteX271" fmla="*/ 2491999 w 8386045"/>
              <a:gd name="connsiteY271" fmla="*/ 1943100 h 3246967"/>
              <a:gd name="connsiteX272" fmla="*/ 2466599 w 8386045"/>
              <a:gd name="connsiteY272" fmla="*/ 1981200 h 3246967"/>
              <a:gd name="connsiteX273" fmla="*/ 2441199 w 8386045"/>
              <a:gd name="connsiteY273" fmla="*/ 2057400 h 3246967"/>
              <a:gd name="connsiteX274" fmla="*/ 2390399 w 8386045"/>
              <a:gd name="connsiteY274" fmla="*/ 2146300 h 3246967"/>
              <a:gd name="connsiteX275" fmla="*/ 2352299 w 8386045"/>
              <a:gd name="connsiteY275" fmla="*/ 2222500 h 3246967"/>
              <a:gd name="connsiteX276" fmla="*/ 2326899 w 8386045"/>
              <a:gd name="connsiteY276" fmla="*/ 2273300 h 3246967"/>
              <a:gd name="connsiteX277" fmla="*/ 2250699 w 8386045"/>
              <a:gd name="connsiteY277" fmla="*/ 2336800 h 3246967"/>
              <a:gd name="connsiteX278" fmla="*/ 2237999 w 8386045"/>
              <a:gd name="connsiteY278" fmla="*/ 2374900 h 3246967"/>
              <a:gd name="connsiteX279" fmla="*/ 2149099 w 8386045"/>
              <a:gd name="connsiteY279" fmla="*/ 2438400 h 3246967"/>
              <a:gd name="connsiteX280" fmla="*/ 2072899 w 8386045"/>
              <a:gd name="connsiteY280" fmla="*/ 2501900 h 3246967"/>
              <a:gd name="connsiteX281" fmla="*/ 1996699 w 8386045"/>
              <a:gd name="connsiteY281" fmla="*/ 2527300 h 3246967"/>
              <a:gd name="connsiteX282" fmla="*/ 1945899 w 8386045"/>
              <a:gd name="connsiteY282" fmla="*/ 2552700 h 3246967"/>
              <a:gd name="connsiteX283" fmla="*/ 1844299 w 8386045"/>
              <a:gd name="connsiteY283" fmla="*/ 2565400 h 3246967"/>
              <a:gd name="connsiteX284" fmla="*/ 1628399 w 8386045"/>
              <a:gd name="connsiteY284" fmla="*/ 2552700 h 3246967"/>
              <a:gd name="connsiteX285" fmla="*/ 1552199 w 8386045"/>
              <a:gd name="connsiteY285" fmla="*/ 2489200 h 3246967"/>
              <a:gd name="connsiteX286" fmla="*/ 1488699 w 8386045"/>
              <a:gd name="connsiteY286" fmla="*/ 2374900 h 3246967"/>
              <a:gd name="connsiteX287" fmla="*/ 1475999 w 8386045"/>
              <a:gd name="connsiteY287" fmla="*/ 2311400 h 3246967"/>
              <a:gd name="connsiteX288" fmla="*/ 1450599 w 8386045"/>
              <a:gd name="connsiteY288" fmla="*/ 2273300 h 3246967"/>
              <a:gd name="connsiteX289" fmla="*/ 1412499 w 8386045"/>
              <a:gd name="connsiteY289" fmla="*/ 2197100 h 3246967"/>
              <a:gd name="connsiteX290" fmla="*/ 1399799 w 8386045"/>
              <a:gd name="connsiteY290" fmla="*/ 2019300 h 3246967"/>
              <a:gd name="connsiteX291" fmla="*/ 1374399 w 8386045"/>
              <a:gd name="connsiteY291" fmla="*/ 1943100 h 3246967"/>
              <a:gd name="connsiteX292" fmla="*/ 1361699 w 8386045"/>
              <a:gd name="connsiteY292" fmla="*/ 1752600 h 3246967"/>
              <a:gd name="connsiteX293" fmla="*/ 1336299 w 8386045"/>
              <a:gd name="connsiteY293" fmla="*/ 1651000 h 3246967"/>
              <a:gd name="connsiteX294" fmla="*/ 1298199 w 8386045"/>
              <a:gd name="connsiteY294" fmla="*/ 1498600 h 3246967"/>
              <a:gd name="connsiteX295" fmla="*/ 1272799 w 8386045"/>
              <a:gd name="connsiteY295" fmla="*/ 1435100 h 3246967"/>
              <a:gd name="connsiteX296" fmla="*/ 1260099 w 8386045"/>
              <a:gd name="connsiteY296" fmla="*/ 1397000 h 3246967"/>
              <a:gd name="connsiteX297" fmla="*/ 1196599 w 8386045"/>
              <a:gd name="connsiteY297" fmla="*/ 1320800 h 3246967"/>
              <a:gd name="connsiteX298" fmla="*/ 1171199 w 8386045"/>
              <a:gd name="connsiteY298" fmla="*/ 1282700 h 3246967"/>
              <a:gd name="connsiteX299" fmla="*/ 1094999 w 8386045"/>
              <a:gd name="connsiteY299" fmla="*/ 1206500 h 3246967"/>
              <a:gd name="connsiteX300" fmla="*/ 1056899 w 8386045"/>
              <a:gd name="connsiteY300" fmla="*/ 1104900 h 3246967"/>
              <a:gd name="connsiteX301" fmla="*/ 1044199 w 8386045"/>
              <a:gd name="connsiteY301" fmla="*/ 1066800 h 3246967"/>
              <a:gd name="connsiteX302" fmla="*/ 1006099 w 8386045"/>
              <a:gd name="connsiteY302" fmla="*/ 1016000 h 3246967"/>
              <a:gd name="connsiteX303" fmla="*/ 980699 w 8386045"/>
              <a:gd name="connsiteY303" fmla="*/ 952500 h 3246967"/>
              <a:gd name="connsiteX304" fmla="*/ 942599 w 8386045"/>
              <a:gd name="connsiteY304" fmla="*/ 863600 h 3246967"/>
              <a:gd name="connsiteX305" fmla="*/ 904499 w 8386045"/>
              <a:gd name="connsiteY305" fmla="*/ 647700 h 3246967"/>
              <a:gd name="connsiteX306" fmla="*/ 891799 w 8386045"/>
              <a:gd name="connsiteY306" fmla="*/ 609600 h 3246967"/>
              <a:gd name="connsiteX307" fmla="*/ 828299 w 8386045"/>
              <a:gd name="connsiteY307" fmla="*/ 533400 h 3246967"/>
              <a:gd name="connsiteX308" fmla="*/ 815599 w 8386045"/>
              <a:gd name="connsiteY308" fmla="*/ 495300 h 3246967"/>
              <a:gd name="connsiteX309" fmla="*/ 726699 w 8386045"/>
              <a:gd name="connsiteY309" fmla="*/ 419100 h 3246967"/>
              <a:gd name="connsiteX310" fmla="*/ 650499 w 8386045"/>
              <a:gd name="connsiteY310" fmla="*/ 368300 h 3246967"/>
              <a:gd name="connsiteX311" fmla="*/ 574299 w 8386045"/>
              <a:gd name="connsiteY311" fmla="*/ 342900 h 3246967"/>
              <a:gd name="connsiteX312" fmla="*/ 536199 w 8386045"/>
              <a:gd name="connsiteY312" fmla="*/ 330200 h 3246967"/>
              <a:gd name="connsiteX313" fmla="*/ 447299 w 8386045"/>
              <a:gd name="connsiteY313" fmla="*/ 266700 h 3246967"/>
              <a:gd name="connsiteX314" fmla="*/ 396499 w 8386045"/>
              <a:gd name="connsiteY314" fmla="*/ 241300 h 3246967"/>
              <a:gd name="connsiteX315" fmla="*/ 358399 w 8386045"/>
              <a:gd name="connsiteY315" fmla="*/ 215900 h 3246967"/>
              <a:gd name="connsiteX316" fmla="*/ 307599 w 8386045"/>
              <a:gd name="connsiteY316" fmla="*/ 190500 h 3246967"/>
              <a:gd name="connsiteX317" fmla="*/ 218699 w 8386045"/>
              <a:gd name="connsiteY317" fmla="*/ 127000 h 3246967"/>
              <a:gd name="connsiteX318" fmla="*/ 180599 w 8386045"/>
              <a:gd name="connsiteY318" fmla="*/ 114300 h 3246967"/>
              <a:gd name="connsiteX319" fmla="*/ 129799 w 8386045"/>
              <a:gd name="connsiteY319" fmla="*/ 38100 h 3246967"/>
              <a:gd name="connsiteX320" fmla="*/ 2799 w 8386045"/>
              <a:gd name="connsiteY32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6699 w 8386045"/>
              <a:gd name="connsiteY194" fmla="*/ 2311400 h 3246967"/>
              <a:gd name="connsiteX195" fmla="*/ 5768599 w 8386045"/>
              <a:gd name="connsiteY195" fmla="*/ 2273300 h 3246967"/>
              <a:gd name="connsiteX196" fmla="*/ 5755899 w 8386045"/>
              <a:gd name="connsiteY196" fmla="*/ 2235200 h 3246967"/>
              <a:gd name="connsiteX197" fmla="*/ 5692399 w 8386045"/>
              <a:gd name="connsiteY197" fmla="*/ 2171700 h 3246967"/>
              <a:gd name="connsiteX198" fmla="*/ 5641599 w 8386045"/>
              <a:gd name="connsiteY198" fmla="*/ 2095500 h 3246967"/>
              <a:gd name="connsiteX199" fmla="*/ 5616199 w 8386045"/>
              <a:gd name="connsiteY199" fmla="*/ 2057400 h 3246967"/>
              <a:gd name="connsiteX200" fmla="*/ 5387599 w 8386045"/>
              <a:gd name="connsiteY200" fmla="*/ 2044700 h 3246967"/>
              <a:gd name="connsiteX201" fmla="*/ 5324099 w 8386045"/>
              <a:gd name="connsiteY201" fmla="*/ 2019300 h 3246967"/>
              <a:gd name="connsiteX202" fmla="*/ 5235199 w 8386045"/>
              <a:gd name="connsiteY202" fmla="*/ 2006600 h 3246967"/>
              <a:gd name="connsiteX203" fmla="*/ 5158999 w 8386045"/>
              <a:gd name="connsiteY203" fmla="*/ 1943100 h 3246967"/>
              <a:gd name="connsiteX204" fmla="*/ 5120899 w 8386045"/>
              <a:gd name="connsiteY204" fmla="*/ 1917700 h 3246967"/>
              <a:gd name="connsiteX205" fmla="*/ 5095499 w 8386045"/>
              <a:gd name="connsiteY205" fmla="*/ 1866900 h 3246967"/>
              <a:gd name="connsiteX206" fmla="*/ 5082799 w 8386045"/>
              <a:gd name="connsiteY206" fmla="*/ 1816100 h 3246967"/>
              <a:gd name="connsiteX207" fmla="*/ 5057399 w 8386045"/>
              <a:gd name="connsiteY207" fmla="*/ 1752600 h 3246967"/>
              <a:gd name="connsiteX208" fmla="*/ 5044699 w 8386045"/>
              <a:gd name="connsiteY208" fmla="*/ 1511300 h 3246967"/>
              <a:gd name="connsiteX209" fmla="*/ 5031999 w 8386045"/>
              <a:gd name="connsiteY209" fmla="*/ 1422400 h 3246967"/>
              <a:gd name="connsiteX210" fmla="*/ 5019299 w 8386045"/>
              <a:gd name="connsiteY210" fmla="*/ 1270000 h 3246967"/>
              <a:gd name="connsiteX211" fmla="*/ 4993899 w 8386045"/>
              <a:gd name="connsiteY211" fmla="*/ 1104900 h 3246967"/>
              <a:gd name="connsiteX212" fmla="*/ 4930399 w 8386045"/>
              <a:gd name="connsiteY212" fmla="*/ 1028700 h 3246967"/>
              <a:gd name="connsiteX213" fmla="*/ 4841499 w 8386045"/>
              <a:gd name="connsiteY213" fmla="*/ 927100 h 3246967"/>
              <a:gd name="connsiteX214" fmla="*/ 4790699 w 8386045"/>
              <a:gd name="connsiteY214" fmla="*/ 876300 h 3246967"/>
              <a:gd name="connsiteX215" fmla="*/ 4765299 w 8386045"/>
              <a:gd name="connsiteY215" fmla="*/ 838200 h 3246967"/>
              <a:gd name="connsiteX216" fmla="*/ 4638299 w 8386045"/>
              <a:gd name="connsiteY216" fmla="*/ 800100 h 3246967"/>
              <a:gd name="connsiteX217" fmla="*/ 4511299 w 8386045"/>
              <a:gd name="connsiteY217" fmla="*/ 812800 h 3246967"/>
              <a:gd name="connsiteX218" fmla="*/ 4473199 w 8386045"/>
              <a:gd name="connsiteY218" fmla="*/ 825500 h 3246967"/>
              <a:gd name="connsiteX219" fmla="*/ 4409699 w 8386045"/>
              <a:gd name="connsiteY219" fmla="*/ 901700 h 3246967"/>
              <a:gd name="connsiteX220" fmla="*/ 4396999 w 8386045"/>
              <a:gd name="connsiteY220" fmla="*/ 939800 h 3246967"/>
              <a:gd name="connsiteX221" fmla="*/ 4371599 w 8386045"/>
              <a:gd name="connsiteY221" fmla="*/ 977900 h 3246967"/>
              <a:gd name="connsiteX222" fmla="*/ 4320799 w 8386045"/>
              <a:gd name="connsiteY222" fmla="*/ 1092200 h 3246967"/>
              <a:gd name="connsiteX223" fmla="*/ 4308099 w 8386045"/>
              <a:gd name="connsiteY223" fmla="*/ 1155700 h 3246967"/>
              <a:gd name="connsiteX224" fmla="*/ 4282699 w 8386045"/>
              <a:gd name="connsiteY224" fmla="*/ 1308100 h 3246967"/>
              <a:gd name="connsiteX225" fmla="*/ 4269999 w 8386045"/>
              <a:gd name="connsiteY225" fmla="*/ 1346200 h 3246967"/>
              <a:gd name="connsiteX226" fmla="*/ 4244599 w 8386045"/>
              <a:gd name="connsiteY226" fmla="*/ 1384300 h 3246967"/>
              <a:gd name="connsiteX227" fmla="*/ 4231899 w 8386045"/>
              <a:gd name="connsiteY227" fmla="*/ 1447800 h 3246967"/>
              <a:gd name="connsiteX228" fmla="*/ 4219199 w 8386045"/>
              <a:gd name="connsiteY228" fmla="*/ 1524000 h 3246967"/>
              <a:gd name="connsiteX229" fmla="*/ 4193799 w 8386045"/>
              <a:gd name="connsiteY229" fmla="*/ 1600200 h 3246967"/>
              <a:gd name="connsiteX230" fmla="*/ 4181099 w 8386045"/>
              <a:gd name="connsiteY230" fmla="*/ 1651000 h 3246967"/>
              <a:gd name="connsiteX231" fmla="*/ 4155699 w 8386045"/>
              <a:gd name="connsiteY231" fmla="*/ 1816100 h 3246967"/>
              <a:gd name="connsiteX232" fmla="*/ 4142999 w 8386045"/>
              <a:gd name="connsiteY232" fmla="*/ 1854200 h 3246967"/>
              <a:gd name="connsiteX233" fmla="*/ 4130299 w 8386045"/>
              <a:gd name="connsiteY233" fmla="*/ 1905000 h 3246967"/>
              <a:gd name="connsiteX234" fmla="*/ 3982132 w 8386045"/>
              <a:gd name="connsiteY234" fmla="*/ 1896533 h 3246967"/>
              <a:gd name="connsiteX235" fmla="*/ 3977899 w 8386045"/>
              <a:gd name="connsiteY235" fmla="*/ 2023533 h 3246967"/>
              <a:gd name="connsiteX236" fmla="*/ 3927099 w 8386045"/>
              <a:gd name="connsiteY236" fmla="*/ 2120900 h 3246967"/>
              <a:gd name="connsiteX237" fmla="*/ 3939799 w 8386045"/>
              <a:gd name="connsiteY237" fmla="*/ 2235200 h 3246967"/>
              <a:gd name="connsiteX238" fmla="*/ 3901699 w 8386045"/>
              <a:gd name="connsiteY238" fmla="*/ 2197100 h 3246967"/>
              <a:gd name="connsiteX239" fmla="*/ 3838199 w 8386045"/>
              <a:gd name="connsiteY239" fmla="*/ 2108200 h 3246967"/>
              <a:gd name="connsiteX240" fmla="*/ 3800099 w 8386045"/>
              <a:gd name="connsiteY240" fmla="*/ 2006600 h 3246967"/>
              <a:gd name="connsiteX241" fmla="*/ 3787399 w 8386045"/>
              <a:gd name="connsiteY241" fmla="*/ 1955800 h 3246967"/>
              <a:gd name="connsiteX242" fmla="*/ 3749299 w 8386045"/>
              <a:gd name="connsiteY242" fmla="*/ 1917700 h 3246967"/>
              <a:gd name="connsiteX243" fmla="*/ 3685799 w 8386045"/>
              <a:gd name="connsiteY243" fmla="*/ 1841500 h 3246967"/>
              <a:gd name="connsiteX244" fmla="*/ 3673099 w 8386045"/>
              <a:gd name="connsiteY244" fmla="*/ 1803400 h 3246967"/>
              <a:gd name="connsiteX245" fmla="*/ 3634999 w 8386045"/>
              <a:gd name="connsiteY245" fmla="*/ 1790700 h 3246967"/>
              <a:gd name="connsiteX246" fmla="*/ 3596899 w 8386045"/>
              <a:gd name="connsiteY246" fmla="*/ 1752600 h 3246967"/>
              <a:gd name="connsiteX247" fmla="*/ 3546099 w 8386045"/>
              <a:gd name="connsiteY247" fmla="*/ 1676400 h 3246967"/>
              <a:gd name="connsiteX248" fmla="*/ 3533399 w 8386045"/>
              <a:gd name="connsiteY248" fmla="*/ 1638300 h 3246967"/>
              <a:gd name="connsiteX249" fmla="*/ 3495299 w 8386045"/>
              <a:gd name="connsiteY249" fmla="*/ 1587500 h 3246967"/>
              <a:gd name="connsiteX250" fmla="*/ 3457199 w 8386045"/>
              <a:gd name="connsiteY250" fmla="*/ 1485900 h 3246967"/>
              <a:gd name="connsiteX251" fmla="*/ 3419099 w 8386045"/>
              <a:gd name="connsiteY251" fmla="*/ 1422400 h 3246967"/>
              <a:gd name="connsiteX252" fmla="*/ 3380999 w 8386045"/>
              <a:gd name="connsiteY252" fmla="*/ 1320800 h 3246967"/>
              <a:gd name="connsiteX253" fmla="*/ 3317499 w 8386045"/>
              <a:gd name="connsiteY253" fmla="*/ 1193800 h 3246967"/>
              <a:gd name="connsiteX254" fmla="*/ 3203199 w 8386045"/>
              <a:gd name="connsiteY254" fmla="*/ 1143000 h 3246967"/>
              <a:gd name="connsiteX255" fmla="*/ 3165099 w 8386045"/>
              <a:gd name="connsiteY255" fmla="*/ 1130300 h 3246967"/>
              <a:gd name="connsiteX256" fmla="*/ 3012699 w 8386045"/>
              <a:gd name="connsiteY256" fmla="*/ 1168400 h 3246967"/>
              <a:gd name="connsiteX257" fmla="*/ 2974599 w 8386045"/>
              <a:gd name="connsiteY257" fmla="*/ 1193800 h 3246967"/>
              <a:gd name="connsiteX258" fmla="*/ 2923799 w 8386045"/>
              <a:gd name="connsiteY258" fmla="*/ 1219200 h 3246967"/>
              <a:gd name="connsiteX259" fmla="*/ 2885699 w 8386045"/>
              <a:gd name="connsiteY259" fmla="*/ 1244600 h 3246967"/>
              <a:gd name="connsiteX260" fmla="*/ 2834899 w 8386045"/>
              <a:gd name="connsiteY260" fmla="*/ 1257300 h 3246967"/>
              <a:gd name="connsiteX261" fmla="*/ 2796799 w 8386045"/>
              <a:gd name="connsiteY261" fmla="*/ 1308100 h 3246967"/>
              <a:gd name="connsiteX262" fmla="*/ 2758699 w 8386045"/>
              <a:gd name="connsiteY262" fmla="*/ 1320800 h 3246967"/>
              <a:gd name="connsiteX263" fmla="*/ 2733299 w 8386045"/>
              <a:gd name="connsiteY263" fmla="*/ 1358900 h 3246967"/>
              <a:gd name="connsiteX264" fmla="*/ 2657099 w 8386045"/>
              <a:gd name="connsiteY264" fmla="*/ 1435100 h 3246967"/>
              <a:gd name="connsiteX265" fmla="*/ 2631699 w 8386045"/>
              <a:gd name="connsiteY265" fmla="*/ 1498600 h 3246967"/>
              <a:gd name="connsiteX266" fmla="*/ 2618999 w 8386045"/>
              <a:gd name="connsiteY266" fmla="*/ 1562100 h 3246967"/>
              <a:gd name="connsiteX267" fmla="*/ 2580899 w 8386045"/>
              <a:gd name="connsiteY267" fmla="*/ 1612900 h 3246967"/>
              <a:gd name="connsiteX268" fmla="*/ 2542799 w 8386045"/>
              <a:gd name="connsiteY268" fmla="*/ 1689100 h 3246967"/>
              <a:gd name="connsiteX269" fmla="*/ 2517399 w 8386045"/>
              <a:gd name="connsiteY269" fmla="*/ 1828800 h 3246967"/>
              <a:gd name="connsiteX270" fmla="*/ 2504699 w 8386045"/>
              <a:gd name="connsiteY270" fmla="*/ 1866900 h 3246967"/>
              <a:gd name="connsiteX271" fmla="*/ 2491999 w 8386045"/>
              <a:gd name="connsiteY271" fmla="*/ 1943100 h 3246967"/>
              <a:gd name="connsiteX272" fmla="*/ 2466599 w 8386045"/>
              <a:gd name="connsiteY272" fmla="*/ 1981200 h 3246967"/>
              <a:gd name="connsiteX273" fmla="*/ 2441199 w 8386045"/>
              <a:gd name="connsiteY273" fmla="*/ 2057400 h 3246967"/>
              <a:gd name="connsiteX274" fmla="*/ 2390399 w 8386045"/>
              <a:gd name="connsiteY274" fmla="*/ 2146300 h 3246967"/>
              <a:gd name="connsiteX275" fmla="*/ 2352299 w 8386045"/>
              <a:gd name="connsiteY275" fmla="*/ 2222500 h 3246967"/>
              <a:gd name="connsiteX276" fmla="*/ 2326899 w 8386045"/>
              <a:gd name="connsiteY276" fmla="*/ 2273300 h 3246967"/>
              <a:gd name="connsiteX277" fmla="*/ 2250699 w 8386045"/>
              <a:gd name="connsiteY277" fmla="*/ 2336800 h 3246967"/>
              <a:gd name="connsiteX278" fmla="*/ 2237999 w 8386045"/>
              <a:gd name="connsiteY278" fmla="*/ 2374900 h 3246967"/>
              <a:gd name="connsiteX279" fmla="*/ 2149099 w 8386045"/>
              <a:gd name="connsiteY279" fmla="*/ 2438400 h 3246967"/>
              <a:gd name="connsiteX280" fmla="*/ 2072899 w 8386045"/>
              <a:gd name="connsiteY280" fmla="*/ 2501900 h 3246967"/>
              <a:gd name="connsiteX281" fmla="*/ 1996699 w 8386045"/>
              <a:gd name="connsiteY281" fmla="*/ 2527300 h 3246967"/>
              <a:gd name="connsiteX282" fmla="*/ 1945899 w 8386045"/>
              <a:gd name="connsiteY282" fmla="*/ 2552700 h 3246967"/>
              <a:gd name="connsiteX283" fmla="*/ 1844299 w 8386045"/>
              <a:gd name="connsiteY283" fmla="*/ 2565400 h 3246967"/>
              <a:gd name="connsiteX284" fmla="*/ 1628399 w 8386045"/>
              <a:gd name="connsiteY284" fmla="*/ 2552700 h 3246967"/>
              <a:gd name="connsiteX285" fmla="*/ 1552199 w 8386045"/>
              <a:gd name="connsiteY285" fmla="*/ 2489200 h 3246967"/>
              <a:gd name="connsiteX286" fmla="*/ 1488699 w 8386045"/>
              <a:gd name="connsiteY286" fmla="*/ 2374900 h 3246967"/>
              <a:gd name="connsiteX287" fmla="*/ 1475999 w 8386045"/>
              <a:gd name="connsiteY287" fmla="*/ 2311400 h 3246967"/>
              <a:gd name="connsiteX288" fmla="*/ 1450599 w 8386045"/>
              <a:gd name="connsiteY288" fmla="*/ 2273300 h 3246967"/>
              <a:gd name="connsiteX289" fmla="*/ 1412499 w 8386045"/>
              <a:gd name="connsiteY289" fmla="*/ 2197100 h 3246967"/>
              <a:gd name="connsiteX290" fmla="*/ 1399799 w 8386045"/>
              <a:gd name="connsiteY290" fmla="*/ 2019300 h 3246967"/>
              <a:gd name="connsiteX291" fmla="*/ 1374399 w 8386045"/>
              <a:gd name="connsiteY291" fmla="*/ 1943100 h 3246967"/>
              <a:gd name="connsiteX292" fmla="*/ 1361699 w 8386045"/>
              <a:gd name="connsiteY292" fmla="*/ 1752600 h 3246967"/>
              <a:gd name="connsiteX293" fmla="*/ 1336299 w 8386045"/>
              <a:gd name="connsiteY293" fmla="*/ 1651000 h 3246967"/>
              <a:gd name="connsiteX294" fmla="*/ 1298199 w 8386045"/>
              <a:gd name="connsiteY294" fmla="*/ 1498600 h 3246967"/>
              <a:gd name="connsiteX295" fmla="*/ 1272799 w 8386045"/>
              <a:gd name="connsiteY295" fmla="*/ 1435100 h 3246967"/>
              <a:gd name="connsiteX296" fmla="*/ 1260099 w 8386045"/>
              <a:gd name="connsiteY296" fmla="*/ 1397000 h 3246967"/>
              <a:gd name="connsiteX297" fmla="*/ 1196599 w 8386045"/>
              <a:gd name="connsiteY297" fmla="*/ 1320800 h 3246967"/>
              <a:gd name="connsiteX298" fmla="*/ 1171199 w 8386045"/>
              <a:gd name="connsiteY298" fmla="*/ 1282700 h 3246967"/>
              <a:gd name="connsiteX299" fmla="*/ 1094999 w 8386045"/>
              <a:gd name="connsiteY299" fmla="*/ 1206500 h 3246967"/>
              <a:gd name="connsiteX300" fmla="*/ 1056899 w 8386045"/>
              <a:gd name="connsiteY300" fmla="*/ 1104900 h 3246967"/>
              <a:gd name="connsiteX301" fmla="*/ 1044199 w 8386045"/>
              <a:gd name="connsiteY301" fmla="*/ 1066800 h 3246967"/>
              <a:gd name="connsiteX302" fmla="*/ 1006099 w 8386045"/>
              <a:gd name="connsiteY302" fmla="*/ 1016000 h 3246967"/>
              <a:gd name="connsiteX303" fmla="*/ 980699 w 8386045"/>
              <a:gd name="connsiteY303" fmla="*/ 952500 h 3246967"/>
              <a:gd name="connsiteX304" fmla="*/ 942599 w 8386045"/>
              <a:gd name="connsiteY304" fmla="*/ 863600 h 3246967"/>
              <a:gd name="connsiteX305" fmla="*/ 904499 w 8386045"/>
              <a:gd name="connsiteY305" fmla="*/ 647700 h 3246967"/>
              <a:gd name="connsiteX306" fmla="*/ 891799 w 8386045"/>
              <a:gd name="connsiteY306" fmla="*/ 609600 h 3246967"/>
              <a:gd name="connsiteX307" fmla="*/ 828299 w 8386045"/>
              <a:gd name="connsiteY307" fmla="*/ 533400 h 3246967"/>
              <a:gd name="connsiteX308" fmla="*/ 815599 w 8386045"/>
              <a:gd name="connsiteY308" fmla="*/ 495300 h 3246967"/>
              <a:gd name="connsiteX309" fmla="*/ 726699 w 8386045"/>
              <a:gd name="connsiteY309" fmla="*/ 419100 h 3246967"/>
              <a:gd name="connsiteX310" fmla="*/ 650499 w 8386045"/>
              <a:gd name="connsiteY310" fmla="*/ 368300 h 3246967"/>
              <a:gd name="connsiteX311" fmla="*/ 574299 w 8386045"/>
              <a:gd name="connsiteY311" fmla="*/ 342900 h 3246967"/>
              <a:gd name="connsiteX312" fmla="*/ 536199 w 8386045"/>
              <a:gd name="connsiteY312" fmla="*/ 330200 h 3246967"/>
              <a:gd name="connsiteX313" fmla="*/ 447299 w 8386045"/>
              <a:gd name="connsiteY313" fmla="*/ 266700 h 3246967"/>
              <a:gd name="connsiteX314" fmla="*/ 396499 w 8386045"/>
              <a:gd name="connsiteY314" fmla="*/ 241300 h 3246967"/>
              <a:gd name="connsiteX315" fmla="*/ 358399 w 8386045"/>
              <a:gd name="connsiteY315" fmla="*/ 215900 h 3246967"/>
              <a:gd name="connsiteX316" fmla="*/ 307599 w 8386045"/>
              <a:gd name="connsiteY316" fmla="*/ 190500 h 3246967"/>
              <a:gd name="connsiteX317" fmla="*/ 218699 w 8386045"/>
              <a:gd name="connsiteY317" fmla="*/ 127000 h 3246967"/>
              <a:gd name="connsiteX318" fmla="*/ 180599 w 8386045"/>
              <a:gd name="connsiteY318" fmla="*/ 114300 h 3246967"/>
              <a:gd name="connsiteX319" fmla="*/ 129799 w 8386045"/>
              <a:gd name="connsiteY319" fmla="*/ 38100 h 3246967"/>
              <a:gd name="connsiteX320" fmla="*/ 2799 w 8386045"/>
              <a:gd name="connsiteY32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768599 w 8386045"/>
              <a:gd name="connsiteY194" fmla="*/ 2273300 h 3246967"/>
              <a:gd name="connsiteX195" fmla="*/ 5755899 w 8386045"/>
              <a:gd name="connsiteY195" fmla="*/ 2235200 h 3246967"/>
              <a:gd name="connsiteX196" fmla="*/ 5692399 w 8386045"/>
              <a:gd name="connsiteY196" fmla="*/ 2171700 h 3246967"/>
              <a:gd name="connsiteX197" fmla="*/ 5641599 w 8386045"/>
              <a:gd name="connsiteY197" fmla="*/ 2095500 h 3246967"/>
              <a:gd name="connsiteX198" fmla="*/ 5616199 w 8386045"/>
              <a:gd name="connsiteY198" fmla="*/ 2057400 h 3246967"/>
              <a:gd name="connsiteX199" fmla="*/ 5387599 w 8386045"/>
              <a:gd name="connsiteY199" fmla="*/ 2044700 h 3246967"/>
              <a:gd name="connsiteX200" fmla="*/ 5324099 w 8386045"/>
              <a:gd name="connsiteY200" fmla="*/ 2019300 h 3246967"/>
              <a:gd name="connsiteX201" fmla="*/ 5235199 w 8386045"/>
              <a:gd name="connsiteY201" fmla="*/ 2006600 h 3246967"/>
              <a:gd name="connsiteX202" fmla="*/ 5158999 w 8386045"/>
              <a:gd name="connsiteY202" fmla="*/ 1943100 h 3246967"/>
              <a:gd name="connsiteX203" fmla="*/ 5120899 w 8386045"/>
              <a:gd name="connsiteY203" fmla="*/ 1917700 h 3246967"/>
              <a:gd name="connsiteX204" fmla="*/ 5095499 w 8386045"/>
              <a:gd name="connsiteY204" fmla="*/ 1866900 h 3246967"/>
              <a:gd name="connsiteX205" fmla="*/ 5082799 w 8386045"/>
              <a:gd name="connsiteY205" fmla="*/ 1816100 h 3246967"/>
              <a:gd name="connsiteX206" fmla="*/ 5057399 w 8386045"/>
              <a:gd name="connsiteY206" fmla="*/ 1752600 h 3246967"/>
              <a:gd name="connsiteX207" fmla="*/ 5044699 w 8386045"/>
              <a:gd name="connsiteY207" fmla="*/ 1511300 h 3246967"/>
              <a:gd name="connsiteX208" fmla="*/ 5031999 w 8386045"/>
              <a:gd name="connsiteY208" fmla="*/ 1422400 h 3246967"/>
              <a:gd name="connsiteX209" fmla="*/ 5019299 w 8386045"/>
              <a:gd name="connsiteY209" fmla="*/ 1270000 h 3246967"/>
              <a:gd name="connsiteX210" fmla="*/ 4993899 w 8386045"/>
              <a:gd name="connsiteY210" fmla="*/ 1104900 h 3246967"/>
              <a:gd name="connsiteX211" fmla="*/ 4930399 w 8386045"/>
              <a:gd name="connsiteY211" fmla="*/ 1028700 h 3246967"/>
              <a:gd name="connsiteX212" fmla="*/ 4841499 w 8386045"/>
              <a:gd name="connsiteY212" fmla="*/ 927100 h 3246967"/>
              <a:gd name="connsiteX213" fmla="*/ 4790699 w 8386045"/>
              <a:gd name="connsiteY213" fmla="*/ 876300 h 3246967"/>
              <a:gd name="connsiteX214" fmla="*/ 4765299 w 8386045"/>
              <a:gd name="connsiteY214" fmla="*/ 838200 h 3246967"/>
              <a:gd name="connsiteX215" fmla="*/ 4638299 w 8386045"/>
              <a:gd name="connsiteY215" fmla="*/ 800100 h 3246967"/>
              <a:gd name="connsiteX216" fmla="*/ 4511299 w 8386045"/>
              <a:gd name="connsiteY216" fmla="*/ 812800 h 3246967"/>
              <a:gd name="connsiteX217" fmla="*/ 4473199 w 8386045"/>
              <a:gd name="connsiteY217" fmla="*/ 825500 h 3246967"/>
              <a:gd name="connsiteX218" fmla="*/ 4409699 w 8386045"/>
              <a:gd name="connsiteY218" fmla="*/ 901700 h 3246967"/>
              <a:gd name="connsiteX219" fmla="*/ 4396999 w 8386045"/>
              <a:gd name="connsiteY219" fmla="*/ 939800 h 3246967"/>
              <a:gd name="connsiteX220" fmla="*/ 4371599 w 8386045"/>
              <a:gd name="connsiteY220" fmla="*/ 977900 h 3246967"/>
              <a:gd name="connsiteX221" fmla="*/ 4320799 w 8386045"/>
              <a:gd name="connsiteY221" fmla="*/ 1092200 h 3246967"/>
              <a:gd name="connsiteX222" fmla="*/ 4308099 w 8386045"/>
              <a:gd name="connsiteY222" fmla="*/ 1155700 h 3246967"/>
              <a:gd name="connsiteX223" fmla="*/ 4282699 w 8386045"/>
              <a:gd name="connsiteY223" fmla="*/ 1308100 h 3246967"/>
              <a:gd name="connsiteX224" fmla="*/ 4269999 w 8386045"/>
              <a:gd name="connsiteY224" fmla="*/ 1346200 h 3246967"/>
              <a:gd name="connsiteX225" fmla="*/ 4244599 w 8386045"/>
              <a:gd name="connsiteY225" fmla="*/ 1384300 h 3246967"/>
              <a:gd name="connsiteX226" fmla="*/ 4231899 w 8386045"/>
              <a:gd name="connsiteY226" fmla="*/ 1447800 h 3246967"/>
              <a:gd name="connsiteX227" fmla="*/ 4219199 w 8386045"/>
              <a:gd name="connsiteY227" fmla="*/ 1524000 h 3246967"/>
              <a:gd name="connsiteX228" fmla="*/ 4193799 w 8386045"/>
              <a:gd name="connsiteY228" fmla="*/ 1600200 h 3246967"/>
              <a:gd name="connsiteX229" fmla="*/ 4181099 w 8386045"/>
              <a:gd name="connsiteY229" fmla="*/ 1651000 h 3246967"/>
              <a:gd name="connsiteX230" fmla="*/ 4155699 w 8386045"/>
              <a:gd name="connsiteY230" fmla="*/ 1816100 h 3246967"/>
              <a:gd name="connsiteX231" fmla="*/ 4142999 w 8386045"/>
              <a:gd name="connsiteY231" fmla="*/ 1854200 h 3246967"/>
              <a:gd name="connsiteX232" fmla="*/ 4130299 w 8386045"/>
              <a:gd name="connsiteY232" fmla="*/ 1905000 h 3246967"/>
              <a:gd name="connsiteX233" fmla="*/ 3982132 w 8386045"/>
              <a:gd name="connsiteY233" fmla="*/ 1896533 h 3246967"/>
              <a:gd name="connsiteX234" fmla="*/ 3977899 w 8386045"/>
              <a:gd name="connsiteY234" fmla="*/ 2023533 h 3246967"/>
              <a:gd name="connsiteX235" fmla="*/ 3927099 w 8386045"/>
              <a:gd name="connsiteY235" fmla="*/ 2120900 h 3246967"/>
              <a:gd name="connsiteX236" fmla="*/ 3939799 w 8386045"/>
              <a:gd name="connsiteY236" fmla="*/ 2235200 h 3246967"/>
              <a:gd name="connsiteX237" fmla="*/ 3901699 w 8386045"/>
              <a:gd name="connsiteY237" fmla="*/ 2197100 h 3246967"/>
              <a:gd name="connsiteX238" fmla="*/ 3838199 w 8386045"/>
              <a:gd name="connsiteY238" fmla="*/ 2108200 h 3246967"/>
              <a:gd name="connsiteX239" fmla="*/ 3800099 w 8386045"/>
              <a:gd name="connsiteY239" fmla="*/ 2006600 h 3246967"/>
              <a:gd name="connsiteX240" fmla="*/ 3787399 w 8386045"/>
              <a:gd name="connsiteY240" fmla="*/ 1955800 h 3246967"/>
              <a:gd name="connsiteX241" fmla="*/ 3749299 w 8386045"/>
              <a:gd name="connsiteY241" fmla="*/ 1917700 h 3246967"/>
              <a:gd name="connsiteX242" fmla="*/ 3685799 w 8386045"/>
              <a:gd name="connsiteY242" fmla="*/ 1841500 h 3246967"/>
              <a:gd name="connsiteX243" fmla="*/ 3673099 w 8386045"/>
              <a:gd name="connsiteY243" fmla="*/ 1803400 h 3246967"/>
              <a:gd name="connsiteX244" fmla="*/ 3634999 w 8386045"/>
              <a:gd name="connsiteY244" fmla="*/ 1790700 h 3246967"/>
              <a:gd name="connsiteX245" fmla="*/ 3596899 w 8386045"/>
              <a:gd name="connsiteY245" fmla="*/ 1752600 h 3246967"/>
              <a:gd name="connsiteX246" fmla="*/ 3546099 w 8386045"/>
              <a:gd name="connsiteY246" fmla="*/ 1676400 h 3246967"/>
              <a:gd name="connsiteX247" fmla="*/ 3533399 w 8386045"/>
              <a:gd name="connsiteY247" fmla="*/ 1638300 h 3246967"/>
              <a:gd name="connsiteX248" fmla="*/ 3495299 w 8386045"/>
              <a:gd name="connsiteY248" fmla="*/ 1587500 h 3246967"/>
              <a:gd name="connsiteX249" fmla="*/ 3457199 w 8386045"/>
              <a:gd name="connsiteY249" fmla="*/ 1485900 h 3246967"/>
              <a:gd name="connsiteX250" fmla="*/ 3419099 w 8386045"/>
              <a:gd name="connsiteY250" fmla="*/ 1422400 h 3246967"/>
              <a:gd name="connsiteX251" fmla="*/ 3380999 w 8386045"/>
              <a:gd name="connsiteY251" fmla="*/ 1320800 h 3246967"/>
              <a:gd name="connsiteX252" fmla="*/ 3317499 w 8386045"/>
              <a:gd name="connsiteY252" fmla="*/ 1193800 h 3246967"/>
              <a:gd name="connsiteX253" fmla="*/ 3203199 w 8386045"/>
              <a:gd name="connsiteY253" fmla="*/ 1143000 h 3246967"/>
              <a:gd name="connsiteX254" fmla="*/ 3165099 w 8386045"/>
              <a:gd name="connsiteY254" fmla="*/ 1130300 h 3246967"/>
              <a:gd name="connsiteX255" fmla="*/ 3012699 w 8386045"/>
              <a:gd name="connsiteY255" fmla="*/ 1168400 h 3246967"/>
              <a:gd name="connsiteX256" fmla="*/ 2974599 w 8386045"/>
              <a:gd name="connsiteY256" fmla="*/ 1193800 h 3246967"/>
              <a:gd name="connsiteX257" fmla="*/ 2923799 w 8386045"/>
              <a:gd name="connsiteY257" fmla="*/ 1219200 h 3246967"/>
              <a:gd name="connsiteX258" fmla="*/ 2885699 w 8386045"/>
              <a:gd name="connsiteY258" fmla="*/ 1244600 h 3246967"/>
              <a:gd name="connsiteX259" fmla="*/ 2834899 w 8386045"/>
              <a:gd name="connsiteY259" fmla="*/ 1257300 h 3246967"/>
              <a:gd name="connsiteX260" fmla="*/ 2796799 w 8386045"/>
              <a:gd name="connsiteY260" fmla="*/ 1308100 h 3246967"/>
              <a:gd name="connsiteX261" fmla="*/ 2758699 w 8386045"/>
              <a:gd name="connsiteY261" fmla="*/ 1320800 h 3246967"/>
              <a:gd name="connsiteX262" fmla="*/ 2733299 w 8386045"/>
              <a:gd name="connsiteY262" fmla="*/ 1358900 h 3246967"/>
              <a:gd name="connsiteX263" fmla="*/ 2657099 w 8386045"/>
              <a:gd name="connsiteY263" fmla="*/ 1435100 h 3246967"/>
              <a:gd name="connsiteX264" fmla="*/ 2631699 w 8386045"/>
              <a:gd name="connsiteY264" fmla="*/ 1498600 h 3246967"/>
              <a:gd name="connsiteX265" fmla="*/ 2618999 w 8386045"/>
              <a:gd name="connsiteY265" fmla="*/ 1562100 h 3246967"/>
              <a:gd name="connsiteX266" fmla="*/ 2580899 w 8386045"/>
              <a:gd name="connsiteY266" fmla="*/ 1612900 h 3246967"/>
              <a:gd name="connsiteX267" fmla="*/ 2542799 w 8386045"/>
              <a:gd name="connsiteY267" fmla="*/ 1689100 h 3246967"/>
              <a:gd name="connsiteX268" fmla="*/ 2517399 w 8386045"/>
              <a:gd name="connsiteY268" fmla="*/ 1828800 h 3246967"/>
              <a:gd name="connsiteX269" fmla="*/ 2504699 w 8386045"/>
              <a:gd name="connsiteY269" fmla="*/ 1866900 h 3246967"/>
              <a:gd name="connsiteX270" fmla="*/ 2491999 w 8386045"/>
              <a:gd name="connsiteY270" fmla="*/ 1943100 h 3246967"/>
              <a:gd name="connsiteX271" fmla="*/ 2466599 w 8386045"/>
              <a:gd name="connsiteY271" fmla="*/ 1981200 h 3246967"/>
              <a:gd name="connsiteX272" fmla="*/ 2441199 w 8386045"/>
              <a:gd name="connsiteY272" fmla="*/ 2057400 h 3246967"/>
              <a:gd name="connsiteX273" fmla="*/ 2390399 w 8386045"/>
              <a:gd name="connsiteY273" fmla="*/ 2146300 h 3246967"/>
              <a:gd name="connsiteX274" fmla="*/ 2352299 w 8386045"/>
              <a:gd name="connsiteY274" fmla="*/ 2222500 h 3246967"/>
              <a:gd name="connsiteX275" fmla="*/ 2326899 w 8386045"/>
              <a:gd name="connsiteY275" fmla="*/ 2273300 h 3246967"/>
              <a:gd name="connsiteX276" fmla="*/ 2250699 w 8386045"/>
              <a:gd name="connsiteY276" fmla="*/ 2336800 h 3246967"/>
              <a:gd name="connsiteX277" fmla="*/ 2237999 w 8386045"/>
              <a:gd name="connsiteY277" fmla="*/ 2374900 h 3246967"/>
              <a:gd name="connsiteX278" fmla="*/ 2149099 w 8386045"/>
              <a:gd name="connsiteY278" fmla="*/ 2438400 h 3246967"/>
              <a:gd name="connsiteX279" fmla="*/ 2072899 w 8386045"/>
              <a:gd name="connsiteY279" fmla="*/ 2501900 h 3246967"/>
              <a:gd name="connsiteX280" fmla="*/ 1996699 w 8386045"/>
              <a:gd name="connsiteY280" fmla="*/ 2527300 h 3246967"/>
              <a:gd name="connsiteX281" fmla="*/ 1945899 w 8386045"/>
              <a:gd name="connsiteY281" fmla="*/ 2552700 h 3246967"/>
              <a:gd name="connsiteX282" fmla="*/ 1844299 w 8386045"/>
              <a:gd name="connsiteY282" fmla="*/ 2565400 h 3246967"/>
              <a:gd name="connsiteX283" fmla="*/ 1628399 w 8386045"/>
              <a:gd name="connsiteY283" fmla="*/ 2552700 h 3246967"/>
              <a:gd name="connsiteX284" fmla="*/ 1552199 w 8386045"/>
              <a:gd name="connsiteY284" fmla="*/ 2489200 h 3246967"/>
              <a:gd name="connsiteX285" fmla="*/ 1488699 w 8386045"/>
              <a:gd name="connsiteY285" fmla="*/ 2374900 h 3246967"/>
              <a:gd name="connsiteX286" fmla="*/ 1475999 w 8386045"/>
              <a:gd name="connsiteY286" fmla="*/ 2311400 h 3246967"/>
              <a:gd name="connsiteX287" fmla="*/ 1450599 w 8386045"/>
              <a:gd name="connsiteY287" fmla="*/ 2273300 h 3246967"/>
              <a:gd name="connsiteX288" fmla="*/ 1412499 w 8386045"/>
              <a:gd name="connsiteY288" fmla="*/ 2197100 h 3246967"/>
              <a:gd name="connsiteX289" fmla="*/ 1399799 w 8386045"/>
              <a:gd name="connsiteY289" fmla="*/ 2019300 h 3246967"/>
              <a:gd name="connsiteX290" fmla="*/ 1374399 w 8386045"/>
              <a:gd name="connsiteY290" fmla="*/ 1943100 h 3246967"/>
              <a:gd name="connsiteX291" fmla="*/ 1361699 w 8386045"/>
              <a:gd name="connsiteY291" fmla="*/ 1752600 h 3246967"/>
              <a:gd name="connsiteX292" fmla="*/ 1336299 w 8386045"/>
              <a:gd name="connsiteY292" fmla="*/ 1651000 h 3246967"/>
              <a:gd name="connsiteX293" fmla="*/ 1298199 w 8386045"/>
              <a:gd name="connsiteY293" fmla="*/ 1498600 h 3246967"/>
              <a:gd name="connsiteX294" fmla="*/ 1272799 w 8386045"/>
              <a:gd name="connsiteY294" fmla="*/ 1435100 h 3246967"/>
              <a:gd name="connsiteX295" fmla="*/ 1260099 w 8386045"/>
              <a:gd name="connsiteY295" fmla="*/ 1397000 h 3246967"/>
              <a:gd name="connsiteX296" fmla="*/ 1196599 w 8386045"/>
              <a:gd name="connsiteY296" fmla="*/ 1320800 h 3246967"/>
              <a:gd name="connsiteX297" fmla="*/ 1171199 w 8386045"/>
              <a:gd name="connsiteY297" fmla="*/ 1282700 h 3246967"/>
              <a:gd name="connsiteX298" fmla="*/ 1094999 w 8386045"/>
              <a:gd name="connsiteY298" fmla="*/ 1206500 h 3246967"/>
              <a:gd name="connsiteX299" fmla="*/ 1056899 w 8386045"/>
              <a:gd name="connsiteY299" fmla="*/ 1104900 h 3246967"/>
              <a:gd name="connsiteX300" fmla="*/ 1044199 w 8386045"/>
              <a:gd name="connsiteY300" fmla="*/ 1066800 h 3246967"/>
              <a:gd name="connsiteX301" fmla="*/ 1006099 w 8386045"/>
              <a:gd name="connsiteY301" fmla="*/ 1016000 h 3246967"/>
              <a:gd name="connsiteX302" fmla="*/ 980699 w 8386045"/>
              <a:gd name="connsiteY302" fmla="*/ 952500 h 3246967"/>
              <a:gd name="connsiteX303" fmla="*/ 942599 w 8386045"/>
              <a:gd name="connsiteY303" fmla="*/ 863600 h 3246967"/>
              <a:gd name="connsiteX304" fmla="*/ 904499 w 8386045"/>
              <a:gd name="connsiteY304" fmla="*/ 647700 h 3246967"/>
              <a:gd name="connsiteX305" fmla="*/ 891799 w 8386045"/>
              <a:gd name="connsiteY305" fmla="*/ 609600 h 3246967"/>
              <a:gd name="connsiteX306" fmla="*/ 828299 w 8386045"/>
              <a:gd name="connsiteY306" fmla="*/ 533400 h 3246967"/>
              <a:gd name="connsiteX307" fmla="*/ 815599 w 8386045"/>
              <a:gd name="connsiteY307" fmla="*/ 495300 h 3246967"/>
              <a:gd name="connsiteX308" fmla="*/ 726699 w 8386045"/>
              <a:gd name="connsiteY308" fmla="*/ 419100 h 3246967"/>
              <a:gd name="connsiteX309" fmla="*/ 650499 w 8386045"/>
              <a:gd name="connsiteY309" fmla="*/ 368300 h 3246967"/>
              <a:gd name="connsiteX310" fmla="*/ 574299 w 8386045"/>
              <a:gd name="connsiteY310" fmla="*/ 342900 h 3246967"/>
              <a:gd name="connsiteX311" fmla="*/ 536199 w 8386045"/>
              <a:gd name="connsiteY311" fmla="*/ 330200 h 3246967"/>
              <a:gd name="connsiteX312" fmla="*/ 447299 w 8386045"/>
              <a:gd name="connsiteY312" fmla="*/ 266700 h 3246967"/>
              <a:gd name="connsiteX313" fmla="*/ 396499 w 8386045"/>
              <a:gd name="connsiteY313" fmla="*/ 241300 h 3246967"/>
              <a:gd name="connsiteX314" fmla="*/ 358399 w 8386045"/>
              <a:gd name="connsiteY314" fmla="*/ 215900 h 3246967"/>
              <a:gd name="connsiteX315" fmla="*/ 307599 w 8386045"/>
              <a:gd name="connsiteY315" fmla="*/ 190500 h 3246967"/>
              <a:gd name="connsiteX316" fmla="*/ 218699 w 8386045"/>
              <a:gd name="connsiteY316" fmla="*/ 127000 h 3246967"/>
              <a:gd name="connsiteX317" fmla="*/ 180599 w 8386045"/>
              <a:gd name="connsiteY317" fmla="*/ 114300 h 3246967"/>
              <a:gd name="connsiteX318" fmla="*/ 129799 w 8386045"/>
              <a:gd name="connsiteY318" fmla="*/ 38100 h 3246967"/>
              <a:gd name="connsiteX319" fmla="*/ 2799 w 8386045"/>
              <a:gd name="connsiteY31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755899 w 8386045"/>
              <a:gd name="connsiteY194" fmla="*/ 2235200 h 3246967"/>
              <a:gd name="connsiteX195" fmla="*/ 5692399 w 8386045"/>
              <a:gd name="connsiteY195" fmla="*/ 2171700 h 3246967"/>
              <a:gd name="connsiteX196" fmla="*/ 5641599 w 8386045"/>
              <a:gd name="connsiteY196" fmla="*/ 2095500 h 3246967"/>
              <a:gd name="connsiteX197" fmla="*/ 5616199 w 8386045"/>
              <a:gd name="connsiteY197" fmla="*/ 2057400 h 3246967"/>
              <a:gd name="connsiteX198" fmla="*/ 5387599 w 8386045"/>
              <a:gd name="connsiteY198" fmla="*/ 2044700 h 3246967"/>
              <a:gd name="connsiteX199" fmla="*/ 5324099 w 8386045"/>
              <a:gd name="connsiteY199" fmla="*/ 2019300 h 3246967"/>
              <a:gd name="connsiteX200" fmla="*/ 5235199 w 8386045"/>
              <a:gd name="connsiteY200" fmla="*/ 2006600 h 3246967"/>
              <a:gd name="connsiteX201" fmla="*/ 5158999 w 8386045"/>
              <a:gd name="connsiteY201" fmla="*/ 1943100 h 3246967"/>
              <a:gd name="connsiteX202" fmla="*/ 5120899 w 8386045"/>
              <a:gd name="connsiteY202" fmla="*/ 1917700 h 3246967"/>
              <a:gd name="connsiteX203" fmla="*/ 5095499 w 8386045"/>
              <a:gd name="connsiteY203" fmla="*/ 1866900 h 3246967"/>
              <a:gd name="connsiteX204" fmla="*/ 5082799 w 8386045"/>
              <a:gd name="connsiteY204" fmla="*/ 1816100 h 3246967"/>
              <a:gd name="connsiteX205" fmla="*/ 5057399 w 8386045"/>
              <a:gd name="connsiteY205" fmla="*/ 1752600 h 3246967"/>
              <a:gd name="connsiteX206" fmla="*/ 5044699 w 8386045"/>
              <a:gd name="connsiteY206" fmla="*/ 1511300 h 3246967"/>
              <a:gd name="connsiteX207" fmla="*/ 5031999 w 8386045"/>
              <a:gd name="connsiteY207" fmla="*/ 1422400 h 3246967"/>
              <a:gd name="connsiteX208" fmla="*/ 5019299 w 8386045"/>
              <a:gd name="connsiteY208" fmla="*/ 1270000 h 3246967"/>
              <a:gd name="connsiteX209" fmla="*/ 4993899 w 8386045"/>
              <a:gd name="connsiteY209" fmla="*/ 1104900 h 3246967"/>
              <a:gd name="connsiteX210" fmla="*/ 4930399 w 8386045"/>
              <a:gd name="connsiteY210" fmla="*/ 1028700 h 3246967"/>
              <a:gd name="connsiteX211" fmla="*/ 4841499 w 8386045"/>
              <a:gd name="connsiteY211" fmla="*/ 927100 h 3246967"/>
              <a:gd name="connsiteX212" fmla="*/ 4790699 w 8386045"/>
              <a:gd name="connsiteY212" fmla="*/ 876300 h 3246967"/>
              <a:gd name="connsiteX213" fmla="*/ 4765299 w 8386045"/>
              <a:gd name="connsiteY213" fmla="*/ 838200 h 3246967"/>
              <a:gd name="connsiteX214" fmla="*/ 4638299 w 8386045"/>
              <a:gd name="connsiteY214" fmla="*/ 800100 h 3246967"/>
              <a:gd name="connsiteX215" fmla="*/ 4511299 w 8386045"/>
              <a:gd name="connsiteY215" fmla="*/ 812800 h 3246967"/>
              <a:gd name="connsiteX216" fmla="*/ 4473199 w 8386045"/>
              <a:gd name="connsiteY216" fmla="*/ 825500 h 3246967"/>
              <a:gd name="connsiteX217" fmla="*/ 4409699 w 8386045"/>
              <a:gd name="connsiteY217" fmla="*/ 901700 h 3246967"/>
              <a:gd name="connsiteX218" fmla="*/ 4396999 w 8386045"/>
              <a:gd name="connsiteY218" fmla="*/ 939800 h 3246967"/>
              <a:gd name="connsiteX219" fmla="*/ 4371599 w 8386045"/>
              <a:gd name="connsiteY219" fmla="*/ 977900 h 3246967"/>
              <a:gd name="connsiteX220" fmla="*/ 4320799 w 8386045"/>
              <a:gd name="connsiteY220" fmla="*/ 1092200 h 3246967"/>
              <a:gd name="connsiteX221" fmla="*/ 4308099 w 8386045"/>
              <a:gd name="connsiteY221" fmla="*/ 1155700 h 3246967"/>
              <a:gd name="connsiteX222" fmla="*/ 4282699 w 8386045"/>
              <a:gd name="connsiteY222" fmla="*/ 1308100 h 3246967"/>
              <a:gd name="connsiteX223" fmla="*/ 4269999 w 8386045"/>
              <a:gd name="connsiteY223" fmla="*/ 1346200 h 3246967"/>
              <a:gd name="connsiteX224" fmla="*/ 4244599 w 8386045"/>
              <a:gd name="connsiteY224" fmla="*/ 1384300 h 3246967"/>
              <a:gd name="connsiteX225" fmla="*/ 4231899 w 8386045"/>
              <a:gd name="connsiteY225" fmla="*/ 1447800 h 3246967"/>
              <a:gd name="connsiteX226" fmla="*/ 4219199 w 8386045"/>
              <a:gd name="connsiteY226" fmla="*/ 1524000 h 3246967"/>
              <a:gd name="connsiteX227" fmla="*/ 4193799 w 8386045"/>
              <a:gd name="connsiteY227" fmla="*/ 1600200 h 3246967"/>
              <a:gd name="connsiteX228" fmla="*/ 4181099 w 8386045"/>
              <a:gd name="connsiteY228" fmla="*/ 1651000 h 3246967"/>
              <a:gd name="connsiteX229" fmla="*/ 4155699 w 8386045"/>
              <a:gd name="connsiteY229" fmla="*/ 1816100 h 3246967"/>
              <a:gd name="connsiteX230" fmla="*/ 4142999 w 8386045"/>
              <a:gd name="connsiteY230" fmla="*/ 1854200 h 3246967"/>
              <a:gd name="connsiteX231" fmla="*/ 4130299 w 8386045"/>
              <a:gd name="connsiteY231" fmla="*/ 1905000 h 3246967"/>
              <a:gd name="connsiteX232" fmla="*/ 3982132 w 8386045"/>
              <a:gd name="connsiteY232" fmla="*/ 1896533 h 3246967"/>
              <a:gd name="connsiteX233" fmla="*/ 3977899 w 8386045"/>
              <a:gd name="connsiteY233" fmla="*/ 2023533 h 3246967"/>
              <a:gd name="connsiteX234" fmla="*/ 3927099 w 8386045"/>
              <a:gd name="connsiteY234" fmla="*/ 2120900 h 3246967"/>
              <a:gd name="connsiteX235" fmla="*/ 3939799 w 8386045"/>
              <a:gd name="connsiteY235" fmla="*/ 2235200 h 3246967"/>
              <a:gd name="connsiteX236" fmla="*/ 3901699 w 8386045"/>
              <a:gd name="connsiteY236" fmla="*/ 2197100 h 3246967"/>
              <a:gd name="connsiteX237" fmla="*/ 3838199 w 8386045"/>
              <a:gd name="connsiteY237" fmla="*/ 2108200 h 3246967"/>
              <a:gd name="connsiteX238" fmla="*/ 3800099 w 8386045"/>
              <a:gd name="connsiteY238" fmla="*/ 2006600 h 3246967"/>
              <a:gd name="connsiteX239" fmla="*/ 3787399 w 8386045"/>
              <a:gd name="connsiteY239" fmla="*/ 1955800 h 3246967"/>
              <a:gd name="connsiteX240" fmla="*/ 3749299 w 8386045"/>
              <a:gd name="connsiteY240" fmla="*/ 1917700 h 3246967"/>
              <a:gd name="connsiteX241" fmla="*/ 3685799 w 8386045"/>
              <a:gd name="connsiteY241" fmla="*/ 1841500 h 3246967"/>
              <a:gd name="connsiteX242" fmla="*/ 3673099 w 8386045"/>
              <a:gd name="connsiteY242" fmla="*/ 1803400 h 3246967"/>
              <a:gd name="connsiteX243" fmla="*/ 3634999 w 8386045"/>
              <a:gd name="connsiteY243" fmla="*/ 1790700 h 3246967"/>
              <a:gd name="connsiteX244" fmla="*/ 3596899 w 8386045"/>
              <a:gd name="connsiteY244" fmla="*/ 1752600 h 3246967"/>
              <a:gd name="connsiteX245" fmla="*/ 3546099 w 8386045"/>
              <a:gd name="connsiteY245" fmla="*/ 1676400 h 3246967"/>
              <a:gd name="connsiteX246" fmla="*/ 3533399 w 8386045"/>
              <a:gd name="connsiteY246" fmla="*/ 1638300 h 3246967"/>
              <a:gd name="connsiteX247" fmla="*/ 3495299 w 8386045"/>
              <a:gd name="connsiteY247" fmla="*/ 1587500 h 3246967"/>
              <a:gd name="connsiteX248" fmla="*/ 3457199 w 8386045"/>
              <a:gd name="connsiteY248" fmla="*/ 1485900 h 3246967"/>
              <a:gd name="connsiteX249" fmla="*/ 3419099 w 8386045"/>
              <a:gd name="connsiteY249" fmla="*/ 1422400 h 3246967"/>
              <a:gd name="connsiteX250" fmla="*/ 3380999 w 8386045"/>
              <a:gd name="connsiteY250" fmla="*/ 1320800 h 3246967"/>
              <a:gd name="connsiteX251" fmla="*/ 3317499 w 8386045"/>
              <a:gd name="connsiteY251" fmla="*/ 1193800 h 3246967"/>
              <a:gd name="connsiteX252" fmla="*/ 3203199 w 8386045"/>
              <a:gd name="connsiteY252" fmla="*/ 1143000 h 3246967"/>
              <a:gd name="connsiteX253" fmla="*/ 3165099 w 8386045"/>
              <a:gd name="connsiteY253" fmla="*/ 1130300 h 3246967"/>
              <a:gd name="connsiteX254" fmla="*/ 3012699 w 8386045"/>
              <a:gd name="connsiteY254" fmla="*/ 1168400 h 3246967"/>
              <a:gd name="connsiteX255" fmla="*/ 2974599 w 8386045"/>
              <a:gd name="connsiteY255" fmla="*/ 1193800 h 3246967"/>
              <a:gd name="connsiteX256" fmla="*/ 2923799 w 8386045"/>
              <a:gd name="connsiteY256" fmla="*/ 1219200 h 3246967"/>
              <a:gd name="connsiteX257" fmla="*/ 2885699 w 8386045"/>
              <a:gd name="connsiteY257" fmla="*/ 1244600 h 3246967"/>
              <a:gd name="connsiteX258" fmla="*/ 2834899 w 8386045"/>
              <a:gd name="connsiteY258" fmla="*/ 1257300 h 3246967"/>
              <a:gd name="connsiteX259" fmla="*/ 2796799 w 8386045"/>
              <a:gd name="connsiteY259" fmla="*/ 1308100 h 3246967"/>
              <a:gd name="connsiteX260" fmla="*/ 2758699 w 8386045"/>
              <a:gd name="connsiteY260" fmla="*/ 1320800 h 3246967"/>
              <a:gd name="connsiteX261" fmla="*/ 2733299 w 8386045"/>
              <a:gd name="connsiteY261" fmla="*/ 1358900 h 3246967"/>
              <a:gd name="connsiteX262" fmla="*/ 2657099 w 8386045"/>
              <a:gd name="connsiteY262" fmla="*/ 1435100 h 3246967"/>
              <a:gd name="connsiteX263" fmla="*/ 2631699 w 8386045"/>
              <a:gd name="connsiteY263" fmla="*/ 1498600 h 3246967"/>
              <a:gd name="connsiteX264" fmla="*/ 2618999 w 8386045"/>
              <a:gd name="connsiteY264" fmla="*/ 1562100 h 3246967"/>
              <a:gd name="connsiteX265" fmla="*/ 2580899 w 8386045"/>
              <a:gd name="connsiteY265" fmla="*/ 1612900 h 3246967"/>
              <a:gd name="connsiteX266" fmla="*/ 2542799 w 8386045"/>
              <a:gd name="connsiteY266" fmla="*/ 1689100 h 3246967"/>
              <a:gd name="connsiteX267" fmla="*/ 2517399 w 8386045"/>
              <a:gd name="connsiteY267" fmla="*/ 1828800 h 3246967"/>
              <a:gd name="connsiteX268" fmla="*/ 2504699 w 8386045"/>
              <a:gd name="connsiteY268" fmla="*/ 1866900 h 3246967"/>
              <a:gd name="connsiteX269" fmla="*/ 2491999 w 8386045"/>
              <a:gd name="connsiteY269" fmla="*/ 1943100 h 3246967"/>
              <a:gd name="connsiteX270" fmla="*/ 2466599 w 8386045"/>
              <a:gd name="connsiteY270" fmla="*/ 1981200 h 3246967"/>
              <a:gd name="connsiteX271" fmla="*/ 2441199 w 8386045"/>
              <a:gd name="connsiteY271" fmla="*/ 2057400 h 3246967"/>
              <a:gd name="connsiteX272" fmla="*/ 2390399 w 8386045"/>
              <a:gd name="connsiteY272" fmla="*/ 2146300 h 3246967"/>
              <a:gd name="connsiteX273" fmla="*/ 2352299 w 8386045"/>
              <a:gd name="connsiteY273" fmla="*/ 2222500 h 3246967"/>
              <a:gd name="connsiteX274" fmla="*/ 2326899 w 8386045"/>
              <a:gd name="connsiteY274" fmla="*/ 2273300 h 3246967"/>
              <a:gd name="connsiteX275" fmla="*/ 2250699 w 8386045"/>
              <a:gd name="connsiteY275" fmla="*/ 2336800 h 3246967"/>
              <a:gd name="connsiteX276" fmla="*/ 2237999 w 8386045"/>
              <a:gd name="connsiteY276" fmla="*/ 2374900 h 3246967"/>
              <a:gd name="connsiteX277" fmla="*/ 2149099 w 8386045"/>
              <a:gd name="connsiteY277" fmla="*/ 2438400 h 3246967"/>
              <a:gd name="connsiteX278" fmla="*/ 2072899 w 8386045"/>
              <a:gd name="connsiteY278" fmla="*/ 2501900 h 3246967"/>
              <a:gd name="connsiteX279" fmla="*/ 1996699 w 8386045"/>
              <a:gd name="connsiteY279" fmla="*/ 2527300 h 3246967"/>
              <a:gd name="connsiteX280" fmla="*/ 1945899 w 8386045"/>
              <a:gd name="connsiteY280" fmla="*/ 2552700 h 3246967"/>
              <a:gd name="connsiteX281" fmla="*/ 1844299 w 8386045"/>
              <a:gd name="connsiteY281" fmla="*/ 2565400 h 3246967"/>
              <a:gd name="connsiteX282" fmla="*/ 1628399 w 8386045"/>
              <a:gd name="connsiteY282" fmla="*/ 2552700 h 3246967"/>
              <a:gd name="connsiteX283" fmla="*/ 1552199 w 8386045"/>
              <a:gd name="connsiteY283" fmla="*/ 2489200 h 3246967"/>
              <a:gd name="connsiteX284" fmla="*/ 1488699 w 8386045"/>
              <a:gd name="connsiteY284" fmla="*/ 2374900 h 3246967"/>
              <a:gd name="connsiteX285" fmla="*/ 1475999 w 8386045"/>
              <a:gd name="connsiteY285" fmla="*/ 2311400 h 3246967"/>
              <a:gd name="connsiteX286" fmla="*/ 1450599 w 8386045"/>
              <a:gd name="connsiteY286" fmla="*/ 2273300 h 3246967"/>
              <a:gd name="connsiteX287" fmla="*/ 1412499 w 8386045"/>
              <a:gd name="connsiteY287" fmla="*/ 2197100 h 3246967"/>
              <a:gd name="connsiteX288" fmla="*/ 1399799 w 8386045"/>
              <a:gd name="connsiteY288" fmla="*/ 2019300 h 3246967"/>
              <a:gd name="connsiteX289" fmla="*/ 1374399 w 8386045"/>
              <a:gd name="connsiteY289" fmla="*/ 1943100 h 3246967"/>
              <a:gd name="connsiteX290" fmla="*/ 1361699 w 8386045"/>
              <a:gd name="connsiteY290" fmla="*/ 1752600 h 3246967"/>
              <a:gd name="connsiteX291" fmla="*/ 1336299 w 8386045"/>
              <a:gd name="connsiteY291" fmla="*/ 1651000 h 3246967"/>
              <a:gd name="connsiteX292" fmla="*/ 1298199 w 8386045"/>
              <a:gd name="connsiteY292" fmla="*/ 1498600 h 3246967"/>
              <a:gd name="connsiteX293" fmla="*/ 1272799 w 8386045"/>
              <a:gd name="connsiteY293" fmla="*/ 1435100 h 3246967"/>
              <a:gd name="connsiteX294" fmla="*/ 1260099 w 8386045"/>
              <a:gd name="connsiteY294" fmla="*/ 1397000 h 3246967"/>
              <a:gd name="connsiteX295" fmla="*/ 1196599 w 8386045"/>
              <a:gd name="connsiteY295" fmla="*/ 1320800 h 3246967"/>
              <a:gd name="connsiteX296" fmla="*/ 1171199 w 8386045"/>
              <a:gd name="connsiteY296" fmla="*/ 1282700 h 3246967"/>
              <a:gd name="connsiteX297" fmla="*/ 1094999 w 8386045"/>
              <a:gd name="connsiteY297" fmla="*/ 1206500 h 3246967"/>
              <a:gd name="connsiteX298" fmla="*/ 1056899 w 8386045"/>
              <a:gd name="connsiteY298" fmla="*/ 1104900 h 3246967"/>
              <a:gd name="connsiteX299" fmla="*/ 1044199 w 8386045"/>
              <a:gd name="connsiteY299" fmla="*/ 1066800 h 3246967"/>
              <a:gd name="connsiteX300" fmla="*/ 1006099 w 8386045"/>
              <a:gd name="connsiteY300" fmla="*/ 1016000 h 3246967"/>
              <a:gd name="connsiteX301" fmla="*/ 980699 w 8386045"/>
              <a:gd name="connsiteY301" fmla="*/ 952500 h 3246967"/>
              <a:gd name="connsiteX302" fmla="*/ 942599 w 8386045"/>
              <a:gd name="connsiteY302" fmla="*/ 863600 h 3246967"/>
              <a:gd name="connsiteX303" fmla="*/ 904499 w 8386045"/>
              <a:gd name="connsiteY303" fmla="*/ 647700 h 3246967"/>
              <a:gd name="connsiteX304" fmla="*/ 891799 w 8386045"/>
              <a:gd name="connsiteY304" fmla="*/ 609600 h 3246967"/>
              <a:gd name="connsiteX305" fmla="*/ 828299 w 8386045"/>
              <a:gd name="connsiteY305" fmla="*/ 533400 h 3246967"/>
              <a:gd name="connsiteX306" fmla="*/ 815599 w 8386045"/>
              <a:gd name="connsiteY306" fmla="*/ 495300 h 3246967"/>
              <a:gd name="connsiteX307" fmla="*/ 726699 w 8386045"/>
              <a:gd name="connsiteY307" fmla="*/ 419100 h 3246967"/>
              <a:gd name="connsiteX308" fmla="*/ 650499 w 8386045"/>
              <a:gd name="connsiteY308" fmla="*/ 368300 h 3246967"/>
              <a:gd name="connsiteX309" fmla="*/ 574299 w 8386045"/>
              <a:gd name="connsiteY309" fmla="*/ 342900 h 3246967"/>
              <a:gd name="connsiteX310" fmla="*/ 536199 w 8386045"/>
              <a:gd name="connsiteY310" fmla="*/ 330200 h 3246967"/>
              <a:gd name="connsiteX311" fmla="*/ 447299 w 8386045"/>
              <a:gd name="connsiteY311" fmla="*/ 266700 h 3246967"/>
              <a:gd name="connsiteX312" fmla="*/ 396499 w 8386045"/>
              <a:gd name="connsiteY312" fmla="*/ 241300 h 3246967"/>
              <a:gd name="connsiteX313" fmla="*/ 358399 w 8386045"/>
              <a:gd name="connsiteY313" fmla="*/ 215900 h 3246967"/>
              <a:gd name="connsiteX314" fmla="*/ 307599 w 8386045"/>
              <a:gd name="connsiteY314" fmla="*/ 190500 h 3246967"/>
              <a:gd name="connsiteX315" fmla="*/ 218699 w 8386045"/>
              <a:gd name="connsiteY315" fmla="*/ 127000 h 3246967"/>
              <a:gd name="connsiteX316" fmla="*/ 180599 w 8386045"/>
              <a:gd name="connsiteY316" fmla="*/ 114300 h 3246967"/>
              <a:gd name="connsiteX317" fmla="*/ 129799 w 8386045"/>
              <a:gd name="connsiteY317" fmla="*/ 38100 h 3246967"/>
              <a:gd name="connsiteX318" fmla="*/ 2799 w 8386045"/>
              <a:gd name="connsiteY31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92399 w 8386045"/>
              <a:gd name="connsiteY195" fmla="*/ 2171700 h 3246967"/>
              <a:gd name="connsiteX196" fmla="*/ 5641599 w 8386045"/>
              <a:gd name="connsiteY196" fmla="*/ 2095500 h 3246967"/>
              <a:gd name="connsiteX197" fmla="*/ 5616199 w 8386045"/>
              <a:gd name="connsiteY197" fmla="*/ 2057400 h 3246967"/>
              <a:gd name="connsiteX198" fmla="*/ 5387599 w 8386045"/>
              <a:gd name="connsiteY198" fmla="*/ 2044700 h 3246967"/>
              <a:gd name="connsiteX199" fmla="*/ 5324099 w 8386045"/>
              <a:gd name="connsiteY199" fmla="*/ 2019300 h 3246967"/>
              <a:gd name="connsiteX200" fmla="*/ 5235199 w 8386045"/>
              <a:gd name="connsiteY200" fmla="*/ 2006600 h 3246967"/>
              <a:gd name="connsiteX201" fmla="*/ 5158999 w 8386045"/>
              <a:gd name="connsiteY201" fmla="*/ 1943100 h 3246967"/>
              <a:gd name="connsiteX202" fmla="*/ 5120899 w 8386045"/>
              <a:gd name="connsiteY202" fmla="*/ 1917700 h 3246967"/>
              <a:gd name="connsiteX203" fmla="*/ 5095499 w 8386045"/>
              <a:gd name="connsiteY203" fmla="*/ 1866900 h 3246967"/>
              <a:gd name="connsiteX204" fmla="*/ 5082799 w 8386045"/>
              <a:gd name="connsiteY204" fmla="*/ 1816100 h 3246967"/>
              <a:gd name="connsiteX205" fmla="*/ 5057399 w 8386045"/>
              <a:gd name="connsiteY205" fmla="*/ 1752600 h 3246967"/>
              <a:gd name="connsiteX206" fmla="*/ 5044699 w 8386045"/>
              <a:gd name="connsiteY206" fmla="*/ 1511300 h 3246967"/>
              <a:gd name="connsiteX207" fmla="*/ 5031999 w 8386045"/>
              <a:gd name="connsiteY207" fmla="*/ 1422400 h 3246967"/>
              <a:gd name="connsiteX208" fmla="*/ 5019299 w 8386045"/>
              <a:gd name="connsiteY208" fmla="*/ 1270000 h 3246967"/>
              <a:gd name="connsiteX209" fmla="*/ 4993899 w 8386045"/>
              <a:gd name="connsiteY209" fmla="*/ 1104900 h 3246967"/>
              <a:gd name="connsiteX210" fmla="*/ 4930399 w 8386045"/>
              <a:gd name="connsiteY210" fmla="*/ 1028700 h 3246967"/>
              <a:gd name="connsiteX211" fmla="*/ 4841499 w 8386045"/>
              <a:gd name="connsiteY211" fmla="*/ 927100 h 3246967"/>
              <a:gd name="connsiteX212" fmla="*/ 4790699 w 8386045"/>
              <a:gd name="connsiteY212" fmla="*/ 876300 h 3246967"/>
              <a:gd name="connsiteX213" fmla="*/ 4765299 w 8386045"/>
              <a:gd name="connsiteY213" fmla="*/ 838200 h 3246967"/>
              <a:gd name="connsiteX214" fmla="*/ 4638299 w 8386045"/>
              <a:gd name="connsiteY214" fmla="*/ 800100 h 3246967"/>
              <a:gd name="connsiteX215" fmla="*/ 4511299 w 8386045"/>
              <a:gd name="connsiteY215" fmla="*/ 812800 h 3246967"/>
              <a:gd name="connsiteX216" fmla="*/ 4473199 w 8386045"/>
              <a:gd name="connsiteY216" fmla="*/ 825500 h 3246967"/>
              <a:gd name="connsiteX217" fmla="*/ 4409699 w 8386045"/>
              <a:gd name="connsiteY217" fmla="*/ 901700 h 3246967"/>
              <a:gd name="connsiteX218" fmla="*/ 4396999 w 8386045"/>
              <a:gd name="connsiteY218" fmla="*/ 939800 h 3246967"/>
              <a:gd name="connsiteX219" fmla="*/ 4371599 w 8386045"/>
              <a:gd name="connsiteY219" fmla="*/ 977900 h 3246967"/>
              <a:gd name="connsiteX220" fmla="*/ 4320799 w 8386045"/>
              <a:gd name="connsiteY220" fmla="*/ 1092200 h 3246967"/>
              <a:gd name="connsiteX221" fmla="*/ 4308099 w 8386045"/>
              <a:gd name="connsiteY221" fmla="*/ 1155700 h 3246967"/>
              <a:gd name="connsiteX222" fmla="*/ 4282699 w 8386045"/>
              <a:gd name="connsiteY222" fmla="*/ 1308100 h 3246967"/>
              <a:gd name="connsiteX223" fmla="*/ 4269999 w 8386045"/>
              <a:gd name="connsiteY223" fmla="*/ 1346200 h 3246967"/>
              <a:gd name="connsiteX224" fmla="*/ 4244599 w 8386045"/>
              <a:gd name="connsiteY224" fmla="*/ 1384300 h 3246967"/>
              <a:gd name="connsiteX225" fmla="*/ 4231899 w 8386045"/>
              <a:gd name="connsiteY225" fmla="*/ 1447800 h 3246967"/>
              <a:gd name="connsiteX226" fmla="*/ 4219199 w 8386045"/>
              <a:gd name="connsiteY226" fmla="*/ 1524000 h 3246967"/>
              <a:gd name="connsiteX227" fmla="*/ 4193799 w 8386045"/>
              <a:gd name="connsiteY227" fmla="*/ 1600200 h 3246967"/>
              <a:gd name="connsiteX228" fmla="*/ 4181099 w 8386045"/>
              <a:gd name="connsiteY228" fmla="*/ 1651000 h 3246967"/>
              <a:gd name="connsiteX229" fmla="*/ 4155699 w 8386045"/>
              <a:gd name="connsiteY229" fmla="*/ 1816100 h 3246967"/>
              <a:gd name="connsiteX230" fmla="*/ 4142999 w 8386045"/>
              <a:gd name="connsiteY230" fmla="*/ 1854200 h 3246967"/>
              <a:gd name="connsiteX231" fmla="*/ 4130299 w 8386045"/>
              <a:gd name="connsiteY231" fmla="*/ 1905000 h 3246967"/>
              <a:gd name="connsiteX232" fmla="*/ 3982132 w 8386045"/>
              <a:gd name="connsiteY232" fmla="*/ 1896533 h 3246967"/>
              <a:gd name="connsiteX233" fmla="*/ 3977899 w 8386045"/>
              <a:gd name="connsiteY233" fmla="*/ 2023533 h 3246967"/>
              <a:gd name="connsiteX234" fmla="*/ 3927099 w 8386045"/>
              <a:gd name="connsiteY234" fmla="*/ 2120900 h 3246967"/>
              <a:gd name="connsiteX235" fmla="*/ 3939799 w 8386045"/>
              <a:gd name="connsiteY235" fmla="*/ 2235200 h 3246967"/>
              <a:gd name="connsiteX236" fmla="*/ 3901699 w 8386045"/>
              <a:gd name="connsiteY236" fmla="*/ 2197100 h 3246967"/>
              <a:gd name="connsiteX237" fmla="*/ 3838199 w 8386045"/>
              <a:gd name="connsiteY237" fmla="*/ 2108200 h 3246967"/>
              <a:gd name="connsiteX238" fmla="*/ 3800099 w 8386045"/>
              <a:gd name="connsiteY238" fmla="*/ 2006600 h 3246967"/>
              <a:gd name="connsiteX239" fmla="*/ 3787399 w 8386045"/>
              <a:gd name="connsiteY239" fmla="*/ 1955800 h 3246967"/>
              <a:gd name="connsiteX240" fmla="*/ 3749299 w 8386045"/>
              <a:gd name="connsiteY240" fmla="*/ 1917700 h 3246967"/>
              <a:gd name="connsiteX241" fmla="*/ 3685799 w 8386045"/>
              <a:gd name="connsiteY241" fmla="*/ 1841500 h 3246967"/>
              <a:gd name="connsiteX242" fmla="*/ 3673099 w 8386045"/>
              <a:gd name="connsiteY242" fmla="*/ 1803400 h 3246967"/>
              <a:gd name="connsiteX243" fmla="*/ 3634999 w 8386045"/>
              <a:gd name="connsiteY243" fmla="*/ 1790700 h 3246967"/>
              <a:gd name="connsiteX244" fmla="*/ 3596899 w 8386045"/>
              <a:gd name="connsiteY244" fmla="*/ 1752600 h 3246967"/>
              <a:gd name="connsiteX245" fmla="*/ 3546099 w 8386045"/>
              <a:gd name="connsiteY245" fmla="*/ 1676400 h 3246967"/>
              <a:gd name="connsiteX246" fmla="*/ 3533399 w 8386045"/>
              <a:gd name="connsiteY246" fmla="*/ 1638300 h 3246967"/>
              <a:gd name="connsiteX247" fmla="*/ 3495299 w 8386045"/>
              <a:gd name="connsiteY247" fmla="*/ 1587500 h 3246967"/>
              <a:gd name="connsiteX248" fmla="*/ 3457199 w 8386045"/>
              <a:gd name="connsiteY248" fmla="*/ 1485900 h 3246967"/>
              <a:gd name="connsiteX249" fmla="*/ 3419099 w 8386045"/>
              <a:gd name="connsiteY249" fmla="*/ 1422400 h 3246967"/>
              <a:gd name="connsiteX250" fmla="*/ 3380999 w 8386045"/>
              <a:gd name="connsiteY250" fmla="*/ 1320800 h 3246967"/>
              <a:gd name="connsiteX251" fmla="*/ 3317499 w 8386045"/>
              <a:gd name="connsiteY251" fmla="*/ 1193800 h 3246967"/>
              <a:gd name="connsiteX252" fmla="*/ 3203199 w 8386045"/>
              <a:gd name="connsiteY252" fmla="*/ 1143000 h 3246967"/>
              <a:gd name="connsiteX253" fmla="*/ 3165099 w 8386045"/>
              <a:gd name="connsiteY253" fmla="*/ 1130300 h 3246967"/>
              <a:gd name="connsiteX254" fmla="*/ 3012699 w 8386045"/>
              <a:gd name="connsiteY254" fmla="*/ 1168400 h 3246967"/>
              <a:gd name="connsiteX255" fmla="*/ 2974599 w 8386045"/>
              <a:gd name="connsiteY255" fmla="*/ 1193800 h 3246967"/>
              <a:gd name="connsiteX256" fmla="*/ 2923799 w 8386045"/>
              <a:gd name="connsiteY256" fmla="*/ 1219200 h 3246967"/>
              <a:gd name="connsiteX257" fmla="*/ 2885699 w 8386045"/>
              <a:gd name="connsiteY257" fmla="*/ 1244600 h 3246967"/>
              <a:gd name="connsiteX258" fmla="*/ 2834899 w 8386045"/>
              <a:gd name="connsiteY258" fmla="*/ 1257300 h 3246967"/>
              <a:gd name="connsiteX259" fmla="*/ 2796799 w 8386045"/>
              <a:gd name="connsiteY259" fmla="*/ 1308100 h 3246967"/>
              <a:gd name="connsiteX260" fmla="*/ 2758699 w 8386045"/>
              <a:gd name="connsiteY260" fmla="*/ 1320800 h 3246967"/>
              <a:gd name="connsiteX261" fmla="*/ 2733299 w 8386045"/>
              <a:gd name="connsiteY261" fmla="*/ 1358900 h 3246967"/>
              <a:gd name="connsiteX262" fmla="*/ 2657099 w 8386045"/>
              <a:gd name="connsiteY262" fmla="*/ 1435100 h 3246967"/>
              <a:gd name="connsiteX263" fmla="*/ 2631699 w 8386045"/>
              <a:gd name="connsiteY263" fmla="*/ 1498600 h 3246967"/>
              <a:gd name="connsiteX264" fmla="*/ 2618999 w 8386045"/>
              <a:gd name="connsiteY264" fmla="*/ 1562100 h 3246967"/>
              <a:gd name="connsiteX265" fmla="*/ 2580899 w 8386045"/>
              <a:gd name="connsiteY265" fmla="*/ 1612900 h 3246967"/>
              <a:gd name="connsiteX266" fmla="*/ 2542799 w 8386045"/>
              <a:gd name="connsiteY266" fmla="*/ 1689100 h 3246967"/>
              <a:gd name="connsiteX267" fmla="*/ 2517399 w 8386045"/>
              <a:gd name="connsiteY267" fmla="*/ 1828800 h 3246967"/>
              <a:gd name="connsiteX268" fmla="*/ 2504699 w 8386045"/>
              <a:gd name="connsiteY268" fmla="*/ 1866900 h 3246967"/>
              <a:gd name="connsiteX269" fmla="*/ 2491999 w 8386045"/>
              <a:gd name="connsiteY269" fmla="*/ 1943100 h 3246967"/>
              <a:gd name="connsiteX270" fmla="*/ 2466599 w 8386045"/>
              <a:gd name="connsiteY270" fmla="*/ 1981200 h 3246967"/>
              <a:gd name="connsiteX271" fmla="*/ 2441199 w 8386045"/>
              <a:gd name="connsiteY271" fmla="*/ 2057400 h 3246967"/>
              <a:gd name="connsiteX272" fmla="*/ 2390399 w 8386045"/>
              <a:gd name="connsiteY272" fmla="*/ 2146300 h 3246967"/>
              <a:gd name="connsiteX273" fmla="*/ 2352299 w 8386045"/>
              <a:gd name="connsiteY273" fmla="*/ 2222500 h 3246967"/>
              <a:gd name="connsiteX274" fmla="*/ 2326899 w 8386045"/>
              <a:gd name="connsiteY274" fmla="*/ 2273300 h 3246967"/>
              <a:gd name="connsiteX275" fmla="*/ 2250699 w 8386045"/>
              <a:gd name="connsiteY275" fmla="*/ 2336800 h 3246967"/>
              <a:gd name="connsiteX276" fmla="*/ 2237999 w 8386045"/>
              <a:gd name="connsiteY276" fmla="*/ 2374900 h 3246967"/>
              <a:gd name="connsiteX277" fmla="*/ 2149099 w 8386045"/>
              <a:gd name="connsiteY277" fmla="*/ 2438400 h 3246967"/>
              <a:gd name="connsiteX278" fmla="*/ 2072899 w 8386045"/>
              <a:gd name="connsiteY278" fmla="*/ 2501900 h 3246967"/>
              <a:gd name="connsiteX279" fmla="*/ 1996699 w 8386045"/>
              <a:gd name="connsiteY279" fmla="*/ 2527300 h 3246967"/>
              <a:gd name="connsiteX280" fmla="*/ 1945899 w 8386045"/>
              <a:gd name="connsiteY280" fmla="*/ 2552700 h 3246967"/>
              <a:gd name="connsiteX281" fmla="*/ 1844299 w 8386045"/>
              <a:gd name="connsiteY281" fmla="*/ 2565400 h 3246967"/>
              <a:gd name="connsiteX282" fmla="*/ 1628399 w 8386045"/>
              <a:gd name="connsiteY282" fmla="*/ 2552700 h 3246967"/>
              <a:gd name="connsiteX283" fmla="*/ 1552199 w 8386045"/>
              <a:gd name="connsiteY283" fmla="*/ 2489200 h 3246967"/>
              <a:gd name="connsiteX284" fmla="*/ 1488699 w 8386045"/>
              <a:gd name="connsiteY284" fmla="*/ 2374900 h 3246967"/>
              <a:gd name="connsiteX285" fmla="*/ 1475999 w 8386045"/>
              <a:gd name="connsiteY285" fmla="*/ 2311400 h 3246967"/>
              <a:gd name="connsiteX286" fmla="*/ 1450599 w 8386045"/>
              <a:gd name="connsiteY286" fmla="*/ 2273300 h 3246967"/>
              <a:gd name="connsiteX287" fmla="*/ 1412499 w 8386045"/>
              <a:gd name="connsiteY287" fmla="*/ 2197100 h 3246967"/>
              <a:gd name="connsiteX288" fmla="*/ 1399799 w 8386045"/>
              <a:gd name="connsiteY288" fmla="*/ 2019300 h 3246967"/>
              <a:gd name="connsiteX289" fmla="*/ 1374399 w 8386045"/>
              <a:gd name="connsiteY289" fmla="*/ 1943100 h 3246967"/>
              <a:gd name="connsiteX290" fmla="*/ 1361699 w 8386045"/>
              <a:gd name="connsiteY290" fmla="*/ 1752600 h 3246967"/>
              <a:gd name="connsiteX291" fmla="*/ 1336299 w 8386045"/>
              <a:gd name="connsiteY291" fmla="*/ 1651000 h 3246967"/>
              <a:gd name="connsiteX292" fmla="*/ 1298199 w 8386045"/>
              <a:gd name="connsiteY292" fmla="*/ 1498600 h 3246967"/>
              <a:gd name="connsiteX293" fmla="*/ 1272799 w 8386045"/>
              <a:gd name="connsiteY293" fmla="*/ 1435100 h 3246967"/>
              <a:gd name="connsiteX294" fmla="*/ 1260099 w 8386045"/>
              <a:gd name="connsiteY294" fmla="*/ 1397000 h 3246967"/>
              <a:gd name="connsiteX295" fmla="*/ 1196599 w 8386045"/>
              <a:gd name="connsiteY295" fmla="*/ 1320800 h 3246967"/>
              <a:gd name="connsiteX296" fmla="*/ 1171199 w 8386045"/>
              <a:gd name="connsiteY296" fmla="*/ 1282700 h 3246967"/>
              <a:gd name="connsiteX297" fmla="*/ 1094999 w 8386045"/>
              <a:gd name="connsiteY297" fmla="*/ 1206500 h 3246967"/>
              <a:gd name="connsiteX298" fmla="*/ 1056899 w 8386045"/>
              <a:gd name="connsiteY298" fmla="*/ 1104900 h 3246967"/>
              <a:gd name="connsiteX299" fmla="*/ 1044199 w 8386045"/>
              <a:gd name="connsiteY299" fmla="*/ 1066800 h 3246967"/>
              <a:gd name="connsiteX300" fmla="*/ 1006099 w 8386045"/>
              <a:gd name="connsiteY300" fmla="*/ 1016000 h 3246967"/>
              <a:gd name="connsiteX301" fmla="*/ 980699 w 8386045"/>
              <a:gd name="connsiteY301" fmla="*/ 952500 h 3246967"/>
              <a:gd name="connsiteX302" fmla="*/ 942599 w 8386045"/>
              <a:gd name="connsiteY302" fmla="*/ 863600 h 3246967"/>
              <a:gd name="connsiteX303" fmla="*/ 904499 w 8386045"/>
              <a:gd name="connsiteY303" fmla="*/ 647700 h 3246967"/>
              <a:gd name="connsiteX304" fmla="*/ 891799 w 8386045"/>
              <a:gd name="connsiteY304" fmla="*/ 609600 h 3246967"/>
              <a:gd name="connsiteX305" fmla="*/ 828299 w 8386045"/>
              <a:gd name="connsiteY305" fmla="*/ 533400 h 3246967"/>
              <a:gd name="connsiteX306" fmla="*/ 815599 w 8386045"/>
              <a:gd name="connsiteY306" fmla="*/ 495300 h 3246967"/>
              <a:gd name="connsiteX307" fmla="*/ 726699 w 8386045"/>
              <a:gd name="connsiteY307" fmla="*/ 419100 h 3246967"/>
              <a:gd name="connsiteX308" fmla="*/ 650499 w 8386045"/>
              <a:gd name="connsiteY308" fmla="*/ 368300 h 3246967"/>
              <a:gd name="connsiteX309" fmla="*/ 574299 w 8386045"/>
              <a:gd name="connsiteY309" fmla="*/ 342900 h 3246967"/>
              <a:gd name="connsiteX310" fmla="*/ 536199 w 8386045"/>
              <a:gd name="connsiteY310" fmla="*/ 330200 h 3246967"/>
              <a:gd name="connsiteX311" fmla="*/ 447299 w 8386045"/>
              <a:gd name="connsiteY311" fmla="*/ 266700 h 3246967"/>
              <a:gd name="connsiteX312" fmla="*/ 396499 w 8386045"/>
              <a:gd name="connsiteY312" fmla="*/ 241300 h 3246967"/>
              <a:gd name="connsiteX313" fmla="*/ 358399 w 8386045"/>
              <a:gd name="connsiteY313" fmla="*/ 215900 h 3246967"/>
              <a:gd name="connsiteX314" fmla="*/ 307599 w 8386045"/>
              <a:gd name="connsiteY314" fmla="*/ 190500 h 3246967"/>
              <a:gd name="connsiteX315" fmla="*/ 218699 w 8386045"/>
              <a:gd name="connsiteY315" fmla="*/ 127000 h 3246967"/>
              <a:gd name="connsiteX316" fmla="*/ 180599 w 8386045"/>
              <a:gd name="connsiteY316" fmla="*/ 114300 h 3246967"/>
              <a:gd name="connsiteX317" fmla="*/ 129799 w 8386045"/>
              <a:gd name="connsiteY317" fmla="*/ 38100 h 3246967"/>
              <a:gd name="connsiteX318" fmla="*/ 2799 w 8386045"/>
              <a:gd name="connsiteY31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92399 w 8386045"/>
              <a:gd name="connsiteY195" fmla="*/ 2171700 h 3246967"/>
              <a:gd name="connsiteX196" fmla="*/ 5641599 w 8386045"/>
              <a:gd name="connsiteY196" fmla="*/ 2095500 h 3246967"/>
              <a:gd name="connsiteX197" fmla="*/ 5616199 w 8386045"/>
              <a:gd name="connsiteY197" fmla="*/ 2057400 h 3246967"/>
              <a:gd name="connsiteX198" fmla="*/ 5387599 w 8386045"/>
              <a:gd name="connsiteY198" fmla="*/ 2044700 h 3246967"/>
              <a:gd name="connsiteX199" fmla="*/ 5324099 w 8386045"/>
              <a:gd name="connsiteY199" fmla="*/ 2019300 h 3246967"/>
              <a:gd name="connsiteX200" fmla="*/ 5235199 w 8386045"/>
              <a:gd name="connsiteY200" fmla="*/ 2006600 h 3246967"/>
              <a:gd name="connsiteX201" fmla="*/ 5158999 w 8386045"/>
              <a:gd name="connsiteY201" fmla="*/ 1943100 h 3246967"/>
              <a:gd name="connsiteX202" fmla="*/ 5120899 w 8386045"/>
              <a:gd name="connsiteY202" fmla="*/ 1917700 h 3246967"/>
              <a:gd name="connsiteX203" fmla="*/ 5095499 w 8386045"/>
              <a:gd name="connsiteY203" fmla="*/ 1866900 h 3246967"/>
              <a:gd name="connsiteX204" fmla="*/ 5082799 w 8386045"/>
              <a:gd name="connsiteY204" fmla="*/ 1816100 h 3246967"/>
              <a:gd name="connsiteX205" fmla="*/ 5057399 w 8386045"/>
              <a:gd name="connsiteY205" fmla="*/ 1752600 h 3246967"/>
              <a:gd name="connsiteX206" fmla="*/ 5044699 w 8386045"/>
              <a:gd name="connsiteY206" fmla="*/ 1511300 h 3246967"/>
              <a:gd name="connsiteX207" fmla="*/ 5031999 w 8386045"/>
              <a:gd name="connsiteY207" fmla="*/ 1422400 h 3246967"/>
              <a:gd name="connsiteX208" fmla="*/ 5019299 w 8386045"/>
              <a:gd name="connsiteY208" fmla="*/ 1270000 h 3246967"/>
              <a:gd name="connsiteX209" fmla="*/ 4993899 w 8386045"/>
              <a:gd name="connsiteY209" fmla="*/ 1104900 h 3246967"/>
              <a:gd name="connsiteX210" fmla="*/ 4930399 w 8386045"/>
              <a:gd name="connsiteY210" fmla="*/ 1028700 h 3246967"/>
              <a:gd name="connsiteX211" fmla="*/ 4841499 w 8386045"/>
              <a:gd name="connsiteY211" fmla="*/ 927100 h 3246967"/>
              <a:gd name="connsiteX212" fmla="*/ 4790699 w 8386045"/>
              <a:gd name="connsiteY212" fmla="*/ 876300 h 3246967"/>
              <a:gd name="connsiteX213" fmla="*/ 4765299 w 8386045"/>
              <a:gd name="connsiteY213" fmla="*/ 838200 h 3246967"/>
              <a:gd name="connsiteX214" fmla="*/ 4638299 w 8386045"/>
              <a:gd name="connsiteY214" fmla="*/ 800100 h 3246967"/>
              <a:gd name="connsiteX215" fmla="*/ 4511299 w 8386045"/>
              <a:gd name="connsiteY215" fmla="*/ 812800 h 3246967"/>
              <a:gd name="connsiteX216" fmla="*/ 4473199 w 8386045"/>
              <a:gd name="connsiteY216" fmla="*/ 825500 h 3246967"/>
              <a:gd name="connsiteX217" fmla="*/ 4409699 w 8386045"/>
              <a:gd name="connsiteY217" fmla="*/ 901700 h 3246967"/>
              <a:gd name="connsiteX218" fmla="*/ 4396999 w 8386045"/>
              <a:gd name="connsiteY218" fmla="*/ 939800 h 3246967"/>
              <a:gd name="connsiteX219" fmla="*/ 4371599 w 8386045"/>
              <a:gd name="connsiteY219" fmla="*/ 977900 h 3246967"/>
              <a:gd name="connsiteX220" fmla="*/ 4320799 w 8386045"/>
              <a:gd name="connsiteY220" fmla="*/ 1092200 h 3246967"/>
              <a:gd name="connsiteX221" fmla="*/ 4308099 w 8386045"/>
              <a:gd name="connsiteY221" fmla="*/ 1155700 h 3246967"/>
              <a:gd name="connsiteX222" fmla="*/ 4282699 w 8386045"/>
              <a:gd name="connsiteY222" fmla="*/ 1308100 h 3246967"/>
              <a:gd name="connsiteX223" fmla="*/ 4269999 w 8386045"/>
              <a:gd name="connsiteY223" fmla="*/ 1346200 h 3246967"/>
              <a:gd name="connsiteX224" fmla="*/ 4244599 w 8386045"/>
              <a:gd name="connsiteY224" fmla="*/ 1384300 h 3246967"/>
              <a:gd name="connsiteX225" fmla="*/ 4231899 w 8386045"/>
              <a:gd name="connsiteY225" fmla="*/ 1447800 h 3246967"/>
              <a:gd name="connsiteX226" fmla="*/ 4219199 w 8386045"/>
              <a:gd name="connsiteY226" fmla="*/ 1524000 h 3246967"/>
              <a:gd name="connsiteX227" fmla="*/ 4193799 w 8386045"/>
              <a:gd name="connsiteY227" fmla="*/ 1600200 h 3246967"/>
              <a:gd name="connsiteX228" fmla="*/ 4181099 w 8386045"/>
              <a:gd name="connsiteY228" fmla="*/ 1651000 h 3246967"/>
              <a:gd name="connsiteX229" fmla="*/ 4155699 w 8386045"/>
              <a:gd name="connsiteY229" fmla="*/ 1816100 h 3246967"/>
              <a:gd name="connsiteX230" fmla="*/ 4142999 w 8386045"/>
              <a:gd name="connsiteY230" fmla="*/ 1854200 h 3246967"/>
              <a:gd name="connsiteX231" fmla="*/ 4130299 w 8386045"/>
              <a:gd name="connsiteY231" fmla="*/ 1905000 h 3246967"/>
              <a:gd name="connsiteX232" fmla="*/ 3982132 w 8386045"/>
              <a:gd name="connsiteY232" fmla="*/ 1896533 h 3246967"/>
              <a:gd name="connsiteX233" fmla="*/ 3977899 w 8386045"/>
              <a:gd name="connsiteY233" fmla="*/ 2023533 h 3246967"/>
              <a:gd name="connsiteX234" fmla="*/ 3927099 w 8386045"/>
              <a:gd name="connsiteY234" fmla="*/ 2120900 h 3246967"/>
              <a:gd name="connsiteX235" fmla="*/ 3939799 w 8386045"/>
              <a:gd name="connsiteY235" fmla="*/ 2235200 h 3246967"/>
              <a:gd name="connsiteX236" fmla="*/ 3901699 w 8386045"/>
              <a:gd name="connsiteY236" fmla="*/ 2197100 h 3246967"/>
              <a:gd name="connsiteX237" fmla="*/ 3838199 w 8386045"/>
              <a:gd name="connsiteY237" fmla="*/ 2108200 h 3246967"/>
              <a:gd name="connsiteX238" fmla="*/ 3800099 w 8386045"/>
              <a:gd name="connsiteY238" fmla="*/ 2006600 h 3246967"/>
              <a:gd name="connsiteX239" fmla="*/ 3787399 w 8386045"/>
              <a:gd name="connsiteY239" fmla="*/ 1955800 h 3246967"/>
              <a:gd name="connsiteX240" fmla="*/ 3749299 w 8386045"/>
              <a:gd name="connsiteY240" fmla="*/ 1917700 h 3246967"/>
              <a:gd name="connsiteX241" fmla="*/ 3685799 w 8386045"/>
              <a:gd name="connsiteY241" fmla="*/ 1841500 h 3246967"/>
              <a:gd name="connsiteX242" fmla="*/ 3673099 w 8386045"/>
              <a:gd name="connsiteY242" fmla="*/ 1803400 h 3246967"/>
              <a:gd name="connsiteX243" fmla="*/ 3634999 w 8386045"/>
              <a:gd name="connsiteY243" fmla="*/ 1790700 h 3246967"/>
              <a:gd name="connsiteX244" fmla="*/ 3596899 w 8386045"/>
              <a:gd name="connsiteY244" fmla="*/ 1752600 h 3246967"/>
              <a:gd name="connsiteX245" fmla="*/ 3546099 w 8386045"/>
              <a:gd name="connsiteY245" fmla="*/ 1676400 h 3246967"/>
              <a:gd name="connsiteX246" fmla="*/ 3533399 w 8386045"/>
              <a:gd name="connsiteY246" fmla="*/ 1638300 h 3246967"/>
              <a:gd name="connsiteX247" fmla="*/ 3495299 w 8386045"/>
              <a:gd name="connsiteY247" fmla="*/ 1587500 h 3246967"/>
              <a:gd name="connsiteX248" fmla="*/ 3457199 w 8386045"/>
              <a:gd name="connsiteY248" fmla="*/ 1485900 h 3246967"/>
              <a:gd name="connsiteX249" fmla="*/ 3419099 w 8386045"/>
              <a:gd name="connsiteY249" fmla="*/ 1422400 h 3246967"/>
              <a:gd name="connsiteX250" fmla="*/ 3380999 w 8386045"/>
              <a:gd name="connsiteY250" fmla="*/ 1320800 h 3246967"/>
              <a:gd name="connsiteX251" fmla="*/ 3317499 w 8386045"/>
              <a:gd name="connsiteY251" fmla="*/ 1193800 h 3246967"/>
              <a:gd name="connsiteX252" fmla="*/ 3203199 w 8386045"/>
              <a:gd name="connsiteY252" fmla="*/ 1143000 h 3246967"/>
              <a:gd name="connsiteX253" fmla="*/ 3165099 w 8386045"/>
              <a:gd name="connsiteY253" fmla="*/ 1130300 h 3246967"/>
              <a:gd name="connsiteX254" fmla="*/ 3012699 w 8386045"/>
              <a:gd name="connsiteY254" fmla="*/ 1168400 h 3246967"/>
              <a:gd name="connsiteX255" fmla="*/ 2974599 w 8386045"/>
              <a:gd name="connsiteY255" fmla="*/ 1193800 h 3246967"/>
              <a:gd name="connsiteX256" fmla="*/ 2923799 w 8386045"/>
              <a:gd name="connsiteY256" fmla="*/ 1219200 h 3246967"/>
              <a:gd name="connsiteX257" fmla="*/ 2885699 w 8386045"/>
              <a:gd name="connsiteY257" fmla="*/ 1244600 h 3246967"/>
              <a:gd name="connsiteX258" fmla="*/ 2834899 w 8386045"/>
              <a:gd name="connsiteY258" fmla="*/ 1257300 h 3246967"/>
              <a:gd name="connsiteX259" fmla="*/ 2796799 w 8386045"/>
              <a:gd name="connsiteY259" fmla="*/ 1308100 h 3246967"/>
              <a:gd name="connsiteX260" fmla="*/ 2758699 w 8386045"/>
              <a:gd name="connsiteY260" fmla="*/ 1320800 h 3246967"/>
              <a:gd name="connsiteX261" fmla="*/ 2733299 w 8386045"/>
              <a:gd name="connsiteY261" fmla="*/ 1358900 h 3246967"/>
              <a:gd name="connsiteX262" fmla="*/ 2657099 w 8386045"/>
              <a:gd name="connsiteY262" fmla="*/ 1435100 h 3246967"/>
              <a:gd name="connsiteX263" fmla="*/ 2631699 w 8386045"/>
              <a:gd name="connsiteY263" fmla="*/ 1498600 h 3246967"/>
              <a:gd name="connsiteX264" fmla="*/ 2618999 w 8386045"/>
              <a:gd name="connsiteY264" fmla="*/ 1562100 h 3246967"/>
              <a:gd name="connsiteX265" fmla="*/ 2580899 w 8386045"/>
              <a:gd name="connsiteY265" fmla="*/ 1612900 h 3246967"/>
              <a:gd name="connsiteX266" fmla="*/ 2542799 w 8386045"/>
              <a:gd name="connsiteY266" fmla="*/ 1689100 h 3246967"/>
              <a:gd name="connsiteX267" fmla="*/ 2517399 w 8386045"/>
              <a:gd name="connsiteY267" fmla="*/ 1828800 h 3246967"/>
              <a:gd name="connsiteX268" fmla="*/ 2504699 w 8386045"/>
              <a:gd name="connsiteY268" fmla="*/ 1866900 h 3246967"/>
              <a:gd name="connsiteX269" fmla="*/ 2491999 w 8386045"/>
              <a:gd name="connsiteY269" fmla="*/ 1943100 h 3246967"/>
              <a:gd name="connsiteX270" fmla="*/ 2466599 w 8386045"/>
              <a:gd name="connsiteY270" fmla="*/ 1981200 h 3246967"/>
              <a:gd name="connsiteX271" fmla="*/ 2441199 w 8386045"/>
              <a:gd name="connsiteY271" fmla="*/ 2057400 h 3246967"/>
              <a:gd name="connsiteX272" fmla="*/ 2390399 w 8386045"/>
              <a:gd name="connsiteY272" fmla="*/ 2146300 h 3246967"/>
              <a:gd name="connsiteX273" fmla="*/ 2352299 w 8386045"/>
              <a:gd name="connsiteY273" fmla="*/ 2222500 h 3246967"/>
              <a:gd name="connsiteX274" fmla="*/ 2326899 w 8386045"/>
              <a:gd name="connsiteY274" fmla="*/ 2273300 h 3246967"/>
              <a:gd name="connsiteX275" fmla="*/ 2250699 w 8386045"/>
              <a:gd name="connsiteY275" fmla="*/ 2336800 h 3246967"/>
              <a:gd name="connsiteX276" fmla="*/ 2237999 w 8386045"/>
              <a:gd name="connsiteY276" fmla="*/ 2374900 h 3246967"/>
              <a:gd name="connsiteX277" fmla="*/ 2149099 w 8386045"/>
              <a:gd name="connsiteY277" fmla="*/ 2438400 h 3246967"/>
              <a:gd name="connsiteX278" fmla="*/ 2072899 w 8386045"/>
              <a:gd name="connsiteY278" fmla="*/ 2501900 h 3246967"/>
              <a:gd name="connsiteX279" fmla="*/ 1996699 w 8386045"/>
              <a:gd name="connsiteY279" fmla="*/ 2527300 h 3246967"/>
              <a:gd name="connsiteX280" fmla="*/ 1945899 w 8386045"/>
              <a:gd name="connsiteY280" fmla="*/ 2552700 h 3246967"/>
              <a:gd name="connsiteX281" fmla="*/ 1844299 w 8386045"/>
              <a:gd name="connsiteY281" fmla="*/ 2565400 h 3246967"/>
              <a:gd name="connsiteX282" fmla="*/ 1628399 w 8386045"/>
              <a:gd name="connsiteY282" fmla="*/ 2552700 h 3246967"/>
              <a:gd name="connsiteX283" fmla="*/ 1552199 w 8386045"/>
              <a:gd name="connsiteY283" fmla="*/ 2489200 h 3246967"/>
              <a:gd name="connsiteX284" fmla="*/ 1488699 w 8386045"/>
              <a:gd name="connsiteY284" fmla="*/ 2374900 h 3246967"/>
              <a:gd name="connsiteX285" fmla="*/ 1475999 w 8386045"/>
              <a:gd name="connsiteY285" fmla="*/ 2311400 h 3246967"/>
              <a:gd name="connsiteX286" fmla="*/ 1450599 w 8386045"/>
              <a:gd name="connsiteY286" fmla="*/ 2273300 h 3246967"/>
              <a:gd name="connsiteX287" fmla="*/ 1412499 w 8386045"/>
              <a:gd name="connsiteY287" fmla="*/ 2197100 h 3246967"/>
              <a:gd name="connsiteX288" fmla="*/ 1399799 w 8386045"/>
              <a:gd name="connsiteY288" fmla="*/ 2019300 h 3246967"/>
              <a:gd name="connsiteX289" fmla="*/ 1374399 w 8386045"/>
              <a:gd name="connsiteY289" fmla="*/ 1943100 h 3246967"/>
              <a:gd name="connsiteX290" fmla="*/ 1361699 w 8386045"/>
              <a:gd name="connsiteY290" fmla="*/ 1752600 h 3246967"/>
              <a:gd name="connsiteX291" fmla="*/ 1336299 w 8386045"/>
              <a:gd name="connsiteY291" fmla="*/ 1651000 h 3246967"/>
              <a:gd name="connsiteX292" fmla="*/ 1298199 w 8386045"/>
              <a:gd name="connsiteY292" fmla="*/ 1498600 h 3246967"/>
              <a:gd name="connsiteX293" fmla="*/ 1272799 w 8386045"/>
              <a:gd name="connsiteY293" fmla="*/ 1435100 h 3246967"/>
              <a:gd name="connsiteX294" fmla="*/ 1260099 w 8386045"/>
              <a:gd name="connsiteY294" fmla="*/ 1397000 h 3246967"/>
              <a:gd name="connsiteX295" fmla="*/ 1196599 w 8386045"/>
              <a:gd name="connsiteY295" fmla="*/ 1320800 h 3246967"/>
              <a:gd name="connsiteX296" fmla="*/ 1171199 w 8386045"/>
              <a:gd name="connsiteY296" fmla="*/ 1282700 h 3246967"/>
              <a:gd name="connsiteX297" fmla="*/ 1094999 w 8386045"/>
              <a:gd name="connsiteY297" fmla="*/ 1206500 h 3246967"/>
              <a:gd name="connsiteX298" fmla="*/ 1056899 w 8386045"/>
              <a:gd name="connsiteY298" fmla="*/ 1104900 h 3246967"/>
              <a:gd name="connsiteX299" fmla="*/ 1044199 w 8386045"/>
              <a:gd name="connsiteY299" fmla="*/ 1066800 h 3246967"/>
              <a:gd name="connsiteX300" fmla="*/ 1006099 w 8386045"/>
              <a:gd name="connsiteY300" fmla="*/ 1016000 h 3246967"/>
              <a:gd name="connsiteX301" fmla="*/ 980699 w 8386045"/>
              <a:gd name="connsiteY301" fmla="*/ 952500 h 3246967"/>
              <a:gd name="connsiteX302" fmla="*/ 942599 w 8386045"/>
              <a:gd name="connsiteY302" fmla="*/ 863600 h 3246967"/>
              <a:gd name="connsiteX303" fmla="*/ 904499 w 8386045"/>
              <a:gd name="connsiteY303" fmla="*/ 647700 h 3246967"/>
              <a:gd name="connsiteX304" fmla="*/ 891799 w 8386045"/>
              <a:gd name="connsiteY304" fmla="*/ 609600 h 3246967"/>
              <a:gd name="connsiteX305" fmla="*/ 828299 w 8386045"/>
              <a:gd name="connsiteY305" fmla="*/ 533400 h 3246967"/>
              <a:gd name="connsiteX306" fmla="*/ 815599 w 8386045"/>
              <a:gd name="connsiteY306" fmla="*/ 495300 h 3246967"/>
              <a:gd name="connsiteX307" fmla="*/ 726699 w 8386045"/>
              <a:gd name="connsiteY307" fmla="*/ 419100 h 3246967"/>
              <a:gd name="connsiteX308" fmla="*/ 650499 w 8386045"/>
              <a:gd name="connsiteY308" fmla="*/ 368300 h 3246967"/>
              <a:gd name="connsiteX309" fmla="*/ 574299 w 8386045"/>
              <a:gd name="connsiteY309" fmla="*/ 342900 h 3246967"/>
              <a:gd name="connsiteX310" fmla="*/ 536199 w 8386045"/>
              <a:gd name="connsiteY310" fmla="*/ 330200 h 3246967"/>
              <a:gd name="connsiteX311" fmla="*/ 447299 w 8386045"/>
              <a:gd name="connsiteY311" fmla="*/ 266700 h 3246967"/>
              <a:gd name="connsiteX312" fmla="*/ 396499 w 8386045"/>
              <a:gd name="connsiteY312" fmla="*/ 241300 h 3246967"/>
              <a:gd name="connsiteX313" fmla="*/ 358399 w 8386045"/>
              <a:gd name="connsiteY313" fmla="*/ 215900 h 3246967"/>
              <a:gd name="connsiteX314" fmla="*/ 307599 w 8386045"/>
              <a:gd name="connsiteY314" fmla="*/ 190500 h 3246967"/>
              <a:gd name="connsiteX315" fmla="*/ 218699 w 8386045"/>
              <a:gd name="connsiteY315" fmla="*/ 127000 h 3246967"/>
              <a:gd name="connsiteX316" fmla="*/ 180599 w 8386045"/>
              <a:gd name="connsiteY316" fmla="*/ 114300 h 3246967"/>
              <a:gd name="connsiteX317" fmla="*/ 129799 w 8386045"/>
              <a:gd name="connsiteY317" fmla="*/ 38100 h 3246967"/>
              <a:gd name="connsiteX318" fmla="*/ 2799 w 8386045"/>
              <a:gd name="connsiteY31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41599 w 8386045"/>
              <a:gd name="connsiteY195" fmla="*/ 2095500 h 3246967"/>
              <a:gd name="connsiteX196" fmla="*/ 5616199 w 8386045"/>
              <a:gd name="connsiteY196" fmla="*/ 2057400 h 3246967"/>
              <a:gd name="connsiteX197" fmla="*/ 5387599 w 8386045"/>
              <a:gd name="connsiteY197" fmla="*/ 2044700 h 3246967"/>
              <a:gd name="connsiteX198" fmla="*/ 5324099 w 8386045"/>
              <a:gd name="connsiteY198" fmla="*/ 2019300 h 3246967"/>
              <a:gd name="connsiteX199" fmla="*/ 5235199 w 8386045"/>
              <a:gd name="connsiteY199" fmla="*/ 2006600 h 3246967"/>
              <a:gd name="connsiteX200" fmla="*/ 5158999 w 8386045"/>
              <a:gd name="connsiteY200" fmla="*/ 1943100 h 3246967"/>
              <a:gd name="connsiteX201" fmla="*/ 5120899 w 8386045"/>
              <a:gd name="connsiteY201" fmla="*/ 1917700 h 3246967"/>
              <a:gd name="connsiteX202" fmla="*/ 5095499 w 8386045"/>
              <a:gd name="connsiteY202" fmla="*/ 1866900 h 3246967"/>
              <a:gd name="connsiteX203" fmla="*/ 5082799 w 8386045"/>
              <a:gd name="connsiteY203" fmla="*/ 1816100 h 3246967"/>
              <a:gd name="connsiteX204" fmla="*/ 5057399 w 8386045"/>
              <a:gd name="connsiteY204" fmla="*/ 1752600 h 3246967"/>
              <a:gd name="connsiteX205" fmla="*/ 5044699 w 8386045"/>
              <a:gd name="connsiteY205" fmla="*/ 1511300 h 3246967"/>
              <a:gd name="connsiteX206" fmla="*/ 5031999 w 8386045"/>
              <a:gd name="connsiteY206" fmla="*/ 1422400 h 3246967"/>
              <a:gd name="connsiteX207" fmla="*/ 5019299 w 8386045"/>
              <a:gd name="connsiteY207" fmla="*/ 1270000 h 3246967"/>
              <a:gd name="connsiteX208" fmla="*/ 4993899 w 8386045"/>
              <a:gd name="connsiteY208" fmla="*/ 1104900 h 3246967"/>
              <a:gd name="connsiteX209" fmla="*/ 4930399 w 8386045"/>
              <a:gd name="connsiteY209" fmla="*/ 1028700 h 3246967"/>
              <a:gd name="connsiteX210" fmla="*/ 4841499 w 8386045"/>
              <a:gd name="connsiteY210" fmla="*/ 927100 h 3246967"/>
              <a:gd name="connsiteX211" fmla="*/ 4790699 w 8386045"/>
              <a:gd name="connsiteY211" fmla="*/ 876300 h 3246967"/>
              <a:gd name="connsiteX212" fmla="*/ 4765299 w 8386045"/>
              <a:gd name="connsiteY212" fmla="*/ 838200 h 3246967"/>
              <a:gd name="connsiteX213" fmla="*/ 4638299 w 8386045"/>
              <a:gd name="connsiteY213" fmla="*/ 800100 h 3246967"/>
              <a:gd name="connsiteX214" fmla="*/ 4511299 w 8386045"/>
              <a:gd name="connsiteY214" fmla="*/ 812800 h 3246967"/>
              <a:gd name="connsiteX215" fmla="*/ 4473199 w 8386045"/>
              <a:gd name="connsiteY215" fmla="*/ 825500 h 3246967"/>
              <a:gd name="connsiteX216" fmla="*/ 4409699 w 8386045"/>
              <a:gd name="connsiteY216" fmla="*/ 901700 h 3246967"/>
              <a:gd name="connsiteX217" fmla="*/ 4396999 w 8386045"/>
              <a:gd name="connsiteY217" fmla="*/ 939800 h 3246967"/>
              <a:gd name="connsiteX218" fmla="*/ 4371599 w 8386045"/>
              <a:gd name="connsiteY218" fmla="*/ 977900 h 3246967"/>
              <a:gd name="connsiteX219" fmla="*/ 4320799 w 8386045"/>
              <a:gd name="connsiteY219" fmla="*/ 1092200 h 3246967"/>
              <a:gd name="connsiteX220" fmla="*/ 4308099 w 8386045"/>
              <a:gd name="connsiteY220" fmla="*/ 1155700 h 3246967"/>
              <a:gd name="connsiteX221" fmla="*/ 4282699 w 8386045"/>
              <a:gd name="connsiteY221" fmla="*/ 1308100 h 3246967"/>
              <a:gd name="connsiteX222" fmla="*/ 4269999 w 8386045"/>
              <a:gd name="connsiteY222" fmla="*/ 1346200 h 3246967"/>
              <a:gd name="connsiteX223" fmla="*/ 4244599 w 8386045"/>
              <a:gd name="connsiteY223" fmla="*/ 1384300 h 3246967"/>
              <a:gd name="connsiteX224" fmla="*/ 4231899 w 8386045"/>
              <a:gd name="connsiteY224" fmla="*/ 1447800 h 3246967"/>
              <a:gd name="connsiteX225" fmla="*/ 4219199 w 8386045"/>
              <a:gd name="connsiteY225" fmla="*/ 1524000 h 3246967"/>
              <a:gd name="connsiteX226" fmla="*/ 4193799 w 8386045"/>
              <a:gd name="connsiteY226" fmla="*/ 1600200 h 3246967"/>
              <a:gd name="connsiteX227" fmla="*/ 4181099 w 8386045"/>
              <a:gd name="connsiteY227" fmla="*/ 1651000 h 3246967"/>
              <a:gd name="connsiteX228" fmla="*/ 4155699 w 8386045"/>
              <a:gd name="connsiteY228" fmla="*/ 1816100 h 3246967"/>
              <a:gd name="connsiteX229" fmla="*/ 4142999 w 8386045"/>
              <a:gd name="connsiteY229" fmla="*/ 1854200 h 3246967"/>
              <a:gd name="connsiteX230" fmla="*/ 4130299 w 8386045"/>
              <a:gd name="connsiteY230" fmla="*/ 1905000 h 3246967"/>
              <a:gd name="connsiteX231" fmla="*/ 3982132 w 8386045"/>
              <a:gd name="connsiteY231" fmla="*/ 1896533 h 3246967"/>
              <a:gd name="connsiteX232" fmla="*/ 3977899 w 8386045"/>
              <a:gd name="connsiteY232" fmla="*/ 2023533 h 3246967"/>
              <a:gd name="connsiteX233" fmla="*/ 3927099 w 8386045"/>
              <a:gd name="connsiteY233" fmla="*/ 2120900 h 3246967"/>
              <a:gd name="connsiteX234" fmla="*/ 3939799 w 8386045"/>
              <a:gd name="connsiteY234" fmla="*/ 2235200 h 3246967"/>
              <a:gd name="connsiteX235" fmla="*/ 3901699 w 8386045"/>
              <a:gd name="connsiteY235" fmla="*/ 2197100 h 3246967"/>
              <a:gd name="connsiteX236" fmla="*/ 3838199 w 8386045"/>
              <a:gd name="connsiteY236" fmla="*/ 2108200 h 3246967"/>
              <a:gd name="connsiteX237" fmla="*/ 3800099 w 8386045"/>
              <a:gd name="connsiteY237" fmla="*/ 2006600 h 3246967"/>
              <a:gd name="connsiteX238" fmla="*/ 3787399 w 8386045"/>
              <a:gd name="connsiteY238" fmla="*/ 1955800 h 3246967"/>
              <a:gd name="connsiteX239" fmla="*/ 3749299 w 8386045"/>
              <a:gd name="connsiteY239" fmla="*/ 1917700 h 3246967"/>
              <a:gd name="connsiteX240" fmla="*/ 3685799 w 8386045"/>
              <a:gd name="connsiteY240" fmla="*/ 1841500 h 3246967"/>
              <a:gd name="connsiteX241" fmla="*/ 3673099 w 8386045"/>
              <a:gd name="connsiteY241" fmla="*/ 1803400 h 3246967"/>
              <a:gd name="connsiteX242" fmla="*/ 3634999 w 8386045"/>
              <a:gd name="connsiteY242" fmla="*/ 1790700 h 3246967"/>
              <a:gd name="connsiteX243" fmla="*/ 3596899 w 8386045"/>
              <a:gd name="connsiteY243" fmla="*/ 1752600 h 3246967"/>
              <a:gd name="connsiteX244" fmla="*/ 3546099 w 8386045"/>
              <a:gd name="connsiteY244" fmla="*/ 1676400 h 3246967"/>
              <a:gd name="connsiteX245" fmla="*/ 3533399 w 8386045"/>
              <a:gd name="connsiteY245" fmla="*/ 1638300 h 3246967"/>
              <a:gd name="connsiteX246" fmla="*/ 3495299 w 8386045"/>
              <a:gd name="connsiteY246" fmla="*/ 1587500 h 3246967"/>
              <a:gd name="connsiteX247" fmla="*/ 3457199 w 8386045"/>
              <a:gd name="connsiteY247" fmla="*/ 1485900 h 3246967"/>
              <a:gd name="connsiteX248" fmla="*/ 3419099 w 8386045"/>
              <a:gd name="connsiteY248" fmla="*/ 1422400 h 3246967"/>
              <a:gd name="connsiteX249" fmla="*/ 3380999 w 8386045"/>
              <a:gd name="connsiteY249" fmla="*/ 1320800 h 3246967"/>
              <a:gd name="connsiteX250" fmla="*/ 3317499 w 8386045"/>
              <a:gd name="connsiteY250" fmla="*/ 1193800 h 3246967"/>
              <a:gd name="connsiteX251" fmla="*/ 3203199 w 8386045"/>
              <a:gd name="connsiteY251" fmla="*/ 1143000 h 3246967"/>
              <a:gd name="connsiteX252" fmla="*/ 3165099 w 8386045"/>
              <a:gd name="connsiteY252" fmla="*/ 1130300 h 3246967"/>
              <a:gd name="connsiteX253" fmla="*/ 3012699 w 8386045"/>
              <a:gd name="connsiteY253" fmla="*/ 1168400 h 3246967"/>
              <a:gd name="connsiteX254" fmla="*/ 2974599 w 8386045"/>
              <a:gd name="connsiteY254" fmla="*/ 1193800 h 3246967"/>
              <a:gd name="connsiteX255" fmla="*/ 2923799 w 8386045"/>
              <a:gd name="connsiteY255" fmla="*/ 1219200 h 3246967"/>
              <a:gd name="connsiteX256" fmla="*/ 2885699 w 8386045"/>
              <a:gd name="connsiteY256" fmla="*/ 1244600 h 3246967"/>
              <a:gd name="connsiteX257" fmla="*/ 2834899 w 8386045"/>
              <a:gd name="connsiteY257" fmla="*/ 1257300 h 3246967"/>
              <a:gd name="connsiteX258" fmla="*/ 2796799 w 8386045"/>
              <a:gd name="connsiteY258" fmla="*/ 1308100 h 3246967"/>
              <a:gd name="connsiteX259" fmla="*/ 2758699 w 8386045"/>
              <a:gd name="connsiteY259" fmla="*/ 1320800 h 3246967"/>
              <a:gd name="connsiteX260" fmla="*/ 2733299 w 8386045"/>
              <a:gd name="connsiteY260" fmla="*/ 1358900 h 3246967"/>
              <a:gd name="connsiteX261" fmla="*/ 2657099 w 8386045"/>
              <a:gd name="connsiteY261" fmla="*/ 1435100 h 3246967"/>
              <a:gd name="connsiteX262" fmla="*/ 2631699 w 8386045"/>
              <a:gd name="connsiteY262" fmla="*/ 1498600 h 3246967"/>
              <a:gd name="connsiteX263" fmla="*/ 2618999 w 8386045"/>
              <a:gd name="connsiteY263" fmla="*/ 1562100 h 3246967"/>
              <a:gd name="connsiteX264" fmla="*/ 2580899 w 8386045"/>
              <a:gd name="connsiteY264" fmla="*/ 1612900 h 3246967"/>
              <a:gd name="connsiteX265" fmla="*/ 2542799 w 8386045"/>
              <a:gd name="connsiteY265" fmla="*/ 1689100 h 3246967"/>
              <a:gd name="connsiteX266" fmla="*/ 2517399 w 8386045"/>
              <a:gd name="connsiteY266" fmla="*/ 1828800 h 3246967"/>
              <a:gd name="connsiteX267" fmla="*/ 2504699 w 8386045"/>
              <a:gd name="connsiteY267" fmla="*/ 1866900 h 3246967"/>
              <a:gd name="connsiteX268" fmla="*/ 2491999 w 8386045"/>
              <a:gd name="connsiteY268" fmla="*/ 1943100 h 3246967"/>
              <a:gd name="connsiteX269" fmla="*/ 2466599 w 8386045"/>
              <a:gd name="connsiteY269" fmla="*/ 1981200 h 3246967"/>
              <a:gd name="connsiteX270" fmla="*/ 2441199 w 8386045"/>
              <a:gd name="connsiteY270" fmla="*/ 2057400 h 3246967"/>
              <a:gd name="connsiteX271" fmla="*/ 2390399 w 8386045"/>
              <a:gd name="connsiteY271" fmla="*/ 2146300 h 3246967"/>
              <a:gd name="connsiteX272" fmla="*/ 2352299 w 8386045"/>
              <a:gd name="connsiteY272" fmla="*/ 2222500 h 3246967"/>
              <a:gd name="connsiteX273" fmla="*/ 2326899 w 8386045"/>
              <a:gd name="connsiteY273" fmla="*/ 2273300 h 3246967"/>
              <a:gd name="connsiteX274" fmla="*/ 2250699 w 8386045"/>
              <a:gd name="connsiteY274" fmla="*/ 2336800 h 3246967"/>
              <a:gd name="connsiteX275" fmla="*/ 2237999 w 8386045"/>
              <a:gd name="connsiteY275" fmla="*/ 2374900 h 3246967"/>
              <a:gd name="connsiteX276" fmla="*/ 2149099 w 8386045"/>
              <a:gd name="connsiteY276" fmla="*/ 2438400 h 3246967"/>
              <a:gd name="connsiteX277" fmla="*/ 2072899 w 8386045"/>
              <a:gd name="connsiteY277" fmla="*/ 2501900 h 3246967"/>
              <a:gd name="connsiteX278" fmla="*/ 1996699 w 8386045"/>
              <a:gd name="connsiteY278" fmla="*/ 2527300 h 3246967"/>
              <a:gd name="connsiteX279" fmla="*/ 1945899 w 8386045"/>
              <a:gd name="connsiteY279" fmla="*/ 2552700 h 3246967"/>
              <a:gd name="connsiteX280" fmla="*/ 1844299 w 8386045"/>
              <a:gd name="connsiteY280" fmla="*/ 2565400 h 3246967"/>
              <a:gd name="connsiteX281" fmla="*/ 1628399 w 8386045"/>
              <a:gd name="connsiteY281" fmla="*/ 2552700 h 3246967"/>
              <a:gd name="connsiteX282" fmla="*/ 1552199 w 8386045"/>
              <a:gd name="connsiteY282" fmla="*/ 2489200 h 3246967"/>
              <a:gd name="connsiteX283" fmla="*/ 1488699 w 8386045"/>
              <a:gd name="connsiteY283" fmla="*/ 2374900 h 3246967"/>
              <a:gd name="connsiteX284" fmla="*/ 1475999 w 8386045"/>
              <a:gd name="connsiteY284" fmla="*/ 2311400 h 3246967"/>
              <a:gd name="connsiteX285" fmla="*/ 1450599 w 8386045"/>
              <a:gd name="connsiteY285" fmla="*/ 2273300 h 3246967"/>
              <a:gd name="connsiteX286" fmla="*/ 1412499 w 8386045"/>
              <a:gd name="connsiteY286" fmla="*/ 2197100 h 3246967"/>
              <a:gd name="connsiteX287" fmla="*/ 1399799 w 8386045"/>
              <a:gd name="connsiteY287" fmla="*/ 2019300 h 3246967"/>
              <a:gd name="connsiteX288" fmla="*/ 1374399 w 8386045"/>
              <a:gd name="connsiteY288" fmla="*/ 1943100 h 3246967"/>
              <a:gd name="connsiteX289" fmla="*/ 1361699 w 8386045"/>
              <a:gd name="connsiteY289" fmla="*/ 1752600 h 3246967"/>
              <a:gd name="connsiteX290" fmla="*/ 1336299 w 8386045"/>
              <a:gd name="connsiteY290" fmla="*/ 1651000 h 3246967"/>
              <a:gd name="connsiteX291" fmla="*/ 1298199 w 8386045"/>
              <a:gd name="connsiteY291" fmla="*/ 1498600 h 3246967"/>
              <a:gd name="connsiteX292" fmla="*/ 1272799 w 8386045"/>
              <a:gd name="connsiteY292" fmla="*/ 1435100 h 3246967"/>
              <a:gd name="connsiteX293" fmla="*/ 1260099 w 8386045"/>
              <a:gd name="connsiteY293" fmla="*/ 1397000 h 3246967"/>
              <a:gd name="connsiteX294" fmla="*/ 1196599 w 8386045"/>
              <a:gd name="connsiteY294" fmla="*/ 1320800 h 3246967"/>
              <a:gd name="connsiteX295" fmla="*/ 1171199 w 8386045"/>
              <a:gd name="connsiteY295" fmla="*/ 1282700 h 3246967"/>
              <a:gd name="connsiteX296" fmla="*/ 1094999 w 8386045"/>
              <a:gd name="connsiteY296" fmla="*/ 1206500 h 3246967"/>
              <a:gd name="connsiteX297" fmla="*/ 1056899 w 8386045"/>
              <a:gd name="connsiteY297" fmla="*/ 1104900 h 3246967"/>
              <a:gd name="connsiteX298" fmla="*/ 1044199 w 8386045"/>
              <a:gd name="connsiteY298" fmla="*/ 1066800 h 3246967"/>
              <a:gd name="connsiteX299" fmla="*/ 1006099 w 8386045"/>
              <a:gd name="connsiteY299" fmla="*/ 1016000 h 3246967"/>
              <a:gd name="connsiteX300" fmla="*/ 980699 w 8386045"/>
              <a:gd name="connsiteY300" fmla="*/ 952500 h 3246967"/>
              <a:gd name="connsiteX301" fmla="*/ 942599 w 8386045"/>
              <a:gd name="connsiteY301" fmla="*/ 863600 h 3246967"/>
              <a:gd name="connsiteX302" fmla="*/ 904499 w 8386045"/>
              <a:gd name="connsiteY302" fmla="*/ 647700 h 3246967"/>
              <a:gd name="connsiteX303" fmla="*/ 891799 w 8386045"/>
              <a:gd name="connsiteY303" fmla="*/ 609600 h 3246967"/>
              <a:gd name="connsiteX304" fmla="*/ 828299 w 8386045"/>
              <a:gd name="connsiteY304" fmla="*/ 533400 h 3246967"/>
              <a:gd name="connsiteX305" fmla="*/ 815599 w 8386045"/>
              <a:gd name="connsiteY305" fmla="*/ 495300 h 3246967"/>
              <a:gd name="connsiteX306" fmla="*/ 726699 w 8386045"/>
              <a:gd name="connsiteY306" fmla="*/ 419100 h 3246967"/>
              <a:gd name="connsiteX307" fmla="*/ 650499 w 8386045"/>
              <a:gd name="connsiteY307" fmla="*/ 368300 h 3246967"/>
              <a:gd name="connsiteX308" fmla="*/ 574299 w 8386045"/>
              <a:gd name="connsiteY308" fmla="*/ 342900 h 3246967"/>
              <a:gd name="connsiteX309" fmla="*/ 536199 w 8386045"/>
              <a:gd name="connsiteY309" fmla="*/ 330200 h 3246967"/>
              <a:gd name="connsiteX310" fmla="*/ 447299 w 8386045"/>
              <a:gd name="connsiteY310" fmla="*/ 266700 h 3246967"/>
              <a:gd name="connsiteX311" fmla="*/ 396499 w 8386045"/>
              <a:gd name="connsiteY311" fmla="*/ 241300 h 3246967"/>
              <a:gd name="connsiteX312" fmla="*/ 358399 w 8386045"/>
              <a:gd name="connsiteY312" fmla="*/ 215900 h 3246967"/>
              <a:gd name="connsiteX313" fmla="*/ 307599 w 8386045"/>
              <a:gd name="connsiteY313" fmla="*/ 190500 h 3246967"/>
              <a:gd name="connsiteX314" fmla="*/ 218699 w 8386045"/>
              <a:gd name="connsiteY314" fmla="*/ 127000 h 3246967"/>
              <a:gd name="connsiteX315" fmla="*/ 180599 w 8386045"/>
              <a:gd name="connsiteY315" fmla="*/ 114300 h 3246967"/>
              <a:gd name="connsiteX316" fmla="*/ 129799 w 8386045"/>
              <a:gd name="connsiteY316" fmla="*/ 38100 h 3246967"/>
              <a:gd name="connsiteX317" fmla="*/ 2799 w 8386045"/>
              <a:gd name="connsiteY31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387599 w 8386045"/>
              <a:gd name="connsiteY196" fmla="*/ 2044700 h 3246967"/>
              <a:gd name="connsiteX197" fmla="*/ 5324099 w 8386045"/>
              <a:gd name="connsiteY197" fmla="*/ 20193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14599 w 8386045"/>
              <a:gd name="connsiteY196" fmla="*/ 2023534 h 3246967"/>
              <a:gd name="connsiteX197" fmla="*/ 5324099 w 8386045"/>
              <a:gd name="connsiteY197" fmla="*/ 20193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14599 w 8386045"/>
              <a:gd name="connsiteY196" fmla="*/ 2023534 h 3246967"/>
              <a:gd name="connsiteX197" fmla="*/ 5324099 w 8386045"/>
              <a:gd name="connsiteY197" fmla="*/ 20193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14599 w 8386045"/>
              <a:gd name="connsiteY196" fmla="*/ 2023534 h 3246967"/>
              <a:gd name="connsiteX197" fmla="*/ 5370666 w 8386045"/>
              <a:gd name="connsiteY197" fmla="*/ 20828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14599 w 8386045"/>
              <a:gd name="connsiteY196" fmla="*/ 2023534 h 3246967"/>
              <a:gd name="connsiteX197" fmla="*/ 5370666 w 8386045"/>
              <a:gd name="connsiteY197" fmla="*/ 20828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35199 w 8386045"/>
              <a:gd name="connsiteY198" fmla="*/ 2006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58999 w 8386045"/>
              <a:gd name="connsiteY199" fmla="*/ 19431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120899 w 8386045"/>
              <a:gd name="connsiteY200" fmla="*/ 1917700 h 3246967"/>
              <a:gd name="connsiteX201" fmla="*/ 5095499 w 8386045"/>
              <a:gd name="connsiteY201" fmla="*/ 1866900 h 3246967"/>
              <a:gd name="connsiteX202" fmla="*/ 5082799 w 8386045"/>
              <a:gd name="connsiteY202" fmla="*/ 1816100 h 3246967"/>
              <a:gd name="connsiteX203" fmla="*/ 5057399 w 8386045"/>
              <a:gd name="connsiteY203" fmla="*/ 1752600 h 3246967"/>
              <a:gd name="connsiteX204" fmla="*/ 5044699 w 8386045"/>
              <a:gd name="connsiteY204" fmla="*/ 1511300 h 3246967"/>
              <a:gd name="connsiteX205" fmla="*/ 5031999 w 8386045"/>
              <a:gd name="connsiteY205" fmla="*/ 1422400 h 3246967"/>
              <a:gd name="connsiteX206" fmla="*/ 5019299 w 8386045"/>
              <a:gd name="connsiteY206" fmla="*/ 1270000 h 3246967"/>
              <a:gd name="connsiteX207" fmla="*/ 4993899 w 8386045"/>
              <a:gd name="connsiteY207" fmla="*/ 1104900 h 3246967"/>
              <a:gd name="connsiteX208" fmla="*/ 4930399 w 8386045"/>
              <a:gd name="connsiteY208" fmla="*/ 1028700 h 3246967"/>
              <a:gd name="connsiteX209" fmla="*/ 4841499 w 8386045"/>
              <a:gd name="connsiteY209" fmla="*/ 927100 h 3246967"/>
              <a:gd name="connsiteX210" fmla="*/ 4790699 w 8386045"/>
              <a:gd name="connsiteY210" fmla="*/ 876300 h 3246967"/>
              <a:gd name="connsiteX211" fmla="*/ 4765299 w 8386045"/>
              <a:gd name="connsiteY211" fmla="*/ 838200 h 3246967"/>
              <a:gd name="connsiteX212" fmla="*/ 4638299 w 8386045"/>
              <a:gd name="connsiteY212" fmla="*/ 800100 h 3246967"/>
              <a:gd name="connsiteX213" fmla="*/ 4511299 w 8386045"/>
              <a:gd name="connsiteY213" fmla="*/ 812800 h 3246967"/>
              <a:gd name="connsiteX214" fmla="*/ 4473199 w 8386045"/>
              <a:gd name="connsiteY214" fmla="*/ 825500 h 3246967"/>
              <a:gd name="connsiteX215" fmla="*/ 4409699 w 8386045"/>
              <a:gd name="connsiteY215" fmla="*/ 901700 h 3246967"/>
              <a:gd name="connsiteX216" fmla="*/ 4396999 w 8386045"/>
              <a:gd name="connsiteY216" fmla="*/ 939800 h 3246967"/>
              <a:gd name="connsiteX217" fmla="*/ 4371599 w 8386045"/>
              <a:gd name="connsiteY217" fmla="*/ 977900 h 3246967"/>
              <a:gd name="connsiteX218" fmla="*/ 4320799 w 8386045"/>
              <a:gd name="connsiteY218" fmla="*/ 1092200 h 3246967"/>
              <a:gd name="connsiteX219" fmla="*/ 4308099 w 8386045"/>
              <a:gd name="connsiteY219" fmla="*/ 1155700 h 3246967"/>
              <a:gd name="connsiteX220" fmla="*/ 4282699 w 8386045"/>
              <a:gd name="connsiteY220" fmla="*/ 1308100 h 3246967"/>
              <a:gd name="connsiteX221" fmla="*/ 4269999 w 8386045"/>
              <a:gd name="connsiteY221" fmla="*/ 1346200 h 3246967"/>
              <a:gd name="connsiteX222" fmla="*/ 4244599 w 8386045"/>
              <a:gd name="connsiteY222" fmla="*/ 1384300 h 3246967"/>
              <a:gd name="connsiteX223" fmla="*/ 4231899 w 8386045"/>
              <a:gd name="connsiteY223" fmla="*/ 1447800 h 3246967"/>
              <a:gd name="connsiteX224" fmla="*/ 4219199 w 8386045"/>
              <a:gd name="connsiteY224" fmla="*/ 1524000 h 3246967"/>
              <a:gd name="connsiteX225" fmla="*/ 4193799 w 8386045"/>
              <a:gd name="connsiteY225" fmla="*/ 1600200 h 3246967"/>
              <a:gd name="connsiteX226" fmla="*/ 4181099 w 8386045"/>
              <a:gd name="connsiteY226" fmla="*/ 1651000 h 3246967"/>
              <a:gd name="connsiteX227" fmla="*/ 4155699 w 8386045"/>
              <a:gd name="connsiteY227" fmla="*/ 1816100 h 3246967"/>
              <a:gd name="connsiteX228" fmla="*/ 4142999 w 8386045"/>
              <a:gd name="connsiteY228" fmla="*/ 1854200 h 3246967"/>
              <a:gd name="connsiteX229" fmla="*/ 4130299 w 8386045"/>
              <a:gd name="connsiteY229" fmla="*/ 1905000 h 3246967"/>
              <a:gd name="connsiteX230" fmla="*/ 3982132 w 8386045"/>
              <a:gd name="connsiteY230" fmla="*/ 1896533 h 3246967"/>
              <a:gd name="connsiteX231" fmla="*/ 3977899 w 8386045"/>
              <a:gd name="connsiteY231" fmla="*/ 2023533 h 3246967"/>
              <a:gd name="connsiteX232" fmla="*/ 3927099 w 8386045"/>
              <a:gd name="connsiteY232" fmla="*/ 2120900 h 3246967"/>
              <a:gd name="connsiteX233" fmla="*/ 3939799 w 8386045"/>
              <a:gd name="connsiteY233" fmla="*/ 2235200 h 3246967"/>
              <a:gd name="connsiteX234" fmla="*/ 3901699 w 8386045"/>
              <a:gd name="connsiteY234" fmla="*/ 2197100 h 3246967"/>
              <a:gd name="connsiteX235" fmla="*/ 3838199 w 8386045"/>
              <a:gd name="connsiteY235" fmla="*/ 2108200 h 3246967"/>
              <a:gd name="connsiteX236" fmla="*/ 3800099 w 8386045"/>
              <a:gd name="connsiteY236" fmla="*/ 2006600 h 3246967"/>
              <a:gd name="connsiteX237" fmla="*/ 3787399 w 8386045"/>
              <a:gd name="connsiteY237" fmla="*/ 1955800 h 3246967"/>
              <a:gd name="connsiteX238" fmla="*/ 3749299 w 8386045"/>
              <a:gd name="connsiteY238" fmla="*/ 1917700 h 3246967"/>
              <a:gd name="connsiteX239" fmla="*/ 3685799 w 8386045"/>
              <a:gd name="connsiteY239" fmla="*/ 1841500 h 3246967"/>
              <a:gd name="connsiteX240" fmla="*/ 3673099 w 8386045"/>
              <a:gd name="connsiteY240" fmla="*/ 1803400 h 3246967"/>
              <a:gd name="connsiteX241" fmla="*/ 3634999 w 8386045"/>
              <a:gd name="connsiteY241" fmla="*/ 1790700 h 3246967"/>
              <a:gd name="connsiteX242" fmla="*/ 3596899 w 8386045"/>
              <a:gd name="connsiteY242" fmla="*/ 1752600 h 3246967"/>
              <a:gd name="connsiteX243" fmla="*/ 3546099 w 8386045"/>
              <a:gd name="connsiteY243" fmla="*/ 1676400 h 3246967"/>
              <a:gd name="connsiteX244" fmla="*/ 3533399 w 8386045"/>
              <a:gd name="connsiteY244" fmla="*/ 1638300 h 3246967"/>
              <a:gd name="connsiteX245" fmla="*/ 3495299 w 8386045"/>
              <a:gd name="connsiteY245" fmla="*/ 1587500 h 3246967"/>
              <a:gd name="connsiteX246" fmla="*/ 3457199 w 8386045"/>
              <a:gd name="connsiteY246" fmla="*/ 1485900 h 3246967"/>
              <a:gd name="connsiteX247" fmla="*/ 3419099 w 8386045"/>
              <a:gd name="connsiteY247" fmla="*/ 1422400 h 3246967"/>
              <a:gd name="connsiteX248" fmla="*/ 3380999 w 8386045"/>
              <a:gd name="connsiteY248" fmla="*/ 1320800 h 3246967"/>
              <a:gd name="connsiteX249" fmla="*/ 3317499 w 8386045"/>
              <a:gd name="connsiteY249" fmla="*/ 1193800 h 3246967"/>
              <a:gd name="connsiteX250" fmla="*/ 3203199 w 8386045"/>
              <a:gd name="connsiteY250" fmla="*/ 1143000 h 3246967"/>
              <a:gd name="connsiteX251" fmla="*/ 3165099 w 8386045"/>
              <a:gd name="connsiteY251" fmla="*/ 1130300 h 3246967"/>
              <a:gd name="connsiteX252" fmla="*/ 3012699 w 8386045"/>
              <a:gd name="connsiteY252" fmla="*/ 1168400 h 3246967"/>
              <a:gd name="connsiteX253" fmla="*/ 2974599 w 8386045"/>
              <a:gd name="connsiteY253" fmla="*/ 1193800 h 3246967"/>
              <a:gd name="connsiteX254" fmla="*/ 2923799 w 8386045"/>
              <a:gd name="connsiteY254" fmla="*/ 1219200 h 3246967"/>
              <a:gd name="connsiteX255" fmla="*/ 2885699 w 8386045"/>
              <a:gd name="connsiteY255" fmla="*/ 1244600 h 3246967"/>
              <a:gd name="connsiteX256" fmla="*/ 2834899 w 8386045"/>
              <a:gd name="connsiteY256" fmla="*/ 1257300 h 3246967"/>
              <a:gd name="connsiteX257" fmla="*/ 2796799 w 8386045"/>
              <a:gd name="connsiteY257" fmla="*/ 1308100 h 3246967"/>
              <a:gd name="connsiteX258" fmla="*/ 2758699 w 8386045"/>
              <a:gd name="connsiteY258" fmla="*/ 1320800 h 3246967"/>
              <a:gd name="connsiteX259" fmla="*/ 2733299 w 8386045"/>
              <a:gd name="connsiteY259" fmla="*/ 1358900 h 3246967"/>
              <a:gd name="connsiteX260" fmla="*/ 2657099 w 8386045"/>
              <a:gd name="connsiteY260" fmla="*/ 1435100 h 3246967"/>
              <a:gd name="connsiteX261" fmla="*/ 2631699 w 8386045"/>
              <a:gd name="connsiteY261" fmla="*/ 1498600 h 3246967"/>
              <a:gd name="connsiteX262" fmla="*/ 2618999 w 8386045"/>
              <a:gd name="connsiteY262" fmla="*/ 1562100 h 3246967"/>
              <a:gd name="connsiteX263" fmla="*/ 2580899 w 8386045"/>
              <a:gd name="connsiteY263" fmla="*/ 1612900 h 3246967"/>
              <a:gd name="connsiteX264" fmla="*/ 2542799 w 8386045"/>
              <a:gd name="connsiteY264" fmla="*/ 1689100 h 3246967"/>
              <a:gd name="connsiteX265" fmla="*/ 2517399 w 8386045"/>
              <a:gd name="connsiteY265" fmla="*/ 1828800 h 3246967"/>
              <a:gd name="connsiteX266" fmla="*/ 2504699 w 8386045"/>
              <a:gd name="connsiteY266" fmla="*/ 1866900 h 3246967"/>
              <a:gd name="connsiteX267" fmla="*/ 2491999 w 8386045"/>
              <a:gd name="connsiteY267" fmla="*/ 1943100 h 3246967"/>
              <a:gd name="connsiteX268" fmla="*/ 2466599 w 8386045"/>
              <a:gd name="connsiteY268" fmla="*/ 1981200 h 3246967"/>
              <a:gd name="connsiteX269" fmla="*/ 2441199 w 8386045"/>
              <a:gd name="connsiteY269" fmla="*/ 2057400 h 3246967"/>
              <a:gd name="connsiteX270" fmla="*/ 2390399 w 8386045"/>
              <a:gd name="connsiteY270" fmla="*/ 2146300 h 3246967"/>
              <a:gd name="connsiteX271" fmla="*/ 2352299 w 8386045"/>
              <a:gd name="connsiteY271" fmla="*/ 2222500 h 3246967"/>
              <a:gd name="connsiteX272" fmla="*/ 2326899 w 8386045"/>
              <a:gd name="connsiteY272" fmla="*/ 2273300 h 3246967"/>
              <a:gd name="connsiteX273" fmla="*/ 2250699 w 8386045"/>
              <a:gd name="connsiteY273" fmla="*/ 2336800 h 3246967"/>
              <a:gd name="connsiteX274" fmla="*/ 2237999 w 8386045"/>
              <a:gd name="connsiteY274" fmla="*/ 2374900 h 3246967"/>
              <a:gd name="connsiteX275" fmla="*/ 2149099 w 8386045"/>
              <a:gd name="connsiteY275" fmla="*/ 2438400 h 3246967"/>
              <a:gd name="connsiteX276" fmla="*/ 2072899 w 8386045"/>
              <a:gd name="connsiteY276" fmla="*/ 2501900 h 3246967"/>
              <a:gd name="connsiteX277" fmla="*/ 1996699 w 8386045"/>
              <a:gd name="connsiteY277" fmla="*/ 2527300 h 3246967"/>
              <a:gd name="connsiteX278" fmla="*/ 1945899 w 8386045"/>
              <a:gd name="connsiteY278" fmla="*/ 2552700 h 3246967"/>
              <a:gd name="connsiteX279" fmla="*/ 1844299 w 8386045"/>
              <a:gd name="connsiteY279" fmla="*/ 2565400 h 3246967"/>
              <a:gd name="connsiteX280" fmla="*/ 1628399 w 8386045"/>
              <a:gd name="connsiteY280" fmla="*/ 2552700 h 3246967"/>
              <a:gd name="connsiteX281" fmla="*/ 1552199 w 8386045"/>
              <a:gd name="connsiteY281" fmla="*/ 2489200 h 3246967"/>
              <a:gd name="connsiteX282" fmla="*/ 1488699 w 8386045"/>
              <a:gd name="connsiteY282" fmla="*/ 2374900 h 3246967"/>
              <a:gd name="connsiteX283" fmla="*/ 1475999 w 8386045"/>
              <a:gd name="connsiteY283" fmla="*/ 2311400 h 3246967"/>
              <a:gd name="connsiteX284" fmla="*/ 1450599 w 8386045"/>
              <a:gd name="connsiteY284" fmla="*/ 2273300 h 3246967"/>
              <a:gd name="connsiteX285" fmla="*/ 1412499 w 8386045"/>
              <a:gd name="connsiteY285" fmla="*/ 2197100 h 3246967"/>
              <a:gd name="connsiteX286" fmla="*/ 1399799 w 8386045"/>
              <a:gd name="connsiteY286" fmla="*/ 2019300 h 3246967"/>
              <a:gd name="connsiteX287" fmla="*/ 1374399 w 8386045"/>
              <a:gd name="connsiteY287" fmla="*/ 1943100 h 3246967"/>
              <a:gd name="connsiteX288" fmla="*/ 1361699 w 8386045"/>
              <a:gd name="connsiteY288" fmla="*/ 1752600 h 3246967"/>
              <a:gd name="connsiteX289" fmla="*/ 1336299 w 8386045"/>
              <a:gd name="connsiteY289" fmla="*/ 1651000 h 3246967"/>
              <a:gd name="connsiteX290" fmla="*/ 1298199 w 8386045"/>
              <a:gd name="connsiteY290" fmla="*/ 1498600 h 3246967"/>
              <a:gd name="connsiteX291" fmla="*/ 1272799 w 8386045"/>
              <a:gd name="connsiteY291" fmla="*/ 1435100 h 3246967"/>
              <a:gd name="connsiteX292" fmla="*/ 1260099 w 8386045"/>
              <a:gd name="connsiteY292" fmla="*/ 1397000 h 3246967"/>
              <a:gd name="connsiteX293" fmla="*/ 1196599 w 8386045"/>
              <a:gd name="connsiteY293" fmla="*/ 1320800 h 3246967"/>
              <a:gd name="connsiteX294" fmla="*/ 1171199 w 8386045"/>
              <a:gd name="connsiteY294" fmla="*/ 1282700 h 3246967"/>
              <a:gd name="connsiteX295" fmla="*/ 1094999 w 8386045"/>
              <a:gd name="connsiteY295" fmla="*/ 1206500 h 3246967"/>
              <a:gd name="connsiteX296" fmla="*/ 1056899 w 8386045"/>
              <a:gd name="connsiteY296" fmla="*/ 1104900 h 3246967"/>
              <a:gd name="connsiteX297" fmla="*/ 1044199 w 8386045"/>
              <a:gd name="connsiteY297" fmla="*/ 1066800 h 3246967"/>
              <a:gd name="connsiteX298" fmla="*/ 1006099 w 8386045"/>
              <a:gd name="connsiteY298" fmla="*/ 1016000 h 3246967"/>
              <a:gd name="connsiteX299" fmla="*/ 980699 w 8386045"/>
              <a:gd name="connsiteY299" fmla="*/ 952500 h 3246967"/>
              <a:gd name="connsiteX300" fmla="*/ 942599 w 8386045"/>
              <a:gd name="connsiteY300" fmla="*/ 863600 h 3246967"/>
              <a:gd name="connsiteX301" fmla="*/ 904499 w 8386045"/>
              <a:gd name="connsiteY301" fmla="*/ 647700 h 3246967"/>
              <a:gd name="connsiteX302" fmla="*/ 891799 w 8386045"/>
              <a:gd name="connsiteY302" fmla="*/ 609600 h 3246967"/>
              <a:gd name="connsiteX303" fmla="*/ 828299 w 8386045"/>
              <a:gd name="connsiteY303" fmla="*/ 533400 h 3246967"/>
              <a:gd name="connsiteX304" fmla="*/ 815599 w 8386045"/>
              <a:gd name="connsiteY304" fmla="*/ 495300 h 3246967"/>
              <a:gd name="connsiteX305" fmla="*/ 726699 w 8386045"/>
              <a:gd name="connsiteY305" fmla="*/ 419100 h 3246967"/>
              <a:gd name="connsiteX306" fmla="*/ 650499 w 8386045"/>
              <a:gd name="connsiteY306" fmla="*/ 368300 h 3246967"/>
              <a:gd name="connsiteX307" fmla="*/ 574299 w 8386045"/>
              <a:gd name="connsiteY307" fmla="*/ 342900 h 3246967"/>
              <a:gd name="connsiteX308" fmla="*/ 536199 w 8386045"/>
              <a:gd name="connsiteY308" fmla="*/ 330200 h 3246967"/>
              <a:gd name="connsiteX309" fmla="*/ 447299 w 8386045"/>
              <a:gd name="connsiteY309" fmla="*/ 266700 h 3246967"/>
              <a:gd name="connsiteX310" fmla="*/ 396499 w 8386045"/>
              <a:gd name="connsiteY310" fmla="*/ 241300 h 3246967"/>
              <a:gd name="connsiteX311" fmla="*/ 358399 w 8386045"/>
              <a:gd name="connsiteY311" fmla="*/ 215900 h 3246967"/>
              <a:gd name="connsiteX312" fmla="*/ 307599 w 8386045"/>
              <a:gd name="connsiteY312" fmla="*/ 190500 h 3246967"/>
              <a:gd name="connsiteX313" fmla="*/ 218699 w 8386045"/>
              <a:gd name="connsiteY313" fmla="*/ 127000 h 3246967"/>
              <a:gd name="connsiteX314" fmla="*/ 180599 w 8386045"/>
              <a:gd name="connsiteY314" fmla="*/ 114300 h 3246967"/>
              <a:gd name="connsiteX315" fmla="*/ 129799 w 8386045"/>
              <a:gd name="connsiteY315" fmla="*/ 38100 h 3246967"/>
              <a:gd name="connsiteX316" fmla="*/ 2799 w 8386045"/>
              <a:gd name="connsiteY31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95499 w 8386045"/>
              <a:gd name="connsiteY200" fmla="*/ 1866900 h 3246967"/>
              <a:gd name="connsiteX201" fmla="*/ 5082799 w 8386045"/>
              <a:gd name="connsiteY201" fmla="*/ 1816100 h 3246967"/>
              <a:gd name="connsiteX202" fmla="*/ 5057399 w 8386045"/>
              <a:gd name="connsiteY202" fmla="*/ 1752600 h 3246967"/>
              <a:gd name="connsiteX203" fmla="*/ 5044699 w 8386045"/>
              <a:gd name="connsiteY203" fmla="*/ 1511300 h 3246967"/>
              <a:gd name="connsiteX204" fmla="*/ 5031999 w 8386045"/>
              <a:gd name="connsiteY204" fmla="*/ 1422400 h 3246967"/>
              <a:gd name="connsiteX205" fmla="*/ 5019299 w 8386045"/>
              <a:gd name="connsiteY205" fmla="*/ 1270000 h 3246967"/>
              <a:gd name="connsiteX206" fmla="*/ 4993899 w 8386045"/>
              <a:gd name="connsiteY206" fmla="*/ 1104900 h 3246967"/>
              <a:gd name="connsiteX207" fmla="*/ 4930399 w 8386045"/>
              <a:gd name="connsiteY207" fmla="*/ 1028700 h 3246967"/>
              <a:gd name="connsiteX208" fmla="*/ 4841499 w 8386045"/>
              <a:gd name="connsiteY208" fmla="*/ 927100 h 3246967"/>
              <a:gd name="connsiteX209" fmla="*/ 4790699 w 8386045"/>
              <a:gd name="connsiteY209" fmla="*/ 876300 h 3246967"/>
              <a:gd name="connsiteX210" fmla="*/ 4765299 w 8386045"/>
              <a:gd name="connsiteY210" fmla="*/ 838200 h 3246967"/>
              <a:gd name="connsiteX211" fmla="*/ 4638299 w 8386045"/>
              <a:gd name="connsiteY211" fmla="*/ 800100 h 3246967"/>
              <a:gd name="connsiteX212" fmla="*/ 4511299 w 8386045"/>
              <a:gd name="connsiteY212" fmla="*/ 812800 h 3246967"/>
              <a:gd name="connsiteX213" fmla="*/ 4473199 w 8386045"/>
              <a:gd name="connsiteY213" fmla="*/ 825500 h 3246967"/>
              <a:gd name="connsiteX214" fmla="*/ 4409699 w 8386045"/>
              <a:gd name="connsiteY214" fmla="*/ 901700 h 3246967"/>
              <a:gd name="connsiteX215" fmla="*/ 4396999 w 8386045"/>
              <a:gd name="connsiteY215" fmla="*/ 939800 h 3246967"/>
              <a:gd name="connsiteX216" fmla="*/ 4371599 w 8386045"/>
              <a:gd name="connsiteY216" fmla="*/ 977900 h 3246967"/>
              <a:gd name="connsiteX217" fmla="*/ 4320799 w 8386045"/>
              <a:gd name="connsiteY217" fmla="*/ 1092200 h 3246967"/>
              <a:gd name="connsiteX218" fmla="*/ 4308099 w 8386045"/>
              <a:gd name="connsiteY218" fmla="*/ 1155700 h 3246967"/>
              <a:gd name="connsiteX219" fmla="*/ 4282699 w 8386045"/>
              <a:gd name="connsiteY219" fmla="*/ 1308100 h 3246967"/>
              <a:gd name="connsiteX220" fmla="*/ 4269999 w 8386045"/>
              <a:gd name="connsiteY220" fmla="*/ 1346200 h 3246967"/>
              <a:gd name="connsiteX221" fmla="*/ 4244599 w 8386045"/>
              <a:gd name="connsiteY221" fmla="*/ 1384300 h 3246967"/>
              <a:gd name="connsiteX222" fmla="*/ 4231899 w 8386045"/>
              <a:gd name="connsiteY222" fmla="*/ 1447800 h 3246967"/>
              <a:gd name="connsiteX223" fmla="*/ 4219199 w 8386045"/>
              <a:gd name="connsiteY223" fmla="*/ 1524000 h 3246967"/>
              <a:gd name="connsiteX224" fmla="*/ 4193799 w 8386045"/>
              <a:gd name="connsiteY224" fmla="*/ 1600200 h 3246967"/>
              <a:gd name="connsiteX225" fmla="*/ 4181099 w 8386045"/>
              <a:gd name="connsiteY225" fmla="*/ 1651000 h 3246967"/>
              <a:gd name="connsiteX226" fmla="*/ 4155699 w 8386045"/>
              <a:gd name="connsiteY226" fmla="*/ 1816100 h 3246967"/>
              <a:gd name="connsiteX227" fmla="*/ 4142999 w 8386045"/>
              <a:gd name="connsiteY227" fmla="*/ 1854200 h 3246967"/>
              <a:gd name="connsiteX228" fmla="*/ 4130299 w 8386045"/>
              <a:gd name="connsiteY228" fmla="*/ 1905000 h 3246967"/>
              <a:gd name="connsiteX229" fmla="*/ 3982132 w 8386045"/>
              <a:gd name="connsiteY229" fmla="*/ 1896533 h 3246967"/>
              <a:gd name="connsiteX230" fmla="*/ 3977899 w 8386045"/>
              <a:gd name="connsiteY230" fmla="*/ 2023533 h 3246967"/>
              <a:gd name="connsiteX231" fmla="*/ 3927099 w 8386045"/>
              <a:gd name="connsiteY231" fmla="*/ 2120900 h 3246967"/>
              <a:gd name="connsiteX232" fmla="*/ 3939799 w 8386045"/>
              <a:gd name="connsiteY232" fmla="*/ 2235200 h 3246967"/>
              <a:gd name="connsiteX233" fmla="*/ 3901699 w 8386045"/>
              <a:gd name="connsiteY233" fmla="*/ 2197100 h 3246967"/>
              <a:gd name="connsiteX234" fmla="*/ 3838199 w 8386045"/>
              <a:gd name="connsiteY234" fmla="*/ 2108200 h 3246967"/>
              <a:gd name="connsiteX235" fmla="*/ 3800099 w 8386045"/>
              <a:gd name="connsiteY235" fmla="*/ 2006600 h 3246967"/>
              <a:gd name="connsiteX236" fmla="*/ 3787399 w 8386045"/>
              <a:gd name="connsiteY236" fmla="*/ 1955800 h 3246967"/>
              <a:gd name="connsiteX237" fmla="*/ 3749299 w 8386045"/>
              <a:gd name="connsiteY237" fmla="*/ 1917700 h 3246967"/>
              <a:gd name="connsiteX238" fmla="*/ 3685799 w 8386045"/>
              <a:gd name="connsiteY238" fmla="*/ 1841500 h 3246967"/>
              <a:gd name="connsiteX239" fmla="*/ 3673099 w 8386045"/>
              <a:gd name="connsiteY239" fmla="*/ 1803400 h 3246967"/>
              <a:gd name="connsiteX240" fmla="*/ 3634999 w 8386045"/>
              <a:gd name="connsiteY240" fmla="*/ 1790700 h 3246967"/>
              <a:gd name="connsiteX241" fmla="*/ 3596899 w 8386045"/>
              <a:gd name="connsiteY241" fmla="*/ 1752600 h 3246967"/>
              <a:gd name="connsiteX242" fmla="*/ 3546099 w 8386045"/>
              <a:gd name="connsiteY242" fmla="*/ 1676400 h 3246967"/>
              <a:gd name="connsiteX243" fmla="*/ 3533399 w 8386045"/>
              <a:gd name="connsiteY243" fmla="*/ 1638300 h 3246967"/>
              <a:gd name="connsiteX244" fmla="*/ 3495299 w 8386045"/>
              <a:gd name="connsiteY244" fmla="*/ 1587500 h 3246967"/>
              <a:gd name="connsiteX245" fmla="*/ 3457199 w 8386045"/>
              <a:gd name="connsiteY245" fmla="*/ 1485900 h 3246967"/>
              <a:gd name="connsiteX246" fmla="*/ 3419099 w 8386045"/>
              <a:gd name="connsiteY246" fmla="*/ 1422400 h 3246967"/>
              <a:gd name="connsiteX247" fmla="*/ 3380999 w 8386045"/>
              <a:gd name="connsiteY247" fmla="*/ 1320800 h 3246967"/>
              <a:gd name="connsiteX248" fmla="*/ 3317499 w 8386045"/>
              <a:gd name="connsiteY248" fmla="*/ 1193800 h 3246967"/>
              <a:gd name="connsiteX249" fmla="*/ 3203199 w 8386045"/>
              <a:gd name="connsiteY249" fmla="*/ 1143000 h 3246967"/>
              <a:gd name="connsiteX250" fmla="*/ 3165099 w 8386045"/>
              <a:gd name="connsiteY250" fmla="*/ 1130300 h 3246967"/>
              <a:gd name="connsiteX251" fmla="*/ 3012699 w 8386045"/>
              <a:gd name="connsiteY251" fmla="*/ 1168400 h 3246967"/>
              <a:gd name="connsiteX252" fmla="*/ 2974599 w 8386045"/>
              <a:gd name="connsiteY252" fmla="*/ 1193800 h 3246967"/>
              <a:gd name="connsiteX253" fmla="*/ 2923799 w 8386045"/>
              <a:gd name="connsiteY253" fmla="*/ 1219200 h 3246967"/>
              <a:gd name="connsiteX254" fmla="*/ 2885699 w 8386045"/>
              <a:gd name="connsiteY254" fmla="*/ 1244600 h 3246967"/>
              <a:gd name="connsiteX255" fmla="*/ 2834899 w 8386045"/>
              <a:gd name="connsiteY255" fmla="*/ 1257300 h 3246967"/>
              <a:gd name="connsiteX256" fmla="*/ 2796799 w 8386045"/>
              <a:gd name="connsiteY256" fmla="*/ 1308100 h 3246967"/>
              <a:gd name="connsiteX257" fmla="*/ 2758699 w 8386045"/>
              <a:gd name="connsiteY257" fmla="*/ 1320800 h 3246967"/>
              <a:gd name="connsiteX258" fmla="*/ 2733299 w 8386045"/>
              <a:gd name="connsiteY258" fmla="*/ 1358900 h 3246967"/>
              <a:gd name="connsiteX259" fmla="*/ 2657099 w 8386045"/>
              <a:gd name="connsiteY259" fmla="*/ 1435100 h 3246967"/>
              <a:gd name="connsiteX260" fmla="*/ 2631699 w 8386045"/>
              <a:gd name="connsiteY260" fmla="*/ 1498600 h 3246967"/>
              <a:gd name="connsiteX261" fmla="*/ 2618999 w 8386045"/>
              <a:gd name="connsiteY261" fmla="*/ 1562100 h 3246967"/>
              <a:gd name="connsiteX262" fmla="*/ 2580899 w 8386045"/>
              <a:gd name="connsiteY262" fmla="*/ 1612900 h 3246967"/>
              <a:gd name="connsiteX263" fmla="*/ 2542799 w 8386045"/>
              <a:gd name="connsiteY263" fmla="*/ 1689100 h 3246967"/>
              <a:gd name="connsiteX264" fmla="*/ 2517399 w 8386045"/>
              <a:gd name="connsiteY264" fmla="*/ 1828800 h 3246967"/>
              <a:gd name="connsiteX265" fmla="*/ 2504699 w 8386045"/>
              <a:gd name="connsiteY265" fmla="*/ 1866900 h 3246967"/>
              <a:gd name="connsiteX266" fmla="*/ 2491999 w 8386045"/>
              <a:gd name="connsiteY266" fmla="*/ 1943100 h 3246967"/>
              <a:gd name="connsiteX267" fmla="*/ 2466599 w 8386045"/>
              <a:gd name="connsiteY267" fmla="*/ 1981200 h 3246967"/>
              <a:gd name="connsiteX268" fmla="*/ 2441199 w 8386045"/>
              <a:gd name="connsiteY268" fmla="*/ 2057400 h 3246967"/>
              <a:gd name="connsiteX269" fmla="*/ 2390399 w 8386045"/>
              <a:gd name="connsiteY269" fmla="*/ 2146300 h 3246967"/>
              <a:gd name="connsiteX270" fmla="*/ 2352299 w 8386045"/>
              <a:gd name="connsiteY270" fmla="*/ 2222500 h 3246967"/>
              <a:gd name="connsiteX271" fmla="*/ 2326899 w 8386045"/>
              <a:gd name="connsiteY271" fmla="*/ 2273300 h 3246967"/>
              <a:gd name="connsiteX272" fmla="*/ 2250699 w 8386045"/>
              <a:gd name="connsiteY272" fmla="*/ 2336800 h 3246967"/>
              <a:gd name="connsiteX273" fmla="*/ 2237999 w 8386045"/>
              <a:gd name="connsiteY273" fmla="*/ 2374900 h 3246967"/>
              <a:gd name="connsiteX274" fmla="*/ 2149099 w 8386045"/>
              <a:gd name="connsiteY274" fmla="*/ 2438400 h 3246967"/>
              <a:gd name="connsiteX275" fmla="*/ 2072899 w 8386045"/>
              <a:gd name="connsiteY275" fmla="*/ 2501900 h 3246967"/>
              <a:gd name="connsiteX276" fmla="*/ 1996699 w 8386045"/>
              <a:gd name="connsiteY276" fmla="*/ 2527300 h 3246967"/>
              <a:gd name="connsiteX277" fmla="*/ 1945899 w 8386045"/>
              <a:gd name="connsiteY277" fmla="*/ 2552700 h 3246967"/>
              <a:gd name="connsiteX278" fmla="*/ 1844299 w 8386045"/>
              <a:gd name="connsiteY278" fmla="*/ 2565400 h 3246967"/>
              <a:gd name="connsiteX279" fmla="*/ 1628399 w 8386045"/>
              <a:gd name="connsiteY279" fmla="*/ 2552700 h 3246967"/>
              <a:gd name="connsiteX280" fmla="*/ 1552199 w 8386045"/>
              <a:gd name="connsiteY280" fmla="*/ 2489200 h 3246967"/>
              <a:gd name="connsiteX281" fmla="*/ 1488699 w 8386045"/>
              <a:gd name="connsiteY281" fmla="*/ 2374900 h 3246967"/>
              <a:gd name="connsiteX282" fmla="*/ 1475999 w 8386045"/>
              <a:gd name="connsiteY282" fmla="*/ 2311400 h 3246967"/>
              <a:gd name="connsiteX283" fmla="*/ 1450599 w 8386045"/>
              <a:gd name="connsiteY283" fmla="*/ 2273300 h 3246967"/>
              <a:gd name="connsiteX284" fmla="*/ 1412499 w 8386045"/>
              <a:gd name="connsiteY284" fmla="*/ 2197100 h 3246967"/>
              <a:gd name="connsiteX285" fmla="*/ 1399799 w 8386045"/>
              <a:gd name="connsiteY285" fmla="*/ 2019300 h 3246967"/>
              <a:gd name="connsiteX286" fmla="*/ 1374399 w 8386045"/>
              <a:gd name="connsiteY286" fmla="*/ 1943100 h 3246967"/>
              <a:gd name="connsiteX287" fmla="*/ 1361699 w 8386045"/>
              <a:gd name="connsiteY287" fmla="*/ 1752600 h 3246967"/>
              <a:gd name="connsiteX288" fmla="*/ 1336299 w 8386045"/>
              <a:gd name="connsiteY288" fmla="*/ 1651000 h 3246967"/>
              <a:gd name="connsiteX289" fmla="*/ 1298199 w 8386045"/>
              <a:gd name="connsiteY289" fmla="*/ 1498600 h 3246967"/>
              <a:gd name="connsiteX290" fmla="*/ 1272799 w 8386045"/>
              <a:gd name="connsiteY290" fmla="*/ 1435100 h 3246967"/>
              <a:gd name="connsiteX291" fmla="*/ 1260099 w 8386045"/>
              <a:gd name="connsiteY291" fmla="*/ 1397000 h 3246967"/>
              <a:gd name="connsiteX292" fmla="*/ 1196599 w 8386045"/>
              <a:gd name="connsiteY292" fmla="*/ 1320800 h 3246967"/>
              <a:gd name="connsiteX293" fmla="*/ 1171199 w 8386045"/>
              <a:gd name="connsiteY293" fmla="*/ 1282700 h 3246967"/>
              <a:gd name="connsiteX294" fmla="*/ 1094999 w 8386045"/>
              <a:gd name="connsiteY294" fmla="*/ 1206500 h 3246967"/>
              <a:gd name="connsiteX295" fmla="*/ 1056899 w 8386045"/>
              <a:gd name="connsiteY295" fmla="*/ 1104900 h 3246967"/>
              <a:gd name="connsiteX296" fmla="*/ 1044199 w 8386045"/>
              <a:gd name="connsiteY296" fmla="*/ 1066800 h 3246967"/>
              <a:gd name="connsiteX297" fmla="*/ 1006099 w 8386045"/>
              <a:gd name="connsiteY297" fmla="*/ 1016000 h 3246967"/>
              <a:gd name="connsiteX298" fmla="*/ 980699 w 8386045"/>
              <a:gd name="connsiteY298" fmla="*/ 952500 h 3246967"/>
              <a:gd name="connsiteX299" fmla="*/ 942599 w 8386045"/>
              <a:gd name="connsiteY299" fmla="*/ 863600 h 3246967"/>
              <a:gd name="connsiteX300" fmla="*/ 904499 w 8386045"/>
              <a:gd name="connsiteY300" fmla="*/ 647700 h 3246967"/>
              <a:gd name="connsiteX301" fmla="*/ 891799 w 8386045"/>
              <a:gd name="connsiteY301" fmla="*/ 609600 h 3246967"/>
              <a:gd name="connsiteX302" fmla="*/ 828299 w 8386045"/>
              <a:gd name="connsiteY302" fmla="*/ 533400 h 3246967"/>
              <a:gd name="connsiteX303" fmla="*/ 815599 w 8386045"/>
              <a:gd name="connsiteY303" fmla="*/ 495300 h 3246967"/>
              <a:gd name="connsiteX304" fmla="*/ 726699 w 8386045"/>
              <a:gd name="connsiteY304" fmla="*/ 419100 h 3246967"/>
              <a:gd name="connsiteX305" fmla="*/ 650499 w 8386045"/>
              <a:gd name="connsiteY305" fmla="*/ 368300 h 3246967"/>
              <a:gd name="connsiteX306" fmla="*/ 574299 w 8386045"/>
              <a:gd name="connsiteY306" fmla="*/ 342900 h 3246967"/>
              <a:gd name="connsiteX307" fmla="*/ 536199 w 8386045"/>
              <a:gd name="connsiteY307" fmla="*/ 330200 h 3246967"/>
              <a:gd name="connsiteX308" fmla="*/ 447299 w 8386045"/>
              <a:gd name="connsiteY308" fmla="*/ 266700 h 3246967"/>
              <a:gd name="connsiteX309" fmla="*/ 396499 w 8386045"/>
              <a:gd name="connsiteY309" fmla="*/ 241300 h 3246967"/>
              <a:gd name="connsiteX310" fmla="*/ 358399 w 8386045"/>
              <a:gd name="connsiteY310" fmla="*/ 215900 h 3246967"/>
              <a:gd name="connsiteX311" fmla="*/ 307599 w 8386045"/>
              <a:gd name="connsiteY311" fmla="*/ 190500 h 3246967"/>
              <a:gd name="connsiteX312" fmla="*/ 218699 w 8386045"/>
              <a:gd name="connsiteY312" fmla="*/ 127000 h 3246967"/>
              <a:gd name="connsiteX313" fmla="*/ 180599 w 8386045"/>
              <a:gd name="connsiteY313" fmla="*/ 114300 h 3246967"/>
              <a:gd name="connsiteX314" fmla="*/ 129799 w 8386045"/>
              <a:gd name="connsiteY314" fmla="*/ 38100 h 3246967"/>
              <a:gd name="connsiteX315" fmla="*/ 2799 w 8386045"/>
              <a:gd name="connsiteY31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5044699 w 8386045"/>
              <a:gd name="connsiteY202" fmla="*/ 1511300 h 3246967"/>
              <a:gd name="connsiteX203" fmla="*/ 5031999 w 8386045"/>
              <a:gd name="connsiteY203" fmla="*/ 1422400 h 3246967"/>
              <a:gd name="connsiteX204" fmla="*/ 5019299 w 8386045"/>
              <a:gd name="connsiteY204" fmla="*/ 1270000 h 3246967"/>
              <a:gd name="connsiteX205" fmla="*/ 4993899 w 8386045"/>
              <a:gd name="connsiteY205" fmla="*/ 1104900 h 3246967"/>
              <a:gd name="connsiteX206" fmla="*/ 4930399 w 8386045"/>
              <a:gd name="connsiteY206" fmla="*/ 1028700 h 3246967"/>
              <a:gd name="connsiteX207" fmla="*/ 4841499 w 8386045"/>
              <a:gd name="connsiteY207" fmla="*/ 927100 h 3246967"/>
              <a:gd name="connsiteX208" fmla="*/ 4790699 w 8386045"/>
              <a:gd name="connsiteY208" fmla="*/ 876300 h 3246967"/>
              <a:gd name="connsiteX209" fmla="*/ 4765299 w 8386045"/>
              <a:gd name="connsiteY209" fmla="*/ 838200 h 3246967"/>
              <a:gd name="connsiteX210" fmla="*/ 4638299 w 8386045"/>
              <a:gd name="connsiteY210" fmla="*/ 800100 h 3246967"/>
              <a:gd name="connsiteX211" fmla="*/ 4511299 w 8386045"/>
              <a:gd name="connsiteY211" fmla="*/ 812800 h 3246967"/>
              <a:gd name="connsiteX212" fmla="*/ 4473199 w 8386045"/>
              <a:gd name="connsiteY212" fmla="*/ 825500 h 3246967"/>
              <a:gd name="connsiteX213" fmla="*/ 4409699 w 8386045"/>
              <a:gd name="connsiteY213" fmla="*/ 901700 h 3246967"/>
              <a:gd name="connsiteX214" fmla="*/ 4396999 w 8386045"/>
              <a:gd name="connsiteY214" fmla="*/ 939800 h 3246967"/>
              <a:gd name="connsiteX215" fmla="*/ 4371599 w 8386045"/>
              <a:gd name="connsiteY215" fmla="*/ 977900 h 3246967"/>
              <a:gd name="connsiteX216" fmla="*/ 4320799 w 8386045"/>
              <a:gd name="connsiteY216" fmla="*/ 1092200 h 3246967"/>
              <a:gd name="connsiteX217" fmla="*/ 4308099 w 8386045"/>
              <a:gd name="connsiteY217" fmla="*/ 1155700 h 3246967"/>
              <a:gd name="connsiteX218" fmla="*/ 4282699 w 8386045"/>
              <a:gd name="connsiteY218" fmla="*/ 1308100 h 3246967"/>
              <a:gd name="connsiteX219" fmla="*/ 4269999 w 8386045"/>
              <a:gd name="connsiteY219" fmla="*/ 1346200 h 3246967"/>
              <a:gd name="connsiteX220" fmla="*/ 4244599 w 8386045"/>
              <a:gd name="connsiteY220" fmla="*/ 1384300 h 3246967"/>
              <a:gd name="connsiteX221" fmla="*/ 4231899 w 8386045"/>
              <a:gd name="connsiteY221" fmla="*/ 1447800 h 3246967"/>
              <a:gd name="connsiteX222" fmla="*/ 4219199 w 8386045"/>
              <a:gd name="connsiteY222" fmla="*/ 1524000 h 3246967"/>
              <a:gd name="connsiteX223" fmla="*/ 4193799 w 8386045"/>
              <a:gd name="connsiteY223" fmla="*/ 1600200 h 3246967"/>
              <a:gd name="connsiteX224" fmla="*/ 4181099 w 8386045"/>
              <a:gd name="connsiteY224" fmla="*/ 1651000 h 3246967"/>
              <a:gd name="connsiteX225" fmla="*/ 4155699 w 8386045"/>
              <a:gd name="connsiteY225" fmla="*/ 1816100 h 3246967"/>
              <a:gd name="connsiteX226" fmla="*/ 4142999 w 8386045"/>
              <a:gd name="connsiteY226" fmla="*/ 1854200 h 3246967"/>
              <a:gd name="connsiteX227" fmla="*/ 4130299 w 8386045"/>
              <a:gd name="connsiteY227" fmla="*/ 1905000 h 3246967"/>
              <a:gd name="connsiteX228" fmla="*/ 3982132 w 8386045"/>
              <a:gd name="connsiteY228" fmla="*/ 1896533 h 3246967"/>
              <a:gd name="connsiteX229" fmla="*/ 3977899 w 8386045"/>
              <a:gd name="connsiteY229" fmla="*/ 2023533 h 3246967"/>
              <a:gd name="connsiteX230" fmla="*/ 3927099 w 8386045"/>
              <a:gd name="connsiteY230" fmla="*/ 2120900 h 3246967"/>
              <a:gd name="connsiteX231" fmla="*/ 3939799 w 8386045"/>
              <a:gd name="connsiteY231" fmla="*/ 2235200 h 3246967"/>
              <a:gd name="connsiteX232" fmla="*/ 3901699 w 8386045"/>
              <a:gd name="connsiteY232" fmla="*/ 2197100 h 3246967"/>
              <a:gd name="connsiteX233" fmla="*/ 3838199 w 8386045"/>
              <a:gd name="connsiteY233" fmla="*/ 2108200 h 3246967"/>
              <a:gd name="connsiteX234" fmla="*/ 3800099 w 8386045"/>
              <a:gd name="connsiteY234" fmla="*/ 2006600 h 3246967"/>
              <a:gd name="connsiteX235" fmla="*/ 3787399 w 8386045"/>
              <a:gd name="connsiteY235" fmla="*/ 1955800 h 3246967"/>
              <a:gd name="connsiteX236" fmla="*/ 3749299 w 8386045"/>
              <a:gd name="connsiteY236" fmla="*/ 1917700 h 3246967"/>
              <a:gd name="connsiteX237" fmla="*/ 3685799 w 8386045"/>
              <a:gd name="connsiteY237" fmla="*/ 1841500 h 3246967"/>
              <a:gd name="connsiteX238" fmla="*/ 3673099 w 8386045"/>
              <a:gd name="connsiteY238" fmla="*/ 1803400 h 3246967"/>
              <a:gd name="connsiteX239" fmla="*/ 3634999 w 8386045"/>
              <a:gd name="connsiteY239" fmla="*/ 1790700 h 3246967"/>
              <a:gd name="connsiteX240" fmla="*/ 3596899 w 8386045"/>
              <a:gd name="connsiteY240" fmla="*/ 1752600 h 3246967"/>
              <a:gd name="connsiteX241" fmla="*/ 3546099 w 8386045"/>
              <a:gd name="connsiteY241" fmla="*/ 1676400 h 3246967"/>
              <a:gd name="connsiteX242" fmla="*/ 3533399 w 8386045"/>
              <a:gd name="connsiteY242" fmla="*/ 1638300 h 3246967"/>
              <a:gd name="connsiteX243" fmla="*/ 3495299 w 8386045"/>
              <a:gd name="connsiteY243" fmla="*/ 1587500 h 3246967"/>
              <a:gd name="connsiteX244" fmla="*/ 3457199 w 8386045"/>
              <a:gd name="connsiteY244" fmla="*/ 1485900 h 3246967"/>
              <a:gd name="connsiteX245" fmla="*/ 3419099 w 8386045"/>
              <a:gd name="connsiteY245" fmla="*/ 1422400 h 3246967"/>
              <a:gd name="connsiteX246" fmla="*/ 3380999 w 8386045"/>
              <a:gd name="connsiteY246" fmla="*/ 1320800 h 3246967"/>
              <a:gd name="connsiteX247" fmla="*/ 3317499 w 8386045"/>
              <a:gd name="connsiteY247" fmla="*/ 1193800 h 3246967"/>
              <a:gd name="connsiteX248" fmla="*/ 3203199 w 8386045"/>
              <a:gd name="connsiteY248" fmla="*/ 1143000 h 3246967"/>
              <a:gd name="connsiteX249" fmla="*/ 3165099 w 8386045"/>
              <a:gd name="connsiteY249" fmla="*/ 1130300 h 3246967"/>
              <a:gd name="connsiteX250" fmla="*/ 3012699 w 8386045"/>
              <a:gd name="connsiteY250" fmla="*/ 1168400 h 3246967"/>
              <a:gd name="connsiteX251" fmla="*/ 2974599 w 8386045"/>
              <a:gd name="connsiteY251" fmla="*/ 1193800 h 3246967"/>
              <a:gd name="connsiteX252" fmla="*/ 2923799 w 8386045"/>
              <a:gd name="connsiteY252" fmla="*/ 1219200 h 3246967"/>
              <a:gd name="connsiteX253" fmla="*/ 2885699 w 8386045"/>
              <a:gd name="connsiteY253" fmla="*/ 1244600 h 3246967"/>
              <a:gd name="connsiteX254" fmla="*/ 2834899 w 8386045"/>
              <a:gd name="connsiteY254" fmla="*/ 1257300 h 3246967"/>
              <a:gd name="connsiteX255" fmla="*/ 2796799 w 8386045"/>
              <a:gd name="connsiteY255" fmla="*/ 1308100 h 3246967"/>
              <a:gd name="connsiteX256" fmla="*/ 2758699 w 8386045"/>
              <a:gd name="connsiteY256" fmla="*/ 1320800 h 3246967"/>
              <a:gd name="connsiteX257" fmla="*/ 2733299 w 8386045"/>
              <a:gd name="connsiteY257" fmla="*/ 1358900 h 3246967"/>
              <a:gd name="connsiteX258" fmla="*/ 2657099 w 8386045"/>
              <a:gd name="connsiteY258" fmla="*/ 1435100 h 3246967"/>
              <a:gd name="connsiteX259" fmla="*/ 2631699 w 8386045"/>
              <a:gd name="connsiteY259" fmla="*/ 1498600 h 3246967"/>
              <a:gd name="connsiteX260" fmla="*/ 2618999 w 8386045"/>
              <a:gd name="connsiteY260" fmla="*/ 1562100 h 3246967"/>
              <a:gd name="connsiteX261" fmla="*/ 2580899 w 8386045"/>
              <a:gd name="connsiteY261" fmla="*/ 1612900 h 3246967"/>
              <a:gd name="connsiteX262" fmla="*/ 2542799 w 8386045"/>
              <a:gd name="connsiteY262" fmla="*/ 1689100 h 3246967"/>
              <a:gd name="connsiteX263" fmla="*/ 2517399 w 8386045"/>
              <a:gd name="connsiteY263" fmla="*/ 1828800 h 3246967"/>
              <a:gd name="connsiteX264" fmla="*/ 2504699 w 8386045"/>
              <a:gd name="connsiteY264" fmla="*/ 1866900 h 3246967"/>
              <a:gd name="connsiteX265" fmla="*/ 2491999 w 8386045"/>
              <a:gd name="connsiteY265" fmla="*/ 1943100 h 3246967"/>
              <a:gd name="connsiteX266" fmla="*/ 2466599 w 8386045"/>
              <a:gd name="connsiteY266" fmla="*/ 1981200 h 3246967"/>
              <a:gd name="connsiteX267" fmla="*/ 2441199 w 8386045"/>
              <a:gd name="connsiteY267" fmla="*/ 2057400 h 3246967"/>
              <a:gd name="connsiteX268" fmla="*/ 2390399 w 8386045"/>
              <a:gd name="connsiteY268" fmla="*/ 2146300 h 3246967"/>
              <a:gd name="connsiteX269" fmla="*/ 2352299 w 8386045"/>
              <a:gd name="connsiteY269" fmla="*/ 2222500 h 3246967"/>
              <a:gd name="connsiteX270" fmla="*/ 2326899 w 8386045"/>
              <a:gd name="connsiteY270" fmla="*/ 2273300 h 3246967"/>
              <a:gd name="connsiteX271" fmla="*/ 2250699 w 8386045"/>
              <a:gd name="connsiteY271" fmla="*/ 2336800 h 3246967"/>
              <a:gd name="connsiteX272" fmla="*/ 2237999 w 8386045"/>
              <a:gd name="connsiteY272" fmla="*/ 2374900 h 3246967"/>
              <a:gd name="connsiteX273" fmla="*/ 2149099 w 8386045"/>
              <a:gd name="connsiteY273" fmla="*/ 2438400 h 3246967"/>
              <a:gd name="connsiteX274" fmla="*/ 2072899 w 8386045"/>
              <a:gd name="connsiteY274" fmla="*/ 2501900 h 3246967"/>
              <a:gd name="connsiteX275" fmla="*/ 1996699 w 8386045"/>
              <a:gd name="connsiteY275" fmla="*/ 2527300 h 3246967"/>
              <a:gd name="connsiteX276" fmla="*/ 1945899 w 8386045"/>
              <a:gd name="connsiteY276" fmla="*/ 2552700 h 3246967"/>
              <a:gd name="connsiteX277" fmla="*/ 1844299 w 8386045"/>
              <a:gd name="connsiteY277" fmla="*/ 2565400 h 3246967"/>
              <a:gd name="connsiteX278" fmla="*/ 1628399 w 8386045"/>
              <a:gd name="connsiteY278" fmla="*/ 2552700 h 3246967"/>
              <a:gd name="connsiteX279" fmla="*/ 1552199 w 8386045"/>
              <a:gd name="connsiteY279" fmla="*/ 2489200 h 3246967"/>
              <a:gd name="connsiteX280" fmla="*/ 1488699 w 8386045"/>
              <a:gd name="connsiteY280" fmla="*/ 2374900 h 3246967"/>
              <a:gd name="connsiteX281" fmla="*/ 1475999 w 8386045"/>
              <a:gd name="connsiteY281" fmla="*/ 2311400 h 3246967"/>
              <a:gd name="connsiteX282" fmla="*/ 1450599 w 8386045"/>
              <a:gd name="connsiteY282" fmla="*/ 2273300 h 3246967"/>
              <a:gd name="connsiteX283" fmla="*/ 1412499 w 8386045"/>
              <a:gd name="connsiteY283" fmla="*/ 2197100 h 3246967"/>
              <a:gd name="connsiteX284" fmla="*/ 1399799 w 8386045"/>
              <a:gd name="connsiteY284" fmla="*/ 2019300 h 3246967"/>
              <a:gd name="connsiteX285" fmla="*/ 1374399 w 8386045"/>
              <a:gd name="connsiteY285" fmla="*/ 1943100 h 3246967"/>
              <a:gd name="connsiteX286" fmla="*/ 1361699 w 8386045"/>
              <a:gd name="connsiteY286" fmla="*/ 1752600 h 3246967"/>
              <a:gd name="connsiteX287" fmla="*/ 1336299 w 8386045"/>
              <a:gd name="connsiteY287" fmla="*/ 1651000 h 3246967"/>
              <a:gd name="connsiteX288" fmla="*/ 1298199 w 8386045"/>
              <a:gd name="connsiteY288" fmla="*/ 1498600 h 3246967"/>
              <a:gd name="connsiteX289" fmla="*/ 1272799 w 8386045"/>
              <a:gd name="connsiteY289" fmla="*/ 1435100 h 3246967"/>
              <a:gd name="connsiteX290" fmla="*/ 1260099 w 8386045"/>
              <a:gd name="connsiteY290" fmla="*/ 1397000 h 3246967"/>
              <a:gd name="connsiteX291" fmla="*/ 1196599 w 8386045"/>
              <a:gd name="connsiteY291" fmla="*/ 1320800 h 3246967"/>
              <a:gd name="connsiteX292" fmla="*/ 1171199 w 8386045"/>
              <a:gd name="connsiteY292" fmla="*/ 1282700 h 3246967"/>
              <a:gd name="connsiteX293" fmla="*/ 1094999 w 8386045"/>
              <a:gd name="connsiteY293" fmla="*/ 1206500 h 3246967"/>
              <a:gd name="connsiteX294" fmla="*/ 1056899 w 8386045"/>
              <a:gd name="connsiteY294" fmla="*/ 1104900 h 3246967"/>
              <a:gd name="connsiteX295" fmla="*/ 1044199 w 8386045"/>
              <a:gd name="connsiteY295" fmla="*/ 1066800 h 3246967"/>
              <a:gd name="connsiteX296" fmla="*/ 1006099 w 8386045"/>
              <a:gd name="connsiteY296" fmla="*/ 1016000 h 3246967"/>
              <a:gd name="connsiteX297" fmla="*/ 980699 w 8386045"/>
              <a:gd name="connsiteY297" fmla="*/ 952500 h 3246967"/>
              <a:gd name="connsiteX298" fmla="*/ 942599 w 8386045"/>
              <a:gd name="connsiteY298" fmla="*/ 863600 h 3246967"/>
              <a:gd name="connsiteX299" fmla="*/ 904499 w 8386045"/>
              <a:gd name="connsiteY299" fmla="*/ 647700 h 3246967"/>
              <a:gd name="connsiteX300" fmla="*/ 891799 w 8386045"/>
              <a:gd name="connsiteY300" fmla="*/ 609600 h 3246967"/>
              <a:gd name="connsiteX301" fmla="*/ 828299 w 8386045"/>
              <a:gd name="connsiteY301" fmla="*/ 533400 h 3246967"/>
              <a:gd name="connsiteX302" fmla="*/ 815599 w 8386045"/>
              <a:gd name="connsiteY302" fmla="*/ 495300 h 3246967"/>
              <a:gd name="connsiteX303" fmla="*/ 726699 w 8386045"/>
              <a:gd name="connsiteY303" fmla="*/ 419100 h 3246967"/>
              <a:gd name="connsiteX304" fmla="*/ 650499 w 8386045"/>
              <a:gd name="connsiteY304" fmla="*/ 368300 h 3246967"/>
              <a:gd name="connsiteX305" fmla="*/ 574299 w 8386045"/>
              <a:gd name="connsiteY305" fmla="*/ 342900 h 3246967"/>
              <a:gd name="connsiteX306" fmla="*/ 536199 w 8386045"/>
              <a:gd name="connsiteY306" fmla="*/ 330200 h 3246967"/>
              <a:gd name="connsiteX307" fmla="*/ 447299 w 8386045"/>
              <a:gd name="connsiteY307" fmla="*/ 266700 h 3246967"/>
              <a:gd name="connsiteX308" fmla="*/ 396499 w 8386045"/>
              <a:gd name="connsiteY308" fmla="*/ 241300 h 3246967"/>
              <a:gd name="connsiteX309" fmla="*/ 358399 w 8386045"/>
              <a:gd name="connsiteY309" fmla="*/ 215900 h 3246967"/>
              <a:gd name="connsiteX310" fmla="*/ 307599 w 8386045"/>
              <a:gd name="connsiteY310" fmla="*/ 190500 h 3246967"/>
              <a:gd name="connsiteX311" fmla="*/ 218699 w 8386045"/>
              <a:gd name="connsiteY311" fmla="*/ 127000 h 3246967"/>
              <a:gd name="connsiteX312" fmla="*/ 180599 w 8386045"/>
              <a:gd name="connsiteY312" fmla="*/ 114300 h 3246967"/>
              <a:gd name="connsiteX313" fmla="*/ 129799 w 8386045"/>
              <a:gd name="connsiteY313" fmla="*/ 38100 h 3246967"/>
              <a:gd name="connsiteX314" fmla="*/ 2799 w 8386045"/>
              <a:gd name="connsiteY31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5031999 w 8386045"/>
              <a:gd name="connsiteY203" fmla="*/ 1422400 h 3246967"/>
              <a:gd name="connsiteX204" fmla="*/ 5019299 w 8386045"/>
              <a:gd name="connsiteY204" fmla="*/ 1270000 h 3246967"/>
              <a:gd name="connsiteX205" fmla="*/ 4993899 w 8386045"/>
              <a:gd name="connsiteY205" fmla="*/ 1104900 h 3246967"/>
              <a:gd name="connsiteX206" fmla="*/ 4930399 w 8386045"/>
              <a:gd name="connsiteY206" fmla="*/ 1028700 h 3246967"/>
              <a:gd name="connsiteX207" fmla="*/ 4841499 w 8386045"/>
              <a:gd name="connsiteY207" fmla="*/ 927100 h 3246967"/>
              <a:gd name="connsiteX208" fmla="*/ 4790699 w 8386045"/>
              <a:gd name="connsiteY208" fmla="*/ 876300 h 3246967"/>
              <a:gd name="connsiteX209" fmla="*/ 4765299 w 8386045"/>
              <a:gd name="connsiteY209" fmla="*/ 838200 h 3246967"/>
              <a:gd name="connsiteX210" fmla="*/ 4638299 w 8386045"/>
              <a:gd name="connsiteY210" fmla="*/ 800100 h 3246967"/>
              <a:gd name="connsiteX211" fmla="*/ 4511299 w 8386045"/>
              <a:gd name="connsiteY211" fmla="*/ 812800 h 3246967"/>
              <a:gd name="connsiteX212" fmla="*/ 4473199 w 8386045"/>
              <a:gd name="connsiteY212" fmla="*/ 825500 h 3246967"/>
              <a:gd name="connsiteX213" fmla="*/ 4409699 w 8386045"/>
              <a:gd name="connsiteY213" fmla="*/ 901700 h 3246967"/>
              <a:gd name="connsiteX214" fmla="*/ 4396999 w 8386045"/>
              <a:gd name="connsiteY214" fmla="*/ 939800 h 3246967"/>
              <a:gd name="connsiteX215" fmla="*/ 4371599 w 8386045"/>
              <a:gd name="connsiteY215" fmla="*/ 977900 h 3246967"/>
              <a:gd name="connsiteX216" fmla="*/ 4320799 w 8386045"/>
              <a:gd name="connsiteY216" fmla="*/ 1092200 h 3246967"/>
              <a:gd name="connsiteX217" fmla="*/ 4308099 w 8386045"/>
              <a:gd name="connsiteY217" fmla="*/ 1155700 h 3246967"/>
              <a:gd name="connsiteX218" fmla="*/ 4282699 w 8386045"/>
              <a:gd name="connsiteY218" fmla="*/ 1308100 h 3246967"/>
              <a:gd name="connsiteX219" fmla="*/ 4269999 w 8386045"/>
              <a:gd name="connsiteY219" fmla="*/ 1346200 h 3246967"/>
              <a:gd name="connsiteX220" fmla="*/ 4244599 w 8386045"/>
              <a:gd name="connsiteY220" fmla="*/ 1384300 h 3246967"/>
              <a:gd name="connsiteX221" fmla="*/ 4231899 w 8386045"/>
              <a:gd name="connsiteY221" fmla="*/ 1447800 h 3246967"/>
              <a:gd name="connsiteX222" fmla="*/ 4219199 w 8386045"/>
              <a:gd name="connsiteY222" fmla="*/ 1524000 h 3246967"/>
              <a:gd name="connsiteX223" fmla="*/ 4193799 w 8386045"/>
              <a:gd name="connsiteY223" fmla="*/ 1600200 h 3246967"/>
              <a:gd name="connsiteX224" fmla="*/ 4181099 w 8386045"/>
              <a:gd name="connsiteY224" fmla="*/ 1651000 h 3246967"/>
              <a:gd name="connsiteX225" fmla="*/ 4155699 w 8386045"/>
              <a:gd name="connsiteY225" fmla="*/ 1816100 h 3246967"/>
              <a:gd name="connsiteX226" fmla="*/ 4142999 w 8386045"/>
              <a:gd name="connsiteY226" fmla="*/ 1854200 h 3246967"/>
              <a:gd name="connsiteX227" fmla="*/ 4130299 w 8386045"/>
              <a:gd name="connsiteY227" fmla="*/ 1905000 h 3246967"/>
              <a:gd name="connsiteX228" fmla="*/ 3982132 w 8386045"/>
              <a:gd name="connsiteY228" fmla="*/ 1896533 h 3246967"/>
              <a:gd name="connsiteX229" fmla="*/ 3977899 w 8386045"/>
              <a:gd name="connsiteY229" fmla="*/ 2023533 h 3246967"/>
              <a:gd name="connsiteX230" fmla="*/ 3927099 w 8386045"/>
              <a:gd name="connsiteY230" fmla="*/ 2120900 h 3246967"/>
              <a:gd name="connsiteX231" fmla="*/ 3939799 w 8386045"/>
              <a:gd name="connsiteY231" fmla="*/ 2235200 h 3246967"/>
              <a:gd name="connsiteX232" fmla="*/ 3901699 w 8386045"/>
              <a:gd name="connsiteY232" fmla="*/ 2197100 h 3246967"/>
              <a:gd name="connsiteX233" fmla="*/ 3838199 w 8386045"/>
              <a:gd name="connsiteY233" fmla="*/ 2108200 h 3246967"/>
              <a:gd name="connsiteX234" fmla="*/ 3800099 w 8386045"/>
              <a:gd name="connsiteY234" fmla="*/ 2006600 h 3246967"/>
              <a:gd name="connsiteX235" fmla="*/ 3787399 w 8386045"/>
              <a:gd name="connsiteY235" fmla="*/ 1955800 h 3246967"/>
              <a:gd name="connsiteX236" fmla="*/ 3749299 w 8386045"/>
              <a:gd name="connsiteY236" fmla="*/ 1917700 h 3246967"/>
              <a:gd name="connsiteX237" fmla="*/ 3685799 w 8386045"/>
              <a:gd name="connsiteY237" fmla="*/ 1841500 h 3246967"/>
              <a:gd name="connsiteX238" fmla="*/ 3673099 w 8386045"/>
              <a:gd name="connsiteY238" fmla="*/ 1803400 h 3246967"/>
              <a:gd name="connsiteX239" fmla="*/ 3634999 w 8386045"/>
              <a:gd name="connsiteY239" fmla="*/ 1790700 h 3246967"/>
              <a:gd name="connsiteX240" fmla="*/ 3596899 w 8386045"/>
              <a:gd name="connsiteY240" fmla="*/ 1752600 h 3246967"/>
              <a:gd name="connsiteX241" fmla="*/ 3546099 w 8386045"/>
              <a:gd name="connsiteY241" fmla="*/ 1676400 h 3246967"/>
              <a:gd name="connsiteX242" fmla="*/ 3533399 w 8386045"/>
              <a:gd name="connsiteY242" fmla="*/ 1638300 h 3246967"/>
              <a:gd name="connsiteX243" fmla="*/ 3495299 w 8386045"/>
              <a:gd name="connsiteY243" fmla="*/ 1587500 h 3246967"/>
              <a:gd name="connsiteX244" fmla="*/ 3457199 w 8386045"/>
              <a:gd name="connsiteY244" fmla="*/ 1485900 h 3246967"/>
              <a:gd name="connsiteX245" fmla="*/ 3419099 w 8386045"/>
              <a:gd name="connsiteY245" fmla="*/ 1422400 h 3246967"/>
              <a:gd name="connsiteX246" fmla="*/ 3380999 w 8386045"/>
              <a:gd name="connsiteY246" fmla="*/ 1320800 h 3246967"/>
              <a:gd name="connsiteX247" fmla="*/ 3317499 w 8386045"/>
              <a:gd name="connsiteY247" fmla="*/ 1193800 h 3246967"/>
              <a:gd name="connsiteX248" fmla="*/ 3203199 w 8386045"/>
              <a:gd name="connsiteY248" fmla="*/ 1143000 h 3246967"/>
              <a:gd name="connsiteX249" fmla="*/ 3165099 w 8386045"/>
              <a:gd name="connsiteY249" fmla="*/ 1130300 h 3246967"/>
              <a:gd name="connsiteX250" fmla="*/ 3012699 w 8386045"/>
              <a:gd name="connsiteY250" fmla="*/ 1168400 h 3246967"/>
              <a:gd name="connsiteX251" fmla="*/ 2974599 w 8386045"/>
              <a:gd name="connsiteY251" fmla="*/ 1193800 h 3246967"/>
              <a:gd name="connsiteX252" fmla="*/ 2923799 w 8386045"/>
              <a:gd name="connsiteY252" fmla="*/ 1219200 h 3246967"/>
              <a:gd name="connsiteX253" fmla="*/ 2885699 w 8386045"/>
              <a:gd name="connsiteY253" fmla="*/ 1244600 h 3246967"/>
              <a:gd name="connsiteX254" fmla="*/ 2834899 w 8386045"/>
              <a:gd name="connsiteY254" fmla="*/ 1257300 h 3246967"/>
              <a:gd name="connsiteX255" fmla="*/ 2796799 w 8386045"/>
              <a:gd name="connsiteY255" fmla="*/ 1308100 h 3246967"/>
              <a:gd name="connsiteX256" fmla="*/ 2758699 w 8386045"/>
              <a:gd name="connsiteY256" fmla="*/ 1320800 h 3246967"/>
              <a:gd name="connsiteX257" fmla="*/ 2733299 w 8386045"/>
              <a:gd name="connsiteY257" fmla="*/ 1358900 h 3246967"/>
              <a:gd name="connsiteX258" fmla="*/ 2657099 w 8386045"/>
              <a:gd name="connsiteY258" fmla="*/ 1435100 h 3246967"/>
              <a:gd name="connsiteX259" fmla="*/ 2631699 w 8386045"/>
              <a:gd name="connsiteY259" fmla="*/ 1498600 h 3246967"/>
              <a:gd name="connsiteX260" fmla="*/ 2618999 w 8386045"/>
              <a:gd name="connsiteY260" fmla="*/ 1562100 h 3246967"/>
              <a:gd name="connsiteX261" fmla="*/ 2580899 w 8386045"/>
              <a:gd name="connsiteY261" fmla="*/ 1612900 h 3246967"/>
              <a:gd name="connsiteX262" fmla="*/ 2542799 w 8386045"/>
              <a:gd name="connsiteY262" fmla="*/ 1689100 h 3246967"/>
              <a:gd name="connsiteX263" fmla="*/ 2517399 w 8386045"/>
              <a:gd name="connsiteY263" fmla="*/ 1828800 h 3246967"/>
              <a:gd name="connsiteX264" fmla="*/ 2504699 w 8386045"/>
              <a:gd name="connsiteY264" fmla="*/ 1866900 h 3246967"/>
              <a:gd name="connsiteX265" fmla="*/ 2491999 w 8386045"/>
              <a:gd name="connsiteY265" fmla="*/ 1943100 h 3246967"/>
              <a:gd name="connsiteX266" fmla="*/ 2466599 w 8386045"/>
              <a:gd name="connsiteY266" fmla="*/ 1981200 h 3246967"/>
              <a:gd name="connsiteX267" fmla="*/ 2441199 w 8386045"/>
              <a:gd name="connsiteY267" fmla="*/ 2057400 h 3246967"/>
              <a:gd name="connsiteX268" fmla="*/ 2390399 w 8386045"/>
              <a:gd name="connsiteY268" fmla="*/ 2146300 h 3246967"/>
              <a:gd name="connsiteX269" fmla="*/ 2352299 w 8386045"/>
              <a:gd name="connsiteY269" fmla="*/ 2222500 h 3246967"/>
              <a:gd name="connsiteX270" fmla="*/ 2326899 w 8386045"/>
              <a:gd name="connsiteY270" fmla="*/ 2273300 h 3246967"/>
              <a:gd name="connsiteX271" fmla="*/ 2250699 w 8386045"/>
              <a:gd name="connsiteY271" fmla="*/ 2336800 h 3246967"/>
              <a:gd name="connsiteX272" fmla="*/ 2237999 w 8386045"/>
              <a:gd name="connsiteY272" fmla="*/ 2374900 h 3246967"/>
              <a:gd name="connsiteX273" fmla="*/ 2149099 w 8386045"/>
              <a:gd name="connsiteY273" fmla="*/ 2438400 h 3246967"/>
              <a:gd name="connsiteX274" fmla="*/ 2072899 w 8386045"/>
              <a:gd name="connsiteY274" fmla="*/ 2501900 h 3246967"/>
              <a:gd name="connsiteX275" fmla="*/ 1996699 w 8386045"/>
              <a:gd name="connsiteY275" fmla="*/ 2527300 h 3246967"/>
              <a:gd name="connsiteX276" fmla="*/ 1945899 w 8386045"/>
              <a:gd name="connsiteY276" fmla="*/ 2552700 h 3246967"/>
              <a:gd name="connsiteX277" fmla="*/ 1844299 w 8386045"/>
              <a:gd name="connsiteY277" fmla="*/ 2565400 h 3246967"/>
              <a:gd name="connsiteX278" fmla="*/ 1628399 w 8386045"/>
              <a:gd name="connsiteY278" fmla="*/ 2552700 h 3246967"/>
              <a:gd name="connsiteX279" fmla="*/ 1552199 w 8386045"/>
              <a:gd name="connsiteY279" fmla="*/ 2489200 h 3246967"/>
              <a:gd name="connsiteX280" fmla="*/ 1488699 w 8386045"/>
              <a:gd name="connsiteY280" fmla="*/ 2374900 h 3246967"/>
              <a:gd name="connsiteX281" fmla="*/ 1475999 w 8386045"/>
              <a:gd name="connsiteY281" fmla="*/ 2311400 h 3246967"/>
              <a:gd name="connsiteX282" fmla="*/ 1450599 w 8386045"/>
              <a:gd name="connsiteY282" fmla="*/ 2273300 h 3246967"/>
              <a:gd name="connsiteX283" fmla="*/ 1412499 w 8386045"/>
              <a:gd name="connsiteY283" fmla="*/ 2197100 h 3246967"/>
              <a:gd name="connsiteX284" fmla="*/ 1399799 w 8386045"/>
              <a:gd name="connsiteY284" fmla="*/ 2019300 h 3246967"/>
              <a:gd name="connsiteX285" fmla="*/ 1374399 w 8386045"/>
              <a:gd name="connsiteY285" fmla="*/ 1943100 h 3246967"/>
              <a:gd name="connsiteX286" fmla="*/ 1361699 w 8386045"/>
              <a:gd name="connsiteY286" fmla="*/ 1752600 h 3246967"/>
              <a:gd name="connsiteX287" fmla="*/ 1336299 w 8386045"/>
              <a:gd name="connsiteY287" fmla="*/ 1651000 h 3246967"/>
              <a:gd name="connsiteX288" fmla="*/ 1298199 w 8386045"/>
              <a:gd name="connsiteY288" fmla="*/ 1498600 h 3246967"/>
              <a:gd name="connsiteX289" fmla="*/ 1272799 w 8386045"/>
              <a:gd name="connsiteY289" fmla="*/ 1435100 h 3246967"/>
              <a:gd name="connsiteX290" fmla="*/ 1260099 w 8386045"/>
              <a:gd name="connsiteY290" fmla="*/ 1397000 h 3246967"/>
              <a:gd name="connsiteX291" fmla="*/ 1196599 w 8386045"/>
              <a:gd name="connsiteY291" fmla="*/ 1320800 h 3246967"/>
              <a:gd name="connsiteX292" fmla="*/ 1171199 w 8386045"/>
              <a:gd name="connsiteY292" fmla="*/ 1282700 h 3246967"/>
              <a:gd name="connsiteX293" fmla="*/ 1094999 w 8386045"/>
              <a:gd name="connsiteY293" fmla="*/ 1206500 h 3246967"/>
              <a:gd name="connsiteX294" fmla="*/ 1056899 w 8386045"/>
              <a:gd name="connsiteY294" fmla="*/ 1104900 h 3246967"/>
              <a:gd name="connsiteX295" fmla="*/ 1044199 w 8386045"/>
              <a:gd name="connsiteY295" fmla="*/ 1066800 h 3246967"/>
              <a:gd name="connsiteX296" fmla="*/ 1006099 w 8386045"/>
              <a:gd name="connsiteY296" fmla="*/ 1016000 h 3246967"/>
              <a:gd name="connsiteX297" fmla="*/ 980699 w 8386045"/>
              <a:gd name="connsiteY297" fmla="*/ 952500 h 3246967"/>
              <a:gd name="connsiteX298" fmla="*/ 942599 w 8386045"/>
              <a:gd name="connsiteY298" fmla="*/ 863600 h 3246967"/>
              <a:gd name="connsiteX299" fmla="*/ 904499 w 8386045"/>
              <a:gd name="connsiteY299" fmla="*/ 647700 h 3246967"/>
              <a:gd name="connsiteX300" fmla="*/ 891799 w 8386045"/>
              <a:gd name="connsiteY300" fmla="*/ 609600 h 3246967"/>
              <a:gd name="connsiteX301" fmla="*/ 828299 w 8386045"/>
              <a:gd name="connsiteY301" fmla="*/ 533400 h 3246967"/>
              <a:gd name="connsiteX302" fmla="*/ 815599 w 8386045"/>
              <a:gd name="connsiteY302" fmla="*/ 495300 h 3246967"/>
              <a:gd name="connsiteX303" fmla="*/ 726699 w 8386045"/>
              <a:gd name="connsiteY303" fmla="*/ 419100 h 3246967"/>
              <a:gd name="connsiteX304" fmla="*/ 650499 w 8386045"/>
              <a:gd name="connsiteY304" fmla="*/ 368300 h 3246967"/>
              <a:gd name="connsiteX305" fmla="*/ 574299 w 8386045"/>
              <a:gd name="connsiteY305" fmla="*/ 342900 h 3246967"/>
              <a:gd name="connsiteX306" fmla="*/ 536199 w 8386045"/>
              <a:gd name="connsiteY306" fmla="*/ 330200 h 3246967"/>
              <a:gd name="connsiteX307" fmla="*/ 447299 w 8386045"/>
              <a:gd name="connsiteY307" fmla="*/ 266700 h 3246967"/>
              <a:gd name="connsiteX308" fmla="*/ 396499 w 8386045"/>
              <a:gd name="connsiteY308" fmla="*/ 241300 h 3246967"/>
              <a:gd name="connsiteX309" fmla="*/ 358399 w 8386045"/>
              <a:gd name="connsiteY309" fmla="*/ 215900 h 3246967"/>
              <a:gd name="connsiteX310" fmla="*/ 307599 w 8386045"/>
              <a:gd name="connsiteY310" fmla="*/ 190500 h 3246967"/>
              <a:gd name="connsiteX311" fmla="*/ 218699 w 8386045"/>
              <a:gd name="connsiteY311" fmla="*/ 127000 h 3246967"/>
              <a:gd name="connsiteX312" fmla="*/ 180599 w 8386045"/>
              <a:gd name="connsiteY312" fmla="*/ 114300 h 3246967"/>
              <a:gd name="connsiteX313" fmla="*/ 129799 w 8386045"/>
              <a:gd name="connsiteY313" fmla="*/ 38100 h 3246967"/>
              <a:gd name="connsiteX314" fmla="*/ 2799 w 8386045"/>
              <a:gd name="connsiteY31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5019299 w 8386045"/>
              <a:gd name="connsiteY203" fmla="*/ 1270000 h 3246967"/>
              <a:gd name="connsiteX204" fmla="*/ 4993899 w 8386045"/>
              <a:gd name="connsiteY204" fmla="*/ 1104900 h 3246967"/>
              <a:gd name="connsiteX205" fmla="*/ 4930399 w 8386045"/>
              <a:gd name="connsiteY205" fmla="*/ 1028700 h 3246967"/>
              <a:gd name="connsiteX206" fmla="*/ 4841499 w 8386045"/>
              <a:gd name="connsiteY206" fmla="*/ 927100 h 3246967"/>
              <a:gd name="connsiteX207" fmla="*/ 4790699 w 8386045"/>
              <a:gd name="connsiteY207" fmla="*/ 876300 h 3246967"/>
              <a:gd name="connsiteX208" fmla="*/ 4765299 w 8386045"/>
              <a:gd name="connsiteY208" fmla="*/ 838200 h 3246967"/>
              <a:gd name="connsiteX209" fmla="*/ 4638299 w 8386045"/>
              <a:gd name="connsiteY209" fmla="*/ 800100 h 3246967"/>
              <a:gd name="connsiteX210" fmla="*/ 4511299 w 8386045"/>
              <a:gd name="connsiteY210" fmla="*/ 812800 h 3246967"/>
              <a:gd name="connsiteX211" fmla="*/ 4473199 w 8386045"/>
              <a:gd name="connsiteY211" fmla="*/ 825500 h 3246967"/>
              <a:gd name="connsiteX212" fmla="*/ 4409699 w 8386045"/>
              <a:gd name="connsiteY212" fmla="*/ 901700 h 3246967"/>
              <a:gd name="connsiteX213" fmla="*/ 4396999 w 8386045"/>
              <a:gd name="connsiteY213" fmla="*/ 939800 h 3246967"/>
              <a:gd name="connsiteX214" fmla="*/ 4371599 w 8386045"/>
              <a:gd name="connsiteY214" fmla="*/ 977900 h 3246967"/>
              <a:gd name="connsiteX215" fmla="*/ 4320799 w 8386045"/>
              <a:gd name="connsiteY215" fmla="*/ 1092200 h 3246967"/>
              <a:gd name="connsiteX216" fmla="*/ 4308099 w 8386045"/>
              <a:gd name="connsiteY216" fmla="*/ 1155700 h 3246967"/>
              <a:gd name="connsiteX217" fmla="*/ 4282699 w 8386045"/>
              <a:gd name="connsiteY217" fmla="*/ 1308100 h 3246967"/>
              <a:gd name="connsiteX218" fmla="*/ 4269999 w 8386045"/>
              <a:gd name="connsiteY218" fmla="*/ 1346200 h 3246967"/>
              <a:gd name="connsiteX219" fmla="*/ 4244599 w 8386045"/>
              <a:gd name="connsiteY219" fmla="*/ 1384300 h 3246967"/>
              <a:gd name="connsiteX220" fmla="*/ 4231899 w 8386045"/>
              <a:gd name="connsiteY220" fmla="*/ 1447800 h 3246967"/>
              <a:gd name="connsiteX221" fmla="*/ 4219199 w 8386045"/>
              <a:gd name="connsiteY221" fmla="*/ 1524000 h 3246967"/>
              <a:gd name="connsiteX222" fmla="*/ 4193799 w 8386045"/>
              <a:gd name="connsiteY222" fmla="*/ 1600200 h 3246967"/>
              <a:gd name="connsiteX223" fmla="*/ 4181099 w 8386045"/>
              <a:gd name="connsiteY223" fmla="*/ 1651000 h 3246967"/>
              <a:gd name="connsiteX224" fmla="*/ 4155699 w 8386045"/>
              <a:gd name="connsiteY224" fmla="*/ 1816100 h 3246967"/>
              <a:gd name="connsiteX225" fmla="*/ 4142999 w 8386045"/>
              <a:gd name="connsiteY225" fmla="*/ 1854200 h 3246967"/>
              <a:gd name="connsiteX226" fmla="*/ 4130299 w 8386045"/>
              <a:gd name="connsiteY226" fmla="*/ 1905000 h 3246967"/>
              <a:gd name="connsiteX227" fmla="*/ 3982132 w 8386045"/>
              <a:gd name="connsiteY227" fmla="*/ 1896533 h 3246967"/>
              <a:gd name="connsiteX228" fmla="*/ 3977899 w 8386045"/>
              <a:gd name="connsiteY228" fmla="*/ 2023533 h 3246967"/>
              <a:gd name="connsiteX229" fmla="*/ 3927099 w 8386045"/>
              <a:gd name="connsiteY229" fmla="*/ 2120900 h 3246967"/>
              <a:gd name="connsiteX230" fmla="*/ 3939799 w 8386045"/>
              <a:gd name="connsiteY230" fmla="*/ 2235200 h 3246967"/>
              <a:gd name="connsiteX231" fmla="*/ 3901699 w 8386045"/>
              <a:gd name="connsiteY231" fmla="*/ 2197100 h 3246967"/>
              <a:gd name="connsiteX232" fmla="*/ 3838199 w 8386045"/>
              <a:gd name="connsiteY232" fmla="*/ 2108200 h 3246967"/>
              <a:gd name="connsiteX233" fmla="*/ 3800099 w 8386045"/>
              <a:gd name="connsiteY233" fmla="*/ 2006600 h 3246967"/>
              <a:gd name="connsiteX234" fmla="*/ 3787399 w 8386045"/>
              <a:gd name="connsiteY234" fmla="*/ 1955800 h 3246967"/>
              <a:gd name="connsiteX235" fmla="*/ 3749299 w 8386045"/>
              <a:gd name="connsiteY235" fmla="*/ 1917700 h 3246967"/>
              <a:gd name="connsiteX236" fmla="*/ 3685799 w 8386045"/>
              <a:gd name="connsiteY236" fmla="*/ 1841500 h 3246967"/>
              <a:gd name="connsiteX237" fmla="*/ 3673099 w 8386045"/>
              <a:gd name="connsiteY237" fmla="*/ 1803400 h 3246967"/>
              <a:gd name="connsiteX238" fmla="*/ 3634999 w 8386045"/>
              <a:gd name="connsiteY238" fmla="*/ 1790700 h 3246967"/>
              <a:gd name="connsiteX239" fmla="*/ 3596899 w 8386045"/>
              <a:gd name="connsiteY239" fmla="*/ 1752600 h 3246967"/>
              <a:gd name="connsiteX240" fmla="*/ 3546099 w 8386045"/>
              <a:gd name="connsiteY240" fmla="*/ 1676400 h 3246967"/>
              <a:gd name="connsiteX241" fmla="*/ 3533399 w 8386045"/>
              <a:gd name="connsiteY241" fmla="*/ 1638300 h 3246967"/>
              <a:gd name="connsiteX242" fmla="*/ 3495299 w 8386045"/>
              <a:gd name="connsiteY242" fmla="*/ 1587500 h 3246967"/>
              <a:gd name="connsiteX243" fmla="*/ 3457199 w 8386045"/>
              <a:gd name="connsiteY243" fmla="*/ 1485900 h 3246967"/>
              <a:gd name="connsiteX244" fmla="*/ 3419099 w 8386045"/>
              <a:gd name="connsiteY244" fmla="*/ 1422400 h 3246967"/>
              <a:gd name="connsiteX245" fmla="*/ 3380999 w 8386045"/>
              <a:gd name="connsiteY245" fmla="*/ 1320800 h 3246967"/>
              <a:gd name="connsiteX246" fmla="*/ 3317499 w 8386045"/>
              <a:gd name="connsiteY246" fmla="*/ 1193800 h 3246967"/>
              <a:gd name="connsiteX247" fmla="*/ 3203199 w 8386045"/>
              <a:gd name="connsiteY247" fmla="*/ 1143000 h 3246967"/>
              <a:gd name="connsiteX248" fmla="*/ 3165099 w 8386045"/>
              <a:gd name="connsiteY248" fmla="*/ 1130300 h 3246967"/>
              <a:gd name="connsiteX249" fmla="*/ 3012699 w 8386045"/>
              <a:gd name="connsiteY249" fmla="*/ 1168400 h 3246967"/>
              <a:gd name="connsiteX250" fmla="*/ 2974599 w 8386045"/>
              <a:gd name="connsiteY250" fmla="*/ 1193800 h 3246967"/>
              <a:gd name="connsiteX251" fmla="*/ 2923799 w 8386045"/>
              <a:gd name="connsiteY251" fmla="*/ 1219200 h 3246967"/>
              <a:gd name="connsiteX252" fmla="*/ 2885699 w 8386045"/>
              <a:gd name="connsiteY252" fmla="*/ 1244600 h 3246967"/>
              <a:gd name="connsiteX253" fmla="*/ 2834899 w 8386045"/>
              <a:gd name="connsiteY253" fmla="*/ 1257300 h 3246967"/>
              <a:gd name="connsiteX254" fmla="*/ 2796799 w 8386045"/>
              <a:gd name="connsiteY254" fmla="*/ 1308100 h 3246967"/>
              <a:gd name="connsiteX255" fmla="*/ 2758699 w 8386045"/>
              <a:gd name="connsiteY255" fmla="*/ 1320800 h 3246967"/>
              <a:gd name="connsiteX256" fmla="*/ 2733299 w 8386045"/>
              <a:gd name="connsiteY256" fmla="*/ 1358900 h 3246967"/>
              <a:gd name="connsiteX257" fmla="*/ 2657099 w 8386045"/>
              <a:gd name="connsiteY257" fmla="*/ 1435100 h 3246967"/>
              <a:gd name="connsiteX258" fmla="*/ 2631699 w 8386045"/>
              <a:gd name="connsiteY258" fmla="*/ 1498600 h 3246967"/>
              <a:gd name="connsiteX259" fmla="*/ 2618999 w 8386045"/>
              <a:gd name="connsiteY259" fmla="*/ 1562100 h 3246967"/>
              <a:gd name="connsiteX260" fmla="*/ 2580899 w 8386045"/>
              <a:gd name="connsiteY260" fmla="*/ 1612900 h 3246967"/>
              <a:gd name="connsiteX261" fmla="*/ 2542799 w 8386045"/>
              <a:gd name="connsiteY261" fmla="*/ 1689100 h 3246967"/>
              <a:gd name="connsiteX262" fmla="*/ 2517399 w 8386045"/>
              <a:gd name="connsiteY262" fmla="*/ 1828800 h 3246967"/>
              <a:gd name="connsiteX263" fmla="*/ 2504699 w 8386045"/>
              <a:gd name="connsiteY263" fmla="*/ 1866900 h 3246967"/>
              <a:gd name="connsiteX264" fmla="*/ 2491999 w 8386045"/>
              <a:gd name="connsiteY264" fmla="*/ 1943100 h 3246967"/>
              <a:gd name="connsiteX265" fmla="*/ 2466599 w 8386045"/>
              <a:gd name="connsiteY265" fmla="*/ 1981200 h 3246967"/>
              <a:gd name="connsiteX266" fmla="*/ 2441199 w 8386045"/>
              <a:gd name="connsiteY266" fmla="*/ 2057400 h 3246967"/>
              <a:gd name="connsiteX267" fmla="*/ 2390399 w 8386045"/>
              <a:gd name="connsiteY267" fmla="*/ 2146300 h 3246967"/>
              <a:gd name="connsiteX268" fmla="*/ 2352299 w 8386045"/>
              <a:gd name="connsiteY268" fmla="*/ 2222500 h 3246967"/>
              <a:gd name="connsiteX269" fmla="*/ 2326899 w 8386045"/>
              <a:gd name="connsiteY269" fmla="*/ 2273300 h 3246967"/>
              <a:gd name="connsiteX270" fmla="*/ 2250699 w 8386045"/>
              <a:gd name="connsiteY270" fmla="*/ 2336800 h 3246967"/>
              <a:gd name="connsiteX271" fmla="*/ 2237999 w 8386045"/>
              <a:gd name="connsiteY271" fmla="*/ 2374900 h 3246967"/>
              <a:gd name="connsiteX272" fmla="*/ 2149099 w 8386045"/>
              <a:gd name="connsiteY272" fmla="*/ 2438400 h 3246967"/>
              <a:gd name="connsiteX273" fmla="*/ 2072899 w 8386045"/>
              <a:gd name="connsiteY273" fmla="*/ 2501900 h 3246967"/>
              <a:gd name="connsiteX274" fmla="*/ 1996699 w 8386045"/>
              <a:gd name="connsiteY274" fmla="*/ 2527300 h 3246967"/>
              <a:gd name="connsiteX275" fmla="*/ 1945899 w 8386045"/>
              <a:gd name="connsiteY275" fmla="*/ 2552700 h 3246967"/>
              <a:gd name="connsiteX276" fmla="*/ 1844299 w 8386045"/>
              <a:gd name="connsiteY276" fmla="*/ 2565400 h 3246967"/>
              <a:gd name="connsiteX277" fmla="*/ 1628399 w 8386045"/>
              <a:gd name="connsiteY277" fmla="*/ 2552700 h 3246967"/>
              <a:gd name="connsiteX278" fmla="*/ 1552199 w 8386045"/>
              <a:gd name="connsiteY278" fmla="*/ 2489200 h 3246967"/>
              <a:gd name="connsiteX279" fmla="*/ 1488699 w 8386045"/>
              <a:gd name="connsiteY279" fmla="*/ 2374900 h 3246967"/>
              <a:gd name="connsiteX280" fmla="*/ 1475999 w 8386045"/>
              <a:gd name="connsiteY280" fmla="*/ 2311400 h 3246967"/>
              <a:gd name="connsiteX281" fmla="*/ 1450599 w 8386045"/>
              <a:gd name="connsiteY281" fmla="*/ 2273300 h 3246967"/>
              <a:gd name="connsiteX282" fmla="*/ 1412499 w 8386045"/>
              <a:gd name="connsiteY282" fmla="*/ 2197100 h 3246967"/>
              <a:gd name="connsiteX283" fmla="*/ 1399799 w 8386045"/>
              <a:gd name="connsiteY283" fmla="*/ 2019300 h 3246967"/>
              <a:gd name="connsiteX284" fmla="*/ 1374399 w 8386045"/>
              <a:gd name="connsiteY284" fmla="*/ 1943100 h 3246967"/>
              <a:gd name="connsiteX285" fmla="*/ 1361699 w 8386045"/>
              <a:gd name="connsiteY285" fmla="*/ 1752600 h 3246967"/>
              <a:gd name="connsiteX286" fmla="*/ 1336299 w 8386045"/>
              <a:gd name="connsiteY286" fmla="*/ 1651000 h 3246967"/>
              <a:gd name="connsiteX287" fmla="*/ 1298199 w 8386045"/>
              <a:gd name="connsiteY287" fmla="*/ 1498600 h 3246967"/>
              <a:gd name="connsiteX288" fmla="*/ 1272799 w 8386045"/>
              <a:gd name="connsiteY288" fmla="*/ 1435100 h 3246967"/>
              <a:gd name="connsiteX289" fmla="*/ 1260099 w 8386045"/>
              <a:gd name="connsiteY289" fmla="*/ 1397000 h 3246967"/>
              <a:gd name="connsiteX290" fmla="*/ 1196599 w 8386045"/>
              <a:gd name="connsiteY290" fmla="*/ 1320800 h 3246967"/>
              <a:gd name="connsiteX291" fmla="*/ 1171199 w 8386045"/>
              <a:gd name="connsiteY291" fmla="*/ 1282700 h 3246967"/>
              <a:gd name="connsiteX292" fmla="*/ 1094999 w 8386045"/>
              <a:gd name="connsiteY292" fmla="*/ 1206500 h 3246967"/>
              <a:gd name="connsiteX293" fmla="*/ 1056899 w 8386045"/>
              <a:gd name="connsiteY293" fmla="*/ 1104900 h 3246967"/>
              <a:gd name="connsiteX294" fmla="*/ 1044199 w 8386045"/>
              <a:gd name="connsiteY294" fmla="*/ 1066800 h 3246967"/>
              <a:gd name="connsiteX295" fmla="*/ 1006099 w 8386045"/>
              <a:gd name="connsiteY295" fmla="*/ 1016000 h 3246967"/>
              <a:gd name="connsiteX296" fmla="*/ 980699 w 8386045"/>
              <a:gd name="connsiteY296" fmla="*/ 952500 h 3246967"/>
              <a:gd name="connsiteX297" fmla="*/ 942599 w 8386045"/>
              <a:gd name="connsiteY297" fmla="*/ 863600 h 3246967"/>
              <a:gd name="connsiteX298" fmla="*/ 904499 w 8386045"/>
              <a:gd name="connsiteY298" fmla="*/ 647700 h 3246967"/>
              <a:gd name="connsiteX299" fmla="*/ 891799 w 8386045"/>
              <a:gd name="connsiteY299" fmla="*/ 609600 h 3246967"/>
              <a:gd name="connsiteX300" fmla="*/ 828299 w 8386045"/>
              <a:gd name="connsiteY300" fmla="*/ 533400 h 3246967"/>
              <a:gd name="connsiteX301" fmla="*/ 815599 w 8386045"/>
              <a:gd name="connsiteY301" fmla="*/ 495300 h 3246967"/>
              <a:gd name="connsiteX302" fmla="*/ 726699 w 8386045"/>
              <a:gd name="connsiteY302" fmla="*/ 419100 h 3246967"/>
              <a:gd name="connsiteX303" fmla="*/ 650499 w 8386045"/>
              <a:gd name="connsiteY303" fmla="*/ 368300 h 3246967"/>
              <a:gd name="connsiteX304" fmla="*/ 574299 w 8386045"/>
              <a:gd name="connsiteY304" fmla="*/ 342900 h 3246967"/>
              <a:gd name="connsiteX305" fmla="*/ 536199 w 8386045"/>
              <a:gd name="connsiteY305" fmla="*/ 330200 h 3246967"/>
              <a:gd name="connsiteX306" fmla="*/ 447299 w 8386045"/>
              <a:gd name="connsiteY306" fmla="*/ 266700 h 3246967"/>
              <a:gd name="connsiteX307" fmla="*/ 396499 w 8386045"/>
              <a:gd name="connsiteY307" fmla="*/ 241300 h 3246967"/>
              <a:gd name="connsiteX308" fmla="*/ 358399 w 8386045"/>
              <a:gd name="connsiteY308" fmla="*/ 215900 h 3246967"/>
              <a:gd name="connsiteX309" fmla="*/ 307599 w 8386045"/>
              <a:gd name="connsiteY309" fmla="*/ 190500 h 3246967"/>
              <a:gd name="connsiteX310" fmla="*/ 218699 w 8386045"/>
              <a:gd name="connsiteY310" fmla="*/ 127000 h 3246967"/>
              <a:gd name="connsiteX311" fmla="*/ 180599 w 8386045"/>
              <a:gd name="connsiteY311" fmla="*/ 114300 h 3246967"/>
              <a:gd name="connsiteX312" fmla="*/ 129799 w 8386045"/>
              <a:gd name="connsiteY312" fmla="*/ 38100 h 3246967"/>
              <a:gd name="connsiteX313" fmla="*/ 2799 w 8386045"/>
              <a:gd name="connsiteY31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993899 w 8386045"/>
              <a:gd name="connsiteY204" fmla="*/ 1104900 h 3246967"/>
              <a:gd name="connsiteX205" fmla="*/ 4930399 w 8386045"/>
              <a:gd name="connsiteY205" fmla="*/ 1028700 h 3246967"/>
              <a:gd name="connsiteX206" fmla="*/ 4841499 w 8386045"/>
              <a:gd name="connsiteY206" fmla="*/ 927100 h 3246967"/>
              <a:gd name="connsiteX207" fmla="*/ 4790699 w 8386045"/>
              <a:gd name="connsiteY207" fmla="*/ 876300 h 3246967"/>
              <a:gd name="connsiteX208" fmla="*/ 4765299 w 8386045"/>
              <a:gd name="connsiteY208" fmla="*/ 838200 h 3246967"/>
              <a:gd name="connsiteX209" fmla="*/ 4638299 w 8386045"/>
              <a:gd name="connsiteY209" fmla="*/ 800100 h 3246967"/>
              <a:gd name="connsiteX210" fmla="*/ 4511299 w 8386045"/>
              <a:gd name="connsiteY210" fmla="*/ 812800 h 3246967"/>
              <a:gd name="connsiteX211" fmla="*/ 4473199 w 8386045"/>
              <a:gd name="connsiteY211" fmla="*/ 825500 h 3246967"/>
              <a:gd name="connsiteX212" fmla="*/ 4409699 w 8386045"/>
              <a:gd name="connsiteY212" fmla="*/ 901700 h 3246967"/>
              <a:gd name="connsiteX213" fmla="*/ 4396999 w 8386045"/>
              <a:gd name="connsiteY213" fmla="*/ 939800 h 3246967"/>
              <a:gd name="connsiteX214" fmla="*/ 4371599 w 8386045"/>
              <a:gd name="connsiteY214" fmla="*/ 977900 h 3246967"/>
              <a:gd name="connsiteX215" fmla="*/ 4320799 w 8386045"/>
              <a:gd name="connsiteY215" fmla="*/ 1092200 h 3246967"/>
              <a:gd name="connsiteX216" fmla="*/ 4308099 w 8386045"/>
              <a:gd name="connsiteY216" fmla="*/ 1155700 h 3246967"/>
              <a:gd name="connsiteX217" fmla="*/ 4282699 w 8386045"/>
              <a:gd name="connsiteY217" fmla="*/ 1308100 h 3246967"/>
              <a:gd name="connsiteX218" fmla="*/ 4269999 w 8386045"/>
              <a:gd name="connsiteY218" fmla="*/ 1346200 h 3246967"/>
              <a:gd name="connsiteX219" fmla="*/ 4244599 w 8386045"/>
              <a:gd name="connsiteY219" fmla="*/ 1384300 h 3246967"/>
              <a:gd name="connsiteX220" fmla="*/ 4231899 w 8386045"/>
              <a:gd name="connsiteY220" fmla="*/ 1447800 h 3246967"/>
              <a:gd name="connsiteX221" fmla="*/ 4219199 w 8386045"/>
              <a:gd name="connsiteY221" fmla="*/ 1524000 h 3246967"/>
              <a:gd name="connsiteX222" fmla="*/ 4193799 w 8386045"/>
              <a:gd name="connsiteY222" fmla="*/ 1600200 h 3246967"/>
              <a:gd name="connsiteX223" fmla="*/ 4181099 w 8386045"/>
              <a:gd name="connsiteY223" fmla="*/ 1651000 h 3246967"/>
              <a:gd name="connsiteX224" fmla="*/ 4155699 w 8386045"/>
              <a:gd name="connsiteY224" fmla="*/ 1816100 h 3246967"/>
              <a:gd name="connsiteX225" fmla="*/ 4142999 w 8386045"/>
              <a:gd name="connsiteY225" fmla="*/ 1854200 h 3246967"/>
              <a:gd name="connsiteX226" fmla="*/ 4130299 w 8386045"/>
              <a:gd name="connsiteY226" fmla="*/ 1905000 h 3246967"/>
              <a:gd name="connsiteX227" fmla="*/ 3982132 w 8386045"/>
              <a:gd name="connsiteY227" fmla="*/ 1896533 h 3246967"/>
              <a:gd name="connsiteX228" fmla="*/ 3977899 w 8386045"/>
              <a:gd name="connsiteY228" fmla="*/ 2023533 h 3246967"/>
              <a:gd name="connsiteX229" fmla="*/ 3927099 w 8386045"/>
              <a:gd name="connsiteY229" fmla="*/ 2120900 h 3246967"/>
              <a:gd name="connsiteX230" fmla="*/ 3939799 w 8386045"/>
              <a:gd name="connsiteY230" fmla="*/ 2235200 h 3246967"/>
              <a:gd name="connsiteX231" fmla="*/ 3901699 w 8386045"/>
              <a:gd name="connsiteY231" fmla="*/ 2197100 h 3246967"/>
              <a:gd name="connsiteX232" fmla="*/ 3838199 w 8386045"/>
              <a:gd name="connsiteY232" fmla="*/ 2108200 h 3246967"/>
              <a:gd name="connsiteX233" fmla="*/ 3800099 w 8386045"/>
              <a:gd name="connsiteY233" fmla="*/ 2006600 h 3246967"/>
              <a:gd name="connsiteX234" fmla="*/ 3787399 w 8386045"/>
              <a:gd name="connsiteY234" fmla="*/ 1955800 h 3246967"/>
              <a:gd name="connsiteX235" fmla="*/ 3749299 w 8386045"/>
              <a:gd name="connsiteY235" fmla="*/ 1917700 h 3246967"/>
              <a:gd name="connsiteX236" fmla="*/ 3685799 w 8386045"/>
              <a:gd name="connsiteY236" fmla="*/ 1841500 h 3246967"/>
              <a:gd name="connsiteX237" fmla="*/ 3673099 w 8386045"/>
              <a:gd name="connsiteY237" fmla="*/ 1803400 h 3246967"/>
              <a:gd name="connsiteX238" fmla="*/ 3634999 w 8386045"/>
              <a:gd name="connsiteY238" fmla="*/ 1790700 h 3246967"/>
              <a:gd name="connsiteX239" fmla="*/ 3596899 w 8386045"/>
              <a:gd name="connsiteY239" fmla="*/ 1752600 h 3246967"/>
              <a:gd name="connsiteX240" fmla="*/ 3546099 w 8386045"/>
              <a:gd name="connsiteY240" fmla="*/ 1676400 h 3246967"/>
              <a:gd name="connsiteX241" fmla="*/ 3533399 w 8386045"/>
              <a:gd name="connsiteY241" fmla="*/ 1638300 h 3246967"/>
              <a:gd name="connsiteX242" fmla="*/ 3495299 w 8386045"/>
              <a:gd name="connsiteY242" fmla="*/ 1587500 h 3246967"/>
              <a:gd name="connsiteX243" fmla="*/ 3457199 w 8386045"/>
              <a:gd name="connsiteY243" fmla="*/ 1485900 h 3246967"/>
              <a:gd name="connsiteX244" fmla="*/ 3419099 w 8386045"/>
              <a:gd name="connsiteY244" fmla="*/ 1422400 h 3246967"/>
              <a:gd name="connsiteX245" fmla="*/ 3380999 w 8386045"/>
              <a:gd name="connsiteY245" fmla="*/ 1320800 h 3246967"/>
              <a:gd name="connsiteX246" fmla="*/ 3317499 w 8386045"/>
              <a:gd name="connsiteY246" fmla="*/ 1193800 h 3246967"/>
              <a:gd name="connsiteX247" fmla="*/ 3203199 w 8386045"/>
              <a:gd name="connsiteY247" fmla="*/ 1143000 h 3246967"/>
              <a:gd name="connsiteX248" fmla="*/ 3165099 w 8386045"/>
              <a:gd name="connsiteY248" fmla="*/ 1130300 h 3246967"/>
              <a:gd name="connsiteX249" fmla="*/ 3012699 w 8386045"/>
              <a:gd name="connsiteY249" fmla="*/ 1168400 h 3246967"/>
              <a:gd name="connsiteX250" fmla="*/ 2974599 w 8386045"/>
              <a:gd name="connsiteY250" fmla="*/ 1193800 h 3246967"/>
              <a:gd name="connsiteX251" fmla="*/ 2923799 w 8386045"/>
              <a:gd name="connsiteY251" fmla="*/ 1219200 h 3246967"/>
              <a:gd name="connsiteX252" fmla="*/ 2885699 w 8386045"/>
              <a:gd name="connsiteY252" fmla="*/ 1244600 h 3246967"/>
              <a:gd name="connsiteX253" fmla="*/ 2834899 w 8386045"/>
              <a:gd name="connsiteY253" fmla="*/ 1257300 h 3246967"/>
              <a:gd name="connsiteX254" fmla="*/ 2796799 w 8386045"/>
              <a:gd name="connsiteY254" fmla="*/ 1308100 h 3246967"/>
              <a:gd name="connsiteX255" fmla="*/ 2758699 w 8386045"/>
              <a:gd name="connsiteY255" fmla="*/ 1320800 h 3246967"/>
              <a:gd name="connsiteX256" fmla="*/ 2733299 w 8386045"/>
              <a:gd name="connsiteY256" fmla="*/ 1358900 h 3246967"/>
              <a:gd name="connsiteX257" fmla="*/ 2657099 w 8386045"/>
              <a:gd name="connsiteY257" fmla="*/ 1435100 h 3246967"/>
              <a:gd name="connsiteX258" fmla="*/ 2631699 w 8386045"/>
              <a:gd name="connsiteY258" fmla="*/ 1498600 h 3246967"/>
              <a:gd name="connsiteX259" fmla="*/ 2618999 w 8386045"/>
              <a:gd name="connsiteY259" fmla="*/ 1562100 h 3246967"/>
              <a:gd name="connsiteX260" fmla="*/ 2580899 w 8386045"/>
              <a:gd name="connsiteY260" fmla="*/ 1612900 h 3246967"/>
              <a:gd name="connsiteX261" fmla="*/ 2542799 w 8386045"/>
              <a:gd name="connsiteY261" fmla="*/ 1689100 h 3246967"/>
              <a:gd name="connsiteX262" fmla="*/ 2517399 w 8386045"/>
              <a:gd name="connsiteY262" fmla="*/ 1828800 h 3246967"/>
              <a:gd name="connsiteX263" fmla="*/ 2504699 w 8386045"/>
              <a:gd name="connsiteY263" fmla="*/ 1866900 h 3246967"/>
              <a:gd name="connsiteX264" fmla="*/ 2491999 w 8386045"/>
              <a:gd name="connsiteY264" fmla="*/ 1943100 h 3246967"/>
              <a:gd name="connsiteX265" fmla="*/ 2466599 w 8386045"/>
              <a:gd name="connsiteY265" fmla="*/ 1981200 h 3246967"/>
              <a:gd name="connsiteX266" fmla="*/ 2441199 w 8386045"/>
              <a:gd name="connsiteY266" fmla="*/ 2057400 h 3246967"/>
              <a:gd name="connsiteX267" fmla="*/ 2390399 w 8386045"/>
              <a:gd name="connsiteY267" fmla="*/ 2146300 h 3246967"/>
              <a:gd name="connsiteX268" fmla="*/ 2352299 w 8386045"/>
              <a:gd name="connsiteY268" fmla="*/ 2222500 h 3246967"/>
              <a:gd name="connsiteX269" fmla="*/ 2326899 w 8386045"/>
              <a:gd name="connsiteY269" fmla="*/ 2273300 h 3246967"/>
              <a:gd name="connsiteX270" fmla="*/ 2250699 w 8386045"/>
              <a:gd name="connsiteY270" fmla="*/ 2336800 h 3246967"/>
              <a:gd name="connsiteX271" fmla="*/ 2237999 w 8386045"/>
              <a:gd name="connsiteY271" fmla="*/ 2374900 h 3246967"/>
              <a:gd name="connsiteX272" fmla="*/ 2149099 w 8386045"/>
              <a:gd name="connsiteY272" fmla="*/ 2438400 h 3246967"/>
              <a:gd name="connsiteX273" fmla="*/ 2072899 w 8386045"/>
              <a:gd name="connsiteY273" fmla="*/ 2501900 h 3246967"/>
              <a:gd name="connsiteX274" fmla="*/ 1996699 w 8386045"/>
              <a:gd name="connsiteY274" fmla="*/ 2527300 h 3246967"/>
              <a:gd name="connsiteX275" fmla="*/ 1945899 w 8386045"/>
              <a:gd name="connsiteY275" fmla="*/ 2552700 h 3246967"/>
              <a:gd name="connsiteX276" fmla="*/ 1844299 w 8386045"/>
              <a:gd name="connsiteY276" fmla="*/ 2565400 h 3246967"/>
              <a:gd name="connsiteX277" fmla="*/ 1628399 w 8386045"/>
              <a:gd name="connsiteY277" fmla="*/ 2552700 h 3246967"/>
              <a:gd name="connsiteX278" fmla="*/ 1552199 w 8386045"/>
              <a:gd name="connsiteY278" fmla="*/ 2489200 h 3246967"/>
              <a:gd name="connsiteX279" fmla="*/ 1488699 w 8386045"/>
              <a:gd name="connsiteY279" fmla="*/ 2374900 h 3246967"/>
              <a:gd name="connsiteX280" fmla="*/ 1475999 w 8386045"/>
              <a:gd name="connsiteY280" fmla="*/ 2311400 h 3246967"/>
              <a:gd name="connsiteX281" fmla="*/ 1450599 w 8386045"/>
              <a:gd name="connsiteY281" fmla="*/ 2273300 h 3246967"/>
              <a:gd name="connsiteX282" fmla="*/ 1412499 w 8386045"/>
              <a:gd name="connsiteY282" fmla="*/ 2197100 h 3246967"/>
              <a:gd name="connsiteX283" fmla="*/ 1399799 w 8386045"/>
              <a:gd name="connsiteY283" fmla="*/ 2019300 h 3246967"/>
              <a:gd name="connsiteX284" fmla="*/ 1374399 w 8386045"/>
              <a:gd name="connsiteY284" fmla="*/ 1943100 h 3246967"/>
              <a:gd name="connsiteX285" fmla="*/ 1361699 w 8386045"/>
              <a:gd name="connsiteY285" fmla="*/ 1752600 h 3246967"/>
              <a:gd name="connsiteX286" fmla="*/ 1336299 w 8386045"/>
              <a:gd name="connsiteY286" fmla="*/ 1651000 h 3246967"/>
              <a:gd name="connsiteX287" fmla="*/ 1298199 w 8386045"/>
              <a:gd name="connsiteY287" fmla="*/ 1498600 h 3246967"/>
              <a:gd name="connsiteX288" fmla="*/ 1272799 w 8386045"/>
              <a:gd name="connsiteY288" fmla="*/ 1435100 h 3246967"/>
              <a:gd name="connsiteX289" fmla="*/ 1260099 w 8386045"/>
              <a:gd name="connsiteY289" fmla="*/ 1397000 h 3246967"/>
              <a:gd name="connsiteX290" fmla="*/ 1196599 w 8386045"/>
              <a:gd name="connsiteY290" fmla="*/ 1320800 h 3246967"/>
              <a:gd name="connsiteX291" fmla="*/ 1171199 w 8386045"/>
              <a:gd name="connsiteY291" fmla="*/ 1282700 h 3246967"/>
              <a:gd name="connsiteX292" fmla="*/ 1094999 w 8386045"/>
              <a:gd name="connsiteY292" fmla="*/ 1206500 h 3246967"/>
              <a:gd name="connsiteX293" fmla="*/ 1056899 w 8386045"/>
              <a:gd name="connsiteY293" fmla="*/ 1104900 h 3246967"/>
              <a:gd name="connsiteX294" fmla="*/ 1044199 w 8386045"/>
              <a:gd name="connsiteY294" fmla="*/ 1066800 h 3246967"/>
              <a:gd name="connsiteX295" fmla="*/ 1006099 w 8386045"/>
              <a:gd name="connsiteY295" fmla="*/ 1016000 h 3246967"/>
              <a:gd name="connsiteX296" fmla="*/ 980699 w 8386045"/>
              <a:gd name="connsiteY296" fmla="*/ 952500 h 3246967"/>
              <a:gd name="connsiteX297" fmla="*/ 942599 w 8386045"/>
              <a:gd name="connsiteY297" fmla="*/ 863600 h 3246967"/>
              <a:gd name="connsiteX298" fmla="*/ 904499 w 8386045"/>
              <a:gd name="connsiteY298" fmla="*/ 647700 h 3246967"/>
              <a:gd name="connsiteX299" fmla="*/ 891799 w 8386045"/>
              <a:gd name="connsiteY299" fmla="*/ 609600 h 3246967"/>
              <a:gd name="connsiteX300" fmla="*/ 828299 w 8386045"/>
              <a:gd name="connsiteY300" fmla="*/ 533400 h 3246967"/>
              <a:gd name="connsiteX301" fmla="*/ 815599 w 8386045"/>
              <a:gd name="connsiteY301" fmla="*/ 495300 h 3246967"/>
              <a:gd name="connsiteX302" fmla="*/ 726699 w 8386045"/>
              <a:gd name="connsiteY302" fmla="*/ 419100 h 3246967"/>
              <a:gd name="connsiteX303" fmla="*/ 650499 w 8386045"/>
              <a:gd name="connsiteY303" fmla="*/ 368300 h 3246967"/>
              <a:gd name="connsiteX304" fmla="*/ 574299 w 8386045"/>
              <a:gd name="connsiteY304" fmla="*/ 342900 h 3246967"/>
              <a:gd name="connsiteX305" fmla="*/ 536199 w 8386045"/>
              <a:gd name="connsiteY305" fmla="*/ 330200 h 3246967"/>
              <a:gd name="connsiteX306" fmla="*/ 447299 w 8386045"/>
              <a:gd name="connsiteY306" fmla="*/ 266700 h 3246967"/>
              <a:gd name="connsiteX307" fmla="*/ 396499 w 8386045"/>
              <a:gd name="connsiteY307" fmla="*/ 241300 h 3246967"/>
              <a:gd name="connsiteX308" fmla="*/ 358399 w 8386045"/>
              <a:gd name="connsiteY308" fmla="*/ 215900 h 3246967"/>
              <a:gd name="connsiteX309" fmla="*/ 307599 w 8386045"/>
              <a:gd name="connsiteY309" fmla="*/ 190500 h 3246967"/>
              <a:gd name="connsiteX310" fmla="*/ 218699 w 8386045"/>
              <a:gd name="connsiteY310" fmla="*/ 127000 h 3246967"/>
              <a:gd name="connsiteX311" fmla="*/ 180599 w 8386045"/>
              <a:gd name="connsiteY311" fmla="*/ 114300 h 3246967"/>
              <a:gd name="connsiteX312" fmla="*/ 129799 w 8386045"/>
              <a:gd name="connsiteY312" fmla="*/ 38100 h 3246967"/>
              <a:gd name="connsiteX313" fmla="*/ 2799 w 8386045"/>
              <a:gd name="connsiteY31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930399 w 8386045"/>
              <a:gd name="connsiteY204" fmla="*/ 1028700 h 3246967"/>
              <a:gd name="connsiteX205" fmla="*/ 4841499 w 8386045"/>
              <a:gd name="connsiteY205" fmla="*/ 927100 h 3246967"/>
              <a:gd name="connsiteX206" fmla="*/ 4790699 w 8386045"/>
              <a:gd name="connsiteY206" fmla="*/ 876300 h 3246967"/>
              <a:gd name="connsiteX207" fmla="*/ 4765299 w 8386045"/>
              <a:gd name="connsiteY207" fmla="*/ 838200 h 3246967"/>
              <a:gd name="connsiteX208" fmla="*/ 4638299 w 8386045"/>
              <a:gd name="connsiteY208" fmla="*/ 800100 h 3246967"/>
              <a:gd name="connsiteX209" fmla="*/ 4511299 w 8386045"/>
              <a:gd name="connsiteY209" fmla="*/ 812800 h 3246967"/>
              <a:gd name="connsiteX210" fmla="*/ 4473199 w 8386045"/>
              <a:gd name="connsiteY210" fmla="*/ 825500 h 3246967"/>
              <a:gd name="connsiteX211" fmla="*/ 4409699 w 8386045"/>
              <a:gd name="connsiteY211" fmla="*/ 901700 h 3246967"/>
              <a:gd name="connsiteX212" fmla="*/ 4396999 w 8386045"/>
              <a:gd name="connsiteY212" fmla="*/ 939800 h 3246967"/>
              <a:gd name="connsiteX213" fmla="*/ 4371599 w 8386045"/>
              <a:gd name="connsiteY213" fmla="*/ 977900 h 3246967"/>
              <a:gd name="connsiteX214" fmla="*/ 4320799 w 8386045"/>
              <a:gd name="connsiteY214" fmla="*/ 1092200 h 3246967"/>
              <a:gd name="connsiteX215" fmla="*/ 4308099 w 8386045"/>
              <a:gd name="connsiteY215" fmla="*/ 1155700 h 3246967"/>
              <a:gd name="connsiteX216" fmla="*/ 4282699 w 8386045"/>
              <a:gd name="connsiteY216" fmla="*/ 1308100 h 3246967"/>
              <a:gd name="connsiteX217" fmla="*/ 4269999 w 8386045"/>
              <a:gd name="connsiteY217" fmla="*/ 1346200 h 3246967"/>
              <a:gd name="connsiteX218" fmla="*/ 4244599 w 8386045"/>
              <a:gd name="connsiteY218" fmla="*/ 1384300 h 3246967"/>
              <a:gd name="connsiteX219" fmla="*/ 4231899 w 8386045"/>
              <a:gd name="connsiteY219" fmla="*/ 1447800 h 3246967"/>
              <a:gd name="connsiteX220" fmla="*/ 4219199 w 8386045"/>
              <a:gd name="connsiteY220" fmla="*/ 1524000 h 3246967"/>
              <a:gd name="connsiteX221" fmla="*/ 4193799 w 8386045"/>
              <a:gd name="connsiteY221" fmla="*/ 1600200 h 3246967"/>
              <a:gd name="connsiteX222" fmla="*/ 4181099 w 8386045"/>
              <a:gd name="connsiteY222" fmla="*/ 1651000 h 3246967"/>
              <a:gd name="connsiteX223" fmla="*/ 4155699 w 8386045"/>
              <a:gd name="connsiteY223" fmla="*/ 1816100 h 3246967"/>
              <a:gd name="connsiteX224" fmla="*/ 4142999 w 8386045"/>
              <a:gd name="connsiteY224" fmla="*/ 1854200 h 3246967"/>
              <a:gd name="connsiteX225" fmla="*/ 4130299 w 8386045"/>
              <a:gd name="connsiteY225" fmla="*/ 1905000 h 3246967"/>
              <a:gd name="connsiteX226" fmla="*/ 3982132 w 8386045"/>
              <a:gd name="connsiteY226" fmla="*/ 1896533 h 3246967"/>
              <a:gd name="connsiteX227" fmla="*/ 3977899 w 8386045"/>
              <a:gd name="connsiteY227" fmla="*/ 2023533 h 3246967"/>
              <a:gd name="connsiteX228" fmla="*/ 3927099 w 8386045"/>
              <a:gd name="connsiteY228" fmla="*/ 2120900 h 3246967"/>
              <a:gd name="connsiteX229" fmla="*/ 3939799 w 8386045"/>
              <a:gd name="connsiteY229" fmla="*/ 2235200 h 3246967"/>
              <a:gd name="connsiteX230" fmla="*/ 3901699 w 8386045"/>
              <a:gd name="connsiteY230" fmla="*/ 2197100 h 3246967"/>
              <a:gd name="connsiteX231" fmla="*/ 3838199 w 8386045"/>
              <a:gd name="connsiteY231" fmla="*/ 2108200 h 3246967"/>
              <a:gd name="connsiteX232" fmla="*/ 3800099 w 8386045"/>
              <a:gd name="connsiteY232" fmla="*/ 2006600 h 3246967"/>
              <a:gd name="connsiteX233" fmla="*/ 3787399 w 8386045"/>
              <a:gd name="connsiteY233" fmla="*/ 1955800 h 3246967"/>
              <a:gd name="connsiteX234" fmla="*/ 3749299 w 8386045"/>
              <a:gd name="connsiteY234" fmla="*/ 1917700 h 3246967"/>
              <a:gd name="connsiteX235" fmla="*/ 3685799 w 8386045"/>
              <a:gd name="connsiteY235" fmla="*/ 1841500 h 3246967"/>
              <a:gd name="connsiteX236" fmla="*/ 3673099 w 8386045"/>
              <a:gd name="connsiteY236" fmla="*/ 1803400 h 3246967"/>
              <a:gd name="connsiteX237" fmla="*/ 3634999 w 8386045"/>
              <a:gd name="connsiteY237" fmla="*/ 1790700 h 3246967"/>
              <a:gd name="connsiteX238" fmla="*/ 3596899 w 8386045"/>
              <a:gd name="connsiteY238" fmla="*/ 1752600 h 3246967"/>
              <a:gd name="connsiteX239" fmla="*/ 3546099 w 8386045"/>
              <a:gd name="connsiteY239" fmla="*/ 1676400 h 3246967"/>
              <a:gd name="connsiteX240" fmla="*/ 3533399 w 8386045"/>
              <a:gd name="connsiteY240" fmla="*/ 1638300 h 3246967"/>
              <a:gd name="connsiteX241" fmla="*/ 3495299 w 8386045"/>
              <a:gd name="connsiteY241" fmla="*/ 1587500 h 3246967"/>
              <a:gd name="connsiteX242" fmla="*/ 3457199 w 8386045"/>
              <a:gd name="connsiteY242" fmla="*/ 1485900 h 3246967"/>
              <a:gd name="connsiteX243" fmla="*/ 3419099 w 8386045"/>
              <a:gd name="connsiteY243" fmla="*/ 1422400 h 3246967"/>
              <a:gd name="connsiteX244" fmla="*/ 3380999 w 8386045"/>
              <a:gd name="connsiteY244" fmla="*/ 1320800 h 3246967"/>
              <a:gd name="connsiteX245" fmla="*/ 3317499 w 8386045"/>
              <a:gd name="connsiteY245" fmla="*/ 1193800 h 3246967"/>
              <a:gd name="connsiteX246" fmla="*/ 3203199 w 8386045"/>
              <a:gd name="connsiteY246" fmla="*/ 1143000 h 3246967"/>
              <a:gd name="connsiteX247" fmla="*/ 3165099 w 8386045"/>
              <a:gd name="connsiteY247" fmla="*/ 1130300 h 3246967"/>
              <a:gd name="connsiteX248" fmla="*/ 3012699 w 8386045"/>
              <a:gd name="connsiteY248" fmla="*/ 1168400 h 3246967"/>
              <a:gd name="connsiteX249" fmla="*/ 2974599 w 8386045"/>
              <a:gd name="connsiteY249" fmla="*/ 1193800 h 3246967"/>
              <a:gd name="connsiteX250" fmla="*/ 2923799 w 8386045"/>
              <a:gd name="connsiteY250" fmla="*/ 1219200 h 3246967"/>
              <a:gd name="connsiteX251" fmla="*/ 2885699 w 8386045"/>
              <a:gd name="connsiteY251" fmla="*/ 1244600 h 3246967"/>
              <a:gd name="connsiteX252" fmla="*/ 2834899 w 8386045"/>
              <a:gd name="connsiteY252" fmla="*/ 1257300 h 3246967"/>
              <a:gd name="connsiteX253" fmla="*/ 2796799 w 8386045"/>
              <a:gd name="connsiteY253" fmla="*/ 1308100 h 3246967"/>
              <a:gd name="connsiteX254" fmla="*/ 2758699 w 8386045"/>
              <a:gd name="connsiteY254" fmla="*/ 1320800 h 3246967"/>
              <a:gd name="connsiteX255" fmla="*/ 2733299 w 8386045"/>
              <a:gd name="connsiteY255" fmla="*/ 1358900 h 3246967"/>
              <a:gd name="connsiteX256" fmla="*/ 2657099 w 8386045"/>
              <a:gd name="connsiteY256" fmla="*/ 1435100 h 3246967"/>
              <a:gd name="connsiteX257" fmla="*/ 2631699 w 8386045"/>
              <a:gd name="connsiteY257" fmla="*/ 1498600 h 3246967"/>
              <a:gd name="connsiteX258" fmla="*/ 2618999 w 8386045"/>
              <a:gd name="connsiteY258" fmla="*/ 1562100 h 3246967"/>
              <a:gd name="connsiteX259" fmla="*/ 2580899 w 8386045"/>
              <a:gd name="connsiteY259" fmla="*/ 1612900 h 3246967"/>
              <a:gd name="connsiteX260" fmla="*/ 2542799 w 8386045"/>
              <a:gd name="connsiteY260" fmla="*/ 1689100 h 3246967"/>
              <a:gd name="connsiteX261" fmla="*/ 2517399 w 8386045"/>
              <a:gd name="connsiteY261" fmla="*/ 1828800 h 3246967"/>
              <a:gd name="connsiteX262" fmla="*/ 2504699 w 8386045"/>
              <a:gd name="connsiteY262" fmla="*/ 1866900 h 3246967"/>
              <a:gd name="connsiteX263" fmla="*/ 2491999 w 8386045"/>
              <a:gd name="connsiteY263" fmla="*/ 1943100 h 3246967"/>
              <a:gd name="connsiteX264" fmla="*/ 2466599 w 8386045"/>
              <a:gd name="connsiteY264" fmla="*/ 1981200 h 3246967"/>
              <a:gd name="connsiteX265" fmla="*/ 2441199 w 8386045"/>
              <a:gd name="connsiteY265" fmla="*/ 2057400 h 3246967"/>
              <a:gd name="connsiteX266" fmla="*/ 2390399 w 8386045"/>
              <a:gd name="connsiteY266" fmla="*/ 2146300 h 3246967"/>
              <a:gd name="connsiteX267" fmla="*/ 2352299 w 8386045"/>
              <a:gd name="connsiteY267" fmla="*/ 2222500 h 3246967"/>
              <a:gd name="connsiteX268" fmla="*/ 2326899 w 8386045"/>
              <a:gd name="connsiteY268" fmla="*/ 2273300 h 3246967"/>
              <a:gd name="connsiteX269" fmla="*/ 2250699 w 8386045"/>
              <a:gd name="connsiteY269" fmla="*/ 2336800 h 3246967"/>
              <a:gd name="connsiteX270" fmla="*/ 2237999 w 8386045"/>
              <a:gd name="connsiteY270" fmla="*/ 2374900 h 3246967"/>
              <a:gd name="connsiteX271" fmla="*/ 2149099 w 8386045"/>
              <a:gd name="connsiteY271" fmla="*/ 2438400 h 3246967"/>
              <a:gd name="connsiteX272" fmla="*/ 2072899 w 8386045"/>
              <a:gd name="connsiteY272" fmla="*/ 2501900 h 3246967"/>
              <a:gd name="connsiteX273" fmla="*/ 1996699 w 8386045"/>
              <a:gd name="connsiteY273" fmla="*/ 2527300 h 3246967"/>
              <a:gd name="connsiteX274" fmla="*/ 1945899 w 8386045"/>
              <a:gd name="connsiteY274" fmla="*/ 2552700 h 3246967"/>
              <a:gd name="connsiteX275" fmla="*/ 1844299 w 8386045"/>
              <a:gd name="connsiteY275" fmla="*/ 2565400 h 3246967"/>
              <a:gd name="connsiteX276" fmla="*/ 1628399 w 8386045"/>
              <a:gd name="connsiteY276" fmla="*/ 2552700 h 3246967"/>
              <a:gd name="connsiteX277" fmla="*/ 1552199 w 8386045"/>
              <a:gd name="connsiteY277" fmla="*/ 2489200 h 3246967"/>
              <a:gd name="connsiteX278" fmla="*/ 1488699 w 8386045"/>
              <a:gd name="connsiteY278" fmla="*/ 2374900 h 3246967"/>
              <a:gd name="connsiteX279" fmla="*/ 1475999 w 8386045"/>
              <a:gd name="connsiteY279" fmla="*/ 2311400 h 3246967"/>
              <a:gd name="connsiteX280" fmla="*/ 1450599 w 8386045"/>
              <a:gd name="connsiteY280" fmla="*/ 2273300 h 3246967"/>
              <a:gd name="connsiteX281" fmla="*/ 1412499 w 8386045"/>
              <a:gd name="connsiteY281" fmla="*/ 2197100 h 3246967"/>
              <a:gd name="connsiteX282" fmla="*/ 1399799 w 8386045"/>
              <a:gd name="connsiteY282" fmla="*/ 2019300 h 3246967"/>
              <a:gd name="connsiteX283" fmla="*/ 1374399 w 8386045"/>
              <a:gd name="connsiteY283" fmla="*/ 1943100 h 3246967"/>
              <a:gd name="connsiteX284" fmla="*/ 1361699 w 8386045"/>
              <a:gd name="connsiteY284" fmla="*/ 1752600 h 3246967"/>
              <a:gd name="connsiteX285" fmla="*/ 1336299 w 8386045"/>
              <a:gd name="connsiteY285" fmla="*/ 1651000 h 3246967"/>
              <a:gd name="connsiteX286" fmla="*/ 1298199 w 8386045"/>
              <a:gd name="connsiteY286" fmla="*/ 1498600 h 3246967"/>
              <a:gd name="connsiteX287" fmla="*/ 1272799 w 8386045"/>
              <a:gd name="connsiteY287" fmla="*/ 1435100 h 3246967"/>
              <a:gd name="connsiteX288" fmla="*/ 1260099 w 8386045"/>
              <a:gd name="connsiteY288" fmla="*/ 1397000 h 3246967"/>
              <a:gd name="connsiteX289" fmla="*/ 1196599 w 8386045"/>
              <a:gd name="connsiteY289" fmla="*/ 1320800 h 3246967"/>
              <a:gd name="connsiteX290" fmla="*/ 1171199 w 8386045"/>
              <a:gd name="connsiteY290" fmla="*/ 1282700 h 3246967"/>
              <a:gd name="connsiteX291" fmla="*/ 1094999 w 8386045"/>
              <a:gd name="connsiteY291" fmla="*/ 1206500 h 3246967"/>
              <a:gd name="connsiteX292" fmla="*/ 1056899 w 8386045"/>
              <a:gd name="connsiteY292" fmla="*/ 1104900 h 3246967"/>
              <a:gd name="connsiteX293" fmla="*/ 1044199 w 8386045"/>
              <a:gd name="connsiteY293" fmla="*/ 1066800 h 3246967"/>
              <a:gd name="connsiteX294" fmla="*/ 1006099 w 8386045"/>
              <a:gd name="connsiteY294" fmla="*/ 1016000 h 3246967"/>
              <a:gd name="connsiteX295" fmla="*/ 980699 w 8386045"/>
              <a:gd name="connsiteY295" fmla="*/ 952500 h 3246967"/>
              <a:gd name="connsiteX296" fmla="*/ 942599 w 8386045"/>
              <a:gd name="connsiteY296" fmla="*/ 863600 h 3246967"/>
              <a:gd name="connsiteX297" fmla="*/ 904499 w 8386045"/>
              <a:gd name="connsiteY297" fmla="*/ 647700 h 3246967"/>
              <a:gd name="connsiteX298" fmla="*/ 891799 w 8386045"/>
              <a:gd name="connsiteY298" fmla="*/ 609600 h 3246967"/>
              <a:gd name="connsiteX299" fmla="*/ 828299 w 8386045"/>
              <a:gd name="connsiteY299" fmla="*/ 533400 h 3246967"/>
              <a:gd name="connsiteX300" fmla="*/ 815599 w 8386045"/>
              <a:gd name="connsiteY300" fmla="*/ 495300 h 3246967"/>
              <a:gd name="connsiteX301" fmla="*/ 726699 w 8386045"/>
              <a:gd name="connsiteY301" fmla="*/ 419100 h 3246967"/>
              <a:gd name="connsiteX302" fmla="*/ 650499 w 8386045"/>
              <a:gd name="connsiteY302" fmla="*/ 368300 h 3246967"/>
              <a:gd name="connsiteX303" fmla="*/ 574299 w 8386045"/>
              <a:gd name="connsiteY303" fmla="*/ 342900 h 3246967"/>
              <a:gd name="connsiteX304" fmla="*/ 536199 w 8386045"/>
              <a:gd name="connsiteY304" fmla="*/ 330200 h 3246967"/>
              <a:gd name="connsiteX305" fmla="*/ 447299 w 8386045"/>
              <a:gd name="connsiteY305" fmla="*/ 266700 h 3246967"/>
              <a:gd name="connsiteX306" fmla="*/ 396499 w 8386045"/>
              <a:gd name="connsiteY306" fmla="*/ 241300 h 3246967"/>
              <a:gd name="connsiteX307" fmla="*/ 358399 w 8386045"/>
              <a:gd name="connsiteY307" fmla="*/ 215900 h 3246967"/>
              <a:gd name="connsiteX308" fmla="*/ 307599 w 8386045"/>
              <a:gd name="connsiteY308" fmla="*/ 190500 h 3246967"/>
              <a:gd name="connsiteX309" fmla="*/ 218699 w 8386045"/>
              <a:gd name="connsiteY309" fmla="*/ 127000 h 3246967"/>
              <a:gd name="connsiteX310" fmla="*/ 180599 w 8386045"/>
              <a:gd name="connsiteY310" fmla="*/ 114300 h 3246967"/>
              <a:gd name="connsiteX311" fmla="*/ 129799 w 8386045"/>
              <a:gd name="connsiteY311" fmla="*/ 38100 h 3246967"/>
              <a:gd name="connsiteX312" fmla="*/ 2799 w 8386045"/>
              <a:gd name="connsiteY31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41499 w 8386045"/>
              <a:gd name="connsiteY204" fmla="*/ 9271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511299 w 8386045"/>
              <a:gd name="connsiteY208" fmla="*/ 812800 h 3246967"/>
              <a:gd name="connsiteX209" fmla="*/ 4473199 w 8386045"/>
              <a:gd name="connsiteY209" fmla="*/ 825500 h 3246967"/>
              <a:gd name="connsiteX210" fmla="*/ 4409699 w 8386045"/>
              <a:gd name="connsiteY210" fmla="*/ 901700 h 3246967"/>
              <a:gd name="connsiteX211" fmla="*/ 4396999 w 8386045"/>
              <a:gd name="connsiteY211" fmla="*/ 939800 h 3246967"/>
              <a:gd name="connsiteX212" fmla="*/ 4371599 w 8386045"/>
              <a:gd name="connsiteY212" fmla="*/ 977900 h 3246967"/>
              <a:gd name="connsiteX213" fmla="*/ 4320799 w 8386045"/>
              <a:gd name="connsiteY213" fmla="*/ 1092200 h 3246967"/>
              <a:gd name="connsiteX214" fmla="*/ 4308099 w 8386045"/>
              <a:gd name="connsiteY214" fmla="*/ 1155700 h 3246967"/>
              <a:gd name="connsiteX215" fmla="*/ 4282699 w 8386045"/>
              <a:gd name="connsiteY215" fmla="*/ 1308100 h 3246967"/>
              <a:gd name="connsiteX216" fmla="*/ 4269999 w 8386045"/>
              <a:gd name="connsiteY216" fmla="*/ 1346200 h 3246967"/>
              <a:gd name="connsiteX217" fmla="*/ 4244599 w 8386045"/>
              <a:gd name="connsiteY217" fmla="*/ 1384300 h 3246967"/>
              <a:gd name="connsiteX218" fmla="*/ 4231899 w 8386045"/>
              <a:gd name="connsiteY218" fmla="*/ 1447800 h 3246967"/>
              <a:gd name="connsiteX219" fmla="*/ 4219199 w 8386045"/>
              <a:gd name="connsiteY219" fmla="*/ 1524000 h 3246967"/>
              <a:gd name="connsiteX220" fmla="*/ 4193799 w 8386045"/>
              <a:gd name="connsiteY220" fmla="*/ 1600200 h 3246967"/>
              <a:gd name="connsiteX221" fmla="*/ 4181099 w 8386045"/>
              <a:gd name="connsiteY221" fmla="*/ 1651000 h 3246967"/>
              <a:gd name="connsiteX222" fmla="*/ 4155699 w 8386045"/>
              <a:gd name="connsiteY222" fmla="*/ 1816100 h 3246967"/>
              <a:gd name="connsiteX223" fmla="*/ 4142999 w 8386045"/>
              <a:gd name="connsiteY223" fmla="*/ 1854200 h 3246967"/>
              <a:gd name="connsiteX224" fmla="*/ 4130299 w 8386045"/>
              <a:gd name="connsiteY224" fmla="*/ 1905000 h 3246967"/>
              <a:gd name="connsiteX225" fmla="*/ 3982132 w 8386045"/>
              <a:gd name="connsiteY225" fmla="*/ 1896533 h 3246967"/>
              <a:gd name="connsiteX226" fmla="*/ 3977899 w 8386045"/>
              <a:gd name="connsiteY226" fmla="*/ 2023533 h 3246967"/>
              <a:gd name="connsiteX227" fmla="*/ 3927099 w 8386045"/>
              <a:gd name="connsiteY227" fmla="*/ 2120900 h 3246967"/>
              <a:gd name="connsiteX228" fmla="*/ 3939799 w 8386045"/>
              <a:gd name="connsiteY228" fmla="*/ 2235200 h 3246967"/>
              <a:gd name="connsiteX229" fmla="*/ 3901699 w 8386045"/>
              <a:gd name="connsiteY229" fmla="*/ 2197100 h 3246967"/>
              <a:gd name="connsiteX230" fmla="*/ 3838199 w 8386045"/>
              <a:gd name="connsiteY230" fmla="*/ 2108200 h 3246967"/>
              <a:gd name="connsiteX231" fmla="*/ 3800099 w 8386045"/>
              <a:gd name="connsiteY231" fmla="*/ 2006600 h 3246967"/>
              <a:gd name="connsiteX232" fmla="*/ 3787399 w 8386045"/>
              <a:gd name="connsiteY232" fmla="*/ 1955800 h 3246967"/>
              <a:gd name="connsiteX233" fmla="*/ 3749299 w 8386045"/>
              <a:gd name="connsiteY233" fmla="*/ 1917700 h 3246967"/>
              <a:gd name="connsiteX234" fmla="*/ 3685799 w 8386045"/>
              <a:gd name="connsiteY234" fmla="*/ 1841500 h 3246967"/>
              <a:gd name="connsiteX235" fmla="*/ 3673099 w 8386045"/>
              <a:gd name="connsiteY235" fmla="*/ 1803400 h 3246967"/>
              <a:gd name="connsiteX236" fmla="*/ 3634999 w 8386045"/>
              <a:gd name="connsiteY236" fmla="*/ 1790700 h 3246967"/>
              <a:gd name="connsiteX237" fmla="*/ 3596899 w 8386045"/>
              <a:gd name="connsiteY237" fmla="*/ 1752600 h 3246967"/>
              <a:gd name="connsiteX238" fmla="*/ 3546099 w 8386045"/>
              <a:gd name="connsiteY238" fmla="*/ 1676400 h 3246967"/>
              <a:gd name="connsiteX239" fmla="*/ 3533399 w 8386045"/>
              <a:gd name="connsiteY239" fmla="*/ 1638300 h 3246967"/>
              <a:gd name="connsiteX240" fmla="*/ 3495299 w 8386045"/>
              <a:gd name="connsiteY240" fmla="*/ 1587500 h 3246967"/>
              <a:gd name="connsiteX241" fmla="*/ 3457199 w 8386045"/>
              <a:gd name="connsiteY241" fmla="*/ 1485900 h 3246967"/>
              <a:gd name="connsiteX242" fmla="*/ 3419099 w 8386045"/>
              <a:gd name="connsiteY242" fmla="*/ 1422400 h 3246967"/>
              <a:gd name="connsiteX243" fmla="*/ 3380999 w 8386045"/>
              <a:gd name="connsiteY243" fmla="*/ 1320800 h 3246967"/>
              <a:gd name="connsiteX244" fmla="*/ 3317499 w 8386045"/>
              <a:gd name="connsiteY244" fmla="*/ 1193800 h 3246967"/>
              <a:gd name="connsiteX245" fmla="*/ 3203199 w 8386045"/>
              <a:gd name="connsiteY245" fmla="*/ 1143000 h 3246967"/>
              <a:gd name="connsiteX246" fmla="*/ 3165099 w 8386045"/>
              <a:gd name="connsiteY246" fmla="*/ 1130300 h 3246967"/>
              <a:gd name="connsiteX247" fmla="*/ 3012699 w 8386045"/>
              <a:gd name="connsiteY247" fmla="*/ 1168400 h 3246967"/>
              <a:gd name="connsiteX248" fmla="*/ 2974599 w 8386045"/>
              <a:gd name="connsiteY248" fmla="*/ 1193800 h 3246967"/>
              <a:gd name="connsiteX249" fmla="*/ 2923799 w 8386045"/>
              <a:gd name="connsiteY249" fmla="*/ 1219200 h 3246967"/>
              <a:gd name="connsiteX250" fmla="*/ 2885699 w 8386045"/>
              <a:gd name="connsiteY250" fmla="*/ 1244600 h 3246967"/>
              <a:gd name="connsiteX251" fmla="*/ 2834899 w 8386045"/>
              <a:gd name="connsiteY251" fmla="*/ 1257300 h 3246967"/>
              <a:gd name="connsiteX252" fmla="*/ 2796799 w 8386045"/>
              <a:gd name="connsiteY252" fmla="*/ 1308100 h 3246967"/>
              <a:gd name="connsiteX253" fmla="*/ 2758699 w 8386045"/>
              <a:gd name="connsiteY253" fmla="*/ 1320800 h 3246967"/>
              <a:gd name="connsiteX254" fmla="*/ 2733299 w 8386045"/>
              <a:gd name="connsiteY254" fmla="*/ 1358900 h 3246967"/>
              <a:gd name="connsiteX255" fmla="*/ 2657099 w 8386045"/>
              <a:gd name="connsiteY255" fmla="*/ 1435100 h 3246967"/>
              <a:gd name="connsiteX256" fmla="*/ 2631699 w 8386045"/>
              <a:gd name="connsiteY256" fmla="*/ 1498600 h 3246967"/>
              <a:gd name="connsiteX257" fmla="*/ 2618999 w 8386045"/>
              <a:gd name="connsiteY257" fmla="*/ 1562100 h 3246967"/>
              <a:gd name="connsiteX258" fmla="*/ 2580899 w 8386045"/>
              <a:gd name="connsiteY258" fmla="*/ 1612900 h 3246967"/>
              <a:gd name="connsiteX259" fmla="*/ 2542799 w 8386045"/>
              <a:gd name="connsiteY259" fmla="*/ 1689100 h 3246967"/>
              <a:gd name="connsiteX260" fmla="*/ 2517399 w 8386045"/>
              <a:gd name="connsiteY260" fmla="*/ 1828800 h 3246967"/>
              <a:gd name="connsiteX261" fmla="*/ 2504699 w 8386045"/>
              <a:gd name="connsiteY261" fmla="*/ 1866900 h 3246967"/>
              <a:gd name="connsiteX262" fmla="*/ 2491999 w 8386045"/>
              <a:gd name="connsiteY262" fmla="*/ 1943100 h 3246967"/>
              <a:gd name="connsiteX263" fmla="*/ 2466599 w 8386045"/>
              <a:gd name="connsiteY263" fmla="*/ 1981200 h 3246967"/>
              <a:gd name="connsiteX264" fmla="*/ 2441199 w 8386045"/>
              <a:gd name="connsiteY264" fmla="*/ 2057400 h 3246967"/>
              <a:gd name="connsiteX265" fmla="*/ 2390399 w 8386045"/>
              <a:gd name="connsiteY265" fmla="*/ 2146300 h 3246967"/>
              <a:gd name="connsiteX266" fmla="*/ 2352299 w 8386045"/>
              <a:gd name="connsiteY266" fmla="*/ 2222500 h 3246967"/>
              <a:gd name="connsiteX267" fmla="*/ 2326899 w 8386045"/>
              <a:gd name="connsiteY267" fmla="*/ 2273300 h 3246967"/>
              <a:gd name="connsiteX268" fmla="*/ 2250699 w 8386045"/>
              <a:gd name="connsiteY268" fmla="*/ 2336800 h 3246967"/>
              <a:gd name="connsiteX269" fmla="*/ 2237999 w 8386045"/>
              <a:gd name="connsiteY269" fmla="*/ 2374900 h 3246967"/>
              <a:gd name="connsiteX270" fmla="*/ 2149099 w 8386045"/>
              <a:gd name="connsiteY270" fmla="*/ 2438400 h 3246967"/>
              <a:gd name="connsiteX271" fmla="*/ 2072899 w 8386045"/>
              <a:gd name="connsiteY271" fmla="*/ 2501900 h 3246967"/>
              <a:gd name="connsiteX272" fmla="*/ 1996699 w 8386045"/>
              <a:gd name="connsiteY272" fmla="*/ 2527300 h 3246967"/>
              <a:gd name="connsiteX273" fmla="*/ 1945899 w 8386045"/>
              <a:gd name="connsiteY273" fmla="*/ 2552700 h 3246967"/>
              <a:gd name="connsiteX274" fmla="*/ 1844299 w 8386045"/>
              <a:gd name="connsiteY274" fmla="*/ 2565400 h 3246967"/>
              <a:gd name="connsiteX275" fmla="*/ 1628399 w 8386045"/>
              <a:gd name="connsiteY275" fmla="*/ 2552700 h 3246967"/>
              <a:gd name="connsiteX276" fmla="*/ 1552199 w 8386045"/>
              <a:gd name="connsiteY276" fmla="*/ 2489200 h 3246967"/>
              <a:gd name="connsiteX277" fmla="*/ 1488699 w 8386045"/>
              <a:gd name="connsiteY277" fmla="*/ 2374900 h 3246967"/>
              <a:gd name="connsiteX278" fmla="*/ 1475999 w 8386045"/>
              <a:gd name="connsiteY278" fmla="*/ 2311400 h 3246967"/>
              <a:gd name="connsiteX279" fmla="*/ 1450599 w 8386045"/>
              <a:gd name="connsiteY279" fmla="*/ 2273300 h 3246967"/>
              <a:gd name="connsiteX280" fmla="*/ 1412499 w 8386045"/>
              <a:gd name="connsiteY280" fmla="*/ 2197100 h 3246967"/>
              <a:gd name="connsiteX281" fmla="*/ 1399799 w 8386045"/>
              <a:gd name="connsiteY281" fmla="*/ 2019300 h 3246967"/>
              <a:gd name="connsiteX282" fmla="*/ 1374399 w 8386045"/>
              <a:gd name="connsiteY282" fmla="*/ 1943100 h 3246967"/>
              <a:gd name="connsiteX283" fmla="*/ 1361699 w 8386045"/>
              <a:gd name="connsiteY283" fmla="*/ 1752600 h 3246967"/>
              <a:gd name="connsiteX284" fmla="*/ 1336299 w 8386045"/>
              <a:gd name="connsiteY284" fmla="*/ 1651000 h 3246967"/>
              <a:gd name="connsiteX285" fmla="*/ 1298199 w 8386045"/>
              <a:gd name="connsiteY285" fmla="*/ 1498600 h 3246967"/>
              <a:gd name="connsiteX286" fmla="*/ 1272799 w 8386045"/>
              <a:gd name="connsiteY286" fmla="*/ 1435100 h 3246967"/>
              <a:gd name="connsiteX287" fmla="*/ 1260099 w 8386045"/>
              <a:gd name="connsiteY287" fmla="*/ 1397000 h 3246967"/>
              <a:gd name="connsiteX288" fmla="*/ 1196599 w 8386045"/>
              <a:gd name="connsiteY288" fmla="*/ 1320800 h 3246967"/>
              <a:gd name="connsiteX289" fmla="*/ 1171199 w 8386045"/>
              <a:gd name="connsiteY289" fmla="*/ 1282700 h 3246967"/>
              <a:gd name="connsiteX290" fmla="*/ 1094999 w 8386045"/>
              <a:gd name="connsiteY290" fmla="*/ 1206500 h 3246967"/>
              <a:gd name="connsiteX291" fmla="*/ 1056899 w 8386045"/>
              <a:gd name="connsiteY291" fmla="*/ 1104900 h 3246967"/>
              <a:gd name="connsiteX292" fmla="*/ 1044199 w 8386045"/>
              <a:gd name="connsiteY292" fmla="*/ 1066800 h 3246967"/>
              <a:gd name="connsiteX293" fmla="*/ 1006099 w 8386045"/>
              <a:gd name="connsiteY293" fmla="*/ 1016000 h 3246967"/>
              <a:gd name="connsiteX294" fmla="*/ 980699 w 8386045"/>
              <a:gd name="connsiteY294" fmla="*/ 952500 h 3246967"/>
              <a:gd name="connsiteX295" fmla="*/ 942599 w 8386045"/>
              <a:gd name="connsiteY295" fmla="*/ 863600 h 3246967"/>
              <a:gd name="connsiteX296" fmla="*/ 904499 w 8386045"/>
              <a:gd name="connsiteY296" fmla="*/ 647700 h 3246967"/>
              <a:gd name="connsiteX297" fmla="*/ 891799 w 8386045"/>
              <a:gd name="connsiteY297" fmla="*/ 609600 h 3246967"/>
              <a:gd name="connsiteX298" fmla="*/ 828299 w 8386045"/>
              <a:gd name="connsiteY298" fmla="*/ 533400 h 3246967"/>
              <a:gd name="connsiteX299" fmla="*/ 815599 w 8386045"/>
              <a:gd name="connsiteY299" fmla="*/ 495300 h 3246967"/>
              <a:gd name="connsiteX300" fmla="*/ 726699 w 8386045"/>
              <a:gd name="connsiteY300" fmla="*/ 419100 h 3246967"/>
              <a:gd name="connsiteX301" fmla="*/ 650499 w 8386045"/>
              <a:gd name="connsiteY301" fmla="*/ 368300 h 3246967"/>
              <a:gd name="connsiteX302" fmla="*/ 574299 w 8386045"/>
              <a:gd name="connsiteY302" fmla="*/ 342900 h 3246967"/>
              <a:gd name="connsiteX303" fmla="*/ 536199 w 8386045"/>
              <a:gd name="connsiteY303" fmla="*/ 330200 h 3246967"/>
              <a:gd name="connsiteX304" fmla="*/ 447299 w 8386045"/>
              <a:gd name="connsiteY304" fmla="*/ 266700 h 3246967"/>
              <a:gd name="connsiteX305" fmla="*/ 396499 w 8386045"/>
              <a:gd name="connsiteY305" fmla="*/ 241300 h 3246967"/>
              <a:gd name="connsiteX306" fmla="*/ 358399 w 8386045"/>
              <a:gd name="connsiteY306" fmla="*/ 215900 h 3246967"/>
              <a:gd name="connsiteX307" fmla="*/ 307599 w 8386045"/>
              <a:gd name="connsiteY307" fmla="*/ 190500 h 3246967"/>
              <a:gd name="connsiteX308" fmla="*/ 218699 w 8386045"/>
              <a:gd name="connsiteY308" fmla="*/ 127000 h 3246967"/>
              <a:gd name="connsiteX309" fmla="*/ 180599 w 8386045"/>
              <a:gd name="connsiteY309" fmla="*/ 114300 h 3246967"/>
              <a:gd name="connsiteX310" fmla="*/ 129799 w 8386045"/>
              <a:gd name="connsiteY310" fmla="*/ 38100 h 3246967"/>
              <a:gd name="connsiteX311" fmla="*/ 2799 w 8386045"/>
              <a:gd name="connsiteY31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511299 w 8386045"/>
              <a:gd name="connsiteY208" fmla="*/ 812800 h 3246967"/>
              <a:gd name="connsiteX209" fmla="*/ 4473199 w 8386045"/>
              <a:gd name="connsiteY209" fmla="*/ 825500 h 3246967"/>
              <a:gd name="connsiteX210" fmla="*/ 4409699 w 8386045"/>
              <a:gd name="connsiteY210" fmla="*/ 901700 h 3246967"/>
              <a:gd name="connsiteX211" fmla="*/ 4396999 w 8386045"/>
              <a:gd name="connsiteY211" fmla="*/ 939800 h 3246967"/>
              <a:gd name="connsiteX212" fmla="*/ 4371599 w 8386045"/>
              <a:gd name="connsiteY212" fmla="*/ 977900 h 3246967"/>
              <a:gd name="connsiteX213" fmla="*/ 4320799 w 8386045"/>
              <a:gd name="connsiteY213" fmla="*/ 1092200 h 3246967"/>
              <a:gd name="connsiteX214" fmla="*/ 4308099 w 8386045"/>
              <a:gd name="connsiteY214" fmla="*/ 1155700 h 3246967"/>
              <a:gd name="connsiteX215" fmla="*/ 4282699 w 8386045"/>
              <a:gd name="connsiteY215" fmla="*/ 1308100 h 3246967"/>
              <a:gd name="connsiteX216" fmla="*/ 4269999 w 8386045"/>
              <a:gd name="connsiteY216" fmla="*/ 1346200 h 3246967"/>
              <a:gd name="connsiteX217" fmla="*/ 4244599 w 8386045"/>
              <a:gd name="connsiteY217" fmla="*/ 1384300 h 3246967"/>
              <a:gd name="connsiteX218" fmla="*/ 4231899 w 8386045"/>
              <a:gd name="connsiteY218" fmla="*/ 1447800 h 3246967"/>
              <a:gd name="connsiteX219" fmla="*/ 4219199 w 8386045"/>
              <a:gd name="connsiteY219" fmla="*/ 1524000 h 3246967"/>
              <a:gd name="connsiteX220" fmla="*/ 4193799 w 8386045"/>
              <a:gd name="connsiteY220" fmla="*/ 1600200 h 3246967"/>
              <a:gd name="connsiteX221" fmla="*/ 4181099 w 8386045"/>
              <a:gd name="connsiteY221" fmla="*/ 1651000 h 3246967"/>
              <a:gd name="connsiteX222" fmla="*/ 4155699 w 8386045"/>
              <a:gd name="connsiteY222" fmla="*/ 1816100 h 3246967"/>
              <a:gd name="connsiteX223" fmla="*/ 4142999 w 8386045"/>
              <a:gd name="connsiteY223" fmla="*/ 1854200 h 3246967"/>
              <a:gd name="connsiteX224" fmla="*/ 4130299 w 8386045"/>
              <a:gd name="connsiteY224" fmla="*/ 1905000 h 3246967"/>
              <a:gd name="connsiteX225" fmla="*/ 3982132 w 8386045"/>
              <a:gd name="connsiteY225" fmla="*/ 1896533 h 3246967"/>
              <a:gd name="connsiteX226" fmla="*/ 3977899 w 8386045"/>
              <a:gd name="connsiteY226" fmla="*/ 2023533 h 3246967"/>
              <a:gd name="connsiteX227" fmla="*/ 3927099 w 8386045"/>
              <a:gd name="connsiteY227" fmla="*/ 2120900 h 3246967"/>
              <a:gd name="connsiteX228" fmla="*/ 3939799 w 8386045"/>
              <a:gd name="connsiteY228" fmla="*/ 2235200 h 3246967"/>
              <a:gd name="connsiteX229" fmla="*/ 3901699 w 8386045"/>
              <a:gd name="connsiteY229" fmla="*/ 2197100 h 3246967"/>
              <a:gd name="connsiteX230" fmla="*/ 3838199 w 8386045"/>
              <a:gd name="connsiteY230" fmla="*/ 2108200 h 3246967"/>
              <a:gd name="connsiteX231" fmla="*/ 3800099 w 8386045"/>
              <a:gd name="connsiteY231" fmla="*/ 2006600 h 3246967"/>
              <a:gd name="connsiteX232" fmla="*/ 3787399 w 8386045"/>
              <a:gd name="connsiteY232" fmla="*/ 1955800 h 3246967"/>
              <a:gd name="connsiteX233" fmla="*/ 3749299 w 8386045"/>
              <a:gd name="connsiteY233" fmla="*/ 1917700 h 3246967"/>
              <a:gd name="connsiteX234" fmla="*/ 3685799 w 8386045"/>
              <a:gd name="connsiteY234" fmla="*/ 1841500 h 3246967"/>
              <a:gd name="connsiteX235" fmla="*/ 3673099 w 8386045"/>
              <a:gd name="connsiteY235" fmla="*/ 1803400 h 3246967"/>
              <a:gd name="connsiteX236" fmla="*/ 3634999 w 8386045"/>
              <a:gd name="connsiteY236" fmla="*/ 1790700 h 3246967"/>
              <a:gd name="connsiteX237" fmla="*/ 3596899 w 8386045"/>
              <a:gd name="connsiteY237" fmla="*/ 1752600 h 3246967"/>
              <a:gd name="connsiteX238" fmla="*/ 3546099 w 8386045"/>
              <a:gd name="connsiteY238" fmla="*/ 1676400 h 3246967"/>
              <a:gd name="connsiteX239" fmla="*/ 3533399 w 8386045"/>
              <a:gd name="connsiteY239" fmla="*/ 1638300 h 3246967"/>
              <a:gd name="connsiteX240" fmla="*/ 3495299 w 8386045"/>
              <a:gd name="connsiteY240" fmla="*/ 1587500 h 3246967"/>
              <a:gd name="connsiteX241" fmla="*/ 3457199 w 8386045"/>
              <a:gd name="connsiteY241" fmla="*/ 1485900 h 3246967"/>
              <a:gd name="connsiteX242" fmla="*/ 3419099 w 8386045"/>
              <a:gd name="connsiteY242" fmla="*/ 1422400 h 3246967"/>
              <a:gd name="connsiteX243" fmla="*/ 3380999 w 8386045"/>
              <a:gd name="connsiteY243" fmla="*/ 1320800 h 3246967"/>
              <a:gd name="connsiteX244" fmla="*/ 3317499 w 8386045"/>
              <a:gd name="connsiteY244" fmla="*/ 1193800 h 3246967"/>
              <a:gd name="connsiteX245" fmla="*/ 3203199 w 8386045"/>
              <a:gd name="connsiteY245" fmla="*/ 1143000 h 3246967"/>
              <a:gd name="connsiteX246" fmla="*/ 3165099 w 8386045"/>
              <a:gd name="connsiteY246" fmla="*/ 1130300 h 3246967"/>
              <a:gd name="connsiteX247" fmla="*/ 3012699 w 8386045"/>
              <a:gd name="connsiteY247" fmla="*/ 1168400 h 3246967"/>
              <a:gd name="connsiteX248" fmla="*/ 2974599 w 8386045"/>
              <a:gd name="connsiteY248" fmla="*/ 1193800 h 3246967"/>
              <a:gd name="connsiteX249" fmla="*/ 2923799 w 8386045"/>
              <a:gd name="connsiteY249" fmla="*/ 1219200 h 3246967"/>
              <a:gd name="connsiteX250" fmla="*/ 2885699 w 8386045"/>
              <a:gd name="connsiteY250" fmla="*/ 1244600 h 3246967"/>
              <a:gd name="connsiteX251" fmla="*/ 2834899 w 8386045"/>
              <a:gd name="connsiteY251" fmla="*/ 1257300 h 3246967"/>
              <a:gd name="connsiteX252" fmla="*/ 2796799 w 8386045"/>
              <a:gd name="connsiteY252" fmla="*/ 1308100 h 3246967"/>
              <a:gd name="connsiteX253" fmla="*/ 2758699 w 8386045"/>
              <a:gd name="connsiteY253" fmla="*/ 1320800 h 3246967"/>
              <a:gd name="connsiteX254" fmla="*/ 2733299 w 8386045"/>
              <a:gd name="connsiteY254" fmla="*/ 1358900 h 3246967"/>
              <a:gd name="connsiteX255" fmla="*/ 2657099 w 8386045"/>
              <a:gd name="connsiteY255" fmla="*/ 1435100 h 3246967"/>
              <a:gd name="connsiteX256" fmla="*/ 2631699 w 8386045"/>
              <a:gd name="connsiteY256" fmla="*/ 1498600 h 3246967"/>
              <a:gd name="connsiteX257" fmla="*/ 2618999 w 8386045"/>
              <a:gd name="connsiteY257" fmla="*/ 1562100 h 3246967"/>
              <a:gd name="connsiteX258" fmla="*/ 2580899 w 8386045"/>
              <a:gd name="connsiteY258" fmla="*/ 1612900 h 3246967"/>
              <a:gd name="connsiteX259" fmla="*/ 2542799 w 8386045"/>
              <a:gd name="connsiteY259" fmla="*/ 1689100 h 3246967"/>
              <a:gd name="connsiteX260" fmla="*/ 2517399 w 8386045"/>
              <a:gd name="connsiteY260" fmla="*/ 1828800 h 3246967"/>
              <a:gd name="connsiteX261" fmla="*/ 2504699 w 8386045"/>
              <a:gd name="connsiteY261" fmla="*/ 1866900 h 3246967"/>
              <a:gd name="connsiteX262" fmla="*/ 2491999 w 8386045"/>
              <a:gd name="connsiteY262" fmla="*/ 1943100 h 3246967"/>
              <a:gd name="connsiteX263" fmla="*/ 2466599 w 8386045"/>
              <a:gd name="connsiteY263" fmla="*/ 1981200 h 3246967"/>
              <a:gd name="connsiteX264" fmla="*/ 2441199 w 8386045"/>
              <a:gd name="connsiteY264" fmla="*/ 2057400 h 3246967"/>
              <a:gd name="connsiteX265" fmla="*/ 2390399 w 8386045"/>
              <a:gd name="connsiteY265" fmla="*/ 2146300 h 3246967"/>
              <a:gd name="connsiteX266" fmla="*/ 2352299 w 8386045"/>
              <a:gd name="connsiteY266" fmla="*/ 2222500 h 3246967"/>
              <a:gd name="connsiteX267" fmla="*/ 2326899 w 8386045"/>
              <a:gd name="connsiteY267" fmla="*/ 2273300 h 3246967"/>
              <a:gd name="connsiteX268" fmla="*/ 2250699 w 8386045"/>
              <a:gd name="connsiteY268" fmla="*/ 2336800 h 3246967"/>
              <a:gd name="connsiteX269" fmla="*/ 2237999 w 8386045"/>
              <a:gd name="connsiteY269" fmla="*/ 2374900 h 3246967"/>
              <a:gd name="connsiteX270" fmla="*/ 2149099 w 8386045"/>
              <a:gd name="connsiteY270" fmla="*/ 2438400 h 3246967"/>
              <a:gd name="connsiteX271" fmla="*/ 2072899 w 8386045"/>
              <a:gd name="connsiteY271" fmla="*/ 2501900 h 3246967"/>
              <a:gd name="connsiteX272" fmla="*/ 1996699 w 8386045"/>
              <a:gd name="connsiteY272" fmla="*/ 2527300 h 3246967"/>
              <a:gd name="connsiteX273" fmla="*/ 1945899 w 8386045"/>
              <a:gd name="connsiteY273" fmla="*/ 2552700 h 3246967"/>
              <a:gd name="connsiteX274" fmla="*/ 1844299 w 8386045"/>
              <a:gd name="connsiteY274" fmla="*/ 2565400 h 3246967"/>
              <a:gd name="connsiteX275" fmla="*/ 1628399 w 8386045"/>
              <a:gd name="connsiteY275" fmla="*/ 2552700 h 3246967"/>
              <a:gd name="connsiteX276" fmla="*/ 1552199 w 8386045"/>
              <a:gd name="connsiteY276" fmla="*/ 2489200 h 3246967"/>
              <a:gd name="connsiteX277" fmla="*/ 1488699 w 8386045"/>
              <a:gd name="connsiteY277" fmla="*/ 2374900 h 3246967"/>
              <a:gd name="connsiteX278" fmla="*/ 1475999 w 8386045"/>
              <a:gd name="connsiteY278" fmla="*/ 2311400 h 3246967"/>
              <a:gd name="connsiteX279" fmla="*/ 1450599 w 8386045"/>
              <a:gd name="connsiteY279" fmla="*/ 2273300 h 3246967"/>
              <a:gd name="connsiteX280" fmla="*/ 1412499 w 8386045"/>
              <a:gd name="connsiteY280" fmla="*/ 2197100 h 3246967"/>
              <a:gd name="connsiteX281" fmla="*/ 1399799 w 8386045"/>
              <a:gd name="connsiteY281" fmla="*/ 2019300 h 3246967"/>
              <a:gd name="connsiteX282" fmla="*/ 1374399 w 8386045"/>
              <a:gd name="connsiteY282" fmla="*/ 1943100 h 3246967"/>
              <a:gd name="connsiteX283" fmla="*/ 1361699 w 8386045"/>
              <a:gd name="connsiteY283" fmla="*/ 1752600 h 3246967"/>
              <a:gd name="connsiteX284" fmla="*/ 1336299 w 8386045"/>
              <a:gd name="connsiteY284" fmla="*/ 1651000 h 3246967"/>
              <a:gd name="connsiteX285" fmla="*/ 1298199 w 8386045"/>
              <a:gd name="connsiteY285" fmla="*/ 1498600 h 3246967"/>
              <a:gd name="connsiteX286" fmla="*/ 1272799 w 8386045"/>
              <a:gd name="connsiteY286" fmla="*/ 1435100 h 3246967"/>
              <a:gd name="connsiteX287" fmla="*/ 1260099 w 8386045"/>
              <a:gd name="connsiteY287" fmla="*/ 1397000 h 3246967"/>
              <a:gd name="connsiteX288" fmla="*/ 1196599 w 8386045"/>
              <a:gd name="connsiteY288" fmla="*/ 1320800 h 3246967"/>
              <a:gd name="connsiteX289" fmla="*/ 1171199 w 8386045"/>
              <a:gd name="connsiteY289" fmla="*/ 1282700 h 3246967"/>
              <a:gd name="connsiteX290" fmla="*/ 1094999 w 8386045"/>
              <a:gd name="connsiteY290" fmla="*/ 1206500 h 3246967"/>
              <a:gd name="connsiteX291" fmla="*/ 1056899 w 8386045"/>
              <a:gd name="connsiteY291" fmla="*/ 1104900 h 3246967"/>
              <a:gd name="connsiteX292" fmla="*/ 1044199 w 8386045"/>
              <a:gd name="connsiteY292" fmla="*/ 1066800 h 3246967"/>
              <a:gd name="connsiteX293" fmla="*/ 1006099 w 8386045"/>
              <a:gd name="connsiteY293" fmla="*/ 1016000 h 3246967"/>
              <a:gd name="connsiteX294" fmla="*/ 980699 w 8386045"/>
              <a:gd name="connsiteY294" fmla="*/ 952500 h 3246967"/>
              <a:gd name="connsiteX295" fmla="*/ 942599 w 8386045"/>
              <a:gd name="connsiteY295" fmla="*/ 863600 h 3246967"/>
              <a:gd name="connsiteX296" fmla="*/ 904499 w 8386045"/>
              <a:gd name="connsiteY296" fmla="*/ 647700 h 3246967"/>
              <a:gd name="connsiteX297" fmla="*/ 891799 w 8386045"/>
              <a:gd name="connsiteY297" fmla="*/ 609600 h 3246967"/>
              <a:gd name="connsiteX298" fmla="*/ 828299 w 8386045"/>
              <a:gd name="connsiteY298" fmla="*/ 533400 h 3246967"/>
              <a:gd name="connsiteX299" fmla="*/ 815599 w 8386045"/>
              <a:gd name="connsiteY299" fmla="*/ 495300 h 3246967"/>
              <a:gd name="connsiteX300" fmla="*/ 726699 w 8386045"/>
              <a:gd name="connsiteY300" fmla="*/ 419100 h 3246967"/>
              <a:gd name="connsiteX301" fmla="*/ 650499 w 8386045"/>
              <a:gd name="connsiteY301" fmla="*/ 368300 h 3246967"/>
              <a:gd name="connsiteX302" fmla="*/ 574299 w 8386045"/>
              <a:gd name="connsiteY302" fmla="*/ 342900 h 3246967"/>
              <a:gd name="connsiteX303" fmla="*/ 536199 w 8386045"/>
              <a:gd name="connsiteY303" fmla="*/ 330200 h 3246967"/>
              <a:gd name="connsiteX304" fmla="*/ 447299 w 8386045"/>
              <a:gd name="connsiteY304" fmla="*/ 266700 h 3246967"/>
              <a:gd name="connsiteX305" fmla="*/ 396499 w 8386045"/>
              <a:gd name="connsiteY305" fmla="*/ 241300 h 3246967"/>
              <a:gd name="connsiteX306" fmla="*/ 358399 w 8386045"/>
              <a:gd name="connsiteY306" fmla="*/ 215900 h 3246967"/>
              <a:gd name="connsiteX307" fmla="*/ 307599 w 8386045"/>
              <a:gd name="connsiteY307" fmla="*/ 190500 h 3246967"/>
              <a:gd name="connsiteX308" fmla="*/ 218699 w 8386045"/>
              <a:gd name="connsiteY308" fmla="*/ 127000 h 3246967"/>
              <a:gd name="connsiteX309" fmla="*/ 180599 w 8386045"/>
              <a:gd name="connsiteY309" fmla="*/ 114300 h 3246967"/>
              <a:gd name="connsiteX310" fmla="*/ 129799 w 8386045"/>
              <a:gd name="connsiteY310" fmla="*/ 38100 h 3246967"/>
              <a:gd name="connsiteX311" fmla="*/ 2799 w 8386045"/>
              <a:gd name="connsiteY31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73199 w 8386045"/>
              <a:gd name="connsiteY208" fmla="*/ 825500 h 3246967"/>
              <a:gd name="connsiteX209" fmla="*/ 4409699 w 8386045"/>
              <a:gd name="connsiteY209" fmla="*/ 901700 h 3246967"/>
              <a:gd name="connsiteX210" fmla="*/ 4396999 w 8386045"/>
              <a:gd name="connsiteY210" fmla="*/ 939800 h 3246967"/>
              <a:gd name="connsiteX211" fmla="*/ 4371599 w 8386045"/>
              <a:gd name="connsiteY211" fmla="*/ 977900 h 3246967"/>
              <a:gd name="connsiteX212" fmla="*/ 4320799 w 8386045"/>
              <a:gd name="connsiteY212" fmla="*/ 1092200 h 3246967"/>
              <a:gd name="connsiteX213" fmla="*/ 4308099 w 8386045"/>
              <a:gd name="connsiteY213" fmla="*/ 1155700 h 3246967"/>
              <a:gd name="connsiteX214" fmla="*/ 4282699 w 8386045"/>
              <a:gd name="connsiteY214" fmla="*/ 1308100 h 3246967"/>
              <a:gd name="connsiteX215" fmla="*/ 4269999 w 8386045"/>
              <a:gd name="connsiteY215" fmla="*/ 1346200 h 3246967"/>
              <a:gd name="connsiteX216" fmla="*/ 4244599 w 8386045"/>
              <a:gd name="connsiteY216" fmla="*/ 1384300 h 3246967"/>
              <a:gd name="connsiteX217" fmla="*/ 4231899 w 8386045"/>
              <a:gd name="connsiteY217" fmla="*/ 1447800 h 3246967"/>
              <a:gd name="connsiteX218" fmla="*/ 4219199 w 8386045"/>
              <a:gd name="connsiteY218" fmla="*/ 1524000 h 3246967"/>
              <a:gd name="connsiteX219" fmla="*/ 4193799 w 8386045"/>
              <a:gd name="connsiteY219" fmla="*/ 1600200 h 3246967"/>
              <a:gd name="connsiteX220" fmla="*/ 4181099 w 8386045"/>
              <a:gd name="connsiteY220" fmla="*/ 1651000 h 3246967"/>
              <a:gd name="connsiteX221" fmla="*/ 4155699 w 8386045"/>
              <a:gd name="connsiteY221" fmla="*/ 1816100 h 3246967"/>
              <a:gd name="connsiteX222" fmla="*/ 4142999 w 8386045"/>
              <a:gd name="connsiteY222" fmla="*/ 1854200 h 3246967"/>
              <a:gd name="connsiteX223" fmla="*/ 4130299 w 8386045"/>
              <a:gd name="connsiteY223" fmla="*/ 1905000 h 3246967"/>
              <a:gd name="connsiteX224" fmla="*/ 3982132 w 8386045"/>
              <a:gd name="connsiteY224" fmla="*/ 1896533 h 3246967"/>
              <a:gd name="connsiteX225" fmla="*/ 3977899 w 8386045"/>
              <a:gd name="connsiteY225" fmla="*/ 2023533 h 3246967"/>
              <a:gd name="connsiteX226" fmla="*/ 3927099 w 8386045"/>
              <a:gd name="connsiteY226" fmla="*/ 2120900 h 3246967"/>
              <a:gd name="connsiteX227" fmla="*/ 3939799 w 8386045"/>
              <a:gd name="connsiteY227" fmla="*/ 2235200 h 3246967"/>
              <a:gd name="connsiteX228" fmla="*/ 3901699 w 8386045"/>
              <a:gd name="connsiteY228" fmla="*/ 2197100 h 3246967"/>
              <a:gd name="connsiteX229" fmla="*/ 3838199 w 8386045"/>
              <a:gd name="connsiteY229" fmla="*/ 2108200 h 3246967"/>
              <a:gd name="connsiteX230" fmla="*/ 3800099 w 8386045"/>
              <a:gd name="connsiteY230" fmla="*/ 2006600 h 3246967"/>
              <a:gd name="connsiteX231" fmla="*/ 3787399 w 8386045"/>
              <a:gd name="connsiteY231" fmla="*/ 1955800 h 3246967"/>
              <a:gd name="connsiteX232" fmla="*/ 3749299 w 8386045"/>
              <a:gd name="connsiteY232" fmla="*/ 1917700 h 3246967"/>
              <a:gd name="connsiteX233" fmla="*/ 3685799 w 8386045"/>
              <a:gd name="connsiteY233" fmla="*/ 1841500 h 3246967"/>
              <a:gd name="connsiteX234" fmla="*/ 3673099 w 8386045"/>
              <a:gd name="connsiteY234" fmla="*/ 1803400 h 3246967"/>
              <a:gd name="connsiteX235" fmla="*/ 3634999 w 8386045"/>
              <a:gd name="connsiteY235" fmla="*/ 1790700 h 3246967"/>
              <a:gd name="connsiteX236" fmla="*/ 3596899 w 8386045"/>
              <a:gd name="connsiteY236" fmla="*/ 1752600 h 3246967"/>
              <a:gd name="connsiteX237" fmla="*/ 3546099 w 8386045"/>
              <a:gd name="connsiteY237" fmla="*/ 1676400 h 3246967"/>
              <a:gd name="connsiteX238" fmla="*/ 3533399 w 8386045"/>
              <a:gd name="connsiteY238" fmla="*/ 1638300 h 3246967"/>
              <a:gd name="connsiteX239" fmla="*/ 3495299 w 8386045"/>
              <a:gd name="connsiteY239" fmla="*/ 1587500 h 3246967"/>
              <a:gd name="connsiteX240" fmla="*/ 3457199 w 8386045"/>
              <a:gd name="connsiteY240" fmla="*/ 1485900 h 3246967"/>
              <a:gd name="connsiteX241" fmla="*/ 3419099 w 8386045"/>
              <a:gd name="connsiteY241" fmla="*/ 1422400 h 3246967"/>
              <a:gd name="connsiteX242" fmla="*/ 3380999 w 8386045"/>
              <a:gd name="connsiteY242" fmla="*/ 1320800 h 3246967"/>
              <a:gd name="connsiteX243" fmla="*/ 3317499 w 8386045"/>
              <a:gd name="connsiteY243" fmla="*/ 1193800 h 3246967"/>
              <a:gd name="connsiteX244" fmla="*/ 3203199 w 8386045"/>
              <a:gd name="connsiteY244" fmla="*/ 1143000 h 3246967"/>
              <a:gd name="connsiteX245" fmla="*/ 3165099 w 8386045"/>
              <a:gd name="connsiteY245" fmla="*/ 1130300 h 3246967"/>
              <a:gd name="connsiteX246" fmla="*/ 3012699 w 8386045"/>
              <a:gd name="connsiteY246" fmla="*/ 1168400 h 3246967"/>
              <a:gd name="connsiteX247" fmla="*/ 2974599 w 8386045"/>
              <a:gd name="connsiteY247" fmla="*/ 1193800 h 3246967"/>
              <a:gd name="connsiteX248" fmla="*/ 2923799 w 8386045"/>
              <a:gd name="connsiteY248" fmla="*/ 1219200 h 3246967"/>
              <a:gd name="connsiteX249" fmla="*/ 2885699 w 8386045"/>
              <a:gd name="connsiteY249" fmla="*/ 1244600 h 3246967"/>
              <a:gd name="connsiteX250" fmla="*/ 2834899 w 8386045"/>
              <a:gd name="connsiteY250" fmla="*/ 1257300 h 3246967"/>
              <a:gd name="connsiteX251" fmla="*/ 2796799 w 8386045"/>
              <a:gd name="connsiteY251" fmla="*/ 1308100 h 3246967"/>
              <a:gd name="connsiteX252" fmla="*/ 2758699 w 8386045"/>
              <a:gd name="connsiteY252" fmla="*/ 1320800 h 3246967"/>
              <a:gd name="connsiteX253" fmla="*/ 2733299 w 8386045"/>
              <a:gd name="connsiteY253" fmla="*/ 1358900 h 3246967"/>
              <a:gd name="connsiteX254" fmla="*/ 2657099 w 8386045"/>
              <a:gd name="connsiteY254" fmla="*/ 1435100 h 3246967"/>
              <a:gd name="connsiteX255" fmla="*/ 2631699 w 8386045"/>
              <a:gd name="connsiteY255" fmla="*/ 1498600 h 3246967"/>
              <a:gd name="connsiteX256" fmla="*/ 2618999 w 8386045"/>
              <a:gd name="connsiteY256" fmla="*/ 1562100 h 3246967"/>
              <a:gd name="connsiteX257" fmla="*/ 2580899 w 8386045"/>
              <a:gd name="connsiteY257" fmla="*/ 1612900 h 3246967"/>
              <a:gd name="connsiteX258" fmla="*/ 2542799 w 8386045"/>
              <a:gd name="connsiteY258" fmla="*/ 1689100 h 3246967"/>
              <a:gd name="connsiteX259" fmla="*/ 2517399 w 8386045"/>
              <a:gd name="connsiteY259" fmla="*/ 1828800 h 3246967"/>
              <a:gd name="connsiteX260" fmla="*/ 2504699 w 8386045"/>
              <a:gd name="connsiteY260" fmla="*/ 1866900 h 3246967"/>
              <a:gd name="connsiteX261" fmla="*/ 2491999 w 8386045"/>
              <a:gd name="connsiteY261" fmla="*/ 1943100 h 3246967"/>
              <a:gd name="connsiteX262" fmla="*/ 2466599 w 8386045"/>
              <a:gd name="connsiteY262" fmla="*/ 1981200 h 3246967"/>
              <a:gd name="connsiteX263" fmla="*/ 2441199 w 8386045"/>
              <a:gd name="connsiteY263" fmla="*/ 2057400 h 3246967"/>
              <a:gd name="connsiteX264" fmla="*/ 2390399 w 8386045"/>
              <a:gd name="connsiteY264" fmla="*/ 2146300 h 3246967"/>
              <a:gd name="connsiteX265" fmla="*/ 2352299 w 8386045"/>
              <a:gd name="connsiteY265" fmla="*/ 2222500 h 3246967"/>
              <a:gd name="connsiteX266" fmla="*/ 2326899 w 8386045"/>
              <a:gd name="connsiteY266" fmla="*/ 2273300 h 3246967"/>
              <a:gd name="connsiteX267" fmla="*/ 2250699 w 8386045"/>
              <a:gd name="connsiteY267" fmla="*/ 2336800 h 3246967"/>
              <a:gd name="connsiteX268" fmla="*/ 2237999 w 8386045"/>
              <a:gd name="connsiteY268" fmla="*/ 2374900 h 3246967"/>
              <a:gd name="connsiteX269" fmla="*/ 2149099 w 8386045"/>
              <a:gd name="connsiteY269" fmla="*/ 2438400 h 3246967"/>
              <a:gd name="connsiteX270" fmla="*/ 2072899 w 8386045"/>
              <a:gd name="connsiteY270" fmla="*/ 2501900 h 3246967"/>
              <a:gd name="connsiteX271" fmla="*/ 1996699 w 8386045"/>
              <a:gd name="connsiteY271" fmla="*/ 2527300 h 3246967"/>
              <a:gd name="connsiteX272" fmla="*/ 1945899 w 8386045"/>
              <a:gd name="connsiteY272" fmla="*/ 2552700 h 3246967"/>
              <a:gd name="connsiteX273" fmla="*/ 1844299 w 8386045"/>
              <a:gd name="connsiteY273" fmla="*/ 2565400 h 3246967"/>
              <a:gd name="connsiteX274" fmla="*/ 1628399 w 8386045"/>
              <a:gd name="connsiteY274" fmla="*/ 2552700 h 3246967"/>
              <a:gd name="connsiteX275" fmla="*/ 1552199 w 8386045"/>
              <a:gd name="connsiteY275" fmla="*/ 2489200 h 3246967"/>
              <a:gd name="connsiteX276" fmla="*/ 1488699 w 8386045"/>
              <a:gd name="connsiteY276" fmla="*/ 2374900 h 3246967"/>
              <a:gd name="connsiteX277" fmla="*/ 1475999 w 8386045"/>
              <a:gd name="connsiteY277" fmla="*/ 2311400 h 3246967"/>
              <a:gd name="connsiteX278" fmla="*/ 1450599 w 8386045"/>
              <a:gd name="connsiteY278" fmla="*/ 2273300 h 3246967"/>
              <a:gd name="connsiteX279" fmla="*/ 1412499 w 8386045"/>
              <a:gd name="connsiteY279" fmla="*/ 2197100 h 3246967"/>
              <a:gd name="connsiteX280" fmla="*/ 1399799 w 8386045"/>
              <a:gd name="connsiteY280" fmla="*/ 2019300 h 3246967"/>
              <a:gd name="connsiteX281" fmla="*/ 1374399 w 8386045"/>
              <a:gd name="connsiteY281" fmla="*/ 1943100 h 3246967"/>
              <a:gd name="connsiteX282" fmla="*/ 1361699 w 8386045"/>
              <a:gd name="connsiteY282" fmla="*/ 1752600 h 3246967"/>
              <a:gd name="connsiteX283" fmla="*/ 1336299 w 8386045"/>
              <a:gd name="connsiteY283" fmla="*/ 1651000 h 3246967"/>
              <a:gd name="connsiteX284" fmla="*/ 1298199 w 8386045"/>
              <a:gd name="connsiteY284" fmla="*/ 1498600 h 3246967"/>
              <a:gd name="connsiteX285" fmla="*/ 1272799 w 8386045"/>
              <a:gd name="connsiteY285" fmla="*/ 1435100 h 3246967"/>
              <a:gd name="connsiteX286" fmla="*/ 1260099 w 8386045"/>
              <a:gd name="connsiteY286" fmla="*/ 1397000 h 3246967"/>
              <a:gd name="connsiteX287" fmla="*/ 1196599 w 8386045"/>
              <a:gd name="connsiteY287" fmla="*/ 1320800 h 3246967"/>
              <a:gd name="connsiteX288" fmla="*/ 1171199 w 8386045"/>
              <a:gd name="connsiteY288" fmla="*/ 1282700 h 3246967"/>
              <a:gd name="connsiteX289" fmla="*/ 1094999 w 8386045"/>
              <a:gd name="connsiteY289" fmla="*/ 1206500 h 3246967"/>
              <a:gd name="connsiteX290" fmla="*/ 1056899 w 8386045"/>
              <a:gd name="connsiteY290" fmla="*/ 1104900 h 3246967"/>
              <a:gd name="connsiteX291" fmla="*/ 1044199 w 8386045"/>
              <a:gd name="connsiteY291" fmla="*/ 1066800 h 3246967"/>
              <a:gd name="connsiteX292" fmla="*/ 1006099 w 8386045"/>
              <a:gd name="connsiteY292" fmla="*/ 1016000 h 3246967"/>
              <a:gd name="connsiteX293" fmla="*/ 980699 w 8386045"/>
              <a:gd name="connsiteY293" fmla="*/ 952500 h 3246967"/>
              <a:gd name="connsiteX294" fmla="*/ 942599 w 8386045"/>
              <a:gd name="connsiteY294" fmla="*/ 863600 h 3246967"/>
              <a:gd name="connsiteX295" fmla="*/ 904499 w 8386045"/>
              <a:gd name="connsiteY295" fmla="*/ 647700 h 3246967"/>
              <a:gd name="connsiteX296" fmla="*/ 891799 w 8386045"/>
              <a:gd name="connsiteY296" fmla="*/ 609600 h 3246967"/>
              <a:gd name="connsiteX297" fmla="*/ 828299 w 8386045"/>
              <a:gd name="connsiteY297" fmla="*/ 533400 h 3246967"/>
              <a:gd name="connsiteX298" fmla="*/ 815599 w 8386045"/>
              <a:gd name="connsiteY298" fmla="*/ 495300 h 3246967"/>
              <a:gd name="connsiteX299" fmla="*/ 726699 w 8386045"/>
              <a:gd name="connsiteY299" fmla="*/ 419100 h 3246967"/>
              <a:gd name="connsiteX300" fmla="*/ 650499 w 8386045"/>
              <a:gd name="connsiteY300" fmla="*/ 368300 h 3246967"/>
              <a:gd name="connsiteX301" fmla="*/ 574299 w 8386045"/>
              <a:gd name="connsiteY301" fmla="*/ 342900 h 3246967"/>
              <a:gd name="connsiteX302" fmla="*/ 536199 w 8386045"/>
              <a:gd name="connsiteY302" fmla="*/ 330200 h 3246967"/>
              <a:gd name="connsiteX303" fmla="*/ 447299 w 8386045"/>
              <a:gd name="connsiteY303" fmla="*/ 266700 h 3246967"/>
              <a:gd name="connsiteX304" fmla="*/ 396499 w 8386045"/>
              <a:gd name="connsiteY304" fmla="*/ 241300 h 3246967"/>
              <a:gd name="connsiteX305" fmla="*/ 358399 w 8386045"/>
              <a:gd name="connsiteY305" fmla="*/ 215900 h 3246967"/>
              <a:gd name="connsiteX306" fmla="*/ 307599 w 8386045"/>
              <a:gd name="connsiteY306" fmla="*/ 190500 h 3246967"/>
              <a:gd name="connsiteX307" fmla="*/ 218699 w 8386045"/>
              <a:gd name="connsiteY307" fmla="*/ 127000 h 3246967"/>
              <a:gd name="connsiteX308" fmla="*/ 180599 w 8386045"/>
              <a:gd name="connsiteY308" fmla="*/ 114300 h 3246967"/>
              <a:gd name="connsiteX309" fmla="*/ 129799 w 8386045"/>
              <a:gd name="connsiteY309" fmla="*/ 38100 h 3246967"/>
              <a:gd name="connsiteX310" fmla="*/ 2799 w 8386045"/>
              <a:gd name="connsiteY31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409699 w 8386045"/>
              <a:gd name="connsiteY209" fmla="*/ 901700 h 3246967"/>
              <a:gd name="connsiteX210" fmla="*/ 4396999 w 8386045"/>
              <a:gd name="connsiteY210" fmla="*/ 939800 h 3246967"/>
              <a:gd name="connsiteX211" fmla="*/ 4371599 w 8386045"/>
              <a:gd name="connsiteY211" fmla="*/ 977900 h 3246967"/>
              <a:gd name="connsiteX212" fmla="*/ 4320799 w 8386045"/>
              <a:gd name="connsiteY212" fmla="*/ 1092200 h 3246967"/>
              <a:gd name="connsiteX213" fmla="*/ 4308099 w 8386045"/>
              <a:gd name="connsiteY213" fmla="*/ 1155700 h 3246967"/>
              <a:gd name="connsiteX214" fmla="*/ 4282699 w 8386045"/>
              <a:gd name="connsiteY214" fmla="*/ 1308100 h 3246967"/>
              <a:gd name="connsiteX215" fmla="*/ 4269999 w 8386045"/>
              <a:gd name="connsiteY215" fmla="*/ 1346200 h 3246967"/>
              <a:gd name="connsiteX216" fmla="*/ 4244599 w 8386045"/>
              <a:gd name="connsiteY216" fmla="*/ 1384300 h 3246967"/>
              <a:gd name="connsiteX217" fmla="*/ 4231899 w 8386045"/>
              <a:gd name="connsiteY217" fmla="*/ 1447800 h 3246967"/>
              <a:gd name="connsiteX218" fmla="*/ 4219199 w 8386045"/>
              <a:gd name="connsiteY218" fmla="*/ 1524000 h 3246967"/>
              <a:gd name="connsiteX219" fmla="*/ 4193799 w 8386045"/>
              <a:gd name="connsiteY219" fmla="*/ 1600200 h 3246967"/>
              <a:gd name="connsiteX220" fmla="*/ 4181099 w 8386045"/>
              <a:gd name="connsiteY220" fmla="*/ 1651000 h 3246967"/>
              <a:gd name="connsiteX221" fmla="*/ 4155699 w 8386045"/>
              <a:gd name="connsiteY221" fmla="*/ 1816100 h 3246967"/>
              <a:gd name="connsiteX222" fmla="*/ 4142999 w 8386045"/>
              <a:gd name="connsiteY222" fmla="*/ 1854200 h 3246967"/>
              <a:gd name="connsiteX223" fmla="*/ 4130299 w 8386045"/>
              <a:gd name="connsiteY223" fmla="*/ 1905000 h 3246967"/>
              <a:gd name="connsiteX224" fmla="*/ 3982132 w 8386045"/>
              <a:gd name="connsiteY224" fmla="*/ 1896533 h 3246967"/>
              <a:gd name="connsiteX225" fmla="*/ 3977899 w 8386045"/>
              <a:gd name="connsiteY225" fmla="*/ 2023533 h 3246967"/>
              <a:gd name="connsiteX226" fmla="*/ 3927099 w 8386045"/>
              <a:gd name="connsiteY226" fmla="*/ 2120900 h 3246967"/>
              <a:gd name="connsiteX227" fmla="*/ 3939799 w 8386045"/>
              <a:gd name="connsiteY227" fmla="*/ 2235200 h 3246967"/>
              <a:gd name="connsiteX228" fmla="*/ 3901699 w 8386045"/>
              <a:gd name="connsiteY228" fmla="*/ 2197100 h 3246967"/>
              <a:gd name="connsiteX229" fmla="*/ 3838199 w 8386045"/>
              <a:gd name="connsiteY229" fmla="*/ 2108200 h 3246967"/>
              <a:gd name="connsiteX230" fmla="*/ 3800099 w 8386045"/>
              <a:gd name="connsiteY230" fmla="*/ 2006600 h 3246967"/>
              <a:gd name="connsiteX231" fmla="*/ 3787399 w 8386045"/>
              <a:gd name="connsiteY231" fmla="*/ 1955800 h 3246967"/>
              <a:gd name="connsiteX232" fmla="*/ 3749299 w 8386045"/>
              <a:gd name="connsiteY232" fmla="*/ 1917700 h 3246967"/>
              <a:gd name="connsiteX233" fmla="*/ 3685799 w 8386045"/>
              <a:gd name="connsiteY233" fmla="*/ 1841500 h 3246967"/>
              <a:gd name="connsiteX234" fmla="*/ 3673099 w 8386045"/>
              <a:gd name="connsiteY234" fmla="*/ 1803400 h 3246967"/>
              <a:gd name="connsiteX235" fmla="*/ 3634999 w 8386045"/>
              <a:gd name="connsiteY235" fmla="*/ 1790700 h 3246967"/>
              <a:gd name="connsiteX236" fmla="*/ 3596899 w 8386045"/>
              <a:gd name="connsiteY236" fmla="*/ 1752600 h 3246967"/>
              <a:gd name="connsiteX237" fmla="*/ 3546099 w 8386045"/>
              <a:gd name="connsiteY237" fmla="*/ 1676400 h 3246967"/>
              <a:gd name="connsiteX238" fmla="*/ 3533399 w 8386045"/>
              <a:gd name="connsiteY238" fmla="*/ 1638300 h 3246967"/>
              <a:gd name="connsiteX239" fmla="*/ 3495299 w 8386045"/>
              <a:gd name="connsiteY239" fmla="*/ 1587500 h 3246967"/>
              <a:gd name="connsiteX240" fmla="*/ 3457199 w 8386045"/>
              <a:gd name="connsiteY240" fmla="*/ 1485900 h 3246967"/>
              <a:gd name="connsiteX241" fmla="*/ 3419099 w 8386045"/>
              <a:gd name="connsiteY241" fmla="*/ 1422400 h 3246967"/>
              <a:gd name="connsiteX242" fmla="*/ 3380999 w 8386045"/>
              <a:gd name="connsiteY242" fmla="*/ 1320800 h 3246967"/>
              <a:gd name="connsiteX243" fmla="*/ 3317499 w 8386045"/>
              <a:gd name="connsiteY243" fmla="*/ 1193800 h 3246967"/>
              <a:gd name="connsiteX244" fmla="*/ 3203199 w 8386045"/>
              <a:gd name="connsiteY244" fmla="*/ 1143000 h 3246967"/>
              <a:gd name="connsiteX245" fmla="*/ 3165099 w 8386045"/>
              <a:gd name="connsiteY245" fmla="*/ 1130300 h 3246967"/>
              <a:gd name="connsiteX246" fmla="*/ 3012699 w 8386045"/>
              <a:gd name="connsiteY246" fmla="*/ 1168400 h 3246967"/>
              <a:gd name="connsiteX247" fmla="*/ 2974599 w 8386045"/>
              <a:gd name="connsiteY247" fmla="*/ 1193800 h 3246967"/>
              <a:gd name="connsiteX248" fmla="*/ 2923799 w 8386045"/>
              <a:gd name="connsiteY248" fmla="*/ 1219200 h 3246967"/>
              <a:gd name="connsiteX249" fmla="*/ 2885699 w 8386045"/>
              <a:gd name="connsiteY249" fmla="*/ 1244600 h 3246967"/>
              <a:gd name="connsiteX250" fmla="*/ 2834899 w 8386045"/>
              <a:gd name="connsiteY250" fmla="*/ 1257300 h 3246967"/>
              <a:gd name="connsiteX251" fmla="*/ 2796799 w 8386045"/>
              <a:gd name="connsiteY251" fmla="*/ 1308100 h 3246967"/>
              <a:gd name="connsiteX252" fmla="*/ 2758699 w 8386045"/>
              <a:gd name="connsiteY252" fmla="*/ 1320800 h 3246967"/>
              <a:gd name="connsiteX253" fmla="*/ 2733299 w 8386045"/>
              <a:gd name="connsiteY253" fmla="*/ 1358900 h 3246967"/>
              <a:gd name="connsiteX254" fmla="*/ 2657099 w 8386045"/>
              <a:gd name="connsiteY254" fmla="*/ 1435100 h 3246967"/>
              <a:gd name="connsiteX255" fmla="*/ 2631699 w 8386045"/>
              <a:gd name="connsiteY255" fmla="*/ 1498600 h 3246967"/>
              <a:gd name="connsiteX256" fmla="*/ 2618999 w 8386045"/>
              <a:gd name="connsiteY256" fmla="*/ 1562100 h 3246967"/>
              <a:gd name="connsiteX257" fmla="*/ 2580899 w 8386045"/>
              <a:gd name="connsiteY257" fmla="*/ 1612900 h 3246967"/>
              <a:gd name="connsiteX258" fmla="*/ 2542799 w 8386045"/>
              <a:gd name="connsiteY258" fmla="*/ 1689100 h 3246967"/>
              <a:gd name="connsiteX259" fmla="*/ 2517399 w 8386045"/>
              <a:gd name="connsiteY259" fmla="*/ 1828800 h 3246967"/>
              <a:gd name="connsiteX260" fmla="*/ 2504699 w 8386045"/>
              <a:gd name="connsiteY260" fmla="*/ 1866900 h 3246967"/>
              <a:gd name="connsiteX261" fmla="*/ 2491999 w 8386045"/>
              <a:gd name="connsiteY261" fmla="*/ 1943100 h 3246967"/>
              <a:gd name="connsiteX262" fmla="*/ 2466599 w 8386045"/>
              <a:gd name="connsiteY262" fmla="*/ 1981200 h 3246967"/>
              <a:gd name="connsiteX263" fmla="*/ 2441199 w 8386045"/>
              <a:gd name="connsiteY263" fmla="*/ 2057400 h 3246967"/>
              <a:gd name="connsiteX264" fmla="*/ 2390399 w 8386045"/>
              <a:gd name="connsiteY264" fmla="*/ 2146300 h 3246967"/>
              <a:gd name="connsiteX265" fmla="*/ 2352299 w 8386045"/>
              <a:gd name="connsiteY265" fmla="*/ 2222500 h 3246967"/>
              <a:gd name="connsiteX266" fmla="*/ 2326899 w 8386045"/>
              <a:gd name="connsiteY266" fmla="*/ 2273300 h 3246967"/>
              <a:gd name="connsiteX267" fmla="*/ 2250699 w 8386045"/>
              <a:gd name="connsiteY267" fmla="*/ 2336800 h 3246967"/>
              <a:gd name="connsiteX268" fmla="*/ 2237999 w 8386045"/>
              <a:gd name="connsiteY268" fmla="*/ 2374900 h 3246967"/>
              <a:gd name="connsiteX269" fmla="*/ 2149099 w 8386045"/>
              <a:gd name="connsiteY269" fmla="*/ 2438400 h 3246967"/>
              <a:gd name="connsiteX270" fmla="*/ 2072899 w 8386045"/>
              <a:gd name="connsiteY270" fmla="*/ 2501900 h 3246967"/>
              <a:gd name="connsiteX271" fmla="*/ 1996699 w 8386045"/>
              <a:gd name="connsiteY271" fmla="*/ 2527300 h 3246967"/>
              <a:gd name="connsiteX272" fmla="*/ 1945899 w 8386045"/>
              <a:gd name="connsiteY272" fmla="*/ 2552700 h 3246967"/>
              <a:gd name="connsiteX273" fmla="*/ 1844299 w 8386045"/>
              <a:gd name="connsiteY273" fmla="*/ 2565400 h 3246967"/>
              <a:gd name="connsiteX274" fmla="*/ 1628399 w 8386045"/>
              <a:gd name="connsiteY274" fmla="*/ 2552700 h 3246967"/>
              <a:gd name="connsiteX275" fmla="*/ 1552199 w 8386045"/>
              <a:gd name="connsiteY275" fmla="*/ 2489200 h 3246967"/>
              <a:gd name="connsiteX276" fmla="*/ 1488699 w 8386045"/>
              <a:gd name="connsiteY276" fmla="*/ 2374900 h 3246967"/>
              <a:gd name="connsiteX277" fmla="*/ 1475999 w 8386045"/>
              <a:gd name="connsiteY277" fmla="*/ 2311400 h 3246967"/>
              <a:gd name="connsiteX278" fmla="*/ 1450599 w 8386045"/>
              <a:gd name="connsiteY278" fmla="*/ 2273300 h 3246967"/>
              <a:gd name="connsiteX279" fmla="*/ 1412499 w 8386045"/>
              <a:gd name="connsiteY279" fmla="*/ 2197100 h 3246967"/>
              <a:gd name="connsiteX280" fmla="*/ 1399799 w 8386045"/>
              <a:gd name="connsiteY280" fmla="*/ 2019300 h 3246967"/>
              <a:gd name="connsiteX281" fmla="*/ 1374399 w 8386045"/>
              <a:gd name="connsiteY281" fmla="*/ 1943100 h 3246967"/>
              <a:gd name="connsiteX282" fmla="*/ 1361699 w 8386045"/>
              <a:gd name="connsiteY282" fmla="*/ 1752600 h 3246967"/>
              <a:gd name="connsiteX283" fmla="*/ 1336299 w 8386045"/>
              <a:gd name="connsiteY283" fmla="*/ 1651000 h 3246967"/>
              <a:gd name="connsiteX284" fmla="*/ 1298199 w 8386045"/>
              <a:gd name="connsiteY284" fmla="*/ 1498600 h 3246967"/>
              <a:gd name="connsiteX285" fmla="*/ 1272799 w 8386045"/>
              <a:gd name="connsiteY285" fmla="*/ 1435100 h 3246967"/>
              <a:gd name="connsiteX286" fmla="*/ 1260099 w 8386045"/>
              <a:gd name="connsiteY286" fmla="*/ 1397000 h 3246967"/>
              <a:gd name="connsiteX287" fmla="*/ 1196599 w 8386045"/>
              <a:gd name="connsiteY287" fmla="*/ 1320800 h 3246967"/>
              <a:gd name="connsiteX288" fmla="*/ 1171199 w 8386045"/>
              <a:gd name="connsiteY288" fmla="*/ 1282700 h 3246967"/>
              <a:gd name="connsiteX289" fmla="*/ 1094999 w 8386045"/>
              <a:gd name="connsiteY289" fmla="*/ 1206500 h 3246967"/>
              <a:gd name="connsiteX290" fmla="*/ 1056899 w 8386045"/>
              <a:gd name="connsiteY290" fmla="*/ 1104900 h 3246967"/>
              <a:gd name="connsiteX291" fmla="*/ 1044199 w 8386045"/>
              <a:gd name="connsiteY291" fmla="*/ 1066800 h 3246967"/>
              <a:gd name="connsiteX292" fmla="*/ 1006099 w 8386045"/>
              <a:gd name="connsiteY292" fmla="*/ 1016000 h 3246967"/>
              <a:gd name="connsiteX293" fmla="*/ 980699 w 8386045"/>
              <a:gd name="connsiteY293" fmla="*/ 952500 h 3246967"/>
              <a:gd name="connsiteX294" fmla="*/ 942599 w 8386045"/>
              <a:gd name="connsiteY294" fmla="*/ 863600 h 3246967"/>
              <a:gd name="connsiteX295" fmla="*/ 904499 w 8386045"/>
              <a:gd name="connsiteY295" fmla="*/ 647700 h 3246967"/>
              <a:gd name="connsiteX296" fmla="*/ 891799 w 8386045"/>
              <a:gd name="connsiteY296" fmla="*/ 609600 h 3246967"/>
              <a:gd name="connsiteX297" fmla="*/ 828299 w 8386045"/>
              <a:gd name="connsiteY297" fmla="*/ 533400 h 3246967"/>
              <a:gd name="connsiteX298" fmla="*/ 815599 w 8386045"/>
              <a:gd name="connsiteY298" fmla="*/ 495300 h 3246967"/>
              <a:gd name="connsiteX299" fmla="*/ 726699 w 8386045"/>
              <a:gd name="connsiteY299" fmla="*/ 419100 h 3246967"/>
              <a:gd name="connsiteX300" fmla="*/ 650499 w 8386045"/>
              <a:gd name="connsiteY300" fmla="*/ 368300 h 3246967"/>
              <a:gd name="connsiteX301" fmla="*/ 574299 w 8386045"/>
              <a:gd name="connsiteY301" fmla="*/ 342900 h 3246967"/>
              <a:gd name="connsiteX302" fmla="*/ 536199 w 8386045"/>
              <a:gd name="connsiteY302" fmla="*/ 330200 h 3246967"/>
              <a:gd name="connsiteX303" fmla="*/ 447299 w 8386045"/>
              <a:gd name="connsiteY303" fmla="*/ 266700 h 3246967"/>
              <a:gd name="connsiteX304" fmla="*/ 396499 w 8386045"/>
              <a:gd name="connsiteY304" fmla="*/ 241300 h 3246967"/>
              <a:gd name="connsiteX305" fmla="*/ 358399 w 8386045"/>
              <a:gd name="connsiteY305" fmla="*/ 215900 h 3246967"/>
              <a:gd name="connsiteX306" fmla="*/ 307599 w 8386045"/>
              <a:gd name="connsiteY306" fmla="*/ 190500 h 3246967"/>
              <a:gd name="connsiteX307" fmla="*/ 218699 w 8386045"/>
              <a:gd name="connsiteY307" fmla="*/ 127000 h 3246967"/>
              <a:gd name="connsiteX308" fmla="*/ 180599 w 8386045"/>
              <a:gd name="connsiteY308" fmla="*/ 114300 h 3246967"/>
              <a:gd name="connsiteX309" fmla="*/ 129799 w 8386045"/>
              <a:gd name="connsiteY309" fmla="*/ 38100 h 3246967"/>
              <a:gd name="connsiteX310" fmla="*/ 2799 w 8386045"/>
              <a:gd name="connsiteY31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96999 w 8386045"/>
              <a:gd name="connsiteY209" fmla="*/ 939800 h 3246967"/>
              <a:gd name="connsiteX210" fmla="*/ 4371599 w 8386045"/>
              <a:gd name="connsiteY210" fmla="*/ 977900 h 3246967"/>
              <a:gd name="connsiteX211" fmla="*/ 4320799 w 8386045"/>
              <a:gd name="connsiteY211" fmla="*/ 1092200 h 3246967"/>
              <a:gd name="connsiteX212" fmla="*/ 4308099 w 8386045"/>
              <a:gd name="connsiteY212" fmla="*/ 1155700 h 3246967"/>
              <a:gd name="connsiteX213" fmla="*/ 4282699 w 8386045"/>
              <a:gd name="connsiteY213" fmla="*/ 1308100 h 3246967"/>
              <a:gd name="connsiteX214" fmla="*/ 4269999 w 8386045"/>
              <a:gd name="connsiteY214" fmla="*/ 1346200 h 3246967"/>
              <a:gd name="connsiteX215" fmla="*/ 4244599 w 8386045"/>
              <a:gd name="connsiteY215" fmla="*/ 1384300 h 3246967"/>
              <a:gd name="connsiteX216" fmla="*/ 4231899 w 8386045"/>
              <a:gd name="connsiteY216" fmla="*/ 1447800 h 3246967"/>
              <a:gd name="connsiteX217" fmla="*/ 4219199 w 8386045"/>
              <a:gd name="connsiteY217" fmla="*/ 1524000 h 3246967"/>
              <a:gd name="connsiteX218" fmla="*/ 4193799 w 8386045"/>
              <a:gd name="connsiteY218" fmla="*/ 1600200 h 3246967"/>
              <a:gd name="connsiteX219" fmla="*/ 4181099 w 8386045"/>
              <a:gd name="connsiteY219" fmla="*/ 1651000 h 3246967"/>
              <a:gd name="connsiteX220" fmla="*/ 4155699 w 8386045"/>
              <a:gd name="connsiteY220" fmla="*/ 1816100 h 3246967"/>
              <a:gd name="connsiteX221" fmla="*/ 4142999 w 8386045"/>
              <a:gd name="connsiteY221" fmla="*/ 1854200 h 3246967"/>
              <a:gd name="connsiteX222" fmla="*/ 4130299 w 8386045"/>
              <a:gd name="connsiteY222" fmla="*/ 1905000 h 3246967"/>
              <a:gd name="connsiteX223" fmla="*/ 3982132 w 8386045"/>
              <a:gd name="connsiteY223" fmla="*/ 1896533 h 3246967"/>
              <a:gd name="connsiteX224" fmla="*/ 3977899 w 8386045"/>
              <a:gd name="connsiteY224" fmla="*/ 2023533 h 3246967"/>
              <a:gd name="connsiteX225" fmla="*/ 3927099 w 8386045"/>
              <a:gd name="connsiteY225" fmla="*/ 2120900 h 3246967"/>
              <a:gd name="connsiteX226" fmla="*/ 3939799 w 8386045"/>
              <a:gd name="connsiteY226" fmla="*/ 2235200 h 3246967"/>
              <a:gd name="connsiteX227" fmla="*/ 3901699 w 8386045"/>
              <a:gd name="connsiteY227" fmla="*/ 2197100 h 3246967"/>
              <a:gd name="connsiteX228" fmla="*/ 3838199 w 8386045"/>
              <a:gd name="connsiteY228" fmla="*/ 2108200 h 3246967"/>
              <a:gd name="connsiteX229" fmla="*/ 3800099 w 8386045"/>
              <a:gd name="connsiteY229" fmla="*/ 2006600 h 3246967"/>
              <a:gd name="connsiteX230" fmla="*/ 3787399 w 8386045"/>
              <a:gd name="connsiteY230" fmla="*/ 1955800 h 3246967"/>
              <a:gd name="connsiteX231" fmla="*/ 3749299 w 8386045"/>
              <a:gd name="connsiteY231" fmla="*/ 1917700 h 3246967"/>
              <a:gd name="connsiteX232" fmla="*/ 3685799 w 8386045"/>
              <a:gd name="connsiteY232" fmla="*/ 1841500 h 3246967"/>
              <a:gd name="connsiteX233" fmla="*/ 3673099 w 8386045"/>
              <a:gd name="connsiteY233" fmla="*/ 1803400 h 3246967"/>
              <a:gd name="connsiteX234" fmla="*/ 3634999 w 8386045"/>
              <a:gd name="connsiteY234" fmla="*/ 1790700 h 3246967"/>
              <a:gd name="connsiteX235" fmla="*/ 3596899 w 8386045"/>
              <a:gd name="connsiteY235" fmla="*/ 1752600 h 3246967"/>
              <a:gd name="connsiteX236" fmla="*/ 3546099 w 8386045"/>
              <a:gd name="connsiteY236" fmla="*/ 1676400 h 3246967"/>
              <a:gd name="connsiteX237" fmla="*/ 3533399 w 8386045"/>
              <a:gd name="connsiteY237" fmla="*/ 1638300 h 3246967"/>
              <a:gd name="connsiteX238" fmla="*/ 3495299 w 8386045"/>
              <a:gd name="connsiteY238" fmla="*/ 1587500 h 3246967"/>
              <a:gd name="connsiteX239" fmla="*/ 3457199 w 8386045"/>
              <a:gd name="connsiteY239" fmla="*/ 1485900 h 3246967"/>
              <a:gd name="connsiteX240" fmla="*/ 3419099 w 8386045"/>
              <a:gd name="connsiteY240" fmla="*/ 1422400 h 3246967"/>
              <a:gd name="connsiteX241" fmla="*/ 3380999 w 8386045"/>
              <a:gd name="connsiteY241" fmla="*/ 1320800 h 3246967"/>
              <a:gd name="connsiteX242" fmla="*/ 3317499 w 8386045"/>
              <a:gd name="connsiteY242" fmla="*/ 1193800 h 3246967"/>
              <a:gd name="connsiteX243" fmla="*/ 3203199 w 8386045"/>
              <a:gd name="connsiteY243" fmla="*/ 1143000 h 3246967"/>
              <a:gd name="connsiteX244" fmla="*/ 3165099 w 8386045"/>
              <a:gd name="connsiteY244" fmla="*/ 1130300 h 3246967"/>
              <a:gd name="connsiteX245" fmla="*/ 3012699 w 8386045"/>
              <a:gd name="connsiteY245" fmla="*/ 1168400 h 3246967"/>
              <a:gd name="connsiteX246" fmla="*/ 2974599 w 8386045"/>
              <a:gd name="connsiteY246" fmla="*/ 1193800 h 3246967"/>
              <a:gd name="connsiteX247" fmla="*/ 2923799 w 8386045"/>
              <a:gd name="connsiteY247" fmla="*/ 1219200 h 3246967"/>
              <a:gd name="connsiteX248" fmla="*/ 2885699 w 8386045"/>
              <a:gd name="connsiteY248" fmla="*/ 1244600 h 3246967"/>
              <a:gd name="connsiteX249" fmla="*/ 2834899 w 8386045"/>
              <a:gd name="connsiteY249" fmla="*/ 1257300 h 3246967"/>
              <a:gd name="connsiteX250" fmla="*/ 2796799 w 8386045"/>
              <a:gd name="connsiteY250" fmla="*/ 1308100 h 3246967"/>
              <a:gd name="connsiteX251" fmla="*/ 2758699 w 8386045"/>
              <a:gd name="connsiteY251" fmla="*/ 1320800 h 3246967"/>
              <a:gd name="connsiteX252" fmla="*/ 2733299 w 8386045"/>
              <a:gd name="connsiteY252" fmla="*/ 1358900 h 3246967"/>
              <a:gd name="connsiteX253" fmla="*/ 2657099 w 8386045"/>
              <a:gd name="connsiteY253" fmla="*/ 1435100 h 3246967"/>
              <a:gd name="connsiteX254" fmla="*/ 2631699 w 8386045"/>
              <a:gd name="connsiteY254" fmla="*/ 1498600 h 3246967"/>
              <a:gd name="connsiteX255" fmla="*/ 2618999 w 8386045"/>
              <a:gd name="connsiteY255" fmla="*/ 1562100 h 3246967"/>
              <a:gd name="connsiteX256" fmla="*/ 2580899 w 8386045"/>
              <a:gd name="connsiteY256" fmla="*/ 1612900 h 3246967"/>
              <a:gd name="connsiteX257" fmla="*/ 2542799 w 8386045"/>
              <a:gd name="connsiteY257" fmla="*/ 1689100 h 3246967"/>
              <a:gd name="connsiteX258" fmla="*/ 2517399 w 8386045"/>
              <a:gd name="connsiteY258" fmla="*/ 1828800 h 3246967"/>
              <a:gd name="connsiteX259" fmla="*/ 2504699 w 8386045"/>
              <a:gd name="connsiteY259" fmla="*/ 1866900 h 3246967"/>
              <a:gd name="connsiteX260" fmla="*/ 2491999 w 8386045"/>
              <a:gd name="connsiteY260" fmla="*/ 1943100 h 3246967"/>
              <a:gd name="connsiteX261" fmla="*/ 2466599 w 8386045"/>
              <a:gd name="connsiteY261" fmla="*/ 1981200 h 3246967"/>
              <a:gd name="connsiteX262" fmla="*/ 2441199 w 8386045"/>
              <a:gd name="connsiteY262" fmla="*/ 2057400 h 3246967"/>
              <a:gd name="connsiteX263" fmla="*/ 2390399 w 8386045"/>
              <a:gd name="connsiteY263" fmla="*/ 2146300 h 3246967"/>
              <a:gd name="connsiteX264" fmla="*/ 2352299 w 8386045"/>
              <a:gd name="connsiteY264" fmla="*/ 2222500 h 3246967"/>
              <a:gd name="connsiteX265" fmla="*/ 2326899 w 8386045"/>
              <a:gd name="connsiteY265" fmla="*/ 2273300 h 3246967"/>
              <a:gd name="connsiteX266" fmla="*/ 2250699 w 8386045"/>
              <a:gd name="connsiteY266" fmla="*/ 2336800 h 3246967"/>
              <a:gd name="connsiteX267" fmla="*/ 2237999 w 8386045"/>
              <a:gd name="connsiteY267" fmla="*/ 2374900 h 3246967"/>
              <a:gd name="connsiteX268" fmla="*/ 2149099 w 8386045"/>
              <a:gd name="connsiteY268" fmla="*/ 2438400 h 3246967"/>
              <a:gd name="connsiteX269" fmla="*/ 2072899 w 8386045"/>
              <a:gd name="connsiteY269" fmla="*/ 2501900 h 3246967"/>
              <a:gd name="connsiteX270" fmla="*/ 1996699 w 8386045"/>
              <a:gd name="connsiteY270" fmla="*/ 2527300 h 3246967"/>
              <a:gd name="connsiteX271" fmla="*/ 1945899 w 8386045"/>
              <a:gd name="connsiteY271" fmla="*/ 2552700 h 3246967"/>
              <a:gd name="connsiteX272" fmla="*/ 1844299 w 8386045"/>
              <a:gd name="connsiteY272" fmla="*/ 2565400 h 3246967"/>
              <a:gd name="connsiteX273" fmla="*/ 1628399 w 8386045"/>
              <a:gd name="connsiteY273" fmla="*/ 2552700 h 3246967"/>
              <a:gd name="connsiteX274" fmla="*/ 1552199 w 8386045"/>
              <a:gd name="connsiteY274" fmla="*/ 2489200 h 3246967"/>
              <a:gd name="connsiteX275" fmla="*/ 1488699 w 8386045"/>
              <a:gd name="connsiteY275" fmla="*/ 2374900 h 3246967"/>
              <a:gd name="connsiteX276" fmla="*/ 1475999 w 8386045"/>
              <a:gd name="connsiteY276" fmla="*/ 2311400 h 3246967"/>
              <a:gd name="connsiteX277" fmla="*/ 1450599 w 8386045"/>
              <a:gd name="connsiteY277" fmla="*/ 2273300 h 3246967"/>
              <a:gd name="connsiteX278" fmla="*/ 1412499 w 8386045"/>
              <a:gd name="connsiteY278" fmla="*/ 2197100 h 3246967"/>
              <a:gd name="connsiteX279" fmla="*/ 1399799 w 8386045"/>
              <a:gd name="connsiteY279" fmla="*/ 2019300 h 3246967"/>
              <a:gd name="connsiteX280" fmla="*/ 1374399 w 8386045"/>
              <a:gd name="connsiteY280" fmla="*/ 1943100 h 3246967"/>
              <a:gd name="connsiteX281" fmla="*/ 1361699 w 8386045"/>
              <a:gd name="connsiteY281" fmla="*/ 1752600 h 3246967"/>
              <a:gd name="connsiteX282" fmla="*/ 1336299 w 8386045"/>
              <a:gd name="connsiteY282" fmla="*/ 1651000 h 3246967"/>
              <a:gd name="connsiteX283" fmla="*/ 1298199 w 8386045"/>
              <a:gd name="connsiteY283" fmla="*/ 1498600 h 3246967"/>
              <a:gd name="connsiteX284" fmla="*/ 1272799 w 8386045"/>
              <a:gd name="connsiteY284" fmla="*/ 1435100 h 3246967"/>
              <a:gd name="connsiteX285" fmla="*/ 1260099 w 8386045"/>
              <a:gd name="connsiteY285" fmla="*/ 1397000 h 3246967"/>
              <a:gd name="connsiteX286" fmla="*/ 1196599 w 8386045"/>
              <a:gd name="connsiteY286" fmla="*/ 1320800 h 3246967"/>
              <a:gd name="connsiteX287" fmla="*/ 1171199 w 8386045"/>
              <a:gd name="connsiteY287" fmla="*/ 1282700 h 3246967"/>
              <a:gd name="connsiteX288" fmla="*/ 1094999 w 8386045"/>
              <a:gd name="connsiteY288" fmla="*/ 1206500 h 3246967"/>
              <a:gd name="connsiteX289" fmla="*/ 1056899 w 8386045"/>
              <a:gd name="connsiteY289" fmla="*/ 1104900 h 3246967"/>
              <a:gd name="connsiteX290" fmla="*/ 1044199 w 8386045"/>
              <a:gd name="connsiteY290" fmla="*/ 1066800 h 3246967"/>
              <a:gd name="connsiteX291" fmla="*/ 1006099 w 8386045"/>
              <a:gd name="connsiteY291" fmla="*/ 1016000 h 3246967"/>
              <a:gd name="connsiteX292" fmla="*/ 980699 w 8386045"/>
              <a:gd name="connsiteY292" fmla="*/ 952500 h 3246967"/>
              <a:gd name="connsiteX293" fmla="*/ 942599 w 8386045"/>
              <a:gd name="connsiteY293" fmla="*/ 863600 h 3246967"/>
              <a:gd name="connsiteX294" fmla="*/ 904499 w 8386045"/>
              <a:gd name="connsiteY294" fmla="*/ 647700 h 3246967"/>
              <a:gd name="connsiteX295" fmla="*/ 891799 w 8386045"/>
              <a:gd name="connsiteY295" fmla="*/ 609600 h 3246967"/>
              <a:gd name="connsiteX296" fmla="*/ 828299 w 8386045"/>
              <a:gd name="connsiteY296" fmla="*/ 533400 h 3246967"/>
              <a:gd name="connsiteX297" fmla="*/ 815599 w 8386045"/>
              <a:gd name="connsiteY297" fmla="*/ 495300 h 3246967"/>
              <a:gd name="connsiteX298" fmla="*/ 726699 w 8386045"/>
              <a:gd name="connsiteY298" fmla="*/ 419100 h 3246967"/>
              <a:gd name="connsiteX299" fmla="*/ 650499 w 8386045"/>
              <a:gd name="connsiteY299" fmla="*/ 368300 h 3246967"/>
              <a:gd name="connsiteX300" fmla="*/ 574299 w 8386045"/>
              <a:gd name="connsiteY300" fmla="*/ 342900 h 3246967"/>
              <a:gd name="connsiteX301" fmla="*/ 536199 w 8386045"/>
              <a:gd name="connsiteY301" fmla="*/ 330200 h 3246967"/>
              <a:gd name="connsiteX302" fmla="*/ 447299 w 8386045"/>
              <a:gd name="connsiteY302" fmla="*/ 266700 h 3246967"/>
              <a:gd name="connsiteX303" fmla="*/ 396499 w 8386045"/>
              <a:gd name="connsiteY303" fmla="*/ 241300 h 3246967"/>
              <a:gd name="connsiteX304" fmla="*/ 358399 w 8386045"/>
              <a:gd name="connsiteY304" fmla="*/ 215900 h 3246967"/>
              <a:gd name="connsiteX305" fmla="*/ 307599 w 8386045"/>
              <a:gd name="connsiteY305" fmla="*/ 190500 h 3246967"/>
              <a:gd name="connsiteX306" fmla="*/ 218699 w 8386045"/>
              <a:gd name="connsiteY306" fmla="*/ 127000 h 3246967"/>
              <a:gd name="connsiteX307" fmla="*/ 180599 w 8386045"/>
              <a:gd name="connsiteY307" fmla="*/ 114300 h 3246967"/>
              <a:gd name="connsiteX308" fmla="*/ 129799 w 8386045"/>
              <a:gd name="connsiteY308" fmla="*/ 38100 h 3246967"/>
              <a:gd name="connsiteX309" fmla="*/ 2799 w 8386045"/>
              <a:gd name="connsiteY30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320799 w 8386045"/>
              <a:gd name="connsiteY210" fmla="*/ 1092200 h 3246967"/>
              <a:gd name="connsiteX211" fmla="*/ 4308099 w 8386045"/>
              <a:gd name="connsiteY211" fmla="*/ 1155700 h 3246967"/>
              <a:gd name="connsiteX212" fmla="*/ 4282699 w 8386045"/>
              <a:gd name="connsiteY212" fmla="*/ 1308100 h 3246967"/>
              <a:gd name="connsiteX213" fmla="*/ 4269999 w 8386045"/>
              <a:gd name="connsiteY213" fmla="*/ 1346200 h 3246967"/>
              <a:gd name="connsiteX214" fmla="*/ 4244599 w 8386045"/>
              <a:gd name="connsiteY214" fmla="*/ 1384300 h 3246967"/>
              <a:gd name="connsiteX215" fmla="*/ 4231899 w 8386045"/>
              <a:gd name="connsiteY215" fmla="*/ 1447800 h 3246967"/>
              <a:gd name="connsiteX216" fmla="*/ 4219199 w 8386045"/>
              <a:gd name="connsiteY216" fmla="*/ 1524000 h 3246967"/>
              <a:gd name="connsiteX217" fmla="*/ 4193799 w 8386045"/>
              <a:gd name="connsiteY217" fmla="*/ 1600200 h 3246967"/>
              <a:gd name="connsiteX218" fmla="*/ 4181099 w 8386045"/>
              <a:gd name="connsiteY218" fmla="*/ 1651000 h 3246967"/>
              <a:gd name="connsiteX219" fmla="*/ 4155699 w 8386045"/>
              <a:gd name="connsiteY219" fmla="*/ 1816100 h 3246967"/>
              <a:gd name="connsiteX220" fmla="*/ 4142999 w 8386045"/>
              <a:gd name="connsiteY220" fmla="*/ 1854200 h 3246967"/>
              <a:gd name="connsiteX221" fmla="*/ 4130299 w 8386045"/>
              <a:gd name="connsiteY221" fmla="*/ 1905000 h 3246967"/>
              <a:gd name="connsiteX222" fmla="*/ 3982132 w 8386045"/>
              <a:gd name="connsiteY222" fmla="*/ 1896533 h 3246967"/>
              <a:gd name="connsiteX223" fmla="*/ 3977899 w 8386045"/>
              <a:gd name="connsiteY223" fmla="*/ 2023533 h 3246967"/>
              <a:gd name="connsiteX224" fmla="*/ 3927099 w 8386045"/>
              <a:gd name="connsiteY224" fmla="*/ 2120900 h 3246967"/>
              <a:gd name="connsiteX225" fmla="*/ 3939799 w 8386045"/>
              <a:gd name="connsiteY225" fmla="*/ 2235200 h 3246967"/>
              <a:gd name="connsiteX226" fmla="*/ 3901699 w 8386045"/>
              <a:gd name="connsiteY226" fmla="*/ 2197100 h 3246967"/>
              <a:gd name="connsiteX227" fmla="*/ 3838199 w 8386045"/>
              <a:gd name="connsiteY227" fmla="*/ 2108200 h 3246967"/>
              <a:gd name="connsiteX228" fmla="*/ 3800099 w 8386045"/>
              <a:gd name="connsiteY228" fmla="*/ 2006600 h 3246967"/>
              <a:gd name="connsiteX229" fmla="*/ 3787399 w 8386045"/>
              <a:gd name="connsiteY229" fmla="*/ 1955800 h 3246967"/>
              <a:gd name="connsiteX230" fmla="*/ 3749299 w 8386045"/>
              <a:gd name="connsiteY230" fmla="*/ 1917700 h 3246967"/>
              <a:gd name="connsiteX231" fmla="*/ 3685799 w 8386045"/>
              <a:gd name="connsiteY231" fmla="*/ 1841500 h 3246967"/>
              <a:gd name="connsiteX232" fmla="*/ 3673099 w 8386045"/>
              <a:gd name="connsiteY232" fmla="*/ 1803400 h 3246967"/>
              <a:gd name="connsiteX233" fmla="*/ 3634999 w 8386045"/>
              <a:gd name="connsiteY233" fmla="*/ 1790700 h 3246967"/>
              <a:gd name="connsiteX234" fmla="*/ 3596899 w 8386045"/>
              <a:gd name="connsiteY234" fmla="*/ 1752600 h 3246967"/>
              <a:gd name="connsiteX235" fmla="*/ 3546099 w 8386045"/>
              <a:gd name="connsiteY235" fmla="*/ 1676400 h 3246967"/>
              <a:gd name="connsiteX236" fmla="*/ 3533399 w 8386045"/>
              <a:gd name="connsiteY236" fmla="*/ 1638300 h 3246967"/>
              <a:gd name="connsiteX237" fmla="*/ 3495299 w 8386045"/>
              <a:gd name="connsiteY237" fmla="*/ 1587500 h 3246967"/>
              <a:gd name="connsiteX238" fmla="*/ 3457199 w 8386045"/>
              <a:gd name="connsiteY238" fmla="*/ 1485900 h 3246967"/>
              <a:gd name="connsiteX239" fmla="*/ 3419099 w 8386045"/>
              <a:gd name="connsiteY239" fmla="*/ 1422400 h 3246967"/>
              <a:gd name="connsiteX240" fmla="*/ 3380999 w 8386045"/>
              <a:gd name="connsiteY240" fmla="*/ 1320800 h 3246967"/>
              <a:gd name="connsiteX241" fmla="*/ 3317499 w 8386045"/>
              <a:gd name="connsiteY241" fmla="*/ 1193800 h 3246967"/>
              <a:gd name="connsiteX242" fmla="*/ 3203199 w 8386045"/>
              <a:gd name="connsiteY242" fmla="*/ 1143000 h 3246967"/>
              <a:gd name="connsiteX243" fmla="*/ 3165099 w 8386045"/>
              <a:gd name="connsiteY243" fmla="*/ 1130300 h 3246967"/>
              <a:gd name="connsiteX244" fmla="*/ 3012699 w 8386045"/>
              <a:gd name="connsiteY244" fmla="*/ 1168400 h 3246967"/>
              <a:gd name="connsiteX245" fmla="*/ 2974599 w 8386045"/>
              <a:gd name="connsiteY245" fmla="*/ 1193800 h 3246967"/>
              <a:gd name="connsiteX246" fmla="*/ 2923799 w 8386045"/>
              <a:gd name="connsiteY246" fmla="*/ 1219200 h 3246967"/>
              <a:gd name="connsiteX247" fmla="*/ 2885699 w 8386045"/>
              <a:gd name="connsiteY247" fmla="*/ 1244600 h 3246967"/>
              <a:gd name="connsiteX248" fmla="*/ 2834899 w 8386045"/>
              <a:gd name="connsiteY248" fmla="*/ 1257300 h 3246967"/>
              <a:gd name="connsiteX249" fmla="*/ 2796799 w 8386045"/>
              <a:gd name="connsiteY249" fmla="*/ 1308100 h 3246967"/>
              <a:gd name="connsiteX250" fmla="*/ 2758699 w 8386045"/>
              <a:gd name="connsiteY250" fmla="*/ 1320800 h 3246967"/>
              <a:gd name="connsiteX251" fmla="*/ 2733299 w 8386045"/>
              <a:gd name="connsiteY251" fmla="*/ 1358900 h 3246967"/>
              <a:gd name="connsiteX252" fmla="*/ 2657099 w 8386045"/>
              <a:gd name="connsiteY252" fmla="*/ 1435100 h 3246967"/>
              <a:gd name="connsiteX253" fmla="*/ 2631699 w 8386045"/>
              <a:gd name="connsiteY253" fmla="*/ 1498600 h 3246967"/>
              <a:gd name="connsiteX254" fmla="*/ 2618999 w 8386045"/>
              <a:gd name="connsiteY254" fmla="*/ 1562100 h 3246967"/>
              <a:gd name="connsiteX255" fmla="*/ 2580899 w 8386045"/>
              <a:gd name="connsiteY255" fmla="*/ 1612900 h 3246967"/>
              <a:gd name="connsiteX256" fmla="*/ 2542799 w 8386045"/>
              <a:gd name="connsiteY256" fmla="*/ 1689100 h 3246967"/>
              <a:gd name="connsiteX257" fmla="*/ 2517399 w 8386045"/>
              <a:gd name="connsiteY257" fmla="*/ 1828800 h 3246967"/>
              <a:gd name="connsiteX258" fmla="*/ 2504699 w 8386045"/>
              <a:gd name="connsiteY258" fmla="*/ 1866900 h 3246967"/>
              <a:gd name="connsiteX259" fmla="*/ 2491999 w 8386045"/>
              <a:gd name="connsiteY259" fmla="*/ 1943100 h 3246967"/>
              <a:gd name="connsiteX260" fmla="*/ 2466599 w 8386045"/>
              <a:gd name="connsiteY260" fmla="*/ 1981200 h 3246967"/>
              <a:gd name="connsiteX261" fmla="*/ 2441199 w 8386045"/>
              <a:gd name="connsiteY261" fmla="*/ 2057400 h 3246967"/>
              <a:gd name="connsiteX262" fmla="*/ 2390399 w 8386045"/>
              <a:gd name="connsiteY262" fmla="*/ 2146300 h 3246967"/>
              <a:gd name="connsiteX263" fmla="*/ 2352299 w 8386045"/>
              <a:gd name="connsiteY263" fmla="*/ 2222500 h 3246967"/>
              <a:gd name="connsiteX264" fmla="*/ 2326899 w 8386045"/>
              <a:gd name="connsiteY264" fmla="*/ 2273300 h 3246967"/>
              <a:gd name="connsiteX265" fmla="*/ 2250699 w 8386045"/>
              <a:gd name="connsiteY265" fmla="*/ 2336800 h 3246967"/>
              <a:gd name="connsiteX266" fmla="*/ 2237999 w 8386045"/>
              <a:gd name="connsiteY266" fmla="*/ 2374900 h 3246967"/>
              <a:gd name="connsiteX267" fmla="*/ 2149099 w 8386045"/>
              <a:gd name="connsiteY267" fmla="*/ 2438400 h 3246967"/>
              <a:gd name="connsiteX268" fmla="*/ 2072899 w 8386045"/>
              <a:gd name="connsiteY268" fmla="*/ 2501900 h 3246967"/>
              <a:gd name="connsiteX269" fmla="*/ 1996699 w 8386045"/>
              <a:gd name="connsiteY269" fmla="*/ 2527300 h 3246967"/>
              <a:gd name="connsiteX270" fmla="*/ 1945899 w 8386045"/>
              <a:gd name="connsiteY270" fmla="*/ 2552700 h 3246967"/>
              <a:gd name="connsiteX271" fmla="*/ 1844299 w 8386045"/>
              <a:gd name="connsiteY271" fmla="*/ 2565400 h 3246967"/>
              <a:gd name="connsiteX272" fmla="*/ 1628399 w 8386045"/>
              <a:gd name="connsiteY272" fmla="*/ 2552700 h 3246967"/>
              <a:gd name="connsiteX273" fmla="*/ 1552199 w 8386045"/>
              <a:gd name="connsiteY273" fmla="*/ 2489200 h 3246967"/>
              <a:gd name="connsiteX274" fmla="*/ 1488699 w 8386045"/>
              <a:gd name="connsiteY274" fmla="*/ 2374900 h 3246967"/>
              <a:gd name="connsiteX275" fmla="*/ 1475999 w 8386045"/>
              <a:gd name="connsiteY275" fmla="*/ 2311400 h 3246967"/>
              <a:gd name="connsiteX276" fmla="*/ 1450599 w 8386045"/>
              <a:gd name="connsiteY276" fmla="*/ 2273300 h 3246967"/>
              <a:gd name="connsiteX277" fmla="*/ 1412499 w 8386045"/>
              <a:gd name="connsiteY277" fmla="*/ 2197100 h 3246967"/>
              <a:gd name="connsiteX278" fmla="*/ 1399799 w 8386045"/>
              <a:gd name="connsiteY278" fmla="*/ 2019300 h 3246967"/>
              <a:gd name="connsiteX279" fmla="*/ 1374399 w 8386045"/>
              <a:gd name="connsiteY279" fmla="*/ 1943100 h 3246967"/>
              <a:gd name="connsiteX280" fmla="*/ 1361699 w 8386045"/>
              <a:gd name="connsiteY280" fmla="*/ 1752600 h 3246967"/>
              <a:gd name="connsiteX281" fmla="*/ 1336299 w 8386045"/>
              <a:gd name="connsiteY281" fmla="*/ 1651000 h 3246967"/>
              <a:gd name="connsiteX282" fmla="*/ 1298199 w 8386045"/>
              <a:gd name="connsiteY282" fmla="*/ 1498600 h 3246967"/>
              <a:gd name="connsiteX283" fmla="*/ 1272799 w 8386045"/>
              <a:gd name="connsiteY283" fmla="*/ 1435100 h 3246967"/>
              <a:gd name="connsiteX284" fmla="*/ 1260099 w 8386045"/>
              <a:gd name="connsiteY284" fmla="*/ 1397000 h 3246967"/>
              <a:gd name="connsiteX285" fmla="*/ 1196599 w 8386045"/>
              <a:gd name="connsiteY285" fmla="*/ 1320800 h 3246967"/>
              <a:gd name="connsiteX286" fmla="*/ 1171199 w 8386045"/>
              <a:gd name="connsiteY286" fmla="*/ 1282700 h 3246967"/>
              <a:gd name="connsiteX287" fmla="*/ 1094999 w 8386045"/>
              <a:gd name="connsiteY287" fmla="*/ 1206500 h 3246967"/>
              <a:gd name="connsiteX288" fmla="*/ 1056899 w 8386045"/>
              <a:gd name="connsiteY288" fmla="*/ 1104900 h 3246967"/>
              <a:gd name="connsiteX289" fmla="*/ 1044199 w 8386045"/>
              <a:gd name="connsiteY289" fmla="*/ 1066800 h 3246967"/>
              <a:gd name="connsiteX290" fmla="*/ 1006099 w 8386045"/>
              <a:gd name="connsiteY290" fmla="*/ 1016000 h 3246967"/>
              <a:gd name="connsiteX291" fmla="*/ 980699 w 8386045"/>
              <a:gd name="connsiteY291" fmla="*/ 952500 h 3246967"/>
              <a:gd name="connsiteX292" fmla="*/ 942599 w 8386045"/>
              <a:gd name="connsiteY292" fmla="*/ 863600 h 3246967"/>
              <a:gd name="connsiteX293" fmla="*/ 904499 w 8386045"/>
              <a:gd name="connsiteY293" fmla="*/ 647700 h 3246967"/>
              <a:gd name="connsiteX294" fmla="*/ 891799 w 8386045"/>
              <a:gd name="connsiteY294" fmla="*/ 609600 h 3246967"/>
              <a:gd name="connsiteX295" fmla="*/ 828299 w 8386045"/>
              <a:gd name="connsiteY295" fmla="*/ 533400 h 3246967"/>
              <a:gd name="connsiteX296" fmla="*/ 815599 w 8386045"/>
              <a:gd name="connsiteY296" fmla="*/ 495300 h 3246967"/>
              <a:gd name="connsiteX297" fmla="*/ 726699 w 8386045"/>
              <a:gd name="connsiteY297" fmla="*/ 419100 h 3246967"/>
              <a:gd name="connsiteX298" fmla="*/ 650499 w 8386045"/>
              <a:gd name="connsiteY298" fmla="*/ 368300 h 3246967"/>
              <a:gd name="connsiteX299" fmla="*/ 574299 w 8386045"/>
              <a:gd name="connsiteY299" fmla="*/ 342900 h 3246967"/>
              <a:gd name="connsiteX300" fmla="*/ 536199 w 8386045"/>
              <a:gd name="connsiteY300" fmla="*/ 330200 h 3246967"/>
              <a:gd name="connsiteX301" fmla="*/ 447299 w 8386045"/>
              <a:gd name="connsiteY301" fmla="*/ 266700 h 3246967"/>
              <a:gd name="connsiteX302" fmla="*/ 396499 w 8386045"/>
              <a:gd name="connsiteY302" fmla="*/ 241300 h 3246967"/>
              <a:gd name="connsiteX303" fmla="*/ 358399 w 8386045"/>
              <a:gd name="connsiteY303" fmla="*/ 215900 h 3246967"/>
              <a:gd name="connsiteX304" fmla="*/ 307599 w 8386045"/>
              <a:gd name="connsiteY304" fmla="*/ 190500 h 3246967"/>
              <a:gd name="connsiteX305" fmla="*/ 218699 w 8386045"/>
              <a:gd name="connsiteY305" fmla="*/ 127000 h 3246967"/>
              <a:gd name="connsiteX306" fmla="*/ 180599 w 8386045"/>
              <a:gd name="connsiteY306" fmla="*/ 114300 h 3246967"/>
              <a:gd name="connsiteX307" fmla="*/ 129799 w 8386045"/>
              <a:gd name="connsiteY307" fmla="*/ 38100 h 3246967"/>
              <a:gd name="connsiteX308" fmla="*/ 2799 w 8386045"/>
              <a:gd name="connsiteY30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308099 w 8386045"/>
              <a:gd name="connsiteY211" fmla="*/ 1155700 h 3246967"/>
              <a:gd name="connsiteX212" fmla="*/ 4282699 w 8386045"/>
              <a:gd name="connsiteY212" fmla="*/ 1308100 h 3246967"/>
              <a:gd name="connsiteX213" fmla="*/ 4269999 w 8386045"/>
              <a:gd name="connsiteY213" fmla="*/ 1346200 h 3246967"/>
              <a:gd name="connsiteX214" fmla="*/ 4244599 w 8386045"/>
              <a:gd name="connsiteY214" fmla="*/ 1384300 h 3246967"/>
              <a:gd name="connsiteX215" fmla="*/ 4231899 w 8386045"/>
              <a:gd name="connsiteY215" fmla="*/ 1447800 h 3246967"/>
              <a:gd name="connsiteX216" fmla="*/ 4219199 w 8386045"/>
              <a:gd name="connsiteY216" fmla="*/ 1524000 h 3246967"/>
              <a:gd name="connsiteX217" fmla="*/ 4193799 w 8386045"/>
              <a:gd name="connsiteY217" fmla="*/ 1600200 h 3246967"/>
              <a:gd name="connsiteX218" fmla="*/ 4181099 w 8386045"/>
              <a:gd name="connsiteY218" fmla="*/ 1651000 h 3246967"/>
              <a:gd name="connsiteX219" fmla="*/ 4155699 w 8386045"/>
              <a:gd name="connsiteY219" fmla="*/ 1816100 h 3246967"/>
              <a:gd name="connsiteX220" fmla="*/ 4142999 w 8386045"/>
              <a:gd name="connsiteY220" fmla="*/ 1854200 h 3246967"/>
              <a:gd name="connsiteX221" fmla="*/ 4130299 w 8386045"/>
              <a:gd name="connsiteY221" fmla="*/ 1905000 h 3246967"/>
              <a:gd name="connsiteX222" fmla="*/ 3982132 w 8386045"/>
              <a:gd name="connsiteY222" fmla="*/ 1896533 h 3246967"/>
              <a:gd name="connsiteX223" fmla="*/ 3977899 w 8386045"/>
              <a:gd name="connsiteY223" fmla="*/ 2023533 h 3246967"/>
              <a:gd name="connsiteX224" fmla="*/ 3927099 w 8386045"/>
              <a:gd name="connsiteY224" fmla="*/ 2120900 h 3246967"/>
              <a:gd name="connsiteX225" fmla="*/ 3939799 w 8386045"/>
              <a:gd name="connsiteY225" fmla="*/ 2235200 h 3246967"/>
              <a:gd name="connsiteX226" fmla="*/ 3901699 w 8386045"/>
              <a:gd name="connsiteY226" fmla="*/ 2197100 h 3246967"/>
              <a:gd name="connsiteX227" fmla="*/ 3838199 w 8386045"/>
              <a:gd name="connsiteY227" fmla="*/ 2108200 h 3246967"/>
              <a:gd name="connsiteX228" fmla="*/ 3800099 w 8386045"/>
              <a:gd name="connsiteY228" fmla="*/ 2006600 h 3246967"/>
              <a:gd name="connsiteX229" fmla="*/ 3787399 w 8386045"/>
              <a:gd name="connsiteY229" fmla="*/ 1955800 h 3246967"/>
              <a:gd name="connsiteX230" fmla="*/ 3749299 w 8386045"/>
              <a:gd name="connsiteY230" fmla="*/ 1917700 h 3246967"/>
              <a:gd name="connsiteX231" fmla="*/ 3685799 w 8386045"/>
              <a:gd name="connsiteY231" fmla="*/ 1841500 h 3246967"/>
              <a:gd name="connsiteX232" fmla="*/ 3673099 w 8386045"/>
              <a:gd name="connsiteY232" fmla="*/ 1803400 h 3246967"/>
              <a:gd name="connsiteX233" fmla="*/ 3634999 w 8386045"/>
              <a:gd name="connsiteY233" fmla="*/ 1790700 h 3246967"/>
              <a:gd name="connsiteX234" fmla="*/ 3596899 w 8386045"/>
              <a:gd name="connsiteY234" fmla="*/ 1752600 h 3246967"/>
              <a:gd name="connsiteX235" fmla="*/ 3546099 w 8386045"/>
              <a:gd name="connsiteY235" fmla="*/ 1676400 h 3246967"/>
              <a:gd name="connsiteX236" fmla="*/ 3533399 w 8386045"/>
              <a:gd name="connsiteY236" fmla="*/ 1638300 h 3246967"/>
              <a:gd name="connsiteX237" fmla="*/ 3495299 w 8386045"/>
              <a:gd name="connsiteY237" fmla="*/ 1587500 h 3246967"/>
              <a:gd name="connsiteX238" fmla="*/ 3457199 w 8386045"/>
              <a:gd name="connsiteY238" fmla="*/ 1485900 h 3246967"/>
              <a:gd name="connsiteX239" fmla="*/ 3419099 w 8386045"/>
              <a:gd name="connsiteY239" fmla="*/ 1422400 h 3246967"/>
              <a:gd name="connsiteX240" fmla="*/ 3380999 w 8386045"/>
              <a:gd name="connsiteY240" fmla="*/ 1320800 h 3246967"/>
              <a:gd name="connsiteX241" fmla="*/ 3317499 w 8386045"/>
              <a:gd name="connsiteY241" fmla="*/ 1193800 h 3246967"/>
              <a:gd name="connsiteX242" fmla="*/ 3203199 w 8386045"/>
              <a:gd name="connsiteY242" fmla="*/ 1143000 h 3246967"/>
              <a:gd name="connsiteX243" fmla="*/ 3165099 w 8386045"/>
              <a:gd name="connsiteY243" fmla="*/ 1130300 h 3246967"/>
              <a:gd name="connsiteX244" fmla="*/ 3012699 w 8386045"/>
              <a:gd name="connsiteY244" fmla="*/ 1168400 h 3246967"/>
              <a:gd name="connsiteX245" fmla="*/ 2974599 w 8386045"/>
              <a:gd name="connsiteY245" fmla="*/ 1193800 h 3246967"/>
              <a:gd name="connsiteX246" fmla="*/ 2923799 w 8386045"/>
              <a:gd name="connsiteY246" fmla="*/ 1219200 h 3246967"/>
              <a:gd name="connsiteX247" fmla="*/ 2885699 w 8386045"/>
              <a:gd name="connsiteY247" fmla="*/ 1244600 h 3246967"/>
              <a:gd name="connsiteX248" fmla="*/ 2834899 w 8386045"/>
              <a:gd name="connsiteY248" fmla="*/ 1257300 h 3246967"/>
              <a:gd name="connsiteX249" fmla="*/ 2796799 w 8386045"/>
              <a:gd name="connsiteY249" fmla="*/ 1308100 h 3246967"/>
              <a:gd name="connsiteX250" fmla="*/ 2758699 w 8386045"/>
              <a:gd name="connsiteY250" fmla="*/ 1320800 h 3246967"/>
              <a:gd name="connsiteX251" fmla="*/ 2733299 w 8386045"/>
              <a:gd name="connsiteY251" fmla="*/ 1358900 h 3246967"/>
              <a:gd name="connsiteX252" fmla="*/ 2657099 w 8386045"/>
              <a:gd name="connsiteY252" fmla="*/ 1435100 h 3246967"/>
              <a:gd name="connsiteX253" fmla="*/ 2631699 w 8386045"/>
              <a:gd name="connsiteY253" fmla="*/ 1498600 h 3246967"/>
              <a:gd name="connsiteX254" fmla="*/ 2618999 w 8386045"/>
              <a:gd name="connsiteY254" fmla="*/ 1562100 h 3246967"/>
              <a:gd name="connsiteX255" fmla="*/ 2580899 w 8386045"/>
              <a:gd name="connsiteY255" fmla="*/ 1612900 h 3246967"/>
              <a:gd name="connsiteX256" fmla="*/ 2542799 w 8386045"/>
              <a:gd name="connsiteY256" fmla="*/ 1689100 h 3246967"/>
              <a:gd name="connsiteX257" fmla="*/ 2517399 w 8386045"/>
              <a:gd name="connsiteY257" fmla="*/ 1828800 h 3246967"/>
              <a:gd name="connsiteX258" fmla="*/ 2504699 w 8386045"/>
              <a:gd name="connsiteY258" fmla="*/ 1866900 h 3246967"/>
              <a:gd name="connsiteX259" fmla="*/ 2491999 w 8386045"/>
              <a:gd name="connsiteY259" fmla="*/ 1943100 h 3246967"/>
              <a:gd name="connsiteX260" fmla="*/ 2466599 w 8386045"/>
              <a:gd name="connsiteY260" fmla="*/ 1981200 h 3246967"/>
              <a:gd name="connsiteX261" fmla="*/ 2441199 w 8386045"/>
              <a:gd name="connsiteY261" fmla="*/ 2057400 h 3246967"/>
              <a:gd name="connsiteX262" fmla="*/ 2390399 w 8386045"/>
              <a:gd name="connsiteY262" fmla="*/ 2146300 h 3246967"/>
              <a:gd name="connsiteX263" fmla="*/ 2352299 w 8386045"/>
              <a:gd name="connsiteY263" fmla="*/ 2222500 h 3246967"/>
              <a:gd name="connsiteX264" fmla="*/ 2326899 w 8386045"/>
              <a:gd name="connsiteY264" fmla="*/ 2273300 h 3246967"/>
              <a:gd name="connsiteX265" fmla="*/ 2250699 w 8386045"/>
              <a:gd name="connsiteY265" fmla="*/ 2336800 h 3246967"/>
              <a:gd name="connsiteX266" fmla="*/ 2237999 w 8386045"/>
              <a:gd name="connsiteY266" fmla="*/ 2374900 h 3246967"/>
              <a:gd name="connsiteX267" fmla="*/ 2149099 w 8386045"/>
              <a:gd name="connsiteY267" fmla="*/ 2438400 h 3246967"/>
              <a:gd name="connsiteX268" fmla="*/ 2072899 w 8386045"/>
              <a:gd name="connsiteY268" fmla="*/ 2501900 h 3246967"/>
              <a:gd name="connsiteX269" fmla="*/ 1996699 w 8386045"/>
              <a:gd name="connsiteY269" fmla="*/ 2527300 h 3246967"/>
              <a:gd name="connsiteX270" fmla="*/ 1945899 w 8386045"/>
              <a:gd name="connsiteY270" fmla="*/ 2552700 h 3246967"/>
              <a:gd name="connsiteX271" fmla="*/ 1844299 w 8386045"/>
              <a:gd name="connsiteY271" fmla="*/ 2565400 h 3246967"/>
              <a:gd name="connsiteX272" fmla="*/ 1628399 w 8386045"/>
              <a:gd name="connsiteY272" fmla="*/ 2552700 h 3246967"/>
              <a:gd name="connsiteX273" fmla="*/ 1552199 w 8386045"/>
              <a:gd name="connsiteY273" fmla="*/ 2489200 h 3246967"/>
              <a:gd name="connsiteX274" fmla="*/ 1488699 w 8386045"/>
              <a:gd name="connsiteY274" fmla="*/ 2374900 h 3246967"/>
              <a:gd name="connsiteX275" fmla="*/ 1475999 w 8386045"/>
              <a:gd name="connsiteY275" fmla="*/ 2311400 h 3246967"/>
              <a:gd name="connsiteX276" fmla="*/ 1450599 w 8386045"/>
              <a:gd name="connsiteY276" fmla="*/ 2273300 h 3246967"/>
              <a:gd name="connsiteX277" fmla="*/ 1412499 w 8386045"/>
              <a:gd name="connsiteY277" fmla="*/ 2197100 h 3246967"/>
              <a:gd name="connsiteX278" fmla="*/ 1399799 w 8386045"/>
              <a:gd name="connsiteY278" fmla="*/ 2019300 h 3246967"/>
              <a:gd name="connsiteX279" fmla="*/ 1374399 w 8386045"/>
              <a:gd name="connsiteY279" fmla="*/ 1943100 h 3246967"/>
              <a:gd name="connsiteX280" fmla="*/ 1361699 w 8386045"/>
              <a:gd name="connsiteY280" fmla="*/ 1752600 h 3246967"/>
              <a:gd name="connsiteX281" fmla="*/ 1336299 w 8386045"/>
              <a:gd name="connsiteY281" fmla="*/ 1651000 h 3246967"/>
              <a:gd name="connsiteX282" fmla="*/ 1298199 w 8386045"/>
              <a:gd name="connsiteY282" fmla="*/ 1498600 h 3246967"/>
              <a:gd name="connsiteX283" fmla="*/ 1272799 w 8386045"/>
              <a:gd name="connsiteY283" fmla="*/ 1435100 h 3246967"/>
              <a:gd name="connsiteX284" fmla="*/ 1260099 w 8386045"/>
              <a:gd name="connsiteY284" fmla="*/ 1397000 h 3246967"/>
              <a:gd name="connsiteX285" fmla="*/ 1196599 w 8386045"/>
              <a:gd name="connsiteY285" fmla="*/ 1320800 h 3246967"/>
              <a:gd name="connsiteX286" fmla="*/ 1171199 w 8386045"/>
              <a:gd name="connsiteY286" fmla="*/ 1282700 h 3246967"/>
              <a:gd name="connsiteX287" fmla="*/ 1094999 w 8386045"/>
              <a:gd name="connsiteY287" fmla="*/ 1206500 h 3246967"/>
              <a:gd name="connsiteX288" fmla="*/ 1056899 w 8386045"/>
              <a:gd name="connsiteY288" fmla="*/ 1104900 h 3246967"/>
              <a:gd name="connsiteX289" fmla="*/ 1044199 w 8386045"/>
              <a:gd name="connsiteY289" fmla="*/ 1066800 h 3246967"/>
              <a:gd name="connsiteX290" fmla="*/ 1006099 w 8386045"/>
              <a:gd name="connsiteY290" fmla="*/ 1016000 h 3246967"/>
              <a:gd name="connsiteX291" fmla="*/ 980699 w 8386045"/>
              <a:gd name="connsiteY291" fmla="*/ 952500 h 3246967"/>
              <a:gd name="connsiteX292" fmla="*/ 942599 w 8386045"/>
              <a:gd name="connsiteY292" fmla="*/ 863600 h 3246967"/>
              <a:gd name="connsiteX293" fmla="*/ 904499 w 8386045"/>
              <a:gd name="connsiteY293" fmla="*/ 647700 h 3246967"/>
              <a:gd name="connsiteX294" fmla="*/ 891799 w 8386045"/>
              <a:gd name="connsiteY294" fmla="*/ 609600 h 3246967"/>
              <a:gd name="connsiteX295" fmla="*/ 828299 w 8386045"/>
              <a:gd name="connsiteY295" fmla="*/ 533400 h 3246967"/>
              <a:gd name="connsiteX296" fmla="*/ 815599 w 8386045"/>
              <a:gd name="connsiteY296" fmla="*/ 495300 h 3246967"/>
              <a:gd name="connsiteX297" fmla="*/ 726699 w 8386045"/>
              <a:gd name="connsiteY297" fmla="*/ 419100 h 3246967"/>
              <a:gd name="connsiteX298" fmla="*/ 650499 w 8386045"/>
              <a:gd name="connsiteY298" fmla="*/ 368300 h 3246967"/>
              <a:gd name="connsiteX299" fmla="*/ 574299 w 8386045"/>
              <a:gd name="connsiteY299" fmla="*/ 342900 h 3246967"/>
              <a:gd name="connsiteX300" fmla="*/ 536199 w 8386045"/>
              <a:gd name="connsiteY300" fmla="*/ 330200 h 3246967"/>
              <a:gd name="connsiteX301" fmla="*/ 447299 w 8386045"/>
              <a:gd name="connsiteY301" fmla="*/ 266700 h 3246967"/>
              <a:gd name="connsiteX302" fmla="*/ 396499 w 8386045"/>
              <a:gd name="connsiteY302" fmla="*/ 241300 h 3246967"/>
              <a:gd name="connsiteX303" fmla="*/ 358399 w 8386045"/>
              <a:gd name="connsiteY303" fmla="*/ 215900 h 3246967"/>
              <a:gd name="connsiteX304" fmla="*/ 307599 w 8386045"/>
              <a:gd name="connsiteY304" fmla="*/ 190500 h 3246967"/>
              <a:gd name="connsiteX305" fmla="*/ 218699 w 8386045"/>
              <a:gd name="connsiteY305" fmla="*/ 127000 h 3246967"/>
              <a:gd name="connsiteX306" fmla="*/ 180599 w 8386045"/>
              <a:gd name="connsiteY306" fmla="*/ 114300 h 3246967"/>
              <a:gd name="connsiteX307" fmla="*/ 129799 w 8386045"/>
              <a:gd name="connsiteY307" fmla="*/ 38100 h 3246967"/>
              <a:gd name="connsiteX308" fmla="*/ 2799 w 8386045"/>
              <a:gd name="connsiteY30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282699 w 8386045"/>
              <a:gd name="connsiteY211" fmla="*/ 1308100 h 3246967"/>
              <a:gd name="connsiteX212" fmla="*/ 4269999 w 8386045"/>
              <a:gd name="connsiteY212" fmla="*/ 1346200 h 3246967"/>
              <a:gd name="connsiteX213" fmla="*/ 4244599 w 8386045"/>
              <a:gd name="connsiteY213" fmla="*/ 1384300 h 3246967"/>
              <a:gd name="connsiteX214" fmla="*/ 4231899 w 8386045"/>
              <a:gd name="connsiteY214" fmla="*/ 1447800 h 3246967"/>
              <a:gd name="connsiteX215" fmla="*/ 4219199 w 8386045"/>
              <a:gd name="connsiteY215" fmla="*/ 1524000 h 3246967"/>
              <a:gd name="connsiteX216" fmla="*/ 4193799 w 8386045"/>
              <a:gd name="connsiteY216" fmla="*/ 1600200 h 3246967"/>
              <a:gd name="connsiteX217" fmla="*/ 4181099 w 8386045"/>
              <a:gd name="connsiteY217" fmla="*/ 1651000 h 3246967"/>
              <a:gd name="connsiteX218" fmla="*/ 4155699 w 8386045"/>
              <a:gd name="connsiteY218" fmla="*/ 1816100 h 3246967"/>
              <a:gd name="connsiteX219" fmla="*/ 4142999 w 8386045"/>
              <a:gd name="connsiteY219" fmla="*/ 1854200 h 3246967"/>
              <a:gd name="connsiteX220" fmla="*/ 4130299 w 8386045"/>
              <a:gd name="connsiteY220" fmla="*/ 1905000 h 3246967"/>
              <a:gd name="connsiteX221" fmla="*/ 3982132 w 8386045"/>
              <a:gd name="connsiteY221" fmla="*/ 1896533 h 3246967"/>
              <a:gd name="connsiteX222" fmla="*/ 3977899 w 8386045"/>
              <a:gd name="connsiteY222" fmla="*/ 2023533 h 3246967"/>
              <a:gd name="connsiteX223" fmla="*/ 3927099 w 8386045"/>
              <a:gd name="connsiteY223" fmla="*/ 2120900 h 3246967"/>
              <a:gd name="connsiteX224" fmla="*/ 3939799 w 8386045"/>
              <a:gd name="connsiteY224" fmla="*/ 2235200 h 3246967"/>
              <a:gd name="connsiteX225" fmla="*/ 3901699 w 8386045"/>
              <a:gd name="connsiteY225" fmla="*/ 2197100 h 3246967"/>
              <a:gd name="connsiteX226" fmla="*/ 3838199 w 8386045"/>
              <a:gd name="connsiteY226" fmla="*/ 2108200 h 3246967"/>
              <a:gd name="connsiteX227" fmla="*/ 3800099 w 8386045"/>
              <a:gd name="connsiteY227" fmla="*/ 2006600 h 3246967"/>
              <a:gd name="connsiteX228" fmla="*/ 3787399 w 8386045"/>
              <a:gd name="connsiteY228" fmla="*/ 1955800 h 3246967"/>
              <a:gd name="connsiteX229" fmla="*/ 3749299 w 8386045"/>
              <a:gd name="connsiteY229" fmla="*/ 1917700 h 3246967"/>
              <a:gd name="connsiteX230" fmla="*/ 3685799 w 8386045"/>
              <a:gd name="connsiteY230" fmla="*/ 1841500 h 3246967"/>
              <a:gd name="connsiteX231" fmla="*/ 3673099 w 8386045"/>
              <a:gd name="connsiteY231" fmla="*/ 1803400 h 3246967"/>
              <a:gd name="connsiteX232" fmla="*/ 3634999 w 8386045"/>
              <a:gd name="connsiteY232" fmla="*/ 1790700 h 3246967"/>
              <a:gd name="connsiteX233" fmla="*/ 3596899 w 8386045"/>
              <a:gd name="connsiteY233" fmla="*/ 1752600 h 3246967"/>
              <a:gd name="connsiteX234" fmla="*/ 3546099 w 8386045"/>
              <a:gd name="connsiteY234" fmla="*/ 1676400 h 3246967"/>
              <a:gd name="connsiteX235" fmla="*/ 3533399 w 8386045"/>
              <a:gd name="connsiteY235" fmla="*/ 1638300 h 3246967"/>
              <a:gd name="connsiteX236" fmla="*/ 3495299 w 8386045"/>
              <a:gd name="connsiteY236" fmla="*/ 1587500 h 3246967"/>
              <a:gd name="connsiteX237" fmla="*/ 3457199 w 8386045"/>
              <a:gd name="connsiteY237" fmla="*/ 1485900 h 3246967"/>
              <a:gd name="connsiteX238" fmla="*/ 3419099 w 8386045"/>
              <a:gd name="connsiteY238" fmla="*/ 1422400 h 3246967"/>
              <a:gd name="connsiteX239" fmla="*/ 3380999 w 8386045"/>
              <a:gd name="connsiteY239" fmla="*/ 1320800 h 3246967"/>
              <a:gd name="connsiteX240" fmla="*/ 3317499 w 8386045"/>
              <a:gd name="connsiteY240" fmla="*/ 1193800 h 3246967"/>
              <a:gd name="connsiteX241" fmla="*/ 3203199 w 8386045"/>
              <a:gd name="connsiteY241" fmla="*/ 1143000 h 3246967"/>
              <a:gd name="connsiteX242" fmla="*/ 3165099 w 8386045"/>
              <a:gd name="connsiteY242" fmla="*/ 1130300 h 3246967"/>
              <a:gd name="connsiteX243" fmla="*/ 3012699 w 8386045"/>
              <a:gd name="connsiteY243" fmla="*/ 1168400 h 3246967"/>
              <a:gd name="connsiteX244" fmla="*/ 2974599 w 8386045"/>
              <a:gd name="connsiteY244" fmla="*/ 1193800 h 3246967"/>
              <a:gd name="connsiteX245" fmla="*/ 2923799 w 8386045"/>
              <a:gd name="connsiteY245" fmla="*/ 1219200 h 3246967"/>
              <a:gd name="connsiteX246" fmla="*/ 2885699 w 8386045"/>
              <a:gd name="connsiteY246" fmla="*/ 1244600 h 3246967"/>
              <a:gd name="connsiteX247" fmla="*/ 2834899 w 8386045"/>
              <a:gd name="connsiteY247" fmla="*/ 1257300 h 3246967"/>
              <a:gd name="connsiteX248" fmla="*/ 2796799 w 8386045"/>
              <a:gd name="connsiteY248" fmla="*/ 1308100 h 3246967"/>
              <a:gd name="connsiteX249" fmla="*/ 2758699 w 8386045"/>
              <a:gd name="connsiteY249" fmla="*/ 1320800 h 3246967"/>
              <a:gd name="connsiteX250" fmla="*/ 2733299 w 8386045"/>
              <a:gd name="connsiteY250" fmla="*/ 1358900 h 3246967"/>
              <a:gd name="connsiteX251" fmla="*/ 2657099 w 8386045"/>
              <a:gd name="connsiteY251" fmla="*/ 1435100 h 3246967"/>
              <a:gd name="connsiteX252" fmla="*/ 2631699 w 8386045"/>
              <a:gd name="connsiteY252" fmla="*/ 1498600 h 3246967"/>
              <a:gd name="connsiteX253" fmla="*/ 2618999 w 8386045"/>
              <a:gd name="connsiteY253" fmla="*/ 1562100 h 3246967"/>
              <a:gd name="connsiteX254" fmla="*/ 2580899 w 8386045"/>
              <a:gd name="connsiteY254" fmla="*/ 1612900 h 3246967"/>
              <a:gd name="connsiteX255" fmla="*/ 2542799 w 8386045"/>
              <a:gd name="connsiteY255" fmla="*/ 1689100 h 3246967"/>
              <a:gd name="connsiteX256" fmla="*/ 2517399 w 8386045"/>
              <a:gd name="connsiteY256" fmla="*/ 1828800 h 3246967"/>
              <a:gd name="connsiteX257" fmla="*/ 2504699 w 8386045"/>
              <a:gd name="connsiteY257" fmla="*/ 1866900 h 3246967"/>
              <a:gd name="connsiteX258" fmla="*/ 2491999 w 8386045"/>
              <a:gd name="connsiteY258" fmla="*/ 1943100 h 3246967"/>
              <a:gd name="connsiteX259" fmla="*/ 2466599 w 8386045"/>
              <a:gd name="connsiteY259" fmla="*/ 1981200 h 3246967"/>
              <a:gd name="connsiteX260" fmla="*/ 2441199 w 8386045"/>
              <a:gd name="connsiteY260" fmla="*/ 2057400 h 3246967"/>
              <a:gd name="connsiteX261" fmla="*/ 2390399 w 8386045"/>
              <a:gd name="connsiteY261" fmla="*/ 2146300 h 3246967"/>
              <a:gd name="connsiteX262" fmla="*/ 2352299 w 8386045"/>
              <a:gd name="connsiteY262" fmla="*/ 2222500 h 3246967"/>
              <a:gd name="connsiteX263" fmla="*/ 2326899 w 8386045"/>
              <a:gd name="connsiteY263" fmla="*/ 2273300 h 3246967"/>
              <a:gd name="connsiteX264" fmla="*/ 2250699 w 8386045"/>
              <a:gd name="connsiteY264" fmla="*/ 2336800 h 3246967"/>
              <a:gd name="connsiteX265" fmla="*/ 2237999 w 8386045"/>
              <a:gd name="connsiteY265" fmla="*/ 2374900 h 3246967"/>
              <a:gd name="connsiteX266" fmla="*/ 2149099 w 8386045"/>
              <a:gd name="connsiteY266" fmla="*/ 2438400 h 3246967"/>
              <a:gd name="connsiteX267" fmla="*/ 2072899 w 8386045"/>
              <a:gd name="connsiteY267" fmla="*/ 2501900 h 3246967"/>
              <a:gd name="connsiteX268" fmla="*/ 1996699 w 8386045"/>
              <a:gd name="connsiteY268" fmla="*/ 2527300 h 3246967"/>
              <a:gd name="connsiteX269" fmla="*/ 1945899 w 8386045"/>
              <a:gd name="connsiteY269" fmla="*/ 2552700 h 3246967"/>
              <a:gd name="connsiteX270" fmla="*/ 1844299 w 8386045"/>
              <a:gd name="connsiteY270" fmla="*/ 2565400 h 3246967"/>
              <a:gd name="connsiteX271" fmla="*/ 1628399 w 8386045"/>
              <a:gd name="connsiteY271" fmla="*/ 2552700 h 3246967"/>
              <a:gd name="connsiteX272" fmla="*/ 1552199 w 8386045"/>
              <a:gd name="connsiteY272" fmla="*/ 2489200 h 3246967"/>
              <a:gd name="connsiteX273" fmla="*/ 1488699 w 8386045"/>
              <a:gd name="connsiteY273" fmla="*/ 2374900 h 3246967"/>
              <a:gd name="connsiteX274" fmla="*/ 1475999 w 8386045"/>
              <a:gd name="connsiteY274" fmla="*/ 2311400 h 3246967"/>
              <a:gd name="connsiteX275" fmla="*/ 1450599 w 8386045"/>
              <a:gd name="connsiteY275" fmla="*/ 2273300 h 3246967"/>
              <a:gd name="connsiteX276" fmla="*/ 1412499 w 8386045"/>
              <a:gd name="connsiteY276" fmla="*/ 2197100 h 3246967"/>
              <a:gd name="connsiteX277" fmla="*/ 1399799 w 8386045"/>
              <a:gd name="connsiteY277" fmla="*/ 2019300 h 3246967"/>
              <a:gd name="connsiteX278" fmla="*/ 1374399 w 8386045"/>
              <a:gd name="connsiteY278" fmla="*/ 1943100 h 3246967"/>
              <a:gd name="connsiteX279" fmla="*/ 1361699 w 8386045"/>
              <a:gd name="connsiteY279" fmla="*/ 1752600 h 3246967"/>
              <a:gd name="connsiteX280" fmla="*/ 1336299 w 8386045"/>
              <a:gd name="connsiteY280" fmla="*/ 1651000 h 3246967"/>
              <a:gd name="connsiteX281" fmla="*/ 1298199 w 8386045"/>
              <a:gd name="connsiteY281" fmla="*/ 1498600 h 3246967"/>
              <a:gd name="connsiteX282" fmla="*/ 1272799 w 8386045"/>
              <a:gd name="connsiteY282" fmla="*/ 1435100 h 3246967"/>
              <a:gd name="connsiteX283" fmla="*/ 1260099 w 8386045"/>
              <a:gd name="connsiteY283" fmla="*/ 1397000 h 3246967"/>
              <a:gd name="connsiteX284" fmla="*/ 1196599 w 8386045"/>
              <a:gd name="connsiteY284" fmla="*/ 1320800 h 3246967"/>
              <a:gd name="connsiteX285" fmla="*/ 1171199 w 8386045"/>
              <a:gd name="connsiteY285" fmla="*/ 1282700 h 3246967"/>
              <a:gd name="connsiteX286" fmla="*/ 1094999 w 8386045"/>
              <a:gd name="connsiteY286" fmla="*/ 1206500 h 3246967"/>
              <a:gd name="connsiteX287" fmla="*/ 1056899 w 8386045"/>
              <a:gd name="connsiteY287" fmla="*/ 1104900 h 3246967"/>
              <a:gd name="connsiteX288" fmla="*/ 1044199 w 8386045"/>
              <a:gd name="connsiteY288" fmla="*/ 1066800 h 3246967"/>
              <a:gd name="connsiteX289" fmla="*/ 1006099 w 8386045"/>
              <a:gd name="connsiteY289" fmla="*/ 1016000 h 3246967"/>
              <a:gd name="connsiteX290" fmla="*/ 980699 w 8386045"/>
              <a:gd name="connsiteY290" fmla="*/ 952500 h 3246967"/>
              <a:gd name="connsiteX291" fmla="*/ 942599 w 8386045"/>
              <a:gd name="connsiteY291" fmla="*/ 863600 h 3246967"/>
              <a:gd name="connsiteX292" fmla="*/ 904499 w 8386045"/>
              <a:gd name="connsiteY292" fmla="*/ 647700 h 3246967"/>
              <a:gd name="connsiteX293" fmla="*/ 891799 w 8386045"/>
              <a:gd name="connsiteY293" fmla="*/ 609600 h 3246967"/>
              <a:gd name="connsiteX294" fmla="*/ 828299 w 8386045"/>
              <a:gd name="connsiteY294" fmla="*/ 533400 h 3246967"/>
              <a:gd name="connsiteX295" fmla="*/ 815599 w 8386045"/>
              <a:gd name="connsiteY295" fmla="*/ 495300 h 3246967"/>
              <a:gd name="connsiteX296" fmla="*/ 726699 w 8386045"/>
              <a:gd name="connsiteY296" fmla="*/ 419100 h 3246967"/>
              <a:gd name="connsiteX297" fmla="*/ 650499 w 8386045"/>
              <a:gd name="connsiteY297" fmla="*/ 368300 h 3246967"/>
              <a:gd name="connsiteX298" fmla="*/ 574299 w 8386045"/>
              <a:gd name="connsiteY298" fmla="*/ 342900 h 3246967"/>
              <a:gd name="connsiteX299" fmla="*/ 536199 w 8386045"/>
              <a:gd name="connsiteY299" fmla="*/ 330200 h 3246967"/>
              <a:gd name="connsiteX300" fmla="*/ 447299 w 8386045"/>
              <a:gd name="connsiteY300" fmla="*/ 266700 h 3246967"/>
              <a:gd name="connsiteX301" fmla="*/ 396499 w 8386045"/>
              <a:gd name="connsiteY301" fmla="*/ 241300 h 3246967"/>
              <a:gd name="connsiteX302" fmla="*/ 358399 w 8386045"/>
              <a:gd name="connsiteY302" fmla="*/ 215900 h 3246967"/>
              <a:gd name="connsiteX303" fmla="*/ 307599 w 8386045"/>
              <a:gd name="connsiteY303" fmla="*/ 190500 h 3246967"/>
              <a:gd name="connsiteX304" fmla="*/ 218699 w 8386045"/>
              <a:gd name="connsiteY304" fmla="*/ 127000 h 3246967"/>
              <a:gd name="connsiteX305" fmla="*/ 180599 w 8386045"/>
              <a:gd name="connsiteY305" fmla="*/ 114300 h 3246967"/>
              <a:gd name="connsiteX306" fmla="*/ 129799 w 8386045"/>
              <a:gd name="connsiteY306" fmla="*/ 38100 h 3246967"/>
              <a:gd name="connsiteX307" fmla="*/ 2799 w 8386045"/>
              <a:gd name="connsiteY30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269999 w 8386045"/>
              <a:gd name="connsiteY212" fmla="*/ 1346200 h 3246967"/>
              <a:gd name="connsiteX213" fmla="*/ 4244599 w 8386045"/>
              <a:gd name="connsiteY213" fmla="*/ 1384300 h 3246967"/>
              <a:gd name="connsiteX214" fmla="*/ 4231899 w 8386045"/>
              <a:gd name="connsiteY214" fmla="*/ 1447800 h 3246967"/>
              <a:gd name="connsiteX215" fmla="*/ 4219199 w 8386045"/>
              <a:gd name="connsiteY215" fmla="*/ 1524000 h 3246967"/>
              <a:gd name="connsiteX216" fmla="*/ 4193799 w 8386045"/>
              <a:gd name="connsiteY216" fmla="*/ 1600200 h 3246967"/>
              <a:gd name="connsiteX217" fmla="*/ 4181099 w 8386045"/>
              <a:gd name="connsiteY217" fmla="*/ 1651000 h 3246967"/>
              <a:gd name="connsiteX218" fmla="*/ 4155699 w 8386045"/>
              <a:gd name="connsiteY218" fmla="*/ 1816100 h 3246967"/>
              <a:gd name="connsiteX219" fmla="*/ 4142999 w 8386045"/>
              <a:gd name="connsiteY219" fmla="*/ 1854200 h 3246967"/>
              <a:gd name="connsiteX220" fmla="*/ 4130299 w 8386045"/>
              <a:gd name="connsiteY220" fmla="*/ 1905000 h 3246967"/>
              <a:gd name="connsiteX221" fmla="*/ 3982132 w 8386045"/>
              <a:gd name="connsiteY221" fmla="*/ 1896533 h 3246967"/>
              <a:gd name="connsiteX222" fmla="*/ 3977899 w 8386045"/>
              <a:gd name="connsiteY222" fmla="*/ 2023533 h 3246967"/>
              <a:gd name="connsiteX223" fmla="*/ 3927099 w 8386045"/>
              <a:gd name="connsiteY223" fmla="*/ 2120900 h 3246967"/>
              <a:gd name="connsiteX224" fmla="*/ 3939799 w 8386045"/>
              <a:gd name="connsiteY224" fmla="*/ 2235200 h 3246967"/>
              <a:gd name="connsiteX225" fmla="*/ 3901699 w 8386045"/>
              <a:gd name="connsiteY225" fmla="*/ 2197100 h 3246967"/>
              <a:gd name="connsiteX226" fmla="*/ 3838199 w 8386045"/>
              <a:gd name="connsiteY226" fmla="*/ 2108200 h 3246967"/>
              <a:gd name="connsiteX227" fmla="*/ 3800099 w 8386045"/>
              <a:gd name="connsiteY227" fmla="*/ 2006600 h 3246967"/>
              <a:gd name="connsiteX228" fmla="*/ 3787399 w 8386045"/>
              <a:gd name="connsiteY228" fmla="*/ 1955800 h 3246967"/>
              <a:gd name="connsiteX229" fmla="*/ 3749299 w 8386045"/>
              <a:gd name="connsiteY229" fmla="*/ 1917700 h 3246967"/>
              <a:gd name="connsiteX230" fmla="*/ 3685799 w 8386045"/>
              <a:gd name="connsiteY230" fmla="*/ 1841500 h 3246967"/>
              <a:gd name="connsiteX231" fmla="*/ 3673099 w 8386045"/>
              <a:gd name="connsiteY231" fmla="*/ 1803400 h 3246967"/>
              <a:gd name="connsiteX232" fmla="*/ 3634999 w 8386045"/>
              <a:gd name="connsiteY232" fmla="*/ 1790700 h 3246967"/>
              <a:gd name="connsiteX233" fmla="*/ 3596899 w 8386045"/>
              <a:gd name="connsiteY233" fmla="*/ 1752600 h 3246967"/>
              <a:gd name="connsiteX234" fmla="*/ 3546099 w 8386045"/>
              <a:gd name="connsiteY234" fmla="*/ 1676400 h 3246967"/>
              <a:gd name="connsiteX235" fmla="*/ 3533399 w 8386045"/>
              <a:gd name="connsiteY235" fmla="*/ 1638300 h 3246967"/>
              <a:gd name="connsiteX236" fmla="*/ 3495299 w 8386045"/>
              <a:gd name="connsiteY236" fmla="*/ 1587500 h 3246967"/>
              <a:gd name="connsiteX237" fmla="*/ 3457199 w 8386045"/>
              <a:gd name="connsiteY237" fmla="*/ 1485900 h 3246967"/>
              <a:gd name="connsiteX238" fmla="*/ 3419099 w 8386045"/>
              <a:gd name="connsiteY238" fmla="*/ 1422400 h 3246967"/>
              <a:gd name="connsiteX239" fmla="*/ 3380999 w 8386045"/>
              <a:gd name="connsiteY239" fmla="*/ 1320800 h 3246967"/>
              <a:gd name="connsiteX240" fmla="*/ 3317499 w 8386045"/>
              <a:gd name="connsiteY240" fmla="*/ 1193800 h 3246967"/>
              <a:gd name="connsiteX241" fmla="*/ 3203199 w 8386045"/>
              <a:gd name="connsiteY241" fmla="*/ 1143000 h 3246967"/>
              <a:gd name="connsiteX242" fmla="*/ 3165099 w 8386045"/>
              <a:gd name="connsiteY242" fmla="*/ 1130300 h 3246967"/>
              <a:gd name="connsiteX243" fmla="*/ 3012699 w 8386045"/>
              <a:gd name="connsiteY243" fmla="*/ 1168400 h 3246967"/>
              <a:gd name="connsiteX244" fmla="*/ 2974599 w 8386045"/>
              <a:gd name="connsiteY244" fmla="*/ 1193800 h 3246967"/>
              <a:gd name="connsiteX245" fmla="*/ 2923799 w 8386045"/>
              <a:gd name="connsiteY245" fmla="*/ 1219200 h 3246967"/>
              <a:gd name="connsiteX246" fmla="*/ 2885699 w 8386045"/>
              <a:gd name="connsiteY246" fmla="*/ 1244600 h 3246967"/>
              <a:gd name="connsiteX247" fmla="*/ 2834899 w 8386045"/>
              <a:gd name="connsiteY247" fmla="*/ 1257300 h 3246967"/>
              <a:gd name="connsiteX248" fmla="*/ 2796799 w 8386045"/>
              <a:gd name="connsiteY248" fmla="*/ 1308100 h 3246967"/>
              <a:gd name="connsiteX249" fmla="*/ 2758699 w 8386045"/>
              <a:gd name="connsiteY249" fmla="*/ 1320800 h 3246967"/>
              <a:gd name="connsiteX250" fmla="*/ 2733299 w 8386045"/>
              <a:gd name="connsiteY250" fmla="*/ 1358900 h 3246967"/>
              <a:gd name="connsiteX251" fmla="*/ 2657099 w 8386045"/>
              <a:gd name="connsiteY251" fmla="*/ 1435100 h 3246967"/>
              <a:gd name="connsiteX252" fmla="*/ 2631699 w 8386045"/>
              <a:gd name="connsiteY252" fmla="*/ 1498600 h 3246967"/>
              <a:gd name="connsiteX253" fmla="*/ 2618999 w 8386045"/>
              <a:gd name="connsiteY253" fmla="*/ 1562100 h 3246967"/>
              <a:gd name="connsiteX254" fmla="*/ 2580899 w 8386045"/>
              <a:gd name="connsiteY254" fmla="*/ 1612900 h 3246967"/>
              <a:gd name="connsiteX255" fmla="*/ 2542799 w 8386045"/>
              <a:gd name="connsiteY255" fmla="*/ 1689100 h 3246967"/>
              <a:gd name="connsiteX256" fmla="*/ 2517399 w 8386045"/>
              <a:gd name="connsiteY256" fmla="*/ 1828800 h 3246967"/>
              <a:gd name="connsiteX257" fmla="*/ 2504699 w 8386045"/>
              <a:gd name="connsiteY257" fmla="*/ 1866900 h 3246967"/>
              <a:gd name="connsiteX258" fmla="*/ 2491999 w 8386045"/>
              <a:gd name="connsiteY258" fmla="*/ 1943100 h 3246967"/>
              <a:gd name="connsiteX259" fmla="*/ 2466599 w 8386045"/>
              <a:gd name="connsiteY259" fmla="*/ 1981200 h 3246967"/>
              <a:gd name="connsiteX260" fmla="*/ 2441199 w 8386045"/>
              <a:gd name="connsiteY260" fmla="*/ 2057400 h 3246967"/>
              <a:gd name="connsiteX261" fmla="*/ 2390399 w 8386045"/>
              <a:gd name="connsiteY261" fmla="*/ 2146300 h 3246967"/>
              <a:gd name="connsiteX262" fmla="*/ 2352299 w 8386045"/>
              <a:gd name="connsiteY262" fmla="*/ 2222500 h 3246967"/>
              <a:gd name="connsiteX263" fmla="*/ 2326899 w 8386045"/>
              <a:gd name="connsiteY263" fmla="*/ 2273300 h 3246967"/>
              <a:gd name="connsiteX264" fmla="*/ 2250699 w 8386045"/>
              <a:gd name="connsiteY264" fmla="*/ 2336800 h 3246967"/>
              <a:gd name="connsiteX265" fmla="*/ 2237999 w 8386045"/>
              <a:gd name="connsiteY265" fmla="*/ 2374900 h 3246967"/>
              <a:gd name="connsiteX266" fmla="*/ 2149099 w 8386045"/>
              <a:gd name="connsiteY266" fmla="*/ 2438400 h 3246967"/>
              <a:gd name="connsiteX267" fmla="*/ 2072899 w 8386045"/>
              <a:gd name="connsiteY267" fmla="*/ 2501900 h 3246967"/>
              <a:gd name="connsiteX268" fmla="*/ 1996699 w 8386045"/>
              <a:gd name="connsiteY268" fmla="*/ 2527300 h 3246967"/>
              <a:gd name="connsiteX269" fmla="*/ 1945899 w 8386045"/>
              <a:gd name="connsiteY269" fmla="*/ 2552700 h 3246967"/>
              <a:gd name="connsiteX270" fmla="*/ 1844299 w 8386045"/>
              <a:gd name="connsiteY270" fmla="*/ 2565400 h 3246967"/>
              <a:gd name="connsiteX271" fmla="*/ 1628399 w 8386045"/>
              <a:gd name="connsiteY271" fmla="*/ 2552700 h 3246967"/>
              <a:gd name="connsiteX272" fmla="*/ 1552199 w 8386045"/>
              <a:gd name="connsiteY272" fmla="*/ 2489200 h 3246967"/>
              <a:gd name="connsiteX273" fmla="*/ 1488699 w 8386045"/>
              <a:gd name="connsiteY273" fmla="*/ 2374900 h 3246967"/>
              <a:gd name="connsiteX274" fmla="*/ 1475999 w 8386045"/>
              <a:gd name="connsiteY274" fmla="*/ 2311400 h 3246967"/>
              <a:gd name="connsiteX275" fmla="*/ 1450599 w 8386045"/>
              <a:gd name="connsiteY275" fmla="*/ 2273300 h 3246967"/>
              <a:gd name="connsiteX276" fmla="*/ 1412499 w 8386045"/>
              <a:gd name="connsiteY276" fmla="*/ 2197100 h 3246967"/>
              <a:gd name="connsiteX277" fmla="*/ 1399799 w 8386045"/>
              <a:gd name="connsiteY277" fmla="*/ 2019300 h 3246967"/>
              <a:gd name="connsiteX278" fmla="*/ 1374399 w 8386045"/>
              <a:gd name="connsiteY278" fmla="*/ 1943100 h 3246967"/>
              <a:gd name="connsiteX279" fmla="*/ 1361699 w 8386045"/>
              <a:gd name="connsiteY279" fmla="*/ 1752600 h 3246967"/>
              <a:gd name="connsiteX280" fmla="*/ 1336299 w 8386045"/>
              <a:gd name="connsiteY280" fmla="*/ 1651000 h 3246967"/>
              <a:gd name="connsiteX281" fmla="*/ 1298199 w 8386045"/>
              <a:gd name="connsiteY281" fmla="*/ 1498600 h 3246967"/>
              <a:gd name="connsiteX282" fmla="*/ 1272799 w 8386045"/>
              <a:gd name="connsiteY282" fmla="*/ 1435100 h 3246967"/>
              <a:gd name="connsiteX283" fmla="*/ 1260099 w 8386045"/>
              <a:gd name="connsiteY283" fmla="*/ 1397000 h 3246967"/>
              <a:gd name="connsiteX284" fmla="*/ 1196599 w 8386045"/>
              <a:gd name="connsiteY284" fmla="*/ 1320800 h 3246967"/>
              <a:gd name="connsiteX285" fmla="*/ 1171199 w 8386045"/>
              <a:gd name="connsiteY285" fmla="*/ 1282700 h 3246967"/>
              <a:gd name="connsiteX286" fmla="*/ 1094999 w 8386045"/>
              <a:gd name="connsiteY286" fmla="*/ 1206500 h 3246967"/>
              <a:gd name="connsiteX287" fmla="*/ 1056899 w 8386045"/>
              <a:gd name="connsiteY287" fmla="*/ 1104900 h 3246967"/>
              <a:gd name="connsiteX288" fmla="*/ 1044199 w 8386045"/>
              <a:gd name="connsiteY288" fmla="*/ 1066800 h 3246967"/>
              <a:gd name="connsiteX289" fmla="*/ 1006099 w 8386045"/>
              <a:gd name="connsiteY289" fmla="*/ 1016000 h 3246967"/>
              <a:gd name="connsiteX290" fmla="*/ 980699 w 8386045"/>
              <a:gd name="connsiteY290" fmla="*/ 952500 h 3246967"/>
              <a:gd name="connsiteX291" fmla="*/ 942599 w 8386045"/>
              <a:gd name="connsiteY291" fmla="*/ 863600 h 3246967"/>
              <a:gd name="connsiteX292" fmla="*/ 904499 w 8386045"/>
              <a:gd name="connsiteY292" fmla="*/ 647700 h 3246967"/>
              <a:gd name="connsiteX293" fmla="*/ 891799 w 8386045"/>
              <a:gd name="connsiteY293" fmla="*/ 609600 h 3246967"/>
              <a:gd name="connsiteX294" fmla="*/ 828299 w 8386045"/>
              <a:gd name="connsiteY294" fmla="*/ 533400 h 3246967"/>
              <a:gd name="connsiteX295" fmla="*/ 815599 w 8386045"/>
              <a:gd name="connsiteY295" fmla="*/ 495300 h 3246967"/>
              <a:gd name="connsiteX296" fmla="*/ 726699 w 8386045"/>
              <a:gd name="connsiteY296" fmla="*/ 419100 h 3246967"/>
              <a:gd name="connsiteX297" fmla="*/ 650499 w 8386045"/>
              <a:gd name="connsiteY297" fmla="*/ 368300 h 3246967"/>
              <a:gd name="connsiteX298" fmla="*/ 574299 w 8386045"/>
              <a:gd name="connsiteY298" fmla="*/ 342900 h 3246967"/>
              <a:gd name="connsiteX299" fmla="*/ 536199 w 8386045"/>
              <a:gd name="connsiteY299" fmla="*/ 330200 h 3246967"/>
              <a:gd name="connsiteX300" fmla="*/ 447299 w 8386045"/>
              <a:gd name="connsiteY300" fmla="*/ 266700 h 3246967"/>
              <a:gd name="connsiteX301" fmla="*/ 396499 w 8386045"/>
              <a:gd name="connsiteY301" fmla="*/ 241300 h 3246967"/>
              <a:gd name="connsiteX302" fmla="*/ 358399 w 8386045"/>
              <a:gd name="connsiteY302" fmla="*/ 215900 h 3246967"/>
              <a:gd name="connsiteX303" fmla="*/ 307599 w 8386045"/>
              <a:gd name="connsiteY303" fmla="*/ 190500 h 3246967"/>
              <a:gd name="connsiteX304" fmla="*/ 218699 w 8386045"/>
              <a:gd name="connsiteY304" fmla="*/ 127000 h 3246967"/>
              <a:gd name="connsiteX305" fmla="*/ 180599 w 8386045"/>
              <a:gd name="connsiteY305" fmla="*/ 114300 h 3246967"/>
              <a:gd name="connsiteX306" fmla="*/ 129799 w 8386045"/>
              <a:gd name="connsiteY306" fmla="*/ 38100 h 3246967"/>
              <a:gd name="connsiteX307" fmla="*/ 2799 w 8386045"/>
              <a:gd name="connsiteY30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269999 w 8386045"/>
              <a:gd name="connsiteY212" fmla="*/ 1346200 h 3246967"/>
              <a:gd name="connsiteX213" fmla="*/ 4244599 w 8386045"/>
              <a:gd name="connsiteY213" fmla="*/ 1384300 h 3246967"/>
              <a:gd name="connsiteX214" fmla="*/ 4231899 w 8386045"/>
              <a:gd name="connsiteY214" fmla="*/ 1447800 h 3246967"/>
              <a:gd name="connsiteX215" fmla="*/ 4219199 w 8386045"/>
              <a:gd name="connsiteY215" fmla="*/ 1524000 h 3246967"/>
              <a:gd name="connsiteX216" fmla="*/ 4193799 w 8386045"/>
              <a:gd name="connsiteY216" fmla="*/ 1600200 h 3246967"/>
              <a:gd name="connsiteX217" fmla="*/ 4181099 w 8386045"/>
              <a:gd name="connsiteY217" fmla="*/ 1651000 h 3246967"/>
              <a:gd name="connsiteX218" fmla="*/ 4155699 w 8386045"/>
              <a:gd name="connsiteY218" fmla="*/ 1816100 h 3246967"/>
              <a:gd name="connsiteX219" fmla="*/ 4142999 w 8386045"/>
              <a:gd name="connsiteY219" fmla="*/ 1854200 h 3246967"/>
              <a:gd name="connsiteX220" fmla="*/ 4130299 w 8386045"/>
              <a:gd name="connsiteY220" fmla="*/ 1905000 h 3246967"/>
              <a:gd name="connsiteX221" fmla="*/ 3982132 w 8386045"/>
              <a:gd name="connsiteY221" fmla="*/ 1896533 h 3246967"/>
              <a:gd name="connsiteX222" fmla="*/ 3977899 w 8386045"/>
              <a:gd name="connsiteY222" fmla="*/ 2023533 h 3246967"/>
              <a:gd name="connsiteX223" fmla="*/ 3927099 w 8386045"/>
              <a:gd name="connsiteY223" fmla="*/ 2120900 h 3246967"/>
              <a:gd name="connsiteX224" fmla="*/ 3939799 w 8386045"/>
              <a:gd name="connsiteY224" fmla="*/ 2235200 h 3246967"/>
              <a:gd name="connsiteX225" fmla="*/ 3901699 w 8386045"/>
              <a:gd name="connsiteY225" fmla="*/ 2197100 h 3246967"/>
              <a:gd name="connsiteX226" fmla="*/ 3838199 w 8386045"/>
              <a:gd name="connsiteY226" fmla="*/ 2108200 h 3246967"/>
              <a:gd name="connsiteX227" fmla="*/ 3800099 w 8386045"/>
              <a:gd name="connsiteY227" fmla="*/ 2006600 h 3246967"/>
              <a:gd name="connsiteX228" fmla="*/ 3787399 w 8386045"/>
              <a:gd name="connsiteY228" fmla="*/ 1955800 h 3246967"/>
              <a:gd name="connsiteX229" fmla="*/ 3749299 w 8386045"/>
              <a:gd name="connsiteY229" fmla="*/ 1917700 h 3246967"/>
              <a:gd name="connsiteX230" fmla="*/ 3685799 w 8386045"/>
              <a:gd name="connsiteY230" fmla="*/ 1841500 h 3246967"/>
              <a:gd name="connsiteX231" fmla="*/ 3673099 w 8386045"/>
              <a:gd name="connsiteY231" fmla="*/ 1803400 h 3246967"/>
              <a:gd name="connsiteX232" fmla="*/ 3634999 w 8386045"/>
              <a:gd name="connsiteY232" fmla="*/ 1790700 h 3246967"/>
              <a:gd name="connsiteX233" fmla="*/ 3596899 w 8386045"/>
              <a:gd name="connsiteY233" fmla="*/ 1752600 h 3246967"/>
              <a:gd name="connsiteX234" fmla="*/ 3546099 w 8386045"/>
              <a:gd name="connsiteY234" fmla="*/ 1676400 h 3246967"/>
              <a:gd name="connsiteX235" fmla="*/ 3533399 w 8386045"/>
              <a:gd name="connsiteY235" fmla="*/ 1638300 h 3246967"/>
              <a:gd name="connsiteX236" fmla="*/ 3495299 w 8386045"/>
              <a:gd name="connsiteY236" fmla="*/ 1587500 h 3246967"/>
              <a:gd name="connsiteX237" fmla="*/ 3457199 w 8386045"/>
              <a:gd name="connsiteY237" fmla="*/ 1485900 h 3246967"/>
              <a:gd name="connsiteX238" fmla="*/ 3419099 w 8386045"/>
              <a:gd name="connsiteY238" fmla="*/ 1422400 h 3246967"/>
              <a:gd name="connsiteX239" fmla="*/ 3380999 w 8386045"/>
              <a:gd name="connsiteY239" fmla="*/ 1320800 h 3246967"/>
              <a:gd name="connsiteX240" fmla="*/ 3317499 w 8386045"/>
              <a:gd name="connsiteY240" fmla="*/ 1193800 h 3246967"/>
              <a:gd name="connsiteX241" fmla="*/ 3203199 w 8386045"/>
              <a:gd name="connsiteY241" fmla="*/ 1143000 h 3246967"/>
              <a:gd name="connsiteX242" fmla="*/ 3165099 w 8386045"/>
              <a:gd name="connsiteY242" fmla="*/ 1130300 h 3246967"/>
              <a:gd name="connsiteX243" fmla="*/ 3012699 w 8386045"/>
              <a:gd name="connsiteY243" fmla="*/ 1168400 h 3246967"/>
              <a:gd name="connsiteX244" fmla="*/ 2974599 w 8386045"/>
              <a:gd name="connsiteY244" fmla="*/ 1193800 h 3246967"/>
              <a:gd name="connsiteX245" fmla="*/ 2923799 w 8386045"/>
              <a:gd name="connsiteY245" fmla="*/ 1219200 h 3246967"/>
              <a:gd name="connsiteX246" fmla="*/ 2885699 w 8386045"/>
              <a:gd name="connsiteY246" fmla="*/ 1244600 h 3246967"/>
              <a:gd name="connsiteX247" fmla="*/ 2834899 w 8386045"/>
              <a:gd name="connsiteY247" fmla="*/ 1257300 h 3246967"/>
              <a:gd name="connsiteX248" fmla="*/ 2796799 w 8386045"/>
              <a:gd name="connsiteY248" fmla="*/ 1308100 h 3246967"/>
              <a:gd name="connsiteX249" fmla="*/ 2758699 w 8386045"/>
              <a:gd name="connsiteY249" fmla="*/ 1320800 h 3246967"/>
              <a:gd name="connsiteX250" fmla="*/ 2733299 w 8386045"/>
              <a:gd name="connsiteY250" fmla="*/ 1358900 h 3246967"/>
              <a:gd name="connsiteX251" fmla="*/ 2657099 w 8386045"/>
              <a:gd name="connsiteY251" fmla="*/ 1435100 h 3246967"/>
              <a:gd name="connsiteX252" fmla="*/ 2631699 w 8386045"/>
              <a:gd name="connsiteY252" fmla="*/ 1498600 h 3246967"/>
              <a:gd name="connsiteX253" fmla="*/ 2618999 w 8386045"/>
              <a:gd name="connsiteY253" fmla="*/ 1562100 h 3246967"/>
              <a:gd name="connsiteX254" fmla="*/ 2580899 w 8386045"/>
              <a:gd name="connsiteY254" fmla="*/ 1612900 h 3246967"/>
              <a:gd name="connsiteX255" fmla="*/ 2542799 w 8386045"/>
              <a:gd name="connsiteY255" fmla="*/ 1689100 h 3246967"/>
              <a:gd name="connsiteX256" fmla="*/ 2517399 w 8386045"/>
              <a:gd name="connsiteY256" fmla="*/ 1828800 h 3246967"/>
              <a:gd name="connsiteX257" fmla="*/ 2504699 w 8386045"/>
              <a:gd name="connsiteY257" fmla="*/ 1866900 h 3246967"/>
              <a:gd name="connsiteX258" fmla="*/ 2491999 w 8386045"/>
              <a:gd name="connsiteY258" fmla="*/ 1943100 h 3246967"/>
              <a:gd name="connsiteX259" fmla="*/ 2466599 w 8386045"/>
              <a:gd name="connsiteY259" fmla="*/ 1981200 h 3246967"/>
              <a:gd name="connsiteX260" fmla="*/ 2441199 w 8386045"/>
              <a:gd name="connsiteY260" fmla="*/ 2057400 h 3246967"/>
              <a:gd name="connsiteX261" fmla="*/ 2390399 w 8386045"/>
              <a:gd name="connsiteY261" fmla="*/ 2146300 h 3246967"/>
              <a:gd name="connsiteX262" fmla="*/ 2352299 w 8386045"/>
              <a:gd name="connsiteY262" fmla="*/ 2222500 h 3246967"/>
              <a:gd name="connsiteX263" fmla="*/ 2326899 w 8386045"/>
              <a:gd name="connsiteY263" fmla="*/ 2273300 h 3246967"/>
              <a:gd name="connsiteX264" fmla="*/ 2250699 w 8386045"/>
              <a:gd name="connsiteY264" fmla="*/ 2336800 h 3246967"/>
              <a:gd name="connsiteX265" fmla="*/ 2237999 w 8386045"/>
              <a:gd name="connsiteY265" fmla="*/ 2374900 h 3246967"/>
              <a:gd name="connsiteX266" fmla="*/ 2149099 w 8386045"/>
              <a:gd name="connsiteY266" fmla="*/ 2438400 h 3246967"/>
              <a:gd name="connsiteX267" fmla="*/ 2072899 w 8386045"/>
              <a:gd name="connsiteY267" fmla="*/ 2501900 h 3246967"/>
              <a:gd name="connsiteX268" fmla="*/ 1996699 w 8386045"/>
              <a:gd name="connsiteY268" fmla="*/ 2527300 h 3246967"/>
              <a:gd name="connsiteX269" fmla="*/ 1945899 w 8386045"/>
              <a:gd name="connsiteY269" fmla="*/ 2552700 h 3246967"/>
              <a:gd name="connsiteX270" fmla="*/ 1844299 w 8386045"/>
              <a:gd name="connsiteY270" fmla="*/ 2565400 h 3246967"/>
              <a:gd name="connsiteX271" fmla="*/ 1628399 w 8386045"/>
              <a:gd name="connsiteY271" fmla="*/ 2552700 h 3246967"/>
              <a:gd name="connsiteX272" fmla="*/ 1552199 w 8386045"/>
              <a:gd name="connsiteY272" fmla="*/ 2489200 h 3246967"/>
              <a:gd name="connsiteX273" fmla="*/ 1488699 w 8386045"/>
              <a:gd name="connsiteY273" fmla="*/ 2374900 h 3246967"/>
              <a:gd name="connsiteX274" fmla="*/ 1475999 w 8386045"/>
              <a:gd name="connsiteY274" fmla="*/ 2311400 h 3246967"/>
              <a:gd name="connsiteX275" fmla="*/ 1450599 w 8386045"/>
              <a:gd name="connsiteY275" fmla="*/ 2273300 h 3246967"/>
              <a:gd name="connsiteX276" fmla="*/ 1412499 w 8386045"/>
              <a:gd name="connsiteY276" fmla="*/ 2197100 h 3246967"/>
              <a:gd name="connsiteX277" fmla="*/ 1399799 w 8386045"/>
              <a:gd name="connsiteY277" fmla="*/ 2019300 h 3246967"/>
              <a:gd name="connsiteX278" fmla="*/ 1374399 w 8386045"/>
              <a:gd name="connsiteY278" fmla="*/ 1943100 h 3246967"/>
              <a:gd name="connsiteX279" fmla="*/ 1361699 w 8386045"/>
              <a:gd name="connsiteY279" fmla="*/ 1752600 h 3246967"/>
              <a:gd name="connsiteX280" fmla="*/ 1336299 w 8386045"/>
              <a:gd name="connsiteY280" fmla="*/ 1651000 h 3246967"/>
              <a:gd name="connsiteX281" fmla="*/ 1298199 w 8386045"/>
              <a:gd name="connsiteY281" fmla="*/ 1498600 h 3246967"/>
              <a:gd name="connsiteX282" fmla="*/ 1272799 w 8386045"/>
              <a:gd name="connsiteY282" fmla="*/ 1435100 h 3246967"/>
              <a:gd name="connsiteX283" fmla="*/ 1260099 w 8386045"/>
              <a:gd name="connsiteY283" fmla="*/ 1397000 h 3246967"/>
              <a:gd name="connsiteX284" fmla="*/ 1196599 w 8386045"/>
              <a:gd name="connsiteY284" fmla="*/ 1320800 h 3246967"/>
              <a:gd name="connsiteX285" fmla="*/ 1171199 w 8386045"/>
              <a:gd name="connsiteY285" fmla="*/ 1282700 h 3246967"/>
              <a:gd name="connsiteX286" fmla="*/ 1094999 w 8386045"/>
              <a:gd name="connsiteY286" fmla="*/ 1206500 h 3246967"/>
              <a:gd name="connsiteX287" fmla="*/ 1056899 w 8386045"/>
              <a:gd name="connsiteY287" fmla="*/ 1104900 h 3246967"/>
              <a:gd name="connsiteX288" fmla="*/ 1044199 w 8386045"/>
              <a:gd name="connsiteY288" fmla="*/ 1066800 h 3246967"/>
              <a:gd name="connsiteX289" fmla="*/ 1006099 w 8386045"/>
              <a:gd name="connsiteY289" fmla="*/ 1016000 h 3246967"/>
              <a:gd name="connsiteX290" fmla="*/ 980699 w 8386045"/>
              <a:gd name="connsiteY290" fmla="*/ 952500 h 3246967"/>
              <a:gd name="connsiteX291" fmla="*/ 942599 w 8386045"/>
              <a:gd name="connsiteY291" fmla="*/ 863600 h 3246967"/>
              <a:gd name="connsiteX292" fmla="*/ 904499 w 8386045"/>
              <a:gd name="connsiteY292" fmla="*/ 647700 h 3246967"/>
              <a:gd name="connsiteX293" fmla="*/ 891799 w 8386045"/>
              <a:gd name="connsiteY293" fmla="*/ 609600 h 3246967"/>
              <a:gd name="connsiteX294" fmla="*/ 828299 w 8386045"/>
              <a:gd name="connsiteY294" fmla="*/ 533400 h 3246967"/>
              <a:gd name="connsiteX295" fmla="*/ 815599 w 8386045"/>
              <a:gd name="connsiteY295" fmla="*/ 495300 h 3246967"/>
              <a:gd name="connsiteX296" fmla="*/ 726699 w 8386045"/>
              <a:gd name="connsiteY296" fmla="*/ 419100 h 3246967"/>
              <a:gd name="connsiteX297" fmla="*/ 650499 w 8386045"/>
              <a:gd name="connsiteY297" fmla="*/ 368300 h 3246967"/>
              <a:gd name="connsiteX298" fmla="*/ 574299 w 8386045"/>
              <a:gd name="connsiteY298" fmla="*/ 342900 h 3246967"/>
              <a:gd name="connsiteX299" fmla="*/ 536199 w 8386045"/>
              <a:gd name="connsiteY299" fmla="*/ 330200 h 3246967"/>
              <a:gd name="connsiteX300" fmla="*/ 447299 w 8386045"/>
              <a:gd name="connsiteY300" fmla="*/ 266700 h 3246967"/>
              <a:gd name="connsiteX301" fmla="*/ 396499 w 8386045"/>
              <a:gd name="connsiteY301" fmla="*/ 241300 h 3246967"/>
              <a:gd name="connsiteX302" fmla="*/ 358399 w 8386045"/>
              <a:gd name="connsiteY302" fmla="*/ 215900 h 3246967"/>
              <a:gd name="connsiteX303" fmla="*/ 307599 w 8386045"/>
              <a:gd name="connsiteY303" fmla="*/ 190500 h 3246967"/>
              <a:gd name="connsiteX304" fmla="*/ 218699 w 8386045"/>
              <a:gd name="connsiteY304" fmla="*/ 127000 h 3246967"/>
              <a:gd name="connsiteX305" fmla="*/ 180599 w 8386045"/>
              <a:gd name="connsiteY305" fmla="*/ 114300 h 3246967"/>
              <a:gd name="connsiteX306" fmla="*/ 129799 w 8386045"/>
              <a:gd name="connsiteY306" fmla="*/ 38100 h 3246967"/>
              <a:gd name="connsiteX307" fmla="*/ 2799 w 8386045"/>
              <a:gd name="connsiteY30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269999 w 8386045"/>
              <a:gd name="connsiteY212" fmla="*/ 1346200 h 3246967"/>
              <a:gd name="connsiteX213" fmla="*/ 4244599 w 8386045"/>
              <a:gd name="connsiteY213" fmla="*/ 1384300 h 3246967"/>
              <a:gd name="connsiteX214" fmla="*/ 4231899 w 8386045"/>
              <a:gd name="connsiteY214" fmla="*/ 1447800 h 3246967"/>
              <a:gd name="connsiteX215" fmla="*/ 4219199 w 8386045"/>
              <a:gd name="connsiteY215" fmla="*/ 1524000 h 3246967"/>
              <a:gd name="connsiteX216" fmla="*/ 4193799 w 8386045"/>
              <a:gd name="connsiteY216" fmla="*/ 1600200 h 3246967"/>
              <a:gd name="connsiteX217" fmla="*/ 4181099 w 8386045"/>
              <a:gd name="connsiteY217" fmla="*/ 1651000 h 3246967"/>
              <a:gd name="connsiteX218" fmla="*/ 4155699 w 8386045"/>
              <a:gd name="connsiteY218" fmla="*/ 1816100 h 3246967"/>
              <a:gd name="connsiteX219" fmla="*/ 4142999 w 8386045"/>
              <a:gd name="connsiteY219" fmla="*/ 1854200 h 3246967"/>
              <a:gd name="connsiteX220" fmla="*/ 4130299 w 8386045"/>
              <a:gd name="connsiteY220" fmla="*/ 1905000 h 3246967"/>
              <a:gd name="connsiteX221" fmla="*/ 3982132 w 8386045"/>
              <a:gd name="connsiteY221" fmla="*/ 1896533 h 3246967"/>
              <a:gd name="connsiteX222" fmla="*/ 3977899 w 8386045"/>
              <a:gd name="connsiteY222" fmla="*/ 2023533 h 3246967"/>
              <a:gd name="connsiteX223" fmla="*/ 3927099 w 8386045"/>
              <a:gd name="connsiteY223" fmla="*/ 2120900 h 3246967"/>
              <a:gd name="connsiteX224" fmla="*/ 3939799 w 8386045"/>
              <a:gd name="connsiteY224" fmla="*/ 2235200 h 3246967"/>
              <a:gd name="connsiteX225" fmla="*/ 3901699 w 8386045"/>
              <a:gd name="connsiteY225" fmla="*/ 2197100 h 3246967"/>
              <a:gd name="connsiteX226" fmla="*/ 3838199 w 8386045"/>
              <a:gd name="connsiteY226" fmla="*/ 2108200 h 3246967"/>
              <a:gd name="connsiteX227" fmla="*/ 3800099 w 8386045"/>
              <a:gd name="connsiteY227" fmla="*/ 2006600 h 3246967"/>
              <a:gd name="connsiteX228" fmla="*/ 3787399 w 8386045"/>
              <a:gd name="connsiteY228" fmla="*/ 1955800 h 3246967"/>
              <a:gd name="connsiteX229" fmla="*/ 3749299 w 8386045"/>
              <a:gd name="connsiteY229" fmla="*/ 1917700 h 3246967"/>
              <a:gd name="connsiteX230" fmla="*/ 3685799 w 8386045"/>
              <a:gd name="connsiteY230" fmla="*/ 1841500 h 3246967"/>
              <a:gd name="connsiteX231" fmla="*/ 3673099 w 8386045"/>
              <a:gd name="connsiteY231" fmla="*/ 1803400 h 3246967"/>
              <a:gd name="connsiteX232" fmla="*/ 3634999 w 8386045"/>
              <a:gd name="connsiteY232" fmla="*/ 1790700 h 3246967"/>
              <a:gd name="connsiteX233" fmla="*/ 3596899 w 8386045"/>
              <a:gd name="connsiteY233" fmla="*/ 1752600 h 3246967"/>
              <a:gd name="connsiteX234" fmla="*/ 3546099 w 8386045"/>
              <a:gd name="connsiteY234" fmla="*/ 1676400 h 3246967"/>
              <a:gd name="connsiteX235" fmla="*/ 3533399 w 8386045"/>
              <a:gd name="connsiteY235" fmla="*/ 1638300 h 3246967"/>
              <a:gd name="connsiteX236" fmla="*/ 3495299 w 8386045"/>
              <a:gd name="connsiteY236" fmla="*/ 1587500 h 3246967"/>
              <a:gd name="connsiteX237" fmla="*/ 3457199 w 8386045"/>
              <a:gd name="connsiteY237" fmla="*/ 1485900 h 3246967"/>
              <a:gd name="connsiteX238" fmla="*/ 3419099 w 8386045"/>
              <a:gd name="connsiteY238" fmla="*/ 1422400 h 3246967"/>
              <a:gd name="connsiteX239" fmla="*/ 3380999 w 8386045"/>
              <a:gd name="connsiteY239" fmla="*/ 1320800 h 3246967"/>
              <a:gd name="connsiteX240" fmla="*/ 3317499 w 8386045"/>
              <a:gd name="connsiteY240" fmla="*/ 1193800 h 3246967"/>
              <a:gd name="connsiteX241" fmla="*/ 3203199 w 8386045"/>
              <a:gd name="connsiteY241" fmla="*/ 1143000 h 3246967"/>
              <a:gd name="connsiteX242" fmla="*/ 3165099 w 8386045"/>
              <a:gd name="connsiteY242" fmla="*/ 1130300 h 3246967"/>
              <a:gd name="connsiteX243" fmla="*/ 3012699 w 8386045"/>
              <a:gd name="connsiteY243" fmla="*/ 1168400 h 3246967"/>
              <a:gd name="connsiteX244" fmla="*/ 2974599 w 8386045"/>
              <a:gd name="connsiteY244" fmla="*/ 1193800 h 3246967"/>
              <a:gd name="connsiteX245" fmla="*/ 2923799 w 8386045"/>
              <a:gd name="connsiteY245" fmla="*/ 1219200 h 3246967"/>
              <a:gd name="connsiteX246" fmla="*/ 2885699 w 8386045"/>
              <a:gd name="connsiteY246" fmla="*/ 1244600 h 3246967"/>
              <a:gd name="connsiteX247" fmla="*/ 2834899 w 8386045"/>
              <a:gd name="connsiteY247" fmla="*/ 1257300 h 3246967"/>
              <a:gd name="connsiteX248" fmla="*/ 2796799 w 8386045"/>
              <a:gd name="connsiteY248" fmla="*/ 1308100 h 3246967"/>
              <a:gd name="connsiteX249" fmla="*/ 2758699 w 8386045"/>
              <a:gd name="connsiteY249" fmla="*/ 1320800 h 3246967"/>
              <a:gd name="connsiteX250" fmla="*/ 2733299 w 8386045"/>
              <a:gd name="connsiteY250" fmla="*/ 1358900 h 3246967"/>
              <a:gd name="connsiteX251" fmla="*/ 2657099 w 8386045"/>
              <a:gd name="connsiteY251" fmla="*/ 1435100 h 3246967"/>
              <a:gd name="connsiteX252" fmla="*/ 2631699 w 8386045"/>
              <a:gd name="connsiteY252" fmla="*/ 1498600 h 3246967"/>
              <a:gd name="connsiteX253" fmla="*/ 2618999 w 8386045"/>
              <a:gd name="connsiteY253" fmla="*/ 1562100 h 3246967"/>
              <a:gd name="connsiteX254" fmla="*/ 2580899 w 8386045"/>
              <a:gd name="connsiteY254" fmla="*/ 1612900 h 3246967"/>
              <a:gd name="connsiteX255" fmla="*/ 2542799 w 8386045"/>
              <a:gd name="connsiteY255" fmla="*/ 1689100 h 3246967"/>
              <a:gd name="connsiteX256" fmla="*/ 2517399 w 8386045"/>
              <a:gd name="connsiteY256" fmla="*/ 1828800 h 3246967"/>
              <a:gd name="connsiteX257" fmla="*/ 2504699 w 8386045"/>
              <a:gd name="connsiteY257" fmla="*/ 1866900 h 3246967"/>
              <a:gd name="connsiteX258" fmla="*/ 2491999 w 8386045"/>
              <a:gd name="connsiteY258" fmla="*/ 1943100 h 3246967"/>
              <a:gd name="connsiteX259" fmla="*/ 2466599 w 8386045"/>
              <a:gd name="connsiteY259" fmla="*/ 1981200 h 3246967"/>
              <a:gd name="connsiteX260" fmla="*/ 2441199 w 8386045"/>
              <a:gd name="connsiteY260" fmla="*/ 2057400 h 3246967"/>
              <a:gd name="connsiteX261" fmla="*/ 2390399 w 8386045"/>
              <a:gd name="connsiteY261" fmla="*/ 2146300 h 3246967"/>
              <a:gd name="connsiteX262" fmla="*/ 2352299 w 8386045"/>
              <a:gd name="connsiteY262" fmla="*/ 2222500 h 3246967"/>
              <a:gd name="connsiteX263" fmla="*/ 2326899 w 8386045"/>
              <a:gd name="connsiteY263" fmla="*/ 2273300 h 3246967"/>
              <a:gd name="connsiteX264" fmla="*/ 2250699 w 8386045"/>
              <a:gd name="connsiteY264" fmla="*/ 2336800 h 3246967"/>
              <a:gd name="connsiteX265" fmla="*/ 2237999 w 8386045"/>
              <a:gd name="connsiteY265" fmla="*/ 2374900 h 3246967"/>
              <a:gd name="connsiteX266" fmla="*/ 2149099 w 8386045"/>
              <a:gd name="connsiteY266" fmla="*/ 2438400 h 3246967"/>
              <a:gd name="connsiteX267" fmla="*/ 2072899 w 8386045"/>
              <a:gd name="connsiteY267" fmla="*/ 2501900 h 3246967"/>
              <a:gd name="connsiteX268" fmla="*/ 1996699 w 8386045"/>
              <a:gd name="connsiteY268" fmla="*/ 2527300 h 3246967"/>
              <a:gd name="connsiteX269" fmla="*/ 1945899 w 8386045"/>
              <a:gd name="connsiteY269" fmla="*/ 2552700 h 3246967"/>
              <a:gd name="connsiteX270" fmla="*/ 1844299 w 8386045"/>
              <a:gd name="connsiteY270" fmla="*/ 2565400 h 3246967"/>
              <a:gd name="connsiteX271" fmla="*/ 1628399 w 8386045"/>
              <a:gd name="connsiteY271" fmla="*/ 2552700 h 3246967"/>
              <a:gd name="connsiteX272" fmla="*/ 1552199 w 8386045"/>
              <a:gd name="connsiteY272" fmla="*/ 2489200 h 3246967"/>
              <a:gd name="connsiteX273" fmla="*/ 1488699 w 8386045"/>
              <a:gd name="connsiteY273" fmla="*/ 2374900 h 3246967"/>
              <a:gd name="connsiteX274" fmla="*/ 1475999 w 8386045"/>
              <a:gd name="connsiteY274" fmla="*/ 2311400 h 3246967"/>
              <a:gd name="connsiteX275" fmla="*/ 1450599 w 8386045"/>
              <a:gd name="connsiteY275" fmla="*/ 2273300 h 3246967"/>
              <a:gd name="connsiteX276" fmla="*/ 1412499 w 8386045"/>
              <a:gd name="connsiteY276" fmla="*/ 2197100 h 3246967"/>
              <a:gd name="connsiteX277" fmla="*/ 1399799 w 8386045"/>
              <a:gd name="connsiteY277" fmla="*/ 2019300 h 3246967"/>
              <a:gd name="connsiteX278" fmla="*/ 1374399 w 8386045"/>
              <a:gd name="connsiteY278" fmla="*/ 1943100 h 3246967"/>
              <a:gd name="connsiteX279" fmla="*/ 1361699 w 8386045"/>
              <a:gd name="connsiteY279" fmla="*/ 1752600 h 3246967"/>
              <a:gd name="connsiteX280" fmla="*/ 1336299 w 8386045"/>
              <a:gd name="connsiteY280" fmla="*/ 1651000 h 3246967"/>
              <a:gd name="connsiteX281" fmla="*/ 1298199 w 8386045"/>
              <a:gd name="connsiteY281" fmla="*/ 1498600 h 3246967"/>
              <a:gd name="connsiteX282" fmla="*/ 1272799 w 8386045"/>
              <a:gd name="connsiteY282" fmla="*/ 1435100 h 3246967"/>
              <a:gd name="connsiteX283" fmla="*/ 1260099 w 8386045"/>
              <a:gd name="connsiteY283" fmla="*/ 1397000 h 3246967"/>
              <a:gd name="connsiteX284" fmla="*/ 1196599 w 8386045"/>
              <a:gd name="connsiteY284" fmla="*/ 1320800 h 3246967"/>
              <a:gd name="connsiteX285" fmla="*/ 1171199 w 8386045"/>
              <a:gd name="connsiteY285" fmla="*/ 1282700 h 3246967"/>
              <a:gd name="connsiteX286" fmla="*/ 1094999 w 8386045"/>
              <a:gd name="connsiteY286" fmla="*/ 1206500 h 3246967"/>
              <a:gd name="connsiteX287" fmla="*/ 1056899 w 8386045"/>
              <a:gd name="connsiteY287" fmla="*/ 1104900 h 3246967"/>
              <a:gd name="connsiteX288" fmla="*/ 1044199 w 8386045"/>
              <a:gd name="connsiteY288" fmla="*/ 1066800 h 3246967"/>
              <a:gd name="connsiteX289" fmla="*/ 1006099 w 8386045"/>
              <a:gd name="connsiteY289" fmla="*/ 1016000 h 3246967"/>
              <a:gd name="connsiteX290" fmla="*/ 980699 w 8386045"/>
              <a:gd name="connsiteY290" fmla="*/ 952500 h 3246967"/>
              <a:gd name="connsiteX291" fmla="*/ 942599 w 8386045"/>
              <a:gd name="connsiteY291" fmla="*/ 863600 h 3246967"/>
              <a:gd name="connsiteX292" fmla="*/ 904499 w 8386045"/>
              <a:gd name="connsiteY292" fmla="*/ 647700 h 3246967"/>
              <a:gd name="connsiteX293" fmla="*/ 891799 w 8386045"/>
              <a:gd name="connsiteY293" fmla="*/ 609600 h 3246967"/>
              <a:gd name="connsiteX294" fmla="*/ 828299 w 8386045"/>
              <a:gd name="connsiteY294" fmla="*/ 533400 h 3246967"/>
              <a:gd name="connsiteX295" fmla="*/ 815599 w 8386045"/>
              <a:gd name="connsiteY295" fmla="*/ 495300 h 3246967"/>
              <a:gd name="connsiteX296" fmla="*/ 726699 w 8386045"/>
              <a:gd name="connsiteY296" fmla="*/ 419100 h 3246967"/>
              <a:gd name="connsiteX297" fmla="*/ 650499 w 8386045"/>
              <a:gd name="connsiteY297" fmla="*/ 368300 h 3246967"/>
              <a:gd name="connsiteX298" fmla="*/ 574299 w 8386045"/>
              <a:gd name="connsiteY298" fmla="*/ 342900 h 3246967"/>
              <a:gd name="connsiteX299" fmla="*/ 536199 w 8386045"/>
              <a:gd name="connsiteY299" fmla="*/ 330200 h 3246967"/>
              <a:gd name="connsiteX300" fmla="*/ 447299 w 8386045"/>
              <a:gd name="connsiteY300" fmla="*/ 266700 h 3246967"/>
              <a:gd name="connsiteX301" fmla="*/ 396499 w 8386045"/>
              <a:gd name="connsiteY301" fmla="*/ 241300 h 3246967"/>
              <a:gd name="connsiteX302" fmla="*/ 358399 w 8386045"/>
              <a:gd name="connsiteY302" fmla="*/ 215900 h 3246967"/>
              <a:gd name="connsiteX303" fmla="*/ 307599 w 8386045"/>
              <a:gd name="connsiteY303" fmla="*/ 190500 h 3246967"/>
              <a:gd name="connsiteX304" fmla="*/ 218699 w 8386045"/>
              <a:gd name="connsiteY304" fmla="*/ 127000 h 3246967"/>
              <a:gd name="connsiteX305" fmla="*/ 180599 w 8386045"/>
              <a:gd name="connsiteY305" fmla="*/ 114300 h 3246967"/>
              <a:gd name="connsiteX306" fmla="*/ 129799 w 8386045"/>
              <a:gd name="connsiteY306" fmla="*/ 38100 h 3246967"/>
              <a:gd name="connsiteX307" fmla="*/ 2799 w 8386045"/>
              <a:gd name="connsiteY30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244599 w 8386045"/>
              <a:gd name="connsiteY212" fmla="*/ 1384300 h 3246967"/>
              <a:gd name="connsiteX213" fmla="*/ 4231899 w 8386045"/>
              <a:gd name="connsiteY213" fmla="*/ 1447800 h 3246967"/>
              <a:gd name="connsiteX214" fmla="*/ 4219199 w 8386045"/>
              <a:gd name="connsiteY214" fmla="*/ 1524000 h 3246967"/>
              <a:gd name="connsiteX215" fmla="*/ 4193799 w 8386045"/>
              <a:gd name="connsiteY215" fmla="*/ 1600200 h 3246967"/>
              <a:gd name="connsiteX216" fmla="*/ 4181099 w 8386045"/>
              <a:gd name="connsiteY216" fmla="*/ 1651000 h 3246967"/>
              <a:gd name="connsiteX217" fmla="*/ 4155699 w 8386045"/>
              <a:gd name="connsiteY217" fmla="*/ 1816100 h 3246967"/>
              <a:gd name="connsiteX218" fmla="*/ 4142999 w 8386045"/>
              <a:gd name="connsiteY218" fmla="*/ 1854200 h 3246967"/>
              <a:gd name="connsiteX219" fmla="*/ 4130299 w 8386045"/>
              <a:gd name="connsiteY219" fmla="*/ 1905000 h 3246967"/>
              <a:gd name="connsiteX220" fmla="*/ 3982132 w 8386045"/>
              <a:gd name="connsiteY220" fmla="*/ 1896533 h 3246967"/>
              <a:gd name="connsiteX221" fmla="*/ 3977899 w 8386045"/>
              <a:gd name="connsiteY221" fmla="*/ 2023533 h 3246967"/>
              <a:gd name="connsiteX222" fmla="*/ 3927099 w 8386045"/>
              <a:gd name="connsiteY222" fmla="*/ 2120900 h 3246967"/>
              <a:gd name="connsiteX223" fmla="*/ 3939799 w 8386045"/>
              <a:gd name="connsiteY223" fmla="*/ 2235200 h 3246967"/>
              <a:gd name="connsiteX224" fmla="*/ 3901699 w 8386045"/>
              <a:gd name="connsiteY224" fmla="*/ 2197100 h 3246967"/>
              <a:gd name="connsiteX225" fmla="*/ 3838199 w 8386045"/>
              <a:gd name="connsiteY225" fmla="*/ 2108200 h 3246967"/>
              <a:gd name="connsiteX226" fmla="*/ 3800099 w 8386045"/>
              <a:gd name="connsiteY226" fmla="*/ 2006600 h 3246967"/>
              <a:gd name="connsiteX227" fmla="*/ 3787399 w 8386045"/>
              <a:gd name="connsiteY227" fmla="*/ 1955800 h 3246967"/>
              <a:gd name="connsiteX228" fmla="*/ 3749299 w 8386045"/>
              <a:gd name="connsiteY228" fmla="*/ 1917700 h 3246967"/>
              <a:gd name="connsiteX229" fmla="*/ 3685799 w 8386045"/>
              <a:gd name="connsiteY229" fmla="*/ 1841500 h 3246967"/>
              <a:gd name="connsiteX230" fmla="*/ 3673099 w 8386045"/>
              <a:gd name="connsiteY230" fmla="*/ 1803400 h 3246967"/>
              <a:gd name="connsiteX231" fmla="*/ 3634999 w 8386045"/>
              <a:gd name="connsiteY231" fmla="*/ 1790700 h 3246967"/>
              <a:gd name="connsiteX232" fmla="*/ 3596899 w 8386045"/>
              <a:gd name="connsiteY232" fmla="*/ 1752600 h 3246967"/>
              <a:gd name="connsiteX233" fmla="*/ 3546099 w 8386045"/>
              <a:gd name="connsiteY233" fmla="*/ 1676400 h 3246967"/>
              <a:gd name="connsiteX234" fmla="*/ 3533399 w 8386045"/>
              <a:gd name="connsiteY234" fmla="*/ 1638300 h 3246967"/>
              <a:gd name="connsiteX235" fmla="*/ 3495299 w 8386045"/>
              <a:gd name="connsiteY235" fmla="*/ 1587500 h 3246967"/>
              <a:gd name="connsiteX236" fmla="*/ 3457199 w 8386045"/>
              <a:gd name="connsiteY236" fmla="*/ 1485900 h 3246967"/>
              <a:gd name="connsiteX237" fmla="*/ 3419099 w 8386045"/>
              <a:gd name="connsiteY237" fmla="*/ 1422400 h 3246967"/>
              <a:gd name="connsiteX238" fmla="*/ 3380999 w 8386045"/>
              <a:gd name="connsiteY238" fmla="*/ 1320800 h 3246967"/>
              <a:gd name="connsiteX239" fmla="*/ 3317499 w 8386045"/>
              <a:gd name="connsiteY239" fmla="*/ 1193800 h 3246967"/>
              <a:gd name="connsiteX240" fmla="*/ 3203199 w 8386045"/>
              <a:gd name="connsiteY240" fmla="*/ 1143000 h 3246967"/>
              <a:gd name="connsiteX241" fmla="*/ 3165099 w 8386045"/>
              <a:gd name="connsiteY241" fmla="*/ 1130300 h 3246967"/>
              <a:gd name="connsiteX242" fmla="*/ 3012699 w 8386045"/>
              <a:gd name="connsiteY242" fmla="*/ 1168400 h 3246967"/>
              <a:gd name="connsiteX243" fmla="*/ 2974599 w 8386045"/>
              <a:gd name="connsiteY243" fmla="*/ 1193800 h 3246967"/>
              <a:gd name="connsiteX244" fmla="*/ 2923799 w 8386045"/>
              <a:gd name="connsiteY244" fmla="*/ 1219200 h 3246967"/>
              <a:gd name="connsiteX245" fmla="*/ 2885699 w 8386045"/>
              <a:gd name="connsiteY245" fmla="*/ 1244600 h 3246967"/>
              <a:gd name="connsiteX246" fmla="*/ 2834899 w 8386045"/>
              <a:gd name="connsiteY246" fmla="*/ 1257300 h 3246967"/>
              <a:gd name="connsiteX247" fmla="*/ 2796799 w 8386045"/>
              <a:gd name="connsiteY247" fmla="*/ 1308100 h 3246967"/>
              <a:gd name="connsiteX248" fmla="*/ 2758699 w 8386045"/>
              <a:gd name="connsiteY248" fmla="*/ 1320800 h 3246967"/>
              <a:gd name="connsiteX249" fmla="*/ 2733299 w 8386045"/>
              <a:gd name="connsiteY249" fmla="*/ 1358900 h 3246967"/>
              <a:gd name="connsiteX250" fmla="*/ 2657099 w 8386045"/>
              <a:gd name="connsiteY250" fmla="*/ 1435100 h 3246967"/>
              <a:gd name="connsiteX251" fmla="*/ 2631699 w 8386045"/>
              <a:gd name="connsiteY251" fmla="*/ 1498600 h 3246967"/>
              <a:gd name="connsiteX252" fmla="*/ 2618999 w 8386045"/>
              <a:gd name="connsiteY252" fmla="*/ 1562100 h 3246967"/>
              <a:gd name="connsiteX253" fmla="*/ 2580899 w 8386045"/>
              <a:gd name="connsiteY253" fmla="*/ 1612900 h 3246967"/>
              <a:gd name="connsiteX254" fmla="*/ 2542799 w 8386045"/>
              <a:gd name="connsiteY254" fmla="*/ 1689100 h 3246967"/>
              <a:gd name="connsiteX255" fmla="*/ 2517399 w 8386045"/>
              <a:gd name="connsiteY255" fmla="*/ 1828800 h 3246967"/>
              <a:gd name="connsiteX256" fmla="*/ 2504699 w 8386045"/>
              <a:gd name="connsiteY256" fmla="*/ 1866900 h 3246967"/>
              <a:gd name="connsiteX257" fmla="*/ 2491999 w 8386045"/>
              <a:gd name="connsiteY257" fmla="*/ 1943100 h 3246967"/>
              <a:gd name="connsiteX258" fmla="*/ 2466599 w 8386045"/>
              <a:gd name="connsiteY258" fmla="*/ 1981200 h 3246967"/>
              <a:gd name="connsiteX259" fmla="*/ 2441199 w 8386045"/>
              <a:gd name="connsiteY259" fmla="*/ 2057400 h 3246967"/>
              <a:gd name="connsiteX260" fmla="*/ 2390399 w 8386045"/>
              <a:gd name="connsiteY260" fmla="*/ 2146300 h 3246967"/>
              <a:gd name="connsiteX261" fmla="*/ 2352299 w 8386045"/>
              <a:gd name="connsiteY261" fmla="*/ 2222500 h 3246967"/>
              <a:gd name="connsiteX262" fmla="*/ 2326899 w 8386045"/>
              <a:gd name="connsiteY262" fmla="*/ 2273300 h 3246967"/>
              <a:gd name="connsiteX263" fmla="*/ 2250699 w 8386045"/>
              <a:gd name="connsiteY263" fmla="*/ 2336800 h 3246967"/>
              <a:gd name="connsiteX264" fmla="*/ 2237999 w 8386045"/>
              <a:gd name="connsiteY264" fmla="*/ 2374900 h 3246967"/>
              <a:gd name="connsiteX265" fmla="*/ 2149099 w 8386045"/>
              <a:gd name="connsiteY265" fmla="*/ 2438400 h 3246967"/>
              <a:gd name="connsiteX266" fmla="*/ 2072899 w 8386045"/>
              <a:gd name="connsiteY266" fmla="*/ 2501900 h 3246967"/>
              <a:gd name="connsiteX267" fmla="*/ 1996699 w 8386045"/>
              <a:gd name="connsiteY267" fmla="*/ 2527300 h 3246967"/>
              <a:gd name="connsiteX268" fmla="*/ 1945899 w 8386045"/>
              <a:gd name="connsiteY268" fmla="*/ 2552700 h 3246967"/>
              <a:gd name="connsiteX269" fmla="*/ 1844299 w 8386045"/>
              <a:gd name="connsiteY269" fmla="*/ 2565400 h 3246967"/>
              <a:gd name="connsiteX270" fmla="*/ 1628399 w 8386045"/>
              <a:gd name="connsiteY270" fmla="*/ 2552700 h 3246967"/>
              <a:gd name="connsiteX271" fmla="*/ 1552199 w 8386045"/>
              <a:gd name="connsiteY271" fmla="*/ 2489200 h 3246967"/>
              <a:gd name="connsiteX272" fmla="*/ 1488699 w 8386045"/>
              <a:gd name="connsiteY272" fmla="*/ 2374900 h 3246967"/>
              <a:gd name="connsiteX273" fmla="*/ 1475999 w 8386045"/>
              <a:gd name="connsiteY273" fmla="*/ 2311400 h 3246967"/>
              <a:gd name="connsiteX274" fmla="*/ 1450599 w 8386045"/>
              <a:gd name="connsiteY274" fmla="*/ 2273300 h 3246967"/>
              <a:gd name="connsiteX275" fmla="*/ 1412499 w 8386045"/>
              <a:gd name="connsiteY275" fmla="*/ 2197100 h 3246967"/>
              <a:gd name="connsiteX276" fmla="*/ 1399799 w 8386045"/>
              <a:gd name="connsiteY276" fmla="*/ 2019300 h 3246967"/>
              <a:gd name="connsiteX277" fmla="*/ 1374399 w 8386045"/>
              <a:gd name="connsiteY277" fmla="*/ 1943100 h 3246967"/>
              <a:gd name="connsiteX278" fmla="*/ 1361699 w 8386045"/>
              <a:gd name="connsiteY278" fmla="*/ 1752600 h 3246967"/>
              <a:gd name="connsiteX279" fmla="*/ 1336299 w 8386045"/>
              <a:gd name="connsiteY279" fmla="*/ 1651000 h 3246967"/>
              <a:gd name="connsiteX280" fmla="*/ 1298199 w 8386045"/>
              <a:gd name="connsiteY280" fmla="*/ 1498600 h 3246967"/>
              <a:gd name="connsiteX281" fmla="*/ 1272799 w 8386045"/>
              <a:gd name="connsiteY281" fmla="*/ 1435100 h 3246967"/>
              <a:gd name="connsiteX282" fmla="*/ 1260099 w 8386045"/>
              <a:gd name="connsiteY282" fmla="*/ 1397000 h 3246967"/>
              <a:gd name="connsiteX283" fmla="*/ 1196599 w 8386045"/>
              <a:gd name="connsiteY283" fmla="*/ 1320800 h 3246967"/>
              <a:gd name="connsiteX284" fmla="*/ 1171199 w 8386045"/>
              <a:gd name="connsiteY284" fmla="*/ 1282700 h 3246967"/>
              <a:gd name="connsiteX285" fmla="*/ 1094999 w 8386045"/>
              <a:gd name="connsiteY285" fmla="*/ 1206500 h 3246967"/>
              <a:gd name="connsiteX286" fmla="*/ 1056899 w 8386045"/>
              <a:gd name="connsiteY286" fmla="*/ 1104900 h 3246967"/>
              <a:gd name="connsiteX287" fmla="*/ 1044199 w 8386045"/>
              <a:gd name="connsiteY287" fmla="*/ 1066800 h 3246967"/>
              <a:gd name="connsiteX288" fmla="*/ 1006099 w 8386045"/>
              <a:gd name="connsiteY288" fmla="*/ 1016000 h 3246967"/>
              <a:gd name="connsiteX289" fmla="*/ 980699 w 8386045"/>
              <a:gd name="connsiteY289" fmla="*/ 952500 h 3246967"/>
              <a:gd name="connsiteX290" fmla="*/ 942599 w 8386045"/>
              <a:gd name="connsiteY290" fmla="*/ 863600 h 3246967"/>
              <a:gd name="connsiteX291" fmla="*/ 904499 w 8386045"/>
              <a:gd name="connsiteY291" fmla="*/ 647700 h 3246967"/>
              <a:gd name="connsiteX292" fmla="*/ 891799 w 8386045"/>
              <a:gd name="connsiteY292" fmla="*/ 609600 h 3246967"/>
              <a:gd name="connsiteX293" fmla="*/ 828299 w 8386045"/>
              <a:gd name="connsiteY293" fmla="*/ 533400 h 3246967"/>
              <a:gd name="connsiteX294" fmla="*/ 815599 w 8386045"/>
              <a:gd name="connsiteY294" fmla="*/ 495300 h 3246967"/>
              <a:gd name="connsiteX295" fmla="*/ 726699 w 8386045"/>
              <a:gd name="connsiteY295" fmla="*/ 419100 h 3246967"/>
              <a:gd name="connsiteX296" fmla="*/ 650499 w 8386045"/>
              <a:gd name="connsiteY296" fmla="*/ 368300 h 3246967"/>
              <a:gd name="connsiteX297" fmla="*/ 574299 w 8386045"/>
              <a:gd name="connsiteY297" fmla="*/ 342900 h 3246967"/>
              <a:gd name="connsiteX298" fmla="*/ 536199 w 8386045"/>
              <a:gd name="connsiteY298" fmla="*/ 330200 h 3246967"/>
              <a:gd name="connsiteX299" fmla="*/ 447299 w 8386045"/>
              <a:gd name="connsiteY299" fmla="*/ 266700 h 3246967"/>
              <a:gd name="connsiteX300" fmla="*/ 396499 w 8386045"/>
              <a:gd name="connsiteY300" fmla="*/ 241300 h 3246967"/>
              <a:gd name="connsiteX301" fmla="*/ 358399 w 8386045"/>
              <a:gd name="connsiteY301" fmla="*/ 215900 h 3246967"/>
              <a:gd name="connsiteX302" fmla="*/ 307599 w 8386045"/>
              <a:gd name="connsiteY302" fmla="*/ 190500 h 3246967"/>
              <a:gd name="connsiteX303" fmla="*/ 218699 w 8386045"/>
              <a:gd name="connsiteY303" fmla="*/ 127000 h 3246967"/>
              <a:gd name="connsiteX304" fmla="*/ 180599 w 8386045"/>
              <a:gd name="connsiteY304" fmla="*/ 114300 h 3246967"/>
              <a:gd name="connsiteX305" fmla="*/ 129799 w 8386045"/>
              <a:gd name="connsiteY305" fmla="*/ 38100 h 3246967"/>
              <a:gd name="connsiteX306" fmla="*/ 2799 w 8386045"/>
              <a:gd name="connsiteY30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231899 w 8386045"/>
              <a:gd name="connsiteY212" fmla="*/ 1447800 h 3246967"/>
              <a:gd name="connsiteX213" fmla="*/ 4219199 w 8386045"/>
              <a:gd name="connsiteY213" fmla="*/ 1524000 h 3246967"/>
              <a:gd name="connsiteX214" fmla="*/ 4193799 w 8386045"/>
              <a:gd name="connsiteY214" fmla="*/ 1600200 h 3246967"/>
              <a:gd name="connsiteX215" fmla="*/ 4181099 w 8386045"/>
              <a:gd name="connsiteY215" fmla="*/ 1651000 h 3246967"/>
              <a:gd name="connsiteX216" fmla="*/ 4155699 w 8386045"/>
              <a:gd name="connsiteY216" fmla="*/ 1816100 h 3246967"/>
              <a:gd name="connsiteX217" fmla="*/ 4142999 w 8386045"/>
              <a:gd name="connsiteY217" fmla="*/ 1854200 h 3246967"/>
              <a:gd name="connsiteX218" fmla="*/ 4130299 w 8386045"/>
              <a:gd name="connsiteY218" fmla="*/ 1905000 h 3246967"/>
              <a:gd name="connsiteX219" fmla="*/ 3982132 w 8386045"/>
              <a:gd name="connsiteY219" fmla="*/ 1896533 h 3246967"/>
              <a:gd name="connsiteX220" fmla="*/ 3977899 w 8386045"/>
              <a:gd name="connsiteY220" fmla="*/ 2023533 h 3246967"/>
              <a:gd name="connsiteX221" fmla="*/ 3927099 w 8386045"/>
              <a:gd name="connsiteY221" fmla="*/ 2120900 h 3246967"/>
              <a:gd name="connsiteX222" fmla="*/ 3939799 w 8386045"/>
              <a:gd name="connsiteY222" fmla="*/ 2235200 h 3246967"/>
              <a:gd name="connsiteX223" fmla="*/ 3901699 w 8386045"/>
              <a:gd name="connsiteY223" fmla="*/ 2197100 h 3246967"/>
              <a:gd name="connsiteX224" fmla="*/ 3838199 w 8386045"/>
              <a:gd name="connsiteY224" fmla="*/ 2108200 h 3246967"/>
              <a:gd name="connsiteX225" fmla="*/ 3800099 w 8386045"/>
              <a:gd name="connsiteY225" fmla="*/ 2006600 h 3246967"/>
              <a:gd name="connsiteX226" fmla="*/ 3787399 w 8386045"/>
              <a:gd name="connsiteY226" fmla="*/ 1955800 h 3246967"/>
              <a:gd name="connsiteX227" fmla="*/ 3749299 w 8386045"/>
              <a:gd name="connsiteY227" fmla="*/ 1917700 h 3246967"/>
              <a:gd name="connsiteX228" fmla="*/ 3685799 w 8386045"/>
              <a:gd name="connsiteY228" fmla="*/ 1841500 h 3246967"/>
              <a:gd name="connsiteX229" fmla="*/ 3673099 w 8386045"/>
              <a:gd name="connsiteY229" fmla="*/ 1803400 h 3246967"/>
              <a:gd name="connsiteX230" fmla="*/ 3634999 w 8386045"/>
              <a:gd name="connsiteY230" fmla="*/ 1790700 h 3246967"/>
              <a:gd name="connsiteX231" fmla="*/ 3596899 w 8386045"/>
              <a:gd name="connsiteY231" fmla="*/ 1752600 h 3246967"/>
              <a:gd name="connsiteX232" fmla="*/ 3546099 w 8386045"/>
              <a:gd name="connsiteY232" fmla="*/ 1676400 h 3246967"/>
              <a:gd name="connsiteX233" fmla="*/ 3533399 w 8386045"/>
              <a:gd name="connsiteY233" fmla="*/ 1638300 h 3246967"/>
              <a:gd name="connsiteX234" fmla="*/ 3495299 w 8386045"/>
              <a:gd name="connsiteY234" fmla="*/ 1587500 h 3246967"/>
              <a:gd name="connsiteX235" fmla="*/ 3457199 w 8386045"/>
              <a:gd name="connsiteY235" fmla="*/ 1485900 h 3246967"/>
              <a:gd name="connsiteX236" fmla="*/ 3419099 w 8386045"/>
              <a:gd name="connsiteY236" fmla="*/ 1422400 h 3246967"/>
              <a:gd name="connsiteX237" fmla="*/ 3380999 w 8386045"/>
              <a:gd name="connsiteY237" fmla="*/ 1320800 h 3246967"/>
              <a:gd name="connsiteX238" fmla="*/ 3317499 w 8386045"/>
              <a:gd name="connsiteY238" fmla="*/ 1193800 h 3246967"/>
              <a:gd name="connsiteX239" fmla="*/ 3203199 w 8386045"/>
              <a:gd name="connsiteY239" fmla="*/ 1143000 h 3246967"/>
              <a:gd name="connsiteX240" fmla="*/ 3165099 w 8386045"/>
              <a:gd name="connsiteY240" fmla="*/ 1130300 h 3246967"/>
              <a:gd name="connsiteX241" fmla="*/ 3012699 w 8386045"/>
              <a:gd name="connsiteY241" fmla="*/ 1168400 h 3246967"/>
              <a:gd name="connsiteX242" fmla="*/ 2974599 w 8386045"/>
              <a:gd name="connsiteY242" fmla="*/ 1193800 h 3246967"/>
              <a:gd name="connsiteX243" fmla="*/ 2923799 w 8386045"/>
              <a:gd name="connsiteY243" fmla="*/ 1219200 h 3246967"/>
              <a:gd name="connsiteX244" fmla="*/ 2885699 w 8386045"/>
              <a:gd name="connsiteY244" fmla="*/ 1244600 h 3246967"/>
              <a:gd name="connsiteX245" fmla="*/ 2834899 w 8386045"/>
              <a:gd name="connsiteY245" fmla="*/ 1257300 h 3246967"/>
              <a:gd name="connsiteX246" fmla="*/ 2796799 w 8386045"/>
              <a:gd name="connsiteY246" fmla="*/ 1308100 h 3246967"/>
              <a:gd name="connsiteX247" fmla="*/ 2758699 w 8386045"/>
              <a:gd name="connsiteY247" fmla="*/ 1320800 h 3246967"/>
              <a:gd name="connsiteX248" fmla="*/ 2733299 w 8386045"/>
              <a:gd name="connsiteY248" fmla="*/ 1358900 h 3246967"/>
              <a:gd name="connsiteX249" fmla="*/ 2657099 w 8386045"/>
              <a:gd name="connsiteY249" fmla="*/ 1435100 h 3246967"/>
              <a:gd name="connsiteX250" fmla="*/ 2631699 w 8386045"/>
              <a:gd name="connsiteY250" fmla="*/ 1498600 h 3246967"/>
              <a:gd name="connsiteX251" fmla="*/ 2618999 w 8386045"/>
              <a:gd name="connsiteY251" fmla="*/ 1562100 h 3246967"/>
              <a:gd name="connsiteX252" fmla="*/ 2580899 w 8386045"/>
              <a:gd name="connsiteY252" fmla="*/ 1612900 h 3246967"/>
              <a:gd name="connsiteX253" fmla="*/ 2542799 w 8386045"/>
              <a:gd name="connsiteY253" fmla="*/ 1689100 h 3246967"/>
              <a:gd name="connsiteX254" fmla="*/ 2517399 w 8386045"/>
              <a:gd name="connsiteY254" fmla="*/ 1828800 h 3246967"/>
              <a:gd name="connsiteX255" fmla="*/ 2504699 w 8386045"/>
              <a:gd name="connsiteY255" fmla="*/ 1866900 h 3246967"/>
              <a:gd name="connsiteX256" fmla="*/ 2491999 w 8386045"/>
              <a:gd name="connsiteY256" fmla="*/ 1943100 h 3246967"/>
              <a:gd name="connsiteX257" fmla="*/ 2466599 w 8386045"/>
              <a:gd name="connsiteY257" fmla="*/ 1981200 h 3246967"/>
              <a:gd name="connsiteX258" fmla="*/ 2441199 w 8386045"/>
              <a:gd name="connsiteY258" fmla="*/ 2057400 h 3246967"/>
              <a:gd name="connsiteX259" fmla="*/ 2390399 w 8386045"/>
              <a:gd name="connsiteY259" fmla="*/ 2146300 h 3246967"/>
              <a:gd name="connsiteX260" fmla="*/ 2352299 w 8386045"/>
              <a:gd name="connsiteY260" fmla="*/ 2222500 h 3246967"/>
              <a:gd name="connsiteX261" fmla="*/ 2326899 w 8386045"/>
              <a:gd name="connsiteY261" fmla="*/ 2273300 h 3246967"/>
              <a:gd name="connsiteX262" fmla="*/ 2250699 w 8386045"/>
              <a:gd name="connsiteY262" fmla="*/ 2336800 h 3246967"/>
              <a:gd name="connsiteX263" fmla="*/ 2237999 w 8386045"/>
              <a:gd name="connsiteY263" fmla="*/ 2374900 h 3246967"/>
              <a:gd name="connsiteX264" fmla="*/ 2149099 w 8386045"/>
              <a:gd name="connsiteY264" fmla="*/ 2438400 h 3246967"/>
              <a:gd name="connsiteX265" fmla="*/ 2072899 w 8386045"/>
              <a:gd name="connsiteY265" fmla="*/ 2501900 h 3246967"/>
              <a:gd name="connsiteX266" fmla="*/ 1996699 w 8386045"/>
              <a:gd name="connsiteY266" fmla="*/ 2527300 h 3246967"/>
              <a:gd name="connsiteX267" fmla="*/ 1945899 w 8386045"/>
              <a:gd name="connsiteY267" fmla="*/ 2552700 h 3246967"/>
              <a:gd name="connsiteX268" fmla="*/ 1844299 w 8386045"/>
              <a:gd name="connsiteY268" fmla="*/ 2565400 h 3246967"/>
              <a:gd name="connsiteX269" fmla="*/ 1628399 w 8386045"/>
              <a:gd name="connsiteY269" fmla="*/ 2552700 h 3246967"/>
              <a:gd name="connsiteX270" fmla="*/ 1552199 w 8386045"/>
              <a:gd name="connsiteY270" fmla="*/ 2489200 h 3246967"/>
              <a:gd name="connsiteX271" fmla="*/ 1488699 w 8386045"/>
              <a:gd name="connsiteY271" fmla="*/ 2374900 h 3246967"/>
              <a:gd name="connsiteX272" fmla="*/ 1475999 w 8386045"/>
              <a:gd name="connsiteY272" fmla="*/ 2311400 h 3246967"/>
              <a:gd name="connsiteX273" fmla="*/ 1450599 w 8386045"/>
              <a:gd name="connsiteY273" fmla="*/ 2273300 h 3246967"/>
              <a:gd name="connsiteX274" fmla="*/ 1412499 w 8386045"/>
              <a:gd name="connsiteY274" fmla="*/ 2197100 h 3246967"/>
              <a:gd name="connsiteX275" fmla="*/ 1399799 w 8386045"/>
              <a:gd name="connsiteY275" fmla="*/ 2019300 h 3246967"/>
              <a:gd name="connsiteX276" fmla="*/ 1374399 w 8386045"/>
              <a:gd name="connsiteY276" fmla="*/ 1943100 h 3246967"/>
              <a:gd name="connsiteX277" fmla="*/ 1361699 w 8386045"/>
              <a:gd name="connsiteY277" fmla="*/ 1752600 h 3246967"/>
              <a:gd name="connsiteX278" fmla="*/ 1336299 w 8386045"/>
              <a:gd name="connsiteY278" fmla="*/ 1651000 h 3246967"/>
              <a:gd name="connsiteX279" fmla="*/ 1298199 w 8386045"/>
              <a:gd name="connsiteY279" fmla="*/ 1498600 h 3246967"/>
              <a:gd name="connsiteX280" fmla="*/ 1272799 w 8386045"/>
              <a:gd name="connsiteY280" fmla="*/ 1435100 h 3246967"/>
              <a:gd name="connsiteX281" fmla="*/ 1260099 w 8386045"/>
              <a:gd name="connsiteY281" fmla="*/ 1397000 h 3246967"/>
              <a:gd name="connsiteX282" fmla="*/ 1196599 w 8386045"/>
              <a:gd name="connsiteY282" fmla="*/ 1320800 h 3246967"/>
              <a:gd name="connsiteX283" fmla="*/ 1171199 w 8386045"/>
              <a:gd name="connsiteY283" fmla="*/ 1282700 h 3246967"/>
              <a:gd name="connsiteX284" fmla="*/ 1094999 w 8386045"/>
              <a:gd name="connsiteY284" fmla="*/ 1206500 h 3246967"/>
              <a:gd name="connsiteX285" fmla="*/ 1056899 w 8386045"/>
              <a:gd name="connsiteY285" fmla="*/ 1104900 h 3246967"/>
              <a:gd name="connsiteX286" fmla="*/ 1044199 w 8386045"/>
              <a:gd name="connsiteY286" fmla="*/ 1066800 h 3246967"/>
              <a:gd name="connsiteX287" fmla="*/ 1006099 w 8386045"/>
              <a:gd name="connsiteY287" fmla="*/ 1016000 h 3246967"/>
              <a:gd name="connsiteX288" fmla="*/ 980699 w 8386045"/>
              <a:gd name="connsiteY288" fmla="*/ 952500 h 3246967"/>
              <a:gd name="connsiteX289" fmla="*/ 942599 w 8386045"/>
              <a:gd name="connsiteY289" fmla="*/ 863600 h 3246967"/>
              <a:gd name="connsiteX290" fmla="*/ 904499 w 8386045"/>
              <a:gd name="connsiteY290" fmla="*/ 647700 h 3246967"/>
              <a:gd name="connsiteX291" fmla="*/ 891799 w 8386045"/>
              <a:gd name="connsiteY291" fmla="*/ 609600 h 3246967"/>
              <a:gd name="connsiteX292" fmla="*/ 828299 w 8386045"/>
              <a:gd name="connsiteY292" fmla="*/ 533400 h 3246967"/>
              <a:gd name="connsiteX293" fmla="*/ 815599 w 8386045"/>
              <a:gd name="connsiteY293" fmla="*/ 495300 h 3246967"/>
              <a:gd name="connsiteX294" fmla="*/ 726699 w 8386045"/>
              <a:gd name="connsiteY294" fmla="*/ 419100 h 3246967"/>
              <a:gd name="connsiteX295" fmla="*/ 650499 w 8386045"/>
              <a:gd name="connsiteY295" fmla="*/ 368300 h 3246967"/>
              <a:gd name="connsiteX296" fmla="*/ 574299 w 8386045"/>
              <a:gd name="connsiteY296" fmla="*/ 342900 h 3246967"/>
              <a:gd name="connsiteX297" fmla="*/ 536199 w 8386045"/>
              <a:gd name="connsiteY297" fmla="*/ 330200 h 3246967"/>
              <a:gd name="connsiteX298" fmla="*/ 447299 w 8386045"/>
              <a:gd name="connsiteY298" fmla="*/ 266700 h 3246967"/>
              <a:gd name="connsiteX299" fmla="*/ 396499 w 8386045"/>
              <a:gd name="connsiteY299" fmla="*/ 241300 h 3246967"/>
              <a:gd name="connsiteX300" fmla="*/ 358399 w 8386045"/>
              <a:gd name="connsiteY300" fmla="*/ 215900 h 3246967"/>
              <a:gd name="connsiteX301" fmla="*/ 307599 w 8386045"/>
              <a:gd name="connsiteY301" fmla="*/ 190500 h 3246967"/>
              <a:gd name="connsiteX302" fmla="*/ 218699 w 8386045"/>
              <a:gd name="connsiteY302" fmla="*/ 127000 h 3246967"/>
              <a:gd name="connsiteX303" fmla="*/ 180599 w 8386045"/>
              <a:gd name="connsiteY303" fmla="*/ 114300 h 3246967"/>
              <a:gd name="connsiteX304" fmla="*/ 129799 w 8386045"/>
              <a:gd name="connsiteY304" fmla="*/ 38100 h 3246967"/>
              <a:gd name="connsiteX305" fmla="*/ 2799 w 8386045"/>
              <a:gd name="connsiteY30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219199 w 8386045"/>
              <a:gd name="connsiteY212" fmla="*/ 1524000 h 3246967"/>
              <a:gd name="connsiteX213" fmla="*/ 4193799 w 8386045"/>
              <a:gd name="connsiteY213" fmla="*/ 1600200 h 3246967"/>
              <a:gd name="connsiteX214" fmla="*/ 4181099 w 8386045"/>
              <a:gd name="connsiteY214" fmla="*/ 1651000 h 3246967"/>
              <a:gd name="connsiteX215" fmla="*/ 4155699 w 8386045"/>
              <a:gd name="connsiteY215" fmla="*/ 1816100 h 3246967"/>
              <a:gd name="connsiteX216" fmla="*/ 4142999 w 8386045"/>
              <a:gd name="connsiteY216" fmla="*/ 1854200 h 3246967"/>
              <a:gd name="connsiteX217" fmla="*/ 4130299 w 8386045"/>
              <a:gd name="connsiteY217" fmla="*/ 1905000 h 3246967"/>
              <a:gd name="connsiteX218" fmla="*/ 3982132 w 8386045"/>
              <a:gd name="connsiteY218" fmla="*/ 1896533 h 3246967"/>
              <a:gd name="connsiteX219" fmla="*/ 3977899 w 8386045"/>
              <a:gd name="connsiteY219" fmla="*/ 2023533 h 3246967"/>
              <a:gd name="connsiteX220" fmla="*/ 3927099 w 8386045"/>
              <a:gd name="connsiteY220" fmla="*/ 2120900 h 3246967"/>
              <a:gd name="connsiteX221" fmla="*/ 3939799 w 8386045"/>
              <a:gd name="connsiteY221" fmla="*/ 2235200 h 3246967"/>
              <a:gd name="connsiteX222" fmla="*/ 3901699 w 8386045"/>
              <a:gd name="connsiteY222" fmla="*/ 2197100 h 3246967"/>
              <a:gd name="connsiteX223" fmla="*/ 3838199 w 8386045"/>
              <a:gd name="connsiteY223" fmla="*/ 2108200 h 3246967"/>
              <a:gd name="connsiteX224" fmla="*/ 3800099 w 8386045"/>
              <a:gd name="connsiteY224" fmla="*/ 2006600 h 3246967"/>
              <a:gd name="connsiteX225" fmla="*/ 3787399 w 8386045"/>
              <a:gd name="connsiteY225" fmla="*/ 1955800 h 3246967"/>
              <a:gd name="connsiteX226" fmla="*/ 3749299 w 8386045"/>
              <a:gd name="connsiteY226" fmla="*/ 1917700 h 3246967"/>
              <a:gd name="connsiteX227" fmla="*/ 3685799 w 8386045"/>
              <a:gd name="connsiteY227" fmla="*/ 1841500 h 3246967"/>
              <a:gd name="connsiteX228" fmla="*/ 3673099 w 8386045"/>
              <a:gd name="connsiteY228" fmla="*/ 1803400 h 3246967"/>
              <a:gd name="connsiteX229" fmla="*/ 3634999 w 8386045"/>
              <a:gd name="connsiteY229" fmla="*/ 1790700 h 3246967"/>
              <a:gd name="connsiteX230" fmla="*/ 3596899 w 8386045"/>
              <a:gd name="connsiteY230" fmla="*/ 1752600 h 3246967"/>
              <a:gd name="connsiteX231" fmla="*/ 3546099 w 8386045"/>
              <a:gd name="connsiteY231" fmla="*/ 1676400 h 3246967"/>
              <a:gd name="connsiteX232" fmla="*/ 3533399 w 8386045"/>
              <a:gd name="connsiteY232" fmla="*/ 1638300 h 3246967"/>
              <a:gd name="connsiteX233" fmla="*/ 3495299 w 8386045"/>
              <a:gd name="connsiteY233" fmla="*/ 1587500 h 3246967"/>
              <a:gd name="connsiteX234" fmla="*/ 3457199 w 8386045"/>
              <a:gd name="connsiteY234" fmla="*/ 1485900 h 3246967"/>
              <a:gd name="connsiteX235" fmla="*/ 3419099 w 8386045"/>
              <a:gd name="connsiteY235" fmla="*/ 1422400 h 3246967"/>
              <a:gd name="connsiteX236" fmla="*/ 3380999 w 8386045"/>
              <a:gd name="connsiteY236" fmla="*/ 1320800 h 3246967"/>
              <a:gd name="connsiteX237" fmla="*/ 3317499 w 8386045"/>
              <a:gd name="connsiteY237" fmla="*/ 1193800 h 3246967"/>
              <a:gd name="connsiteX238" fmla="*/ 3203199 w 8386045"/>
              <a:gd name="connsiteY238" fmla="*/ 1143000 h 3246967"/>
              <a:gd name="connsiteX239" fmla="*/ 3165099 w 8386045"/>
              <a:gd name="connsiteY239" fmla="*/ 1130300 h 3246967"/>
              <a:gd name="connsiteX240" fmla="*/ 3012699 w 8386045"/>
              <a:gd name="connsiteY240" fmla="*/ 1168400 h 3246967"/>
              <a:gd name="connsiteX241" fmla="*/ 2974599 w 8386045"/>
              <a:gd name="connsiteY241" fmla="*/ 1193800 h 3246967"/>
              <a:gd name="connsiteX242" fmla="*/ 2923799 w 8386045"/>
              <a:gd name="connsiteY242" fmla="*/ 1219200 h 3246967"/>
              <a:gd name="connsiteX243" fmla="*/ 2885699 w 8386045"/>
              <a:gd name="connsiteY243" fmla="*/ 1244600 h 3246967"/>
              <a:gd name="connsiteX244" fmla="*/ 2834899 w 8386045"/>
              <a:gd name="connsiteY244" fmla="*/ 1257300 h 3246967"/>
              <a:gd name="connsiteX245" fmla="*/ 2796799 w 8386045"/>
              <a:gd name="connsiteY245" fmla="*/ 1308100 h 3246967"/>
              <a:gd name="connsiteX246" fmla="*/ 2758699 w 8386045"/>
              <a:gd name="connsiteY246" fmla="*/ 1320800 h 3246967"/>
              <a:gd name="connsiteX247" fmla="*/ 2733299 w 8386045"/>
              <a:gd name="connsiteY247" fmla="*/ 1358900 h 3246967"/>
              <a:gd name="connsiteX248" fmla="*/ 2657099 w 8386045"/>
              <a:gd name="connsiteY248" fmla="*/ 1435100 h 3246967"/>
              <a:gd name="connsiteX249" fmla="*/ 2631699 w 8386045"/>
              <a:gd name="connsiteY249" fmla="*/ 1498600 h 3246967"/>
              <a:gd name="connsiteX250" fmla="*/ 2618999 w 8386045"/>
              <a:gd name="connsiteY250" fmla="*/ 1562100 h 3246967"/>
              <a:gd name="connsiteX251" fmla="*/ 2580899 w 8386045"/>
              <a:gd name="connsiteY251" fmla="*/ 1612900 h 3246967"/>
              <a:gd name="connsiteX252" fmla="*/ 2542799 w 8386045"/>
              <a:gd name="connsiteY252" fmla="*/ 1689100 h 3246967"/>
              <a:gd name="connsiteX253" fmla="*/ 2517399 w 8386045"/>
              <a:gd name="connsiteY253" fmla="*/ 1828800 h 3246967"/>
              <a:gd name="connsiteX254" fmla="*/ 2504699 w 8386045"/>
              <a:gd name="connsiteY254" fmla="*/ 1866900 h 3246967"/>
              <a:gd name="connsiteX255" fmla="*/ 2491999 w 8386045"/>
              <a:gd name="connsiteY255" fmla="*/ 1943100 h 3246967"/>
              <a:gd name="connsiteX256" fmla="*/ 2466599 w 8386045"/>
              <a:gd name="connsiteY256" fmla="*/ 1981200 h 3246967"/>
              <a:gd name="connsiteX257" fmla="*/ 2441199 w 8386045"/>
              <a:gd name="connsiteY257" fmla="*/ 2057400 h 3246967"/>
              <a:gd name="connsiteX258" fmla="*/ 2390399 w 8386045"/>
              <a:gd name="connsiteY258" fmla="*/ 2146300 h 3246967"/>
              <a:gd name="connsiteX259" fmla="*/ 2352299 w 8386045"/>
              <a:gd name="connsiteY259" fmla="*/ 2222500 h 3246967"/>
              <a:gd name="connsiteX260" fmla="*/ 2326899 w 8386045"/>
              <a:gd name="connsiteY260" fmla="*/ 2273300 h 3246967"/>
              <a:gd name="connsiteX261" fmla="*/ 2250699 w 8386045"/>
              <a:gd name="connsiteY261" fmla="*/ 2336800 h 3246967"/>
              <a:gd name="connsiteX262" fmla="*/ 2237999 w 8386045"/>
              <a:gd name="connsiteY262" fmla="*/ 2374900 h 3246967"/>
              <a:gd name="connsiteX263" fmla="*/ 2149099 w 8386045"/>
              <a:gd name="connsiteY263" fmla="*/ 2438400 h 3246967"/>
              <a:gd name="connsiteX264" fmla="*/ 2072899 w 8386045"/>
              <a:gd name="connsiteY264" fmla="*/ 2501900 h 3246967"/>
              <a:gd name="connsiteX265" fmla="*/ 1996699 w 8386045"/>
              <a:gd name="connsiteY265" fmla="*/ 2527300 h 3246967"/>
              <a:gd name="connsiteX266" fmla="*/ 1945899 w 8386045"/>
              <a:gd name="connsiteY266" fmla="*/ 2552700 h 3246967"/>
              <a:gd name="connsiteX267" fmla="*/ 1844299 w 8386045"/>
              <a:gd name="connsiteY267" fmla="*/ 2565400 h 3246967"/>
              <a:gd name="connsiteX268" fmla="*/ 1628399 w 8386045"/>
              <a:gd name="connsiteY268" fmla="*/ 2552700 h 3246967"/>
              <a:gd name="connsiteX269" fmla="*/ 1552199 w 8386045"/>
              <a:gd name="connsiteY269" fmla="*/ 2489200 h 3246967"/>
              <a:gd name="connsiteX270" fmla="*/ 1488699 w 8386045"/>
              <a:gd name="connsiteY270" fmla="*/ 2374900 h 3246967"/>
              <a:gd name="connsiteX271" fmla="*/ 1475999 w 8386045"/>
              <a:gd name="connsiteY271" fmla="*/ 2311400 h 3246967"/>
              <a:gd name="connsiteX272" fmla="*/ 1450599 w 8386045"/>
              <a:gd name="connsiteY272" fmla="*/ 2273300 h 3246967"/>
              <a:gd name="connsiteX273" fmla="*/ 1412499 w 8386045"/>
              <a:gd name="connsiteY273" fmla="*/ 2197100 h 3246967"/>
              <a:gd name="connsiteX274" fmla="*/ 1399799 w 8386045"/>
              <a:gd name="connsiteY274" fmla="*/ 2019300 h 3246967"/>
              <a:gd name="connsiteX275" fmla="*/ 1374399 w 8386045"/>
              <a:gd name="connsiteY275" fmla="*/ 1943100 h 3246967"/>
              <a:gd name="connsiteX276" fmla="*/ 1361699 w 8386045"/>
              <a:gd name="connsiteY276" fmla="*/ 1752600 h 3246967"/>
              <a:gd name="connsiteX277" fmla="*/ 1336299 w 8386045"/>
              <a:gd name="connsiteY277" fmla="*/ 1651000 h 3246967"/>
              <a:gd name="connsiteX278" fmla="*/ 1298199 w 8386045"/>
              <a:gd name="connsiteY278" fmla="*/ 1498600 h 3246967"/>
              <a:gd name="connsiteX279" fmla="*/ 1272799 w 8386045"/>
              <a:gd name="connsiteY279" fmla="*/ 1435100 h 3246967"/>
              <a:gd name="connsiteX280" fmla="*/ 1260099 w 8386045"/>
              <a:gd name="connsiteY280" fmla="*/ 1397000 h 3246967"/>
              <a:gd name="connsiteX281" fmla="*/ 1196599 w 8386045"/>
              <a:gd name="connsiteY281" fmla="*/ 1320800 h 3246967"/>
              <a:gd name="connsiteX282" fmla="*/ 1171199 w 8386045"/>
              <a:gd name="connsiteY282" fmla="*/ 1282700 h 3246967"/>
              <a:gd name="connsiteX283" fmla="*/ 1094999 w 8386045"/>
              <a:gd name="connsiteY283" fmla="*/ 1206500 h 3246967"/>
              <a:gd name="connsiteX284" fmla="*/ 1056899 w 8386045"/>
              <a:gd name="connsiteY284" fmla="*/ 1104900 h 3246967"/>
              <a:gd name="connsiteX285" fmla="*/ 1044199 w 8386045"/>
              <a:gd name="connsiteY285" fmla="*/ 1066800 h 3246967"/>
              <a:gd name="connsiteX286" fmla="*/ 1006099 w 8386045"/>
              <a:gd name="connsiteY286" fmla="*/ 1016000 h 3246967"/>
              <a:gd name="connsiteX287" fmla="*/ 980699 w 8386045"/>
              <a:gd name="connsiteY287" fmla="*/ 952500 h 3246967"/>
              <a:gd name="connsiteX288" fmla="*/ 942599 w 8386045"/>
              <a:gd name="connsiteY288" fmla="*/ 863600 h 3246967"/>
              <a:gd name="connsiteX289" fmla="*/ 904499 w 8386045"/>
              <a:gd name="connsiteY289" fmla="*/ 647700 h 3246967"/>
              <a:gd name="connsiteX290" fmla="*/ 891799 w 8386045"/>
              <a:gd name="connsiteY290" fmla="*/ 609600 h 3246967"/>
              <a:gd name="connsiteX291" fmla="*/ 828299 w 8386045"/>
              <a:gd name="connsiteY291" fmla="*/ 533400 h 3246967"/>
              <a:gd name="connsiteX292" fmla="*/ 815599 w 8386045"/>
              <a:gd name="connsiteY292" fmla="*/ 495300 h 3246967"/>
              <a:gd name="connsiteX293" fmla="*/ 726699 w 8386045"/>
              <a:gd name="connsiteY293" fmla="*/ 419100 h 3246967"/>
              <a:gd name="connsiteX294" fmla="*/ 650499 w 8386045"/>
              <a:gd name="connsiteY294" fmla="*/ 368300 h 3246967"/>
              <a:gd name="connsiteX295" fmla="*/ 574299 w 8386045"/>
              <a:gd name="connsiteY295" fmla="*/ 342900 h 3246967"/>
              <a:gd name="connsiteX296" fmla="*/ 536199 w 8386045"/>
              <a:gd name="connsiteY296" fmla="*/ 330200 h 3246967"/>
              <a:gd name="connsiteX297" fmla="*/ 447299 w 8386045"/>
              <a:gd name="connsiteY297" fmla="*/ 266700 h 3246967"/>
              <a:gd name="connsiteX298" fmla="*/ 396499 w 8386045"/>
              <a:gd name="connsiteY298" fmla="*/ 241300 h 3246967"/>
              <a:gd name="connsiteX299" fmla="*/ 358399 w 8386045"/>
              <a:gd name="connsiteY299" fmla="*/ 215900 h 3246967"/>
              <a:gd name="connsiteX300" fmla="*/ 307599 w 8386045"/>
              <a:gd name="connsiteY300" fmla="*/ 190500 h 3246967"/>
              <a:gd name="connsiteX301" fmla="*/ 218699 w 8386045"/>
              <a:gd name="connsiteY301" fmla="*/ 127000 h 3246967"/>
              <a:gd name="connsiteX302" fmla="*/ 180599 w 8386045"/>
              <a:gd name="connsiteY302" fmla="*/ 114300 h 3246967"/>
              <a:gd name="connsiteX303" fmla="*/ 129799 w 8386045"/>
              <a:gd name="connsiteY303" fmla="*/ 38100 h 3246967"/>
              <a:gd name="connsiteX304" fmla="*/ 2799 w 8386045"/>
              <a:gd name="connsiteY30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4193799 w 8386045"/>
              <a:gd name="connsiteY213" fmla="*/ 1600200 h 3246967"/>
              <a:gd name="connsiteX214" fmla="*/ 4181099 w 8386045"/>
              <a:gd name="connsiteY214" fmla="*/ 1651000 h 3246967"/>
              <a:gd name="connsiteX215" fmla="*/ 4155699 w 8386045"/>
              <a:gd name="connsiteY215" fmla="*/ 1816100 h 3246967"/>
              <a:gd name="connsiteX216" fmla="*/ 4142999 w 8386045"/>
              <a:gd name="connsiteY216" fmla="*/ 1854200 h 3246967"/>
              <a:gd name="connsiteX217" fmla="*/ 4130299 w 8386045"/>
              <a:gd name="connsiteY217" fmla="*/ 1905000 h 3246967"/>
              <a:gd name="connsiteX218" fmla="*/ 3982132 w 8386045"/>
              <a:gd name="connsiteY218" fmla="*/ 1896533 h 3246967"/>
              <a:gd name="connsiteX219" fmla="*/ 3977899 w 8386045"/>
              <a:gd name="connsiteY219" fmla="*/ 2023533 h 3246967"/>
              <a:gd name="connsiteX220" fmla="*/ 3927099 w 8386045"/>
              <a:gd name="connsiteY220" fmla="*/ 2120900 h 3246967"/>
              <a:gd name="connsiteX221" fmla="*/ 3939799 w 8386045"/>
              <a:gd name="connsiteY221" fmla="*/ 2235200 h 3246967"/>
              <a:gd name="connsiteX222" fmla="*/ 3901699 w 8386045"/>
              <a:gd name="connsiteY222" fmla="*/ 2197100 h 3246967"/>
              <a:gd name="connsiteX223" fmla="*/ 3838199 w 8386045"/>
              <a:gd name="connsiteY223" fmla="*/ 2108200 h 3246967"/>
              <a:gd name="connsiteX224" fmla="*/ 3800099 w 8386045"/>
              <a:gd name="connsiteY224" fmla="*/ 2006600 h 3246967"/>
              <a:gd name="connsiteX225" fmla="*/ 3787399 w 8386045"/>
              <a:gd name="connsiteY225" fmla="*/ 1955800 h 3246967"/>
              <a:gd name="connsiteX226" fmla="*/ 3749299 w 8386045"/>
              <a:gd name="connsiteY226" fmla="*/ 1917700 h 3246967"/>
              <a:gd name="connsiteX227" fmla="*/ 3685799 w 8386045"/>
              <a:gd name="connsiteY227" fmla="*/ 1841500 h 3246967"/>
              <a:gd name="connsiteX228" fmla="*/ 3673099 w 8386045"/>
              <a:gd name="connsiteY228" fmla="*/ 1803400 h 3246967"/>
              <a:gd name="connsiteX229" fmla="*/ 3634999 w 8386045"/>
              <a:gd name="connsiteY229" fmla="*/ 1790700 h 3246967"/>
              <a:gd name="connsiteX230" fmla="*/ 3596899 w 8386045"/>
              <a:gd name="connsiteY230" fmla="*/ 1752600 h 3246967"/>
              <a:gd name="connsiteX231" fmla="*/ 3546099 w 8386045"/>
              <a:gd name="connsiteY231" fmla="*/ 1676400 h 3246967"/>
              <a:gd name="connsiteX232" fmla="*/ 3533399 w 8386045"/>
              <a:gd name="connsiteY232" fmla="*/ 1638300 h 3246967"/>
              <a:gd name="connsiteX233" fmla="*/ 3495299 w 8386045"/>
              <a:gd name="connsiteY233" fmla="*/ 1587500 h 3246967"/>
              <a:gd name="connsiteX234" fmla="*/ 3457199 w 8386045"/>
              <a:gd name="connsiteY234" fmla="*/ 1485900 h 3246967"/>
              <a:gd name="connsiteX235" fmla="*/ 3419099 w 8386045"/>
              <a:gd name="connsiteY235" fmla="*/ 1422400 h 3246967"/>
              <a:gd name="connsiteX236" fmla="*/ 3380999 w 8386045"/>
              <a:gd name="connsiteY236" fmla="*/ 1320800 h 3246967"/>
              <a:gd name="connsiteX237" fmla="*/ 3317499 w 8386045"/>
              <a:gd name="connsiteY237" fmla="*/ 1193800 h 3246967"/>
              <a:gd name="connsiteX238" fmla="*/ 3203199 w 8386045"/>
              <a:gd name="connsiteY238" fmla="*/ 1143000 h 3246967"/>
              <a:gd name="connsiteX239" fmla="*/ 3165099 w 8386045"/>
              <a:gd name="connsiteY239" fmla="*/ 1130300 h 3246967"/>
              <a:gd name="connsiteX240" fmla="*/ 3012699 w 8386045"/>
              <a:gd name="connsiteY240" fmla="*/ 1168400 h 3246967"/>
              <a:gd name="connsiteX241" fmla="*/ 2974599 w 8386045"/>
              <a:gd name="connsiteY241" fmla="*/ 1193800 h 3246967"/>
              <a:gd name="connsiteX242" fmla="*/ 2923799 w 8386045"/>
              <a:gd name="connsiteY242" fmla="*/ 1219200 h 3246967"/>
              <a:gd name="connsiteX243" fmla="*/ 2885699 w 8386045"/>
              <a:gd name="connsiteY243" fmla="*/ 1244600 h 3246967"/>
              <a:gd name="connsiteX244" fmla="*/ 2834899 w 8386045"/>
              <a:gd name="connsiteY244" fmla="*/ 1257300 h 3246967"/>
              <a:gd name="connsiteX245" fmla="*/ 2796799 w 8386045"/>
              <a:gd name="connsiteY245" fmla="*/ 1308100 h 3246967"/>
              <a:gd name="connsiteX246" fmla="*/ 2758699 w 8386045"/>
              <a:gd name="connsiteY246" fmla="*/ 1320800 h 3246967"/>
              <a:gd name="connsiteX247" fmla="*/ 2733299 w 8386045"/>
              <a:gd name="connsiteY247" fmla="*/ 1358900 h 3246967"/>
              <a:gd name="connsiteX248" fmla="*/ 2657099 w 8386045"/>
              <a:gd name="connsiteY248" fmla="*/ 1435100 h 3246967"/>
              <a:gd name="connsiteX249" fmla="*/ 2631699 w 8386045"/>
              <a:gd name="connsiteY249" fmla="*/ 1498600 h 3246967"/>
              <a:gd name="connsiteX250" fmla="*/ 2618999 w 8386045"/>
              <a:gd name="connsiteY250" fmla="*/ 1562100 h 3246967"/>
              <a:gd name="connsiteX251" fmla="*/ 2580899 w 8386045"/>
              <a:gd name="connsiteY251" fmla="*/ 1612900 h 3246967"/>
              <a:gd name="connsiteX252" fmla="*/ 2542799 w 8386045"/>
              <a:gd name="connsiteY252" fmla="*/ 1689100 h 3246967"/>
              <a:gd name="connsiteX253" fmla="*/ 2517399 w 8386045"/>
              <a:gd name="connsiteY253" fmla="*/ 1828800 h 3246967"/>
              <a:gd name="connsiteX254" fmla="*/ 2504699 w 8386045"/>
              <a:gd name="connsiteY254" fmla="*/ 1866900 h 3246967"/>
              <a:gd name="connsiteX255" fmla="*/ 2491999 w 8386045"/>
              <a:gd name="connsiteY255" fmla="*/ 1943100 h 3246967"/>
              <a:gd name="connsiteX256" fmla="*/ 2466599 w 8386045"/>
              <a:gd name="connsiteY256" fmla="*/ 1981200 h 3246967"/>
              <a:gd name="connsiteX257" fmla="*/ 2441199 w 8386045"/>
              <a:gd name="connsiteY257" fmla="*/ 2057400 h 3246967"/>
              <a:gd name="connsiteX258" fmla="*/ 2390399 w 8386045"/>
              <a:gd name="connsiteY258" fmla="*/ 2146300 h 3246967"/>
              <a:gd name="connsiteX259" fmla="*/ 2352299 w 8386045"/>
              <a:gd name="connsiteY259" fmla="*/ 2222500 h 3246967"/>
              <a:gd name="connsiteX260" fmla="*/ 2326899 w 8386045"/>
              <a:gd name="connsiteY260" fmla="*/ 2273300 h 3246967"/>
              <a:gd name="connsiteX261" fmla="*/ 2250699 w 8386045"/>
              <a:gd name="connsiteY261" fmla="*/ 2336800 h 3246967"/>
              <a:gd name="connsiteX262" fmla="*/ 2237999 w 8386045"/>
              <a:gd name="connsiteY262" fmla="*/ 2374900 h 3246967"/>
              <a:gd name="connsiteX263" fmla="*/ 2149099 w 8386045"/>
              <a:gd name="connsiteY263" fmla="*/ 2438400 h 3246967"/>
              <a:gd name="connsiteX264" fmla="*/ 2072899 w 8386045"/>
              <a:gd name="connsiteY264" fmla="*/ 2501900 h 3246967"/>
              <a:gd name="connsiteX265" fmla="*/ 1996699 w 8386045"/>
              <a:gd name="connsiteY265" fmla="*/ 2527300 h 3246967"/>
              <a:gd name="connsiteX266" fmla="*/ 1945899 w 8386045"/>
              <a:gd name="connsiteY266" fmla="*/ 2552700 h 3246967"/>
              <a:gd name="connsiteX267" fmla="*/ 1844299 w 8386045"/>
              <a:gd name="connsiteY267" fmla="*/ 2565400 h 3246967"/>
              <a:gd name="connsiteX268" fmla="*/ 1628399 w 8386045"/>
              <a:gd name="connsiteY268" fmla="*/ 2552700 h 3246967"/>
              <a:gd name="connsiteX269" fmla="*/ 1552199 w 8386045"/>
              <a:gd name="connsiteY269" fmla="*/ 2489200 h 3246967"/>
              <a:gd name="connsiteX270" fmla="*/ 1488699 w 8386045"/>
              <a:gd name="connsiteY270" fmla="*/ 2374900 h 3246967"/>
              <a:gd name="connsiteX271" fmla="*/ 1475999 w 8386045"/>
              <a:gd name="connsiteY271" fmla="*/ 2311400 h 3246967"/>
              <a:gd name="connsiteX272" fmla="*/ 1450599 w 8386045"/>
              <a:gd name="connsiteY272" fmla="*/ 2273300 h 3246967"/>
              <a:gd name="connsiteX273" fmla="*/ 1412499 w 8386045"/>
              <a:gd name="connsiteY273" fmla="*/ 2197100 h 3246967"/>
              <a:gd name="connsiteX274" fmla="*/ 1399799 w 8386045"/>
              <a:gd name="connsiteY274" fmla="*/ 2019300 h 3246967"/>
              <a:gd name="connsiteX275" fmla="*/ 1374399 w 8386045"/>
              <a:gd name="connsiteY275" fmla="*/ 1943100 h 3246967"/>
              <a:gd name="connsiteX276" fmla="*/ 1361699 w 8386045"/>
              <a:gd name="connsiteY276" fmla="*/ 1752600 h 3246967"/>
              <a:gd name="connsiteX277" fmla="*/ 1336299 w 8386045"/>
              <a:gd name="connsiteY277" fmla="*/ 1651000 h 3246967"/>
              <a:gd name="connsiteX278" fmla="*/ 1298199 w 8386045"/>
              <a:gd name="connsiteY278" fmla="*/ 1498600 h 3246967"/>
              <a:gd name="connsiteX279" fmla="*/ 1272799 w 8386045"/>
              <a:gd name="connsiteY279" fmla="*/ 1435100 h 3246967"/>
              <a:gd name="connsiteX280" fmla="*/ 1260099 w 8386045"/>
              <a:gd name="connsiteY280" fmla="*/ 1397000 h 3246967"/>
              <a:gd name="connsiteX281" fmla="*/ 1196599 w 8386045"/>
              <a:gd name="connsiteY281" fmla="*/ 1320800 h 3246967"/>
              <a:gd name="connsiteX282" fmla="*/ 1171199 w 8386045"/>
              <a:gd name="connsiteY282" fmla="*/ 1282700 h 3246967"/>
              <a:gd name="connsiteX283" fmla="*/ 1094999 w 8386045"/>
              <a:gd name="connsiteY283" fmla="*/ 1206500 h 3246967"/>
              <a:gd name="connsiteX284" fmla="*/ 1056899 w 8386045"/>
              <a:gd name="connsiteY284" fmla="*/ 1104900 h 3246967"/>
              <a:gd name="connsiteX285" fmla="*/ 1044199 w 8386045"/>
              <a:gd name="connsiteY285" fmla="*/ 1066800 h 3246967"/>
              <a:gd name="connsiteX286" fmla="*/ 1006099 w 8386045"/>
              <a:gd name="connsiteY286" fmla="*/ 1016000 h 3246967"/>
              <a:gd name="connsiteX287" fmla="*/ 980699 w 8386045"/>
              <a:gd name="connsiteY287" fmla="*/ 952500 h 3246967"/>
              <a:gd name="connsiteX288" fmla="*/ 942599 w 8386045"/>
              <a:gd name="connsiteY288" fmla="*/ 863600 h 3246967"/>
              <a:gd name="connsiteX289" fmla="*/ 904499 w 8386045"/>
              <a:gd name="connsiteY289" fmla="*/ 647700 h 3246967"/>
              <a:gd name="connsiteX290" fmla="*/ 891799 w 8386045"/>
              <a:gd name="connsiteY290" fmla="*/ 609600 h 3246967"/>
              <a:gd name="connsiteX291" fmla="*/ 828299 w 8386045"/>
              <a:gd name="connsiteY291" fmla="*/ 533400 h 3246967"/>
              <a:gd name="connsiteX292" fmla="*/ 815599 w 8386045"/>
              <a:gd name="connsiteY292" fmla="*/ 495300 h 3246967"/>
              <a:gd name="connsiteX293" fmla="*/ 726699 w 8386045"/>
              <a:gd name="connsiteY293" fmla="*/ 419100 h 3246967"/>
              <a:gd name="connsiteX294" fmla="*/ 650499 w 8386045"/>
              <a:gd name="connsiteY294" fmla="*/ 368300 h 3246967"/>
              <a:gd name="connsiteX295" fmla="*/ 574299 w 8386045"/>
              <a:gd name="connsiteY295" fmla="*/ 342900 h 3246967"/>
              <a:gd name="connsiteX296" fmla="*/ 536199 w 8386045"/>
              <a:gd name="connsiteY296" fmla="*/ 330200 h 3246967"/>
              <a:gd name="connsiteX297" fmla="*/ 447299 w 8386045"/>
              <a:gd name="connsiteY297" fmla="*/ 266700 h 3246967"/>
              <a:gd name="connsiteX298" fmla="*/ 396499 w 8386045"/>
              <a:gd name="connsiteY298" fmla="*/ 241300 h 3246967"/>
              <a:gd name="connsiteX299" fmla="*/ 358399 w 8386045"/>
              <a:gd name="connsiteY299" fmla="*/ 215900 h 3246967"/>
              <a:gd name="connsiteX300" fmla="*/ 307599 w 8386045"/>
              <a:gd name="connsiteY300" fmla="*/ 190500 h 3246967"/>
              <a:gd name="connsiteX301" fmla="*/ 218699 w 8386045"/>
              <a:gd name="connsiteY301" fmla="*/ 127000 h 3246967"/>
              <a:gd name="connsiteX302" fmla="*/ 180599 w 8386045"/>
              <a:gd name="connsiteY302" fmla="*/ 114300 h 3246967"/>
              <a:gd name="connsiteX303" fmla="*/ 129799 w 8386045"/>
              <a:gd name="connsiteY303" fmla="*/ 38100 h 3246967"/>
              <a:gd name="connsiteX304" fmla="*/ 2799 w 8386045"/>
              <a:gd name="connsiteY30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4193799 w 8386045"/>
              <a:gd name="connsiteY213" fmla="*/ 1600200 h 3246967"/>
              <a:gd name="connsiteX214" fmla="*/ 4181099 w 8386045"/>
              <a:gd name="connsiteY214" fmla="*/ 1651000 h 3246967"/>
              <a:gd name="connsiteX215" fmla="*/ 4155699 w 8386045"/>
              <a:gd name="connsiteY215" fmla="*/ 1816100 h 3246967"/>
              <a:gd name="connsiteX216" fmla="*/ 4142999 w 8386045"/>
              <a:gd name="connsiteY216" fmla="*/ 1854200 h 3246967"/>
              <a:gd name="connsiteX217" fmla="*/ 4130299 w 8386045"/>
              <a:gd name="connsiteY217" fmla="*/ 1905000 h 3246967"/>
              <a:gd name="connsiteX218" fmla="*/ 3982132 w 8386045"/>
              <a:gd name="connsiteY218" fmla="*/ 1896533 h 3246967"/>
              <a:gd name="connsiteX219" fmla="*/ 3977899 w 8386045"/>
              <a:gd name="connsiteY219" fmla="*/ 2023533 h 3246967"/>
              <a:gd name="connsiteX220" fmla="*/ 3927099 w 8386045"/>
              <a:gd name="connsiteY220" fmla="*/ 2120900 h 3246967"/>
              <a:gd name="connsiteX221" fmla="*/ 3939799 w 8386045"/>
              <a:gd name="connsiteY221" fmla="*/ 2235200 h 3246967"/>
              <a:gd name="connsiteX222" fmla="*/ 3901699 w 8386045"/>
              <a:gd name="connsiteY222" fmla="*/ 2197100 h 3246967"/>
              <a:gd name="connsiteX223" fmla="*/ 3838199 w 8386045"/>
              <a:gd name="connsiteY223" fmla="*/ 2108200 h 3246967"/>
              <a:gd name="connsiteX224" fmla="*/ 3800099 w 8386045"/>
              <a:gd name="connsiteY224" fmla="*/ 2006600 h 3246967"/>
              <a:gd name="connsiteX225" fmla="*/ 3787399 w 8386045"/>
              <a:gd name="connsiteY225" fmla="*/ 1955800 h 3246967"/>
              <a:gd name="connsiteX226" fmla="*/ 3749299 w 8386045"/>
              <a:gd name="connsiteY226" fmla="*/ 1917700 h 3246967"/>
              <a:gd name="connsiteX227" fmla="*/ 3685799 w 8386045"/>
              <a:gd name="connsiteY227" fmla="*/ 1841500 h 3246967"/>
              <a:gd name="connsiteX228" fmla="*/ 3673099 w 8386045"/>
              <a:gd name="connsiteY228" fmla="*/ 1803400 h 3246967"/>
              <a:gd name="connsiteX229" fmla="*/ 3634999 w 8386045"/>
              <a:gd name="connsiteY229" fmla="*/ 1790700 h 3246967"/>
              <a:gd name="connsiteX230" fmla="*/ 3596899 w 8386045"/>
              <a:gd name="connsiteY230" fmla="*/ 1752600 h 3246967"/>
              <a:gd name="connsiteX231" fmla="*/ 3546099 w 8386045"/>
              <a:gd name="connsiteY231" fmla="*/ 1676400 h 3246967"/>
              <a:gd name="connsiteX232" fmla="*/ 3533399 w 8386045"/>
              <a:gd name="connsiteY232" fmla="*/ 1638300 h 3246967"/>
              <a:gd name="connsiteX233" fmla="*/ 3495299 w 8386045"/>
              <a:gd name="connsiteY233" fmla="*/ 1587500 h 3246967"/>
              <a:gd name="connsiteX234" fmla="*/ 3457199 w 8386045"/>
              <a:gd name="connsiteY234" fmla="*/ 1485900 h 3246967"/>
              <a:gd name="connsiteX235" fmla="*/ 3419099 w 8386045"/>
              <a:gd name="connsiteY235" fmla="*/ 1422400 h 3246967"/>
              <a:gd name="connsiteX236" fmla="*/ 3380999 w 8386045"/>
              <a:gd name="connsiteY236" fmla="*/ 1320800 h 3246967"/>
              <a:gd name="connsiteX237" fmla="*/ 3317499 w 8386045"/>
              <a:gd name="connsiteY237" fmla="*/ 1193800 h 3246967"/>
              <a:gd name="connsiteX238" fmla="*/ 3203199 w 8386045"/>
              <a:gd name="connsiteY238" fmla="*/ 1143000 h 3246967"/>
              <a:gd name="connsiteX239" fmla="*/ 3165099 w 8386045"/>
              <a:gd name="connsiteY239" fmla="*/ 1130300 h 3246967"/>
              <a:gd name="connsiteX240" fmla="*/ 3012699 w 8386045"/>
              <a:gd name="connsiteY240" fmla="*/ 1168400 h 3246967"/>
              <a:gd name="connsiteX241" fmla="*/ 2974599 w 8386045"/>
              <a:gd name="connsiteY241" fmla="*/ 1193800 h 3246967"/>
              <a:gd name="connsiteX242" fmla="*/ 2923799 w 8386045"/>
              <a:gd name="connsiteY242" fmla="*/ 1219200 h 3246967"/>
              <a:gd name="connsiteX243" fmla="*/ 2885699 w 8386045"/>
              <a:gd name="connsiteY243" fmla="*/ 1244600 h 3246967"/>
              <a:gd name="connsiteX244" fmla="*/ 2834899 w 8386045"/>
              <a:gd name="connsiteY244" fmla="*/ 1257300 h 3246967"/>
              <a:gd name="connsiteX245" fmla="*/ 2796799 w 8386045"/>
              <a:gd name="connsiteY245" fmla="*/ 1308100 h 3246967"/>
              <a:gd name="connsiteX246" fmla="*/ 2758699 w 8386045"/>
              <a:gd name="connsiteY246" fmla="*/ 1320800 h 3246967"/>
              <a:gd name="connsiteX247" fmla="*/ 2733299 w 8386045"/>
              <a:gd name="connsiteY247" fmla="*/ 1358900 h 3246967"/>
              <a:gd name="connsiteX248" fmla="*/ 2657099 w 8386045"/>
              <a:gd name="connsiteY248" fmla="*/ 1435100 h 3246967"/>
              <a:gd name="connsiteX249" fmla="*/ 2631699 w 8386045"/>
              <a:gd name="connsiteY249" fmla="*/ 1498600 h 3246967"/>
              <a:gd name="connsiteX250" fmla="*/ 2618999 w 8386045"/>
              <a:gd name="connsiteY250" fmla="*/ 1562100 h 3246967"/>
              <a:gd name="connsiteX251" fmla="*/ 2580899 w 8386045"/>
              <a:gd name="connsiteY251" fmla="*/ 1612900 h 3246967"/>
              <a:gd name="connsiteX252" fmla="*/ 2542799 w 8386045"/>
              <a:gd name="connsiteY252" fmla="*/ 1689100 h 3246967"/>
              <a:gd name="connsiteX253" fmla="*/ 2517399 w 8386045"/>
              <a:gd name="connsiteY253" fmla="*/ 1828800 h 3246967"/>
              <a:gd name="connsiteX254" fmla="*/ 2504699 w 8386045"/>
              <a:gd name="connsiteY254" fmla="*/ 1866900 h 3246967"/>
              <a:gd name="connsiteX255" fmla="*/ 2491999 w 8386045"/>
              <a:gd name="connsiteY255" fmla="*/ 1943100 h 3246967"/>
              <a:gd name="connsiteX256" fmla="*/ 2466599 w 8386045"/>
              <a:gd name="connsiteY256" fmla="*/ 1981200 h 3246967"/>
              <a:gd name="connsiteX257" fmla="*/ 2441199 w 8386045"/>
              <a:gd name="connsiteY257" fmla="*/ 2057400 h 3246967"/>
              <a:gd name="connsiteX258" fmla="*/ 2390399 w 8386045"/>
              <a:gd name="connsiteY258" fmla="*/ 2146300 h 3246967"/>
              <a:gd name="connsiteX259" fmla="*/ 2352299 w 8386045"/>
              <a:gd name="connsiteY259" fmla="*/ 2222500 h 3246967"/>
              <a:gd name="connsiteX260" fmla="*/ 2326899 w 8386045"/>
              <a:gd name="connsiteY260" fmla="*/ 2273300 h 3246967"/>
              <a:gd name="connsiteX261" fmla="*/ 2250699 w 8386045"/>
              <a:gd name="connsiteY261" fmla="*/ 2336800 h 3246967"/>
              <a:gd name="connsiteX262" fmla="*/ 2237999 w 8386045"/>
              <a:gd name="connsiteY262" fmla="*/ 2374900 h 3246967"/>
              <a:gd name="connsiteX263" fmla="*/ 2149099 w 8386045"/>
              <a:gd name="connsiteY263" fmla="*/ 2438400 h 3246967"/>
              <a:gd name="connsiteX264" fmla="*/ 2072899 w 8386045"/>
              <a:gd name="connsiteY264" fmla="*/ 2501900 h 3246967"/>
              <a:gd name="connsiteX265" fmla="*/ 1996699 w 8386045"/>
              <a:gd name="connsiteY265" fmla="*/ 2527300 h 3246967"/>
              <a:gd name="connsiteX266" fmla="*/ 1945899 w 8386045"/>
              <a:gd name="connsiteY266" fmla="*/ 2552700 h 3246967"/>
              <a:gd name="connsiteX267" fmla="*/ 1844299 w 8386045"/>
              <a:gd name="connsiteY267" fmla="*/ 2565400 h 3246967"/>
              <a:gd name="connsiteX268" fmla="*/ 1628399 w 8386045"/>
              <a:gd name="connsiteY268" fmla="*/ 2552700 h 3246967"/>
              <a:gd name="connsiteX269" fmla="*/ 1552199 w 8386045"/>
              <a:gd name="connsiteY269" fmla="*/ 2489200 h 3246967"/>
              <a:gd name="connsiteX270" fmla="*/ 1488699 w 8386045"/>
              <a:gd name="connsiteY270" fmla="*/ 2374900 h 3246967"/>
              <a:gd name="connsiteX271" fmla="*/ 1475999 w 8386045"/>
              <a:gd name="connsiteY271" fmla="*/ 2311400 h 3246967"/>
              <a:gd name="connsiteX272" fmla="*/ 1450599 w 8386045"/>
              <a:gd name="connsiteY272" fmla="*/ 2273300 h 3246967"/>
              <a:gd name="connsiteX273" fmla="*/ 1412499 w 8386045"/>
              <a:gd name="connsiteY273" fmla="*/ 2197100 h 3246967"/>
              <a:gd name="connsiteX274" fmla="*/ 1399799 w 8386045"/>
              <a:gd name="connsiteY274" fmla="*/ 2019300 h 3246967"/>
              <a:gd name="connsiteX275" fmla="*/ 1374399 w 8386045"/>
              <a:gd name="connsiteY275" fmla="*/ 1943100 h 3246967"/>
              <a:gd name="connsiteX276" fmla="*/ 1361699 w 8386045"/>
              <a:gd name="connsiteY276" fmla="*/ 1752600 h 3246967"/>
              <a:gd name="connsiteX277" fmla="*/ 1336299 w 8386045"/>
              <a:gd name="connsiteY277" fmla="*/ 1651000 h 3246967"/>
              <a:gd name="connsiteX278" fmla="*/ 1298199 w 8386045"/>
              <a:gd name="connsiteY278" fmla="*/ 1498600 h 3246967"/>
              <a:gd name="connsiteX279" fmla="*/ 1272799 w 8386045"/>
              <a:gd name="connsiteY279" fmla="*/ 1435100 h 3246967"/>
              <a:gd name="connsiteX280" fmla="*/ 1260099 w 8386045"/>
              <a:gd name="connsiteY280" fmla="*/ 1397000 h 3246967"/>
              <a:gd name="connsiteX281" fmla="*/ 1196599 w 8386045"/>
              <a:gd name="connsiteY281" fmla="*/ 1320800 h 3246967"/>
              <a:gd name="connsiteX282" fmla="*/ 1171199 w 8386045"/>
              <a:gd name="connsiteY282" fmla="*/ 1282700 h 3246967"/>
              <a:gd name="connsiteX283" fmla="*/ 1094999 w 8386045"/>
              <a:gd name="connsiteY283" fmla="*/ 1206500 h 3246967"/>
              <a:gd name="connsiteX284" fmla="*/ 1056899 w 8386045"/>
              <a:gd name="connsiteY284" fmla="*/ 1104900 h 3246967"/>
              <a:gd name="connsiteX285" fmla="*/ 1044199 w 8386045"/>
              <a:gd name="connsiteY285" fmla="*/ 1066800 h 3246967"/>
              <a:gd name="connsiteX286" fmla="*/ 1006099 w 8386045"/>
              <a:gd name="connsiteY286" fmla="*/ 1016000 h 3246967"/>
              <a:gd name="connsiteX287" fmla="*/ 980699 w 8386045"/>
              <a:gd name="connsiteY287" fmla="*/ 952500 h 3246967"/>
              <a:gd name="connsiteX288" fmla="*/ 942599 w 8386045"/>
              <a:gd name="connsiteY288" fmla="*/ 863600 h 3246967"/>
              <a:gd name="connsiteX289" fmla="*/ 904499 w 8386045"/>
              <a:gd name="connsiteY289" fmla="*/ 647700 h 3246967"/>
              <a:gd name="connsiteX290" fmla="*/ 891799 w 8386045"/>
              <a:gd name="connsiteY290" fmla="*/ 609600 h 3246967"/>
              <a:gd name="connsiteX291" fmla="*/ 828299 w 8386045"/>
              <a:gd name="connsiteY291" fmla="*/ 533400 h 3246967"/>
              <a:gd name="connsiteX292" fmla="*/ 815599 w 8386045"/>
              <a:gd name="connsiteY292" fmla="*/ 495300 h 3246967"/>
              <a:gd name="connsiteX293" fmla="*/ 726699 w 8386045"/>
              <a:gd name="connsiteY293" fmla="*/ 419100 h 3246967"/>
              <a:gd name="connsiteX294" fmla="*/ 650499 w 8386045"/>
              <a:gd name="connsiteY294" fmla="*/ 368300 h 3246967"/>
              <a:gd name="connsiteX295" fmla="*/ 574299 w 8386045"/>
              <a:gd name="connsiteY295" fmla="*/ 342900 h 3246967"/>
              <a:gd name="connsiteX296" fmla="*/ 536199 w 8386045"/>
              <a:gd name="connsiteY296" fmla="*/ 330200 h 3246967"/>
              <a:gd name="connsiteX297" fmla="*/ 447299 w 8386045"/>
              <a:gd name="connsiteY297" fmla="*/ 266700 h 3246967"/>
              <a:gd name="connsiteX298" fmla="*/ 396499 w 8386045"/>
              <a:gd name="connsiteY298" fmla="*/ 241300 h 3246967"/>
              <a:gd name="connsiteX299" fmla="*/ 358399 w 8386045"/>
              <a:gd name="connsiteY299" fmla="*/ 215900 h 3246967"/>
              <a:gd name="connsiteX300" fmla="*/ 307599 w 8386045"/>
              <a:gd name="connsiteY300" fmla="*/ 190500 h 3246967"/>
              <a:gd name="connsiteX301" fmla="*/ 218699 w 8386045"/>
              <a:gd name="connsiteY301" fmla="*/ 127000 h 3246967"/>
              <a:gd name="connsiteX302" fmla="*/ 180599 w 8386045"/>
              <a:gd name="connsiteY302" fmla="*/ 114300 h 3246967"/>
              <a:gd name="connsiteX303" fmla="*/ 129799 w 8386045"/>
              <a:gd name="connsiteY303" fmla="*/ 38100 h 3246967"/>
              <a:gd name="connsiteX304" fmla="*/ 2799 w 8386045"/>
              <a:gd name="connsiteY30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4193799 w 8386045"/>
              <a:gd name="connsiteY213" fmla="*/ 1600200 h 3246967"/>
              <a:gd name="connsiteX214" fmla="*/ 4181099 w 8386045"/>
              <a:gd name="connsiteY214" fmla="*/ 1651000 h 3246967"/>
              <a:gd name="connsiteX215" fmla="*/ 4155699 w 8386045"/>
              <a:gd name="connsiteY215" fmla="*/ 1816100 h 3246967"/>
              <a:gd name="connsiteX216" fmla="*/ 4142999 w 8386045"/>
              <a:gd name="connsiteY216" fmla="*/ 1854200 h 3246967"/>
              <a:gd name="connsiteX217" fmla="*/ 4130299 w 8386045"/>
              <a:gd name="connsiteY217" fmla="*/ 1905000 h 3246967"/>
              <a:gd name="connsiteX218" fmla="*/ 3982132 w 8386045"/>
              <a:gd name="connsiteY218" fmla="*/ 1896533 h 3246967"/>
              <a:gd name="connsiteX219" fmla="*/ 3977899 w 8386045"/>
              <a:gd name="connsiteY219" fmla="*/ 2023533 h 3246967"/>
              <a:gd name="connsiteX220" fmla="*/ 3927099 w 8386045"/>
              <a:gd name="connsiteY220" fmla="*/ 2120900 h 3246967"/>
              <a:gd name="connsiteX221" fmla="*/ 3939799 w 8386045"/>
              <a:gd name="connsiteY221" fmla="*/ 2235200 h 3246967"/>
              <a:gd name="connsiteX222" fmla="*/ 3901699 w 8386045"/>
              <a:gd name="connsiteY222" fmla="*/ 2197100 h 3246967"/>
              <a:gd name="connsiteX223" fmla="*/ 3838199 w 8386045"/>
              <a:gd name="connsiteY223" fmla="*/ 2108200 h 3246967"/>
              <a:gd name="connsiteX224" fmla="*/ 3800099 w 8386045"/>
              <a:gd name="connsiteY224" fmla="*/ 2006600 h 3246967"/>
              <a:gd name="connsiteX225" fmla="*/ 3787399 w 8386045"/>
              <a:gd name="connsiteY225" fmla="*/ 1955800 h 3246967"/>
              <a:gd name="connsiteX226" fmla="*/ 3749299 w 8386045"/>
              <a:gd name="connsiteY226" fmla="*/ 1917700 h 3246967"/>
              <a:gd name="connsiteX227" fmla="*/ 3685799 w 8386045"/>
              <a:gd name="connsiteY227" fmla="*/ 1841500 h 3246967"/>
              <a:gd name="connsiteX228" fmla="*/ 3673099 w 8386045"/>
              <a:gd name="connsiteY228" fmla="*/ 1803400 h 3246967"/>
              <a:gd name="connsiteX229" fmla="*/ 3634999 w 8386045"/>
              <a:gd name="connsiteY229" fmla="*/ 1790700 h 3246967"/>
              <a:gd name="connsiteX230" fmla="*/ 3596899 w 8386045"/>
              <a:gd name="connsiteY230" fmla="*/ 1752600 h 3246967"/>
              <a:gd name="connsiteX231" fmla="*/ 3546099 w 8386045"/>
              <a:gd name="connsiteY231" fmla="*/ 1676400 h 3246967"/>
              <a:gd name="connsiteX232" fmla="*/ 3533399 w 8386045"/>
              <a:gd name="connsiteY232" fmla="*/ 1638300 h 3246967"/>
              <a:gd name="connsiteX233" fmla="*/ 3495299 w 8386045"/>
              <a:gd name="connsiteY233" fmla="*/ 1587500 h 3246967"/>
              <a:gd name="connsiteX234" fmla="*/ 3457199 w 8386045"/>
              <a:gd name="connsiteY234" fmla="*/ 1485900 h 3246967"/>
              <a:gd name="connsiteX235" fmla="*/ 3419099 w 8386045"/>
              <a:gd name="connsiteY235" fmla="*/ 1422400 h 3246967"/>
              <a:gd name="connsiteX236" fmla="*/ 3380999 w 8386045"/>
              <a:gd name="connsiteY236" fmla="*/ 1320800 h 3246967"/>
              <a:gd name="connsiteX237" fmla="*/ 3317499 w 8386045"/>
              <a:gd name="connsiteY237" fmla="*/ 1193800 h 3246967"/>
              <a:gd name="connsiteX238" fmla="*/ 3203199 w 8386045"/>
              <a:gd name="connsiteY238" fmla="*/ 1143000 h 3246967"/>
              <a:gd name="connsiteX239" fmla="*/ 3165099 w 8386045"/>
              <a:gd name="connsiteY239" fmla="*/ 1130300 h 3246967"/>
              <a:gd name="connsiteX240" fmla="*/ 3012699 w 8386045"/>
              <a:gd name="connsiteY240" fmla="*/ 1168400 h 3246967"/>
              <a:gd name="connsiteX241" fmla="*/ 2974599 w 8386045"/>
              <a:gd name="connsiteY241" fmla="*/ 1193800 h 3246967"/>
              <a:gd name="connsiteX242" fmla="*/ 2923799 w 8386045"/>
              <a:gd name="connsiteY242" fmla="*/ 1219200 h 3246967"/>
              <a:gd name="connsiteX243" fmla="*/ 2885699 w 8386045"/>
              <a:gd name="connsiteY243" fmla="*/ 1244600 h 3246967"/>
              <a:gd name="connsiteX244" fmla="*/ 2834899 w 8386045"/>
              <a:gd name="connsiteY244" fmla="*/ 1257300 h 3246967"/>
              <a:gd name="connsiteX245" fmla="*/ 2796799 w 8386045"/>
              <a:gd name="connsiteY245" fmla="*/ 1308100 h 3246967"/>
              <a:gd name="connsiteX246" fmla="*/ 2758699 w 8386045"/>
              <a:gd name="connsiteY246" fmla="*/ 1320800 h 3246967"/>
              <a:gd name="connsiteX247" fmla="*/ 2733299 w 8386045"/>
              <a:gd name="connsiteY247" fmla="*/ 1358900 h 3246967"/>
              <a:gd name="connsiteX248" fmla="*/ 2657099 w 8386045"/>
              <a:gd name="connsiteY248" fmla="*/ 1435100 h 3246967"/>
              <a:gd name="connsiteX249" fmla="*/ 2631699 w 8386045"/>
              <a:gd name="connsiteY249" fmla="*/ 1498600 h 3246967"/>
              <a:gd name="connsiteX250" fmla="*/ 2618999 w 8386045"/>
              <a:gd name="connsiteY250" fmla="*/ 1562100 h 3246967"/>
              <a:gd name="connsiteX251" fmla="*/ 2580899 w 8386045"/>
              <a:gd name="connsiteY251" fmla="*/ 1612900 h 3246967"/>
              <a:gd name="connsiteX252" fmla="*/ 2542799 w 8386045"/>
              <a:gd name="connsiteY252" fmla="*/ 1689100 h 3246967"/>
              <a:gd name="connsiteX253" fmla="*/ 2517399 w 8386045"/>
              <a:gd name="connsiteY253" fmla="*/ 1828800 h 3246967"/>
              <a:gd name="connsiteX254" fmla="*/ 2504699 w 8386045"/>
              <a:gd name="connsiteY254" fmla="*/ 1866900 h 3246967"/>
              <a:gd name="connsiteX255" fmla="*/ 2491999 w 8386045"/>
              <a:gd name="connsiteY255" fmla="*/ 1943100 h 3246967"/>
              <a:gd name="connsiteX256" fmla="*/ 2466599 w 8386045"/>
              <a:gd name="connsiteY256" fmla="*/ 1981200 h 3246967"/>
              <a:gd name="connsiteX257" fmla="*/ 2441199 w 8386045"/>
              <a:gd name="connsiteY257" fmla="*/ 2057400 h 3246967"/>
              <a:gd name="connsiteX258" fmla="*/ 2390399 w 8386045"/>
              <a:gd name="connsiteY258" fmla="*/ 2146300 h 3246967"/>
              <a:gd name="connsiteX259" fmla="*/ 2352299 w 8386045"/>
              <a:gd name="connsiteY259" fmla="*/ 2222500 h 3246967"/>
              <a:gd name="connsiteX260" fmla="*/ 2326899 w 8386045"/>
              <a:gd name="connsiteY260" fmla="*/ 2273300 h 3246967"/>
              <a:gd name="connsiteX261" fmla="*/ 2250699 w 8386045"/>
              <a:gd name="connsiteY261" fmla="*/ 2336800 h 3246967"/>
              <a:gd name="connsiteX262" fmla="*/ 2237999 w 8386045"/>
              <a:gd name="connsiteY262" fmla="*/ 2374900 h 3246967"/>
              <a:gd name="connsiteX263" fmla="*/ 2149099 w 8386045"/>
              <a:gd name="connsiteY263" fmla="*/ 2438400 h 3246967"/>
              <a:gd name="connsiteX264" fmla="*/ 2072899 w 8386045"/>
              <a:gd name="connsiteY264" fmla="*/ 2501900 h 3246967"/>
              <a:gd name="connsiteX265" fmla="*/ 1996699 w 8386045"/>
              <a:gd name="connsiteY265" fmla="*/ 2527300 h 3246967"/>
              <a:gd name="connsiteX266" fmla="*/ 1945899 w 8386045"/>
              <a:gd name="connsiteY266" fmla="*/ 2552700 h 3246967"/>
              <a:gd name="connsiteX267" fmla="*/ 1844299 w 8386045"/>
              <a:gd name="connsiteY267" fmla="*/ 2565400 h 3246967"/>
              <a:gd name="connsiteX268" fmla="*/ 1628399 w 8386045"/>
              <a:gd name="connsiteY268" fmla="*/ 2552700 h 3246967"/>
              <a:gd name="connsiteX269" fmla="*/ 1552199 w 8386045"/>
              <a:gd name="connsiteY269" fmla="*/ 2489200 h 3246967"/>
              <a:gd name="connsiteX270" fmla="*/ 1488699 w 8386045"/>
              <a:gd name="connsiteY270" fmla="*/ 2374900 h 3246967"/>
              <a:gd name="connsiteX271" fmla="*/ 1475999 w 8386045"/>
              <a:gd name="connsiteY271" fmla="*/ 2311400 h 3246967"/>
              <a:gd name="connsiteX272" fmla="*/ 1450599 w 8386045"/>
              <a:gd name="connsiteY272" fmla="*/ 2273300 h 3246967"/>
              <a:gd name="connsiteX273" fmla="*/ 1412499 w 8386045"/>
              <a:gd name="connsiteY273" fmla="*/ 2197100 h 3246967"/>
              <a:gd name="connsiteX274" fmla="*/ 1399799 w 8386045"/>
              <a:gd name="connsiteY274" fmla="*/ 2019300 h 3246967"/>
              <a:gd name="connsiteX275" fmla="*/ 1374399 w 8386045"/>
              <a:gd name="connsiteY275" fmla="*/ 1943100 h 3246967"/>
              <a:gd name="connsiteX276" fmla="*/ 1361699 w 8386045"/>
              <a:gd name="connsiteY276" fmla="*/ 1752600 h 3246967"/>
              <a:gd name="connsiteX277" fmla="*/ 1336299 w 8386045"/>
              <a:gd name="connsiteY277" fmla="*/ 1651000 h 3246967"/>
              <a:gd name="connsiteX278" fmla="*/ 1298199 w 8386045"/>
              <a:gd name="connsiteY278" fmla="*/ 1498600 h 3246967"/>
              <a:gd name="connsiteX279" fmla="*/ 1272799 w 8386045"/>
              <a:gd name="connsiteY279" fmla="*/ 1435100 h 3246967"/>
              <a:gd name="connsiteX280" fmla="*/ 1260099 w 8386045"/>
              <a:gd name="connsiteY280" fmla="*/ 1397000 h 3246967"/>
              <a:gd name="connsiteX281" fmla="*/ 1196599 w 8386045"/>
              <a:gd name="connsiteY281" fmla="*/ 1320800 h 3246967"/>
              <a:gd name="connsiteX282" fmla="*/ 1171199 w 8386045"/>
              <a:gd name="connsiteY282" fmla="*/ 1282700 h 3246967"/>
              <a:gd name="connsiteX283" fmla="*/ 1094999 w 8386045"/>
              <a:gd name="connsiteY283" fmla="*/ 1206500 h 3246967"/>
              <a:gd name="connsiteX284" fmla="*/ 1056899 w 8386045"/>
              <a:gd name="connsiteY284" fmla="*/ 1104900 h 3246967"/>
              <a:gd name="connsiteX285" fmla="*/ 1044199 w 8386045"/>
              <a:gd name="connsiteY285" fmla="*/ 1066800 h 3246967"/>
              <a:gd name="connsiteX286" fmla="*/ 1006099 w 8386045"/>
              <a:gd name="connsiteY286" fmla="*/ 1016000 h 3246967"/>
              <a:gd name="connsiteX287" fmla="*/ 980699 w 8386045"/>
              <a:gd name="connsiteY287" fmla="*/ 952500 h 3246967"/>
              <a:gd name="connsiteX288" fmla="*/ 942599 w 8386045"/>
              <a:gd name="connsiteY288" fmla="*/ 863600 h 3246967"/>
              <a:gd name="connsiteX289" fmla="*/ 904499 w 8386045"/>
              <a:gd name="connsiteY289" fmla="*/ 647700 h 3246967"/>
              <a:gd name="connsiteX290" fmla="*/ 891799 w 8386045"/>
              <a:gd name="connsiteY290" fmla="*/ 609600 h 3246967"/>
              <a:gd name="connsiteX291" fmla="*/ 828299 w 8386045"/>
              <a:gd name="connsiteY291" fmla="*/ 533400 h 3246967"/>
              <a:gd name="connsiteX292" fmla="*/ 815599 w 8386045"/>
              <a:gd name="connsiteY292" fmla="*/ 495300 h 3246967"/>
              <a:gd name="connsiteX293" fmla="*/ 726699 w 8386045"/>
              <a:gd name="connsiteY293" fmla="*/ 419100 h 3246967"/>
              <a:gd name="connsiteX294" fmla="*/ 650499 w 8386045"/>
              <a:gd name="connsiteY294" fmla="*/ 368300 h 3246967"/>
              <a:gd name="connsiteX295" fmla="*/ 574299 w 8386045"/>
              <a:gd name="connsiteY295" fmla="*/ 342900 h 3246967"/>
              <a:gd name="connsiteX296" fmla="*/ 536199 w 8386045"/>
              <a:gd name="connsiteY296" fmla="*/ 330200 h 3246967"/>
              <a:gd name="connsiteX297" fmla="*/ 447299 w 8386045"/>
              <a:gd name="connsiteY297" fmla="*/ 266700 h 3246967"/>
              <a:gd name="connsiteX298" fmla="*/ 396499 w 8386045"/>
              <a:gd name="connsiteY298" fmla="*/ 241300 h 3246967"/>
              <a:gd name="connsiteX299" fmla="*/ 358399 w 8386045"/>
              <a:gd name="connsiteY299" fmla="*/ 215900 h 3246967"/>
              <a:gd name="connsiteX300" fmla="*/ 307599 w 8386045"/>
              <a:gd name="connsiteY300" fmla="*/ 190500 h 3246967"/>
              <a:gd name="connsiteX301" fmla="*/ 218699 w 8386045"/>
              <a:gd name="connsiteY301" fmla="*/ 127000 h 3246967"/>
              <a:gd name="connsiteX302" fmla="*/ 180599 w 8386045"/>
              <a:gd name="connsiteY302" fmla="*/ 114300 h 3246967"/>
              <a:gd name="connsiteX303" fmla="*/ 129799 w 8386045"/>
              <a:gd name="connsiteY303" fmla="*/ 38100 h 3246967"/>
              <a:gd name="connsiteX304" fmla="*/ 2799 w 8386045"/>
              <a:gd name="connsiteY30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4193799 w 8386045"/>
              <a:gd name="connsiteY213" fmla="*/ 1600200 h 3246967"/>
              <a:gd name="connsiteX214" fmla="*/ 4181099 w 8386045"/>
              <a:gd name="connsiteY214" fmla="*/ 1651000 h 3246967"/>
              <a:gd name="connsiteX215" fmla="*/ 4155699 w 8386045"/>
              <a:gd name="connsiteY215" fmla="*/ 1816100 h 3246967"/>
              <a:gd name="connsiteX216" fmla="*/ 4142999 w 8386045"/>
              <a:gd name="connsiteY216" fmla="*/ 1854200 h 3246967"/>
              <a:gd name="connsiteX217" fmla="*/ 4130299 w 8386045"/>
              <a:gd name="connsiteY217" fmla="*/ 1905000 h 3246967"/>
              <a:gd name="connsiteX218" fmla="*/ 3982132 w 8386045"/>
              <a:gd name="connsiteY218" fmla="*/ 1896533 h 3246967"/>
              <a:gd name="connsiteX219" fmla="*/ 3977899 w 8386045"/>
              <a:gd name="connsiteY219" fmla="*/ 2023533 h 3246967"/>
              <a:gd name="connsiteX220" fmla="*/ 3927099 w 8386045"/>
              <a:gd name="connsiteY220" fmla="*/ 2120900 h 3246967"/>
              <a:gd name="connsiteX221" fmla="*/ 3939799 w 8386045"/>
              <a:gd name="connsiteY221" fmla="*/ 2235200 h 3246967"/>
              <a:gd name="connsiteX222" fmla="*/ 3901699 w 8386045"/>
              <a:gd name="connsiteY222" fmla="*/ 2197100 h 3246967"/>
              <a:gd name="connsiteX223" fmla="*/ 3838199 w 8386045"/>
              <a:gd name="connsiteY223" fmla="*/ 2108200 h 3246967"/>
              <a:gd name="connsiteX224" fmla="*/ 3800099 w 8386045"/>
              <a:gd name="connsiteY224" fmla="*/ 2006600 h 3246967"/>
              <a:gd name="connsiteX225" fmla="*/ 3787399 w 8386045"/>
              <a:gd name="connsiteY225" fmla="*/ 1955800 h 3246967"/>
              <a:gd name="connsiteX226" fmla="*/ 3749299 w 8386045"/>
              <a:gd name="connsiteY226" fmla="*/ 1917700 h 3246967"/>
              <a:gd name="connsiteX227" fmla="*/ 3685799 w 8386045"/>
              <a:gd name="connsiteY227" fmla="*/ 1841500 h 3246967"/>
              <a:gd name="connsiteX228" fmla="*/ 3673099 w 8386045"/>
              <a:gd name="connsiteY228" fmla="*/ 1803400 h 3246967"/>
              <a:gd name="connsiteX229" fmla="*/ 3634999 w 8386045"/>
              <a:gd name="connsiteY229" fmla="*/ 1790700 h 3246967"/>
              <a:gd name="connsiteX230" fmla="*/ 3596899 w 8386045"/>
              <a:gd name="connsiteY230" fmla="*/ 1752600 h 3246967"/>
              <a:gd name="connsiteX231" fmla="*/ 3546099 w 8386045"/>
              <a:gd name="connsiteY231" fmla="*/ 1676400 h 3246967"/>
              <a:gd name="connsiteX232" fmla="*/ 3533399 w 8386045"/>
              <a:gd name="connsiteY232" fmla="*/ 1638300 h 3246967"/>
              <a:gd name="connsiteX233" fmla="*/ 3495299 w 8386045"/>
              <a:gd name="connsiteY233" fmla="*/ 1587500 h 3246967"/>
              <a:gd name="connsiteX234" fmla="*/ 3457199 w 8386045"/>
              <a:gd name="connsiteY234" fmla="*/ 1485900 h 3246967"/>
              <a:gd name="connsiteX235" fmla="*/ 3419099 w 8386045"/>
              <a:gd name="connsiteY235" fmla="*/ 1422400 h 3246967"/>
              <a:gd name="connsiteX236" fmla="*/ 3380999 w 8386045"/>
              <a:gd name="connsiteY236" fmla="*/ 1320800 h 3246967"/>
              <a:gd name="connsiteX237" fmla="*/ 3317499 w 8386045"/>
              <a:gd name="connsiteY237" fmla="*/ 1193800 h 3246967"/>
              <a:gd name="connsiteX238" fmla="*/ 3203199 w 8386045"/>
              <a:gd name="connsiteY238" fmla="*/ 1143000 h 3246967"/>
              <a:gd name="connsiteX239" fmla="*/ 3165099 w 8386045"/>
              <a:gd name="connsiteY239" fmla="*/ 1130300 h 3246967"/>
              <a:gd name="connsiteX240" fmla="*/ 3012699 w 8386045"/>
              <a:gd name="connsiteY240" fmla="*/ 1168400 h 3246967"/>
              <a:gd name="connsiteX241" fmla="*/ 2974599 w 8386045"/>
              <a:gd name="connsiteY241" fmla="*/ 1193800 h 3246967"/>
              <a:gd name="connsiteX242" fmla="*/ 2923799 w 8386045"/>
              <a:gd name="connsiteY242" fmla="*/ 1219200 h 3246967"/>
              <a:gd name="connsiteX243" fmla="*/ 2885699 w 8386045"/>
              <a:gd name="connsiteY243" fmla="*/ 1244600 h 3246967"/>
              <a:gd name="connsiteX244" fmla="*/ 2834899 w 8386045"/>
              <a:gd name="connsiteY244" fmla="*/ 1257300 h 3246967"/>
              <a:gd name="connsiteX245" fmla="*/ 2796799 w 8386045"/>
              <a:gd name="connsiteY245" fmla="*/ 1308100 h 3246967"/>
              <a:gd name="connsiteX246" fmla="*/ 2758699 w 8386045"/>
              <a:gd name="connsiteY246" fmla="*/ 1320800 h 3246967"/>
              <a:gd name="connsiteX247" fmla="*/ 2733299 w 8386045"/>
              <a:gd name="connsiteY247" fmla="*/ 1358900 h 3246967"/>
              <a:gd name="connsiteX248" fmla="*/ 2657099 w 8386045"/>
              <a:gd name="connsiteY248" fmla="*/ 1435100 h 3246967"/>
              <a:gd name="connsiteX249" fmla="*/ 2631699 w 8386045"/>
              <a:gd name="connsiteY249" fmla="*/ 1498600 h 3246967"/>
              <a:gd name="connsiteX250" fmla="*/ 2618999 w 8386045"/>
              <a:gd name="connsiteY250" fmla="*/ 1562100 h 3246967"/>
              <a:gd name="connsiteX251" fmla="*/ 2580899 w 8386045"/>
              <a:gd name="connsiteY251" fmla="*/ 1612900 h 3246967"/>
              <a:gd name="connsiteX252" fmla="*/ 2542799 w 8386045"/>
              <a:gd name="connsiteY252" fmla="*/ 1689100 h 3246967"/>
              <a:gd name="connsiteX253" fmla="*/ 2517399 w 8386045"/>
              <a:gd name="connsiteY253" fmla="*/ 1828800 h 3246967"/>
              <a:gd name="connsiteX254" fmla="*/ 2504699 w 8386045"/>
              <a:gd name="connsiteY254" fmla="*/ 1866900 h 3246967"/>
              <a:gd name="connsiteX255" fmla="*/ 2491999 w 8386045"/>
              <a:gd name="connsiteY255" fmla="*/ 1943100 h 3246967"/>
              <a:gd name="connsiteX256" fmla="*/ 2466599 w 8386045"/>
              <a:gd name="connsiteY256" fmla="*/ 1981200 h 3246967"/>
              <a:gd name="connsiteX257" fmla="*/ 2441199 w 8386045"/>
              <a:gd name="connsiteY257" fmla="*/ 2057400 h 3246967"/>
              <a:gd name="connsiteX258" fmla="*/ 2390399 w 8386045"/>
              <a:gd name="connsiteY258" fmla="*/ 2146300 h 3246967"/>
              <a:gd name="connsiteX259" fmla="*/ 2352299 w 8386045"/>
              <a:gd name="connsiteY259" fmla="*/ 2222500 h 3246967"/>
              <a:gd name="connsiteX260" fmla="*/ 2326899 w 8386045"/>
              <a:gd name="connsiteY260" fmla="*/ 2273300 h 3246967"/>
              <a:gd name="connsiteX261" fmla="*/ 2250699 w 8386045"/>
              <a:gd name="connsiteY261" fmla="*/ 2336800 h 3246967"/>
              <a:gd name="connsiteX262" fmla="*/ 2237999 w 8386045"/>
              <a:gd name="connsiteY262" fmla="*/ 2374900 h 3246967"/>
              <a:gd name="connsiteX263" fmla="*/ 2149099 w 8386045"/>
              <a:gd name="connsiteY263" fmla="*/ 2438400 h 3246967"/>
              <a:gd name="connsiteX264" fmla="*/ 2072899 w 8386045"/>
              <a:gd name="connsiteY264" fmla="*/ 2501900 h 3246967"/>
              <a:gd name="connsiteX265" fmla="*/ 1996699 w 8386045"/>
              <a:gd name="connsiteY265" fmla="*/ 2527300 h 3246967"/>
              <a:gd name="connsiteX266" fmla="*/ 1945899 w 8386045"/>
              <a:gd name="connsiteY266" fmla="*/ 2552700 h 3246967"/>
              <a:gd name="connsiteX267" fmla="*/ 1844299 w 8386045"/>
              <a:gd name="connsiteY267" fmla="*/ 2565400 h 3246967"/>
              <a:gd name="connsiteX268" fmla="*/ 1628399 w 8386045"/>
              <a:gd name="connsiteY268" fmla="*/ 2552700 h 3246967"/>
              <a:gd name="connsiteX269" fmla="*/ 1552199 w 8386045"/>
              <a:gd name="connsiteY269" fmla="*/ 2489200 h 3246967"/>
              <a:gd name="connsiteX270" fmla="*/ 1488699 w 8386045"/>
              <a:gd name="connsiteY270" fmla="*/ 2374900 h 3246967"/>
              <a:gd name="connsiteX271" fmla="*/ 1475999 w 8386045"/>
              <a:gd name="connsiteY271" fmla="*/ 2311400 h 3246967"/>
              <a:gd name="connsiteX272" fmla="*/ 1450599 w 8386045"/>
              <a:gd name="connsiteY272" fmla="*/ 2273300 h 3246967"/>
              <a:gd name="connsiteX273" fmla="*/ 1412499 w 8386045"/>
              <a:gd name="connsiteY273" fmla="*/ 2197100 h 3246967"/>
              <a:gd name="connsiteX274" fmla="*/ 1399799 w 8386045"/>
              <a:gd name="connsiteY274" fmla="*/ 2019300 h 3246967"/>
              <a:gd name="connsiteX275" fmla="*/ 1374399 w 8386045"/>
              <a:gd name="connsiteY275" fmla="*/ 1943100 h 3246967"/>
              <a:gd name="connsiteX276" fmla="*/ 1361699 w 8386045"/>
              <a:gd name="connsiteY276" fmla="*/ 1752600 h 3246967"/>
              <a:gd name="connsiteX277" fmla="*/ 1336299 w 8386045"/>
              <a:gd name="connsiteY277" fmla="*/ 1651000 h 3246967"/>
              <a:gd name="connsiteX278" fmla="*/ 1298199 w 8386045"/>
              <a:gd name="connsiteY278" fmla="*/ 1498600 h 3246967"/>
              <a:gd name="connsiteX279" fmla="*/ 1272799 w 8386045"/>
              <a:gd name="connsiteY279" fmla="*/ 1435100 h 3246967"/>
              <a:gd name="connsiteX280" fmla="*/ 1260099 w 8386045"/>
              <a:gd name="connsiteY280" fmla="*/ 1397000 h 3246967"/>
              <a:gd name="connsiteX281" fmla="*/ 1196599 w 8386045"/>
              <a:gd name="connsiteY281" fmla="*/ 1320800 h 3246967"/>
              <a:gd name="connsiteX282" fmla="*/ 1171199 w 8386045"/>
              <a:gd name="connsiteY282" fmla="*/ 1282700 h 3246967"/>
              <a:gd name="connsiteX283" fmla="*/ 1094999 w 8386045"/>
              <a:gd name="connsiteY283" fmla="*/ 1206500 h 3246967"/>
              <a:gd name="connsiteX284" fmla="*/ 1056899 w 8386045"/>
              <a:gd name="connsiteY284" fmla="*/ 1104900 h 3246967"/>
              <a:gd name="connsiteX285" fmla="*/ 1044199 w 8386045"/>
              <a:gd name="connsiteY285" fmla="*/ 1066800 h 3246967"/>
              <a:gd name="connsiteX286" fmla="*/ 1006099 w 8386045"/>
              <a:gd name="connsiteY286" fmla="*/ 1016000 h 3246967"/>
              <a:gd name="connsiteX287" fmla="*/ 980699 w 8386045"/>
              <a:gd name="connsiteY287" fmla="*/ 952500 h 3246967"/>
              <a:gd name="connsiteX288" fmla="*/ 942599 w 8386045"/>
              <a:gd name="connsiteY288" fmla="*/ 863600 h 3246967"/>
              <a:gd name="connsiteX289" fmla="*/ 904499 w 8386045"/>
              <a:gd name="connsiteY289" fmla="*/ 647700 h 3246967"/>
              <a:gd name="connsiteX290" fmla="*/ 891799 w 8386045"/>
              <a:gd name="connsiteY290" fmla="*/ 609600 h 3246967"/>
              <a:gd name="connsiteX291" fmla="*/ 828299 w 8386045"/>
              <a:gd name="connsiteY291" fmla="*/ 533400 h 3246967"/>
              <a:gd name="connsiteX292" fmla="*/ 815599 w 8386045"/>
              <a:gd name="connsiteY292" fmla="*/ 495300 h 3246967"/>
              <a:gd name="connsiteX293" fmla="*/ 726699 w 8386045"/>
              <a:gd name="connsiteY293" fmla="*/ 419100 h 3246967"/>
              <a:gd name="connsiteX294" fmla="*/ 650499 w 8386045"/>
              <a:gd name="connsiteY294" fmla="*/ 368300 h 3246967"/>
              <a:gd name="connsiteX295" fmla="*/ 574299 w 8386045"/>
              <a:gd name="connsiteY295" fmla="*/ 342900 h 3246967"/>
              <a:gd name="connsiteX296" fmla="*/ 536199 w 8386045"/>
              <a:gd name="connsiteY296" fmla="*/ 330200 h 3246967"/>
              <a:gd name="connsiteX297" fmla="*/ 447299 w 8386045"/>
              <a:gd name="connsiteY297" fmla="*/ 266700 h 3246967"/>
              <a:gd name="connsiteX298" fmla="*/ 396499 w 8386045"/>
              <a:gd name="connsiteY298" fmla="*/ 241300 h 3246967"/>
              <a:gd name="connsiteX299" fmla="*/ 358399 w 8386045"/>
              <a:gd name="connsiteY299" fmla="*/ 215900 h 3246967"/>
              <a:gd name="connsiteX300" fmla="*/ 307599 w 8386045"/>
              <a:gd name="connsiteY300" fmla="*/ 190500 h 3246967"/>
              <a:gd name="connsiteX301" fmla="*/ 218699 w 8386045"/>
              <a:gd name="connsiteY301" fmla="*/ 127000 h 3246967"/>
              <a:gd name="connsiteX302" fmla="*/ 180599 w 8386045"/>
              <a:gd name="connsiteY302" fmla="*/ 114300 h 3246967"/>
              <a:gd name="connsiteX303" fmla="*/ 129799 w 8386045"/>
              <a:gd name="connsiteY303" fmla="*/ 38100 h 3246967"/>
              <a:gd name="connsiteX304" fmla="*/ 2799 w 8386045"/>
              <a:gd name="connsiteY30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4193799 w 8386045"/>
              <a:gd name="connsiteY213" fmla="*/ 1600200 h 3246967"/>
              <a:gd name="connsiteX214" fmla="*/ 4181099 w 8386045"/>
              <a:gd name="connsiteY214" fmla="*/ 1651000 h 3246967"/>
              <a:gd name="connsiteX215" fmla="*/ 4155699 w 8386045"/>
              <a:gd name="connsiteY215" fmla="*/ 1816100 h 3246967"/>
              <a:gd name="connsiteX216" fmla="*/ 4142999 w 8386045"/>
              <a:gd name="connsiteY216" fmla="*/ 1854200 h 3246967"/>
              <a:gd name="connsiteX217" fmla="*/ 4130299 w 8386045"/>
              <a:gd name="connsiteY217" fmla="*/ 1905000 h 3246967"/>
              <a:gd name="connsiteX218" fmla="*/ 3982132 w 8386045"/>
              <a:gd name="connsiteY218" fmla="*/ 1896533 h 3246967"/>
              <a:gd name="connsiteX219" fmla="*/ 3977899 w 8386045"/>
              <a:gd name="connsiteY219" fmla="*/ 2023533 h 3246967"/>
              <a:gd name="connsiteX220" fmla="*/ 3927099 w 8386045"/>
              <a:gd name="connsiteY220" fmla="*/ 2120900 h 3246967"/>
              <a:gd name="connsiteX221" fmla="*/ 3939799 w 8386045"/>
              <a:gd name="connsiteY221" fmla="*/ 2235200 h 3246967"/>
              <a:gd name="connsiteX222" fmla="*/ 3901699 w 8386045"/>
              <a:gd name="connsiteY222" fmla="*/ 2197100 h 3246967"/>
              <a:gd name="connsiteX223" fmla="*/ 3838199 w 8386045"/>
              <a:gd name="connsiteY223" fmla="*/ 2108200 h 3246967"/>
              <a:gd name="connsiteX224" fmla="*/ 3800099 w 8386045"/>
              <a:gd name="connsiteY224" fmla="*/ 2006600 h 3246967"/>
              <a:gd name="connsiteX225" fmla="*/ 3787399 w 8386045"/>
              <a:gd name="connsiteY225" fmla="*/ 1955800 h 3246967"/>
              <a:gd name="connsiteX226" fmla="*/ 3749299 w 8386045"/>
              <a:gd name="connsiteY226" fmla="*/ 1917700 h 3246967"/>
              <a:gd name="connsiteX227" fmla="*/ 3685799 w 8386045"/>
              <a:gd name="connsiteY227" fmla="*/ 1841500 h 3246967"/>
              <a:gd name="connsiteX228" fmla="*/ 3673099 w 8386045"/>
              <a:gd name="connsiteY228" fmla="*/ 1803400 h 3246967"/>
              <a:gd name="connsiteX229" fmla="*/ 3634999 w 8386045"/>
              <a:gd name="connsiteY229" fmla="*/ 1790700 h 3246967"/>
              <a:gd name="connsiteX230" fmla="*/ 3596899 w 8386045"/>
              <a:gd name="connsiteY230" fmla="*/ 1752600 h 3246967"/>
              <a:gd name="connsiteX231" fmla="*/ 3546099 w 8386045"/>
              <a:gd name="connsiteY231" fmla="*/ 1676400 h 3246967"/>
              <a:gd name="connsiteX232" fmla="*/ 3533399 w 8386045"/>
              <a:gd name="connsiteY232" fmla="*/ 1638300 h 3246967"/>
              <a:gd name="connsiteX233" fmla="*/ 3495299 w 8386045"/>
              <a:gd name="connsiteY233" fmla="*/ 1587500 h 3246967"/>
              <a:gd name="connsiteX234" fmla="*/ 3457199 w 8386045"/>
              <a:gd name="connsiteY234" fmla="*/ 1485900 h 3246967"/>
              <a:gd name="connsiteX235" fmla="*/ 3419099 w 8386045"/>
              <a:gd name="connsiteY235" fmla="*/ 1422400 h 3246967"/>
              <a:gd name="connsiteX236" fmla="*/ 3380999 w 8386045"/>
              <a:gd name="connsiteY236" fmla="*/ 1320800 h 3246967"/>
              <a:gd name="connsiteX237" fmla="*/ 3317499 w 8386045"/>
              <a:gd name="connsiteY237" fmla="*/ 1193800 h 3246967"/>
              <a:gd name="connsiteX238" fmla="*/ 3203199 w 8386045"/>
              <a:gd name="connsiteY238" fmla="*/ 1143000 h 3246967"/>
              <a:gd name="connsiteX239" fmla="*/ 3165099 w 8386045"/>
              <a:gd name="connsiteY239" fmla="*/ 1130300 h 3246967"/>
              <a:gd name="connsiteX240" fmla="*/ 3012699 w 8386045"/>
              <a:gd name="connsiteY240" fmla="*/ 1168400 h 3246967"/>
              <a:gd name="connsiteX241" fmla="*/ 2974599 w 8386045"/>
              <a:gd name="connsiteY241" fmla="*/ 1193800 h 3246967"/>
              <a:gd name="connsiteX242" fmla="*/ 2923799 w 8386045"/>
              <a:gd name="connsiteY242" fmla="*/ 1219200 h 3246967"/>
              <a:gd name="connsiteX243" fmla="*/ 2885699 w 8386045"/>
              <a:gd name="connsiteY243" fmla="*/ 1244600 h 3246967"/>
              <a:gd name="connsiteX244" fmla="*/ 2834899 w 8386045"/>
              <a:gd name="connsiteY244" fmla="*/ 1257300 h 3246967"/>
              <a:gd name="connsiteX245" fmla="*/ 2796799 w 8386045"/>
              <a:gd name="connsiteY245" fmla="*/ 1308100 h 3246967"/>
              <a:gd name="connsiteX246" fmla="*/ 2758699 w 8386045"/>
              <a:gd name="connsiteY246" fmla="*/ 1320800 h 3246967"/>
              <a:gd name="connsiteX247" fmla="*/ 2733299 w 8386045"/>
              <a:gd name="connsiteY247" fmla="*/ 1358900 h 3246967"/>
              <a:gd name="connsiteX248" fmla="*/ 2657099 w 8386045"/>
              <a:gd name="connsiteY248" fmla="*/ 1435100 h 3246967"/>
              <a:gd name="connsiteX249" fmla="*/ 2631699 w 8386045"/>
              <a:gd name="connsiteY249" fmla="*/ 1498600 h 3246967"/>
              <a:gd name="connsiteX250" fmla="*/ 2618999 w 8386045"/>
              <a:gd name="connsiteY250" fmla="*/ 1562100 h 3246967"/>
              <a:gd name="connsiteX251" fmla="*/ 2580899 w 8386045"/>
              <a:gd name="connsiteY251" fmla="*/ 1612900 h 3246967"/>
              <a:gd name="connsiteX252" fmla="*/ 2542799 w 8386045"/>
              <a:gd name="connsiteY252" fmla="*/ 1689100 h 3246967"/>
              <a:gd name="connsiteX253" fmla="*/ 2517399 w 8386045"/>
              <a:gd name="connsiteY253" fmla="*/ 1828800 h 3246967"/>
              <a:gd name="connsiteX254" fmla="*/ 2504699 w 8386045"/>
              <a:gd name="connsiteY254" fmla="*/ 1866900 h 3246967"/>
              <a:gd name="connsiteX255" fmla="*/ 2491999 w 8386045"/>
              <a:gd name="connsiteY255" fmla="*/ 1943100 h 3246967"/>
              <a:gd name="connsiteX256" fmla="*/ 2466599 w 8386045"/>
              <a:gd name="connsiteY256" fmla="*/ 1981200 h 3246967"/>
              <a:gd name="connsiteX257" fmla="*/ 2441199 w 8386045"/>
              <a:gd name="connsiteY257" fmla="*/ 2057400 h 3246967"/>
              <a:gd name="connsiteX258" fmla="*/ 2390399 w 8386045"/>
              <a:gd name="connsiteY258" fmla="*/ 2146300 h 3246967"/>
              <a:gd name="connsiteX259" fmla="*/ 2352299 w 8386045"/>
              <a:gd name="connsiteY259" fmla="*/ 2222500 h 3246967"/>
              <a:gd name="connsiteX260" fmla="*/ 2326899 w 8386045"/>
              <a:gd name="connsiteY260" fmla="*/ 2273300 h 3246967"/>
              <a:gd name="connsiteX261" fmla="*/ 2250699 w 8386045"/>
              <a:gd name="connsiteY261" fmla="*/ 2336800 h 3246967"/>
              <a:gd name="connsiteX262" fmla="*/ 2237999 w 8386045"/>
              <a:gd name="connsiteY262" fmla="*/ 2374900 h 3246967"/>
              <a:gd name="connsiteX263" fmla="*/ 2149099 w 8386045"/>
              <a:gd name="connsiteY263" fmla="*/ 2438400 h 3246967"/>
              <a:gd name="connsiteX264" fmla="*/ 2072899 w 8386045"/>
              <a:gd name="connsiteY264" fmla="*/ 2501900 h 3246967"/>
              <a:gd name="connsiteX265" fmla="*/ 1996699 w 8386045"/>
              <a:gd name="connsiteY265" fmla="*/ 2527300 h 3246967"/>
              <a:gd name="connsiteX266" fmla="*/ 1945899 w 8386045"/>
              <a:gd name="connsiteY266" fmla="*/ 2552700 h 3246967"/>
              <a:gd name="connsiteX267" fmla="*/ 1844299 w 8386045"/>
              <a:gd name="connsiteY267" fmla="*/ 2565400 h 3246967"/>
              <a:gd name="connsiteX268" fmla="*/ 1628399 w 8386045"/>
              <a:gd name="connsiteY268" fmla="*/ 2552700 h 3246967"/>
              <a:gd name="connsiteX269" fmla="*/ 1552199 w 8386045"/>
              <a:gd name="connsiteY269" fmla="*/ 2489200 h 3246967"/>
              <a:gd name="connsiteX270" fmla="*/ 1488699 w 8386045"/>
              <a:gd name="connsiteY270" fmla="*/ 2374900 h 3246967"/>
              <a:gd name="connsiteX271" fmla="*/ 1475999 w 8386045"/>
              <a:gd name="connsiteY271" fmla="*/ 2311400 h 3246967"/>
              <a:gd name="connsiteX272" fmla="*/ 1450599 w 8386045"/>
              <a:gd name="connsiteY272" fmla="*/ 2273300 h 3246967"/>
              <a:gd name="connsiteX273" fmla="*/ 1412499 w 8386045"/>
              <a:gd name="connsiteY273" fmla="*/ 2197100 h 3246967"/>
              <a:gd name="connsiteX274" fmla="*/ 1399799 w 8386045"/>
              <a:gd name="connsiteY274" fmla="*/ 2019300 h 3246967"/>
              <a:gd name="connsiteX275" fmla="*/ 1374399 w 8386045"/>
              <a:gd name="connsiteY275" fmla="*/ 1943100 h 3246967"/>
              <a:gd name="connsiteX276" fmla="*/ 1361699 w 8386045"/>
              <a:gd name="connsiteY276" fmla="*/ 1752600 h 3246967"/>
              <a:gd name="connsiteX277" fmla="*/ 1336299 w 8386045"/>
              <a:gd name="connsiteY277" fmla="*/ 1651000 h 3246967"/>
              <a:gd name="connsiteX278" fmla="*/ 1298199 w 8386045"/>
              <a:gd name="connsiteY278" fmla="*/ 1498600 h 3246967"/>
              <a:gd name="connsiteX279" fmla="*/ 1272799 w 8386045"/>
              <a:gd name="connsiteY279" fmla="*/ 1435100 h 3246967"/>
              <a:gd name="connsiteX280" fmla="*/ 1260099 w 8386045"/>
              <a:gd name="connsiteY280" fmla="*/ 1397000 h 3246967"/>
              <a:gd name="connsiteX281" fmla="*/ 1196599 w 8386045"/>
              <a:gd name="connsiteY281" fmla="*/ 1320800 h 3246967"/>
              <a:gd name="connsiteX282" fmla="*/ 1171199 w 8386045"/>
              <a:gd name="connsiteY282" fmla="*/ 1282700 h 3246967"/>
              <a:gd name="connsiteX283" fmla="*/ 1094999 w 8386045"/>
              <a:gd name="connsiteY283" fmla="*/ 1206500 h 3246967"/>
              <a:gd name="connsiteX284" fmla="*/ 1056899 w 8386045"/>
              <a:gd name="connsiteY284" fmla="*/ 1104900 h 3246967"/>
              <a:gd name="connsiteX285" fmla="*/ 1044199 w 8386045"/>
              <a:gd name="connsiteY285" fmla="*/ 1066800 h 3246967"/>
              <a:gd name="connsiteX286" fmla="*/ 1006099 w 8386045"/>
              <a:gd name="connsiteY286" fmla="*/ 1016000 h 3246967"/>
              <a:gd name="connsiteX287" fmla="*/ 980699 w 8386045"/>
              <a:gd name="connsiteY287" fmla="*/ 952500 h 3246967"/>
              <a:gd name="connsiteX288" fmla="*/ 942599 w 8386045"/>
              <a:gd name="connsiteY288" fmla="*/ 863600 h 3246967"/>
              <a:gd name="connsiteX289" fmla="*/ 904499 w 8386045"/>
              <a:gd name="connsiteY289" fmla="*/ 647700 h 3246967"/>
              <a:gd name="connsiteX290" fmla="*/ 891799 w 8386045"/>
              <a:gd name="connsiteY290" fmla="*/ 609600 h 3246967"/>
              <a:gd name="connsiteX291" fmla="*/ 828299 w 8386045"/>
              <a:gd name="connsiteY291" fmla="*/ 533400 h 3246967"/>
              <a:gd name="connsiteX292" fmla="*/ 815599 w 8386045"/>
              <a:gd name="connsiteY292" fmla="*/ 495300 h 3246967"/>
              <a:gd name="connsiteX293" fmla="*/ 726699 w 8386045"/>
              <a:gd name="connsiteY293" fmla="*/ 419100 h 3246967"/>
              <a:gd name="connsiteX294" fmla="*/ 650499 w 8386045"/>
              <a:gd name="connsiteY294" fmla="*/ 368300 h 3246967"/>
              <a:gd name="connsiteX295" fmla="*/ 574299 w 8386045"/>
              <a:gd name="connsiteY295" fmla="*/ 342900 h 3246967"/>
              <a:gd name="connsiteX296" fmla="*/ 536199 w 8386045"/>
              <a:gd name="connsiteY296" fmla="*/ 330200 h 3246967"/>
              <a:gd name="connsiteX297" fmla="*/ 447299 w 8386045"/>
              <a:gd name="connsiteY297" fmla="*/ 266700 h 3246967"/>
              <a:gd name="connsiteX298" fmla="*/ 396499 w 8386045"/>
              <a:gd name="connsiteY298" fmla="*/ 241300 h 3246967"/>
              <a:gd name="connsiteX299" fmla="*/ 358399 w 8386045"/>
              <a:gd name="connsiteY299" fmla="*/ 215900 h 3246967"/>
              <a:gd name="connsiteX300" fmla="*/ 307599 w 8386045"/>
              <a:gd name="connsiteY300" fmla="*/ 190500 h 3246967"/>
              <a:gd name="connsiteX301" fmla="*/ 218699 w 8386045"/>
              <a:gd name="connsiteY301" fmla="*/ 127000 h 3246967"/>
              <a:gd name="connsiteX302" fmla="*/ 180599 w 8386045"/>
              <a:gd name="connsiteY302" fmla="*/ 114300 h 3246967"/>
              <a:gd name="connsiteX303" fmla="*/ 129799 w 8386045"/>
              <a:gd name="connsiteY303" fmla="*/ 38100 h 3246967"/>
              <a:gd name="connsiteX304" fmla="*/ 2799 w 8386045"/>
              <a:gd name="connsiteY30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4181099 w 8386045"/>
              <a:gd name="connsiteY213" fmla="*/ 1651000 h 3246967"/>
              <a:gd name="connsiteX214" fmla="*/ 4155699 w 8386045"/>
              <a:gd name="connsiteY214" fmla="*/ 1816100 h 3246967"/>
              <a:gd name="connsiteX215" fmla="*/ 4142999 w 8386045"/>
              <a:gd name="connsiteY215" fmla="*/ 1854200 h 3246967"/>
              <a:gd name="connsiteX216" fmla="*/ 4130299 w 8386045"/>
              <a:gd name="connsiteY216" fmla="*/ 1905000 h 3246967"/>
              <a:gd name="connsiteX217" fmla="*/ 3982132 w 8386045"/>
              <a:gd name="connsiteY217" fmla="*/ 1896533 h 3246967"/>
              <a:gd name="connsiteX218" fmla="*/ 3977899 w 8386045"/>
              <a:gd name="connsiteY218" fmla="*/ 2023533 h 3246967"/>
              <a:gd name="connsiteX219" fmla="*/ 3927099 w 8386045"/>
              <a:gd name="connsiteY219" fmla="*/ 2120900 h 3246967"/>
              <a:gd name="connsiteX220" fmla="*/ 3939799 w 8386045"/>
              <a:gd name="connsiteY220" fmla="*/ 2235200 h 3246967"/>
              <a:gd name="connsiteX221" fmla="*/ 3901699 w 8386045"/>
              <a:gd name="connsiteY221" fmla="*/ 2197100 h 3246967"/>
              <a:gd name="connsiteX222" fmla="*/ 3838199 w 8386045"/>
              <a:gd name="connsiteY222" fmla="*/ 2108200 h 3246967"/>
              <a:gd name="connsiteX223" fmla="*/ 3800099 w 8386045"/>
              <a:gd name="connsiteY223" fmla="*/ 2006600 h 3246967"/>
              <a:gd name="connsiteX224" fmla="*/ 3787399 w 8386045"/>
              <a:gd name="connsiteY224" fmla="*/ 1955800 h 3246967"/>
              <a:gd name="connsiteX225" fmla="*/ 3749299 w 8386045"/>
              <a:gd name="connsiteY225" fmla="*/ 1917700 h 3246967"/>
              <a:gd name="connsiteX226" fmla="*/ 3685799 w 8386045"/>
              <a:gd name="connsiteY226" fmla="*/ 1841500 h 3246967"/>
              <a:gd name="connsiteX227" fmla="*/ 3673099 w 8386045"/>
              <a:gd name="connsiteY227" fmla="*/ 1803400 h 3246967"/>
              <a:gd name="connsiteX228" fmla="*/ 3634999 w 8386045"/>
              <a:gd name="connsiteY228" fmla="*/ 1790700 h 3246967"/>
              <a:gd name="connsiteX229" fmla="*/ 3596899 w 8386045"/>
              <a:gd name="connsiteY229" fmla="*/ 1752600 h 3246967"/>
              <a:gd name="connsiteX230" fmla="*/ 3546099 w 8386045"/>
              <a:gd name="connsiteY230" fmla="*/ 1676400 h 3246967"/>
              <a:gd name="connsiteX231" fmla="*/ 3533399 w 8386045"/>
              <a:gd name="connsiteY231" fmla="*/ 1638300 h 3246967"/>
              <a:gd name="connsiteX232" fmla="*/ 3495299 w 8386045"/>
              <a:gd name="connsiteY232" fmla="*/ 1587500 h 3246967"/>
              <a:gd name="connsiteX233" fmla="*/ 3457199 w 8386045"/>
              <a:gd name="connsiteY233" fmla="*/ 1485900 h 3246967"/>
              <a:gd name="connsiteX234" fmla="*/ 3419099 w 8386045"/>
              <a:gd name="connsiteY234" fmla="*/ 1422400 h 3246967"/>
              <a:gd name="connsiteX235" fmla="*/ 3380999 w 8386045"/>
              <a:gd name="connsiteY235" fmla="*/ 1320800 h 3246967"/>
              <a:gd name="connsiteX236" fmla="*/ 3317499 w 8386045"/>
              <a:gd name="connsiteY236" fmla="*/ 1193800 h 3246967"/>
              <a:gd name="connsiteX237" fmla="*/ 3203199 w 8386045"/>
              <a:gd name="connsiteY237" fmla="*/ 1143000 h 3246967"/>
              <a:gd name="connsiteX238" fmla="*/ 3165099 w 8386045"/>
              <a:gd name="connsiteY238" fmla="*/ 1130300 h 3246967"/>
              <a:gd name="connsiteX239" fmla="*/ 3012699 w 8386045"/>
              <a:gd name="connsiteY239" fmla="*/ 1168400 h 3246967"/>
              <a:gd name="connsiteX240" fmla="*/ 2974599 w 8386045"/>
              <a:gd name="connsiteY240" fmla="*/ 1193800 h 3246967"/>
              <a:gd name="connsiteX241" fmla="*/ 2923799 w 8386045"/>
              <a:gd name="connsiteY241" fmla="*/ 1219200 h 3246967"/>
              <a:gd name="connsiteX242" fmla="*/ 2885699 w 8386045"/>
              <a:gd name="connsiteY242" fmla="*/ 1244600 h 3246967"/>
              <a:gd name="connsiteX243" fmla="*/ 2834899 w 8386045"/>
              <a:gd name="connsiteY243" fmla="*/ 1257300 h 3246967"/>
              <a:gd name="connsiteX244" fmla="*/ 2796799 w 8386045"/>
              <a:gd name="connsiteY244" fmla="*/ 1308100 h 3246967"/>
              <a:gd name="connsiteX245" fmla="*/ 2758699 w 8386045"/>
              <a:gd name="connsiteY245" fmla="*/ 1320800 h 3246967"/>
              <a:gd name="connsiteX246" fmla="*/ 2733299 w 8386045"/>
              <a:gd name="connsiteY246" fmla="*/ 1358900 h 3246967"/>
              <a:gd name="connsiteX247" fmla="*/ 2657099 w 8386045"/>
              <a:gd name="connsiteY247" fmla="*/ 1435100 h 3246967"/>
              <a:gd name="connsiteX248" fmla="*/ 2631699 w 8386045"/>
              <a:gd name="connsiteY248" fmla="*/ 1498600 h 3246967"/>
              <a:gd name="connsiteX249" fmla="*/ 2618999 w 8386045"/>
              <a:gd name="connsiteY249" fmla="*/ 1562100 h 3246967"/>
              <a:gd name="connsiteX250" fmla="*/ 2580899 w 8386045"/>
              <a:gd name="connsiteY250" fmla="*/ 1612900 h 3246967"/>
              <a:gd name="connsiteX251" fmla="*/ 2542799 w 8386045"/>
              <a:gd name="connsiteY251" fmla="*/ 1689100 h 3246967"/>
              <a:gd name="connsiteX252" fmla="*/ 2517399 w 8386045"/>
              <a:gd name="connsiteY252" fmla="*/ 1828800 h 3246967"/>
              <a:gd name="connsiteX253" fmla="*/ 2504699 w 8386045"/>
              <a:gd name="connsiteY253" fmla="*/ 1866900 h 3246967"/>
              <a:gd name="connsiteX254" fmla="*/ 2491999 w 8386045"/>
              <a:gd name="connsiteY254" fmla="*/ 1943100 h 3246967"/>
              <a:gd name="connsiteX255" fmla="*/ 2466599 w 8386045"/>
              <a:gd name="connsiteY255" fmla="*/ 1981200 h 3246967"/>
              <a:gd name="connsiteX256" fmla="*/ 2441199 w 8386045"/>
              <a:gd name="connsiteY256" fmla="*/ 2057400 h 3246967"/>
              <a:gd name="connsiteX257" fmla="*/ 2390399 w 8386045"/>
              <a:gd name="connsiteY257" fmla="*/ 2146300 h 3246967"/>
              <a:gd name="connsiteX258" fmla="*/ 2352299 w 8386045"/>
              <a:gd name="connsiteY258" fmla="*/ 2222500 h 3246967"/>
              <a:gd name="connsiteX259" fmla="*/ 2326899 w 8386045"/>
              <a:gd name="connsiteY259" fmla="*/ 2273300 h 3246967"/>
              <a:gd name="connsiteX260" fmla="*/ 2250699 w 8386045"/>
              <a:gd name="connsiteY260" fmla="*/ 2336800 h 3246967"/>
              <a:gd name="connsiteX261" fmla="*/ 2237999 w 8386045"/>
              <a:gd name="connsiteY261" fmla="*/ 2374900 h 3246967"/>
              <a:gd name="connsiteX262" fmla="*/ 2149099 w 8386045"/>
              <a:gd name="connsiteY262" fmla="*/ 2438400 h 3246967"/>
              <a:gd name="connsiteX263" fmla="*/ 2072899 w 8386045"/>
              <a:gd name="connsiteY263" fmla="*/ 2501900 h 3246967"/>
              <a:gd name="connsiteX264" fmla="*/ 1996699 w 8386045"/>
              <a:gd name="connsiteY264" fmla="*/ 2527300 h 3246967"/>
              <a:gd name="connsiteX265" fmla="*/ 1945899 w 8386045"/>
              <a:gd name="connsiteY265" fmla="*/ 2552700 h 3246967"/>
              <a:gd name="connsiteX266" fmla="*/ 1844299 w 8386045"/>
              <a:gd name="connsiteY266" fmla="*/ 2565400 h 3246967"/>
              <a:gd name="connsiteX267" fmla="*/ 1628399 w 8386045"/>
              <a:gd name="connsiteY267" fmla="*/ 2552700 h 3246967"/>
              <a:gd name="connsiteX268" fmla="*/ 1552199 w 8386045"/>
              <a:gd name="connsiteY268" fmla="*/ 2489200 h 3246967"/>
              <a:gd name="connsiteX269" fmla="*/ 1488699 w 8386045"/>
              <a:gd name="connsiteY269" fmla="*/ 2374900 h 3246967"/>
              <a:gd name="connsiteX270" fmla="*/ 1475999 w 8386045"/>
              <a:gd name="connsiteY270" fmla="*/ 2311400 h 3246967"/>
              <a:gd name="connsiteX271" fmla="*/ 1450599 w 8386045"/>
              <a:gd name="connsiteY271" fmla="*/ 2273300 h 3246967"/>
              <a:gd name="connsiteX272" fmla="*/ 1412499 w 8386045"/>
              <a:gd name="connsiteY272" fmla="*/ 2197100 h 3246967"/>
              <a:gd name="connsiteX273" fmla="*/ 1399799 w 8386045"/>
              <a:gd name="connsiteY273" fmla="*/ 2019300 h 3246967"/>
              <a:gd name="connsiteX274" fmla="*/ 1374399 w 8386045"/>
              <a:gd name="connsiteY274" fmla="*/ 1943100 h 3246967"/>
              <a:gd name="connsiteX275" fmla="*/ 1361699 w 8386045"/>
              <a:gd name="connsiteY275" fmla="*/ 1752600 h 3246967"/>
              <a:gd name="connsiteX276" fmla="*/ 1336299 w 8386045"/>
              <a:gd name="connsiteY276" fmla="*/ 1651000 h 3246967"/>
              <a:gd name="connsiteX277" fmla="*/ 1298199 w 8386045"/>
              <a:gd name="connsiteY277" fmla="*/ 1498600 h 3246967"/>
              <a:gd name="connsiteX278" fmla="*/ 1272799 w 8386045"/>
              <a:gd name="connsiteY278" fmla="*/ 1435100 h 3246967"/>
              <a:gd name="connsiteX279" fmla="*/ 1260099 w 8386045"/>
              <a:gd name="connsiteY279" fmla="*/ 1397000 h 3246967"/>
              <a:gd name="connsiteX280" fmla="*/ 1196599 w 8386045"/>
              <a:gd name="connsiteY280" fmla="*/ 1320800 h 3246967"/>
              <a:gd name="connsiteX281" fmla="*/ 1171199 w 8386045"/>
              <a:gd name="connsiteY281" fmla="*/ 1282700 h 3246967"/>
              <a:gd name="connsiteX282" fmla="*/ 1094999 w 8386045"/>
              <a:gd name="connsiteY282" fmla="*/ 1206500 h 3246967"/>
              <a:gd name="connsiteX283" fmla="*/ 1056899 w 8386045"/>
              <a:gd name="connsiteY283" fmla="*/ 1104900 h 3246967"/>
              <a:gd name="connsiteX284" fmla="*/ 1044199 w 8386045"/>
              <a:gd name="connsiteY284" fmla="*/ 1066800 h 3246967"/>
              <a:gd name="connsiteX285" fmla="*/ 1006099 w 8386045"/>
              <a:gd name="connsiteY285" fmla="*/ 1016000 h 3246967"/>
              <a:gd name="connsiteX286" fmla="*/ 980699 w 8386045"/>
              <a:gd name="connsiteY286" fmla="*/ 952500 h 3246967"/>
              <a:gd name="connsiteX287" fmla="*/ 942599 w 8386045"/>
              <a:gd name="connsiteY287" fmla="*/ 863600 h 3246967"/>
              <a:gd name="connsiteX288" fmla="*/ 904499 w 8386045"/>
              <a:gd name="connsiteY288" fmla="*/ 647700 h 3246967"/>
              <a:gd name="connsiteX289" fmla="*/ 891799 w 8386045"/>
              <a:gd name="connsiteY289" fmla="*/ 609600 h 3246967"/>
              <a:gd name="connsiteX290" fmla="*/ 828299 w 8386045"/>
              <a:gd name="connsiteY290" fmla="*/ 533400 h 3246967"/>
              <a:gd name="connsiteX291" fmla="*/ 815599 w 8386045"/>
              <a:gd name="connsiteY291" fmla="*/ 495300 h 3246967"/>
              <a:gd name="connsiteX292" fmla="*/ 726699 w 8386045"/>
              <a:gd name="connsiteY292" fmla="*/ 419100 h 3246967"/>
              <a:gd name="connsiteX293" fmla="*/ 650499 w 8386045"/>
              <a:gd name="connsiteY293" fmla="*/ 368300 h 3246967"/>
              <a:gd name="connsiteX294" fmla="*/ 574299 w 8386045"/>
              <a:gd name="connsiteY294" fmla="*/ 342900 h 3246967"/>
              <a:gd name="connsiteX295" fmla="*/ 536199 w 8386045"/>
              <a:gd name="connsiteY295" fmla="*/ 330200 h 3246967"/>
              <a:gd name="connsiteX296" fmla="*/ 447299 w 8386045"/>
              <a:gd name="connsiteY296" fmla="*/ 266700 h 3246967"/>
              <a:gd name="connsiteX297" fmla="*/ 396499 w 8386045"/>
              <a:gd name="connsiteY297" fmla="*/ 241300 h 3246967"/>
              <a:gd name="connsiteX298" fmla="*/ 358399 w 8386045"/>
              <a:gd name="connsiteY298" fmla="*/ 215900 h 3246967"/>
              <a:gd name="connsiteX299" fmla="*/ 307599 w 8386045"/>
              <a:gd name="connsiteY299" fmla="*/ 190500 h 3246967"/>
              <a:gd name="connsiteX300" fmla="*/ 218699 w 8386045"/>
              <a:gd name="connsiteY300" fmla="*/ 127000 h 3246967"/>
              <a:gd name="connsiteX301" fmla="*/ 180599 w 8386045"/>
              <a:gd name="connsiteY301" fmla="*/ 114300 h 3246967"/>
              <a:gd name="connsiteX302" fmla="*/ 129799 w 8386045"/>
              <a:gd name="connsiteY302" fmla="*/ 38100 h 3246967"/>
              <a:gd name="connsiteX303" fmla="*/ 2799 w 8386045"/>
              <a:gd name="connsiteY30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4155699 w 8386045"/>
              <a:gd name="connsiteY213" fmla="*/ 1816100 h 3246967"/>
              <a:gd name="connsiteX214" fmla="*/ 4142999 w 8386045"/>
              <a:gd name="connsiteY214" fmla="*/ 1854200 h 3246967"/>
              <a:gd name="connsiteX215" fmla="*/ 4130299 w 8386045"/>
              <a:gd name="connsiteY215" fmla="*/ 1905000 h 3246967"/>
              <a:gd name="connsiteX216" fmla="*/ 3982132 w 8386045"/>
              <a:gd name="connsiteY216" fmla="*/ 1896533 h 3246967"/>
              <a:gd name="connsiteX217" fmla="*/ 3977899 w 8386045"/>
              <a:gd name="connsiteY217" fmla="*/ 2023533 h 3246967"/>
              <a:gd name="connsiteX218" fmla="*/ 3927099 w 8386045"/>
              <a:gd name="connsiteY218" fmla="*/ 2120900 h 3246967"/>
              <a:gd name="connsiteX219" fmla="*/ 3939799 w 8386045"/>
              <a:gd name="connsiteY219" fmla="*/ 2235200 h 3246967"/>
              <a:gd name="connsiteX220" fmla="*/ 3901699 w 8386045"/>
              <a:gd name="connsiteY220" fmla="*/ 2197100 h 3246967"/>
              <a:gd name="connsiteX221" fmla="*/ 3838199 w 8386045"/>
              <a:gd name="connsiteY221" fmla="*/ 2108200 h 3246967"/>
              <a:gd name="connsiteX222" fmla="*/ 3800099 w 8386045"/>
              <a:gd name="connsiteY222" fmla="*/ 2006600 h 3246967"/>
              <a:gd name="connsiteX223" fmla="*/ 3787399 w 8386045"/>
              <a:gd name="connsiteY223" fmla="*/ 1955800 h 3246967"/>
              <a:gd name="connsiteX224" fmla="*/ 3749299 w 8386045"/>
              <a:gd name="connsiteY224" fmla="*/ 1917700 h 3246967"/>
              <a:gd name="connsiteX225" fmla="*/ 3685799 w 8386045"/>
              <a:gd name="connsiteY225" fmla="*/ 1841500 h 3246967"/>
              <a:gd name="connsiteX226" fmla="*/ 3673099 w 8386045"/>
              <a:gd name="connsiteY226" fmla="*/ 1803400 h 3246967"/>
              <a:gd name="connsiteX227" fmla="*/ 3634999 w 8386045"/>
              <a:gd name="connsiteY227" fmla="*/ 1790700 h 3246967"/>
              <a:gd name="connsiteX228" fmla="*/ 3596899 w 8386045"/>
              <a:gd name="connsiteY228" fmla="*/ 1752600 h 3246967"/>
              <a:gd name="connsiteX229" fmla="*/ 3546099 w 8386045"/>
              <a:gd name="connsiteY229" fmla="*/ 1676400 h 3246967"/>
              <a:gd name="connsiteX230" fmla="*/ 3533399 w 8386045"/>
              <a:gd name="connsiteY230" fmla="*/ 1638300 h 3246967"/>
              <a:gd name="connsiteX231" fmla="*/ 3495299 w 8386045"/>
              <a:gd name="connsiteY231" fmla="*/ 1587500 h 3246967"/>
              <a:gd name="connsiteX232" fmla="*/ 3457199 w 8386045"/>
              <a:gd name="connsiteY232" fmla="*/ 1485900 h 3246967"/>
              <a:gd name="connsiteX233" fmla="*/ 3419099 w 8386045"/>
              <a:gd name="connsiteY233" fmla="*/ 1422400 h 3246967"/>
              <a:gd name="connsiteX234" fmla="*/ 3380999 w 8386045"/>
              <a:gd name="connsiteY234" fmla="*/ 1320800 h 3246967"/>
              <a:gd name="connsiteX235" fmla="*/ 3317499 w 8386045"/>
              <a:gd name="connsiteY235" fmla="*/ 1193800 h 3246967"/>
              <a:gd name="connsiteX236" fmla="*/ 3203199 w 8386045"/>
              <a:gd name="connsiteY236" fmla="*/ 1143000 h 3246967"/>
              <a:gd name="connsiteX237" fmla="*/ 3165099 w 8386045"/>
              <a:gd name="connsiteY237" fmla="*/ 1130300 h 3246967"/>
              <a:gd name="connsiteX238" fmla="*/ 3012699 w 8386045"/>
              <a:gd name="connsiteY238" fmla="*/ 1168400 h 3246967"/>
              <a:gd name="connsiteX239" fmla="*/ 2974599 w 8386045"/>
              <a:gd name="connsiteY239" fmla="*/ 1193800 h 3246967"/>
              <a:gd name="connsiteX240" fmla="*/ 2923799 w 8386045"/>
              <a:gd name="connsiteY240" fmla="*/ 1219200 h 3246967"/>
              <a:gd name="connsiteX241" fmla="*/ 2885699 w 8386045"/>
              <a:gd name="connsiteY241" fmla="*/ 1244600 h 3246967"/>
              <a:gd name="connsiteX242" fmla="*/ 2834899 w 8386045"/>
              <a:gd name="connsiteY242" fmla="*/ 1257300 h 3246967"/>
              <a:gd name="connsiteX243" fmla="*/ 2796799 w 8386045"/>
              <a:gd name="connsiteY243" fmla="*/ 1308100 h 3246967"/>
              <a:gd name="connsiteX244" fmla="*/ 2758699 w 8386045"/>
              <a:gd name="connsiteY244" fmla="*/ 1320800 h 3246967"/>
              <a:gd name="connsiteX245" fmla="*/ 2733299 w 8386045"/>
              <a:gd name="connsiteY245" fmla="*/ 1358900 h 3246967"/>
              <a:gd name="connsiteX246" fmla="*/ 2657099 w 8386045"/>
              <a:gd name="connsiteY246" fmla="*/ 1435100 h 3246967"/>
              <a:gd name="connsiteX247" fmla="*/ 2631699 w 8386045"/>
              <a:gd name="connsiteY247" fmla="*/ 1498600 h 3246967"/>
              <a:gd name="connsiteX248" fmla="*/ 2618999 w 8386045"/>
              <a:gd name="connsiteY248" fmla="*/ 1562100 h 3246967"/>
              <a:gd name="connsiteX249" fmla="*/ 2580899 w 8386045"/>
              <a:gd name="connsiteY249" fmla="*/ 1612900 h 3246967"/>
              <a:gd name="connsiteX250" fmla="*/ 2542799 w 8386045"/>
              <a:gd name="connsiteY250" fmla="*/ 1689100 h 3246967"/>
              <a:gd name="connsiteX251" fmla="*/ 2517399 w 8386045"/>
              <a:gd name="connsiteY251" fmla="*/ 1828800 h 3246967"/>
              <a:gd name="connsiteX252" fmla="*/ 2504699 w 8386045"/>
              <a:gd name="connsiteY252" fmla="*/ 1866900 h 3246967"/>
              <a:gd name="connsiteX253" fmla="*/ 2491999 w 8386045"/>
              <a:gd name="connsiteY253" fmla="*/ 1943100 h 3246967"/>
              <a:gd name="connsiteX254" fmla="*/ 2466599 w 8386045"/>
              <a:gd name="connsiteY254" fmla="*/ 1981200 h 3246967"/>
              <a:gd name="connsiteX255" fmla="*/ 2441199 w 8386045"/>
              <a:gd name="connsiteY255" fmla="*/ 2057400 h 3246967"/>
              <a:gd name="connsiteX256" fmla="*/ 2390399 w 8386045"/>
              <a:gd name="connsiteY256" fmla="*/ 2146300 h 3246967"/>
              <a:gd name="connsiteX257" fmla="*/ 2352299 w 8386045"/>
              <a:gd name="connsiteY257" fmla="*/ 2222500 h 3246967"/>
              <a:gd name="connsiteX258" fmla="*/ 2326899 w 8386045"/>
              <a:gd name="connsiteY258" fmla="*/ 2273300 h 3246967"/>
              <a:gd name="connsiteX259" fmla="*/ 2250699 w 8386045"/>
              <a:gd name="connsiteY259" fmla="*/ 2336800 h 3246967"/>
              <a:gd name="connsiteX260" fmla="*/ 2237999 w 8386045"/>
              <a:gd name="connsiteY260" fmla="*/ 2374900 h 3246967"/>
              <a:gd name="connsiteX261" fmla="*/ 2149099 w 8386045"/>
              <a:gd name="connsiteY261" fmla="*/ 2438400 h 3246967"/>
              <a:gd name="connsiteX262" fmla="*/ 2072899 w 8386045"/>
              <a:gd name="connsiteY262" fmla="*/ 2501900 h 3246967"/>
              <a:gd name="connsiteX263" fmla="*/ 1996699 w 8386045"/>
              <a:gd name="connsiteY263" fmla="*/ 2527300 h 3246967"/>
              <a:gd name="connsiteX264" fmla="*/ 1945899 w 8386045"/>
              <a:gd name="connsiteY264" fmla="*/ 2552700 h 3246967"/>
              <a:gd name="connsiteX265" fmla="*/ 1844299 w 8386045"/>
              <a:gd name="connsiteY265" fmla="*/ 2565400 h 3246967"/>
              <a:gd name="connsiteX266" fmla="*/ 1628399 w 8386045"/>
              <a:gd name="connsiteY266" fmla="*/ 2552700 h 3246967"/>
              <a:gd name="connsiteX267" fmla="*/ 1552199 w 8386045"/>
              <a:gd name="connsiteY267" fmla="*/ 2489200 h 3246967"/>
              <a:gd name="connsiteX268" fmla="*/ 1488699 w 8386045"/>
              <a:gd name="connsiteY268" fmla="*/ 2374900 h 3246967"/>
              <a:gd name="connsiteX269" fmla="*/ 1475999 w 8386045"/>
              <a:gd name="connsiteY269" fmla="*/ 2311400 h 3246967"/>
              <a:gd name="connsiteX270" fmla="*/ 1450599 w 8386045"/>
              <a:gd name="connsiteY270" fmla="*/ 2273300 h 3246967"/>
              <a:gd name="connsiteX271" fmla="*/ 1412499 w 8386045"/>
              <a:gd name="connsiteY271" fmla="*/ 2197100 h 3246967"/>
              <a:gd name="connsiteX272" fmla="*/ 1399799 w 8386045"/>
              <a:gd name="connsiteY272" fmla="*/ 2019300 h 3246967"/>
              <a:gd name="connsiteX273" fmla="*/ 1374399 w 8386045"/>
              <a:gd name="connsiteY273" fmla="*/ 1943100 h 3246967"/>
              <a:gd name="connsiteX274" fmla="*/ 1361699 w 8386045"/>
              <a:gd name="connsiteY274" fmla="*/ 1752600 h 3246967"/>
              <a:gd name="connsiteX275" fmla="*/ 1336299 w 8386045"/>
              <a:gd name="connsiteY275" fmla="*/ 1651000 h 3246967"/>
              <a:gd name="connsiteX276" fmla="*/ 1298199 w 8386045"/>
              <a:gd name="connsiteY276" fmla="*/ 1498600 h 3246967"/>
              <a:gd name="connsiteX277" fmla="*/ 1272799 w 8386045"/>
              <a:gd name="connsiteY277" fmla="*/ 1435100 h 3246967"/>
              <a:gd name="connsiteX278" fmla="*/ 1260099 w 8386045"/>
              <a:gd name="connsiteY278" fmla="*/ 1397000 h 3246967"/>
              <a:gd name="connsiteX279" fmla="*/ 1196599 w 8386045"/>
              <a:gd name="connsiteY279" fmla="*/ 1320800 h 3246967"/>
              <a:gd name="connsiteX280" fmla="*/ 1171199 w 8386045"/>
              <a:gd name="connsiteY280" fmla="*/ 1282700 h 3246967"/>
              <a:gd name="connsiteX281" fmla="*/ 1094999 w 8386045"/>
              <a:gd name="connsiteY281" fmla="*/ 1206500 h 3246967"/>
              <a:gd name="connsiteX282" fmla="*/ 1056899 w 8386045"/>
              <a:gd name="connsiteY282" fmla="*/ 1104900 h 3246967"/>
              <a:gd name="connsiteX283" fmla="*/ 1044199 w 8386045"/>
              <a:gd name="connsiteY283" fmla="*/ 1066800 h 3246967"/>
              <a:gd name="connsiteX284" fmla="*/ 1006099 w 8386045"/>
              <a:gd name="connsiteY284" fmla="*/ 1016000 h 3246967"/>
              <a:gd name="connsiteX285" fmla="*/ 980699 w 8386045"/>
              <a:gd name="connsiteY285" fmla="*/ 952500 h 3246967"/>
              <a:gd name="connsiteX286" fmla="*/ 942599 w 8386045"/>
              <a:gd name="connsiteY286" fmla="*/ 863600 h 3246967"/>
              <a:gd name="connsiteX287" fmla="*/ 904499 w 8386045"/>
              <a:gd name="connsiteY287" fmla="*/ 647700 h 3246967"/>
              <a:gd name="connsiteX288" fmla="*/ 891799 w 8386045"/>
              <a:gd name="connsiteY288" fmla="*/ 609600 h 3246967"/>
              <a:gd name="connsiteX289" fmla="*/ 828299 w 8386045"/>
              <a:gd name="connsiteY289" fmla="*/ 533400 h 3246967"/>
              <a:gd name="connsiteX290" fmla="*/ 815599 w 8386045"/>
              <a:gd name="connsiteY290" fmla="*/ 495300 h 3246967"/>
              <a:gd name="connsiteX291" fmla="*/ 726699 w 8386045"/>
              <a:gd name="connsiteY291" fmla="*/ 419100 h 3246967"/>
              <a:gd name="connsiteX292" fmla="*/ 650499 w 8386045"/>
              <a:gd name="connsiteY292" fmla="*/ 368300 h 3246967"/>
              <a:gd name="connsiteX293" fmla="*/ 574299 w 8386045"/>
              <a:gd name="connsiteY293" fmla="*/ 342900 h 3246967"/>
              <a:gd name="connsiteX294" fmla="*/ 536199 w 8386045"/>
              <a:gd name="connsiteY294" fmla="*/ 330200 h 3246967"/>
              <a:gd name="connsiteX295" fmla="*/ 447299 w 8386045"/>
              <a:gd name="connsiteY295" fmla="*/ 266700 h 3246967"/>
              <a:gd name="connsiteX296" fmla="*/ 396499 w 8386045"/>
              <a:gd name="connsiteY296" fmla="*/ 241300 h 3246967"/>
              <a:gd name="connsiteX297" fmla="*/ 358399 w 8386045"/>
              <a:gd name="connsiteY297" fmla="*/ 215900 h 3246967"/>
              <a:gd name="connsiteX298" fmla="*/ 307599 w 8386045"/>
              <a:gd name="connsiteY298" fmla="*/ 190500 h 3246967"/>
              <a:gd name="connsiteX299" fmla="*/ 218699 w 8386045"/>
              <a:gd name="connsiteY299" fmla="*/ 127000 h 3246967"/>
              <a:gd name="connsiteX300" fmla="*/ 180599 w 8386045"/>
              <a:gd name="connsiteY300" fmla="*/ 114300 h 3246967"/>
              <a:gd name="connsiteX301" fmla="*/ 129799 w 8386045"/>
              <a:gd name="connsiteY301" fmla="*/ 38100 h 3246967"/>
              <a:gd name="connsiteX302" fmla="*/ 2799 w 8386045"/>
              <a:gd name="connsiteY30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4142999 w 8386045"/>
              <a:gd name="connsiteY213" fmla="*/ 1854200 h 3246967"/>
              <a:gd name="connsiteX214" fmla="*/ 4130299 w 8386045"/>
              <a:gd name="connsiteY214" fmla="*/ 1905000 h 3246967"/>
              <a:gd name="connsiteX215" fmla="*/ 3982132 w 8386045"/>
              <a:gd name="connsiteY215" fmla="*/ 1896533 h 3246967"/>
              <a:gd name="connsiteX216" fmla="*/ 3977899 w 8386045"/>
              <a:gd name="connsiteY216" fmla="*/ 2023533 h 3246967"/>
              <a:gd name="connsiteX217" fmla="*/ 3927099 w 8386045"/>
              <a:gd name="connsiteY217" fmla="*/ 2120900 h 3246967"/>
              <a:gd name="connsiteX218" fmla="*/ 3939799 w 8386045"/>
              <a:gd name="connsiteY218" fmla="*/ 2235200 h 3246967"/>
              <a:gd name="connsiteX219" fmla="*/ 3901699 w 8386045"/>
              <a:gd name="connsiteY219" fmla="*/ 2197100 h 3246967"/>
              <a:gd name="connsiteX220" fmla="*/ 3838199 w 8386045"/>
              <a:gd name="connsiteY220" fmla="*/ 2108200 h 3246967"/>
              <a:gd name="connsiteX221" fmla="*/ 3800099 w 8386045"/>
              <a:gd name="connsiteY221" fmla="*/ 2006600 h 3246967"/>
              <a:gd name="connsiteX222" fmla="*/ 3787399 w 8386045"/>
              <a:gd name="connsiteY222" fmla="*/ 1955800 h 3246967"/>
              <a:gd name="connsiteX223" fmla="*/ 3749299 w 8386045"/>
              <a:gd name="connsiteY223" fmla="*/ 1917700 h 3246967"/>
              <a:gd name="connsiteX224" fmla="*/ 3685799 w 8386045"/>
              <a:gd name="connsiteY224" fmla="*/ 1841500 h 3246967"/>
              <a:gd name="connsiteX225" fmla="*/ 3673099 w 8386045"/>
              <a:gd name="connsiteY225" fmla="*/ 1803400 h 3246967"/>
              <a:gd name="connsiteX226" fmla="*/ 3634999 w 8386045"/>
              <a:gd name="connsiteY226" fmla="*/ 1790700 h 3246967"/>
              <a:gd name="connsiteX227" fmla="*/ 3596899 w 8386045"/>
              <a:gd name="connsiteY227" fmla="*/ 1752600 h 3246967"/>
              <a:gd name="connsiteX228" fmla="*/ 3546099 w 8386045"/>
              <a:gd name="connsiteY228" fmla="*/ 1676400 h 3246967"/>
              <a:gd name="connsiteX229" fmla="*/ 3533399 w 8386045"/>
              <a:gd name="connsiteY229" fmla="*/ 1638300 h 3246967"/>
              <a:gd name="connsiteX230" fmla="*/ 3495299 w 8386045"/>
              <a:gd name="connsiteY230" fmla="*/ 1587500 h 3246967"/>
              <a:gd name="connsiteX231" fmla="*/ 3457199 w 8386045"/>
              <a:gd name="connsiteY231" fmla="*/ 1485900 h 3246967"/>
              <a:gd name="connsiteX232" fmla="*/ 3419099 w 8386045"/>
              <a:gd name="connsiteY232" fmla="*/ 1422400 h 3246967"/>
              <a:gd name="connsiteX233" fmla="*/ 3380999 w 8386045"/>
              <a:gd name="connsiteY233" fmla="*/ 1320800 h 3246967"/>
              <a:gd name="connsiteX234" fmla="*/ 3317499 w 8386045"/>
              <a:gd name="connsiteY234" fmla="*/ 1193800 h 3246967"/>
              <a:gd name="connsiteX235" fmla="*/ 3203199 w 8386045"/>
              <a:gd name="connsiteY235" fmla="*/ 1143000 h 3246967"/>
              <a:gd name="connsiteX236" fmla="*/ 3165099 w 8386045"/>
              <a:gd name="connsiteY236" fmla="*/ 1130300 h 3246967"/>
              <a:gd name="connsiteX237" fmla="*/ 3012699 w 8386045"/>
              <a:gd name="connsiteY237" fmla="*/ 1168400 h 3246967"/>
              <a:gd name="connsiteX238" fmla="*/ 2974599 w 8386045"/>
              <a:gd name="connsiteY238" fmla="*/ 1193800 h 3246967"/>
              <a:gd name="connsiteX239" fmla="*/ 2923799 w 8386045"/>
              <a:gd name="connsiteY239" fmla="*/ 1219200 h 3246967"/>
              <a:gd name="connsiteX240" fmla="*/ 2885699 w 8386045"/>
              <a:gd name="connsiteY240" fmla="*/ 1244600 h 3246967"/>
              <a:gd name="connsiteX241" fmla="*/ 2834899 w 8386045"/>
              <a:gd name="connsiteY241" fmla="*/ 1257300 h 3246967"/>
              <a:gd name="connsiteX242" fmla="*/ 2796799 w 8386045"/>
              <a:gd name="connsiteY242" fmla="*/ 1308100 h 3246967"/>
              <a:gd name="connsiteX243" fmla="*/ 2758699 w 8386045"/>
              <a:gd name="connsiteY243" fmla="*/ 1320800 h 3246967"/>
              <a:gd name="connsiteX244" fmla="*/ 2733299 w 8386045"/>
              <a:gd name="connsiteY244" fmla="*/ 1358900 h 3246967"/>
              <a:gd name="connsiteX245" fmla="*/ 2657099 w 8386045"/>
              <a:gd name="connsiteY245" fmla="*/ 1435100 h 3246967"/>
              <a:gd name="connsiteX246" fmla="*/ 2631699 w 8386045"/>
              <a:gd name="connsiteY246" fmla="*/ 1498600 h 3246967"/>
              <a:gd name="connsiteX247" fmla="*/ 2618999 w 8386045"/>
              <a:gd name="connsiteY247" fmla="*/ 1562100 h 3246967"/>
              <a:gd name="connsiteX248" fmla="*/ 2580899 w 8386045"/>
              <a:gd name="connsiteY248" fmla="*/ 1612900 h 3246967"/>
              <a:gd name="connsiteX249" fmla="*/ 2542799 w 8386045"/>
              <a:gd name="connsiteY249" fmla="*/ 1689100 h 3246967"/>
              <a:gd name="connsiteX250" fmla="*/ 2517399 w 8386045"/>
              <a:gd name="connsiteY250" fmla="*/ 1828800 h 3246967"/>
              <a:gd name="connsiteX251" fmla="*/ 2504699 w 8386045"/>
              <a:gd name="connsiteY251" fmla="*/ 1866900 h 3246967"/>
              <a:gd name="connsiteX252" fmla="*/ 2491999 w 8386045"/>
              <a:gd name="connsiteY252" fmla="*/ 1943100 h 3246967"/>
              <a:gd name="connsiteX253" fmla="*/ 2466599 w 8386045"/>
              <a:gd name="connsiteY253" fmla="*/ 1981200 h 3246967"/>
              <a:gd name="connsiteX254" fmla="*/ 2441199 w 8386045"/>
              <a:gd name="connsiteY254" fmla="*/ 2057400 h 3246967"/>
              <a:gd name="connsiteX255" fmla="*/ 2390399 w 8386045"/>
              <a:gd name="connsiteY255" fmla="*/ 2146300 h 3246967"/>
              <a:gd name="connsiteX256" fmla="*/ 2352299 w 8386045"/>
              <a:gd name="connsiteY256" fmla="*/ 2222500 h 3246967"/>
              <a:gd name="connsiteX257" fmla="*/ 2326899 w 8386045"/>
              <a:gd name="connsiteY257" fmla="*/ 2273300 h 3246967"/>
              <a:gd name="connsiteX258" fmla="*/ 2250699 w 8386045"/>
              <a:gd name="connsiteY258" fmla="*/ 2336800 h 3246967"/>
              <a:gd name="connsiteX259" fmla="*/ 2237999 w 8386045"/>
              <a:gd name="connsiteY259" fmla="*/ 2374900 h 3246967"/>
              <a:gd name="connsiteX260" fmla="*/ 2149099 w 8386045"/>
              <a:gd name="connsiteY260" fmla="*/ 2438400 h 3246967"/>
              <a:gd name="connsiteX261" fmla="*/ 2072899 w 8386045"/>
              <a:gd name="connsiteY261" fmla="*/ 2501900 h 3246967"/>
              <a:gd name="connsiteX262" fmla="*/ 1996699 w 8386045"/>
              <a:gd name="connsiteY262" fmla="*/ 2527300 h 3246967"/>
              <a:gd name="connsiteX263" fmla="*/ 1945899 w 8386045"/>
              <a:gd name="connsiteY263" fmla="*/ 2552700 h 3246967"/>
              <a:gd name="connsiteX264" fmla="*/ 1844299 w 8386045"/>
              <a:gd name="connsiteY264" fmla="*/ 2565400 h 3246967"/>
              <a:gd name="connsiteX265" fmla="*/ 1628399 w 8386045"/>
              <a:gd name="connsiteY265" fmla="*/ 2552700 h 3246967"/>
              <a:gd name="connsiteX266" fmla="*/ 1552199 w 8386045"/>
              <a:gd name="connsiteY266" fmla="*/ 2489200 h 3246967"/>
              <a:gd name="connsiteX267" fmla="*/ 1488699 w 8386045"/>
              <a:gd name="connsiteY267" fmla="*/ 2374900 h 3246967"/>
              <a:gd name="connsiteX268" fmla="*/ 1475999 w 8386045"/>
              <a:gd name="connsiteY268" fmla="*/ 2311400 h 3246967"/>
              <a:gd name="connsiteX269" fmla="*/ 1450599 w 8386045"/>
              <a:gd name="connsiteY269" fmla="*/ 2273300 h 3246967"/>
              <a:gd name="connsiteX270" fmla="*/ 1412499 w 8386045"/>
              <a:gd name="connsiteY270" fmla="*/ 2197100 h 3246967"/>
              <a:gd name="connsiteX271" fmla="*/ 1399799 w 8386045"/>
              <a:gd name="connsiteY271" fmla="*/ 2019300 h 3246967"/>
              <a:gd name="connsiteX272" fmla="*/ 1374399 w 8386045"/>
              <a:gd name="connsiteY272" fmla="*/ 1943100 h 3246967"/>
              <a:gd name="connsiteX273" fmla="*/ 1361699 w 8386045"/>
              <a:gd name="connsiteY273" fmla="*/ 1752600 h 3246967"/>
              <a:gd name="connsiteX274" fmla="*/ 1336299 w 8386045"/>
              <a:gd name="connsiteY274" fmla="*/ 1651000 h 3246967"/>
              <a:gd name="connsiteX275" fmla="*/ 1298199 w 8386045"/>
              <a:gd name="connsiteY275" fmla="*/ 1498600 h 3246967"/>
              <a:gd name="connsiteX276" fmla="*/ 1272799 w 8386045"/>
              <a:gd name="connsiteY276" fmla="*/ 1435100 h 3246967"/>
              <a:gd name="connsiteX277" fmla="*/ 1260099 w 8386045"/>
              <a:gd name="connsiteY277" fmla="*/ 1397000 h 3246967"/>
              <a:gd name="connsiteX278" fmla="*/ 1196599 w 8386045"/>
              <a:gd name="connsiteY278" fmla="*/ 1320800 h 3246967"/>
              <a:gd name="connsiteX279" fmla="*/ 1171199 w 8386045"/>
              <a:gd name="connsiteY279" fmla="*/ 1282700 h 3246967"/>
              <a:gd name="connsiteX280" fmla="*/ 1094999 w 8386045"/>
              <a:gd name="connsiteY280" fmla="*/ 1206500 h 3246967"/>
              <a:gd name="connsiteX281" fmla="*/ 1056899 w 8386045"/>
              <a:gd name="connsiteY281" fmla="*/ 1104900 h 3246967"/>
              <a:gd name="connsiteX282" fmla="*/ 1044199 w 8386045"/>
              <a:gd name="connsiteY282" fmla="*/ 1066800 h 3246967"/>
              <a:gd name="connsiteX283" fmla="*/ 1006099 w 8386045"/>
              <a:gd name="connsiteY283" fmla="*/ 1016000 h 3246967"/>
              <a:gd name="connsiteX284" fmla="*/ 980699 w 8386045"/>
              <a:gd name="connsiteY284" fmla="*/ 952500 h 3246967"/>
              <a:gd name="connsiteX285" fmla="*/ 942599 w 8386045"/>
              <a:gd name="connsiteY285" fmla="*/ 863600 h 3246967"/>
              <a:gd name="connsiteX286" fmla="*/ 904499 w 8386045"/>
              <a:gd name="connsiteY286" fmla="*/ 647700 h 3246967"/>
              <a:gd name="connsiteX287" fmla="*/ 891799 w 8386045"/>
              <a:gd name="connsiteY287" fmla="*/ 609600 h 3246967"/>
              <a:gd name="connsiteX288" fmla="*/ 828299 w 8386045"/>
              <a:gd name="connsiteY288" fmla="*/ 533400 h 3246967"/>
              <a:gd name="connsiteX289" fmla="*/ 815599 w 8386045"/>
              <a:gd name="connsiteY289" fmla="*/ 495300 h 3246967"/>
              <a:gd name="connsiteX290" fmla="*/ 726699 w 8386045"/>
              <a:gd name="connsiteY290" fmla="*/ 419100 h 3246967"/>
              <a:gd name="connsiteX291" fmla="*/ 650499 w 8386045"/>
              <a:gd name="connsiteY291" fmla="*/ 368300 h 3246967"/>
              <a:gd name="connsiteX292" fmla="*/ 574299 w 8386045"/>
              <a:gd name="connsiteY292" fmla="*/ 342900 h 3246967"/>
              <a:gd name="connsiteX293" fmla="*/ 536199 w 8386045"/>
              <a:gd name="connsiteY293" fmla="*/ 330200 h 3246967"/>
              <a:gd name="connsiteX294" fmla="*/ 447299 w 8386045"/>
              <a:gd name="connsiteY294" fmla="*/ 266700 h 3246967"/>
              <a:gd name="connsiteX295" fmla="*/ 396499 w 8386045"/>
              <a:gd name="connsiteY295" fmla="*/ 241300 h 3246967"/>
              <a:gd name="connsiteX296" fmla="*/ 358399 w 8386045"/>
              <a:gd name="connsiteY296" fmla="*/ 215900 h 3246967"/>
              <a:gd name="connsiteX297" fmla="*/ 307599 w 8386045"/>
              <a:gd name="connsiteY297" fmla="*/ 190500 h 3246967"/>
              <a:gd name="connsiteX298" fmla="*/ 218699 w 8386045"/>
              <a:gd name="connsiteY298" fmla="*/ 127000 h 3246967"/>
              <a:gd name="connsiteX299" fmla="*/ 180599 w 8386045"/>
              <a:gd name="connsiteY299" fmla="*/ 114300 h 3246967"/>
              <a:gd name="connsiteX300" fmla="*/ 129799 w 8386045"/>
              <a:gd name="connsiteY300" fmla="*/ 38100 h 3246967"/>
              <a:gd name="connsiteX301" fmla="*/ 2799 w 8386045"/>
              <a:gd name="connsiteY30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4130299 w 8386045"/>
              <a:gd name="connsiteY213" fmla="*/ 1905000 h 3246967"/>
              <a:gd name="connsiteX214" fmla="*/ 3982132 w 8386045"/>
              <a:gd name="connsiteY214" fmla="*/ 1896533 h 3246967"/>
              <a:gd name="connsiteX215" fmla="*/ 3977899 w 8386045"/>
              <a:gd name="connsiteY215" fmla="*/ 2023533 h 3246967"/>
              <a:gd name="connsiteX216" fmla="*/ 3927099 w 8386045"/>
              <a:gd name="connsiteY216" fmla="*/ 2120900 h 3246967"/>
              <a:gd name="connsiteX217" fmla="*/ 3939799 w 8386045"/>
              <a:gd name="connsiteY217" fmla="*/ 2235200 h 3246967"/>
              <a:gd name="connsiteX218" fmla="*/ 3901699 w 8386045"/>
              <a:gd name="connsiteY218" fmla="*/ 2197100 h 3246967"/>
              <a:gd name="connsiteX219" fmla="*/ 3838199 w 8386045"/>
              <a:gd name="connsiteY219" fmla="*/ 2108200 h 3246967"/>
              <a:gd name="connsiteX220" fmla="*/ 3800099 w 8386045"/>
              <a:gd name="connsiteY220" fmla="*/ 2006600 h 3246967"/>
              <a:gd name="connsiteX221" fmla="*/ 3787399 w 8386045"/>
              <a:gd name="connsiteY221" fmla="*/ 1955800 h 3246967"/>
              <a:gd name="connsiteX222" fmla="*/ 3749299 w 8386045"/>
              <a:gd name="connsiteY222" fmla="*/ 1917700 h 3246967"/>
              <a:gd name="connsiteX223" fmla="*/ 3685799 w 8386045"/>
              <a:gd name="connsiteY223" fmla="*/ 1841500 h 3246967"/>
              <a:gd name="connsiteX224" fmla="*/ 3673099 w 8386045"/>
              <a:gd name="connsiteY224" fmla="*/ 1803400 h 3246967"/>
              <a:gd name="connsiteX225" fmla="*/ 3634999 w 8386045"/>
              <a:gd name="connsiteY225" fmla="*/ 1790700 h 3246967"/>
              <a:gd name="connsiteX226" fmla="*/ 3596899 w 8386045"/>
              <a:gd name="connsiteY226" fmla="*/ 1752600 h 3246967"/>
              <a:gd name="connsiteX227" fmla="*/ 3546099 w 8386045"/>
              <a:gd name="connsiteY227" fmla="*/ 1676400 h 3246967"/>
              <a:gd name="connsiteX228" fmla="*/ 3533399 w 8386045"/>
              <a:gd name="connsiteY228" fmla="*/ 1638300 h 3246967"/>
              <a:gd name="connsiteX229" fmla="*/ 3495299 w 8386045"/>
              <a:gd name="connsiteY229" fmla="*/ 1587500 h 3246967"/>
              <a:gd name="connsiteX230" fmla="*/ 3457199 w 8386045"/>
              <a:gd name="connsiteY230" fmla="*/ 1485900 h 3246967"/>
              <a:gd name="connsiteX231" fmla="*/ 3419099 w 8386045"/>
              <a:gd name="connsiteY231" fmla="*/ 1422400 h 3246967"/>
              <a:gd name="connsiteX232" fmla="*/ 3380999 w 8386045"/>
              <a:gd name="connsiteY232" fmla="*/ 1320800 h 3246967"/>
              <a:gd name="connsiteX233" fmla="*/ 3317499 w 8386045"/>
              <a:gd name="connsiteY233" fmla="*/ 1193800 h 3246967"/>
              <a:gd name="connsiteX234" fmla="*/ 3203199 w 8386045"/>
              <a:gd name="connsiteY234" fmla="*/ 1143000 h 3246967"/>
              <a:gd name="connsiteX235" fmla="*/ 3165099 w 8386045"/>
              <a:gd name="connsiteY235" fmla="*/ 1130300 h 3246967"/>
              <a:gd name="connsiteX236" fmla="*/ 3012699 w 8386045"/>
              <a:gd name="connsiteY236" fmla="*/ 1168400 h 3246967"/>
              <a:gd name="connsiteX237" fmla="*/ 2974599 w 8386045"/>
              <a:gd name="connsiteY237" fmla="*/ 1193800 h 3246967"/>
              <a:gd name="connsiteX238" fmla="*/ 2923799 w 8386045"/>
              <a:gd name="connsiteY238" fmla="*/ 1219200 h 3246967"/>
              <a:gd name="connsiteX239" fmla="*/ 2885699 w 8386045"/>
              <a:gd name="connsiteY239" fmla="*/ 1244600 h 3246967"/>
              <a:gd name="connsiteX240" fmla="*/ 2834899 w 8386045"/>
              <a:gd name="connsiteY240" fmla="*/ 1257300 h 3246967"/>
              <a:gd name="connsiteX241" fmla="*/ 2796799 w 8386045"/>
              <a:gd name="connsiteY241" fmla="*/ 1308100 h 3246967"/>
              <a:gd name="connsiteX242" fmla="*/ 2758699 w 8386045"/>
              <a:gd name="connsiteY242" fmla="*/ 1320800 h 3246967"/>
              <a:gd name="connsiteX243" fmla="*/ 2733299 w 8386045"/>
              <a:gd name="connsiteY243" fmla="*/ 1358900 h 3246967"/>
              <a:gd name="connsiteX244" fmla="*/ 2657099 w 8386045"/>
              <a:gd name="connsiteY244" fmla="*/ 1435100 h 3246967"/>
              <a:gd name="connsiteX245" fmla="*/ 2631699 w 8386045"/>
              <a:gd name="connsiteY245" fmla="*/ 1498600 h 3246967"/>
              <a:gd name="connsiteX246" fmla="*/ 2618999 w 8386045"/>
              <a:gd name="connsiteY246" fmla="*/ 1562100 h 3246967"/>
              <a:gd name="connsiteX247" fmla="*/ 2580899 w 8386045"/>
              <a:gd name="connsiteY247" fmla="*/ 1612900 h 3246967"/>
              <a:gd name="connsiteX248" fmla="*/ 2542799 w 8386045"/>
              <a:gd name="connsiteY248" fmla="*/ 1689100 h 3246967"/>
              <a:gd name="connsiteX249" fmla="*/ 2517399 w 8386045"/>
              <a:gd name="connsiteY249" fmla="*/ 1828800 h 3246967"/>
              <a:gd name="connsiteX250" fmla="*/ 2504699 w 8386045"/>
              <a:gd name="connsiteY250" fmla="*/ 1866900 h 3246967"/>
              <a:gd name="connsiteX251" fmla="*/ 2491999 w 8386045"/>
              <a:gd name="connsiteY251" fmla="*/ 1943100 h 3246967"/>
              <a:gd name="connsiteX252" fmla="*/ 2466599 w 8386045"/>
              <a:gd name="connsiteY252" fmla="*/ 1981200 h 3246967"/>
              <a:gd name="connsiteX253" fmla="*/ 2441199 w 8386045"/>
              <a:gd name="connsiteY253" fmla="*/ 2057400 h 3246967"/>
              <a:gd name="connsiteX254" fmla="*/ 2390399 w 8386045"/>
              <a:gd name="connsiteY254" fmla="*/ 2146300 h 3246967"/>
              <a:gd name="connsiteX255" fmla="*/ 2352299 w 8386045"/>
              <a:gd name="connsiteY255" fmla="*/ 2222500 h 3246967"/>
              <a:gd name="connsiteX256" fmla="*/ 2326899 w 8386045"/>
              <a:gd name="connsiteY256" fmla="*/ 2273300 h 3246967"/>
              <a:gd name="connsiteX257" fmla="*/ 2250699 w 8386045"/>
              <a:gd name="connsiteY257" fmla="*/ 2336800 h 3246967"/>
              <a:gd name="connsiteX258" fmla="*/ 2237999 w 8386045"/>
              <a:gd name="connsiteY258" fmla="*/ 2374900 h 3246967"/>
              <a:gd name="connsiteX259" fmla="*/ 2149099 w 8386045"/>
              <a:gd name="connsiteY259" fmla="*/ 2438400 h 3246967"/>
              <a:gd name="connsiteX260" fmla="*/ 2072899 w 8386045"/>
              <a:gd name="connsiteY260" fmla="*/ 2501900 h 3246967"/>
              <a:gd name="connsiteX261" fmla="*/ 1996699 w 8386045"/>
              <a:gd name="connsiteY261" fmla="*/ 2527300 h 3246967"/>
              <a:gd name="connsiteX262" fmla="*/ 1945899 w 8386045"/>
              <a:gd name="connsiteY262" fmla="*/ 2552700 h 3246967"/>
              <a:gd name="connsiteX263" fmla="*/ 1844299 w 8386045"/>
              <a:gd name="connsiteY263" fmla="*/ 2565400 h 3246967"/>
              <a:gd name="connsiteX264" fmla="*/ 1628399 w 8386045"/>
              <a:gd name="connsiteY264" fmla="*/ 2552700 h 3246967"/>
              <a:gd name="connsiteX265" fmla="*/ 1552199 w 8386045"/>
              <a:gd name="connsiteY265" fmla="*/ 2489200 h 3246967"/>
              <a:gd name="connsiteX266" fmla="*/ 1488699 w 8386045"/>
              <a:gd name="connsiteY266" fmla="*/ 2374900 h 3246967"/>
              <a:gd name="connsiteX267" fmla="*/ 1475999 w 8386045"/>
              <a:gd name="connsiteY267" fmla="*/ 2311400 h 3246967"/>
              <a:gd name="connsiteX268" fmla="*/ 1450599 w 8386045"/>
              <a:gd name="connsiteY268" fmla="*/ 2273300 h 3246967"/>
              <a:gd name="connsiteX269" fmla="*/ 1412499 w 8386045"/>
              <a:gd name="connsiteY269" fmla="*/ 2197100 h 3246967"/>
              <a:gd name="connsiteX270" fmla="*/ 1399799 w 8386045"/>
              <a:gd name="connsiteY270" fmla="*/ 2019300 h 3246967"/>
              <a:gd name="connsiteX271" fmla="*/ 1374399 w 8386045"/>
              <a:gd name="connsiteY271" fmla="*/ 1943100 h 3246967"/>
              <a:gd name="connsiteX272" fmla="*/ 1361699 w 8386045"/>
              <a:gd name="connsiteY272" fmla="*/ 1752600 h 3246967"/>
              <a:gd name="connsiteX273" fmla="*/ 1336299 w 8386045"/>
              <a:gd name="connsiteY273" fmla="*/ 1651000 h 3246967"/>
              <a:gd name="connsiteX274" fmla="*/ 1298199 w 8386045"/>
              <a:gd name="connsiteY274" fmla="*/ 1498600 h 3246967"/>
              <a:gd name="connsiteX275" fmla="*/ 1272799 w 8386045"/>
              <a:gd name="connsiteY275" fmla="*/ 1435100 h 3246967"/>
              <a:gd name="connsiteX276" fmla="*/ 1260099 w 8386045"/>
              <a:gd name="connsiteY276" fmla="*/ 1397000 h 3246967"/>
              <a:gd name="connsiteX277" fmla="*/ 1196599 w 8386045"/>
              <a:gd name="connsiteY277" fmla="*/ 1320800 h 3246967"/>
              <a:gd name="connsiteX278" fmla="*/ 1171199 w 8386045"/>
              <a:gd name="connsiteY278" fmla="*/ 1282700 h 3246967"/>
              <a:gd name="connsiteX279" fmla="*/ 1094999 w 8386045"/>
              <a:gd name="connsiteY279" fmla="*/ 1206500 h 3246967"/>
              <a:gd name="connsiteX280" fmla="*/ 1056899 w 8386045"/>
              <a:gd name="connsiteY280" fmla="*/ 1104900 h 3246967"/>
              <a:gd name="connsiteX281" fmla="*/ 1044199 w 8386045"/>
              <a:gd name="connsiteY281" fmla="*/ 1066800 h 3246967"/>
              <a:gd name="connsiteX282" fmla="*/ 1006099 w 8386045"/>
              <a:gd name="connsiteY282" fmla="*/ 1016000 h 3246967"/>
              <a:gd name="connsiteX283" fmla="*/ 980699 w 8386045"/>
              <a:gd name="connsiteY283" fmla="*/ 952500 h 3246967"/>
              <a:gd name="connsiteX284" fmla="*/ 942599 w 8386045"/>
              <a:gd name="connsiteY284" fmla="*/ 863600 h 3246967"/>
              <a:gd name="connsiteX285" fmla="*/ 904499 w 8386045"/>
              <a:gd name="connsiteY285" fmla="*/ 647700 h 3246967"/>
              <a:gd name="connsiteX286" fmla="*/ 891799 w 8386045"/>
              <a:gd name="connsiteY286" fmla="*/ 609600 h 3246967"/>
              <a:gd name="connsiteX287" fmla="*/ 828299 w 8386045"/>
              <a:gd name="connsiteY287" fmla="*/ 533400 h 3246967"/>
              <a:gd name="connsiteX288" fmla="*/ 815599 w 8386045"/>
              <a:gd name="connsiteY288" fmla="*/ 495300 h 3246967"/>
              <a:gd name="connsiteX289" fmla="*/ 726699 w 8386045"/>
              <a:gd name="connsiteY289" fmla="*/ 419100 h 3246967"/>
              <a:gd name="connsiteX290" fmla="*/ 650499 w 8386045"/>
              <a:gd name="connsiteY290" fmla="*/ 368300 h 3246967"/>
              <a:gd name="connsiteX291" fmla="*/ 574299 w 8386045"/>
              <a:gd name="connsiteY291" fmla="*/ 342900 h 3246967"/>
              <a:gd name="connsiteX292" fmla="*/ 536199 w 8386045"/>
              <a:gd name="connsiteY292" fmla="*/ 330200 h 3246967"/>
              <a:gd name="connsiteX293" fmla="*/ 447299 w 8386045"/>
              <a:gd name="connsiteY293" fmla="*/ 266700 h 3246967"/>
              <a:gd name="connsiteX294" fmla="*/ 396499 w 8386045"/>
              <a:gd name="connsiteY294" fmla="*/ 241300 h 3246967"/>
              <a:gd name="connsiteX295" fmla="*/ 358399 w 8386045"/>
              <a:gd name="connsiteY295" fmla="*/ 215900 h 3246967"/>
              <a:gd name="connsiteX296" fmla="*/ 307599 w 8386045"/>
              <a:gd name="connsiteY296" fmla="*/ 190500 h 3246967"/>
              <a:gd name="connsiteX297" fmla="*/ 218699 w 8386045"/>
              <a:gd name="connsiteY297" fmla="*/ 127000 h 3246967"/>
              <a:gd name="connsiteX298" fmla="*/ 180599 w 8386045"/>
              <a:gd name="connsiteY298" fmla="*/ 114300 h 3246967"/>
              <a:gd name="connsiteX299" fmla="*/ 129799 w 8386045"/>
              <a:gd name="connsiteY299" fmla="*/ 38100 h 3246967"/>
              <a:gd name="connsiteX300" fmla="*/ 2799 w 8386045"/>
              <a:gd name="connsiteY30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82132 w 8386045"/>
              <a:gd name="connsiteY213" fmla="*/ 1896533 h 3246967"/>
              <a:gd name="connsiteX214" fmla="*/ 3977899 w 8386045"/>
              <a:gd name="connsiteY214" fmla="*/ 2023533 h 3246967"/>
              <a:gd name="connsiteX215" fmla="*/ 3927099 w 8386045"/>
              <a:gd name="connsiteY215" fmla="*/ 2120900 h 3246967"/>
              <a:gd name="connsiteX216" fmla="*/ 3939799 w 8386045"/>
              <a:gd name="connsiteY216" fmla="*/ 2235200 h 3246967"/>
              <a:gd name="connsiteX217" fmla="*/ 3901699 w 8386045"/>
              <a:gd name="connsiteY217" fmla="*/ 2197100 h 3246967"/>
              <a:gd name="connsiteX218" fmla="*/ 3838199 w 8386045"/>
              <a:gd name="connsiteY218" fmla="*/ 2108200 h 3246967"/>
              <a:gd name="connsiteX219" fmla="*/ 3800099 w 8386045"/>
              <a:gd name="connsiteY219" fmla="*/ 2006600 h 3246967"/>
              <a:gd name="connsiteX220" fmla="*/ 3787399 w 8386045"/>
              <a:gd name="connsiteY220" fmla="*/ 1955800 h 3246967"/>
              <a:gd name="connsiteX221" fmla="*/ 3749299 w 8386045"/>
              <a:gd name="connsiteY221" fmla="*/ 1917700 h 3246967"/>
              <a:gd name="connsiteX222" fmla="*/ 3685799 w 8386045"/>
              <a:gd name="connsiteY222" fmla="*/ 1841500 h 3246967"/>
              <a:gd name="connsiteX223" fmla="*/ 3673099 w 8386045"/>
              <a:gd name="connsiteY223" fmla="*/ 1803400 h 3246967"/>
              <a:gd name="connsiteX224" fmla="*/ 3634999 w 8386045"/>
              <a:gd name="connsiteY224" fmla="*/ 1790700 h 3246967"/>
              <a:gd name="connsiteX225" fmla="*/ 3596899 w 8386045"/>
              <a:gd name="connsiteY225" fmla="*/ 1752600 h 3246967"/>
              <a:gd name="connsiteX226" fmla="*/ 3546099 w 8386045"/>
              <a:gd name="connsiteY226" fmla="*/ 1676400 h 3246967"/>
              <a:gd name="connsiteX227" fmla="*/ 3533399 w 8386045"/>
              <a:gd name="connsiteY227" fmla="*/ 1638300 h 3246967"/>
              <a:gd name="connsiteX228" fmla="*/ 3495299 w 8386045"/>
              <a:gd name="connsiteY228" fmla="*/ 1587500 h 3246967"/>
              <a:gd name="connsiteX229" fmla="*/ 3457199 w 8386045"/>
              <a:gd name="connsiteY229" fmla="*/ 1485900 h 3246967"/>
              <a:gd name="connsiteX230" fmla="*/ 3419099 w 8386045"/>
              <a:gd name="connsiteY230" fmla="*/ 1422400 h 3246967"/>
              <a:gd name="connsiteX231" fmla="*/ 3380999 w 8386045"/>
              <a:gd name="connsiteY231" fmla="*/ 1320800 h 3246967"/>
              <a:gd name="connsiteX232" fmla="*/ 3317499 w 8386045"/>
              <a:gd name="connsiteY232" fmla="*/ 1193800 h 3246967"/>
              <a:gd name="connsiteX233" fmla="*/ 3203199 w 8386045"/>
              <a:gd name="connsiteY233" fmla="*/ 1143000 h 3246967"/>
              <a:gd name="connsiteX234" fmla="*/ 3165099 w 8386045"/>
              <a:gd name="connsiteY234" fmla="*/ 1130300 h 3246967"/>
              <a:gd name="connsiteX235" fmla="*/ 3012699 w 8386045"/>
              <a:gd name="connsiteY235" fmla="*/ 1168400 h 3246967"/>
              <a:gd name="connsiteX236" fmla="*/ 2974599 w 8386045"/>
              <a:gd name="connsiteY236" fmla="*/ 1193800 h 3246967"/>
              <a:gd name="connsiteX237" fmla="*/ 2923799 w 8386045"/>
              <a:gd name="connsiteY237" fmla="*/ 1219200 h 3246967"/>
              <a:gd name="connsiteX238" fmla="*/ 2885699 w 8386045"/>
              <a:gd name="connsiteY238" fmla="*/ 1244600 h 3246967"/>
              <a:gd name="connsiteX239" fmla="*/ 2834899 w 8386045"/>
              <a:gd name="connsiteY239" fmla="*/ 1257300 h 3246967"/>
              <a:gd name="connsiteX240" fmla="*/ 2796799 w 8386045"/>
              <a:gd name="connsiteY240" fmla="*/ 1308100 h 3246967"/>
              <a:gd name="connsiteX241" fmla="*/ 2758699 w 8386045"/>
              <a:gd name="connsiteY241" fmla="*/ 1320800 h 3246967"/>
              <a:gd name="connsiteX242" fmla="*/ 2733299 w 8386045"/>
              <a:gd name="connsiteY242" fmla="*/ 1358900 h 3246967"/>
              <a:gd name="connsiteX243" fmla="*/ 2657099 w 8386045"/>
              <a:gd name="connsiteY243" fmla="*/ 1435100 h 3246967"/>
              <a:gd name="connsiteX244" fmla="*/ 2631699 w 8386045"/>
              <a:gd name="connsiteY244" fmla="*/ 1498600 h 3246967"/>
              <a:gd name="connsiteX245" fmla="*/ 2618999 w 8386045"/>
              <a:gd name="connsiteY245" fmla="*/ 1562100 h 3246967"/>
              <a:gd name="connsiteX246" fmla="*/ 2580899 w 8386045"/>
              <a:gd name="connsiteY246" fmla="*/ 1612900 h 3246967"/>
              <a:gd name="connsiteX247" fmla="*/ 2542799 w 8386045"/>
              <a:gd name="connsiteY247" fmla="*/ 1689100 h 3246967"/>
              <a:gd name="connsiteX248" fmla="*/ 2517399 w 8386045"/>
              <a:gd name="connsiteY248" fmla="*/ 1828800 h 3246967"/>
              <a:gd name="connsiteX249" fmla="*/ 2504699 w 8386045"/>
              <a:gd name="connsiteY249" fmla="*/ 1866900 h 3246967"/>
              <a:gd name="connsiteX250" fmla="*/ 2491999 w 8386045"/>
              <a:gd name="connsiteY250" fmla="*/ 1943100 h 3246967"/>
              <a:gd name="connsiteX251" fmla="*/ 2466599 w 8386045"/>
              <a:gd name="connsiteY251" fmla="*/ 1981200 h 3246967"/>
              <a:gd name="connsiteX252" fmla="*/ 2441199 w 8386045"/>
              <a:gd name="connsiteY252" fmla="*/ 2057400 h 3246967"/>
              <a:gd name="connsiteX253" fmla="*/ 2390399 w 8386045"/>
              <a:gd name="connsiteY253" fmla="*/ 2146300 h 3246967"/>
              <a:gd name="connsiteX254" fmla="*/ 2352299 w 8386045"/>
              <a:gd name="connsiteY254" fmla="*/ 2222500 h 3246967"/>
              <a:gd name="connsiteX255" fmla="*/ 2326899 w 8386045"/>
              <a:gd name="connsiteY255" fmla="*/ 2273300 h 3246967"/>
              <a:gd name="connsiteX256" fmla="*/ 2250699 w 8386045"/>
              <a:gd name="connsiteY256" fmla="*/ 2336800 h 3246967"/>
              <a:gd name="connsiteX257" fmla="*/ 2237999 w 8386045"/>
              <a:gd name="connsiteY257" fmla="*/ 2374900 h 3246967"/>
              <a:gd name="connsiteX258" fmla="*/ 2149099 w 8386045"/>
              <a:gd name="connsiteY258" fmla="*/ 2438400 h 3246967"/>
              <a:gd name="connsiteX259" fmla="*/ 2072899 w 8386045"/>
              <a:gd name="connsiteY259" fmla="*/ 2501900 h 3246967"/>
              <a:gd name="connsiteX260" fmla="*/ 1996699 w 8386045"/>
              <a:gd name="connsiteY260" fmla="*/ 2527300 h 3246967"/>
              <a:gd name="connsiteX261" fmla="*/ 1945899 w 8386045"/>
              <a:gd name="connsiteY261" fmla="*/ 2552700 h 3246967"/>
              <a:gd name="connsiteX262" fmla="*/ 1844299 w 8386045"/>
              <a:gd name="connsiteY262" fmla="*/ 2565400 h 3246967"/>
              <a:gd name="connsiteX263" fmla="*/ 1628399 w 8386045"/>
              <a:gd name="connsiteY263" fmla="*/ 2552700 h 3246967"/>
              <a:gd name="connsiteX264" fmla="*/ 1552199 w 8386045"/>
              <a:gd name="connsiteY264" fmla="*/ 2489200 h 3246967"/>
              <a:gd name="connsiteX265" fmla="*/ 1488699 w 8386045"/>
              <a:gd name="connsiteY265" fmla="*/ 2374900 h 3246967"/>
              <a:gd name="connsiteX266" fmla="*/ 1475999 w 8386045"/>
              <a:gd name="connsiteY266" fmla="*/ 2311400 h 3246967"/>
              <a:gd name="connsiteX267" fmla="*/ 1450599 w 8386045"/>
              <a:gd name="connsiteY267" fmla="*/ 2273300 h 3246967"/>
              <a:gd name="connsiteX268" fmla="*/ 1412499 w 8386045"/>
              <a:gd name="connsiteY268" fmla="*/ 2197100 h 3246967"/>
              <a:gd name="connsiteX269" fmla="*/ 1399799 w 8386045"/>
              <a:gd name="connsiteY269" fmla="*/ 2019300 h 3246967"/>
              <a:gd name="connsiteX270" fmla="*/ 1374399 w 8386045"/>
              <a:gd name="connsiteY270" fmla="*/ 1943100 h 3246967"/>
              <a:gd name="connsiteX271" fmla="*/ 1361699 w 8386045"/>
              <a:gd name="connsiteY271" fmla="*/ 1752600 h 3246967"/>
              <a:gd name="connsiteX272" fmla="*/ 1336299 w 8386045"/>
              <a:gd name="connsiteY272" fmla="*/ 1651000 h 3246967"/>
              <a:gd name="connsiteX273" fmla="*/ 1298199 w 8386045"/>
              <a:gd name="connsiteY273" fmla="*/ 1498600 h 3246967"/>
              <a:gd name="connsiteX274" fmla="*/ 1272799 w 8386045"/>
              <a:gd name="connsiteY274" fmla="*/ 1435100 h 3246967"/>
              <a:gd name="connsiteX275" fmla="*/ 1260099 w 8386045"/>
              <a:gd name="connsiteY275" fmla="*/ 1397000 h 3246967"/>
              <a:gd name="connsiteX276" fmla="*/ 1196599 w 8386045"/>
              <a:gd name="connsiteY276" fmla="*/ 1320800 h 3246967"/>
              <a:gd name="connsiteX277" fmla="*/ 1171199 w 8386045"/>
              <a:gd name="connsiteY277" fmla="*/ 1282700 h 3246967"/>
              <a:gd name="connsiteX278" fmla="*/ 1094999 w 8386045"/>
              <a:gd name="connsiteY278" fmla="*/ 1206500 h 3246967"/>
              <a:gd name="connsiteX279" fmla="*/ 1056899 w 8386045"/>
              <a:gd name="connsiteY279" fmla="*/ 1104900 h 3246967"/>
              <a:gd name="connsiteX280" fmla="*/ 1044199 w 8386045"/>
              <a:gd name="connsiteY280" fmla="*/ 1066800 h 3246967"/>
              <a:gd name="connsiteX281" fmla="*/ 1006099 w 8386045"/>
              <a:gd name="connsiteY281" fmla="*/ 1016000 h 3246967"/>
              <a:gd name="connsiteX282" fmla="*/ 980699 w 8386045"/>
              <a:gd name="connsiteY282" fmla="*/ 952500 h 3246967"/>
              <a:gd name="connsiteX283" fmla="*/ 942599 w 8386045"/>
              <a:gd name="connsiteY283" fmla="*/ 863600 h 3246967"/>
              <a:gd name="connsiteX284" fmla="*/ 904499 w 8386045"/>
              <a:gd name="connsiteY284" fmla="*/ 647700 h 3246967"/>
              <a:gd name="connsiteX285" fmla="*/ 891799 w 8386045"/>
              <a:gd name="connsiteY285" fmla="*/ 609600 h 3246967"/>
              <a:gd name="connsiteX286" fmla="*/ 828299 w 8386045"/>
              <a:gd name="connsiteY286" fmla="*/ 533400 h 3246967"/>
              <a:gd name="connsiteX287" fmla="*/ 815599 w 8386045"/>
              <a:gd name="connsiteY287" fmla="*/ 495300 h 3246967"/>
              <a:gd name="connsiteX288" fmla="*/ 726699 w 8386045"/>
              <a:gd name="connsiteY288" fmla="*/ 419100 h 3246967"/>
              <a:gd name="connsiteX289" fmla="*/ 650499 w 8386045"/>
              <a:gd name="connsiteY289" fmla="*/ 368300 h 3246967"/>
              <a:gd name="connsiteX290" fmla="*/ 574299 w 8386045"/>
              <a:gd name="connsiteY290" fmla="*/ 342900 h 3246967"/>
              <a:gd name="connsiteX291" fmla="*/ 536199 w 8386045"/>
              <a:gd name="connsiteY291" fmla="*/ 330200 h 3246967"/>
              <a:gd name="connsiteX292" fmla="*/ 447299 w 8386045"/>
              <a:gd name="connsiteY292" fmla="*/ 266700 h 3246967"/>
              <a:gd name="connsiteX293" fmla="*/ 396499 w 8386045"/>
              <a:gd name="connsiteY293" fmla="*/ 241300 h 3246967"/>
              <a:gd name="connsiteX294" fmla="*/ 358399 w 8386045"/>
              <a:gd name="connsiteY294" fmla="*/ 215900 h 3246967"/>
              <a:gd name="connsiteX295" fmla="*/ 307599 w 8386045"/>
              <a:gd name="connsiteY295" fmla="*/ 190500 h 3246967"/>
              <a:gd name="connsiteX296" fmla="*/ 218699 w 8386045"/>
              <a:gd name="connsiteY296" fmla="*/ 127000 h 3246967"/>
              <a:gd name="connsiteX297" fmla="*/ 180599 w 8386045"/>
              <a:gd name="connsiteY297" fmla="*/ 114300 h 3246967"/>
              <a:gd name="connsiteX298" fmla="*/ 129799 w 8386045"/>
              <a:gd name="connsiteY298" fmla="*/ 38100 h 3246967"/>
              <a:gd name="connsiteX299" fmla="*/ 2799 w 8386045"/>
              <a:gd name="connsiteY29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939799 w 8386045"/>
              <a:gd name="connsiteY216" fmla="*/ 2235200 h 3246967"/>
              <a:gd name="connsiteX217" fmla="*/ 3901699 w 8386045"/>
              <a:gd name="connsiteY217" fmla="*/ 2197100 h 3246967"/>
              <a:gd name="connsiteX218" fmla="*/ 3838199 w 8386045"/>
              <a:gd name="connsiteY218" fmla="*/ 2108200 h 3246967"/>
              <a:gd name="connsiteX219" fmla="*/ 3800099 w 8386045"/>
              <a:gd name="connsiteY219" fmla="*/ 2006600 h 3246967"/>
              <a:gd name="connsiteX220" fmla="*/ 3787399 w 8386045"/>
              <a:gd name="connsiteY220" fmla="*/ 1955800 h 3246967"/>
              <a:gd name="connsiteX221" fmla="*/ 3749299 w 8386045"/>
              <a:gd name="connsiteY221" fmla="*/ 1917700 h 3246967"/>
              <a:gd name="connsiteX222" fmla="*/ 3685799 w 8386045"/>
              <a:gd name="connsiteY222" fmla="*/ 1841500 h 3246967"/>
              <a:gd name="connsiteX223" fmla="*/ 3673099 w 8386045"/>
              <a:gd name="connsiteY223" fmla="*/ 1803400 h 3246967"/>
              <a:gd name="connsiteX224" fmla="*/ 3634999 w 8386045"/>
              <a:gd name="connsiteY224" fmla="*/ 1790700 h 3246967"/>
              <a:gd name="connsiteX225" fmla="*/ 3596899 w 8386045"/>
              <a:gd name="connsiteY225" fmla="*/ 1752600 h 3246967"/>
              <a:gd name="connsiteX226" fmla="*/ 3546099 w 8386045"/>
              <a:gd name="connsiteY226" fmla="*/ 1676400 h 3246967"/>
              <a:gd name="connsiteX227" fmla="*/ 3533399 w 8386045"/>
              <a:gd name="connsiteY227" fmla="*/ 1638300 h 3246967"/>
              <a:gd name="connsiteX228" fmla="*/ 3495299 w 8386045"/>
              <a:gd name="connsiteY228" fmla="*/ 1587500 h 3246967"/>
              <a:gd name="connsiteX229" fmla="*/ 3457199 w 8386045"/>
              <a:gd name="connsiteY229" fmla="*/ 1485900 h 3246967"/>
              <a:gd name="connsiteX230" fmla="*/ 3419099 w 8386045"/>
              <a:gd name="connsiteY230" fmla="*/ 1422400 h 3246967"/>
              <a:gd name="connsiteX231" fmla="*/ 3380999 w 8386045"/>
              <a:gd name="connsiteY231" fmla="*/ 1320800 h 3246967"/>
              <a:gd name="connsiteX232" fmla="*/ 3317499 w 8386045"/>
              <a:gd name="connsiteY232" fmla="*/ 1193800 h 3246967"/>
              <a:gd name="connsiteX233" fmla="*/ 3203199 w 8386045"/>
              <a:gd name="connsiteY233" fmla="*/ 1143000 h 3246967"/>
              <a:gd name="connsiteX234" fmla="*/ 3165099 w 8386045"/>
              <a:gd name="connsiteY234" fmla="*/ 1130300 h 3246967"/>
              <a:gd name="connsiteX235" fmla="*/ 3012699 w 8386045"/>
              <a:gd name="connsiteY235" fmla="*/ 1168400 h 3246967"/>
              <a:gd name="connsiteX236" fmla="*/ 2974599 w 8386045"/>
              <a:gd name="connsiteY236" fmla="*/ 1193800 h 3246967"/>
              <a:gd name="connsiteX237" fmla="*/ 2923799 w 8386045"/>
              <a:gd name="connsiteY237" fmla="*/ 1219200 h 3246967"/>
              <a:gd name="connsiteX238" fmla="*/ 2885699 w 8386045"/>
              <a:gd name="connsiteY238" fmla="*/ 1244600 h 3246967"/>
              <a:gd name="connsiteX239" fmla="*/ 2834899 w 8386045"/>
              <a:gd name="connsiteY239" fmla="*/ 1257300 h 3246967"/>
              <a:gd name="connsiteX240" fmla="*/ 2796799 w 8386045"/>
              <a:gd name="connsiteY240" fmla="*/ 1308100 h 3246967"/>
              <a:gd name="connsiteX241" fmla="*/ 2758699 w 8386045"/>
              <a:gd name="connsiteY241" fmla="*/ 1320800 h 3246967"/>
              <a:gd name="connsiteX242" fmla="*/ 2733299 w 8386045"/>
              <a:gd name="connsiteY242" fmla="*/ 1358900 h 3246967"/>
              <a:gd name="connsiteX243" fmla="*/ 2657099 w 8386045"/>
              <a:gd name="connsiteY243" fmla="*/ 1435100 h 3246967"/>
              <a:gd name="connsiteX244" fmla="*/ 2631699 w 8386045"/>
              <a:gd name="connsiteY244" fmla="*/ 1498600 h 3246967"/>
              <a:gd name="connsiteX245" fmla="*/ 2618999 w 8386045"/>
              <a:gd name="connsiteY245" fmla="*/ 1562100 h 3246967"/>
              <a:gd name="connsiteX246" fmla="*/ 2580899 w 8386045"/>
              <a:gd name="connsiteY246" fmla="*/ 1612900 h 3246967"/>
              <a:gd name="connsiteX247" fmla="*/ 2542799 w 8386045"/>
              <a:gd name="connsiteY247" fmla="*/ 1689100 h 3246967"/>
              <a:gd name="connsiteX248" fmla="*/ 2517399 w 8386045"/>
              <a:gd name="connsiteY248" fmla="*/ 1828800 h 3246967"/>
              <a:gd name="connsiteX249" fmla="*/ 2504699 w 8386045"/>
              <a:gd name="connsiteY249" fmla="*/ 1866900 h 3246967"/>
              <a:gd name="connsiteX250" fmla="*/ 2491999 w 8386045"/>
              <a:gd name="connsiteY250" fmla="*/ 1943100 h 3246967"/>
              <a:gd name="connsiteX251" fmla="*/ 2466599 w 8386045"/>
              <a:gd name="connsiteY251" fmla="*/ 1981200 h 3246967"/>
              <a:gd name="connsiteX252" fmla="*/ 2441199 w 8386045"/>
              <a:gd name="connsiteY252" fmla="*/ 2057400 h 3246967"/>
              <a:gd name="connsiteX253" fmla="*/ 2390399 w 8386045"/>
              <a:gd name="connsiteY253" fmla="*/ 2146300 h 3246967"/>
              <a:gd name="connsiteX254" fmla="*/ 2352299 w 8386045"/>
              <a:gd name="connsiteY254" fmla="*/ 2222500 h 3246967"/>
              <a:gd name="connsiteX255" fmla="*/ 2326899 w 8386045"/>
              <a:gd name="connsiteY255" fmla="*/ 2273300 h 3246967"/>
              <a:gd name="connsiteX256" fmla="*/ 2250699 w 8386045"/>
              <a:gd name="connsiteY256" fmla="*/ 2336800 h 3246967"/>
              <a:gd name="connsiteX257" fmla="*/ 2237999 w 8386045"/>
              <a:gd name="connsiteY257" fmla="*/ 2374900 h 3246967"/>
              <a:gd name="connsiteX258" fmla="*/ 2149099 w 8386045"/>
              <a:gd name="connsiteY258" fmla="*/ 2438400 h 3246967"/>
              <a:gd name="connsiteX259" fmla="*/ 2072899 w 8386045"/>
              <a:gd name="connsiteY259" fmla="*/ 2501900 h 3246967"/>
              <a:gd name="connsiteX260" fmla="*/ 1996699 w 8386045"/>
              <a:gd name="connsiteY260" fmla="*/ 2527300 h 3246967"/>
              <a:gd name="connsiteX261" fmla="*/ 1945899 w 8386045"/>
              <a:gd name="connsiteY261" fmla="*/ 2552700 h 3246967"/>
              <a:gd name="connsiteX262" fmla="*/ 1844299 w 8386045"/>
              <a:gd name="connsiteY262" fmla="*/ 2565400 h 3246967"/>
              <a:gd name="connsiteX263" fmla="*/ 1628399 w 8386045"/>
              <a:gd name="connsiteY263" fmla="*/ 2552700 h 3246967"/>
              <a:gd name="connsiteX264" fmla="*/ 1552199 w 8386045"/>
              <a:gd name="connsiteY264" fmla="*/ 2489200 h 3246967"/>
              <a:gd name="connsiteX265" fmla="*/ 1488699 w 8386045"/>
              <a:gd name="connsiteY265" fmla="*/ 2374900 h 3246967"/>
              <a:gd name="connsiteX266" fmla="*/ 1475999 w 8386045"/>
              <a:gd name="connsiteY266" fmla="*/ 2311400 h 3246967"/>
              <a:gd name="connsiteX267" fmla="*/ 1450599 w 8386045"/>
              <a:gd name="connsiteY267" fmla="*/ 2273300 h 3246967"/>
              <a:gd name="connsiteX268" fmla="*/ 1412499 w 8386045"/>
              <a:gd name="connsiteY268" fmla="*/ 2197100 h 3246967"/>
              <a:gd name="connsiteX269" fmla="*/ 1399799 w 8386045"/>
              <a:gd name="connsiteY269" fmla="*/ 2019300 h 3246967"/>
              <a:gd name="connsiteX270" fmla="*/ 1374399 w 8386045"/>
              <a:gd name="connsiteY270" fmla="*/ 1943100 h 3246967"/>
              <a:gd name="connsiteX271" fmla="*/ 1361699 w 8386045"/>
              <a:gd name="connsiteY271" fmla="*/ 1752600 h 3246967"/>
              <a:gd name="connsiteX272" fmla="*/ 1336299 w 8386045"/>
              <a:gd name="connsiteY272" fmla="*/ 1651000 h 3246967"/>
              <a:gd name="connsiteX273" fmla="*/ 1298199 w 8386045"/>
              <a:gd name="connsiteY273" fmla="*/ 1498600 h 3246967"/>
              <a:gd name="connsiteX274" fmla="*/ 1272799 w 8386045"/>
              <a:gd name="connsiteY274" fmla="*/ 1435100 h 3246967"/>
              <a:gd name="connsiteX275" fmla="*/ 1260099 w 8386045"/>
              <a:gd name="connsiteY275" fmla="*/ 1397000 h 3246967"/>
              <a:gd name="connsiteX276" fmla="*/ 1196599 w 8386045"/>
              <a:gd name="connsiteY276" fmla="*/ 1320800 h 3246967"/>
              <a:gd name="connsiteX277" fmla="*/ 1171199 w 8386045"/>
              <a:gd name="connsiteY277" fmla="*/ 1282700 h 3246967"/>
              <a:gd name="connsiteX278" fmla="*/ 1094999 w 8386045"/>
              <a:gd name="connsiteY278" fmla="*/ 1206500 h 3246967"/>
              <a:gd name="connsiteX279" fmla="*/ 1056899 w 8386045"/>
              <a:gd name="connsiteY279" fmla="*/ 1104900 h 3246967"/>
              <a:gd name="connsiteX280" fmla="*/ 1044199 w 8386045"/>
              <a:gd name="connsiteY280" fmla="*/ 1066800 h 3246967"/>
              <a:gd name="connsiteX281" fmla="*/ 1006099 w 8386045"/>
              <a:gd name="connsiteY281" fmla="*/ 1016000 h 3246967"/>
              <a:gd name="connsiteX282" fmla="*/ 980699 w 8386045"/>
              <a:gd name="connsiteY282" fmla="*/ 952500 h 3246967"/>
              <a:gd name="connsiteX283" fmla="*/ 942599 w 8386045"/>
              <a:gd name="connsiteY283" fmla="*/ 863600 h 3246967"/>
              <a:gd name="connsiteX284" fmla="*/ 904499 w 8386045"/>
              <a:gd name="connsiteY284" fmla="*/ 647700 h 3246967"/>
              <a:gd name="connsiteX285" fmla="*/ 891799 w 8386045"/>
              <a:gd name="connsiteY285" fmla="*/ 609600 h 3246967"/>
              <a:gd name="connsiteX286" fmla="*/ 828299 w 8386045"/>
              <a:gd name="connsiteY286" fmla="*/ 533400 h 3246967"/>
              <a:gd name="connsiteX287" fmla="*/ 815599 w 8386045"/>
              <a:gd name="connsiteY287" fmla="*/ 495300 h 3246967"/>
              <a:gd name="connsiteX288" fmla="*/ 726699 w 8386045"/>
              <a:gd name="connsiteY288" fmla="*/ 419100 h 3246967"/>
              <a:gd name="connsiteX289" fmla="*/ 650499 w 8386045"/>
              <a:gd name="connsiteY289" fmla="*/ 368300 h 3246967"/>
              <a:gd name="connsiteX290" fmla="*/ 574299 w 8386045"/>
              <a:gd name="connsiteY290" fmla="*/ 342900 h 3246967"/>
              <a:gd name="connsiteX291" fmla="*/ 536199 w 8386045"/>
              <a:gd name="connsiteY291" fmla="*/ 330200 h 3246967"/>
              <a:gd name="connsiteX292" fmla="*/ 447299 w 8386045"/>
              <a:gd name="connsiteY292" fmla="*/ 266700 h 3246967"/>
              <a:gd name="connsiteX293" fmla="*/ 396499 w 8386045"/>
              <a:gd name="connsiteY293" fmla="*/ 241300 h 3246967"/>
              <a:gd name="connsiteX294" fmla="*/ 358399 w 8386045"/>
              <a:gd name="connsiteY294" fmla="*/ 215900 h 3246967"/>
              <a:gd name="connsiteX295" fmla="*/ 307599 w 8386045"/>
              <a:gd name="connsiteY295" fmla="*/ 190500 h 3246967"/>
              <a:gd name="connsiteX296" fmla="*/ 218699 w 8386045"/>
              <a:gd name="connsiteY296" fmla="*/ 127000 h 3246967"/>
              <a:gd name="connsiteX297" fmla="*/ 180599 w 8386045"/>
              <a:gd name="connsiteY297" fmla="*/ 114300 h 3246967"/>
              <a:gd name="connsiteX298" fmla="*/ 129799 w 8386045"/>
              <a:gd name="connsiteY298" fmla="*/ 38100 h 3246967"/>
              <a:gd name="connsiteX299" fmla="*/ 2799 w 8386045"/>
              <a:gd name="connsiteY29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901699 w 8386045"/>
              <a:gd name="connsiteY216" fmla="*/ 2197100 h 3246967"/>
              <a:gd name="connsiteX217" fmla="*/ 3838199 w 8386045"/>
              <a:gd name="connsiteY217" fmla="*/ 2108200 h 3246967"/>
              <a:gd name="connsiteX218" fmla="*/ 3800099 w 8386045"/>
              <a:gd name="connsiteY218" fmla="*/ 2006600 h 3246967"/>
              <a:gd name="connsiteX219" fmla="*/ 3787399 w 8386045"/>
              <a:gd name="connsiteY219" fmla="*/ 1955800 h 3246967"/>
              <a:gd name="connsiteX220" fmla="*/ 3749299 w 8386045"/>
              <a:gd name="connsiteY220" fmla="*/ 1917700 h 3246967"/>
              <a:gd name="connsiteX221" fmla="*/ 3685799 w 8386045"/>
              <a:gd name="connsiteY221" fmla="*/ 1841500 h 3246967"/>
              <a:gd name="connsiteX222" fmla="*/ 3673099 w 8386045"/>
              <a:gd name="connsiteY222" fmla="*/ 1803400 h 3246967"/>
              <a:gd name="connsiteX223" fmla="*/ 3634999 w 8386045"/>
              <a:gd name="connsiteY223" fmla="*/ 1790700 h 3246967"/>
              <a:gd name="connsiteX224" fmla="*/ 3596899 w 8386045"/>
              <a:gd name="connsiteY224" fmla="*/ 1752600 h 3246967"/>
              <a:gd name="connsiteX225" fmla="*/ 3546099 w 8386045"/>
              <a:gd name="connsiteY225" fmla="*/ 1676400 h 3246967"/>
              <a:gd name="connsiteX226" fmla="*/ 3533399 w 8386045"/>
              <a:gd name="connsiteY226" fmla="*/ 1638300 h 3246967"/>
              <a:gd name="connsiteX227" fmla="*/ 3495299 w 8386045"/>
              <a:gd name="connsiteY227" fmla="*/ 1587500 h 3246967"/>
              <a:gd name="connsiteX228" fmla="*/ 3457199 w 8386045"/>
              <a:gd name="connsiteY228" fmla="*/ 1485900 h 3246967"/>
              <a:gd name="connsiteX229" fmla="*/ 3419099 w 8386045"/>
              <a:gd name="connsiteY229" fmla="*/ 1422400 h 3246967"/>
              <a:gd name="connsiteX230" fmla="*/ 3380999 w 8386045"/>
              <a:gd name="connsiteY230" fmla="*/ 1320800 h 3246967"/>
              <a:gd name="connsiteX231" fmla="*/ 3317499 w 8386045"/>
              <a:gd name="connsiteY231" fmla="*/ 1193800 h 3246967"/>
              <a:gd name="connsiteX232" fmla="*/ 3203199 w 8386045"/>
              <a:gd name="connsiteY232" fmla="*/ 1143000 h 3246967"/>
              <a:gd name="connsiteX233" fmla="*/ 3165099 w 8386045"/>
              <a:gd name="connsiteY233" fmla="*/ 1130300 h 3246967"/>
              <a:gd name="connsiteX234" fmla="*/ 3012699 w 8386045"/>
              <a:gd name="connsiteY234" fmla="*/ 1168400 h 3246967"/>
              <a:gd name="connsiteX235" fmla="*/ 2974599 w 8386045"/>
              <a:gd name="connsiteY235" fmla="*/ 1193800 h 3246967"/>
              <a:gd name="connsiteX236" fmla="*/ 2923799 w 8386045"/>
              <a:gd name="connsiteY236" fmla="*/ 1219200 h 3246967"/>
              <a:gd name="connsiteX237" fmla="*/ 2885699 w 8386045"/>
              <a:gd name="connsiteY237" fmla="*/ 1244600 h 3246967"/>
              <a:gd name="connsiteX238" fmla="*/ 2834899 w 8386045"/>
              <a:gd name="connsiteY238" fmla="*/ 1257300 h 3246967"/>
              <a:gd name="connsiteX239" fmla="*/ 2796799 w 8386045"/>
              <a:gd name="connsiteY239" fmla="*/ 1308100 h 3246967"/>
              <a:gd name="connsiteX240" fmla="*/ 2758699 w 8386045"/>
              <a:gd name="connsiteY240" fmla="*/ 1320800 h 3246967"/>
              <a:gd name="connsiteX241" fmla="*/ 2733299 w 8386045"/>
              <a:gd name="connsiteY241" fmla="*/ 1358900 h 3246967"/>
              <a:gd name="connsiteX242" fmla="*/ 2657099 w 8386045"/>
              <a:gd name="connsiteY242" fmla="*/ 1435100 h 3246967"/>
              <a:gd name="connsiteX243" fmla="*/ 2631699 w 8386045"/>
              <a:gd name="connsiteY243" fmla="*/ 1498600 h 3246967"/>
              <a:gd name="connsiteX244" fmla="*/ 2618999 w 8386045"/>
              <a:gd name="connsiteY244" fmla="*/ 1562100 h 3246967"/>
              <a:gd name="connsiteX245" fmla="*/ 2580899 w 8386045"/>
              <a:gd name="connsiteY245" fmla="*/ 1612900 h 3246967"/>
              <a:gd name="connsiteX246" fmla="*/ 2542799 w 8386045"/>
              <a:gd name="connsiteY246" fmla="*/ 1689100 h 3246967"/>
              <a:gd name="connsiteX247" fmla="*/ 2517399 w 8386045"/>
              <a:gd name="connsiteY247" fmla="*/ 1828800 h 3246967"/>
              <a:gd name="connsiteX248" fmla="*/ 2504699 w 8386045"/>
              <a:gd name="connsiteY248" fmla="*/ 1866900 h 3246967"/>
              <a:gd name="connsiteX249" fmla="*/ 2491999 w 8386045"/>
              <a:gd name="connsiteY249" fmla="*/ 1943100 h 3246967"/>
              <a:gd name="connsiteX250" fmla="*/ 2466599 w 8386045"/>
              <a:gd name="connsiteY250" fmla="*/ 1981200 h 3246967"/>
              <a:gd name="connsiteX251" fmla="*/ 2441199 w 8386045"/>
              <a:gd name="connsiteY251" fmla="*/ 2057400 h 3246967"/>
              <a:gd name="connsiteX252" fmla="*/ 2390399 w 8386045"/>
              <a:gd name="connsiteY252" fmla="*/ 2146300 h 3246967"/>
              <a:gd name="connsiteX253" fmla="*/ 2352299 w 8386045"/>
              <a:gd name="connsiteY253" fmla="*/ 2222500 h 3246967"/>
              <a:gd name="connsiteX254" fmla="*/ 2326899 w 8386045"/>
              <a:gd name="connsiteY254" fmla="*/ 2273300 h 3246967"/>
              <a:gd name="connsiteX255" fmla="*/ 2250699 w 8386045"/>
              <a:gd name="connsiteY255" fmla="*/ 2336800 h 3246967"/>
              <a:gd name="connsiteX256" fmla="*/ 2237999 w 8386045"/>
              <a:gd name="connsiteY256" fmla="*/ 2374900 h 3246967"/>
              <a:gd name="connsiteX257" fmla="*/ 2149099 w 8386045"/>
              <a:gd name="connsiteY257" fmla="*/ 2438400 h 3246967"/>
              <a:gd name="connsiteX258" fmla="*/ 2072899 w 8386045"/>
              <a:gd name="connsiteY258" fmla="*/ 2501900 h 3246967"/>
              <a:gd name="connsiteX259" fmla="*/ 1996699 w 8386045"/>
              <a:gd name="connsiteY259" fmla="*/ 2527300 h 3246967"/>
              <a:gd name="connsiteX260" fmla="*/ 1945899 w 8386045"/>
              <a:gd name="connsiteY260" fmla="*/ 2552700 h 3246967"/>
              <a:gd name="connsiteX261" fmla="*/ 1844299 w 8386045"/>
              <a:gd name="connsiteY261" fmla="*/ 2565400 h 3246967"/>
              <a:gd name="connsiteX262" fmla="*/ 1628399 w 8386045"/>
              <a:gd name="connsiteY262" fmla="*/ 2552700 h 3246967"/>
              <a:gd name="connsiteX263" fmla="*/ 1552199 w 8386045"/>
              <a:gd name="connsiteY263" fmla="*/ 2489200 h 3246967"/>
              <a:gd name="connsiteX264" fmla="*/ 1488699 w 8386045"/>
              <a:gd name="connsiteY264" fmla="*/ 2374900 h 3246967"/>
              <a:gd name="connsiteX265" fmla="*/ 1475999 w 8386045"/>
              <a:gd name="connsiteY265" fmla="*/ 2311400 h 3246967"/>
              <a:gd name="connsiteX266" fmla="*/ 1450599 w 8386045"/>
              <a:gd name="connsiteY266" fmla="*/ 2273300 h 3246967"/>
              <a:gd name="connsiteX267" fmla="*/ 1412499 w 8386045"/>
              <a:gd name="connsiteY267" fmla="*/ 2197100 h 3246967"/>
              <a:gd name="connsiteX268" fmla="*/ 1399799 w 8386045"/>
              <a:gd name="connsiteY268" fmla="*/ 2019300 h 3246967"/>
              <a:gd name="connsiteX269" fmla="*/ 1374399 w 8386045"/>
              <a:gd name="connsiteY269" fmla="*/ 1943100 h 3246967"/>
              <a:gd name="connsiteX270" fmla="*/ 1361699 w 8386045"/>
              <a:gd name="connsiteY270" fmla="*/ 1752600 h 3246967"/>
              <a:gd name="connsiteX271" fmla="*/ 1336299 w 8386045"/>
              <a:gd name="connsiteY271" fmla="*/ 1651000 h 3246967"/>
              <a:gd name="connsiteX272" fmla="*/ 1298199 w 8386045"/>
              <a:gd name="connsiteY272" fmla="*/ 1498600 h 3246967"/>
              <a:gd name="connsiteX273" fmla="*/ 1272799 w 8386045"/>
              <a:gd name="connsiteY273" fmla="*/ 1435100 h 3246967"/>
              <a:gd name="connsiteX274" fmla="*/ 1260099 w 8386045"/>
              <a:gd name="connsiteY274" fmla="*/ 1397000 h 3246967"/>
              <a:gd name="connsiteX275" fmla="*/ 1196599 w 8386045"/>
              <a:gd name="connsiteY275" fmla="*/ 1320800 h 3246967"/>
              <a:gd name="connsiteX276" fmla="*/ 1171199 w 8386045"/>
              <a:gd name="connsiteY276" fmla="*/ 1282700 h 3246967"/>
              <a:gd name="connsiteX277" fmla="*/ 1094999 w 8386045"/>
              <a:gd name="connsiteY277" fmla="*/ 1206500 h 3246967"/>
              <a:gd name="connsiteX278" fmla="*/ 1056899 w 8386045"/>
              <a:gd name="connsiteY278" fmla="*/ 1104900 h 3246967"/>
              <a:gd name="connsiteX279" fmla="*/ 1044199 w 8386045"/>
              <a:gd name="connsiteY279" fmla="*/ 1066800 h 3246967"/>
              <a:gd name="connsiteX280" fmla="*/ 1006099 w 8386045"/>
              <a:gd name="connsiteY280" fmla="*/ 1016000 h 3246967"/>
              <a:gd name="connsiteX281" fmla="*/ 980699 w 8386045"/>
              <a:gd name="connsiteY281" fmla="*/ 952500 h 3246967"/>
              <a:gd name="connsiteX282" fmla="*/ 942599 w 8386045"/>
              <a:gd name="connsiteY282" fmla="*/ 863600 h 3246967"/>
              <a:gd name="connsiteX283" fmla="*/ 904499 w 8386045"/>
              <a:gd name="connsiteY283" fmla="*/ 647700 h 3246967"/>
              <a:gd name="connsiteX284" fmla="*/ 891799 w 8386045"/>
              <a:gd name="connsiteY284" fmla="*/ 609600 h 3246967"/>
              <a:gd name="connsiteX285" fmla="*/ 828299 w 8386045"/>
              <a:gd name="connsiteY285" fmla="*/ 533400 h 3246967"/>
              <a:gd name="connsiteX286" fmla="*/ 815599 w 8386045"/>
              <a:gd name="connsiteY286" fmla="*/ 495300 h 3246967"/>
              <a:gd name="connsiteX287" fmla="*/ 726699 w 8386045"/>
              <a:gd name="connsiteY287" fmla="*/ 419100 h 3246967"/>
              <a:gd name="connsiteX288" fmla="*/ 650499 w 8386045"/>
              <a:gd name="connsiteY288" fmla="*/ 368300 h 3246967"/>
              <a:gd name="connsiteX289" fmla="*/ 574299 w 8386045"/>
              <a:gd name="connsiteY289" fmla="*/ 342900 h 3246967"/>
              <a:gd name="connsiteX290" fmla="*/ 536199 w 8386045"/>
              <a:gd name="connsiteY290" fmla="*/ 330200 h 3246967"/>
              <a:gd name="connsiteX291" fmla="*/ 447299 w 8386045"/>
              <a:gd name="connsiteY291" fmla="*/ 266700 h 3246967"/>
              <a:gd name="connsiteX292" fmla="*/ 396499 w 8386045"/>
              <a:gd name="connsiteY292" fmla="*/ 241300 h 3246967"/>
              <a:gd name="connsiteX293" fmla="*/ 358399 w 8386045"/>
              <a:gd name="connsiteY293" fmla="*/ 215900 h 3246967"/>
              <a:gd name="connsiteX294" fmla="*/ 307599 w 8386045"/>
              <a:gd name="connsiteY294" fmla="*/ 190500 h 3246967"/>
              <a:gd name="connsiteX295" fmla="*/ 218699 w 8386045"/>
              <a:gd name="connsiteY295" fmla="*/ 127000 h 3246967"/>
              <a:gd name="connsiteX296" fmla="*/ 180599 w 8386045"/>
              <a:gd name="connsiteY296" fmla="*/ 114300 h 3246967"/>
              <a:gd name="connsiteX297" fmla="*/ 129799 w 8386045"/>
              <a:gd name="connsiteY297" fmla="*/ 38100 h 3246967"/>
              <a:gd name="connsiteX298" fmla="*/ 2799 w 8386045"/>
              <a:gd name="connsiteY29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901699 w 8386045"/>
              <a:gd name="connsiteY216" fmla="*/ 2197100 h 3246967"/>
              <a:gd name="connsiteX217" fmla="*/ 3800099 w 8386045"/>
              <a:gd name="connsiteY217" fmla="*/ 2006600 h 3246967"/>
              <a:gd name="connsiteX218" fmla="*/ 3787399 w 8386045"/>
              <a:gd name="connsiteY218" fmla="*/ 1955800 h 3246967"/>
              <a:gd name="connsiteX219" fmla="*/ 3749299 w 8386045"/>
              <a:gd name="connsiteY219" fmla="*/ 1917700 h 3246967"/>
              <a:gd name="connsiteX220" fmla="*/ 3685799 w 8386045"/>
              <a:gd name="connsiteY220" fmla="*/ 1841500 h 3246967"/>
              <a:gd name="connsiteX221" fmla="*/ 3673099 w 8386045"/>
              <a:gd name="connsiteY221" fmla="*/ 1803400 h 3246967"/>
              <a:gd name="connsiteX222" fmla="*/ 3634999 w 8386045"/>
              <a:gd name="connsiteY222" fmla="*/ 1790700 h 3246967"/>
              <a:gd name="connsiteX223" fmla="*/ 3596899 w 8386045"/>
              <a:gd name="connsiteY223" fmla="*/ 1752600 h 3246967"/>
              <a:gd name="connsiteX224" fmla="*/ 3546099 w 8386045"/>
              <a:gd name="connsiteY224" fmla="*/ 1676400 h 3246967"/>
              <a:gd name="connsiteX225" fmla="*/ 3533399 w 8386045"/>
              <a:gd name="connsiteY225" fmla="*/ 1638300 h 3246967"/>
              <a:gd name="connsiteX226" fmla="*/ 3495299 w 8386045"/>
              <a:gd name="connsiteY226" fmla="*/ 1587500 h 3246967"/>
              <a:gd name="connsiteX227" fmla="*/ 3457199 w 8386045"/>
              <a:gd name="connsiteY227" fmla="*/ 1485900 h 3246967"/>
              <a:gd name="connsiteX228" fmla="*/ 3419099 w 8386045"/>
              <a:gd name="connsiteY228" fmla="*/ 1422400 h 3246967"/>
              <a:gd name="connsiteX229" fmla="*/ 3380999 w 8386045"/>
              <a:gd name="connsiteY229" fmla="*/ 1320800 h 3246967"/>
              <a:gd name="connsiteX230" fmla="*/ 3317499 w 8386045"/>
              <a:gd name="connsiteY230" fmla="*/ 1193800 h 3246967"/>
              <a:gd name="connsiteX231" fmla="*/ 3203199 w 8386045"/>
              <a:gd name="connsiteY231" fmla="*/ 1143000 h 3246967"/>
              <a:gd name="connsiteX232" fmla="*/ 3165099 w 8386045"/>
              <a:gd name="connsiteY232" fmla="*/ 1130300 h 3246967"/>
              <a:gd name="connsiteX233" fmla="*/ 3012699 w 8386045"/>
              <a:gd name="connsiteY233" fmla="*/ 1168400 h 3246967"/>
              <a:gd name="connsiteX234" fmla="*/ 2974599 w 8386045"/>
              <a:gd name="connsiteY234" fmla="*/ 1193800 h 3246967"/>
              <a:gd name="connsiteX235" fmla="*/ 2923799 w 8386045"/>
              <a:gd name="connsiteY235" fmla="*/ 1219200 h 3246967"/>
              <a:gd name="connsiteX236" fmla="*/ 2885699 w 8386045"/>
              <a:gd name="connsiteY236" fmla="*/ 1244600 h 3246967"/>
              <a:gd name="connsiteX237" fmla="*/ 2834899 w 8386045"/>
              <a:gd name="connsiteY237" fmla="*/ 1257300 h 3246967"/>
              <a:gd name="connsiteX238" fmla="*/ 2796799 w 8386045"/>
              <a:gd name="connsiteY238" fmla="*/ 1308100 h 3246967"/>
              <a:gd name="connsiteX239" fmla="*/ 2758699 w 8386045"/>
              <a:gd name="connsiteY239" fmla="*/ 1320800 h 3246967"/>
              <a:gd name="connsiteX240" fmla="*/ 2733299 w 8386045"/>
              <a:gd name="connsiteY240" fmla="*/ 1358900 h 3246967"/>
              <a:gd name="connsiteX241" fmla="*/ 2657099 w 8386045"/>
              <a:gd name="connsiteY241" fmla="*/ 1435100 h 3246967"/>
              <a:gd name="connsiteX242" fmla="*/ 2631699 w 8386045"/>
              <a:gd name="connsiteY242" fmla="*/ 1498600 h 3246967"/>
              <a:gd name="connsiteX243" fmla="*/ 2618999 w 8386045"/>
              <a:gd name="connsiteY243" fmla="*/ 1562100 h 3246967"/>
              <a:gd name="connsiteX244" fmla="*/ 2580899 w 8386045"/>
              <a:gd name="connsiteY244" fmla="*/ 1612900 h 3246967"/>
              <a:gd name="connsiteX245" fmla="*/ 2542799 w 8386045"/>
              <a:gd name="connsiteY245" fmla="*/ 1689100 h 3246967"/>
              <a:gd name="connsiteX246" fmla="*/ 2517399 w 8386045"/>
              <a:gd name="connsiteY246" fmla="*/ 1828800 h 3246967"/>
              <a:gd name="connsiteX247" fmla="*/ 2504699 w 8386045"/>
              <a:gd name="connsiteY247" fmla="*/ 1866900 h 3246967"/>
              <a:gd name="connsiteX248" fmla="*/ 2491999 w 8386045"/>
              <a:gd name="connsiteY248" fmla="*/ 1943100 h 3246967"/>
              <a:gd name="connsiteX249" fmla="*/ 2466599 w 8386045"/>
              <a:gd name="connsiteY249" fmla="*/ 1981200 h 3246967"/>
              <a:gd name="connsiteX250" fmla="*/ 2441199 w 8386045"/>
              <a:gd name="connsiteY250" fmla="*/ 2057400 h 3246967"/>
              <a:gd name="connsiteX251" fmla="*/ 2390399 w 8386045"/>
              <a:gd name="connsiteY251" fmla="*/ 2146300 h 3246967"/>
              <a:gd name="connsiteX252" fmla="*/ 2352299 w 8386045"/>
              <a:gd name="connsiteY252" fmla="*/ 2222500 h 3246967"/>
              <a:gd name="connsiteX253" fmla="*/ 2326899 w 8386045"/>
              <a:gd name="connsiteY253" fmla="*/ 2273300 h 3246967"/>
              <a:gd name="connsiteX254" fmla="*/ 2250699 w 8386045"/>
              <a:gd name="connsiteY254" fmla="*/ 2336800 h 3246967"/>
              <a:gd name="connsiteX255" fmla="*/ 2237999 w 8386045"/>
              <a:gd name="connsiteY255" fmla="*/ 2374900 h 3246967"/>
              <a:gd name="connsiteX256" fmla="*/ 2149099 w 8386045"/>
              <a:gd name="connsiteY256" fmla="*/ 2438400 h 3246967"/>
              <a:gd name="connsiteX257" fmla="*/ 2072899 w 8386045"/>
              <a:gd name="connsiteY257" fmla="*/ 2501900 h 3246967"/>
              <a:gd name="connsiteX258" fmla="*/ 1996699 w 8386045"/>
              <a:gd name="connsiteY258" fmla="*/ 2527300 h 3246967"/>
              <a:gd name="connsiteX259" fmla="*/ 1945899 w 8386045"/>
              <a:gd name="connsiteY259" fmla="*/ 2552700 h 3246967"/>
              <a:gd name="connsiteX260" fmla="*/ 1844299 w 8386045"/>
              <a:gd name="connsiteY260" fmla="*/ 2565400 h 3246967"/>
              <a:gd name="connsiteX261" fmla="*/ 1628399 w 8386045"/>
              <a:gd name="connsiteY261" fmla="*/ 2552700 h 3246967"/>
              <a:gd name="connsiteX262" fmla="*/ 1552199 w 8386045"/>
              <a:gd name="connsiteY262" fmla="*/ 2489200 h 3246967"/>
              <a:gd name="connsiteX263" fmla="*/ 1488699 w 8386045"/>
              <a:gd name="connsiteY263" fmla="*/ 2374900 h 3246967"/>
              <a:gd name="connsiteX264" fmla="*/ 1475999 w 8386045"/>
              <a:gd name="connsiteY264" fmla="*/ 2311400 h 3246967"/>
              <a:gd name="connsiteX265" fmla="*/ 1450599 w 8386045"/>
              <a:gd name="connsiteY265" fmla="*/ 2273300 h 3246967"/>
              <a:gd name="connsiteX266" fmla="*/ 1412499 w 8386045"/>
              <a:gd name="connsiteY266" fmla="*/ 2197100 h 3246967"/>
              <a:gd name="connsiteX267" fmla="*/ 1399799 w 8386045"/>
              <a:gd name="connsiteY267" fmla="*/ 2019300 h 3246967"/>
              <a:gd name="connsiteX268" fmla="*/ 1374399 w 8386045"/>
              <a:gd name="connsiteY268" fmla="*/ 1943100 h 3246967"/>
              <a:gd name="connsiteX269" fmla="*/ 1361699 w 8386045"/>
              <a:gd name="connsiteY269" fmla="*/ 1752600 h 3246967"/>
              <a:gd name="connsiteX270" fmla="*/ 1336299 w 8386045"/>
              <a:gd name="connsiteY270" fmla="*/ 1651000 h 3246967"/>
              <a:gd name="connsiteX271" fmla="*/ 1298199 w 8386045"/>
              <a:gd name="connsiteY271" fmla="*/ 1498600 h 3246967"/>
              <a:gd name="connsiteX272" fmla="*/ 1272799 w 8386045"/>
              <a:gd name="connsiteY272" fmla="*/ 1435100 h 3246967"/>
              <a:gd name="connsiteX273" fmla="*/ 1260099 w 8386045"/>
              <a:gd name="connsiteY273" fmla="*/ 1397000 h 3246967"/>
              <a:gd name="connsiteX274" fmla="*/ 1196599 w 8386045"/>
              <a:gd name="connsiteY274" fmla="*/ 1320800 h 3246967"/>
              <a:gd name="connsiteX275" fmla="*/ 1171199 w 8386045"/>
              <a:gd name="connsiteY275" fmla="*/ 1282700 h 3246967"/>
              <a:gd name="connsiteX276" fmla="*/ 1094999 w 8386045"/>
              <a:gd name="connsiteY276" fmla="*/ 1206500 h 3246967"/>
              <a:gd name="connsiteX277" fmla="*/ 1056899 w 8386045"/>
              <a:gd name="connsiteY277" fmla="*/ 1104900 h 3246967"/>
              <a:gd name="connsiteX278" fmla="*/ 1044199 w 8386045"/>
              <a:gd name="connsiteY278" fmla="*/ 1066800 h 3246967"/>
              <a:gd name="connsiteX279" fmla="*/ 1006099 w 8386045"/>
              <a:gd name="connsiteY279" fmla="*/ 1016000 h 3246967"/>
              <a:gd name="connsiteX280" fmla="*/ 980699 w 8386045"/>
              <a:gd name="connsiteY280" fmla="*/ 952500 h 3246967"/>
              <a:gd name="connsiteX281" fmla="*/ 942599 w 8386045"/>
              <a:gd name="connsiteY281" fmla="*/ 863600 h 3246967"/>
              <a:gd name="connsiteX282" fmla="*/ 904499 w 8386045"/>
              <a:gd name="connsiteY282" fmla="*/ 647700 h 3246967"/>
              <a:gd name="connsiteX283" fmla="*/ 891799 w 8386045"/>
              <a:gd name="connsiteY283" fmla="*/ 609600 h 3246967"/>
              <a:gd name="connsiteX284" fmla="*/ 828299 w 8386045"/>
              <a:gd name="connsiteY284" fmla="*/ 533400 h 3246967"/>
              <a:gd name="connsiteX285" fmla="*/ 815599 w 8386045"/>
              <a:gd name="connsiteY285" fmla="*/ 495300 h 3246967"/>
              <a:gd name="connsiteX286" fmla="*/ 726699 w 8386045"/>
              <a:gd name="connsiteY286" fmla="*/ 419100 h 3246967"/>
              <a:gd name="connsiteX287" fmla="*/ 650499 w 8386045"/>
              <a:gd name="connsiteY287" fmla="*/ 368300 h 3246967"/>
              <a:gd name="connsiteX288" fmla="*/ 574299 w 8386045"/>
              <a:gd name="connsiteY288" fmla="*/ 342900 h 3246967"/>
              <a:gd name="connsiteX289" fmla="*/ 536199 w 8386045"/>
              <a:gd name="connsiteY289" fmla="*/ 330200 h 3246967"/>
              <a:gd name="connsiteX290" fmla="*/ 447299 w 8386045"/>
              <a:gd name="connsiteY290" fmla="*/ 266700 h 3246967"/>
              <a:gd name="connsiteX291" fmla="*/ 396499 w 8386045"/>
              <a:gd name="connsiteY291" fmla="*/ 241300 h 3246967"/>
              <a:gd name="connsiteX292" fmla="*/ 358399 w 8386045"/>
              <a:gd name="connsiteY292" fmla="*/ 215900 h 3246967"/>
              <a:gd name="connsiteX293" fmla="*/ 307599 w 8386045"/>
              <a:gd name="connsiteY293" fmla="*/ 190500 h 3246967"/>
              <a:gd name="connsiteX294" fmla="*/ 218699 w 8386045"/>
              <a:gd name="connsiteY294" fmla="*/ 127000 h 3246967"/>
              <a:gd name="connsiteX295" fmla="*/ 180599 w 8386045"/>
              <a:gd name="connsiteY295" fmla="*/ 114300 h 3246967"/>
              <a:gd name="connsiteX296" fmla="*/ 129799 w 8386045"/>
              <a:gd name="connsiteY296" fmla="*/ 38100 h 3246967"/>
              <a:gd name="connsiteX297" fmla="*/ 2799 w 8386045"/>
              <a:gd name="connsiteY29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800099 w 8386045"/>
              <a:gd name="connsiteY217" fmla="*/ 2006600 h 3246967"/>
              <a:gd name="connsiteX218" fmla="*/ 3787399 w 8386045"/>
              <a:gd name="connsiteY218" fmla="*/ 1955800 h 3246967"/>
              <a:gd name="connsiteX219" fmla="*/ 3749299 w 8386045"/>
              <a:gd name="connsiteY219" fmla="*/ 1917700 h 3246967"/>
              <a:gd name="connsiteX220" fmla="*/ 3685799 w 8386045"/>
              <a:gd name="connsiteY220" fmla="*/ 1841500 h 3246967"/>
              <a:gd name="connsiteX221" fmla="*/ 3673099 w 8386045"/>
              <a:gd name="connsiteY221" fmla="*/ 1803400 h 3246967"/>
              <a:gd name="connsiteX222" fmla="*/ 3634999 w 8386045"/>
              <a:gd name="connsiteY222" fmla="*/ 1790700 h 3246967"/>
              <a:gd name="connsiteX223" fmla="*/ 3596899 w 8386045"/>
              <a:gd name="connsiteY223" fmla="*/ 1752600 h 3246967"/>
              <a:gd name="connsiteX224" fmla="*/ 3546099 w 8386045"/>
              <a:gd name="connsiteY224" fmla="*/ 1676400 h 3246967"/>
              <a:gd name="connsiteX225" fmla="*/ 3533399 w 8386045"/>
              <a:gd name="connsiteY225" fmla="*/ 1638300 h 3246967"/>
              <a:gd name="connsiteX226" fmla="*/ 3495299 w 8386045"/>
              <a:gd name="connsiteY226" fmla="*/ 1587500 h 3246967"/>
              <a:gd name="connsiteX227" fmla="*/ 3457199 w 8386045"/>
              <a:gd name="connsiteY227" fmla="*/ 1485900 h 3246967"/>
              <a:gd name="connsiteX228" fmla="*/ 3419099 w 8386045"/>
              <a:gd name="connsiteY228" fmla="*/ 1422400 h 3246967"/>
              <a:gd name="connsiteX229" fmla="*/ 3380999 w 8386045"/>
              <a:gd name="connsiteY229" fmla="*/ 1320800 h 3246967"/>
              <a:gd name="connsiteX230" fmla="*/ 3317499 w 8386045"/>
              <a:gd name="connsiteY230" fmla="*/ 1193800 h 3246967"/>
              <a:gd name="connsiteX231" fmla="*/ 3203199 w 8386045"/>
              <a:gd name="connsiteY231" fmla="*/ 1143000 h 3246967"/>
              <a:gd name="connsiteX232" fmla="*/ 3165099 w 8386045"/>
              <a:gd name="connsiteY232" fmla="*/ 1130300 h 3246967"/>
              <a:gd name="connsiteX233" fmla="*/ 3012699 w 8386045"/>
              <a:gd name="connsiteY233" fmla="*/ 1168400 h 3246967"/>
              <a:gd name="connsiteX234" fmla="*/ 2974599 w 8386045"/>
              <a:gd name="connsiteY234" fmla="*/ 1193800 h 3246967"/>
              <a:gd name="connsiteX235" fmla="*/ 2923799 w 8386045"/>
              <a:gd name="connsiteY235" fmla="*/ 1219200 h 3246967"/>
              <a:gd name="connsiteX236" fmla="*/ 2885699 w 8386045"/>
              <a:gd name="connsiteY236" fmla="*/ 1244600 h 3246967"/>
              <a:gd name="connsiteX237" fmla="*/ 2834899 w 8386045"/>
              <a:gd name="connsiteY237" fmla="*/ 1257300 h 3246967"/>
              <a:gd name="connsiteX238" fmla="*/ 2796799 w 8386045"/>
              <a:gd name="connsiteY238" fmla="*/ 1308100 h 3246967"/>
              <a:gd name="connsiteX239" fmla="*/ 2758699 w 8386045"/>
              <a:gd name="connsiteY239" fmla="*/ 1320800 h 3246967"/>
              <a:gd name="connsiteX240" fmla="*/ 2733299 w 8386045"/>
              <a:gd name="connsiteY240" fmla="*/ 1358900 h 3246967"/>
              <a:gd name="connsiteX241" fmla="*/ 2657099 w 8386045"/>
              <a:gd name="connsiteY241" fmla="*/ 1435100 h 3246967"/>
              <a:gd name="connsiteX242" fmla="*/ 2631699 w 8386045"/>
              <a:gd name="connsiteY242" fmla="*/ 1498600 h 3246967"/>
              <a:gd name="connsiteX243" fmla="*/ 2618999 w 8386045"/>
              <a:gd name="connsiteY243" fmla="*/ 1562100 h 3246967"/>
              <a:gd name="connsiteX244" fmla="*/ 2580899 w 8386045"/>
              <a:gd name="connsiteY244" fmla="*/ 1612900 h 3246967"/>
              <a:gd name="connsiteX245" fmla="*/ 2542799 w 8386045"/>
              <a:gd name="connsiteY245" fmla="*/ 1689100 h 3246967"/>
              <a:gd name="connsiteX246" fmla="*/ 2517399 w 8386045"/>
              <a:gd name="connsiteY246" fmla="*/ 1828800 h 3246967"/>
              <a:gd name="connsiteX247" fmla="*/ 2504699 w 8386045"/>
              <a:gd name="connsiteY247" fmla="*/ 1866900 h 3246967"/>
              <a:gd name="connsiteX248" fmla="*/ 2491999 w 8386045"/>
              <a:gd name="connsiteY248" fmla="*/ 1943100 h 3246967"/>
              <a:gd name="connsiteX249" fmla="*/ 2466599 w 8386045"/>
              <a:gd name="connsiteY249" fmla="*/ 1981200 h 3246967"/>
              <a:gd name="connsiteX250" fmla="*/ 2441199 w 8386045"/>
              <a:gd name="connsiteY250" fmla="*/ 2057400 h 3246967"/>
              <a:gd name="connsiteX251" fmla="*/ 2390399 w 8386045"/>
              <a:gd name="connsiteY251" fmla="*/ 2146300 h 3246967"/>
              <a:gd name="connsiteX252" fmla="*/ 2352299 w 8386045"/>
              <a:gd name="connsiteY252" fmla="*/ 2222500 h 3246967"/>
              <a:gd name="connsiteX253" fmla="*/ 2326899 w 8386045"/>
              <a:gd name="connsiteY253" fmla="*/ 2273300 h 3246967"/>
              <a:gd name="connsiteX254" fmla="*/ 2250699 w 8386045"/>
              <a:gd name="connsiteY254" fmla="*/ 2336800 h 3246967"/>
              <a:gd name="connsiteX255" fmla="*/ 2237999 w 8386045"/>
              <a:gd name="connsiteY255" fmla="*/ 2374900 h 3246967"/>
              <a:gd name="connsiteX256" fmla="*/ 2149099 w 8386045"/>
              <a:gd name="connsiteY256" fmla="*/ 2438400 h 3246967"/>
              <a:gd name="connsiteX257" fmla="*/ 2072899 w 8386045"/>
              <a:gd name="connsiteY257" fmla="*/ 2501900 h 3246967"/>
              <a:gd name="connsiteX258" fmla="*/ 1996699 w 8386045"/>
              <a:gd name="connsiteY258" fmla="*/ 2527300 h 3246967"/>
              <a:gd name="connsiteX259" fmla="*/ 1945899 w 8386045"/>
              <a:gd name="connsiteY259" fmla="*/ 2552700 h 3246967"/>
              <a:gd name="connsiteX260" fmla="*/ 1844299 w 8386045"/>
              <a:gd name="connsiteY260" fmla="*/ 2565400 h 3246967"/>
              <a:gd name="connsiteX261" fmla="*/ 1628399 w 8386045"/>
              <a:gd name="connsiteY261" fmla="*/ 2552700 h 3246967"/>
              <a:gd name="connsiteX262" fmla="*/ 1552199 w 8386045"/>
              <a:gd name="connsiteY262" fmla="*/ 2489200 h 3246967"/>
              <a:gd name="connsiteX263" fmla="*/ 1488699 w 8386045"/>
              <a:gd name="connsiteY263" fmla="*/ 2374900 h 3246967"/>
              <a:gd name="connsiteX264" fmla="*/ 1475999 w 8386045"/>
              <a:gd name="connsiteY264" fmla="*/ 2311400 h 3246967"/>
              <a:gd name="connsiteX265" fmla="*/ 1450599 w 8386045"/>
              <a:gd name="connsiteY265" fmla="*/ 2273300 h 3246967"/>
              <a:gd name="connsiteX266" fmla="*/ 1412499 w 8386045"/>
              <a:gd name="connsiteY266" fmla="*/ 2197100 h 3246967"/>
              <a:gd name="connsiteX267" fmla="*/ 1399799 w 8386045"/>
              <a:gd name="connsiteY267" fmla="*/ 2019300 h 3246967"/>
              <a:gd name="connsiteX268" fmla="*/ 1374399 w 8386045"/>
              <a:gd name="connsiteY268" fmla="*/ 1943100 h 3246967"/>
              <a:gd name="connsiteX269" fmla="*/ 1361699 w 8386045"/>
              <a:gd name="connsiteY269" fmla="*/ 1752600 h 3246967"/>
              <a:gd name="connsiteX270" fmla="*/ 1336299 w 8386045"/>
              <a:gd name="connsiteY270" fmla="*/ 1651000 h 3246967"/>
              <a:gd name="connsiteX271" fmla="*/ 1298199 w 8386045"/>
              <a:gd name="connsiteY271" fmla="*/ 1498600 h 3246967"/>
              <a:gd name="connsiteX272" fmla="*/ 1272799 w 8386045"/>
              <a:gd name="connsiteY272" fmla="*/ 1435100 h 3246967"/>
              <a:gd name="connsiteX273" fmla="*/ 1260099 w 8386045"/>
              <a:gd name="connsiteY273" fmla="*/ 1397000 h 3246967"/>
              <a:gd name="connsiteX274" fmla="*/ 1196599 w 8386045"/>
              <a:gd name="connsiteY274" fmla="*/ 1320800 h 3246967"/>
              <a:gd name="connsiteX275" fmla="*/ 1171199 w 8386045"/>
              <a:gd name="connsiteY275" fmla="*/ 1282700 h 3246967"/>
              <a:gd name="connsiteX276" fmla="*/ 1094999 w 8386045"/>
              <a:gd name="connsiteY276" fmla="*/ 1206500 h 3246967"/>
              <a:gd name="connsiteX277" fmla="*/ 1056899 w 8386045"/>
              <a:gd name="connsiteY277" fmla="*/ 1104900 h 3246967"/>
              <a:gd name="connsiteX278" fmla="*/ 1044199 w 8386045"/>
              <a:gd name="connsiteY278" fmla="*/ 1066800 h 3246967"/>
              <a:gd name="connsiteX279" fmla="*/ 1006099 w 8386045"/>
              <a:gd name="connsiteY279" fmla="*/ 1016000 h 3246967"/>
              <a:gd name="connsiteX280" fmla="*/ 980699 w 8386045"/>
              <a:gd name="connsiteY280" fmla="*/ 952500 h 3246967"/>
              <a:gd name="connsiteX281" fmla="*/ 942599 w 8386045"/>
              <a:gd name="connsiteY281" fmla="*/ 863600 h 3246967"/>
              <a:gd name="connsiteX282" fmla="*/ 904499 w 8386045"/>
              <a:gd name="connsiteY282" fmla="*/ 647700 h 3246967"/>
              <a:gd name="connsiteX283" fmla="*/ 891799 w 8386045"/>
              <a:gd name="connsiteY283" fmla="*/ 609600 h 3246967"/>
              <a:gd name="connsiteX284" fmla="*/ 828299 w 8386045"/>
              <a:gd name="connsiteY284" fmla="*/ 533400 h 3246967"/>
              <a:gd name="connsiteX285" fmla="*/ 815599 w 8386045"/>
              <a:gd name="connsiteY285" fmla="*/ 495300 h 3246967"/>
              <a:gd name="connsiteX286" fmla="*/ 726699 w 8386045"/>
              <a:gd name="connsiteY286" fmla="*/ 419100 h 3246967"/>
              <a:gd name="connsiteX287" fmla="*/ 650499 w 8386045"/>
              <a:gd name="connsiteY287" fmla="*/ 368300 h 3246967"/>
              <a:gd name="connsiteX288" fmla="*/ 574299 w 8386045"/>
              <a:gd name="connsiteY288" fmla="*/ 342900 h 3246967"/>
              <a:gd name="connsiteX289" fmla="*/ 536199 w 8386045"/>
              <a:gd name="connsiteY289" fmla="*/ 330200 h 3246967"/>
              <a:gd name="connsiteX290" fmla="*/ 447299 w 8386045"/>
              <a:gd name="connsiteY290" fmla="*/ 266700 h 3246967"/>
              <a:gd name="connsiteX291" fmla="*/ 396499 w 8386045"/>
              <a:gd name="connsiteY291" fmla="*/ 241300 h 3246967"/>
              <a:gd name="connsiteX292" fmla="*/ 358399 w 8386045"/>
              <a:gd name="connsiteY292" fmla="*/ 215900 h 3246967"/>
              <a:gd name="connsiteX293" fmla="*/ 307599 w 8386045"/>
              <a:gd name="connsiteY293" fmla="*/ 190500 h 3246967"/>
              <a:gd name="connsiteX294" fmla="*/ 218699 w 8386045"/>
              <a:gd name="connsiteY294" fmla="*/ 127000 h 3246967"/>
              <a:gd name="connsiteX295" fmla="*/ 180599 w 8386045"/>
              <a:gd name="connsiteY295" fmla="*/ 114300 h 3246967"/>
              <a:gd name="connsiteX296" fmla="*/ 129799 w 8386045"/>
              <a:gd name="connsiteY296" fmla="*/ 38100 h 3246967"/>
              <a:gd name="connsiteX297" fmla="*/ 2799 w 8386045"/>
              <a:gd name="connsiteY29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87399 w 8386045"/>
              <a:gd name="connsiteY218" fmla="*/ 1955800 h 3246967"/>
              <a:gd name="connsiteX219" fmla="*/ 3749299 w 8386045"/>
              <a:gd name="connsiteY219" fmla="*/ 1917700 h 3246967"/>
              <a:gd name="connsiteX220" fmla="*/ 3685799 w 8386045"/>
              <a:gd name="connsiteY220" fmla="*/ 1841500 h 3246967"/>
              <a:gd name="connsiteX221" fmla="*/ 3673099 w 8386045"/>
              <a:gd name="connsiteY221" fmla="*/ 1803400 h 3246967"/>
              <a:gd name="connsiteX222" fmla="*/ 3634999 w 8386045"/>
              <a:gd name="connsiteY222" fmla="*/ 1790700 h 3246967"/>
              <a:gd name="connsiteX223" fmla="*/ 3596899 w 8386045"/>
              <a:gd name="connsiteY223" fmla="*/ 1752600 h 3246967"/>
              <a:gd name="connsiteX224" fmla="*/ 3546099 w 8386045"/>
              <a:gd name="connsiteY224" fmla="*/ 1676400 h 3246967"/>
              <a:gd name="connsiteX225" fmla="*/ 3533399 w 8386045"/>
              <a:gd name="connsiteY225" fmla="*/ 1638300 h 3246967"/>
              <a:gd name="connsiteX226" fmla="*/ 3495299 w 8386045"/>
              <a:gd name="connsiteY226" fmla="*/ 1587500 h 3246967"/>
              <a:gd name="connsiteX227" fmla="*/ 3457199 w 8386045"/>
              <a:gd name="connsiteY227" fmla="*/ 1485900 h 3246967"/>
              <a:gd name="connsiteX228" fmla="*/ 3419099 w 8386045"/>
              <a:gd name="connsiteY228" fmla="*/ 1422400 h 3246967"/>
              <a:gd name="connsiteX229" fmla="*/ 3380999 w 8386045"/>
              <a:gd name="connsiteY229" fmla="*/ 1320800 h 3246967"/>
              <a:gd name="connsiteX230" fmla="*/ 3317499 w 8386045"/>
              <a:gd name="connsiteY230" fmla="*/ 1193800 h 3246967"/>
              <a:gd name="connsiteX231" fmla="*/ 3203199 w 8386045"/>
              <a:gd name="connsiteY231" fmla="*/ 1143000 h 3246967"/>
              <a:gd name="connsiteX232" fmla="*/ 3165099 w 8386045"/>
              <a:gd name="connsiteY232" fmla="*/ 1130300 h 3246967"/>
              <a:gd name="connsiteX233" fmla="*/ 3012699 w 8386045"/>
              <a:gd name="connsiteY233" fmla="*/ 1168400 h 3246967"/>
              <a:gd name="connsiteX234" fmla="*/ 2974599 w 8386045"/>
              <a:gd name="connsiteY234" fmla="*/ 1193800 h 3246967"/>
              <a:gd name="connsiteX235" fmla="*/ 2923799 w 8386045"/>
              <a:gd name="connsiteY235" fmla="*/ 1219200 h 3246967"/>
              <a:gd name="connsiteX236" fmla="*/ 2885699 w 8386045"/>
              <a:gd name="connsiteY236" fmla="*/ 1244600 h 3246967"/>
              <a:gd name="connsiteX237" fmla="*/ 2834899 w 8386045"/>
              <a:gd name="connsiteY237" fmla="*/ 1257300 h 3246967"/>
              <a:gd name="connsiteX238" fmla="*/ 2796799 w 8386045"/>
              <a:gd name="connsiteY238" fmla="*/ 1308100 h 3246967"/>
              <a:gd name="connsiteX239" fmla="*/ 2758699 w 8386045"/>
              <a:gd name="connsiteY239" fmla="*/ 1320800 h 3246967"/>
              <a:gd name="connsiteX240" fmla="*/ 2733299 w 8386045"/>
              <a:gd name="connsiteY240" fmla="*/ 1358900 h 3246967"/>
              <a:gd name="connsiteX241" fmla="*/ 2657099 w 8386045"/>
              <a:gd name="connsiteY241" fmla="*/ 1435100 h 3246967"/>
              <a:gd name="connsiteX242" fmla="*/ 2631699 w 8386045"/>
              <a:gd name="connsiteY242" fmla="*/ 1498600 h 3246967"/>
              <a:gd name="connsiteX243" fmla="*/ 2618999 w 8386045"/>
              <a:gd name="connsiteY243" fmla="*/ 1562100 h 3246967"/>
              <a:gd name="connsiteX244" fmla="*/ 2580899 w 8386045"/>
              <a:gd name="connsiteY244" fmla="*/ 1612900 h 3246967"/>
              <a:gd name="connsiteX245" fmla="*/ 2542799 w 8386045"/>
              <a:gd name="connsiteY245" fmla="*/ 1689100 h 3246967"/>
              <a:gd name="connsiteX246" fmla="*/ 2517399 w 8386045"/>
              <a:gd name="connsiteY246" fmla="*/ 1828800 h 3246967"/>
              <a:gd name="connsiteX247" fmla="*/ 2504699 w 8386045"/>
              <a:gd name="connsiteY247" fmla="*/ 1866900 h 3246967"/>
              <a:gd name="connsiteX248" fmla="*/ 2491999 w 8386045"/>
              <a:gd name="connsiteY248" fmla="*/ 1943100 h 3246967"/>
              <a:gd name="connsiteX249" fmla="*/ 2466599 w 8386045"/>
              <a:gd name="connsiteY249" fmla="*/ 1981200 h 3246967"/>
              <a:gd name="connsiteX250" fmla="*/ 2441199 w 8386045"/>
              <a:gd name="connsiteY250" fmla="*/ 2057400 h 3246967"/>
              <a:gd name="connsiteX251" fmla="*/ 2390399 w 8386045"/>
              <a:gd name="connsiteY251" fmla="*/ 2146300 h 3246967"/>
              <a:gd name="connsiteX252" fmla="*/ 2352299 w 8386045"/>
              <a:gd name="connsiteY252" fmla="*/ 2222500 h 3246967"/>
              <a:gd name="connsiteX253" fmla="*/ 2326899 w 8386045"/>
              <a:gd name="connsiteY253" fmla="*/ 2273300 h 3246967"/>
              <a:gd name="connsiteX254" fmla="*/ 2250699 w 8386045"/>
              <a:gd name="connsiteY254" fmla="*/ 2336800 h 3246967"/>
              <a:gd name="connsiteX255" fmla="*/ 2237999 w 8386045"/>
              <a:gd name="connsiteY255" fmla="*/ 2374900 h 3246967"/>
              <a:gd name="connsiteX256" fmla="*/ 2149099 w 8386045"/>
              <a:gd name="connsiteY256" fmla="*/ 2438400 h 3246967"/>
              <a:gd name="connsiteX257" fmla="*/ 2072899 w 8386045"/>
              <a:gd name="connsiteY257" fmla="*/ 2501900 h 3246967"/>
              <a:gd name="connsiteX258" fmla="*/ 1996699 w 8386045"/>
              <a:gd name="connsiteY258" fmla="*/ 2527300 h 3246967"/>
              <a:gd name="connsiteX259" fmla="*/ 1945899 w 8386045"/>
              <a:gd name="connsiteY259" fmla="*/ 2552700 h 3246967"/>
              <a:gd name="connsiteX260" fmla="*/ 1844299 w 8386045"/>
              <a:gd name="connsiteY260" fmla="*/ 2565400 h 3246967"/>
              <a:gd name="connsiteX261" fmla="*/ 1628399 w 8386045"/>
              <a:gd name="connsiteY261" fmla="*/ 2552700 h 3246967"/>
              <a:gd name="connsiteX262" fmla="*/ 1552199 w 8386045"/>
              <a:gd name="connsiteY262" fmla="*/ 2489200 h 3246967"/>
              <a:gd name="connsiteX263" fmla="*/ 1488699 w 8386045"/>
              <a:gd name="connsiteY263" fmla="*/ 2374900 h 3246967"/>
              <a:gd name="connsiteX264" fmla="*/ 1475999 w 8386045"/>
              <a:gd name="connsiteY264" fmla="*/ 2311400 h 3246967"/>
              <a:gd name="connsiteX265" fmla="*/ 1450599 w 8386045"/>
              <a:gd name="connsiteY265" fmla="*/ 2273300 h 3246967"/>
              <a:gd name="connsiteX266" fmla="*/ 1412499 w 8386045"/>
              <a:gd name="connsiteY266" fmla="*/ 2197100 h 3246967"/>
              <a:gd name="connsiteX267" fmla="*/ 1399799 w 8386045"/>
              <a:gd name="connsiteY267" fmla="*/ 2019300 h 3246967"/>
              <a:gd name="connsiteX268" fmla="*/ 1374399 w 8386045"/>
              <a:gd name="connsiteY268" fmla="*/ 1943100 h 3246967"/>
              <a:gd name="connsiteX269" fmla="*/ 1361699 w 8386045"/>
              <a:gd name="connsiteY269" fmla="*/ 1752600 h 3246967"/>
              <a:gd name="connsiteX270" fmla="*/ 1336299 w 8386045"/>
              <a:gd name="connsiteY270" fmla="*/ 1651000 h 3246967"/>
              <a:gd name="connsiteX271" fmla="*/ 1298199 w 8386045"/>
              <a:gd name="connsiteY271" fmla="*/ 1498600 h 3246967"/>
              <a:gd name="connsiteX272" fmla="*/ 1272799 w 8386045"/>
              <a:gd name="connsiteY272" fmla="*/ 1435100 h 3246967"/>
              <a:gd name="connsiteX273" fmla="*/ 1260099 w 8386045"/>
              <a:gd name="connsiteY273" fmla="*/ 1397000 h 3246967"/>
              <a:gd name="connsiteX274" fmla="*/ 1196599 w 8386045"/>
              <a:gd name="connsiteY274" fmla="*/ 1320800 h 3246967"/>
              <a:gd name="connsiteX275" fmla="*/ 1171199 w 8386045"/>
              <a:gd name="connsiteY275" fmla="*/ 1282700 h 3246967"/>
              <a:gd name="connsiteX276" fmla="*/ 1094999 w 8386045"/>
              <a:gd name="connsiteY276" fmla="*/ 1206500 h 3246967"/>
              <a:gd name="connsiteX277" fmla="*/ 1056899 w 8386045"/>
              <a:gd name="connsiteY277" fmla="*/ 1104900 h 3246967"/>
              <a:gd name="connsiteX278" fmla="*/ 1044199 w 8386045"/>
              <a:gd name="connsiteY278" fmla="*/ 1066800 h 3246967"/>
              <a:gd name="connsiteX279" fmla="*/ 1006099 w 8386045"/>
              <a:gd name="connsiteY279" fmla="*/ 1016000 h 3246967"/>
              <a:gd name="connsiteX280" fmla="*/ 980699 w 8386045"/>
              <a:gd name="connsiteY280" fmla="*/ 952500 h 3246967"/>
              <a:gd name="connsiteX281" fmla="*/ 942599 w 8386045"/>
              <a:gd name="connsiteY281" fmla="*/ 863600 h 3246967"/>
              <a:gd name="connsiteX282" fmla="*/ 904499 w 8386045"/>
              <a:gd name="connsiteY282" fmla="*/ 647700 h 3246967"/>
              <a:gd name="connsiteX283" fmla="*/ 891799 w 8386045"/>
              <a:gd name="connsiteY283" fmla="*/ 609600 h 3246967"/>
              <a:gd name="connsiteX284" fmla="*/ 828299 w 8386045"/>
              <a:gd name="connsiteY284" fmla="*/ 533400 h 3246967"/>
              <a:gd name="connsiteX285" fmla="*/ 815599 w 8386045"/>
              <a:gd name="connsiteY285" fmla="*/ 495300 h 3246967"/>
              <a:gd name="connsiteX286" fmla="*/ 726699 w 8386045"/>
              <a:gd name="connsiteY286" fmla="*/ 419100 h 3246967"/>
              <a:gd name="connsiteX287" fmla="*/ 650499 w 8386045"/>
              <a:gd name="connsiteY287" fmla="*/ 368300 h 3246967"/>
              <a:gd name="connsiteX288" fmla="*/ 574299 w 8386045"/>
              <a:gd name="connsiteY288" fmla="*/ 342900 h 3246967"/>
              <a:gd name="connsiteX289" fmla="*/ 536199 w 8386045"/>
              <a:gd name="connsiteY289" fmla="*/ 330200 h 3246967"/>
              <a:gd name="connsiteX290" fmla="*/ 447299 w 8386045"/>
              <a:gd name="connsiteY290" fmla="*/ 266700 h 3246967"/>
              <a:gd name="connsiteX291" fmla="*/ 396499 w 8386045"/>
              <a:gd name="connsiteY291" fmla="*/ 241300 h 3246967"/>
              <a:gd name="connsiteX292" fmla="*/ 358399 w 8386045"/>
              <a:gd name="connsiteY292" fmla="*/ 215900 h 3246967"/>
              <a:gd name="connsiteX293" fmla="*/ 307599 w 8386045"/>
              <a:gd name="connsiteY293" fmla="*/ 190500 h 3246967"/>
              <a:gd name="connsiteX294" fmla="*/ 218699 w 8386045"/>
              <a:gd name="connsiteY294" fmla="*/ 127000 h 3246967"/>
              <a:gd name="connsiteX295" fmla="*/ 180599 w 8386045"/>
              <a:gd name="connsiteY295" fmla="*/ 114300 h 3246967"/>
              <a:gd name="connsiteX296" fmla="*/ 129799 w 8386045"/>
              <a:gd name="connsiteY296" fmla="*/ 38100 h 3246967"/>
              <a:gd name="connsiteX297" fmla="*/ 2799 w 8386045"/>
              <a:gd name="connsiteY29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49299 w 8386045"/>
              <a:gd name="connsiteY218" fmla="*/ 1917700 h 3246967"/>
              <a:gd name="connsiteX219" fmla="*/ 3685799 w 8386045"/>
              <a:gd name="connsiteY219" fmla="*/ 1841500 h 3246967"/>
              <a:gd name="connsiteX220" fmla="*/ 3673099 w 8386045"/>
              <a:gd name="connsiteY220" fmla="*/ 1803400 h 3246967"/>
              <a:gd name="connsiteX221" fmla="*/ 3634999 w 8386045"/>
              <a:gd name="connsiteY221" fmla="*/ 1790700 h 3246967"/>
              <a:gd name="connsiteX222" fmla="*/ 3596899 w 8386045"/>
              <a:gd name="connsiteY222" fmla="*/ 1752600 h 3246967"/>
              <a:gd name="connsiteX223" fmla="*/ 3546099 w 8386045"/>
              <a:gd name="connsiteY223" fmla="*/ 1676400 h 3246967"/>
              <a:gd name="connsiteX224" fmla="*/ 3533399 w 8386045"/>
              <a:gd name="connsiteY224" fmla="*/ 1638300 h 3246967"/>
              <a:gd name="connsiteX225" fmla="*/ 3495299 w 8386045"/>
              <a:gd name="connsiteY225" fmla="*/ 1587500 h 3246967"/>
              <a:gd name="connsiteX226" fmla="*/ 3457199 w 8386045"/>
              <a:gd name="connsiteY226" fmla="*/ 1485900 h 3246967"/>
              <a:gd name="connsiteX227" fmla="*/ 3419099 w 8386045"/>
              <a:gd name="connsiteY227" fmla="*/ 1422400 h 3246967"/>
              <a:gd name="connsiteX228" fmla="*/ 3380999 w 8386045"/>
              <a:gd name="connsiteY228" fmla="*/ 1320800 h 3246967"/>
              <a:gd name="connsiteX229" fmla="*/ 3317499 w 8386045"/>
              <a:gd name="connsiteY229" fmla="*/ 1193800 h 3246967"/>
              <a:gd name="connsiteX230" fmla="*/ 3203199 w 8386045"/>
              <a:gd name="connsiteY230" fmla="*/ 1143000 h 3246967"/>
              <a:gd name="connsiteX231" fmla="*/ 3165099 w 8386045"/>
              <a:gd name="connsiteY231" fmla="*/ 1130300 h 3246967"/>
              <a:gd name="connsiteX232" fmla="*/ 3012699 w 8386045"/>
              <a:gd name="connsiteY232" fmla="*/ 1168400 h 3246967"/>
              <a:gd name="connsiteX233" fmla="*/ 2974599 w 8386045"/>
              <a:gd name="connsiteY233" fmla="*/ 1193800 h 3246967"/>
              <a:gd name="connsiteX234" fmla="*/ 2923799 w 8386045"/>
              <a:gd name="connsiteY234" fmla="*/ 1219200 h 3246967"/>
              <a:gd name="connsiteX235" fmla="*/ 2885699 w 8386045"/>
              <a:gd name="connsiteY235" fmla="*/ 1244600 h 3246967"/>
              <a:gd name="connsiteX236" fmla="*/ 2834899 w 8386045"/>
              <a:gd name="connsiteY236" fmla="*/ 1257300 h 3246967"/>
              <a:gd name="connsiteX237" fmla="*/ 2796799 w 8386045"/>
              <a:gd name="connsiteY237" fmla="*/ 1308100 h 3246967"/>
              <a:gd name="connsiteX238" fmla="*/ 2758699 w 8386045"/>
              <a:gd name="connsiteY238" fmla="*/ 1320800 h 3246967"/>
              <a:gd name="connsiteX239" fmla="*/ 2733299 w 8386045"/>
              <a:gd name="connsiteY239" fmla="*/ 1358900 h 3246967"/>
              <a:gd name="connsiteX240" fmla="*/ 2657099 w 8386045"/>
              <a:gd name="connsiteY240" fmla="*/ 1435100 h 3246967"/>
              <a:gd name="connsiteX241" fmla="*/ 2631699 w 8386045"/>
              <a:gd name="connsiteY241" fmla="*/ 1498600 h 3246967"/>
              <a:gd name="connsiteX242" fmla="*/ 2618999 w 8386045"/>
              <a:gd name="connsiteY242" fmla="*/ 1562100 h 3246967"/>
              <a:gd name="connsiteX243" fmla="*/ 2580899 w 8386045"/>
              <a:gd name="connsiteY243" fmla="*/ 1612900 h 3246967"/>
              <a:gd name="connsiteX244" fmla="*/ 2542799 w 8386045"/>
              <a:gd name="connsiteY244" fmla="*/ 1689100 h 3246967"/>
              <a:gd name="connsiteX245" fmla="*/ 2517399 w 8386045"/>
              <a:gd name="connsiteY245" fmla="*/ 1828800 h 3246967"/>
              <a:gd name="connsiteX246" fmla="*/ 2504699 w 8386045"/>
              <a:gd name="connsiteY246" fmla="*/ 1866900 h 3246967"/>
              <a:gd name="connsiteX247" fmla="*/ 2491999 w 8386045"/>
              <a:gd name="connsiteY247" fmla="*/ 1943100 h 3246967"/>
              <a:gd name="connsiteX248" fmla="*/ 2466599 w 8386045"/>
              <a:gd name="connsiteY248" fmla="*/ 1981200 h 3246967"/>
              <a:gd name="connsiteX249" fmla="*/ 2441199 w 8386045"/>
              <a:gd name="connsiteY249" fmla="*/ 2057400 h 3246967"/>
              <a:gd name="connsiteX250" fmla="*/ 2390399 w 8386045"/>
              <a:gd name="connsiteY250" fmla="*/ 2146300 h 3246967"/>
              <a:gd name="connsiteX251" fmla="*/ 2352299 w 8386045"/>
              <a:gd name="connsiteY251" fmla="*/ 2222500 h 3246967"/>
              <a:gd name="connsiteX252" fmla="*/ 2326899 w 8386045"/>
              <a:gd name="connsiteY252" fmla="*/ 2273300 h 3246967"/>
              <a:gd name="connsiteX253" fmla="*/ 2250699 w 8386045"/>
              <a:gd name="connsiteY253" fmla="*/ 2336800 h 3246967"/>
              <a:gd name="connsiteX254" fmla="*/ 2237999 w 8386045"/>
              <a:gd name="connsiteY254" fmla="*/ 2374900 h 3246967"/>
              <a:gd name="connsiteX255" fmla="*/ 2149099 w 8386045"/>
              <a:gd name="connsiteY255" fmla="*/ 2438400 h 3246967"/>
              <a:gd name="connsiteX256" fmla="*/ 2072899 w 8386045"/>
              <a:gd name="connsiteY256" fmla="*/ 2501900 h 3246967"/>
              <a:gd name="connsiteX257" fmla="*/ 1996699 w 8386045"/>
              <a:gd name="connsiteY257" fmla="*/ 2527300 h 3246967"/>
              <a:gd name="connsiteX258" fmla="*/ 1945899 w 8386045"/>
              <a:gd name="connsiteY258" fmla="*/ 2552700 h 3246967"/>
              <a:gd name="connsiteX259" fmla="*/ 1844299 w 8386045"/>
              <a:gd name="connsiteY259" fmla="*/ 2565400 h 3246967"/>
              <a:gd name="connsiteX260" fmla="*/ 1628399 w 8386045"/>
              <a:gd name="connsiteY260" fmla="*/ 2552700 h 3246967"/>
              <a:gd name="connsiteX261" fmla="*/ 1552199 w 8386045"/>
              <a:gd name="connsiteY261" fmla="*/ 2489200 h 3246967"/>
              <a:gd name="connsiteX262" fmla="*/ 1488699 w 8386045"/>
              <a:gd name="connsiteY262" fmla="*/ 2374900 h 3246967"/>
              <a:gd name="connsiteX263" fmla="*/ 1475999 w 8386045"/>
              <a:gd name="connsiteY263" fmla="*/ 2311400 h 3246967"/>
              <a:gd name="connsiteX264" fmla="*/ 1450599 w 8386045"/>
              <a:gd name="connsiteY264" fmla="*/ 2273300 h 3246967"/>
              <a:gd name="connsiteX265" fmla="*/ 1412499 w 8386045"/>
              <a:gd name="connsiteY265" fmla="*/ 2197100 h 3246967"/>
              <a:gd name="connsiteX266" fmla="*/ 1399799 w 8386045"/>
              <a:gd name="connsiteY266" fmla="*/ 2019300 h 3246967"/>
              <a:gd name="connsiteX267" fmla="*/ 1374399 w 8386045"/>
              <a:gd name="connsiteY267" fmla="*/ 1943100 h 3246967"/>
              <a:gd name="connsiteX268" fmla="*/ 1361699 w 8386045"/>
              <a:gd name="connsiteY268" fmla="*/ 1752600 h 3246967"/>
              <a:gd name="connsiteX269" fmla="*/ 1336299 w 8386045"/>
              <a:gd name="connsiteY269" fmla="*/ 1651000 h 3246967"/>
              <a:gd name="connsiteX270" fmla="*/ 1298199 w 8386045"/>
              <a:gd name="connsiteY270" fmla="*/ 1498600 h 3246967"/>
              <a:gd name="connsiteX271" fmla="*/ 1272799 w 8386045"/>
              <a:gd name="connsiteY271" fmla="*/ 1435100 h 3246967"/>
              <a:gd name="connsiteX272" fmla="*/ 1260099 w 8386045"/>
              <a:gd name="connsiteY272" fmla="*/ 1397000 h 3246967"/>
              <a:gd name="connsiteX273" fmla="*/ 1196599 w 8386045"/>
              <a:gd name="connsiteY273" fmla="*/ 1320800 h 3246967"/>
              <a:gd name="connsiteX274" fmla="*/ 1171199 w 8386045"/>
              <a:gd name="connsiteY274" fmla="*/ 1282700 h 3246967"/>
              <a:gd name="connsiteX275" fmla="*/ 1094999 w 8386045"/>
              <a:gd name="connsiteY275" fmla="*/ 1206500 h 3246967"/>
              <a:gd name="connsiteX276" fmla="*/ 1056899 w 8386045"/>
              <a:gd name="connsiteY276" fmla="*/ 1104900 h 3246967"/>
              <a:gd name="connsiteX277" fmla="*/ 1044199 w 8386045"/>
              <a:gd name="connsiteY277" fmla="*/ 1066800 h 3246967"/>
              <a:gd name="connsiteX278" fmla="*/ 1006099 w 8386045"/>
              <a:gd name="connsiteY278" fmla="*/ 1016000 h 3246967"/>
              <a:gd name="connsiteX279" fmla="*/ 980699 w 8386045"/>
              <a:gd name="connsiteY279" fmla="*/ 952500 h 3246967"/>
              <a:gd name="connsiteX280" fmla="*/ 942599 w 8386045"/>
              <a:gd name="connsiteY280" fmla="*/ 863600 h 3246967"/>
              <a:gd name="connsiteX281" fmla="*/ 904499 w 8386045"/>
              <a:gd name="connsiteY281" fmla="*/ 647700 h 3246967"/>
              <a:gd name="connsiteX282" fmla="*/ 891799 w 8386045"/>
              <a:gd name="connsiteY282" fmla="*/ 609600 h 3246967"/>
              <a:gd name="connsiteX283" fmla="*/ 828299 w 8386045"/>
              <a:gd name="connsiteY283" fmla="*/ 533400 h 3246967"/>
              <a:gd name="connsiteX284" fmla="*/ 815599 w 8386045"/>
              <a:gd name="connsiteY284" fmla="*/ 495300 h 3246967"/>
              <a:gd name="connsiteX285" fmla="*/ 726699 w 8386045"/>
              <a:gd name="connsiteY285" fmla="*/ 419100 h 3246967"/>
              <a:gd name="connsiteX286" fmla="*/ 650499 w 8386045"/>
              <a:gd name="connsiteY286" fmla="*/ 368300 h 3246967"/>
              <a:gd name="connsiteX287" fmla="*/ 574299 w 8386045"/>
              <a:gd name="connsiteY287" fmla="*/ 342900 h 3246967"/>
              <a:gd name="connsiteX288" fmla="*/ 536199 w 8386045"/>
              <a:gd name="connsiteY288" fmla="*/ 330200 h 3246967"/>
              <a:gd name="connsiteX289" fmla="*/ 447299 w 8386045"/>
              <a:gd name="connsiteY289" fmla="*/ 266700 h 3246967"/>
              <a:gd name="connsiteX290" fmla="*/ 396499 w 8386045"/>
              <a:gd name="connsiteY290" fmla="*/ 241300 h 3246967"/>
              <a:gd name="connsiteX291" fmla="*/ 358399 w 8386045"/>
              <a:gd name="connsiteY291" fmla="*/ 215900 h 3246967"/>
              <a:gd name="connsiteX292" fmla="*/ 307599 w 8386045"/>
              <a:gd name="connsiteY292" fmla="*/ 190500 h 3246967"/>
              <a:gd name="connsiteX293" fmla="*/ 218699 w 8386045"/>
              <a:gd name="connsiteY293" fmla="*/ 127000 h 3246967"/>
              <a:gd name="connsiteX294" fmla="*/ 180599 w 8386045"/>
              <a:gd name="connsiteY294" fmla="*/ 114300 h 3246967"/>
              <a:gd name="connsiteX295" fmla="*/ 129799 w 8386045"/>
              <a:gd name="connsiteY295" fmla="*/ 38100 h 3246967"/>
              <a:gd name="connsiteX296" fmla="*/ 2799 w 8386045"/>
              <a:gd name="connsiteY29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85799 w 8386045"/>
              <a:gd name="connsiteY219" fmla="*/ 1841500 h 3246967"/>
              <a:gd name="connsiteX220" fmla="*/ 3673099 w 8386045"/>
              <a:gd name="connsiteY220" fmla="*/ 1803400 h 3246967"/>
              <a:gd name="connsiteX221" fmla="*/ 3634999 w 8386045"/>
              <a:gd name="connsiteY221" fmla="*/ 1790700 h 3246967"/>
              <a:gd name="connsiteX222" fmla="*/ 3596899 w 8386045"/>
              <a:gd name="connsiteY222" fmla="*/ 1752600 h 3246967"/>
              <a:gd name="connsiteX223" fmla="*/ 3546099 w 8386045"/>
              <a:gd name="connsiteY223" fmla="*/ 1676400 h 3246967"/>
              <a:gd name="connsiteX224" fmla="*/ 3533399 w 8386045"/>
              <a:gd name="connsiteY224" fmla="*/ 1638300 h 3246967"/>
              <a:gd name="connsiteX225" fmla="*/ 3495299 w 8386045"/>
              <a:gd name="connsiteY225" fmla="*/ 1587500 h 3246967"/>
              <a:gd name="connsiteX226" fmla="*/ 3457199 w 8386045"/>
              <a:gd name="connsiteY226" fmla="*/ 1485900 h 3246967"/>
              <a:gd name="connsiteX227" fmla="*/ 3419099 w 8386045"/>
              <a:gd name="connsiteY227" fmla="*/ 1422400 h 3246967"/>
              <a:gd name="connsiteX228" fmla="*/ 3380999 w 8386045"/>
              <a:gd name="connsiteY228" fmla="*/ 1320800 h 3246967"/>
              <a:gd name="connsiteX229" fmla="*/ 3317499 w 8386045"/>
              <a:gd name="connsiteY229" fmla="*/ 1193800 h 3246967"/>
              <a:gd name="connsiteX230" fmla="*/ 3203199 w 8386045"/>
              <a:gd name="connsiteY230" fmla="*/ 1143000 h 3246967"/>
              <a:gd name="connsiteX231" fmla="*/ 3165099 w 8386045"/>
              <a:gd name="connsiteY231" fmla="*/ 1130300 h 3246967"/>
              <a:gd name="connsiteX232" fmla="*/ 3012699 w 8386045"/>
              <a:gd name="connsiteY232" fmla="*/ 1168400 h 3246967"/>
              <a:gd name="connsiteX233" fmla="*/ 2974599 w 8386045"/>
              <a:gd name="connsiteY233" fmla="*/ 1193800 h 3246967"/>
              <a:gd name="connsiteX234" fmla="*/ 2923799 w 8386045"/>
              <a:gd name="connsiteY234" fmla="*/ 1219200 h 3246967"/>
              <a:gd name="connsiteX235" fmla="*/ 2885699 w 8386045"/>
              <a:gd name="connsiteY235" fmla="*/ 1244600 h 3246967"/>
              <a:gd name="connsiteX236" fmla="*/ 2834899 w 8386045"/>
              <a:gd name="connsiteY236" fmla="*/ 1257300 h 3246967"/>
              <a:gd name="connsiteX237" fmla="*/ 2796799 w 8386045"/>
              <a:gd name="connsiteY237" fmla="*/ 1308100 h 3246967"/>
              <a:gd name="connsiteX238" fmla="*/ 2758699 w 8386045"/>
              <a:gd name="connsiteY238" fmla="*/ 1320800 h 3246967"/>
              <a:gd name="connsiteX239" fmla="*/ 2733299 w 8386045"/>
              <a:gd name="connsiteY239" fmla="*/ 1358900 h 3246967"/>
              <a:gd name="connsiteX240" fmla="*/ 2657099 w 8386045"/>
              <a:gd name="connsiteY240" fmla="*/ 1435100 h 3246967"/>
              <a:gd name="connsiteX241" fmla="*/ 2631699 w 8386045"/>
              <a:gd name="connsiteY241" fmla="*/ 1498600 h 3246967"/>
              <a:gd name="connsiteX242" fmla="*/ 2618999 w 8386045"/>
              <a:gd name="connsiteY242" fmla="*/ 1562100 h 3246967"/>
              <a:gd name="connsiteX243" fmla="*/ 2580899 w 8386045"/>
              <a:gd name="connsiteY243" fmla="*/ 1612900 h 3246967"/>
              <a:gd name="connsiteX244" fmla="*/ 2542799 w 8386045"/>
              <a:gd name="connsiteY244" fmla="*/ 1689100 h 3246967"/>
              <a:gd name="connsiteX245" fmla="*/ 2517399 w 8386045"/>
              <a:gd name="connsiteY245" fmla="*/ 1828800 h 3246967"/>
              <a:gd name="connsiteX246" fmla="*/ 2504699 w 8386045"/>
              <a:gd name="connsiteY246" fmla="*/ 1866900 h 3246967"/>
              <a:gd name="connsiteX247" fmla="*/ 2491999 w 8386045"/>
              <a:gd name="connsiteY247" fmla="*/ 1943100 h 3246967"/>
              <a:gd name="connsiteX248" fmla="*/ 2466599 w 8386045"/>
              <a:gd name="connsiteY248" fmla="*/ 1981200 h 3246967"/>
              <a:gd name="connsiteX249" fmla="*/ 2441199 w 8386045"/>
              <a:gd name="connsiteY249" fmla="*/ 2057400 h 3246967"/>
              <a:gd name="connsiteX250" fmla="*/ 2390399 w 8386045"/>
              <a:gd name="connsiteY250" fmla="*/ 2146300 h 3246967"/>
              <a:gd name="connsiteX251" fmla="*/ 2352299 w 8386045"/>
              <a:gd name="connsiteY251" fmla="*/ 2222500 h 3246967"/>
              <a:gd name="connsiteX252" fmla="*/ 2326899 w 8386045"/>
              <a:gd name="connsiteY252" fmla="*/ 2273300 h 3246967"/>
              <a:gd name="connsiteX253" fmla="*/ 2250699 w 8386045"/>
              <a:gd name="connsiteY253" fmla="*/ 2336800 h 3246967"/>
              <a:gd name="connsiteX254" fmla="*/ 2237999 w 8386045"/>
              <a:gd name="connsiteY254" fmla="*/ 2374900 h 3246967"/>
              <a:gd name="connsiteX255" fmla="*/ 2149099 w 8386045"/>
              <a:gd name="connsiteY255" fmla="*/ 2438400 h 3246967"/>
              <a:gd name="connsiteX256" fmla="*/ 2072899 w 8386045"/>
              <a:gd name="connsiteY256" fmla="*/ 2501900 h 3246967"/>
              <a:gd name="connsiteX257" fmla="*/ 1996699 w 8386045"/>
              <a:gd name="connsiteY257" fmla="*/ 2527300 h 3246967"/>
              <a:gd name="connsiteX258" fmla="*/ 1945899 w 8386045"/>
              <a:gd name="connsiteY258" fmla="*/ 2552700 h 3246967"/>
              <a:gd name="connsiteX259" fmla="*/ 1844299 w 8386045"/>
              <a:gd name="connsiteY259" fmla="*/ 2565400 h 3246967"/>
              <a:gd name="connsiteX260" fmla="*/ 1628399 w 8386045"/>
              <a:gd name="connsiteY260" fmla="*/ 2552700 h 3246967"/>
              <a:gd name="connsiteX261" fmla="*/ 1552199 w 8386045"/>
              <a:gd name="connsiteY261" fmla="*/ 2489200 h 3246967"/>
              <a:gd name="connsiteX262" fmla="*/ 1488699 w 8386045"/>
              <a:gd name="connsiteY262" fmla="*/ 2374900 h 3246967"/>
              <a:gd name="connsiteX263" fmla="*/ 1475999 w 8386045"/>
              <a:gd name="connsiteY263" fmla="*/ 2311400 h 3246967"/>
              <a:gd name="connsiteX264" fmla="*/ 1450599 w 8386045"/>
              <a:gd name="connsiteY264" fmla="*/ 2273300 h 3246967"/>
              <a:gd name="connsiteX265" fmla="*/ 1412499 w 8386045"/>
              <a:gd name="connsiteY265" fmla="*/ 2197100 h 3246967"/>
              <a:gd name="connsiteX266" fmla="*/ 1399799 w 8386045"/>
              <a:gd name="connsiteY266" fmla="*/ 2019300 h 3246967"/>
              <a:gd name="connsiteX267" fmla="*/ 1374399 w 8386045"/>
              <a:gd name="connsiteY267" fmla="*/ 1943100 h 3246967"/>
              <a:gd name="connsiteX268" fmla="*/ 1361699 w 8386045"/>
              <a:gd name="connsiteY268" fmla="*/ 1752600 h 3246967"/>
              <a:gd name="connsiteX269" fmla="*/ 1336299 w 8386045"/>
              <a:gd name="connsiteY269" fmla="*/ 1651000 h 3246967"/>
              <a:gd name="connsiteX270" fmla="*/ 1298199 w 8386045"/>
              <a:gd name="connsiteY270" fmla="*/ 1498600 h 3246967"/>
              <a:gd name="connsiteX271" fmla="*/ 1272799 w 8386045"/>
              <a:gd name="connsiteY271" fmla="*/ 1435100 h 3246967"/>
              <a:gd name="connsiteX272" fmla="*/ 1260099 w 8386045"/>
              <a:gd name="connsiteY272" fmla="*/ 1397000 h 3246967"/>
              <a:gd name="connsiteX273" fmla="*/ 1196599 w 8386045"/>
              <a:gd name="connsiteY273" fmla="*/ 1320800 h 3246967"/>
              <a:gd name="connsiteX274" fmla="*/ 1171199 w 8386045"/>
              <a:gd name="connsiteY274" fmla="*/ 1282700 h 3246967"/>
              <a:gd name="connsiteX275" fmla="*/ 1094999 w 8386045"/>
              <a:gd name="connsiteY275" fmla="*/ 1206500 h 3246967"/>
              <a:gd name="connsiteX276" fmla="*/ 1056899 w 8386045"/>
              <a:gd name="connsiteY276" fmla="*/ 1104900 h 3246967"/>
              <a:gd name="connsiteX277" fmla="*/ 1044199 w 8386045"/>
              <a:gd name="connsiteY277" fmla="*/ 1066800 h 3246967"/>
              <a:gd name="connsiteX278" fmla="*/ 1006099 w 8386045"/>
              <a:gd name="connsiteY278" fmla="*/ 1016000 h 3246967"/>
              <a:gd name="connsiteX279" fmla="*/ 980699 w 8386045"/>
              <a:gd name="connsiteY279" fmla="*/ 952500 h 3246967"/>
              <a:gd name="connsiteX280" fmla="*/ 942599 w 8386045"/>
              <a:gd name="connsiteY280" fmla="*/ 863600 h 3246967"/>
              <a:gd name="connsiteX281" fmla="*/ 904499 w 8386045"/>
              <a:gd name="connsiteY281" fmla="*/ 647700 h 3246967"/>
              <a:gd name="connsiteX282" fmla="*/ 891799 w 8386045"/>
              <a:gd name="connsiteY282" fmla="*/ 609600 h 3246967"/>
              <a:gd name="connsiteX283" fmla="*/ 828299 w 8386045"/>
              <a:gd name="connsiteY283" fmla="*/ 533400 h 3246967"/>
              <a:gd name="connsiteX284" fmla="*/ 815599 w 8386045"/>
              <a:gd name="connsiteY284" fmla="*/ 495300 h 3246967"/>
              <a:gd name="connsiteX285" fmla="*/ 726699 w 8386045"/>
              <a:gd name="connsiteY285" fmla="*/ 419100 h 3246967"/>
              <a:gd name="connsiteX286" fmla="*/ 650499 w 8386045"/>
              <a:gd name="connsiteY286" fmla="*/ 368300 h 3246967"/>
              <a:gd name="connsiteX287" fmla="*/ 574299 w 8386045"/>
              <a:gd name="connsiteY287" fmla="*/ 342900 h 3246967"/>
              <a:gd name="connsiteX288" fmla="*/ 536199 w 8386045"/>
              <a:gd name="connsiteY288" fmla="*/ 330200 h 3246967"/>
              <a:gd name="connsiteX289" fmla="*/ 447299 w 8386045"/>
              <a:gd name="connsiteY289" fmla="*/ 266700 h 3246967"/>
              <a:gd name="connsiteX290" fmla="*/ 396499 w 8386045"/>
              <a:gd name="connsiteY290" fmla="*/ 241300 h 3246967"/>
              <a:gd name="connsiteX291" fmla="*/ 358399 w 8386045"/>
              <a:gd name="connsiteY291" fmla="*/ 215900 h 3246967"/>
              <a:gd name="connsiteX292" fmla="*/ 307599 w 8386045"/>
              <a:gd name="connsiteY292" fmla="*/ 190500 h 3246967"/>
              <a:gd name="connsiteX293" fmla="*/ 218699 w 8386045"/>
              <a:gd name="connsiteY293" fmla="*/ 127000 h 3246967"/>
              <a:gd name="connsiteX294" fmla="*/ 180599 w 8386045"/>
              <a:gd name="connsiteY294" fmla="*/ 114300 h 3246967"/>
              <a:gd name="connsiteX295" fmla="*/ 129799 w 8386045"/>
              <a:gd name="connsiteY295" fmla="*/ 38100 h 3246967"/>
              <a:gd name="connsiteX296" fmla="*/ 2799 w 8386045"/>
              <a:gd name="connsiteY29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73099 w 8386045"/>
              <a:gd name="connsiteY219" fmla="*/ 1803400 h 3246967"/>
              <a:gd name="connsiteX220" fmla="*/ 3634999 w 8386045"/>
              <a:gd name="connsiteY220" fmla="*/ 1790700 h 3246967"/>
              <a:gd name="connsiteX221" fmla="*/ 3596899 w 8386045"/>
              <a:gd name="connsiteY221" fmla="*/ 1752600 h 3246967"/>
              <a:gd name="connsiteX222" fmla="*/ 3546099 w 8386045"/>
              <a:gd name="connsiteY222" fmla="*/ 1676400 h 3246967"/>
              <a:gd name="connsiteX223" fmla="*/ 3533399 w 8386045"/>
              <a:gd name="connsiteY223" fmla="*/ 1638300 h 3246967"/>
              <a:gd name="connsiteX224" fmla="*/ 3495299 w 8386045"/>
              <a:gd name="connsiteY224" fmla="*/ 1587500 h 3246967"/>
              <a:gd name="connsiteX225" fmla="*/ 3457199 w 8386045"/>
              <a:gd name="connsiteY225" fmla="*/ 1485900 h 3246967"/>
              <a:gd name="connsiteX226" fmla="*/ 3419099 w 8386045"/>
              <a:gd name="connsiteY226" fmla="*/ 1422400 h 3246967"/>
              <a:gd name="connsiteX227" fmla="*/ 3380999 w 8386045"/>
              <a:gd name="connsiteY227" fmla="*/ 1320800 h 3246967"/>
              <a:gd name="connsiteX228" fmla="*/ 3317499 w 8386045"/>
              <a:gd name="connsiteY228" fmla="*/ 1193800 h 3246967"/>
              <a:gd name="connsiteX229" fmla="*/ 3203199 w 8386045"/>
              <a:gd name="connsiteY229" fmla="*/ 1143000 h 3246967"/>
              <a:gd name="connsiteX230" fmla="*/ 3165099 w 8386045"/>
              <a:gd name="connsiteY230" fmla="*/ 1130300 h 3246967"/>
              <a:gd name="connsiteX231" fmla="*/ 3012699 w 8386045"/>
              <a:gd name="connsiteY231" fmla="*/ 1168400 h 3246967"/>
              <a:gd name="connsiteX232" fmla="*/ 2974599 w 8386045"/>
              <a:gd name="connsiteY232" fmla="*/ 1193800 h 3246967"/>
              <a:gd name="connsiteX233" fmla="*/ 2923799 w 8386045"/>
              <a:gd name="connsiteY233" fmla="*/ 1219200 h 3246967"/>
              <a:gd name="connsiteX234" fmla="*/ 2885699 w 8386045"/>
              <a:gd name="connsiteY234" fmla="*/ 1244600 h 3246967"/>
              <a:gd name="connsiteX235" fmla="*/ 2834899 w 8386045"/>
              <a:gd name="connsiteY235" fmla="*/ 1257300 h 3246967"/>
              <a:gd name="connsiteX236" fmla="*/ 2796799 w 8386045"/>
              <a:gd name="connsiteY236" fmla="*/ 1308100 h 3246967"/>
              <a:gd name="connsiteX237" fmla="*/ 2758699 w 8386045"/>
              <a:gd name="connsiteY237" fmla="*/ 1320800 h 3246967"/>
              <a:gd name="connsiteX238" fmla="*/ 2733299 w 8386045"/>
              <a:gd name="connsiteY238" fmla="*/ 1358900 h 3246967"/>
              <a:gd name="connsiteX239" fmla="*/ 2657099 w 8386045"/>
              <a:gd name="connsiteY239" fmla="*/ 1435100 h 3246967"/>
              <a:gd name="connsiteX240" fmla="*/ 2631699 w 8386045"/>
              <a:gd name="connsiteY240" fmla="*/ 1498600 h 3246967"/>
              <a:gd name="connsiteX241" fmla="*/ 2618999 w 8386045"/>
              <a:gd name="connsiteY241" fmla="*/ 1562100 h 3246967"/>
              <a:gd name="connsiteX242" fmla="*/ 2580899 w 8386045"/>
              <a:gd name="connsiteY242" fmla="*/ 1612900 h 3246967"/>
              <a:gd name="connsiteX243" fmla="*/ 2542799 w 8386045"/>
              <a:gd name="connsiteY243" fmla="*/ 1689100 h 3246967"/>
              <a:gd name="connsiteX244" fmla="*/ 2517399 w 8386045"/>
              <a:gd name="connsiteY244" fmla="*/ 1828800 h 3246967"/>
              <a:gd name="connsiteX245" fmla="*/ 2504699 w 8386045"/>
              <a:gd name="connsiteY245" fmla="*/ 1866900 h 3246967"/>
              <a:gd name="connsiteX246" fmla="*/ 2491999 w 8386045"/>
              <a:gd name="connsiteY246" fmla="*/ 1943100 h 3246967"/>
              <a:gd name="connsiteX247" fmla="*/ 2466599 w 8386045"/>
              <a:gd name="connsiteY247" fmla="*/ 1981200 h 3246967"/>
              <a:gd name="connsiteX248" fmla="*/ 2441199 w 8386045"/>
              <a:gd name="connsiteY248" fmla="*/ 2057400 h 3246967"/>
              <a:gd name="connsiteX249" fmla="*/ 2390399 w 8386045"/>
              <a:gd name="connsiteY249" fmla="*/ 2146300 h 3246967"/>
              <a:gd name="connsiteX250" fmla="*/ 2352299 w 8386045"/>
              <a:gd name="connsiteY250" fmla="*/ 2222500 h 3246967"/>
              <a:gd name="connsiteX251" fmla="*/ 2326899 w 8386045"/>
              <a:gd name="connsiteY251" fmla="*/ 2273300 h 3246967"/>
              <a:gd name="connsiteX252" fmla="*/ 2250699 w 8386045"/>
              <a:gd name="connsiteY252" fmla="*/ 2336800 h 3246967"/>
              <a:gd name="connsiteX253" fmla="*/ 2237999 w 8386045"/>
              <a:gd name="connsiteY253" fmla="*/ 2374900 h 3246967"/>
              <a:gd name="connsiteX254" fmla="*/ 2149099 w 8386045"/>
              <a:gd name="connsiteY254" fmla="*/ 2438400 h 3246967"/>
              <a:gd name="connsiteX255" fmla="*/ 2072899 w 8386045"/>
              <a:gd name="connsiteY255" fmla="*/ 2501900 h 3246967"/>
              <a:gd name="connsiteX256" fmla="*/ 1996699 w 8386045"/>
              <a:gd name="connsiteY256" fmla="*/ 2527300 h 3246967"/>
              <a:gd name="connsiteX257" fmla="*/ 1945899 w 8386045"/>
              <a:gd name="connsiteY257" fmla="*/ 2552700 h 3246967"/>
              <a:gd name="connsiteX258" fmla="*/ 1844299 w 8386045"/>
              <a:gd name="connsiteY258" fmla="*/ 2565400 h 3246967"/>
              <a:gd name="connsiteX259" fmla="*/ 1628399 w 8386045"/>
              <a:gd name="connsiteY259" fmla="*/ 2552700 h 3246967"/>
              <a:gd name="connsiteX260" fmla="*/ 1552199 w 8386045"/>
              <a:gd name="connsiteY260" fmla="*/ 2489200 h 3246967"/>
              <a:gd name="connsiteX261" fmla="*/ 1488699 w 8386045"/>
              <a:gd name="connsiteY261" fmla="*/ 2374900 h 3246967"/>
              <a:gd name="connsiteX262" fmla="*/ 1475999 w 8386045"/>
              <a:gd name="connsiteY262" fmla="*/ 2311400 h 3246967"/>
              <a:gd name="connsiteX263" fmla="*/ 1450599 w 8386045"/>
              <a:gd name="connsiteY263" fmla="*/ 2273300 h 3246967"/>
              <a:gd name="connsiteX264" fmla="*/ 1412499 w 8386045"/>
              <a:gd name="connsiteY264" fmla="*/ 2197100 h 3246967"/>
              <a:gd name="connsiteX265" fmla="*/ 1399799 w 8386045"/>
              <a:gd name="connsiteY265" fmla="*/ 2019300 h 3246967"/>
              <a:gd name="connsiteX266" fmla="*/ 1374399 w 8386045"/>
              <a:gd name="connsiteY266" fmla="*/ 1943100 h 3246967"/>
              <a:gd name="connsiteX267" fmla="*/ 1361699 w 8386045"/>
              <a:gd name="connsiteY267" fmla="*/ 1752600 h 3246967"/>
              <a:gd name="connsiteX268" fmla="*/ 1336299 w 8386045"/>
              <a:gd name="connsiteY268" fmla="*/ 1651000 h 3246967"/>
              <a:gd name="connsiteX269" fmla="*/ 1298199 w 8386045"/>
              <a:gd name="connsiteY269" fmla="*/ 1498600 h 3246967"/>
              <a:gd name="connsiteX270" fmla="*/ 1272799 w 8386045"/>
              <a:gd name="connsiteY270" fmla="*/ 1435100 h 3246967"/>
              <a:gd name="connsiteX271" fmla="*/ 1260099 w 8386045"/>
              <a:gd name="connsiteY271" fmla="*/ 1397000 h 3246967"/>
              <a:gd name="connsiteX272" fmla="*/ 1196599 w 8386045"/>
              <a:gd name="connsiteY272" fmla="*/ 1320800 h 3246967"/>
              <a:gd name="connsiteX273" fmla="*/ 1171199 w 8386045"/>
              <a:gd name="connsiteY273" fmla="*/ 1282700 h 3246967"/>
              <a:gd name="connsiteX274" fmla="*/ 1094999 w 8386045"/>
              <a:gd name="connsiteY274" fmla="*/ 1206500 h 3246967"/>
              <a:gd name="connsiteX275" fmla="*/ 1056899 w 8386045"/>
              <a:gd name="connsiteY275" fmla="*/ 1104900 h 3246967"/>
              <a:gd name="connsiteX276" fmla="*/ 1044199 w 8386045"/>
              <a:gd name="connsiteY276" fmla="*/ 1066800 h 3246967"/>
              <a:gd name="connsiteX277" fmla="*/ 1006099 w 8386045"/>
              <a:gd name="connsiteY277" fmla="*/ 1016000 h 3246967"/>
              <a:gd name="connsiteX278" fmla="*/ 980699 w 8386045"/>
              <a:gd name="connsiteY278" fmla="*/ 952500 h 3246967"/>
              <a:gd name="connsiteX279" fmla="*/ 942599 w 8386045"/>
              <a:gd name="connsiteY279" fmla="*/ 863600 h 3246967"/>
              <a:gd name="connsiteX280" fmla="*/ 904499 w 8386045"/>
              <a:gd name="connsiteY280" fmla="*/ 647700 h 3246967"/>
              <a:gd name="connsiteX281" fmla="*/ 891799 w 8386045"/>
              <a:gd name="connsiteY281" fmla="*/ 609600 h 3246967"/>
              <a:gd name="connsiteX282" fmla="*/ 828299 w 8386045"/>
              <a:gd name="connsiteY282" fmla="*/ 533400 h 3246967"/>
              <a:gd name="connsiteX283" fmla="*/ 815599 w 8386045"/>
              <a:gd name="connsiteY283" fmla="*/ 495300 h 3246967"/>
              <a:gd name="connsiteX284" fmla="*/ 726699 w 8386045"/>
              <a:gd name="connsiteY284" fmla="*/ 419100 h 3246967"/>
              <a:gd name="connsiteX285" fmla="*/ 650499 w 8386045"/>
              <a:gd name="connsiteY285" fmla="*/ 368300 h 3246967"/>
              <a:gd name="connsiteX286" fmla="*/ 574299 w 8386045"/>
              <a:gd name="connsiteY286" fmla="*/ 342900 h 3246967"/>
              <a:gd name="connsiteX287" fmla="*/ 536199 w 8386045"/>
              <a:gd name="connsiteY287" fmla="*/ 330200 h 3246967"/>
              <a:gd name="connsiteX288" fmla="*/ 447299 w 8386045"/>
              <a:gd name="connsiteY288" fmla="*/ 266700 h 3246967"/>
              <a:gd name="connsiteX289" fmla="*/ 396499 w 8386045"/>
              <a:gd name="connsiteY289" fmla="*/ 241300 h 3246967"/>
              <a:gd name="connsiteX290" fmla="*/ 358399 w 8386045"/>
              <a:gd name="connsiteY290" fmla="*/ 215900 h 3246967"/>
              <a:gd name="connsiteX291" fmla="*/ 307599 w 8386045"/>
              <a:gd name="connsiteY291" fmla="*/ 190500 h 3246967"/>
              <a:gd name="connsiteX292" fmla="*/ 218699 w 8386045"/>
              <a:gd name="connsiteY292" fmla="*/ 127000 h 3246967"/>
              <a:gd name="connsiteX293" fmla="*/ 180599 w 8386045"/>
              <a:gd name="connsiteY293" fmla="*/ 114300 h 3246967"/>
              <a:gd name="connsiteX294" fmla="*/ 129799 w 8386045"/>
              <a:gd name="connsiteY294" fmla="*/ 38100 h 3246967"/>
              <a:gd name="connsiteX295" fmla="*/ 2799 w 8386045"/>
              <a:gd name="connsiteY29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34999 w 8386045"/>
              <a:gd name="connsiteY219" fmla="*/ 1790700 h 3246967"/>
              <a:gd name="connsiteX220" fmla="*/ 3596899 w 8386045"/>
              <a:gd name="connsiteY220" fmla="*/ 1752600 h 3246967"/>
              <a:gd name="connsiteX221" fmla="*/ 3546099 w 8386045"/>
              <a:gd name="connsiteY221" fmla="*/ 1676400 h 3246967"/>
              <a:gd name="connsiteX222" fmla="*/ 3533399 w 8386045"/>
              <a:gd name="connsiteY222" fmla="*/ 1638300 h 3246967"/>
              <a:gd name="connsiteX223" fmla="*/ 3495299 w 8386045"/>
              <a:gd name="connsiteY223" fmla="*/ 1587500 h 3246967"/>
              <a:gd name="connsiteX224" fmla="*/ 3457199 w 8386045"/>
              <a:gd name="connsiteY224" fmla="*/ 1485900 h 3246967"/>
              <a:gd name="connsiteX225" fmla="*/ 3419099 w 8386045"/>
              <a:gd name="connsiteY225" fmla="*/ 1422400 h 3246967"/>
              <a:gd name="connsiteX226" fmla="*/ 3380999 w 8386045"/>
              <a:gd name="connsiteY226" fmla="*/ 1320800 h 3246967"/>
              <a:gd name="connsiteX227" fmla="*/ 3317499 w 8386045"/>
              <a:gd name="connsiteY227" fmla="*/ 1193800 h 3246967"/>
              <a:gd name="connsiteX228" fmla="*/ 3203199 w 8386045"/>
              <a:gd name="connsiteY228" fmla="*/ 1143000 h 3246967"/>
              <a:gd name="connsiteX229" fmla="*/ 3165099 w 8386045"/>
              <a:gd name="connsiteY229" fmla="*/ 1130300 h 3246967"/>
              <a:gd name="connsiteX230" fmla="*/ 3012699 w 8386045"/>
              <a:gd name="connsiteY230" fmla="*/ 1168400 h 3246967"/>
              <a:gd name="connsiteX231" fmla="*/ 2974599 w 8386045"/>
              <a:gd name="connsiteY231" fmla="*/ 1193800 h 3246967"/>
              <a:gd name="connsiteX232" fmla="*/ 2923799 w 8386045"/>
              <a:gd name="connsiteY232" fmla="*/ 1219200 h 3246967"/>
              <a:gd name="connsiteX233" fmla="*/ 2885699 w 8386045"/>
              <a:gd name="connsiteY233" fmla="*/ 1244600 h 3246967"/>
              <a:gd name="connsiteX234" fmla="*/ 2834899 w 8386045"/>
              <a:gd name="connsiteY234" fmla="*/ 1257300 h 3246967"/>
              <a:gd name="connsiteX235" fmla="*/ 2796799 w 8386045"/>
              <a:gd name="connsiteY235" fmla="*/ 1308100 h 3246967"/>
              <a:gd name="connsiteX236" fmla="*/ 2758699 w 8386045"/>
              <a:gd name="connsiteY236" fmla="*/ 1320800 h 3246967"/>
              <a:gd name="connsiteX237" fmla="*/ 2733299 w 8386045"/>
              <a:gd name="connsiteY237" fmla="*/ 1358900 h 3246967"/>
              <a:gd name="connsiteX238" fmla="*/ 2657099 w 8386045"/>
              <a:gd name="connsiteY238" fmla="*/ 1435100 h 3246967"/>
              <a:gd name="connsiteX239" fmla="*/ 2631699 w 8386045"/>
              <a:gd name="connsiteY239" fmla="*/ 1498600 h 3246967"/>
              <a:gd name="connsiteX240" fmla="*/ 2618999 w 8386045"/>
              <a:gd name="connsiteY240" fmla="*/ 1562100 h 3246967"/>
              <a:gd name="connsiteX241" fmla="*/ 2580899 w 8386045"/>
              <a:gd name="connsiteY241" fmla="*/ 1612900 h 3246967"/>
              <a:gd name="connsiteX242" fmla="*/ 2542799 w 8386045"/>
              <a:gd name="connsiteY242" fmla="*/ 1689100 h 3246967"/>
              <a:gd name="connsiteX243" fmla="*/ 2517399 w 8386045"/>
              <a:gd name="connsiteY243" fmla="*/ 1828800 h 3246967"/>
              <a:gd name="connsiteX244" fmla="*/ 2504699 w 8386045"/>
              <a:gd name="connsiteY244" fmla="*/ 1866900 h 3246967"/>
              <a:gd name="connsiteX245" fmla="*/ 2491999 w 8386045"/>
              <a:gd name="connsiteY245" fmla="*/ 1943100 h 3246967"/>
              <a:gd name="connsiteX246" fmla="*/ 2466599 w 8386045"/>
              <a:gd name="connsiteY246" fmla="*/ 1981200 h 3246967"/>
              <a:gd name="connsiteX247" fmla="*/ 2441199 w 8386045"/>
              <a:gd name="connsiteY247" fmla="*/ 2057400 h 3246967"/>
              <a:gd name="connsiteX248" fmla="*/ 2390399 w 8386045"/>
              <a:gd name="connsiteY248" fmla="*/ 2146300 h 3246967"/>
              <a:gd name="connsiteX249" fmla="*/ 2352299 w 8386045"/>
              <a:gd name="connsiteY249" fmla="*/ 2222500 h 3246967"/>
              <a:gd name="connsiteX250" fmla="*/ 2326899 w 8386045"/>
              <a:gd name="connsiteY250" fmla="*/ 2273300 h 3246967"/>
              <a:gd name="connsiteX251" fmla="*/ 2250699 w 8386045"/>
              <a:gd name="connsiteY251" fmla="*/ 2336800 h 3246967"/>
              <a:gd name="connsiteX252" fmla="*/ 2237999 w 8386045"/>
              <a:gd name="connsiteY252" fmla="*/ 2374900 h 3246967"/>
              <a:gd name="connsiteX253" fmla="*/ 2149099 w 8386045"/>
              <a:gd name="connsiteY253" fmla="*/ 2438400 h 3246967"/>
              <a:gd name="connsiteX254" fmla="*/ 2072899 w 8386045"/>
              <a:gd name="connsiteY254" fmla="*/ 2501900 h 3246967"/>
              <a:gd name="connsiteX255" fmla="*/ 1996699 w 8386045"/>
              <a:gd name="connsiteY255" fmla="*/ 2527300 h 3246967"/>
              <a:gd name="connsiteX256" fmla="*/ 1945899 w 8386045"/>
              <a:gd name="connsiteY256" fmla="*/ 2552700 h 3246967"/>
              <a:gd name="connsiteX257" fmla="*/ 1844299 w 8386045"/>
              <a:gd name="connsiteY257" fmla="*/ 2565400 h 3246967"/>
              <a:gd name="connsiteX258" fmla="*/ 1628399 w 8386045"/>
              <a:gd name="connsiteY258" fmla="*/ 2552700 h 3246967"/>
              <a:gd name="connsiteX259" fmla="*/ 1552199 w 8386045"/>
              <a:gd name="connsiteY259" fmla="*/ 2489200 h 3246967"/>
              <a:gd name="connsiteX260" fmla="*/ 1488699 w 8386045"/>
              <a:gd name="connsiteY260" fmla="*/ 2374900 h 3246967"/>
              <a:gd name="connsiteX261" fmla="*/ 1475999 w 8386045"/>
              <a:gd name="connsiteY261" fmla="*/ 2311400 h 3246967"/>
              <a:gd name="connsiteX262" fmla="*/ 1450599 w 8386045"/>
              <a:gd name="connsiteY262" fmla="*/ 2273300 h 3246967"/>
              <a:gd name="connsiteX263" fmla="*/ 1412499 w 8386045"/>
              <a:gd name="connsiteY263" fmla="*/ 2197100 h 3246967"/>
              <a:gd name="connsiteX264" fmla="*/ 1399799 w 8386045"/>
              <a:gd name="connsiteY264" fmla="*/ 2019300 h 3246967"/>
              <a:gd name="connsiteX265" fmla="*/ 1374399 w 8386045"/>
              <a:gd name="connsiteY265" fmla="*/ 1943100 h 3246967"/>
              <a:gd name="connsiteX266" fmla="*/ 1361699 w 8386045"/>
              <a:gd name="connsiteY266" fmla="*/ 1752600 h 3246967"/>
              <a:gd name="connsiteX267" fmla="*/ 1336299 w 8386045"/>
              <a:gd name="connsiteY267" fmla="*/ 1651000 h 3246967"/>
              <a:gd name="connsiteX268" fmla="*/ 1298199 w 8386045"/>
              <a:gd name="connsiteY268" fmla="*/ 1498600 h 3246967"/>
              <a:gd name="connsiteX269" fmla="*/ 1272799 w 8386045"/>
              <a:gd name="connsiteY269" fmla="*/ 1435100 h 3246967"/>
              <a:gd name="connsiteX270" fmla="*/ 1260099 w 8386045"/>
              <a:gd name="connsiteY270" fmla="*/ 1397000 h 3246967"/>
              <a:gd name="connsiteX271" fmla="*/ 1196599 w 8386045"/>
              <a:gd name="connsiteY271" fmla="*/ 1320800 h 3246967"/>
              <a:gd name="connsiteX272" fmla="*/ 1171199 w 8386045"/>
              <a:gd name="connsiteY272" fmla="*/ 1282700 h 3246967"/>
              <a:gd name="connsiteX273" fmla="*/ 1094999 w 8386045"/>
              <a:gd name="connsiteY273" fmla="*/ 1206500 h 3246967"/>
              <a:gd name="connsiteX274" fmla="*/ 1056899 w 8386045"/>
              <a:gd name="connsiteY274" fmla="*/ 1104900 h 3246967"/>
              <a:gd name="connsiteX275" fmla="*/ 1044199 w 8386045"/>
              <a:gd name="connsiteY275" fmla="*/ 1066800 h 3246967"/>
              <a:gd name="connsiteX276" fmla="*/ 1006099 w 8386045"/>
              <a:gd name="connsiteY276" fmla="*/ 1016000 h 3246967"/>
              <a:gd name="connsiteX277" fmla="*/ 980699 w 8386045"/>
              <a:gd name="connsiteY277" fmla="*/ 952500 h 3246967"/>
              <a:gd name="connsiteX278" fmla="*/ 942599 w 8386045"/>
              <a:gd name="connsiteY278" fmla="*/ 863600 h 3246967"/>
              <a:gd name="connsiteX279" fmla="*/ 904499 w 8386045"/>
              <a:gd name="connsiteY279" fmla="*/ 647700 h 3246967"/>
              <a:gd name="connsiteX280" fmla="*/ 891799 w 8386045"/>
              <a:gd name="connsiteY280" fmla="*/ 609600 h 3246967"/>
              <a:gd name="connsiteX281" fmla="*/ 828299 w 8386045"/>
              <a:gd name="connsiteY281" fmla="*/ 533400 h 3246967"/>
              <a:gd name="connsiteX282" fmla="*/ 815599 w 8386045"/>
              <a:gd name="connsiteY282" fmla="*/ 495300 h 3246967"/>
              <a:gd name="connsiteX283" fmla="*/ 726699 w 8386045"/>
              <a:gd name="connsiteY283" fmla="*/ 419100 h 3246967"/>
              <a:gd name="connsiteX284" fmla="*/ 650499 w 8386045"/>
              <a:gd name="connsiteY284" fmla="*/ 368300 h 3246967"/>
              <a:gd name="connsiteX285" fmla="*/ 574299 w 8386045"/>
              <a:gd name="connsiteY285" fmla="*/ 342900 h 3246967"/>
              <a:gd name="connsiteX286" fmla="*/ 536199 w 8386045"/>
              <a:gd name="connsiteY286" fmla="*/ 330200 h 3246967"/>
              <a:gd name="connsiteX287" fmla="*/ 447299 w 8386045"/>
              <a:gd name="connsiteY287" fmla="*/ 266700 h 3246967"/>
              <a:gd name="connsiteX288" fmla="*/ 396499 w 8386045"/>
              <a:gd name="connsiteY288" fmla="*/ 241300 h 3246967"/>
              <a:gd name="connsiteX289" fmla="*/ 358399 w 8386045"/>
              <a:gd name="connsiteY289" fmla="*/ 215900 h 3246967"/>
              <a:gd name="connsiteX290" fmla="*/ 307599 w 8386045"/>
              <a:gd name="connsiteY290" fmla="*/ 190500 h 3246967"/>
              <a:gd name="connsiteX291" fmla="*/ 218699 w 8386045"/>
              <a:gd name="connsiteY291" fmla="*/ 127000 h 3246967"/>
              <a:gd name="connsiteX292" fmla="*/ 180599 w 8386045"/>
              <a:gd name="connsiteY292" fmla="*/ 114300 h 3246967"/>
              <a:gd name="connsiteX293" fmla="*/ 129799 w 8386045"/>
              <a:gd name="connsiteY293" fmla="*/ 38100 h 3246967"/>
              <a:gd name="connsiteX294" fmla="*/ 2799 w 8386045"/>
              <a:gd name="connsiteY29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96899 w 8386045"/>
              <a:gd name="connsiteY220" fmla="*/ 1752600 h 3246967"/>
              <a:gd name="connsiteX221" fmla="*/ 3546099 w 8386045"/>
              <a:gd name="connsiteY221" fmla="*/ 1676400 h 3246967"/>
              <a:gd name="connsiteX222" fmla="*/ 3533399 w 8386045"/>
              <a:gd name="connsiteY222" fmla="*/ 1638300 h 3246967"/>
              <a:gd name="connsiteX223" fmla="*/ 3495299 w 8386045"/>
              <a:gd name="connsiteY223" fmla="*/ 1587500 h 3246967"/>
              <a:gd name="connsiteX224" fmla="*/ 3457199 w 8386045"/>
              <a:gd name="connsiteY224" fmla="*/ 1485900 h 3246967"/>
              <a:gd name="connsiteX225" fmla="*/ 3419099 w 8386045"/>
              <a:gd name="connsiteY225" fmla="*/ 1422400 h 3246967"/>
              <a:gd name="connsiteX226" fmla="*/ 3380999 w 8386045"/>
              <a:gd name="connsiteY226" fmla="*/ 1320800 h 3246967"/>
              <a:gd name="connsiteX227" fmla="*/ 3317499 w 8386045"/>
              <a:gd name="connsiteY227" fmla="*/ 1193800 h 3246967"/>
              <a:gd name="connsiteX228" fmla="*/ 3203199 w 8386045"/>
              <a:gd name="connsiteY228" fmla="*/ 1143000 h 3246967"/>
              <a:gd name="connsiteX229" fmla="*/ 3165099 w 8386045"/>
              <a:gd name="connsiteY229" fmla="*/ 1130300 h 3246967"/>
              <a:gd name="connsiteX230" fmla="*/ 3012699 w 8386045"/>
              <a:gd name="connsiteY230" fmla="*/ 1168400 h 3246967"/>
              <a:gd name="connsiteX231" fmla="*/ 2974599 w 8386045"/>
              <a:gd name="connsiteY231" fmla="*/ 1193800 h 3246967"/>
              <a:gd name="connsiteX232" fmla="*/ 2923799 w 8386045"/>
              <a:gd name="connsiteY232" fmla="*/ 1219200 h 3246967"/>
              <a:gd name="connsiteX233" fmla="*/ 2885699 w 8386045"/>
              <a:gd name="connsiteY233" fmla="*/ 1244600 h 3246967"/>
              <a:gd name="connsiteX234" fmla="*/ 2834899 w 8386045"/>
              <a:gd name="connsiteY234" fmla="*/ 1257300 h 3246967"/>
              <a:gd name="connsiteX235" fmla="*/ 2796799 w 8386045"/>
              <a:gd name="connsiteY235" fmla="*/ 1308100 h 3246967"/>
              <a:gd name="connsiteX236" fmla="*/ 2758699 w 8386045"/>
              <a:gd name="connsiteY236" fmla="*/ 1320800 h 3246967"/>
              <a:gd name="connsiteX237" fmla="*/ 2733299 w 8386045"/>
              <a:gd name="connsiteY237" fmla="*/ 1358900 h 3246967"/>
              <a:gd name="connsiteX238" fmla="*/ 2657099 w 8386045"/>
              <a:gd name="connsiteY238" fmla="*/ 1435100 h 3246967"/>
              <a:gd name="connsiteX239" fmla="*/ 2631699 w 8386045"/>
              <a:gd name="connsiteY239" fmla="*/ 1498600 h 3246967"/>
              <a:gd name="connsiteX240" fmla="*/ 2618999 w 8386045"/>
              <a:gd name="connsiteY240" fmla="*/ 1562100 h 3246967"/>
              <a:gd name="connsiteX241" fmla="*/ 2580899 w 8386045"/>
              <a:gd name="connsiteY241" fmla="*/ 1612900 h 3246967"/>
              <a:gd name="connsiteX242" fmla="*/ 2542799 w 8386045"/>
              <a:gd name="connsiteY242" fmla="*/ 1689100 h 3246967"/>
              <a:gd name="connsiteX243" fmla="*/ 2517399 w 8386045"/>
              <a:gd name="connsiteY243" fmla="*/ 1828800 h 3246967"/>
              <a:gd name="connsiteX244" fmla="*/ 2504699 w 8386045"/>
              <a:gd name="connsiteY244" fmla="*/ 1866900 h 3246967"/>
              <a:gd name="connsiteX245" fmla="*/ 2491999 w 8386045"/>
              <a:gd name="connsiteY245" fmla="*/ 1943100 h 3246967"/>
              <a:gd name="connsiteX246" fmla="*/ 2466599 w 8386045"/>
              <a:gd name="connsiteY246" fmla="*/ 1981200 h 3246967"/>
              <a:gd name="connsiteX247" fmla="*/ 2441199 w 8386045"/>
              <a:gd name="connsiteY247" fmla="*/ 2057400 h 3246967"/>
              <a:gd name="connsiteX248" fmla="*/ 2390399 w 8386045"/>
              <a:gd name="connsiteY248" fmla="*/ 2146300 h 3246967"/>
              <a:gd name="connsiteX249" fmla="*/ 2352299 w 8386045"/>
              <a:gd name="connsiteY249" fmla="*/ 2222500 h 3246967"/>
              <a:gd name="connsiteX250" fmla="*/ 2326899 w 8386045"/>
              <a:gd name="connsiteY250" fmla="*/ 2273300 h 3246967"/>
              <a:gd name="connsiteX251" fmla="*/ 2250699 w 8386045"/>
              <a:gd name="connsiteY251" fmla="*/ 2336800 h 3246967"/>
              <a:gd name="connsiteX252" fmla="*/ 2237999 w 8386045"/>
              <a:gd name="connsiteY252" fmla="*/ 2374900 h 3246967"/>
              <a:gd name="connsiteX253" fmla="*/ 2149099 w 8386045"/>
              <a:gd name="connsiteY253" fmla="*/ 2438400 h 3246967"/>
              <a:gd name="connsiteX254" fmla="*/ 2072899 w 8386045"/>
              <a:gd name="connsiteY254" fmla="*/ 2501900 h 3246967"/>
              <a:gd name="connsiteX255" fmla="*/ 1996699 w 8386045"/>
              <a:gd name="connsiteY255" fmla="*/ 2527300 h 3246967"/>
              <a:gd name="connsiteX256" fmla="*/ 1945899 w 8386045"/>
              <a:gd name="connsiteY256" fmla="*/ 2552700 h 3246967"/>
              <a:gd name="connsiteX257" fmla="*/ 1844299 w 8386045"/>
              <a:gd name="connsiteY257" fmla="*/ 2565400 h 3246967"/>
              <a:gd name="connsiteX258" fmla="*/ 1628399 w 8386045"/>
              <a:gd name="connsiteY258" fmla="*/ 2552700 h 3246967"/>
              <a:gd name="connsiteX259" fmla="*/ 1552199 w 8386045"/>
              <a:gd name="connsiteY259" fmla="*/ 2489200 h 3246967"/>
              <a:gd name="connsiteX260" fmla="*/ 1488699 w 8386045"/>
              <a:gd name="connsiteY260" fmla="*/ 2374900 h 3246967"/>
              <a:gd name="connsiteX261" fmla="*/ 1475999 w 8386045"/>
              <a:gd name="connsiteY261" fmla="*/ 2311400 h 3246967"/>
              <a:gd name="connsiteX262" fmla="*/ 1450599 w 8386045"/>
              <a:gd name="connsiteY262" fmla="*/ 2273300 h 3246967"/>
              <a:gd name="connsiteX263" fmla="*/ 1412499 w 8386045"/>
              <a:gd name="connsiteY263" fmla="*/ 2197100 h 3246967"/>
              <a:gd name="connsiteX264" fmla="*/ 1399799 w 8386045"/>
              <a:gd name="connsiteY264" fmla="*/ 2019300 h 3246967"/>
              <a:gd name="connsiteX265" fmla="*/ 1374399 w 8386045"/>
              <a:gd name="connsiteY265" fmla="*/ 1943100 h 3246967"/>
              <a:gd name="connsiteX266" fmla="*/ 1361699 w 8386045"/>
              <a:gd name="connsiteY266" fmla="*/ 1752600 h 3246967"/>
              <a:gd name="connsiteX267" fmla="*/ 1336299 w 8386045"/>
              <a:gd name="connsiteY267" fmla="*/ 1651000 h 3246967"/>
              <a:gd name="connsiteX268" fmla="*/ 1298199 w 8386045"/>
              <a:gd name="connsiteY268" fmla="*/ 1498600 h 3246967"/>
              <a:gd name="connsiteX269" fmla="*/ 1272799 w 8386045"/>
              <a:gd name="connsiteY269" fmla="*/ 1435100 h 3246967"/>
              <a:gd name="connsiteX270" fmla="*/ 1260099 w 8386045"/>
              <a:gd name="connsiteY270" fmla="*/ 1397000 h 3246967"/>
              <a:gd name="connsiteX271" fmla="*/ 1196599 w 8386045"/>
              <a:gd name="connsiteY271" fmla="*/ 1320800 h 3246967"/>
              <a:gd name="connsiteX272" fmla="*/ 1171199 w 8386045"/>
              <a:gd name="connsiteY272" fmla="*/ 1282700 h 3246967"/>
              <a:gd name="connsiteX273" fmla="*/ 1094999 w 8386045"/>
              <a:gd name="connsiteY273" fmla="*/ 1206500 h 3246967"/>
              <a:gd name="connsiteX274" fmla="*/ 1056899 w 8386045"/>
              <a:gd name="connsiteY274" fmla="*/ 1104900 h 3246967"/>
              <a:gd name="connsiteX275" fmla="*/ 1044199 w 8386045"/>
              <a:gd name="connsiteY275" fmla="*/ 1066800 h 3246967"/>
              <a:gd name="connsiteX276" fmla="*/ 1006099 w 8386045"/>
              <a:gd name="connsiteY276" fmla="*/ 1016000 h 3246967"/>
              <a:gd name="connsiteX277" fmla="*/ 980699 w 8386045"/>
              <a:gd name="connsiteY277" fmla="*/ 952500 h 3246967"/>
              <a:gd name="connsiteX278" fmla="*/ 942599 w 8386045"/>
              <a:gd name="connsiteY278" fmla="*/ 863600 h 3246967"/>
              <a:gd name="connsiteX279" fmla="*/ 904499 w 8386045"/>
              <a:gd name="connsiteY279" fmla="*/ 647700 h 3246967"/>
              <a:gd name="connsiteX280" fmla="*/ 891799 w 8386045"/>
              <a:gd name="connsiteY280" fmla="*/ 609600 h 3246967"/>
              <a:gd name="connsiteX281" fmla="*/ 828299 w 8386045"/>
              <a:gd name="connsiteY281" fmla="*/ 533400 h 3246967"/>
              <a:gd name="connsiteX282" fmla="*/ 815599 w 8386045"/>
              <a:gd name="connsiteY282" fmla="*/ 495300 h 3246967"/>
              <a:gd name="connsiteX283" fmla="*/ 726699 w 8386045"/>
              <a:gd name="connsiteY283" fmla="*/ 419100 h 3246967"/>
              <a:gd name="connsiteX284" fmla="*/ 650499 w 8386045"/>
              <a:gd name="connsiteY284" fmla="*/ 368300 h 3246967"/>
              <a:gd name="connsiteX285" fmla="*/ 574299 w 8386045"/>
              <a:gd name="connsiteY285" fmla="*/ 342900 h 3246967"/>
              <a:gd name="connsiteX286" fmla="*/ 536199 w 8386045"/>
              <a:gd name="connsiteY286" fmla="*/ 330200 h 3246967"/>
              <a:gd name="connsiteX287" fmla="*/ 447299 w 8386045"/>
              <a:gd name="connsiteY287" fmla="*/ 266700 h 3246967"/>
              <a:gd name="connsiteX288" fmla="*/ 396499 w 8386045"/>
              <a:gd name="connsiteY288" fmla="*/ 241300 h 3246967"/>
              <a:gd name="connsiteX289" fmla="*/ 358399 w 8386045"/>
              <a:gd name="connsiteY289" fmla="*/ 215900 h 3246967"/>
              <a:gd name="connsiteX290" fmla="*/ 307599 w 8386045"/>
              <a:gd name="connsiteY290" fmla="*/ 190500 h 3246967"/>
              <a:gd name="connsiteX291" fmla="*/ 218699 w 8386045"/>
              <a:gd name="connsiteY291" fmla="*/ 127000 h 3246967"/>
              <a:gd name="connsiteX292" fmla="*/ 180599 w 8386045"/>
              <a:gd name="connsiteY292" fmla="*/ 114300 h 3246967"/>
              <a:gd name="connsiteX293" fmla="*/ 129799 w 8386045"/>
              <a:gd name="connsiteY293" fmla="*/ 38100 h 3246967"/>
              <a:gd name="connsiteX294" fmla="*/ 2799 w 8386045"/>
              <a:gd name="connsiteY29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96899 w 8386045"/>
              <a:gd name="connsiteY220" fmla="*/ 1752600 h 3246967"/>
              <a:gd name="connsiteX221" fmla="*/ 3546099 w 8386045"/>
              <a:gd name="connsiteY221" fmla="*/ 1676400 h 3246967"/>
              <a:gd name="connsiteX222" fmla="*/ 3533399 w 8386045"/>
              <a:gd name="connsiteY222" fmla="*/ 1638300 h 3246967"/>
              <a:gd name="connsiteX223" fmla="*/ 3495299 w 8386045"/>
              <a:gd name="connsiteY223" fmla="*/ 1587500 h 3246967"/>
              <a:gd name="connsiteX224" fmla="*/ 3457199 w 8386045"/>
              <a:gd name="connsiteY224" fmla="*/ 1485900 h 3246967"/>
              <a:gd name="connsiteX225" fmla="*/ 3419099 w 8386045"/>
              <a:gd name="connsiteY225" fmla="*/ 1422400 h 3246967"/>
              <a:gd name="connsiteX226" fmla="*/ 3380999 w 8386045"/>
              <a:gd name="connsiteY226" fmla="*/ 1320800 h 3246967"/>
              <a:gd name="connsiteX227" fmla="*/ 3317499 w 8386045"/>
              <a:gd name="connsiteY227" fmla="*/ 1193800 h 3246967"/>
              <a:gd name="connsiteX228" fmla="*/ 3203199 w 8386045"/>
              <a:gd name="connsiteY228" fmla="*/ 1143000 h 3246967"/>
              <a:gd name="connsiteX229" fmla="*/ 3165099 w 8386045"/>
              <a:gd name="connsiteY229" fmla="*/ 1130300 h 3246967"/>
              <a:gd name="connsiteX230" fmla="*/ 3012699 w 8386045"/>
              <a:gd name="connsiteY230" fmla="*/ 1168400 h 3246967"/>
              <a:gd name="connsiteX231" fmla="*/ 2974599 w 8386045"/>
              <a:gd name="connsiteY231" fmla="*/ 1193800 h 3246967"/>
              <a:gd name="connsiteX232" fmla="*/ 2923799 w 8386045"/>
              <a:gd name="connsiteY232" fmla="*/ 1219200 h 3246967"/>
              <a:gd name="connsiteX233" fmla="*/ 2885699 w 8386045"/>
              <a:gd name="connsiteY233" fmla="*/ 1244600 h 3246967"/>
              <a:gd name="connsiteX234" fmla="*/ 2834899 w 8386045"/>
              <a:gd name="connsiteY234" fmla="*/ 1257300 h 3246967"/>
              <a:gd name="connsiteX235" fmla="*/ 2796799 w 8386045"/>
              <a:gd name="connsiteY235" fmla="*/ 1308100 h 3246967"/>
              <a:gd name="connsiteX236" fmla="*/ 2758699 w 8386045"/>
              <a:gd name="connsiteY236" fmla="*/ 1320800 h 3246967"/>
              <a:gd name="connsiteX237" fmla="*/ 2733299 w 8386045"/>
              <a:gd name="connsiteY237" fmla="*/ 1358900 h 3246967"/>
              <a:gd name="connsiteX238" fmla="*/ 2657099 w 8386045"/>
              <a:gd name="connsiteY238" fmla="*/ 1435100 h 3246967"/>
              <a:gd name="connsiteX239" fmla="*/ 2631699 w 8386045"/>
              <a:gd name="connsiteY239" fmla="*/ 1498600 h 3246967"/>
              <a:gd name="connsiteX240" fmla="*/ 2618999 w 8386045"/>
              <a:gd name="connsiteY240" fmla="*/ 1562100 h 3246967"/>
              <a:gd name="connsiteX241" fmla="*/ 2580899 w 8386045"/>
              <a:gd name="connsiteY241" fmla="*/ 1612900 h 3246967"/>
              <a:gd name="connsiteX242" fmla="*/ 2542799 w 8386045"/>
              <a:gd name="connsiteY242" fmla="*/ 1689100 h 3246967"/>
              <a:gd name="connsiteX243" fmla="*/ 2517399 w 8386045"/>
              <a:gd name="connsiteY243" fmla="*/ 1828800 h 3246967"/>
              <a:gd name="connsiteX244" fmla="*/ 2504699 w 8386045"/>
              <a:gd name="connsiteY244" fmla="*/ 1866900 h 3246967"/>
              <a:gd name="connsiteX245" fmla="*/ 2491999 w 8386045"/>
              <a:gd name="connsiteY245" fmla="*/ 1943100 h 3246967"/>
              <a:gd name="connsiteX246" fmla="*/ 2466599 w 8386045"/>
              <a:gd name="connsiteY246" fmla="*/ 1981200 h 3246967"/>
              <a:gd name="connsiteX247" fmla="*/ 2441199 w 8386045"/>
              <a:gd name="connsiteY247" fmla="*/ 2057400 h 3246967"/>
              <a:gd name="connsiteX248" fmla="*/ 2390399 w 8386045"/>
              <a:gd name="connsiteY248" fmla="*/ 2146300 h 3246967"/>
              <a:gd name="connsiteX249" fmla="*/ 2352299 w 8386045"/>
              <a:gd name="connsiteY249" fmla="*/ 2222500 h 3246967"/>
              <a:gd name="connsiteX250" fmla="*/ 2326899 w 8386045"/>
              <a:gd name="connsiteY250" fmla="*/ 2273300 h 3246967"/>
              <a:gd name="connsiteX251" fmla="*/ 2250699 w 8386045"/>
              <a:gd name="connsiteY251" fmla="*/ 2336800 h 3246967"/>
              <a:gd name="connsiteX252" fmla="*/ 2237999 w 8386045"/>
              <a:gd name="connsiteY252" fmla="*/ 2374900 h 3246967"/>
              <a:gd name="connsiteX253" fmla="*/ 2149099 w 8386045"/>
              <a:gd name="connsiteY253" fmla="*/ 2438400 h 3246967"/>
              <a:gd name="connsiteX254" fmla="*/ 2072899 w 8386045"/>
              <a:gd name="connsiteY254" fmla="*/ 2501900 h 3246967"/>
              <a:gd name="connsiteX255" fmla="*/ 1996699 w 8386045"/>
              <a:gd name="connsiteY255" fmla="*/ 2527300 h 3246967"/>
              <a:gd name="connsiteX256" fmla="*/ 1945899 w 8386045"/>
              <a:gd name="connsiteY256" fmla="*/ 2552700 h 3246967"/>
              <a:gd name="connsiteX257" fmla="*/ 1844299 w 8386045"/>
              <a:gd name="connsiteY257" fmla="*/ 2565400 h 3246967"/>
              <a:gd name="connsiteX258" fmla="*/ 1628399 w 8386045"/>
              <a:gd name="connsiteY258" fmla="*/ 2552700 h 3246967"/>
              <a:gd name="connsiteX259" fmla="*/ 1552199 w 8386045"/>
              <a:gd name="connsiteY259" fmla="*/ 2489200 h 3246967"/>
              <a:gd name="connsiteX260" fmla="*/ 1488699 w 8386045"/>
              <a:gd name="connsiteY260" fmla="*/ 2374900 h 3246967"/>
              <a:gd name="connsiteX261" fmla="*/ 1475999 w 8386045"/>
              <a:gd name="connsiteY261" fmla="*/ 2311400 h 3246967"/>
              <a:gd name="connsiteX262" fmla="*/ 1450599 w 8386045"/>
              <a:gd name="connsiteY262" fmla="*/ 2273300 h 3246967"/>
              <a:gd name="connsiteX263" fmla="*/ 1412499 w 8386045"/>
              <a:gd name="connsiteY263" fmla="*/ 2197100 h 3246967"/>
              <a:gd name="connsiteX264" fmla="*/ 1399799 w 8386045"/>
              <a:gd name="connsiteY264" fmla="*/ 2019300 h 3246967"/>
              <a:gd name="connsiteX265" fmla="*/ 1374399 w 8386045"/>
              <a:gd name="connsiteY265" fmla="*/ 1943100 h 3246967"/>
              <a:gd name="connsiteX266" fmla="*/ 1361699 w 8386045"/>
              <a:gd name="connsiteY266" fmla="*/ 1752600 h 3246967"/>
              <a:gd name="connsiteX267" fmla="*/ 1336299 w 8386045"/>
              <a:gd name="connsiteY267" fmla="*/ 1651000 h 3246967"/>
              <a:gd name="connsiteX268" fmla="*/ 1298199 w 8386045"/>
              <a:gd name="connsiteY268" fmla="*/ 1498600 h 3246967"/>
              <a:gd name="connsiteX269" fmla="*/ 1272799 w 8386045"/>
              <a:gd name="connsiteY269" fmla="*/ 1435100 h 3246967"/>
              <a:gd name="connsiteX270" fmla="*/ 1260099 w 8386045"/>
              <a:gd name="connsiteY270" fmla="*/ 1397000 h 3246967"/>
              <a:gd name="connsiteX271" fmla="*/ 1196599 w 8386045"/>
              <a:gd name="connsiteY271" fmla="*/ 1320800 h 3246967"/>
              <a:gd name="connsiteX272" fmla="*/ 1171199 w 8386045"/>
              <a:gd name="connsiteY272" fmla="*/ 1282700 h 3246967"/>
              <a:gd name="connsiteX273" fmla="*/ 1094999 w 8386045"/>
              <a:gd name="connsiteY273" fmla="*/ 1206500 h 3246967"/>
              <a:gd name="connsiteX274" fmla="*/ 1056899 w 8386045"/>
              <a:gd name="connsiteY274" fmla="*/ 1104900 h 3246967"/>
              <a:gd name="connsiteX275" fmla="*/ 1044199 w 8386045"/>
              <a:gd name="connsiteY275" fmla="*/ 1066800 h 3246967"/>
              <a:gd name="connsiteX276" fmla="*/ 1006099 w 8386045"/>
              <a:gd name="connsiteY276" fmla="*/ 1016000 h 3246967"/>
              <a:gd name="connsiteX277" fmla="*/ 980699 w 8386045"/>
              <a:gd name="connsiteY277" fmla="*/ 952500 h 3246967"/>
              <a:gd name="connsiteX278" fmla="*/ 942599 w 8386045"/>
              <a:gd name="connsiteY278" fmla="*/ 863600 h 3246967"/>
              <a:gd name="connsiteX279" fmla="*/ 904499 w 8386045"/>
              <a:gd name="connsiteY279" fmla="*/ 647700 h 3246967"/>
              <a:gd name="connsiteX280" fmla="*/ 891799 w 8386045"/>
              <a:gd name="connsiteY280" fmla="*/ 609600 h 3246967"/>
              <a:gd name="connsiteX281" fmla="*/ 828299 w 8386045"/>
              <a:gd name="connsiteY281" fmla="*/ 533400 h 3246967"/>
              <a:gd name="connsiteX282" fmla="*/ 815599 w 8386045"/>
              <a:gd name="connsiteY282" fmla="*/ 495300 h 3246967"/>
              <a:gd name="connsiteX283" fmla="*/ 726699 w 8386045"/>
              <a:gd name="connsiteY283" fmla="*/ 419100 h 3246967"/>
              <a:gd name="connsiteX284" fmla="*/ 650499 w 8386045"/>
              <a:gd name="connsiteY284" fmla="*/ 368300 h 3246967"/>
              <a:gd name="connsiteX285" fmla="*/ 574299 w 8386045"/>
              <a:gd name="connsiteY285" fmla="*/ 342900 h 3246967"/>
              <a:gd name="connsiteX286" fmla="*/ 536199 w 8386045"/>
              <a:gd name="connsiteY286" fmla="*/ 330200 h 3246967"/>
              <a:gd name="connsiteX287" fmla="*/ 447299 w 8386045"/>
              <a:gd name="connsiteY287" fmla="*/ 266700 h 3246967"/>
              <a:gd name="connsiteX288" fmla="*/ 396499 w 8386045"/>
              <a:gd name="connsiteY288" fmla="*/ 241300 h 3246967"/>
              <a:gd name="connsiteX289" fmla="*/ 358399 w 8386045"/>
              <a:gd name="connsiteY289" fmla="*/ 215900 h 3246967"/>
              <a:gd name="connsiteX290" fmla="*/ 307599 w 8386045"/>
              <a:gd name="connsiteY290" fmla="*/ 190500 h 3246967"/>
              <a:gd name="connsiteX291" fmla="*/ 218699 w 8386045"/>
              <a:gd name="connsiteY291" fmla="*/ 127000 h 3246967"/>
              <a:gd name="connsiteX292" fmla="*/ 180599 w 8386045"/>
              <a:gd name="connsiteY292" fmla="*/ 114300 h 3246967"/>
              <a:gd name="connsiteX293" fmla="*/ 129799 w 8386045"/>
              <a:gd name="connsiteY293" fmla="*/ 38100 h 3246967"/>
              <a:gd name="connsiteX294" fmla="*/ 2799 w 8386045"/>
              <a:gd name="connsiteY29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46099 w 8386045"/>
              <a:gd name="connsiteY221" fmla="*/ 1676400 h 3246967"/>
              <a:gd name="connsiteX222" fmla="*/ 3533399 w 8386045"/>
              <a:gd name="connsiteY222" fmla="*/ 1638300 h 3246967"/>
              <a:gd name="connsiteX223" fmla="*/ 3495299 w 8386045"/>
              <a:gd name="connsiteY223" fmla="*/ 1587500 h 3246967"/>
              <a:gd name="connsiteX224" fmla="*/ 3457199 w 8386045"/>
              <a:gd name="connsiteY224" fmla="*/ 1485900 h 3246967"/>
              <a:gd name="connsiteX225" fmla="*/ 3419099 w 8386045"/>
              <a:gd name="connsiteY225" fmla="*/ 1422400 h 3246967"/>
              <a:gd name="connsiteX226" fmla="*/ 3380999 w 8386045"/>
              <a:gd name="connsiteY226" fmla="*/ 1320800 h 3246967"/>
              <a:gd name="connsiteX227" fmla="*/ 3317499 w 8386045"/>
              <a:gd name="connsiteY227" fmla="*/ 1193800 h 3246967"/>
              <a:gd name="connsiteX228" fmla="*/ 3203199 w 8386045"/>
              <a:gd name="connsiteY228" fmla="*/ 1143000 h 3246967"/>
              <a:gd name="connsiteX229" fmla="*/ 3165099 w 8386045"/>
              <a:gd name="connsiteY229" fmla="*/ 1130300 h 3246967"/>
              <a:gd name="connsiteX230" fmla="*/ 3012699 w 8386045"/>
              <a:gd name="connsiteY230" fmla="*/ 1168400 h 3246967"/>
              <a:gd name="connsiteX231" fmla="*/ 2974599 w 8386045"/>
              <a:gd name="connsiteY231" fmla="*/ 1193800 h 3246967"/>
              <a:gd name="connsiteX232" fmla="*/ 2923799 w 8386045"/>
              <a:gd name="connsiteY232" fmla="*/ 1219200 h 3246967"/>
              <a:gd name="connsiteX233" fmla="*/ 2885699 w 8386045"/>
              <a:gd name="connsiteY233" fmla="*/ 1244600 h 3246967"/>
              <a:gd name="connsiteX234" fmla="*/ 2834899 w 8386045"/>
              <a:gd name="connsiteY234" fmla="*/ 1257300 h 3246967"/>
              <a:gd name="connsiteX235" fmla="*/ 2796799 w 8386045"/>
              <a:gd name="connsiteY235" fmla="*/ 1308100 h 3246967"/>
              <a:gd name="connsiteX236" fmla="*/ 2758699 w 8386045"/>
              <a:gd name="connsiteY236" fmla="*/ 1320800 h 3246967"/>
              <a:gd name="connsiteX237" fmla="*/ 2733299 w 8386045"/>
              <a:gd name="connsiteY237" fmla="*/ 1358900 h 3246967"/>
              <a:gd name="connsiteX238" fmla="*/ 2657099 w 8386045"/>
              <a:gd name="connsiteY238" fmla="*/ 1435100 h 3246967"/>
              <a:gd name="connsiteX239" fmla="*/ 2631699 w 8386045"/>
              <a:gd name="connsiteY239" fmla="*/ 1498600 h 3246967"/>
              <a:gd name="connsiteX240" fmla="*/ 2618999 w 8386045"/>
              <a:gd name="connsiteY240" fmla="*/ 1562100 h 3246967"/>
              <a:gd name="connsiteX241" fmla="*/ 2580899 w 8386045"/>
              <a:gd name="connsiteY241" fmla="*/ 1612900 h 3246967"/>
              <a:gd name="connsiteX242" fmla="*/ 2542799 w 8386045"/>
              <a:gd name="connsiteY242" fmla="*/ 1689100 h 3246967"/>
              <a:gd name="connsiteX243" fmla="*/ 2517399 w 8386045"/>
              <a:gd name="connsiteY243" fmla="*/ 1828800 h 3246967"/>
              <a:gd name="connsiteX244" fmla="*/ 2504699 w 8386045"/>
              <a:gd name="connsiteY244" fmla="*/ 1866900 h 3246967"/>
              <a:gd name="connsiteX245" fmla="*/ 2491999 w 8386045"/>
              <a:gd name="connsiteY245" fmla="*/ 1943100 h 3246967"/>
              <a:gd name="connsiteX246" fmla="*/ 2466599 w 8386045"/>
              <a:gd name="connsiteY246" fmla="*/ 1981200 h 3246967"/>
              <a:gd name="connsiteX247" fmla="*/ 2441199 w 8386045"/>
              <a:gd name="connsiteY247" fmla="*/ 2057400 h 3246967"/>
              <a:gd name="connsiteX248" fmla="*/ 2390399 w 8386045"/>
              <a:gd name="connsiteY248" fmla="*/ 2146300 h 3246967"/>
              <a:gd name="connsiteX249" fmla="*/ 2352299 w 8386045"/>
              <a:gd name="connsiteY249" fmla="*/ 2222500 h 3246967"/>
              <a:gd name="connsiteX250" fmla="*/ 2326899 w 8386045"/>
              <a:gd name="connsiteY250" fmla="*/ 2273300 h 3246967"/>
              <a:gd name="connsiteX251" fmla="*/ 2250699 w 8386045"/>
              <a:gd name="connsiteY251" fmla="*/ 2336800 h 3246967"/>
              <a:gd name="connsiteX252" fmla="*/ 2237999 w 8386045"/>
              <a:gd name="connsiteY252" fmla="*/ 2374900 h 3246967"/>
              <a:gd name="connsiteX253" fmla="*/ 2149099 w 8386045"/>
              <a:gd name="connsiteY253" fmla="*/ 2438400 h 3246967"/>
              <a:gd name="connsiteX254" fmla="*/ 2072899 w 8386045"/>
              <a:gd name="connsiteY254" fmla="*/ 2501900 h 3246967"/>
              <a:gd name="connsiteX255" fmla="*/ 1996699 w 8386045"/>
              <a:gd name="connsiteY255" fmla="*/ 2527300 h 3246967"/>
              <a:gd name="connsiteX256" fmla="*/ 1945899 w 8386045"/>
              <a:gd name="connsiteY256" fmla="*/ 2552700 h 3246967"/>
              <a:gd name="connsiteX257" fmla="*/ 1844299 w 8386045"/>
              <a:gd name="connsiteY257" fmla="*/ 2565400 h 3246967"/>
              <a:gd name="connsiteX258" fmla="*/ 1628399 w 8386045"/>
              <a:gd name="connsiteY258" fmla="*/ 2552700 h 3246967"/>
              <a:gd name="connsiteX259" fmla="*/ 1552199 w 8386045"/>
              <a:gd name="connsiteY259" fmla="*/ 2489200 h 3246967"/>
              <a:gd name="connsiteX260" fmla="*/ 1488699 w 8386045"/>
              <a:gd name="connsiteY260" fmla="*/ 2374900 h 3246967"/>
              <a:gd name="connsiteX261" fmla="*/ 1475999 w 8386045"/>
              <a:gd name="connsiteY261" fmla="*/ 2311400 h 3246967"/>
              <a:gd name="connsiteX262" fmla="*/ 1450599 w 8386045"/>
              <a:gd name="connsiteY262" fmla="*/ 2273300 h 3246967"/>
              <a:gd name="connsiteX263" fmla="*/ 1412499 w 8386045"/>
              <a:gd name="connsiteY263" fmla="*/ 2197100 h 3246967"/>
              <a:gd name="connsiteX264" fmla="*/ 1399799 w 8386045"/>
              <a:gd name="connsiteY264" fmla="*/ 2019300 h 3246967"/>
              <a:gd name="connsiteX265" fmla="*/ 1374399 w 8386045"/>
              <a:gd name="connsiteY265" fmla="*/ 1943100 h 3246967"/>
              <a:gd name="connsiteX266" fmla="*/ 1361699 w 8386045"/>
              <a:gd name="connsiteY266" fmla="*/ 1752600 h 3246967"/>
              <a:gd name="connsiteX267" fmla="*/ 1336299 w 8386045"/>
              <a:gd name="connsiteY267" fmla="*/ 1651000 h 3246967"/>
              <a:gd name="connsiteX268" fmla="*/ 1298199 w 8386045"/>
              <a:gd name="connsiteY268" fmla="*/ 1498600 h 3246967"/>
              <a:gd name="connsiteX269" fmla="*/ 1272799 w 8386045"/>
              <a:gd name="connsiteY269" fmla="*/ 1435100 h 3246967"/>
              <a:gd name="connsiteX270" fmla="*/ 1260099 w 8386045"/>
              <a:gd name="connsiteY270" fmla="*/ 1397000 h 3246967"/>
              <a:gd name="connsiteX271" fmla="*/ 1196599 w 8386045"/>
              <a:gd name="connsiteY271" fmla="*/ 1320800 h 3246967"/>
              <a:gd name="connsiteX272" fmla="*/ 1171199 w 8386045"/>
              <a:gd name="connsiteY272" fmla="*/ 1282700 h 3246967"/>
              <a:gd name="connsiteX273" fmla="*/ 1094999 w 8386045"/>
              <a:gd name="connsiteY273" fmla="*/ 1206500 h 3246967"/>
              <a:gd name="connsiteX274" fmla="*/ 1056899 w 8386045"/>
              <a:gd name="connsiteY274" fmla="*/ 1104900 h 3246967"/>
              <a:gd name="connsiteX275" fmla="*/ 1044199 w 8386045"/>
              <a:gd name="connsiteY275" fmla="*/ 1066800 h 3246967"/>
              <a:gd name="connsiteX276" fmla="*/ 1006099 w 8386045"/>
              <a:gd name="connsiteY276" fmla="*/ 1016000 h 3246967"/>
              <a:gd name="connsiteX277" fmla="*/ 980699 w 8386045"/>
              <a:gd name="connsiteY277" fmla="*/ 952500 h 3246967"/>
              <a:gd name="connsiteX278" fmla="*/ 942599 w 8386045"/>
              <a:gd name="connsiteY278" fmla="*/ 863600 h 3246967"/>
              <a:gd name="connsiteX279" fmla="*/ 904499 w 8386045"/>
              <a:gd name="connsiteY279" fmla="*/ 647700 h 3246967"/>
              <a:gd name="connsiteX280" fmla="*/ 891799 w 8386045"/>
              <a:gd name="connsiteY280" fmla="*/ 609600 h 3246967"/>
              <a:gd name="connsiteX281" fmla="*/ 828299 w 8386045"/>
              <a:gd name="connsiteY281" fmla="*/ 533400 h 3246967"/>
              <a:gd name="connsiteX282" fmla="*/ 815599 w 8386045"/>
              <a:gd name="connsiteY282" fmla="*/ 495300 h 3246967"/>
              <a:gd name="connsiteX283" fmla="*/ 726699 w 8386045"/>
              <a:gd name="connsiteY283" fmla="*/ 419100 h 3246967"/>
              <a:gd name="connsiteX284" fmla="*/ 650499 w 8386045"/>
              <a:gd name="connsiteY284" fmla="*/ 368300 h 3246967"/>
              <a:gd name="connsiteX285" fmla="*/ 574299 w 8386045"/>
              <a:gd name="connsiteY285" fmla="*/ 342900 h 3246967"/>
              <a:gd name="connsiteX286" fmla="*/ 536199 w 8386045"/>
              <a:gd name="connsiteY286" fmla="*/ 330200 h 3246967"/>
              <a:gd name="connsiteX287" fmla="*/ 447299 w 8386045"/>
              <a:gd name="connsiteY287" fmla="*/ 266700 h 3246967"/>
              <a:gd name="connsiteX288" fmla="*/ 396499 w 8386045"/>
              <a:gd name="connsiteY288" fmla="*/ 241300 h 3246967"/>
              <a:gd name="connsiteX289" fmla="*/ 358399 w 8386045"/>
              <a:gd name="connsiteY289" fmla="*/ 215900 h 3246967"/>
              <a:gd name="connsiteX290" fmla="*/ 307599 w 8386045"/>
              <a:gd name="connsiteY290" fmla="*/ 190500 h 3246967"/>
              <a:gd name="connsiteX291" fmla="*/ 218699 w 8386045"/>
              <a:gd name="connsiteY291" fmla="*/ 127000 h 3246967"/>
              <a:gd name="connsiteX292" fmla="*/ 180599 w 8386045"/>
              <a:gd name="connsiteY292" fmla="*/ 114300 h 3246967"/>
              <a:gd name="connsiteX293" fmla="*/ 129799 w 8386045"/>
              <a:gd name="connsiteY293" fmla="*/ 38100 h 3246967"/>
              <a:gd name="connsiteX294" fmla="*/ 2799 w 8386045"/>
              <a:gd name="connsiteY29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46099 w 8386045"/>
              <a:gd name="connsiteY221" fmla="*/ 1676400 h 3246967"/>
              <a:gd name="connsiteX222" fmla="*/ 3495299 w 8386045"/>
              <a:gd name="connsiteY222" fmla="*/ 1587500 h 3246967"/>
              <a:gd name="connsiteX223" fmla="*/ 3457199 w 8386045"/>
              <a:gd name="connsiteY223" fmla="*/ 1485900 h 3246967"/>
              <a:gd name="connsiteX224" fmla="*/ 3419099 w 8386045"/>
              <a:gd name="connsiteY224" fmla="*/ 1422400 h 3246967"/>
              <a:gd name="connsiteX225" fmla="*/ 3380999 w 8386045"/>
              <a:gd name="connsiteY225" fmla="*/ 1320800 h 3246967"/>
              <a:gd name="connsiteX226" fmla="*/ 3317499 w 8386045"/>
              <a:gd name="connsiteY226" fmla="*/ 1193800 h 3246967"/>
              <a:gd name="connsiteX227" fmla="*/ 3203199 w 8386045"/>
              <a:gd name="connsiteY227" fmla="*/ 1143000 h 3246967"/>
              <a:gd name="connsiteX228" fmla="*/ 3165099 w 8386045"/>
              <a:gd name="connsiteY228" fmla="*/ 1130300 h 3246967"/>
              <a:gd name="connsiteX229" fmla="*/ 3012699 w 8386045"/>
              <a:gd name="connsiteY229" fmla="*/ 1168400 h 3246967"/>
              <a:gd name="connsiteX230" fmla="*/ 2974599 w 8386045"/>
              <a:gd name="connsiteY230" fmla="*/ 1193800 h 3246967"/>
              <a:gd name="connsiteX231" fmla="*/ 2923799 w 8386045"/>
              <a:gd name="connsiteY231" fmla="*/ 1219200 h 3246967"/>
              <a:gd name="connsiteX232" fmla="*/ 2885699 w 8386045"/>
              <a:gd name="connsiteY232" fmla="*/ 1244600 h 3246967"/>
              <a:gd name="connsiteX233" fmla="*/ 2834899 w 8386045"/>
              <a:gd name="connsiteY233" fmla="*/ 1257300 h 3246967"/>
              <a:gd name="connsiteX234" fmla="*/ 2796799 w 8386045"/>
              <a:gd name="connsiteY234" fmla="*/ 1308100 h 3246967"/>
              <a:gd name="connsiteX235" fmla="*/ 2758699 w 8386045"/>
              <a:gd name="connsiteY235" fmla="*/ 1320800 h 3246967"/>
              <a:gd name="connsiteX236" fmla="*/ 2733299 w 8386045"/>
              <a:gd name="connsiteY236" fmla="*/ 1358900 h 3246967"/>
              <a:gd name="connsiteX237" fmla="*/ 2657099 w 8386045"/>
              <a:gd name="connsiteY237" fmla="*/ 1435100 h 3246967"/>
              <a:gd name="connsiteX238" fmla="*/ 2631699 w 8386045"/>
              <a:gd name="connsiteY238" fmla="*/ 1498600 h 3246967"/>
              <a:gd name="connsiteX239" fmla="*/ 2618999 w 8386045"/>
              <a:gd name="connsiteY239" fmla="*/ 1562100 h 3246967"/>
              <a:gd name="connsiteX240" fmla="*/ 2580899 w 8386045"/>
              <a:gd name="connsiteY240" fmla="*/ 1612900 h 3246967"/>
              <a:gd name="connsiteX241" fmla="*/ 2542799 w 8386045"/>
              <a:gd name="connsiteY241" fmla="*/ 1689100 h 3246967"/>
              <a:gd name="connsiteX242" fmla="*/ 2517399 w 8386045"/>
              <a:gd name="connsiteY242" fmla="*/ 1828800 h 3246967"/>
              <a:gd name="connsiteX243" fmla="*/ 2504699 w 8386045"/>
              <a:gd name="connsiteY243" fmla="*/ 1866900 h 3246967"/>
              <a:gd name="connsiteX244" fmla="*/ 2491999 w 8386045"/>
              <a:gd name="connsiteY244" fmla="*/ 1943100 h 3246967"/>
              <a:gd name="connsiteX245" fmla="*/ 2466599 w 8386045"/>
              <a:gd name="connsiteY245" fmla="*/ 1981200 h 3246967"/>
              <a:gd name="connsiteX246" fmla="*/ 2441199 w 8386045"/>
              <a:gd name="connsiteY246" fmla="*/ 2057400 h 3246967"/>
              <a:gd name="connsiteX247" fmla="*/ 2390399 w 8386045"/>
              <a:gd name="connsiteY247" fmla="*/ 2146300 h 3246967"/>
              <a:gd name="connsiteX248" fmla="*/ 2352299 w 8386045"/>
              <a:gd name="connsiteY248" fmla="*/ 2222500 h 3246967"/>
              <a:gd name="connsiteX249" fmla="*/ 2326899 w 8386045"/>
              <a:gd name="connsiteY249" fmla="*/ 2273300 h 3246967"/>
              <a:gd name="connsiteX250" fmla="*/ 2250699 w 8386045"/>
              <a:gd name="connsiteY250" fmla="*/ 2336800 h 3246967"/>
              <a:gd name="connsiteX251" fmla="*/ 2237999 w 8386045"/>
              <a:gd name="connsiteY251" fmla="*/ 2374900 h 3246967"/>
              <a:gd name="connsiteX252" fmla="*/ 2149099 w 8386045"/>
              <a:gd name="connsiteY252" fmla="*/ 2438400 h 3246967"/>
              <a:gd name="connsiteX253" fmla="*/ 2072899 w 8386045"/>
              <a:gd name="connsiteY253" fmla="*/ 2501900 h 3246967"/>
              <a:gd name="connsiteX254" fmla="*/ 1996699 w 8386045"/>
              <a:gd name="connsiteY254" fmla="*/ 2527300 h 3246967"/>
              <a:gd name="connsiteX255" fmla="*/ 1945899 w 8386045"/>
              <a:gd name="connsiteY255" fmla="*/ 2552700 h 3246967"/>
              <a:gd name="connsiteX256" fmla="*/ 1844299 w 8386045"/>
              <a:gd name="connsiteY256" fmla="*/ 2565400 h 3246967"/>
              <a:gd name="connsiteX257" fmla="*/ 1628399 w 8386045"/>
              <a:gd name="connsiteY257" fmla="*/ 2552700 h 3246967"/>
              <a:gd name="connsiteX258" fmla="*/ 1552199 w 8386045"/>
              <a:gd name="connsiteY258" fmla="*/ 2489200 h 3246967"/>
              <a:gd name="connsiteX259" fmla="*/ 1488699 w 8386045"/>
              <a:gd name="connsiteY259" fmla="*/ 2374900 h 3246967"/>
              <a:gd name="connsiteX260" fmla="*/ 1475999 w 8386045"/>
              <a:gd name="connsiteY260" fmla="*/ 2311400 h 3246967"/>
              <a:gd name="connsiteX261" fmla="*/ 1450599 w 8386045"/>
              <a:gd name="connsiteY261" fmla="*/ 2273300 h 3246967"/>
              <a:gd name="connsiteX262" fmla="*/ 1412499 w 8386045"/>
              <a:gd name="connsiteY262" fmla="*/ 2197100 h 3246967"/>
              <a:gd name="connsiteX263" fmla="*/ 1399799 w 8386045"/>
              <a:gd name="connsiteY263" fmla="*/ 2019300 h 3246967"/>
              <a:gd name="connsiteX264" fmla="*/ 1374399 w 8386045"/>
              <a:gd name="connsiteY264" fmla="*/ 1943100 h 3246967"/>
              <a:gd name="connsiteX265" fmla="*/ 1361699 w 8386045"/>
              <a:gd name="connsiteY265" fmla="*/ 1752600 h 3246967"/>
              <a:gd name="connsiteX266" fmla="*/ 1336299 w 8386045"/>
              <a:gd name="connsiteY266" fmla="*/ 1651000 h 3246967"/>
              <a:gd name="connsiteX267" fmla="*/ 1298199 w 8386045"/>
              <a:gd name="connsiteY267" fmla="*/ 1498600 h 3246967"/>
              <a:gd name="connsiteX268" fmla="*/ 1272799 w 8386045"/>
              <a:gd name="connsiteY268" fmla="*/ 1435100 h 3246967"/>
              <a:gd name="connsiteX269" fmla="*/ 1260099 w 8386045"/>
              <a:gd name="connsiteY269" fmla="*/ 1397000 h 3246967"/>
              <a:gd name="connsiteX270" fmla="*/ 1196599 w 8386045"/>
              <a:gd name="connsiteY270" fmla="*/ 1320800 h 3246967"/>
              <a:gd name="connsiteX271" fmla="*/ 1171199 w 8386045"/>
              <a:gd name="connsiteY271" fmla="*/ 1282700 h 3246967"/>
              <a:gd name="connsiteX272" fmla="*/ 1094999 w 8386045"/>
              <a:gd name="connsiteY272" fmla="*/ 1206500 h 3246967"/>
              <a:gd name="connsiteX273" fmla="*/ 1056899 w 8386045"/>
              <a:gd name="connsiteY273" fmla="*/ 1104900 h 3246967"/>
              <a:gd name="connsiteX274" fmla="*/ 1044199 w 8386045"/>
              <a:gd name="connsiteY274" fmla="*/ 1066800 h 3246967"/>
              <a:gd name="connsiteX275" fmla="*/ 1006099 w 8386045"/>
              <a:gd name="connsiteY275" fmla="*/ 1016000 h 3246967"/>
              <a:gd name="connsiteX276" fmla="*/ 980699 w 8386045"/>
              <a:gd name="connsiteY276" fmla="*/ 952500 h 3246967"/>
              <a:gd name="connsiteX277" fmla="*/ 942599 w 8386045"/>
              <a:gd name="connsiteY277" fmla="*/ 863600 h 3246967"/>
              <a:gd name="connsiteX278" fmla="*/ 904499 w 8386045"/>
              <a:gd name="connsiteY278" fmla="*/ 647700 h 3246967"/>
              <a:gd name="connsiteX279" fmla="*/ 891799 w 8386045"/>
              <a:gd name="connsiteY279" fmla="*/ 609600 h 3246967"/>
              <a:gd name="connsiteX280" fmla="*/ 828299 w 8386045"/>
              <a:gd name="connsiteY280" fmla="*/ 533400 h 3246967"/>
              <a:gd name="connsiteX281" fmla="*/ 815599 w 8386045"/>
              <a:gd name="connsiteY281" fmla="*/ 495300 h 3246967"/>
              <a:gd name="connsiteX282" fmla="*/ 726699 w 8386045"/>
              <a:gd name="connsiteY282" fmla="*/ 419100 h 3246967"/>
              <a:gd name="connsiteX283" fmla="*/ 650499 w 8386045"/>
              <a:gd name="connsiteY283" fmla="*/ 368300 h 3246967"/>
              <a:gd name="connsiteX284" fmla="*/ 574299 w 8386045"/>
              <a:gd name="connsiteY284" fmla="*/ 342900 h 3246967"/>
              <a:gd name="connsiteX285" fmla="*/ 536199 w 8386045"/>
              <a:gd name="connsiteY285" fmla="*/ 330200 h 3246967"/>
              <a:gd name="connsiteX286" fmla="*/ 447299 w 8386045"/>
              <a:gd name="connsiteY286" fmla="*/ 266700 h 3246967"/>
              <a:gd name="connsiteX287" fmla="*/ 396499 w 8386045"/>
              <a:gd name="connsiteY287" fmla="*/ 241300 h 3246967"/>
              <a:gd name="connsiteX288" fmla="*/ 358399 w 8386045"/>
              <a:gd name="connsiteY288" fmla="*/ 215900 h 3246967"/>
              <a:gd name="connsiteX289" fmla="*/ 307599 w 8386045"/>
              <a:gd name="connsiteY289" fmla="*/ 190500 h 3246967"/>
              <a:gd name="connsiteX290" fmla="*/ 218699 w 8386045"/>
              <a:gd name="connsiteY290" fmla="*/ 127000 h 3246967"/>
              <a:gd name="connsiteX291" fmla="*/ 180599 w 8386045"/>
              <a:gd name="connsiteY291" fmla="*/ 114300 h 3246967"/>
              <a:gd name="connsiteX292" fmla="*/ 129799 w 8386045"/>
              <a:gd name="connsiteY292" fmla="*/ 38100 h 3246967"/>
              <a:gd name="connsiteX293" fmla="*/ 2799 w 8386045"/>
              <a:gd name="connsiteY29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46099 w 8386045"/>
              <a:gd name="connsiteY221" fmla="*/ 1676400 h 3246967"/>
              <a:gd name="connsiteX222" fmla="*/ 3533399 w 8386045"/>
              <a:gd name="connsiteY222" fmla="*/ 1557867 h 3246967"/>
              <a:gd name="connsiteX223" fmla="*/ 3457199 w 8386045"/>
              <a:gd name="connsiteY223" fmla="*/ 1485900 h 3246967"/>
              <a:gd name="connsiteX224" fmla="*/ 3419099 w 8386045"/>
              <a:gd name="connsiteY224" fmla="*/ 1422400 h 3246967"/>
              <a:gd name="connsiteX225" fmla="*/ 3380999 w 8386045"/>
              <a:gd name="connsiteY225" fmla="*/ 1320800 h 3246967"/>
              <a:gd name="connsiteX226" fmla="*/ 3317499 w 8386045"/>
              <a:gd name="connsiteY226" fmla="*/ 1193800 h 3246967"/>
              <a:gd name="connsiteX227" fmla="*/ 3203199 w 8386045"/>
              <a:gd name="connsiteY227" fmla="*/ 1143000 h 3246967"/>
              <a:gd name="connsiteX228" fmla="*/ 3165099 w 8386045"/>
              <a:gd name="connsiteY228" fmla="*/ 1130300 h 3246967"/>
              <a:gd name="connsiteX229" fmla="*/ 3012699 w 8386045"/>
              <a:gd name="connsiteY229" fmla="*/ 1168400 h 3246967"/>
              <a:gd name="connsiteX230" fmla="*/ 2974599 w 8386045"/>
              <a:gd name="connsiteY230" fmla="*/ 1193800 h 3246967"/>
              <a:gd name="connsiteX231" fmla="*/ 2923799 w 8386045"/>
              <a:gd name="connsiteY231" fmla="*/ 1219200 h 3246967"/>
              <a:gd name="connsiteX232" fmla="*/ 2885699 w 8386045"/>
              <a:gd name="connsiteY232" fmla="*/ 1244600 h 3246967"/>
              <a:gd name="connsiteX233" fmla="*/ 2834899 w 8386045"/>
              <a:gd name="connsiteY233" fmla="*/ 1257300 h 3246967"/>
              <a:gd name="connsiteX234" fmla="*/ 2796799 w 8386045"/>
              <a:gd name="connsiteY234" fmla="*/ 1308100 h 3246967"/>
              <a:gd name="connsiteX235" fmla="*/ 2758699 w 8386045"/>
              <a:gd name="connsiteY235" fmla="*/ 1320800 h 3246967"/>
              <a:gd name="connsiteX236" fmla="*/ 2733299 w 8386045"/>
              <a:gd name="connsiteY236" fmla="*/ 1358900 h 3246967"/>
              <a:gd name="connsiteX237" fmla="*/ 2657099 w 8386045"/>
              <a:gd name="connsiteY237" fmla="*/ 1435100 h 3246967"/>
              <a:gd name="connsiteX238" fmla="*/ 2631699 w 8386045"/>
              <a:gd name="connsiteY238" fmla="*/ 1498600 h 3246967"/>
              <a:gd name="connsiteX239" fmla="*/ 2618999 w 8386045"/>
              <a:gd name="connsiteY239" fmla="*/ 1562100 h 3246967"/>
              <a:gd name="connsiteX240" fmla="*/ 2580899 w 8386045"/>
              <a:gd name="connsiteY240" fmla="*/ 1612900 h 3246967"/>
              <a:gd name="connsiteX241" fmla="*/ 2542799 w 8386045"/>
              <a:gd name="connsiteY241" fmla="*/ 1689100 h 3246967"/>
              <a:gd name="connsiteX242" fmla="*/ 2517399 w 8386045"/>
              <a:gd name="connsiteY242" fmla="*/ 1828800 h 3246967"/>
              <a:gd name="connsiteX243" fmla="*/ 2504699 w 8386045"/>
              <a:gd name="connsiteY243" fmla="*/ 1866900 h 3246967"/>
              <a:gd name="connsiteX244" fmla="*/ 2491999 w 8386045"/>
              <a:gd name="connsiteY244" fmla="*/ 1943100 h 3246967"/>
              <a:gd name="connsiteX245" fmla="*/ 2466599 w 8386045"/>
              <a:gd name="connsiteY245" fmla="*/ 1981200 h 3246967"/>
              <a:gd name="connsiteX246" fmla="*/ 2441199 w 8386045"/>
              <a:gd name="connsiteY246" fmla="*/ 2057400 h 3246967"/>
              <a:gd name="connsiteX247" fmla="*/ 2390399 w 8386045"/>
              <a:gd name="connsiteY247" fmla="*/ 2146300 h 3246967"/>
              <a:gd name="connsiteX248" fmla="*/ 2352299 w 8386045"/>
              <a:gd name="connsiteY248" fmla="*/ 2222500 h 3246967"/>
              <a:gd name="connsiteX249" fmla="*/ 2326899 w 8386045"/>
              <a:gd name="connsiteY249" fmla="*/ 2273300 h 3246967"/>
              <a:gd name="connsiteX250" fmla="*/ 2250699 w 8386045"/>
              <a:gd name="connsiteY250" fmla="*/ 2336800 h 3246967"/>
              <a:gd name="connsiteX251" fmla="*/ 2237999 w 8386045"/>
              <a:gd name="connsiteY251" fmla="*/ 2374900 h 3246967"/>
              <a:gd name="connsiteX252" fmla="*/ 2149099 w 8386045"/>
              <a:gd name="connsiteY252" fmla="*/ 2438400 h 3246967"/>
              <a:gd name="connsiteX253" fmla="*/ 2072899 w 8386045"/>
              <a:gd name="connsiteY253" fmla="*/ 2501900 h 3246967"/>
              <a:gd name="connsiteX254" fmla="*/ 1996699 w 8386045"/>
              <a:gd name="connsiteY254" fmla="*/ 2527300 h 3246967"/>
              <a:gd name="connsiteX255" fmla="*/ 1945899 w 8386045"/>
              <a:gd name="connsiteY255" fmla="*/ 2552700 h 3246967"/>
              <a:gd name="connsiteX256" fmla="*/ 1844299 w 8386045"/>
              <a:gd name="connsiteY256" fmla="*/ 2565400 h 3246967"/>
              <a:gd name="connsiteX257" fmla="*/ 1628399 w 8386045"/>
              <a:gd name="connsiteY257" fmla="*/ 2552700 h 3246967"/>
              <a:gd name="connsiteX258" fmla="*/ 1552199 w 8386045"/>
              <a:gd name="connsiteY258" fmla="*/ 2489200 h 3246967"/>
              <a:gd name="connsiteX259" fmla="*/ 1488699 w 8386045"/>
              <a:gd name="connsiteY259" fmla="*/ 2374900 h 3246967"/>
              <a:gd name="connsiteX260" fmla="*/ 1475999 w 8386045"/>
              <a:gd name="connsiteY260" fmla="*/ 2311400 h 3246967"/>
              <a:gd name="connsiteX261" fmla="*/ 1450599 w 8386045"/>
              <a:gd name="connsiteY261" fmla="*/ 2273300 h 3246967"/>
              <a:gd name="connsiteX262" fmla="*/ 1412499 w 8386045"/>
              <a:gd name="connsiteY262" fmla="*/ 2197100 h 3246967"/>
              <a:gd name="connsiteX263" fmla="*/ 1399799 w 8386045"/>
              <a:gd name="connsiteY263" fmla="*/ 2019300 h 3246967"/>
              <a:gd name="connsiteX264" fmla="*/ 1374399 w 8386045"/>
              <a:gd name="connsiteY264" fmla="*/ 1943100 h 3246967"/>
              <a:gd name="connsiteX265" fmla="*/ 1361699 w 8386045"/>
              <a:gd name="connsiteY265" fmla="*/ 1752600 h 3246967"/>
              <a:gd name="connsiteX266" fmla="*/ 1336299 w 8386045"/>
              <a:gd name="connsiteY266" fmla="*/ 1651000 h 3246967"/>
              <a:gd name="connsiteX267" fmla="*/ 1298199 w 8386045"/>
              <a:gd name="connsiteY267" fmla="*/ 1498600 h 3246967"/>
              <a:gd name="connsiteX268" fmla="*/ 1272799 w 8386045"/>
              <a:gd name="connsiteY268" fmla="*/ 1435100 h 3246967"/>
              <a:gd name="connsiteX269" fmla="*/ 1260099 w 8386045"/>
              <a:gd name="connsiteY269" fmla="*/ 1397000 h 3246967"/>
              <a:gd name="connsiteX270" fmla="*/ 1196599 w 8386045"/>
              <a:gd name="connsiteY270" fmla="*/ 1320800 h 3246967"/>
              <a:gd name="connsiteX271" fmla="*/ 1171199 w 8386045"/>
              <a:gd name="connsiteY271" fmla="*/ 1282700 h 3246967"/>
              <a:gd name="connsiteX272" fmla="*/ 1094999 w 8386045"/>
              <a:gd name="connsiteY272" fmla="*/ 1206500 h 3246967"/>
              <a:gd name="connsiteX273" fmla="*/ 1056899 w 8386045"/>
              <a:gd name="connsiteY273" fmla="*/ 1104900 h 3246967"/>
              <a:gd name="connsiteX274" fmla="*/ 1044199 w 8386045"/>
              <a:gd name="connsiteY274" fmla="*/ 1066800 h 3246967"/>
              <a:gd name="connsiteX275" fmla="*/ 1006099 w 8386045"/>
              <a:gd name="connsiteY275" fmla="*/ 1016000 h 3246967"/>
              <a:gd name="connsiteX276" fmla="*/ 980699 w 8386045"/>
              <a:gd name="connsiteY276" fmla="*/ 952500 h 3246967"/>
              <a:gd name="connsiteX277" fmla="*/ 942599 w 8386045"/>
              <a:gd name="connsiteY277" fmla="*/ 863600 h 3246967"/>
              <a:gd name="connsiteX278" fmla="*/ 904499 w 8386045"/>
              <a:gd name="connsiteY278" fmla="*/ 647700 h 3246967"/>
              <a:gd name="connsiteX279" fmla="*/ 891799 w 8386045"/>
              <a:gd name="connsiteY279" fmla="*/ 609600 h 3246967"/>
              <a:gd name="connsiteX280" fmla="*/ 828299 w 8386045"/>
              <a:gd name="connsiteY280" fmla="*/ 533400 h 3246967"/>
              <a:gd name="connsiteX281" fmla="*/ 815599 w 8386045"/>
              <a:gd name="connsiteY281" fmla="*/ 495300 h 3246967"/>
              <a:gd name="connsiteX282" fmla="*/ 726699 w 8386045"/>
              <a:gd name="connsiteY282" fmla="*/ 419100 h 3246967"/>
              <a:gd name="connsiteX283" fmla="*/ 650499 w 8386045"/>
              <a:gd name="connsiteY283" fmla="*/ 368300 h 3246967"/>
              <a:gd name="connsiteX284" fmla="*/ 574299 w 8386045"/>
              <a:gd name="connsiteY284" fmla="*/ 342900 h 3246967"/>
              <a:gd name="connsiteX285" fmla="*/ 536199 w 8386045"/>
              <a:gd name="connsiteY285" fmla="*/ 330200 h 3246967"/>
              <a:gd name="connsiteX286" fmla="*/ 447299 w 8386045"/>
              <a:gd name="connsiteY286" fmla="*/ 266700 h 3246967"/>
              <a:gd name="connsiteX287" fmla="*/ 396499 w 8386045"/>
              <a:gd name="connsiteY287" fmla="*/ 241300 h 3246967"/>
              <a:gd name="connsiteX288" fmla="*/ 358399 w 8386045"/>
              <a:gd name="connsiteY288" fmla="*/ 215900 h 3246967"/>
              <a:gd name="connsiteX289" fmla="*/ 307599 w 8386045"/>
              <a:gd name="connsiteY289" fmla="*/ 190500 h 3246967"/>
              <a:gd name="connsiteX290" fmla="*/ 218699 w 8386045"/>
              <a:gd name="connsiteY290" fmla="*/ 127000 h 3246967"/>
              <a:gd name="connsiteX291" fmla="*/ 180599 w 8386045"/>
              <a:gd name="connsiteY291" fmla="*/ 114300 h 3246967"/>
              <a:gd name="connsiteX292" fmla="*/ 129799 w 8386045"/>
              <a:gd name="connsiteY292" fmla="*/ 38100 h 3246967"/>
              <a:gd name="connsiteX293" fmla="*/ 2799 w 8386045"/>
              <a:gd name="connsiteY29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57199 w 8386045"/>
              <a:gd name="connsiteY223" fmla="*/ 1485900 h 3246967"/>
              <a:gd name="connsiteX224" fmla="*/ 3419099 w 8386045"/>
              <a:gd name="connsiteY224" fmla="*/ 1422400 h 3246967"/>
              <a:gd name="connsiteX225" fmla="*/ 3380999 w 8386045"/>
              <a:gd name="connsiteY225" fmla="*/ 1320800 h 3246967"/>
              <a:gd name="connsiteX226" fmla="*/ 3317499 w 8386045"/>
              <a:gd name="connsiteY226" fmla="*/ 1193800 h 3246967"/>
              <a:gd name="connsiteX227" fmla="*/ 3203199 w 8386045"/>
              <a:gd name="connsiteY227" fmla="*/ 1143000 h 3246967"/>
              <a:gd name="connsiteX228" fmla="*/ 3165099 w 8386045"/>
              <a:gd name="connsiteY228" fmla="*/ 1130300 h 3246967"/>
              <a:gd name="connsiteX229" fmla="*/ 3012699 w 8386045"/>
              <a:gd name="connsiteY229" fmla="*/ 1168400 h 3246967"/>
              <a:gd name="connsiteX230" fmla="*/ 2974599 w 8386045"/>
              <a:gd name="connsiteY230" fmla="*/ 1193800 h 3246967"/>
              <a:gd name="connsiteX231" fmla="*/ 2923799 w 8386045"/>
              <a:gd name="connsiteY231" fmla="*/ 1219200 h 3246967"/>
              <a:gd name="connsiteX232" fmla="*/ 2885699 w 8386045"/>
              <a:gd name="connsiteY232" fmla="*/ 1244600 h 3246967"/>
              <a:gd name="connsiteX233" fmla="*/ 2834899 w 8386045"/>
              <a:gd name="connsiteY233" fmla="*/ 1257300 h 3246967"/>
              <a:gd name="connsiteX234" fmla="*/ 2796799 w 8386045"/>
              <a:gd name="connsiteY234" fmla="*/ 1308100 h 3246967"/>
              <a:gd name="connsiteX235" fmla="*/ 2758699 w 8386045"/>
              <a:gd name="connsiteY235" fmla="*/ 1320800 h 3246967"/>
              <a:gd name="connsiteX236" fmla="*/ 2733299 w 8386045"/>
              <a:gd name="connsiteY236" fmla="*/ 1358900 h 3246967"/>
              <a:gd name="connsiteX237" fmla="*/ 2657099 w 8386045"/>
              <a:gd name="connsiteY237" fmla="*/ 1435100 h 3246967"/>
              <a:gd name="connsiteX238" fmla="*/ 2631699 w 8386045"/>
              <a:gd name="connsiteY238" fmla="*/ 1498600 h 3246967"/>
              <a:gd name="connsiteX239" fmla="*/ 2618999 w 8386045"/>
              <a:gd name="connsiteY239" fmla="*/ 1562100 h 3246967"/>
              <a:gd name="connsiteX240" fmla="*/ 2580899 w 8386045"/>
              <a:gd name="connsiteY240" fmla="*/ 1612900 h 3246967"/>
              <a:gd name="connsiteX241" fmla="*/ 2542799 w 8386045"/>
              <a:gd name="connsiteY241" fmla="*/ 1689100 h 3246967"/>
              <a:gd name="connsiteX242" fmla="*/ 2517399 w 8386045"/>
              <a:gd name="connsiteY242" fmla="*/ 1828800 h 3246967"/>
              <a:gd name="connsiteX243" fmla="*/ 2504699 w 8386045"/>
              <a:gd name="connsiteY243" fmla="*/ 1866900 h 3246967"/>
              <a:gd name="connsiteX244" fmla="*/ 2491999 w 8386045"/>
              <a:gd name="connsiteY244" fmla="*/ 1943100 h 3246967"/>
              <a:gd name="connsiteX245" fmla="*/ 2466599 w 8386045"/>
              <a:gd name="connsiteY245" fmla="*/ 1981200 h 3246967"/>
              <a:gd name="connsiteX246" fmla="*/ 2441199 w 8386045"/>
              <a:gd name="connsiteY246" fmla="*/ 2057400 h 3246967"/>
              <a:gd name="connsiteX247" fmla="*/ 2390399 w 8386045"/>
              <a:gd name="connsiteY247" fmla="*/ 2146300 h 3246967"/>
              <a:gd name="connsiteX248" fmla="*/ 2352299 w 8386045"/>
              <a:gd name="connsiteY248" fmla="*/ 2222500 h 3246967"/>
              <a:gd name="connsiteX249" fmla="*/ 2326899 w 8386045"/>
              <a:gd name="connsiteY249" fmla="*/ 2273300 h 3246967"/>
              <a:gd name="connsiteX250" fmla="*/ 2250699 w 8386045"/>
              <a:gd name="connsiteY250" fmla="*/ 2336800 h 3246967"/>
              <a:gd name="connsiteX251" fmla="*/ 2237999 w 8386045"/>
              <a:gd name="connsiteY251" fmla="*/ 2374900 h 3246967"/>
              <a:gd name="connsiteX252" fmla="*/ 2149099 w 8386045"/>
              <a:gd name="connsiteY252" fmla="*/ 2438400 h 3246967"/>
              <a:gd name="connsiteX253" fmla="*/ 2072899 w 8386045"/>
              <a:gd name="connsiteY253" fmla="*/ 2501900 h 3246967"/>
              <a:gd name="connsiteX254" fmla="*/ 1996699 w 8386045"/>
              <a:gd name="connsiteY254" fmla="*/ 2527300 h 3246967"/>
              <a:gd name="connsiteX255" fmla="*/ 1945899 w 8386045"/>
              <a:gd name="connsiteY255" fmla="*/ 2552700 h 3246967"/>
              <a:gd name="connsiteX256" fmla="*/ 1844299 w 8386045"/>
              <a:gd name="connsiteY256" fmla="*/ 2565400 h 3246967"/>
              <a:gd name="connsiteX257" fmla="*/ 1628399 w 8386045"/>
              <a:gd name="connsiteY257" fmla="*/ 2552700 h 3246967"/>
              <a:gd name="connsiteX258" fmla="*/ 1552199 w 8386045"/>
              <a:gd name="connsiteY258" fmla="*/ 2489200 h 3246967"/>
              <a:gd name="connsiteX259" fmla="*/ 1488699 w 8386045"/>
              <a:gd name="connsiteY259" fmla="*/ 2374900 h 3246967"/>
              <a:gd name="connsiteX260" fmla="*/ 1475999 w 8386045"/>
              <a:gd name="connsiteY260" fmla="*/ 2311400 h 3246967"/>
              <a:gd name="connsiteX261" fmla="*/ 1450599 w 8386045"/>
              <a:gd name="connsiteY261" fmla="*/ 2273300 h 3246967"/>
              <a:gd name="connsiteX262" fmla="*/ 1412499 w 8386045"/>
              <a:gd name="connsiteY262" fmla="*/ 2197100 h 3246967"/>
              <a:gd name="connsiteX263" fmla="*/ 1399799 w 8386045"/>
              <a:gd name="connsiteY263" fmla="*/ 2019300 h 3246967"/>
              <a:gd name="connsiteX264" fmla="*/ 1374399 w 8386045"/>
              <a:gd name="connsiteY264" fmla="*/ 1943100 h 3246967"/>
              <a:gd name="connsiteX265" fmla="*/ 1361699 w 8386045"/>
              <a:gd name="connsiteY265" fmla="*/ 1752600 h 3246967"/>
              <a:gd name="connsiteX266" fmla="*/ 1336299 w 8386045"/>
              <a:gd name="connsiteY266" fmla="*/ 1651000 h 3246967"/>
              <a:gd name="connsiteX267" fmla="*/ 1298199 w 8386045"/>
              <a:gd name="connsiteY267" fmla="*/ 1498600 h 3246967"/>
              <a:gd name="connsiteX268" fmla="*/ 1272799 w 8386045"/>
              <a:gd name="connsiteY268" fmla="*/ 1435100 h 3246967"/>
              <a:gd name="connsiteX269" fmla="*/ 1260099 w 8386045"/>
              <a:gd name="connsiteY269" fmla="*/ 1397000 h 3246967"/>
              <a:gd name="connsiteX270" fmla="*/ 1196599 w 8386045"/>
              <a:gd name="connsiteY270" fmla="*/ 1320800 h 3246967"/>
              <a:gd name="connsiteX271" fmla="*/ 1171199 w 8386045"/>
              <a:gd name="connsiteY271" fmla="*/ 1282700 h 3246967"/>
              <a:gd name="connsiteX272" fmla="*/ 1094999 w 8386045"/>
              <a:gd name="connsiteY272" fmla="*/ 1206500 h 3246967"/>
              <a:gd name="connsiteX273" fmla="*/ 1056899 w 8386045"/>
              <a:gd name="connsiteY273" fmla="*/ 1104900 h 3246967"/>
              <a:gd name="connsiteX274" fmla="*/ 1044199 w 8386045"/>
              <a:gd name="connsiteY274" fmla="*/ 1066800 h 3246967"/>
              <a:gd name="connsiteX275" fmla="*/ 1006099 w 8386045"/>
              <a:gd name="connsiteY275" fmla="*/ 1016000 h 3246967"/>
              <a:gd name="connsiteX276" fmla="*/ 980699 w 8386045"/>
              <a:gd name="connsiteY276" fmla="*/ 952500 h 3246967"/>
              <a:gd name="connsiteX277" fmla="*/ 942599 w 8386045"/>
              <a:gd name="connsiteY277" fmla="*/ 863600 h 3246967"/>
              <a:gd name="connsiteX278" fmla="*/ 904499 w 8386045"/>
              <a:gd name="connsiteY278" fmla="*/ 647700 h 3246967"/>
              <a:gd name="connsiteX279" fmla="*/ 891799 w 8386045"/>
              <a:gd name="connsiteY279" fmla="*/ 609600 h 3246967"/>
              <a:gd name="connsiteX280" fmla="*/ 828299 w 8386045"/>
              <a:gd name="connsiteY280" fmla="*/ 533400 h 3246967"/>
              <a:gd name="connsiteX281" fmla="*/ 815599 w 8386045"/>
              <a:gd name="connsiteY281" fmla="*/ 495300 h 3246967"/>
              <a:gd name="connsiteX282" fmla="*/ 726699 w 8386045"/>
              <a:gd name="connsiteY282" fmla="*/ 419100 h 3246967"/>
              <a:gd name="connsiteX283" fmla="*/ 650499 w 8386045"/>
              <a:gd name="connsiteY283" fmla="*/ 368300 h 3246967"/>
              <a:gd name="connsiteX284" fmla="*/ 574299 w 8386045"/>
              <a:gd name="connsiteY284" fmla="*/ 342900 h 3246967"/>
              <a:gd name="connsiteX285" fmla="*/ 536199 w 8386045"/>
              <a:gd name="connsiteY285" fmla="*/ 330200 h 3246967"/>
              <a:gd name="connsiteX286" fmla="*/ 447299 w 8386045"/>
              <a:gd name="connsiteY286" fmla="*/ 266700 h 3246967"/>
              <a:gd name="connsiteX287" fmla="*/ 396499 w 8386045"/>
              <a:gd name="connsiteY287" fmla="*/ 241300 h 3246967"/>
              <a:gd name="connsiteX288" fmla="*/ 358399 w 8386045"/>
              <a:gd name="connsiteY288" fmla="*/ 215900 h 3246967"/>
              <a:gd name="connsiteX289" fmla="*/ 307599 w 8386045"/>
              <a:gd name="connsiteY289" fmla="*/ 190500 h 3246967"/>
              <a:gd name="connsiteX290" fmla="*/ 218699 w 8386045"/>
              <a:gd name="connsiteY290" fmla="*/ 127000 h 3246967"/>
              <a:gd name="connsiteX291" fmla="*/ 180599 w 8386045"/>
              <a:gd name="connsiteY291" fmla="*/ 114300 h 3246967"/>
              <a:gd name="connsiteX292" fmla="*/ 129799 w 8386045"/>
              <a:gd name="connsiteY292" fmla="*/ 38100 h 3246967"/>
              <a:gd name="connsiteX293" fmla="*/ 2799 w 8386045"/>
              <a:gd name="connsiteY29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19099 w 8386045"/>
              <a:gd name="connsiteY223" fmla="*/ 1422400 h 3246967"/>
              <a:gd name="connsiteX224" fmla="*/ 3380999 w 8386045"/>
              <a:gd name="connsiteY224" fmla="*/ 1320800 h 3246967"/>
              <a:gd name="connsiteX225" fmla="*/ 3317499 w 8386045"/>
              <a:gd name="connsiteY225" fmla="*/ 1193800 h 3246967"/>
              <a:gd name="connsiteX226" fmla="*/ 3203199 w 8386045"/>
              <a:gd name="connsiteY226" fmla="*/ 1143000 h 3246967"/>
              <a:gd name="connsiteX227" fmla="*/ 3165099 w 8386045"/>
              <a:gd name="connsiteY227" fmla="*/ 1130300 h 3246967"/>
              <a:gd name="connsiteX228" fmla="*/ 3012699 w 8386045"/>
              <a:gd name="connsiteY228" fmla="*/ 1168400 h 3246967"/>
              <a:gd name="connsiteX229" fmla="*/ 2974599 w 8386045"/>
              <a:gd name="connsiteY229" fmla="*/ 1193800 h 3246967"/>
              <a:gd name="connsiteX230" fmla="*/ 2923799 w 8386045"/>
              <a:gd name="connsiteY230" fmla="*/ 1219200 h 3246967"/>
              <a:gd name="connsiteX231" fmla="*/ 2885699 w 8386045"/>
              <a:gd name="connsiteY231" fmla="*/ 1244600 h 3246967"/>
              <a:gd name="connsiteX232" fmla="*/ 2834899 w 8386045"/>
              <a:gd name="connsiteY232" fmla="*/ 1257300 h 3246967"/>
              <a:gd name="connsiteX233" fmla="*/ 2796799 w 8386045"/>
              <a:gd name="connsiteY233" fmla="*/ 1308100 h 3246967"/>
              <a:gd name="connsiteX234" fmla="*/ 2758699 w 8386045"/>
              <a:gd name="connsiteY234" fmla="*/ 1320800 h 3246967"/>
              <a:gd name="connsiteX235" fmla="*/ 2733299 w 8386045"/>
              <a:gd name="connsiteY235" fmla="*/ 1358900 h 3246967"/>
              <a:gd name="connsiteX236" fmla="*/ 2657099 w 8386045"/>
              <a:gd name="connsiteY236" fmla="*/ 1435100 h 3246967"/>
              <a:gd name="connsiteX237" fmla="*/ 2631699 w 8386045"/>
              <a:gd name="connsiteY237" fmla="*/ 1498600 h 3246967"/>
              <a:gd name="connsiteX238" fmla="*/ 2618999 w 8386045"/>
              <a:gd name="connsiteY238" fmla="*/ 1562100 h 3246967"/>
              <a:gd name="connsiteX239" fmla="*/ 2580899 w 8386045"/>
              <a:gd name="connsiteY239" fmla="*/ 1612900 h 3246967"/>
              <a:gd name="connsiteX240" fmla="*/ 2542799 w 8386045"/>
              <a:gd name="connsiteY240" fmla="*/ 1689100 h 3246967"/>
              <a:gd name="connsiteX241" fmla="*/ 2517399 w 8386045"/>
              <a:gd name="connsiteY241" fmla="*/ 1828800 h 3246967"/>
              <a:gd name="connsiteX242" fmla="*/ 2504699 w 8386045"/>
              <a:gd name="connsiteY242" fmla="*/ 1866900 h 3246967"/>
              <a:gd name="connsiteX243" fmla="*/ 2491999 w 8386045"/>
              <a:gd name="connsiteY243" fmla="*/ 1943100 h 3246967"/>
              <a:gd name="connsiteX244" fmla="*/ 2466599 w 8386045"/>
              <a:gd name="connsiteY244" fmla="*/ 1981200 h 3246967"/>
              <a:gd name="connsiteX245" fmla="*/ 2441199 w 8386045"/>
              <a:gd name="connsiteY245" fmla="*/ 2057400 h 3246967"/>
              <a:gd name="connsiteX246" fmla="*/ 2390399 w 8386045"/>
              <a:gd name="connsiteY246" fmla="*/ 2146300 h 3246967"/>
              <a:gd name="connsiteX247" fmla="*/ 2352299 w 8386045"/>
              <a:gd name="connsiteY247" fmla="*/ 2222500 h 3246967"/>
              <a:gd name="connsiteX248" fmla="*/ 2326899 w 8386045"/>
              <a:gd name="connsiteY248" fmla="*/ 2273300 h 3246967"/>
              <a:gd name="connsiteX249" fmla="*/ 2250699 w 8386045"/>
              <a:gd name="connsiteY249" fmla="*/ 2336800 h 3246967"/>
              <a:gd name="connsiteX250" fmla="*/ 2237999 w 8386045"/>
              <a:gd name="connsiteY250" fmla="*/ 2374900 h 3246967"/>
              <a:gd name="connsiteX251" fmla="*/ 2149099 w 8386045"/>
              <a:gd name="connsiteY251" fmla="*/ 2438400 h 3246967"/>
              <a:gd name="connsiteX252" fmla="*/ 2072899 w 8386045"/>
              <a:gd name="connsiteY252" fmla="*/ 2501900 h 3246967"/>
              <a:gd name="connsiteX253" fmla="*/ 1996699 w 8386045"/>
              <a:gd name="connsiteY253" fmla="*/ 2527300 h 3246967"/>
              <a:gd name="connsiteX254" fmla="*/ 1945899 w 8386045"/>
              <a:gd name="connsiteY254" fmla="*/ 2552700 h 3246967"/>
              <a:gd name="connsiteX255" fmla="*/ 1844299 w 8386045"/>
              <a:gd name="connsiteY255" fmla="*/ 2565400 h 3246967"/>
              <a:gd name="connsiteX256" fmla="*/ 1628399 w 8386045"/>
              <a:gd name="connsiteY256" fmla="*/ 2552700 h 3246967"/>
              <a:gd name="connsiteX257" fmla="*/ 1552199 w 8386045"/>
              <a:gd name="connsiteY257" fmla="*/ 2489200 h 3246967"/>
              <a:gd name="connsiteX258" fmla="*/ 1488699 w 8386045"/>
              <a:gd name="connsiteY258" fmla="*/ 2374900 h 3246967"/>
              <a:gd name="connsiteX259" fmla="*/ 1475999 w 8386045"/>
              <a:gd name="connsiteY259" fmla="*/ 2311400 h 3246967"/>
              <a:gd name="connsiteX260" fmla="*/ 1450599 w 8386045"/>
              <a:gd name="connsiteY260" fmla="*/ 2273300 h 3246967"/>
              <a:gd name="connsiteX261" fmla="*/ 1412499 w 8386045"/>
              <a:gd name="connsiteY261" fmla="*/ 2197100 h 3246967"/>
              <a:gd name="connsiteX262" fmla="*/ 1399799 w 8386045"/>
              <a:gd name="connsiteY262" fmla="*/ 2019300 h 3246967"/>
              <a:gd name="connsiteX263" fmla="*/ 1374399 w 8386045"/>
              <a:gd name="connsiteY263" fmla="*/ 1943100 h 3246967"/>
              <a:gd name="connsiteX264" fmla="*/ 1361699 w 8386045"/>
              <a:gd name="connsiteY264" fmla="*/ 1752600 h 3246967"/>
              <a:gd name="connsiteX265" fmla="*/ 1336299 w 8386045"/>
              <a:gd name="connsiteY265" fmla="*/ 1651000 h 3246967"/>
              <a:gd name="connsiteX266" fmla="*/ 1298199 w 8386045"/>
              <a:gd name="connsiteY266" fmla="*/ 1498600 h 3246967"/>
              <a:gd name="connsiteX267" fmla="*/ 1272799 w 8386045"/>
              <a:gd name="connsiteY267" fmla="*/ 1435100 h 3246967"/>
              <a:gd name="connsiteX268" fmla="*/ 1260099 w 8386045"/>
              <a:gd name="connsiteY268" fmla="*/ 1397000 h 3246967"/>
              <a:gd name="connsiteX269" fmla="*/ 1196599 w 8386045"/>
              <a:gd name="connsiteY269" fmla="*/ 1320800 h 3246967"/>
              <a:gd name="connsiteX270" fmla="*/ 1171199 w 8386045"/>
              <a:gd name="connsiteY270" fmla="*/ 1282700 h 3246967"/>
              <a:gd name="connsiteX271" fmla="*/ 1094999 w 8386045"/>
              <a:gd name="connsiteY271" fmla="*/ 1206500 h 3246967"/>
              <a:gd name="connsiteX272" fmla="*/ 1056899 w 8386045"/>
              <a:gd name="connsiteY272" fmla="*/ 1104900 h 3246967"/>
              <a:gd name="connsiteX273" fmla="*/ 1044199 w 8386045"/>
              <a:gd name="connsiteY273" fmla="*/ 1066800 h 3246967"/>
              <a:gd name="connsiteX274" fmla="*/ 1006099 w 8386045"/>
              <a:gd name="connsiteY274" fmla="*/ 1016000 h 3246967"/>
              <a:gd name="connsiteX275" fmla="*/ 980699 w 8386045"/>
              <a:gd name="connsiteY275" fmla="*/ 952500 h 3246967"/>
              <a:gd name="connsiteX276" fmla="*/ 942599 w 8386045"/>
              <a:gd name="connsiteY276" fmla="*/ 863600 h 3246967"/>
              <a:gd name="connsiteX277" fmla="*/ 904499 w 8386045"/>
              <a:gd name="connsiteY277" fmla="*/ 647700 h 3246967"/>
              <a:gd name="connsiteX278" fmla="*/ 891799 w 8386045"/>
              <a:gd name="connsiteY278" fmla="*/ 609600 h 3246967"/>
              <a:gd name="connsiteX279" fmla="*/ 828299 w 8386045"/>
              <a:gd name="connsiteY279" fmla="*/ 533400 h 3246967"/>
              <a:gd name="connsiteX280" fmla="*/ 815599 w 8386045"/>
              <a:gd name="connsiteY280" fmla="*/ 495300 h 3246967"/>
              <a:gd name="connsiteX281" fmla="*/ 726699 w 8386045"/>
              <a:gd name="connsiteY281" fmla="*/ 419100 h 3246967"/>
              <a:gd name="connsiteX282" fmla="*/ 650499 w 8386045"/>
              <a:gd name="connsiteY282" fmla="*/ 368300 h 3246967"/>
              <a:gd name="connsiteX283" fmla="*/ 574299 w 8386045"/>
              <a:gd name="connsiteY283" fmla="*/ 342900 h 3246967"/>
              <a:gd name="connsiteX284" fmla="*/ 536199 w 8386045"/>
              <a:gd name="connsiteY284" fmla="*/ 330200 h 3246967"/>
              <a:gd name="connsiteX285" fmla="*/ 447299 w 8386045"/>
              <a:gd name="connsiteY285" fmla="*/ 266700 h 3246967"/>
              <a:gd name="connsiteX286" fmla="*/ 396499 w 8386045"/>
              <a:gd name="connsiteY286" fmla="*/ 241300 h 3246967"/>
              <a:gd name="connsiteX287" fmla="*/ 358399 w 8386045"/>
              <a:gd name="connsiteY287" fmla="*/ 215900 h 3246967"/>
              <a:gd name="connsiteX288" fmla="*/ 307599 w 8386045"/>
              <a:gd name="connsiteY288" fmla="*/ 190500 h 3246967"/>
              <a:gd name="connsiteX289" fmla="*/ 218699 w 8386045"/>
              <a:gd name="connsiteY289" fmla="*/ 127000 h 3246967"/>
              <a:gd name="connsiteX290" fmla="*/ 180599 w 8386045"/>
              <a:gd name="connsiteY290" fmla="*/ 114300 h 3246967"/>
              <a:gd name="connsiteX291" fmla="*/ 129799 w 8386045"/>
              <a:gd name="connsiteY291" fmla="*/ 38100 h 3246967"/>
              <a:gd name="connsiteX292" fmla="*/ 2799 w 8386045"/>
              <a:gd name="connsiteY29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380999 w 8386045"/>
              <a:gd name="connsiteY223" fmla="*/ 1320800 h 3246967"/>
              <a:gd name="connsiteX224" fmla="*/ 3317499 w 8386045"/>
              <a:gd name="connsiteY224" fmla="*/ 1193800 h 3246967"/>
              <a:gd name="connsiteX225" fmla="*/ 3203199 w 8386045"/>
              <a:gd name="connsiteY225" fmla="*/ 1143000 h 3246967"/>
              <a:gd name="connsiteX226" fmla="*/ 3165099 w 8386045"/>
              <a:gd name="connsiteY226" fmla="*/ 1130300 h 3246967"/>
              <a:gd name="connsiteX227" fmla="*/ 3012699 w 8386045"/>
              <a:gd name="connsiteY227" fmla="*/ 1168400 h 3246967"/>
              <a:gd name="connsiteX228" fmla="*/ 2974599 w 8386045"/>
              <a:gd name="connsiteY228" fmla="*/ 1193800 h 3246967"/>
              <a:gd name="connsiteX229" fmla="*/ 2923799 w 8386045"/>
              <a:gd name="connsiteY229" fmla="*/ 1219200 h 3246967"/>
              <a:gd name="connsiteX230" fmla="*/ 2885699 w 8386045"/>
              <a:gd name="connsiteY230" fmla="*/ 1244600 h 3246967"/>
              <a:gd name="connsiteX231" fmla="*/ 2834899 w 8386045"/>
              <a:gd name="connsiteY231" fmla="*/ 1257300 h 3246967"/>
              <a:gd name="connsiteX232" fmla="*/ 2796799 w 8386045"/>
              <a:gd name="connsiteY232" fmla="*/ 1308100 h 3246967"/>
              <a:gd name="connsiteX233" fmla="*/ 2758699 w 8386045"/>
              <a:gd name="connsiteY233" fmla="*/ 1320800 h 3246967"/>
              <a:gd name="connsiteX234" fmla="*/ 2733299 w 8386045"/>
              <a:gd name="connsiteY234" fmla="*/ 1358900 h 3246967"/>
              <a:gd name="connsiteX235" fmla="*/ 2657099 w 8386045"/>
              <a:gd name="connsiteY235" fmla="*/ 1435100 h 3246967"/>
              <a:gd name="connsiteX236" fmla="*/ 2631699 w 8386045"/>
              <a:gd name="connsiteY236" fmla="*/ 1498600 h 3246967"/>
              <a:gd name="connsiteX237" fmla="*/ 2618999 w 8386045"/>
              <a:gd name="connsiteY237" fmla="*/ 1562100 h 3246967"/>
              <a:gd name="connsiteX238" fmla="*/ 2580899 w 8386045"/>
              <a:gd name="connsiteY238" fmla="*/ 1612900 h 3246967"/>
              <a:gd name="connsiteX239" fmla="*/ 2542799 w 8386045"/>
              <a:gd name="connsiteY239" fmla="*/ 1689100 h 3246967"/>
              <a:gd name="connsiteX240" fmla="*/ 2517399 w 8386045"/>
              <a:gd name="connsiteY240" fmla="*/ 1828800 h 3246967"/>
              <a:gd name="connsiteX241" fmla="*/ 2504699 w 8386045"/>
              <a:gd name="connsiteY241" fmla="*/ 1866900 h 3246967"/>
              <a:gd name="connsiteX242" fmla="*/ 2491999 w 8386045"/>
              <a:gd name="connsiteY242" fmla="*/ 1943100 h 3246967"/>
              <a:gd name="connsiteX243" fmla="*/ 2466599 w 8386045"/>
              <a:gd name="connsiteY243" fmla="*/ 1981200 h 3246967"/>
              <a:gd name="connsiteX244" fmla="*/ 2441199 w 8386045"/>
              <a:gd name="connsiteY244" fmla="*/ 2057400 h 3246967"/>
              <a:gd name="connsiteX245" fmla="*/ 2390399 w 8386045"/>
              <a:gd name="connsiteY245" fmla="*/ 2146300 h 3246967"/>
              <a:gd name="connsiteX246" fmla="*/ 2352299 w 8386045"/>
              <a:gd name="connsiteY246" fmla="*/ 2222500 h 3246967"/>
              <a:gd name="connsiteX247" fmla="*/ 2326899 w 8386045"/>
              <a:gd name="connsiteY247" fmla="*/ 2273300 h 3246967"/>
              <a:gd name="connsiteX248" fmla="*/ 2250699 w 8386045"/>
              <a:gd name="connsiteY248" fmla="*/ 2336800 h 3246967"/>
              <a:gd name="connsiteX249" fmla="*/ 2237999 w 8386045"/>
              <a:gd name="connsiteY249" fmla="*/ 2374900 h 3246967"/>
              <a:gd name="connsiteX250" fmla="*/ 2149099 w 8386045"/>
              <a:gd name="connsiteY250" fmla="*/ 2438400 h 3246967"/>
              <a:gd name="connsiteX251" fmla="*/ 2072899 w 8386045"/>
              <a:gd name="connsiteY251" fmla="*/ 2501900 h 3246967"/>
              <a:gd name="connsiteX252" fmla="*/ 1996699 w 8386045"/>
              <a:gd name="connsiteY252" fmla="*/ 2527300 h 3246967"/>
              <a:gd name="connsiteX253" fmla="*/ 1945899 w 8386045"/>
              <a:gd name="connsiteY253" fmla="*/ 2552700 h 3246967"/>
              <a:gd name="connsiteX254" fmla="*/ 1844299 w 8386045"/>
              <a:gd name="connsiteY254" fmla="*/ 2565400 h 3246967"/>
              <a:gd name="connsiteX255" fmla="*/ 1628399 w 8386045"/>
              <a:gd name="connsiteY255" fmla="*/ 2552700 h 3246967"/>
              <a:gd name="connsiteX256" fmla="*/ 1552199 w 8386045"/>
              <a:gd name="connsiteY256" fmla="*/ 2489200 h 3246967"/>
              <a:gd name="connsiteX257" fmla="*/ 1488699 w 8386045"/>
              <a:gd name="connsiteY257" fmla="*/ 2374900 h 3246967"/>
              <a:gd name="connsiteX258" fmla="*/ 1475999 w 8386045"/>
              <a:gd name="connsiteY258" fmla="*/ 2311400 h 3246967"/>
              <a:gd name="connsiteX259" fmla="*/ 1450599 w 8386045"/>
              <a:gd name="connsiteY259" fmla="*/ 2273300 h 3246967"/>
              <a:gd name="connsiteX260" fmla="*/ 1412499 w 8386045"/>
              <a:gd name="connsiteY260" fmla="*/ 2197100 h 3246967"/>
              <a:gd name="connsiteX261" fmla="*/ 1399799 w 8386045"/>
              <a:gd name="connsiteY261" fmla="*/ 2019300 h 3246967"/>
              <a:gd name="connsiteX262" fmla="*/ 1374399 w 8386045"/>
              <a:gd name="connsiteY262" fmla="*/ 1943100 h 3246967"/>
              <a:gd name="connsiteX263" fmla="*/ 1361699 w 8386045"/>
              <a:gd name="connsiteY263" fmla="*/ 1752600 h 3246967"/>
              <a:gd name="connsiteX264" fmla="*/ 1336299 w 8386045"/>
              <a:gd name="connsiteY264" fmla="*/ 1651000 h 3246967"/>
              <a:gd name="connsiteX265" fmla="*/ 1298199 w 8386045"/>
              <a:gd name="connsiteY265" fmla="*/ 1498600 h 3246967"/>
              <a:gd name="connsiteX266" fmla="*/ 1272799 w 8386045"/>
              <a:gd name="connsiteY266" fmla="*/ 1435100 h 3246967"/>
              <a:gd name="connsiteX267" fmla="*/ 1260099 w 8386045"/>
              <a:gd name="connsiteY267" fmla="*/ 1397000 h 3246967"/>
              <a:gd name="connsiteX268" fmla="*/ 1196599 w 8386045"/>
              <a:gd name="connsiteY268" fmla="*/ 1320800 h 3246967"/>
              <a:gd name="connsiteX269" fmla="*/ 1171199 w 8386045"/>
              <a:gd name="connsiteY269" fmla="*/ 1282700 h 3246967"/>
              <a:gd name="connsiteX270" fmla="*/ 1094999 w 8386045"/>
              <a:gd name="connsiteY270" fmla="*/ 1206500 h 3246967"/>
              <a:gd name="connsiteX271" fmla="*/ 1056899 w 8386045"/>
              <a:gd name="connsiteY271" fmla="*/ 1104900 h 3246967"/>
              <a:gd name="connsiteX272" fmla="*/ 1044199 w 8386045"/>
              <a:gd name="connsiteY272" fmla="*/ 1066800 h 3246967"/>
              <a:gd name="connsiteX273" fmla="*/ 1006099 w 8386045"/>
              <a:gd name="connsiteY273" fmla="*/ 1016000 h 3246967"/>
              <a:gd name="connsiteX274" fmla="*/ 980699 w 8386045"/>
              <a:gd name="connsiteY274" fmla="*/ 952500 h 3246967"/>
              <a:gd name="connsiteX275" fmla="*/ 942599 w 8386045"/>
              <a:gd name="connsiteY275" fmla="*/ 863600 h 3246967"/>
              <a:gd name="connsiteX276" fmla="*/ 904499 w 8386045"/>
              <a:gd name="connsiteY276" fmla="*/ 647700 h 3246967"/>
              <a:gd name="connsiteX277" fmla="*/ 891799 w 8386045"/>
              <a:gd name="connsiteY277" fmla="*/ 609600 h 3246967"/>
              <a:gd name="connsiteX278" fmla="*/ 828299 w 8386045"/>
              <a:gd name="connsiteY278" fmla="*/ 533400 h 3246967"/>
              <a:gd name="connsiteX279" fmla="*/ 815599 w 8386045"/>
              <a:gd name="connsiteY279" fmla="*/ 495300 h 3246967"/>
              <a:gd name="connsiteX280" fmla="*/ 726699 w 8386045"/>
              <a:gd name="connsiteY280" fmla="*/ 419100 h 3246967"/>
              <a:gd name="connsiteX281" fmla="*/ 650499 w 8386045"/>
              <a:gd name="connsiteY281" fmla="*/ 368300 h 3246967"/>
              <a:gd name="connsiteX282" fmla="*/ 574299 w 8386045"/>
              <a:gd name="connsiteY282" fmla="*/ 342900 h 3246967"/>
              <a:gd name="connsiteX283" fmla="*/ 536199 w 8386045"/>
              <a:gd name="connsiteY283" fmla="*/ 330200 h 3246967"/>
              <a:gd name="connsiteX284" fmla="*/ 447299 w 8386045"/>
              <a:gd name="connsiteY284" fmla="*/ 266700 h 3246967"/>
              <a:gd name="connsiteX285" fmla="*/ 396499 w 8386045"/>
              <a:gd name="connsiteY285" fmla="*/ 241300 h 3246967"/>
              <a:gd name="connsiteX286" fmla="*/ 358399 w 8386045"/>
              <a:gd name="connsiteY286" fmla="*/ 215900 h 3246967"/>
              <a:gd name="connsiteX287" fmla="*/ 307599 w 8386045"/>
              <a:gd name="connsiteY287" fmla="*/ 190500 h 3246967"/>
              <a:gd name="connsiteX288" fmla="*/ 218699 w 8386045"/>
              <a:gd name="connsiteY288" fmla="*/ 127000 h 3246967"/>
              <a:gd name="connsiteX289" fmla="*/ 180599 w 8386045"/>
              <a:gd name="connsiteY289" fmla="*/ 114300 h 3246967"/>
              <a:gd name="connsiteX290" fmla="*/ 129799 w 8386045"/>
              <a:gd name="connsiteY290" fmla="*/ 38100 h 3246967"/>
              <a:gd name="connsiteX291" fmla="*/ 2799 w 8386045"/>
              <a:gd name="connsiteY29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52965 w 8386045"/>
              <a:gd name="connsiteY223" fmla="*/ 1401233 h 3246967"/>
              <a:gd name="connsiteX224" fmla="*/ 3317499 w 8386045"/>
              <a:gd name="connsiteY224" fmla="*/ 1193800 h 3246967"/>
              <a:gd name="connsiteX225" fmla="*/ 3203199 w 8386045"/>
              <a:gd name="connsiteY225" fmla="*/ 1143000 h 3246967"/>
              <a:gd name="connsiteX226" fmla="*/ 3165099 w 8386045"/>
              <a:gd name="connsiteY226" fmla="*/ 1130300 h 3246967"/>
              <a:gd name="connsiteX227" fmla="*/ 3012699 w 8386045"/>
              <a:gd name="connsiteY227" fmla="*/ 1168400 h 3246967"/>
              <a:gd name="connsiteX228" fmla="*/ 2974599 w 8386045"/>
              <a:gd name="connsiteY228" fmla="*/ 1193800 h 3246967"/>
              <a:gd name="connsiteX229" fmla="*/ 2923799 w 8386045"/>
              <a:gd name="connsiteY229" fmla="*/ 1219200 h 3246967"/>
              <a:gd name="connsiteX230" fmla="*/ 2885699 w 8386045"/>
              <a:gd name="connsiteY230" fmla="*/ 1244600 h 3246967"/>
              <a:gd name="connsiteX231" fmla="*/ 2834899 w 8386045"/>
              <a:gd name="connsiteY231" fmla="*/ 1257300 h 3246967"/>
              <a:gd name="connsiteX232" fmla="*/ 2796799 w 8386045"/>
              <a:gd name="connsiteY232" fmla="*/ 1308100 h 3246967"/>
              <a:gd name="connsiteX233" fmla="*/ 2758699 w 8386045"/>
              <a:gd name="connsiteY233" fmla="*/ 1320800 h 3246967"/>
              <a:gd name="connsiteX234" fmla="*/ 2733299 w 8386045"/>
              <a:gd name="connsiteY234" fmla="*/ 1358900 h 3246967"/>
              <a:gd name="connsiteX235" fmla="*/ 2657099 w 8386045"/>
              <a:gd name="connsiteY235" fmla="*/ 1435100 h 3246967"/>
              <a:gd name="connsiteX236" fmla="*/ 2631699 w 8386045"/>
              <a:gd name="connsiteY236" fmla="*/ 1498600 h 3246967"/>
              <a:gd name="connsiteX237" fmla="*/ 2618999 w 8386045"/>
              <a:gd name="connsiteY237" fmla="*/ 1562100 h 3246967"/>
              <a:gd name="connsiteX238" fmla="*/ 2580899 w 8386045"/>
              <a:gd name="connsiteY238" fmla="*/ 1612900 h 3246967"/>
              <a:gd name="connsiteX239" fmla="*/ 2542799 w 8386045"/>
              <a:gd name="connsiteY239" fmla="*/ 1689100 h 3246967"/>
              <a:gd name="connsiteX240" fmla="*/ 2517399 w 8386045"/>
              <a:gd name="connsiteY240" fmla="*/ 1828800 h 3246967"/>
              <a:gd name="connsiteX241" fmla="*/ 2504699 w 8386045"/>
              <a:gd name="connsiteY241" fmla="*/ 1866900 h 3246967"/>
              <a:gd name="connsiteX242" fmla="*/ 2491999 w 8386045"/>
              <a:gd name="connsiteY242" fmla="*/ 1943100 h 3246967"/>
              <a:gd name="connsiteX243" fmla="*/ 2466599 w 8386045"/>
              <a:gd name="connsiteY243" fmla="*/ 1981200 h 3246967"/>
              <a:gd name="connsiteX244" fmla="*/ 2441199 w 8386045"/>
              <a:gd name="connsiteY244" fmla="*/ 2057400 h 3246967"/>
              <a:gd name="connsiteX245" fmla="*/ 2390399 w 8386045"/>
              <a:gd name="connsiteY245" fmla="*/ 2146300 h 3246967"/>
              <a:gd name="connsiteX246" fmla="*/ 2352299 w 8386045"/>
              <a:gd name="connsiteY246" fmla="*/ 2222500 h 3246967"/>
              <a:gd name="connsiteX247" fmla="*/ 2326899 w 8386045"/>
              <a:gd name="connsiteY247" fmla="*/ 2273300 h 3246967"/>
              <a:gd name="connsiteX248" fmla="*/ 2250699 w 8386045"/>
              <a:gd name="connsiteY248" fmla="*/ 2336800 h 3246967"/>
              <a:gd name="connsiteX249" fmla="*/ 2237999 w 8386045"/>
              <a:gd name="connsiteY249" fmla="*/ 2374900 h 3246967"/>
              <a:gd name="connsiteX250" fmla="*/ 2149099 w 8386045"/>
              <a:gd name="connsiteY250" fmla="*/ 2438400 h 3246967"/>
              <a:gd name="connsiteX251" fmla="*/ 2072899 w 8386045"/>
              <a:gd name="connsiteY251" fmla="*/ 2501900 h 3246967"/>
              <a:gd name="connsiteX252" fmla="*/ 1996699 w 8386045"/>
              <a:gd name="connsiteY252" fmla="*/ 2527300 h 3246967"/>
              <a:gd name="connsiteX253" fmla="*/ 1945899 w 8386045"/>
              <a:gd name="connsiteY253" fmla="*/ 2552700 h 3246967"/>
              <a:gd name="connsiteX254" fmla="*/ 1844299 w 8386045"/>
              <a:gd name="connsiteY254" fmla="*/ 2565400 h 3246967"/>
              <a:gd name="connsiteX255" fmla="*/ 1628399 w 8386045"/>
              <a:gd name="connsiteY255" fmla="*/ 2552700 h 3246967"/>
              <a:gd name="connsiteX256" fmla="*/ 1552199 w 8386045"/>
              <a:gd name="connsiteY256" fmla="*/ 2489200 h 3246967"/>
              <a:gd name="connsiteX257" fmla="*/ 1488699 w 8386045"/>
              <a:gd name="connsiteY257" fmla="*/ 2374900 h 3246967"/>
              <a:gd name="connsiteX258" fmla="*/ 1475999 w 8386045"/>
              <a:gd name="connsiteY258" fmla="*/ 2311400 h 3246967"/>
              <a:gd name="connsiteX259" fmla="*/ 1450599 w 8386045"/>
              <a:gd name="connsiteY259" fmla="*/ 2273300 h 3246967"/>
              <a:gd name="connsiteX260" fmla="*/ 1412499 w 8386045"/>
              <a:gd name="connsiteY260" fmla="*/ 2197100 h 3246967"/>
              <a:gd name="connsiteX261" fmla="*/ 1399799 w 8386045"/>
              <a:gd name="connsiteY261" fmla="*/ 2019300 h 3246967"/>
              <a:gd name="connsiteX262" fmla="*/ 1374399 w 8386045"/>
              <a:gd name="connsiteY262" fmla="*/ 1943100 h 3246967"/>
              <a:gd name="connsiteX263" fmla="*/ 1361699 w 8386045"/>
              <a:gd name="connsiteY263" fmla="*/ 1752600 h 3246967"/>
              <a:gd name="connsiteX264" fmla="*/ 1336299 w 8386045"/>
              <a:gd name="connsiteY264" fmla="*/ 1651000 h 3246967"/>
              <a:gd name="connsiteX265" fmla="*/ 1298199 w 8386045"/>
              <a:gd name="connsiteY265" fmla="*/ 1498600 h 3246967"/>
              <a:gd name="connsiteX266" fmla="*/ 1272799 w 8386045"/>
              <a:gd name="connsiteY266" fmla="*/ 1435100 h 3246967"/>
              <a:gd name="connsiteX267" fmla="*/ 1260099 w 8386045"/>
              <a:gd name="connsiteY267" fmla="*/ 1397000 h 3246967"/>
              <a:gd name="connsiteX268" fmla="*/ 1196599 w 8386045"/>
              <a:gd name="connsiteY268" fmla="*/ 1320800 h 3246967"/>
              <a:gd name="connsiteX269" fmla="*/ 1171199 w 8386045"/>
              <a:gd name="connsiteY269" fmla="*/ 1282700 h 3246967"/>
              <a:gd name="connsiteX270" fmla="*/ 1094999 w 8386045"/>
              <a:gd name="connsiteY270" fmla="*/ 1206500 h 3246967"/>
              <a:gd name="connsiteX271" fmla="*/ 1056899 w 8386045"/>
              <a:gd name="connsiteY271" fmla="*/ 1104900 h 3246967"/>
              <a:gd name="connsiteX272" fmla="*/ 1044199 w 8386045"/>
              <a:gd name="connsiteY272" fmla="*/ 1066800 h 3246967"/>
              <a:gd name="connsiteX273" fmla="*/ 1006099 w 8386045"/>
              <a:gd name="connsiteY273" fmla="*/ 1016000 h 3246967"/>
              <a:gd name="connsiteX274" fmla="*/ 980699 w 8386045"/>
              <a:gd name="connsiteY274" fmla="*/ 952500 h 3246967"/>
              <a:gd name="connsiteX275" fmla="*/ 942599 w 8386045"/>
              <a:gd name="connsiteY275" fmla="*/ 863600 h 3246967"/>
              <a:gd name="connsiteX276" fmla="*/ 904499 w 8386045"/>
              <a:gd name="connsiteY276" fmla="*/ 647700 h 3246967"/>
              <a:gd name="connsiteX277" fmla="*/ 891799 w 8386045"/>
              <a:gd name="connsiteY277" fmla="*/ 609600 h 3246967"/>
              <a:gd name="connsiteX278" fmla="*/ 828299 w 8386045"/>
              <a:gd name="connsiteY278" fmla="*/ 533400 h 3246967"/>
              <a:gd name="connsiteX279" fmla="*/ 815599 w 8386045"/>
              <a:gd name="connsiteY279" fmla="*/ 495300 h 3246967"/>
              <a:gd name="connsiteX280" fmla="*/ 726699 w 8386045"/>
              <a:gd name="connsiteY280" fmla="*/ 419100 h 3246967"/>
              <a:gd name="connsiteX281" fmla="*/ 650499 w 8386045"/>
              <a:gd name="connsiteY281" fmla="*/ 368300 h 3246967"/>
              <a:gd name="connsiteX282" fmla="*/ 574299 w 8386045"/>
              <a:gd name="connsiteY282" fmla="*/ 342900 h 3246967"/>
              <a:gd name="connsiteX283" fmla="*/ 536199 w 8386045"/>
              <a:gd name="connsiteY283" fmla="*/ 330200 h 3246967"/>
              <a:gd name="connsiteX284" fmla="*/ 447299 w 8386045"/>
              <a:gd name="connsiteY284" fmla="*/ 266700 h 3246967"/>
              <a:gd name="connsiteX285" fmla="*/ 396499 w 8386045"/>
              <a:gd name="connsiteY285" fmla="*/ 241300 h 3246967"/>
              <a:gd name="connsiteX286" fmla="*/ 358399 w 8386045"/>
              <a:gd name="connsiteY286" fmla="*/ 215900 h 3246967"/>
              <a:gd name="connsiteX287" fmla="*/ 307599 w 8386045"/>
              <a:gd name="connsiteY287" fmla="*/ 190500 h 3246967"/>
              <a:gd name="connsiteX288" fmla="*/ 218699 w 8386045"/>
              <a:gd name="connsiteY288" fmla="*/ 127000 h 3246967"/>
              <a:gd name="connsiteX289" fmla="*/ 180599 w 8386045"/>
              <a:gd name="connsiteY289" fmla="*/ 114300 h 3246967"/>
              <a:gd name="connsiteX290" fmla="*/ 129799 w 8386045"/>
              <a:gd name="connsiteY290" fmla="*/ 38100 h 3246967"/>
              <a:gd name="connsiteX291" fmla="*/ 2799 w 8386045"/>
              <a:gd name="connsiteY29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17499 w 8386045"/>
              <a:gd name="connsiteY224" fmla="*/ 1193800 h 3246967"/>
              <a:gd name="connsiteX225" fmla="*/ 3203199 w 8386045"/>
              <a:gd name="connsiteY225" fmla="*/ 1143000 h 3246967"/>
              <a:gd name="connsiteX226" fmla="*/ 3165099 w 8386045"/>
              <a:gd name="connsiteY226" fmla="*/ 1130300 h 3246967"/>
              <a:gd name="connsiteX227" fmla="*/ 3012699 w 8386045"/>
              <a:gd name="connsiteY227" fmla="*/ 1168400 h 3246967"/>
              <a:gd name="connsiteX228" fmla="*/ 2974599 w 8386045"/>
              <a:gd name="connsiteY228" fmla="*/ 1193800 h 3246967"/>
              <a:gd name="connsiteX229" fmla="*/ 2923799 w 8386045"/>
              <a:gd name="connsiteY229" fmla="*/ 1219200 h 3246967"/>
              <a:gd name="connsiteX230" fmla="*/ 2885699 w 8386045"/>
              <a:gd name="connsiteY230" fmla="*/ 1244600 h 3246967"/>
              <a:gd name="connsiteX231" fmla="*/ 2834899 w 8386045"/>
              <a:gd name="connsiteY231" fmla="*/ 1257300 h 3246967"/>
              <a:gd name="connsiteX232" fmla="*/ 2796799 w 8386045"/>
              <a:gd name="connsiteY232" fmla="*/ 1308100 h 3246967"/>
              <a:gd name="connsiteX233" fmla="*/ 2758699 w 8386045"/>
              <a:gd name="connsiteY233" fmla="*/ 1320800 h 3246967"/>
              <a:gd name="connsiteX234" fmla="*/ 2733299 w 8386045"/>
              <a:gd name="connsiteY234" fmla="*/ 1358900 h 3246967"/>
              <a:gd name="connsiteX235" fmla="*/ 2657099 w 8386045"/>
              <a:gd name="connsiteY235" fmla="*/ 1435100 h 3246967"/>
              <a:gd name="connsiteX236" fmla="*/ 2631699 w 8386045"/>
              <a:gd name="connsiteY236" fmla="*/ 1498600 h 3246967"/>
              <a:gd name="connsiteX237" fmla="*/ 2618999 w 8386045"/>
              <a:gd name="connsiteY237" fmla="*/ 1562100 h 3246967"/>
              <a:gd name="connsiteX238" fmla="*/ 2580899 w 8386045"/>
              <a:gd name="connsiteY238" fmla="*/ 1612900 h 3246967"/>
              <a:gd name="connsiteX239" fmla="*/ 2542799 w 8386045"/>
              <a:gd name="connsiteY239" fmla="*/ 1689100 h 3246967"/>
              <a:gd name="connsiteX240" fmla="*/ 2517399 w 8386045"/>
              <a:gd name="connsiteY240" fmla="*/ 1828800 h 3246967"/>
              <a:gd name="connsiteX241" fmla="*/ 2504699 w 8386045"/>
              <a:gd name="connsiteY241" fmla="*/ 1866900 h 3246967"/>
              <a:gd name="connsiteX242" fmla="*/ 2491999 w 8386045"/>
              <a:gd name="connsiteY242" fmla="*/ 1943100 h 3246967"/>
              <a:gd name="connsiteX243" fmla="*/ 2466599 w 8386045"/>
              <a:gd name="connsiteY243" fmla="*/ 1981200 h 3246967"/>
              <a:gd name="connsiteX244" fmla="*/ 2441199 w 8386045"/>
              <a:gd name="connsiteY244" fmla="*/ 2057400 h 3246967"/>
              <a:gd name="connsiteX245" fmla="*/ 2390399 w 8386045"/>
              <a:gd name="connsiteY245" fmla="*/ 2146300 h 3246967"/>
              <a:gd name="connsiteX246" fmla="*/ 2352299 w 8386045"/>
              <a:gd name="connsiteY246" fmla="*/ 2222500 h 3246967"/>
              <a:gd name="connsiteX247" fmla="*/ 2326899 w 8386045"/>
              <a:gd name="connsiteY247" fmla="*/ 2273300 h 3246967"/>
              <a:gd name="connsiteX248" fmla="*/ 2250699 w 8386045"/>
              <a:gd name="connsiteY248" fmla="*/ 2336800 h 3246967"/>
              <a:gd name="connsiteX249" fmla="*/ 2237999 w 8386045"/>
              <a:gd name="connsiteY249" fmla="*/ 2374900 h 3246967"/>
              <a:gd name="connsiteX250" fmla="*/ 2149099 w 8386045"/>
              <a:gd name="connsiteY250" fmla="*/ 2438400 h 3246967"/>
              <a:gd name="connsiteX251" fmla="*/ 2072899 w 8386045"/>
              <a:gd name="connsiteY251" fmla="*/ 2501900 h 3246967"/>
              <a:gd name="connsiteX252" fmla="*/ 1996699 w 8386045"/>
              <a:gd name="connsiteY252" fmla="*/ 2527300 h 3246967"/>
              <a:gd name="connsiteX253" fmla="*/ 1945899 w 8386045"/>
              <a:gd name="connsiteY253" fmla="*/ 2552700 h 3246967"/>
              <a:gd name="connsiteX254" fmla="*/ 1844299 w 8386045"/>
              <a:gd name="connsiteY254" fmla="*/ 2565400 h 3246967"/>
              <a:gd name="connsiteX255" fmla="*/ 1628399 w 8386045"/>
              <a:gd name="connsiteY255" fmla="*/ 2552700 h 3246967"/>
              <a:gd name="connsiteX256" fmla="*/ 1552199 w 8386045"/>
              <a:gd name="connsiteY256" fmla="*/ 2489200 h 3246967"/>
              <a:gd name="connsiteX257" fmla="*/ 1488699 w 8386045"/>
              <a:gd name="connsiteY257" fmla="*/ 2374900 h 3246967"/>
              <a:gd name="connsiteX258" fmla="*/ 1475999 w 8386045"/>
              <a:gd name="connsiteY258" fmla="*/ 2311400 h 3246967"/>
              <a:gd name="connsiteX259" fmla="*/ 1450599 w 8386045"/>
              <a:gd name="connsiteY259" fmla="*/ 2273300 h 3246967"/>
              <a:gd name="connsiteX260" fmla="*/ 1412499 w 8386045"/>
              <a:gd name="connsiteY260" fmla="*/ 2197100 h 3246967"/>
              <a:gd name="connsiteX261" fmla="*/ 1399799 w 8386045"/>
              <a:gd name="connsiteY261" fmla="*/ 2019300 h 3246967"/>
              <a:gd name="connsiteX262" fmla="*/ 1374399 w 8386045"/>
              <a:gd name="connsiteY262" fmla="*/ 1943100 h 3246967"/>
              <a:gd name="connsiteX263" fmla="*/ 1361699 w 8386045"/>
              <a:gd name="connsiteY263" fmla="*/ 1752600 h 3246967"/>
              <a:gd name="connsiteX264" fmla="*/ 1336299 w 8386045"/>
              <a:gd name="connsiteY264" fmla="*/ 1651000 h 3246967"/>
              <a:gd name="connsiteX265" fmla="*/ 1298199 w 8386045"/>
              <a:gd name="connsiteY265" fmla="*/ 1498600 h 3246967"/>
              <a:gd name="connsiteX266" fmla="*/ 1272799 w 8386045"/>
              <a:gd name="connsiteY266" fmla="*/ 1435100 h 3246967"/>
              <a:gd name="connsiteX267" fmla="*/ 1260099 w 8386045"/>
              <a:gd name="connsiteY267" fmla="*/ 1397000 h 3246967"/>
              <a:gd name="connsiteX268" fmla="*/ 1196599 w 8386045"/>
              <a:gd name="connsiteY268" fmla="*/ 1320800 h 3246967"/>
              <a:gd name="connsiteX269" fmla="*/ 1171199 w 8386045"/>
              <a:gd name="connsiteY269" fmla="*/ 1282700 h 3246967"/>
              <a:gd name="connsiteX270" fmla="*/ 1094999 w 8386045"/>
              <a:gd name="connsiteY270" fmla="*/ 1206500 h 3246967"/>
              <a:gd name="connsiteX271" fmla="*/ 1056899 w 8386045"/>
              <a:gd name="connsiteY271" fmla="*/ 1104900 h 3246967"/>
              <a:gd name="connsiteX272" fmla="*/ 1044199 w 8386045"/>
              <a:gd name="connsiteY272" fmla="*/ 1066800 h 3246967"/>
              <a:gd name="connsiteX273" fmla="*/ 1006099 w 8386045"/>
              <a:gd name="connsiteY273" fmla="*/ 1016000 h 3246967"/>
              <a:gd name="connsiteX274" fmla="*/ 980699 w 8386045"/>
              <a:gd name="connsiteY274" fmla="*/ 952500 h 3246967"/>
              <a:gd name="connsiteX275" fmla="*/ 942599 w 8386045"/>
              <a:gd name="connsiteY275" fmla="*/ 863600 h 3246967"/>
              <a:gd name="connsiteX276" fmla="*/ 904499 w 8386045"/>
              <a:gd name="connsiteY276" fmla="*/ 647700 h 3246967"/>
              <a:gd name="connsiteX277" fmla="*/ 891799 w 8386045"/>
              <a:gd name="connsiteY277" fmla="*/ 609600 h 3246967"/>
              <a:gd name="connsiteX278" fmla="*/ 828299 w 8386045"/>
              <a:gd name="connsiteY278" fmla="*/ 533400 h 3246967"/>
              <a:gd name="connsiteX279" fmla="*/ 815599 w 8386045"/>
              <a:gd name="connsiteY279" fmla="*/ 495300 h 3246967"/>
              <a:gd name="connsiteX280" fmla="*/ 726699 w 8386045"/>
              <a:gd name="connsiteY280" fmla="*/ 419100 h 3246967"/>
              <a:gd name="connsiteX281" fmla="*/ 650499 w 8386045"/>
              <a:gd name="connsiteY281" fmla="*/ 368300 h 3246967"/>
              <a:gd name="connsiteX282" fmla="*/ 574299 w 8386045"/>
              <a:gd name="connsiteY282" fmla="*/ 342900 h 3246967"/>
              <a:gd name="connsiteX283" fmla="*/ 536199 w 8386045"/>
              <a:gd name="connsiteY283" fmla="*/ 330200 h 3246967"/>
              <a:gd name="connsiteX284" fmla="*/ 447299 w 8386045"/>
              <a:gd name="connsiteY284" fmla="*/ 266700 h 3246967"/>
              <a:gd name="connsiteX285" fmla="*/ 396499 w 8386045"/>
              <a:gd name="connsiteY285" fmla="*/ 241300 h 3246967"/>
              <a:gd name="connsiteX286" fmla="*/ 358399 w 8386045"/>
              <a:gd name="connsiteY286" fmla="*/ 215900 h 3246967"/>
              <a:gd name="connsiteX287" fmla="*/ 307599 w 8386045"/>
              <a:gd name="connsiteY287" fmla="*/ 190500 h 3246967"/>
              <a:gd name="connsiteX288" fmla="*/ 218699 w 8386045"/>
              <a:gd name="connsiteY288" fmla="*/ 127000 h 3246967"/>
              <a:gd name="connsiteX289" fmla="*/ 180599 w 8386045"/>
              <a:gd name="connsiteY289" fmla="*/ 114300 h 3246967"/>
              <a:gd name="connsiteX290" fmla="*/ 129799 w 8386045"/>
              <a:gd name="connsiteY290" fmla="*/ 38100 h 3246967"/>
              <a:gd name="connsiteX291" fmla="*/ 2799 w 8386045"/>
              <a:gd name="connsiteY29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17499 w 8386045"/>
              <a:gd name="connsiteY224" fmla="*/ 1193800 h 3246967"/>
              <a:gd name="connsiteX225" fmla="*/ 3203199 w 8386045"/>
              <a:gd name="connsiteY225" fmla="*/ 1143000 h 3246967"/>
              <a:gd name="connsiteX226" fmla="*/ 3165099 w 8386045"/>
              <a:gd name="connsiteY226" fmla="*/ 1130300 h 3246967"/>
              <a:gd name="connsiteX227" fmla="*/ 3012699 w 8386045"/>
              <a:gd name="connsiteY227" fmla="*/ 1168400 h 3246967"/>
              <a:gd name="connsiteX228" fmla="*/ 2974599 w 8386045"/>
              <a:gd name="connsiteY228" fmla="*/ 1193800 h 3246967"/>
              <a:gd name="connsiteX229" fmla="*/ 2923799 w 8386045"/>
              <a:gd name="connsiteY229" fmla="*/ 1219200 h 3246967"/>
              <a:gd name="connsiteX230" fmla="*/ 2885699 w 8386045"/>
              <a:gd name="connsiteY230" fmla="*/ 1244600 h 3246967"/>
              <a:gd name="connsiteX231" fmla="*/ 2834899 w 8386045"/>
              <a:gd name="connsiteY231" fmla="*/ 1257300 h 3246967"/>
              <a:gd name="connsiteX232" fmla="*/ 2796799 w 8386045"/>
              <a:gd name="connsiteY232" fmla="*/ 1308100 h 3246967"/>
              <a:gd name="connsiteX233" fmla="*/ 2758699 w 8386045"/>
              <a:gd name="connsiteY233" fmla="*/ 1320800 h 3246967"/>
              <a:gd name="connsiteX234" fmla="*/ 2733299 w 8386045"/>
              <a:gd name="connsiteY234" fmla="*/ 1358900 h 3246967"/>
              <a:gd name="connsiteX235" fmla="*/ 2657099 w 8386045"/>
              <a:gd name="connsiteY235" fmla="*/ 1435100 h 3246967"/>
              <a:gd name="connsiteX236" fmla="*/ 2631699 w 8386045"/>
              <a:gd name="connsiteY236" fmla="*/ 1498600 h 3246967"/>
              <a:gd name="connsiteX237" fmla="*/ 2618999 w 8386045"/>
              <a:gd name="connsiteY237" fmla="*/ 1562100 h 3246967"/>
              <a:gd name="connsiteX238" fmla="*/ 2580899 w 8386045"/>
              <a:gd name="connsiteY238" fmla="*/ 1612900 h 3246967"/>
              <a:gd name="connsiteX239" fmla="*/ 2542799 w 8386045"/>
              <a:gd name="connsiteY239" fmla="*/ 1689100 h 3246967"/>
              <a:gd name="connsiteX240" fmla="*/ 2517399 w 8386045"/>
              <a:gd name="connsiteY240" fmla="*/ 1828800 h 3246967"/>
              <a:gd name="connsiteX241" fmla="*/ 2504699 w 8386045"/>
              <a:gd name="connsiteY241" fmla="*/ 1866900 h 3246967"/>
              <a:gd name="connsiteX242" fmla="*/ 2491999 w 8386045"/>
              <a:gd name="connsiteY242" fmla="*/ 1943100 h 3246967"/>
              <a:gd name="connsiteX243" fmla="*/ 2466599 w 8386045"/>
              <a:gd name="connsiteY243" fmla="*/ 1981200 h 3246967"/>
              <a:gd name="connsiteX244" fmla="*/ 2441199 w 8386045"/>
              <a:gd name="connsiteY244" fmla="*/ 2057400 h 3246967"/>
              <a:gd name="connsiteX245" fmla="*/ 2390399 w 8386045"/>
              <a:gd name="connsiteY245" fmla="*/ 2146300 h 3246967"/>
              <a:gd name="connsiteX246" fmla="*/ 2352299 w 8386045"/>
              <a:gd name="connsiteY246" fmla="*/ 2222500 h 3246967"/>
              <a:gd name="connsiteX247" fmla="*/ 2326899 w 8386045"/>
              <a:gd name="connsiteY247" fmla="*/ 2273300 h 3246967"/>
              <a:gd name="connsiteX248" fmla="*/ 2250699 w 8386045"/>
              <a:gd name="connsiteY248" fmla="*/ 2336800 h 3246967"/>
              <a:gd name="connsiteX249" fmla="*/ 2237999 w 8386045"/>
              <a:gd name="connsiteY249" fmla="*/ 2374900 h 3246967"/>
              <a:gd name="connsiteX250" fmla="*/ 2149099 w 8386045"/>
              <a:gd name="connsiteY250" fmla="*/ 2438400 h 3246967"/>
              <a:gd name="connsiteX251" fmla="*/ 2072899 w 8386045"/>
              <a:gd name="connsiteY251" fmla="*/ 2501900 h 3246967"/>
              <a:gd name="connsiteX252" fmla="*/ 1996699 w 8386045"/>
              <a:gd name="connsiteY252" fmla="*/ 2527300 h 3246967"/>
              <a:gd name="connsiteX253" fmla="*/ 1945899 w 8386045"/>
              <a:gd name="connsiteY253" fmla="*/ 2552700 h 3246967"/>
              <a:gd name="connsiteX254" fmla="*/ 1844299 w 8386045"/>
              <a:gd name="connsiteY254" fmla="*/ 2565400 h 3246967"/>
              <a:gd name="connsiteX255" fmla="*/ 1628399 w 8386045"/>
              <a:gd name="connsiteY255" fmla="*/ 2552700 h 3246967"/>
              <a:gd name="connsiteX256" fmla="*/ 1552199 w 8386045"/>
              <a:gd name="connsiteY256" fmla="*/ 2489200 h 3246967"/>
              <a:gd name="connsiteX257" fmla="*/ 1488699 w 8386045"/>
              <a:gd name="connsiteY257" fmla="*/ 2374900 h 3246967"/>
              <a:gd name="connsiteX258" fmla="*/ 1475999 w 8386045"/>
              <a:gd name="connsiteY258" fmla="*/ 2311400 h 3246967"/>
              <a:gd name="connsiteX259" fmla="*/ 1450599 w 8386045"/>
              <a:gd name="connsiteY259" fmla="*/ 2273300 h 3246967"/>
              <a:gd name="connsiteX260" fmla="*/ 1412499 w 8386045"/>
              <a:gd name="connsiteY260" fmla="*/ 2197100 h 3246967"/>
              <a:gd name="connsiteX261" fmla="*/ 1399799 w 8386045"/>
              <a:gd name="connsiteY261" fmla="*/ 2019300 h 3246967"/>
              <a:gd name="connsiteX262" fmla="*/ 1374399 w 8386045"/>
              <a:gd name="connsiteY262" fmla="*/ 1943100 h 3246967"/>
              <a:gd name="connsiteX263" fmla="*/ 1361699 w 8386045"/>
              <a:gd name="connsiteY263" fmla="*/ 1752600 h 3246967"/>
              <a:gd name="connsiteX264" fmla="*/ 1336299 w 8386045"/>
              <a:gd name="connsiteY264" fmla="*/ 1651000 h 3246967"/>
              <a:gd name="connsiteX265" fmla="*/ 1298199 w 8386045"/>
              <a:gd name="connsiteY265" fmla="*/ 1498600 h 3246967"/>
              <a:gd name="connsiteX266" fmla="*/ 1272799 w 8386045"/>
              <a:gd name="connsiteY266" fmla="*/ 1435100 h 3246967"/>
              <a:gd name="connsiteX267" fmla="*/ 1260099 w 8386045"/>
              <a:gd name="connsiteY267" fmla="*/ 1397000 h 3246967"/>
              <a:gd name="connsiteX268" fmla="*/ 1196599 w 8386045"/>
              <a:gd name="connsiteY268" fmla="*/ 1320800 h 3246967"/>
              <a:gd name="connsiteX269" fmla="*/ 1171199 w 8386045"/>
              <a:gd name="connsiteY269" fmla="*/ 1282700 h 3246967"/>
              <a:gd name="connsiteX270" fmla="*/ 1094999 w 8386045"/>
              <a:gd name="connsiteY270" fmla="*/ 1206500 h 3246967"/>
              <a:gd name="connsiteX271" fmla="*/ 1056899 w 8386045"/>
              <a:gd name="connsiteY271" fmla="*/ 1104900 h 3246967"/>
              <a:gd name="connsiteX272" fmla="*/ 1044199 w 8386045"/>
              <a:gd name="connsiteY272" fmla="*/ 1066800 h 3246967"/>
              <a:gd name="connsiteX273" fmla="*/ 1006099 w 8386045"/>
              <a:gd name="connsiteY273" fmla="*/ 1016000 h 3246967"/>
              <a:gd name="connsiteX274" fmla="*/ 980699 w 8386045"/>
              <a:gd name="connsiteY274" fmla="*/ 952500 h 3246967"/>
              <a:gd name="connsiteX275" fmla="*/ 942599 w 8386045"/>
              <a:gd name="connsiteY275" fmla="*/ 863600 h 3246967"/>
              <a:gd name="connsiteX276" fmla="*/ 904499 w 8386045"/>
              <a:gd name="connsiteY276" fmla="*/ 647700 h 3246967"/>
              <a:gd name="connsiteX277" fmla="*/ 891799 w 8386045"/>
              <a:gd name="connsiteY277" fmla="*/ 609600 h 3246967"/>
              <a:gd name="connsiteX278" fmla="*/ 828299 w 8386045"/>
              <a:gd name="connsiteY278" fmla="*/ 533400 h 3246967"/>
              <a:gd name="connsiteX279" fmla="*/ 815599 w 8386045"/>
              <a:gd name="connsiteY279" fmla="*/ 495300 h 3246967"/>
              <a:gd name="connsiteX280" fmla="*/ 726699 w 8386045"/>
              <a:gd name="connsiteY280" fmla="*/ 419100 h 3246967"/>
              <a:gd name="connsiteX281" fmla="*/ 650499 w 8386045"/>
              <a:gd name="connsiteY281" fmla="*/ 368300 h 3246967"/>
              <a:gd name="connsiteX282" fmla="*/ 574299 w 8386045"/>
              <a:gd name="connsiteY282" fmla="*/ 342900 h 3246967"/>
              <a:gd name="connsiteX283" fmla="*/ 536199 w 8386045"/>
              <a:gd name="connsiteY283" fmla="*/ 330200 h 3246967"/>
              <a:gd name="connsiteX284" fmla="*/ 447299 w 8386045"/>
              <a:gd name="connsiteY284" fmla="*/ 266700 h 3246967"/>
              <a:gd name="connsiteX285" fmla="*/ 396499 w 8386045"/>
              <a:gd name="connsiteY285" fmla="*/ 241300 h 3246967"/>
              <a:gd name="connsiteX286" fmla="*/ 358399 w 8386045"/>
              <a:gd name="connsiteY286" fmla="*/ 215900 h 3246967"/>
              <a:gd name="connsiteX287" fmla="*/ 307599 w 8386045"/>
              <a:gd name="connsiteY287" fmla="*/ 190500 h 3246967"/>
              <a:gd name="connsiteX288" fmla="*/ 218699 w 8386045"/>
              <a:gd name="connsiteY288" fmla="*/ 127000 h 3246967"/>
              <a:gd name="connsiteX289" fmla="*/ 180599 w 8386045"/>
              <a:gd name="connsiteY289" fmla="*/ 114300 h 3246967"/>
              <a:gd name="connsiteX290" fmla="*/ 129799 w 8386045"/>
              <a:gd name="connsiteY290" fmla="*/ 38100 h 3246967"/>
              <a:gd name="connsiteX291" fmla="*/ 2799 w 8386045"/>
              <a:gd name="connsiteY29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17499 w 8386045"/>
              <a:gd name="connsiteY224" fmla="*/ 1193800 h 3246967"/>
              <a:gd name="connsiteX225" fmla="*/ 3203199 w 8386045"/>
              <a:gd name="connsiteY225" fmla="*/ 1143000 h 3246967"/>
              <a:gd name="connsiteX226" fmla="*/ 3148166 w 8386045"/>
              <a:gd name="connsiteY226" fmla="*/ 1282700 h 3246967"/>
              <a:gd name="connsiteX227" fmla="*/ 3012699 w 8386045"/>
              <a:gd name="connsiteY227" fmla="*/ 1168400 h 3246967"/>
              <a:gd name="connsiteX228" fmla="*/ 2974599 w 8386045"/>
              <a:gd name="connsiteY228" fmla="*/ 1193800 h 3246967"/>
              <a:gd name="connsiteX229" fmla="*/ 2923799 w 8386045"/>
              <a:gd name="connsiteY229" fmla="*/ 1219200 h 3246967"/>
              <a:gd name="connsiteX230" fmla="*/ 2885699 w 8386045"/>
              <a:gd name="connsiteY230" fmla="*/ 1244600 h 3246967"/>
              <a:gd name="connsiteX231" fmla="*/ 2834899 w 8386045"/>
              <a:gd name="connsiteY231" fmla="*/ 1257300 h 3246967"/>
              <a:gd name="connsiteX232" fmla="*/ 2796799 w 8386045"/>
              <a:gd name="connsiteY232" fmla="*/ 1308100 h 3246967"/>
              <a:gd name="connsiteX233" fmla="*/ 2758699 w 8386045"/>
              <a:gd name="connsiteY233" fmla="*/ 1320800 h 3246967"/>
              <a:gd name="connsiteX234" fmla="*/ 2733299 w 8386045"/>
              <a:gd name="connsiteY234" fmla="*/ 1358900 h 3246967"/>
              <a:gd name="connsiteX235" fmla="*/ 2657099 w 8386045"/>
              <a:gd name="connsiteY235" fmla="*/ 1435100 h 3246967"/>
              <a:gd name="connsiteX236" fmla="*/ 2631699 w 8386045"/>
              <a:gd name="connsiteY236" fmla="*/ 1498600 h 3246967"/>
              <a:gd name="connsiteX237" fmla="*/ 2618999 w 8386045"/>
              <a:gd name="connsiteY237" fmla="*/ 1562100 h 3246967"/>
              <a:gd name="connsiteX238" fmla="*/ 2580899 w 8386045"/>
              <a:gd name="connsiteY238" fmla="*/ 1612900 h 3246967"/>
              <a:gd name="connsiteX239" fmla="*/ 2542799 w 8386045"/>
              <a:gd name="connsiteY239" fmla="*/ 1689100 h 3246967"/>
              <a:gd name="connsiteX240" fmla="*/ 2517399 w 8386045"/>
              <a:gd name="connsiteY240" fmla="*/ 1828800 h 3246967"/>
              <a:gd name="connsiteX241" fmla="*/ 2504699 w 8386045"/>
              <a:gd name="connsiteY241" fmla="*/ 1866900 h 3246967"/>
              <a:gd name="connsiteX242" fmla="*/ 2491999 w 8386045"/>
              <a:gd name="connsiteY242" fmla="*/ 1943100 h 3246967"/>
              <a:gd name="connsiteX243" fmla="*/ 2466599 w 8386045"/>
              <a:gd name="connsiteY243" fmla="*/ 1981200 h 3246967"/>
              <a:gd name="connsiteX244" fmla="*/ 2441199 w 8386045"/>
              <a:gd name="connsiteY244" fmla="*/ 2057400 h 3246967"/>
              <a:gd name="connsiteX245" fmla="*/ 2390399 w 8386045"/>
              <a:gd name="connsiteY245" fmla="*/ 2146300 h 3246967"/>
              <a:gd name="connsiteX246" fmla="*/ 2352299 w 8386045"/>
              <a:gd name="connsiteY246" fmla="*/ 2222500 h 3246967"/>
              <a:gd name="connsiteX247" fmla="*/ 2326899 w 8386045"/>
              <a:gd name="connsiteY247" fmla="*/ 2273300 h 3246967"/>
              <a:gd name="connsiteX248" fmla="*/ 2250699 w 8386045"/>
              <a:gd name="connsiteY248" fmla="*/ 2336800 h 3246967"/>
              <a:gd name="connsiteX249" fmla="*/ 2237999 w 8386045"/>
              <a:gd name="connsiteY249" fmla="*/ 2374900 h 3246967"/>
              <a:gd name="connsiteX250" fmla="*/ 2149099 w 8386045"/>
              <a:gd name="connsiteY250" fmla="*/ 2438400 h 3246967"/>
              <a:gd name="connsiteX251" fmla="*/ 2072899 w 8386045"/>
              <a:gd name="connsiteY251" fmla="*/ 2501900 h 3246967"/>
              <a:gd name="connsiteX252" fmla="*/ 1996699 w 8386045"/>
              <a:gd name="connsiteY252" fmla="*/ 2527300 h 3246967"/>
              <a:gd name="connsiteX253" fmla="*/ 1945899 w 8386045"/>
              <a:gd name="connsiteY253" fmla="*/ 2552700 h 3246967"/>
              <a:gd name="connsiteX254" fmla="*/ 1844299 w 8386045"/>
              <a:gd name="connsiteY254" fmla="*/ 2565400 h 3246967"/>
              <a:gd name="connsiteX255" fmla="*/ 1628399 w 8386045"/>
              <a:gd name="connsiteY255" fmla="*/ 2552700 h 3246967"/>
              <a:gd name="connsiteX256" fmla="*/ 1552199 w 8386045"/>
              <a:gd name="connsiteY256" fmla="*/ 2489200 h 3246967"/>
              <a:gd name="connsiteX257" fmla="*/ 1488699 w 8386045"/>
              <a:gd name="connsiteY257" fmla="*/ 2374900 h 3246967"/>
              <a:gd name="connsiteX258" fmla="*/ 1475999 w 8386045"/>
              <a:gd name="connsiteY258" fmla="*/ 2311400 h 3246967"/>
              <a:gd name="connsiteX259" fmla="*/ 1450599 w 8386045"/>
              <a:gd name="connsiteY259" fmla="*/ 2273300 h 3246967"/>
              <a:gd name="connsiteX260" fmla="*/ 1412499 w 8386045"/>
              <a:gd name="connsiteY260" fmla="*/ 2197100 h 3246967"/>
              <a:gd name="connsiteX261" fmla="*/ 1399799 w 8386045"/>
              <a:gd name="connsiteY261" fmla="*/ 2019300 h 3246967"/>
              <a:gd name="connsiteX262" fmla="*/ 1374399 w 8386045"/>
              <a:gd name="connsiteY262" fmla="*/ 1943100 h 3246967"/>
              <a:gd name="connsiteX263" fmla="*/ 1361699 w 8386045"/>
              <a:gd name="connsiteY263" fmla="*/ 1752600 h 3246967"/>
              <a:gd name="connsiteX264" fmla="*/ 1336299 w 8386045"/>
              <a:gd name="connsiteY264" fmla="*/ 1651000 h 3246967"/>
              <a:gd name="connsiteX265" fmla="*/ 1298199 w 8386045"/>
              <a:gd name="connsiteY265" fmla="*/ 1498600 h 3246967"/>
              <a:gd name="connsiteX266" fmla="*/ 1272799 w 8386045"/>
              <a:gd name="connsiteY266" fmla="*/ 1435100 h 3246967"/>
              <a:gd name="connsiteX267" fmla="*/ 1260099 w 8386045"/>
              <a:gd name="connsiteY267" fmla="*/ 1397000 h 3246967"/>
              <a:gd name="connsiteX268" fmla="*/ 1196599 w 8386045"/>
              <a:gd name="connsiteY268" fmla="*/ 1320800 h 3246967"/>
              <a:gd name="connsiteX269" fmla="*/ 1171199 w 8386045"/>
              <a:gd name="connsiteY269" fmla="*/ 1282700 h 3246967"/>
              <a:gd name="connsiteX270" fmla="*/ 1094999 w 8386045"/>
              <a:gd name="connsiteY270" fmla="*/ 1206500 h 3246967"/>
              <a:gd name="connsiteX271" fmla="*/ 1056899 w 8386045"/>
              <a:gd name="connsiteY271" fmla="*/ 1104900 h 3246967"/>
              <a:gd name="connsiteX272" fmla="*/ 1044199 w 8386045"/>
              <a:gd name="connsiteY272" fmla="*/ 1066800 h 3246967"/>
              <a:gd name="connsiteX273" fmla="*/ 1006099 w 8386045"/>
              <a:gd name="connsiteY273" fmla="*/ 1016000 h 3246967"/>
              <a:gd name="connsiteX274" fmla="*/ 980699 w 8386045"/>
              <a:gd name="connsiteY274" fmla="*/ 952500 h 3246967"/>
              <a:gd name="connsiteX275" fmla="*/ 942599 w 8386045"/>
              <a:gd name="connsiteY275" fmla="*/ 863600 h 3246967"/>
              <a:gd name="connsiteX276" fmla="*/ 904499 w 8386045"/>
              <a:gd name="connsiteY276" fmla="*/ 647700 h 3246967"/>
              <a:gd name="connsiteX277" fmla="*/ 891799 w 8386045"/>
              <a:gd name="connsiteY277" fmla="*/ 609600 h 3246967"/>
              <a:gd name="connsiteX278" fmla="*/ 828299 w 8386045"/>
              <a:gd name="connsiteY278" fmla="*/ 533400 h 3246967"/>
              <a:gd name="connsiteX279" fmla="*/ 815599 w 8386045"/>
              <a:gd name="connsiteY279" fmla="*/ 495300 h 3246967"/>
              <a:gd name="connsiteX280" fmla="*/ 726699 w 8386045"/>
              <a:gd name="connsiteY280" fmla="*/ 419100 h 3246967"/>
              <a:gd name="connsiteX281" fmla="*/ 650499 w 8386045"/>
              <a:gd name="connsiteY281" fmla="*/ 368300 h 3246967"/>
              <a:gd name="connsiteX282" fmla="*/ 574299 w 8386045"/>
              <a:gd name="connsiteY282" fmla="*/ 342900 h 3246967"/>
              <a:gd name="connsiteX283" fmla="*/ 536199 w 8386045"/>
              <a:gd name="connsiteY283" fmla="*/ 330200 h 3246967"/>
              <a:gd name="connsiteX284" fmla="*/ 447299 w 8386045"/>
              <a:gd name="connsiteY284" fmla="*/ 266700 h 3246967"/>
              <a:gd name="connsiteX285" fmla="*/ 396499 w 8386045"/>
              <a:gd name="connsiteY285" fmla="*/ 241300 h 3246967"/>
              <a:gd name="connsiteX286" fmla="*/ 358399 w 8386045"/>
              <a:gd name="connsiteY286" fmla="*/ 215900 h 3246967"/>
              <a:gd name="connsiteX287" fmla="*/ 307599 w 8386045"/>
              <a:gd name="connsiteY287" fmla="*/ 190500 h 3246967"/>
              <a:gd name="connsiteX288" fmla="*/ 218699 w 8386045"/>
              <a:gd name="connsiteY288" fmla="*/ 127000 h 3246967"/>
              <a:gd name="connsiteX289" fmla="*/ 180599 w 8386045"/>
              <a:gd name="connsiteY289" fmla="*/ 114300 h 3246967"/>
              <a:gd name="connsiteX290" fmla="*/ 129799 w 8386045"/>
              <a:gd name="connsiteY290" fmla="*/ 38100 h 3246967"/>
              <a:gd name="connsiteX291" fmla="*/ 2799 w 8386045"/>
              <a:gd name="connsiteY29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17499 w 8386045"/>
              <a:gd name="connsiteY224" fmla="*/ 1193800 h 3246967"/>
              <a:gd name="connsiteX225" fmla="*/ 3148166 w 8386045"/>
              <a:gd name="connsiteY225" fmla="*/ 1282700 h 3246967"/>
              <a:gd name="connsiteX226" fmla="*/ 3012699 w 8386045"/>
              <a:gd name="connsiteY226" fmla="*/ 1168400 h 3246967"/>
              <a:gd name="connsiteX227" fmla="*/ 2974599 w 8386045"/>
              <a:gd name="connsiteY227" fmla="*/ 1193800 h 3246967"/>
              <a:gd name="connsiteX228" fmla="*/ 2923799 w 8386045"/>
              <a:gd name="connsiteY228" fmla="*/ 1219200 h 3246967"/>
              <a:gd name="connsiteX229" fmla="*/ 2885699 w 8386045"/>
              <a:gd name="connsiteY229" fmla="*/ 1244600 h 3246967"/>
              <a:gd name="connsiteX230" fmla="*/ 2834899 w 8386045"/>
              <a:gd name="connsiteY230" fmla="*/ 1257300 h 3246967"/>
              <a:gd name="connsiteX231" fmla="*/ 2796799 w 8386045"/>
              <a:gd name="connsiteY231" fmla="*/ 1308100 h 3246967"/>
              <a:gd name="connsiteX232" fmla="*/ 2758699 w 8386045"/>
              <a:gd name="connsiteY232" fmla="*/ 1320800 h 3246967"/>
              <a:gd name="connsiteX233" fmla="*/ 2733299 w 8386045"/>
              <a:gd name="connsiteY233" fmla="*/ 1358900 h 3246967"/>
              <a:gd name="connsiteX234" fmla="*/ 2657099 w 8386045"/>
              <a:gd name="connsiteY234" fmla="*/ 1435100 h 3246967"/>
              <a:gd name="connsiteX235" fmla="*/ 2631699 w 8386045"/>
              <a:gd name="connsiteY235" fmla="*/ 1498600 h 3246967"/>
              <a:gd name="connsiteX236" fmla="*/ 2618999 w 8386045"/>
              <a:gd name="connsiteY236" fmla="*/ 1562100 h 3246967"/>
              <a:gd name="connsiteX237" fmla="*/ 2580899 w 8386045"/>
              <a:gd name="connsiteY237" fmla="*/ 1612900 h 3246967"/>
              <a:gd name="connsiteX238" fmla="*/ 2542799 w 8386045"/>
              <a:gd name="connsiteY238" fmla="*/ 1689100 h 3246967"/>
              <a:gd name="connsiteX239" fmla="*/ 2517399 w 8386045"/>
              <a:gd name="connsiteY239" fmla="*/ 1828800 h 3246967"/>
              <a:gd name="connsiteX240" fmla="*/ 2504699 w 8386045"/>
              <a:gd name="connsiteY240" fmla="*/ 1866900 h 3246967"/>
              <a:gd name="connsiteX241" fmla="*/ 2491999 w 8386045"/>
              <a:gd name="connsiteY241" fmla="*/ 1943100 h 3246967"/>
              <a:gd name="connsiteX242" fmla="*/ 2466599 w 8386045"/>
              <a:gd name="connsiteY242" fmla="*/ 1981200 h 3246967"/>
              <a:gd name="connsiteX243" fmla="*/ 2441199 w 8386045"/>
              <a:gd name="connsiteY243" fmla="*/ 2057400 h 3246967"/>
              <a:gd name="connsiteX244" fmla="*/ 2390399 w 8386045"/>
              <a:gd name="connsiteY244" fmla="*/ 2146300 h 3246967"/>
              <a:gd name="connsiteX245" fmla="*/ 2352299 w 8386045"/>
              <a:gd name="connsiteY245" fmla="*/ 2222500 h 3246967"/>
              <a:gd name="connsiteX246" fmla="*/ 2326899 w 8386045"/>
              <a:gd name="connsiteY246" fmla="*/ 2273300 h 3246967"/>
              <a:gd name="connsiteX247" fmla="*/ 2250699 w 8386045"/>
              <a:gd name="connsiteY247" fmla="*/ 2336800 h 3246967"/>
              <a:gd name="connsiteX248" fmla="*/ 2237999 w 8386045"/>
              <a:gd name="connsiteY248" fmla="*/ 2374900 h 3246967"/>
              <a:gd name="connsiteX249" fmla="*/ 2149099 w 8386045"/>
              <a:gd name="connsiteY249" fmla="*/ 2438400 h 3246967"/>
              <a:gd name="connsiteX250" fmla="*/ 2072899 w 8386045"/>
              <a:gd name="connsiteY250" fmla="*/ 2501900 h 3246967"/>
              <a:gd name="connsiteX251" fmla="*/ 1996699 w 8386045"/>
              <a:gd name="connsiteY251" fmla="*/ 2527300 h 3246967"/>
              <a:gd name="connsiteX252" fmla="*/ 1945899 w 8386045"/>
              <a:gd name="connsiteY252" fmla="*/ 2552700 h 3246967"/>
              <a:gd name="connsiteX253" fmla="*/ 1844299 w 8386045"/>
              <a:gd name="connsiteY253" fmla="*/ 2565400 h 3246967"/>
              <a:gd name="connsiteX254" fmla="*/ 1628399 w 8386045"/>
              <a:gd name="connsiteY254" fmla="*/ 2552700 h 3246967"/>
              <a:gd name="connsiteX255" fmla="*/ 1552199 w 8386045"/>
              <a:gd name="connsiteY255" fmla="*/ 2489200 h 3246967"/>
              <a:gd name="connsiteX256" fmla="*/ 1488699 w 8386045"/>
              <a:gd name="connsiteY256" fmla="*/ 2374900 h 3246967"/>
              <a:gd name="connsiteX257" fmla="*/ 1475999 w 8386045"/>
              <a:gd name="connsiteY257" fmla="*/ 2311400 h 3246967"/>
              <a:gd name="connsiteX258" fmla="*/ 1450599 w 8386045"/>
              <a:gd name="connsiteY258" fmla="*/ 2273300 h 3246967"/>
              <a:gd name="connsiteX259" fmla="*/ 1412499 w 8386045"/>
              <a:gd name="connsiteY259" fmla="*/ 2197100 h 3246967"/>
              <a:gd name="connsiteX260" fmla="*/ 1399799 w 8386045"/>
              <a:gd name="connsiteY260" fmla="*/ 2019300 h 3246967"/>
              <a:gd name="connsiteX261" fmla="*/ 1374399 w 8386045"/>
              <a:gd name="connsiteY261" fmla="*/ 1943100 h 3246967"/>
              <a:gd name="connsiteX262" fmla="*/ 1361699 w 8386045"/>
              <a:gd name="connsiteY262" fmla="*/ 1752600 h 3246967"/>
              <a:gd name="connsiteX263" fmla="*/ 1336299 w 8386045"/>
              <a:gd name="connsiteY263" fmla="*/ 1651000 h 3246967"/>
              <a:gd name="connsiteX264" fmla="*/ 1298199 w 8386045"/>
              <a:gd name="connsiteY264" fmla="*/ 1498600 h 3246967"/>
              <a:gd name="connsiteX265" fmla="*/ 1272799 w 8386045"/>
              <a:gd name="connsiteY265" fmla="*/ 1435100 h 3246967"/>
              <a:gd name="connsiteX266" fmla="*/ 1260099 w 8386045"/>
              <a:gd name="connsiteY266" fmla="*/ 1397000 h 3246967"/>
              <a:gd name="connsiteX267" fmla="*/ 1196599 w 8386045"/>
              <a:gd name="connsiteY267" fmla="*/ 1320800 h 3246967"/>
              <a:gd name="connsiteX268" fmla="*/ 1171199 w 8386045"/>
              <a:gd name="connsiteY268" fmla="*/ 1282700 h 3246967"/>
              <a:gd name="connsiteX269" fmla="*/ 1094999 w 8386045"/>
              <a:gd name="connsiteY269" fmla="*/ 1206500 h 3246967"/>
              <a:gd name="connsiteX270" fmla="*/ 1056899 w 8386045"/>
              <a:gd name="connsiteY270" fmla="*/ 1104900 h 3246967"/>
              <a:gd name="connsiteX271" fmla="*/ 1044199 w 8386045"/>
              <a:gd name="connsiteY271" fmla="*/ 1066800 h 3246967"/>
              <a:gd name="connsiteX272" fmla="*/ 1006099 w 8386045"/>
              <a:gd name="connsiteY272" fmla="*/ 1016000 h 3246967"/>
              <a:gd name="connsiteX273" fmla="*/ 980699 w 8386045"/>
              <a:gd name="connsiteY273" fmla="*/ 952500 h 3246967"/>
              <a:gd name="connsiteX274" fmla="*/ 942599 w 8386045"/>
              <a:gd name="connsiteY274" fmla="*/ 863600 h 3246967"/>
              <a:gd name="connsiteX275" fmla="*/ 904499 w 8386045"/>
              <a:gd name="connsiteY275" fmla="*/ 647700 h 3246967"/>
              <a:gd name="connsiteX276" fmla="*/ 891799 w 8386045"/>
              <a:gd name="connsiteY276" fmla="*/ 609600 h 3246967"/>
              <a:gd name="connsiteX277" fmla="*/ 828299 w 8386045"/>
              <a:gd name="connsiteY277" fmla="*/ 533400 h 3246967"/>
              <a:gd name="connsiteX278" fmla="*/ 815599 w 8386045"/>
              <a:gd name="connsiteY278" fmla="*/ 495300 h 3246967"/>
              <a:gd name="connsiteX279" fmla="*/ 726699 w 8386045"/>
              <a:gd name="connsiteY279" fmla="*/ 419100 h 3246967"/>
              <a:gd name="connsiteX280" fmla="*/ 650499 w 8386045"/>
              <a:gd name="connsiteY280" fmla="*/ 368300 h 3246967"/>
              <a:gd name="connsiteX281" fmla="*/ 574299 w 8386045"/>
              <a:gd name="connsiteY281" fmla="*/ 342900 h 3246967"/>
              <a:gd name="connsiteX282" fmla="*/ 536199 w 8386045"/>
              <a:gd name="connsiteY282" fmla="*/ 330200 h 3246967"/>
              <a:gd name="connsiteX283" fmla="*/ 447299 w 8386045"/>
              <a:gd name="connsiteY283" fmla="*/ 266700 h 3246967"/>
              <a:gd name="connsiteX284" fmla="*/ 396499 w 8386045"/>
              <a:gd name="connsiteY284" fmla="*/ 241300 h 3246967"/>
              <a:gd name="connsiteX285" fmla="*/ 358399 w 8386045"/>
              <a:gd name="connsiteY285" fmla="*/ 215900 h 3246967"/>
              <a:gd name="connsiteX286" fmla="*/ 307599 w 8386045"/>
              <a:gd name="connsiteY286" fmla="*/ 190500 h 3246967"/>
              <a:gd name="connsiteX287" fmla="*/ 218699 w 8386045"/>
              <a:gd name="connsiteY287" fmla="*/ 127000 h 3246967"/>
              <a:gd name="connsiteX288" fmla="*/ 180599 w 8386045"/>
              <a:gd name="connsiteY288" fmla="*/ 114300 h 3246967"/>
              <a:gd name="connsiteX289" fmla="*/ 129799 w 8386045"/>
              <a:gd name="connsiteY289" fmla="*/ 38100 h 3246967"/>
              <a:gd name="connsiteX290" fmla="*/ 2799 w 8386045"/>
              <a:gd name="connsiteY29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48166 w 8386045"/>
              <a:gd name="connsiteY225" fmla="*/ 1282700 h 3246967"/>
              <a:gd name="connsiteX226" fmla="*/ 3012699 w 8386045"/>
              <a:gd name="connsiteY226" fmla="*/ 1168400 h 3246967"/>
              <a:gd name="connsiteX227" fmla="*/ 2974599 w 8386045"/>
              <a:gd name="connsiteY227" fmla="*/ 1193800 h 3246967"/>
              <a:gd name="connsiteX228" fmla="*/ 2923799 w 8386045"/>
              <a:gd name="connsiteY228" fmla="*/ 1219200 h 3246967"/>
              <a:gd name="connsiteX229" fmla="*/ 2885699 w 8386045"/>
              <a:gd name="connsiteY229" fmla="*/ 1244600 h 3246967"/>
              <a:gd name="connsiteX230" fmla="*/ 2834899 w 8386045"/>
              <a:gd name="connsiteY230" fmla="*/ 1257300 h 3246967"/>
              <a:gd name="connsiteX231" fmla="*/ 2796799 w 8386045"/>
              <a:gd name="connsiteY231" fmla="*/ 1308100 h 3246967"/>
              <a:gd name="connsiteX232" fmla="*/ 2758699 w 8386045"/>
              <a:gd name="connsiteY232" fmla="*/ 1320800 h 3246967"/>
              <a:gd name="connsiteX233" fmla="*/ 2733299 w 8386045"/>
              <a:gd name="connsiteY233" fmla="*/ 1358900 h 3246967"/>
              <a:gd name="connsiteX234" fmla="*/ 2657099 w 8386045"/>
              <a:gd name="connsiteY234" fmla="*/ 1435100 h 3246967"/>
              <a:gd name="connsiteX235" fmla="*/ 2631699 w 8386045"/>
              <a:gd name="connsiteY235" fmla="*/ 1498600 h 3246967"/>
              <a:gd name="connsiteX236" fmla="*/ 2618999 w 8386045"/>
              <a:gd name="connsiteY236" fmla="*/ 1562100 h 3246967"/>
              <a:gd name="connsiteX237" fmla="*/ 2580899 w 8386045"/>
              <a:gd name="connsiteY237" fmla="*/ 1612900 h 3246967"/>
              <a:gd name="connsiteX238" fmla="*/ 2542799 w 8386045"/>
              <a:gd name="connsiteY238" fmla="*/ 1689100 h 3246967"/>
              <a:gd name="connsiteX239" fmla="*/ 2517399 w 8386045"/>
              <a:gd name="connsiteY239" fmla="*/ 1828800 h 3246967"/>
              <a:gd name="connsiteX240" fmla="*/ 2504699 w 8386045"/>
              <a:gd name="connsiteY240" fmla="*/ 1866900 h 3246967"/>
              <a:gd name="connsiteX241" fmla="*/ 2491999 w 8386045"/>
              <a:gd name="connsiteY241" fmla="*/ 1943100 h 3246967"/>
              <a:gd name="connsiteX242" fmla="*/ 2466599 w 8386045"/>
              <a:gd name="connsiteY242" fmla="*/ 1981200 h 3246967"/>
              <a:gd name="connsiteX243" fmla="*/ 2441199 w 8386045"/>
              <a:gd name="connsiteY243" fmla="*/ 2057400 h 3246967"/>
              <a:gd name="connsiteX244" fmla="*/ 2390399 w 8386045"/>
              <a:gd name="connsiteY244" fmla="*/ 2146300 h 3246967"/>
              <a:gd name="connsiteX245" fmla="*/ 2352299 w 8386045"/>
              <a:gd name="connsiteY245" fmla="*/ 2222500 h 3246967"/>
              <a:gd name="connsiteX246" fmla="*/ 2326899 w 8386045"/>
              <a:gd name="connsiteY246" fmla="*/ 2273300 h 3246967"/>
              <a:gd name="connsiteX247" fmla="*/ 2250699 w 8386045"/>
              <a:gd name="connsiteY247" fmla="*/ 2336800 h 3246967"/>
              <a:gd name="connsiteX248" fmla="*/ 2237999 w 8386045"/>
              <a:gd name="connsiteY248" fmla="*/ 2374900 h 3246967"/>
              <a:gd name="connsiteX249" fmla="*/ 2149099 w 8386045"/>
              <a:gd name="connsiteY249" fmla="*/ 2438400 h 3246967"/>
              <a:gd name="connsiteX250" fmla="*/ 2072899 w 8386045"/>
              <a:gd name="connsiteY250" fmla="*/ 2501900 h 3246967"/>
              <a:gd name="connsiteX251" fmla="*/ 1996699 w 8386045"/>
              <a:gd name="connsiteY251" fmla="*/ 2527300 h 3246967"/>
              <a:gd name="connsiteX252" fmla="*/ 1945899 w 8386045"/>
              <a:gd name="connsiteY252" fmla="*/ 2552700 h 3246967"/>
              <a:gd name="connsiteX253" fmla="*/ 1844299 w 8386045"/>
              <a:gd name="connsiteY253" fmla="*/ 2565400 h 3246967"/>
              <a:gd name="connsiteX254" fmla="*/ 1628399 w 8386045"/>
              <a:gd name="connsiteY254" fmla="*/ 2552700 h 3246967"/>
              <a:gd name="connsiteX255" fmla="*/ 1552199 w 8386045"/>
              <a:gd name="connsiteY255" fmla="*/ 2489200 h 3246967"/>
              <a:gd name="connsiteX256" fmla="*/ 1488699 w 8386045"/>
              <a:gd name="connsiteY256" fmla="*/ 2374900 h 3246967"/>
              <a:gd name="connsiteX257" fmla="*/ 1475999 w 8386045"/>
              <a:gd name="connsiteY257" fmla="*/ 2311400 h 3246967"/>
              <a:gd name="connsiteX258" fmla="*/ 1450599 w 8386045"/>
              <a:gd name="connsiteY258" fmla="*/ 2273300 h 3246967"/>
              <a:gd name="connsiteX259" fmla="*/ 1412499 w 8386045"/>
              <a:gd name="connsiteY259" fmla="*/ 2197100 h 3246967"/>
              <a:gd name="connsiteX260" fmla="*/ 1399799 w 8386045"/>
              <a:gd name="connsiteY260" fmla="*/ 2019300 h 3246967"/>
              <a:gd name="connsiteX261" fmla="*/ 1374399 w 8386045"/>
              <a:gd name="connsiteY261" fmla="*/ 1943100 h 3246967"/>
              <a:gd name="connsiteX262" fmla="*/ 1361699 w 8386045"/>
              <a:gd name="connsiteY262" fmla="*/ 1752600 h 3246967"/>
              <a:gd name="connsiteX263" fmla="*/ 1336299 w 8386045"/>
              <a:gd name="connsiteY263" fmla="*/ 1651000 h 3246967"/>
              <a:gd name="connsiteX264" fmla="*/ 1298199 w 8386045"/>
              <a:gd name="connsiteY264" fmla="*/ 1498600 h 3246967"/>
              <a:gd name="connsiteX265" fmla="*/ 1272799 w 8386045"/>
              <a:gd name="connsiteY265" fmla="*/ 1435100 h 3246967"/>
              <a:gd name="connsiteX266" fmla="*/ 1260099 w 8386045"/>
              <a:gd name="connsiteY266" fmla="*/ 1397000 h 3246967"/>
              <a:gd name="connsiteX267" fmla="*/ 1196599 w 8386045"/>
              <a:gd name="connsiteY267" fmla="*/ 1320800 h 3246967"/>
              <a:gd name="connsiteX268" fmla="*/ 1171199 w 8386045"/>
              <a:gd name="connsiteY268" fmla="*/ 1282700 h 3246967"/>
              <a:gd name="connsiteX269" fmla="*/ 1094999 w 8386045"/>
              <a:gd name="connsiteY269" fmla="*/ 1206500 h 3246967"/>
              <a:gd name="connsiteX270" fmla="*/ 1056899 w 8386045"/>
              <a:gd name="connsiteY270" fmla="*/ 1104900 h 3246967"/>
              <a:gd name="connsiteX271" fmla="*/ 1044199 w 8386045"/>
              <a:gd name="connsiteY271" fmla="*/ 1066800 h 3246967"/>
              <a:gd name="connsiteX272" fmla="*/ 1006099 w 8386045"/>
              <a:gd name="connsiteY272" fmla="*/ 1016000 h 3246967"/>
              <a:gd name="connsiteX273" fmla="*/ 980699 w 8386045"/>
              <a:gd name="connsiteY273" fmla="*/ 952500 h 3246967"/>
              <a:gd name="connsiteX274" fmla="*/ 942599 w 8386045"/>
              <a:gd name="connsiteY274" fmla="*/ 863600 h 3246967"/>
              <a:gd name="connsiteX275" fmla="*/ 904499 w 8386045"/>
              <a:gd name="connsiteY275" fmla="*/ 647700 h 3246967"/>
              <a:gd name="connsiteX276" fmla="*/ 891799 w 8386045"/>
              <a:gd name="connsiteY276" fmla="*/ 609600 h 3246967"/>
              <a:gd name="connsiteX277" fmla="*/ 828299 w 8386045"/>
              <a:gd name="connsiteY277" fmla="*/ 533400 h 3246967"/>
              <a:gd name="connsiteX278" fmla="*/ 815599 w 8386045"/>
              <a:gd name="connsiteY278" fmla="*/ 495300 h 3246967"/>
              <a:gd name="connsiteX279" fmla="*/ 726699 w 8386045"/>
              <a:gd name="connsiteY279" fmla="*/ 419100 h 3246967"/>
              <a:gd name="connsiteX280" fmla="*/ 650499 w 8386045"/>
              <a:gd name="connsiteY280" fmla="*/ 368300 h 3246967"/>
              <a:gd name="connsiteX281" fmla="*/ 574299 w 8386045"/>
              <a:gd name="connsiteY281" fmla="*/ 342900 h 3246967"/>
              <a:gd name="connsiteX282" fmla="*/ 536199 w 8386045"/>
              <a:gd name="connsiteY282" fmla="*/ 330200 h 3246967"/>
              <a:gd name="connsiteX283" fmla="*/ 447299 w 8386045"/>
              <a:gd name="connsiteY283" fmla="*/ 266700 h 3246967"/>
              <a:gd name="connsiteX284" fmla="*/ 396499 w 8386045"/>
              <a:gd name="connsiteY284" fmla="*/ 241300 h 3246967"/>
              <a:gd name="connsiteX285" fmla="*/ 358399 w 8386045"/>
              <a:gd name="connsiteY285" fmla="*/ 215900 h 3246967"/>
              <a:gd name="connsiteX286" fmla="*/ 307599 w 8386045"/>
              <a:gd name="connsiteY286" fmla="*/ 190500 h 3246967"/>
              <a:gd name="connsiteX287" fmla="*/ 218699 w 8386045"/>
              <a:gd name="connsiteY287" fmla="*/ 127000 h 3246967"/>
              <a:gd name="connsiteX288" fmla="*/ 180599 w 8386045"/>
              <a:gd name="connsiteY288" fmla="*/ 114300 h 3246967"/>
              <a:gd name="connsiteX289" fmla="*/ 129799 w 8386045"/>
              <a:gd name="connsiteY289" fmla="*/ 38100 h 3246967"/>
              <a:gd name="connsiteX290" fmla="*/ 2799 w 8386045"/>
              <a:gd name="connsiteY29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48166 w 8386045"/>
              <a:gd name="connsiteY225" fmla="*/ 1282700 h 3246967"/>
              <a:gd name="connsiteX226" fmla="*/ 3012699 w 8386045"/>
              <a:gd name="connsiteY226" fmla="*/ 1168400 h 3246967"/>
              <a:gd name="connsiteX227" fmla="*/ 2974599 w 8386045"/>
              <a:gd name="connsiteY227" fmla="*/ 1193800 h 3246967"/>
              <a:gd name="connsiteX228" fmla="*/ 2923799 w 8386045"/>
              <a:gd name="connsiteY228" fmla="*/ 1219200 h 3246967"/>
              <a:gd name="connsiteX229" fmla="*/ 2885699 w 8386045"/>
              <a:gd name="connsiteY229" fmla="*/ 1244600 h 3246967"/>
              <a:gd name="connsiteX230" fmla="*/ 2834899 w 8386045"/>
              <a:gd name="connsiteY230" fmla="*/ 1257300 h 3246967"/>
              <a:gd name="connsiteX231" fmla="*/ 2796799 w 8386045"/>
              <a:gd name="connsiteY231" fmla="*/ 1308100 h 3246967"/>
              <a:gd name="connsiteX232" fmla="*/ 2758699 w 8386045"/>
              <a:gd name="connsiteY232" fmla="*/ 1320800 h 3246967"/>
              <a:gd name="connsiteX233" fmla="*/ 2733299 w 8386045"/>
              <a:gd name="connsiteY233" fmla="*/ 1358900 h 3246967"/>
              <a:gd name="connsiteX234" fmla="*/ 2657099 w 8386045"/>
              <a:gd name="connsiteY234" fmla="*/ 1435100 h 3246967"/>
              <a:gd name="connsiteX235" fmla="*/ 2631699 w 8386045"/>
              <a:gd name="connsiteY235" fmla="*/ 1498600 h 3246967"/>
              <a:gd name="connsiteX236" fmla="*/ 2618999 w 8386045"/>
              <a:gd name="connsiteY236" fmla="*/ 1562100 h 3246967"/>
              <a:gd name="connsiteX237" fmla="*/ 2580899 w 8386045"/>
              <a:gd name="connsiteY237" fmla="*/ 1612900 h 3246967"/>
              <a:gd name="connsiteX238" fmla="*/ 2542799 w 8386045"/>
              <a:gd name="connsiteY238" fmla="*/ 1689100 h 3246967"/>
              <a:gd name="connsiteX239" fmla="*/ 2517399 w 8386045"/>
              <a:gd name="connsiteY239" fmla="*/ 1828800 h 3246967"/>
              <a:gd name="connsiteX240" fmla="*/ 2504699 w 8386045"/>
              <a:gd name="connsiteY240" fmla="*/ 1866900 h 3246967"/>
              <a:gd name="connsiteX241" fmla="*/ 2491999 w 8386045"/>
              <a:gd name="connsiteY241" fmla="*/ 1943100 h 3246967"/>
              <a:gd name="connsiteX242" fmla="*/ 2466599 w 8386045"/>
              <a:gd name="connsiteY242" fmla="*/ 1981200 h 3246967"/>
              <a:gd name="connsiteX243" fmla="*/ 2441199 w 8386045"/>
              <a:gd name="connsiteY243" fmla="*/ 2057400 h 3246967"/>
              <a:gd name="connsiteX244" fmla="*/ 2390399 w 8386045"/>
              <a:gd name="connsiteY244" fmla="*/ 2146300 h 3246967"/>
              <a:gd name="connsiteX245" fmla="*/ 2352299 w 8386045"/>
              <a:gd name="connsiteY245" fmla="*/ 2222500 h 3246967"/>
              <a:gd name="connsiteX246" fmla="*/ 2326899 w 8386045"/>
              <a:gd name="connsiteY246" fmla="*/ 2273300 h 3246967"/>
              <a:gd name="connsiteX247" fmla="*/ 2250699 w 8386045"/>
              <a:gd name="connsiteY247" fmla="*/ 2336800 h 3246967"/>
              <a:gd name="connsiteX248" fmla="*/ 2237999 w 8386045"/>
              <a:gd name="connsiteY248" fmla="*/ 2374900 h 3246967"/>
              <a:gd name="connsiteX249" fmla="*/ 2149099 w 8386045"/>
              <a:gd name="connsiteY249" fmla="*/ 2438400 h 3246967"/>
              <a:gd name="connsiteX250" fmla="*/ 2072899 w 8386045"/>
              <a:gd name="connsiteY250" fmla="*/ 2501900 h 3246967"/>
              <a:gd name="connsiteX251" fmla="*/ 1996699 w 8386045"/>
              <a:gd name="connsiteY251" fmla="*/ 2527300 h 3246967"/>
              <a:gd name="connsiteX252" fmla="*/ 1945899 w 8386045"/>
              <a:gd name="connsiteY252" fmla="*/ 2552700 h 3246967"/>
              <a:gd name="connsiteX253" fmla="*/ 1844299 w 8386045"/>
              <a:gd name="connsiteY253" fmla="*/ 2565400 h 3246967"/>
              <a:gd name="connsiteX254" fmla="*/ 1628399 w 8386045"/>
              <a:gd name="connsiteY254" fmla="*/ 2552700 h 3246967"/>
              <a:gd name="connsiteX255" fmla="*/ 1552199 w 8386045"/>
              <a:gd name="connsiteY255" fmla="*/ 2489200 h 3246967"/>
              <a:gd name="connsiteX256" fmla="*/ 1488699 w 8386045"/>
              <a:gd name="connsiteY256" fmla="*/ 2374900 h 3246967"/>
              <a:gd name="connsiteX257" fmla="*/ 1475999 w 8386045"/>
              <a:gd name="connsiteY257" fmla="*/ 2311400 h 3246967"/>
              <a:gd name="connsiteX258" fmla="*/ 1450599 w 8386045"/>
              <a:gd name="connsiteY258" fmla="*/ 2273300 h 3246967"/>
              <a:gd name="connsiteX259" fmla="*/ 1412499 w 8386045"/>
              <a:gd name="connsiteY259" fmla="*/ 2197100 h 3246967"/>
              <a:gd name="connsiteX260" fmla="*/ 1399799 w 8386045"/>
              <a:gd name="connsiteY260" fmla="*/ 2019300 h 3246967"/>
              <a:gd name="connsiteX261" fmla="*/ 1374399 w 8386045"/>
              <a:gd name="connsiteY261" fmla="*/ 1943100 h 3246967"/>
              <a:gd name="connsiteX262" fmla="*/ 1361699 w 8386045"/>
              <a:gd name="connsiteY262" fmla="*/ 1752600 h 3246967"/>
              <a:gd name="connsiteX263" fmla="*/ 1336299 w 8386045"/>
              <a:gd name="connsiteY263" fmla="*/ 1651000 h 3246967"/>
              <a:gd name="connsiteX264" fmla="*/ 1298199 w 8386045"/>
              <a:gd name="connsiteY264" fmla="*/ 1498600 h 3246967"/>
              <a:gd name="connsiteX265" fmla="*/ 1272799 w 8386045"/>
              <a:gd name="connsiteY265" fmla="*/ 1435100 h 3246967"/>
              <a:gd name="connsiteX266" fmla="*/ 1260099 w 8386045"/>
              <a:gd name="connsiteY266" fmla="*/ 1397000 h 3246967"/>
              <a:gd name="connsiteX267" fmla="*/ 1196599 w 8386045"/>
              <a:gd name="connsiteY267" fmla="*/ 1320800 h 3246967"/>
              <a:gd name="connsiteX268" fmla="*/ 1171199 w 8386045"/>
              <a:gd name="connsiteY268" fmla="*/ 1282700 h 3246967"/>
              <a:gd name="connsiteX269" fmla="*/ 1094999 w 8386045"/>
              <a:gd name="connsiteY269" fmla="*/ 1206500 h 3246967"/>
              <a:gd name="connsiteX270" fmla="*/ 1056899 w 8386045"/>
              <a:gd name="connsiteY270" fmla="*/ 1104900 h 3246967"/>
              <a:gd name="connsiteX271" fmla="*/ 1044199 w 8386045"/>
              <a:gd name="connsiteY271" fmla="*/ 1066800 h 3246967"/>
              <a:gd name="connsiteX272" fmla="*/ 1006099 w 8386045"/>
              <a:gd name="connsiteY272" fmla="*/ 1016000 h 3246967"/>
              <a:gd name="connsiteX273" fmla="*/ 980699 w 8386045"/>
              <a:gd name="connsiteY273" fmla="*/ 952500 h 3246967"/>
              <a:gd name="connsiteX274" fmla="*/ 942599 w 8386045"/>
              <a:gd name="connsiteY274" fmla="*/ 863600 h 3246967"/>
              <a:gd name="connsiteX275" fmla="*/ 904499 w 8386045"/>
              <a:gd name="connsiteY275" fmla="*/ 647700 h 3246967"/>
              <a:gd name="connsiteX276" fmla="*/ 891799 w 8386045"/>
              <a:gd name="connsiteY276" fmla="*/ 609600 h 3246967"/>
              <a:gd name="connsiteX277" fmla="*/ 828299 w 8386045"/>
              <a:gd name="connsiteY277" fmla="*/ 533400 h 3246967"/>
              <a:gd name="connsiteX278" fmla="*/ 815599 w 8386045"/>
              <a:gd name="connsiteY278" fmla="*/ 495300 h 3246967"/>
              <a:gd name="connsiteX279" fmla="*/ 726699 w 8386045"/>
              <a:gd name="connsiteY279" fmla="*/ 419100 h 3246967"/>
              <a:gd name="connsiteX280" fmla="*/ 650499 w 8386045"/>
              <a:gd name="connsiteY280" fmla="*/ 368300 h 3246967"/>
              <a:gd name="connsiteX281" fmla="*/ 574299 w 8386045"/>
              <a:gd name="connsiteY281" fmla="*/ 342900 h 3246967"/>
              <a:gd name="connsiteX282" fmla="*/ 536199 w 8386045"/>
              <a:gd name="connsiteY282" fmla="*/ 330200 h 3246967"/>
              <a:gd name="connsiteX283" fmla="*/ 447299 w 8386045"/>
              <a:gd name="connsiteY283" fmla="*/ 266700 h 3246967"/>
              <a:gd name="connsiteX284" fmla="*/ 396499 w 8386045"/>
              <a:gd name="connsiteY284" fmla="*/ 241300 h 3246967"/>
              <a:gd name="connsiteX285" fmla="*/ 358399 w 8386045"/>
              <a:gd name="connsiteY285" fmla="*/ 215900 h 3246967"/>
              <a:gd name="connsiteX286" fmla="*/ 307599 w 8386045"/>
              <a:gd name="connsiteY286" fmla="*/ 190500 h 3246967"/>
              <a:gd name="connsiteX287" fmla="*/ 218699 w 8386045"/>
              <a:gd name="connsiteY287" fmla="*/ 127000 h 3246967"/>
              <a:gd name="connsiteX288" fmla="*/ 180599 w 8386045"/>
              <a:gd name="connsiteY288" fmla="*/ 114300 h 3246967"/>
              <a:gd name="connsiteX289" fmla="*/ 129799 w 8386045"/>
              <a:gd name="connsiteY289" fmla="*/ 38100 h 3246967"/>
              <a:gd name="connsiteX290" fmla="*/ 2799 w 8386045"/>
              <a:gd name="connsiteY29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48166 w 8386045"/>
              <a:gd name="connsiteY225" fmla="*/ 1282700 h 3246967"/>
              <a:gd name="connsiteX226" fmla="*/ 3012699 w 8386045"/>
              <a:gd name="connsiteY226" fmla="*/ 1168400 h 3246967"/>
              <a:gd name="connsiteX227" fmla="*/ 2974599 w 8386045"/>
              <a:gd name="connsiteY227" fmla="*/ 1193800 h 3246967"/>
              <a:gd name="connsiteX228" fmla="*/ 2923799 w 8386045"/>
              <a:gd name="connsiteY228" fmla="*/ 1219200 h 3246967"/>
              <a:gd name="connsiteX229" fmla="*/ 2885699 w 8386045"/>
              <a:gd name="connsiteY229" fmla="*/ 1244600 h 3246967"/>
              <a:gd name="connsiteX230" fmla="*/ 2834899 w 8386045"/>
              <a:gd name="connsiteY230" fmla="*/ 1257300 h 3246967"/>
              <a:gd name="connsiteX231" fmla="*/ 2796799 w 8386045"/>
              <a:gd name="connsiteY231" fmla="*/ 1308100 h 3246967"/>
              <a:gd name="connsiteX232" fmla="*/ 2758699 w 8386045"/>
              <a:gd name="connsiteY232" fmla="*/ 1320800 h 3246967"/>
              <a:gd name="connsiteX233" fmla="*/ 2733299 w 8386045"/>
              <a:gd name="connsiteY233" fmla="*/ 1358900 h 3246967"/>
              <a:gd name="connsiteX234" fmla="*/ 2657099 w 8386045"/>
              <a:gd name="connsiteY234" fmla="*/ 1435100 h 3246967"/>
              <a:gd name="connsiteX235" fmla="*/ 2631699 w 8386045"/>
              <a:gd name="connsiteY235" fmla="*/ 1498600 h 3246967"/>
              <a:gd name="connsiteX236" fmla="*/ 2618999 w 8386045"/>
              <a:gd name="connsiteY236" fmla="*/ 1562100 h 3246967"/>
              <a:gd name="connsiteX237" fmla="*/ 2580899 w 8386045"/>
              <a:gd name="connsiteY237" fmla="*/ 1612900 h 3246967"/>
              <a:gd name="connsiteX238" fmla="*/ 2542799 w 8386045"/>
              <a:gd name="connsiteY238" fmla="*/ 1689100 h 3246967"/>
              <a:gd name="connsiteX239" fmla="*/ 2517399 w 8386045"/>
              <a:gd name="connsiteY239" fmla="*/ 1828800 h 3246967"/>
              <a:gd name="connsiteX240" fmla="*/ 2504699 w 8386045"/>
              <a:gd name="connsiteY240" fmla="*/ 1866900 h 3246967"/>
              <a:gd name="connsiteX241" fmla="*/ 2491999 w 8386045"/>
              <a:gd name="connsiteY241" fmla="*/ 1943100 h 3246967"/>
              <a:gd name="connsiteX242" fmla="*/ 2466599 w 8386045"/>
              <a:gd name="connsiteY242" fmla="*/ 1981200 h 3246967"/>
              <a:gd name="connsiteX243" fmla="*/ 2441199 w 8386045"/>
              <a:gd name="connsiteY243" fmla="*/ 2057400 h 3246967"/>
              <a:gd name="connsiteX244" fmla="*/ 2390399 w 8386045"/>
              <a:gd name="connsiteY244" fmla="*/ 2146300 h 3246967"/>
              <a:gd name="connsiteX245" fmla="*/ 2352299 w 8386045"/>
              <a:gd name="connsiteY245" fmla="*/ 2222500 h 3246967"/>
              <a:gd name="connsiteX246" fmla="*/ 2326899 w 8386045"/>
              <a:gd name="connsiteY246" fmla="*/ 2273300 h 3246967"/>
              <a:gd name="connsiteX247" fmla="*/ 2250699 w 8386045"/>
              <a:gd name="connsiteY247" fmla="*/ 2336800 h 3246967"/>
              <a:gd name="connsiteX248" fmla="*/ 2237999 w 8386045"/>
              <a:gd name="connsiteY248" fmla="*/ 2374900 h 3246967"/>
              <a:gd name="connsiteX249" fmla="*/ 2149099 w 8386045"/>
              <a:gd name="connsiteY249" fmla="*/ 2438400 h 3246967"/>
              <a:gd name="connsiteX250" fmla="*/ 2072899 w 8386045"/>
              <a:gd name="connsiteY250" fmla="*/ 2501900 h 3246967"/>
              <a:gd name="connsiteX251" fmla="*/ 1996699 w 8386045"/>
              <a:gd name="connsiteY251" fmla="*/ 2527300 h 3246967"/>
              <a:gd name="connsiteX252" fmla="*/ 1945899 w 8386045"/>
              <a:gd name="connsiteY252" fmla="*/ 2552700 h 3246967"/>
              <a:gd name="connsiteX253" fmla="*/ 1844299 w 8386045"/>
              <a:gd name="connsiteY253" fmla="*/ 2565400 h 3246967"/>
              <a:gd name="connsiteX254" fmla="*/ 1628399 w 8386045"/>
              <a:gd name="connsiteY254" fmla="*/ 2552700 h 3246967"/>
              <a:gd name="connsiteX255" fmla="*/ 1552199 w 8386045"/>
              <a:gd name="connsiteY255" fmla="*/ 2489200 h 3246967"/>
              <a:gd name="connsiteX256" fmla="*/ 1488699 w 8386045"/>
              <a:gd name="connsiteY256" fmla="*/ 2374900 h 3246967"/>
              <a:gd name="connsiteX257" fmla="*/ 1475999 w 8386045"/>
              <a:gd name="connsiteY257" fmla="*/ 2311400 h 3246967"/>
              <a:gd name="connsiteX258" fmla="*/ 1450599 w 8386045"/>
              <a:gd name="connsiteY258" fmla="*/ 2273300 h 3246967"/>
              <a:gd name="connsiteX259" fmla="*/ 1412499 w 8386045"/>
              <a:gd name="connsiteY259" fmla="*/ 2197100 h 3246967"/>
              <a:gd name="connsiteX260" fmla="*/ 1399799 w 8386045"/>
              <a:gd name="connsiteY260" fmla="*/ 2019300 h 3246967"/>
              <a:gd name="connsiteX261" fmla="*/ 1374399 w 8386045"/>
              <a:gd name="connsiteY261" fmla="*/ 1943100 h 3246967"/>
              <a:gd name="connsiteX262" fmla="*/ 1361699 w 8386045"/>
              <a:gd name="connsiteY262" fmla="*/ 1752600 h 3246967"/>
              <a:gd name="connsiteX263" fmla="*/ 1336299 w 8386045"/>
              <a:gd name="connsiteY263" fmla="*/ 1651000 h 3246967"/>
              <a:gd name="connsiteX264" fmla="*/ 1298199 w 8386045"/>
              <a:gd name="connsiteY264" fmla="*/ 1498600 h 3246967"/>
              <a:gd name="connsiteX265" fmla="*/ 1272799 w 8386045"/>
              <a:gd name="connsiteY265" fmla="*/ 1435100 h 3246967"/>
              <a:gd name="connsiteX266" fmla="*/ 1260099 w 8386045"/>
              <a:gd name="connsiteY266" fmla="*/ 1397000 h 3246967"/>
              <a:gd name="connsiteX267" fmla="*/ 1196599 w 8386045"/>
              <a:gd name="connsiteY267" fmla="*/ 1320800 h 3246967"/>
              <a:gd name="connsiteX268" fmla="*/ 1171199 w 8386045"/>
              <a:gd name="connsiteY268" fmla="*/ 1282700 h 3246967"/>
              <a:gd name="connsiteX269" fmla="*/ 1094999 w 8386045"/>
              <a:gd name="connsiteY269" fmla="*/ 1206500 h 3246967"/>
              <a:gd name="connsiteX270" fmla="*/ 1056899 w 8386045"/>
              <a:gd name="connsiteY270" fmla="*/ 1104900 h 3246967"/>
              <a:gd name="connsiteX271" fmla="*/ 1044199 w 8386045"/>
              <a:gd name="connsiteY271" fmla="*/ 1066800 h 3246967"/>
              <a:gd name="connsiteX272" fmla="*/ 1006099 w 8386045"/>
              <a:gd name="connsiteY272" fmla="*/ 1016000 h 3246967"/>
              <a:gd name="connsiteX273" fmla="*/ 980699 w 8386045"/>
              <a:gd name="connsiteY273" fmla="*/ 952500 h 3246967"/>
              <a:gd name="connsiteX274" fmla="*/ 942599 w 8386045"/>
              <a:gd name="connsiteY274" fmla="*/ 863600 h 3246967"/>
              <a:gd name="connsiteX275" fmla="*/ 904499 w 8386045"/>
              <a:gd name="connsiteY275" fmla="*/ 647700 h 3246967"/>
              <a:gd name="connsiteX276" fmla="*/ 891799 w 8386045"/>
              <a:gd name="connsiteY276" fmla="*/ 609600 h 3246967"/>
              <a:gd name="connsiteX277" fmla="*/ 828299 w 8386045"/>
              <a:gd name="connsiteY277" fmla="*/ 533400 h 3246967"/>
              <a:gd name="connsiteX278" fmla="*/ 815599 w 8386045"/>
              <a:gd name="connsiteY278" fmla="*/ 495300 h 3246967"/>
              <a:gd name="connsiteX279" fmla="*/ 726699 w 8386045"/>
              <a:gd name="connsiteY279" fmla="*/ 419100 h 3246967"/>
              <a:gd name="connsiteX280" fmla="*/ 650499 w 8386045"/>
              <a:gd name="connsiteY280" fmla="*/ 368300 h 3246967"/>
              <a:gd name="connsiteX281" fmla="*/ 574299 w 8386045"/>
              <a:gd name="connsiteY281" fmla="*/ 342900 h 3246967"/>
              <a:gd name="connsiteX282" fmla="*/ 536199 w 8386045"/>
              <a:gd name="connsiteY282" fmla="*/ 330200 h 3246967"/>
              <a:gd name="connsiteX283" fmla="*/ 447299 w 8386045"/>
              <a:gd name="connsiteY283" fmla="*/ 266700 h 3246967"/>
              <a:gd name="connsiteX284" fmla="*/ 396499 w 8386045"/>
              <a:gd name="connsiteY284" fmla="*/ 241300 h 3246967"/>
              <a:gd name="connsiteX285" fmla="*/ 358399 w 8386045"/>
              <a:gd name="connsiteY285" fmla="*/ 215900 h 3246967"/>
              <a:gd name="connsiteX286" fmla="*/ 307599 w 8386045"/>
              <a:gd name="connsiteY286" fmla="*/ 190500 h 3246967"/>
              <a:gd name="connsiteX287" fmla="*/ 218699 w 8386045"/>
              <a:gd name="connsiteY287" fmla="*/ 127000 h 3246967"/>
              <a:gd name="connsiteX288" fmla="*/ 180599 w 8386045"/>
              <a:gd name="connsiteY288" fmla="*/ 114300 h 3246967"/>
              <a:gd name="connsiteX289" fmla="*/ 129799 w 8386045"/>
              <a:gd name="connsiteY289" fmla="*/ 38100 h 3246967"/>
              <a:gd name="connsiteX290" fmla="*/ 2799 w 8386045"/>
              <a:gd name="connsiteY29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48166 w 8386045"/>
              <a:gd name="connsiteY225" fmla="*/ 1282700 h 3246967"/>
              <a:gd name="connsiteX226" fmla="*/ 2974599 w 8386045"/>
              <a:gd name="connsiteY226" fmla="*/ 1193800 h 3246967"/>
              <a:gd name="connsiteX227" fmla="*/ 2923799 w 8386045"/>
              <a:gd name="connsiteY227" fmla="*/ 1219200 h 3246967"/>
              <a:gd name="connsiteX228" fmla="*/ 2885699 w 8386045"/>
              <a:gd name="connsiteY228" fmla="*/ 1244600 h 3246967"/>
              <a:gd name="connsiteX229" fmla="*/ 2834899 w 8386045"/>
              <a:gd name="connsiteY229" fmla="*/ 1257300 h 3246967"/>
              <a:gd name="connsiteX230" fmla="*/ 2796799 w 8386045"/>
              <a:gd name="connsiteY230" fmla="*/ 1308100 h 3246967"/>
              <a:gd name="connsiteX231" fmla="*/ 2758699 w 8386045"/>
              <a:gd name="connsiteY231" fmla="*/ 1320800 h 3246967"/>
              <a:gd name="connsiteX232" fmla="*/ 2733299 w 8386045"/>
              <a:gd name="connsiteY232" fmla="*/ 1358900 h 3246967"/>
              <a:gd name="connsiteX233" fmla="*/ 2657099 w 8386045"/>
              <a:gd name="connsiteY233" fmla="*/ 1435100 h 3246967"/>
              <a:gd name="connsiteX234" fmla="*/ 2631699 w 8386045"/>
              <a:gd name="connsiteY234" fmla="*/ 1498600 h 3246967"/>
              <a:gd name="connsiteX235" fmla="*/ 2618999 w 8386045"/>
              <a:gd name="connsiteY235" fmla="*/ 1562100 h 3246967"/>
              <a:gd name="connsiteX236" fmla="*/ 2580899 w 8386045"/>
              <a:gd name="connsiteY236" fmla="*/ 1612900 h 3246967"/>
              <a:gd name="connsiteX237" fmla="*/ 2542799 w 8386045"/>
              <a:gd name="connsiteY237" fmla="*/ 1689100 h 3246967"/>
              <a:gd name="connsiteX238" fmla="*/ 2517399 w 8386045"/>
              <a:gd name="connsiteY238" fmla="*/ 1828800 h 3246967"/>
              <a:gd name="connsiteX239" fmla="*/ 2504699 w 8386045"/>
              <a:gd name="connsiteY239" fmla="*/ 1866900 h 3246967"/>
              <a:gd name="connsiteX240" fmla="*/ 2491999 w 8386045"/>
              <a:gd name="connsiteY240" fmla="*/ 1943100 h 3246967"/>
              <a:gd name="connsiteX241" fmla="*/ 2466599 w 8386045"/>
              <a:gd name="connsiteY241" fmla="*/ 1981200 h 3246967"/>
              <a:gd name="connsiteX242" fmla="*/ 2441199 w 8386045"/>
              <a:gd name="connsiteY242" fmla="*/ 2057400 h 3246967"/>
              <a:gd name="connsiteX243" fmla="*/ 2390399 w 8386045"/>
              <a:gd name="connsiteY243" fmla="*/ 2146300 h 3246967"/>
              <a:gd name="connsiteX244" fmla="*/ 2352299 w 8386045"/>
              <a:gd name="connsiteY244" fmla="*/ 2222500 h 3246967"/>
              <a:gd name="connsiteX245" fmla="*/ 2326899 w 8386045"/>
              <a:gd name="connsiteY245" fmla="*/ 2273300 h 3246967"/>
              <a:gd name="connsiteX246" fmla="*/ 2250699 w 8386045"/>
              <a:gd name="connsiteY246" fmla="*/ 2336800 h 3246967"/>
              <a:gd name="connsiteX247" fmla="*/ 2237999 w 8386045"/>
              <a:gd name="connsiteY247" fmla="*/ 2374900 h 3246967"/>
              <a:gd name="connsiteX248" fmla="*/ 2149099 w 8386045"/>
              <a:gd name="connsiteY248" fmla="*/ 2438400 h 3246967"/>
              <a:gd name="connsiteX249" fmla="*/ 2072899 w 8386045"/>
              <a:gd name="connsiteY249" fmla="*/ 2501900 h 3246967"/>
              <a:gd name="connsiteX250" fmla="*/ 1996699 w 8386045"/>
              <a:gd name="connsiteY250" fmla="*/ 2527300 h 3246967"/>
              <a:gd name="connsiteX251" fmla="*/ 1945899 w 8386045"/>
              <a:gd name="connsiteY251" fmla="*/ 2552700 h 3246967"/>
              <a:gd name="connsiteX252" fmla="*/ 1844299 w 8386045"/>
              <a:gd name="connsiteY252" fmla="*/ 2565400 h 3246967"/>
              <a:gd name="connsiteX253" fmla="*/ 1628399 w 8386045"/>
              <a:gd name="connsiteY253" fmla="*/ 2552700 h 3246967"/>
              <a:gd name="connsiteX254" fmla="*/ 1552199 w 8386045"/>
              <a:gd name="connsiteY254" fmla="*/ 2489200 h 3246967"/>
              <a:gd name="connsiteX255" fmla="*/ 1488699 w 8386045"/>
              <a:gd name="connsiteY255" fmla="*/ 2374900 h 3246967"/>
              <a:gd name="connsiteX256" fmla="*/ 1475999 w 8386045"/>
              <a:gd name="connsiteY256" fmla="*/ 2311400 h 3246967"/>
              <a:gd name="connsiteX257" fmla="*/ 1450599 w 8386045"/>
              <a:gd name="connsiteY257" fmla="*/ 2273300 h 3246967"/>
              <a:gd name="connsiteX258" fmla="*/ 1412499 w 8386045"/>
              <a:gd name="connsiteY258" fmla="*/ 2197100 h 3246967"/>
              <a:gd name="connsiteX259" fmla="*/ 1399799 w 8386045"/>
              <a:gd name="connsiteY259" fmla="*/ 2019300 h 3246967"/>
              <a:gd name="connsiteX260" fmla="*/ 1374399 w 8386045"/>
              <a:gd name="connsiteY260" fmla="*/ 1943100 h 3246967"/>
              <a:gd name="connsiteX261" fmla="*/ 1361699 w 8386045"/>
              <a:gd name="connsiteY261" fmla="*/ 1752600 h 3246967"/>
              <a:gd name="connsiteX262" fmla="*/ 1336299 w 8386045"/>
              <a:gd name="connsiteY262" fmla="*/ 1651000 h 3246967"/>
              <a:gd name="connsiteX263" fmla="*/ 1298199 w 8386045"/>
              <a:gd name="connsiteY263" fmla="*/ 1498600 h 3246967"/>
              <a:gd name="connsiteX264" fmla="*/ 1272799 w 8386045"/>
              <a:gd name="connsiteY264" fmla="*/ 1435100 h 3246967"/>
              <a:gd name="connsiteX265" fmla="*/ 1260099 w 8386045"/>
              <a:gd name="connsiteY265" fmla="*/ 1397000 h 3246967"/>
              <a:gd name="connsiteX266" fmla="*/ 1196599 w 8386045"/>
              <a:gd name="connsiteY266" fmla="*/ 1320800 h 3246967"/>
              <a:gd name="connsiteX267" fmla="*/ 1171199 w 8386045"/>
              <a:gd name="connsiteY267" fmla="*/ 1282700 h 3246967"/>
              <a:gd name="connsiteX268" fmla="*/ 1094999 w 8386045"/>
              <a:gd name="connsiteY268" fmla="*/ 1206500 h 3246967"/>
              <a:gd name="connsiteX269" fmla="*/ 1056899 w 8386045"/>
              <a:gd name="connsiteY269" fmla="*/ 1104900 h 3246967"/>
              <a:gd name="connsiteX270" fmla="*/ 1044199 w 8386045"/>
              <a:gd name="connsiteY270" fmla="*/ 1066800 h 3246967"/>
              <a:gd name="connsiteX271" fmla="*/ 1006099 w 8386045"/>
              <a:gd name="connsiteY271" fmla="*/ 1016000 h 3246967"/>
              <a:gd name="connsiteX272" fmla="*/ 980699 w 8386045"/>
              <a:gd name="connsiteY272" fmla="*/ 952500 h 3246967"/>
              <a:gd name="connsiteX273" fmla="*/ 942599 w 8386045"/>
              <a:gd name="connsiteY273" fmla="*/ 863600 h 3246967"/>
              <a:gd name="connsiteX274" fmla="*/ 904499 w 8386045"/>
              <a:gd name="connsiteY274" fmla="*/ 647700 h 3246967"/>
              <a:gd name="connsiteX275" fmla="*/ 891799 w 8386045"/>
              <a:gd name="connsiteY275" fmla="*/ 609600 h 3246967"/>
              <a:gd name="connsiteX276" fmla="*/ 828299 w 8386045"/>
              <a:gd name="connsiteY276" fmla="*/ 533400 h 3246967"/>
              <a:gd name="connsiteX277" fmla="*/ 815599 w 8386045"/>
              <a:gd name="connsiteY277" fmla="*/ 495300 h 3246967"/>
              <a:gd name="connsiteX278" fmla="*/ 726699 w 8386045"/>
              <a:gd name="connsiteY278" fmla="*/ 419100 h 3246967"/>
              <a:gd name="connsiteX279" fmla="*/ 650499 w 8386045"/>
              <a:gd name="connsiteY279" fmla="*/ 368300 h 3246967"/>
              <a:gd name="connsiteX280" fmla="*/ 574299 w 8386045"/>
              <a:gd name="connsiteY280" fmla="*/ 342900 h 3246967"/>
              <a:gd name="connsiteX281" fmla="*/ 536199 w 8386045"/>
              <a:gd name="connsiteY281" fmla="*/ 330200 h 3246967"/>
              <a:gd name="connsiteX282" fmla="*/ 447299 w 8386045"/>
              <a:gd name="connsiteY282" fmla="*/ 266700 h 3246967"/>
              <a:gd name="connsiteX283" fmla="*/ 396499 w 8386045"/>
              <a:gd name="connsiteY283" fmla="*/ 241300 h 3246967"/>
              <a:gd name="connsiteX284" fmla="*/ 358399 w 8386045"/>
              <a:gd name="connsiteY284" fmla="*/ 215900 h 3246967"/>
              <a:gd name="connsiteX285" fmla="*/ 307599 w 8386045"/>
              <a:gd name="connsiteY285" fmla="*/ 190500 h 3246967"/>
              <a:gd name="connsiteX286" fmla="*/ 218699 w 8386045"/>
              <a:gd name="connsiteY286" fmla="*/ 127000 h 3246967"/>
              <a:gd name="connsiteX287" fmla="*/ 180599 w 8386045"/>
              <a:gd name="connsiteY287" fmla="*/ 114300 h 3246967"/>
              <a:gd name="connsiteX288" fmla="*/ 129799 w 8386045"/>
              <a:gd name="connsiteY288" fmla="*/ 38100 h 3246967"/>
              <a:gd name="connsiteX289" fmla="*/ 2799 w 8386045"/>
              <a:gd name="connsiteY28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48166 w 8386045"/>
              <a:gd name="connsiteY225" fmla="*/ 1282700 h 3246967"/>
              <a:gd name="connsiteX226" fmla="*/ 2923799 w 8386045"/>
              <a:gd name="connsiteY226" fmla="*/ 1219200 h 3246967"/>
              <a:gd name="connsiteX227" fmla="*/ 2885699 w 8386045"/>
              <a:gd name="connsiteY227" fmla="*/ 1244600 h 3246967"/>
              <a:gd name="connsiteX228" fmla="*/ 2834899 w 8386045"/>
              <a:gd name="connsiteY228" fmla="*/ 1257300 h 3246967"/>
              <a:gd name="connsiteX229" fmla="*/ 2796799 w 8386045"/>
              <a:gd name="connsiteY229" fmla="*/ 1308100 h 3246967"/>
              <a:gd name="connsiteX230" fmla="*/ 2758699 w 8386045"/>
              <a:gd name="connsiteY230" fmla="*/ 1320800 h 3246967"/>
              <a:gd name="connsiteX231" fmla="*/ 2733299 w 8386045"/>
              <a:gd name="connsiteY231" fmla="*/ 1358900 h 3246967"/>
              <a:gd name="connsiteX232" fmla="*/ 2657099 w 8386045"/>
              <a:gd name="connsiteY232" fmla="*/ 1435100 h 3246967"/>
              <a:gd name="connsiteX233" fmla="*/ 2631699 w 8386045"/>
              <a:gd name="connsiteY233" fmla="*/ 1498600 h 3246967"/>
              <a:gd name="connsiteX234" fmla="*/ 2618999 w 8386045"/>
              <a:gd name="connsiteY234" fmla="*/ 1562100 h 3246967"/>
              <a:gd name="connsiteX235" fmla="*/ 2580899 w 8386045"/>
              <a:gd name="connsiteY235" fmla="*/ 1612900 h 3246967"/>
              <a:gd name="connsiteX236" fmla="*/ 2542799 w 8386045"/>
              <a:gd name="connsiteY236" fmla="*/ 1689100 h 3246967"/>
              <a:gd name="connsiteX237" fmla="*/ 2517399 w 8386045"/>
              <a:gd name="connsiteY237" fmla="*/ 1828800 h 3246967"/>
              <a:gd name="connsiteX238" fmla="*/ 2504699 w 8386045"/>
              <a:gd name="connsiteY238" fmla="*/ 1866900 h 3246967"/>
              <a:gd name="connsiteX239" fmla="*/ 2491999 w 8386045"/>
              <a:gd name="connsiteY239" fmla="*/ 1943100 h 3246967"/>
              <a:gd name="connsiteX240" fmla="*/ 2466599 w 8386045"/>
              <a:gd name="connsiteY240" fmla="*/ 1981200 h 3246967"/>
              <a:gd name="connsiteX241" fmla="*/ 2441199 w 8386045"/>
              <a:gd name="connsiteY241" fmla="*/ 2057400 h 3246967"/>
              <a:gd name="connsiteX242" fmla="*/ 2390399 w 8386045"/>
              <a:gd name="connsiteY242" fmla="*/ 2146300 h 3246967"/>
              <a:gd name="connsiteX243" fmla="*/ 2352299 w 8386045"/>
              <a:gd name="connsiteY243" fmla="*/ 2222500 h 3246967"/>
              <a:gd name="connsiteX244" fmla="*/ 2326899 w 8386045"/>
              <a:gd name="connsiteY244" fmla="*/ 2273300 h 3246967"/>
              <a:gd name="connsiteX245" fmla="*/ 2250699 w 8386045"/>
              <a:gd name="connsiteY245" fmla="*/ 2336800 h 3246967"/>
              <a:gd name="connsiteX246" fmla="*/ 2237999 w 8386045"/>
              <a:gd name="connsiteY246" fmla="*/ 2374900 h 3246967"/>
              <a:gd name="connsiteX247" fmla="*/ 2149099 w 8386045"/>
              <a:gd name="connsiteY247" fmla="*/ 2438400 h 3246967"/>
              <a:gd name="connsiteX248" fmla="*/ 2072899 w 8386045"/>
              <a:gd name="connsiteY248" fmla="*/ 2501900 h 3246967"/>
              <a:gd name="connsiteX249" fmla="*/ 1996699 w 8386045"/>
              <a:gd name="connsiteY249" fmla="*/ 2527300 h 3246967"/>
              <a:gd name="connsiteX250" fmla="*/ 1945899 w 8386045"/>
              <a:gd name="connsiteY250" fmla="*/ 2552700 h 3246967"/>
              <a:gd name="connsiteX251" fmla="*/ 1844299 w 8386045"/>
              <a:gd name="connsiteY251" fmla="*/ 2565400 h 3246967"/>
              <a:gd name="connsiteX252" fmla="*/ 1628399 w 8386045"/>
              <a:gd name="connsiteY252" fmla="*/ 2552700 h 3246967"/>
              <a:gd name="connsiteX253" fmla="*/ 1552199 w 8386045"/>
              <a:gd name="connsiteY253" fmla="*/ 2489200 h 3246967"/>
              <a:gd name="connsiteX254" fmla="*/ 1488699 w 8386045"/>
              <a:gd name="connsiteY254" fmla="*/ 2374900 h 3246967"/>
              <a:gd name="connsiteX255" fmla="*/ 1475999 w 8386045"/>
              <a:gd name="connsiteY255" fmla="*/ 2311400 h 3246967"/>
              <a:gd name="connsiteX256" fmla="*/ 1450599 w 8386045"/>
              <a:gd name="connsiteY256" fmla="*/ 2273300 h 3246967"/>
              <a:gd name="connsiteX257" fmla="*/ 1412499 w 8386045"/>
              <a:gd name="connsiteY257" fmla="*/ 2197100 h 3246967"/>
              <a:gd name="connsiteX258" fmla="*/ 1399799 w 8386045"/>
              <a:gd name="connsiteY258" fmla="*/ 2019300 h 3246967"/>
              <a:gd name="connsiteX259" fmla="*/ 1374399 w 8386045"/>
              <a:gd name="connsiteY259" fmla="*/ 1943100 h 3246967"/>
              <a:gd name="connsiteX260" fmla="*/ 1361699 w 8386045"/>
              <a:gd name="connsiteY260" fmla="*/ 1752600 h 3246967"/>
              <a:gd name="connsiteX261" fmla="*/ 1336299 w 8386045"/>
              <a:gd name="connsiteY261" fmla="*/ 1651000 h 3246967"/>
              <a:gd name="connsiteX262" fmla="*/ 1298199 w 8386045"/>
              <a:gd name="connsiteY262" fmla="*/ 1498600 h 3246967"/>
              <a:gd name="connsiteX263" fmla="*/ 1272799 w 8386045"/>
              <a:gd name="connsiteY263" fmla="*/ 1435100 h 3246967"/>
              <a:gd name="connsiteX264" fmla="*/ 1260099 w 8386045"/>
              <a:gd name="connsiteY264" fmla="*/ 1397000 h 3246967"/>
              <a:gd name="connsiteX265" fmla="*/ 1196599 w 8386045"/>
              <a:gd name="connsiteY265" fmla="*/ 1320800 h 3246967"/>
              <a:gd name="connsiteX266" fmla="*/ 1171199 w 8386045"/>
              <a:gd name="connsiteY266" fmla="*/ 1282700 h 3246967"/>
              <a:gd name="connsiteX267" fmla="*/ 1094999 w 8386045"/>
              <a:gd name="connsiteY267" fmla="*/ 1206500 h 3246967"/>
              <a:gd name="connsiteX268" fmla="*/ 1056899 w 8386045"/>
              <a:gd name="connsiteY268" fmla="*/ 1104900 h 3246967"/>
              <a:gd name="connsiteX269" fmla="*/ 1044199 w 8386045"/>
              <a:gd name="connsiteY269" fmla="*/ 1066800 h 3246967"/>
              <a:gd name="connsiteX270" fmla="*/ 1006099 w 8386045"/>
              <a:gd name="connsiteY270" fmla="*/ 1016000 h 3246967"/>
              <a:gd name="connsiteX271" fmla="*/ 980699 w 8386045"/>
              <a:gd name="connsiteY271" fmla="*/ 952500 h 3246967"/>
              <a:gd name="connsiteX272" fmla="*/ 942599 w 8386045"/>
              <a:gd name="connsiteY272" fmla="*/ 863600 h 3246967"/>
              <a:gd name="connsiteX273" fmla="*/ 904499 w 8386045"/>
              <a:gd name="connsiteY273" fmla="*/ 647700 h 3246967"/>
              <a:gd name="connsiteX274" fmla="*/ 891799 w 8386045"/>
              <a:gd name="connsiteY274" fmla="*/ 609600 h 3246967"/>
              <a:gd name="connsiteX275" fmla="*/ 828299 w 8386045"/>
              <a:gd name="connsiteY275" fmla="*/ 533400 h 3246967"/>
              <a:gd name="connsiteX276" fmla="*/ 815599 w 8386045"/>
              <a:gd name="connsiteY276" fmla="*/ 495300 h 3246967"/>
              <a:gd name="connsiteX277" fmla="*/ 726699 w 8386045"/>
              <a:gd name="connsiteY277" fmla="*/ 419100 h 3246967"/>
              <a:gd name="connsiteX278" fmla="*/ 650499 w 8386045"/>
              <a:gd name="connsiteY278" fmla="*/ 368300 h 3246967"/>
              <a:gd name="connsiteX279" fmla="*/ 574299 w 8386045"/>
              <a:gd name="connsiteY279" fmla="*/ 342900 h 3246967"/>
              <a:gd name="connsiteX280" fmla="*/ 536199 w 8386045"/>
              <a:gd name="connsiteY280" fmla="*/ 330200 h 3246967"/>
              <a:gd name="connsiteX281" fmla="*/ 447299 w 8386045"/>
              <a:gd name="connsiteY281" fmla="*/ 266700 h 3246967"/>
              <a:gd name="connsiteX282" fmla="*/ 396499 w 8386045"/>
              <a:gd name="connsiteY282" fmla="*/ 241300 h 3246967"/>
              <a:gd name="connsiteX283" fmla="*/ 358399 w 8386045"/>
              <a:gd name="connsiteY283" fmla="*/ 215900 h 3246967"/>
              <a:gd name="connsiteX284" fmla="*/ 307599 w 8386045"/>
              <a:gd name="connsiteY284" fmla="*/ 190500 h 3246967"/>
              <a:gd name="connsiteX285" fmla="*/ 218699 w 8386045"/>
              <a:gd name="connsiteY285" fmla="*/ 127000 h 3246967"/>
              <a:gd name="connsiteX286" fmla="*/ 180599 w 8386045"/>
              <a:gd name="connsiteY286" fmla="*/ 114300 h 3246967"/>
              <a:gd name="connsiteX287" fmla="*/ 129799 w 8386045"/>
              <a:gd name="connsiteY287" fmla="*/ 38100 h 3246967"/>
              <a:gd name="connsiteX288" fmla="*/ 2799 w 8386045"/>
              <a:gd name="connsiteY28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23799 w 8386045"/>
              <a:gd name="connsiteY226" fmla="*/ 1219200 h 3246967"/>
              <a:gd name="connsiteX227" fmla="*/ 2885699 w 8386045"/>
              <a:gd name="connsiteY227" fmla="*/ 1244600 h 3246967"/>
              <a:gd name="connsiteX228" fmla="*/ 2834899 w 8386045"/>
              <a:gd name="connsiteY228" fmla="*/ 1257300 h 3246967"/>
              <a:gd name="connsiteX229" fmla="*/ 2796799 w 8386045"/>
              <a:gd name="connsiteY229" fmla="*/ 1308100 h 3246967"/>
              <a:gd name="connsiteX230" fmla="*/ 2758699 w 8386045"/>
              <a:gd name="connsiteY230" fmla="*/ 1320800 h 3246967"/>
              <a:gd name="connsiteX231" fmla="*/ 2733299 w 8386045"/>
              <a:gd name="connsiteY231" fmla="*/ 1358900 h 3246967"/>
              <a:gd name="connsiteX232" fmla="*/ 2657099 w 8386045"/>
              <a:gd name="connsiteY232" fmla="*/ 1435100 h 3246967"/>
              <a:gd name="connsiteX233" fmla="*/ 2631699 w 8386045"/>
              <a:gd name="connsiteY233" fmla="*/ 1498600 h 3246967"/>
              <a:gd name="connsiteX234" fmla="*/ 2618999 w 8386045"/>
              <a:gd name="connsiteY234" fmla="*/ 1562100 h 3246967"/>
              <a:gd name="connsiteX235" fmla="*/ 2580899 w 8386045"/>
              <a:gd name="connsiteY235" fmla="*/ 1612900 h 3246967"/>
              <a:gd name="connsiteX236" fmla="*/ 2542799 w 8386045"/>
              <a:gd name="connsiteY236" fmla="*/ 1689100 h 3246967"/>
              <a:gd name="connsiteX237" fmla="*/ 2517399 w 8386045"/>
              <a:gd name="connsiteY237" fmla="*/ 1828800 h 3246967"/>
              <a:gd name="connsiteX238" fmla="*/ 2504699 w 8386045"/>
              <a:gd name="connsiteY238" fmla="*/ 1866900 h 3246967"/>
              <a:gd name="connsiteX239" fmla="*/ 2491999 w 8386045"/>
              <a:gd name="connsiteY239" fmla="*/ 1943100 h 3246967"/>
              <a:gd name="connsiteX240" fmla="*/ 2466599 w 8386045"/>
              <a:gd name="connsiteY240" fmla="*/ 1981200 h 3246967"/>
              <a:gd name="connsiteX241" fmla="*/ 2441199 w 8386045"/>
              <a:gd name="connsiteY241" fmla="*/ 2057400 h 3246967"/>
              <a:gd name="connsiteX242" fmla="*/ 2390399 w 8386045"/>
              <a:gd name="connsiteY242" fmla="*/ 2146300 h 3246967"/>
              <a:gd name="connsiteX243" fmla="*/ 2352299 w 8386045"/>
              <a:gd name="connsiteY243" fmla="*/ 2222500 h 3246967"/>
              <a:gd name="connsiteX244" fmla="*/ 2326899 w 8386045"/>
              <a:gd name="connsiteY244" fmla="*/ 2273300 h 3246967"/>
              <a:gd name="connsiteX245" fmla="*/ 2250699 w 8386045"/>
              <a:gd name="connsiteY245" fmla="*/ 2336800 h 3246967"/>
              <a:gd name="connsiteX246" fmla="*/ 2237999 w 8386045"/>
              <a:gd name="connsiteY246" fmla="*/ 2374900 h 3246967"/>
              <a:gd name="connsiteX247" fmla="*/ 2149099 w 8386045"/>
              <a:gd name="connsiteY247" fmla="*/ 2438400 h 3246967"/>
              <a:gd name="connsiteX248" fmla="*/ 2072899 w 8386045"/>
              <a:gd name="connsiteY248" fmla="*/ 2501900 h 3246967"/>
              <a:gd name="connsiteX249" fmla="*/ 1996699 w 8386045"/>
              <a:gd name="connsiteY249" fmla="*/ 2527300 h 3246967"/>
              <a:gd name="connsiteX250" fmla="*/ 1945899 w 8386045"/>
              <a:gd name="connsiteY250" fmla="*/ 2552700 h 3246967"/>
              <a:gd name="connsiteX251" fmla="*/ 1844299 w 8386045"/>
              <a:gd name="connsiteY251" fmla="*/ 2565400 h 3246967"/>
              <a:gd name="connsiteX252" fmla="*/ 1628399 w 8386045"/>
              <a:gd name="connsiteY252" fmla="*/ 2552700 h 3246967"/>
              <a:gd name="connsiteX253" fmla="*/ 1552199 w 8386045"/>
              <a:gd name="connsiteY253" fmla="*/ 2489200 h 3246967"/>
              <a:gd name="connsiteX254" fmla="*/ 1488699 w 8386045"/>
              <a:gd name="connsiteY254" fmla="*/ 2374900 h 3246967"/>
              <a:gd name="connsiteX255" fmla="*/ 1475999 w 8386045"/>
              <a:gd name="connsiteY255" fmla="*/ 2311400 h 3246967"/>
              <a:gd name="connsiteX256" fmla="*/ 1450599 w 8386045"/>
              <a:gd name="connsiteY256" fmla="*/ 2273300 h 3246967"/>
              <a:gd name="connsiteX257" fmla="*/ 1412499 w 8386045"/>
              <a:gd name="connsiteY257" fmla="*/ 2197100 h 3246967"/>
              <a:gd name="connsiteX258" fmla="*/ 1399799 w 8386045"/>
              <a:gd name="connsiteY258" fmla="*/ 2019300 h 3246967"/>
              <a:gd name="connsiteX259" fmla="*/ 1374399 w 8386045"/>
              <a:gd name="connsiteY259" fmla="*/ 1943100 h 3246967"/>
              <a:gd name="connsiteX260" fmla="*/ 1361699 w 8386045"/>
              <a:gd name="connsiteY260" fmla="*/ 1752600 h 3246967"/>
              <a:gd name="connsiteX261" fmla="*/ 1336299 w 8386045"/>
              <a:gd name="connsiteY261" fmla="*/ 1651000 h 3246967"/>
              <a:gd name="connsiteX262" fmla="*/ 1298199 w 8386045"/>
              <a:gd name="connsiteY262" fmla="*/ 1498600 h 3246967"/>
              <a:gd name="connsiteX263" fmla="*/ 1272799 w 8386045"/>
              <a:gd name="connsiteY263" fmla="*/ 1435100 h 3246967"/>
              <a:gd name="connsiteX264" fmla="*/ 1260099 w 8386045"/>
              <a:gd name="connsiteY264" fmla="*/ 1397000 h 3246967"/>
              <a:gd name="connsiteX265" fmla="*/ 1196599 w 8386045"/>
              <a:gd name="connsiteY265" fmla="*/ 1320800 h 3246967"/>
              <a:gd name="connsiteX266" fmla="*/ 1171199 w 8386045"/>
              <a:gd name="connsiteY266" fmla="*/ 1282700 h 3246967"/>
              <a:gd name="connsiteX267" fmla="*/ 1094999 w 8386045"/>
              <a:gd name="connsiteY267" fmla="*/ 1206500 h 3246967"/>
              <a:gd name="connsiteX268" fmla="*/ 1056899 w 8386045"/>
              <a:gd name="connsiteY268" fmla="*/ 1104900 h 3246967"/>
              <a:gd name="connsiteX269" fmla="*/ 1044199 w 8386045"/>
              <a:gd name="connsiteY269" fmla="*/ 1066800 h 3246967"/>
              <a:gd name="connsiteX270" fmla="*/ 1006099 w 8386045"/>
              <a:gd name="connsiteY270" fmla="*/ 1016000 h 3246967"/>
              <a:gd name="connsiteX271" fmla="*/ 980699 w 8386045"/>
              <a:gd name="connsiteY271" fmla="*/ 952500 h 3246967"/>
              <a:gd name="connsiteX272" fmla="*/ 942599 w 8386045"/>
              <a:gd name="connsiteY272" fmla="*/ 863600 h 3246967"/>
              <a:gd name="connsiteX273" fmla="*/ 904499 w 8386045"/>
              <a:gd name="connsiteY273" fmla="*/ 647700 h 3246967"/>
              <a:gd name="connsiteX274" fmla="*/ 891799 w 8386045"/>
              <a:gd name="connsiteY274" fmla="*/ 609600 h 3246967"/>
              <a:gd name="connsiteX275" fmla="*/ 828299 w 8386045"/>
              <a:gd name="connsiteY275" fmla="*/ 533400 h 3246967"/>
              <a:gd name="connsiteX276" fmla="*/ 815599 w 8386045"/>
              <a:gd name="connsiteY276" fmla="*/ 495300 h 3246967"/>
              <a:gd name="connsiteX277" fmla="*/ 726699 w 8386045"/>
              <a:gd name="connsiteY277" fmla="*/ 419100 h 3246967"/>
              <a:gd name="connsiteX278" fmla="*/ 650499 w 8386045"/>
              <a:gd name="connsiteY278" fmla="*/ 368300 h 3246967"/>
              <a:gd name="connsiteX279" fmla="*/ 574299 w 8386045"/>
              <a:gd name="connsiteY279" fmla="*/ 342900 h 3246967"/>
              <a:gd name="connsiteX280" fmla="*/ 536199 w 8386045"/>
              <a:gd name="connsiteY280" fmla="*/ 330200 h 3246967"/>
              <a:gd name="connsiteX281" fmla="*/ 447299 w 8386045"/>
              <a:gd name="connsiteY281" fmla="*/ 266700 h 3246967"/>
              <a:gd name="connsiteX282" fmla="*/ 396499 w 8386045"/>
              <a:gd name="connsiteY282" fmla="*/ 241300 h 3246967"/>
              <a:gd name="connsiteX283" fmla="*/ 358399 w 8386045"/>
              <a:gd name="connsiteY283" fmla="*/ 215900 h 3246967"/>
              <a:gd name="connsiteX284" fmla="*/ 307599 w 8386045"/>
              <a:gd name="connsiteY284" fmla="*/ 190500 h 3246967"/>
              <a:gd name="connsiteX285" fmla="*/ 218699 w 8386045"/>
              <a:gd name="connsiteY285" fmla="*/ 127000 h 3246967"/>
              <a:gd name="connsiteX286" fmla="*/ 180599 w 8386045"/>
              <a:gd name="connsiteY286" fmla="*/ 114300 h 3246967"/>
              <a:gd name="connsiteX287" fmla="*/ 129799 w 8386045"/>
              <a:gd name="connsiteY287" fmla="*/ 38100 h 3246967"/>
              <a:gd name="connsiteX288" fmla="*/ 2799 w 8386045"/>
              <a:gd name="connsiteY28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885699 w 8386045"/>
              <a:gd name="connsiteY226" fmla="*/ 1244600 h 3246967"/>
              <a:gd name="connsiteX227" fmla="*/ 2834899 w 8386045"/>
              <a:gd name="connsiteY227" fmla="*/ 1257300 h 3246967"/>
              <a:gd name="connsiteX228" fmla="*/ 2796799 w 8386045"/>
              <a:gd name="connsiteY228" fmla="*/ 1308100 h 3246967"/>
              <a:gd name="connsiteX229" fmla="*/ 2758699 w 8386045"/>
              <a:gd name="connsiteY229" fmla="*/ 1320800 h 3246967"/>
              <a:gd name="connsiteX230" fmla="*/ 2733299 w 8386045"/>
              <a:gd name="connsiteY230" fmla="*/ 1358900 h 3246967"/>
              <a:gd name="connsiteX231" fmla="*/ 2657099 w 8386045"/>
              <a:gd name="connsiteY231" fmla="*/ 1435100 h 3246967"/>
              <a:gd name="connsiteX232" fmla="*/ 2631699 w 8386045"/>
              <a:gd name="connsiteY232" fmla="*/ 1498600 h 3246967"/>
              <a:gd name="connsiteX233" fmla="*/ 2618999 w 8386045"/>
              <a:gd name="connsiteY233" fmla="*/ 1562100 h 3246967"/>
              <a:gd name="connsiteX234" fmla="*/ 2580899 w 8386045"/>
              <a:gd name="connsiteY234" fmla="*/ 1612900 h 3246967"/>
              <a:gd name="connsiteX235" fmla="*/ 2542799 w 8386045"/>
              <a:gd name="connsiteY235" fmla="*/ 1689100 h 3246967"/>
              <a:gd name="connsiteX236" fmla="*/ 2517399 w 8386045"/>
              <a:gd name="connsiteY236" fmla="*/ 1828800 h 3246967"/>
              <a:gd name="connsiteX237" fmla="*/ 2504699 w 8386045"/>
              <a:gd name="connsiteY237" fmla="*/ 1866900 h 3246967"/>
              <a:gd name="connsiteX238" fmla="*/ 2491999 w 8386045"/>
              <a:gd name="connsiteY238" fmla="*/ 1943100 h 3246967"/>
              <a:gd name="connsiteX239" fmla="*/ 2466599 w 8386045"/>
              <a:gd name="connsiteY239" fmla="*/ 1981200 h 3246967"/>
              <a:gd name="connsiteX240" fmla="*/ 2441199 w 8386045"/>
              <a:gd name="connsiteY240" fmla="*/ 2057400 h 3246967"/>
              <a:gd name="connsiteX241" fmla="*/ 2390399 w 8386045"/>
              <a:gd name="connsiteY241" fmla="*/ 2146300 h 3246967"/>
              <a:gd name="connsiteX242" fmla="*/ 2352299 w 8386045"/>
              <a:gd name="connsiteY242" fmla="*/ 2222500 h 3246967"/>
              <a:gd name="connsiteX243" fmla="*/ 2326899 w 8386045"/>
              <a:gd name="connsiteY243" fmla="*/ 2273300 h 3246967"/>
              <a:gd name="connsiteX244" fmla="*/ 2250699 w 8386045"/>
              <a:gd name="connsiteY244" fmla="*/ 2336800 h 3246967"/>
              <a:gd name="connsiteX245" fmla="*/ 2237999 w 8386045"/>
              <a:gd name="connsiteY245" fmla="*/ 2374900 h 3246967"/>
              <a:gd name="connsiteX246" fmla="*/ 2149099 w 8386045"/>
              <a:gd name="connsiteY246" fmla="*/ 2438400 h 3246967"/>
              <a:gd name="connsiteX247" fmla="*/ 2072899 w 8386045"/>
              <a:gd name="connsiteY247" fmla="*/ 2501900 h 3246967"/>
              <a:gd name="connsiteX248" fmla="*/ 1996699 w 8386045"/>
              <a:gd name="connsiteY248" fmla="*/ 2527300 h 3246967"/>
              <a:gd name="connsiteX249" fmla="*/ 1945899 w 8386045"/>
              <a:gd name="connsiteY249" fmla="*/ 2552700 h 3246967"/>
              <a:gd name="connsiteX250" fmla="*/ 1844299 w 8386045"/>
              <a:gd name="connsiteY250" fmla="*/ 2565400 h 3246967"/>
              <a:gd name="connsiteX251" fmla="*/ 1628399 w 8386045"/>
              <a:gd name="connsiteY251" fmla="*/ 2552700 h 3246967"/>
              <a:gd name="connsiteX252" fmla="*/ 1552199 w 8386045"/>
              <a:gd name="connsiteY252" fmla="*/ 2489200 h 3246967"/>
              <a:gd name="connsiteX253" fmla="*/ 1488699 w 8386045"/>
              <a:gd name="connsiteY253" fmla="*/ 2374900 h 3246967"/>
              <a:gd name="connsiteX254" fmla="*/ 1475999 w 8386045"/>
              <a:gd name="connsiteY254" fmla="*/ 2311400 h 3246967"/>
              <a:gd name="connsiteX255" fmla="*/ 1450599 w 8386045"/>
              <a:gd name="connsiteY255" fmla="*/ 2273300 h 3246967"/>
              <a:gd name="connsiteX256" fmla="*/ 1412499 w 8386045"/>
              <a:gd name="connsiteY256" fmla="*/ 2197100 h 3246967"/>
              <a:gd name="connsiteX257" fmla="*/ 1399799 w 8386045"/>
              <a:gd name="connsiteY257" fmla="*/ 2019300 h 3246967"/>
              <a:gd name="connsiteX258" fmla="*/ 1374399 w 8386045"/>
              <a:gd name="connsiteY258" fmla="*/ 1943100 h 3246967"/>
              <a:gd name="connsiteX259" fmla="*/ 1361699 w 8386045"/>
              <a:gd name="connsiteY259" fmla="*/ 1752600 h 3246967"/>
              <a:gd name="connsiteX260" fmla="*/ 1336299 w 8386045"/>
              <a:gd name="connsiteY260" fmla="*/ 1651000 h 3246967"/>
              <a:gd name="connsiteX261" fmla="*/ 1298199 w 8386045"/>
              <a:gd name="connsiteY261" fmla="*/ 1498600 h 3246967"/>
              <a:gd name="connsiteX262" fmla="*/ 1272799 w 8386045"/>
              <a:gd name="connsiteY262" fmla="*/ 1435100 h 3246967"/>
              <a:gd name="connsiteX263" fmla="*/ 1260099 w 8386045"/>
              <a:gd name="connsiteY263" fmla="*/ 1397000 h 3246967"/>
              <a:gd name="connsiteX264" fmla="*/ 1196599 w 8386045"/>
              <a:gd name="connsiteY264" fmla="*/ 1320800 h 3246967"/>
              <a:gd name="connsiteX265" fmla="*/ 1171199 w 8386045"/>
              <a:gd name="connsiteY265" fmla="*/ 1282700 h 3246967"/>
              <a:gd name="connsiteX266" fmla="*/ 1094999 w 8386045"/>
              <a:gd name="connsiteY266" fmla="*/ 1206500 h 3246967"/>
              <a:gd name="connsiteX267" fmla="*/ 1056899 w 8386045"/>
              <a:gd name="connsiteY267" fmla="*/ 1104900 h 3246967"/>
              <a:gd name="connsiteX268" fmla="*/ 1044199 w 8386045"/>
              <a:gd name="connsiteY268" fmla="*/ 1066800 h 3246967"/>
              <a:gd name="connsiteX269" fmla="*/ 1006099 w 8386045"/>
              <a:gd name="connsiteY269" fmla="*/ 1016000 h 3246967"/>
              <a:gd name="connsiteX270" fmla="*/ 980699 w 8386045"/>
              <a:gd name="connsiteY270" fmla="*/ 952500 h 3246967"/>
              <a:gd name="connsiteX271" fmla="*/ 942599 w 8386045"/>
              <a:gd name="connsiteY271" fmla="*/ 863600 h 3246967"/>
              <a:gd name="connsiteX272" fmla="*/ 904499 w 8386045"/>
              <a:gd name="connsiteY272" fmla="*/ 647700 h 3246967"/>
              <a:gd name="connsiteX273" fmla="*/ 891799 w 8386045"/>
              <a:gd name="connsiteY273" fmla="*/ 609600 h 3246967"/>
              <a:gd name="connsiteX274" fmla="*/ 828299 w 8386045"/>
              <a:gd name="connsiteY274" fmla="*/ 533400 h 3246967"/>
              <a:gd name="connsiteX275" fmla="*/ 815599 w 8386045"/>
              <a:gd name="connsiteY275" fmla="*/ 495300 h 3246967"/>
              <a:gd name="connsiteX276" fmla="*/ 726699 w 8386045"/>
              <a:gd name="connsiteY276" fmla="*/ 419100 h 3246967"/>
              <a:gd name="connsiteX277" fmla="*/ 650499 w 8386045"/>
              <a:gd name="connsiteY277" fmla="*/ 368300 h 3246967"/>
              <a:gd name="connsiteX278" fmla="*/ 574299 w 8386045"/>
              <a:gd name="connsiteY278" fmla="*/ 342900 h 3246967"/>
              <a:gd name="connsiteX279" fmla="*/ 536199 w 8386045"/>
              <a:gd name="connsiteY279" fmla="*/ 330200 h 3246967"/>
              <a:gd name="connsiteX280" fmla="*/ 447299 w 8386045"/>
              <a:gd name="connsiteY280" fmla="*/ 266700 h 3246967"/>
              <a:gd name="connsiteX281" fmla="*/ 396499 w 8386045"/>
              <a:gd name="connsiteY281" fmla="*/ 241300 h 3246967"/>
              <a:gd name="connsiteX282" fmla="*/ 358399 w 8386045"/>
              <a:gd name="connsiteY282" fmla="*/ 215900 h 3246967"/>
              <a:gd name="connsiteX283" fmla="*/ 307599 w 8386045"/>
              <a:gd name="connsiteY283" fmla="*/ 190500 h 3246967"/>
              <a:gd name="connsiteX284" fmla="*/ 218699 w 8386045"/>
              <a:gd name="connsiteY284" fmla="*/ 127000 h 3246967"/>
              <a:gd name="connsiteX285" fmla="*/ 180599 w 8386045"/>
              <a:gd name="connsiteY285" fmla="*/ 114300 h 3246967"/>
              <a:gd name="connsiteX286" fmla="*/ 129799 w 8386045"/>
              <a:gd name="connsiteY286" fmla="*/ 38100 h 3246967"/>
              <a:gd name="connsiteX287" fmla="*/ 2799 w 8386045"/>
              <a:gd name="connsiteY28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834899 w 8386045"/>
              <a:gd name="connsiteY227" fmla="*/ 1257300 h 3246967"/>
              <a:gd name="connsiteX228" fmla="*/ 2796799 w 8386045"/>
              <a:gd name="connsiteY228" fmla="*/ 1308100 h 3246967"/>
              <a:gd name="connsiteX229" fmla="*/ 2758699 w 8386045"/>
              <a:gd name="connsiteY229" fmla="*/ 1320800 h 3246967"/>
              <a:gd name="connsiteX230" fmla="*/ 2733299 w 8386045"/>
              <a:gd name="connsiteY230" fmla="*/ 1358900 h 3246967"/>
              <a:gd name="connsiteX231" fmla="*/ 2657099 w 8386045"/>
              <a:gd name="connsiteY231" fmla="*/ 1435100 h 3246967"/>
              <a:gd name="connsiteX232" fmla="*/ 2631699 w 8386045"/>
              <a:gd name="connsiteY232" fmla="*/ 1498600 h 3246967"/>
              <a:gd name="connsiteX233" fmla="*/ 2618999 w 8386045"/>
              <a:gd name="connsiteY233" fmla="*/ 1562100 h 3246967"/>
              <a:gd name="connsiteX234" fmla="*/ 2580899 w 8386045"/>
              <a:gd name="connsiteY234" fmla="*/ 1612900 h 3246967"/>
              <a:gd name="connsiteX235" fmla="*/ 2542799 w 8386045"/>
              <a:gd name="connsiteY235" fmla="*/ 1689100 h 3246967"/>
              <a:gd name="connsiteX236" fmla="*/ 2517399 w 8386045"/>
              <a:gd name="connsiteY236" fmla="*/ 1828800 h 3246967"/>
              <a:gd name="connsiteX237" fmla="*/ 2504699 w 8386045"/>
              <a:gd name="connsiteY237" fmla="*/ 1866900 h 3246967"/>
              <a:gd name="connsiteX238" fmla="*/ 2491999 w 8386045"/>
              <a:gd name="connsiteY238" fmla="*/ 1943100 h 3246967"/>
              <a:gd name="connsiteX239" fmla="*/ 2466599 w 8386045"/>
              <a:gd name="connsiteY239" fmla="*/ 1981200 h 3246967"/>
              <a:gd name="connsiteX240" fmla="*/ 2441199 w 8386045"/>
              <a:gd name="connsiteY240" fmla="*/ 2057400 h 3246967"/>
              <a:gd name="connsiteX241" fmla="*/ 2390399 w 8386045"/>
              <a:gd name="connsiteY241" fmla="*/ 2146300 h 3246967"/>
              <a:gd name="connsiteX242" fmla="*/ 2352299 w 8386045"/>
              <a:gd name="connsiteY242" fmla="*/ 2222500 h 3246967"/>
              <a:gd name="connsiteX243" fmla="*/ 2326899 w 8386045"/>
              <a:gd name="connsiteY243" fmla="*/ 2273300 h 3246967"/>
              <a:gd name="connsiteX244" fmla="*/ 2250699 w 8386045"/>
              <a:gd name="connsiteY244" fmla="*/ 2336800 h 3246967"/>
              <a:gd name="connsiteX245" fmla="*/ 2237999 w 8386045"/>
              <a:gd name="connsiteY245" fmla="*/ 2374900 h 3246967"/>
              <a:gd name="connsiteX246" fmla="*/ 2149099 w 8386045"/>
              <a:gd name="connsiteY246" fmla="*/ 2438400 h 3246967"/>
              <a:gd name="connsiteX247" fmla="*/ 2072899 w 8386045"/>
              <a:gd name="connsiteY247" fmla="*/ 2501900 h 3246967"/>
              <a:gd name="connsiteX248" fmla="*/ 1996699 w 8386045"/>
              <a:gd name="connsiteY248" fmla="*/ 2527300 h 3246967"/>
              <a:gd name="connsiteX249" fmla="*/ 1945899 w 8386045"/>
              <a:gd name="connsiteY249" fmla="*/ 2552700 h 3246967"/>
              <a:gd name="connsiteX250" fmla="*/ 1844299 w 8386045"/>
              <a:gd name="connsiteY250" fmla="*/ 2565400 h 3246967"/>
              <a:gd name="connsiteX251" fmla="*/ 1628399 w 8386045"/>
              <a:gd name="connsiteY251" fmla="*/ 2552700 h 3246967"/>
              <a:gd name="connsiteX252" fmla="*/ 1552199 w 8386045"/>
              <a:gd name="connsiteY252" fmla="*/ 2489200 h 3246967"/>
              <a:gd name="connsiteX253" fmla="*/ 1488699 w 8386045"/>
              <a:gd name="connsiteY253" fmla="*/ 2374900 h 3246967"/>
              <a:gd name="connsiteX254" fmla="*/ 1475999 w 8386045"/>
              <a:gd name="connsiteY254" fmla="*/ 2311400 h 3246967"/>
              <a:gd name="connsiteX255" fmla="*/ 1450599 w 8386045"/>
              <a:gd name="connsiteY255" fmla="*/ 2273300 h 3246967"/>
              <a:gd name="connsiteX256" fmla="*/ 1412499 w 8386045"/>
              <a:gd name="connsiteY256" fmla="*/ 2197100 h 3246967"/>
              <a:gd name="connsiteX257" fmla="*/ 1399799 w 8386045"/>
              <a:gd name="connsiteY257" fmla="*/ 2019300 h 3246967"/>
              <a:gd name="connsiteX258" fmla="*/ 1374399 w 8386045"/>
              <a:gd name="connsiteY258" fmla="*/ 1943100 h 3246967"/>
              <a:gd name="connsiteX259" fmla="*/ 1361699 w 8386045"/>
              <a:gd name="connsiteY259" fmla="*/ 1752600 h 3246967"/>
              <a:gd name="connsiteX260" fmla="*/ 1336299 w 8386045"/>
              <a:gd name="connsiteY260" fmla="*/ 1651000 h 3246967"/>
              <a:gd name="connsiteX261" fmla="*/ 1298199 w 8386045"/>
              <a:gd name="connsiteY261" fmla="*/ 1498600 h 3246967"/>
              <a:gd name="connsiteX262" fmla="*/ 1272799 w 8386045"/>
              <a:gd name="connsiteY262" fmla="*/ 1435100 h 3246967"/>
              <a:gd name="connsiteX263" fmla="*/ 1260099 w 8386045"/>
              <a:gd name="connsiteY263" fmla="*/ 1397000 h 3246967"/>
              <a:gd name="connsiteX264" fmla="*/ 1196599 w 8386045"/>
              <a:gd name="connsiteY264" fmla="*/ 1320800 h 3246967"/>
              <a:gd name="connsiteX265" fmla="*/ 1171199 w 8386045"/>
              <a:gd name="connsiteY265" fmla="*/ 1282700 h 3246967"/>
              <a:gd name="connsiteX266" fmla="*/ 1094999 w 8386045"/>
              <a:gd name="connsiteY266" fmla="*/ 1206500 h 3246967"/>
              <a:gd name="connsiteX267" fmla="*/ 1056899 w 8386045"/>
              <a:gd name="connsiteY267" fmla="*/ 1104900 h 3246967"/>
              <a:gd name="connsiteX268" fmla="*/ 1044199 w 8386045"/>
              <a:gd name="connsiteY268" fmla="*/ 1066800 h 3246967"/>
              <a:gd name="connsiteX269" fmla="*/ 1006099 w 8386045"/>
              <a:gd name="connsiteY269" fmla="*/ 1016000 h 3246967"/>
              <a:gd name="connsiteX270" fmla="*/ 980699 w 8386045"/>
              <a:gd name="connsiteY270" fmla="*/ 952500 h 3246967"/>
              <a:gd name="connsiteX271" fmla="*/ 942599 w 8386045"/>
              <a:gd name="connsiteY271" fmla="*/ 863600 h 3246967"/>
              <a:gd name="connsiteX272" fmla="*/ 904499 w 8386045"/>
              <a:gd name="connsiteY272" fmla="*/ 647700 h 3246967"/>
              <a:gd name="connsiteX273" fmla="*/ 891799 w 8386045"/>
              <a:gd name="connsiteY273" fmla="*/ 609600 h 3246967"/>
              <a:gd name="connsiteX274" fmla="*/ 828299 w 8386045"/>
              <a:gd name="connsiteY274" fmla="*/ 533400 h 3246967"/>
              <a:gd name="connsiteX275" fmla="*/ 815599 w 8386045"/>
              <a:gd name="connsiteY275" fmla="*/ 495300 h 3246967"/>
              <a:gd name="connsiteX276" fmla="*/ 726699 w 8386045"/>
              <a:gd name="connsiteY276" fmla="*/ 419100 h 3246967"/>
              <a:gd name="connsiteX277" fmla="*/ 650499 w 8386045"/>
              <a:gd name="connsiteY277" fmla="*/ 368300 h 3246967"/>
              <a:gd name="connsiteX278" fmla="*/ 574299 w 8386045"/>
              <a:gd name="connsiteY278" fmla="*/ 342900 h 3246967"/>
              <a:gd name="connsiteX279" fmla="*/ 536199 w 8386045"/>
              <a:gd name="connsiteY279" fmla="*/ 330200 h 3246967"/>
              <a:gd name="connsiteX280" fmla="*/ 447299 w 8386045"/>
              <a:gd name="connsiteY280" fmla="*/ 266700 h 3246967"/>
              <a:gd name="connsiteX281" fmla="*/ 396499 w 8386045"/>
              <a:gd name="connsiteY281" fmla="*/ 241300 h 3246967"/>
              <a:gd name="connsiteX282" fmla="*/ 358399 w 8386045"/>
              <a:gd name="connsiteY282" fmla="*/ 215900 h 3246967"/>
              <a:gd name="connsiteX283" fmla="*/ 307599 w 8386045"/>
              <a:gd name="connsiteY283" fmla="*/ 190500 h 3246967"/>
              <a:gd name="connsiteX284" fmla="*/ 218699 w 8386045"/>
              <a:gd name="connsiteY284" fmla="*/ 127000 h 3246967"/>
              <a:gd name="connsiteX285" fmla="*/ 180599 w 8386045"/>
              <a:gd name="connsiteY285" fmla="*/ 114300 h 3246967"/>
              <a:gd name="connsiteX286" fmla="*/ 129799 w 8386045"/>
              <a:gd name="connsiteY286" fmla="*/ 38100 h 3246967"/>
              <a:gd name="connsiteX287" fmla="*/ 2799 w 8386045"/>
              <a:gd name="connsiteY28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834899 w 8386045"/>
              <a:gd name="connsiteY227" fmla="*/ 1257300 h 3246967"/>
              <a:gd name="connsiteX228" fmla="*/ 2796799 w 8386045"/>
              <a:gd name="connsiteY228" fmla="*/ 1308100 h 3246967"/>
              <a:gd name="connsiteX229" fmla="*/ 2758699 w 8386045"/>
              <a:gd name="connsiteY229" fmla="*/ 1320800 h 3246967"/>
              <a:gd name="connsiteX230" fmla="*/ 2733299 w 8386045"/>
              <a:gd name="connsiteY230" fmla="*/ 1358900 h 3246967"/>
              <a:gd name="connsiteX231" fmla="*/ 2657099 w 8386045"/>
              <a:gd name="connsiteY231" fmla="*/ 1435100 h 3246967"/>
              <a:gd name="connsiteX232" fmla="*/ 2631699 w 8386045"/>
              <a:gd name="connsiteY232" fmla="*/ 1498600 h 3246967"/>
              <a:gd name="connsiteX233" fmla="*/ 2618999 w 8386045"/>
              <a:gd name="connsiteY233" fmla="*/ 1562100 h 3246967"/>
              <a:gd name="connsiteX234" fmla="*/ 2580899 w 8386045"/>
              <a:gd name="connsiteY234" fmla="*/ 1612900 h 3246967"/>
              <a:gd name="connsiteX235" fmla="*/ 2542799 w 8386045"/>
              <a:gd name="connsiteY235" fmla="*/ 1689100 h 3246967"/>
              <a:gd name="connsiteX236" fmla="*/ 2517399 w 8386045"/>
              <a:gd name="connsiteY236" fmla="*/ 1828800 h 3246967"/>
              <a:gd name="connsiteX237" fmla="*/ 2504699 w 8386045"/>
              <a:gd name="connsiteY237" fmla="*/ 1866900 h 3246967"/>
              <a:gd name="connsiteX238" fmla="*/ 2491999 w 8386045"/>
              <a:gd name="connsiteY238" fmla="*/ 1943100 h 3246967"/>
              <a:gd name="connsiteX239" fmla="*/ 2466599 w 8386045"/>
              <a:gd name="connsiteY239" fmla="*/ 1981200 h 3246967"/>
              <a:gd name="connsiteX240" fmla="*/ 2441199 w 8386045"/>
              <a:gd name="connsiteY240" fmla="*/ 2057400 h 3246967"/>
              <a:gd name="connsiteX241" fmla="*/ 2390399 w 8386045"/>
              <a:gd name="connsiteY241" fmla="*/ 2146300 h 3246967"/>
              <a:gd name="connsiteX242" fmla="*/ 2352299 w 8386045"/>
              <a:gd name="connsiteY242" fmla="*/ 2222500 h 3246967"/>
              <a:gd name="connsiteX243" fmla="*/ 2326899 w 8386045"/>
              <a:gd name="connsiteY243" fmla="*/ 2273300 h 3246967"/>
              <a:gd name="connsiteX244" fmla="*/ 2250699 w 8386045"/>
              <a:gd name="connsiteY244" fmla="*/ 2336800 h 3246967"/>
              <a:gd name="connsiteX245" fmla="*/ 2237999 w 8386045"/>
              <a:gd name="connsiteY245" fmla="*/ 2374900 h 3246967"/>
              <a:gd name="connsiteX246" fmla="*/ 2149099 w 8386045"/>
              <a:gd name="connsiteY246" fmla="*/ 2438400 h 3246967"/>
              <a:gd name="connsiteX247" fmla="*/ 2072899 w 8386045"/>
              <a:gd name="connsiteY247" fmla="*/ 2501900 h 3246967"/>
              <a:gd name="connsiteX248" fmla="*/ 1996699 w 8386045"/>
              <a:gd name="connsiteY248" fmla="*/ 2527300 h 3246967"/>
              <a:gd name="connsiteX249" fmla="*/ 1945899 w 8386045"/>
              <a:gd name="connsiteY249" fmla="*/ 2552700 h 3246967"/>
              <a:gd name="connsiteX250" fmla="*/ 1844299 w 8386045"/>
              <a:gd name="connsiteY250" fmla="*/ 2565400 h 3246967"/>
              <a:gd name="connsiteX251" fmla="*/ 1628399 w 8386045"/>
              <a:gd name="connsiteY251" fmla="*/ 2552700 h 3246967"/>
              <a:gd name="connsiteX252" fmla="*/ 1552199 w 8386045"/>
              <a:gd name="connsiteY252" fmla="*/ 2489200 h 3246967"/>
              <a:gd name="connsiteX253" fmla="*/ 1488699 w 8386045"/>
              <a:gd name="connsiteY253" fmla="*/ 2374900 h 3246967"/>
              <a:gd name="connsiteX254" fmla="*/ 1475999 w 8386045"/>
              <a:gd name="connsiteY254" fmla="*/ 2311400 h 3246967"/>
              <a:gd name="connsiteX255" fmla="*/ 1450599 w 8386045"/>
              <a:gd name="connsiteY255" fmla="*/ 2273300 h 3246967"/>
              <a:gd name="connsiteX256" fmla="*/ 1412499 w 8386045"/>
              <a:gd name="connsiteY256" fmla="*/ 2197100 h 3246967"/>
              <a:gd name="connsiteX257" fmla="*/ 1399799 w 8386045"/>
              <a:gd name="connsiteY257" fmla="*/ 2019300 h 3246967"/>
              <a:gd name="connsiteX258" fmla="*/ 1374399 w 8386045"/>
              <a:gd name="connsiteY258" fmla="*/ 1943100 h 3246967"/>
              <a:gd name="connsiteX259" fmla="*/ 1361699 w 8386045"/>
              <a:gd name="connsiteY259" fmla="*/ 1752600 h 3246967"/>
              <a:gd name="connsiteX260" fmla="*/ 1336299 w 8386045"/>
              <a:gd name="connsiteY260" fmla="*/ 1651000 h 3246967"/>
              <a:gd name="connsiteX261" fmla="*/ 1298199 w 8386045"/>
              <a:gd name="connsiteY261" fmla="*/ 1498600 h 3246967"/>
              <a:gd name="connsiteX262" fmla="*/ 1272799 w 8386045"/>
              <a:gd name="connsiteY262" fmla="*/ 1435100 h 3246967"/>
              <a:gd name="connsiteX263" fmla="*/ 1260099 w 8386045"/>
              <a:gd name="connsiteY263" fmla="*/ 1397000 h 3246967"/>
              <a:gd name="connsiteX264" fmla="*/ 1196599 w 8386045"/>
              <a:gd name="connsiteY264" fmla="*/ 1320800 h 3246967"/>
              <a:gd name="connsiteX265" fmla="*/ 1171199 w 8386045"/>
              <a:gd name="connsiteY265" fmla="*/ 1282700 h 3246967"/>
              <a:gd name="connsiteX266" fmla="*/ 1094999 w 8386045"/>
              <a:gd name="connsiteY266" fmla="*/ 1206500 h 3246967"/>
              <a:gd name="connsiteX267" fmla="*/ 1056899 w 8386045"/>
              <a:gd name="connsiteY267" fmla="*/ 1104900 h 3246967"/>
              <a:gd name="connsiteX268" fmla="*/ 1044199 w 8386045"/>
              <a:gd name="connsiteY268" fmla="*/ 1066800 h 3246967"/>
              <a:gd name="connsiteX269" fmla="*/ 1006099 w 8386045"/>
              <a:gd name="connsiteY269" fmla="*/ 1016000 h 3246967"/>
              <a:gd name="connsiteX270" fmla="*/ 980699 w 8386045"/>
              <a:gd name="connsiteY270" fmla="*/ 952500 h 3246967"/>
              <a:gd name="connsiteX271" fmla="*/ 942599 w 8386045"/>
              <a:gd name="connsiteY271" fmla="*/ 863600 h 3246967"/>
              <a:gd name="connsiteX272" fmla="*/ 904499 w 8386045"/>
              <a:gd name="connsiteY272" fmla="*/ 647700 h 3246967"/>
              <a:gd name="connsiteX273" fmla="*/ 891799 w 8386045"/>
              <a:gd name="connsiteY273" fmla="*/ 609600 h 3246967"/>
              <a:gd name="connsiteX274" fmla="*/ 828299 w 8386045"/>
              <a:gd name="connsiteY274" fmla="*/ 533400 h 3246967"/>
              <a:gd name="connsiteX275" fmla="*/ 815599 w 8386045"/>
              <a:gd name="connsiteY275" fmla="*/ 495300 h 3246967"/>
              <a:gd name="connsiteX276" fmla="*/ 726699 w 8386045"/>
              <a:gd name="connsiteY276" fmla="*/ 419100 h 3246967"/>
              <a:gd name="connsiteX277" fmla="*/ 650499 w 8386045"/>
              <a:gd name="connsiteY277" fmla="*/ 368300 h 3246967"/>
              <a:gd name="connsiteX278" fmla="*/ 574299 w 8386045"/>
              <a:gd name="connsiteY278" fmla="*/ 342900 h 3246967"/>
              <a:gd name="connsiteX279" fmla="*/ 536199 w 8386045"/>
              <a:gd name="connsiteY279" fmla="*/ 330200 h 3246967"/>
              <a:gd name="connsiteX280" fmla="*/ 447299 w 8386045"/>
              <a:gd name="connsiteY280" fmla="*/ 266700 h 3246967"/>
              <a:gd name="connsiteX281" fmla="*/ 396499 w 8386045"/>
              <a:gd name="connsiteY281" fmla="*/ 241300 h 3246967"/>
              <a:gd name="connsiteX282" fmla="*/ 358399 w 8386045"/>
              <a:gd name="connsiteY282" fmla="*/ 215900 h 3246967"/>
              <a:gd name="connsiteX283" fmla="*/ 307599 w 8386045"/>
              <a:gd name="connsiteY283" fmla="*/ 190500 h 3246967"/>
              <a:gd name="connsiteX284" fmla="*/ 218699 w 8386045"/>
              <a:gd name="connsiteY284" fmla="*/ 127000 h 3246967"/>
              <a:gd name="connsiteX285" fmla="*/ 180599 w 8386045"/>
              <a:gd name="connsiteY285" fmla="*/ 114300 h 3246967"/>
              <a:gd name="connsiteX286" fmla="*/ 129799 w 8386045"/>
              <a:gd name="connsiteY286" fmla="*/ 38100 h 3246967"/>
              <a:gd name="connsiteX287" fmla="*/ 2799 w 8386045"/>
              <a:gd name="connsiteY28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96799 w 8386045"/>
              <a:gd name="connsiteY227" fmla="*/ 1308100 h 3246967"/>
              <a:gd name="connsiteX228" fmla="*/ 2758699 w 8386045"/>
              <a:gd name="connsiteY228" fmla="*/ 1320800 h 3246967"/>
              <a:gd name="connsiteX229" fmla="*/ 2733299 w 8386045"/>
              <a:gd name="connsiteY229" fmla="*/ 1358900 h 3246967"/>
              <a:gd name="connsiteX230" fmla="*/ 2657099 w 8386045"/>
              <a:gd name="connsiteY230" fmla="*/ 1435100 h 3246967"/>
              <a:gd name="connsiteX231" fmla="*/ 2631699 w 8386045"/>
              <a:gd name="connsiteY231" fmla="*/ 1498600 h 3246967"/>
              <a:gd name="connsiteX232" fmla="*/ 2618999 w 8386045"/>
              <a:gd name="connsiteY232" fmla="*/ 1562100 h 3246967"/>
              <a:gd name="connsiteX233" fmla="*/ 2580899 w 8386045"/>
              <a:gd name="connsiteY233" fmla="*/ 1612900 h 3246967"/>
              <a:gd name="connsiteX234" fmla="*/ 2542799 w 8386045"/>
              <a:gd name="connsiteY234" fmla="*/ 1689100 h 3246967"/>
              <a:gd name="connsiteX235" fmla="*/ 2517399 w 8386045"/>
              <a:gd name="connsiteY235" fmla="*/ 1828800 h 3246967"/>
              <a:gd name="connsiteX236" fmla="*/ 2504699 w 8386045"/>
              <a:gd name="connsiteY236" fmla="*/ 1866900 h 3246967"/>
              <a:gd name="connsiteX237" fmla="*/ 2491999 w 8386045"/>
              <a:gd name="connsiteY237" fmla="*/ 1943100 h 3246967"/>
              <a:gd name="connsiteX238" fmla="*/ 2466599 w 8386045"/>
              <a:gd name="connsiteY238" fmla="*/ 1981200 h 3246967"/>
              <a:gd name="connsiteX239" fmla="*/ 2441199 w 8386045"/>
              <a:gd name="connsiteY239" fmla="*/ 2057400 h 3246967"/>
              <a:gd name="connsiteX240" fmla="*/ 2390399 w 8386045"/>
              <a:gd name="connsiteY240" fmla="*/ 2146300 h 3246967"/>
              <a:gd name="connsiteX241" fmla="*/ 2352299 w 8386045"/>
              <a:gd name="connsiteY241" fmla="*/ 2222500 h 3246967"/>
              <a:gd name="connsiteX242" fmla="*/ 2326899 w 8386045"/>
              <a:gd name="connsiteY242" fmla="*/ 2273300 h 3246967"/>
              <a:gd name="connsiteX243" fmla="*/ 2250699 w 8386045"/>
              <a:gd name="connsiteY243" fmla="*/ 2336800 h 3246967"/>
              <a:gd name="connsiteX244" fmla="*/ 2237999 w 8386045"/>
              <a:gd name="connsiteY244" fmla="*/ 2374900 h 3246967"/>
              <a:gd name="connsiteX245" fmla="*/ 2149099 w 8386045"/>
              <a:gd name="connsiteY245" fmla="*/ 2438400 h 3246967"/>
              <a:gd name="connsiteX246" fmla="*/ 2072899 w 8386045"/>
              <a:gd name="connsiteY246" fmla="*/ 2501900 h 3246967"/>
              <a:gd name="connsiteX247" fmla="*/ 1996699 w 8386045"/>
              <a:gd name="connsiteY247" fmla="*/ 2527300 h 3246967"/>
              <a:gd name="connsiteX248" fmla="*/ 1945899 w 8386045"/>
              <a:gd name="connsiteY248" fmla="*/ 2552700 h 3246967"/>
              <a:gd name="connsiteX249" fmla="*/ 1844299 w 8386045"/>
              <a:gd name="connsiteY249" fmla="*/ 2565400 h 3246967"/>
              <a:gd name="connsiteX250" fmla="*/ 1628399 w 8386045"/>
              <a:gd name="connsiteY250" fmla="*/ 2552700 h 3246967"/>
              <a:gd name="connsiteX251" fmla="*/ 1552199 w 8386045"/>
              <a:gd name="connsiteY251" fmla="*/ 2489200 h 3246967"/>
              <a:gd name="connsiteX252" fmla="*/ 1488699 w 8386045"/>
              <a:gd name="connsiteY252" fmla="*/ 2374900 h 3246967"/>
              <a:gd name="connsiteX253" fmla="*/ 1475999 w 8386045"/>
              <a:gd name="connsiteY253" fmla="*/ 2311400 h 3246967"/>
              <a:gd name="connsiteX254" fmla="*/ 1450599 w 8386045"/>
              <a:gd name="connsiteY254" fmla="*/ 2273300 h 3246967"/>
              <a:gd name="connsiteX255" fmla="*/ 1412499 w 8386045"/>
              <a:gd name="connsiteY255" fmla="*/ 2197100 h 3246967"/>
              <a:gd name="connsiteX256" fmla="*/ 1399799 w 8386045"/>
              <a:gd name="connsiteY256" fmla="*/ 2019300 h 3246967"/>
              <a:gd name="connsiteX257" fmla="*/ 1374399 w 8386045"/>
              <a:gd name="connsiteY257" fmla="*/ 1943100 h 3246967"/>
              <a:gd name="connsiteX258" fmla="*/ 1361699 w 8386045"/>
              <a:gd name="connsiteY258" fmla="*/ 1752600 h 3246967"/>
              <a:gd name="connsiteX259" fmla="*/ 1336299 w 8386045"/>
              <a:gd name="connsiteY259" fmla="*/ 1651000 h 3246967"/>
              <a:gd name="connsiteX260" fmla="*/ 1298199 w 8386045"/>
              <a:gd name="connsiteY260" fmla="*/ 1498600 h 3246967"/>
              <a:gd name="connsiteX261" fmla="*/ 1272799 w 8386045"/>
              <a:gd name="connsiteY261" fmla="*/ 1435100 h 3246967"/>
              <a:gd name="connsiteX262" fmla="*/ 1260099 w 8386045"/>
              <a:gd name="connsiteY262" fmla="*/ 1397000 h 3246967"/>
              <a:gd name="connsiteX263" fmla="*/ 1196599 w 8386045"/>
              <a:gd name="connsiteY263" fmla="*/ 1320800 h 3246967"/>
              <a:gd name="connsiteX264" fmla="*/ 1171199 w 8386045"/>
              <a:gd name="connsiteY264" fmla="*/ 1282700 h 3246967"/>
              <a:gd name="connsiteX265" fmla="*/ 1094999 w 8386045"/>
              <a:gd name="connsiteY265" fmla="*/ 1206500 h 3246967"/>
              <a:gd name="connsiteX266" fmla="*/ 1056899 w 8386045"/>
              <a:gd name="connsiteY266" fmla="*/ 1104900 h 3246967"/>
              <a:gd name="connsiteX267" fmla="*/ 1044199 w 8386045"/>
              <a:gd name="connsiteY267" fmla="*/ 1066800 h 3246967"/>
              <a:gd name="connsiteX268" fmla="*/ 1006099 w 8386045"/>
              <a:gd name="connsiteY268" fmla="*/ 1016000 h 3246967"/>
              <a:gd name="connsiteX269" fmla="*/ 980699 w 8386045"/>
              <a:gd name="connsiteY269" fmla="*/ 952500 h 3246967"/>
              <a:gd name="connsiteX270" fmla="*/ 942599 w 8386045"/>
              <a:gd name="connsiteY270" fmla="*/ 863600 h 3246967"/>
              <a:gd name="connsiteX271" fmla="*/ 904499 w 8386045"/>
              <a:gd name="connsiteY271" fmla="*/ 647700 h 3246967"/>
              <a:gd name="connsiteX272" fmla="*/ 891799 w 8386045"/>
              <a:gd name="connsiteY272" fmla="*/ 609600 h 3246967"/>
              <a:gd name="connsiteX273" fmla="*/ 828299 w 8386045"/>
              <a:gd name="connsiteY273" fmla="*/ 533400 h 3246967"/>
              <a:gd name="connsiteX274" fmla="*/ 815599 w 8386045"/>
              <a:gd name="connsiteY274" fmla="*/ 495300 h 3246967"/>
              <a:gd name="connsiteX275" fmla="*/ 726699 w 8386045"/>
              <a:gd name="connsiteY275" fmla="*/ 419100 h 3246967"/>
              <a:gd name="connsiteX276" fmla="*/ 650499 w 8386045"/>
              <a:gd name="connsiteY276" fmla="*/ 368300 h 3246967"/>
              <a:gd name="connsiteX277" fmla="*/ 574299 w 8386045"/>
              <a:gd name="connsiteY277" fmla="*/ 342900 h 3246967"/>
              <a:gd name="connsiteX278" fmla="*/ 536199 w 8386045"/>
              <a:gd name="connsiteY278" fmla="*/ 330200 h 3246967"/>
              <a:gd name="connsiteX279" fmla="*/ 447299 w 8386045"/>
              <a:gd name="connsiteY279" fmla="*/ 266700 h 3246967"/>
              <a:gd name="connsiteX280" fmla="*/ 396499 w 8386045"/>
              <a:gd name="connsiteY280" fmla="*/ 241300 h 3246967"/>
              <a:gd name="connsiteX281" fmla="*/ 358399 w 8386045"/>
              <a:gd name="connsiteY281" fmla="*/ 215900 h 3246967"/>
              <a:gd name="connsiteX282" fmla="*/ 307599 w 8386045"/>
              <a:gd name="connsiteY282" fmla="*/ 190500 h 3246967"/>
              <a:gd name="connsiteX283" fmla="*/ 218699 w 8386045"/>
              <a:gd name="connsiteY283" fmla="*/ 127000 h 3246967"/>
              <a:gd name="connsiteX284" fmla="*/ 180599 w 8386045"/>
              <a:gd name="connsiteY284" fmla="*/ 114300 h 3246967"/>
              <a:gd name="connsiteX285" fmla="*/ 129799 w 8386045"/>
              <a:gd name="connsiteY285" fmla="*/ 38100 h 3246967"/>
              <a:gd name="connsiteX286" fmla="*/ 2799 w 8386045"/>
              <a:gd name="connsiteY28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58699 w 8386045"/>
              <a:gd name="connsiteY227" fmla="*/ 1320800 h 3246967"/>
              <a:gd name="connsiteX228" fmla="*/ 2733299 w 8386045"/>
              <a:gd name="connsiteY228" fmla="*/ 1358900 h 3246967"/>
              <a:gd name="connsiteX229" fmla="*/ 2657099 w 8386045"/>
              <a:gd name="connsiteY229" fmla="*/ 1435100 h 3246967"/>
              <a:gd name="connsiteX230" fmla="*/ 2631699 w 8386045"/>
              <a:gd name="connsiteY230" fmla="*/ 1498600 h 3246967"/>
              <a:gd name="connsiteX231" fmla="*/ 2618999 w 8386045"/>
              <a:gd name="connsiteY231" fmla="*/ 1562100 h 3246967"/>
              <a:gd name="connsiteX232" fmla="*/ 2580899 w 8386045"/>
              <a:gd name="connsiteY232" fmla="*/ 1612900 h 3246967"/>
              <a:gd name="connsiteX233" fmla="*/ 2542799 w 8386045"/>
              <a:gd name="connsiteY233" fmla="*/ 1689100 h 3246967"/>
              <a:gd name="connsiteX234" fmla="*/ 2517399 w 8386045"/>
              <a:gd name="connsiteY234" fmla="*/ 1828800 h 3246967"/>
              <a:gd name="connsiteX235" fmla="*/ 2504699 w 8386045"/>
              <a:gd name="connsiteY235" fmla="*/ 1866900 h 3246967"/>
              <a:gd name="connsiteX236" fmla="*/ 2491999 w 8386045"/>
              <a:gd name="connsiteY236" fmla="*/ 1943100 h 3246967"/>
              <a:gd name="connsiteX237" fmla="*/ 2466599 w 8386045"/>
              <a:gd name="connsiteY237" fmla="*/ 1981200 h 3246967"/>
              <a:gd name="connsiteX238" fmla="*/ 2441199 w 8386045"/>
              <a:gd name="connsiteY238" fmla="*/ 2057400 h 3246967"/>
              <a:gd name="connsiteX239" fmla="*/ 2390399 w 8386045"/>
              <a:gd name="connsiteY239" fmla="*/ 2146300 h 3246967"/>
              <a:gd name="connsiteX240" fmla="*/ 2352299 w 8386045"/>
              <a:gd name="connsiteY240" fmla="*/ 2222500 h 3246967"/>
              <a:gd name="connsiteX241" fmla="*/ 2326899 w 8386045"/>
              <a:gd name="connsiteY241" fmla="*/ 2273300 h 3246967"/>
              <a:gd name="connsiteX242" fmla="*/ 2250699 w 8386045"/>
              <a:gd name="connsiteY242" fmla="*/ 2336800 h 3246967"/>
              <a:gd name="connsiteX243" fmla="*/ 2237999 w 8386045"/>
              <a:gd name="connsiteY243" fmla="*/ 2374900 h 3246967"/>
              <a:gd name="connsiteX244" fmla="*/ 2149099 w 8386045"/>
              <a:gd name="connsiteY244" fmla="*/ 2438400 h 3246967"/>
              <a:gd name="connsiteX245" fmla="*/ 2072899 w 8386045"/>
              <a:gd name="connsiteY245" fmla="*/ 2501900 h 3246967"/>
              <a:gd name="connsiteX246" fmla="*/ 1996699 w 8386045"/>
              <a:gd name="connsiteY246" fmla="*/ 2527300 h 3246967"/>
              <a:gd name="connsiteX247" fmla="*/ 1945899 w 8386045"/>
              <a:gd name="connsiteY247" fmla="*/ 2552700 h 3246967"/>
              <a:gd name="connsiteX248" fmla="*/ 1844299 w 8386045"/>
              <a:gd name="connsiteY248" fmla="*/ 2565400 h 3246967"/>
              <a:gd name="connsiteX249" fmla="*/ 1628399 w 8386045"/>
              <a:gd name="connsiteY249" fmla="*/ 2552700 h 3246967"/>
              <a:gd name="connsiteX250" fmla="*/ 1552199 w 8386045"/>
              <a:gd name="connsiteY250" fmla="*/ 2489200 h 3246967"/>
              <a:gd name="connsiteX251" fmla="*/ 1488699 w 8386045"/>
              <a:gd name="connsiteY251" fmla="*/ 2374900 h 3246967"/>
              <a:gd name="connsiteX252" fmla="*/ 1475999 w 8386045"/>
              <a:gd name="connsiteY252" fmla="*/ 2311400 h 3246967"/>
              <a:gd name="connsiteX253" fmla="*/ 1450599 w 8386045"/>
              <a:gd name="connsiteY253" fmla="*/ 2273300 h 3246967"/>
              <a:gd name="connsiteX254" fmla="*/ 1412499 w 8386045"/>
              <a:gd name="connsiteY254" fmla="*/ 2197100 h 3246967"/>
              <a:gd name="connsiteX255" fmla="*/ 1399799 w 8386045"/>
              <a:gd name="connsiteY255" fmla="*/ 2019300 h 3246967"/>
              <a:gd name="connsiteX256" fmla="*/ 1374399 w 8386045"/>
              <a:gd name="connsiteY256" fmla="*/ 1943100 h 3246967"/>
              <a:gd name="connsiteX257" fmla="*/ 1361699 w 8386045"/>
              <a:gd name="connsiteY257" fmla="*/ 1752600 h 3246967"/>
              <a:gd name="connsiteX258" fmla="*/ 1336299 w 8386045"/>
              <a:gd name="connsiteY258" fmla="*/ 1651000 h 3246967"/>
              <a:gd name="connsiteX259" fmla="*/ 1298199 w 8386045"/>
              <a:gd name="connsiteY259" fmla="*/ 1498600 h 3246967"/>
              <a:gd name="connsiteX260" fmla="*/ 1272799 w 8386045"/>
              <a:gd name="connsiteY260" fmla="*/ 1435100 h 3246967"/>
              <a:gd name="connsiteX261" fmla="*/ 1260099 w 8386045"/>
              <a:gd name="connsiteY261" fmla="*/ 1397000 h 3246967"/>
              <a:gd name="connsiteX262" fmla="*/ 1196599 w 8386045"/>
              <a:gd name="connsiteY262" fmla="*/ 1320800 h 3246967"/>
              <a:gd name="connsiteX263" fmla="*/ 1171199 w 8386045"/>
              <a:gd name="connsiteY263" fmla="*/ 1282700 h 3246967"/>
              <a:gd name="connsiteX264" fmla="*/ 1094999 w 8386045"/>
              <a:gd name="connsiteY264" fmla="*/ 1206500 h 3246967"/>
              <a:gd name="connsiteX265" fmla="*/ 1056899 w 8386045"/>
              <a:gd name="connsiteY265" fmla="*/ 1104900 h 3246967"/>
              <a:gd name="connsiteX266" fmla="*/ 1044199 w 8386045"/>
              <a:gd name="connsiteY266" fmla="*/ 1066800 h 3246967"/>
              <a:gd name="connsiteX267" fmla="*/ 1006099 w 8386045"/>
              <a:gd name="connsiteY267" fmla="*/ 1016000 h 3246967"/>
              <a:gd name="connsiteX268" fmla="*/ 980699 w 8386045"/>
              <a:gd name="connsiteY268" fmla="*/ 952500 h 3246967"/>
              <a:gd name="connsiteX269" fmla="*/ 942599 w 8386045"/>
              <a:gd name="connsiteY269" fmla="*/ 863600 h 3246967"/>
              <a:gd name="connsiteX270" fmla="*/ 904499 w 8386045"/>
              <a:gd name="connsiteY270" fmla="*/ 647700 h 3246967"/>
              <a:gd name="connsiteX271" fmla="*/ 891799 w 8386045"/>
              <a:gd name="connsiteY271" fmla="*/ 609600 h 3246967"/>
              <a:gd name="connsiteX272" fmla="*/ 828299 w 8386045"/>
              <a:gd name="connsiteY272" fmla="*/ 533400 h 3246967"/>
              <a:gd name="connsiteX273" fmla="*/ 815599 w 8386045"/>
              <a:gd name="connsiteY273" fmla="*/ 495300 h 3246967"/>
              <a:gd name="connsiteX274" fmla="*/ 726699 w 8386045"/>
              <a:gd name="connsiteY274" fmla="*/ 419100 h 3246967"/>
              <a:gd name="connsiteX275" fmla="*/ 650499 w 8386045"/>
              <a:gd name="connsiteY275" fmla="*/ 368300 h 3246967"/>
              <a:gd name="connsiteX276" fmla="*/ 574299 w 8386045"/>
              <a:gd name="connsiteY276" fmla="*/ 342900 h 3246967"/>
              <a:gd name="connsiteX277" fmla="*/ 536199 w 8386045"/>
              <a:gd name="connsiteY277" fmla="*/ 330200 h 3246967"/>
              <a:gd name="connsiteX278" fmla="*/ 447299 w 8386045"/>
              <a:gd name="connsiteY278" fmla="*/ 266700 h 3246967"/>
              <a:gd name="connsiteX279" fmla="*/ 396499 w 8386045"/>
              <a:gd name="connsiteY279" fmla="*/ 241300 h 3246967"/>
              <a:gd name="connsiteX280" fmla="*/ 358399 w 8386045"/>
              <a:gd name="connsiteY280" fmla="*/ 215900 h 3246967"/>
              <a:gd name="connsiteX281" fmla="*/ 307599 w 8386045"/>
              <a:gd name="connsiteY281" fmla="*/ 190500 h 3246967"/>
              <a:gd name="connsiteX282" fmla="*/ 218699 w 8386045"/>
              <a:gd name="connsiteY282" fmla="*/ 127000 h 3246967"/>
              <a:gd name="connsiteX283" fmla="*/ 180599 w 8386045"/>
              <a:gd name="connsiteY283" fmla="*/ 114300 h 3246967"/>
              <a:gd name="connsiteX284" fmla="*/ 129799 w 8386045"/>
              <a:gd name="connsiteY284" fmla="*/ 38100 h 3246967"/>
              <a:gd name="connsiteX285" fmla="*/ 2799 w 8386045"/>
              <a:gd name="connsiteY28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3299 w 8386045"/>
              <a:gd name="connsiteY227" fmla="*/ 1358900 h 3246967"/>
              <a:gd name="connsiteX228" fmla="*/ 2657099 w 8386045"/>
              <a:gd name="connsiteY228" fmla="*/ 1435100 h 3246967"/>
              <a:gd name="connsiteX229" fmla="*/ 2631699 w 8386045"/>
              <a:gd name="connsiteY229" fmla="*/ 1498600 h 3246967"/>
              <a:gd name="connsiteX230" fmla="*/ 2618999 w 8386045"/>
              <a:gd name="connsiteY230" fmla="*/ 1562100 h 3246967"/>
              <a:gd name="connsiteX231" fmla="*/ 2580899 w 8386045"/>
              <a:gd name="connsiteY231" fmla="*/ 1612900 h 3246967"/>
              <a:gd name="connsiteX232" fmla="*/ 2542799 w 8386045"/>
              <a:gd name="connsiteY232" fmla="*/ 1689100 h 3246967"/>
              <a:gd name="connsiteX233" fmla="*/ 2517399 w 8386045"/>
              <a:gd name="connsiteY233" fmla="*/ 1828800 h 3246967"/>
              <a:gd name="connsiteX234" fmla="*/ 2504699 w 8386045"/>
              <a:gd name="connsiteY234" fmla="*/ 1866900 h 3246967"/>
              <a:gd name="connsiteX235" fmla="*/ 2491999 w 8386045"/>
              <a:gd name="connsiteY235" fmla="*/ 1943100 h 3246967"/>
              <a:gd name="connsiteX236" fmla="*/ 2466599 w 8386045"/>
              <a:gd name="connsiteY236" fmla="*/ 1981200 h 3246967"/>
              <a:gd name="connsiteX237" fmla="*/ 2441199 w 8386045"/>
              <a:gd name="connsiteY237" fmla="*/ 2057400 h 3246967"/>
              <a:gd name="connsiteX238" fmla="*/ 2390399 w 8386045"/>
              <a:gd name="connsiteY238" fmla="*/ 2146300 h 3246967"/>
              <a:gd name="connsiteX239" fmla="*/ 2352299 w 8386045"/>
              <a:gd name="connsiteY239" fmla="*/ 2222500 h 3246967"/>
              <a:gd name="connsiteX240" fmla="*/ 2326899 w 8386045"/>
              <a:gd name="connsiteY240" fmla="*/ 2273300 h 3246967"/>
              <a:gd name="connsiteX241" fmla="*/ 2250699 w 8386045"/>
              <a:gd name="connsiteY241" fmla="*/ 2336800 h 3246967"/>
              <a:gd name="connsiteX242" fmla="*/ 2237999 w 8386045"/>
              <a:gd name="connsiteY242" fmla="*/ 2374900 h 3246967"/>
              <a:gd name="connsiteX243" fmla="*/ 2149099 w 8386045"/>
              <a:gd name="connsiteY243" fmla="*/ 2438400 h 3246967"/>
              <a:gd name="connsiteX244" fmla="*/ 2072899 w 8386045"/>
              <a:gd name="connsiteY244" fmla="*/ 2501900 h 3246967"/>
              <a:gd name="connsiteX245" fmla="*/ 1996699 w 8386045"/>
              <a:gd name="connsiteY245" fmla="*/ 2527300 h 3246967"/>
              <a:gd name="connsiteX246" fmla="*/ 1945899 w 8386045"/>
              <a:gd name="connsiteY246" fmla="*/ 2552700 h 3246967"/>
              <a:gd name="connsiteX247" fmla="*/ 1844299 w 8386045"/>
              <a:gd name="connsiteY247" fmla="*/ 2565400 h 3246967"/>
              <a:gd name="connsiteX248" fmla="*/ 1628399 w 8386045"/>
              <a:gd name="connsiteY248" fmla="*/ 2552700 h 3246967"/>
              <a:gd name="connsiteX249" fmla="*/ 1552199 w 8386045"/>
              <a:gd name="connsiteY249" fmla="*/ 2489200 h 3246967"/>
              <a:gd name="connsiteX250" fmla="*/ 1488699 w 8386045"/>
              <a:gd name="connsiteY250" fmla="*/ 2374900 h 3246967"/>
              <a:gd name="connsiteX251" fmla="*/ 1475999 w 8386045"/>
              <a:gd name="connsiteY251" fmla="*/ 2311400 h 3246967"/>
              <a:gd name="connsiteX252" fmla="*/ 1450599 w 8386045"/>
              <a:gd name="connsiteY252" fmla="*/ 2273300 h 3246967"/>
              <a:gd name="connsiteX253" fmla="*/ 1412499 w 8386045"/>
              <a:gd name="connsiteY253" fmla="*/ 2197100 h 3246967"/>
              <a:gd name="connsiteX254" fmla="*/ 1399799 w 8386045"/>
              <a:gd name="connsiteY254" fmla="*/ 2019300 h 3246967"/>
              <a:gd name="connsiteX255" fmla="*/ 1374399 w 8386045"/>
              <a:gd name="connsiteY255" fmla="*/ 1943100 h 3246967"/>
              <a:gd name="connsiteX256" fmla="*/ 1361699 w 8386045"/>
              <a:gd name="connsiteY256" fmla="*/ 1752600 h 3246967"/>
              <a:gd name="connsiteX257" fmla="*/ 1336299 w 8386045"/>
              <a:gd name="connsiteY257" fmla="*/ 1651000 h 3246967"/>
              <a:gd name="connsiteX258" fmla="*/ 1298199 w 8386045"/>
              <a:gd name="connsiteY258" fmla="*/ 1498600 h 3246967"/>
              <a:gd name="connsiteX259" fmla="*/ 1272799 w 8386045"/>
              <a:gd name="connsiteY259" fmla="*/ 1435100 h 3246967"/>
              <a:gd name="connsiteX260" fmla="*/ 1260099 w 8386045"/>
              <a:gd name="connsiteY260" fmla="*/ 1397000 h 3246967"/>
              <a:gd name="connsiteX261" fmla="*/ 1196599 w 8386045"/>
              <a:gd name="connsiteY261" fmla="*/ 1320800 h 3246967"/>
              <a:gd name="connsiteX262" fmla="*/ 1171199 w 8386045"/>
              <a:gd name="connsiteY262" fmla="*/ 1282700 h 3246967"/>
              <a:gd name="connsiteX263" fmla="*/ 1094999 w 8386045"/>
              <a:gd name="connsiteY263" fmla="*/ 1206500 h 3246967"/>
              <a:gd name="connsiteX264" fmla="*/ 1056899 w 8386045"/>
              <a:gd name="connsiteY264" fmla="*/ 1104900 h 3246967"/>
              <a:gd name="connsiteX265" fmla="*/ 1044199 w 8386045"/>
              <a:gd name="connsiteY265" fmla="*/ 1066800 h 3246967"/>
              <a:gd name="connsiteX266" fmla="*/ 1006099 w 8386045"/>
              <a:gd name="connsiteY266" fmla="*/ 1016000 h 3246967"/>
              <a:gd name="connsiteX267" fmla="*/ 980699 w 8386045"/>
              <a:gd name="connsiteY267" fmla="*/ 952500 h 3246967"/>
              <a:gd name="connsiteX268" fmla="*/ 942599 w 8386045"/>
              <a:gd name="connsiteY268" fmla="*/ 863600 h 3246967"/>
              <a:gd name="connsiteX269" fmla="*/ 904499 w 8386045"/>
              <a:gd name="connsiteY269" fmla="*/ 647700 h 3246967"/>
              <a:gd name="connsiteX270" fmla="*/ 891799 w 8386045"/>
              <a:gd name="connsiteY270" fmla="*/ 609600 h 3246967"/>
              <a:gd name="connsiteX271" fmla="*/ 828299 w 8386045"/>
              <a:gd name="connsiteY271" fmla="*/ 533400 h 3246967"/>
              <a:gd name="connsiteX272" fmla="*/ 815599 w 8386045"/>
              <a:gd name="connsiteY272" fmla="*/ 495300 h 3246967"/>
              <a:gd name="connsiteX273" fmla="*/ 726699 w 8386045"/>
              <a:gd name="connsiteY273" fmla="*/ 419100 h 3246967"/>
              <a:gd name="connsiteX274" fmla="*/ 650499 w 8386045"/>
              <a:gd name="connsiteY274" fmla="*/ 368300 h 3246967"/>
              <a:gd name="connsiteX275" fmla="*/ 574299 w 8386045"/>
              <a:gd name="connsiteY275" fmla="*/ 342900 h 3246967"/>
              <a:gd name="connsiteX276" fmla="*/ 536199 w 8386045"/>
              <a:gd name="connsiteY276" fmla="*/ 330200 h 3246967"/>
              <a:gd name="connsiteX277" fmla="*/ 447299 w 8386045"/>
              <a:gd name="connsiteY277" fmla="*/ 266700 h 3246967"/>
              <a:gd name="connsiteX278" fmla="*/ 396499 w 8386045"/>
              <a:gd name="connsiteY278" fmla="*/ 241300 h 3246967"/>
              <a:gd name="connsiteX279" fmla="*/ 358399 w 8386045"/>
              <a:gd name="connsiteY279" fmla="*/ 215900 h 3246967"/>
              <a:gd name="connsiteX280" fmla="*/ 307599 w 8386045"/>
              <a:gd name="connsiteY280" fmla="*/ 190500 h 3246967"/>
              <a:gd name="connsiteX281" fmla="*/ 218699 w 8386045"/>
              <a:gd name="connsiteY281" fmla="*/ 127000 h 3246967"/>
              <a:gd name="connsiteX282" fmla="*/ 180599 w 8386045"/>
              <a:gd name="connsiteY282" fmla="*/ 114300 h 3246967"/>
              <a:gd name="connsiteX283" fmla="*/ 129799 w 8386045"/>
              <a:gd name="connsiteY283" fmla="*/ 38100 h 3246967"/>
              <a:gd name="connsiteX284" fmla="*/ 2799 w 8386045"/>
              <a:gd name="connsiteY28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657099 w 8386045"/>
              <a:gd name="connsiteY227" fmla="*/ 1435100 h 3246967"/>
              <a:gd name="connsiteX228" fmla="*/ 2631699 w 8386045"/>
              <a:gd name="connsiteY228" fmla="*/ 1498600 h 3246967"/>
              <a:gd name="connsiteX229" fmla="*/ 2618999 w 8386045"/>
              <a:gd name="connsiteY229" fmla="*/ 1562100 h 3246967"/>
              <a:gd name="connsiteX230" fmla="*/ 2580899 w 8386045"/>
              <a:gd name="connsiteY230" fmla="*/ 1612900 h 3246967"/>
              <a:gd name="connsiteX231" fmla="*/ 2542799 w 8386045"/>
              <a:gd name="connsiteY231" fmla="*/ 1689100 h 3246967"/>
              <a:gd name="connsiteX232" fmla="*/ 2517399 w 8386045"/>
              <a:gd name="connsiteY232" fmla="*/ 1828800 h 3246967"/>
              <a:gd name="connsiteX233" fmla="*/ 2504699 w 8386045"/>
              <a:gd name="connsiteY233" fmla="*/ 1866900 h 3246967"/>
              <a:gd name="connsiteX234" fmla="*/ 2491999 w 8386045"/>
              <a:gd name="connsiteY234" fmla="*/ 1943100 h 3246967"/>
              <a:gd name="connsiteX235" fmla="*/ 2466599 w 8386045"/>
              <a:gd name="connsiteY235" fmla="*/ 1981200 h 3246967"/>
              <a:gd name="connsiteX236" fmla="*/ 2441199 w 8386045"/>
              <a:gd name="connsiteY236" fmla="*/ 2057400 h 3246967"/>
              <a:gd name="connsiteX237" fmla="*/ 2390399 w 8386045"/>
              <a:gd name="connsiteY237" fmla="*/ 2146300 h 3246967"/>
              <a:gd name="connsiteX238" fmla="*/ 2352299 w 8386045"/>
              <a:gd name="connsiteY238" fmla="*/ 2222500 h 3246967"/>
              <a:gd name="connsiteX239" fmla="*/ 2326899 w 8386045"/>
              <a:gd name="connsiteY239" fmla="*/ 2273300 h 3246967"/>
              <a:gd name="connsiteX240" fmla="*/ 2250699 w 8386045"/>
              <a:gd name="connsiteY240" fmla="*/ 2336800 h 3246967"/>
              <a:gd name="connsiteX241" fmla="*/ 2237999 w 8386045"/>
              <a:gd name="connsiteY241" fmla="*/ 2374900 h 3246967"/>
              <a:gd name="connsiteX242" fmla="*/ 2149099 w 8386045"/>
              <a:gd name="connsiteY242" fmla="*/ 2438400 h 3246967"/>
              <a:gd name="connsiteX243" fmla="*/ 2072899 w 8386045"/>
              <a:gd name="connsiteY243" fmla="*/ 2501900 h 3246967"/>
              <a:gd name="connsiteX244" fmla="*/ 1996699 w 8386045"/>
              <a:gd name="connsiteY244" fmla="*/ 2527300 h 3246967"/>
              <a:gd name="connsiteX245" fmla="*/ 1945899 w 8386045"/>
              <a:gd name="connsiteY245" fmla="*/ 2552700 h 3246967"/>
              <a:gd name="connsiteX246" fmla="*/ 1844299 w 8386045"/>
              <a:gd name="connsiteY246" fmla="*/ 2565400 h 3246967"/>
              <a:gd name="connsiteX247" fmla="*/ 1628399 w 8386045"/>
              <a:gd name="connsiteY247" fmla="*/ 2552700 h 3246967"/>
              <a:gd name="connsiteX248" fmla="*/ 1552199 w 8386045"/>
              <a:gd name="connsiteY248" fmla="*/ 2489200 h 3246967"/>
              <a:gd name="connsiteX249" fmla="*/ 1488699 w 8386045"/>
              <a:gd name="connsiteY249" fmla="*/ 2374900 h 3246967"/>
              <a:gd name="connsiteX250" fmla="*/ 1475999 w 8386045"/>
              <a:gd name="connsiteY250" fmla="*/ 2311400 h 3246967"/>
              <a:gd name="connsiteX251" fmla="*/ 1450599 w 8386045"/>
              <a:gd name="connsiteY251" fmla="*/ 2273300 h 3246967"/>
              <a:gd name="connsiteX252" fmla="*/ 1412499 w 8386045"/>
              <a:gd name="connsiteY252" fmla="*/ 2197100 h 3246967"/>
              <a:gd name="connsiteX253" fmla="*/ 1399799 w 8386045"/>
              <a:gd name="connsiteY253" fmla="*/ 2019300 h 3246967"/>
              <a:gd name="connsiteX254" fmla="*/ 1374399 w 8386045"/>
              <a:gd name="connsiteY254" fmla="*/ 1943100 h 3246967"/>
              <a:gd name="connsiteX255" fmla="*/ 1361699 w 8386045"/>
              <a:gd name="connsiteY255" fmla="*/ 1752600 h 3246967"/>
              <a:gd name="connsiteX256" fmla="*/ 1336299 w 8386045"/>
              <a:gd name="connsiteY256" fmla="*/ 1651000 h 3246967"/>
              <a:gd name="connsiteX257" fmla="*/ 1298199 w 8386045"/>
              <a:gd name="connsiteY257" fmla="*/ 1498600 h 3246967"/>
              <a:gd name="connsiteX258" fmla="*/ 1272799 w 8386045"/>
              <a:gd name="connsiteY258" fmla="*/ 1435100 h 3246967"/>
              <a:gd name="connsiteX259" fmla="*/ 1260099 w 8386045"/>
              <a:gd name="connsiteY259" fmla="*/ 1397000 h 3246967"/>
              <a:gd name="connsiteX260" fmla="*/ 1196599 w 8386045"/>
              <a:gd name="connsiteY260" fmla="*/ 1320800 h 3246967"/>
              <a:gd name="connsiteX261" fmla="*/ 1171199 w 8386045"/>
              <a:gd name="connsiteY261" fmla="*/ 1282700 h 3246967"/>
              <a:gd name="connsiteX262" fmla="*/ 1094999 w 8386045"/>
              <a:gd name="connsiteY262" fmla="*/ 1206500 h 3246967"/>
              <a:gd name="connsiteX263" fmla="*/ 1056899 w 8386045"/>
              <a:gd name="connsiteY263" fmla="*/ 1104900 h 3246967"/>
              <a:gd name="connsiteX264" fmla="*/ 1044199 w 8386045"/>
              <a:gd name="connsiteY264" fmla="*/ 1066800 h 3246967"/>
              <a:gd name="connsiteX265" fmla="*/ 1006099 w 8386045"/>
              <a:gd name="connsiteY265" fmla="*/ 1016000 h 3246967"/>
              <a:gd name="connsiteX266" fmla="*/ 980699 w 8386045"/>
              <a:gd name="connsiteY266" fmla="*/ 952500 h 3246967"/>
              <a:gd name="connsiteX267" fmla="*/ 942599 w 8386045"/>
              <a:gd name="connsiteY267" fmla="*/ 863600 h 3246967"/>
              <a:gd name="connsiteX268" fmla="*/ 904499 w 8386045"/>
              <a:gd name="connsiteY268" fmla="*/ 647700 h 3246967"/>
              <a:gd name="connsiteX269" fmla="*/ 891799 w 8386045"/>
              <a:gd name="connsiteY269" fmla="*/ 609600 h 3246967"/>
              <a:gd name="connsiteX270" fmla="*/ 828299 w 8386045"/>
              <a:gd name="connsiteY270" fmla="*/ 533400 h 3246967"/>
              <a:gd name="connsiteX271" fmla="*/ 815599 w 8386045"/>
              <a:gd name="connsiteY271" fmla="*/ 495300 h 3246967"/>
              <a:gd name="connsiteX272" fmla="*/ 726699 w 8386045"/>
              <a:gd name="connsiteY272" fmla="*/ 419100 h 3246967"/>
              <a:gd name="connsiteX273" fmla="*/ 650499 w 8386045"/>
              <a:gd name="connsiteY273" fmla="*/ 368300 h 3246967"/>
              <a:gd name="connsiteX274" fmla="*/ 574299 w 8386045"/>
              <a:gd name="connsiteY274" fmla="*/ 342900 h 3246967"/>
              <a:gd name="connsiteX275" fmla="*/ 536199 w 8386045"/>
              <a:gd name="connsiteY275" fmla="*/ 330200 h 3246967"/>
              <a:gd name="connsiteX276" fmla="*/ 447299 w 8386045"/>
              <a:gd name="connsiteY276" fmla="*/ 266700 h 3246967"/>
              <a:gd name="connsiteX277" fmla="*/ 396499 w 8386045"/>
              <a:gd name="connsiteY277" fmla="*/ 241300 h 3246967"/>
              <a:gd name="connsiteX278" fmla="*/ 358399 w 8386045"/>
              <a:gd name="connsiteY278" fmla="*/ 215900 h 3246967"/>
              <a:gd name="connsiteX279" fmla="*/ 307599 w 8386045"/>
              <a:gd name="connsiteY279" fmla="*/ 190500 h 3246967"/>
              <a:gd name="connsiteX280" fmla="*/ 218699 w 8386045"/>
              <a:gd name="connsiteY280" fmla="*/ 127000 h 3246967"/>
              <a:gd name="connsiteX281" fmla="*/ 180599 w 8386045"/>
              <a:gd name="connsiteY281" fmla="*/ 114300 h 3246967"/>
              <a:gd name="connsiteX282" fmla="*/ 129799 w 8386045"/>
              <a:gd name="connsiteY282" fmla="*/ 38100 h 3246967"/>
              <a:gd name="connsiteX283" fmla="*/ 2799 w 8386045"/>
              <a:gd name="connsiteY28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631699 w 8386045"/>
              <a:gd name="connsiteY228" fmla="*/ 1498600 h 3246967"/>
              <a:gd name="connsiteX229" fmla="*/ 2618999 w 8386045"/>
              <a:gd name="connsiteY229" fmla="*/ 1562100 h 3246967"/>
              <a:gd name="connsiteX230" fmla="*/ 2580899 w 8386045"/>
              <a:gd name="connsiteY230" fmla="*/ 1612900 h 3246967"/>
              <a:gd name="connsiteX231" fmla="*/ 2542799 w 8386045"/>
              <a:gd name="connsiteY231" fmla="*/ 1689100 h 3246967"/>
              <a:gd name="connsiteX232" fmla="*/ 2517399 w 8386045"/>
              <a:gd name="connsiteY232" fmla="*/ 1828800 h 3246967"/>
              <a:gd name="connsiteX233" fmla="*/ 2504699 w 8386045"/>
              <a:gd name="connsiteY233" fmla="*/ 1866900 h 3246967"/>
              <a:gd name="connsiteX234" fmla="*/ 2491999 w 8386045"/>
              <a:gd name="connsiteY234" fmla="*/ 1943100 h 3246967"/>
              <a:gd name="connsiteX235" fmla="*/ 2466599 w 8386045"/>
              <a:gd name="connsiteY235" fmla="*/ 1981200 h 3246967"/>
              <a:gd name="connsiteX236" fmla="*/ 2441199 w 8386045"/>
              <a:gd name="connsiteY236" fmla="*/ 2057400 h 3246967"/>
              <a:gd name="connsiteX237" fmla="*/ 2390399 w 8386045"/>
              <a:gd name="connsiteY237" fmla="*/ 2146300 h 3246967"/>
              <a:gd name="connsiteX238" fmla="*/ 2352299 w 8386045"/>
              <a:gd name="connsiteY238" fmla="*/ 2222500 h 3246967"/>
              <a:gd name="connsiteX239" fmla="*/ 2326899 w 8386045"/>
              <a:gd name="connsiteY239" fmla="*/ 2273300 h 3246967"/>
              <a:gd name="connsiteX240" fmla="*/ 2250699 w 8386045"/>
              <a:gd name="connsiteY240" fmla="*/ 2336800 h 3246967"/>
              <a:gd name="connsiteX241" fmla="*/ 2237999 w 8386045"/>
              <a:gd name="connsiteY241" fmla="*/ 2374900 h 3246967"/>
              <a:gd name="connsiteX242" fmla="*/ 2149099 w 8386045"/>
              <a:gd name="connsiteY242" fmla="*/ 2438400 h 3246967"/>
              <a:gd name="connsiteX243" fmla="*/ 2072899 w 8386045"/>
              <a:gd name="connsiteY243" fmla="*/ 2501900 h 3246967"/>
              <a:gd name="connsiteX244" fmla="*/ 1996699 w 8386045"/>
              <a:gd name="connsiteY244" fmla="*/ 2527300 h 3246967"/>
              <a:gd name="connsiteX245" fmla="*/ 1945899 w 8386045"/>
              <a:gd name="connsiteY245" fmla="*/ 2552700 h 3246967"/>
              <a:gd name="connsiteX246" fmla="*/ 1844299 w 8386045"/>
              <a:gd name="connsiteY246" fmla="*/ 2565400 h 3246967"/>
              <a:gd name="connsiteX247" fmla="*/ 1628399 w 8386045"/>
              <a:gd name="connsiteY247" fmla="*/ 2552700 h 3246967"/>
              <a:gd name="connsiteX248" fmla="*/ 1552199 w 8386045"/>
              <a:gd name="connsiteY248" fmla="*/ 2489200 h 3246967"/>
              <a:gd name="connsiteX249" fmla="*/ 1488699 w 8386045"/>
              <a:gd name="connsiteY249" fmla="*/ 2374900 h 3246967"/>
              <a:gd name="connsiteX250" fmla="*/ 1475999 w 8386045"/>
              <a:gd name="connsiteY250" fmla="*/ 2311400 h 3246967"/>
              <a:gd name="connsiteX251" fmla="*/ 1450599 w 8386045"/>
              <a:gd name="connsiteY251" fmla="*/ 2273300 h 3246967"/>
              <a:gd name="connsiteX252" fmla="*/ 1412499 w 8386045"/>
              <a:gd name="connsiteY252" fmla="*/ 2197100 h 3246967"/>
              <a:gd name="connsiteX253" fmla="*/ 1399799 w 8386045"/>
              <a:gd name="connsiteY253" fmla="*/ 2019300 h 3246967"/>
              <a:gd name="connsiteX254" fmla="*/ 1374399 w 8386045"/>
              <a:gd name="connsiteY254" fmla="*/ 1943100 h 3246967"/>
              <a:gd name="connsiteX255" fmla="*/ 1361699 w 8386045"/>
              <a:gd name="connsiteY255" fmla="*/ 1752600 h 3246967"/>
              <a:gd name="connsiteX256" fmla="*/ 1336299 w 8386045"/>
              <a:gd name="connsiteY256" fmla="*/ 1651000 h 3246967"/>
              <a:gd name="connsiteX257" fmla="*/ 1298199 w 8386045"/>
              <a:gd name="connsiteY257" fmla="*/ 1498600 h 3246967"/>
              <a:gd name="connsiteX258" fmla="*/ 1272799 w 8386045"/>
              <a:gd name="connsiteY258" fmla="*/ 1435100 h 3246967"/>
              <a:gd name="connsiteX259" fmla="*/ 1260099 w 8386045"/>
              <a:gd name="connsiteY259" fmla="*/ 1397000 h 3246967"/>
              <a:gd name="connsiteX260" fmla="*/ 1196599 w 8386045"/>
              <a:gd name="connsiteY260" fmla="*/ 1320800 h 3246967"/>
              <a:gd name="connsiteX261" fmla="*/ 1171199 w 8386045"/>
              <a:gd name="connsiteY261" fmla="*/ 1282700 h 3246967"/>
              <a:gd name="connsiteX262" fmla="*/ 1094999 w 8386045"/>
              <a:gd name="connsiteY262" fmla="*/ 1206500 h 3246967"/>
              <a:gd name="connsiteX263" fmla="*/ 1056899 w 8386045"/>
              <a:gd name="connsiteY263" fmla="*/ 1104900 h 3246967"/>
              <a:gd name="connsiteX264" fmla="*/ 1044199 w 8386045"/>
              <a:gd name="connsiteY264" fmla="*/ 1066800 h 3246967"/>
              <a:gd name="connsiteX265" fmla="*/ 1006099 w 8386045"/>
              <a:gd name="connsiteY265" fmla="*/ 1016000 h 3246967"/>
              <a:gd name="connsiteX266" fmla="*/ 980699 w 8386045"/>
              <a:gd name="connsiteY266" fmla="*/ 952500 h 3246967"/>
              <a:gd name="connsiteX267" fmla="*/ 942599 w 8386045"/>
              <a:gd name="connsiteY267" fmla="*/ 863600 h 3246967"/>
              <a:gd name="connsiteX268" fmla="*/ 904499 w 8386045"/>
              <a:gd name="connsiteY268" fmla="*/ 647700 h 3246967"/>
              <a:gd name="connsiteX269" fmla="*/ 891799 w 8386045"/>
              <a:gd name="connsiteY269" fmla="*/ 609600 h 3246967"/>
              <a:gd name="connsiteX270" fmla="*/ 828299 w 8386045"/>
              <a:gd name="connsiteY270" fmla="*/ 533400 h 3246967"/>
              <a:gd name="connsiteX271" fmla="*/ 815599 w 8386045"/>
              <a:gd name="connsiteY271" fmla="*/ 495300 h 3246967"/>
              <a:gd name="connsiteX272" fmla="*/ 726699 w 8386045"/>
              <a:gd name="connsiteY272" fmla="*/ 419100 h 3246967"/>
              <a:gd name="connsiteX273" fmla="*/ 650499 w 8386045"/>
              <a:gd name="connsiteY273" fmla="*/ 368300 h 3246967"/>
              <a:gd name="connsiteX274" fmla="*/ 574299 w 8386045"/>
              <a:gd name="connsiteY274" fmla="*/ 342900 h 3246967"/>
              <a:gd name="connsiteX275" fmla="*/ 536199 w 8386045"/>
              <a:gd name="connsiteY275" fmla="*/ 330200 h 3246967"/>
              <a:gd name="connsiteX276" fmla="*/ 447299 w 8386045"/>
              <a:gd name="connsiteY276" fmla="*/ 266700 h 3246967"/>
              <a:gd name="connsiteX277" fmla="*/ 396499 w 8386045"/>
              <a:gd name="connsiteY277" fmla="*/ 241300 h 3246967"/>
              <a:gd name="connsiteX278" fmla="*/ 358399 w 8386045"/>
              <a:gd name="connsiteY278" fmla="*/ 215900 h 3246967"/>
              <a:gd name="connsiteX279" fmla="*/ 307599 w 8386045"/>
              <a:gd name="connsiteY279" fmla="*/ 190500 h 3246967"/>
              <a:gd name="connsiteX280" fmla="*/ 218699 w 8386045"/>
              <a:gd name="connsiteY280" fmla="*/ 127000 h 3246967"/>
              <a:gd name="connsiteX281" fmla="*/ 180599 w 8386045"/>
              <a:gd name="connsiteY281" fmla="*/ 114300 h 3246967"/>
              <a:gd name="connsiteX282" fmla="*/ 129799 w 8386045"/>
              <a:gd name="connsiteY282" fmla="*/ 38100 h 3246967"/>
              <a:gd name="connsiteX283" fmla="*/ 2799 w 8386045"/>
              <a:gd name="connsiteY28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631699 w 8386045"/>
              <a:gd name="connsiteY228" fmla="*/ 1498600 h 3246967"/>
              <a:gd name="connsiteX229" fmla="*/ 2618999 w 8386045"/>
              <a:gd name="connsiteY229" fmla="*/ 1562100 h 3246967"/>
              <a:gd name="connsiteX230" fmla="*/ 2580899 w 8386045"/>
              <a:gd name="connsiteY230" fmla="*/ 1612900 h 3246967"/>
              <a:gd name="connsiteX231" fmla="*/ 2542799 w 8386045"/>
              <a:gd name="connsiteY231" fmla="*/ 1689100 h 3246967"/>
              <a:gd name="connsiteX232" fmla="*/ 2517399 w 8386045"/>
              <a:gd name="connsiteY232" fmla="*/ 1828800 h 3246967"/>
              <a:gd name="connsiteX233" fmla="*/ 2504699 w 8386045"/>
              <a:gd name="connsiteY233" fmla="*/ 1866900 h 3246967"/>
              <a:gd name="connsiteX234" fmla="*/ 2491999 w 8386045"/>
              <a:gd name="connsiteY234" fmla="*/ 1943100 h 3246967"/>
              <a:gd name="connsiteX235" fmla="*/ 2466599 w 8386045"/>
              <a:gd name="connsiteY235" fmla="*/ 1981200 h 3246967"/>
              <a:gd name="connsiteX236" fmla="*/ 2441199 w 8386045"/>
              <a:gd name="connsiteY236" fmla="*/ 2057400 h 3246967"/>
              <a:gd name="connsiteX237" fmla="*/ 2390399 w 8386045"/>
              <a:gd name="connsiteY237" fmla="*/ 2146300 h 3246967"/>
              <a:gd name="connsiteX238" fmla="*/ 2352299 w 8386045"/>
              <a:gd name="connsiteY238" fmla="*/ 2222500 h 3246967"/>
              <a:gd name="connsiteX239" fmla="*/ 2326899 w 8386045"/>
              <a:gd name="connsiteY239" fmla="*/ 2273300 h 3246967"/>
              <a:gd name="connsiteX240" fmla="*/ 2250699 w 8386045"/>
              <a:gd name="connsiteY240" fmla="*/ 2336800 h 3246967"/>
              <a:gd name="connsiteX241" fmla="*/ 2237999 w 8386045"/>
              <a:gd name="connsiteY241" fmla="*/ 2374900 h 3246967"/>
              <a:gd name="connsiteX242" fmla="*/ 2149099 w 8386045"/>
              <a:gd name="connsiteY242" fmla="*/ 2438400 h 3246967"/>
              <a:gd name="connsiteX243" fmla="*/ 2072899 w 8386045"/>
              <a:gd name="connsiteY243" fmla="*/ 2501900 h 3246967"/>
              <a:gd name="connsiteX244" fmla="*/ 1996699 w 8386045"/>
              <a:gd name="connsiteY244" fmla="*/ 2527300 h 3246967"/>
              <a:gd name="connsiteX245" fmla="*/ 1945899 w 8386045"/>
              <a:gd name="connsiteY245" fmla="*/ 2552700 h 3246967"/>
              <a:gd name="connsiteX246" fmla="*/ 1844299 w 8386045"/>
              <a:gd name="connsiteY246" fmla="*/ 2565400 h 3246967"/>
              <a:gd name="connsiteX247" fmla="*/ 1628399 w 8386045"/>
              <a:gd name="connsiteY247" fmla="*/ 2552700 h 3246967"/>
              <a:gd name="connsiteX248" fmla="*/ 1552199 w 8386045"/>
              <a:gd name="connsiteY248" fmla="*/ 2489200 h 3246967"/>
              <a:gd name="connsiteX249" fmla="*/ 1488699 w 8386045"/>
              <a:gd name="connsiteY249" fmla="*/ 2374900 h 3246967"/>
              <a:gd name="connsiteX250" fmla="*/ 1475999 w 8386045"/>
              <a:gd name="connsiteY250" fmla="*/ 2311400 h 3246967"/>
              <a:gd name="connsiteX251" fmla="*/ 1450599 w 8386045"/>
              <a:gd name="connsiteY251" fmla="*/ 2273300 h 3246967"/>
              <a:gd name="connsiteX252" fmla="*/ 1412499 w 8386045"/>
              <a:gd name="connsiteY252" fmla="*/ 2197100 h 3246967"/>
              <a:gd name="connsiteX253" fmla="*/ 1399799 w 8386045"/>
              <a:gd name="connsiteY253" fmla="*/ 2019300 h 3246967"/>
              <a:gd name="connsiteX254" fmla="*/ 1374399 w 8386045"/>
              <a:gd name="connsiteY254" fmla="*/ 1943100 h 3246967"/>
              <a:gd name="connsiteX255" fmla="*/ 1361699 w 8386045"/>
              <a:gd name="connsiteY255" fmla="*/ 1752600 h 3246967"/>
              <a:gd name="connsiteX256" fmla="*/ 1336299 w 8386045"/>
              <a:gd name="connsiteY256" fmla="*/ 1651000 h 3246967"/>
              <a:gd name="connsiteX257" fmla="*/ 1298199 w 8386045"/>
              <a:gd name="connsiteY257" fmla="*/ 1498600 h 3246967"/>
              <a:gd name="connsiteX258" fmla="*/ 1272799 w 8386045"/>
              <a:gd name="connsiteY258" fmla="*/ 1435100 h 3246967"/>
              <a:gd name="connsiteX259" fmla="*/ 1260099 w 8386045"/>
              <a:gd name="connsiteY259" fmla="*/ 1397000 h 3246967"/>
              <a:gd name="connsiteX260" fmla="*/ 1196599 w 8386045"/>
              <a:gd name="connsiteY260" fmla="*/ 1320800 h 3246967"/>
              <a:gd name="connsiteX261" fmla="*/ 1171199 w 8386045"/>
              <a:gd name="connsiteY261" fmla="*/ 1282700 h 3246967"/>
              <a:gd name="connsiteX262" fmla="*/ 1094999 w 8386045"/>
              <a:gd name="connsiteY262" fmla="*/ 1206500 h 3246967"/>
              <a:gd name="connsiteX263" fmla="*/ 1056899 w 8386045"/>
              <a:gd name="connsiteY263" fmla="*/ 1104900 h 3246967"/>
              <a:gd name="connsiteX264" fmla="*/ 1044199 w 8386045"/>
              <a:gd name="connsiteY264" fmla="*/ 1066800 h 3246967"/>
              <a:gd name="connsiteX265" fmla="*/ 1006099 w 8386045"/>
              <a:gd name="connsiteY265" fmla="*/ 1016000 h 3246967"/>
              <a:gd name="connsiteX266" fmla="*/ 980699 w 8386045"/>
              <a:gd name="connsiteY266" fmla="*/ 952500 h 3246967"/>
              <a:gd name="connsiteX267" fmla="*/ 942599 w 8386045"/>
              <a:gd name="connsiteY267" fmla="*/ 863600 h 3246967"/>
              <a:gd name="connsiteX268" fmla="*/ 904499 w 8386045"/>
              <a:gd name="connsiteY268" fmla="*/ 647700 h 3246967"/>
              <a:gd name="connsiteX269" fmla="*/ 891799 w 8386045"/>
              <a:gd name="connsiteY269" fmla="*/ 609600 h 3246967"/>
              <a:gd name="connsiteX270" fmla="*/ 828299 w 8386045"/>
              <a:gd name="connsiteY270" fmla="*/ 533400 h 3246967"/>
              <a:gd name="connsiteX271" fmla="*/ 815599 w 8386045"/>
              <a:gd name="connsiteY271" fmla="*/ 495300 h 3246967"/>
              <a:gd name="connsiteX272" fmla="*/ 726699 w 8386045"/>
              <a:gd name="connsiteY272" fmla="*/ 419100 h 3246967"/>
              <a:gd name="connsiteX273" fmla="*/ 650499 w 8386045"/>
              <a:gd name="connsiteY273" fmla="*/ 368300 h 3246967"/>
              <a:gd name="connsiteX274" fmla="*/ 574299 w 8386045"/>
              <a:gd name="connsiteY274" fmla="*/ 342900 h 3246967"/>
              <a:gd name="connsiteX275" fmla="*/ 536199 w 8386045"/>
              <a:gd name="connsiteY275" fmla="*/ 330200 h 3246967"/>
              <a:gd name="connsiteX276" fmla="*/ 447299 w 8386045"/>
              <a:gd name="connsiteY276" fmla="*/ 266700 h 3246967"/>
              <a:gd name="connsiteX277" fmla="*/ 396499 w 8386045"/>
              <a:gd name="connsiteY277" fmla="*/ 241300 h 3246967"/>
              <a:gd name="connsiteX278" fmla="*/ 358399 w 8386045"/>
              <a:gd name="connsiteY278" fmla="*/ 215900 h 3246967"/>
              <a:gd name="connsiteX279" fmla="*/ 307599 w 8386045"/>
              <a:gd name="connsiteY279" fmla="*/ 190500 h 3246967"/>
              <a:gd name="connsiteX280" fmla="*/ 218699 w 8386045"/>
              <a:gd name="connsiteY280" fmla="*/ 127000 h 3246967"/>
              <a:gd name="connsiteX281" fmla="*/ 180599 w 8386045"/>
              <a:gd name="connsiteY281" fmla="*/ 114300 h 3246967"/>
              <a:gd name="connsiteX282" fmla="*/ 129799 w 8386045"/>
              <a:gd name="connsiteY282" fmla="*/ 38100 h 3246967"/>
              <a:gd name="connsiteX283" fmla="*/ 2799 w 8386045"/>
              <a:gd name="connsiteY28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618999 w 8386045"/>
              <a:gd name="connsiteY228" fmla="*/ 1562100 h 3246967"/>
              <a:gd name="connsiteX229" fmla="*/ 2580899 w 8386045"/>
              <a:gd name="connsiteY229" fmla="*/ 1612900 h 3246967"/>
              <a:gd name="connsiteX230" fmla="*/ 2542799 w 8386045"/>
              <a:gd name="connsiteY230" fmla="*/ 1689100 h 3246967"/>
              <a:gd name="connsiteX231" fmla="*/ 2517399 w 8386045"/>
              <a:gd name="connsiteY231" fmla="*/ 1828800 h 3246967"/>
              <a:gd name="connsiteX232" fmla="*/ 2504699 w 8386045"/>
              <a:gd name="connsiteY232" fmla="*/ 1866900 h 3246967"/>
              <a:gd name="connsiteX233" fmla="*/ 2491999 w 8386045"/>
              <a:gd name="connsiteY233" fmla="*/ 1943100 h 3246967"/>
              <a:gd name="connsiteX234" fmla="*/ 2466599 w 8386045"/>
              <a:gd name="connsiteY234" fmla="*/ 1981200 h 3246967"/>
              <a:gd name="connsiteX235" fmla="*/ 2441199 w 8386045"/>
              <a:gd name="connsiteY235" fmla="*/ 2057400 h 3246967"/>
              <a:gd name="connsiteX236" fmla="*/ 2390399 w 8386045"/>
              <a:gd name="connsiteY236" fmla="*/ 2146300 h 3246967"/>
              <a:gd name="connsiteX237" fmla="*/ 2352299 w 8386045"/>
              <a:gd name="connsiteY237" fmla="*/ 2222500 h 3246967"/>
              <a:gd name="connsiteX238" fmla="*/ 2326899 w 8386045"/>
              <a:gd name="connsiteY238" fmla="*/ 2273300 h 3246967"/>
              <a:gd name="connsiteX239" fmla="*/ 2250699 w 8386045"/>
              <a:gd name="connsiteY239" fmla="*/ 2336800 h 3246967"/>
              <a:gd name="connsiteX240" fmla="*/ 2237999 w 8386045"/>
              <a:gd name="connsiteY240" fmla="*/ 2374900 h 3246967"/>
              <a:gd name="connsiteX241" fmla="*/ 2149099 w 8386045"/>
              <a:gd name="connsiteY241" fmla="*/ 2438400 h 3246967"/>
              <a:gd name="connsiteX242" fmla="*/ 2072899 w 8386045"/>
              <a:gd name="connsiteY242" fmla="*/ 2501900 h 3246967"/>
              <a:gd name="connsiteX243" fmla="*/ 1996699 w 8386045"/>
              <a:gd name="connsiteY243" fmla="*/ 2527300 h 3246967"/>
              <a:gd name="connsiteX244" fmla="*/ 1945899 w 8386045"/>
              <a:gd name="connsiteY244" fmla="*/ 2552700 h 3246967"/>
              <a:gd name="connsiteX245" fmla="*/ 1844299 w 8386045"/>
              <a:gd name="connsiteY245" fmla="*/ 2565400 h 3246967"/>
              <a:gd name="connsiteX246" fmla="*/ 1628399 w 8386045"/>
              <a:gd name="connsiteY246" fmla="*/ 2552700 h 3246967"/>
              <a:gd name="connsiteX247" fmla="*/ 1552199 w 8386045"/>
              <a:gd name="connsiteY247" fmla="*/ 2489200 h 3246967"/>
              <a:gd name="connsiteX248" fmla="*/ 1488699 w 8386045"/>
              <a:gd name="connsiteY248" fmla="*/ 2374900 h 3246967"/>
              <a:gd name="connsiteX249" fmla="*/ 1475999 w 8386045"/>
              <a:gd name="connsiteY249" fmla="*/ 2311400 h 3246967"/>
              <a:gd name="connsiteX250" fmla="*/ 1450599 w 8386045"/>
              <a:gd name="connsiteY250" fmla="*/ 2273300 h 3246967"/>
              <a:gd name="connsiteX251" fmla="*/ 1412499 w 8386045"/>
              <a:gd name="connsiteY251" fmla="*/ 2197100 h 3246967"/>
              <a:gd name="connsiteX252" fmla="*/ 1399799 w 8386045"/>
              <a:gd name="connsiteY252" fmla="*/ 2019300 h 3246967"/>
              <a:gd name="connsiteX253" fmla="*/ 1374399 w 8386045"/>
              <a:gd name="connsiteY253" fmla="*/ 1943100 h 3246967"/>
              <a:gd name="connsiteX254" fmla="*/ 1361699 w 8386045"/>
              <a:gd name="connsiteY254" fmla="*/ 1752600 h 3246967"/>
              <a:gd name="connsiteX255" fmla="*/ 1336299 w 8386045"/>
              <a:gd name="connsiteY255" fmla="*/ 1651000 h 3246967"/>
              <a:gd name="connsiteX256" fmla="*/ 1298199 w 8386045"/>
              <a:gd name="connsiteY256" fmla="*/ 1498600 h 3246967"/>
              <a:gd name="connsiteX257" fmla="*/ 1272799 w 8386045"/>
              <a:gd name="connsiteY257" fmla="*/ 1435100 h 3246967"/>
              <a:gd name="connsiteX258" fmla="*/ 1260099 w 8386045"/>
              <a:gd name="connsiteY258" fmla="*/ 1397000 h 3246967"/>
              <a:gd name="connsiteX259" fmla="*/ 1196599 w 8386045"/>
              <a:gd name="connsiteY259" fmla="*/ 1320800 h 3246967"/>
              <a:gd name="connsiteX260" fmla="*/ 1171199 w 8386045"/>
              <a:gd name="connsiteY260" fmla="*/ 1282700 h 3246967"/>
              <a:gd name="connsiteX261" fmla="*/ 1094999 w 8386045"/>
              <a:gd name="connsiteY261" fmla="*/ 1206500 h 3246967"/>
              <a:gd name="connsiteX262" fmla="*/ 1056899 w 8386045"/>
              <a:gd name="connsiteY262" fmla="*/ 1104900 h 3246967"/>
              <a:gd name="connsiteX263" fmla="*/ 1044199 w 8386045"/>
              <a:gd name="connsiteY263" fmla="*/ 1066800 h 3246967"/>
              <a:gd name="connsiteX264" fmla="*/ 1006099 w 8386045"/>
              <a:gd name="connsiteY264" fmla="*/ 1016000 h 3246967"/>
              <a:gd name="connsiteX265" fmla="*/ 980699 w 8386045"/>
              <a:gd name="connsiteY265" fmla="*/ 952500 h 3246967"/>
              <a:gd name="connsiteX266" fmla="*/ 942599 w 8386045"/>
              <a:gd name="connsiteY266" fmla="*/ 863600 h 3246967"/>
              <a:gd name="connsiteX267" fmla="*/ 904499 w 8386045"/>
              <a:gd name="connsiteY267" fmla="*/ 647700 h 3246967"/>
              <a:gd name="connsiteX268" fmla="*/ 891799 w 8386045"/>
              <a:gd name="connsiteY268" fmla="*/ 609600 h 3246967"/>
              <a:gd name="connsiteX269" fmla="*/ 828299 w 8386045"/>
              <a:gd name="connsiteY269" fmla="*/ 533400 h 3246967"/>
              <a:gd name="connsiteX270" fmla="*/ 815599 w 8386045"/>
              <a:gd name="connsiteY270" fmla="*/ 495300 h 3246967"/>
              <a:gd name="connsiteX271" fmla="*/ 726699 w 8386045"/>
              <a:gd name="connsiteY271" fmla="*/ 419100 h 3246967"/>
              <a:gd name="connsiteX272" fmla="*/ 650499 w 8386045"/>
              <a:gd name="connsiteY272" fmla="*/ 368300 h 3246967"/>
              <a:gd name="connsiteX273" fmla="*/ 574299 w 8386045"/>
              <a:gd name="connsiteY273" fmla="*/ 342900 h 3246967"/>
              <a:gd name="connsiteX274" fmla="*/ 536199 w 8386045"/>
              <a:gd name="connsiteY274" fmla="*/ 330200 h 3246967"/>
              <a:gd name="connsiteX275" fmla="*/ 447299 w 8386045"/>
              <a:gd name="connsiteY275" fmla="*/ 266700 h 3246967"/>
              <a:gd name="connsiteX276" fmla="*/ 396499 w 8386045"/>
              <a:gd name="connsiteY276" fmla="*/ 241300 h 3246967"/>
              <a:gd name="connsiteX277" fmla="*/ 358399 w 8386045"/>
              <a:gd name="connsiteY277" fmla="*/ 215900 h 3246967"/>
              <a:gd name="connsiteX278" fmla="*/ 307599 w 8386045"/>
              <a:gd name="connsiteY278" fmla="*/ 190500 h 3246967"/>
              <a:gd name="connsiteX279" fmla="*/ 218699 w 8386045"/>
              <a:gd name="connsiteY279" fmla="*/ 127000 h 3246967"/>
              <a:gd name="connsiteX280" fmla="*/ 180599 w 8386045"/>
              <a:gd name="connsiteY280" fmla="*/ 114300 h 3246967"/>
              <a:gd name="connsiteX281" fmla="*/ 129799 w 8386045"/>
              <a:gd name="connsiteY281" fmla="*/ 38100 h 3246967"/>
              <a:gd name="connsiteX282" fmla="*/ 2799 w 8386045"/>
              <a:gd name="connsiteY28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80899 w 8386045"/>
              <a:gd name="connsiteY228" fmla="*/ 1612900 h 3246967"/>
              <a:gd name="connsiteX229" fmla="*/ 2542799 w 8386045"/>
              <a:gd name="connsiteY229" fmla="*/ 1689100 h 3246967"/>
              <a:gd name="connsiteX230" fmla="*/ 2517399 w 8386045"/>
              <a:gd name="connsiteY230" fmla="*/ 1828800 h 3246967"/>
              <a:gd name="connsiteX231" fmla="*/ 2504699 w 8386045"/>
              <a:gd name="connsiteY231" fmla="*/ 1866900 h 3246967"/>
              <a:gd name="connsiteX232" fmla="*/ 2491999 w 8386045"/>
              <a:gd name="connsiteY232" fmla="*/ 1943100 h 3246967"/>
              <a:gd name="connsiteX233" fmla="*/ 2466599 w 8386045"/>
              <a:gd name="connsiteY233" fmla="*/ 1981200 h 3246967"/>
              <a:gd name="connsiteX234" fmla="*/ 2441199 w 8386045"/>
              <a:gd name="connsiteY234" fmla="*/ 2057400 h 3246967"/>
              <a:gd name="connsiteX235" fmla="*/ 2390399 w 8386045"/>
              <a:gd name="connsiteY235" fmla="*/ 2146300 h 3246967"/>
              <a:gd name="connsiteX236" fmla="*/ 2352299 w 8386045"/>
              <a:gd name="connsiteY236" fmla="*/ 2222500 h 3246967"/>
              <a:gd name="connsiteX237" fmla="*/ 2326899 w 8386045"/>
              <a:gd name="connsiteY237" fmla="*/ 2273300 h 3246967"/>
              <a:gd name="connsiteX238" fmla="*/ 2250699 w 8386045"/>
              <a:gd name="connsiteY238" fmla="*/ 2336800 h 3246967"/>
              <a:gd name="connsiteX239" fmla="*/ 2237999 w 8386045"/>
              <a:gd name="connsiteY239" fmla="*/ 2374900 h 3246967"/>
              <a:gd name="connsiteX240" fmla="*/ 2149099 w 8386045"/>
              <a:gd name="connsiteY240" fmla="*/ 2438400 h 3246967"/>
              <a:gd name="connsiteX241" fmla="*/ 2072899 w 8386045"/>
              <a:gd name="connsiteY241" fmla="*/ 2501900 h 3246967"/>
              <a:gd name="connsiteX242" fmla="*/ 1996699 w 8386045"/>
              <a:gd name="connsiteY242" fmla="*/ 2527300 h 3246967"/>
              <a:gd name="connsiteX243" fmla="*/ 1945899 w 8386045"/>
              <a:gd name="connsiteY243" fmla="*/ 2552700 h 3246967"/>
              <a:gd name="connsiteX244" fmla="*/ 1844299 w 8386045"/>
              <a:gd name="connsiteY244" fmla="*/ 2565400 h 3246967"/>
              <a:gd name="connsiteX245" fmla="*/ 1628399 w 8386045"/>
              <a:gd name="connsiteY245" fmla="*/ 2552700 h 3246967"/>
              <a:gd name="connsiteX246" fmla="*/ 1552199 w 8386045"/>
              <a:gd name="connsiteY246" fmla="*/ 2489200 h 3246967"/>
              <a:gd name="connsiteX247" fmla="*/ 1488699 w 8386045"/>
              <a:gd name="connsiteY247" fmla="*/ 2374900 h 3246967"/>
              <a:gd name="connsiteX248" fmla="*/ 1475999 w 8386045"/>
              <a:gd name="connsiteY248" fmla="*/ 2311400 h 3246967"/>
              <a:gd name="connsiteX249" fmla="*/ 1450599 w 8386045"/>
              <a:gd name="connsiteY249" fmla="*/ 2273300 h 3246967"/>
              <a:gd name="connsiteX250" fmla="*/ 1412499 w 8386045"/>
              <a:gd name="connsiteY250" fmla="*/ 2197100 h 3246967"/>
              <a:gd name="connsiteX251" fmla="*/ 1399799 w 8386045"/>
              <a:gd name="connsiteY251" fmla="*/ 2019300 h 3246967"/>
              <a:gd name="connsiteX252" fmla="*/ 1374399 w 8386045"/>
              <a:gd name="connsiteY252" fmla="*/ 1943100 h 3246967"/>
              <a:gd name="connsiteX253" fmla="*/ 1361699 w 8386045"/>
              <a:gd name="connsiteY253" fmla="*/ 1752600 h 3246967"/>
              <a:gd name="connsiteX254" fmla="*/ 1336299 w 8386045"/>
              <a:gd name="connsiteY254" fmla="*/ 1651000 h 3246967"/>
              <a:gd name="connsiteX255" fmla="*/ 1298199 w 8386045"/>
              <a:gd name="connsiteY255" fmla="*/ 1498600 h 3246967"/>
              <a:gd name="connsiteX256" fmla="*/ 1272799 w 8386045"/>
              <a:gd name="connsiteY256" fmla="*/ 1435100 h 3246967"/>
              <a:gd name="connsiteX257" fmla="*/ 1260099 w 8386045"/>
              <a:gd name="connsiteY257" fmla="*/ 1397000 h 3246967"/>
              <a:gd name="connsiteX258" fmla="*/ 1196599 w 8386045"/>
              <a:gd name="connsiteY258" fmla="*/ 1320800 h 3246967"/>
              <a:gd name="connsiteX259" fmla="*/ 1171199 w 8386045"/>
              <a:gd name="connsiteY259" fmla="*/ 1282700 h 3246967"/>
              <a:gd name="connsiteX260" fmla="*/ 1094999 w 8386045"/>
              <a:gd name="connsiteY260" fmla="*/ 1206500 h 3246967"/>
              <a:gd name="connsiteX261" fmla="*/ 1056899 w 8386045"/>
              <a:gd name="connsiteY261" fmla="*/ 1104900 h 3246967"/>
              <a:gd name="connsiteX262" fmla="*/ 1044199 w 8386045"/>
              <a:gd name="connsiteY262" fmla="*/ 1066800 h 3246967"/>
              <a:gd name="connsiteX263" fmla="*/ 1006099 w 8386045"/>
              <a:gd name="connsiteY263" fmla="*/ 1016000 h 3246967"/>
              <a:gd name="connsiteX264" fmla="*/ 980699 w 8386045"/>
              <a:gd name="connsiteY264" fmla="*/ 952500 h 3246967"/>
              <a:gd name="connsiteX265" fmla="*/ 942599 w 8386045"/>
              <a:gd name="connsiteY265" fmla="*/ 863600 h 3246967"/>
              <a:gd name="connsiteX266" fmla="*/ 904499 w 8386045"/>
              <a:gd name="connsiteY266" fmla="*/ 647700 h 3246967"/>
              <a:gd name="connsiteX267" fmla="*/ 891799 w 8386045"/>
              <a:gd name="connsiteY267" fmla="*/ 609600 h 3246967"/>
              <a:gd name="connsiteX268" fmla="*/ 828299 w 8386045"/>
              <a:gd name="connsiteY268" fmla="*/ 533400 h 3246967"/>
              <a:gd name="connsiteX269" fmla="*/ 815599 w 8386045"/>
              <a:gd name="connsiteY269" fmla="*/ 495300 h 3246967"/>
              <a:gd name="connsiteX270" fmla="*/ 726699 w 8386045"/>
              <a:gd name="connsiteY270" fmla="*/ 419100 h 3246967"/>
              <a:gd name="connsiteX271" fmla="*/ 650499 w 8386045"/>
              <a:gd name="connsiteY271" fmla="*/ 368300 h 3246967"/>
              <a:gd name="connsiteX272" fmla="*/ 574299 w 8386045"/>
              <a:gd name="connsiteY272" fmla="*/ 342900 h 3246967"/>
              <a:gd name="connsiteX273" fmla="*/ 536199 w 8386045"/>
              <a:gd name="connsiteY273" fmla="*/ 330200 h 3246967"/>
              <a:gd name="connsiteX274" fmla="*/ 447299 w 8386045"/>
              <a:gd name="connsiteY274" fmla="*/ 266700 h 3246967"/>
              <a:gd name="connsiteX275" fmla="*/ 396499 w 8386045"/>
              <a:gd name="connsiteY275" fmla="*/ 241300 h 3246967"/>
              <a:gd name="connsiteX276" fmla="*/ 358399 w 8386045"/>
              <a:gd name="connsiteY276" fmla="*/ 215900 h 3246967"/>
              <a:gd name="connsiteX277" fmla="*/ 307599 w 8386045"/>
              <a:gd name="connsiteY277" fmla="*/ 190500 h 3246967"/>
              <a:gd name="connsiteX278" fmla="*/ 218699 w 8386045"/>
              <a:gd name="connsiteY278" fmla="*/ 127000 h 3246967"/>
              <a:gd name="connsiteX279" fmla="*/ 180599 w 8386045"/>
              <a:gd name="connsiteY279" fmla="*/ 114300 h 3246967"/>
              <a:gd name="connsiteX280" fmla="*/ 129799 w 8386045"/>
              <a:gd name="connsiteY280" fmla="*/ 38100 h 3246967"/>
              <a:gd name="connsiteX281" fmla="*/ 2799 w 8386045"/>
              <a:gd name="connsiteY28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42799 w 8386045"/>
              <a:gd name="connsiteY228" fmla="*/ 1689100 h 3246967"/>
              <a:gd name="connsiteX229" fmla="*/ 2517399 w 8386045"/>
              <a:gd name="connsiteY229" fmla="*/ 1828800 h 3246967"/>
              <a:gd name="connsiteX230" fmla="*/ 2504699 w 8386045"/>
              <a:gd name="connsiteY230" fmla="*/ 1866900 h 3246967"/>
              <a:gd name="connsiteX231" fmla="*/ 2491999 w 8386045"/>
              <a:gd name="connsiteY231" fmla="*/ 1943100 h 3246967"/>
              <a:gd name="connsiteX232" fmla="*/ 2466599 w 8386045"/>
              <a:gd name="connsiteY232" fmla="*/ 1981200 h 3246967"/>
              <a:gd name="connsiteX233" fmla="*/ 2441199 w 8386045"/>
              <a:gd name="connsiteY233" fmla="*/ 2057400 h 3246967"/>
              <a:gd name="connsiteX234" fmla="*/ 2390399 w 8386045"/>
              <a:gd name="connsiteY234" fmla="*/ 2146300 h 3246967"/>
              <a:gd name="connsiteX235" fmla="*/ 2352299 w 8386045"/>
              <a:gd name="connsiteY235" fmla="*/ 2222500 h 3246967"/>
              <a:gd name="connsiteX236" fmla="*/ 2326899 w 8386045"/>
              <a:gd name="connsiteY236" fmla="*/ 2273300 h 3246967"/>
              <a:gd name="connsiteX237" fmla="*/ 2250699 w 8386045"/>
              <a:gd name="connsiteY237" fmla="*/ 2336800 h 3246967"/>
              <a:gd name="connsiteX238" fmla="*/ 2237999 w 8386045"/>
              <a:gd name="connsiteY238" fmla="*/ 2374900 h 3246967"/>
              <a:gd name="connsiteX239" fmla="*/ 2149099 w 8386045"/>
              <a:gd name="connsiteY239" fmla="*/ 2438400 h 3246967"/>
              <a:gd name="connsiteX240" fmla="*/ 2072899 w 8386045"/>
              <a:gd name="connsiteY240" fmla="*/ 2501900 h 3246967"/>
              <a:gd name="connsiteX241" fmla="*/ 1996699 w 8386045"/>
              <a:gd name="connsiteY241" fmla="*/ 2527300 h 3246967"/>
              <a:gd name="connsiteX242" fmla="*/ 1945899 w 8386045"/>
              <a:gd name="connsiteY242" fmla="*/ 2552700 h 3246967"/>
              <a:gd name="connsiteX243" fmla="*/ 1844299 w 8386045"/>
              <a:gd name="connsiteY243" fmla="*/ 2565400 h 3246967"/>
              <a:gd name="connsiteX244" fmla="*/ 1628399 w 8386045"/>
              <a:gd name="connsiteY244" fmla="*/ 2552700 h 3246967"/>
              <a:gd name="connsiteX245" fmla="*/ 1552199 w 8386045"/>
              <a:gd name="connsiteY245" fmla="*/ 2489200 h 3246967"/>
              <a:gd name="connsiteX246" fmla="*/ 1488699 w 8386045"/>
              <a:gd name="connsiteY246" fmla="*/ 2374900 h 3246967"/>
              <a:gd name="connsiteX247" fmla="*/ 1475999 w 8386045"/>
              <a:gd name="connsiteY247" fmla="*/ 2311400 h 3246967"/>
              <a:gd name="connsiteX248" fmla="*/ 1450599 w 8386045"/>
              <a:gd name="connsiteY248" fmla="*/ 2273300 h 3246967"/>
              <a:gd name="connsiteX249" fmla="*/ 1412499 w 8386045"/>
              <a:gd name="connsiteY249" fmla="*/ 2197100 h 3246967"/>
              <a:gd name="connsiteX250" fmla="*/ 1399799 w 8386045"/>
              <a:gd name="connsiteY250" fmla="*/ 2019300 h 3246967"/>
              <a:gd name="connsiteX251" fmla="*/ 1374399 w 8386045"/>
              <a:gd name="connsiteY251" fmla="*/ 1943100 h 3246967"/>
              <a:gd name="connsiteX252" fmla="*/ 1361699 w 8386045"/>
              <a:gd name="connsiteY252" fmla="*/ 1752600 h 3246967"/>
              <a:gd name="connsiteX253" fmla="*/ 1336299 w 8386045"/>
              <a:gd name="connsiteY253" fmla="*/ 1651000 h 3246967"/>
              <a:gd name="connsiteX254" fmla="*/ 1298199 w 8386045"/>
              <a:gd name="connsiteY254" fmla="*/ 1498600 h 3246967"/>
              <a:gd name="connsiteX255" fmla="*/ 1272799 w 8386045"/>
              <a:gd name="connsiteY255" fmla="*/ 1435100 h 3246967"/>
              <a:gd name="connsiteX256" fmla="*/ 1260099 w 8386045"/>
              <a:gd name="connsiteY256" fmla="*/ 1397000 h 3246967"/>
              <a:gd name="connsiteX257" fmla="*/ 1196599 w 8386045"/>
              <a:gd name="connsiteY257" fmla="*/ 1320800 h 3246967"/>
              <a:gd name="connsiteX258" fmla="*/ 1171199 w 8386045"/>
              <a:gd name="connsiteY258" fmla="*/ 1282700 h 3246967"/>
              <a:gd name="connsiteX259" fmla="*/ 1094999 w 8386045"/>
              <a:gd name="connsiteY259" fmla="*/ 1206500 h 3246967"/>
              <a:gd name="connsiteX260" fmla="*/ 1056899 w 8386045"/>
              <a:gd name="connsiteY260" fmla="*/ 1104900 h 3246967"/>
              <a:gd name="connsiteX261" fmla="*/ 1044199 w 8386045"/>
              <a:gd name="connsiteY261" fmla="*/ 1066800 h 3246967"/>
              <a:gd name="connsiteX262" fmla="*/ 1006099 w 8386045"/>
              <a:gd name="connsiteY262" fmla="*/ 1016000 h 3246967"/>
              <a:gd name="connsiteX263" fmla="*/ 980699 w 8386045"/>
              <a:gd name="connsiteY263" fmla="*/ 952500 h 3246967"/>
              <a:gd name="connsiteX264" fmla="*/ 942599 w 8386045"/>
              <a:gd name="connsiteY264" fmla="*/ 863600 h 3246967"/>
              <a:gd name="connsiteX265" fmla="*/ 904499 w 8386045"/>
              <a:gd name="connsiteY265" fmla="*/ 647700 h 3246967"/>
              <a:gd name="connsiteX266" fmla="*/ 891799 w 8386045"/>
              <a:gd name="connsiteY266" fmla="*/ 609600 h 3246967"/>
              <a:gd name="connsiteX267" fmla="*/ 828299 w 8386045"/>
              <a:gd name="connsiteY267" fmla="*/ 533400 h 3246967"/>
              <a:gd name="connsiteX268" fmla="*/ 815599 w 8386045"/>
              <a:gd name="connsiteY268" fmla="*/ 495300 h 3246967"/>
              <a:gd name="connsiteX269" fmla="*/ 726699 w 8386045"/>
              <a:gd name="connsiteY269" fmla="*/ 419100 h 3246967"/>
              <a:gd name="connsiteX270" fmla="*/ 650499 w 8386045"/>
              <a:gd name="connsiteY270" fmla="*/ 368300 h 3246967"/>
              <a:gd name="connsiteX271" fmla="*/ 574299 w 8386045"/>
              <a:gd name="connsiteY271" fmla="*/ 342900 h 3246967"/>
              <a:gd name="connsiteX272" fmla="*/ 536199 w 8386045"/>
              <a:gd name="connsiteY272" fmla="*/ 330200 h 3246967"/>
              <a:gd name="connsiteX273" fmla="*/ 447299 w 8386045"/>
              <a:gd name="connsiteY273" fmla="*/ 266700 h 3246967"/>
              <a:gd name="connsiteX274" fmla="*/ 396499 w 8386045"/>
              <a:gd name="connsiteY274" fmla="*/ 241300 h 3246967"/>
              <a:gd name="connsiteX275" fmla="*/ 358399 w 8386045"/>
              <a:gd name="connsiteY275" fmla="*/ 215900 h 3246967"/>
              <a:gd name="connsiteX276" fmla="*/ 307599 w 8386045"/>
              <a:gd name="connsiteY276" fmla="*/ 190500 h 3246967"/>
              <a:gd name="connsiteX277" fmla="*/ 218699 w 8386045"/>
              <a:gd name="connsiteY277" fmla="*/ 127000 h 3246967"/>
              <a:gd name="connsiteX278" fmla="*/ 180599 w 8386045"/>
              <a:gd name="connsiteY278" fmla="*/ 114300 h 3246967"/>
              <a:gd name="connsiteX279" fmla="*/ 129799 w 8386045"/>
              <a:gd name="connsiteY279" fmla="*/ 38100 h 3246967"/>
              <a:gd name="connsiteX280" fmla="*/ 2799 w 8386045"/>
              <a:gd name="connsiteY28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17399 w 8386045"/>
              <a:gd name="connsiteY228" fmla="*/ 1828800 h 3246967"/>
              <a:gd name="connsiteX229" fmla="*/ 2504699 w 8386045"/>
              <a:gd name="connsiteY229" fmla="*/ 1866900 h 3246967"/>
              <a:gd name="connsiteX230" fmla="*/ 2491999 w 8386045"/>
              <a:gd name="connsiteY230" fmla="*/ 1943100 h 3246967"/>
              <a:gd name="connsiteX231" fmla="*/ 2466599 w 8386045"/>
              <a:gd name="connsiteY231" fmla="*/ 1981200 h 3246967"/>
              <a:gd name="connsiteX232" fmla="*/ 2441199 w 8386045"/>
              <a:gd name="connsiteY232" fmla="*/ 2057400 h 3246967"/>
              <a:gd name="connsiteX233" fmla="*/ 2390399 w 8386045"/>
              <a:gd name="connsiteY233" fmla="*/ 2146300 h 3246967"/>
              <a:gd name="connsiteX234" fmla="*/ 2352299 w 8386045"/>
              <a:gd name="connsiteY234" fmla="*/ 2222500 h 3246967"/>
              <a:gd name="connsiteX235" fmla="*/ 2326899 w 8386045"/>
              <a:gd name="connsiteY235" fmla="*/ 2273300 h 3246967"/>
              <a:gd name="connsiteX236" fmla="*/ 2250699 w 8386045"/>
              <a:gd name="connsiteY236" fmla="*/ 2336800 h 3246967"/>
              <a:gd name="connsiteX237" fmla="*/ 2237999 w 8386045"/>
              <a:gd name="connsiteY237" fmla="*/ 2374900 h 3246967"/>
              <a:gd name="connsiteX238" fmla="*/ 2149099 w 8386045"/>
              <a:gd name="connsiteY238" fmla="*/ 2438400 h 3246967"/>
              <a:gd name="connsiteX239" fmla="*/ 2072899 w 8386045"/>
              <a:gd name="connsiteY239" fmla="*/ 2501900 h 3246967"/>
              <a:gd name="connsiteX240" fmla="*/ 1996699 w 8386045"/>
              <a:gd name="connsiteY240" fmla="*/ 2527300 h 3246967"/>
              <a:gd name="connsiteX241" fmla="*/ 1945899 w 8386045"/>
              <a:gd name="connsiteY241" fmla="*/ 2552700 h 3246967"/>
              <a:gd name="connsiteX242" fmla="*/ 1844299 w 8386045"/>
              <a:gd name="connsiteY242" fmla="*/ 2565400 h 3246967"/>
              <a:gd name="connsiteX243" fmla="*/ 1628399 w 8386045"/>
              <a:gd name="connsiteY243" fmla="*/ 2552700 h 3246967"/>
              <a:gd name="connsiteX244" fmla="*/ 1552199 w 8386045"/>
              <a:gd name="connsiteY244" fmla="*/ 2489200 h 3246967"/>
              <a:gd name="connsiteX245" fmla="*/ 1488699 w 8386045"/>
              <a:gd name="connsiteY245" fmla="*/ 2374900 h 3246967"/>
              <a:gd name="connsiteX246" fmla="*/ 1475999 w 8386045"/>
              <a:gd name="connsiteY246" fmla="*/ 2311400 h 3246967"/>
              <a:gd name="connsiteX247" fmla="*/ 1450599 w 8386045"/>
              <a:gd name="connsiteY247" fmla="*/ 2273300 h 3246967"/>
              <a:gd name="connsiteX248" fmla="*/ 1412499 w 8386045"/>
              <a:gd name="connsiteY248" fmla="*/ 2197100 h 3246967"/>
              <a:gd name="connsiteX249" fmla="*/ 1399799 w 8386045"/>
              <a:gd name="connsiteY249" fmla="*/ 2019300 h 3246967"/>
              <a:gd name="connsiteX250" fmla="*/ 1374399 w 8386045"/>
              <a:gd name="connsiteY250" fmla="*/ 1943100 h 3246967"/>
              <a:gd name="connsiteX251" fmla="*/ 1361699 w 8386045"/>
              <a:gd name="connsiteY251" fmla="*/ 1752600 h 3246967"/>
              <a:gd name="connsiteX252" fmla="*/ 1336299 w 8386045"/>
              <a:gd name="connsiteY252" fmla="*/ 1651000 h 3246967"/>
              <a:gd name="connsiteX253" fmla="*/ 1298199 w 8386045"/>
              <a:gd name="connsiteY253" fmla="*/ 1498600 h 3246967"/>
              <a:gd name="connsiteX254" fmla="*/ 1272799 w 8386045"/>
              <a:gd name="connsiteY254" fmla="*/ 1435100 h 3246967"/>
              <a:gd name="connsiteX255" fmla="*/ 1260099 w 8386045"/>
              <a:gd name="connsiteY255" fmla="*/ 1397000 h 3246967"/>
              <a:gd name="connsiteX256" fmla="*/ 1196599 w 8386045"/>
              <a:gd name="connsiteY256" fmla="*/ 1320800 h 3246967"/>
              <a:gd name="connsiteX257" fmla="*/ 1171199 w 8386045"/>
              <a:gd name="connsiteY257" fmla="*/ 1282700 h 3246967"/>
              <a:gd name="connsiteX258" fmla="*/ 1094999 w 8386045"/>
              <a:gd name="connsiteY258" fmla="*/ 1206500 h 3246967"/>
              <a:gd name="connsiteX259" fmla="*/ 1056899 w 8386045"/>
              <a:gd name="connsiteY259" fmla="*/ 1104900 h 3246967"/>
              <a:gd name="connsiteX260" fmla="*/ 1044199 w 8386045"/>
              <a:gd name="connsiteY260" fmla="*/ 1066800 h 3246967"/>
              <a:gd name="connsiteX261" fmla="*/ 1006099 w 8386045"/>
              <a:gd name="connsiteY261" fmla="*/ 1016000 h 3246967"/>
              <a:gd name="connsiteX262" fmla="*/ 980699 w 8386045"/>
              <a:gd name="connsiteY262" fmla="*/ 952500 h 3246967"/>
              <a:gd name="connsiteX263" fmla="*/ 942599 w 8386045"/>
              <a:gd name="connsiteY263" fmla="*/ 863600 h 3246967"/>
              <a:gd name="connsiteX264" fmla="*/ 904499 w 8386045"/>
              <a:gd name="connsiteY264" fmla="*/ 647700 h 3246967"/>
              <a:gd name="connsiteX265" fmla="*/ 891799 w 8386045"/>
              <a:gd name="connsiteY265" fmla="*/ 609600 h 3246967"/>
              <a:gd name="connsiteX266" fmla="*/ 828299 w 8386045"/>
              <a:gd name="connsiteY266" fmla="*/ 533400 h 3246967"/>
              <a:gd name="connsiteX267" fmla="*/ 815599 w 8386045"/>
              <a:gd name="connsiteY267" fmla="*/ 495300 h 3246967"/>
              <a:gd name="connsiteX268" fmla="*/ 726699 w 8386045"/>
              <a:gd name="connsiteY268" fmla="*/ 419100 h 3246967"/>
              <a:gd name="connsiteX269" fmla="*/ 650499 w 8386045"/>
              <a:gd name="connsiteY269" fmla="*/ 368300 h 3246967"/>
              <a:gd name="connsiteX270" fmla="*/ 574299 w 8386045"/>
              <a:gd name="connsiteY270" fmla="*/ 342900 h 3246967"/>
              <a:gd name="connsiteX271" fmla="*/ 536199 w 8386045"/>
              <a:gd name="connsiteY271" fmla="*/ 330200 h 3246967"/>
              <a:gd name="connsiteX272" fmla="*/ 447299 w 8386045"/>
              <a:gd name="connsiteY272" fmla="*/ 266700 h 3246967"/>
              <a:gd name="connsiteX273" fmla="*/ 396499 w 8386045"/>
              <a:gd name="connsiteY273" fmla="*/ 241300 h 3246967"/>
              <a:gd name="connsiteX274" fmla="*/ 358399 w 8386045"/>
              <a:gd name="connsiteY274" fmla="*/ 215900 h 3246967"/>
              <a:gd name="connsiteX275" fmla="*/ 307599 w 8386045"/>
              <a:gd name="connsiteY275" fmla="*/ 190500 h 3246967"/>
              <a:gd name="connsiteX276" fmla="*/ 218699 w 8386045"/>
              <a:gd name="connsiteY276" fmla="*/ 127000 h 3246967"/>
              <a:gd name="connsiteX277" fmla="*/ 180599 w 8386045"/>
              <a:gd name="connsiteY277" fmla="*/ 114300 h 3246967"/>
              <a:gd name="connsiteX278" fmla="*/ 129799 w 8386045"/>
              <a:gd name="connsiteY278" fmla="*/ 38100 h 3246967"/>
              <a:gd name="connsiteX279" fmla="*/ 2799 w 8386045"/>
              <a:gd name="connsiteY27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04699 w 8386045"/>
              <a:gd name="connsiteY228" fmla="*/ 1866900 h 3246967"/>
              <a:gd name="connsiteX229" fmla="*/ 2491999 w 8386045"/>
              <a:gd name="connsiteY229" fmla="*/ 1943100 h 3246967"/>
              <a:gd name="connsiteX230" fmla="*/ 2466599 w 8386045"/>
              <a:gd name="connsiteY230" fmla="*/ 1981200 h 3246967"/>
              <a:gd name="connsiteX231" fmla="*/ 2441199 w 8386045"/>
              <a:gd name="connsiteY231" fmla="*/ 2057400 h 3246967"/>
              <a:gd name="connsiteX232" fmla="*/ 2390399 w 8386045"/>
              <a:gd name="connsiteY232" fmla="*/ 2146300 h 3246967"/>
              <a:gd name="connsiteX233" fmla="*/ 2352299 w 8386045"/>
              <a:gd name="connsiteY233" fmla="*/ 2222500 h 3246967"/>
              <a:gd name="connsiteX234" fmla="*/ 2326899 w 8386045"/>
              <a:gd name="connsiteY234" fmla="*/ 2273300 h 3246967"/>
              <a:gd name="connsiteX235" fmla="*/ 2250699 w 8386045"/>
              <a:gd name="connsiteY235" fmla="*/ 2336800 h 3246967"/>
              <a:gd name="connsiteX236" fmla="*/ 2237999 w 8386045"/>
              <a:gd name="connsiteY236" fmla="*/ 2374900 h 3246967"/>
              <a:gd name="connsiteX237" fmla="*/ 2149099 w 8386045"/>
              <a:gd name="connsiteY237" fmla="*/ 2438400 h 3246967"/>
              <a:gd name="connsiteX238" fmla="*/ 2072899 w 8386045"/>
              <a:gd name="connsiteY238" fmla="*/ 2501900 h 3246967"/>
              <a:gd name="connsiteX239" fmla="*/ 1996699 w 8386045"/>
              <a:gd name="connsiteY239" fmla="*/ 2527300 h 3246967"/>
              <a:gd name="connsiteX240" fmla="*/ 1945899 w 8386045"/>
              <a:gd name="connsiteY240" fmla="*/ 2552700 h 3246967"/>
              <a:gd name="connsiteX241" fmla="*/ 1844299 w 8386045"/>
              <a:gd name="connsiteY241" fmla="*/ 2565400 h 3246967"/>
              <a:gd name="connsiteX242" fmla="*/ 1628399 w 8386045"/>
              <a:gd name="connsiteY242" fmla="*/ 2552700 h 3246967"/>
              <a:gd name="connsiteX243" fmla="*/ 1552199 w 8386045"/>
              <a:gd name="connsiteY243" fmla="*/ 2489200 h 3246967"/>
              <a:gd name="connsiteX244" fmla="*/ 1488699 w 8386045"/>
              <a:gd name="connsiteY244" fmla="*/ 2374900 h 3246967"/>
              <a:gd name="connsiteX245" fmla="*/ 1475999 w 8386045"/>
              <a:gd name="connsiteY245" fmla="*/ 2311400 h 3246967"/>
              <a:gd name="connsiteX246" fmla="*/ 1450599 w 8386045"/>
              <a:gd name="connsiteY246" fmla="*/ 2273300 h 3246967"/>
              <a:gd name="connsiteX247" fmla="*/ 1412499 w 8386045"/>
              <a:gd name="connsiteY247" fmla="*/ 2197100 h 3246967"/>
              <a:gd name="connsiteX248" fmla="*/ 1399799 w 8386045"/>
              <a:gd name="connsiteY248" fmla="*/ 2019300 h 3246967"/>
              <a:gd name="connsiteX249" fmla="*/ 1374399 w 8386045"/>
              <a:gd name="connsiteY249" fmla="*/ 1943100 h 3246967"/>
              <a:gd name="connsiteX250" fmla="*/ 1361699 w 8386045"/>
              <a:gd name="connsiteY250" fmla="*/ 1752600 h 3246967"/>
              <a:gd name="connsiteX251" fmla="*/ 1336299 w 8386045"/>
              <a:gd name="connsiteY251" fmla="*/ 1651000 h 3246967"/>
              <a:gd name="connsiteX252" fmla="*/ 1298199 w 8386045"/>
              <a:gd name="connsiteY252" fmla="*/ 1498600 h 3246967"/>
              <a:gd name="connsiteX253" fmla="*/ 1272799 w 8386045"/>
              <a:gd name="connsiteY253" fmla="*/ 1435100 h 3246967"/>
              <a:gd name="connsiteX254" fmla="*/ 1260099 w 8386045"/>
              <a:gd name="connsiteY254" fmla="*/ 1397000 h 3246967"/>
              <a:gd name="connsiteX255" fmla="*/ 1196599 w 8386045"/>
              <a:gd name="connsiteY255" fmla="*/ 1320800 h 3246967"/>
              <a:gd name="connsiteX256" fmla="*/ 1171199 w 8386045"/>
              <a:gd name="connsiteY256" fmla="*/ 1282700 h 3246967"/>
              <a:gd name="connsiteX257" fmla="*/ 1094999 w 8386045"/>
              <a:gd name="connsiteY257" fmla="*/ 1206500 h 3246967"/>
              <a:gd name="connsiteX258" fmla="*/ 1056899 w 8386045"/>
              <a:gd name="connsiteY258" fmla="*/ 1104900 h 3246967"/>
              <a:gd name="connsiteX259" fmla="*/ 1044199 w 8386045"/>
              <a:gd name="connsiteY259" fmla="*/ 1066800 h 3246967"/>
              <a:gd name="connsiteX260" fmla="*/ 1006099 w 8386045"/>
              <a:gd name="connsiteY260" fmla="*/ 1016000 h 3246967"/>
              <a:gd name="connsiteX261" fmla="*/ 980699 w 8386045"/>
              <a:gd name="connsiteY261" fmla="*/ 952500 h 3246967"/>
              <a:gd name="connsiteX262" fmla="*/ 942599 w 8386045"/>
              <a:gd name="connsiteY262" fmla="*/ 863600 h 3246967"/>
              <a:gd name="connsiteX263" fmla="*/ 904499 w 8386045"/>
              <a:gd name="connsiteY263" fmla="*/ 647700 h 3246967"/>
              <a:gd name="connsiteX264" fmla="*/ 891799 w 8386045"/>
              <a:gd name="connsiteY264" fmla="*/ 609600 h 3246967"/>
              <a:gd name="connsiteX265" fmla="*/ 828299 w 8386045"/>
              <a:gd name="connsiteY265" fmla="*/ 533400 h 3246967"/>
              <a:gd name="connsiteX266" fmla="*/ 815599 w 8386045"/>
              <a:gd name="connsiteY266" fmla="*/ 495300 h 3246967"/>
              <a:gd name="connsiteX267" fmla="*/ 726699 w 8386045"/>
              <a:gd name="connsiteY267" fmla="*/ 419100 h 3246967"/>
              <a:gd name="connsiteX268" fmla="*/ 650499 w 8386045"/>
              <a:gd name="connsiteY268" fmla="*/ 368300 h 3246967"/>
              <a:gd name="connsiteX269" fmla="*/ 574299 w 8386045"/>
              <a:gd name="connsiteY269" fmla="*/ 342900 h 3246967"/>
              <a:gd name="connsiteX270" fmla="*/ 536199 w 8386045"/>
              <a:gd name="connsiteY270" fmla="*/ 330200 h 3246967"/>
              <a:gd name="connsiteX271" fmla="*/ 447299 w 8386045"/>
              <a:gd name="connsiteY271" fmla="*/ 266700 h 3246967"/>
              <a:gd name="connsiteX272" fmla="*/ 396499 w 8386045"/>
              <a:gd name="connsiteY272" fmla="*/ 241300 h 3246967"/>
              <a:gd name="connsiteX273" fmla="*/ 358399 w 8386045"/>
              <a:gd name="connsiteY273" fmla="*/ 215900 h 3246967"/>
              <a:gd name="connsiteX274" fmla="*/ 307599 w 8386045"/>
              <a:gd name="connsiteY274" fmla="*/ 190500 h 3246967"/>
              <a:gd name="connsiteX275" fmla="*/ 218699 w 8386045"/>
              <a:gd name="connsiteY275" fmla="*/ 127000 h 3246967"/>
              <a:gd name="connsiteX276" fmla="*/ 180599 w 8386045"/>
              <a:gd name="connsiteY276" fmla="*/ 114300 h 3246967"/>
              <a:gd name="connsiteX277" fmla="*/ 129799 w 8386045"/>
              <a:gd name="connsiteY277" fmla="*/ 38100 h 3246967"/>
              <a:gd name="connsiteX278" fmla="*/ 2799 w 8386045"/>
              <a:gd name="connsiteY27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491999 w 8386045"/>
              <a:gd name="connsiteY229" fmla="*/ 1943100 h 3246967"/>
              <a:gd name="connsiteX230" fmla="*/ 2466599 w 8386045"/>
              <a:gd name="connsiteY230" fmla="*/ 1981200 h 3246967"/>
              <a:gd name="connsiteX231" fmla="*/ 2441199 w 8386045"/>
              <a:gd name="connsiteY231" fmla="*/ 2057400 h 3246967"/>
              <a:gd name="connsiteX232" fmla="*/ 2390399 w 8386045"/>
              <a:gd name="connsiteY232" fmla="*/ 2146300 h 3246967"/>
              <a:gd name="connsiteX233" fmla="*/ 2352299 w 8386045"/>
              <a:gd name="connsiteY233" fmla="*/ 2222500 h 3246967"/>
              <a:gd name="connsiteX234" fmla="*/ 2326899 w 8386045"/>
              <a:gd name="connsiteY234" fmla="*/ 2273300 h 3246967"/>
              <a:gd name="connsiteX235" fmla="*/ 2250699 w 8386045"/>
              <a:gd name="connsiteY235" fmla="*/ 2336800 h 3246967"/>
              <a:gd name="connsiteX236" fmla="*/ 2237999 w 8386045"/>
              <a:gd name="connsiteY236" fmla="*/ 2374900 h 3246967"/>
              <a:gd name="connsiteX237" fmla="*/ 2149099 w 8386045"/>
              <a:gd name="connsiteY237" fmla="*/ 2438400 h 3246967"/>
              <a:gd name="connsiteX238" fmla="*/ 2072899 w 8386045"/>
              <a:gd name="connsiteY238" fmla="*/ 2501900 h 3246967"/>
              <a:gd name="connsiteX239" fmla="*/ 1996699 w 8386045"/>
              <a:gd name="connsiteY239" fmla="*/ 2527300 h 3246967"/>
              <a:gd name="connsiteX240" fmla="*/ 1945899 w 8386045"/>
              <a:gd name="connsiteY240" fmla="*/ 2552700 h 3246967"/>
              <a:gd name="connsiteX241" fmla="*/ 1844299 w 8386045"/>
              <a:gd name="connsiteY241" fmla="*/ 2565400 h 3246967"/>
              <a:gd name="connsiteX242" fmla="*/ 1628399 w 8386045"/>
              <a:gd name="connsiteY242" fmla="*/ 2552700 h 3246967"/>
              <a:gd name="connsiteX243" fmla="*/ 1552199 w 8386045"/>
              <a:gd name="connsiteY243" fmla="*/ 2489200 h 3246967"/>
              <a:gd name="connsiteX244" fmla="*/ 1488699 w 8386045"/>
              <a:gd name="connsiteY244" fmla="*/ 2374900 h 3246967"/>
              <a:gd name="connsiteX245" fmla="*/ 1475999 w 8386045"/>
              <a:gd name="connsiteY245" fmla="*/ 2311400 h 3246967"/>
              <a:gd name="connsiteX246" fmla="*/ 1450599 w 8386045"/>
              <a:gd name="connsiteY246" fmla="*/ 2273300 h 3246967"/>
              <a:gd name="connsiteX247" fmla="*/ 1412499 w 8386045"/>
              <a:gd name="connsiteY247" fmla="*/ 2197100 h 3246967"/>
              <a:gd name="connsiteX248" fmla="*/ 1399799 w 8386045"/>
              <a:gd name="connsiteY248" fmla="*/ 2019300 h 3246967"/>
              <a:gd name="connsiteX249" fmla="*/ 1374399 w 8386045"/>
              <a:gd name="connsiteY249" fmla="*/ 1943100 h 3246967"/>
              <a:gd name="connsiteX250" fmla="*/ 1361699 w 8386045"/>
              <a:gd name="connsiteY250" fmla="*/ 1752600 h 3246967"/>
              <a:gd name="connsiteX251" fmla="*/ 1336299 w 8386045"/>
              <a:gd name="connsiteY251" fmla="*/ 1651000 h 3246967"/>
              <a:gd name="connsiteX252" fmla="*/ 1298199 w 8386045"/>
              <a:gd name="connsiteY252" fmla="*/ 1498600 h 3246967"/>
              <a:gd name="connsiteX253" fmla="*/ 1272799 w 8386045"/>
              <a:gd name="connsiteY253" fmla="*/ 1435100 h 3246967"/>
              <a:gd name="connsiteX254" fmla="*/ 1260099 w 8386045"/>
              <a:gd name="connsiteY254" fmla="*/ 1397000 h 3246967"/>
              <a:gd name="connsiteX255" fmla="*/ 1196599 w 8386045"/>
              <a:gd name="connsiteY255" fmla="*/ 1320800 h 3246967"/>
              <a:gd name="connsiteX256" fmla="*/ 1171199 w 8386045"/>
              <a:gd name="connsiteY256" fmla="*/ 1282700 h 3246967"/>
              <a:gd name="connsiteX257" fmla="*/ 1094999 w 8386045"/>
              <a:gd name="connsiteY257" fmla="*/ 1206500 h 3246967"/>
              <a:gd name="connsiteX258" fmla="*/ 1056899 w 8386045"/>
              <a:gd name="connsiteY258" fmla="*/ 1104900 h 3246967"/>
              <a:gd name="connsiteX259" fmla="*/ 1044199 w 8386045"/>
              <a:gd name="connsiteY259" fmla="*/ 1066800 h 3246967"/>
              <a:gd name="connsiteX260" fmla="*/ 1006099 w 8386045"/>
              <a:gd name="connsiteY260" fmla="*/ 1016000 h 3246967"/>
              <a:gd name="connsiteX261" fmla="*/ 980699 w 8386045"/>
              <a:gd name="connsiteY261" fmla="*/ 952500 h 3246967"/>
              <a:gd name="connsiteX262" fmla="*/ 942599 w 8386045"/>
              <a:gd name="connsiteY262" fmla="*/ 863600 h 3246967"/>
              <a:gd name="connsiteX263" fmla="*/ 904499 w 8386045"/>
              <a:gd name="connsiteY263" fmla="*/ 647700 h 3246967"/>
              <a:gd name="connsiteX264" fmla="*/ 891799 w 8386045"/>
              <a:gd name="connsiteY264" fmla="*/ 609600 h 3246967"/>
              <a:gd name="connsiteX265" fmla="*/ 828299 w 8386045"/>
              <a:gd name="connsiteY265" fmla="*/ 533400 h 3246967"/>
              <a:gd name="connsiteX266" fmla="*/ 815599 w 8386045"/>
              <a:gd name="connsiteY266" fmla="*/ 495300 h 3246967"/>
              <a:gd name="connsiteX267" fmla="*/ 726699 w 8386045"/>
              <a:gd name="connsiteY267" fmla="*/ 419100 h 3246967"/>
              <a:gd name="connsiteX268" fmla="*/ 650499 w 8386045"/>
              <a:gd name="connsiteY268" fmla="*/ 368300 h 3246967"/>
              <a:gd name="connsiteX269" fmla="*/ 574299 w 8386045"/>
              <a:gd name="connsiteY269" fmla="*/ 342900 h 3246967"/>
              <a:gd name="connsiteX270" fmla="*/ 536199 w 8386045"/>
              <a:gd name="connsiteY270" fmla="*/ 330200 h 3246967"/>
              <a:gd name="connsiteX271" fmla="*/ 447299 w 8386045"/>
              <a:gd name="connsiteY271" fmla="*/ 266700 h 3246967"/>
              <a:gd name="connsiteX272" fmla="*/ 396499 w 8386045"/>
              <a:gd name="connsiteY272" fmla="*/ 241300 h 3246967"/>
              <a:gd name="connsiteX273" fmla="*/ 358399 w 8386045"/>
              <a:gd name="connsiteY273" fmla="*/ 215900 h 3246967"/>
              <a:gd name="connsiteX274" fmla="*/ 307599 w 8386045"/>
              <a:gd name="connsiteY274" fmla="*/ 190500 h 3246967"/>
              <a:gd name="connsiteX275" fmla="*/ 218699 w 8386045"/>
              <a:gd name="connsiteY275" fmla="*/ 127000 h 3246967"/>
              <a:gd name="connsiteX276" fmla="*/ 180599 w 8386045"/>
              <a:gd name="connsiteY276" fmla="*/ 114300 h 3246967"/>
              <a:gd name="connsiteX277" fmla="*/ 129799 w 8386045"/>
              <a:gd name="connsiteY277" fmla="*/ 38100 h 3246967"/>
              <a:gd name="connsiteX278" fmla="*/ 2799 w 8386045"/>
              <a:gd name="connsiteY27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491999 w 8386045"/>
              <a:gd name="connsiteY229" fmla="*/ 1943100 h 3246967"/>
              <a:gd name="connsiteX230" fmla="*/ 2466599 w 8386045"/>
              <a:gd name="connsiteY230" fmla="*/ 1981200 h 3246967"/>
              <a:gd name="connsiteX231" fmla="*/ 2386165 w 8386045"/>
              <a:gd name="connsiteY231" fmla="*/ 2057400 h 3246967"/>
              <a:gd name="connsiteX232" fmla="*/ 2390399 w 8386045"/>
              <a:gd name="connsiteY232" fmla="*/ 2146300 h 3246967"/>
              <a:gd name="connsiteX233" fmla="*/ 2352299 w 8386045"/>
              <a:gd name="connsiteY233" fmla="*/ 2222500 h 3246967"/>
              <a:gd name="connsiteX234" fmla="*/ 2326899 w 8386045"/>
              <a:gd name="connsiteY234" fmla="*/ 2273300 h 3246967"/>
              <a:gd name="connsiteX235" fmla="*/ 2250699 w 8386045"/>
              <a:gd name="connsiteY235" fmla="*/ 2336800 h 3246967"/>
              <a:gd name="connsiteX236" fmla="*/ 2237999 w 8386045"/>
              <a:gd name="connsiteY236" fmla="*/ 2374900 h 3246967"/>
              <a:gd name="connsiteX237" fmla="*/ 2149099 w 8386045"/>
              <a:gd name="connsiteY237" fmla="*/ 2438400 h 3246967"/>
              <a:gd name="connsiteX238" fmla="*/ 2072899 w 8386045"/>
              <a:gd name="connsiteY238" fmla="*/ 2501900 h 3246967"/>
              <a:gd name="connsiteX239" fmla="*/ 1996699 w 8386045"/>
              <a:gd name="connsiteY239" fmla="*/ 2527300 h 3246967"/>
              <a:gd name="connsiteX240" fmla="*/ 1945899 w 8386045"/>
              <a:gd name="connsiteY240" fmla="*/ 2552700 h 3246967"/>
              <a:gd name="connsiteX241" fmla="*/ 1844299 w 8386045"/>
              <a:gd name="connsiteY241" fmla="*/ 2565400 h 3246967"/>
              <a:gd name="connsiteX242" fmla="*/ 1628399 w 8386045"/>
              <a:gd name="connsiteY242" fmla="*/ 2552700 h 3246967"/>
              <a:gd name="connsiteX243" fmla="*/ 1552199 w 8386045"/>
              <a:gd name="connsiteY243" fmla="*/ 2489200 h 3246967"/>
              <a:gd name="connsiteX244" fmla="*/ 1488699 w 8386045"/>
              <a:gd name="connsiteY244" fmla="*/ 2374900 h 3246967"/>
              <a:gd name="connsiteX245" fmla="*/ 1475999 w 8386045"/>
              <a:gd name="connsiteY245" fmla="*/ 2311400 h 3246967"/>
              <a:gd name="connsiteX246" fmla="*/ 1450599 w 8386045"/>
              <a:gd name="connsiteY246" fmla="*/ 2273300 h 3246967"/>
              <a:gd name="connsiteX247" fmla="*/ 1412499 w 8386045"/>
              <a:gd name="connsiteY247" fmla="*/ 2197100 h 3246967"/>
              <a:gd name="connsiteX248" fmla="*/ 1399799 w 8386045"/>
              <a:gd name="connsiteY248" fmla="*/ 2019300 h 3246967"/>
              <a:gd name="connsiteX249" fmla="*/ 1374399 w 8386045"/>
              <a:gd name="connsiteY249" fmla="*/ 1943100 h 3246967"/>
              <a:gd name="connsiteX250" fmla="*/ 1361699 w 8386045"/>
              <a:gd name="connsiteY250" fmla="*/ 1752600 h 3246967"/>
              <a:gd name="connsiteX251" fmla="*/ 1336299 w 8386045"/>
              <a:gd name="connsiteY251" fmla="*/ 1651000 h 3246967"/>
              <a:gd name="connsiteX252" fmla="*/ 1298199 w 8386045"/>
              <a:gd name="connsiteY252" fmla="*/ 1498600 h 3246967"/>
              <a:gd name="connsiteX253" fmla="*/ 1272799 w 8386045"/>
              <a:gd name="connsiteY253" fmla="*/ 1435100 h 3246967"/>
              <a:gd name="connsiteX254" fmla="*/ 1260099 w 8386045"/>
              <a:gd name="connsiteY254" fmla="*/ 1397000 h 3246967"/>
              <a:gd name="connsiteX255" fmla="*/ 1196599 w 8386045"/>
              <a:gd name="connsiteY255" fmla="*/ 1320800 h 3246967"/>
              <a:gd name="connsiteX256" fmla="*/ 1171199 w 8386045"/>
              <a:gd name="connsiteY256" fmla="*/ 1282700 h 3246967"/>
              <a:gd name="connsiteX257" fmla="*/ 1094999 w 8386045"/>
              <a:gd name="connsiteY257" fmla="*/ 1206500 h 3246967"/>
              <a:gd name="connsiteX258" fmla="*/ 1056899 w 8386045"/>
              <a:gd name="connsiteY258" fmla="*/ 1104900 h 3246967"/>
              <a:gd name="connsiteX259" fmla="*/ 1044199 w 8386045"/>
              <a:gd name="connsiteY259" fmla="*/ 1066800 h 3246967"/>
              <a:gd name="connsiteX260" fmla="*/ 1006099 w 8386045"/>
              <a:gd name="connsiteY260" fmla="*/ 1016000 h 3246967"/>
              <a:gd name="connsiteX261" fmla="*/ 980699 w 8386045"/>
              <a:gd name="connsiteY261" fmla="*/ 952500 h 3246967"/>
              <a:gd name="connsiteX262" fmla="*/ 942599 w 8386045"/>
              <a:gd name="connsiteY262" fmla="*/ 863600 h 3246967"/>
              <a:gd name="connsiteX263" fmla="*/ 904499 w 8386045"/>
              <a:gd name="connsiteY263" fmla="*/ 647700 h 3246967"/>
              <a:gd name="connsiteX264" fmla="*/ 891799 w 8386045"/>
              <a:gd name="connsiteY264" fmla="*/ 609600 h 3246967"/>
              <a:gd name="connsiteX265" fmla="*/ 828299 w 8386045"/>
              <a:gd name="connsiteY265" fmla="*/ 533400 h 3246967"/>
              <a:gd name="connsiteX266" fmla="*/ 815599 w 8386045"/>
              <a:gd name="connsiteY266" fmla="*/ 495300 h 3246967"/>
              <a:gd name="connsiteX267" fmla="*/ 726699 w 8386045"/>
              <a:gd name="connsiteY267" fmla="*/ 419100 h 3246967"/>
              <a:gd name="connsiteX268" fmla="*/ 650499 w 8386045"/>
              <a:gd name="connsiteY268" fmla="*/ 368300 h 3246967"/>
              <a:gd name="connsiteX269" fmla="*/ 574299 w 8386045"/>
              <a:gd name="connsiteY269" fmla="*/ 342900 h 3246967"/>
              <a:gd name="connsiteX270" fmla="*/ 536199 w 8386045"/>
              <a:gd name="connsiteY270" fmla="*/ 330200 h 3246967"/>
              <a:gd name="connsiteX271" fmla="*/ 447299 w 8386045"/>
              <a:gd name="connsiteY271" fmla="*/ 266700 h 3246967"/>
              <a:gd name="connsiteX272" fmla="*/ 396499 w 8386045"/>
              <a:gd name="connsiteY272" fmla="*/ 241300 h 3246967"/>
              <a:gd name="connsiteX273" fmla="*/ 358399 w 8386045"/>
              <a:gd name="connsiteY273" fmla="*/ 215900 h 3246967"/>
              <a:gd name="connsiteX274" fmla="*/ 307599 w 8386045"/>
              <a:gd name="connsiteY274" fmla="*/ 190500 h 3246967"/>
              <a:gd name="connsiteX275" fmla="*/ 218699 w 8386045"/>
              <a:gd name="connsiteY275" fmla="*/ 127000 h 3246967"/>
              <a:gd name="connsiteX276" fmla="*/ 180599 w 8386045"/>
              <a:gd name="connsiteY276" fmla="*/ 114300 h 3246967"/>
              <a:gd name="connsiteX277" fmla="*/ 129799 w 8386045"/>
              <a:gd name="connsiteY277" fmla="*/ 38100 h 3246967"/>
              <a:gd name="connsiteX278" fmla="*/ 2799 w 8386045"/>
              <a:gd name="connsiteY27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491999 w 8386045"/>
              <a:gd name="connsiteY229" fmla="*/ 1943100 h 3246967"/>
              <a:gd name="connsiteX230" fmla="*/ 2386165 w 8386045"/>
              <a:gd name="connsiteY230" fmla="*/ 2057400 h 3246967"/>
              <a:gd name="connsiteX231" fmla="*/ 2390399 w 8386045"/>
              <a:gd name="connsiteY231" fmla="*/ 2146300 h 3246967"/>
              <a:gd name="connsiteX232" fmla="*/ 2352299 w 8386045"/>
              <a:gd name="connsiteY232" fmla="*/ 2222500 h 3246967"/>
              <a:gd name="connsiteX233" fmla="*/ 2326899 w 8386045"/>
              <a:gd name="connsiteY233" fmla="*/ 2273300 h 3246967"/>
              <a:gd name="connsiteX234" fmla="*/ 2250699 w 8386045"/>
              <a:gd name="connsiteY234" fmla="*/ 2336800 h 3246967"/>
              <a:gd name="connsiteX235" fmla="*/ 2237999 w 8386045"/>
              <a:gd name="connsiteY235" fmla="*/ 2374900 h 3246967"/>
              <a:gd name="connsiteX236" fmla="*/ 2149099 w 8386045"/>
              <a:gd name="connsiteY236" fmla="*/ 2438400 h 3246967"/>
              <a:gd name="connsiteX237" fmla="*/ 2072899 w 8386045"/>
              <a:gd name="connsiteY237" fmla="*/ 2501900 h 3246967"/>
              <a:gd name="connsiteX238" fmla="*/ 1996699 w 8386045"/>
              <a:gd name="connsiteY238" fmla="*/ 2527300 h 3246967"/>
              <a:gd name="connsiteX239" fmla="*/ 1945899 w 8386045"/>
              <a:gd name="connsiteY239" fmla="*/ 2552700 h 3246967"/>
              <a:gd name="connsiteX240" fmla="*/ 1844299 w 8386045"/>
              <a:gd name="connsiteY240" fmla="*/ 2565400 h 3246967"/>
              <a:gd name="connsiteX241" fmla="*/ 1628399 w 8386045"/>
              <a:gd name="connsiteY241" fmla="*/ 2552700 h 3246967"/>
              <a:gd name="connsiteX242" fmla="*/ 1552199 w 8386045"/>
              <a:gd name="connsiteY242" fmla="*/ 2489200 h 3246967"/>
              <a:gd name="connsiteX243" fmla="*/ 1488699 w 8386045"/>
              <a:gd name="connsiteY243" fmla="*/ 2374900 h 3246967"/>
              <a:gd name="connsiteX244" fmla="*/ 1475999 w 8386045"/>
              <a:gd name="connsiteY244" fmla="*/ 2311400 h 3246967"/>
              <a:gd name="connsiteX245" fmla="*/ 1450599 w 8386045"/>
              <a:gd name="connsiteY245" fmla="*/ 2273300 h 3246967"/>
              <a:gd name="connsiteX246" fmla="*/ 1412499 w 8386045"/>
              <a:gd name="connsiteY246" fmla="*/ 2197100 h 3246967"/>
              <a:gd name="connsiteX247" fmla="*/ 1399799 w 8386045"/>
              <a:gd name="connsiteY247" fmla="*/ 2019300 h 3246967"/>
              <a:gd name="connsiteX248" fmla="*/ 1374399 w 8386045"/>
              <a:gd name="connsiteY248" fmla="*/ 1943100 h 3246967"/>
              <a:gd name="connsiteX249" fmla="*/ 1361699 w 8386045"/>
              <a:gd name="connsiteY249" fmla="*/ 1752600 h 3246967"/>
              <a:gd name="connsiteX250" fmla="*/ 1336299 w 8386045"/>
              <a:gd name="connsiteY250" fmla="*/ 1651000 h 3246967"/>
              <a:gd name="connsiteX251" fmla="*/ 1298199 w 8386045"/>
              <a:gd name="connsiteY251" fmla="*/ 1498600 h 3246967"/>
              <a:gd name="connsiteX252" fmla="*/ 1272799 w 8386045"/>
              <a:gd name="connsiteY252" fmla="*/ 1435100 h 3246967"/>
              <a:gd name="connsiteX253" fmla="*/ 1260099 w 8386045"/>
              <a:gd name="connsiteY253" fmla="*/ 1397000 h 3246967"/>
              <a:gd name="connsiteX254" fmla="*/ 1196599 w 8386045"/>
              <a:gd name="connsiteY254" fmla="*/ 1320800 h 3246967"/>
              <a:gd name="connsiteX255" fmla="*/ 1171199 w 8386045"/>
              <a:gd name="connsiteY255" fmla="*/ 1282700 h 3246967"/>
              <a:gd name="connsiteX256" fmla="*/ 1094999 w 8386045"/>
              <a:gd name="connsiteY256" fmla="*/ 1206500 h 3246967"/>
              <a:gd name="connsiteX257" fmla="*/ 1056899 w 8386045"/>
              <a:gd name="connsiteY257" fmla="*/ 1104900 h 3246967"/>
              <a:gd name="connsiteX258" fmla="*/ 1044199 w 8386045"/>
              <a:gd name="connsiteY258" fmla="*/ 1066800 h 3246967"/>
              <a:gd name="connsiteX259" fmla="*/ 1006099 w 8386045"/>
              <a:gd name="connsiteY259" fmla="*/ 1016000 h 3246967"/>
              <a:gd name="connsiteX260" fmla="*/ 980699 w 8386045"/>
              <a:gd name="connsiteY260" fmla="*/ 952500 h 3246967"/>
              <a:gd name="connsiteX261" fmla="*/ 942599 w 8386045"/>
              <a:gd name="connsiteY261" fmla="*/ 863600 h 3246967"/>
              <a:gd name="connsiteX262" fmla="*/ 904499 w 8386045"/>
              <a:gd name="connsiteY262" fmla="*/ 647700 h 3246967"/>
              <a:gd name="connsiteX263" fmla="*/ 891799 w 8386045"/>
              <a:gd name="connsiteY263" fmla="*/ 609600 h 3246967"/>
              <a:gd name="connsiteX264" fmla="*/ 828299 w 8386045"/>
              <a:gd name="connsiteY264" fmla="*/ 533400 h 3246967"/>
              <a:gd name="connsiteX265" fmla="*/ 815599 w 8386045"/>
              <a:gd name="connsiteY265" fmla="*/ 495300 h 3246967"/>
              <a:gd name="connsiteX266" fmla="*/ 726699 w 8386045"/>
              <a:gd name="connsiteY266" fmla="*/ 419100 h 3246967"/>
              <a:gd name="connsiteX267" fmla="*/ 650499 w 8386045"/>
              <a:gd name="connsiteY267" fmla="*/ 368300 h 3246967"/>
              <a:gd name="connsiteX268" fmla="*/ 574299 w 8386045"/>
              <a:gd name="connsiteY268" fmla="*/ 342900 h 3246967"/>
              <a:gd name="connsiteX269" fmla="*/ 536199 w 8386045"/>
              <a:gd name="connsiteY269" fmla="*/ 330200 h 3246967"/>
              <a:gd name="connsiteX270" fmla="*/ 447299 w 8386045"/>
              <a:gd name="connsiteY270" fmla="*/ 266700 h 3246967"/>
              <a:gd name="connsiteX271" fmla="*/ 396499 w 8386045"/>
              <a:gd name="connsiteY271" fmla="*/ 241300 h 3246967"/>
              <a:gd name="connsiteX272" fmla="*/ 358399 w 8386045"/>
              <a:gd name="connsiteY272" fmla="*/ 215900 h 3246967"/>
              <a:gd name="connsiteX273" fmla="*/ 307599 w 8386045"/>
              <a:gd name="connsiteY273" fmla="*/ 190500 h 3246967"/>
              <a:gd name="connsiteX274" fmla="*/ 218699 w 8386045"/>
              <a:gd name="connsiteY274" fmla="*/ 127000 h 3246967"/>
              <a:gd name="connsiteX275" fmla="*/ 180599 w 8386045"/>
              <a:gd name="connsiteY275" fmla="*/ 114300 h 3246967"/>
              <a:gd name="connsiteX276" fmla="*/ 129799 w 8386045"/>
              <a:gd name="connsiteY276" fmla="*/ 38100 h 3246967"/>
              <a:gd name="connsiteX277" fmla="*/ 2799 w 8386045"/>
              <a:gd name="connsiteY27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390399 w 8386045"/>
              <a:gd name="connsiteY230" fmla="*/ 2146300 h 3246967"/>
              <a:gd name="connsiteX231" fmla="*/ 2352299 w 8386045"/>
              <a:gd name="connsiteY231" fmla="*/ 2222500 h 3246967"/>
              <a:gd name="connsiteX232" fmla="*/ 2326899 w 8386045"/>
              <a:gd name="connsiteY232" fmla="*/ 2273300 h 3246967"/>
              <a:gd name="connsiteX233" fmla="*/ 2250699 w 8386045"/>
              <a:gd name="connsiteY233" fmla="*/ 2336800 h 3246967"/>
              <a:gd name="connsiteX234" fmla="*/ 2237999 w 8386045"/>
              <a:gd name="connsiteY234" fmla="*/ 2374900 h 3246967"/>
              <a:gd name="connsiteX235" fmla="*/ 2149099 w 8386045"/>
              <a:gd name="connsiteY235" fmla="*/ 2438400 h 3246967"/>
              <a:gd name="connsiteX236" fmla="*/ 2072899 w 8386045"/>
              <a:gd name="connsiteY236" fmla="*/ 2501900 h 3246967"/>
              <a:gd name="connsiteX237" fmla="*/ 1996699 w 8386045"/>
              <a:gd name="connsiteY237" fmla="*/ 2527300 h 3246967"/>
              <a:gd name="connsiteX238" fmla="*/ 1945899 w 8386045"/>
              <a:gd name="connsiteY238" fmla="*/ 2552700 h 3246967"/>
              <a:gd name="connsiteX239" fmla="*/ 1844299 w 8386045"/>
              <a:gd name="connsiteY239" fmla="*/ 2565400 h 3246967"/>
              <a:gd name="connsiteX240" fmla="*/ 1628399 w 8386045"/>
              <a:gd name="connsiteY240" fmla="*/ 2552700 h 3246967"/>
              <a:gd name="connsiteX241" fmla="*/ 1552199 w 8386045"/>
              <a:gd name="connsiteY241" fmla="*/ 2489200 h 3246967"/>
              <a:gd name="connsiteX242" fmla="*/ 1488699 w 8386045"/>
              <a:gd name="connsiteY242" fmla="*/ 2374900 h 3246967"/>
              <a:gd name="connsiteX243" fmla="*/ 1475999 w 8386045"/>
              <a:gd name="connsiteY243" fmla="*/ 2311400 h 3246967"/>
              <a:gd name="connsiteX244" fmla="*/ 1450599 w 8386045"/>
              <a:gd name="connsiteY244" fmla="*/ 2273300 h 3246967"/>
              <a:gd name="connsiteX245" fmla="*/ 1412499 w 8386045"/>
              <a:gd name="connsiteY245" fmla="*/ 2197100 h 3246967"/>
              <a:gd name="connsiteX246" fmla="*/ 1399799 w 8386045"/>
              <a:gd name="connsiteY246" fmla="*/ 2019300 h 3246967"/>
              <a:gd name="connsiteX247" fmla="*/ 1374399 w 8386045"/>
              <a:gd name="connsiteY247" fmla="*/ 1943100 h 3246967"/>
              <a:gd name="connsiteX248" fmla="*/ 1361699 w 8386045"/>
              <a:gd name="connsiteY248" fmla="*/ 1752600 h 3246967"/>
              <a:gd name="connsiteX249" fmla="*/ 1336299 w 8386045"/>
              <a:gd name="connsiteY249" fmla="*/ 1651000 h 3246967"/>
              <a:gd name="connsiteX250" fmla="*/ 1298199 w 8386045"/>
              <a:gd name="connsiteY250" fmla="*/ 1498600 h 3246967"/>
              <a:gd name="connsiteX251" fmla="*/ 1272799 w 8386045"/>
              <a:gd name="connsiteY251" fmla="*/ 1435100 h 3246967"/>
              <a:gd name="connsiteX252" fmla="*/ 1260099 w 8386045"/>
              <a:gd name="connsiteY252" fmla="*/ 1397000 h 3246967"/>
              <a:gd name="connsiteX253" fmla="*/ 1196599 w 8386045"/>
              <a:gd name="connsiteY253" fmla="*/ 1320800 h 3246967"/>
              <a:gd name="connsiteX254" fmla="*/ 1171199 w 8386045"/>
              <a:gd name="connsiteY254" fmla="*/ 1282700 h 3246967"/>
              <a:gd name="connsiteX255" fmla="*/ 1094999 w 8386045"/>
              <a:gd name="connsiteY255" fmla="*/ 1206500 h 3246967"/>
              <a:gd name="connsiteX256" fmla="*/ 1056899 w 8386045"/>
              <a:gd name="connsiteY256" fmla="*/ 1104900 h 3246967"/>
              <a:gd name="connsiteX257" fmla="*/ 1044199 w 8386045"/>
              <a:gd name="connsiteY257" fmla="*/ 1066800 h 3246967"/>
              <a:gd name="connsiteX258" fmla="*/ 1006099 w 8386045"/>
              <a:gd name="connsiteY258" fmla="*/ 1016000 h 3246967"/>
              <a:gd name="connsiteX259" fmla="*/ 980699 w 8386045"/>
              <a:gd name="connsiteY259" fmla="*/ 952500 h 3246967"/>
              <a:gd name="connsiteX260" fmla="*/ 942599 w 8386045"/>
              <a:gd name="connsiteY260" fmla="*/ 863600 h 3246967"/>
              <a:gd name="connsiteX261" fmla="*/ 904499 w 8386045"/>
              <a:gd name="connsiteY261" fmla="*/ 647700 h 3246967"/>
              <a:gd name="connsiteX262" fmla="*/ 891799 w 8386045"/>
              <a:gd name="connsiteY262" fmla="*/ 609600 h 3246967"/>
              <a:gd name="connsiteX263" fmla="*/ 828299 w 8386045"/>
              <a:gd name="connsiteY263" fmla="*/ 533400 h 3246967"/>
              <a:gd name="connsiteX264" fmla="*/ 815599 w 8386045"/>
              <a:gd name="connsiteY264" fmla="*/ 495300 h 3246967"/>
              <a:gd name="connsiteX265" fmla="*/ 726699 w 8386045"/>
              <a:gd name="connsiteY265" fmla="*/ 419100 h 3246967"/>
              <a:gd name="connsiteX266" fmla="*/ 650499 w 8386045"/>
              <a:gd name="connsiteY266" fmla="*/ 368300 h 3246967"/>
              <a:gd name="connsiteX267" fmla="*/ 574299 w 8386045"/>
              <a:gd name="connsiteY267" fmla="*/ 342900 h 3246967"/>
              <a:gd name="connsiteX268" fmla="*/ 536199 w 8386045"/>
              <a:gd name="connsiteY268" fmla="*/ 330200 h 3246967"/>
              <a:gd name="connsiteX269" fmla="*/ 447299 w 8386045"/>
              <a:gd name="connsiteY269" fmla="*/ 266700 h 3246967"/>
              <a:gd name="connsiteX270" fmla="*/ 396499 w 8386045"/>
              <a:gd name="connsiteY270" fmla="*/ 241300 h 3246967"/>
              <a:gd name="connsiteX271" fmla="*/ 358399 w 8386045"/>
              <a:gd name="connsiteY271" fmla="*/ 215900 h 3246967"/>
              <a:gd name="connsiteX272" fmla="*/ 307599 w 8386045"/>
              <a:gd name="connsiteY272" fmla="*/ 190500 h 3246967"/>
              <a:gd name="connsiteX273" fmla="*/ 218699 w 8386045"/>
              <a:gd name="connsiteY273" fmla="*/ 127000 h 3246967"/>
              <a:gd name="connsiteX274" fmla="*/ 180599 w 8386045"/>
              <a:gd name="connsiteY274" fmla="*/ 114300 h 3246967"/>
              <a:gd name="connsiteX275" fmla="*/ 129799 w 8386045"/>
              <a:gd name="connsiteY275" fmla="*/ 38100 h 3246967"/>
              <a:gd name="connsiteX276" fmla="*/ 2799 w 8386045"/>
              <a:gd name="connsiteY27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352299 w 8386045"/>
              <a:gd name="connsiteY230" fmla="*/ 2222500 h 3246967"/>
              <a:gd name="connsiteX231" fmla="*/ 2326899 w 8386045"/>
              <a:gd name="connsiteY231" fmla="*/ 2273300 h 3246967"/>
              <a:gd name="connsiteX232" fmla="*/ 2250699 w 8386045"/>
              <a:gd name="connsiteY232" fmla="*/ 2336800 h 3246967"/>
              <a:gd name="connsiteX233" fmla="*/ 2237999 w 8386045"/>
              <a:gd name="connsiteY233" fmla="*/ 2374900 h 3246967"/>
              <a:gd name="connsiteX234" fmla="*/ 2149099 w 8386045"/>
              <a:gd name="connsiteY234" fmla="*/ 2438400 h 3246967"/>
              <a:gd name="connsiteX235" fmla="*/ 2072899 w 8386045"/>
              <a:gd name="connsiteY235" fmla="*/ 2501900 h 3246967"/>
              <a:gd name="connsiteX236" fmla="*/ 1996699 w 8386045"/>
              <a:gd name="connsiteY236" fmla="*/ 2527300 h 3246967"/>
              <a:gd name="connsiteX237" fmla="*/ 1945899 w 8386045"/>
              <a:gd name="connsiteY237" fmla="*/ 2552700 h 3246967"/>
              <a:gd name="connsiteX238" fmla="*/ 1844299 w 8386045"/>
              <a:gd name="connsiteY238" fmla="*/ 2565400 h 3246967"/>
              <a:gd name="connsiteX239" fmla="*/ 1628399 w 8386045"/>
              <a:gd name="connsiteY239" fmla="*/ 2552700 h 3246967"/>
              <a:gd name="connsiteX240" fmla="*/ 1552199 w 8386045"/>
              <a:gd name="connsiteY240" fmla="*/ 2489200 h 3246967"/>
              <a:gd name="connsiteX241" fmla="*/ 1488699 w 8386045"/>
              <a:gd name="connsiteY241" fmla="*/ 2374900 h 3246967"/>
              <a:gd name="connsiteX242" fmla="*/ 1475999 w 8386045"/>
              <a:gd name="connsiteY242" fmla="*/ 2311400 h 3246967"/>
              <a:gd name="connsiteX243" fmla="*/ 1450599 w 8386045"/>
              <a:gd name="connsiteY243" fmla="*/ 2273300 h 3246967"/>
              <a:gd name="connsiteX244" fmla="*/ 1412499 w 8386045"/>
              <a:gd name="connsiteY244" fmla="*/ 2197100 h 3246967"/>
              <a:gd name="connsiteX245" fmla="*/ 1399799 w 8386045"/>
              <a:gd name="connsiteY245" fmla="*/ 2019300 h 3246967"/>
              <a:gd name="connsiteX246" fmla="*/ 1374399 w 8386045"/>
              <a:gd name="connsiteY246" fmla="*/ 1943100 h 3246967"/>
              <a:gd name="connsiteX247" fmla="*/ 1361699 w 8386045"/>
              <a:gd name="connsiteY247" fmla="*/ 1752600 h 3246967"/>
              <a:gd name="connsiteX248" fmla="*/ 1336299 w 8386045"/>
              <a:gd name="connsiteY248" fmla="*/ 1651000 h 3246967"/>
              <a:gd name="connsiteX249" fmla="*/ 1298199 w 8386045"/>
              <a:gd name="connsiteY249" fmla="*/ 1498600 h 3246967"/>
              <a:gd name="connsiteX250" fmla="*/ 1272799 w 8386045"/>
              <a:gd name="connsiteY250" fmla="*/ 1435100 h 3246967"/>
              <a:gd name="connsiteX251" fmla="*/ 1260099 w 8386045"/>
              <a:gd name="connsiteY251" fmla="*/ 1397000 h 3246967"/>
              <a:gd name="connsiteX252" fmla="*/ 1196599 w 8386045"/>
              <a:gd name="connsiteY252" fmla="*/ 1320800 h 3246967"/>
              <a:gd name="connsiteX253" fmla="*/ 1171199 w 8386045"/>
              <a:gd name="connsiteY253" fmla="*/ 1282700 h 3246967"/>
              <a:gd name="connsiteX254" fmla="*/ 1094999 w 8386045"/>
              <a:gd name="connsiteY254" fmla="*/ 1206500 h 3246967"/>
              <a:gd name="connsiteX255" fmla="*/ 1056899 w 8386045"/>
              <a:gd name="connsiteY255" fmla="*/ 1104900 h 3246967"/>
              <a:gd name="connsiteX256" fmla="*/ 1044199 w 8386045"/>
              <a:gd name="connsiteY256" fmla="*/ 1066800 h 3246967"/>
              <a:gd name="connsiteX257" fmla="*/ 1006099 w 8386045"/>
              <a:gd name="connsiteY257" fmla="*/ 1016000 h 3246967"/>
              <a:gd name="connsiteX258" fmla="*/ 980699 w 8386045"/>
              <a:gd name="connsiteY258" fmla="*/ 952500 h 3246967"/>
              <a:gd name="connsiteX259" fmla="*/ 942599 w 8386045"/>
              <a:gd name="connsiteY259" fmla="*/ 863600 h 3246967"/>
              <a:gd name="connsiteX260" fmla="*/ 904499 w 8386045"/>
              <a:gd name="connsiteY260" fmla="*/ 647700 h 3246967"/>
              <a:gd name="connsiteX261" fmla="*/ 891799 w 8386045"/>
              <a:gd name="connsiteY261" fmla="*/ 609600 h 3246967"/>
              <a:gd name="connsiteX262" fmla="*/ 828299 w 8386045"/>
              <a:gd name="connsiteY262" fmla="*/ 533400 h 3246967"/>
              <a:gd name="connsiteX263" fmla="*/ 815599 w 8386045"/>
              <a:gd name="connsiteY263" fmla="*/ 495300 h 3246967"/>
              <a:gd name="connsiteX264" fmla="*/ 726699 w 8386045"/>
              <a:gd name="connsiteY264" fmla="*/ 419100 h 3246967"/>
              <a:gd name="connsiteX265" fmla="*/ 650499 w 8386045"/>
              <a:gd name="connsiteY265" fmla="*/ 368300 h 3246967"/>
              <a:gd name="connsiteX266" fmla="*/ 574299 w 8386045"/>
              <a:gd name="connsiteY266" fmla="*/ 342900 h 3246967"/>
              <a:gd name="connsiteX267" fmla="*/ 536199 w 8386045"/>
              <a:gd name="connsiteY267" fmla="*/ 330200 h 3246967"/>
              <a:gd name="connsiteX268" fmla="*/ 447299 w 8386045"/>
              <a:gd name="connsiteY268" fmla="*/ 266700 h 3246967"/>
              <a:gd name="connsiteX269" fmla="*/ 396499 w 8386045"/>
              <a:gd name="connsiteY269" fmla="*/ 241300 h 3246967"/>
              <a:gd name="connsiteX270" fmla="*/ 358399 w 8386045"/>
              <a:gd name="connsiteY270" fmla="*/ 215900 h 3246967"/>
              <a:gd name="connsiteX271" fmla="*/ 307599 w 8386045"/>
              <a:gd name="connsiteY271" fmla="*/ 190500 h 3246967"/>
              <a:gd name="connsiteX272" fmla="*/ 218699 w 8386045"/>
              <a:gd name="connsiteY272" fmla="*/ 127000 h 3246967"/>
              <a:gd name="connsiteX273" fmla="*/ 180599 w 8386045"/>
              <a:gd name="connsiteY273" fmla="*/ 114300 h 3246967"/>
              <a:gd name="connsiteX274" fmla="*/ 129799 w 8386045"/>
              <a:gd name="connsiteY274" fmla="*/ 38100 h 3246967"/>
              <a:gd name="connsiteX275" fmla="*/ 2799 w 8386045"/>
              <a:gd name="connsiteY27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326899 w 8386045"/>
              <a:gd name="connsiteY230" fmla="*/ 2273300 h 3246967"/>
              <a:gd name="connsiteX231" fmla="*/ 2250699 w 8386045"/>
              <a:gd name="connsiteY231" fmla="*/ 2336800 h 3246967"/>
              <a:gd name="connsiteX232" fmla="*/ 2237999 w 8386045"/>
              <a:gd name="connsiteY232" fmla="*/ 2374900 h 3246967"/>
              <a:gd name="connsiteX233" fmla="*/ 2149099 w 8386045"/>
              <a:gd name="connsiteY233" fmla="*/ 2438400 h 3246967"/>
              <a:gd name="connsiteX234" fmla="*/ 2072899 w 8386045"/>
              <a:gd name="connsiteY234" fmla="*/ 2501900 h 3246967"/>
              <a:gd name="connsiteX235" fmla="*/ 1996699 w 8386045"/>
              <a:gd name="connsiteY235" fmla="*/ 2527300 h 3246967"/>
              <a:gd name="connsiteX236" fmla="*/ 1945899 w 8386045"/>
              <a:gd name="connsiteY236" fmla="*/ 2552700 h 3246967"/>
              <a:gd name="connsiteX237" fmla="*/ 1844299 w 8386045"/>
              <a:gd name="connsiteY237" fmla="*/ 2565400 h 3246967"/>
              <a:gd name="connsiteX238" fmla="*/ 1628399 w 8386045"/>
              <a:gd name="connsiteY238" fmla="*/ 2552700 h 3246967"/>
              <a:gd name="connsiteX239" fmla="*/ 1552199 w 8386045"/>
              <a:gd name="connsiteY239" fmla="*/ 2489200 h 3246967"/>
              <a:gd name="connsiteX240" fmla="*/ 1488699 w 8386045"/>
              <a:gd name="connsiteY240" fmla="*/ 2374900 h 3246967"/>
              <a:gd name="connsiteX241" fmla="*/ 1475999 w 8386045"/>
              <a:gd name="connsiteY241" fmla="*/ 2311400 h 3246967"/>
              <a:gd name="connsiteX242" fmla="*/ 1450599 w 8386045"/>
              <a:gd name="connsiteY242" fmla="*/ 2273300 h 3246967"/>
              <a:gd name="connsiteX243" fmla="*/ 1412499 w 8386045"/>
              <a:gd name="connsiteY243" fmla="*/ 2197100 h 3246967"/>
              <a:gd name="connsiteX244" fmla="*/ 1399799 w 8386045"/>
              <a:gd name="connsiteY244" fmla="*/ 2019300 h 3246967"/>
              <a:gd name="connsiteX245" fmla="*/ 1374399 w 8386045"/>
              <a:gd name="connsiteY245" fmla="*/ 1943100 h 3246967"/>
              <a:gd name="connsiteX246" fmla="*/ 1361699 w 8386045"/>
              <a:gd name="connsiteY246" fmla="*/ 1752600 h 3246967"/>
              <a:gd name="connsiteX247" fmla="*/ 1336299 w 8386045"/>
              <a:gd name="connsiteY247" fmla="*/ 1651000 h 3246967"/>
              <a:gd name="connsiteX248" fmla="*/ 1298199 w 8386045"/>
              <a:gd name="connsiteY248" fmla="*/ 1498600 h 3246967"/>
              <a:gd name="connsiteX249" fmla="*/ 1272799 w 8386045"/>
              <a:gd name="connsiteY249" fmla="*/ 1435100 h 3246967"/>
              <a:gd name="connsiteX250" fmla="*/ 1260099 w 8386045"/>
              <a:gd name="connsiteY250" fmla="*/ 1397000 h 3246967"/>
              <a:gd name="connsiteX251" fmla="*/ 1196599 w 8386045"/>
              <a:gd name="connsiteY251" fmla="*/ 1320800 h 3246967"/>
              <a:gd name="connsiteX252" fmla="*/ 1171199 w 8386045"/>
              <a:gd name="connsiteY252" fmla="*/ 1282700 h 3246967"/>
              <a:gd name="connsiteX253" fmla="*/ 1094999 w 8386045"/>
              <a:gd name="connsiteY253" fmla="*/ 1206500 h 3246967"/>
              <a:gd name="connsiteX254" fmla="*/ 1056899 w 8386045"/>
              <a:gd name="connsiteY254" fmla="*/ 1104900 h 3246967"/>
              <a:gd name="connsiteX255" fmla="*/ 1044199 w 8386045"/>
              <a:gd name="connsiteY255" fmla="*/ 1066800 h 3246967"/>
              <a:gd name="connsiteX256" fmla="*/ 1006099 w 8386045"/>
              <a:gd name="connsiteY256" fmla="*/ 1016000 h 3246967"/>
              <a:gd name="connsiteX257" fmla="*/ 980699 w 8386045"/>
              <a:gd name="connsiteY257" fmla="*/ 952500 h 3246967"/>
              <a:gd name="connsiteX258" fmla="*/ 942599 w 8386045"/>
              <a:gd name="connsiteY258" fmla="*/ 863600 h 3246967"/>
              <a:gd name="connsiteX259" fmla="*/ 904499 w 8386045"/>
              <a:gd name="connsiteY259" fmla="*/ 647700 h 3246967"/>
              <a:gd name="connsiteX260" fmla="*/ 891799 w 8386045"/>
              <a:gd name="connsiteY260" fmla="*/ 609600 h 3246967"/>
              <a:gd name="connsiteX261" fmla="*/ 828299 w 8386045"/>
              <a:gd name="connsiteY261" fmla="*/ 533400 h 3246967"/>
              <a:gd name="connsiteX262" fmla="*/ 815599 w 8386045"/>
              <a:gd name="connsiteY262" fmla="*/ 495300 h 3246967"/>
              <a:gd name="connsiteX263" fmla="*/ 726699 w 8386045"/>
              <a:gd name="connsiteY263" fmla="*/ 419100 h 3246967"/>
              <a:gd name="connsiteX264" fmla="*/ 650499 w 8386045"/>
              <a:gd name="connsiteY264" fmla="*/ 368300 h 3246967"/>
              <a:gd name="connsiteX265" fmla="*/ 574299 w 8386045"/>
              <a:gd name="connsiteY265" fmla="*/ 342900 h 3246967"/>
              <a:gd name="connsiteX266" fmla="*/ 536199 w 8386045"/>
              <a:gd name="connsiteY266" fmla="*/ 330200 h 3246967"/>
              <a:gd name="connsiteX267" fmla="*/ 447299 w 8386045"/>
              <a:gd name="connsiteY267" fmla="*/ 266700 h 3246967"/>
              <a:gd name="connsiteX268" fmla="*/ 396499 w 8386045"/>
              <a:gd name="connsiteY268" fmla="*/ 241300 h 3246967"/>
              <a:gd name="connsiteX269" fmla="*/ 358399 w 8386045"/>
              <a:gd name="connsiteY269" fmla="*/ 215900 h 3246967"/>
              <a:gd name="connsiteX270" fmla="*/ 307599 w 8386045"/>
              <a:gd name="connsiteY270" fmla="*/ 190500 h 3246967"/>
              <a:gd name="connsiteX271" fmla="*/ 218699 w 8386045"/>
              <a:gd name="connsiteY271" fmla="*/ 127000 h 3246967"/>
              <a:gd name="connsiteX272" fmla="*/ 180599 w 8386045"/>
              <a:gd name="connsiteY272" fmla="*/ 114300 h 3246967"/>
              <a:gd name="connsiteX273" fmla="*/ 129799 w 8386045"/>
              <a:gd name="connsiteY273" fmla="*/ 38100 h 3246967"/>
              <a:gd name="connsiteX274" fmla="*/ 2799 w 8386045"/>
              <a:gd name="connsiteY27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250699 w 8386045"/>
              <a:gd name="connsiteY230" fmla="*/ 2336800 h 3246967"/>
              <a:gd name="connsiteX231" fmla="*/ 2237999 w 8386045"/>
              <a:gd name="connsiteY231" fmla="*/ 2374900 h 3246967"/>
              <a:gd name="connsiteX232" fmla="*/ 2149099 w 8386045"/>
              <a:gd name="connsiteY232" fmla="*/ 2438400 h 3246967"/>
              <a:gd name="connsiteX233" fmla="*/ 2072899 w 8386045"/>
              <a:gd name="connsiteY233" fmla="*/ 2501900 h 3246967"/>
              <a:gd name="connsiteX234" fmla="*/ 1996699 w 8386045"/>
              <a:gd name="connsiteY234" fmla="*/ 2527300 h 3246967"/>
              <a:gd name="connsiteX235" fmla="*/ 1945899 w 8386045"/>
              <a:gd name="connsiteY235" fmla="*/ 2552700 h 3246967"/>
              <a:gd name="connsiteX236" fmla="*/ 1844299 w 8386045"/>
              <a:gd name="connsiteY236" fmla="*/ 2565400 h 3246967"/>
              <a:gd name="connsiteX237" fmla="*/ 1628399 w 8386045"/>
              <a:gd name="connsiteY237" fmla="*/ 2552700 h 3246967"/>
              <a:gd name="connsiteX238" fmla="*/ 1552199 w 8386045"/>
              <a:gd name="connsiteY238" fmla="*/ 2489200 h 3246967"/>
              <a:gd name="connsiteX239" fmla="*/ 1488699 w 8386045"/>
              <a:gd name="connsiteY239" fmla="*/ 2374900 h 3246967"/>
              <a:gd name="connsiteX240" fmla="*/ 1475999 w 8386045"/>
              <a:gd name="connsiteY240" fmla="*/ 2311400 h 3246967"/>
              <a:gd name="connsiteX241" fmla="*/ 1450599 w 8386045"/>
              <a:gd name="connsiteY241" fmla="*/ 2273300 h 3246967"/>
              <a:gd name="connsiteX242" fmla="*/ 1412499 w 8386045"/>
              <a:gd name="connsiteY242" fmla="*/ 2197100 h 3246967"/>
              <a:gd name="connsiteX243" fmla="*/ 1399799 w 8386045"/>
              <a:gd name="connsiteY243" fmla="*/ 2019300 h 3246967"/>
              <a:gd name="connsiteX244" fmla="*/ 1374399 w 8386045"/>
              <a:gd name="connsiteY244" fmla="*/ 1943100 h 3246967"/>
              <a:gd name="connsiteX245" fmla="*/ 1361699 w 8386045"/>
              <a:gd name="connsiteY245" fmla="*/ 1752600 h 3246967"/>
              <a:gd name="connsiteX246" fmla="*/ 1336299 w 8386045"/>
              <a:gd name="connsiteY246" fmla="*/ 1651000 h 3246967"/>
              <a:gd name="connsiteX247" fmla="*/ 1298199 w 8386045"/>
              <a:gd name="connsiteY247" fmla="*/ 1498600 h 3246967"/>
              <a:gd name="connsiteX248" fmla="*/ 1272799 w 8386045"/>
              <a:gd name="connsiteY248" fmla="*/ 1435100 h 3246967"/>
              <a:gd name="connsiteX249" fmla="*/ 1260099 w 8386045"/>
              <a:gd name="connsiteY249" fmla="*/ 1397000 h 3246967"/>
              <a:gd name="connsiteX250" fmla="*/ 1196599 w 8386045"/>
              <a:gd name="connsiteY250" fmla="*/ 1320800 h 3246967"/>
              <a:gd name="connsiteX251" fmla="*/ 1171199 w 8386045"/>
              <a:gd name="connsiteY251" fmla="*/ 1282700 h 3246967"/>
              <a:gd name="connsiteX252" fmla="*/ 1094999 w 8386045"/>
              <a:gd name="connsiteY252" fmla="*/ 1206500 h 3246967"/>
              <a:gd name="connsiteX253" fmla="*/ 1056899 w 8386045"/>
              <a:gd name="connsiteY253" fmla="*/ 1104900 h 3246967"/>
              <a:gd name="connsiteX254" fmla="*/ 1044199 w 8386045"/>
              <a:gd name="connsiteY254" fmla="*/ 1066800 h 3246967"/>
              <a:gd name="connsiteX255" fmla="*/ 1006099 w 8386045"/>
              <a:gd name="connsiteY255" fmla="*/ 1016000 h 3246967"/>
              <a:gd name="connsiteX256" fmla="*/ 980699 w 8386045"/>
              <a:gd name="connsiteY256" fmla="*/ 952500 h 3246967"/>
              <a:gd name="connsiteX257" fmla="*/ 942599 w 8386045"/>
              <a:gd name="connsiteY257" fmla="*/ 863600 h 3246967"/>
              <a:gd name="connsiteX258" fmla="*/ 904499 w 8386045"/>
              <a:gd name="connsiteY258" fmla="*/ 647700 h 3246967"/>
              <a:gd name="connsiteX259" fmla="*/ 891799 w 8386045"/>
              <a:gd name="connsiteY259" fmla="*/ 609600 h 3246967"/>
              <a:gd name="connsiteX260" fmla="*/ 828299 w 8386045"/>
              <a:gd name="connsiteY260" fmla="*/ 533400 h 3246967"/>
              <a:gd name="connsiteX261" fmla="*/ 815599 w 8386045"/>
              <a:gd name="connsiteY261" fmla="*/ 495300 h 3246967"/>
              <a:gd name="connsiteX262" fmla="*/ 726699 w 8386045"/>
              <a:gd name="connsiteY262" fmla="*/ 419100 h 3246967"/>
              <a:gd name="connsiteX263" fmla="*/ 650499 w 8386045"/>
              <a:gd name="connsiteY263" fmla="*/ 368300 h 3246967"/>
              <a:gd name="connsiteX264" fmla="*/ 574299 w 8386045"/>
              <a:gd name="connsiteY264" fmla="*/ 342900 h 3246967"/>
              <a:gd name="connsiteX265" fmla="*/ 536199 w 8386045"/>
              <a:gd name="connsiteY265" fmla="*/ 330200 h 3246967"/>
              <a:gd name="connsiteX266" fmla="*/ 447299 w 8386045"/>
              <a:gd name="connsiteY266" fmla="*/ 266700 h 3246967"/>
              <a:gd name="connsiteX267" fmla="*/ 396499 w 8386045"/>
              <a:gd name="connsiteY267" fmla="*/ 241300 h 3246967"/>
              <a:gd name="connsiteX268" fmla="*/ 358399 w 8386045"/>
              <a:gd name="connsiteY268" fmla="*/ 215900 h 3246967"/>
              <a:gd name="connsiteX269" fmla="*/ 307599 w 8386045"/>
              <a:gd name="connsiteY269" fmla="*/ 190500 h 3246967"/>
              <a:gd name="connsiteX270" fmla="*/ 218699 w 8386045"/>
              <a:gd name="connsiteY270" fmla="*/ 127000 h 3246967"/>
              <a:gd name="connsiteX271" fmla="*/ 180599 w 8386045"/>
              <a:gd name="connsiteY271" fmla="*/ 114300 h 3246967"/>
              <a:gd name="connsiteX272" fmla="*/ 129799 w 8386045"/>
              <a:gd name="connsiteY272" fmla="*/ 38100 h 3246967"/>
              <a:gd name="connsiteX273" fmla="*/ 2799 w 8386045"/>
              <a:gd name="connsiteY27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2237999 w 8386045"/>
              <a:gd name="connsiteY231" fmla="*/ 2374900 h 3246967"/>
              <a:gd name="connsiteX232" fmla="*/ 2149099 w 8386045"/>
              <a:gd name="connsiteY232" fmla="*/ 2438400 h 3246967"/>
              <a:gd name="connsiteX233" fmla="*/ 2072899 w 8386045"/>
              <a:gd name="connsiteY233" fmla="*/ 2501900 h 3246967"/>
              <a:gd name="connsiteX234" fmla="*/ 1996699 w 8386045"/>
              <a:gd name="connsiteY234" fmla="*/ 2527300 h 3246967"/>
              <a:gd name="connsiteX235" fmla="*/ 1945899 w 8386045"/>
              <a:gd name="connsiteY235" fmla="*/ 2552700 h 3246967"/>
              <a:gd name="connsiteX236" fmla="*/ 1844299 w 8386045"/>
              <a:gd name="connsiteY236" fmla="*/ 2565400 h 3246967"/>
              <a:gd name="connsiteX237" fmla="*/ 1628399 w 8386045"/>
              <a:gd name="connsiteY237" fmla="*/ 2552700 h 3246967"/>
              <a:gd name="connsiteX238" fmla="*/ 1552199 w 8386045"/>
              <a:gd name="connsiteY238" fmla="*/ 2489200 h 3246967"/>
              <a:gd name="connsiteX239" fmla="*/ 1488699 w 8386045"/>
              <a:gd name="connsiteY239" fmla="*/ 2374900 h 3246967"/>
              <a:gd name="connsiteX240" fmla="*/ 1475999 w 8386045"/>
              <a:gd name="connsiteY240" fmla="*/ 2311400 h 3246967"/>
              <a:gd name="connsiteX241" fmla="*/ 1450599 w 8386045"/>
              <a:gd name="connsiteY241" fmla="*/ 2273300 h 3246967"/>
              <a:gd name="connsiteX242" fmla="*/ 1412499 w 8386045"/>
              <a:gd name="connsiteY242" fmla="*/ 2197100 h 3246967"/>
              <a:gd name="connsiteX243" fmla="*/ 1399799 w 8386045"/>
              <a:gd name="connsiteY243" fmla="*/ 2019300 h 3246967"/>
              <a:gd name="connsiteX244" fmla="*/ 1374399 w 8386045"/>
              <a:gd name="connsiteY244" fmla="*/ 1943100 h 3246967"/>
              <a:gd name="connsiteX245" fmla="*/ 1361699 w 8386045"/>
              <a:gd name="connsiteY245" fmla="*/ 1752600 h 3246967"/>
              <a:gd name="connsiteX246" fmla="*/ 1336299 w 8386045"/>
              <a:gd name="connsiteY246" fmla="*/ 1651000 h 3246967"/>
              <a:gd name="connsiteX247" fmla="*/ 1298199 w 8386045"/>
              <a:gd name="connsiteY247" fmla="*/ 1498600 h 3246967"/>
              <a:gd name="connsiteX248" fmla="*/ 1272799 w 8386045"/>
              <a:gd name="connsiteY248" fmla="*/ 1435100 h 3246967"/>
              <a:gd name="connsiteX249" fmla="*/ 1260099 w 8386045"/>
              <a:gd name="connsiteY249" fmla="*/ 1397000 h 3246967"/>
              <a:gd name="connsiteX250" fmla="*/ 1196599 w 8386045"/>
              <a:gd name="connsiteY250" fmla="*/ 1320800 h 3246967"/>
              <a:gd name="connsiteX251" fmla="*/ 1171199 w 8386045"/>
              <a:gd name="connsiteY251" fmla="*/ 1282700 h 3246967"/>
              <a:gd name="connsiteX252" fmla="*/ 1094999 w 8386045"/>
              <a:gd name="connsiteY252" fmla="*/ 1206500 h 3246967"/>
              <a:gd name="connsiteX253" fmla="*/ 1056899 w 8386045"/>
              <a:gd name="connsiteY253" fmla="*/ 1104900 h 3246967"/>
              <a:gd name="connsiteX254" fmla="*/ 1044199 w 8386045"/>
              <a:gd name="connsiteY254" fmla="*/ 1066800 h 3246967"/>
              <a:gd name="connsiteX255" fmla="*/ 1006099 w 8386045"/>
              <a:gd name="connsiteY255" fmla="*/ 1016000 h 3246967"/>
              <a:gd name="connsiteX256" fmla="*/ 980699 w 8386045"/>
              <a:gd name="connsiteY256" fmla="*/ 952500 h 3246967"/>
              <a:gd name="connsiteX257" fmla="*/ 942599 w 8386045"/>
              <a:gd name="connsiteY257" fmla="*/ 863600 h 3246967"/>
              <a:gd name="connsiteX258" fmla="*/ 904499 w 8386045"/>
              <a:gd name="connsiteY258" fmla="*/ 647700 h 3246967"/>
              <a:gd name="connsiteX259" fmla="*/ 891799 w 8386045"/>
              <a:gd name="connsiteY259" fmla="*/ 609600 h 3246967"/>
              <a:gd name="connsiteX260" fmla="*/ 828299 w 8386045"/>
              <a:gd name="connsiteY260" fmla="*/ 533400 h 3246967"/>
              <a:gd name="connsiteX261" fmla="*/ 815599 w 8386045"/>
              <a:gd name="connsiteY261" fmla="*/ 495300 h 3246967"/>
              <a:gd name="connsiteX262" fmla="*/ 726699 w 8386045"/>
              <a:gd name="connsiteY262" fmla="*/ 419100 h 3246967"/>
              <a:gd name="connsiteX263" fmla="*/ 650499 w 8386045"/>
              <a:gd name="connsiteY263" fmla="*/ 368300 h 3246967"/>
              <a:gd name="connsiteX264" fmla="*/ 574299 w 8386045"/>
              <a:gd name="connsiteY264" fmla="*/ 342900 h 3246967"/>
              <a:gd name="connsiteX265" fmla="*/ 536199 w 8386045"/>
              <a:gd name="connsiteY265" fmla="*/ 330200 h 3246967"/>
              <a:gd name="connsiteX266" fmla="*/ 447299 w 8386045"/>
              <a:gd name="connsiteY266" fmla="*/ 266700 h 3246967"/>
              <a:gd name="connsiteX267" fmla="*/ 396499 w 8386045"/>
              <a:gd name="connsiteY267" fmla="*/ 241300 h 3246967"/>
              <a:gd name="connsiteX268" fmla="*/ 358399 w 8386045"/>
              <a:gd name="connsiteY268" fmla="*/ 215900 h 3246967"/>
              <a:gd name="connsiteX269" fmla="*/ 307599 w 8386045"/>
              <a:gd name="connsiteY269" fmla="*/ 190500 h 3246967"/>
              <a:gd name="connsiteX270" fmla="*/ 218699 w 8386045"/>
              <a:gd name="connsiteY270" fmla="*/ 127000 h 3246967"/>
              <a:gd name="connsiteX271" fmla="*/ 180599 w 8386045"/>
              <a:gd name="connsiteY271" fmla="*/ 114300 h 3246967"/>
              <a:gd name="connsiteX272" fmla="*/ 129799 w 8386045"/>
              <a:gd name="connsiteY272" fmla="*/ 38100 h 3246967"/>
              <a:gd name="connsiteX273" fmla="*/ 2799 w 8386045"/>
              <a:gd name="connsiteY27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2149099 w 8386045"/>
              <a:gd name="connsiteY231" fmla="*/ 2438400 h 3246967"/>
              <a:gd name="connsiteX232" fmla="*/ 2072899 w 8386045"/>
              <a:gd name="connsiteY232" fmla="*/ 2501900 h 3246967"/>
              <a:gd name="connsiteX233" fmla="*/ 1996699 w 8386045"/>
              <a:gd name="connsiteY233" fmla="*/ 2527300 h 3246967"/>
              <a:gd name="connsiteX234" fmla="*/ 1945899 w 8386045"/>
              <a:gd name="connsiteY234" fmla="*/ 2552700 h 3246967"/>
              <a:gd name="connsiteX235" fmla="*/ 1844299 w 8386045"/>
              <a:gd name="connsiteY235" fmla="*/ 2565400 h 3246967"/>
              <a:gd name="connsiteX236" fmla="*/ 1628399 w 8386045"/>
              <a:gd name="connsiteY236" fmla="*/ 2552700 h 3246967"/>
              <a:gd name="connsiteX237" fmla="*/ 1552199 w 8386045"/>
              <a:gd name="connsiteY237" fmla="*/ 2489200 h 3246967"/>
              <a:gd name="connsiteX238" fmla="*/ 1488699 w 8386045"/>
              <a:gd name="connsiteY238" fmla="*/ 2374900 h 3246967"/>
              <a:gd name="connsiteX239" fmla="*/ 1475999 w 8386045"/>
              <a:gd name="connsiteY239" fmla="*/ 2311400 h 3246967"/>
              <a:gd name="connsiteX240" fmla="*/ 1450599 w 8386045"/>
              <a:gd name="connsiteY240" fmla="*/ 2273300 h 3246967"/>
              <a:gd name="connsiteX241" fmla="*/ 1412499 w 8386045"/>
              <a:gd name="connsiteY241" fmla="*/ 2197100 h 3246967"/>
              <a:gd name="connsiteX242" fmla="*/ 1399799 w 8386045"/>
              <a:gd name="connsiteY242" fmla="*/ 2019300 h 3246967"/>
              <a:gd name="connsiteX243" fmla="*/ 1374399 w 8386045"/>
              <a:gd name="connsiteY243" fmla="*/ 1943100 h 3246967"/>
              <a:gd name="connsiteX244" fmla="*/ 1361699 w 8386045"/>
              <a:gd name="connsiteY244" fmla="*/ 1752600 h 3246967"/>
              <a:gd name="connsiteX245" fmla="*/ 1336299 w 8386045"/>
              <a:gd name="connsiteY245" fmla="*/ 1651000 h 3246967"/>
              <a:gd name="connsiteX246" fmla="*/ 1298199 w 8386045"/>
              <a:gd name="connsiteY246" fmla="*/ 1498600 h 3246967"/>
              <a:gd name="connsiteX247" fmla="*/ 1272799 w 8386045"/>
              <a:gd name="connsiteY247" fmla="*/ 1435100 h 3246967"/>
              <a:gd name="connsiteX248" fmla="*/ 1260099 w 8386045"/>
              <a:gd name="connsiteY248" fmla="*/ 1397000 h 3246967"/>
              <a:gd name="connsiteX249" fmla="*/ 1196599 w 8386045"/>
              <a:gd name="connsiteY249" fmla="*/ 1320800 h 3246967"/>
              <a:gd name="connsiteX250" fmla="*/ 1171199 w 8386045"/>
              <a:gd name="connsiteY250" fmla="*/ 1282700 h 3246967"/>
              <a:gd name="connsiteX251" fmla="*/ 1094999 w 8386045"/>
              <a:gd name="connsiteY251" fmla="*/ 1206500 h 3246967"/>
              <a:gd name="connsiteX252" fmla="*/ 1056899 w 8386045"/>
              <a:gd name="connsiteY252" fmla="*/ 1104900 h 3246967"/>
              <a:gd name="connsiteX253" fmla="*/ 1044199 w 8386045"/>
              <a:gd name="connsiteY253" fmla="*/ 1066800 h 3246967"/>
              <a:gd name="connsiteX254" fmla="*/ 1006099 w 8386045"/>
              <a:gd name="connsiteY254" fmla="*/ 1016000 h 3246967"/>
              <a:gd name="connsiteX255" fmla="*/ 980699 w 8386045"/>
              <a:gd name="connsiteY255" fmla="*/ 952500 h 3246967"/>
              <a:gd name="connsiteX256" fmla="*/ 942599 w 8386045"/>
              <a:gd name="connsiteY256" fmla="*/ 863600 h 3246967"/>
              <a:gd name="connsiteX257" fmla="*/ 904499 w 8386045"/>
              <a:gd name="connsiteY257" fmla="*/ 647700 h 3246967"/>
              <a:gd name="connsiteX258" fmla="*/ 891799 w 8386045"/>
              <a:gd name="connsiteY258" fmla="*/ 609600 h 3246967"/>
              <a:gd name="connsiteX259" fmla="*/ 828299 w 8386045"/>
              <a:gd name="connsiteY259" fmla="*/ 533400 h 3246967"/>
              <a:gd name="connsiteX260" fmla="*/ 815599 w 8386045"/>
              <a:gd name="connsiteY260" fmla="*/ 495300 h 3246967"/>
              <a:gd name="connsiteX261" fmla="*/ 726699 w 8386045"/>
              <a:gd name="connsiteY261" fmla="*/ 419100 h 3246967"/>
              <a:gd name="connsiteX262" fmla="*/ 650499 w 8386045"/>
              <a:gd name="connsiteY262" fmla="*/ 368300 h 3246967"/>
              <a:gd name="connsiteX263" fmla="*/ 574299 w 8386045"/>
              <a:gd name="connsiteY263" fmla="*/ 342900 h 3246967"/>
              <a:gd name="connsiteX264" fmla="*/ 536199 w 8386045"/>
              <a:gd name="connsiteY264" fmla="*/ 330200 h 3246967"/>
              <a:gd name="connsiteX265" fmla="*/ 447299 w 8386045"/>
              <a:gd name="connsiteY265" fmla="*/ 266700 h 3246967"/>
              <a:gd name="connsiteX266" fmla="*/ 396499 w 8386045"/>
              <a:gd name="connsiteY266" fmla="*/ 241300 h 3246967"/>
              <a:gd name="connsiteX267" fmla="*/ 358399 w 8386045"/>
              <a:gd name="connsiteY267" fmla="*/ 215900 h 3246967"/>
              <a:gd name="connsiteX268" fmla="*/ 307599 w 8386045"/>
              <a:gd name="connsiteY268" fmla="*/ 190500 h 3246967"/>
              <a:gd name="connsiteX269" fmla="*/ 218699 w 8386045"/>
              <a:gd name="connsiteY269" fmla="*/ 127000 h 3246967"/>
              <a:gd name="connsiteX270" fmla="*/ 180599 w 8386045"/>
              <a:gd name="connsiteY270" fmla="*/ 114300 h 3246967"/>
              <a:gd name="connsiteX271" fmla="*/ 129799 w 8386045"/>
              <a:gd name="connsiteY271" fmla="*/ 38100 h 3246967"/>
              <a:gd name="connsiteX272" fmla="*/ 2799 w 8386045"/>
              <a:gd name="connsiteY27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2072899 w 8386045"/>
              <a:gd name="connsiteY231" fmla="*/ 2501900 h 3246967"/>
              <a:gd name="connsiteX232" fmla="*/ 1996699 w 8386045"/>
              <a:gd name="connsiteY232" fmla="*/ 2527300 h 3246967"/>
              <a:gd name="connsiteX233" fmla="*/ 1945899 w 8386045"/>
              <a:gd name="connsiteY233" fmla="*/ 2552700 h 3246967"/>
              <a:gd name="connsiteX234" fmla="*/ 1844299 w 8386045"/>
              <a:gd name="connsiteY234" fmla="*/ 2565400 h 3246967"/>
              <a:gd name="connsiteX235" fmla="*/ 1628399 w 8386045"/>
              <a:gd name="connsiteY235" fmla="*/ 2552700 h 3246967"/>
              <a:gd name="connsiteX236" fmla="*/ 1552199 w 8386045"/>
              <a:gd name="connsiteY236" fmla="*/ 2489200 h 3246967"/>
              <a:gd name="connsiteX237" fmla="*/ 1488699 w 8386045"/>
              <a:gd name="connsiteY237" fmla="*/ 2374900 h 3246967"/>
              <a:gd name="connsiteX238" fmla="*/ 1475999 w 8386045"/>
              <a:gd name="connsiteY238" fmla="*/ 2311400 h 3246967"/>
              <a:gd name="connsiteX239" fmla="*/ 1450599 w 8386045"/>
              <a:gd name="connsiteY239" fmla="*/ 2273300 h 3246967"/>
              <a:gd name="connsiteX240" fmla="*/ 1412499 w 8386045"/>
              <a:gd name="connsiteY240" fmla="*/ 2197100 h 3246967"/>
              <a:gd name="connsiteX241" fmla="*/ 1399799 w 8386045"/>
              <a:gd name="connsiteY241" fmla="*/ 2019300 h 3246967"/>
              <a:gd name="connsiteX242" fmla="*/ 1374399 w 8386045"/>
              <a:gd name="connsiteY242" fmla="*/ 1943100 h 3246967"/>
              <a:gd name="connsiteX243" fmla="*/ 1361699 w 8386045"/>
              <a:gd name="connsiteY243" fmla="*/ 1752600 h 3246967"/>
              <a:gd name="connsiteX244" fmla="*/ 1336299 w 8386045"/>
              <a:gd name="connsiteY244" fmla="*/ 1651000 h 3246967"/>
              <a:gd name="connsiteX245" fmla="*/ 1298199 w 8386045"/>
              <a:gd name="connsiteY245" fmla="*/ 1498600 h 3246967"/>
              <a:gd name="connsiteX246" fmla="*/ 1272799 w 8386045"/>
              <a:gd name="connsiteY246" fmla="*/ 1435100 h 3246967"/>
              <a:gd name="connsiteX247" fmla="*/ 1260099 w 8386045"/>
              <a:gd name="connsiteY247" fmla="*/ 1397000 h 3246967"/>
              <a:gd name="connsiteX248" fmla="*/ 1196599 w 8386045"/>
              <a:gd name="connsiteY248" fmla="*/ 1320800 h 3246967"/>
              <a:gd name="connsiteX249" fmla="*/ 1171199 w 8386045"/>
              <a:gd name="connsiteY249" fmla="*/ 1282700 h 3246967"/>
              <a:gd name="connsiteX250" fmla="*/ 1094999 w 8386045"/>
              <a:gd name="connsiteY250" fmla="*/ 1206500 h 3246967"/>
              <a:gd name="connsiteX251" fmla="*/ 1056899 w 8386045"/>
              <a:gd name="connsiteY251" fmla="*/ 1104900 h 3246967"/>
              <a:gd name="connsiteX252" fmla="*/ 1044199 w 8386045"/>
              <a:gd name="connsiteY252" fmla="*/ 1066800 h 3246967"/>
              <a:gd name="connsiteX253" fmla="*/ 1006099 w 8386045"/>
              <a:gd name="connsiteY253" fmla="*/ 1016000 h 3246967"/>
              <a:gd name="connsiteX254" fmla="*/ 980699 w 8386045"/>
              <a:gd name="connsiteY254" fmla="*/ 952500 h 3246967"/>
              <a:gd name="connsiteX255" fmla="*/ 942599 w 8386045"/>
              <a:gd name="connsiteY255" fmla="*/ 863600 h 3246967"/>
              <a:gd name="connsiteX256" fmla="*/ 904499 w 8386045"/>
              <a:gd name="connsiteY256" fmla="*/ 647700 h 3246967"/>
              <a:gd name="connsiteX257" fmla="*/ 891799 w 8386045"/>
              <a:gd name="connsiteY257" fmla="*/ 609600 h 3246967"/>
              <a:gd name="connsiteX258" fmla="*/ 828299 w 8386045"/>
              <a:gd name="connsiteY258" fmla="*/ 533400 h 3246967"/>
              <a:gd name="connsiteX259" fmla="*/ 815599 w 8386045"/>
              <a:gd name="connsiteY259" fmla="*/ 495300 h 3246967"/>
              <a:gd name="connsiteX260" fmla="*/ 726699 w 8386045"/>
              <a:gd name="connsiteY260" fmla="*/ 419100 h 3246967"/>
              <a:gd name="connsiteX261" fmla="*/ 650499 w 8386045"/>
              <a:gd name="connsiteY261" fmla="*/ 368300 h 3246967"/>
              <a:gd name="connsiteX262" fmla="*/ 574299 w 8386045"/>
              <a:gd name="connsiteY262" fmla="*/ 342900 h 3246967"/>
              <a:gd name="connsiteX263" fmla="*/ 536199 w 8386045"/>
              <a:gd name="connsiteY263" fmla="*/ 330200 h 3246967"/>
              <a:gd name="connsiteX264" fmla="*/ 447299 w 8386045"/>
              <a:gd name="connsiteY264" fmla="*/ 266700 h 3246967"/>
              <a:gd name="connsiteX265" fmla="*/ 396499 w 8386045"/>
              <a:gd name="connsiteY265" fmla="*/ 241300 h 3246967"/>
              <a:gd name="connsiteX266" fmla="*/ 358399 w 8386045"/>
              <a:gd name="connsiteY266" fmla="*/ 215900 h 3246967"/>
              <a:gd name="connsiteX267" fmla="*/ 307599 w 8386045"/>
              <a:gd name="connsiteY267" fmla="*/ 190500 h 3246967"/>
              <a:gd name="connsiteX268" fmla="*/ 218699 w 8386045"/>
              <a:gd name="connsiteY268" fmla="*/ 127000 h 3246967"/>
              <a:gd name="connsiteX269" fmla="*/ 180599 w 8386045"/>
              <a:gd name="connsiteY269" fmla="*/ 114300 h 3246967"/>
              <a:gd name="connsiteX270" fmla="*/ 129799 w 8386045"/>
              <a:gd name="connsiteY270" fmla="*/ 38100 h 3246967"/>
              <a:gd name="connsiteX271" fmla="*/ 2799 w 8386045"/>
              <a:gd name="connsiteY27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945899 w 8386045"/>
              <a:gd name="connsiteY232" fmla="*/ 2552700 h 3246967"/>
              <a:gd name="connsiteX233" fmla="*/ 1844299 w 8386045"/>
              <a:gd name="connsiteY233" fmla="*/ 2565400 h 3246967"/>
              <a:gd name="connsiteX234" fmla="*/ 1628399 w 8386045"/>
              <a:gd name="connsiteY234" fmla="*/ 2552700 h 3246967"/>
              <a:gd name="connsiteX235" fmla="*/ 1552199 w 8386045"/>
              <a:gd name="connsiteY235" fmla="*/ 2489200 h 3246967"/>
              <a:gd name="connsiteX236" fmla="*/ 1488699 w 8386045"/>
              <a:gd name="connsiteY236" fmla="*/ 2374900 h 3246967"/>
              <a:gd name="connsiteX237" fmla="*/ 1475999 w 8386045"/>
              <a:gd name="connsiteY237" fmla="*/ 2311400 h 3246967"/>
              <a:gd name="connsiteX238" fmla="*/ 1450599 w 8386045"/>
              <a:gd name="connsiteY238" fmla="*/ 2273300 h 3246967"/>
              <a:gd name="connsiteX239" fmla="*/ 1412499 w 8386045"/>
              <a:gd name="connsiteY239" fmla="*/ 2197100 h 3246967"/>
              <a:gd name="connsiteX240" fmla="*/ 1399799 w 8386045"/>
              <a:gd name="connsiteY240" fmla="*/ 2019300 h 3246967"/>
              <a:gd name="connsiteX241" fmla="*/ 1374399 w 8386045"/>
              <a:gd name="connsiteY241" fmla="*/ 1943100 h 3246967"/>
              <a:gd name="connsiteX242" fmla="*/ 1361699 w 8386045"/>
              <a:gd name="connsiteY242" fmla="*/ 1752600 h 3246967"/>
              <a:gd name="connsiteX243" fmla="*/ 1336299 w 8386045"/>
              <a:gd name="connsiteY243" fmla="*/ 1651000 h 3246967"/>
              <a:gd name="connsiteX244" fmla="*/ 1298199 w 8386045"/>
              <a:gd name="connsiteY244" fmla="*/ 1498600 h 3246967"/>
              <a:gd name="connsiteX245" fmla="*/ 1272799 w 8386045"/>
              <a:gd name="connsiteY245" fmla="*/ 1435100 h 3246967"/>
              <a:gd name="connsiteX246" fmla="*/ 1260099 w 8386045"/>
              <a:gd name="connsiteY246" fmla="*/ 1397000 h 3246967"/>
              <a:gd name="connsiteX247" fmla="*/ 1196599 w 8386045"/>
              <a:gd name="connsiteY247" fmla="*/ 1320800 h 3246967"/>
              <a:gd name="connsiteX248" fmla="*/ 1171199 w 8386045"/>
              <a:gd name="connsiteY248" fmla="*/ 1282700 h 3246967"/>
              <a:gd name="connsiteX249" fmla="*/ 1094999 w 8386045"/>
              <a:gd name="connsiteY249" fmla="*/ 1206500 h 3246967"/>
              <a:gd name="connsiteX250" fmla="*/ 1056899 w 8386045"/>
              <a:gd name="connsiteY250" fmla="*/ 1104900 h 3246967"/>
              <a:gd name="connsiteX251" fmla="*/ 1044199 w 8386045"/>
              <a:gd name="connsiteY251" fmla="*/ 1066800 h 3246967"/>
              <a:gd name="connsiteX252" fmla="*/ 1006099 w 8386045"/>
              <a:gd name="connsiteY252" fmla="*/ 1016000 h 3246967"/>
              <a:gd name="connsiteX253" fmla="*/ 980699 w 8386045"/>
              <a:gd name="connsiteY253" fmla="*/ 952500 h 3246967"/>
              <a:gd name="connsiteX254" fmla="*/ 942599 w 8386045"/>
              <a:gd name="connsiteY254" fmla="*/ 863600 h 3246967"/>
              <a:gd name="connsiteX255" fmla="*/ 904499 w 8386045"/>
              <a:gd name="connsiteY255" fmla="*/ 647700 h 3246967"/>
              <a:gd name="connsiteX256" fmla="*/ 891799 w 8386045"/>
              <a:gd name="connsiteY256" fmla="*/ 609600 h 3246967"/>
              <a:gd name="connsiteX257" fmla="*/ 828299 w 8386045"/>
              <a:gd name="connsiteY257" fmla="*/ 533400 h 3246967"/>
              <a:gd name="connsiteX258" fmla="*/ 815599 w 8386045"/>
              <a:gd name="connsiteY258" fmla="*/ 495300 h 3246967"/>
              <a:gd name="connsiteX259" fmla="*/ 726699 w 8386045"/>
              <a:gd name="connsiteY259" fmla="*/ 419100 h 3246967"/>
              <a:gd name="connsiteX260" fmla="*/ 650499 w 8386045"/>
              <a:gd name="connsiteY260" fmla="*/ 368300 h 3246967"/>
              <a:gd name="connsiteX261" fmla="*/ 574299 w 8386045"/>
              <a:gd name="connsiteY261" fmla="*/ 342900 h 3246967"/>
              <a:gd name="connsiteX262" fmla="*/ 536199 w 8386045"/>
              <a:gd name="connsiteY262" fmla="*/ 330200 h 3246967"/>
              <a:gd name="connsiteX263" fmla="*/ 447299 w 8386045"/>
              <a:gd name="connsiteY263" fmla="*/ 266700 h 3246967"/>
              <a:gd name="connsiteX264" fmla="*/ 396499 w 8386045"/>
              <a:gd name="connsiteY264" fmla="*/ 241300 h 3246967"/>
              <a:gd name="connsiteX265" fmla="*/ 358399 w 8386045"/>
              <a:gd name="connsiteY265" fmla="*/ 215900 h 3246967"/>
              <a:gd name="connsiteX266" fmla="*/ 307599 w 8386045"/>
              <a:gd name="connsiteY266" fmla="*/ 190500 h 3246967"/>
              <a:gd name="connsiteX267" fmla="*/ 218699 w 8386045"/>
              <a:gd name="connsiteY267" fmla="*/ 127000 h 3246967"/>
              <a:gd name="connsiteX268" fmla="*/ 180599 w 8386045"/>
              <a:gd name="connsiteY268" fmla="*/ 114300 h 3246967"/>
              <a:gd name="connsiteX269" fmla="*/ 129799 w 8386045"/>
              <a:gd name="connsiteY269" fmla="*/ 38100 h 3246967"/>
              <a:gd name="connsiteX270" fmla="*/ 2799 w 8386045"/>
              <a:gd name="connsiteY27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65400 h 3246967"/>
              <a:gd name="connsiteX233" fmla="*/ 1628399 w 8386045"/>
              <a:gd name="connsiteY233" fmla="*/ 2552700 h 3246967"/>
              <a:gd name="connsiteX234" fmla="*/ 1552199 w 8386045"/>
              <a:gd name="connsiteY234" fmla="*/ 2489200 h 3246967"/>
              <a:gd name="connsiteX235" fmla="*/ 1488699 w 8386045"/>
              <a:gd name="connsiteY235" fmla="*/ 2374900 h 3246967"/>
              <a:gd name="connsiteX236" fmla="*/ 1475999 w 8386045"/>
              <a:gd name="connsiteY236" fmla="*/ 2311400 h 3246967"/>
              <a:gd name="connsiteX237" fmla="*/ 1450599 w 8386045"/>
              <a:gd name="connsiteY237" fmla="*/ 2273300 h 3246967"/>
              <a:gd name="connsiteX238" fmla="*/ 1412499 w 8386045"/>
              <a:gd name="connsiteY238" fmla="*/ 2197100 h 3246967"/>
              <a:gd name="connsiteX239" fmla="*/ 1399799 w 8386045"/>
              <a:gd name="connsiteY239" fmla="*/ 2019300 h 3246967"/>
              <a:gd name="connsiteX240" fmla="*/ 1374399 w 8386045"/>
              <a:gd name="connsiteY240" fmla="*/ 1943100 h 3246967"/>
              <a:gd name="connsiteX241" fmla="*/ 1361699 w 8386045"/>
              <a:gd name="connsiteY241" fmla="*/ 1752600 h 3246967"/>
              <a:gd name="connsiteX242" fmla="*/ 1336299 w 8386045"/>
              <a:gd name="connsiteY242" fmla="*/ 1651000 h 3246967"/>
              <a:gd name="connsiteX243" fmla="*/ 1298199 w 8386045"/>
              <a:gd name="connsiteY243" fmla="*/ 1498600 h 3246967"/>
              <a:gd name="connsiteX244" fmla="*/ 1272799 w 8386045"/>
              <a:gd name="connsiteY244" fmla="*/ 1435100 h 3246967"/>
              <a:gd name="connsiteX245" fmla="*/ 1260099 w 8386045"/>
              <a:gd name="connsiteY245" fmla="*/ 1397000 h 3246967"/>
              <a:gd name="connsiteX246" fmla="*/ 1196599 w 8386045"/>
              <a:gd name="connsiteY246" fmla="*/ 1320800 h 3246967"/>
              <a:gd name="connsiteX247" fmla="*/ 1171199 w 8386045"/>
              <a:gd name="connsiteY247" fmla="*/ 1282700 h 3246967"/>
              <a:gd name="connsiteX248" fmla="*/ 1094999 w 8386045"/>
              <a:gd name="connsiteY248" fmla="*/ 1206500 h 3246967"/>
              <a:gd name="connsiteX249" fmla="*/ 1056899 w 8386045"/>
              <a:gd name="connsiteY249" fmla="*/ 1104900 h 3246967"/>
              <a:gd name="connsiteX250" fmla="*/ 1044199 w 8386045"/>
              <a:gd name="connsiteY250" fmla="*/ 1066800 h 3246967"/>
              <a:gd name="connsiteX251" fmla="*/ 1006099 w 8386045"/>
              <a:gd name="connsiteY251" fmla="*/ 1016000 h 3246967"/>
              <a:gd name="connsiteX252" fmla="*/ 980699 w 8386045"/>
              <a:gd name="connsiteY252" fmla="*/ 952500 h 3246967"/>
              <a:gd name="connsiteX253" fmla="*/ 942599 w 8386045"/>
              <a:gd name="connsiteY253" fmla="*/ 863600 h 3246967"/>
              <a:gd name="connsiteX254" fmla="*/ 904499 w 8386045"/>
              <a:gd name="connsiteY254" fmla="*/ 647700 h 3246967"/>
              <a:gd name="connsiteX255" fmla="*/ 891799 w 8386045"/>
              <a:gd name="connsiteY255" fmla="*/ 609600 h 3246967"/>
              <a:gd name="connsiteX256" fmla="*/ 828299 w 8386045"/>
              <a:gd name="connsiteY256" fmla="*/ 533400 h 3246967"/>
              <a:gd name="connsiteX257" fmla="*/ 815599 w 8386045"/>
              <a:gd name="connsiteY257" fmla="*/ 495300 h 3246967"/>
              <a:gd name="connsiteX258" fmla="*/ 726699 w 8386045"/>
              <a:gd name="connsiteY258" fmla="*/ 419100 h 3246967"/>
              <a:gd name="connsiteX259" fmla="*/ 650499 w 8386045"/>
              <a:gd name="connsiteY259" fmla="*/ 368300 h 3246967"/>
              <a:gd name="connsiteX260" fmla="*/ 574299 w 8386045"/>
              <a:gd name="connsiteY260" fmla="*/ 342900 h 3246967"/>
              <a:gd name="connsiteX261" fmla="*/ 536199 w 8386045"/>
              <a:gd name="connsiteY261" fmla="*/ 330200 h 3246967"/>
              <a:gd name="connsiteX262" fmla="*/ 447299 w 8386045"/>
              <a:gd name="connsiteY262" fmla="*/ 266700 h 3246967"/>
              <a:gd name="connsiteX263" fmla="*/ 396499 w 8386045"/>
              <a:gd name="connsiteY263" fmla="*/ 241300 h 3246967"/>
              <a:gd name="connsiteX264" fmla="*/ 358399 w 8386045"/>
              <a:gd name="connsiteY264" fmla="*/ 215900 h 3246967"/>
              <a:gd name="connsiteX265" fmla="*/ 307599 w 8386045"/>
              <a:gd name="connsiteY265" fmla="*/ 190500 h 3246967"/>
              <a:gd name="connsiteX266" fmla="*/ 218699 w 8386045"/>
              <a:gd name="connsiteY266" fmla="*/ 127000 h 3246967"/>
              <a:gd name="connsiteX267" fmla="*/ 180599 w 8386045"/>
              <a:gd name="connsiteY267" fmla="*/ 114300 h 3246967"/>
              <a:gd name="connsiteX268" fmla="*/ 129799 w 8386045"/>
              <a:gd name="connsiteY268" fmla="*/ 38100 h 3246967"/>
              <a:gd name="connsiteX269" fmla="*/ 2799 w 8386045"/>
              <a:gd name="connsiteY26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52700 h 3246967"/>
              <a:gd name="connsiteX234" fmla="*/ 1552199 w 8386045"/>
              <a:gd name="connsiteY234" fmla="*/ 2489200 h 3246967"/>
              <a:gd name="connsiteX235" fmla="*/ 1488699 w 8386045"/>
              <a:gd name="connsiteY235" fmla="*/ 2374900 h 3246967"/>
              <a:gd name="connsiteX236" fmla="*/ 1475999 w 8386045"/>
              <a:gd name="connsiteY236" fmla="*/ 2311400 h 3246967"/>
              <a:gd name="connsiteX237" fmla="*/ 1450599 w 8386045"/>
              <a:gd name="connsiteY237" fmla="*/ 2273300 h 3246967"/>
              <a:gd name="connsiteX238" fmla="*/ 1412499 w 8386045"/>
              <a:gd name="connsiteY238" fmla="*/ 2197100 h 3246967"/>
              <a:gd name="connsiteX239" fmla="*/ 1399799 w 8386045"/>
              <a:gd name="connsiteY239" fmla="*/ 2019300 h 3246967"/>
              <a:gd name="connsiteX240" fmla="*/ 1374399 w 8386045"/>
              <a:gd name="connsiteY240" fmla="*/ 1943100 h 3246967"/>
              <a:gd name="connsiteX241" fmla="*/ 1361699 w 8386045"/>
              <a:gd name="connsiteY241" fmla="*/ 1752600 h 3246967"/>
              <a:gd name="connsiteX242" fmla="*/ 1336299 w 8386045"/>
              <a:gd name="connsiteY242" fmla="*/ 1651000 h 3246967"/>
              <a:gd name="connsiteX243" fmla="*/ 1298199 w 8386045"/>
              <a:gd name="connsiteY243" fmla="*/ 1498600 h 3246967"/>
              <a:gd name="connsiteX244" fmla="*/ 1272799 w 8386045"/>
              <a:gd name="connsiteY244" fmla="*/ 1435100 h 3246967"/>
              <a:gd name="connsiteX245" fmla="*/ 1260099 w 8386045"/>
              <a:gd name="connsiteY245" fmla="*/ 1397000 h 3246967"/>
              <a:gd name="connsiteX246" fmla="*/ 1196599 w 8386045"/>
              <a:gd name="connsiteY246" fmla="*/ 1320800 h 3246967"/>
              <a:gd name="connsiteX247" fmla="*/ 1171199 w 8386045"/>
              <a:gd name="connsiteY247" fmla="*/ 1282700 h 3246967"/>
              <a:gd name="connsiteX248" fmla="*/ 1094999 w 8386045"/>
              <a:gd name="connsiteY248" fmla="*/ 1206500 h 3246967"/>
              <a:gd name="connsiteX249" fmla="*/ 1056899 w 8386045"/>
              <a:gd name="connsiteY249" fmla="*/ 1104900 h 3246967"/>
              <a:gd name="connsiteX250" fmla="*/ 1044199 w 8386045"/>
              <a:gd name="connsiteY250" fmla="*/ 1066800 h 3246967"/>
              <a:gd name="connsiteX251" fmla="*/ 1006099 w 8386045"/>
              <a:gd name="connsiteY251" fmla="*/ 1016000 h 3246967"/>
              <a:gd name="connsiteX252" fmla="*/ 980699 w 8386045"/>
              <a:gd name="connsiteY252" fmla="*/ 952500 h 3246967"/>
              <a:gd name="connsiteX253" fmla="*/ 942599 w 8386045"/>
              <a:gd name="connsiteY253" fmla="*/ 863600 h 3246967"/>
              <a:gd name="connsiteX254" fmla="*/ 904499 w 8386045"/>
              <a:gd name="connsiteY254" fmla="*/ 647700 h 3246967"/>
              <a:gd name="connsiteX255" fmla="*/ 891799 w 8386045"/>
              <a:gd name="connsiteY255" fmla="*/ 609600 h 3246967"/>
              <a:gd name="connsiteX256" fmla="*/ 828299 w 8386045"/>
              <a:gd name="connsiteY256" fmla="*/ 533400 h 3246967"/>
              <a:gd name="connsiteX257" fmla="*/ 815599 w 8386045"/>
              <a:gd name="connsiteY257" fmla="*/ 495300 h 3246967"/>
              <a:gd name="connsiteX258" fmla="*/ 726699 w 8386045"/>
              <a:gd name="connsiteY258" fmla="*/ 419100 h 3246967"/>
              <a:gd name="connsiteX259" fmla="*/ 650499 w 8386045"/>
              <a:gd name="connsiteY259" fmla="*/ 368300 h 3246967"/>
              <a:gd name="connsiteX260" fmla="*/ 574299 w 8386045"/>
              <a:gd name="connsiteY260" fmla="*/ 342900 h 3246967"/>
              <a:gd name="connsiteX261" fmla="*/ 536199 w 8386045"/>
              <a:gd name="connsiteY261" fmla="*/ 330200 h 3246967"/>
              <a:gd name="connsiteX262" fmla="*/ 447299 w 8386045"/>
              <a:gd name="connsiteY262" fmla="*/ 266700 h 3246967"/>
              <a:gd name="connsiteX263" fmla="*/ 396499 w 8386045"/>
              <a:gd name="connsiteY263" fmla="*/ 241300 h 3246967"/>
              <a:gd name="connsiteX264" fmla="*/ 358399 w 8386045"/>
              <a:gd name="connsiteY264" fmla="*/ 215900 h 3246967"/>
              <a:gd name="connsiteX265" fmla="*/ 307599 w 8386045"/>
              <a:gd name="connsiteY265" fmla="*/ 190500 h 3246967"/>
              <a:gd name="connsiteX266" fmla="*/ 218699 w 8386045"/>
              <a:gd name="connsiteY266" fmla="*/ 127000 h 3246967"/>
              <a:gd name="connsiteX267" fmla="*/ 180599 w 8386045"/>
              <a:gd name="connsiteY267" fmla="*/ 114300 h 3246967"/>
              <a:gd name="connsiteX268" fmla="*/ 129799 w 8386045"/>
              <a:gd name="connsiteY268" fmla="*/ 38100 h 3246967"/>
              <a:gd name="connsiteX269" fmla="*/ 2799 w 8386045"/>
              <a:gd name="connsiteY26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75999 w 8386045"/>
              <a:gd name="connsiteY236" fmla="*/ 2311400 h 3246967"/>
              <a:gd name="connsiteX237" fmla="*/ 1450599 w 8386045"/>
              <a:gd name="connsiteY237" fmla="*/ 2273300 h 3246967"/>
              <a:gd name="connsiteX238" fmla="*/ 1412499 w 8386045"/>
              <a:gd name="connsiteY238" fmla="*/ 2197100 h 3246967"/>
              <a:gd name="connsiteX239" fmla="*/ 1399799 w 8386045"/>
              <a:gd name="connsiteY239" fmla="*/ 2019300 h 3246967"/>
              <a:gd name="connsiteX240" fmla="*/ 1374399 w 8386045"/>
              <a:gd name="connsiteY240" fmla="*/ 1943100 h 3246967"/>
              <a:gd name="connsiteX241" fmla="*/ 1361699 w 8386045"/>
              <a:gd name="connsiteY241" fmla="*/ 1752600 h 3246967"/>
              <a:gd name="connsiteX242" fmla="*/ 1336299 w 8386045"/>
              <a:gd name="connsiteY242" fmla="*/ 1651000 h 3246967"/>
              <a:gd name="connsiteX243" fmla="*/ 1298199 w 8386045"/>
              <a:gd name="connsiteY243" fmla="*/ 1498600 h 3246967"/>
              <a:gd name="connsiteX244" fmla="*/ 1272799 w 8386045"/>
              <a:gd name="connsiteY244" fmla="*/ 1435100 h 3246967"/>
              <a:gd name="connsiteX245" fmla="*/ 1260099 w 8386045"/>
              <a:gd name="connsiteY245" fmla="*/ 1397000 h 3246967"/>
              <a:gd name="connsiteX246" fmla="*/ 1196599 w 8386045"/>
              <a:gd name="connsiteY246" fmla="*/ 1320800 h 3246967"/>
              <a:gd name="connsiteX247" fmla="*/ 1171199 w 8386045"/>
              <a:gd name="connsiteY247" fmla="*/ 1282700 h 3246967"/>
              <a:gd name="connsiteX248" fmla="*/ 1094999 w 8386045"/>
              <a:gd name="connsiteY248" fmla="*/ 1206500 h 3246967"/>
              <a:gd name="connsiteX249" fmla="*/ 1056899 w 8386045"/>
              <a:gd name="connsiteY249" fmla="*/ 1104900 h 3246967"/>
              <a:gd name="connsiteX250" fmla="*/ 1044199 w 8386045"/>
              <a:gd name="connsiteY250" fmla="*/ 1066800 h 3246967"/>
              <a:gd name="connsiteX251" fmla="*/ 1006099 w 8386045"/>
              <a:gd name="connsiteY251" fmla="*/ 1016000 h 3246967"/>
              <a:gd name="connsiteX252" fmla="*/ 980699 w 8386045"/>
              <a:gd name="connsiteY252" fmla="*/ 952500 h 3246967"/>
              <a:gd name="connsiteX253" fmla="*/ 942599 w 8386045"/>
              <a:gd name="connsiteY253" fmla="*/ 863600 h 3246967"/>
              <a:gd name="connsiteX254" fmla="*/ 904499 w 8386045"/>
              <a:gd name="connsiteY254" fmla="*/ 647700 h 3246967"/>
              <a:gd name="connsiteX255" fmla="*/ 891799 w 8386045"/>
              <a:gd name="connsiteY255" fmla="*/ 609600 h 3246967"/>
              <a:gd name="connsiteX256" fmla="*/ 828299 w 8386045"/>
              <a:gd name="connsiteY256" fmla="*/ 533400 h 3246967"/>
              <a:gd name="connsiteX257" fmla="*/ 815599 w 8386045"/>
              <a:gd name="connsiteY257" fmla="*/ 495300 h 3246967"/>
              <a:gd name="connsiteX258" fmla="*/ 726699 w 8386045"/>
              <a:gd name="connsiteY258" fmla="*/ 419100 h 3246967"/>
              <a:gd name="connsiteX259" fmla="*/ 650499 w 8386045"/>
              <a:gd name="connsiteY259" fmla="*/ 368300 h 3246967"/>
              <a:gd name="connsiteX260" fmla="*/ 574299 w 8386045"/>
              <a:gd name="connsiteY260" fmla="*/ 342900 h 3246967"/>
              <a:gd name="connsiteX261" fmla="*/ 536199 w 8386045"/>
              <a:gd name="connsiteY261" fmla="*/ 330200 h 3246967"/>
              <a:gd name="connsiteX262" fmla="*/ 447299 w 8386045"/>
              <a:gd name="connsiteY262" fmla="*/ 266700 h 3246967"/>
              <a:gd name="connsiteX263" fmla="*/ 396499 w 8386045"/>
              <a:gd name="connsiteY263" fmla="*/ 241300 h 3246967"/>
              <a:gd name="connsiteX264" fmla="*/ 358399 w 8386045"/>
              <a:gd name="connsiteY264" fmla="*/ 215900 h 3246967"/>
              <a:gd name="connsiteX265" fmla="*/ 307599 w 8386045"/>
              <a:gd name="connsiteY265" fmla="*/ 190500 h 3246967"/>
              <a:gd name="connsiteX266" fmla="*/ 218699 w 8386045"/>
              <a:gd name="connsiteY266" fmla="*/ 127000 h 3246967"/>
              <a:gd name="connsiteX267" fmla="*/ 180599 w 8386045"/>
              <a:gd name="connsiteY267" fmla="*/ 114300 h 3246967"/>
              <a:gd name="connsiteX268" fmla="*/ 129799 w 8386045"/>
              <a:gd name="connsiteY268" fmla="*/ 38100 h 3246967"/>
              <a:gd name="connsiteX269" fmla="*/ 2799 w 8386045"/>
              <a:gd name="connsiteY26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50599 w 8386045"/>
              <a:gd name="connsiteY236" fmla="*/ 2273300 h 3246967"/>
              <a:gd name="connsiteX237" fmla="*/ 1412499 w 8386045"/>
              <a:gd name="connsiteY237" fmla="*/ 2197100 h 3246967"/>
              <a:gd name="connsiteX238" fmla="*/ 1399799 w 8386045"/>
              <a:gd name="connsiteY238" fmla="*/ 2019300 h 3246967"/>
              <a:gd name="connsiteX239" fmla="*/ 1374399 w 8386045"/>
              <a:gd name="connsiteY239" fmla="*/ 1943100 h 3246967"/>
              <a:gd name="connsiteX240" fmla="*/ 1361699 w 8386045"/>
              <a:gd name="connsiteY240" fmla="*/ 1752600 h 3246967"/>
              <a:gd name="connsiteX241" fmla="*/ 1336299 w 8386045"/>
              <a:gd name="connsiteY241" fmla="*/ 1651000 h 3246967"/>
              <a:gd name="connsiteX242" fmla="*/ 1298199 w 8386045"/>
              <a:gd name="connsiteY242" fmla="*/ 1498600 h 3246967"/>
              <a:gd name="connsiteX243" fmla="*/ 1272799 w 8386045"/>
              <a:gd name="connsiteY243" fmla="*/ 1435100 h 3246967"/>
              <a:gd name="connsiteX244" fmla="*/ 1260099 w 8386045"/>
              <a:gd name="connsiteY244" fmla="*/ 1397000 h 3246967"/>
              <a:gd name="connsiteX245" fmla="*/ 1196599 w 8386045"/>
              <a:gd name="connsiteY245" fmla="*/ 1320800 h 3246967"/>
              <a:gd name="connsiteX246" fmla="*/ 1171199 w 8386045"/>
              <a:gd name="connsiteY246" fmla="*/ 1282700 h 3246967"/>
              <a:gd name="connsiteX247" fmla="*/ 1094999 w 8386045"/>
              <a:gd name="connsiteY247" fmla="*/ 1206500 h 3246967"/>
              <a:gd name="connsiteX248" fmla="*/ 1056899 w 8386045"/>
              <a:gd name="connsiteY248" fmla="*/ 1104900 h 3246967"/>
              <a:gd name="connsiteX249" fmla="*/ 1044199 w 8386045"/>
              <a:gd name="connsiteY249" fmla="*/ 1066800 h 3246967"/>
              <a:gd name="connsiteX250" fmla="*/ 1006099 w 8386045"/>
              <a:gd name="connsiteY250" fmla="*/ 1016000 h 3246967"/>
              <a:gd name="connsiteX251" fmla="*/ 980699 w 8386045"/>
              <a:gd name="connsiteY251" fmla="*/ 952500 h 3246967"/>
              <a:gd name="connsiteX252" fmla="*/ 942599 w 8386045"/>
              <a:gd name="connsiteY252" fmla="*/ 863600 h 3246967"/>
              <a:gd name="connsiteX253" fmla="*/ 904499 w 8386045"/>
              <a:gd name="connsiteY253" fmla="*/ 647700 h 3246967"/>
              <a:gd name="connsiteX254" fmla="*/ 891799 w 8386045"/>
              <a:gd name="connsiteY254" fmla="*/ 609600 h 3246967"/>
              <a:gd name="connsiteX255" fmla="*/ 828299 w 8386045"/>
              <a:gd name="connsiteY255" fmla="*/ 533400 h 3246967"/>
              <a:gd name="connsiteX256" fmla="*/ 815599 w 8386045"/>
              <a:gd name="connsiteY256" fmla="*/ 495300 h 3246967"/>
              <a:gd name="connsiteX257" fmla="*/ 726699 w 8386045"/>
              <a:gd name="connsiteY257" fmla="*/ 419100 h 3246967"/>
              <a:gd name="connsiteX258" fmla="*/ 650499 w 8386045"/>
              <a:gd name="connsiteY258" fmla="*/ 368300 h 3246967"/>
              <a:gd name="connsiteX259" fmla="*/ 574299 w 8386045"/>
              <a:gd name="connsiteY259" fmla="*/ 342900 h 3246967"/>
              <a:gd name="connsiteX260" fmla="*/ 536199 w 8386045"/>
              <a:gd name="connsiteY260" fmla="*/ 330200 h 3246967"/>
              <a:gd name="connsiteX261" fmla="*/ 447299 w 8386045"/>
              <a:gd name="connsiteY261" fmla="*/ 266700 h 3246967"/>
              <a:gd name="connsiteX262" fmla="*/ 396499 w 8386045"/>
              <a:gd name="connsiteY262" fmla="*/ 241300 h 3246967"/>
              <a:gd name="connsiteX263" fmla="*/ 358399 w 8386045"/>
              <a:gd name="connsiteY263" fmla="*/ 215900 h 3246967"/>
              <a:gd name="connsiteX264" fmla="*/ 307599 w 8386045"/>
              <a:gd name="connsiteY264" fmla="*/ 190500 h 3246967"/>
              <a:gd name="connsiteX265" fmla="*/ 218699 w 8386045"/>
              <a:gd name="connsiteY265" fmla="*/ 127000 h 3246967"/>
              <a:gd name="connsiteX266" fmla="*/ 180599 w 8386045"/>
              <a:gd name="connsiteY266" fmla="*/ 114300 h 3246967"/>
              <a:gd name="connsiteX267" fmla="*/ 129799 w 8386045"/>
              <a:gd name="connsiteY267" fmla="*/ 38100 h 3246967"/>
              <a:gd name="connsiteX268" fmla="*/ 2799 w 8386045"/>
              <a:gd name="connsiteY26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99799 w 8386045"/>
              <a:gd name="connsiteY237" fmla="*/ 2019300 h 3246967"/>
              <a:gd name="connsiteX238" fmla="*/ 1374399 w 8386045"/>
              <a:gd name="connsiteY238" fmla="*/ 1943100 h 3246967"/>
              <a:gd name="connsiteX239" fmla="*/ 1361699 w 8386045"/>
              <a:gd name="connsiteY239" fmla="*/ 1752600 h 3246967"/>
              <a:gd name="connsiteX240" fmla="*/ 1336299 w 8386045"/>
              <a:gd name="connsiteY240" fmla="*/ 1651000 h 3246967"/>
              <a:gd name="connsiteX241" fmla="*/ 1298199 w 8386045"/>
              <a:gd name="connsiteY241" fmla="*/ 1498600 h 3246967"/>
              <a:gd name="connsiteX242" fmla="*/ 1272799 w 8386045"/>
              <a:gd name="connsiteY242" fmla="*/ 1435100 h 3246967"/>
              <a:gd name="connsiteX243" fmla="*/ 1260099 w 8386045"/>
              <a:gd name="connsiteY243" fmla="*/ 1397000 h 3246967"/>
              <a:gd name="connsiteX244" fmla="*/ 1196599 w 8386045"/>
              <a:gd name="connsiteY244" fmla="*/ 1320800 h 3246967"/>
              <a:gd name="connsiteX245" fmla="*/ 1171199 w 8386045"/>
              <a:gd name="connsiteY245" fmla="*/ 1282700 h 3246967"/>
              <a:gd name="connsiteX246" fmla="*/ 1094999 w 8386045"/>
              <a:gd name="connsiteY246" fmla="*/ 1206500 h 3246967"/>
              <a:gd name="connsiteX247" fmla="*/ 1056899 w 8386045"/>
              <a:gd name="connsiteY247" fmla="*/ 1104900 h 3246967"/>
              <a:gd name="connsiteX248" fmla="*/ 1044199 w 8386045"/>
              <a:gd name="connsiteY248" fmla="*/ 1066800 h 3246967"/>
              <a:gd name="connsiteX249" fmla="*/ 1006099 w 8386045"/>
              <a:gd name="connsiteY249" fmla="*/ 1016000 h 3246967"/>
              <a:gd name="connsiteX250" fmla="*/ 980699 w 8386045"/>
              <a:gd name="connsiteY250" fmla="*/ 952500 h 3246967"/>
              <a:gd name="connsiteX251" fmla="*/ 942599 w 8386045"/>
              <a:gd name="connsiteY251" fmla="*/ 863600 h 3246967"/>
              <a:gd name="connsiteX252" fmla="*/ 904499 w 8386045"/>
              <a:gd name="connsiteY252" fmla="*/ 647700 h 3246967"/>
              <a:gd name="connsiteX253" fmla="*/ 891799 w 8386045"/>
              <a:gd name="connsiteY253" fmla="*/ 609600 h 3246967"/>
              <a:gd name="connsiteX254" fmla="*/ 828299 w 8386045"/>
              <a:gd name="connsiteY254" fmla="*/ 533400 h 3246967"/>
              <a:gd name="connsiteX255" fmla="*/ 815599 w 8386045"/>
              <a:gd name="connsiteY255" fmla="*/ 495300 h 3246967"/>
              <a:gd name="connsiteX256" fmla="*/ 726699 w 8386045"/>
              <a:gd name="connsiteY256" fmla="*/ 419100 h 3246967"/>
              <a:gd name="connsiteX257" fmla="*/ 650499 w 8386045"/>
              <a:gd name="connsiteY257" fmla="*/ 368300 h 3246967"/>
              <a:gd name="connsiteX258" fmla="*/ 574299 w 8386045"/>
              <a:gd name="connsiteY258" fmla="*/ 342900 h 3246967"/>
              <a:gd name="connsiteX259" fmla="*/ 536199 w 8386045"/>
              <a:gd name="connsiteY259" fmla="*/ 330200 h 3246967"/>
              <a:gd name="connsiteX260" fmla="*/ 447299 w 8386045"/>
              <a:gd name="connsiteY260" fmla="*/ 266700 h 3246967"/>
              <a:gd name="connsiteX261" fmla="*/ 396499 w 8386045"/>
              <a:gd name="connsiteY261" fmla="*/ 241300 h 3246967"/>
              <a:gd name="connsiteX262" fmla="*/ 358399 w 8386045"/>
              <a:gd name="connsiteY262" fmla="*/ 215900 h 3246967"/>
              <a:gd name="connsiteX263" fmla="*/ 307599 w 8386045"/>
              <a:gd name="connsiteY263" fmla="*/ 190500 h 3246967"/>
              <a:gd name="connsiteX264" fmla="*/ 218699 w 8386045"/>
              <a:gd name="connsiteY264" fmla="*/ 127000 h 3246967"/>
              <a:gd name="connsiteX265" fmla="*/ 180599 w 8386045"/>
              <a:gd name="connsiteY265" fmla="*/ 114300 h 3246967"/>
              <a:gd name="connsiteX266" fmla="*/ 129799 w 8386045"/>
              <a:gd name="connsiteY266" fmla="*/ 38100 h 3246967"/>
              <a:gd name="connsiteX267" fmla="*/ 2799 w 8386045"/>
              <a:gd name="connsiteY26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74399 w 8386045"/>
              <a:gd name="connsiteY237" fmla="*/ 1943100 h 3246967"/>
              <a:gd name="connsiteX238" fmla="*/ 1361699 w 8386045"/>
              <a:gd name="connsiteY238" fmla="*/ 1752600 h 3246967"/>
              <a:gd name="connsiteX239" fmla="*/ 1336299 w 8386045"/>
              <a:gd name="connsiteY239" fmla="*/ 1651000 h 3246967"/>
              <a:gd name="connsiteX240" fmla="*/ 1298199 w 8386045"/>
              <a:gd name="connsiteY240" fmla="*/ 1498600 h 3246967"/>
              <a:gd name="connsiteX241" fmla="*/ 1272799 w 8386045"/>
              <a:gd name="connsiteY241" fmla="*/ 1435100 h 3246967"/>
              <a:gd name="connsiteX242" fmla="*/ 1260099 w 8386045"/>
              <a:gd name="connsiteY242" fmla="*/ 1397000 h 3246967"/>
              <a:gd name="connsiteX243" fmla="*/ 1196599 w 8386045"/>
              <a:gd name="connsiteY243" fmla="*/ 1320800 h 3246967"/>
              <a:gd name="connsiteX244" fmla="*/ 1171199 w 8386045"/>
              <a:gd name="connsiteY244" fmla="*/ 1282700 h 3246967"/>
              <a:gd name="connsiteX245" fmla="*/ 1094999 w 8386045"/>
              <a:gd name="connsiteY245" fmla="*/ 1206500 h 3246967"/>
              <a:gd name="connsiteX246" fmla="*/ 1056899 w 8386045"/>
              <a:gd name="connsiteY246" fmla="*/ 1104900 h 3246967"/>
              <a:gd name="connsiteX247" fmla="*/ 1044199 w 8386045"/>
              <a:gd name="connsiteY247" fmla="*/ 1066800 h 3246967"/>
              <a:gd name="connsiteX248" fmla="*/ 1006099 w 8386045"/>
              <a:gd name="connsiteY248" fmla="*/ 1016000 h 3246967"/>
              <a:gd name="connsiteX249" fmla="*/ 980699 w 8386045"/>
              <a:gd name="connsiteY249" fmla="*/ 952500 h 3246967"/>
              <a:gd name="connsiteX250" fmla="*/ 942599 w 8386045"/>
              <a:gd name="connsiteY250" fmla="*/ 863600 h 3246967"/>
              <a:gd name="connsiteX251" fmla="*/ 904499 w 8386045"/>
              <a:gd name="connsiteY251" fmla="*/ 647700 h 3246967"/>
              <a:gd name="connsiteX252" fmla="*/ 891799 w 8386045"/>
              <a:gd name="connsiteY252" fmla="*/ 609600 h 3246967"/>
              <a:gd name="connsiteX253" fmla="*/ 828299 w 8386045"/>
              <a:gd name="connsiteY253" fmla="*/ 533400 h 3246967"/>
              <a:gd name="connsiteX254" fmla="*/ 815599 w 8386045"/>
              <a:gd name="connsiteY254" fmla="*/ 495300 h 3246967"/>
              <a:gd name="connsiteX255" fmla="*/ 726699 w 8386045"/>
              <a:gd name="connsiteY255" fmla="*/ 419100 h 3246967"/>
              <a:gd name="connsiteX256" fmla="*/ 650499 w 8386045"/>
              <a:gd name="connsiteY256" fmla="*/ 368300 h 3246967"/>
              <a:gd name="connsiteX257" fmla="*/ 574299 w 8386045"/>
              <a:gd name="connsiteY257" fmla="*/ 342900 h 3246967"/>
              <a:gd name="connsiteX258" fmla="*/ 536199 w 8386045"/>
              <a:gd name="connsiteY258" fmla="*/ 330200 h 3246967"/>
              <a:gd name="connsiteX259" fmla="*/ 447299 w 8386045"/>
              <a:gd name="connsiteY259" fmla="*/ 266700 h 3246967"/>
              <a:gd name="connsiteX260" fmla="*/ 396499 w 8386045"/>
              <a:gd name="connsiteY260" fmla="*/ 241300 h 3246967"/>
              <a:gd name="connsiteX261" fmla="*/ 358399 w 8386045"/>
              <a:gd name="connsiteY261" fmla="*/ 215900 h 3246967"/>
              <a:gd name="connsiteX262" fmla="*/ 307599 w 8386045"/>
              <a:gd name="connsiteY262" fmla="*/ 190500 h 3246967"/>
              <a:gd name="connsiteX263" fmla="*/ 218699 w 8386045"/>
              <a:gd name="connsiteY263" fmla="*/ 127000 h 3246967"/>
              <a:gd name="connsiteX264" fmla="*/ 180599 w 8386045"/>
              <a:gd name="connsiteY264" fmla="*/ 114300 h 3246967"/>
              <a:gd name="connsiteX265" fmla="*/ 129799 w 8386045"/>
              <a:gd name="connsiteY265" fmla="*/ 38100 h 3246967"/>
              <a:gd name="connsiteX266" fmla="*/ 2799 w 8386045"/>
              <a:gd name="connsiteY26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361699 w 8386045"/>
              <a:gd name="connsiteY238" fmla="*/ 1752600 h 3246967"/>
              <a:gd name="connsiteX239" fmla="*/ 1336299 w 8386045"/>
              <a:gd name="connsiteY239" fmla="*/ 1651000 h 3246967"/>
              <a:gd name="connsiteX240" fmla="*/ 1298199 w 8386045"/>
              <a:gd name="connsiteY240" fmla="*/ 1498600 h 3246967"/>
              <a:gd name="connsiteX241" fmla="*/ 1272799 w 8386045"/>
              <a:gd name="connsiteY241" fmla="*/ 1435100 h 3246967"/>
              <a:gd name="connsiteX242" fmla="*/ 1260099 w 8386045"/>
              <a:gd name="connsiteY242" fmla="*/ 1397000 h 3246967"/>
              <a:gd name="connsiteX243" fmla="*/ 1196599 w 8386045"/>
              <a:gd name="connsiteY243" fmla="*/ 1320800 h 3246967"/>
              <a:gd name="connsiteX244" fmla="*/ 1171199 w 8386045"/>
              <a:gd name="connsiteY244" fmla="*/ 1282700 h 3246967"/>
              <a:gd name="connsiteX245" fmla="*/ 1094999 w 8386045"/>
              <a:gd name="connsiteY245" fmla="*/ 1206500 h 3246967"/>
              <a:gd name="connsiteX246" fmla="*/ 1056899 w 8386045"/>
              <a:gd name="connsiteY246" fmla="*/ 1104900 h 3246967"/>
              <a:gd name="connsiteX247" fmla="*/ 1044199 w 8386045"/>
              <a:gd name="connsiteY247" fmla="*/ 1066800 h 3246967"/>
              <a:gd name="connsiteX248" fmla="*/ 1006099 w 8386045"/>
              <a:gd name="connsiteY248" fmla="*/ 1016000 h 3246967"/>
              <a:gd name="connsiteX249" fmla="*/ 980699 w 8386045"/>
              <a:gd name="connsiteY249" fmla="*/ 952500 h 3246967"/>
              <a:gd name="connsiteX250" fmla="*/ 942599 w 8386045"/>
              <a:gd name="connsiteY250" fmla="*/ 863600 h 3246967"/>
              <a:gd name="connsiteX251" fmla="*/ 904499 w 8386045"/>
              <a:gd name="connsiteY251" fmla="*/ 647700 h 3246967"/>
              <a:gd name="connsiteX252" fmla="*/ 891799 w 8386045"/>
              <a:gd name="connsiteY252" fmla="*/ 609600 h 3246967"/>
              <a:gd name="connsiteX253" fmla="*/ 828299 w 8386045"/>
              <a:gd name="connsiteY253" fmla="*/ 533400 h 3246967"/>
              <a:gd name="connsiteX254" fmla="*/ 815599 w 8386045"/>
              <a:gd name="connsiteY254" fmla="*/ 495300 h 3246967"/>
              <a:gd name="connsiteX255" fmla="*/ 726699 w 8386045"/>
              <a:gd name="connsiteY255" fmla="*/ 419100 h 3246967"/>
              <a:gd name="connsiteX256" fmla="*/ 650499 w 8386045"/>
              <a:gd name="connsiteY256" fmla="*/ 368300 h 3246967"/>
              <a:gd name="connsiteX257" fmla="*/ 574299 w 8386045"/>
              <a:gd name="connsiteY257" fmla="*/ 342900 h 3246967"/>
              <a:gd name="connsiteX258" fmla="*/ 536199 w 8386045"/>
              <a:gd name="connsiteY258" fmla="*/ 330200 h 3246967"/>
              <a:gd name="connsiteX259" fmla="*/ 447299 w 8386045"/>
              <a:gd name="connsiteY259" fmla="*/ 266700 h 3246967"/>
              <a:gd name="connsiteX260" fmla="*/ 396499 w 8386045"/>
              <a:gd name="connsiteY260" fmla="*/ 241300 h 3246967"/>
              <a:gd name="connsiteX261" fmla="*/ 358399 w 8386045"/>
              <a:gd name="connsiteY261" fmla="*/ 215900 h 3246967"/>
              <a:gd name="connsiteX262" fmla="*/ 307599 w 8386045"/>
              <a:gd name="connsiteY262" fmla="*/ 190500 h 3246967"/>
              <a:gd name="connsiteX263" fmla="*/ 218699 w 8386045"/>
              <a:gd name="connsiteY263" fmla="*/ 127000 h 3246967"/>
              <a:gd name="connsiteX264" fmla="*/ 180599 w 8386045"/>
              <a:gd name="connsiteY264" fmla="*/ 114300 h 3246967"/>
              <a:gd name="connsiteX265" fmla="*/ 129799 w 8386045"/>
              <a:gd name="connsiteY265" fmla="*/ 38100 h 3246967"/>
              <a:gd name="connsiteX266" fmla="*/ 2799 w 8386045"/>
              <a:gd name="connsiteY26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336299 w 8386045"/>
              <a:gd name="connsiteY238" fmla="*/ 1651000 h 3246967"/>
              <a:gd name="connsiteX239" fmla="*/ 1298199 w 8386045"/>
              <a:gd name="connsiteY239" fmla="*/ 1498600 h 3246967"/>
              <a:gd name="connsiteX240" fmla="*/ 1272799 w 8386045"/>
              <a:gd name="connsiteY240" fmla="*/ 1435100 h 3246967"/>
              <a:gd name="connsiteX241" fmla="*/ 1260099 w 8386045"/>
              <a:gd name="connsiteY241" fmla="*/ 1397000 h 3246967"/>
              <a:gd name="connsiteX242" fmla="*/ 1196599 w 8386045"/>
              <a:gd name="connsiteY242" fmla="*/ 1320800 h 3246967"/>
              <a:gd name="connsiteX243" fmla="*/ 1171199 w 8386045"/>
              <a:gd name="connsiteY243" fmla="*/ 1282700 h 3246967"/>
              <a:gd name="connsiteX244" fmla="*/ 1094999 w 8386045"/>
              <a:gd name="connsiteY244" fmla="*/ 1206500 h 3246967"/>
              <a:gd name="connsiteX245" fmla="*/ 1056899 w 8386045"/>
              <a:gd name="connsiteY245" fmla="*/ 1104900 h 3246967"/>
              <a:gd name="connsiteX246" fmla="*/ 1044199 w 8386045"/>
              <a:gd name="connsiteY246" fmla="*/ 1066800 h 3246967"/>
              <a:gd name="connsiteX247" fmla="*/ 1006099 w 8386045"/>
              <a:gd name="connsiteY247" fmla="*/ 1016000 h 3246967"/>
              <a:gd name="connsiteX248" fmla="*/ 980699 w 8386045"/>
              <a:gd name="connsiteY248" fmla="*/ 952500 h 3246967"/>
              <a:gd name="connsiteX249" fmla="*/ 942599 w 8386045"/>
              <a:gd name="connsiteY249" fmla="*/ 863600 h 3246967"/>
              <a:gd name="connsiteX250" fmla="*/ 904499 w 8386045"/>
              <a:gd name="connsiteY250" fmla="*/ 647700 h 3246967"/>
              <a:gd name="connsiteX251" fmla="*/ 891799 w 8386045"/>
              <a:gd name="connsiteY251" fmla="*/ 609600 h 3246967"/>
              <a:gd name="connsiteX252" fmla="*/ 828299 w 8386045"/>
              <a:gd name="connsiteY252" fmla="*/ 533400 h 3246967"/>
              <a:gd name="connsiteX253" fmla="*/ 815599 w 8386045"/>
              <a:gd name="connsiteY253" fmla="*/ 495300 h 3246967"/>
              <a:gd name="connsiteX254" fmla="*/ 726699 w 8386045"/>
              <a:gd name="connsiteY254" fmla="*/ 419100 h 3246967"/>
              <a:gd name="connsiteX255" fmla="*/ 650499 w 8386045"/>
              <a:gd name="connsiteY255" fmla="*/ 368300 h 3246967"/>
              <a:gd name="connsiteX256" fmla="*/ 574299 w 8386045"/>
              <a:gd name="connsiteY256" fmla="*/ 342900 h 3246967"/>
              <a:gd name="connsiteX257" fmla="*/ 536199 w 8386045"/>
              <a:gd name="connsiteY257" fmla="*/ 330200 h 3246967"/>
              <a:gd name="connsiteX258" fmla="*/ 447299 w 8386045"/>
              <a:gd name="connsiteY258" fmla="*/ 266700 h 3246967"/>
              <a:gd name="connsiteX259" fmla="*/ 396499 w 8386045"/>
              <a:gd name="connsiteY259" fmla="*/ 241300 h 3246967"/>
              <a:gd name="connsiteX260" fmla="*/ 358399 w 8386045"/>
              <a:gd name="connsiteY260" fmla="*/ 215900 h 3246967"/>
              <a:gd name="connsiteX261" fmla="*/ 307599 w 8386045"/>
              <a:gd name="connsiteY261" fmla="*/ 190500 h 3246967"/>
              <a:gd name="connsiteX262" fmla="*/ 218699 w 8386045"/>
              <a:gd name="connsiteY262" fmla="*/ 127000 h 3246967"/>
              <a:gd name="connsiteX263" fmla="*/ 180599 w 8386045"/>
              <a:gd name="connsiteY263" fmla="*/ 114300 h 3246967"/>
              <a:gd name="connsiteX264" fmla="*/ 129799 w 8386045"/>
              <a:gd name="connsiteY264" fmla="*/ 38100 h 3246967"/>
              <a:gd name="connsiteX265" fmla="*/ 2799 w 8386045"/>
              <a:gd name="connsiteY26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98199 w 8386045"/>
              <a:gd name="connsiteY238" fmla="*/ 1498600 h 3246967"/>
              <a:gd name="connsiteX239" fmla="*/ 1272799 w 8386045"/>
              <a:gd name="connsiteY239" fmla="*/ 1435100 h 3246967"/>
              <a:gd name="connsiteX240" fmla="*/ 1260099 w 8386045"/>
              <a:gd name="connsiteY240" fmla="*/ 1397000 h 3246967"/>
              <a:gd name="connsiteX241" fmla="*/ 1196599 w 8386045"/>
              <a:gd name="connsiteY241" fmla="*/ 1320800 h 3246967"/>
              <a:gd name="connsiteX242" fmla="*/ 1171199 w 8386045"/>
              <a:gd name="connsiteY242" fmla="*/ 1282700 h 3246967"/>
              <a:gd name="connsiteX243" fmla="*/ 1094999 w 8386045"/>
              <a:gd name="connsiteY243" fmla="*/ 1206500 h 3246967"/>
              <a:gd name="connsiteX244" fmla="*/ 1056899 w 8386045"/>
              <a:gd name="connsiteY244" fmla="*/ 1104900 h 3246967"/>
              <a:gd name="connsiteX245" fmla="*/ 1044199 w 8386045"/>
              <a:gd name="connsiteY245" fmla="*/ 1066800 h 3246967"/>
              <a:gd name="connsiteX246" fmla="*/ 1006099 w 8386045"/>
              <a:gd name="connsiteY246" fmla="*/ 1016000 h 3246967"/>
              <a:gd name="connsiteX247" fmla="*/ 980699 w 8386045"/>
              <a:gd name="connsiteY247" fmla="*/ 952500 h 3246967"/>
              <a:gd name="connsiteX248" fmla="*/ 942599 w 8386045"/>
              <a:gd name="connsiteY248" fmla="*/ 863600 h 3246967"/>
              <a:gd name="connsiteX249" fmla="*/ 904499 w 8386045"/>
              <a:gd name="connsiteY249" fmla="*/ 647700 h 3246967"/>
              <a:gd name="connsiteX250" fmla="*/ 891799 w 8386045"/>
              <a:gd name="connsiteY250" fmla="*/ 609600 h 3246967"/>
              <a:gd name="connsiteX251" fmla="*/ 828299 w 8386045"/>
              <a:gd name="connsiteY251" fmla="*/ 533400 h 3246967"/>
              <a:gd name="connsiteX252" fmla="*/ 815599 w 8386045"/>
              <a:gd name="connsiteY252" fmla="*/ 495300 h 3246967"/>
              <a:gd name="connsiteX253" fmla="*/ 726699 w 8386045"/>
              <a:gd name="connsiteY253" fmla="*/ 419100 h 3246967"/>
              <a:gd name="connsiteX254" fmla="*/ 650499 w 8386045"/>
              <a:gd name="connsiteY254" fmla="*/ 368300 h 3246967"/>
              <a:gd name="connsiteX255" fmla="*/ 574299 w 8386045"/>
              <a:gd name="connsiteY255" fmla="*/ 342900 h 3246967"/>
              <a:gd name="connsiteX256" fmla="*/ 536199 w 8386045"/>
              <a:gd name="connsiteY256" fmla="*/ 330200 h 3246967"/>
              <a:gd name="connsiteX257" fmla="*/ 447299 w 8386045"/>
              <a:gd name="connsiteY257" fmla="*/ 266700 h 3246967"/>
              <a:gd name="connsiteX258" fmla="*/ 396499 w 8386045"/>
              <a:gd name="connsiteY258" fmla="*/ 241300 h 3246967"/>
              <a:gd name="connsiteX259" fmla="*/ 358399 w 8386045"/>
              <a:gd name="connsiteY259" fmla="*/ 215900 h 3246967"/>
              <a:gd name="connsiteX260" fmla="*/ 307599 w 8386045"/>
              <a:gd name="connsiteY260" fmla="*/ 190500 h 3246967"/>
              <a:gd name="connsiteX261" fmla="*/ 218699 w 8386045"/>
              <a:gd name="connsiteY261" fmla="*/ 127000 h 3246967"/>
              <a:gd name="connsiteX262" fmla="*/ 180599 w 8386045"/>
              <a:gd name="connsiteY262" fmla="*/ 114300 h 3246967"/>
              <a:gd name="connsiteX263" fmla="*/ 129799 w 8386045"/>
              <a:gd name="connsiteY263" fmla="*/ 38100 h 3246967"/>
              <a:gd name="connsiteX264" fmla="*/ 2799 w 8386045"/>
              <a:gd name="connsiteY26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00833 w 8386045"/>
              <a:gd name="connsiteY238" fmla="*/ 1532467 h 3246967"/>
              <a:gd name="connsiteX239" fmla="*/ 1272799 w 8386045"/>
              <a:gd name="connsiteY239" fmla="*/ 1435100 h 3246967"/>
              <a:gd name="connsiteX240" fmla="*/ 1260099 w 8386045"/>
              <a:gd name="connsiteY240" fmla="*/ 1397000 h 3246967"/>
              <a:gd name="connsiteX241" fmla="*/ 1196599 w 8386045"/>
              <a:gd name="connsiteY241" fmla="*/ 1320800 h 3246967"/>
              <a:gd name="connsiteX242" fmla="*/ 1171199 w 8386045"/>
              <a:gd name="connsiteY242" fmla="*/ 1282700 h 3246967"/>
              <a:gd name="connsiteX243" fmla="*/ 1094999 w 8386045"/>
              <a:gd name="connsiteY243" fmla="*/ 1206500 h 3246967"/>
              <a:gd name="connsiteX244" fmla="*/ 1056899 w 8386045"/>
              <a:gd name="connsiteY244" fmla="*/ 1104900 h 3246967"/>
              <a:gd name="connsiteX245" fmla="*/ 1044199 w 8386045"/>
              <a:gd name="connsiteY245" fmla="*/ 1066800 h 3246967"/>
              <a:gd name="connsiteX246" fmla="*/ 1006099 w 8386045"/>
              <a:gd name="connsiteY246" fmla="*/ 1016000 h 3246967"/>
              <a:gd name="connsiteX247" fmla="*/ 980699 w 8386045"/>
              <a:gd name="connsiteY247" fmla="*/ 952500 h 3246967"/>
              <a:gd name="connsiteX248" fmla="*/ 942599 w 8386045"/>
              <a:gd name="connsiteY248" fmla="*/ 863600 h 3246967"/>
              <a:gd name="connsiteX249" fmla="*/ 904499 w 8386045"/>
              <a:gd name="connsiteY249" fmla="*/ 647700 h 3246967"/>
              <a:gd name="connsiteX250" fmla="*/ 891799 w 8386045"/>
              <a:gd name="connsiteY250" fmla="*/ 609600 h 3246967"/>
              <a:gd name="connsiteX251" fmla="*/ 828299 w 8386045"/>
              <a:gd name="connsiteY251" fmla="*/ 533400 h 3246967"/>
              <a:gd name="connsiteX252" fmla="*/ 815599 w 8386045"/>
              <a:gd name="connsiteY252" fmla="*/ 495300 h 3246967"/>
              <a:gd name="connsiteX253" fmla="*/ 726699 w 8386045"/>
              <a:gd name="connsiteY253" fmla="*/ 419100 h 3246967"/>
              <a:gd name="connsiteX254" fmla="*/ 650499 w 8386045"/>
              <a:gd name="connsiteY254" fmla="*/ 368300 h 3246967"/>
              <a:gd name="connsiteX255" fmla="*/ 574299 w 8386045"/>
              <a:gd name="connsiteY255" fmla="*/ 342900 h 3246967"/>
              <a:gd name="connsiteX256" fmla="*/ 536199 w 8386045"/>
              <a:gd name="connsiteY256" fmla="*/ 330200 h 3246967"/>
              <a:gd name="connsiteX257" fmla="*/ 447299 w 8386045"/>
              <a:gd name="connsiteY257" fmla="*/ 266700 h 3246967"/>
              <a:gd name="connsiteX258" fmla="*/ 396499 w 8386045"/>
              <a:gd name="connsiteY258" fmla="*/ 241300 h 3246967"/>
              <a:gd name="connsiteX259" fmla="*/ 358399 w 8386045"/>
              <a:gd name="connsiteY259" fmla="*/ 215900 h 3246967"/>
              <a:gd name="connsiteX260" fmla="*/ 307599 w 8386045"/>
              <a:gd name="connsiteY260" fmla="*/ 190500 h 3246967"/>
              <a:gd name="connsiteX261" fmla="*/ 218699 w 8386045"/>
              <a:gd name="connsiteY261" fmla="*/ 127000 h 3246967"/>
              <a:gd name="connsiteX262" fmla="*/ 180599 w 8386045"/>
              <a:gd name="connsiteY262" fmla="*/ 114300 h 3246967"/>
              <a:gd name="connsiteX263" fmla="*/ 129799 w 8386045"/>
              <a:gd name="connsiteY263" fmla="*/ 38100 h 3246967"/>
              <a:gd name="connsiteX264" fmla="*/ 2799 w 8386045"/>
              <a:gd name="connsiteY26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272799 w 8386045"/>
              <a:gd name="connsiteY239" fmla="*/ 1435100 h 3246967"/>
              <a:gd name="connsiteX240" fmla="*/ 1260099 w 8386045"/>
              <a:gd name="connsiteY240" fmla="*/ 1397000 h 3246967"/>
              <a:gd name="connsiteX241" fmla="*/ 1196599 w 8386045"/>
              <a:gd name="connsiteY241" fmla="*/ 1320800 h 3246967"/>
              <a:gd name="connsiteX242" fmla="*/ 1171199 w 8386045"/>
              <a:gd name="connsiteY242" fmla="*/ 1282700 h 3246967"/>
              <a:gd name="connsiteX243" fmla="*/ 1094999 w 8386045"/>
              <a:gd name="connsiteY243" fmla="*/ 1206500 h 3246967"/>
              <a:gd name="connsiteX244" fmla="*/ 1056899 w 8386045"/>
              <a:gd name="connsiteY244" fmla="*/ 1104900 h 3246967"/>
              <a:gd name="connsiteX245" fmla="*/ 1044199 w 8386045"/>
              <a:gd name="connsiteY245" fmla="*/ 1066800 h 3246967"/>
              <a:gd name="connsiteX246" fmla="*/ 1006099 w 8386045"/>
              <a:gd name="connsiteY246" fmla="*/ 1016000 h 3246967"/>
              <a:gd name="connsiteX247" fmla="*/ 980699 w 8386045"/>
              <a:gd name="connsiteY247" fmla="*/ 952500 h 3246967"/>
              <a:gd name="connsiteX248" fmla="*/ 942599 w 8386045"/>
              <a:gd name="connsiteY248" fmla="*/ 863600 h 3246967"/>
              <a:gd name="connsiteX249" fmla="*/ 904499 w 8386045"/>
              <a:gd name="connsiteY249" fmla="*/ 647700 h 3246967"/>
              <a:gd name="connsiteX250" fmla="*/ 891799 w 8386045"/>
              <a:gd name="connsiteY250" fmla="*/ 609600 h 3246967"/>
              <a:gd name="connsiteX251" fmla="*/ 828299 w 8386045"/>
              <a:gd name="connsiteY251" fmla="*/ 533400 h 3246967"/>
              <a:gd name="connsiteX252" fmla="*/ 815599 w 8386045"/>
              <a:gd name="connsiteY252" fmla="*/ 495300 h 3246967"/>
              <a:gd name="connsiteX253" fmla="*/ 726699 w 8386045"/>
              <a:gd name="connsiteY253" fmla="*/ 419100 h 3246967"/>
              <a:gd name="connsiteX254" fmla="*/ 650499 w 8386045"/>
              <a:gd name="connsiteY254" fmla="*/ 368300 h 3246967"/>
              <a:gd name="connsiteX255" fmla="*/ 574299 w 8386045"/>
              <a:gd name="connsiteY255" fmla="*/ 342900 h 3246967"/>
              <a:gd name="connsiteX256" fmla="*/ 536199 w 8386045"/>
              <a:gd name="connsiteY256" fmla="*/ 330200 h 3246967"/>
              <a:gd name="connsiteX257" fmla="*/ 447299 w 8386045"/>
              <a:gd name="connsiteY257" fmla="*/ 266700 h 3246967"/>
              <a:gd name="connsiteX258" fmla="*/ 396499 w 8386045"/>
              <a:gd name="connsiteY258" fmla="*/ 241300 h 3246967"/>
              <a:gd name="connsiteX259" fmla="*/ 358399 w 8386045"/>
              <a:gd name="connsiteY259" fmla="*/ 215900 h 3246967"/>
              <a:gd name="connsiteX260" fmla="*/ 307599 w 8386045"/>
              <a:gd name="connsiteY260" fmla="*/ 190500 h 3246967"/>
              <a:gd name="connsiteX261" fmla="*/ 218699 w 8386045"/>
              <a:gd name="connsiteY261" fmla="*/ 127000 h 3246967"/>
              <a:gd name="connsiteX262" fmla="*/ 180599 w 8386045"/>
              <a:gd name="connsiteY262" fmla="*/ 114300 h 3246967"/>
              <a:gd name="connsiteX263" fmla="*/ 129799 w 8386045"/>
              <a:gd name="connsiteY263" fmla="*/ 38100 h 3246967"/>
              <a:gd name="connsiteX264" fmla="*/ 2799 w 8386045"/>
              <a:gd name="connsiteY26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272799 w 8386045"/>
              <a:gd name="connsiteY239" fmla="*/ 1435100 h 3246967"/>
              <a:gd name="connsiteX240" fmla="*/ 1260099 w 8386045"/>
              <a:gd name="connsiteY240" fmla="*/ 1397000 h 3246967"/>
              <a:gd name="connsiteX241" fmla="*/ 1196599 w 8386045"/>
              <a:gd name="connsiteY241" fmla="*/ 1320800 h 3246967"/>
              <a:gd name="connsiteX242" fmla="*/ 1171199 w 8386045"/>
              <a:gd name="connsiteY242" fmla="*/ 1282700 h 3246967"/>
              <a:gd name="connsiteX243" fmla="*/ 1094999 w 8386045"/>
              <a:gd name="connsiteY243" fmla="*/ 1206500 h 3246967"/>
              <a:gd name="connsiteX244" fmla="*/ 1056899 w 8386045"/>
              <a:gd name="connsiteY244" fmla="*/ 1104900 h 3246967"/>
              <a:gd name="connsiteX245" fmla="*/ 1044199 w 8386045"/>
              <a:gd name="connsiteY245" fmla="*/ 1066800 h 3246967"/>
              <a:gd name="connsiteX246" fmla="*/ 1006099 w 8386045"/>
              <a:gd name="connsiteY246" fmla="*/ 1016000 h 3246967"/>
              <a:gd name="connsiteX247" fmla="*/ 980699 w 8386045"/>
              <a:gd name="connsiteY247" fmla="*/ 952500 h 3246967"/>
              <a:gd name="connsiteX248" fmla="*/ 942599 w 8386045"/>
              <a:gd name="connsiteY248" fmla="*/ 863600 h 3246967"/>
              <a:gd name="connsiteX249" fmla="*/ 904499 w 8386045"/>
              <a:gd name="connsiteY249" fmla="*/ 647700 h 3246967"/>
              <a:gd name="connsiteX250" fmla="*/ 891799 w 8386045"/>
              <a:gd name="connsiteY250" fmla="*/ 609600 h 3246967"/>
              <a:gd name="connsiteX251" fmla="*/ 828299 w 8386045"/>
              <a:gd name="connsiteY251" fmla="*/ 533400 h 3246967"/>
              <a:gd name="connsiteX252" fmla="*/ 815599 w 8386045"/>
              <a:gd name="connsiteY252" fmla="*/ 495300 h 3246967"/>
              <a:gd name="connsiteX253" fmla="*/ 726699 w 8386045"/>
              <a:gd name="connsiteY253" fmla="*/ 419100 h 3246967"/>
              <a:gd name="connsiteX254" fmla="*/ 650499 w 8386045"/>
              <a:gd name="connsiteY254" fmla="*/ 368300 h 3246967"/>
              <a:gd name="connsiteX255" fmla="*/ 574299 w 8386045"/>
              <a:gd name="connsiteY255" fmla="*/ 342900 h 3246967"/>
              <a:gd name="connsiteX256" fmla="*/ 536199 w 8386045"/>
              <a:gd name="connsiteY256" fmla="*/ 330200 h 3246967"/>
              <a:gd name="connsiteX257" fmla="*/ 447299 w 8386045"/>
              <a:gd name="connsiteY257" fmla="*/ 266700 h 3246967"/>
              <a:gd name="connsiteX258" fmla="*/ 396499 w 8386045"/>
              <a:gd name="connsiteY258" fmla="*/ 241300 h 3246967"/>
              <a:gd name="connsiteX259" fmla="*/ 358399 w 8386045"/>
              <a:gd name="connsiteY259" fmla="*/ 215900 h 3246967"/>
              <a:gd name="connsiteX260" fmla="*/ 307599 w 8386045"/>
              <a:gd name="connsiteY260" fmla="*/ 190500 h 3246967"/>
              <a:gd name="connsiteX261" fmla="*/ 218699 w 8386045"/>
              <a:gd name="connsiteY261" fmla="*/ 127000 h 3246967"/>
              <a:gd name="connsiteX262" fmla="*/ 180599 w 8386045"/>
              <a:gd name="connsiteY262" fmla="*/ 114300 h 3246967"/>
              <a:gd name="connsiteX263" fmla="*/ 129799 w 8386045"/>
              <a:gd name="connsiteY263" fmla="*/ 38100 h 3246967"/>
              <a:gd name="connsiteX264" fmla="*/ 2799 w 8386045"/>
              <a:gd name="connsiteY26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272799 w 8386045"/>
              <a:gd name="connsiteY239" fmla="*/ 1435100 h 3246967"/>
              <a:gd name="connsiteX240" fmla="*/ 1260099 w 8386045"/>
              <a:gd name="connsiteY240" fmla="*/ 1397000 h 3246967"/>
              <a:gd name="connsiteX241" fmla="*/ 1196599 w 8386045"/>
              <a:gd name="connsiteY241" fmla="*/ 1320800 h 3246967"/>
              <a:gd name="connsiteX242" fmla="*/ 1171199 w 8386045"/>
              <a:gd name="connsiteY242" fmla="*/ 1282700 h 3246967"/>
              <a:gd name="connsiteX243" fmla="*/ 1094999 w 8386045"/>
              <a:gd name="connsiteY243" fmla="*/ 1206500 h 3246967"/>
              <a:gd name="connsiteX244" fmla="*/ 1056899 w 8386045"/>
              <a:gd name="connsiteY244" fmla="*/ 1104900 h 3246967"/>
              <a:gd name="connsiteX245" fmla="*/ 1044199 w 8386045"/>
              <a:gd name="connsiteY245" fmla="*/ 1066800 h 3246967"/>
              <a:gd name="connsiteX246" fmla="*/ 1006099 w 8386045"/>
              <a:gd name="connsiteY246" fmla="*/ 1016000 h 3246967"/>
              <a:gd name="connsiteX247" fmla="*/ 980699 w 8386045"/>
              <a:gd name="connsiteY247" fmla="*/ 952500 h 3246967"/>
              <a:gd name="connsiteX248" fmla="*/ 942599 w 8386045"/>
              <a:gd name="connsiteY248" fmla="*/ 863600 h 3246967"/>
              <a:gd name="connsiteX249" fmla="*/ 904499 w 8386045"/>
              <a:gd name="connsiteY249" fmla="*/ 647700 h 3246967"/>
              <a:gd name="connsiteX250" fmla="*/ 891799 w 8386045"/>
              <a:gd name="connsiteY250" fmla="*/ 609600 h 3246967"/>
              <a:gd name="connsiteX251" fmla="*/ 828299 w 8386045"/>
              <a:gd name="connsiteY251" fmla="*/ 533400 h 3246967"/>
              <a:gd name="connsiteX252" fmla="*/ 815599 w 8386045"/>
              <a:gd name="connsiteY252" fmla="*/ 495300 h 3246967"/>
              <a:gd name="connsiteX253" fmla="*/ 726699 w 8386045"/>
              <a:gd name="connsiteY253" fmla="*/ 419100 h 3246967"/>
              <a:gd name="connsiteX254" fmla="*/ 650499 w 8386045"/>
              <a:gd name="connsiteY254" fmla="*/ 368300 h 3246967"/>
              <a:gd name="connsiteX255" fmla="*/ 574299 w 8386045"/>
              <a:gd name="connsiteY255" fmla="*/ 342900 h 3246967"/>
              <a:gd name="connsiteX256" fmla="*/ 536199 w 8386045"/>
              <a:gd name="connsiteY256" fmla="*/ 330200 h 3246967"/>
              <a:gd name="connsiteX257" fmla="*/ 447299 w 8386045"/>
              <a:gd name="connsiteY257" fmla="*/ 266700 h 3246967"/>
              <a:gd name="connsiteX258" fmla="*/ 396499 w 8386045"/>
              <a:gd name="connsiteY258" fmla="*/ 241300 h 3246967"/>
              <a:gd name="connsiteX259" fmla="*/ 358399 w 8386045"/>
              <a:gd name="connsiteY259" fmla="*/ 215900 h 3246967"/>
              <a:gd name="connsiteX260" fmla="*/ 307599 w 8386045"/>
              <a:gd name="connsiteY260" fmla="*/ 190500 h 3246967"/>
              <a:gd name="connsiteX261" fmla="*/ 218699 w 8386045"/>
              <a:gd name="connsiteY261" fmla="*/ 127000 h 3246967"/>
              <a:gd name="connsiteX262" fmla="*/ 180599 w 8386045"/>
              <a:gd name="connsiteY262" fmla="*/ 114300 h 3246967"/>
              <a:gd name="connsiteX263" fmla="*/ 129799 w 8386045"/>
              <a:gd name="connsiteY263" fmla="*/ 38100 h 3246967"/>
              <a:gd name="connsiteX264" fmla="*/ 2799 w 8386045"/>
              <a:gd name="connsiteY26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260099 w 8386045"/>
              <a:gd name="connsiteY239" fmla="*/ 1397000 h 3246967"/>
              <a:gd name="connsiteX240" fmla="*/ 1196599 w 8386045"/>
              <a:gd name="connsiteY240" fmla="*/ 1320800 h 3246967"/>
              <a:gd name="connsiteX241" fmla="*/ 1171199 w 8386045"/>
              <a:gd name="connsiteY241" fmla="*/ 1282700 h 3246967"/>
              <a:gd name="connsiteX242" fmla="*/ 1094999 w 8386045"/>
              <a:gd name="connsiteY242" fmla="*/ 1206500 h 3246967"/>
              <a:gd name="connsiteX243" fmla="*/ 1056899 w 8386045"/>
              <a:gd name="connsiteY243" fmla="*/ 1104900 h 3246967"/>
              <a:gd name="connsiteX244" fmla="*/ 1044199 w 8386045"/>
              <a:gd name="connsiteY244" fmla="*/ 1066800 h 3246967"/>
              <a:gd name="connsiteX245" fmla="*/ 1006099 w 8386045"/>
              <a:gd name="connsiteY245" fmla="*/ 1016000 h 3246967"/>
              <a:gd name="connsiteX246" fmla="*/ 980699 w 8386045"/>
              <a:gd name="connsiteY246" fmla="*/ 952500 h 3246967"/>
              <a:gd name="connsiteX247" fmla="*/ 942599 w 8386045"/>
              <a:gd name="connsiteY247" fmla="*/ 863600 h 3246967"/>
              <a:gd name="connsiteX248" fmla="*/ 904499 w 8386045"/>
              <a:gd name="connsiteY248" fmla="*/ 647700 h 3246967"/>
              <a:gd name="connsiteX249" fmla="*/ 891799 w 8386045"/>
              <a:gd name="connsiteY249" fmla="*/ 609600 h 3246967"/>
              <a:gd name="connsiteX250" fmla="*/ 828299 w 8386045"/>
              <a:gd name="connsiteY250" fmla="*/ 533400 h 3246967"/>
              <a:gd name="connsiteX251" fmla="*/ 815599 w 8386045"/>
              <a:gd name="connsiteY251" fmla="*/ 495300 h 3246967"/>
              <a:gd name="connsiteX252" fmla="*/ 726699 w 8386045"/>
              <a:gd name="connsiteY252" fmla="*/ 419100 h 3246967"/>
              <a:gd name="connsiteX253" fmla="*/ 650499 w 8386045"/>
              <a:gd name="connsiteY253" fmla="*/ 368300 h 3246967"/>
              <a:gd name="connsiteX254" fmla="*/ 574299 w 8386045"/>
              <a:gd name="connsiteY254" fmla="*/ 342900 h 3246967"/>
              <a:gd name="connsiteX255" fmla="*/ 536199 w 8386045"/>
              <a:gd name="connsiteY255" fmla="*/ 330200 h 3246967"/>
              <a:gd name="connsiteX256" fmla="*/ 447299 w 8386045"/>
              <a:gd name="connsiteY256" fmla="*/ 266700 h 3246967"/>
              <a:gd name="connsiteX257" fmla="*/ 396499 w 8386045"/>
              <a:gd name="connsiteY257" fmla="*/ 241300 h 3246967"/>
              <a:gd name="connsiteX258" fmla="*/ 358399 w 8386045"/>
              <a:gd name="connsiteY258" fmla="*/ 215900 h 3246967"/>
              <a:gd name="connsiteX259" fmla="*/ 307599 w 8386045"/>
              <a:gd name="connsiteY259" fmla="*/ 190500 h 3246967"/>
              <a:gd name="connsiteX260" fmla="*/ 218699 w 8386045"/>
              <a:gd name="connsiteY260" fmla="*/ 127000 h 3246967"/>
              <a:gd name="connsiteX261" fmla="*/ 180599 w 8386045"/>
              <a:gd name="connsiteY261" fmla="*/ 114300 h 3246967"/>
              <a:gd name="connsiteX262" fmla="*/ 129799 w 8386045"/>
              <a:gd name="connsiteY262" fmla="*/ 38100 h 3246967"/>
              <a:gd name="connsiteX263" fmla="*/ 2799 w 8386045"/>
              <a:gd name="connsiteY26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96599 w 8386045"/>
              <a:gd name="connsiteY239" fmla="*/ 1320800 h 3246967"/>
              <a:gd name="connsiteX240" fmla="*/ 1171199 w 8386045"/>
              <a:gd name="connsiteY240" fmla="*/ 1282700 h 3246967"/>
              <a:gd name="connsiteX241" fmla="*/ 1094999 w 8386045"/>
              <a:gd name="connsiteY241" fmla="*/ 1206500 h 3246967"/>
              <a:gd name="connsiteX242" fmla="*/ 1056899 w 8386045"/>
              <a:gd name="connsiteY242" fmla="*/ 1104900 h 3246967"/>
              <a:gd name="connsiteX243" fmla="*/ 1044199 w 8386045"/>
              <a:gd name="connsiteY243" fmla="*/ 1066800 h 3246967"/>
              <a:gd name="connsiteX244" fmla="*/ 1006099 w 8386045"/>
              <a:gd name="connsiteY244" fmla="*/ 1016000 h 3246967"/>
              <a:gd name="connsiteX245" fmla="*/ 980699 w 8386045"/>
              <a:gd name="connsiteY245" fmla="*/ 952500 h 3246967"/>
              <a:gd name="connsiteX246" fmla="*/ 942599 w 8386045"/>
              <a:gd name="connsiteY246" fmla="*/ 863600 h 3246967"/>
              <a:gd name="connsiteX247" fmla="*/ 904499 w 8386045"/>
              <a:gd name="connsiteY247" fmla="*/ 647700 h 3246967"/>
              <a:gd name="connsiteX248" fmla="*/ 891799 w 8386045"/>
              <a:gd name="connsiteY248" fmla="*/ 609600 h 3246967"/>
              <a:gd name="connsiteX249" fmla="*/ 828299 w 8386045"/>
              <a:gd name="connsiteY249" fmla="*/ 533400 h 3246967"/>
              <a:gd name="connsiteX250" fmla="*/ 815599 w 8386045"/>
              <a:gd name="connsiteY250" fmla="*/ 495300 h 3246967"/>
              <a:gd name="connsiteX251" fmla="*/ 726699 w 8386045"/>
              <a:gd name="connsiteY251" fmla="*/ 419100 h 3246967"/>
              <a:gd name="connsiteX252" fmla="*/ 650499 w 8386045"/>
              <a:gd name="connsiteY252" fmla="*/ 368300 h 3246967"/>
              <a:gd name="connsiteX253" fmla="*/ 574299 w 8386045"/>
              <a:gd name="connsiteY253" fmla="*/ 342900 h 3246967"/>
              <a:gd name="connsiteX254" fmla="*/ 536199 w 8386045"/>
              <a:gd name="connsiteY254" fmla="*/ 330200 h 3246967"/>
              <a:gd name="connsiteX255" fmla="*/ 447299 w 8386045"/>
              <a:gd name="connsiteY255" fmla="*/ 266700 h 3246967"/>
              <a:gd name="connsiteX256" fmla="*/ 396499 w 8386045"/>
              <a:gd name="connsiteY256" fmla="*/ 241300 h 3246967"/>
              <a:gd name="connsiteX257" fmla="*/ 358399 w 8386045"/>
              <a:gd name="connsiteY257" fmla="*/ 215900 h 3246967"/>
              <a:gd name="connsiteX258" fmla="*/ 307599 w 8386045"/>
              <a:gd name="connsiteY258" fmla="*/ 190500 h 3246967"/>
              <a:gd name="connsiteX259" fmla="*/ 218699 w 8386045"/>
              <a:gd name="connsiteY259" fmla="*/ 127000 h 3246967"/>
              <a:gd name="connsiteX260" fmla="*/ 180599 w 8386045"/>
              <a:gd name="connsiteY260" fmla="*/ 114300 h 3246967"/>
              <a:gd name="connsiteX261" fmla="*/ 129799 w 8386045"/>
              <a:gd name="connsiteY261" fmla="*/ 38100 h 3246967"/>
              <a:gd name="connsiteX262" fmla="*/ 2799 w 8386045"/>
              <a:gd name="connsiteY26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71199 w 8386045"/>
              <a:gd name="connsiteY239" fmla="*/ 1282700 h 3246967"/>
              <a:gd name="connsiteX240" fmla="*/ 1094999 w 8386045"/>
              <a:gd name="connsiteY240" fmla="*/ 1206500 h 3246967"/>
              <a:gd name="connsiteX241" fmla="*/ 1056899 w 8386045"/>
              <a:gd name="connsiteY241" fmla="*/ 1104900 h 3246967"/>
              <a:gd name="connsiteX242" fmla="*/ 1044199 w 8386045"/>
              <a:gd name="connsiteY242" fmla="*/ 1066800 h 3246967"/>
              <a:gd name="connsiteX243" fmla="*/ 1006099 w 8386045"/>
              <a:gd name="connsiteY243" fmla="*/ 1016000 h 3246967"/>
              <a:gd name="connsiteX244" fmla="*/ 980699 w 8386045"/>
              <a:gd name="connsiteY244" fmla="*/ 952500 h 3246967"/>
              <a:gd name="connsiteX245" fmla="*/ 942599 w 8386045"/>
              <a:gd name="connsiteY245" fmla="*/ 863600 h 3246967"/>
              <a:gd name="connsiteX246" fmla="*/ 904499 w 8386045"/>
              <a:gd name="connsiteY246" fmla="*/ 647700 h 3246967"/>
              <a:gd name="connsiteX247" fmla="*/ 891799 w 8386045"/>
              <a:gd name="connsiteY247" fmla="*/ 609600 h 3246967"/>
              <a:gd name="connsiteX248" fmla="*/ 828299 w 8386045"/>
              <a:gd name="connsiteY248" fmla="*/ 533400 h 3246967"/>
              <a:gd name="connsiteX249" fmla="*/ 815599 w 8386045"/>
              <a:gd name="connsiteY249" fmla="*/ 495300 h 3246967"/>
              <a:gd name="connsiteX250" fmla="*/ 726699 w 8386045"/>
              <a:gd name="connsiteY250" fmla="*/ 419100 h 3246967"/>
              <a:gd name="connsiteX251" fmla="*/ 650499 w 8386045"/>
              <a:gd name="connsiteY251" fmla="*/ 368300 h 3246967"/>
              <a:gd name="connsiteX252" fmla="*/ 574299 w 8386045"/>
              <a:gd name="connsiteY252" fmla="*/ 342900 h 3246967"/>
              <a:gd name="connsiteX253" fmla="*/ 536199 w 8386045"/>
              <a:gd name="connsiteY253" fmla="*/ 330200 h 3246967"/>
              <a:gd name="connsiteX254" fmla="*/ 447299 w 8386045"/>
              <a:gd name="connsiteY254" fmla="*/ 266700 h 3246967"/>
              <a:gd name="connsiteX255" fmla="*/ 396499 w 8386045"/>
              <a:gd name="connsiteY255" fmla="*/ 241300 h 3246967"/>
              <a:gd name="connsiteX256" fmla="*/ 358399 w 8386045"/>
              <a:gd name="connsiteY256" fmla="*/ 215900 h 3246967"/>
              <a:gd name="connsiteX257" fmla="*/ 307599 w 8386045"/>
              <a:gd name="connsiteY257" fmla="*/ 190500 h 3246967"/>
              <a:gd name="connsiteX258" fmla="*/ 218699 w 8386045"/>
              <a:gd name="connsiteY258" fmla="*/ 127000 h 3246967"/>
              <a:gd name="connsiteX259" fmla="*/ 180599 w 8386045"/>
              <a:gd name="connsiteY259" fmla="*/ 114300 h 3246967"/>
              <a:gd name="connsiteX260" fmla="*/ 129799 w 8386045"/>
              <a:gd name="connsiteY260" fmla="*/ 38100 h 3246967"/>
              <a:gd name="connsiteX261" fmla="*/ 2799 w 8386045"/>
              <a:gd name="connsiteY26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094999 w 8386045"/>
              <a:gd name="connsiteY239" fmla="*/ 1206500 h 3246967"/>
              <a:gd name="connsiteX240" fmla="*/ 1056899 w 8386045"/>
              <a:gd name="connsiteY240" fmla="*/ 1104900 h 3246967"/>
              <a:gd name="connsiteX241" fmla="*/ 1044199 w 8386045"/>
              <a:gd name="connsiteY241" fmla="*/ 1066800 h 3246967"/>
              <a:gd name="connsiteX242" fmla="*/ 1006099 w 8386045"/>
              <a:gd name="connsiteY242" fmla="*/ 1016000 h 3246967"/>
              <a:gd name="connsiteX243" fmla="*/ 980699 w 8386045"/>
              <a:gd name="connsiteY243" fmla="*/ 952500 h 3246967"/>
              <a:gd name="connsiteX244" fmla="*/ 942599 w 8386045"/>
              <a:gd name="connsiteY244" fmla="*/ 863600 h 3246967"/>
              <a:gd name="connsiteX245" fmla="*/ 904499 w 8386045"/>
              <a:gd name="connsiteY245" fmla="*/ 647700 h 3246967"/>
              <a:gd name="connsiteX246" fmla="*/ 891799 w 8386045"/>
              <a:gd name="connsiteY246" fmla="*/ 609600 h 3246967"/>
              <a:gd name="connsiteX247" fmla="*/ 828299 w 8386045"/>
              <a:gd name="connsiteY247" fmla="*/ 533400 h 3246967"/>
              <a:gd name="connsiteX248" fmla="*/ 815599 w 8386045"/>
              <a:gd name="connsiteY248" fmla="*/ 495300 h 3246967"/>
              <a:gd name="connsiteX249" fmla="*/ 726699 w 8386045"/>
              <a:gd name="connsiteY249" fmla="*/ 419100 h 3246967"/>
              <a:gd name="connsiteX250" fmla="*/ 650499 w 8386045"/>
              <a:gd name="connsiteY250" fmla="*/ 368300 h 3246967"/>
              <a:gd name="connsiteX251" fmla="*/ 574299 w 8386045"/>
              <a:gd name="connsiteY251" fmla="*/ 342900 h 3246967"/>
              <a:gd name="connsiteX252" fmla="*/ 536199 w 8386045"/>
              <a:gd name="connsiteY252" fmla="*/ 330200 h 3246967"/>
              <a:gd name="connsiteX253" fmla="*/ 447299 w 8386045"/>
              <a:gd name="connsiteY253" fmla="*/ 266700 h 3246967"/>
              <a:gd name="connsiteX254" fmla="*/ 396499 w 8386045"/>
              <a:gd name="connsiteY254" fmla="*/ 241300 h 3246967"/>
              <a:gd name="connsiteX255" fmla="*/ 358399 w 8386045"/>
              <a:gd name="connsiteY255" fmla="*/ 215900 h 3246967"/>
              <a:gd name="connsiteX256" fmla="*/ 307599 w 8386045"/>
              <a:gd name="connsiteY256" fmla="*/ 190500 h 3246967"/>
              <a:gd name="connsiteX257" fmla="*/ 218699 w 8386045"/>
              <a:gd name="connsiteY257" fmla="*/ 127000 h 3246967"/>
              <a:gd name="connsiteX258" fmla="*/ 180599 w 8386045"/>
              <a:gd name="connsiteY258" fmla="*/ 114300 h 3246967"/>
              <a:gd name="connsiteX259" fmla="*/ 129799 w 8386045"/>
              <a:gd name="connsiteY259" fmla="*/ 38100 h 3246967"/>
              <a:gd name="connsiteX260" fmla="*/ 2799 w 8386045"/>
              <a:gd name="connsiteY26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1044199 w 8386045"/>
              <a:gd name="connsiteY241" fmla="*/ 1066800 h 3246967"/>
              <a:gd name="connsiteX242" fmla="*/ 1006099 w 8386045"/>
              <a:gd name="connsiteY242" fmla="*/ 1016000 h 3246967"/>
              <a:gd name="connsiteX243" fmla="*/ 980699 w 8386045"/>
              <a:gd name="connsiteY243" fmla="*/ 952500 h 3246967"/>
              <a:gd name="connsiteX244" fmla="*/ 942599 w 8386045"/>
              <a:gd name="connsiteY244" fmla="*/ 863600 h 3246967"/>
              <a:gd name="connsiteX245" fmla="*/ 904499 w 8386045"/>
              <a:gd name="connsiteY245" fmla="*/ 647700 h 3246967"/>
              <a:gd name="connsiteX246" fmla="*/ 891799 w 8386045"/>
              <a:gd name="connsiteY246" fmla="*/ 609600 h 3246967"/>
              <a:gd name="connsiteX247" fmla="*/ 828299 w 8386045"/>
              <a:gd name="connsiteY247" fmla="*/ 533400 h 3246967"/>
              <a:gd name="connsiteX248" fmla="*/ 815599 w 8386045"/>
              <a:gd name="connsiteY248" fmla="*/ 495300 h 3246967"/>
              <a:gd name="connsiteX249" fmla="*/ 726699 w 8386045"/>
              <a:gd name="connsiteY249" fmla="*/ 419100 h 3246967"/>
              <a:gd name="connsiteX250" fmla="*/ 650499 w 8386045"/>
              <a:gd name="connsiteY250" fmla="*/ 368300 h 3246967"/>
              <a:gd name="connsiteX251" fmla="*/ 574299 w 8386045"/>
              <a:gd name="connsiteY251" fmla="*/ 342900 h 3246967"/>
              <a:gd name="connsiteX252" fmla="*/ 536199 w 8386045"/>
              <a:gd name="connsiteY252" fmla="*/ 330200 h 3246967"/>
              <a:gd name="connsiteX253" fmla="*/ 447299 w 8386045"/>
              <a:gd name="connsiteY253" fmla="*/ 266700 h 3246967"/>
              <a:gd name="connsiteX254" fmla="*/ 396499 w 8386045"/>
              <a:gd name="connsiteY254" fmla="*/ 241300 h 3246967"/>
              <a:gd name="connsiteX255" fmla="*/ 358399 w 8386045"/>
              <a:gd name="connsiteY255" fmla="*/ 215900 h 3246967"/>
              <a:gd name="connsiteX256" fmla="*/ 307599 w 8386045"/>
              <a:gd name="connsiteY256" fmla="*/ 190500 h 3246967"/>
              <a:gd name="connsiteX257" fmla="*/ 218699 w 8386045"/>
              <a:gd name="connsiteY257" fmla="*/ 127000 h 3246967"/>
              <a:gd name="connsiteX258" fmla="*/ 180599 w 8386045"/>
              <a:gd name="connsiteY258" fmla="*/ 114300 h 3246967"/>
              <a:gd name="connsiteX259" fmla="*/ 129799 w 8386045"/>
              <a:gd name="connsiteY259" fmla="*/ 38100 h 3246967"/>
              <a:gd name="connsiteX260" fmla="*/ 2799 w 8386045"/>
              <a:gd name="connsiteY26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1006099 w 8386045"/>
              <a:gd name="connsiteY241" fmla="*/ 1016000 h 3246967"/>
              <a:gd name="connsiteX242" fmla="*/ 980699 w 8386045"/>
              <a:gd name="connsiteY242" fmla="*/ 952500 h 3246967"/>
              <a:gd name="connsiteX243" fmla="*/ 942599 w 8386045"/>
              <a:gd name="connsiteY243" fmla="*/ 863600 h 3246967"/>
              <a:gd name="connsiteX244" fmla="*/ 904499 w 8386045"/>
              <a:gd name="connsiteY244" fmla="*/ 647700 h 3246967"/>
              <a:gd name="connsiteX245" fmla="*/ 891799 w 8386045"/>
              <a:gd name="connsiteY245" fmla="*/ 609600 h 3246967"/>
              <a:gd name="connsiteX246" fmla="*/ 828299 w 8386045"/>
              <a:gd name="connsiteY246" fmla="*/ 533400 h 3246967"/>
              <a:gd name="connsiteX247" fmla="*/ 815599 w 8386045"/>
              <a:gd name="connsiteY247" fmla="*/ 495300 h 3246967"/>
              <a:gd name="connsiteX248" fmla="*/ 726699 w 8386045"/>
              <a:gd name="connsiteY248" fmla="*/ 419100 h 3246967"/>
              <a:gd name="connsiteX249" fmla="*/ 650499 w 8386045"/>
              <a:gd name="connsiteY249" fmla="*/ 368300 h 3246967"/>
              <a:gd name="connsiteX250" fmla="*/ 574299 w 8386045"/>
              <a:gd name="connsiteY250" fmla="*/ 342900 h 3246967"/>
              <a:gd name="connsiteX251" fmla="*/ 536199 w 8386045"/>
              <a:gd name="connsiteY251" fmla="*/ 330200 h 3246967"/>
              <a:gd name="connsiteX252" fmla="*/ 447299 w 8386045"/>
              <a:gd name="connsiteY252" fmla="*/ 266700 h 3246967"/>
              <a:gd name="connsiteX253" fmla="*/ 396499 w 8386045"/>
              <a:gd name="connsiteY253" fmla="*/ 241300 h 3246967"/>
              <a:gd name="connsiteX254" fmla="*/ 358399 w 8386045"/>
              <a:gd name="connsiteY254" fmla="*/ 215900 h 3246967"/>
              <a:gd name="connsiteX255" fmla="*/ 307599 w 8386045"/>
              <a:gd name="connsiteY255" fmla="*/ 190500 h 3246967"/>
              <a:gd name="connsiteX256" fmla="*/ 218699 w 8386045"/>
              <a:gd name="connsiteY256" fmla="*/ 127000 h 3246967"/>
              <a:gd name="connsiteX257" fmla="*/ 180599 w 8386045"/>
              <a:gd name="connsiteY257" fmla="*/ 114300 h 3246967"/>
              <a:gd name="connsiteX258" fmla="*/ 129799 w 8386045"/>
              <a:gd name="connsiteY258" fmla="*/ 38100 h 3246967"/>
              <a:gd name="connsiteX259" fmla="*/ 2799 w 8386045"/>
              <a:gd name="connsiteY25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80699 w 8386045"/>
              <a:gd name="connsiteY241" fmla="*/ 952500 h 3246967"/>
              <a:gd name="connsiteX242" fmla="*/ 942599 w 8386045"/>
              <a:gd name="connsiteY242" fmla="*/ 863600 h 3246967"/>
              <a:gd name="connsiteX243" fmla="*/ 904499 w 8386045"/>
              <a:gd name="connsiteY243" fmla="*/ 647700 h 3246967"/>
              <a:gd name="connsiteX244" fmla="*/ 891799 w 8386045"/>
              <a:gd name="connsiteY244" fmla="*/ 609600 h 3246967"/>
              <a:gd name="connsiteX245" fmla="*/ 828299 w 8386045"/>
              <a:gd name="connsiteY245" fmla="*/ 533400 h 3246967"/>
              <a:gd name="connsiteX246" fmla="*/ 815599 w 8386045"/>
              <a:gd name="connsiteY246" fmla="*/ 495300 h 3246967"/>
              <a:gd name="connsiteX247" fmla="*/ 726699 w 8386045"/>
              <a:gd name="connsiteY247" fmla="*/ 419100 h 3246967"/>
              <a:gd name="connsiteX248" fmla="*/ 650499 w 8386045"/>
              <a:gd name="connsiteY248" fmla="*/ 368300 h 3246967"/>
              <a:gd name="connsiteX249" fmla="*/ 574299 w 8386045"/>
              <a:gd name="connsiteY249" fmla="*/ 342900 h 3246967"/>
              <a:gd name="connsiteX250" fmla="*/ 536199 w 8386045"/>
              <a:gd name="connsiteY250" fmla="*/ 330200 h 3246967"/>
              <a:gd name="connsiteX251" fmla="*/ 447299 w 8386045"/>
              <a:gd name="connsiteY251" fmla="*/ 266700 h 3246967"/>
              <a:gd name="connsiteX252" fmla="*/ 396499 w 8386045"/>
              <a:gd name="connsiteY252" fmla="*/ 241300 h 3246967"/>
              <a:gd name="connsiteX253" fmla="*/ 358399 w 8386045"/>
              <a:gd name="connsiteY253" fmla="*/ 215900 h 3246967"/>
              <a:gd name="connsiteX254" fmla="*/ 307599 w 8386045"/>
              <a:gd name="connsiteY254" fmla="*/ 190500 h 3246967"/>
              <a:gd name="connsiteX255" fmla="*/ 218699 w 8386045"/>
              <a:gd name="connsiteY255" fmla="*/ 127000 h 3246967"/>
              <a:gd name="connsiteX256" fmla="*/ 180599 w 8386045"/>
              <a:gd name="connsiteY256" fmla="*/ 114300 h 3246967"/>
              <a:gd name="connsiteX257" fmla="*/ 129799 w 8386045"/>
              <a:gd name="connsiteY257" fmla="*/ 38100 h 3246967"/>
              <a:gd name="connsiteX258" fmla="*/ 2799 w 8386045"/>
              <a:gd name="connsiteY25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80699 w 8386045"/>
              <a:gd name="connsiteY241" fmla="*/ 952500 h 3246967"/>
              <a:gd name="connsiteX242" fmla="*/ 904499 w 8386045"/>
              <a:gd name="connsiteY242" fmla="*/ 647700 h 3246967"/>
              <a:gd name="connsiteX243" fmla="*/ 891799 w 8386045"/>
              <a:gd name="connsiteY243" fmla="*/ 609600 h 3246967"/>
              <a:gd name="connsiteX244" fmla="*/ 828299 w 8386045"/>
              <a:gd name="connsiteY244" fmla="*/ 533400 h 3246967"/>
              <a:gd name="connsiteX245" fmla="*/ 815599 w 8386045"/>
              <a:gd name="connsiteY245" fmla="*/ 495300 h 3246967"/>
              <a:gd name="connsiteX246" fmla="*/ 726699 w 8386045"/>
              <a:gd name="connsiteY246" fmla="*/ 419100 h 3246967"/>
              <a:gd name="connsiteX247" fmla="*/ 650499 w 8386045"/>
              <a:gd name="connsiteY247" fmla="*/ 368300 h 3246967"/>
              <a:gd name="connsiteX248" fmla="*/ 574299 w 8386045"/>
              <a:gd name="connsiteY248" fmla="*/ 342900 h 3246967"/>
              <a:gd name="connsiteX249" fmla="*/ 536199 w 8386045"/>
              <a:gd name="connsiteY249" fmla="*/ 330200 h 3246967"/>
              <a:gd name="connsiteX250" fmla="*/ 447299 w 8386045"/>
              <a:gd name="connsiteY250" fmla="*/ 266700 h 3246967"/>
              <a:gd name="connsiteX251" fmla="*/ 396499 w 8386045"/>
              <a:gd name="connsiteY251" fmla="*/ 241300 h 3246967"/>
              <a:gd name="connsiteX252" fmla="*/ 358399 w 8386045"/>
              <a:gd name="connsiteY252" fmla="*/ 215900 h 3246967"/>
              <a:gd name="connsiteX253" fmla="*/ 307599 w 8386045"/>
              <a:gd name="connsiteY253" fmla="*/ 190500 h 3246967"/>
              <a:gd name="connsiteX254" fmla="*/ 218699 w 8386045"/>
              <a:gd name="connsiteY254" fmla="*/ 127000 h 3246967"/>
              <a:gd name="connsiteX255" fmla="*/ 180599 w 8386045"/>
              <a:gd name="connsiteY255" fmla="*/ 114300 h 3246967"/>
              <a:gd name="connsiteX256" fmla="*/ 129799 w 8386045"/>
              <a:gd name="connsiteY256" fmla="*/ 38100 h 3246967"/>
              <a:gd name="connsiteX257" fmla="*/ 2799 w 8386045"/>
              <a:gd name="connsiteY25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80699 w 8386045"/>
              <a:gd name="connsiteY241" fmla="*/ 952500 h 3246967"/>
              <a:gd name="connsiteX242" fmla="*/ 849466 w 8386045"/>
              <a:gd name="connsiteY242" fmla="*/ 647700 h 3246967"/>
              <a:gd name="connsiteX243" fmla="*/ 891799 w 8386045"/>
              <a:gd name="connsiteY243" fmla="*/ 609600 h 3246967"/>
              <a:gd name="connsiteX244" fmla="*/ 828299 w 8386045"/>
              <a:gd name="connsiteY244" fmla="*/ 533400 h 3246967"/>
              <a:gd name="connsiteX245" fmla="*/ 815599 w 8386045"/>
              <a:gd name="connsiteY245" fmla="*/ 495300 h 3246967"/>
              <a:gd name="connsiteX246" fmla="*/ 726699 w 8386045"/>
              <a:gd name="connsiteY246" fmla="*/ 419100 h 3246967"/>
              <a:gd name="connsiteX247" fmla="*/ 650499 w 8386045"/>
              <a:gd name="connsiteY247" fmla="*/ 368300 h 3246967"/>
              <a:gd name="connsiteX248" fmla="*/ 574299 w 8386045"/>
              <a:gd name="connsiteY248" fmla="*/ 342900 h 3246967"/>
              <a:gd name="connsiteX249" fmla="*/ 536199 w 8386045"/>
              <a:gd name="connsiteY249" fmla="*/ 330200 h 3246967"/>
              <a:gd name="connsiteX250" fmla="*/ 447299 w 8386045"/>
              <a:gd name="connsiteY250" fmla="*/ 266700 h 3246967"/>
              <a:gd name="connsiteX251" fmla="*/ 396499 w 8386045"/>
              <a:gd name="connsiteY251" fmla="*/ 241300 h 3246967"/>
              <a:gd name="connsiteX252" fmla="*/ 358399 w 8386045"/>
              <a:gd name="connsiteY252" fmla="*/ 215900 h 3246967"/>
              <a:gd name="connsiteX253" fmla="*/ 307599 w 8386045"/>
              <a:gd name="connsiteY253" fmla="*/ 190500 h 3246967"/>
              <a:gd name="connsiteX254" fmla="*/ 218699 w 8386045"/>
              <a:gd name="connsiteY254" fmla="*/ 127000 h 3246967"/>
              <a:gd name="connsiteX255" fmla="*/ 180599 w 8386045"/>
              <a:gd name="connsiteY255" fmla="*/ 114300 h 3246967"/>
              <a:gd name="connsiteX256" fmla="*/ 129799 w 8386045"/>
              <a:gd name="connsiteY256" fmla="*/ 38100 h 3246967"/>
              <a:gd name="connsiteX257" fmla="*/ 2799 w 8386045"/>
              <a:gd name="connsiteY25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891799 w 8386045"/>
              <a:gd name="connsiteY243" fmla="*/ 609600 h 3246967"/>
              <a:gd name="connsiteX244" fmla="*/ 828299 w 8386045"/>
              <a:gd name="connsiteY244" fmla="*/ 533400 h 3246967"/>
              <a:gd name="connsiteX245" fmla="*/ 815599 w 8386045"/>
              <a:gd name="connsiteY245" fmla="*/ 495300 h 3246967"/>
              <a:gd name="connsiteX246" fmla="*/ 726699 w 8386045"/>
              <a:gd name="connsiteY246" fmla="*/ 419100 h 3246967"/>
              <a:gd name="connsiteX247" fmla="*/ 650499 w 8386045"/>
              <a:gd name="connsiteY247" fmla="*/ 368300 h 3246967"/>
              <a:gd name="connsiteX248" fmla="*/ 574299 w 8386045"/>
              <a:gd name="connsiteY248" fmla="*/ 342900 h 3246967"/>
              <a:gd name="connsiteX249" fmla="*/ 536199 w 8386045"/>
              <a:gd name="connsiteY249" fmla="*/ 330200 h 3246967"/>
              <a:gd name="connsiteX250" fmla="*/ 447299 w 8386045"/>
              <a:gd name="connsiteY250" fmla="*/ 266700 h 3246967"/>
              <a:gd name="connsiteX251" fmla="*/ 396499 w 8386045"/>
              <a:gd name="connsiteY251" fmla="*/ 241300 h 3246967"/>
              <a:gd name="connsiteX252" fmla="*/ 358399 w 8386045"/>
              <a:gd name="connsiteY252" fmla="*/ 215900 h 3246967"/>
              <a:gd name="connsiteX253" fmla="*/ 307599 w 8386045"/>
              <a:gd name="connsiteY253" fmla="*/ 190500 h 3246967"/>
              <a:gd name="connsiteX254" fmla="*/ 218699 w 8386045"/>
              <a:gd name="connsiteY254" fmla="*/ 127000 h 3246967"/>
              <a:gd name="connsiteX255" fmla="*/ 180599 w 8386045"/>
              <a:gd name="connsiteY255" fmla="*/ 114300 h 3246967"/>
              <a:gd name="connsiteX256" fmla="*/ 129799 w 8386045"/>
              <a:gd name="connsiteY256" fmla="*/ 38100 h 3246967"/>
              <a:gd name="connsiteX257" fmla="*/ 2799 w 8386045"/>
              <a:gd name="connsiteY25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828299 w 8386045"/>
              <a:gd name="connsiteY243" fmla="*/ 533400 h 3246967"/>
              <a:gd name="connsiteX244" fmla="*/ 815599 w 8386045"/>
              <a:gd name="connsiteY244" fmla="*/ 495300 h 3246967"/>
              <a:gd name="connsiteX245" fmla="*/ 726699 w 8386045"/>
              <a:gd name="connsiteY245" fmla="*/ 419100 h 3246967"/>
              <a:gd name="connsiteX246" fmla="*/ 650499 w 8386045"/>
              <a:gd name="connsiteY246" fmla="*/ 368300 h 3246967"/>
              <a:gd name="connsiteX247" fmla="*/ 574299 w 8386045"/>
              <a:gd name="connsiteY247" fmla="*/ 342900 h 3246967"/>
              <a:gd name="connsiteX248" fmla="*/ 536199 w 8386045"/>
              <a:gd name="connsiteY248" fmla="*/ 330200 h 3246967"/>
              <a:gd name="connsiteX249" fmla="*/ 447299 w 8386045"/>
              <a:gd name="connsiteY249" fmla="*/ 266700 h 3246967"/>
              <a:gd name="connsiteX250" fmla="*/ 396499 w 8386045"/>
              <a:gd name="connsiteY250" fmla="*/ 241300 h 3246967"/>
              <a:gd name="connsiteX251" fmla="*/ 358399 w 8386045"/>
              <a:gd name="connsiteY251" fmla="*/ 215900 h 3246967"/>
              <a:gd name="connsiteX252" fmla="*/ 307599 w 8386045"/>
              <a:gd name="connsiteY252" fmla="*/ 190500 h 3246967"/>
              <a:gd name="connsiteX253" fmla="*/ 218699 w 8386045"/>
              <a:gd name="connsiteY253" fmla="*/ 127000 h 3246967"/>
              <a:gd name="connsiteX254" fmla="*/ 180599 w 8386045"/>
              <a:gd name="connsiteY254" fmla="*/ 114300 h 3246967"/>
              <a:gd name="connsiteX255" fmla="*/ 129799 w 8386045"/>
              <a:gd name="connsiteY255" fmla="*/ 38100 h 3246967"/>
              <a:gd name="connsiteX256" fmla="*/ 2799 w 8386045"/>
              <a:gd name="connsiteY25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815599 w 8386045"/>
              <a:gd name="connsiteY243" fmla="*/ 495300 h 3246967"/>
              <a:gd name="connsiteX244" fmla="*/ 726699 w 8386045"/>
              <a:gd name="connsiteY244" fmla="*/ 419100 h 3246967"/>
              <a:gd name="connsiteX245" fmla="*/ 650499 w 8386045"/>
              <a:gd name="connsiteY245" fmla="*/ 368300 h 3246967"/>
              <a:gd name="connsiteX246" fmla="*/ 574299 w 8386045"/>
              <a:gd name="connsiteY246" fmla="*/ 342900 h 3246967"/>
              <a:gd name="connsiteX247" fmla="*/ 536199 w 8386045"/>
              <a:gd name="connsiteY247" fmla="*/ 330200 h 3246967"/>
              <a:gd name="connsiteX248" fmla="*/ 447299 w 8386045"/>
              <a:gd name="connsiteY248" fmla="*/ 266700 h 3246967"/>
              <a:gd name="connsiteX249" fmla="*/ 396499 w 8386045"/>
              <a:gd name="connsiteY249" fmla="*/ 241300 h 3246967"/>
              <a:gd name="connsiteX250" fmla="*/ 358399 w 8386045"/>
              <a:gd name="connsiteY250" fmla="*/ 215900 h 3246967"/>
              <a:gd name="connsiteX251" fmla="*/ 307599 w 8386045"/>
              <a:gd name="connsiteY251" fmla="*/ 190500 h 3246967"/>
              <a:gd name="connsiteX252" fmla="*/ 218699 w 8386045"/>
              <a:gd name="connsiteY252" fmla="*/ 127000 h 3246967"/>
              <a:gd name="connsiteX253" fmla="*/ 180599 w 8386045"/>
              <a:gd name="connsiteY253" fmla="*/ 114300 h 3246967"/>
              <a:gd name="connsiteX254" fmla="*/ 129799 w 8386045"/>
              <a:gd name="connsiteY254" fmla="*/ 38100 h 3246967"/>
              <a:gd name="connsiteX255" fmla="*/ 2799 w 8386045"/>
              <a:gd name="connsiteY255"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726699 w 8386045"/>
              <a:gd name="connsiteY243" fmla="*/ 419100 h 3246967"/>
              <a:gd name="connsiteX244" fmla="*/ 650499 w 8386045"/>
              <a:gd name="connsiteY244" fmla="*/ 368300 h 3246967"/>
              <a:gd name="connsiteX245" fmla="*/ 574299 w 8386045"/>
              <a:gd name="connsiteY245" fmla="*/ 342900 h 3246967"/>
              <a:gd name="connsiteX246" fmla="*/ 536199 w 8386045"/>
              <a:gd name="connsiteY246" fmla="*/ 330200 h 3246967"/>
              <a:gd name="connsiteX247" fmla="*/ 447299 w 8386045"/>
              <a:gd name="connsiteY247" fmla="*/ 266700 h 3246967"/>
              <a:gd name="connsiteX248" fmla="*/ 396499 w 8386045"/>
              <a:gd name="connsiteY248" fmla="*/ 241300 h 3246967"/>
              <a:gd name="connsiteX249" fmla="*/ 358399 w 8386045"/>
              <a:gd name="connsiteY249" fmla="*/ 215900 h 3246967"/>
              <a:gd name="connsiteX250" fmla="*/ 307599 w 8386045"/>
              <a:gd name="connsiteY250" fmla="*/ 190500 h 3246967"/>
              <a:gd name="connsiteX251" fmla="*/ 218699 w 8386045"/>
              <a:gd name="connsiteY251" fmla="*/ 127000 h 3246967"/>
              <a:gd name="connsiteX252" fmla="*/ 180599 w 8386045"/>
              <a:gd name="connsiteY252" fmla="*/ 114300 h 3246967"/>
              <a:gd name="connsiteX253" fmla="*/ 129799 w 8386045"/>
              <a:gd name="connsiteY253" fmla="*/ 38100 h 3246967"/>
              <a:gd name="connsiteX254" fmla="*/ 2799 w 8386045"/>
              <a:gd name="connsiteY25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650499 w 8386045"/>
              <a:gd name="connsiteY244" fmla="*/ 368300 h 3246967"/>
              <a:gd name="connsiteX245" fmla="*/ 574299 w 8386045"/>
              <a:gd name="connsiteY245" fmla="*/ 342900 h 3246967"/>
              <a:gd name="connsiteX246" fmla="*/ 536199 w 8386045"/>
              <a:gd name="connsiteY246" fmla="*/ 330200 h 3246967"/>
              <a:gd name="connsiteX247" fmla="*/ 447299 w 8386045"/>
              <a:gd name="connsiteY247" fmla="*/ 266700 h 3246967"/>
              <a:gd name="connsiteX248" fmla="*/ 396499 w 8386045"/>
              <a:gd name="connsiteY248" fmla="*/ 241300 h 3246967"/>
              <a:gd name="connsiteX249" fmla="*/ 358399 w 8386045"/>
              <a:gd name="connsiteY249" fmla="*/ 215900 h 3246967"/>
              <a:gd name="connsiteX250" fmla="*/ 307599 w 8386045"/>
              <a:gd name="connsiteY250" fmla="*/ 190500 h 3246967"/>
              <a:gd name="connsiteX251" fmla="*/ 218699 w 8386045"/>
              <a:gd name="connsiteY251" fmla="*/ 127000 h 3246967"/>
              <a:gd name="connsiteX252" fmla="*/ 180599 w 8386045"/>
              <a:gd name="connsiteY252" fmla="*/ 114300 h 3246967"/>
              <a:gd name="connsiteX253" fmla="*/ 129799 w 8386045"/>
              <a:gd name="connsiteY253" fmla="*/ 38100 h 3246967"/>
              <a:gd name="connsiteX254" fmla="*/ 2799 w 8386045"/>
              <a:gd name="connsiteY254"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74299 w 8386045"/>
              <a:gd name="connsiteY244" fmla="*/ 342900 h 3246967"/>
              <a:gd name="connsiteX245" fmla="*/ 536199 w 8386045"/>
              <a:gd name="connsiteY245" fmla="*/ 330200 h 3246967"/>
              <a:gd name="connsiteX246" fmla="*/ 447299 w 8386045"/>
              <a:gd name="connsiteY246" fmla="*/ 266700 h 3246967"/>
              <a:gd name="connsiteX247" fmla="*/ 396499 w 8386045"/>
              <a:gd name="connsiteY247" fmla="*/ 241300 h 3246967"/>
              <a:gd name="connsiteX248" fmla="*/ 358399 w 8386045"/>
              <a:gd name="connsiteY248" fmla="*/ 215900 h 3246967"/>
              <a:gd name="connsiteX249" fmla="*/ 307599 w 8386045"/>
              <a:gd name="connsiteY249" fmla="*/ 190500 h 3246967"/>
              <a:gd name="connsiteX250" fmla="*/ 218699 w 8386045"/>
              <a:gd name="connsiteY250" fmla="*/ 127000 h 3246967"/>
              <a:gd name="connsiteX251" fmla="*/ 180599 w 8386045"/>
              <a:gd name="connsiteY251" fmla="*/ 114300 h 3246967"/>
              <a:gd name="connsiteX252" fmla="*/ 129799 w 8386045"/>
              <a:gd name="connsiteY252" fmla="*/ 38100 h 3246967"/>
              <a:gd name="connsiteX253" fmla="*/ 2799 w 8386045"/>
              <a:gd name="connsiteY25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74299 w 8386045"/>
              <a:gd name="connsiteY244" fmla="*/ 342900 h 3246967"/>
              <a:gd name="connsiteX245" fmla="*/ 536199 w 8386045"/>
              <a:gd name="connsiteY245" fmla="*/ 330200 h 3246967"/>
              <a:gd name="connsiteX246" fmla="*/ 447299 w 8386045"/>
              <a:gd name="connsiteY246" fmla="*/ 266700 h 3246967"/>
              <a:gd name="connsiteX247" fmla="*/ 396499 w 8386045"/>
              <a:gd name="connsiteY247" fmla="*/ 241300 h 3246967"/>
              <a:gd name="connsiteX248" fmla="*/ 358399 w 8386045"/>
              <a:gd name="connsiteY248" fmla="*/ 215900 h 3246967"/>
              <a:gd name="connsiteX249" fmla="*/ 307599 w 8386045"/>
              <a:gd name="connsiteY249" fmla="*/ 190500 h 3246967"/>
              <a:gd name="connsiteX250" fmla="*/ 218699 w 8386045"/>
              <a:gd name="connsiteY250" fmla="*/ 127000 h 3246967"/>
              <a:gd name="connsiteX251" fmla="*/ 180599 w 8386045"/>
              <a:gd name="connsiteY251" fmla="*/ 114300 h 3246967"/>
              <a:gd name="connsiteX252" fmla="*/ 129799 w 8386045"/>
              <a:gd name="connsiteY252" fmla="*/ 38100 h 3246967"/>
              <a:gd name="connsiteX253" fmla="*/ 2799 w 8386045"/>
              <a:gd name="connsiteY25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74299 w 8386045"/>
              <a:gd name="connsiteY244" fmla="*/ 342900 h 3246967"/>
              <a:gd name="connsiteX245" fmla="*/ 536199 w 8386045"/>
              <a:gd name="connsiteY245" fmla="*/ 330200 h 3246967"/>
              <a:gd name="connsiteX246" fmla="*/ 447299 w 8386045"/>
              <a:gd name="connsiteY246" fmla="*/ 266700 h 3246967"/>
              <a:gd name="connsiteX247" fmla="*/ 396499 w 8386045"/>
              <a:gd name="connsiteY247" fmla="*/ 241300 h 3246967"/>
              <a:gd name="connsiteX248" fmla="*/ 358399 w 8386045"/>
              <a:gd name="connsiteY248" fmla="*/ 215900 h 3246967"/>
              <a:gd name="connsiteX249" fmla="*/ 307599 w 8386045"/>
              <a:gd name="connsiteY249" fmla="*/ 190500 h 3246967"/>
              <a:gd name="connsiteX250" fmla="*/ 218699 w 8386045"/>
              <a:gd name="connsiteY250" fmla="*/ 127000 h 3246967"/>
              <a:gd name="connsiteX251" fmla="*/ 180599 w 8386045"/>
              <a:gd name="connsiteY251" fmla="*/ 114300 h 3246967"/>
              <a:gd name="connsiteX252" fmla="*/ 129799 w 8386045"/>
              <a:gd name="connsiteY252" fmla="*/ 38100 h 3246967"/>
              <a:gd name="connsiteX253" fmla="*/ 2799 w 8386045"/>
              <a:gd name="connsiteY25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74299 w 8386045"/>
              <a:gd name="connsiteY244" fmla="*/ 342900 h 3246967"/>
              <a:gd name="connsiteX245" fmla="*/ 536199 w 8386045"/>
              <a:gd name="connsiteY245" fmla="*/ 330200 h 3246967"/>
              <a:gd name="connsiteX246" fmla="*/ 447299 w 8386045"/>
              <a:gd name="connsiteY246" fmla="*/ 266700 h 3246967"/>
              <a:gd name="connsiteX247" fmla="*/ 396499 w 8386045"/>
              <a:gd name="connsiteY247" fmla="*/ 241300 h 3246967"/>
              <a:gd name="connsiteX248" fmla="*/ 358399 w 8386045"/>
              <a:gd name="connsiteY248" fmla="*/ 215900 h 3246967"/>
              <a:gd name="connsiteX249" fmla="*/ 307599 w 8386045"/>
              <a:gd name="connsiteY249" fmla="*/ 190500 h 3246967"/>
              <a:gd name="connsiteX250" fmla="*/ 218699 w 8386045"/>
              <a:gd name="connsiteY250" fmla="*/ 127000 h 3246967"/>
              <a:gd name="connsiteX251" fmla="*/ 180599 w 8386045"/>
              <a:gd name="connsiteY251" fmla="*/ 114300 h 3246967"/>
              <a:gd name="connsiteX252" fmla="*/ 129799 w 8386045"/>
              <a:gd name="connsiteY252" fmla="*/ 38100 h 3246967"/>
              <a:gd name="connsiteX253" fmla="*/ 2799 w 8386045"/>
              <a:gd name="connsiteY253"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36199 w 8386045"/>
              <a:gd name="connsiteY244" fmla="*/ 330200 h 3246967"/>
              <a:gd name="connsiteX245" fmla="*/ 447299 w 8386045"/>
              <a:gd name="connsiteY245" fmla="*/ 266700 h 3246967"/>
              <a:gd name="connsiteX246" fmla="*/ 396499 w 8386045"/>
              <a:gd name="connsiteY246" fmla="*/ 241300 h 3246967"/>
              <a:gd name="connsiteX247" fmla="*/ 358399 w 8386045"/>
              <a:gd name="connsiteY247" fmla="*/ 215900 h 3246967"/>
              <a:gd name="connsiteX248" fmla="*/ 307599 w 8386045"/>
              <a:gd name="connsiteY248" fmla="*/ 190500 h 3246967"/>
              <a:gd name="connsiteX249" fmla="*/ 218699 w 8386045"/>
              <a:gd name="connsiteY249" fmla="*/ 127000 h 3246967"/>
              <a:gd name="connsiteX250" fmla="*/ 180599 w 8386045"/>
              <a:gd name="connsiteY250" fmla="*/ 114300 h 3246967"/>
              <a:gd name="connsiteX251" fmla="*/ 129799 w 8386045"/>
              <a:gd name="connsiteY251" fmla="*/ 38100 h 3246967"/>
              <a:gd name="connsiteX252" fmla="*/ 2799 w 8386045"/>
              <a:gd name="connsiteY252"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36199 w 8386045"/>
              <a:gd name="connsiteY244" fmla="*/ 330200 h 3246967"/>
              <a:gd name="connsiteX245" fmla="*/ 396499 w 8386045"/>
              <a:gd name="connsiteY245" fmla="*/ 241300 h 3246967"/>
              <a:gd name="connsiteX246" fmla="*/ 358399 w 8386045"/>
              <a:gd name="connsiteY246" fmla="*/ 215900 h 3246967"/>
              <a:gd name="connsiteX247" fmla="*/ 307599 w 8386045"/>
              <a:gd name="connsiteY247" fmla="*/ 190500 h 3246967"/>
              <a:gd name="connsiteX248" fmla="*/ 218699 w 8386045"/>
              <a:gd name="connsiteY248" fmla="*/ 127000 h 3246967"/>
              <a:gd name="connsiteX249" fmla="*/ 180599 w 8386045"/>
              <a:gd name="connsiteY249" fmla="*/ 114300 h 3246967"/>
              <a:gd name="connsiteX250" fmla="*/ 129799 w 8386045"/>
              <a:gd name="connsiteY250" fmla="*/ 38100 h 3246967"/>
              <a:gd name="connsiteX251" fmla="*/ 2799 w 8386045"/>
              <a:gd name="connsiteY25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36199 w 8386045"/>
              <a:gd name="connsiteY244" fmla="*/ 304800 h 3246967"/>
              <a:gd name="connsiteX245" fmla="*/ 396499 w 8386045"/>
              <a:gd name="connsiteY245" fmla="*/ 241300 h 3246967"/>
              <a:gd name="connsiteX246" fmla="*/ 358399 w 8386045"/>
              <a:gd name="connsiteY246" fmla="*/ 215900 h 3246967"/>
              <a:gd name="connsiteX247" fmla="*/ 307599 w 8386045"/>
              <a:gd name="connsiteY247" fmla="*/ 190500 h 3246967"/>
              <a:gd name="connsiteX248" fmla="*/ 218699 w 8386045"/>
              <a:gd name="connsiteY248" fmla="*/ 127000 h 3246967"/>
              <a:gd name="connsiteX249" fmla="*/ 180599 w 8386045"/>
              <a:gd name="connsiteY249" fmla="*/ 114300 h 3246967"/>
              <a:gd name="connsiteX250" fmla="*/ 129799 w 8386045"/>
              <a:gd name="connsiteY250" fmla="*/ 38100 h 3246967"/>
              <a:gd name="connsiteX251" fmla="*/ 2799 w 8386045"/>
              <a:gd name="connsiteY251"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36199 w 8386045"/>
              <a:gd name="connsiteY244" fmla="*/ 304800 h 3246967"/>
              <a:gd name="connsiteX245" fmla="*/ 358399 w 8386045"/>
              <a:gd name="connsiteY245" fmla="*/ 215900 h 3246967"/>
              <a:gd name="connsiteX246" fmla="*/ 307599 w 8386045"/>
              <a:gd name="connsiteY246" fmla="*/ 190500 h 3246967"/>
              <a:gd name="connsiteX247" fmla="*/ 218699 w 8386045"/>
              <a:gd name="connsiteY247" fmla="*/ 127000 h 3246967"/>
              <a:gd name="connsiteX248" fmla="*/ 180599 w 8386045"/>
              <a:gd name="connsiteY248" fmla="*/ 114300 h 3246967"/>
              <a:gd name="connsiteX249" fmla="*/ 129799 w 8386045"/>
              <a:gd name="connsiteY249" fmla="*/ 38100 h 3246967"/>
              <a:gd name="connsiteX250" fmla="*/ 2799 w 8386045"/>
              <a:gd name="connsiteY250"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36199 w 8386045"/>
              <a:gd name="connsiteY244" fmla="*/ 304800 h 3246967"/>
              <a:gd name="connsiteX245" fmla="*/ 307599 w 8386045"/>
              <a:gd name="connsiteY245" fmla="*/ 190500 h 3246967"/>
              <a:gd name="connsiteX246" fmla="*/ 218699 w 8386045"/>
              <a:gd name="connsiteY246" fmla="*/ 127000 h 3246967"/>
              <a:gd name="connsiteX247" fmla="*/ 180599 w 8386045"/>
              <a:gd name="connsiteY247" fmla="*/ 114300 h 3246967"/>
              <a:gd name="connsiteX248" fmla="*/ 129799 w 8386045"/>
              <a:gd name="connsiteY248" fmla="*/ 38100 h 3246967"/>
              <a:gd name="connsiteX249" fmla="*/ 2799 w 8386045"/>
              <a:gd name="connsiteY249"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36199 w 8386045"/>
              <a:gd name="connsiteY244" fmla="*/ 304800 h 3246967"/>
              <a:gd name="connsiteX245" fmla="*/ 218699 w 8386045"/>
              <a:gd name="connsiteY245" fmla="*/ 127000 h 3246967"/>
              <a:gd name="connsiteX246" fmla="*/ 180599 w 8386045"/>
              <a:gd name="connsiteY246" fmla="*/ 114300 h 3246967"/>
              <a:gd name="connsiteX247" fmla="*/ 129799 w 8386045"/>
              <a:gd name="connsiteY247" fmla="*/ 38100 h 3246967"/>
              <a:gd name="connsiteX248" fmla="*/ 2799 w 8386045"/>
              <a:gd name="connsiteY248"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36199 w 8386045"/>
              <a:gd name="connsiteY244" fmla="*/ 304800 h 3246967"/>
              <a:gd name="connsiteX245" fmla="*/ 180599 w 8386045"/>
              <a:gd name="connsiteY245" fmla="*/ 114300 h 3246967"/>
              <a:gd name="connsiteX246" fmla="*/ 129799 w 8386045"/>
              <a:gd name="connsiteY246" fmla="*/ 38100 h 3246967"/>
              <a:gd name="connsiteX247" fmla="*/ 2799 w 8386045"/>
              <a:gd name="connsiteY247"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36199 w 8386045"/>
              <a:gd name="connsiteY244" fmla="*/ 304800 h 3246967"/>
              <a:gd name="connsiteX245" fmla="*/ 129799 w 8386045"/>
              <a:gd name="connsiteY245" fmla="*/ 38100 h 3246967"/>
              <a:gd name="connsiteX246" fmla="*/ 2799 w 8386045"/>
              <a:gd name="connsiteY246" fmla="*/ 0 h 3246967"/>
              <a:gd name="connsiteX0" fmla="*/ 2799 w 8386045"/>
              <a:gd name="connsiteY0" fmla="*/ 0 h 3246967"/>
              <a:gd name="connsiteX1" fmla="*/ 36666 w 8386045"/>
              <a:gd name="connsiteY1" fmla="*/ 3246967 h 3246967"/>
              <a:gd name="connsiteX2" fmla="*/ 273732 w 8386045"/>
              <a:gd name="connsiteY2" fmla="*/ 3196167 h 3246967"/>
              <a:gd name="connsiteX3" fmla="*/ 481166 w 8386045"/>
              <a:gd name="connsiteY3" fmla="*/ 3149600 h 3246967"/>
              <a:gd name="connsiteX4" fmla="*/ 591233 w 8386045"/>
              <a:gd name="connsiteY4" fmla="*/ 3128433 h 3246967"/>
              <a:gd name="connsiteX5" fmla="*/ 769032 w 8386045"/>
              <a:gd name="connsiteY5" fmla="*/ 3094566 h 3246967"/>
              <a:gd name="connsiteX6" fmla="*/ 900265 w 8386045"/>
              <a:gd name="connsiteY6" fmla="*/ 2954866 h 3246967"/>
              <a:gd name="connsiteX7" fmla="*/ 1078066 w 8386045"/>
              <a:gd name="connsiteY7" fmla="*/ 2798233 h 3246967"/>
              <a:gd name="connsiteX8" fmla="*/ 1171199 w 8386045"/>
              <a:gd name="connsiteY8" fmla="*/ 2836333 h 3246967"/>
              <a:gd name="connsiteX9" fmla="*/ 1221999 w 8386045"/>
              <a:gd name="connsiteY9" fmla="*/ 2988734 h 3246967"/>
              <a:gd name="connsiteX10" fmla="*/ 1454832 w 8386045"/>
              <a:gd name="connsiteY10" fmla="*/ 2937933 h 3246967"/>
              <a:gd name="connsiteX11" fmla="*/ 1547966 w 8386045"/>
              <a:gd name="connsiteY11" fmla="*/ 3052234 h 3246967"/>
              <a:gd name="connsiteX12" fmla="*/ 1641099 w 8386045"/>
              <a:gd name="connsiteY12" fmla="*/ 3086100 h 3246967"/>
              <a:gd name="connsiteX13" fmla="*/ 1789266 w 8386045"/>
              <a:gd name="connsiteY13" fmla="*/ 2980267 h 3246967"/>
              <a:gd name="connsiteX14" fmla="*/ 1882399 w 8386045"/>
              <a:gd name="connsiteY14" fmla="*/ 2933700 h 3246967"/>
              <a:gd name="connsiteX15" fmla="*/ 2187199 w 8386045"/>
              <a:gd name="connsiteY15" fmla="*/ 2921000 h 3246967"/>
              <a:gd name="connsiteX16" fmla="*/ 2314200 w 8386045"/>
              <a:gd name="connsiteY16" fmla="*/ 2857500 h 3246967"/>
              <a:gd name="connsiteX17" fmla="*/ 2390399 w 8386045"/>
              <a:gd name="connsiteY17" fmla="*/ 2827867 h 3246967"/>
              <a:gd name="connsiteX18" fmla="*/ 2369233 w 8386045"/>
              <a:gd name="connsiteY18" fmla="*/ 2887133 h 3246967"/>
              <a:gd name="connsiteX19" fmla="*/ 2297266 w 8386045"/>
              <a:gd name="connsiteY19" fmla="*/ 3026833 h 3246967"/>
              <a:gd name="connsiteX20" fmla="*/ 2161799 w 8386045"/>
              <a:gd name="connsiteY20" fmla="*/ 3043766 h 3246967"/>
              <a:gd name="connsiteX21" fmla="*/ 2110999 w 8386045"/>
              <a:gd name="connsiteY21" fmla="*/ 3048000 h 3246967"/>
              <a:gd name="connsiteX22" fmla="*/ 2009399 w 8386045"/>
              <a:gd name="connsiteY22" fmla="*/ 3064933 h 3246967"/>
              <a:gd name="connsiteX23" fmla="*/ 1844299 w 8386045"/>
              <a:gd name="connsiteY23" fmla="*/ 3060700 h 3246967"/>
              <a:gd name="connsiteX24" fmla="*/ 1840066 w 8386045"/>
              <a:gd name="connsiteY24" fmla="*/ 3103033 h 3246967"/>
              <a:gd name="connsiteX25" fmla="*/ 1958599 w 8386045"/>
              <a:gd name="connsiteY25" fmla="*/ 3098800 h 3246967"/>
              <a:gd name="connsiteX26" fmla="*/ 2098299 w 8386045"/>
              <a:gd name="connsiteY26" fmla="*/ 3107267 h 3246967"/>
              <a:gd name="connsiteX27" fmla="*/ 2182966 w 8386045"/>
              <a:gd name="connsiteY27" fmla="*/ 3145366 h 3246967"/>
              <a:gd name="connsiteX28" fmla="*/ 2309966 w 8386045"/>
              <a:gd name="connsiteY28" fmla="*/ 3175000 h 3246967"/>
              <a:gd name="connsiteX29" fmla="*/ 2487766 w 8386045"/>
              <a:gd name="connsiteY29" fmla="*/ 3141133 h 3246967"/>
              <a:gd name="connsiteX30" fmla="*/ 2669799 w 8386045"/>
              <a:gd name="connsiteY30" fmla="*/ 3162300 h 3246967"/>
              <a:gd name="connsiteX31" fmla="*/ 2885699 w 8386045"/>
              <a:gd name="connsiteY31" fmla="*/ 3175000 h 3246967"/>
              <a:gd name="connsiteX32" fmla="*/ 3165099 w 8386045"/>
              <a:gd name="connsiteY32" fmla="*/ 3170767 h 3246967"/>
              <a:gd name="connsiteX33" fmla="*/ 3397933 w 8386045"/>
              <a:gd name="connsiteY33" fmla="*/ 3094567 h 3246967"/>
              <a:gd name="connsiteX34" fmla="*/ 3507999 w 8386045"/>
              <a:gd name="connsiteY34" fmla="*/ 3136900 h 3246967"/>
              <a:gd name="connsiteX35" fmla="*/ 3609599 w 8386045"/>
              <a:gd name="connsiteY35" fmla="*/ 3145367 h 3246967"/>
              <a:gd name="connsiteX36" fmla="*/ 3732366 w 8386045"/>
              <a:gd name="connsiteY36" fmla="*/ 3153833 h 3246967"/>
              <a:gd name="connsiteX37" fmla="*/ 4071032 w 8386045"/>
              <a:gd name="connsiteY37" fmla="*/ 3132667 h 3246967"/>
              <a:gd name="connsiteX38" fmla="*/ 4282699 w 8386045"/>
              <a:gd name="connsiteY38" fmla="*/ 3107266 h 3246967"/>
              <a:gd name="connsiteX39" fmla="*/ 4642533 w 8386045"/>
              <a:gd name="connsiteY39" fmla="*/ 3115733 h 3246967"/>
              <a:gd name="connsiteX40" fmla="*/ 5023532 w 8386045"/>
              <a:gd name="connsiteY40" fmla="*/ 3094567 h 3246967"/>
              <a:gd name="connsiteX41" fmla="*/ 5273299 w 8386045"/>
              <a:gd name="connsiteY41" fmla="*/ 3073400 h 3246967"/>
              <a:gd name="connsiteX42" fmla="*/ 5408766 w 8386045"/>
              <a:gd name="connsiteY42" fmla="*/ 3111500 h 3246967"/>
              <a:gd name="connsiteX43" fmla="*/ 5819399 w 8386045"/>
              <a:gd name="connsiteY43" fmla="*/ 3098800 h 3246967"/>
              <a:gd name="connsiteX44" fmla="*/ 6086099 w 8386045"/>
              <a:gd name="connsiteY44" fmla="*/ 3103033 h 3246967"/>
              <a:gd name="connsiteX45" fmla="*/ 6306232 w 8386045"/>
              <a:gd name="connsiteY45" fmla="*/ 3090333 h 3246967"/>
              <a:gd name="connsiteX46" fmla="*/ 6560232 w 8386045"/>
              <a:gd name="connsiteY46" fmla="*/ 3090333 h 3246967"/>
              <a:gd name="connsiteX47" fmla="*/ 6704166 w 8386045"/>
              <a:gd name="connsiteY47" fmla="*/ 3090333 h 3246967"/>
              <a:gd name="connsiteX48" fmla="*/ 6805766 w 8386045"/>
              <a:gd name="connsiteY48" fmla="*/ 3077633 h 3246967"/>
              <a:gd name="connsiteX49" fmla="*/ 6763433 w 8386045"/>
              <a:gd name="connsiteY49" fmla="*/ 3060700 h 3246967"/>
              <a:gd name="connsiteX50" fmla="*/ 6632199 w 8386045"/>
              <a:gd name="connsiteY50" fmla="*/ 3039533 h 3246967"/>
              <a:gd name="connsiteX51" fmla="*/ 6543299 w 8386045"/>
              <a:gd name="connsiteY51" fmla="*/ 3052234 h 3246967"/>
              <a:gd name="connsiteX52" fmla="*/ 6276599 w 8386045"/>
              <a:gd name="connsiteY52" fmla="*/ 3048000 h 3246967"/>
              <a:gd name="connsiteX53" fmla="*/ 6009899 w 8386045"/>
              <a:gd name="connsiteY53" fmla="*/ 3069167 h 3246967"/>
              <a:gd name="connsiteX54" fmla="*/ 6141132 w 8386045"/>
              <a:gd name="connsiteY54" fmla="*/ 3048000 h 3246967"/>
              <a:gd name="connsiteX55" fmla="*/ 5789765 w 8386045"/>
              <a:gd name="connsiteY55" fmla="*/ 3052234 h 3246967"/>
              <a:gd name="connsiteX56" fmla="*/ 5984498 w 8386045"/>
              <a:gd name="connsiteY56" fmla="*/ 3001433 h 3246967"/>
              <a:gd name="connsiteX57" fmla="*/ 6090332 w 8386045"/>
              <a:gd name="connsiteY57" fmla="*/ 2988733 h 3246967"/>
              <a:gd name="connsiteX58" fmla="*/ 6293532 w 8386045"/>
              <a:gd name="connsiteY58" fmla="*/ 2992966 h 3246967"/>
              <a:gd name="connsiteX59" fmla="*/ 6551766 w 8386045"/>
              <a:gd name="connsiteY59" fmla="*/ 2980266 h 3246967"/>
              <a:gd name="connsiteX60" fmla="*/ 5967566 w 8386045"/>
              <a:gd name="connsiteY60" fmla="*/ 2921000 h 3246967"/>
              <a:gd name="connsiteX61" fmla="*/ 6141132 w 8386045"/>
              <a:gd name="connsiteY61" fmla="*/ 2912533 h 3246967"/>
              <a:gd name="connsiteX62" fmla="*/ 6301999 w 8386045"/>
              <a:gd name="connsiteY62" fmla="*/ 2929466 h 3246967"/>
              <a:gd name="connsiteX63" fmla="*/ 6729566 w 8386045"/>
              <a:gd name="connsiteY63" fmla="*/ 2916767 h 3246967"/>
              <a:gd name="connsiteX64" fmla="*/ 6361265 w 8386045"/>
              <a:gd name="connsiteY64" fmla="*/ 2882899 h 3246967"/>
              <a:gd name="connsiteX65" fmla="*/ 6259666 w 8386045"/>
              <a:gd name="connsiteY65" fmla="*/ 2853267 h 3246967"/>
              <a:gd name="connsiteX66" fmla="*/ 6001432 w 8386045"/>
              <a:gd name="connsiteY66" fmla="*/ 2853267 h 3246967"/>
              <a:gd name="connsiteX67" fmla="*/ 5857499 w 8386045"/>
              <a:gd name="connsiteY67" fmla="*/ 2823634 h 3246967"/>
              <a:gd name="connsiteX68" fmla="*/ 5628899 w 8386045"/>
              <a:gd name="connsiteY68" fmla="*/ 2810933 h 3246967"/>
              <a:gd name="connsiteX69" fmla="*/ 5738966 w 8386045"/>
              <a:gd name="connsiteY69" fmla="*/ 2819400 h 3246967"/>
              <a:gd name="connsiteX70" fmla="*/ 5379132 w 8386045"/>
              <a:gd name="connsiteY70" fmla="*/ 2785534 h 3246967"/>
              <a:gd name="connsiteX71" fmla="*/ 5277533 w 8386045"/>
              <a:gd name="connsiteY71" fmla="*/ 2768600 h 3246967"/>
              <a:gd name="connsiteX72" fmla="*/ 5103965 w 8386045"/>
              <a:gd name="connsiteY72" fmla="*/ 2713566 h 3246967"/>
              <a:gd name="connsiteX73" fmla="*/ 4951566 w 8386045"/>
              <a:gd name="connsiteY73" fmla="*/ 2692400 h 3246967"/>
              <a:gd name="connsiteX74" fmla="*/ 4854198 w 8386045"/>
              <a:gd name="connsiteY74" fmla="*/ 2747433 h 3246967"/>
              <a:gd name="connsiteX75" fmla="*/ 4587499 w 8386045"/>
              <a:gd name="connsiteY75" fmla="*/ 2789767 h 3246967"/>
              <a:gd name="connsiteX76" fmla="*/ 4430866 w 8386045"/>
              <a:gd name="connsiteY76" fmla="*/ 2810933 h 3246967"/>
              <a:gd name="connsiteX77" fmla="*/ 4248833 w 8386045"/>
              <a:gd name="connsiteY77" fmla="*/ 2853267 h 3246967"/>
              <a:gd name="connsiteX78" fmla="*/ 4028699 w 8386045"/>
              <a:gd name="connsiteY78" fmla="*/ 2882900 h 3246967"/>
              <a:gd name="connsiteX79" fmla="*/ 3728132 w 8386045"/>
              <a:gd name="connsiteY79" fmla="*/ 2891366 h 3246967"/>
              <a:gd name="connsiteX80" fmla="*/ 3520699 w 8386045"/>
              <a:gd name="connsiteY80" fmla="*/ 2891367 h 3246967"/>
              <a:gd name="connsiteX81" fmla="*/ 3355599 w 8386045"/>
              <a:gd name="connsiteY81" fmla="*/ 2874433 h 3246967"/>
              <a:gd name="connsiteX82" fmla="*/ 3275166 w 8386045"/>
              <a:gd name="connsiteY82" fmla="*/ 2988734 h 3246967"/>
              <a:gd name="connsiteX83" fmla="*/ 3211665 w 8386045"/>
              <a:gd name="connsiteY83" fmla="*/ 3090334 h 3246967"/>
              <a:gd name="connsiteX84" fmla="*/ 3114299 w 8386045"/>
              <a:gd name="connsiteY84" fmla="*/ 3115734 h 3246967"/>
              <a:gd name="connsiteX85" fmla="*/ 2987299 w 8386045"/>
              <a:gd name="connsiteY85" fmla="*/ 3107266 h 3246967"/>
              <a:gd name="connsiteX86" fmla="*/ 3059265 w 8386045"/>
              <a:gd name="connsiteY86" fmla="*/ 3094567 h 3246967"/>
              <a:gd name="connsiteX87" fmla="*/ 3126999 w 8386045"/>
              <a:gd name="connsiteY87" fmla="*/ 3077633 h 3246967"/>
              <a:gd name="connsiteX88" fmla="*/ 3215899 w 8386045"/>
              <a:gd name="connsiteY88" fmla="*/ 3005667 h 3246967"/>
              <a:gd name="connsiteX89" fmla="*/ 3266699 w 8386045"/>
              <a:gd name="connsiteY89" fmla="*/ 2933700 h 3246967"/>
              <a:gd name="connsiteX90" fmla="*/ 3296333 w 8386045"/>
              <a:gd name="connsiteY90" fmla="*/ 2861733 h 3246967"/>
              <a:gd name="connsiteX91" fmla="*/ 3368299 w 8386045"/>
              <a:gd name="connsiteY91" fmla="*/ 2827866 h 3246967"/>
              <a:gd name="connsiteX92" fmla="*/ 3448733 w 8386045"/>
              <a:gd name="connsiteY92" fmla="*/ 2849033 h 3246967"/>
              <a:gd name="connsiteX93" fmla="*/ 3592666 w 8386045"/>
              <a:gd name="connsiteY93" fmla="*/ 2870200 h 3246967"/>
              <a:gd name="connsiteX94" fmla="*/ 3711199 w 8386045"/>
              <a:gd name="connsiteY94" fmla="*/ 2844800 h 3246967"/>
              <a:gd name="connsiteX95" fmla="*/ 3787399 w 8386045"/>
              <a:gd name="connsiteY95" fmla="*/ 2781300 h 3246967"/>
              <a:gd name="connsiteX96" fmla="*/ 3855132 w 8386045"/>
              <a:gd name="connsiteY96" fmla="*/ 2738967 h 3246967"/>
              <a:gd name="connsiteX97" fmla="*/ 3939799 w 8386045"/>
              <a:gd name="connsiteY97" fmla="*/ 2726267 h 3246967"/>
              <a:gd name="connsiteX98" fmla="*/ 3804332 w 8386045"/>
              <a:gd name="connsiteY98" fmla="*/ 2679700 h 3246967"/>
              <a:gd name="connsiteX99" fmla="*/ 3664633 w 8386045"/>
              <a:gd name="connsiteY99" fmla="*/ 2607733 h 3246967"/>
              <a:gd name="connsiteX100" fmla="*/ 3524932 w 8386045"/>
              <a:gd name="connsiteY100" fmla="*/ 2578100 h 3246967"/>
              <a:gd name="connsiteX101" fmla="*/ 3596899 w 8386045"/>
              <a:gd name="connsiteY101" fmla="*/ 2535767 h 3246967"/>
              <a:gd name="connsiteX102" fmla="*/ 3499532 w 8386045"/>
              <a:gd name="connsiteY102" fmla="*/ 2476500 h 3246967"/>
              <a:gd name="connsiteX103" fmla="*/ 3385232 w 8386045"/>
              <a:gd name="connsiteY103" fmla="*/ 2201333 h 3246967"/>
              <a:gd name="connsiteX104" fmla="*/ 3325966 w 8386045"/>
              <a:gd name="connsiteY104" fmla="*/ 2159000 h 3246967"/>
              <a:gd name="connsiteX105" fmla="*/ 3215899 w 8386045"/>
              <a:gd name="connsiteY105" fmla="*/ 2209800 h 3246967"/>
              <a:gd name="connsiteX106" fmla="*/ 2983065 w 8386045"/>
              <a:gd name="connsiteY106" fmla="*/ 2324100 h 3246967"/>
              <a:gd name="connsiteX107" fmla="*/ 2669799 w 8386045"/>
              <a:gd name="connsiteY107" fmla="*/ 2628900 h 3246967"/>
              <a:gd name="connsiteX108" fmla="*/ 2610533 w 8386045"/>
              <a:gd name="connsiteY108" fmla="*/ 2620433 h 3246967"/>
              <a:gd name="connsiteX109" fmla="*/ 2843366 w 8386045"/>
              <a:gd name="connsiteY109" fmla="*/ 2408767 h 3246967"/>
              <a:gd name="connsiteX110" fmla="*/ 2991532 w 8386045"/>
              <a:gd name="connsiteY110" fmla="*/ 2264833 h 3246967"/>
              <a:gd name="connsiteX111" fmla="*/ 3173566 w 8386045"/>
              <a:gd name="connsiteY111" fmla="*/ 2175934 h 3246967"/>
              <a:gd name="connsiteX112" fmla="*/ 3279399 w 8386045"/>
              <a:gd name="connsiteY112" fmla="*/ 2125133 h 3246967"/>
              <a:gd name="connsiteX113" fmla="*/ 3393698 w 8386045"/>
              <a:gd name="connsiteY113" fmla="*/ 2129366 h 3246967"/>
              <a:gd name="connsiteX114" fmla="*/ 3457199 w 8386045"/>
              <a:gd name="connsiteY114" fmla="*/ 2184400 h 3246967"/>
              <a:gd name="connsiteX115" fmla="*/ 3563032 w 8386045"/>
              <a:gd name="connsiteY115" fmla="*/ 2429934 h 3246967"/>
              <a:gd name="connsiteX116" fmla="*/ 3660399 w 8386045"/>
              <a:gd name="connsiteY116" fmla="*/ 2438400 h 3246967"/>
              <a:gd name="connsiteX117" fmla="*/ 3884766 w 8386045"/>
              <a:gd name="connsiteY117" fmla="*/ 2645833 h 3246967"/>
              <a:gd name="connsiteX118" fmla="*/ 4011766 w 8386045"/>
              <a:gd name="connsiteY118" fmla="*/ 2468034 h 3246967"/>
              <a:gd name="connsiteX119" fmla="*/ 4032932 w 8386045"/>
              <a:gd name="connsiteY119" fmla="*/ 2336800 h 3246967"/>
              <a:gd name="connsiteX120" fmla="*/ 4054099 w 8386045"/>
              <a:gd name="connsiteY120" fmla="*/ 2260600 h 3246967"/>
              <a:gd name="connsiteX121" fmla="*/ 4087965 w 8386045"/>
              <a:gd name="connsiteY121" fmla="*/ 2133600 h 3246967"/>
              <a:gd name="connsiteX122" fmla="*/ 4164166 w 8386045"/>
              <a:gd name="connsiteY122" fmla="*/ 2027767 h 3246967"/>
              <a:gd name="connsiteX123" fmla="*/ 4257299 w 8386045"/>
              <a:gd name="connsiteY123" fmla="*/ 1879600 h 3246967"/>
              <a:gd name="connsiteX124" fmla="*/ 4380066 w 8386045"/>
              <a:gd name="connsiteY124" fmla="*/ 1756834 h 3246967"/>
              <a:gd name="connsiteX125" fmla="*/ 4511299 w 8386045"/>
              <a:gd name="connsiteY125" fmla="*/ 1646767 h 3246967"/>
              <a:gd name="connsiteX126" fmla="*/ 4612899 w 8386045"/>
              <a:gd name="connsiteY126" fmla="*/ 1574800 h 3246967"/>
              <a:gd name="connsiteX127" fmla="*/ 4718732 w 8386045"/>
              <a:gd name="connsiteY127" fmla="*/ 1562100 h 3246967"/>
              <a:gd name="connsiteX128" fmla="*/ 4803399 w 8386045"/>
              <a:gd name="connsiteY128" fmla="*/ 1608667 h 3246967"/>
              <a:gd name="connsiteX129" fmla="*/ 4879599 w 8386045"/>
              <a:gd name="connsiteY129" fmla="*/ 1744133 h 3246967"/>
              <a:gd name="connsiteX130" fmla="*/ 4968499 w 8386045"/>
              <a:gd name="connsiteY130" fmla="*/ 1833033 h 3246967"/>
              <a:gd name="connsiteX131" fmla="*/ 5010833 w 8386045"/>
              <a:gd name="connsiteY131" fmla="*/ 2044700 h 3246967"/>
              <a:gd name="connsiteX132" fmla="*/ 5120899 w 8386045"/>
              <a:gd name="connsiteY132" fmla="*/ 2197100 h 3246967"/>
              <a:gd name="connsiteX133" fmla="*/ 5281766 w 8386045"/>
              <a:gd name="connsiteY133" fmla="*/ 2264833 h 3246967"/>
              <a:gd name="connsiteX134" fmla="*/ 5493433 w 8386045"/>
              <a:gd name="connsiteY134" fmla="*/ 2273300 h 3246967"/>
              <a:gd name="connsiteX135" fmla="*/ 5624666 w 8386045"/>
              <a:gd name="connsiteY135" fmla="*/ 2298700 h 3246967"/>
              <a:gd name="connsiteX136" fmla="*/ 5607732 w 8386045"/>
              <a:gd name="connsiteY136" fmla="*/ 2324100 h 3246967"/>
              <a:gd name="connsiteX137" fmla="*/ 5484965 w 8386045"/>
              <a:gd name="connsiteY137" fmla="*/ 2307167 h 3246967"/>
              <a:gd name="connsiteX138" fmla="*/ 5281766 w 8386045"/>
              <a:gd name="connsiteY138" fmla="*/ 2319868 h 3246967"/>
              <a:gd name="connsiteX139" fmla="*/ 5091265 w 8386045"/>
              <a:gd name="connsiteY139" fmla="*/ 2260600 h 3246967"/>
              <a:gd name="connsiteX140" fmla="*/ 5082800 w 8386045"/>
              <a:gd name="connsiteY140" fmla="*/ 2307167 h 3246967"/>
              <a:gd name="connsiteX141" fmla="*/ 5158999 w 8386045"/>
              <a:gd name="connsiteY141" fmla="*/ 2413000 h 3246967"/>
              <a:gd name="connsiteX142" fmla="*/ 5235199 w 8386045"/>
              <a:gd name="connsiteY142" fmla="*/ 2442633 h 3246967"/>
              <a:gd name="connsiteX143" fmla="*/ 5353732 w 8386045"/>
              <a:gd name="connsiteY143" fmla="*/ 2451100 h 3246967"/>
              <a:gd name="connsiteX144" fmla="*/ 5501899 w 8386045"/>
              <a:gd name="connsiteY144" fmla="*/ 2442633 h 3246967"/>
              <a:gd name="connsiteX145" fmla="*/ 5624666 w 8386045"/>
              <a:gd name="connsiteY145" fmla="*/ 2501900 h 3246967"/>
              <a:gd name="connsiteX146" fmla="*/ 5705099 w 8386045"/>
              <a:gd name="connsiteY146" fmla="*/ 2552700 h 3246967"/>
              <a:gd name="connsiteX147" fmla="*/ 5878666 w 8386045"/>
              <a:gd name="connsiteY147" fmla="*/ 2582334 h 3246967"/>
              <a:gd name="connsiteX148" fmla="*/ 5819399 w 8386045"/>
              <a:gd name="connsiteY148" fmla="*/ 2501900 h 3246967"/>
              <a:gd name="connsiteX149" fmla="*/ 5908299 w 8386045"/>
              <a:gd name="connsiteY149" fmla="*/ 2531534 h 3246967"/>
              <a:gd name="connsiteX150" fmla="*/ 6086099 w 8386045"/>
              <a:gd name="connsiteY150" fmla="*/ 2662766 h 3246967"/>
              <a:gd name="connsiteX151" fmla="*/ 6200399 w 8386045"/>
              <a:gd name="connsiteY151" fmla="*/ 2667000 h 3246967"/>
              <a:gd name="connsiteX152" fmla="*/ 6285066 w 8386045"/>
              <a:gd name="connsiteY152" fmla="*/ 2688166 h 3246967"/>
              <a:gd name="connsiteX153" fmla="*/ 6420533 w 8386045"/>
              <a:gd name="connsiteY153" fmla="*/ 2667000 h 3246967"/>
              <a:gd name="connsiteX154" fmla="*/ 6598333 w 8386045"/>
              <a:gd name="connsiteY154" fmla="*/ 2675467 h 3246967"/>
              <a:gd name="connsiteX155" fmla="*/ 6831165 w 8386045"/>
              <a:gd name="connsiteY155" fmla="*/ 2616200 h 3246967"/>
              <a:gd name="connsiteX156" fmla="*/ 7000499 w 8386045"/>
              <a:gd name="connsiteY156" fmla="*/ 2573867 h 3246967"/>
              <a:gd name="connsiteX157" fmla="*/ 7110566 w 8386045"/>
              <a:gd name="connsiteY157" fmla="*/ 2506134 h 3246967"/>
              <a:gd name="connsiteX158" fmla="*/ 7186766 w 8386045"/>
              <a:gd name="connsiteY158" fmla="*/ 2404534 h 3246967"/>
              <a:gd name="connsiteX159" fmla="*/ 7254499 w 8386045"/>
              <a:gd name="connsiteY159" fmla="*/ 2349500 h 3246967"/>
              <a:gd name="connsiteX160" fmla="*/ 7394199 w 8386045"/>
              <a:gd name="connsiteY160" fmla="*/ 2247900 h 3246967"/>
              <a:gd name="connsiteX161" fmla="*/ 7470399 w 8386045"/>
              <a:gd name="connsiteY161" fmla="*/ 2184400 h 3246967"/>
              <a:gd name="connsiteX162" fmla="*/ 7559299 w 8386045"/>
              <a:gd name="connsiteY162" fmla="*/ 2087033 h 3246967"/>
              <a:gd name="connsiteX163" fmla="*/ 7707466 w 8386045"/>
              <a:gd name="connsiteY163" fmla="*/ 2044700 h 3246967"/>
              <a:gd name="connsiteX164" fmla="*/ 7813299 w 8386045"/>
              <a:gd name="connsiteY164" fmla="*/ 2019300 h 3246967"/>
              <a:gd name="connsiteX165" fmla="*/ 7940299 w 8386045"/>
              <a:gd name="connsiteY165" fmla="*/ 1943100 h 3246967"/>
              <a:gd name="connsiteX166" fmla="*/ 7978399 w 8386045"/>
              <a:gd name="connsiteY166" fmla="*/ 1905000 h 3246967"/>
              <a:gd name="connsiteX167" fmla="*/ 8058833 w 8386045"/>
              <a:gd name="connsiteY167" fmla="*/ 1837266 h 3246967"/>
              <a:gd name="connsiteX168" fmla="*/ 8130799 w 8386045"/>
              <a:gd name="connsiteY168" fmla="*/ 1794933 h 3246967"/>
              <a:gd name="connsiteX169" fmla="*/ 8257799 w 8386045"/>
              <a:gd name="connsiteY169" fmla="*/ 1744133 h 3246967"/>
              <a:gd name="connsiteX170" fmla="*/ 8384798 w 8386045"/>
              <a:gd name="connsiteY170" fmla="*/ 1748366 h 3246967"/>
              <a:gd name="connsiteX171" fmla="*/ 8376332 w 8386045"/>
              <a:gd name="connsiteY171" fmla="*/ 1710266 h 3246967"/>
              <a:gd name="connsiteX172" fmla="*/ 8223932 w 8386045"/>
              <a:gd name="connsiteY172" fmla="*/ 1693333 h 3246967"/>
              <a:gd name="connsiteX173" fmla="*/ 8143499 w 8386045"/>
              <a:gd name="connsiteY173" fmla="*/ 1693334 h 3246967"/>
              <a:gd name="connsiteX174" fmla="*/ 8079999 w 8386045"/>
              <a:gd name="connsiteY174" fmla="*/ 1714500 h 3246967"/>
              <a:gd name="connsiteX175" fmla="*/ 7978399 w 8386045"/>
              <a:gd name="connsiteY175" fmla="*/ 1744133 h 3246967"/>
              <a:gd name="connsiteX176" fmla="*/ 7893732 w 8386045"/>
              <a:gd name="connsiteY176" fmla="*/ 1773766 h 3246967"/>
              <a:gd name="connsiteX177" fmla="*/ 7813299 w 8386045"/>
              <a:gd name="connsiteY177" fmla="*/ 1790700 h 3246967"/>
              <a:gd name="connsiteX178" fmla="*/ 7737099 w 8386045"/>
              <a:gd name="connsiteY178" fmla="*/ 1803400 h 3246967"/>
              <a:gd name="connsiteX179" fmla="*/ 7584699 w 8386045"/>
              <a:gd name="connsiteY179" fmla="*/ 1845733 h 3246967"/>
              <a:gd name="connsiteX180" fmla="*/ 7432299 w 8386045"/>
              <a:gd name="connsiteY180" fmla="*/ 1960033 h 3246967"/>
              <a:gd name="connsiteX181" fmla="*/ 7339165 w 8386045"/>
              <a:gd name="connsiteY181" fmla="*/ 2065866 h 3246967"/>
              <a:gd name="connsiteX182" fmla="*/ 7229099 w 8386045"/>
              <a:gd name="connsiteY182" fmla="*/ 2159000 h 3246967"/>
              <a:gd name="connsiteX183" fmla="*/ 7178299 w 8386045"/>
              <a:gd name="connsiteY183" fmla="*/ 2307167 h 3246967"/>
              <a:gd name="connsiteX184" fmla="*/ 7140199 w 8386045"/>
              <a:gd name="connsiteY184" fmla="*/ 2413000 h 3246967"/>
              <a:gd name="connsiteX185" fmla="*/ 7055532 w 8386045"/>
              <a:gd name="connsiteY185" fmla="*/ 2484967 h 3246967"/>
              <a:gd name="connsiteX186" fmla="*/ 6949699 w 8386045"/>
              <a:gd name="connsiteY186" fmla="*/ 2552699 h 3246967"/>
              <a:gd name="connsiteX187" fmla="*/ 6619499 w 8386045"/>
              <a:gd name="connsiteY187" fmla="*/ 2552700 h 3246967"/>
              <a:gd name="connsiteX188" fmla="*/ 6454399 w 8386045"/>
              <a:gd name="connsiteY188" fmla="*/ 2561167 h 3246967"/>
              <a:gd name="connsiteX189" fmla="*/ 6251199 w 8386045"/>
              <a:gd name="connsiteY189" fmla="*/ 2595034 h 3246967"/>
              <a:gd name="connsiteX190" fmla="*/ 6162299 w 8386045"/>
              <a:gd name="connsiteY190" fmla="*/ 2607734 h 3246967"/>
              <a:gd name="connsiteX191" fmla="*/ 6022599 w 8386045"/>
              <a:gd name="connsiteY191" fmla="*/ 2518833 h 3246967"/>
              <a:gd name="connsiteX192" fmla="*/ 5950632 w 8386045"/>
              <a:gd name="connsiteY192" fmla="*/ 2396067 h 3246967"/>
              <a:gd name="connsiteX193" fmla="*/ 5878666 w 8386045"/>
              <a:gd name="connsiteY193" fmla="*/ 2307167 h 3246967"/>
              <a:gd name="connsiteX194" fmla="*/ 5802466 w 8386045"/>
              <a:gd name="connsiteY194" fmla="*/ 2192867 h 3246967"/>
              <a:gd name="connsiteX195" fmla="*/ 5616199 w 8386045"/>
              <a:gd name="connsiteY195" fmla="*/ 2057400 h 3246967"/>
              <a:gd name="connsiteX196" fmla="*/ 5527299 w 8386045"/>
              <a:gd name="connsiteY196" fmla="*/ 2032000 h 3246967"/>
              <a:gd name="connsiteX197" fmla="*/ 5370666 w 8386045"/>
              <a:gd name="connsiteY197" fmla="*/ 2082800 h 3246967"/>
              <a:gd name="connsiteX198" fmla="*/ 5222499 w 8386045"/>
              <a:gd name="connsiteY198" fmla="*/ 2133600 h 3246967"/>
              <a:gd name="connsiteX199" fmla="*/ 5137832 w 8386045"/>
              <a:gd name="connsiteY199" fmla="*/ 2006600 h 3246967"/>
              <a:gd name="connsiteX200" fmla="*/ 5082799 w 8386045"/>
              <a:gd name="connsiteY200" fmla="*/ 1816100 h 3246967"/>
              <a:gd name="connsiteX201" fmla="*/ 5057399 w 8386045"/>
              <a:gd name="connsiteY201" fmla="*/ 1752600 h 3246967"/>
              <a:gd name="connsiteX202" fmla="*/ 4993899 w 8386045"/>
              <a:gd name="connsiteY202" fmla="*/ 1494367 h 3246967"/>
              <a:gd name="connsiteX203" fmla="*/ 4921932 w 8386045"/>
              <a:gd name="connsiteY203" fmla="*/ 1253067 h 3246967"/>
              <a:gd name="connsiteX204" fmla="*/ 4833032 w 8386045"/>
              <a:gd name="connsiteY204" fmla="*/ 952500 h 3246967"/>
              <a:gd name="connsiteX205" fmla="*/ 4790699 w 8386045"/>
              <a:gd name="connsiteY205" fmla="*/ 876300 h 3246967"/>
              <a:gd name="connsiteX206" fmla="*/ 4765299 w 8386045"/>
              <a:gd name="connsiteY206" fmla="*/ 838200 h 3246967"/>
              <a:gd name="connsiteX207" fmla="*/ 4638299 w 8386045"/>
              <a:gd name="connsiteY207" fmla="*/ 800100 h 3246967"/>
              <a:gd name="connsiteX208" fmla="*/ 4485899 w 8386045"/>
              <a:gd name="connsiteY208" fmla="*/ 872066 h 3246967"/>
              <a:gd name="connsiteX209" fmla="*/ 4371599 w 8386045"/>
              <a:gd name="connsiteY209" fmla="*/ 977900 h 3246967"/>
              <a:gd name="connsiteX210" fmla="*/ 4295399 w 8386045"/>
              <a:gd name="connsiteY210" fmla="*/ 1087966 h 3246967"/>
              <a:gd name="connsiteX211" fmla="*/ 4164166 w 8386045"/>
              <a:gd name="connsiteY211" fmla="*/ 1270000 h 3246967"/>
              <a:gd name="connsiteX212" fmla="*/ 4066799 w 8386045"/>
              <a:gd name="connsiteY212" fmla="*/ 1485900 h 3246967"/>
              <a:gd name="connsiteX213" fmla="*/ 3994832 w 8386045"/>
              <a:gd name="connsiteY213" fmla="*/ 1900767 h 3246967"/>
              <a:gd name="connsiteX214" fmla="*/ 3977899 w 8386045"/>
              <a:gd name="connsiteY214" fmla="*/ 2023533 h 3246967"/>
              <a:gd name="connsiteX215" fmla="*/ 3927099 w 8386045"/>
              <a:gd name="connsiteY215" fmla="*/ 2120900 h 3246967"/>
              <a:gd name="connsiteX216" fmla="*/ 3838199 w 8386045"/>
              <a:gd name="connsiteY216" fmla="*/ 2167467 h 3246967"/>
              <a:gd name="connsiteX217" fmla="*/ 3783166 w 8386045"/>
              <a:gd name="connsiteY217" fmla="*/ 2048933 h 3246967"/>
              <a:gd name="connsiteX218" fmla="*/ 3706966 w 8386045"/>
              <a:gd name="connsiteY218" fmla="*/ 1943100 h 3246967"/>
              <a:gd name="connsiteX219" fmla="*/ 3609599 w 8386045"/>
              <a:gd name="connsiteY219" fmla="*/ 1837267 h 3246967"/>
              <a:gd name="connsiteX220" fmla="*/ 3575732 w 8386045"/>
              <a:gd name="connsiteY220" fmla="*/ 1756834 h 3246967"/>
              <a:gd name="connsiteX221" fmla="*/ 3554565 w 8386045"/>
              <a:gd name="connsiteY221" fmla="*/ 1676400 h 3246967"/>
              <a:gd name="connsiteX222" fmla="*/ 3533399 w 8386045"/>
              <a:gd name="connsiteY222" fmla="*/ 1557867 h 3246967"/>
              <a:gd name="connsiteX223" fmla="*/ 3440265 w 8386045"/>
              <a:gd name="connsiteY223" fmla="*/ 1409700 h 3246967"/>
              <a:gd name="connsiteX224" fmla="*/ 3321732 w 8386045"/>
              <a:gd name="connsiteY224" fmla="*/ 1286933 h 3246967"/>
              <a:gd name="connsiteX225" fmla="*/ 3152399 w 8386045"/>
              <a:gd name="connsiteY225" fmla="*/ 1278467 h 3246967"/>
              <a:gd name="connsiteX226" fmla="*/ 2919566 w 8386045"/>
              <a:gd name="connsiteY226" fmla="*/ 1371600 h 3246967"/>
              <a:gd name="connsiteX227" fmla="*/ 2737533 w 8386045"/>
              <a:gd name="connsiteY227" fmla="*/ 1536700 h 3246967"/>
              <a:gd name="connsiteX228" fmla="*/ 2538566 w 8386045"/>
              <a:gd name="connsiteY228" fmla="*/ 1841500 h 3246967"/>
              <a:gd name="connsiteX229" fmla="*/ 2386165 w 8386045"/>
              <a:gd name="connsiteY229" fmla="*/ 2057400 h 3246967"/>
              <a:gd name="connsiteX230" fmla="*/ 2191433 w 8386045"/>
              <a:gd name="connsiteY230" fmla="*/ 2328333 h 3246967"/>
              <a:gd name="connsiteX231" fmla="*/ 1996699 w 8386045"/>
              <a:gd name="connsiteY231" fmla="*/ 2527300 h 3246967"/>
              <a:gd name="connsiteX232" fmla="*/ 1844299 w 8386045"/>
              <a:gd name="connsiteY232" fmla="*/ 2590800 h 3246967"/>
              <a:gd name="connsiteX233" fmla="*/ 1628399 w 8386045"/>
              <a:gd name="connsiteY233" fmla="*/ 2586567 h 3246967"/>
              <a:gd name="connsiteX234" fmla="*/ 1552199 w 8386045"/>
              <a:gd name="connsiteY234" fmla="*/ 2489200 h 3246967"/>
              <a:gd name="connsiteX235" fmla="*/ 1488699 w 8386045"/>
              <a:gd name="connsiteY235" fmla="*/ 2374900 h 3246967"/>
              <a:gd name="connsiteX236" fmla="*/ 1412499 w 8386045"/>
              <a:gd name="connsiteY236" fmla="*/ 2197100 h 3246967"/>
              <a:gd name="connsiteX237" fmla="*/ 1344765 w 8386045"/>
              <a:gd name="connsiteY237" fmla="*/ 1930400 h 3246967"/>
              <a:gd name="connsiteX238" fmla="*/ 1217766 w 8386045"/>
              <a:gd name="connsiteY238" fmla="*/ 1528234 h 3246967"/>
              <a:gd name="connsiteX239" fmla="*/ 1124632 w 8386045"/>
              <a:gd name="connsiteY239" fmla="*/ 1240366 h 3246967"/>
              <a:gd name="connsiteX240" fmla="*/ 1056899 w 8386045"/>
              <a:gd name="connsiteY240" fmla="*/ 1104900 h 3246967"/>
              <a:gd name="connsiteX241" fmla="*/ 976466 w 8386045"/>
              <a:gd name="connsiteY241" fmla="*/ 901700 h 3246967"/>
              <a:gd name="connsiteX242" fmla="*/ 849466 w 8386045"/>
              <a:gd name="connsiteY242" fmla="*/ 647700 h 3246967"/>
              <a:gd name="connsiteX243" fmla="*/ 680133 w 8386045"/>
              <a:gd name="connsiteY243" fmla="*/ 448733 h 3246967"/>
              <a:gd name="connsiteX244" fmla="*/ 536199 w 8386045"/>
              <a:gd name="connsiteY244" fmla="*/ 304800 h 3246967"/>
              <a:gd name="connsiteX245" fmla="*/ 172132 w 8386045"/>
              <a:gd name="connsiteY245" fmla="*/ 42333 h 3246967"/>
              <a:gd name="connsiteX246" fmla="*/ 2799 w 8386045"/>
              <a:gd name="connsiteY246" fmla="*/ 0 h 3246967"/>
              <a:gd name="connsiteX0" fmla="*/ 13436 w 8396682"/>
              <a:gd name="connsiteY0" fmla="*/ 0 h 3238500"/>
              <a:gd name="connsiteX1" fmla="*/ 17669 w 8396682"/>
              <a:gd name="connsiteY1" fmla="*/ 3238500 h 3238500"/>
              <a:gd name="connsiteX2" fmla="*/ 284369 w 8396682"/>
              <a:gd name="connsiteY2" fmla="*/ 3196167 h 3238500"/>
              <a:gd name="connsiteX3" fmla="*/ 491803 w 8396682"/>
              <a:gd name="connsiteY3" fmla="*/ 3149600 h 3238500"/>
              <a:gd name="connsiteX4" fmla="*/ 601870 w 8396682"/>
              <a:gd name="connsiteY4" fmla="*/ 3128433 h 3238500"/>
              <a:gd name="connsiteX5" fmla="*/ 779669 w 8396682"/>
              <a:gd name="connsiteY5" fmla="*/ 3094566 h 3238500"/>
              <a:gd name="connsiteX6" fmla="*/ 910902 w 8396682"/>
              <a:gd name="connsiteY6" fmla="*/ 2954866 h 3238500"/>
              <a:gd name="connsiteX7" fmla="*/ 1088703 w 8396682"/>
              <a:gd name="connsiteY7" fmla="*/ 2798233 h 3238500"/>
              <a:gd name="connsiteX8" fmla="*/ 1181836 w 8396682"/>
              <a:gd name="connsiteY8" fmla="*/ 2836333 h 3238500"/>
              <a:gd name="connsiteX9" fmla="*/ 1232636 w 8396682"/>
              <a:gd name="connsiteY9" fmla="*/ 2988734 h 3238500"/>
              <a:gd name="connsiteX10" fmla="*/ 1465469 w 8396682"/>
              <a:gd name="connsiteY10" fmla="*/ 2937933 h 3238500"/>
              <a:gd name="connsiteX11" fmla="*/ 1558603 w 8396682"/>
              <a:gd name="connsiteY11" fmla="*/ 3052234 h 3238500"/>
              <a:gd name="connsiteX12" fmla="*/ 1651736 w 8396682"/>
              <a:gd name="connsiteY12" fmla="*/ 3086100 h 3238500"/>
              <a:gd name="connsiteX13" fmla="*/ 1799903 w 8396682"/>
              <a:gd name="connsiteY13" fmla="*/ 2980267 h 3238500"/>
              <a:gd name="connsiteX14" fmla="*/ 1893036 w 8396682"/>
              <a:gd name="connsiteY14" fmla="*/ 2933700 h 3238500"/>
              <a:gd name="connsiteX15" fmla="*/ 2197836 w 8396682"/>
              <a:gd name="connsiteY15" fmla="*/ 2921000 h 3238500"/>
              <a:gd name="connsiteX16" fmla="*/ 2324837 w 8396682"/>
              <a:gd name="connsiteY16" fmla="*/ 2857500 h 3238500"/>
              <a:gd name="connsiteX17" fmla="*/ 2401036 w 8396682"/>
              <a:gd name="connsiteY17" fmla="*/ 2827867 h 3238500"/>
              <a:gd name="connsiteX18" fmla="*/ 2379870 w 8396682"/>
              <a:gd name="connsiteY18" fmla="*/ 2887133 h 3238500"/>
              <a:gd name="connsiteX19" fmla="*/ 2307903 w 8396682"/>
              <a:gd name="connsiteY19" fmla="*/ 3026833 h 3238500"/>
              <a:gd name="connsiteX20" fmla="*/ 2172436 w 8396682"/>
              <a:gd name="connsiteY20" fmla="*/ 3043766 h 3238500"/>
              <a:gd name="connsiteX21" fmla="*/ 2121636 w 8396682"/>
              <a:gd name="connsiteY21" fmla="*/ 3048000 h 3238500"/>
              <a:gd name="connsiteX22" fmla="*/ 2020036 w 8396682"/>
              <a:gd name="connsiteY22" fmla="*/ 3064933 h 3238500"/>
              <a:gd name="connsiteX23" fmla="*/ 1854936 w 8396682"/>
              <a:gd name="connsiteY23" fmla="*/ 3060700 h 3238500"/>
              <a:gd name="connsiteX24" fmla="*/ 1850703 w 8396682"/>
              <a:gd name="connsiteY24" fmla="*/ 3103033 h 3238500"/>
              <a:gd name="connsiteX25" fmla="*/ 1969236 w 8396682"/>
              <a:gd name="connsiteY25" fmla="*/ 3098800 h 3238500"/>
              <a:gd name="connsiteX26" fmla="*/ 2108936 w 8396682"/>
              <a:gd name="connsiteY26" fmla="*/ 3107267 h 3238500"/>
              <a:gd name="connsiteX27" fmla="*/ 2193603 w 8396682"/>
              <a:gd name="connsiteY27" fmla="*/ 3145366 h 3238500"/>
              <a:gd name="connsiteX28" fmla="*/ 2320603 w 8396682"/>
              <a:gd name="connsiteY28" fmla="*/ 3175000 h 3238500"/>
              <a:gd name="connsiteX29" fmla="*/ 2498403 w 8396682"/>
              <a:gd name="connsiteY29" fmla="*/ 3141133 h 3238500"/>
              <a:gd name="connsiteX30" fmla="*/ 2680436 w 8396682"/>
              <a:gd name="connsiteY30" fmla="*/ 3162300 h 3238500"/>
              <a:gd name="connsiteX31" fmla="*/ 2896336 w 8396682"/>
              <a:gd name="connsiteY31" fmla="*/ 3175000 h 3238500"/>
              <a:gd name="connsiteX32" fmla="*/ 3175736 w 8396682"/>
              <a:gd name="connsiteY32" fmla="*/ 3170767 h 3238500"/>
              <a:gd name="connsiteX33" fmla="*/ 3408570 w 8396682"/>
              <a:gd name="connsiteY33" fmla="*/ 3094567 h 3238500"/>
              <a:gd name="connsiteX34" fmla="*/ 3518636 w 8396682"/>
              <a:gd name="connsiteY34" fmla="*/ 3136900 h 3238500"/>
              <a:gd name="connsiteX35" fmla="*/ 3620236 w 8396682"/>
              <a:gd name="connsiteY35" fmla="*/ 3145367 h 3238500"/>
              <a:gd name="connsiteX36" fmla="*/ 3743003 w 8396682"/>
              <a:gd name="connsiteY36" fmla="*/ 3153833 h 3238500"/>
              <a:gd name="connsiteX37" fmla="*/ 4081669 w 8396682"/>
              <a:gd name="connsiteY37" fmla="*/ 3132667 h 3238500"/>
              <a:gd name="connsiteX38" fmla="*/ 4293336 w 8396682"/>
              <a:gd name="connsiteY38" fmla="*/ 3107266 h 3238500"/>
              <a:gd name="connsiteX39" fmla="*/ 4653170 w 8396682"/>
              <a:gd name="connsiteY39" fmla="*/ 3115733 h 3238500"/>
              <a:gd name="connsiteX40" fmla="*/ 5034169 w 8396682"/>
              <a:gd name="connsiteY40" fmla="*/ 3094567 h 3238500"/>
              <a:gd name="connsiteX41" fmla="*/ 5283936 w 8396682"/>
              <a:gd name="connsiteY41" fmla="*/ 3073400 h 3238500"/>
              <a:gd name="connsiteX42" fmla="*/ 5419403 w 8396682"/>
              <a:gd name="connsiteY42" fmla="*/ 3111500 h 3238500"/>
              <a:gd name="connsiteX43" fmla="*/ 5830036 w 8396682"/>
              <a:gd name="connsiteY43" fmla="*/ 3098800 h 3238500"/>
              <a:gd name="connsiteX44" fmla="*/ 6096736 w 8396682"/>
              <a:gd name="connsiteY44" fmla="*/ 3103033 h 3238500"/>
              <a:gd name="connsiteX45" fmla="*/ 6316869 w 8396682"/>
              <a:gd name="connsiteY45" fmla="*/ 3090333 h 3238500"/>
              <a:gd name="connsiteX46" fmla="*/ 6570869 w 8396682"/>
              <a:gd name="connsiteY46" fmla="*/ 3090333 h 3238500"/>
              <a:gd name="connsiteX47" fmla="*/ 6714803 w 8396682"/>
              <a:gd name="connsiteY47" fmla="*/ 3090333 h 3238500"/>
              <a:gd name="connsiteX48" fmla="*/ 6816403 w 8396682"/>
              <a:gd name="connsiteY48" fmla="*/ 3077633 h 3238500"/>
              <a:gd name="connsiteX49" fmla="*/ 6774070 w 8396682"/>
              <a:gd name="connsiteY49" fmla="*/ 3060700 h 3238500"/>
              <a:gd name="connsiteX50" fmla="*/ 6642836 w 8396682"/>
              <a:gd name="connsiteY50" fmla="*/ 3039533 h 3238500"/>
              <a:gd name="connsiteX51" fmla="*/ 6553936 w 8396682"/>
              <a:gd name="connsiteY51" fmla="*/ 3052234 h 3238500"/>
              <a:gd name="connsiteX52" fmla="*/ 6287236 w 8396682"/>
              <a:gd name="connsiteY52" fmla="*/ 3048000 h 3238500"/>
              <a:gd name="connsiteX53" fmla="*/ 6020536 w 8396682"/>
              <a:gd name="connsiteY53" fmla="*/ 3069167 h 3238500"/>
              <a:gd name="connsiteX54" fmla="*/ 6151769 w 8396682"/>
              <a:gd name="connsiteY54" fmla="*/ 3048000 h 3238500"/>
              <a:gd name="connsiteX55" fmla="*/ 5800402 w 8396682"/>
              <a:gd name="connsiteY55" fmla="*/ 3052234 h 3238500"/>
              <a:gd name="connsiteX56" fmla="*/ 5995135 w 8396682"/>
              <a:gd name="connsiteY56" fmla="*/ 3001433 h 3238500"/>
              <a:gd name="connsiteX57" fmla="*/ 6100969 w 8396682"/>
              <a:gd name="connsiteY57" fmla="*/ 2988733 h 3238500"/>
              <a:gd name="connsiteX58" fmla="*/ 6304169 w 8396682"/>
              <a:gd name="connsiteY58" fmla="*/ 2992966 h 3238500"/>
              <a:gd name="connsiteX59" fmla="*/ 6562403 w 8396682"/>
              <a:gd name="connsiteY59" fmla="*/ 2980266 h 3238500"/>
              <a:gd name="connsiteX60" fmla="*/ 5978203 w 8396682"/>
              <a:gd name="connsiteY60" fmla="*/ 2921000 h 3238500"/>
              <a:gd name="connsiteX61" fmla="*/ 6151769 w 8396682"/>
              <a:gd name="connsiteY61" fmla="*/ 2912533 h 3238500"/>
              <a:gd name="connsiteX62" fmla="*/ 6312636 w 8396682"/>
              <a:gd name="connsiteY62" fmla="*/ 2929466 h 3238500"/>
              <a:gd name="connsiteX63" fmla="*/ 6740203 w 8396682"/>
              <a:gd name="connsiteY63" fmla="*/ 2916767 h 3238500"/>
              <a:gd name="connsiteX64" fmla="*/ 6371902 w 8396682"/>
              <a:gd name="connsiteY64" fmla="*/ 2882899 h 3238500"/>
              <a:gd name="connsiteX65" fmla="*/ 6270303 w 8396682"/>
              <a:gd name="connsiteY65" fmla="*/ 2853267 h 3238500"/>
              <a:gd name="connsiteX66" fmla="*/ 6012069 w 8396682"/>
              <a:gd name="connsiteY66" fmla="*/ 2853267 h 3238500"/>
              <a:gd name="connsiteX67" fmla="*/ 5868136 w 8396682"/>
              <a:gd name="connsiteY67" fmla="*/ 2823634 h 3238500"/>
              <a:gd name="connsiteX68" fmla="*/ 5639536 w 8396682"/>
              <a:gd name="connsiteY68" fmla="*/ 2810933 h 3238500"/>
              <a:gd name="connsiteX69" fmla="*/ 5749603 w 8396682"/>
              <a:gd name="connsiteY69" fmla="*/ 2819400 h 3238500"/>
              <a:gd name="connsiteX70" fmla="*/ 5389769 w 8396682"/>
              <a:gd name="connsiteY70" fmla="*/ 2785534 h 3238500"/>
              <a:gd name="connsiteX71" fmla="*/ 5288170 w 8396682"/>
              <a:gd name="connsiteY71" fmla="*/ 2768600 h 3238500"/>
              <a:gd name="connsiteX72" fmla="*/ 5114602 w 8396682"/>
              <a:gd name="connsiteY72" fmla="*/ 2713566 h 3238500"/>
              <a:gd name="connsiteX73" fmla="*/ 4962203 w 8396682"/>
              <a:gd name="connsiteY73" fmla="*/ 2692400 h 3238500"/>
              <a:gd name="connsiteX74" fmla="*/ 4864835 w 8396682"/>
              <a:gd name="connsiteY74" fmla="*/ 2747433 h 3238500"/>
              <a:gd name="connsiteX75" fmla="*/ 4598136 w 8396682"/>
              <a:gd name="connsiteY75" fmla="*/ 2789767 h 3238500"/>
              <a:gd name="connsiteX76" fmla="*/ 4441503 w 8396682"/>
              <a:gd name="connsiteY76" fmla="*/ 2810933 h 3238500"/>
              <a:gd name="connsiteX77" fmla="*/ 4259470 w 8396682"/>
              <a:gd name="connsiteY77" fmla="*/ 2853267 h 3238500"/>
              <a:gd name="connsiteX78" fmla="*/ 4039336 w 8396682"/>
              <a:gd name="connsiteY78" fmla="*/ 2882900 h 3238500"/>
              <a:gd name="connsiteX79" fmla="*/ 3738769 w 8396682"/>
              <a:gd name="connsiteY79" fmla="*/ 2891366 h 3238500"/>
              <a:gd name="connsiteX80" fmla="*/ 3531336 w 8396682"/>
              <a:gd name="connsiteY80" fmla="*/ 2891367 h 3238500"/>
              <a:gd name="connsiteX81" fmla="*/ 3366236 w 8396682"/>
              <a:gd name="connsiteY81" fmla="*/ 2874433 h 3238500"/>
              <a:gd name="connsiteX82" fmla="*/ 3285803 w 8396682"/>
              <a:gd name="connsiteY82" fmla="*/ 2988734 h 3238500"/>
              <a:gd name="connsiteX83" fmla="*/ 3222302 w 8396682"/>
              <a:gd name="connsiteY83" fmla="*/ 3090334 h 3238500"/>
              <a:gd name="connsiteX84" fmla="*/ 3124936 w 8396682"/>
              <a:gd name="connsiteY84" fmla="*/ 3115734 h 3238500"/>
              <a:gd name="connsiteX85" fmla="*/ 2997936 w 8396682"/>
              <a:gd name="connsiteY85" fmla="*/ 3107266 h 3238500"/>
              <a:gd name="connsiteX86" fmla="*/ 3069902 w 8396682"/>
              <a:gd name="connsiteY86" fmla="*/ 3094567 h 3238500"/>
              <a:gd name="connsiteX87" fmla="*/ 3137636 w 8396682"/>
              <a:gd name="connsiteY87" fmla="*/ 3077633 h 3238500"/>
              <a:gd name="connsiteX88" fmla="*/ 3226536 w 8396682"/>
              <a:gd name="connsiteY88" fmla="*/ 3005667 h 3238500"/>
              <a:gd name="connsiteX89" fmla="*/ 3277336 w 8396682"/>
              <a:gd name="connsiteY89" fmla="*/ 2933700 h 3238500"/>
              <a:gd name="connsiteX90" fmla="*/ 3306970 w 8396682"/>
              <a:gd name="connsiteY90" fmla="*/ 2861733 h 3238500"/>
              <a:gd name="connsiteX91" fmla="*/ 3378936 w 8396682"/>
              <a:gd name="connsiteY91" fmla="*/ 2827866 h 3238500"/>
              <a:gd name="connsiteX92" fmla="*/ 3459370 w 8396682"/>
              <a:gd name="connsiteY92" fmla="*/ 2849033 h 3238500"/>
              <a:gd name="connsiteX93" fmla="*/ 3603303 w 8396682"/>
              <a:gd name="connsiteY93" fmla="*/ 2870200 h 3238500"/>
              <a:gd name="connsiteX94" fmla="*/ 3721836 w 8396682"/>
              <a:gd name="connsiteY94" fmla="*/ 2844800 h 3238500"/>
              <a:gd name="connsiteX95" fmla="*/ 3798036 w 8396682"/>
              <a:gd name="connsiteY95" fmla="*/ 2781300 h 3238500"/>
              <a:gd name="connsiteX96" fmla="*/ 3865769 w 8396682"/>
              <a:gd name="connsiteY96" fmla="*/ 2738967 h 3238500"/>
              <a:gd name="connsiteX97" fmla="*/ 3950436 w 8396682"/>
              <a:gd name="connsiteY97" fmla="*/ 2726267 h 3238500"/>
              <a:gd name="connsiteX98" fmla="*/ 3814969 w 8396682"/>
              <a:gd name="connsiteY98" fmla="*/ 2679700 h 3238500"/>
              <a:gd name="connsiteX99" fmla="*/ 3675270 w 8396682"/>
              <a:gd name="connsiteY99" fmla="*/ 2607733 h 3238500"/>
              <a:gd name="connsiteX100" fmla="*/ 3535569 w 8396682"/>
              <a:gd name="connsiteY100" fmla="*/ 2578100 h 3238500"/>
              <a:gd name="connsiteX101" fmla="*/ 3607536 w 8396682"/>
              <a:gd name="connsiteY101" fmla="*/ 2535767 h 3238500"/>
              <a:gd name="connsiteX102" fmla="*/ 3510169 w 8396682"/>
              <a:gd name="connsiteY102" fmla="*/ 2476500 h 3238500"/>
              <a:gd name="connsiteX103" fmla="*/ 3395869 w 8396682"/>
              <a:gd name="connsiteY103" fmla="*/ 2201333 h 3238500"/>
              <a:gd name="connsiteX104" fmla="*/ 3336603 w 8396682"/>
              <a:gd name="connsiteY104" fmla="*/ 2159000 h 3238500"/>
              <a:gd name="connsiteX105" fmla="*/ 3226536 w 8396682"/>
              <a:gd name="connsiteY105" fmla="*/ 2209800 h 3238500"/>
              <a:gd name="connsiteX106" fmla="*/ 2993702 w 8396682"/>
              <a:gd name="connsiteY106" fmla="*/ 2324100 h 3238500"/>
              <a:gd name="connsiteX107" fmla="*/ 2680436 w 8396682"/>
              <a:gd name="connsiteY107" fmla="*/ 2628900 h 3238500"/>
              <a:gd name="connsiteX108" fmla="*/ 2621170 w 8396682"/>
              <a:gd name="connsiteY108" fmla="*/ 2620433 h 3238500"/>
              <a:gd name="connsiteX109" fmla="*/ 2854003 w 8396682"/>
              <a:gd name="connsiteY109" fmla="*/ 2408767 h 3238500"/>
              <a:gd name="connsiteX110" fmla="*/ 3002169 w 8396682"/>
              <a:gd name="connsiteY110" fmla="*/ 2264833 h 3238500"/>
              <a:gd name="connsiteX111" fmla="*/ 3184203 w 8396682"/>
              <a:gd name="connsiteY111" fmla="*/ 2175934 h 3238500"/>
              <a:gd name="connsiteX112" fmla="*/ 3290036 w 8396682"/>
              <a:gd name="connsiteY112" fmla="*/ 2125133 h 3238500"/>
              <a:gd name="connsiteX113" fmla="*/ 3404335 w 8396682"/>
              <a:gd name="connsiteY113" fmla="*/ 2129366 h 3238500"/>
              <a:gd name="connsiteX114" fmla="*/ 3467836 w 8396682"/>
              <a:gd name="connsiteY114" fmla="*/ 2184400 h 3238500"/>
              <a:gd name="connsiteX115" fmla="*/ 3573669 w 8396682"/>
              <a:gd name="connsiteY115" fmla="*/ 2429934 h 3238500"/>
              <a:gd name="connsiteX116" fmla="*/ 3671036 w 8396682"/>
              <a:gd name="connsiteY116" fmla="*/ 2438400 h 3238500"/>
              <a:gd name="connsiteX117" fmla="*/ 3895403 w 8396682"/>
              <a:gd name="connsiteY117" fmla="*/ 2645833 h 3238500"/>
              <a:gd name="connsiteX118" fmla="*/ 4022403 w 8396682"/>
              <a:gd name="connsiteY118" fmla="*/ 2468034 h 3238500"/>
              <a:gd name="connsiteX119" fmla="*/ 4043569 w 8396682"/>
              <a:gd name="connsiteY119" fmla="*/ 2336800 h 3238500"/>
              <a:gd name="connsiteX120" fmla="*/ 4064736 w 8396682"/>
              <a:gd name="connsiteY120" fmla="*/ 2260600 h 3238500"/>
              <a:gd name="connsiteX121" fmla="*/ 4098602 w 8396682"/>
              <a:gd name="connsiteY121" fmla="*/ 2133600 h 3238500"/>
              <a:gd name="connsiteX122" fmla="*/ 4174803 w 8396682"/>
              <a:gd name="connsiteY122" fmla="*/ 2027767 h 3238500"/>
              <a:gd name="connsiteX123" fmla="*/ 4267936 w 8396682"/>
              <a:gd name="connsiteY123" fmla="*/ 1879600 h 3238500"/>
              <a:gd name="connsiteX124" fmla="*/ 4390703 w 8396682"/>
              <a:gd name="connsiteY124" fmla="*/ 1756834 h 3238500"/>
              <a:gd name="connsiteX125" fmla="*/ 4521936 w 8396682"/>
              <a:gd name="connsiteY125" fmla="*/ 1646767 h 3238500"/>
              <a:gd name="connsiteX126" fmla="*/ 4623536 w 8396682"/>
              <a:gd name="connsiteY126" fmla="*/ 1574800 h 3238500"/>
              <a:gd name="connsiteX127" fmla="*/ 4729369 w 8396682"/>
              <a:gd name="connsiteY127" fmla="*/ 1562100 h 3238500"/>
              <a:gd name="connsiteX128" fmla="*/ 4814036 w 8396682"/>
              <a:gd name="connsiteY128" fmla="*/ 1608667 h 3238500"/>
              <a:gd name="connsiteX129" fmla="*/ 4890236 w 8396682"/>
              <a:gd name="connsiteY129" fmla="*/ 1744133 h 3238500"/>
              <a:gd name="connsiteX130" fmla="*/ 4979136 w 8396682"/>
              <a:gd name="connsiteY130" fmla="*/ 1833033 h 3238500"/>
              <a:gd name="connsiteX131" fmla="*/ 5021470 w 8396682"/>
              <a:gd name="connsiteY131" fmla="*/ 2044700 h 3238500"/>
              <a:gd name="connsiteX132" fmla="*/ 5131536 w 8396682"/>
              <a:gd name="connsiteY132" fmla="*/ 2197100 h 3238500"/>
              <a:gd name="connsiteX133" fmla="*/ 5292403 w 8396682"/>
              <a:gd name="connsiteY133" fmla="*/ 2264833 h 3238500"/>
              <a:gd name="connsiteX134" fmla="*/ 5504070 w 8396682"/>
              <a:gd name="connsiteY134" fmla="*/ 2273300 h 3238500"/>
              <a:gd name="connsiteX135" fmla="*/ 5635303 w 8396682"/>
              <a:gd name="connsiteY135" fmla="*/ 2298700 h 3238500"/>
              <a:gd name="connsiteX136" fmla="*/ 5618369 w 8396682"/>
              <a:gd name="connsiteY136" fmla="*/ 2324100 h 3238500"/>
              <a:gd name="connsiteX137" fmla="*/ 5495602 w 8396682"/>
              <a:gd name="connsiteY137" fmla="*/ 2307167 h 3238500"/>
              <a:gd name="connsiteX138" fmla="*/ 5292403 w 8396682"/>
              <a:gd name="connsiteY138" fmla="*/ 2319868 h 3238500"/>
              <a:gd name="connsiteX139" fmla="*/ 5101902 w 8396682"/>
              <a:gd name="connsiteY139" fmla="*/ 2260600 h 3238500"/>
              <a:gd name="connsiteX140" fmla="*/ 5093437 w 8396682"/>
              <a:gd name="connsiteY140" fmla="*/ 2307167 h 3238500"/>
              <a:gd name="connsiteX141" fmla="*/ 5169636 w 8396682"/>
              <a:gd name="connsiteY141" fmla="*/ 2413000 h 3238500"/>
              <a:gd name="connsiteX142" fmla="*/ 5245836 w 8396682"/>
              <a:gd name="connsiteY142" fmla="*/ 2442633 h 3238500"/>
              <a:gd name="connsiteX143" fmla="*/ 5364369 w 8396682"/>
              <a:gd name="connsiteY143" fmla="*/ 2451100 h 3238500"/>
              <a:gd name="connsiteX144" fmla="*/ 5512536 w 8396682"/>
              <a:gd name="connsiteY144" fmla="*/ 2442633 h 3238500"/>
              <a:gd name="connsiteX145" fmla="*/ 5635303 w 8396682"/>
              <a:gd name="connsiteY145" fmla="*/ 2501900 h 3238500"/>
              <a:gd name="connsiteX146" fmla="*/ 5715736 w 8396682"/>
              <a:gd name="connsiteY146" fmla="*/ 2552700 h 3238500"/>
              <a:gd name="connsiteX147" fmla="*/ 5889303 w 8396682"/>
              <a:gd name="connsiteY147" fmla="*/ 2582334 h 3238500"/>
              <a:gd name="connsiteX148" fmla="*/ 5830036 w 8396682"/>
              <a:gd name="connsiteY148" fmla="*/ 2501900 h 3238500"/>
              <a:gd name="connsiteX149" fmla="*/ 5918936 w 8396682"/>
              <a:gd name="connsiteY149" fmla="*/ 2531534 h 3238500"/>
              <a:gd name="connsiteX150" fmla="*/ 6096736 w 8396682"/>
              <a:gd name="connsiteY150" fmla="*/ 2662766 h 3238500"/>
              <a:gd name="connsiteX151" fmla="*/ 6211036 w 8396682"/>
              <a:gd name="connsiteY151" fmla="*/ 2667000 h 3238500"/>
              <a:gd name="connsiteX152" fmla="*/ 6295703 w 8396682"/>
              <a:gd name="connsiteY152" fmla="*/ 2688166 h 3238500"/>
              <a:gd name="connsiteX153" fmla="*/ 6431170 w 8396682"/>
              <a:gd name="connsiteY153" fmla="*/ 2667000 h 3238500"/>
              <a:gd name="connsiteX154" fmla="*/ 6608970 w 8396682"/>
              <a:gd name="connsiteY154" fmla="*/ 2675467 h 3238500"/>
              <a:gd name="connsiteX155" fmla="*/ 6841802 w 8396682"/>
              <a:gd name="connsiteY155" fmla="*/ 2616200 h 3238500"/>
              <a:gd name="connsiteX156" fmla="*/ 7011136 w 8396682"/>
              <a:gd name="connsiteY156" fmla="*/ 2573867 h 3238500"/>
              <a:gd name="connsiteX157" fmla="*/ 7121203 w 8396682"/>
              <a:gd name="connsiteY157" fmla="*/ 2506134 h 3238500"/>
              <a:gd name="connsiteX158" fmla="*/ 7197403 w 8396682"/>
              <a:gd name="connsiteY158" fmla="*/ 2404534 h 3238500"/>
              <a:gd name="connsiteX159" fmla="*/ 7265136 w 8396682"/>
              <a:gd name="connsiteY159" fmla="*/ 2349500 h 3238500"/>
              <a:gd name="connsiteX160" fmla="*/ 7404836 w 8396682"/>
              <a:gd name="connsiteY160" fmla="*/ 2247900 h 3238500"/>
              <a:gd name="connsiteX161" fmla="*/ 7481036 w 8396682"/>
              <a:gd name="connsiteY161" fmla="*/ 2184400 h 3238500"/>
              <a:gd name="connsiteX162" fmla="*/ 7569936 w 8396682"/>
              <a:gd name="connsiteY162" fmla="*/ 2087033 h 3238500"/>
              <a:gd name="connsiteX163" fmla="*/ 7718103 w 8396682"/>
              <a:gd name="connsiteY163" fmla="*/ 2044700 h 3238500"/>
              <a:gd name="connsiteX164" fmla="*/ 7823936 w 8396682"/>
              <a:gd name="connsiteY164" fmla="*/ 2019300 h 3238500"/>
              <a:gd name="connsiteX165" fmla="*/ 7950936 w 8396682"/>
              <a:gd name="connsiteY165" fmla="*/ 1943100 h 3238500"/>
              <a:gd name="connsiteX166" fmla="*/ 7989036 w 8396682"/>
              <a:gd name="connsiteY166" fmla="*/ 1905000 h 3238500"/>
              <a:gd name="connsiteX167" fmla="*/ 8069470 w 8396682"/>
              <a:gd name="connsiteY167" fmla="*/ 1837266 h 3238500"/>
              <a:gd name="connsiteX168" fmla="*/ 8141436 w 8396682"/>
              <a:gd name="connsiteY168" fmla="*/ 1794933 h 3238500"/>
              <a:gd name="connsiteX169" fmla="*/ 8268436 w 8396682"/>
              <a:gd name="connsiteY169" fmla="*/ 1744133 h 3238500"/>
              <a:gd name="connsiteX170" fmla="*/ 8395435 w 8396682"/>
              <a:gd name="connsiteY170" fmla="*/ 1748366 h 3238500"/>
              <a:gd name="connsiteX171" fmla="*/ 8386969 w 8396682"/>
              <a:gd name="connsiteY171" fmla="*/ 1710266 h 3238500"/>
              <a:gd name="connsiteX172" fmla="*/ 8234569 w 8396682"/>
              <a:gd name="connsiteY172" fmla="*/ 1693333 h 3238500"/>
              <a:gd name="connsiteX173" fmla="*/ 8154136 w 8396682"/>
              <a:gd name="connsiteY173" fmla="*/ 1693334 h 3238500"/>
              <a:gd name="connsiteX174" fmla="*/ 8090636 w 8396682"/>
              <a:gd name="connsiteY174" fmla="*/ 1714500 h 3238500"/>
              <a:gd name="connsiteX175" fmla="*/ 7989036 w 8396682"/>
              <a:gd name="connsiteY175" fmla="*/ 1744133 h 3238500"/>
              <a:gd name="connsiteX176" fmla="*/ 7904369 w 8396682"/>
              <a:gd name="connsiteY176" fmla="*/ 1773766 h 3238500"/>
              <a:gd name="connsiteX177" fmla="*/ 7823936 w 8396682"/>
              <a:gd name="connsiteY177" fmla="*/ 1790700 h 3238500"/>
              <a:gd name="connsiteX178" fmla="*/ 7747736 w 8396682"/>
              <a:gd name="connsiteY178" fmla="*/ 1803400 h 3238500"/>
              <a:gd name="connsiteX179" fmla="*/ 7595336 w 8396682"/>
              <a:gd name="connsiteY179" fmla="*/ 1845733 h 3238500"/>
              <a:gd name="connsiteX180" fmla="*/ 7442936 w 8396682"/>
              <a:gd name="connsiteY180" fmla="*/ 1960033 h 3238500"/>
              <a:gd name="connsiteX181" fmla="*/ 7349802 w 8396682"/>
              <a:gd name="connsiteY181" fmla="*/ 2065866 h 3238500"/>
              <a:gd name="connsiteX182" fmla="*/ 7239736 w 8396682"/>
              <a:gd name="connsiteY182" fmla="*/ 2159000 h 3238500"/>
              <a:gd name="connsiteX183" fmla="*/ 7188936 w 8396682"/>
              <a:gd name="connsiteY183" fmla="*/ 2307167 h 3238500"/>
              <a:gd name="connsiteX184" fmla="*/ 7150836 w 8396682"/>
              <a:gd name="connsiteY184" fmla="*/ 2413000 h 3238500"/>
              <a:gd name="connsiteX185" fmla="*/ 7066169 w 8396682"/>
              <a:gd name="connsiteY185" fmla="*/ 2484967 h 3238500"/>
              <a:gd name="connsiteX186" fmla="*/ 6960336 w 8396682"/>
              <a:gd name="connsiteY186" fmla="*/ 2552699 h 3238500"/>
              <a:gd name="connsiteX187" fmla="*/ 6630136 w 8396682"/>
              <a:gd name="connsiteY187" fmla="*/ 2552700 h 3238500"/>
              <a:gd name="connsiteX188" fmla="*/ 6465036 w 8396682"/>
              <a:gd name="connsiteY188" fmla="*/ 2561167 h 3238500"/>
              <a:gd name="connsiteX189" fmla="*/ 6261836 w 8396682"/>
              <a:gd name="connsiteY189" fmla="*/ 2595034 h 3238500"/>
              <a:gd name="connsiteX190" fmla="*/ 6172936 w 8396682"/>
              <a:gd name="connsiteY190" fmla="*/ 2607734 h 3238500"/>
              <a:gd name="connsiteX191" fmla="*/ 6033236 w 8396682"/>
              <a:gd name="connsiteY191" fmla="*/ 2518833 h 3238500"/>
              <a:gd name="connsiteX192" fmla="*/ 5961269 w 8396682"/>
              <a:gd name="connsiteY192" fmla="*/ 2396067 h 3238500"/>
              <a:gd name="connsiteX193" fmla="*/ 5889303 w 8396682"/>
              <a:gd name="connsiteY193" fmla="*/ 2307167 h 3238500"/>
              <a:gd name="connsiteX194" fmla="*/ 5813103 w 8396682"/>
              <a:gd name="connsiteY194" fmla="*/ 2192867 h 3238500"/>
              <a:gd name="connsiteX195" fmla="*/ 5626836 w 8396682"/>
              <a:gd name="connsiteY195" fmla="*/ 2057400 h 3238500"/>
              <a:gd name="connsiteX196" fmla="*/ 5537936 w 8396682"/>
              <a:gd name="connsiteY196" fmla="*/ 2032000 h 3238500"/>
              <a:gd name="connsiteX197" fmla="*/ 5381303 w 8396682"/>
              <a:gd name="connsiteY197" fmla="*/ 2082800 h 3238500"/>
              <a:gd name="connsiteX198" fmla="*/ 5233136 w 8396682"/>
              <a:gd name="connsiteY198" fmla="*/ 2133600 h 3238500"/>
              <a:gd name="connsiteX199" fmla="*/ 5148469 w 8396682"/>
              <a:gd name="connsiteY199" fmla="*/ 2006600 h 3238500"/>
              <a:gd name="connsiteX200" fmla="*/ 5093436 w 8396682"/>
              <a:gd name="connsiteY200" fmla="*/ 1816100 h 3238500"/>
              <a:gd name="connsiteX201" fmla="*/ 5068036 w 8396682"/>
              <a:gd name="connsiteY201" fmla="*/ 1752600 h 3238500"/>
              <a:gd name="connsiteX202" fmla="*/ 5004536 w 8396682"/>
              <a:gd name="connsiteY202" fmla="*/ 1494367 h 3238500"/>
              <a:gd name="connsiteX203" fmla="*/ 4932569 w 8396682"/>
              <a:gd name="connsiteY203" fmla="*/ 1253067 h 3238500"/>
              <a:gd name="connsiteX204" fmla="*/ 4843669 w 8396682"/>
              <a:gd name="connsiteY204" fmla="*/ 952500 h 3238500"/>
              <a:gd name="connsiteX205" fmla="*/ 4801336 w 8396682"/>
              <a:gd name="connsiteY205" fmla="*/ 876300 h 3238500"/>
              <a:gd name="connsiteX206" fmla="*/ 4775936 w 8396682"/>
              <a:gd name="connsiteY206" fmla="*/ 838200 h 3238500"/>
              <a:gd name="connsiteX207" fmla="*/ 4648936 w 8396682"/>
              <a:gd name="connsiteY207" fmla="*/ 800100 h 3238500"/>
              <a:gd name="connsiteX208" fmla="*/ 4496536 w 8396682"/>
              <a:gd name="connsiteY208" fmla="*/ 872066 h 3238500"/>
              <a:gd name="connsiteX209" fmla="*/ 4382236 w 8396682"/>
              <a:gd name="connsiteY209" fmla="*/ 977900 h 3238500"/>
              <a:gd name="connsiteX210" fmla="*/ 4306036 w 8396682"/>
              <a:gd name="connsiteY210" fmla="*/ 1087966 h 3238500"/>
              <a:gd name="connsiteX211" fmla="*/ 4174803 w 8396682"/>
              <a:gd name="connsiteY211" fmla="*/ 1270000 h 3238500"/>
              <a:gd name="connsiteX212" fmla="*/ 4077436 w 8396682"/>
              <a:gd name="connsiteY212" fmla="*/ 1485900 h 3238500"/>
              <a:gd name="connsiteX213" fmla="*/ 4005469 w 8396682"/>
              <a:gd name="connsiteY213" fmla="*/ 1900767 h 3238500"/>
              <a:gd name="connsiteX214" fmla="*/ 3988536 w 8396682"/>
              <a:gd name="connsiteY214" fmla="*/ 2023533 h 3238500"/>
              <a:gd name="connsiteX215" fmla="*/ 3937736 w 8396682"/>
              <a:gd name="connsiteY215" fmla="*/ 2120900 h 3238500"/>
              <a:gd name="connsiteX216" fmla="*/ 3848836 w 8396682"/>
              <a:gd name="connsiteY216" fmla="*/ 2167467 h 3238500"/>
              <a:gd name="connsiteX217" fmla="*/ 3793803 w 8396682"/>
              <a:gd name="connsiteY217" fmla="*/ 2048933 h 3238500"/>
              <a:gd name="connsiteX218" fmla="*/ 3717603 w 8396682"/>
              <a:gd name="connsiteY218" fmla="*/ 1943100 h 3238500"/>
              <a:gd name="connsiteX219" fmla="*/ 3620236 w 8396682"/>
              <a:gd name="connsiteY219" fmla="*/ 1837267 h 3238500"/>
              <a:gd name="connsiteX220" fmla="*/ 3586369 w 8396682"/>
              <a:gd name="connsiteY220" fmla="*/ 1756834 h 3238500"/>
              <a:gd name="connsiteX221" fmla="*/ 3565202 w 8396682"/>
              <a:gd name="connsiteY221" fmla="*/ 1676400 h 3238500"/>
              <a:gd name="connsiteX222" fmla="*/ 3544036 w 8396682"/>
              <a:gd name="connsiteY222" fmla="*/ 1557867 h 3238500"/>
              <a:gd name="connsiteX223" fmla="*/ 3450902 w 8396682"/>
              <a:gd name="connsiteY223" fmla="*/ 1409700 h 3238500"/>
              <a:gd name="connsiteX224" fmla="*/ 3332369 w 8396682"/>
              <a:gd name="connsiteY224" fmla="*/ 1286933 h 3238500"/>
              <a:gd name="connsiteX225" fmla="*/ 3163036 w 8396682"/>
              <a:gd name="connsiteY225" fmla="*/ 1278467 h 3238500"/>
              <a:gd name="connsiteX226" fmla="*/ 2930203 w 8396682"/>
              <a:gd name="connsiteY226" fmla="*/ 1371600 h 3238500"/>
              <a:gd name="connsiteX227" fmla="*/ 2748170 w 8396682"/>
              <a:gd name="connsiteY227" fmla="*/ 1536700 h 3238500"/>
              <a:gd name="connsiteX228" fmla="*/ 2549203 w 8396682"/>
              <a:gd name="connsiteY228" fmla="*/ 1841500 h 3238500"/>
              <a:gd name="connsiteX229" fmla="*/ 2396802 w 8396682"/>
              <a:gd name="connsiteY229" fmla="*/ 2057400 h 3238500"/>
              <a:gd name="connsiteX230" fmla="*/ 2202070 w 8396682"/>
              <a:gd name="connsiteY230" fmla="*/ 2328333 h 3238500"/>
              <a:gd name="connsiteX231" fmla="*/ 2007336 w 8396682"/>
              <a:gd name="connsiteY231" fmla="*/ 2527300 h 3238500"/>
              <a:gd name="connsiteX232" fmla="*/ 1854936 w 8396682"/>
              <a:gd name="connsiteY232" fmla="*/ 2590800 h 3238500"/>
              <a:gd name="connsiteX233" fmla="*/ 1639036 w 8396682"/>
              <a:gd name="connsiteY233" fmla="*/ 2586567 h 3238500"/>
              <a:gd name="connsiteX234" fmla="*/ 1562836 w 8396682"/>
              <a:gd name="connsiteY234" fmla="*/ 2489200 h 3238500"/>
              <a:gd name="connsiteX235" fmla="*/ 1499336 w 8396682"/>
              <a:gd name="connsiteY235" fmla="*/ 2374900 h 3238500"/>
              <a:gd name="connsiteX236" fmla="*/ 1423136 w 8396682"/>
              <a:gd name="connsiteY236" fmla="*/ 2197100 h 3238500"/>
              <a:gd name="connsiteX237" fmla="*/ 1355402 w 8396682"/>
              <a:gd name="connsiteY237" fmla="*/ 1930400 h 3238500"/>
              <a:gd name="connsiteX238" fmla="*/ 1228403 w 8396682"/>
              <a:gd name="connsiteY238" fmla="*/ 1528234 h 3238500"/>
              <a:gd name="connsiteX239" fmla="*/ 1135269 w 8396682"/>
              <a:gd name="connsiteY239" fmla="*/ 1240366 h 3238500"/>
              <a:gd name="connsiteX240" fmla="*/ 1067536 w 8396682"/>
              <a:gd name="connsiteY240" fmla="*/ 1104900 h 3238500"/>
              <a:gd name="connsiteX241" fmla="*/ 987103 w 8396682"/>
              <a:gd name="connsiteY241" fmla="*/ 901700 h 3238500"/>
              <a:gd name="connsiteX242" fmla="*/ 860103 w 8396682"/>
              <a:gd name="connsiteY242" fmla="*/ 647700 h 3238500"/>
              <a:gd name="connsiteX243" fmla="*/ 690770 w 8396682"/>
              <a:gd name="connsiteY243" fmla="*/ 448733 h 3238500"/>
              <a:gd name="connsiteX244" fmla="*/ 546836 w 8396682"/>
              <a:gd name="connsiteY244" fmla="*/ 304800 h 3238500"/>
              <a:gd name="connsiteX245" fmla="*/ 182769 w 8396682"/>
              <a:gd name="connsiteY245" fmla="*/ 42333 h 3238500"/>
              <a:gd name="connsiteX246" fmla="*/ 13436 w 8396682"/>
              <a:gd name="connsiteY246" fmla="*/ 0 h 3238500"/>
              <a:gd name="connsiteX0" fmla="*/ 0 w 8383246"/>
              <a:gd name="connsiteY0" fmla="*/ 0 h 3238500"/>
              <a:gd name="connsiteX1" fmla="*/ 4233 w 8383246"/>
              <a:gd name="connsiteY1" fmla="*/ 3238500 h 3238500"/>
              <a:gd name="connsiteX2" fmla="*/ 270933 w 8383246"/>
              <a:gd name="connsiteY2" fmla="*/ 3196167 h 3238500"/>
              <a:gd name="connsiteX3" fmla="*/ 478367 w 8383246"/>
              <a:gd name="connsiteY3" fmla="*/ 3149600 h 3238500"/>
              <a:gd name="connsiteX4" fmla="*/ 588434 w 8383246"/>
              <a:gd name="connsiteY4" fmla="*/ 3128433 h 3238500"/>
              <a:gd name="connsiteX5" fmla="*/ 766233 w 8383246"/>
              <a:gd name="connsiteY5" fmla="*/ 3094566 h 3238500"/>
              <a:gd name="connsiteX6" fmla="*/ 897466 w 8383246"/>
              <a:gd name="connsiteY6" fmla="*/ 2954866 h 3238500"/>
              <a:gd name="connsiteX7" fmla="*/ 1075267 w 8383246"/>
              <a:gd name="connsiteY7" fmla="*/ 2798233 h 3238500"/>
              <a:gd name="connsiteX8" fmla="*/ 1168400 w 8383246"/>
              <a:gd name="connsiteY8" fmla="*/ 2836333 h 3238500"/>
              <a:gd name="connsiteX9" fmla="*/ 1219200 w 8383246"/>
              <a:gd name="connsiteY9" fmla="*/ 2988734 h 3238500"/>
              <a:gd name="connsiteX10" fmla="*/ 1452033 w 8383246"/>
              <a:gd name="connsiteY10" fmla="*/ 2937933 h 3238500"/>
              <a:gd name="connsiteX11" fmla="*/ 1545167 w 8383246"/>
              <a:gd name="connsiteY11" fmla="*/ 3052234 h 3238500"/>
              <a:gd name="connsiteX12" fmla="*/ 1638300 w 8383246"/>
              <a:gd name="connsiteY12" fmla="*/ 3086100 h 3238500"/>
              <a:gd name="connsiteX13" fmla="*/ 1786467 w 8383246"/>
              <a:gd name="connsiteY13" fmla="*/ 2980267 h 3238500"/>
              <a:gd name="connsiteX14" fmla="*/ 1879600 w 8383246"/>
              <a:gd name="connsiteY14" fmla="*/ 2933700 h 3238500"/>
              <a:gd name="connsiteX15" fmla="*/ 2184400 w 8383246"/>
              <a:gd name="connsiteY15" fmla="*/ 2921000 h 3238500"/>
              <a:gd name="connsiteX16" fmla="*/ 2311401 w 8383246"/>
              <a:gd name="connsiteY16" fmla="*/ 2857500 h 3238500"/>
              <a:gd name="connsiteX17" fmla="*/ 2387600 w 8383246"/>
              <a:gd name="connsiteY17" fmla="*/ 2827867 h 3238500"/>
              <a:gd name="connsiteX18" fmla="*/ 2366434 w 8383246"/>
              <a:gd name="connsiteY18" fmla="*/ 2887133 h 3238500"/>
              <a:gd name="connsiteX19" fmla="*/ 2294467 w 8383246"/>
              <a:gd name="connsiteY19" fmla="*/ 3026833 h 3238500"/>
              <a:gd name="connsiteX20" fmla="*/ 2159000 w 8383246"/>
              <a:gd name="connsiteY20" fmla="*/ 3043766 h 3238500"/>
              <a:gd name="connsiteX21" fmla="*/ 2108200 w 8383246"/>
              <a:gd name="connsiteY21" fmla="*/ 3048000 h 3238500"/>
              <a:gd name="connsiteX22" fmla="*/ 2006600 w 8383246"/>
              <a:gd name="connsiteY22" fmla="*/ 3064933 h 3238500"/>
              <a:gd name="connsiteX23" fmla="*/ 1841500 w 8383246"/>
              <a:gd name="connsiteY23" fmla="*/ 3060700 h 3238500"/>
              <a:gd name="connsiteX24" fmla="*/ 1837267 w 8383246"/>
              <a:gd name="connsiteY24" fmla="*/ 3103033 h 3238500"/>
              <a:gd name="connsiteX25" fmla="*/ 1955800 w 8383246"/>
              <a:gd name="connsiteY25" fmla="*/ 3098800 h 3238500"/>
              <a:gd name="connsiteX26" fmla="*/ 2095500 w 8383246"/>
              <a:gd name="connsiteY26" fmla="*/ 3107267 h 3238500"/>
              <a:gd name="connsiteX27" fmla="*/ 2180167 w 8383246"/>
              <a:gd name="connsiteY27" fmla="*/ 3145366 h 3238500"/>
              <a:gd name="connsiteX28" fmla="*/ 2307167 w 8383246"/>
              <a:gd name="connsiteY28" fmla="*/ 3175000 h 3238500"/>
              <a:gd name="connsiteX29" fmla="*/ 2484967 w 8383246"/>
              <a:gd name="connsiteY29" fmla="*/ 3141133 h 3238500"/>
              <a:gd name="connsiteX30" fmla="*/ 2667000 w 8383246"/>
              <a:gd name="connsiteY30" fmla="*/ 3162300 h 3238500"/>
              <a:gd name="connsiteX31" fmla="*/ 2882900 w 8383246"/>
              <a:gd name="connsiteY31" fmla="*/ 3175000 h 3238500"/>
              <a:gd name="connsiteX32" fmla="*/ 3162300 w 8383246"/>
              <a:gd name="connsiteY32" fmla="*/ 3170767 h 3238500"/>
              <a:gd name="connsiteX33" fmla="*/ 3395134 w 8383246"/>
              <a:gd name="connsiteY33" fmla="*/ 3094567 h 3238500"/>
              <a:gd name="connsiteX34" fmla="*/ 3505200 w 8383246"/>
              <a:gd name="connsiteY34" fmla="*/ 3136900 h 3238500"/>
              <a:gd name="connsiteX35" fmla="*/ 3606800 w 8383246"/>
              <a:gd name="connsiteY35" fmla="*/ 3145367 h 3238500"/>
              <a:gd name="connsiteX36" fmla="*/ 3729567 w 8383246"/>
              <a:gd name="connsiteY36" fmla="*/ 3153833 h 3238500"/>
              <a:gd name="connsiteX37" fmla="*/ 4068233 w 8383246"/>
              <a:gd name="connsiteY37" fmla="*/ 3132667 h 3238500"/>
              <a:gd name="connsiteX38" fmla="*/ 4279900 w 8383246"/>
              <a:gd name="connsiteY38" fmla="*/ 3107266 h 3238500"/>
              <a:gd name="connsiteX39" fmla="*/ 4639734 w 8383246"/>
              <a:gd name="connsiteY39" fmla="*/ 3115733 h 3238500"/>
              <a:gd name="connsiteX40" fmla="*/ 5020733 w 8383246"/>
              <a:gd name="connsiteY40" fmla="*/ 3094567 h 3238500"/>
              <a:gd name="connsiteX41" fmla="*/ 5270500 w 8383246"/>
              <a:gd name="connsiteY41" fmla="*/ 3073400 h 3238500"/>
              <a:gd name="connsiteX42" fmla="*/ 5405967 w 8383246"/>
              <a:gd name="connsiteY42" fmla="*/ 3111500 h 3238500"/>
              <a:gd name="connsiteX43" fmla="*/ 5816600 w 8383246"/>
              <a:gd name="connsiteY43" fmla="*/ 3098800 h 3238500"/>
              <a:gd name="connsiteX44" fmla="*/ 6083300 w 8383246"/>
              <a:gd name="connsiteY44" fmla="*/ 3103033 h 3238500"/>
              <a:gd name="connsiteX45" fmla="*/ 6303433 w 8383246"/>
              <a:gd name="connsiteY45" fmla="*/ 3090333 h 3238500"/>
              <a:gd name="connsiteX46" fmla="*/ 6557433 w 8383246"/>
              <a:gd name="connsiteY46" fmla="*/ 3090333 h 3238500"/>
              <a:gd name="connsiteX47" fmla="*/ 6701367 w 8383246"/>
              <a:gd name="connsiteY47" fmla="*/ 3090333 h 3238500"/>
              <a:gd name="connsiteX48" fmla="*/ 6802967 w 8383246"/>
              <a:gd name="connsiteY48" fmla="*/ 3077633 h 3238500"/>
              <a:gd name="connsiteX49" fmla="*/ 6760634 w 8383246"/>
              <a:gd name="connsiteY49" fmla="*/ 3060700 h 3238500"/>
              <a:gd name="connsiteX50" fmla="*/ 6629400 w 8383246"/>
              <a:gd name="connsiteY50" fmla="*/ 3039533 h 3238500"/>
              <a:gd name="connsiteX51" fmla="*/ 6540500 w 8383246"/>
              <a:gd name="connsiteY51" fmla="*/ 3052234 h 3238500"/>
              <a:gd name="connsiteX52" fmla="*/ 6273800 w 8383246"/>
              <a:gd name="connsiteY52" fmla="*/ 3048000 h 3238500"/>
              <a:gd name="connsiteX53" fmla="*/ 6007100 w 8383246"/>
              <a:gd name="connsiteY53" fmla="*/ 3069167 h 3238500"/>
              <a:gd name="connsiteX54" fmla="*/ 6138333 w 8383246"/>
              <a:gd name="connsiteY54" fmla="*/ 3048000 h 3238500"/>
              <a:gd name="connsiteX55" fmla="*/ 5786966 w 8383246"/>
              <a:gd name="connsiteY55" fmla="*/ 3052234 h 3238500"/>
              <a:gd name="connsiteX56" fmla="*/ 5981699 w 8383246"/>
              <a:gd name="connsiteY56" fmla="*/ 3001433 h 3238500"/>
              <a:gd name="connsiteX57" fmla="*/ 6087533 w 8383246"/>
              <a:gd name="connsiteY57" fmla="*/ 2988733 h 3238500"/>
              <a:gd name="connsiteX58" fmla="*/ 6290733 w 8383246"/>
              <a:gd name="connsiteY58" fmla="*/ 2992966 h 3238500"/>
              <a:gd name="connsiteX59" fmla="*/ 6548967 w 8383246"/>
              <a:gd name="connsiteY59" fmla="*/ 2980266 h 3238500"/>
              <a:gd name="connsiteX60" fmla="*/ 5964767 w 8383246"/>
              <a:gd name="connsiteY60" fmla="*/ 2921000 h 3238500"/>
              <a:gd name="connsiteX61" fmla="*/ 6138333 w 8383246"/>
              <a:gd name="connsiteY61" fmla="*/ 2912533 h 3238500"/>
              <a:gd name="connsiteX62" fmla="*/ 6299200 w 8383246"/>
              <a:gd name="connsiteY62" fmla="*/ 2929466 h 3238500"/>
              <a:gd name="connsiteX63" fmla="*/ 6726767 w 8383246"/>
              <a:gd name="connsiteY63" fmla="*/ 2916767 h 3238500"/>
              <a:gd name="connsiteX64" fmla="*/ 6358466 w 8383246"/>
              <a:gd name="connsiteY64" fmla="*/ 2882899 h 3238500"/>
              <a:gd name="connsiteX65" fmla="*/ 6256867 w 8383246"/>
              <a:gd name="connsiteY65" fmla="*/ 2853267 h 3238500"/>
              <a:gd name="connsiteX66" fmla="*/ 5998633 w 8383246"/>
              <a:gd name="connsiteY66" fmla="*/ 2853267 h 3238500"/>
              <a:gd name="connsiteX67" fmla="*/ 5854700 w 8383246"/>
              <a:gd name="connsiteY67" fmla="*/ 2823634 h 3238500"/>
              <a:gd name="connsiteX68" fmla="*/ 5626100 w 8383246"/>
              <a:gd name="connsiteY68" fmla="*/ 2810933 h 3238500"/>
              <a:gd name="connsiteX69" fmla="*/ 5736167 w 8383246"/>
              <a:gd name="connsiteY69" fmla="*/ 2819400 h 3238500"/>
              <a:gd name="connsiteX70" fmla="*/ 5376333 w 8383246"/>
              <a:gd name="connsiteY70" fmla="*/ 2785534 h 3238500"/>
              <a:gd name="connsiteX71" fmla="*/ 5274734 w 8383246"/>
              <a:gd name="connsiteY71" fmla="*/ 2768600 h 3238500"/>
              <a:gd name="connsiteX72" fmla="*/ 5101166 w 8383246"/>
              <a:gd name="connsiteY72" fmla="*/ 2713566 h 3238500"/>
              <a:gd name="connsiteX73" fmla="*/ 4948767 w 8383246"/>
              <a:gd name="connsiteY73" fmla="*/ 2692400 h 3238500"/>
              <a:gd name="connsiteX74" fmla="*/ 4851399 w 8383246"/>
              <a:gd name="connsiteY74" fmla="*/ 2747433 h 3238500"/>
              <a:gd name="connsiteX75" fmla="*/ 4584700 w 8383246"/>
              <a:gd name="connsiteY75" fmla="*/ 2789767 h 3238500"/>
              <a:gd name="connsiteX76" fmla="*/ 4428067 w 8383246"/>
              <a:gd name="connsiteY76" fmla="*/ 2810933 h 3238500"/>
              <a:gd name="connsiteX77" fmla="*/ 4246034 w 8383246"/>
              <a:gd name="connsiteY77" fmla="*/ 2853267 h 3238500"/>
              <a:gd name="connsiteX78" fmla="*/ 4025900 w 8383246"/>
              <a:gd name="connsiteY78" fmla="*/ 2882900 h 3238500"/>
              <a:gd name="connsiteX79" fmla="*/ 3725333 w 8383246"/>
              <a:gd name="connsiteY79" fmla="*/ 2891366 h 3238500"/>
              <a:gd name="connsiteX80" fmla="*/ 3517900 w 8383246"/>
              <a:gd name="connsiteY80" fmla="*/ 2891367 h 3238500"/>
              <a:gd name="connsiteX81" fmla="*/ 3352800 w 8383246"/>
              <a:gd name="connsiteY81" fmla="*/ 2874433 h 3238500"/>
              <a:gd name="connsiteX82" fmla="*/ 3272367 w 8383246"/>
              <a:gd name="connsiteY82" fmla="*/ 2988734 h 3238500"/>
              <a:gd name="connsiteX83" fmla="*/ 3208866 w 8383246"/>
              <a:gd name="connsiteY83" fmla="*/ 3090334 h 3238500"/>
              <a:gd name="connsiteX84" fmla="*/ 3111500 w 8383246"/>
              <a:gd name="connsiteY84" fmla="*/ 3115734 h 3238500"/>
              <a:gd name="connsiteX85" fmla="*/ 2984500 w 8383246"/>
              <a:gd name="connsiteY85" fmla="*/ 3107266 h 3238500"/>
              <a:gd name="connsiteX86" fmla="*/ 3056466 w 8383246"/>
              <a:gd name="connsiteY86" fmla="*/ 3094567 h 3238500"/>
              <a:gd name="connsiteX87" fmla="*/ 3124200 w 8383246"/>
              <a:gd name="connsiteY87" fmla="*/ 3077633 h 3238500"/>
              <a:gd name="connsiteX88" fmla="*/ 3213100 w 8383246"/>
              <a:gd name="connsiteY88" fmla="*/ 3005667 h 3238500"/>
              <a:gd name="connsiteX89" fmla="*/ 3263900 w 8383246"/>
              <a:gd name="connsiteY89" fmla="*/ 2933700 h 3238500"/>
              <a:gd name="connsiteX90" fmla="*/ 3293534 w 8383246"/>
              <a:gd name="connsiteY90" fmla="*/ 2861733 h 3238500"/>
              <a:gd name="connsiteX91" fmla="*/ 3365500 w 8383246"/>
              <a:gd name="connsiteY91" fmla="*/ 2827866 h 3238500"/>
              <a:gd name="connsiteX92" fmla="*/ 3445934 w 8383246"/>
              <a:gd name="connsiteY92" fmla="*/ 2849033 h 3238500"/>
              <a:gd name="connsiteX93" fmla="*/ 3589867 w 8383246"/>
              <a:gd name="connsiteY93" fmla="*/ 2870200 h 3238500"/>
              <a:gd name="connsiteX94" fmla="*/ 3708400 w 8383246"/>
              <a:gd name="connsiteY94" fmla="*/ 2844800 h 3238500"/>
              <a:gd name="connsiteX95" fmla="*/ 3784600 w 8383246"/>
              <a:gd name="connsiteY95" fmla="*/ 2781300 h 3238500"/>
              <a:gd name="connsiteX96" fmla="*/ 3852333 w 8383246"/>
              <a:gd name="connsiteY96" fmla="*/ 2738967 h 3238500"/>
              <a:gd name="connsiteX97" fmla="*/ 3937000 w 8383246"/>
              <a:gd name="connsiteY97" fmla="*/ 2726267 h 3238500"/>
              <a:gd name="connsiteX98" fmla="*/ 3801533 w 8383246"/>
              <a:gd name="connsiteY98" fmla="*/ 2679700 h 3238500"/>
              <a:gd name="connsiteX99" fmla="*/ 3661834 w 8383246"/>
              <a:gd name="connsiteY99" fmla="*/ 2607733 h 3238500"/>
              <a:gd name="connsiteX100" fmla="*/ 3522133 w 8383246"/>
              <a:gd name="connsiteY100" fmla="*/ 2578100 h 3238500"/>
              <a:gd name="connsiteX101" fmla="*/ 3594100 w 8383246"/>
              <a:gd name="connsiteY101" fmla="*/ 2535767 h 3238500"/>
              <a:gd name="connsiteX102" fmla="*/ 3496733 w 8383246"/>
              <a:gd name="connsiteY102" fmla="*/ 2476500 h 3238500"/>
              <a:gd name="connsiteX103" fmla="*/ 3382433 w 8383246"/>
              <a:gd name="connsiteY103" fmla="*/ 2201333 h 3238500"/>
              <a:gd name="connsiteX104" fmla="*/ 3323167 w 8383246"/>
              <a:gd name="connsiteY104" fmla="*/ 2159000 h 3238500"/>
              <a:gd name="connsiteX105" fmla="*/ 3213100 w 8383246"/>
              <a:gd name="connsiteY105" fmla="*/ 2209800 h 3238500"/>
              <a:gd name="connsiteX106" fmla="*/ 2980266 w 8383246"/>
              <a:gd name="connsiteY106" fmla="*/ 2324100 h 3238500"/>
              <a:gd name="connsiteX107" fmla="*/ 2667000 w 8383246"/>
              <a:gd name="connsiteY107" fmla="*/ 2628900 h 3238500"/>
              <a:gd name="connsiteX108" fmla="*/ 2607734 w 8383246"/>
              <a:gd name="connsiteY108" fmla="*/ 2620433 h 3238500"/>
              <a:gd name="connsiteX109" fmla="*/ 2840567 w 8383246"/>
              <a:gd name="connsiteY109" fmla="*/ 2408767 h 3238500"/>
              <a:gd name="connsiteX110" fmla="*/ 2988733 w 8383246"/>
              <a:gd name="connsiteY110" fmla="*/ 2264833 h 3238500"/>
              <a:gd name="connsiteX111" fmla="*/ 3170767 w 8383246"/>
              <a:gd name="connsiteY111" fmla="*/ 2175934 h 3238500"/>
              <a:gd name="connsiteX112" fmla="*/ 3276600 w 8383246"/>
              <a:gd name="connsiteY112" fmla="*/ 2125133 h 3238500"/>
              <a:gd name="connsiteX113" fmla="*/ 3390899 w 8383246"/>
              <a:gd name="connsiteY113" fmla="*/ 2129366 h 3238500"/>
              <a:gd name="connsiteX114" fmla="*/ 3454400 w 8383246"/>
              <a:gd name="connsiteY114" fmla="*/ 2184400 h 3238500"/>
              <a:gd name="connsiteX115" fmla="*/ 3560233 w 8383246"/>
              <a:gd name="connsiteY115" fmla="*/ 2429934 h 3238500"/>
              <a:gd name="connsiteX116" fmla="*/ 3657600 w 8383246"/>
              <a:gd name="connsiteY116" fmla="*/ 2438400 h 3238500"/>
              <a:gd name="connsiteX117" fmla="*/ 3881967 w 8383246"/>
              <a:gd name="connsiteY117" fmla="*/ 2645833 h 3238500"/>
              <a:gd name="connsiteX118" fmla="*/ 4008967 w 8383246"/>
              <a:gd name="connsiteY118" fmla="*/ 2468034 h 3238500"/>
              <a:gd name="connsiteX119" fmla="*/ 4030133 w 8383246"/>
              <a:gd name="connsiteY119" fmla="*/ 2336800 h 3238500"/>
              <a:gd name="connsiteX120" fmla="*/ 4051300 w 8383246"/>
              <a:gd name="connsiteY120" fmla="*/ 2260600 h 3238500"/>
              <a:gd name="connsiteX121" fmla="*/ 4085166 w 8383246"/>
              <a:gd name="connsiteY121" fmla="*/ 2133600 h 3238500"/>
              <a:gd name="connsiteX122" fmla="*/ 4161367 w 8383246"/>
              <a:gd name="connsiteY122" fmla="*/ 2027767 h 3238500"/>
              <a:gd name="connsiteX123" fmla="*/ 4254500 w 8383246"/>
              <a:gd name="connsiteY123" fmla="*/ 1879600 h 3238500"/>
              <a:gd name="connsiteX124" fmla="*/ 4377267 w 8383246"/>
              <a:gd name="connsiteY124" fmla="*/ 1756834 h 3238500"/>
              <a:gd name="connsiteX125" fmla="*/ 4508500 w 8383246"/>
              <a:gd name="connsiteY125" fmla="*/ 1646767 h 3238500"/>
              <a:gd name="connsiteX126" fmla="*/ 4610100 w 8383246"/>
              <a:gd name="connsiteY126" fmla="*/ 1574800 h 3238500"/>
              <a:gd name="connsiteX127" fmla="*/ 4715933 w 8383246"/>
              <a:gd name="connsiteY127" fmla="*/ 1562100 h 3238500"/>
              <a:gd name="connsiteX128" fmla="*/ 4800600 w 8383246"/>
              <a:gd name="connsiteY128" fmla="*/ 1608667 h 3238500"/>
              <a:gd name="connsiteX129" fmla="*/ 4876800 w 8383246"/>
              <a:gd name="connsiteY129" fmla="*/ 1744133 h 3238500"/>
              <a:gd name="connsiteX130" fmla="*/ 4965700 w 8383246"/>
              <a:gd name="connsiteY130" fmla="*/ 1833033 h 3238500"/>
              <a:gd name="connsiteX131" fmla="*/ 5008034 w 8383246"/>
              <a:gd name="connsiteY131" fmla="*/ 2044700 h 3238500"/>
              <a:gd name="connsiteX132" fmla="*/ 5118100 w 8383246"/>
              <a:gd name="connsiteY132" fmla="*/ 2197100 h 3238500"/>
              <a:gd name="connsiteX133" fmla="*/ 5278967 w 8383246"/>
              <a:gd name="connsiteY133" fmla="*/ 2264833 h 3238500"/>
              <a:gd name="connsiteX134" fmla="*/ 5490634 w 8383246"/>
              <a:gd name="connsiteY134" fmla="*/ 2273300 h 3238500"/>
              <a:gd name="connsiteX135" fmla="*/ 5621867 w 8383246"/>
              <a:gd name="connsiteY135" fmla="*/ 2298700 h 3238500"/>
              <a:gd name="connsiteX136" fmla="*/ 5604933 w 8383246"/>
              <a:gd name="connsiteY136" fmla="*/ 2324100 h 3238500"/>
              <a:gd name="connsiteX137" fmla="*/ 5482166 w 8383246"/>
              <a:gd name="connsiteY137" fmla="*/ 2307167 h 3238500"/>
              <a:gd name="connsiteX138" fmla="*/ 5278967 w 8383246"/>
              <a:gd name="connsiteY138" fmla="*/ 2319868 h 3238500"/>
              <a:gd name="connsiteX139" fmla="*/ 5088466 w 8383246"/>
              <a:gd name="connsiteY139" fmla="*/ 2260600 h 3238500"/>
              <a:gd name="connsiteX140" fmla="*/ 5080001 w 8383246"/>
              <a:gd name="connsiteY140" fmla="*/ 2307167 h 3238500"/>
              <a:gd name="connsiteX141" fmla="*/ 5156200 w 8383246"/>
              <a:gd name="connsiteY141" fmla="*/ 2413000 h 3238500"/>
              <a:gd name="connsiteX142" fmla="*/ 5232400 w 8383246"/>
              <a:gd name="connsiteY142" fmla="*/ 2442633 h 3238500"/>
              <a:gd name="connsiteX143" fmla="*/ 5350933 w 8383246"/>
              <a:gd name="connsiteY143" fmla="*/ 2451100 h 3238500"/>
              <a:gd name="connsiteX144" fmla="*/ 5499100 w 8383246"/>
              <a:gd name="connsiteY144" fmla="*/ 2442633 h 3238500"/>
              <a:gd name="connsiteX145" fmla="*/ 5621867 w 8383246"/>
              <a:gd name="connsiteY145" fmla="*/ 2501900 h 3238500"/>
              <a:gd name="connsiteX146" fmla="*/ 5702300 w 8383246"/>
              <a:gd name="connsiteY146" fmla="*/ 2552700 h 3238500"/>
              <a:gd name="connsiteX147" fmla="*/ 5875867 w 8383246"/>
              <a:gd name="connsiteY147" fmla="*/ 2582334 h 3238500"/>
              <a:gd name="connsiteX148" fmla="*/ 5816600 w 8383246"/>
              <a:gd name="connsiteY148" fmla="*/ 2501900 h 3238500"/>
              <a:gd name="connsiteX149" fmla="*/ 5905500 w 8383246"/>
              <a:gd name="connsiteY149" fmla="*/ 2531534 h 3238500"/>
              <a:gd name="connsiteX150" fmla="*/ 6083300 w 8383246"/>
              <a:gd name="connsiteY150" fmla="*/ 2662766 h 3238500"/>
              <a:gd name="connsiteX151" fmla="*/ 6197600 w 8383246"/>
              <a:gd name="connsiteY151" fmla="*/ 2667000 h 3238500"/>
              <a:gd name="connsiteX152" fmla="*/ 6282267 w 8383246"/>
              <a:gd name="connsiteY152" fmla="*/ 2688166 h 3238500"/>
              <a:gd name="connsiteX153" fmla="*/ 6417734 w 8383246"/>
              <a:gd name="connsiteY153" fmla="*/ 2667000 h 3238500"/>
              <a:gd name="connsiteX154" fmla="*/ 6595534 w 8383246"/>
              <a:gd name="connsiteY154" fmla="*/ 2675467 h 3238500"/>
              <a:gd name="connsiteX155" fmla="*/ 6828366 w 8383246"/>
              <a:gd name="connsiteY155" fmla="*/ 2616200 h 3238500"/>
              <a:gd name="connsiteX156" fmla="*/ 6997700 w 8383246"/>
              <a:gd name="connsiteY156" fmla="*/ 2573867 h 3238500"/>
              <a:gd name="connsiteX157" fmla="*/ 7107767 w 8383246"/>
              <a:gd name="connsiteY157" fmla="*/ 2506134 h 3238500"/>
              <a:gd name="connsiteX158" fmla="*/ 7183967 w 8383246"/>
              <a:gd name="connsiteY158" fmla="*/ 2404534 h 3238500"/>
              <a:gd name="connsiteX159" fmla="*/ 7251700 w 8383246"/>
              <a:gd name="connsiteY159" fmla="*/ 2349500 h 3238500"/>
              <a:gd name="connsiteX160" fmla="*/ 7391400 w 8383246"/>
              <a:gd name="connsiteY160" fmla="*/ 2247900 h 3238500"/>
              <a:gd name="connsiteX161" fmla="*/ 7467600 w 8383246"/>
              <a:gd name="connsiteY161" fmla="*/ 2184400 h 3238500"/>
              <a:gd name="connsiteX162" fmla="*/ 7556500 w 8383246"/>
              <a:gd name="connsiteY162" fmla="*/ 2087033 h 3238500"/>
              <a:gd name="connsiteX163" fmla="*/ 7704667 w 8383246"/>
              <a:gd name="connsiteY163" fmla="*/ 2044700 h 3238500"/>
              <a:gd name="connsiteX164" fmla="*/ 7810500 w 8383246"/>
              <a:gd name="connsiteY164" fmla="*/ 2019300 h 3238500"/>
              <a:gd name="connsiteX165" fmla="*/ 7937500 w 8383246"/>
              <a:gd name="connsiteY165" fmla="*/ 1943100 h 3238500"/>
              <a:gd name="connsiteX166" fmla="*/ 7975600 w 8383246"/>
              <a:gd name="connsiteY166" fmla="*/ 1905000 h 3238500"/>
              <a:gd name="connsiteX167" fmla="*/ 8056034 w 8383246"/>
              <a:gd name="connsiteY167" fmla="*/ 1837266 h 3238500"/>
              <a:gd name="connsiteX168" fmla="*/ 8128000 w 8383246"/>
              <a:gd name="connsiteY168" fmla="*/ 1794933 h 3238500"/>
              <a:gd name="connsiteX169" fmla="*/ 8255000 w 8383246"/>
              <a:gd name="connsiteY169" fmla="*/ 1744133 h 3238500"/>
              <a:gd name="connsiteX170" fmla="*/ 8381999 w 8383246"/>
              <a:gd name="connsiteY170" fmla="*/ 1748366 h 3238500"/>
              <a:gd name="connsiteX171" fmla="*/ 8373533 w 8383246"/>
              <a:gd name="connsiteY171" fmla="*/ 1710266 h 3238500"/>
              <a:gd name="connsiteX172" fmla="*/ 8221133 w 8383246"/>
              <a:gd name="connsiteY172" fmla="*/ 1693333 h 3238500"/>
              <a:gd name="connsiteX173" fmla="*/ 8140700 w 8383246"/>
              <a:gd name="connsiteY173" fmla="*/ 1693334 h 3238500"/>
              <a:gd name="connsiteX174" fmla="*/ 8077200 w 8383246"/>
              <a:gd name="connsiteY174" fmla="*/ 1714500 h 3238500"/>
              <a:gd name="connsiteX175" fmla="*/ 7975600 w 8383246"/>
              <a:gd name="connsiteY175" fmla="*/ 1744133 h 3238500"/>
              <a:gd name="connsiteX176" fmla="*/ 7890933 w 8383246"/>
              <a:gd name="connsiteY176" fmla="*/ 1773766 h 3238500"/>
              <a:gd name="connsiteX177" fmla="*/ 7810500 w 8383246"/>
              <a:gd name="connsiteY177" fmla="*/ 1790700 h 3238500"/>
              <a:gd name="connsiteX178" fmla="*/ 7734300 w 8383246"/>
              <a:gd name="connsiteY178" fmla="*/ 1803400 h 3238500"/>
              <a:gd name="connsiteX179" fmla="*/ 7581900 w 8383246"/>
              <a:gd name="connsiteY179" fmla="*/ 1845733 h 3238500"/>
              <a:gd name="connsiteX180" fmla="*/ 7429500 w 8383246"/>
              <a:gd name="connsiteY180" fmla="*/ 1960033 h 3238500"/>
              <a:gd name="connsiteX181" fmla="*/ 7336366 w 8383246"/>
              <a:gd name="connsiteY181" fmla="*/ 2065866 h 3238500"/>
              <a:gd name="connsiteX182" fmla="*/ 7226300 w 8383246"/>
              <a:gd name="connsiteY182" fmla="*/ 2159000 h 3238500"/>
              <a:gd name="connsiteX183" fmla="*/ 7175500 w 8383246"/>
              <a:gd name="connsiteY183" fmla="*/ 2307167 h 3238500"/>
              <a:gd name="connsiteX184" fmla="*/ 7137400 w 8383246"/>
              <a:gd name="connsiteY184" fmla="*/ 2413000 h 3238500"/>
              <a:gd name="connsiteX185" fmla="*/ 7052733 w 8383246"/>
              <a:gd name="connsiteY185" fmla="*/ 2484967 h 3238500"/>
              <a:gd name="connsiteX186" fmla="*/ 6946900 w 8383246"/>
              <a:gd name="connsiteY186" fmla="*/ 2552699 h 3238500"/>
              <a:gd name="connsiteX187" fmla="*/ 6616700 w 8383246"/>
              <a:gd name="connsiteY187" fmla="*/ 2552700 h 3238500"/>
              <a:gd name="connsiteX188" fmla="*/ 6451600 w 8383246"/>
              <a:gd name="connsiteY188" fmla="*/ 2561167 h 3238500"/>
              <a:gd name="connsiteX189" fmla="*/ 6248400 w 8383246"/>
              <a:gd name="connsiteY189" fmla="*/ 2595034 h 3238500"/>
              <a:gd name="connsiteX190" fmla="*/ 6159500 w 8383246"/>
              <a:gd name="connsiteY190" fmla="*/ 2607734 h 3238500"/>
              <a:gd name="connsiteX191" fmla="*/ 6019800 w 8383246"/>
              <a:gd name="connsiteY191" fmla="*/ 2518833 h 3238500"/>
              <a:gd name="connsiteX192" fmla="*/ 5947833 w 8383246"/>
              <a:gd name="connsiteY192" fmla="*/ 2396067 h 3238500"/>
              <a:gd name="connsiteX193" fmla="*/ 5875867 w 8383246"/>
              <a:gd name="connsiteY193" fmla="*/ 2307167 h 3238500"/>
              <a:gd name="connsiteX194" fmla="*/ 5799667 w 8383246"/>
              <a:gd name="connsiteY194" fmla="*/ 2192867 h 3238500"/>
              <a:gd name="connsiteX195" fmla="*/ 5613400 w 8383246"/>
              <a:gd name="connsiteY195" fmla="*/ 2057400 h 3238500"/>
              <a:gd name="connsiteX196" fmla="*/ 5524500 w 8383246"/>
              <a:gd name="connsiteY196" fmla="*/ 2032000 h 3238500"/>
              <a:gd name="connsiteX197" fmla="*/ 5367867 w 8383246"/>
              <a:gd name="connsiteY197" fmla="*/ 2082800 h 3238500"/>
              <a:gd name="connsiteX198" fmla="*/ 5219700 w 8383246"/>
              <a:gd name="connsiteY198" fmla="*/ 2133600 h 3238500"/>
              <a:gd name="connsiteX199" fmla="*/ 5135033 w 8383246"/>
              <a:gd name="connsiteY199" fmla="*/ 2006600 h 3238500"/>
              <a:gd name="connsiteX200" fmla="*/ 5080000 w 8383246"/>
              <a:gd name="connsiteY200" fmla="*/ 1816100 h 3238500"/>
              <a:gd name="connsiteX201" fmla="*/ 5054600 w 8383246"/>
              <a:gd name="connsiteY201" fmla="*/ 1752600 h 3238500"/>
              <a:gd name="connsiteX202" fmla="*/ 4991100 w 8383246"/>
              <a:gd name="connsiteY202" fmla="*/ 1494367 h 3238500"/>
              <a:gd name="connsiteX203" fmla="*/ 4919133 w 8383246"/>
              <a:gd name="connsiteY203" fmla="*/ 1253067 h 3238500"/>
              <a:gd name="connsiteX204" fmla="*/ 4830233 w 8383246"/>
              <a:gd name="connsiteY204" fmla="*/ 952500 h 3238500"/>
              <a:gd name="connsiteX205" fmla="*/ 4787900 w 8383246"/>
              <a:gd name="connsiteY205" fmla="*/ 876300 h 3238500"/>
              <a:gd name="connsiteX206" fmla="*/ 4762500 w 8383246"/>
              <a:gd name="connsiteY206" fmla="*/ 838200 h 3238500"/>
              <a:gd name="connsiteX207" fmla="*/ 4635500 w 8383246"/>
              <a:gd name="connsiteY207" fmla="*/ 800100 h 3238500"/>
              <a:gd name="connsiteX208" fmla="*/ 4483100 w 8383246"/>
              <a:gd name="connsiteY208" fmla="*/ 872066 h 3238500"/>
              <a:gd name="connsiteX209" fmla="*/ 4368800 w 8383246"/>
              <a:gd name="connsiteY209" fmla="*/ 977900 h 3238500"/>
              <a:gd name="connsiteX210" fmla="*/ 4292600 w 8383246"/>
              <a:gd name="connsiteY210" fmla="*/ 1087966 h 3238500"/>
              <a:gd name="connsiteX211" fmla="*/ 4161367 w 8383246"/>
              <a:gd name="connsiteY211" fmla="*/ 1270000 h 3238500"/>
              <a:gd name="connsiteX212" fmla="*/ 4064000 w 8383246"/>
              <a:gd name="connsiteY212" fmla="*/ 1485900 h 3238500"/>
              <a:gd name="connsiteX213" fmla="*/ 3992033 w 8383246"/>
              <a:gd name="connsiteY213" fmla="*/ 1900767 h 3238500"/>
              <a:gd name="connsiteX214" fmla="*/ 3975100 w 8383246"/>
              <a:gd name="connsiteY214" fmla="*/ 2023533 h 3238500"/>
              <a:gd name="connsiteX215" fmla="*/ 3924300 w 8383246"/>
              <a:gd name="connsiteY215" fmla="*/ 2120900 h 3238500"/>
              <a:gd name="connsiteX216" fmla="*/ 3835400 w 8383246"/>
              <a:gd name="connsiteY216" fmla="*/ 2167467 h 3238500"/>
              <a:gd name="connsiteX217" fmla="*/ 3780367 w 8383246"/>
              <a:gd name="connsiteY217" fmla="*/ 2048933 h 3238500"/>
              <a:gd name="connsiteX218" fmla="*/ 3704167 w 8383246"/>
              <a:gd name="connsiteY218" fmla="*/ 1943100 h 3238500"/>
              <a:gd name="connsiteX219" fmla="*/ 3606800 w 8383246"/>
              <a:gd name="connsiteY219" fmla="*/ 1837267 h 3238500"/>
              <a:gd name="connsiteX220" fmla="*/ 3572933 w 8383246"/>
              <a:gd name="connsiteY220" fmla="*/ 1756834 h 3238500"/>
              <a:gd name="connsiteX221" fmla="*/ 3551766 w 8383246"/>
              <a:gd name="connsiteY221" fmla="*/ 1676400 h 3238500"/>
              <a:gd name="connsiteX222" fmla="*/ 3530600 w 8383246"/>
              <a:gd name="connsiteY222" fmla="*/ 1557867 h 3238500"/>
              <a:gd name="connsiteX223" fmla="*/ 3437466 w 8383246"/>
              <a:gd name="connsiteY223" fmla="*/ 1409700 h 3238500"/>
              <a:gd name="connsiteX224" fmla="*/ 3318933 w 8383246"/>
              <a:gd name="connsiteY224" fmla="*/ 1286933 h 3238500"/>
              <a:gd name="connsiteX225" fmla="*/ 3149600 w 8383246"/>
              <a:gd name="connsiteY225" fmla="*/ 1278467 h 3238500"/>
              <a:gd name="connsiteX226" fmla="*/ 2916767 w 8383246"/>
              <a:gd name="connsiteY226" fmla="*/ 1371600 h 3238500"/>
              <a:gd name="connsiteX227" fmla="*/ 2734734 w 8383246"/>
              <a:gd name="connsiteY227" fmla="*/ 1536700 h 3238500"/>
              <a:gd name="connsiteX228" fmla="*/ 2535767 w 8383246"/>
              <a:gd name="connsiteY228" fmla="*/ 1841500 h 3238500"/>
              <a:gd name="connsiteX229" fmla="*/ 2383366 w 8383246"/>
              <a:gd name="connsiteY229" fmla="*/ 2057400 h 3238500"/>
              <a:gd name="connsiteX230" fmla="*/ 2188634 w 8383246"/>
              <a:gd name="connsiteY230" fmla="*/ 2328333 h 3238500"/>
              <a:gd name="connsiteX231" fmla="*/ 1993900 w 8383246"/>
              <a:gd name="connsiteY231" fmla="*/ 2527300 h 3238500"/>
              <a:gd name="connsiteX232" fmla="*/ 1841500 w 8383246"/>
              <a:gd name="connsiteY232" fmla="*/ 2590800 h 3238500"/>
              <a:gd name="connsiteX233" fmla="*/ 1625600 w 8383246"/>
              <a:gd name="connsiteY233" fmla="*/ 2586567 h 3238500"/>
              <a:gd name="connsiteX234" fmla="*/ 1549400 w 8383246"/>
              <a:gd name="connsiteY234" fmla="*/ 2489200 h 3238500"/>
              <a:gd name="connsiteX235" fmla="*/ 1485900 w 8383246"/>
              <a:gd name="connsiteY235" fmla="*/ 2374900 h 3238500"/>
              <a:gd name="connsiteX236" fmla="*/ 1409700 w 8383246"/>
              <a:gd name="connsiteY236" fmla="*/ 2197100 h 3238500"/>
              <a:gd name="connsiteX237" fmla="*/ 1341966 w 8383246"/>
              <a:gd name="connsiteY237" fmla="*/ 1930400 h 3238500"/>
              <a:gd name="connsiteX238" fmla="*/ 1214967 w 8383246"/>
              <a:gd name="connsiteY238" fmla="*/ 1528234 h 3238500"/>
              <a:gd name="connsiteX239" fmla="*/ 1121833 w 8383246"/>
              <a:gd name="connsiteY239" fmla="*/ 1240366 h 3238500"/>
              <a:gd name="connsiteX240" fmla="*/ 1054100 w 8383246"/>
              <a:gd name="connsiteY240" fmla="*/ 1104900 h 3238500"/>
              <a:gd name="connsiteX241" fmla="*/ 973667 w 8383246"/>
              <a:gd name="connsiteY241" fmla="*/ 901700 h 3238500"/>
              <a:gd name="connsiteX242" fmla="*/ 846667 w 8383246"/>
              <a:gd name="connsiteY242" fmla="*/ 647700 h 3238500"/>
              <a:gd name="connsiteX243" fmla="*/ 677334 w 8383246"/>
              <a:gd name="connsiteY243" fmla="*/ 448733 h 3238500"/>
              <a:gd name="connsiteX244" fmla="*/ 533400 w 8383246"/>
              <a:gd name="connsiteY244" fmla="*/ 304800 h 3238500"/>
              <a:gd name="connsiteX245" fmla="*/ 169333 w 8383246"/>
              <a:gd name="connsiteY245" fmla="*/ 42333 h 3238500"/>
              <a:gd name="connsiteX246" fmla="*/ 0 w 8383246"/>
              <a:gd name="connsiteY246" fmla="*/ 0 h 323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8383246" h="3238500">
                <a:moveTo>
                  <a:pt x="0" y="0"/>
                </a:moveTo>
                <a:lnTo>
                  <a:pt x="4233" y="3238500"/>
                </a:lnTo>
                <a:cubicBezTo>
                  <a:pt x="124883" y="3219450"/>
                  <a:pt x="196850" y="3212395"/>
                  <a:pt x="270933" y="3196167"/>
                </a:cubicBezTo>
                <a:lnTo>
                  <a:pt x="478367" y="3149600"/>
                </a:lnTo>
                <a:cubicBezTo>
                  <a:pt x="531284" y="3138311"/>
                  <a:pt x="524934" y="3141133"/>
                  <a:pt x="588434" y="3128433"/>
                </a:cubicBezTo>
                <a:cubicBezTo>
                  <a:pt x="646823" y="3133338"/>
                  <a:pt x="714022" y="3133372"/>
                  <a:pt x="766233" y="3094566"/>
                </a:cubicBezTo>
                <a:cubicBezTo>
                  <a:pt x="797277" y="3047294"/>
                  <a:pt x="861362" y="2996264"/>
                  <a:pt x="897466" y="2954866"/>
                </a:cubicBezTo>
                <a:cubicBezTo>
                  <a:pt x="944739" y="2884310"/>
                  <a:pt x="1011768" y="2826454"/>
                  <a:pt x="1075267" y="2798233"/>
                </a:cubicBezTo>
                <a:cubicBezTo>
                  <a:pt x="1120423" y="2778478"/>
                  <a:pt x="1144411" y="2804583"/>
                  <a:pt x="1168400" y="2836333"/>
                </a:cubicBezTo>
                <a:cubicBezTo>
                  <a:pt x="1192389" y="2868083"/>
                  <a:pt x="1203500" y="2980012"/>
                  <a:pt x="1219200" y="2988734"/>
                </a:cubicBezTo>
                <a:cubicBezTo>
                  <a:pt x="1323300" y="3038572"/>
                  <a:pt x="1384665" y="2958670"/>
                  <a:pt x="1452033" y="2937933"/>
                </a:cubicBezTo>
                <a:cubicBezTo>
                  <a:pt x="1509183" y="2941461"/>
                  <a:pt x="1518356" y="3012723"/>
                  <a:pt x="1545167" y="3052234"/>
                </a:cubicBezTo>
                <a:cubicBezTo>
                  <a:pt x="1571978" y="3091745"/>
                  <a:pt x="1621367" y="3081867"/>
                  <a:pt x="1638300" y="3086100"/>
                </a:cubicBezTo>
                <a:cubicBezTo>
                  <a:pt x="1693333" y="3060700"/>
                  <a:pt x="1746250" y="3005667"/>
                  <a:pt x="1786467" y="2980267"/>
                </a:cubicBezTo>
                <a:cubicBezTo>
                  <a:pt x="1826684" y="2954867"/>
                  <a:pt x="1813278" y="2943578"/>
                  <a:pt x="1879600" y="2933700"/>
                </a:cubicBezTo>
                <a:cubicBezTo>
                  <a:pt x="1945922" y="2923822"/>
                  <a:pt x="2101850" y="2927350"/>
                  <a:pt x="2184400" y="2921000"/>
                </a:cubicBezTo>
                <a:cubicBezTo>
                  <a:pt x="2271183" y="2893483"/>
                  <a:pt x="2277534" y="2899833"/>
                  <a:pt x="2311401" y="2857500"/>
                </a:cubicBezTo>
                <a:cubicBezTo>
                  <a:pt x="2328334" y="2853267"/>
                  <a:pt x="2378428" y="2822928"/>
                  <a:pt x="2387600" y="2827867"/>
                </a:cubicBezTo>
                <a:cubicBezTo>
                  <a:pt x="2396772" y="2832806"/>
                  <a:pt x="2381956" y="2853972"/>
                  <a:pt x="2366434" y="2887133"/>
                </a:cubicBezTo>
                <a:cubicBezTo>
                  <a:pt x="2350912" y="2920294"/>
                  <a:pt x="2329039" y="3004255"/>
                  <a:pt x="2294467" y="3026833"/>
                </a:cubicBezTo>
                <a:cubicBezTo>
                  <a:pt x="2259895" y="3049411"/>
                  <a:pt x="2190045" y="3040238"/>
                  <a:pt x="2159000" y="3043766"/>
                </a:cubicBezTo>
                <a:cubicBezTo>
                  <a:pt x="2127955" y="3047294"/>
                  <a:pt x="2133600" y="3044472"/>
                  <a:pt x="2108200" y="3048000"/>
                </a:cubicBezTo>
                <a:cubicBezTo>
                  <a:pt x="2082800" y="3051528"/>
                  <a:pt x="2051050" y="3062816"/>
                  <a:pt x="2006600" y="3064933"/>
                </a:cubicBezTo>
                <a:cubicBezTo>
                  <a:pt x="1962150" y="3067050"/>
                  <a:pt x="1869722" y="3054350"/>
                  <a:pt x="1841500" y="3060700"/>
                </a:cubicBezTo>
                <a:cubicBezTo>
                  <a:pt x="1813278" y="3067050"/>
                  <a:pt x="1818217" y="3094566"/>
                  <a:pt x="1837267" y="3103033"/>
                </a:cubicBezTo>
                <a:cubicBezTo>
                  <a:pt x="1856317" y="3111500"/>
                  <a:pt x="1912761" y="3098094"/>
                  <a:pt x="1955800" y="3098800"/>
                </a:cubicBezTo>
                <a:cubicBezTo>
                  <a:pt x="1998839" y="3099506"/>
                  <a:pt x="2055989" y="3104445"/>
                  <a:pt x="2095500" y="3107267"/>
                </a:cubicBezTo>
                <a:lnTo>
                  <a:pt x="2180167" y="3145366"/>
                </a:lnTo>
                <a:lnTo>
                  <a:pt x="2307167" y="3175000"/>
                </a:lnTo>
                <a:cubicBezTo>
                  <a:pt x="2357967" y="3176411"/>
                  <a:pt x="2424995" y="3143250"/>
                  <a:pt x="2484967" y="3141133"/>
                </a:cubicBezTo>
                <a:cubicBezTo>
                  <a:pt x="2544939" y="3139016"/>
                  <a:pt x="2600678" y="3156656"/>
                  <a:pt x="2667000" y="3162300"/>
                </a:cubicBezTo>
                <a:cubicBezTo>
                  <a:pt x="2733322" y="3167944"/>
                  <a:pt x="2800350" y="3175000"/>
                  <a:pt x="2882900" y="3175000"/>
                </a:cubicBezTo>
                <a:cubicBezTo>
                  <a:pt x="2965450" y="3175000"/>
                  <a:pt x="3075517" y="3175000"/>
                  <a:pt x="3162300" y="3170767"/>
                </a:cubicBezTo>
                <a:cubicBezTo>
                  <a:pt x="3244849" y="3136900"/>
                  <a:pt x="3333751" y="3102328"/>
                  <a:pt x="3395134" y="3094567"/>
                </a:cubicBezTo>
                <a:cubicBezTo>
                  <a:pt x="3448050" y="3116439"/>
                  <a:pt x="3469922" y="3128433"/>
                  <a:pt x="3505200" y="3136900"/>
                </a:cubicBezTo>
                <a:cubicBezTo>
                  <a:pt x="3540478" y="3145367"/>
                  <a:pt x="3568700" y="3148895"/>
                  <a:pt x="3606800" y="3145367"/>
                </a:cubicBezTo>
                <a:cubicBezTo>
                  <a:pt x="3644900" y="3141839"/>
                  <a:pt x="3659717" y="3157362"/>
                  <a:pt x="3729567" y="3153833"/>
                </a:cubicBezTo>
                <a:cubicBezTo>
                  <a:pt x="3812117" y="3141838"/>
                  <a:pt x="3977216" y="3143956"/>
                  <a:pt x="4068233" y="3132667"/>
                </a:cubicBezTo>
                <a:cubicBezTo>
                  <a:pt x="4118918" y="3108221"/>
                  <a:pt x="4184650" y="3110088"/>
                  <a:pt x="4279900" y="3107266"/>
                </a:cubicBezTo>
                <a:cubicBezTo>
                  <a:pt x="4375150" y="3104444"/>
                  <a:pt x="4516262" y="3117850"/>
                  <a:pt x="4639734" y="3115733"/>
                </a:cubicBezTo>
                <a:cubicBezTo>
                  <a:pt x="4763206" y="3113617"/>
                  <a:pt x="4915605" y="3101623"/>
                  <a:pt x="5020733" y="3094567"/>
                </a:cubicBezTo>
                <a:cubicBezTo>
                  <a:pt x="5125861" y="3087512"/>
                  <a:pt x="5206294" y="3070578"/>
                  <a:pt x="5270500" y="3073400"/>
                </a:cubicBezTo>
                <a:cubicBezTo>
                  <a:pt x="5334706" y="3076222"/>
                  <a:pt x="5336116" y="3094567"/>
                  <a:pt x="5405967" y="3111500"/>
                </a:cubicBezTo>
                <a:cubicBezTo>
                  <a:pt x="5496984" y="3115733"/>
                  <a:pt x="5703711" y="3100211"/>
                  <a:pt x="5816600" y="3098800"/>
                </a:cubicBezTo>
                <a:lnTo>
                  <a:pt x="6083300" y="3103033"/>
                </a:lnTo>
                <a:cubicBezTo>
                  <a:pt x="6191250" y="3103033"/>
                  <a:pt x="6224411" y="3092450"/>
                  <a:pt x="6303433" y="3090333"/>
                </a:cubicBezTo>
                <a:cubicBezTo>
                  <a:pt x="6382455" y="3088216"/>
                  <a:pt x="6405033" y="3094566"/>
                  <a:pt x="6557433" y="3090333"/>
                </a:cubicBezTo>
                <a:cubicBezTo>
                  <a:pt x="6574366" y="3081866"/>
                  <a:pt x="6638573" y="3085394"/>
                  <a:pt x="6701367" y="3090333"/>
                </a:cubicBezTo>
                <a:cubicBezTo>
                  <a:pt x="6755695" y="3086805"/>
                  <a:pt x="6793089" y="3082572"/>
                  <a:pt x="6802967" y="3077633"/>
                </a:cubicBezTo>
                <a:cubicBezTo>
                  <a:pt x="6812845" y="3072694"/>
                  <a:pt x="6789562" y="3067050"/>
                  <a:pt x="6760634" y="3060700"/>
                </a:cubicBezTo>
                <a:cubicBezTo>
                  <a:pt x="6731706" y="3054350"/>
                  <a:pt x="6666089" y="3040944"/>
                  <a:pt x="6629400" y="3039533"/>
                </a:cubicBezTo>
                <a:cubicBezTo>
                  <a:pt x="6592711" y="3038122"/>
                  <a:pt x="6599767" y="3050823"/>
                  <a:pt x="6540500" y="3052234"/>
                </a:cubicBezTo>
                <a:cubicBezTo>
                  <a:pt x="6481233" y="3053645"/>
                  <a:pt x="6362700" y="3045178"/>
                  <a:pt x="6273800" y="3048000"/>
                </a:cubicBezTo>
                <a:cubicBezTo>
                  <a:pt x="6184900" y="3050822"/>
                  <a:pt x="6028267" y="3074106"/>
                  <a:pt x="6007100" y="3069167"/>
                </a:cubicBezTo>
                <a:cubicBezTo>
                  <a:pt x="5985933" y="3064228"/>
                  <a:pt x="6080478" y="3058583"/>
                  <a:pt x="6138333" y="3048000"/>
                </a:cubicBezTo>
                <a:cubicBezTo>
                  <a:pt x="6081889" y="3033184"/>
                  <a:pt x="5963355" y="3039534"/>
                  <a:pt x="5786966" y="3052234"/>
                </a:cubicBezTo>
                <a:cubicBezTo>
                  <a:pt x="5761566" y="3045884"/>
                  <a:pt x="5896327" y="3014839"/>
                  <a:pt x="5981699" y="3001433"/>
                </a:cubicBezTo>
                <a:cubicBezTo>
                  <a:pt x="6031793" y="2990850"/>
                  <a:pt x="6034616" y="2993672"/>
                  <a:pt x="6087533" y="2988733"/>
                </a:cubicBezTo>
                <a:cubicBezTo>
                  <a:pt x="6140450" y="2983794"/>
                  <a:pt x="6213827" y="2994377"/>
                  <a:pt x="6290733" y="2992966"/>
                </a:cubicBezTo>
                <a:cubicBezTo>
                  <a:pt x="6367639" y="2991555"/>
                  <a:pt x="6498873" y="2994377"/>
                  <a:pt x="6548967" y="2980266"/>
                </a:cubicBezTo>
                <a:cubicBezTo>
                  <a:pt x="6599061" y="2966155"/>
                  <a:pt x="6033206" y="2932289"/>
                  <a:pt x="5964767" y="2921000"/>
                </a:cubicBezTo>
                <a:cubicBezTo>
                  <a:pt x="6048728" y="2901245"/>
                  <a:pt x="6011333" y="2913239"/>
                  <a:pt x="6138333" y="2912533"/>
                </a:cubicBezTo>
                <a:cubicBezTo>
                  <a:pt x="6194072" y="2911122"/>
                  <a:pt x="6213828" y="2907593"/>
                  <a:pt x="6299200" y="2929466"/>
                </a:cubicBezTo>
                <a:cubicBezTo>
                  <a:pt x="6397272" y="2930172"/>
                  <a:pt x="6786034" y="2923823"/>
                  <a:pt x="6726767" y="2916767"/>
                </a:cubicBezTo>
                <a:cubicBezTo>
                  <a:pt x="6746523" y="2905478"/>
                  <a:pt x="6436783" y="2893482"/>
                  <a:pt x="6358466" y="2882899"/>
                </a:cubicBezTo>
                <a:cubicBezTo>
                  <a:pt x="6280149" y="2872316"/>
                  <a:pt x="6335889" y="2851856"/>
                  <a:pt x="6256867" y="2853267"/>
                </a:cubicBezTo>
                <a:cubicBezTo>
                  <a:pt x="6177845" y="2854678"/>
                  <a:pt x="6065661" y="2858206"/>
                  <a:pt x="5998633" y="2853267"/>
                </a:cubicBezTo>
                <a:cubicBezTo>
                  <a:pt x="5931605" y="2848328"/>
                  <a:pt x="5916789" y="2830690"/>
                  <a:pt x="5854700" y="2823634"/>
                </a:cubicBezTo>
                <a:cubicBezTo>
                  <a:pt x="5792611" y="2816578"/>
                  <a:pt x="5645855" y="2811639"/>
                  <a:pt x="5626100" y="2810933"/>
                </a:cubicBezTo>
                <a:cubicBezTo>
                  <a:pt x="5606345" y="2810227"/>
                  <a:pt x="5806017" y="2815872"/>
                  <a:pt x="5736167" y="2819400"/>
                </a:cubicBezTo>
                <a:cubicBezTo>
                  <a:pt x="5679017" y="2810228"/>
                  <a:pt x="5475111" y="2785534"/>
                  <a:pt x="5376333" y="2785534"/>
                </a:cubicBezTo>
                <a:cubicBezTo>
                  <a:pt x="5295900" y="2782712"/>
                  <a:pt x="5313539" y="2762956"/>
                  <a:pt x="5274734" y="2768600"/>
                </a:cubicBezTo>
                <a:cubicBezTo>
                  <a:pt x="5235929" y="2774244"/>
                  <a:pt x="5142794" y="2743200"/>
                  <a:pt x="5101166" y="2713566"/>
                </a:cubicBezTo>
                <a:cubicBezTo>
                  <a:pt x="5047247" y="2702377"/>
                  <a:pt x="4990395" y="2686756"/>
                  <a:pt x="4948767" y="2692400"/>
                </a:cubicBezTo>
                <a:cubicBezTo>
                  <a:pt x="4907139" y="2698044"/>
                  <a:pt x="4912077" y="2726266"/>
                  <a:pt x="4851399" y="2747433"/>
                </a:cubicBezTo>
                <a:cubicBezTo>
                  <a:pt x="4790721" y="2768600"/>
                  <a:pt x="4642555" y="2774950"/>
                  <a:pt x="4584700" y="2789767"/>
                </a:cubicBezTo>
                <a:cubicBezTo>
                  <a:pt x="4550833" y="2794000"/>
                  <a:pt x="4484511" y="2800350"/>
                  <a:pt x="4428067" y="2810933"/>
                </a:cubicBezTo>
                <a:cubicBezTo>
                  <a:pt x="4371623" y="2821516"/>
                  <a:pt x="4313062" y="2841273"/>
                  <a:pt x="4246034" y="2853267"/>
                </a:cubicBezTo>
                <a:cubicBezTo>
                  <a:pt x="4179006" y="2865261"/>
                  <a:pt x="4109156" y="2879372"/>
                  <a:pt x="4025900" y="2882900"/>
                </a:cubicBezTo>
                <a:cubicBezTo>
                  <a:pt x="3870677" y="2890661"/>
                  <a:pt x="3810000" y="2893483"/>
                  <a:pt x="3725333" y="2891366"/>
                </a:cubicBezTo>
                <a:cubicBezTo>
                  <a:pt x="3640666" y="2889249"/>
                  <a:pt x="3579989" y="2894189"/>
                  <a:pt x="3517900" y="2891367"/>
                </a:cubicBezTo>
                <a:cubicBezTo>
                  <a:pt x="3455811" y="2888545"/>
                  <a:pt x="3384550" y="2871611"/>
                  <a:pt x="3352800" y="2874433"/>
                </a:cubicBezTo>
                <a:cubicBezTo>
                  <a:pt x="3316817" y="2892072"/>
                  <a:pt x="3296356" y="2952751"/>
                  <a:pt x="3272367" y="2988734"/>
                </a:cubicBezTo>
                <a:cubicBezTo>
                  <a:pt x="3248378" y="3024718"/>
                  <a:pt x="3235677" y="3069167"/>
                  <a:pt x="3208866" y="3090334"/>
                </a:cubicBezTo>
                <a:cubicBezTo>
                  <a:pt x="3182055" y="3111501"/>
                  <a:pt x="3207265" y="3083812"/>
                  <a:pt x="3111500" y="3115734"/>
                </a:cubicBezTo>
                <a:cubicBezTo>
                  <a:pt x="3069167" y="3112911"/>
                  <a:pt x="2993672" y="3110794"/>
                  <a:pt x="2984500" y="3107266"/>
                </a:cubicBezTo>
                <a:cubicBezTo>
                  <a:pt x="2975328" y="3103738"/>
                  <a:pt x="3020483" y="3117145"/>
                  <a:pt x="3056466" y="3094567"/>
                </a:cubicBezTo>
                <a:cubicBezTo>
                  <a:pt x="3100916" y="3101622"/>
                  <a:pt x="3107267" y="3081866"/>
                  <a:pt x="3124200" y="3077633"/>
                </a:cubicBezTo>
                <a:cubicBezTo>
                  <a:pt x="3146072" y="3057172"/>
                  <a:pt x="3189817" y="3029656"/>
                  <a:pt x="3213100" y="3005667"/>
                </a:cubicBezTo>
                <a:cubicBezTo>
                  <a:pt x="3236383" y="2981678"/>
                  <a:pt x="3250494" y="2957689"/>
                  <a:pt x="3263900" y="2933700"/>
                </a:cubicBezTo>
                <a:cubicBezTo>
                  <a:pt x="3277306" y="2909711"/>
                  <a:pt x="3280834" y="2870200"/>
                  <a:pt x="3293534" y="2861733"/>
                </a:cubicBezTo>
                <a:cubicBezTo>
                  <a:pt x="3302001" y="2849033"/>
                  <a:pt x="3340100" y="2829983"/>
                  <a:pt x="3365500" y="2827866"/>
                </a:cubicBezTo>
                <a:cubicBezTo>
                  <a:pt x="3390900" y="2825749"/>
                  <a:pt x="3399368" y="2834216"/>
                  <a:pt x="3445934" y="2849033"/>
                </a:cubicBezTo>
                <a:cubicBezTo>
                  <a:pt x="3484034" y="2851150"/>
                  <a:pt x="3546123" y="2870906"/>
                  <a:pt x="3589867" y="2870200"/>
                </a:cubicBezTo>
                <a:cubicBezTo>
                  <a:pt x="3633611" y="2869495"/>
                  <a:pt x="3701724" y="2845407"/>
                  <a:pt x="3708400" y="2844800"/>
                </a:cubicBezTo>
                <a:cubicBezTo>
                  <a:pt x="3743571" y="2823198"/>
                  <a:pt x="3760611" y="2798939"/>
                  <a:pt x="3784600" y="2781300"/>
                </a:cubicBezTo>
                <a:cubicBezTo>
                  <a:pt x="3808589" y="2763661"/>
                  <a:pt x="3826933" y="2748139"/>
                  <a:pt x="3852333" y="2738967"/>
                </a:cubicBezTo>
                <a:cubicBezTo>
                  <a:pt x="3877733" y="2729795"/>
                  <a:pt x="3917950" y="2736850"/>
                  <a:pt x="3937000" y="2726267"/>
                </a:cubicBezTo>
                <a:cubicBezTo>
                  <a:pt x="3945467" y="2713567"/>
                  <a:pt x="3847394" y="2699456"/>
                  <a:pt x="3801533" y="2679700"/>
                </a:cubicBezTo>
                <a:cubicBezTo>
                  <a:pt x="3755672" y="2659944"/>
                  <a:pt x="3708401" y="2624666"/>
                  <a:pt x="3661834" y="2607733"/>
                </a:cubicBezTo>
                <a:cubicBezTo>
                  <a:pt x="3615267" y="2590800"/>
                  <a:pt x="3533422" y="2590094"/>
                  <a:pt x="3522133" y="2578100"/>
                </a:cubicBezTo>
                <a:cubicBezTo>
                  <a:pt x="3510844" y="2566106"/>
                  <a:pt x="3598333" y="2552700"/>
                  <a:pt x="3594100" y="2535767"/>
                </a:cubicBezTo>
                <a:cubicBezTo>
                  <a:pt x="3589867" y="2518834"/>
                  <a:pt x="3532011" y="2532239"/>
                  <a:pt x="3496733" y="2476500"/>
                </a:cubicBezTo>
                <a:cubicBezTo>
                  <a:pt x="3457222" y="2374194"/>
                  <a:pt x="3424061" y="2301522"/>
                  <a:pt x="3382433" y="2201333"/>
                </a:cubicBezTo>
                <a:cubicBezTo>
                  <a:pt x="3364794" y="2161117"/>
                  <a:pt x="3351389" y="2157589"/>
                  <a:pt x="3323167" y="2159000"/>
                </a:cubicBezTo>
                <a:cubicBezTo>
                  <a:pt x="3269545" y="2156178"/>
                  <a:pt x="3264606" y="2161117"/>
                  <a:pt x="3213100" y="2209800"/>
                </a:cubicBezTo>
                <a:cubicBezTo>
                  <a:pt x="3177117" y="2212622"/>
                  <a:pt x="3048706" y="2266950"/>
                  <a:pt x="2980266" y="2324100"/>
                </a:cubicBezTo>
                <a:cubicBezTo>
                  <a:pt x="2909710" y="2391834"/>
                  <a:pt x="2729089" y="2579511"/>
                  <a:pt x="2667000" y="2628900"/>
                </a:cubicBezTo>
                <a:cubicBezTo>
                  <a:pt x="2604911" y="2678289"/>
                  <a:pt x="2581629" y="2657827"/>
                  <a:pt x="2607734" y="2620433"/>
                </a:cubicBezTo>
                <a:cubicBezTo>
                  <a:pt x="2633839" y="2583039"/>
                  <a:pt x="2777067" y="2468034"/>
                  <a:pt x="2840567" y="2408767"/>
                </a:cubicBezTo>
                <a:cubicBezTo>
                  <a:pt x="2904067" y="2349500"/>
                  <a:pt x="2933700" y="2304344"/>
                  <a:pt x="2988733" y="2264833"/>
                </a:cubicBezTo>
                <a:cubicBezTo>
                  <a:pt x="3043766" y="2225322"/>
                  <a:pt x="3122789" y="2199217"/>
                  <a:pt x="3170767" y="2175934"/>
                </a:cubicBezTo>
                <a:cubicBezTo>
                  <a:pt x="3218745" y="2152651"/>
                  <a:pt x="3239911" y="2132189"/>
                  <a:pt x="3276600" y="2125133"/>
                </a:cubicBezTo>
                <a:cubicBezTo>
                  <a:pt x="3319639" y="2105378"/>
                  <a:pt x="3352799" y="2106788"/>
                  <a:pt x="3390899" y="2129366"/>
                </a:cubicBezTo>
                <a:cubicBezTo>
                  <a:pt x="3420532" y="2139244"/>
                  <a:pt x="3429000" y="2139950"/>
                  <a:pt x="3454400" y="2184400"/>
                </a:cubicBezTo>
                <a:cubicBezTo>
                  <a:pt x="3479800" y="2228850"/>
                  <a:pt x="3526366" y="2362201"/>
                  <a:pt x="3560233" y="2429934"/>
                </a:cubicBezTo>
                <a:cubicBezTo>
                  <a:pt x="3606800" y="2446867"/>
                  <a:pt x="3670300" y="2446867"/>
                  <a:pt x="3657600" y="2438400"/>
                </a:cubicBezTo>
                <a:cubicBezTo>
                  <a:pt x="3754628" y="2517648"/>
                  <a:pt x="3826087" y="2614506"/>
                  <a:pt x="3881967" y="2645833"/>
                </a:cubicBezTo>
                <a:cubicBezTo>
                  <a:pt x="3933472" y="2647244"/>
                  <a:pt x="3989212" y="2519540"/>
                  <a:pt x="4008967" y="2468034"/>
                </a:cubicBezTo>
                <a:cubicBezTo>
                  <a:pt x="4028723" y="2416529"/>
                  <a:pt x="4016022" y="2367845"/>
                  <a:pt x="4030133" y="2336800"/>
                </a:cubicBezTo>
                <a:cubicBezTo>
                  <a:pt x="4052452" y="2269843"/>
                  <a:pt x="4042128" y="2294467"/>
                  <a:pt x="4051300" y="2260600"/>
                </a:cubicBezTo>
                <a:cubicBezTo>
                  <a:pt x="4060472" y="2226733"/>
                  <a:pt x="4066990" y="2164477"/>
                  <a:pt x="4085166" y="2133600"/>
                </a:cubicBezTo>
                <a:cubicBezTo>
                  <a:pt x="4103510" y="2094795"/>
                  <a:pt x="4133145" y="2070100"/>
                  <a:pt x="4161367" y="2027767"/>
                </a:cubicBezTo>
                <a:cubicBezTo>
                  <a:pt x="4189589" y="1985434"/>
                  <a:pt x="4218517" y="1924755"/>
                  <a:pt x="4254500" y="1879600"/>
                </a:cubicBezTo>
                <a:cubicBezTo>
                  <a:pt x="4290483" y="1834445"/>
                  <a:pt x="4334934" y="1795639"/>
                  <a:pt x="4377267" y="1756834"/>
                </a:cubicBezTo>
                <a:cubicBezTo>
                  <a:pt x="4419600" y="1718029"/>
                  <a:pt x="4469695" y="1677106"/>
                  <a:pt x="4508500" y="1646767"/>
                </a:cubicBezTo>
                <a:cubicBezTo>
                  <a:pt x="4547305" y="1616428"/>
                  <a:pt x="4575528" y="1588911"/>
                  <a:pt x="4610100" y="1574800"/>
                </a:cubicBezTo>
                <a:cubicBezTo>
                  <a:pt x="4644672" y="1560689"/>
                  <a:pt x="4684183" y="1556456"/>
                  <a:pt x="4715933" y="1562100"/>
                </a:cubicBezTo>
                <a:cubicBezTo>
                  <a:pt x="4747683" y="1567744"/>
                  <a:pt x="4773789" y="1578328"/>
                  <a:pt x="4800600" y="1608667"/>
                </a:cubicBezTo>
                <a:cubicBezTo>
                  <a:pt x="4827411" y="1639006"/>
                  <a:pt x="4849283" y="1713794"/>
                  <a:pt x="4876800" y="1744133"/>
                </a:cubicBezTo>
                <a:cubicBezTo>
                  <a:pt x="4883150" y="1782938"/>
                  <a:pt x="4927600" y="1810456"/>
                  <a:pt x="4965700" y="1833033"/>
                </a:cubicBezTo>
                <a:cubicBezTo>
                  <a:pt x="4986867" y="1914877"/>
                  <a:pt x="5003801" y="1967089"/>
                  <a:pt x="5008034" y="2044700"/>
                </a:cubicBezTo>
                <a:cubicBezTo>
                  <a:pt x="5033434" y="2105378"/>
                  <a:pt x="5093406" y="2135717"/>
                  <a:pt x="5118100" y="2197100"/>
                </a:cubicBezTo>
                <a:cubicBezTo>
                  <a:pt x="5133622" y="2227439"/>
                  <a:pt x="5283906" y="2254250"/>
                  <a:pt x="5278967" y="2264833"/>
                </a:cubicBezTo>
                <a:cubicBezTo>
                  <a:pt x="5361517" y="2274710"/>
                  <a:pt x="5446890" y="2268361"/>
                  <a:pt x="5490634" y="2273300"/>
                </a:cubicBezTo>
                <a:cubicBezTo>
                  <a:pt x="5534379" y="2278239"/>
                  <a:pt x="5597878" y="2291645"/>
                  <a:pt x="5621867" y="2298700"/>
                </a:cubicBezTo>
                <a:cubicBezTo>
                  <a:pt x="5649384" y="2307872"/>
                  <a:pt x="5647972" y="2315633"/>
                  <a:pt x="5604933" y="2324100"/>
                </a:cubicBezTo>
                <a:cubicBezTo>
                  <a:pt x="5580944" y="2331155"/>
                  <a:pt x="5522383" y="2302934"/>
                  <a:pt x="5482166" y="2307167"/>
                </a:cubicBezTo>
                <a:cubicBezTo>
                  <a:pt x="5441949" y="2311400"/>
                  <a:pt x="5386211" y="2320573"/>
                  <a:pt x="5278967" y="2319868"/>
                </a:cubicBezTo>
                <a:cubicBezTo>
                  <a:pt x="5214056" y="2306463"/>
                  <a:pt x="5100460" y="2234495"/>
                  <a:pt x="5088466" y="2260600"/>
                </a:cubicBezTo>
                <a:cubicBezTo>
                  <a:pt x="5060949" y="2262716"/>
                  <a:pt x="5068712" y="2281767"/>
                  <a:pt x="5080001" y="2307167"/>
                </a:cubicBezTo>
                <a:cubicBezTo>
                  <a:pt x="5091290" y="2332567"/>
                  <a:pt x="5130800" y="2390422"/>
                  <a:pt x="5156200" y="2413000"/>
                </a:cubicBezTo>
                <a:cubicBezTo>
                  <a:pt x="5181600" y="2435578"/>
                  <a:pt x="5199945" y="2436283"/>
                  <a:pt x="5232400" y="2442633"/>
                </a:cubicBezTo>
                <a:cubicBezTo>
                  <a:pt x="5264855" y="2448983"/>
                  <a:pt x="5306483" y="2451100"/>
                  <a:pt x="5350933" y="2451100"/>
                </a:cubicBezTo>
                <a:cubicBezTo>
                  <a:pt x="5395383" y="2451100"/>
                  <a:pt x="5453239" y="2429933"/>
                  <a:pt x="5499100" y="2442633"/>
                </a:cubicBezTo>
                <a:cubicBezTo>
                  <a:pt x="5544961" y="2455333"/>
                  <a:pt x="5583062" y="2491317"/>
                  <a:pt x="5621867" y="2501900"/>
                </a:cubicBezTo>
                <a:cubicBezTo>
                  <a:pt x="5647267" y="2510367"/>
                  <a:pt x="5659967" y="2539294"/>
                  <a:pt x="5702300" y="2552700"/>
                </a:cubicBezTo>
                <a:cubicBezTo>
                  <a:pt x="5744633" y="2566106"/>
                  <a:pt x="5856817" y="2590801"/>
                  <a:pt x="5875867" y="2582334"/>
                </a:cubicBezTo>
                <a:cubicBezTo>
                  <a:pt x="5894917" y="2573867"/>
                  <a:pt x="5804606" y="2499078"/>
                  <a:pt x="5816600" y="2501900"/>
                </a:cubicBezTo>
                <a:cubicBezTo>
                  <a:pt x="5828594" y="2504722"/>
                  <a:pt x="5861050" y="2504723"/>
                  <a:pt x="5905500" y="2531534"/>
                </a:cubicBezTo>
                <a:cubicBezTo>
                  <a:pt x="5949950" y="2558345"/>
                  <a:pt x="6034617" y="2640188"/>
                  <a:pt x="6083300" y="2662766"/>
                </a:cubicBezTo>
                <a:cubicBezTo>
                  <a:pt x="6131983" y="2685344"/>
                  <a:pt x="6164439" y="2662767"/>
                  <a:pt x="6197600" y="2667000"/>
                </a:cubicBezTo>
                <a:cubicBezTo>
                  <a:pt x="6230761" y="2671233"/>
                  <a:pt x="6222295" y="2698044"/>
                  <a:pt x="6282267" y="2688166"/>
                </a:cubicBezTo>
                <a:cubicBezTo>
                  <a:pt x="6342239" y="2678288"/>
                  <a:pt x="6365523" y="2669116"/>
                  <a:pt x="6417734" y="2667000"/>
                </a:cubicBezTo>
                <a:cubicBezTo>
                  <a:pt x="6469945" y="2664884"/>
                  <a:pt x="6527095" y="2683934"/>
                  <a:pt x="6595534" y="2675467"/>
                </a:cubicBezTo>
                <a:cubicBezTo>
                  <a:pt x="6663973" y="2667000"/>
                  <a:pt x="6761338" y="2633133"/>
                  <a:pt x="6828366" y="2616200"/>
                </a:cubicBezTo>
                <a:cubicBezTo>
                  <a:pt x="6895394" y="2599267"/>
                  <a:pt x="6951133" y="2592211"/>
                  <a:pt x="6997700" y="2573867"/>
                </a:cubicBezTo>
                <a:cubicBezTo>
                  <a:pt x="7044267" y="2555523"/>
                  <a:pt x="7076723" y="2534356"/>
                  <a:pt x="7107767" y="2506134"/>
                </a:cubicBezTo>
                <a:cubicBezTo>
                  <a:pt x="7138812" y="2477912"/>
                  <a:pt x="7159978" y="2430640"/>
                  <a:pt x="7183967" y="2404534"/>
                </a:cubicBezTo>
                <a:cubicBezTo>
                  <a:pt x="7207956" y="2378428"/>
                  <a:pt x="7217128" y="2375606"/>
                  <a:pt x="7251700" y="2349500"/>
                </a:cubicBezTo>
                <a:cubicBezTo>
                  <a:pt x="7286272" y="2323394"/>
                  <a:pt x="7355417" y="2275417"/>
                  <a:pt x="7391400" y="2247900"/>
                </a:cubicBezTo>
                <a:cubicBezTo>
                  <a:pt x="7427383" y="2220383"/>
                  <a:pt x="7440083" y="2211211"/>
                  <a:pt x="7467600" y="2184400"/>
                </a:cubicBezTo>
                <a:cubicBezTo>
                  <a:pt x="7495117" y="2157589"/>
                  <a:pt x="7528983" y="2101850"/>
                  <a:pt x="7556500" y="2087033"/>
                </a:cubicBezTo>
                <a:cubicBezTo>
                  <a:pt x="7596011" y="2063750"/>
                  <a:pt x="7664450" y="2055989"/>
                  <a:pt x="7704667" y="2044700"/>
                </a:cubicBezTo>
                <a:cubicBezTo>
                  <a:pt x="7744884" y="2033411"/>
                  <a:pt x="7771695" y="2036233"/>
                  <a:pt x="7810500" y="2019300"/>
                </a:cubicBezTo>
                <a:cubicBezTo>
                  <a:pt x="7849305" y="2002367"/>
                  <a:pt x="7893049" y="1957917"/>
                  <a:pt x="7937500" y="1943100"/>
                </a:cubicBezTo>
                <a:cubicBezTo>
                  <a:pt x="7965017" y="1924050"/>
                  <a:pt x="7955844" y="1922639"/>
                  <a:pt x="7975600" y="1905000"/>
                </a:cubicBezTo>
                <a:cubicBezTo>
                  <a:pt x="7995356" y="1887361"/>
                  <a:pt x="8030634" y="1855611"/>
                  <a:pt x="8056034" y="1837266"/>
                </a:cubicBezTo>
                <a:cubicBezTo>
                  <a:pt x="8081434" y="1818921"/>
                  <a:pt x="8094839" y="1810455"/>
                  <a:pt x="8128000" y="1794933"/>
                </a:cubicBezTo>
                <a:cubicBezTo>
                  <a:pt x="8161161" y="1779411"/>
                  <a:pt x="8212667" y="1751894"/>
                  <a:pt x="8255000" y="1744133"/>
                </a:cubicBezTo>
                <a:cubicBezTo>
                  <a:pt x="8297333" y="1736372"/>
                  <a:pt x="8212647" y="1767183"/>
                  <a:pt x="8381999" y="1748366"/>
                </a:cubicBezTo>
                <a:cubicBezTo>
                  <a:pt x="8360832" y="1744133"/>
                  <a:pt x="8400344" y="1719438"/>
                  <a:pt x="8373533" y="1710266"/>
                </a:cubicBezTo>
                <a:cubicBezTo>
                  <a:pt x="8346722" y="1701094"/>
                  <a:pt x="8259938" y="1696155"/>
                  <a:pt x="8221133" y="1693333"/>
                </a:cubicBezTo>
                <a:cubicBezTo>
                  <a:pt x="8182328" y="1690511"/>
                  <a:pt x="8164689" y="1689806"/>
                  <a:pt x="8140700" y="1693334"/>
                </a:cubicBezTo>
                <a:cubicBezTo>
                  <a:pt x="8116711" y="1696862"/>
                  <a:pt x="8102600" y="1718733"/>
                  <a:pt x="8077200" y="1714500"/>
                </a:cubicBezTo>
                <a:cubicBezTo>
                  <a:pt x="8013700" y="1718733"/>
                  <a:pt x="8006645" y="1734255"/>
                  <a:pt x="7975600" y="1744133"/>
                </a:cubicBezTo>
                <a:cubicBezTo>
                  <a:pt x="7944556" y="1754011"/>
                  <a:pt x="7918450" y="1766005"/>
                  <a:pt x="7890933" y="1773766"/>
                </a:cubicBezTo>
                <a:cubicBezTo>
                  <a:pt x="7863416" y="1781527"/>
                  <a:pt x="7836605" y="1785761"/>
                  <a:pt x="7810500" y="1790700"/>
                </a:cubicBezTo>
                <a:cubicBezTo>
                  <a:pt x="7784395" y="1795639"/>
                  <a:pt x="7766565" y="1801111"/>
                  <a:pt x="7734300" y="1803400"/>
                </a:cubicBezTo>
                <a:cubicBezTo>
                  <a:pt x="7685407" y="1809960"/>
                  <a:pt x="7654122" y="1825808"/>
                  <a:pt x="7581900" y="1845733"/>
                </a:cubicBezTo>
                <a:cubicBezTo>
                  <a:pt x="7518400" y="1886656"/>
                  <a:pt x="7470422" y="1923344"/>
                  <a:pt x="7429500" y="1960033"/>
                </a:cubicBezTo>
                <a:cubicBezTo>
                  <a:pt x="7388578" y="1996722"/>
                  <a:pt x="7370233" y="2032705"/>
                  <a:pt x="7336366" y="2065866"/>
                </a:cubicBezTo>
                <a:cubicBezTo>
                  <a:pt x="7302499" y="2099027"/>
                  <a:pt x="7272161" y="2111728"/>
                  <a:pt x="7226300" y="2159000"/>
                </a:cubicBezTo>
                <a:cubicBezTo>
                  <a:pt x="7200900" y="2209799"/>
                  <a:pt x="7190317" y="2264834"/>
                  <a:pt x="7175500" y="2307167"/>
                </a:cubicBezTo>
                <a:cubicBezTo>
                  <a:pt x="7160683" y="2349500"/>
                  <a:pt x="7157861" y="2383367"/>
                  <a:pt x="7137400" y="2413000"/>
                </a:cubicBezTo>
                <a:cubicBezTo>
                  <a:pt x="7116939" y="2442633"/>
                  <a:pt x="7084483" y="2461684"/>
                  <a:pt x="7052733" y="2484967"/>
                </a:cubicBezTo>
                <a:cubicBezTo>
                  <a:pt x="7020983" y="2508250"/>
                  <a:pt x="6963833" y="2548466"/>
                  <a:pt x="6946900" y="2552699"/>
                </a:cubicBezTo>
                <a:cubicBezTo>
                  <a:pt x="6832361" y="2551447"/>
                  <a:pt x="6699250" y="2551289"/>
                  <a:pt x="6616700" y="2552700"/>
                </a:cubicBezTo>
                <a:cubicBezTo>
                  <a:pt x="6534150" y="2554111"/>
                  <a:pt x="6512983" y="2554111"/>
                  <a:pt x="6451600" y="2561167"/>
                </a:cubicBezTo>
                <a:cubicBezTo>
                  <a:pt x="6390217" y="2568223"/>
                  <a:pt x="6297083" y="2587273"/>
                  <a:pt x="6248400" y="2595034"/>
                </a:cubicBezTo>
                <a:cubicBezTo>
                  <a:pt x="6199717" y="2602795"/>
                  <a:pt x="6210300" y="2597857"/>
                  <a:pt x="6159500" y="2607734"/>
                </a:cubicBezTo>
                <a:cubicBezTo>
                  <a:pt x="6142567" y="2587978"/>
                  <a:pt x="6055078" y="2554111"/>
                  <a:pt x="6019800" y="2518833"/>
                </a:cubicBezTo>
                <a:cubicBezTo>
                  <a:pt x="5984522" y="2483555"/>
                  <a:pt x="5971822" y="2431345"/>
                  <a:pt x="5947833" y="2396067"/>
                </a:cubicBezTo>
                <a:cubicBezTo>
                  <a:pt x="5923844" y="2360789"/>
                  <a:pt x="5900561" y="2341034"/>
                  <a:pt x="5875867" y="2307167"/>
                </a:cubicBezTo>
                <a:cubicBezTo>
                  <a:pt x="5851173" y="2273300"/>
                  <a:pt x="5843411" y="2234495"/>
                  <a:pt x="5799667" y="2192867"/>
                </a:cubicBezTo>
                <a:cubicBezTo>
                  <a:pt x="5755923" y="2151239"/>
                  <a:pt x="5659261" y="2084211"/>
                  <a:pt x="5613400" y="2057400"/>
                </a:cubicBezTo>
                <a:cubicBezTo>
                  <a:pt x="5567539" y="2030589"/>
                  <a:pt x="5558367" y="2044699"/>
                  <a:pt x="5524500" y="2032000"/>
                </a:cubicBezTo>
                <a:cubicBezTo>
                  <a:pt x="5456766" y="2036233"/>
                  <a:pt x="5418667" y="2040467"/>
                  <a:pt x="5367867" y="2082800"/>
                </a:cubicBezTo>
                <a:cubicBezTo>
                  <a:pt x="5326730" y="2117080"/>
                  <a:pt x="5301545" y="2123016"/>
                  <a:pt x="5219700" y="2133600"/>
                </a:cubicBezTo>
                <a:cubicBezTo>
                  <a:pt x="5184422" y="2110317"/>
                  <a:pt x="5158316" y="2059517"/>
                  <a:pt x="5135033" y="2006600"/>
                </a:cubicBezTo>
                <a:cubicBezTo>
                  <a:pt x="5111750" y="1953683"/>
                  <a:pt x="5093405" y="1858433"/>
                  <a:pt x="5080000" y="1816100"/>
                </a:cubicBezTo>
                <a:cubicBezTo>
                  <a:pt x="5066595" y="1773767"/>
                  <a:pt x="5063067" y="1773767"/>
                  <a:pt x="5054600" y="1752600"/>
                </a:cubicBezTo>
                <a:cubicBezTo>
                  <a:pt x="5050367" y="1672167"/>
                  <a:pt x="5013678" y="1577622"/>
                  <a:pt x="4991100" y="1494367"/>
                </a:cubicBezTo>
                <a:cubicBezTo>
                  <a:pt x="4968522" y="1411112"/>
                  <a:pt x="4945944" y="1343378"/>
                  <a:pt x="4919133" y="1253067"/>
                </a:cubicBezTo>
                <a:cubicBezTo>
                  <a:pt x="4892322" y="1162756"/>
                  <a:pt x="4852105" y="1015294"/>
                  <a:pt x="4830233" y="952500"/>
                </a:cubicBezTo>
                <a:cubicBezTo>
                  <a:pt x="4802524" y="869373"/>
                  <a:pt x="4799189" y="895350"/>
                  <a:pt x="4787900" y="876300"/>
                </a:cubicBezTo>
                <a:cubicBezTo>
                  <a:pt x="4776611" y="857250"/>
                  <a:pt x="4775443" y="846290"/>
                  <a:pt x="4762500" y="838200"/>
                </a:cubicBezTo>
                <a:cubicBezTo>
                  <a:pt x="4741887" y="825317"/>
                  <a:pt x="4665241" y="807535"/>
                  <a:pt x="4635500" y="800100"/>
                </a:cubicBezTo>
                <a:cubicBezTo>
                  <a:pt x="4586817" y="797983"/>
                  <a:pt x="4527550" y="842433"/>
                  <a:pt x="4483100" y="872066"/>
                </a:cubicBezTo>
                <a:cubicBezTo>
                  <a:pt x="4438650" y="901699"/>
                  <a:pt x="4400550" y="941917"/>
                  <a:pt x="4368800" y="977900"/>
                </a:cubicBezTo>
                <a:cubicBezTo>
                  <a:pt x="4337050" y="1013883"/>
                  <a:pt x="4350083" y="1001741"/>
                  <a:pt x="4292600" y="1087966"/>
                </a:cubicBezTo>
                <a:cubicBezTo>
                  <a:pt x="4252383" y="1134532"/>
                  <a:pt x="4199467" y="1203678"/>
                  <a:pt x="4161367" y="1270000"/>
                </a:cubicBezTo>
                <a:cubicBezTo>
                  <a:pt x="4123267" y="1336322"/>
                  <a:pt x="4092332" y="1422667"/>
                  <a:pt x="4064000" y="1485900"/>
                </a:cubicBezTo>
                <a:cubicBezTo>
                  <a:pt x="4033661" y="1590322"/>
                  <a:pt x="4006850" y="1811162"/>
                  <a:pt x="3992033" y="1900767"/>
                </a:cubicBezTo>
                <a:cubicBezTo>
                  <a:pt x="3977216" y="1990372"/>
                  <a:pt x="3986389" y="1986844"/>
                  <a:pt x="3975100" y="2023533"/>
                </a:cubicBezTo>
                <a:cubicBezTo>
                  <a:pt x="3963811" y="2060222"/>
                  <a:pt x="3947583" y="2096911"/>
                  <a:pt x="3924300" y="2120900"/>
                </a:cubicBezTo>
                <a:cubicBezTo>
                  <a:pt x="3901017" y="2144889"/>
                  <a:pt x="3859389" y="2179462"/>
                  <a:pt x="3835400" y="2167467"/>
                </a:cubicBezTo>
                <a:cubicBezTo>
                  <a:pt x="3811411" y="2155473"/>
                  <a:pt x="3802239" y="2086327"/>
                  <a:pt x="3780367" y="2048933"/>
                </a:cubicBezTo>
                <a:cubicBezTo>
                  <a:pt x="3758495" y="2011539"/>
                  <a:pt x="3723674" y="1984341"/>
                  <a:pt x="3704167" y="1943100"/>
                </a:cubicBezTo>
                <a:cubicBezTo>
                  <a:pt x="3679472" y="1890889"/>
                  <a:pt x="3628672" y="1868311"/>
                  <a:pt x="3606800" y="1837267"/>
                </a:cubicBezTo>
                <a:cubicBezTo>
                  <a:pt x="3584928" y="1806223"/>
                  <a:pt x="3582105" y="1783645"/>
                  <a:pt x="3572933" y="1756834"/>
                </a:cubicBezTo>
                <a:cubicBezTo>
                  <a:pt x="3563761" y="1730023"/>
                  <a:pt x="3558822" y="1709561"/>
                  <a:pt x="3551766" y="1676400"/>
                </a:cubicBezTo>
                <a:cubicBezTo>
                  <a:pt x="3544711" y="1643239"/>
                  <a:pt x="3545417" y="1589617"/>
                  <a:pt x="3530600" y="1557867"/>
                </a:cubicBezTo>
                <a:cubicBezTo>
                  <a:pt x="3501672" y="1498600"/>
                  <a:pt x="3472744" y="1454856"/>
                  <a:pt x="3437466" y="1409700"/>
                </a:cubicBezTo>
                <a:cubicBezTo>
                  <a:pt x="3402188" y="1364544"/>
                  <a:pt x="3366911" y="1308805"/>
                  <a:pt x="3318933" y="1286933"/>
                </a:cubicBezTo>
                <a:cubicBezTo>
                  <a:pt x="3270955" y="1265061"/>
                  <a:pt x="3213806" y="1255890"/>
                  <a:pt x="3149600" y="1278467"/>
                </a:cubicBezTo>
                <a:cubicBezTo>
                  <a:pt x="3076928" y="1271412"/>
                  <a:pt x="2985911" y="1328561"/>
                  <a:pt x="2916767" y="1371600"/>
                </a:cubicBezTo>
                <a:cubicBezTo>
                  <a:pt x="2847623" y="1414639"/>
                  <a:pt x="2798234" y="1458383"/>
                  <a:pt x="2734734" y="1536700"/>
                </a:cubicBezTo>
                <a:cubicBezTo>
                  <a:pt x="2671234" y="1615017"/>
                  <a:pt x="2594328" y="1754717"/>
                  <a:pt x="2535767" y="1841500"/>
                </a:cubicBezTo>
                <a:cubicBezTo>
                  <a:pt x="2477206" y="1928283"/>
                  <a:pt x="2441222" y="1976261"/>
                  <a:pt x="2383366" y="2057400"/>
                </a:cubicBezTo>
                <a:cubicBezTo>
                  <a:pt x="2325510" y="2138539"/>
                  <a:pt x="2213328" y="2275416"/>
                  <a:pt x="2188634" y="2328333"/>
                </a:cubicBezTo>
                <a:cubicBezTo>
                  <a:pt x="2123723" y="2406650"/>
                  <a:pt x="2051756" y="2483556"/>
                  <a:pt x="1993900" y="2527300"/>
                </a:cubicBezTo>
                <a:cubicBezTo>
                  <a:pt x="1936044" y="2571044"/>
                  <a:pt x="1902883" y="2586567"/>
                  <a:pt x="1841500" y="2590800"/>
                </a:cubicBezTo>
                <a:cubicBezTo>
                  <a:pt x="1769533" y="2586567"/>
                  <a:pt x="1674283" y="2603500"/>
                  <a:pt x="1625600" y="2586567"/>
                </a:cubicBezTo>
                <a:cubicBezTo>
                  <a:pt x="1576917" y="2569634"/>
                  <a:pt x="1572683" y="2524478"/>
                  <a:pt x="1549400" y="2489200"/>
                </a:cubicBezTo>
                <a:cubicBezTo>
                  <a:pt x="1526117" y="2453922"/>
                  <a:pt x="1509183" y="2423583"/>
                  <a:pt x="1485900" y="2374900"/>
                </a:cubicBezTo>
                <a:cubicBezTo>
                  <a:pt x="1462617" y="2326217"/>
                  <a:pt x="1424517" y="2256367"/>
                  <a:pt x="1409700" y="2197100"/>
                </a:cubicBezTo>
                <a:cubicBezTo>
                  <a:pt x="1390650" y="2125133"/>
                  <a:pt x="1372025" y="2042548"/>
                  <a:pt x="1341966" y="1930400"/>
                </a:cubicBezTo>
                <a:cubicBezTo>
                  <a:pt x="1305278" y="1793522"/>
                  <a:pt x="1251656" y="1643240"/>
                  <a:pt x="1214967" y="1528234"/>
                </a:cubicBezTo>
                <a:cubicBezTo>
                  <a:pt x="1178278" y="1413228"/>
                  <a:pt x="1148644" y="1310922"/>
                  <a:pt x="1121833" y="1240366"/>
                </a:cubicBezTo>
                <a:cubicBezTo>
                  <a:pt x="1095022" y="1169810"/>
                  <a:pt x="1078794" y="1161344"/>
                  <a:pt x="1054100" y="1104900"/>
                </a:cubicBezTo>
                <a:cubicBezTo>
                  <a:pt x="1029406" y="1048456"/>
                  <a:pt x="1008239" y="977900"/>
                  <a:pt x="973667" y="901700"/>
                </a:cubicBezTo>
                <a:cubicBezTo>
                  <a:pt x="939095" y="825500"/>
                  <a:pt x="896056" y="723194"/>
                  <a:pt x="846667" y="647700"/>
                </a:cubicBezTo>
                <a:cubicBezTo>
                  <a:pt x="797278" y="572206"/>
                  <a:pt x="757061" y="503766"/>
                  <a:pt x="677334" y="448733"/>
                </a:cubicBezTo>
                <a:cubicBezTo>
                  <a:pt x="625123" y="395816"/>
                  <a:pt x="618067" y="372533"/>
                  <a:pt x="533400" y="304800"/>
                </a:cubicBezTo>
                <a:cubicBezTo>
                  <a:pt x="448733" y="237067"/>
                  <a:pt x="258233" y="93133"/>
                  <a:pt x="169333" y="42333"/>
                </a:cubicBezTo>
                <a:cubicBezTo>
                  <a:pt x="142818" y="33495"/>
                  <a:pt x="33589" y="4798"/>
                  <a:pt x="0" y="0"/>
                </a:cubicBezTo>
                <a:close/>
              </a:path>
            </a:pathLst>
          </a:custGeom>
          <a:solidFill>
            <a:srgbClr val="91CCFF"/>
          </a:solidFill>
          <a:ln>
            <a:solidFill>
              <a:srgbClr val="91CC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 name="Freeform 3"/>
          <p:cNvSpPr/>
          <p:nvPr/>
        </p:nvSpPr>
        <p:spPr>
          <a:xfrm>
            <a:off x="5396936" y="3670195"/>
            <a:ext cx="403527" cy="177906"/>
          </a:xfrm>
          <a:custGeom>
            <a:avLst/>
            <a:gdLst>
              <a:gd name="connsiteX0" fmla="*/ 29633 w 385247"/>
              <a:gd name="connsiteY0" fmla="*/ 627 h 169960"/>
              <a:gd name="connsiteX1" fmla="*/ 258233 w 385247"/>
              <a:gd name="connsiteY1" fmla="*/ 627 h 169960"/>
              <a:gd name="connsiteX2" fmla="*/ 364067 w 385247"/>
              <a:gd name="connsiteY2" fmla="*/ 9094 h 169960"/>
              <a:gd name="connsiteX3" fmla="*/ 381000 w 385247"/>
              <a:gd name="connsiteY3" fmla="*/ 13327 h 169960"/>
              <a:gd name="connsiteX4" fmla="*/ 385233 w 385247"/>
              <a:gd name="connsiteY4" fmla="*/ 30260 h 169960"/>
              <a:gd name="connsiteX5" fmla="*/ 372533 w 385247"/>
              <a:gd name="connsiteY5" fmla="*/ 81060 h 169960"/>
              <a:gd name="connsiteX6" fmla="*/ 359833 w 385247"/>
              <a:gd name="connsiteY6" fmla="*/ 89527 h 169960"/>
              <a:gd name="connsiteX7" fmla="*/ 347133 w 385247"/>
              <a:gd name="connsiteY7" fmla="*/ 102227 h 169960"/>
              <a:gd name="connsiteX8" fmla="*/ 321733 w 385247"/>
              <a:gd name="connsiteY8" fmla="*/ 110694 h 169960"/>
              <a:gd name="connsiteX9" fmla="*/ 296333 w 385247"/>
              <a:gd name="connsiteY9" fmla="*/ 127627 h 169960"/>
              <a:gd name="connsiteX10" fmla="*/ 287867 w 385247"/>
              <a:gd name="connsiteY10" fmla="*/ 140327 h 169960"/>
              <a:gd name="connsiteX11" fmla="*/ 275167 w 385247"/>
              <a:gd name="connsiteY11" fmla="*/ 144560 h 169960"/>
              <a:gd name="connsiteX12" fmla="*/ 249767 w 385247"/>
              <a:gd name="connsiteY12" fmla="*/ 161494 h 169960"/>
              <a:gd name="connsiteX13" fmla="*/ 237067 w 385247"/>
              <a:gd name="connsiteY13" fmla="*/ 169960 h 169960"/>
              <a:gd name="connsiteX14" fmla="*/ 110067 w 385247"/>
              <a:gd name="connsiteY14" fmla="*/ 165727 h 169960"/>
              <a:gd name="connsiteX15" fmla="*/ 97367 w 385247"/>
              <a:gd name="connsiteY15" fmla="*/ 161494 h 169960"/>
              <a:gd name="connsiteX16" fmla="*/ 80433 w 385247"/>
              <a:gd name="connsiteY16" fmla="*/ 144560 h 169960"/>
              <a:gd name="connsiteX17" fmla="*/ 63500 w 385247"/>
              <a:gd name="connsiteY17" fmla="*/ 123394 h 169960"/>
              <a:gd name="connsiteX18" fmla="*/ 46567 w 385247"/>
              <a:gd name="connsiteY18" fmla="*/ 102227 h 169960"/>
              <a:gd name="connsiteX19" fmla="*/ 21167 w 385247"/>
              <a:gd name="connsiteY19" fmla="*/ 85294 h 169960"/>
              <a:gd name="connsiteX20" fmla="*/ 0 w 385247"/>
              <a:gd name="connsiteY20" fmla="*/ 68360 h 169960"/>
              <a:gd name="connsiteX21" fmla="*/ 16933 w 385247"/>
              <a:gd name="connsiteY21" fmla="*/ 51427 h 169960"/>
              <a:gd name="connsiteX22" fmla="*/ 25400 w 385247"/>
              <a:gd name="connsiteY22" fmla="*/ 38727 h 169960"/>
              <a:gd name="connsiteX23" fmla="*/ 21167 w 385247"/>
              <a:gd name="connsiteY23" fmla="*/ 21794 h 169960"/>
              <a:gd name="connsiteX24" fmla="*/ 16933 w 385247"/>
              <a:gd name="connsiteY24" fmla="*/ 9094 h 169960"/>
              <a:gd name="connsiteX25" fmla="*/ 29633 w 385247"/>
              <a:gd name="connsiteY25" fmla="*/ 627 h 169960"/>
              <a:gd name="connsiteX0" fmla="*/ 29633 w 385247"/>
              <a:gd name="connsiteY0" fmla="*/ 627 h 171149"/>
              <a:gd name="connsiteX1" fmla="*/ 258233 w 385247"/>
              <a:gd name="connsiteY1" fmla="*/ 627 h 171149"/>
              <a:gd name="connsiteX2" fmla="*/ 364067 w 385247"/>
              <a:gd name="connsiteY2" fmla="*/ 9094 h 171149"/>
              <a:gd name="connsiteX3" fmla="*/ 381000 w 385247"/>
              <a:gd name="connsiteY3" fmla="*/ 13327 h 171149"/>
              <a:gd name="connsiteX4" fmla="*/ 385233 w 385247"/>
              <a:gd name="connsiteY4" fmla="*/ 30260 h 171149"/>
              <a:gd name="connsiteX5" fmla="*/ 372533 w 385247"/>
              <a:gd name="connsiteY5" fmla="*/ 81060 h 171149"/>
              <a:gd name="connsiteX6" fmla="*/ 359833 w 385247"/>
              <a:gd name="connsiteY6" fmla="*/ 89527 h 171149"/>
              <a:gd name="connsiteX7" fmla="*/ 347133 w 385247"/>
              <a:gd name="connsiteY7" fmla="*/ 102227 h 171149"/>
              <a:gd name="connsiteX8" fmla="*/ 321733 w 385247"/>
              <a:gd name="connsiteY8" fmla="*/ 110694 h 171149"/>
              <a:gd name="connsiteX9" fmla="*/ 296333 w 385247"/>
              <a:gd name="connsiteY9" fmla="*/ 127627 h 171149"/>
              <a:gd name="connsiteX10" fmla="*/ 287867 w 385247"/>
              <a:gd name="connsiteY10" fmla="*/ 140327 h 171149"/>
              <a:gd name="connsiteX11" fmla="*/ 275167 w 385247"/>
              <a:gd name="connsiteY11" fmla="*/ 144560 h 171149"/>
              <a:gd name="connsiteX12" fmla="*/ 237067 w 385247"/>
              <a:gd name="connsiteY12" fmla="*/ 169960 h 171149"/>
              <a:gd name="connsiteX13" fmla="*/ 110067 w 385247"/>
              <a:gd name="connsiteY13" fmla="*/ 165727 h 171149"/>
              <a:gd name="connsiteX14" fmla="*/ 97367 w 385247"/>
              <a:gd name="connsiteY14" fmla="*/ 161494 h 171149"/>
              <a:gd name="connsiteX15" fmla="*/ 80433 w 385247"/>
              <a:gd name="connsiteY15" fmla="*/ 144560 h 171149"/>
              <a:gd name="connsiteX16" fmla="*/ 63500 w 385247"/>
              <a:gd name="connsiteY16" fmla="*/ 123394 h 171149"/>
              <a:gd name="connsiteX17" fmla="*/ 46567 w 385247"/>
              <a:gd name="connsiteY17" fmla="*/ 102227 h 171149"/>
              <a:gd name="connsiteX18" fmla="*/ 21167 w 385247"/>
              <a:gd name="connsiteY18" fmla="*/ 85294 h 171149"/>
              <a:gd name="connsiteX19" fmla="*/ 0 w 385247"/>
              <a:gd name="connsiteY19" fmla="*/ 68360 h 171149"/>
              <a:gd name="connsiteX20" fmla="*/ 16933 w 385247"/>
              <a:gd name="connsiteY20" fmla="*/ 51427 h 171149"/>
              <a:gd name="connsiteX21" fmla="*/ 25400 w 385247"/>
              <a:gd name="connsiteY21" fmla="*/ 38727 h 171149"/>
              <a:gd name="connsiteX22" fmla="*/ 21167 w 385247"/>
              <a:gd name="connsiteY22" fmla="*/ 21794 h 171149"/>
              <a:gd name="connsiteX23" fmla="*/ 16933 w 385247"/>
              <a:gd name="connsiteY23" fmla="*/ 9094 h 171149"/>
              <a:gd name="connsiteX24" fmla="*/ 29633 w 385247"/>
              <a:gd name="connsiteY24" fmla="*/ 627 h 171149"/>
              <a:gd name="connsiteX0" fmla="*/ 29633 w 385247"/>
              <a:gd name="connsiteY0" fmla="*/ 627 h 171444"/>
              <a:gd name="connsiteX1" fmla="*/ 258233 w 385247"/>
              <a:gd name="connsiteY1" fmla="*/ 627 h 171444"/>
              <a:gd name="connsiteX2" fmla="*/ 364067 w 385247"/>
              <a:gd name="connsiteY2" fmla="*/ 9094 h 171444"/>
              <a:gd name="connsiteX3" fmla="*/ 381000 w 385247"/>
              <a:gd name="connsiteY3" fmla="*/ 13327 h 171444"/>
              <a:gd name="connsiteX4" fmla="*/ 385233 w 385247"/>
              <a:gd name="connsiteY4" fmla="*/ 30260 h 171444"/>
              <a:gd name="connsiteX5" fmla="*/ 372533 w 385247"/>
              <a:gd name="connsiteY5" fmla="*/ 81060 h 171444"/>
              <a:gd name="connsiteX6" fmla="*/ 359833 w 385247"/>
              <a:gd name="connsiteY6" fmla="*/ 89527 h 171444"/>
              <a:gd name="connsiteX7" fmla="*/ 347133 w 385247"/>
              <a:gd name="connsiteY7" fmla="*/ 102227 h 171444"/>
              <a:gd name="connsiteX8" fmla="*/ 321733 w 385247"/>
              <a:gd name="connsiteY8" fmla="*/ 110694 h 171444"/>
              <a:gd name="connsiteX9" fmla="*/ 296333 w 385247"/>
              <a:gd name="connsiteY9" fmla="*/ 127627 h 171444"/>
              <a:gd name="connsiteX10" fmla="*/ 287867 w 385247"/>
              <a:gd name="connsiteY10" fmla="*/ 140327 h 171444"/>
              <a:gd name="connsiteX11" fmla="*/ 237067 w 385247"/>
              <a:gd name="connsiteY11" fmla="*/ 169960 h 171444"/>
              <a:gd name="connsiteX12" fmla="*/ 110067 w 385247"/>
              <a:gd name="connsiteY12" fmla="*/ 165727 h 171444"/>
              <a:gd name="connsiteX13" fmla="*/ 97367 w 385247"/>
              <a:gd name="connsiteY13" fmla="*/ 161494 h 171444"/>
              <a:gd name="connsiteX14" fmla="*/ 80433 w 385247"/>
              <a:gd name="connsiteY14" fmla="*/ 144560 h 171444"/>
              <a:gd name="connsiteX15" fmla="*/ 63500 w 385247"/>
              <a:gd name="connsiteY15" fmla="*/ 123394 h 171444"/>
              <a:gd name="connsiteX16" fmla="*/ 46567 w 385247"/>
              <a:gd name="connsiteY16" fmla="*/ 102227 h 171444"/>
              <a:gd name="connsiteX17" fmla="*/ 21167 w 385247"/>
              <a:gd name="connsiteY17" fmla="*/ 85294 h 171444"/>
              <a:gd name="connsiteX18" fmla="*/ 0 w 385247"/>
              <a:gd name="connsiteY18" fmla="*/ 68360 h 171444"/>
              <a:gd name="connsiteX19" fmla="*/ 16933 w 385247"/>
              <a:gd name="connsiteY19" fmla="*/ 51427 h 171444"/>
              <a:gd name="connsiteX20" fmla="*/ 25400 w 385247"/>
              <a:gd name="connsiteY20" fmla="*/ 38727 h 171444"/>
              <a:gd name="connsiteX21" fmla="*/ 21167 w 385247"/>
              <a:gd name="connsiteY21" fmla="*/ 21794 h 171444"/>
              <a:gd name="connsiteX22" fmla="*/ 16933 w 385247"/>
              <a:gd name="connsiteY22" fmla="*/ 9094 h 171444"/>
              <a:gd name="connsiteX23" fmla="*/ 29633 w 385247"/>
              <a:gd name="connsiteY23" fmla="*/ 627 h 171444"/>
              <a:gd name="connsiteX0" fmla="*/ 29633 w 385247"/>
              <a:gd name="connsiteY0" fmla="*/ 627 h 172350"/>
              <a:gd name="connsiteX1" fmla="*/ 258233 w 385247"/>
              <a:gd name="connsiteY1" fmla="*/ 627 h 172350"/>
              <a:gd name="connsiteX2" fmla="*/ 364067 w 385247"/>
              <a:gd name="connsiteY2" fmla="*/ 9094 h 172350"/>
              <a:gd name="connsiteX3" fmla="*/ 381000 w 385247"/>
              <a:gd name="connsiteY3" fmla="*/ 13327 h 172350"/>
              <a:gd name="connsiteX4" fmla="*/ 385233 w 385247"/>
              <a:gd name="connsiteY4" fmla="*/ 30260 h 172350"/>
              <a:gd name="connsiteX5" fmla="*/ 372533 w 385247"/>
              <a:gd name="connsiteY5" fmla="*/ 81060 h 172350"/>
              <a:gd name="connsiteX6" fmla="*/ 359833 w 385247"/>
              <a:gd name="connsiteY6" fmla="*/ 89527 h 172350"/>
              <a:gd name="connsiteX7" fmla="*/ 347133 w 385247"/>
              <a:gd name="connsiteY7" fmla="*/ 102227 h 172350"/>
              <a:gd name="connsiteX8" fmla="*/ 321733 w 385247"/>
              <a:gd name="connsiteY8" fmla="*/ 110694 h 172350"/>
              <a:gd name="connsiteX9" fmla="*/ 296333 w 385247"/>
              <a:gd name="connsiteY9" fmla="*/ 127627 h 172350"/>
              <a:gd name="connsiteX10" fmla="*/ 237067 w 385247"/>
              <a:gd name="connsiteY10" fmla="*/ 169960 h 172350"/>
              <a:gd name="connsiteX11" fmla="*/ 110067 w 385247"/>
              <a:gd name="connsiteY11" fmla="*/ 165727 h 172350"/>
              <a:gd name="connsiteX12" fmla="*/ 97367 w 385247"/>
              <a:gd name="connsiteY12" fmla="*/ 161494 h 172350"/>
              <a:gd name="connsiteX13" fmla="*/ 80433 w 385247"/>
              <a:gd name="connsiteY13" fmla="*/ 144560 h 172350"/>
              <a:gd name="connsiteX14" fmla="*/ 63500 w 385247"/>
              <a:gd name="connsiteY14" fmla="*/ 123394 h 172350"/>
              <a:gd name="connsiteX15" fmla="*/ 46567 w 385247"/>
              <a:gd name="connsiteY15" fmla="*/ 102227 h 172350"/>
              <a:gd name="connsiteX16" fmla="*/ 21167 w 385247"/>
              <a:gd name="connsiteY16" fmla="*/ 85294 h 172350"/>
              <a:gd name="connsiteX17" fmla="*/ 0 w 385247"/>
              <a:gd name="connsiteY17" fmla="*/ 68360 h 172350"/>
              <a:gd name="connsiteX18" fmla="*/ 16933 w 385247"/>
              <a:gd name="connsiteY18" fmla="*/ 51427 h 172350"/>
              <a:gd name="connsiteX19" fmla="*/ 25400 w 385247"/>
              <a:gd name="connsiteY19" fmla="*/ 38727 h 172350"/>
              <a:gd name="connsiteX20" fmla="*/ 21167 w 385247"/>
              <a:gd name="connsiteY20" fmla="*/ 21794 h 172350"/>
              <a:gd name="connsiteX21" fmla="*/ 16933 w 385247"/>
              <a:gd name="connsiteY21" fmla="*/ 9094 h 172350"/>
              <a:gd name="connsiteX22" fmla="*/ 29633 w 385247"/>
              <a:gd name="connsiteY22" fmla="*/ 627 h 172350"/>
              <a:gd name="connsiteX0" fmla="*/ 29633 w 385247"/>
              <a:gd name="connsiteY0" fmla="*/ 627 h 172350"/>
              <a:gd name="connsiteX1" fmla="*/ 258233 w 385247"/>
              <a:gd name="connsiteY1" fmla="*/ 627 h 172350"/>
              <a:gd name="connsiteX2" fmla="*/ 364067 w 385247"/>
              <a:gd name="connsiteY2" fmla="*/ 9094 h 172350"/>
              <a:gd name="connsiteX3" fmla="*/ 381000 w 385247"/>
              <a:gd name="connsiteY3" fmla="*/ 13327 h 172350"/>
              <a:gd name="connsiteX4" fmla="*/ 385233 w 385247"/>
              <a:gd name="connsiteY4" fmla="*/ 30260 h 172350"/>
              <a:gd name="connsiteX5" fmla="*/ 372533 w 385247"/>
              <a:gd name="connsiteY5" fmla="*/ 81060 h 172350"/>
              <a:gd name="connsiteX6" fmla="*/ 359833 w 385247"/>
              <a:gd name="connsiteY6" fmla="*/ 89527 h 172350"/>
              <a:gd name="connsiteX7" fmla="*/ 347133 w 385247"/>
              <a:gd name="connsiteY7" fmla="*/ 102227 h 172350"/>
              <a:gd name="connsiteX8" fmla="*/ 296333 w 385247"/>
              <a:gd name="connsiteY8" fmla="*/ 127627 h 172350"/>
              <a:gd name="connsiteX9" fmla="*/ 237067 w 385247"/>
              <a:gd name="connsiteY9" fmla="*/ 169960 h 172350"/>
              <a:gd name="connsiteX10" fmla="*/ 110067 w 385247"/>
              <a:gd name="connsiteY10" fmla="*/ 165727 h 172350"/>
              <a:gd name="connsiteX11" fmla="*/ 97367 w 385247"/>
              <a:gd name="connsiteY11" fmla="*/ 161494 h 172350"/>
              <a:gd name="connsiteX12" fmla="*/ 80433 w 385247"/>
              <a:gd name="connsiteY12" fmla="*/ 144560 h 172350"/>
              <a:gd name="connsiteX13" fmla="*/ 63500 w 385247"/>
              <a:gd name="connsiteY13" fmla="*/ 123394 h 172350"/>
              <a:gd name="connsiteX14" fmla="*/ 46567 w 385247"/>
              <a:gd name="connsiteY14" fmla="*/ 102227 h 172350"/>
              <a:gd name="connsiteX15" fmla="*/ 21167 w 385247"/>
              <a:gd name="connsiteY15" fmla="*/ 85294 h 172350"/>
              <a:gd name="connsiteX16" fmla="*/ 0 w 385247"/>
              <a:gd name="connsiteY16" fmla="*/ 68360 h 172350"/>
              <a:gd name="connsiteX17" fmla="*/ 16933 w 385247"/>
              <a:gd name="connsiteY17" fmla="*/ 51427 h 172350"/>
              <a:gd name="connsiteX18" fmla="*/ 25400 w 385247"/>
              <a:gd name="connsiteY18" fmla="*/ 38727 h 172350"/>
              <a:gd name="connsiteX19" fmla="*/ 21167 w 385247"/>
              <a:gd name="connsiteY19" fmla="*/ 21794 h 172350"/>
              <a:gd name="connsiteX20" fmla="*/ 16933 w 385247"/>
              <a:gd name="connsiteY20" fmla="*/ 9094 h 172350"/>
              <a:gd name="connsiteX21" fmla="*/ 29633 w 385247"/>
              <a:gd name="connsiteY21" fmla="*/ 627 h 172350"/>
              <a:gd name="connsiteX0" fmla="*/ 29633 w 385247"/>
              <a:gd name="connsiteY0" fmla="*/ 627 h 172350"/>
              <a:gd name="connsiteX1" fmla="*/ 258233 w 385247"/>
              <a:gd name="connsiteY1" fmla="*/ 627 h 172350"/>
              <a:gd name="connsiteX2" fmla="*/ 364067 w 385247"/>
              <a:gd name="connsiteY2" fmla="*/ 9094 h 172350"/>
              <a:gd name="connsiteX3" fmla="*/ 381000 w 385247"/>
              <a:gd name="connsiteY3" fmla="*/ 13327 h 172350"/>
              <a:gd name="connsiteX4" fmla="*/ 385233 w 385247"/>
              <a:gd name="connsiteY4" fmla="*/ 30260 h 172350"/>
              <a:gd name="connsiteX5" fmla="*/ 372533 w 385247"/>
              <a:gd name="connsiteY5" fmla="*/ 81060 h 172350"/>
              <a:gd name="connsiteX6" fmla="*/ 359833 w 385247"/>
              <a:gd name="connsiteY6" fmla="*/ 89527 h 172350"/>
              <a:gd name="connsiteX7" fmla="*/ 296333 w 385247"/>
              <a:gd name="connsiteY7" fmla="*/ 127627 h 172350"/>
              <a:gd name="connsiteX8" fmla="*/ 237067 w 385247"/>
              <a:gd name="connsiteY8" fmla="*/ 169960 h 172350"/>
              <a:gd name="connsiteX9" fmla="*/ 110067 w 385247"/>
              <a:gd name="connsiteY9" fmla="*/ 165727 h 172350"/>
              <a:gd name="connsiteX10" fmla="*/ 97367 w 385247"/>
              <a:gd name="connsiteY10" fmla="*/ 161494 h 172350"/>
              <a:gd name="connsiteX11" fmla="*/ 80433 w 385247"/>
              <a:gd name="connsiteY11" fmla="*/ 144560 h 172350"/>
              <a:gd name="connsiteX12" fmla="*/ 63500 w 385247"/>
              <a:gd name="connsiteY12" fmla="*/ 123394 h 172350"/>
              <a:gd name="connsiteX13" fmla="*/ 46567 w 385247"/>
              <a:gd name="connsiteY13" fmla="*/ 102227 h 172350"/>
              <a:gd name="connsiteX14" fmla="*/ 21167 w 385247"/>
              <a:gd name="connsiteY14" fmla="*/ 85294 h 172350"/>
              <a:gd name="connsiteX15" fmla="*/ 0 w 385247"/>
              <a:gd name="connsiteY15" fmla="*/ 68360 h 172350"/>
              <a:gd name="connsiteX16" fmla="*/ 16933 w 385247"/>
              <a:gd name="connsiteY16" fmla="*/ 51427 h 172350"/>
              <a:gd name="connsiteX17" fmla="*/ 25400 w 385247"/>
              <a:gd name="connsiteY17" fmla="*/ 38727 h 172350"/>
              <a:gd name="connsiteX18" fmla="*/ 21167 w 385247"/>
              <a:gd name="connsiteY18" fmla="*/ 21794 h 172350"/>
              <a:gd name="connsiteX19" fmla="*/ 16933 w 385247"/>
              <a:gd name="connsiteY19" fmla="*/ 9094 h 172350"/>
              <a:gd name="connsiteX20" fmla="*/ 29633 w 385247"/>
              <a:gd name="connsiteY20" fmla="*/ 627 h 172350"/>
              <a:gd name="connsiteX0" fmla="*/ 29633 w 385337"/>
              <a:gd name="connsiteY0" fmla="*/ 627 h 172350"/>
              <a:gd name="connsiteX1" fmla="*/ 258233 w 385337"/>
              <a:gd name="connsiteY1" fmla="*/ 627 h 172350"/>
              <a:gd name="connsiteX2" fmla="*/ 364067 w 385337"/>
              <a:gd name="connsiteY2" fmla="*/ 9094 h 172350"/>
              <a:gd name="connsiteX3" fmla="*/ 381000 w 385337"/>
              <a:gd name="connsiteY3" fmla="*/ 13327 h 172350"/>
              <a:gd name="connsiteX4" fmla="*/ 385233 w 385337"/>
              <a:gd name="connsiteY4" fmla="*/ 30260 h 172350"/>
              <a:gd name="connsiteX5" fmla="*/ 372533 w 385337"/>
              <a:gd name="connsiteY5" fmla="*/ 81060 h 172350"/>
              <a:gd name="connsiteX6" fmla="*/ 296333 w 385337"/>
              <a:gd name="connsiteY6" fmla="*/ 127627 h 172350"/>
              <a:gd name="connsiteX7" fmla="*/ 237067 w 385337"/>
              <a:gd name="connsiteY7" fmla="*/ 169960 h 172350"/>
              <a:gd name="connsiteX8" fmla="*/ 110067 w 385337"/>
              <a:gd name="connsiteY8" fmla="*/ 165727 h 172350"/>
              <a:gd name="connsiteX9" fmla="*/ 97367 w 385337"/>
              <a:gd name="connsiteY9" fmla="*/ 161494 h 172350"/>
              <a:gd name="connsiteX10" fmla="*/ 80433 w 385337"/>
              <a:gd name="connsiteY10" fmla="*/ 144560 h 172350"/>
              <a:gd name="connsiteX11" fmla="*/ 63500 w 385337"/>
              <a:gd name="connsiteY11" fmla="*/ 123394 h 172350"/>
              <a:gd name="connsiteX12" fmla="*/ 46567 w 385337"/>
              <a:gd name="connsiteY12" fmla="*/ 102227 h 172350"/>
              <a:gd name="connsiteX13" fmla="*/ 21167 w 385337"/>
              <a:gd name="connsiteY13" fmla="*/ 85294 h 172350"/>
              <a:gd name="connsiteX14" fmla="*/ 0 w 385337"/>
              <a:gd name="connsiteY14" fmla="*/ 68360 h 172350"/>
              <a:gd name="connsiteX15" fmla="*/ 16933 w 385337"/>
              <a:gd name="connsiteY15" fmla="*/ 51427 h 172350"/>
              <a:gd name="connsiteX16" fmla="*/ 25400 w 385337"/>
              <a:gd name="connsiteY16" fmla="*/ 38727 h 172350"/>
              <a:gd name="connsiteX17" fmla="*/ 21167 w 385337"/>
              <a:gd name="connsiteY17" fmla="*/ 21794 h 172350"/>
              <a:gd name="connsiteX18" fmla="*/ 16933 w 385337"/>
              <a:gd name="connsiteY18" fmla="*/ 9094 h 172350"/>
              <a:gd name="connsiteX19" fmla="*/ 29633 w 385337"/>
              <a:gd name="connsiteY19" fmla="*/ 627 h 172350"/>
              <a:gd name="connsiteX0" fmla="*/ 29633 w 385337"/>
              <a:gd name="connsiteY0" fmla="*/ 627 h 179888"/>
              <a:gd name="connsiteX1" fmla="*/ 258233 w 385337"/>
              <a:gd name="connsiteY1" fmla="*/ 627 h 179888"/>
              <a:gd name="connsiteX2" fmla="*/ 364067 w 385337"/>
              <a:gd name="connsiteY2" fmla="*/ 9094 h 179888"/>
              <a:gd name="connsiteX3" fmla="*/ 381000 w 385337"/>
              <a:gd name="connsiteY3" fmla="*/ 13327 h 179888"/>
              <a:gd name="connsiteX4" fmla="*/ 385233 w 385337"/>
              <a:gd name="connsiteY4" fmla="*/ 30260 h 179888"/>
              <a:gd name="connsiteX5" fmla="*/ 372533 w 385337"/>
              <a:gd name="connsiteY5" fmla="*/ 81060 h 179888"/>
              <a:gd name="connsiteX6" fmla="*/ 296333 w 385337"/>
              <a:gd name="connsiteY6" fmla="*/ 127627 h 179888"/>
              <a:gd name="connsiteX7" fmla="*/ 254000 w 385337"/>
              <a:gd name="connsiteY7" fmla="*/ 178427 h 179888"/>
              <a:gd name="connsiteX8" fmla="*/ 110067 w 385337"/>
              <a:gd name="connsiteY8" fmla="*/ 165727 h 179888"/>
              <a:gd name="connsiteX9" fmla="*/ 97367 w 385337"/>
              <a:gd name="connsiteY9" fmla="*/ 161494 h 179888"/>
              <a:gd name="connsiteX10" fmla="*/ 80433 w 385337"/>
              <a:gd name="connsiteY10" fmla="*/ 144560 h 179888"/>
              <a:gd name="connsiteX11" fmla="*/ 63500 w 385337"/>
              <a:gd name="connsiteY11" fmla="*/ 123394 h 179888"/>
              <a:gd name="connsiteX12" fmla="*/ 46567 w 385337"/>
              <a:gd name="connsiteY12" fmla="*/ 102227 h 179888"/>
              <a:gd name="connsiteX13" fmla="*/ 21167 w 385337"/>
              <a:gd name="connsiteY13" fmla="*/ 85294 h 179888"/>
              <a:gd name="connsiteX14" fmla="*/ 0 w 385337"/>
              <a:gd name="connsiteY14" fmla="*/ 68360 h 179888"/>
              <a:gd name="connsiteX15" fmla="*/ 16933 w 385337"/>
              <a:gd name="connsiteY15" fmla="*/ 51427 h 179888"/>
              <a:gd name="connsiteX16" fmla="*/ 25400 w 385337"/>
              <a:gd name="connsiteY16" fmla="*/ 38727 h 179888"/>
              <a:gd name="connsiteX17" fmla="*/ 21167 w 385337"/>
              <a:gd name="connsiteY17" fmla="*/ 21794 h 179888"/>
              <a:gd name="connsiteX18" fmla="*/ 16933 w 385337"/>
              <a:gd name="connsiteY18" fmla="*/ 9094 h 179888"/>
              <a:gd name="connsiteX19" fmla="*/ 29633 w 385337"/>
              <a:gd name="connsiteY19" fmla="*/ 627 h 179888"/>
              <a:gd name="connsiteX0" fmla="*/ 29633 w 385337"/>
              <a:gd name="connsiteY0" fmla="*/ 1335 h 180596"/>
              <a:gd name="connsiteX1" fmla="*/ 258233 w 385337"/>
              <a:gd name="connsiteY1" fmla="*/ 1335 h 180596"/>
              <a:gd name="connsiteX2" fmla="*/ 381000 w 385337"/>
              <a:gd name="connsiteY2" fmla="*/ 14035 h 180596"/>
              <a:gd name="connsiteX3" fmla="*/ 385233 w 385337"/>
              <a:gd name="connsiteY3" fmla="*/ 30968 h 180596"/>
              <a:gd name="connsiteX4" fmla="*/ 372533 w 385337"/>
              <a:gd name="connsiteY4" fmla="*/ 81768 h 180596"/>
              <a:gd name="connsiteX5" fmla="*/ 296333 w 385337"/>
              <a:gd name="connsiteY5" fmla="*/ 128335 h 180596"/>
              <a:gd name="connsiteX6" fmla="*/ 254000 w 385337"/>
              <a:gd name="connsiteY6" fmla="*/ 179135 h 180596"/>
              <a:gd name="connsiteX7" fmla="*/ 110067 w 385337"/>
              <a:gd name="connsiteY7" fmla="*/ 166435 h 180596"/>
              <a:gd name="connsiteX8" fmla="*/ 97367 w 385337"/>
              <a:gd name="connsiteY8" fmla="*/ 162202 h 180596"/>
              <a:gd name="connsiteX9" fmla="*/ 80433 w 385337"/>
              <a:gd name="connsiteY9" fmla="*/ 145268 h 180596"/>
              <a:gd name="connsiteX10" fmla="*/ 63500 w 385337"/>
              <a:gd name="connsiteY10" fmla="*/ 124102 h 180596"/>
              <a:gd name="connsiteX11" fmla="*/ 46567 w 385337"/>
              <a:gd name="connsiteY11" fmla="*/ 102935 h 180596"/>
              <a:gd name="connsiteX12" fmla="*/ 21167 w 385337"/>
              <a:gd name="connsiteY12" fmla="*/ 86002 h 180596"/>
              <a:gd name="connsiteX13" fmla="*/ 0 w 385337"/>
              <a:gd name="connsiteY13" fmla="*/ 69068 h 180596"/>
              <a:gd name="connsiteX14" fmla="*/ 16933 w 385337"/>
              <a:gd name="connsiteY14" fmla="*/ 52135 h 180596"/>
              <a:gd name="connsiteX15" fmla="*/ 25400 w 385337"/>
              <a:gd name="connsiteY15" fmla="*/ 39435 h 180596"/>
              <a:gd name="connsiteX16" fmla="*/ 21167 w 385337"/>
              <a:gd name="connsiteY16" fmla="*/ 22502 h 180596"/>
              <a:gd name="connsiteX17" fmla="*/ 16933 w 385337"/>
              <a:gd name="connsiteY17" fmla="*/ 9802 h 180596"/>
              <a:gd name="connsiteX18" fmla="*/ 29633 w 385337"/>
              <a:gd name="connsiteY18" fmla="*/ 1335 h 180596"/>
              <a:gd name="connsiteX0" fmla="*/ 29633 w 390437"/>
              <a:gd name="connsiteY0" fmla="*/ 1335 h 180596"/>
              <a:gd name="connsiteX1" fmla="*/ 258233 w 390437"/>
              <a:gd name="connsiteY1" fmla="*/ 1335 h 180596"/>
              <a:gd name="connsiteX2" fmla="*/ 381000 w 390437"/>
              <a:gd name="connsiteY2" fmla="*/ 14035 h 180596"/>
              <a:gd name="connsiteX3" fmla="*/ 372533 w 390437"/>
              <a:gd name="connsiteY3" fmla="*/ 81768 h 180596"/>
              <a:gd name="connsiteX4" fmla="*/ 296333 w 390437"/>
              <a:gd name="connsiteY4" fmla="*/ 128335 h 180596"/>
              <a:gd name="connsiteX5" fmla="*/ 254000 w 390437"/>
              <a:gd name="connsiteY5" fmla="*/ 179135 h 180596"/>
              <a:gd name="connsiteX6" fmla="*/ 110067 w 390437"/>
              <a:gd name="connsiteY6" fmla="*/ 166435 h 180596"/>
              <a:gd name="connsiteX7" fmla="*/ 97367 w 390437"/>
              <a:gd name="connsiteY7" fmla="*/ 162202 h 180596"/>
              <a:gd name="connsiteX8" fmla="*/ 80433 w 390437"/>
              <a:gd name="connsiteY8" fmla="*/ 145268 h 180596"/>
              <a:gd name="connsiteX9" fmla="*/ 63500 w 390437"/>
              <a:gd name="connsiteY9" fmla="*/ 124102 h 180596"/>
              <a:gd name="connsiteX10" fmla="*/ 46567 w 390437"/>
              <a:gd name="connsiteY10" fmla="*/ 102935 h 180596"/>
              <a:gd name="connsiteX11" fmla="*/ 21167 w 390437"/>
              <a:gd name="connsiteY11" fmla="*/ 86002 h 180596"/>
              <a:gd name="connsiteX12" fmla="*/ 0 w 390437"/>
              <a:gd name="connsiteY12" fmla="*/ 69068 h 180596"/>
              <a:gd name="connsiteX13" fmla="*/ 16933 w 390437"/>
              <a:gd name="connsiteY13" fmla="*/ 52135 h 180596"/>
              <a:gd name="connsiteX14" fmla="*/ 25400 w 390437"/>
              <a:gd name="connsiteY14" fmla="*/ 39435 h 180596"/>
              <a:gd name="connsiteX15" fmla="*/ 21167 w 390437"/>
              <a:gd name="connsiteY15" fmla="*/ 22502 h 180596"/>
              <a:gd name="connsiteX16" fmla="*/ 16933 w 390437"/>
              <a:gd name="connsiteY16" fmla="*/ 9802 h 180596"/>
              <a:gd name="connsiteX17" fmla="*/ 29633 w 390437"/>
              <a:gd name="connsiteY17" fmla="*/ 1335 h 180596"/>
              <a:gd name="connsiteX0" fmla="*/ 29633 w 408142"/>
              <a:gd name="connsiteY0" fmla="*/ 1335 h 180596"/>
              <a:gd name="connsiteX1" fmla="*/ 258233 w 408142"/>
              <a:gd name="connsiteY1" fmla="*/ 1335 h 180596"/>
              <a:gd name="connsiteX2" fmla="*/ 402167 w 408142"/>
              <a:gd name="connsiteY2" fmla="*/ 14035 h 180596"/>
              <a:gd name="connsiteX3" fmla="*/ 372533 w 408142"/>
              <a:gd name="connsiteY3" fmla="*/ 81768 h 180596"/>
              <a:gd name="connsiteX4" fmla="*/ 296333 w 408142"/>
              <a:gd name="connsiteY4" fmla="*/ 128335 h 180596"/>
              <a:gd name="connsiteX5" fmla="*/ 254000 w 408142"/>
              <a:gd name="connsiteY5" fmla="*/ 179135 h 180596"/>
              <a:gd name="connsiteX6" fmla="*/ 110067 w 408142"/>
              <a:gd name="connsiteY6" fmla="*/ 166435 h 180596"/>
              <a:gd name="connsiteX7" fmla="*/ 97367 w 408142"/>
              <a:gd name="connsiteY7" fmla="*/ 162202 h 180596"/>
              <a:gd name="connsiteX8" fmla="*/ 80433 w 408142"/>
              <a:gd name="connsiteY8" fmla="*/ 145268 h 180596"/>
              <a:gd name="connsiteX9" fmla="*/ 63500 w 408142"/>
              <a:gd name="connsiteY9" fmla="*/ 124102 h 180596"/>
              <a:gd name="connsiteX10" fmla="*/ 46567 w 408142"/>
              <a:gd name="connsiteY10" fmla="*/ 102935 h 180596"/>
              <a:gd name="connsiteX11" fmla="*/ 21167 w 408142"/>
              <a:gd name="connsiteY11" fmla="*/ 86002 h 180596"/>
              <a:gd name="connsiteX12" fmla="*/ 0 w 408142"/>
              <a:gd name="connsiteY12" fmla="*/ 69068 h 180596"/>
              <a:gd name="connsiteX13" fmla="*/ 16933 w 408142"/>
              <a:gd name="connsiteY13" fmla="*/ 52135 h 180596"/>
              <a:gd name="connsiteX14" fmla="*/ 25400 w 408142"/>
              <a:gd name="connsiteY14" fmla="*/ 39435 h 180596"/>
              <a:gd name="connsiteX15" fmla="*/ 21167 w 408142"/>
              <a:gd name="connsiteY15" fmla="*/ 22502 h 180596"/>
              <a:gd name="connsiteX16" fmla="*/ 16933 w 408142"/>
              <a:gd name="connsiteY16" fmla="*/ 9802 h 180596"/>
              <a:gd name="connsiteX17" fmla="*/ 29633 w 408142"/>
              <a:gd name="connsiteY17" fmla="*/ 1335 h 180596"/>
              <a:gd name="connsiteX0" fmla="*/ 29633 w 403451"/>
              <a:gd name="connsiteY0" fmla="*/ 6146 h 185407"/>
              <a:gd name="connsiteX1" fmla="*/ 258233 w 403451"/>
              <a:gd name="connsiteY1" fmla="*/ 6146 h 185407"/>
              <a:gd name="connsiteX2" fmla="*/ 402167 w 403451"/>
              <a:gd name="connsiteY2" fmla="*/ 18846 h 185407"/>
              <a:gd name="connsiteX3" fmla="*/ 372533 w 403451"/>
              <a:gd name="connsiteY3" fmla="*/ 86579 h 185407"/>
              <a:gd name="connsiteX4" fmla="*/ 296333 w 403451"/>
              <a:gd name="connsiteY4" fmla="*/ 133146 h 185407"/>
              <a:gd name="connsiteX5" fmla="*/ 254000 w 403451"/>
              <a:gd name="connsiteY5" fmla="*/ 183946 h 185407"/>
              <a:gd name="connsiteX6" fmla="*/ 110067 w 403451"/>
              <a:gd name="connsiteY6" fmla="*/ 171246 h 185407"/>
              <a:gd name="connsiteX7" fmla="*/ 97367 w 403451"/>
              <a:gd name="connsiteY7" fmla="*/ 167013 h 185407"/>
              <a:gd name="connsiteX8" fmla="*/ 80433 w 403451"/>
              <a:gd name="connsiteY8" fmla="*/ 150079 h 185407"/>
              <a:gd name="connsiteX9" fmla="*/ 63500 w 403451"/>
              <a:gd name="connsiteY9" fmla="*/ 128913 h 185407"/>
              <a:gd name="connsiteX10" fmla="*/ 46567 w 403451"/>
              <a:gd name="connsiteY10" fmla="*/ 107746 h 185407"/>
              <a:gd name="connsiteX11" fmla="*/ 21167 w 403451"/>
              <a:gd name="connsiteY11" fmla="*/ 90813 h 185407"/>
              <a:gd name="connsiteX12" fmla="*/ 0 w 403451"/>
              <a:gd name="connsiteY12" fmla="*/ 73879 h 185407"/>
              <a:gd name="connsiteX13" fmla="*/ 16933 w 403451"/>
              <a:gd name="connsiteY13" fmla="*/ 56946 h 185407"/>
              <a:gd name="connsiteX14" fmla="*/ 25400 w 403451"/>
              <a:gd name="connsiteY14" fmla="*/ 44246 h 185407"/>
              <a:gd name="connsiteX15" fmla="*/ 21167 w 403451"/>
              <a:gd name="connsiteY15" fmla="*/ 27313 h 185407"/>
              <a:gd name="connsiteX16" fmla="*/ 16933 w 403451"/>
              <a:gd name="connsiteY16" fmla="*/ 14613 h 185407"/>
              <a:gd name="connsiteX17" fmla="*/ 29633 w 403451"/>
              <a:gd name="connsiteY17" fmla="*/ 6146 h 185407"/>
              <a:gd name="connsiteX0" fmla="*/ 29633 w 403451"/>
              <a:gd name="connsiteY0" fmla="*/ 6146 h 185407"/>
              <a:gd name="connsiteX1" fmla="*/ 258233 w 403451"/>
              <a:gd name="connsiteY1" fmla="*/ 6146 h 185407"/>
              <a:gd name="connsiteX2" fmla="*/ 402167 w 403451"/>
              <a:gd name="connsiteY2" fmla="*/ 18846 h 185407"/>
              <a:gd name="connsiteX3" fmla="*/ 372533 w 403451"/>
              <a:gd name="connsiteY3" fmla="*/ 86579 h 185407"/>
              <a:gd name="connsiteX4" fmla="*/ 296333 w 403451"/>
              <a:gd name="connsiteY4" fmla="*/ 133146 h 185407"/>
              <a:gd name="connsiteX5" fmla="*/ 254000 w 403451"/>
              <a:gd name="connsiteY5" fmla="*/ 183946 h 185407"/>
              <a:gd name="connsiteX6" fmla="*/ 110067 w 403451"/>
              <a:gd name="connsiteY6" fmla="*/ 171246 h 185407"/>
              <a:gd name="connsiteX7" fmla="*/ 97367 w 403451"/>
              <a:gd name="connsiteY7" fmla="*/ 167013 h 185407"/>
              <a:gd name="connsiteX8" fmla="*/ 80433 w 403451"/>
              <a:gd name="connsiteY8" fmla="*/ 150079 h 185407"/>
              <a:gd name="connsiteX9" fmla="*/ 63500 w 403451"/>
              <a:gd name="connsiteY9" fmla="*/ 128913 h 185407"/>
              <a:gd name="connsiteX10" fmla="*/ 46567 w 403451"/>
              <a:gd name="connsiteY10" fmla="*/ 107746 h 185407"/>
              <a:gd name="connsiteX11" fmla="*/ 21167 w 403451"/>
              <a:gd name="connsiteY11" fmla="*/ 90813 h 185407"/>
              <a:gd name="connsiteX12" fmla="*/ 0 w 403451"/>
              <a:gd name="connsiteY12" fmla="*/ 73879 h 185407"/>
              <a:gd name="connsiteX13" fmla="*/ 16933 w 403451"/>
              <a:gd name="connsiteY13" fmla="*/ 56946 h 185407"/>
              <a:gd name="connsiteX14" fmla="*/ 25400 w 403451"/>
              <a:gd name="connsiteY14" fmla="*/ 44246 h 185407"/>
              <a:gd name="connsiteX15" fmla="*/ 21167 w 403451"/>
              <a:gd name="connsiteY15" fmla="*/ 27313 h 185407"/>
              <a:gd name="connsiteX16" fmla="*/ 16933 w 403451"/>
              <a:gd name="connsiteY16" fmla="*/ 14613 h 185407"/>
              <a:gd name="connsiteX17" fmla="*/ 29633 w 403451"/>
              <a:gd name="connsiteY17" fmla="*/ 6146 h 185407"/>
              <a:gd name="connsiteX0" fmla="*/ 29633 w 403451"/>
              <a:gd name="connsiteY0" fmla="*/ 1336 h 180597"/>
              <a:gd name="connsiteX1" fmla="*/ 258233 w 403451"/>
              <a:gd name="connsiteY1" fmla="*/ 1336 h 180597"/>
              <a:gd name="connsiteX2" fmla="*/ 402167 w 403451"/>
              <a:gd name="connsiteY2" fmla="*/ 14036 h 180597"/>
              <a:gd name="connsiteX3" fmla="*/ 372533 w 403451"/>
              <a:gd name="connsiteY3" fmla="*/ 81769 h 180597"/>
              <a:gd name="connsiteX4" fmla="*/ 296333 w 403451"/>
              <a:gd name="connsiteY4" fmla="*/ 128336 h 180597"/>
              <a:gd name="connsiteX5" fmla="*/ 254000 w 403451"/>
              <a:gd name="connsiteY5" fmla="*/ 179136 h 180597"/>
              <a:gd name="connsiteX6" fmla="*/ 110067 w 403451"/>
              <a:gd name="connsiteY6" fmla="*/ 166436 h 180597"/>
              <a:gd name="connsiteX7" fmla="*/ 97367 w 403451"/>
              <a:gd name="connsiteY7" fmla="*/ 162203 h 180597"/>
              <a:gd name="connsiteX8" fmla="*/ 80433 w 403451"/>
              <a:gd name="connsiteY8" fmla="*/ 145269 h 180597"/>
              <a:gd name="connsiteX9" fmla="*/ 63500 w 403451"/>
              <a:gd name="connsiteY9" fmla="*/ 124103 h 180597"/>
              <a:gd name="connsiteX10" fmla="*/ 46567 w 403451"/>
              <a:gd name="connsiteY10" fmla="*/ 102936 h 180597"/>
              <a:gd name="connsiteX11" fmla="*/ 21167 w 403451"/>
              <a:gd name="connsiteY11" fmla="*/ 86003 h 180597"/>
              <a:gd name="connsiteX12" fmla="*/ 0 w 403451"/>
              <a:gd name="connsiteY12" fmla="*/ 69069 h 180597"/>
              <a:gd name="connsiteX13" fmla="*/ 16933 w 403451"/>
              <a:gd name="connsiteY13" fmla="*/ 52136 h 180597"/>
              <a:gd name="connsiteX14" fmla="*/ 25400 w 403451"/>
              <a:gd name="connsiteY14" fmla="*/ 39436 h 180597"/>
              <a:gd name="connsiteX15" fmla="*/ 21167 w 403451"/>
              <a:gd name="connsiteY15" fmla="*/ 22503 h 180597"/>
              <a:gd name="connsiteX16" fmla="*/ 16933 w 403451"/>
              <a:gd name="connsiteY16" fmla="*/ 9803 h 180597"/>
              <a:gd name="connsiteX17" fmla="*/ 29633 w 403451"/>
              <a:gd name="connsiteY17" fmla="*/ 1336 h 180597"/>
              <a:gd name="connsiteX0" fmla="*/ 29633 w 403451"/>
              <a:gd name="connsiteY0" fmla="*/ 1336 h 180597"/>
              <a:gd name="connsiteX1" fmla="*/ 258233 w 403451"/>
              <a:gd name="connsiteY1" fmla="*/ 1336 h 180597"/>
              <a:gd name="connsiteX2" fmla="*/ 402167 w 403451"/>
              <a:gd name="connsiteY2" fmla="*/ 14036 h 180597"/>
              <a:gd name="connsiteX3" fmla="*/ 372533 w 403451"/>
              <a:gd name="connsiteY3" fmla="*/ 81769 h 180597"/>
              <a:gd name="connsiteX4" fmla="*/ 296333 w 403451"/>
              <a:gd name="connsiteY4" fmla="*/ 128336 h 180597"/>
              <a:gd name="connsiteX5" fmla="*/ 254000 w 403451"/>
              <a:gd name="connsiteY5" fmla="*/ 179136 h 180597"/>
              <a:gd name="connsiteX6" fmla="*/ 110067 w 403451"/>
              <a:gd name="connsiteY6" fmla="*/ 166436 h 180597"/>
              <a:gd name="connsiteX7" fmla="*/ 97367 w 403451"/>
              <a:gd name="connsiteY7" fmla="*/ 162203 h 180597"/>
              <a:gd name="connsiteX8" fmla="*/ 80433 w 403451"/>
              <a:gd name="connsiteY8" fmla="*/ 145269 h 180597"/>
              <a:gd name="connsiteX9" fmla="*/ 63500 w 403451"/>
              <a:gd name="connsiteY9" fmla="*/ 124103 h 180597"/>
              <a:gd name="connsiteX10" fmla="*/ 46567 w 403451"/>
              <a:gd name="connsiteY10" fmla="*/ 102936 h 180597"/>
              <a:gd name="connsiteX11" fmla="*/ 21167 w 403451"/>
              <a:gd name="connsiteY11" fmla="*/ 86003 h 180597"/>
              <a:gd name="connsiteX12" fmla="*/ 0 w 403451"/>
              <a:gd name="connsiteY12" fmla="*/ 69069 h 180597"/>
              <a:gd name="connsiteX13" fmla="*/ 16933 w 403451"/>
              <a:gd name="connsiteY13" fmla="*/ 52136 h 180597"/>
              <a:gd name="connsiteX14" fmla="*/ 25400 w 403451"/>
              <a:gd name="connsiteY14" fmla="*/ 39436 h 180597"/>
              <a:gd name="connsiteX15" fmla="*/ 21167 w 403451"/>
              <a:gd name="connsiteY15" fmla="*/ 22503 h 180597"/>
              <a:gd name="connsiteX16" fmla="*/ 16933 w 403451"/>
              <a:gd name="connsiteY16" fmla="*/ 9803 h 180597"/>
              <a:gd name="connsiteX17" fmla="*/ 29633 w 403451"/>
              <a:gd name="connsiteY17" fmla="*/ 1336 h 180597"/>
              <a:gd name="connsiteX0" fmla="*/ 29633 w 403451"/>
              <a:gd name="connsiteY0" fmla="*/ 1336 h 180597"/>
              <a:gd name="connsiteX1" fmla="*/ 258233 w 403451"/>
              <a:gd name="connsiteY1" fmla="*/ 1336 h 180597"/>
              <a:gd name="connsiteX2" fmla="*/ 402167 w 403451"/>
              <a:gd name="connsiteY2" fmla="*/ 14036 h 180597"/>
              <a:gd name="connsiteX3" fmla="*/ 372533 w 403451"/>
              <a:gd name="connsiteY3" fmla="*/ 81769 h 180597"/>
              <a:gd name="connsiteX4" fmla="*/ 296333 w 403451"/>
              <a:gd name="connsiteY4" fmla="*/ 128336 h 180597"/>
              <a:gd name="connsiteX5" fmla="*/ 254000 w 403451"/>
              <a:gd name="connsiteY5" fmla="*/ 179136 h 180597"/>
              <a:gd name="connsiteX6" fmla="*/ 110067 w 403451"/>
              <a:gd name="connsiteY6" fmla="*/ 166436 h 180597"/>
              <a:gd name="connsiteX7" fmla="*/ 97367 w 403451"/>
              <a:gd name="connsiteY7" fmla="*/ 162203 h 180597"/>
              <a:gd name="connsiteX8" fmla="*/ 63500 w 403451"/>
              <a:gd name="connsiteY8" fmla="*/ 124103 h 180597"/>
              <a:gd name="connsiteX9" fmla="*/ 46567 w 403451"/>
              <a:gd name="connsiteY9" fmla="*/ 102936 h 180597"/>
              <a:gd name="connsiteX10" fmla="*/ 21167 w 403451"/>
              <a:gd name="connsiteY10" fmla="*/ 86003 h 180597"/>
              <a:gd name="connsiteX11" fmla="*/ 0 w 403451"/>
              <a:gd name="connsiteY11" fmla="*/ 69069 h 180597"/>
              <a:gd name="connsiteX12" fmla="*/ 16933 w 403451"/>
              <a:gd name="connsiteY12" fmla="*/ 52136 h 180597"/>
              <a:gd name="connsiteX13" fmla="*/ 25400 w 403451"/>
              <a:gd name="connsiteY13" fmla="*/ 39436 h 180597"/>
              <a:gd name="connsiteX14" fmla="*/ 21167 w 403451"/>
              <a:gd name="connsiteY14" fmla="*/ 22503 h 180597"/>
              <a:gd name="connsiteX15" fmla="*/ 16933 w 403451"/>
              <a:gd name="connsiteY15" fmla="*/ 9803 h 180597"/>
              <a:gd name="connsiteX16" fmla="*/ 29633 w 403451"/>
              <a:gd name="connsiteY16" fmla="*/ 1336 h 180597"/>
              <a:gd name="connsiteX0" fmla="*/ 29633 w 403451"/>
              <a:gd name="connsiteY0" fmla="*/ 1336 h 181151"/>
              <a:gd name="connsiteX1" fmla="*/ 258233 w 403451"/>
              <a:gd name="connsiteY1" fmla="*/ 1336 h 181151"/>
              <a:gd name="connsiteX2" fmla="*/ 402167 w 403451"/>
              <a:gd name="connsiteY2" fmla="*/ 14036 h 181151"/>
              <a:gd name="connsiteX3" fmla="*/ 372533 w 403451"/>
              <a:gd name="connsiteY3" fmla="*/ 81769 h 181151"/>
              <a:gd name="connsiteX4" fmla="*/ 296333 w 403451"/>
              <a:gd name="connsiteY4" fmla="*/ 128336 h 181151"/>
              <a:gd name="connsiteX5" fmla="*/ 254000 w 403451"/>
              <a:gd name="connsiteY5" fmla="*/ 179136 h 181151"/>
              <a:gd name="connsiteX6" fmla="*/ 110067 w 403451"/>
              <a:gd name="connsiteY6" fmla="*/ 166436 h 181151"/>
              <a:gd name="connsiteX7" fmla="*/ 63500 w 403451"/>
              <a:gd name="connsiteY7" fmla="*/ 124103 h 181151"/>
              <a:gd name="connsiteX8" fmla="*/ 46567 w 403451"/>
              <a:gd name="connsiteY8" fmla="*/ 102936 h 181151"/>
              <a:gd name="connsiteX9" fmla="*/ 21167 w 403451"/>
              <a:gd name="connsiteY9" fmla="*/ 86003 h 181151"/>
              <a:gd name="connsiteX10" fmla="*/ 0 w 403451"/>
              <a:gd name="connsiteY10" fmla="*/ 69069 h 181151"/>
              <a:gd name="connsiteX11" fmla="*/ 16933 w 403451"/>
              <a:gd name="connsiteY11" fmla="*/ 52136 h 181151"/>
              <a:gd name="connsiteX12" fmla="*/ 25400 w 403451"/>
              <a:gd name="connsiteY12" fmla="*/ 39436 h 181151"/>
              <a:gd name="connsiteX13" fmla="*/ 21167 w 403451"/>
              <a:gd name="connsiteY13" fmla="*/ 22503 h 181151"/>
              <a:gd name="connsiteX14" fmla="*/ 16933 w 403451"/>
              <a:gd name="connsiteY14" fmla="*/ 9803 h 181151"/>
              <a:gd name="connsiteX15" fmla="*/ 29633 w 403451"/>
              <a:gd name="connsiteY15" fmla="*/ 1336 h 181151"/>
              <a:gd name="connsiteX0" fmla="*/ 29633 w 403451"/>
              <a:gd name="connsiteY0" fmla="*/ 1336 h 183640"/>
              <a:gd name="connsiteX1" fmla="*/ 258233 w 403451"/>
              <a:gd name="connsiteY1" fmla="*/ 1336 h 183640"/>
              <a:gd name="connsiteX2" fmla="*/ 402167 w 403451"/>
              <a:gd name="connsiteY2" fmla="*/ 14036 h 183640"/>
              <a:gd name="connsiteX3" fmla="*/ 372533 w 403451"/>
              <a:gd name="connsiteY3" fmla="*/ 81769 h 183640"/>
              <a:gd name="connsiteX4" fmla="*/ 296333 w 403451"/>
              <a:gd name="connsiteY4" fmla="*/ 128336 h 183640"/>
              <a:gd name="connsiteX5" fmla="*/ 254000 w 403451"/>
              <a:gd name="connsiteY5" fmla="*/ 179136 h 183640"/>
              <a:gd name="connsiteX6" fmla="*/ 131233 w 403451"/>
              <a:gd name="connsiteY6" fmla="*/ 174903 h 183640"/>
              <a:gd name="connsiteX7" fmla="*/ 63500 w 403451"/>
              <a:gd name="connsiteY7" fmla="*/ 124103 h 183640"/>
              <a:gd name="connsiteX8" fmla="*/ 46567 w 403451"/>
              <a:gd name="connsiteY8" fmla="*/ 102936 h 183640"/>
              <a:gd name="connsiteX9" fmla="*/ 21167 w 403451"/>
              <a:gd name="connsiteY9" fmla="*/ 86003 h 183640"/>
              <a:gd name="connsiteX10" fmla="*/ 0 w 403451"/>
              <a:gd name="connsiteY10" fmla="*/ 69069 h 183640"/>
              <a:gd name="connsiteX11" fmla="*/ 16933 w 403451"/>
              <a:gd name="connsiteY11" fmla="*/ 52136 h 183640"/>
              <a:gd name="connsiteX12" fmla="*/ 25400 w 403451"/>
              <a:gd name="connsiteY12" fmla="*/ 39436 h 183640"/>
              <a:gd name="connsiteX13" fmla="*/ 21167 w 403451"/>
              <a:gd name="connsiteY13" fmla="*/ 22503 h 183640"/>
              <a:gd name="connsiteX14" fmla="*/ 16933 w 403451"/>
              <a:gd name="connsiteY14" fmla="*/ 9803 h 183640"/>
              <a:gd name="connsiteX15" fmla="*/ 29633 w 403451"/>
              <a:gd name="connsiteY15" fmla="*/ 1336 h 183640"/>
              <a:gd name="connsiteX0" fmla="*/ 29633 w 403451"/>
              <a:gd name="connsiteY0" fmla="*/ 1336 h 183640"/>
              <a:gd name="connsiteX1" fmla="*/ 258233 w 403451"/>
              <a:gd name="connsiteY1" fmla="*/ 1336 h 183640"/>
              <a:gd name="connsiteX2" fmla="*/ 402167 w 403451"/>
              <a:gd name="connsiteY2" fmla="*/ 14036 h 183640"/>
              <a:gd name="connsiteX3" fmla="*/ 372533 w 403451"/>
              <a:gd name="connsiteY3" fmla="*/ 81769 h 183640"/>
              <a:gd name="connsiteX4" fmla="*/ 296333 w 403451"/>
              <a:gd name="connsiteY4" fmla="*/ 128336 h 183640"/>
              <a:gd name="connsiteX5" fmla="*/ 254000 w 403451"/>
              <a:gd name="connsiteY5" fmla="*/ 179136 h 183640"/>
              <a:gd name="connsiteX6" fmla="*/ 131233 w 403451"/>
              <a:gd name="connsiteY6" fmla="*/ 174903 h 183640"/>
              <a:gd name="connsiteX7" fmla="*/ 63500 w 403451"/>
              <a:gd name="connsiteY7" fmla="*/ 124103 h 183640"/>
              <a:gd name="connsiteX8" fmla="*/ 21167 w 403451"/>
              <a:gd name="connsiteY8" fmla="*/ 86003 h 183640"/>
              <a:gd name="connsiteX9" fmla="*/ 0 w 403451"/>
              <a:gd name="connsiteY9" fmla="*/ 69069 h 183640"/>
              <a:gd name="connsiteX10" fmla="*/ 16933 w 403451"/>
              <a:gd name="connsiteY10" fmla="*/ 52136 h 183640"/>
              <a:gd name="connsiteX11" fmla="*/ 25400 w 403451"/>
              <a:gd name="connsiteY11" fmla="*/ 39436 h 183640"/>
              <a:gd name="connsiteX12" fmla="*/ 21167 w 403451"/>
              <a:gd name="connsiteY12" fmla="*/ 22503 h 183640"/>
              <a:gd name="connsiteX13" fmla="*/ 16933 w 403451"/>
              <a:gd name="connsiteY13" fmla="*/ 9803 h 183640"/>
              <a:gd name="connsiteX14" fmla="*/ 29633 w 403451"/>
              <a:gd name="connsiteY14" fmla="*/ 1336 h 183640"/>
              <a:gd name="connsiteX0" fmla="*/ 29633 w 403451"/>
              <a:gd name="connsiteY0" fmla="*/ 1336 h 183640"/>
              <a:gd name="connsiteX1" fmla="*/ 258233 w 403451"/>
              <a:gd name="connsiteY1" fmla="*/ 1336 h 183640"/>
              <a:gd name="connsiteX2" fmla="*/ 402167 w 403451"/>
              <a:gd name="connsiteY2" fmla="*/ 14036 h 183640"/>
              <a:gd name="connsiteX3" fmla="*/ 372533 w 403451"/>
              <a:gd name="connsiteY3" fmla="*/ 81769 h 183640"/>
              <a:gd name="connsiteX4" fmla="*/ 296333 w 403451"/>
              <a:gd name="connsiteY4" fmla="*/ 128336 h 183640"/>
              <a:gd name="connsiteX5" fmla="*/ 254000 w 403451"/>
              <a:gd name="connsiteY5" fmla="*/ 179136 h 183640"/>
              <a:gd name="connsiteX6" fmla="*/ 131233 w 403451"/>
              <a:gd name="connsiteY6" fmla="*/ 174903 h 183640"/>
              <a:gd name="connsiteX7" fmla="*/ 63500 w 403451"/>
              <a:gd name="connsiteY7" fmla="*/ 124103 h 183640"/>
              <a:gd name="connsiteX8" fmla="*/ 0 w 403451"/>
              <a:gd name="connsiteY8" fmla="*/ 69069 h 183640"/>
              <a:gd name="connsiteX9" fmla="*/ 16933 w 403451"/>
              <a:gd name="connsiteY9" fmla="*/ 52136 h 183640"/>
              <a:gd name="connsiteX10" fmla="*/ 25400 w 403451"/>
              <a:gd name="connsiteY10" fmla="*/ 39436 h 183640"/>
              <a:gd name="connsiteX11" fmla="*/ 21167 w 403451"/>
              <a:gd name="connsiteY11" fmla="*/ 22503 h 183640"/>
              <a:gd name="connsiteX12" fmla="*/ 16933 w 403451"/>
              <a:gd name="connsiteY12" fmla="*/ 9803 h 183640"/>
              <a:gd name="connsiteX13" fmla="*/ 29633 w 403451"/>
              <a:gd name="connsiteY13" fmla="*/ 1336 h 183640"/>
              <a:gd name="connsiteX0" fmla="*/ 30560 w 404378"/>
              <a:gd name="connsiteY0" fmla="*/ 1336 h 183640"/>
              <a:gd name="connsiteX1" fmla="*/ 259160 w 404378"/>
              <a:gd name="connsiteY1" fmla="*/ 1336 h 183640"/>
              <a:gd name="connsiteX2" fmla="*/ 403094 w 404378"/>
              <a:gd name="connsiteY2" fmla="*/ 14036 h 183640"/>
              <a:gd name="connsiteX3" fmla="*/ 373460 w 404378"/>
              <a:gd name="connsiteY3" fmla="*/ 81769 h 183640"/>
              <a:gd name="connsiteX4" fmla="*/ 297260 w 404378"/>
              <a:gd name="connsiteY4" fmla="*/ 128336 h 183640"/>
              <a:gd name="connsiteX5" fmla="*/ 254927 w 404378"/>
              <a:gd name="connsiteY5" fmla="*/ 179136 h 183640"/>
              <a:gd name="connsiteX6" fmla="*/ 132160 w 404378"/>
              <a:gd name="connsiteY6" fmla="*/ 174903 h 183640"/>
              <a:gd name="connsiteX7" fmla="*/ 64427 w 404378"/>
              <a:gd name="connsiteY7" fmla="*/ 124103 h 183640"/>
              <a:gd name="connsiteX8" fmla="*/ 927 w 404378"/>
              <a:gd name="connsiteY8" fmla="*/ 69069 h 183640"/>
              <a:gd name="connsiteX9" fmla="*/ 26327 w 404378"/>
              <a:gd name="connsiteY9" fmla="*/ 39436 h 183640"/>
              <a:gd name="connsiteX10" fmla="*/ 22094 w 404378"/>
              <a:gd name="connsiteY10" fmla="*/ 22503 h 183640"/>
              <a:gd name="connsiteX11" fmla="*/ 17860 w 404378"/>
              <a:gd name="connsiteY11" fmla="*/ 9803 h 183640"/>
              <a:gd name="connsiteX12" fmla="*/ 30560 w 404378"/>
              <a:gd name="connsiteY12" fmla="*/ 1336 h 183640"/>
              <a:gd name="connsiteX0" fmla="*/ 30560 w 404378"/>
              <a:gd name="connsiteY0" fmla="*/ 1336 h 183640"/>
              <a:gd name="connsiteX1" fmla="*/ 259160 w 404378"/>
              <a:gd name="connsiteY1" fmla="*/ 1336 h 183640"/>
              <a:gd name="connsiteX2" fmla="*/ 403094 w 404378"/>
              <a:gd name="connsiteY2" fmla="*/ 14036 h 183640"/>
              <a:gd name="connsiteX3" fmla="*/ 373460 w 404378"/>
              <a:gd name="connsiteY3" fmla="*/ 81769 h 183640"/>
              <a:gd name="connsiteX4" fmla="*/ 297260 w 404378"/>
              <a:gd name="connsiteY4" fmla="*/ 128336 h 183640"/>
              <a:gd name="connsiteX5" fmla="*/ 254927 w 404378"/>
              <a:gd name="connsiteY5" fmla="*/ 179136 h 183640"/>
              <a:gd name="connsiteX6" fmla="*/ 132160 w 404378"/>
              <a:gd name="connsiteY6" fmla="*/ 174903 h 183640"/>
              <a:gd name="connsiteX7" fmla="*/ 64427 w 404378"/>
              <a:gd name="connsiteY7" fmla="*/ 124103 h 183640"/>
              <a:gd name="connsiteX8" fmla="*/ 927 w 404378"/>
              <a:gd name="connsiteY8" fmla="*/ 69069 h 183640"/>
              <a:gd name="connsiteX9" fmla="*/ 26327 w 404378"/>
              <a:gd name="connsiteY9" fmla="*/ 39436 h 183640"/>
              <a:gd name="connsiteX10" fmla="*/ 17860 w 404378"/>
              <a:gd name="connsiteY10" fmla="*/ 9803 h 183640"/>
              <a:gd name="connsiteX11" fmla="*/ 30560 w 404378"/>
              <a:gd name="connsiteY11" fmla="*/ 1336 h 183640"/>
              <a:gd name="connsiteX0" fmla="*/ 17860 w 404378"/>
              <a:gd name="connsiteY0" fmla="*/ 8573 h 182410"/>
              <a:gd name="connsiteX1" fmla="*/ 259160 w 404378"/>
              <a:gd name="connsiteY1" fmla="*/ 106 h 182410"/>
              <a:gd name="connsiteX2" fmla="*/ 403094 w 404378"/>
              <a:gd name="connsiteY2" fmla="*/ 12806 h 182410"/>
              <a:gd name="connsiteX3" fmla="*/ 373460 w 404378"/>
              <a:gd name="connsiteY3" fmla="*/ 80539 h 182410"/>
              <a:gd name="connsiteX4" fmla="*/ 297260 w 404378"/>
              <a:gd name="connsiteY4" fmla="*/ 127106 h 182410"/>
              <a:gd name="connsiteX5" fmla="*/ 254927 w 404378"/>
              <a:gd name="connsiteY5" fmla="*/ 177906 h 182410"/>
              <a:gd name="connsiteX6" fmla="*/ 132160 w 404378"/>
              <a:gd name="connsiteY6" fmla="*/ 173673 h 182410"/>
              <a:gd name="connsiteX7" fmla="*/ 64427 w 404378"/>
              <a:gd name="connsiteY7" fmla="*/ 122873 h 182410"/>
              <a:gd name="connsiteX8" fmla="*/ 927 w 404378"/>
              <a:gd name="connsiteY8" fmla="*/ 67839 h 182410"/>
              <a:gd name="connsiteX9" fmla="*/ 26327 w 404378"/>
              <a:gd name="connsiteY9" fmla="*/ 38206 h 182410"/>
              <a:gd name="connsiteX10" fmla="*/ 17860 w 404378"/>
              <a:gd name="connsiteY10" fmla="*/ 8573 h 182410"/>
              <a:gd name="connsiteX0" fmla="*/ 17496 w 404014"/>
              <a:gd name="connsiteY0" fmla="*/ 8573 h 182410"/>
              <a:gd name="connsiteX1" fmla="*/ 258796 w 404014"/>
              <a:gd name="connsiteY1" fmla="*/ 106 h 182410"/>
              <a:gd name="connsiteX2" fmla="*/ 402730 w 404014"/>
              <a:gd name="connsiteY2" fmla="*/ 12806 h 182410"/>
              <a:gd name="connsiteX3" fmla="*/ 373096 w 404014"/>
              <a:gd name="connsiteY3" fmla="*/ 80539 h 182410"/>
              <a:gd name="connsiteX4" fmla="*/ 296896 w 404014"/>
              <a:gd name="connsiteY4" fmla="*/ 127106 h 182410"/>
              <a:gd name="connsiteX5" fmla="*/ 254563 w 404014"/>
              <a:gd name="connsiteY5" fmla="*/ 177906 h 182410"/>
              <a:gd name="connsiteX6" fmla="*/ 131796 w 404014"/>
              <a:gd name="connsiteY6" fmla="*/ 173673 h 182410"/>
              <a:gd name="connsiteX7" fmla="*/ 64063 w 404014"/>
              <a:gd name="connsiteY7" fmla="*/ 122873 h 182410"/>
              <a:gd name="connsiteX8" fmla="*/ 563 w 404014"/>
              <a:gd name="connsiteY8" fmla="*/ 67839 h 182410"/>
              <a:gd name="connsiteX9" fmla="*/ 47129 w 404014"/>
              <a:gd name="connsiteY9" fmla="*/ 55139 h 182410"/>
              <a:gd name="connsiteX10" fmla="*/ 17496 w 404014"/>
              <a:gd name="connsiteY10" fmla="*/ 8573 h 182410"/>
              <a:gd name="connsiteX0" fmla="*/ 17496 w 403917"/>
              <a:gd name="connsiteY0" fmla="*/ 8573 h 177906"/>
              <a:gd name="connsiteX1" fmla="*/ 258796 w 403917"/>
              <a:gd name="connsiteY1" fmla="*/ 106 h 177906"/>
              <a:gd name="connsiteX2" fmla="*/ 402730 w 403917"/>
              <a:gd name="connsiteY2" fmla="*/ 12806 h 177906"/>
              <a:gd name="connsiteX3" fmla="*/ 373096 w 403917"/>
              <a:gd name="connsiteY3" fmla="*/ 80539 h 177906"/>
              <a:gd name="connsiteX4" fmla="*/ 309596 w 403917"/>
              <a:gd name="connsiteY4" fmla="*/ 135572 h 177906"/>
              <a:gd name="connsiteX5" fmla="*/ 254563 w 403917"/>
              <a:gd name="connsiteY5" fmla="*/ 177906 h 177906"/>
              <a:gd name="connsiteX6" fmla="*/ 131796 w 403917"/>
              <a:gd name="connsiteY6" fmla="*/ 173673 h 177906"/>
              <a:gd name="connsiteX7" fmla="*/ 64063 w 403917"/>
              <a:gd name="connsiteY7" fmla="*/ 122873 h 177906"/>
              <a:gd name="connsiteX8" fmla="*/ 563 w 403917"/>
              <a:gd name="connsiteY8" fmla="*/ 67839 h 177906"/>
              <a:gd name="connsiteX9" fmla="*/ 47129 w 403917"/>
              <a:gd name="connsiteY9" fmla="*/ 55139 h 177906"/>
              <a:gd name="connsiteX10" fmla="*/ 17496 w 403917"/>
              <a:gd name="connsiteY10" fmla="*/ 8573 h 177906"/>
              <a:gd name="connsiteX0" fmla="*/ 17496 w 403527"/>
              <a:gd name="connsiteY0" fmla="*/ 8573 h 177906"/>
              <a:gd name="connsiteX1" fmla="*/ 258796 w 403527"/>
              <a:gd name="connsiteY1" fmla="*/ 106 h 177906"/>
              <a:gd name="connsiteX2" fmla="*/ 402730 w 403527"/>
              <a:gd name="connsiteY2" fmla="*/ 12806 h 177906"/>
              <a:gd name="connsiteX3" fmla="*/ 360396 w 403527"/>
              <a:gd name="connsiteY3" fmla="*/ 76306 h 177906"/>
              <a:gd name="connsiteX4" fmla="*/ 309596 w 403527"/>
              <a:gd name="connsiteY4" fmla="*/ 135572 h 177906"/>
              <a:gd name="connsiteX5" fmla="*/ 254563 w 403527"/>
              <a:gd name="connsiteY5" fmla="*/ 177906 h 177906"/>
              <a:gd name="connsiteX6" fmla="*/ 131796 w 403527"/>
              <a:gd name="connsiteY6" fmla="*/ 173673 h 177906"/>
              <a:gd name="connsiteX7" fmla="*/ 64063 w 403527"/>
              <a:gd name="connsiteY7" fmla="*/ 122873 h 177906"/>
              <a:gd name="connsiteX8" fmla="*/ 563 w 403527"/>
              <a:gd name="connsiteY8" fmla="*/ 67839 h 177906"/>
              <a:gd name="connsiteX9" fmla="*/ 47129 w 403527"/>
              <a:gd name="connsiteY9" fmla="*/ 55139 h 177906"/>
              <a:gd name="connsiteX10" fmla="*/ 17496 w 403527"/>
              <a:gd name="connsiteY10" fmla="*/ 8573 h 177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03527" h="177906">
                <a:moveTo>
                  <a:pt x="17496" y="8573"/>
                </a:moveTo>
                <a:cubicBezTo>
                  <a:pt x="56301" y="2223"/>
                  <a:pt x="194590" y="-599"/>
                  <a:pt x="258796" y="106"/>
                </a:cubicBezTo>
                <a:cubicBezTo>
                  <a:pt x="323002" y="811"/>
                  <a:pt x="358280" y="3634"/>
                  <a:pt x="402730" y="12806"/>
                </a:cubicBezTo>
                <a:cubicBezTo>
                  <a:pt x="409080" y="47378"/>
                  <a:pt x="375918" y="55845"/>
                  <a:pt x="360396" y="76306"/>
                </a:cubicBezTo>
                <a:cubicBezTo>
                  <a:pt x="344874" y="96767"/>
                  <a:pt x="327235" y="118639"/>
                  <a:pt x="309596" y="135572"/>
                </a:cubicBezTo>
                <a:cubicBezTo>
                  <a:pt x="291957" y="152505"/>
                  <a:pt x="284196" y="171556"/>
                  <a:pt x="254563" y="177906"/>
                </a:cubicBezTo>
                <a:cubicBezTo>
                  <a:pt x="224930" y="184256"/>
                  <a:pt x="163546" y="182845"/>
                  <a:pt x="131796" y="173673"/>
                </a:cubicBezTo>
                <a:cubicBezTo>
                  <a:pt x="100046" y="164501"/>
                  <a:pt x="85935" y="140512"/>
                  <a:pt x="64063" y="122873"/>
                </a:cubicBezTo>
                <a:cubicBezTo>
                  <a:pt x="42191" y="105234"/>
                  <a:pt x="8324" y="79834"/>
                  <a:pt x="563" y="67839"/>
                </a:cubicBezTo>
                <a:cubicBezTo>
                  <a:pt x="-5787" y="53728"/>
                  <a:pt x="43601" y="62900"/>
                  <a:pt x="47129" y="55139"/>
                </a:cubicBezTo>
                <a:cubicBezTo>
                  <a:pt x="49951" y="45261"/>
                  <a:pt x="-21309" y="14923"/>
                  <a:pt x="17496" y="8573"/>
                </a:cubicBezTo>
                <a:close/>
              </a:path>
            </a:pathLst>
          </a:custGeom>
          <a:solidFill>
            <a:srgbClr val="91CCFF"/>
          </a:solidFill>
          <a:ln>
            <a:solidFill>
              <a:srgbClr val="91CC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 name="Freeform 4"/>
          <p:cNvSpPr/>
          <p:nvPr/>
        </p:nvSpPr>
        <p:spPr>
          <a:xfrm>
            <a:off x="7657659" y="4114800"/>
            <a:ext cx="1146357" cy="158573"/>
          </a:xfrm>
          <a:custGeom>
            <a:avLst/>
            <a:gdLst>
              <a:gd name="connsiteX0" fmla="*/ 1126067 w 1136679"/>
              <a:gd name="connsiteY0" fmla="*/ 76200 h 156633"/>
              <a:gd name="connsiteX1" fmla="*/ 944034 w 1136679"/>
              <a:gd name="connsiteY1" fmla="*/ 71967 h 156633"/>
              <a:gd name="connsiteX2" fmla="*/ 893234 w 1136679"/>
              <a:gd name="connsiteY2" fmla="*/ 63500 h 156633"/>
              <a:gd name="connsiteX3" fmla="*/ 829734 w 1136679"/>
              <a:gd name="connsiteY3" fmla="*/ 59267 h 156633"/>
              <a:gd name="connsiteX4" fmla="*/ 778934 w 1136679"/>
              <a:gd name="connsiteY4" fmla="*/ 50800 h 156633"/>
              <a:gd name="connsiteX5" fmla="*/ 749300 w 1136679"/>
              <a:gd name="connsiteY5" fmla="*/ 42333 h 156633"/>
              <a:gd name="connsiteX6" fmla="*/ 732367 w 1136679"/>
              <a:gd name="connsiteY6" fmla="*/ 38100 h 156633"/>
              <a:gd name="connsiteX7" fmla="*/ 673100 w 1136679"/>
              <a:gd name="connsiteY7" fmla="*/ 33867 h 156633"/>
              <a:gd name="connsiteX8" fmla="*/ 639234 w 1136679"/>
              <a:gd name="connsiteY8" fmla="*/ 29633 h 156633"/>
              <a:gd name="connsiteX9" fmla="*/ 529167 w 1136679"/>
              <a:gd name="connsiteY9" fmla="*/ 16933 h 156633"/>
              <a:gd name="connsiteX10" fmla="*/ 478367 w 1136679"/>
              <a:gd name="connsiteY10" fmla="*/ 8467 h 156633"/>
              <a:gd name="connsiteX11" fmla="*/ 457200 w 1136679"/>
              <a:gd name="connsiteY11" fmla="*/ 4233 h 156633"/>
              <a:gd name="connsiteX12" fmla="*/ 431800 w 1136679"/>
              <a:gd name="connsiteY12" fmla="*/ 0 h 156633"/>
              <a:gd name="connsiteX13" fmla="*/ 372534 w 1136679"/>
              <a:gd name="connsiteY13" fmla="*/ 4233 h 156633"/>
              <a:gd name="connsiteX14" fmla="*/ 347134 w 1136679"/>
              <a:gd name="connsiteY14" fmla="*/ 16933 h 156633"/>
              <a:gd name="connsiteX15" fmla="*/ 334434 w 1136679"/>
              <a:gd name="connsiteY15" fmla="*/ 21167 h 156633"/>
              <a:gd name="connsiteX16" fmla="*/ 304800 w 1136679"/>
              <a:gd name="connsiteY16" fmla="*/ 33867 h 156633"/>
              <a:gd name="connsiteX17" fmla="*/ 270934 w 1136679"/>
              <a:gd name="connsiteY17" fmla="*/ 42333 h 156633"/>
              <a:gd name="connsiteX18" fmla="*/ 198967 w 1136679"/>
              <a:gd name="connsiteY18" fmla="*/ 50800 h 156633"/>
              <a:gd name="connsiteX19" fmla="*/ 148167 w 1136679"/>
              <a:gd name="connsiteY19" fmla="*/ 59267 h 156633"/>
              <a:gd name="connsiteX20" fmla="*/ 88900 w 1136679"/>
              <a:gd name="connsiteY20" fmla="*/ 71967 h 156633"/>
              <a:gd name="connsiteX21" fmla="*/ 76200 w 1136679"/>
              <a:gd name="connsiteY21" fmla="*/ 80433 h 156633"/>
              <a:gd name="connsiteX22" fmla="*/ 55034 w 1136679"/>
              <a:gd name="connsiteY22" fmla="*/ 84667 h 156633"/>
              <a:gd name="connsiteX23" fmla="*/ 42334 w 1136679"/>
              <a:gd name="connsiteY23" fmla="*/ 88900 h 156633"/>
              <a:gd name="connsiteX24" fmla="*/ 12700 w 1136679"/>
              <a:gd name="connsiteY24" fmla="*/ 101600 h 156633"/>
              <a:gd name="connsiteX25" fmla="*/ 0 w 1136679"/>
              <a:gd name="connsiteY25" fmla="*/ 110067 h 156633"/>
              <a:gd name="connsiteX26" fmla="*/ 93134 w 1136679"/>
              <a:gd name="connsiteY26" fmla="*/ 118533 h 156633"/>
              <a:gd name="connsiteX27" fmla="*/ 131234 w 1136679"/>
              <a:gd name="connsiteY27" fmla="*/ 127000 h 156633"/>
              <a:gd name="connsiteX28" fmla="*/ 372534 w 1136679"/>
              <a:gd name="connsiteY28" fmla="*/ 131233 h 156633"/>
              <a:gd name="connsiteX29" fmla="*/ 990600 w 1136679"/>
              <a:gd name="connsiteY29" fmla="*/ 131233 h 156633"/>
              <a:gd name="connsiteX30" fmla="*/ 1032934 w 1136679"/>
              <a:gd name="connsiteY30" fmla="*/ 139700 h 156633"/>
              <a:gd name="connsiteX31" fmla="*/ 1045634 w 1136679"/>
              <a:gd name="connsiteY31" fmla="*/ 143933 h 156633"/>
              <a:gd name="connsiteX32" fmla="*/ 1066800 w 1136679"/>
              <a:gd name="connsiteY32" fmla="*/ 152400 h 156633"/>
              <a:gd name="connsiteX33" fmla="*/ 1104900 w 1136679"/>
              <a:gd name="connsiteY33" fmla="*/ 156633 h 156633"/>
              <a:gd name="connsiteX34" fmla="*/ 1121834 w 1136679"/>
              <a:gd name="connsiteY34" fmla="*/ 152400 h 156633"/>
              <a:gd name="connsiteX35" fmla="*/ 1121834 w 1136679"/>
              <a:gd name="connsiteY35" fmla="*/ 110067 h 156633"/>
              <a:gd name="connsiteX36" fmla="*/ 1126067 w 1136679"/>
              <a:gd name="connsiteY36" fmla="*/ 76200 h 156633"/>
              <a:gd name="connsiteX0" fmla="*/ 1126067 w 1138935"/>
              <a:gd name="connsiteY0" fmla="*/ 76200 h 156633"/>
              <a:gd name="connsiteX1" fmla="*/ 944034 w 1138935"/>
              <a:gd name="connsiteY1" fmla="*/ 71967 h 156633"/>
              <a:gd name="connsiteX2" fmla="*/ 893234 w 1138935"/>
              <a:gd name="connsiteY2" fmla="*/ 63500 h 156633"/>
              <a:gd name="connsiteX3" fmla="*/ 829734 w 1138935"/>
              <a:gd name="connsiteY3" fmla="*/ 59267 h 156633"/>
              <a:gd name="connsiteX4" fmla="*/ 778934 w 1138935"/>
              <a:gd name="connsiteY4" fmla="*/ 50800 h 156633"/>
              <a:gd name="connsiteX5" fmla="*/ 749300 w 1138935"/>
              <a:gd name="connsiteY5" fmla="*/ 42333 h 156633"/>
              <a:gd name="connsiteX6" fmla="*/ 732367 w 1138935"/>
              <a:gd name="connsiteY6" fmla="*/ 38100 h 156633"/>
              <a:gd name="connsiteX7" fmla="*/ 673100 w 1138935"/>
              <a:gd name="connsiteY7" fmla="*/ 33867 h 156633"/>
              <a:gd name="connsiteX8" fmla="*/ 639234 w 1138935"/>
              <a:gd name="connsiteY8" fmla="*/ 29633 h 156633"/>
              <a:gd name="connsiteX9" fmla="*/ 529167 w 1138935"/>
              <a:gd name="connsiteY9" fmla="*/ 16933 h 156633"/>
              <a:gd name="connsiteX10" fmla="*/ 478367 w 1138935"/>
              <a:gd name="connsiteY10" fmla="*/ 8467 h 156633"/>
              <a:gd name="connsiteX11" fmla="*/ 457200 w 1138935"/>
              <a:gd name="connsiteY11" fmla="*/ 4233 h 156633"/>
              <a:gd name="connsiteX12" fmla="*/ 431800 w 1138935"/>
              <a:gd name="connsiteY12" fmla="*/ 0 h 156633"/>
              <a:gd name="connsiteX13" fmla="*/ 372534 w 1138935"/>
              <a:gd name="connsiteY13" fmla="*/ 4233 h 156633"/>
              <a:gd name="connsiteX14" fmla="*/ 347134 w 1138935"/>
              <a:gd name="connsiteY14" fmla="*/ 16933 h 156633"/>
              <a:gd name="connsiteX15" fmla="*/ 334434 w 1138935"/>
              <a:gd name="connsiteY15" fmla="*/ 21167 h 156633"/>
              <a:gd name="connsiteX16" fmla="*/ 304800 w 1138935"/>
              <a:gd name="connsiteY16" fmla="*/ 33867 h 156633"/>
              <a:gd name="connsiteX17" fmla="*/ 270934 w 1138935"/>
              <a:gd name="connsiteY17" fmla="*/ 42333 h 156633"/>
              <a:gd name="connsiteX18" fmla="*/ 198967 w 1138935"/>
              <a:gd name="connsiteY18" fmla="*/ 50800 h 156633"/>
              <a:gd name="connsiteX19" fmla="*/ 148167 w 1138935"/>
              <a:gd name="connsiteY19" fmla="*/ 59267 h 156633"/>
              <a:gd name="connsiteX20" fmla="*/ 88900 w 1138935"/>
              <a:gd name="connsiteY20" fmla="*/ 71967 h 156633"/>
              <a:gd name="connsiteX21" fmla="*/ 76200 w 1138935"/>
              <a:gd name="connsiteY21" fmla="*/ 80433 h 156633"/>
              <a:gd name="connsiteX22" fmla="*/ 55034 w 1138935"/>
              <a:gd name="connsiteY22" fmla="*/ 84667 h 156633"/>
              <a:gd name="connsiteX23" fmla="*/ 42334 w 1138935"/>
              <a:gd name="connsiteY23" fmla="*/ 88900 h 156633"/>
              <a:gd name="connsiteX24" fmla="*/ 12700 w 1138935"/>
              <a:gd name="connsiteY24" fmla="*/ 101600 h 156633"/>
              <a:gd name="connsiteX25" fmla="*/ 0 w 1138935"/>
              <a:gd name="connsiteY25" fmla="*/ 110067 h 156633"/>
              <a:gd name="connsiteX26" fmla="*/ 93134 w 1138935"/>
              <a:gd name="connsiteY26" fmla="*/ 118533 h 156633"/>
              <a:gd name="connsiteX27" fmla="*/ 131234 w 1138935"/>
              <a:gd name="connsiteY27" fmla="*/ 127000 h 156633"/>
              <a:gd name="connsiteX28" fmla="*/ 372534 w 1138935"/>
              <a:gd name="connsiteY28" fmla="*/ 131233 h 156633"/>
              <a:gd name="connsiteX29" fmla="*/ 990600 w 1138935"/>
              <a:gd name="connsiteY29" fmla="*/ 131233 h 156633"/>
              <a:gd name="connsiteX30" fmla="*/ 1032934 w 1138935"/>
              <a:gd name="connsiteY30" fmla="*/ 139700 h 156633"/>
              <a:gd name="connsiteX31" fmla="*/ 1045634 w 1138935"/>
              <a:gd name="connsiteY31" fmla="*/ 143933 h 156633"/>
              <a:gd name="connsiteX32" fmla="*/ 1066800 w 1138935"/>
              <a:gd name="connsiteY32" fmla="*/ 152400 h 156633"/>
              <a:gd name="connsiteX33" fmla="*/ 1104900 w 1138935"/>
              <a:gd name="connsiteY33" fmla="*/ 156633 h 156633"/>
              <a:gd name="connsiteX34" fmla="*/ 1121834 w 1138935"/>
              <a:gd name="connsiteY34" fmla="*/ 152400 h 156633"/>
              <a:gd name="connsiteX35" fmla="*/ 1126067 w 1138935"/>
              <a:gd name="connsiteY35" fmla="*/ 76200 h 156633"/>
              <a:gd name="connsiteX0" fmla="*/ 1126067 w 1138935"/>
              <a:gd name="connsiteY0" fmla="*/ 76200 h 156633"/>
              <a:gd name="connsiteX1" fmla="*/ 944034 w 1138935"/>
              <a:gd name="connsiteY1" fmla="*/ 71967 h 156633"/>
              <a:gd name="connsiteX2" fmla="*/ 893234 w 1138935"/>
              <a:gd name="connsiteY2" fmla="*/ 63500 h 156633"/>
              <a:gd name="connsiteX3" fmla="*/ 829734 w 1138935"/>
              <a:gd name="connsiteY3" fmla="*/ 59267 h 156633"/>
              <a:gd name="connsiteX4" fmla="*/ 778934 w 1138935"/>
              <a:gd name="connsiteY4" fmla="*/ 50800 h 156633"/>
              <a:gd name="connsiteX5" fmla="*/ 749300 w 1138935"/>
              <a:gd name="connsiteY5" fmla="*/ 42333 h 156633"/>
              <a:gd name="connsiteX6" fmla="*/ 732367 w 1138935"/>
              <a:gd name="connsiteY6" fmla="*/ 38100 h 156633"/>
              <a:gd name="connsiteX7" fmla="*/ 673100 w 1138935"/>
              <a:gd name="connsiteY7" fmla="*/ 33867 h 156633"/>
              <a:gd name="connsiteX8" fmla="*/ 639234 w 1138935"/>
              <a:gd name="connsiteY8" fmla="*/ 29633 h 156633"/>
              <a:gd name="connsiteX9" fmla="*/ 529167 w 1138935"/>
              <a:gd name="connsiteY9" fmla="*/ 16933 h 156633"/>
              <a:gd name="connsiteX10" fmla="*/ 478367 w 1138935"/>
              <a:gd name="connsiteY10" fmla="*/ 8467 h 156633"/>
              <a:gd name="connsiteX11" fmla="*/ 457200 w 1138935"/>
              <a:gd name="connsiteY11" fmla="*/ 4233 h 156633"/>
              <a:gd name="connsiteX12" fmla="*/ 431800 w 1138935"/>
              <a:gd name="connsiteY12" fmla="*/ 0 h 156633"/>
              <a:gd name="connsiteX13" fmla="*/ 372534 w 1138935"/>
              <a:gd name="connsiteY13" fmla="*/ 4233 h 156633"/>
              <a:gd name="connsiteX14" fmla="*/ 347134 w 1138935"/>
              <a:gd name="connsiteY14" fmla="*/ 16933 h 156633"/>
              <a:gd name="connsiteX15" fmla="*/ 334434 w 1138935"/>
              <a:gd name="connsiteY15" fmla="*/ 21167 h 156633"/>
              <a:gd name="connsiteX16" fmla="*/ 304800 w 1138935"/>
              <a:gd name="connsiteY16" fmla="*/ 33867 h 156633"/>
              <a:gd name="connsiteX17" fmla="*/ 270934 w 1138935"/>
              <a:gd name="connsiteY17" fmla="*/ 42333 h 156633"/>
              <a:gd name="connsiteX18" fmla="*/ 198967 w 1138935"/>
              <a:gd name="connsiteY18" fmla="*/ 50800 h 156633"/>
              <a:gd name="connsiteX19" fmla="*/ 148167 w 1138935"/>
              <a:gd name="connsiteY19" fmla="*/ 59267 h 156633"/>
              <a:gd name="connsiteX20" fmla="*/ 88900 w 1138935"/>
              <a:gd name="connsiteY20" fmla="*/ 71967 h 156633"/>
              <a:gd name="connsiteX21" fmla="*/ 76200 w 1138935"/>
              <a:gd name="connsiteY21" fmla="*/ 80433 h 156633"/>
              <a:gd name="connsiteX22" fmla="*/ 55034 w 1138935"/>
              <a:gd name="connsiteY22" fmla="*/ 84667 h 156633"/>
              <a:gd name="connsiteX23" fmla="*/ 42334 w 1138935"/>
              <a:gd name="connsiteY23" fmla="*/ 88900 h 156633"/>
              <a:gd name="connsiteX24" fmla="*/ 12700 w 1138935"/>
              <a:gd name="connsiteY24" fmla="*/ 101600 h 156633"/>
              <a:gd name="connsiteX25" fmla="*/ 0 w 1138935"/>
              <a:gd name="connsiteY25" fmla="*/ 110067 h 156633"/>
              <a:gd name="connsiteX26" fmla="*/ 93134 w 1138935"/>
              <a:gd name="connsiteY26" fmla="*/ 118533 h 156633"/>
              <a:gd name="connsiteX27" fmla="*/ 131234 w 1138935"/>
              <a:gd name="connsiteY27" fmla="*/ 127000 h 156633"/>
              <a:gd name="connsiteX28" fmla="*/ 372534 w 1138935"/>
              <a:gd name="connsiteY28" fmla="*/ 131233 h 156633"/>
              <a:gd name="connsiteX29" fmla="*/ 990600 w 1138935"/>
              <a:gd name="connsiteY29" fmla="*/ 131233 h 156633"/>
              <a:gd name="connsiteX30" fmla="*/ 1032934 w 1138935"/>
              <a:gd name="connsiteY30" fmla="*/ 139700 h 156633"/>
              <a:gd name="connsiteX31" fmla="*/ 1066800 w 1138935"/>
              <a:gd name="connsiteY31" fmla="*/ 152400 h 156633"/>
              <a:gd name="connsiteX32" fmla="*/ 1104900 w 1138935"/>
              <a:gd name="connsiteY32" fmla="*/ 156633 h 156633"/>
              <a:gd name="connsiteX33" fmla="*/ 1121834 w 1138935"/>
              <a:gd name="connsiteY33" fmla="*/ 152400 h 156633"/>
              <a:gd name="connsiteX34" fmla="*/ 1126067 w 1138935"/>
              <a:gd name="connsiteY34" fmla="*/ 76200 h 156633"/>
              <a:gd name="connsiteX0" fmla="*/ 1126067 w 1138935"/>
              <a:gd name="connsiteY0" fmla="*/ 76200 h 156633"/>
              <a:gd name="connsiteX1" fmla="*/ 944034 w 1138935"/>
              <a:gd name="connsiteY1" fmla="*/ 71967 h 156633"/>
              <a:gd name="connsiteX2" fmla="*/ 893234 w 1138935"/>
              <a:gd name="connsiteY2" fmla="*/ 63500 h 156633"/>
              <a:gd name="connsiteX3" fmla="*/ 829734 w 1138935"/>
              <a:gd name="connsiteY3" fmla="*/ 59267 h 156633"/>
              <a:gd name="connsiteX4" fmla="*/ 778934 w 1138935"/>
              <a:gd name="connsiteY4" fmla="*/ 50800 h 156633"/>
              <a:gd name="connsiteX5" fmla="*/ 749300 w 1138935"/>
              <a:gd name="connsiteY5" fmla="*/ 42333 h 156633"/>
              <a:gd name="connsiteX6" fmla="*/ 732367 w 1138935"/>
              <a:gd name="connsiteY6" fmla="*/ 38100 h 156633"/>
              <a:gd name="connsiteX7" fmla="*/ 673100 w 1138935"/>
              <a:gd name="connsiteY7" fmla="*/ 33867 h 156633"/>
              <a:gd name="connsiteX8" fmla="*/ 639234 w 1138935"/>
              <a:gd name="connsiteY8" fmla="*/ 29633 h 156633"/>
              <a:gd name="connsiteX9" fmla="*/ 529167 w 1138935"/>
              <a:gd name="connsiteY9" fmla="*/ 16933 h 156633"/>
              <a:gd name="connsiteX10" fmla="*/ 478367 w 1138935"/>
              <a:gd name="connsiteY10" fmla="*/ 8467 h 156633"/>
              <a:gd name="connsiteX11" fmla="*/ 457200 w 1138935"/>
              <a:gd name="connsiteY11" fmla="*/ 4233 h 156633"/>
              <a:gd name="connsiteX12" fmla="*/ 431800 w 1138935"/>
              <a:gd name="connsiteY12" fmla="*/ 0 h 156633"/>
              <a:gd name="connsiteX13" fmla="*/ 372534 w 1138935"/>
              <a:gd name="connsiteY13" fmla="*/ 4233 h 156633"/>
              <a:gd name="connsiteX14" fmla="*/ 347134 w 1138935"/>
              <a:gd name="connsiteY14" fmla="*/ 16933 h 156633"/>
              <a:gd name="connsiteX15" fmla="*/ 334434 w 1138935"/>
              <a:gd name="connsiteY15" fmla="*/ 21167 h 156633"/>
              <a:gd name="connsiteX16" fmla="*/ 304800 w 1138935"/>
              <a:gd name="connsiteY16" fmla="*/ 33867 h 156633"/>
              <a:gd name="connsiteX17" fmla="*/ 270934 w 1138935"/>
              <a:gd name="connsiteY17" fmla="*/ 42333 h 156633"/>
              <a:gd name="connsiteX18" fmla="*/ 198967 w 1138935"/>
              <a:gd name="connsiteY18" fmla="*/ 50800 h 156633"/>
              <a:gd name="connsiteX19" fmla="*/ 148167 w 1138935"/>
              <a:gd name="connsiteY19" fmla="*/ 59267 h 156633"/>
              <a:gd name="connsiteX20" fmla="*/ 88900 w 1138935"/>
              <a:gd name="connsiteY20" fmla="*/ 71967 h 156633"/>
              <a:gd name="connsiteX21" fmla="*/ 76200 w 1138935"/>
              <a:gd name="connsiteY21" fmla="*/ 80433 h 156633"/>
              <a:gd name="connsiteX22" fmla="*/ 55034 w 1138935"/>
              <a:gd name="connsiteY22" fmla="*/ 84667 h 156633"/>
              <a:gd name="connsiteX23" fmla="*/ 42334 w 1138935"/>
              <a:gd name="connsiteY23" fmla="*/ 88900 h 156633"/>
              <a:gd name="connsiteX24" fmla="*/ 12700 w 1138935"/>
              <a:gd name="connsiteY24" fmla="*/ 101600 h 156633"/>
              <a:gd name="connsiteX25" fmla="*/ 0 w 1138935"/>
              <a:gd name="connsiteY25" fmla="*/ 110067 h 156633"/>
              <a:gd name="connsiteX26" fmla="*/ 93134 w 1138935"/>
              <a:gd name="connsiteY26" fmla="*/ 118533 h 156633"/>
              <a:gd name="connsiteX27" fmla="*/ 131234 w 1138935"/>
              <a:gd name="connsiteY27" fmla="*/ 127000 h 156633"/>
              <a:gd name="connsiteX28" fmla="*/ 372534 w 1138935"/>
              <a:gd name="connsiteY28" fmla="*/ 131233 h 156633"/>
              <a:gd name="connsiteX29" fmla="*/ 990600 w 1138935"/>
              <a:gd name="connsiteY29" fmla="*/ 131233 h 156633"/>
              <a:gd name="connsiteX30" fmla="*/ 1066800 w 1138935"/>
              <a:gd name="connsiteY30" fmla="*/ 152400 h 156633"/>
              <a:gd name="connsiteX31" fmla="*/ 1104900 w 1138935"/>
              <a:gd name="connsiteY31" fmla="*/ 156633 h 156633"/>
              <a:gd name="connsiteX32" fmla="*/ 1121834 w 1138935"/>
              <a:gd name="connsiteY32" fmla="*/ 152400 h 156633"/>
              <a:gd name="connsiteX33" fmla="*/ 1126067 w 1138935"/>
              <a:gd name="connsiteY33" fmla="*/ 76200 h 156633"/>
              <a:gd name="connsiteX0" fmla="*/ 1126067 w 1138935"/>
              <a:gd name="connsiteY0" fmla="*/ 76200 h 156633"/>
              <a:gd name="connsiteX1" fmla="*/ 944034 w 1138935"/>
              <a:gd name="connsiteY1" fmla="*/ 71967 h 156633"/>
              <a:gd name="connsiteX2" fmla="*/ 893234 w 1138935"/>
              <a:gd name="connsiteY2" fmla="*/ 63500 h 156633"/>
              <a:gd name="connsiteX3" fmla="*/ 829734 w 1138935"/>
              <a:gd name="connsiteY3" fmla="*/ 59267 h 156633"/>
              <a:gd name="connsiteX4" fmla="*/ 778934 w 1138935"/>
              <a:gd name="connsiteY4" fmla="*/ 50800 h 156633"/>
              <a:gd name="connsiteX5" fmla="*/ 749300 w 1138935"/>
              <a:gd name="connsiteY5" fmla="*/ 42333 h 156633"/>
              <a:gd name="connsiteX6" fmla="*/ 732367 w 1138935"/>
              <a:gd name="connsiteY6" fmla="*/ 38100 h 156633"/>
              <a:gd name="connsiteX7" fmla="*/ 673100 w 1138935"/>
              <a:gd name="connsiteY7" fmla="*/ 33867 h 156633"/>
              <a:gd name="connsiteX8" fmla="*/ 639234 w 1138935"/>
              <a:gd name="connsiteY8" fmla="*/ 29633 h 156633"/>
              <a:gd name="connsiteX9" fmla="*/ 529167 w 1138935"/>
              <a:gd name="connsiteY9" fmla="*/ 16933 h 156633"/>
              <a:gd name="connsiteX10" fmla="*/ 478367 w 1138935"/>
              <a:gd name="connsiteY10" fmla="*/ 8467 h 156633"/>
              <a:gd name="connsiteX11" fmla="*/ 457200 w 1138935"/>
              <a:gd name="connsiteY11" fmla="*/ 4233 h 156633"/>
              <a:gd name="connsiteX12" fmla="*/ 431800 w 1138935"/>
              <a:gd name="connsiteY12" fmla="*/ 0 h 156633"/>
              <a:gd name="connsiteX13" fmla="*/ 372534 w 1138935"/>
              <a:gd name="connsiteY13" fmla="*/ 4233 h 156633"/>
              <a:gd name="connsiteX14" fmla="*/ 347134 w 1138935"/>
              <a:gd name="connsiteY14" fmla="*/ 16933 h 156633"/>
              <a:gd name="connsiteX15" fmla="*/ 334434 w 1138935"/>
              <a:gd name="connsiteY15" fmla="*/ 21167 h 156633"/>
              <a:gd name="connsiteX16" fmla="*/ 304800 w 1138935"/>
              <a:gd name="connsiteY16" fmla="*/ 33867 h 156633"/>
              <a:gd name="connsiteX17" fmla="*/ 270934 w 1138935"/>
              <a:gd name="connsiteY17" fmla="*/ 42333 h 156633"/>
              <a:gd name="connsiteX18" fmla="*/ 198967 w 1138935"/>
              <a:gd name="connsiteY18" fmla="*/ 50800 h 156633"/>
              <a:gd name="connsiteX19" fmla="*/ 148167 w 1138935"/>
              <a:gd name="connsiteY19" fmla="*/ 59267 h 156633"/>
              <a:gd name="connsiteX20" fmla="*/ 88900 w 1138935"/>
              <a:gd name="connsiteY20" fmla="*/ 71967 h 156633"/>
              <a:gd name="connsiteX21" fmla="*/ 76200 w 1138935"/>
              <a:gd name="connsiteY21" fmla="*/ 80433 h 156633"/>
              <a:gd name="connsiteX22" fmla="*/ 55034 w 1138935"/>
              <a:gd name="connsiteY22" fmla="*/ 84667 h 156633"/>
              <a:gd name="connsiteX23" fmla="*/ 42334 w 1138935"/>
              <a:gd name="connsiteY23" fmla="*/ 88900 h 156633"/>
              <a:gd name="connsiteX24" fmla="*/ 12700 w 1138935"/>
              <a:gd name="connsiteY24" fmla="*/ 101600 h 156633"/>
              <a:gd name="connsiteX25" fmla="*/ 0 w 1138935"/>
              <a:gd name="connsiteY25" fmla="*/ 110067 h 156633"/>
              <a:gd name="connsiteX26" fmla="*/ 93134 w 1138935"/>
              <a:gd name="connsiteY26" fmla="*/ 118533 h 156633"/>
              <a:gd name="connsiteX27" fmla="*/ 131234 w 1138935"/>
              <a:gd name="connsiteY27" fmla="*/ 127000 h 156633"/>
              <a:gd name="connsiteX28" fmla="*/ 372534 w 1138935"/>
              <a:gd name="connsiteY28" fmla="*/ 131233 h 156633"/>
              <a:gd name="connsiteX29" fmla="*/ 990600 w 1138935"/>
              <a:gd name="connsiteY29" fmla="*/ 131233 h 156633"/>
              <a:gd name="connsiteX30" fmla="*/ 1104900 w 1138935"/>
              <a:gd name="connsiteY30" fmla="*/ 156633 h 156633"/>
              <a:gd name="connsiteX31" fmla="*/ 1121834 w 1138935"/>
              <a:gd name="connsiteY31" fmla="*/ 152400 h 156633"/>
              <a:gd name="connsiteX32" fmla="*/ 1126067 w 1138935"/>
              <a:gd name="connsiteY32" fmla="*/ 76200 h 156633"/>
              <a:gd name="connsiteX0" fmla="*/ 1126067 w 1138935"/>
              <a:gd name="connsiteY0" fmla="*/ 76200 h 154300"/>
              <a:gd name="connsiteX1" fmla="*/ 944034 w 1138935"/>
              <a:gd name="connsiteY1" fmla="*/ 71967 h 154300"/>
              <a:gd name="connsiteX2" fmla="*/ 893234 w 1138935"/>
              <a:gd name="connsiteY2" fmla="*/ 63500 h 154300"/>
              <a:gd name="connsiteX3" fmla="*/ 829734 w 1138935"/>
              <a:gd name="connsiteY3" fmla="*/ 59267 h 154300"/>
              <a:gd name="connsiteX4" fmla="*/ 778934 w 1138935"/>
              <a:gd name="connsiteY4" fmla="*/ 50800 h 154300"/>
              <a:gd name="connsiteX5" fmla="*/ 749300 w 1138935"/>
              <a:gd name="connsiteY5" fmla="*/ 42333 h 154300"/>
              <a:gd name="connsiteX6" fmla="*/ 732367 w 1138935"/>
              <a:gd name="connsiteY6" fmla="*/ 38100 h 154300"/>
              <a:gd name="connsiteX7" fmla="*/ 673100 w 1138935"/>
              <a:gd name="connsiteY7" fmla="*/ 33867 h 154300"/>
              <a:gd name="connsiteX8" fmla="*/ 639234 w 1138935"/>
              <a:gd name="connsiteY8" fmla="*/ 29633 h 154300"/>
              <a:gd name="connsiteX9" fmla="*/ 529167 w 1138935"/>
              <a:gd name="connsiteY9" fmla="*/ 16933 h 154300"/>
              <a:gd name="connsiteX10" fmla="*/ 478367 w 1138935"/>
              <a:gd name="connsiteY10" fmla="*/ 8467 h 154300"/>
              <a:gd name="connsiteX11" fmla="*/ 457200 w 1138935"/>
              <a:gd name="connsiteY11" fmla="*/ 4233 h 154300"/>
              <a:gd name="connsiteX12" fmla="*/ 431800 w 1138935"/>
              <a:gd name="connsiteY12" fmla="*/ 0 h 154300"/>
              <a:gd name="connsiteX13" fmla="*/ 372534 w 1138935"/>
              <a:gd name="connsiteY13" fmla="*/ 4233 h 154300"/>
              <a:gd name="connsiteX14" fmla="*/ 347134 w 1138935"/>
              <a:gd name="connsiteY14" fmla="*/ 16933 h 154300"/>
              <a:gd name="connsiteX15" fmla="*/ 334434 w 1138935"/>
              <a:gd name="connsiteY15" fmla="*/ 21167 h 154300"/>
              <a:gd name="connsiteX16" fmla="*/ 304800 w 1138935"/>
              <a:gd name="connsiteY16" fmla="*/ 33867 h 154300"/>
              <a:gd name="connsiteX17" fmla="*/ 270934 w 1138935"/>
              <a:gd name="connsiteY17" fmla="*/ 42333 h 154300"/>
              <a:gd name="connsiteX18" fmla="*/ 198967 w 1138935"/>
              <a:gd name="connsiteY18" fmla="*/ 50800 h 154300"/>
              <a:gd name="connsiteX19" fmla="*/ 148167 w 1138935"/>
              <a:gd name="connsiteY19" fmla="*/ 59267 h 154300"/>
              <a:gd name="connsiteX20" fmla="*/ 88900 w 1138935"/>
              <a:gd name="connsiteY20" fmla="*/ 71967 h 154300"/>
              <a:gd name="connsiteX21" fmla="*/ 76200 w 1138935"/>
              <a:gd name="connsiteY21" fmla="*/ 80433 h 154300"/>
              <a:gd name="connsiteX22" fmla="*/ 55034 w 1138935"/>
              <a:gd name="connsiteY22" fmla="*/ 84667 h 154300"/>
              <a:gd name="connsiteX23" fmla="*/ 42334 w 1138935"/>
              <a:gd name="connsiteY23" fmla="*/ 88900 h 154300"/>
              <a:gd name="connsiteX24" fmla="*/ 12700 w 1138935"/>
              <a:gd name="connsiteY24" fmla="*/ 101600 h 154300"/>
              <a:gd name="connsiteX25" fmla="*/ 0 w 1138935"/>
              <a:gd name="connsiteY25" fmla="*/ 110067 h 154300"/>
              <a:gd name="connsiteX26" fmla="*/ 93134 w 1138935"/>
              <a:gd name="connsiteY26" fmla="*/ 118533 h 154300"/>
              <a:gd name="connsiteX27" fmla="*/ 131234 w 1138935"/>
              <a:gd name="connsiteY27" fmla="*/ 127000 h 154300"/>
              <a:gd name="connsiteX28" fmla="*/ 372534 w 1138935"/>
              <a:gd name="connsiteY28" fmla="*/ 131233 h 154300"/>
              <a:gd name="connsiteX29" fmla="*/ 990600 w 1138935"/>
              <a:gd name="connsiteY29" fmla="*/ 131233 h 154300"/>
              <a:gd name="connsiteX30" fmla="*/ 1121834 w 1138935"/>
              <a:gd name="connsiteY30" fmla="*/ 152400 h 154300"/>
              <a:gd name="connsiteX31" fmla="*/ 1126067 w 1138935"/>
              <a:gd name="connsiteY31" fmla="*/ 76200 h 154300"/>
              <a:gd name="connsiteX0" fmla="*/ 1126067 w 1138935"/>
              <a:gd name="connsiteY0" fmla="*/ 76200 h 154300"/>
              <a:gd name="connsiteX1" fmla="*/ 944034 w 1138935"/>
              <a:gd name="connsiteY1" fmla="*/ 71967 h 154300"/>
              <a:gd name="connsiteX2" fmla="*/ 893234 w 1138935"/>
              <a:gd name="connsiteY2" fmla="*/ 63500 h 154300"/>
              <a:gd name="connsiteX3" fmla="*/ 829734 w 1138935"/>
              <a:gd name="connsiteY3" fmla="*/ 59267 h 154300"/>
              <a:gd name="connsiteX4" fmla="*/ 778934 w 1138935"/>
              <a:gd name="connsiteY4" fmla="*/ 50800 h 154300"/>
              <a:gd name="connsiteX5" fmla="*/ 749300 w 1138935"/>
              <a:gd name="connsiteY5" fmla="*/ 42333 h 154300"/>
              <a:gd name="connsiteX6" fmla="*/ 732367 w 1138935"/>
              <a:gd name="connsiteY6" fmla="*/ 38100 h 154300"/>
              <a:gd name="connsiteX7" fmla="*/ 673100 w 1138935"/>
              <a:gd name="connsiteY7" fmla="*/ 33867 h 154300"/>
              <a:gd name="connsiteX8" fmla="*/ 639234 w 1138935"/>
              <a:gd name="connsiteY8" fmla="*/ 29633 h 154300"/>
              <a:gd name="connsiteX9" fmla="*/ 529167 w 1138935"/>
              <a:gd name="connsiteY9" fmla="*/ 16933 h 154300"/>
              <a:gd name="connsiteX10" fmla="*/ 478367 w 1138935"/>
              <a:gd name="connsiteY10" fmla="*/ 8467 h 154300"/>
              <a:gd name="connsiteX11" fmla="*/ 457200 w 1138935"/>
              <a:gd name="connsiteY11" fmla="*/ 4233 h 154300"/>
              <a:gd name="connsiteX12" fmla="*/ 431800 w 1138935"/>
              <a:gd name="connsiteY12" fmla="*/ 0 h 154300"/>
              <a:gd name="connsiteX13" fmla="*/ 372534 w 1138935"/>
              <a:gd name="connsiteY13" fmla="*/ 4233 h 154300"/>
              <a:gd name="connsiteX14" fmla="*/ 347134 w 1138935"/>
              <a:gd name="connsiteY14" fmla="*/ 16933 h 154300"/>
              <a:gd name="connsiteX15" fmla="*/ 334434 w 1138935"/>
              <a:gd name="connsiteY15" fmla="*/ 21167 h 154300"/>
              <a:gd name="connsiteX16" fmla="*/ 304800 w 1138935"/>
              <a:gd name="connsiteY16" fmla="*/ 33867 h 154300"/>
              <a:gd name="connsiteX17" fmla="*/ 270934 w 1138935"/>
              <a:gd name="connsiteY17" fmla="*/ 42333 h 154300"/>
              <a:gd name="connsiteX18" fmla="*/ 198967 w 1138935"/>
              <a:gd name="connsiteY18" fmla="*/ 50800 h 154300"/>
              <a:gd name="connsiteX19" fmla="*/ 148167 w 1138935"/>
              <a:gd name="connsiteY19" fmla="*/ 59267 h 154300"/>
              <a:gd name="connsiteX20" fmla="*/ 88900 w 1138935"/>
              <a:gd name="connsiteY20" fmla="*/ 71967 h 154300"/>
              <a:gd name="connsiteX21" fmla="*/ 76200 w 1138935"/>
              <a:gd name="connsiteY21" fmla="*/ 80433 h 154300"/>
              <a:gd name="connsiteX22" fmla="*/ 55034 w 1138935"/>
              <a:gd name="connsiteY22" fmla="*/ 84667 h 154300"/>
              <a:gd name="connsiteX23" fmla="*/ 42334 w 1138935"/>
              <a:gd name="connsiteY23" fmla="*/ 88900 h 154300"/>
              <a:gd name="connsiteX24" fmla="*/ 12700 w 1138935"/>
              <a:gd name="connsiteY24" fmla="*/ 101600 h 154300"/>
              <a:gd name="connsiteX25" fmla="*/ 0 w 1138935"/>
              <a:gd name="connsiteY25" fmla="*/ 110067 h 154300"/>
              <a:gd name="connsiteX26" fmla="*/ 93134 w 1138935"/>
              <a:gd name="connsiteY26" fmla="*/ 118533 h 154300"/>
              <a:gd name="connsiteX27" fmla="*/ 131234 w 1138935"/>
              <a:gd name="connsiteY27" fmla="*/ 127000 h 154300"/>
              <a:gd name="connsiteX28" fmla="*/ 372534 w 1138935"/>
              <a:gd name="connsiteY28" fmla="*/ 131233 h 154300"/>
              <a:gd name="connsiteX29" fmla="*/ 990600 w 1138935"/>
              <a:gd name="connsiteY29" fmla="*/ 131233 h 154300"/>
              <a:gd name="connsiteX30" fmla="*/ 1121834 w 1138935"/>
              <a:gd name="connsiteY30" fmla="*/ 152400 h 154300"/>
              <a:gd name="connsiteX31" fmla="*/ 1126067 w 1138935"/>
              <a:gd name="connsiteY31" fmla="*/ 76200 h 154300"/>
              <a:gd name="connsiteX0" fmla="*/ 1126067 w 1127698"/>
              <a:gd name="connsiteY0" fmla="*/ 76200 h 154300"/>
              <a:gd name="connsiteX1" fmla="*/ 944034 w 1127698"/>
              <a:gd name="connsiteY1" fmla="*/ 71967 h 154300"/>
              <a:gd name="connsiteX2" fmla="*/ 893234 w 1127698"/>
              <a:gd name="connsiteY2" fmla="*/ 63500 h 154300"/>
              <a:gd name="connsiteX3" fmla="*/ 829734 w 1127698"/>
              <a:gd name="connsiteY3" fmla="*/ 59267 h 154300"/>
              <a:gd name="connsiteX4" fmla="*/ 778934 w 1127698"/>
              <a:gd name="connsiteY4" fmla="*/ 50800 h 154300"/>
              <a:gd name="connsiteX5" fmla="*/ 749300 w 1127698"/>
              <a:gd name="connsiteY5" fmla="*/ 42333 h 154300"/>
              <a:gd name="connsiteX6" fmla="*/ 732367 w 1127698"/>
              <a:gd name="connsiteY6" fmla="*/ 38100 h 154300"/>
              <a:gd name="connsiteX7" fmla="*/ 673100 w 1127698"/>
              <a:gd name="connsiteY7" fmla="*/ 33867 h 154300"/>
              <a:gd name="connsiteX8" fmla="*/ 639234 w 1127698"/>
              <a:gd name="connsiteY8" fmla="*/ 29633 h 154300"/>
              <a:gd name="connsiteX9" fmla="*/ 529167 w 1127698"/>
              <a:gd name="connsiteY9" fmla="*/ 16933 h 154300"/>
              <a:gd name="connsiteX10" fmla="*/ 478367 w 1127698"/>
              <a:gd name="connsiteY10" fmla="*/ 8467 h 154300"/>
              <a:gd name="connsiteX11" fmla="*/ 457200 w 1127698"/>
              <a:gd name="connsiteY11" fmla="*/ 4233 h 154300"/>
              <a:gd name="connsiteX12" fmla="*/ 431800 w 1127698"/>
              <a:gd name="connsiteY12" fmla="*/ 0 h 154300"/>
              <a:gd name="connsiteX13" fmla="*/ 372534 w 1127698"/>
              <a:gd name="connsiteY13" fmla="*/ 4233 h 154300"/>
              <a:gd name="connsiteX14" fmla="*/ 347134 w 1127698"/>
              <a:gd name="connsiteY14" fmla="*/ 16933 h 154300"/>
              <a:gd name="connsiteX15" fmla="*/ 334434 w 1127698"/>
              <a:gd name="connsiteY15" fmla="*/ 21167 h 154300"/>
              <a:gd name="connsiteX16" fmla="*/ 304800 w 1127698"/>
              <a:gd name="connsiteY16" fmla="*/ 33867 h 154300"/>
              <a:gd name="connsiteX17" fmla="*/ 270934 w 1127698"/>
              <a:gd name="connsiteY17" fmla="*/ 42333 h 154300"/>
              <a:gd name="connsiteX18" fmla="*/ 198967 w 1127698"/>
              <a:gd name="connsiteY18" fmla="*/ 50800 h 154300"/>
              <a:gd name="connsiteX19" fmla="*/ 148167 w 1127698"/>
              <a:gd name="connsiteY19" fmla="*/ 59267 h 154300"/>
              <a:gd name="connsiteX20" fmla="*/ 88900 w 1127698"/>
              <a:gd name="connsiteY20" fmla="*/ 71967 h 154300"/>
              <a:gd name="connsiteX21" fmla="*/ 76200 w 1127698"/>
              <a:gd name="connsiteY21" fmla="*/ 80433 h 154300"/>
              <a:gd name="connsiteX22" fmla="*/ 55034 w 1127698"/>
              <a:gd name="connsiteY22" fmla="*/ 84667 h 154300"/>
              <a:gd name="connsiteX23" fmla="*/ 42334 w 1127698"/>
              <a:gd name="connsiteY23" fmla="*/ 88900 h 154300"/>
              <a:gd name="connsiteX24" fmla="*/ 12700 w 1127698"/>
              <a:gd name="connsiteY24" fmla="*/ 101600 h 154300"/>
              <a:gd name="connsiteX25" fmla="*/ 0 w 1127698"/>
              <a:gd name="connsiteY25" fmla="*/ 110067 h 154300"/>
              <a:gd name="connsiteX26" fmla="*/ 93134 w 1127698"/>
              <a:gd name="connsiteY26" fmla="*/ 118533 h 154300"/>
              <a:gd name="connsiteX27" fmla="*/ 131234 w 1127698"/>
              <a:gd name="connsiteY27" fmla="*/ 127000 h 154300"/>
              <a:gd name="connsiteX28" fmla="*/ 372534 w 1127698"/>
              <a:gd name="connsiteY28" fmla="*/ 131233 h 154300"/>
              <a:gd name="connsiteX29" fmla="*/ 990600 w 1127698"/>
              <a:gd name="connsiteY29" fmla="*/ 131233 h 154300"/>
              <a:gd name="connsiteX30" fmla="*/ 1121834 w 1127698"/>
              <a:gd name="connsiteY30" fmla="*/ 152400 h 154300"/>
              <a:gd name="connsiteX31" fmla="*/ 1126067 w 1127698"/>
              <a:gd name="connsiteY31" fmla="*/ 76200 h 154300"/>
              <a:gd name="connsiteX0" fmla="*/ 1126067 w 1127698"/>
              <a:gd name="connsiteY0" fmla="*/ 76200 h 154300"/>
              <a:gd name="connsiteX1" fmla="*/ 944034 w 1127698"/>
              <a:gd name="connsiteY1" fmla="*/ 71967 h 154300"/>
              <a:gd name="connsiteX2" fmla="*/ 893234 w 1127698"/>
              <a:gd name="connsiteY2" fmla="*/ 63500 h 154300"/>
              <a:gd name="connsiteX3" fmla="*/ 829734 w 1127698"/>
              <a:gd name="connsiteY3" fmla="*/ 59267 h 154300"/>
              <a:gd name="connsiteX4" fmla="*/ 778934 w 1127698"/>
              <a:gd name="connsiteY4" fmla="*/ 50800 h 154300"/>
              <a:gd name="connsiteX5" fmla="*/ 749300 w 1127698"/>
              <a:gd name="connsiteY5" fmla="*/ 42333 h 154300"/>
              <a:gd name="connsiteX6" fmla="*/ 732367 w 1127698"/>
              <a:gd name="connsiteY6" fmla="*/ 38100 h 154300"/>
              <a:gd name="connsiteX7" fmla="*/ 673100 w 1127698"/>
              <a:gd name="connsiteY7" fmla="*/ 33867 h 154300"/>
              <a:gd name="connsiteX8" fmla="*/ 639234 w 1127698"/>
              <a:gd name="connsiteY8" fmla="*/ 29633 h 154300"/>
              <a:gd name="connsiteX9" fmla="*/ 529167 w 1127698"/>
              <a:gd name="connsiteY9" fmla="*/ 16933 h 154300"/>
              <a:gd name="connsiteX10" fmla="*/ 478367 w 1127698"/>
              <a:gd name="connsiteY10" fmla="*/ 8467 h 154300"/>
              <a:gd name="connsiteX11" fmla="*/ 457200 w 1127698"/>
              <a:gd name="connsiteY11" fmla="*/ 4233 h 154300"/>
              <a:gd name="connsiteX12" fmla="*/ 431800 w 1127698"/>
              <a:gd name="connsiteY12" fmla="*/ 0 h 154300"/>
              <a:gd name="connsiteX13" fmla="*/ 372534 w 1127698"/>
              <a:gd name="connsiteY13" fmla="*/ 4233 h 154300"/>
              <a:gd name="connsiteX14" fmla="*/ 347134 w 1127698"/>
              <a:gd name="connsiteY14" fmla="*/ 16933 h 154300"/>
              <a:gd name="connsiteX15" fmla="*/ 334434 w 1127698"/>
              <a:gd name="connsiteY15" fmla="*/ 21167 h 154300"/>
              <a:gd name="connsiteX16" fmla="*/ 304800 w 1127698"/>
              <a:gd name="connsiteY16" fmla="*/ 33867 h 154300"/>
              <a:gd name="connsiteX17" fmla="*/ 270934 w 1127698"/>
              <a:gd name="connsiteY17" fmla="*/ 42333 h 154300"/>
              <a:gd name="connsiteX18" fmla="*/ 198967 w 1127698"/>
              <a:gd name="connsiteY18" fmla="*/ 50800 h 154300"/>
              <a:gd name="connsiteX19" fmla="*/ 148167 w 1127698"/>
              <a:gd name="connsiteY19" fmla="*/ 59267 h 154300"/>
              <a:gd name="connsiteX20" fmla="*/ 88900 w 1127698"/>
              <a:gd name="connsiteY20" fmla="*/ 71967 h 154300"/>
              <a:gd name="connsiteX21" fmla="*/ 76200 w 1127698"/>
              <a:gd name="connsiteY21" fmla="*/ 80433 h 154300"/>
              <a:gd name="connsiteX22" fmla="*/ 55034 w 1127698"/>
              <a:gd name="connsiteY22" fmla="*/ 84667 h 154300"/>
              <a:gd name="connsiteX23" fmla="*/ 42334 w 1127698"/>
              <a:gd name="connsiteY23" fmla="*/ 88900 h 154300"/>
              <a:gd name="connsiteX24" fmla="*/ 12700 w 1127698"/>
              <a:gd name="connsiteY24" fmla="*/ 101600 h 154300"/>
              <a:gd name="connsiteX25" fmla="*/ 0 w 1127698"/>
              <a:gd name="connsiteY25" fmla="*/ 110067 h 154300"/>
              <a:gd name="connsiteX26" fmla="*/ 93134 w 1127698"/>
              <a:gd name="connsiteY26" fmla="*/ 118533 h 154300"/>
              <a:gd name="connsiteX27" fmla="*/ 131234 w 1127698"/>
              <a:gd name="connsiteY27" fmla="*/ 127000 h 154300"/>
              <a:gd name="connsiteX28" fmla="*/ 372534 w 1127698"/>
              <a:gd name="connsiteY28" fmla="*/ 131233 h 154300"/>
              <a:gd name="connsiteX29" fmla="*/ 990600 w 1127698"/>
              <a:gd name="connsiteY29" fmla="*/ 131233 h 154300"/>
              <a:gd name="connsiteX30" fmla="*/ 1121834 w 1127698"/>
              <a:gd name="connsiteY30" fmla="*/ 152400 h 154300"/>
              <a:gd name="connsiteX31" fmla="*/ 1126067 w 1127698"/>
              <a:gd name="connsiteY31" fmla="*/ 76200 h 154300"/>
              <a:gd name="connsiteX0" fmla="*/ 1126067 w 1127698"/>
              <a:gd name="connsiteY0" fmla="*/ 76200 h 139264"/>
              <a:gd name="connsiteX1" fmla="*/ 944034 w 1127698"/>
              <a:gd name="connsiteY1" fmla="*/ 71967 h 139264"/>
              <a:gd name="connsiteX2" fmla="*/ 893234 w 1127698"/>
              <a:gd name="connsiteY2" fmla="*/ 63500 h 139264"/>
              <a:gd name="connsiteX3" fmla="*/ 829734 w 1127698"/>
              <a:gd name="connsiteY3" fmla="*/ 59267 h 139264"/>
              <a:gd name="connsiteX4" fmla="*/ 778934 w 1127698"/>
              <a:gd name="connsiteY4" fmla="*/ 50800 h 139264"/>
              <a:gd name="connsiteX5" fmla="*/ 749300 w 1127698"/>
              <a:gd name="connsiteY5" fmla="*/ 42333 h 139264"/>
              <a:gd name="connsiteX6" fmla="*/ 732367 w 1127698"/>
              <a:gd name="connsiteY6" fmla="*/ 38100 h 139264"/>
              <a:gd name="connsiteX7" fmla="*/ 673100 w 1127698"/>
              <a:gd name="connsiteY7" fmla="*/ 33867 h 139264"/>
              <a:gd name="connsiteX8" fmla="*/ 639234 w 1127698"/>
              <a:gd name="connsiteY8" fmla="*/ 29633 h 139264"/>
              <a:gd name="connsiteX9" fmla="*/ 529167 w 1127698"/>
              <a:gd name="connsiteY9" fmla="*/ 16933 h 139264"/>
              <a:gd name="connsiteX10" fmla="*/ 478367 w 1127698"/>
              <a:gd name="connsiteY10" fmla="*/ 8467 h 139264"/>
              <a:gd name="connsiteX11" fmla="*/ 457200 w 1127698"/>
              <a:gd name="connsiteY11" fmla="*/ 4233 h 139264"/>
              <a:gd name="connsiteX12" fmla="*/ 431800 w 1127698"/>
              <a:gd name="connsiteY12" fmla="*/ 0 h 139264"/>
              <a:gd name="connsiteX13" fmla="*/ 372534 w 1127698"/>
              <a:gd name="connsiteY13" fmla="*/ 4233 h 139264"/>
              <a:gd name="connsiteX14" fmla="*/ 347134 w 1127698"/>
              <a:gd name="connsiteY14" fmla="*/ 16933 h 139264"/>
              <a:gd name="connsiteX15" fmla="*/ 334434 w 1127698"/>
              <a:gd name="connsiteY15" fmla="*/ 21167 h 139264"/>
              <a:gd name="connsiteX16" fmla="*/ 304800 w 1127698"/>
              <a:gd name="connsiteY16" fmla="*/ 33867 h 139264"/>
              <a:gd name="connsiteX17" fmla="*/ 270934 w 1127698"/>
              <a:gd name="connsiteY17" fmla="*/ 42333 h 139264"/>
              <a:gd name="connsiteX18" fmla="*/ 198967 w 1127698"/>
              <a:gd name="connsiteY18" fmla="*/ 50800 h 139264"/>
              <a:gd name="connsiteX19" fmla="*/ 148167 w 1127698"/>
              <a:gd name="connsiteY19" fmla="*/ 59267 h 139264"/>
              <a:gd name="connsiteX20" fmla="*/ 88900 w 1127698"/>
              <a:gd name="connsiteY20" fmla="*/ 71967 h 139264"/>
              <a:gd name="connsiteX21" fmla="*/ 76200 w 1127698"/>
              <a:gd name="connsiteY21" fmla="*/ 80433 h 139264"/>
              <a:gd name="connsiteX22" fmla="*/ 55034 w 1127698"/>
              <a:gd name="connsiteY22" fmla="*/ 84667 h 139264"/>
              <a:gd name="connsiteX23" fmla="*/ 42334 w 1127698"/>
              <a:gd name="connsiteY23" fmla="*/ 88900 h 139264"/>
              <a:gd name="connsiteX24" fmla="*/ 12700 w 1127698"/>
              <a:gd name="connsiteY24" fmla="*/ 101600 h 139264"/>
              <a:gd name="connsiteX25" fmla="*/ 0 w 1127698"/>
              <a:gd name="connsiteY25" fmla="*/ 110067 h 139264"/>
              <a:gd name="connsiteX26" fmla="*/ 93134 w 1127698"/>
              <a:gd name="connsiteY26" fmla="*/ 118533 h 139264"/>
              <a:gd name="connsiteX27" fmla="*/ 131234 w 1127698"/>
              <a:gd name="connsiteY27" fmla="*/ 127000 h 139264"/>
              <a:gd name="connsiteX28" fmla="*/ 372534 w 1127698"/>
              <a:gd name="connsiteY28" fmla="*/ 131233 h 139264"/>
              <a:gd name="connsiteX29" fmla="*/ 990600 w 1127698"/>
              <a:gd name="connsiteY29" fmla="*/ 131233 h 139264"/>
              <a:gd name="connsiteX30" fmla="*/ 1121834 w 1127698"/>
              <a:gd name="connsiteY30" fmla="*/ 135467 h 139264"/>
              <a:gd name="connsiteX31" fmla="*/ 1126067 w 1127698"/>
              <a:gd name="connsiteY31" fmla="*/ 76200 h 139264"/>
              <a:gd name="connsiteX0" fmla="*/ 1126067 w 1127698"/>
              <a:gd name="connsiteY0" fmla="*/ 76200 h 153061"/>
              <a:gd name="connsiteX1" fmla="*/ 944034 w 1127698"/>
              <a:gd name="connsiteY1" fmla="*/ 71967 h 153061"/>
              <a:gd name="connsiteX2" fmla="*/ 893234 w 1127698"/>
              <a:gd name="connsiteY2" fmla="*/ 63500 h 153061"/>
              <a:gd name="connsiteX3" fmla="*/ 829734 w 1127698"/>
              <a:gd name="connsiteY3" fmla="*/ 59267 h 153061"/>
              <a:gd name="connsiteX4" fmla="*/ 778934 w 1127698"/>
              <a:gd name="connsiteY4" fmla="*/ 50800 h 153061"/>
              <a:gd name="connsiteX5" fmla="*/ 749300 w 1127698"/>
              <a:gd name="connsiteY5" fmla="*/ 42333 h 153061"/>
              <a:gd name="connsiteX6" fmla="*/ 732367 w 1127698"/>
              <a:gd name="connsiteY6" fmla="*/ 38100 h 153061"/>
              <a:gd name="connsiteX7" fmla="*/ 673100 w 1127698"/>
              <a:gd name="connsiteY7" fmla="*/ 33867 h 153061"/>
              <a:gd name="connsiteX8" fmla="*/ 639234 w 1127698"/>
              <a:gd name="connsiteY8" fmla="*/ 29633 h 153061"/>
              <a:gd name="connsiteX9" fmla="*/ 529167 w 1127698"/>
              <a:gd name="connsiteY9" fmla="*/ 16933 h 153061"/>
              <a:gd name="connsiteX10" fmla="*/ 478367 w 1127698"/>
              <a:gd name="connsiteY10" fmla="*/ 8467 h 153061"/>
              <a:gd name="connsiteX11" fmla="*/ 457200 w 1127698"/>
              <a:gd name="connsiteY11" fmla="*/ 4233 h 153061"/>
              <a:gd name="connsiteX12" fmla="*/ 431800 w 1127698"/>
              <a:gd name="connsiteY12" fmla="*/ 0 h 153061"/>
              <a:gd name="connsiteX13" fmla="*/ 372534 w 1127698"/>
              <a:gd name="connsiteY13" fmla="*/ 4233 h 153061"/>
              <a:gd name="connsiteX14" fmla="*/ 347134 w 1127698"/>
              <a:gd name="connsiteY14" fmla="*/ 16933 h 153061"/>
              <a:gd name="connsiteX15" fmla="*/ 334434 w 1127698"/>
              <a:gd name="connsiteY15" fmla="*/ 21167 h 153061"/>
              <a:gd name="connsiteX16" fmla="*/ 304800 w 1127698"/>
              <a:gd name="connsiteY16" fmla="*/ 33867 h 153061"/>
              <a:gd name="connsiteX17" fmla="*/ 270934 w 1127698"/>
              <a:gd name="connsiteY17" fmla="*/ 42333 h 153061"/>
              <a:gd name="connsiteX18" fmla="*/ 198967 w 1127698"/>
              <a:gd name="connsiteY18" fmla="*/ 50800 h 153061"/>
              <a:gd name="connsiteX19" fmla="*/ 148167 w 1127698"/>
              <a:gd name="connsiteY19" fmla="*/ 59267 h 153061"/>
              <a:gd name="connsiteX20" fmla="*/ 88900 w 1127698"/>
              <a:gd name="connsiteY20" fmla="*/ 71967 h 153061"/>
              <a:gd name="connsiteX21" fmla="*/ 76200 w 1127698"/>
              <a:gd name="connsiteY21" fmla="*/ 80433 h 153061"/>
              <a:gd name="connsiteX22" fmla="*/ 55034 w 1127698"/>
              <a:gd name="connsiteY22" fmla="*/ 84667 h 153061"/>
              <a:gd name="connsiteX23" fmla="*/ 42334 w 1127698"/>
              <a:gd name="connsiteY23" fmla="*/ 88900 h 153061"/>
              <a:gd name="connsiteX24" fmla="*/ 12700 w 1127698"/>
              <a:gd name="connsiteY24" fmla="*/ 101600 h 153061"/>
              <a:gd name="connsiteX25" fmla="*/ 0 w 1127698"/>
              <a:gd name="connsiteY25" fmla="*/ 110067 h 153061"/>
              <a:gd name="connsiteX26" fmla="*/ 93134 w 1127698"/>
              <a:gd name="connsiteY26" fmla="*/ 118533 h 153061"/>
              <a:gd name="connsiteX27" fmla="*/ 131234 w 1127698"/>
              <a:gd name="connsiteY27" fmla="*/ 127000 h 153061"/>
              <a:gd name="connsiteX28" fmla="*/ 372534 w 1127698"/>
              <a:gd name="connsiteY28" fmla="*/ 131233 h 153061"/>
              <a:gd name="connsiteX29" fmla="*/ 982133 w 1127698"/>
              <a:gd name="connsiteY29" fmla="*/ 152400 h 153061"/>
              <a:gd name="connsiteX30" fmla="*/ 1121834 w 1127698"/>
              <a:gd name="connsiteY30" fmla="*/ 135467 h 153061"/>
              <a:gd name="connsiteX31" fmla="*/ 1126067 w 1127698"/>
              <a:gd name="connsiteY31"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78934 w 1127698"/>
              <a:gd name="connsiteY3" fmla="*/ 50800 h 153061"/>
              <a:gd name="connsiteX4" fmla="*/ 749300 w 1127698"/>
              <a:gd name="connsiteY4" fmla="*/ 42333 h 153061"/>
              <a:gd name="connsiteX5" fmla="*/ 732367 w 1127698"/>
              <a:gd name="connsiteY5" fmla="*/ 38100 h 153061"/>
              <a:gd name="connsiteX6" fmla="*/ 673100 w 1127698"/>
              <a:gd name="connsiteY6" fmla="*/ 33867 h 153061"/>
              <a:gd name="connsiteX7" fmla="*/ 639234 w 1127698"/>
              <a:gd name="connsiteY7" fmla="*/ 29633 h 153061"/>
              <a:gd name="connsiteX8" fmla="*/ 529167 w 1127698"/>
              <a:gd name="connsiteY8" fmla="*/ 16933 h 153061"/>
              <a:gd name="connsiteX9" fmla="*/ 478367 w 1127698"/>
              <a:gd name="connsiteY9" fmla="*/ 8467 h 153061"/>
              <a:gd name="connsiteX10" fmla="*/ 457200 w 1127698"/>
              <a:gd name="connsiteY10" fmla="*/ 4233 h 153061"/>
              <a:gd name="connsiteX11" fmla="*/ 431800 w 1127698"/>
              <a:gd name="connsiteY11" fmla="*/ 0 h 153061"/>
              <a:gd name="connsiteX12" fmla="*/ 372534 w 1127698"/>
              <a:gd name="connsiteY12" fmla="*/ 4233 h 153061"/>
              <a:gd name="connsiteX13" fmla="*/ 347134 w 1127698"/>
              <a:gd name="connsiteY13" fmla="*/ 16933 h 153061"/>
              <a:gd name="connsiteX14" fmla="*/ 334434 w 1127698"/>
              <a:gd name="connsiteY14" fmla="*/ 21167 h 153061"/>
              <a:gd name="connsiteX15" fmla="*/ 304800 w 1127698"/>
              <a:gd name="connsiteY15" fmla="*/ 33867 h 153061"/>
              <a:gd name="connsiteX16" fmla="*/ 270934 w 1127698"/>
              <a:gd name="connsiteY16" fmla="*/ 42333 h 153061"/>
              <a:gd name="connsiteX17" fmla="*/ 198967 w 1127698"/>
              <a:gd name="connsiteY17" fmla="*/ 50800 h 153061"/>
              <a:gd name="connsiteX18" fmla="*/ 148167 w 1127698"/>
              <a:gd name="connsiteY18" fmla="*/ 59267 h 153061"/>
              <a:gd name="connsiteX19" fmla="*/ 88900 w 1127698"/>
              <a:gd name="connsiteY19" fmla="*/ 71967 h 153061"/>
              <a:gd name="connsiteX20" fmla="*/ 76200 w 1127698"/>
              <a:gd name="connsiteY20" fmla="*/ 80433 h 153061"/>
              <a:gd name="connsiteX21" fmla="*/ 55034 w 1127698"/>
              <a:gd name="connsiteY21" fmla="*/ 84667 h 153061"/>
              <a:gd name="connsiteX22" fmla="*/ 42334 w 1127698"/>
              <a:gd name="connsiteY22" fmla="*/ 88900 h 153061"/>
              <a:gd name="connsiteX23" fmla="*/ 12700 w 1127698"/>
              <a:gd name="connsiteY23" fmla="*/ 101600 h 153061"/>
              <a:gd name="connsiteX24" fmla="*/ 0 w 1127698"/>
              <a:gd name="connsiteY24" fmla="*/ 110067 h 153061"/>
              <a:gd name="connsiteX25" fmla="*/ 93134 w 1127698"/>
              <a:gd name="connsiteY25" fmla="*/ 118533 h 153061"/>
              <a:gd name="connsiteX26" fmla="*/ 131234 w 1127698"/>
              <a:gd name="connsiteY26" fmla="*/ 127000 h 153061"/>
              <a:gd name="connsiteX27" fmla="*/ 372534 w 1127698"/>
              <a:gd name="connsiteY27" fmla="*/ 131233 h 153061"/>
              <a:gd name="connsiteX28" fmla="*/ 982133 w 1127698"/>
              <a:gd name="connsiteY28" fmla="*/ 152400 h 153061"/>
              <a:gd name="connsiteX29" fmla="*/ 1121834 w 1127698"/>
              <a:gd name="connsiteY29" fmla="*/ 135467 h 153061"/>
              <a:gd name="connsiteX30" fmla="*/ 1126067 w 1127698"/>
              <a:gd name="connsiteY30"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49300 w 1127698"/>
              <a:gd name="connsiteY3" fmla="*/ 42333 h 153061"/>
              <a:gd name="connsiteX4" fmla="*/ 732367 w 1127698"/>
              <a:gd name="connsiteY4" fmla="*/ 38100 h 153061"/>
              <a:gd name="connsiteX5" fmla="*/ 673100 w 1127698"/>
              <a:gd name="connsiteY5" fmla="*/ 33867 h 153061"/>
              <a:gd name="connsiteX6" fmla="*/ 639234 w 1127698"/>
              <a:gd name="connsiteY6" fmla="*/ 29633 h 153061"/>
              <a:gd name="connsiteX7" fmla="*/ 529167 w 1127698"/>
              <a:gd name="connsiteY7" fmla="*/ 16933 h 153061"/>
              <a:gd name="connsiteX8" fmla="*/ 478367 w 1127698"/>
              <a:gd name="connsiteY8" fmla="*/ 8467 h 153061"/>
              <a:gd name="connsiteX9" fmla="*/ 457200 w 1127698"/>
              <a:gd name="connsiteY9" fmla="*/ 4233 h 153061"/>
              <a:gd name="connsiteX10" fmla="*/ 431800 w 1127698"/>
              <a:gd name="connsiteY10" fmla="*/ 0 h 153061"/>
              <a:gd name="connsiteX11" fmla="*/ 372534 w 1127698"/>
              <a:gd name="connsiteY11" fmla="*/ 4233 h 153061"/>
              <a:gd name="connsiteX12" fmla="*/ 347134 w 1127698"/>
              <a:gd name="connsiteY12" fmla="*/ 16933 h 153061"/>
              <a:gd name="connsiteX13" fmla="*/ 334434 w 1127698"/>
              <a:gd name="connsiteY13" fmla="*/ 21167 h 153061"/>
              <a:gd name="connsiteX14" fmla="*/ 304800 w 1127698"/>
              <a:gd name="connsiteY14" fmla="*/ 33867 h 153061"/>
              <a:gd name="connsiteX15" fmla="*/ 270934 w 1127698"/>
              <a:gd name="connsiteY15" fmla="*/ 42333 h 153061"/>
              <a:gd name="connsiteX16" fmla="*/ 198967 w 1127698"/>
              <a:gd name="connsiteY16" fmla="*/ 50800 h 153061"/>
              <a:gd name="connsiteX17" fmla="*/ 148167 w 1127698"/>
              <a:gd name="connsiteY17" fmla="*/ 59267 h 153061"/>
              <a:gd name="connsiteX18" fmla="*/ 88900 w 1127698"/>
              <a:gd name="connsiteY18" fmla="*/ 71967 h 153061"/>
              <a:gd name="connsiteX19" fmla="*/ 76200 w 1127698"/>
              <a:gd name="connsiteY19" fmla="*/ 80433 h 153061"/>
              <a:gd name="connsiteX20" fmla="*/ 55034 w 1127698"/>
              <a:gd name="connsiteY20" fmla="*/ 84667 h 153061"/>
              <a:gd name="connsiteX21" fmla="*/ 42334 w 1127698"/>
              <a:gd name="connsiteY21" fmla="*/ 88900 h 153061"/>
              <a:gd name="connsiteX22" fmla="*/ 12700 w 1127698"/>
              <a:gd name="connsiteY22" fmla="*/ 101600 h 153061"/>
              <a:gd name="connsiteX23" fmla="*/ 0 w 1127698"/>
              <a:gd name="connsiteY23" fmla="*/ 110067 h 153061"/>
              <a:gd name="connsiteX24" fmla="*/ 93134 w 1127698"/>
              <a:gd name="connsiteY24" fmla="*/ 118533 h 153061"/>
              <a:gd name="connsiteX25" fmla="*/ 131234 w 1127698"/>
              <a:gd name="connsiteY25" fmla="*/ 127000 h 153061"/>
              <a:gd name="connsiteX26" fmla="*/ 372534 w 1127698"/>
              <a:gd name="connsiteY26" fmla="*/ 131233 h 153061"/>
              <a:gd name="connsiteX27" fmla="*/ 982133 w 1127698"/>
              <a:gd name="connsiteY27" fmla="*/ 152400 h 153061"/>
              <a:gd name="connsiteX28" fmla="*/ 1121834 w 1127698"/>
              <a:gd name="connsiteY28" fmla="*/ 135467 h 153061"/>
              <a:gd name="connsiteX29" fmla="*/ 1126067 w 1127698"/>
              <a:gd name="connsiteY29"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73100 w 1127698"/>
              <a:gd name="connsiteY4" fmla="*/ 33867 h 153061"/>
              <a:gd name="connsiteX5" fmla="*/ 639234 w 1127698"/>
              <a:gd name="connsiteY5" fmla="*/ 29633 h 153061"/>
              <a:gd name="connsiteX6" fmla="*/ 529167 w 1127698"/>
              <a:gd name="connsiteY6" fmla="*/ 16933 h 153061"/>
              <a:gd name="connsiteX7" fmla="*/ 478367 w 1127698"/>
              <a:gd name="connsiteY7" fmla="*/ 8467 h 153061"/>
              <a:gd name="connsiteX8" fmla="*/ 457200 w 1127698"/>
              <a:gd name="connsiteY8" fmla="*/ 4233 h 153061"/>
              <a:gd name="connsiteX9" fmla="*/ 431800 w 1127698"/>
              <a:gd name="connsiteY9" fmla="*/ 0 h 153061"/>
              <a:gd name="connsiteX10" fmla="*/ 372534 w 1127698"/>
              <a:gd name="connsiteY10" fmla="*/ 4233 h 153061"/>
              <a:gd name="connsiteX11" fmla="*/ 347134 w 1127698"/>
              <a:gd name="connsiteY11" fmla="*/ 16933 h 153061"/>
              <a:gd name="connsiteX12" fmla="*/ 334434 w 1127698"/>
              <a:gd name="connsiteY12" fmla="*/ 21167 h 153061"/>
              <a:gd name="connsiteX13" fmla="*/ 304800 w 1127698"/>
              <a:gd name="connsiteY13" fmla="*/ 33867 h 153061"/>
              <a:gd name="connsiteX14" fmla="*/ 270934 w 1127698"/>
              <a:gd name="connsiteY14" fmla="*/ 42333 h 153061"/>
              <a:gd name="connsiteX15" fmla="*/ 198967 w 1127698"/>
              <a:gd name="connsiteY15" fmla="*/ 50800 h 153061"/>
              <a:gd name="connsiteX16" fmla="*/ 148167 w 1127698"/>
              <a:gd name="connsiteY16" fmla="*/ 59267 h 153061"/>
              <a:gd name="connsiteX17" fmla="*/ 88900 w 1127698"/>
              <a:gd name="connsiteY17" fmla="*/ 71967 h 153061"/>
              <a:gd name="connsiteX18" fmla="*/ 76200 w 1127698"/>
              <a:gd name="connsiteY18" fmla="*/ 80433 h 153061"/>
              <a:gd name="connsiteX19" fmla="*/ 55034 w 1127698"/>
              <a:gd name="connsiteY19" fmla="*/ 84667 h 153061"/>
              <a:gd name="connsiteX20" fmla="*/ 42334 w 1127698"/>
              <a:gd name="connsiteY20" fmla="*/ 88900 h 153061"/>
              <a:gd name="connsiteX21" fmla="*/ 12700 w 1127698"/>
              <a:gd name="connsiteY21" fmla="*/ 101600 h 153061"/>
              <a:gd name="connsiteX22" fmla="*/ 0 w 1127698"/>
              <a:gd name="connsiteY22" fmla="*/ 110067 h 153061"/>
              <a:gd name="connsiteX23" fmla="*/ 93134 w 1127698"/>
              <a:gd name="connsiteY23" fmla="*/ 118533 h 153061"/>
              <a:gd name="connsiteX24" fmla="*/ 131234 w 1127698"/>
              <a:gd name="connsiteY24" fmla="*/ 127000 h 153061"/>
              <a:gd name="connsiteX25" fmla="*/ 372534 w 1127698"/>
              <a:gd name="connsiteY25" fmla="*/ 131233 h 153061"/>
              <a:gd name="connsiteX26" fmla="*/ 982133 w 1127698"/>
              <a:gd name="connsiteY26" fmla="*/ 152400 h 153061"/>
              <a:gd name="connsiteX27" fmla="*/ 1121834 w 1127698"/>
              <a:gd name="connsiteY27" fmla="*/ 135467 h 153061"/>
              <a:gd name="connsiteX28" fmla="*/ 1126067 w 1127698"/>
              <a:gd name="connsiteY28"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78367 w 1127698"/>
              <a:gd name="connsiteY6" fmla="*/ 8467 h 153061"/>
              <a:gd name="connsiteX7" fmla="*/ 457200 w 1127698"/>
              <a:gd name="connsiteY7" fmla="*/ 4233 h 153061"/>
              <a:gd name="connsiteX8" fmla="*/ 431800 w 1127698"/>
              <a:gd name="connsiteY8" fmla="*/ 0 h 153061"/>
              <a:gd name="connsiteX9" fmla="*/ 372534 w 1127698"/>
              <a:gd name="connsiteY9" fmla="*/ 4233 h 153061"/>
              <a:gd name="connsiteX10" fmla="*/ 347134 w 1127698"/>
              <a:gd name="connsiteY10" fmla="*/ 16933 h 153061"/>
              <a:gd name="connsiteX11" fmla="*/ 334434 w 1127698"/>
              <a:gd name="connsiteY11" fmla="*/ 21167 h 153061"/>
              <a:gd name="connsiteX12" fmla="*/ 304800 w 1127698"/>
              <a:gd name="connsiteY12" fmla="*/ 33867 h 153061"/>
              <a:gd name="connsiteX13" fmla="*/ 270934 w 1127698"/>
              <a:gd name="connsiteY13" fmla="*/ 42333 h 153061"/>
              <a:gd name="connsiteX14" fmla="*/ 198967 w 1127698"/>
              <a:gd name="connsiteY14" fmla="*/ 50800 h 153061"/>
              <a:gd name="connsiteX15" fmla="*/ 148167 w 1127698"/>
              <a:gd name="connsiteY15" fmla="*/ 59267 h 153061"/>
              <a:gd name="connsiteX16" fmla="*/ 88900 w 1127698"/>
              <a:gd name="connsiteY16" fmla="*/ 71967 h 153061"/>
              <a:gd name="connsiteX17" fmla="*/ 76200 w 1127698"/>
              <a:gd name="connsiteY17" fmla="*/ 80433 h 153061"/>
              <a:gd name="connsiteX18" fmla="*/ 55034 w 1127698"/>
              <a:gd name="connsiteY18" fmla="*/ 84667 h 153061"/>
              <a:gd name="connsiteX19" fmla="*/ 42334 w 1127698"/>
              <a:gd name="connsiteY19" fmla="*/ 88900 h 153061"/>
              <a:gd name="connsiteX20" fmla="*/ 12700 w 1127698"/>
              <a:gd name="connsiteY20" fmla="*/ 101600 h 153061"/>
              <a:gd name="connsiteX21" fmla="*/ 0 w 1127698"/>
              <a:gd name="connsiteY21" fmla="*/ 110067 h 153061"/>
              <a:gd name="connsiteX22" fmla="*/ 93134 w 1127698"/>
              <a:gd name="connsiteY22" fmla="*/ 118533 h 153061"/>
              <a:gd name="connsiteX23" fmla="*/ 131234 w 1127698"/>
              <a:gd name="connsiteY23" fmla="*/ 127000 h 153061"/>
              <a:gd name="connsiteX24" fmla="*/ 372534 w 1127698"/>
              <a:gd name="connsiteY24" fmla="*/ 131233 h 153061"/>
              <a:gd name="connsiteX25" fmla="*/ 982133 w 1127698"/>
              <a:gd name="connsiteY25" fmla="*/ 152400 h 153061"/>
              <a:gd name="connsiteX26" fmla="*/ 1121834 w 1127698"/>
              <a:gd name="connsiteY26" fmla="*/ 135467 h 153061"/>
              <a:gd name="connsiteX27" fmla="*/ 1126067 w 1127698"/>
              <a:gd name="connsiteY27"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57200 w 1127698"/>
              <a:gd name="connsiteY6" fmla="*/ 4233 h 153061"/>
              <a:gd name="connsiteX7" fmla="*/ 431800 w 1127698"/>
              <a:gd name="connsiteY7" fmla="*/ 0 h 153061"/>
              <a:gd name="connsiteX8" fmla="*/ 372534 w 1127698"/>
              <a:gd name="connsiteY8" fmla="*/ 4233 h 153061"/>
              <a:gd name="connsiteX9" fmla="*/ 347134 w 1127698"/>
              <a:gd name="connsiteY9" fmla="*/ 16933 h 153061"/>
              <a:gd name="connsiteX10" fmla="*/ 334434 w 1127698"/>
              <a:gd name="connsiteY10" fmla="*/ 21167 h 153061"/>
              <a:gd name="connsiteX11" fmla="*/ 304800 w 1127698"/>
              <a:gd name="connsiteY11" fmla="*/ 33867 h 153061"/>
              <a:gd name="connsiteX12" fmla="*/ 270934 w 1127698"/>
              <a:gd name="connsiteY12" fmla="*/ 42333 h 153061"/>
              <a:gd name="connsiteX13" fmla="*/ 198967 w 1127698"/>
              <a:gd name="connsiteY13" fmla="*/ 50800 h 153061"/>
              <a:gd name="connsiteX14" fmla="*/ 148167 w 1127698"/>
              <a:gd name="connsiteY14" fmla="*/ 59267 h 153061"/>
              <a:gd name="connsiteX15" fmla="*/ 88900 w 1127698"/>
              <a:gd name="connsiteY15" fmla="*/ 71967 h 153061"/>
              <a:gd name="connsiteX16" fmla="*/ 76200 w 1127698"/>
              <a:gd name="connsiteY16" fmla="*/ 80433 h 153061"/>
              <a:gd name="connsiteX17" fmla="*/ 55034 w 1127698"/>
              <a:gd name="connsiteY17" fmla="*/ 84667 h 153061"/>
              <a:gd name="connsiteX18" fmla="*/ 42334 w 1127698"/>
              <a:gd name="connsiteY18" fmla="*/ 88900 h 153061"/>
              <a:gd name="connsiteX19" fmla="*/ 12700 w 1127698"/>
              <a:gd name="connsiteY19" fmla="*/ 101600 h 153061"/>
              <a:gd name="connsiteX20" fmla="*/ 0 w 1127698"/>
              <a:gd name="connsiteY20" fmla="*/ 110067 h 153061"/>
              <a:gd name="connsiteX21" fmla="*/ 93134 w 1127698"/>
              <a:gd name="connsiteY21" fmla="*/ 118533 h 153061"/>
              <a:gd name="connsiteX22" fmla="*/ 131234 w 1127698"/>
              <a:gd name="connsiteY22" fmla="*/ 127000 h 153061"/>
              <a:gd name="connsiteX23" fmla="*/ 372534 w 1127698"/>
              <a:gd name="connsiteY23" fmla="*/ 131233 h 153061"/>
              <a:gd name="connsiteX24" fmla="*/ 982133 w 1127698"/>
              <a:gd name="connsiteY24" fmla="*/ 152400 h 153061"/>
              <a:gd name="connsiteX25" fmla="*/ 1121834 w 1127698"/>
              <a:gd name="connsiteY25" fmla="*/ 135467 h 153061"/>
              <a:gd name="connsiteX26" fmla="*/ 1126067 w 1127698"/>
              <a:gd name="connsiteY26"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72534 w 1127698"/>
              <a:gd name="connsiteY7" fmla="*/ 4233 h 153061"/>
              <a:gd name="connsiteX8" fmla="*/ 347134 w 1127698"/>
              <a:gd name="connsiteY8" fmla="*/ 16933 h 153061"/>
              <a:gd name="connsiteX9" fmla="*/ 334434 w 1127698"/>
              <a:gd name="connsiteY9" fmla="*/ 21167 h 153061"/>
              <a:gd name="connsiteX10" fmla="*/ 304800 w 1127698"/>
              <a:gd name="connsiteY10" fmla="*/ 33867 h 153061"/>
              <a:gd name="connsiteX11" fmla="*/ 270934 w 1127698"/>
              <a:gd name="connsiteY11" fmla="*/ 42333 h 153061"/>
              <a:gd name="connsiteX12" fmla="*/ 198967 w 1127698"/>
              <a:gd name="connsiteY12" fmla="*/ 50800 h 153061"/>
              <a:gd name="connsiteX13" fmla="*/ 148167 w 1127698"/>
              <a:gd name="connsiteY13" fmla="*/ 59267 h 153061"/>
              <a:gd name="connsiteX14" fmla="*/ 88900 w 1127698"/>
              <a:gd name="connsiteY14" fmla="*/ 71967 h 153061"/>
              <a:gd name="connsiteX15" fmla="*/ 76200 w 1127698"/>
              <a:gd name="connsiteY15" fmla="*/ 80433 h 153061"/>
              <a:gd name="connsiteX16" fmla="*/ 55034 w 1127698"/>
              <a:gd name="connsiteY16" fmla="*/ 84667 h 153061"/>
              <a:gd name="connsiteX17" fmla="*/ 42334 w 1127698"/>
              <a:gd name="connsiteY17" fmla="*/ 88900 h 153061"/>
              <a:gd name="connsiteX18" fmla="*/ 12700 w 1127698"/>
              <a:gd name="connsiteY18" fmla="*/ 101600 h 153061"/>
              <a:gd name="connsiteX19" fmla="*/ 0 w 1127698"/>
              <a:gd name="connsiteY19" fmla="*/ 110067 h 153061"/>
              <a:gd name="connsiteX20" fmla="*/ 93134 w 1127698"/>
              <a:gd name="connsiteY20" fmla="*/ 118533 h 153061"/>
              <a:gd name="connsiteX21" fmla="*/ 131234 w 1127698"/>
              <a:gd name="connsiteY21" fmla="*/ 127000 h 153061"/>
              <a:gd name="connsiteX22" fmla="*/ 372534 w 1127698"/>
              <a:gd name="connsiteY22" fmla="*/ 131233 h 153061"/>
              <a:gd name="connsiteX23" fmla="*/ 982133 w 1127698"/>
              <a:gd name="connsiteY23" fmla="*/ 152400 h 153061"/>
              <a:gd name="connsiteX24" fmla="*/ 1121834 w 1127698"/>
              <a:gd name="connsiteY24" fmla="*/ 135467 h 153061"/>
              <a:gd name="connsiteX25" fmla="*/ 1126067 w 1127698"/>
              <a:gd name="connsiteY25"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47134 w 1127698"/>
              <a:gd name="connsiteY7" fmla="*/ 16933 h 153061"/>
              <a:gd name="connsiteX8" fmla="*/ 334434 w 1127698"/>
              <a:gd name="connsiteY8" fmla="*/ 21167 h 153061"/>
              <a:gd name="connsiteX9" fmla="*/ 304800 w 1127698"/>
              <a:gd name="connsiteY9" fmla="*/ 33867 h 153061"/>
              <a:gd name="connsiteX10" fmla="*/ 270934 w 1127698"/>
              <a:gd name="connsiteY10" fmla="*/ 42333 h 153061"/>
              <a:gd name="connsiteX11" fmla="*/ 198967 w 1127698"/>
              <a:gd name="connsiteY11" fmla="*/ 50800 h 153061"/>
              <a:gd name="connsiteX12" fmla="*/ 148167 w 1127698"/>
              <a:gd name="connsiteY12" fmla="*/ 59267 h 153061"/>
              <a:gd name="connsiteX13" fmla="*/ 88900 w 1127698"/>
              <a:gd name="connsiteY13" fmla="*/ 71967 h 153061"/>
              <a:gd name="connsiteX14" fmla="*/ 76200 w 1127698"/>
              <a:gd name="connsiteY14" fmla="*/ 80433 h 153061"/>
              <a:gd name="connsiteX15" fmla="*/ 55034 w 1127698"/>
              <a:gd name="connsiteY15" fmla="*/ 84667 h 153061"/>
              <a:gd name="connsiteX16" fmla="*/ 42334 w 1127698"/>
              <a:gd name="connsiteY16" fmla="*/ 88900 h 153061"/>
              <a:gd name="connsiteX17" fmla="*/ 12700 w 1127698"/>
              <a:gd name="connsiteY17" fmla="*/ 101600 h 153061"/>
              <a:gd name="connsiteX18" fmla="*/ 0 w 1127698"/>
              <a:gd name="connsiteY18" fmla="*/ 110067 h 153061"/>
              <a:gd name="connsiteX19" fmla="*/ 93134 w 1127698"/>
              <a:gd name="connsiteY19" fmla="*/ 118533 h 153061"/>
              <a:gd name="connsiteX20" fmla="*/ 131234 w 1127698"/>
              <a:gd name="connsiteY20" fmla="*/ 127000 h 153061"/>
              <a:gd name="connsiteX21" fmla="*/ 372534 w 1127698"/>
              <a:gd name="connsiteY21" fmla="*/ 131233 h 153061"/>
              <a:gd name="connsiteX22" fmla="*/ 982133 w 1127698"/>
              <a:gd name="connsiteY22" fmla="*/ 152400 h 153061"/>
              <a:gd name="connsiteX23" fmla="*/ 1121834 w 1127698"/>
              <a:gd name="connsiteY23" fmla="*/ 135467 h 153061"/>
              <a:gd name="connsiteX24" fmla="*/ 1126067 w 1127698"/>
              <a:gd name="connsiteY24"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34434 w 1127698"/>
              <a:gd name="connsiteY7" fmla="*/ 21167 h 153061"/>
              <a:gd name="connsiteX8" fmla="*/ 304800 w 1127698"/>
              <a:gd name="connsiteY8" fmla="*/ 33867 h 153061"/>
              <a:gd name="connsiteX9" fmla="*/ 270934 w 1127698"/>
              <a:gd name="connsiteY9" fmla="*/ 42333 h 153061"/>
              <a:gd name="connsiteX10" fmla="*/ 198967 w 1127698"/>
              <a:gd name="connsiteY10" fmla="*/ 50800 h 153061"/>
              <a:gd name="connsiteX11" fmla="*/ 148167 w 1127698"/>
              <a:gd name="connsiteY11" fmla="*/ 59267 h 153061"/>
              <a:gd name="connsiteX12" fmla="*/ 88900 w 1127698"/>
              <a:gd name="connsiteY12" fmla="*/ 71967 h 153061"/>
              <a:gd name="connsiteX13" fmla="*/ 76200 w 1127698"/>
              <a:gd name="connsiteY13" fmla="*/ 80433 h 153061"/>
              <a:gd name="connsiteX14" fmla="*/ 55034 w 1127698"/>
              <a:gd name="connsiteY14" fmla="*/ 84667 h 153061"/>
              <a:gd name="connsiteX15" fmla="*/ 42334 w 1127698"/>
              <a:gd name="connsiteY15" fmla="*/ 88900 h 153061"/>
              <a:gd name="connsiteX16" fmla="*/ 12700 w 1127698"/>
              <a:gd name="connsiteY16" fmla="*/ 101600 h 153061"/>
              <a:gd name="connsiteX17" fmla="*/ 0 w 1127698"/>
              <a:gd name="connsiteY17" fmla="*/ 110067 h 153061"/>
              <a:gd name="connsiteX18" fmla="*/ 93134 w 1127698"/>
              <a:gd name="connsiteY18" fmla="*/ 118533 h 153061"/>
              <a:gd name="connsiteX19" fmla="*/ 131234 w 1127698"/>
              <a:gd name="connsiteY19" fmla="*/ 127000 h 153061"/>
              <a:gd name="connsiteX20" fmla="*/ 372534 w 1127698"/>
              <a:gd name="connsiteY20" fmla="*/ 131233 h 153061"/>
              <a:gd name="connsiteX21" fmla="*/ 982133 w 1127698"/>
              <a:gd name="connsiteY21" fmla="*/ 152400 h 153061"/>
              <a:gd name="connsiteX22" fmla="*/ 1121834 w 1127698"/>
              <a:gd name="connsiteY22" fmla="*/ 135467 h 153061"/>
              <a:gd name="connsiteX23" fmla="*/ 1126067 w 1127698"/>
              <a:gd name="connsiteY23"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34434 w 1127698"/>
              <a:gd name="connsiteY7" fmla="*/ 21167 h 153061"/>
              <a:gd name="connsiteX8" fmla="*/ 270934 w 1127698"/>
              <a:gd name="connsiteY8" fmla="*/ 42333 h 153061"/>
              <a:gd name="connsiteX9" fmla="*/ 198967 w 1127698"/>
              <a:gd name="connsiteY9" fmla="*/ 50800 h 153061"/>
              <a:gd name="connsiteX10" fmla="*/ 148167 w 1127698"/>
              <a:gd name="connsiteY10" fmla="*/ 59267 h 153061"/>
              <a:gd name="connsiteX11" fmla="*/ 88900 w 1127698"/>
              <a:gd name="connsiteY11" fmla="*/ 71967 h 153061"/>
              <a:gd name="connsiteX12" fmla="*/ 76200 w 1127698"/>
              <a:gd name="connsiteY12" fmla="*/ 80433 h 153061"/>
              <a:gd name="connsiteX13" fmla="*/ 55034 w 1127698"/>
              <a:gd name="connsiteY13" fmla="*/ 84667 h 153061"/>
              <a:gd name="connsiteX14" fmla="*/ 42334 w 1127698"/>
              <a:gd name="connsiteY14" fmla="*/ 88900 h 153061"/>
              <a:gd name="connsiteX15" fmla="*/ 12700 w 1127698"/>
              <a:gd name="connsiteY15" fmla="*/ 101600 h 153061"/>
              <a:gd name="connsiteX16" fmla="*/ 0 w 1127698"/>
              <a:gd name="connsiteY16" fmla="*/ 110067 h 153061"/>
              <a:gd name="connsiteX17" fmla="*/ 93134 w 1127698"/>
              <a:gd name="connsiteY17" fmla="*/ 118533 h 153061"/>
              <a:gd name="connsiteX18" fmla="*/ 131234 w 1127698"/>
              <a:gd name="connsiteY18" fmla="*/ 127000 h 153061"/>
              <a:gd name="connsiteX19" fmla="*/ 372534 w 1127698"/>
              <a:gd name="connsiteY19" fmla="*/ 131233 h 153061"/>
              <a:gd name="connsiteX20" fmla="*/ 982133 w 1127698"/>
              <a:gd name="connsiteY20" fmla="*/ 152400 h 153061"/>
              <a:gd name="connsiteX21" fmla="*/ 1121834 w 1127698"/>
              <a:gd name="connsiteY21" fmla="*/ 135467 h 153061"/>
              <a:gd name="connsiteX22" fmla="*/ 1126067 w 1127698"/>
              <a:gd name="connsiteY22"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34434 w 1127698"/>
              <a:gd name="connsiteY7" fmla="*/ 21167 h 153061"/>
              <a:gd name="connsiteX8" fmla="*/ 270934 w 1127698"/>
              <a:gd name="connsiteY8" fmla="*/ 42333 h 153061"/>
              <a:gd name="connsiteX9" fmla="*/ 148167 w 1127698"/>
              <a:gd name="connsiteY9" fmla="*/ 59267 h 153061"/>
              <a:gd name="connsiteX10" fmla="*/ 88900 w 1127698"/>
              <a:gd name="connsiteY10" fmla="*/ 71967 h 153061"/>
              <a:gd name="connsiteX11" fmla="*/ 76200 w 1127698"/>
              <a:gd name="connsiteY11" fmla="*/ 80433 h 153061"/>
              <a:gd name="connsiteX12" fmla="*/ 55034 w 1127698"/>
              <a:gd name="connsiteY12" fmla="*/ 84667 h 153061"/>
              <a:gd name="connsiteX13" fmla="*/ 42334 w 1127698"/>
              <a:gd name="connsiteY13" fmla="*/ 88900 h 153061"/>
              <a:gd name="connsiteX14" fmla="*/ 12700 w 1127698"/>
              <a:gd name="connsiteY14" fmla="*/ 101600 h 153061"/>
              <a:gd name="connsiteX15" fmla="*/ 0 w 1127698"/>
              <a:gd name="connsiteY15" fmla="*/ 110067 h 153061"/>
              <a:gd name="connsiteX16" fmla="*/ 93134 w 1127698"/>
              <a:gd name="connsiteY16" fmla="*/ 118533 h 153061"/>
              <a:gd name="connsiteX17" fmla="*/ 131234 w 1127698"/>
              <a:gd name="connsiteY17" fmla="*/ 127000 h 153061"/>
              <a:gd name="connsiteX18" fmla="*/ 372534 w 1127698"/>
              <a:gd name="connsiteY18" fmla="*/ 131233 h 153061"/>
              <a:gd name="connsiteX19" fmla="*/ 982133 w 1127698"/>
              <a:gd name="connsiteY19" fmla="*/ 152400 h 153061"/>
              <a:gd name="connsiteX20" fmla="*/ 1121834 w 1127698"/>
              <a:gd name="connsiteY20" fmla="*/ 135467 h 153061"/>
              <a:gd name="connsiteX21" fmla="*/ 1126067 w 1127698"/>
              <a:gd name="connsiteY21"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34434 w 1127698"/>
              <a:gd name="connsiteY7" fmla="*/ 21167 h 153061"/>
              <a:gd name="connsiteX8" fmla="*/ 270934 w 1127698"/>
              <a:gd name="connsiteY8" fmla="*/ 42333 h 153061"/>
              <a:gd name="connsiteX9" fmla="*/ 148167 w 1127698"/>
              <a:gd name="connsiteY9" fmla="*/ 59267 h 153061"/>
              <a:gd name="connsiteX10" fmla="*/ 88900 w 1127698"/>
              <a:gd name="connsiteY10" fmla="*/ 71967 h 153061"/>
              <a:gd name="connsiteX11" fmla="*/ 76200 w 1127698"/>
              <a:gd name="connsiteY11" fmla="*/ 80433 h 153061"/>
              <a:gd name="connsiteX12" fmla="*/ 55034 w 1127698"/>
              <a:gd name="connsiteY12" fmla="*/ 84667 h 153061"/>
              <a:gd name="connsiteX13" fmla="*/ 42334 w 1127698"/>
              <a:gd name="connsiteY13" fmla="*/ 88900 h 153061"/>
              <a:gd name="connsiteX14" fmla="*/ 12700 w 1127698"/>
              <a:gd name="connsiteY14" fmla="*/ 101600 h 153061"/>
              <a:gd name="connsiteX15" fmla="*/ 0 w 1127698"/>
              <a:gd name="connsiteY15" fmla="*/ 110067 h 153061"/>
              <a:gd name="connsiteX16" fmla="*/ 71967 w 1127698"/>
              <a:gd name="connsiteY16" fmla="*/ 105833 h 153061"/>
              <a:gd name="connsiteX17" fmla="*/ 93134 w 1127698"/>
              <a:gd name="connsiteY17" fmla="*/ 118533 h 153061"/>
              <a:gd name="connsiteX18" fmla="*/ 131234 w 1127698"/>
              <a:gd name="connsiteY18" fmla="*/ 127000 h 153061"/>
              <a:gd name="connsiteX19" fmla="*/ 372534 w 1127698"/>
              <a:gd name="connsiteY19" fmla="*/ 131233 h 153061"/>
              <a:gd name="connsiteX20" fmla="*/ 982133 w 1127698"/>
              <a:gd name="connsiteY20" fmla="*/ 152400 h 153061"/>
              <a:gd name="connsiteX21" fmla="*/ 1121834 w 1127698"/>
              <a:gd name="connsiteY21" fmla="*/ 135467 h 153061"/>
              <a:gd name="connsiteX22" fmla="*/ 1126067 w 1127698"/>
              <a:gd name="connsiteY22"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34434 w 1127698"/>
              <a:gd name="connsiteY7" fmla="*/ 21167 h 153061"/>
              <a:gd name="connsiteX8" fmla="*/ 270934 w 1127698"/>
              <a:gd name="connsiteY8" fmla="*/ 42333 h 153061"/>
              <a:gd name="connsiteX9" fmla="*/ 148167 w 1127698"/>
              <a:gd name="connsiteY9" fmla="*/ 59267 h 153061"/>
              <a:gd name="connsiteX10" fmla="*/ 88900 w 1127698"/>
              <a:gd name="connsiteY10" fmla="*/ 71967 h 153061"/>
              <a:gd name="connsiteX11" fmla="*/ 76200 w 1127698"/>
              <a:gd name="connsiteY11" fmla="*/ 80433 h 153061"/>
              <a:gd name="connsiteX12" fmla="*/ 55034 w 1127698"/>
              <a:gd name="connsiteY12" fmla="*/ 84667 h 153061"/>
              <a:gd name="connsiteX13" fmla="*/ 42334 w 1127698"/>
              <a:gd name="connsiteY13" fmla="*/ 88900 h 153061"/>
              <a:gd name="connsiteX14" fmla="*/ 12700 w 1127698"/>
              <a:gd name="connsiteY14" fmla="*/ 101600 h 153061"/>
              <a:gd name="connsiteX15" fmla="*/ 0 w 1127698"/>
              <a:gd name="connsiteY15" fmla="*/ 110067 h 153061"/>
              <a:gd name="connsiteX16" fmla="*/ 71967 w 1127698"/>
              <a:gd name="connsiteY16" fmla="*/ 105833 h 153061"/>
              <a:gd name="connsiteX17" fmla="*/ 131234 w 1127698"/>
              <a:gd name="connsiteY17" fmla="*/ 127000 h 153061"/>
              <a:gd name="connsiteX18" fmla="*/ 372534 w 1127698"/>
              <a:gd name="connsiteY18" fmla="*/ 131233 h 153061"/>
              <a:gd name="connsiteX19" fmla="*/ 982133 w 1127698"/>
              <a:gd name="connsiteY19" fmla="*/ 152400 h 153061"/>
              <a:gd name="connsiteX20" fmla="*/ 1121834 w 1127698"/>
              <a:gd name="connsiteY20" fmla="*/ 135467 h 153061"/>
              <a:gd name="connsiteX21" fmla="*/ 1126067 w 1127698"/>
              <a:gd name="connsiteY21"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34434 w 1127698"/>
              <a:gd name="connsiteY7" fmla="*/ 21167 h 153061"/>
              <a:gd name="connsiteX8" fmla="*/ 270934 w 1127698"/>
              <a:gd name="connsiteY8" fmla="*/ 42333 h 153061"/>
              <a:gd name="connsiteX9" fmla="*/ 148167 w 1127698"/>
              <a:gd name="connsiteY9" fmla="*/ 59267 h 153061"/>
              <a:gd name="connsiteX10" fmla="*/ 88900 w 1127698"/>
              <a:gd name="connsiteY10" fmla="*/ 71967 h 153061"/>
              <a:gd name="connsiteX11" fmla="*/ 76200 w 1127698"/>
              <a:gd name="connsiteY11" fmla="*/ 80433 h 153061"/>
              <a:gd name="connsiteX12" fmla="*/ 55034 w 1127698"/>
              <a:gd name="connsiteY12" fmla="*/ 84667 h 153061"/>
              <a:gd name="connsiteX13" fmla="*/ 42334 w 1127698"/>
              <a:gd name="connsiteY13" fmla="*/ 88900 h 153061"/>
              <a:gd name="connsiteX14" fmla="*/ 12700 w 1127698"/>
              <a:gd name="connsiteY14" fmla="*/ 101600 h 153061"/>
              <a:gd name="connsiteX15" fmla="*/ 0 w 1127698"/>
              <a:gd name="connsiteY15" fmla="*/ 110067 h 153061"/>
              <a:gd name="connsiteX16" fmla="*/ 131234 w 1127698"/>
              <a:gd name="connsiteY16" fmla="*/ 127000 h 153061"/>
              <a:gd name="connsiteX17" fmla="*/ 372534 w 1127698"/>
              <a:gd name="connsiteY17" fmla="*/ 131233 h 153061"/>
              <a:gd name="connsiteX18" fmla="*/ 982133 w 1127698"/>
              <a:gd name="connsiteY18" fmla="*/ 152400 h 153061"/>
              <a:gd name="connsiteX19" fmla="*/ 1121834 w 1127698"/>
              <a:gd name="connsiteY19" fmla="*/ 135467 h 153061"/>
              <a:gd name="connsiteX20" fmla="*/ 1126067 w 1127698"/>
              <a:gd name="connsiteY20"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34434 w 1127698"/>
              <a:gd name="connsiteY7" fmla="*/ 21167 h 153061"/>
              <a:gd name="connsiteX8" fmla="*/ 270934 w 1127698"/>
              <a:gd name="connsiteY8" fmla="*/ 42333 h 153061"/>
              <a:gd name="connsiteX9" fmla="*/ 148167 w 1127698"/>
              <a:gd name="connsiteY9" fmla="*/ 59267 h 153061"/>
              <a:gd name="connsiteX10" fmla="*/ 88900 w 1127698"/>
              <a:gd name="connsiteY10" fmla="*/ 71967 h 153061"/>
              <a:gd name="connsiteX11" fmla="*/ 55034 w 1127698"/>
              <a:gd name="connsiteY11" fmla="*/ 84667 h 153061"/>
              <a:gd name="connsiteX12" fmla="*/ 42334 w 1127698"/>
              <a:gd name="connsiteY12" fmla="*/ 88900 h 153061"/>
              <a:gd name="connsiteX13" fmla="*/ 12700 w 1127698"/>
              <a:gd name="connsiteY13" fmla="*/ 101600 h 153061"/>
              <a:gd name="connsiteX14" fmla="*/ 0 w 1127698"/>
              <a:gd name="connsiteY14" fmla="*/ 110067 h 153061"/>
              <a:gd name="connsiteX15" fmla="*/ 131234 w 1127698"/>
              <a:gd name="connsiteY15" fmla="*/ 127000 h 153061"/>
              <a:gd name="connsiteX16" fmla="*/ 372534 w 1127698"/>
              <a:gd name="connsiteY16" fmla="*/ 131233 h 153061"/>
              <a:gd name="connsiteX17" fmla="*/ 982133 w 1127698"/>
              <a:gd name="connsiteY17" fmla="*/ 152400 h 153061"/>
              <a:gd name="connsiteX18" fmla="*/ 1121834 w 1127698"/>
              <a:gd name="connsiteY18" fmla="*/ 135467 h 153061"/>
              <a:gd name="connsiteX19" fmla="*/ 1126067 w 1127698"/>
              <a:gd name="connsiteY19"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34434 w 1127698"/>
              <a:gd name="connsiteY7" fmla="*/ 21167 h 153061"/>
              <a:gd name="connsiteX8" fmla="*/ 270934 w 1127698"/>
              <a:gd name="connsiteY8" fmla="*/ 42333 h 153061"/>
              <a:gd name="connsiteX9" fmla="*/ 148167 w 1127698"/>
              <a:gd name="connsiteY9" fmla="*/ 59267 h 153061"/>
              <a:gd name="connsiteX10" fmla="*/ 88900 w 1127698"/>
              <a:gd name="connsiteY10" fmla="*/ 71967 h 153061"/>
              <a:gd name="connsiteX11" fmla="*/ 55034 w 1127698"/>
              <a:gd name="connsiteY11" fmla="*/ 84667 h 153061"/>
              <a:gd name="connsiteX12" fmla="*/ 12700 w 1127698"/>
              <a:gd name="connsiteY12" fmla="*/ 101600 h 153061"/>
              <a:gd name="connsiteX13" fmla="*/ 0 w 1127698"/>
              <a:gd name="connsiteY13" fmla="*/ 110067 h 153061"/>
              <a:gd name="connsiteX14" fmla="*/ 131234 w 1127698"/>
              <a:gd name="connsiteY14" fmla="*/ 127000 h 153061"/>
              <a:gd name="connsiteX15" fmla="*/ 372534 w 1127698"/>
              <a:gd name="connsiteY15" fmla="*/ 131233 h 153061"/>
              <a:gd name="connsiteX16" fmla="*/ 982133 w 1127698"/>
              <a:gd name="connsiteY16" fmla="*/ 152400 h 153061"/>
              <a:gd name="connsiteX17" fmla="*/ 1121834 w 1127698"/>
              <a:gd name="connsiteY17" fmla="*/ 135467 h 153061"/>
              <a:gd name="connsiteX18" fmla="*/ 1126067 w 1127698"/>
              <a:gd name="connsiteY18" fmla="*/ 76200 h 153061"/>
              <a:gd name="connsiteX0" fmla="*/ 1126067 w 1127698"/>
              <a:gd name="connsiteY0" fmla="*/ 76200 h 153061"/>
              <a:gd name="connsiteX1" fmla="*/ 944034 w 1127698"/>
              <a:gd name="connsiteY1" fmla="*/ 71967 h 153061"/>
              <a:gd name="connsiteX2" fmla="*/ 829734 w 1127698"/>
              <a:gd name="connsiteY2" fmla="*/ 59267 h 153061"/>
              <a:gd name="connsiteX3" fmla="*/ 732367 w 1127698"/>
              <a:gd name="connsiteY3" fmla="*/ 38100 h 153061"/>
              <a:gd name="connsiteX4" fmla="*/ 639234 w 1127698"/>
              <a:gd name="connsiteY4" fmla="*/ 29633 h 153061"/>
              <a:gd name="connsiteX5" fmla="*/ 529167 w 1127698"/>
              <a:gd name="connsiteY5" fmla="*/ 16933 h 153061"/>
              <a:gd name="connsiteX6" fmla="*/ 431800 w 1127698"/>
              <a:gd name="connsiteY6" fmla="*/ 0 h 153061"/>
              <a:gd name="connsiteX7" fmla="*/ 334434 w 1127698"/>
              <a:gd name="connsiteY7" fmla="*/ 21167 h 153061"/>
              <a:gd name="connsiteX8" fmla="*/ 270934 w 1127698"/>
              <a:gd name="connsiteY8" fmla="*/ 42333 h 153061"/>
              <a:gd name="connsiteX9" fmla="*/ 148167 w 1127698"/>
              <a:gd name="connsiteY9" fmla="*/ 59267 h 153061"/>
              <a:gd name="connsiteX10" fmla="*/ 88900 w 1127698"/>
              <a:gd name="connsiteY10" fmla="*/ 71967 h 153061"/>
              <a:gd name="connsiteX11" fmla="*/ 12700 w 1127698"/>
              <a:gd name="connsiteY11" fmla="*/ 101600 h 153061"/>
              <a:gd name="connsiteX12" fmla="*/ 0 w 1127698"/>
              <a:gd name="connsiteY12" fmla="*/ 110067 h 153061"/>
              <a:gd name="connsiteX13" fmla="*/ 131234 w 1127698"/>
              <a:gd name="connsiteY13" fmla="*/ 127000 h 153061"/>
              <a:gd name="connsiteX14" fmla="*/ 372534 w 1127698"/>
              <a:gd name="connsiteY14" fmla="*/ 131233 h 153061"/>
              <a:gd name="connsiteX15" fmla="*/ 982133 w 1127698"/>
              <a:gd name="connsiteY15" fmla="*/ 152400 h 153061"/>
              <a:gd name="connsiteX16" fmla="*/ 1121834 w 1127698"/>
              <a:gd name="connsiteY16" fmla="*/ 135467 h 153061"/>
              <a:gd name="connsiteX17" fmla="*/ 1126067 w 1127698"/>
              <a:gd name="connsiteY17" fmla="*/ 76200 h 153061"/>
              <a:gd name="connsiteX0" fmla="*/ 1126555 w 1128186"/>
              <a:gd name="connsiteY0" fmla="*/ 76200 h 153061"/>
              <a:gd name="connsiteX1" fmla="*/ 944522 w 1128186"/>
              <a:gd name="connsiteY1" fmla="*/ 71967 h 153061"/>
              <a:gd name="connsiteX2" fmla="*/ 830222 w 1128186"/>
              <a:gd name="connsiteY2" fmla="*/ 59267 h 153061"/>
              <a:gd name="connsiteX3" fmla="*/ 732855 w 1128186"/>
              <a:gd name="connsiteY3" fmla="*/ 38100 h 153061"/>
              <a:gd name="connsiteX4" fmla="*/ 639722 w 1128186"/>
              <a:gd name="connsiteY4" fmla="*/ 29633 h 153061"/>
              <a:gd name="connsiteX5" fmla="*/ 529655 w 1128186"/>
              <a:gd name="connsiteY5" fmla="*/ 16933 h 153061"/>
              <a:gd name="connsiteX6" fmla="*/ 432288 w 1128186"/>
              <a:gd name="connsiteY6" fmla="*/ 0 h 153061"/>
              <a:gd name="connsiteX7" fmla="*/ 334922 w 1128186"/>
              <a:gd name="connsiteY7" fmla="*/ 21167 h 153061"/>
              <a:gd name="connsiteX8" fmla="*/ 271422 w 1128186"/>
              <a:gd name="connsiteY8" fmla="*/ 42333 h 153061"/>
              <a:gd name="connsiteX9" fmla="*/ 148655 w 1128186"/>
              <a:gd name="connsiteY9" fmla="*/ 59267 h 153061"/>
              <a:gd name="connsiteX10" fmla="*/ 89388 w 1128186"/>
              <a:gd name="connsiteY10" fmla="*/ 71967 h 153061"/>
              <a:gd name="connsiteX11" fmla="*/ 488 w 1128186"/>
              <a:gd name="connsiteY11" fmla="*/ 110067 h 153061"/>
              <a:gd name="connsiteX12" fmla="*/ 131722 w 1128186"/>
              <a:gd name="connsiteY12" fmla="*/ 127000 h 153061"/>
              <a:gd name="connsiteX13" fmla="*/ 373022 w 1128186"/>
              <a:gd name="connsiteY13" fmla="*/ 131233 h 153061"/>
              <a:gd name="connsiteX14" fmla="*/ 982621 w 1128186"/>
              <a:gd name="connsiteY14" fmla="*/ 152400 h 153061"/>
              <a:gd name="connsiteX15" fmla="*/ 1122322 w 1128186"/>
              <a:gd name="connsiteY15" fmla="*/ 135467 h 153061"/>
              <a:gd name="connsiteX16" fmla="*/ 1126555 w 1128186"/>
              <a:gd name="connsiteY16" fmla="*/ 76200 h 153061"/>
              <a:gd name="connsiteX0" fmla="*/ 1143401 w 1145032"/>
              <a:gd name="connsiteY0" fmla="*/ 76200 h 153061"/>
              <a:gd name="connsiteX1" fmla="*/ 961368 w 1145032"/>
              <a:gd name="connsiteY1" fmla="*/ 71967 h 153061"/>
              <a:gd name="connsiteX2" fmla="*/ 847068 w 1145032"/>
              <a:gd name="connsiteY2" fmla="*/ 59267 h 153061"/>
              <a:gd name="connsiteX3" fmla="*/ 749701 w 1145032"/>
              <a:gd name="connsiteY3" fmla="*/ 38100 h 153061"/>
              <a:gd name="connsiteX4" fmla="*/ 656568 w 1145032"/>
              <a:gd name="connsiteY4" fmla="*/ 29633 h 153061"/>
              <a:gd name="connsiteX5" fmla="*/ 546501 w 1145032"/>
              <a:gd name="connsiteY5" fmla="*/ 16933 h 153061"/>
              <a:gd name="connsiteX6" fmla="*/ 449134 w 1145032"/>
              <a:gd name="connsiteY6" fmla="*/ 0 h 153061"/>
              <a:gd name="connsiteX7" fmla="*/ 351768 w 1145032"/>
              <a:gd name="connsiteY7" fmla="*/ 21167 h 153061"/>
              <a:gd name="connsiteX8" fmla="*/ 288268 w 1145032"/>
              <a:gd name="connsiteY8" fmla="*/ 42333 h 153061"/>
              <a:gd name="connsiteX9" fmla="*/ 165501 w 1145032"/>
              <a:gd name="connsiteY9" fmla="*/ 59267 h 153061"/>
              <a:gd name="connsiteX10" fmla="*/ 106234 w 1145032"/>
              <a:gd name="connsiteY10" fmla="*/ 71967 h 153061"/>
              <a:gd name="connsiteX11" fmla="*/ 400 w 1145032"/>
              <a:gd name="connsiteY11" fmla="*/ 110067 h 153061"/>
              <a:gd name="connsiteX12" fmla="*/ 148568 w 1145032"/>
              <a:gd name="connsiteY12" fmla="*/ 127000 h 153061"/>
              <a:gd name="connsiteX13" fmla="*/ 389868 w 1145032"/>
              <a:gd name="connsiteY13" fmla="*/ 131233 h 153061"/>
              <a:gd name="connsiteX14" fmla="*/ 999467 w 1145032"/>
              <a:gd name="connsiteY14" fmla="*/ 152400 h 153061"/>
              <a:gd name="connsiteX15" fmla="*/ 1139168 w 1145032"/>
              <a:gd name="connsiteY15" fmla="*/ 135467 h 153061"/>
              <a:gd name="connsiteX16" fmla="*/ 1143401 w 1145032"/>
              <a:gd name="connsiteY16" fmla="*/ 76200 h 153061"/>
              <a:gd name="connsiteX0" fmla="*/ 1143401 w 1145032"/>
              <a:gd name="connsiteY0" fmla="*/ 76200 h 153061"/>
              <a:gd name="connsiteX1" fmla="*/ 961368 w 1145032"/>
              <a:gd name="connsiteY1" fmla="*/ 71967 h 153061"/>
              <a:gd name="connsiteX2" fmla="*/ 847068 w 1145032"/>
              <a:gd name="connsiteY2" fmla="*/ 59267 h 153061"/>
              <a:gd name="connsiteX3" fmla="*/ 749701 w 1145032"/>
              <a:gd name="connsiteY3" fmla="*/ 38100 h 153061"/>
              <a:gd name="connsiteX4" fmla="*/ 656568 w 1145032"/>
              <a:gd name="connsiteY4" fmla="*/ 29633 h 153061"/>
              <a:gd name="connsiteX5" fmla="*/ 546501 w 1145032"/>
              <a:gd name="connsiteY5" fmla="*/ 16933 h 153061"/>
              <a:gd name="connsiteX6" fmla="*/ 449134 w 1145032"/>
              <a:gd name="connsiteY6" fmla="*/ 0 h 153061"/>
              <a:gd name="connsiteX7" fmla="*/ 351768 w 1145032"/>
              <a:gd name="connsiteY7" fmla="*/ 21167 h 153061"/>
              <a:gd name="connsiteX8" fmla="*/ 288268 w 1145032"/>
              <a:gd name="connsiteY8" fmla="*/ 42333 h 153061"/>
              <a:gd name="connsiteX9" fmla="*/ 165501 w 1145032"/>
              <a:gd name="connsiteY9" fmla="*/ 71967 h 153061"/>
              <a:gd name="connsiteX10" fmla="*/ 106234 w 1145032"/>
              <a:gd name="connsiteY10" fmla="*/ 71967 h 153061"/>
              <a:gd name="connsiteX11" fmla="*/ 400 w 1145032"/>
              <a:gd name="connsiteY11" fmla="*/ 110067 h 153061"/>
              <a:gd name="connsiteX12" fmla="*/ 148568 w 1145032"/>
              <a:gd name="connsiteY12" fmla="*/ 127000 h 153061"/>
              <a:gd name="connsiteX13" fmla="*/ 389868 w 1145032"/>
              <a:gd name="connsiteY13" fmla="*/ 131233 h 153061"/>
              <a:gd name="connsiteX14" fmla="*/ 999467 w 1145032"/>
              <a:gd name="connsiteY14" fmla="*/ 152400 h 153061"/>
              <a:gd name="connsiteX15" fmla="*/ 1139168 w 1145032"/>
              <a:gd name="connsiteY15" fmla="*/ 135467 h 153061"/>
              <a:gd name="connsiteX16" fmla="*/ 1143401 w 1145032"/>
              <a:gd name="connsiteY16" fmla="*/ 76200 h 153061"/>
              <a:gd name="connsiteX0" fmla="*/ 1143441 w 1145072"/>
              <a:gd name="connsiteY0" fmla="*/ 76200 h 153061"/>
              <a:gd name="connsiteX1" fmla="*/ 961408 w 1145072"/>
              <a:gd name="connsiteY1" fmla="*/ 71967 h 153061"/>
              <a:gd name="connsiteX2" fmla="*/ 847108 w 1145072"/>
              <a:gd name="connsiteY2" fmla="*/ 59267 h 153061"/>
              <a:gd name="connsiteX3" fmla="*/ 749741 w 1145072"/>
              <a:gd name="connsiteY3" fmla="*/ 38100 h 153061"/>
              <a:gd name="connsiteX4" fmla="*/ 656608 w 1145072"/>
              <a:gd name="connsiteY4" fmla="*/ 29633 h 153061"/>
              <a:gd name="connsiteX5" fmla="*/ 546541 w 1145072"/>
              <a:gd name="connsiteY5" fmla="*/ 16933 h 153061"/>
              <a:gd name="connsiteX6" fmla="*/ 449174 w 1145072"/>
              <a:gd name="connsiteY6" fmla="*/ 0 h 153061"/>
              <a:gd name="connsiteX7" fmla="*/ 351808 w 1145072"/>
              <a:gd name="connsiteY7" fmla="*/ 21167 h 153061"/>
              <a:gd name="connsiteX8" fmla="*/ 288308 w 1145072"/>
              <a:gd name="connsiteY8" fmla="*/ 42333 h 153061"/>
              <a:gd name="connsiteX9" fmla="*/ 165541 w 1145072"/>
              <a:gd name="connsiteY9" fmla="*/ 71967 h 153061"/>
              <a:gd name="connsiteX10" fmla="*/ 97808 w 1145072"/>
              <a:gd name="connsiteY10" fmla="*/ 84667 h 153061"/>
              <a:gd name="connsiteX11" fmla="*/ 440 w 1145072"/>
              <a:gd name="connsiteY11" fmla="*/ 110067 h 153061"/>
              <a:gd name="connsiteX12" fmla="*/ 148608 w 1145072"/>
              <a:gd name="connsiteY12" fmla="*/ 127000 h 153061"/>
              <a:gd name="connsiteX13" fmla="*/ 389908 w 1145072"/>
              <a:gd name="connsiteY13" fmla="*/ 131233 h 153061"/>
              <a:gd name="connsiteX14" fmla="*/ 999507 w 1145072"/>
              <a:gd name="connsiteY14" fmla="*/ 152400 h 153061"/>
              <a:gd name="connsiteX15" fmla="*/ 1139208 w 1145072"/>
              <a:gd name="connsiteY15" fmla="*/ 135467 h 153061"/>
              <a:gd name="connsiteX16" fmla="*/ 1143441 w 1145072"/>
              <a:gd name="connsiteY16" fmla="*/ 76200 h 153061"/>
              <a:gd name="connsiteX0" fmla="*/ 1143441 w 1146357"/>
              <a:gd name="connsiteY0" fmla="*/ 76200 h 157379"/>
              <a:gd name="connsiteX1" fmla="*/ 961408 w 1146357"/>
              <a:gd name="connsiteY1" fmla="*/ 71967 h 157379"/>
              <a:gd name="connsiteX2" fmla="*/ 847108 w 1146357"/>
              <a:gd name="connsiteY2" fmla="*/ 59267 h 157379"/>
              <a:gd name="connsiteX3" fmla="*/ 749741 w 1146357"/>
              <a:gd name="connsiteY3" fmla="*/ 38100 h 157379"/>
              <a:gd name="connsiteX4" fmla="*/ 656608 w 1146357"/>
              <a:gd name="connsiteY4" fmla="*/ 29633 h 157379"/>
              <a:gd name="connsiteX5" fmla="*/ 546541 w 1146357"/>
              <a:gd name="connsiteY5" fmla="*/ 16933 h 157379"/>
              <a:gd name="connsiteX6" fmla="*/ 449174 w 1146357"/>
              <a:gd name="connsiteY6" fmla="*/ 0 h 157379"/>
              <a:gd name="connsiteX7" fmla="*/ 351808 w 1146357"/>
              <a:gd name="connsiteY7" fmla="*/ 21167 h 157379"/>
              <a:gd name="connsiteX8" fmla="*/ 288308 w 1146357"/>
              <a:gd name="connsiteY8" fmla="*/ 42333 h 157379"/>
              <a:gd name="connsiteX9" fmla="*/ 165541 w 1146357"/>
              <a:gd name="connsiteY9" fmla="*/ 71967 h 157379"/>
              <a:gd name="connsiteX10" fmla="*/ 97808 w 1146357"/>
              <a:gd name="connsiteY10" fmla="*/ 84667 h 157379"/>
              <a:gd name="connsiteX11" fmla="*/ 440 w 1146357"/>
              <a:gd name="connsiteY11" fmla="*/ 110067 h 157379"/>
              <a:gd name="connsiteX12" fmla="*/ 148608 w 1146357"/>
              <a:gd name="connsiteY12" fmla="*/ 127000 h 157379"/>
              <a:gd name="connsiteX13" fmla="*/ 389908 w 1146357"/>
              <a:gd name="connsiteY13" fmla="*/ 131233 h 157379"/>
              <a:gd name="connsiteX14" fmla="*/ 999507 w 1146357"/>
              <a:gd name="connsiteY14" fmla="*/ 152400 h 157379"/>
              <a:gd name="connsiteX15" fmla="*/ 1143441 w 1146357"/>
              <a:gd name="connsiteY15" fmla="*/ 152401 h 157379"/>
              <a:gd name="connsiteX16" fmla="*/ 1143441 w 1146357"/>
              <a:gd name="connsiteY16" fmla="*/ 76200 h 157379"/>
              <a:gd name="connsiteX0" fmla="*/ 1143441 w 1146357"/>
              <a:gd name="connsiteY0" fmla="*/ 76200 h 155597"/>
              <a:gd name="connsiteX1" fmla="*/ 961408 w 1146357"/>
              <a:gd name="connsiteY1" fmla="*/ 71967 h 155597"/>
              <a:gd name="connsiteX2" fmla="*/ 847108 w 1146357"/>
              <a:gd name="connsiteY2" fmla="*/ 59267 h 155597"/>
              <a:gd name="connsiteX3" fmla="*/ 749741 w 1146357"/>
              <a:gd name="connsiteY3" fmla="*/ 38100 h 155597"/>
              <a:gd name="connsiteX4" fmla="*/ 656608 w 1146357"/>
              <a:gd name="connsiteY4" fmla="*/ 29633 h 155597"/>
              <a:gd name="connsiteX5" fmla="*/ 546541 w 1146357"/>
              <a:gd name="connsiteY5" fmla="*/ 16933 h 155597"/>
              <a:gd name="connsiteX6" fmla="*/ 449174 w 1146357"/>
              <a:gd name="connsiteY6" fmla="*/ 0 h 155597"/>
              <a:gd name="connsiteX7" fmla="*/ 351808 w 1146357"/>
              <a:gd name="connsiteY7" fmla="*/ 21167 h 155597"/>
              <a:gd name="connsiteX8" fmla="*/ 288308 w 1146357"/>
              <a:gd name="connsiteY8" fmla="*/ 42333 h 155597"/>
              <a:gd name="connsiteX9" fmla="*/ 165541 w 1146357"/>
              <a:gd name="connsiteY9" fmla="*/ 71967 h 155597"/>
              <a:gd name="connsiteX10" fmla="*/ 97808 w 1146357"/>
              <a:gd name="connsiteY10" fmla="*/ 84667 h 155597"/>
              <a:gd name="connsiteX11" fmla="*/ 440 w 1146357"/>
              <a:gd name="connsiteY11" fmla="*/ 110067 h 155597"/>
              <a:gd name="connsiteX12" fmla="*/ 148608 w 1146357"/>
              <a:gd name="connsiteY12" fmla="*/ 127000 h 155597"/>
              <a:gd name="connsiteX13" fmla="*/ 389908 w 1146357"/>
              <a:gd name="connsiteY13" fmla="*/ 131233 h 155597"/>
              <a:gd name="connsiteX14" fmla="*/ 999507 w 1146357"/>
              <a:gd name="connsiteY14" fmla="*/ 152400 h 155597"/>
              <a:gd name="connsiteX15" fmla="*/ 1143441 w 1146357"/>
              <a:gd name="connsiteY15" fmla="*/ 152401 h 155597"/>
              <a:gd name="connsiteX16" fmla="*/ 1143441 w 1146357"/>
              <a:gd name="connsiteY16" fmla="*/ 76200 h 155597"/>
              <a:gd name="connsiteX0" fmla="*/ 1143441 w 1146357"/>
              <a:gd name="connsiteY0" fmla="*/ 76200 h 152916"/>
              <a:gd name="connsiteX1" fmla="*/ 961408 w 1146357"/>
              <a:gd name="connsiteY1" fmla="*/ 71967 h 152916"/>
              <a:gd name="connsiteX2" fmla="*/ 847108 w 1146357"/>
              <a:gd name="connsiteY2" fmla="*/ 59267 h 152916"/>
              <a:gd name="connsiteX3" fmla="*/ 749741 w 1146357"/>
              <a:gd name="connsiteY3" fmla="*/ 38100 h 152916"/>
              <a:gd name="connsiteX4" fmla="*/ 656608 w 1146357"/>
              <a:gd name="connsiteY4" fmla="*/ 29633 h 152916"/>
              <a:gd name="connsiteX5" fmla="*/ 546541 w 1146357"/>
              <a:gd name="connsiteY5" fmla="*/ 16933 h 152916"/>
              <a:gd name="connsiteX6" fmla="*/ 449174 w 1146357"/>
              <a:gd name="connsiteY6" fmla="*/ 0 h 152916"/>
              <a:gd name="connsiteX7" fmla="*/ 351808 w 1146357"/>
              <a:gd name="connsiteY7" fmla="*/ 21167 h 152916"/>
              <a:gd name="connsiteX8" fmla="*/ 288308 w 1146357"/>
              <a:gd name="connsiteY8" fmla="*/ 42333 h 152916"/>
              <a:gd name="connsiteX9" fmla="*/ 165541 w 1146357"/>
              <a:gd name="connsiteY9" fmla="*/ 71967 h 152916"/>
              <a:gd name="connsiteX10" fmla="*/ 97808 w 1146357"/>
              <a:gd name="connsiteY10" fmla="*/ 84667 h 152916"/>
              <a:gd name="connsiteX11" fmla="*/ 440 w 1146357"/>
              <a:gd name="connsiteY11" fmla="*/ 110067 h 152916"/>
              <a:gd name="connsiteX12" fmla="*/ 148608 w 1146357"/>
              <a:gd name="connsiteY12" fmla="*/ 127000 h 152916"/>
              <a:gd name="connsiteX13" fmla="*/ 389908 w 1146357"/>
              <a:gd name="connsiteY13" fmla="*/ 131233 h 152916"/>
              <a:gd name="connsiteX14" fmla="*/ 999507 w 1146357"/>
              <a:gd name="connsiteY14" fmla="*/ 152400 h 152916"/>
              <a:gd name="connsiteX15" fmla="*/ 1143441 w 1146357"/>
              <a:gd name="connsiteY15" fmla="*/ 135468 h 152916"/>
              <a:gd name="connsiteX16" fmla="*/ 1143441 w 1146357"/>
              <a:gd name="connsiteY16" fmla="*/ 76200 h 152916"/>
              <a:gd name="connsiteX0" fmla="*/ 1143441 w 1146357"/>
              <a:gd name="connsiteY0" fmla="*/ 76200 h 158573"/>
              <a:gd name="connsiteX1" fmla="*/ 961408 w 1146357"/>
              <a:gd name="connsiteY1" fmla="*/ 71967 h 158573"/>
              <a:gd name="connsiteX2" fmla="*/ 847108 w 1146357"/>
              <a:gd name="connsiteY2" fmla="*/ 59267 h 158573"/>
              <a:gd name="connsiteX3" fmla="*/ 749741 w 1146357"/>
              <a:gd name="connsiteY3" fmla="*/ 38100 h 158573"/>
              <a:gd name="connsiteX4" fmla="*/ 656608 w 1146357"/>
              <a:gd name="connsiteY4" fmla="*/ 29633 h 158573"/>
              <a:gd name="connsiteX5" fmla="*/ 546541 w 1146357"/>
              <a:gd name="connsiteY5" fmla="*/ 16933 h 158573"/>
              <a:gd name="connsiteX6" fmla="*/ 449174 w 1146357"/>
              <a:gd name="connsiteY6" fmla="*/ 0 h 158573"/>
              <a:gd name="connsiteX7" fmla="*/ 351808 w 1146357"/>
              <a:gd name="connsiteY7" fmla="*/ 21167 h 158573"/>
              <a:gd name="connsiteX8" fmla="*/ 288308 w 1146357"/>
              <a:gd name="connsiteY8" fmla="*/ 42333 h 158573"/>
              <a:gd name="connsiteX9" fmla="*/ 165541 w 1146357"/>
              <a:gd name="connsiteY9" fmla="*/ 71967 h 158573"/>
              <a:gd name="connsiteX10" fmla="*/ 97808 w 1146357"/>
              <a:gd name="connsiteY10" fmla="*/ 84667 h 158573"/>
              <a:gd name="connsiteX11" fmla="*/ 440 w 1146357"/>
              <a:gd name="connsiteY11" fmla="*/ 110067 h 158573"/>
              <a:gd name="connsiteX12" fmla="*/ 148608 w 1146357"/>
              <a:gd name="connsiteY12" fmla="*/ 127000 h 158573"/>
              <a:gd name="connsiteX13" fmla="*/ 389908 w 1146357"/>
              <a:gd name="connsiteY13" fmla="*/ 131233 h 158573"/>
              <a:gd name="connsiteX14" fmla="*/ 999507 w 1146357"/>
              <a:gd name="connsiteY14" fmla="*/ 152400 h 158573"/>
              <a:gd name="connsiteX15" fmla="*/ 1143441 w 1146357"/>
              <a:gd name="connsiteY15" fmla="*/ 156635 h 158573"/>
              <a:gd name="connsiteX16" fmla="*/ 1143441 w 1146357"/>
              <a:gd name="connsiteY16" fmla="*/ 76200 h 158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6357" h="158573">
                <a:moveTo>
                  <a:pt x="1143441" y="76200"/>
                </a:moveTo>
                <a:cubicBezTo>
                  <a:pt x="1113808" y="69850"/>
                  <a:pt x="1010797" y="74789"/>
                  <a:pt x="961408" y="71967"/>
                </a:cubicBezTo>
                <a:cubicBezTo>
                  <a:pt x="912019" y="69145"/>
                  <a:pt x="874625" y="62795"/>
                  <a:pt x="847108" y="59267"/>
                </a:cubicBezTo>
                <a:cubicBezTo>
                  <a:pt x="811830" y="53623"/>
                  <a:pt x="781491" y="43039"/>
                  <a:pt x="749741" y="38100"/>
                </a:cubicBezTo>
                <a:cubicBezTo>
                  <a:pt x="717991" y="33161"/>
                  <a:pt x="690475" y="33161"/>
                  <a:pt x="656608" y="29633"/>
                </a:cubicBezTo>
                <a:cubicBezTo>
                  <a:pt x="622741" y="26105"/>
                  <a:pt x="623087" y="26503"/>
                  <a:pt x="546541" y="16933"/>
                </a:cubicBezTo>
                <a:cubicBezTo>
                  <a:pt x="511969" y="11994"/>
                  <a:pt x="475279" y="2117"/>
                  <a:pt x="449174" y="0"/>
                </a:cubicBezTo>
                <a:cubicBezTo>
                  <a:pt x="416719" y="706"/>
                  <a:pt x="378619" y="14112"/>
                  <a:pt x="351808" y="21167"/>
                </a:cubicBezTo>
                <a:cubicBezTo>
                  <a:pt x="324997" y="28222"/>
                  <a:pt x="319352" y="33866"/>
                  <a:pt x="288308" y="42333"/>
                </a:cubicBezTo>
                <a:cubicBezTo>
                  <a:pt x="257264" y="50800"/>
                  <a:pt x="197291" y="64911"/>
                  <a:pt x="165541" y="71967"/>
                </a:cubicBezTo>
                <a:cubicBezTo>
                  <a:pt x="133791" y="79023"/>
                  <a:pt x="119829" y="79161"/>
                  <a:pt x="97808" y="84667"/>
                </a:cubicBezTo>
                <a:cubicBezTo>
                  <a:pt x="73114" y="93134"/>
                  <a:pt x="-6616" y="100895"/>
                  <a:pt x="440" y="110067"/>
                </a:cubicBezTo>
                <a:cubicBezTo>
                  <a:pt x="7496" y="119239"/>
                  <a:pt x="83697" y="123472"/>
                  <a:pt x="148608" y="127000"/>
                </a:cubicBezTo>
                <a:cubicBezTo>
                  <a:pt x="213519" y="130528"/>
                  <a:pt x="248092" y="127000"/>
                  <a:pt x="389908" y="131233"/>
                </a:cubicBezTo>
                <a:cubicBezTo>
                  <a:pt x="531724" y="135466"/>
                  <a:pt x="697777" y="134653"/>
                  <a:pt x="999507" y="152400"/>
                </a:cubicBezTo>
                <a:cubicBezTo>
                  <a:pt x="1124390" y="155928"/>
                  <a:pt x="1082763" y="161574"/>
                  <a:pt x="1143441" y="156635"/>
                </a:cubicBezTo>
                <a:cubicBezTo>
                  <a:pt x="1146969" y="143230"/>
                  <a:pt x="1147674" y="106539"/>
                  <a:pt x="1143441" y="76200"/>
                </a:cubicBezTo>
                <a:close/>
              </a:path>
            </a:pathLst>
          </a:custGeom>
          <a:solidFill>
            <a:srgbClr val="91CCFF"/>
          </a:solidFill>
          <a:ln>
            <a:solidFill>
              <a:srgbClr val="91CC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Freeform 5"/>
          <p:cNvSpPr/>
          <p:nvPr/>
        </p:nvSpPr>
        <p:spPr>
          <a:xfrm>
            <a:off x="402167" y="4394201"/>
            <a:ext cx="4376971" cy="322000"/>
          </a:xfrm>
          <a:custGeom>
            <a:avLst/>
            <a:gdLst>
              <a:gd name="connsiteX0" fmla="*/ 272 w 4343672"/>
              <a:gd name="connsiteY0" fmla="*/ 110067 h 317500"/>
              <a:gd name="connsiteX1" fmla="*/ 25672 w 4343672"/>
              <a:gd name="connsiteY1" fmla="*/ 114300 h 317500"/>
              <a:gd name="connsiteX2" fmla="*/ 38372 w 4343672"/>
              <a:gd name="connsiteY2" fmla="*/ 118533 h 317500"/>
              <a:gd name="connsiteX3" fmla="*/ 72239 w 4343672"/>
              <a:gd name="connsiteY3" fmla="*/ 122767 h 317500"/>
              <a:gd name="connsiteX4" fmla="*/ 156906 w 4343672"/>
              <a:gd name="connsiteY4" fmla="*/ 131233 h 317500"/>
              <a:gd name="connsiteX5" fmla="*/ 169606 w 4343672"/>
              <a:gd name="connsiteY5" fmla="*/ 135467 h 317500"/>
              <a:gd name="connsiteX6" fmla="*/ 186539 w 4343672"/>
              <a:gd name="connsiteY6" fmla="*/ 139700 h 317500"/>
              <a:gd name="connsiteX7" fmla="*/ 199239 w 4343672"/>
              <a:gd name="connsiteY7" fmla="*/ 148167 h 317500"/>
              <a:gd name="connsiteX8" fmla="*/ 228872 w 4343672"/>
              <a:gd name="connsiteY8" fmla="*/ 156633 h 317500"/>
              <a:gd name="connsiteX9" fmla="*/ 275439 w 4343672"/>
              <a:gd name="connsiteY9" fmla="*/ 177800 h 317500"/>
              <a:gd name="connsiteX10" fmla="*/ 309306 w 4343672"/>
              <a:gd name="connsiteY10" fmla="*/ 194733 h 317500"/>
              <a:gd name="connsiteX11" fmla="*/ 322006 w 4343672"/>
              <a:gd name="connsiteY11" fmla="*/ 203200 h 317500"/>
              <a:gd name="connsiteX12" fmla="*/ 334706 w 4343672"/>
              <a:gd name="connsiteY12" fmla="*/ 207433 h 317500"/>
              <a:gd name="connsiteX13" fmla="*/ 360106 w 4343672"/>
              <a:gd name="connsiteY13" fmla="*/ 224367 h 317500"/>
              <a:gd name="connsiteX14" fmla="*/ 368572 w 4343672"/>
              <a:gd name="connsiteY14" fmla="*/ 237067 h 317500"/>
              <a:gd name="connsiteX15" fmla="*/ 389739 w 4343672"/>
              <a:gd name="connsiteY15" fmla="*/ 245533 h 317500"/>
              <a:gd name="connsiteX16" fmla="*/ 419372 w 4343672"/>
              <a:gd name="connsiteY16" fmla="*/ 262467 h 317500"/>
              <a:gd name="connsiteX17" fmla="*/ 423606 w 4343672"/>
              <a:gd name="connsiteY17" fmla="*/ 275167 h 317500"/>
              <a:gd name="connsiteX18" fmla="*/ 461706 w 4343672"/>
              <a:gd name="connsiteY18" fmla="*/ 287867 h 317500"/>
              <a:gd name="connsiteX19" fmla="*/ 495572 w 4343672"/>
              <a:gd name="connsiteY19" fmla="*/ 300567 h 317500"/>
              <a:gd name="connsiteX20" fmla="*/ 508272 w 4343672"/>
              <a:gd name="connsiteY20" fmla="*/ 309033 h 317500"/>
              <a:gd name="connsiteX21" fmla="*/ 533672 w 4343672"/>
              <a:gd name="connsiteY21" fmla="*/ 317500 h 317500"/>
              <a:gd name="connsiteX22" fmla="*/ 605639 w 4343672"/>
              <a:gd name="connsiteY22" fmla="*/ 313267 h 317500"/>
              <a:gd name="connsiteX23" fmla="*/ 626806 w 4343672"/>
              <a:gd name="connsiteY23" fmla="*/ 275167 h 317500"/>
              <a:gd name="connsiteX24" fmla="*/ 631039 w 4343672"/>
              <a:gd name="connsiteY24" fmla="*/ 262467 h 317500"/>
              <a:gd name="connsiteX25" fmla="*/ 635272 w 4343672"/>
              <a:gd name="connsiteY25" fmla="*/ 249767 h 317500"/>
              <a:gd name="connsiteX26" fmla="*/ 647972 w 4343672"/>
              <a:gd name="connsiteY26" fmla="*/ 237067 h 317500"/>
              <a:gd name="connsiteX27" fmla="*/ 673372 w 4343672"/>
              <a:gd name="connsiteY27" fmla="*/ 220133 h 317500"/>
              <a:gd name="connsiteX28" fmla="*/ 703006 w 4343672"/>
              <a:gd name="connsiteY28" fmla="*/ 198967 h 317500"/>
              <a:gd name="connsiteX29" fmla="*/ 715706 w 4343672"/>
              <a:gd name="connsiteY29" fmla="*/ 190500 h 317500"/>
              <a:gd name="connsiteX30" fmla="*/ 732639 w 4343672"/>
              <a:gd name="connsiteY30" fmla="*/ 177800 h 317500"/>
              <a:gd name="connsiteX31" fmla="*/ 745339 w 4343672"/>
              <a:gd name="connsiteY31" fmla="*/ 169333 h 317500"/>
              <a:gd name="connsiteX32" fmla="*/ 770739 w 4343672"/>
              <a:gd name="connsiteY32" fmla="*/ 160867 h 317500"/>
              <a:gd name="connsiteX33" fmla="*/ 830006 w 4343672"/>
              <a:gd name="connsiteY33" fmla="*/ 165100 h 317500"/>
              <a:gd name="connsiteX34" fmla="*/ 855406 w 4343672"/>
              <a:gd name="connsiteY34" fmla="*/ 173567 h 317500"/>
              <a:gd name="connsiteX35" fmla="*/ 897739 w 4343672"/>
              <a:gd name="connsiteY35" fmla="*/ 182033 h 317500"/>
              <a:gd name="connsiteX36" fmla="*/ 914672 w 4343672"/>
              <a:gd name="connsiteY36" fmla="*/ 186267 h 317500"/>
              <a:gd name="connsiteX37" fmla="*/ 927372 w 4343672"/>
              <a:gd name="connsiteY37" fmla="*/ 194733 h 317500"/>
              <a:gd name="connsiteX38" fmla="*/ 957006 w 4343672"/>
              <a:gd name="connsiteY38" fmla="*/ 203200 h 317500"/>
              <a:gd name="connsiteX39" fmla="*/ 982406 w 4343672"/>
              <a:gd name="connsiteY39" fmla="*/ 211667 h 317500"/>
              <a:gd name="connsiteX40" fmla="*/ 1020506 w 4343672"/>
              <a:gd name="connsiteY40" fmla="*/ 220133 h 317500"/>
              <a:gd name="connsiteX41" fmla="*/ 1122106 w 4343672"/>
              <a:gd name="connsiteY41" fmla="*/ 203200 h 317500"/>
              <a:gd name="connsiteX42" fmla="*/ 1147506 w 4343672"/>
              <a:gd name="connsiteY42" fmla="*/ 194733 h 317500"/>
              <a:gd name="connsiteX43" fmla="*/ 1172906 w 4343672"/>
              <a:gd name="connsiteY43" fmla="*/ 182033 h 317500"/>
              <a:gd name="connsiteX44" fmla="*/ 1219472 w 4343672"/>
              <a:gd name="connsiteY44" fmla="*/ 160867 h 317500"/>
              <a:gd name="connsiteX45" fmla="*/ 1244872 w 4343672"/>
              <a:gd name="connsiteY45" fmla="*/ 156633 h 317500"/>
              <a:gd name="connsiteX46" fmla="*/ 1278739 w 4343672"/>
              <a:gd name="connsiteY46" fmla="*/ 148167 h 317500"/>
              <a:gd name="connsiteX47" fmla="*/ 1359172 w 4343672"/>
              <a:gd name="connsiteY47" fmla="*/ 135467 h 317500"/>
              <a:gd name="connsiteX48" fmla="*/ 1388806 w 4343672"/>
              <a:gd name="connsiteY48" fmla="*/ 131233 h 317500"/>
              <a:gd name="connsiteX49" fmla="*/ 1409972 w 4343672"/>
              <a:gd name="connsiteY49" fmla="*/ 127000 h 317500"/>
              <a:gd name="connsiteX50" fmla="*/ 1426906 w 4343672"/>
              <a:gd name="connsiteY50" fmla="*/ 122767 h 317500"/>
              <a:gd name="connsiteX51" fmla="*/ 1524272 w 4343672"/>
              <a:gd name="connsiteY51" fmla="*/ 110067 h 317500"/>
              <a:gd name="connsiteX52" fmla="*/ 1621639 w 4343672"/>
              <a:gd name="connsiteY52" fmla="*/ 97367 h 317500"/>
              <a:gd name="connsiteX53" fmla="*/ 1748639 w 4343672"/>
              <a:gd name="connsiteY53" fmla="*/ 101600 h 317500"/>
              <a:gd name="connsiteX54" fmla="*/ 1782506 w 4343672"/>
              <a:gd name="connsiteY54" fmla="*/ 114300 h 317500"/>
              <a:gd name="connsiteX55" fmla="*/ 1807906 w 4343672"/>
              <a:gd name="connsiteY55" fmla="*/ 122767 h 317500"/>
              <a:gd name="connsiteX56" fmla="*/ 1820606 w 4343672"/>
              <a:gd name="connsiteY56" fmla="*/ 127000 h 317500"/>
              <a:gd name="connsiteX57" fmla="*/ 1901039 w 4343672"/>
              <a:gd name="connsiteY57" fmla="*/ 135467 h 317500"/>
              <a:gd name="connsiteX58" fmla="*/ 1917972 w 4343672"/>
              <a:gd name="connsiteY58" fmla="*/ 139700 h 317500"/>
              <a:gd name="connsiteX59" fmla="*/ 1934906 w 4343672"/>
              <a:gd name="connsiteY59" fmla="*/ 148167 h 317500"/>
              <a:gd name="connsiteX60" fmla="*/ 1964539 w 4343672"/>
              <a:gd name="connsiteY60" fmla="*/ 152400 h 317500"/>
              <a:gd name="connsiteX61" fmla="*/ 2002639 w 4343672"/>
              <a:gd name="connsiteY61" fmla="*/ 165100 h 317500"/>
              <a:gd name="connsiteX62" fmla="*/ 2015339 w 4343672"/>
              <a:gd name="connsiteY62" fmla="*/ 169333 h 317500"/>
              <a:gd name="connsiteX63" fmla="*/ 2028039 w 4343672"/>
              <a:gd name="connsiteY63" fmla="*/ 173567 h 317500"/>
              <a:gd name="connsiteX64" fmla="*/ 2049206 w 4343672"/>
              <a:gd name="connsiteY64" fmla="*/ 177800 h 317500"/>
              <a:gd name="connsiteX65" fmla="*/ 2074606 w 4343672"/>
              <a:gd name="connsiteY65" fmla="*/ 186267 h 317500"/>
              <a:gd name="connsiteX66" fmla="*/ 2087306 w 4343672"/>
              <a:gd name="connsiteY66" fmla="*/ 190500 h 317500"/>
              <a:gd name="connsiteX67" fmla="*/ 2100006 w 4343672"/>
              <a:gd name="connsiteY67" fmla="*/ 194733 h 317500"/>
              <a:gd name="connsiteX68" fmla="*/ 2112706 w 4343672"/>
              <a:gd name="connsiteY68" fmla="*/ 203200 h 317500"/>
              <a:gd name="connsiteX69" fmla="*/ 2138106 w 4343672"/>
              <a:gd name="connsiteY69" fmla="*/ 207433 h 317500"/>
              <a:gd name="connsiteX70" fmla="*/ 2197372 w 4343672"/>
              <a:gd name="connsiteY70" fmla="*/ 215900 h 317500"/>
              <a:gd name="connsiteX71" fmla="*/ 2235472 w 4343672"/>
              <a:gd name="connsiteY71" fmla="*/ 224367 h 317500"/>
              <a:gd name="connsiteX72" fmla="*/ 2269339 w 4343672"/>
              <a:gd name="connsiteY72" fmla="*/ 228600 h 317500"/>
              <a:gd name="connsiteX73" fmla="*/ 2586839 w 4343672"/>
              <a:gd name="connsiteY73" fmla="*/ 224367 h 317500"/>
              <a:gd name="connsiteX74" fmla="*/ 2612239 w 4343672"/>
              <a:gd name="connsiteY74" fmla="*/ 220133 h 317500"/>
              <a:gd name="connsiteX75" fmla="*/ 2654572 w 4343672"/>
              <a:gd name="connsiteY75" fmla="*/ 215900 h 317500"/>
              <a:gd name="connsiteX76" fmla="*/ 2667272 w 4343672"/>
              <a:gd name="connsiteY76" fmla="*/ 211667 h 317500"/>
              <a:gd name="connsiteX77" fmla="*/ 2713839 w 4343672"/>
              <a:gd name="connsiteY77" fmla="*/ 203200 h 317500"/>
              <a:gd name="connsiteX78" fmla="*/ 2730772 w 4343672"/>
              <a:gd name="connsiteY78" fmla="*/ 194733 h 317500"/>
              <a:gd name="connsiteX79" fmla="*/ 2764639 w 4343672"/>
              <a:gd name="connsiteY79" fmla="*/ 190500 h 317500"/>
              <a:gd name="connsiteX80" fmla="*/ 2777339 w 4343672"/>
              <a:gd name="connsiteY80" fmla="*/ 186267 h 317500"/>
              <a:gd name="connsiteX81" fmla="*/ 2790039 w 4343672"/>
              <a:gd name="connsiteY81" fmla="*/ 177800 h 317500"/>
              <a:gd name="connsiteX82" fmla="*/ 2832372 w 4343672"/>
              <a:gd name="connsiteY82" fmla="*/ 169333 h 317500"/>
              <a:gd name="connsiteX83" fmla="*/ 2862006 w 4343672"/>
              <a:gd name="connsiteY83" fmla="*/ 156633 h 317500"/>
              <a:gd name="connsiteX84" fmla="*/ 2887406 w 4343672"/>
              <a:gd name="connsiteY84" fmla="*/ 148167 h 317500"/>
              <a:gd name="connsiteX85" fmla="*/ 2929739 w 4343672"/>
              <a:gd name="connsiteY85" fmla="*/ 139700 h 317500"/>
              <a:gd name="connsiteX86" fmla="*/ 2946672 w 4343672"/>
              <a:gd name="connsiteY86" fmla="*/ 135467 h 317500"/>
              <a:gd name="connsiteX87" fmla="*/ 3031339 w 4343672"/>
              <a:gd name="connsiteY87" fmla="*/ 127000 h 317500"/>
              <a:gd name="connsiteX88" fmla="*/ 3065206 w 4343672"/>
              <a:gd name="connsiteY88" fmla="*/ 118533 h 317500"/>
              <a:gd name="connsiteX89" fmla="*/ 3099072 w 4343672"/>
              <a:gd name="connsiteY89" fmla="*/ 110067 h 317500"/>
              <a:gd name="connsiteX90" fmla="*/ 3158339 w 4343672"/>
              <a:gd name="connsiteY90" fmla="*/ 93133 h 317500"/>
              <a:gd name="connsiteX91" fmla="*/ 3196439 w 4343672"/>
              <a:gd name="connsiteY91" fmla="*/ 84667 h 317500"/>
              <a:gd name="connsiteX92" fmla="*/ 3238772 w 4343672"/>
              <a:gd name="connsiteY92" fmla="*/ 80433 h 317500"/>
              <a:gd name="connsiteX93" fmla="*/ 3306506 w 4343672"/>
              <a:gd name="connsiteY93" fmla="*/ 67733 h 317500"/>
              <a:gd name="connsiteX94" fmla="*/ 3365772 w 4343672"/>
              <a:gd name="connsiteY94" fmla="*/ 71967 h 317500"/>
              <a:gd name="connsiteX95" fmla="*/ 3391172 w 4343672"/>
              <a:gd name="connsiteY95" fmla="*/ 80433 h 317500"/>
              <a:gd name="connsiteX96" fmla="*/ 3420806 w 4343672"/>
              <a:gd name="connsiteY96" fmla="*/ 97367 h 317500"/>
              <a:gd name="connsiteX97" fmla="*/ 3433506 w 4343672"/>
              <a:gd name="connsiteY97" fmla="*/ 105833 h 317500"/>
              <a:gd name="connsiteX98" fmla="*/ 3446206 w 4343672"/>
              <a:gd name="connsiteY98" fmla="*/ 110067 h 317500"/>
              <a:gd name="connsiteX99" fmla="*/ 3484306 w 4343672"/>
              <a:gd name="connsiteY99" fmla="*/ 122767 h 317500"/>
              <a:gd name="connsiteX100" fmla="*/ 3509706 w 4343672"/>
              <a:gd name="connsiteY100" fmla="*/ 139700 h 317500"/>
              <a:gd name="connsiteX101" fmla="*/ 3552039 w 4343672"/>
              <a:gd name="connsiteY101" fmla="*/ 152400 h 317500"/>
              <a:gd name="connsiteX102" fmla="*/ 3590139 w 4343672"/>
              <a:gd name="connsiteY102" fmla="*/ 156633 h 317500"/>
              <a:gd name="connsiteX103" fmla="*/ 3776406 w 4343672"/>
              <a:gd name="connsiteY103" fmla="*/ 148167 h 317500"/>
              <a:gd name="connsiteX104" fmla="*/ 3814506 w 4343672"/>
              <a:gd name="connsiteY104" fmla="*/ 139700 h 317500"/>
              <a:gd name="connsiteX105" fmla="*/ 3852606 w 4343672"/>
              <a:gd name="connsiteY105" fmla="*/ 118533 h 317500"/>
              <a:gd name="connsiteX106" fmla="*/ 3856839 w 4343672"/>
              <a:gd name="connsiteY106" fmla="*/ 105833 h 317500"/>
              <a:gd name="connsiteX107" fmla="*/ 3873772 w 4343672"/>
              <a:gd name="connsiteY107" fmla="*/ 101600 h 317500"/>
              <a:gd name="connsiteX108" fmla="*/ 3899172 w 4343672"/>
              <a:gd name="connsiteY108" fmla="*/ 93133 h 317500"/>
              <a:gd name="connsiteX109" fmla="*/ 3924572 w 4343672"/>
              <a:gd name="connsiteY109" fmla="*/ 80433 h 317500"/>
              <a:gd name="connsiteX110" fmla="*/ 3937272 w 4343672"/>
              <a:gd name="connsiteY110" fmla="*/ 71967 h 317500"/>
              <a:gd name="connsiteX111" fmla="*/ 3954206 w 4343672"/>
              <a:gd name="connsiteY111" fmla="*/ 63500 h 317500"/>
              <a:gd name="connsiteX112" fmla="*/ 3979606 w 4343672"/>
              <a:gd name="connsiteY112" fmla="*/ 46567 h 317500"/>
              <a:gd name="connsiteX113" fmla="*/ 4005006 w 4343672"/>
              <a:gd name="connsiteY113" fmla="*/ 38100 h 317500"/>
              <a:gd name="connsiteX114" fmla="*/ 4034639 w 4343672"/>
              <a:gd name="connsiteY114" fmla="*/ 21167 h 317500"/>
              <a:gd name="connsiteX115" fmla="*/ 4060039 w 4343672"/>
              <a:gd name="connsiteY115" fmla="*/ 8467 h 317500"/>
              <a:gd name="connsiteX116" fmla="*/ 4305572 w 4343672"/>
              <a:gd name="connsiteY116" fmla="*/ 12700 h 317500"/>
              <a:gd name="connsiteX117" fmla="*/ 4318272 w 4343672"/>
              <a:gd name="connsiteY117" fmla="*/ 21167 h 317500"/>
              <a:gd name="connsiteX118" fmla="*/ 4343672 w 4343672"/>
              <a:gd name="connsiteY118" fmla="*/ 25400 h 317500"/>
              <a:gd name="connsiteX119" fmla="*/ 4339439 w 4343672"/>
              <a:gd name="connsiteY119" fmla="*/ 12700 h 317500"/>
              <a:gd name="connsiteX120" fmla="*/ 4301339 w 4343672"/>
              <a:gd name="connsiteY120" fmla="*/ 0 h 317500"/>
              <a:gd name="connsiteX121" fmla="*/ 4085439 w 4343672"/>
              <a:gd name="connsiteY121" fmla="*/ 4233 h 317500"/>
              <a:gd name="connsiteX122" fmla="*/ 4038872 w 4343672"/>
              <a:gd name="connsiteY122" fmla="*/ 8467 h 317500"/>
              <a:gd name="connsiteX123" fmla="*/ 3975372 w 4343672"/>
              <a:gd name="connsiteY123" fmla="*/ 12700 h 317500"/>
              <a:gd name="connsiteX124" fmla="*/ 3937272 w 4343672"/>
              <a:gd name="connsiteY124" fmla="*/ 29633 h 317500"/>
              <a:gd name="connsiteX125" fmla="*/ 3911872 w 4343672"/>
              <a:gd name="connsiteY125" fmla="*/ 46567 h 317500"/>
              <a:gd name="connsiteX126" fmla="*/ 3894939 w 4343672"/>
              <a:gd name="connsiteY126" fmla="*/ 55033 h 317500"/>
              <a:gd name="connsiteX127" fmla="*/ 3869539 w 4343672"/>
              <a:gd name="connsiteY127" fmla="*/ 63500 h 317500"/>
              <a:gd name="connsiteX128" fmla="*/ 3839906 w 4343672"/>
              <a:gd name="connsiteY128" fmla="*/ 76200 h 317500"/>
              <a:gd name="connsiteX129" fmla="*/ 3814506 w 4343672"/>
              <a:gd name="connsiteY129" fmla="*/ 93133 h 317500"/>
              <a:gd name="connsiteX130" fmla="*/ 3801806 w 4343672"/>
              <a:gd name="connsiteY130" fmla="*/ 97367 h 317500"/>
              <a:gd name="connsiteX131" fmla="*/ 3789106 w 4343672"/>
              <a:gd name="connsiteY131" fmla="*/ 105833 h 317500"/>
              <a:gd name="connsiteX132" fmla="*/ 3755239 w 4343672"/>
              <a:gd name="connsiteY132" fmla="*/ 114300 h 317500"/>
              <a:gd name="connsiteX133" fmla="*/ 3721372 w 4343672"/>
              <a:gd name="connsiteY133" fmla="*/ 122767 h 317500"/>
              <a:gd name="connsiteX134" fmla="*/ 3708672 w 4343672"/>
              <a:gd name="connsiteY134" fmla="*/ 127000 h 317500"/>
              <a:gd name="connsiteX135" fmla="*/ 3687506 w 4343672"/>
              <a:gd name="connsiteY135" fmla="*/ 131233 h 317500"/>
              <a:gd name="connsiteX136" fmla="*/ 3607072 w 4343672"/>
              <a:gd name="connsiteY136" fmla="*/ 122767 h 317500"/>
              <a:gd name="connsiteX137" fmla="*/ 3573206 w 4343672"/>
              <a:gd name="connsiteY137" fmla="*/ 118533 h 317500"/>
              <a:gd name="connsiteX138" fmla="*/ 3543572 w 4343672"/>
              <a:gd name="connsiteY138" fmla="*/ 110067 h 317500"/>
              <a:gd name="connsiteX139" fmla="*/ 3526639 w 4343672"/>
              <a:gd name="connsiteY139" fmla="*/ 105833 h 317500"/>
              <a:gd name="connsiteX140" fmla="*/ 3505472 w 4343672"/>
              <a:gd name="connsiteY140" fmla="*/ 101600 h 317500"/>
              <a:gd name="connsiteX141" fmla="*/ 3480072 w 4343672"/>
              <a:gd name="connsiteY141" fmla="*/ 93133 h 317500"/>
              <a:gd name="connsiteX142" fmla="*/ 3467372 w 4343672"/>
              <a:gd name="connsiteY142" fmla="*/ 88900 h 317500"/>
              <a:gd name="connsiteX143" fmla="*/ 3454672 w 4343672"/>
              <a:gd name="connsiteY143" fmla="*/ 76200 h 317500"/>
              <a:gd name="connsiteX144" fmla="*/ 3420806 w 4343672"/>
              <a:gd name="connsiteY144" fmla="*/ 59267 h 317500"/>
              <a:gd name="connsiteX145" fmla="*/ 3412339 w 4343672"/>
              <a:gd name="connsiteY145" fmla="*/ 46567 h 317500"/>
              <a:gd name="connsiteX146" fmla="*/ 3386939 w 4343672"/>
              <a:gd name="connsiteY146" fmla="*/ 38100 h 317500"/>
              <a:gd name="connsiteX147" fmla="*/ 3340372 w 4343672"/>
              <a:gd name="connsiteY147" fmla="*/ 25400 h 317500"/>
              <a:gd name="connsiteX148" fmla="*/ 3217606 w 4343672"/>
              <a:gd name="connsiteY148" fmla="*/ 38100 h 317500"/>
              <a:gd name="connsiteX149" fmla="*/ 3183739 w 4343672"/>
              <a:gd name="connsiteY149" fmla="*/ 46567 h 317500"/>
              <a:gd name="connsiteX150" fmla="*/ 3166806 w 4343672"/>
              <a:gd name="connsiteY150" fmla="*/ 50800 h 317500"/>
              <a:gd name="connsiteX151" fmla="*/ 3141406 w 4343672"/>
              <a:gd name="connsiteY151" fmla="*/ 67733 h 317500"/>
              <a:gd name="connsiteX152" fmla="*/ 3128706 w 4343672"/>
              <a:gd name="connsiteY152" fmla="*/ 71967 h 317500"/>
              <a:gd name="connsiteX153" fmla="*/ 3111772 w 4343672"/>
              <a:gd name="connsiteY153" fmla="*/ 76200 h 317500"/>
              <a:gd name="connsiteX154" fmla="*/ 3073672 w 4343672"/>
              <a:gd name="connsiteY154" fmla="*/ 88900 h 317500"/>
              <a:gd name="connsiteX155" fmla="*/ 3010172 w 4343672"/>
              <a:gd name="connsiteY155" fmla="*/ 97367 h 317500"/>
              <a:gd name="connsiteX156" fmla="*/ 2976306 w 4343672"/>
              <a:gd name="connsiteY156" fmla="*/ 110067 h 317500"/>
              <a:gd name="connsiteX157" fmla="*/ 2942439 w 4343672"/>
              <a:gd name="connsiteY157" fmla="*/ 114300 h 317500"/>
              <a:gd name="connsiteX158" fmla="*/ 2870472 w 4343672"/>
              <a:gd name="connsiteY158" fmla="*/ 127000 h 317500"/>
              <a:gd name="connsiteX159" fmla="*/ 2840839 w 4343672"/>
              <a:gd name="connsiteY159" fmla="*/ 135467 h 317500"/>
              <a:gd name="connsiteX160" fmla="*/ 2743472 w 4343672"/>
              <a:gd name="connsiteY160" fmla="*/ 139700 h 317500"/>
              <a:gd name="connsiteX161" fmla="*/ 2658806 w 4343672"/>
              <a:gd name="connsiteY161" fmla="*/ 152400 h 317500"/>
              <a:gd name="connsiteX162" fmla="*/ 2582606 w 4343672"/>
              <a:gd name="connsiteY162" fmla="*/ 160867 h 317500"/>
              <a:gd name="connsiteX163" fmla="*/ 2527572 w 4343672"/>
              <a:gd name="connsiteY163" fmla="*/ 169333 h 317500"/>
              <a:gd name="connsiteX164" fmla="*/ 2502172 w 4343672"/>
              <a:gd name="connsiteY164" fmla="*/ 173567 h 317500"/>
              <a:gd name="connsiteX165" fmla="*/ 2459839 w 4343672"/>
              <a:gd name="connsiteY165" fmla="*/ 177800 h 317500"/>
              <a:gd name="connsiteX166" fmla="*/ 2425972 w 4343672"/>
              <a:gd name="connsiteY166" fmla="*/ 182033 h 317500"/>
              <a:gd name="connsiteX167" fmla="*/ 2354006 w 4343672"/>
              <a:gd name="connsiteY167" fmla="*/ 194733 h 317500"/>
              <a:gd name="connsiteX168" fmla="*/ 2324372 w 4343672"/>
              <a:gd name="connsiteY168" fmla="*/ 198967 h 317500"/>
              <a:gd name="connsiteX169" fmla="*/ 2193139 w 4343672"/>
              <a:gd name="connsiteY169" fmla="*/ 203200 h 317500"/>
              <a:gd name="connsiteX170" fmla="*/ 2167739 w 4343672"/>
              <a:gd name="connsiteY170" fmla="*/ 194733 h 317500"/>
              <a:gd name="connsiteX171" fmla="*/ 2138106 w 4343672"/>
              <a:gd name="connsiteY171" fmla="*/ 173567 h 317500"/>
              <a:gd name="connsiteX172" fmla="*/ 2121172 w 4343672"/>
              <a:gd name="connsiteY172" fmla="*/ 160867 h 317500"/>
              <a:gd name="connsiteX173" fmla="*/ 2095772 w 4343672"/>
              <a:gd name="connsiteY173" fmla="*/ 152400 h 317500"/>
              <a:gd name="connsiteX174" fmla="*/ 2070372 w 4343672"/>
              <a:gd name="connsiteY174" fmla="*/ 143933 h 317500"/>
              <a:gd name="connsiteX175" fmla="*/ 2057672 w 4343672"/>
              <a:gd name="connsiteY175" fmla="*/ 139700 h 317500"/>
              <a:gd name="connsiteX176" fmla="*/ 2023806 w 4343672"/>
              <a:gd name="connsiteY176" fmla="*/ 131233 h 317500"/>
              <a:gd name="connsiteX177" fmla="*/ 1998406 w 4343672"/>
              <a:gd name="connsiteY177" fmla="*/ 122767 h 317500"/>
              <a:gd name="connsiteX178" fmla="*/ 1985706 w 4343672"/>
              <a:gd name="connsiteY178" fmla="*/ 118533 h 317500"/>
              <a:gd name="connsiteX179" fmla="*/ 1947606 w 4343672"/>
              <a:gd name="connsiteY179" fmla="*/ 110067 h 317500"/>
              <a:gd name="connsiteX180" fmla="*/ 1909506 w 4343672"/>
              <a:gd name="connsiteY180" fmla="*/ 105833 h 317500"/>
              <a:gd name="connsiteX181" fmla="*/ 1892572 w 4343672"/>
              <a:gd name="connsiteY181" fmla="*/ 101600 h 317500"/>
              <a:gd name="connsiteX182" fmla="*/ 1867172 w 4343672"/>
              <a:gd name="connsiteY182" fmla="*/ 97367 h 317500"/>
              <a:gd name="connsiteX183" fmla="*/ 1854472 w 4343672"/>
              <a:gd name="connsiteY183" fmla="*/ 93133 h 317500"/>
              <a:gd name="connsiteX184" fmla="*/ 1790972 w 4343672"/>
              <a:gd name="connsiteY184" fmla="*/ 80433 h 317500"/>
              <a:gd name="connsiteX185" fmla="*/ 1752872 w 4343672"/>
              <a:gd name="connsiteY185" fmla="*/ 71967 h 317500"/>
              <a:gd name="connsiteX186" fmla="*/ 1740172 w 4343672"/>
              <a:gd name="connsiteY186" fmla="*/ 63500 h 317500"/>
              <a:gd name="connsiteX187" fmla="*/ 1723239 w 4343672"/>
              <a:gd name="connsiteY187" fmla="*/ 59267 h 317500"/>
              <a:gd name="connsiteX188" fmla="*/ 1710539 w 4343672"/>
              <a:gd name="connsiteY188" fmla="*/ 55033 h 317500"/>
              <a:gd name="connsiteX189" fmla="*/ 1689372 w 4343672"/>
              <a:gd name="connsiteY189" fmla="*/ 50800 h 317500"/>
              <a:gd name="connsiteX190" fmla="*/ 1676672 w 4343672"/>
              <a:gd name="connsiteY190" fmla="*/ 46567 h 317500"/>
              <a:gd name="connsiteX191" fmla="*/ 1655506 w 4343672"/>
              <a:gd name="connsiteY191" fmla="*/ 42333 h 317500"/>
              <a:gd name="connsiteX192" fmla="*/ 1642806 w 4343672"/>
              <a:gd name="connsiteY192" fmla="*/ 38100 h 317500"/>
              <a:gd name="connsiteX193" fmla="*/ 1575072 w 4343672"/>
              <a:gd name="connsiteY193" fmla="*/ 25400 h 317500"/>
              <a:gd name="connsiteX194" fmla="*/ 1397272 w 4343672"/>
              <a:gd name="connsiteY194" fmla="*/ 33867 h 317500"/>
              <a:gd name="connsiteX195" fmla="*/ 1371872 w 4343672"/>
              <a:gd name="connsiteY195" fmla="*/ 42333 h 317500"/>
              <a:gd name="connsiteX196" fmla="*/ 1346472 w 4343672"/>
              <a:gd name="connsiteY196" fmla="*/ 59267 h 317500"/>
              <a:gd name="connsiteX197" fmla="*/ 1333772 w 4343672"/>
              <a:gd name="connsiteY197" fmla="*/ 67733 h 317500"/>
              <a:gd name="connsiteX198" fmla="*/ 1308372 w 4343672"/>
              <a:gd name="connsiteY198" fmla="*/ 76200 h 317500"/>
              <a:gd name="connsiteX199" fmla="*/ 1278739 w 4343672"/>
              <a:gd name="connsiteY199" fmla="*/ 84667 h 317500"/>
              <a:gd name="connsiteX200" fmla="*/ 1194072 w 4343672"/>
              <a:gd name="connsiteY200" fmla="*/ 97367 h 317500"/>
              <a:gd name="connsiteX201" fmla="*/ 1139039 w 4343672"/>
              <a:gd name="connsiteY201" fmla="*/ 110067 h 317500"/>
              <a:gd name="connsiteX202" fmla="*/ 1113639 w 4343672"/>
              <a:gd name="connsiteY202" fmla="*/ 118533 h 317500"/>
              <a:gd name="connsiteX203" fmla="*/ 1100939 w 4343672"/>
              <a:gd name="connsiteY203" fmla="*/ 131233 h 317500"/>
              <a:gd name="connsiteX204" fmla="*/ 1084006 w 4343672"/>
              <a:gd name="connsiteY204" fmla="*/ 135467 h 317500"/>
              <a:gd name="connsiteX205" fmla="*/ 1062839 w 4343672"/>
              <a:gd name="connsiteY205" fmla="*/ 143933 h 317500"/>
              <a:gd name="connsiteX206" fmla="*/ 961239 w 4343672"/>
              <a:gd name="connsiteY206" fmla="*/ 135467 h 317500"/>
              <a:gd name="connsiteX207" fmla="*/ 931606 w 4343672"/>
              <a:gd name="connsiteY207" fmla="*/ 110067 h 317500"/>
              <a:gd name="connsiteX208" fmla="*/ 906206 w 4343672"/>
              <a:gd name="connsiteY208" fmla="*/ 101600 h 317500"/>
              <a:gd name="connsiteX209" fmla="*/ 868106 w 4343672"/>
              <a:gd name="connsiteY209" fmla="*/ 80433 h 317500"/>
              <a:gd name="connsiteX210" fmla="*/ 855406 w 4343672"/>
              <a:gd name="connsiteY210" fmla="*/ 71967 h 317500"/>
              <a:gd name="connsiteX211" fmla="*/ 825772 w 4343672"/>
              <a:gd name="connsiteY211" fmla="*/ 67733 h 317500"/>
              <a:gd name="connsiteX212" fmla="*/ 724172 w 4343672"/>
              <a:gd name="connsiteY212" fmla="*/ 71967 h 317500"/>
              <a:gd name="connsiteX213" fmla="*/ 698772 w 4343672"/>
              <a:gd name="connsiteY213" fmla="*/ 88900 h 317500"/>
              <a:gd name="connsiteX214" fmla="*/ 686072 w 4343672"/>
              <a:gd name="connsiteY214" fmla="*/ 93133 h 317500"/>
              <a:gd name="connsiteX215" fmla="*/ 677606 w 4343672"/>
              <a:gd name="connsiteY215" fmla="*/ 105833 h 317500"/>
              <a:gd name="connsiteX216" fmla="*/ 652206 w 4343672"/>
              <a:gd name="connsiteY216" fmla="*/ 114300 h 317500"/>
              <a:gd name="connsiteX217" fmla="*/ 618339 w 4343672"/>
              <a:gd name="connsiteY217" fmla="*/ 131233 h 317500"/>
              <a:gd name="connsiteX218" fmla="*/ 605639 w 4343672"/>
              <a:gd name="connsiteY218" fmla="*/ 139700 h 317500"/>
              <a:gd name="connsiteX219" fmla="*/ 580239 w 4343672"/>
              <a:gd name="connsiteY219" fmla="*/ 143933 h 317500"/>
              <a:gd name="connsiteX220" fmla="*/ 567539 w 4343672"/>
              <a:gd name="connsiteY220" fmla="*/ 152400 h 317500"/>
              <a:gd name="connsiteX221" fmla="*/ 516739 w 4343672"/>
              <a:gd name="connsiteY221" fmla="*/ 160867 h 317500"/>
              <a:gd name="connsiteX222" fmla="*/ 436306 w 4343672"/>
              <a:gd name="connsiteY222" fmla="*/ 152400 h 317500"/>
              <a:gd name="connsiteX223" fmla="*/ 406672 w 4343672"/>
              <a:gd name="connsiteY223" fmla="*/ 139700 h 317500"/>
              <a:gd name="connsiteX224" fmla="*/ 368572 w 4343672"/>
              <a:gd name="connsiteY224" fmla="*/ 131233 h 317500"/>
              <a:gd name="connsiteX225" fmla="*/ 355872 w 4343672"/>
              <a:gd name="connsiteY225" fmla="*/ 127000 h 317500"/>
              <a:gd name="connsiteX226" fmla="*/ 326239 w 4343672"/>
              <a:gd name="connsiteY226" fmla="*/ 118533 h 317500"/>
              <a:gd name="connsiteX227" fmla="*/ 313539 w 4343672"/>
              <a:gd name="connsiteY227" fmla="*/ 114300 h 317500"/>
              <a:gd name="connsiteX228" fmla="*/ 296606 w 4343672"/>
              <a:gd name="connsiteY228" fmla="*/ 110067 h 317500"/>
              <a:gd name="connsiteX229" fmla="*/ 271206 w 4343672"/>
              <a:gd name="connsiteY229" fmla="*/ 101600 h 317500"/>
              <a:gd name="connsiteX230" fmla="*/ 258506 w 4343672"/>
              <a:gd name="connsiteY230" fmla="*/ 97367 h 317500"/>
              <a:gd name="connsiteX231" fmla="*/ 241572 w 4343672"/>
              <a:gd name="connsiteY231" fmla="*/ 93133 h 317500"/>
              <a:gd name="connsiteX232" fmla="*/ 211939 w 4343672"/>
              <a:gd name="connsiteY232" fmla="*/ 80433 h 317500"/>
              <a:gd name="connsiteX233" fmla="*/ 178072 w 4343672"/>
              <a:gd name="connsiteY233" fmla="*/ 71967 h 317500"/>
              <a:gd name="connsiteX234" fmla="*/ 127272 w 4343672"/>
              <a:gd name="connsiteY234" fmla="*/ 59267 h 317500"/>
              <a:gd name="connsiteX235" fmla="*/ 76472 w 4343672"/>
              <a:gd name="connsiteY235" fmla="*/ 42333 h 317500"/>
              <a:gd name="connsiteX236" fmla="*/ 42606 w 4343672"/>
              <a:gd name="connsiteY236" fmla="*/ 38100 h 317500"/>
              <a:gd name="connsiteX237" fmla="*/ 272 w 4343672"/>
              <a:gd name="connsiteY237" fmla="*/ 110067 h 317500"/>
              <a:gd name="connsiteX0" fmla="*/ 323 w 4343723"/>
              <a:gd name="connsiteY0" fmla="*/ 110067 h 317500"/>
              <a:gd name="connsiteX1" fmla="*/ 25723 w 4343723"/>
              <a:gd name="connsiteY1" fmla="*/ 114300 h 317500"/>
              <a:gd name="connsiteX2" fmla="*/ 72290 w 4343723"/>
              <a:gd name="connsiteY2" fmla="*/ 122767 h 317500"/>
              <a:gd name="connsiteX3" fmla="*/ 156957 w 4343723"/>
              <a:gd name="connsiteY3" fmla="*/ 131233 h 317500"/>
              <a:gd name="connsiteX4" fmla="*/ 169657 w 4343723"/>
              <a:gd name="connsiteY4" fmla="*/ 135467 h 317500"/>
              <a:gd name="connsiteX5" fmla="*/ 186590 w 4343723"/>
              <a:gd name="connsiteY5" fmla="*/ 139700 h 317500"/>
              <a:gd name="connsiteX6" fmla="*/ 199290 w 4343723"/>
              <a:gd name="connsiteY6" fmla="*/ 148167 h 317500"/>
              <a:gd name="connsiteX7" fmla="*/ 228923 w 4343723"/>
              <a:gd name="connsiteY7" fmla="*/ 156633 h 317500"/>
              <a:gd name="connsiteX8" fmla="*/ 275490 w 4343723"/>
              <a:gd name="connsiteY8" fmla="*/ 177800 h 317500"/>
              <a:gd name="connsiteX9" fmla="*/ 309357 w 4343723"/>
              <a:gd name="connsiteY9" fmla="*/ 194733 h 317500"/>
              <a:gd name="connsiteX10" fmla="*/ 322057 w 4343723"/>
              <a:gd name="connsiteY10" fmla="*/ 203200 h 317500"/>
              <a:gd name="connsiteX11" fmla="*/ 334757 w 4343723"/>
              <a:gd name="connsiteY11" fmla="*/ 207433 h 317500"/>
              <a:gd name="connsiteX12" fmla="*/ 360157 w 4343723"/>
              <a:gd name="connsiteY12" fmla="*/ 224367 h 317500"/>
              <a:gd name="connsiteX13" fmla="*/ 368623 w 4343723"/>
              <a:gd name="connsiteY13" fmla="*/ 237067 h 317500"/>
              <a:gd name="connsiteX14" fmla="*/ 389790 w 4343723"/>
              <a:gd name="connsiteY14" fmla="*/ 245533 h 317500"/>
              <a:gd name="connsiteX15" fmla="*/ 419423 w 4343723"/>
              <a:gd name="connsiteY15" fmla="*/ 262467 h 317500"/>
              <a:gd name="connsiteX16" fmla="*/ 423657 w 4343723"/>
              <a:gd name="connsiteY16" fmla="*/ 275167 h 317500"/>
              <a:gd name="connsiteX17" fmla="*/ 461757 w 4343723"/>
              <a:gd name="connsiteY17" fmla="*/ 287867 h 317500"/>
              <a:gd name="connsiteX18" fmla="*/ 495623 w 4343723"/>
              <a:gd name="connsiteY18" fmla="*/ 300567 h 317500"/>
              <a:gd name="connsiteX19" fmla="*/ 508323 w 4343723"/>
              <a:gd name="connsiteY19" fmla="*/ 309033 h 317500"/>
              <a:gd name="connsiteX20" fmla="*/ 533723 w 4343723"/>
              <a:gd name="connsiteY20" fmla="*/ 317500 h 317500"/>
              <a:gd name="connsiteX21" fmla="*/ 605690 w 4343723"/>
              <a:gd name="connsiteY21" fmla="*/ 313267 h 317500"/>
              <a:gd name="connsiteX22" fmla="*/ 626857 w 4343723"/>
              <a:gd name="connsiteY22" fmla="*/ 275167 h 317500"/>
              <a:gd name="connsiteX23" fmla="*/ 631090 w 4343723"/>
              <a:gd name="connsiteY23" fmla="*/ 262467 h 317500"/>
              <a:gd name="connsiteX24" fmla="*/ 635323 w 4343723"/>
              <a:gd name="connsiteY24" fmla="*/ 249767 h 317500"/>
              <a:gd name="connsiteX25" fmla="*/ 648023 w 4343723"/>
              <a:gd name="connsiteY25" fmla="*/ 237067 h 317500"/>
              <a:gd name="connsiteX26" fmla="*/ 673423 w 4343723"/>
              <a:gd name="connsiteY26" fmla="*/ 220133 h 317500"/>
              <a:gd name="connsiteX27" fmla="*/ 703057 w 4343723"/>
              <a:gd name="connsiteY27" fmla="*/ 198967 h 317500"/>
              <a:gd name="connsiteX28" fmla="*/ 715757 w 4343723"/>
              <a:gd name="connsiteY28" fmla="*/ 190500 h 317500"/>
              <a:gd name="connsiteX29" fmla="*/ 732690 w 4343723"/>
              <a:gd name="connsiteY29" fmla="*/ 177800 h 317500"/>
              <a:gd name="connsiteX30" fmla="*/ 745390 w 4343723"/>
              <a:gd name="connsiteY30" fmla="*/ 169333 h 317500"/>
              <a:gd name="connsiteX31" fmla="*/ 770790 w 4343723"/>
              <a:gd name="connsiteY31" fmla="*/ 160867 h 317500"/>
              <a:gd name="connsiteX32" fmla="*/ 830057 w 4343723"/>
              <a:gd name="connsiteY32" fmla="*/ 165100 h 317500"/>
              <a:gd name="connsiteX33" fmla="*/ 855457 w 4343723"/>
              <a:gd name="connsiteY33" fmla="*/ 173567 h 317500"/>
              <a:gd name="connsiteX34" fmla="*/ 897790 w 4343723"/>
              <a:gd name="connsiteY34" fmla="*/ 182033 h 317500"/>
              <a:gd name="connsiteX35" fmla="*/ 914723 w 4343723"/>
              <a:gd name="connsiteY35" fmla="*/ 186267 h 317500"/>
              <a:gd name="connsiteX36" fmla="*/ 927423 w 4343723"/>
              <a:gd name="connsiteY36" fmla="*/ 194733 h 317500"/>
              <a:gd name="connsiteX37" fmla="*/ 957057 w 4343723"/>
              <a:gd name="connsiteY37" fmla="*/ 203200 h 317500"/>
              <a:gd name="connsiteX38" fmla="*/ 982457 w 4343723"/>
              <a:gd name="connsiteY38" fmla="*/ 211667 h 317500"/>
              <a:gd name="connsiteX39" fmla="*/ 1020557 w 4343723"/>
              <a:gd name="connsiteY39" fmla="*/ 220133 h 317500"/>
              <a:gd name="connsiteX40" fmla="*/ 1122157 w 4343723"/>
              <a:gd name="connsiteY40" fmla="*/ 203200 h 317500"/>
              <a:gd name="connsiteX41" fmla="*/ 1147557 w 4343723"/>
              <a:gd name="connsiteY41" fmla="*/ 194733 h 317500"/>
              <a:gd name="connsiteX42" fmla="*/ 1172957 w 4343723"/>
              <a:gd name="connsiteY42" fmla="*/ 182033 h 317500"/>
              <a:gd name="connsiteX43" fmla="*/ 1219523 w 4343723"/>
              <a:gd name="connsiteY43" fmla="*/ 160867 h 317500"/>
              <a:gd name="connsiteX44" fmla="*/ 1244923 w 4343723"/>
              <a:gd name="connsiteY44" fmla="*/ 156633 h 317500"/>
              <a:gd name="connsiteX45" fmla="*/ 1278790 w 4343723"/>
              <a:gd name="connsiteY45" fmla="*/ 148167 h 317500"/>
              <a:gd name="connsiteX46" fmla="*/ 1359223 w 4343723"/>
              <a:gd name="connsiteY46" fmla="*/ 135467 h 317500"/>
              <a:gd name="connsiteX47" fmla="*/ 1388857 w 4343723"/>
              <a:gd name="connsiteY47" fmla="*/ 131233 h 317500"/>
              <a:gd name="connsiteX48" fmla="*/ 1410023 w 4343723"/>
              <a:gd name="connsiteY48" fmla="*/ 127000 h 317500"/>
              <a:gd name="connsiteX49" fmla="*/ 1426957 w 4343723"/>
              <a:gd name="connsiteY49" fmla="*/ 122767 h 317500"/>
              <a:gd name="connsiteX50" fmla="*/ 1524323 w 4343723"/>
              <a:gd name="connsiteY50" fmla="*/ 110067 h 317500"/>
              <a:gd name="connsiteX51" fmla="*/ 1621690 w 4343723"/>
              <a:gd name="connsiteY51" fmla="*/ 97367 h 317500"/>
              <a:gd name="connsiteX52" fmla="*/ 1748690 w 4343723"/>
              <a:gd name="connsiteY52" fmla="*/ 101600 h 317500"/>
              <a:gd name="connsiteX53" fmla="*/ 1782557 w 4343723"/>
              <a:gd name="connsiteY53" fmla="*/ 114300 h 317500"/>
              <a:gd name="connsiteX54" fmla="*/ 1807957 w 4343723"/>
              <a:gd name="connsiteY54" fmla="*/ 122767 h 317500"/>
              <a:gd name="connsiteX55" fmla="*/ 1820657 w 4343723"/>
              <a:gd name="connsiteY55" fmla="*/ 127000 h 317500"/>
              <a:gd name="connsiteX56" fmla="*/ 1901090 w 4343723"/>
              <a:gd name="connsiteY56" fmla="*/ 135467 h 317500"/>
              <a:gd name="connsiteX57" fmla="*/ 1918023 w 4343723"/>
              <a:gd name="connsiteY57" fmla="*/ 139700 h 317500"/>
              <a:gd name="connsiteX58" fmla="*/ 1934957 w 4343723"/>
              <a:gd name="connsiteY58" fmla="*/ 148167 h 317500"/>
              <a:gd name="connsiteX59" fmla="*/ 1964590 w 4343723"/>
              <a:gd name="connsiteY59" fmla="*/ 152400 h 317500"/>
              <a:gd name="connsiteX60" fmla="*/ 2002690 w 4343723"/>
              <a:gd name="connsiteY60" fmla="*/ 165100 h 317500"/>
              <a:gd name="connsiteX61" fmla="*/ 2015390 w 4343723"/>
              <a:gd name="connsiteY61" fmla="*/ 169333 h 317500"/>
              <a:gd name="connsiteX62" fmla="*/ 2028090 w 4343723"/>
              <a:gd name="connsiteY62" fmla="*/ 173567 h 317500"/>
              <a:gd name="connsiteX63" fmla="*/ 2049257 w 4343723"/>
              <a:gd name="connsiteY63" fmla="*/ 177800 h 317500"/>
              <a:gd name="connsiteX64" fmla="*/ 2074657 w 4343723"/>
              <a:gd name="connsiteY64" fmla="*/ 186267 h 317500"/>
              <a:gd name="connsiteX65" fmla="*/ 2087357 w 4343723"/>
              <a:gd name="connsiteY65" fmla="*/ 190500 h 317500"/>
              <a:gd name="connsiteX66" fmla="*/ 2100057 w 4343723"/>
              <a:gd name="connsiteY66" fmla="*/ 194733 h 317500"/>
              <a:gd name="connsiteX67" fmla="*/ 2112757 w 4343723"/>
              <a:gd name="connsiteY67" fmla="*/ 203200 h 317500"/>
              <a:gd name="connsiteX68" fmla="*/ 2138157 w 4343723"/>
              <a:gd name="connsiteY68" fmla="*/ 207433 h 317500"/>
              <a:gd name="connsiteX69" fmla="*/ 2197423 w 4343723"/>
              <a:gd name="connsiteY69" fmla="*/ 215900 h 317500"/>
              <a:gd name="connsiteX70" fmla="*/ 2235523 w 4343723"/>
              <a:gd name="connsiteY70" fmla="*/ 224367 h 317500"/>
              <a:gd name="connsiteX71" fmla="*/ 2269390 w 4343723"/>
              <a:gd name="connsiteY71" fmla="*/ 228600 h 317500"/>
              <a:gd name="connsiteX72" fmla="*/ 2586890 w 4343723"/>
              <a:gd name="connsiteY72" fmla="*/ 224367 h 317500"/>
              <a:gd name="connsiteX73" fmla="*/ 2612290 w 4343723"/>
              <a:gd name="connsiteY73" fmla="*/ 220133 h 317500"/>
              <a:gd name="connsiteX74" fmla="*/ 2654623 w 4343723"/>
              <a:gd name="connsiteY74" fmla="*/ 215900 h 317500"/>
              <a:gd name="connsiteX75" fmla="*/ 2667323 w 4343723"/>
              <a:gd name="connsiteY75" fmla="*/ 211667 h 317500"/>
              <a:gd name="connsiteX76" fmla="*/ 2713890 w 4343723"/>
              <a:gd name="connsiteY76" fmla="*/ 203200 h 317500"/>
              <a:gd name="connsiteX77" fmla="*/ 2730823 w 4343723"/>
              <a:gd name="connsiteY77" fmla="*/ 194733 h 317500"/>
              <a:gd name="connsiteX78" fmla="*/ 2764690 w 4343723"/>
              <a:gd name="connsiteY78" fmla="*/ 190500 h 317500"/>
              <a:gd name="connsiteX79" fmla="*/ 2777390 w 4343723"/>
              <a:gd name="connsiteY79" fmla="*/ 186267 h 317500"/>
              <a:gd name="connsiteX80" fmla="*/ 2790090 w 4343723"/>
              <a:gd name="connsiteY80" fmla="*/ 177800 h 317500"/>
              <a:gd name="connsiteX81" fmla="*/ 2832423 w 4343723"/>
              <a:gd name="connsiteY81" fmla="*/ 169333 h 317500"/>
              <a:gd name="connsiteX82" fmla="*/ 2862057 w 4343723"/>
              <a:gd name="connsiteY82" fmla="*/ 156633 h 317500"/>
              <a:gd name="connsiteX83" fmla="*/ 2887457 w 4343723"/>
              <a:gd name="connsiteY83" fmla="*/ 148167 h 317500"/>
              <a:gd name="connsiteX84" fmla="*/ 2929790 w 4343723"/>
              <a:gd name="connsiteY84" fmla="*/ 139700 h 317500"/>
              <a:gd name="connsiteX85" fmla="*/ 2946723 w 4343723"/>
              <a:gd name="connsiteY85" fmla="*/ 135467 h 317500"/>
              <a:gd name="connsiteX86" fmla="*/ 3031390 w 4343723"/>
              <a:gd name="connsiteY86" fmla="*/ 127000 h 317500"/>
              <a:gd name="connsiteX87" fmla="*/ 3065257 w 4343723"/>
              <a:gd name="connsiteY87" fmla="*/ 118533 h 317500"/>
              <a:gd name="connsiteX88" fmla="*/ 3099123 w 4343723"/>
              <a:gd name="connsiteY88" fmla="*/ 110067 h 317500"/>
              <a:gd name="connsiteX89" fmla="*/ 3158390 w 4343723"/>
              <a:gd name="connsiteY89" fmla="*/ 93133 h 317500"/>
              <a:gd name="connsiteX90" fmla="*/ 3196490 w 4343723"/>
              <a:gd name="connsiteY90" fmla="*/ 84667 h 317500"/>
              <a:gd name="connsiteX91" fmla="*/ 3238823 w 4343723"/>
              <a:gd name="connsiteY91" fmla="*/ 80433 h 317500"/>
              <a:gd name="connsiteX92" fmla="*/ 3306557 w 4343723"/>
              <a:gd name="connsiteY92" fmla="*/ 67733 h 317500"/>
              <a:gd name="connsiteX93" fmla="*/ 3365823 w 4343723"/>
              <a:gd name="connsiteY93" fmla="*/ 71967 h 317500"/>
              <a:gd name="connsiteX94" fmla="*/ 3391223 w 4343723"/>
              <a:gd name="connsiteY94" fmla="*/ 80433 h 317500"/>
              <a:gd name="connsiteX95" fmla="*/ 3420857 w 4343723"/>
              <a:gd name="connsiteY95" fmla="*/ 97367 h 317500"/>
              <a:gd name="connsiteX96" fmla="*/ 3433557 w 4343723"/>
              <a:gd name="connsiteY96" fmla="*/ 105833 h 317500"/>
              <a:gd name="connsiteX97" fmla="*/ 3446257 w 4343723"/>
              <a:gd name="connsiteY97" fmla="*/ 110067 h 317500"/>
              <a:gd name="connsiteX98" fmla="*/ 3484357 w 4343723"/>
              <a:gd name="connsiteY98" fmla="*/ 122767 h 317500"/>
              <a:gd name="connsiteX99" fmla="*/ 3509757 w 4343723"/>
              <a:gd name="connsiteY99" fmla="*/ 139700 h 317500"/>
              <a:gd name="connsiteX100" fmla="*/ 3552090 w 4343723"/>
              <a:gd name="connsiteY100" fmla="*/ 152400 h 317500"/>
              <a:gd name="connsiteX101" fmla="*/ 3590190 w 4343723"/>
              <a:gd name="connsiteY101" fmla="*/ 156633 h 317500"/>
              <a:gd name="connsiteX102" fmla="*/ 3776457 w 4343723"/>
              <a:gd name="connsiteY102" fmla="*/ 148167 h 317500"/>
              <a:gd name="connsiteX103" fmla="*/ 3814557 w 4343723"/>
              <a:gd name="connsiteY103" fmla="*/ 139700 h 317500"/>
              <a:gd name="connsiteX104" fmla="*/ 3852657 w 4343723"/>
              <a:gd name="connsiteY104" fmla="*/ 118533 h 317500"/>
              <a:gd name="connsiteX105" fmla="*/ 3856890 w 4343723"/>
              <a:gd name="connsiteY105" fmla="*/ 105833 h 317500"/>
              <a:gd name="connsiteX106" fmla="*/ 3873823 w 4343723"/>
              <a:gd name="connsiteY106" fmla="*/ 101600 h 317500"/>
              <a:gd name="connsiteX107" fmla="*/ 3899223 w 4343723"/>
              <a:gd name="connsiteY107" fmla="*/ 93133 h 317500"/>
              <a:gd name="connsiteX108" fmla="*/ 3924623 w 4343723"/>
              <a:gd name="connsiteY108" fmla="*/ 80433 h 317500"/>
              <a:gd name="connsiteX109" fmla="*/ 3937323 w 4343723"/>
              <a:gd name="connsiteY109" fmla="*/ 71967 h 317500"/>
              <a:gd name="connsiteX110" fmla="*/ 3954257 w 4343723"/>
              <a:gd name="connsiteY110" fmla="*/ 63500 h 317500"/>
              <a:gd name="connsiteX111" fmla="*/ 3979657 w 4343723"/>
              <a:gd name="connsiteY111" fmla="*/ 46567 h 317500"/>
              <a:gd name="connsiteX112" fmla="*/ 4005057 w 4343723"/>
              <a:gd name="connsiteY112" fmla="*/ 38100 h 317500"/>
              <a:gd name="connsiteX113" fmla="*/ 4034690 w 4343723"/>
              <a:gd name="connsiteY113" fmla="*/ 21167 h 317500"/>
              <a:gd name="connsiteX114" fmla="*/ 4060090 w 4343723"/>
              <a:gd name="connsiteY114" fmla="*/ 8467 h 317500"/>
              <a:gd name="connsiteX115" fmla="*/ 4305623 w 4343723"/>
              <a:gd name="connsiteY115" fmla="*/ 12700 h 317500"/>
              <a:gd name="connsiteX116" fmla="*/ 4318323 w 4343723"/>
              <a:gd name="connsiteY116" fmla="*/ 21167 h 317500"/>
              <a:gd name="connsiteX117" fmla="*/ 4343723 w 4343723"/>
              <a:gd name="connsiteY117" fmla="*/ 25400 h 317500"/>
              <a:gd name="connsiteX118" fmla="*/ 4339490 w 4343723"/>
              <a:gd name="connsiteY118" fmla="*/ 12700 h 317500"/>
              <a:gd name="connsiteX119" fmla="*/ 4301390 w 4343723"/>
              <a:gd name="connsiteY119" fmla="*/ 0 h 317500"/>
              <a:gd name="connsiteX120" fmla="*/ 4085490 w 4343723"/>
              <a:gd name="connsiteY120" fmla="*/ 4233 h 317500"/>
              <a:gd name="connsiteX121" fmla="*/ 4038923 w 4343723"/>
              <a:gd name="connsiteY121" fmla="*/ 8467 h 317500"/>
              <a:gd name="connsiteX122" fmla="*/ 3975423 w 4343723"/>
              <a:gd name="connsiteY122" fmla="*/ 12700 h 317500"/>
              <a:gd name="connsiteX123" fmla="*/ 3937323 w 4343723"/>
              <a:gd name="connsiteY123" fmla="*/ 29633 h 317500"/>
              <a:gd name="connsiteX124" fmla="*/ 3911923 w 4343723"/>
              <a:gd name="connsiteY124" fmla="*/ 46567 h 317500"/>
              <a:gd name="connsiteX125" fmla="*/ 3894990 w 4343723"/>
              <a:gd name="connsiteY125" fmla="*/ 55033 h 317500"/>
              <a:gd name="connsiteX126" fmla="*/ 3869590 w 4343723"/>
              <a:gd name="connsiteY126" fmla="*/ 63500 h 317500"/>
              <a:gd name="connsiteX127" fmla="*/ 3839957 w 4343723"/>
              <a:gd name="connsiteY127" fmla="*/ 76200 h 317500"/>
              <a:gd name="connsiteX128" fmla="*/ 3814557 w 4343723"/>
              <a:gd name="connsiteY128" fmla="*/ 93133 h 317500"/>
              <a:gd name="connsiteX129" fmla="*/ 3801857 w 4343723"/>
              <a:gd name="connsiteY129" fmla="*/ 97367 h 317500"/>
              <a:gd name="connsiteX130" fmla="*/ 3789157 w 4343723"/>
              <a:gd name="connsiteY130" fmla="*/ 105833 h 317500"/>
              <a:gd name="connsiteX131" fmla="*/ 3755290 w 4343723"/>
              <a:gd name="connsiteY131" fmla="*/ 114300 h 317500"/>
              <a:gd name="connsiteX132" fmla="*/ 3721423 w 4343723"/>
              <a:gd name="connsiteY132" fmla="*/ 122767 h 317500"/>
              <a:gd name="connsiteX133" fmla="*/ 3708723 w 4343723"/>
              <a:gd name="connsiteY133" fmla="*/ 127000 h 317500"/>
              <a:gd name="connsiteX134" fmla="*/ 3687557 w 4343723"/>
              <a:gd name="connsiteY134" fmla="*/ 131233 h 317500"/>
              <a:gd name="connsiteX135" fmla="*/ 3607123 w 4343723"/>
              <a:gd name="connsiteY135" fmla="*/ 122767 h 317500"/>
              <a:gd name="connsiteX136" fmla="*/ 3573257 w 4343723"/>
              <a:gd name="connsiteY136" fmla="*/ 118533 h 317500"/>
              <a:gd name="connsiteX137" fmla="*/ 3543623 w 4343723"/>
              <a:gd name="connsiteY137" fmla="*/ 110067 h 317500"/>
              <a:gd name="connsiteX138" fmla="*/ 3526690 w 4343723"/>
              <a:gd name="connsiteY138" fmla="*/ 105833 h 317500"/>
              <a:gd name="connsiteX139" fmla="*/ 3505523 w 4343723"/>
              <a:gd name="connsiteY139" fmla="*/ 101600 h 317500"/>
              <a:gd name="connsiteX140" fmla="*/ 3480123 w 4343723"/>
              <a:gd name="connsiteY140" fmla="*/ 93133 h 317500"/>
              <a:gd name="connsiteX141" fmla="*/ 3467423 w 4343723"/>
              <a:gd name="connsiteY141" fmla="*/ 88900 h 317500"/>
              <a:gd name="connsiteX142" fmla="*/ 3454723 w 4343723"/>
              <a:gd name="connsiteY142" fmla="*/ 76200 h 317500"/>
              <a:gd name="connsiteX143" fmla="*/ 3420857 w 4343723"/>
              <a:gd name="connsiteY143" fmla="*/ 59267 h 317500"/>
              <a:gd name="connsiteX144" fmla="*/ 3412390 w 4343723"/>
              <a:gd name="connsiteY144" fmla="*/ 46567 h 317500"/>
              <a:gd name="connsiteX145" fmla="*/ 3386990 w 4343723"/>
              <a:gd name="connsiteY145" fmla="*/ 38100 h 317500"/>
              <a:gd name="connsiteX146" fmla="*/ 3340423 w 4343723"/>
              <a:gd name="connsiteY146" fmla="*/ 25400 h 317500"/>
              <a:gd name="connsiteX147" fmla="*/ 3217657 w 4343723"/>
              <a:gd name="connsiteY147" fmla="*/ 38100 h 317500"/>
              <a:gd name="connsiteX148" fmla="*/ 3183790 w 4343723"/>
              <a:gd name="connsiteY148" fmla="*/ 46567 h 317500"/>
              <a:gd name="connsiteX149" fmla="*/ 3166857 w 4343723"/>
              <a:gd name="connsiteY149" fmla="*/ 50800 h 317500"/>
              <a:gd name="connsiteX150" fmla="*/ 3141457 w 4343723"/>
              <a:gd name="connsiteY150" fmla="*/ 67733 h 317500"/>
              <a:gd name="connsiteX151" fmla="*/ 3128757 w 4343723"/>
              <a:gd name="connsiteY151" fmla="*/ 71967 h 317500"/>
              <a:gd name="connsiteX152" fmla="*/ 3111823 w 4343723"/>
              <a:gd name="connsiteY152" fmla="*/ 76200 h 317500"/>
              <a:gd name="connsiteX153" fmla="*/ 3073723 w 4343723"/>
              <a:gd name="connsiteY153" fmla="*/ 88900 h 317500"/>
              <a:gd name="connsiteX154" fmla="*/ 3010223 w 4343723"/>
              <a:gd name="connsiteY154" fmla="*/ 97367 h 317500"/>
              <a:gd name="connsiteX155" fmla="*/ 2976357 w 4343723"/>
              <a:gd name="connsiteY155" fmla="*/ 110067 h 317500"/>
              <a:gd name="connsiteX156" fmla="*/ 2942490 w 4343723"/>
              <a:gd name="connsiteY156" fmla="*/ 114300 h 317500"/>
              <a:gd name="connsiteX157" fmla="*/ 2870523 w 4343723"/>
              <a:gd name="connsiteY157" fmla="*/ 127000 h 317500"/>
              <a:gd name="connsiteX158" fmla="*/ 2840890 w 4343723"/>
              <a:gd name="connsiteY158" fmla="*/ 135467 h 317500"/>
              <a:gd name="connsiteX159" fmla="*/ 2743523 w 4343723"/>
              <a:gd name="connsiteY159" fmla="*/ 139700 h 317500"/>
              <a:gd name="connsiteX160" fmla="*/ 2658857 w 4343723"/>
              <a:gd name="connsiteY160" fmla="*/ 152400 h 317500"/>
              <a:gd name="connsiteX161" fmla="*/ 2582657 w 4343723"/>
              <a:gd name="connsiteY161" fmla="*/ 160867 h 317500"/>
              <a:gd name="connsiteX162" fmla="*/ 2527623 w 4343723"/>
              <a:gd name="connsiteY162" fmla="*/ 169333 h 317500"/>
              <a:gd name="connsiteX163" fmla="*/ 2502223 w 4343723"/>
              <a:gd name="connsiteY163" fmla="*/ 173567 h 317500"/>
              <a:gd name="connsiteX164" fmla="*/ 2459890 w 4343723"/>
              <a:gd name="connsiteY164" fmla="*/ 177800 h 317500"/>
              <a:gd name="connsiteX165" fmla="*/ 2426023 w 4343723"/>
              <a:gd name="connsiteY165" fmla="*/ 182033 h 317500"/>
              <a:gd name="connsiteX166" fmla="*/ 2354057 w 4343723"/>
              <a:gd name="connsiteY166" fmla="*/ 194733 h 317500"/>
              <a:gd name="connsiteX167" fmla="*/ 2324423 w 4343723"/>
              <a:gd name="connsiteY167" fmla="*/ 198967 h 317500"/>
              <a:gd name="connsiteX168" fmla="*/ 2193190 w 4343723"/>
              <a:gd name="connsiteY168" fmla="*/ 203200 h 317500"/>
              <a:gd name="connsiteX169" fmla="*/ 2167790 w 4343723"/>
              <a:gd name="connsiteY169" fmla="*/ 194733 h 317500"/>
              <a:gd name="connsiteX170" fmla="*/ 2138157 w 4343723"/>
              <a:gd name="connsiteY170" fmla="*/ 173567 h 317500"/>
              <a:gd name="connsiteX171" fmla="*/ 2121223 w 4343723"/>
              <a:gd name="connsiteY171" fmla="*/ 160867 h 317500"/>
              <a:gd name="connsiteX172" fmla="*/ 2095823 w 4343723"/>
              <a:gd name="connsiteY172" fmla="*/ 152400 h 317500"/>
              <a:gd name="connsiteX173" fmla="*/ 2070423 w 4343723"/>
              <a:gd name="connsiteY173" fmla="*/ 143933 h 317500"/>
              <a:gd name="connsiteX174" fmla="*/ 2057723 w 4343723"/>
              <a:gd name="connsiteY174" fmla="*/ 139700 h 317500"/>
              <a:gd name="connsiteX175" fmla="*/ 2023857 w 4343723"/>
              <a:gd name="connsiteY175" fmla="*/ 131233 h 317500"/>
              <a:gd name="connsiteX176" fmla="*/ 1998457 w 4343723"/>
              <a:gd name="connsiteY176" fmla="*/ 122767 h 317500"/>
              <a:gd name="connsiteX177" fmla="*/ 1985757 w 4343723"/>
              <a:gd name="connsiteY177" fmla="*/ 118533 h 317500"/>
              <a:gd name="connsiteX178" fmla="*/ 1947657 w 4343723"/>
              <a:gd name="connsiteY178" fmla="*/ 110067 h 317500"/>
              <a:gd name="connsiteX179" fmla="*/ 1909557 w 4343723"/>
              <a:gd name="connsiteY179" fmla="*/ 105833 h 317500"/>
              <a:gd name="connsiteX180" fmla="*/ 1892623 w 4343723"/>
              <a:gd name="connsiteY180" fmla="*/ 101600 h 317500"/>
              <a:gd name="connsiteX181" fmla="*/ 1867223 w 4343723"/>
              <a:gd name="connsiteY181" fmla="*/ 97367 h 317500"/>
              <a:gd name="connsiteX182" fmla="*/ 1854523 w 4343723"/>
              <a:gd name="connsiteY182" fmla="*/ 93133 h 317500"/>
              <a:gd name="connsiteX183" fmla="*/ 1791023 w 4343723"/>
              <a:gd name="connsiteY183" fmla="*/ 80433 h 317500"/>
              <a:gd name="connsiteX184" fmla="*/ 1752923 w 4343723"/>
              <a:gd name="connsiteY184" fmla="*/ 71967 h 317500"/>
              <a:gd name="connsiteX185" fmla="*/ 1740223 w 4343723"/>
              <a:gd name="connsiteY185" fmla="*/ 63500 h 317500"/>
              <a:gd name="connsiteX186" fmla="*/ 1723290 w 4343723"/>
              <a:gd name="connsiteY186" fmla="*/ 59267 h 317500"/>
              <a:gd name="connsiteX187" fmla="*/ 1710590 w 4343723"/>
              <a:gd name="connsiteY187" fmla="*/ 55033 h 317500"/>
              <a:gd name="connsiteX188" fmla="*/ 1689423 w 4343723"/>
              <a:gd name="connsiteY188" fmla="*/ 50800 h 317500"/>
              <a:gd name="connsiteX189" fmla="*/ 1676723 w 4343723"/>
              <a:gd name="connsiteY189" fmla="*/ 46567 h 317500"/>
              <a:gd name="connsiteX190" fmla="*/ 1655557 w 4343723"/>
              <a:gd name="connsiteY190" fmla="*/ 42333 h 317500"/>
              <a:gd name="connsiteX191" fmla="*/ 1642857 w 4343723"/>
              <a:gd name="connsiteY191" fmla="*/ 38100 h 317500"/>
              <a:gd name="connsiteX192" fmla="*/ 1575123 w 4343723"/>
              <a:gd name="connsiteY192" fmla="*/ 25400 h 317500"/>
              <a:gd name="connsiteX193" fmla="*/ 1397323 w 4343723"/>
              <a:gd name="connsiteY193" fmla="*/ 33867 h 317500"/>
              <a:gd name="connsiteX194" fmla="*/ 1371923 w 4343723"/>
              <a:gd name="connsiteY194" fmla="*/ 42333 h 317500"/>
              <a:gd name="connsiteX195" fmla="*/ 1346523 w 4343723"/>
              <a:gd name="connsiteY195" fmla="*/ 59267 h 317500"/>
              <a:gd name="connsiteX196" fmla="*/ 1333823 w 4343723"/>
              <a:gd name="connsiteY196" fmla="*/ 67733 h 317500"/>
              <a:gd name="connsiteX197" fmla="*/ 1308423 w 4343723"/>
              <a:gd name="connsiteY197" fmla="*/ 76200 h 317500"/>
              <a:gd name="connsiteX198" fmla="*/ 1278790 w 4343723"/>
              <a:gd name="connsiteY198" fmla="*/ 84667 h 317500"/>
              <a:gd name="connsiteX199" fmla="*/ 1194123 w 4343723"/>
              <a:gd name="connsiteY199" fmla="*/ 97367 h 317500"/>
              <a:gd name="connsiteX200" fmla="*/ 1139090 w 4343723"/>
              <a:gd name="connsiteY200" fmla="*/ 110067 h 317500"/>
              <a:gd name="connsiteX201" fmla="*/ 1113690 w 4343723"/>
              <a:gd name="connsiteY201" fmla="*/ 118533 h 317500"/>
              <a:gd name="connsiteX202" fmla="*/ 1100990 w 4343723"/>
              <a:gd name="connsiteY202" fmla="*/ 131233 h 317500"/>
              <a:gd name="connsiteX203" fmla="*/ 1084057 w 4343723"/>
              <a:gd name="connsiteY203" fmla="*/ 135467 h 317500"/>
              <a:gd name="connsiteX204" fmla="*/ 1062890 w 4343723"/>
              <a:gd name="connsiteY204" fmla="*/ 143933 h 317500"/>
              <a:gd name="connsiteX205" fmla="*/ 961290 w 4343723"/>
              <a:gd name="connsiteY205" fmla="*/ 135467 h 317500"/>
              <a:gd name="connsiteX206" fmla="*/ 931657 w 4343723"/>
              <a:gd name="connsiteY206" fmla="*/ 110067 h 317500"/>
              <a:gd name="connsiteX207" fmla="*/ 906257 w 4343723"/>
              <a:gd name="connsiteY207" fmla="*/ 101600 h 317500"/>
              <a:gd name="connsiteX208" fmla="*/ 868157 w 4343723"/>
              <a:gd name="connsiteY208" fmla="*/ 80433 h 317500"/>
              <a:gd name="connsiteX209" fmla="*/ 855457 w 4343723"/>
              <a:gd name="connsiteY209" fmla="*/ 71967 h 317500"/>
              <a:gd name="connsiteX210" fmla="*/ 825823 w 4343723"/>
              <a:gd name="connsiteY210" fmla="*/ 67733 h 317500"/>
              <a:gd name="connsiteX211" fmla="*/ 724223 w 4343723"/>
              <a:gd name="connsiteY211" fmla="*/ 71967 h 317500"/>
              <a:gd name="connsiteX212" fmla="*/ 698823 w 4343723"/>
              <a:gd name="connsiteY212" fmla="*/ 88900 h 317500"/>
              <a:gd name="connsiteX213" fmla="*/ 686123 w 4343723"/>
              <a:gd name="connsiteY213" fmla="*/ 93133 h 317500"/>
              <a:gd name="connsiteX214" fmla="*/ 677657 w 4343723"/>
              <a:gd name="connsiteY214" fmla="*/ 105833 h 317500"/>
              <a:gd name="connsiteX215" fmla="*/ 652257 w 4343723"/>
              <a:gd name="connsiteY215" fmla="*/ 114300 h 317500"/>
              <a:gd name="connsiteX216" fmla="*/ 618390 w 4343723"/>
              <a:gd name="connsiteY216" fmla="*/ 131233 h 317500"/>
              <a:gd name="connsiteX217" fmla="*/ 605690 w 4343723"/>
              <a:gd name="connsiteY217" fmla="*/ 139700 h 317500"/>
              <a:gd name="connsiteX218" fmla="*/ 580290 w 4343723"/>
              <a:gd name="connsiteY218" fmla="*/ 143933 h 317500"/>
              <a:gd name="connsiteX219" fmla="*/ 567590 w 4343723"/>
              <a:gd name="connsiteY219" fmla="*/ 152400 h 317500"/>
              <a:gd name="connsiteX220" fmla="*/ 516790 w 4343723"/>
              <a:gd name="connsiteY220" fmla="*/ 160867 h 317500"/>
              <a:gd name="connsiteX221" fmla="*/ 436357 w 4343723"/>
              <a:gd name="connsiteY221" fmla="*/ 152400 h 317500"/>
              <a:gd name="connsiteX222" fmla="*/ 406723 w 4343723"/>
              <a:gd name="connsiteY222" fmla="*/ 139700 h 317500"/>
              <a:gd name="connsiteX223" fmla="*/ 368623 w 4343723"/>
              <a:gd name="connsiteY223" fmla="*/ 131233 h 317500"/>
              <a:gd name="connsiteX224" fmla="*/ 355923 w 4343723"/>
              <a:gd name="connsiteY224" fmla="*/ 127000 h 317500"/>
              <a:gd name="connsiteX225" fmla="*/ 326290 w 4343723"/>
              <a:gd name="connsiteY225" fmla="*/ 118533 h 317500"/>
              <a:gd name="connsiteX226" fmla="*/ 313590 w 4343723"/>
              <a:gd name="connsiteY226" fmla="*/ 114300 h 317500"/>
              <a:gd name="connsiteX227" fmla="*/ 296657 w 4343723"/>
              <a:gd name="connsiteY227" fmla="*/ 110067 h 317500"/>
              <a:gd name="connsiteX228" fmla="*/ 271257 w 4343723"/>
              <a:gd name="connsiteY228" fmla="*/ 101600 h 317500"/>
              <a:gd name="connsiteX229" fmla="*/ 258557 w 4343723"/>
              <a:gd name="connsiteY229" fmla="*/ 97367 h 317500"/>
              <a:gd name="connsiteX230" fmla="*/ 241623 w 4343723"/>
              <a:gd name="connsiteY230" fmla="*/ 93133 h 317500"/>
              <a:gd name="connsiteX231" fmla="*/ 211990 w 4343723"/>
              <a:gd name="connsiteY231" fmla="*/ 80433 h 317500"/>
              <a:gd name="connsiteX232" fmla="*/ 178123 w 4343723"/>
              <a:gd name="connsiteY232" fmla="*/ 71967 h 317500"/>
              <a:gd name="connsiteX233" fmla="*/ 127323 w 4343723"/>
              <a:gd name="connsiteY233" fmla="*/ 59267 h 317500"/>
              <a:gd name="connsiteX234" fmla="*/ 76523 w 4343723"/>
              <a:gd name="connsiteY234" fmla="*/ 42333 h 317500"/>
              <a:gd name="connsiteX235" fmla="*/ 42657 w 4343723"/>
              <a:gd name="connsiteY235" fmla="*/ 38100 h 317500"/>
              <a:gd name="connsiteX236" fmla="*/ 323 w 4343723"/>
              <a:gd name="connsiteY236"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169334 w 4343400"/>
              <a:gd name="connsiteY3" fmla="*/ 135467 h 317500"/>
              <a:gd name="connsiteX4" fmla="*/ 186267 w 4343400"/>
              <a:gd name="connsiteY4" fmla="*/ 139700 h 317500"/>
              <a:gd name="connsiteX5" fmla="*/ 198967 w 4343400"/>
              <a:gd name="connsiteY5" fmla="*/ 148167 h 317500"/>
              <a:gd name="connsiteX6" fmla="*/ 228600 w 4343400"/>
              <a:gd name="connsiteY6" fmla="*/ 156633 h 317500"/>
              <a:gd name="connsiteX7" fmla="*/ 275167 w 4343400"/>
              <a:gd name="connsiteY7" fmla="*/ 177800 h 317500"/>
              <a:gd name="connsiteX8" fmla="*/ 309034 w 4343400"/>
              <a:gd name="connsiteY8" fmla="*/ 194733 h 317500"/>
              <a:gd name="connsiteX9" fmla="*/ 321734 w 4343400"/>
              <a:gd name="connsiteY9" fmla="*/ 203200 h 317500"/>
              <a:gd name="connsiteX10" fmla="*/ 334434 w 4343400"/>
              <a:gd name="connsiteY10" fmla="*/ 207433 h 317500"/>
              <a:gd name="connsiteX11" fmla="*/ 359834 w 4343400"/>
              <a:gd name="connsiteY11" fmla="*/ 224367 h 317500"/>
              <a:gd name="connsiteX12" fmla="*/ 368300 w 4343400"/>
              <a:gd name="connsiteY12" fmla="*/ 237067 h 317500"/>
              <a:gd name="connsiteX13" fmla="*/ 389467 w 4343400"/>
              <a:gd name="connsiteY13" fmla="*/ 245533 h 317500"/>
              <a:gd name="connsiteX14" fmla="*/ 419100 w 4343400"/>
              <a:gd name="connsiteY14" fmla="*/ 262467 h 317500"/>
              <a:gd name="connsiteX15" fmla="*/ 423334 w 4343400"/>
              <a:gd name="connsiteY15" fmla="*/ 275167 h 317500"/>
              <a:gd name="connsiteX16" fmla="*/ 461434 w 4343400"/>
              <a:gd name="connsiteY16" fmla="*/ 287867 h 317500"/>
              <a:gd name="connsiteX17" fmla="*/ 495300 w 4343400"/>
              <a:gd name="connsiteY17" fmla="*/ 300567 h 317500"/>
              <a:gd name="connsiteX18" fmla="*/ 508000 w 4343400"/>
              <a:gd name="connsiteY18" fmla="*/ 309033 h 317500"/>
              <a:gd name="connsiteX19" fmla="*/ 533400 w 4343400"/>
              <a:gd name="connsiteY19" fmla="*/ 317500 h 317500"/>
              <a:gd name="connsiteX20" fmla="*/ 605367 w 4343400"/>
              <a:gd name="connsiteY20" fmla="*/ 313267 h 317500"/>
              <a:gd name="connsiteX21" fmla="*/ 626534 w 4343400"/>
              <a:gd name="connsiteY21" fmla="*/ 275167 h 317500"/>
              <a:gd name="connsiteX22" fmla="*/ 630767 w 4343400"/>
              <a:gd name="connsiteY22" fmla="*/ 262467 h 317500"/>
              <a:gd name="connsiteX23" fmla="*/ 635000 w 4343400"/>
              <a:gd name="connsiteY23" fmla="*/ 249767 h 317500"/>
              <a:gd name="connsiteX24" fmla="*/ 647700 w 4343400"/>
              <a:gd name="connsiteY24" fmla="*/ 237067 h 317500"/>
              <a:gd name="connsiteX25" fmla="*/ 673100 w 4343400"/>
              <a:gd name="connsiteY25" fmla="*/ 220133 h 317500"/>
              <a:gd name="connsiteX26" fmla="*/ 702734 w 4343400"/>
              <a:gd name="connsiteY26" fmla="*/ 198967 h 317500"/>
              <a:gd name="connsiteX27" fmla="*/ 715434 w 4343400"/>
              <a:gd name="connsiteY27" fmla="*/ 190500 h 317500"/>
              <a:gd name="connsiteX28" fmla="*/ 732367 w 4343400"/>
              <a:gd name="connsiteY28" fmla="*/ 177800 h 317500"/>
              <a:gd name="connsiteX29" fmla="*/ 745067 w 4343400"/>
              <a:gd name="connsiteY29" fmla="*/ 169333 h 317500"/>
              <a:gd name="connsiteX30" fmla="*/ 770467 w 4343400"/>
              <a:gd name="connsiteY30" fmla="*/ 160867 h 317500"/>
              <a:gd name="connsiteX31" fmla="*/ 829734 w 4343400"/>
              <a:gd name="connsiteY31" fmla="*/ 165100 h 317500"/>
              <a:gd name="connsiteX32" fmla="*/ 855134 w 4343400"/>
              <a:gd name="connsiteY32" fmla="*/ 173567 h 317500"/>
              <a:gd name="connsiteX33" fmla="*/ 897467 w 4343400"/>
              <a:gd name="connsiteY33" fmla="*/ 182033 h 317500"/>
              <a:gd name="connsiteX34" fmla="*/ 914400 w 4343400"/>
              <a:gd name="connsiteY34" fmla="*/ 186267 h 317500"/>
              <a:gd name="connsiteX35" fmla="*/ 927100 w 4343400"/>
              <a:gd name="connsiteY35" fmla="*/ 194733 h 317500"/>
              <a:gd name="connsiteX36" fmla="*/ 956734 w 4343400"/>
              <a:gd name="connsiteY36" fmla="*/ 203200 h 317500"/>
              <a:gd name="connsiteX37" fmla="*/ 982134 w 4343400"/>
              <a:gd name="connsiteY37" fmla="*/ 211667 h 317500"/>
              <a:gd name="connsiteX38" fmla="*/ 1020234 w 4343400"/>
              <a:gd name="connsiteY38" fmla="*/ 220133 h 317500"/>
              <a:gd name="connsiteX39" fmla="*/ 1121834 w 4343400"/>
              <a:gd name="connsiteY39" fmla="*/ 203200 h 317500"/>
              <a:gd name="connsiteX40" fmla="*/ 1147234 w 4343400"/>
              <a:gd name="connsiteY40" fmla="*/ 194733 h 317500"/>
              <a:gd name="connsiteX41" fmla="*/ 1172634 w 4343400"/>
              <a:gd name="connsiteY41" fmla="*/ 182033 h 317500"/>
              <a:gd name="connsiteX42" fmla="*/ 1219200 w 4343400"/>
              <a:gd name="connsiteY42" fmla="*/ 160867 h 317500"/>
              <a:gd name="connsiteX43" fmla="*/ 1244600 w 4343400"/>
              <a:gd name="connsiteY43" fmla="*/ 156633 h 317500"/>
              <a:gd name="connsiteX44" fmla="*/ 1278467 w 4343400"/>
              <a:gd name="connsiteY44" fmla="*/ 148167 h 317500"/>
              <a:gd name="connsiteX45" fmla="*/ 1358900 w 4343400"/>
              <a:gd name="connsiteY45" fmla="*/ 135467 h 317500"/>
              <a:gd name="connsiteX46" fmla="*/ 1388534 w 4343400"/>
              <a:gd name="connsiteY46" fmla="*/ 131233 h 317500"/>
              <a:gd name="connsiteX47" fmla="*/ 1409700 w 4343400"/>
              <a:gd name="connsiteY47" fmla="*/ 127000 h 317500"/>
              <a:gd name="connsiteX48" fmla="*/ 1426634 w 4343400"/>
              <a:gd name="connsiteY48" fmla="*/ 122767 h 317500"/>
              <a:gd name="connsiteX49" fmla="*/ 1524000 w 4343400"/>
              <a:gd name="connsiteY49" fmla="*/ 110067 h 317500"/>
              <a:gd name="connsiteX50" fmla="*/ 1621367 w 4343400"/>
              <a:gd name="connsiteY50" fmla="*/ 97367 h 317500"/>
              <a:gd name="connsiteX51" fmla="*/ 1748367 w 4343400"/>
              <a:gd name="connsiteY51" fmla="*/ 101600 h 317500"/>
              <a:gd name="connsiteX52" fmla="*/ 1782234 w 4343400"/>
              <a:gd name="connsiteY52" fmla="*/ 114300 h 317500"/>
              <a:gd name="connsiteX53" fmla="*/ 1807634 w 4343400"/>
              <a:gd name="connsiteY53" fmla="*/ 122767 h 317500"/>
              <a:gd name="connsiteX54" fmla="*/ 1820334 w 4343400"/>
              <a:gd name="connsiteY54" fmla="*/ 127000 h 317500"/>
              <a:gd name="connsiteX55" fmla="*/ 1900767 w 4343400"/>
              <a:gd name="connsiteY55" fmla="*/ 135467 h 317500"/>
              <a:gd name="connsiteX56" fmla="*/ 1917700 w 4343400"/>
              <a:gd name="connsiteY56" fmla="*/ 139700 h 317500"/>
              <a:gd name="connsiteX57" fmla="*/ 1934634 w 4343400"/>
              <a:gd name="connsiteY57" fmla="*/ 148167 h 317500"/>
              <a:gd name="connsiteX58" fmla="*/ 1964267 w 4343400"/>
              <a:gd name="connsiteY58" fmla="*/ 152400 h 317500"/>
              <a:gd name="connsiteX59" fmla="*/ 2002367 w 4343400"/>
              <a:gd name="connsiteY59" fmla="*/ 165100 h 317500"/>
              <a:gd name="connsiteX60" fmla="*/ 2015067 w 4343400"/>
              <a:gd name="connsiteY60" fmla="*/ 169333 h 317500"/>
              <a:gd name="connsiteX61" fmla="*/ 2027767 w 4343400"/>
              <a:gd name="connsiteY61" fmla="*/ 173567 h 317500"/>
              <a:gd name="connsiteX62" fmla="*/ 2048934 w 4343400"/>
              <a:gd name="connsiteY62" fmla="*/ 177800 h 317500"/>
              <a:gd name="connsiteX63" fmla="*/ 2074334 w 4343400"/>
              <a:gd name="connsiteY63" fmla="*/ 186267 h 317500"/>
              <a:gd name="connsiteX64" fmla="*/ 2087034 w 4343400"/>
              <a:gd name="connsiteY64" fmla="*/ 190500 h 317500"/>
              <a:gd name="connsiteX65" fmla="*/ 2099734 w 4343400"/>
              <a:gd name="connsiteY65" fmla="*/ 194733 h 317500"/>
              <a:gd name="connsiteX66" fmla="*/ 2112434 w 4343400"/>
              <a:gd name="connsiteY66" fmla="*/ 203200 h 317500"/>
              <a:gd name="connsiteX67" fmla="*/ 2137834 w 4343400"/>
              <a:gd name="connsiteY67" fmla="*/ 207433 h 317500"/>
              <a:gd name="connsiteX68" fmla="*/ 2197100 w 4343400"/>
              <a:gd name="connsiteY68" fmla="*/ 215900 h 317500"/>
              <a:gd name="connsiteX69" fmla="*/ 2235200 w 4343400"/>
              <a:gd name="connsiteY69" fmla="*/ 224367 h 317500"/>
              <a:gd name="connsiteX70" fmla="*/ 2269067 w 4343400"/>
              <a:gd name="connsiteY70" fmla="*/ 228600 h 317500"/>
              <a:gd name="connsiteX71" fmla="*/ 2586567 w 4343400"/>
              <a:gd name="connsiteY71" fmla="*/ 224367 h 317500"/>
              <a:gd name="connsiteX72" fmla="*/ 2611967 w 4343400"/>
              <a:gd name="connsiteY72" fmla="*/ 220133 h 317500"/>
              <a:gd name="connsiteX73" fmla="*/ 2654300 w 4343400"/>
              <a:gd name="connsiteY73" fmla="*/ 215900 h 317500"/>
              <a:gd name="connsiteX74" fmla="*/ 2667000 w 4343400"/>
              <a:gd name="connsiteY74" fmla="*/ 211667 h 317500"/>
              <a:gd name="connsiteX75" fmla="*/ 2713567 w 4343400"/>
              <a:gd name="connsiteY75" fmla="*/ 203200 h 317500"/>
              <a:gd name="connsiteX76" fmla="*/ 2730500 w 4343400"/>
              <a:gd name="connsiteY76" fmla="*/ 194733 h 317500"/>
              <a:gd name="connsiteX77" fmla="*/ 2764367 w 4343400"/>
              <a:gd name="connsiteY77" fmla="*/ 190500 h 317500"/>
              <a:gd name="connsiteX78" fmla="*/ 2777067 w 4343400"/>
              <a:gd name="connsiteY78" fmla="*/ 186267 h 317500"/>
              <a:gd name="connsiteX79" fmla="*/ 2789767 w 4343400"/>
              <a:gd name="connsiteY79" fmla="*/ 177800 h 317500"/>
              <a:gd name="connsiteX80" fmla="*/ 2832100 w 4343400"/>
              <a:gd name="connsiteY80" fmla="*/ 169333 h 317500"/>
              <a:gd name="connsiteX81" fmla="*/ 2861734 w 4343400"/>
              <a:gd name="connsiteY81" fmla="*/ 156633 h 317500"/>
              <a:gd name="connsiteX82" fmla="*/ 2887134 w 4343400"/>
              <a:gd name="connsiteY82" fmla="*/ 148167 h 317500"/>
              <a:gd name="connsiteX83" fmla="*/ 2929467 w 4343400"/>
              <a:gd name="connsiteY83" fmla="*/ 139700 h 317500"/>
              <a:gd name="connsiteX84" fmla="*/ 2946400 w 4343400"/>
              <a:gd name="connsiteY84" fmla="*/ 135467 h 317500"/>
              <a:gd name="connsiteX85" fmla="*/ 3031067 w 4343400"/>
              <a:gd name="connsiteY85" fmla="*/ 127000 h 317500"/>
              <a:gd name="connsiteX86" fmla="*/ 3064934 w 4343400"/>
              <a:gd name="connsiteY86" fmla="*/ 118533 h 317500"/>
              <a:gd name="connsiteX87" fmla="*/ 3098800 w 4343400"/>
              <a:gd name="connsiteY87" fmla="*/ 110067 h 317500"/>
              <a:gd name="connsiteX88" fmla="*/ 3158067 w 4343400"/>
              <a:gd name="connsiteY88" fmla="*/ 93133 h 317500"/>
              <a:gd name="connsiteX89" fmla="*/ 3196167 w 4343400"/>
              <a:gd name="connsiteY89" fmla="*/ 84667 h 317500"/>
              <a:gd name="connsiteX90" fmla="*/ 3238500 w 4343400"/>
              <a:gd name="connsiteY90" fmla="*/ 80433 h 317500"/>
              <a:gd name="connsiteX91" fmla="*/ 3306234 w 4343400"/>
              <a:gd name="connsiteY91" fmla="*/ 67733 h 317500"/>
              <a:gd name="connsiteX92" fmla="*/ 3365500 w 4343400"/>
              <a:gd name="connsiteY92" fmla="*/ 71967 h 317500"/>
              <a:gd name="connsiteX93" fmla="*/ 3390900 w 4343400"/>
              <a:gd name="connsiteY93" fmla="*/ 80433 h 317500"/>
              <a:gd name="connsiteX94" fmla="*/ 3420534 w 4343400"/>
              <a:gd name="connsiteY94" fmla="*/ 97367 h 317500"/>
              <a:gd name="connsiteX95" fmla="*/ 3433234 w 4343400"/>
              <a:gd name="connsiteY95" fmla="*/ 105833 h 317500"/>
              <a:gd name="connsiteX96" fmla="*/ 3445934 w 4343400"/>
              <a:gd name="connsiteY96" fmla="*/ 110067 h 317500"/>
              <a:gd name="connsiteX97" fmla="*/ 3484034 w 4343400"/>
              <a:gd name="connsiteY97" fmla="*/ 122767 h 317500"/>
              <a:gd name="connsiteX98" fmla="*/ 3509434 w 4343400"/>
              <a:gd name="connsiteY98" fmla="*/ 139700 h 317500"/>
              <a:gd name="connsiteX99" fmla="*/ 3551767 w 4343400"/>
              <a:gd name="connsiteY99" fmla="*/ 152400 h 317500"/>
              <a:gd name="connsiteX100" fmla="*/ 3589867 w 4343400"/>
              <a:gd name="connsiteY100" fmla="*/ 156633 h 317500"/>
              <a:gd name="connsiteX101" fmla="*/ 3776134 w 4343400"/>
              <a:gd name="connsiteY101" fmla="*/ 148167 h 317500"/>
              <a:gd name="connsiteX102" fmla="*/ 3814234 w 4343400"/>
              <a:gd name="connsiteY102" fmla="*/ 139700 h 317500"/>
              <a:gd name="connsiteX103" fmla="*/ 3852334 w 4343400"/>
              <a:gd name="connsiteY103" fmla="*/ 118533 h 317500"/>
              <a:gd name="connsiteX104" fmla="*/ 3856567 w 4343400"/>
              <a:gd name="connsiteY104" fmla="*/ 105833 h 317500"/>
              <a:gd name="connsiteX105" fmla="*/ 3873500 w 4343400"/>
              <a:gd name="connsiteY105" fmla="*/ 101600 h 317500"/>
              <a:gd name="connsiteX106" fmla="*/ 3898900 w 4343400"/>
              <a:gd name="connsiteY106" fmla="*/ 93133 h 317500"/>
              <a:gd name="connsiteX107" fmla="*/ 3924300 w 4343400"/>
              <a:gd name="connsiteY107" fmla="*/ 80433 h 317500"/>
              <a:gd name="connsiteX108" fmla="*/ 3937000 w 4343400"/>
              <a:gd name="connsiteY108" fmla="*/ 71967 h 317500"/>
              <a:gd name="connsiteX109" fmla="*/ 3953934 w 4343400"/>
              <a:gd name="connsiteY109" fmla="*/ 63500 h 317500"/>
              <a:gd name="connsiteX110" fmla="*/ 3979334 w 4343400"/>
              <a:gd name="connsiteY110" fmla="*/ 46567 h 317500"/>
              <a:gd name="connsiteX111" fmla="*/ 4004734 w 4343400"/>
              <a:gd name="connsiteY111" fmla="*/ 38100 h 317500"/>
              <a:gd name="connsiteX112" fmla="*/ 4034367 w 4343400"/>
              <a:gd name="connsiteY112" fmla="*/ 21167 h 317500"/>
              <a:gd name="connsiteX113" fmla="*/ 4059767 w 4343400"/>
              <a:gd name="connsiteY113" fmla="*/ 8467 h 317500"/>
              <a:gd name="connsiteX114" fmla="*/ 4305300 w 4343400"/>
              <a:gd name="connsiteY114" fmla="*/ 12700 h 317500"/>
              <a:gd name="connsiteX115" fmla="*/ 4318000 w 4343400"/>
              <a:gd name="connsiteY115" fmla="*/ 21167 h 317500"/>
              <a:gd name="connsiteX116" fmla="*/ 4343400 w 4343400"/>
              <a:gd name="connsiteY116" fmla="*/ 25400 h 317500"/>
              <a:gd name="connsiteX117" fmla="*/ 4339167 w 4343400"/>
              <a:gd name="connsiteY117" fmla="*/ 12700 h 317500"/>
              <a:gd name="connsiteX118" fmla="*/ 4301067 w 4343400"/>
              <a:gd name="connsiteY118" fmla="*/ 0 h 317500"/>
              <a:gd name="connsiteX119" fmla="*/ 4085167 w 4343400"/>
              <a:gd name="connsiteY119" fmla="*/ 4233 h 317500"/>
              <a:gd name="connsiteX120" fmla="*/ 4038600 w 4343400"/>
              <a:gd name="connsiteY120" fmla="*/ 8467 h 317500"/>
              <a:gd name="connsiteX121" fmla="*/ 3975100 w 4343400"/>
              <a:gd name="connsiteY121" fmla="*/ 12700 h 317500"/>
              <a:gd name="connsiteX122" fmla="*/ 3937000 w 4343400"/>
              <a:gd name="connsiteY122" fmla="*/ 29633 h 317500"/>
              <a:gd name="connsiteX123" fmla="*/ 3911600 w 4343400"/>
              <a:gd name="connsiteY123" fmla="*/ 46567 h 317500"/>
              <a:gd name="connsiteX124" fmla="*/ 3894667 w 4343400"/>
              <a:gd name="connsiteY124" fmla="*/ 55033 h 317500"/>
              <a:gd name="connsiteX125" fmla="*/ 3869267 w 4343400"/>
              <a:gd name="connsiteY125" fmla="*/ 63500 h 317500"/>
              <a:gd name="connsiteX126" fmla="*/ 3839634 w 4343400"/>
              <a:gd name="connsiteY126" fmla="*/ 76200 h 317500"/>
              <a:gd name="connsiteX127" fmla="*/ 3814234 w 4343400"/>
              <a:gd name="connsiteY127" fmla="*/ 93133 h 317500"/>
              <a:gd name="connsiteX128" fmla="*/ 3801534 w 4343400"/>
              <a:gd name="connsiteY128" fmla="*/ 97367 h 317500"/>
              <a:gd name="connsiteX129" fmla="*/ 3788834 w 4343400"/>
              <a:gd name="connsiteY129" fmla="*/ 105833 h 317500"/>
              <a:gd name="connsiteX130" fmla="*/ 3754967 w 4343400"/>
              <a:gd name="connsiteY130" fmla="*/ 114300 h 317500"/>
              <a:gd name="connsiteX131" fmla="*/ 3721100 w 4343400"/>
              <a:gd name="connsiteY131" fmla="*/ 122767 h 317500"/>
              <a:gd name="connsiteX132" fmla="*/ 3708400 w 4343400"/>
              <a:gd name="connsiteY132" fmla="*/ 127000 h 317500"/>
              <a:gd name="connsiteX133" fmla="*/ 3687234 w 4343400"/>
              <a:gd name="connsiteY133" fmla="*/ 131233 h 317500"/>
              <a:gd name="connsiteX134" fmla="*/ 3606800 w 4343400"/>
              <a:gd name="connsiteY134" fmla="*/ 122767 h 317500"/>
              <a:gd name="connsiteX135" fmla="*/ 3572934 w 4343400"/>
              <a:gd name="connsiteY135" fmla="*/ 118533 h 317500"/>
              <a:gd name="connsiteX136" fmla="*/ 3543300 w 4343400"/>
              <a:gd name="connsiteY136" fmla="*/ 110067 h 317500"/>
              <a:gd name="connsiteX137" fmla="*/ 3526367 w 4343400"/>
              <a:gd name="connsiteY137" fmla="*/ 105833 h 317500"/>
              <a:gd name="connsiteX138" fmla="*/ 3505200 w 4343400"/>
              <a:gd name="connsiteY138" fmla="*/ 101600 h 317500"/>
              <a:gd name="connsiteX139" fmla="*/ 3479800 w 4343400"/>
              <a:gd name="connsiteY139" fmla="*/ 93133 h 317500"/>
              <a:gd name="connsiteX140" fmla="*/ 3467100 w 4343400"/>
              <a:gd name="connsiteY140" fmla="*/ 88900 h 317500"/>
              <a:gd name="connsiteX141" fmla="*/ 3454400 w 4343400"/>
              <a:gd name="connsiteY141" fmla="*/ 76200 h 317500"/>
              <a:gd name="connsiteX142" fmla="*/ 3420534 w 4343400"/>
              <a:gd name="connsiteY142" fmla="*/ 59267 h 317500"/>
              <a:gd name="connsiteX143" fmla="*/ 3412067 w 4343400"/>
              <a:gd name="connsiteY143" fmla="*/ 46567 h 317500"/>
              <a:gd name="connsiteX144" fmla="*/ 3386667 w 4343400"/>
              <a:gd name="connsiteY144" fmla="*/ 38100 h 317500"/>
              <a:gd name="connsiteX145" fmla="*/ 3340100 w 4343400"/>
              <a:gd name="connsiteY145" fmla="*/ 25400 h 317500"/>
              <a:gd name="connsiteX146" fmla="*/ 3217334 w 4343400"/>
              <a:gd name="connsiteY146" fmla="*/ 38100 h 317500"/>
              <a:gd name="connsiteX147" fmla="*/ 3183467 w 4343400"/>
              <a:gd name="connsiteY147" fmla="*/ 46567 h 317500"/>
              <a:gd name="connsiteX148" fmla="*/ 3166534 w 4343400"/>
              <a:gd name="connsiteY148" fmla="*/ 50800 h 317500"/>
              <a:gd name="connsiteX149" fmla="*/ 3141134 w 4343400"/>
              <a:gd name="connsiteY149" fmla="*/ 67733 h 317500"/>
              <a:gd name="connsiteX150" fmla="*/ 3128434 w 4343400"/>
              <a:gd name="connsiteY150" fmla="*/ 71967 h 317500"/>
              <a:gd name="connsiteX151" fmla="*/ 3111500 w 4343400"/>
              <a:gd name="connsiteY151" fmla="*/ 76200 h 317500"/>
              <a:gd name="connsiteX152" fmla="*/ 3073400 w 4343400"/>
              <a:gd name="connsiteY152" fmla="*/ 88900 h 317500"/>
              <a:gd name="connsiteX153" fmla="*/ 3009900 w 4343400"/>
              <a:gd name="connsiteY153" fmla="*/ 97367 h 317500"/>
              <a:gd name="connsiteX154" fmla="*/ 2976034 w 4343400"/>
              <a:gd name="connsiteY154" fmla="*/ 110067 h 317500"/>
              <a:gd name="connsiteX155" fmla="*/ 2942167 w 4343400"/>
              <a:gd name="connsiteY155" fmla="*/ 114300 h 317500"/>
              <a:gd name="connsiteX156" fmla="*/ 2870200 w 4343400"/>
              <a:gd name="connsiteY156" fmla="*/ 127000 h 317500"/>
              <a:gd name="connsiteX157" fmla="*/ 2840567 w 4343400"/>
              <a:gd name="connsiteY157" fmla="*/ 135467 h 317500"/>
              <a:gd name="connsiteX158" fmla="*/ 2743200 w 4343400"/>
              <a:gd name="connsiteY158" fmla="*/ 139700 h 317500"/>
              <a:gd name="connsiteX159" fmla="*/ 2658534 w 4343400"/>
              <a:gd name="connsiteY159" fmla="*/ 152400 h 317500"/>
              <a:gd name="connsiteX160" fmla="*/ 2582334 w 4343400"/>
              <a:gd name="connsiteY160" fmla="*/ 160867 h 317500"/>
              <a:gd name="connsiteX161" fmla="*/ 2527300 w 4343400"/>
              <a:gd name="connsiteY161" fmla="*/ 169333 h 317500"/>
              <a:gd name="connsiteX162" fmla="*/ 2501900 w 4343400"/>
              <a:gd name="connsiteY162" fmla="*/ 173567 h 317500"/>
              <a:gd name="connsiteX163" fmla="*/ 2459567 w 4343400"/>
              <a:gd name="connsiteY163" fmla="*/ 177800 h 317500"/>
              <a:gd name="connsiteX164" fmla="*/ 2425700 w 4343400"/>
              <a:gd name="connsiteY164" fmla="*/ 182033 h 317500"/>
              <a:gd name="connsiteX165" fmla="*/ 2353734 w 4343400"/>
              <a:gd name="connsiteY165" fmla="*/ 194733 h 317500"/>
              <a:gd name="connsiteX166" fmla="*/ 2324100 w 4343400"/>
              <a:gd name="connsiteY166" fmla="*/ 198967 h 317500"/>
              <a:gd name="connsiteX167" fmla="*/ 2192867 w 4343400"/>
              <a:gd name="connsiteY167" fmla="*/ 203200 h 317500"/>
              <a:gd name="connsiteX168" fmla="*/ 2167467 w 4343400"/>
              <a:gd name="connsiteY168" fmla="*/ 194733 h 317500"/>
              <a:gd name="connsiteX169" fmla="*/ 2137834 w 4343400"/>
              <a:gd name="connsiteY169" fmla="*/ 173567 h 317500"/>
              <a:gd name="connsiteX170" fmla="*/ 2120900 w 4343400"/>
              <a:gd name="connsiteY170" fmla="*/ 160867 h 317500"/>
              <a:gd name="connsiteX171" fmla="*/ 2095500 w 4343400"/>
              <a:gd name="connsiteY171" fmla="*/ 152400 h 317500"/>
              <a:gd name="connsiteX172" fmla="*/ 2070100 w 4343400"/>
              <a:gd name="connsiteY172" fmla="*/ 143933 h 317500"/>
              <a:gd name="connsiteX173" fmla="*/ 2057400 w 4343400"/>
              <a:gd name="connsiteY173" fmla="*/ 139700 h 317500"/>
              <a:gd name="connsiteX174" fmla="*/ 2023534 w 4343400"/>
              <a:gd name="connsiteY174" fmla="*/ 131233 h 317500"/>
              <a:gd name="connsiteX175" fmla="*/ 1998134 w 4343400"/>
              <a:gd name="connsiteY175" fmla="*/ 122767 h 317500"/>
              <a:gd name="connsiteX176" fmla="*/ 1985434 w 4343400"/>
              <a:gd name="connsiteY176" fmla="*/ 118533 h 317500"/>
              <a:gd name="connsiteX177" fmla="*/ 1947334 w 4343400"/>
              <a:gd name="connsiteY177" fmla="*/ 110067 h 317500"/>
              <a:gd name="connsiteX178" fmla="*/ 1909234 w 4343400"/>
              <a:gd name="connsiteY178" fmla="*/ 105833 h 317500"/>
              <a:gd name="connsiteX179" fmla="*/ 1892300 w 4343400"/>
              <a:gd name="connsiteY179" fmla="*/ 101600 h 317500"/>
              <a:gd name="connsiteX180" fmla="*/ 1866900 w 4343400"/>
              <a:gd name="connsiteY180" fmla="*/ 97367 h 317500"/>
              <a:gd name="connsiteX181" fmla="*/ 1854200 w 4343400"/>
              <a:gd name="connsiteY181" fmla="*/ 93133 h 317500"/>
              <a:gd name="connsiteX182" fmla="*/ 1790700 w 4343400"/>
              <a:gd name="connsiteY182" fmla="*/ 80433 h 317500"/>
              <a:gd name="connsiteX183" fmla="*/ 1752600 w 4343400"/>
              <a:gd name="connsiteY183" fmla="*/ 71967 h 317500"/>
              <a:gd name="connsiteX184" fmla="*/ 1739900 w 4343400"/>
              <a:gd name="connsiteY184" fmla="*/ 63500 h 317500"/>
              <a:gd name="connsiteX185" fmla="*/ 1722967 w 4343400"/>
              <a:gd name="connsiteY185" fmla="*/ 59267 h 317500"/>
              <a:gd name="connsiteX186" fmla="*/ 1710267 w 4343400"/>
              <a:gd name="connsiteY186" fmla="*/ 55033 h 317500"/>
              <a:gd name="connsiteX187" fmla="*/ 1689100 w 4343400"/>
              <a:gd name="connsiteY187" fmla="*/ 50800 h 317500"/>
              <a:gd name="connsiteX188" fmla="*/ 1676400 w 4343400"/>
              <a:gd name="connsiteY188" fmla="*/ 46567 h 317500"/>
              <a:gd name="connsiteX189" fmla="*/ 1655234 w 4343400"/>
              <a:gd name="connsiteY189" fmla="*/ 42333 h 317500"/>
              <a:gd name="connsiteX190" fmla="*/ 1642534 w 4343400"/>
              <a:gd name="connsiteY190" fmla="*/ 38100 h 317500"/>
              <a:gd name="connsiteX191" fmla="*/ 1574800 w 4343400"/>
              <a:gd name="connsiteY191" fmla="*/ 25400 h 317500"/>
              <a:gd name="connsiteX192" fmla="*/ 1397000 w 4343400"/>
              <a:gd name="connsiteY192" fmla="*/ 33867 h 317500"/>
              <a:gd name="connsiteX193" fmla="*/ 1371600 w 4343400"/>
              <a:gd name="connsiteY193" fmla="*/ 42333 h 317500"/>
              <a:gd name="connsiteX194" fmla="*/ 1346200 w 4343400"/>
              <a:gd name="connsiteY194" fmla="*/ 59267 h 317500"/>
              <a:gd name="connsiteX195" fmla="*/ 1333500 w 4343400"/>
              <a:gd name="connsiteY195" fmla="*/ 67733 h 317500"/>
              <a:gd name="connsiteX196" fmla="*/ 1308100 w 4343400"/>
              <a:gd name="connsiteY196" fmla="*/ 76200 h 317500"/>
              <a:gd name="connsiteX197" fmla="*/ 1278467 w 4343400"/>
              <a:gd name="connsiteY197" fmla="*/ 84667 h 317500"/>
              <a:gd name="connsiteX198" fmla="*/ 1193800 w 4343400"/>
              <a:gd name="connsiteY198" fmla="*/ 97367 h 317500"/>
              <a:gd name="connsiteX199" fmla="*/ 1138767 w 4343400"/>
              <a:gd name="connsiteY199" fmla="*/ 110067 h 317500"/>
              <a:gd name="connsiteX200" fmla="*/ 1113367 w 4343400"/>
              <a:gd name="connsiteY200" fmla="*/ 118533 h 317500"/>
              <a:gd name="connsiteX201" fmla="*/ 1100667 w 4343400"/>
              <a:gd name="connsiteY201" fmla="*/ 131233 h 317500"/>
              <a:gd name="connsiteX202" fmla="*/ 1083734 w 4343400"/>
              <a:gd name="connsiteY202" fmla="*/ 135467 h 317500"/>
              <a:gd name="connsiteX203" fmla="*/ 1062567 w 4343400"/>
              <a:gd name="connsiteY203" fmla="*/ 143933 h 317500"/>
              <a:gd name="connsiteX204" fmla="*/ 960967 w 4343400"/>
              <a:gd name="connsiteY204" fmla="*/ 135467 h 317500"/>
              <a:gd name="connsiteX205" fmla="*/ 931334 w 4343400"/>
              <a:gd name="connsiteY205" fmla="*/ 110067 h 317500"/>
              <a:gd name="connsiteX206" fmla="*/ 905934 w 4343400"/>
              <a:gd name="connsiteY206" fmla="*/ 101600 h 317500"/>
              <a:gd name="connsiteX207" fmla="*/ 867834 w 4343400"/>
              <a:gd name="connsiteY207" fmla="*/ 80433 h 317500"/>
              <a:gd name="connsiteX208" fmla="*/ 855134 w 4343400"/>
              <a:gd name="connsiteY208" fmla="*/ 71967 h 317500"/>
              <a:gd name="connsiteX209" fmla="*/ 825500 w 4343400"/>
              <a:gd name="connsiteY209" fmla="*/ 67733 h 317500"/>
              <a:gd name="connsiteX210" fmla="*/ 723900 w 4343400"/>
              <a:gd name="connsiteY210" fmla="*/ 71967 h 317500"/>
              <a:gd name="connsiteX211" fmla="*/ 698500 w 4343400"/>
              <a:gd name="connsiteY211" fmla="*/ 88900 h 317500"/>
              <a:gd name="connsiteX212" fmla="*/ 685800 w 4343400"/>
              <a:gd name="connsiteY212" fmla="*/ 93133 h 317500"/>
              <a:gd name="connsiteX213" fmla="*/ 677334 w 4343400"/>
              <a:gd name="connsiteY213" fmla="*/ 105833 h 317500"/>
              <a:gd name="connsiteX214" fmla="*/ 651934 w 4343400"/>
              <a:gd name="connsiteY214" fmla="*/ 114300 h 317500"/>
              <a:gd name="connsiteX215" fmla="*/ 618067 w 4343400"/>
              <a:gd name="connsiteY215" fmla="*/ 131233 h 317500"/>
              <a:gd name="connsiteX216" fmla="*/ 605367 w 4343400"/>
              <a:gd name="connsiteY216" fmla="*/ 139700 h 317500"/>
              <a:gd name="connsiteX217" fmla="*/ 579967 w 4343400"/>
              <a:gd name="connsiteY217" fmla="*/ 143933 h 317500"/>
              <a:gd name="connsiteX218" fmla="*/ 567267 w 4343400"/>
              <a:gd name="connsiteY218" fmla="*/ 152400 h 317500"/>
              <a:gd name="connsiteX219" fmla="*/ 516467 w 4343400"/>
              <a:gd name="connsiteY219" fmla="*/ 160867 h 317500"/>
              <a:gd name="connsiteX220" fmla="*/ 436034 w 4343400"/>
              <a:gd name="connsiteY220" fmla="*/ 152400 h 317500"/>
              <a:gd name="connsiteX221" fmla="*/ 406400 w 4343400"/>
              <a:gd name="connsiteY221" fmla="*/ 139700 h 317500"/>
              <a:gd name="connsiteX222" fmla="*/ 368300 w 4343400"/>
              <a:gd name="connsiteY222" fmla="*/ 131233 h 317500"/>
              <a:gd name="connsiteX223" fmla="*/ 355600 w 4343400"/>
              <a:gd name="connsiteY223" fmla="*/ 127000 h 317500"/>
              <a:gd name="connsiteX224" fmla="*/ 325967 w 4343400"/>
              <a:gd name="connsiteY224" fmla="*/ 118533 h 317500"/>
              <a:gd name="connsiteX225" fmla="*/ 313267 w 4343400"/>
              <a:gd name="connsiteY225" fmla="*/ 114300 h 317500"/>
              <a:gd name="connsiteX226" fmla="*/ 296334 w 4343400"/>
              <a:gd name="connsiteY226" fmla="*/ 110067 h 317500"/>
              <a:gd name="connsiteX227" fmla="*/ 270934 w 4343400"/>
              <a:gd name="connsiteY227" fmla="*/ 101600 h 317500"/>
              <a:gd name="connsiteX228" fmla="*/ 258234 w 4343400"/>
              <a:gd name="connsiteY228" fmla="*/ 97367 h 317500"/>
              <a:gd name="connsiteX229" fmla="*/ 241300 w 4343400"/>
              <a:gd name="connsiteY229" fmla="*/ 93133 h 317500"/>
              <a:gd name="connsiteX230" fmla="*/ 211667 w 4343400"/>
              <a:gd name="connsiteY230" fmla="*/ 80433 h 317500"/>
              <a:gd name="connsiteX231" fmla="*/ 177800 w 4343400"/>
              <a:gd name="connsiteY231" fmla="*/ 71967 h 317500"/>
              <a:gd name="connsiteX232" fmla="*/ 127000 w 4343400"/>
              <a:gd name="connsiteY232" fmla="*/ 59267 h 317500"/>
              <a:gd name="connsiteX233" fmla="*/ 76200 w 4343400"/>
              <a:gd name="connsiteY233" fmla="*/ 42333 h 317500"/>
              <a:gd name="connsiteX234" fmla="*/ 42334 w 4343400"/>
              <a:gd name="connsiteY234" fmla="*/ 38100 h 317500"/>
              <a:gd name="connsiteX235" fmla="*/ 0 w 4343400"/>
              <a:gd name="connsiteY235"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186267 w 4343400"/>
              <a:gd name="connsiteY3" fmla="*/ 139700 h 317500"/>
              <a:gd name="connsiteX4" fmla="*/ 198967 w 4343400"/>
              <a:gd name="connsiteY4" fmla="*/ 148167 h 317500"/>
              <a:gd name="connsiteX5" fmla="*/ 228600 w 4343400"/>
              <a:gd name="connsiteY5" fmla="*/ 156633 h 317500"/>
              <a:gd name="connsiteX6" fmla="*/ 275167 w 4343400"/>
              <a:gd name="connsiteY6" fmla="*/ 177800 h 317500"/>
              <a:gd name="connsiteX7" fmla="*/ 309034 w 4343400"/>
              <a:gd name="connsiteY7" fmla="*/ 194733 h 317500"/>
              <a:gd name="connsiteX8" fmla="*/ 321734 w 4343400"/>
              <a:gd name="connsiteY8" fmla="*/ 203200 h 317500"/>
              <a:gd name="connsiteX9" fmla="*/ 334434 w 4343400"/>
              <a:gd name="connsiteY9" fmla="*/ 207433 h 317500"/>
              <a:gd name="connsiteX10" fmla="*/ 359834 w 4343400"/>
              <a:gd name="connsiteY10" fmla="*/ 224367 h 317500"/>
              <a:gd name="connsiteX11" fmla="*/ 368300 w 4343400"/>
              <a:gd name="connsiteY11" fmla="*/ 237067 h 317500"/>
              <a:gd name="connsiteX12" fmla="*/ 389467 w 4343400"/>
              <a:gd name="connsiteY12" fmla="*/ 245533 h 317500"/>
              <a:gd name="connsiteX13" fmla="*/ 419100 w 4343400"/>
              <a:gd name="connsiteY13" fmla="*/ 262467 h 317500"/>
              <a:gd name="connsiteX14" fmla="*/ 423334 w 4343400"/>
              <a:gd name="connsiteY14" fmla="*/ 275167 h 317500"/>
              <a:gd name="connsiteX15" fmla="*/ 461434 w 4343400"/>
              <a:gd name="connsiteY15" fmla="*/ 287867 h 317500"/>
              <a:gd name="connsiteX16" fmla="*/ 495300 w 4343400"/>
              <a:gd name="connsiteY16" fmla="*/ 300567 h 317500"/>
              <a:gd name="connsiteX17" fmla="*/ 508000 w 4343400"/>
              <a:gd name="connsiteY17" fmla="*/ 309033 h 317500"/>
              <a:gd name="connsiteX18" fmla="*/ 533400 w 4343400"/>
              <a:gd name="connsiteY18" fmla="*/ 317500 h 317500"/>
              <a:gd name="connsiteX19" fmla="*/ 605367 w 4343400"/>
              <a:gd name="connsiteY19" fmla="*/ 313267 h 317500"/>
              <a:gd name="connsiteX20" fmla="*/ 626534 w 4343400"/>
              <a:gd name="connsiteY20" fmla="*/ 275167 h 317500"/>
              <a:gd name="connsiteX21" fmla="*/ 630767 w 4343400"/>
              <a:gd name="connsiteY21" fmla="*/ 262467 h 317500"/>
              <a:gd name="connsiteX22" fmla="*/ 635000 w 4343400"/>
              <a:gd name="connsiteY22" fmla="*/ 249767 h 317500"/>
              <a:gd name="connsiteX23" fmla="*/ 647700 w 4343400"/>
              <a:gd name="connsiteY23" fmla="*/ 237067 h 317500"/>
              <a:gd name="connsiteX24" fmla="*/ 673100 w 4343400"/>
              <a:gd name="connsiteY24" fmla="*/ 220133 h 317500"/>
              <a:gd name="connsiteX25" fmla="*/ 702734 w 4343400"/>
              <a:gd name="connsiteY25" fmla="*/ 198967 h 317500"/>
              <a:gd name="connsiteX26" fmla="*/ 715434 w 4343400"/>
              <a:gd name="connsiteY26" fmla="*/ 190500 h 317500"/>
              <a:gd name="connsiteX27" fmla="*/ 732367 w 4343400"/>
              <a:gd name="connsiteY27" fmla="*/ 177800 h 317500"/>
              <a:gd name="connsiteX28" fmla="*/ 745067 w 4343400"/>
              <a:gd name="connsiteY28" fmla="*/ 169333 h 317500"/>
              <a:gd name="connsiteX29" fmla="*/ 770467 w 4343400"/>
              <a:gd name="connsiteY29" fmla="*/ 160867 h 317500"/>
              <a:gd name="connsiteX30" fmla="*/ 829734 w 4343400"/>
              <a:gd name="connsiteY30" fmla="*/ 165100 h 317500"/>
              <a:gd name="connsiteX31" fmla="*/ 855134 w 4343400"/>
              <a:gd name="connsiteY31" fmla="*/ 173567 h 317500"/>
              <a:gd name="connsiteX32" fmla="*/ 897467 w 4343400"/>
              <a:gd name="connsiteY32" fmla="*/ 182033 h 317500"/>
              <a:gd name="connsiteX33" fmla="*/ 914400 w 4343400"/>
              <a:gd name="connsiteY33" fmla="*/ 186267 h 317500"/>
              <a:gd name="connsiteX34" fmla="*/ 927100 w 4343400"/>
              <a:gd name="connsiteY34" fmla="*/ 194733 h 317500"/>
              <a:gd name="connsiteX35" fmla="*/ 956734 w 4343400"/>
              <a:gd name="connsiteY35" fmla="*/ 203200 h 317500"/>
              <a:gd name="connsiteX36" fmla="*/ 982134 w 4343400"/>
              <a:gd name="connsiteY36" fmla="*/ 211667 h 317500"/>
              <a:gd name="connsiteX37" fmla="*/ 1020234 w 4343400"/>
              <a:gd name="connsiteY37" fmla="*/ 220133 h 317500"/>
              <a:gd name="connsiteX38" fmla="*/ 1121834 w 4343400"/>
              <a:gd name="connsiteY38" fmla="*/ 203200 h 317500"/>
              <a:gd name="connsiteX39" fmla="*/ 1147234 w 4343400"/>
              <a:gd name="connsiteY39" fmla="*/ 194733 h 317500"/>
              <a:gd name="connsiteX40" fmla="*/ 1172634 w 4343400"/>
              <a:gd name="connsiteY40" fmla="*/ 182033 h 317500"/>
              <a:gd name="connsiteX41" fmla="*/ 1219200 w 4343400"/>
              <a:gd name="connsiteY41" fmla="*/ 160867 h 317500"/>
              <a:gd name="connsiteX42" fmla="*/ 1244600 w 4343400"/>
              <a:gd name="connsiteY42" fmla="*/ 156633 h 317500"/>
              <a:gd name="connsiteX43" fmla="*/ 1278467 w 4343400"/>
              <a:gd name="connsiteY43" fmla="*/ 148167 h 317500"/>
              <a:gd name="connsiteX44" fmla="*/ 1358900 w 4343400"/>
              <a:gd name="connsiteY44" fmla="*/ 135467 h 317500"/>
              <a:gd name="connsiteX45" fmla="*/ 1388534 w 4343400"/>
              <a:gd name="connsiteY45" fmla="*/ 131233 h 317500"/>
              <a:gd name="connsiteX46" fmla="*/ 1409700 w 4343400"/>
              <a:gd name="connsiteY46" fmla="*/ 127000 h 317500"/>
              <a:gd name="connsiteX47" fmla="*/ 1426634 w 4343400"/>
              <a:gd name="connsiteY47" fmla="*/ 122767 h 317500"/>
              <a:gd name="connsiteX48" fmla="*/ 1524000 w 4343400"/>
              <a:gd name="connsiteY48" fmla="*/ 110067 h 317500"/>
              <a:gd name="connsiteX49" fmla="*/ 1621367 w 4343400"/>
              <a:gd name="connsiteY49" fmla="*/ 97367 h 317500"/>
              <a:gd name="connsiteX50" fmla="*/ 1748367 w 4343400"/>
              <a:gd name="connsiteY50" fmla="*/ 101600 h 317500"/>
              <a:gd name="connsiteX51" fmla="*/ 1782234 w 4343400"/>
              <a:gd name="connsiteY51" fmla="*/ 114300 h 317500"/>
              <a:gd name="connsiteX52" fmla="*/ 1807634 w 4343400"/>
              <a:gd name="connsiteY52" fmla="*/ 122767 h 317500"/>
              <a:gd name="connsiteX53" fmla="*/ 1820334 w 4343400"/>
              <a:gd name="connsiteY53" fmla="*/ 127000 h 317500"/>
              <a:gd name="connsiteX54" fmla="*/ 1900767 w 4343400"/>
              <a:gd name="connsiteY54" fmla="*/ 135467 h 317500"/>
              <a:gd name="connsiteX55" fmla="*/ 1917700 w 4343400"/>
              <a:gd name="connsiteY55" fmla="*/ 139700 h 317500"/>
              <a:gd name="connsiteX56" fmla="*/ 1934634 w 4343400"/>
              <a:gd name="connsiteY56" fmla="*/ 148167 h 317500"/>
              <a:gd name="connsiteX57" fmla="*/ 1964267 w 4343400"/>
              <a:gd name="connsiteY57" fmla="*/ 152400 h 317500"/>
              <a:gd name="connsiteX58" fmla="*/ 2002367 w 4343400"/>
              <a:gd name="connsiteY58" fmla="*/ 165100 h 317500"/>
              <a:gd name="connsiteX59" fmla="*/ 2015067 w 4343400"/>
              <a:gd name="connsiteY59" fmla="*/ 169333 h 317500"/>
              <a:gd name="connsiteX60" fmla="*/ 2027767 w 4343400"/>
              <a:gd name="connsiteY60" fmla="*/ 173567 h 317500"/>
              <a:gd name="connsiteX61" fmla="*/ 2048934 w 4343400"/>
              <a:gd name="connsiteY61" fmla="*/ 177800 h 317500"/>
              <a:gd name="connsiteX62" fmla="*/ 2074334 w 4343400"/>
              <a:gd name="connsiteY62" fmla="*/ 186267 h 317500"/>
              <a:gd name="connsiteX63" fmla="*/ 2087034 w 4343400"/>
              <a:gd name="connsiteY63" fmla="*/ 190500 h 317500"/>
              <a:gd name="connsiteX64" fmla="*/ 2099734 w 4343400"/>
              <a:gd name="connsiteY64" fmla="*/ 194733 h 317500"/>
              <a:gd name="connsiteX65" fmla="*/ 2112434 w 4343400"/>
              <a:gd name="connsiteY65" fmla="*/ 203200 h 317500"/>
              <a:gd name="connsiteX66" fmla="*/ 2137834 w 4343400"/>
              <a:gd name="connsiteY66" fmla="*/ 207433 h 317500"/>
              <a:gd name="connsiteX67" fmla="*/ 2197100 w 4343400"/>
              <a:gd name="connsiteY67" fmla="*/ 215900 h 317500"/>
              <a:gd name="connsiteX68" fmla="*/ 2235200 w 4343400"/>
              <a:gd name="connsiteY68" fmla="*/ 224367 h 317500"/>
              <a:gd name="connsiteX69" fmla="*/ 2269067 w 4343400"/>
              <a:gd name="connsiteY69" fmla="*/ 228600 h 317500"/>
              <a:gd name="connsiteX70" fmla="*/ 2586567 w 4343400"/>
              <a:gd name="connsiteY70" fmla="*/ 224367 h 317500"/>
              <a:gd name="connsiteX71" fmla="*/ 2611967 w 4343400"/>
              <a:gd name="connsiteY71" fmla="*/ 220133 h 317500"/>
              <a:gd name="connsiteX72" fmla="*/ 2654300 w 4343400"/>
              <a:gd name="connsiteY72" fmla="*/ 215900 h 317500"/>
              <a:gd name="connsiteX73" fmla="*/ 2667000 w 4343400"/>
              <a:gd name="connsiteY73" fmla="*/ 211667 h 317500"/>
              <a:gd name="connsiteX74" fmla="*/ 2713567 w 4343400"/>
              <a:gd name="connsiteY74" fmla="*/ 203200 h 317500"/>
              <a:gd name="connsiteX75" fmla="*/ 2730500 w 4343400"/>
              <a:gd name="connsiteY75" fmla="*/ 194733 h 317500"/>
              <a:gd name="connsiteX76" fmla="*/ 2764367 w 4343400"/>
              <a:gd name="connsiteY76" fmla="*/ 190500 h 317500"/>
              <a:gd name="connsiteX77" fmla="*/ 2777067 w 4343400"/>
              <a:gd name="connsiteY77" fmla="*/ 186267 h 317500"/>
              <a:gd name="connsiteX78" fmla="*/ 2789767 w 4343400"/>
              <a:gd name="connsiteY78" fmla="*/ 177800 h 317500"/>
              <a:gd name="connsiteX79" fmla="*/ 2832100 w 4343400"/>
              <a:gd name="connsiteY79" fmla="*/ 169333 h 317500"/>
              <a:gd name="connsiteX80" fmla="*/ 2861734 w 4343400"/>
              <a:gd name="connsiteY80" fmla="*/ 156633 h 317500"/>
              <a:gd name="connsiteX81" fmla="*/ 2887134 w 4343400"/>
              <a:gd name="connsiteY81" fmla="*/ 148167 h 317500"/>
              <a:gd name="connsiteX82" fmla="*/ 2929467 w 4343400"/>
              <a:gd name="connsiteY82" fmla="*/ 139700 h 317500"/>
              <a:gd name="connsiteX83" fmla="*/ 2946400 w 4343400"/>
              <a:gd name="connsiteY83" fmla="*/ 135467 h 317500"/>
              <a:gd name="connsiteX84" fmla="*/ 3031067 w 4343400"/>
              <a:gd name="connsiteY84" fmla="*/ 127000 h 317500"/>
              <a:gd name="connsiteX85" fmla="*/ 3064934 w 4343400"/>
              <a:gd name="connsiteY85" fmla="*/ 118533 h 317500"/>
              <a:gd name="connsiteX86" fmla="*/ 3098800 w 4343400"/>
              <a:gd name="connsiteY86" fmla="*/ 110067 h 317500"/>
              <a:gd name="connsiteX87" fmla="*/ 3158067 w 4343400"/>
              <a:gd name="connsiteY87" fmla="*/ 93133 h 317500"/>
              <a:gd name="connsiteX88" fmla="*/ 3196167 w 4343400"/>
              <a:gd name="connsiteY88" fmla="*/ 84667 h 317500"/>
              <a:gd name="connsiteX89" fmla="*/ 3238500 w 4343400"/>
              <a:gd name="connsiteY89" fmla="*/ 80433 h 317500"/>
              <a:gd name="connsiteX90" fmla="*/ 3306234 w 4343400"/>
              <a:gd name="connsiteY90" fmla="*/ 67733 h 317500"/>
              <a:gd name="connsiteX91" fmla="*/ 3365500 w 4343400"/>
              <a:gd name="connsiteY91" fmla="*/ 71967 h 317500"/>
              <a:gd name="connsiteX92" fmla="*/ 3390900 w 4343400"/>
              <a:gd name="connsiteY92" fmla="*/ 80433 h 317500"/>
              <a:gd name="connsiteX93" fmla="*/ 3420534 w 4343400"/>
              <a:gd name="connsiteY93" fmla="*/ 97367 h 317500"/>
              <a:gd name="connsiteX94" fmla="*/ 3433234 w 4343400"/>
              <a:gd name="connsiteY94" fmla="*/ 105833 h 317500"/>
              <a:gd name="connsiteX95" fmla="*/ 3445934 w 4343400"/>
              <a:gd name="connsiteY95" fmla="*/ 110067 h 317500"/>
              <a:gd name="connsiteX96" fmla="*/ 3484034 w 4343400"/>
              <a:gd name="connsiteY96" fmla="*/ 122767 h 317500"/>
              <a:gd name="connsiteX97" fmla="*/ 3509434 w 4343400"/>
              <a:gd name="connsiteY97" fmla="*/ 139700 h 317500"/>
              <a:gd name="connsiteX98" fmla="*/ 3551767 w 4343400"/>
              <a:gd name="connsiteY98" fmla="*/ 152400 h 317500"/>
              <a:gd name="connsiteX99" fmla="*/ 3589867 w 4343400"/>
              <a:gd name="connsiteY99" fmla="*/ 156633 h 317500"/>
              <a:gd name="connsiteX100" fmla="*/ 3776134 w 4343400"/>
              <a:gd name="connsiteY100" fmla="*/ 148167 h 317500"/>
              <a:gd name="connsiteX101" fmla="*/ 3814234 w 4343400"/>
              <a:gd name="connsiteY101" fmla="*/ 139700 h 317500"/>
              <a:gd name="connsiteX102" fmla="*/ 3852334 w 4343400"/>
              <a:gd name="connsiteY102" fmla="*/ 118533 h 317500"/>
              <a:gd name="connsiteX103" fmla="*/ 3856567 w 4343400"/>
              <a:gd name="connsiteY103" fmla="*/ 105833 h 317500"/>
              <a:gd name="connsiteX104" fmla="*/ 3873500 w 4343400"/>
              <a:gd name="connsiteY104" fmla="*/ 101600 h 317500"/>
              <a:gd name="connsiteX105" fmla="*/ 3898900 w 4343400"/>
              <a:gd name="connsiteY105" fmla="*/ 93133 h 317500"/>
              <a:gd name="connsiteX106" fmla="*/ 3924300 w 4343400"/>
              <a:gd name="connsiteY106" fmla="*/ 80433 h 317500"/>
              <a:gd name="connsiteX107" fmla="*/ 3937000 w 4343400"/>
              <a:gd name="connsiteY107" fmla="*/ 71967 h 317500"/>
              <a:gd name="connsiteX108" fmla="*/ 3953934 w 4343400"/>
              <a:gd name="connsiteY108" fmla="*/ 63500 h 317500"/>
              <a:gd name="connsiteX109" fmla="*/ 3979334 w 4343400"/>
              <a:gd name="connsiteY109" fmla="*/ 46567 h 317500"/>
              <a:gd name="connsiteX110" fmla="*/ 4004734 w 4343400"/>
              <a:gd name="connsiteY110" fmla="*/ 38100 h 317500"/>
              <a:gd name="connsiteX111" fmla="*/ 4034367 w 4343400"/>
              <a:gd name="connsiteY111" fmla="*/ 21167 h 317500"/>
              <a:gd name="connsiteX112" fmla="*/ 4059767 w 4343400"/>
              <a:gd name="connsiteY112" fmla="*/ 8467 h 317500"/>
              <a:gd name="connsiteX113" fmla="*/ 4305300 w 4343400"/>
              <a:gd name="connsiteY113" fmla="*/ 12700 h 317500"/>
              <a:gd name="connsiteX114" fmla="*/ 4318000 w 4343400"/>
              <a:gd name="connsiteY114" fmla="*/ 21167 h 317500"/>
              <a:gd name="connsiteX115" fmla="*/ 4343400 w 4343400"/>
              <a:gd name="connsiteY115" fmla="*/ 25400 h 317500"/>
              <a:gd name="connsiteX116" fmla="*/ 4339167 w 4343400"/>
              <a:gd name="connsiteY116" fmla="*/ 12700 h 317500"/>
              <a:gd name="connsiteX117" fmla="*/ 4301067 w 4343400"/>
              <a:gd name="connsiteY117" fmla="*/ 0 h 317500"/>
              <a:gd name="connsiteX118" fmla="*/ 4085167 w 4343400"/>
              <a:gd name="connsiteY118" fmla="*/ 4233 h 317500"/>
              <a:gd name="connsiteX119" fmla="*/ 4038600 w 4343400"/>
              <a:gd name="connsiteY119" fmla="*/ 8467 h 317500"/>
              <a:gd name="connsiteX120" fmla="*/ 3975100 w 4343400"/>
              <a:gd name="connsiteY120" fmla="*/ 12700 h 317500"/>
              <a:gd name="connsiteX121" fmla="*/ 3937000 w 4343400"/>
              <a:gd name="connsiteY121" fmla="*/ 29633 h 317500"/>
              <a:gd name="connsiteX122" fmla="*/ 3911600 w 4343400"/>
              <a:gd name="connsiteY122" fmla="*/ 46567 h 317500"/>
              <a:gd name="connsiteX123" fmla="*/ 3894667 w 4343400"/>
              <a:gd name="connsiteY123" fmla="*/ 55033 h 317500"/>
              <a:gd name="connsiteX124" fmla="*/ 3869267 w 4343400"/>
              <a:gd name="connsiteY124" fmla="*/ 63500 h 317500"/>
              <a:gd name="connsiteX125" fmla="*/ 3839634 w 4343400"/>
              <a:gd name="connsiteY125" fmla="*/ 76200 h 317500"/>
              <a:gd name="connsiteX126" fmla="*/ 3814234 w 4343400"/>
              <a:gd name="connsiteY126" fmla="*/ 93133 h 317500"/>
              <a:gd name="connsiteX127" fmla="*/ 3801534 w 4343400"/>
              <a:gd name="connsiteY127" fmla="*/ 97367 h 317500"/>
              <a:gd name="connsiteX128" fmla="*/ 3788834 w 4343400"/>
              <a:gd name="connsiteY128" fmla="*/ 105833 h 317500"/>
              <a:gd name="connsiteX129" fmla="*/ 3754967 w 4343400"/>
              <a:gd name="connsiteY129" fmla="*/ 114300 h 317500"/>
              <a:gd name="connsiteX130" fmla="*/ 3721100 w 4343400"/>
              <a:gd name="connsiteY130" fmla="*/ 122767 h 317500"/>
              <a:gd name="connsiteX131" fmla="*/ 3708400 w 4343400"/>
              <a:gd name="connsiteY131" fmla="*/ 127000 h 317500"/>
              <a:gd name="connsiteX132" fmla="*/ 3687234 w 4343400"/>
              <a:gd name="connsiteY132" fmla="*/ 131233 h 317500"/>
              <a:gd name="connsiteX133" fmla="*/ 3606800 w 4343400"/>
              <a:gd name="connsiteY133" fmla="*/ 122767 h 317500"/>
              <a:gd name="connsiteX134" fmla="*/ 3572934 w 4343400"/>
              <a:gd name="connsiteY134" fmla="*/ 118533 h 317500"/>
              <a:gd name="connsiteX135" fmla="*/ 3543300 w 4343400"/>
              <a:gd name="connsiteY135" fmla="*/ 110067 h 317500"/>
              <a:gd name="connsiteX136" fmla="*/ 3526367 w 4343400"/>
              <a:gd name="connsiteY136" fmla="*/ 105833 h 317500"/>
              <a:gd name="connsiteX137" fmla="*/ 3505200 w 4343400"/>
              <a:gd name="connsiteY137" fmla="*/ 101600 h 317500"/>
              <a:gd name="connsiteX138" fmla="*/ 3479800 w 4343400"/>
              <a:gd name="connsiteY138" fmla="*/ 93133 h 317500"/>
              <a:gd name="connsiteX139" fmla="*/ 3467100 w 4343400"/>
              <a:gd name="connsiteY139" fmla="*/ 88900 h 317500"/>
              <a:gd name="connsiteX140" fmla="*/ 3454400 w 4343400"/>
              <a:gd name="connsiteY140" fmla="*/ 76200 h 317500"/>
              <a:gd name="connsiteX141" fmla="*/ 3420534 w 4343400"/>
              <a:gd name="connsiteY141" fmla="*/ 59267 h 317500"/>
              <a:gd name="connsiteX142" fmla="*/ 3412067 w 4343400"/>
              <a:gd name="connsiteY142" fmla="*/ 46567 h 317500"/>
              <a:gd name="connsiteX143" fmla="*/ 3386667 w 4343400"/>
              <a:gd name="connsiteY143" fmla="*/ 38100 h 317500"/>
              <a:gd name="connsiteX144" fmla="*/ 3340100 w 4343400"/>
              <a:gd name="connsiteY144" fmla="*/ 25400 h 317500"/>
              <a:gd name="connsiteX145" fmla="*/ 3217334 w 4343400"/>
              <a:gd name="connsiteY145" fmla="*/ 38100 h 317500"/>
              <a:gd name="connsiteX146" fmla="*/ 3183467 w 4343400"/>
              <a:gd name="connsiteY146" fmla="*/ 46567 h 317500"/>
              <a:gd name="connsiteX147" fmla="*/ 3166534 w 4343400"/>
              <a:gd name="connsiteY147" fmla="*/ 50800 h 317500"/>
              <a:gd name="connsiteX148" fmla="*/ 3141134 w 4343400"/>
              <a:gd name="connsiteY148" fmla="*/ 67733 h 317500"/>
              <a:gd name="connsiteX149" fmla="*/ 3128434 w 4343400"/>
              <a:gd name="connsiteY149" fmla="*/ 71967 h 317500"/>
              <a:gd name="connsiteX150" fmla="*/ 3111500 w 4343400"/>
              <a:gd name="connsiteY150" fmla="*/ 76200 h 317500"/>
              <a:gd name="connsiteX151" fmla="*/ 3073400 w 4343400"/>
              <a:gd name="connsiteY151" fmla="*/ 88900 h 317500"/>
              <a:gd name="connsiteX152" fmla="*/ 3009900 w 4343400"/>
              <a:gd name="connsiteY152" fmla="*/ 97367 h 317500"/>
              <a:gd name="connsiteX153" fmla="*/ 2976034 w 4343400"/>
              <a:gd name="connsiteY153" fmla="*/ 110067 h 317500"/>
              <a:gd name="connsiteX154" fmla="*/ 2942167 w 4343400"/>
              <a:gd name="connsiteY154" fmla="*/ 114300 h 317500"/>
              <a:gd name="connsiteX155" fmla="*/ 2870200 w 4343400"/>
              <a:gd name="connsiteY155" fmla="*/ 127000 h 317500"/>
              <a:gd name="connsiteX156" fmla="*/ 2840567 w 4343400"/>
              <a:gd name="connsiteY156" fmla="*/ 135467 h 317500"/>
              <a:gd name="connsiteX157" fmla="*/ 2743200 w 4343400"/>
              <a:gd name="connsiteY157" fmla="*/ 139700 h 317500"/>
              <a:gd name="connsiteX158" fmla="*/ 2658534 w 4343400"/>
              <a:gd name="connsiteY158" fmla="*/ 152400 h 317500"/>
              <a:gd name="connsiteX159" fmla="*/ 2582334 w 4343400"/>
              <a:gd name="connsiteY159" fmla="*/ 160867 h 317500"/>
              <a:gd name="connsiteX160" fmla="*/ 2527300 w 4343400"/>
              <a:gd name="connsiteY160" fmla="*/ 169333 h 317500"/>
              <a:gd name="connsiteX161" fmla="*/ 2501900 w 4343400"/>
              <a:gd name="connsiteY161" fmla="*/ 173567 h 317500"/>
              <a:gd name="connsiteX162" fmla="*/ 2459567 w 4343400"/>
              <a:gd name="connsiteY162" fmla="*/ 177800 h 317500"/>
              <a:gd name="connsiteX163" fmla="*/ 2425700 w 4343400"/>
              <a:gd name="connsiteY163" fmla="*/ 182033 h 317500"/>
              <a:gd name="connsiteX164" fmla="*/ 2353734 w 4343400"/>
              <a:gd name="connsiteY164" fmla="*/ 194733 h 317500"/>
              <a:gd name="connsiteX165" fmla="*/ 2324100 w 4343400"/>
              <a:gd name="connsiteY165" fmla="*/ 198967 h 317500"/>
              <a:gd name="connsiteX166" fmla="*/ 2192867 w 4343400"/>
              <a:gd name="connsiteY166" fmla="*/ 203200 h 317500"/>
              <a:gd name="connsiteX167" fmla="*/ 2167467 w 4343400"/>
              <a:gd name="connsiteY167" fmla="*/ 194733 h 317500"/>
              <a:gd name="connsiteX168" fmla="*/ 2137834 w 4343400"/>
              <a:gd name="connsiteY168" fmla="*/ 173567 h 317500"/>
              <a:gd name="connsiteX169" fmla="*/ 2120900 w 4343400"/>
              <a:gd name="connsiteY169" fmla="*/ 160867 h 317500"/>
              <a:gd name="connsiteX170" fmla="*/ 2095500 w 4343400"/>
              <a:gd name="connsiteY170" fmla="*/ 152400 h 317500"/>
              <a:gd name="connsiteX171" fmla="*/ 2070100 w 4343400"/>
              <a:gd name="connsiteY171" fmla="*/ 143933 h 317500"/>
              <a:gd name="connsiteX172" fmla="*/ 2057400 w 4343400"/>
              <a:gd name="connsiteY172" fmla="*/ 139700 h 317500"/>
              <a:gd name="connsiteX173" fmla="*/ 2023534 w 4343400"/>
              <a:gd name="connsiteY173" fmla="*/ 131233 h 317500"/>
              <a:gd name="connsiteX174" fmla="*/ 1998134 w 4343400"/>
              <a:gd name="connsiteY174" fmla="*/ 122767 h 317500"/>
              <a:gd name="connsiteX175" fmla="*/ 1985434 w 4343400"/>
              <a:gd name="connsiteY175" fmla="*/ 118533 h 317500"/>
              <a:gd name="connsiteX176" fmla="*/ 1947334 w 4343400"/>
              <a:gd name="connsiteY176" fmla="*/ 110067 h 317500"/>
              <a:gd name="connsiteX177" fmla="*/ 1909234 w 4343400"/>
              <a:gd name="connsiteY177" fmla="*/ 105833 h 317500"/>
              <a:gd name="connsiteX178" fmla="*/ 1892300 w 4343400"/>
              <a:gd name="connsiteY178" fmla="*/ 101600 h 317500"/>
              <a:gd name="connsiteX179" fmla="*/ 1866900 w 4343400"/>
              <a:gd name="connsiteY179" fmla="*/ 97367 h 317500"/>
              <a:gd name="connsiteX180" fmla="*/ 1854200 w 4343400"/>
              <a:gd name="connsiteY180" fmla="*/ 93133 h 317500"/>
              <a:gd name="connsiteX181" fmla="*/ 1790700 w 4343400"/>
              <a:gd name="connsiteY181" fmla="*/ 80433 h 317500"/>
              <a:gd name="connsiteX182" fmla="*/ 1752600 w 4343400"/>
              <a:gd name="connsiteY182" fmla="*/ 71967 h 317500"/>
              <a:gd name="connsiteX183" fmla="*/ 1739900 w 4343400"/>
              <a:gd name="connsiteY183" fmla="*/ 63500 h 317500"/>
              <a:gd name="connsiteX184" fmla="*/ 1722967 w 4343400"/>
              <a:gd name="connsiteY184" fmla="*/ 59267 h 317500"/>
              <a:gd name="connsiteX185" fmla="*/ 1710267 w 4343400"/>
              <a:gd name="connsiteY185" fmla="*/ 55033 h 317500"/>
              <a:gd name="connsiteX186" fmla="*/ 1689100 w 4343400"/>
              <a:gd name="connsiteY186" fmla="*/ 50800 h 317500"/>
              <a:gd name="connsiteX187" fmla="*/ 1676400 w 4343400"/>
              <a:gd name="connsiteY187" fmla="*/ 46567 h 317500"/>
              <a:gd name="connsiteX188" fmla="*/ 1655234 w 4343400"/>
              <a:gd name="connsiteY188" fmla="*/ 42333 h 317500"/>
              <a:gd name="connsiteX189" fmla="*/ 1642534 w 4343400"/>
              <a:gd name="connsiteY189" fmla="*/ 38100 h 317500"/>
              <a:gd name="connsiteX190" fmla="*/ 1574800 w 4343400"/>
              <a:gd name="connsiteY190" fmla="*/ 25400 h 317500"/>
              <a:gd name="connsiteX191" fmla="*/ 1397000 w 4343400"/>
              <a:gd name="connsiteY191" fmla="*/ 33867 h 317500"/>
              <a:gd name="connsiteX192" fmla="*/ 1371600 w 4343400"/>
              <a:gd name="connsiteY192" fmla="*/ 42333 h 317500"/>
              <a:gd name="connsiteX193" fmla="*/ 1346200 w 4343400"/>
              <a:gd name="connsiteY193" fmla="*/ 59267 h 317500"/>
              <a:gd name="connsiteX194" fmla="*/ 1333500 w 4343400"/>
              <a:gd name="connsiteY194" fmla="*/ 67733 h 317500"/>
              <a:gd name="connsiteX195" fmla="*/ 1308100 w 4343400"/>
              <a:gd name="connsiteY195" fmla="*/ 76200 h 317500"/>
              <a:gd name="connsiteX196" fmla="*/ 1278467 w 4343400"/>
              <a:gd name="connsiteY196" fmla="*/ 84667 h 317500"/>
              <a:gd name="connsiteX197" fmla="*/ 1193800 w 4343400"/>
              <a:gd name="connsiteY197" fmla="*/ 97367 h 317500"/>
              <a:gd name="connsiteX198" fmla="*/ 1138767 w 4343400"/>
              <a:gd name="connsiteY198" fmla="*/ 110067 h 317500"/>
              <a:gd name="connsiteX199" fmla="*/ 1113367 w 4343400"/>
              <a:gd name="connsiteY199" fmla="*/ 118533 h 317500"/>
              <a:gd name="connsiteX200" fmla="*/ 1100667 w 4343400"/>
              <a:gd name="connsiteY200" fmla="*/ 131233 h 317500"/>
              <a:gd name="connsiteX201" fmla="*/ 1083734 w 4343400"/>
              <a:gd name="connsiteY201" fmla="*/ 135467 h 317500"/>
              <a:gd name="connsiteX202" fmla="*/ 1062567 w 4343400"/>
              <a:gd name="connsiteY202" fmla="*/ 143933 h 317500"/>
              <a:gd name="connsiteX203" fmla="*/ 960967 w 4343400"/>
              <a:gd name="connsiteY203" fmla="*/ 135467 h 317500"/>
              <a:gd name="connsiteX204" fmla="*/ 931334 w 4343400"/>
              <a:gd name="connsiteY204" fmla="*/ 110067 h 317500"/>
              <a:gd name="connsiteX205" fmla="*/ 905934 w 4343400"/>
              <a:gd name="connsiteY205" fmla="*/ 101600 h 317500"/>
              <a:gd name="connsiteX206" fmla="*/ 867834 w 4343400"/>
              <a:gd name="connsiteY206" fmla="*/ 80433 h 317500"/>
              <a:gd name="connsiteX207" fmla="*/ 855134 w 4343400"/>
              <a:gd name="connsiteY207" fmla="*/ 71967 h 317500"/>
              <a:gd name="connsiteX208" fmla="*/ 825500 w 4343400"/>
              <a:gd name="connsiteY208" fmla="*/ 67733 h 317500"/>
              <a:gd name="connsiteX209" fmla="*/ 723900 w 4343400"/>
              <a:gd name="connsiteY209" fmla="*/ 71967 h 317500"/>
              <a:gd name="connsiteX210" fmla="*/ 698500 w 4343400"/>
              <a:gd name="connsiteY210" fmla="*/ 88900 h 317500"/>
              <a:gd name="connsiteX211" fmla="*/ 685800 w 4343400"/>
              <a:gd name="connsiteY211" fmla="*/ 93133 h 317500"/>
              <a:gd name="connsiteX212" fmla="*/ 677334 w 4343400"/>
              <a:gd name="connsiteY212" fmla="*/ 105833 h 317500"/>
              <a:gd name="connsiteX213" fmla="*/ 651934 w 4343400"/>
              <a:gd name="connsiteY213" fmla="*/ 114300 h 317500"/>
              <a:gd name="connsiteX214" fmla="*/ 618067 w 4343400"/>
              <a:gd name="connsiteY214" fmla="*/ 131233 h 317500"/>
              <a:gd name="connsiteX215" fmla="*/ 605367 w 4343400"/>
              <a:gd name="connsiteY215" fmla="*/ 139700 h 317500"/>
              <a:gd name="connsiteX216" fmla="*/ 579967 w 4343400"/>
              <a:gd name="connsiteY216" fmla="*/ 143933 h 317500"/>
              <a:gd name="connsiteX217" fmla="*/ 567267 w 4343400"/>
              <a:gd name="connsiteY217" fmla="*/ 152400 h 317500"/>
              <a:gd name="connsiteX218" fmla="*/ 516467 w 4343400"/>
              <a:gd name="connsiteY218" fmla="*/ 160867 h 317500"/>
              <a:gd name="connsiteX219" fmla="*/ 436034 w 4343400"/>
              <a:gd name="connsiteY219" fmla="*/ 152400 h 317500"/>
              <a:gd name="connsiteX220" fmla="*/ 406400 w 4343400"/>
              <a:gd name="connsiteY220" fmla="*/ 139700 h 317500"/>
              <a:gd name="connsiteX221" fmla="*/ 368300 w 4343400"/>
              <a:gd name="connsiteY221" fmla="*/ 131233 h 317500"/>
              <a:gd name="connsiteX222" fmla="*/ 355600 w 4343400"/>
              <a:gd name="connsiteY222" fmla="*/ 127000 h 317500"/>
              <a:gd name="connsiteX223" fmla="*/ 325967 w 4343400"/>
              <a:gd name="connsiteY223" fmla="*/ 118533 h 317500"/>
              <a:gd name="connsiteX224" fmla="*/ 313267 w 4343400"/>
              <a:gd name="connsiteY224" fmla="*/ 114300 h 317500"/>
              <a:gd name="connsiteX225" fmla="*/ 296334 w 4343400"/>
              <a:gd name="connsiteY225" fmla="*/ 110067 h 317500"/>
              <a:gd name="connsiteX226" fmla="*/ 270934 w 4343400"/>
              <a:gd name="connsiteY226" fmla="*/ 101600 h 317500"/>
              <a:gd name="connsiteX227" fmla="*/ 258234 w 4343400"/>
              <a:gd name="connsiteY227" fmla="*/ 97367 h 317500"/>
              <a:gd name="connsiteX228" fmla="*/ 241300 w 4343400"/>
              <a:gd name="connsiteY228" fmla="*/ 93133 h 317500"/>
              <a:gd name="connsiteX229" fmla="*/ 211667 w 4343400"/>
              <a:gd name="connsiteY229" fmla="*/ 80433 h 317500"/>
              <a:gd name="connsiteX230" fmla="*/ 177800 w 4343400"/>
              <a:gd name="connsiteY230" fmla="*/ 71967 h 317500"/>
              <a:gd name="connsiteX231" fmla="*/ 127000 w 4343400"/>
              <a:gd name="connsiteY231" fmla="*/ 59267 h 317500"/>
              <a:gd name="connsiteX232" fmla="*/ 76200 w 4343400"/>
              <a:gd name="connsiteY232" fmla="*/ 42333 h 317500"/>
              <a:gd name="connsiteX233" fmla="*/ 42334 w 4343400"/>
              <a:gd name="connsiteY233" fmla="*/ 38100 h 317500"/>
              <a:gd name="connsiteX234" fmla="*/ 0 w 4343400"/>
              <a:gd name="connsiteY234"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198967 w 4343400"/>
              <a:gd name="connsiteY3" fmla="*/ 148167 h 317500"/>
              <a:gd name="connsiteX4" fmla="*/ 228600 w 4343400"/>
              <a:gd name="connsiteY4" fmla="*/ 156633 h 317500"/>
              <a:gd name="connsiteX5" fmla="*/ 275167 w 4343400"/>
              <a:gd name="connsiteY5" fmla="*/ 177800 h 317500"/>
              <a:gd name="connsiteX6" fmla="*/ 309034 w 4343400"/>
              <a:gd name="connsiteY6" fmla="*/ 194733 h 317500"/>
              <a:gd name="connsiteX7" fmla="*/ 321734 w 4343400"/>
              <a:gd name="connsiteY7" fmla="*/ 203200 h 317500"/>
              <a:gd name="connsiteX8" fmla="*/ 334434 w 4343400"/>
              <a:gd name="connsiteY8" fmla="*/ 207433 h 317500"/>
              <a:gd name="connsiteX9" fmla="*/ 359834 w 4343400"/>
              <a:gd name="connsiteY9" fmla="*/ 224367 h 317500"/>
              <a:gd name="connsiteX10" fmla="*/ 368300 w 4343400"/>
              <a:gd name="connsiteY10" fmla="*/ 237067 h 317500"/>
              <a:gd name="connsiteX11" fmla="*/ 389467 w 4343400"/>
              <a:gd name="connsiteY11" fmla="*/ 245533 h 317500"/>
              <a:gd name="connsiteX12" fmla="*/ 419100 w 4343400"/>
              <a:gd name="connsiteY12" fmla="*/ 262467 h 317500"/>
              <a:gd name="connsiteX13" fmla="*/ 423334 w 4343400"/>
              <a:gd name="connsiteY13" fmla="*/ 275167 h 317500"/>
              <a:gd name="connsiteX14" fmla="*/ 461434 w 4343400"/>
              <a:gd name="connsiteY14" fmla="*/ 287867 h 317500"/>
              <a:gd name="connsiteX15" fmla="*/ 495300 w 4343400"/>
              <a:gd name="connsiteY15" fmla="*/ 300567 h 317500"/>
              <a:gd name="connsiteX16" fmla="*/ 508000 w 4343400"/>
              <a:gd name="connsiteY16" fmla="*/ 309033 h 317500"/>
              <a:gd name="connsiteX17" fmla="*/ 533400 w 4343400"/>
              <a:gd name="connsiteY17" fmla="*/ 317500 h 317500"/>
              <a:gd name="connsiteX18" fmla="*/ 605367 w 4343400"/>
              <a:gd name="connsiteY18" fmla="*/ 313267 h 317500"/>
              <a:gd name="connsiteX19" fmla="*/ 626534 w 4343400"/>
              <a:gd name="connsiteY19" fmla="*/ 275167 h 317500"/>
              <a:gd name="connsiteX20" fmla="*/ 630767 w 4343400"/>
              <a:gd name="connsiteY20" fmla="*/ 262467 h 317500"/>
              <a:gd name="connsiteX21" fmla="*/ 635000 w 4343400"/>
              <a:gd name="connsiteY21" fmla="*/ 249767 h 317500"/>
              <a:gd name="connsiteX22" fmla="*/ 647700 w 4343400"/>
              <a:gd name="connsiteY22" fmla="*/ 237067 h 317500"/>
              <a:gd name="connsiteX23" fmla="*/ 673100 w 4343400"/>
              <a:gd name="connsiteY23" fmla="*/ 220133 h 317500"/>
              <a:gd name="connsiteX24" fmla="*/ 702734 w 4343400"/>
              <a:gd name="connsiteY24" fmla="*/ 198967 h 317500"/>
              <a:gd name="connsiteX25" fmla="*/ 715434 w 4343400"/>
              <a:gd name="connsiteY25" fmla="*/ 190500 h 317500"/>
              <a:gd name="connsiteX26" fmla="*/ 732367 w 4343400"/>
              <a:gd name="connsiteY26" fmla="*/ 177800 h 317500"/>
              <a:gd name="connsiteX27" fmla="*/ 745067 w 4343400"/>
              <a:gd name="connsiteY27" fmla="*/ 169333 h 317500"/>
              <a:gd name="connsiteX28" fmla="*/ 770467 w 4343400"/>
              <a:gd name="connsiteY28" fmla="*/ 160867 h 317500"/>
              <a:gd name="connsiteX29" fmla="*/ 829734 w 4343400"/>
              <a:gd name="connsiteY29" fmla="*/ 165100 h 317500"/>
              <a:gd name="connsiteX30" fmla="*/ 855134 w 4343400"/>
              <a:gd name="connsiteY30" fmla="*/ 173567 h 317500"/>
              <a:gd name="connsiteX31" fmla="*/ 897467 w 4343400"/>
              <a:gd name="connsiteY31" fmla="*/ 182033 h 317500"/>
              <a:gd name="connsiteX32" fmla="*/ 914400 w 4343400"/>
              <a:gd name="connsiteY32" fmla="*/ 186267 h 317500"/>
              <a:gd name="connsiteX33" fmla="*/ 927100 w 4343400"/>
              <a:gd name="connsiteY33" fmla="*/ 194733 h 317500"/>
              <a:gd name="connsiteX34" fmla="*/ 956734 w 4343400"/>
              <a:gd name="connsiteY34" fmla="*/ 203200 h 317500"/>
              <a:gd name="connsiteX35" fmla="*/ 982134 w 4343400"/>
              <a:gd name="connsiteY35" fmla="*/ 211667 h 317500"/>
              <a:gd name="connsiteX36" fmla="*/ 1020234 w 4343400"/>
              <a:gd name="connsiteY36" fmla="*/ 220133 h 317500"/>
              <a:gd name="connsiteX37" fmla="*/ 1121834 w 4343400"/>
              <a:gd name="connsiteY37" fmla="*/ 203200 h 317500"/>
              <a:gd name="connsiteX38" fmla="*/ 1147234 w 4343400"/>
              <a:gd name="connsiteY38" fmla="*/ 194733 h 317500"/>
              <a:gd name="connsiteX39" fmla="*/ 1172634 w 4343400"/>
              <a:gd name="connsiteY39" fmla="*/ 182033 h 317500"/>
              <a:gd name="connsiteX40" fmla="*/ 1219200 w 4343400"/>
              <a:gd name="connsiteY40" fmla="*/ 160867 h 317500"/>
              <a:gd name="connsiteX41" fmla="*/ 1244600 w 4343400"/>
              <a:gd name="connsiteY41" fmla="*/ 156633 h 317500"/>
              <a:gd name="connsiteX42" fmla="*/ 1278467 w 4343400"/>
              <a:gd name="connsiteY42" fmla="*/ 148167 h 317500"/>
              <a:gd name="connsiteX43" fmla="*/ 1358900 w 4343400"/>
              <a:gd name="connsiteY43" fmla="*/ 135467 h 317500"/>
              <a:gd name="connsiteX44" fmla="*/ 1388534 w 4343400"/>
              <a:gd name="connsiteY44" fmla="*/ 131233 h 317500"/>
              <a:gd name="connsiteX45" fmla="*/ 1409700 w 4343400"/>
              <a:gd name="connsiteY45" fmla="*/ 127000 h 317500"/>
              <a:gd name="connsiteX46" fmla="*/ 1426634 w 4343400"/>
              <a:gd name="connsiteY46" fmla="*/ 122767 h 317500"/>
              <a:gd name="connsiteX47" fmla="*/ 1524000 w 4343400"/>
              <a:gd name="connsiteY47" fmla="*/ 110067 h 317500"/>
              <a:gd name="connsiteX48" fmla="*/ 1621367 w 4343400"/>
              <a:gd name="connsiteY48" fmla="*/ 97367 h 317500"/>
              <a:gd name="connsiteX49" fmla="*/ 1748367 w 4343400"/>
              <a:gd name="connsiteY49" fmla="*/ 101600 h 317500"/>
              <a:gd name="connsiteX50" fmla="*/ 1782234 w 4343400"/>
              <a:gd name="connsiteY50" fmla="*/ 114300 h 317500"/>
              <a:gd name="connsiteX51" fmla="*/ 1807634 w 4343400"/>
              <a:gd name="connsiteY51" fmla="*/ 122767 h 317500"/>
              <a:gd name="connsiteX52" fmla="*/ 1820334 w 4343400"/>
              <a:gd name="connsiteY52" fmla="*/ 127000 h 317500"/>
              <a:gd name="connsiteX53" fmla="*/ 1900767 w 4343400"/>
              <a:gd name="connsiteY53" fmla="*/ 135467 h 317500"/>
              <a:gd name="connsiteX54" fmla="*/ 1917700 w 4343400"/>
              <a:gd name="connsiteY54" fmla="*/ 139700 h 317500"/>
              <a:gd name="connsiteX55" fmla="*/ 1934634 w 4343400"/>
              <a:gd name="connsiteY55" fmla="*/ 148167 h 317500"/>
              <a:gd name="connsiteX56" fmla="*/ 1964267 w 4343400"/>
              <a:gd name="connsiteY56" fmla="*/ 152400 h 317500"/>
              <a:gd name="connsiteX57" fmla="*/ 2002367 w 4343400"/>
              <a:gd name="connsiteY57" fmla="*/ 165100 h 317500"/>
              <a:gd name="connsiteX58" fmla="*/ 2015067 w 4343400"/>
              <a:gd name="connsiteY58" fmla="*/ 169333 h 317500"/>
              <a:gd name="connsiteX59" fmla="*/ 2027767 w 4343400"/>
              <a:gd name="connsiteY59" fmla="*/ 173567 h 317500"/>
              <a:gd name="connsiteX60" fmla="*/ 2048934 w 4343400"/>
              <a:gd name="connsiteY60" fmla="*/ 177800 h 317500"/>
              <a:gd name="connsiteX61" fmla="*/ 2074334 w 4343400"/>
              <a:gd name="connsiteY61" fmla="*/ 186267 h 317500"/>
              <a:gd name="connsiteX62" fmla="*/ 2087034 w 4343400"/>
              <a:gd name="connsiteY62" fmla="*/ 190500 h 317500"/>
              <a:gd name="connsiteX63" fmla="*/ 2099734 w 4343400"/>
              <a:gd name="connsiteY63" fmla="*/ 194733 h 317500"/>
              <a:gd name="connsiteX64" fmla="*/ 2112434 w 4343400"/>
              <a:gd name="connsiteY64" fmla="*/ 203200 h 317500"/>
              <a:gd name="connsiteX65" fmla="*/ 2137834 w 4343400"/>
              <a:gd name="connsiteY65" fmla="*/ 207433 h 317500"/>
              <a:gd name="connsiteX66" fmla="*/ 2197100 w 4343400"/>
              <a:gd name="connsiteY66" fmla="*/ 215900 h 317500"/>
              <a:gd name="connsiteX67" fmla="*/ 2235200 w 4343400"/>
              <a:gd name="connsiteY67" fmla="*/ 224367 h 317500"/>
              <a:gd name="connsiteX68" fmla="*/ 2269067 w 4343400"/>
              <a:gd name="connsiteY68" fmla="*/ 228600 h 317500"/>
              <a:gd name="connsiteX69" fmla="*/ 2586567 w 4343400"/>
              <a:gd name="connsiteY69" fmla="*/ 224367 h 317500"/>
              <a:gd name="connsiteX70" fmla="*/ 2611967 w 4343400"/>
              <a:gd name="connsiteY70" fmla="*/ 220133 h 317500"/>
              <a:gd name="connsiteX71" fmla="*/ 2654300 w 4343400"/>
              <a:gd name="connsiteY71" fmla="*/ 215900 h 317500"/>
              <a:gd name="connsiteX72" fmla="*/ 2667000 w 4343400"/>
              <a:gd name="connsiteY72" fmla="*/ 211667 h 317500"/>
              <a:gd name="connsiteX73" fmla="*/ 2713567 w 4343400"/>
              <a:gd name="connsiteY73" fmla="*/ 203200 h 317500"/>
              <a:gd name="connsiteX74" fmla="*/ 2730500 w 4343400"/>
              <a:gd name="connsiteY74" fmla="*/ 194733 h 317500"/>
              <a:gd name="connsiteX75" fmla="*/ 2764367 w 4343400"/>
              <a:gd name="connsiteY75" fmla="*/ 190500 h 317500"/>
              <a:gd name="connsiteX76" fmla="*/ 2777067 w 4343400"/>
              <a:gd name="connsiteY76" fmla="*/ 186267 h 317500"/>
              <a:gd name="connsiteX77" fmla="*/ 2789767 w 4343400"/>
              <a:gd name="connsiteY77" fmla="*/ 177800 h 317500"/>
              <a:gd name="connsiteX78" fmla="*/ 2832100 w 4343400"/>
              <a:gd name="connsiteY78" fmla="*/ 169333 h 317500"/>
              <a:gd name="connsiteX79" fmla="*/ 2861734 w 4343400"/>
              <a:gd name="connsiteY79" fmla="*/ 156633 h 317500"/>
              <a:gd name="connsiteX80" fmla="*/ 2887134 w 4343400"/>
              <a:gd name="connsiteY80" fmla="*/ 148167 h 317500"/>
              <a:gd name="connsiteX81" fmla="*/ 2929467 w 4343400"/>
              <a:gd name="connsiteY81" fmla="*/ 139700 h 317500"/>
              <a:gd name="connsiteX82" fmla="*/ 2946400 w 4343400"/>
              <a:gd name="connsiteY82" fmla="*/ 135467 h 317500"/>
              <a:gd name="connsiteX83" fmla="*/ 3031067 w 4343400"/>
              <a:gd name="connsiteY83" fmla="*/ 127000 h 317500"/>
              <a:gd name="connsiteX84" fmla="*/ 3064934 w 4343400"/>
              <a:gd name="connsiteY84" fmla="*/ 118533 h 317500"/>
              <a:gd name="connsiteX85" fmla="*/ 3098800 w 4343400"/>
              <a:gd name="connsiteY85" fmla="*/ 110067 h 317500"/>
              <a:gd name="connsiteX86" fmla="*/ 3158067 w 4343400"/>
              <a:gd name="connsiteY86" fmla="*/ 93133 h 317500"/>
              <a:gd name="connsiteX87" fmla="*/ 3196167 w 4343400"/>
              <a:gd name="connsiteY87" fmla="*/ 84667 h 317500"/>
              <a:gd name="connsiteX88" fmla="*/ 3238500 w 4343400"/>
              <a:gd name="connsiteY88" fmla="*/ 80433 h 317500"/>
              <a:gd name="connsiteX89" fmla="*/ 3306234 w 4343400"/>
              <a:gd name="connsiteY89" fmla="*/ 67733 h 317500"/>
              <a:gd name="connsiteX90" fmla="*/ 3365500 w 4343400"/>
              <a:gd name="connsiteY90" fmla="*/ 71967 h 317500"/>
              <a:gd name="connsiteX91" fmla="*/ 3390900 w 4343400"/>
              <a:gd name="connsiteY91" fmla="*/ 80433 h 317500"/>
              <a:gd name="connsiteX92" fmla="*/ 3420534 w 4343400"/>
              <a:gd name="connsiteY92" fmla="*/ 97367 h 317500"/>
              <a:gd name="connsiteX93" fmla="*/ 3433234 w 4343400"/>
              <a:gd name="connsiteY93" fmla="*/ 105833 h 317500"/>
              <a:gd name="connsiteX94" fmla="*/ 3445934 w 4343400"/>
              <a:gd name="connsiteY94" fmla="*/ 110067 h 317500"/>
              <a:gd name="connsiteX95" fmla="*/ 3484034 w 4343400"/>
              <a:gd name="connsiteY95" fmla="*/ 122767 h 317500"/>
              <a:gd name="connsiteX96" fmla="*/ 3509434 w 4343400"/>
              <a:gd name="connsiteY96" fmla="*/ 139700 h 317500"/>
              <a:gd name="connsiteX97" fmla="*/ 3551767 w 4343400"/>
              <a:gd name="connsiteY97" fmla="*/ 152400 h 317500"/>
              <a:gd name="connsiteX98" fmla="*/ 3589867 w 4343400"/>
              <a:gd name="connsiteY98" fmla="*/ 156633 h 317500"/>
              <a:gd name="connsiteX99" fmla="*/ 3776134 w 4343400"/>
              <a:gd name="connsiteY99" fmla="*/ 148167 h 317500"/>
              <a:gd name="connsiteX100" fmla="*/ 3814234 w 4343400"/>
              <a:gd name="connsiteY100" fmla="*/ 139700 h 317500"/>
              <a:gd name="connsiteX101" fmla="*/ 3852334 w 4343400"/>
              <a:gd name="connsiteY101" fmla="*/ 118533 h 317500"/>
              <a:gd name="connsiteX102" fmla="*/ 3856567 w 4343400"/>
              <a:gd name="connsiteY102" fmla="*/ 105833 h 317500"/>
              <a:gd name="connsiteX103" fmla="*/ 3873500 w 4343400"/>
              <a:gd name="connsiteY103" fmla="*/ 101600 h 317500"/>
              <a:gd name="connsiteX104" fmla="*/ 3898900 w 4343400"/>
              <a:gd name="connsiteY104" fmla="*/ 93133 h 317500"/>
              <a:gd name="connsiteX105" fmla="*/ 3924300 w 4343400"/>
              <a:gd name="connsiteY105" fmla="*/ 80433 h 317500"/>
              <a:gd name="connsiteX106" fmla="*/ 3937000 w 4343400"/>
              <a:gd name="connsiteY106" fmla="*/ 71967 h 317500"/>
              <a:gd name="connsiteX107" fmla="*/ 3953934 w 4343400"/>
              <a:gd name="connsiteY107" fmla="*/ 63500 h 317500"/>
              <a:gd name="connsiteX108" fmla="*/ 3979334 w 4343400"/>
              <a:gd name="connsiteY108" fmla="*/ 46567 h 317500"/>
              <a:gd name="connsiteX109" fmla="*/ 4004734 w 4343400"/>
              <a:gd name="connsiteY109" fmla="*/ 38100 h 317500"/>
              <a:gd name="connsiteX110" fmla="*/ 4034367 w 4343400"/>
              <a:gd name="connsiteY110" fmla="*/ 21167 h 317500"/>
              <a:gd name="connsiteX111" fmla="*/ 4059767 w 4343400"/>
              <a:gd name="connsiteY111" fmla="*/ 8467 h 317500"/>
              <a:gd name="connsiteX112" fmla="*/ 4305300 w 4343400"/>
              <a:gd name="connsiteY112" fmla="*/ 12700 h 317500"/>
              <a:gd name="connsiteX113" fmla="*/ 4318000 w 4343400"/>
              <a:gd name="connsiteY113" fmla="*/ 21167 h 317500"/>
              <a:gd name="connsiteX114" fmla="*/ 4343400 w 4343400"/>
              <a:gd name="connsiteY114" fmla="*/ 25400 h 317500"/>
              <a:gd name="connsiteX115" fmla="*/ 4339167 w 4343400"/>
              <a:gd name="connsiteY115" fmla="*/ 12700 h 317500"/>
              <a:gd name="connsiteX116" fmla="*/ 4301067 w 4343400"/>
              <a:gd name="connsiteY116" fmla="*/ 0 h 317500"/>
              <a:gd name="connsiteX117" fmla="*/ 4085167 w 4343400"/>
              <a:gd name="connsiteY117" fmla="*/ 4233 h 317500"/>
              <a:gd name="connsiteX118" fmla="*/ 4038600 w 4343400"/>
              <a:gd name="connsiteY118" fmla="*/ 8467 h 317500"/>
              <a:gd name="connsiteX119" fmla="*/ 3975100 w 4343400"/>
              <a:gd name="connsiteY119" fmla="*/ 12700 h 317500"/>
              <a:gd name="connsiteX120" fmla="*/ 3937000 w 4343400"/>
              <a:gd name="connsiteY120" fmla="*/ 29633 h 317500"/>
              <a:gd name="connsiteX121" fmla="*/ 3911600 w 4343400"/>
              <a:gd name="connsiteY121" fmla="*/ 46567 h 317500"/>
              <a:gd name="connsiteX122" fmla="*/ 3894667 w 4343400"/>
              <a:gd name="connsiteY122" fmla="*/ 55033 h 317500"/>
              <a:gd name="connsiteX123" fmla="*/ 3869267 w 4343400"/>
              <a:gd name="connsiteY123" fmla="*/ 63500 h 317500"/>
              <a:gd name="connsiteX124" fmla="*/ 3839634 w 4343400"/>
              <a:gd name="connsiteY124" fmla="*/ 76200 h 317500"/>
              <a:gd name="connsiteX125" fmla="*/ 3814234 w 4343400"/>
              <a:gd name="connsiteY125" fmla="*/ 93133 h 317500"/>
              <a:gd name="connsiteX126" fmla="*/ 3801534 w 4343400"/>
              <a:gd name="connsiteY126" fmla="*/ 97367 h 317500"/>
              <a:gd name="connsiteX127" fmla="*/ 3788834 w 4343400"/>
              <a:gd name="connsiteY127" fmla="*/ 105833 h 317500"/>
              <a:gd name="connsiteX128" fmla="*/ 3754967 w 4343400"/>
              <a:gd name="connsiteY128" fmla="*/ 114300 h 317500"/>
              <a:gd name="connsiteX129" fmla="*/ 3721100 w 4343400"/>
              <a:gd name="connsiteY129" fmla="*/ 122767 h 317500"/>
              <a:gd name="connsiteX130" fmla="*/ 3708400 w 4343400"/>
              <a:gd name="connsiteY130" fmla="*/ 127000 h 317500"/>
              <a:gd name="connsiteX131" fmla="*/ 3687234 w 4343400"/>
              <a:gd name="connsiteY131" fmla="*/ 131233 h 317500"/>
              <a:gd name="connsiteX132" fmla="*/ 3606800 w 4343400"/>
              <a:gd name="connsiteY132" fmla="*/ 122767 h 317500"/>
              <a:gd name="connsiteX133" fmla="*/ 3572934 w 4343400"/>
              <a:gd name="connsiteY133" fmla="*/ 118533 h 317500"/>
              <a:gd name="connsiteX134" fmla="*/ 3543300 w 4343400"/>
              <a:gd name="connsiteY134" fmla="*/ 110067 h 317500"/>
              <a:gd name="connsiteX135" fmla="*/ 3526367 w 4343400"/>
              <a:gd name="connsiteY135" fmla="*/ 105833 h 317500"/>
              <a:gd name="connsiteX136" fmla="*/ 3505200 w 4343400"/>
              <a:gd name="connsiteY136" fmla="*/ 101600 h 317500"/>
              <a:gd name="connsiteX137" fmla="*/ 3479800 w 4343400"/>
              <a:gd name="connsiteY137" fmla="*/ 93133 h 317500"/>
              <a:gd name="connsiteX138" fmla="*/ 3467100 w 4343400"/>
              <a:gd name="connsiteY138" fmla="*/ 88900 h 317500"/>
              <a:gd name="connsiteX139" fmla="*/ 3454400 w 4343400"/>
              <a:gd name="connsiteY139" fmla="*/ 76200 h 317500"/>
              <a:gd name="connsiteX140" fmla="*/ 3420534 w 4343400"/>
              <a:gd name="connsiteY140" fmla="*/ 59267 h 317500"/>
              <a:gd name="connsiteX141" fmla="*/ 3412067 w 4343400"/>
              <a:gd name="connsiteY141" fmla="*/ 46567 h 317500"/>
              <a:gd name="connsiteX142" fmla="*/ 3386667 w 4343400"/>
              <a:gd name="connsiteY142" fmla="*/ 38100 h 317500"/>
              <a:gd name="connsiteX143" fmla="*/ 3340100 w 4343400"/>
              <a:gd name="connsiteY143" fmla="*/ 25400 h 317500"/>
              <a:gd name="connsiteX144" fmla="*/ 3217334 w 4343400"/>
              <a:gd name="connsiteY144" fmla="*/ 38100 h 317500"/>
              <a:gd name="connsiteX145" fmla="*/ 3183467 w 4343400"/>
              <a:gd name="connsiteY145" fmla="*/ 46567 h 317500"/>
              <a:gd name="connsiteX146" fmla="*/ 3166534 w 4343400"/>
              <a:gd name="connsiteY146" fmla="*/ 50800 h 317500"/>
              <a:gd name="connsiteX147" fmla="*/ 3141134 w 4343400"/>
              <a:gd name="connsiteY147" fmla="*/ 67733 h 317500"/>
              <a:gd name="connsiteX148" fmla="*/ 3128434 w 4343400"/>
              <a:gd name="connsiteY148" fmla="*/ 71967 h 317500"/>
              <a:gd name="connsiteX149" fmla="*/ 3111500 w 4343400"/>
              <a:gd name="connsiteY149" fmla="*/ 76200 h 317500"/>
              <a:gd name="connsiteX150" fmla="*/ 3073400 w 4343400"/>
              <a:gd name="connsiteY150" fmla="*/ 88900 h 317500"/>
              <a:gd name="connsiteX151" fmla="*/ 3009900 w 4343400"/>
              <a:gd name="connsiteY151" fmla="*/ 97367 h 317500"/>
              <a:gd name="connsiteX152" fmla="*/ 2976034 w 4343400"/>
              <a:gd name="connsiteY152" fmla="*/ 110067 h 317500"/>
              <a:gd name="connsiteX153" fmla="*/ 2942167 w 4343400"/>
              <a:gd name="connsiteY153" fmla="*/ 114300 h 317500"/>
              <a:gd name="connsiteX154" fmla="*/ 2870200 w 4343400"/>
              <a:gd name="connsiteY154" fmla="*/ 127000 h 317500"/>
              <a:gd name="connsiteX155" fmla="*/ 2840567 w 4343400"/>
              <a:gd name="connsiteY155" fmla="*/ 135467 h 317500"/>
              <a:gd name="connsiteX156" fmla="*/ 2743200 w 4343400"/>
              <a:gd name="connsiteY156" fmla="*/ 139700 h 317500"/>
              <a:gd name="connsiteX157" fmla="*/ 2658534 w 4343400"/>
              <a:gd name="connsiteY157" fmla="*/ 152400 h 317500"/>
              <a:gd name="connsiteX158" fmla="*/ 2582334 w 4343400"/>
              <a:gd name="connsiteY158" fmla="*/ 160867 h 317500"/>
              <a:gd name="connsiteX159" fmla="*/ 2527300 w 4343400"/>
              <a:gd name="connsiteY159" fmla="*/ 169333 h 317500"/>
              <a:gd name="connsiteX160" fmla="*/ 2501900 w 4343400"/>
              <a:gd name="connsiteY160" fmla="*/ 173567 h 317500"/>
              <a:gd name="connsiteX161" fmla="*/ 2459567 w 4343400"/>
              <a:gd name="connsiteY161" fmla="*/ 177800 h 317500"/>
              <a:gd name="connsiteX162" fmla="*/ 2425700 w 4343400"/>
              <a:gd name="connsiteY162" fmla="*/ 182033 h 317500"/>
              <a:gd name="connsiteX163" fmla="*/ 2353734 w 4343400"/>
              <a:gd name="connsiteY163" fmla="*/ 194733 h 317500"/>
              <a:gd name="connsiteX164" fmla="*/ 2324100 w 4343400"/>
              <a:gd name="connsiteY164" fmla="*/ 198967 h 317500"/>
              <a:gd name="connsiteX165" fmla="*/ 2192867 w 4343400"/>
              <a:gd name="connsiteY165" fmla="*/ 203200 h 317500"/>
              <a:gd name="connsiteX166" fmla="*/ 2167467 w 4343400"/>
              <a:gd name="connsiteY166" fmla="*/ 194733 h 317500"/>
              <a:gd name="connsiteX167" fmla="*/ 2137834 w 4343400"/>
              <a:gd name="connsiteY167" fmla="*/ 173567 h 317500"/>
              <a:gd name="connsiteX168" fmla="*/ 2120900 w 4343400"/>
              <a:gd name="connsiteY168" fmla="*/ 160867 h 317500"/>
              <a:gd name="connsiteX169" fmla="*/ 2095500 w 4343400"/>
              <a:gd name="connsiteY169" fmla="*/ 152400 h 317500"/>
              <a:gd name="connsiteX170" fmla="*/ 2070100 w 4343400"/>
              <a:gd name="connsiteY170" fmla="*/ 143933 h 317500"/>
              <a:gd name="connsiteX171" fmla="*/ 2057400 w 4343400"/>
              <a:gd name="connsiteY171" fmla="*/ 139700 h 317500"/>
              <a:gd name="connsiteX172" fmla="*/ 2023534 w 4343400"/>
              <a:gd name="connsiteY172" fmla="*/ 131233 h 317500"/>
              <a:gd name="connsiteX173" fmla="*/ 1998134 w 4343400"/>
              <a:gd name="connsiteY173" fmla="*/ 122767 h 317500"/>
              <a:gd name="connsiteX174" fmla="*/ 1985434 w 4343400"/>
              <a:gd name="connsiteY174" fmla="*/ 118533 h 317500"/>
              <a:gd name="connsiteX175" fmla="*/ 1947334 w 4343400"/>
              <a:gd name="connsiteY175" fmla="*/ 110067 h 317500"/>
              <a:gd name="connsiteX176" fmla="*/ 1909234 w 4343400"/>
              <a:gd name="connsiteY176" fmla="*/ 105833 h 317500"/>
              <a:gd name="connsiteX177" fmla="*/ 1892300 w 4343400"/>
              <a:gd name="connsiteY177" fmla="*/ 101600 h 317500"/>
              <a:gd name="connsiteX178" fmla="*/ 1866900 w 4343400"/>
              <a:gd name="connsiteY178" fmla="*/ 97367 h 317500"/>
              <a:gd name="connsiteX179" fmla="*/ 1854200 w 4343400"/>
              <a:gd name="connsiteY179" fmla="*/ 93133 h 317500"/>
              <a:gd name="connsiteX180" fmla="*/ 1790700 w 4343400"/>
              <a:gd name="connsiteY180" fmla="*/ 80433 h 317500"/>
              <a:gd name="connsiteX181" fmla="*/ 1752600 w 4343400"/>
              <a:gd name="connsiteY181" fmla="*/ 71967 h 317500"/>
              <a:gd name="connsiteX182" fmla="*/ 1739900 w 4343400"/>
              <a:gd name="connsiteY182" fmla="*/ 63500 h 317500"/>
              <a:gd name="connsiteX183" fmla="*/ 1722967 w 4343400"/>
              <a:gd name="connsiteY183" fmla="*/ 59267 h 317500"/>
              <a:gd name="connsiteX184" fmla="*/ 1710267 w 4343400"/>
              <a:gd name="connsiteY184" fmla="*/ 55033 h 317500"/>
              <a:gd name="connsiteX185" fmla="*/ 1689100 w 4343400"/>
              <a:gd name="connsiteY185" fmla="*/ 50800 h 317500"/>
              <a:gd name="connsiteX186" fmla="*/ 1676400 w 4343400"/>
              <a:gd name="connsiteY186" fmla="*/ 46567 h 317500"/>
              <a:gd name="connsiteX187" fmla="*/ 1655234 w 4343400"/>
              <a:gd name="connsiteY187" fmla="*/ 42333 h 317500"/>
              <a:gd name="connsiteX188" fmla="*/ 1642534 w 4343400"/>
              <a:gd name="connsiteY188" fmla="*/ 38100 h 317500"/>
              <a:gd name="connsiteX189" fmla="*/ 1574800 w 4343400"/>
              <a:gd name="connsiteY189" fmla="*/ 25400 h 317500"/>
              <a:gd name="connsiteX190" fmla="*/ 1397000 w 4343400"/>
              <a:gd name="connsiteY190" fmla="*/ 33867 h 317500"/>
              <a:gd name="connsiteX191" fmla="*/ 1371600 w 4343400"/>
              <a:gd name="connsiteY191" fmla="*/ 42333 h 317500"/>
              <a:gd name="connsiteX192" fmla="*/ 1346200 w 4343400"/>
              <a:gd name="connsiteY192" fmla="*/ 59267 h 317500"/>
              <a:gd name="connsiteX193" fmla="*/ 1333500 w 4343400"/>
              <a:gd name="connsiteY193" fmla="*/ 67733 h 317500"/>
              <a:gd name="connsiteX194" fmla="*/ 1308100 w 4343400"/>
              <a:gd name="connsiteY194" fmla="*/ 76200 h 317500"/>
              <a:gd name="connsiteX195" fmla="*/ 1278467 w 4343400"/>
              <a:gd name="connsiteY195" fmla="*/ 84667 h 317500"/>
              <a:gd name="connsiteX196" fmla="*/ 1193800 w 4343400"/>
              <a:gd name="connsiteY196" fmla="*/ 97367 h 317500"/>
              <a:gd name="connsiteX197" fmla="*/ 1138767 w 4343400"/>
              <a:gd name="connsiteY197" fmla="*/ 110067 h 317500"/>
              <a:gd name="connsiteX198" fmla="*/ 1113367 w 4343400"/>
              <a:gd name="connsiteY198" fmla="*/ 118533 h 317500"/>
              <a:gd name="connsiteX199" fmla="*/ 1100667 w 4343400"/>
              <a:gd name="connsiteY199" fmla="*/ 131233 h 317500"/>
              <a:gd name="connsiteX200" fmla="*/ 1083734 w 4343400"/>
              <a:gd name="connsiteY200" fmla="*/ 135467 h 317500"/>
              <a:gd name="connsiteX201" fmla="*/ 1062567 w 4343400"/>
              <a:gd name="connsiteY201" fmla="*/ 143933 h 317500"/>
              <a:gd name="connsiteX202" fmla="*/ 960967 w 4343400"/>
              <a:gd name="connsiteY202" fmla="*/ 135467 h 317500"/>
              <a:gd name="connsiteX203" fmla="*/ 931334 w 4343400"/>
              <a:gd name="connsiteY203" fmla="*/ 110067 h 317500"/>
              <a:gd name="connsiteX204" fmla="*/ 905934 w 4343400"/>
              <a:gd name="connsiteY204" fmla="*/ 101600 h 317500"/>
              <a:gd name="connsiteX205" fmla="*/ 867834 w 4343400"/>
              <a:gd name="connsiteY205" fmla="*/ 80433 h 317500"/>
              <a:gd name="connsiteX206" fmla="*/ 855134 w 4343400"/>
              <a:gd name="connsiteY206" fmla="*/ 71967 h 317500"/>
              <a:gd name="connsiteX207" fmla="*/ 825500 w 4343400"/>
              <a:gd name="connsiteY207" fmla="*/ 67733 h 317500"/>
              <a:gd name="connsiteX208" fmla="*/ 723900 w 4343400"/>
              <a:gd name="connsiteY208" fmla="*/ 71967 h 317500"/>
              <a:gd name="connsiteX209" fmla="*/ 698500 w 4343400"/>
              <a:gd name="connsiteY209" fmla="*/ 88900 h 317500"/>
              <a:gd name="connsiteX210" fmla="*/ 685800 w 4343400"/>
              <a:gd name="connsiteY210" fmla="*/ 93133 h 317500"/>
              <a:gd name="connsiteX211" fmla="*/ 677334 w 4343400"/>
              <a:gd name="connsiteY211" fmla="*/ 105833 h 317500"/>
              <a:gd name="connsiteX212" fmla="*/ 651934 w 4343400"/>
              <a:gd name="connsiteY212" fmla="*/ 114300 h 317500"/>
              <a:gd name="connsiteX213" fmla="*/ 618067 w 4343400"/>
              <a:gd name="connsiteY213" fmla="*/ 131233 h 317500"/>
              <a:gd name="connsiteX214" fmla="*/ 605367 w 4343400"/>
              <a:gd name="connsiteY214" fmla="*/ 139700 h 317500"/>
              <a:gd name="connsiteX215" fmla="*/ 579967 w 4343400"/>
              <a:gd name="connsiteY215" fmla="*/ 143933 h 317500"/>
              <a:gd name="connsiteX216" fmla="*/ 567267 w 4343400"/>
              <a:gd name="connsiteY216" fmla="*/ 152400 h 317500"/>
              <a:gd name="connsiteX217" fmla="*/ 516467 w 4343400"/>
              <a:gd name="connsiteY217" fmla="*/ 160867 h 317500"/>
              <a:gd name="connsiteX218" fmla="*/ 436034 w 4343400"/>
              <a:gd name="connsiteY218" fmla="*/ 152400 h 317500"/>
              <a:gd name="connsiteX219" fmla="*/ 406400 w 4343400"/>
              <a:gd name="connsiteY219" fmla="*/ 139700 h 317500"/>
              <a:gd name="connsiteX220" fmla="*/ 368300 w 4343400"/>
              <a:gd name="connsiteY220" fmla="*/ 131233 h 317500"/>
              <a:gd name="connsiteX221" fmla="*/ 355600 w 4343400"/>
              <a:gd name="connsiteY221" fmla="*/ 127000 h 317500"/>
              <a:gd name="connsiteX222" fmla="*/ 325967 w 4343400"/>
              <a:gd name="connsiteY222" fmla="*/ 118533 h 317500"/>
              <a:gd name="connsiteX223" fmla="*/ 313267 w 4343400"/>
              <a:gd name="connsiteY223" fmla="*/ 114300 h 317500"/>
              <a:gd name="connsiteX224" fmla="*/ 296334 w 4343400"/>
              <a:gd name="connsiteY224" fmla="*/ 110067 h 317500"/>
              <a:gd name="connsiteX225" fmla="*/ 270934 w 4343400"/>
              <a:gd name="connsiteY225" fmla="*/ 101600 h 317500"/>
              <a:gd name="connsiteX226" fmla="*/ 258234 w 4343400"/>
              <a:gd name="connsiteY226" fmla="*/ 97367 h 317500"/>
              <a:gd name="connsiteX227" fmla="*/ 241300 w 4343400"/>
              <a:gd name="connsiteY227" fmla="*/ 93133 h 317500"/>
              <a:gd name="connsiteX228" fmla="*/ 211667 w 4343400"/>
              <a:gd name="connsiteY228" fmla="*/ 80433 h 317500"/>
              <a:gd name="connsiteX229" fmla="*/ 177800 w 4343400"/>
              <a:gd name="connsiteY229" fmla="*/ 71967 h 317500"/>
              <a:gd name="connsiteX230" fmla="*/ 127000 w 4343400"/>
              <a:gd name="connsiteY230" fmla="*/ 59267 h 317500"/>
              <a:gd name="connsiteX231" fmla="*/ 76200 w 4343400"/>
              <a:gd name="connsiteY231" fmla="*/ 42333 h 317500"/>
              <a:gd name="connsiteX232" fmla="*/ 42334 w 4343400"/>
              <a:gd name="connsiteY232" fmla="*/ 38100 h 317500"/>
              <a:gd name="connsiteX233" fmla="*/ 0 w 4343400"/>
              <a:gd name="connsiteY233"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228600 w 4343400"/>
              <a:gd name="connsiteY3" fmla="*/ 156633 h 317500"/>
              <a:gd name="connsiteX4" fmla="*/ 275167 w 4343400"/>
              <a:gd name="connsiteY4" fmla="*/ 177800 h 317500"/>
              <a:gd name="connsiteX5" fmla="*/ 309034 w 4343400"/>
              <a:gd name="connsiteY5" fmla="*/ 194733 h 317500"/>
              <a:gd name="connsiteX6" fmla="*/ 321734 w 4343400"/>
              <a:gd name="connsiteY6" fmla="*/ 203200 h 317500"/>
              <a:gd name="connsiteX7" fmla="*/ 334434 w 4343400"/>
              <a:gd name="connsiteY7" fmla="*/ 207433 h 317500"/>
              <a:gd name="connsiteX8" fmla="*/ 359834 w 4343400"/>
              <a:gd name="connsiteY8" fmla="*/ 224367 h 317500"/>
              <a:gd name="connsiteX9" fmla="*/ 368300 w 4343400"/>
              <a:gd name="connsiteY9" fmla="*/ 237067 h 317500"/>
              <a:gd name="connsiteX10" fmla="*/ 389467 w 4343400"/>
              <a:gd name="connsiteY10" fmla="*/ 245533 h 317500"/>
              <a:gd name="connsiteX11" fmla="*/ 419100 w 4343400"/>
              <a:gd name="connsiteY11" fmla="*/ 262467 h 317500"/>
              <a:gd name="connsiteX12" fmla="*/ 423334 w 4343400"/>
              <a:gd name="connsiteY12" fmla="*/ 275167 h 317500"/>
              <a:gd name="connsiteX13" fmla="*/ 461434 w 4343400"/>
              <a:gd name="connsiteY13" fmla="*/ 287867 h 317500"/>
              <a:gd name="connsiteX14" fmla="*/ 495300 w 4343400"/>
              <a:gd name="connsiteY14" fmla="*/ 300567 h 317500"/>
              <a:gd name="connsiteX15" fmla="*/ 508000 w 4343400"/>
              <a:gd name="connsiteY15" fmla="*/ 309033 h 317500"/>
              <a:gd name="connsiteX16" fmla="*/ 533400 w 4343400"/>
              <a:gd name="connsiteY16" fmla="*/ 317500 h 317500"/>
              <a:gd name="connsiteX17" fmla="*/ 605367 w 4343400"/>
              <a:gd name="connsiteY17" fmla="*/ 313267 h 317500"/>
              <a:gd name="connsiteX18" fmla="*/ 626534 w 4343400"/>
              <a:gd name="connsiteY18" fmla="*/ 275167 h 317500"/>
              <a:gd name="connsiteX19" fmla="*/ 630767 w 4343400"/>
              <a:gd name="connsiteY19" fmla="*/ 262467 h 317500"/>
              <a:gd name="connsiteX20" fmla="*/ 635000 w 4343400"/>
              <a:gd name="connsiteY20" fmla="*/ 249767 h 317500"/>
              <a:gd name="connsiteX21" fmla="*/ 647700 w 4343400"/>
              <a:gd name="connsiteY21" fmla="*/ 237067 h 317500"/>
              <a:gd name="connsiteX22" fmla="*/ 673100 w 4343400"/>
              <a:gd name="connsiteY22" fmla="*/ 220133 h 317500"/>
              <a:gd name="connsiteX23" fmla="*/ 702734 w 4343400"/>
              <a:gd name="connsiteY23" fmla="*/ 198967 h 317500"/>
              <a:gd name="connsiteX24" fmla="*/ 715434 w 4343400"/>
              <a:gd name="connsiteY24" fmla="*/ 190500 h 317500"/>
              <a:gd name="connsiteX25" fmla="*/ 732367 w 4343400"/>
              <a:gd name="connsiteY25" fmla="*/ 177800 h 317500"/>
              <a:gd name="connsiteX26" fmla="*/ 745067 w 4343400"/>
              <a:gd name="connsiteY26" fmla="*/ 169333 h 317500"/>
              <a:gd name="connsiteX27" fmla="*/ 770467 w 4343400"/>
              <a:gd name="connsiteY27" fmla="*/ 160867 h 317500"/>
              <a:gd name="connsiteX28" fmla="*/ 829734 w 4343400"/>
              <a:gd name="connsiteY28" fmla="*/ 165100 h 317500"/>
              <a:gd name="connsiteX29" fmla="*/ 855134 w 4343400"/>
              <a:gd name="connsiteY29" fmla="*/ 173567 h 317500"/>
              <a:gd name="connsiteX30" fmla="*/ 897467 w 4343400"/>
              <a:gd name="connsiteY30" fmla="*/ 182033 h 317500"/>
              <a:gd name="connsiteX31" fmla="*/ 914400 w 4343400"/>
              <a:gd name="connsiteY31" fmla="*/ 186267 h 317500"/>
              <a:gd name="connsiteX32" fmla="*/ 927100 w 4343400"/>
              <a:gd name="connsiteY32" fmla="*/ 194733 h 317500"/>
              <a:gd name="connsiteX33" fmla="*/ 956734 w 4343400"/>
              <a:gd name="connsiteY33" fmla="*/ 203200 h 317500"/>
              <a:gd name="connsiteX34" fmla="*/ 982134 w 4343400"/>
              <a:gd name="connsiteY34" fmla="*/ 211667 h 317500"/>
              <a:gd name="connsiteX35" fmla="*/ 1020234 w 4343400"/>
              <a:gd name="connsiteY35" fmla="*/ 220133 h 317500"/>
              <a:gd name="connsiteX36" fmla="*/ 1121834 w 4343400"/>
              <a:gd name="connsiteY36" fmla="*/ 203200 h 317500"/>
              <a:gd name="connsiteX37" fmla="*/ 1147234 w 4343400"/>
              <a:gd name="connsiteY37" fmla="*/ 194733 h 317500"/>
              <a:gd name="connsiteX38" fmla="*/ 1172634 w 4343400"/>
              <a:gd name="connsiteY38" fmla="*/ 182033 h 317500"/>
              <a:gd name="connsiteX39" fmla="*/ 1219200 w 4343400"/>
              <a:gd name="connsiteY39" fmla="*/ 160867 h 317500"/>
              <a:gd name="connsiteX40" fmla="*/ 1244600 w 4343400"/>
              <a:gd name="connsiteY40" fmla="*/ 156633 h 317500"/>
              <a:gd name="connsiteX41" fmla="*/ 1278467 w 4343400"/>
              <a:gd name="connsiteY41" fmla="*/ 148167 h 317500"/>
              <a:gd name="connsiteX42" fmla="*/ 1358900 w 4343400"/>
              <a:gd name="connsiteY42" fmla="*/ 135467 h 317500"/>
              <a:gd name="connsiteX43" fmla="*/ 1388534 w 4343400"/>
              <a:gd name="connsiteY43" fmla="*/ 131233 h 317500"/>
              <a:gd name="connsiteX44" fmla="*/ 1409700 w 4343400"/>
              <a:gd name="connsiteY44" fmla="*/ 127000 h 317500"/>
              <a:gd name="connsiteX45" fmla="*/ 1426634 w 4343400"/>
              <a:gd name="connsiteY45" fmla="*/ 122767 h 317500"/>
              <a:gd name="connsiteX46" fmla="*/ 1524000 w 4343400"/>
              <a:gd name="connsiteY46" fmla="*/ 110067 h 317500"/>
              <a:gd name="connsiteX47" fmla="*/ 1621367 w 4343400"/>
              <a:gd name="connsiteY47" fmla="*/ 97367 h 317500"/>
              <a:gd name="connsiteX48" fmla="*/ 1748367 w 4343400"/>
              <a:gd name="connsiteY48" fmla="*/ 101600 h 317500"/>
              <a:gd name="connsiteX49" fmla="*/ 1782234 w 4343400"/>
              <a:gd name="connsiteY49" fmla="*/ 114300 h 317500"/>
              <a:gd name="connsiteX50" fmla="*/ 1807634 w 4343400"/>
              <a:gd name="connsiteY50" fmla="*/ 122767 h 317500"/>
              <a:gd name="connsiteX51" fmla="*/ 1820334 w 4343400"/>
              <a:gd name="connsiteY51" fmla="*/ 127000 h 317500"/>
              <a:gd name="connsiteX52" fmla="*/ 1900767 w 4343400"/>
              <a:gd name="connsiteY52" fmla="*/ 135467 h 317500"/>
              <a:gd name="connsiteX53" fmla="*/ 1917700 w 4343400"/>
              <a:gd name="connsiteY53" fmla="*/ 139700 h 317500"/>
              <a:gd name="connsiteX54" fmla="*/ 1934634 w 4343400"/>
              <a:gd name="connsiteY54" fmla="*/ 148167 h 317500"/>
              <a:gd name="connsiteX55" fmla="*/ 1964267 w 4343400"/>
              <a:gd name="connsiteY55" fmla="*/ 152400 h 317500"/>
              <a:gd name="connsiteX56" fmla="*/ 2002367 w 4343400"/>
              <a:gd name="connsiteY56" fmla="*/ 165100 h 317500"/>
              <a:gd name="connsiteX57" fmla="*/ 2015067 w 4343400"/>
              <a:gd name="connsiteY57" fmla="*/ 169333 h 317500"/>
              <a:gd name="connsiteX58" fmla="*/ 2027767 w 4343400"/>
              <a:gd name="connsiteY58" fmla="*/ 173567 h 317500"/>
              <a:gd name="connsiteX59" fmla="*/ 2048934 w 4343400"/>
              <a:gd name="connsiteY59" fmla="*/ 177800 h 317500"/>
              <a:gd name="connsiteX60" fmla="*/ 2074334 w 4343400"/>
              <a:gd name="connsiteY60" fmla="*/ 186267 h 317500"/>
              <a:gd name="connsiteX61" fmla="*/ 2087034 w 4343400"/>
              <a:gd name="connsiteY61" fmla="*/ 190500 h 317500"/>
              <a:gd name="connsiteX62" fmla="*/ 2099734 w 4343400"/>
              <a:gd name="connsiteY62" fmla="*/ 194733 h 317500"/>
              <a:gd name="connsiteX63" fmla="*/ 2112434 w 4343400"/>
              <a:gd name="connsiteY63" fmla="*/ 203200 h 317500"/>
              <a:gd name="connsiteX64" fmla="*/ 2137834 w 4343400"/>
              <a:gd name="connsiteY64" fmla="*/ 207433 h 317500"/>
              <a:gd name="connsiteX65" fmla="*/ 2197100 w 4343400"/>
              <a:gd name="connsiteY65" fmla="*/ 215900 h 317500"/>
              <a:gd name="connsiteX66" fmla="*/ 2235200 w 4343400"/>
              <a:gd name="connsiteY66" fmla="*/ 224367 h 317500"/>
              <a:gd name="connsiteX67" fmla="*/ 2269067 w 4343400"/>
              <a:gd name="connsiteY67" fmla="*/ 228600 h 317500"/>
              <a:gd name="connsiteX68" fmla="*/ 2586567 w 4343400"/>
              <a:gd name="connsiteY68" fmla="*/ 224367 h 317500"/>
              <a:gd name="connsiteX69" fmla="*/ 2611967 w 4343400"/>
              <a:gd name="connsiteY69" fmla="*/ 220133 h 317500"/>
              <a:gd name="connsiteX70" fmla="*/ 2654300 w 4343400"/>
              <a:gd name="connsiteY70" fmla="*/ 215900 h 317500"/>
              <a:gd name="connsiteX71" fmla="*/ 2667000 w 4343400"/>
              <a:gd name="connsiteY71" fmla="*/ 211667 h 317500"/>
              <a:gd name="connsiteX72" fmla="*/ 2713567 w 4343400"/>
              <a:gd name="connsiteY72" fmla="*/ 203200 h 317500"/>
              <a:gd name="connsiteX73" fmla="*/ 2730500 w 4343400"/>
              <a:gd name="connsiteY73" fmla="*/ 194733 h 317500"/>
              <a:gd name="connsiteX74" fmla="*/ 2764367 w 4343400"/>
              <a:gd name="connsiteY74" fmla="*/ 190500 h 317500"/>
              <a:gd name="connsiteX75" fmla="*/ 2777067 w 4343400"/>
              <a:gd name="connsiteY75" fmla="*/ 186267 h 317500"/>
              <a:gd name="connsiteX76" fmla="*/ 2789767 w 4343400"/>
              <a:gd name="connsiteY76" fmla="*/ 177800 h 317500"/>
              <a:gd name="connsiteX77" fmla="*/ 2832100 w 4343400"/>
              <a:gd name="connsiteY77" fmla="*/ 169333 h 317500"/>
              <a:gd name="connsiteX78" fmla="*/ 2861734 w 4343400"/>
              <a:gd name="connsiteY78" fmla="*/ 156633 h 317500"/>
              <a:gd name="connsiteX79" fmla="*/ 2887134 w 4343400"/>
              <a:gd name="connsiteY79" fmla="*/ 148167 h 317500"/>
              <a:gd name="connsiteX80" fmla="*/ 2929467 w 4343400"/>
              <a:gd name="connsiteY80" fmla="*/ 139700 h 317500"/>
              <a:gd name="connsiteX81" fmla="*/ 2946400 w 4343400"/>
              <a:gd name="connsiteY81" fmla="*/ 135467 h 317500"/>
              <a:gd name="connsiteX82" fmla="*/ 3031067 w 4343400"/>
              <a:gd name="connsiteY82" fmla="*/ 127000 h 317500"/>
              <a:gd name="connsiteX83" fmla="*/ 3064934 w 4343400"/>
              <a:gd name="connsiteY83" fmla="*/ 118533 h 317500"/>
              <a:gd name="connsiteX84" fmla="*/ 3098800 w 4343400"/>
              <a:gd name="connsiteY84" fmla="*/ 110067 h 317500"/>
              <a:gd name="connsiteX85" fmla="*/ 3158067 w 4343400"/>
              <a:gd name="connsiteY85" fmla="*/ 93133 h 317500"/>
              <a:gd name="connsiteX86" fmla="*/ 3196167 w 4343400"/>
              <a:gd name="connsiteY86" fmla="*/ 84667 h 317500"/>
              <a:gd name="connsiteX87" fmla="*/ 3238500 w 4343400"/>
              <a:gd name="connsiteY87" fmla="*/ 80433 h 317500"/>
              <a:gd name="connsiteX88" fmla="*/ 3306234 w 4343400"/>
              <a:gd name="connsiteY88" fmla="*/ 67733 h 317500"/>
              <a:gd name="connsiteX89" fmla="*/ 3365500 w 4343400"/>
              <a:gd name="connsiteY89" fmla="*/ 71967 h 317500"/>
              <a:gd name="connsiteX90" fmla="*/ 3390900 w 4343400"/>
              <a:gd name="connsiteY90" fmla="*/ 80433 h 317500"/>
              <a:gd name="connsiteX91" fmla="*/ 3420534 w 4343400"/>
              <a:gd name="connsiteY91" fmla="*/ 97367 h 317500"/>
              <a:gd name="connsiteX92" fmla="*/ 3433234 w 4343400"/>
              <a:gd name="connsiteY92" fmla="*/ 105833 h 317500"/>
              <a:gd name="connsiteX93" fmla="*/ 3445934 w 4343400"/>
              <a:gd name="connsiteY93" fmla="*/ 110067 h 317500"/>
              <a:gd name="connsiteX94" fmla="*/ 3484034 w 4343400"/>
              <a:gd name="connsiteY94" fmla="*/ 122767 h 317500"/>
              <a:gd name="connsiteX95" fmla="*/ 3509434 w 4343400"/>
              <a:gd name="connsiteY95" fmla="*/ 139700 h 317500"/>
              <a:gd name="connsiteX96" fmla="*/ 3551767 w 4343400"/>
              <a:gd name="connsiteY96" fmla="*/ 152400 h 317500"/>
              <a:gd name="connsiteX97" fmla="*/ 3589867 w 4343400"/>
              <a:gd name="connsiteY97" fmla="*/ 156633 h 317500"/>
              <a:gd name="connsiteX98" fmla="*/ 3776134 w 4343400"/>
              <a:gd name="connsiteY98" fmla="*/ 148167 h 317500"/>
              <a:gd name="connsiteX99" fmla="*/ 3814234 w 4343400"/>
              <a:gd name="connsiteY99" fmla="*/ 139700 h 317500"/>
              <a:gd name="connsiteX100" fmla="*/ 3852334 w 4343400"/>
              <a:gd name="connsiteY100" fmla="*/ 118533 h 317500"/>
              <a:gd name="connsiteX101" fmla="*/ 3856567 w 4343400"/>
              <a:gd name="connsiteY101" fmla="*/ 105833 h 317500"/>
              <a:gd name="connsiteX102" fmla="*/ 3873500 w 4343400"/>
              <a:gd name="connsiteY102" fmla="*/ 101600 h 317500"/>
              <a:gd name="connsiteX103" fmla="*/ 3898900 w 4343400"/>
              <a:gd name="connsiteY103" fmla="*/ 93133 h 317500"/>
              <a:gd name="connsiteX104" fmla="*/ 3924300 w 4343400"/>
              <a:gd name="connsiteY104" fmla="*/ 80433 h 317500"/>
              <a:gd name="connsiteX105" fmla="*/ 3937000 w 4343400"/>
              <a:gd name="connsiteY105" fmla="*/ 71967 h 317500"/>
              <a:gd name="connsiteX106" fmla="*/ 3953934 w 4343400"/>
              <a:gd name="connsiteY106" fmla="*/ 63500 h 317500"/>
              <a:gd name="connsiteX107" fmla="*/ 3979334 w 4343400"/>
              <a:gd name="connsiteY107" fmla="*/ 46567 h 317500"/>
              <a:gd name="connsiteX108" fmla="*/ 4004734 w 4343400"/>
              <a:gd name="connsiteY108" fmla="*/ 38100 h 317500"/>
              <a:gd name="connsiteX109" fmla="*/ 4034367 w 4343400"/>
              <a:gd name="connsiteY109" fmla="*/ 21167 h 317500"/>
              <a:gd name="connsiteX110" fmla="*/ 4059767 w 4343400"/>
              <a:gd name="connsiteY110" fmla="*/ 8467 h 317500"/>
              <a:gd name="connsiteX111" fmla="*/ 4305300 w 4343400"/>
              <a:gd name="connsiteY111" fmla="*/ 12700 h 317500"/>
              <a:gd name="connsiteX112" fmla="*/ 4318000 w 4343400"/>
              <a:gd name="connsiteY112" fmla="*/ 21167 h 317500"/>
              <a:gd name="connsiteX113" fmla="*/ 4343400 w 4343400"/>
              <a:gd name="connsiteY113" fmla="*/ 25400 h 317500"/>
              <a:gd name="connsiteX114" fmla="*/ 4339167 w 4343400"/>
              <a:gd name="connsiteY114" fmla="*/ 12700 h 317500"/>
              <a:gd name="connsiteX115" fmla="*/ 4301067 w 4343400"/>
              <a:gd name="connsiteY115" fmla="*/ 0 h 317500"/>
              <a:gd name="connsiteX116" fmla="*/ 4085167 w 4343400"/>
              <a:gd name="connsiteY116" fmla="*/ 4233 h 317500"/>
              <a:gd name="connsiteX117" fmla="*/ 4038600 w 4343400"/>
              <a:gd name="connsiteY117" fmla="*/ 8467 h 317500"/>
              <a:gd name="connsiteX118" fmla="*/ 3975100 w 4343400"/>
              <a:gd name="connsiteY118" fmla="*/ 12700 h 317500"/>
              <a:gd name="connsiteX119" fmla="*/ 3937000 w 4343400"/>
              <a:gd name="connsiteY119" fmla="*/ 29633 h 317500"/>
              <a:gd name="connsiteX120" fmla="*/ 3911600 w 4343400"/>
              <a:gd name="connsiteY120" fmla="*/ 46567 h 317500"/>
              <a:gd name="connsiteX121" fmla="*/ 3894667 w 4343400"/>
              <a:gd name="connsiteY121" fmla="*/ 55033 h 317500"/>
              <a:gd name="connsiteX122" fmla="*/ 3869267 w 4343400"/>
              <a:gd name="connsiteY122" fmla="*/ 63500 h 317500"/>
              <a:gd name="connsiteX123" fmla="*/ 3839634 w 4343400"/>
              <a:gd name="connsiteY123" fmla="*/ 76200 h 317500"/>
              <a:gd name="connsiteX124" fmla="*/ 3814234 w 4343400"/>
              <a:gd name="connsiteY124" fmla="*/ 93133 h 317500"/>
              <a:gd name="connsiteX125" fmla="*/ 3801534 w 4343400"/>
              <a:gd name="connsiteY125" fmla="*/ 97367 h 317500"/>
              <a:gd name="connsiteX126" fmla="*/ 3788834 w 4343400"/>
              <a:gd name="connsiteY126" fmla="*/ 105833 h 317500"/>
              <a:gd name="connsiteX127" fmla="*/ 3754967 w 4343400"/>
              <a:gd name="connsiteY127" fmla="*/ 114300 h 317500"/>
              <a:gd name="connsiteX128" fmla="*/ 3721100 w 4343400"/>
              <a:gd name="connsiteY128" fmla="*/ 122767 h 317500"/>
              <a:gd name="connsiteX129" fmla="*/ 3708400 w 4343400"/>
              <a:gd name="connsiteY129" fmla="*/ 127000 h 317500"/>
              <a:gd name="connsiteX130" fmla="*/ 3687234 w 4343400"/>
              <a:gd name="connsiteY130" fmla="*/ 131233 h 317500"/>
              <a:gd name="connsiteX131" fmla="*/ 3606800 w 4343400"/>
              <a:gd name="connsiteY131" fmla="*/ 122767 h 317500"/>
              <a:gd name="connsiteX132" fmla="*/ 3572934 w 4343400"/>
              <a:gd name="connsiteY132" fmla="*/ 118533 h 317500"/>
              <a:gd name="connsiteX133" fmla="*/ 3543300 w 4343400"/>
              <a:gd name="connsiteY133" fmla="*/ 110067 h 317500"/>
              <a:gd name="connsiteX134" fmla="*/ 3526367 w 4343400"/>
              <a:gd name="connsiteY134" fmla="*/ 105833 h 317500"/>
              <a:gd name="connsiteX135" fmla="*/ 3505200 w 4343400"/>
              <a:gd name="connsiteY135" fmla="*/ 101600 h 317500"/>
              <a:gd name="connsiteX136" fmla="*/ 3479800 w 4343400"/>
              <a:gd name="connsiteY136" fmla="*/ 93133 h 317500"/>
              <a:gd name="connsiteX137" fmla="*/ 3467100 w 4343400"/>
              <a:gd name="connsiteY137" fmla="*/ 88900 h 317500"/>
              <a:gd name="connsiteX138" fmla="*/ 3454400 w 4343400"/>
              <a:gd name="connsiteY138" fmla="*/ 76200 h 317500"/>
              <a:gd name="connsiteX139" fmla="*/ 3420534 w 4343400"/>
              <a:gd name="connsiteY139" fmla="*/ 59267 h 317500"/>
              <a:gd name="connsiteX140" fmla="*/ 3412067 w 4343400"/>
              <a:gd name="connsiteY140" fmla="*/ 46567 h 317500"/>
              <a:gd name="connsiteX141" fmla="*/ 3386667 w 4343400"/>
              <a:gd name="connsiteY141" fmla="*/ 38100 h 317500"/>
              <a:gd name="connsiteX142" fmla="*/ 3340100 w 4343400"/>
              <a:gd name="connsiteY142" fmla="*/ 25400 h 317500"/>
              <a:gd name="connsiteX143" fmla="*/ 3217334 w 4343400"/>
              <a:gd name="connsiteY143" fmla="*/ 38100 h 317500"/>
              <a:gd name="connsiteX144" fmla="*/ 3183467 w 4343400"/>
              <a:gd name="connsiteY144" fmla="*/ 46567 h 317500"/>
              <a:gd name="connsiteX145" fmla="*/ 3166534 w 4343400"/>
              <a:gd name="connsiteY145" fmla="*/ 50800 h 317500"/>
              <a:gd name="connsiteX146" fmla="*/ 3141134 w 4343400"/>
              <a:gd name="connsiteY146" fmla="*/ 67733 h 317500"/>
              <a:gd name="connsiteX147" fmla="*/ 3128434 w 4343400"/>
              <a:gd name="connsiteY147" fmla="*/ 71967 h 317500"/>
              <a:gd name="connsiteX148" fmla="*/ 3111500 w 4343400"/>
              <a:gd name="connsiteY148" fmla="*/ 76200 h 317500"/>
              <a:gd name="connsiteX149" fmla="*/ 3073400 w 4343400"/>
              <a:gd name="connsiteY149" fmla="*/ 88900 h 317500"/>
              <a:gd name="connsiteX150" fmla="*/ 3009900 w 4343400"/>
              <a:gd name="connsiteY150" fmla="*/ 97367 h 317500"/>
              <a:gd name="connsiteX151" fmla="*/ 2976034 w 4343400"/>
              <a:gd name="connsiteY151" fmla="*/ 110067 h 317500"/>
              <a:gd name="connsiteX152" fmla="*/ 2942167 w 4343400"/>
              <a:gd name="connsiteY152" fmla="*/ 114300 h 317500"/>
              <a:gd name="connsiteX153" fmla="*/ 2870200 w 4343400"/>
              <a:gd name="connsiteY153" fmla="*/ 127000 h 317500"/>
              <a:gd name="connsiteX154" fmla="*/ 2840567 w 4343400"/>
              <a:gd name="connsiteY154" fmla="*/ 135467 h 317500"/>
              <a:gd name="connsiteX155" fmla="*/ 2743200 w 4343400"/>
              <a:gd name="connsiteY155" fmla="*/ 139700 h 317500"/>
              <a:gd name="connsiteX156" fmla="*/ 2658534 w 4343400"/>
              <a:gd name="connsiteY156" fmla="*/ 152400 h 317500"/>
              <a:gd name="connsiteX157" fmla="*/ 2582334 w 4343400"/>
              <a:gd name="connsiteY157" fmla="*/ 160867 h 317500"/>
              <a:gd name="connsiteX158" fmla="*/ 2527300 w 4343400"/>
              <a:gd name="connsiteY158" fmla="*/ 169333 h 317500"/>
              <a:gd name="connsiteX159" fmla="*/ 2501900 w 4343400"/>
              <a:gd name="connsiteY159" fmla="*/ 173567 h 317500"/>
              <a:gd name="connsiteX160" fmla="*/ 2459567 w 4343400"/>
              <a:gd name="connsiteY160" fmla="*/ 177800 h 317500"/>
              <a:gd name="connsiteX161" fmla="*/ 2425700 w 4343400"/>
              <a:gd name="connsiteY161" fmla="*/ 182033 h 317500"/>
              <a:gd name="connsiteX162" fmla="*/ 2353734 w 4343400"/>
              <a:gd name="connsiteY162" fmla="*/ 194733 h 317500"/>
              <a:gd name="connsiteX163" fmla="*/ 2324100 w 4343400"/>
              <a:gd name="connsiteY163" fmla="*/ 198967 h 317500"/>
              <a:gd name="connsiteX164" fmla="*/ 2192867 w 4343400"/>
              <a:gd name="connsiteY164" fmla="*/ 203200 h 317500"/>
              <a:gd name="connsiteX165" fmla="*/ 2167467 w 4343400"/>
              <a:gd name="connsiteY165" fmla="*/ 194733 h 317500"/>
              <a:gd name="connsiteX166" fmla="*/ 2137834 w 4343400"/>
              <a:gd name="connsiteY166" fmla="*/ 173567 h 317500"/>
              <a:gd name="connsiteX167" fmla="*/ 2120900 w 4343400"/>
              <a:gd name="connsiteY167" fmla="*/ 160867 h 317500"/>
              <a:gd name="connsiteX168" fmla="*/ 2095500 w 4343400"/>
              <a:gd name="connsiteY168" fmla="*/ 152400 h 317500"/>
              <a:gd name="connsiteX169" fmla="*/ 2070100 w 4343400"/>
              <a:gd name="connsiteY169" fmla="*/ 143933 h 317500"/>
              <a:gd name="connsiteX170" fmla="*/ 2057400 w 4343400"/>
              <a:gd name="connsiteY170" fmla="*/ 139700 h 317500"/>
              <a:gd name="connsiteX171" fmla="*/ 2023534 w 4343400"/>
              <a:gd name="connsiteY171" fmla="*/ 131233 h 317500"/>
              <a:gd name="connsiteX172" fmla="*/ 1998134 w 4343400"/>
              <a:gd name="connsiteY172" fmla="*/ 122767 h 317500"/>
              <a:gd name="connsiteX173" fmla="*/ 1985434 w 4343400"/>
              <a:gd name="connsiteY173" fmla="*/ 118533 h 317500"/>
              <a:gd name="connsiteX174" fmla="*/ 1947334 w 4343400"/>
              <a:gd name="connsiteY174" fmla="*/ 110067 h 317500"/>
              <a:gd name="connsiteX175" fmla="*/ 1909234 w 4343400"/>
              <a:gd name="connsiteY175" fmla="*/ 105833 h 317500"/>
              <a:gd name="connsiteX176" fmla="*/ 1892300 w 4343400"/>
              <a:gd name="connsiteY176" fmla="*/ 101600 h 317500"/>
              <a:gd name="connsiteX177" fmla="*/ 1866900 w 4343400"/>
              <a:gd name="connsiteY177" fmla="*/ 97367 h 317500"/>
              <a:gd name="connsiteX178" fmla="*/ 1854200 w 4343400"/>
              <a:gd name="connsiteY178" fmla="*/ 93133 h 317500"/>
              <a:gd name="connsiteX179" fmla="*/ 1790700 w 4343400"/>
              <a:gd name="connsiteY179" fmla="*/ 80433 h 317500"/>
              <a:gd name="connsiteX180" fmla="*/ 1752600 w 4343400"/>
              <a:gd name="connsiteY180" fmla="*/ 71967 h 317500"/>
              <a:gd name="connsiteX181" fmla="*/ 1739900 w 4343400"/>
              <a:gd name="connsiteY181" fmla="*/ 63500 h 317500"/>
              <a:gd name="connsiteX182" fmla="*/ 1722967 w 4343400"/>
              <a:gd name="connsiteY182" fmla="*/ 59267 h 317500"/>
              <a:gd name="connsiteX183" fmla="*/ 1710267 w 4343400"/>
              <a:gd name="connsiteY183" fmla="*/ 55033 h 317500"/>
              <a:gd name="connsiteX184" fmla="*/ 1689100 w 4343400"/>
              <a:gd name="connsiteY184" fmla="*/ 50800 h 317500"/>
              <a:gd name="connsiteX185" fmla="*/ 1676400 w 4343400"/>
              <a:gd name="connsiteY185" fmla="*/ 46567 h 317500"/>
              <a:gd name="connsiteX186" fmla="*/ 1655234 w 4343400"/>
              <a:gd name="connsiteY186" fmla="*/ 42333 h 317500"/>
              <a:gd name="connsiteX187" fmla="*/ 1642534 w 4343400"/>
              <a:gd name="connsiteY187" fmla="*/ 38100 h 317500"/>
              <a:gd name="connsiteX188" fmla="*/ 1574800 w 4343400"/>
              <a:gd name="connsiteY188" fmla="*/ 25400 h 317500"/>
              <a:gd name="connsiteX189" fmla="*/ 1397000 w 4343400"/>
              <a:gd name="connsiteY189" fmla="*/ 33867 h 317500"/>
              <a:gd name="connsiteX190" fmla="*/ 1371600 w 4343400"/>
              <a:gd name="connsiteY190" fmla="*/ 42333 h 317500"/>
              <a:gd name="connsiteX191" fmla="*/ 1346200 w 4343400"/>
              <a:gd name="connsiteY191" fmla="*/ 59267 h 317500"/>
              <a:gd name="connsiteX192" fmla="*/ 1333500 w 4343400"/>
              <a:gd name="connsiteY192" fmla="*/ 67733 h 317500"/>
              <a:gd name="connsiteX193" fmla="*/ 1308100 w 4343400"/>
              <a:gd name="connsiteY193" fmla="*/ 76200 h 317500"/>
              <a:gd name="connsiteX194" fmla="*/ 1278467 w 4343400"/>
              <a:gd name="connsiteY194" fmla="*/ 84667 h 317500"/>
              <a:gd name="connsiteX195" fmla="*/ 1193800 w 4343400"/>
              <a:gd name="connsiteY195" fmla="*/ 97367 h 317500"/>
              <a:gd name="connsiteX196" fmla="*/ 1138767 w 4343400"/>
              <a:gd name="connsiteY196" fmla="*/ 110067 h 317500"/>
              <a:gd name="connsiteX197" fmla="*/ 1113367 w 4343400"/>
              <a:gd name="connsiteY197" fmla="*/ 118533 h 317500"/>
              <a:gd name="connsiteX198" fmla="*/ 1100667 w 4343400"/>
              <a:gd name="connsiteY198" fmla="*/ 131233 h 317500"/>
              <a:gd name="connsiteX199" fmla="*/ 1083734 w 4343400"/>
              <a:gd name="connsiteY199" fmla="*/ 135467 h 317500"/>
              <a:gd name="connsiteX200" fmla="*/ 1062567 w 4343400"/>
              <a:gd name="connsiteY200" fmla="*/ 143933 h 317500"/>
              <a:gd name="connsiteX201" fmla="*/ 960967 w 4343400"/>
              <a:gd name="connsiteY201" fmla="*/ 135467 h 317500"/>
              <a:gd name="connsiteX202" fmla="*/ 931334 w 4343400"/>
              <a:gd name="connsiteY202" fmla="*/ 110067 h 317500"/>
              <a:gd name="connsiteX203" fmla="*/ 905934 w 4343400"/>
              <a:gd name="connsiteY203" fmla="*/ 101600 h 317500"/>
              <a:gd name="connsiteX204" fmla="*/ 867834 w 4343400"/>
              <a:gd name="connsiteY204" fmla="*/ 80433 h 317500"/>
              <a:gd name="connsiteX205" fmla="*/ 855134 w 4343400"/>
              <a:gd name="connsiteY205" fmla="*/ 71967 h 317500"/>
              <a:gd name="connsiteX206" fmla="*/ 825500 w 4343400"/>
              <a:gd name="connsiteY206" fmla="*/ 67733 h 317500"/>
              <a:gd name="connsiteX207" fmla="*/ 723900 w 4343400"/>
              <a:gd name="connsiteY207" fmla="*/ 71967 h 317500"/>
              <a:gd name="connsiteX208" fmla="*/ 698500 w 4343400"/>
              <a:gd name="connsiteY208" fmla="*/ 88900 h 317500"/>
              <a:gd name="connsiteX209" fmla="*/ 685800 w 4343400"/>
              <a:gd name="connsiteY209" fmla="*/ 93133 h 317500"/>
              <a:gd name="connsiteX210" fmla="*/ 677334 w 4343400"/>
              <a:gd name="connsiteY210" fmla="*/ 105833 h 317500"/>
              <a:gd name="connsiteX211" fmla="*/ 651934 w 4343400"/>
              <a:gd name="connsiteY211" fmla="*/ 114300 h 317500"/>
              <a:gd name="connsiteX212" fmla="*/ 618067 w 4343400"/>
              <a:gd name="connsiteY212" fmla="*/ 131233 h 317500"/>
              <a:gd name="connsiteX213" fmla="*/ 605367 w 4343400"/>
              <a:gd name="connsiteY213" fmla="*/ 139700 h 317500"/>
              <a:gd name="connsiteX214" fmla="*/ 579967 w 4343400"/>
              <a:gd name="connsiteY214" fmla="*/ 143933 h 317500"/>
              <a:gd name="connsiteX215" fmla="*/ 567267 w 4343400"/>
              <a:gd name="connsiteY215" fmla="*/ 152400 h 317500"/>
              <a:gd name="connsiteX216" fmla="*/ 516467 w 4343400"/>
              <a:gd name="connsiteY216" fmla="*/ 160867 h 317500"/>
              <a:gd name="connsiteX217" fmla="*/ 436034 w 4343400"/>
              <a:gd name="connsiteY217" fmla="*/ 152400 h 317500"/>
              <a:gd name="connsiteX218" fmla="*/ 406400 w 4343400"/>
              <a:gd name="connsiteY218" fmla="*/ 139700 h 317500"/>
              <a:gd name="connsiteX219" fmla="*/ 368300 w 4343400"/>
              <a:gd name="connsiteY219" fmla="*/ 131233 h 317500"/>
              <a:gd name="connsiteX220" fmla="*/ 355600 w 4343400"/>
              <a:gd name="connsiteY220" fmla="*/ 127000 h 317500"/>
              <a:gd name="connsiteX221" fmla="*/ 325967 w 4343400"/>
              <a:gd name="connsiteY221" fmla="*/ 118533 h 317500"/>
              <a:gd name="connsiteX222" fmla="*/ 313267 w 4343400"/>
              <a:gd name="connsiteY222" fmla="*/ 114300 h 317500"/>
              <a:gd name="connsiteX223" fmla="*/ 296334 w 4343400"/>
              <a:gd name="connsiteY223" fmla="*/ 110067 h 317500"/>
              <a:gd name="connsiteX224" fmla="*/ 270934 w 4343400"/>
              <a:gd name="connsiteY224" fmla="*/ 101600 h 317500"/>
              <a:gd name="connsiteX225" fmla="*/ 258234 w 4343400"/>
              <a:gd name="connsiteY225" fmla="*/ 97367 h 317500"/>
              <a:gd name="connsiteX226" fmla="*/ 241300 w 4343400"/>
              <a:gd name="connsiteY226" fmla="*/ 93133 h 317500"/>
              <a:gd name="connsiteX227" fmla="*/ 211667 w 4343400"/>
              <a:gd name="connsiteY227" fmla="*/ 80433 h 317500"/>
              <a:gd name="connsiteX228" fmla="*/ 177800 w 4343400"/>
              <a:gd name="connsiteY228" fmla="*/ 71967 h 317500"/>
              <a:gd name="connsiteX229" fmla="*/ 127000 w 4343400"/>
              <a:gd name="connsiteY229" fmla="*/ 59267 h 317500"/>
              <a:gd name="connsiteX230" fmla="*/ 76200 w 4343400"/>
              <a:gd name="connsiteY230" fmla="*/ 42333 h 317500"/>
              <a:gd name="connsiteX231" fmla="*/ 42334 w 4343400"/>
              <a:gd name="connsiteY231" fmla="*/ 38100 h 317500"/>
              <a:gd name="connsiteX232" fmla="*/ 0 w 4343400"/>
              <a:gd name="connsiteY232"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228600 w 4343400"/>
              <a:gd name="connsiteY3" fmla="*/ 156633 h 317500"/>
              <a:gd name="connsiteX4" fmla="*/ 309034 w 4343400"/>
              <a:gd name="connsiteY4" fmla="*/ 194733 h 317500"/>
              <a:gd name="connsiteX5" fmla="*/ 321734 w 4343400"/>
              <a:gd name="connsiteY5" fmla="*/ 203200 h 317500"/>
              <a:gd name="connsiteX6" fmla="*/ 334434 w 4343400"/>
              <a:gd name="connsiteY6" fmla="*/ 207433 h 317500"/>
              <a:gd name="connsiteX7" fmla="*/ 359834 w 4343400"/>
              <a:gd name="connsiteY7" fmla="*/ 224367 h 317500"/>
              <a:gd name="connsiteX8" fmla="*/ 368300 w 4343400"/>
              <a:gd name="connsiteY8" fmla="*/ 237067 h 317500"/>
              <a:gd name="connsiteX9" fmla="*/ 389467 w 4343400"/>
              <a:gd name="connsiteY9" fmla="*/ 245533 h 317500"/>
              <a:gd name="connsiteX10" fmla="*/ 419100 w 4343400"/>
              <a:gd name="connsiteY10" fmla="*/ 262467 h 317500"/>
              <a:gd name="connsiteX11" fmla="*/ 423334 w 4343400"/>
              <a:gd name="connsiteY11" fmla="*/ 275167 h 317500"/>
              <a:gd name="connsiteX12" fmla="*/ 461434 w 4343400"/>
              <a:gd name="connsiteY12" fmla="*/ 287867 h 317500"/>
              <a:gd name="connsiteX13" fmla="*/ 495300 w 4343400"/>
              <a:gd name="connsiteY13" fmla="*/ 300567 h 317500"/>
              <a:gd name="connsiteX14" fmla="*/ 508000 w 4343400"/>
              <a:gd name="connsiteY14" fmla="*/ 309033 h 317500"/>
              <a:gd name="connsiteX15" fmla="*/ 533400 w 4343400"/>
              <a:gd name="connsiteY15" fmla="*/ 317500 h 317500"/>
              <a:gd name="connsiteX16" fmla="*/ 605367 w 4343400"/>
              <a:gd name="connsiteY16" fmla="*/ 313267 h 317500"/>
              <a:gd name="connsiteX17" fmla="*/ 626534 w 4343400"/>
              <a:gd name="connsiteY17" fmla="*/ 275167 h 317500"/>
              <a:gd name="connsiteX18" fmla="*/ 630767 w 4343400"/>
              <a:gd name="connsiteY18" fmla="*/ 262467 h 317500"/>
              <a:gd name="connsiteX19" fmla="*/ 635000 w 4343400"/>
              <a:gd name="connsiteY19" fmla="*/ 249767 h 317500"/>
              <a:gd name="connsiteX20" fmla="*/ 647700 w 4343400"/>
              <a:gd name="connsiteY20" fmla="*/ 237067 h 317500"/>
              <a:gd name="connsiteX21" fmla="*/ 673100 w 4343400"/>
              <a:gd name="connsiteY21" fmla="*/ 220133 h 317500"/>
              <a:gd name="connsiteX22" fmla="*/ 702734 w 4343400"/>
              <a:gd name="connsiteY22" fmla="*/ 198967 h 317500"/>
              <a:gd name="connsiteX23" fmla="*/ 715434 w 4343400"/>
              <a:gd name="connsiteY23" fmla="*/ 190500 h 317500"/>
              <a:gd name="connsiteX24" fmla="*/ 732367 w 4343400"/>
              <a:gd name="connsiteY24" fmla="*/ 177800 h 317500"/>
              <a:gd name="connsiteX25" fmla="*/ 745067 w 4343400"/>
              <a:gd name="connsiteY25" fmla="*/ 169333 h 317500"/>
              <a:gd name="connsiteX26" fmla="*/ 770467 w 4343400"/>
              <a:gd name="connsiteY26" fmla="*/ 160867 h 317500"/>
              <a:gd name="connsiteX27" fmla="*/ 829734 w 4343400"/>
              <a:gd name="connsiteY27" fmla="*/ 165100 h 317500"/>
              <a:gd name="connsiteX28" fmla="*/ 855134 w 4343400"/>
              <a:gd name="connsiteY28" fmla="*/ 173567 h 317500"/>
              <a:gd name="connsiteX29" fmla="*/ 897467 w 4343400"/>
              <a:gd name="connsiteY29" fmla="*/ 182033 h 317500"/>
              <a:gd name="connsiteX30" fmla="*/ 914400 w 4343400"/>
              <a:gd name="connsiteY30" fmla="*/ 186267 h 317500"/>
              <a:gd name="connsiteX31" fmla="*/ 927100 w 4343400"/>
              <a:gd name="connsiteY31" fmla="*/ 194733 h 317500"/>
              <a:gd name="connsiteX32" fmla="*/ 956734 w 4343400"/>
              <a:gd name="connsiteY32" fmla="*/ 203200 h 317500"/>
              <a:gd name="connsiteX33" fmla="*/ 982134 w 4343400"/>
              <a:gd name="connsiteY33" fmla="*/ 211667 h 317500"/>
              <a:gd name="connsiteX34" fmla="*/ 1020234 w 4343400"/>
              <a:gd name="connsiteY34" fmla="*/ 220133 h 317500"/>
              <a:gd name="connsiteX35" fmla="*/ 1121834 w 4343400"/>
              <a:gd name="connsiteY35" fmla="*/ 203200 h 317500"/>
              <a:gd name="connsiteX36" fmla="*/ 1147234 w 4343400"/>
              <a:gd name="connsiteY36" fmla="*/ 194733 h 317500"/>
              <a:gd name="connsiteX37" fmla="*/ 1172634 w 4343400"/>
              <a:gd name="connsiteY37" fmla="*/ 182033 h 317500"/>
              <a:gd name="connsiteX38" fmla="*/ 1219200 w 4343400"/>
              <a:gd name="connsiteY38" fmla="*/ 160867 h 317500"/>
              <a:gd name="connsiteX39" fmla="*/ 1244600 w 4343400"/>
              <a:gd name="connsiteY39" fmla="*/ 156633 h 317500"/>
              <a:gd name="connsiteX40" fmla="*/ 1278467 w 4343400"/>
              <a:gd name="connsiteY40" fmla="*/ 148167 h 317500"/>
              <a:gd name="connsiteX41" fmla="*/ 1358900 w 4343400"/>
              <a:gd name="connsiteY41" fmla="*/ 135467 h 317500"/>
              <a:gd name="connsiteX42" fmla="*/ 1388534 w 4343400"/>
              <a:gd name="connsiteY42" fmla="*/ 131233 h 317500"/>
              <a:gd name="connsiteX43" fmla="*/ 1409700 w 4343400"/>
              <a:gd name="connsiteY43" fmla="*/ 127000 h 317500"/>
              <a:gd name="connsiteX44" fmla="*/ 1426634 w 4343400"/>
              <a:gd name="connsiteY44" fmla="*/ 122767 h 317500"/>
              <a:gd name="connsiteX45" fmla="*/ 1524000 w 4343400"/>
              <a:gd name="connsiteY45" fmla="*/ 110067 h 317500"/>
              <a:gd name="connsiteX46" fmla="*/ 1621367 w 4343400"/>
              <a:gd name="connsiteY46" fmla="*/ 97367 h 317500"/>
              <a:gd name="connsiteX47" fmla="*/ 1748367 w 4343400"/>
              <a:gd name="connsiteY47" fmla="*/ 101600 h 317500"/>
              <a:gd name="connsiteX48" fmla="*/ 1782234 w 4343400"/>
              <a:gd name="connsiteY48" fmla="*/ 114300 h 317500"/>
              <a:gd name="connsiteX49" fmla="*/ 1807634 w 4343400"/>
              <a:gd name="connsiteY49" fmla="*/ 122767 h 317500"/>
              <a:gd name="connsiteX50" fmla="*/ 1820334 w 4343400"/>
              <a:gd name="connsiteY50" fmla="*/ 127000 h 317500"/>
              <a:gd name="connsiteX51" fmla="*/ 1900767 w 4343400"/>
              <a:gd name="connsiteY51" fmla="*/ 135467 h 317500"/>
              <a:gd name="connsiteX52" fmla="*/ 1917700 w 4343400"/>
              <a:gd name="connsiteY52" fmla="*/ 139700 h 317500"/>
              <a:gd name="connsiteX53" fmla="*/ 1934634 w 4343400"/>
              <a:gd name="connsiteY53" fmla="*/ 148167 h 317500"/>
              <a:gd name="connsiteX54" fmla="*/ 1964267 w 4343400"/>
              <a:gd name="connsiteY54" fmla="*/ 152400 h 317500"/>
              <a:gd name="connsiteX55" fmla="*/ 2002367 w 4343400"/>
              <a:gd name="connsiteY55" fmla="*/ 165100 h 317500"/>
              <a:gd name="connsiteX56" fmla="*/ 2015067 w 4343400"/>
              <a:gd name="connsiteY56" fmla="*/ 169333 h 317500"/>
              <a:gd name="connsiteX57" fmla="*/ 2027767 w 4343400"/>
              <a:gd name="connsiteY57" fmla="*/ 173567 h 317500"/>
              <a:gd name="connsiteX58" fmla="*/ 2048934 w 4343400"/>
              <a:gd name="connsiteY58" fmla="*/ 177800 h 317500"/>
              <a:gd name="connsiteX59" fmla="*/ 2074334 w 4343400"/>
              <a:gd name="connsiteY59" fmla="*/ 186267 h 317500"/>
              <a:gd name="connsiteX60" fmla="*/ 2087034 w 4343400"/>
              <a:gd name="connsiteY60" fmla="*/ 190500 h 317500"/>
              <a:gd name="connsiteX61" fmla="*/ 2099734 w 4343400"/>
              <a:gd name="connsiteY61" fmla="*/ 194733 h 317500"/>
              <a:gd name="connsiteX62" fmla="*/ 2112434 w 4343400"/>
              <a:gd name="connsiteY62" fmla="*/ 203200 h 317500"/>
              <a:gd name="connsiteX63" fmla="*/ 2137834 w 4343400"/>
              <a:gd name="connsiteY63" fmla="*/ 207433 h 317500"/>
              <a:gd name="connsiteX64" fmla="*/ 2197100 w 4343400"/>
              <a:gd name="connsiteY64" fmla="*/ 215900 h 317500"/>
              <a:gd name="connsiteX65" fmla="*/ 2235200 w 4343400"/>
              <a:gd name="connsiteY65" fmla="*/ 224367 h 317500"/>
              <a:gd name="connsiteX66" fmla="*/ 2269067 w 4343400"/>
              <a:gd name="connsiteY66" fmla="*/ 228600 h 317500"/>
              <a:gd name="connsiteX67" fmla="*/ 2586567 w 4343400"/>
              <a:gd name="connsiteY67" fmla="*/ 224367 h 317500"/>
              <a:gd name="connsiteX68" fmla="*/ 2611967 w 4343400"/>
              <a:gd name="connsiteY68" fmla="*/ 220133 h 317500"/>
              <a:gd name="connsiteX69" fmla="*/ 2654300 w 4343400"/>
              <a:gd name="connsiteY69" fmla="*/ 215900 h 317500"/>
              <a:gd name="connsiteX70" fmla="*/ 2667000 w 4343400"/>
              <a:gd name="connsiteY70" fmla="*/ 211667 h 317500"/>
              <a:gd name="connsiteX71" fmla="*/ 2713567 w 4343400"/>
              <a:gd name="connsiteY71" fmla="*/ 203200 h 317500"/>
              <a:gd name="connsiteX72" fmla="*/ 2730500 w 4343400"/>
              <a:gd name="connsiteY72" fmla="*/ 194733 h 317500"/>
              <a:gd name="connsiteX73" fmla="*/ 2764367 w 4343400"/>
              <a:gd name="connsiteY73" fmla="*/ 190500 h 317500"/>
              <a:gd name="connsiteX74" fmla="*/ 2777067 w 4343400"/>
              <a:gd name="connsiteY74" fmla="*/ 186267 h 317500"/>
              <a:gd name="connsiteX75" fmla="*/ 2789767 w 4343400"/>
              <a:gd name="connsiteY75" fmla="*/ 177800 h 317500"/>
              <a:gd name="connsiteX76" fmla="*/ 2832100 w 4343400"/>
              <a:gd name="connsiteY76" fmla="*/ 169333 h 317500"/>
              <a:gd name="connsiteX77" fmla="*/ 2861734 w 4343400"/>
              <a:gd name="connsiteY77" fmla="*/ 156633 h 317500"/>
              <a:gd name="connsiteX78" fmla="*/ 2887134 w 4343400"/>
              <a:gd name="connsiteY78" fmla="*/ 148167 h 317500"/>
              <a:gd name="connsiteX79" fmla="*/ 2929467 w 4343400"/>
              <a:gd name="connsiteY79" fmla="*/ 139700 h 317500"/>
              <a:gd name="connsiteX80" fmla="*/ 2946400 w 4343400"/>
              <a:gd name="connsiteY80" fmla="*/ 135467 h 317500"/>
              <a:gd name="connsiteX81" fmla="*/ 3031067 w 4343400"/>
              <a:gd name="connsiteY81" fmla="*/ 127000 h 317500"/>
              <a:gd name="connsiteX82" fmla="*/ 3064934 w 4343400"/>
              <a:gd name="connsiteY82" fmla="*/ 118533 h 317500"/>
              <a:gd name="connsiteX83" fmla="*/ 3098800 w 4343400"/>
              <a:gd name="connsiteY83" fmla="*/ 110067 h 317500"/>
              <a:gd name="connsiteX84" fmla="*/ 3158067 w 4343400"/>
              <a:gd name="connsiteY84" fmla="*/ 93133 h 317500"/>
              <a:gd name="connsiteX85" fmla="*/ 3196167 w 4343400"/>
              <a:gd name="connsiteY85" fmla="*/ 84667 h 317500"/>
              <a:gd name="connsiteX86" fmla="*/ 3238500 w 4343400"/>
              <a:gd name="connsiteY86" fmla="*/ 80433 h 317500"/>
              <a:gd name="connsiteX87" fmla="*/ 3306234 w 4343400"/>
              <a:gd name="connsiteY87" fmla="*/ 67733 h 317500"/>
              <a:gd name="connsiteX88" fmla="*/ 3365500 w 4343400"/>
              <a:gd name="connsiteY88" fmla="*/ 71967 h 317500"/>
              <a:gd name="connsiteX89" fmla="*/ 3390900 w 4343400"/>
              <a:gd name="connsiteY89" fmla="*/ 80433 h 317500"/>
              <a:gd name="connsiteX90" fmla="*/ 3420534 w 4343400"/>
              <a:gd name="connsiteY90" fmla="*/ 97367 h 317500"/>
              <a:gd name="connsiteX91" fmla="*/ 3433234 w 4343400"/>
              <a:gd name="connsiteY91" fmla="*/ 105833 h 317500"/>
              <a:gd name="connsiteX92" fmla="*/ 3445934 w 4343400"/>
              <a:gd name="connsiteY92" fmla="*/ 110067 h 317500"/>
              <a:gd name="connsiteX93" fmla="*/ 3484034 w 4343400"/>
              <a:gd name="connsiteY93" fmla="*/ 122767 h 317500"/>
              <a:gd name="connsiteX94" fmla="*/ 3509434 w 4343400"/>
              <a:gd name="connsiteY94" fmla="*/ 139700 h 317500"/>
              <a:gd name="connsiteX95" fmla="*/ 3551767 w 4343400"/>
              <a:gd name="connsiteY95" fmla="*/ 152400 h 317500"/>
              <a:gd name="connsiteX96" fmla="*/ 3589867 w 4343400"/>
              <a:gd name="connsiteY96" fmla="*/ 156633 h 317500"/>
              <a:gd name="connsiteX97" fmla="*/ 3776134 w 4343400"/>
              <a:gd name="connsiteY97" fmla="*/ 148167 h 317500"/>
              <a:gd name="connsiteX98" fmla="*/ 3814234 w 4343400"/>
              <a:gd name="connsiteY98" fmla="*/ 139700 h 317500"/>
              <a:gd name="connsiteX99" fmla="*/ 3852334 w 4343400"/>
              <a:gd name="connsiteY99" fmla="*/ 118533 h 317500"/>
              <a:gd name="connsiteX100" fmla="*/ 3856567 w 4343400"/>
              <a:gd name="connsiteY100" fmla="*/ 105833 h 317500"/>
              <a:gd name="connsiteX101" fmla="*/ 3873500 w 4343400"/>
              <a:gd name="connsiteY101" fmla="*/ 101600 h 317500"/>
              <a:gd name="connsiteX102" fmla="*/ 3898900 w 4343400"/>
              <a:gd name="connsiteY102" fmla="*/ 93133 h 317500"/>
              <a:gd name="connsiteX103" fmla="*/ 3924300 w 4343400"/>
              <a:gd name="connsiteY103" fmla="*/ 80433 h 317500"/>
              <a:gd name="connsiteX104" fmla="*/ 3937000 w 4343400"/>
              <a:gd name="connsiteY104" fmla="*/ 71967 h 317500"/>
              <a:gd name="connsiteX105" fmla="*/ 3953934 w 4343400"/>
              <a:gd name="connsiteY105" fmla="*/ 63500 h 317500"/>
              <a:gd name="connsiteX106" fmla="*/ 3979334 w 4343400"/>
              <a:gd name="connsiteY106" fmla="*/ 46567 h 317500"/>
              <a:gd name="connsiteX107" fmla="*/ 4004734 w 4343400"/>
              <a:gd name="connsiteY107" fmla="*/ 38100 h 317500"/>
              <a:gd name="connsiteX108" fmla="*/ 4034367 w 4343400"/>
              <a:gd name="connsiteY108" fmla="*/ 21167 h 317500"/>
              <a:gd name="connsiteX109" fmla="*/ 4059767 w 4343400"/>
              <a:gd name="connsiteY109" fmla="*/ 8467 h 317500"/>
              <a:gd name="connsiteX110" fmla="*/ 4305300 w 4343400"/>
              <a:gd name="connsiteY110" fmla="*/ 12700 h 317500"/>
              <a:gd name="connsiteX111" fmla="*/ 4318000 w 4343400"/>
              <a:gd name="connsiteY111" fmla="*/ 21167 h 317500"/>
              <a:gd name="connsiteX112" fmla="*/ 4343400 w 4343400"/>
              <a:gd name="connsiteY112" fmla="*/ 25400 h 317500"/>
              <a:gd name="connsiteX113" fmla="*/ 4339167 w 4343400"/>
              <a:gd name="connsiteY113" fmla="*/ 12700 h 317500"/>
              <a:gd name="connsiteX114" fmla="*/ 4301067 w 4343400"/>
              <a:gd name="connsiteY114" fmla="*/ 0 h 317500"/>
              <a:gd name="connsiteX115" fmla="*/ 4085167 w 4343400"/>
              <a:gd name="connsiteY115" fmla="*/ 4233 h 317500"/>
              <a:gd name="connsiteX116" fmla="*/ 4038600 w 4343400"/>
              <a:gd name="connsiteY116" fmla="*/ 8467 h 317500"/>
              <a:gd name="connsiteX117" fmla="*/ 3975100 w 4343400"/>
              <a:gd name="connsiteY117" fmla="*/ 12700 h 317500"/>
              <a:gd name="connsiteX118" fmla="*/ 3937000 w 4343400"/>
              <a:gd name="connsiteY118" fmla="*/ 29633 h 317500"/>
              <a:gd name="connsiteX119" fmla="*/ 3911600 w 4343400"/>
              <a:gd name="connsiteY119" fmla="*/ 46567 h 317500"/>
              <a:gd name="connsiteX120" fmla="*/ 3894667 w 4343400"/>
              <a:gd name="connsiteY120" fmla="*/ 55033 h 317500"/>
              <a:gd name="connsiteX121" fmla="*/ 3869267 w 4343400"/>
              <a:gd name="connsiteY121" fmla="*/ 63500 h 317500"/>
              <a:gd name="connsiteX122" fmla="*/ 3839634 w 4343400"/>
              <a:gd name="connsiteY122" fmla="*/ 76200 h 317500"/>
              <a:gd name="connsiteX123" fmla="*/ 3814234 w 4343400"/>
              <a:gd name="connsiteY123" fmla="*/ 93133 h 317500"/>
              <a:gd name="connsiteX124" fmla="*/ 3801534 w 4343400"/>
              <a:gd name="connsiteY124" fmla="*/ 97367 h 317500"/>
              <a:gd name="connsiteX125" fmla="*/ 3788834 w 4343400"/>
              <a:gd name="connsiteY125" fmla="*/ 105833 h 317500"/>
              <a:gd name="connsiteX126" fmla="*/ 3754967 w 4343400"/>
              <a:gd name="connsiteY126" fmla="*/ 114300 h 317500"/>
              <a:gd name="connsiteX127" fmla="*/ 3721100 w 4343400"/>
              <a:gd name="connsiteY127" fmla="*/ 122767 h 317500"/>
              <a:gd name="connsiteX128" fmla="*/ 3708400 w 4343400"/>
              <a:gd name="connsiteY128" fmla="*/ 127000 h 317500"/>
              <a:gd name="connsiteX129" fmla="*/ 3687234 w 4343400"/>
              <a:gd name="connsiteY129" fmla="*/ 131233 h 317500"/>
              <a:gd name="connsiteX130" fmla="*/ 3606800 w 4343400"/>
              <a:gd name="connsiteY130" fmla="*/ 122767 h 317500"/>
              <a:gd name="connsiteX131" fmla="*/ 3572934 w 4343400"/>
              <a:gd name="connsiteY131" fmla="*/ 118533 h 317500"/>
              <a:gd name="connsiteX132" fmla="*/ 3543300 w 4343400"/>
              <a:gd name="connsiteY132" fmla="*/ 110067 h 317500"/>
              <a:gd name="connsiteX133" fmla="*/ 3526367 w 4343400"/>
              <a:gd name="connsiteY133" fmla="*/ 105833 h 317500"/>
              <a:gd name="connsiteX134" fmla="*/ 3505200 w 4343400"/>
              <a:gd name="connsiteY134" fmla="*/ 101600 h 317500"/>
              <a:gd name="connsiteX135" fmla="*/ 3479800 w 4343400"/>
              <a:gd name="connsiteY135" fmla="*/ 93133 h 317500"/>
              <a:gd name="connsiteX136" fmla="*/ 3467100 w 4343400"/>
              <a:gd name="connsiteY136" fmla="*/ 88900 h 317500"/>
              <a:gd name="connsiteX137" fmla="*/ 3454400 w 4343400"/>
              <a:gd name="connsiteY137" fmla="*/ 76200 h 317500"/>
              <a:gd name="connsiteX138" fmla="*/ 3420534 w 4343400"/>
              <a:gd name="connsiteY138" fmla="*/ 59267 h 317500"/>
              <a:gd name="connsiteX139" fmla="*/ 3412067 w 4343400"/>
              <a:gd name="connsiteY139" fmla="*/ 46567 h 317500"/>
              <a:gd name="connsiteX140" fmla="*/ 3386667 w 4343400"/>
              <a:gd name="connsiteY140" fmla="*/ 38100 h 317500"/>
              <a:gd name="connsiteX141" fmla="*/ 3340100 w 4343400"/>
              <a:gd name="connsiteY141" fmla="*/ 25400 h 317500"/>
              <a:gd name="connsiteX142" fmla="*/ 3217334 w 4343400"/>
              <a:gd name="connsiteY142" fmla="*/ 38100 h 317500"/>
              <a:gd name="connsiteX143" fmla="*/ 3183467 w 4343400"/>
              <a:gd name="connsiteY143" fmla="*/ 46567 h 317500"/>
              <a:gd name="connsiteX144" fmla="*/ 3166534 w 4343400"/>
              <a:gd name="connsiteY144" fmla="*/ 50800 h 317500"/>
              <a:gd name="connsiteX145" fmla="*/ 3141134 w 4343400"/>
              <a:gd name="connsiteY145" fmla="*/ 67733 h 317500"/>
              <a:gd name="connsiteX146" fmla="*/ 3128434 w 4343400"/>
              <a:gd name="connsiteY146" fmla="*/ 71967 h 317500"/>
              <a:gd name="connsiteX147" fmla="*/ 3111500 w 4343400"/>
              <a:gd name="connsiteY147" fmla="*/ 76200 h 317500"/>
              <a:gd name="connsiteX148" fmla="*/ 3073400 w 4343400"/>
              <a:gd name="connsiteY148" fmla="*/ 88900 h 317500"/>
              <a:gd name="connsiteX149" fmla="*/ 3009900 w 4343400"/>
              <a:gd name="connsiteY149" fmla="*/ 97367 h 317500"/>
              <a:gd name="connsiteX150" fmla="*/ 2976034 w 4343400"/>
              <a:gd name="connsiteY150" fmla="*/ 110067 h 317500"/>
              <a:gd name="connsiteX151" fmla="*/ 2942167 w 4343400"/>
              <a:gd name="connsiteY151" fmla="*/ 114300 h 317500"/>
              <a:gd name="connsiteX152" fmla="*/ 2870200 w 4343400"/>
              <a:gd name="connsiteY152" fmla="*/ 127000 h 317500"/>
              <a:gd name="connsiteX153" fmla="*/ 2840567 w 4343400"/>
              <a:gd name="connsiteY153" fmla="*/ 135467 h 317500"/>
              <a:gd name="connsiteX154" fmla="*/ 2743200 w 4343400"/>
              <a:gd name="connsiteY154" fmla="*/ 139700 h 317500"/>
              <a:gd name="connsiteX155" fmla="*/ 2658534 w 4343400"/>
              <a:gd name="connsiteY155" fmla="*/ 152400 h 317500"/>
              <a:gd name="connsiteX156" fmla="*/ 2582334 w 4343400"/>
              <a:gd name="connsiteY156" fmla="*/ 160867 h 317500"/>
              <a:gd name="connsiteX157" fmla="*/ 2527300 w 4343400"/>
              <a:gd name="connsiteY157" fmla="*/ 169333 h 317500"/>
              <a:gd name="connsiteX158" fmla="*/ 2501900 w 4343400"/>
              <a:gd name="connsiteY158" fmla="*/ 173567 h 317500"/>
              <a:gd name="connsiteX159" fmla="*/ 2459567 w 4343400"/>
              <a:gd name="connsiteY159" fmla="*/ 177800 h 317500"/>
              <a:gd name="connsiteX160" fmla="*/ 2425700 w 4343400"/>
              <a:gd name="connsiteY160" fmla="*/ 182033 h 317500"/>
              <a:gd name="connsiteX161" fmla="*/ 2353734 w 4343400"/>
              <a:gd name="connsiteY161" fmla="*/ 194733 h 317500"/>
              <a:gd name="connsiteX162" fmla="*/ 2324100 w 4343400"/>
              <a:gd name="connsiteY162" fmla="*/ 198967 h 317500"/>
              <a:gd name="connsiteX163" fmla="*/ 2192867 w 4343400"/>
              <a:gd name="connsiteY163" fmla="*/ 203200 h 317500"/>
              <a:gd name="connsiteX164" fmla="*/ 2167467 w 4343400"/>
              <a:gd name="connsiteY164" fmla="*/ 194733 h 317500"/>
              <a:gd name="connsiteX165" fmla="*/ 2137834 w 4343400"/>
              <a:gd name="connsiteY165" fmla="*/ 173567 h 317500"/>
              <a:gd name="connsiteX166" fmla="*/ 2120900 w 4343400"/>
              <a:gd name="connsiteY166" fmla="*/ 160867 h 317500"/>
              <a:gd name="connsiteX167" fmla="*/ 2095500 w 4343400"/>
              <a:gd name="connsiteY167" fmla="*/ 152400 h 317500"/>
              <a:gd name="connsiteX168" fmla="*/ 2070100 w 4343400"/>
              <a:gd name="connsiteY168" fmla="*/ 143933 h 317500"/>
              <a:gd name="connsiteX169" fmla="*/ 2057400 w 4343400"/>
              <a:gd name="connsiteY169" fmla="*/ 139700 h 317500"/>
              <a:gd name="connsiteX170" fmla="*/ 2023534 w 4343400"/>
              <a:gd name="connsiteY170" fmla="*/ 131233 h 317500"/>
              <a:gd name="connsiteX171" fmla="*/ 1998134 w 4343400"/>
              <a:gd name="connsiteY171" fmla="*/ 122767 h 317500"/>
              <a:gd name="connsiteX172" fmla="*/ 1985434 w 4343400"/>
              <a:gd name="connsiteY172" fmla="*/ 118533 h 317500"/>
              <a:gd name="connsiteX173" fmla="*/ 1947334 w 4343400"/>
              <a:gd name="connsiteY173" fmla="*/ 110067 h 317500"/>
              <a:gd name="connsiteX174" fmla="*/ 1909234 w 4343400"/>
              <a:gd name="connsiteY174" fmla="*/ 105833 h 317500"/>
              <a:gd name="connsiteX175" fmla="*/ 1892300 w 4343400"/>
              <a:gd name="connsiteY175" fmla="*/ 101600 h 317500"/>
              <a:gd name="connsiteX176" fmla="*/ 1866900 w 4343400"/>
              <a:gd name="connsiteY176" fmla="*/ 97367 h 317500"/>
              <a:gd name="connsiteX177" fmla="*/ 1854200 w 4343400"/>
              <a:gd name="connsiteY177" fmla="*/ 93133 h 317500"/>
              <a:gd name="connsiteX178" fmla="*/ 1790700 w 4343400"/>
              <a:gd name="connsiteY178" fmla="*/ 80433 h 317500"/>
              <a:gd name="connsiteX179" fmla="*/ 1752600 w 4343400"/>
              <a:gd name="connsiteY179" fmla="*/ 71967 h 317500"/>
              <a:gd name="connsiteX180" fmla="*/ 1739900 w 4343400"/>
              <a:gd name="connsiteY180" fmla="*/ 63500 h 317500"/>
              <a:gd name="connsiteX181" fmla="*/ 1722967 w 4343400"/>
              <a:gd name="connsiteY181" fmla="*/ 59267 h 317500"/>
              <a:gd name="connsiteX182" fmla="*/ 1710267 w 4343400"/>
              <a:gd name="connsiteY182" fmla="*/ 55033 h 317500"/>
              <a:gd name="connsiteX183" fmla="*/ 1689100 w 4343400"/>
              <a:gd name="connsiteY183" fmla="*/ 50800 h 317500"/>
              <a:gd name="connsiteX184" fmla="*/ 1676400 w 4343400"/>
              <a:gd name="connsiteY184" fmla="*/ 46567 h 317500"/>
              <a:gd name="connsiteX185" fmla="*/ 1655234 w 4343400"/>
              <a:gd name="connsiteY185" fmla="*/ 42333 h 317500"/>
              <a:gd name="connsiteX186" fmla="*/ 1642534 w 4343400"/>
              <a:gd name="connsiteY186" fmla="*/ 38100 h 317500"/>
              <a:gd name="connsiteX187" fmla="*/ 1574800 w 4343400"/>
              <a:gd name="connsiteY187" fmla="*/ 25400 h 317500"/>
              <a:gd name="connsiteX188" fmla="*/ 1397000 w 4343400"/>
              <a:gd name="connsiteY188" fmla="*/ 33867 h 317500"/>
              <a:gd name="connsiteX189" fmla="*/ 1371600 w 4343400"/>
              <a:gd name="connsiteY189" fmla="*/ 42333 h 317500"/>
              <a:gd name="connsiteX190" fmla="*/ 1346200 w 4343400"/>
              <a:gd name="connsiteY190" fmla="*/ 59267 h 317500"/>
              <a:gd name="connsiteX191" fmla="*/ 1333500 w 4343400"/>
              <a:gd name="connsiteY191" fmla="*/ 67733 h 317500"/>
              <a:gd name="connsiteX192" fmla="*/ 1308100 w 4343400"/>
              <a:gd name="connsiteY192" fmla="*/ 76200 h 317500"/>
              <a:gd name="connsiteX193" fmla="*/ 1278467 w 4343400"/>
              <a:gd name="connsiteY193" fmla="*/ 84667 h 317500"/>
              <a:gd name="connsiteX194" fmla="*/ 1193800 w 4343400"/>
              <a:gd name="connsiteY194" fmla="*/ 97367 h 317500"/>
              <a:gd name="connsiteX195" fmla="*/ 1138767 w 4343400"/>
              <a:gd name="connsiteY195" fmla="*/ 110067 h 317500"/>
              <a:gd name="connsiteX196" fmla="*/ 1113367 w 4343400"/>
              <a:gd name="connsiteY196" fmla="*/ 118533 h 317500"/>
              <a:gd name="connsiteX197" fmla="*/ 1100667 w 4343400"/>
              <a:gd name="connsiteY197" fmla="*/ 131233 h 317500"/>
              <a:gd name="connsiteX198" fmla="*/ 1083734 w 4343400"/>
              <a:gd name="connsiteY198" fmla="*/ 135467 h 317500"/>
              <a:gd name="connsiteX199" fmla="*/ 1062567 w 4343400"/>
              <a:gd name="connsiteY199" fmla="*/ 143933 h 317500"/>
              <a:gd name="connsiteX200" fmla="*/ 960967 w 4343400"/>
              <a:gd name="connsiteY200" fmla="*/ 135467 h 317500"/>
              <a:gd name="connsiteX201" fmla="*/ 931334 w 4343400"/>
              <a:gd name="connsiteY201" fmla="*/ 110067 h 317500"/>
              <a:gd name="connsiteX202" fmla="*/ 905934 w 4343400"/>
              <a:gd name="connsiteY202" fmla="*/ 101600 h 317500"/>
              <a:gd name="connsiteX203" fmla="*/ 867834 w 4343400"/>
              <a:gd name="connsiteY203" fmla="*/ 80433 h 317500"/>
              <a:gd name="connsiteX204" fmla="*/ 855134 w 4343400"/>
              <a:gd name="connsiteY204" fmla="*/ 71967 h 317500"/>
              <a:gd name="connsiteX205" fmla="*/ 825500 w 4343400"/>
              <a:gd name="connsiteY205" fmla="*/ 67733 h 317500"/>
              <a:gd name="connsiteX206" fmla="*/ 723900 w 4343400"/>
              <a:gd name="connsiteY206" fmla="*/ 71967 h 317500"/>
              <a:gd name="connsiteX207" fmla="*/ 698500 w 4343400"/>
              <a:gd name="connsiteY207" fmla="*/ 88900 h 317500"/>
              <a:gd name="connsiteX208" fmla="*/ 685800 w 4343400"/>
              <a:gd name="connsiteY208" fmla="*/ 93133 h 317500"/>
              <a:gd name="connsiteX209" fmla="*/ 677334 w 4343400"/>
              <a:gd name="connsiteY209" fmla="*/ 105833 h 317500"/>
              <a:gd name="connsiteX210" fmla="*/ 651934 w 4343400"/>
              <a:gd name="connsiteY210" fmla="*/ 114300 h 317500"/>
              <a:gd name="connsiteX211" fmla="*/ 618067 w 4343400"/>
              <a:gd name="connsiteY211" fmla="*/ 131233 h 317500"/>
              <a:gd name="connsiteX212" fmla="*/ 605367 w 4343400"/>
              <a:gd name="connsiteY212" fmla="*/ 139700 h 317500"/>
              <a:gd name="connsiteX213" fmla="*/ 579967 w 4343400"/>
              <a:gd name="connsiteY213" fmla="*/ 143933 h 317500"/>
              <a:gd name="connsiteX214" fmla="*/ 567267 w 4343400"/>
              <a:gd name="connsiteY214" fmla="*/ 152400 h 317500"/>
              <a:gd name="connsiteX215" fmla="*/ 516467 w 4343400"/>
              <a:gd name="connsiteY215" fmla="*/ 160867 h 317500"/>
              <a:gd name="connsiteX216" fmla="*/ 436034 w 4343400"/>
              <a:gd name="connsiteY216" fmla="*/ 152400 h 317500"/>
              <a:gd name="connsiteX217" fmla="*/ 406400 w 4343400"/>
              <a:gd name="connsiteY217" fmla="*/ 139700 h 317500"/>
              <a:gd name="connsiteX218" fmla="*/ 368300 w 4343400"/>
              <a:gd name="connsiteY218" fmla="*/ 131233 h 317500"/>
              <a:gd name="connsiteX219" fmla="*/ 355600 w 4343400"/>
              <a:gd name="connsiteY219" fmla="*/ 127000 h 317500"/>
              <a:gd name="connsiteX220" fmla="*/ 325967 w 4343400"/>
              <a:gd name="connsiteY220" fmla="*/ 118533 h 317500"/>
              <a:gd name="connsiteX221" fmla="*/ 313267 w 4343400"/>
              <a:gd name="connsiteY221" fmla="*/ 114300 h 317500"/>
              <a:gd name="connsiteX222" fmla="*/ 296334 w 4343400"/>
              <a:gd name="connsiteY222" fmla="*/ 110067 h 317500"/>
              <a:gd name="connsiteX223" fmla="*/ 270934 w 4343400"/>
              <a:gd name="connsiteY223" fmla="*/ 101600 h 317500"/>
              <a:gd name="connsiteX224" fmla="*/ 258234 w 4343400"/>
              <a:gd name="connsiteY224" fmla="*/ 97367 h 317500"/>
              <a:gd name="connsiteX225" fmla="*/ 241300 w 4343400"/>
              <a:gd name="connsiteY225" fmla="*/ 93133 h 317500"/>
              <a:gd name="connsiteX226" fmla="*/ 211667 w 4343400"/>
              <a:gd name="connsiteY226" fmla="*/ 80433 h 317500"/>
              <a:gd name="connsiteX227" fmla="*/ 177800 w 4343400"/>
              <a:gd name="connsiteY227" fmla="*/ 71967 h 317500"/>
              <a:gd name="connsiteX228" fmla="*/ 127000 w 4343400"/>
              <a:gd name="connsiteY228" fmla="*/ 59267 h 317500"/>
              <a:gd name="connsiteX229" fmla="*/ 76200 w 4343400"/>
              <a:gd name="connsiteY229" fmla="*/ 42333 h 317500"/>
              <a:gd name="connsiteX230" fmla="*/ 42334 w 4343400"/>
              <a:gd name="connsiteY230" fmla="*/ 38100 h 317500"/>
              <a:gd name="connsiteX231" fmla="*/ 0 w 4343400"/>
              <a:gd name="connsiteY231"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228600 w 4343400"/>
              <a:gd name="connsiteY3" fmla="*/ 156633 h 317500"/>
              <a:gd name="connsiteX4" fmla="*/ 309034 w 4343400"/>
              <a:gd name="connsiteY4" fmla="*/ 194733 h 317500"/>
              <a:gd name="connsiteX5" fmla="*/ 334434 w 4343400"/>
              <a:gd name="connsiteY5" fmla="*/ 207433 h 317500"/>
              <a:gd name="connsiteX6" fmla="*/ 359834 w 4343400"/>
              <a:gd name="connsiteY6" fmla="*/ 224367 h 317500"/>
              <a:gd name="connsiteX7" fmla="*/ 368300 w 4343400"/>
              <a:gd name="connsiteY7" fmla="*/ 237067 h 317500"/>
              <a:gd name="connsiteX8" fmla="*/ 389467 w 4343400"/>
              <a:gd name="connsiteY8" fmla="*/ 245533 h 317500"/>
              <a:gd name="connsiteX9" fmla="*/ 419100 w 4343400"/>
              <a:gd name="connsiteY9" fmla="*/ 262467 h 317500"/>
              <a:gd name="connsiteX10" fmla="*/ 423334 w 4343400"/>
              <a:gd name="connsiteY10" fmla="*/ 275167 h 317500"/>
              <a:gd name="connsiteX11" fmla="*/ 461434 w 4343400"/>
              <a:gd name="connsiteY11" fmla="*/ 287867 h 317500"/>
              <a:gd name="connsiteX12" fmla="*/ 495300 w 4343400"/>
              <a:gd name="connsiteY12" fmla="*/ 300567 h 317500"/>
              <a:gd name="connsiteX13" fmla="*/ 508000 w 4343400"/>
              <a:gd name="connsiteY13" fmla="*/ 309033 h 317500"/>
              <a:gd name="connsiteX14" fmla="*/ 533400 w 4343400"/>
              <a:gd name="connsiteY14" fmla="*/ 317500 h 317500"/>
              <a:gd name="connsiteX15" fmla="*/ 605367 w 4343400"/>
              <a:gd name="connsiteY15" fmla="*/ 313267 h 317500"/>
              <a:gd name="connsiteX16" fmla="*/ 626534 w 4343400"/>
              <a:gd name="connsiteY16" fmla="*/ 275167 h 317500"/>
              <a:gd name="connsiteX17" fmla="*/ 630767 w 4343400"/>
              <a:gd name="connsiteY17" fmla="*/ 262467 h 317500"/>
              <a:gd name="connsiteX18" fmla="*/ 635000 w 4343400"/>
              <a:gd name="connsiteY18" fmla="*/ 249767 h 317500"/>
              <a:gd name="connsiteX19" fmla="*/ 647700 w 4343400"/>
              <a:gd name="connsiteY19" fmla="*/ 237067 h 317500"/>
              <a:gd name="connsiteX20" fmla="*/ 673100 w 4343400"/>
              <a:gd name="connsiteY20" fmla="*/ 220133 h 317500"/>
              <a:gd name="connsiteX21" fmla="*/ 702734 w 4343400"/>
              <a:gd name="connsiteY21" fmla="*/ 198967 h 317500"/>
              <a:gd name="connsiteX22" fmla="*/ 715434 w 4343400"/>
              <a:gd name="connsiteY22" fmla="*/ 190500 h 317500"/>
              <a:gd name="connsiteX23" fmla="*/ 732367 w 4343400"/>
              <a:gd name="connsiteY23" fmla="*/ 177800 h 317500"/>
              <a:gd name="connsiteX24" fmla="*/ 745067 w 4343400"/>
              <a:gd name="connsiteY24" fmla="*/ 169333 h 317500"/>
              <a:gd name="connsiteX25" fmla="*/ 770467 w 4343400"/>
              <a:gd name="connsiteY25" fmla="*/ 160867 h 317500"/>
              <a:gd name="connsiteX26" fmla="*/ 829734 w 4343400"/>
              <a:gd name="connsiteY26" fmla="*/ 165100 h 317500"/>
              <a:gd name="connsiteX27" fmla="*/ 855134 w 4343400"/>
              <a:gd name="connsiteY27" fmla="*/ 173567 h 317500"/>
              <a:gd name="connsiteX28" fmla="*/ 897467 w 4343400"/>
              <a:gd name="connsiteY28" fmla="*/ 182033 h 317500"/>
              <a:gd name="connsiteX29" fmla="*/ 914400 w 4343400"/>
              <a:gd name="connsiteY29" fmla="*/ 186267 h 317500"/>
              <a:gd name="connsiteX30" fmla="*/ 927100 w 4343400"/>
              <a:gd name="connsiteY30" fmla="*/ 194733 h 317500"/>
              <a:gd name="connsiteX31" fmla="*/ 956734 w 4343400"/>
              <a:gd name="connsiteY31" fmla="*/ 203200 h 317500"/>
              <a:gd name="connsiteX32" fmla="*/ 982134 w 4343400"/>
              <a:gd name="connsiteY32" fmla="*/ 211667 h 317500"/>
              <a:gd name="connsiteX33" fmla="*/ 1020234 w 4343400"/>
              <a:gd name="connsiteY33" fmla="*/ 220133 h 317500"/>
              <a:gd name="connsiteX34" fmla="*/ 1121834 w 4343400"/>
              <a:gd name="connsiteY34" fmla="*/ 203200 h 317500"/>
              <a:gd name="connsiteX35" fmla="*/ 1147234 w 4343400"/>
              <a:gd name="connsiteY35" fmla="*/ 194733 h 317500"/>
              <a:gd name="connsiteX36" fmla="*/ 1172634 w 4343400"/>
              <a:gd name="connsiteY36" fmla="*/ 182033 h 317500"/>
              <a:gd name="connsiteX37" fmla="*/ 1219200 w 4343400"/>
              <a:gd name="connsiteY37" fmla="*/ 160867 h 317500"/>
              <a:gd name="connsiteX38" fmla="*/ 1244600 w 4343400"/>
              <a:gd name="connsiteY38" fmla="*/ 156633 h 317500"/>
              <a:gd name="connsiteX39" fmla="*/ 1278467 w 4343400"/>
              <a:gd name="connsiteY39" fmla="*/ 148167 h 317500"/>
              <a:gd name="connsiteX40" fmla="*/ 1358900 w 4343400"/>
              <a:gd name="connsiteY40" fmla="*/ 135467 h 317500"/>
              <a:gd name="connsiteX41" fmla="*/ 1388534 w 4343400"/>
              <a:gd name="connsiteY41" fmla="*/ 131233 h 317500"/>
              <a:gd name="connsiteX42" fmla="*/ 1409700 w 4343400"/>
              <a:gd name="connsiteY42" fmla="*/ 127000 h 317500"/>
              <a:gd name="connsiteX43" fmla="*/ 1426634 w 4343400"/>
              <a:gd name="connsiteY43" fmla="*/ 122767 h 317500"/>
              <a:gd name="connsiteX44" fmla="*/ 1524000 w 4343400"/>
              <a:gd name="connsiteY44" fmla="*/ 110067 h 317500"/>
              <a:gd name="connsiteX45" fmla="*/ 1621367 w 4343400"/>
              <a:gd name="connsiteY45" fmla="*/ 97367 h 317500"/>
              <a:gd name="connsiteX46" fmla="*/ 1748367 w 4343400"/>
              <a:gd name="connsiteY46" fmla="*/ 101600 h 317500"/>
              <a:gd name="connsiteX47" fmla="*/ 1782234 w 4343400"/>
              <a:gd name="connsiteY47" fmla="*/ 114300 h 317500"/>
              <a:gd name="connsiteX48" fmla="*/ 1807634 w 4343400"/>
              <a:gd name="connsiteY48" fmla="*/ 122767 h 317500"/>
              <a:gd name="connsiteX49" fmla="*/ 1820334 w 4343400"/>
              <a:gd name="connsiteY49" fmla="*/ 127000 h 317500"/>
              <a:gd name="connsiteX50" fmla="*/ 1900767 w 4343400"/>
              <a:gd name="connsiteY50" fmla="*/ 135467 h 317500"/>
              <a:gd name="connsiteX51" fmla="*/ 1917700 w 4343400"/>
              <a:gd name="connsiteY51" fmla="*/ 139700 h 317500"/>
              <a:gd name="connsiteX52" fmla="*/ 1934634 w 4343400"/>
              <a:gd name="connsiteY52" fmla="*/ 148167 h 317500"/>
              <a:gd name="connsiteX53" fmla="*/ 1964267 w 4343400"/>
              <a:gd name="connsiteY53" fmla="*/ 152400 h 317500"/>
              <a:gd name="connsiteX54" fmla="*/ 2002367 w 4343400"/>
              <a:gd name="connsiteY54" fmla="*/ 165100 h 317500"/>
              <a:gd name="connsiteX55" fmla="*/ 2015067 w 4343400"/>
              <a:gd name="connsiteY55" fmla="*/ 169333 h 317500"/>
              <a:gd name="connsiteX56" fmla="*/ 2027767 w 4343400"/>
              <a:gd name="connsiteY56" fmla="*/ 173567 h 317500"/>
              <a:gd name="connsiteX57" fmla="*/ 2048934 w 4343400"/>
              <a:gd name="connsiteY57" fmla="*/ 177800 h 317500"/>
              <a:gd name="connsiteX58" fmla="*/ 2074334 w 4343400"/>
              <a:gd name="connsiteY58" fmla="*/ 186267 h 317500"/>
              <a:gd name="connsiteX59" fmla="*/ 2087034 w 4343400"/>
              <a:gd name="connsiteY59" fmla="*/ 190500 h 317500"/>
              <a:gd name="connsiteX60" fmla="*/ 2099734 w 4343400"/>
              <a:gd name="connsiteY60" fmla="*/ 194733 h 317500"/>
              <a:gd name="connsiteX61" fmla="*/ 2112434 w 4343400"/>
              <a:gd name="connsiteY61" fmla="*/ 203200 h 317500"/>
              <a:gd name="connsiteX62" fmla="*/ 2137834 w 4343400"/>
              <a:gd name="connsiteY62" fmla="*/ 207433 h 317500"/>
              <a:gd name="connsiteX63" fmla="*/ 2197100 w 4343400"/>
              <a:gd name="connsiteY63" fmla="*/ 215900 h 317500"/>
              <a:gd name="connsiteX64" fmla="*/ 2235200 w 4343400"/>
              <a:gd name="connsiteY64" fmla="*/ 224367 h 317500"/>
              <a:gd name="connsiteX65" fmla="*/ 2269067 w 4343400"/>
              <a:gd name="connsiteY65" fmla="*/ 228600 h 317500"/>
              <a:gd name="connsiteX66" fmla="*/ 2586567 w 4343400"/>
              <a:gd name="connsiteY66" fmla="*/ 224367 h 317500"/>
              <a:gd name="connsiteX67" fmla="*/ 2611967 w 4343400"/>
              <a:gd name="connsiteY67" fmla="*/ 220133 h 317500"/>
              <a:gd name="connsiteX68" fmla="*/ 2654300 w 4343400"/>
              <a:gd name="connsiteY68" fmla="*/ 215900 h 317500"/>
              <a:gd name="connsiteX69" fmla="*/ 2667000 w 4343400"/>
              <a:gd name="connsiteY69" fmla="*/ 211667 h 317500"/>
              <a:gd name="connsiteX70" fmla="*/ 2713567 w 4343400"/>
              <a:gd name="connsiteY70" fmla="*/ 203200 h 317500"/>
              <a:gd name="connsiteX71" fmla="*/ 2730500 w 4343400"/>
              <a:gd name="connsiteY71" fmla="*/ 194733 h 317500"/>
              <a:gd name="connsiteX72" fmla="*/ 2764367 w 4343400"/>
              <a:gd name="connsiteY72" fmla="*/ 190500 h 317500"/>
              <a:gd name="connsiteX73" fmla="*/ 2777067 w 4343400"/>
              <a:gd name="connsiteY73" fmla="*/ 186267 h 317500"/>
              <a:gd name="connsiteX74" fmla="*/ 2789767 w 4343400"/>
              <a:gd name="connsiteY74" fmla="*/ 177800 h 317500"/>
              <a:gd name="connsiteX75" fmla="*/ 2832100 w 4343400"/>
              <a:gd name="connsiteY75" fmla="*/ 169333 h 317500"/>
              <a:gd name="connsiteX76" fmla="*/ 2861734 w 4343400"/>
              <a:gd name="connsiteY76" fmla="*/ 156633 h 317500"/>
              <a:gd name="connsiteX77" fmla="*/ 2887134 w 4343400"/>
              <a:gd name="connsiteY77" fmla="*/ 148167 h 317500"/>
              <a:gd name="connsiteX78" fmla="*/ 2929467 w 4343400"/>
              <a:gd name="connsiteY78" fmla="*/ 139700 h 317500"/>
              <a:gd name="connsiteX79" fmla="*/ 2946400 w 4343400"/>
              <a:gd name="connsiteY79" fmla="*/ 135467 h 317500"/>
              <a:gd name="connsiteX80" fmla="*/ 3031067 w 4343400"/>
              <a:gd name="connsiteY80" fmla="*/ 127000 h 317500"/>
              <a:gd name="connsiteX81" fmla="*/ 3064934 w 4343400"/>
              <a:gd name="connsiteY81" fmla="*/ 118533 h 317500"/>
              <a:gd name="connsiteX82" fmla="*/ 3098800 w 4343400"/>
              <a:gd name="connsiteY82" fmla="*/ 110067 h 317500"/>
              <a:gd name="connsiteX83" fmla="*/ 3158067 w 4343400"/>
              <a:gd name="connsiteY83" fmla="*/ 93133 h 317500"/>
              <a:gd name="connsiteX84" fmla="*/ 3196167 w 4343400"/>
              <a:gd name="connsiteY84" fmla="*/ 84667 h 317500"/>
              <a:gd name="connsiteX85" fmla="*/ 3238500 w 4343400"/>
              <a:gd name="connsiteY85" fmla="*/ 80433 h 317500"/>
              <a:gd name="connsiteX86" fmla="*/ 3306234 w 4343400"/>
              <a:gd name="connsiteY86" fmla="*/ 67733 h 317500"/>
              <a:gd name="connsiteX87" fmla="*/ 3365500 w 4343400"/>
              <a:gd name="connsiteY87" fmla="*/ 71967 h 317500"/>
              <a:gd name="connsiteX88" fmla="*/ 3390900 w 4343400"/>
              <a:gd name="connsiteY88" fmla="*/ 80433 h 317500"/>
              <a:gd name="connsiteX89" fmla="*/ 3420534 w 4343400"/>
              <a:gd name="connsiteY89" fmla="*/ 97367 h 317500"/>
              <a:gd name="connsiteX90" fmla="*/ 3433234 w 4343400"/>
              <a:gd name="connsiteY90" fmla="*/ 105833 h 317500"/>
              <a:gd name="connsiteX91" fmla="*/ 3445934 w 4343400"/>
              <a:gd name="connsiteY91" fmla="*/ 110067 h 317500"/>
              <a:gd name="connsiteX92" fmla="*/ 3484034 w 4343400"/>
              <a:gd name="connsiteY92" fmla="*/ 122767 h 317500"/>
              <a:gd name="connsiteX93" fmla="*/ 3509434 w 4343400"/>
              <a:gd name="connsiteY93" fmla="*/ 139700 h 317500"/>
              <a:gd name="connsiteX94" fmla="*/ 3551767 w 4343400"/>
              <a:gd name="connsiteY94" fmla="*/ 152400 h 317500"/>
              <a:gd name="connsiteX95" fmla="*/ 3589867 w 4343400"/>
              <a:gd name="connsiteY95" fmla="*/ 156633 h 317500"/>
              <a:gd name="connsiteX96" fmla="*/ 3776134 w 4343400"/>
              <a:gd name="connsiteY96" fmla="*/ 148167 h 317500"/>
              <a:gd name="connsiteX97" fmla="*/ 3814234 w 4343400"/>
              <a:gd name="connsiteY97" fmla="*/ 139700 h 317500"/>
              <a:gd name="connsiteX98" fmla="*/ 3852334 w 4343400"/>
              <a:gd name="connsiteY98" fmla="*/ 118533 h 317500"/>
              <a:gd name="connsiteX99" fmla="*/ 3856567 w 4343400"/>
              <a:gd name="connsiteY99" fmla="*/ 105833 h 317500"/>
              <a:gd name="connsiteX100" fmla="*/ 3873500 w 4343400"/>
              <a:gd name="connsiteY100" fmla="*/ 101600 h 317500"/>
              <a:gd name="connsiteX101" fmla="*/ 3898900 w 4343400"/>
              <a:gd name="connsiteY101" fmla="*/ 93133 h 317500"/>
              <a:gd name="connsiteX102" fmla="*/ 3924300 w 4343400"/>
              <a:gd name="connsiteY102" fmla="*/ 80433 h 317500"/>
              <a:gd name="connsiteX103" fmla="*/ 3937000 w 4343400"/>
              <a:gd name="connsiteY103" fmla="*/ 71967 h 317500"/>
              <a:gd name="connsiteX104" fmla="*/ 3953934 w 4343400"/>
              <a:gd name="connsiteY104" fmla="*/ 63500 h 317500"/>
              <a:gd name="connsiteX105" fmla="*/ 3979334 w 4343400"/>
              <a:gd name="connsiteY105" fmla="*/ 46567 h 317500"/>
              <a:gd name="connsiteX106" fmla="*/ 4004734 w 4343400"/>
              <a:gd name="connsiteY106" fmla="*/ 38100 h 317500"/>
              <a:gd name="connsiteX107" fmla="*/ 4034367 w 4343400"/>
              <a:gd name="connsiteY107" fmla="*/ 21167 h 317500"/>
              <a:gd name="connsiteX108" fmla="*/ 4059767 w 4343400"/>
              <a:gd name="connsiteY108" fmla="*/ 8467 h 317500"/>
              <a:gd name="connsiteX109" fmla="*/ 4305300 w 4343400"/>
              <a:gd name="connsiteY109" fmla="*/ 12700 h 317500"/>
              <a:gd name="connsiteX110" fmla="*/ 4318000 w 4343400"/>
              <a:gd name="connsiteY110" fmla="*/ 21167 h 317500"/>
              <a:gd name="connsiteX111" fmla="*/ 4343400 w 4343400"/>
              <a:gd name="connsiteY111" fmla="*/ 25400 h 317500"/>
              <a:gd name="connsiteX112" fmla="*/ 4339167 w 4343400"/>
              <a:gd name="connsiteY112" fmla="*/ 12700 h 317500"/>
              <a:gd name="connsiteX113" fmla="*/ 4301067 w 4343400"/>
              <a:gd name="connsiteY113" fmla="*/ 0 h 317500"/>
              <a:gd name="connsiteX114" fmla="*/ 4085167 w 4343400"/>
              <a:gd name="connsiteY114" fmla="*/ 4233 h 317500"/>
              <a:gd name="connsiteX115" fmla="*/ 4038600 w 4343400"/>
              <a:gd name="connsiteY115" fmla="*/ 8467 h 317500"/>
              <a:gd name="connsiteX116" fmla="*/ 3975100 w 4343400"/>
              <a:gd name="connsiteY116" fmla="*/ 12700 h 317500"/>
              <a:gd name="connsiteX117" fmla="*/ 3937000 w 4343400"/>
              <a:gd name="connsiteY117" fmla="*/ 29633 h 317500"/>
              <a:gd name="connsiteX118" fmla="*/ 3911600 w 4343400"/>
              <a:gd name="connsiteY118" fmla="*/ 46567 h 317500"/>
              <a:gd name="connsiteX119" fmla="*/ 3894667 w 4343400"/>
              <a:gd name="connsiteY119" fmla="*/ 55033 h 317500"/>
              <a:gd name="connsiteX120" fmla="*/ 3869267 w 4343400"/>
              <a:gd name="connsiteY120" fmla="*/ 63500 h 317500"/>
              <a:gd name="connsiteX121" fmla="*/ 3839634 w 4343400"/>
              <a:gd name="connsiteY121" fmla="*/ 76200 h 317500"/>
              <a:gd name="connsiteX122" fmla="*/ 3814234 w 4343400"/>
              <a:gd name="connsiteY122" fmla="*/ 93133 h 317500"/>
              <a:gd name="connsiteX123" fmla="*/ 3801534 w 4343400"/>
              <a:gd name="connsiteY123" fmla="*/ 97367 h 317500"/>
              <a:gd name="connsiteX124" fmla="*/ 3788834 w 4343400"/>
              <a:gd name="connsiteY124" fmla="*/ 105833 h 317500"/>
              <a:gd name="connsiteX125" fmla="*/ 3754967 w 4343400"/>
              <a:gd name="connsiteY125" fmla="*/ 114300 h 317500"/>
              <a:gd name="connsiteX126" fmla="*/ 3721100 w 4343400"/>
              <a:gd name="connsiteY126" fmla="*/ 122767 h 317500"/>
              <a:gd name="connsiteX127" fmla="*/ 3708400 w 4343400"/>
              <a:gd name="connsiteY127" fmla="*/ 127000 h 317500"/>
              <a:gd name="connsiteX128" fmla="*/ 3687234 w 4343400"/>
              <a:gd name="connsiteY128" fmla="*/ 131233 h 317500"/>
              <a:gd name="connsiteX129" fmla="*/ 3606800 w 4343400"/>
              <a:gd name="connsiteY129" fmla="*/ 122767 h 317500"/>
              <a:gd name="connsiteX130" fmla="*/ 3572934 w 4343400"/>
              <a:gd name="connsiteY130" fmla="*/ 118533 h 317500"/>
              <a:gd name="connsiteX131" fmla="*/ 3543300 w 4343400"/>
              <a:gd name="connsiteY131" fmla="*/ 110067 h 317500"/>
              <a:gd name="connsiteX132" fmla="*/ 3526367 w 4343400"/>
              <a:gd name="connsiteY132" fmla="*/ 105833 h 317500"/>
              <a:gd name="connsiteX133" fmla="*/ 3505200 w 4343400"/>
              <a:gd name="connsiteY133" fmla="*/ 101600 h 317500"/>
              <a:gd name="connsiteX134" fmla="*/ 3479800 w 4343400"/>
              <a:gd name="connsiteY134" fmla="*/ 93133 h 317500"/>
              <a:gd name="connsiteX135" fmla="*/ 3467100 w 4343400"/>
              <a:gd name="connsiteY135" fmla="*/ 88900 h 317500"/>
              <a:gd name="connsiteX136" fmla="*/ 3454400 w 4343400"/>
              <a:gd name="connsiteY136" fmla="*/ 76200 h 317500"/>
              <a:gd name="connsiteX137" fmla="*/ 3420534 w 4343400"/>
              <a:gd name="connsiteY137" fmla="*/ 59267 h 317500"/>
              <a:gd name="connsiteX138" fmla="*/ 3412067 w 4343400"/>
              <a:gd name="connsiteY138" fmla="*/ 46567 h 317500"/>
              <a:gd name="connsiteX139" fmla="*/ 3386667 w 4343400"/>
              <a:gd name="connsiteY139" fmla="*/ 38100 h 317500"/>
              <a:gd name="connsiteX140" fmla="*/ 3340100 w 4343400"/>
              <a:gd name="connsiteY140" fmla="*/ 25400 h 317500"/>
              <a:gd name="connsiteX141" fmla="*/ 3217334 w 4343400"/>
              <a:gd name="connsiteY141" fmla="*/ 38100 h 317500"/>
              <a:gd name="connsiteX142" fmla="*/ 3183467 w 4343400"/>
              <a:gd name="connsiteY142" fmla="*/ 46567 h 317500"/>
              <a:gd name="connsiteX143" fmla="*/ 3166534 w 4343400"/>
              <a:gd name="connsiteY143" fmla="*/ 50800 h 317500"/>
              <a:gd name="connsiteX144" fmla="*/ 3141134 w 4343400"/>
              <a:gd name="connsiteY144" fmla="*/ 67733 h 317500"/>
              <a:gd name="connsiteX145" fmla="*/ 3128434 w 4343400"/>
              <a:gd name="connsiteY145" fmla="*/ 71967 h 317500"/>
              <a:gd name="connsiteX146" fmla="*/ 3111500 w 4343400"/>
              <a:gd name="connsiteY146" fmla="*/ 76200 h 317500"/>
              <a:gd name="connsiteX147" fmla="*/ 3073400 w 4343400"/>
              <a:gd name="connsiteY147" fmla="*/ 88900 h 317500"/>
              <a:gd name="connsiteX148" fmla="*/ 3009900 w 4343400"/>
              <a:gd name="connsiteY148" fmla="*/ 97367 h 317500"/>
              <a:gd name="connsiteX149" fmla="*/ 2976034 w 4343400"/>
              <a:gd name="connsiteY149" fmla="*/ 110067 h 317500"/>
              <a:gd name="connsiteX150" fmla="*/ 2942167 w 4343400"/>
              <a:gd name="connsiteY150" fmla="*/ 114300 h 317500"/>
              <a:gd name="connsiteX151" fmla="*/ 2870200 w 4343400"/>
              <a:gd name="connsiteY151" fmla="*/ 127000 h 317500"/>
              <a:gd name="connsiteX152" fmla="*/ 2840567 w 4343400"/>
              <a:gd name="connsiteY152" fmla="*/ 135467 h 317500"/>
              <a:gd name="connsiteX153" fmla="*/ 2743200 w 4343400"/>
              <a:gd name="connsiteY153" fmla="*/ 139700 h 317500"/>
              <a:gd name="connsiteX154" fmla="*/ 2658534 w 4343400"/>
              <a:gd name="connsiteY154" fmla="*/ 152400 h 317500"/>
              <a:gd name="connsiteX155" fmla="*/ 2582334 w 4343400"/>
              <a:gd name="connsiteY155" fmla="*/ 160867 h 317500"/>
              <a:gd name="connsiteX156" fmla="*/ 2527300 w 4343400"/>
              <a:gd name="connsiteY156" fmla="*/ 169333 h 317500"/>
              <a:gd name="connsiteX157" fmla="*/ 2501900 w 4343400"/>
              <a:gd name="connsiteY157" fmla="*/ 173567 h 317500"/>
              <a:gd name="connsiteX158" fmla="*/ 2459567 w 4343400"/>
              <a:gd name="connsiteY158" fmla="*/ 177800 h 317500"/>
              <a:gd name="connsiteX159" fmla="*/ 2425700 w 4343400"/>
              <a:gd name="connsiteY159" fmla="*/ 182033 h 317500"/>
              <a:gd name="connsiteX160" fmla="*/ 2353734 w 4343400"/>
              <a:gd name="connsiteY160" fmla="*/ 194733 h 317500"/>
              <a:gd name="connsiteX161" fmla="*/ 2324100 w 4343400"/>
              <a:gd name="connsiteY161" fmla="*/ 198967 h 317500"/>
              <a:gd name="connsiteX162" fmla="*/ 2192867 w 4343400"/>
              <a:gd name="connsiteY162" fmla="*/ 203200 h 317500"/>
              <a:gd name="connsiteX163" fmla="*/ 2167467 w 4343400"/>
              <a:gd name="connsiteY163" fmla="*/ 194733 h 317500"/>
              <a:gd name="connsiteX164" fmla="*/ 2137834 w 4343400"/>
              <a:gd name="connsiteY164" fmla="*/ 173567 h 317500"/>
              <a:gd name="connsiteX165" fmla="*/ 2120900 w 4343400"/>
              <a:gd name="connsiteY165" fmla="*/ 160867 h 317500"/>
              <a:gd name="connsiteX166" fmla="*/ 2095500 w 4343400"/>
              <a:gd name="connsiteY166" fmla="*/ 152400 h 317500"/>
              <a:gd name="connsiteX167" fmla="*/ 2070100 w 4343400"/>
              <a:gd name="connsiteY167" fmla="*/ 143933 h 317500"/>
              <a:gd name="connsiteX168" fmla="*/ 2057400 w 4343400"/>
              <a:gd name="connsiteY168" fmla="*/ 139700 h 317500"/>
              <a:gd name="connsiteX169" fmla="*/ 2023534 w 4343400"/>
              <a:gd name="connsiteY169" fmla="*/ 131233 h 317500"/>
              <a:gd name="connsiteX170" fmla="*/ 1998134 w 4343400"/>
              <a:gd name="connsiteY170" fmla="*/ 122767 h 317500"/>
              <a:gd name="connsiteX171" fmla="*/ 1985434 w 4343400"/>
              <a:gd name="connsiteY171" fmla="*/ 118533 h 317500"/>
              <a:gd name="connsiteX172" fmla="*/ 1947334 w 4343400"/>
              <a:gd name="connsiteY172" fmla="*/ 110067 h 317500"/>
              <a:gd name="connsiteX173" fmla="*/ 1909234 w 4343400"/>
              <a:gd name="connsiteY173" fmla="*/ 105833 h 317500"/>
              <a:gd name="connsiteX174" fmla="*/ 1892300 w 4343400"/>
              <a:gd name="connsiteY174" fmla="*/ 101600 h 317500"/>
              <a:gd name="connsiteX175" fmla="*/ 1866900 w 4343400"/>
              <a:gd name="connsiteY175" fmla="*/ 97367 h 317500"/>
              <a:gd name="connsiteX176" fmla="*/ 1854200 w 4343400"/>
              <a:gd name="connsiteY176" fmla="*/ 93133 h 317500"/>
              <a:gd name="connsiteX177" fmla="*/ 1790700 w 4343400"/>
              <a:gd name="connsiteY177" fmla="*/ 80433 h 317500"/>
              <a:gd name="connsiteX178" fmla="*/ 1752600 w 4343400"/>
              <a:gd name="connsiteY178" fmla="*/ 71967 h 317500"/>
              <a:gd name="connsiteX179" fmla="*/ 1739900 w 4343400"/>
              <a:gd name="connsiteY179" fmla="*/ 63500 h 317500"/>
              <a:gd name="connsiteX180" fmla="*/ 1722967 w 4343400"/>
              <a:gd name="connsiteY180" fmla="*/ 59267 h 317500"/>
              <a:gd name="connsiteX181" fmla="*/ 1710267 w 4343400"/>
              <a:gd name="connsiteY181" fmla="*/ 55033 h 317500"/>
              <a:gd name="connsiteX182" fmla="*/ 1689100 w 4343400"/>
              <a:gd name="connsiteY182" fmla="*/ 50800 h 317500"/>
              <a:gd name="connsiteX183" fmla="*/ 1676400 w 4343400"/>
              <a:gd name="connsiteY183" fmla="*/ 46567 h 317500"/>
              <a:gd name="connsiteX184" fmla="*/ 1655234 w 4343400"/>
              <a:gd name="connsiteY184" fmla="*/ 42333 h 317500"/>
              <a:gd name="connsiteX185" fmla="*/ 1642534 w 4343400"/>
              <a:gd name="connsiteY185" fmla="*/ 38100 h 317500"/>
              <a:gd name="connsiteX186" fmla="*/ 1574800 w 4343400"/>
              <a:gd name="connsiteY186" fmla="*/ 25400 h 317500"/>
              <a:gd name="connsiteX187" fmla="*/ 1397000 w 4343400"/>
              <a:gd name="connsiteY187" fmla="*/ 33867 h 317500"/>
              <a:gd name="connsiteX188" fmla="*/ 1371600 w 4343400"/>
              <a:gd name="connsiteY188" fmla="*/ 42333 h 317500"/>
              <a:gd name="connsiteX189" fmla="*/ 1346200 w 4343400"/>
              <a:gd name="connsiteY189" fmla="*/ 59267 h 317500"/>
              <a:gd name="connsiteX190" fmla="*/ 1333500 w 4343400"/>
              <a:gd name="connsiteY190" fmla="*/ 67733 h 317500"/>
              <a:gd name="connsiteX191" fmla="*/ 1308100 w 4343400"/>
              <a:gd name="connsiteY191" fmla="*/ 76200 h 317500"/>
              <a:gd name="connsiteX192" fmla="*/ 1278467 w 4343400"/>
              <a:gd name="connsiteY192" fmla="*/ 84667 h 317500"/>
              <a:gd name="connsiteX193" fmla="*/ 1193800 w 4343400"/>
              <a:gd name="connsiteY193" fmla="*/ 97367 h 317500"/>
              <a:gd name="connsiteX194" fmla="*/ 1138767 w 4343400"/>
              <a:gd name="connsiteY194" fmla="*/ 110067 h 317500"/>
              <a:gd name="connsiteX195" fmla="*/ 1113367 w 4343400"/>
              <a:gd name="connsiteY195" fmla="*/ 118533 h 317500"/>
              <a:gd name="connsiteX196" fmla="*/ 1100667 w 4343400"/>
              <a:gd name="connsiteY196" fmla="*/ 131233 h 317500"/>
              <a:gd name="connsiteX197" fmla="*/ 1083734 w 4343400"/>
              <a:gd name="connsiteY197" fmla="*/ 135467 h 317500"/>
              <a:gd name="connsiteX198" fmla="*/ 1062567 w 4343400"/>
              <a:gd name="connsiteY198" fmla="*/ 143933 h 317500"/>
              <a:gd name="connsiteX199" fmla="*/ 960967 w 4343400"/>
              <a:gd name="connsiteY199" fmla="*/ 135467 h 317500"/>
              <a:gd name="connsiteX200" fmla="*/ 931334 w 4343400"/>
              <a:gd name="connsiteY200" fmla="*/ 110067 h 317500"/>
              <a:gd name="connsiteX201" fmla="*/ 905934 w 4343400"/>
              <a:gd name="connsiteY201" fmla="*/ 101600 h 317500"/>
              <a:gd name="connsiteX202" fmla="*/ 867834 w 4343400"/>
              <a:gd name="connsiteY202" fmla="*/ 80433 h 317500"/>
              <a:gd name="connsiteX203" fmla="*/ 855134 w 4343400"/>
              <a:gd name="connsiteY203" fmla="*/ 71967 h 317500"/>
              <a:gd name="connsiteX204" fmla="*/ 825500 w 4343400"/>
              <a:gd name="connsiteY204" fmla="*/ 67733 h 317500"/>
              <a:gd name="connsiteX205" fmla="*/ 723900 w 4343400"/>
              <a:gd name="connsiteY205" fmla="*/ 71967 h 317500"/>
              <a:gd name="connsiteX206" fmla="*/ 698500 w 4343400"/>
              <a:gd name="connsiteY206" fmla="*/ 88900 h 317500"/>
              <a:gd name="connsiteX207" fmla="*/ 685800 w 4343400"/>
              <a:gd name="connsiteY207" fmla="*/ 93133 h 317500"/>
              <a:gd name="connsiteX208" fmla="*/ 677334 w 4343400"/>
              <a:gd name="connsiteY208" fmla="*/ 105833 h 317500"/>
              <a:gd name="connsiteX209" fmla="*/ 651934 w 4343400"/>
              <a:gd name="connsiteY209" fmla="*/ 114300 h 317500"/>
              <a:gd name="connsiteX210" fmla="*/ 618067 w 4343400"/>
              <a:gd name="connsiteY210" fmla="*/ 131233 h 317500"/>
              <a:gd name="connsiteX211" fmla="*/ 605367 w 4343400"/>
              <a:gd name="connsiteY211" fmla="*/ 139700 h 317500"/>
              <a:gd name="connsiteX212" fmla="*/ 579967 w 4343400"/>
              <a:gd name="connsiteY212" fmla="*/ 143933 h 317500"/>
              <a:gd name="connsiteX213" fmla="*/ 567267 w 4343400"/>
              <a:gd name="connsiteY213" fmla="*/ 152400 h 317500"/>
              <a:gd name="connsiteX214" fmla="*/ 516467 w 4343400"/>
              <a:gd name="connsiteY214" fmla="*/ 160867 h 317500"/>
              <a:gd name="connsiteX215" fmla="*/ 436034 w 4343400"/>
              <a:gd name="connsiteY215" fmla="*/ 152400 h 317500"/>
              <a:gd name="connsiteX216" fmla="*/ 406400 w 4343400"/>
              <a:gd name="connsiteY216" fmla="*/ 139700 h 317500"/>
              <a:gd name="connsiteX217" fmla="*/ 368300 w 4343400"/>
              <a:gd name="connsiteY217" fmla="*/ 131233 h 317500"/>
              <a:gd name="connsiteX218" fmla="*/ 355600 w 4343400"/>
              <a:gd name="connsiteY218" fmla="*/ 127000 h 317500"/>
              <a:gd name="connsiteX219" fmla="*/ 325967 w 4343400"/>
              <a:gd name="connsiteY219" fmla="*/ 118533 h 317500"/>
              <a:gd name="connsiteX220" fmla="*/ 313267 w 4343400"/>
              <a:gd name="connsiteY220" fmla="*/ 114300 h 317500"/>
              <a:gd name="connsiteX221" fmla="*/ 296334 w 4343400"/>
              <a:gd name="connsiteY221" fmla="*/ 110067 h 317500"/>
              <a:gd name="connsiteX222" fmla="*/ 270934 w 4343400"/>
              <a:gd name="connsiteY222" fmla="*/ 101600 h 317500"/>
              <a:gd name="connsiteX223" fmla="*/ 258234 w 4343400"/>
              <a:gd name="connsiteY223" fmla="*/ 97367 h 317500"/>
              <a:gd name="connsiteX224" fmla="*/ 241300 w 4343400"/>
              <a:gd name="connsiteY224" fmla="*/ 93133 h 317500"/>
              <a:gd name="connsiteX225" fmla="*/ 211667 w 4343400"/>
              <a:gd name="connsiteY225" fmla="*/ 80433 h 317500"/>
              <a:gd name="connsiteX226" fmla="*/ 177800 w 4343400"/>
              <a:gd name="connsiteY226" fmla="*/ 71967 h 317500"/>
              <a:gd name="connsiteX227" fmla="*/ 127000 w 4343400"/>
              <a:gd name="connsiteY227" fmla="*/ 59267 h 317500"/>
              <a:gd name="connsiteX228" fmla="*/ 76200 w 4343400"/>
              <a:gd name="connsiteY228" fmla="*/ 42333 h 317500"/>
              <a:gd name="connsiteX229" fmla="*/ 42334 w 4343400"/>
              <a:gd name="connsiteY229" fmla="*/ 38100 h 317500"/>
              <a:gd name="connsiteX230" fmla="*/ 0 w 4343400"/>
              <a:gd name="connsiteY230"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228600 w 4343400"/>
              <a:gd name="connsiteY3" fmla="*/ 156633 h 317500"/>
              <a:gd name="connsiteX4" fmla="*/ 309034 w 4343400"/>
              <a:gd name="connsiteY4" fmla="*/ 194733 h 317500"/>
              <a:gd name="connsiteX5" fmla="*/ 359834 w 4343400"/>
              <a:gd name="connsiteY5" fmla="*/ 224367 h 317500"/>
              <a:gd name="connsiteX6" fmla="*/ 368300 w 4343400"/>
              <a:gd name="connsiteY6" fmla="*/ 237067 h 317500"/>
              <a:gd name="connsiteX7" fmla="*/ 389467 w 4343400"/>
              <a:gd name="connsiteY7" fmla="*/ 245533 h 317500"/>
              <a:gd name="connsiteX8" fmla="*/ 419100 w 4343400"/>
              <a:gd name="connsiteY8" fmla="*/ 262467 h 317500"/>
              <a:gd name="connsiteX9" fmla="*/ 423334 w 4343400"/>
              <a:gd name="connsiteY9" fmla="*/ 275167 h 317500"/>
              <a:gd name="connsiteX10" fmla="*/ 461434 w 4343400"/>
              <a:gd name="connsiteY10" fmla="*/ 287867 h 317500"/>
              <a:gd name="connsiteX11" fmla="*/ 495300 w 4343400"/>
              <a:gd name="connsiteY11" fmla="*/ 300567 h 317500"/>
              <a:gd name="connsiteX12" fmla="*/ 508000 w 4343400"/>
              <a:gd name="connsiteY12" fmla="*/ 309033 h 317500"/>
              <a:gd name="connsiteX13" fmla="*/ 533400 w 4343400"/>
              <a:gd name="connsiteY13" fmla="*/ 317500 h 317500"/>
              <a:gd name="connsiteX14" fmla="*/ 605367 w 4343400"/>
              <a:gd name="connsiteY14" fmla="*/ 313267 h 317500"/>
              <a:gd name="connsiteX15" fmla="*/ 626534 w 4343400"/>
              <a:gd name="connsiteY15" fmla="*/ 275167 h 317500"/>
              <a:gd name="connsiteX16" fmla="*/ 630767 w 4343400"/>
              <a:gd name="connsiteY16" fmla="*/ 262467 h 317500"/>
              <a:gd name="connsiteX17" fmla="*/ 635000 w 4343400"/>
              <a:gd name="connsiteY17" fmla="*/ 249767 h 317500"/>
              <a:gd name="connsiteX18" fmla="*/ 647700 w 4343400"/>
              <a:gd name="connsiteY18" fmla="*/ 237067 h 317500"/>
              <a:gd name="connsiteX19" fmla="*/ 673100 w 4343400"/>
              <a:gd name="connsiteY19" fmla="*/ 220133 h 317500"/>
              <a:gd name="connsiteX20" fmla="*/ 702734 w 4343400"/>
              <a:gd name="connsiteY20" fmla="*/ 198967 h 317500"/>
              <a:gd name="connsiteX21" fmla="*/ 715434 w 4343400"/>
              <a:gd name="connsiteY21" fmla="*/ 190500 h 317500"/>
              <a:gd name="connsiteX22" fmla="*/ 732367 w 4343400"/>
              <a:gd name="connsiteY22" fmla="*/ 177800 h 317500"/>
              <a:gd name="connsiteX23" fmla="*/ 745067 w 4343400"/>
              <a:gd name="connsiteY23" fmla="*/ 169333 h 317500"/>
              <a:gd name="connsiteX24" fmla="*/ 770467 w 4343400"/>
              <a:gd name="connsiteY24" fmla="*/ 160867 h 317500"/>
              <a:gd name="connsiteX25" fmla="*/ 829734 w 4343400"/>
              <a:gd name="connsiteY25" fmla="*/ 165100 h 317500"/>
              <a:gd name="connsiteX26" fmla="*/ 855134 w 4343400"/>
              <a:gd name="connsiteY26" fmla="*/ 173567 h 317500"/>
              <a:gd name="connsiteX27" fmla="*/ 897467 w 4343400"/>
              <a:gd name="connsiteY27" fmla="*/ 182033 h 317500"/>
              <a:gd name="connsiteX28" fmla="*/ 914400 w 4343400"/>
              <a:gd name="connsiteY28" fmla="*/ 186267 h 317500"/>
              <a:gd name="connsiteX29" fmla="*/ 927100 w 4343400"/>
              <a:gd name="connsiteY29" fmla="*/ 194733 h 317500"/>
              <a:gd name="connsiteX30" fmla="*/ 956734 w 4343400"/>
              <a:gd name="connsiteY30" fmla="*/ 203200 h 317500"/>
              <a:gd name="connsiteX31" fmla="*/ 982134 w 4343400"/>
              <a:gd name="connsiteY31" fmla="*/ 211667 h 317500"/>
              <a:gd name="connsiteX32" fmla="*/ 1020234 w 4343400"/>
              <a:gd name="connsiteY32" fmla="*/ 220133 h 317500"/>
              <a:gd name="connsiteX33" fmla="*/ 1121834 w 4343400"/>
              <a:gd name="connsiteY33" fmla="*/ 203200 h 317500"/>
              <a:gd name="connsiteX34" fmla="*/ 1147234 w 4343400"/>
              <a:gd name="connsiteY34" fmla="*/ 194733 h 317500"/>
              <a:gd name="connsiteX35" fmla="*/ 1172634 w 4343400"/>
              <a:gd name="connsiteY35" fmla="*/ 182033 h 317500"/>
              <a:gd name="connsiteX36" fmla="*/ 1219200 w 4343400"/>
              <a:gd name="connsiteY36" fmla="*/ 160867 h 317500"/>
              <a:gd name="connsiteX37" fmla="*/ 1244600 w 4343400"/>
              <a:gd name="connsiteY37" fmla="*/ 156633 h 317500"/>
              <a:gd name="connsiteX38" fmla="*/ 1278467 w 4343400"/>
              <a:gd name="connsiteY38" fmla="*/ 148167 h 317500"/>
              <a:gd name="connsiteX39" fmla="*/ 1358900 w 4343400"/>
              <a:gd name="connsiteY39" fmla="*/ 135467 h 317500"/>
              <a:gd name="connsiteX40" fmla="*/ 1388534 w 4343400"/>
              <a:gd name="connsiteY40" fmla="*/ 131233 h 317500"/>
              <a:gd name="connsiteX41" fmla="*/ 1409700 w 4343400"/>
              <a:gd name="connsiteY41" fmla="*/ 127000 h 317500"/>
              <a:gd name="connsiteX42" fmla="*/ 1426634 w 4343400"/>
              <a:gd name="connsiteY42" fmla="*/ 122767 h 317500"/>
              <a:gd name="connsiteX43" fmla="*/ 1524000 w 4343400"/>
              <a:gd name="connsiteY43" fmla="*/ 110067 h 317500"/>
              <a:gd name="connsiteX44" fmla="*/ 1621367 w 4343400"/>
              <a:gd name="connsiteY44" fmla="*/ 97367 h 317500"/>
              <a:gd name="connsiteX45" fmla="*/ 1748367 w 4343400"/>
              <a:gd name="connsiteY45" fmla="*/ 101600 h 317500"/>
              <a:gd name="connsiteX46" fmla="*/ 1782234 w 4343400"/>
              <a:gd name="connsiteY46" fmla="*/ 114300 h 317500"/>
              <a:gd name="connsiteX47" fmla="*/ 1807634 w 4343400"/>
              <a:gd name="connsiteY47" fmla="*/ 122767 h 317500"/>
              <a:gd name="connsiteX48" fmla="*/ 1820334 w 4343400"/>
              <a:gd name="connsiteY48" fmla="*/ 127000 h 317500"/>
              <a:gd name="connsiteX49" fmla="*/ 1900767 w 4343400"/>
              <a:gd name="connsiteY49" fmla="*/ 135467 h 317500"/>
              <a:gd name="connsiteX50" fmla="*/ 1917700 w 4343400"/>
              <a:gd name="connsiteY50" fmla="*/ 139700 h 317500"/>
              <a:gd name="connsiteX51" fmla="*/ 1934634 w 4343400"/>
              <a:gd name="connsiteY51" fmla="*/ 148167 h 317500"/>
              <a:gd name="connsiteX52" fmla="*/ 1964267 w 4343400"/>
              <a:gd name="connsiteY52" fmla="*/ 152400 h 317500"/>
              <a:gd name="connsiteX53" fmla="*/ 2002367 w 4343400"/>
              <a:gd name="connsiteY53" fmla="*/ 165100 h 317500"/>
              <a:gd name="connsiteX54" fmla="*/ 2015067 w 4343400"/>
              <a:gd name="connsiteY54" fmla="*/ 169333 h 317500"/>
              <a:gd name="connsiteX55" fmla="*/ 2027767 w 4343400"/>
              <a:gd name="connsiteY55" fmla="*/ 173567 h 317500"/>
              <a:gd name="connsiteX56" fmla="*/ 2048934 w 4343400"/>
              <a:gd name="connsiteY56" fmla="*/ 177800 h 317500"/>
              <a:gd name="connsiteX57" fmla="*/ 2074334 w 4343400"/>
              <a:gd name="connsiteY57" fmla="*/ 186267 h 317500"/>
              <a:gd name="connsiteX58" fmla="*/ 2087034 w 4343400"/>
              <a:gd name="connsiteY58" fmla="*/ 190500 h 317500"/>
              <a:gd name="connsiteX59" fmla="*/ 2099734 w 4343400"/>
              <a:gd name="connsiteY59" fmla="*/ 194733 h 317500"/>
              <a:gd name="connsiteX60" fmla="*/ 2112434 w 4343400"/>
              <a:gd name="connsiteY60" fmla="*/ 203200 h 317500"/>
              <a:gd name="connsiteX61" fmla="*/ 2137834 w 4343400"/>
              <a:gd name="connsiteY61" fmla="*/ 207433 h 317500"/>
              <a:gd name="connsiteX62" fmla="*/ 2197100 w 4343400"/>
              <a:gd name="connsiteY62" fmla="*/ 215900 h 317500"/>
              <a:gd name="connsiteX63" fmla="*/ 2235200 w 4343400"/>
              <a:gd name="connsiteY63" fmla="*/ 224367 h 317500"/>
              <a:gd name="connsiteX64" fmla="*/ 2269067 w 4343400"/>
              <a:gd name="connsiteY64" fmla="*/ 228600 h 317500"/>
              <a:gd name="connsiteX65" fmla="*/ 2586567 w 4343400"/>
              <a:gd name="connsiteY65" fmla="*/ 224367 h 317500"/>
              <a:gd name="connsiteX66" fmla="*/ 2611967 w 4343400"/>
              <a:gd name="connsiteY66" fmla="*/ 220133 h 317500"/>
              <a:gd name="connsiteX67" fmla="*/ 2654300 w 4343400"/>
              <a:gd name="connsiteY67" fmla="*/ 215900 h 317500"/>
              <a:gd name="connsiteX68" fmla="*/ 2667000 w 4343400"/>
              <a:gd name="connsiteY68" fmla="*/ 211667 h 317500"/>
              <a:gd name="connsiteX69" fmla="*/ 2713567 w 4343400"/>
              <a:gd name="connsiteY69" fmla="*/ 203200 h 317500"/>
              <a:gd name="connsiteX70" fmla="*/ 2730500 w 4343400"/>
              <a:gd name="connsiteY70" fmla="*/ 194733 h 317500"/>
              <a:gd name="connsiteX71" fmla="*/ 2764367 w 4343400"/>
              <a:gd name="connsiteY71" fmla="*/ 190500 h 317500"/>
              <a:gd name="connsiteX72" fmla="*/ 2777067 w 4343400"/>
              <a:gd name="connsiteY72" fmla="*/ 186267 h 317500"/>
              <a:gd name="connsiteX73" fmla="*/ 2789767 w 4343400"/>
              <a:gd name="connsiteY73" fmla="*/ 177800 h 317500"/>
              <a:gd name="connsiteX74" fmla="*/ 2832100 w 4343400"/>
              <a:gd name="connsiteY74" fmla="*/ 169333 h 317500"/>
              <a:gd name="connsiteX75" fmla="*/ 2861734 w 4343400"/>
              <a:gd name="connsiteY75" fmla="*/ 156633 h 317500"/>
              <a:gd name="connsiteX76" fmla="*/ 2887134 w 4343400"/>
              <a:gd name="connsiteY76" fmla="*/ 148167 h 317500"/>
              <a:gd name="connsiteX77" fmla="*/ 2929467 w 4343400"/>
              <a:gd name="connsiteY77" fmla="*/ 139700 h 317500"/>
              <a:gd name="connsiteX78" fmla="*/ 2946400 w 4343400"/>
              <a:gd name="connsiteY78" fmla="*/ 135467 h 317500"/>
              <a:gd name="connsiteX79" fmla="*/ 3031067 w 4343400"/>
              <a:gd name="connsiteY79" fmla="*/ 127000 h 317500"/>
              <a:gd name="connsiteX80" fmla="*/ 3064934 w 4343400"/>
              <a:gd name="connsiteY80" fmla="*/ 118533 h 317500"/>
              <a:gd name="connsiteX81" fmla="*/ 3098800 w 4343400"/>
              <a:gd name="connsiteY81" fmla="*/ 110067 h 317500"/>
              <a:gd name="connsiteX82" fmla="*/ 3158067 w 4343400"/>
              <a:gd name="connsiteY82" fmla="*/ 93133 h 317500"/>
              <a:gd name="connsiteX83" fmla="*/ 3196167 w 4343400"/>
              <a:gd name="connsiteY83" fmla="*/ 84667 h 317500"/>
              <a:gd name="connsiteX84" fmla="*/ 3238500 w 4343400"/>
              <a:gd name="connsiteY84" fmla="*/ 80433 h 317500"/>
              <a:gd name="connsiteX85" fmla="*/ 3306234 w 4343400"/>
              <a:gd name="connsiteY85" fmla="*/ 67733 h 317500"/>
              <a:gd name="connsiteX86" fmla="*/ 3365500 w 4343400"/>
              <a:gd name="connsiteY86" fmla="*/ 71967 h 317500"/>
              <a:gd name="connsiteX87" fmla="*/ 3390900 w 4343400"/>
              <a:gd name="connsiteY87" fmla="*/ 80433 h 317500"/>
              <a:gd name="connsiteX88" fmla="*/ 3420534 w 4343400"/>
              <a:gd name="connsiteY88" fmla="*/ 97367 h 317500"/>
              <a:gd name="connsiteX89" fmla="*/ 3433234 w 4343400"/>
              <a:gd name="connsiteY89" fmla="*/ 105833 h 317500"/>
              <a:gd name="connsiteX90" fmla="*/ 3445934 w 4343400"/>
              <a:gd name="connsiteY90" fmla="*/ 110067 h 317500"/>
              <a:gd name="connsiteX91" fmla="*/ 3484034 w 4343400"/>
              <a:gd name="connsiteY91" fmla="*/ 122767 h 317500"/>
              <a:gd name="connsiteX92" fmla="*/ 3509434 w 4343400"/>
              <a:gd name="connsiteY92" fmla="*/ 139700 h 317500"/>
              <a:gd name="connsiteX93" fmla="*/ 3551767 w 4343400"/>
              <a:gd name="connsiteY93" fmla="*/ 152400 h 317500"/>
              <a:gd name="connsiteX94" fmla="*/ 3589867 w 4343400"/>
              <a:gd name="connsiteY94" fmla="*/ 156633 h 317500"/>
              <a:gd name="connsiteX95" fmla="*/ 3776134 w 4343400"/>
              <a:gd name="connsiteY95" fmla="*/ 148167 h 317500"/>
              <a:gd name="connsiteX96" fmla="*/ 3814234 w 4343400"/>
              <a:gd name="connsiteY96" fmla="*/ 139700 h 317500"/>
              <a:gd name="connsiteX97" fmla="*/ 3852334 w 4343400"/>
              <a:gd name="connsiteY97" fmla="*/ 118533 h 317500"/>
              <a:gd name="connsiteX98" fmla="*/ 3856567 w 4343400"/>
              <a:gd name="connsiteY98" fmla="*/ 105833 h 317500"/>
              <a:gd name="connsiteX99" fmla="*/ 3873500 w 4343400"/>
              <a:gd name="connsiteY99" fmla="*/ 101600 h 317500"/>
              <a:gd name="connsiteX100" fmla="*/ 3898900 w 4343400"/>
              <a:gd name="connsiteY100" fmla="*/ 93133 h 317500"/>
              <a:gd name="connsiteX101" fmla="*/ 3924300 w 4343400"/>
              <a:gd name="connsiteY101" fmla="*/ 80433 h 317500"/>
              <a:gd name="connsiteX102" fmla="*/ 3937000 w 4343400"/>
              <a:gd name="connsiteY102" fmla="*/ 71967 h 317500"/>
              <a:gd name="connsiteX103" fmla="*/ 3953934 w 4343400"/>
              <a:gd name="connsiteY103" fmla="*/ 63500 h 317500"/>
              <a:gd name="connsiteX104" fmla="*/ 3979334 w 4343400"/>
              <a:gd name="connsiteY104" fmla="*/ 46567 h 317500"/>
              <a:gd name="connsiteX105" fmla="*/ 4004734 w 4343400"/>
              <a:gd name="connsiteY105" fmla="*/ 38100 h 317500"/>
              <a:gd name="connsiteX106" fmla="*/ 4034367 w 4343400"/>
              <a:gd name="connsiteY106" fmla="*/ 21167 h 317500"/>
              <a:gd name="connsiteX107" fmla="*/ 4059767 w 4343400"/>
              <a:gd name="connsiteY107" fmla="*/ 8467 h 317500"/>
              <a:gd name="connsiteX108" fmla="*/ 4305300 w 4343400"/>
              <a:gd name="connsiteY108" fmla="*/ 12700 h 317500"/>
              <a:gd name="connsiteX109" fmla="*/ 4318000 w 4343400"/>
              <a:gd name="connsiteY109" fmla="*/ 21167 h 317500"/>
              <a:gd name="connsiteX110" fmla="*/ 4343400 w 4343400"/>
              <a:gd name="connsiteY110" fmla="*/ 25400 h 317500"/>
              <a:gd name="connsiteX111" fmla="*/ 4339167 w 4343400"/>
              <a:gd name="connsiteY111" fmla="*/ 12700 h 317500"/>
              <a:gd name="connsiteX112" fmla="*/ 4301067 w 4343400"/>
              <a:gd name="connsiteY112" fmla="*/ 0 h 317500"/>
              <a:gd name="connsiteX113" fmla="*/ 4085167 w 4343400"/>
              <a:gd name="connsiteY113" fmla="*/ 4233 h 317500"/>
              <a:gd name="connsiteX114" fmla="*/ 4038600 w 4343400"/>
              <a:gd name="connsiteY114" fmla="*/ 8467 h 317500"/>
              <a:gd name="connsiteX115" fmla="*/ 3975100 w 4343400"/>
              <a:gd name="connsiteY115" fmla="*/ 12700 h 317500"/>
              <a:gd name="connsiteX116" fmla="*/ 3937000 w 4343400"/>
              <a:gd name="connsiteY116" fmla="*/ 29633 h 317500"/>
              <a:gd name="connsiteX117" fmla="*/ 3911600 w 4343400"/>
              <a:gd name="connsiteY117" fmla="*/ 46567 h 317500"/>
              <a:gd name="connsiteX118" fmla="*/ 3894667 w 4343400"/>
              <a:gd name="connsiteY118" fmla="*/ 55033 h 317500"/>
              <a:gd name="connsiteX119" fmla="*/ 3869267 w 4343400"/>
              <a:gd name="connsiteY119" fmla="*/ 63500 h 317500"/>
              <a:gd name="connsiteX120" fmla="*/ 3839634 w 4343400"/>
              <a:gd name="connsiteY120" fmla="*/ 76200 h 317500"/>
              <a:gd name="connsiteX121" fmla="*/ 3814234 w 4343400"/>
              <a:gd name="connsiteY121" fmla="*/ 93133 h 317500"/>
              <a:gd name="connsiteX122" fmla="*/ 3801534 w 4343400"/>
              <a:gd name="connsiteY122" fmla="*/ 97367 h 317500"/>
              <a:gd name="connsiteX123" fmla="*/ 3788834 w 4343400"/>
              <a:gd name="connsiteY123" fmla="*/ 105833 h 317500"/>
              <a:gd name="connsiteX124" fmla="*/ 3754967 w 4343400"/>
              <a:gd name="connsiteY124" fmla="*/ 114300 h 317500"/>
              <a:gd name="connsiteX125" fmla="*/ 3721100 w 4343400"/>
              <a:gd name="connsiteY125" fmla="*/ 122767 h 317500"/>
              <a:gd name="connsiteX126" fmla="*/ 3708400 w 4343400"/>
              <a:gd name="connsiteY126" fmla="*/ 127000 h 317500"/>
              <a:gd name="connsiteX127" fmla="*/ 3687234 w 4343400"/>
              <a:gd name="connsiteY127" fmla="*/ 131233 h 317500"/>
              <a:gd name="connsiteX128" fmla="*/ 3606800 w 4343400"/>
              <a:gd name="connsiteY128" fmla="*/ 122767 h 317500"/>
              <a:gd name="connsiteX129" fmla="*/ 3572934 w 4343400"/>
              <a:gd name="connsiteY129" fmla="*/ 118533 h 317500"/>
              <a:gd name="connsiteX130" fmla="*/ 3543300 w 4343400"/>
              <a:gd name="connsiteY130" fmla="*/ 110067 h 317500"/>
              <a:gd name="connsiteX131" fmla="*/ 3526367 w 4343400"/>
              <a:gd name="connsiteY131" fmla="*/ 105833 h 317500"/>
              <a:gd name="connsiteX132" fmla="*/ 3505200 w 4343400"/>
              <a:gd name="connsiteY132" fmla="*/ 101600 h 317500"/>
              <a:gd name="connsiteX133" fmla="*/ 3479800 w 4343400"/>
              <a:gd name="connsiteY133" fmla="*/ 93133 h 317500"/>
              <a:gd name="connsiteX134" fmla="*/ 3467100 w 4343400"/>
              <a:gd name="connsiteY134" fmla="*/ 88900 h 317500"/>
              <a:gd name="connsiteX135" fmla="*/ 3454400 w 4343400"/>
              <a:gd name="connsiteY135" fmla="*/ 76200 h 317500"/>
              <a:gd name="connsiteX136" fmla="*/ 3420534 w 4343400"/>
              <a:gd name="connsiteY136" fmla="*/ 59267 h 317500"/>
              <a:gd name="connsiteX137" fmla="*/ 3412067 w 4343400"/>
              <a:gd name="connsiteY137" fmla="*/ 46567 h 317500"/>
              <a:gd name="connsiteX138" fmla="*/ 3386667 w 4343400"/>
              <a:gd name="connsiteY138" fmla="*/ 38100 h 317500"/>
              <a:gd name="connsiteX139" fmla="*/ 3340100 w 4343400"/>
              <a:gd name="connsiteY139" fmla="*/ 25400 h 317500"/>
              <a:gd name="connsiteX140" fmla="*/ 3217334 w 4343400"/>
              <a:gd name="connsiteY140" fmla="*/ 38100 h 317500"/>
              <a:gd name="connsiteX141" fmla="*/ 3183467 w 4343400"/>
              <a:gd name="connsiteY141" fmla="*/ 46567 h 317500"/>
              <a:gd name="connsiteX142" fmla="*/ 3166534 w 4343400"/>
              <a:gd name="connsiteY142" fmla="*/ 50800 h 317500"/>
              <a:gd name="connsiteX143" fmla="*/ 3141134 w 4343400"/>
              <a:gd name="connsiteY143" fmla="*/ 67733 h 317500"/>
              <a:gd name="connsiteX144" fmla="*/ 3128434 w 4343400"/>
              <a:gd name="connsiteY144" fmla="*/ 71967 h 317500"/>
              <a:gd name="connsiteX145" fmla="*/ 3111500 w 4343400"/>
              <a:gd name="connsiteY145" fmla="*/ 76200 h 317500"/>
              <a:gd name="connsiteX146" fmla="*/ 3073400 w 4343400"/>
              <a:gd name="connsiteY146" fmla="*/ 88900 h 317500"/>
              <a:gd name="connsiteX147" fmla="*/ 3009900 w 4343400"/>
              <a:gd name="connsiteY147" fmla="*/ 97367 h 317500"/>
              <a:gd name="connsiteX148" fmla="*/ 2976034 w 4343400"/>
              <a:gd name="connsiteY148" fmla="*/ 110067 h 317500"/>
              <a:gd name="connsiteX149" fmla="*/ 2942167 w 4343400"/>
              <a:gd name="connsiteY149" fmla="*/ 114300 h 317500"/>
              <a:gd name="connsiteX150" fmla="*/ 2870200 w 4343400"/>
              <a:gd name="connsiteY150" fmla="*/ 127000 h 317500"/>
              <a:gd name="connsiteX151" fmla="*/ 2840567 w 4343400"/>
              <a:gd name="connsiteY151" fmla="*/ 135467 h 317500"/>
              <a:gd name="connsiteX152" fmla="*/ 2743200 w 4343400"/>
              <a:gd name="connsiteY152" fmla="*/ 139700 h 317500"/>
              <a:gd name="connsiteX153" fmla="*/ 2658534 w 4343400"/>
              <a:gd name="connsiteY153" fmla="*/ 152400 h 317500"/>
              <a:gd name="connsiteX154" fmla="*/ 2582334 w 4343400"/>
              <a:gd name="connsiteY154" fmla="*/ 160867 h 317500"/>
              <a:gd name="connsiteX155" fmla="*/ 2527300 w 4343400"/>
              <a:gd name="connsiteY155" fmla="*/ 169333 h 317500"/>
              <a:gd name="connsiteX156" fmla="*/ 2501900 w 4343400"/>
              <a:gd name="connsiteY156" fmla="*/ 173567 h 317500"/>
              <a:gd name="connsiteX157" fmla="*/ 2459567 w 4343400"/>
              <a:gd name="connsiteY157" fmla="*/ 177800 h 317500"/>
              <a:gd name="connsiteX158" fmla="*/ 2425700 w 4343400"/>
              <a:gd name="connsiteY158" fmla="*/ 182033 h 317500"/>
              <a:gd name="connsiteX159" fmla="*/ 2353734 w 4343400"/>
              <a:gd name="connsiteY159" fmla="*/ 194733 h 317500"/>
              <a:gd name="connsiteX160" fmla="*/ 2324100 w 4343400"/>
              <a:gd name="connsiteY160" fmla="*/ 198967 h 317500"/>
              <a:gd name="connsiteX161" fmla="*/ 2192867 w 4343400"/>
              <a:gd name="connsiteY161" fmla="*/ 203200 h 317500"/>
              <a:gd name="connsiteX162" fmla="*/ 2167467 w 4343400"/>
              <a:gd name="connsiteY162" fmla="*/ 194733 h 317500"/>
              <a:gd name="connsiteX163" fmla="*/ 2137834 w 4343400"/>
              <a:gd name="connsiteY163" fmla="*/ 173567 h 317500"/>
              <a:gd name="connsiteX164" fmla="*/ 2120900 w 4343400"/>
              <a:gd name="connsiteY164" fmla="*/ 160867 h 317500"/>
              <a:gd name="connsiteX165" fmla="*/ 2095500 w 4343400"/>
              <a:gd name="connsiteY165" fmla="*/ 152400 h 317500"/>
              <a:gd name="connsiteX166" fmla="*/ 2070100 w 4343400"/>
              <a:gd name="connsiteY166" fmla="*/ 143933 h 317500"/>
              <a:gd name="connsiteX167" fmla="*/ 2057400 w 4343400"/>
              <a:gd name="connsiteY167" fmla="*/ 139700 h 317500"/>
              <a:gd name="connsiteX168" fmla="*/ 2023534 w 4343400"/>
              <a:gd name="connsiteY168" fmla="*/ 131233 h 317500"/>
              <a:gd name="connsiteX169" fmla="*/ 1998134 w 4343400"/>
              <a:gd name="connsiteY169" fmla="*/ 122767 h 317500"/>
              <a:gd name="connsiteX170" fmla="*/ 1985434 w 4343400"/>
              <a:gd name="connsiteY170" fmla="*/ 118533 h 317500"/>
              <a:gd name="connsiteX171" fmla="*/ 1947334 w 4343400"/>
              <a:gd name="connsiteY171" fmla="*/ 110067 h 317500"/>
              <a:gd name="connsiteX172" fmla="*/ 1909234 w 4343400"/>
              <a:gd name="connsiteY172" fmla="*/ 105833 h 317500"/>
              <a:gd name="connsiteX173" fmla="*/ 1892300 w 4343400"/>
              <a:gd name="connsiteY173" fmla="*/ 101600 h 317500"/>
              <a:gd name="connsiteX174" fmla="*/ 1866900 w 4343400"/>
              <a:gd name="connsiteY174" fmla="*/ 97367 h 317500"/>
              <a:gd name="connsiteX175" fmla="*/ 1854200 w 4343400"/>
              <a:gd name="connsiteY175" fmla="*/ 93133 h 317500"/>
              <a:gd name="connsiteX176" fmla="*/ 1790700 w 4343400"/>
              <a:gd name="connsiteY176" fmla="*/ 80433 h 317500"/>
              <a:gd name="connsiteX177" fmla="*/ 1752600 w 4343400"/>
              <a:gd name="connsiteY177" fmla="*/ 71967 h 317500"/>
              <a:gd name="connsiteX178" fmla="*/ 1739900 w 4343400"/>
              <a:gd name="connsiteY178" fmla="*/ 63500 h 317500"/>
              <a:gd name="connsiteX179" fmla="*/ 1722967 w 4343400"/>
              <a:gd name="connsiteY179" fmla="*/ 59267 h 317500"/>
              <a:gd name="connsiteX180" fmla="*/ 1710267 w 4343400"/>
              <a:gd name="connsiteY180" fmla="*/ 55033 h 317500"/>
              <a:gd name="connsiteX181" fmla="*/ 1689100 w 4343400"/>
              <a:gd name="connsiteY181" fmla="*/ 50800 h 317500"/>
              <a:gd name="connsiteX182" fmla="*/ 1676400 w 4343400"/>
              <a:gd name="connsiteY182" fmla="*/ 46567 h 317500"/>
              <a:gd name="connsiteX183" fmla="*/ 1655234 w 4343400"/>
              <a:gd name="connsiteY183" fmla="*/ 42333 h 317500"/>
              <a:gd name="connsiteX184" fmla="*/ 1642534 w 4343400"/>
              <a:gd name="connsiteY184" fmla="*/ 38100 h 317500"/>
              <a:gd name="connsiteX185" fmla="*/ 1574800 w 4343400"/>
              <a:gd name="connsiteY185" fmla="*/ 25400 h 317500"/>
              <a:gd name="connsiteX186" fmla="*/ 1397000 w 4343400"/>
              <a:gd name="connsiteY186" fmla="*/ 33867 h 317500"/>
              <a:gd name="connsiteX187" fmla="*/ 1371600 w 4343400"/>
              <a:gd name="connsiteY187" fmla="*/ 42333 h 317500"/>
              <a:gd name="connsiteX188" fmla="*/ 1346200 w 4343400"/>
              <a:gd name="connsiteY188" fmla="*/ 59267 h 317500"/>
              <a:gd name="connsiteX189" fmla="*/ 1333500 w 4343400"/>
              <a:gd name="connsiteY189" fmla="*/ 67733 h 317500"/>
              <a:gd name="connsiteX190" fmla="*/ 1308100 w 4343400"/>
              <a:gd name="connsiteY190" fmla="*/ 76200 h 317500"/>
              <a:gd name="connsiteX191" fmla="*/ 1278467 w 4343400"/>
              <a:gd name="connsiteY191" fmla="*/ 84667 h 317500"/>
              <a:gd name="connsiteX192" fmla="*/ 1193800 w 4343400"/>
              <a:gd name="connsiteY192" fmla="*/ 97367 h 317500"/>
              <a:gd name="connsiteX193" fmla="*/ 1138767 w 4343400"/>
              <a:gd name="connsiteY193" fmla="*/ 110067 h 317500"/>
              <a:gd name="connsiteX194" fmla="*/ 1113367 w 4343400"/>
              <a:gd name="connsiteY194" fmla="*/ 118533 h 317500"/>
              <a:gd name="connsiteX195" fmla="*/ 1100667 w 4343400"/>
              <a:gd name="connsiteY195" fmla="*/ 131233 h 317500"/>
              <a:gd name="connsiteX196" fmla="*/ 1083734 w 4343400"/>
              <a:gd name="connsiteY196" fmla="*/ 135467 h 317500"/>
              <a:gd name="connsiteX197" fmla="*/ 1062567 w 4343400"/>
              <a:gd name="connsiteY197" fmla="*/ 143933 h 317500"/>
              <a:gd name="connsiteX198" fmla="*/ 960967 w 4343400"/>
              <a:gd name="connsiteY198" fmla="*/ 135467 h 317500"/>
              <a:gd name="connsiteX199" fmla="*/ 931334 w 4343400"/>
              <a:gd name="connsiteY199" fmla="*/ 110067 h 317500"/>
              <a:gd name="connsiteX200" fmla="*/ 905934 w 4343400"/>
              <a:gd name="connsiteY200" fmla="*/ 101600 h 317500"/>
              <a:gd name="connsiteX201" fmla="*/ 867834 w 4343400"/>
              <a:gd name="connsiteY201" fmla="*/ 80433 h 317500"/>
              <a:gd name="connsiteX202" fmla="*/ 855134 w 4343400"/>
              <a:gd name="connsiteY202" fmla="*/ 71967 h 317500"/>
              <a:gd name="connsiteX203" fmla="*/ 825500 w 4343400"/>
              <a:gd name="connsiteY203" fmla="*/ 67733 h 317500"/>
              <a:gd name="connsiteX204" fmla="*/ 723900 w 4343400"/>
              <a:gd name="connsiteY204" fmla="*/ 71967 h 317500"/>
              <a:gd name="connsiteX205" fmla="*/ 698500 w 4343400"/>
              <a:gd name="connsiteY205" fmla="*/ 88900 h 317500"/>
              <a:gd name="connsiteX206" fmla="*/ 685800 w 4343400"/>
              <a:gd name="connsiteY206" fmla="*/ 93133 h 317500"/>
              <a:gd name="connsiteX207" fmla="*/ 677334 w 4343400"/>
              <a:gd name="connsiteY207" fmla="*/ 105833 h 317500"/>
              <a:gd name="connsiteX208" fmla="*/ 651934 w 4343400"/>
              <a:gd name="connsiteY208" fmla="*/ 114300 h 317500"/>
              <a:gd name="connsiteX209" fmla="*/ 618067 w 4343400"/>
              <a:gd name="connsiteY209" fmla="*/ 131233 h 317500"/>
              <a:gd name="connsiteX210" fmla="*/ 605367 w 4343400"/>
              <a:gd name="connsiteY210" fmla="*/ 139700 h 317500"/>
              <a:gd name="connsiteX211" fmla="*/ 579967 w 4343400"/>
              <a:gd name="connsiteY211" fmla="*/ 143933 h 317500"/>
              <a:gd name="connsiteX212" fmla="*/ 567267 w 4343400"/>
              <a:gd name="connsiteY212" fmla="*/ 152400 h 317500"/>
              <a:gd name="connsiteX213" fmla="*/ 516467 w 4343400"/>
              <a:gd name="connsiteY213" fmla="*/ 160867 h 317500"/>
              <a:gd name="connsiteX214" fmla="*/ 436034 w 4343400"/>
              <a:gd name="connsiteY214" fmla="*/ 152400 h 317500"/>
              <a:gd name="connsiteX215" fmla="*/ 406400 w 4343400"/>
              <a:gd name="connsiteY215" fmla="*/ 139700 h 317500"/>
              <a:gd name="connsiteX216" fmla="*/ 368300 w 4343400"/>
              <a:gd name="connsiteY216" fmla="*/ 131233 h 317500"/>
              <a:gd name="connsiteX217" fmla="*/ 355600 w 4343400"/>
              <a:gd name="connsiteY217" fmla="*/ 127000 h 317500"/>
              <a:gd name="connsiteX218" fmla="*/ 325967 w 4343400"/>
              <a:gd name="connsiteY218" fmla="*/ 118533 h 317500"/>
              <a:gd name="connsiteX219" fmla="*/ 313267 w 4343400"/>
              <a:gd name="connsiteY219" fmla="*/ 114300 h 317500"/>
              <a:gd name="connsiteX220" fmla="*/ 296334 w 4343400"/>
              <a:gd name="connsiteY220" fmla="*/ 110067 h 317500"/>
              <a:gd name="connsiteX221" fmla="*/ 270934 w 4343400"/>
              <a:gd name="connsiteY221" fmla="*/ 101600 h 317500"/>
              <a:gd name="connsiteX222" fmla="*/ 258234 w 4343400"/>
              <a:gd name="connsiteY222" fmla="*/ 97367 h 317500"/>
              <a:gd name="connsiteX223" fmla="*/ 241300 w 4343400"/>
              <a:gd name="connsiteY223" fmla="*/ 93133 h 317500"/>
              <a:gd name="connsiteX224" fmla="*/ 211667 w 4343400"/>
              <a:gd name="connsiteY224" fmla="*/ 80433 h 317500"/>
              <a:gd name="connsiteX225" fmla="*/ 177800 w 4343400"/>
              <a:gd name="connsiteY225" fmla="*/ 71967 h 317500"/>
              <a:gd name="connsiteX226" fmla="*/ 127000 w 4343400"/>
              <a:gd name="connsiteY226" fmla="*/ 59267 h 317500"/>
              <a:gd name="connsiteX227" fmla="*/ 76200 w 4343400"/>
              <a:gd name="connsiteY227" fmla="*/ 42333 h 317500"/>
              <a:gd name="connsiteX228" fmla="*/ 42334 w 4343400"/>
              <a:gd name="connsiteY228" fmla="*/ 38100 h 317500"/>
              <a:gd name="connsiteX229" fmla="*/ 0 w 4343400"/>
              <a:gd name="connsiteY229"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228600 w 4343400"/>
              <a:gd name="connsiteY3" fmla="*/ 156633 h 317500"/>
              <a:gd name="connsiteX4" fmla="*/ 309034 w 4343400"/>
              <a:gd name="connsiteY4" fmla="*/ 194733 h 317500"/>
              <a:gd name="connsiteX5" fmla="*/ 359834 w 4343400"/>
              <a:gd name="connsiteY5" fmla="*/ 224367 h 317500"/>
              <a:gd name="connsiteX6" fmla="*/ 389467 w 4343400"/>
              <a:gd name="connsiteY6" fmla="*/ 245533 h 317500"/>
              <a:gd name="connsiteX7" fmla="*/ 419100 w 4343400"/>
              <a:gd name="connsiteY7" fmla="*/ 262467 h 317500"/>
              <a:gd name="connsiteX8" fmla="*/ 423334 w 4343400"/>
              <a:gd name="connsiteY8" fmla="*/ 275167 h 317500"/>
              <a:gd name="connsiteX9" fmla="*/ 461434 w 4343400"/>
              <a:gd name="connsiteY9" fmla="*/ 287867 h 317500"/>
              <a:gd name="connsiteX10" fmla="*/ 495300 w 4343400"/>
              <a:gd name="connsiteY10" fmla="*/ 300567 h 317500"/>
              <a:gd name="connsiteX11" fmla="*/ 508000 w 4343400"/>
              <a:gd name="connsiteY11" fmla="*/ 309033 h 317500"/>
              <a:gd name="connsiteX12" fmla="*/ 533400 w 4343400"/>
              <a:gd name="connsiteY12" fmla="*/ 317500 h 317500"/>
              <a:gd name="connsiteX13" fmla="*/ 605367 w 4343400"/>
              <a:gd name="connsiteY13" fmla="*/ 313267 h 317500"/>
              <a:gd name="connsiteX14" fmla="*/ 626534 w 4343400"/>
              <a:gd name="connsiteY14" fmla="*/ 275167 h 317500"/>
              <a:gd name="connsiteX15" fmla="*/ 630767 w 4343400"/>
              <a:gd name="connsiteY15" fmla="*/ 262467 h 317500"/>
              <a:gd name="connsiteX16" fmla="*/ 635000 w 4343400"/>
              <a:gd name="connsiteY16" fmla="*/ 249767 h 317500"/>
              <a:gd name="connsiteX17" fmla="*/ 647700 w 4343400"/>
              <a:gd name="connsiteY17" fmla="*/ 237067 h 317500"/>
              <a:gd name="connsiteX18" fmla="*/ 673100 w 4343400"/>
              <a:gd name="connsiteY18" fmla="*/ 220133 h 317500"/>
              <a:gd name="connsiteX19" fmla="*/ 702734 w 4343400"/>
              <a:gd name="connsiteY19" fmla="*/ 198967 h 317500"/>
              <a:gd name="connsiteX20" fmla="*/ 715434 w 4343400"/>
              <a:gd name="connsiteY20" fmla="*/ 190500 h 317500"/>
              <a:gd name="connsiteX21" fmla="*/ 732367 w 4343400"/>
              <a:gd name="connsiteY21" fmla="*/ 177800 h 317500"/>
              <a:gd name="connsiteX22" fmla="*/ 745067 w 4343400"/>
              <a:gd name="connsiteY22" fmla="*/ 169333 h 317500"/>
              <a:gd name="connsiteX23" fmla="*/ 770467 w 4343400"/>
              <a:gd name="connsiteY23" fmla="*/ 160867 h 317500"/>
              <a:gd name="connsiteX24" fmla="*/ 829734 w 4343400"/>
              <a:gd name="connsiteY24" fmla="*/ 165100 h 317500"/>
              <a:gd name="connsiteX25" fmla="*/ 855134 w 4343400"/>
              <a:gd name="connsiteY25" fmla="*/ 173567 h 317500"/>
              <a:gd name="connsiteX26" fmla="*/ 897467 w 4343400"/>
              <a:gd name="connsiteY26" fmla="*/ 182033 h 317500"/>
              <a:gd name="connsiteX27" fmla="*/ 914400 w 4343400"/>
              <a:gd name="connsiteY27" fmla="*/ 186267 h 317500"/>
              <a:gd name="connsiteX28" fmla="*/ 927100 w 4343400"/>
              <a:gd name="connsiteY28" fmla="*/ 194733 h 317500"/>
              <a:gd name="connsiteX29" fmla="*/ 956734 w 4343400"/>
              <a:gd name="connsiteY29" fmla="*/ 203200 h 317500"/>
              <a:gd name="connsiteX30" fmla="*/ 982134 w 4343400"/>
              <a:gd name="connsiteY30" fmla="*/ 211667 h 317500"/>
              <a:gd name="connsiteX31" fmla="*/ 1020234 w 4343400"/>
              <a:gd name="connsiteY31" fmla="*/ 220133 h 317500"/>
              <a:gd name="connsiteX32" fmla="*/ 1121834 w 4343400"/>
              <a:gd name="connsiteY32" fmla="*/ 203200 h 317500"/>
              <a:gd name="connsiteX33" fmla="*/ 1147234 w 4343400"/>
              <a:gd name="connsiteY33" fmla="*/ 194733 h 317500"/>
              <a:gd name="connsiteX34" fmla="*/ 1172634 w 4343400"/>
              <a:gd name="connsiteY34" fmla="*/ 182033 h 317500"/>
              <a:gd name="connsiteX35" fmla="*/ 1219200 w 4343400"/>
              <a:gd name="connsiteY35" fmla="*/ 160867 h 317500"/>
              <a:gd name="connsiteX36" fmla="*/ 1244600 w 4343400"/>
              <a:gd name="connsiteY36" fmla="*/ 156633 h 317500"/>
              <a:gd name="connsiteX37" fmla="*/ 1278467 w 4343400"/>
              <a:gd name="connsiteY37" fmla="*/ 148167 h 317500"/>
              <a:gd name="connsiteX38" fmla="*/ 1358900 w 4343400"/>
              <a:gd name="connsiteY38" fmla="*/ 135467 h 317500"/>
              <a:gd name="connsiteX39" fmla="*/ 1388534 w 4343400"/>
              <a:gd name="connsiteY39" fmla="*/ 131233 h 317500"/>
              <a:gd name="connsiteX40" fmla="*/ 1409700 w 4343400"/>
              <a:gd name="connsiteY40" fmla="*/ 127000 h 317500"/>
              <a:gd name="connsiteX41" fmla="*/ 1426634 w 4343400"/>
              <a:gd name="connsiteY41" fmla="*/ 122767 h 317500"/>
              <a:gd name="connsiteX42" fmla="*/ 1524000 w 4343400"/>
              <a:gd name="connsiteY42" fmla="*/ 110067 h 317500"/>
              <a:gd name="connsiteX43" fmla="*/ 1621367 w 4343400"/>
              <a:gd name="connsiteY43" fmla="*/ 97367 h 317500"/>
              <a:gd name="connsiteX44" fmla="*/ 1748367 w 4343400"/>
              <a:gd name="connsiteY44" fmla="*/ 101600 h 317500"/>
              <a:gd name="connsiteX45" fmla="*/ 1782234 w 4343400"/>
              <a:gd name="connsiteY45" fmla="*/ 114300 h 317500"/>
              <a:gd name="connsiteX46" fmla="*/ 1807634 w 4343400"/>
              <a:gd name="connsiteY46" fmla="*/ 122767 h 317500"/>
              <a:gd name="connsiteX47" fmla="*/ 1820334 w 4343400"/>
              <a:gd name="connsiteY47" fmla="*/ 127000 h 317500"/>
              <a:gd name="connsiteX48" fmla="*/ 1900767 w 4343400"/>
              <a:gd name="connsiteY48" fmla="*/ 135467 h 317500"/>
              <a:gd name="connsiteX49" fmla="*/ 1917700 w 4343400"/>
              <a:gd name="connsiteY49" fmla="*/ 139700 h 317500"/>
              <a:gd name="connsiteX50" fmla="*/ 1934634 w 4343400"/>
              <a:gd name="connsiteY50" fmla="*/ 148167 h 317500"/>
              <a:gd name="connsiteX51" fmla="*/ 1964267 w 4343400"/>
              <a:gd name="connsiteY51" fmla="*/ 152400 h 317500"/>
              <a:gd name="connsiteX52" fmla="*/ 2002367 w 4343400"/>
              <a:gd name="connsiteY52" fmla="*/ 165100 h 317500"/>
              <a:gd name="connsiteX53" fmla="*/ 2015067 w 4343400"/>
              <a:gd name="connsiteY53" fmla="*/ 169333 h 317500"/>
              <a:gd name="connsiteX54" fmla="*/ 2027767 w 4343400"/>
              <a:gd name="connsiteY54" fmla="*/ 173567 h 317500"/>
              <a:gd name="connsiteX55" fmla="*/ 2048934 w 4343400"/>
              <a:gd name="connsiteY55" fmla="*/ 177800 h 317500"/>
              <a:gd name="connsiteX56" fmla="*/ 2074334 w 4343400"/>
              <a:gd name="connsiteY56" fmla="*/ 186267 h 317500"/>
              <a:gd name="connsiteX57" fmla="*/ 2087034 w 4343400"/>
              <a:gd name="connsiteY57" fmla="*/ 190500 h 317500"/>
              <a:gd name="connsiteX58" fmla="*/ 2099734 w 4343400"/>
              <a:gd name="connsiteY58" fmla="*/ 194733 h 317500"/>
              <a:gd name="connsiteX59" fmla="*/ 2112434 w 4343400"/>
              <a:gd name="connsiteY59" fmla="*/ 203200 h 317500"/>
              <a:gd name="connsiteX60" fmla="*/ 2137834 w 4343400"/>
              <a:gd name="connsiteY60" fmla="*/ 207433 h 317500"/>
              <a:gd name="connsiteX61" fmla="*/ 2197100 w 4343400"/>
              <a:gd name="connsiteY61" fmla="*/ 215900 h 317500"/>
              <a:gd name="connsiteX62" fmla="*/ 2235200 w 4343400"/>
              <a:gd name="connsiteY62" fmla="*/ 224367 h 317500"/>
              <a:gd name="connsiteX63" fmla="*/ 2269067 w 4343400"/>
              <a:gd name="connsiteY63" fmla="*/ 228600 h 317500"/>
              <a:gd name="connsiteX64" fmla="*/ 2586567 w 4343400"/>
              <a:gd name="connsiteY64" fmla="*/ 224367 h 317500"/>
              <a:gd name="connsiteX65" fmla="*/ 2611967 w 4343400"/>
              <a:gd name="connsiteY65" fmla="*/ 220133 h 317500"/>
              <a:gd name="connsiteX66" fmla="*/ 2654300 w 4343400"/>
              <a:gd name="connsiteY66" fmla="*/ 215900 h 317500"/>
              <a:gd name="connsiteX67" fmla="*/ 2667000 w 4343400"/>
              <a:gd name="connsiteY67" fmla="*/ 211667 h 317500"/>
              <a:gd name="connsiteX68" fmla="*/ 2713567 w 4343400"/>
              <a:gd name="connsiteY68" fmla="*/ 203200 h 317500"/>
              <a:gd name="connsiteX69" fmla="*/ 2730500 w 4343400"/>
              <a:gd name="connsiteY69" fmla="*/ 194733 h 317500"/>
              <a:gd name="connsiteX70" fmla="*/ 2764367 w 4343400"/>
              <a:gd name="connsiteY70" fmla="*/ 190500 h 317500"/>
              <a:gd name="connsiteX71" fmla="*/ 2777067 w 4343400"/>
              <a:gd name="connsiteY71" fmla="*/ 186267 h 317500"/>
              <a:gd name="connsiteX72" fmla="*/ 2789767 w 4343400"/>
              <a:gd name="connsiteY72" fmla="*/ 177800 h 317500"/>
              <a:gd name="connsiteX73" fmla="*/ 2832100 w 4343400"/>
              <a:gd name="connsiteY73" fmla="*/ 169333 h 317500"/>
              <a:gd name="connsiteX74" fmla="*/ 2861734 w 4343400"/>
              <a:gd name="connsiteY74" fmla="*/ 156633 h 317500"/>
              <a:gd name="connsiteX75" fmla="*/ 2887134 w 4343400"/>
              <a:gd name="connsiteY75" fmla="*/ 148167 h 317500"/>
              <a:gd name="connsiteX76" fmla="*/ 2929467 w 4343400"/>
              <a:gd name="connsiteY76" fmla="*/ 139700 h 317500"/>
              <a:gd name="connsiteX77" fmla="*/ 2946400 w 4343400"/>
              <a:gd name="connsiteY77" fmla="*/ 135467 h 317500"/>
              <a:gd name="connsiteX78" fmla="*/ 3031067 w 4343400"/>
              <a:gd name="connsiteY78" fmla="*/ 127000 h 317500"/>
              <a:gd name="connsiteX79" fmla="*/ 3064934 w 4343400"/>
              <a:gd name="connsiteY79" fmla="*/ 118533 h 317500"/>
              <a:gd name="connsiteX80" fmla="*/ 3098800 w 4343400"/>
              <a:gd name="connsiteY80" fmla="*/ 110067 h 317500"/>
              <a:gd name="connsiteX81" fmla="*/ 3158067 w 4343400"/>
              <a:gd name="connsiteY81" fmla="*/ 93133 h 317500"/>
              <a:gd name="connsiteX82" fmla="*/ 3196167 w 4343400"/>
              <a:gd name="connsiteY82" fmla="*/ 84667 h 317500"/>
              <a:gd name="connsiteX83" fmla="*/ 3238500 w 4343400"/>
              <a:gd name="connsiteY83" fmla="*/ 80433 h 317500"/>
              <a:gd name="connsiteX84" fmla="*/ 3306234 w 4343400"/>
              <a:gd name="connsiteY84" fmla="*/ 67733 h 317500"/>
              <a:gd name="connsiteX85" fmla="*/ 3365500 w 4343400"/>
              <a:gd name="connsiteY85" fmla="*/ 71967 h 317500"/>
              <a:gd name="connsiteX86" fmla="*/ 3390900 w 4343400"/>
              <a:gd name="connsiteY86" fmla="*/ 80433 h 317500"/>
              <a:gd name="connsiteX87" fmla="*/ 3420534 w 4343400"/>
              <a:gd name="connsiteY87" fmla="*/ 97367 h 317500"/>
              <a:gd name="connsiteX88" fmla="*/ 3433234 w 4343400"/>
              <a:gd name="connsiteY88" fmla="*/ 105833 h 317500"/>
              <a:gd name="connsiteX89" fmla="*/ 3445934 w 4343400"/>
              <a:gd name="connsiteY89" fmla="*/ 110067 h 317500"/>
              <a:gd name="connsiteX90" fmla="*/ 3484034 w 4343400"/>
              <a:gd name="connsiteY90" fmla="*/ 122767 h 317500"/>
              <a:gd name="connsiteX91" fmla="*/ 3509434 w 4343400"/>
              <a:gd name="connsiteY91" fmla="*/ 139700 h 317500"/>
              <a:gd name="connsiteX92" fmla="*/ 3551767 w 4343400"/>
              <a:gd name="connsiteY92" fmla="*/ 152400 h 317500"/>
              <a:gd name="connsiteX93" fmla="*/ 3589867 w 4343400"/>
              <a:gd name="connsiteY93" fmla="*/ 156633 h 317500"/>
              <a:gd name="connsiteX94" fmla="*/ 3776134 w 4343400"/>
              <a:gd name="connsiteY94" fmla="*/ 148167 h 317500"/>
              <a:gd name="connsiteX95" fmla="*/ 3814234 w 4343400"/>
              <a:gd name="connsiteY95" fmla="*/ 139700 h 317500"/>
              <a:gd name="connsiteX96" fmla="*/ 3852334 w 4343400"/>
              <a:gd name="connsiteY96" fmla="*/ 118533 h 317500"/>
              <a:gd name="connsiteX97" fmla="*/ 3856567 w 4343400"/>
              <a:gd name="connsiteY97" fmla="*/ 105833 h 317500"/>
              <a:gd name="connsiteX98" fmla="*/ 3873500 w 4343400"/>
              <a:gd name="connsiteY98" fmla="*/ 101600 h 317500"/>
              <a:gd name="connsiteX99" fmla="*/ 3898900 w 4343400"/>
              <a:gd name="connsiteY99" fmla="*/ 93133 h 317500"/>
              <a:gd name="connsiteX100" fmla="*/ 3924300 w 4343400"/>
              <a:gd name="connsiteY100" fmla="*/ 80433 h 317500"/>
              <a:gd name="connsiteX101" fmla="*/ 3937000 w 4343400"/>
              <a:gd name="connsiteY101" fmla="*/ 71967 h 317500"/>
              <a:gd name="connsiteX102" fmla="*/ 3953934 w 4343400"/>
              <a:gd name="connsiteY102" fmla="*/ 63500 h 317500"/>
              <a:gd name="connsiteX103" fmla="*/ 3979334 w 4343400"/>
              <a:gd name="connsiteY103" fmla="*/ 46567 h 317500"/>
              <a:gd name="connsiteX104" fmla="*/ 4004734 w 4343400"/>
              <a:gd name="connsiteY104" fmla="*/ 38100 h 317500"/>
              <a:gd name="connsiteX105" fmla="*/ 4034367 w 4343400"/>
              <a:gd name="connsiteY105" fmla="*/ 21167 h 317500"/>
              <a:gd name="connsiteX106" fmla="*/ 4059767 w 4343400"/>
              <a:gd name="connsiteY106" fmla="*/ 8467 h 317500"/>
              <a:gd name="connsiteX107" fmla="*/ 4305300 w 4343400"/>
              <a:gd name="connsiteY107" fmla="*/ 12700 h 317500"/>
              <a:gd name="connsiteX108" fmla="*/ 4318000 w 4343400"/>
              <a:gd name="connsiteY108" fmla="*/ 21167 h 317500"/>
              <a:gd name="connsiteX109" fmla="*/ 4343400 w 4343400"/>
              <a:gd name="connsiteY109" fmla="*/ 25400 h 317500"/>
              <a:gd name="connsiteX110" fmla="*/ 4339167 w 4343400"/>
              <a:gd name="connsiteY110" fmla="*/ 12700 h 317500"/>
              <a:gd name="connsiteX111" fmla="*/ 4301067 w 4343400"/>
              <a:gd name="connsiteY111" fmla="*/ 0 h 317500"/>
              <a:gd name="connsiteX112" fmla="*/ 4085167 w 4343400"/>
              <a:gd name="connsiteY112" fmla="*/ 4233 h 317500"/>
              <a:gd name="connsiteX113" fmla="*/ 4038600 w 4343400"/>
              <a:gd name="connsiteY113" fmla="*/ 8467 h 317500"/>
              <a:gd name="connsiteX114" fmla="*/ 3975100 w 4343400"/>
              <a:gd name="connsiteY114" fmla="*/ 12700 h 317500"/>
              <a:gd name="connsiteX115" fmla="*/ 3937000 w 4343400"/>
              <a:gd name="connsiteY115" fmla="*/ 29633 h 317500"/>
              <a:gd name="connsiteX116" fmla="*/ 3911600 w 4343400"/>
              <a:gd name="connsiteY116" fmla="*/ 46567 h 317500"/>
              <a:gd name="connsiteX117" fmla="*/ 3894667 w 4343400"/>
              <a:gd name="connsiteY117" fmla="*/ 55033 h 317500"/>
              <a:gd name="connsiteX118" fmla="*/ 3869267 w 4343400"/>
              <a:gd name="connsiteY118" fmla="*/ 63500 h 317500"/>
              <a:gd name="connsiteX119" fmla="*/ 3839634 w 4343400"/>
              <a:gd name="connsiteY119" fmla="*/ 76200 h 317500"/>
              <a:gd name="connsiteX120" fmla="*/ 3814234 w 4343400"/>
              <a:gd name="connsiteY120" fmla="*/ 93133 h 317500"/>
              <a:gd name="connsiteX121" fmla="*/ 3801534 w 4343400"/>
              <a:gd name="connsiteY121" fmla="*/ 97367 h 317500"/>
              <a:gd name="connsiteX122" fmla="*/ 3788834 w 4343400"/>
              <a:gd name="connsiteY122" fmla="*/ 105833 h 317500"/>
              <a:gd name="connsiteX123" fmla="*/ 3754967 w 4343400"/>
              <a:gd name="connsiteY123" fmla="*/ 114300 h 317500"/>
              <a:gd name="connsiteX124" fmla="*/ 3721100 w 4343400"/>
              <a:gd name="connsiteY124" fmla="*/ 122767 h 317500"/>
              <a:gd name="connsiteX125" fmla="*/ 3708400 w 4343400"/>
              <a:gd name="connsiteY125" fmla="*/ 127000 h 317500"/>
              <a:gd name="connsiteX126" fmla="*/ 3687234 w 4343400"/>
              <a:gd name="connsiteY126" fmla="*/ 131233 h 317500"/>
              <a:gd name="connsiteX127" fmla="*/ 3606800 w 4343400"/>
              <a:gd name="connsiteY127" fmla="*/ 122767 h 317500"/>
              <a:gd name="connsiteX128" fmla="*/ 3572934 w 4343400"/>
              <a:gd name="connsiteY128" fmla="*/ 118533 h 317500"/>
              <a:gd name="connsiteX129" fmla="*/ 3543300 w 4343400"/>
              <a:gd name="connsiteY129" fmla="*/ 110067 h 317500"/>
              <a:gd name="connsiteX130" fmla="*/ 3526367 w 4343400"/>
              <a:gd name="connsiteY130" fmla="*/ 105833 h 317500"/>
              <a:gd name="connsiteX131" fmla="*/ 3505200 w 4343400"/>
              <a:gd name="connsiteY131" fmla="*/ 101600 h 317500"/>
              <a:gd name="connsiteX132" fmla="*/ 3479800 w 4343400"/>
              <a:gd name="connsiteY132" fmla="*/ 93133 h 317500"/>
              <a:gd name="connsiteX133" fmla="*/ 3467100 w 4343400"/>
              <a:gd name="connsiteY133" fmla="*/ 88900 h 317500"/>
              <a:gd name="connsiteX134" fmla="*/ 3454400 w 4343400"/>
              <a:gd name="connsiteY134" fmla="*/ 76200 h 317500"/>
              <a:gd name="connsiteX135" fmla="*/ 3420534 w 4343400"/>
              <a:gd name="connsiteY135" fmla="*/ 59267 h 317500"/>
              <a:gd name="connsiteX136" fmla="*/ 3412067 w 4343400"/>
              <a:gd name="connsiteY136" fmla="*/ 46567 h 317500"/>
              <a:gd name="connsiteX137" fmla="*/ 3386667 w 4343400"/>
              <a:gd name="connsiteY137" fmla="*/ 38100 h 317500"/>
              <a:gd name="connsiteX138" fmla="*/ 3340100 w 4343400"/>
              <a:gd name="connsiteY138" fmla="*/ 25400 h 317500"/>
              <a:gd name="connsiteX139" fmla="*/ 3217334 w 4343400"/>
              <a:gd name="connsiteY139" fmla="*/ 38100 h 317500"/>
              <a:gd name="connsiteX140" fmla="*/ 3183467 w 4343400"/>
              <a:gd name="connsiteY140" fmla="*/ 46567 h 317500"/>
              <a:gd name="connsiteX141" fmla="*/ 3166534 w 4343400"/>
              <a:gd name="connsiteY141" fmla="*/ 50800 h 317500"/>
              <a:gd name="connsiteX142" fmla="*/ 3141134 w 4343400"/>
              <a:gd name="connsiteY142" fmla="*/ 67733 h 317500"/>
              <a:gd name="connsiteX143" fmla="*/ 3128434 w 4343400"/>
              <a:gd name="connsiteY143" fmla="*/ 71967 h 317500"/>
              <a:gd name="connsiteX144" fmla="*/ 3111500 w 4343400"/>
              <a:gd name="connsiteY144" fmla="*/ 76200 h 317500"/>
              <a:gd name="connsiteX145" fmla="*/ 3073400 w 4343400"/>
              <a:gd name="connsiteY145" fmla="*/ 88900 h 317500"/>
              <a:gd name="connsiteX146" fmla="*/ 3009900 w 4343400"/>
              <a:gd name="connsiteY146" fmla="*/ 97367 h 317500"/>
              <a:gd name="connsiteX147" fmla="*/ 2976034 w 4343400"/>
              <a:gd name="connsiteY147" fmla="*/ 110067 h 317500"/>
              <a:gd name="connsiteX148" fmla="*/ 2942167 w 4343400"/>
              <a:gd name="connsiteY148" fmla="*/ 114300 h 317500"/>
              <a:gd name="connsiteX149" fmla="*/ 2870200 w 4343400"/>
              <a:gd name="connsiteY149" fmla="*/ 127000 h 317500"/>
              <a:gd name="connsiteX150" fmla="*/ 2840567 w 4343400"/>
              <a:gd name="connsiteY150" fmla="*/ 135467 h 317500"/>
              <a:gd name="connsiteX151" fmla="*/ 2743200 w 4343400"/>
              <a:gd name="connsiteY151" fmla="*/ 139700 h 317500"/>
              <a:gd name="connsiteX152" fmla="*/ 2658534 w 4343400"/>
              <a:gd name="connsiteY152" fmla="*/ 152400 h 317500"/>
              <a:gd name="connsiteX153" fmla="*/ 2582334 w 4343400"/>
              <a:gd name="connsiteY153" fmla="*/ 160867 h 317500"/>
              <a:gd name="connsiteX154" fmla="*/ 2527300 w 4343400"/>
              <a:gd name="connsiteY154" fmla="*/ 169333 h 317500"/>
              <a:gd name="connsiteX155" fmla="*/ 2501900 w 4343400"/>
              <a:gd name="connsiteY155" fmla="*/ 173567 h 317500"/>
              <a:gd name="connsiteX156" fmla="*/ 2459567 w 4343400"/>
              <a:gd name="connsiteY156" fmla="*/ 177800 h 317500"/>
              <a:gd name="connsiteX157" fmla="*/ 2425700 w 4343400"/>
              <a:gd name="connsiteY157" fmla="*/ 182033 h 317500"/>
              <a:gd name="connsiteX158" fmla="*/ 2353734 w 4343400"/>
              <a:gd name="connsiteY158" fmla="*/ 194733 h 317500"/>
              <a:gd name="connsiteX159" fmla="*/ 2324100 w 4343400"/>
              <a:gd name="connsiteY159" fmla="*/ 198967 h 317500"/>
              <a:gd name="connsiteX160" fmla="*/ 2192867 w 4343400"/>
              <a:gd name="connsiteY160" fmla="*/ 203200 h 317500"/>
              <a:gd name="connsiteX161" fmla="*/ 2167467 w 4343400"/>
              <a:gd name="connsiteY161" fmla="*/ 194733 h 317500"/>
              <a:gd name="connsiteX162" fmla="*/ 2137834 w 4343400"/>
              <a:gd name="connsiteY162" fmla="*/ 173567 h 317500"/>
              <a:gd name="connsiteX163" fmla="*/ 2120900 w 4343400"/>
              <a:gd name="connsiteY163" fmla="*/ 160867 h 317500"/>
              <a:gd name="connsiteX164" fmla="*/ 2095500 w 4343400"/>
              <a:gd name="connsiteY164" fmla="*/ 152400 h 317500"/>
              <a:gd name="connsiteX165" fmla="*/ 2070100 w 4343400"/>
              <a:gd name="connsiteY165" fmla="*/ 143933 h 317500"/>
              <a:gd name="connsiteX166" fmla="*/ 2057400 w 4343400"/>
              <a:gd name="connsiteY166" fmla="*/ 139700 h 317500"/>
              <a:gd name="connsiteX167" fmla="*/ 2023534 w 4343400"/>
              <a:gd name="connsiteY167" fmla="*/ 131233 h 317500"/>
              <a:gd name="connsiteX168" fmla="*/ 1998134 w 4343400"/>
              <a:gd name="connsiteY168" fmla="*/ 122767 h 317500"/>
              <a:gd name="connsiteX169" fmla="*/ 1985434 w 4343400"/>
              <a:gd name="connsiteY169" fmla="*/ 118533 h 317500"/>
              <a:gd name="connsiteX170" fmla="*/ 1947334 w 4343400"/>
              <a:gd name="connsiteY170" fmla="*/ 110067 h 317500"/>
              <a:gd name="connsiteX171" fmla="*/ 1909234 w 4343400"/>
              <a:gd name="connsiteY171" fmla="*/ 105833 h 317500"/>
              <a:gd name="connsiteX172" fmla="*/ 1892300 w 4343400"/>
              <a:gd name="connsiteY172" fmla="*/ 101600 h 317500"/>
              <a:gd name="connsiteX173" fmla="*/ 1866900 w 4343400"/>
              <a:gd name="connsiteY173" fmla="*/ 97367 h 317500"/>
              <a:gd name="connsiteX174" fmla="*/ 1854200 w 4343400"/>
              <a:gd name="connsiteY174" fmla="*/ 93133 h 317500"/>
              <a:gd name="connsiteX175" fmla="*/ 1790700 w 4343400"/>
              <a:gd name="connsiteY175" fmla="*/ 80433 h 317500"/>
              <a:gd name="connsiteX176" fmla="*/ 1752600 w 4343400"/>
              <a:gd name="connsiteY176" fmla="*/ 71967 h 317500"/>
              <a:gd name="connsiteX177" fmla="*/ 1739900 w 4343400"/>
              <a:gd name="connsiteY177" fmla="*/ 63500 h 317500"/>
              <a:gd name="connsiteX178" fmla="*/ 1722967 w 4343400"/>
              <a:gd name="connsiteY178" fmla="*/ 59267 h 317500"/>
              <a:gd name="connsiteX179" fmla="*/ 1710267 w 4343400"/>
              <a:gd name="connsiteY179" fmla="*/ 55033 h 317500"/>
              <a:gd name="connsiteX180" fmla="*/ 1689100 w 4343400"/>
              <a:gd name="connsiteY180" fmla="*/ 50800 h 317500"/>
              <a:gd name="connsiteX181" fmla="*/ 1676400 w 4343400"/>
              <a:gd name="connsiteY181" fmla="*/ 46567 h 317500"/>
              <a:gd name="connsiteX182" fmla="*/ 1655234 w 4343400"/>
              <a:gd name="connsiteY182" fmla="*/ 42333 h 317500"/>
              <a:gd name="connsiteX183" fmla="*/ 1642534 w 4343400"/>
              <a:gd name="connsiteY183" fmla="*/ 38100 h 317500"/>
              <a:gd name="connsiteX184" fmla="*/ 1574800 w 4343400"/>
              <a:gd name="connsiteY184" fmla="*/ 25400 h 317500"/>
              <a:gd name="connsiteX185" fmla="*/ 1397000 w 4343400"/>
              <a:gd name="connsiteY185" fmla="*/ 33867 h 317500"/>
              <a:gd name="connsiteX186" fmla="*/ 1371600 w 4343400"/>
              <a:gd name="connsiteY186" fmla="*/ 42333 h 317500"/>
              <a:gd name="connsiteX187" fmla="*/ 1346200 w 4343400"/>
              <a:gd name="connsiteY187" fmla="*/ 59267 h 317500"/>
              <a:gd name="connsiteX188" fmla="*/ 1333500 w 4343400"/>
              <a:gd name="connsiteY188" fmla="*/ 67733 h 317500"/>
              <a:gd name="connsiteX189" fmla="*/ 1308100 w 4343400"/>
              <a:gd name="connsiteY189" fmla="*/ 76200 h 317500"/>
              <a:gd name="connsiteX190" fmla="*/ 1278467 w 4343400"/>
              <a:gd name="connsiteY190" fmla="*/ 84667 h 317500"/>
              <a:gd name="connsiteX191" fmla="*/ 1193800 w 4343400"/>
              <a:gd name="connsiteY191" fmla="*/ 97367 h 317500"/>
              <a:gd name="connsiteX192" fmla="*/ 1138767 w 4343400"/>
              <a:gd name="connsiteY192" fmla="*/ 110067 h 317500"/>
              <a:gd name="connsiteX193" fmla="*/ 1113367 w 4343400"/>
              <a:gd name="connsiteY193" fmla="*/ 118533 h 317500"/>
              <a:gd name="connsiteX194" fmla="*/ 1100667 w 4343400"/>
              <a:gd name="connsiteY194" fmla="*/ 131233 h 317500"/>
              <a:gd name="connsiteX195" fmla="*/ 1083734 w 4343400"/>
              <a:gd name="connsiteY195" fmla="*/ 135467 h 317500"/>
              <a:gd name="connsiteX196" fmla="*/ 1062567 w 4343400"/>
              <a:gd name="connsiteY196" fmla="*/ 143933 h 317500"/>
              <a:gd name="connsiteX197" fmla="*/ 960967 w 4343400"/>
              <a:gd name="connsiteY197" fmla="*/ 135467 h 317500"/>
              <a:gd name="connsiteX198" fmla="*/ 931334 w 4343400"/>
              <a:gd name="connsiteY198" fmla="*/ 110067 h 317500"/>
              <a:gd name="connsiteX199" fmla="*/ 905934 w 4343400"/>
              <a:gd name="connsiteY199" fmla="*/ 101600 h 317500"/>
              <a:gd name="connsiteX200" fmla="*/ 867834 w 4343400"/>
              <a:gd name="connsiteY200" fmla="*/ 80433 h 317500"/>
              <a:gd name="connsiteX201" fmla="*/ 855134 w 4343400"/>
              <a:gd name="connsiteY201" fmla="*/ 71967 h 317500"/>
              <a:gd name="connsiteX202" fmla="*/ 825500 w 4343400"/>
              <a:gd name="connsiteY202" fmla="*/ 67733 h 317500"/>
              <a:gd name="connsiteX203" fmla="*/ 723900 w 4343400"/>
              <a:gd name="connsiteY203" fmla="*/ 71967 h 317500"/>
              <a:gd name="connsiteX204" fmla="*/ 698500 w 4343400"/>
              <a:gd name="connsiteY204" fmla="*/ 88900 h 317500"/>
              <a:gd name="connsiteX205" fmla="*/ 685800 w 4343400"/>
              <a:gd name="connsiteY205" fmla="*/ 93133 h 317500"/>
              <a:gd name="connsiteX206" fmla="*/ 677334 w 4343400"/>
              <a:gd name="connsiteY206" fmla="*/ 105833 h 317500"/>
              <a:gd name="connsiteX207" fmla="*/ 651934 w 4343400"/>
              <a:gd name="connsiteY207" fmla="*/ 114300 h 317500"/>
              <a:gd name="connsiteX208" fmla="*/ 618067 w 4343400"/>
              <a:gd name="connsiteY208" fmla="*/ 131233 h 317500"/>
              <a:gd name="connsiteX209" fmla="*/ 605367 w 4343400"/>
              <a:gd name="connsiteY209" fmla="*/ 139700 h 317500"/>
              <a:gd name="connsiteX210" fmla="*/ 579967 w 4343400"/>
              <a:gd name="connsiteY210" fmla="*/ 143933 h 317500"/>
              <a:gd name="connsiteX211" fmla="*/ 567267 w 4343400"/>
              <a:gd name="connsiteY211" fmla="*/ 152400 h 317500"/>
              <a:gd name="connsiteX212" fmla="*/ 516467 w 4343400"/>
              <a:gd name="connsiteY212" fmla="*/ 160867 h 317500"/>
              <a:gd name="connsiteX213" fmla="*/ 436034 w 4343400"/>
              <a:gd name="connsiteY213" fmla="*/ 152400 h 317500"/>
              <a:gd name="connsiteX214" fmla="*/ 406400 w 4343400"/>
              <a:gd name="connsiteY214" fmla="*/ 139700 h 317500"/>
              <a:gd name="connsiteX215" fmla="*/ 368300 w 4343400"/>
              <a:gd name="connsiteY215" fmla="*/ 131233 h 317500"/>
              <a:gd name="connsiteX216" fmla="*/ 355600 w 4343400"/>
              <a:gd name="connsiteY216" fmla="*/ 127000 h 317500"/>
              <a:gd name="connsiteX217" fmla="*/ 325967 w 4343400"/>
              <a:gd name="connsiteY217" fmla="*/ 118533 h 317500"/>
              <a:gd name="connsiteX218" fmla="*/ 313267 w 4343400"/>
              <a:gd name="connsiteY218" fmla="*/ 114300 h 317500"/>
              <a:gd name="connsiteX219" fmla="*/ 296334 w 4343400"/>
              <a:gd name="connsiteY219" fmla="*/ 110067 h 317500"/>
              <a:gd name="connsiteX220" fmla="*/ 270934 w 4343400"/>
              <a:gd name="connsiteY220" fmla="*/ 101600 h 317500"/>
              <a:gd name="connsiteX221" fmla="*/ 258234 w 4343400"/>
              <a:gd name="connsiteY221" fmla="*/ 97367 h 317500"/>
              <a:gd name="connsiteX222" fmla="*/ 241300 w 4343400"/>
              <a:gd name="connsiteY222" fmla="*/ 93133 h 317500"/>
              <a:gd name="connsiteX223" fmla="*/ 211667 w 4343400"/>
              <a:gd name="connsiteY223" fmla="*/ 80433 h 317500"/>
              <a:gd name="connsiteX224" fmla="*/ 177800 w 4343400"/>
              <a:gd name="connsiteY224" fmla="*/ 71967 h 317500"/>
              <a:gd name="connsiteX225" fmla="*/ 127000 w 4343400"/>
              <a:gd name="connsiteY225" fmla="*/ 59267 h 317500"/>
              <a:gd name="connsiteX226" fmla="*/ 76200 w 4343400"/>
              <a:gd name="connsiteY226" fmla="*/ 42333 h 317500"/>
              <a:gd name="connsiteX227" fmla="*/ 42334 w 4343400"/>
              <a:gd name="connsiteY227" fmla="*/ 38100 h 317500"/>
              <a:gd name="connsiteX228" fmla="*/ 0 w 4343400"/>
              <a:gd name="connsiteY228"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228600 w 4343400"/>
              <a:gd name="connsiteY3" fmla="*/ 156633 h 317500"/>
              <a:gd name="connsiteX4" fmla="*/ 309034 w 4343400"/>
              <a:gd name="connsiteY4" fmla="*/ 194733 h 317500"/>
              <a:gd name="connsiteX5" fmla="*/ 389467 w 4343400"/>
              <a:gd name="connsiteY5" fmla="*/ 245533 h 317500"/>
              <a:gd name="connsiteX6" fmla="*/ 419100 w 4343400"/>
              <a:gd name="connsiteY6" fmla="*/ 262467 h 317500"/>
              <a:gd name="connsiteX7" fmla="*/ 423334 w 4343400"/>
              <a:gd name="connsiteY7" fmla="*/ 275167 h 317500"/>
              <a:gd name="connsiteX8" fmla="*/ 461434 w 4343400"/>
              <a:gd name="connsiteY8" fmla="*/ 287867 h 317500"/>
              <a:gd name="connsiteX9" fmla="*/ 495300 w 4343400"/>
              <a:gd name="connsiteY9" fmla="*/ 300567 h 317500"/>
              <a:gd name="connsiteX10" fmla="*/ 508000 w 4343400"/>
              <a:gd name="connsiteY10" fmla="*/ 309033 h 317500"/>
              <a:gd name="connsiteX11" fmla="*/ 533400 w 4343400"/>
              <a:gd name="connsiteY11" fmla="*/ 317500 h 317500"/>
              <a:gd name="connsiteX12" fmla="*/ 605367 w 4343400"/>
              <a:gd name="connsiteY12" fmla="*/ 313267 h 317500"/>
              <a:gd name="connsiteX13" fmla="*/ 626534 w 4343400"/>
              <a:gd name="connsiteY13" fmla="*/ 275167 h 317500"/>
              <a:gd name="connsiteX14" fmla="*/ 630767 w 4343400"/>
              <a:gd name="connsiteY14" fmla="*/ 262467 h 317500"/>
              <a:gd name="connsiteX15" fmla="*/ 635000 w 4343400"/>
              <a:gd name="connsiteY15" fmla="*/ 249767 h 317500"/>
              <a:gd name="connsiteX16" fmla="*/ 647700 w 4343400"/>
              <a:gd name="connsiteY16" fmla="*/ 237067 h 317500"/>
              <a:gd name="connsiteX17" fmla="*/ 673100 w 4343400"/>
              <a:gd name="connsiteY17" fmla="*/ 220133 h 317500"/>
              <a:gd name="connsiteX18" fmla="*/ 702734 w 4343400"/>
              <a:gd name="connsiteY18" fmla="*/ 198967 h 317500"/>
              <a:gd name="connsiteX19" fmla="*/ 715434 w 4343400"/>
              <a:gd name="connsiteY19" fmla="*/ 190500 h 317500"/>
              <a:gd name="connsiteX20" fmla="*/ 732367 w 4343400"/>
              <a:gd name="connsiteY20" fmla="*/ 177800 h 317500"/>
              <a:gd name="connsiteX21" fmla="*/ 745067 w 4343400"/>
              <a:gd name="connsiteY21" fmla="*/ 169333 h 317500"/>
              <a:gd name="connsiteX22" fmla="*/ 770467 w 4343400"/>
              <a:gd name="connsiteY22" fmla="*/ 160867 h 317500"/>
              <a:gd name="connsiteX23" fmla="*/ 829734 w 4343400"/>
              <a:gd name="connsiteY23" fmla="*/ 165100 h 317500"/>
              <a:gd name="connsiteX24" fmla="*/ 855134 w 4343400"/>
              <a:gd name="connsiteY24" fmla="*/ 173567 h 317500"/>
              <a:gd name="connsiteX25" fmla="*/ 897467 w 4343400"/>
              <a:gd name="connsiteY25" fmla="*/ 182033 h 317500"/>
              <a:gd name="connsiteX26" fmla="*/ 914400 w 4343400"/>
              <a:gd name="connsiteY26" fmla="*/ 186267 h 317500"/>
              <a:gd name="connsiteX27" fmla="*/ 927100 w 4343400"/>
              <a:gd name="connsiteY27" fmla="*/ 194733 h 317500"/>
              <a:gd name="connsiteX28" fmla="*/ 956734 w 4343400"/>
              <a:gd name="connsiteY28" fmla="*/ 203200 h 317500"/>
              <a:gd name="connsiteX29" fmla="*/ 982134 w 4343400"/>
              <a:gd name="connsiteY29" fmla="*/ 211667 h 317500"/>
              <a:gd name="connsiteX30" fmla="*/ 1020234 w 4343400"/>
              <a:gd name="connsiteY30" fmla="*/ 220133 h 317500"/>
              <a:gd name="connsiteX31" fmla="*/ 1121834 w 4343400"/>
              <a:gd name="connsiteY31" fmla="*/ 203200 h 317500"/>
              <a:gd name="connsiteX32" fmla="*/ 1147234 w 4343400"/>
              <a:gd name="connsiteY32" fmla="*/ 194733 h 317500"/>
              <a:gd name="connsiteX33" fmla="*/ 1172634 w 4343400"/>
              <a:gd name="connsiteY33" fmla="*/ 182033 h 317500"/>
              <a:gd name="connsiteX34" fmla="*/ 1219200 w 4343400"/>
              <a:gd name="connsiteY34" fmla="*/ 160867 h 317500"/>
              <a:gd name="connsiteX35" fmla="*/ 1244600 w 4343400"/>
              <a:gd name="connsiteY35" fmla="*/ 156633 h 317500"/>
              <a:gd name="connsiteX36" fmla="*/ 1278467 w 4343400"/>
              <a:gd name="connsiteY36" fmla="*/ 148167 h 317500"/>
              <a:gd name="connsiteX37" fmla="*/ 1358900 w 4343400"/>
              <a:gd name="connsiteY37" fmla="*/ 135467 h 317500"/>
              <a:gd name="connsiteX38" fmla="*/ 1388534 w 4343400"/>
              <a:gd name="connsiteY38" fmla="*/ 131233 h 317500"/>
              <a:gd name="connsiteX39" fmla="*/ 1409700 w 4343400"/>
              <a:gd name="connsiteY39" fmla="*/ 127000 h 317500"/>
              <a:gd name="connsiteX40" fmla="*/ 1426634 w 4343400"/>
              <a:gd name="connsiteY40" fmla="*/ 122767 h 317500"/>
              <a:gd name="connsiteX41" fmla="*/ 1524000 w 4343400"/>
              <a:gd name="connsiteY41" fmla="*/ 110067 h 317500"/>
              <a:gd name="connsiteX42" fmla="*/ 1621367 w 4343400"/>
              <a:gd name="connsiteY42" fmla="*/ 97367 h 317500"/>
              <a:gd name="connsiteX43" fmla="*/ 1748367 w 4343400"/>
              <a:gd name="connsiteY43" fmla="*/ 101600 h 317500"/>
              <a:gd name="connsiteX44" fmla="*/ 1782234 w 4343400"/>
              <a:gd name="connsiteY44" fmla="*/ 114300 h 317500"/>
              <a:gd name="connsiteX45" fmla="*/ 1807634 w 4343400"/>
              <a:gd name="connsiteY45" fmla="*/ 122767 h 317500"/>
              <a:gd name="connsiteX46" fmla="*/ 1820334 w 4343400"/>
              <a:gd name="connsiteY46" fmla="*/ 127000 h 317500"/>
              <a:gd name="connsiteX47" fmla="*/ 1900767 w 4343400"/>
              <a:gd name="connsiteY47" fmla="*/ 135467 h 317500"/>
              <a:gd name="connsiteX48" fmla="*/ 1917700 w 4343400"/>
              <a:gd name="connsiteY48" fmla="*/ 139700 h 317500"/>
              <a:gd name="connsiteX49" fmla="*/ 1934634 w 4343400"/>
              <a:gd name="connsiteY49" fmla="*/ 148167 h 317500"/>
              <a:gd name="connsiteX50" fmla="*/ 1964267 w 4343400"/>
              <a:gd name="connsiteY50" fmla="*/ 152400 h 317500"/>
              <a:gd name="connsiteX51" fmla="*/ 2002367 w 4343400"/>
              <a:gd name="connsiteY51" fmla="*/ 165100 h 317500"/>
              <a:gd name="connsiteX52" fmla="*/ 2015067 w 4343400"/>
              <a:gd name="connsiteY52" fmla="*/ 169333 h 317500"/>
              <a:gd name="connsiteX53" fmla="*/ 2027767 w 4343400"/>
              <a:gd name="connsiteY53" fmla="*/ 173567 h 317500"/>
              <a:gd name="connsiteX54" fmla="*/ 2048934 w 4343400"/>
              <a:gd name="connsiteY54" fmla="*/ 177800 h 317500"/>
              <a:gd name="connsiteX55" fmla="*/ 2074334 w 4343400"/>
              <a:gd name="connsiteY55" fmla="*/ 186267 h 317500"/>
              <a:gd name="connsiteX56" fmla="*/ 2087034 w 4343400"/>
              <a:gd name="connsiteY56" fmla="*/ 190500 h 317500"/>
              <a:gd name="connsiteX57" fmla="*/ 2099734 w 4343400"/>
              <a:gd name="connsiteY57" fmla="*/ 194733 h 317500"/>
              <a:gd name="connsiteX58" fmla="*/ 2112434 w 4343400"/>
              <a:gd name="connsiteY58" fmla="*/ 203200 h 317500"/>
              <a:gd name="connsiteX59" fmla="*/ 2137834 w 4343400"/>
              <a:gd name="connsiteY59" fmla="*/ 207433 h 317500"/>
              <a:gd name="connsiteX60" fmla="*/ 2197100 w 4343400"/>
              <a:gd name="connsiteY60" fmla="*/ 215900 h 317500"/>
              <a:gd name="connsiteX61" fmla="*/ 2235200 w 4343400"/>
              <a:gd name="connsiteY61" fmla="*/ 224367 h 317500"/>
              <a:gd name="connsiteX62" fmla="*/ 2269067 w 4343400"/>
              <a:gd name="connsiteY62" fmla="*/ 228600 h 317500"/>
              <a:gd name="connsiteX63" fmla="*/ 2586567 w 4343400"/>
              <a:gd name="connsiteY63" fmla="*/ 224367 h 317500"/>
              <a:gd name="connsiteX64" fmla="*/ 2611967 w 4343400"/>
              <a:gd name="connsiteY64" fmla="*/ 220133 h 317500"/>
              <a:gd name="connsiteX65" fmla="*/ 2654300 w 4343400"/>
              <a:gd name="connsiteY65" fmla="*/ 215900 h 317500"/>
              <a:gd name="connsiteX66" fmla="*/ 2667000 w 4343400"/>
              <a:gd name="connsiteY66" fmla="*/ 211667 h 317500"/>
              <a:gd name="connsiteX67" fmla="*/ 2713567 w 4343400"/>
              <a:gd name="connsiteY67" fmla="*/ 203200 h 317500"/>
              <a:gd name="connsiteX68" fmla="*/ 2730500 w 4343400"/>
              <a:gd name="connsiteY68" fmla="*/ 194733 h 317500"/>
              <a:gd name="connsiteX69" fmla="*/ 2764367 w 4343400"/>
              <a:gd name="connsiteY69" fmla="*/ 190500 h 317500"/>
              <a:gd name="connsiteX70" fmla="*/ 2777067 w 4343400"/>
              <a:gd name="connsiteY70" fmla="*/ 186267 h 317500"/>
              <a:gd name="connsiteX71" fmla="*/ 2789767 w 4343400"/>
              <a:gd name="connsiteY71" fmla="*/ 177800 h 317500"/>
              <a:gd name="connsiteX72" fmla="*/ 2832100 w 4343400"/>
              <a:gd name="connsiteY72" fmla="*/ 169333 h 317500"/>
              <a:gd name="connsiteX73" fmla="*/ 2861734 w 4343400"/>
              <a:gd name="connsiteY73" fmla="*/ 156633 h 317500"/>
              <a:gd name="connsiteX74" fmla="*/ 2887134 w 4343400"/>
              <a:gd name="connsiteY74" fmla="*/ 148167 h 317500"/>
              <a:gd name="connsiteX75" fmla="*/ 2929467 w 4343400"/>
              <a:gd name="connsiteY75" fmla="*/ 139700 h 317500"/>
              <a:gd name="connsiteX76" fmla="*/ 2946400 w 4343400"/>
              <a:gd name="connsiteY76" fmla="*/ 135467 h 317500"/>
              <a:gd name="connsiteX77" fmla="*/ 3031067 w 4343400"/>
              <a:gd name="connsiteY77" fmla="*/ 127000 h 317500"/>
              <a:gd name="connsiteX78" fmla="*/ 3064934 w 4343400"/>
              <a:gd name="connsiteY78" fmla="*/ 118533 h 317500"/>
              <a:gd name="connsiteX79" fmla="*/ 3098800 w 4343400"/>
              <a:gd name="connsiteY79" fmla="*/ 110067 h 317500"/>
              <a:gd name="connsiteX80" fmla="*/ 3158067 w 4343400"/>
              <a:gd name="connsiteY80" fmla="*/ 93133 h 317500"/>
              <a:gd name="connsiteX81" fmla="*/ 3196167 w 4343400"/>
              <a:gd name="connsiteY81" fmla="*/ 84667 h 317500"/>
              <a:gd name="connsiteX82" fmla="*/ 3238500 w 4343400"/>
              <a:gd name="connsiteY82" fmla="*/ 80433 h 317500"/>
              <a:gd name="connsiteX83" fmla="*/ 3306234 w 4343400"/>
              <a:gd name="connsiteY83" fmla="*/ 67733 h 317500"/>
              <a:gd name="connsiteX84" fmla="*/ 3365500 w 4343400"/>
              <a:gd name="connsiteY84" fmla="*/ 71967 h 317500"/>
              <a:gd name="connsiteX85" fmla="*/ 3390900 w 4343400"/>
              <a:gd name="connsiteY85" fmla="*/ 80433 h 317500"/>
              <a:gd name="connsiteX86" fmla="*/ 3420534 w 4343400"/>
              <a:gd name="connsiteY86" fmla="*/ 97367 h 317500"/>
              <a:gd name="connsiteX87" fmla="*/ 3433234 w 4343400"/>
              <a:gd name="connsiteY87" fmla="*/ 105833 h 317500"/>
              <a:gd name="connsiteX88" fmla="*/ 3445934 w 4343400"/>
              <a:gd name="connsiteY88" fmla="*/ 110067 h 317500"/>
              <a:gd name="connsiteX89" fmla="*/ 3484034 w 4343400"/>
              <a:gd name="connsiteY89" fmla="*/ 122767 h 317500"/>
              <a:gd name="connsiteX90" fmla="*/ 3509434 w 4343400"/>
              <a:gd name="connsiteY90" fmla="*/ 139700 h 317500"/>
              <a:gd name="connsiteX91" fmla="*/ 3551767 w 4343400"/>
              <a:gd name="connsiteY91" fmla="*/ 152400 h 317500"/>
              <a:gd name="connsiteX92" fmla="*/ 3589867 w 4343400"/>
              <a:gd name="connsiteY92" fmla="*/ 156633 h 317500"/>
              <a:gd name="connsiteX93" fmla="*/ 3776134 w 4343400"/>
              <a:gd name="connsiteY93" fmla="*/ 148167 h 317500"/>
              <a:gd name="connsiteX94" fmla="*/ 3814234 w 4343400"/>
              <a:gd name="connsiteY94" fmla="*/ 139700 h 317500"/>
              <a:gd name="connsiteX95" fmla="*/ 3852334 w 4343400"/>
              <a:gd name="connsiteY95" fmla="*/ 118533 h 317500"/>
              <a:gd name="connsiteX96" fmla="*/ 3856567 w 4343400"/>
              <a:gd name="connsiteY96" fmla="*/ 105833 h 317500"/>
              <a:gd name="connsiteX97" fmla="*/ 3873500 w 4343400"/>
              <a:gd name="connsiteY97" fmla="*/ 101600 h 317500"/>
              <a:gd name="connsiteX98" fmla="*/ 3898900 w 4343400"/>
              <a:gd name="connsiteY98" fmla="*/ 93133 h 317500"/>
              <a:gd name="connsiteX99" fmla="*/ 3924300 w 4343400"/>
              <a:gd name="connsiteY99" fmla="*/ 80433 h 317500"/>
              <a:gd name="connsiteX100" fmla="*/ 3937000 w 4343400"/>
              <a:gd name="connsiteY100" fmla="*/ 71967 h 317500"/>
              <a:gd name="connsiteX101" fmla="*/ 3953934 w 4343400"/>
              <a:gd name="connsiteY101" fmla="*/ 63500 h 317500"/>
              <a:gd name="connsiteX102" fmla="*/ 3979334 w 4343400"/>
              <a:gd name="connsiteY102" fmla="*/ 46567 h 317500"/>
              <a:gd name="connsiteX103" fmla="*/ 4004734 w 4343400"/>
              <a:gd name="connsiteY103" fmla="*/ 38100 h 317500"/>
              <a:gd name="connsiteX104" fmla="*/ 4034367 w 4343400"/>
              <a:gd name="connsiteY104" fmla="*/ 21167 h 317500"/>
              <a:gd name="connsiteX105" fmla="*/ 4059767 w 4343400"/>
              <a:gd name="connsiteY105" fmla="*/ 8467 h 317500"/>
              <a:gd name="connsiteX106" fmla="*/ 4305300 w 4343400"/>
              <a:gd name="connsiteY106" fmla="*/ 12700 h 317500"/>
              <a:gd name="connsiteX107" fmla="*/ 4318000 w 4343400"/>
              <a:gd name="connsiteY107" fmla="*/ 21167 h 317500"/>
              <a:gd name="connsiteX108" fmla="*/ 4343400 w 4343400"/>
              <a:gd name="connsiteY108" fmla="*/ 25400 h 317500"/>
              <a:gd name="connsiteX109" fmla="*/ 4339167 w 4343400"/>
              <a:gd name="connsiteY109" fmla="*/ 12700 h 317500"/>
              <a:gd name="connsiteX110" fmla="*/ 4301067 w 4343400"/>
              <a:gd name="connsiteY110" fmla="*/ 0 h 317500"/>
              <a:gd name="connsiteX111" fmla="*/ 4085167 w 4343400"/>
              <a:gd name="connsiteY111" fmla="*/ 4233 h 317500"/>
              <a:gd name="connsiteX112" fmla="*/ 4038600 w 4343400"/>
              <a:gd name="connsiteY112" fmla="*/ 8467 h 317500"/>
              <a:gd name="connsiteX113" fmla="*/ 3975100 w 4343400"/>
              <a:gd name="connsiteY113" fmla="*/ 12700 h 317500"/>
              <a:gd name="connsiteX114" fmla="*/ 3937000 w 4343400"/>
              <a:gd name="connsiteY114" fmla="*/ 29633 h 317500"/>
              <a:gd name="connsiteX115" fmla="*/ 3911600 w 4343400"/>
              <a:gd name="connsiteY115" fmla="*/ 46567 h 317500"/>
              <a:gd name="connsiteX116" fmla="*/ 3894667 w 4343400"/>
              <a:gd name="connsiteY116" fmla="*/ 55033 h 317500"/>
              <a:gd name="connsiteX117" fmla="*/ 3869267 w 4343400"/>
              <a:gd name="connsiteY117" fmla="*/ 63500 h 317500"/>
              <a:gd name="connsiteX118" fmla="*/ 3839634 w 4343400"/>
              <a:gd name="connsiteY118" fmla="*/ 76200 h 317500"/>
              <a:gd name="connsiteX119" fmla="*/ 3814234 w 4343400"/>
              <a:gd name="connsiteY119" fmla="*/ 93133 h 317500"/>
              <a:gd name="connsiteX120" fmla="*/ 3801534 w 4343400"/>
              <a:gd name="connsiteY120" fmla="*/ 97367 h 317500"/>
              <a:gd name="connsiteX121" fmla="*/ 3788834 w 4343400"/>
              <a:gd name="connsiteY121" fmla="*/ 105833 h 317500"/>
              <a:gd name="connsiteX122" fmla="*/ 3754967 w 4343400"/>
              <a:gd name="connsiteY122" fmla="*/ 114300 h 317500"/>
              <a:gd name="connsiteX123" fmla="*/ 3721100 w 4343400"/>
              <a:gd name="connsiteY123" fmla="*/ 122767 h 317500"/>
              <a:gd name="connsiteX124" fmla="*/ 3708400 w 4343400"/>
              <a:gd name="connsiteY124" fmla="*/ 127000 h 317500"/>
              <a:gd name="connsiteX125" fmla="*/ 3687234 w 4343400"/>
              <a:gd name="connsiteY125" fmla="*/ 131233 h 317500"/>
              <a:gd name="connsiteX126" fmla="*/ 3606800 w 4343400"/>
              <a:gd name="connsiteY126" fmla="*/ 122767 h 317500"/>
              <a:gd name="connsiteX127" fmla="*/ 3572934 w 4343400"/>
              <a:gd name="connsiteY127" fmla="*/ 118533 h 317500"/>
              <a:gd name="connsiteX128" fmla="*/ 3543300 w 4343400"/>
              <a:gd name="connsiteY128" fmla="*/ 110067 h 317500"/>
              <a:gd name="connsiteX129" fmla="*/ 3526367 w 4343400"/>
              <a:gd name="connsiteY129" fmla="*/ 105833 h 317500"/>
              <a:gd name="connsiteX130" fmla="*/ 3505200 w 4343400"/>
              <a:gd name="connsiteY130" fmla="*/ 101600 h 317500"/>
              <a:gd name="connsiteX131" fmla="*/ 3479800 w 4343400"/>
              <a:gd name="connsiteY131" fmla="*/ 93133 h 317500"/>
              <a:gd name="connsiteX132" fmla="*/ 3467100 w 4343400"/>
              <a:gd name="connsiteY132" fmla="*/ 88900 h 317500"/>
              <a:gd name="connsiteX133" fmla="*/ 3454400 w 4343400"/>
              <a:gd name="connsiteY133" fmla="*/ 76200 h 317500"/>
              <a:gd name="connsiteX134" fmla="*/ 3420534 w 4343400"/>
              <a:gd name="connsiteY134" fmla="*/ 59267 h 317500"/>
              <a:gd name="connsiteX135" fmla="*/ 3412067 w 4343400"/>
              <a:gd name="connsiteY135" fmla="*/ 46567 h 317500"/>
              <a:gd name="connsiteX136" fmla="*/ 3386667 w 4343400"/>
              <a:gd name="connsiteY136" fmla="*/ 38100 h 317500"/>
              <a:gd name="connsiteX137" fmla="*/ 3340100 w 4343400"/>
              <a:gd name="connsiteY137" fmla="*/ 25400 h 317500"/>
              <a:gd name="connsiteX138" fmla="*/ 3217334 w 4343400"/>
              <a:gd name="connsiteY138" fmla="*/ 38100 h 317500"/>
              <a:gd name="connsiteX139" fmla="*/ 3183467 w 4343400"/>
              <a:gd name="connsiteY139" fmla="*/ 46567 h 317500"/>
              <a:gd name="connsiteX140" fmla="*/ 3166534 w 4343400"/>
              <a:gd name="connsiteY140" fmla="*/ 50800 h 317500"/>
              <a:gd name="connsiteX141" fmla="*/ 3141134 w 4343400"/>
              <a:gd name="connsiteY141" fmla="*/ 67733 h 317500"/>
              <a:gd name="connsiteX142" fmla="*/ 3128434 w 4343400"/>
              <a:gd name="connsiteY142" fmla="*/ 71967 h 317500"/>
              <a:gd name="connsiteX143" fmla="*/ 3111500 w 4343400"/>
              <a:gd name="connsiteY143" fmla="*/ 76200 h 317500"/>
              <a:gd name="connsiteX144" fmla="*/ 3073400 w 4343400"/>
              <a:gd name="connsiteY144" fmla="*/ 88900 h 317500"/>
              <a:gd name="connsiteX145" fmla="*/ 3009900 w 4343400"/>
              <a:gd name="connsiteY145" fmla="*/ 97367 h 317500"/>
              <a:gd name="connsiteX146" fmla="*/ 2976034 w 4343400"/>
              <a:gd name="connsiteY146" fmla="*/ 110067 h 317500"/>
              <a:gd name="connsiteX147" fmla="*/ 2942167 w 4343400"/>
              <a:gd name="connsiteY147" fmla="*/ 114300 h 317500"/>
              <a:gd name="connsiteX148" fmla="*/ 2870200 w 4343400"/>
              <a:gd name="connsiteY148" fmla="*/ 127000 h 317500"/>
              <a:gd name="connsiteX149" fmla="*/ 2840567 w 4343400"/>
              <a:gd name="connsiteY149" fmla="*/ 135467 h 317500"/>
              <a:gd name="connsiteX150" fmla="*/ 2743200 w 4343400"/>
              <a:gd name="connsiteY150" fmla="*/ 139700 h 317500"/>
              <a:gd name="connsiteX151" fmla="*/ 2658534 w 4343400"/>
              <a:gd name="connsiteY151" fmla="*/ 152400 h 317500"/>
              <a:gd name="connsiteX152" fmla="*/ 2582334 w 4343400"/>
              <a:gd name="connsiteY152" fmla="*/ 160867 h 317500"/>
              <a:gd name="connsiteX153" fmla="*/ 2527300 w 4343400"/>
              <a:gd name="connsiteY153" fmla="*/ 169333 h 317500"/>
              <a:gd name="connsiteX154" fmla="*/ 2501900 w 4343400"/>
              <a:gd name="connsiteY154" fmla="*/ 173567 h 317500"/>
              <a:gd name="connsiteX155" fmla="*/ 2459567 w 4343400"/>
              <a:gd name="connsiteY155" fmla="*/ 177800 h 317500"/>
              <a:gd name="connsiteX156" fmla="*/ 2425700 w 4343400"/>
              <a:gd name="connsiteY156" fmla="*/ 182033 h 317500"/>
              <a:gd name="connsiteX157" fmla="*/ 2353734 w 4343400"/>
              <a:gd name="connsiteY157" fmla="*/ 194733 h 317500"/>
              <a:gd name="connsiteX158" fmla="*/ 2324100 w 4343400"/>
              <a:gd name="connsiteY158" fmla="*/ 198967 h 317500"/>
              <a:gd name="connsiteX159" fmla="*/ 2192867 w 4343400"/>
              <a:gd name="connsiteY159" fmla="*/ 203200 h 317500"/>
              <a:gd name="connsiteX160" fmla="*/ 2167467 w 4343400"/>
              <a:gd name="connsiteY160" fmla="*/ 194733 h 317500"/>
              <a:gd name="connsiteX161" fmla="*/ 2137834 w 4343400"/>
              <a:gd name="connsiteY161" fmla="*/ 173567 h 317500"/>
              <a:gd name="connsiteX162" fmla="*/ 2120900 w 4343400"/>
              <a:gd name="connsiteY162" fmla="*/ 160867 h 317500"/>
              <a:gd name="connsiteX163" fmla="*/ 2095500 w 4343400"/>
              <a:gd name="connsiteY163" fmla="*/ 152400 h 317500"/>
              <a:gd name="connsiteX164" fmla="*/ 2070100 w 4343400"/>
              <a:gd name="connsiteY164" fmla="*/ 143933 h 317500"/>
              <a:gd name="connsiteX165" fmla="*/ 2057400 w 4343400"/>
              <a:gd name="connsiteY165" fmla="*/ 139700 h 317500"/>
              <a:gd name="connsiteX166" fmla="*/ 2023534 w 4343400"/>
              <a:gd name="connsiteY166" fmla="*/ 131233 h 317500"/>
              <a:gd name="connsiteX167" fmla="*/ 1998134 w 4343400"/>
              <a:gd name="connsiteY167" fmla="*/ 122767 h 317500"/>
              <a:gd name="connsiteX168" fmla="*/ 1985434 w 4343400"/>
              <a:gd name="connsiteY168" fmla="*/ 118533 h 317500"/>
              <a:gd name="connsiteX169" fmla="*/ 1947334 w 4343400"/>
              <a:gd name="connsiteY169" fmla="*/ 110067 h 317500"/>
              <a:gd name="connsiteX170" fmla="*/ 1909234 w 4343400"/>
              <a:gd name="connsiteY170" fmla="*/ 105833 h 317500"/>
              <a:gd name="connsiteX171" fmla="*/ 1892300 w 4343400"/>
              <a:gd name="connsiteY171" fmla="*/ 101600 h 317500"/>
              <a:gd name="connsiteX172" fmla="*/ 1866900 w 4343400"/>
              <a:gd name="connsiteY172" fmla="*/ 97367 h 317500"/>
              <a:gd name="connsiteX173" fmla="*/ 1854200 w 4343400"/>
              <a:gd name="connsiteY173" fmla="*/ 93133 h 317500"/>
              <a:gd name="connsiteX174" fmla="*/ 1790700 w 4343400"/>
              <a:gd name="connsiteY174" fmla="*/ 80433 h 317500"/>
              <a:gd name="connsiteX175" fmla="*/ 1752600 w 4343400"/>
              <a:gd name="connsiteY175" fmla="*/ 71967 h 317500"/>
              <a:gd name="connsiteX176" fmla="*/ 1739900 w 4343400"/>
              <a:gd name="connsiteY176" fmla="*/ 63500 h 317500"/>
              <a:gd name="connsiteX177" fmla="*/ 1722967 w 4343400"/>
              <a:gd name="connsiteY177" fmla="*/ 59267 h 317500"/>
              <a:gd name="connsiteX178" fmla="*/ 1710267 w 4343400"/>
              <a:gd name="connsiteY178" fmla="*/ 55033 h 317500"/>
              <a:gd name="connsiteX179" fmla="*/ 1689100 w 4343400"/>
              <a:gd name="connsiteY179" fmla="*/ 50800 h 317500"/>
              <a:gd name="connsiteX180" fmla="*/ 1676400 w 4343400"/>
              <a:gd name="connsiteY180" fmla="*/ 46567 h 317500"/>
              <a:gd name="connsiteX181" fmla="*/ 1655234 w 4343400"/>
              <a:gd name="connsiteY181" fmla="*/ 42333 h 317500"/>
              <a:gd name="connsiteX182" fmla="*/ 1642534 w 4343400"/>
              <a:gd name="connsiteY182" fmla="*/ 38100 h 317500"/>
              <a:gd name="connsiteX183" fmla="*/ 1574800 w 4343400"/>
              <a:gd name="connsiteY183" fmla="*/ 25400 h 317500"/>
              <a:gd name="connsiteX184" fmla="*/ 1397000 w 4343400"/>
              <a:gd name="connsiteY184" fmla="*/ 33867 h 317500"/>
              <a:gd name="connsiteX185" fmla="*/ 1371600 w 4343400"/>
              <a:gd name="connsiteY185" fmla="*/ 42333 h 317500"/>
              <a:gd name="connsiteX186" fmla="*/ 1346200 w 4343400"/>
              <a:gd name="connsiteY186" fmla="*/ 59267 h 317500"/>
              <a:gd name="connsiteX187" fmla="*/ 1333500 w 4343400"/>
              <a:gd name="connsiteY187" fmla="*/ 67733 h 317500"/>
              <a:gd name="connsiteX188" fmla="*/ 1308100 w 4343400"/>
              <a:gd name="connsiteY188" fmla="*/ 76200 h 317500"/>
              <a:gd name="connsiteX189" fmla="*/ 1278467 w 4343400"/>
              <a:gd name="connsiteY189" fmla="*/ 84667 h 317500"/>
              <a:gd name="connsiteX190" fmla="*/ 1193800 w 4343400"/>
              <a:gd name="connsiteY190" fmla="*/ 97367 h 317500"/>
              <a:gd name="connsiteX191" fmla="*/ 1138767 w 4343400"/>
              <a:gd name="connsiteY191" fmla="*/ 110067 h 317500"/>
              <a:gd name="connsiteX192" fmla="*/ 1113367 w 4343400"/>
              <a:gd name="connsiteY192" fmla="*/ 118533 h 317500"/>
              <a:gd name="connsiteX193" fmla="*/ 1100667 w 4343400"/>
              <a:gd name="connsiteY193" fmla="*/ 131233 h 317500"/>
              <a:gd name="connsiteX194" fmla="*/ 1083734 w 4343400"/>
              <a:gd name="connsiteY194" fmla="*/ 135467 h 317500"/>
              <a:gd name="connsiteX195" fmla="*/ 1062567 w 4343400"/>
              <a:gd name="connsiteY195" fmla="*/ 143933 h 317500"/>
              <a:gd name="connsiteX196" fmla="*/ 960967 w 4343400"/>
              <a:gd name="connsiteY196" fmla="*/ 135467 h 317500"/>
              <a:gd name="connsiteX197" fmla="*/ 931334 w 4343400"/>
              <a:gd name="connsiteY197" fmla="*/ 110067 h 317500"/>
              <a:gd name="connsiteX198" fmla="*/ 905934 w 4343400"/>
              <a:gd name="connsiteY198" fmla="*/ 101600 h 317500"/>
              <a:gd name="connsiteX199" fmla="*/ 867834 w 4343400"/>
              <a:gd name="connsiteY199" fmla="*/ 80433 h 317500"/>
              <a:gd name="connsiteX200" fmla="*/ 855134 w 4343400"/>
              <a:gd name="connsiteY200" fmla="*/ 71967 h 317500"/>
              <a:gd name="connsiteX201" fmla="*/ 825500 w 4343400"/>
              <a:gd name="connsiteY201" fmla="*/ 67733 h 317500"/>
              <a:gd name="connsiteX202" fmla="*/ 723900 w 4343400"/>
              <a:gd name="connsiteY202" fmla="*/ 71967 h 317500"/>
              <a:gd name="connsiteX203" fmla="*/ 698500 w 4343400"/>
              <a:gd name="connsiteY203" fmla="*/ 88900 h 317500"/>
              <a:gd name="connsiteX204" fmla="*/ 685800 w 4343400"/>
              <a:gd name="connsiteY204" fmla="*/ 93133 h 317500"/>
              <a:gd name="connsiteX205" fmla="*/ 677334 w 4343400"/>
              <a:gd name="connsiteY205" fmla="*/ 105833 h 317500"/>
              <a:gd name="connsiteX206" fmla="*/ 651934 w 4343400"/>
              <a:gd name="connsiteY206" fmla="*/ 114300 h 317500"/>
              <a:gd name="connsiteX207" fmla="*/ 618067 w 4343400"/>
              <a:gd name="connsiteY207" fmla="*/ 131233 h 317500"/>
              <a:gd name="connsiteX208" fmla="*/ 605367 w 4343400"/>
              <a:gd name="connsiteY208" fmla="*/ 139700 h 317500"/>
              <a:gd name="connsiteX209" fmla="*/ 579967 w 4343400"/>
              <a:gd name="connsiteY209" fmla="*/ 143933 h 317500"/>
              <a:gd name="connsiteX210" fmla="*/ 567267 w 4343400"/>
              <a:gd name="connsiteY210" fmla="*/ 152400 h 317500"/>
              <a:gd name="connsiteX211" fmla="*/ 516467 w 4343400"/>
              <a:gd name="connsiteY211" fmla="*/ 160867 h 317500"/>
              <a:gd name="connsiteX212" fmla="*/ 436034 w 4343400"/>
              <a:gd name="connsiteY212" fmla="*/ 152400 h 317500"/>
              <a:gd name="connsiteX213" fmla="*/ 406400 w 4343400"/>
              <a:gd name="connsiteY213" fmla="*/ 139700 h 317500"/>
              <a:gd name="connsiteX214" fmla="*/ 368300 w 4343400"/>
              <a:gd name="connsiteY214" fmla="*/ 131233 h 317500"/>
              <a:gd name="connsiteX215" fmla="*/ 355600 w 4343400"/>
              <a:gd name="connsiteY215" fmla="*/ 127000 h 317500"/>
              <a:gd name="connsiteX216" fmla="*/ 325967 w 4343400"/>
              <a:gd name="connsiteY216" fmla="*/ 118533 h 317500"/>
              <a:gd name="connsiteX217" fmla="*/ 313267 w 4343400"/>
              <a:gd name="connsiteY217" fmla="*/ 114300 h 317500"/>
              <a:gd name="connsiteX218" fmla="*/ 296334 w 4343400"/>
              <a:gd name="connsiteY218" fmla="*/ 110067 h 317500"/>
              <a:gd name="connsiteX219" fmla="*/ 270934 w 4343400"/>
              <a:gd name="connsiteY219" fmla="*/ 101600 h 317500"/>
              <a:gd name="connsiteX220" fmla="*/ 258234 w 4343400"/>
              <a:gd name="connsiteY220" fmla="*/ 97367 h 317500"/>
              <a:gd name="connsiteX221" fmla="*/ 241300 w 4343400"/>
              <a:gd name="connsiteY221" fmla="*/ 93133 h 317500"/>
              <a:gd name="connsiteX222" fmla="*/ 211667 w 4343400"/>
              <a:gd name="connsiteY222" fmla="*/ 80433 h 317500"/>
              <a:gd name="connsiteX223" fmla="*/ 177800 w 4343400"/>
              <a:gd name="connsiteY223" fmla="*/ 71967 h 317500"/>
              <a:gd name="connsiteX224" fmla="*/ 127000 w 4343400"/>
              <a:gd name="connsiteY224" fmla="*/ 59267 h 317500"/>
              <a:gd name="connsiteX225" fmla="*/ 76200 w 4343400"/>
              <a:gd name="connsiteY225" fmla="*/ 42333 h 317500"/>
              <a:gd name="connsiteX226" fmla="*/ 42334 w 4343400"/>
              <a:gd name="connsiteY226" fmla="*/ 38100 h 317500"/>
              <a:gd name="connsiteX227" fmla="*/ 0 w 4343400"/>
              <a:gd name="connsiteY227"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228600 w 4343400"/>
              <a:gd name="connsiteY3" fmla="*/ 156633 h 317500"/>
              <a:gd name="connsiteX4" fmla="*/ 309034 w 4343400"/>
              <a:gd name="connsiteY4" fmla="*/ 194733 h 317500"/>
              <a:gd name="connsiteX5" fmla="*/ 389467 w 4343400"/>
              <a:gd name="connsiteY5" fmla="*/ 245533 h 317500"/>
              <a:gd name="connsiteX6" fmla="*/ 419100 w 4343400"/>
              <a:gd name="connsiteY6" fmla="*/ 262467 h 317500"/>
              <a:gd name="connsiteX7" fmla="*/ 461434 w 4343400"/>
              <a:gd name="connsiteY7" fmla="*/ 287867 h 317500"/>
              <a:gd name="connsiteX8" fmla="*/ 495300 w 4343400"/>
              <a:gd name="connsiteY8" fmla="*/ 300567 h 317500"/>
              <a:gd name="connsiteX9" fmla="*/ 508000 w 4343400"/>
              <a:gd name="connsiteY9" fmla="*/ 309033 h 317500"/>
              <a:gd name="connsiteX10" fmla="*/ 533400 w 4343400"/>
              <a:gd name="connsiteY10" fmla="*/ 317500 h 317500"/>
              <a:gd name="connsiteX11" fmla="*/ 605367 w 4343400"/>
              <a:gd name="connsiteY11" fmla="*/ 313267 h 317500"/>
              <a:gd name="connsiteX12" fmla="*/ 626534 w 4343400"/>
              <a:gd name="connsiteY12" fmla="*/ 275167 h 317500"/>
              <a:gd name="connsiteX13" fmla="*/ 630767 w 4343400"/>
              <a:gd name="connsiteY13" fmla="*/ 262467 h 317500"/>
              <a:gd name="connsiteX14" fmla="*/ 635000 w 4343400"/>
              <a:gd name="connsiteY14" fmla="*/ 249767 h 317500"/>
              <a:gd name="connsiteX15" fmla="*/ 647700 w 4343400"/>
              <a:gd name="connsiteY15" fmla="*/ 237067 h 317500"/>
              <a:gd name="connsiteX16" fmla="*/ 673100 w 4343400"/>
              <a:gd name="connsiteY16" fmla="*/ 220133 h 317500"/>
              <a:gd name="connsiteX17" fmla="*/ 702734 w 4343400"/>
              <a:gd name="connsiteY17" fmla="*/ 198967 h 317500"/>
              <a:gd name="connsiteX18" fmla="*/ 715434 w 4343400"/>
              <a:gd name="connsiteY18" fmla="*/ 190500 h 317500"/>
              <a:gd name="connsiteX19" fmla="*/ 732367 w 4343400"/>
              <a:gd name="connsiteY19" fmla="*/ 177800 h 317500"/>
              <a:gd name="connsiteX20" fmla="*/ 745067 w 4343400"/>
              <a:gd name="connsiteY20" fmla="*/ 169333 h 317500"/>
              <a:gd name="connsiteX21" fmla="*/ 770467 w 4343400"/>
              <a:gd name="connsiteY21" fmla="*/ 160867 h 317500"/>
              <a:gd name="connsiteX22" fmla="*/ 829734 w 4343400"/>
              <a:gd name="connsiteY22" fmla="*/ 165100 h 317500"/>
              <a:gd name="connsiteX23" fmla="*/ 855134 w 4343400"/>
              <a:gd name="connsiteY23" fmla="*/ 173567 h 317500"/>
              <a:gd name="connsiteX24" fmla="*/ 897467 w 4343400"/>
              <a:gd name="connsiteY24" fmla="*/ 182033 h 317500"/>
              <a:gd name="connsiteX25" fmla="*/ 914400 w 4343400"/>
              <a:gd name="connsiteY25" fmla="*/ 186267 h 317500"/>
              <a:gd name="connsiteX26" fmla="*/ 927100 w 4343400"/>
              <a:gd name="connsiteY26" fmla="*/ 194733 h 317500"/>
              <a:gd name="connsiteX27" fmla="*/ 956734 w 4343400"/>
              <a:gd name="connsiteY27" fmla="*/ 203200 h 317500"/>
              <a:gd name="connsiteX28" fmla="*/ 982134 w 4343400"/>
              <a:gd name="connsiteY28" fmla="*/ 211667 h 317500"/>
              <a:gd name="connsiteX29" fmla="*/ 1020234 w 4343400"/>
              <a:gd name="connsiteY29" fmla="*/ 220133 h 317500"/>
              <a:gd name="connsiteX30" fmla="*/ 1121834 w 4343400"/>
              <a:gd name="connsiteY30" fmla="*/ 203200 h 317500"/>
              <a:gd name="connsiteX31" fmla="*/ 1147234 w 4343400"/>
              <a:gd name="connsiteY31" fmla="*/ 194733 h 317500"/>
              <a:gd name="connsiteX32" fmla="*/ 1172634 w 4343400"/>
              <a:gd name="connsiteY32" fmla="*/ 182033 h 317500"/>
              <a:gd name="connsiteX33" fmla="*/ 1219200 w 4343400"/>
              <a:gd name="connsiteY33" fmla="*/ 160867 h 317500"/>
              <a:gd name="connsiteX34" fmla="*/ 1244600 w 4343400"/>
              <a:gd name="connsiteY34" fmla="*/ 156633 h 317500"/>
              <a:gd name="connsiteX35" fmla="*/ 1278467 w 4343400"/>
              <a:gd name="connsiteY35" fmla="*/ 148167 h 317500"/>
              <a:gd name="connsiteX36" fmla="*/ 1358900 w 4343400"/>
              <a:gd name="connsiteY36" fmla="*/ 135467 h 317500"/>
              <a:gd name="connsiteX37" fmla="*/ 1388534 w 4343400"/>
              <a:gd name="connsiteY37" fmla="*/ 131233 h 317500"/>
              <a:gd name="connsiteX38" fmla="*/ 1409700 w 4343400"/>
              <a:gd name="connsiteY38" fmla="*/ 127000 h 317500"/>
              <a:gd name="connsiteX39" fmla="*/ 1426634 w 4343400"/>
              <a:gd name="connsiteY39" fmla="*/ 122767 h 317500"/>
              <a:gd name="connsiteX40" fmla="*/ 1524000 w 4343400"/>
              <a:gd name="connsiteY40" fmla="*/ 110067 h 317500"/>
              <a:gd name="connsiteX41" fmla="*/ 1621367 w 4343400"/>
              <a:gd name="connsiteY41" fmla="*/ 97367 h 317500"/>
              <a:gd name="connsiteX42" fmla="*/ 1748367 w 4343400"/>
              <a:gd name="connsiteY42" fmla="*/ 101600 h 317500"/>
              <a:gd name="connsiteX43" fmla="*/ 1782234 w 4343400"/>
              <a:gd name="connsiteY43" fmla="*/ 114300 h 317500"/>
              <a:gd name="connsiteX44" fmla="*/ 1807634 w 4343400"/>
              <a:gd name="connsiteY44" fmla="*/ 122767 h 317500"/>
              <a:gd name="connsiteX45" fmla="*/ 1820334 w 4343400"/>
              <a:gd name="connsiteY45" fmla="*/ 127000 h 317500"/>
              <a:gd name="connsiteX46" fmla="*/ 1900767 w 4343400"/>
              <a:gd name="connsiteY46" fmla="*/ 135467 h 317500"/>
              <a:gd name="connsiteX47" fmla="*/ 1917700 w 4343400"/>
              <a:gd name="connsiteY47" fmla="*/ 139700 h 317500"/>
              <a:gd name="connsiteX48" fmla="*/ 1934634 w 4343400"/>
              <a:gd name="connsiteY48" fmla="*/ 148167 h 317500"/>
              <a:gd name="connsiteX49" fmla="*/ 1964267 w 4343400"/>
              <a:gd name="connsiteY49" fmla="*/ 152400 h 317500"/>
              <a:gd name="connsiteX50" fmla="*/ 2002367 w 4343400"/>
              <a:gd name="connsiteY50" fmla="*/ 165100 h 317500"/>
              <a:gd name="connsiteX51" fmla="*/ 2015067 w 4343400"/>
              <a:gd name="connsiteY51" fmla="*/ 169333 h 317500"/>
              <a:gd name="connsiteX52" fmla="*/ 2027767 w 4343400"/>
              <a:gd name="connsiteY52" fmla="*/ 173567 h 317500"/>
              <a:gd name="connsiteX53" fmla="*/ 2048934 w 4343400"/>
              <a:gd name="connsiteY53" fmla="*/ 177800 h 317500"/>
              <a:gd name="connsiteX54" fmla="*/ 2074334 w 4343400"/>
              <a:gd name="connsiteY54" fmla="*/ 186267 h 317500"/>
              <a:gd name="connsiteX55" fmla="*/ 2087034 w 4343400"/>
              <a:gd name="connsiteY55" fmla="*/ 190500 h 317500"/>
              <a:gd name="connsiteX56" fmla="*/ 2099734 w 4343400"/>
              <a:gd name="connsiteY56" fmla="*/ 194733 h 317500"/>
              <a:gd name="connsiteX57" fmla="*/ 2112434 w 4343400"/>
              <a:gd name="connsiteY57" fmla="*/ 203200 h 317500"/>
              <a:gd name="connsiteX58" fmla="*/ 2137834 w 4343400"/>
              <a:gd name="connsiteY58" fmla="*/ 207433 h 317500"/>
              <a:gd name="connsiteX59" fmla="*/ 2197100 w 4343400"/>
              <a:gd name="connsiteY59" fmla="*/ 215900 h 317500"/>
              <a:gd name="connsiteX60" fmla="*/ 2235200 w 4343400"/>
              <a:gd name="connsiteY60" fmla="*/ 224367 h 317500"/>
              <a:gd name="connsiteX61" fmla="*/ 2269067 w 4343400"/>
              <a:gd name="connsiteY61" fmla="*/ 228600 h 317500"/>
              <a:gd name="connsiteX62" fmla="*/ 2586567 w 4343400"/>
              <a:gd name="connsiteY62" fmla="*/ 224367 h 317500"/>
              <a:gd name="connsiteX63" fmla="*/ 2611967 w 4343400"/>
              <a:gd name="connsiteY63" fmla="*/ 220133 h 317500"/>
              <a:gd name="connsiteX64" fmla="*/ 2654300 w 4343400"/>
              <a:gd name="connsiteY64" fmla="*/ 215900 h 317500"/>
              <a:gd name="connsiteX65" fmla="*/ 2667000 w 4343400"/>
              <a:gd name="connsiteY65" fmla="*/ 211667 h 317500"/>
              <a:gd name="connsiteX66" fmla="*/ 2713567 w 4343400"/>
              <a:gd name="connsiteY66" fmla="*/ 203200 h 317500"/>
              <a:gd name="connsiteX67" fmla="*/ 2730500 w 4343400"/>
              <a:gd name="connsiteY67" fmla="*/ 194733 h 317500"/>
              <a:gd name="connsiteX68" fmla="*/ 2764367 w 4343400"/>
              <a:gd name="connsiteY68" fmla="*/ 190500 h 317500"/>
              <a:gd name="connsiteX69" fmla="*/ 2777067 w 4343400"/>
              <a:gd name="connsiteY69" fmla="*/ 186267 h 317500"/>
              <a:gd name="connsiteX70" fmla="*/ 2789767 w 4343400"/>
              <a:gd name="connsiteY70" fmla="*/ 177800 h 317500"/>
              <a:gd name="connsiteX71" fmla="*/ 2832100 w 4343400"/>
              <a:gd name="connsiteY71" fmla="*/ 169333 h 317500"/>
              <a:gd name="connsiteX72" fmla="*/ 2861734 w 4343400"/>
              <a:gd name="connsiteY72" fmla="*/ 156633 h 317500"/>
              <a:gd name="connsiteX73" fmla="*/ 2887134 w 4343400"/>
              <a:gd name="connsiteY73" fmla="*/ 148167 h 317500"/>
              <a:gd name="connsiteX74" fmla="*/ 2929467 w 4343400"/>
              <a:gd name="connsiteY74" fmla="*/ 139700 h 317500"/>
              <a:gd name="connsiteX75" fmla="*/ 2946400 w 4343400"/>
              <a:gd name="connsiteY75" fmla="*/ 135467 h 317500"/>
              <a:gd name="connsiteX76" fmla="*/ 3031067 w 4343400"/>
              <a:gd name="connsiteY76" fmla="*/ 127000 h 317500"/>
              <a:gd name="connsiteX77" fmla="*/ 3064934 w 4343400"/>
              <a:gd name="connsiteY77" fmla="*/ 118533 h 317500"/>
              <a:gd name="connsiteX78" fmla="*/ 3098800 w 4343400"/>
              <a:gd name="connsiteY78" fmla="*/ 110067 h 317500"/>
              <a:gd name="connsiteX79" fmla="*/ 3158067 w 4343400"/>
              <a:gd name="connsiteY79" fmla="*/ 93133 h 317500"/>
              <a:gd name="connsiteX80" fmla="*/ 3196167 w 4343400"/>
              <a:gd name="connsiteY80" fmla="*/ 84667 h 317500"/>
              <a:gd name="connsiteX81" fmla="*/ 3238500 w 4343400"/>
              <a:gd name="connsiteY81" fmla="*/ 80433 h 317500"/>
              <a:gd name="connsiteX82" fmla="*/ 3306234 w 4343400"/>
              <a:gd name="connsiteY82" fmla="*/ 67733 h 317500"/>
              <a:gd name="connsiteX83" fmla="*/ 3365500 w 4343400"/>
              <a:gd name="connsiteY83" fmla="*/ 71967 h 317500"/>
              <a:gd name="connsiteX84" fmla="*/ 3390900 w 4343400"/>
              <a:gd name="connsiteY84" fmla="*/ 80433 h 317500"/>
              <a:gd name="connsiteX85" fmla="*/ 3420534 w 4343400"/>
              <a:gd name="connsiteY85" fmla="*/ 97367 h 317500"/>
              <a:gd name="connsiteX86" fmla="*/ 3433234 w 4343400"/>
              <a:gd name="connsiteY86" fmla="*/ 105833 h 317500"/>
              <a:gd name="connsiteX87" fmla="*/ 3445934 w 4343400"/>
              <a:gd name="connsiteY87" fmla="*/ 110067 h 317500"/>
              <a:gd name="connsiteX88" fmla="*/ 3484034 w 4343400"/>
              <a:gd name="connsiteY88" fmla="*/ 122767 h 317500"/>
              <a:gd name="connsiteX89" fmla="*/ 3509434 w 4343400"/>
              <a:gd name="connsiteY89" fmla="*/ 139700 h 317500"/>
              <a:gd name="connsiteX90" fmla="*/ 3551767 w 4343400"/>
              <a:gd name="connsiteY90" fmla="*/ 152400 h 317500"/>
              <a:gd name="connsiteX91" fmla="*/ 3589867 w 4343400"/>
              <a:gd name="connsiteY91" fmla="*/ 156633 h 317500"/>
              <a:gd name="connsiteX92" fmla="*/ 3776134 w 4343400"/>
              <a:gd name="connsiteY92" fmla="*/ 148167 h 317500"/>
              <a:gd name="connsiteX93" fmla="*/ 3814234 w 4343400"/>
              <a:gd name="connsiteY93" fmla="*/ 139700 h 317500"/>
              <a:gd name="connsiteX94" fmla="*/ 3852334 w 4343400"/>
              <a:gd name="connsiteY94" fmla="*/ 118533 h 317500"/>
              <a:gd name="connsiteX95" fmla="*/ 3856567 w 4343400"/>
              <a:gd name="connsiteY95" fmla="*/ 105833 h 317500"/>
              <a:gd name="connsiteX96" fmla="*/ 3873500 w 4343400"/>
              <a:gd name="connsiteY96" fmla="*/ 101600 h 317500"/>
              <a:gd name="connsiteX97" fmla="*/ 3898900 w 4343400"/>
              <a:gd name="connsiteY97" fmla="*/ 93133 h 317500"/>
              <a:gd name="connsiteX98" fmla="*/ 3924300 w 4343400"/>
              <a:gd name="connsiteY98" fmla="*/ 80433 h 317500"/>
              <a:gd name="connsiteX99" fmla="*/ 3937000 w 4343400"/>
              <a:gd name="connsiteY99" fmla="*/ 71967 h 317500"/>
              <a:gd name="connsiteX100" fmla="*/ 3953934 w 4343400"/>
              <a:gd name="connsiteY100" fmla="*/ 63500 h 317500"/>
              <a:gd name="connsiteX101" fmla="*/ 3979334 w 4343400"/>
              <a:gd name="connsiteY101" fmla="*/ 46567 h 317500"/>
              <a:gd name="connsiteX102" fmla="*/ 4004734 w 4343400"/>
              <a:gd name="connsiteY102" fmla="*/ 38100 h 317500"/>
              <a:gd name="connsiteX103" fmla="*/ 4034367 w 4343400"/>
              <a:gd name="connsiteY103" fmla="*/ 21167 h 317500"/>
              <a:gd name="connsiteX104" fmla="*/ 4059767 w 4343400"/>
              <a:gd name="connsiteY104" fmla="*/ 8467 h 317500"/>
              <a:gd name="connsiteX105" fmla="*/ 4305300 w 4343400"/>
              <a:gd name="connsiteY105" fmla="*/ 12700 h 317500"/>
              <a:gd name="connsiteX106" fmla="*/ 4318000 w 4343400"/>
              <a:gd name="connsiteY106" fmla="*/ 21167 h 317500"/>
              <a:gd name="connsiteX107" fmla="*/ 4343400 w 4343400"/>
              <a:gd name="connsiteY107" fmla="*/ 25400 h 317500"/>
              <a:gd name="connsiteX108" fmla="*/ 4339167 w 4343400"/>
              <a:gd name="connsiteY108" fmla="*/ 12700 h 317500"/>
              <a:gd name="connsiteX109" fmla="*/ 4301067 w 4343400"/>
              <a:gd name="connsiteY109" fmla="*/ 0 h 317500"/>
              <a:gd name="connsiteX110" fmla="*/ 4085167 w 4343400"/>
              <a:gd name="connsiteY110" fmla="*/ 4233 h 317500"/>
              <a:gd name="connsiteX111" fmla="*/ 4038600 w 4343400"/>
              <a:gd name="connsiteY111" fmla="*/ 8467 h 317500"/>
              <a:gd name="connsiteX112" fmla="*/ 3975100 w 4343400"/>
              <a:gd name="connsiteY112" fmla="*/ 12700 h 317500"/>
              <a:gd name="connsiteX113" fmla="*/ 3937000 w 4343400"/>
              <a:gd name="connsiteY113" fmla="*/ 29633 h 317500"/>
              <a:gd name="connsiteX114" fmla="*/ 3911600 w 4343400"/>
              <a:gd name="connsiteY114" fmla="*/ 46567 h 317500"/>
              <a:gd name="connsiteX115" fmla="*/ 3894667 w 4343400"/>
              <a:gd name="connsiteY115" fmla="*/ 55033 h 317500"/>
              <a:gd name="connsiteX116" fmla="*/ 3869267 w 4343400"/>
              <a:gd name="connsiteY116" fmla="*/ 63500 h 317500"/>
              <a:gd name="connsiteX117" fmla="*/ 3839634 w 4343400"/>
              <a:gd name="connsiteY117" fmla="*/ 76200 h 317500"/>
              <a:gd name="connsiteX118" fmla="*/ 3814234 w 4343400"/>
              <a:gd name="connsiteY118" fmla="*/ 93133 h 317500"/>
              <a:gd name="connsiteX119" fmla="*/ 3801534 w 4343400"/>
              <a:gd name="connsiteY119" fmla="*/ 97367 h 317500"/>
              <a:gd name="connsiteX120" fmla="*/ 3788834 w 4343400"/>
              <a:gd name="connsiteY120" fmla="*/ 105833 h 317500"/>
              <a:gd name="connsiteX121" fmla="*/ 3754967 w 4343400"/>
              <a:gd name="connsiteY121" fmla="*/ 114300 h 317500"/>
              <a:gd name="connsiteX122" fmla="*/ 3721100 w 4343400"/>
              <a:gd name="connsiteY122" fmla="*/ 122767 h 317500"/>
              <a:gd name="connsiteX123" fmla="*/ 3708400 w 4343400"/>
              <a:gd name="connsiteY123" fmla="*/ 127000 h 317500"/>
              <a:gd name="connsiteX124" fmla="*/ 3687234 w 4343400"/>
              <a:gd name="connsiteY124" fmla="*/ 131233 h 317500"/>
              <a:gd name="connsiteX125" fmla="*/ 3606800 w 4343400"/>
              <a:gd name="connsiteY125" fmla="*/ 122767 h 317500"/>
              <a:gd name="connsiteX126" fmla="*/ 3572934 w 4343400"/>
              <a:gd name="connsiteY126" fmla="*/ 118533 h 317500"/>
              <a:gd name="connsiteX127" fmla="*/ 3543300 w 4343400"/>
              <a:gd name="connsiteY127" fmla="*/ 110067 h 317500"/>
              <a:gd name="connsiteX128" fmla="*/ 3526367 w 4343400"/>
              <a:gd name="connsiteY128" fmla="*/ 105833 h 317500"/>
              <a:gd name="connsiteX129" fmla="*/ 3505200 w 4343400"/>
              <a:gd name="connsiteY129" fmla="*/ 101600 h 317500"/>
              <a:gd name="connsiteX130" fmla="*/ 3479800 w 4343400"/>
              <a:gd name="connsiteY130" fmla="*/ 93133 h 317500"/>
              <a:gd name="connsiteX131" fmla="*/ 3467100 w 4343400"/>
              <a:gd name="connsiteY131" fmla="*/ 88900 h 317500"/>
              <a:gd name="connsiteX132" fmla="*/ 3454400 w 4343400"/>
              <a:gd name="connsiteY132" fmla="*/ 76200 h 317500"/>
              <a:gd name="connsiteX133" fmla="*/ 3420534 w 4343400"/>
              <a:gd name="connsiteY133" fmla="*/ 59267 h 317500"/>
              <a:gd name="connsiteX134" fmla="*/ 3412067 w 4343400"/>
              <a:gd name="connsiteY134" fmla="*/ 46567 h 317500"/>
              <a:gd name="connsiteX135" fmla="*/ 3386667 w 4343400"/>
              <a:gd name="connsiteY135" fmla="*/ 38100 h 317500"/>
              <a:gd name="connsiteX136" fmla="*/ 3340100 w 4343400"/>
              <a:gd name="connsiteY136" fmla="*/ 25400 h 317500"/>
              <a:gd name="connsiteX137" fmla="*/ 3217334 w 4343400"/>
              <a:gd name="connsiteY137" fmla="*/ 38100 h 317500"/>
              <a:gd name="connsiteX138" fmla="*/ 3183467 w 4343400"/>
              <a:gd name="connsiteY138" fmla="*/ 46567 h 317500"/>
              <a:gd name="connsiteX139" fmla="*/ 3166534 w 4343400"/>
              <a:gd name="connsiteY139" fmla="*/ 50800 h 317500"/>
              <a:gd name="connsiteX140" fmla="*/ 3141134 w 4343400"/>
              <a:gd name="connsiteY140" fmla="*/ 67733 h 317500"/>
              <a:gd name="connsiteX141" fmla="*/ 3128434 w 4343400"/>
              <a:gd name="connsiteY141" fmla="*/ 71967 h 317500"/>
              <a:gd name="connsiteX142" fmla="*/ 3111500 w 4343400"/>
              <a:gd name="connsiteY142" fmla="*/ 76200 h 317500"/>
              <a:gd name="connsiteX143" fmla="*/ 3073400 w 4343400"/>
              <a:gd name="connsiteY143" fmla="*/ 88900 h 317500"/>
              <a:gd name="connsiteX144" fmla="*/ 3009900 w 4343400"/>
              <a:gd name="connsiteY144" fmla="*/ 97367 h 317500"/>
              <a:gd name="connsiteX145" fmla="*/ 2976034 w 4343400"/>
              <a:gd name="connsiteY145" fmla="*/ 110067 h 317500"/>
              <a:gd name="connsiteX146" fmla="*/ 2942167 w 4343400"/>
              <a:gd name="connsiteY146" fmla="*/ 114300 h 317500"/>
              <a:gd name="connsiteX147" fmla="*/ 2870200 w 4343400"/>
              <a:gd name="connsiteY147" fmla="*/ 127000 h 317500"/>
              <a:gd name="connsiteX148" fmla="*/ 2840567 w 4343400"/>
              <a:gd name="connsiteY148" fmla="*/ 135467 h 317500"/>
              <a:gd name="connsiteX149" fmla="*/ 2743200 w 4343400"/>
              <a:gd name="connsiteY149" fmla="*/ 139700 h 317500"/>
              <a:gd name="connsiteX150" fmla="*/ 2658534 w 4343400"/>
              <a:gd name="connsiteY150" fmla="*/ 152400 h 317500"/>
              <a:gd name="connsiteX151" fmla="*/ 2582334 w 4343400"/>
              <a:gd name="connsiteY151" fmla="*/ 160867 h 317500"/>
              <a:gd name="connsiteX152" fmla="*/ 2527300 w 4343400"/>
              <a:gd name="connsiteY152" fmla="*/ 169333 h 317500"/>
              <a:gd name="connsiteX153" fmla="*/ 2501900 w 4343400"/>
              <a:gd name="connsiteY153" fmla="*/ 173567 h 317500"/>
              <a:gd name="connsiteX154" fmla="*/ 2459567 w 4343400"/>
              <a:gd name="connsiteY154" fmla="*/ 177800 h 317500"/>
              <a:gd name="connsiteX155" fmla="*/ 2425700 w 4343400"/>
              <a:gd name="connsiteY155" fmla="*/ 182033 h 317500"/>
              <a:gd name="connsiteX156" fmla="*/ 2353734 w 4343400"/>
              <a:gd name="connsiteY156" fmla="*/ 194733 h 317500"/>
              <a:gd name="connsiteX157" fmla="*/ 2324100 w 4343400"/>
              <a:gd name="connsiteY157" fmla="*/ 198967 h 317500"/>
              <a:gd name="connsiteX158" fmla="*/ 2192867 w 4343400"/>
              <a:gd name="connsiteY158" fmla="*/ 203200 h 317500"/>
              <a:gd name="connsiteX159" fmla="*/ 2167467 w 4343400"/>
              <a:gd name="connsiteY159" fmla="*/ 194733 h 317500"/>
              <a:gd name="connsiteX160" fmla="*/ 2137834 w 4343400"/>
              <a:gd name="connsiteY160" fmla="*/ 173567 h 317500"/>
              <a:gd name="connsiteX161" fmla="*/ 2120900 w 4343400"/>
              <a:gd name="connsiteY161" fmla="*/ 160867 h 317500"/>
              <a:gd name="connsiteX162" fmla="*/ 2095500 w 4343400"/>
              <a:gd name="connsiteY162" fmla="*/ 152400 h 317500"/>
              <a:gd name="connsiteX163" fmla="*/ 2070100 w 4343400"/>
              <a:gd name="connsiteY163" fmla="*/ 143933 h 317500"/>
              <a:gd name="connsiteX164" fmla="*/ 2057400 w 4343400"/>
              <a:gd name="connsiteY164" fmla="*/ 139700 h 317500"/>
              <a:gd name="connsiteX165" fmla="*/ 2023534 w 4343400"/>
              <a:gd name="connsiteY165" fmla="*/ 131233 h 317500"/>
              <a:gd name="connsiteX166" fmla="*/ 1998134 w 4343400"/>
              <a:gd name="connsiteY166" fmla="*/ 122767 h 317500"/>
              <a:gd name="connsiteX167" fmla="*/ 1985434 w 4343400"/>
              <a:gd name="connsiteY167" fmla="*/ 118533 h 317500"/>
              <a:gd name="connsiteX168" fmla="*/ 1947334 w 4343400"/>
              <a:gd name="connsiteY168" fmla="*/ 110067 h 317500"/>
              <a:gd name="connsiteX169" fmla="*/ 1909234 w 4343400"/>
              <a:gd name="connsiteY169" fmla="*/ 105833 h 317500"/>
              <a:gd name="connsiteX170" fmla="*/ 1892300 w 4343400"/>
              <a:gd name="connsiteY170" fmla="*/ 101600 h 317500"/>
              <a:gd name="connsiteX171" fmla="*/ 1866900 w 4343400"/>
              <a:gd name="connsiteY171" fmla="*/ 97367 h 317500"/>
              <a:gd name="connsiteX172" fmla="*/ 1854200 w 4343400"/>
              <a:gd name="connsiteY172" fmla="*/ 93133 h 317500"/>
              <a:gd name="connsiteX173" fmla="*/ 1790700 w 4343400"/>
              <a:gd name="connsiteY173" fmla="*/ 80433 h 317500"/>
              <a:gd name="connsiteX174" fmla="*/ 1752600 w 4343400"/>
              <a:gd name="connsiteY174" fmla="*/ 71967 h 317500"/>
              <a:gd name="connsiteX175" fmla="*/ 1739900 w 4343400"/>
              <a:gd name="connsiteY175" fmla="*/ 63500 h 317500"/>
              <a:gd name="connsiteX176" fmla="*/ 1722967 w 4343400"/>
              <a:gd name="connsiteY176" fmla="*/ 59267 h 317500"/>
              <a:gd name="connsiteX177" fmla="*/ 1710267 w 4343400"/>
              <a:gd name="connsiteY177" fmla="*/ 55033 h 317500"/>
              <a:gd name="connsiteX178" fmla="*/ 1689100 w 4343400"/>
              <a:gd name="connsiteY178" fmla="*/ 50800 h 317500"/>
              <a:gd name="connsiteX179" fmla="*/ 1676400 w 4343400"/>
              <a:gd name="connsiteY179" fmla="*/ 46567 h 317500"/>
              <a:gd name="connsiteX180" fmla="*/ 1655234 w 4343400"/>
              <a:gd name="connsiteY180" fmla="*/ 42333 h 317500"/>
              <a:gd name="connsiteX181" fmla="*/ 1642534 w 4343400"/>
              <a:gd name="connsiteY181" fmla="*/ 38100 h 317500"/>
              <a:gd name="connsiteX182" fmla="*/ 1574800 w 4343400"/>
              <a:gd name="connsiteY182" fmla="*/ 25400 h 317500"/>
              <a:gd name="connsiteX183" fmla="*/ 1397000 w 4343400"/>
              <a:gd name="connsiteY183" fmla="*/ 33867 h 317500"/>
              <a:gd name="connsiteX184" fmla="*/ 1371600 w 4343400"/>
              <a:gd name="connsiteY184" fmla="*/ 42333 h 317500"/>
              <a:gd name="connsiteX185" fmla="*/ 1346200 w 4343400"/>
              <a:gd name="connsiteY185" fmla="*/ 59267 h 317500"/>
              <a:gd name="connsiteX186" fmla="*/ 1333500 w 4343400"/>
              <a:gd name="connsiteY186" fmla="*/ 67733 h 317500"/>
              <a:gd name="connsiteX187" fmla="*/ 1308100 w 4343400"/>
              <a:gd name="connsiteY187" fmla="*/ 76200 h 317500"/>
              <a:gd name="connsiteX188" fmla="*/ 1278467 w 4343400"/>
              <a:gd name="connsiteY188" fmla="*/ 84667 h 317500"/>
              <a:gd name="connsiteX189" fmla="*/ 1193800 w 4343400"/>
              <a:gd name="connsiteY189" fmla="*/ 97367 h 317500"/>
              <a:gd name="connsiteX190" fmla="*/ 1138767 w 4343400"/>
              <a:gd name="connsiteY190" fmla="*/ 110067 h 317500"/>
              <a:gd name="connsiteX191" fmla="*/ 1113367 w 4343400"/>
              <a:gd name="connsiteY191" fmla="*/ 118533 h 317500"/>
              <a:gd name="connsiteX192" fmla="*/ 1100667 w 4343400"/>
              <a:gd name="connsiteY192" fmla="*/ 131233 h 317500"/>
              <a:gd name="connsiteX193" fmla="*/ 1083734 w 4343400"/>
              <a:gd name="connsiteY193" fmla="*/ 135467 h 317500"/>
              <a:gd name="connsiteX194" fmla="*/ 1062567 w 4343400"/>
              <a:gd name="connsiteY194" fmla="*/ 143933 h 317500"/>
              <a:gd name="connsiteX195" fmla="*/ 960967 w 4343400"/>
              <a:gd name="connsiteY195" fmla="*/ 135467 h 317500"/>
              <a:gd name="connsiteX196" fmla="*/ 931334 w 4343400"/>
              <a:gd name="connsiteY196" fmla="*/ 110067 h 317500"/>
              <a:gd name="connsiteX197" fmla="*/ 905934 w 4343400"/>
              <a:gd name="connsiteY197" fmla="*/ 101600 h 317500"/>
              <a:gd name="connsiteX198" fmla="*/ 867834 w 4343400"/>
              <a:gd name="connsiteY198" fmla="*/ 80433 h 317500"/>
              <a:gd name="connsiteX199" fmla="*/ 855134 w 4343400"/>
              <a:gd name="connsiteY199" fmla="*/ 71967 h 317500"/>
              <a:gd name="connsiteX200" fmla="*/ 825500 w 4343400"/>
              <a:gd name="connsiteY200" fmla="*/ 67733 h 317500"/>
              <a:gd name="connsiteX201" fmla="*/ 723900 w 4343400"/>
              <a:gd name="connsiteY201" fmla="*/ 71967 h 317500"/>
              <a:gd name="connsiteX202" fmla="*/ 698500 w 4343400"/>
              <a:gd name="connsiteY202" fmla="*/ 88900 h 317500"/>
              <a:gd name="connsiteX203" fmla="*/ 685800 w 4343400"/>
              <a:gd name="connsiteY203" fmla="*/ 93133 h 317500"/>
              <a:gd name="connsiteX204" fmla="*/ 677334 w 4343400"/>
              <a:gd name="connsiteY204" fmla="*/ 105833 h 317500"/>
              <a:gd name="connsiteX205" fmla="*/ 651934 w 4343400"/>
              <a:gd name="connsiteY205" fmla="*/ 114300 h 317500"/>
              <a:gd name="connsiteX206" fmla="*/ 618067 w 4343400"/>
              <a:gd name="connsiteY206" fmla="*/ 131233 h 317500"/>
              <a:gd name="connsiteX207" fmla="*/ 605367 w 4343400"/>
              <a:gd name="connsiteY207" fmla="*/ 139700 h 317500"/>
              <a:gd name="connsiteX208" fmla="*/ 579967 w 4343400"/>
              <a:gd name="connsiteY208" fmla="*/ 143933 h 317500"/>
              <a:gd name="connsiteX209" fmla="*/ 567267 w 4343400"/>
              <a:gd name="connsiteY209" fmla="*/ 152400 h 317500"/>
              <a:gd name="connsiteX210" fmla="*/ 516467 w 4343400"/>
              <a:gd name="connsiteY210" fmla="*/ 160867 h 317500"/>
              <a:gd name="connsiteX211" fmla="*/ 436034 w 4343400"/>
              <a:gd name="connsiteY211" fmla="*/ 152400 h 317500"/>
              <a:gd name="connsiteX212" fmla="*/ 406400 w 4343400"/>
              <a:gd name="connsiteY212" fmla="*/ 139700 h 317500"/>
              <a:gd name="connsiteX213" fmla="*/ 368300 w 4343400"/>
              <a:gd name="connsiteY213" fmla="*/ 131233 h 317500"/>
              <a:gd name="connsiteX214" fmla="*/ 355600 w 4343400"/>
              <a:gd name="connsiteY214" fmla="*/ 127000 h 317500"/>
              <a:gd name="connsiteX215" fmla="*/ 325967 w 4343400"/>
              <a:gd name="connsiteY215" fmla="*/ 118533 h 317500"/>
              <a:gd name="connsiteX216" fmla="*/ 313267 w 4343400"/>
              <a:gd name="connsiteY216" fmla="*/ 114300 h 317500"/>
              <a:gd name="connsiteX217" fmla="*/ 296334 w 4343400"/>
              <a:gd name="connsiteY217" fmla="*/ 110067 h 317500"/>
              <a:gd name="connsiteX218" fmla="*/ 270934 w 4343400"/>
              <a:gd name="connsiteY218" fmla="*/ 101600 h 317500"/>
              <a:gd name="connsiteX219" fmla="*/ 258234 w 4343400"/>
              <a:gd name="connsiteY219" fmla="*/ 97367 h 317500"/>
              <a:gd name="connsiteX220" fmla="*/ 241300 w 4343400"/>
              <a:gd name="connsiteY220" fmla="*/ 93133 h 317500"/>
              <a:gd name="connsiteX221" fmla="*/ 211667 w 4343400"/>
              <a:gd name="connsiteY221" fmla="*/ 80433 h 317500"/>
              <a:gd name="connsiteX222" fmla="*/ 177800 w 4343400"/>
              <a:gd name="connsiteY222" fmla="*/ 71967 h 317500"/>
              <a:gd name="connsiteX223" fmla="*/ 127000 w 4343400"/>
              <a:gd name="connsiteY223" fmla="*/ 59267 h 317500"/>
              <a:gd name="connsiteX224" fmla="*/ 76200 w 4343400"/>
              <a:gd name="connsiteY224" fmla="*/ 42333 h 317500"/>
              <a:gd name="connsiteX225" fmla="*/ 42334 w 4343400"/>
              <a:gd name="connsiteY225" fmla="*/ 38100 h 317500"/>
              <a:gd name="connsiteX226" fmla="*/ 0 w 4343400"/>
              <a:gd name="connsiteY226" fmla="*/ 110067 h 317500"/>
              <a:gd name="connsiteX0" fmla="*/ 0 w 4343400"/>
              <a:gd name="connsiteY0" fmla="*/ 110067 h 317500"/>
              <a:gd name="connsiteX1" fmla="*/ 71967 w 4343400"/>
              <a:gd name="connsiteY1" fmla="*/ 122767 h 317500"/>
              <a:gd name="connsiteX2" fmla="*/ 156634 w 4343400"/>
              <a:gd name="connsiteY2" fmla="*/ 131233 h 317500"/>
              <a:gd name="connsiteX3" fmla="*/ 228600 w 4343400"/>
              <a:gd name="connsiteY3" fmla="*/ 156633 h 317500"/>
              <a:gd name="connsiteX4" fmla="*/ 309034 w 4343400"/>
              <a:gd name="connsiteY4" fmla="*/ 194733 h 317500"/>
              <a:gd name="connsiteX5" fmla="*/ 389467 w 4343400"/>
              <a:gd name="connsiteY5" fmla="*/ 245533 h 317500"/>
              <a:gd name="connsiteX6" fmla="*/ 461434 w 4343400"/>
              <a:gd name="connsiteY6" fmla="*/ 287867 h 317500"/>
              <a:gd name="connsiteX7" fmla="*/ 495300 w 4343400"/>
              <a:gd name="connsiteY7" fmla="*/ 300567 h 317500"/>
              <a:gd name="connsiteX8" fmla="*/ 508000 w 4343400"/>
              <a:gd name="connsiteY8" fmla="*/ 309033 h 317500"/>
              <a:gd name="connsiteX9" fmla="*/ 533400 w 4343400"/>
              <a:gd name="connsiteY9" fmla="*/ 317500 h 317500"/>
              <a:gd name="connsiteX10" fmla="*/ 605367 w 4343400"/>
              <a:gd name="connsiteY10" fmla="*/ 313267 h 317500"/>
              <a:gd name="connsiteX11" fmla="*/ 626534 w 4343400"/>
              <a:gd name="connsiteY11" fmla="*/ 275167 h 317500"/>
              <a:gd name="connsiteX12" fmla="*/ 630767 w 4343400"/>
              <a:gd name="connsiteY12" fmla="*/ 262467 h 317500"/>
              <a:gd name="connsiteX13" fmla="*/ 635000 w 4343400"/>
              <a:gd name="connsiteY13" fmla="*/ 249767 h 317500"/>
              <a:gd name="connsiteX14" fmla="*/ 647700 w 4343400"/>
              <a:gd name="connsiteY14" fmla="*/ 237067 h 317500"/>
              <a:gd name="connsiteX15" fmla="*/ 673100 w 4343400"/>
              <a:gd name="connsiteY15" fmla="*/ 220133 h 317500"/>
              <a:gd name="connsiteX16" fmla="*/ 702734 w 4343400"/>
              <a:gd name="connsiteY16" fmla="*/ 198967 h 317500"/>
              <a:gd name="connsiteX17" fmla="*/ 715434 w 4343400"/>
              <a:gd name="connsiteY17" fmla="*/ 190500 h 317500"/>
              <a:gd name="connsiteX18" fmla="*/ 732367 w 4343400"/>
              <a:gd name="connsiteY18" fmla="*/ 177800 h 317500"/>
              <a:gd name="connsiteX19" fmla="*/ 745067 w 4343400"/>
              <a:gd name="connsiteY19" fmla="*/ 169333 h 317500"/>
              <a:gd name="connsiteX20" fmla="*/ 770467 w 4343400"/>
              <a:gd name="connsiteY20" fmla="*/ 160867 h 317500"/>
              <a:gd name="connsiteX21" fmla="*/ 829734 w 4343400"/>
              <a:gd name="connsiteY21" fmla="*/ 165100 h 317500"/>
              <a:gd name="connsiteX22" fmla="*/ 855134 w 4343400"/>
              <a:gd name="connsiteY22" fmla="*/ 173567 h 317500"/>
              <a:gd name="connsiteX23" fmla="*/ 897467 w 4343400"/>
              <a:gd name="connsiteY23" fmla="*/ 182033 h 317500"/>
              <a:gd name="connsiteX24" fmla="*/ 914400 w 4343400"/>
              <a:gd name="connsiteY24" fmla="*/ 186267 h 317500"/>
              <a:gd name="connsiteX25" fmla="*/ 927100 w 4343400"/>
              <a:gd name="connsiteY25" fmla="*/ 194733 h 317500"/>
              <a:gd name="connsiteX26" fmla="*/ 956734 w 4343400"/>
              <a:gd name="connsiteY26" fmla="*/ 203200 h 317500"/>
              <a:gd name="connsiteX27" fmla="*/ 982134 w 4343400"/>
              <a:gd name="connsiteY27" fmla="*/ 211667 h 317500"/>
              <a:gd name="connsiteX28" fmla="*/ 1020234 w 4343400"/>
              <a:gd name="connsiteY28" fmla="*/ 220133 h 317500"/>
              <a:gd name="connsiteX29" fmla="*/ 1121834 w 4343400"/>
              <a:gd name="connsiteY29" fmla="*/ 203200 h 317500"/>
              <a:gd name="connsiteX30" fmla="*/ 1147234 w 4343400"/>
              <a:gd name="connsiteY30" fmla="*/ 194733 h 317500"/>
              <a:gd name="connsiteX31" fmla="*/ 1172634 w 4343400"/>
              <a:gd name="connsiteY31" fmla="*/ 182033 h 317500"/>
              <a:gd name="connsiteX32" fmla="*/ 1219200 w 4343400"/>
              <a:gd name="connsiteY32" fmla="*/ 160867 h 317500"/>
              <a:gd name="connsiteX33" fmla="*/ 1244600 w 4343400"/>
              <a:gd name="connsiteY33" fmla="*/ 156633 h 317500"/>
              <a:gd name="connsiteX34" fmla="*/ 1278467 w 4343400"/>
              <a:gd name="connsiteY34" fmla="*/ 148167 h 317500"/>
              <a:gd name="connsiteX35" fmla="*/ 1358900 w 4343400"/>
              <a:gd name="connsiteY35" fmla="*/ 135467 h 317500"/>
              <a:gd name="connsiteX36" fmla="*/ 1388534 w 4343400"/>
              <a:gd name="connsiteY36" fmla="*/ 131233 h 317500"/>
              <a:gd name="connsiteX37" fmla="*/ 1409700 w 4343400"/>
              <a:gd name="connsiteY37" fmla="*/ 127000 h 317500"/>
              <a:gd name="connsiteX38" fmla="*/ 1426634 w 4343400"/>
              <a:gd name="connsiteY38" fmla="*/ 122767 h 317500"/>
              <a:gd name="connsiteX39" fmla="*/ 1524000 w 4343400"/>
              <a:gd name="connsiteY39" fmla="*/ 110067 h 317500"/>
              <a:gd name="connsiteX40" fmla="*/ 1621367 w 4343400"/>
              <a:gd name="connsiteY40" fmla="*/ 97367 h 317500"/>
              <a:gd name="connsiteX41" fmla="*/ 1748367 w 4343400"/>
              <a:gd name="connsiteY41" fmla="*/ 101600 h 317500"/>
              <a:gd name="connsiteX42" fmla="*/ 1782234 w 4343400"/>
              <a:gd name="connsiteY42" fmla="*/ 114300 h 317500"/>
              <a:gd name="connsiteX43" fmla="*/ 1807634 w 4343400"/>
              <a:gd name="connsiteY43" fmla="*/ 122767 h 317500"/>
              <a:gd name="connsiteX44" fmla="*/ 1820334 w 4343400"/>
              <a:gd name="connsiteY44" fmla="*/ 127000 h 317500"/>
              <a:gd name="connsiteX45" fmla="*/ 1900767 w 4343400"/>
              <a:gd name="connsiteY45" fmla="*/ 135467 h 317500"/>
              <a:gd name="connsiteX46" fmla="*/ 1917700 w 4343400"/>
              <a:gd name="connsiteY46" fmla="*/ 139700 h 317500"/>
              <a:gd name="connsiteX47" fmla="*/ 1934634 w 4343400"/>
              <a:gd name="connsiteY47" fmla="*/ 148167 h 317500"/>
              <a:gd name="connsiteX48" fmla="*/ 1964267 w 4343400"/>
              <a:gd name="connsiteY48" fmla="*/ 152400 h 317500"/>
              <a:gd name="connsiteX49" fmla="*/ 2002367 w 4343400"/>
              <a:gd name="connsiteY49" fmla="*/ 165100 h 317500"/>
              <a:gd name="connsiteX50" fmla="*/ 2015067 w 4343400"/>
              <a:gd name="connsiteY50" fmla="*/ 169333 h 317500"/>
              <a:gd name="connsiteX51" fmla="*/ 2027767 w 4343400"/>
              <a:gd name="connsiteY51" fmla="*/ 173567 h 317500"/>
              <a:gd name="connsiteX52" fmla="*/ 2048934 w 4343400"/>
              <a:gd name="connsiteY52" fmla="*/ 177800 h 317500"/>
              <a:gd name="connsiteX53" fmla="*/ 2074334 w 4343400"/>
              <a:gd name="connsiteY53" fmla="*/ 186267 h 317500"/>
              <a:gd name="connsiteX54" fmla="*/ 2087034 w 4343400"/>
              <a:gd name="connsiteY54" fmla="*/ 190500 h 317500"/>
              <a:gd name="connsiteX55" fmla="*/ 2099734 w 4343400"/>
              <a:gd name="connsiteY55" fmla="*/ 194733 h 317500"/>
              <a:gd name="connsiteX56" fmla="*/ 2112434 w 4343400"/>
              <a:gd name="connsiteY56" fmla="*/ 203200 h 317500"/>
              <a:gd name="connsiteX57" fmla="*/ 2137834 w 4343400"/>
              <a:gd name="connsiteY57" fmla="*/ 207433 h 317500"/>
              <a:gd name="connsiteX58" fmla="*/ 2197100 w 4343400"/>
              <a:gd name="connsiteY58" fmla="*/ 215900 h 317500"/>
              <a:gd name="connsiteX59" fmla="*/ 2235200 w 4343400"/>
              <a:gd name="connsiteY59" fmla="*/ 224367 h 317500"/>
              <a:gd name="connsiteX60" fmla="*/ 2269067 w 4343400"/>
              <a:gd name="connsiteY60" fmla="*/ 228600 h 317500"/>
              <a:gd name="connsiteX61" fmla="*/ 2586567 w 4343400"/>
              <a:gd name="connsiteY61" fmla="*/ 224367 h 317500"/>
              <a:gd name="connsiteX62" fmla="*/ 2611967 w 4343400"/>
              <a:gd name="connsiteY62" fmla="*/ 220133 h 317500"/>
              <a:gd name="connsiteX63" fmla="*/ 2654300 w 4343400"/>
              <a:gd name="connsiteY63" fmla="*/ 215900 h 317500"/>
              <a:gd name="connsiteX64" fmla="*/ 2667000 w 4343400"/>
              <a:gd name="connsiteY64" fmla="*/ 211667 h 317500"/>
              <a:gd name="connsiteX65" fmla="*/ 2713567 w 4343400"/>
              <a:gd name="connsiteY65" fmla="*/ 203200 h 317500"/>
              <a:gd name="connsiteX66" fmla="*/ 2730500 w 4343400"/>
              <a:gd name="connsiteY66" fmla="*/ 194733 h 317500"/>
              <a:gd name="connsiteX67" fmla="*/ 2764367 w 4343400"/>
              <a:gd name="connsiteY67" fmla="*/ 190500 h 317500"/>
              <a:gd name="connsiteX68" fmla="*/ 2777067 w 4343400"/>
              <a:gd name="connsiteY68" fmla="*/ 186267 h 317500"/>
              <a:gd name="connsiteX69" fmla="*/ 2789767 w 4343400"/>
              <a:gd name="connsiteY69" fmla="*/ 177800 h 317500"/>
              <a:gd name="connsiteX70" fmla="*/ 2832100 w 4343400"/>
              <a:gd name="connsiteY70" fmla="*/ 169333 h 317500"/>
              <a:gd name="connsiteX71" fmla="*/ 2861734 w 4343400"/>
              <a:gd name="connsiteY71" fmla="*/ 156633 h 317500"/>
              <a:gd name="connsiteX72" fmla="*/ 2887134 w 4343400"/>
              <a:gd name="connsiteY72" fmla="*/ 148167 h 317500"/>
              <a:gd name="connsiteX73" fmla="*/ 2929467 w 4343400"/>
              <a:gd name="connsiteY73" fmla="*/ 139700 h 317500"/>
              <a:gd name="connsiteX74" fmla="*/ 2946400 w 4343400"/>
              <a:gd name="connsiteY74" fmla="*/ 135467 h 317500"/>
              <a:gd name="connsiteX75" fmla="*/ 3031067 w 4343400"/>
              <a:gd name="connsiteY75" fmla="*/ 127000 h 317500"/>
              <a:gd name="connsiteX76" fmla="*/ 3064934 w 4343400"/>
              <a:gd name="connsiteY76" fmla="*/ 118533 h 317500"/>
              <a:gd name="connsiteX77" fmla="*/ 3098800 w 4343400"/>
              <a:gd name="connsiteY77" fmla="*/ 110067 h 317500"/>
              <a:gd name="connsiteX78" fmla="*/ 3158067 w 4343400"/>
              <a:gd name="connsiteY78" fmla="*/ 93133 h 317500"/>
              <a:gd name="connsiteX79" fmla="*/ 3196167 w 4343400"/>
              <a:gd name="connsiteY79" fmla="*/ 84667 h 317500"/>
              <a:gd name="connsiteX80" fmla="*/ 3238500 w 4343400"/>
              <a:gd name="connsiteY80" fmla="*/ 80433 h 317500"/>
              <a:gd name="connsiteX81" fmla="*/ 3306234 w 4343400"/>
              <a:gd name="connsiteY81" fmla="*/ 67733 h 317500"/>
              <a:gd name="connsiteX82" fmla="*/ 3365500 w 4343400"/>
              <a:gd name="connsiteY82" fmla="*/ 71967 h 317500"/>
              <a:gd name="connsiteX83" fmla="*/ 3390900 w 4343400"/>
              <a:gd name="connsiteY83" fmla="*/ 80433 h 317500"/>
              <a:gd name="connsiteX84" fmla="*/ 3420534 w 4343400"/>
              <a:gd name="connsiteY84" fmla="*/ 97367 h 317500"/>
              <a:gd name="connsiteX85" fmla="*/ 3433234 w 4343400"/>
              <a:gd name="connsiteY85" fmla="*/ 105833 h 317500"/>
              <a:gd name="connsiteX86" fmla="*/ 3445934 w 4343400"/>
              <a:gd name="connsiteY86" fmla="*/ 110067 h 317500"/>
              <a:gd name="connsiteX87" fmla="*/ 3484034 w 4343400"/>
              <a:gd name="connsiteY87" fmla="*/ 122767 h 317500"/>
              <a:gd name="connsiteX88" fmla="*/ 3509434 w 4343400"/>
              <a:gd name="connsiteY88" fmla="*/ 139700 h 317500"/>
              <a:gd name="connsiteX89" fmla="*/ 3551767 w 4343400"/>
              <a:gd name="connsiteY89" fmla="*/ 152400 h 317500"/>
              <a:gd name="connsiteX90" fmla="*/ 3589867 w 4343400"/>
              <a:gd name="connsiteY90" fmla="*/ 156633 h 317500"/>
              <a:gd name="connsiteX91" fmla="*/ 3776134 w 4343400"/>
              <a:gd name="connsiteY91" fmla="*/ 148167 h 317500"/>
              <a:gd name="connsiteX92" fmla="*/ 3814234 w 4343400"/>
              <a:gd name="connsiteY92" fmla="*/ 139700 h 317500"/>
              <a:gd name="connsiteX93" fmla="*/ 3852334 w 4343400"/>
              <a:gd name="connsiteY93" fmla="*/ 118533 h 317500"/>
              <a:gd name="connsiteX94" fmla="*/ 3856567 w 4343400"/>
              <a:gd name="connsiteY94" fmla="*/ 105833 h 317500"/>
              <a:gd name="connsiteX95" fmla="*/ 3873500 w 4343400"/>
              <a:gd name="connsiteY95" fmla="*/ 101600 h 317500"/>
              <a:gd name="connsiteX96" fmla="*/ 3898900 w 4343400"/>
              <a:gd name="connsiteY96" fmla="*/ 93133 h 317500"/>
              <a:gd name="connsiteX97" fmla="*/ 3924300 w 4343400"/>
              <a:gd name="connsiteY97" fmla="*/ 80433 h 317500"/>
              <a:gd name="connsiteX98" fmla="*/ 3937000 w 4343400"/>
              <a:gd name="connsiteY98" fmla="*/ 71967 h 317500"/>
              <a:gd name="connsiteX99" fmla="*/ 3953934 w 4343400"/>
              <a:gd name="connsiteY99" fmla="*/ 63500 h 317500"/>
              <a:gd name="connsiteX100" fmla="*/ 3979334 w 4343400"/>
              <a:gd name="connsiteY100" fmla="*/ 46567 h 317500"/>
              <a:gd name="connsiteX101" fmla="*/ 4004734 w 4343400"/>
              <a:gd name="connsiteY101" fmla="*/ 38100 h 317500"/>
              <a:gd name="connsiteX102" fmla="*/ 4034367 w 4343400"/>
              <a:gd name="connsiteY102" fmla="*/ 21167 h 317500"/>
              <a:gd name="connsiteX103" fmla="*/ 4059767 w 4343400"/>
              <a:gd name="connsiteY103" fmla="*/ 8467 h 317500"/>
              <a:gd name="connsiteX104" fmla="*/ 4305300 w 4343400"/>
              <a:gd name="connsiteY104" fmla="*/ 12700 h 317500"/>
              <a:gd name="connsiteX105" fmla="*/ 4318000 w 4343400"/>
              <a:gd name="connsiteY105" fmla="*/ 21167 h 317500"/>
              <a:gd name="connsiteX106" fmla="*/ 4343400 w 4343400"/>
              <a:gd name="connsiteY106" fmla="*/ 25400 h 317500"/>
              <a:gd name="connsiteX107" fmla="*/ 4339167 w 4343400"/>
              <a:gd name="connsiteY107" fmla="*/ 12700 h 317500"/>
              <a:gd name="connsiteX108" fmla="*/ 4301067 w 4343400"/>
              <a:gd name="connsiteY108" fmla="*/ 0 h 317500"/>
              <a:gd name="connsiteX109" fmla="*/ 4085167 w 4343400"/>
              <a:gd name="connsiteY109" fmla="*/ 4233 h 317500"/>
              <a:gd name="connsiteX110" fmla="*/ 4038600 w 4343400"/>
              <a:gd name="connsiteY110" fmla="*/ 8467 h 317500"/>
              <a:gd name="connsiteX111" fmla="*/ 3975100 w 4343400"/>
              <a:gd name="connsiteY111" fmla="*/ 12700 h 317500"/>
              <a:gd name="connsiteX112" fmla="*/ 3937000 w 4343400"/>
              <a:gd name="connsiteY112" fmla="*/ 29633 h 317500"/>
              <a:gd name="connsiteX113" fmla="*/ 3911600 w 4343400"/>
              <a:gd name="connsiteY113" fmla="*/ 46567 h 317500"/>
              <a:gd name="connsiteX114" fmla="*/ 3894667 w 4343400"/>
              <a:gd name="connsiteY114" fmla="*/ 55033 h 317500"/>
              <a:gd name="connsiteX115" fmla="*/ 3869267 w 4343400"/>
              <a:gd name="connsiteY115" fmla="*/ 63500 h 317500"/>
              <a:gd name="connsiteX116" fmla="*/ 3839634 w 4343400"/>
              <a:gd name="connsiteY116" fmla="*/ 76200 h 317500"/>
              <a:gd name="connsiteX117" fmla="*/ 3814234 w 4343400"/>
              <a:gd name="connsiteY117" fmla="*/ 93133 h 317500"/>
              <a:gd name="connsiteX118" fmla="*/ 3801534 w 4343400"/>
              <a:gd name="connsiteY118" fmla="*/ 97367 h 317500"/>
              <a:gd name="connsiteX119" fmla="*/ 3788834 w 4343400"/>
              <a:gd name="connsiteY119" fmla="*/ 105833 h 317500"/>
              <a:gd name="connsiteX120" fmla="*/ 3754967 w 4343400"/>
              <a:gd name="connsiteY120" fmla="*/ 114300 h 317500"/>
              <a:gd name="connsiteX121" fmla="*/ 3721100 w 4343400"/>
              <a:gd name="connsiteY121" fmla="*/ 122767 h 317500"/>
              <a:gd name="connsiteX122" fmla="*/ 3708400 w 4343400"/>
              <a:gd name="connsiteY122" fmla="*/ 127000 h 317500"/>
              <a:gd name="connsiteX123" fmla="*/ 3687234 w 4343400"/>
              <a:gd name="connsiteY123" fmla="*/ 131233 h 317500"/>
              <a:gd name="connsiteX124" fmla="*/ 3606800 w 4343400"/>
              <a:gd name="connsiteY124" fmla="*/ 122767 h 317500"/>
              <a:gd name="connsiteX125" fmla="*/ 3572934 w 4343400"/>
              <a:gd name="connsiteY125" fmla="*/ 118533 h 317500"/>
              <a:gd name="connsiteX126" fmla="*/ 3543300 w 4343400"/>
              <a:gd name="connsiteY126" fmla="*/ 110067 h 317500"/>
              <a:gd name="connsiteX127" fmla="*/ 3526367 w 4343400"/>
              <a:gd name="connsiteY127" fmla="*/ 105833 h 317500"/>
              <a:gd name="connsiteX128" fmla="*/ 3505200 w 4343400"/>
              <a:gd name="connsiteY128" fmla="*/ 101600 h 317500"/>
              <a:gd name="connsiteX129" fmla="*/ 3479800 w 4343400"/>
              <a:gd name="connsiteY129" fmla="*/ 93133 h 317500"/>
              <a:gd name="connsiteX130" fmla="*/ 3467100 w 4343400"/>
              <a:gd name="connsiteY130" fmla="*/ 88900 h 317500"/>
              <a:gd name="connsiteX131" fmla="*/ 3454400 w 4343400"/>
              <a:gd name="connsiteY131" fmla="*/ 76200 h 317500"/>
              <a:gd name="connsiteX132" fmla="*/ 3420534 w 4343400"/>
              <a:gd name="connsiteY132" fmla="*/ 59267 h 317500"/>
              <a:gd name="connsiteX133" fmla="*/ 3412067 w 4343400"/>
              <a:gd name="connsiteY133" fmla="*/ 46567 h 317500"/>
              <a:gd name="connsiteX134" fmla="*/ 3386667 w 4343400"/>
              <a:gd name="connsiteY134" fmla="*/ 38100 h 317500"/>
              <a:gd name="connsiteX135" fmla="*/ 3340100 w 4343400"/>
              <a:gd name="connsiteY135" fmla="*/ 25400 h 317500"/>
              <a:gd name="connsiteX136" fmla="*/ 3217334 w 4343400"/>
              <a:gd name="connsiteY136" fmla="*/ 38100 h 317500"/>
              <a:gd name="connsiteX137" fmla="*/ 3183467 w 4343400"/>
              <a:gd name="connsiteY137" fmla="*/ 46567 h 317500"/>
              <a:gd name="connsiteX138" fmla="*/ 3166534 w 4343400"/>
              <a:gd name="connsiteY138" fmla="*/ 50800 h 317500"/>
              <a:gd name="connsiteX139" fmla="*/ 3141134 w 4343400"/>
              <a:gd name="connsiteY139" fmla="*/ 67733 h 317500"/>
              <a:gd name="connsiteX140" fmla="*/ 3128434 w 4343400"/>
              <a:gd name="connsiteY140" fmla="*/ 71967 h 317500"/>
              <a:gd name="connsiteX141" fmla="*/ 3111500 w 4343400"/>
              <a:gd name="connsiteY141" fmla="*/ 76200 h 317500"/>
              <a:gd name="connsiteX142" fmla="*/ 3073400 w 4343400"/>
              <a:gd name="connsiteY142" fmla="*/ 88900 h 317500"/>
              <a:gd name="connsiteX143" fmla="*/ 3009900 w 4343400"/>
              <a:gd name="connsiteY143" fmla="*/ 97367 h 317500"/>
              <a:gd name="connsiteX144" fmla="*/ 2976034 w 4343400"/>
              <a:gd name="connsiteY144" fmla="*/ 110067 h 317500"/>
              <a:gd name="connsiteX145" fmla="*/ 2942167 w 4343400"/>
              <a:gd name="connsiteY145" fmla="*/ 114300 h 317500"/>
              <a:gd name="connsiteX146" fmla="*/ 2870200 w 4343400"/>
              <a:gd name="connsiteY146" fmla="*/ 127000 h 317500"/>
              <a:gd name="connsiteX147" fmla="*/ 2840567 w 4343400"/>
              <a:gd name="connsiteY147" fmla="*/ 135467 h 317500"/>
              <a:gd name="connsiteX148" fmla="*/ 2743200 w 4343400"/>
              <a:gd name="connsiteY148" fmla="*/ 139700 h 317500"/>
              <a:gd name="connsiteX149" fmla="*/ 2658534 w 4343400"/>
              <a:gd name="connsiteY149" fmla="*/ 152400 h 317500"/>
              <a:gd name="connsiteX150" fmla="*/ 2582334 w 4343400"/>
              <a:gd name="connsiteY150" fmla="*/ 160867 h 317500"/>
              <a:gd name="connsiteX151" fmla="*/ 2527300 w 4343400"/>
              <a:gd name="connsiteY151" fmla="*/ 169333 h 317500"/>
              <a:gd name="connsiteX152" fmla="*/ 2501900 w 4343400"/>
              <a:gd name="connsiteY152" fmla="*/ 173567 h 317500"/>
              <a:gd name="connsiteX153" fmla="*/ 2459567 w 4343400"/>
              <a:gd name="connsiteY153" fmla="*/ 177800 h 317500"/>
              <a:gd name="connsiteX154" fmla="*/ 2425700 w 4343400"/>
              <a:gd name="connsiteY154" fmla="*/ 182033 h 317500"/>
              <a:gd name="connsiteX155" fmla="*/ 2353734 w 4343400"/>
              <a:gd name="connsiteY155" fmla="*/ 194733 h 317500"/>
              <a:gd name="connsiteX156" fmla="*/ 2324100 w 4343400"/>
              <a:gd name="connsiteY156" fmla="*/ 198967 h 317500"/>
              <a:gd name="connsiteX157" fmla="*/ 2192867 w 4343400"/>
              <a:gd name="connsiteY157" fmla="*/ 203200 h 317500"/>
              <a:gd name="connsiteX158" fmla="*/ 2167467 w 4343400"/>
              <a:gd name="connsiteY158" fmla="*/ 194733 h 317500"/>
              <a:gd name="connsiteX159" fmla="*/ 2137834 w 4343400"/>
              <a:gd name="connsiteY159" fmla="*/ 173567 h 317500"/>
              <a:gd name="connsiteX160" fmla="*/ 2120900 w 4343400"/>
              <a:gd name="connsiteY160" fmla="*/ 160867 h 317500"/>
              <a:gd name="connsiteX161" fmla="*/ 2095500 w 4343400"/>
              <a:gd name="connsiteY161" fmla="*/ 152400 h 317500"/>
              <a:gd name="connsiteX162" fmla="*/ 2070100 w 4343400"/>
              <a:gd name="connsiteY162" fmla="*/ 143933 h 317500"/>
              <a:gd name="connsiteX163" fmla="*/ 2057400 w 4343400"/>
              <a:gd name="connsiteY163" fmla="*/ 139700 h 317500"/>
              <a:gd name="connsiteX164" fmla="*/ 2023534 w 4343400"/>
              <a:gd name="connsiteY164" fmla="*/ 131233 h 317500"/>
              <a:gd name="connsiteX165" fmla="*/ 1998134 w 4343400"/>
              <a:gd name="connsiteY165" fmla="*/ 122767 h 317500"/>
              <a:gd name="connsiteX166" fmla="*/ 1985434 w 4343400"/>
              <a:gd name="connsiteY166" fmla="*/ 118533 h 317500"/>
              <a:gd name="connsiteX167" fmla="*/ 1947334 w 4343400"/>
              <a:gd name="connsiteY167" fmla="*/ 110067 h 317500"/>
              <a:gd name="connsiteX168" fmla="*/ 1909234 w 4343400"/>
              <a:gd name="connsiteY168" fmla="*/ 105833 h 317500"/>
              <a:gd name="connsiteX169" fmla="*/ 1892300 w 4343400"/>
              <a:gd name="connsiteY169" fmla="*/ 101600 h 317500"/>
              <a:gd name="connsiteX170" fmla="*/ 1866900 w 4343400"/>
              <a:gd name="connsiteY170" fmla="*/ 97367 h 317500"/>
              <a:gd name="connsiteX171" fmla="*/ 1854200 w 4343400"/>
              <a:gd name="connsiteY171" fmla="*/ 93133 h 317500"/>
              <a:gd name="connsiteX172" fmla="*/ 1790700 w 4343400"/>
              <a:gd name="connsiteY172" fmla="*/ 80433 h 317500"/>
              <a:gd name="connsiteX173" fmla="*/ 1752600 w 4343400"/>
              <a:gd name="connsiteY173" fmla="*/ 71967 h 317500"/>
              <a:gd name="connsiteX174" fmla="*/ 1739900 w 4343400"/>
              <a:gd name="connsiteY174" fmla="*/ 63500 h 317500"/>
              <a:gd name="connsiteX175" fmla="*/ 1722967 w 4343400"/>
              <a:gd name="connsiteY175" fmla="*/ 59267 h 317500"/>
              <a:gd name="connsiteX176" fmla="*/ 1710267 w 4343400"/>
              <a:gd name="connsiteY176" fmla="*/ 55033 h 317500"/>
              <a:gd name="connsiteX177" fmla="*/ 1689100 w 4343400"/>
              <a:gd name="connsiteY177" fmla="*/ 50800 h 317500"/>
              <a:gd name="connsiteX178" fmla="*/ 1676400 w 4343400"/>
              <a:gd name="connsiteY178" fmla="*/ 46567 h 317500"/>
              <a:gd name="connsiteX179" fmla="*/ 1655234 w 4343400"/>
              <a:gd name="connsiteY179" fmla="*/ 42333 h 317500"/>
              <a:gd name="connsiteX180" fmla="*/ 1642534 w 4343400"/>
              <a:gd name="connsiteY180" fmla="*/ 38100 h 317500"/>
              <a:gd name="connsiteX181" fmla="*/ 1574800 w 4343400"/>
              <a:gd name="connsiteY181" fmla="*/ 25400 h 317500"/>
              <a:gd name="connsiteX182" fmla="*/ 1397000 w 4343400"/>
              <a:gd name="connsiteY182" fmla="*/ 33867 h 317500"/>
              <a:gd name="connsiteX183" fmla="*/ 1371600 w 4343400"/>
              <a:gd name="connsiteY183" fmla="*/ 42333 h 317500"/>
              <a:gd name="connsiteX184" fmla="*/ 1346200 w 4343400"/>
              <a:gd name="connsiteY184" fmla="*/ 59267 h 317500"/>
              <a:gd name="connsiteX185" fmla="*/ 1333500 w 4343400"/>
              <a:gd name="connsiteY185" fmla="*/ 67733 h 317500"/>
              <a:gd name="connsiteX186" fmla="*/ 1308100 w 4343400"/>
              <a:gd name="connsiteY186" fmla="*/ 76200 h 317500"/>
              <a:gd name="connsiteX187" fmla="*/ 1278467 w 4343400"/>
              <a:gd name="connsiteY187" fmla="*/ 84667 h 317500"/>
              <a:gd name="connsiteX188" fmla="*/ 1193800 w 4343400"/>
              <a:gd name="connsiteY188" fmla="*/ 97367 h 317500"/>
              <a:gd name="connsiteX189" fmla="*/ 1138767 w 4343400"/>
              <a:gd name="connsiteY189" fmla="*/ 110067 h 317500"/>
              <a:gd name="connsiteX190" fmla="*/ 1113367 w 4343400"/>
              <a:gd name="connsiteY190" fmla="*/ 118533 h 317500"/>
              <a:gd name="connsiteX191" fmla="*/ 1100667 w 4343400"/>
              <a:gd name="connsiteY191" fmla="*/ 131233 h 317500"/>
              <a:gd name="connsiteX192" fmla="*/ 1083734 w 4343400"/>
              <a:gd name="connsiteY192" fmla="*/ 135467 h 317500"/>
              <a:gd name="connsiteX193" fmla="*/ 1062567 w 4343400"/>
              <a:gd name="connsiteY193" fmla="*/ 143933 h 317500"/>
              <a:gd name="connsiteX194" fmla="*/ 960967 w 4343400"/>
              <a:gd name="connsiteY194" fmla="*/ 135467 h 317500"/>
              <a:gd name="connsiteX195" fmla="*/ 931334 w 4343400"/>
              <a:gd name="connsiteY195" fmla="*/ 110067 h 317500"/>
              <a:gd name="connsiteX196" fmla="*/ 905934 w 4343400"/>
              <a:gd name="connsiteY196" fmla="*/ 101600 h 317500"/>
              <a:gd name="connsiteX197" fmla="*/ 867834 w 4343400"/>
              <a:gd name="connsiteY197" fmla="*/ 80433 h 317500"/>
              <a:gd name="connsiteX198" fmla="*/ 855134 w 4343400"/>
              <a:gd name="connsiteY198" fmla="*/ 71967 h 317500"/>
              <a:gd name="connsiteX199" fmla="*/ 825500 w 4343400"/>
              <a:gd name="connsiteY199" fmla="*/ 67733 h 317500"/>
              <a:gd name="connsiteX200" fmla="*/ 723900 w 4343400"/>
              <a:gd name="connsiteY200" fmla="*/ 71967 h 317500"/>
              <a:gd name="connsiteX201" fmla="*/ 698500 w 4343400"/>
              <a:gd name="connsiteY201" fmla="*/ 88900 h 317500"/>
              <a:gd name="connsiteX202" fmla="*/ 685800 w 4343400"/>
              <a:gd name="connsiteY202" fmla="*/ 93133 h 317500"/>
              <a:gd name="connsiteX203" fmla="*/ 677334 w 4343400"/>
              <a:gd name="connsiteY203" fmla="*/ 105833 h 317500"/>
              <a:gd name="connsiteX204" fmla="*/ 651934 w 4343400"/>
              <a:gd name="connsiteY204" fmla="*/ 114300 h 317500"/>
              <a:gd name="connsiteX205" fmla="*/ 618067 w 4343400"/>
              <a:gd name="connsiteY205" fmla="*/ 131233 h 317500"/>
              <a:gd name="connsiteX206" fmla="*/ 605367 w 4343400"/>
              <a:gd name="connsiteY206" fmla="*/ 139700 h 317500"/>
              <a:gd name="connsiteX207" fmla="*/ 579967 w 4343400"/>
              <a:gd name="connsiteY207" fmla="*/ 143933 h 317500"/>
              <a:gd name="connsiteX208" fmla="*/ 567267 w 4343400"/>
              <a:gd name="connsiteY208" fmla="*/ 152400 h 317500"/>
              <a:gd name="connsiteX209" fmla="*/ 516467 w 4343400"/>
              <a:gd name="connsiteY209" fmla="*/ 160867 h 317500"/>
              <a:gd name="connsiteX210" fmla="*/ 436034 w 4343400"/>
              <a:gd name="connsiteY210" fmla="*/ 152400 h 317500"/>
              <a:gd name="connsiteX211" fmla="*/ 406400 w 4343400"/>
              <a:gd name="connsiteY211" fmla="*/ 139700 h 317500"/>
              <a:gd name="connsiteX212" fmla="*/ 368300 w 4343400"/>
              <a:gd name="connsiteY212" fmla="*/ 131233 h 317500"/>
              <a:gd name="connsiteX213" fmla="*/ 355600 w 4343400"/>
              <a:gd name="connsiteY213" fmla="*/ 127000 h 317500"/>
              <a:gd name="connsiteX214" fmla="*/ 325967 w 4343400"/>
              <a:gd name="connsiteY214" fmla="*/ 118533 h 317500"/>
              <a:gd name="connsiteX215" fmla="*/ 313267 w 4343400"/>
              <a:gd name="connsiteY215" fmla="*/ 114300 h 317500"/>
              <a:gd name="connsiteX216" fmla="*/ 296334 w 4343400"/>
              <a:gd name="connsiteY216" fmla="*/ 110067 h 317500"/>
              <a:gd name="connsiteX217" fmla="*/ 270934 w 4343400"/>
              <a:gd name="connsiteY217" fmla="*/ 101600 h 317500"/>
              <a:gd name="connsiteX218" fmla="*/ 258234 w 4343400"/>
              <a:gd name="connsiteY218" fmla="*/ 97367 h 317500"/>
              <a:gd name="connsiteX219" fmla="*/ 241300 w 4343400"/>
              <a:gd name="connsiteY219" fmla="*/ 93133 h 317500"/>
              <a:gd name="connsiteX220" fmla="*/ 211667 w 4343400"/>
              <a:gd name="connsiteY220" fmla="*/ 80433 h 317500"/>
              <a:gd name="connsiteX221" fmla="*/ 177800 w 4343400"/>
              <a:gd name="connsiteY221" fmla="*/ 71967 h 317500"/>
              <a:gd name="connsiteX222" fmla="*/ 127000 w 4343400"/>
              <a:gd name="connsiteY222" fmla="*/ 59267 h 317500"/>
              <a:gd name="connsiteX223" fmla="*/ 76200 w 4343400"/>
              <a:gd name="connsiteY223" fmla="*/ 42333 h 317500"/>
              <a:gd name="connsiteX224" fmla="*/ 42334 w 4343400"/>
              <a:gd name="connsiteY224" fmla="*/ 38100 h 317500"/>
              <a:gd name="connsiteX225" fmla="*/ 0 w 4343400"/>
              <a:gd name="connsiteY225" fmla="*/ 110067 h 317500"/>
              <a:gd name="connsiteX0" fmla="*/ 0 w 4343400"/>
              <a:gd name="connsiteY0" fmla="*/ 110067 h 318411"/>
              <a:gd name="connsiteX1" fmla="*/ 71967 w 4343400"/>
              <a:gd name="connsiteY1" fmla="*/ 122767 h 318411"/>
              <a:gd name="connsiteX2" fmla="*/ 156634 w 4343400"/>
              <a:gd name="connsiteY2" fmla="*/ 131233 h 318411"/>
              <a:gd name="connsiteX3" fmla="*/ 228600 w 4343400"/>
              <a:gd name="connsiteY3" fmla="*/ 156633 h 318411"/>
              <a:gd name="connsiteX4" fmla="*/ 309034 w 4343400"/>
              <a:gd name="connsiteY4" fmla="*/ 194733 h 318411"/>
              <a:gd name="connsiteX5" fmla="*/ 389467 w 4343400"/>
              <a:gd name="connsiteY5" fmla="*/ 245533 h 318411"/>
              <a:gd name="connsiteX6" fmla="*/ 461434 w 4343400"/>
              <a:gd name="connsiteY6" fmla="*/ 287867 h 318411"/>
              <a:gd name="connsiteX7" fmla="*/ 495300 w 4343400"/>
              <a:gd name="connsiteY7" fmla="*/ 300567 h 318411"/>
              <a:gd name="connsiteX8" fmla="*/ 533400 w 4343400"/>
              <a:gd name="connsiteY8" fmla="*/ 317500 h 318411"/>
              <a:gd name="connsiteX9" fmla="*/ 605367 w 4343400"/>
              <a:gd name="connsiteY9" fmla="*/ 313267 h 318411"/>
              <a:gd name="connsiteX10" fmla="*/ 626534 w 4343400"/>
              <a:gd name="connsiteY10" fmla="*/ 275167 h 318411"/>
              <a:gd name="connsiteX11" fmla="*/ 630767 w 4343400"/>
              <a:gd name="connsiteY11" fmla="*/ 262467 h 318411"/>
              <a:gd name="connsiteX12" fmla="*/ 635000 w 4343400"/>
              <a:gd name="connsiteY12" fmla="*/ 249767 h 318411"/>
              <a:gd name="connsiteX13" fmla="*/ 647700 w 4343400"/>
              <a:gd name="connsiteY13" fmla="*/ 237067 h 318411"/>
              <a:gd name="connsiteX14" fmla="*/ 673100 w 4343400"/>
              <a:gd name="connsiteY14" fmla="*/ 220133 h 318411"/>
              <a:gd name="connsiteX15" fmla="*/ 702734 w 4343400"/>
              <a:gd name="connsiteY15" fmla="*/ 198967 h 318411"/>
              <a:gd name="connsiteX16" fmla="*/ 715434 w 4343400"/>
              <a:gd name="connsiteY16" fmla="*/ 190500 h 318411"/>
              <a:gd name="connsiteX17" fmla="*/ 732367 w 4343400"/>
              <a:gd name="connsiteY17" fmla="*/ 177800 h 318411"/>
              <a:gd name="connsiteX18" fmla="*/ 745067 w 4343400"/>
              <a:gd name="connsiteY18" fmla="*/ 169333 h 318411"/>
              <a:gd name="connsiteX19" fmla="*/ 770467 w 4343400"/>
              <a:gd name="connsiteY19" fmla="*/ 160867 h 318411"/>
              <a:gd name="connsiteX20" fmla="*/ 829734 w 4343400"/>
              <a:gd name="connsiteY20" fmla="*/ 165100 h 318411"/>
              <a:gd name="connsiteX21" fmla="*/ 855134 w 4343400"/>
              <a:gd name="connsiteY21" fmla="*/ 173567 h 318411"/>
              <a:gd name="connsiteX22" fmla="*/ 897467 w 4343400"/>
              <a:gd name="connsiteY22" fmla="*/ 182033 h 318411"/>
              <a:gd name="connsiteX23" fmla="*/ 914400 w 4343400"/>
              <a:gd name="connsiteY23" fmla="*/ 186267 h 318411"/>
              <a:gd name="connsiteX24" fmla="*/ 927100 w 4343400"/>
              <a:gd name="connsiteY24" fmla="*/ 194733 h 318411"/>
              <a:gd name="connsiteX25" fmla="*/ 956734 w 4343400"/>
              <a:gd name="connsiteY25" fmla="*/ 203200 h 318411"/>
              <a:gd name="connsiteX26" fmla="*/ 982134 w 4343400"/>
              <a:gd name="connsiteY26" fmla="*/ 211667 h 318411"/>
              <a:gd name="connsiteX27" fmla="*/ 1020234 w 4343400"/>
              <a:gd name="connsiteY27" fmla="*/ 220133 h 318411"/>
              <a:gd name="connsiteX28" fmla="*/ 1121834 w 4343400"/>
              <a:gd name="connsiteY28" fmla="*/ 203200 h 318411"/>
              <a:gd name="connsiteX29" fmla="*/ 1147234 w 4343400"/>
              <a:gd name="connsiteY29" fmla="*/ 194733 h 318411"/>
              <a:gd name="connsiteX30" fmla="*/ 1172634 w 4343400"/>
              <a:gd name="connsiteY30" fmla="*/ 182033 h 318411"/>
              <a:gd name="connsiteX31" fmla="*/ 1219200 w 4343400"/>
              <a:gd name="connsiteY31" fmla="*/ 160867 h 318411"/>
              <a:gd name="connsiteX32" fmla="*/ 1244600 w 4343400"/>
              <a:gd name="connsiteY32" fmla="*/ 156633 h 318411"/>
              <a:gd name="connsiteX33" fmla="*/ 1278467 w 4343400"/>
              <a:gd name="connsiteY33" fmla="*/ 148167 h 318411"/>
              <a:gd name="connsiteX34" fmla="*/ 1358900 w 4343400"/>
              <a:gd name="connsiteY34" fmla="*/ 135467 h 318411"/>
              <a:gd name="connsiteX35" fmla="*/ 1388534 w 4343400"/>
              <a:gd name="connsiteY35" fmla="*/ 131233 h 318411"/>
              <a:gd name="connsiteX36" fmla="*/ 1409700 w 4343400"/>
              <a:gd name="connsiteY36" fmla="*/ 127000 h 318411"/>
              <a:gd name="connsiteX37" fmla="*/ 1426634 w 4343400"/>
              <a:gd name="connsiteY37" fmla="*/ 122767 h 318411"/>
              <a:gd name="connsiteX38" fmla="*/ 1524000 w 4343400"/>
              <a:gd name="connsiteY38" fmla="*/ 110067 h 318411"/>
              <a:gd name="connsiteX39" fmla="*/ 1621367 w 4343400"/>
              <a:gd name="connsiteY39" fmla="*/ 97367 h 318411"/>
              <a:gd name="connsiteX40" fmla="*/ 1748367 w 4343400"/>
              <a:gd name="connsiteY40" fmla="*/ 101600 h 318411"/>
              <a:gd name="connsiteX41" fmla="*/ 1782234 w 4343400"/>
              <a:gd name="connsiteY41" fmla="*/ 114300 h 318411"/>
              <a:gd name="connsiteX42" fmla="*/ 1807634 w 4343400"/>
              <a:gd name="connsiteY42" fmla="*/ 122767 h 318411"/>
              <a:gd name="connsiteX43" fmla="*/ 1820334 w 4343400"/>
              <a:gd name="connsiteY43" fmla="*/ 127000 h 318411"/>
              <a:gd name="connsiteX44" fmla="*/ 1900767 w 4343400"/>
              <a:gd name="connsiteY44" fmla="*/ 135467 h 318411"/>
              <a:gd name="connsiteX45" fmla="*/ 1917700 w 4343400"/>
              <a:gd name="connsiteY45" fmla="*/ 139700 h 318411"/>
              <a:gd name="connsiteX46" fmla="*/ 1934634 w 4343400"/>
              <a:gd name="connsiteY46" fmla="*/ 148167 h 318411"/>
              <a:gd name="connsiteX47" fmla="*/ 1964267 w 4343400"/>
              <a:gd name="connsiteY47" fmla="*/ 152400 h 318411"/>
              <a:gd name="connsiteX48" fmla="*/ 2002367 w 4343400"/>
              <a:gd name="connsiteY48" fmla="*/ 165100 h 318411"/>
              <a:gd name="connsiteX49" fmla="*/ 2015067 w 4343400"/>
              <a:gd name="connsiteY49" fmla="*/ 169333 h 318411"/>
              <a:gd name="connsiteX50" fmla="*/ 2027767 w 4343400"/>
              <a:gd name="connsiteY50" fmla="*/ 173567 h 318411"/>
              <a:gd name="connsiteX51" fmla="*/ 2048934 w 4343400"/>
              <a:gd name="connsiteY51" fmla="*/ 177800 h 318411"/>
              <a:gd name="connsiteX52" fmla="*/ 2074334 w 4343400"/>
              <a:gd name="connsiteY52" fmla="*/ 186267 h 318411"/>
              <a:gd name="connsiteX53" fmla="*/ 2087034 w 4343400"/>
              <a:gd name="connsiteY53" fmla="*/ 190500 h 318411"/>
              <a:gd name="connsiteX54" fmla="*/ 2099734 w 4343400"/>
              <a:gd name="connsiteY54" fmla="*/ 194733 h 318411"/>
              <a:gd name="connsiteX55" fmla="*/ 2112434 w 4343400"/>
              <a:gd name="connsiteY55" fmla="*/ 203200 h 318411"/>
              <a:gd name="connsiteX56" fmla="*/ 2137834 w 4343400"/>
              <a:gd name="connsiteY56" fmla="*/ 207433 h 318411"/>
              <a:gd name="connsiteX57" fmla="*/ 2197100 w 4343400"/>
              <a:gd name="connsiteY57" fmla="*/ 215900 h 318411"/>
              <a:gd name="connsiteX58" fmla="*/ 2235200 w 4343400"/>
              <a:gd name="connsiteY58" fmla="*/ 224367 h 318411"/>
              <a:gd name="connsiteX59" fmla="*/ 2269067 w 4343400"/>
              <a:gd name="connsiteY59" fmla="*/ 228600 h 318411"/>
              <a:gd name="connsiteX60" fmla="*/ 2586567 w 4343400"/>
              <a:gd name="connsiteY60" fmla="*/ 224367 h 318411"/>
              <a:gd name="connsiteX61" fmla="*/ 2611967 w 4343400"/>
              <a:gd name="connsiteY61" fmla="*/ 220133 h 318411"/>
              <a:gd name="connsiteX62" fmla="*/ 2654300 w 4343400"/>
              <a:gd name="connsiteY62" fmla="*/ 215900 h 318411"/>
              <a:gd name="connsiteX63" fmla="*/ 2667000 w 4343400"/>
              <a:gd name="connsiteY63" fmla="*/ 211667 h 318411"/>
              <a:gd name="connsiteX64" fmla="*/ 2713567 w 4343400"/>
              <a:gd name="connsiteY64" fmla="*/ 203200 h 318411"/>
              <a:gd name="connsiteX65" fmla="*/ 2730500 w 4343400"/>
              <a:gd name="connsiteY65" fmla="*/ 194733 h 318411"/>
              <a:gd name="connsiteX66" fmla="*/ 2764367 w 4343400"/>
              <a:gd name="connsiteY66" fmla="*/ 190500 h 318411"/>
              <a:gd name="connsiteX67" fmla="*/ 2777067 w 4343400"/>
              <a:gd name="connsiteY67" fmla="*/ 186267 h 318411"/>
              <a:gd name="connsiteX68" fmla="*/ 2789767 w 4343400"/>
              <a:gd name="connsiteY68" fmla="*/ 177800 h 318411"/>
              <a:gd name="connsiteX69" fmla="*/ 2832100 w 4343400"/>
              <a:gd name="connsiteY69" fmla="*/ 169333 h 318411"/>
              <a:gd name="connsiteX70" fmla="*/ 2861734 w 4343400"/>
              <a:gd name="connsiteY70" fmla="*/ 156633 h 318411"/>
              <a:gd name="connsiteX71" fmla="*/ 2887134 w 4343400"/>
              <a:gd name="connsiteY71" fmla="*/ 148167 h 318411"/>
              <a:gd name="connsiteX72" fmla="*/ 2929467 w 4343400"/>
              <a:gd name="connsiteY72" fmla="*/ 139700 h 318411"/>
              <a:gd name="connsiteX73" fmla="*/ 2946400 w 4343400"/>
              <a:gd name="connsiteY73" fmla="*/ 135467 h 318411"/>
              <a:gd name="connsiteX74" fmla="*/ 3031067 w 4343400"/>
              <a:gd name="connsiteY74" fmla="*/ 127000 h 318411"/>
              <a:gd name="connsiteX75" fmla="*/ 3064934 w 4343400"/>
              <a:gd name="connsiteY75" fmla="*/ 118533 h 318411"/>
              <a:gd name="connsiteX76" fmla="*/ 3098800 w 4343400"/>
              <a:gd name="connsiteY76" fmla="*/ 110067 h 318411"/>
              <a:gd name="connsiteX77" fmla="*/ 3158067 w 4343400"/>
              <a:gd name="connsiteY77" fmla="*/ 93133 h 318411"/>
              <a:gd name="connsiteX78" fmla="*/ 3196167 w 4343400"/>
              <a:gd name="connsiteY78" fmla="*/ 84667 h 318411"/>
              <a:gd name="connsiteX79" fmla="*/ 3238500 w 4343400"/>
              <a:gd name="connsiteY79" fmla="*/ 80433 h 318411"/>
              <a:gd name="connsiteX80" fmla="*/ 3306234 w 4343400"/>
              <a:gd name="connsiteY80" fmla="*/ 67733 h 318411"/>
              <a:gd name="connsiteX81" fmla="*/ 3365500 w 4343400"/>
              <a:gd name="connsiteY81" fmla="*/ 71967 h 318411"/>
              <a:gd name="connsiteX82" fmla="*/ 3390900 w 4343400"/>
              <a:gd name="connsiteY82" fmla="*/ 80433 h 318411"/>
              <a:gd name="connsiteX83" fmla="*/ 3420534 w 4343400"/>
              <a:gd name="connsiteY83" fmla="*/ 97367 h 318411"/>
              <a:gd name="connsiteX84" fmla="*/ 3433234 w 4343400"/>
              <a:gd name="connsiteY84" fmla="*/ 105833 h 318411"/>
              <a:gd name="connsiteX85" fmla="*/ 3445934 w 4343400"/>
              <a:gd name="connsiteY85" fmla="*/ 110067 h 318411"/>
              <a:gd name="connsiteX86" fmla="*/ 3484034 w 4343400"/>
              <a:gd name="connsiteY86" fmla="*/ 122767 h 318411"/>
              <a:gd name="connsiteX87" fmla="*/ 3509434 w 4343400"/>
              <a:gd name="connsiteY87" fmla="*/ 139700 h 318411"/>
              <a:gd name="connsiteX88" fmla="*/ 3551767 w 4343400"/>
              <a:gd name="connsiteY88" fmla="*/ 152400 h 318411"/>
              <a:gd name="connsiteX89" fmla="*/ 3589867 w 4343400"/>
              <a:gd name="connsiteY89" fmla="*/ 156633 h 318411"/>
              <a:gd name="connsiteX90" fmla="*/ 3776134 w 4343400"/>
              <a:gd name="connsiteY90" fmla="*/ 148167 h 318411"/>
              <a:gd name="connsiteX91" fmla="*/ 3814234 w 4343400"/>
              <a:gd name="connsiteY91" fmla="*/ 139700 h 318411"/>
              <a:gd name="connsiteX92" fmla="*/ 3852334 w 4343400"/>
              <a:gd name="connsiteY92" fmla="*/ 118533 h 318411"/>
              <a:gd name="connsiteX93" fmla="*/ 3856567 w 4343400"/>
              <a:gd name="connsiteY93" fmla="*/ 105833 h 318411"/>
              <a:gd name="connsiteX94" fmla="*/ 3873500 w 4343400"/>
              <a:gd name="connsiteY94" fmla="*/ 101600 h 318411"/>
              <a:gd name="connsiteX95" fmla="*/ 3898900 w 4343400"/>
              <a:gd name="connsiteY95" fmla="*/ 93133 h 318411"/>
              <a:gd name="connsiteX96" fmla="*/ 3924300 w 4343400"/>
              <a:gd name="connsiteY96" fmla="*/ 80433 h 318411"/>
              <a:gd name="connsiteX97" fmla="*/ 3937000 w 4343400"/>
              <a:gd name="connsiteY97" fmla="*/ 71967 h 318411"/>
              <a:gd name="connsiteX98" fmla="*/ 3953934 w 4343400"/>
              <a:gd name="connsiteY98" fmla="*/ 63500 h 318411"/>
              <a:gd name="connsiteX99" fmla="*/ 3979334 w 4343400"/>
              <a:gd name="connsiteY99" fmla="*/ 46567 h 318411"/>
              <a:gd name="connsiteX100" fmla="*/ 4004734 w 4343400"/>
              <a:gd name="connsiteY100" fmla="*/ 38100 h 318411"/>
              <a:gd name="connsiteX101" fmla="*/ 4034367 w 4343400"/>
              <a:gd name="connsiteY101" fmla="*/ 21167 h 318411"/>
              <a:gd name="connsiteX102" fmla="*/ 4059767 w 4343400"/>
              <a:gd name="connsiteY102" fmla="*/ 8467 h 318411"/>
              <a:gd name="connsiteX103" fmla="*/ 4305300 w 4343400"/>
              <a:gd name="connsiteY103" fmla="*/ 12700 h 318411"/>
              <a:gd name="connsiteX104" fmla="*/ 4318000 w 4343400"/>
              <a:gd name="connsiteY104" fmla="*/ 21167 h 318411"/>
              <a:gd name="connsiteX105" fmla="*/ 4343400 w 4343400"/>
              <a:gd name="connsiteY105" fmla="*/ 25400 h 318411"/>
              <a:gd name="connsiteX106" fmla="*/ 4339167 w 4343400"/>
              <a:gd name="connsiteY106" fmla="*/ 12700 h 318411"/>
              <a:gd name="connsiteX107" fmla="*/ 4301067 w 4343400"/>
              <a:gd name="connsiteY107" fmla="*/ 0 h 318411"/>
              <a:gd name="connsiteX108" fmla="*/ 4085167 w 4343400"/>
              <a:gd name="connsiteY108" fmla="*/ 4233 h 318411"/>
              <a:gd name="connsiteX109" fmla="*/ 4038600 w 4343400"/>
              <a:gd name="connsiteY109" fmla="*/ 8467 h 318411"/>
              <a:gd name="connsiteX110" fmla="*/ 3975100 w 4343400"/>
              <a:gd name="connsiteY110" fmla="*/ 12700 h 318411"/>
              <a:gd name="connsiteX111" fmla="*/ 3937000 w 4343400"/>
              <a:gd name="connsiteY111" fmla="*/ 29633 h 318411"/>
              <a:gd name="connsiteX112" fmla="*/ 3911600 w 4343400"/>
              <a:gd name="connsiteY112" fmla="*/ 46567 h 318411"/>
              <a:gd name="connsiteX113" fmla="*/ 3894667 w 4343400"/>
              <a:gd name="connsiteY113" fmla="*/ 55033 h 318411"/>
              <a:gd name="connsiteX114" fmla="*/ 3869267 w 4343400"/>
              <a:gd name="connsiteY114" fmla="*/ 63500 h 318411"/>
              <a:gd name="connsiteX115" fmla="*/ 3839634 w 4343400"/>
              <a:gd name="connsiteY115" fmla="*/ 76200 h 318411"/>
              <a:gd name="connsiteX116" fmla="*/ 3814234 w 4343400"/>
              <a:gd name="connsiteY116" fmla="*/ 93133 h 318411"/>
              <a:gd name="connsiteX117" fmla="*/ 3801534 w 4343400"/>
              <a:gd name="connsiteY117" fmla="*/ 97367 h 318411"/>
              <a:gd name="connsiteX118" fmla="*/ 3788834 w 4343400"/>
              <a:gd name="connsiteY118" fmla="*/ 105833 h 318411"/>
              <a:gd name="connsiteX119" fmla="*/ 3754967 w 4343400"/>
              <a:gd name="connsiteY119" fmla="*/ 114300 h 318411"/>
              <a:gd name="connsiteX120" fmla="*/ 3721100 w 4343400"/>
              <a:gd name="connsiteY120" fmla="*/ 122767 h 318411"/>
              <a:gd name="connsiteX121" fmla="*/ 3708400 w 4343400"/>
              <a:gd name="connsiteY121" fmla="*/ 127000 h 318411"/>
              <a:gd name="connsiteX122" fmla="*/ 3687234 w 4343400"/>
              <a:gd name="connsiteY122" fmla="*/ 131233 h 318411"/>
              <a:gd name="connsiteX123" fmla="*/ 3606800 w 4343400"/>
              <a:gd name="connsiteY123" fmla="*/ 122767 h 318411"/>
              <a:gd name="connsiteX124" fmla="*/ 3572934 w 4343400"/>
              <a:gd name="connsiteY124" fmla="*/ 118533 h 318411"/>
              <a:gd name="connsiteX125" fmla="*/ 3543300 w 4343400"/>
              <a:gd name="connsiteY125" fmla="*/ 110067 h 318411"/>
              <a:gd name="connsiteX126" fmla="*/ 3526367 w 4343400"/>
              <a:gd name="connsiteY126" fmla="*/ 105833 h 318411"/>
              <a:gd name="connsiteX127" fmla="*/ 3505200 w 4343400"/>
              <a:gd name="connsiteY127" fmla="*/ 101600 h 318411"/>
              <a:gd name="connsiteX128" fmla="*/ 3479800 w 4343400"/>
              <a:gd name="connsiteY128" fmla="*/ 93133 h 318411"/>
              <a:gd name="connsiteX129" fmla="*/ 3467100 w 4343400"/>
              <a:gd name="connsiteY129" fmla="*/ 88900 h 318411"/>
              <a:gd name="connsiteX130" fmla="*/ 3454400 w 4343400"/>
              <a:gd name="connsiteY130" fmla="*/ 76200 h 318411"/>
              <a:gd name="connsiteX131" fmla="*/ 3420534 w 4343400"/>
              <a:gd name="connsiteY131" fmla="*/ 59267 h 318411"/>
              <a:gd name="connsiteX132" fmla="*/ 3412067 w 4343400"/>
              <a:gd name="connsiteY132" fmla="*/ 46567 h 318411"/>
              <a:gd name="connsiteX133" fmla="*/ 3386667 w 4343400"/>
              <a:gd name="connsiteY133" fmla="*/ 38100 h 318411"/>
              <a:gd name="connsiteX134" fmla="*/ 3340100 w 4343400"/>
              <a:gd name="connsiteY134" fmla="*/ 25400 h 318411"/>
              <a:gd name="connsiteX135" fmla="*/ 3217334 w 4343400"/>
              <a:gd name="connsiteY135" fmla="*/ 38100 h 318411"/>
              <a:gd name="connsiteX136" fmla="*/ 3183467 w 4343400"/>
              <a:gd name="connsiteY136" fmla="*/ 46567 h 318411"/>
              <a:gd name="connsiteX137" fmla="*/ 3166534 w 4343400"/>
              <a:gd name="connsiteY137" fmla="*/ 50800 h 318411"/>
              <a:gd name="connsiteX138" fmla="*/ 3141134 w 4343400"/>
              <a:gd name="connsiteY138" fmla="*/ 67733 h 318411"/>
              <a:gd name="connsiteX139" fmla="*/ 3128434 w 4343400"/>
              <a:gd name="connsiteY139" fmla="*/ 71967 h 318411"/>
              <a:gd name="connsiteX140" fmla="*/ 3111500 w 4343400"/>
              <a:gd name="connsiteY140" fmla="*/ 76200 h 318411"/>
              <a:gd name="connsiteX141" fmla="*/ 3073400 w 4343400"/>
              <a:gd name="connsiteY141" fmla="*/ 88900 h 318411"/>
              <a:gd name="connsiteX142" fmla="*/ 3009900 w 4343400"/>
              <a:gd name="connsiteY142" fmla="*/ 97367 h 318411"/>
              <a:gd name="connsiteX143" fmla="*/ 2976034 w 4343400"/>
              <a:gd name="connsiteY143" fmla="*/ 110067 h 318411"/>
              <a:gd name="connsiteX144" fmla="*/ 2942167 w 4343400"/>
              <a:gd name="connsiteY144" fmla="*/ 114300 h 318411"/>
              <a:gd name="connsiteX145" fmla="*/ 2870200 w 4343400"/>
              <a:gd name="connsiteY145" fmla="*/ 127000 h 318411"/>
              <a:gd name="connsiteX146" fmla="*/ 2840567 w 4343400"/>
              <a:gd name="connsiteY146" fmla="*/ 135467 h 318411"/>
              <a:gd name="connsiteX147" fmla="*/ 2743200 w 4343400"/>
              <a:gd name="connsiteY147" fmla="*/ 139700 h 318411"/>
              <a:gd name="connsiteX148" fmla="*/ 2658534 w 4343400"/>
              <a:gd name="connsiteY148" fmla="*/ 152400 h 318411"/>
              <a:gd name="connsiteX149" fmla="*/ 2582334 w 4343400"/>
              <a:gd name="connsiteY149" fmla="*/ 160867 h 318411"/>
              <a:gd name="connsiteX150" fmla="*/ 2527300 w 4343400"/>
              <a:gd name="connsiteY150" fmla="*/ 169333 h 318411"/>
              <a:gd name="connsiteX151" fmla="*/ 2501900 w 4343400"/>
              <a:gd name="connsiteY151" fmla="*/ 173567 h 318411"/>
              <a:gd name="connsiteX152" fmla="*/ 2459567 w 4343400"/>
              <a:gd name="connsiteY152" fmla="*/ 177800 h 318411"/>
              <a:gd name="connsiteX153" fmla="*/ 2425700 w 4343400"/>
              <a:gd name="connsiteY153" fmla="*/ 182033 h 318411"/>
              <a:gd name="connsiteX154" fmla="*/ 2353734 w 4343400"/>
              <a:gd name="connsiteY154" fmla="*/ 194733 h 318411"/>
              <a:gd name="connsiteX155" fmla="*/ 2324100 w 4343400"/>
              <a:gd name="connsiteY155" fmla="*/ 198967 h 318411"/>
              <a:gd name="connsiteX156" fmla="*/ 2192867 w 4343400"/>
              <a:gd name="connsiteY156" fmla="*/ 203200 h 318411"/>
              <a:gd name="connsiteX157" fmla="*/ 2167467 w 4343400"/>
              <a:gd name="connsiteY157" fmla="*/ 194733 h 318411"/>
              <a:gd name="connsiteX158" fmla="*/ 2137834 w 4343400"/>
              <a:gd name="connsiteY158" fmla="*/ 173567 h 318411"/>
              <a:gd name="connsiteX159" fmla="*/ 2120900 w 4343400"/>
              <a:gd name="connsiteY159" fmla="*/ 160867 h 318411"/>
              <a:gd name="connsiteX160" fmla="*/ 2095500 w 4343400"/>
              <a:gd name="connsiteY160" fmla="*/ 152400 h 318411"/>
              <a:gd name="connsiteX161" fmla="*/ 2070100 w 4343400"/>
              <a:gd name="connsiteY161" fmla="*/ 143933 h 318411"/>
              <a:gd name="connsiteX162" fmla="*/ 2057400 w 4343400"/>
              <a:gd name="connsiteY162" fmla="*/ 139700 h 318411"/>
              <a:gd name="connsiteX163" fmla="*/ 2023534 w 4343400"/>
              <a:gd name="connsiteY163" fmla="*/ 131233 h 318411"/>
              <a:gd name="connsiteX164" fmla="*/ 1998134 w 4343400"/>
              <a:gd name="connsiteY164" fmla="*/ 122767 h 318411"/>
              <a:gd name="connsiteX165" fmla="*/ 1985434 w 4343400"/>
              <a:gd name="connsiteY165" fmla="*/ 118533 h 318411"/>
              <a:gd name="connsiteX166" fmla="*/ 1947334 w 4343400"/>
              <a:gd name="connsiteY166" fmla="*/ 110067 h 318411"/>
              <a:gd name="connsiteX167" fmla="*/ 1909234 w 4343400"/>
              <a:gd name="connsiteY167" fmla="*/ 105833 h 318411"/>
              <a:gd name="connsiteX168" fmla="*/ 1892300 w 4343400"/>
              <a:gd name="connsiteY168" fmla="*/ 101600 h 318411"/>
              <a:gd name="connsiteX169" fmla="*/ 1866900 w 4343400"/>
              <a:gd name="connsiteY169" fmla="*/ 97367 h 318411"/>
              <a:gd name="connsiteX170" fmla="*/ 1854200 w 4343400"/>
              <a:gd name="connsiteY170" fmla="*/ 93133 h 318411"/>
              <a:gd name="connsiteX171" fmla="*/ 1790700 w 4343400"/>
              <a:gd name="connsiteY171" fmla="*/ 80433 h 318411"/>
              <a:gd name="connsiteX172" fmla="*/ 1752600 w 4343400"/>
              <a:gd name="connsiteY172" fmla="*/ 71967 h 318411"/>
              <a:gd name="connsiteX173" fmla="*/ 1739900 w 4343400"/>
              <a:gd name="connsiteY173" fmla="*/ 63500 h 318411"/>
              <a:gd name="connsiteX174" fmla="*/ 1722967 w 4343400"/>
              <a:gd name="connsiteY174" fmla="*/ 59267 h 318411"/>
              <a:gd name="connsiteX175" fmla="*/ 1710267 w 4343400"/>
              <a:gd name="connsiteY175" fmla="*/ 55033 h 318411"/>
              <a:gd name="connsiteX176" fmla="*/ 1689100 w 4343400"/>
              <a:gd name="connsiteY176" fmla="*/ 50800 h 318411"/>
              <a:gd name="connsiteX177" fmla="*/ 1676400 w 4343400"/>
              <a:gd name="connsiteY177" fmla="*/ 46567 h 318411"/>
              <a:gd name="connsiteX178" fmla="*/ 1655234 w 4343400"/>
              <a:gd name="connsiteY178" fmla="*/ 42333 h 318411"/>
              <a:gd name="connsiteX179" fmla="*/ 1642534 w 4343400"/>
              <a:gd name="connsiteY179" fmla="*/ 38100 h 318411"/>
              <a:gd name="connsiteX180" fmla="*/ 1574800 w 4343400"/>
              <a:gd name="connsiteY180" fmla="*/ 25400 h 318411"/>
              <a:gd name="connsiteX181" fmla="*/ 1397000 w 4343400"/>
              <a:gd name="connsiteY181" fmla="*/ 33867 h 318411"/>
              <a:gd name="connsiteX182" fmla="*/ 1371600 w 4343400"/>
              <a:gd name="connsiteY182" fmla="*/ 42333 h 318411"/>
              <a:gd name="connsiteX183" fmla="*/ 1346200 w 4343400"/>
              <a:gd name="connsiteY183" fmla="*/ 59267 h 318411"/>
              <a:gd name="connsiteX184" fmla="*/ 1333500 w 4343400"/>
              <a:gd name="connsiteY184" fmla="*/ 67733 h 318411"/>
              <a:gd name="connsiteX185" fmla="*/ 1308100 w 4343400"/>
              <a:gd name="connsiteY185" fmla="*/ 76200 h 318411"/>
              <a:gd name="connsiteX186" fmla="*/ 1278467 w 4343400"/>
              <a:gd name="connsiteY186" fmla="*/ 84667 h 318411"/>
              <a:gd name="connsiteX187" fmla="*/ 1193800 w 4343400"/>
              <a:gd name="connsiteY187" fmla="*/ 97367 h 318411"/>
              <a:gd name="connsiteX188" fmla="*/ 1138767 w 4343400"/>
              <a:gd name="connsiteY188" fmla="*/ 110067 h 318411"/>
              <a:gd name="connsiteX189" fmla="*/ 1113367 w 4343400"/>
              <a:gd name="connsiteY189" fmla="*/ 118533 h 318411"/>
              <a:gd name="connsiteX190" fmla="*/ 1100667 w 4343400"/>
              <a:gd name="connsiteY190" fmla="*/ 131233 h 318411"/>
              <a:gd name="connsiteX191" fmla="*/ 1083734 w 4343400"/>
              <a:gd name="connsiteY191" fmla="*/ 135467 h 318411"/>
              <a:gd name="connsiteX192" fmla="*/ 1062567 w 4343400"/>
              <a:gd name="connsiteY192" fmla="*/ 143933 h 318411"/>
              <a:gd name="connsiteX193" fmla="*/ 960967 w 4343400"/>
              <a:gd name="connsiteY193" fmla="*/ 135467 h 318411"/>
              <a:gd name="connsiteX194" fmla="*/ 931334 w 4343400"/>
              <a:gd name="connsiteY194" fmla="*/ 110067 h 318411"/>
              <a:gd name="connsiteX195" fmla="*/ 905934 w 4343400"/>
              <a:gd name="connsiteY195" fmla="*/ 101600 h 318411"/>
              <a:gd name="connsiteX196" fmla="*/ 867834 w 4343400"/>
              <a:gd name="connsiteY196" fmla="*/ 80433 h 318411"/>
              <a:gd name="connsiteX197" fmla="*/ 855134 w 4343400"/>
              <a:gd name="connsiteY197" fmla="*/ 71967 h 318411"/>
              <a:gd name="connsiteX198" fmla="*/ 825500 w 4343400"/>
              <a:gd name="connsiteY198" fmla="*/ 67733 h 318411"/>
              <a:gd name="connsiteX199" fmla="*/ 723900 w 4343400"/>
              <a:gd name="connsiteY199" fmla="*/ 71967 h 318411"/>
              <a:gd name="connsiteX200" fmla="*/ 698500 w 4343400"/>
              <a:gd name="connsiteY200" fmla="*/ 88900 h 318411"/>
              <a:gd name="connsiteX201" fmla="*/ 685800 w 4343400"/>
              <a:gd name="connsiteY201" fmla="*/ 93133 h 318411"/>
              <a:gd name="connsiteX202" fmla="*/ 677334 w 4343400"/>
              <a:gd name="connsiteY202" fmla="*/ 105833 h 318411"/>
              <a:gd name="connsiteX203" fmla="*/ 651934 w 4343400"/>
              <a:gd name="connsiteY203" fmla="*/ 114300 h 318411"/>
              <a:gd name="connsiteX204" fmla="*/ 618067 w 4343400"/>
              <a:gd name="connsiteY204" fmla="*/ 131233 h 318411"/>
              <a:gd name="connsiteX205" fmla="*/ 605367 w 4343400"/>
              <a:gd name="connsiteY205" fmla="*/ 139700 h 318411"/>
              <a:gd name="connsiteX206" fmla="*/ 579967 w 4343400"/>
              <a:gd name="connsiteY206" fmla="*/ 143933 h 318411"/>
              <a:gd name="connsiteX207" fmla="*/ 567267 w 4343400"/>
              <a:gd name="connsiteY207" fmla="*/ 152400 h 318411"/>
              <a:gd name="connsiteX208" fmla="*/ 516467 w 4343400"/>
              <a:gd name="connsiteY208" fmla="*/ 160867 h 318411"/>
              <a:gd name="connsiteX209" fmla="*/ 436034 w 4343400"/>
              <a:gd name="connsiteY209" fmla="*/ 152400 h 318411"/>
              <a:gd name="connsiteX210" fmla="*/ 406400 w 4343400"/>
              <a:gd name="connsiteY210" fmla="*/ 139700 h 318411"/>
              <a:gd name="connsiteX211" fmla="*/ 368300 w 4343400"/>
              <a:gd name="connsiteY211" fmla="*/ 131233 h 318411"/>
              <a:gd name="connsiteX212" fmla="*/ 355600 w 4343400"/>
              <a:gd name="connsiteY212" fmla="*/ 127000 h 318411"/>
              <a:gd name="connsiteX213" fmla="*/ 325967 w 4343400"/>
              <a:gd name="connsiteY213" fmla="*/ 118533 h 318411"/>
              <a:gd name="connsiteX214" fmla="*/ 313267 w 4343400"/>
              <a:gd name="connsiteY214" fmla="*/ 114300 h 318411"/>
              <a:gd name="connsiteX215" fmla="*/ 296334 w 4343400"/>
              <a:gd name="connsiteY215" fmla="*/ 110067 h 318411"/>
              <a:gd name="connsiteX216" fmla="*/ 270934 w 4343400"/>
              <a:gd name="connsiteY216" fmla="*/ 101600 h 318411"/>
              <a:gd name="connsiteX217" fmla="*/ 258234 w 4343400"/>
              <a:gd name="connsiteY217" fmla="*/ 97367 h 318411"/>
              <a:gd name="connsiteX218" fmla="*/ 241300 w 4343400"/>
              <a:gd name="connsiteY218" fmla="*/ 93133 h 318411"/>
              <a:gd name="connsiteX219" fmla="*/ 211667 w 4343400"/>
              <a:gd name="connsiteY219" fmla="*/ 80433 h 318411"/>
              <a:gd name="connsiteX220" fmla="*/ 177800 w 4343400"/>
              <a:gd name="connsiteY220" fmla="*/ 71967 h 318411"/>
              <a:gd name="connsiteX221" fmla="*/ 127000 w 4343400"/>
              <a:gd name="connsiteY221" fmla="*/ 59267 h 318411"/>
              <a:gd name="connsiteX222" fmla="*/ 76200 w 4343400"/>
              <a:gd name="connsiteY222" fmla="*/ 42333 h 318411"/>
              <a:gd name="connsiteX223" fmla="*/ 42334 w 4343400"/>
              <a:gd name="connsiteY223" fmla="*/ 38100 h 318411"/>
              <a:gd name="connsiteX224" fmla="*/ 0 w 4343400"/>
              <a:gd name="connsiteY224" fmla="*/ 110067 h 318411"/>
              <a:gd name="connsiteX0" fmla="*/ 0 w 4343400"/>
              <a:gd name="connsiteY0" fmla="*/ 110067 h 319343"/>
              <a:gd name="connsiteX1" fmla="*/ 71967 w 4343400"/>
              <a:gd name="connsiteY1" fmla="*/ 122767 h 319343"/>
              <a:gd name="connsiteX2" fmla="*/ 156634 w 4343400"/>
              <a:gd name="connsiteY2" fmla="*/ 131233 h 319343"/>
              <a:gd name="connsiteX3" fmla="*/ 228600 w 4343400"/>
              <a:gd name="connsiteY3" fmla="*/ 156633 h 319343"/>
              <a:gd name="connsiteX4" fmla="*/ 309034 w 4343400"/>
              <a:gd name="connsiteY4" fmla="*/ 194733 h 319343"/>
              <a:gd name="connsiteX5" fmla="*/ 389467 w 4343400"/>
              <a:gd name="connsiteY5" fmla="*/ 245533 h 319343"/>
              <a:gd name="connsiteX6" fmla="*/ 461434 w 4343400"/>
              <a:gd name="connsiteY6" fmla="*/ 287867 h 319343"/>
              <a:gd name="connsiteX7" fmla="*/ 533400 w 4343400"/>
              <a:gd name="connsiteY7" fmla="*/ 317500 h 319343"/>
              <a:gd name="connsiteX8" fmla="*/ 605367 w 4343400"/>
              <a:gd name="connsiteY8" fmla="*/ 313267 h 319343"/>
              <a:gd name="connsiteX9" fmla="*/ 626534 w 4343400"/>
              <a:gd name="connsiteY9" fmla="*/ 275167 h 319343"/>
              <a:gd name="connsiteX10" fmla="*/ 630767 w 4343400"/>
              <a:gd name="connsiteY10" fmla="*/ 262467 h 319343"/>
              <a:gd name="connsiteX11" fmla="*/ 635000 w 4343400"/>
              <a:gd name="connsiteY11" fmla="*/ 249767 h 319343"/>
              <a:gd name="connsiteX12" fmla="*/ 647700 w 4343400"/>
              <a:gd name="connsiteY12" fmla="*/ 237067 h 319343"/>
              <a:gd name="connsiteX13" fmla="*/ 673100 w 4343400"/>
              <a:gd name="connsiteY13" fmla="*/ 220133 h 319343"/>
              <a:gd name="connsiteX14" fmla="*/ 702734 w 4343400"/>
              <a:gd name="connsiteY14" fmla="*/ 198967 h 319343"/>
              <a:gd name="connsiteX15" fmla="*/ 715434 w 4343400"/>
              <a:gd name="connsiteY15" fmla="*/ 190500 h 319343"/>
              <a:gd name="connsiteX16" fmla="*/ 732367 w 4343400"/>
              <a:gd name="connsiteY16" fmla="*/ 177800 h 319343"/>
              <a:gd name="connsiteX17" fmla="*/ 745067 w 4343400"/>
              <a:gd name="connsiteY17" fmla="*/ 169333 h 319343"/>
              <a:gd name="connsiteX18" fmla="*/ 770467 w 4343400"/>
              <a:gd name="connsiteY18" fmla="*/ 160867 h 319343"/>
              <a:gd name="connsiteX19" fmla="*/ 829734 w 4343400"/>
              <a:gd name="connsiteY19" fmla="*/ 165100 h 319343"/>
              <a:gd name="connsiteX20" fmla="*/ 855134 w 4343400"/>
              <a:gd name="connsiteY20" fmla="*/ 173567 h 319343"/>
              <a:gd name="connsiteX21" fmla="*/ 897467 w 4343400"/>
              <a:gd name="connsiteY21" fmla="*/ 182033 h 319343"/>
              <a:gd name="connsiteX22" fmla="*/ 914400 w 4343400"/>
              <a:gd name="connsiteY22" fmla="*/ 186267 h 319343"/>
              <a:gd name="connsiteX23" fmla="*/ 927100 w 4343400"/>
              <a:gd name="connsiteY23" fmla="*/ 194733 h 319343"/>
              <a:gd name="connsiteX24" fmla="*/ 956734 w 4343400"/>
              <a:gd name="connsiteY24" fmla="*/ 203200 h 319343"/>
              <a:gd name="connsiteX25" fmla="*/ 982134 w 4343400"/>
              <a:gd name="connsiteY25" fmla="*/ 211667 h 319343"/>
              <a:gd name="connsiteX26" fmla="*/ 1020234 w 4343400"/>
              <a:gd name="connsiteY26" fmla="*/ 220133 h 319343"/>
              <a:gd name="connsiteX27" fmla="*/ 1121834 w 4343400"/>
              <a:gd name="connsiteY27" fmla="*/ 203200 h 319343"/>
              <a:gd name="connsiteX28" fmla="*/ 1147234 w 4343400"/>
              <a:gd name="connsiteY28" fmla="*/ 194733 h 319343"/>
              <a:gd name="connsiteX29" fmla="*/ 1172634 w 4343400"/>
              <a:gd name="connsiteY29" fmla="*/ 182033 h 319343"/>
              <a:gd name="connsiteX30" fmla="*/ 1219200 w 4343400"/>
              <a:gd name="connsiteY30" fmla="*/ 160867 h 319343"/>
              <a:gd name="connsiteX31" fmla="*/ 1244600 w 4343400"/>
              <a:gd name="connsiteY31" fmla="*/ 156633 h 319343"/>
              <a:gd name="connsiteX32" fmla="*/ 1278467 w 4343400"/>
              <a:gd name="connsiteY32" fmla="*/ 148167 h 319343"/>
              <a:gd name="connsiteX33" fmla="*/ 1358900 w 4343400"/>
              <a:gd name="connsiteY33" fmla="*/ 135467 h 319343"/>
              <a:gd name="connsiteX34" fmla="*/ 1388534 w 4343400"/>
              <a:gd name="connsiteY34" fmla="*/ 131233 h 319343"/>
              <a:gd name="connsiteX35" fmla="*/ 1409700 w 4343400"/>
              <a:gd name="connsiteY35" fmla="*/ 127000 h 319343"/>
              <a:gd name="connsiteX36" fmla="*/ 1426634 w 4343400"/>
              <a:gd name="connsiteY36" fmla="*/ 122767 h 319343"/>
              <a:gd name="connsiteX37" fmla="*/ 1524000 w 4343400"/>
              <a:gd name="connsiteY37" fmla="*/ 110067 h 319343"/>
              <a:gd name="connsiteX38" fmla="*/ 1621367 w 4343400"/>
              <a:gd name="connsiteY38" fmla="*/ 97367 h 319343"/>
              <a:gd name="connsiteX39" fmla="*/ 1748367 w 4343400"/>
              <a:gd name="connsiteY39" fmla="*/ 101600 h 319343"/>
              <a:gd name="connsiteX40" fmla="*/ 1782234 w 4343400"/>
              <a:gd name="connsiteY40" fmla="*/ 114300 h 319343"/>
              <a:gd name="connsiteX41" fmla="*/ 1807634 w 4343400"/>
              <a:gd name="connsiteY41" fmla="*/ 122767 h 319343"/>
              <a:gd name="connsiteX42" fmla="*/ 1820334 w 4343400"/>
              <a:gd name="connsiteY42" fmla="*/ 127000 h 319343"/>
              <a:gd name="connsiteX43" fmla="*/ 1900767 w 4343400"/>
              <a:gd name="connsiteY43" fmla="*/ 135467 h 319343"/>
              <a:gd name="connsiteX44" fmla="*/ 1917700 w 4343400"/>
              <a:gd name="connsiteY44" fmla="*/ 139700 h 319343"/>
              <a:gd name="connsiteX45" fmla="*/ 1934634 w 4343400"/>
              <a:gd name="connsiteY45" fmla="*/ 148167 h 319343"/>
              <a:gd name="connsiteX46" fmla="*/ 1964267 w 4343400"/>
              <a:gd name="connsiteY46" fmla="*/ 152400 h 319343"/>
              <a:gd name="connsiteX47" fmla="*/ 2002367 w 4343400"/>
              <a:gd name="connsiteY47" fmla="*/ 165100 h 319343"/>
              <a:gd name="connsiteX48" fmla="*/ 2015067 w 4343400"/>
              <a:gd name="connsiteY48" fmla="*/ 169333 h 319343"/>
              <a:gd name="connsiteX49" fmla="*/ 2027767 w 4343400"/>
              <a:gd name="connsiteY49" fmla="*/ 173567 h 319343"/>
              <a:gd name="connsiteX50" fmla="*/ 2048934 w 4343400"/>
              <a:gd name="connsiteY50" fmla="*/ 177800 h 319343"/>
              <a:gd name="connsiteX51" fmla="*/ 2074334 w 4343400"/>
              <a:gd name="connsiteY51" fmla="*/ 186267 h 319343"/>
              <a:gd name="connsiteX52" fmla="*/ 2087034 w 4343400"/>
              <a:gd name="connsiteY52" fmla="*/ 190500 h 319343"/>
              <a:gd name="connsiteX53" fmla="*/ 2099734 w 4343400"/>
              <a:gd name="connsiteY53" fmla="*/ 194733 h 319343"/>
              <a:gd name="connsiteX54" fmla="*/ 2112434 w 4343400"/>
              <a:gd name="connsiteY54" fmla="*/ 203200 h 319343"/>
              <a:gd name="connsiteX55" fmla="*/ 2137834 w 4343400"/>
              <a:gd name="connsiteY55" fmla="*/ 207433 h 319343"/>
              <a:gd name="connsiteX56" fmla="*/ 2197100 w 4343400"/>
              <a:gd name="connsiteY56" fmla="*/ 215900 h 319343"/>
              <a:gd name="connsiteX57" fmla="*/ 2235200 w 4343400"/>
              <a:gd name="connsiteY57" fmla="*/ 224367 h 319343"/>
              <a:gd name="connsiteX58" fmla="*/ 2269067 w 4343400"/>
              <a:gd name="connsiteY58" fmla="*/ 228600 h 319343"/>
              <a:gd name="connsiteX59" fmla="*/ 2586567 w 4343400"/>
              <a:gd name="connsiteY59" fmla="*/ 224367 h 319343"/>
              <a:gd name="connsiteX60" fmla="*/ 2611967 w 4343400"/>
              <a:gd name="connsiteY60" fmla="*/ 220133 h 319343"/>
              <a:gd name="connsiteX61" fmla="*/ 2654300 w 4343400"/>
              <a:gd name="connsiteY61" fmla="*/ 215900 h 319343"/>
              <a:gd name="connsiteX62" fmla="*/ 2667000 w 4343400"/>
              <a:gd name="connsiteY62" fmla="*/ 211667 h 319343"/>
              <a:gd name="connsiteX63" fmla="*/ 2713567 w 4343400"/>
              <a:gd name="connsiteY63" fmla="*/ 203200 h 319343"/>
              <a:gd name="connsiteX64" fmla="*/ 2730500 w 4343400"/>
              <a:gd name="connsiteY64" fmla="*/ 194733 h 319343"/>
              <a:gd name="connsiteX65" fmla="*/ 2764367 w 4343400"/>
              <a:gd name="connsiteY65" fmla="*/ 190500 h 319343"/>
              <a:gd name="connsiteX66" fmla="*/ 2777067 w 4343400"/>
              <a:gd name="connsiteY66" fmla="*/ 186267 h 319343"/>
              <a:gd name="connsiteX67" fmla="*/ 2789767 w 4343400"/>
              <a:gd name="connsiteY67" fmla="*/ 177800 h 319343"/>
              <a:gd name="connsiteX68" fmla="*/ 2832100 w 4343400"/>
              <a:gd name="connsiteY68" fmla="*/ 169333 h 319343"/>
              <a:gd name="connsiteX69" fmla="*/ 2861734 w 4343400"/>
              <a:gd name="connsiteY69" fmla="*/ 156633 h 319343"/>
              <a:gd name="connsiteX70" fmla="*/ 2887134 w 4343400"/>
              <a:gd name="connsiteY70" fmla="*/ 148167 h 319343"/>
              <a:gd name="connsiteX71" fmla="*/ 2929467 w 4343400"/>
              <a:gd name="connsiteY71" fmla="*/ 139700 h 319343"/>
              <a:gd name="connsiteX72" fmla="*/ 2946400 w 4343400"/>
              <a:gd name="connsiteY72" fmla="*/ 135467 h 319343"/>
              <a:gd name="connsiteX73" fmla="*/ 3031067 w 4343400"/>
              <a:gd name="connsiteY73" fmla="*/ 127000 h 319343"/>
              <a:gd name="connsiteX74" fmla="*/ 3064934 w 4343400"/>
              <a:gd name="connsiteY74" fmla="*/ 118533 h 319343"/>
              <a:gd name="connsiteX75" fmla="*/ 3098800 w 4343400"/>
              <a:gd name="connsiteY75" fmla="*/ 110067 h 319343"/>
              <a:gd name="connsiteX76" fmla="*/ 3158067 w 4343400"/>
              <a:gd name="connsiteY76" fmla="*/ 93133 h 319343"/>
              <a:gd name="connsiteX77" fmla="*/ 3196167 w 4343400"/>
              <a:gd name="connsiteY77" fmla="*/ 84667 h 319343"/>
              <a:gd name="connsiteX78" fmla="*/ 3238500 w 4343400"/>
              <a:gd name="connsiteY78" fmla="*/ 80433 h 319343"/>
              <a:gd name="connsiteX79" fmla="*/ 3306234 w 4343400"/>
              <a:gd name="connsiteY79" fmla="*/ 67733 h 319343"/>
              <a:gd name="connsiteX80" fmla="*/ 3365500 w 4343400"/>
              <a:gd name="connsiteY80" fmla="*/ 71967 h 319343"/>
              <a:gd name="connsiteX81" fmla="*/ 3390900 w 4343400"/>
              <a:gd name="connsiteY81" fmla="*/ 80433 h 319343"/>
              <a:gd name="connsiteX82" fmla="*/ 3420534 w 4343400"/>
              <a:gd name="connsiteY82" fmla="*/ 97367 h 319343"/>
              <a:gd name="connsiteX83" fmla="*/ 3433234 w 4343400"/>
              <a:gd name="connsiteY83" fmla="*/ 105833 h 319343"/>
              <a:gd name="connsiteX84" fmla="*/ 3445934 w 4343400"/>
              <a:gd name="connsiteY84" fmla="*/ 110067 h 319343"/>
              <a:gd name="connsiteX85" fmla="*/ 3484034 w 4343400"/>
              <a:gd name="connsiteY85" fmla="*/ 122767 h 319343"/>
              <a:gd name="connsiteX86" fmla="*/ 3509434 w 4343400"/>
              <a:gd name="connsiteY86" fmla="*/ 139700 h 319343"/>
              <a:gd name="connsiteX87" fmla="*/ 3551767 w 4343400"/>
              <a:gd name="connsiteY87" fmla="*/ 152400 h 319343"/>
              <a:gd name="connsiteX88" fmla="*/ 3589867 w 4343400"/>
              <a:gd name="connsiteY88" fmla="*/ 156633 h 319343"/>
              <a:gd name="connsiteX89" fmla="*/ 3776134 w 4343400"/>
              <a:gd name="connsiteY89" fmla="*/ 148167 h 319343"/>
              <a:gd name="connsiteX90" fmla="*/ 3814234 w 4343400"/>
              <a:gd name="connsiteY90" fmla="*/ 139700 h 319343"/>
              <a:gd name="connsiteX91" fmla="*/ 3852334 w 4343400"/>
              <a:gd name="connsiteY91" fmla="*/ 118533 h 319343"/>
              <a:gd name="connsiteX92" fmla="*/ 3856567 w 4343400"/>
              <a:gd name="connsiteY92" fmla="*/ 105833 h 319343"/>
              <a:gd name="connsiteX93" fmla="*/ 3873500 w 4343400"/>
              <a:gd name="connsiteY93" fmla="*/ 101600 h 319343"/>
              <a:gd name="connsiteX94" fmla="*/ 3898900 w 4343400"/>
              <a:gd name="connsiteY94" fmla="*/ 93133 h 319343"/>
              <a:gd name="connsiteX95" fmla="*/ 3924300 w 4343400"/>
              <a:gd name="connsiteY95" fmla="*/ 80433 h 319343"/>
              <a:gd name="connsiteX96" fmla="*/ 3937000 w 4343400"/>
              <a:gd name="connsiteY96" fmla="*/ 71967 h 319343"/>
              <a:gd name="connsiteX97" fmla="*/ 3953934 w 4343400"/>
              <a:gd name="connsiteY97" fmla="*/ 63500 h 319343"/>
              <a:gd name="connsiteX98" fmla="*/ 3979334 w 4343400"/>
              <a:gd name="connsiteY98" fmla="*/ 46567 h 319343"/>
              <a:gd name="connsiteX99" fmla="*/ 4004734 w 4343400"/>
              <a:gd name="connsiteY99" fmla="*/ 38100 h 319343"/>
              <a:gd name="connsiteX100" fmla="*/ 4034367 w 4343400"/>
              <a:gd name="connsiteY100" fmla="*/ 21167 h 319343"/>
              <a:gd name="connsiteX101" fmla="*/ 4059767 w 4343400"/>
              <a:gd name="connsiteY101" fmla="*/ 8467 h 319343"/>
              <a:gd name="connsiteX102" fmla="*/ 4305300 w 4343400"/>
              <a:gd name="connsiteY102" fmla="*/ 12700 h 319343"/>
              <a:gd name="connsiteX103" fmla="*/ 4318000 w 4343400"/>
              <a:gd name="connsiteY103" fmla="*/ 21167 h 319343"/>
              <a:gd name="connsiteX104" fmla="*/ 4343400 w 4343400"/>
              <a:gd name="connsiteY104" fmla="*/ 25400 h 319343"/>
              <a:gd name="connsiteX105" fmla="*/ 4339167 w 4343400"/>
              <a:gd name="connsiteY105" fmla="*/ 12700 h 319343"/>
              <a:gd name="connsiteX106" fmla="*/ 4301067 w 4343400"/>
              <a:gd name="connsiteY106" fmla="*/ 0 h 319343"/>
              <a:gd name="connsiteX107" fmla="*/ 4085167 w 4343400"/>
              <a:gd name="connsiteY107" fmla="*/ 4233 h 319343"/>
              <a:gd name="connsiteX108" fmla="*/ 4038600 w 4343400"/>
              <a:gd name="connsiteY108" fmla="*/ 8467 h 319343"/>
              <a:gd name="connsiteX109" fmla="*/ 3975100 w 4343400"/>
              <a:gd name="connsiteY109" fmla="*/ 12700 h 319343"/>
              <a:gd name="connsiteX110" fmla="*/ 3937000 w 4343400"/>
              <a:gd name="connsiteY110" fmla="*/ 29633 h 319343"/>
              <a:gd name="connsiteX111" fmla="*/ 3911600 w 4343400"/>
              <a:gd name="connsiteY111" fmla="*/ 46567 h 319343"/>
              <a:gd name="connsiteX112" fmla="*/ 3894667 w 4343400"/>
              <a:gd name="connsiteY112" fmla="*/ 55033 h 319343"/>
              <a:gd name="connsiteX113" fmla="*/ 3869267 w 4343400"/>
              <a:gd name="connsiteY113" fmla="*/ 63500 h 319343"/>
              <a:gd name="connsiteX114" fmla="*/ 3839634 w 4343400"/>
              <a:gd name="connsiteY114" fmla="*/ 76200 h 319343"/>
              <a:gd name="connsiteX115" fmla="*/ 3814234 w 4343400"/>
              <a:gd name="connsiteY115" fmla="*/ 93133 h 319343"/>
              <a:gd name="connsiteX116" fmla="*/ 3801534 w 4343400"/>
              <a:gd name="connsiteY116" fmla="*/ 97367 h 319343"/>
              <a:gd name="connsiteX117" fmla="*/ 3788834 w 4343400"/>
              <a:gd name="connsiteY117" fmla="*/ 105833 h 319343"/>
              <a:gd name="connsiteX118" fmla="*/ 3754967 w 4343400"/>
              <a:gd name="connsiteY118" fmla="*/ 114300 h 319343"/>
              <a:gd name="connsiteX119" fmla="*/ 3721100 w 4343400"/>
              <a:gd name="connsiteY119" fmla="*/ 122767 h 319343"/>
              <a:gd name="connsiteX120" fmla="*/ 3708400 w 4343400"/>
              <a:gd name="connsiteY120" fmla="*/ 127000 h 319343"/>
              <a:gd name="connsiteX121" fmla="*/ 3687234 w 4343400"/>
              <a:gd name="connsiteY121" fmla="*/ 131233 h 319343"/>
              <a:gd name="connsiteX122" fmla="*/ 3606800 w 4343400"/>
              <a:gd name="connsiteY122" fmla="*/ 122767 h 319343"/>
              <a:gd name="connsiteX123" fmla="*/ 3572934 w 4343400"/>
              <a:gd name="connsiteY123" fmla="*/ 118533 h 319343"/>
              <a:gd name="connsiteX124" fmla="*/ 3543300 w 4343400"/>
              <a:gd name="connsiteY124" fmla="*/ 110067 h 319343"/>
              <a:gd name="connsiteX125" fmla="*/ 3526367 w 4343400"/>
              <a:gd name="connsiteY125" fmla="*/ 105833 h 319343"/>
              <a:gd name="connsiteX126" fmla="*/ 3505200 w 4343400"/>
              <a:gd name="connsiteY126" fmla="*/ 101600 h 319343"/>
              <a:gd name="connsiteX127" fmla="*/ 3479800 w 4343400"/>
              <a:gd name="connsiteY127" fmla="*/ 93133 h 319343"/>
              <a:gd name="connsiteX128" fmla="*/ 3467100 w 4343400"/>
              <a:gd name="connsiteY128" fmla="*/ 88900 h 319343"/>
              <a:gd name="connsiteX129" fmla="*/ 3454400 w 4343400"/>
              <a:gd name="connsiteY129" fmla="*/ 76200 h 319343"/>
              <a:gd name="connsiteX130" fmla="*/ 3420534 w 4343400"/>
              <a:gd name="connsiteY130" fmla="*/ 59267 h 319343"/>
              <a:gd name="connsiteX131" fmla="*/ 3412067 w 4343400"/>
              <a:gd name="connsiteY131" fmla="*/ 46567 h 319343"/>
              <a:gd name="connsiteX132" fmla="*/ 3386667 w 4343400"/>
              <a:gd name="connsiteY132" fmla="*/ 38100 h 319343"/>
              <a:gd name="connsiteX133" fmla="*/ 3340100 w 4343400"/>
              <a:gd name="connsiteY133" fmla="*/ 25400 h 319343"/>
              <a:gd name="connsiteX134" fmla="*/ 3217334 w 4343400"/>
              <a:gd name="connsiteY134" fmla="*/ 38100 h 319343"/>
              <a:gd name="connsiteX135" fmla="*/ 3183467 w 4343400"/>
              <a:gd name="connsiteY135" fmla="*/ 46567 h 319343"/>
              <a:gd name="connsiteX136" fmla="*/ 3166534 w 4343400"/>
              <a:gd name="connsiteY136" fmla="*/ 50800 h 319343"/>
              <a:gd name="connsiteX137" fmla="*/ 3141134 w 4343400"/>
              <a:gd name="connsiteY137" fmla="*/ 67733 h 319343"/>
              <a:gd name="connsiteX138" fmla="*/ 3128434 w 4343400"/>
              <a:gd name="connsiteY138" fmla="*/ 71967 h 319343"/>
              <a:gd name="connsiteX139" fmla="*/ 3111500 w 4343400"/>
              <a:gd name="connsiteY139" fmla="*/ 76200 h 319343"/>
              <a:gd name="connsiteX140" fmla="*/ 3073400 w 4343400"/>
              <a:gd name="connsiteY140" fmla="*/ 88900 h 319343"/>
              <a:gd name="connsiteX141" fmla="*/ 3009900 w 4343400"/>
              <a:gd name="connsiteY141" fmla="*/ 97367 h 319343"/>
              <a:gd name="connsiteX142" fmla="*/ 2976034 w 4343400"/>
              <a:gd name="connsiteY142" fmla="*/ 110067 h 319343"/>
              <a:gd name="connsiteX143" fmla="*/ 2942167 w 4343400"/>
              <a:gd name="connsiteY143" fmla="*/ 114300 h 319343"/>
              <a:gd name="connsiteX144" fmla="*/ 2870200 w 4343400"/>
              <a:gd name="connsiteY144" fmla="*/ 127000 h 319343"/>
              <a:gd name="connsiteX145" fmla="*/ 2840567 w 4343400"/>
              <a:gd name="connsiteY145" fmla="*/ 135467 h 319343"/>
              <a:gd name="connsiteX146" fmla="*/ 2743200 w 4343400"/>
              <a:gd name="connsiteY146" fmla="*/ 139700 h 319343"/>
              <a:gd name="connsiteX147" fmla="*/ 2658534 w 4343400"/>
              <a:gd name="connsiteY147" fmla="*/ 152400 h 319343"/>
              <a:gd name="connsiteX148" fmla="*/ 2582334 w 4343400"/>
              <a:gd name="connsiteY148" fmla="*/ 160867 h 319343"/>
              <a:gd name="connsiteX149" fmla="*/ 2527300 w 4343400"/>
              <a:gd name="connsiteY149" fmla="*/ 169333 h 319343"/>
              <a:gd name="connsiteX150" fmla="*/ 2501900 w 4343400"/>
              <a:gd name="connsiteY150" fmla="*/ 173567 h 319343"/>
              <a:gd name="connsiteX151" fmla="*/ 2459567 w 4343400"/>
              <a:gd name="connsiteY151" fmla="*/ 177800 h 319343"/>
              <a:gd name="connsiteX152" fmla="*/ 2425700 w 4343400"/>
              <a:gd name="connsiteY152" fmla="*/ 182033 h 319343"/>
              <a:gd name="connsiteX153" fmla="*/ 2353734 w 4343400"/>
              <a:gd name="connsiteY153" fmla="*/ 194733 h 319343"/>
              <a:gd name="connsiteX154" fmla="*/ 2324100 w 4343400"/>
              <a:gd name="connsiteY154" fmla="*/ 198967 h 319343"/>
              <a:gd name="connsiteX155" fmla="*/ 2192867 w 4343400"/>
              <a:gd name="connsiteY155" fmla="*/ 203200 h 319343"/>
              <a:gd name="connsiteX156" fmla="*/ 2167467 w 4343400"/>
              <a:gd name="connsiteY156" fmla="*/ 194733 h 319343"/>
              <a:gd name="connsiteX157" fmla="*/ 2137834 w 4343400"/>
              <a:gd name="connsiteY157" fmla="*/ 173567 h 319343"/>
              <a:gd name="connsiteX158" fmla="*/ 2120900 w 4343400"/>
              <a:gd name="connsiteY158" fmla="*/ 160867 h 319343"/>
              <a:gd name="connsiteX159" fmla="*/ 2095500 w 4343400"/>
              <a:gd name="connsiteY159" fmla="*/ 152400 h 319343"/>
              <a:gd name="connsiteX160" fmla="*/ 2070100 w 4343400"/>
              <a:gd name="connsiteY160" fmla="*/ 143933 h 319343"/>
              <a:gd name="connsiteX161" fmla="*/ 2057400 w 4343400"/>
              <a:gd name="connsiteY161" fmla="*/ 139700 h 319343"/>
              <a:gd name="connsiteX162" fmla="*/ 2023534 w 4343400"/>
              <a:gd name="connsiteY162" fmla="*/ 131233 h 319343"/>
              <a:gd name="connsiteX163" fmla="*/ 1998134 w 4343400"/>
              <a:gd name="connsiteY163" fmla="*/ 122767 h 319343"/>
              <a:gd name="connsiteX164" fmla="*/ 1985434 w 4343400"/>
              <a:gd name="connsiteY164" fmla="*/ 118533 h 319343"/>
              <a:gd name="connsiteX165" fmla="*/ 1947334 w 4343400"/>
              <a:gd name="connsiteY165" fmla="*/ 110067 h 319343"/>
              <a:gd name="connsiteX166" fmla="*/ 1909234 w 4343400"/>
              <a:gd name="connsiteY166" fmla="*/ 105833 h 319343"/>
              <a:gd name="connsiteX167" fmla="*/ 1892300 w 4343400"/>
              <a:gd name="connsiteY167" fmla="*/ 101600 h 319343"/>
              <a:gd name="connsiteX168" fmla="*/ 1866900 w 4343400"/>
              <a:gd name="connsiteY168" fmla="*/ 97367 h 319343"/>
              <a:gd name="connsiteX169" fmla="*/ 1854200 w 4343400"/>
              <a:gd name="connsiteY169" fmla="*/ 93133 h 319343"/>
              <a:gd name="connsiteX170" fmla="*/ 1790700 w 4343400"/>
              <a:gd name="connsiteY170" fmla="*/ 80433 h 319343"/>
              <a:gd name="connsiteX171" fmla="*/ 1752600 w 4343400"/>
              <a:gd name="connsiteY171" fmla="*/ 71967 h 319343"/>
              <a:gd name="connsiteX172" fmla="*/ 1739900 w 4343400"/>
              <a:gd name="connsiteY172" fmla="*/ 63500 h 319343"/>
              <a:gd name="connsiteX173" fmla="*/ 1722967 w 4343400"/>
              <a:gd name="connsiteY173" fmla="*/ 59267 h 319343"/>
              <a:gd name="connsiteX174" fmla="*/ 1710267 w 4343400"/>
              <a:gd name="connsiteY174" fmla="*/ 55033 h 319343"/>
              <a:gd name="connsiteX175" fmla="*/ 1689100 w 4343400"/>
              <a:gd name="connsiteY175" fmla="*/ 50800 h 319343"/>
              <a:gd name="connsiteX176" fmla="*/ 1676400 w 4343400"/>
              <a:gd name="connsiteY176" fmla="*/ 46567 h 319343"/>
              <a:gd name="connsiteX177" fmla="*/ 1655234 w 4343400"/>
              <a:gd name="connsiteY177" fmla="*/ 42333 h 319343"/>
              <a:gd name="connsiteX178" fmla="*/ 1642534 w 4343400"/>
              <a:gd name="connsiteY178" fmla="*/ 38100 h 319343"/>
              <a:gd name="connsiteX179" fmla="*/ 1574800 w 4343400"/>
              <a:gd name="connsiteY179" fmla="*/ 25400 h 319343"/>
              <a:gd name="connsiteX180" fmla="*/ 1397000 w 4343400"/>
              <a:gd name="connsiteY180" fmla="*/ 33867 h 319343"/>
              <a:gd name="connsiteX181" fmla="*/ 1371600 w 4343400"/>
              <a:gd name="connsiteY181" fmla="*/ 42333 h 319343"/>
              <a:gd name="connsiteX182" fmla="*/ 1346200 w 4343400"/>
              <a:gd name="connsiteY182" fmla="*/ 59267 h 319343"/>
              <a:gd name="connsiteX183" fmla="*/ 1333500 w 4343400"/>
              <a:gd name="connsiteY183" fmla="*/ 67733 h 319343"/>
              <a:gd name="connsiteX184" fmla="*/ 1308100 w 4343400"/>
              <a:gd name="connsiteY184" fmla="*/ 76200 h 319343"/>
              <a:gd name="connsiteX185" fmla="*/ 1278467 w 4343400"/>
              <a:gd name="connsiteY185" fmla="*/ 84667 h 319343"/>
              <a:gd name="connsiteX186" fmla="*/ 1193800 w 4343400"/>
              <a:gd name="connsiteY186" fmla="*/ 97367 h 319343"/>
              <a:gd name="connsiteX187" fmla="*/ 1138767 w 4343400"/>
              <a:gd name="connsiteY187" fmla="*/ 110067 h 319343"/>
              <a:gd name="connsiteX188" fmla="*/ 1113367 w 4343400"/>
              <a:gd name="connsiteY188" fmla="*/ 118533 h 319343"/>
              <a:gd name="connsiteX189" fmla="*/ 1100667 w 4343400"/>
              <a:gd name="connsiteY189" fmla="*/ 131233 h 319343"/>
              <a:gd name="connsiteX190" fmla="*/ 1083734 w 4343400"/>
              <a:gd name="connsiteY190" fmla="*/ 135467 h 319343"/>
              <a:gd name="connsiteX191" fmla="*/ 1062567 w 4343400"/>
              <a:gd name="connsiteY191" fmla="*/ 143933 h 319343"/>
              <a:gd name="connsiteX192" fmla="*/ 960967 w 4343400"/>
              <a:gd name="connsiteY192" fmla="*/ 135467 h 319343"/>
              <a:gd name="connsiteX193" fmla="*/ 931334 w 4343400"/>
              <a:gd name="connsiteY193" fmla="*/ 110067 h 319343"/>
              <a:gd name="connsiteX194" fmla="*/ 905934 w 4343400"/>
              <a:gd name="connsiteY194" fmla="*/ 101600 h 319343"/>
              <a:gd name="connsiteX195" fmla="*/ 867834 w 4343400"/>
              <a:gd name="connsiteY195" fmla="*/ 80433 h 319343"/>
              <a:gd name="connsiteX196" fmla="*/ 855134 w 4343400"/>
              <a:gd name="connsiteY196" fmla="*/ 71967 h 319343"/>
              <a:gd name="connsiteX197" fmla="*/ 825500 w 4343400"/>
              <a:gd name="connsiteY197" fmla="*/ 67733 h 319343"/>
              <a:gd name="connsiteX198" fmla="*/ 723900 w 4343400"/>
              <a:gd name="connsiteY198" fmla="*/ 71967 h 319343"/>
              <a:gd name="connsiteX199" fmla="*/ 698500 w 4343400"/>
              <a:gd name="connsiteY199" fmla="*/ 88900 h 319343"/>
              <a:gd name="connsiteX200" fmla="*/ 685800 w 4343400"/>
              <a:gd name="connsiteY200" fmla="*/ 93133 h 319343"/>
              <a:gd name="connsiteX201" fmla="*/ 677334 w 4343400"/>
              <a:gd name="connsiteY201" fmla="*/ 105833 h 319343"/>
              <a:gd name="connsiteX202" fmla="*/ 651934 w 4343400"/>
              <a:gd name="connsiteY202" fmla="*/ 114300 h 319343"/>
              <a:gd name="connsiteX203" fmla="*/ 618067 w 4343400"/>
              <a:gd name="connsiteY203" fmla="*/ 131233 h 319343"/>
              <a:gd name="connsiteX204" fmla="*/ 605367 w 4343400"/>
              <a:gd name="connsiteY204" fmla="*/ 139700 h 319343"/>
              <a:gd name="connsiteX205" fmla="*/ 579967 w 4343400"/>
              <a:gd name="connsiteY205" fmla="*/ 143933 h 319343"/>
              <a:gd name="connsiteX206" fmla="*/ 567267 w 4343400"/>
              <a:gd name="connsiteY206" fmla="*/ 152400 h 319343"/>
              <a:gd name="connsiteX207" fmla="*/ 516467 w 4343400"/>
              <a:gd name="connsiteY207" fmla="*/ 160867 h 319343"/>
              <a:gd name="connsiteX208" fmla="*/ 436034 w 4343400"/>
              <a:gd name="connsiteY208" fmla="*/ 152400 h 319343"/>
              <a:gd name="connsiteX209" fmla="*/ 406400 w 4343400"/>
              <a:gd name="connsiteY209" fmla="*/ 139700 h 319343"/>
              <a:gd name="connsiteX210" fmla="*/ 368300 w 4343400"/>
              <a:gd name="connsiteY210" fmla="*/ 131233 h 319343"/>
              <a:gd name="connsiteX211" fmla="*/ 355600 w 4343400"/>
              <a:gd name="connsiteY211" fmla="*/ 127000 h 319343"/>
              <a:gd name="connsiteX212" fmla="*/ 325967 w 4343400"/>
              <a:gd name="connsiteY212" fmla="*/ 118533 h 319343"/>
              <a:gd name="connsiteX213" fmla="*/ 313267 w 4343400"/>
              <a:gd name="connsiteY213" fmla="*/ 114300 h 319343"/>
              <a:gd name="connsiteX214" fmla="*/ 296334 w 4343400"/>
              <a:gd name="connsiteY214" fmla="*/ 110067 h 319343"/>
              <a:gd name="connsiteX215" fmla="*/ 270934 w 4343400"/>
              <a:gd name="connsiteY215" fmla="*/ 101600 h 319343"/>
              <a:gd name="connsiteX216" fmla="*/ 258234 w 4343400"/>
              <a:gd name="connsiteY216" fmla="*/ 97367 h 319343"/>
              <a:gd name="connsiteX217" fmla="*/ 241300 w 4343400"/>
              <a:gd name="connsiteY217" fmla="*/ 93133 h 319343"/>
              <a:gd name="connsiteX218" fmla="*/ 211667 w 4343400"/>
              <a:gd name="connsiteY218" fmla="*/ 80433 h 319343"/>
              <a:gd name="connsiteX219" fmla="*/ 177800 w 4343400"/>
              <a:gd name="connsiteY219" fmla="*/ 71967 h 319343"/>
              <a:gd name="connsiteX220" fmla="*/ 127000 w 4343400"/>
              <a:gd name="connsiteY220" fmla="*/ 59267 h 319343"/>
              <a:gd name="connsiteX221" fmla="*/ 76200 w 4343400"/>
              <a:gd name="connsiteY221" fmla="*/ 42333 h 319343"/>
              <a:gd name="connsiteX222" fmla="*/ 42334 w 4343400"/>
              <a:gd name="connsiteY222" fmla="*/ 38100 h 319343"/>
              <a:gd name="connsiteX223" fmla="*/ 0 w 4343400"/>
              <a:gd name="connsiteY223" fmla="*/ 110067 h 319343"/>
              <a:gd name="connsiteX0" fmla="*/ 0 w 4343400"/>
              <a:gd name="connsiteY0" fmla="*/ 110067 h 320499"/>
              <a:gd name="connsiteX1" fmla="*/ 71967 w 4343400"/>
              <a:gd name="connsiteY1" fmla="*/ 122767 h 320499"/>
              <a:gd name="connsiteX2" fmla="*/ 156634 w 4343400"/>
              <a:gd name="connsiteY2" fmla="*/ 131233 h 320499"/>
              <a:gd name="connsiteX3" fmla="*/ 228600 w 4343400"/>
              <a:gd name="connsiteY3" fmla="*/ 156633 h 320499"/>
              <a:gd name="connsiteX4" fmla="*/ 309034 w 4343400"/>
              <a:gd name="connsiteY4" fmla="*/ 194733 h 320499"/>
              <a:gd name="connsiteX5" fmla="*/ 389467 w 4343400"/>
              <a:gd name="connsiteY5" fmla="*/ 245533 h 320499"/>
              <a:gd name="connsiteX6" fmla="*/ 461434 w 4343400"/>
              <a:gd name="connsiteY6" fmla="*/ 287867 h 320499"/>
              <a:gd name="connsiteX7" fmla="*/ 533400 w 4343400"/>
              <a:gd name="connsiteY7" fmla="*/ 317500 h 320499"/>
              <a:gd name="connsiteX8" fmla="*/ 605367 w 4343400"/>
              <a:gd name="connsiteY8" fmla="*/ 313267 h 320499"/>
              <a:gd name="connsiteX9" fmla="*/ 630767 w 4343400"/>
              <a:gd name="connsiteY9" fmla="*/ 262467 h 320499"/>
              <a:gd name="connsiteX10" fmla="*/ 635000 w 4343400"/>
              <a:gd name="connsiteY10" fmla="*/ 249767 h 320499"/>
              <a:gd name="connsiteX11" fmla="*/ 647700 w 4343400"/>
              <a:gd name="connsiteY11" fmla="*/ 237067 h 320499"/>
              <a:gd name="connsiteX12" fmla="*/ 673100 w 4343400"/>
              <a:gd name="connsiteY12" fmla="*/ 220133 h 320499"/>
              <a:gd name="connsiteX13" fmla="*/ 702734 w 4343400"/>
              <a:gd name="connsiteY13" fmla="*/ 198967 h 320499"/>
              <a:gd name="connsiteX14" fmla="*/ 715434 w 4343400"/>
              <a:gd name="connsiteY14" fmla="*/ 190500 h 320499"/>
              <a:gd name="connsiteX15" fmla="*/ 732367 w 4343400"/>
              <a:gd name="connsiteY15" fmla="*/ 177800 h 320499"/>
              <a:gd name="connsiteX16" fmla="*/ 745067 w 4343400"/>
              <a:gd name="connsiteY16" fmla="*/ 169333 h 320499"/>
              <a:gd name="connsiteX17" fmla="*/ 770467 w 4343400"/>
              <a:gd name="connsiteY17" fmla="*/ 160867 h 320499"/>
              <a:gd name="connsiteX18" fmla="*/ 829734 w 4343400"/>
              <a:gd name="connsiteY18" fmla="*/ 165100 h 320499"/>
              <a:gd name="connsiteX19" fmla="*/ 855134 w 4343400"/>
              <a:gd name="connsiteY19" fmla="*/ 173567 h 320499"/>
              <a:gd name="connsiteX20" fmla="*/ 897467 w 4343400"/>
              <a:gd name="connsiteY20" fmla="*/ 182033 h 320499"/>
              <a:gd name="connsiteX21" fmla="*/ 914400 w 4343400"/>
              <a:gd name="connsiteY21" fmla="*/ 186267 h 320499"/>
              <a:gd name="connsiteX22" fmla="*/ 927100 w 4343400"/>
              <a:gd name="connsiteY22" fmla="*/ 194733 h 320499"/>
              <a:gd name="connsiteX23" fmla="*/ 956734 w 4343400"/>
              <a:gd name="connsiteY23" fmla="*/ 203200 h 320499"/>
              <a:gd name="connsiteX24" fmla="*/ 982134 w 4343400"/>
              <a:gd name="connsiteY24" fmla="*/ 211667 h 320499"/>
              <a:gd name="connsiteX25" fmla="*/ 1020234 w 4343400"/>
              <a:gd name="connsiteY25" fmla="*/ 220133 h 320499"/>
              <a:gd name="connsiteX26" fmla="*/ 1121834 w 4343400"/>
              <a:gd name="connsiteY26" fmla="*/ 203200 h 320499"/>
              <a:gd name="connsiteX27" fmla="*/ 1147234 w 4343400"/>
              <a:gd name="connsiteY27" fmla="*/ 194733 h 320499"/>
              <a:gd name="connsiteX28" fmla="*/ 1172634 w 4343400"/>
              <a:gd name="connsiteY28" fmla="*/ 182033 h 320499"/>
              <a:gd name="connsiteX29" fmla="*/ 1219200 w 4343400"/>
              <a:gd name="connsiteY29" fmla="*/ 160867 h 320499"/>
              <a:gd name="connsiteX30" fmla="*/ 1244600 w 4343400"/>
              <a:gd name="connsiteY30" fmla="*/ 156633 h 320499"/>
              <a:gd name="connsiteX31" fmla="*/ 1278467 w 4343400"/>
              <a:gd name="connsiteY31" fmla="*/ 148167 h 320499"/>
              <a:gd name="connsiteX32" fmla="*/ 1358900 w 4343400"/>
              <a:gd name="connsiteY32" fmla="*/ 135467 h 320499"/>
              <a:gd name="connsiteX33" fmla="*/ 1388534 w 4343400"/>
              <a:gd name="connsiteY33" fmla="*/ 131233 h 320499"/>
              <a:gd name="connsiteX34" fmla="*/ 1409700 w 4343400"/>
              <a:gd name="connsiteY34" fmla="*/ 127000 h 320499"/>
              <a:gd name="connsiteX35" fmla="*/ 1426634 w 4343400"/>
              <a:gd name="connsiteY35" fmla="*/ 122767 h 320499"/>
              <a:gd name="connsiteX36" fmla="*/ 1524000 w 4343400"/>
              <a:gd name="connsiteY36" fmla="*/ 110067 h 320499"/>
              <a:gd name="connsiteX37" fmla="*/ 1621367 w 4343400"/>
              <a:gd name="connsiteY37" fmla="*/ 97367 h 320499"/>
              <a:gd name="connsiteX38" fmla="*/ 1748367 w 4343400"/>
              <a:gd name="connsiteY38" fmla="*/ 101600 h 320499"/>
              <a:gd name="connsiteX39" fmla="*/ 1782234 w 4343400"/>
              <a:gd name="connsiteY39" fmla="*/ 114300 h 320499"/>
              <a:gd name="connsiteX40" fmla="*/ 1807634 w 4343400"/>
              <a:gd name="connsiteY40" fmla="*/ 122767 h 320499"/>
              <a:gd name="connsiteX41" fmla="*/ 1820334 w 4343400"/>
              <a:gd name="connsiteY41" fmla="*/ 127000 h 320499"/>
              <a:gd name="connsiteX42" fmla="*/ 1900767 w 4343400"/>
              <a:gd name="connsiteY42" fmla="*/ 135467 h 320499"/>
              <a:gd name="connsiteX43" fmla="*/ 1917700 w 4343400"/>
              <a:gd name="connsiteY43" fmla="*/ 139700 h 320499"/>
              <a:gd name="connsiteX44" fmla="*/ 1934634 w 4343400"/>
              <a:gd name="connsiteY44" fmla="*/ 148167 h 320499"/>
              <a:gd name="connsiteX45" fmla="*/ 1964267 w 4343400"/>
              <a:gd name="connsiteY45" fmla="*/ 152400 h 320499"/>
              <a:gd name="connsiteX46" fmla="*/ 2002367 w 4343400"/>
              <a:gd name="connsiteY46" fmla="*/ 165100 h 320499"/>
              <a:gd name="connsiteX47" fmla="*/ 2015067 w 4343400"/>
              <a:gd name="connsiteY47" fmla="*/ 169333 h 320499"/>
              <a:gd name="connsiteX48" fmla="*/ 2027767 w 4343400"/>
              <a:gd name="connsiteY48" fmla="*/ 173567 h 320499"/>
              <a:gd name="connsiteX49" fmla="*/ 2048934 w 4343400"/>
              <a:gd name="connsiteY49" fmla="*/ 177800 h 320499"/>
              <a:gd name="connsiteX50" fmla="*/ 2074334 w 4343400"/>
              <a:gd name="connsiteY50" fmla="*/ 186267 h 320499"/>
              <a:gd name="connsiteX51" fmla="*/ 2087034 w 4343400"/>
              <a:gd name="connsiteY51" fmla="*/ 190500 h 320499"/>
              <a:gd name="connsiteX52" fmla="*/ 2099734 w 4343400"/>
              <a:gd name="connsiteY52" fmla="*/ 194733 h 320499"/>
              <a:gd name="connsiteX53" fmla="*/ 2112434 w 4343400"/>
              <a:gd name="connsiteY53" fmla="*/ 203200 h 320499"/>
              <a:gd name="connsiteX54" fmla="*/ 2137834 w 4343400"/>
              <a:gd name="connsiteY54" fmla="*/ 207433 h 320499"/>
              <a:gd name="connsiteX55" fmla="*/ 2197100 w 4343400"/>
              <a:gd name="connsiteY55" fmla="*/ 215900 h 320499"/>
              <a:gd name="connsiteX56" fmla="*/ 2235200 w 4343400"/>
              <a:gd name="connsiteY56" fmla="*/ 224367 h 320499"/>
              <a:gd name="connsiteX57" fmla="*/ 2269067 w 4343400"/>
              <a:gd name="connsiteY57" fmla="*/ 228600 h 320499"/>
              <a:gd name="connsiteX58" fmla="*/ 2586567 w 4343400"/>
              <a:gd name="connsiteY58" fmla="*/ 224367 h 320499"/>
              <a:gd name="connsiteX59" fmla="*/ 2611967 w 4343400"/>
              <a:gd name="connsiteY59" fmla="*/ 220133 h 320499"/>
              <a:gd name="connsiteX60" fmla="*/ 2654300 w 4343400"/>
              <a:gd name="connsiteY60" fmla="*/ 215900 h 320499"/>
              <a:gd name="connsiteX61" fmla="*/ 2667000 w 4343400"/>
              <a:gd name="connsiteY61" fmla="*/ 211667 h 320499"/>
              <a:gd name="connsiteX62" fmla="*/ 2713567 w 4343400"/>
              <a:gd name="connsiteY62" fmla="*/ 203200 h 320499"/>
              <a:gd name="connsiteX63" fmla="*/ 2730500 w 4343400"/>
              <a:gd name="connsiteY63" fmla="*/ 194733 h 320499"/>
              <a:gd name="connsiteX64" fmla="*/ 2764367 w 4343400"/>
              <a:gd name="connsiteY64" fmla="*/ 190500 h 320499"/>
              <a:gd name="connsiteX65" fmla="*/ 2777067 w 4343400"/>
              <a:gd name="connsiteY65" fmla="*/ 186267 h 320499"/>
              <a:gd name="connsiteX66" fmla="*/ 2789767 w 4343400"/>
              <a:gd name="connsiteY66" fmla="*/ 177800 h 320499"/>
              <a:gd name="connsiteX67" fmla="*/ 2832100 w 4343400"/>
              <a:gd name="connsiteY67" fmla="*/ 169333 h 320499"/>
              <a:gd name="connsiteX68" fmla="*/ 2861734 w 4343400"/>
              <a:gd name="connsiteY68" fmla="*/ 156633 h 320499"/>
              <a:gd name="connsiteX69" fmla="*/ 2887134 w 4343400"/>
              <a:gd name="connsiteY69" fmla="*/ 148167 h 320499"/>
              <a:gd name="connsiteX70" fmla="*/ 2929467 w 4343400"/>
              <a:gd name="connsiteY70" fmla="*/ 139700 h 320499"/>
              <a:gd name="connsiteX71" fmla="*/ 2946400 w 4343400"/>
              <a:gd name="connsiteY71" fmla="*/ 135467 h 320499"/>
              <a:gd name="connsiteX72" fmla="*/ 3031067 w 4343400"/>
              <a:gd name="connsiteY72" fmla="*/ 127000 h 320499"/>
              <a:gd name="connsiteX73" fmla="*/ 3064934 w 4343400"/>
              <a:gd name="connsiteY73" fmla="*/ 118533 h 320499"/>
              <a:gd name="connsiteX74" fmla="*/ 3098800 w 4343400"/>
              <a:gd name="connsiteY74" fmla="*/ 110067 h 320499"/>
              <a:gd name="connsiteX75" fmla="*/ 3158067 w 4343400"/>
              <a:gd name="connsiteY75" fmla="*/ 93133 h 320499"/>
              <a:gd name="connsiteX76" fmla="*/ 3196167 w 4343400"/>
              <a:gd name="connsiteY76" fmla="*/ 84667 h 320499"/>
              <a:gd name="connsiteX77" fmla="*/ 3238500 w 4343400"/>
              <a:gd name="connsiteY77" fmla="*/ 80433 h 320499"/>
              <a:gd name="connsiteX78" fmla="*/ 3306234 w 4343400"/>
              <a:gd name="connsiteY78" fmla="*/ 67733 h 320499"/>
              <a:gd name="connsiteX79" fmla="*/ 3365500 w 4343400"/>
              <a:gd name="connsiteY79" fmla="*/ 71967 h 320499"/>
              <a:gd name="connsiteX80" fmla="*/ 3390900 w 4343400"/>
              <a:gd name="connsiteY80" fmla="*/ 80433 h 320499"/>
              <a:gd name="connsiteX81" fmla="*/ 3420534 w 4343400"/>
              <a:gd name="connsiteY81" fmla="*/ 97367 h 320499"/>
              <a:gd name="connsiteX82" fmla="*/ 3433234 w 4343400"/>
              <a:gd name="connsiteY82" fmla="*/ 105833 h 320499"/>
              <a:gd name="connsiteX83" fmla="*/ 3445934 w 4343400"/>
              <a:gd name="connsiteY83" fmla="*/ 110067 h 320499"/>
              <a:gd name="connsiteX84" fmla="*/ 3484034 w 4343400"/>
              <a:gd name="connsiteY84" fmla="*/ 122767 h 320499"/>
              <a:gd name="connsiteX85" fmla="*/ 3509434 w 4343400"/>
              <a:gd name="connsiteY85" fmla="*/ 139700 h 320499"/>
              <a:gd name="connsiteX86" fmla="*/ 3551767 w 4343400"/>
              <a:gd name="connsiteY86" fmla="*/ 152400 h 320499"/>
              <a:gd name="connsiteX87" fmla="*/ 3589867 w 4343400"/>
              <a:gd name="connsiteY87" fmla="*/ 156633 h 320499"/>
              <a:gd name="connsiteX88" fmla="*/ 3776134 w 4343400"/>
              <a:gd name="connsiteY88" fmla="*/ 148167 h 320499"/>
              <a:gd name="connsiteX89" fmla="*/ 3814234 w 4343400"/>
              <a:gd name="connsiteY89" fmla="*/ 139700 h 320499"/>
              <a:gd name="connsiteX90" fmla="*/ 3852334 w 4343400"/>
              <a:gd name="connsiteY90" fmla="*/ 118533 h 320499"/>
              <a:gd name="connsiteX91" fmla="*/ 3856567 w 4343400"/>
              <a:gd name="connsiteY91" fmla="*/ 105833 h 320499"/>
              <a:gd name="connsiteX92" fmla="*/ 3873500 w 4343400"/>
              <a:gd name="connsiteY92" fmla="*/ 101600 h 320499"/>
              <a:gd name="connsiteX93" fmla="*/ 3898900 w 4343400"/>
              <a:gd name="connsiteY93" fmla="*/ 93133 h 320499"/>
              <a:gd name="connsiteX94" fmla="*/ 3924300 w 4343400"/>
              <a:gd name="connsiteY94" fmla="*/ 80433 h 320499"/>
              <a:gd name="connsiteX95" fmla="*/ 3937000 w 4343400"/>
              <a:gd name="connsiteY95" fmla="*/ 71967 h 320499"/>
              <a:gd name="connsiteX96" fmla="*/ 3953934 w 4343400"/>
              <a:gd name="connsiteY96" fmla="*/ 63500 h 320499"/>
              <a:gd name="connsiteX97" fmla="*/ 3979334 w 4343400"/>
              <a:gd name="connsiteY97" fmla="*/ 46567 h 320499"/>
              <a:gd name="connsiteX98" fmla="*/ 4004734 w 4343400"/>
              <a:gd name="connsiteY98" fmla="*/ 38100 h 320499"/>
              <a:gd name="connsiteX99" fmla="*/ 4034367 w 4343400"/>
              <a:gd name="connsiteY99" fmla="*/ 21167 h 320499"/>
              <a:gd name="connsiteX100" fmla="*/ 4059767 w 4343400"/>
              <a:gd name="connsiteY100" fmla="*/ 8467 h 320499"/>
              <a:gd name="connsiteX101" fmla="*/ 4305300 w 4343400"/>
              <a:gd name="connsiteY101" fmla="*/ 12700 h 320499"/>
              <a:gd name="connsiteX102" fmla="*/ 4318000 w 4343400"/>
              <a:gd name="connsiteY102" fmla="*/ 21167 h 320499"/>
              <a:gd name="connsiteX103" fmla="*/ 4343400 w 4343400"/>
              <a:gd name="connsiteY103" fmla="*/ 25400 h 320499"/>
              <a:gd name="connsiteX104" fmla="*/ 4339167 w 4343400"/>
              <a:gd name="connsiteY104" fmla="*/ 12700 h 320499"/>
              <a:gd name="connsiteX105" fmla="*/ 4301067 w 4343400"/>
              <a:gd name="connsiteY105" fmla="*/ 0 h 320499"/>
              <a:gd name="connsiteX106" fmla="*/ 4085167 w 4343400"/>
              <a:gd name="connsiteY106" fmla="*/ 4233 h 320499"/>
              <a:gd name="connsiteX107" fmla="*/ 4038600 w 4343400"/>
              <a:gd name="connsiteY107" fmla="*/ 8467 h 320499"/>
              <a:gd name="connsiteX108" fmla="*/ 3975100 w 4343400"/>
              <a:gd name="connsiteY108" fmla="*/ 12700 h 320499"/>
              <a:gd name="connsiteX109" fmla="*/ 3937000 w 4343400"/>
              <a:gd name="connsiteY109" fmla="*/ 29633 h 320499"/>
              <a:gd name="connsiteX110" fmla="*/ 3911600 w 4343400"/>
              <a:gd name="connsiteY110" fmla="*/ 46567 h 320499"/>
              <a:gd name="connsiteX111" fmla="*/ 3894667 w 4343400"/>
              <a:gd name="connsiteY111" fmla="*/ 55033 h 320499"/>
              <a:gd name="connsiteX112" fmla="*/ 3869267 w 4343400"/>
              <a:gd name="connsiteY112" fmla="*/ 63500 h 320499"/>
              <a:gd name="connsiteX113" fmla="*/ 3839634 w 4343400"/>
              <a:gd name="connsiteY113" fmla="*/ 76200 h 320499"/>
              <a:gd name="connsiteX114" fmla="*/ 3814234 w 4343400"/>
              <a:gd name="connsiteY114" fmla="*/ 93133 h 320499"/>
              <a:gd name="connsiteX115" fmla="*/ 3801534 w 4343400"/>
              <a:gd name="connsiteY115" fmla="*/ 97367 h 320499"/>
              <a:gd name="connsiteX116" fmla="*/ 3788834 w 4343400"/>
              <a:gd name="connsiteY116" fmla="*/ 105833 h 320499"/>
              <a:gd name="connsiteX117" fmla="*/ 3754967 w 4343400"/>
              <a:gd name="connsiteY117" fmla="*/ 114300 h 320499"/>
              <a:gd name="connsiteX118" fmla="*/ 3721100 w 4343400"/>
              <a:gd name="connsiteY118" fmla="*/ 122767 h 320499"/>
              <a:gd name="connsiteX119" fmla="*/ 3708400 w 4343400"/>
              <a:gd name="connsiteY119" fmla="*/ 127000 h 320499"/>
              <a:gd name="connsiteX120" fmla="*/ 3687234 w 4343400"/>
              <a:gd name="connsiteY120" fmla="*/ 131233 h 320499"/>
              <a:gd name="connsiteX121" fmla="*/ 3606800 w 4343400"/>
              <a:gd name="connsiteY121" fmla="*/ 122767 h 320499"/>
              <a:gd name="connsiteX122" fmla="*/ 3572934 w 4343400"/>
              <a:gd name="connsiteY122" fmla="*/ 118533 h 320499"/>
              <a:gd name="connsiteX123" fmla="*/ 3543300 w 4343400"/>
              <a:gd name="connsiteY123" fmla="*/ 110067 h 320499"/>
              <a:gd name="connsiteX124" fmla="*/ 3526367 w 4343400"/>
              <a:gd name="connsiteY124" fmla="*/ 105833 h 320499"/>
              <a:gd name="connsiteX125" fmla="*/ 3505200 w 4343400"/>
              <a:gd name="connsiteY125" fmla="*/ 101600 h 320499"/>
              <a:gd name="connsiteX126" fmla="*/ 3479800 w 4343400"/>
              <a:gd name="connsiteY126" fmla="*/ 93133 h 320499"/>
              <a:gd name="connsiteX127" fmla="*/ 3467100 w 4343400"/>
              <a:gd name="connsiteY127" fmla="*/ 88900 h 320499"/>
              <a:gd name="connsiteX128" fmla="*/ 3454400 w 4343400"/>
              <a:gd name="connsiteY128" fmla="*/ 76200 h 320499"/>
              <a:gd name="connsiteX129" fmla="*/ 3420534 w 4343400"/>
              <a:gd name="connsiteY129" fmla="*/ 59267 h 320499"/>
              <a:gd name="connsiteX130" fmla="*/ 3412067 w 4343400"/>
              <a:gd name="connsiteY130" fmla="*/ 46567 h 320499"/>
              <a:gd name="connsiteX131" fmla="*/ 3386667 w 4343400"/>
              <a:gd name="connsiteY131" fmla="*/ 38100 h 320499"/>
              <a:gd name="connsiteX132" fmla="*/ 3340100 w 4343400"/>
              <a:gd name="connsiteY132" fmla="*/ 25400 h 320499"/>
              <a:gd name="connsiteX133" fmla="*/ 3217334 w 4343400"/>
              <a:gd name="connsiteY133" fmla="*/ 38100 h 320499"/>
              <a:gd name="connsiteX134" fmla="*/ 3183467 w 4343400"/>
              <a:gd name="connsiteY134" fmla="*/ 46567 h 320499"/>
              <a:gd name="connsiteX135" fmla="*/ 3166534 w 4343400"/>
              <a:gd name="connsiteY135" fmla="*/ 50800 h 320499"/>
              <a:gd name="connsiteX136" fmla="*/ 3141134 w 4343400"/>
              <a:gd name="connsiteY136" fmla="*/ 67733 h 320499"/>
              <a:gd name="connsiteX137" fmla="*/ 3128434 w 4343400"/>
              <a:gd name="connsiteY137" fmla="*/ 71967 h 320499"/>
              <a:gd name="connsiteX138" fmla="*/ 3111500 w 4343400"/>
              <a:gd name="connsiteY138" fmla="*/ 76200 h 320499"/>
              <a:gd name="connsiteX139" fmla="*/ 3073400 w 4343400"/>
              <a:gd name="connsiteY139" fmla="*/ 88900 h 320499"/>
              <a:gd name="connsiteX140" fmla="*/ 3009900 w 4343400"/>
              <a:gd name="connsiteY140" fmla="*/ 97367 h 320499"/>
              <a:gd name="connsiteX141" fmla="*/ 2976034 w 4343400"/>
              <a:gd name="connsiteY141" fmla="*/ 110067 h 320499"/>
              <a:gd name="connsiteX142" fmla="*/ 2942167 w 4343400"/>
              <a:gd name="connsiteY142" fmla="*/ 114300 h 320499"/>
              <a:gd name="connsiteX143" fmla="*/ 2870200 w 4343400"/>
              <a:gd name="connsiteY143" fmla="*/ 127000 h 320499"/>
              <a:gd name="connsiteX144" fmla="*/ 2840567 w 4343400"/>
              <a:gd name="connsiteY144" fmla="*/ 135467 h 320499"/>
              <a:gd name="connsiteX145" fmla="*/ 2743200 w 4343400"/>
              <a:gd name="connsiteY145" fmla="*/ 139700 h 320499"/>
              <a:gd name="connsiteX146" fmla="*/ 2658534 w 4343400"/>
              <a:gd name="connsiteY146" fmla="*/ 152400 h 320499"/>
              <a:gd name="connsiteX147" fmla="*/ 2582334 w 4343400"/>
              <a:gd name="connsiteY147" fmla="*/ 160867 h 320499"/>
              <a:gd name="connsiteX148" fmla="*/ 2527300 w 4343400"/>
              <a:gd name="connsiteY148" fmla="*/ 169333 h 320499"/>
              <a:gd name="connsiteX149" fmla="*/ 2501900 w 4343400"/>
              <a:gd name="connsiteY149" fmla="*/ 173567 h 320499"/>
              <a:gd name="connsiteX150" fmla="*/ 2459567 w 4343400"/>
              <a:gd name="connsiteY150" fmla="*/ 177800 h 320499"/>
              <a:gd name="connsiteX151" fmla="*/ 2425700 w 4343400"/>
              <a:gd name="connsiteY151" fmla="*/ 182033 h 320499"/>
              <a:gd name="connsiteX152" fmla="*/ 2353734 w 4343400"/>
              <a:gd name="connsiteY152" fmla="*/ 194733 h 320499"/>
              <a:gd name="connsiteX153" fmla="*/ 2324100 w 4343400"/>
              <a:gd name="connsiteY153" fmla="*/ 198967 h 320499"/>
              <a:gd name="connsiteX154" fmla="*/ 2192867 w 4343400"/>
              <a:gd name="connsiteY154" fmla="*/ 203200 h 320499"/>
              <a:gd name="connsiteX155" fmla="*/ 2167467 w 4343400"/>
              <a:gd name="connsiteY155" fmla="*/ 194733 h 320499"/>
              <a:gd name="connsiteX156" fmla="*/ 2137834 w 4343400"/>
              <a:gd name="connsiteY156" fmla="*/ 173567 h 320499"/>
              <a:gd name="connsiteX157" fmla="*/ 2120900 w 4343400"/>
              <a:gd name="connsiteY157" fmla="*/ 160867 h 320499"/>
              <a:gd name="connsiteX158" fmla="*/ 2095500 w 4343400"/>
              <a:gd name="connsiteY158" fmla="*/ 152400 h 320499"/>
              <a:gd name="connsiteX159" fmla="*/ 2070100 w 4343400"/>
              <a:gd name="connsiteY159" fmla="*/ 143933 h 320499"/>
              <a:gd name="connsiteX160" fmla="*/ 2057400 w 4343400"/>
              <a:gd name="connsiteY160" fmla="*/ 139700 h 320499"/>
              <a:gd name="connsiteX161" fmla="*/ 2023534 w 4343400"/>
              <a:gd name="connsiteY161" fmla="*/ 131233 h 320499"/>
              <a:gd name="connsiteX162" fmla="*/ 1998134 w 4343400"/>
              <a:gd name="connsiteY162" fmla="*/ 122767 h 320499"/>
              <a:gd name="connsiteX163" fmla="*/ 1985434 w 4343400"/>
              <a:gd name="connsiteY163" fmla="*/ 118533 h 320499"/>
              <a:gd name="connsiteX164" fmla="*/ 1947334 w 4343400"/>
              <a:gd name="connsiteY164" fmla="*/ 110067 h 320499"/>
              <a:gd name="connsiteX165" fmla="*/ 1909234 w 4343400"/>
              <a:gd name="connsiteY165" fmla="*/ 105833 h 320499"/>
              <a:gd name="connsiteX166" fmla="*/ 1892300 w 4343400"/>
              <a:gd name="connsiteY166" fmla="*/ 101600 h 320499"/>
              <a:gd name="connsiteX167" fmla="*/ 1866900 w 4343400"/>
              <a:gd name="connsiteY167" fmla="*/ 97367 h 320499"/>
              <a:gd name="connsiteX168" fmla="*/ 1854200 w 4343400"/>
              <a:gd name="connsiteY168" fmla="*/ 93133 h 320499"/>
              <a:gd name="connsiteX169" fmla="*/ 1790700 w 4343400"/>
              <a:gd name="connsiteY169" fmla="*/ 80433 h 320499"/>
              <a:gd name="connsiteX170" fmla="*/ 1752600 w 4343400"/>
              <a:gd name="connsiteY170" fmla="*/ 71967 h 320499"/>
              <a:gd name="connsiteX171" fmla="*/ 1739900 w 4343400"/>
              <a:gd name="connsiteY171" fmla="*/ 63500 h 320499"/>
              <a:gd name="connsiteX172" fmla="*/ 1722967 w 4343400"/>
              <a:gd name="connsiteY172" fmla="*/ 59267 h 320499"/>
              <a:gd name="connsiteX173" fmla="*/ 1710267 w 4343400"/>
              <a:gd name="connsiteY173" fmla="*/ 55033 h 320499"/>
              <a:gd name="connsiteX174" fmla="*/ 1689100 w 4343400"/>
              <a:gd name="connsiteY174" fmla="*/ 50800 h 320499"/>
              <a:gd name="connsiteX175" fmla="*/ 1676400 w 4343400"/>
              <a:gd name="connsiteY175" fmla="*/ 46567 h 320499"/>
              <a:gd name="connsiteX176" fmla="*/ 1655234 w 4343400"/>
              <a:gd name="connsiteY176" fmla="*/ 42333 h 320499"/>
              <a:gd name="connsiteX177" fmla="*/ 1642534 w 4343400"/>
              <a:gd name="connsiteY177" fmla="*/ 38100 h 320499"/>
              <a:gd name="connsiteX178" fmla="*/ 1574800 w 4343400"/>
              <a:gd name="connsiteY178" fmla="*/ 25400 h 320499"/>
              <a:gd name="connsiteX179" fmla="*/ 1397000 w 4343400"/>
              <a:gd name="connsiteY179" fmla="*/ 33867 h 320499"/>
              <a:gd name="connsiteX180" fmla="*/ 1371600 w 4343400"/>
              <a:gd name="connsiteY180" fmla="*/ 42333 h 320499"/>
              <a:gd name="connsiteX181" fmla="*/ 1346200 w 4343400"/>
              <a:gd name="connsiteY181" fmla="*/ 59267 h 320499"/>
              <a:gd name="connsiteX182" fmla="*/ 1333500 w 4343400"/>
              <a:gd name="connsiteY182" fmla="*/ 67733 h 320499"/>
              <a:gd name="connsiteX183" fmla="*/ 1308100 w 4343400"/>
              <a:gd name="connsiteY183" fmla="*/ 76200 h 320499"/>
              <a:gd name="connsiteX184" fmla="*/ 1278467 w 4343400"/>
              <a:gd name="connsiteY184" fmla="*/ 84667 h 320499"/>
              <a:gd name="connsiteX185" fmla="*/ 1193800 w 4343400"/>
              <a:gd name="connsiteY185" fmla="*/ 97367 h 320499"/>
              <a:gd name="connsiteX186" fmla="*/ 1138767 w 4343400"/>
              <a:gd name="connsiteY186" fmla="*/ 110067 h 320499"/>
              <a:gd name="connsiteX187" fmla="*/ 1113367 w 4343400"/>
              <a:gd name="connsiteY187" fmla="*/ 118533 h 320499"/>
              <a:gd name="connsiteX188" fmla="*/ 1100667 w 4343400"/>
              <a:gd name="connsiteY188" fmla="*/ 131233 h 320499"/>
              <a:gd name="connsiteX189" fmla="*/ 1083734 w 4343400"/>
              <a:gd name="connsiteY189" fmla="*/ 135467 h 320499"/>
              <a:gd name="connsiteX190" fmla="*/ 1062567 w 4343400"/>
              <a:gd name="connsiteY190" fmla="*/ 143933 h 320499"/>
              <a:gd name="connsiteX191" fmla="*/ 960967 w 4343400"/>
              <a:gd name="connsiteY191" fmla="*/ 135467 h 320499"/>
              <a:gd name="connsiteX192" fmla="*/ 931334 w 4343400"/>
              <a:gd name="connsiteY192" fmla="*/ 110067 h 320499"/>
              <a:gd name="connsiteX193" fmla="*/ 905934 w 4343400"/>
              <a:gd name="connsiteY193" fmla="*/ 101600 h 320499"/>
              <a:gd name="connsiteX194" fmla="*/ 867834 w 4343400"/>
              <a:gd name="connsiteY194" fmla="*/ 80433 h 320499"/>
              <a:gd name="connsiteX195" fmla="*/ 855134 w 4343400"/>
              <a:gd name="connsiteY195" fmla="*/ 71967 h 320499"/>
              <a:gd name="connsiteX196" fmla="*/ 825500 w 4343400"/>
              <a:gd name="connsiteY196" fmla="*/ 67733 h 320499"/>
              <a:gd name="connsiteX197" fmla="*/ 723900 w 4343400"/>
              <a:gd name="connsiteY197" fmla="*/ 71967 h 320499"/>
              <a:gd name="connsiteX198" fmla="*/ 698500 w 4343400"/>
              <a:gd name="connsiteY198" fmla="*/ 88900 h 320499"/>
              <a:gd name="connsiteX199" fmla="*/ 685800 w 4343400"/>
              <a:gd name="connsiteY199" fmla="*/ 93133 h 320499"/>
              <a:gd name="connsiteX200" fmla="*/ 677334 w 4343400"/>
              <a:gd name="connsiteY200" fmla="*/ 105833 h 320499"/>
              <a:gd name="connsiteX201" fmla="*/ 651934 w 4343400"/>
              <a:gd name="connsiteY201" fmla="*/ 114300 h 320499"/>
              <a:gd name="connsiteX202" fmla="*/ 618067 w 4343400"/>
              <a:gd name="connsiteY202" fmla="*/ 131233 h 320499"/>
              <a:gd name="connsiteX203" fmla="*/ 605367 w 4343400"/>
              <a:gd name="connsiteY203" fmla="*/ 139700 h 320499"/>
              <a:gd name="connsiteX204" fmla="*/ 579967 w 4343400"/>
              <a:gd name="connsiteY204" fmla="*/ 143933 h 320499"/>
              <a:gd name="connsiteX205" fmla="*/ 567267 w 4343400"/>
              <a:gd name="connsiteY205" fmla="*/ 152400 h 320499"/>
              <a:gd name="connsiteX206" fmla="*/ 516467 w 4343400"/>
              <a:gd name="connsiteY206" fmla="*/ 160867 h 320499"/>
              <a:gd name="connsiteX207" fmla="*/ 436034 w 4343400"/>
              <a:gd name="connsiteY207" fmla="*/ 152400 h 320499"/>
              <a:gd name="connsiteX208" fmla="*/ 406400 w 4343400"/>
              <a:gd name="connsiteY208" fmla="*/ 139700 h 320499"/>
              <a:gd name="connsiteX209" fmla="*/ 368300 w 4343400"/>
              <a:gd name="connsiteY209" fmla="*/ 131233 h 320499"/>
              <a:gd name="connsiteX210" fmla="*/ 355600 w 4343400"/>
              <a:gd name="connsiteY210" fmla="*/ 127000 h 320499"/>
              <a:gd name="connsiteX211" fmla="*/ 325967 w 4343400"/>
              <a:gd name="connsiteY211" fmla="*/ 118533 h 320499"/>
              <a:gd name="connsiteX212" fmla="*/ 313267 w 4343400"/>
              <a:gd name="connsiteY212" fmla="*/ 114300 h 320499"/>
              <a:gd name="connsiteX213" fmla="*/ 296334 w 4343400"/>
              <a:gd name="connsiteY213" fmla="*/ 110067 h 320499"/>
              <a:gd name="connsiteX214" fmla="*/ 270934 w 4343400"/>
              <a:gd name="connsiteY214" fmla="*/ 101600 h 320499"/>
              <a:gd name="connsiteX215" fmla="*/ 258234 w 4343400"/>
              <a:gd name="connsiteY215" fmla="*/ 97367 h 320499"/>
              <a:gd name="connsiteX216" fmla="*/ 241300 w 4343400"/>
              <a:gd name="connsiteY216" fmla="*/ 93133 h 320499"/>
              <a:gd name="connsiteX217" fmla="*/ 211667 w 4343400"/>
              <a:gd name="connsiteY217" fmla="*/ 80433 h 320499"/>
              <a:gd name="connsiteX218" fmla="*/ 177800 w 4343400"/>
              <a:gd name="connsiteY218" fmla="*/ 71967 h 320499"/>
              <a:gd name="connsiteX219" fmla="*/ 127000 w 4343400"/>
              <a:gd name="connsiteY219" fmla="*/ 59267 h 320499"/>
              <a:gd name="connsiteX220" fmla="*/ 76200 w 4343400"/>
              <a:gd name="connsiteY220" fmla="*/ 42333 h 320499"/>
              <a:gd name="connsiteX221" fmla="*/ 42334 w 4343400"/>
              <a:gd name="connsiteY221" fmla="*/ 38100 h 320499"/>
              <a:gd name="connsiteX222" fmla="*/ 0 w 4343400"/>
              <a:gd name="connsiteY222" fmla="*/ 110067 h 320499"/>
              <a:gd name="connsiteX0" fmla="*/ 0 w 4343400"/>
              <a:gd name="connsiteY0" fmla="*/ 110067 h 321216"/>
              <a:gd name="connsiteX1" fmla="*/ 71967 w 4343400"/>
              <a:gd name="connsiteY1" fmla="*/ 122767 h 321216"/>
              <a:gd name="connsiteX2" fmla="*/ 156634 w 4343400"/>
              <a:gd name="connsiteY2" fmla="*/ 131233 h 321216"/>
              <a:gd name="connsiteX3" fmla="*/ 228600 w 4343400"/>
              <a:gd name="connsiteY3" fmla="*/ 156633 h 321216"/>
              <a:gd name="connsiteX4" fmla="*/ 309034 w 4343400"/>
              <a:gd name="connsiteY4" fmla="*/ 194733 h 321216"/>
              <a:gd name="connsiteX5" fmla="*/ 389467 w 4343400"/>
              <a:gd name="connsiteY5" fmla="*/ 245533 h 321216"/>
              <a:gd name="connsiteX6" fmla="*/ 461434 w 4343400"/>
              <a:gd name="connsiteY6" fmla="*/ 287867 h 321216"/>
              <a:gd name="connsiteX7" fmla="*/ 533400 w 4343400"/>
              <a:gd name="connsiteY7" fmla="*/ 317500 h 321216"/>
              <a:gd name="connsiteX8" fmla="*/ 605367 w 4343400"/>
              <a:gd name="connsiteY8" fmla="*/ 313267 h 321216"/>
              <a:gd name="connsiteX9" fmla="*/ 635000 w 4343400"/>
              <a:gd name="connsiteY9" fmla="*/ 249767 h 321216"/>
              <a:gd name="connsiteX10" fmla="*/ 647700 w 4343400"/>
              <a:gd name="connsiteY10" fmla="*/ 237067 h 321216"/>
              <a:gd name="connsiteX11" fmla="*/ 673100 w 4343400"/>
              <a:gd name="connsiteY11" fmla="*/ 220133 h 321216"/>
              <a:gd name="connsiteX12" fmla="*/ 702734 w 4343400"/>
              <a:gd name="connsiteY12" fmla="*/ 198967 h 321216"/>
              <a:gd name="connsiteX13" fmla="*/ 715434 w 4343400"/>
              <a:gd name="connsiteY13" fmla="*/ 190500 h 321216"/>
              <a:gd name="connsiteX14" fmla="*/ 732367 w 4343400"/>
              <a:gd name="connsiteY14" fmla="*/ 177800 h 321216"/>
              <a:gd name="connsiteX15" fmla="*/ 745067 w 4343400"/>
              <a:gd name="connsiteY15" fmla="*/ 169333 h 321216"/>
              <a:gd name="connsiteX16" fmla="*/ 770467 w 4343400"/>
              <a:gd name="connsiteY16" fmla="*/ 160867 h 321216"/>
              <a:gd name="connsiteX17" fmla="*/ 829734 w 4343400"/>
              <a:gd name="connsiteY17" fmla="*/ 165100 h 321216"/>
              <a:gd name="connsiteX18" fmla="*/ 855134 w 4343400"/>
              <a:gd name="connsiteY18" fmla="*/ 173567 h 321216"/>
              <a:gd name="connsiteX19" fmla="*/ 897467 w 4343400"/>
              <a:gd name="connsiteY19" fmla="*/ 182033 h 321216"/>
              <a:gd name="connsiteX20" fmla="*/ 914400 w 4343400"/>
              <a:gd name="connsiteY20" fmla="*/ 186267 h 321216"/>
              <a:gd name="connsiteX21" fmla="*/ 927100 w 4343400"/>
              <a:gd name="connsiteY21" fmla="*/ 194733 h 321216"/>
              <a:gd name="connsiteX22" fmla="*/ 956734 w 4343400"/>
              <a:gd name="connsiteY22" fmla="*/ 203200 h 321216"/>
              <a:gd name="connsiteX23" fmla="*/ 982134 w 4343400"/>
              <a:gd name="connsiteY23" fmla="*/ 211667 h 321216"/>
              <a:gd name="connsiteX24" fmla="*/ 1020234 w 4343400"/>
              <a:gd name="connsiteY24" fmla="*/ 220133 h 321216"/>
              <a:gd name="connsiteX25" fmla="*/ 1121834 w 4343400"/>
              <a:gd name="connsiteY25" fmla="*/ 203200 h 321216"/>
              <a:gd name="connsiteX26" fmla="*/ 1147234 w 4343400"/>
              <a:gd name="connsiteY26" fmla="*/ 194733 h 321216"/>
              <a:gd name="connsiteX27" fmla="*/ 1172634 w 4343400"/>
              <a:gd name="connsiteY27" fmla="*/ 182033 h 321216"/>
              <a:gd name="connsiteX28" fmla="*/ 1219200 w 4343400"/>
              <a:gd name="connsiteY28" fmla="*/ 160867 h 321216"/>
              <a:gd name="connsiteX29" fmla="*/ 1244600 w 4343400"/>
              <a:gd name="connsiteY29" fmla="*/ 156633 h 321216"/>
              <a:gd name="connsiteX30" fmla="*/ 1278467 w 4343400"/>
              <a:gd name="connsiteY30" fmla="*/ 148167 h 321216"/>
              <a:gd name="connsiteX31" fmla="*/ 1358900 w 4343400"/>
              <a:gd name="connsiteY31" fmla="*/ 135467 h 321216"/>
              <a:gd name="connsiteX32" fmla="*/ 1388534 w 4343400"/>
              <a:gd name="connsiteY32" fmla="*/ 131233 h 321216"/>
              <a:gd name="connsiteX33" fmla="*/ 1409700 w 4343400"/>
              <a:gd name="connsiteY33" fmla="*/ 127000 h 321216"/>
              <a:gd name="connsiteX34" fmla="*/ 1426634 w 4343400"/>
              <a:gd name="connsiteY34" fmla="*/ 122767 h 321216"/>
              <a:gd name="connsiteX35" fmla="*/ 1524000 w 4343400"/>
              <a:gd name="connsiteY35" fmla="*/ 110067 h 321216"/>
              <a:gd name="connsiteX36" fmla="*/ 1621367 w 4343400"/>
              <a:gd name="connsiteY36" fmla="*/ 97367 h 321216"/>
              <a:gd name="connsiteX37" fmla="*/ 1748367 w 4343400"/>
              <a:gd name="connsiteY37" fmla="*/ 101600 h 321216"/>
              <a:gd name="connsiteX38" fmla="*/ 1782234 w 4343400"/>
              <a:gd name="connsiteY38" fmla="*/ 114300 h 321216"/>
              <a:gd name="connsiteX39" fmla="*/ 1807634 w 4343400"/>
              <a:gd name="connsiteY39" fmla="*/ 122767 h 321216"/>
              <a:gd name="connsiteX40" fmla="*/ 1820334 w 4343400"/>
              <a:gd name="connsiteY40" fmla="*/ 127000 h 321216"/>
              <a:gd name="connsiteX41" fmla="*/ 1900767 w 4343400"/>
              <a:gd name="connsiteY41" fmla="*/ 135467 h 321216"/>
              <a:gd name="connsiteX42" fmla="*/ 1917700 w 4343400"/>
              <a:gd name="connsiteY42" fmla="*/ 139700 h 321216"/>
              <a:gd name="connsiteX43" fmla="*/ 1934634 w 4343400"/>
              <a:gd name="connsiteY43" fmla="*/ 148167 h 321216"/>
              <a:gd name="connsiteX44" fmla="*/ 1964267 w 4343400"/>
              <a:gd name="connsiteY44" fmla="*/ 152400 h 321216"/>
              <a:gd name="connsiteX45" fmla="*/ 2002367 w 4343400"/>
              <a:gd name="connsiteY45" fmla="*/ 165100 h 321216"/>
              <a:gd name="connsiteX46" fmla="*/ 2015067 w 4343400"/>
              <a:gd name="connsiteY46" fmla="*/ 169333 h 321216"/>
              <a:gd name="connsiteX47" fmla="*/ 2027767 w 4343400"/>
              <a:gd name="connsiteY47" fmla="*/ 173567 h 321216"/>
              <a:gd name="connsiteX48" fmla="*/ 2048934 w 4343400"/>
              <a:gd name="connsiteY48" fmla="*/ 177800 h 321216"/>
              <a:gd name="connsiteX49" fmla="*/ 2074334 w 4343400"/>
              <a:gd name="connsiteY49" fmla="*/ 186267 h 321216"/>
              <a:gd name="connsiteX50" fmla="*/ 2087034 w 4343400"/>
              <a:gd name="connsiteY50" fmla="*/ 190500 h 321216"/>
              <a:gd name="connsiteX51" fmla="*/ 2099734 w 4343400"/>
              <a:gd name="connsiteY51" fmla="*/ 194733 h 321216"/>
              <a:gd name="connsiteX52" fmla="*/ 2112434 w 4343400"/>
              <a:gd name="connsiteY52" fmla="*/ 203200 h 321216"/>
              <a:gd name="connsiteX53" fmla="*/ 2137834 w 4343400"/>
              <a:gd name="connsiteY53" fmla="*/ 207433 h 321216"/>
              <a:gd name="connsiteX54" fmla="*/ 2197100 w 4343400"/>
              <a:gd name="connsiteY54" fmla="*/ 215900 h 321216"/>
              <a:gd name="connsiteX55" fmla="*/ 2235200 w 4343400"/>
              <a:gd name="connsiteY55" fmla="*/ 224367 h 321216"/>
              <a:gd name="connsiteX56" fmla="*/ 2269067 w 4343400"/>
              <a:gd name="connsiteY56" fmla="*/ 228600 h 321216"/>
              <a:gd name="connsiteX57" fmla="*/ 2586567 w 4343400"/>
              <a:gd name="connsiteY57" fmla="*/ 224367 h 321216"/>
              <a:gd name="connsiteX58" fmla="*/ 2611967 w 4343400"/>
              <a:gd name="connsiteY58" fmla="*/ 220133 h 321216"/>
              <a:gd name="connsiteX59" fmla="*/ 2654300 w 4343400"/>
              <a:gd name="connsiteY59" fmla="*/ 215900 h 321216"/>
              <a:gd name="connsiteX60" fmla="*/ 2667000 w 4343400"/>
              <a:gd name="connsiteY60" fmla="*/ 211667 h 321216"/>
              <a:gd name="connsiteX61" fmla="*/ 2713567 w 4343400"/>
              <a:gd name="connsiteY61" fmla="*/ 203200 h 321216"/>
              <a:gd name="connsiteX62" fmla="*/ 2730500 w 4343400"/>
              <a:gd name="connsiteY62" fmla="*/ 194733 h 321216"/>
              <a:gd name="connsiteX63" fmla="*/ 2764367 w 4343400"/>
              <a:gd name="connsiteY63" fmla="*/ 190500 h 321216"/>
              <a:gd name="connsiteX64" fmla="*/ 2777067 w 4343400"/>
              <a:gd name="connsiteY64" fmla="*/ 186267 h 321216"/>
              <a:gd name="connsiteX65" fmla="*/ 2789767 w 4343400"/>
              <a:gd name="connsiteY65" fmla="*/ 177800 h 321216"/>
              <a:gd name="connsiteX66" fmla="*/ 2832100 w 4343400"/>
              <a:gd name="connsiteY66" fmla="*/ 169333 h 321216"/>
              <a:gd name="connsiteX67" fmla="*/ 2861734 w 4343400"/>
              <a:gd name="connsiteY67" fmla="*/ 156633 h 321216"/>
              <a:gd name="connsiteX68" fmla="*/ 2887134 w 4343400"/>
              <a:gd name="connsiteY68" fmla="*/ 148167 h 321216"/>
              <a:gd name="connsiteX69" fmla="*/ 2929467 w 4343400"/>
              <a:gd name="connsiteY69" fmla="*/ 139700 h 321216"/>
              <a:gd name="connsiteX70" fmla="*/ 2946400 w 4343400"/>
              <a:gd name="connsiteY70" fmla="*/ 135467 h 321216"/>
              <a:gd name="connsiteX71" fmla="*/ 3031067 w 4343400"/>
              <a:gd name="connsiteY71" fmla="*/ 127000 h 321216"/>
              <a:gd name="connsiteX72" fmla="*/ 3064934 w 4343400"/>
              <a:gd name="connsiteY72" fmla="*/ 118533 h 321216"/>
              <a:gd name="connsiteX73" fmla="*/ 3098800 w 4343400"/>
              <a:gd name="connsiteY73" fmla="*/ 110067 h 321216"/>
              <a:gd name="connsiteX74" fmla="*/ 3158067 w 4343400"/>
              <a:gd name="connsiteY74" fmla="*/ 93133 h 321216"/>
              <a:gd name="connsiteX75" fmla="*/ 3196167 w 4343400"/>
              <a:gd name="connsiteY75" fmla="*/ 84667 h 321216"/>
              <a:gd name="connsiteX76" fmla="*/ 3238500 w 4343400"/>
              <a:gd name="connsiteY76" fmla="*/ 80433 h 321216"/>
              <a:gd name="connsiteX77" fmla="*/ 3306234 w 4343400"/>
              <a:gd name="connsiteY77" fmla="*/ 67733 h 321216"/>
              <a:gd name="connsiteX78" fmla="*/ 3365500 w 4343400"/>
              <a:gd name="connsiteY78" fmla="*/ 71967 h 321216"/>
              <a:gd name="connsiteX79" fmla="*/ 3390900 w 4343400"/>
              <a:gd name="connsiteY79" fmla="*/ 80433 h 321216"/>
              <a:gd name="connsiteX80" fmla="*/ 3420534 w 4343400"/>
              <a:gd name="connsiteY80" fmla="*/ 97367 h 321216"/>
              <a:gd name="connsiteX81" fmla="*/ 3433234 w 4343400"/>
              <a:gd name="connsiteY81" fmla="*/ 105833 h 321216"/>
              <a:gd name="connsiteX82" fmla="*/ 3445934 w 4343400"/>
              <a:gd name="connsiteY82" fmla="*/ 110067 h 321216"/>
              <a:gd name="connsiteX83" fmla="*/ 3484034 w 4343400"/>
              <a:gd name="connsiteY83" fmla="*/ 122767 h 321216"/>
              <a:gd name="connsiteX84" fmla="*/ 3509434 w 4343400"/>
              <a:gd name="connsiteY84" fmla="*/ 139700 h 321216"/>
              <a:gd name="connsiteX85" fmla="*/ 3551767 w 4343400"/>
              <a:gd name="connsiteY85" fmla="*/ 152400 h 321216"/>
              <a:gd name="connsiteX86" fmla="*/ 3589867 w 4343400"/>
              <a:gd name="connsiteY86" fmla="*/ 156633 h 321216"/>
              <a:gd name="connsiteX87" fmla="*/ 3776134 w 4343400"/>
              <a:gd name="connsiteY87" fmla="*/ 148167 h 321216"/>
              <a:gd name="connsiteX88" fmla="*/ 3814234 w 4343400"/>
              <a:gd name="connsiteY88" fmla="*/ 139700 h 321216"/>
              <a:gd name="connsiteX89" fmla="*/ 3852334 w 4343400"/>
              <a:gd name="connsiteY89" fmla="*/ 118533 h 321216"/>
              <a:gd name="connsiteX90" fmla="*/ 3856567 w 4343400"/>
              <a:gd name="connsiteY90" fmla="*/ 105833 h 321216"/>
              <a:gd name="connsiteX91" fmla="*/ 3873500 w 4343400"/>
              <a:gd name="connsiteY91" fmla="*/ 101600 h 321216"/>
              <a:gd name="connsiteX92" fmla="*/ 3898900 w 4343400"/>
              <a:gd name="connsiteY92" fmla="*/ 93133 h 321216"/>
              <a:gd name="connsiteX93" fmla="*/ 3924300 w 4343400"/>
              <a:gd name="connsiteY93" fmla="*/ 80433 h 321216"/>
              <a:gd name="connsiteX94" fmla="*/ 3937000 w 4343400"/>
              <a:gd name="connsiteY94" fmla="*/ 71967 h 321216"/>
              <a:gd name="connsiteX95" fmla="*/ 3953934 w 4343400"/>
              <a:gd name="connsiteY95" fmla="*/ 63500 h 321216"/>
              <a:gd name="connsiteX96" fmla="*/ 3979334 w 4343400"/>
              <a:gd name="connsiteY96" fmla="*/ 46567 h 321216"/>
              <a:gd name="connsiteX97" fmla="*/ 4004734 w 4343400"/>
              <a:gd name="connsiteY97" fmla="*/ 38100 h 321216"/>
              <a:gd name="connsiteX98" fmla="*/ 4034367 w 4343400"/>
              <a:gd name="connsiteY98" fmla="*/ 21167 h 321216"/>
              <a:gd name="connsiteX99" fmla="*/ 4059767 w 4343400"/>
              <a:gd name="connsiteY99" fmla="*/ 8467 h 321216"/>
              <a:gd name="connsiteX100" fmla="*/ 4305300 w 4343400"/>
              <a:gd name="connsiteY100" fmla="*/ 12700 h 321216"/>
              <a:gd name="connsiteX101" fmla="*/ 4318000 w 4343400"/>
              <a:gd name="connsiteY101" fmla="*/ 21167 h 321216"/>
              <a:gd name="connsiteX102" fmla="*/ 4343400 w 4343400"/>
              <a:gd name="connsiteY102" fmla="*/ 25400 h 321216"/>
              <a:gd name="connsiteX103" fmla="*/ 4339167 w 4343400"/>
              <a:gd name="connsiteY103" fmla="*/ 12700 h 321216"/>
              <a:gd name="connsiteX104" fmla="*/ 4301067 w 4343400"/>
              <a:gd name="connsiteY104" fmla="*/ 0 h 321216"/>
              <a:gd name="connsiteX105" fmla="*/ 4085167 w 4343400"/>
              <a:gd name="connsiteY105" fmla="*/ 4233 h 321216"/>
              <a:gd name="connsiteX106" fmla="*/ 4038600 w 4343400"/>
              <a:gd name="connsiteY106" fmla="*/ 8467 h 321216"/>
              <a:gd name="connsiteX107" fmla="*/ 3975100 w 4343400"/>
              <a:gd name="connsiteY107" fmla="*/ 12700 h 321216"/>
              <a:gd name="connsiteX108" fmla="*/ 3937000 w 4343400"/>
              <a:gd name="connsiteY108" fmla="*/ 29633 h 321216"/>
              <a:gd name="connsiteX109" fmla="*/ 3911600 w 4343400"/>
              <a:gd name="connsiteY109" fmla="*/ 46567 h 321216"/>
              <a:gd name="connsiteX110" fmla="*/ 3894667 w 4343400"/>
              <a:gd name="connsiteY110" fmla="*/ 55033 h 321216"/>
              <a:gd name="connsiteX111" fmla="*/ 3869267 w 4343400"/>
              <a:gd name="connsiteY111" fmla="*/ 63500 h 321216"/>
              <a:gd name="connsiteX112" fmla="*/ 3839634 w 4343400"/>
              <a:gd name="connsiteY112" fmla="*/ 76200 h 321216"/>
              <a:gd name="connsiteX113" fmla="*/ 3814234 w 4343400"/>
              <a:gd name="connsiteY113" fmla="*/ 93133 h 321216"/>
              <a:gd name="connsiteX114" fmla="*/ 3801534 w 4343400"/>
              <a:gd name="connsiteY114" fmla="*/ 97367 h 321216"/>
              <a:gd name="connsiteX115" fmla="*/ 3788834 w 4343400"/>
              <a:gd name="connsiteY115" fmla="*/ 105833 h 321216"/>
              <a:gd name="connsiteX116" fmla="*/ 3754967 w 4343400"/>
              <a:gd name="connsiteY116" fmla="*/ 114300 h 321216"/>
              <a:gd name="connsiteX117" fmla="*/ 3721100 w 4343400"/>
              <a:gd name="connsiteY117" fmla="*/ 122767 h 321216"/>
              <a:gd name="connsiteX118" fmla="*/ 3708400 w 4343400"/>
              <a:gd name="connsiteY118" fmla="*/ 127000 h 321216"/>
              <a:gd name="connsiteX119" fmla="*/ 3687234 w 4343400"/>
              <a:gd name="connsiteY119" fmla="*/ 131233 h 321216"/>
              <a:gd name="connsiteX120" fmla="*/ 3606800 w 4343400"/>
              <a:gd name="connsiteY120" fmla="*/ 122767 h 321216"/>
              <a:gd name="connsiteX121" fmla="*/ 3572934 w 4343400"/>
              <a:gd name="connsiteY121" fmla="*/ 118533 h 321216"/>
              <a:gd name="connsiteX122" fmla="*/ 3543300 w 4343400"/>
              <a:gd name="connsiteY122" fmla="*/ 110067 h 321216"/>
              <a:gd name="connsiteX123" fmla="*/ 3526367 w 4343400"/>
              <a:gd name="connsiteY123" fmla="*/ 105833 h 321216"/>
              <a:gd name="connsiteX124" fmla="*/ 3505200 w 4343400"/>
              <a:gd name="connsiteY124" fmla="*/ 101600 h 321216"/>
              <a:gd name="connsiteX125" fmla="*/ 3479800 w 4343400"/>
              <a:gd name="connsiteY125" fmla="*/ 93133 h 321216"/>
              <a:gd name="connsiteX126" fmla="*/ 3467100 w 4343400"/>
              <a:gd name="connsiteY126" fmla="*/ 88900 h 321216"/>
              <a:gd name="connsiteX127" fmla="*/ 3454400 w 4343400"/>
              <a:gd name="connsiteY127" fmla="*/ 76200 h 321216"/>
              <a:gd name="connsiteX128" fmla="*/ 3420534 w 4343400"/>
              <a:gd name="connsiteY128" fmla="*/ 59267 h 321216"/>
              <a:gd name="connsiteX129" fmla="*/ 3412067 w 4343400"/>
              <a:gd name="connsiteY129" fmla="*/ 46567 h 321216"/>
              <a:gd name="connsiteX130" fmla="*/ 3386667 w 4343400"/>
              <a:gd name="connsiteY130" fmla="*/ 38100 h 321216"/>
              <a:gd name="connsiteX131" fmla="*/ 3340100 w 4343400"/>
              <a:gd name="connsiteY131" fmla="*/ 25400 h 321216"/>
              <a:gd name="connsiteX132" fmla="*/ 3217334 w 4343400"/>
              <a:gd name="connsiteY132" fmla="*/ 38100 h 321216"/>
              <a:gd name="connsiteX133" fmla="*/ 3183467 w 4343400"/>
              <a:gd name="connsiteY133" fmla="*/ 46567 h 321216"/>
              <a:gd name="connsiteX134" fmla="*/ 3166534 w 4343400"/>
              <a:gd name="connsiteY134" fmla="*/ 50800 h 321216"/>
              <a:gd name="connsiteX135" fmla="*/ 3141134 w 4343400"/>
              <a:gd name="connsiteY135" fmla="*/ 67733 h 321216"/>
              <a:gd name="connsiteX136" fmla="*/ 3128434 w 4343400"/>
              <a:gd name="connsiteY136" fmla="*/ 71967 h 321216"/>
              <a:gd name="connsiteX137" fmla="*/ 3111500 w 4343400"/>
              <a:gd name="connsiteY137" fmla="*/ 76200 h 321216"/>
              <a:gd name="connsiteX138" fmla="*/ 3073400 w 4343400"/>
              <a:gd name="connsiteY138" fmla="*/ 88900 h 321216"/>
              <a:gd name="connsiteX139" fmla="*/ 3009900 w 4343400"/>
              <a:gd name="connsiteY139" fmla="*/ 97367 h 321216"/>
              <a:gd name="connsiteX140" fmla="*/ 2976034 w 4343400"/>
              <a:gd name="connsiteY140" fmla="*/ 110067 h 321216"/>
              <a:gd name="connsiteX141" fmla="*/ 2942167 w 4343400"/>
              <a:gd name="connsiteY141" fmla="*/ 114300 h 321216"/>
              <a:gd name="connsiteX142" fmla="*/ 2870200 w 4343400"/>
              <a:gd name="connsiteY142" fmla="*/ 127000 h 321216"/>
              <a:gd name="connsiteX143" fmla="*/ 2840567 w 4343400"/>
              <a:gd name="connsiteY143" fmla="*/ 135467 h 321216"/>
              <a:gd name="connsiteX144" fmla="*/ 2743200 w 4343400"/>
              <a:gd name="connsiteY144" fmla="*/ 139700 h 321216"/>
              <a:gd name="connsiteX145" fmla="*/ 2658534 w 4343400"/>
              <a:gd name="connsiteY145" fmla="*/ 152400 h 321216"/>
              <a:gd name="connsiteX146" fmla="*/ 2582334 w 4343400"/>
              <a:gd name="connsiteY146" fmla="*/ 160867 h 321216"/>
              <a:gd name="connsiteX147" fmla="*/ 2527300 w 4343400"/>
              <a:gd name="connsiteY147" fmla="*/ 169333 h 321216"/>
              <a:gd name="connsiteX148" fmla="*/ 2501900 w 4343400"/>
              <a:gd name="connsiteY148" fmla="*/ 173567 h 321216"/>
              <a:gd name="connsiteX149" fmla="*/ 2459567 w 4343400"/>
              <a:gd name="connsiteY149" fmla="*/ 177800 h 321216"/>
              <a:gd name="connsiteX150" fmla="*/ 2425700 w 4343400"/>
              <a:gd name="connsiteY150" fmla="*/ 182033 h 321216"/>
              <a:gd name="connsiteX151" fmla="*/ 2353734 w 4343400"/>
              <a:gd name="connsiteY151" fmla="*/ 194733 h 321216"/>
              <a:gd name="connsiteX152" fmla="*/ 2324100 w 4343400"/>
              <a:gd name="connsiteY152" fmla="*/ 198967 h 321216"/>
              <a:gd name="connsiteX153" fmla="*/ 2192867 w 4343400"/>
              <a:gd name="connsiteY153" fmla="*/ 203200 h 321216"/>
              <a:gd name="connsiteX154" fmla="*/ 2167467 w 4343400"/>
              <a:gd name="connsiteY154" fmla="*/ 194733 h 321216"/>
              <a:gd name="connsiteX155" fmla="*/ 2137834 w 4343400"/>
              <a:gd name="connsiteY155" fmla="*/ 173567 h 321216"/>
              <a:gd name="connsiteX156" fmla="*/ 2120900 w 4343400"/>
              <a:gd name="connsiteY156" fmla="*/ 160867 h 321216"/>
              <a:gd name="connsiteX157" fmla="*/ 2095500 w 4343400"/>
              <a:gd name="connsiteY157" fmla="*/ 152400 h 321216"/>
              <a:gd name="connsiteX158" fmla="*/ 2070100 w 4343400"/>
              <a:gd name="connsiteY158" fmla="*/ 143933 h 321216"/>
              <a:gd name="connsiteX159" fmla="*/ 2057400 w 4343400"/>
              <a:gd name="connsiteY159" fmla="*/ 139700 h 321216"/>
              <a:gd name="connsiteX160" fmla="*/ 2023534 w 4343400"/>
              <a:gd name="connsiteY160" fmla="*/ 131233 h 321216"/>
              <a:gd name="connsiteX161" fmla="*/ 1998134 w 4343400"/>
              <a:gd name="connsiteY161" fmla="*/ 122767 h 321216"/>
              <a:gd name="connsiteX162" fmla="*/ 1985434 w 4343400"/>
              <a:gd name="connsiteY162" fmla="*/ 118533 h 321216"/>
              <a:gd name="connsiteX163" fmla="*/ 1947334 w 4343400"/>
              <a:gd name="connsiteY163" fmla="*/ 110067 h 321216"/>
              <a:gd name="connsiteX164" fmla="*/ 1909234 w 4343400"/>
              <a:gd name="connsiteY164" fmla="*/ 105833 h 321216"/>
              <a:gd name="connsiteX165" fmla="*/ 1892300 w 4343400"/>
              <a:gd name="connsiteY165" fmla="*/ 101600 h 321216"/>
              <a:gd name="connsiteX166" fmla="*/ 1866900 w 4343400"/>
              <a:gd name="connsiteY166" fmla="*/ 97367 h 321216"/>
              <a:gd name="connsiteX167" fmla="*/ 1854200 w 4343400"/>
              <a:gd name="connsiteY167" fmla="*/ 93133 h 321216"/>
              <a:gd name="connsiteX168" fmla="*/ 1790700 w 4343400"/>
              <a:gd name="connsiteY168" fmla="*/ 80433 h 321216"/>
              <a:gd name="connsiteX169" fmla="*/ 1752600 w 4343400"/>
              <a:gd name="connsiteY169" fmla="*/ 71967 h 321216"/>
              <a:gd name="connsiteX170" fmla="*/ 1739900 w 4343400"/>
              <a:gd name="connsiteY170" fmla="*/ 63500 h 321216"/>
              <a:gd name="connsiteX171" fmla="*/ 1722967 w 4343400"/>
              <a:gd name="connsiteY171" fmla="*/ 59267 h 321216"/>
              <a:gd name="connsiteX172" fmla="*/ 1710267 w 4343400"/>
              <a:gd name="connsiteY172" fmla="*/ 55033 h 321216"/>
              <a:gd name="connsiteX173" fmla="*/ 1689100 w 4343400"/>
              <a:gd name="connsiteY173" fmla="*/ 50800 h 321216"/>
              <a:gd name="connsiteX174" fmla="*/ 1676400 w 4343400"/>
              <a:gd name="connsiteY174" fmla="*/ 46567 h 321216"/>
              <a:gd name="connsiteX175" fmla="*/ 1655234 w 4343400"/>
              <a:gd name="connsiteY175" fmla="*/ 42333 h 321216"/>
              <a:gd name="connsiteX176" fmla="*/ 1642534 w 4343400"/>
              <a:gd name="connsiteY176" fmla="*/ 38100 h 321216"/>
              <a:gd name="connsiteX177" fmla="*/ 1574800 w 4343400"/>
              <a:gd name="connsiteY177" fmla="*/ 25400 h 321216"/>
              <a:gd name="connsiteX178" fmla="*/ 1397000 w 4343400"/>
              <a:gd name="connsiteY178" fmla="*/ 33867 h 321216"/>
              <a:gd name="connsiteX179" fmla="*/ 1371600 w 4343400"/>
              <a:gd name="connsiteY179" fmla="*/ 42333 h 321216"/>
              <a:gd name="connsiteX180" fmla="*/ 1346200 w 4343400"/>
              <a:gd name="connsiteY180" fmla="*/ 59267 h 321216"/>
              <a:gd name="connsiteX181" fmla="*/ 1333500 w 4343400"/>
              <a:gd name="connsiteY181" fmla="*/ 67733 h 321216"/>
              <a:gd name="connsiteX182" fmla="*/ 1308100 w 4343400"/>
              <a:gd name="connsiteY182" fmla="*/ 76200 h 321216"/>
              <a:gd name="connsiteX183" fmla="*/ 1278467 w 4343400"/>
              <a:gd name="connsiteY183" fmla="*/ 84667 h 321216"/>
              <a:gd name="connsiteX184" fmla="*/ 1193800 w 4343400"/>
              <a:gd name="connsiteY184" fmla="*/ 97367 h 321216"/>
              <a:gd name="connsiteX185" fmla="*/ 1138767 w 4343400"/>
              <a:gd name="connsiteY185" fmla="*/ 110067 h 321216"/>
              <a:gd name="connsiteX186" fmla="*/ 1113367 w 4343400"/>
              <a:gd name="connsiteY186" fmla="*/ 118533 h 321216"/>
              <a:gd name="connsiteX187" fmla="*/ 1100667 w 4343400"/>
              <a:gd name="connsiteY187" fmla="*/ 131233 h 321216"/>
              <a:gd name="connsiteX188" fmla="*/ 1083734 w 4343400"/>
              <a:gd name="connsiteY188" fmla="*/ 135467 h 321216"/>
              <a:gd name="connsiteX189" fmla="*/ 1062567 w 4343400"/>
              <a:gd name="connsiteY189" fmla="*/ 143933 h 321216"/>
              <a:gd name="connsiteX190" fmla="*/ 960967 w 4343400"/>
              <a:gd name="connsiteY190" fmla="*/ 135467 h 321216"/>
              <a:gd name="connsiteX191" fmla="*/ 931334 w 4343400"/>
              <a:gd name="connsiteY191" fmla="*/ 110067 h 321216"/>
              <a:gd name="connsiteX192" fmla="*/ 905934 w 4343400"/>
              <a:gd name="connsiteY192" fmla="*/ 101600 h 321216"/>
              <a:gd name="connsiteX193" fmla="*/ 867834 w 4343400"/>
              <a:gd name="connsiteY193" fmla="*/ 80433 h 321216"/>
              <a:gd name="connsiteX194" fmla="*/ 855134 w 4343400"/>
              <a:gd name="connsiteY194" fmla="*/ 71967 h 321216"/>
              <a:gd name="connsiteX195" fmla="*/ 825500 w 4343400"/>
              <a:gd name="connsiteY195" fmla="*/ 67733 h 321216"/>
              <a:gd name="connsiteX196" fmla="*/ 723900 w 4343400"/>
              <a:gd name="connsiteY196" fmla="*/ 71967 h 321216"/>
              <a:gd name="connsiteX197" fmla="*/ 698500 w 4343400"/>
              <a:gd name="connsiteY197" fmla="*/ 88900 h 321216"/>
              <a:gd name="connsiteX198" fmla="*/ 685800 w 4343400"/>
              <a:gd name="connsiteY198" fmla="*/ 93133 h 321216"/>
              <a:gd name="connsiteX199" fmla="*/ 677334 w 4343400"/>
              <a:gd name="connsiteY199" fmla="*/ 105833 h 321216"/>
              <a:gd name="connsiteX200" fmla="*/ 651934 w 4343400"/>
              <a:gd name="connsiteY200" fmla="*/ 114300 h 321216"/>
              <a:gd name="connsiteX201" fmla="*/ 618067 w 4343400"/>
              <a:gd name="connsiteY201" fmla="*/ 131233 h 321216"/>
              <a:gd name="connsiteX202" fmla="*/ 605367 w 4343400"/>
              <a:gd name="connsiteY202" fmla="*/ 139700 h 321216"/>
              <a:gd name="connsiteX203" fmla="*/ 579967 w 4343400"/>
              <a:gd name="connsiteY203" fmla="*/ 143933 h 321216"/>
              <a:gd name="connsiteX204" fmla="*/ 567267 w 4343400"/>
              <a:gd name="connsiteY204" fmla="*/ 152400 h 321216"/>
              <a:gd name="connsiteX205" fmla="*/ 516467 w 4343400"/>
              <a:gd name="connsiteY205" fmla="*/ 160867 h 321216"/>
              <a:gd name="connsiteX206" fmla="*/ 436034 w 4343400"/>
              <a:gd name="connsiteY206" fmla="*/ 152400 h 321216"/>
              <a:gd name="connsiteX207" fmla="*/ 406400 w 4343400"/>
              <a:gd name="connsiteY207" fmla="*/ 139700 h 321216"/>
              <a:gd name="connsiteX208" fmla="*/ 368300 w 4343400"/>
              <a:gd name="connsiteY208" fmla="*/ 131233 h 321216"/>
              <a:gd name="connsiteX209" fmla="*/ 355600 w 4343400"/>
              <a:gd name="connsiteY209" fmla="*/ 127000 h 321216"/>
              <a:gd name="connsiteX210" fmla="*/ 325967 w 4343400"/>
              <a:gd name="connsiteY210" fmla="*/ 118533 h 321216"/>
              <a:gd name="connsiteX211" fmla="*/ 313267 w 4343400"/>
              <a:gd name="connsiteY211" fmla="*/ 114300 h 321216"/>
              <a:gd name="connsiteX212" fmla="*/ 296334 w 4343400"/>
              <a:gd name="connsiteY212" fmla="*/ 110067 h 321216"/>
              <a:gd name="connsiteX213" fmla="*/ 270934 w 4343400"/>
              <a:gd name="connsiteY213" fmla="*/ 101600 h 321216"/>
              <a:gd name="connsiteX214" fmla="*/ 258234 w 4343400"/>
              <a:gd name="connsiteY214" fmla="*/ 97367 h 321216"/>
              <a:gd name="connsiteX215" fmla="*/ 241300 w 4343400"/>
              <a:gd name="connsiteY215" fmla="*/ 93133 h 321216"/>
              <a:gd name="connsiteX216" fmla="*/ 211667 w 4343400"/>
              <a:gd name="connsiteY216" fmla="*/ 80433 h 321216"/>
              <a:gd name="connsiteX217" fmla="*/ 177800 w 4343400"/>
              <a:gd name="connsiteY217" fmla="*/ 71967 h 321216"/>
              <a:gd name="connsiteX218" fmla="*/ 127000 w 4343400"/>
              <a:gd name="connsiteY218" fmla="*/ 59267 h 321216"/>
              <a:gd name="connsiteX219" fmla="*/ 76200 w 4343400"/>
              <a:gd name="connsiteY219" fmla="*/ 42333 h 321216"/>
              <a:gd name="connsiteX220" fmla="*/ 42334 w 4343400"/>
              <a:gd name="connsiteY220" fmla="*/ 38100 h 321216"/>
              <a:gd name="connsiteX221" fmla="*/ 0 w 4343400"/>
              <a:gd name="connsiteY221" fmla="*/ 110067 h 321216"/>
              <a:gd name="connsiteX0" fmla="*/ 0 w 4343400"/>
              <a:gd name="connsiteY0" fmla="*/ 110067 h 322000"/>
              <a:gd name="connsiteX1" fmla="*/ 71967 w 4343400"/>
              <a:gd name="connsiteY1" fmla="*/ 122767 h 322000"/>
              <a:gd name="connsiteX2" fmla="*/ 156634 w 4343400"/>
              <a:gd name="connsiteY2" fmla="*/ 131233 h 322000"/>
              <a:gd name="connsiteX3" fmla="*/ 228600 w 4343400"/>
              <a:gd name="connsiteY3" fmla="*/ 156633 h 322000"/>
              <a:gd name="connsiteX4" fmla="*/ 309034 w 4343400"/>
              <a:gd name="connsiteY4" fmla="*/ 194733 h 322000"/>
              <a:gd name="connsiteX5" fmla="*/ 389467 w 4343400"/>
              <a:gd name="connsiteY5" fmla="*/ 245533 h 322000"/>
              <a:gd name="connsiteX6" fmla="*/ 461434 w 4343400"/>
              <a:gd name="connsiteY6" fmla="*/ 287867 h 322000"/>
              <a:gd name="connsiteX7" fmla="*/ 533400 w 4343400"/>
              <a:gd name="connsiteY7" fmla="*/ 317500 h 322000"/>
              <a:gd name="connsiteX8" fmla="*/ 605367 w 4343400"/>
              <a:gd name="connsiteY8" fmla="*/ 313267 h 322000"/>
              <a:gd name="connsiteX9" fmla="*/ 647700 w 4343400"/>
              <a:gd name="connsiteY9" fmla="*/ 237067 h 322000"/>
              <a:gd name="connsiteX10" fmla="*/ 673100 w 4343400"/>
              <a:gd name="connsiteY10" fmla="*/ 220133 h 322000"/>
              <a:gd name="connsiteX11" fmla="*/ 702734 w 4343400"/>
              <a:gd name="connsiteY11" fmla="*/ 198967 h 322000"/>
              <a:gd name="connsiteX12" fmla="*/ 715434 w 4343400"/>
              <a:gd name="connsiteY12" fmla="*/ 190500 h 322000"/>
              <a:gd name="connsiteX13" fmla="*/ 732367 w 4343400"/>
              <a:gd name="connsiteY13" fmla="*/ 177800 h 322000"/>
              <a:gd name="connsiteX14" fmla="*/ 745067 w 4343400"/>
              <a:gd name="connsiteY14" fmla="*/ 169333 h 322000"/>
              <a:gd name="connsiteX15" fmla="*/ 770467 w 4343400"/>
              <a:gd name="connsiteY15" fmla="*/ 160867 h 322000"/>
              <a:gd name="connsiteX16" fmla="*/ 829734 w 4343400"/>
              <a:gd name="connsiteY16" fmla="*/ 165100 h 322000"/>
              <a:gd name="connsiteX17" fmla="*/ 855134 w 4343400"/>
              <a:gd name="connsiteY17" fmla="*/ 173567 h 322000"/>
              <a:gd name="connsiteX18" fmla="*/ 897467 w 4343400"/>
              <a:gd name="connsiteY18" fmla="*/ 182033 h 322000"/>
              <a:gd name="connsiteX19" fmla="*/ 914400 w 4343400"/>
              <a:gd name="connsiteY19" fmla="*/ 186267 h 322000"/>
              <a:gd name="connsiteX20" fmla="*/ 927100 w 4343400"/>
              <a:gd name="connsiteY20" fmla="*/ 194733 h 322000"/>
              <a:gd name="connsiteX21" fmla="*/ 956734 w 4343400"/>
              <a:gd name="connsiteY21" fmla="*/ 203200 h 322000"/>
              <a:gd name="connsiteX22" fmla="*/ 982134 w 4343400"/>
              <a:gd name="connsiteY22" fmla="*/ 211667 h 322000"/>
              <a:gd name="connsiteX23" fmla="*/ 1020234 w 4343400"/>
              <a:gd name="connsiteY23" fmla="*/ 220133 h 322000"/>
              <a:gd name="connsiteX24" fmla="*/ 1121834 w 4343400"/>
              <a:gd name="connsiteY24" fmla="*/ 203200 h 322000"/>
              <a:gd name="connsiteX25" fmla="*/ 1147234 w 4343400"/>
              <a:gd name="connsiteY25" fmla="*/ 194733 h 322000"/>
              <a:gd name="connsiteX26" fmla="*/ 1172634 w 4343400"/>
              <a:gd name="connsiteY26" fmla="*/ 182033 h 322000"/>
              <a:gd name="connsiteX27" fmla="*/ 1219200 w 4343400"/>
              <a:gd name="connsiteY27" fmla="*/ 160867 h 322000"/>
              <a:gd name="connsiteX28" fmla="*/ 1244600 w 4343400"/>
              <a:gd name="connsiteY28" fmla="*/ 156633 h 322000"/>
              <a:gd name="connsiteX29" fmla="*/ 1278467 w 4343400"/>
              <a:gd name="connsiteY29" fmla="*/ 148167 h 322000"/>
              <a:gd name="connsiteX30" fmla="*/ 1358900 w 4343400"/>
              <a:gd name="connsiteY30" fmla="*/ 135467 h 322000"/>
              <a:gd name="connsiteX31" fmla="*/ 1388534 w 4343400"/>
              <a:gd name="connsiteY31" fmla="*/ 131233 h 322000"/>
              <a:gd name="connsiteX32" fmla="*/ 1409700 w 4343400"/>
              <a:gd name="connsiteY32" fmla="*/ 127000 h 322000"/>
              <a:gd name="connsiteX33" fmla="*/ 1426634 w 4343400"/>
              <a:gd name="connsiteY33" fmla="*/ 122767 h 322000"/>
              <a:gd name="connsiteX34" fmla="*/ 1524000 w 4343400"/>
              <a:gd name="connsiteY34" fmla="*/ 110067 h 322000"/>
              <a:gd name="connsiteX35" fmla="*/ 1621367 w 4343400"/>
              <a:gd name="connsiteY35" fmla="*/ 97367 h 322000"/>
              <a:gd name="connsiteX36" fmla="*/ 1748367 w 4343400"/>
              <a:gd name="connsiteY36" fmla="*/ 101600 h 322000"/>
              <a:gd name="connsiteX37" fmla="*/ 1782234 w 4343400"/>
              <a:gd name="connsiteY37" fmla="*/ 114300 h 322000"/>
              <a:gd name="connsiteX38" fmla="*/ 1807634 w 4343400"/>
              <a:gd name="connsiteY38" fmla="*/ 122767 h 322000"/>
              <a:gd name="connsiteX39" fmla="*/ 1820334 w 4343400"/>
              <a:gd name="connsiteY39" fmla="*/ 127000 h 322000"/>
              <a:gd name="connsiteX40" fmla="*/ 1900767 w 4343400"/>
              <a:gd name="connsiteY40" fmla="*/ 135467 h 322000"/>
              <a:gd name="connsiteX41" fmla="*/ 1917700 w 4343400"/>
              <a:gd name="connsiteY41" fmla="*/ 139700 h 322000"/>
              <a:gd name="connsiteX42" fmla="*/ 1934634 w 4343400"/>
              <a:gd name="connsiteY42" fmla="*/ 148167 h 322000"/>
              <a:gd name="connsiteX43" fmla="*/ 1964267 w 4343400"/>
              <a:gd name="connsiteY43" fmla="*/ 152400 h 322000"/>
              <a:gd name="connsiteX44" fmla="*/ 2002367 w 4343400"/>
              <a:gd name="connsiteY44" fmla="*/ 165100 h 322000"/>
              <a:gd name="connsiteX45" fmla="*/ 2015067 w 4343400"/>
              <a:gd name="connsiteY45" fmla="*/ 169333 h 322000"/>
              <a:gd name="connsiteX46" fmla="*/ 2027767 w 4343400"/>
              <a:gd name="connsiteY46" fmla="*/ 173567 h 322000"/>
              <a:gd name="connsiteX47" fmla="*/ 2048934 w 4343400"/>
              <a:gd name="connsiteY47" fmla="*/ 177800 h 322000"/>
              <a:gd name="connsiteX48" fmla="*/ 2074334 w 4343400"/>
              <a:gd name="connsiteY48" fmla="*/ 186267 h 322000"/>
              <a:gd name="connsiteX49" fmla="*/ 2087034 w 4343400"/>
              <a:gd name="connsiteY49" fmla="*/ 190500 h 322000"/>
              <a:gd name="connsiteX50" fmla="*/ 2099734 w 4343400"/>
              <a:gd name="connsiteY50" fmla="*/ 194733 h 322000"/>
              <a:gd name="connsiteX51" fmla="*/ 2112434 w 4343400"/>
              <a:gd name="connsiteY51" fmla="*/ 203200 h 322000"/>
              <a:gd name="connsiteX52" fmla="*/ 2137834 w 4343400"/>
              <a:gd name="connsiteY52" fmla="*/ 207433 h 322000"/>
              <a:gd name="connsiteX53" fmla="*/ 2197100 w 4343400"/>
              <a:gd name="connsiteY53" fmla="*/ 215900 h 322000"/>
              <a:gd name="connsiteX54" fmla="*/ 2235200 w 4343400"/>
              <a:gd name="connsiteY54" fmla="*/ 224367 h 322000"/>
              <a:gd name="connsiteX55" fmla="*/ 2269067 w 4343400"/>
              <a:gd name="connsiteY55" fmla="*/ 228600 h 322000"/>
              <a:gd name="connsiteX56" fmla="*/ 2586567 w 4343400"/>
              <a:gd name="connsiteY56" fmla="*/ 224367 h 322000"/>
              <a:gd name="connsiteX57" fmla="*/ 2611967 w 4343400"/>
              <a:gd name="connsiteY57" fmla="*/ 220133 h 322000"/>
              <a:gd name="connsiteX58" fmla="*/ 2654300 w 4343400"/>
              <a:gd name="connsiteY58" fmla="*/ 215900 h 322000"/>
              <a:gd name="connsiteX59" fmla="*/ 2667000 w 4343400"/>
              <a:gd name="connsiteY59" fmla="*/ 211667 h 322000"/>
              <a:gd name="connsiteX60" fmla="*/ 2713567 w 4343400"/>
              <a:gd name="connsiteY60" fmla="*/ 203200 h 322000"/>
              <a:gd name="connsiteX61" fmla="*/ 2730500 w 4343400"/>
              <a:gd name="connsiteY61" fmla="*/ 194733 h 322000"/>
              <a:gd name="connsiteX62" fmla="*/ 2764367 w 4343400"/>
              <a:gd name="connsiteY62" fmla="*/ 190500 h 322000"/>
              <a:gd name="connsiteX63" fmla="*/ 2777067 w 4343400"/>
              <a:gd name="connsiteY63" fmla="*/ 186267 h 322000"/>
              <a:gd name="connsiteX64" fmla="*/ 2789767 w 4343400"/>
              <a:gd name="connsiteY64" fmla="*/ 177800 h 322000"/>
              <a:gd name="connsiteX65" fmla="*/ 2832100 w 4343400"/>
              <a:gd name="connsiteY65" fmla="*/ 169333 h 322000"/>
              <a:gd name="connsiteX66" fmla="*/ 2861734 w 4343400"/>
              <a:gd name="connsiteY66" fmla="*/ 156633 h 322000"/>
              <a:gd name="connsiteX67" fmla="*/ 2887134 w 4343400"/>
              <a:gd name="connsiteY67" fmla="*/ 148167 h 322000"/>
              <a:gd name="connsiteX68" fmla="*/ 2929467 w 4343400"/>
              <a:gd name="connsiteY68" fmla="*/ 139700 h 322000"/>
              <a:gd name="connsiteX69" fmla="*/ 2946400 w 4343400"/>
              <a:gd name="connsiteY69" fmla="*/ 135467 h 322000"/>
              <a:gd name="connsiteX70" fmla="*/ 3031067 w 4343400"/>
              <a:gd name="connsiteY70" fmla="*/ 127000 h 322000"/>
              <a:gd name="connsiteX71" fmla="*/ 3064934 w 4343400"/>
              <a:gd name="connsiteY71" fmla="*/ 118533 h 322000"/>
              <a:gd name="connsiteX72" fmla="*/ 3098800 w 4343400"/>
              <a:gd name="connsiteY72" fmla="*/ 110067 h 322000"/>
              <a:gd name="connsiteX73" fmla="*/ 3158067 w 4343400"/>
              <a:gd name="connsiteY73" fmla="*/ 93133 h 322000"/>
              <a:gd name="connsiteX74" fmla="*/ 3196167 w 4343400"/>
              <a:gd name="connsiteY74" fmla="*/ 84667 h 322000"/>
              <a:gd name="connsiteX75" fmla="*/ 3238500 w 4343400"/>
              <a:gd name="connsiteY75" fmla="*/ 80433 h 322000"/>
              <a:gd name="connsiteX76" fmla="*/ 3306234 w 4343400"/>
              <a:gd name="connsiteY76" fmla="*/ 67733 h 322000"/>
              <a:gd name="connsiteX77" fmla="*/ 3365500 w 4343400"/>
              <a:gd name="connsiteY77" fmla="*/ 71967 h 322000"/>
              <a:gd name="connsiteX78" fmla="*/ 3390900 w 4343400"/>
              <a:gd name="connsiteY78" fmla="*/ 80433 h 322000"/>
              <a:gd name="connsiteX79" fmla="*/ 3420534 w 4343400"/>
              <a:gd name="connsiteY79" fmla="*/ 97367 h 322000"/>
              <a:gd name="connsiteX80" fmla="*/ 3433234 w 4343400"/>
              <a:gd name="connsiteY80" fmla="*/ 105833 h 322000"/>
              <a:gd name="connsiteX81" fmla="*/ 3445934 w 4343400"/>
              <a:gd name="connsiteY81" fmla="*/ 110067 h 322000"/>
              <a:gd name="connsiteX82" fmla="*/ 3484034 w 4343400"/>
              <a:gd name="connsiteY82" fmla="*/ 122767 h 322000"/>
              <a:gd name="connsiteX83" fmla="*/ 3509434 w 4343400"/>
              <a:gd name="connsiteY83" fmla="*/ 139700 h 322000"/>
              <a:gd name="connsiteX84" fmla="*/ 3551767 w 4343400"/>
              <a:gd name="connsiteY84" fmla="*/ 152400 h 322000"/>
              <a:gd name="connsiteX85" fmla="*/ 3589867 w 4343400"/>
              <a:gd name="connsiteY85" fmla="*/ 156633 h 322000"/>
              <a:gd name="connsiteX86" fmla="*/ 3776134 w 4343400"/>
              <a:gd name="connsiteY86" fmla="*/ 148167 h 322000"/>
              <a:gd name="connsiteX87" fmla="*/ 3814234 w 4343400"/>
              <a:gd name="connsiteY87" fmla="*/ 139700 h 322000"/>
              <a:gd name="connsiteX88" fmla="*/ 3852334 w 4343400"/>
              <a:gd name="connsiteY88" fmla="*/ 118533 h 322000"/>
              <a:gd name="connsiteX89" fmla="*/ 3856567 w 4343400"/>
              <a:gd name="connsiteY89" fmla="*/ 105833 h 322000"/>
              <a:gd name="connsiteX90" fmla="*/ 3873500 w 4343400"/>
              <a:gd name="connsiteY90" fmla="*/ 101600 h 322000"/>
              <a:gd name="connsiteX91" fmla="*/ 3898900 w 4343400"/>
              <a:gd name="connsiteY91" fmla="*/ 93133 h 322000"/>
              <a:gd name="connsiteX92" fmla="*/ 3924300 w 4343400"/>
              <a:gd name="connsiteY92" fmla="*/ 80433 h 322000"/>
              <a:gd name="connsiteX93" fmla="*/ 3937000 w 4343400"/>
              <a:gd name="connsiteY93" fmla="*/ 71967 h 322000"/>
              <a:gd name="connsiteX94" fmla="*/ 3953934 w 4343400"/>
              <a:gd name="connsiteY94" fmla="*/ 63500 h 322000"/>
              <a:gd name="connsiteX95" fmla="*/ 3979334 w 4343400"/>
              <a:gd name="connsiteY95" fmla="*/ 46567 h 322000"/>
              <a:gd name="connsiteX96" fmla="*/ 4004734 w 4343400"/>
              <a:gd name="connsiteY96" fmla="*/ 38100 h 322000"/>
              <a:gd name="connsiteX97" fmla="*/ 4034367 w 4343400"/>
              <a:gd name="connsiteY97" fmla="*/ 21167 h 322000"/>
              <a:gd name="connsiteX98" fmla="*/ 4059767 w 4343400"/>
              <a:gd name="connsiteY98" fmla="*/ 8467 h 322000"/>
              <a:gd name="connsiteX99" fmla="*/ 4305300 w 4343400"/>
              <a:gd name="connsiteY99" fmla="*/ 12700 h 322000"/>
              <a:gd name="connsiteX100" fmla="*/ 4318000 w 4343400"/>
              <a:gd name="connsiteY100" fmla="*/ 21167 h 322000"/>
              <a:gd name="connsiteX101" fmla="*/ 4343400 w 4343400"/>
              <a:gd name="connsiteY101" fmla="*/ 25400 h 322000"/>
              <a:gd name="connsiteX102" fmla="*/ 4339167 w 4343400"/>
              <a:gd name="connsiteY102" fmla="*/ 12700 h 322000"/>
              <a:gd name="connsiteX103" fmla="*/ 4301067 w 4343400"/>
              <a:gd name="connsiteY103" fmla="*/ 0 h 322000"/>
              <a:gd name="connsiteX104" fmla="*/ 4085167 w 4343400"/>
              <a:gd name="connsiteY104" fmla="*/ 4233 h 322000"/>
              <a:gd name="connsiteX105" fmla="*/ 4038600 w 4343400"/>
              <a:gd name="connsiteY105" fmla="*/ 8467 h 322000"/>
              <a:gd name="connsiteX106" fmla="*/ 3975100 w 4343400"/>
              <a:gd name="connsiteY106" fmla="*/ 12700 h 322000"/>
              <a:gd name="connsiteX107" fmla="*/ 3937000 w 4343400"/>
              <a:gd name="connsiteY107" fmla="*/ 29633 h 322000"/>
              <a:gd name="connsiteX108" fmla="*/ 3911600 w 4343400"/>
              <a:gd name="connsiteY108" fmla="*/ 46567 h 322000"/>
              <a:gd name="connsiteX109" fmla="*/ 3894667 w 4343400"/>
              <a:gd name="connsiteY109" fmla="*/ 55033 h 322000"/>
              <a:gd name="connsiteX110" fmla="*/ 3869267 w 4343400"/>
              <a:gd name="connsiteY110" fmla="*/ 63500 h 322000"/>
              <a:gd name="connsiteX111" fmla="*/ 3839634 w 4343400"/>
              <a:gd name="connsiteY111" fmla="*/ 76200 h 322000"/>
              <a:gd name="connsiteX112" fmla="*/ 3814234 w 4343400"/>
              <a:gd name="connsiteY112" fmla="*/ 93133 h 322000"/>
              <a:gd name="connsiteX113" fmla="*/ 3801534 w 4343400"/>
              <a:gd name="connsiteY113" fmla="*/ 97367 h 322000"/>
              <a:gd name="connsiteX114" fmla="*/ 3788834 w 4343400"/>
              <a:gd name="connsiteY114" fmla="*/ 105833 h 322000"/>
              <a:gd name="connsiteX115" fmla="*/ 3754967 w 4343400"/>
              <a:gd name="connsiteY115" fmla="*/ 114300 h 322000"/>
              <a:gd name="connsiteX116" fmla="*/ 3721100 w 4343400"/>
              <a:gd name="connsiteY116" fmla="*/ 122767 h 322000"/>
              <a:gd name="connsiteX117" fmla="*/ 3708400 w 4343400"/>
              <a:gd name="connsiteY117" fmla="*/ 127000 h 322000"/>
              <a:gd name="connsiteX118" fmla="*/ 3687234 w 4343400"/>
              <a:gd name="connsiteY118" fmla="*/ 131233 h 322000"/>
              <a:gd name="connsiteX119" fmla="*/ 3606800 w 4343400"/>
              <a:gd name="connsiteY119" fmla="*/ 122767 h 322000"/>
              <a:gd name="connsiteX120" fmla="*/ 3572934 w 4343400"/>
              <a:gd name="connsiteY120" fmla="*/ 118533 h 322000"/>
              <a:gd name="connsiteX121" fmla="*/ 3543300 w 4343400"/>
              <a:gd name="connsiteY121" fmla="*/ 110067 h 322000"/>
              <a:gd name="connsiteX122" fmla="*/ 3526367 w 4343400"/>
              <a:gd name="connsiteY122" fmla="*/ 105833 h 322000"/>
              <a:gd name="connsiteX123" fmla="*/ 3505200 w 4343400"/>
              <a:gd name="connsiteY123" fmla="*/ 101600 h 322000"/>
              <a:gd name="connsiteX124" fmla="*/ 3479800 w 4343400"/>
              <a:gd name="connsiteY124" fmla="*/ 93133 h 322000"/>
              <a:gd name="connsiteX125" fmla="*/ 3467100 w 4343400"/>
              <a:gd name="connsiteY125" fmla="*/ 88900 h 322000"/>
              <a:gd name="connsiteX126" fmla="*/ 3454400 w 4343400"/>
              <a:gd name="connsiteY126" fmla="*/ 76200 h 322000"/>
              <a:gd name="connsiteX127" fmla="*/ 3420534 w 4343400"/>
              <a:gd name="connsiteY127" fmla="*/ 59267 h 322000"/>
              <a:gd name="connsiteX128" fmla="*/ 3412067 w 4343400"/>
              <a:gd name="connsiteY128" fmla="*/ 46567 h 322000"/>
              <a:gd name="connsiteX129" fmla="*/ 3386667 w 4343400"/>
              <a:gd name="connsiteY129" fmla="*/ 38100 h 322000"/>
              <a:gd name="connsiteX130" fmla="*/ 3340100 w 4343400"/>
              <a:gd name="connsiteY130" fmla="*/ 25400 h 322000"/>
              <a:gd name="connsiteX131" fmla="*/ 3217334 w 4343400"/>
              <a:gd name="connsiteY131" fmla="*/ 38100 h 322000"/>
              <a:gd name="connsiteX132" fmla="*/ 3183467 w 4343400"/>
              <a:gd name="connsiteY132" fmla="*/ 46567 h 322000"/>
              <a:gd name="connsiteX133" fmla="*/ 3166534 w 4343400"/>
              <a:gd name="connsiteY133" fmla="*/ 50800 h 322000"/>
              <a:gd name="connsiteX134" fmla="*/ 3141134 w 4343400"/>
              <a:gd name="connsiteY134" fmla="*/ 67733 h 322000"/>
              <a:gd name="connsiteX135" fmla="*/ 3128434 w 4343400"/>
              <a:gd name="connsiteY135" fmla="*/ 71967 h 322000"/>
              <a:gd name="connsiteX136" fmla="*/ 3111500 w 4343400"/>
              <a:gd name="connsiteY136" fmla="*/ 76200 h 322000"/>
              <a:gd name="connsiteX137" fmla="*/ 3073400 w 4343400"/>
              <a:gd name="connsiteY137" fmla="*/ 88900 h 322000"/>
              <a:gd name="connsiteX138" fmla="*/ 3009900 w 4343400"/>
              <a:gd name="connsiteY138" fmla="*/ 97367 h 322000"/>
              <a:gd name="connsiteX139" fmla="*/ 2976034 w 4343400"/>
              <a:gd name="connsiteY139" fmla="*/ 110067 h 322000"/>
              <a:gd name="connsiteX140" fmla="*/ 2942167 w 4343400"/>
              <a:gd name="connsiteY140" fmla="*/ 114300 h 322000"/>
              <a:gd name="connsiteX141" fmla="*/ 2870200 w 4343400"/>
              <a:gd name="connsiteY141" fmla="*/ 127000 h 322000"/>
              <a:gd name="connsiteX142" fmla="*/ 2840567 w 4343400"/>
              <a:gd name="connsiteY142" fmla="*/ 135467 h 322000"/>
              <a:gd name="connsiteX143" fmla="*/ 2743200 w 4343400"/>
              <a:gd name="connsiteY143" fmla="*/ 139700 h 322000"/>
              <a:gd name="connsiteX144" fmla="*/ 2658534 w 4343400"/>
              <a:gd name="connsiteY144" fmla="*/ 152400 h 322000"/>
              <a:gd name="connsiteX145" fmla="*/ 2582334 w 4343400"/>
              <a:gd name="connsiteY145" fmla="*/ 160867 h 322000"/>
              <a:gd name="connsiteX146" fmla="*/ 2527300 w 4343400"/>
              <a:gd name="connsiteY146" fmla="*/ 169333 h 322000"/>
              <a:gd name="connsiteX147" fmla="*/ 2501900 w 4343400"/>
              <a:gd name="connsiteY147" fmla="*/ 173567 h 322000"/>
              <a:gd name="connsiteX148" fmla="*/ 2459567 w 4343400"/>
              <a:gd name="connsiteY148" fmla="*/ 177800 h 322000"/>
              <a:gd name="connsiteX149" fmla="*/ 2425700 w 4343400"/>
              <a:gd name="connsiteY149" fmla="*/ 182033 h 322000"/>
              <a:gd name="connsiteX150" fmla="*/ 2353734 w 4343400"/>
              <a:gd name="connsiteY150" fmla="*/ 194733 h 322000"/>
              <a:gd name="connsiteX151" fmla="*/ 2324100 w 4343400"/>
              <a:gd name="connsiteY151" fmla="*/ 198967 h 322000"/>
              <a:gd name="connsiteX152" fmla="*/ 2192867 w 4343400"/>
              <a:gd name="connsiteY152" fmla="*/ 203200 h 322000"/>
              <a:gd name="connsiteX153" fmla="*/ 2167467 w 4343400"/>
              <a:gd name="connsiteY153" fmla="*/ 194733 h 322000"/>
              <a:gd name="connsiteX154" fmla="*/ 2137834 w 4343400"/>
              <a:gd name="connsiteY154" fmla="*/ 173567 h 322000"/>
              <a:gd name="connsiteX155" fmla="*/ 2120900 w 4343400"/>
              <a:gd name="connsiteY155" fmla="*/ 160867 h 322000"/>
              <a:gd name="connsiteX156" fmla="*/ 2095500 w 4343400"/>
              <a:gd name="connsiteY156" fmla="*/ 152400 h 322000"/>
              <a:gd name="connsiteX157" fmla="*/ 2070100 w 4343400"/>
              <a:gd name="connsiteY157" fmla="*/ 143933 h 322000"/>
              <a:gd name="connsiteX158" fmla="*/ 2057400 w 4343400"/>
              <a:gd name="connsiteY158" fmla="*/ 139700 h 322000"/>
              <a:gd name="connsiteX159" fmla="*/ 2023534 w 4343400"/>
              <a:gd name="connsiteY159" fmla="*/ 131233 h 322000"/>
              <a:gd name="connsiteX160" fmla="*/ 1998134 w 4343400"/>
              <a:gd name="connsiteY160" fmla="*/ 122767 h 322000"/>
              <a:gd name="connsiteX161" fmla="*/ 1985434 w 4343400"/>
              <a:gd name="connsiteY161" fmla="*/ 118533 h 322000"/>
              <a:gd name="connsiteX162" fmla="*/ 1947334 w 4343400"/>
              <a:gd name="connsiteY162" fmla="*/ 110067 h 322000"/>
              <a:gd name="connsiteX163" fmla="*/ 1909234 w 4343400"/>
              <a:gd name="connsiteY163" fmla="*/ 105833 h 322000"/>
              <a:gd name="connsiteX164" fmla="*/ 1892300 w 4343400"/>
              <a:gd name="connsiteY164" fmla="*/ 101600 h 322000"/>
              <a:gd name="connsiteX165" fmla="*/ 1866900 w 4343400"/>
              <a:gd name="connsiteY165" fmla="*/ 97367 h 322000"/>
              <a:gd name="connsiteX166" fmla="*/ 1854200 w 4343400"/>
              <a:gd name="connsiteY166" fmla="*/ 93133 h 322000"/>
              <a:gd name="connsiteX167" fmla="*/ 1790700 w 4343400"/>
              <a:gd name="connsiteY167" fmla="*/ 80433 h 322000"/>
              <a:gd name="connsiteX168" fmla="*/ 1752600 w 4343400"/>
              <a:gd name="connsiteY168" fmla="*/ 71967 h 322000"/>
              <a:gd name="connsiteX169" fmla="*/ 1739900 w 4343400"/>
              <a:gd name="connsiteY169" fmla="*/ 63500 h 322000"/>
              <a:gd name="connsiteX170" fmla="*/ 1722967 w 4343400"/>
              <a:gd name="connsiteY170" fmla="*/ 59267 h 322000"/>
              <a:gd name="connsiteX171" fmla="*/ 1710267 w 4343400"/>
              <a:gd name="connsiteY171" fmla="*/ 55033 h 322000"/>
              <a:gd name="connsiteX172" fmla="*/ 1689100 w 4343400"/>
              <a:gd name="connsiteY172" fmla="*/ 50800 h 322000"/>
              <a:gd name="connsiteX173" fmla="*/ 1676400 w 4343400"/>
              <a:gd name="connsiteY173" fmla="*/ 46567 h 322000"/>
              <a:gd name="connsiteX174" fmla="*/ 1655234 w 4343400"/>
              <a:gd name="connsiteY174" fmla="*/ 42333 h 322000"/>
              <a:gd name="connsiteX175" fmla="*/ 1642534 w 4343400"/>
              <a:gd name="connsiteY175" fmla="*/ 38100 h 322000"/>
              <a:gd name="connsiteX176" fmla="*/ 1574800 w 4343400"/>
              <a:gd name="connsiteY176" fmla="*/ 25400 h 322000"/>
              <a:gd name="connsiteX177" fmla="*/ 1397000 w 4343400"/>
              <a:gd name="connsiteY177" fmla="*/ 33867 h 322000"/>
              <a:gd name="connsiteX178" fmla="*/ 1371600 w 4343400"/>
              <a:gd name="connsiteY178" fmla="*/ 42333 h 322000"/>
              <a:gd name="connsiteX179" fmla="*/ 1346200 w 4343400"/>
              <a:gd name="connsiteY179" fmla="*/ 59267 h 322000"/>
              <a:gd name="connsiteX180" fmla="*/ 1333500 w 4343400"/>
              <a:gd name="connsiteY180" fmla="*/ 67733 h 322000"/>
              <a:gd name="connsiteX181" fmla="*/ 1308100 w 4343400"/>
              <a:gd name="connsiteY181" fmla="*/ 76200 h 322000"/>
              <a:gd name="connsiteX182" fmla="*/ 1278467 w 4343400"/>
              <a:gd name="connsiteY182" fmla="*/ 84667 h 322000"/>
              <a:gd name="connsiteX183" fmla="*/ 1193800 w 4343400"/>
              <a:gd name="connsiteY183" fmla="*/ 97367 h 322000"/>
              <a:gd name="connsiteX184" fmla="*/ 1138767 w 4343400"/>
              <a:gd name="connsiteY184" fmla="*/ 110067 h 322000"/>
              <a:gd name="connsiteX185" fmla="*/ 1113367 w 4343400"/>
              <a:gd name="connsiteY185" fmla="*/ 118533 h 322000"/>
              <a:gd name="connsiteX186" fmla="*/ 1100667 w 4343400"/>
              <a:gd name="connsiteY186" fmla="*/ 131233 h 322000"/>
              <a:gd name="connsiteX187" fmla="*/ 1083734 w 4343400"/>
              <a:gd name="connsiteY187" fmla="*/ 135467 h 322000"/>
              <a:gd name="connsiteX188" fmla="*/ 1062567 w 4343400"/>
              <a:gd name="connsiteY188" fmla="*/ 143933 h 322000"/>
              <a:gd name="connsiteX189" fmla="*/ 960967 w 4343400"/>
              <a:gd name="connsiteY189" fmla="*/ 135467 h 322000"/>
              <a:gd name="connsiteX190" fmla="*/ 931334 w 4343400"/>
              <a:gd name="connsiteY190" fmla="*/ 110067 h 322000"/>
              <a:gd name="connsiteX191" fmla="*/ 905934 w 4343400"/>
              <a:gd name="connsiteY191" fmla="*/ 101600 h 322000"/>
              <a:gd name="connsiteX192" fmla="*/ 867834 w 4343400"/>
              <a:gd name="connsiteY192" fmla="*/ 80433 h 322000"/>
              <a:gd name="connsiteX193" fmla="*/ 855134 w 4343400"/>
              <a:gd name="connsiteY193" fmla="*/ 71967 h 322000"/>
              <a:gd name="connsiteX194" fmla="*/ 825500 w 4343400"/>
              <a:gd name="connsiteY194" fmla="*/ 67733 h 322000"/>
              <a:gd name="connsiteX195" fmla="*/ 723900 w 4343400"/>
              <a:gd name="connsiteY195" fmla="*/ 71967 h 322000"/>
              <a:gd name="connsiteX196" fmla="*/ 698500 w 4343400"/>
              <a:gd name="connsiteY196" fmla="*/ 88900 h 322000"/>
              <a:gd name="connsiteX197" fmla="*/ 685800 w 4343400"/>
              <a:gd name="connsiteY197" fmla="*/ 93133 h 322000"/>
              <a:gd name="connsiteX198" fmla="*/ 677334 w 4343400"/>
              <a:gd name="connsiteY198" fmla="*/ 105833 h 322000"/>
              <a:gd name="connsiteX199" fmla="*/ 651934 w 4343400"/>
              <a:gd name="connsiteY199" fmla="*/ 114300 h 322000"/>
              <a:gd name="connsiteX200" fmla="*/ 618067 w 4343400"/>
              <a:gd name="connsiteY200" fmla="*/ 131233 h 322000"/>
              <a:gd name="connsiteX201" fmla="*/ 605367 w 4343400"/>
              <a:gd name="connsiteY201" fmla="*/ 139700 h 322000"/>
              <a:gd name="connsiteX202" fmla="*/ 579967 w 4343400"/>
              <a:gd name="connsiteY202" fmla="*/ 143933 h 322000"/>
              <a:gd name="connsiteX203" fmla="*/ 567267 w 4343400"/>
              <a:gd name="connsiteY203" fmla="*/ 152400 h 322000"/>
              <a:gd name="connsiteX204" fmla="*/ 516467 w 4343400"/>
              <a:gd name="connsiteY204" fmla="*/ 160867 h 322000"/>
              <a:gd name="connsiteX205" fmla="*/ 436034 w 4343400"/>
              <a:gd name="connsiteY205" fmla="*/ 152400 h 322000"/>
              <a:gd name="connsiteX206" fmla="*/ 406400 w 4343400"/>
              <a:gd name="connsiteY206" fmla="*/ 139700 h 322000"/>
              <a:gd name="connsiteX207" fmla="*/ 368300 w 4343400"/>
              <a:gd name="connsiteY207" fmla="*/ 131233 h 322000"/>
              <a:gd name="connsiteX208" fmla="*/ 355600 w 4343400"/>
              <a:gd name="connsiteY208" fmla="*/ 127000 h 322000"/>
              <a:gd name="connsiteX209" fmla="*/ 325967 w 4343400"/>
              <a:gd name="connsiteY209" fmla="*/ 118533 h 322000"/>
              <a:gd name="connsiteX210" fmla="*/ 313267 w 4343400"/>
              <a:gd name="connsiteY210" fmla="*/ 114300 h 322000"/>
              <a:gd name="connsiteX211" fmla="*/ 296334 w 4343400"/>
              <a:gd name="connsiteY211" fmla="*/ 110067 h 322000"/>
              <a:gd name="connsiteX212" fmla="*/ 270934 w 4343400"/>
              <a:gd name="connsiteY212" fmla="*/ 101600 h 322000"/>
              <a:gd name="connsiteX213" fmla="*/ 258234 w 4343400"/>
              <a:gd name="connsiteY213" fmla="*/ 97367 h 322000"/>
              <a:gd name="connsiteX214" fmla="*/ 241300 w 4343400"/>
              <a:gd name="connsiteY214" fmla="*/ 93133 h 322000"/>
              <a:gd name="connsiteX215" fmla="*/ 211667 w 4343400"/>
              <a:gd name="connsiteY215" fmla="*/ 80433 h 322000"/>
              <a:gd name="connsiteX216" fmla="*/ 177800 w 4343400"/>
              <a:gd name="connsiteY216" fmla="*/ 71967 h 322000"/>
              <a:gd name="connsiteX217" fmla="*/ 127000 w 4343400"/>
              <a:gd name="connsiteY217" fmla="*/ 59267 h 322000"/>
              <a:gd name="connsiteX218" fmla="*/ 76200 w 4343400"/>
              <a:gd name="connsiteY218" fmla="*/ 42333 h 322000"/>
              <a:gd name="connsiteX219" fmla="*/ 42334 w 4343400"/>
              <a:gd name="connsiteY219" fmla="*/ 38100 h 322000"/>
              <a:gd name="connsiteX220" fmla="*/ 0 w 4343400"/>
              <a:gd name="connsiteY220" fmla="*/ 110067 h 322000"/>
              <a:gd name="connsiteX0" fmla="*/ 0 w 4343400"/>
              <a:gd name="connsiteY0" fmla="*/ 110067 h 322000"/>
              <a:gd name="connsiteX1" fmla="*/ 71967 w 4343400"/>
              <a:gd name="connsiteY1" fmla="*/ 122767 h 322000"/>
              <a:gd name="connsiteX2" fmla="*/ 156634 w 4343400"/>
              <a:gd name="connsiteY2" fmla="*/ 131233 h 322000"/>
              <a:gd name="connsiteX3" fmla="*/ 228600 w 4343400"/>
              <a:gd name="connsiteY3" fmla="*/ 156633 h 322000"/>
              <a:gd name="connsiteX4" fmla="*/ 309034 w 4343400"/>
              <a:gd name="connsiteY4" fmla="*/ 194733 h 322000"/>
              <a:gd name="connsiteX5" fmla="*/ 389467 w 4343400"/>
              <a:gd name="connsiteY5" fmla="*/ 245533 h 322000"/>
              <a:gd name="connsiteX6" fmla="*/ 461434 w 4343400"/>
              <a:gd name="connsiteY6" fmla="*/ 287867 h 322000"/>
              <a:gd name="connsiteX7" fmla="*/ 533400 w 4343400"/>
              <a:gd name="connsiteY7" fmla="*/ 317500 h 322000"/>
              <a:gd name="connsiteX8" fmla="*/ 605367 w 4343400"/>
              <a:gd name="connsiteY8" fmla="*/ 313267 h 322000"/>
              <a:gd name="connsiteX9" fmla="*/ 647700 w 4343400"/>
              <a:gd name="connsiteY9" fmla="*/ 237067 h 322000"/>
              <a:gd name="connsiteX10" fmla="*/ 702734 w 4343400"/>
              <a:gd name="connsiteY10" fmla="*/ 198967 h 322000"/>
              <a:gd name="connsiteX11" fmla="*/ 715434 w 4343400"/>
              <a:gd name="connsiteY11" fmla="*/ 190500 h 322000"/>
              <a:gd name="connsiteX12" fmla="*/ 732367 w 4343400"/>
              <a:gd name="connsiteY12" fmla="*/ 177800 h 322000"/>
              <a:gd name="connsiteX13" fmla="*/ 745067 w 4343400"/>
              <a:gd name="connsiteY13" fmla="*/ 169333 h 322000"/>
              <a:gd name="connsiteX14" fmla="*/ 770467 w 4343400"/>
              <a:gd name="connsiteY14" fmla="*/ 160867 h 322000"/>
              <a:gd name="connsiteX15" fmla="*/ 829734 w 4343400"/>
              <a:gd name="connsiteY15" fmla="*/ 165100 h 322000"/>
              <a:gd name="connsiteX16" fmla="*/ 855134 w 4343400"/>
              <a:gd name="connsiteY16" fmla="*/ 173567 h 322000"/>
              <a:gd name="connsiteX17" fmla="*/ 897467 w 4343400"/>
              <a:gd name="connsiteY17" fmla="*/ 182033 h 322000"/>
              <a:gd name="connsiteX18" fmla="*/ 914400 w 4343400"/>
              <a:gd name="connsiteY18" fmla="*/ 186267 h 322000"/>
              <a:gd name="connsiteX19" fmla="*/ 927100 w 4343400"/>
              <a:gd name="connsiteY19" fmla="*/ 194733 h 322000"/>
              <a:gd name="connsiteX20" fmla="*/ 956734 w 4343400"/>
              <a:gd name="connsiteY20" fmla="*/ 203200 h 322000"/>
              <a:gd name="connsiteX21" fmla="*/ 982134 w 4343400"/>
              <a:gd name="connsiteY21" fmla="*/ 211667 h 322000"/>
              <a:gd name="connsiteX22" fmla="*/ 1020234 w 4343400"/>
              <a:gd name="connsiteY22" fmla="*/ 220133 h 322000"/>
              <a:gd name="connsiteX23" fmla="*/ 1121834 w 4343400"/>
              <a:gd name="connsiteY23" fmla="*/ 203200 h 322000"/>
              <a:gd name="connsiteX24" fmla="*/ 1147234 w 4343400"/>
              <a:gd name="connsiteY24" fmla="*/ 194733 h 322000"/>
              <a:gd name="connsiteX25" fmla="*/ 1172634 w 4343400"/>
              <a:gd name="connsiteY25" fmla="*/ 182033 h 322000"/>
              <a:gd name="connsiteX26" fmla="*/ 1219200 w 4343400"/>
              <a:gd name="connsiteY26" fmla="*/ 160867 h 322000"/>
              <a:gd name="connsiteX27" fmla="*/ 1244600 w 4343400"/>
              <a:gd name="connsiteY27" fmla="*/ 156633 h 322000"/>
              <a:gd name="connsiteX28" fmla="*/ 1278467 w 4343400"/>
              <a:gd name="connsiteY28" fmla="*/ 148167 h 322000"/>
              <a:gd name="connsiteX29" fmla="*/ 1358900 w 4343400"/>
              <a:gd name="connsiteY29" fmla="*/ 135467 h 322000"/>
              <a:gd name="connsiteX30" fmla="*/ 1388534 w 4343400"/>
              <a:gd name="connsiteY30" fmla="*/ 131233 h 322000"/>
              <a:gd name="connsiteX31" fmla="*/ 1409700 w 4343400"/>
              <a:gd name="connsiteY31" fmla="*/ 127000 h 322000"/>
              <a:gd name="connsiteX32" fmla="*/ 1426634 w 4343400"/>
              <a:gd name="connsiteY32" fmla="*/ 122767 h 322000"/>
              <a:gd name="connsiteX33" fmla="*/ 1524000 w 4343400"/>
              <a:gd name="connsiteY33" fmla="*/ 110067 h 322000"/>
              <a:gd name="connsiteX34" fmla="*/ 1621367 w 4343400"/>
              <a:gd name="connsiteY34" fmla="*/ 97367 h 322000"/>
              <a:gd name="connsiteX35" fmla="*/ 1748367 w 4343400"/>
              <a:gd name="connsiteY35" fmla="*/ 101600 h 322000"/>
              <a:gd name="connsiteX36" fmla="*/ 1782234 w 4343400"/>
              <a:gd name="connsiteY36" fmla="*/ 114300 h 322000"/>
              <a:gd name="connsiteX37" fmla="*/ 1807634 w 4343400"/>
              <a:gd name="connsiteY37" fmla="*/ 122767 h 322000"/>
              <a:gd name="connsiteX38" fmla="*/ 1820334 w 4343400"/>
              <a:gd name="connsiteY38" fmla="*/ 127000 h 322000"/>
              <a:gd name="connsiteX39" fmla="*/ 1900767 w 4343400"/>
              <a:gd name="connsiteY39" fmla="*/ 135467 h 322000"/>
              <a:gd name="connsiteX40" fmla="*/ 1917700 w 4343400"/>
              <a:gd name="connsiteY40" fmla="*/ 139700 h 322000"/>
              <a:gd name="connsiteX41" fmla="*/ 1934634 w 4343400"/>
              <a:gd name="connsiteY41" fmla="*/ 148167 h 322000"/>
              <a:gd name="connsiteX42" fmla="*/ 1964267 w 4343400"/>
              <a:gd name="connsiteY42" fmla="*/ 152400 h 322000"/>
              <a:gd name="connsiteX43" fmla="*/ 2002367 w 4343400"/>
              <a:gd name="connsiteY43" fmla="*/ 165100 h 322000"/>
              <a:gd name="connsiteX44" fmla="*/ 2015067 w 4343400"/>
              <a:gd name="connsiteY44" fmla="*/ 169333 h 322000"/>
              <a:gd name="connsiteX45" fmla="*/ 2027767 w 4343400"/>
              <a:gd name="connsiteY45" fmla="*/ 173567 h 322000"/>
              <a:gd name="connsiteX46" fmla="*/ 2048934 w 4343400"/>
              <a:gd name="connsiteY46" fmla="*/ 177800 h 322000"/>
              <a:gd name="connsiteX47" fmla="*/ 2074334 w 4343400"/>
              <a:gd name="connsiteY47" fmla="*/ 186267 h 322000"/>
              <a:gd name="connsiteX48" fmla="*/ 2087034 w 4343400"/>
              <a:gd name="connsiteY48" fmla="*/ 190500 h 322000"/>
              <a:gd name="connsiteX49" fmla="*/ 2099734 w 4343400"/>
              <a:gd name="connsiteY49" fmla="*/ 194733 h 322000"/>
              <a:gd name="connsiteX50" fmla="*/ 2112434 w 4343400"/>
              <a:gd name="connsiteY50" fmla="*/ 203200 h 322000"/>
              <a:gd name="connsiteX51" fmla="*/ 2137834 w 4343400"/>
              <a:gd name="connsiteY51" fmla="*/ 207433 h 322000"/>
              <a:gd name="connsiteX52" fmla="*/ 2197100 w 4343400"/>
              <a:gd name="connsiteY52" fmla="*/ 215900 h 322000"/>
              <a:gd name="connsiteX53" fmla="*/ 2235200 w 4343400"/>
              <a:gd name="connsiteY53" fmla="*/ 224367 h 322000"/>
              <a:gd name="connsiteX54" fmla="*/ 2269067 w 4343400"/>
              <a:gd name="connsiteY54" fmla="*/ 228600 h 322000"/>
              <a:gd name="connsiteX55" fmla="*/ 2586567 w 4343400"/>
              <a:gd name="connsiteY55" fmla="*/ 224367 h 322000"/>
              <a:gd name="connsiteX56" fmla="*/ 2611967 w 4343400"/>
              <a:gd name="connsiteY56" fmla="*/ 220133 h 322000"/>
              <a:gd name="connsiteX57" fmla="*/ 2654300 w 4343400"/>
              <a:gd name="connsiteY57" fmla="*/ 215900 h 322000"/>
              <a:gd name="connsiteX58" fmla="*/ 2667000 w 4343400"/>
              <a:gd name="connsiteY58" fmla="*/ 211667 h 322000"/>
              <a:gd name="connsiteX59" fmla="*/ 2713567 w 4343400"/>
              <a:gd name="connsiteY59" fmla="*/ 203200 h 322000"/>
              <a:gd name="connsiteX60" fmla="*/ 2730500 w 4343400"/>
              <a:gd name="connsiteY60" fmla="*/ 194733 h 322000"/>
              <a:gd name="connsiteX61" fmla="*/ 2764367 w 4343400"/>
              <a:gd name="connsiteY61" fmla="*/ 190500 h 322000"/>
              <a:gd name="connsiteX62" fmla="*/ 2777067 w 4343400"/>
              <a:gd name="connsiteY62" fmla="*/ 186267 h 322000"/>
              <a:gd name="connsiteX63" fmla="*/ 2789767 w 4343400"/>
              <a:gd name="connsiteY63" fmla="*/ 177800 h 322000"/>
              <a:gd name="connsiteX64" fmla="*/ 2832100 w 4343400"/>
              <a:gd name="connsiteY64" fmla="*/ 169333 h 322000"/>
              <a:gd name="connsiteX65" fmla="*/ 2861734 w 4343400"/>
              <a:gd name="connsiteY65" fmla="*/ 156633 h 322000"/>
              <a:gd name="connsiteX66" fmla="*/ 2887134 w 4343400"/>
              <a:gd name="connsiteY66" fmla="*/ 148167 h 322000"/>
              <a:gd name="connsiteX67" fmla="*/ 2929467 w 4343400"/>
              <a:gd name="connsiteY67" fmla="*/ 139700 h 322000"/>
              <a:gd name="connsiteX68" fmla="*/ 2946400 w 4343400"/>
              <a:gd name="connsiteY68" fmla="*/ 135467 h 322000"/>
              <a:gd name="connsiteX69" fmla="*/ 3031067 w 4343400"/>
              <a:gd name="connsiteY69" fmla="*/ 127000 h 322000"/>
              <a:gd name="connsiteX70" fmla="*/ 3064934 w 4343400"/>
              <a:gd name="connsiteY70" fmla="*/ 118533 h 322000"/>
              <a:gd name="connsiteX71" fmla="*/ 3098800 w 4343400"/>
              <a:gd name="connsiteY71" fmla="*/ 110067 h 322000"/>
              <a:gd name="connsiteX72" fmla="*/ 3158067 w 4343400"/>
              <a:gd name="connsiteY72" fmla="*/ 93133 h 322000"/>
              <a:gd name="connsiteX73" fmla="*/ 3196167 w 4343400"/>
              <a:gd name="connsiteY73" fmla="*/ 84667 h 322000"/>
              <a:gd name="connsiteX74" fmla="*/ 3238500 w 4343400"/>
              <a:gd name="connsiteY74" fmla="*/ 80433 h 322000"/>
              <a:gd name="connsiteX75" fmla="*/ 3306234 w 4343400"/>
              <a:gd name="connsiteY75" fmla="*/ 67733 h 322000"/>
              <a:gd name="connsiteX76" fmla="*/ 3365500 w 4343400"/>
              <a:gd name="connsiteY76" fmla="*/ 71967 h 322000"/>
              <a:gd name="connsiteX77" fmla="*/ 3390900 w 4343400"/>
              <a:gd name="connsiteY77" fmla="*/ 80433 h 322000"/>
              <a:gd name="connsiteX78" fmla="*/ 3420534 w 4343400"/>
              <a:gd name="connsiteY78" fmla="*/ 97367 h 322000"/>
              <a:gd name="connsiteX79" fmla="*/ 3433234 w 4343400"/>
              <a:gd name="connsiteY79" fmla="*/ 105833 h 322000"/>
              <a:gd name="connsiteX80" fmla="*/ 3445934 w 4343400"/>
              <a:gd name="connsiteY80" fmla="*/ 110067 h 322000"/>
              <a:gd name="connsiteX81" fmla="*/ 3484034 w 4343400"/>
              <a:gd name="connsiteY81" fmla="*/ 122767 h 322000"/>
              <a:gd name="connsiteX82" fmla="*/ 3509434 w 4343400"/>
              <a:gd name="connsiteY82" fmla="*/ 139700 h 322000"/>
              <a:gd name="connsiteX83" fmla="*/ 3551767 w 4343400"/>
              <a:gd name="connsiteY83" fmla="*/ 152400 h 322000"/>
              <a:gd name="connsiteX84" fmla="*/ 3589867 w 4343400"/>
              <a:gd name="connsiteY84" fmla="*/ 156633 h 322000"/>
              <a:gd name="connsiteX85" fmla="*/ 3776134 w 4343400"/>
              <a:gd name="connsiteY85" fmla="*/ 148167 h 322000"/>
              <a:gd name="connsiteX86" fmla="*/ 3814234 w 4343400"/>
              <a:gd name="connsiteY86" fmla="*/ 139700 h 322000"/>
              <a:gd name="connsiteX87" fmla="*/ 3852334 w 4343400"/>
              <a:gd name="connsiteY87" fmla="*/ 118533 h 322000"/>
              <a:gd name="connsiteX88" fmla="*/ 3856567 w 4343400"/>
              <a:gd name="connsiteY88" fmla="*/ 105833 h 322000"/>
              <a:gd name="connsiteX89" fmla="*/ 3873500 w 4343400"/>
              <a:gd name="connsiteY89" fmla="*/ 101600 h 322000"/>
              <a:gd name="connsiteX90" fmla="*/ 3898900 w 4343400"/>
              <a:gd name="connsiteY90" fmla="*/ 93133 h 322000"/>
              <a:gd name="connsiteX91" fmla="*/ 3924300 w 4343400"/>
              <a:gd name="connsiteY91" fmla="*/ 80433 h 322000"/>
              <a:gd name="connsiteX92" fmla="*/ 3937000 w 4343400"/>
              <a:gd name="connsiteY92" fmla="*/ 71967 h 322000"/>
              <a:gd name="connsiteX93" fmla="*/ 3953934 w 4343400"/>
              <a:gd name="connsiteY93" fmla="*/ 63500 h 322000"/>
              <a:gd name="connsiteX94" fmla="*/ 3979334 w 4343400"/>
              <a:gd name="connsiteY94" fmla="*/ 46567 h 322000"/>
              <a:gd name="connsiteX95" fmla="*/ 4004734 w 4343400"/>
              <a:gd name="connsiteY95" fmla="*/ 38100 h 322000"/>
              <a:gd name="connsiteX96" fmla="*/ 4034367 w 4343400"/>
              <a:gd name="connsiteY96" fmla="*/ 21167 h 322000"/>
              <a:gd name="connsiteX97" fmla="*/ 4059767 w 4343400"/>
              <a:gd name="connsiteY97" fmla="*/ 8467 h 322000"/>
              <a:gd name="connsiteX98" fmla="*/ 4305300 w 4343400"/>
              <a:gd name="connsiteY98" fmla="*/ 12700 h 322000"/>
              <a:gd name="connsiteX99" fmla="*/ 4318000 w 4343400"/>
              <a:gd name="connsiteY99" fmla="*/ 21167 h 322000"/>
              <a:gd name="connsiteX100" fmla="*/ 4343400 w 4343400"/>
              <a:gd name="connsiteY100" fmla="*/ 25400 h 322000"/>
              <a:gd name="connsiteX101" fmla="*/ 4339167 w 4343400"/>
              <a:gd name="connsiteY101" fmla="*/ 12700 h 322000"/>
              <a:gd name="connsiteX102" fmla="*/ 4301067 w 4343400"/>
              <a:gd name="connsiteY102" fmla="*/ 0 h 322000"/>
              <a:gd name="connsiteX103" fmla="*/ 4085167 w 4343400"/>
              <a:gd name="connsiteY103" fmla="*/ 4233 h 322000"/>
              <a:gd name="connsiteX104" fmla="*/ 4038600 w 4343400"/>
              <a:gd name="connsiteY104" fmla="*/ 8467 h 322000"/>
              <a:gd name="connsiteX105" fmla="*/ 3975100 w 4343400"/>
              <a:gd name="connsiteY105" fmla="*/ 12700 h 322000"/>
              <a:gd name="connsiteX106" fmla="*/ 3937000 w 4343400"/>
              <a:gd name="connsiteY106" fmla="*/ 29633 h 322000"/>
              <a:gd name="connsiteX107" fmla="*/ 3911600 w 4343400"/>
              <a:gd name="connsiteY107" fmla="*/ 46567 h 322000"/>
              <a:gd name="connsiteX108" fmla="*/ 3894667 w 4343400"/>
              <a:gd name="connsiteY108" fmla="*/ 55033 h 322000"/>
              <a:gd name="connsiteX109" fmla="*/ 3869267 w 4343400"/>
              <a:gd name="connsiteY109" fmla="*/ 63500 h 322000"/>
              <a:gd name="connsiteX110" fmla="*/ 3839634 w 4343400"/>
              <a:gd name="connsiteY110" fmla="*/ 76200 h 322000"/>
              <a:gd name="connsiteX111" fmla="*/ 3814234 w 4343400"/>
              <a:gd name="connsiteY111" fmla="*/ 93133 h 322000"/>
              <a:gd name="connsiteX112" fmla="*/ 3801534 w 4343400"/>
              <a:gd name="connsiteY112" fmla="*/ 97367 h 322000"/>
              <a:gd name="connsiteX113" fmla="*/ 3788834 w 4343400"/>
              <a:gd name="connsiteY113" fmla="*/ 105833 h 322000"/>
              <a:gd name="connsiteX114" fmla="*/ 3754967 w 4343400"/>
              <a:gd name="connsiteY114" fmla="*/ 114300 h 322000"/>
              <a:gd name="connsiteX115" fmla="*/ 3721100 w 4343400"/>
              <a:gd name="connsiteY115" fmla="*/ 122767 h 322000"/>
              <a:gd name="connsiteX116" fmla="*/ 3708400 w 4343400"/>
              <a:gd name="connsiteY116" fmla="*/ 127000 h 322000"/>
              <a:gd name="connsiteX117" fmla="*/ 3687234 w 4343400"/>
              <a:gd name="connsiteY117" fmla="*/ 131233 h 322000"/>
              <a:gd name="connsiteX118" fmla="*/ 3606800 w 4343400"/>
              <a:gd name="connsiteY118" fmla="*/ 122767 h 322000"/>
              <a:gd name="connsiteX119" fmla="*/ 3572934 w 4343400"/>
              <a:gd name="connsiteY119" fmla="*/ 118533 h 322000"/>
              <a:gd name="connsiteX120" fmla="*/ 3543300 w 4343400"/>
              <a:gd name="connsiteY120" fmla="*/ 110067 h 322000"/>
              <a:gd name="connsiteX121" fmla="*/ 3526367 w 4343400"/>
              <a:gd name="connsiteY121" fmla="*/ 105833 h 322000"/>
              <a:gd name="connsiteX122" fmla="*/ 3505200 w 4343400"/>
              <a:gd name="connsiteY122" fmla="*/ 101600 h 322000"/>
              <a:gd name="connsiteX123" fmla="*/ 3479800 w 4343400"/>
              <a:gd name="connsiteY123" fmla="*/ 93133 h 322000"/>
              <a:gd name="connsiteX124" fmla="*/ 3467100 w 4343400"/>
              <a:gd name="connsiteY124" fmla="*/ 88900 h 322000"/>
              <a:gd name="connsiteX125" fmla="*/ 3454400 w 4343400"/>
              <a:gd name="connsiteY125" fmla="*/ 76200 h 322000"/>
              <a:gd name="connsiteX126" fmla="*/ 3420534 w 4343400"/>
              <a:gd name="connsiteY126" fmla="*/ 59267 h 322000"/>
              <a:gd name="connsiteX127" fmla="*/ 3412067 w 4343400"/>
              <a:gd name="connsiteY127" fmla="*/ 46567 h 322000"/>
              <a:gd name="connsiteX128" fmla="*/ 3386667 w 4343400"/>
              <a:gd name="connsiteY128" fmla="*/ 38100 h 322000"/>
              <a:gd name="connsiteX129" fmla="*/ 3340100 w 4343400"/>
              <a:gd name="connsiteY129" fmla="*/ 25400 h 322000"/>
              <a:gd name="connsiteX130" fmla="*/ 3217334 w 4343400"/>
              <a:gd name="connsiteY130" fmla="*/ 38100 h 322000"/>
              <a:gd name="connsiteX131" fmla="*/ 3183467 w 4343400"/>
              <a:gd name="connsiteY131" fmla="*/ 46567 h 322000"/>
              <a:gd name="connsiteX132" fmla="*/ 3166534 w 4343400"/>
              <a:gd name="connsiteY132" fmla="*/ 50800 h 322000"/>
              <a:gd name="connsiteX133" fmla="*/ 3141134 w 4343400"/>
              <a:gd name="connsiteY133" fmla="*/ 67733 h 322000"/>
              <a:gd name="connsiteX134" fmla="*/ 3128434 w 4343400"/>
              <a:gd name="connsiteY134" fmla="*/ 71967 h 322000"/>
              <a:gd name="connsiteX135" fmla="*/ 3111500 w 4343400"/>
              <a:gd name="connsiteY135" fmla="*/ 76200 h 322000"/>
              <a:gd name="connsiteX136" fmla="*/ 3073400 w 4343400"/>
              <a:gd name="connsiteY136" fmla="*/ 88900 h 322000"/>
              <a:gd name="connsiteX137" fmla="*/ 3009900 w 4343400"/>
              <a:gd name="connsiteY137" fmla="*/ 97367 h 322000"/>
              <a:gd name="connsiteX138" fmla="*/ 2976034 w 4343400"/>
              <a:gd name="connsiteY138" fmla="*/ 110067 h 322000"/>
              <a:gd name="connsiteX139" fmla="*/ 2942167 w 4343400"/>
              <a:gd name="connsiteY139" fmla="*/ 114300 h 322000"/>
              <a:gd name="connsiteX140" fmla="*/ 2870200 w 4343400"/>
              <a:gd name="connsiteY140" fmla="*/ 127000 h 322000"/>
              <a:gd name="connsiteX141" fmla="*/ 2840567 w 4343400"/>
              <a:gd name="connsiteY141" fmla="*/ 135467 h 322000"/>
              <a:gd name="connsiteX142" fmla="*/ 2743200 w 4343400"/>
              <a:gd name="connsiteY142" fmla="*/ 139700 h 322000"/>
              <a:gd name="connsiteX143" fmla="*/ 2658534 w 4343400"/>
              <a:gd name="connsiteY143" fmla="*/ 152400 h 322000"/>
              <a:gd name="connsiteX144" fmla="*/ 2582334 w 4343400"/>
              <a:gd name="connsiteY144" fmla="*/ 160867 h 322000"/>
              <a:gd name="connsiteX145" fmla="*/ 2527300 w 4343400"/>
              <a:gd name="connsiteY145" fmla="*/ 169333 h 322000"/>
              <a:gd name="connsiteX146" fmla="*/ 2501900 w 4343400"/>
              <a:gd name="connsiteY146" fmla="*/ 173567 h 322000"/>
              <a:gd name="connsiteX147" fmla="*/ 2459567 w 4343400"/>
              <a:gd name="connsiteY147" fmla="*/ 177800 h 322000"/>
              <a:gd name="connsiteX148" fmla="*/ 2425700 w 4343400"/>
              <a:gd name="connsiteY148" fmla="*/ 182033 h 322000"/>
              <a:gd name="connsiteX149" fmla="*/ 2353734 w 4343400"/>
              <a:gd name="connsiteY149" fmla="*/ 194733 h 322000"/>
              <a:gd name="connsiteX150" fmla="*/ 2324100 w 4343400"/>
              <a:gd name="connsiteY150" fmla="*/ 198967 h 322000"/>
              <a:gd name="connsiteX151" fmla="*/ 2192867 w 4343400"/>
              <a:gd name="connsiteY151" fmla="*/ 203200 h 322000"/>
              <a:gd name="connsiteX152" fmla="*/ 2167467 w 4343400"/>
              <a:gd name="connsiteY152" fmla="*/ 194733 h 322000"/>
              <a:gd name="connsiteX153" fmla="*/ 2137834 w 4343400"/>
              <a:gd name="connsiteY153" fmla="*/ 173567 h 322000"/>
              <a:gd name="connsiteX154" fmla="*/ 2120900 w 4343400"/>
              <a:gd name="connsiteY154" fmla="*/ 160867 h 322000"/>
              <a:gd name="connsiteX155" fmla="*/ 2095500 w 4343400"/>
              <a:gd name="connsiteY155" fmla="*/ 152400 h 322000"/>
              <a:gd name="connsiteX156" fmla="*/ 2070100 w 4343400"/>
              <a:gd name="connsiteY156" fmla="*/ 143933 h 322000"/>
              <a:gd name="connsiteX157" fmla="*/ 2057400 w 4343400"/>
              <a:gd name="connsiteY157" fmla="*/ 139700 h 322000"/>
              <a:gd name="connsiteX158" fmla="*/ 2023534 w 4343400"/>
              <a:gd name="connsiteY158" fmla="*/ 131233 h 322000"/>
              <a:gd name="connsiteX159" fmla="*/ 1998134 w 4343400"/>
              <a:gd name="connsiteY159" fmla="*/ 122767 h 322000"/>
              <a:gd name="connsiteX160" fmla="*/ 1985434 w 4343400"/>
              <a:gd name="connsiteY160" fmla="*/ 118533 h 322000"/>
              <a:gd name="connsiteX161" fmla="*/ 1947334 w 4343400"/>
              <a:gd name="connsiteY161" fmla="*/ 110067 h 322000"/>
              <a:gd name="connsiteX162" fmla="*/ 1909234 w 4343400"/>
              <a:gd name="connsiteY162" fmla="*/ 105833 h 322000"/>
              <a:gd name="connsiteX163" fmla="*/ 1892300 w 4343400"/>
              <a:gd name="connsiteY163" fmla="*/ 101600 h 322000"/>
              <a:gd name="connsiteX164" fmla="*/ 1866900 w 4343400"/>
              <a:gd name="connsiteY164" fmla="*/ 97367 h 322000"/>
              <a:gd name="connsiteX165" fmla="*/ 1854200 w 4343400"/>
              <a:gd name="connsiteY165" fmla="*/ 93133 h 322000"/>
              <a:gd name="connsiteX166" fmla="*/ 1790700 w 4343400"/>
              <a:gd name="connsiteY166" fmla="*/ 80433 h 322000"/>
              <a:gd name="connsiteX167" fmla="*/ 1752600 w 4343400"/>
              <a:gd name="connsiteY167" fmla="*/ 71967 h 322000"/>
              <a:gd name="connsiteX168" fmla="*/ 1739900 w 4343400"/>
              <a:gd name="connsiteY168" fmla="*/ 63500 h 322000"/>
              <a:gd name="connsiteX169" fmla="*/ 1722967 w 4343400"/>
              <a:gd name="connsiteY169" fmla="*/ 59267 h 322000"/>
              <a:gd name="connsiteX170" fmla="*/ 1710267 w 4343400"/>
              <a:gd name="connsiteY170" fmla="*/ 55033 h 322000"/>
              <a:gd name="connsiteX171" fmla="*/ 1689100 w 4343400"/>
              <a:gd name="connsiteY171" fmla="*/ 50800 h 322000"/>
              <a:gd name="connsiteX172" fmla="*/ 1676400 w 4343400"/>
              <a:gd name="connsiteY172" fmla="*/ 46567 h 322000"/>
              <a:gd name="connsiteX173" fmla="*/ 1655234 w 4343400"/>
              <a:gd name="connsiteY173" fmla="*/ 42333 h 322000"/>
              <a:gd name="connsiteX174" fmla="*/ 1642534 w 4343400"/>
              <a:gd name="connsiteY174" fmla="*/ 38100 h 322000"/>
              <a:gd name="connsiteX175" fmla="*/ 1574800 w 4343400"/>
              <a:gd name="connsiteY175" fmla="*/ 25400 h 322000"/>
              <a:gd name="connsiteX176" fmla="*/ 1397000 w 4343400"/>
              <a:gd name="connsiteY176" fmla="*/ 33867 h 322000"/>
              <a:gd name="connsiteX177" fmla="*/ 1371600 w 4343400"/>
              <a:gd name="connsiteY177" fmla="*/ 42333 h 322000"/>
              <a:gd name="connsiteX178" fmla="*/ 1346200 w 4343400"/>
              <a:gd name="connsiteY178" fmla="*/ 59267 h 322000"/>
              <a:gd name="connsiteX179" fmla="*/ 1333500 w 4343400"/>
              <a:gd name="connsiteY179" fmla="*/ 67733 h 322000"/>
              <a:gd name="connsiteX180" fmla="*/ 1308100 w 4343400"/>
              <a:gd name="connsiteY180" fmla="*/ 76200 h 322000"/>
              <a:gd name="connsiteX181" fmla="*/ 1278467 w 4343400"/>
              <a:gd name="connsiteY181" fmla="*/ 84667 h 322000"/>
              <a:gd name="connsiteX182" fmla="*/ 1193800 w 4343400"/>
              <a:gd name="connsiteY182" fmla="*/ 97367 h 322000"/>
              <a:gd name="connsiteX183" fmla="*/ 1138767 w 4343400"/>
              <a:gd name="connsiteY183" fmla="*/ 110067 h 322000"/>
              <a:gd name="connsiteX184" fmla="*/ 1113367 w 4343400"/>
              <a:gd name="connsiteY184" fmla="*/ 118533 h 322000"/>
              <a:gd name="connsiteX185" fmla="*/ 1100667 w 4343400"/>
              <a:gd name="connsiteY185" fmla="*/ 131233 h 322000"/>
              <a:gd name="connsiteX186" fmla="*/ 1083734 w 4343400"/>
              <a:gd name="connsiteY186" fmla="*/ 135467 h 322000"/>
              <a:gd name="connsiteX187" fmla="*/ 1062567 w 4343400"/>
              <a:gd name="connsiteY187" fmla="*/ 143933 h 322000"/>
              <a:gd name="connsiteX188" fmla="*/ 960967 w 4343400"/>
              <a:gd name="connsiteY188" fmla="*/ 135467 h 322000"/>
              <a:gd name="connsiteX189" fmla="*/ 931334 w 4343400"/>
              <a:gd name="connsiteY189" fmla="*/ 110067 h 322000"/>
              <a:gd name="connsiteX190" fmla="*/ 905934 w 4343400"/>
              <a:gd name="connsiteY190" fmla="*/ 101600 h 322000"/>
              <a:gd name="connsiteX191" fmla="*/ 867834 w 4343400"/>
              <a:gd name="connsiteY191" fmla="*/ 80433 h 322000"/>
              <a:gd name="connsiteX192" fmla="*/ 855134 w 4343400"/>
              <a:gd name="connsiteY192" fmla="*/ 71967 h 322000"/>
              <a:gd name="connsiteX193" fmla="*/ 825500 w 4343400"/>
              <a:gd name="connsiteY193" fmla="*/ 67733 h 322000"/>
              <a:gd name="connsiteX194" fmla="*/ 723900 w 4343400"/>
              <a:gd name="connsiteY194" fmla="*/ 71967 h 322000"/>
              <a:gd name="connsiteX195" fmla="*/ 698500 w 4343400"/>
              <a:gd name="connsiteY195" fmla="*/ 88900 h 322000"/>
              <a:gd name="connsiteX196" fmla="*/ 685800 w 4343400"/>
              <a:gd name="connsiteY196" fmla="*/ 93133 h 322000"/>
              <a:gd name="connsiteX197" fmla="*/ 677334 w 4343400"/>
              <a:gd name="connsiteY197" fmla="*/ 105833 h 322000"/>
              <a:gd name="connsiteX198" fmla="*/ 651934 w 4343400"/>
              <a:gd name="connsiteY198" fmla="*/ 114300 h 322000"/>
              <a:gd name="connsiteX199" fmla="*/ 618067 w 4343400"/>
              <a:gd name="connsiteY199" fmla="*/ 131233 h 322000"/>
              <a:gd name="connsiteX200" fmla="*/ 605367 w 4343400"/>
              <a:gd name="connsiteY200" fmla="*/ 139700 h 322000"/>
              <a:gd name="connsiteX201" fmla="*/ 579967 w 4343400"/>
              <a:gd name="connsiteY201" fmla="*/ 143933 h 322000"/>
              <a:gd name="connsiteX202" fmla="*/ 567267 w 4343400"/>
              <a:gd name="connsiteY202" fmla="*/ 152400 h 322000"/>
              <a:gd name="connsiteX203" fmla="*/ 516467 w 4343400"/>
              <a:gd name="connsiteY203" fmla="*/ 160867 h 322000"/>
              <a:gd name="connsiteX204" fmla="*/ 436034 w 4343400"/>
              <a:gd name="connsiteY204" fmla="*/ 152400 h 322000"/>
              <a:gd name="connsiteX205" fmla="*/ 406400 w 4343400"/>
              <a:gd name="connsiteY205" fmla="*/ 139700 h 322000"/>
              <a:gd name="connsiteX206" fmla="*/ 368300 w 4343400"/>
              <a:gd name="connsiteY206" fmla="*/ 131233 h 322000"/>
              <a:gd name="connsiteX207" fmla="*/ 355600 w 4343400"/>
              <a:gd name="connsiteY207" fmla="*/ 127000 h 322000"/>
              <a:gd name="connsiteX208" fmla="*/ 325967 w 4343400"/>
              <a:gd name="connsiteY208" fmla="*/ 118533 h 322000"/>
              <a:gd name="connsiteX209" fmla="*/ 313267 w 4343400"/>
              <a:gd name="connsiteY209" fmla="*/ 114300 h 322000"/>
              <a:gd name="connsiteX210" fmla="*/ 296334 w 4343400"/>
              <a:gd name="connsiteY210" fmla="*/ 110067 h 322000"/>
              <a:gd name="connsiteX211" fmla="*/ 270934 w 4343400"/>
              <a:gd name="connsiteY211" fmla="*/ 101600 h 322000"/>
              <a:gd name="connsiteX212" fmla="*/ 258234 w 4343400"/>
              <a:gd name="connsiteY212" fmla="*/ 97367 h 322000"/>
              <a:gd name="connsiteX213" fmla="*/ 241300 w 4343400"/>
              <a:gd name="connsiteY213" fmla="*/ 93133 h 322000"/>
              <a:gd name="connsiteX214" fmla="*/ 211667 w 4343400"/>
              <a:gd name="connsiteY214" fmla="*/ 80433 h 322000"/>
              <a:gd name="connsiteX215" fmla="*/ 177800 w 4343400"/>
              <a:gd name="connsiteY215" fmla="*/ 71967 h 322000"/>
              <a:gd name="connsiteX216" fmla="*/ 127000 w 4343400"/>
              <a:gd name="connsiteY216" fmla="*/ 59267 h 322000"/>
              <a:gd name="connsiteX217" fmla="*/ 76200 w 4343400"/>
              <a:gd name="connsiteY217" fmla="*/ 42333 h 322000"/>
              <a:gd name="connsiteX218" fmla="*/ 42334 w 4343400"/>
              <a:gd name="connsiteY218" fmla="*/ 38100 h 322000"/>
              <a:gd name="connsiteX219" fmla="*/ 0 w 4343400"/>
              <a:gd name="connsiteY219" fmla="*/ 110067 h 322000"/>
              <a:gd name="connsiteX0" fmla="*/ 0 w 4343400"/>
              <a:gd name="connsiteY0" fmla="*/ 110067 h 322000"/>
              <a:gd name="connsiteX1" fmla="*/ 71967 w 4343400"/>
              <a:gd name="connsiteY1" fmla="*/ 122767 h 322000"/>
              <a:gd name="connsiteX2" fmla="*/ 156634 w 4343400"/>
              <a:gd name="connsiteY2" fmla="*/ 131233 h 322000"/>
              <a:gd name="connsiteX3" fmla="*/ 228600 w 4343400"/>
              <a:gd name="connsiteY3" fmla="*/ 156633 h 322000"/>
              <a:gd name="connsiteX4" fmla="*/ 309034 w 4343400"/>
              <a:gd name="connsiteY4" fmla="*/ 194733 h 322000"/>
              <a:gd name="connsiteX5" fmla="*/ 389467 w 4343400"/>
              <a:gd name="connsiteY5" fmla="*/ 245533 h 322000"/>
              <a:gd name="connsiteX6" fmla="*/ 461434 w 4343400"/>
              <a:gd name="connsiteY6" fmla="*/ 287867 h 322000"/>
              <a:gd name="connsiteX7" fmla="*/ 533400 w 4343400"/>
              <a:gd name="connsiteY7" fmla="*/ 317500 h 322000"/>
              <a:gd name="connsiteX8" fmla="*/ 605367 w 4343400"/>
              <a:gd name="connsiteY8" fmla="*/ 313267 h 322000"/>
              <a:gd name="connsiteX9" fmla="*/ 647700 w 4343400"/>
              <a:gd name="connsiteY9" fmla="*/ 237067 h 322000"/>
              <a:gd name="connsiteX10" fmla="*/ 702734 w 4343400"/>
              <a:gd name="connsiteY10" fmla="*/ 198967 h 322000"/>
              <a:gd name="connsiteX11" fmla="*/ 732367 w 4343400"/>
              <a:gd name="connsiteY11" fmla="*/ 177800 h 322000"/>
              <a:gd name="connsiteX12" fmla="*/ 745067 w 4343400"/>
              <a:gd name="connsiteY12" fmla="*/ 169333 h 322000"/>
              <a:gd name="connsiteX13" fmla="*/ 770467 w 4343400"/>
              <a:gd name="connsiteY13" fmla="*/ 160867 h 322000"/>
              <a:gd name="connsiteX14" fmla="*/ 829734 w 4343400"/>
              <a:gd name="connsiteY14" fmla="*/ 165100 h 322000"/>
              <a:gd name="connsiteX15" fmla="*/ 855134 w 4343400"/>
              <a:gd name="connsiteY15" fmla="*/ 173567 h 322000"/>
              <a:gd name="connsiteX16" fmla="*/ 897467 w 4343400"/>
              <a:gd name="connsiteY16" fmla="*/ 182033 h 322000"/>
              <a:gd name="connsiteX17" fmla="*/ 914400 w 4343400"/>
              <a:gd name="connsiteY17" fmla="*/ 186267 h 322000"/>
              <a:gd name="connsiteX18" fmla="*/ 927100 w 4343400"/>
              <a:gd name="connsiteY18" fmla="*/ 194733 h 322000"/>
              <a:gd name="connsiteX19" fmla="*/ 956734 w 4343400"/>
              <a:gd name="connsiteY19" fmla="*/ 203200 h 322000"/>
              <a:gd name="connsiteX20" fmla="*/ 982134 w 4343400"/>
              <a:gd name="connsiteY20" fmla="*/ 211667 h 322000"/>
              <a:gd name="connsiteX21" fmla="*/ 1020234 w 4343400"/>
              <a:gd name="connsiteY21" fmla="*/ 220133 h 322000"/>
              <a:gd name="connsiteX22" fmla="*/ 1121834 w 4343400"/>
              <a:gd name="connsiteY22" fmla="*/ 203200 h 322000"/>
              <a:gd name="connsiteX23" fmla="*/ 1147234 w 4343400"/>
              <a:gd name="connsiteY23" fmla="*/ 194733 h 322000"/>
              <a:gd name="connsiteX24" fmla="*/ 1172634 w 4343400"/>
              <a:gd name="connsiteY24" fmla="*/ 182033 h 322000"/>
              <a:gd name="connsiteX25" fmla="*/ 1219200 w 4343400"/>
              <a:gd name="connsiteY25" fmla="*/ 160867 h 322000"/>
              <a:gd name="connsiteX26" fmla="*/ 1244600 w 4343400"/>
              <a:gd name="connsiteY26" fmla="*/ 156633 h 322000"/>
              <a:gd name="connsiteX27" fmla="*/ 1278467 w 4343400"/>
              <a:gd name="connsiteY27" fmla="*/ 148167 h 322000"/>
              <a:gd name="connsiteX28" fmla="*/ 1358900 w 4343400"/>
              <a:gd name="connsiteY28" fmla="*/ 135467 h 322000"/>
              <a:gd name="connsiteX29" fmla="*/ 1388534 w 4343400"/>
              <a:gd name="connsiteY29" fmla="*/ 131233 h 322000"/>
              <a:gd name="connsiteX30" fmla="*/ 1409700 w 4343400"/>
              <a:gd name="connsiteY30" fmla="*/ 127000 h 322000"/>
              <a:gd name="connsiteX31" fmla="*/ 1426634 w 4343400"/>
              <a:gd name="connsiteY31" fmla="*/ 122767 h 322000"/>
              <a:gd name="connsiteX32" fmla="*/ 1524000 w 4343400"/>
              <a:gd name="connsiteY32" fmla="*/ 110067 h 322000"/>
              <a:gd name="connsiteX33" fmla="*/ 1621367 w 4343400"/>
              <a:gd name="connsiteY33" fmla="*/ 97367 h 322000"/>
              <a:gd name="connsiteX34" fmla="*/ 1748367 w 4343400"/>
              <a:gd name="connsiteY34" fmla="*/ 101600 h 322000"/>
              <a:gd name="connsiteX35" fmla="*/ 1782234 w 4343400"/>
              <a:gd name="connsiteY35" fmla="*/ 114300 h 322000"/>
              <a:gd name="connsiteX36" fmla="*/ 1807634 w 4343400"/>
              <a:gd name="connsiteY36" fmla="*/ 122767 h 322000"/>
              <a:gd name="connsiteX37" fmla="*/ 1820334 w 4343400"/>
              <a:gd name="connsiteY37" fmla="*/ 127000 h 322000"/>
              <a:gd name="connsiteX38" fmla="*/ 1900767 w 4343400"/>
              <a:gd name="connsiteY38" fmla="*/ 135467 h 322000"/>
              <a:gd name="connsiteX39" fmla="*/ 1917700 w 4343400"/>
              <a:gd name="connsiteY39" fmla="*/ 139700 h 322000"/>
              <a:gd name="connsiteX40" fmla="*/ 1934634 w 4343400"/>
              <a:gd name="connsiteY40" fmla="*/ 148167 h 322000"/>
              <a:gd name="connsiteX41" fmla="*/ 1964267 w 4343400"/>
              <a:gd name="connsiteY41" fmla="*/ 152400 h 322000"/>
              <a:gd name="connsiteX42" fmla="*/ 2002367 w 4343400"/>
              <a:gd name="connsiteY42" fmla="*/ 165100 h 322000"/>
              <a:gd name="connsiteX43" fmla="*/ 2015067 w 4343400"/>
              <a:gd name="connsiteY43" fmla="*/ 169333 h 322000"/>
              <a:gd name="connsiteX44" fmla="*/ 2027767 w 4343400"/>
              <a:gd name="connsiteY44" fmla="*/ 173567 h 322000"/>
              <a:gd name="connsiteX45" fmla="*/ 2048934 w 4343400"/>
              <a:gd name="connsiteY45" fmla="*/ 177800 h 322000"/>
              <a:gd name="connsiteX46" fmla="*/ 2074334 w 4343400"/>
              <a:gd name="connsiteY46" fmla="*/ 186267 h 322000"/>
              <a:gd name="connsiteX47" fmla="*/ 2087034 w 4343400"/>
              <a:gd name="connsiteY47" fmla="*/ 190500 h 322000"/>
              <a:gd name="connsiteX48" fmla="*/ 2099734 w 4343400"/>
              <a:gd name="connsiteY48" fmla="*/ 194733 h 322000"/>
              <a:gd name="connsiteX49" fmla="*/ 2112434 w 4343400"/>
              <a:gd name="connsiteY49" fmla="*/ 203200 h 322000"/>
              <a:gd name="connsiteX50" fmla="*/ 2137834 w 4343400"/>
              <a:gd name="connsiteY50" fmla="*/ 207433 h 322000"/>
              <a:gd name="connsiteX51" fmla="*/ 2197100 w 4343400"/>
              <a:gd name="connsiteY51" fmla="*/ 215900 h 322000"/>
              <a:gd name="connsiteX52" fmla="*/ 2235200 w 4343400"/>
              <a:gd name="connsiteY52" fmla="*/ 224367 h 322000"/>
              <a:gd name="connsiteX53" fmla="*/ 2269067 w 4343400"/>
              <a:gd name="connsiteY53" fmla="*/ 228600 h 322000"/>
              <a:gd name="connsiteX54" fmla="*/ 2586567 w 4343400"/>
              <a:gd name="connsiteY54" fmla="*/ 224367 h 322000"/>
              <a:gd name="connsiteX55" fmla="*/ 2611967 w 4343400"/>
              <a:gd name="connsiteY55" fmla="*/ 220133 h 322000"/>
              <a:gd name="connsiteX56" fmla="*/ 2654300 w 4343400"/>
              <a:gd name="connsiteY56" fmla="*/ 215900 h 322000"/>
              <a:gd name="connsiteX57" fmla="*/ 2667000 w 4343400"/>
              <a:gd name="connsiteY57" fmla="*/ 211667 h 322000"/>
              <a:gd name="connsiteX58" fmla="*/ 2713567 w 4343400"/>
              <a:gd name="connsiteY58" fmla="*/ 203200 h 322000"/>
              <a:gd name="connsiteX59" fmla="*/ 2730500 w 4343400"/>
              <a:gd name="connsiteY59" fmla="*/ 194733 h 322000"/>
              <a:gd name="connsiteX60" fmla="*/ 2764367 w 4343400"/>
              <a:gd name="connsiteY60" fmla="*/ 190500 h 322000"/>
              <a:gd name="connsiteX61" fmla="*/ 2777067 w 4343400"/>
              <a:gd name="connsiteY61" fmla="*/ 186267 h 322000"/>
              <a:gd name="connsiteX62" fmla="*/ 2789767 w 4343400"/>
              <a:gd name="connsiteY62" fmla="*/ 177800 h 322000"/>
              <a:gd name="connsiteX63" fmla="*/ 2832100 w 4343400"/>
              <a:gd name="connsiteY63" fmla="*/ 169333 h 322000"/>
              <a:gd name="connsiteX64" fmla="*/ 2861734 w 4343400"/>
              <a:gd name="connsiteY64" fmla="*/ 156633 h 322000"/>
              <a:gd name="connsiteX65" fmla="*/ 2887134 w 4343400"/>
              <a:gd name="connsiteY65" fmla="*/ 148167 h 322000"/>
              <a:gd name="connsiteX66" fmla="*/ 2929467 w 4343400"/>
              <a:gd name="connsiteY66" fmla="*/ 139700 h 322000"/>
              <a:gd name="connsiteX67" fmla="*/ 2946400 w 4343400"/>
              <a:gd name="connsiteY67" fmla="*/ 135467 h 322000"/>
              <a:gd name="connsiteX68" fmla="*/ 3031067 w 4343400"/>
              <a:gd name="connsiteY68" fmla="*/ 127000 h 322000"/>
              <a:gd name="connsiteX69" fmla="*/ 3064934 w 4343400"/>
              <a:gd name="connsiteY69" fmla="*/ 118533 h 322000"/>
              <a:gd name="connsiteX70" fmla="*/ 3098800 w 4343400"/>
              <a:gd name="connsiteY70" fmla="*/ 110067 h 322000"/>
              <a:gd name="connsiteX71" fmla="*/ 3158067 w 4343400"/>
              <a:gd name="connsiteY71" fmla="*/ 93133 h 322000"/>
              <a:gd name="connsiteX72" fmla="*/ 3196167 w 4343400"/>
              <a:gd name="connsiteY72" fmla="*/ 84667 h 322000"/>
              <a:gd name="connsiteX73" fmla="*/ 3238500 w 4343400"/>
              <a:gd name="connsiteY73" fmla="*/ 80433 h 322000"/>
              <a:gd name="connsiteX74" fmla="*/ 3306234 w 4343400"/>
              <a:gd name="connsiteY74" fmla="*/ 67733 h 322000"/>
              <a:gd name="connsiteX75" fmla="*/ 3365500 w 4343400"/>
              <a:gd name="connsiteY75" fmla="*/ 71967 h 322000"/>
              <a:gd name="connsiteX76" fmla="*/ 3390900 w 4343400"/>
              <a:gd name="connsiteY76" fmla="*/ 80433 h 322000"/>
              <a:gd name="connsiteX77" fmla="*/ 3420534 w 4343400"/>
              <a:gd name="connsiteY77" fmla="*/ 97367 h 322000"/>
              <a:gd name="connsiteX78" fmla="*/ 3433234 w 4343400"/>
              <a:gd name="connsiteY78" fmla="*/ 105833 h 322000"/>
              <a:gd name="connsiteX79" fmla="*/ 3445934 w 4343400"/>
              <a:gd name="connsiteY79" fmla="*/ 110067 h 322000"/>
              <a:gd name="connsiteX80" fmla="*/ 3484034 w 4343400"/>
              <a:gd name="connsiteY80" fmla="*/ 122767 h 322000"/>
              <a:gd name="connsiteX81" fmla="*/ 3509434 w 4343400"/>
              <a:gd name="connsiteY81" fmla="*/ 139700 h 322000"/>
              <a:gd name="connsiteX82" fmla="*/ 3551767 w 4343400"/>
              <a:gd name="connsiteY82" fmla="*/ 152400 h 322000"/>
              <a:gd name="connsiteX83" fmla="*/ 3589867 w 4343400"/>
              <a:gd name="connsiteY83" fmla="*/ 156633 h 322000"/>
              <a:gd name="connsiteX84" fmla="*/ 3776134 w 4343400"/>
              <a:gd name="connsiteY84" fmla="*/ 148167 h 322000"/>
              <a:gd name="connsiteX85" fmla="*/ 3814234 w 4343400"/>
              <a:gd name="connsiteY85" fmla="*/ 139700 h 322000"/>
              <a:gd name="connsiteX86" fmla="*/ 3852334 w 4343400"/>
              <a:gd name="connsiteY86" fmla="*/ 118533 h 322000"/>
              <a:gd name="connsiteX87" fmla="*/ 3856567 w 4343400"/>
              <a:gd name="connsiteY87" fmla="*/ 105833 h 322000"/>
              <a:gd name="connsiteX88" fmla="*/ 3873500 w 4343400"/>
              <a:gd name="connsiteY88" fmla="*/ 101600 h 322000"/>
              <a:gd name="connsiteX89" fmla="*/ 3898900 w 4343400"/>
              <a:gd name="connsiteY89" fmla="*/ 93133 h 322000"/>
              <a:gd name="connsiteX90" fmla="*/ 3924300 w 4343400"/>
              <a:gd name="connsiteY90" fmla="*/ 80433 h 322000"/>
              <a:gd name="connsiteX91" fmla="*/ 3937000 w 4343400"/>
              <a:gd name="connsiteY91" fmla="*/ 71967 h 322000"/>
              <a:gd name="connsiteX92" fmla="*/ 3953934 w 4343400"/>
              <a:gd name="connsiteY92" fmla="*/ 63500 h 322000"/>
              <a:gd name="connsiteX93" fmla="*/ 3979334 w 4343400"/>
              <a:gd name="connsiteY93" fmla="*/ 46567 h 322000"/>
              <a:gd name="connsiteX94" fmla="*/ 4004734 w 4343400"/>
              <a:gd name="connsiteY94" fmla="*/ 38100 h 322000"/>
              <a:gd name="connsiteX95" fmla="*/ 4034367 w 4343400"/>
              <a:gd name="connsiteY95" fmla="*/ 21167 h 322000"/>
              <a:gd name="connsiteX96" fmla="*/ 4059767 w 4343400"/>
              <a:gd name="connsiteY96" fmla="*/ 8467 h 322000"/>
              <a:gd name="connsiteX97" fmla="*/ 4305300 w 4343400"/>
              <a:gd name="connsiteY97" fmla="*/ 12700 h 322000"/>
              <a:gd name="connsiteX98" fmla="*/ 4318000 w 4343400"/>
              <a:gd name="connsiteY98" fmla="*/ 21167 h 322000"/>
              <a:gd name="connsiteX99" fmla="*/ 4343400 w 4343400"/>
              <a:gd name="connsiteY99" fmla="*/ 25400 h 322000"/>
              <a:gd name="connsiteX100" fmla="*/ 4339167 w 4343400"/>
              <a:gd name="connsiteY100" fmla="*/ 12700 h 322000"/>
              <a:gd name="connsiteX101" fmla="*/ 4301067 w 4343400"/>
              <a:gd name="connsiteY101" fmla="*/ 0 h 322000"/>
              <a:gd name="connsiteX102" fmla="*/ 4085167 w 4343400"/>
              <a:gd name="connsiteY102" fmla="*/ 4233 h 322000"/>
              <a:gd name="connsiteX103" fmla="*/ 4038600 w 4343400"/>
              <a:gd name="connsiteY103" fmla="*/ 8467 h 322000"/>
              <a:gd name="connsiteX104" fmla="*/ 3975100 w 4343400"/>
              <a:gd name="connsiteY104" fmla="*/ 12700 h 322000"/>
              <a:gd name="connsiteX105" fmla="*/ 3937000 w 4343400"/>
              <a:gd name="connsiteY105" fmla="*/ 29633 h 322000"/>
              <a:gd name="connsiteX106" fmla="*/ 3911600 w 4343400"/>
              <a:gd name="connsiteY106" fmla="*/ 46567 h 322000"/>
              <a:gd name="connsiteX107" fmla="*/ 3894667 w 4343400"/>
              <a:gd name="connsiteY107" fmla="*/ 55033 h 322000"/>
              <a:gd name="connsiteX108" fmla="*/ 3869267 w 4343400"/>
              <a:gd name="connsiteY108" fmla="*/ 63500 h 322000"/>
              <a:gd name="connsiteX109" fmla="*/ 3839634 w 4343400"/>
              <a:gd name="connsiteY109" fmla="*/ 76200 h 322000"/>
              <a:gd name="connsiteX110" fmla="*/ 3814234 w 4343400"/>
              <a:gd name="connsiteY110" fmla="*/ 93133 h 322000"/>
              <a:gd name="connsiteX111" fmla="*/ 3801534 w 4343400"/>
              <a:gd name="connsiteY111" fmla="*/ 97367 h 322000"/>
              <a:gd name="connsiteX112" fmla="*/ 3788834 w 4343400"/>
              <a:gd name="connsiteY112" fmla="*/ 105833 h 322000"/>
              <a:gd name="connsiteX113" fmla="*/ 3754967 w 4343400"/>
              <a:gd name="connsiteY113" fmla="*/ 114300 h 322000"/>
              <a:gd name="connsiteX114" fmla="*/ 3721100 w 4343400"/>
              <a:gd name="connsiteY114" fmla="*/ 122767 h 322000"/>
              <a:gd name="connsiteX115" fmla="*/ 3708400 w 4343400"/>
              <a:gd name="connsiteY115" fmla="*/ 127000 h 322000"/>
              <a:gd name="connsiteX116" fmla="*/ 3687234 w 4343400"/>
              <a:gd name="connsiteY116" fmla="*/ 131233 h 322000"/>
              <a:gd name="connsiteX117" fmla="*/ 3606800 w 4343400"/>
              <a:gd name="connsiteY117" fmla="*/ 122767 h 322000"/>
              <a:gd name="connsiteX118" fmla="*/ 3572934 w 4343400"/>
              <a:gd name="connsiteY118" fmla="*/ 118533 h 322000"/>
              <a:gd name="connsiteX119" fmla="*/ 3543300 w 4343400"/>
              <a:gd name="connsiteY119" fmla="*/ 110067 h 322000"/>
              <a:gd name="connsiteX120" fmla="*/ 3526367 w 4343400"/>
              <a:gd name="connsiteY120" fmla="*/ 105833 h 322000"/>
              <a:gd name="connsiteX121" fmla="*/ 3505200 w 4343400"/>
              <a:gd name="connsiteY121" fmla="*/ 101600 h 322000"/>
              <a:gd name="connsiteX122" fmla="*/ 3479800 w 4343400"/>
              <a:gd name="connsiteY122" fmla="*/ 93133 h 322000"/>
              <a:gd name="connsiteX123" fmla="*/ 3467100 w 4343400"/>
              <a:gd name="connsiteY123" fmla="*/ 88900 h 322000"/>
              <a:gd name="connsiteX124" fmla="*/ 3454400 w 4343400"/>
              <a:gd name="connsiteY124" fmla="*/ 76200 h 322000"/>
              <a:gd name="connsiteX125" fmla="*/ 3420534 w 4343400"/>
              <a:gd name="connsiteY125" fmla="*/ 59267 h 322000"/>
              <a:gd name="connsiteX126" fmla="*/ 3412067 w 4343400"/>
              <a:gd name="connsiteY126" fmla="*/ 46567 h 322000"/>
              <a:gd name="connsiteX127" fmla="*/ 3386667 w 4343400"/>
              <a:gd name="connsiteY127" fmla="*/ 38100 h 322000"/>
              <a:gd name="connsiteX128" fmla="*/ 3340100 w 4343400"/>
              <a:gd name="connsiteY128" fmla="*/ 25400 h 322000"/>
              <a:gd name="connsiteX129" fmla="*/ 3217334 w 4343400"/>
              <a:gd name="connsiteY129" fmla="*/ 38100 h 322000"/>
              <a:gd name="connsiteX130" fmla="*/ 3183467 w 4343400"/>
              <a:gd name="connsiteY130" fmla="*/ 46567 h 322000"/>
              <a:gd name="connsiteX131" fmla="*/ 3166534 w 4343400"/>
              <a:gd name="connsiteY131" fmla="*/ 50800 h 322000"/>
              <a:gd name="connsiteX132" fmla="*/ 3141134 w 4343400"/>
              <a:gd name="connsiteY132" fmla="*/ 67733 h 322000"/>
              <a:gd name="connsiteX133" fmla="*/ 3128434 w 4343400"/>
              <a:gd name="connsiteY133" fmla="*/ 71967 h 322000"/>
              <a:gd name="connsiteX134" fmla="*/ 3111500 w 4343400"/>
              <a:gd name="connsiteY134" fmla="*/ 76200 h 322000"/>
              <a:gd name="connsiteX135" fmla="*/ 3073400 w 4343400"/>
              <a:gd name="connsiteY135" fmla="*/ 88900 h 322000"/>
              <a:gd name="connsiteX136" fmla="*/ 3009900 w 4343400"/>
              <a:gd name="connsiteY136" fmla="*/ 97367 h 322000"/>
              <a:gd name="connsiteX137" fmla="*/ 2976034 w 4343400"/>
              <a:gd name="connsiteY137" fmla="*/ 110067 h 322000"/>
              <a:gd name="connsiteX138" fmla="*/ 2942167 w 4343400"/>
              <a:gd name="connsiteY138" fmla="*/ 114300 h 322000"/>
              <a:gd name="connsiteX139" fmla="*/ 2870200 w 4343400"/>
              <a:gd name="connsiteY139" fmla="*/ 127000 h 322000"/>
              <a:gd name="connsiteX140" fmla="*/ 2840567 w 4343400"/>
              <a:gd name="connsiteY140" fmla="*/ 135467 h 322000"/>
              <a:gd name="connsiteX141" fmla="*/ 2743200 w 4343400"/>
              <a:gd name="connsiteY141" fmla="*/ 139700 h 322000"/>
              <a:gd name="connsiteX142" fmla="*/ 2658534 w 4343400"/>
              <a:gd name="connsiteY142" fmla="*/ 152400 h 322000"/>
              <a:gd name="connsiteX143" fmla="*/ 2582334 w 4343400"/>
              <a:gd name="connsiteY143" fmla="*/ 160867 h 322000"/>
              <a:gd name="connsiteX144" fmla="*/ 2527300 w 4343400"/>
              <a:gd name="connsiteY144" fmla="*/ 169333 h 322000"/>
              <a:gd name="connsiteX145" fmla="*/ 2501900 w 4343400"/>
              <a:gd name="connsiteY145" fmla="*/ 173567 h 322000"/>
              <a:gd name="connsiteX146" fmla="*/ 2459567 w 4343400"/>
              <a:gd name="connsiteY146" fmla="*/ 177800 h 322000"/>
              <a:gd name="connsiteX147" fmla="*/ 2425700 w 4343400"/>
              <a:gd name="connsiteY147" fmla="*/ 182033 h 322000"/>
              <a:gd name="connsiteX148" fmla="*/ 2353734 w 4343400"/>
              <a:gd name="connsiteY148" fmla="*/ 194733 h 322000"/>
              <a:gd name="connsiteX149" fmla="*/ 2324100 w 4343400"/>
              <a:gd name="connsiteY149" fmla="*/ 198967 h 322000"/>
              <a:gd name="connsiteX150" fmla="*/ 2192867 w 4343400"/>
              <a:gd name="connsiteY150" fmla="*/ 203200 h 322000"/>
              <a:gd name="connsiteX151" fmla="*/ 2167467 w 4343400"/>
              <a:gd name="connsiteY151" fmla="*/ 194733 h 322000"/>
              <a:gd name="connsiteX152" fmla="*/ 2137834 w 4343400"/>
              <a:gd name="connsiteY152" fmla="*/ 173567 h 322000"/>
              <a:gd name="connsiteX153" fmla="*/ 2120900 w 4343400"/>
              <a:gd name="connsiteY153" fmla="*/ 160867 h 322000"/>
              <a:gd name="connsiteX154" fmla="*/ 2095500 w 4343400"/>
              <a:gd name="connsiteY154" fmla="*/ 152400 h 322000"/>
              <a:gd name="connsiteX155" fmla="*/ 2070100 w 4343400"/>
              <a:gd name="connsiteY155" fmla="*/ 143933 h 322000"/>
              <a:gd name="connsiteX156" fmla="*/ 2057400 w 4343400"/>
              <a:gd name="connsiteY156" fmla="*/ 139700 h 322000"/>
              <a:gd name="connsiteX157" fmla="*/ 2023534 w 4343400"/>
              <a:gd name="connsiteY157" fmla="*/ 131233 h 322000"/>
              <a:gd name="connsiteX158" fmla="*/ 1998134 w 4343400"/>
              <a:gd name="connsiteY158" fmla="*/ 122767 h 322000"/>
              <a:gd name="connsiteX159" fmla="*/ 1985434 w 4343400"/>
              <a:gd name="connsiteY159" fmla="*/ 118533 h 322000"/>
              <a:gd name="connsiteX160" fmla="*/ 1947334 w 4343400"/>
              <a:gd name="connsiteY160" fmla="*/ 110067 h 322000"/>
              <a:gd name="connsiteX161" fmla="*/ 1909234 w 4343400"/>
              <a:gd name="connsiteY161" fmla="*/ 105833 h 322000"/>
              <a:gd name="connsiteX162" fmla="*/ 1892300 w 4343400"/>
              <a:gd name="connsiteY162" fmla="*/ 101600 h 322000"/>
              <a:gd name="connsiteX163" fmla="*/ 1866900 w 4343400"/>
              <a:gd name="connsiteY163" fmla="*/ 97367 h 322000"/>
              <a:gd name="connsiteX164" fmla="*/ 1854200 w 4343400"/>
              <a:gd name="connsiteY164" fmla="*/ 93133 h 322000"/>
              <a:gd name="connsiteX165" fmla="*/ 1790700 w 4343400"/>
              <a:gd name="connsiteY165" fmla="*/ 80433 h 322000"/>
              <a:gd name="connsiteX166" fmla="*/ 1752600 w 4343400"/>
              <a:gd name="connsiteY166" fmla="*/ 71967 h 322000"/>
              <a:gd name="connsiteX167" fmla="*/ 1739900 w 4343400"/>
              <a:gd name="connsiteY167" fmla="*/ 63500 h 322000"/>
              <a:gd name="connsiteX168" fmla="*/ 1722967 w 4343400"/>
              <a:gd name="connsiteY168" fmla="*/ 59267 h 322000"/>
              <a:gd name="connsiteX169" fmla="*/ 1710267 w 4343400"/>
              <a:gd name="connsiteY169" fmla="*/ 55033 h 322000"/>
              <a:gd name="connsiteX170" fmla="*/ 1689100 w 4343400"/>
              <a:gd name="connsiteY170" fmla="*/ 50800 h 322000"/>
              <a:gd name="connsiteX171" fmla="*/ 1676400 w 4343400"/>
              <a:gd name="connsiteY171" fmla="*/ 46567 h 322000"/>
              <a:gd name="connsiteX172" fmla="*/ 1655234 w 4343400"/>
              <a:gd name="connsiteY172" fmla="*/ 42333 h 322000"/>
              <a:gd name="connsiteX173" fmla="*/ 1642534 w 4343400"/>
              <a:gd name="connsiteY173" fmla="*/ 38100 h 322000"/>
              <a:gd name="connsiteX174" fmla="*/ 1574800 w 4343400"/>
              <a:gd name="connsiteY174" fmla="*/ 25400 h 322000"/>
              <a:gd name="connsiteX175" fmla="*/ 1397000 w 4343400"/>
              <a:gd name="connsiteY175" fmla="*/ 33867 h 322000"/>
              <a:gd name="connsiteX176" fmla="*/ 1371600 w 4343400"/>
              <a:gd name="connsiteY176" fmla="*/ 42333 h 322000"/>
              <a:gd name="connsiteX177" fmla="*/ 1346200 w 4343400"/>
              <a:gd name="connsiteY177" fmla="*/ 59267 h 322000"/>
              <a:gd name="connsiteX178" fmla="*/ 1333500 w 4343400"/>
              <a:gd name="connsiteY178" fmla="*/ 67733 h 322000"/>
              <a:gd name="connsiteX179" fmla="*/ 1308100 w 4343400"/>
              <a:gd name="connsiteY179" fmla="*/ 76200 h 322000"/>
              <a:gd name="connsiteX180" fmla="*/ 1278467 w 4343400"/>
              <a:gd name="connsiteY180" fmla="*/ 84667 h 322000"/>
              <a:gd name="connsiteX181" fmla="*/ 1193800 w 4343400"/>
              <a:gd name="connsiteY181" fmla="*/ 97367 h 322000"/>
              <a:gd name="connsiteX182" fmla="*/ 1138767 w 4343400"/>
              <a:gd name="connsiteY182" fmla="*/ 110067 h 322000"/>
              <a:gd name="connsiteX183" fmla="*/ 1113367 w 4343400"/>
              <a:gd name="connsiteY183" fmla="*/ 118533 h 322000"/>
              <a:gd name="connsiteX184" fmla="*/ 1100667 w 4343400"/>
              <a:gd name="connsiteY184" fmla="*/ 131233 h 322000"/>
              <a:gd name="connsiteX185" fmla="*/ 1083734 w 4343400"/>
              <a:gd name="connsiteY185" fmla="*/ 135467 h 322000"/>
              <a:gd name="connsiteX186" fmla="*/ 1062567 w 4343400"/>
              <a:gd name="connsiteY186" fmla="*/ 143933 h 322000"/>
              <a:gd name="connsiteX187" fmla="*/ 960967 w 4343400"/>
              <a:gd name="connsiteY187" fmla="*/ 135467 h 322000"/>
              <a:gd name="connsiteX188" fmla="*/ 931334 w 4343400"/>
              <a:gd name="connsiteY188" fmla="*/ 110067 h 322000"/>
              <a:gd name="connsiteX189" fmla="*/ 905934 w 4343400"/>
              <a:gd name="connsiteY189" fmla="*/ 101600 h 322000"/>
              <a:gd name="connsiteX190" fmla="*/ 867834 w 4343400"/>
              <a:gd name="connsiteY190" fmla="*/ 80433 h 322000"/>
              <a:gd name="connsiteX191" fmla="*/ 855134 w 4343400"/>
              <a:gd name="connsiteY191" fmla="*/ 71967 h 322000"/>
              <a:gd name="connsiteX192" fmla="*/ 825500 w 4343400"/>
              <a:gd name="connsiteY192" fmla="*/ 67733 h 322000"/>
              <a:gd name="connsiteX193" fmla="*/ 723900 w 4343400"/>
              <a:gd name="connsiteY193" fmla="*/ 71967 h 322000"/>
              <a:gd name="connsiteX194" fmla="*/ 698500 w 4343400"/>
              <a:gd name="connsiteY194" fmla="*/ 88900 h 322000"/>
              <a:gd name="connsiteX195" fmla="*/ 685800 w 4343400"/>
              <a:gd name="connsiteY195" fmla="*/ 93133 h 322000"/>
              <a:gd name="connsiteX196" fmla="*/ 677334 w 4343400"/>
              <a:gd name="connsiteY196" fmla="*/ 105833 h 322000"/>
              <a:gd name="connsiteX197" fmla="*/ 651934 w 4343400"/>
              <a:gd name="connsiteY197" fmla="*/ 114300 h 322000"/>
              <a:gd name="connsiteX198" fmla="*/ 618067 w 4343400"/>
              <a:gd name="connsiteY198" fmla="*/ 131233 h 322000"/>
              <a:gd name="connsiteX199" fmla="*/ 605367 w 4343400"/>
              <a:gd name="connsiteY199" fmla="*/ 139700 h 322000"/>
              <a:gd name="connsiteX200" fmla="*/ 579967 w 4343400"/>
              <a:gd name="connsiteY200" fmla="*/ 143933 h 322000"/>
              <a:gd name="connsiteX201" fmla="*/ 567267 w 4343400"/>
              <a:gd name="connsiteY201" fmla="*/ 152400 h 322000"/>
              <a:gd name="connsiteX202" fmla="*/ 516467 w 4343400"/>
              <a:gd name="connsiteY202" fmla="*/ 160867 h 322000"/>
              <a:gd name="connsiteX203" fmla="*/ 436034 w 4343400"/>
              <a:gd name="connsiteY203" fmla="*/ 152400 h 322000"/>
              <a:gd name="connsiteX204" fmla="*/ 406400 w 4343400"/>
              <a:gd name="connsiteY204" fmla="*/ 139700 h 322000"/>
              <a:gd name="connsiteX205" fmla="*/ 368300 w 4343400"/>
              <a:gd name="connsiteY205" fmla="*/ 131233 h 322000"/>
              <a:gd name="connsiteX206" fmla="*/ 355600 w 4343400"/>
              <a:gd name="connsiteY206" fmla="*/ 127000 h 322000"/>
              <a:gd name="connsiteX207" fmla="*/ 325967 w 4343400"/>
              <a:gd name="connsiteY207" fmla="*/ 118533 h 322000"/>
              <a:gd name="connsiteX208" fmla="*/ 313267 w 4343400"/>
              <a:gd name="connsiteY208" fmla="*/ 114300 h 322000"/>
              <a:gd name="connsiteX209" fmla="*/ 296334 w 4343400"/>
              <a:gd name="connsiteY209" fmla="*/ 110067 h 322000"/>
              <a:gd name="connsiteX210" fmla="*/ 270934 w 4343400"/>
              <a:gd name="connsiteY210" fmla="*/ 101600 h 322000"/>
              <a:gd name="connsiteX211" fmla="*/ 258234 w 4343400"/>
              <a:gd name="connsiteY211" fmla="*/ 97367 h 322000"/>
              <a:gd name="connsiteX212" fmla="*/ 241300 w 4343400"/>
              <a:gd name="connsiteY212" fmla="*/ 93133 h 322000"/>
              <a:gd name="connsiteX213" fmla="*/ 211667 w 4343400"/>
              <a:gd name="connsiteY213" fmla="*/ 80433 h 322000"/>
              <a:gd name="connsiteX214" fmla="*/ 177800 w 4343400"/>
              <a:gd name="connsiteY214" fmla="*/ 71967 h 322000"/>
              <a:gd name="connsiteX215" fmla="*/ 127000 w 4343400"/>
              <a:gd name="connsiteY215" fmla="*/ 59267 h 322000"/>
              <a:gd name="connsiteX216" fmla="*/ 76200 w 4343400"/>
              <a:gd name="connsiteY216" fmla="*/ 42333 h 322000"/>
              <a:gd name="connsiteX217" fmla="*/ 42334 w 4343400"/>
              <a:gd name="connsiteY217" fmla="*/ 38100 h 322000"/>
              <a:gd name="connsiteX218" fmla="*/ 0 w 4343400"/>
              <a:gd name="connsiteY218" fmla="*/ 110067 h 322000"/>
              <a:gd name="connsiteX0" fmla="*/ 0 w 4343400"/>
              <a:gd name="connsiteY0" fmla="*/ 110067 h 322000"/>
              <a:gd name="connsiteX1" fmla="*/ 71967 w 4343400"/>
              <a:gd name="connsiteY1" fmla="*/ 122767 h 322000"/>
              <a:gd name="connsiteX2" fmla="*/ 156634 w 4343400"/>
              <a:gd name="connsiteY2" fmla="*/ 131233 h 322000"/>
              <a:gd name="connsiteX3" fmla="*/ 228600 w 4343400"/>
              <a:gd name="connsiteY3" fmla="*/ 156633 h 322000"/>
              <a:gd name="connsiteX4" fmla="*/ 309034 w 4343400"/>
              <a:gd name="connsiteY4" fmla="*/ 194733 h 322000"/>
              <a:gd name="connsiteX5" fmla="*/ 389467 w 4343400"/>
              <a:gd name="connsiteY5" fmla="*/ 245533 h 322000"/>
              <a:gd name="connsiteX6" fmla="*/ 461434 w 4343400"/>
              <a:gd name="connsiteY6" fmla="*/ 287867 h 322000"/>
              <a:gd name="connsiteX7" fmla="*/ 533400 w 4343400"/>
              <a:gd name="connsiteY7" fmla="*/ 317500 h 322000"/>
              <a:gd name="connsiteX8" fmla="*/ 605367 w 4343400"/>
              <a:gd name="connsiteY8" fmla="*/ 313267 h 322000"/>
              <a:gd name="connsiteX9" fmla="*/ 647700 w 4343400"/>
              <a:gd name="connsiteY9" fmla="*/ 237067 h 322000"/>
              <a:gd name="connsiteX10" fmla="*/ 702734 w 4343400"/>
              <a:gd name="connsiteY10" fmla="*/ 198967 h 322000"/>
              <a:gd name="connsiteX11" fmla="*/ 745067 w 4343400"/>
              <a:gd name="connsiteY11" fmla="*/ 169333 h 322000"/>
              <a:gd name="connsiteX12" fmla="*/ 770467 w 4343400"/>
              <a:gd name="connsiteY12" fmla="*/ 160867 h 322000"/>
              <a:gd name="connsiteX13" fmla="*/ 829734 w 4343400"/>
              <a:gd name="connsiteY13" fmla="*/ 165100 h 322000"/>
              <a:gd name="connsiteX14" fmla="*/ 855134 w 4343400"/>
              <a:gd name="connsiteY14" fmla="*/ 173567 h 322000"/>
              <a:gd name="connsiteX15" fmla="*/ 897467 w 4343400"/>
              <a:gd name="connsiteY15" fmla="*/ 182033 h 322000"/>
              <a:gd name="connsiteX16" fmla="*/ 914400 w 4343400"/>
              <a:gd name="connsiteY16" fmla="*/ 186267 h 322000"/>
              <a:gd name="connsiteX17" fmla="*/ 927100 w 4343400"/>
              <a:gd name="connsiteY17" fmla="*/ 194733 h 322000"/>
              <a:gd name="connsiteX18" fmla="*/ 956734 w 4343400"/>
              <a:gd name="connsiteY18" fmla="*/ 203200 h 322000"/>
              <a:gd name="connsiteX19" fmla="*/ 982134 w 4343400"/>
              <a:gd name="connsiteY19" fmla="*/ 211667 h 322000"/>
              <a:gd name="connsiteX20" fmla="*/ 1020234 w 4343400"/>
              <a:gd name="connsiteY20" fmla="*/ 220133 h 322000"/>
              <a:gd name="connsiteX21" fmla="*/ 1121834 w 4343400"/>
              <a:gd name="connsiteY21" fmla="*/ 203200 h 322000"/>
              <a:gd name="connsiteX22" fmla="*/ 1147234 w 4343400"/>
              <a:gd name="connsiteY22" fmla="*/ 194733 h 322000"/>
              <a:gd name="connsiteX23" fmla="*/ 1172634 w 4343400"/>
              <a:gd name="connsiteY23" fmla="*/ 182033 h 322000"/>
              <a:gd name="connsiteX24" fmla="*/ 1219200 w 4343400"/>
              <a:gd name="connsiteY24" fmla="*/ 160867 h 322000"/>
              <a:gd name="connsiteX25" fmla="*/ 1244600 w 4343400"/>
              <a:gd name="connsiteY25" fmla="*/ 156633 h 322000"/>
              <a:gd name="connsiteX26" fmla="*/ 1278467 w 4343400"/>
              <a:gd name="connsiteY26" fmla="*/ 148167 h 322000"/>
              <a:gd name="connsiteX27" fmla="*/ 1358900 w 4343400"/>
              <a:gd name="connsiteY27" fmla="*/ 135467 h 322000"/>
              <a:gd name="connsiteX28" fmla="*/ 1388534 w 4343400"/>
              <a:gd name="connsiteY28" fmla="*/ 131233 h 322000"/>
              <a:gd name="connsiteX29" fmla="*/ 1409700 w 4343400"/>
              <a:gd name="connsiteY29" fmla="*/ 127000 h 322000"/>
              <a:gd name="connsiteX30" fmla="*/ 1426634 w 4343400"/>
              <a:gd name="connsiteY30" fmla="*/ 122767 h 322000"/>
              <a:gd name="connsiteX31" fmla="*/ 1524000 w 4343400"/>
              <a:gd name="connsiteY31" fmla="*/ 110067 h 322000"/>
              <a:gd name="connsiteX32" fmla="*/ 1621367 w 4343400"/>
              <a:gd name="connsiteY32" fmla="*/ 97367 h 322000"/>
              <a:gd name="connsiteX33" fmla="*/ 1748367 w 4343400"/>
              <a:gd name="connsiteY33" fmla="*/ 101600 h 322000"/>
              <a:gd name="connsiteX34" fmla="*/ 1782234 w 4343400"/>
              <a:gd name="connsiteY34" fmla="*/ 114300 h 322000"/>
              <a:gd name="connsiteX35" fmla="*/ 1807634 w 4343400"/>
              <a:gd name="connsiteY35" fmla="*/ 122767 h 322000"/>
              <a:gd name="connsiteX36" fmla="*/ 1820334 w 4343400"/>
              <a:gd name="connsiteY36" fmla="*/ 127000 h 322000"/>
              <a:gd name="connsiteX37" fmla="*/ 1900767 w 4343400"/>
              <a:gd name="connsiteY37" fmla="*/ 135467 h 322000"/>
              <a:gd name="connsiteX38" fmla="*/ 1917700 w 4343400"/>
              <a:gd name="connsiteY38" fmla="*/ 139700 h 322000"/>
              <a:gd name="connsiteX39" fmla="*/ 1934634 w 4343400"/>
              <a:gd name="connsiteY39" fmla="*/ 148167 h 322000"/>
              <a:gd name="connsiteX40" fmla="*/ 1964267 w 4343400"/>
              <a:gd name="connsiteY40" fmla="*/ 152400 h 322000"/>
              <a:gd name="connsiteX41" fmla="*/ 2002367 w 4343400"/>
              <a:gd name="connsiteY41" fmla="*/ 165100 h 322000"/>
              <a:gd name="connsiteX42" fmla="*/ 2015067 w 4343400"/>
              <a:gd name="connsiteY42" fmla="*/ 169333 h 322000"/>
              <a:gd name="connsiteX43" fmla="*/ 2027767 w 4343400"/>
              <a:gd name="connsiteY43" fmla="*/ 173567 h 322000"/>
              <a:gd name="connsiteX44" fmla="*/ 2048934 w 4343400"/>
              <a:gd name="connsiteY44" fmla="*/ 177800 h 322000"/>
              <a:gd name="connsiteX45" fmla="*/ 2074334 w 4343400"/>
              <a:gd name="connsiteY45" fmla="*/ 186267 h 322000"/>
              <a:gd name="connsiteX46" fmla="*/ 2087034 w 4343400"/>
              <a:gd name="connsiteY46" fmla="*/ 190500 h 322000"/>
              <a:gd name="connsiteX47" fmla="*/ 2099734 w 4343400"/>
              <a:gd name="connsiteY47" fmla="*/ 194733 h 322000"/>
              <a:gd name="connsiteX48" fmla="*/ 2112434 w 4343400"/>
              <a:gd name="connsiteY48" fmla="*/ 203200 h 322000"/>
              <a:gd name="connsiteX49" fmla="*/ 2137834 w 4343400"/>
              <a:gd name="connsiteY49" fmla="*/ 207433 h 322000"/>
              <a:gd name="connsiteX50" fmla="*/ 2197100 w 4343400"/>
              <a:gd name="connsiteY50" fmla="*/ 215900 h 322000"/>
              <a:gd name="connsiteX51" fmla="*/ 2235200 w 4343400"/>
              <a:gd name="connsiteY51" fmla="*/ 224367 h 322000"/>
              <a:gd name="connsiteX52" fmla="*/ 2269067 w 4343400"/>
              <a:gd name="connsiteY52" fmla="*/ 228600 h 322000"/>
              <a:gd name="connsiteX53" fmla="*/ 2586567 w 4343400"/>
              <a:gd name="connsiteY53" fmla="*/ 224367 h 322000"/>
              <a:gd name="connsiteX54" fmla="*/ 2611967 w 4343400"/>
              <a:gd name="connsiteY54" fmla="*/ 220133 h 322000"/>
              <a:gd name="connsiteX55" fmla="*/ 2654300 w 4343400"/>
              <a:gd name="connsiteY55" fmla="*/ 215900 h 322000"/>
              <a:gd name="connsiteX56" fmla="*/ 2667000 w 4343400"/>
              <a:gd name="connsiteY56" fmla="*/ 211667 h 322000"/>
              <a:gd name="connsiteX57" fmla="*/ 2713567 w 4343400"/>
              <a:gd name="connsiteY57" fmla="*/ 203200 h 322000"/>
              <a:gd name="connsiteX58" fmla="*/ 2730500 w 4343400"/>
              <a:gd name="connsiteY58" fmla="*/ 194733 h 322000"/>
              <a:gd name="connsiteX59" fmla="*/ 2764367 w 4343400"/>
              <a:gd name="connsiteY59" fmla="*/ 190500 h 322000"/>
              <a:gd name="connsiteX60" fmla="*/ 2777067 w 4343400"/>
              <a:gd name="connsiteY60" fmla="*/ 186267 h 322000"/>
              <a:gd name="connsiteX61" fmla="*/ 2789767 w 4343400"/>
              <a:gd name="connsiteY61" fmla="*/ 177800 h 322000"/>
              <a:gd name="connsiteX62" fmla="*/ 2832100 w 4343400"/>
              <a:gd name="connsiteY62" fmla="*/ 169333 h 322000"/>
              <a:gd name="connsiteX63" fmla="*/ 2861734 w 4343400"/>
              <a:gd name="connsiteY63" fmla="*/ 156633 h 322000"/>
              <a:gd name="connsiteX64" fmla="*/ 2887134 w 4343400"/>
              <a:gd name="connsiteY64" fmla="*/ 148167 h 322000"/>
              <a:gd name="connsiteX65" fmla="*/ 2929467 w 4343400"/>
              <a:gd name="connsiteY65" fmla="*/ 139700 h 322000"/>
              <a:gd name="connsiteX66" fmla="*/ 2946400 w 4343400"/>
              <a:gd name="connsiteY66" fmla="*/ 135467 h 322000"/>
              <a:gd name="connsiteX67" fmla="*/ 3031067 w 4343400"/>
              <a:gd name="connsiteY67" fmla="*/ 127000 h 322000"/>
              <a:gd name="connsiteX68" fmla="*/ 3064934 w 4343400"/>
              <a:gd name="connsiteY68" fmla="*/ 118533 h 322000"/>
              <a:gd name="connsiteX69" fmla="*/ 3098800 w 4343400"/>
              <a:gd name="connsiteY69" fmla="*/ 110067 h 322000"/>
              <a:gd name="connsiteX70" fmla="*/ 3158067 w 4343400"/>
              <a:gd name="connsiteY70" fmla="*/ 93133 h 322000"/>
              <a:gd name="connsiteX71" fmla="*/ 3196167 w 4343400"/>
              <a:gd name="connsiteY71" fmla="*/ 84667 h 322000"/>
              <a:gd name="connsiteX72" fmla="*/ 3238500 w 4343400"/>
              <a:gd name="connsiteY72" fmla="*/ 80433 h 322000"/>
              <a:gd name="connsiteX73" fmla="*/ 3306234 w 4343400"/>
              <a:gd name="connsiteY73" fmla="*/ 67733 h 322000"/>
              <a:gd name="connsiteX74" fmla="*/ 3365500 w 4343400"/>
              <a:gd name="connsiteY74" fmla="*/ 71967 h 322000"/>
              <a:gd name="connsiteX75" fmla="*/ 3390900 w 4343400"/>
              <a:gd name="connsiteY75" fmla="*/ 80433 h 322000"/>
              <a:gd name="connsiteX76" fmla="*/ 3420534 w 4343400"/>
              <a:gd name="connsiteY76" fmla="*/ 97367 h 322000"/>
              <a:gd name="connsiteX77" fmla="*/ 3433234 w 4343400"/>
              <a:gd name="connsiteY77" fmla="*/ 105833 h 322000"/>
              <a:gd name="connsiteX78" fmla="*/ 3445934 w 4343400"/>
              <a:gd name="connsiteY78" fmla="*/ 110067 h 322000"/>
              <a:gd name="connsiteX79" fmla="*/ 3484034 w 4343400"/>
              <a:gd name="connsiteY79" fmla="*/ 122767 h 322000"/>
              <a:gd name="connsiteX80" fmla="*/ 3509434 w 4343400"/>
              <a:gd name="connsiteY80" fmla="*/ 139700 h 322000"/>
              <a:gd name="connsiteX81" fmla="*/ 3551767 w 4343400"/>
              <a:gd name="connsiteY81" fmla="*/ 152400 h 322000"/>
              <a:gd name="connsiteX82" fmla="*/ 3589867 w 4343400"/>
              <a:gd name="connsiteY82" fmla="*/ 156633 h 322000"/>
              <a:gd name="connsiteX83" fmla="*/ 3776134 w 4343400"/>
              <a:gd name="connsiteY83" fmla="*/ 148167 h 322000"/>
              <a:gd name="connsiteX84" fmla="*/ 3814234 w 4343400"/>
              <a:gd name="connsiteY84" fmla="*/ 139700 h 322000"/>
              <a:gd name="connsiteX85" fmla="*/ 3852334 w 4343400"/>
              <a:gd name="connsiteY85" fmla="*/ 118533 h 322000"/>
              <a:gd name="connsiteX86" fmla="*/ 3856567 w 4343400"/>
              <a:gd name="connsiteY86" fmla="*/ 105833 h 322000"/>
              <a:gd name="connsiteX87" fmla="*/ 3873500 w 4343400"/>
              <a:gd name="connsiteY87" fmla="*/ 101600 h 322000"/>
              <a:gd name="connsiteX88" fmla="*/ 3898900 w 4343400"/>
              <a:gd name="connsiteY88" fmla="*/ 93133 h 322000"/>
              <a:gd name="connsiteX89" fmla="*/ 3924300 w 4343400"/>
              <a:gd name="connsiteY89" fmla="*/ 80433 h 322000"/>
              <a:gd name="connsiteX90" fmla="*/ 3937000 w 4343400"/>
              <a:gd name="connsiteY90" fmla="*/ 71967 h 322000"/>
              <a:gd name="connsiteX91" fmla="*/ 3953934 w 4343400"/>
              <a:gd name="connsiteY91" fmla="*/ 63500 h 322000"/>
              <a:gd name="connsiteX92" fmla="*/ 3979334 w 4343400"/>
              <a:gd name="connsiteY92" fmla="*/ 46567 h 322000"/>
              <a:gd name="connsiteX93" fmla="*/ 4004734 w 4343400"/>
              <a:gd name="connsiteY93" fmla="*/ 38100 h 322000"/>
              <a:gd name="connsiteX94" fmla="*/ 4034367 w 4343400"/>
              <a:gd name="connsiteY94" fmla="*/ 21167 h 322000"/>
              <a:gd name="connsiteX95" fmla="*/ 4059767 w 4343400"/>
              <a:gd name="connsiteY95" fmla="*/ 8467 h 322000"/>
              <a:gd name="connsiteX96" fmla="*/ 4305300 w 4343400"/>
              <a:gd name="connsiteY96" fmla="*/ 12700 h 322000"/>
              <a:gd name="connsiteX97" fmla="*/ 4318000 w 4343400"/>
              <a:gd name="connsiteY97" fmla="*/ 21167 h 322000"/>
              <a:gd name="connsiteX98" fmla="*/ 4343400 w 4343400"/>
              <a:gd name="connsiteY98" fmla="*/ 25400 h 322000"/>
              <a:gd name="connsiteX99" fmla="*/ 4339167 w 4343400"/>
              <a:gd name="connsiteY99" fmla="*/ 12700 h 322000"/>
              <a:gd name="connsiteX100" fmla="*/ 4301067 w 4343400"/>
              <a:gd name="connsiteY100" fmla="*/ 0 h 322000"/>
              <a:gd name="connsiteX101" fmla="*/ 4085167 w 4343400"/>
              <a:gd name="connsiteY101" fmla="*/ 4233 h 322000"/>
              <a:gd name="connsiteX102" fmla="*/ 4038600 w 4343400"/>
              <a:gd name="connsiteY102" fmla="*/ 8467 h 322000"/>
              <a:gd name="connsiteX103" fmla="*/ 3975100 w 4343400"/>
              <a:gd name="connsiteY103" fmla="*/ 12700 h 322000"/>
              <a:gd name="connsiteX104" fmla="*/ 3937000 w 4343400"/>
              <a:gd name="connsiteY104" fmla="*/ 29633 h 322000"/>
              <a:gd name="connsiteX105" fmla="*/ 3911600 w 4343400"/>
              <a:gd name="connsiteY105" fmla="*/ 46567 h 322000"/>
              <a:gd name="connsiteX106" fmla="*/ 3894667 w 4343400"/>
              <a:gd name="connsiteY106" fmla="*/ 55033 h 322000"/>
              <a:gd name="connsiteX107" fmla="*/ 3869267 w 4343400"/>
              <a:gd name="connsiteY107" fmla="*/ 63500 h 322000"/>
              <a:gd name="connsiteX108" fmla="*/ 3839634 w 4343400"/>
              <a:gd name="connsiteY108" fmla="*/ 76200 h 322000"/>
              <a:gd name="connsiteX109" fmla="*/ 3814234 w 4343400"/>
              <a:gd name="connsiteY109" fmla="*/ 93133 h 322000"/>
              <a:gd name="connsiteX110" fmla="*/ 3801534 w 4343400"/>
              <a:gd name="connsiteY110" fmla="*/ 97367 h 322000"/>
              <a:gd name="connsiteX111" fmla="*/ 3788834 w 4343400"/>
              <a:gd name="connsiteY111" fmla="*/ 105833 h 322000"/>
              <a:gd name="connsiteX112" fmla="*/ 3754967 w 4343400"/>
              <a:gd name="connsiteY112" fmla="*/ 114300 h 322000"/>
              <a:gd name="connsiteX113" fmla="*/ 3721100 w 4343400"/>
              <a:gd name="connsiteY113" fmla="*/ 122767 h 322000"/>
              <a:gd name="connsiteX114" fmla="*/ 3708400 w 4343400"/>
              <a:gd name="connsiteY114" fmla="*/ 127000 h 322000"/>
              <a:gd name="connsiteX115" fmla="*/ 3687234 w 4343400"/>
              <a:gd name="connsiteY115" fmla="*/ 131233 h 322000"/>
              <a:gd name="connsiteX116" fmla="*/ 3606800 w 4343400"/>
              <a:gd name="connsiteY116" fmla="*/ 122767 h 322000"/>
              <a:gd name="connsiteX117" fmla="*/ 3572934 w 4343400"/>
              <a:gd name="connsiteY117" fmla="*/ 118533 h 322000"/>
              <a:gd name="connsiteX118" fmla="*/ 3543300 w 4343400"/>
              <a:gd name="connsiteY118" fmla="*/ 110067 h 322000"/>
              <a:gd name="connsiteX119" fmla="*/ 3526367 w 4343400"/>
              <a:gd name="connsiteY119" fmla="*/ 105833 h 322000"/>
              <a:gd name="connsiteX120" fmla="*/ 3505200 w 4343400"/>
              <a:gd name="connsiteY120" fmla="*/ 101600 h 322000"/>
              <a:gd name="connsiteX121" fmla="*/ 3479800 w 4343400"/>
              <a:gd name="connsiteY121" fmla="*/ 93133 h 322000"/>
              <a:gd name="connsiteX122" fmla="*/ 3467100 w 4343400"/>
              <a:gd name="connsiteY122" fmla="*/ 88900 h 322000"/>
              <a:gd name="connsiteX123" fmla="*/ 3454400 w 4343400"/>
              <a:gd name="connsiteY123" fmla="*/ 76200 h 322000"/>
              <a:gd name="connsiteX124" fmla="*/ 3420534 w 4343400"/>
              <a:gd name="connsiteY124" fmla="*/ 59267 h 322000"/>
              <a:gd name="connsiteX125" fmla="*/ 3412067 w 4343400"/>
              <a:gd name="connsiteY125" fmla="*/ 46567 h 322000"/>
              <a:gd name="connsiteX126" fmla="*/ 3386667 w 4343400"/>
              <a:gd name="connsiteY126" fmla="*/ 38100 h 322000"/>
              <a:gd name="connsiteX127" fmla="*/ 3340100 w 4343400"/>
              <a:gd name="connsiteY127" fmla="*/ 25400 h 322000"/>
              <a:gd name="connsiteX128" fmla="*/ 3217334 w 4343400"/>
              <a:gd name="connsiteY128" fmla="*/ 38100 h 322000"/>
              <a:gd name="connsiteX129" fmla="*/ 3183467 w 4343400"/>
              <a:gd name="connsiteY129" fmla="*/ 46567 h 322000"/>
              <a:gd name="connsiteX130" fmla="*/ 3166534 w 4343400"/>
              <a:gd name="connsiteY130" fmla="*/ 50800 h 322000"/>
              <a:gd name="connsiteX131" fmla="*/ 3141134 w 4343400"/>
              <a:gd name="connsiteY131" fmla="*/ 67733 h 322000"/>
              <a:gd name="connsiteX132" fmla="*/ 3128434 w 4343400"/>
              <a:gd name="connsiteY132" fmla="*/ 71967 h 322000"/>
              <a:gd name="connsiteX133" fmla="*/ 3111500 w 4343400"/>
              <a:gd name="connsiteY133" fmla="*/ 76200 h 322000"/>
              <a:gd name="connsiteX134" fmla="*/ 3073400 w 4343400"/>
              <a:gd name="connsiteY134" fmla="*/ 88900 h 322000"/>
              <a:gd name="connsiteX135" fmla="*/ 3009900 w 4343400"/>
              <a:gd name="connsiteY135" fmla="*/ 97367 h 322000"/>
              <a:gd name="connsiteX136" fmla="*/ 2976034 w 4343400"/>
              <a:gd name="connsiteY136" fmla="*/ 110067 h 322000"/>
              <a:gd name="connsiteX137" fmla="*/ 2942167 w 4343400"/>
              <a:gd name="connsiteY137" fmla="*/ 114300 h 322000"/>
              <a:gd name="connsiteX138" fmla="*/ 2870200 w 4343400"/>
              <a:gd name="connsiteY138" fmla="*/ 127000 h 322000"/>
              <a:gd name="connsiteX139" fmla="*/ 2840567 w 4343400"/>
              <a:gd name="connsiteY139" fmla="*/ 135467 h 322000"/>
              <a:gd name="connsiteX140" fmla="*/ 2743200 w 4343400"/>
              <a:gd name="connsiteY140" fmla="*/ 139700 h 322000"/>
              <a:gd name="connsiteX141" fmla="*/ 2658534 w 4343400"/>
              <a:gd name="connsiteY141" fmla="*/ 152400 h 322000"/>
              <a:gd name="connsiteX142" fmla="*/ 2582334 w 4343400"/>
              <a:gd name="connsiteY142" fmla="*/ 160867 h 322000"/>
              <a:gd name="connsiteX143" fmla="*/ 2527300 w 4343400"/>
              <a:gd name="connsiteY143" fmla="*/ 169333 h 322000"/>
              <a:gd name="connsiteX144" fmla="*/ 2501900 w 4343400"/>
              <a:gd name="connsiteY144" fmla="*/ 173567 h 322000"/>
              <a:gd name="connsiteX145" fmla="*/ 2459567 w 4343400"/>
              <a:gd name="connsiteY145" fmla="*/ 177800 h 322000"/>
              <a:gd name="connsiteX146" fmla="*/ 2425700 w 4343400"/>
              <a:gd name="connsiteY146" fmla="*/ 182033 h 322000"/>
              <a:gd name="connsiteX147" fmla="*/ 2353734 w 4343400"/>
              <a:gd name="connsiteY147" fmla="*/ 194733 h 322000"/>
              <a:gd name="connsiteX148" fmla="*/ 2324100 w 4343400"/>
              <a:gd name="connsiteY148" fmla="*/ 198967 h 322000"/>
              <a:gd name="connsiteX149" fmla="*/ 2192867 w 4343400"/>
              <a:gd name="connsiteY149" fmla="*/ 203200 h 322000"/>
              <a:gd name="connsiteX150" fmla="*/ 2167467 w 4343400"/>
              <a:gd name="connsiteY150" fmla="*/ 194733 h 322000"/>
              <a:gd name="connsiteX151" fmla="*/ 2137834 w 4343400"/>
              <a:gd name="connsiteY151" fmla="*/ 173567 h 322000"/>
              <a:gd name="connsiteX152" fmla="*/ 2120900 w 4343400"/>
              <a:gd name="connsiteY152" fmla="*/ 160867 h 322000"/>
              <a:gd name="connsiteX153" fmla="*/ 2095500 w 4343400"/>
              <a:gd name="connsiteY153" fmla="*/ 152400 h 322000"/>
              <a:gd name="connsiteX154" fmla="*/ 2070100 w 4343400"/>
              <a:gd name="connsiteY154" fmla="*/ 143933 h 322000"/>
              <a:gd name="connsiteX155" fmla="*/ 2057400 w 4343400"/>
              <a:gd name="connsiteY155" fmla="*/ 139700 h 322000"/>
              <a:gd name="connsiteX156" fmla="*/ 2023534 w 4343400"/>
              <a:gd name="connsiteY156" fmla="*/ 131233 h 322000"/>
              <a:gd name="connsiteX157" fmla="*/ 1998134 w 4343400"/>
              <a:gd name="connsiteY157" fmla="*/ 122767 h 322000"/>
              <a:gd name="connsiteX158" fmla="*/ 1985434 w 4343400"/>
              <a:gd name="connsiteY158" fmla="*/ 118533 h 322000"/>
              <a:gd name="connsiteX159" fmla="*/ 1947334 w 4343400"/>
              <a:gd name="connsiteY159" fmla="*/ 110067 h 322000"/>
              <a:gd name="connsiteX160" fmla="*/ 1909234 w 4343400"/>
              <a:gd name="connsiteY160" fmla="*/ 105833 h 322000"/>
              <a:gd name="connsiteX161" fmla="*/ 1892300 w 4343400"/>
              <a:gd name="connsiteY161" fmla="*/ 101600 h 322000"/>
              <a:gd name="connsiteX162" fmla="*/ 1866900 w 4343400"/>
              <a:gd name="connsiteY162" fmla="*/ 97367 h 322000"/>
              <a:gd name="connsiteX163" fmla="*/ 1854200 w 4343400"/>
              <a:gd name="connsiteY163" fmla="*/ 93133 h 322000"/>
              <a:gd name="connsiteX164" fmla="*/ 1790700 w 4343400"/>
              <a:gd name="connsiteY164" fmla="*/ 80433 h 322000"/>
              <a:gd name="connsiteX165" fmla="*/ 1752600 w 4343400"/>
              <a:gd name="connsiteY165" fmla="*/ 71967 h 322000"/>
              <a:gd name="connsiteX166" fmla="*/ 1739900 w 4343400"/>
              <a:gd name="connsiteY166" fmla="*/ 63500 h 322000"/>
              <a:gd name="connsiteX167" fmla="*/ 1722967 w 4343400"/>
              <a:gd name="connsiteY167" fmla="*/ 59267 h 322000"/>
              <a:gd name="connsiteX168" fmla="*/ 1710267 w 4343400"/>
              <a:gd name="connsiteY168" fmla="*/ 55033 h 322000"/>
              <a:gd name="connsiteX169" fmla="*/ 1689100 w 4343400"/>
              <a:gd name="connsiteY169" fmla="*/ 50800 h 322000"/>
              <a:gd name="connsiteX170" fmla="*/ 1676400 w 4343400"/>
              <a:gd name="connsiteY170" fmla="*/ 46567 h 322000"/>
              <a:gd name="connsiteX171" fmla="*/ 1655234 w 4343400"/>
              <a:gd name="connsiteY171" fmla="*/ 42333 h 322000"/>
              <a:gd name="connsiteX172" fmla="*/ 1642534 w 4343400"/>
              <a:gd name="connsiteY172" fmla="*/ 38100 h 322000"/>
              <a:gd name="connsiteX173" fmla="*/ 1574800 w 4343400"/>
              <a:gd name="connsiteY173" fmla="*/ 25400 h 322000"/>
              <a:gd name="connsiteX174" fmla="*/ 1397000 w 4343400"/>
              <a:gd name="connsiteY174" fmla="*/ 33867 h 322000"/>
              <a:gd name="connsiteX175" fmla="*/ 1371600 w 4343400"/>
              <a:gd name="connsiteY175" fmla="*/ 42333 h 322000"/>
              <a:gd name="connsiteX176" fmla="*/ 1346200 w 4343400"/>
              <a:gd name="connsiteY176" fmla="*/ 59267 h 322000"/>
              <a:gd name="connsiteX177" fmla="*/ 1333500 w 4343400"/>
              <a:gd name="connsiteY177" fmla="*/ 67733 h 322000"/>
              <a:gd name="connsiteX178" fmla="*/ 1308100 w 4343400"/>
              <a:gd name="connsiteY178" fmla="*/ 76200 h 322000"/>
              <a:gd name="connsiteX179" fmla="*/ 1278467 w 4343400"/>
              <a:gd name="connsiteY179" fmla="*/ 84667 h 322000"/>
              <a:gd name="connsiteX180" fmla="*/ 1193800 w 4343400"/>
              <a:gd name="connsiteY180" fmla="*/ 97367 h 322000"/>
              <a:gd name="connsiteX181" fmla="*/ 1138767 w 4343400"/>
              <a:gd name="connsiteY181" fmla="*/ 110067 h 322000"/>
              <a:gd name="connsiteX182" fmla="*/ 1113367 w 4343400"/>
              <a:gd name="connsiteY182" fmla="*/ 118533 h 322000"/>
              <a:gd name="connsiteX183" fmla="*/ 1100667 w 4343400"/>
              <a:gd name="connsiteY183" fmla="*/ 131233 h 322000"/>
              <a:gd name="connsiteX184" fmla="*/ 1083734 w 4343400"/>
              <a:gd name="connsiteY184" fmla="*/ 135467 h 322000"/>
              <a:gd name="connsiteX185" fmla="*/ 1062567 w 4343400"/>
              <a:gd name="connsiteY185" fmla="*/ 143933 h 322000"/>
              <a:gd name="connsiteX186" fmla="*/ 960967 w 4343400"/>
              <a:gd name="connsiteY186" fmla="*/ 135467 h 322000"/>
              <a:gd name="connsiteX187" fmla="*/ 931334 w 4343400"/>
              <a:gd name="connsiteY187" fmla="*/ 110067 h 322000"/>
              <a:gd name="connsiteX188" fmla="*/ 905934 w 4343400"/>
              <a:gd name="connsiteY188" fmla="*/ 101600 h 322000"/>
              <a:gd name="connsiteX189" fmla="*/ 867834 w 4343400"/>
              <a:gd name="connsiteY189" fmla="*/ 80433 h 322000"/>
              <a:gd name="connsiteX190" fmla="*/ 855134 w 4343400"/>
              <a:gd name="connsiteY190" fmla="*/ 71967 h 322000"/>
              <a:gd name="connsiteX191" fmla="*/ 825500 w 4343400"/>
              <a:gd name="connsiteY191" fmla="*/ 67733 h 322000"/>
              <a:gd name="connsiteX192" fmla="*/ 723900 w 4343400"/>
              <a:gd name="connsiteY192" fmla="*/ 71967 h 322000"/>
              <a:gd name="connsiteX193" fmla="*/ 698500 w 4343400"/>
              <a:gd name="connsiteY193" fmla="*/ 88900 h 322000"/>
              <a:gd name="connsiteX194" fmla="*/ 685800 w 4343400"/>
              <a:gd name="connsiteY194" fmla="*/ 93133 h 322000"/>
              <a:gd name="connsiteX195" fmla="*/ 677334 w 4343400"/>
              <a:gd name="connsiteY195" fmla="*/ 105833 h 322000"/>
              <a:gd name="connsiteX196" fmla="*/ 651934 w 4343400"/>
              <a:gd name="connsiteY196" fmla="*/ 114300 h 322000"/>
              <a:gd name="connsiteX197" fmla="*/ 618067 w 4343400"/>
              <a:gd name="connsiteY197" fmla="*/ 131233 h 322000"/>
              <a:gd name="connsiteX198" fmla="*/ 605367 w 4343400"/>
              <a:gd name="connsiteY198" fmla="*/ 139700 h 322000"/>
              <a:gd name="connsiteX199" fmla="*/ 579967 w 4343400"/>
              <a:gd name="connsiteY199" fmla="*/ 143933 h 322000"/>
              <a:gd name="connsiteX200" fmla="*/ 567267 w 4343400"/>
              <a:gd name="connsiteY200" fmla="*/ 152400 h 322000"/>
              <a:gd name="connsiteX201" fmla="*/ 516467 w 4343400"/>
              <a:gd name="connsiteY201" fmla="*/ 160867 h 322000"/>
              <a:gd name="connsiteX202" fmla="*/ 436034 w 4343400"/>
              <a:gd name="connsiteY202" fmla="*/ 152400 h 322000"/>
              <a:gd name="connsiteX203" fmla="*/ 406400 w 4343400"/>
              <a:gd name="connsiteY203" fmla="*/ 139700 h 322000"/>
              <a:gd name="connsiteX204" fmla="*/ 368300 w 4343400"/>
              <a:gd name="connsiteY204" fmla="*/ 131233 h 322000"/>
              <a:gd name="connsiteX205" fmla="*/ 355600 w 4343400"/>
              <a:gd name="connsiteY205" fmla="*/ 127000 h 322000"/>
              <a:gd name="connsiteX206" fmla="*/ 325967 w 4343400"/>
              <a:gd name="connsiteY206" fmla="*/ 118533 h 322000"/>
              <a:gd name="connsiteX207" fmla="*/ 313267 w 4343400"/>
              <a:gd name="connsiteY207" fmla="*/ 114300 h 322000"/>
              <a:gd name="connsiteX208" fmla="*/ 296334 w 4343400"/>
              <a:gd name="connsiteY208" fmla="*/ 110067 h 322000"/>
              <a:gd name="connsiteX209" fmla="*/ 270934 w 4343400"/>
              <a:gd name="connsiteY209" fmla="*/ 101600 h 322000"/>
              <a:gd name="connsiteX210" fmla="*/ 258234 w 4343400"/>
              <a:gd name="connsiteY210" fmla="*/ 97367 h 322000"/>
              <a:gd name="connsiteX211" fmla="*/ 241300 w 4343400"/>
              <a:gd name="connsiteY211" fmla="*/ 93133 h 322000"/>
              <a:gd name="connsiteX212" fmla="*/ 211667 w 4343400"/>
              <a:gd name="connsiteY212" fmla="*/ 80433 h 322000"/>
              <a:gd name="connsiteX213" fmla="*/ 177800 w 4343400"/>
              <a:gd name="connsiteY213" fmla="*/ 71967 h 322000"/>
              <a:gd name="connsiteX214" fmla="*/ 127000 w 4343400"/>
              <a:gd name="connsiteY214" fmla="*/ 59267 h 322000"/>
              <a:gd name="connsiteX215" fmla="*/ 76200 w 4343400"/>
              <a:gd name="connsiteY215" fmla="*/ 42333 h 322000"/>
              <a:gd name="connsiteX216" fmla="*/ 42334 w 4343400"/>
              <a:gd name="connsiteY216" fmla="*/ 38100 h 322000"/>
              <a:gd name="connsiteX217" fmla="*/ 0 w 4343400"/>
              <a:gd name="connsiteY217" fmla="*/ 110067 h 322000"/>
              <a:gd name="connsiteX0" fmla="*/ 0 w 4343400"/>
              <a:gd name="connsiteY0" fmla="*/ 110067 h 322000"/>
              <a:gd name="connsiteX1" fmla="*/ 71967 w 4343400"/>
              <a:gd name="connsiteY1" fmla="*/ 122767 h 322000"/>
              <a:gd name="connsiteX2" fmla="*/ 156634 w 4343400"/>
              <a:gd name="connsiteY2" fmla="*/ 131233 h 322000"/>
              <a:gd name="connsiteX3" fmla="*/ 228600 w 4343400"/>
              <a:gd name="connsiteY3" fmla="*/ 156633 h 322000"/>
              <a:gd name="connsiteX4" fmla="*/ 309034 w 4343400"/>
              <a:gd name="connsiteY4" fmla="*/ 194733 h 322000"/>
              <a:gd name="connsiteX5" fmla="*/ 389467 w 4343400"/>
              <a:gd name="connsiteY5" fmla="*/ 245533 h 322000"/>
              <a:gd name="connsiteX6" fmla="*/ 461434 w 4343400"/>
              <a:gd name="connsiteY6" fmla="*/ 287867 h 322000"/>
              <a:gd name="connsiteX7" fmla="*/ 533400 w 4343400"/>
              <a:gd name="connsiteY7" fmla="*/ 317500 h 322000"/>
              <a:gd name="connsiteX8" fmla="*/ 605367 w 4343400"/>
              <a:gd name="connsiteY8" fmla="*/ 313267 h 322000"/>
              <a:gd name="connsiteX9" fmla="*/ 647700 w 4343400"/>
              <a:gd name="connsiteY9" fmla="*/ 237067 h 322000"/>
              <a:gd name="connsiteX10" fmla="*/ 702734 w 4343400"/>
              <a:gd name="connsiteY10" fmla="*/ 198967 h 322000"/>
              <a:gd name="connsiteX11" fmla="*/ 770467 w 4343400"/>
              <a:gd name="connsiteY11" fmla="*/ 160867 h 322000"/>
              <a:gd name="connsiteX12" fmla="*/ 829734 w 4343400"/>
              <a:gd name="connsiteY12" fmla="*/ 165100 h 322000"/>
              <a:gd name="connsiteX13" fmla="*/ 855134 w 4343400"/>
              <a:gd name="connsiteY13" fmla="*/ 173567 h 322000"/>
              <a:gd name="connsiteX14" fmla="*/ 897467 w 4343400"/>
              <a:gd name="connsiteY14" fmla="*/ 182033 h 322000"/>
              <a:gd name="connsiteX15" fmla="*/ 914400 w 4343400"/>
              <a:gd name="connsiteY15" fmla="*/ 186267 h 322000"/>
              <a:gd name="connsiteX16" fmla="*/ 927100 w 4343400"/>
              <a:gd name="connsiteY16" fmla="*/ 194733 h 322000"/>
              <a:gd name="connsiteX17" fmla="*/ 956734 w 4343400"/>
              <a:gd name="connsiteY17" fmla="*/ 203200 h 322000"/>
              <a:gd name="connsiteX18" fmla="*/ 982134 w 4343400"/>
              <a:gd name="connsiteY18" fmla="*/ 211667 h 322000"/>
              <a:gd name="connsiteX19" fmla="*/ 1020234 w 4343400"/>
              <a:gd name="connsiteY19" fmla="*/ 220133 h 322000"/>
              <a:gd name="connsiteX20" fmla="*/ 1121834 w 4343400"/>
              <a:gd name="connsiteY20" fmla="*/ 203200 h 322000"/>
              <a:gd name="connsiteX21" fmla="*/ 1147234 w 4343400"/>
              <a:gd name="connsiteY21" fmla="*/ 194733 h 322000"/>
              <a:gd name="connsiteX22" fmla="*/ 1172634 w 4343400"/>
              <a:gd name="connsiteY22" fmla="*/ 182033 h 322000"/>
              <a:gd name="connsiteX23" fmla="*/ 1219200 w 4343400"/>
              <a:gd name="connsiteY23" fmla="*/ 160867 h 322000"/>
              <a:gd name="connsiteX24" fmla="*/ 1244600 w 4343400"/>
              <a:gd name="connsiteY24" fmla="*/ 156633 h 322000"/>
              <a:gd name="connsiteX25" fmla="*/ 1278467 w 4343400"/>
              <a:gd name="connsiteY25" fmla="*/ 148167 h 322000"/>
              <a:gd name="connsiteX26" fmla="*/ 1358900 w 4343400"/>
              <a:gd name="connsiteY26" fmla="*/ 135467 h 322000"/>
              <a:gd name="connsiteX27" fmla="*/ 1388534 w 4343400"/>
              <a:gd name="connsiteY27" fmla="*/ 131233 h 322000"/>
              <a:gd name="connsiteX28" fmla="*/ 1409700 w 4343400"/>
              <a:gd name="connsiteY28" fmla="*/ 127000 h 322000"/>
              <a:gd name="connsiteX29" fmla="*/ 1426634 w 4343400"/>
              <a:gd name="connsiteY29" fmla="*/ 122767 h 322000"/>
              <a:gd name="connsiteX30" fmla="*/ 1524000 w 4343400"/>
              <a:gd name="connsiteY30" fmla="*/ 110067 h 322000"/>
              <a:gd name="connsiteX31" fmla="*/ 1621367 w 4343400"/>
              <a:gd name="connsiteY31" fmla="*/ 97367 h 322000"/>
              <a:gd name="connsiteX32" fmla="*/ 1748367 w 4343400"/>
              <a:gd name="connsiteY32" fmla="*/ 101600 h 322000"/>
              <a:gd name="connsiteX33" fmla="*/ 1782234 w 4343400"/>
              <a:gd name="connsiteY33" fmla="*/ 114300 h 322000"/>
              <a:gd name="connsiteX34" fmla="*/ 1807634 w 4343400"/>
              <a:gd name="connsiteY34" fmla="*/ 122767 h 322000"/>
              <a:gd name="connsiteX35" fmla="*/ 1820334 w 4343400"/>
              <a:gd name="connsiteY35" fmla="*/ 127000 h 322000"/>
              <a:gd name="connsiteX36" fmla="*/ 1900767 w 4343400"/>
              <a:gd name="connsiteY36" fmla="*/ 135467 h 322000"/>
              <a:gd name="connsiteX37" fmla="*/ 1917700 w 4343400"/>
              <a:gd name="connsiteY37" fmla="*/ 139700 h 322000"/>
              <a:gd name="connsiteX38" fmla="*/ 1934634 w 4343400"/>
              <a:gd name="connsiteY38" fmla="*/ 148167 h 322000"/>
              <a:gd name="connsiteX39" fmla="*/ 1964267 w 4343400"/>
              <a:gd name="connsiteY39" fmla="*/ 152400 h 322000"/>
              <a:gd name="connsiteX40" fmla="*/ 2002367 w 4343400"/>
              <a:gd name="connsiteY40" fmla="*/ 165100 h 322000"/>
              <a:gd name="connsiteX41" fmla="*/ 2015067 w 4343400"/>
              <a:gd name="connsiteY41" fmla="*/ 169333 h 322000"/>
              <a:gd name="connsiteX42" fmla="*/ 2027767 w 4343400"/>
              <a:gd name="connsiteY42" fmla="*/ 173567 h 322000"/>
              <a:gd name="connsiteX43" fmla="*/ 2048934 w 4343400"/>
              <a:gd name="connsiteY43" fmla="*/ 177800 h 322000"/>
              <a:gd name="connsiteX44" fmla="*/ 2074334 w 4343400"/>
              <a:gd name="connsiteY44" fmla="*/ 186267 h 322000"/>
              <a:gd name="connsiteX45" fmla="*/ 2087034 w 4343400"/>
              <a:gd name="connsiteY45" fmla="*/ 190500 h 322000"/>
              <a:gd name="connsiteX46" fmla="*/ 2099734 w 4343400"/>
              <a:gd name="connsiteY46" fmla="*/ 194733 h 322000"/>
              <a:gd name="connsiteX47" fmla="*/ 2112434 w 4343400"/>
              <a:gd name="connsiteY47" fmla="*/ 203200 h 322000"/>
              <a:gd name="connsiteX48" fmla="*/ 2137834 w 4343400"/>
              <a:gd name="connsiteY48" fmla="*/ 207433 h 322000"/>
              <a:gd name="connsiteX49" fmla="*/ 2197100 w 4343400"/>
              <a:gd name="connsiteY49" fmla="*/ 215900 h 322000"/>
              <a:gd name="connsiteX50" fmla="*/ 2235200 w 4343400"/>
              <a:gd name="connsiteY50" fmla="*/ 224367 h 322000"/>
              <a:gd name="connsiteX51" fmla="*/ 2269067 w 4343400"/>
              <a:gd name="connsiteY51" fmla="*/ 228600 h 322000"/>
              <a:gd name="connsiteX52" fmla="*/ 2586567 w 4343400"/>
              <a:gd name="connsiteY52" fmla="*/ 224367 h 322000"/>
              <a:gd name="connsiteX53" fmla="*/ 2611967 w 4343400"/>
              <a:gd name="connsiteY53" fmla="*/ 220133 h 322000"/>
              <a:gd name="connsiteX54" fmla="*/ 2654300 w 4343400"/>
              <a:gd name="connsiteY54" fmla="*/ 215900 h 322000"/>
              <a:gd name="connsiteX55" fmla="*/ 2667000 w 4343400"/>
              <a:gd name="connsiteY55" fmla="*/ 211667 h 322000"/>
              <a:gd name="connsiteX56" fmla="*/ 2713567 w 4343400"/>
              <a:gd name="connsiteY56" fmla="*/ 203200 h 322000"/>
              <a:gd name="connsiteX57" fmla="*/ 2730500 w 4343400"/>
              <a:gd name="connsiteY57" fmla="*/ 194733 h 322000"/>
              <a:gd name="connsiteX58" fmla="*/ 2764367 w 4343400"/>
              <a:gd name="connsiteY58" fmla="*/ 190500 h 322000"/>
              <a:gd name="connsiteX59" fmla="*/ 2777067 w 4343400"/>
              <a:gd name="connsiteY59" fmla="*/ 186267 h 322000"/>
              <a:gd name="connsiteX60" fmla="*/ 2789767 w 4343400"/>
              <a:gd name="connsiteY60" fmla="*/ 177800 h 322000"/>
              <a:gd name="connsiteX61" fmla="*/ 2832100 w 4343400"/>
              <a:gd name="connsiteY61" fmla="*/ 169333 h 322000"/>
              <a:gd name="connsiteX62" fmla="*/ 2861734 w 4343400"/>
              <a:gd name="connsiteY62" fmla="*/ 156633 h 322000"/>
              <a:gd name="connsiteX63" fmla="*/ 2887134 w 4343400"/>
              <a:gd name="connsiteY63" fmla="*/ 148167 h 322000"/>
              <a:gd name="connsiteX64" fmla="*/ 2929467 w 4343400"/>
              <a:gd name="connsiteY64" fmla="*/ 139700 h 322000"/>
              <a:gd name="connsiteX65" fmla="*/ 2946400 w 4343400"/>
              <a:gd name="connsiteY65" fmla="*/ 135467 h 322000"/>
              <a:gd name="connsiteX66" fmla="*/ 3031067 w 4343400"/>
              <a:gd name="connsiteY66" fmla="*/ 127000 h 322000"/>
              <a:gd name="connsiteX67" fmla="*/ 3064934 w 4343400"/>
              <a:gd name="connsiteY67" fmla="*/ 118533 h 322000"/>
              <a:gd name="connsiteX68" fmla="*/ 3098800 w 4343400"/>
              <a:gd name="connsiteY68" fmla="*/ 110067 h 322000"/>
              <a:gd name="connsiteX69" fmla="*/ 3158067 w 4343400"/>
              <a:gd name="connsiteY69" fmla="*/ 93133 h 322000"/>
              <a:gd name="connsiteX70" fmla="*/ 3196167 w 4343400"/>
              <a:gd name="connsiteY70" fmla="*/ 84667 h 322000"/>
              <a:gd name="connsiteX71" fmla="*/ 3238500 w 4343400"/>
              <a:gd name="connsiteY71" fmla="*/ 80433 h 322000"/>
              <a:gd name="connsiteX72" fmla="*/ 3306234 w 4343400"/>
              <a:gd name="connsiteY72" fmla="*/ 67733 h 322000"/>
              <a:gd name="connsiteX73" fmla="*/ 3365500 w 4343400"/>
              <a:gd name="connsiteY73" fmla="*/ 71967 h 322000"/>
              <a:gd name="connsiteX74" fmla="*/ 3390900 w 4343400"/>
              <a:gd name="connsiteY74" fmla="*/ 80433 h 322000"/>
              <a:gd name="connsiteX75" fmla="*/ 3420534 w 4343400"/>
              <a:gd name="connsiteY75" fmla="*/ 97367 h 322000"/>
              <a:gd name="connsiteX76" fmla="*/ 3433234 w 4343400"/>
              <a:gd name="connsiteY76" fmla="*/ 105833 h 322000"/>
              <a:gd name="connsiteX77" fmla="*/ 3445934 w 4343400"/>
              <a:gd name="connsiteY77" fmla="*/ 110067 h 322000"/>
              <a:gd name="connsiteX78" fmla="*/ 3484034 w 4343400"/>
              <a:gd name="connsiteY78" fmla="*/ 122767 h 322000"/>
              <a:gd name="connsiteX79" fmla="*/ 3509434 w 4343400"/>
              <a:gd name="connsiteY79" fmla="*/ 139700 h 322000"/>
              <a:gd name="connsiteX80" fmla="*/ 3551767 w 4343400"/>
              <a:gd name="connsiteY80" fmla="*/ 152400 h 322000"/>
              <a:gd name="connsiteX81" fmla="*/ 3589867 w 4343400"/>
              <a:gd name="connsiteY81" fmla="*/ 156633 h 322000"/>
              <a:gd name="connsiteX82" fmla="*/ 3776134 w 4343400"/>
              <a:gd name="connsiteY82" fmla="*/ 148167 h 322000"/>
              <a:gd name="connsiteX83" fmla="*/ 3814234 w 4343400"/>
              <a:gd name="connsiteY83" fmla="*/ 139700 h 322000"/>
              <a:gd name="connsiteX84" fmla="*/ 3852334 w 4343400"/>
              <a:gd name="connsiteY84" fmla="*/ 118533 h 322000"/>
              <a:gd name="connsiteX85" fmla="*/ 3856567 w 4343400"/>
              <a:gd name="connsiteY85" fmla="*/ 105833 h 322000"/>
              <a:gd name="connsiteX86" fmla="*/ 3873500 w 4343400"/>
              <a:gd name="connsiteY86" fmla="*/ 101600 h 322000"/>
              <a:gd name="connsiteX87" fmla="*/ 3898900 w 4343400"/>
              <a:gd name="connsiteY87" fmla="*/ 93133 h 322000"/>
              <a:gd name="connsiteX88" fmla="*/ 3924300 w 4343400"/>
              <a:gd name="connsiteY88" fmla="*/ 80433 h 322000"/>
              <a:gd name="connsiteX89" fmla="*/ 3937000 w 4343400"/>
              <a:gd name="connsiteY89" fmla="*/ 71967 h 322000"/>
              <a:gd name="connsiteX90" fmla="*/ 3953934 w 4343400"/>
              <a:gd name="connsiteY90" fmla="*/ 63500 h 322000"/>
              <a:gd name="connsiteX91" fmla="*/ 3979334 w 4343400"/>
              <a:gd name="connsiteY91" fmla="*/ 46567 h 322000"/>
              <a:gd name="connsiteX92" fmla="*/ 4004734 w 4343400"/>
              <a:gd name="connsiteY92" fmla="*/ 38100 h 322000"/>
              <a:gd name="connsiteX93" fmla="*/ 4034367 w 4343400"/>
              <a:gd name="connsiteY93" fmla="*/ 21167 h 322000"/>
              <a:gd name="connsiteX94" fmla="*/ 4059767 w 4343400"/>
              <a:gd name="connsiteY94" fmla="*/ 8467 h 322000"/>
              <a:gd name="connsiteX95" fmla="*/ 4305300 w 4343400"/>
              <a:gd name="connsiteY95" fmla="*/ 12700 h 322000"/>
              <a:gd name="connsiteX96" fmla="*/ 4318000 w 4343400"/>
              <a:gd name="connsiteY96" fmla="*/ 21167 h 322000"/>
              <a:gd name="connsiteX97" fmla="*/ 4343400 w 4343400"/>
              <a:gd name="connsiteY97" fmla="*/ 25400 h 322000"/>
              <a:gd name="connsiteX98" fmla="*/ 4339167 w 4343400"/>
              <a:gd name="connsiteY98" fmla="*/ 12700 h 322000"/>
              <a:gd name="connsiteX99" fmla="*/ 4301067 w 4343400"/>
              <a:gd name="connsiteY99" fmla="*/ 0 h 322000"/>
              <a:gd name="connsiteX100" fmla="*/ 4085167 w 4343400"/>
              <a:gd name="connsiteY100" fmla="*/ 4233 h 322000"/>
              <a:gd name="connsiteX101" fmla="*/ 4038600 w 4343400"/>
              <a:gd name="connsiteY101" fmla="*/ 8467 h 322000"/>
              <a:gd name="connsiteX102" fmla="*/ 3975100 w 4343400"/>
              <a:gd name="connsiteY102" fmla="*/ 12700 h 322000"/>
              <a:gd name="connsiteX103" fmla="*/ 3937000 w 4343400"/>
              <a:gd name="connsiteY103" fmla="*/ 29633 h 322000"/>
              <a:gd name="connsiteX104" fmla="*/ 3911600 w 4343400"/>
              <a:gd name="connsiteY104" fmla="*/ 46567 h 322000"/>
              <a:gd name="connsiteX105" fmla="*/ 3894667 w 4343400"/>
              <a:gd name="connsiteY105" fmla="*/ 55033 h 322000"/>
              <a:gd name="connsiteX106" fmla="*/ 3869267 w 4343400"/>
              <a:gd name="connsiteY106" fmla="*/ 63500 h 322000"/>
              <a:gd name="connsiteX107" fmla="*/ 3839634 w 4343400"/>
              <a:gd name="connsiteY107" fmla="*/ 76200 h 322000"/>
              <a:gd name="connsiteX108" fmla="*/ 3814234 w 4343400"/>
              <a:gd name="connsiteY108" fmla="*/ 93133 h 322000"/>
              <a:gd name="connsiteX109" fmla="*/ 3801534 w 4343400"/>
              <a:gd name="connsiteY109" fmla="*/ 97367 h 322000"/>
              <a:gd name="connsiteX110" fmla="*/ 3788834 w 4343400"/>
              <a:gd name="connsiteY110" fmla="*/ 105833 h 322000"/>
              <a:gd name="connsiteX111" fmla="*/ 3754967 w 4343400"/>
              <a:gd name="connsiteY111" fmla="*/ 114300 h 322000"/>
              <a:gd name="connsiteX112" fmla="*/ 3721100 w 4343400"/>
              <a:gd name="connsiteY112" fmla="*/ 122767 h 322000"/>
              <a:gd name="connsiteX113" fmla="*/ 3708400 w 4343400"/>
              <a:gd name="connsiteY113" fmla="*/ 127000 h 322000"/>
              <a:gd name="connsiteX114" fmla="*/ 3687234 w 4343400"/>
              <a:gd name="connsiteY114" fmla="*/ 131233 h 322000"/>
              <a:gd name="connsiteX115" fmla="*/ 3606800 w 4343400"/>
              <a:gd name="connsiteY115" fmla="*/ 122767 h 322000"/>
              <a:gd name="connsiteX116" fmla="*/ 3572934 w 4343400"/>
              <a:gd name="connsiteY116" fmla="*/ 118533 h 322000"/>
              <a:gd name="connsiteX117" fmla="*/ 3543300 w 4343400"/>
              <a:gd name="connsiteY117" fmla="*/ 110067 h 322000"/>
              <a:gd name="connsiteX118" fmla="*/ 3526367 w 4343400"/>
              <a:gd name="connsiteY118" fmla="*/ 105833 h 322000"/>
              <a:gd name="connsiteX119" fmla="*/ 3505200 w 4343400"/>
              <a:gd name="connsiteY119" fmla="*/ 101600 h 322000"/>
              <a:gd name="connsiteX120" fmla="*/ 3479800 w 4343400"/>
              <a:gd name="connsiteY120" fmla="*/ 93133 h 322000"/>
              <a:gd name="connsiteX121" fmla="*/ 3467100 w 4343400"/>
              <a:gd name="connsiteY121" fmla="*/ 88900 h 322000"/>
              <a:gd name="connsiteX122" fmla="*/ 3454400 w 4343400"/>
              <a:gd name="connsiteY122" fmla="*/ 76200 h 322000"/>
              <a:gd name="connsiteX123" fmla="*/ 3420534 w 4343400"/>
              <a:gd name="connsiteY123" fmla="*/ 59267 h 322000"/>
              <a:gd name="connsiteX124" fmla="*/ 3412067 w 4343400"/>
              <a:gd name="connsiteY124" fmla="*/ 46567 h 322000"/>
              <a:gd name="connsiteX125" fmla="*/ 3386667 w 4343400"/>
              <a:gd name="connsiteY125" fmla="*/ 38100 h 322000"/>
              <a:gd name="connsiteX126" fmla="*/ 3340100 w 4343400"/>
              <a:gd name="connsiteY126" fmla="*/ 25400 h 322000"/>
              <a:gd name="connsiteX127" fmla="*/ 3217334 w 4343400"/>
              <a:gd name="connsiteY127" fmla="*/ 38100 h 322000"/>
              <a:gd name="connsiteX128" fmla="*/ 3183467 w 4343400"/>
              <a:gd name="connsiteY128" fmla="*/ 46567 h 322000"/>
              <a:gd name="connsiteX129" fmla="*/ 3166534 w 4343400"/>
              <a:gd name="connsiteY129" fmla="*/ 50800 h 322000"/>
              <a:gd name="connsiteX130" fmla="*/ 3141134 w 4343400"/>
              <a:gd name="connsiteY130" fmla="*/ 67733 h 322000"/>
              <a:gd name="connsiteX131" fmla="*/ 3128434 w 4343400"/>
              <a:gd name="connsiteY131" fmla="*/ 71967 h 322000"/>
              <a:gd name="connsiteX132" fmla="*/ 3111500 w 4343400"/>
              <a:gd name="connsiteY132" fmla="*/ 76200 h 322000"/>
              <a:gd name="connsiteX133" fmla="*/ 3073400 w 4343400"/>
              <a:gd name="connsiteY133" fmla="*/ 88900 h 322000"/>
              <a:gd name="connsiteX134" fmla="*/ 3009900 w 4343400"/>
              <a:gd name="connsiteY134" fmla="*/ 97367 h 322000"/>
              <a:gd name="connsiteX135" fmla="*/ 2976034 w 4343400"/>
              <a:gd name="connsiteY135" fmla="*/ 110067 h 322000"/>
              <a:gd name="connsiteX136" fmla="*/ 2942167 w 4343400"/>
              <a:gd name="connsiteY136" fmla="*/ 114300 h 322000"/>
              <a:gd name="connsiteX137" fmla="*/ 2870200 w 4343400"/>
              <a:gd name="connsiteY137" fmla="*/ 127000 h 322000"/>
              <a:gd name="connsiteX138" fmla="*/ 2840567 w 4343400"/>
              <a:gd name="connsiteY138" fmla="*/ 135467 h 322000"/>
              <a:gd name="connsiteX139" fmla="*/ 2743200 w 4343400"/>
              <a:gd name="connsiteY139" fmla="*/ 139700 h 322000"/>
              <a:gd name="connsiteX140" fmla="*/ 2658534 w 4343400"/>
              <a:gd name="connsiteY140" fmla="*/ 152400 h 322000"/>
              <a:gd name="connsiteX141" fmla="*/ 2582334 w 4343400"/>
              <a:gd name="connsiteY141" fmla="*/ 160867 h 322000"/>
              <a:gd name="connsiteX142" fmla="*/ 2527300 w 4343400"/>
              <a:gd name="connsiteY142" fmla="*/ 169333 h 322000"/>
              <a:gd name="connsiteX143" fmla="*/ 2501900 w 4343400"/>
              <a:gd name="connsiteY143" fmla="*/ 173567 h 322000"/>
              <a:gd name="connsiteX144" fmla="*/ 2459567 w 4343400"/>
              <a:gd name="connsiteY144" fmla="*/ 177800 h 322000"/>
              <a:gd name="connsiteX145" fmla="*/ 2425700 w 4343400"/>
              <a:gd name="connsiteY145" fmla="*/ 182033 h 322000"/>
              <a:gd name="connsiteX146" fmla="*/ 2353734 w 4343400"/>
              <a:gd name="connsiteY146" fmla="*/ 194733 h 322000"/>
              <a:gd name="connsiteX147" fmla="*/ 2324100 w 4343400"/>
              <a:gd name="connsiteY147" fmla="*/ 198967 h 322000"/>
              <a:gd name="connsiteX148" fmla="*/ 2192867 w 4343400"/>
              <a:gd name="connsiteY148" fmla="*/ 203200 h 322000"/>
              <a:gd name="connsiteX149" fmla="*/ 2167467 w 4343400"/>
              <a:gd name="connsiteY149" fmla="*/ 194733 h 322000"/>
              <a:gd name="connsiteX150" fmla="*/ 2137834 w 4343400"/>
              <a:gd name="connsiteY150" fmla="*/ 173567 h 322000"/>
              <a:gd name="connsiteX151" fmla="*/ 2120900 w 4343400"/>
              <a:gd name="connsiteY151" fmla="*/ 160867 h 322000"/>
              <a:gd name="connsiteX152" fmla="*/ 2095500 w 4343400"/>
              <a:gd name="connsiteY152" fmla="*/ 152400 h 322000"/>
              <a:gd name="connsiteX153" fmla="*/ 2070100 w 4343400"/>
              <a:gd name="connsiteY153" fmla="*/ 143933 h 322000"/>
              <a:gd name="connsiteX154" fmla="*/ 2057400 w 4343400"/>
              <a:gd name="connsiteY154" fmla="*/ 139700 h 322000"/>
              <a:gd name="connsiteX155" fmla="*/ 2023534 w 4343400"/>
              <a:gd name="connsiteY155" fmla="*/ 131233 h 322000"/>
              <a:gd name="connsiteX156" fmla="*/ 1998134 w 4343400"/>
              <a:gd name="connsiteY156" fmla="*/ 122767 h 322000"/>
              <a:gd name="connsiteX157" fmla="*/ 1985434 w 4343400"/>
              <a:gd name="connsiteY157" fmla="*/ 118533 h 322000"/>
              <a:gd name="connsiteX158" fmla="*/ 1947334 w 4343400"/>
              <a:gd name="connsiteY158" fmla="*/ 110067 h 322000"/>
              <a:gd name="connsiteX159" fmla="*/ 1909234 w 4343400"/>
              <a:gd name="connsiteY159" fmla="*/ 105833 h 322000"/>
              <a:gd name="connsiteX160" fmla="*/ 1892300 w 4343400"/>
              <a:gd name="connsiteY160" fmla="*/ 101600 h 322000"/>
              <a:gd name="connsiteX161" fmla="*/ 1866900 w 4343400"/>
              <a:gd name="connsiteY161" fmla="*/ 97367 h 322000"/>
              <a:gd name="connsiteX162" fmla="*/ 1854200 w 4343400"/>
              <a:gd name="connsiteY162" fmla="*/ 93133 h 322000"/>
              <a:gd name="connsiteX163" fmla="*/ 1790700 w 4343400"/>
              <a:gd name="connsiteY163" fmla="*/ 80433 h 322000"/>
              <a:gd name="connsiteX164" fmla="*/ 1752600 w 4343400"/>
              <a:gd name="connsiteY164" fmla="*/ 71967 h 322000"/>
              <a:gd name="connsiteX165" fmla="*/ 1739900 w 4343400"/>
              <a:gd name="connsiteY165" fmla="*/ 63500 h 322000"/>
              <a:gd name="connsiteX166" fmla="*/ 1722967 w 4343400"/>
              <a:gd name="connsiteY166" fmla="*/ 59267 h 322000"/>
              <a:gd name="connsiteX167" fmla="*/ 1710267 w 4343400"/>
              <a:gd name="connsiteY167" fmla="*/ 55033 h 322000"/>
              <a:gd name="connsiteX168" fmla="*/ 1689100 w 4343400"/>
              <a:gd name="connsiteY168" fmla="*/ 50800 h 322000"/>
              <a:gd name="connsiteX169" fmla="*/ 1676400 w 4343400"/>
              <a:gd name="connsiteY169" fmla="*/ 46567 h 322000"/>
              <a:gd name="connsiteX170" fmla="*/ 1655234 w 4343400"/>
              <a:gd name="connsiteY170" fmla="*/ 42333 h 322000"/>
              <a:gd name="connsiteX171" fmla="*/ 1642534 w 4343400"/>
              <a:gd name="connsiteY171" fmla="*/ 38100 h 322000"/>
              <a:gd name="connsiteX172" fmla="*/ 1574800 w 4343400"/>
              <a:gd name="connsiteY172" fmla="*/ 25400 h 322000"/>
              <a:gd name="connsiteX173" fmla="*/ 1397000 w 4343400"/>
              <a:gd name="connsiteY173" fmla="*/ 33867 h 322000"/>
              <a:gd name="connsiteX174" fmla="*/ 1371600 w 4343400"/>
              <a:gd name="connsiteY174" fmla="*/ 42333 h 322000"/>
              <a:gd name="connsiteX175" fmla="*/ 1346200 w 4343400"/>
              <a:gd name="connsiteY175" fmla="*/ 59267 h 322000"/>
              <a:gd name="connsiteX176" fmla="*/ 1333500 w 4343400"/>
              <a:gd name="connsiteY176" fmla="*/ 67733 h 322000"/>
              <a:gd name="connsiteX177" fmla="*/ 1308100 w 4343400"/>
              <a:gd name="connsiteY177" fmla="*/ 76200 h 322000"/>
              <a:gd name="connsiteX178" fmla="*/ 1278467 w 4343400"/>
              <a:gd name="connsiteY178" fmla="*/ 84667 h 322000"/>
              <a:gd name="connsiteX179" fmla="*/ 1193800 w 4343400"/>
              <a:gd name="connsiteY179" fmla="*/ 97367 h 322000"/>
              <a:gd name="connsiteX180" fmla="*/ 1138767 w 4343400"/>
              <a:gd name="connsiteY180" fmla="*/ 110067 h 322000"/>
              <a:gd name="connsiteX181" fmla="*/ 1113367 w 4343400"/>
              <a:gd name="connsiteY181" fmla="*/ 118533 h 322000"/>
              <a:gd name="connsiteX182" fmla="*/ 1100667 w 4343400"/>
              <a:gd name="connsiteY182" fmla="*/ 131233 h 322000"/>
              <a:gd name="connsiteX183" fmla="*/ 1083734 w 4343400"/>
              <a:gd name="connsiteY183" fmla="*/ 135467 h 322000"/>
              <a:gd name="connsiteX184" fmla="*/ 1062567 w 4343400"/>
              <a:gd name="connsiteY184" fmla="*/ 143933 h 322000"/>
              <a:gd name="connsiteX185" fmla="*/ 960967 w 4343400"/>
              <a:gd name="connsiteY185" fmla="*/ 135467 h 322000"/>
              <a:gd name="connsiteX186" fmla="*/ 931334 w 4343400"/>
              <a:gd name="connsiteY186" fmla="*/ 110067 h 322000"/>
              <a:gd name="connsiteX187" fmla="*/ 905934 w 4343400"/>
              <a:gd name="connsiteY187" fmla="*/ 101600 h 322000"/>
              <a:gd name="connsiteX188" fmla="*/ 867834 w 4343400"/>
              <a:gd name="connsiteY188" fmla="*/ 80433 h 322000"/>
              <a:gd name="connsiteX189" fmla="*/ 855134 w 4343400"/>
              <a:gd name="connsiteY189" fmla="*/ 71967 h 322000"/>
              <a:gd name="connsiteX190" fmla="*/ 825500 w 4343400"/>
              <a:gd name="connsiteY190" fmla="*/ 67733 h 322000"/>
              <a:gd name="connsiteX191" fmla="*/ 723900 w 4343400"/>
              <a:gd name="connsiteY191" fmla="*/ 71967 h 322000"/>
              <a:gd name="connsiteX192" fmla="*/ 698500 w 4343400"/>
              <a:gd name="connsiteY192" fmla="*/ 88900 h 322000"/>
              <a:gd name="connsiteX193" fmla="*/ 685800 w 4343400"/>
              <a:gd name="connsiteY193" fmla="*/ 93133 h 322000"/>
              <a:gd name="connsiteX194" fmla="*/ 677334 w 4343400"/>
              <a:gd name="connsiteY194" fmla="*/ 105833 h 322000"/>
              <a:gd name="connsiteX195" fmla="*/ 651934 w 4343400"/>
              <a:gd name="connsiteY195" fmla="*/ 114300 h 322000"/>
              <a:gd name="connsiteX196" fmla="*/ 618067 w 4343400"/>
              <a:gd name="connsiteY196" fmla="*/ 131233 h 322000"/>
              <a:gd name="connsiteX197" fmla="*/ 605367 w 4343400"/>
              <a:gd name="connsiteY197" fmla="*/ 139700 h 322000"/>
              <a:gd name="connsiteX198" fmla="*/ 579967 w 4343400"/>
              <a:gd name="connsiteY198" fmla="*/ 143933 h 322000"/>
              <a:gd name="connsiteX199" fmla="*/ 567267 w 4343400"/>
              <a:gd name="connsiteY199" fmla="*/ 152400 h 322000"/>
              <a:gd name="connsiteX200" fmla="*/ 516467 w 4343400"/>
              <a:gd name="connsiteY200" fmla="*/ 160867 h 322000"/>
              <a:gd name="connsiteX201" fmla="*/ 436034 w 4343400"/>
              <a:gd name="connsiteY201" fmla="*/ 152400 h 322000"/>
              <a:gd name="connsiteX202" fmla="*/ 406400 w 4343400"/>
              <a:gd name="connsiteY202" fmla="*/ 139700 h 322000"/>
              <a:gd name="connsiteX203" fmla="*/ 368300 w 4343400"/>
              <a:gd name="connsiteY203" fmla="*/ 131233 h 322000"/>
              <a:gd name="connsiteX204" fmla="*/ 355600 w 4343400"/>
              <a:gd name="connsiteY204" fmla="*/ 127000 h 322000"/>
              <a:gd name="connsiteX205" fmla="*/ 325967 w 4343400"/>
              <a:gd name="connsiteY205" fmla="*/ 118533 h 322000"/>
              <a:gd name="connsiteX206" fmla="*/ 313267 w 4343400"/>
              <a:gd name="connsiteY206" fmla="*/ 114300 h 322000"/>
              <a:gd name="connsiteX207" fmla="*/ 296334 w 4343400"/>
              <a:gd name="connsiteY207" fmla="*/ 110067 h 322000"/>
              <a:gd name="connsiteX208" fmla="*/ 270934 w 4343400"/>
              <a:gd name="connsiteY208" fmla="*/ 101600 h 322000"/>
              <a:gd name="connsiteX209" fmla="*/ 258234 w 4343400"/>
              <a:gd name="connsiteY209" fmla="*/ 97367 h 322000"/>
              <a:gd name="connsiteX210" fmla="*/ 241300 w 4343400"/>
              <a:gd name="connsiteY210" fmla="*/ 93133 h 322000"/>
              <a:gd name="connsiteX211" fmla="*/ 211667 w 4343400"/>
              <a:gd name="connsiteY211" fmla="*/ 80433 h 322000"/>
              <a:gd name="connsiteX212" fmla="*/ 177800 w 4343400"/>
              <a:gd name="connsiteY212" fmla="*/ 71967 h 322000"/>
              <a:gd name="connsiteX213" fmla="*/ 127000 w 4343400"/>
              <a:gd name="connsiteY213" fmla="*/ 59267 h 322000"/>
              <a:gd name="connsiteX214" fmla="*/ 76200 w 4343400"/>
              <a:gd name="connsiteY214" fmla="*/ 42333 h 322000"/>
              <a:gd name="connsiteX215" fmla="*/ 42334 w 4343400"/>
              <a:gd name="connsiteY215" fmla="*/ 38100 h 322000"/>
              <a:gd name="connsiteX216" fmla="*/ 0 w 4343400"/>
              <a:gd name="connsiteY216" fmla="*/ 110067 h 322000"/>
              <a:gd name="connsiteX0" fmla="*/ 0 w 4343400"/>
              <a:gd name="connsiteY0" fmla="*/ 110067 h 322000"/>
              <a:gd name="connsiteX1" fmla="*/ 71967 w 4343400"/>
              <a:gd name="connsiteY1" fmla="*/ 122767 h 322000"/>
              <a:gd name="connsiteX2" fmla="*/ 156634 w 4343400"/>
              <a:gd name="connsiteY2" fmla="*/ 131233 h 322000"/>
              <a:gd name="connsiteX3" fmla="*/ 228600 w 4343400"/>
              <a:gd name="connsiteY3" fmla="*/ 156633 h 322000"/>
              <a:gd name="connsiteX4" fmla="*/ 309034 w 4343400"/>
              <a:gd name="connsiteY4" fmla="*/ 194733 h 322000"/>
              <a:gd name="connsiteX5" fmla="*/ 389467 w 4343400"/>
              <a:gd name="connsiteY5" fmla="*/ 245533 h 322000"/>
              <a:gd name="connsiteX6" fmla="*/ 461434 w 4343400"/>
              <a:gd name="connsiteY6" fmla="*/ 287867 h 322000"/>
              <a:gd name="connsiteX7" fmla="*/ 533400 w 4343400"/>
              <a:gd name="connsiteY7" fmla="*/ 317500 h 322000"/>
              <a:gd name="connsiteX8" fmla="*/ 605367 w 4343400"/>
              <a:gd name="connsiteY8" fmla="*/ 313267 h 322000"/>
              <a:gd name="connsiteX9" fmla="*/ 647700 w 4343400"/>
              <a:gd name="connsiteY9" fmla="*/ 237067 h 322000"/>
              <a:gd name="connsiteX10" fmla="*/ 702734 w 4343400"/>
              <a:gd name="connsiteY10" fmla="*/ 198967 h 322000"/>
              <a:gd name="connsiteX11" fmla="*/ 770467 w 4343400"/>
              <a:gd name="connsiteY11" fmla="*/ 148167 h 322000"/>
              <a:gd name="connsiteX12" fmla="*/ 829734 w 4343400"/>
              <a:gd name="connsiteY12" fmla="*/ 165100 h 322000"/>
              <a:gd name="connsiteX13" fmla="*/ 855134 w 4343400"/>
              <a:gd name="connsiteY13" fmla="*/ 173567 h 322000"/>
              <a:gd name="connsiteX14" fmla="*/ 897467 w 4343400"/>
              <a:gd name="connsiteY14" fmla="*/ 182033 h 322000"/>
              <a:gd name="connsiteX15" fmla="*/ 914400 w 4343400"/>
              <a:gd name="connsiteY15" fmla="*/ 186267 h 322000"/>
              <a:gd name="connsiteX16" fmla="*/ 927100 w 4343400"/>
              <a:gd name="connsiteY16" fmla="*/ 194733 h 322000"/>
              <a:gd name="connsiteX17" fmla="*/ 956734 w 4343400"/>
              <a:gd name="connsiteY17" fmla="*/ 203200 h 322000"/>
              <a:gd name="connsiteX18" fmla="*/ 982134 w 4343400"/>
              <a:gd name="connsiteY18" fmla="*/ 211667 h 322000"/>
              <a:gd name="connsiteX19" fmla="*/ 1020234 w 4343400"/>
              <a:gd name="connsiteY19" fmla="*/ 220133 h 322000"/>
              <a:gd name="connsiteX20" fmla="*/ 1121834 w 4343400"/>
              <a:gd name="connsiteY20" fmla="*/ 203200 h 322000"/>
              <a:gd name="connsiteX21" fmla="*/ 1147234 w 4343400"/>
              <a:gd name="connsiteY21" fmla="*/ 194733 h 322000"/>
              <a:gd name="connsiteX22" fmla="*/ 1172634 w 4343400"/>
              <a:gd name="connsiteY22" fmla="*/ 182033 h 322000"/>
              <a:gd name="connsiteX23" fmla="*/ 1219200 w 4343400"/>
              <a:gd name="connsiteY23" fmla="*/ 160867 h 322000"/>
              <a:gd name="connsiteX24" fmla="*/ 1244600 w 4343400"/>
              <a:gd name="connsiteY24" fmla="*/ 156633 h 322000"/>
              <a:gd name="connsiteX25" fmla="*/ 1278467 w 4343400"/>
              <a:gd name="connsiteY25" fmla="*/ 148167 h 322000"/>
              <a:gd name="connsiteX26" fmla="*/ 1358900 w 4343400"/>
              <a:gd name="connsiteY26" fmla="*/ 135467 h 322000"/>
              <a:gd name="connsiteX27" fmla="*/ 1388534 w 4343400"/>
              <a:gd name="connsiteY27" fmla="*/ 131233 h 322000"/>
              <a:gd name="connsiteX28" fmla="*/ 1409700 w 4343400"/>
              <a:gd name="connsiteY28" fmla="*/ 127000 h 322000"/>
              <a:gd name="connsiteX29" fmla="*/ 1426634 w 4343400"/>
              <a:gd name="connsiteY29" fmla="*/ 122767 h 322000"/>
              <a:gd name="connsiteX30" fmla="*/ 1524000 w 4343400"/>
              <a:gd name="connsiteY30" fmla="*/ 110067 h 322000"/>
              <a:gd name="connsiteX31" fmla="*/ 1621367 w 4343400"/>
              <a:gd name="connsiteY31" fmla="*/ 97367 h 322000"/>
              <a:gd name="connsiteX32" fmla="*/ 1748367 w 4343400"/>
              <a:gd name="connsiteY32" fmla="*/ 101600 h 322000"/>
              <a:gd name="connsiteX33" fmla="*/ 1782234 w 4343400"/>
              <a:gd name="connsiteY33" fmla="*/ 114300 h 322000"/>
              <a:gd name="connsiteX34" fmla="*/ 1807634 w 4343400"/>
              <a:gd name="connsiteY34" fmla="*/ 122767 h 322000"/>
              <a:gd name="connsiteX35" fmla="*/ 1820334 w 4343400"/>
              <a:gd name="connsiteY35" fmla="*/ 127000 h 322000"/>
              <a:gd name="connsiteX36" fmla="*/ 1900767 w 4343400"/>
              <a:gd name="connsiteY36" fmla="*/ 135467 h 322000"/>
              <a:gd name="connsiteX37" fmla="*/ 1917700 w 4343400"/>
              <a:gd name="connsiteY37" fmla="*/ 139700 h 322000"/>
              <a:gd name="connsiteX38" fmla="*/ 1934634 w 4343400"/>
              <a:gd name="connsiteY38" fmla="*/ 148167 h 322000"/>
              <a:gd name="connsiteX39" fmla="*/ 1964267 w 4343400"/>
              <a:gd name="connsiteY39" fmla="*/ 152400 h 322000"/>
              <a:gd name="connsiteX40" fmla="*/ 2002367 w 4343400"/>
              <a:gd name="connsiteY40" fmla="*/ 165100 h 322000"/>
              <a:gd name="connsiteX41" fmla="*/ 2015067 w 4343400"/>
              <a:gd name="connsiteY41" fmla="*/ 169333 h 322000"/>
              <a:gd name="connsiteX42" fmla="*/ 2027767 w 4343400"/>
              <a:gd name="connsiteY42" fmla="*/ 173567 h 322000"/>
              <a:gd name="connsiteX43" fmla="*/ 2048934 w 4343400"/>
              <a:gd name="connsiteY43" fmla="*/ 177800 h 322000"/>
              <a:gd name="connsiteX44" fmla="*/ 2074334 w 4343400"/>
              <a:gd name="connsiteY44" fmla="*/ 186267 h 322000"/>
              <a:gd name="connsiteX45" fmla="*/ 2087034 w 4343400"/>
              <a:gd name="connsiteY45" fmla="*/ 190500 h 322000"/>
              <a:gd name="connsiteX46" fmla="*/ 2099734 w 4343400"/>
              <a:gd name="connsiteY46" fmla="*/ 194733 h 322000"/>
              <a:gd name="connsiteX47" fmla="*/ 2112434 w 4343400"/>
              <a:gd name="connsiteY47" fmla="*/ 203200 h 322000"/>
              <a:gd name="connsiteX48" fmla="*/ 2137834 w 4343400"/>
              <a:gd name="connsiteY48" fmla="*/ 207433 h 322000"/>
              <a:gd name="connsiteX49" fmla="*/ 2197100 w 4343400"/>
              <a:gd name="connsiteY49" fmla="*/ 215900 h 322000"/>
              <a:gd name="connsiteX50" fmla="*/ 2235200 w 4343400"/>
              <a:gd name="connsiteY50" fmla="*/ 224367 h 322000"/>
              <a:gd name="connsiteX51" fmla="*/ 2269067 w 4343400"/>
              <a:gd name="connsiteY51" fmla="*/ 228600 h 322000"/>
              <a:gd name="connsiteX52" fmla="*/ 2586567 w 4343400"/>
              <a:gd name="connsiteY52" fmla="*/ 224367 h 322000"/>
              <a:gd name="connsiteX53" fmla="*/ 2611967 w 4343400"/>
              <a:gd name="connsiteY53" fmla="*/ 220133 h 322000"/>
              <a:gd name="connsiteX54" fmla="*/ 2654300 w 4343400"/>
              <a:gd name="connsiteY54" fmla="*/ 215900 h 322000"/>
              <a:gd name="connsiteX55" fmla="*/ 2667000 w 4343400"/>
              <a:gd name="connsiteY55" fmla="*/ 211667 h 322000"/>
              <a:gd name="connsiteX56" fmla="*/ 2713567 w 4343400"/>
              <a:gd name="connsiteY56" fmla="*/ 203200 h 322000"/>
              <a:gd name="connsiteX57" fmla="*/ 2730500 w 4343400"/>
              <a:gd name="connsiteY57" fmla="*/ 194733 h 322000"/>
              <a:gd name="connsiteX58" fmla="*/ 2764367 w 4343400"/>
              <a:gd name="connsiteY58" fmla="*/ 190500 h 322000"/>
              <a:gd name="connsiteX59" fmla="*/ 2777067 w 4343400"/>
              <a:gd name="connsiteY59" fmla="*/ 186267 h 322000"/>
              <a:gd name="connsiteX60" fmla="*/ 2789767 w 4343400"/>
              <a:gd name="connsiteY60" fmla="*/ 177800 h 322000"/>
              <a:gd name="connsiteX61" fmla="*/ 2832100 w 4343400"/>
              <a:gd name="connsiteY61" fmla="*/ 169333 h 322000"/>
              <a:gd name="connsiteX62" fmla="*/ 2861734 w 4343400"/>
              <a:gd name="connsiteY62" fmla="*/ 156633 h 322000"/>
              <a:gd name="connsiteX63" fmla="*/ 2887134 w 4343400"/>
              <a:gd name="connsiteY63" fmla="*/ 148167 h 322000"/>
              <a:gd name="connsiteX64" fmla="*/ 2929467 w 4343400"/>
              <a:gd name="connsiteY64" fmla="*/ 139700 h 322000"/>
              <a:gd name="connsiteX65" fmla="*/ 2946400 w 4343400"/>
              <a:gd name="connsiteY65" fmla="*/ 135467 h 322000"/>
              <a:gd name="connsiteX66" fmla="*/ 3031067 w 4343400"/>
              <a:gd name="connsiteY66" fmla="*/ 127000 h 322000"/>
              <a:gd name="connsiteX67" fmla="*/ 3064934 w 4343400"/>
              <a:gd name="connsiteY67" fmla="*/ 118533 h 322000"/>
              <a:gd name="connsiteX68" fmla="*/ 3098800 w 4343400"/>
              <a:gd name="connsiteY68" fmla="*/ 110067 h 322000"/>
              <a:gd name="connsiteX69" fmla="*/ 3158067 w 4343400"/>
              <a:gd name="connsiteY69" fmla="*/ 93133 h 322000"/>
              <a:gd name="connsiteX70" fmla="*/ 3196167 w 4343400"/>
              <a:gd name="connsiteY70" fmla="*/ 84667 h 322000"/>
              <a:gd name="connsiteX71" fmla="*/ 3238500 w 4343400"/>
              <a:gd name="connsiteY71" fmla="*/ 80433 h 322000"/>
              <a:gd name="connsiteX72" fmla="*/ 3306234 w 4343400"/>
              <a:gd name="connsiteY72" fmla="*/ 67733 h 322000"/>
              <a:gd name="connsiteX73" fmla="*/ 3365500 w 4343400"/>
              <a:gd name="connsiteY73" fmla="*/ 71967 h 322000"/>
              <a:gd name="connsiteX74" fmla="*/ 3390900 w 4343400"/>
              <a:gd name="connsiteY74" fmla="*/ 80433 h 322000"/>
              <a:gd name="connsiteX75" fmla="*/ 3420534 w 4343400"/>
              <a:gd name="connsiteY75" fmla="*/ 97367 h 322000"/>
              <a:gd name="connsiteX76" fmla="*/ 3433234 w 4343400"/>
              <a:gd name="connsiteY76" fmla="*/ 105833 h 322000"/>
              <a:gd name="connsiteX77" fmla="*/ 3445934 w 4343400"/>
              <a:gd name="connsiteY77" fmla="*/ 110067 h 322000"/>
              <a:gd name="connsiteX78" fmla="*/ 3484034 w 4343400"/>
              <a:gd name="connsiteY78" fmla="*/ 122767 h 322000"/>
              <a:gd name="connsiteX79" fmla="*/ 3509434 w 4343400"/>
              <a:gd name="connsiteY79" fmla="*/ 139700 h 322000"/>
              <a:gd name="connsiteX80" fmla="*/ 3551767 w 4343400"/>
              <a:gd name="connsiteY80" fmla="*/ 152400 h 322000"/>
              <a:gd name="connsiteX81" fmla="*/ 3589867 w 4343400"/>
              <a:gd name="connsiteY81" fmla="*/ 156633 h 322000"/>
              <a:gd name="connsiteX82" fmla="*/ 3776134 w 4343400"/>
              <a:gd name="connsiteY82" fmla="*/ 148167 h 322000"/>
              <a:gd name="connsiteX83" fmla="*/ 3814234 w 4343400"/>
              <a:gd name="connsiteY83" fmla="*/ 139700 h 322000"/>
              <a:gd name="connsiteX84" fmla="*/ 3852334 w 4343400"/>
              <a:gd name="connsiteY84" fmla="*/ 118533 h 322000"/>
              <a:gd name="connsiteX85" fmla="*/ 3856567 w 4343400"/>
              <a:gd name="connsiteY85" fmla="*/ 105833 h 322000"/>
              <a:gd name="connsiteX86" fmla="*/ 3873500 w 4343400"/>
              <a:gd name="connsiteY86" fmla="*/ 101600 h 322000"/>
              <a:gd name="connsiteX87" fmla="*/ 3898900 w 4343400"/>
              <a:gd name="connsiteY87" fmla="*/ 93133 h 322000"/>
              <a:gd name="connsiteX88" fmla="*/ 3924300 w 4343400"/>
              <a:gd name="connsiteY88" fmla="*/ 80433 h 322000"/>
              <a:gd name="connsiteX89" fmla="*/ 3937000 w 4343400"/>
              <a:gd name="connsiteY89" fmla="*/ 71967 h 322000"/>
              <a:gd name="connsiteX90" fmla="*/ 3953934 w 4343400"/>
              <a:gd name="connsiteY90" fmla="*/ 63500 h 322000"/>
              <a:gd name="connsiteX91" fmla="*/ 3979334 w 4343400"/>
              <a:gd name="connsiteY91" fmla="*/ 46567 h 322000"/>
              <a:gd name="connsiteX92" fmla="*/ 4004734 w 4343400"/>
              <a:gd name="connsiteY92" fmla="*/ 38100 h 322000"/>
              <a:gd name="connsiteX93" fmla="*/ 4034367 w 4343400"/>
              <a:gd name="connsiteY93" fmla="*/ 21167 h 322000"/>
              <a:gd name="connsiteX94" fmla="*/ 4059767 w 4343400"/>
              <a:gd name="connsiteY94" fmla="*/ 8467 h 322000"/>
              <a:gd name="connsiteX95" fmla="*/ 4305300 w 4343400"/>
              <a:gd name="connsiteY95" fmla="*/ 12700 h 322000"/>
              <a:gd name="connsiteX96" fmla="*/ 4318000 w 4343400"/>
              <a:gd name="connsiteY96" fmla="*/ 21167 h 322000"/>
              <a:gd name="connsiteX97" fmla="*/ 4343400 w 4343400"/>
              <a:gd name="connsiteY97" fmla="*/ 25400 h 322000"/>
              <a:gd name="connsiteX98" fmla="*/ 4339167 w 4343400"/>
              <a:gd name="connsiteY98" fmla="*/ 12700 h 322000"/>
              <a:gd name="connsiteX99" fmla="*/ 4301067 w 4343400"/>
              <a:gd name="connsiteY99" fmla="*/ 0 h 322000"/>
              <a:gd name="connsiteX100" fmla="*/ 4085167 w 4343400"/>
              <a:gd name="connsiteY100" fmla="*/ 4233 h 322000"/>
              <a:gd name="connsiteX101" fmla="*/ 4038600 w 4343400"/>
              <a:gd name="connsiteY101" fmla="*/ 8467 h 322000"/>
              <a:gd name="connsiteX102" fmla="*/ 3975100 w 4343400"/>
              <a:gd name="connsiteY102" fmla="*/ 12700 h 322000"/>
              <a:gd name="connsiteX103" fmla="*/ 3937000 w 4343400"/>
              <a:gd name="connsiteY103" fmla="*/ 29633 h 322000"/>
              <a:gd name="connsiteX104" fmla="*/ 3911600 w 4343400"/>
              <a:gd name="connsiteY104" fmla="*/ 46567 h 322000"/>
              <a:gd name="connsiteX105" fmla="*/ 3894667 w 4343400"/>
              <a:gd name="connsiteY105" fmla="*/ 55033 h 322000"/>
              <a:gd name="connsiteX106" fmla="*/ 3869267 w 4343400"/>
              <a:gd name="connsiteY106" fmla="*/ 63500 h 322000"/>
              <a:gd name="connsiteX107" fmla="*/ 3839634 w 4343400"/>
              <a:gd name="connsiteY107" fmla="*/ 76200 h 322000"/>
              <a:gd name="connsiteX108" fmla="*/ 3814234 w 4343400"/>
              <a:gd name="connsiteY108" fmla="*/ 93133 h 322000"/>
              <a:gd name="connsiteX109" fmla="*/ 3801534 w 4343400"/>
              <a:gd name="connsiteY109" fmla="*/ 97367 h 322000"/>
              <a:gd name="connsiteX110" fmla="*/ 3788834 w 4343400"/>
              <a:gd name="connsiteY110" fmla="*/ 105833 h 322000"/>
              <a:gd name="connsiteX111" fmla="*/ 3754967 w 4343400"/>
              <a:gd name="connsiteY111" fmla="*/ 114300 h 322000"/>
              <a:gd name="connsiteX112" fmla="*/ 3721100 w 4343400"/>
              <a:gd name="connsiteY112" fmla="*/ 122767 h 322000"/>
              <a:gd name="connsiteX113" fmla="*/ 3708400 w 4343400"/>
              <a:gd name="connsiteY113" fmla="*/ 127000 h 322000"/>
              <a:gd name="connsiteX114" fmla="*/ 3687234 w 4343400"/>
              <a:gd name="connsiteY114" fmla="*/ 131233 h 322000"/>
              <a:gd name="connsiteX115" fmla="*/ 3606800 w 4343400"/>
              <a:gd name="connsiteY115" fmla="*/ 122767 h 322000"/>
              <a:gd name="connsiteX116" fmla="*/ 3572934 w 4343400"/>
              <a:gd name="connsiteY116" fmla="*/ 118533 h 322000"/>
              <a:gd name="connsiteX117" fmla="*/ 3543300 w 4343400"/>
              <a:gd name="connsiteY117" fmla="*/ 110067 h 322000"/>
              <a:gd name="connsiteX118" fmla="*/ 3526367 w 4343400"/>
              <a:gd name="connsiteY118" fmla="*/ 105833 h 322000"/>
              <a:gd name="connsiteX119" fmla="*/ 3505200 w 4343400"/>
              <a:gd name="connsiteY119" fmla="*/ 101600 h 322000"/>
              <a:gd name="connsiteX120" fmla="*/ 3479800 w 4343400"/>
              <a:gd name="connsiteY120" fmla="*/ 93133 h 322000"/>
              <a:gd name="connsiteX121" fmla="*/ 3467100 w 4343400"/>
              <a:gd name="connsiteY121" fmla="*/ 88900 h 322000"/>
              <a:gd name="connsiteX122" fmla="*/ 3454400 w 4343400"/>
              <a:gd name="connsiteY122" fmla="*/ 76200 h 322000"/>
              <a:gd name="connsiteX123" fmla="*/ 3420534 w 4343400"/>
              <a:gd name="connsiteY123" fmla="*/ 59267 h 322000"/>
              <a:gd name="connsiteX124" fmla="*/ 3412067 w 4343400"/>
              <a:gd name="connsiteY124" fmla="*/ 46567 h 322000"/>
              <a:gd name="connsiteX125" fmla="*/ 3386667 w 4343400"/>
              <a:gd name="connsiteY125" fmla="*/ 38100 h 322000"/>
              <a:gd name="connsiteX126" fmla="*/ 3340100 w 4343400"/>
              <a:gd name="connsiteY126" fmla="*/ 25400 h 322000"/>
              <a:gd name="connsiteX127" fmla="*/ 3217334 w 4343400"/>
              <a:gd name="connsiteY127" fmla="*/ 38100 h 322000"/>
              <a:gd name="connsiteX128" fmla="*/ 3183467 w 4343400"/>
              <a:gd name="connsiteY128" fmla="*/ 46567 h 322000"/>
              <a:gd name="connsiteX129" fmla="*/ 3166534 w 4343400"/>
              <a:gd name="connsiteY129" fmla="*/ 50800 h 322000"/>
              <a:gd name="connsiteX130" fmla="*/ 3141134 w 4343400"/>
              <a:gd name="connsiteY130" fmla="*/ 67733 h 322000"/>
              <a:gd name="connsiteX131" fmla="*/ 3128434 w 4343400"/>
              <a:gd name="connsiteY131" fmla="*/ 71967 h 322000"/>
              <a:gd name="connsiteX132" fmla="*/ 3111500 w 4343400"/>
              <a:gd name="connsiteY132" fmla="*/ 76200 h 322000"/>
              <a:gd name="connsiteX133" fmla="*/ 3073400 w 4343400"/>
              <a:gd name="connsiteY133" fmla="*/ 88900 h 322000"/>
              <a:gd name="connsiteX134" fmla="*/ 3009900 w 4343400"/>
              <a:gd name="connsiteY134" fmla="*/ 97367 h 322000"/>
              <a:gd name="connsiteX135" fmla="*/ 2976034 w 4343400"/>
              <a:gd name="connsiteY135" fmla="*/ 110067 h 322000"/>
              <a:gd name="connsiteX136" fmla="*/ 2942167 w 4343400"/>
              <a:gd name="connsiteY136" fmla="*/ 114300 h 322000"/>
              <a:gd name="connsiteX137" fmla="*/ 2870200 w 4343400"/>
              <a:gd name="connsiteY137" fmla="*/ 127000 h 322000"/>
              <a:gd name="connsiteX138" fmla="*/ 2840567 w 4343400"/>
              <a:gd name="connsiteY138" fmla="*/ 135467 h 322000"/>
              <a:gd name="connsiteX139" fmla="*/ 2743200 w 4343400"/>
              <a:gd name="connsiteY139" fmla="*/ 139700 h 322000"/>
              <a:gd name="connsiteX140" fmla="*/ 2658534 w 4343400"/>
              <a:gd name="connsiteY140" fmla="*/ 152400 h 322000"/>
              <a:gd name="connsiteX141" fmla="*/ 2582334 w 4343400"/>
              <a:gd name="connsiteY141" fmla="*/ 160867 h 322000"/>
              <a:gd name="connsiteX142" fmla="*/ 2527300 w 4343400"/>
              <a:gd name="connsiteY142" fmla="*/ 169333 h 322000"/>
              <a:gd name="connsiteX143" fmla="*/ 2501900 w 4343400"/>
              <a:gd name="connsiteY143" fmla="*/ 173567 h 322000"/>
              <a:gd name="connsiteX144" fmla="*/ 2459567 w 4343400"/>
              <a:gd name="connsiteY144" fmla="*/ 177800 h 322000"/>
              <a:gd name="connsiteX145" fmla="*/ 2425700 w 4343400"/>
              <a:gd name="connsiteY145" fmla="*/ 182033 h 322000"/>
              <a:gd name="connsiteX146" fmla="*/ 2353734 w 4343400"/>
              <a:gd name="connsiteY146" fmla="*/ 194733 h 322000"/>
              <a:gd name="connsiteX147" fmla="*/ 2324100 w 4343400"/>
              <a:gd name="connsiteY147" fmla="*/ 198967 h 322000"/>
              <a:gd name="connsiteX148" fmla="*/ 2192867 w 4343400"/>
              <a:gd name="connsiteY148" fmla="*/ 203200 h 322000"/>
              <a:gd name="connsiteX149" fmla="*/ 2167467 w 4343400"/>
              <a:gd name="connsiteY149" fmla="*/ 194733 h 322000"/>
              <a:gd name="connsiteX150" fmla="*/ 2137834 w 4343400"/>
              <a:gd name="connsiteY150" fmla="*/ 173567 h 322000"/>
              <a:gd name="connsiteX151" fmla="*/ 2120900 w 4343400"/>
              <a:gd name="connsiteY151" fmla="*/ 160867 h 322000"/>
              <a:gd name="connsiteX152" fmla="*/ 2095500 w 4343400"/>
              <a:gd name="connsiteY152" fmla="*/ 152400 h 322000"/>
              <a:gd name="connsiteX153" fmla="*/ 2070100 w 4343400"/>
              <a:gd name="connsiteY153" fmla="*/ 143933 h 322000"/>
              <a:gd name="connsiteX154" fmla="*/ 2057400 w 4343400"/>
              <a:gd name="connsiteY154" fmla="*/ 139700 h 322000"/>
              <a:gd name="connsiteX155" fmla="*/ 2023534 w 4343400"/>
              <a:gd name="connsiteY155" fmla="*/ 131233 h 322000"/>
              <a:gd name="connsiteX156" fmla="*/ 1998134 w 4343400"/>
              <a:gd name="connsiteY156" fmla="*/ 122767 h 322000"/>
              <a:gd name="connsiteX157" fmla="*/ 1985434 w 4343400"/>
              <a:gd name="connsiteY157" fmla="*/ 118533 h 322000"/>
              <a:gd name="connsiteX158" fmla="*/ 1947334 w 4343400"/>
              <a:gd name="connsiteY158" fmla="*/ 110067 h 322000"/>
              <a:gd name="connsiteX159" fmla="*/ 1909234 w 4343400"/>
              <a:gd name="connsiteY159" fmla="*/ 105833 h 322000"/>
              <a:gd name="connsiteX160" fmla="*/ 1892300 w 4343400"/>
              <a:gd name="connsiteY160" fmla="*/ 101600 h 322000"/>
              <a:gd name="connsiteX161" fmla="*/ 1866900 w 4343400"/>
              <a:gd name="connsiteY161" fmla="*/ 97367 h 322000"/>
              <a:gd name="connsiteX162" fmla="*/ 1854200 w 4343400"/>
              <a:gd name="connsiteY162" fmla="*/ 93133 h 322000"/>
              <a:gd name="connsiteX163" fmla="*/ 1790700 w 4343400"/>
              <a:gd name="connsiteY163" fmla="*/ 80433 h 322000"/>
              <a:gd name="connsiteX164" fmla="*/ 1752600 w 4343400"/>
              <a:gd name="connsiteY164" fmla="*/ 71967 h 322000"/>
              <a:gd name="connsiteX165" fmla="*/ 1739900 w 4343400"/>
              <a:gd name="connsiteY165" fmla="*/ 63500 h 322000"/>
              <a:gd name="connsiteX166" fmla="*/ 1722967 w 4343400"/>
              <a:gd name="connsiteY166" fmla="*/ 59267 h 322000"/>
              <a:gd name="connsiteX167" fmla="*/ 1710267 w 4343400"/>
              <a:gd name="connsiteY167" fmla="*/ 55033 h 322000"/>
              <a:gd name="connsiteX168" fmla="*/ 1689100 w 4343400"/>
              <a:gd name="connsiteY168" fmla="*/ 50800 h 322000"/>
              <a:gd name="connsiteX169" fmla="*/ 1676400 w 4343400"/>
              <a:gd name="connsiteY169" fmla="*/ 46567 h 322000"/>
              <a:gd name="connsiteX170" fmla="*/ 1655234 w 4343400"/>
              <a:gd name="connsiteY170" fmla="*/ 42333 h 322000"/>
              <a:gd name="connsiteX171" fmla="*/ 1642534 w 4343400"/>
              <a:gd name="connsiteY171" fmla="*/ 38100 h 322000"/>
              <a:gd name="connsiteX172" fmla="*/ 1574800 w 4343400"/>
              <a:gd name="connsiteY172" fmla="*/ 25400 h 322000"/>
              <a:gd name="connsiteX173" fmla="*/ 1397000 w 4343400"/>
              <a:gd name="connsiteY173" fmla="*/ 33867 h 322000"/>
              <a:gd name="connsiteX174" fmla="*/ 1371600 w 4343400"/>
              <a:gd name="connsiteY174" fmla="*/ 42333 h 322000"/>
              <a:gd name="connsiteX175" fmla="*/ 1346200 w 4343400"/>
              <a:gd name="connsiteY175" fmla="*/ 59267 h 322000"/>
              <a:gd name="connsiteX176" fmla="*/ 1333500 w 4343400"/>
              <a:gd name="connsiteY176" fmla="*/ 67733 h 322000"/>
              <a:gd name="connsiteX177" fmla="*/ 1308100 w 4343400"/>
              <a:gd name="connsiteY177" fmla="*/ 76200 h 322000"/>
              <a:gd name="connsiteX178" fmla="*/ 1278467 w 4343400"/>
              <a:gd name="connsiteY178" fmla="*/ 84667 h 322000"/>
              <a:gd name="connsiteX179" fmla="*/ 1193800 w 4343400"/>
              <a:gd name="connsiteY179" fmla="*/ 97367 h 322000"/>
              <a:gd name="connsiteX180" fmla="*/ 1138767 w 4343400"/>
              <a:gd name="connsiteY180" fmla="*/ 110067 h 322000"/>
              <a:gd name="connsiteX181" fmla="*/ 1113367 w 4343400"/>
              <a:gd name="connsiteY181" fmla="*/ 118533 h 322000"/>
              <a:gd name="connsiteX182" fmla="*/ 1100667 w 4343400"/>
              <a:gd name="connsiteY182" fmla="*/ 131233 h 322000"/>
              <a:gd name="connsiteX183" fmla="*/ 1083734 w 4343400"/>
              <a:gd name="connsiteY183" fmla="*/ 135467 h 322000"/>
              <a:gd name="connsiteX184" fmla="*/ 1062567 w 4343400"/>
              <a:gd name="connsiteY184" fmla="*/ 143933 h 322000"/>
              <a:gd name="connsiteX185" fmla="*/ 960967 w 4343400"/>
              <a:gd name="connsiteY185" fmla="*/ 135467 h 322000"/>
              <a:gd name="connsiteX186" fmla="*/ 931334 w 4343400"/>
              <a:gd name="connsiteY186" fmla="*/ 110067 h 322000"/>
              <a:gd name="connsiteX187" fmla="*/ 905934 w 4343400"/>
              <a:gd name="connsiteY187" fmla="*/ 101600 h 322000"/>
              <a:gd name="connsiteX188" fmla="*/ 867834 w 4343400"/>
              <a:gd name="connsiteY188" fmla="*/ 80433 h 322000"/>
              <a:gd name="connsiteX189" fmla="*/ 855134 w 4343400"/>
              <a:gd name="connsiteY189" fmla="*/ 71967 h 322000"/>
              <a:gd name="connsiteX190" fmla="*/ 825500 w 4343400"/>
              <a:gd name="connsiteY190" fmla="*/ 67733 h 322000"/>
              <a:gd name="connsiteX191" fmla="*/ 723900 w 4343400"/>
              <a:gd name="connsiteY191" fmla="*/ 71967 h 322000"/>
              <a:gd name="connsiteX192" fmla="*/ 698500 w 4343400"/>
              <a:gd name="connsiteY192" fmla="*/ 88900 h 322000"/>
              <a:gd name="connsiteX193" fmla="*/ 685800 w 4343400"/>
              <a:gd name="connsiteY193" fmla="*/ 93133 h 322000"/>
              <a:gd name="connsiteX194" fmla="*/ 677334 w 4343400"/>
              <a:gd name="connsiteY194" fmla="*/ 105833 h 322000"/>
              <a:gd name="connsiteX195" fmla="*/ 651934 w 4343400"/>
              <a:gd name="connsiteY195" fmla="*/ 114300 h 322000"/>
              <a:gd name="connsiteX196" fmla="*/ 618067 w 4343400"/>
              <a:gd name="connsiteY196" fmla="*/ 131233 h 322000"/>
              <a:gd name="connsiteX197" fmla="*/ 605367 w 4343400"/>
              <a:gd name="connsiteY197" fmla="*/ 139700 h 322000"/>
              <a:gd name="connsiteX198" fmla="*/ 579967 w 4343400"/>
              <a:gd name="connsiteY198" fmla="*/ 143933 h 322000"/>
              <a:gd name="connsiteX199" fmla="*/ 567267 w 4343400"/>
              <a:gd name="connsiteY199" fmla="*/ 152400 h 322000"/>
              <a:gd name="connsiteX200" fmla="*/ 516467 w 4343400"/>
              <a:gd name="connsiteY200" fmla="*/ 160867 h 322000"/>
              <a:gd name="connsiteX201" fmla="*/ 436034 w 4343400"/>
              <a:gd name="connsiteY201" fmla="*/ 152400 h 322000"/>
              <a:gd name="connsiteX202" fmla="*/ 406400 w 4343400"/>
              <a:gd name="connsiteY202" fmla="*/ 139700 h 322000"/>
              <a:gd name="connsiteX203" fmla="*/ 368300 w 4343400"/>
              <a:gd name="connsiteY203" fmla="*/ 131233 h 322000"/>
              <a:gd name="connsiteX204" fmla="*/ 355600 w 4343400"/>
              <a:gd name="connsiteY204" fmla="*/ 127000 h 322000"/>
              <a:gd name="connsiteX205" fmla="*/ 325967 w 4343400"/>
              <a:gd name="connsiteY205" fmla="*/ 118533 h 322000"/>
              <a:gd name="connsiteX206" fmla="*/ 313267 w 4343400"/>
              <a:gd name="connsiteY206" fmla="*/ 114300 h 322000"/>
              <a:gd name="connsiteX207" fmla="*/ 296334 w 4343400"/>
              <a:gd name="connsiteY207" fmla="*/ 110067 h 322000"/>
              <a:gd name="connsiteX208" fmla="*/ 270934 w 4343400"/>
              <a:gd name="connsiteY208" fmla="*/ 101600 h 322000"/>
              <a:gd name="connsiteX209" fmla="*/ 258234 w 4343400"/>
              <a:gd name="connsiteY209" fmla="*/ 97367 h 322000"/>
              <a:gd name="connsiteX210" fmla="*/ 241300 w 4343400"/>
              <a:gd name="connsiteY210" fmla="*/ 93133 h 322000"/>
              <a:gd name="connsiteX211" fmla="*/ 211667 w 4343400"/>
              <a:gd name="connsiteY211" fmla="*/ 80433 h 322000"/>
              <a:gd name="connsiteX212" fmla="*/ 177800 w 4343400"/>
              <a:gd name="connsiteY212" fmla="*/ 71967 h 322000"/>
              <a:gd name="connsiteX213" fmla="*/ 127000 w 4343400"/>
              <a:gd name="connsiteY213" fmla="*/ 59267 h 322000"/>
              <a:gd name="connsiteX214" fmla="*/ 76200 w 4343400"/>
              <a:gd name="connsiteY214" fmla="*/ 42333 h 322000"/>
              <a:gd name="connsiteX215" fmla="*/ 42334 w 4343400"/>
              <a:gd name="connsiteY215" fmla="*/ 38100 h 322000"/>
              <a:gd name="connsiteX216" fmla="*/ 0 w 4343400"/>
              <a:gd name="connsiteY216" fmla="*/ 110067 h 322000"/>
              <a:gd name="connsiteX0" fmla="*/ 11324 w 4354724"/>
              <a:gd name="connsiteY0" fmla="*/ 110067 h 322000"/>
              <a:gd name="connsiteX1" fmla="*/ 83291 w 4354724"/>
              <a:gd name="connsiteY1" fmla="*/ 122767 h 322000"/>
              <a:gd name="connsiteX2" fmla="*/ 167958 w 4354724"/>
              <a:gd name="connsiteY2" fmla="*/ 131233 h 322000"/>
              <a:gd name="connsiteX3" fmla="*/ 239924 w 4354724"/>
              <a:gd name="connsiteY3" fmla="*/ 156633 h 322000"/>
              <a:gd name="connsiteX4" fmla="*/ 320358 w 4354724"/>
              <a:gd name="connsiteY4" fmla="*/ 194733 h 322000"/>
              <a:gd name="connsiteX5" fmla="*/ 400791 w 4354724"/>
              <a:gd name="connsiteY5" fmla="*/ 245533 h 322000"/>
              <a:gd name="connsiteX6" fmla="*/ 472758 w 4354724"/>
              <a:gd name="connsiteY6" fmla="*/ 287867 h 322000"/>
              <a:gd name="connsiteX7" fmla="*/ 544724 w 4354724"/>
              <a:gd name="connsiteY7" fmla="*/ 317500 h 322000"/>
              <a:gd name="connsiteX8" fmla="*/ 616691 w 4354724"/>
              <a:gd name="connsiteY8" fmla="*/ 313267 h 322000"/>
              <a:gd name="connsiteX9" fmla="*/ 659024 w 4354724"/>
              <a:gd name="connsiteY9" fmla="*/ 237067 h 322000"/>
              <a:gd name="connsiteX10" fmla="*/ 714058 w 4354724"/>
              <a:gd name="connsiteY10" fmla="*/ 198967 h 322000"/>
              <a:gd name="connsiteX11" fmla="*/ 781791 w 4354724"/>
              <a:gd name="connsiteY11" fmla="*/ 148167 h 322000"/>
              <a:gd name="connsiteX12" fmla="*/ 841058 w 4354724"/>
              <a:gd name="connsiteY12" fmla="*/ 165100 h 322000"/>
              <a:gd name="connsiteX13" fmla="*/ 866458 w 4354724"/>
              <a:gd name="connsiteY13" fmla="*/ 173567 h 322000"/>
              <a:gd name="connsiteX14" fmla="*/ 908791 w 4354724"/>
              <a:gd name="connsiteY14" fmla="*/ 182033 h 322000"/>
              <a:gd name="connsiteX15" fmla="*/ 925724 w 4354724"/>
              <a:gd name="connsiteY15" fmla="*/ 186267 h 322000"/>
              <a:gd name="connsiteX16" fmla="*/ 938424 w 4354724"/>
              <a:gd name="connsiteY16" fmla="*/ 194733 h 322000"/>
              <a:gd name="connsiteX17" fmla="*/ 968058 w 4354724"/>
              <a:gd name="connsiteY17" fmla="*/ 203200 h 322000"/>
              <a:gd name="connsiteX18" fmla="*/ 993458 w 4354724"/>
              <a:gd name="connsiteY18" fmla="*/ 211667 h 322000"/>
              <a:gd name="connsiteX19" fmla="*/ 1031558 w 4354724"/>
              <a:gd name="connsiteY19" fmla="*/ 220133 h 322000"/>
              <a:gd name="connsiteX20" fmla="*/ 1133158 w 4354724"/>
              <a:gd name="connsiteY20" fmla="*/ 203200 h 322000"/>
              <a:gd name="connsiteX21" fmla="*/ 1158558 w 4354724"/>
              <a:gd name="connsiteY21" fmla="*/ 194733 h 322000"/>
              <a:gd name="connsiteX22" fmla="*/ 1183958 w 4354724"/>
              <a:gd name="connsiteY22" fmla="*/ 182033 h 322000"/>
              <a:gd name="connsiteX23" fmla="*/ 1230524 w 4354724"/>
              <a:gd name="connsiteY23" fmla="*/ 160867 h 322000"/>
              <a:gd name="connsiteX24" fmla="*/ 1255924 w 4354724"/>
              <a:gd name="connsiteY24" fmla="*/ 156633 h 322000"/>
              <a:gd name="connsiteX25" fmla="*/ 1289791 w 4354724"/>
              <a:gd name="connsiteY25" fmla="*/ 148167 h 322000"/>
              <a:gd name="connsiteX26" fmla="*/ 1370224 w 4354724"/>
              <a:gd name="connsiteY26" fmla="*/ 135467 h 322000"/>
              <a:gd name="connsiteX27" fmla="*/ 1399858 w 4354724"/>
              <a:gd name="connsiteY27" fmla="*/ 131233 h 322000"/>
              <a:gd name="connsiteX28" fmla="*/ 1421024 w 4354724"/>
              <a:gd name="connsiteY28" fmla="*/ 127000 h 322000"/>
              <a:gd name="connsiteX29" fmla="*/ 1437958 w 4354724"/>
              <a:gd name="connsiteY29" fmla="*/ 122767 h 322000"/>
              <a:gd name="connsiteX30" fmla="*/ 1535324 w 4354724"/>
              <a:gd name="connsiteY30" fmla="*/ 110067 h 322000"/>
              <a:gd name="connsiteX31" fmla="*/ 1632691 w 4354724"/>
              <a:gd name="connsiteY31" fmla="*/ 97367 h 322000"/>
              <a:gd name="connsiteX32" fmla="*/ 1759691 w 4354724"/>
              <a:gd name="connsiteY32" fmla="*/ 101600 h 322000"/>
              <a:gd name="connsiteX33" fmla="*/ 1793558 w 4354724"/>
              <a:gd name="connsiteY33" fmla="*/ 114300 h 322000"/>
              <a:gd name="connsiteX34" fmla="*/ 1818958 w 4354724"/>
              <a:gd name="connsiteY34" fmla="*/ 122767 h 322000"/>
              <a:gd name="connsiteX35" fmla="*/ 1831658 w 4354724"/>
              <a:gd name="connsiteY35" fmla="*/ 127000 h 322000"/>
              <a:gd name="connsiteX36" fmla="*/ 1912091 w 4354724"/>
              <a:gd name="connsiteY36" fmla="*/ 135467 h 322000"/>
              <a:gd name="connsiteX37" fmla="*/ 1929024 w 4354724"/>
              <a:gd name="connsiteY37" fmla="*/ 139700 h 322000"/>
              <a:gd name="connsiteX38" fmla="*/ 1945958 w 4354724"/>
              <a:gd name="connsiteY38" fmla="*/ 148167 h 322000"/>
              <a:gd name="connsiteX39" fmla="*/ 1975591 w 4354724"/>
              <a:gd name="connsiteY39" fmla="*/ 152400 h 322000"/>
              <a:gd name="connsiteX40" fmla="*/ 2013691 w 4354724"/>
              <a:gd name="connsiteY40" fmla="*/ 165100 h 322000"/>
              <a:gd name="connsiteX41" fmla="*/ 2026391 w 4354724"/>
              <a:gd name="connsiteY41" fmla="*/ 169333 h 322000"/>
              <a:gd name="connsiteX42" fmla="*/ 2039091 w 4354724"/>
              <a:gd name="connsiteY42" fmla="*/ 173567 h 322000"/>
              <a:gd name="connsiteX43" fmla="*/ 2060258 w 4354724"/>
              <a:gd name="connsiteY43" fmla="*/ 177800 h 322000"/>
              <a:gd name="connsiteX44" fmla="*/ 2085658 w 4354724"/>
              <a:gd name="connsiteY44" fmla="*/ 186267 h 322000"/>
              <a:gd name="connsiteX45" fmla="*/ 2098358 w 4354724"/>
              <a:gd name="connsiteY45" fmla="*/ 190500 h 322000"/>
              <a:gd name="connsiteX46" fmla="*/ 2111058 w 4354724"/>
              <a:gd name="connsiteY46" fmla="*/ 194733 h 322000"/>
              <a:gd name="connsiteX47" fmla="*/ 2123758 w 4354724"/>
              <a:gd name="connsiteY47" fmla="*/ 203200 h 322000"/>
              <a:gd name="connsiteX48" fmla="*/ 2149158 w 4354724"/>
              <a:gd name="connsiteY48" fmla="*/ 207433 h 322000"/>
              <a:gd name="connsiteX49" fmla="*/ 2208424 w 4354724"/>
              <a:gd name="connsiteY49" fmla="*/ 215900 h 322000"/>
              <a:gd name="connsiteX50" fmla="*/ 2246524 w 4354724"/>
              <a:gd name="connsiteY50" fmla="*/ 224367 h 322000"/>
              <a:gd name="connsiteX51" fmla="*/ 2280391 w 4354724"/>
              <a:gd name="connsiteY51" fmla="*/ 228600 h 322000"/>
              <a:gd name="connsiteX52" fmla="*/ 2597891 w 4354724"/>
              <a:gd name="connsiteY52" fmla="*/ 224367 h 322000"/>
              <a:gd name="connsiteX53" fmla="*/ 2623291 w 4354724"/>
              <a:gd name="connsiteY53" fmla="*/ 220133 h 322000"/>
              <a:gd name="connsiteX54" fmla="*/ 2665624 w 4354724"/>
              <a:gd name="connsiteY54" fmla="*/ 215900 h 322000"/>
              <a:gd name="connsiteX55" fmla="*/ 2678324 w 4354724"/>
              <a:gd name="connsiteY55" fmla="*/ 211667 h 322000"/>
              <a:gd name="connsiteX56" fmla="*/ 2724891 w 4354724"/>
              <a:gd name="connsiteY56" fmla="*/ 203200 h 322000"/>
              <a:gd name="connsiteX57" fmla="*/ 2741824 w 4354724"/>
              <a:gd name="connsiteY57" fmla="*/ 194733 h 322000"/>
              <a:gd name="connsiteX58" fmla="*/ 2775691 w 4354724"/>
              <a:gd name="connsiteY58" fmla="*/ 190500 h 322000"/>
              <a:gd name="connsiteX59" fmla="*/ 2788391 w 4354724"/>
              <a:gd name="connsiteY59" fmla="*/ 186267 h 322000"/>
              <a:gd name="connsiteX60" fmla="*/ 2801091 w 4354724"/>
              <a:gd name="connsiteY60" fmla="*/ 177800 h 322000"/>
              <a:gd name="connsiteX61" fmla="*/ 2843424 w 4354724"/>
              <a:gd name="connsiteY61" fmla="*/ 169333 h 322000"/>
              <a:gd name="connsiteX62" fmla="*/ 2873058 w 4354724"/>
              <a:gd name="connsiteY62" fmla="*/ 156633 h 322000"/>
              <a:gd name="connsiteX63" fmla="*/ 2898458 w 4354724"/>
              <a:gd name="connsiteY63" fmla="*/ 148167 h 322000"/>
              <a:gd name="connsiteX64" fmla="*/ 2940791 w 4354724"/>
              <a:gd name="connsiteY64" fmla="*/ 139700 h 322000"/>
              <a:gd name="connsiteX65" fmla="*/ 2957724 w 4354724"/>
              <a:gd name="connsiteY65" fmla="*/ 135467 h 322000"/>
              <a:gd name="connsiteX66" fmla="*/ 3042391 w 4354724"/>
              <a:gd name="connsiteY66" fmla="*/ 127000 h 322000"/>
              <a:gd name="connsiteX67" fmla="*/ 3076258 w 4354724"/>
              <a:gd name="connsiteY67" fmla="*/ 118533 h 322000"/>
              <a:gd name="connsiteX68" fmla="*/ 3110124 w 4354724"/>
              <a:gd name="connsiteY68" fmla="*/ 110067 h 322000"/>
              <a:gd name="connsiteX69" fmla="*/ 3169391 w 4354724"/>
              <a:gd name="connsiteY69" fmla="*/ 93133 h 322000"/>
              <a:gd name="connsiteX70" fmla="*/ 3207491 w 4354724"/>
              <a:gd name="connsiteY70" fmla="*/ 84667 h 322000"/>
              <a:gd name="connsiteX71" fmla="*/ 3249824 w 4354724"/>
              <a:gd name="connsiteY71" fmla="*/ 80433 h 322000"/>
              <a:gd name="connsiteX72" fmla="*/ 3317558 w 4354724"/>
              <a:gd name="connsiteY72" fmla="*/ 67733 h 322000"/>
              <a:gd name="connsiteX73" fmla="*/ 3376824 w 4354724"/>
              <a:gd name="connsiteY73" fmla="*/ 71967 h 322000"/>
              <a:gd name="connsiteX74" fmla="*/ 3402224 w 4354724"/>
              <a:gd name="connsiteY74" fmla="*/ 80433 h 322000"/>
              <a:gd name="connsiteX75" fmla="*/ 3431858 w 4354724"/>
              <a:gd name="connsiteY75" fmla="*/ 97367 h 322000"/>
              <a:gd name="connsiteX76" fmla="*/ 3444558 w 4354724"/>
              <a:gd name="connsiteY76" fmla="*/ 105833 h 322000"/>
              <a:gd name="connsiteX77" fmla="*/ 3457258 w 4354724"/>
              <a:gd name="connsiteY77" fmla="*/ 110067 h 322000"/>
              <a:gd name="connsiteX78" fmla="*/ 3495358 w 4354724"/>
              <a:gd name="connsiteY78" fmla="*/ 122767 h 322000"/>
              <a:gd name="connsiteX79" fmla="*/ 3520758 w 4354724"/>
              <a:gd name="connsiteY79" fmla="*/ 139700 h 322000"/>
              <a:gd name="connsiteX80" fmla="*/ 3563091 w 4354724"/>
              <a:gd name="connsiteY80" fmla="*/ 152400 h 322000"/>
              <a:gd name="connsiteX81" fmla="*/ 3601191 w 4354724"/>
              <a:gd name="connsiteY81" fmla="*/ 156633 h 322000"/>
              <a:gd name="connsiteX82" fmla="*/ 3787458 w 4354724"/>
              <a:gd name="connsiteY82" fmla="*/ 148167 h 322000"/>
              <a:gd name="connsiteX83" fmla="*/ 3825558 w 4354724"/>
              <a:gd name="connsiteY83" fmla="*/ 139700 h 322000"/>
              <a:gd name="connsiteX84" fmla="*/ 3863658 w 4354724"/>
              <a:gd name="connsiteY84" fmla="*/ 118533 h 322000"/>
              <a:gd name="connsiteX85" fmla="*/ 3867891 w 4354724"/>
              <a:gd name="connsiteY85" fmla="*/ 105833 h 322000"/>
              <a:gd name="connsiteX86" fmla="*/ 3884824 w 4354724"/>
              <a:gd name="connsiteY86" fmla="*/ 101600 h 322000"/>
              <a:gd name="connsiteX87" fmla="*/ 3910224 w 4354724"/>
              <a:gd name="connsiteY87" fmla="*/ 93133 h 322000"/>
              <a:gd name="connsiteX88" fmla="*/ 3935624 w 4354724"/>
              <a:gd name="connsiteY88" fmla="*/ 80433 h 322000"/>
              <a:gd name="connsiteX89" fmla="*/ 3948324 w 4354724"/>
              <a:gd name="connsiteY89" fmla="*/ 71967 h 322000"/>
              <a:gd name="connsiteX90" fmla="*/ 3965258 w 4354724"/>
              <a:gd name="connsiteY90" fmla="*/ 63500 h 322000"/>
              <a:gd name="connsiteX91" fmla="*/ 3990658 w 4354724"/>
              <a:gd name="connsiteY91" fmla="*/ 46567 h 322000"/>
              <a:gd name="connsiteX92" fmla="*/ 4016058 w 4354724"/>
              <a:gd name="connsiteY92" fmla="*/ 38100 h 322000"/>
              <a:gd name="connsiteX93" fmla="*/ 4045691 w 4354724"/>
              <a:gd name="connsiteY93" fmla="*/ 21167 h 322000"/>
              <a:gd name="connsiteX94" fmla="*/ 4071091 w 4354724"/>
              <a:gd name="connsiteY94" fmla="*/ 8467 h 322000"/>
              <a:gd name="connsiteX95" fmla="*/ 4316624 w 4354724"/>
              <a:gd name="connsiteY95" fmla="*/ 12700 h 322000"/>
              <a:gd name="connsiteX96" fmla="*/ 4329324 w 4354724"/>
              <a:gd name="connsiteY96" fmla="*/ 21167 h 322000"/>
              <a:gd name="connsiteX97" fmla="*/ 4354724 w 4354724"/>
              <a:gd name="connsiteY97" fmla="*/ 25400 h 322000"/>
              <a:gd name="connsiteX98" fmla="*/ 4350491 w 4354724"/>
              <a:gd name="connsiteY98" fmla="*/ 12700 h 322000"/>
              <a:gd name="connsiteX99" fmla="*/ 4312391 w 4354724"/>
              <a:gd name="connsiteY99" fmla="*/ 0 h 322000"/>
              <a:gd name="connsiteX100" fmla="*/ 4096491 w 4354724"/>
              <a:gd name="connsiteY100" fmla="*/ 4233 h 322000"/>
              <a:gd name="connsiteX101" fmla="*/ 4049924 w 4354724"/>
              <a:gd name="connsiteY101" fmla="*/ 8467 h 322000"/>
              <a:gd name="connsiteX102" fmla="*/ 3986424 w 4354724"/>
              <a:gd name="connsiteY102" fmla="*/ 12700 h 322000"/>
              <a:gd name="connsiteX103" fmla="*/ 3948324 w 4354724"/>
              <a:gd name="connsiteY103" fmla="*/ 29633 h 322000"/>
              <a:gd name="connsiteX104" fmla="*/ 3922924 w 4354724"/>
              <a:gd name="connsiteY104" fmla="*/ 46567 h 322000"/>
              <a:gd name="connsiteX105" fmla="*/ 3905991 w 4354724"/>
              <a:gd name="connsiteY105" fmla="*/ 55033 h 322000"/>
              <a:gd name="connsiteX106" fmla="*/ 3880591 w 4354724"/>
              <a:gd name="connsiteY106" fmla="*/ 63500 h 322000"/>
              <a:gd name="connsiteX107" fmla="*/ 3850958 w 4354724"/>
              <a:gd name="connsiteY107" fmla="*/ 76200 h 322000"/>
              <a:gd name="connsiteX108" fmla="*/ 3825558 w 4354724"/>
              <a:gd name="connsiteY108" fmla="*/ 93133 h 322000"/>
              <a:gd name="connsiteX109" fmla="*/ 3812858 w 4354724"/>
              <a:gd name="connsiteY109" fmla="*/ 97367 h 322000"/>
              <a:gd name="connsiteX110" fmla="*/ 3800158 w 4354724"/>
              <a:gd name="connsiteY110" fmla="*/ 105833 h 322000"/>
              <a:gd name="connsiteX111" fmla="*/ 3766291 w 4354724"/>
              <a:gd name="connsiteY111" fmla="*/ 114300 h 322000"/>
              <a:gd name="connsiteX112" fmla="*/ 3732424 w 4354724"/>
              <a:gd name="connsiteY112" fmla="*/ 122767 h 322000"/>
              <a:gd name="connsiteX113" fmla="*/ 3719724 w 4354724"/>
              <a:gd name="connsiteY113" fmla="*/ 127000 h 322000"/>
              <a:gd name="connsiteX114" fmla="*/ 3698558 w 4354724"/>
              <a:gd name="connsiteY114" fmla="*/ 131233 h 322000"/>
              <a:gd name="connsiteX115" fmla="*/ 3618124 w 4354724"/>
              <a:gd name="connsiteY115" fmla="*/ 122767 h 322000"/>
              <a:gd name="connsiteX116" fmla="*/ 3584258 w 4354724"/>
              <a:gd name="connsiteY116" fmla="*/ 118533 h 322000"/>
              <a:gd name="connsiteX117" fmla="*/ 3554624 w 4354724"/>
              <a:gd name="connsiteY117" fmla="*/ 110067 h 322000"/>
              <a:gd name="connsiteX118" fmla="*/ 3537691 w 4354724"/>
              <a:gd name="connsiteY118" fmla="*/ 105833 h 322000"/>
              <a:gd name="connsiteX119" fmla="*/ 3516524 w 4354724"/>
              <a:gd name="connsiteY119" fmla="*/ 101600 h 322000"/>
              <a:gd name="connsiteX120" fmla="*/ 3491124 w 4354724"/>
              <a:gd name="connsiteY120" fmla="*/ 93133 h 322000"/>
              <a:gd name="connsiteX121" fmla="*/ 3478424 w 4354724"/>
              <a:gd name="connsiteY121" fmla="*/ 88900 h 322000"/>
              <a:gd name="connsiteX122" fmla="*/ 3465724 w 4354724"/>
              <a:gd name="connsiteY122" fmla="*/ 76200 h 322000"/>
              <a:gd name="connsiteX123" fmla="*/ 3431858 w 4354724"/>
              <a:gd name="connsiteY123" fmla="*/ 59267 h 322000"/>
              <a:gd name="connsiteX124" fmla="*/ 3423391 w 4354724"/>
              <a:gd name="connsiteY124" fmla="*/ 46567 h 322000"/>
              <a:gd name="connsiteX125" fmla="*/ 3397991 w 4354724"/>
              <a:gd name="connsiteY125" fmla="*/ 38100 h 322000"/>
              <a:gd name="connsiteX126" fmla="*/ 3351424 w 4354724"/>
              <a:gd name="connsiteY126" fmla="*/ 25400 h 322000"/>
              <a:gd name="connsiteX127" fmla="*/ 3228658 w 4354724"/>
              <a:gd name="connsiteY127" fmla="*/ 38100 h 322000"/>
              <a:gd name="connsiteX128" fmla="*/ 3194791 w 4354724"/>
              <a:gd name="connsiteY128" fmla="*/ 46567 h 322000"/>
              <a:gd name="connsiteX129" fmla="*/ 3177858 w 4354724"/>
              <a:gd name="connsiteY129" fmla="*/ 50800 h 322000"/>
              <a:gd name="connsiteX130" fmla="*/ 3152458 w 4354724"/>
              <a:gd name="connsiteY130" fmla="*/ 67733 h 322000"/>
              <a:gd name="connsiteX131" fmla="*/ 3139758 w 4354724"/>
              <a:gd name="connsiteY131" fmla="*/ 71967 h 322000"/>
              <a:gd name="connsiteX132" fmla="*/ 3122824 w 4354724"/>
              <a:gd name="connsiteY132" fmla="*/ 76200 h 322000"/>
              <a:gd name="connsiteX133" fmla="*/ 3084724 w 4354724"/>
              <a:gd name="connsiteY133" fmla="*/ 88900 h 322000"/>
              <a:gd name="connsiteX134" fmla="*/ 3021224 w 4354724"/>
              <a:gd name="connsiteY134" fmla="*/ 97367 h 322000"/>
              <a:gd name="connsiteX135" fmla="*/ 2987358 w 4354724"/>
              <a:gd name="connsiteY135" fmla="*/ 110067 h 322000"/>
              <a:gd name="connsiteX136" fmla="*/ 2953491 w 4354724"/>
              <a:gd name="connsiteY136" fmla="*/ 114300 h 322000"/>
              <a:gd name="connsiteX137" fmla="*/ 2881524 w 4354724"/>
              <a:gd name="connsiteY137" fmla="*/ 127000 h 322000"/>
              <a:gd name="connsiteX138" fmla="*/ 2851891 w 4354724"/>
              <a:gd name="connsiteY138" fmla="*/ 135467 h 322000"/>
              <a:gd name="connsiteX139" fmla="*/ 2754524 w 4354724"/>
              <a:gd name="connsiteY139" fmla="*/ 139700 h 322000"/>
              <a:gd name="connsiteX140" fmla="*/ 2669858 w 4354724"/>
              <a:gd name="connsiteY140" fmla="*/ 152400 h 322000"/>
              <a:gd name="connsiteX141" fmla="*/ 2593658 w 4354724"/>
              <a:gd name="connsiteY141" fmla="*/ 160867 h 322000"/>
              <a:gd name="connsiteX142" fmla="*/ 2538624 w 4354724"/>
              <a:gd name="connsiteY142" fmla="*/ 169333 h 322000"/>
              <a:gd name="connsiteX143" fmla="*/ 2513224 w 4354724"/>
              <a:gd name="connsiteY143" fmla="*/ 173567 h 322000"/>
              <a:gd name="connsiteX144" fmla="*/ 2470891 w 4354724"/>
              <a:gd name="connsiteY144" fmla="*/ 177800 h 322000"/>
              <a:gd name="connsiteX145" fmla="*/ 2437024 w 4354724"/>
              <a:gd name="connsiteY145" fmla="*/ 182033 h 322000"/>
              <a:gd name="connsiteX146" fmla="*/ 2365058 w 4354724"/>
              <a:gd name="connsiteY146" fmla="*/ 194733 h 322000"/>
              <a:gd name="connsiteX147" fmla="*/ 2335424 w 4354724"/>
              <a:gd name="connsiteY147" fmla="*/ 198967 h 322000"/>
              <a:gd name="connsiteX148" fmla="*/ 2204191 w 4354724"/>
              <a:gd name="connsiteY148" fmla="*/ 203200 h 322000"/>
              <a:gd name="connsiteX149" fmla="*/ 2178791 w 4354724"/>
              <a:gd name="connsiteY149" fmla="*/ 194733 h 322000"/>
              <a:gd name="connsiteX150" fmla="*/ 2149158 w 4354724"/>
              <a:gd name="connsiteY150" fmla="*/ 173567 h 322000"/>
              <a:gd name="connsiteX151" fmla="*/ 2132224 w 4354724"/>
              <a:gd name="connsiteY151" fmla="*/ 160867 h 322000"/>
              <a:gd name="connsiteX152" fmla="*/ 2106824 w 4354724"/>
              <a:gd name="connsiteY152" fmla="*/ 152400 h 322000"/>
              <a:gd name="connsiteX153" fmla="*/ 2081424 w 4354724"/>
              <a:gd name="connsiteY153" fmla="*/ 143933 h 322000"/>
              <a:gd name="connsiteX154" fmla="*/ 2068724 w 4354724"/>
              <a:gd name="connsiteY154" fmla="*/ 139700 h 322000"/>
              <a:gd name="connsiteX155" fmla="*/ 2034858 w 4354724"/>
              <a:gd name="connsiteY155" fmla="*/ 131233 h 322000"/>
              <a:gd name="connsiteX156" fmla="*/ 2009458 w 4354724"/>
              <a:gd name="connsiteY156" fmla="*/ 122767 h 322000"/>
              <a:gd name="connsiteX157" fmla="*/ 1996758 w 4354724"/>
              <a:gd name="connsiteY157" fmla="*/ 118533 h 322000"/>
              <a:gd name="connsiteX158" fmla="*/ 1958658 w 4354724"/>
              <a:gd name="connsiteY158" fmla="*/ 110067 h 322000"/>
              <a:gd name="connsiteX159" fmla="*/ 1920558 w 4354724"/>
              <a:gd name="connsiteY159" fmla="*/ 105833 h 322000"/>
              <a:gd name="connsiteX160" fmla="*/ 1903624 w 4354724"/>
              <a:gd name="connsiteY160" fmla="*/ 101600 h 322000"/>
              <a:gd name="connsiteX161" fmla="*/ 1878224 w 4354724"/>
              <a:gd name="connsiteY161" fmla="*/ 97367 h 322000"/>
              <a:gd name="connsiteX162" fmla="*/ 1865524 w 4354724"/>
              <a:gd name="connsiteY162" fmla="*/ 93133 h 322000"/>
              <a:gd name="connsiteX163" fmla="*/ 1802024 w 4354724"/>
              <a:gd name="connsiteY163" fmla="*/ 80433 h 322000"/>
              <a:gd name="connsiteX164" fmla="*/ 1763924 w 4354724"/>
              <a:gd name="connsiteY164" fmla="*/ 71967 h 322000"/>
              <a:gd name="connsiteX165" fmla="*/ 1751224 w 4354724"/>
              <a:gd name="connsiteY165" fmla="*/ 63500 h 322000"/>
              <a:gd name="connsiteX166" fmla="*/ 1734291 w 4354724"/>
              <a:gd name="connsiteY166" fmla="*/ 59267 h 322000"/>
              <a:gd name="connsiteX167" fmla="*/ 1721591 w 4354724"/>
              <a:gd name="connsiteY167" fmla="*/ 55033 h 322000"/>
              <a:gd name="connsiteX168" fmla="*/ 1700424 w 4354724"/>
              <a:gd name="connsiteY168" fmla="*/ 50800 h 322000"/>
              <a:gd name="connsiteX169" fmla="*/ 1687724 w 4354724"/>
              <a:gd name="connsiteY169" fmla="*/ 46567 h 322000"/>
              <a:gd name="connsiteX170" fmla="*/ 1666558 w 4354724"/>
              <a:gd name="connsiteY170" fmla="*/ 42333 h 322000"/>
              <a:gd name="connsiteX171" fmla="*/ 1653858 w 4354724"/>
              <a:gd name="connsiteY171" fmla="*/ 38100 h 322000"/>
              <a:gd name="connsiteX172" fmla="*/ 1586124 w 4354724"/>
              <a:gd name="connsiteY172" fmla="*/ 25400 h 322000"/>
              <a:gd name="connsiteX173" fmla="*/ 1408324 w 4354724"/>
              <a:gd name="connsiteY173" fmla="*/ 33867 h 322000"/>
              <a:gd name="connsiteX174" fmla="*/ 1382924 w 4354724"/>
              <a:gd name="connsiteY174" fmla="*/ 42333 h 322000"/>
              <a:gd name="connsiteX175" fmla="*/ 1357524 w 4354724"/>
              <a:gd name="connsiteY175" fmla="*/ 59267 h 322000"/>
              <a:gd name="connsiteX176" fmla="*/ 1344824 w 4354724"/>
              <a:gd name="connsiteY176" fmla="*/ 67733 h 322000"/>
              <a:gd name="connsiteX177" fmla="*/ 1319424 w 4354724"/>
              <a:gd name="connsiteY177" fmla="*/ 76200 h 322000"/>
              <a:gd name="connsiteX178" fmla="*/ 1289791 w 4354724"/>
              <a:gd name="connsiteY178" fmla="*/ 84667 h 322000"/>
              <a:gd name="connsiteX179" fmla="*/ 1205124 w 4354724"/>
              <a:gd name="connsiteY179" fmla="*/ 97367 h 322000"/>
              <a:gd name="connsiteX180" fmla="*/ 1150091 w 4354724"/>
              <a:gd name="connsiteY180" fmla="*/ 110067 h 322000"/>
              <a:gd name="connsiteX181" fmla="*/ 1124691 w 4354724"/>
              <a:gd name="connsiteY181" fmla="*/ 118533 h 322000"/>
              <a:gd name="connsiteX182" fmla="*/ 1111991 w 4354724"/>
              <a:gd name="connsiteY182" fmla="*/ 131233 h 322000"/>
              <a:gd name="connsiteX183" fmla="*/ 1095058 w 4354724"/>
              <a:gd name="connsiteY183" fmla="*/ 135467 h 322000"/>
              <a:gd name="connsiteX184" fmla="*/ 1073891 w 4354724"/>
              <a:gd name="connsiteY184" fmla="*/ 143933 h 322000"/>
              <a:gd name="connsiteX185" fmla="*/ 972291 w 4354724"/>
              <a:gd name="connsiteY185" fmla="*/ 135467 h 322000"/>
              <a:gd name="connsiteX186" fmla="*/ 942658 w 4354724"/>
              <a:gd name="connsiteY186" fmla="*/ 110067 h 322000"/>
              <a:gd name="connsiteX187" fmla="*/ 917258 w 4354724"/>
              <a:gd name="connsiteY187" fmla="*/ 101600 h 322000"/>
              <a:gd name="connsiteX188" fmla="*/ 879158 w 4354724"/>
              <a:gd name="connsiteY188" fmla="*/ 80433 h 322000"/>
              <a:gd name="connsiteX189" fmla="*/ 866458 w 4354724"/>
              <a:gd name="connsiteY189" fmla="*/ 71967 h 322000"/>
              <a:gd name="connsiteX190" fmla="*/ 836824 w 4354724"/>
              <a:gd name="connsiteY190" fmla="*/ 67733 h 322000"/>
              <a:gd name="connsiteX191" fmla="*/ 735224 w 4354724"/>
              <a:gd name="connsiteY191" fmla="*/ 71967 h 322000"/>
              <a:gd name="connsiteX192" fmla="*/ 709824 w 4354724"/>
              <a:gd name="connsiteY192" fmla="*/ 88900 h 322000"/>
              <a:gd name="connsiteX193" fmla="*/ 697124 w 4354724"/>
              <a:gd name="connsiteY193" fmla="*/ 93133 h 322000"/>
              <a:gd name="connsiteX194" fmla="*/ 688658 w 4354724"/>
              <a:gd name="connsiteY194" fmla="*/ 105833 h 322000"/>
              <a:gd name="connsiteX195" fmla="*/ 663258 w 4354724"/>
              <a:gd name="connsiteY195" fmla="*/ 114300 h 322000"/>
              <a:gd name="connsiteX196" fmla="*/ 629391 w 4354724"/>
              <a:gd name="connsiteY196" fmla="*/ 131233 h 322000"/>
              <a:gd name="connsiteX197" fmla="*/ 616691 w 4354724"/>
              <a:gd name="connsiteY197" fmla="*/ 139700 h 322000"/>
              <a:gd name="connsiteX198" fmla="*/ 591291 w 4354724"/>
              <a:gd name="connsiteY198" fmla="*/ 143933 h 322000"/>
              <a:gd name="connsiteX199" fmla="*/ 578591 w 4354724"/>
              <a:gd name="connsiteY199" fmla="*/ 152400 h 322000"/>
              <a:gd name="connsiteX200" fmla="*/ 527791 w 4354724"/>
              <a:gd name="connsiteY200" fmla="*/ 160867 h 322000"/>
              <a:gd name="connsiteX201" fmla="*/ 447358 w 4354724"/>
              <a:gd name="connsiteY201" fmla="*/ 152400 h 322000"/>
              <a:gd name="connsiteX202" fmla="*/ 417724 w 4354724"/>
              <a:gd name="connsiteY202" fmla="*/ 139700 h 322000"/>
              <a:gd name="connsiteX203" fmla="*/ 379624 w 4354724"/>
              <a:gd name="connsiteY203" fmla="*/ 131233 h 322000"/>
              <a:gd name="connsiteX204" fmla="*/ 366924 w 4354724"/>
              <a:gd name="connsiteY204" fmla="*/ 127000 h 322000"/>
              <a:gd name="connsiteX205" fmla="*/ 337291 w 4354724"/>
              <a:gd name="connsiteY205" fmla="*/ 118533 h 322000"/>
              <a:gd name="connsiteX206" fmla="*/ 324591 w 4354724"/>
              <a:gd name="connsiteY206" fmla="*/ 114300 h 322000"/>
              <a:gd name="connsiteX207" fmla="*/ 307658 w 4354724"/>
              <a:gd name="connsiteY207" fmla="*/ 110067 h 322000"/>
              <a:gd name="connsiteX208" fmla="*/ 282258 w 4354724"/>
              <a:gd name="connsiteY208" fmla="*/ 101600 h 322000"/>
              <a:gd name="connsiteX209" fmla="*/ 269558 w 4354724"/>
              <a:gd name="connsiteY209" fmla="*/ 97367 h 322000"/>
              <a:gd name="connsiteX210" fmla="*/ 252624 w 4354724"/>
              <a:gd name="connsiteY210" fmla="*/ 93133 h 322000"/>
              <a:gd name="connsiteX211" fmla="*/ 222991 w 4354724"/>
              <a:gd name="connsiteY211" fmla="*/ 80433 h 322000"/>
              <a:gd name="connsiteX212" fmla="*/ 189124 w 4354724"/>
              <a:gd name="connsiteY212" fmla="*/ 71967 h 322000"/>
              <a:gd name="connsiteX213" fmla="*/ 138324 w 4354724"/>
              <a:gd name="connsiteY213" fmla="*/ 59267 h 322000"/>
              <a:gd name="connsiteX214" fmla="*/ 87524 w 4354724"/>
              <a:gd name="connsiteY214" fmla="*/ 42333 h 322000"/>
              <a:gd name="connsiteX215" fmla="*/ 28258 w 4354724"/>
              <a:gd name="connsiteY215" fmla="*/ 46567 h 322000"/>
              <a:gd name="connsiteX216" fmla="*/ 11324 w 4354724"/>
              <a:gd name="connsiteY216" fmla="*/ 110067 h 322000"/>
              <a:gd name="connsiteX0" fmla="*/ 11324 w 4354724"/>
              <a:gd name="connsiteY0" fmla="*/ 110067 h 322000"/>
              <a:gd name="connsiteX1" fmla="*/ 83291 w 4354724"/>
              <a:gd name="connsiteY1" fmla="*/ 122767 h 322000"/>
              <a:gd name="connsiteX2" fmla="*/ 167958 w 4354724"/>
              <a:gd name="connsiteY2" fmla="*/ 131233 h 322000"/>
              <a:gd name="connsiteX3" fmla="*/ 239924 w 4354724"/>
              <a:gd name="connsiteY3" fmla="*/ 156633 h 322000"/>
              <a:gd name="connsiteX4" fmla="*/ 320358 w 4354724"/>
              <a:gd name="connsiteY4" fmla="*/ 194733 h 322000"/>
              <a:gd name="connsiteX5" fmla="*/ 400791 w 4354724"/>
              <a:gd name="connsiteY5" fmla="*/ 245533 h 322000"/>
              <a:gd name="connsiteX6" fmla="*/ 472758 w 4354724"/>
              <a:gd name="connsiteY6" fmla="*/ 287867 h 322000"/>
              <a:gd name="connsiteX7" fmla="*/ 544724 w 4354724"/>
              <a:gd name="connsiteY7" fmla="*/ 317500 h 322000"/>
              <a:gd name="connsiteX8" fmla="*/ 616691 w 4354724"/>
              <a:gd name="connsiteY8" fmla="*/ 313267 h 322000"/>
              <a:gd name="connsiteX9" fmla="*/ 659024 w 4354724"/>
              <a:gd name="connsiteY9" fmla="*/ 237067 h 322000"/>
              <a:gd name="connsiteX10" fmla="*/ 714058 w 4354724"/>
              <a:gd name="connsiteY10" fmla="*/ 198967 h 322000"/>
              <a:gd name="connsiteX11" fmla="*/ 781791 w 4354724"/>
              <a:gd name="connsiteY11" fmla="*/ 148167 h 322000"/>
              <a:gd name="connsiteX12" fmla="*/ 841058 w 4354724"/>
              <a:gd name="connsiteY12" fmla="*/ 165100 h 322000"/>
              <a:gd name="connsiteX13" fmla="*/ 866458 w 4354724"/>
              <a:gd name="connsiteY13" fmla="*/ 173567 h 322000"/>
              <a:gd name="connsiteX14" fmla="*/ 908791 w 4354724"/>
              <a:gd name="connsiteY14" fmla="*/ 182033 h 322000"/>
              <a:gd name="connsiteX15" fmla="*/ 925724 w 4354724"/>
              <a:gd name="connsiteY15" fmla="*/ 186267 h 322000"/>
              <a:gd name="connsiteX16" fmla="*/ 938424 w 4354724"/>
              <a:gd name="connsiteY16" fmla="*/ 194733 h 322000"/>
              <a:gd name="connsiteX17" fmla="*/ 968058 w 4354724"/>
              <a:gd name="connsiteY17" fmla="*/ 203200 h 322000"/>
              <a:gd name="connsiteX18" fmla="*/ 993458 w 4354724"/>
              <a:gd name="connsiteY18" fmla="*/ 211667 h 322000"/>
              <a:gd name="connsiteX19" fmla="*/ 1031558 w 4354724"/>
              <a:gd name="connsiteY19" fmla="*/ 220133 h 322000"/>
              <a:gd name="connsiteX20" fmla="*/ 1133158 w 4354724"/>
              <a:gd name="connsiteY20" fmla="*/ 203200 h 322000"/>
              <a:gd name="connsiteX21" fmla="*/ 1158558 w 4354724"/>
              <a:gd name="connsiteY21" fmla="*/ 194733 h 322000"/>
              <a:gd name="connsiteX22" fmla="*/ 1183958 w 4354724"/>
              <a:gd name="connsiteY22" fmla="*/ 182033 h 322000"/>
              <a:gd name="connsiteX23" fmla="*/ 1230524 w 4354724"/>
              <a:gd name="connsiteY23" fmla="*/ 160867 h 322000"/>
              <a:gd name="connsiteX24" fmla="*/ 1255924 w 4354724"/>
              <a:gd name="connsiteY24" fmla="*/ 156633 h 322000"/>
              <a:gd name="connsiteX25" fmla="*/ 1289791 w 4354724"/>
              <a:gd name="connsiteY25" fmla="*/ 148167 h 322000"/>
              <a:gd name="connsiteX26" fmla="*/ 1370224 w 4354724"/>
              <a:gd name="connsiteY26" fmla="*/ 135467 h 322000"/>
              <a:gd name="connsiteX27" fmla="*/ 1399858 w 4354724"/>
              <a:gd name="connsiteY27" fmla="*/ 131233 h 322000"/>
              <a:gd name="connsiteX28" fmla="*/ 1421024 w 4354724"/>
              <a:gd name="connsiteY28" fmla="*/ 127000 h 322000"/>
              <a:gd name="connsiteX29" fmla="*/ 1437958 w 4354724"/>
              <a:gd name="connsiteY29" fmla="*/ 122767 h 322000"/>
              <a:gd name="connsiteX30" fmla="*/ 1535324 w 4354724"/>
              <a:gd name="connsiteY30" fmla="*/ 110067 h 322000"/>
              <a:gd name="connsiteX31" fmla="*/ 1632691 w 4354724"/>
              <a:gd name="connsiteY31" fmla="*/ 97367 h 322000"/>
              <a:gd name="connsiteX32" fmla="*/ 1759691 w 4354724"/>
              <a:gd name="connsiteY32" fmla="*/ 101600 h 322000"/>
              <a:gd name="connsiteX33" fmla="*/ 1793558 w 4354724"/>
              <a:gd name="connsiteY33" fmla="*/ 114300 h 322000"/>
              <a:gd name="connsiteX34" fmla="*/ 1818958 w 4354724"/>
              <a:gd name="connsiteY34" fmla="*/ 122767 h 322000"/>
              <a:gd name="connsiteX35" fmla="*/ 1831658 w 4354724"/>
              <a:gd name="connsiteY35" fmla="*/ 127000 h 322000"/>
              <a:gd name="connsiteX36" fmla="*/ 1912091 w 4354724"/>
              <a:gd name="connsiteY36" fmla="*/ 135467 h 322000"/>
              <a:gd name="connsiteX37" fmla="*/ 1929024 w 4354724"/>
              <a:gd name="connsiteY37" fmla="*/ 139700 h 322000"/>
              <a:gd name="connsiteX38" fmla="*/ 1945958 w 4354724"/>
              <a:gd name="connsiteY38" fmla="*/ 148167 h 322000"/>
              <a:gd name="connsiteX39" fmla="*/ 1975591 w 4354724"/>
              <a:gd name="connsiteY39" fmla="*/ 152400 h 322000"/>
              <a:gd name="connsiteX40" fmla="*/ 2013691 w 4354724"/>
              <a:gd name="connsiteY40" fmla="*/ 165100 h 322000"/>
              <a:gd name="connsiteX41" fmla="*/ 2026391 w 4354724"/>
              <a:gd name="connsiteY41" fmla="*/ 169333 h 322000"/>
              <a:gd name="connsiteX42" fmla="*/ 2039091 w 4354724"/>
              <a:gd name="connsiteY42" fmla="*/ 173567 h 322000"/>
              <a:gd name="connsiteX43" fmla="*/ 2060258 w 4354724"/>
              <a:gd name="connsiteY43" fmla="*/ 177800 h 322000"/>
              <a:gd name="connsiteX44" fmla="*/ 2085658 w 4354724"/>
              <a:gd name="connsiteY44" fmla="*/ 186267 h 322000"/>
              <a:gd name="connsiteX45" fmla="*/ 2098358 w 4354724"/>
              <a:gd name="connsiteY45" fmla="*/ 190500 h 322000"/>
              <a:gd name="connsiteX46" fmla="*/ 2111058 w 4354724"/>
              <a:gd name="connsiteY46" fmla="*/ 194733 h 322000"/>
              <a:gd name="connsiteX47" fmla="*/ 2123758 w 4354724"/>
              <a:gd name="connsiteY47" fmla="*/ 203200 h 322000"/>
              <a:gd name="connsiteX48" fmla="*/ 2149158 w 4354724"/>
              <a:gd name="connsiteY48" fmla="*/ 207433 h 322000"/>
              <a:gd name="connsiteX49" fmla="*/ 2208424 w 4354724"/>
              <a:gd name="connsiteY49" fmla="*/ 215900 h 322000"/>
              <a:gd name="connsiteX50" fmla="*/ 2246524 w 4354724"/>
              <a:gd name="connsiteY50" fmla="*/ 224367 h 322000"/>
              <a:gd name="connsiteX51" fmla="*/ 2280391 w 4354724"/>
              <a:gd name="connsiteY51" fmla="*/ 228600 h 322000"/>
              <a:gd name="connsiteX52" fmla="*/ 2597891 w 4354724"/>
              <a:gd name="connsiteY52" fmla="*/ 224367 h 322000"/>
              <a:gd name="connsiteX53" fmla="*/ 2623291 w 4354724"/>
              <a:gd name="connsiteY53" fmla="*/ 220133 h 322000"/>
              <a:gd name="connsiteX54" fmla="*/ 2665624 w 4354724"/>
              <a:gd name="connsiteY54" fmla="*/ 215900 h 322000"/>
              <a:gd name="connsiteX55" fmla="*/ 2678324 w 4354724"/>
              <a:gd name="connsiteY55" fmla="*/ 211667 h 322000"/>
              <a:gd name="connsiteX56" fmla="*/ 2724891 w 4354724"/>
              <a:gd name="connsiteY56" fmla="*/ 203200 h 322000"/>
              <a:gd name="connsiteX57" fmla="*/ 2741824 w 4354724"/>
              <a:gd name="connsiteY57" fmla="*/ 194733 h 322000"/>
              <a:gd name="connsiteX58" fmla="*/ 2775691 w 4354724"/>
              <a:gd name="connsiteY58" fmla="*/ 190500 h 322000"/>
              <a:gd name="connsiteX59" fmla="*/ 2788391 w 4354724"/>
              <a:gd name="connsiteY59" fmla="*/ 186267 h 322000"/>
              <a:gd name="connsiteX60" fmla="*/ 2801091 w 4354724"/>
              <a:gd name="connsiteY60" fmla="*/ 177800 h 322000"/>
              <a:gd name="connsiteX61" fmla="*/ 2843424 w 4354724"/>
              <a:gd name="connsiteY61" fmla="*/ 169333 h 322000"/>
              <a:gd name="connsiteX62" fmla="*/ 2873058 w 4354724"/>
              <a:gd name="connsiteY62" fmla="*/ 156633 h 322000"/>
              <a:gd name="connsiteX63" fmla="*/ 2898458 w 4354724"/>
              <a:gd name="connsiteY63" fmla="*/ 148167 h 322000"/>
              <a:gd name="connsiteX64" fmla="*/ 2940791 w 4354724"/>
              <a:gd name="connsiteY64" fmla="*/ 139700 h 322000"/>
              <a:gd name="connsiteX65" fmla="*/ 2957724 w 4354724"/>
              <a:gd name="connsiteY65" fmla="*/ 135467 h 322000"/>
              <a:gd name="connsiteX66" fmla="*/ 3042391 w 4354724"/>
              <a:gd name="connsiteY66" fmla="*/ 127000 h 322000"/>
              <a:gd name="connsiteX67" fmla="*/ 3076258 w 4354724"/>
              <a:gd name="connsiteY67" fmla="*/ 118533 h 322000"/>
              <a:gd name="connsiteX68" fmla="*/ 3110124 w 4354724"/>
              <a:gd name="connsiteY68" fmla="*/ 110067 h 322000"/>
              <a:gd name="connsiteX69" fmla="*/ 3169391 w 4354724"/>
              <a:gd name="connsiteY69" fmla="*/ 93133 h 322000"/>
              <a:gd name="connsiteX70" fmla="*/ 3207491 w 4354724"/>
              <a:gd name="connsiteY70" fmla="*/ 84667 h 322000"/>
              <a:gd name="connsiteX71" fmla="*/ 3249824 w 4354724"/>
              <a:gd name="connsiteY71" fmla="*/ 80433 h 322000"/>
              <a:gd name="connsiteX72" fmla="*/ 3317558 w 4354724"/>
              <a:gd name="connsiteY72" fmla="*/ 67733 h 322000"/>
              <a:gd name="connsiteX73" fmla="*/ 3376824 w 4354724"/>
              <a:gd name="connsiteY73" fmla="*/ 71967 h 322000"/>
              <a:gd name="connsiteX74" fmla="*/ 3402224 w 4354724"/>
              <a:gd name="connsiteY74" fmla="*/ 80433 h 322000"/>
              <a:gd name="connsiteX75" fmla="*/ 3431858 w 4354724"/>
              <a:gd name="connsiteY75" fmla="*/ 97367 h 322000"/>
              <a:gd name="connsiteX76" fmla="*/ 3444558 w 4354724"/>
              <a:gd name="connsiteY76" fmla="*/ 105833 h 322000"/>
              <a:gd name="connsiteX77" fmla="*/ 3457258 w 4354724"/>
              <a:gd name="connsiteY77" fmla="*/ 110067 h 322000"/>
              <a:gd name="connsiteX78" fmla="*/ 3495358 w 4354724"/>
              <a:gd name="connsiteY78" fmla="*/ 122767 h 322000"/>
              <a:gd name="connsiteX79" fmla="*/ 3520758 w 4354724"/>
              <a:gd name="connsiteY79" fmla="*/ 139700 h 322000"/>
              <a:gd name="connsiteX80" fmla="*/ 3563091 w 4354724"/>
              <a:gd name="connsiteY80" fmla="*/ 152400 h 322000"/>
              <a:gd name="connsiteX81" fmla="*/ 3601191 w 4354724"/>
              <a:gd name="connsiteY81" fmla="*/ 156633 h 322000"/>
              <a:gd name="connsiteX82" fmla="*/ 3787458 w 4354724"/>
              <a:gd name="connsiteY82" fmla="*/ 148167 h 322000"/>
              <a:gd name="connsiteX83" fmla="*/ 3825558 w 4354724"/>
              <a:gd name="connsiteY83" fmla="*/ 139700 h 322000"/>
              <a:gd name="connsiteX84" fmla="*/ 3863658 w 4354724"/>
              <a:gd name="connsiteY84" fmla="*/ 118533 h 322000"/>
              <a:gd name="connsiteX85" fmla="*/ 3867891 w 4354724"/>
              <a:gd name="connsiteY85" fmla="*/ 105833 h 322000"/>
              <a:gd name="connsiteX86" fmla="*/ 3884824 w 4354724"/>
              <a:gd name="connsiteY86" fmla="*/ 101600 h 322000"/>
              <a:gd name="connsiteX87" fmla="*/ 3910224 w 4354724"/>
              <a:gd name="connsiteY87" fmla="*/ 93133 h 322000"/>
              <a:gd name="connsiteX88" fmla="*/ 3935624 w 4354724"/>
              <a:gd name="connsiteY88" fmla="*/ 80433 h 322000"/>
              <a:gd name="connsiteX89" fmla="*/ 3948324 w 4354724"/>
              <a:gd name="connsiteY89" fmla="*/ 71967 h 322000"/>
              <a:gd name="connsiteX90" fmla="*/ 3965258 w 4354724"/>
              <a:gd name="connsiteY90" fmla="*/ 63500 h 322000"/>
              <a:gd name="connsiteX91" fmla="*/ 3990658 w 4354724"/>
              <a:gd name="connsiteY91" fmla="*/ 46567 h 322000"/>
              <a:gd name="connsiteX92" fmla="*/ 4016058 w 4354724"/>
              <a:gd name="connsiteY92" fmla="*/ 38100 h 322000"/>
              <a:gd name="connsiteX93" fmla="*/ 4045691 w 4354724"/>
              <a:gd name="connsiteY93" fmla="*/ 21167 h 322000"/>
              <a:gd name="connsiteX94" fmla="*/ 4071091 w 4354724"/>
              <a:gd name="connsiteY94" fmla="*/ 8467 h 322000"/>
              <a:gd name="connsiteX95" fmla="*/ 4316624 w 4354724"/>
              <a:gd name="connsiteY95" fmla="*/ 12700 h 322000"/>
              <a:gd name="connsiteX96" fmla="*/ 4329324 w 4354724"/>
              <a:gd name="connsiteY96" fmla="*/ 21167 h 322000"/>
              <a:gd name="connsiteX97" fmla="*/ 4354724 w 4354724"/>
              <a:gd name="connsiteY97" fmla="*/ 25400 h 322000"/>
              <a:gd name="connsiteX98" fmla="*/ 4350491 w 4354724"/>
              <a:gd name="connsiteY98" fmla="*/ 12700 h 322000"/>
              <a:gd name="connsiteX99" fmla="*/ 4312391 w 4354724"/>
              <a:gd name="connsiteY99" fmla="*/ 0 h 322000"/>
              <a:gd name="connsiteX100" fmla="*/ 4096491 w 4354724"/>
              <a:gd name="connsiteY100" fmla="*/ 4233 h 322000"/>
              <a:gd name="connsiteX101" fmla="*/ 4049924 w 4354724"/>
              <a:gd name="connsiteY101" fmla="*/ 8467 h 322000"/>
              <a:gd name="connsiteX102" fmla="*/ 3986424 w 4354724"/>
              <a:gd name="connsiteY102" fmla="*/ 12700 h 322000"/>
              <a:gd name="connsiteX103" fmla="*/ 3948324 w 4354724"/>
              <a:gd name="connsiteY103" fmla="*/ 29633 h 322000"/>
              <a:gd name="connsiteX104" fmla="*/ 3922924 w 4354724"/>
              <a:gd name="connsiteY104" fmla="*/ 46567 h 322000"/>
              <a:gd name="connsiteX105" fmla="*/ 3905991 w 4354724"/>
              <a:gd name="connsiteY105" fmla="*/ 55033 h 322000"/>
              <a:gd name="connsiteX106" fmla="*/ 3880591 w 4354724"/>
              <a:gd name="connsiteY106" fmla="*/ 63500 h 322000"/>
              <a:gd name="connsiteX107" fmla="*/ 3850958 w 4354724"/>
              <a:gd name="connsiteY107" fmla="*/ 76200 h 322000"/>
              <a:gd name="connsiteX108" fmla="*/ 3825558 w 4354724"/>
              <a:gd name="connsiteY108" fmla="*/ 93133 h 322000"/>
              <a:gd name="connsiteX109" fmla="*/ 3812858 w 4354724"/>
              <a:gd name="connsiteY109" fmla="*/ 97367 h 322000"/>
              <a:gd name="connsiteX110" fmla="*/ 3800158 w 4354724"/>
              <a:gd name="connsiteY110" fmla="*/ 105833 h 322000"/>
              <a:gd name="connsiteX111" fmla="*/ 3766291 w 4354724"/>
              <a:gd name="connsiteY111" fmla="*/ 114300 h 322000"/>
              <a:gd name="connsiteX112" fmla="*/ 3732424 w 4354724"/>
              <a:gd name="connsiteY112" fmla="*/ 122767 h 322000"/>
              <a:gd name="connsiteX113" fmla="*/ 3719724 w 4354724"/>
              <a:gd name="connsiteY113" fmla="*/ 127000 h 322000"/>
              <a:gd name="connsiteX114" fmla="*/ 3698558 w 4354724"/>
              <a:gd name="connsiteY114" fmla="*/ 131233 h 322000"/>
              <a:gd name="connsiteX115" fmla="*/ 3618124 w 4354724"/>
              <a:gd name="connsiteY115" fmla="*/ 122767 h 322000"/>
              <a:gd name="connsiteX116" fmla="*/ 3584258 w 4354724"/>
              <a:gd name="connsiteY116" fmla="*/ 118533 h 322000"/>
              <a:gd name="connsiteX117" fmla="*/ 3554624 w 4354724"/>
              <a:gd name="connsiteY117" fmla="*/ 110067 h 322000"/>
              <a:gd name="connsiteX118" fmla="*/ 3537691 w 4354724"/>
              <a:gd name="connsiteY118" fmla="*/ 105833 h 322000"/>
              <a:gd name="connsiteX119" fmla="*/ 3516524 w 4354724"/>
              <a:gd name="connsiteY119" fmla="*/ 101600 h 322000"/>
              <a:gd name="connsiteX120" fmla="*/ 3491124 w 4354724"/>
              <a:gd name="connsiteY120" fmla="*/ 93133 h 322000"/>
              <a:gd name="connsiteX121" fmla="*/ 3478424 w 4354724"/>
              <a:gd name="connsiteY121" fmla="*/ 88900 h 322000"/>
              <a:gd name="connsiteX122" fmla="*/ 3465724 w 4354724"/>
              <a:gd name="connsiteY122" fmla="*/ 76200 h 322000"/>
              <a:gd name="connsiteX123" fmla="*/ 3431858 w 4354724"/>
              <a:gd name="connsiteY123" fmla="*/ 59267 h 322000"/>
              <a:gd name="connsiteX124" fmla="*/ 3423391 w 4354724"/>
              <a:gd name="connsiteY124" fmla="*/ 46567 h 322000"/>
              <a:gd name="connsiteX125" fmla="*/ 3397991 w 4354724"/>
              <a:gd name="connsiteY125" fmla="*/ 38100 h 322000"/>
              <a:gd name="connsiteX126" fmla="*/ 3351424 w 4354724"/>
              <a:gd name="connsiteY126" fmla="*/ 25400 h 322000"/>
              <a:gd name="connsiteX127" fmla="*/ 3228658 w 4354724"/>
              <a:gd name="connsiteY127" fmla="*/ 38100 h 322000"/>
              <a:gd name="connsiteX128" fmla="*/ 3194791 w 4354724"/>
              <a:gd name="connsiteY128" fmla="*/ 46567 h 322000"/>
              <a:gd name="connsiteX129" fmla="*/ 3177858 w 4354724"/>
              <a:gd name="connsiteY129" fmla="*/ 50800 h 322000"/>
              <a:gd name="connsiteX130" fmla="*/ 3152458 w 4354724"/>
              <a:gd name="connsiteY130" fmla="*/ 67733 h 322000"/>
              <a:gd name="connsiteX131" fmla="*/ 3139758 w 4354724"/>
              <a:gd name="connsiteY131" fmla="*/ 71967 h 322000"/>
              <a:gd name="connsiteX132" fmla="*/ 3122824 w 4354724"/>
              <a:gd name="connsiteY132" fmla="*/ 76200 h 322000"/>
              <a:gd name="connsiteX133" fmla="*/ 3084724 w 4354724"/>
              <a:gd name="connsiteY133" fmla="*/ 88900 h 322000"/>
              <a:gd name="connsiteX134" fmla="*/ 3021224 w 4354724"/>
              <a:gd name="connsiteY134" fmla="*/ 97367 h 322000"/>
              <a:gd name="connsiteX135" fmla="*/ 2987358 w 4354724"/>
              <a:gd name="connsiteY135" fmla="*/ 110067 h 322000"/>
              <a:gd name="connsiteX136" fmla="*/ 2953491 w 4354724"/>
              <a:gd name="connsiteY136" fmla="*/ 114300 h 322000"/>
              <a:gd name="connsiteX137" fmla="*/ 2881524 w 4354724"/>
              <a:gd name="connsiteY137" fmla="*/ 127000 h 322000"/>
              <a:gd name="connsiteX138" fmla="*/ 2851891 w 4354724"/>
              <a:gd name="connsiteY138" fmla="*/ 135467 h 322000"/>
              <a:gd name="connsiteX139" fmla="*/ 2754524 w 4354724"/>
              <a:gd name="connsiteY139" fmla="*/ 139700 h 322000"/>
              <a:gd name="connsiteX140" fmla="*/ 2669858 w 4354724"/>
              <a:gd name="connsiteY140" fmla="*/ 152400 h 322000"/>
              <a:gd name="connsiteX141" fmla="*/ 2593658 w 4354724"/>
              <a:gd name="connsiteY141" fmla="*/ 160867 h 322000"/>
              <a:gd name="connsiteX142" fmla="*/ 2538624 w 4354724"/>
              <a:gd name="connsiteY142" fmla="*/ 169333 h 322000"/>
              <a:gd name="connsiteX143" fmla="*/ 2513224 w 4354724"/>
              <a:gd name="connsiteY143" fmla="*/ 173567 h 322000"/>
              <a:gd name="connsiteX144" fmla="*/ 2470891 w 4354724"/>
              <a:gd name="connsiteY144" fmla="*/ 177800 h 322000"/>
              <a:gd name="connsiteX145" fmla="*/ 2437024 w 4354724"/>
              <a:gd name="connsiteY145" fmla="*/ 182033 h 322000"/>
              <a:gd name="connsiteX146" fmla="*/ 2365058 w 4354724"/>
              <a:gd name="connsiteY146" fmla="*/ 194733 h 322000"/>
              <a:gd name="connsiteX147" fmla="*/ 2335424 w 4354724"/>
              <a:gd name="connsiteY147" fmla="*/ 198967 h 322000"/>
              <a:gd name="connsiteX148" fmla="*/ 2204191 w 4354724"/>
              <a:gd name="connsiteY148" fmla="*/ 203200 h 322000"/>
              <a:gd name="connsiteX149" fmla="*/ 2178791 w 4354724"/>
              <a:gd name="connsiteY149" fmla="*/ 194733 h 322000"/>
              <a:gd name="connsiteX150" fmla="*/ 2149158 w 4354724"/>
              <a:gd name="connsiteY150" fmla="*/ 173567 h 322000"/>
              <a:gd name="connsiteX151" fmla="*/ 2132224 w 4354724"/>
              <a:gd name="connsiteY151" fmla="*/ 160867 h 322000"/>
              <a:gd name="connsiteX152" fmla="*/ 2106824 w 4354724"/>
              <a:gd name="connsiteY152" fmla="*/ 152400 h 322000"/>
              <a:gd name="connsiteX153" fmla="*/ 2081424 w 4354724"/>
              <a:gd name="connsiteY153" fmla="*/ 143933 h 322000"/>
              <a:gd name="connsiteX154" fmla="*/ 2068724 w 4354724"/>
              <a:gd name="connsiteY154" fmla="*/ 139700 h 322000"/>
              <a:gd name="connsiteX155" fmla="*/ 2034858 w 4354724"/>
              <a:gd name="connsiteY155" fmla="*/ 131233 h 322000"/>
              <a:gd name="connsiteX156" fmla="*/ 2009458 w 4354724"/>
              <a:gd name="connsiteY156" fmla="*/ 122767 h 322000"/>
              <a:gd name="connsiteX157" fmla="*/ 1996758 w 4354724"/>
              <a:gd name="connsiteY157" fmla="*/ 118533 h 322000"/>
              <a:gd name="connsiteX158" fmla="*/ 1958658 w 4354724"/>
              <a:gd name="connsiteY158" fmla="*/ 110067 h 322000"/>
              <a:gd name="connsiteX159" fmla="*/ 1920558 w 4354724"/>
              <a:gd name="connsiteY159" fmla="*/ 105833 h 322000"/>
              <a:gd name="connsiteX160" fmla="*/ 1903624 w 4354724"/>
              <a:gd name="connsiteY160" fmla="*/ 101600 h 322000"/>
              <a:gd name="connsiteX161" fmla="*/ 1878224 w 4354724"/>
              <a:gd name="connsiteY161" fmla="*/ 97367 h 322000"/>
              <a:gd name="connsiteX162" fmla="*/ 1865524 w 4354724"/>
              <a:gd name="connsiteY162" fmla="*/ 93133 h 322000"/>
              <a:gd name="connsiteX163" fmla="*/ 1802024 w 4354724"/>
              <a:gd name="connsiteY163" fmla="*/ 80433 h 322000"/>
              <a:gd name="connsiteX164" fmla="*/ 1763924 w 4354724"/>
              <a:gd name="connsiteY164" fmla="*/ 71967 h 322000"/>
              <a:gd name="connsiteX165" fmla="*/ 1751224 w 4354724"/>
              <a:gd name="connsiteY165" fmla="*/ 63500 h 322000"/>
              <a:gd name="connsiteX166" fmla="*/ 1734291 w 4354724"/>
              <a:gd name="connsiteY166" fmla="*/ 59267 h 322000"/>
              <a:gd name="connsiteX167" fmla="*/ 1721591 w 4354724"/>
              <a:gd name="connsiteY167" fmla="*/ 55033 h 322000"/>
              <a:gd name="connsiteX168" fmla="*/ 1700424 w 4354724"/>
              <a:gd name="connsiteY168" fmla="*/ 50800 h 322000"/>
              <a:gd name="connsiteX169" fmla="*/ 1687724 w 4354724"/>
              <a:gd name="connsiteY169" fmla="*/ 46567 h 322000"/>
              <a:gd name="connsiteX170" fmla="*/ 1666558 w 4354724"/>
              <a:gd name="connsiteY170" fmla="*/ 42333 h 322000"/>
              <a:gd name="connsiteX171" fmla="*/ 1653858 w 4354724"/>
              <a:gd name="connsiteY171" fmla="*/ 38100 h 322000"/>
              <a:gd name="connsiteX172" fmla="*/ 1586124 w 4354724"/>
              <a:gd name="connsiteY172" fmla="*/ 25400 h 322000"/>
              <a:gd name="connsiteX173" fmla="*/ 1408324 w 4354724"/>
              <a:gd name="connsiteY173" fmla="*/ 33867 h 322000"/>
              <a:gd name="connsiteX174" fmla="*/ 1382924 w 4354724"/>
              <a:gd name="connsiteY174" fmla="*/ 42333 h 322000"/>
              <a:gd name="connsiteX175" fmla="*/ 1357524 w 4354724"/>
              <a:gd name="connsiteY175" fmla="*/ 59267 h 322000"/>
              <a:gd name="connsiteX176" fmla="*/ 1344824 w 4354724"/>
              <a:gd name="connsiteY176" fmla="*/ 67733 h 322000"/>
              <a:gd name="connsiteX177" fmla="*/ 1319424 w 4354724"/>
              <a:gd name="connsiteY177" fmla="*/ 76200 h 322000"/>
              <a:gd name="connsiteX178" fmla="*/ 1289791 w 4354724"/>
              <a:gd name="connsiteY178" fmla="*/ 84667 h 322000"/>
              <a:gd name="connsiteX179" fmla="*/ 1205124 w 4354724"/>
              <a:gd name="connsiteY179" fmla="*/ 97367 h 322000"/>
              <a:gd name="connsiteX180" fmla="*/ 1150091 w 4354724"/>
              <a:gd name="connsiteY180" fmla="*/ 110067 h 322000"/>
              <a:gd name="connsiteX181" fmla="*/ 1124691 w 4354724"/>
              <a:gd name="connsiteY181" fmla="*/ 118533 h 322000"/>
              <a:gd name="connsiteX182" fmla="*/ 1111991 w 4354724"/>
              <a:gd name="connsiteY182" fmla="*/ 131233 h 322000"/>
              <a:gd name="connsiteX183" fmla="*/ 1095058 w 4354724"/>
              <a:gd name="connsiteY183" fmla="*/ 135467 h 322000"/>
              <a:gd name="connsiteX184" fmla="*/ 1073891 w 4354724"/>
              <a:gd name="connsiteY184" fmla="*/ 143933 h 322000"/>
              <a:gd name="connsiteX185" fmla="*/ 972291 w 4354724"/>
              <a:gd name="connsiteY185" fmla="*/ 135467 h 322000"/>
              <a:gd name="connsiteX186" fmla="*/ 942658 w 4354724"/>
              <a:gd name="connsiteY186" fmla="*/ 110067 h 322000"/>
              <a:gd name="connsiteX187" fmla="*/ 917258 w 4354724"/>
              <a:gd name="connsiteY187" fmla="*/ 101600 h 322000"/>
              <a:gd name="connsiteX188" fmla="*/ 879158 w 4354724"/>
              <a:gd name="connsiteY188" fmla="*/ 80433 h 322000"/>
              <a:gd name="connsiteX189" fmla="*/ 866458 w 4354724"/>
              <a:gd name="connsiteY189" fmla="*/ 71967 h 322000"/>
              <a:gd name="connsiteX190" fmla="*/ 836824 w 4354724"/>
              <a:gd name="connsiteY190" fmla="*/ 67733 h 322000"/>
              <a:gd name="connsiteX191" fmla="*/ 735224 w 4354724"/>
              <a:gd name="connsiteY191" fmla="*/ 71967 h 322000"/>
              <a:gd name="connsiteX192" fmla="*/ 709824 w 4354724"/>
              <a:gd name="connsiteY192" fmla="*/ 88900 h 322000"/>
              <a:gd name="connsiteX193" fmla="*/ 697124 w 4354724"/>
              <a:gd name="connsiteY193" fmla="*/ 93133 h 322000"/>
              <a:gd name="connsiteX194" fmla="*/ 688658 w 4354724"/>
              <a:gd name="connsiteY194" fmla="*/ 105833 h 322000"/>
              <a:gd name="connsiteX195" fmla="*/ 663258 w 4354724"/>
              <a:gd name="connsiteY195" fmla="*/ 114300 h 322000"/>
              <a:gd name="connsiteX196" fmla="*/ 629391 w 4354724"/>
              <a:gd name="connsiteY196" fmla="*/ 131233 h 322000"/>
              <a:gd name="connsiteX197" fmla="*/ 616691 w 4354724"/>
              <a:gd name="connsiteY197" fmla="*/ 139700 h 322000"/>
              <a:gd name="connsiteX198" fmla="*/ 591291 w 4354724"/>
              <a:gd name="connsiteY198" fmla="*/ 143933 h 322000"/>
              <a:gd name="connsiteX199" fmla="*/ 578591 w 4354724"/>
              <a:gd name="connsiteY199" fmla="*/ 152400 h 322000"/>
              <a:gd name="connsiteX200" fmla="*/ 527791 w 4354724"/>
              <a:gd name="connsiteY200" fmla="*/ 160867 h 322000"/>
              <a:gd name="connsiteX201" fmla="*/ 447358 w 4354724"/>
              <a:gd name="connsiteY201" fmla="*/ 152400 h 322000"/>
              <a:gd name="connsiteX202" fmla="*/ 417724 w 4354724"/>
              <a:gd name="connsiteY202" fmla="*/ 139700 h 322000"/>
              <a:gd name="connsiteX203" fmla="*/ 379624 w 4354724"/>
              <a:gd name="connsiteY203" fmla="*/ 131233 h 322000"/>
              <a:gd name="connsiteX204" fmla="*/ 366924 w 4354724"/>
              <a:gd name="connsiteY204" fmla="*/ 127000 h 322000"/>
              <a:gd name="connsiteX205" fmla="*/ 337291 w 4354724"/>
              <a:gd name="connsiteY205" fmla="*/ 118533 h 322000"/>
              <a:gd name="connsiteX206" fmla="*/ 324591 w 4354724"/>
              <a:gd name="connsiteY206" fmla="*/ 114300 h 322000"/>
              <a:gd name="connsiteX207" fmla="*/ 307658 w 4354724"/>
              <a:gd name="connsiteY207" fmla="*/ 110067 h 322000"/>
              <a:gd name="connsiteX208" fmla="*/ 282258 w 4354724"/>
              <a:gd name="connsiteY208" fmla="*/ 101600 h 322000"/>
              <a:gd name="connsiteX209" fmla="*/ 269558 w 4354724"/>
              <a:gd name="connsiteY209" fmla="*/ 97367 h 322000"/>
              <a:gd name="connsiteX210" fmla="*/ 252624 w 4354724"/>
              <a:gd name="connsiteY210" fmla="*/ 93133 h 322000"/>
              <a:gd name="connsiteX211" fmla="*/ 222991 w 4354724"/>
              <a:gd name="connsiteY211" fmla="*/ 80433 h 322000"/>
              <a:gd name="connsiteX212" fmla="*/ 189124 w 4354724"/>
              <a:gd name="connsiteY212" fmla="*/ 71967 h 322000"/>
              <a:gd name="connsiteX213" fmla="*/ 138324 w 4354724"/>
              <a:gd name="connsiteY213" fmla="*/ 59267 h 322000"/>
              <a:gd name="connsiteX214" fmla="*/ 87524 w 4354724"/>
              <a:gd name="connsiteY214" fmla="*/ 42333 h 322000"/>
              <a:gd name="connsiteX215" fmla="*/ 28258 w 4354724"/>
              <a:gd name="connsiteY215" fmla="*/ 46567 h 322000"/>
              <a:gd name="connsiteX216" fmla="*/ 11324 w 4354724"/>
              <a:gd name="connsiteY216" fmla="*/ 110067 h 322000"/>
              <a:gd name="connsiteX0" fmla="*/ 2321 w 4345721"/>
              <a:gd name="connsiteY0" fmla="*/ 110067 h 322000"/>
              <a:gd name="connsiteX1" fmla="*/ 74288 w 4345721"/>
              <a:gd name="connsiteY1" fmla="*/ 122767 h 322000"/>
              <a:gd name="connsiteX2" fmla="*/ 158955 w 4345721"/>
              <a:gd name="connsiteY2" fmla="*/ 131233 h 322000"/>
              <a:gd name="connsiteX3" fmla="*/ 230921 w 4345721"/>
              <a:gd name="connsiteY3" fmla="*/ 156633 h 322000"/>
              <a:gd name="connsiteX4" fmla="*/ 311355 w 4345721"/>
              <a:gd name="connsiteY4" fmla="*/ 194733 h 322000"/>
              <a:gd name="connsiteX5" fmla="*/ 391788 w 4345721"/>
              <a:gd name="connsiteY5" fmla="*/ 245533 h 322000"/>
              <a:gd name="connsiteX6" fmla="*/ 463755 w 4345721"/>
              <a:gd name="connsiteY6" fmla="*/ 287867 h 322000"/>
              <a:gd name="connsiteX7" fmla="*/ 535721 w 4345721"/>
              <a:gd name="connsiteY7" fmla="*/ 317500 h 322000"/>
              <a:gd name="connsiteX8" fmla="*/ 607688 w 4345721"/>
              <a:gd name="connsiteY8" fmla="*/ 313267 h 322000"/>
              <a:gd name="connsiteX9" fmla="*/ 650021 w 4345721"/>
              <a:gd name="connsiteY9" fmla="*/ 237067 h 322000"/>
              <a:gd name="connsiteX10" fmla="*/ 705055 w 4345721"/>
              <a:gd name="connsiteY10" fmla="*/ 198967 h 322000"/>
              <a:gd name="connsiteX11" fmla="*/ 772788 w 4345721"/>
              <a:gd name="connsiteY11" fmla="*/ 148167 h 322000"/>
              <a:gd name="connsiteX12" fmla="*/ 832055 w 4345721"/>
              <a:gd name="connsiteY12" fmla="*/ 165100 h 322000"/>
              <a:gd name="connsiteX13" fmla="*/ 857455 w 4345721"/>
              <a:gd name="connsiteY13" fmla="*/ 173567 h 322000"/>
              <a:gd name="connsiteX14" fmla="*/ 899788 w 4345721"/>
              <a:gd name="connsiteY14" fmla="*/ 182033 h 322000"/>
              <a:gd name="connsiteX15" fmla="*/ 916721 w 4345721"/>
              <a:gd name="connsiteY15" fmla="*/ 186267 h 322000"/>
              <a:gd name="connsiteX16" fmla="*/ 929421 w 4345721"/>
              <a:gd name="connsiteY16" fmla="*/ 194733 h 322000"/>
              <a:gd name="connsiteX17" fmla="*/ 959055 w 4345721"/>
              <a:gd name="connsiteY17" fmla="*/ 203200 h 322000"/>
              <a:gd name="connsiteX18" fmla="*/ 984455 w 4345721"/>
              <a:gd name="connsiteY18" fmla="*/ 211667 h 322000"/>
              <a:gd name="connsiteX19" fmla="*/ 1022555 w 4345721"/>
              <a:gd name="connsiteY19" fmla="*/ 220133 h 322000"/>
              <a:gd name="connsiteX20" fmla="*/ 1124155 w 4345721"/>
              <a:gd name="connsiteY20" fmla="*/ 203200 h 322000"/>
              <a:gd name="connsiteX21" fmla="*/ 1149555 w 4345721"/>
              <a:gd name="connsiteY21" fmla="*/ 194733 h 322000"/>
              <a:gd name="connsiteX22" fmla="*/ 1174955 w 4345721"/>
              <a:gd name="connsiteY22" fmla="*/ 182033 h 322000"/>
              <a:gd name="connsiteX23" fmla="*/ 1221521 w 4345721"/>
              <a:gd name="connsiteY23" fmla="*/ 160867 h 322000"/>
              <a:gd name="connsiteX24" fmla="*/ 1246921 w 4345721"/>
              <a:gd name="connsiteY24" fmla="*/ 156633 h 322000"/>
              <a:gd name="connsiteX25" fmla="*/ 1280788 w 4345721"/>
              <a:gd name="connsiteY25" fmla="*/ 148167 h 322000"/>
              <a:gd name="connsiteX26" fmla="*/ 1361221 w 4345721"/>
              <a:gd name="connsiteY26" fmla="*/ 135467 h 322000"/>
              <a:gd name="connsiteX27" fmla="*/ 1390855 w 4345721"/>
              <a:gd name="connsiteY27" fmla="*/ 131233 h 322000"/>
              <a:gd name="connsiteX28" fmla="*/ 1412021 w 4345721"/>
              <a:gd name="connsiteY28" fmla="*/ 127000 h 322000"/>
              <a:gd name="connsiteX29" fmla="*/ 1428955 w 4345721"/>
              <a:gd name="connsiteY29" fmla="*/ 122767 h 322000"/>
              <a:gd name="connsiteX30" fmla="*/ 1526321 w 4345721"/>
              <a:gd name="connsiteY30" fmla="*/ 110067 h 322000"/>
              <a:gd name="connsiteX31" fmla="*/ 1623688 w 4345721"/>
              <a:gd name="connsiteY31" fmla="*/ 97367 h 322000"/>
              <a:gd name="connsiteX32" fmla="*/ 1750688 w 4345721"/>
              <a:gd name="connsiteY32" fmla="*/ 101600 h 322000"/>
              <a:gd name="connsiteX33" fmla="*/ 1784555 w 4345721"/>
              <a:gd name="connsiteY33" fmla="*/ 114300 h 322000"/>
              <a:gd name="connsiteX34" fmla="*/ 1809955 w 4345721"/>
              <a:gd name="connsiteY34" fmla="*/ 122767 h 322000"/>
              <a:gd name="connsiteX35" fmla="*/ 1822655 w 4345721"/>
              <a:gd name="connsiteY35" fmla="*/ 127000 h 322000"/>
              <a:gd name="connsiteX36" fmla="*/ 1903088 w 4345721"/>
              <a:gd name="connsiteY36" fmla="*/ 135467 h 322000"/>
              <a:gd name="connsiteX37" fmla="*/ 1920021 w 4345721"/>
              <a:gd name="connsiteY37" fmla="*/ 139700 h 322000"/>
              <a:gd name="connsiteX38" fmla="*/ 1936955 w 4345721"/>
              <a:gd name="connsiteY38" fmla="*/ 148167 h 322000"/>
              <a:gd name="connsiteX39" fmla="*/ 1966588 w 4345721"/>
              <a:gd name="connsiteY39" fmla="*/ 152400 h 322000"/>
              <a:gd name="connsiteX40" fmla="*/ 2004688 w 4345721"/>
              <a:gd name="connsiteY40" fmla="*/ 165100 h 322000"/>
              <a:gd name="connsiteX41" fmla="*/ 2017388 w 4345721"/>
              <a:gd name="connsiteY41" fmla="*/ 169333 h 322000"/>
              <a:gd name="connsiteX42" fmla="*/ 2030088 w 4345721"/>
              <a:gd name="connsiteY42" fmla="*/ 173567 h 322000"/>
              <a:gd name="connsiteX43" fmla="*/ 2051255 w 4345721"/>
              <a:gd name="connsiteY43" fmla="*/ 177800 h 322000"/>
              <a:gd name="connsiteX44" fmla="*/ 2076655 w 4345721"/>
              <a:gd name="connsiteY44" fmla="*/ 186267 h 322000"/>
              <a:gd name="connsiteX45" fmla="*/ 2089355 w 4345721"/>
              <a:gd name="connsiteY45" fmla="*/ 190500 h 322000"/>
              <a:gd name="connsiteX46" fmla="*/ 2102055 w 4345721"/>
              <a:gd name="connsiteY46" fmla="*/ 194733 h 322000"/>
              <a:gd name="connsiteX47" fmla="*/ 2114755 w 4345721"/>
              <a:gd name="connsiteY47" fmla="*/ 203200 h 322000"/>
              <a:gd name="connsiteX48" fmla="*/ 2140155 w 4345721"/>
              <a:gd name="connsiteY48" fmla="*/ 207433 h 322000"/>
              <a:gd name="connsiteX49" fmla="*/ 2199421 w 4345721"/>
              <a:gd name="connsiteY49" fmla="*/ 215900 h 322000"/>
              <a:gd name="connsiteX50" fmla="*/ 2237521 w 4345721"/>
              <a:gd name="connsiteY50" fmla="*/ 224367 h 322000"/>
              <a:gd name="connsiteX51" fmla="*/ 2271388 w 4345721"/>
              <a:gd name="connsiteY51" fmla="*/ 228600 h 322000"/>
              <a:gd name="connsiteX52" fmla="*/ 2588888 w 4345721"/>
              <a:gd name="connsiteY52" fmla="*/ 224367 h 322000"/>
              <a:gd name="connsiteX53" fmla="*/ 2614288 w 4345721"/>
              <a:gd name="connsiteY53" fmla="*/ 220133 h 322000"/>
              <a:gd name="connsiteX54" fmla="*/ 2656621 w 4345721"/>
              <a:gd name="connsiteY54" fmla="*/ 215900 h 322000"/>
              <a:gd name="connsiteX55" fmla="*/ 2669321 w 4345721"/>
              <a:gd name="connsiteY55" fmla="*/ 211667 h 322000"/>
              <a:gd name="connsiteX56" fmla="*/ 2715888 w 4345721"/>
              <a:gd name="connsiteY56" fmla="*/ 203200 h 322000"/>
              <a:gd name="connsiteX57" fmla="*/ 2732821 w 4345721"/>
              <a:gd name="connsiteY57" fmla="*/ 194733 h 322000"/>
              <a:gd name="connsiteX58" fmla="*/ 2766688 w 4345721"/>
              <a:gd name="connsiteY58" fmla="*/ 190500 h 322000"/>
              <a:gd name="connsiteX59" fmla="*/ 2779388 w 4345721"/>
              <a:gd name="connsiteY59" fmla="*/ 186267 h 322000"/>
              <a:gd name="connsiteX60" fmla="*/ 2792088 w 4345721"/>
              <a:gd name="connsiteY60" fmla="*/ 177800 h 322000"/>
              <a:gd name="connsiteX61" fmla="*/ 2834421 w 4345721"/>
              <a:gd name="connsiteY61" fmla="*/ 169333 h 322000"/>
              <a:gd name="connsiteX62" fmla="*/ 2864055 w 4345721"/>
              <a:gd name="connsiteY62" fmla="*/ 156633 h 322000"/>
              <a:gd name="connsiteX63" fmla="*/ 2889455 w 4345721"/>
              <a:gd name="connsiteY63" fmla="*/ 148167 h 322000"/>
              <a:gd name="connsiteX64" fmla="*/ 2931788 w 4345721"/>
              <a:gd name="connsiteY64" fmla="*/ 139700 h 322000"/>
              <a:gd name="connsiteX65" fmla="*/ 2948721 w 4345721"/>
              <a:gd name="connsiteY65" fmla="*/ 135467 h 322000"/>
              <a:gd name="connsiteX66" fmla="*/ 3033388 w 4345721"/>
              <a:gd name="connsiteY66" fmla="*/ 127000 h 322000"/>
              <a:gd name="connsiteX67" fmla="*/ 3067255 w 4345721"/>
              <a:gd name="connsiteY67" fmla="*/ 118533 h 322000"/>
              <a:gd name="connsiteX68" fmla="*/ 3101121 w 4345721"/>
              <a:gd name="connsiteY68" fmla="*/ 110067 h 322000"/>
              <a:gd name="connsiteX69" fmla="*/ 3160388 w 4345721"/>
              <a:gd name="connsiteY69" fmla="*/ 93133 h 322000"/>
              <a:gd name="connsiteX70" fmla="*/ 3198488 w 4345721"/>
              <a:gd name="connsiteY70" fmla="*/ 84667 h 322000"/>
              <a:gd name="connsiteX71" fmla="*/ 3240821 w 4345721"/>
              <a:gd name="connsiteY71" fmla="*/ 80433 h 322000"/>
              <a:gd name="connsiteX72" fmla="*/ 3308555 w 4345721"/>
              <a:gd name="connsiteY72" fmla="*/ 67733 h 322000"/>
              <a:gd name="connsiteX73" fmla="*/ 3367821 w 4345721"/>
              <a:gd name="connsiteY73" fmla="*/ 71967 h 322000"/>
              <a:gd name="connsiteX74" fmla="*/ 3393221 w 4345721"/>
              <a:gd name="connsiteY74" fmla="*/ 80433 h 322000"/>
              <a:gd name="connsiteX75" fmla="*/ 3422855 w 4345721"/>
              <a:gd name="connsiteY75" fmla="*/ 97367 h 322000"/>
              <a:gd name="connsiteX76" fmla="*/ 3435555 w 4345721"/>
              <a:gd name="connsiteY76" fmla="*/ 105833 h 322000"/>
              <a:gd name="connsiteX77" fmla="*/ 3448255 w 4345721"/>
              <a:gd name="connsiteY77" fmla="*/ 110067 h 322000"/>
              <a:gd name="connsiteX78" fmla="*/ 3486355 w 4345721"/>
              <a:gd name="connsiteY78" fmla="*/ 122767 h 322000"/>
              <a:gd name="connsiteX79" fmla="*/ 3511755 w 4345721"/>
              <a:gd name="connsiteY79" fmla="*/ 139700 h 322000"/>
              <a:gd name="connsiteX80" fmla="*/ 3554088 w 4345721"/>
              <a:gd name="connsiteY80" fmla="*/ 152400 h 322000"/>
              <a:gd name="connsiteX81" fmla="*/ 3592188 w 4345721"/>
              <a:gd name="connsiteY81" fmla="*/ 156633 h 322000"/>
              <a:gd name="connsiteX82" fmla="*/ 3778455 w 4345721"/>
              <a:gd name="connsiteY82" fmla="*/ 148167 h 322000"/>
              <a:gd name="connsiteX83" fmla="*/ 3816555 w 4345721"/>
              <a:gd name="connsiteY83" fmla="*/ 139700 h 322000"/>
              <a:gd name="connsiteX84" fmla="*/ 3854655 w 4345721"/>
              <a:gd name="connsiteY84" fmla="*/ 118533 h 322000"/>
              <a:gd name="connsiteX85" fmla="*/ 3858888 w 4345721"/>
              <a:gd name="connsiteY85" fmla="*/ 105833 h 322000"/>
              <a:gd name="connsiteX86" fmla="*/ 3875821 w 4345721"/>
              <a:gd name="connsiteY86" fmla="*/ 101600 h 322000"/>
              <a:gd name="connsiteX87" fmla="*/ 3901221 w 4345721"/>
              <a:gd name="connsiteY87" fmla="*/ 93133 h 322000"/>
              <a:gd name="connsiteX88" fmla="*/ 3926621 w 4345721"/>
              <a:gd name="connsiteY88" fmla="*/ 80433 h 322000"/>
              <a:gd name="connsiteX89" fmla="*/ 3939321 w 4345721"/>
              <a:gd name="connsiteY89" fmla="*/ 71967 h 322000"/>
              <a:gd name="connsiteX90" fmla="*/ 3956255 w 4345721"/>
              <a:gd name="connsiteY90" fmla="*/ 63500 h 322000"/>
              <a:gd name="connsiteX91" fmla="*/ 3981655 w 4345721"/>
              <a:gd name="connsiteY91" fmla="*/ 46567 h 322000"/>
              <a:gd name="connsiteX92" fmla="*/ 4007055 w 4345721"/>
              <a:gd name="connsiteY92" fmla="*/ 38100 h 322000"/>
              <a:gd name="connsiteX93" fmla="*/ 4036688 w 4345721"/>
              <a:gd name="connsiteY93" fmla="*/ 21167 h 322000"/>
              <a:gd name="connsiteX94" fmla="*/ 4062088 w 4345721"/>
              <a:gd name="connsiteY94" fmla="*/ 8467 h 322000"/>
              <a:gd name="connsiteX95" fmla="*/ 4307621 w 4345721"/>
              <a:gd name="connsiteY95" fmla="*/ 12700 h 322000"/>
              <a:gd name="connsiteX96" fmla="*/ 4320321 w 4345721"/>
              <a:gd name="connsiteY96" fmla="*/ 21167 h 322000"/>
              <a:gd name="connsiteX97" fmla="*/ 4345721 w 4345721"/>
              <a:gd name="connsiteY97" fmla="*/ 25400 h 322000"/>
              <a:gd name="connsiteX98" fmla="*/ 4341488 w 4345721"/>
              <a:gd name="connsiteY98" fmla="*/ 12700 h 322000"/>
              <a:gd name="connsiteX99" fmla="*/ 4303388 w 4345721"/>
              <a:gd name="connsiteY99" fmla="*/ 0 h 322000"/>
              <a:gd name="connsiteX100" fmla="*/ 4087488 w 4345721"/>
              <a:gd name="connsiteY100" fmla="*/ 4233 h 322000"/>
              <a:gd name="connsiteX101" fmla="*/ 4040921 w 4345721"/>
              <a:gd name="connsiteY101" fmla="*/ 8467 h 322000"/>
              <a:gd name="connsiteX102" fmla="*/ 3977421 w 4345721"/>
              <a:gd name="connsiteY102" fmla="*/ 12700 h 322000"/>
              <a:gd name="connsiteX103" fmla="*/ 3939321 w 4345721"/>
              <a:gd name="connsiteY103" fmla="*/ 29633 h 322000"/>
              <a:gd name="connsiteX104" fmla="*/ 3913921 w 4345721"/>
              <a:gd name="connsiteY104" fmla="*/ 46567 h 322000"/>
              <a:gd name="connsiteX105" fmla="*/ 3896988 w 4345721"/>
              <a:gd name="connsiteY105" fmla="*/ 55033 h 322000"/>
              <a:gd name="connsiteX106" fmla="*/ 3871588 w 4345721"/>
              <a:gd name="connsiteY106" fmla="*/ 63500 h 322000"/>
              <a:gd name="connsiteX107" fmla="*/ 3841955 w 4345721"/>
              <a:gd name="connsiteY107" fmla="*/ 76200 h 322000"/>
              <a:gd name="connsiteX108" fmla="*/ 3816555 w 4345721"/>
              <a:gd name="connsiteY108" fmla="*/ 93133 h 322000"/>
              <a:gd name="connsiteX109" fmla="*/ 3803855 w 4345721"/>
              <a:gd name="connsiteY109" fmla="*/ 97367 h 322000"/>
              <a:gd name="connsiteX110" fmla="*/ 3791155 w 4345721"/>
              <a:gd name="connsiteY110" fmla="*/ 105833 h 322000"/>
              <a:gd name="connsiteX111" fmla="*/ 3757288 w 4345721"/>
              <a:gd name="connsiteY111" fmla="*/ 114300 h 322000"/>
              <a:gd name="connsiteX112" fmla="*/ 3723421 w 4345721"/>
              <a:gd name="connsiteY112" fmla="*/ 122767 h 322000"/>
              <a:gd name="connsiteX113" fmla="*/ 3710721 w 4345721"/>
              <a:gd name="connsiteY113" fmla="*/ 127000 h 322000"/>
              <a:gd name="connsiteX114" fmla="*/ 3689555 w 4345721"/>
              <a:gd name="connsiteY114" fmla="*/ 131233 h 322000"/>
              <a:gd name="connsiteX115" fmla="*/ 3609121 w 4345721"/>
              <a:gd name="connsiteY115" fmla="*/ 122767 h 322000"/>
              <a:gd name="connsiteX116" fmla="*/ 3575255 w 4345721"/>
              <a:gd name="connsiteY116" fmla="*/ 118533 h 322000"/>
              <a:gd name="connsiteX117" fmla="*/ 3545621 w 4345721"/>
              <a:gd name="connsiteY117" fmla="*/ 110067 h 322000"/>
              <a:gd name="connsiteX118" fmla="*/ 3528688 w 4345721"/>
              <a:gd name="connsiteY118" fmla="*/ 105833 h 322000"/>
              <a:gd name="connsiteX119" fmla="*/ 3507521 w 4345721"/>
              <a:gd name="connsiteY119" fmla="*/ 101600 h 322000"/>
              <a:gd name="connsiteX120" fmla="*/ 3482121 w 4345721"/>
              <a:gd name="connsiteY120" fmla="*/ 93133 h 322000"/>
              <a:gd name="connsiteX121" fmla="*/ 3469421 w 4345721"/>
              <a:gd name="connsiteY121" fmla="*/ 88900 h 322000"/>
              <a:gd name="connsiteX122" fmla="*/ 3456721 w 4345721"/>
              <a:gd name="connsiteY122" fmla="*/ 76200 h 322000"/>
              <a:gd name="connsiteX123" fmla="*/ 3422855 w 4345721"/>
              <a:gd name="connsiteY123" fmla="*/ 59267 h 322000"/>
              <a:gd name="connsiteX124" fmla="*/ 3414388 w 4345721"/>
              <a:gd name="connsiteY124" fmla="*/ 46567 h 322000"/>
              <a:gd name="connsiteX125" fmla="*/ 3388988 w 4345721"/>
              <a:gd name="connsiteY125" fmla="*/ 38100 h 322000"/>
              <a:gd name="connsiteX126" fmla="*/ 3342421 w 4345721"/>
              <a:gd name="connsiteY126" fmla="*/ 25400 h 322000"/>
              <a:gd name="connsiteX127" fmla="*/ 3219655 w 4345721"/>
              <a:gd name="connsiteY127" fmla="*/ 38100 h 322000"/>
              <a:gd name="connsiteX128" fmla="*/ 3185788 w 4345721"/>
              <a:gd name="connsiteY128" fmla="*/ 46567 h 322000"/>
              <a:gd name="connsiteX129" fmla="*/ 3168855 w 4345721"/>
              <a:gd name="connsiteY129" fmla="*/ 50800 h 322000"/>
              <a:gd name="connsiteX130" fmla="*/ 3143455 w 4345721"/>
              <a:gd name="connsiteY130" fmla="*/ 67733 h 322000"/>
              <a:gd name="connsiteX131" fmla="*/ 3130755 w 4345721"/>
              <a:gd name="connsiteY131" fmla="*/ 71967 h 322000"/>
              <a:gd name="connsiteX132" fmla="*/ 3113821 w 4345721"/>
              <a:gd name="connsiteY132" fmla="*/ 76200 h 322000"/>
              <a:gd name="connsiteX133" fmla="*/ 3075721 w 4345721"/>
              <a:gd name="connsiteY133" fmla="*/ 88900 h 322000"/>
              <a:gd name="connsiteX134" fmla="*/ 3012221 w 4345721"/>
              <a:gd name="connsiteY134" fmla="*/ 97367 h 322000"/>
              <a:gd name="connsiteX135" fmla="*/ 2978355 w 4345721"/>
              <a:gd name="connsiteY135" fmla="*/ 110067 h 322000"/>
              <a:gd name="connsiteX136" fmla="*/ 2944488 w 4345721"/>
              <a:gd name="connsiteY136" fmla="*/ 114300 h 322000"/>
              <a:gd name="connsiteX137" fmla="*/ 2872521 w 4345721"/>
              <a:gd name="connsiteY137" fmla="*/ 127000 h 322000"/>
              <a:gd name="connsiteX138" fmla="*/ 2842888 w 4345721"/>
              <a:gd name="connsiteY138" fmla="*/ 135467 h 322000"/>
              <a:gd name="connsiteX139" fmla="*/ 2745521 w 4345721"/>
              <a:gd name="connsiteY139" fmla="*/ 139700 h 322000"/>
              <a:gd name="connsiteX140" fmla="*/ 2660855 w 4345721"/>
              <a:gd name="connsiteY140" fmla="*/ 152400 h 322000"/>
              <a:gd name="connsiteX141" fmla="*/ 2584655 w 4345721"/>
              <a:gd name="connsiteY141" fmla="*/ 160867 h 322000"/>
              <a:gd name="connsiteX142" fmla="*/ 2529621 w 4345721"/>
              <a:gd name="connsiteY142" fmla="*/ 169333 h 322000"/>
              <a:gd name="connsiteX143" fmla="*/ 2504221 w 4345721"/>
              <a:gd name="connsiteY143" fmla="*/ 173567 h 322000"/>
              <a:gd name="connsiteX144" fmla="*/ 2461888 w 4345721"/>
              <a:gd name="connsiteY144" fmla="*/ 177800 h 322000"/>
              <a:gd name="connsiteX145" fmla="*/ 2428021 w 4345721"/>
              <a:gd name="connsiteY145" fmla="*/ 182033 h 322000"/>
              <a:gd name="connsiteX146" fmla="*/ 2356055 w 4345721"/>
              <a:gd name="connsiteY146" fmla="*/ 194733 h 322000"/>
              <a:gd name="connsiteX147" fmla="*/ 2326421 w 4345721"/>
              <a:gd name="connsiteY147" fmla="*/ 198967 h 322000"/>
              <a:gd name="connsiteX148" fmla="*/ 2195188 w 4345721"/>
              <a:gd name="connsiteY148" fmla="*/ 203200 h 322000"/>
              <a:gd name="connsiteX149" fmla="*/ 2169788 w 4345721"/>
              <a:gd name="connsiteY149" fmla="*/ 194733 h 322000"/>
              <a:gd name="connsiteX150" fmla="*/ 2140155 w 4345721"/>
              <a:gd name="connsiteY150" fmla="*/ 173567 h 322000"/>
              <a:gd name="connsiteX151" fmla="*/ 2123221 w 4345721"/>
              <a:gd name="connsiteY151" fmla="*/ 160867 h 322000"/>
              <a:gd name="connsiteX152" fmla="*/ 2097821 w 4345721"/>
              <a:gd name="connsiteY152" fmla="*/ 152400 h 322000"/>
              <a:gd name="connsiteX153" fmla="*/ 2072421 w 4345721"/>
              <a:gd name="connsiteY153" fmla="*/ 143933 h 322000"/>
              <a:gd name="connsiteX154" fmla="*/ 2059721 w 4345721"/>
              <a:gd name="connsiteY154" fmla="*/ 139700 h 322000"/>
              <a:gd name="connsiteX155" fmla="*/ 2025855 w 4345721"/>
              <a:gd name="connsiteY155" fmla="*/ 131233 h 322000"/>
              <a:gd name="connsiteX156" fmla="*/ 2000455 w 4345721"/>
              <a:gd name="connsiteY156" fmla="*/ 122767 h 322000"/>
              <a:gd name="connsiteX157" fmla="*/ 1987755 w 4345721"/>
              <a:gd name="connsiteY157" fmla="*/ 118533 h 322000"/>
              <a:gd name="connsiteX158" fmla="*/ 1949655 w 4345721"/>
              <a:gd name="connsiteY158" fmla="*/ 110067 h 322000"/>
              <a:gd name="connsiteX159" fmla="*/ 1911555 w 4345721"/>
              <a:gd name="connsiteY159" fmla="*/ 105833 h 322000"/>
              <a:gd name="connsiteX160" fmla="*/ 1894621 w 4345721"/>
              <a:gd name="connsiteY160" fmla="*/ 101600 h 322000"/>
              <a:gd name="connsiteX161" fmla="*/ 1869221 w 4345721"/>
              <a:gd name="connsiteY161" fmla="*/ 97367 h 322000"/>
              <a:gd name="connsiteX162" fmla="*/ 1856521 w 4345721"/>
              <a:gd name="connsiteY162" fmla="*/ 93133 h 322000"/>
              <a:gd name="connsiteX163" fmla="*/ 1793021 w 4345721"/>
              <a:gd name="connsiteY163" fmla="*/ 80433 h 322000"/>
              <a:gd name="connsiteX164" fmla="*/ 1754921 w 4345721"/>
              <a:gd name="connsiteY164" fmla="*/ 71967 h 322000"/>
              <a:gd name="connsiteX165" fmla="*/ 1742221 w 4345721"/>
              <a:gd name="connsiteY165" fmla="*/ 63500 h 322000"/>
              <a:gd name="connsiteX166" fmla="*/ 1725288 w 4345721"/>
              <a:gd name="connsiteY166" fmla="*/ 59267 h 322000"/>
              <a:gd name="connsiteX167" fmla="*/ 1712588 w 4345721"/>
              <a:gd name="connsiteY167" fmla="*/ 55033 h 322000"/>
              <a:gd name="connsiteX168" fmla="*/ 1691421 w 4345721"/>
              <a:gd name="connsiteY168" fmla="*/ 50800 h 322000"/>
              <a:gd name="connsiteX169" fmla="*/ 1678721 w 4345721"/>
              <a:gd name="connsiteY169" fmla="*/ 46567 h 322000"/>
              <a:gd name="connsiteX170" fmla="*/ 1657555 w 4345721"/>
              <a:gd name="connsiteY170" fmla="*/ 42333 h 322000"/>
              <a:gd name="connsiteX171" fmla="*/ 1644855 w 4345721"/>
              <a:gd name="connsiteY171" fmla="*/ 38100 h 322000"/>
              <a:gd name="connsiteX172" fmla="*/ 1577121 w 4345721"/>
              <a:gd name="connsiteY172" fmla="*/ 25400 h 322000"/>
              <a:gd name="connsiteX173" fmla="*/ 1399321 w 4345721"/>
              <a:gd name="connsiteY173" fmla="*/ 33867 h 322000"/>
              <a:gd name="connsiteX174" fmla="*/ 1373921 w 4345721"/>
              <a:gd name="connsiteY174" fmla="*/ 42333 h 322000"/>
              <a:gd name="connsiteX175" fmla="*/ 1348521 w 4345721"/>
              <a:gd name="connsiteY175" fmla="*/ 59267 h 322000"/>
              <a:gd name="connsiteX176" fmla="*/ 1335821 w 4345721"/>
              <a:gd name="connsiteY176" fmla="*/ 67733 h 322000"/>
              <a:gd name="connsiteX177" fmla="*/ 1310421 w 4345721"/>
              <a:gd name="connsiteY177" fmla="*/ 76200 h 322000"/>
              <a:gd name="connsiteX178" fmla="*/ 1280788 w 4345721"/>
              <a:gd name="connsiteY178" fmla="*/ 84667 h 322000"/>
              <a:gd name="connsiteX179" fmla="*/ 1196121 w 4345721"/>
              <a:gd name="connsiteY179" fmla="*/ 97367 h 322000"/>
              <a:gd name="connsiteX180" fmla="*/ 1141088 w 4345721"/>
              <a:gd name="connsiteY180" fmla="*/ 110067 h 322000"/>
              <a:gd name="connsiteX181" fmla="*/ 1115688 w 4345721"/>
              <a:gd name="connsiteY181" fmla="*/ 118533 h 322000"/>
              <a:gd name="connsiteX182" fmla="*/ 1102988 w 4345721"/>
              <a:gd name="connsiteY182" fmla="*/ 131233 h 322000"/>
              <a:gd name="connsiteX183" fmla="*/ 1086055 w 4345721"/>
              <a:gd name="connsiteY183" fmla="*/ 135467 h 322000"/>
              <a:gd name="connsiteX184" fmla="*/ 1064888 w 4345721"/>
              <a:gd name="connsiteY184" fmla="*/ 143933 h 322000"/>
              <a:gd name="connsiteX185" fmla="*/ 963288 w 4345721"/>
              <a:gd name="connsiteY185" fmla="*/ 135467 h 322000"/>
              <a:gd name="connsiteX186" fmla="*/ 933655 w 4345721"/>
              <a:gd name="connsiteY186" fmla="*/ 110067 h 322000"/>
              <a:gd name="connsiteX187" fmla="*/ 908255 w 4345721"/>
              <a:gd name="connsiteY187" fmla="*/ 101600 h 322000"/>
              <a:gd name="connsiteX188" fmla="*/ 870155 w 4345721"/>
              <a:gd name="connsiteY188" fmla="*/ 80433 h 322000"/>
              <a:gd name="connsiteX189" fmla="*/ 857455 w 4345721"/>
              <a:gd name="connsiteY189" fmla="*/ 71967 h 322000"/>
              <a:gd name="connsiteX190" fmla="*/ 827821 w 4345721"/>
              <a:gd name="connsiteY190" fmla="*/ 67733 h 322000"/>
              <a:gd name="connsiteX191" fmla="*/ 726221 w 4345721"/>
              <a:gd name="connsiteY191" fmla="*/ 71967 h 322000"/>
              <a:gd name="connsiteX192" fmla="*/ 700821 w 4345721"/>
              <a:gd name="connsiteY192" fmla="*/ 88900 h 322000"/>
              <a:gd name="connsiteX193" fmla="*/ 688121 w 4345721"/>
              <a:gd name="connsiteY193" fmla="*/ 93133 h 322000"/>
              <a:gd name="connsiteX194" fmla="*/ 679655 w 4345721"/>
              <a:gd name="connsiteY194" fmla="*/ 105833 h 322000"/>
              <a:gd name="connsiteX195" fmla="*/ 654255 w 4345721"/>
              <a:gd name="connsiteY195" fmla="*/ 114300 h 322000"/>
              <a:gd name="connsiteX196" fmla="*/ 620388 w 4345721"/>
              <a:gd name="connsiteY196" fmla="*/ 131233 h 322000"/>
              <a:gd name="connsiteX197" fmla="*/ 607688 w 4345721"/>
              <a:gd name="connsiteY197" fmla="*/ 139700 h 322000"/>
              <a:gd name="connsiteX198" fmla="*/ 582288 w 4345721"/>
              <a:gd name="connsiteY198" fmla="*/ 143933 h 322000"/>
              <a:gd name="connsiteX199" fmla="*/ 569588 w 4345721"/>
              <a:gd name="connsiteY199" fmla="*/ 152400 h 322000"/>
              <a:gd name="connsiteX200" fmla="*/ 518788 w 4345721"/>
              <a:gd name="connsiteY200" fmla="*/ 160867 h 322000"/>
              <a:gd name="connsiteX201" fmla="*/ 438355 w 4345721"/>
              <a:gd name="connsiteY201" fmla="*/ 152400 h 322000"/>
              <a:gd name="connsiteX202" fmla="*/ 408721 w 4345721"/>
              <a:gd name="connsiteY202" fmla="*/ 139700 h 322000"/>
              <a:gd name="connsiteX203" fmla="*/ 370621 w 4345721"/>
              <a:gd name="connsiteY203" fmla="*/ 131233 h 322000"/>
              <a:gd name="connsiteX204" fmla="*/ 357921 w 4345721"/>
              <a:gd name="connsiteY204" fmla="*/ 127000 h 322000"/>
              <a:gd name="connsiteX205" fmla="*/ 328288 w 4345721"/>
              <a:gd name="connsiteY205" fmla="*/ 118533 h 322000"/>
              <a:gd name="connsiteX206" fmla="*/ 315588 w 4345721"/>
              <a:gd name="connsiteY206" fmla="*/ 114300 h 322000"/>
              <a:gd name="connsiteX207" fmla="*/ 298655 w 4345721"/>
              <a:gd name="connsiteY207" fmla="*/ 110067 h 322000"/>
              <a:gd name="connsiteX208" fmla="*/ 273255 w 4345721"/>
              <a:gd name="connsiteY208" fmla="*/ 101600 h 322000"/>
              <a:gd name="connsiteX209" fmla="*/ 260555 w 4345721"/>
              <a:gd name="connsiteY209" fmla="*/ 97367 h 322000"/>
              <a:gd name="connsiteX210" fmla="*/ 243621 w 4345721"/>
              <a:gd name="connsiteY210" fmla="*/ 93133 h 322000"/>
              <a:gd name="connsiteX211" fmla="*/ 213988 w 4345721"/>
              <a:gd name="connsiteY211" fmla="*/ 80433 h 322000"/>
              <a:gd name="connsiteX212" fmla="*/ 180121 w 4345721"/>
              <a:gd name="connsiteY212" fmla="*/ 71967 h 322000"/>
              <a:gd name="connsiteX213" fmla="*/ 129321 w 4345721"/>
              <a:gd name="connsiteY213" fmla="*/ 59267 h 322000"/>
              <a:gd name="connsiteX214" fmla="*/ 78521 w 4345721"/>
              <a:gd name="connsiteY214" fmla="*/ 42333 h 322000"/>
              <a:gd name="connsiteX215" fmla="*/ 19255 w 4345721"/>
              <a:gd name="connsiteY215" fmla="*/ 46567 h 322000"/>
              <a:gd name="connsiteX216" fmla="*/ 2321 w 4345721"/>
              <a:gd name="connsiteY216" fmla="*/ 110067 h 322000"/>
              <a:gd name="connsiteX0" fmla="*/ 4203 w 4334903"/>
              <a:gd name="connsiteY0" fmla="*/ 114301 h 322000"/>
              <a:gd name="connsiteX1" fmla="*/ 63470 w 4334903"/>
              <a:gd name="connsiteY1" fmla="*/ 122767 h 322000"/>
              <a:gd name="connsiteX2" fmla="*/ 148137 w 4334903"/>
              <a:gd name="connsiteY2" fmla="*/ 131233 h 322000"/>
              <a:gd name="connsiteX3" fmla="*/ 220103 w 4334903"/>
              <a:gd name="connsiteY3" fmla="*/ 156633 h 322000"/>
              <a:gd name="connsiteX4" fmla="*/ 300537 w 4334903"/>
              <a:gd name="connsiteY4" fmla="*/ 194733 h 322000"/>
              <a:gd name="connsiteX5" fmla="*/ 380970 w 4334903"/>
              <a:gd name="connsiteY5" fmla="*/ 245533 h 322000"/>
              <a:gd name="connsiteX6" fmla="*/ 452937 w 4334903"/>
              <a:gd name="connsiteY6" fmla="*/ 287867 h 322000"/>
              <a:gd name="connsiteX7" fmla="*/ 524903 w 4334903"/>
              <a:gd name="connsiteY7" fmla="*/ 317500 h 322000"/>
              <a:gd name="connsiteX8" fmla="*/ 596870 w 4334903"/>
              <a:gd name="connsiteY8" fmla="*/ 313267 h 322000"/>
              <a:gd name="connsiteX9" fmla="*/ 639203 w 4334903"/>
              <a:gd name="connsiteY9" fmla="*/ 237067 h 322000"/>
              <a:gd name="connsiteX10" fmla="*/ 694237 w 4334903"/>
              <a:gd name="connsiteY10" fmla="*/ 198967 h 322000"/>
              <a:gd name="connsiteX11" fmla="*/ 761970 w 4334903"/>
              <a:gd name="connsiteY11" fmla="*/ 148167 h 322000"/>
              <a:gd name="connsiteX12" fmla="*/ 821237 w 4334903"/>
              <a:gd name="connsiteY12" fmla="*/ 165100 h 322000"/>
              <a:gd name="connsiteX13" fmla="*/ 846637 w 4334903"/>
              <a:gd name="connsiteY13" fmla="*/ 173567 h 322000"/>
              <a:gd name="connsiteX14" fmla="*/ 888970 w 4334903"/>
              <a:gd name="connsiteY14" fmla="*/ 182033 h 322000"/>
              <a:gd name="connsiteX15" fmla="*/ 905903 w 4334903"/>
              <a:gd name="connsiteY15" fmla="*/ 186267 h 322000"/>
              <a:gd name="connsiteX16" fmla="*/ 918603 w 4334903"/>
              <a:gd name="connsiteY16" fmla="*/ 194733 h 322000"/>
              <a:gd name="connsiteX17" fmla="*/ 948237 w 4334903"/>
              <a:gd name="connsiteY17" fmla="*/ 203200 h 322000"/>
              <a:gd name="connsiteX18" fmla="*/ 973637 w 4334903"/>
              <a:gd name="connsiteY18" fmla="*/ 211667 h 322000"/>
              <a:gd name="connsiteX19" fmla="*/ 1011737 w 4334903"/>
              <a:gd name="connsiteY19" fmla="*/ 220133 h 322000"/>
              <a:gd name="connsiteX20" fmla="*/ 1113337 w 4334903"/>
              <a:gd name="connsiteY20" fmla="*/ 203200 h 322000"/>
              <a:gd name="connsiteX21" fmla="*/ 1138737 w 4334903"/>
              <a:gd name="connsiteY21" fmla="*/ 194733 h 322000"/>
              <a:gd name="connsiteX22" fmla="*/ 1164137 w 4334903"/>
              <a:gd name="connsiteY22" fmla="*/ 182033 h 322000"/>
              <a:gd name="connsiteX23" fmla="*/ 1210703 w 4334903"/>
              <a:gd name="connsiteY23" fmla="*/ 160867 h 322000"/>
              <a:gd name="connsiteX24" fmla="*/ 1236103 w 4334903"/>
              <a:gd name="connsiteY24" fmla="*/ 156633 h 322000"/>
              <a:gd name="connsiteX25" fmla="*/ 1269970 w 4334903"/>
              <a:gd name="connsiteY25" fmla="*/ 148167 h 322000"/>
              <a:gd name="connsiteX26" fmla="*/ 1350403 w 4334903"/>
              <a:gd name="connsiteY26" fmla="*/ 135467 h 322000"/>
              <a:gd name="connsiteX27" fmla="*/ 1380037 w 4334903"/>
              <a:gd name="connsiteY27" fmla="*/ 131233 h 322000"/>
              <a:gd name="connsiteX28" fmla="*/ 1401203 w 4334903"/>
              <a:gd name="connsiteY28" fmla="*/ 127000 h 322000"/>
              <a:gd name="connsiteX29" fmla="*/ 1418137 w 4334903"/>
              <a:gd name="connsiteY29" fmla="*/ 122767 h 322000"/>
              <a:gd name="connsiteX30" fmla="*/ 1515503 w 4334903"/>
              <a:gd name="connsiteY30" fmla="*/ 110067 h 322000"/>
              <a:gd name="connsiteX31" fmla="*/ 1612870 w 4334903"/>
              <a:gd name="connsiteY31" fmla="*/ 97367 h 322000"/>
              <a:gd name="connsiteX32" fmla="*/ 1739870 w 4334903"/>
              <a:gd name="connsiteY32" fmla="*/ 101600 h 322000"/>
              <a:gd name="connsiteX33" fmla="*/ 1773737 w 4334903"/>
              <a:gd name="connsiteY33" fmla="*/ 114300 h 322000"/>
              <a:gd name="connsiteX34" fmla="*/ 1799137 w 4334903"/>
              <a:gd name="connsiteY34" fmla="*/ 122767 h 322000"/>
              <a:gd name="connsiteX35" fmla="*/ 1811837 w 4334903"/>
              <a:gd name="connsiteY35" fmla="*/ 127000 h 322000"/>
              <a:gd name="connsiteX36" fmla="*/ 1892270 w 4334903"/>
              <a:gd name="connsiteY36" fmla="*/ 135467 h 322000"/>
              <a:gd name="connsiteX37" fmla="*/ 1909203 w 4334903"/>
              <a:gd name="connsiteY37" fmla="*/ 139700 h 322000"/>
              <a:gd name="connsiteX38" fmla="*/ 1926137 w 4334903"/>
              <a:gd name="connsiteY38" fmla="*/ 148167 h 322000"/>
              <a:gd name="connsiteX39" fmla="*/ 1955770 w 4334903"/>
              <a:gd name="connsiteY39" fmla="*/ 152400 h 322000"/>
              <a:gd name="connsiteX40" fmla="*/ 1993870 w 4334903"/>
              <a:gd name="connsiteY40" fmla="*/ 165100 h 322000"/>
              <a:gd name="connsiteX41" fmla="*/ 2006570 w 4334903"/>
              <a:gd name="connsiteY41" fmla="*/ 169333 h 322000"/>
              <a:gd name="connsiteX42" fmla="*/ 2019270 w 4334903"/>
              <a:gd name="connsiteY42" fmla="*/ 173567 h 322000"/>
              <a:gd name="connsiteX43" fmla="*/ 2040437 w 4334903"/>
              <a:gd name="connsiteY43" fmla="*/ 177800 h 322000"/>
              <a:gd name="connsiteX44" fmla="*/ 2065837 w 4334903"/>
              <a:gd name="connsiteY44" fmla="*/ 186267 h 322000"/>
              <a:gd name="connsiteX45" fmla="*/ 2078537 w 4334903"/>
              <a:gd name="connsiteY45" fmla="*/ 190500 h 322000"/>
              <a:gd name="connsiteX46" fmla="*/ 2091237 w 4334903"/>
              <a:gd name="connsiteY46" fmla="*/ 194733 h 322000"/>
              <a:gd name="connsiteX47" fmla="*/ 2103937 w 4334903"/>
              <a:gd name="connsiteY47" fmla="*/ 203200 h 322000"/>
              <a:gd name="connsiteX48" fmla="*/ 2129337 w 4334903"/>
              <a:gd name="connsiteY48" fmla="*/ 207433 h 322000"/>
              <a:gd name="connsiteX49" fmla="*/ 2188603 w 4334903"/>
              <a:gd name="connsiteY49" fmla="*/ 215900 h 322000"/>
              <a:gd name="connsiteX50" fmla="*/ 2226703 w 4334903"/>
              <a:gd name="connsiteY50" fmla="*/ 224367 h 322000"/>
              <a:gd name="connsiteX51" fmla="*/ 2260570 w 4334903"/>
              <a:gd name="connsiteY51" fmla="*/ 228600 h 322000"/>
              <a:gd name="connsiteX52" fmla="*/ 2578070 w 4334903"/>
              <a:gd name="connsiteY52" fmla="*/ 224367 h 322000"/>
              <a:gd name="connsiteX53" fmla="*/ 2603470 w 4334903"/>
              <a:gd name="connsiteY53" fmla="*/ 220133 h 322000"/>
              <a:gd name="connsiteX54" fmla="*/ 2645803 w 4334903"/>
              <a:gd name="connsiteY54" fmla="*/ 215900 h 322000"/>
              <a:gd name="connsiteX55" fmla="*/ 2658503 w 4334903"/>
              <a:gd name="connsiteY55" fmla="*/ 211667 h 322000"/>
              <a:gd name="connsiteX56" fmla="*/ 2705070 w 4334903"/>
              <a:gd name="connsiteY56" fmla="*/ 203200 h 322000"/>
              <a:gd name="connsiteX57" fmla="*/ 2722003 w 4334903"/>
              <a:gd name="connsiteY57" fmla="*/ 194733 h 322000"/>
              <a:gd name="connsiteX58" fmla="*/ 2755870 w 4334903"/>
              <a:gd name="connsiteY58" fmla="*/ 190500 h 322000"/>
              <a:gd name="connsiteX59" fmla="*/ 2768570 w 4334903"/>
              <a:gd name="connsiteY59" fmla="*/ 186267 h 322000"/>
              <a:gd name="connsiteX60" fmla="*/ 2781270 w 4334903"/>
              <a:gd name="connsiteY60" fmla="*/ 177800 h 322000"/>
              <a:gd name="connsiteX61" fmla="*/ 2823603 w 4334903"/>
              <a:gd name="connsiteY61" fmla="*/ 169333 h 322000"/>
              <a:gd name="connsiteX62" fmla="*/ 2853237 w 4334903"/>
              <a:gd name="connsiteY62" fmla="*/ 156633 h 322000"/>
              <a:gd name="connsiteX63" fmla="*/ 2878637 w 4334903"/>
              <a:gd name="connsiteY63" fmla="*/ 148167 h 322000"/>
              <a:gd name="connsiteX64" fmla="*/ 2920970 w 4334903"/>
              <a:gd name="connsiteY64" fmla="*/ 139700 h 322000"/>
              <a:gd name="connsiteX65" fmla="*/ 2937903 w 4334903"/>
              <a:gd name="connsiteY65" fmla="*/ 135467 h 322000"/>
              <a:gd name="connsiteX66" fmla="*/ 3022570 w 4334903"/>
              <a:gd name="connsiteY66" fmla="*/ 127000 h 322000"/>
              <a:gd name="connsiteX67" fmla="*/ 3056437 w 4334903"/>
              <a:gd name="connsiteY67" fmla="*/ 118533 h 322000"/>
              <a:gd name="connsiteX68" fmla="*/ 3090303 w 4334903"/>
              <a:gd name="connsiteY68" fmla="*/ 110067 h 322000"/>
              <a:gd name="connsiteX69" fmla="*/ 3149570 w 4334903"/>
              <a:gd name="connsiteY69" fmla="*/ 93133 h 322000"/>
              <a:gd name="connsiteX70" fmla="*/ 3187670 w 4334903"/>
              <a:gd name="connsiteY70" fmla="*/ 84667 h 322000"/>
              <a:gd name="connsiteX71" fmla="*/ 3230003 w 4334903"/>
              <a:gd name="connsiteY71" fmla="*/ 80433 h 322000"/>
              <a:gd name="connsiteX72" fmla="*/ 3297737 w 4334903"/>
              <a:gd name="connsiteY72" fmla="*/ 67733 h 322000"/>
              <a:gd name="connsiteX73" fmla="*/ 3357003 w 4334903"/>
              <a:gd name="connsiteY73" fmla="*/ 71967 h 322000"/>
              <a:gd name="connsiteX74" fmla="*/ 3382403 w 4334903"/>
              <a:gd name="connsiteY74" fmla="*/ 80433 h 322000"/>
              <a:gd name="connsiteX75" fmla="*/ 3412037 w 4334903"/>
              <a:gd name="connsiteY75" fmla="*/ 97367 h 322000"/>
              <a:gd name="connsiteX76" fmla="*/ 3424737 w 4334903"/>
              <a:gd name="connsiteY76" fmla="*/ 105833 h 322000"/>
              <a:gd name="connsiteX77" fmla="*/ 3437437 w 4334903"/>
              <a:gd name="connsiteY77" fmla="*/ 110067 h 322000"/>
              <a:gd name="connsiteX78" fmla="*/ 3475537 w 4334903"/>
              <a:gd name="connsiteY78" fmla="*/ 122767 h 322000"/>
              <a:gd name="connsiteX79" fmla="*/ 3500937 w 4334903"/>
              <a:gd name="connsiteY79" fmla="*/ 139700 h 322000"/>
              <a:gd name="connsiteX80" fmla="*/ 3543270 w 4334903"/>
              <a:gd name="connsiteY80" fmla="*/ 152400 h 322000"/>
              <a:gd name="connsiteX81" fmla="*/ 3581370 w 4334903"/>
              <a:gd name="connsiteY81" fmla="*/ 156633 h 322000"/>
              <a:gd name="connsiteX82" fmla="*/ 3767637 w 4334903"/>
              <a:gd name="connsiteY82" fmla="*/ 148167 h 322000"/>
              <a:gd name="connsiteX83" fmla="*/ 3805737 w 4334903"/>
              <a:gd name="connsiteY83" fmla="*/ 139700 h 322000"/>
              <a:gd name="connsiteX84" fmla="*/ 3843837 w 4334903"/>
              <a:gd name="connsiteY84" fmla="*/ 118533 h 322000"/>
              <a:gd name="connsiteX85" fmla="*/ 3848070 w 4334903"/>
              <a:gd name="connsiteY85" fmla="*/ 105833 h 322000"/>
              <a:gd name="connsiteX86" fmla="*/ 3865003 w 4334903"/>
              <a:gd name="connsiteY86" fmla="*/ 101600 h 322000"/>
              <a:gd name="connsiteX87" fmla="*/ 3890403 w 4334903"/>
              <a:gd name="connsiteY87" fmla="*/ 93133 h 322000"/>
              <a:gd name="connsiteX88" fmla="*/ 3915803 w 4334903"/>
              <a:gd name="connsiteY88" fmla="*/ 80433 h 322000"/>
              <a:gd name="connsiteX89" fmla="*/ 3928503 w 4334903"/>
              <a:gd name="connsiteY89" fmla="*/ 71967 h 322000"/>
              <a:gd name="connsiteX90" fmla="*/ 3945437 w 4334903"/>
              <a:gd name="connsiteY90" fmla="*/ 63500 h 322000"/>
              <a:gd name="connsiteX91" fmla="*/ 3970837 w 4334903"/>
              <a:gd name="connsiteY91" fmla="*/ 46567 h 322000"/>
              <a:gd name="connsiteX92" fmla="*/ 3996237 w 4334903"/>
              <a:gd name="connsiteY92" fmla="*/ 38100 h 322000"/>
              <a:gd name="connsiteX93" fmla="*/ 4025870 w 4334903"/>
              <a:gd name="connsiteY93" fmla="*/ 21167 h 322000"/>
              <a:gd name="connsiteX94" fmla="*/ 4051270 w 4334903"/>
              <a:gd name="connsiteY94" fmla="*/ 8467 h 322000"/>
              <a:gd name="connsiteX95" fmla="*/ 4296803 w 4334903"/>
              <a:gd name="connsiteY95" fmla="*/ 12700 h 322000"/>
              <a:gd name="connsiteX96" fmla="*/ 4309503 w 4334903"/>
              <a:gd name="connsiteY96" fmla="*/ 21167 h 322000"/>
              <a:gd name="connsiteX97" fmla="*/ 4334903 w 4334903"/>
              <a:gd name="connsiteY97" fmla="*/ 25400 h 322000"/>
              <a:gd name="connsiteX98" fmla="*/ 4330670 w 4334903"/>
              <a:gd name="connsiteY98" fmla="*/ 12700 h 322000"/>
              <a:gd name="connsiteX99" fmla="*/ 4292570 w 4334903"/>
              <a:gd name="connsiteY99" fmla="*/ 0 h 322000"/>
              <a:gd name="connsiteX100" fmla="*/ 4076670 w 4334903"/>
              <a:gd name="connsiteY100" fmla="*/ 4233 h 322000"/>
              <a:gd name="connsiteX101" fmla="*/ 4030103 w 4334903"/>
              <a:gd name="connsiteY101" fmla="*/ 8467 h 322000"/>
              <a:gd name="connsiteX102" fmla="*/ 3966603 w 4334903"/>
              <a:gd name="connsiteY102" fmla="*/ 12700 h 322000"/>
              <a:gd name="connsiteX103" fmla="*/ 3928503 w 4334903"/>
              <a:gd name="connsiteY103" fmla="*/ 29633 h 322000"/>
              <a:gd name="connsiteX104" fmla="*/ 3903103 w 4334903"/>
              <a:gd name="connsiteY104" fmla="*/ 46567 h 322000"/>
              <a:gd name="connsiteX105" fmla="*/ 3886170 w 4334903"/>
              <a:gd name="connsiteY105" fmla="*/ 55033 h 322000"/>
              <a:gd name="connsiteX106" fmla="*/ 3860770 w 4334903"/>
              <a:gd name="connsiteY106" fmla="*/ 63500 h 322000"/>
              <a:gd name="connsiteX107" fmla="*/ 3831137 w 4334903"/>
              <a:gd name="connsiteY107" fmla="*/ 76200 h 322000"/>
              <a:gd name="connsiteX108" fmla="*/ 3805737 w 4334903"/>
              <a:gd name="connsiteY108" fmla="*/ 93133 h 322000"/>
              <a:gd name="connsiteX109" fmla="*/ 3793037 w 4334903"/>
              <a:gd name="connsiteY109" fmla="*/ 97367 h 322000"/>
              <a:gd name="connsiteX110" fmla="*/ 3780337 w 4334903"/>
              <a:gd name="connsiteY110" fmla="*/ 105833 h 322000"/>
              <a:gd name="connsiteX111" fmla="*/ 3746470 w 4334903"/>
              <a:gd name="connsiteY111" fmla="*/ 114300 h 322000"/>
              <a:gd name="connsiteX112" fmla="*/ 3712603 w 4334903"/>
              <a:gd name="connsiteY112" fmla="*/ 122767 h 322000"/>
              <a:gd name="connsiteX113" fmla="*/ 3699903 w 4334903"/>
              <a:gd name="connsiteY113" fmla="*/ 127000 h 322000"/>
              <a:gd name="connsiteX114" fmla="*/ 3678737 w 4334903"/>
              <a:gd name="connsiteY114" fmla="*/ 131233 h 322000"/>
              <a:gd name="connsiteX115" fmla="*/ 3598303 w 4334903"/>
              <a:gd name="connsiteY115" fmla="*/ 122767 h 322000"/>
              <a:gd name="connsiteX116" fmla="*/ 3564437 w 4334903"/>
              <a:gd name="connsiteY116" fmla="*/ 118533 h 322000"/>
              <a:gd name="connsiteX117" fmla="*/ 3534803 w 4334903"/>
              <a:gd name="connsiteY117" fmla="*/ 110067 h 322000"/>
              <a:gd name="connsiteX118" fmla="*/ 3517870 w 4334903"/>
              <a:gd name="connsiteY118" fmla="*/ 105833 h 322000"/>
              <a:gd name="connsiteX119" fmla="*/ 3496703 w 4334903"/>
              <a:gd name="connsiteY119" fmla="*/ 101600 h 322000"/>
              <a:gd name="connsiteX120" fmla="*/ 3471303 w 4334903"/>
              <a:gd name="connsiteY120" fmla="*/ 93133 h 322000"/>
              <a:gd name="connsiteX121" fmla="*/ 3458603 w 4334903"/>
              <a:gd name="connsiteY121" fmla="*/ 88900 h 322000"/>
              <a:gd name="connsiteX122" fmla="*/ 3445903 w 4334903"/>
              <a:gd name="connsiteY122" fmla="*/ 76200 h 322000"/>
              <a:gd name="connsiteX123" fmla="*/ 3412037 w 4334903"/>
              <a:gd name="connsiteY123" fmla="*/ 59267 h 322000"/>
              <a:gd name="connsiteX124" fmla="*/ 3403570 w 4334903"/>
              <a:gd name="connsiteY124" fmla="*/ 46567 h 322000"/>
              <a:gd name="connsiteX125" fmla="*/ 3378170 w 4334903"/>
              <a:gd name="connsiteY125" fmla="*/ 38100 h 322000"/>
              <a:gd name="connsiteX126" fmla="*/ 3331603 w 4334903"/>
              <a:gd name="connsiteY126" fmla="*/ 25400 h 322000"/>
              <a:gd name="connsiteX127" fmla="*/ 3208837 w 4334903"/>
              <a:gd name="connsiteY127" fmla="*/ 38100 h 322000"/>
              <a:gd name="connsiteX128" fmla="*/ 3174970 w 4334903"/>
              <a:gd name="connsiteY128" fmla="*/ 46567 h 322000"/>
              <a:gd name="connsiteX129" fmla="*/ 3158037 w 4334903"/>
              <a:gd name="connsiteY129" fmla="*/ 50800 h 322000"/>
              <a:gd name="connsiteX130" fmla="*/ 3132637 w 4334903"/>
              <a:gd name="connsiteY130" fmla="*/ 67733 h 322000"/>
              <a:gd name="connsiteX131" fmla="*/ 3119937 w 4334903"/>
              <a:gd name="connsiteY131" fmla="*/ 71967 h 322000"/>
              <a:gd name="connsiteX132" fmla="*/ 3103003 w 4334903"/>
              <a:gd name="connsiteY132" fmla="*/ 76200 h 322000"/>
              <a:gd name="connsiteX133" fmla="*/ 3064903 w 4334903"/>
              <a:gd name="connsiteY133" fmla="*/ 88900 h 322000"/>
              <a:gd name="connsiteX134" fmla="*/ 3001403 w 4334903"/>
              <a:gd name="connsiteY134" fmla="*/ 97367 h 322000"/>
              <a:gd name="connsiteX135" fmla="*/ 2967537 w 4334903"/>
              <a:gd name="connsiteY135" fmla="*/ 110067 h 322000"/>
              <a:gd name="connsiteX136" fmla="*/ 2933670 w 4334903"/>
              <a:gd name="connsiteY136" fmla="*/ 114300 h 322000"/>
              <a:gd name="connsiteX137" fmla="*/ 2861703 w 4334903"/>
              <a:gd name="connsiteY137" fmla="*/ 127000 h 322000"/>
              <a:gd name="connsiteX138" fmla="*/ 2832070 w 4334903"/>
              <a:gd name="connsiteY138" fmla="*/ 135467 h 322000"/>
              <a:gd name="connsiteX139" fmla="*/ 2734703 w 4334903"/>
              <a:gd name="connsiteY139" fmla="*/ 139700 h 322000"/>
              <a:gd name="connsiteX140" fmla="*/ 2650037 w 4334903"/>
              <a:gd name="connsiteY140" fmla="*/ 152400 h 322000"/>
              <a:gd name="connsiteX141" fmla="*/ 2573837 w 4334903"/>
              <a:gd name="connsiteY141" fmla="*/ 160867 h 322000"/>
              <a:gd name="connsiteX142" fmla="*/ 2518803 w 4334903"/>
              <a:gd name="connsiteY142" fmla="*/ 169333 h 322000"/>
              <a:gd name="connsiteX143" fmla="*/ 2493403 w 4334903"/>
              <a:gd name="connsiteY143" fmla="*/ 173567 h 322000"/>
              <a:gd name="connsiteX144" fmla="*/ 2451070 w 4334903"/>
              <a:gd name="connsiteY144" fmla="*/ 177800 h 322000"/>
              <a:gd name="connsiteX145" fmla="*/ 2417203 w 4334903"/>
              <a:gd name="connsiteY145" fmla="*/ 182033 h 322000"/>
              <a:gd name="connsiteX146" fmla="*/ 2345237 w 4334903"/>
              <a:gd name="connsiteY146" fmla="*/ 194733 h 322000"/>
              <a:gd name="connsiteX147" fmla="*/ 2315603 w 4334903"/>
              <a:gd name="connsiteY147" fmla="*/ 198967 h 322000"/>
              <a:gd name="connsiteX148" fmla="*/ 2184370 w 4334903"/>
              <a:gd name="connsiteY148" fmla="*/ 203200 h 322000"/>
              <a:gd name="connsiteX149" fmla="*/ 2158970 w 4334903"/>
              <a:gd name="connsiteY149" fmla="*/ 194733 h 322000"/>
              <a:gd name="connsiteX150" fmla="*/ 2129337 w 4334903"/>
              <a:gd name="connsiteY150" fmla="*/ 173567 h 322000"/>
              <a:gd name="connsiteX151" fmla="*/ 2112403 w 4334903"/>
              <a:gd name="connsiteY151" fmla="*/ 160867 h 322000"/>
              <a:gd name="connsiteX152" fmla="*/ 2087003 w 4334903"/>
              <a:gd name="connsiteY152" fmla="*/ 152400 h 322000"/>
              <a:gd name="connsiteX153" fmla="*/ 2061603 w 4334903"/>
              <a:gd name="connsiteY153" fmla="*/ 143933 h 322000"/>
              <a:gd name="connsiteX154" fmla="*/ 2048903 w 4334903"/>
              <a:gd name="connsiteY154" fmla="*/ 139700 h 322000"/>
              <a:gd name="connsiteX155" fmla="*/ 2015037 w 4334903"/>
              <a:gd name="connsiteY155" fmla="*/ 131233 h 322000"/>
              <a:gd name="connsiteX156" fmla="*/ 1989637 w 4334903"/>
              <a:gd name="connsiteY156" fmla="*/ 122767 h 322000"/>
              <a:gd name="connsiteX157" fmla="*/ 1976937 w 4334903"/>
              <a:gd name="connsiteY157" fmla="*/ 118533 h 322000"/>
              <a:gd name="connsiteX158" fmla="*/ 1938837 w 4334903"/>
              <a:gd name="connsiteY158" fmla="*/ 110067 h 322000"/>
              <a:gd name="connsiteX159" fmla="*/ 1900737 w 4334903"/>
              <a:gd name="connsiteY159" fmla="*/ 105833 h 322000"/>
              <a:gd name="connsiteX160" fmla="*/ 1883803 w 4334903"/>
              <a:gd name="connsiteY160" fmla="*/ 101600 h 322000"/>
              <a:gd name="connsiteX161" fmla="*/ 1858403 w 4334903"/>
              <a:gd name="connsiteY161" fmla="*/ 97367 h 322000"/>
              <a:gd name="connsiteX162" fmla="*/ 1845703 w 4334903"/>
              <a:gd name="connsiteY162" fmla="*/ 93133 h 322000"/>
              <a:gd name="connsiteX163" fmla="*/ 1782203 w 4334903"/>
              <a:gd name="connsiteY163" fmla="*/ 80433 h 322000"/>
              <a:gd name="connsiteX164" fmla="*/ 1744103 w 4334903"/>
              <a:gd name="connsiteY164" fmla="*/ 71967 h 322000"/>
              <a:gd name="connsiteX165" fmla="*/ 1731403 w 4334903"/>
              <a:gd name="connsiteY165" fmla="*/ 63500 h 322000"/>
              <a:gd name="connsiteX166" fmla="*/ 1714470 w 4334903"/>
              <a:gd name="connsiteY166" fmla="*/ 59267 h 322000"/>
              <a:gd name="connsiteX167" fmla="*/ 1701770 w 4334903"/>
              <a:gd name="connsiteY167" fmla="*/ 55033 h 322000"/>
              <a:gd name="connsiteX168" fmla="*/ 1680603 w 4334903"/>
              <a:gd name="connsiteY168" fmla="*/ 50800 h 322000"/>
              <a:gd name="connsiteX169" fmla="*/ 1667903 w 4334903"/>
              <a:gd name="connsiteY169" fmla="*/ 46567 h 322000"/>
              <a:gd name="connsiteX170" fmla="*/ 1646737 w 4334903"/>
              <a:gd name="connsiteY170" fmla="*/ 42333 h 322000"/>
              <a:gd name="connsiteX171" fmla="*/ 1634037 w 4334903"/>
              <a:gd name="connsiteY171" fmla="*/ 38100 h 322000"/>
              <a:gd name="connsiteX172" fmla="*/ 1566303 w 4334903"/>
              <a:gd name="connsiteY172" fmla="*/ 25400 h 322000"/>
              <a:gd name="connsiteX173" fmla="*/ 1388503 w 4334903"/>
              <a:gd name="connsiteY173" fmla="*/ 33867 h 322000"/>
              <a:gd name="connsiteX174" fmla="*/ 1363103 w 4334903"/>
              <a:gd name="connsiteY174" fmla="*/ 42333 h 322000"/>
              <a:gd name="connsiteX175" fmla="*/ 1337703 w 4334903"/>
              <a:gd name="connsiteY175" fmla="*/ 59267 h 322000"/>
              <a:gd name="connsiteX176" fmla="*/ 1325003 w 4334903"/>
              <a:gd name="connsiteY176" fmla="*/ 67733 h 322000"/>
              <a:gd name="connsiteX177" fmla="*/ 1299603 w 4334903"/>
              <a:gd name="connsiteY177" fmla="*/ 76200 h 322000"/>
              <a:gd name="connsiteX178" fmla="*/ 1269970 w 4334903"/>
              <a:gd name="connsiteY178" fmla="*/ 84667 h 322000"/>
              <a:gd name="connsiteX179" fmla="*/ 1185303 w 4334903"/>
              <a:gd name="connsiteY179" fmla="*/ 97367 h 322000"/>
              <a:gd name="connsiteX180" fmla="*/ 1130270 w 4334903"/>
              <a:gd name="connsiteY180" fmla="*/ 110067 h 322000"/>
              <a:gd name="connsiteX181" fmla="*/ 1104870 w 4334903"/>
              <a:gd name="connsiteY181" fmla="*/ 118533 h 322000"/>
              <a:gd name="connsiteX182" fmla="*/ 1092170 w 4334903"/>
              <a:gd name="connsiteY182" fmla="*/ 131233 h 322000"/>
              <a:gd name="connsiteX183" fmla="*/ 1075237 w 4334903"/>
              <a:gd name="connsiteY183" fmla="*/ 135467 h 322000"/>
              <a:gd name="connsiteX184" fmla="*/ 1054070 w 4334903"/>
              <a:gd name="connsiteY184" fmla="*/ 143933 h 322000"/>
              <a:gd name="connsiteX185" fmla="*/ 952470 w 4334903"/>
              <a:gd name="connsiteY185" fmla="*/ 135467 h 322000"/>
              <a:gd name="connsiteX186" fmla="*/ 922837 w 4334903"/>
              <a:gd name="connsiteY186" fmla="*/ 110067 h 322000"/>
              <a:gd name="connsiteX187" fmla="*/ 897437 w 4334903"/>
              <a:gd name="connsiteY187" fmla="*/ 101600 h 322000"/>
              <a:gd name="connsiteX188" fmla="*/ 859337 w 4334903"/>
              <a:gd name="connsiteY188" fmla="*/ 80433 h 322000"/>
              <a:gd name="connsiteX189" fmla="*/ 846637 w 4334903"/>
              <a:gd name="connsiteY189" fmla="*/ 71967 h 322000"/>
              <a:gd name="connsiteX190" fmla="*/ 817003 w 4334903"/>
              <a:gd name="connsiteY190" fmla="*/ 67733 h 322000"/>
              <a:gd name="connsiteX191" fmla="*/ 715403 w 4334903"/>
              <a:gd name="connsiteY191" fmla="*/ 71967 h 322000"/>
              <a:gd name="connsiteX192" fmla="*/ 690003 w 4334903"/>
              <a:gd name="connsiteY192" fmla="*/ 88900 h 322000"/>
              <a:gd name="connsiteX193" fmla="*/ 677303 w 4334903"/>
              <a:gd name="connsiteY193" fmla="*/ 93133 h 322000"/>
              <a:gd name="connsiteX194" fmla="*/ 668837 w 4334903"/>
              <a:gd name="connsiteY194" fmla="*/ 105833 h 322000"/>
              <a:gd name="connsiteX195" fmla="*/ 643437 w 4334903"/>
              <a:gd name="connsiteY195" fmla="*/ 114300 h 322000"/>
              <a:gd name="connsiteX196" fmla="*/ 609570 w 4334903"/>
              <a:gd name="connsiteY196" fmla="*/ 131233 h 322000"/>
              <a:gd name="connsiteX197" fmla="*/ 596870 w 4334903"/>
              <a:gd name="connsiteY197" fmla="*/ 139700 h 322000"/>
              <a:gd name="connsiteX198" fmla="*/ 571470 w 4334903"/>
              <a:gd name="connsiteY198" fmla="*/ 143933 h 322000"/>
              <a:gd name="connsiteX199" fmla="*/ 558770 w 4334903"/>
              <a:gd name="connsiteY199" fmla="*/ 152400 h 322000"/>
              <a:gd name="connsiteX200" fmla="*/ 507970 w 4334903"/>
              <a:gd name="connsiteY200" fmla="*/ 160867 h 322000"/>
              <a:gd name="connsiteX201" fmla="*/ 427537 w 4334903"/>
              <a:gd name="connsiteY201" fmla="*/ 152400 h 322000"/>
              <a:gd name="connsiteX202" fmla="*/ 397903 w 4334903"/>
              <a:gd name="connsiteY202" fmla="*/ 139700 h 322000"/>
              <a:gd name="connsiteX203" fmla="*/ 359803 w 4334903"/>
              <a:gd name="connsiteY203" fmla="*/ 131233 h 322000"/>
              <a:gd name="connsiteX204" fmla="*/ 347103 w 4334903"/>
              <a:gd name="connsiteY204" fmla="*/ 127000 h 322000"/>
              <a:gd name="connsiteX205" fmla="*/ 317470 w 4334903"/>
              <a:gd name="connsiteY205" fmla="*/ 118533 h 322000"/>
              <a:gd name="connsiteX206" fmla="*/ 304770 w 4334903"/>
              <a:gd name="connsiteY206" fmla="*/ 114300 h 322000"/>
              <a:gd name="connsiteX207" fmla="*/ 287837 w 4334903"/>
              <a:gd name="connsiteY207" fmla="*/ 110067 h 322000"/>
              <a:gd name="connsiteX208" fmla="*/ 262437 w 4334903"/>
              <a:gd name="connsiteY208" fmla="*/ 101600 h 322000"/>
              <a:gd name="connsiteX209" fmla="*/ 249737 w 4334903"/>
              <a:gd name="connsiteY209" fmla="*/ 97367 h 322000"/>
              <a:gd name="connsiteX210" fmla="*/ 232803 w 4334903"/>
              <a:gd name="connsiteY210" fmla="*/ 93133 h 322000"/>
              <a:gd name="connsiteX211" fmla="*/ 203170 w 4334903"/>
              <a:gd name="connsiteY211" fmla="*/ 80433 h 322000"/>
              <a:gd name="connsiteX212" fmla="*/ 169303 w 4334903"/>
              <a:gd name="connsiteY212" fmla="*/ 71967 h 322000"/>
              <a:gd name="connsiteX213" fmla="*/ 118503 w 4334903"/>
              <a:gd name="connsiteY213" fmla="*/ 59267 h 322000"/>
              <a:gd name="connsiteX214" fmla="*/ 67703 w 4334903"/>
              <a:gd name="connsiteY214" fmla="*/ 42333 h 322000"/>
              <a:gd name="connsiteX215" fmla="*/ 8437 w 4334903"/>
              <a:gd name="connsiteY215" fmla="*/ 46567 h 322000"/>
              <a:gd name="connsiteX216" fmla="*/ 4203 w 4334903"/>
              <a:gd name="connsiteY216" fmla="*/ 114301 h 322000"/>
              <a:gd name="connsiteX0" fmla="*/ 4203 w 4334903"/>
              <a:gd name="connsiteY0" fmla="*/ 114301 h 322000"/>
              <a:gd name="connsiteX1" fmla="*/ 63470 w 4334903"/>
              <a:gd name="connsiteY1" fmla="*/ 122767 h 322000"/>
              <a:gd name="connsiteX2" fmla="*/ 148137 w 4334903"/>
              <a:gd name="connsiteY2" fmla="*/ 131233 h 322000"/>
              <a:gd name="connsiteX3" fmla="*/ 220103 w 4334903"/>
              <a:gd name="connsiteY3" fmla="*/ 156633 h 322000"/>
              <a:gd name="connsiteX4" fmla="*/ 300537 w 4334903"/>
              <a:gd name="connsiteY4" fmla="*/ 194733 h 322000"/>
              <a:gd name="connsiteX5" fmla="*/ 380970 w 4334903"/>
              <a:gd name="connsiteY5" fmla="*/ 245533 h 322000"/>
              <a:gd name="connsiteX6" fmla="*/ 452937 w 4334903"/>
              <a:gd name="connsiteY6" fmla="*/ 287867 h 322000"/>
              <a:gd name="connsiteX7" fmla="*/ 524903 w 4334903"/>
              <a:gd name="connsiteY7" fmla="*/ 317500 h 322000"/>
              <a:gd name="connsiteX8" fmla="*/ 596870 w 4334903"/>
              <a:gd name="connsiteY8" fmla="*/ 313267 h 322000"/>
              <a:gd name="connsiteX9" fmla="*/ 639203 w 4334903"/>
              <a:gd name="connsiteY9" fmla="*/ 237067 h 322000"/>
              <a:gd name="connsiteX10" fmla="*/ 694237 w 4334903"/>
              <a:gd name="connsiteY10" fmla="*/ 198967 h 322000"/>
              <a:gd name="connsiteX11" fmla="*/ 761970 w 4334903"/>
              <a:gd name="connsiteY11" fmla="*/ 148167 h 322000"/>
              <a:gd name="connsiteX12" fmla="*/ 821237 w 4334903"/>
              <a:gd name="connsiteY12" fmla="*/ 165100 h 322000"/>
              <a:gd name="connsiteX13" fmla="*/ 846637 w 4334903"/>
              <a:gd name="connsiteY13" fmla="*/ 173567 h 322000"/>
              <a:gd name="connsiteX14" fmla="*/ 888970 w 4334903"/>
              <a:gd name="connsiteY14" fmla="*/ 182033 h 322000"/>
              <a:gd name="connsiteX15" fmla="*/ 905903 w 4334903"/>
              <a:gd name="connsiteY15" fmla="*/ 186267 h 322000"/>
              <a:gd name="connsiteX16" fmla="*/ 918603 w 4334903"/>
              <a:gd name="connsiteY16" fmla="*/ 194733 h 322000"/>
              <a:gd name="connsiteX17" fmla="*/ 948237 w 4334903"/>
              <a:gd name="connsiteY17" fmla="*/ 203200 h 322000"/>
              <a:gd name="connsiteX18" fmla="*/ 973637 w 4334903"/>
              <a:gd name="connsiteY18" fmla="*/ 211667 h 322000"/>
              <a:gd name="connsiteX19" fmla="*/ 1011737 w 4334903"/>
              <a:gd name="connsiteY19" fmla="*/ 220133 h 322000"/>
              <a:gd name="connsiteX20" fmla="*/ 1113337 w 4334903"/>
              <a:gd name="connsiteY20" fmla="*/ 203200 h 322000"/>
              <a:gd name="connsiteX21" fmla="*/ 1138737 w 4334903"/>
              <a:gd name="connsiteY21" fmla="*/ 194733 h 322000"/>
              <a:gd name="connsiteX22" fmla="*/ 1164137 w 4334903"/>
              <a:gd name="connsiteY22" fmla="*/ 182033 h 322000"/>
              <a:gd name="connsiteX23" fmla="*/ 1210703 w 4334903"/>
              <a:gd name="connsiteY23" fmla="*/ 160867 h 322000"/>
              <a:gd name="connsiteX24" fmla="*/ 1236103 w 4334903"/>
              <a:gd name="connsiteY24" fmla="*/ 156633 h 322000"/>
              <a:gd name="connsiteX25" fmla="*/ 1269970 w 4334903"/>
              <a:gd name="connsiteY25" fmla="*/ 148167 h 322000"/>
              <a:gd name="connsiteX26" fmla="*/ 1350403 w 4334903"/>
              <a:gd name="connsiteY26" fmla="*/ 135467 h 322000"/>
              <a:gd name="connsiteX27" fmla="*/ 1380037 w 4334903"/>
              <a:gd name="connsiteY27" fmla="*/ 131233 h 322000"/>
              <a:gd name="connsiteX28" fmla="*/ 1401203 w 4334903"/>
              <a:gd name="connsiteY28" fmla="*/ 127000 h 322000"/>
              <a:gd name="connsiteX29" fmla="*/ 1418137 w 4334903"/>
              <a:gd name="connsiteY29" fmla="*/ 122767 h 322000"/>
              <a:gd name="connsiteX30" fmla="*/ 1515503 w 4334903"/>
              <a:gd name="connsiteY30" fmla="*/ 110067 h 322000"/>
              <a:gd name="connsiteX31" fmla="*/ 1612870 w 4334903"/>
              <a:gd name="connsiteY31" fmla="*/ 97367 h 322000"/>
              <a:gd name="connsiteX32" fmla="*/ 1739870 w 4334903"/>
              <a:gd name="connsiteY32" fmla="*/ 101600 h 322000"/>
              <a:gd name="connsiteX33" fmla="*/ 1773737 w 4334903"/>
              <a:gd name="connsiteY33" fmla="*/ 114300 h 322000"/>
              <a:gd name="connsiteX34" fmla="*/ 1799137 w 4334903"/>
              <a:gd name="connsiteY34" fmla="*/ 122767 h 322000"/>
              <a:gd name="connsiteX35" fmla="*/ 1811837 w 4334903"/>
              <a:gd name="connsiteY35" fmla="*/ 127000 h 322000"/>
              <a:gd name="connsiteX36" fmla="*/ 1892270 w 4334903"/>
              <a:gd name="connsiteY36" fmla="*/ 135467 h 322000"/>
              <a:gd name="connsiteX37" fmla="*/ 1909203 w 4334903"/>
              <a:gd name="connsiteY37" fmla="*/ 139700 h 322000"/>
              <a:gd name="connsiteX38" fmla="*/ 1926137 w 4334903"/>
              <a:gd name="connsiteY38" fmla="*/ 148167 h 322000"/>
              <a:gd name="connsiteX39" fmla="*/ 1955770 w 4334903"/>
              <a:gd name="connsiteY39" fmla="*/ 152400 h 322000"/>
              <a:gd name="connsiteX40" fmla="*/ 1993870 w 4334903"/>
              <a:gd name="connsiteY40" fmla="*/ 165100 h 322000"/>
              <a:gd name="connsiteX41" fmla="*/ 2006570 w 4334903"/>
              <a:gd name="connsiteY41" fmla="*/ 169333 h 322000"/>
              <a:gd name="connsiteX42" fmla="*/ 2019270 w 4334903"/>
              <a:gd name="connsiteY42" fmla="*/ 173567 h 322000"/>
              <a:gd name="connsiteX43" fmla="*/ 2040437 w 4334903"/>
              <a:gd name="connsiteY43" fmla="*/ 177800 h 322000"/>
              <a:gd name="connsiteX44" fmla="*/ 2065837 w 4334903"/>
              <a:gd name="connsiteY44" fmla="*/ 186267 h 322000"/>
              <a:gd name="connsiteX45" fmla="*/ 2078537 w 4334903"/>
              <a:gd name="connsiteY45" fmla="*/ 190500 h 322000"/>
              <a:gd name="connsiteX46" fmla="*/ 2091237 w 4334903"/>
              <a:gd name="connsiteY46" fmla="*/ 194733 h 322000"/>
              <a:gd name="connsiteX47" fmla="*/ 2103937 w 4334903"/>
              <a:gd name="connsiteY47" fmla="*/ 203200 h 322000"/>
              <a:gd name="connsiteX48" fmla="*/ 2129337 w 4334903"/>
              <a:gd name="connsiteY48" fmla="*/ 207433 h 322000"/>
              <a:gd name="connsiteX49" fmla="*/ 2188603 w 4334903"/>
              <a:gd name="connsiteY49" fmla="*/ 215900 h 322000"/>
              <a:gd name="connsiteX50" fmla="*/ 2226703 w 4334903"/>
              <a:gd name="connsiteY50" fmla="*/ 224367 h 322000"/>
              <a:gd name="connsiteX51" fmla="*/ 2260570 w 4334903"/>
              <a:gd name="connsiteY51" fmla="*/ 228600 h 322000"/>
              <a:gd name="connsiteX52" fmla="*/ 2578070 w 4334903"/>
              <a:gd name="connsiteY52" fmla="*/ 224367 h 322000"/>
              <a:gd name="connsiteX53" fmla="*/ 2603470 w 4334903"/>
              <a:gd name="connsiteY53" fmla="*/ 220133 h 322000"/>
              <a:gd name="connsiteX54" fmla="*/ 2645803 w 4334903"/>
              <a:gd name="connsiteY54" fmla="*/ 215900 h 322000"/>
              <a:gd name="connsiteX55" fmla="*/ 2658503 w 4334903"/>
              <a:gd name="connsiteY55" fmla="*/ 211667 h 322000"/>
              <a:gd name="connsiteX56" fmla="*/ 2705070 w 4334903"/>
              <a:gd name="connsiteY56" fmla="*/ 203200 h 322000"/>
              <a:gd name="connsiteX57" fmla="*/ 2722003 w 4334903"/>
              <a:gd name="connsiteY57" fmla="*/ 194733 h 322000"/>
              <a:gd name="connsiteX58" fmla="*/ 2755870 w 4334903"/>
              <a:gd name="connsiteY58" fmla="*/ 190500 h 322000"/>
              <a:gd name="connsiteX59" fmla="*/ 2768570 w 4334903"/>
              <a:gd name="connsiteY59" fmla="*/ 186267 h 322000"/>
              <a:gd name="connsiteX60" fmla="*/ 2781270 w 4334903"/>
              <a:gd name="connsiteY60" fmla="*/ 177800 h 322000"/>
              <a:gd name="connsiteX61" fmla="*/ 2823603 w 4334903"/>
              <a:gd name="connsiteY61" fmla="*/ 169333 h 322000"/>
              <a:gd name="connsiteX62" fmla="*/ 2853237 w 4334903"/>
              <a:gd name="connsiteY62" fmla="*/ 156633 h 322000"/>
              <a:gd name="connsiteX63" fmla="*/ 2878637 w 4334903"/>
              <a:gd name="connsiteY63" fmla="*/ 148167 h 322000"/>
              <a:gd name="connsiteX64" fmla="*/ 2920970 w 4334903"/>
              <a:gd name="connsiteY64" fmla="*/ 139700 h 322000"/>
              <a:gd name="connsiteX65" fmla="*/ 2937903 w 4334903"/>
              <a:gd name="connsiteY65" fmla="*/ 135467 h 322000"/>
              <a:gd name="connsiteX66" fmla="*/ 3022570 w 4334903"/>
              <a:gd name="connsiteY66" fmla="*/ 127000 h 322000"/>
              <a:gd name="connsiteX67" fmla="*/ 3056437 w 4334903"/>
              <a:gd name="connsiteY67" fmla="*/ 118533 h 322000"/>
              <a:gd name="connsiteX68" fmla="*/ 3090303 w 4334903"/>
              <a:gd name="connsiteY68" fmla="*/ 110067 h 322000"/>
              <a:gd name="connsiteX69" fmla="*/ 3149570 w 4334903"/>
              <a:gd name="connsiteY69" fmla="*/ 93133 h 322000"/>
              <a:gd name="connsiteX70" fmla="*/ 3187670 w 4334903"/>
              <a:gd name="connsiteY70" fmla="*/ 84667 h 322000"/>
              <a:gd name="connsiteX71" fmla="*/ 3230003 w 4334903"/>
              <a:gd name="connsiteY71" fmla="*/ 80433 h 322000"/>
              <a:gd name="connsiteX72" fmla="*/ 3297737 w 4334903"/>
              <a:gd name="connsiteY72" fmla="*/ 67733 h 322000"/>
              <a:gd name="connsiteX73" fmla="*/ 3357003 w 4334903"/>
              <a:gd name="connsiteY73" fmla="*/ 71967 h 322000"/>
              <a:gd name="connsiteX74" fmla="*/ 3382403 w 4334903"/>
              <a:gd name="connsiteY74" fmla="*/ 80433 h 322000"/>
              <a:gd name="connsiteX75" fmla="*/ 3412037 w 4334903"/>
              <a:gd name="connsiteY75" fmla="*/ 97367 h 322000"/>
              <a:gd name="connsiteX76" fmla="*/ 3424737 w 4334903"/>
              <a:gd name="connsiteY76" fmla="*/ 105833 h 322000"/>
              <a:gd name="connsiteX77" fmla="*/ 3437437 w 4334903"/>
              <a:gd name="connsiteY77" fmla="*/ 110067 h 322000"/>
              <a:gd name="connsiteX78" fmla="*/ 3475537 w 4334903"/>
              <a:gd name="connsiteY78" fmla="*/ 122767 h 322000"/>
              <a:gd name="connsiteX79" fmla="*/ 3500937 w 4334903"/>
              <a:gd name="connsiteY79" fmla="*/ 139700 h 322000"/>
              <a:gd name="connsiteX80" fmla="*/ 3543270 w 4334903"/>
              <a:gd name="connsiteY80" fmla="*/ 152400 h 322000"/>
              <a:gd name="connsiteX81" fmla="*/ 3581370 w 4334903"/>
              <a:gd name="connsiteY81" fmla="*/ 156633 h 322000"/>
              <a:gd name="connsiteX82" fmla="*/ 3767637 w 4334903"/>
              <a:gd name="connsiteY82" fmla="*/ 148167 h 322000"/>
              <a:gd name="connsiteX83" fmla="*/ 3805737 w 4334903"/>
              <a:gd name="connsiteY83" fmla="*/ 139700 h 322000"/>
              <a:gd name="connsiteX84" fmla="*/ 3843837 w 4334903"/>
              <a:gd name="connsiteY84" fmla="*/ 118533 h 322000"/>
              <a:gd name="connsiteX85" fmla="*/ 3848070 w 4334903"/>
              <a:gd name="connsiteY85" fmla="*/ 105833 h 322000"/>
              <a:gd name="connsiteX86" fmla="*/ 3865003 w 4334903"/>
              <a:gd name="connsiteY86" fmla="*/ 101600 h 322000"/>
              <a:gd name="connsiteX87" fmla="*/ 3890403 w 4334903"/>
              <a:gd name="connsiteY87" fmla="*/ 93133 h 322000"/>
              <a:gd name="connsiteX88" fmla="*/ 3915803 w 4334903"/>
              <a:gd name="connsiteY88" fmla="*/ 80433 h 322000"/>
              <a:gd name="connsiteX89" fmla="*/ 3928503 w 4334903"/>
              <a:gd name="connsiteY89" fmla="*/ 71967 h 322000"/>
              <a:gd name="connsiteX90" fmla="*/ 3945437 w 4334903"/>
              <a:gd name="connsiteY90" fmla="*/ 63500 h 322000"/>
              <a:gd name="connsiteX91" fmla="*/ 3970837 w 4334903"/>
              <a:gd name="connsiteY91" fmla="*/ 46567 h 322000"/>
              <a:gd name="connsiteX92" fmla="*/ 3996237 w 4334903"/>
              <a:gd name="connsiteY92" fmla="*/ 38100 h 322000"/>
              <a:gd name="connsiteX93" fmla="*/ 4025870 w 4334903"/>
              <a:gd name="connsiteY93" fmla="*/ 21167 h 322000"/>
              <a:gd name="connsiteX94" fmla="*/ 4051270 w 4334903"/>
              <a:gd name="connsiteY94" fmla="*/ 8467 h 322000"/>
              <a:gd name="connsiteX95" fmla="*/ 4296803 w 4334903"/>
              <a:gd name="connsiteY95" fmla="*/ 12700 h 322000"/>
              <a:gd name="connsiteX96" fmla="*/ 4309503 w 4334903"/>
              <a:gd name="connsiteY96" fmla="*/ 21167 h 322000"/>
              <a:gd name="connsiteX97" fmla="*/ 4334903 w 4334903"/>
              <a:gd name="connsiteY97" fmla="*/ 25400 h 322000"/>
              <a:gd name="connsiteX98" fmla="*/ 4330670 w 4334903"/>
              <a:gd name="connsiteY98" fmla="*/ 12700 h 322000"/>
              <a:gd name="connsiteX99" fmla="*/ 4292570 w 4334903"/>
              <a:gd name="connsiteY99" fmla="*/ 0 h 322000"/>
              <a:gd name="connsiteX100" fmla="*/ 4076670 w 4334903"/>
              <a:gd name="connsiteY100" fmla="*/ 4233 h 322000"/>
              <a:gd name="connsiteX101" fmla="*/ 4030103 w 4334903"/>
              <a:gd name="connsiteY101" fmla="*/ 8467 h 322000"/>
              <a:gd name="connsiteX102" fmla="*/ 3966603 w 4334903"/>
              <a:gd name="connsiteY102" fmla="*/ 12700 h 322000"/>
              <a:gd name="connsiteX103" fmla="*/ 3928503 w 4334903"/>
              <a:gd name="connsiteY103" fmla="*/ 29633 h 322000"/>
              <a:gd name="connsiteX104" fmla="*/ 3903103 w 4334903"/>
              <a:gd name="connsiteY104" fmla="*/ 46567 h 322000"/>
              <a:gd name="connsiteX105" fmla="*/ 3886170 w 4334903"/>
              <a:gd name="connsiteY105" fmla="*/ 55033 h 322000"/>
              <a:gd name="connsiteX106" fmla="*/ 3860770 w 4334903"/>
              <a:gd name="connsiteY106" fmla="*/ 63500 h 322000"/>
              <a:gd name="connsiteX107" fmla="*/ 3831137 w 4334903"/>
              <a:gd name="connsiteY107" fmla="*/ 76200 h 322000"/>
              <a:gd name="connsiteX108" fmla="*/ 3805737 w 4334903"/>
              <a:gd name="connsiteY108" fmla="*/ 93133 h 322000"/>
              <a:gd name="connsiteX109" fmla="*/ 3793037 w 4334903"/>
              <a:gd name="connsiteY109" fmla="*/ 97367 h 322000"/>
              <a:gd name="connsiteX110" fmla="*/ 3780337 w 4334903"/>
              <a:gd name="connsiteY110" fmla="*/ 105833 h 322000"/>
              <a:gd name="connsiteX111" fmla="*/ 3746470 w 4334903"/>
              <a:gd name="connsiteY111" fmla="*/ 114300 h 322000"/>
              <a:gd name="connsiteX112" fmla="*/ 3712603 w 4334903"/>
              <a:gd name="connsiteY112" fmla="*/ 122767 h 322000"/>
              <a:gd name="connsiteX113" fmla="*/ 3699903 w 4334903"/>
              <a:gd name="connsiteY113" fmla="*/ 127000 h 322000"/>
              <a:gd name="connsiteX114" fmla="*/ 3678737 w 4334903"/>
              <a:gd name="connsiteY114" fmla="*/ 131233 h 322000"/>
              <a:gd name="connsiteX115" fmla="*/ 3598303 w 4334903"/>
              <a:gd name="connsiteY115" fmla="*/ 122767 h 322000"/>
              <a:gd name="connsiteX116" fmla="*/ 3564437 w 4334903"/>
              <a:gd name="connsiteY116" fmla="*/ 118533 h 322000"/>
              <a:gd name="connsiteX117" fmla="*/ 3534803 w 4334903"/>
              <a:gd name="connsiteY117" fmla="*/ 110067 h 322000"/>
              <a:gd name="connsiteX118" fmla="*/ 3517870 w 4334903"/>
              <a:gd name="connsiteY118" fmla="*/ 105833 h 322000"/>
              <a:gd name="connsiteX119" fmla="*/ 3496703 w 4334903"/>
              <a:gd name="connsiteY119" fmla="*/ 101600 h 322000"/>
              <a:gd name="connsiteX120" fmla="*/ 3471303 w 4334903"/>
              <a:gd name="connsiteY120" fmla="*/ 93133 h 322000"/>
              <a:gd name="connsiteX121" fmla="*/ 3458603 w 4334903"/>
              <a:gd name="connsiteY121" fmla="*/ 88900 h 322000"/>
              <a:gd name="connsiteX122" fmla="*/ 3445903 w 4334903"/>
              <a:gd name="connsiteY122" fmla="*/ 76200 h 322000"/>
              <a:gd name="connsiteX123" fmla="*/ 3412037 w 4334903"/>
              <a:gd name="connsiteY123" fmla="*/ 59267 h 322000"/>
              <a:gd name="connsiteX124" fmla="*/ 3403570 w 4334903"/>
              <a:gd name="connsiteY124" fmla="*/ 46567 h 322000"/>
              <a:gd name="connsiteX125" fmla="*/ 3378170 w 4334903"/>
              <a:gd name="connsiteY125" fmla="*/ 38100 h 322000"/>
              <a:gd name="connsiteX126" fmla="*/ 3331603 w 4334903"/>
              <a:gd name="connsiteY126" fmla="*/ 25400 h 322000"/>
              <a:gd name="connsiteX127" fmla="*/ 3208837 w 4334903"/>
              <a:gd name="connsiteY127" fmla="*/ 38100 h 322000"/>
              <a:gd name="connsiteX128" fmla="*/ 3174970 w 4334903"/>
              <a:gd name="connsiteY128" fmla="*/ 46567 h 322000"/>
              <a:gd name="connsiteX129" fmla="*/ 3158037 w 4334903"/>
              <a:gd name="connsiteY129" fmla="*/ 50800 h 322000"/>
              <a:gd name="connsiteX130" fmla="*/ 3132637 w 4334903"/>
              <a:gd name="connsiteY130" fmla="*/ 67733 h 322000"/>
              <a:gd name="connsiteX131" fmla="*/ 3119937 w 4334903"/>
              <a:gd name="connsiteY131" fmla="*/ 71967 h 322000"/>
              <a:gd name="connsiteX132" fmla="*/ 3103003 w 4334903"/>
              <a:gd name="connsiteY132" fmla="*/ 76200 h 322000"/>
              <a:gd name="connsiteX133" fmla="*/ 3064903 w 4334903"/>
              <a:gd name="connsiteY133" fmla="*/ 88900 h 322000"/>
              <a:gd name="connsiteX134" fmla="*/ 3001403 w 4334903"/>
              <a:gd name="connsiteY134" fmla="*/ 97367 h 322000"/>
              <a:gd name="connsiteX135" fmla="*/ 2967537 w 4334903"/>
              <a:gd name="connsiteY135" fmla="*/ 110067 h 322000"/>
              <a:gd name="connsiteX136" fmla="*/ 2933670 w 4334903"/>
              <a:gd name="connsiteY136" fmla="*/ 114300 h 322000"/>
              <a:gd name="connsiteX137" fmla="*/ 2861703 w 4334903"/>
              <a:gd name="connsiteY137" fmla="*/ 127000 h 322000"/>
              <a:gd name="connsiteX138" fmla="*/ 2832070 w 4334903"/>
              <a:gd name="connsiteY138" fmla="*/ 135467 h 322000"/>
              <a:gd name="connsiteX139" fmla="*/ 2734703 w 4334903"/>
              <a:gd name="connsiteY139" fmla="*/ 139700 h 322000"/>
              <a:gd name="connsiteX140" fmla="*/ 2650037 w 4334903"/>
              <a:gd name="connsiteY140" fmla="*/ 152400 h 322000"/>
              <a:gd name="connsiteX141" fmla="*/ 2573837 w 4334903"/>
              <a:gd name="connsiteY141" fmla="*/ 160867 h 322000"/>
              <a:gd name="connsiteX142" fmla="*/ 2518803 w 4334903"/>
              <a:gd name="connsiteY142" fmla="*/ 169333 h 322000"/>
              <a:gd name="connsiteX143" fmla="*/ 2493403 w 4334903"/>
              <a:gd name="connsiteY143" fmla="*/ 173567 h 322000"/>
              <a:gd name="connsiteX144" fmla="*/ 2451070 w 4334903"/>
              <a:gd name="connsiteY144" fmla="*/ 177800 h 322000"/>
              <a:gd name="connsiteX145" fmla="*/ 2417203 w 4334903"/>
              <a:gd name="connsiteY145" fmla="*/ 182033 h 322000"/>
              <a:gd name="connsiteX146" fmla="*/ 2345237 w 4334903"/>
              <a:gd name="connsiteY146" fmla="*/ 194733 h 322000"/>
              <a:gd name="connsiteX147" fmla="*/ 2315603 w 4334903"/>
              <a:gd name="connsiteY147" fmla="*/ 198967 h 322000"/>
              <a:gd name="connsiteX148" fmla="*/ 2184370 w 4334903"/>
              <a:gd name="connsiteY148" fmla="*/ 203200 h 322000"/>
              <a:gd name="connsiteX149" fmla="*/ 2158970 w 4334903"/>
              <a:gd name="connsiteY149" fmla="*/ 194733 h 322000"/>
              <a:gd name="connsiteX150" fmla="*/ 2129337 w 4334903"/>
              <a:gd name="connsiteY150" fmla="*/ 173567 h 322000"/>
              <a:gd name="connsiteX151" fmla="*/ 2112403 w 4334903"/>
              <a:gd name="connsiteY151" fmla="*/ 160867 h 322000"/>
              <a:gd name="connsiteX152" fmla="*/ 2087003 w 4334903"/>
              <a:gd name="connsiteY152" fmla="*/ 152400 h 322000"/>
              <a:gd name="connsiteX153" fmla="*/ 2061603 w 4334903"/>
              <a:gd name="connsiteY153" fmla="*/ 143933 h 322000"/>
              <a:gd name="connsiteX154" fmla="*/ 2048903 w 4334903"/>
              <a:gd name="connsiteY154" fmla="*/ 139700 h 322000"/>
              <a:gd name="connsiteX155" fmla="*/ 2015037 w 4334903"/>
              <a:gd name="connsiteY155" fmla="*/ 131233 h 322000"/>
              <a:gd name="connsiteX156" fmla="*/ 1989637 w 4334903"/>
              <a:gd name="connsiteY156" fmla="*/ 122767 h 322000"/>
              <a:gd name="connsiteX157" fmla="*/ 1976937 w 4334903"/>
              <a:gd name="connsiteY157" fmla="*/ 118533 h 322000"/>
              <a:gd name="connsiteX158" fmla="*/ 1938837 w 4334903"/>
              <a:gd name="connsiteY158" fmla="*/ 110067 h 322000"/>
              <a:gd name="connsiteX159" fmla="*/ 1900737 w 4334903"/>
              <a:gd name="connsiteY159" fmla="*/ 105833 h 322000"/>
              <a:gd name="connsiteX160" fmla="*/ 1883803 w 4334903"/>
              <a:gd name="connsiteY160" fmla="*/ 101600 h 322000"/>
              <a:gd name="connsiteX161" fmla="*/ 1858403 w 4334903"/>
              <a:gd name="connsiteY161" fmla="*/ 97367 h 322000"/>
              <a:gd name="connsiteX162" fmla="*/ 1845703 w 4334903"/>
              <a:gd name="connsiteY162" fmla="*/ 93133 h 322000"/>
              <a:gd name="connsiteX163" fmla="*/ 1782203 w 4334903"/>
              <a:gd name="connsiteY163" fmla="*/ 80433 h 322000"/>
              <a:gd name="connsiteX164" fmla="*/ 1744103 w 4334903"/>
              <a:gd name="connsiteY164" fmla="*/ 71967 h 322000"/>
              <a:gd name="connsiteX165" fmla="*/ 1731403 w 4334903"/>
              <a:gd name="connsiteY165" fmla="*/ 63500 h 322000"/>
              <a:gd name="connsiteX166" fmla="*/ 1714470 w 4334903"/>
              <a:gd name="connsiteY166" fmla="*/ 59267 h 322000"/>
              <a:gd name="connsiteX167" fmla="*/ 1701770 w 4334903"/>
              <a:gd name="connsiteY167" fmla="*/ 55033 h 322000"/>
              <a:gd name="connsiteX168" fmla="*/ 1680603 w 4334903"/>
              <a:gd name="connsiteY168" fmla="*/ 50800 h 322000"/>
              <a:gd name="connsiteX169" fmla="*/ 1667903 w 4334903"/>
              <a:gd name="connsiteY169" fmla="*/ 46567 h 322000"/>
              <a:gd name="connsiteX170" fmla="*/ 1646737 w 4334903"/>
              <a:gd name="connsiteY170" fmla="*/ 42333 h 322000"/>
              <a:gd name="connsiteX171" fmla="*/ 1634037 w 4334903"/>
              <a:gd name="connsiteY171" fmla="*/ 38100 h 322000"/>
              <a:gd name="connsiteX172" fmla="*/ 1566303 w 4334903"/>
              <a:gd name="connsiteY172" fmla="*/ 25400 h 322000"/>
              <a:gd name="connsiteX173" fmla="*/ 1388503 w 4334903"/>
              <a:gd name="connsiteY173" fmla="*/ 33867 h 322000"/>
              <a:gd name="connsiteX174" fmla="*/ 1363103 w 4334903"/>
              <a:gd name="connsiteY174" fmla="*/ 42333 h 322000"/>
              <a:gd name="connsiteX175" fmla="*/ 1337703 w 4334903"/>
              <a:gd name="connsiteY175" fmla="*/ 59267 h 322000"/>
              <a:gd name="connsiteX176" fmla="*/ 1325003 w 4334903"/>
              <a:gd name="connsiteY176" fmla="*/ 67733 h 322000"/>
              <a:gd name="connsiteX177" fmla="*/ 1299603 w 4334903"/>
              <a:gd name="connsiteY177" fmla="*/ 76200 h 322000"/>
              <a:gd name="connsiteX178" fmla="*/ 1269970 w 4334903"/>
              <a:gd name="connsiteY178" fmla="*/ 84667 h 322000"/>
              <a:gd name="connsiteX179" fmla="*/ 1185303 w 4334903"/>
              <a:gd name="connsiteY179" fmla="*/ 97367 h 322000"/>
              <a:gd name="connsiteX180" fmla="*/ 1130270 w 4334903"/>
              <a:gd name="connsiteY180" fmla="*/ 110067 h 322000"/>
              <a:gd name="connsiteX181" fmla="*/ 1104870 w 4334903"/>
              <a:gd name="connsiteY181" fmla="*/ 118533 h 322000"/>
              <a:gd name="connsiteX182" fmla="*/ 1092170 w 4334903"/>
              <a:gd name="connsiteY182" fmla="*/ 131233 h 322000"/>
              <a:gd name="connsiteX183" fmla="*/ 1075237 w 4334903"/>
              <a:gd name="connsiteY183" fmla="*/ 135467 h 322000"/>
              <a:gd name="connsiteX184" fmla="*/ 1054070 w 4334903"/>
              <a:gd name="connsiteY184" fmla="*/ 143933 h 322000"/>
              <a:gd name="connsiteX185" fmla="*/ 952470 w 4334903"/>
              <a:gd name="connsiteY185" fmla="*/ 135467 h 322000"/>
              <a:gd name="connsiteX186" fmla="*/ 922837 w 4334903"/>
              <a:gd name="connsiteY186" fmla="*/ 110067 h 322000"/>
              <a:gd name="connsiteX187" fmla="*/ 897437 w 4334903"/>
              <a:gd name="connsiteY187" fmla="*/ 101600 h 322000"/>
              <a:gd name="connsiteX188" fmla="*/ 859337 w 4334903"/>
              <a:gd name="connsiteY188" fmla="*/ 80433 h 322000"/>
              <a:gd name="connsiteX189" fmla="*/ 846637 w 4334903"/>
              <a:gd name="connsiteY189" fmla="*/ 71967 h 322000"/>
              <a:gd name="connsiteX190" fmla="*/ 817003 w 4334903"/>
              <a:gd name="connsiteY190" fmla="*/ 67733 h 322000"/>
              <a:gd name="connsiteX191" fmla="*/ 715403 w 4334903"/>
              <a:gd name="connsiteY191" fmla="*/ 71967 h 322000"/>
              <a:gd name="connsiteX192" fmla="*/ 690003 w 4334903"/>
              <a:gd name="connsiteY192" fmla="*/ 88900 h 322000"/>
              <a:gd name="connsiteX193" fmla="*/ 677303 w 4334903"/>
              <a:gd name="connsiteY193" fmla="*/ 93133 h 322000"/>
              <a:gd name="connsiteX194" fmla="*/ 668837 w 4334903"/>
              <a:gd name="connsiteY194" fmla="*/ 105833 h 322000"/>
              <a:gd name="connsiteX195" fmla="*/ 643437 w 4334903"/>
              <a:gd name="connsiteY195" fmla="*/ 114300 h 322000"/>
              <a:gd name="connsiteX196" fmla="*/ 609570 w 4334903"/>
              <a:gd name="connsiteY196" fmla="*/ 131233 h 322000"/>
              <a:gd name="connsiteX197" fmla="*/ 596870 w 4334903"/>
              <a:gd name="connsiteY197" fmla="*/ 139700 h 322000"/>
              <a:gd name="connsiteX198" fmla="*/ 571470 w 4334903"/>
              <a:gd name="connsiteY198" fmla="*/ 143933 h 322000"/>
              <a:gd name="connsiteX199" fmla="*/ 558770 w 4334903"/>
              <a:gd name="connsiteY199" fmla="*/ 152400 h 322000"/>
              <a:gd name="connsiteX200" fmla="*/ 507970 w 4334903"/>
              <a:gd name="connsiteY200" fmla="*/ 160867 h 322000"/>
              <a:gd name="connsiteX201" fmla="*/ 427537 w 4334903"/>
              <a:gd name="connsiteY201" fmla="*/ 152400 h 322000"/>
              <a:gd name="connsiteX202" fmla="*/ 397903 w 4334903"/>
              <a:gd name="connsiteY202" fmla="*/ 139700 h 322000"/>
              <a:gd name="connsiteX203" fmla="*/ 359803 w 4334903"/>
              <a:gd name="connsiteY203" fmla="*/ 131233 h 322000"/>
              <a:gd name="connsiteX204" fmla="*/ 347103 w 4334903"/>
              <a:gd name="connsiteY204" fmla="*/ 127000 h 322000"/>
              <a:gd name="connsiteX205" fmla="*/ 317470 w 4334903"/>
              <a:gd name="connsiteY205" fmla="*/ 118533 h 322000"/>
              <a:gd name="connsiteX206" fmla="*/ 304770 w 4334903"/>
              <a:gd name="connsiteY206" fmla="*/ 114300 h 322000"/>
              <a:gd name="connsiteX207" fmla="*/ 287837 w 4334903"/>
              <a:gd name="connsiteY207" fmla="*/ 110067 h 322000"/>
              <a:gd name="connsiteX208" fmla="*/ 262437 w 4334903"/>
              <a:gd name="connsiteY208" fmla="*/ 101600 h 322000"/>
              <a:gd name="connsiteX209" fmla="*/ 249737 w 4334903"/>
              <a:gd name="connsiteY209" fmla="*/ 97367 h 322000"/>
              <a:gd name="connsiteX210" fmla="*/ 232803 w 4334903"/>
              <a:gd name="connsiteY210" fmla="*/ 93133 h 322000"/>
              <a:gd name="connsiteX211" fmla="*/ 203170 w 4334903"/>
              <a:gd name="connsiteY211" fmla="*/ 80433 h 322000"/>
              <a:gd name="connsiteX212" fmla="*/ 169303 w 4334903"/>
              <a:gd name="connsiteY212" fmla="*/ 71967 h 322000"/>
              <a:gd name="connsiteX213" fmla="*/ 118503 w 4334903"/>
              <a:gd name="connsiteY213" fmla="*/ 59267 h 322000"/>
              <a:gd name="connsiteX214" fmla="*/ 67703 w 4334903"/>
              <a:gd name="connsiteY214" fmla="*/ 42333 h 322000"/>
              <a:gd name="connsiteX215" fmla="*/ 8437 w 4334903"/>
              <a:gd name="connsiteY215" fmla="*/ 46567 h 322000"/>
              <a:gd name="connsiteX216" fmla="*/ 4203 w 4334903"/>
              <a:gd name="connsiteY216" fmla="*/ 114301 h 322000"/>
              <a:gd name="connsiteX0" fmla="*/ 7769 w 4330002"/>
              <a:gd name="connsiteY0" fmla="*/ 93135 h 322000"/>
              <a:gd name="connsiteX1" fmla="*/ 58569 w 4330002"/>
              <a:gd name="connsiteY1" fmla="*/ 122767 h 322000"/>
              <a:gd name="connsiteX2" fmla="*/ 143236 w 4330002"/>
              <a:gd name="connsiteY2" fmla="*/ 131233 h 322000"/>
              <a:gd name="connsiteX3" fmla="*/ 215202 w 4330002"/>
              <a:gd name="connsiteY3" fmla="*/ 156633 h 322000"/>
              <a:gd name="connsiteX4" fmla="*/ 295636 w 4330002"/>
              <a:gd name="connsiteY4" fmla="*/ 194733 h 322000"/>
              <a:gd name="connsiteX5" fmla="*/ 376069 w 4330002"/>
              <a:gd name="connsiteY5" fmla="*/ 245533 h 322000"/>
              <a:gd name="connsiteX6" fmla="*/ 448036 w 4330002"/>
              <a:gd name="connsiteY6" fmla="*/ 287867 h 322000"/>
              <a:gd name="connsiteX7" fmla="*/ 520002 w 4330002"/>
              <a:gd name="connsiteY7" fmla="*/ 317500 h 322000"/>
              <a:gd name="connsiteX8" fmla="*/ 591969 w 4330002"/>
              <a:gd name="connsiteY8" fmla="*/ 313267 h 322000"/>
              <a:gd name="connsiteX9" fmla="*/ 634302 w 4330002"/>
              <a:gd name="connsiteY9" fmla="*/ 237067 h 322000"/>
              <a:gd name="connsiteX10" fmla="*/ 689336 w 4330002"/>
              <a:gd name="connsiteY10" fmla="*/ 198967 h 322000"/>
              <a:gd name="connsiteX11" fmla="*/ 757069 w 4330002"/>
              <a:gd name="connsiteY11" fmla="*/ 148167 h 322000"/>
              <a:gd name="connsiteX12" fmla="*/ 816336 w 4330002"/>
              <a:gd name="connsiteY12" fmla="*/ 165100 h 322000"/>
              <a:gd name="connsiteX13" fmla="*/ 841736 w 4330002"/>
              <a:gd name="connsiteY13" fmla="*/ 173567 h 322000"/>
              <a:gd name="connsiteX14" fmla="*/ 884069 w 4330002"/>
              <a:gd name="connsiteY14" fmla="*/ 182033 h 322000"/>
              <a:gd name="connsiteX15" fmla="*/ 901002 w 4330002"/>
              <a:gd name="connsiteY15" fmla="*/ 186267 h 322000"/>
              <a:gd name="connsiteX16" fmla="*/ 913702 w 4330002"/>
              <a:gd name="connsiteY16" fmla="*/ 194733 h 322000"/>
              <a:gd name="connsiteX17" fmla="*/ 943336 w 4330002"/>
              <a:gd name="connsiteY17" fmla="*/ 203200 h 322000"/>
              <a:gd name="connsiteX18" fmla="*/ 968736 w 4330002"/>
              <a:gd name="connsiteY18" fmla="*/ 211667 h 322000"/>
              <a:gd name="connsiteX19" fmla="*/ 1006836 w 4330002"/>
              <a:gd name="connsiteY19" fmla="*/ 220133 h 322000"/>
              <a:gd name="connsiteX20" fmla="*/ 1108436 w 4330002"/>
              <a:gd name="connsiteY20" fmla="*/ 203200 h 322000"/>
              <a:gd name="connsiteX21" fmla="*/ 1133836 w 4330002"/>
              <a:gd name="connsiteY21" fmla="*/ 194733 h 322000"/>
              <a:gd name="connsiteX22" fmla="*/ 1159236 w 4330002"/>
              <a:gd name="connsiteY22" fmla="*/ 182033 h 322000"/>
              <a:gd name="connsiteX23" fmla="*/ 1205802 w 4330002"/>
              <a:gd name="connsiteY23" fmla="*/ 160867 h 322000"/>
              <a:gd name="connsiteX24" fmla="*/ 1231202 w 4330002"/>
              <a:gd name="connsiteY24" fmla="*/ 156633 h 322000"/>
              <a:gd name="connsiteX25" fmla="*/ 1265069 w 4330002"/>
              <a:gd name="connsiteY25" fmla="*/ 148167 h 322000"/>
              <a:gd name="connsiteX26" fmla="*/ 1345502 w 4330002"/>
              <a:gd name="connsiteY26" fmla="*/ 135467 h 322000"/>
              <a:gd name="connsiteX27" fmla="*/ 1375136 w 4330002"/>
              <a:gd name="connsiteY27" fmla="*/ 131233 h 322000"/>
              <a:gd name="connsiteX28" fmla="*/ 1396302 w 4330002"/>
              <a:gd name="connsiteY28" fmla="*/ 127000 h 322000"/>
              <a:gd name="connsiteX29" fmla="*/ 1413236 w 4330002"/>
              <a:gd name="connsiteY29" fmla="*/ 122767 h 322000"/>
              <a:gd name="connsiteX30" fmla="*/ 1510602 w 4330002"/>
              <a:gd name="connsiteY30" fmla="*/ 110067 h 322000"/>
              <a:gd name="connsiteX31" fmla="*/ 1607969 w 4330002"/>
              <a:gd name="connsiteY31" fmla="*/ 97367 h 322000"/>
              <a:gd name="connsiteX32" fmla="*/ 1734969 w 4330002"/>
              <a:gd name="connsiteY32" fmla="*/ 101600 h 322000"/>
              <a:gd name="connsiteX33" fmla="*/ 1768836 w 4330002"/>
              <a:gd name="connsiteY33" fmla="*/ 114300 h 322000"/>
              <a:gd name="connsiteX34" fmla="*/ 1794236 w 4330002"/>
              <a:gd name="connsiteY34" fmla="*/ 122767 h 322000"/>
              <a:gd name="connsiteX35" fmla="*/ 1806936 w 4330002"/>
              <a:gd name="connsiteY35" fmla="*/ 127000 h 322000"/>
              <a:gd name="connsiteX36" fmla="*/ 1887369 w 4330002"/>
              <a:gd name="connsiteY36" fmla="*/ 135467 h 322000"/>
              <a:gd name="connsiteX37" fmla="*/ 1904302 w 4330002"/>
              <a:gd name="connsiteY37" fmla="*/ 139700 h 322000"/>
              <a:gd name="connsiteX38" fmla="*/ 1921236 w 4330002"/>
              <a:gd name="connsiteY38" fmla="*/ 148167 h 322000"/>
              <a:gd name="connsiteX39" fmla="*/ 1950869 w 4330002"/>
              <a:gd name="connsiteY39" fmla="*/ 152400 h 322000"/>
              <a:gd name="connsiteX40" fmla="*/ 1988969 w 4330002"/>
              <a:gd name="connsiteY40" fmla="*/ 165100 h 322000"/>
              <a:gd name="connsiteX41" fmla="*/ 2001669 w 4330002"/>
              <a:gd name="connsiteY41" fmla="*/ 169333 h 322000"/>
              <a:gd name="connsiteX42" fmla="*/ 2014369 w 4330002"/>
              <a:gd name="connsiteY42" fmla="*/ 173567 h 322000"/>
              <a:gd name="connsiteX43" fmla="*/ 2035536 w 4330002"/>
              <a:gd name="connsiteY43" fmla="*/ 177800 h 322000"/>
              <a:gd name="connsiteX44" fmla="*/ 2060936 w 4330002"/>
              <a:gd name="connsiteY44" fmla="*/ 186267 h 322000"/>
              <a:gd name="connsiteX45" fmla="*/ 2073636 w 4330002"/>
              <a:gd name="connsiteY45" fmla="*/ 190500 h 322000"/>
              <a:gd name="connsiteX46" fmla="*/ 2086336 w 4330002"/>
              <a:gd name="connsiteY46" fmla="*/ 194733 h 322000"/>
              <a:gd name="connsiteX47" fmla="*/ 2099036 w 4330002"/>
              <a:gd name="connsiteY47" fmla="*/ 203200 h 322000"/>
              <a:gd name="connsiteX48" fmla="*/ 2124436 w 4330002"/>
              <a:gd name="connsiteY48" fmla="*/ 207433 h 322000"/>
              <a:gd name="connsiteX49" fmla="*/ 2183702 w 4330002"/>
              <a:gd name="connsiteY49" fmla="*/ 215900 h 322000"/>
              <a:gd name="connsiteX50" fmla="*/ 2221802 w 4330002"/>
              <a:gd name="connsiteY50" fmla="*/ 224367 h 322000"/>
              <a:gd name="connsiteX51" fmla="*/ 2255669 w 4330002"/>
              <a:gd name="connsiteY51" fmla="*/ 228600 h 322000"/>
              <a:gd name="connsiteX52" fmla="*/ 2573169 w 4330002"/>
              <a:gd name="connsiteY52" fmla="*/ 224367 h 322000"/>
              <a:gd name="connsiteX53" fmla="*/ 2598569 w 4330002"/>
              <a:gd name="connsiteY53" fmla="*/ 220133 h 322000"/>
              <a:gd name="connsiteX54" fmla="*/ 2640902 w 4330002"/>
              <a:gd name="connsiteY54" fmla="*/ 215900 h 322000"/>
              <a:gd name="connsiteX55" fmla="*/ 2653602 w 4330002"/>
              <a:gd name="connsiteY55" fmla="*/ 211667 h 322000"/>
              <a:gd name="connsiteX56" fmla="*/ 2700169 w 4330002"/>
              <a:gd name="connsiteY56" fmla="*/ 203200 h 322000"/>
              <a:gd name="connsiteX57" fmla="*/ 2717102 w 4330002"/>
              <a:gd name="connsiteY57" fmla="*/ 194733 h 322000"/>
              <a:gd name="connsiteX58" fmla="*/ 2750969 w 4330002"/>
              <a:gd name="connsiteY58" fmla="*/ 190500 h 322000"/>
              <a:gd name="connsiteX59" fmla="*/ 2763669 w 4330002"/>
              <a:gd name="connsiteY59" fmla="*/ 186267 h 322000"/>
              <a:gd name="connsiteX60" fmla="*/ 2776369 w 4330002"/>
              <a:gd name="connsiteY60" fmla="*/ 177800 h 322000"/>
              <a:gd name="connsiteX61" fmla="*/ 2818702 w 4330002"/>
              <a:gd name="connsiteY61" fmla="*/ 169333 h 322000"/>
              <a:gd name="connsiteX62" fmla="*/ 2848336 w 4330002"/>
              <a:gd name="connsiteY62" fmla="*/ 156633 h 322000"/>
              <a:gd name="connsiteX63" fmla="*/ 2873736 w 4330002"/>
              <a:gd name="connsiteY63" fmla="*/ 148167 h 322000"/>
              <a:gd name="connsiteX64" fmla="*/ 2916069 w 4330002"/>
              <a:gd name="connsiteY64" fmla="*/ 139700 h 322000"/>
              <a:gd name="connsiteX65" fmla="*/ 2933002 w 4330002"/>
              <a:gd name="connsiteY65" fmla="*/ 135467 h 322000"/>
              <a:gd name="connsiteX66" fmla="*/ 3017669 w 4330002"/>
              <a:gd name="connsiteY66" fmla="*/ 127000 h 322000"/>
              <a:gd name="connsiteX67" fmla="*/ 3051536 w 4330002"/>
              <a:gd name="connsiteY67" fmla="*/ 118533 h 322000"/>
              <a:gd name="connsiteX68" fmla="*/ 3085402 w 4330002"/>
              <a:gd name="connsiteY68" fmla="*/ 110067 h 322000"/>
              <a:gd name="connsiteX69" fmla="*/ 3144669 w 4330002"/>
              <a:gd name="connsiteY69" fmla="*/ 93133 h 322000"/>
              <a:gd name="connsiteX70" fmla="*/ 3182769 w 4330002"/>
              <a:gd name="connsiteY70" fmla="*/ 84667 h 322000"/>
              <a:gd name="connsiteX71" fmla="*/ 3225102 w 4330002"/>
              <a:gd name="connsiteY71" fmla="*/ 80433 h 322000"/>
              <a:gd name="connsiteX72" fmla="*/ 3292836 w 4330002"/>
              <a:gd name="connsiteY72" fmla="*/ 67733 h 322000"/>
              <a:gd name="connsiteX73" fmla="*/ 3352102 w 4330002"/>
              <a:gd name="connsiteY73" fmla="*/ 71967 h 322000"/>
              <a:gd name="connsiteX74" fmla="*/ 3377502 w 4330002"/>
              <a:gd name="connsiteY74" fmla="*/ 80433 h 322000"/>
              <a:gd name="connsiteX75" fmla="*/ 3407136 w 4330002"/>
              <a:gd name="connsiteY75" fmla="*/ 97367 h 322000"/>
              <a:gd name="connsiteX76" fmla="*/ 3419836 w 4330002"/>
              <a:gd name="connsiteY76" fmla="*/ 105833 h 322000"/>
              <a:gd name="connsiteX77" fmla="*/ 3432536 w 4330002"/>
              <a:gd name="connsiteY77" fmla="*/ 110067 h 322000"/>
              <a:gd name="connsiteX78" fmla="*/ 3470636 w 4330002"/>
              <a:gd name="connsiteY78" fmla="*/ 122767 h 322000"/>
              <a:gd name="connsiteX79" fmla="*/ 3496036 w 4330002"/>
              <a:gd name="connsiteY79" fmla="*/ 139700 h 322000"/>
              <a:gd name="connsiteX80" fmla="*/ 3538369 w 4330002"/>
              <a:gd name="connsiteY80" fmla="*/ 152400 h 322000"/>
              <a:gd name="connsiteX81" fmla="*/ 3576469 w 4330002"/>
              <a:gd name="connsiteY81" fmla="*/ 156633 h 322000"/>
              <a:gd name="connsiteX82" fmla="*/ 3762736 w 4330002"/>
              <a:gd name="connsiteY82" fmla="*/ 148167 h 322000"/>
              <a:gd name="connsiteX83" fmla="*/ 3800836 w 4330002"/>
              <a:gd name="connsiteY83" fmla="*/ 139700 h 322000"/>
              <a:gd name="connsiteX84" fmla="*/ 3838936 w 4330002"/>
              <a:gd name="connsiteY84" fmla="*/ 118533 h 322000"/>
              <a:gd name="connsiteX85" fmla="*/ 3843169 w 4330002"/>
              <a:gd name="connsiteY85" fmla="*/ 105833 h 322000"/>
              <a:gd name="connsiteX86" fmla="*/ 3860102 w 4330002"/>
              <a:gd name="connsiteY86" fmla="*/ 101600 h 322000"/>
              <a:gd name="connsiteX87" fmla="*/ 3885502 w 4330002"/>
              <a:gd name="connsiteY87" fmla="*/ 93133 h 322000"/>
              <a:gd name="connsiteX88" fmla="*/ 3910902 w 4330002"/>
              <a:gd name="connsiteY88" fmla="*/ 80433 h 322000"/>
              <a:gd name="connsiteX89" fmla="*/ 3923602 w 4330002"/>
              <a:gd name="connsiteY89" fmla="*/ 71967 h 322000"/>
              <a:gd name="connsiteX90" fmla="*/ 3940536 w 4330002"/>
              <a:gd name="connsiteY90" fmla="*/ 63500 h 322000"/>
              <a:gd name="connsiteX91" fmla="*/ 3965936 w 4330002"/>
              <a:gd name="connsiteY91" fmla="*/ 46567 h 322000"/>
              <a:gd name="connsiteX92" fmla="*/ 3991336 w 4330002"/>
              <a:gd name="connsiteY92" fmla="*/ 38100 h 322000"/>
              <a:gd name="connsiteX93" fmla="*/ 4020969 w 4330002"/>
              <a:gd name="connsiteY93" fmla="*/ 21167 h 322000"/>
              <a:gd name="connsiteX94" fmla="*/ 4046369 w 4330002"/>
              <a:gd name="connsiteY94" fmla="*/ 8467 h 322000"/>
              <a:gd name="connsiteX95" fmla="*/ 4291902 w 4330002"/>
              <a:gd name="connsiteY95" fmla="*/ 12700 h 322000"/>
              <a:gd name="connsiteX96" fmla="*/ 4304602 w 4330002"/>
              <a:gd name="connsiteY96" fmla="*/ 21167 h 322000"/>
              <a:gd name="connsiteX97" fmla="*/ 4330002 w 4330002"/>
              <a:gd name="connsiteY97" fmla="*/ 25400 h 322000"/>
              <a:gd name="connsiteX98" fmla="*/ 4325769 w 4330002"/>
              <a:gd name="connsiteY98" fmla="*/ 12700 h 322000"/>
              <a:gd name="connsiteX99" fmla="*/ 4287669 w 4330002"/>
              <a:gd name="connsiteY99" fmla="*/ 0 h 322000"/>
              <a:gd name="connsiteX100" fmla="*/ 4071769 w 4330002"/>
              <a:gd name="connsiteY100" fmla="*/ 4233 h 322000"/>
              <a:gd name="connsiteX101" fmla="*/ 4025202 w 4330002"/>
              <a:gd name="connsiteY101" fmla="*/ 8467 h 322000"/>
              <a:gd name="connsiteX102" fmla="*/ 3961702 w 4330002"/>
              <a:gd name="connsiteY102" fmla="*/ 12700 h 322000"/>
              <a:gd name="connsiteX103" fmla="*/ 3923602 w 4330002"/>
              <a:gd name="connsiteY103" fmla="*/ 29633 h 322000"/>
              <a:gd name="connsiteX104" fmla="*/ 3898202 w 4330002"/>
              <a:gd name="connsiteY104" fmla="*/ 46567 h 322000"/>
              <a:gd name="connsiteX105" fmla="*/ 3881269 w 4330002"/>
              <a:gd name="connsiteY105" fmla="*/ 55033 h 322000"/>
              <a:gd name="connsiteX106" fmla="*/ 3855869 w 4330002"/>
              <a:gd name="connsiteY106" fmla="*/ 63500 h 322000"/>
              <a:gd name="connsiteX107" fmla="*/ 3826236 w 4330002"/>
              <a:gd name="connsiteY107" fmla="*/ 76200 h 322000"/>
              <a:gd name="connsiteX108" fmla="*/ 3800836 w 4330002"/>
              <a:gd name="connsiteY108" fmla="*/ 93133 h 322000"/>
              <a:gd name="connsiteX109" fmla="*/ 3788136 w 4330002"/>
              <a:gd name="connsiteY109" fmla="*/ 97367 h 322000"/>
              <a:gd name="connsiteX110" fmla="*/ 3775436 w 4330002"/>
              <a:gd name="connsiteY110" fmla="*/ 105833 h 322000"/>
              <a:gd name="connsiteX111" fmla="*/ 3741569 w 4330002"/>
              <a:gd name="connsiteY111" fmla="*/ 114300 h 322000"/>
              <a:gd name="connsiteX112" fmla="*/ 3707702 w 4330002"/>
              <a:gd name="connsiteY112" fmla="*/ 122767 h 322000"/>
              <a:gd name="connsiteX113" fmla="*/ 3695002 w 4330002"/>
              <a:gd name="connsiteY113" fmla="*/ 127000 h 322000"/>
              <a:gd name="connsiteX114" fmla="*/ 3673836 w 4330002"/>
              <a:gd name="connsiteY114" fmla="*/ 131233 h 322000"/>
              <a:gd name="connsiteX115" fmla="*/ 3593402 w 4330002"/>
              <a:gd name="connsiteY115" fmla="*/ 122767 h 322000"/>
              <a:gd name="connsiteX116" fmla="*/ 3559536 w 4330002"/>
              <a:gd name="connsiteY116" fmla="*/ 118533 h 322000"/>
              <a:gd name="connsiteX117" fmla="*/ 3529902 w 4330002"/>
              <a:gd name="connsiteY117" fmla="*/ 110067 h 322000"/>
              <a:gd name="connsiteX118" fmla="*/ 3512969 w 4330002"/>
              <a:gd name="connsiteY118" fmla="*/ 105833 h 322000"/>
              <a:gd name="connsiteX119" fmla="*/ 3491802 w 4330002"/>
              <a:gd name="connsiteY119" fmla="*/ 101600 h 322000"/>
              <a:gd name="connsiteX120" fmla="*/ 3466402 w 4330002"/>
              <a:gd name="connsiteY120" fmla="*/ 93133 h 322000"/>
              <a:gd name="connsiteX121" fmla="*/ 3453702 w 4330002"/>
              <a:gd name="connsiteY121" fmla="*/ 88900 h 322000"/>
              <a:gd name="connsiteX122" fmla="*/ 3441002 w 4330002"/>
              <a:gd name="connsiteY122" fmla="*/ 76200 h 322000"/>
              <a:gd name="connsiteX123" fmla="*/ 3407136 w 4330002"/>
              <a:gd name="connsiteY123" fmla="*/ 59267 h 322000"/>
              <a:gd name="connsiteX124" fmla="*/ 3398669 w 4330002"/>
              <a:gd name="connsiteY124" fmla="*/ 46567 h 322000"/>
              <a:gd name="connsiteX125" fmla="*/ 3373269 w 4330002"/>
              <a:gd name="connsiteY125" fmla="*/ 38100 h 322000"/>
              <a:gd name="connsiteX126" fmla="*/ 3326702 w 4330002"/>
              <a:gd name="connsiteY126" fmla="*/ 25400 h 322000"/>
              <a:gd name="connsiteX127" fmla="*/ 3203936 w 4330002"/>
              <a:gd name="connsiteY127" fmla="*/ 38100 h 322000"/>
              <a:gd name="connsiteX128" fmla="*/ 3170069 w 4330002"/>
              <a:gd name="connsiteY128" fmla="*/ 46567 h 322000"/>
              <a:gd name="connsiteX129" fmla="*/ 3153136 w 4330002"/>
              <a:gd name="connsiteY129" fmla="*/ 50800 h 322000"/>
              <a:gd name="connsiteX130" fmla="*/ 3127736 w 4330002"/>
              <a:gd name="connsiteY130" fmla="*/ 67733 h 322000"/>
              <a:gd name="connsiteX131" fmla="*/ 3115036 w 4330002"/>
              <a:gd name="connsiteY131" fmla="*/ 71967 h 322000"/>
              <a:gd name="connsiteX132" fmla="*/ 3098102 w 4330002"/>
              <a:gd name="connsiteY132" fmla="*/ 76200 h 322000"/>
              <a:gd name="connsiteX133" fmla="*/ 3060002 w 4330002"/>
              <a:gd name="connsiteY133" fmla="*/ 88900 h 322000"/>
              <a:gd name="connsiteX134" fmla="*/ 2996502 w 4330002"/>
              <a:gd name="connsiteY134" fmla="*/ 97367 h 322000"/>
              <a:gd name="connsiteX135" fmla="*/ 2962636 w 4330002"/>
              <a:gd name="connsiteY135" fmla="*/ 110067 h 322000"/>
              <a:gd name="connsiteX136" fmla="*/ 2928769 w 4330002"/>
              <a:gd name="connsiteY136" fmla="*/ 114300 h 322000"/>
              <a:gd name="connsiteX137" fmla="*/ 2856802 w 4330002"/>
              <a:gd name="connsiteY137" fmla="*/ 127000 h 322000"/>
              <a:gd name="connsiteX138" fmla="*/ 2827169 w 4330002"/>
              <a:gd name="connsiteY138" fmla="*/ 135467 h 322000"/>
              <a:gd name="connsiteX139" fmla="*/ 2729802 w 4330002"/>
              <a:gd name="connsiteY139" fmla="*/ 139700 h 322000"/>
              <a:gd name="connsiteX140" fmla="*/ 2645136 w 4330002"/>
              <a:gd name="connsiteY140" fmla="*/ 152400 h 322000"/>
              <a:gd name="connsiteX141" fmla="*/ 2568936 w 4330002"/>
              <a:gd name="connsiteY141" fmla="*/ 160867 h 322000"/>
              <a:gd name="connsiteX142" fmla="*/ 2513902 w 4330002"/>
              <a:gd name="connsiteY142" fmla="*/ 169333 h 322000"/>
              <a:gd name="connsiteX143" fmla="*/ 2488502 w 4330002"/>
              <a:gd name="connsiteY143" fmla="*/ 173567 h 322000"/>
              <a:gd name="connsiteX144" fmla="*/ 2446169 w 4330002"/>
              <a:gd name="connsiteY144" fmla="*/ 177800 h 322000"/>
              <a:gd name="connsiteX145" fmla="*/ 2412302 w 4330002"/>
              <a:gd name="connsiteY145" fmla="*/ 182033 h 322000"/>
              <a:gd name="connsiteX146" fmla="*/ 2340336 w 4330002"/>
              <a:gd name="connsiteY146" fmla="*/ 194733 h 322000"/>
              <a:gd name="connsiteX147" fmla="*/ 2310702 w 4330002"/>
              <a:gd name="connsiteY147" fmla="*/ 198967 h 322000"/>
              <a:gd name="connsiteX148" fmla="*/ 2179469 w 4330002"/>
              <a:gd name="connsiteY148" fmla="*/ 203200 h 322000"/>
              <a:gd name="connsiteX149" fmla="*/ 2154069 w 4330002"/>
              <a:gd name="connsiteY149" fmla="*/ 194733 h 322000"/>
              <a:gd name="connsiteX150" fmla="*/ 2124436 w 4330002"/>
              <a:gd name="connsiteY150" fmla="*/ 173567 h 322000"/>
              <a:gd name="connsiteX151" fmla="*/ 2107502 w 4330002"/>
              <a:gd name="connsiteY151" fmla="*/ 160867 h 322000"/>
              <a:gd name="connsiteX152" fmla="*/ 2082102 w 4330002"/>
              <a:gd name="connsiteY152" fmla="*/ 152400 h 322000"/>
              <a:gd name="connsiteX153" fmla="*/ 2056702 w 4330002"/>
              <a:gd name="connsiteY153" fmla="*/ 143933 h 322000"/>
              <a:gd name="connsiteX154" fmla="*/ 2044002 w 4330002"/>
              <a:gd name="connsiteY154" fmla="*/ 139700 h 322000"/>
              <a:gd name="connsiteX155" fmla="*/ 2010136 w 4330002"/>
              <a:gd name="connsiteY155" fmla="*/ 131233 h 322000"/>
              <a:gd name="connsiteX156" fmla="*/ 1984736 w 4330002"/>
              <a:gd name="connsiteY156" fmla="*/ 122767 h 322000"/>
              <a:gd name="connsiteX157" fmla="*/ 1972036 w 4330002"/>
              <a:gd name="connsiteY157" fmla="*/ 118533 h 322000"/>
              <a:gd name="connsiteX158" fmla="*/ 1933936 w 4330002"/>
              <a:gd name="connsiteY158" fmla="*/ 110067 h 322000"/>
              <a:gd name="connsiteX159" fmla="*/ 1895836 w 4330002"/>
              <a:gd name="connsiteY159" fmla="*/ 105833 h 322000"/>
              <a:gd name="connsiteX160" fmla="*/ 1878902 w 4330002"/>
              <a:gd name="connsiteY160" fmla="*/ 101600 h 322000"/>
              <a:gd name="connsiteX161" fmla="*/ 1853502 w 4330002"/>
              <a:gd name="connsiteY161" fmla="*/ 97367 h 322000"/>
              <a:gd name="connsiteX162" fmla="*/ 1840802 w 4330002"/>
              <a:gd name="connsiteY162" fmla="*/ 93133 h 322000"/>
              <a:gd name="connsiteX163" fmla="*/ 1777302 w 4330002"/>
              <a:gd name="connsiteY163" fmla="*/ 80433 h 322000"/>
              <a:gd name="connsiteX164" fmla="*/ 1739202 w 4330002"/>
              <a:gd name="connsiteY164" fmla="*/ 71967 h 322000"/>
              <a:gd name="connsiteX165" fmla="*/ 1726502 w 4330002"/>
              <a:gd name="connsiteY165" fmla="*/ 63500 h 322000"/>
              <a:gd name="connsiteX166" fmla="*/ 1709569 w 4330002"/>
              <a:gd name="connsiteY166" fmla="*/ 59267 h 322000"/>
              <a:gd name="connsiteX167" fmla="*/ 1696869 w 4330002"/>
              <a:gd name="connsiteY167" fmla="*/ 55033 h 322000"/>
              <a:gd name="connsiteX168" fmla="*/ 1675702 w 4330002"/>
              <a:gd name="connsiteY168" fmla="*/ 50800 h 322000"/>
              <a:gd name="connsiteX169" fmla="*/ 1663002 w 4330002"/>
              <a:gd name="connsiteY169" fmla="*/ 46567 h 322000"/>
              <a:gd name="connsiteX170" fmla="*/ 1641836 w 4330002"/>
              <a:gd name="connsiteY170" fmla="*/ 42333 h 322000"/>
              <a:gd name="connsiteX171" fmla="*/ 1629136 w 4330002"/>
              <a:gd name="connsiteY171" fmla="*/ 38100 h 322000"/>
              <a:gd name="connsiteX172" fmla="*/ 1561402 w 4330002"/>
              <a:gd name="connsiteY172" fmla="*/ 25400 h 322000"/>
              <a:gd name="connsiteX173" fmla="*/ 1383602 w 4330002"/>
              <a:gd name="connsiteY173" fmla="*/ 33867 h 322000"/>
              <a:gd name="connsiteX174" fmla="*/ 1358202 w 4330002"/>
              <a:gd name="connsiteY174" fmla="*/ 42333 h 322000"/>
              <a:gd name="connsiteX175" fmla="*/ 1332802 w 4330002"/>
              <a:gd name="connsiteY175" fmla="*/ 59267 h 322000"/>
              <a:gd name="connsiteX176" fmla="*/ 1320102 w 4330002"/>
              <a:gd name="connsiteY176" fmla="*/ 67733 h 322000"/>
              <a:gd name="connsiteX177" fmla="*/ 1294702 w 4330002"/>
              <a:gd name="connsiteY177" fmla="*/ 76200 h 322000"/>
              <a:gd name="connsiteX178" fmla="*/ 1265069 w 4330002"/>
              <a:gd name="connsiteY178" fmla="*/ 84667 h 322000"/>
              <a:gd name="connsiteX179" fmla="*/ 1180402 w 4330002"/>
              <a:gd name="connsiteY179" fmla="*/ 97367 h 322000"/>
              <a:gd name="connsiteX180" fmla="*/ 1125369 w 4330002"/>
              <a:gd name="connsiteY180" fmla="*/ 110067 h 322000"/>
              <a:gd name="connsiteX181" fmla="*/ 1099969 w 4330002"/>
              <a:gd name="connsiteY181" fmla="*/ 118533 h 322000"/>
              <a:gd name="connsiteX182" fmla="*/ 1087269 w 4330002"/>
              <a:gd name="connsiteY182" fmla="*/ 131233 h 322000"/>
              <a:gd name="connsiteX183" fmla="*/ 1070336 w 4330002"/>
              <a:gd name="connsiteY183" fmla="*/ 135467 h 322000"/>
              <a:gd name="connsiteX184" fmla="*/ 1049169 w 4330002"/>
              <a:gd name="connsiteY184" fmla="*/ 143933 h 322000"/>
              <a:gd name="connsiteX185" fmla="*/ 947569 w 4330002"/>
              <a:gd name="connsiteY185" fmla="*/ 135467 h 322000"/>
              <a:gd name="connsiteX186" fmla="*/ 917936 w 4330002"/>
              <a:gd name="connsiteY186" fmla="*/ 110067 h 322000"/>
              <a:gd name="connsiteX187" fmla="*/ 892536 w 4330002"/>
              <a:gd name="connsiteY187" fmla="*/ 101600 h 322000"/>
              <a:gd name="connsiteX188" fmla="*/ 854436 w 4330002"/>
              <a:gd name="connsiteY188" fmla="*/ 80433 h 322000"/>
              <a:gd name="connsiteX189" fmla="*/ 841736 w 4330002"/>
              <a:gd name="connsiteY189" fmla="*/ 71967 h 322000"/>
              <a:gd name="connsiteX190" fmla="*/ 812102 w 4330002"/>
              <a:gd name="connsiteY190" fmla="*/ 67733 h 322000"/>
              <a:gd name="connsiteX191" fmla="*/ 710502 w 4330002"/>
              <a:gd name="connsiteY191" fmla="*/ 71967 h 322000"/>
              <a:gd name="connsiteX192" fmla="*/ 685102 w 4330002"/>
              <a:gd name="connsiteY192" fmla="*/ 88900 h 322000"/>
              <a:gd name="connsiteX193" fmla="*/ 672402 w 4330002"/>
              <a:gd name="connsiteY193" fmla="*/ 93133 h 322000"/>
              <a:gd name="connsiteX194" fmla="*/ 663936 w 4330002"/>
              <a:gd name="connsiteY194" fmla="*/ 105833 h 322000"/>
              <a:gd name="connsiteX195" fmla="*/ 638536 w 4330002"/>
              <a:gd name="connsiteY195" fmla="*/ 114300 h 322000"/>
              <a:gd name="connsiteX196" fmla="*/ 604669 w 4330002"/>
              <a:gd name="connsiteY196" fmla="*/ 131233 h 322000"/>
              <a:gd name="connsiteX197" fmla="*/ 591969 w 4330002"/>
              <a:gd name="connsiteY197" fmla="*/ 139700 h 322000"/>
              <a:gd name="connsiteX198" fmla="*/ 566569 w 4330002"/>
              <a:gd name="connsiteY198" fmla="*/ 143933 h 322000"/>
              <a:gd name="connsiteX199" fmla="*/ 553869 w 4330002"/>
              <a:gd name="connsiteY199" fmla="*/ 152400 h 322000"/>
              <a:gd name="connsiteX200" fmla="*/ 503069 w 4330002"/>
              <a:gd name="connsiteY200" fmla="*/ 160867 h 322000"/>
              <a:gd name="connsiteX201" fmla="*/ 422636 w 4330002"/>
              <a:gd name="connsiteY201" fmla="*/ 152400 h 322000"/>
              <a:gd name="connsiteX202" fmla="*/ 393002 w 4330002"/>
              <a:gd name="connsiteY202" fmla="*/ 139700 h 322000"/>
              <a:gd name="connsiteX203" fmla="*/ 354902 w 4330002"/>
              <a:gd name="connsiteY203" fmla="*/ 131233 h 322000"/>
              <a:gd name="connsiteX204" fmla="*/ 342202 w 4330002"/>
              <a:gd name="connsiteY204" fmla="*/ 127000 h 322000"/>
              <a:gd name="connsiteX205" fmla="*/ 312569 w 4330002"/>
              <a:gd name="connsiteY205" fmla="*/ 118533 h 322000"/>
              <a:gd name="connsiteX206" fmla="*/ 299869 w 4330002"/>
              <a:gd name="connsiteY206" fmla="*/ 114300 h 322000"/>
              <a:gd name="connsiteX207" fmla="*/ 282936 w 4330002"/>
              <a:gd name="connsiteY207" fmla="*/ 110067 h 322000"/>
              <a:gd name="connsiteX208" fmla="*/ 257536 w 4330002"/>
              <a:gd name="connsiteY208" fmla="*/ 101600 h 322000"/>
              <a:gd name="connsiteX209" fmla="*/ 244836 w 4330002"/>
              <a:gd name="connsiteY209" fmla="*/ 97367 h 322000"/>
              <a:gd name="connsiteX210" fmla="*/ 227902 w 4330002"/>
              <a:gd name="connsiteY210" fmla="*/ 93133 h 322000"/>
              <a:gd name="connsiteX211" fmla="*/ 198269 w 4330002"/>
              <a:gd name="connsiteY211" fmla="*/ 80433 h 322000"/>
              <a:gd name="connsiteX212" fmla="*/ 164402 w 4330002"/>
              <a:gd name="connsiteY212" fmla="*/ 71967 h 322000"/>
              <a:gd name="connsiteX213" fmla="*/ 113602 w 4330002"/>
              <a:gd name="connsiteY213" fmla="*/ 59267 h 322000"/>
              <a:gd name="connsiteX214" fmla="*/ 62802 w 4330002"/>
              <a:gd name="connsiteY214" fmla="*/ 42333 h 322000"/>
              <a:gd name="connsiteX215" fmla="*/ 3536 w 4330002"/>
              <a:gd name="connsiteY215" fmla="*/ 46567 h 322000"/>
              <a:gd name="connsiteX216" fmla="*/ 7769 w 4330002"/>
              <a:gd name="connsiteY216" fmla="*/ 93135 h 322000"/>
              <a:gd name="connsiteX0" fmla="*/ 10801 w 4328800"/>
              <a:gd name="connsiteY0" fmla="*/ 110068 h 322000"/>
              <a:gd name="connsiteX1" fmla="*/ 57367 w 4328800"/>
              <a:gd name="connsiteY1" fmla="*/ 122767 h 322000"/>
              <a:gd name="connsiteX2" fmla="*/ 142034 w 4328800"/>
              <a:gd name="connsiteY2" fmla="*/ 131233 h 322000"/>
              <a:gd name="connsiteX3" fmla="*/ 214000 w 4328800"/>
              <a:gd name="connsiteY3" fmla="*/ 156633 h 322000"/>
              <a:gd name="connsiteX4" fmla="*/ 294434 w 4328800"/>
              <a:gd name="connsiteY4" fmla="*/ 194733 h 322000"/>
              <a:gd name="connsiteX5" fmla="*/ 374867 w 4328800"/>
              <a:gd name="connsiteY5" fmla="*/ 245533 h 322000"/>
              <a:gd name="connsiteX6" fmla="*/ 446834 w 4328800"/>
              <a:gd name="connsiteY6" fmla="*/ 287867 h 322000"/>
              <a:gd name="connsiteX7" fmla="*/ 518800 w 4328800"/>
              <a:gd name="connsiteY7" fmla="*/ 317500 h 322000"/>
              <a:gd name="connsiteX8" fmla="*/ 590767 w 4328800"/>
              <a:gd name="connsiteY8" fmla="*/ 313267 h 322000"/>
              <a:gd name="connsiteX9" fmla="*/ 633100 w 4328800"/>
              <a:gd name="connsiteY9" fmla="*/ 237067 h 322000"/>
              <a:gd name="connsiteX10" fmla="*/ 688134 w 4328800"/>
              <a:gd name="connsiteY10" fmla="*/ 198967 h 322000"/>
              <a:gd name="connsiteX11" fmla="*/ 755867 w 4328800"/>
              <a:gd name="connsiteY11" fmla="*/ 148167 h 322000"/>
              <a:gd name="connsiteX12" fmla="*/ 815134 w 4328800"/>
              <a:gd name="connsiteY12" fmla="*/ 165100 h 322000"/>
              <a:gd name="connsiteX13" fmla="*/ 840534 w 4328800"/>
              <a:gd name="connsiteY13" fmla="*/ 173567 h 322000"/>
              <a:gd name="connsiteX14" fmla="*/ 882867 w 4328800"/>
              <a:gd name="connsiteY14" fmla="*/ 182033 h 322000"/>
              <a:gd name="connsiteX15" fmla="*/ 899800 w 4328800"/>
              <a:gd name="connsiteY15" fmla="*/ 186267 h 322000"/>
              <a:gd name="connsiteX16" fmla="*/ 912500 w 4328800"/>
              <a:gd name="connsiteY16" fmla="*/ 194733 h 322000"/>
              <a:gd name="connsiteX17" fmla="*/ 942134 w 4328800"/>
              <a:gd name="connsiteY17" fmla="*/ 203200 h 322000"/>
              <a:gd name="connsiteX18" fmla="*/ 967534 w 4328800"/>
              <a:gd name="connsiteY18" fmla="*/ 211667 h 322000"/>
              <a:gd name="connsiteX19" fmla="*/ 1005634 w 4328800"/>
              <a:gd name="connsiteY19" fmla="*/ 220133 h 322000"/>
              <a:gd name="connsiteX20" fmla="*/ 1107234 w 4328800"/>
              <a:gd name="connsiteY20" fmla="*/ 203200 h 322000"/>
              <a:gd name="connsiteX21" fmla="*/ 1132634 w 4328800"/>
              <a:gd name="connsiteY21" fmla="*/ 194733 h 322000"/>
              <a:gd name="connsiteX22" fmla="*/ 1158034 w 4328800"/>
              <a:gd name="connsiteY22" fmla="*/ 182033 h 322000"/>
              <a:gd name="connsiteX23" fmla="*/ 1204600 w 4328800"/>
              <a:gd name="connsiteY23" fmla="*/ 160867 h 322000"/>
              <a:gd name="connsiteX24" fmla="*/ 1230000 w 4328800"/>
              <a:gd name="connsiteY24" fmla="*/ 156633 h 322000"/>
              <a:gd name="connsiteX25" fmla="*/ 1263867 w 4328800"/>
              <a:gd name="connsiteY25" fmla="*/ 148167 h 322000"/>
              <a:gd name="connsiteX26" fmla="*/ 1344300 w 4328800"/>
              <a:gd name="connsiteY26" fmla="*/ 135467 h 322000"/>
              <a:gd name="connsiteX27" fmla="*/ 1373934 w 4328800"/>
              <a:gd name="connsiteY27" fmla="*/ 131233 h 322000"/>
              <a:gd name="connsiteX28" fmla="*/ 1395100 w 4328800"/>
              <a:gd name="connsiteY28" fmla="*/ 127000 h 322000"/>
              <a:gd name="connsiteX29" fmla="*/ 1412034 w 4328800"/>
              <a:gd name="connsiteY29" fmla="*/ 122767 h 322000"/>
              <a:gd name="connsiteX30" fmla="*/ 1509400 w 4328800"/>
              <a:gd name="connsiteY30" fmla="*/ 110067 h 322000"/>
              <a:gd name="connsiteX31" fmla="*/ 1606767 w 4328800"/>
              <a:gd name="connsiteY31" fmla="*/ 97367 h 322000"/>
              <a:gd name="connsiteX32" fmla="*/ 1733767 w 4328800"/>
              <a:gd name="connsiteY32" fmla="*/ 101600 h 322000"/>
              <a:gd name="connsiteX33" fmla="*/ 1767634 w 4328800"/>
              <a:gd name="connsiteY33" fmla="*/ 114300 h 322000"/>
              <a:gd name="connsiteX34" fmla="*/ 1793034 w 4328800"/>
              <a:gd name="connsiteY34" fmla="*/ 122767 h 322000"/>
              <a:gd name="connsiteX35" fmla="*/ 1805734 w 4328800"/>
              <a:gd name="connsiteY35" fmla="*/ 127000 h 322000"/>
              <a:gd name="connsiteX36" fmla="*/ 1886167 w 4328800"/>
              <a:gd name="connsiteY36" fmla="*/ 135467 h 322000"/>
              <a:gd name="connsiteX37" fmla="*/ 1903100 w 4328800"/>
              <a:gd name="connsiteY37" fmla="*/ 139700 h 322000"/>
              <a:gd name="connsiteX38" fmla="*/ 1920034 w 4328800"/>
              <a:gd name="connsiteY38" fmla="*/ 148167 h 322000"/>
              <a:gd name="connsiteX39" fmla="*/ 1949667 w 4328800"/>
              <a:gd name="connsiteY39" fmla="*/ 152400 h 322000"/>
              <a:gd name="connsiteX40" fmla="*/ 1987767 w 4328800"/>
              <a:gd name="connsiteY40" fmla="*/ 165100 h 322000"/>
              <a:gd name="connsiteX41" fmla="*/ 2000467 w 4328800"/>
              <a:gd name="connsiteY41" fmla="*/ 169333 h 322000"/>
              <a:gd name="connsiteX42" fmla="*/ 2013167 w 4328800"/>
              <a:gd name="connsiteY42" fmla="*/ 173567 h 322000"/>
              <a:gd name="connsiteX43" fmla="*/ 2034334 w 4328800"/>
              <a:gd name="connsiteY43" fmla="*/ 177800 h 322000"/>
              <a:gd name="connsiteX44" fmla="*/ 2059734 w 4328800"/>
              <a:gd name="connsiteY44" fmla="*/ 186267 h 322000"/>
              <a:gd name="connsiteX45" fmla="*/ 2072434 w 4328800"/>
              <a:gd name="connsiteY45" fmla="*/ 190500 h 322000"/>
              <a:gd name="connsiteX46" fmla="*/ 2085134 w 4328800"/>
              <a:gd name="connsiteY46" fmla="*/ 194733 h 322000"/>
              <a:gd name="connsiteX47" fmla="*/ 2097834 w 4328800"/>
              <a:gd name="connsiteY47" fmla="*/ 203200 h 322000"/>
              <a:gd name="connsiteX48" fmla="*/ 2123234 w 4328800"/>
              <a:gd name="connsiteY48" fmla="*/ 207433 h 322000"/>
              <a:gd name="connsiteX49" fmla="*/ 2182500 w 4328800"/>
              <a:gd name="connsiteY49" fmla="*/ 215900 h 322000"/>
              <a:gd name="connsiteX50" fmla="*/ 2220600 w 4328800"/>
              <a:gd name="connsiteY50" fmla="*/ 224367 h 322000"/>
              <a:gd name="connsiteX51" fmla="*/ 2254467 w 4328800"/>
              <a:gd name="connsiteY51" fmla="*/ 228600 h 322000"/>
              <a:gd name="connsiteX52" fmla="*/ 2571967 w 4328800"/>
              <a:gd name="connsiteY52" fmla="*/ 224367 h 322000"/>
              <a:gd name="connsiteX53" fmla="*/ 2597367 w 4328800"/>
              <a:gd name="connsiteY53" fmla="*/ 220133 h 322000"/>
              <a:gd name="connsiteX54" fmla="*/ 2639700 w 4328800"/>
              <a:gd name="connsiteY54" fmla="*/ 215900 h 322000"/>
              <a:gd name="connsiteX55" fmla="*/ 2652400 w 4328800"/>
              <a:gd name="connsiteY55" fmla="*/ 211667 h 322000"/>
              <a:gd name="connsiteX56" fmla="*/ 2698967 w 4328800"/>
              <a:gd name="connsiteY56" fmla="*/ 203200 h 322000"/>
              <a:gd name="connsiteX57" fmla="*/ 2715900 w 4328800"/>
              <a:gd name="connsiteY57" fmla="*/ 194733 h 322000"/>
              <a:gd name="connsiteX58" fmla="*/ 2749767 w 4328800"/>
              <a:gd name="connsiteY58" fmla="*/ 190500 h 322000"/>
              <a:gd name="connsiteX59" fmla="*/ 2762467 w 4328800"/>
              <a:gd name="connsiteY59" fmla="*/ 186267 h 322000"/>
              <a:gd name="connsiteX60" fmla="*/ 2775167 w 4328800"/>
              <a:gd name="connsiteY60" fmla="*/ 177800 h 322000"/>
              <a:gd name="connsiteX61" fmla="*/ 2817500 w 4328800"/>
              <a:gd name="connsiteY61" fmla="*/ 169333 h 322000"/>
              <a:gd name="connsiteX62" fmla="*/ 2847134 w 4328800"/>
              <a:gd name="connsiteY62" fmla="*/ 156633 h 322000"/>
              <a:gd name="connsiteX63" fmla="*/ 2872534 w 4328800"/>
              <a:gd name="connsiteY63" fmla="*/ 148167 h 322000"/>
              <a:gd name="connsiteX64" fmla="*/ 2914867 w 4328800"/>
              <a:gd name="connsiteY64" fmla="*/ 139700 h 322000"/>
              <a:gd name="connsiteX65" fmla="*/ 2931800 w 4328800"/>
              <a:gd name="connsiteY65" fmla="*/ 135467 h 322000"/>
              <a:gd name="connsiteX66" fmla="*/ 3016467 w 4328800"/>
              <a:gd name="connsiteY66" fmla="*/ 127000 h 322000"/>
              <a:gd name="connsiteX67" fmla="*/ 3050334 w 4328800"/>
              <a:gd name="connsiteY67" fmla="*/ 118533 h 322000"/>
              <a:gd name="connsiteX68" fmla="*/ 3084200 w 4328800"/>
              <a:gd name="connsiteY68" fmla="*/ 110067 h 322000"/>
              <a:gd name="connsiteX69" fmla="*/ 3143467 w 4328800"/>
              <a:gd name="connsiteY69" fmla="*/ 93133 h 322000"/>
              <a:gd name="connsiteX70" fmla="*/ 3181567 w 4328800"/>
              <a:gd name="connsiteY70" fmla="*/ 84667 h 322000"/>
              <a:gd name="connsiteX71" fmla="*/ 3223900 w 4328800"/>
              <a:gd name="connsiteY71" fmla="*/ 80433 h 322000"/>
              <a:gd name="connsiteX72" fmla="*/ 3291634 w 4328800"/>
              <a:gd name="connsiteY72" fmla="*/ 67733 h 322000"/>
              <a:gd name="connsiteX73" fmla="*/ 3350900 w 4328800"/>
              <a:gd name="connsiteY73" fmla="*/ 71967 h 322000"/>
              <a:gd name="connsiteX74" fmla="*/ 3376300 w 4328800"/>
              <a:gd name="connsiteY74" fmla="*/ 80433 h 322000"/>
              <a:gd name="connsiteX75" fmla="*/ 3405934 w 4328800"/>
              <a:gd name="connsiteY75" fmla="*/ 97367 h 322000"/>
              <a:gd name="connsiteX76" fmla="*/ 3418634 w 4328800"/>
              <a:gd name="connsiteY76" fmla="*/ 105833 h 322000"/>
              <a:gd name="connsiteX77" fmla="*/ 3431334 w 4328800"/>
              <a:gd name="connsiteY77" fmla="*/ 110067 h 322000"/>
              <a:gd name="connsiteX78" fmla="*/ 3469434 w 4328800"/>
              <a:gd name="connsiteY78" fmla="*/ 122767 h 322000"/>
              <a:gd name="connsiteX79" fmla="*/ 3494834 w 4328800"/>
              <a:gd name="connsiteY79" fmla="*/ 139700 h 322000"/>
              <a:gd name="connsiteX80" fmla="*/ 3537167 w 4328800"/>
              <a:gd name="connsiteY80" fmla="*/ 152400 h 322000"/>
              <a:gd name="connsiteX81" fmla="*/ 3575267 w 4328800"/>
              <a:gd name="connsiteY81" fmla="*/ 156633 h 322000"/>
              <a:gd name="connsiteX82" fmla="*/ 3761534 w 4328800"/>
              <a:gd name="connsiteY82" fmla="*/ 148167 h 322000"/>
              <a:gd name="connsiteX83" fmla="*/ 3799634 w 4328800"/>
              <a:gd name="connsiteY83" fmla="*/ 139700 h 322000"/>
              <a:gd name="connsiteX84" fmla="*/ 3837734 w 4328800"/>
              <a:gd name="connsiteY84" fmla="*/ 118533 h 322000"/>
              <a:gd name="connsiteX85" fmla="*/ 3841967 w 4328800"/>
              <a:gd name="connsiteY85" fmla="*/ 105833 h 322000"/>
              <a:gd name="connsiteX86" fmla="*/ 3858900 w 4328800"/>
              <a:gd name="connsiteY86" fmla="*/ 101600 h 322000"/>
              <a:gd name="connsiteX87" fmla="*/ 3884300 w 4328800"/>
              <a:gd name="connsiteY87" fmla="*/ 93133 h 322000"/>
              <a:gd name="connsiteX88" fmla="*/ 3909700 w 4328800"/>
              <a:gd name="connsiteY88" fmla="*/ 80433 h 322000"/>
              <a:gd name="connsiteX89" fmla="*/ 3922400 w 4328800"/>
              <a:gd name="connsiteY89" fmla="*/ 71967 h 322000"/>
              <a:gd name="connsiteX90" fmla="*/ 3939334 w 4328800"/>
              <a:gd name="connsiteY90" fmla="*/ 63500 h 322000"/>
              <a:gd name="connsiteX91" fmla="*/ 3964734 w 4328800"/>
              <a:gd name="connsiteY91" fmla="*/ 46567 h 322000"/>
              <a:gd name="connsiteX92" fmla="*/ 3990134 w 4328800"/>
              <a:gd name="connsiteY92" fmla="*/ 38100 h 322000"/>
              <a:gd name="connsiteX93" fmla="*/ 4019767 w 4328800"/>
              <a:gd name="connsiteY93" fmla="*/ 21167 h 322000"/>
              <a:gd name="connsiteX94" fmla="*/ 4045167 w 4328800"/>
              <a:gd name="connsiteY94" fmla="*/ 8467 h 322000"/>
              <a:gd name="connsiteX95" fmla="*/ 4290700 w 4328800"/>
              <a:gd name="connsiteY95" fmla="*/ 12700 h 322000"/>
              <a:gd name="connsiteX96" fmla="*/ 4303400 w 4328800"/>
              <a:gd name="connsiteY96" fmla="*/ 21167 h 322000"/>
              <a:gd name="connsiteX97" fmla="*/ 4328800 w 4328800"/>
              <a:gd name="connsiteY97" fmla="*/ 25400 h 322000"/>
              <a:gd name="connsiteX98" fmla="*/ 4324567 w 4328800"/>
              <a:gd name="connsiteY98" fmla="*/ 12700 h 322000"/>
              <a:gd name="connsiteX99" fmla="*/ 4286467 w 4328800"/>
              <a:gd name="connsiteY99" fmla="*/ 0 h 322000"/>
              <a:gd name="connsiteX100" fmla="*/ 4070567 w 4328800"/>
              <a:gd name="connsiteY100" fmla="*/ 4233 h 322000"/>
              <a:gd name="connsiteX101" fmla="*/ 4024000 w 4328800"/>
              <a:gd name="connsiteY101" fmla="*/ 8467 h 322000"/>
              <a:gd name="connsiteX102" fmla="*/ 3960500 w 4328800"/>
              <a:gd name="connsiteY102" fmla="*/ 12700 h 322000"/>
              <a:gd name="connsiteX103" fmla="*/ 3922400 w 4328800"/>
              <a:gd name="connsiteY103" fmla="*/ 29633 h 322000"/>
              <a:gd name="connsiteX104" fmla="*/ 3897000 w 4328800"/>
              <a:gd name="connsiteY104" fmla="*/ 46567 h 322000"/>
              <a:gd name="connsiteX105" fmla="*/ 3880067 w 4328800"/>
              <a:gd name="connsiteY105" fmla="*/ 55033 h 322000"/>
              <a:gd name="connsiteX106" fmla="*/ 3854667 w 4328800"/>
              <a:gd name="connsiteY106" fmla="*/ 63500 h 322000"/>
              <a:gd name="connsiteX107" fmla="*/ 3825034 w 4328800"/>
              <a:gd name="connsiteY107" fmla="*/ 76200 h 322000"/>
              <a:gd name="connsiteX108" fmla="*/ 3799634 w 4328800"/>
              <a:gd name="connsiteY108" fmla="*/ 93133 h 322000"/>
              <a:gd name="connsiteX109" fmla="*/ 3786934 w 4328800"/>
              <a:gd name="connsiteY109" fmla="*/ 97367 h 322000"/>
              <a:gd name="connsiteX110" fmla="*/ 3774234 w 4328800"/>
              <a:gd name="connsiteY110" fmla="*/ 105833 h 322000"/>
              <a:gd name="connsiteX111" fmla="*/ 3740367 w 4328800"/>
              <a:gd name="connsiteY111" fmla="*/ 114300 h 322000"/>
              <a:gd name="connsiteX112" fmla="*/ 3706500 w 4328800"/>
              <a:gd name="connsiteY112" fmla="*/ 122767 h 322000"/>
              <a:gd name="connsiteX113" fmla="*/ 3693800 w 4328800"/>
              <a:gd name="connsiteY113" fmla="*/ 127000 h 322000"/>
              <a:gd name="connsiteX114" fmla="*/ 3672634 w 4328800"/>
              <a:gd name="connsiteY114" fmla="*/ 131233 h 322000"/>
              <a:gd name="connsiteX115" fmla="*/ 3592200 w 4328800"/>
              <a:gd name="connsiteY115" fmla="*/ 122767 h 322000"/>
              <a:gd name="connsiteX116" fmla="*/ 3558334 w 4328800"/>
              <a:gd name="connsiteY116" fmla="*/ 118533 h 322000"/>
              <a:gd name="connsiteX117" fmla="*/ 3528700 w 4328800"/>
              <a:gd name="connsiteY117" fmla="*/ 110067 h 322000"/>
              <a:gd name="connsiteX118" fmla="*/ 3511767 w 4328800"/>
              <a:gd name="connsiteY118" fmla="*/ 105833 h 322000"/>
              <a:gd name="connsiteX119" fmla="*/ 3490600 w 4328800"/>
              <a:gd name="connsiteY119" fmla="*/ 101600 h 322000"/>
              <a:gd name="connsiteX120" fmla="*/ 3465200 w 4328800"/>
              <a:gd name="connsiteY120" fmla="*/ 93133 h 322000"/>
              <a:gd name="connsiteX121" fmla="*/ 3452500 w 4328800"/>
              <a:gd name="connsiteY121" fmla="*/ 88900 h 322000"/>
              <a:gd name="connsiteX122" fmla="*/ 3439800 w 4328800"/>
              <a:gd name="connsiteY122" fmla="*/ 76200 h 322000"/>
              <a:gd name="connsiteX123" fmla="*/ 3405934 w 4328800"/>
              <a:gd name="connsiteY123" fmla="*/ 59267 h 322000"/>
              <a:gd name="connsiteX124" fmla="*/ 3397467 w 4328800"/>
              <a:gd name="connsiteY124" fmla="*/ 46567 h 322000"/>
              <a:gd name="connsiteX125" fmla="*/ 3372067 w 4328800"/>
              <a:gd name="connsiteY125" fmla="*/ 38100 h 322000"/>
              <a:gd name="connsiteX126" fmla="*/ 3325500 w 4328800"/>
              <a:gd name="connsiteY126" fmla="*/ 25400 h 322000"/>
              <a:gd name="connsiteX127" fmla="*/ 3202734 w 4328800"/>
              <a:gd name="connsiteY127" fmla="*/ 38100 h 322000"/>
              <a:gd name="connsiteX128" fmla="*/ 3168867 w 4328800"/>
              <a:gd name="connsiteY128" fmla="*/ 46567 h 322000"/>
              <a:gd name="connsiteX129" fmla="*/ 3151934 w 4328800"/>
              <a:gd name="connsiteY129" fmla="*/ 50800 h 322000"/>
              <a:gd name="connsiteX130" fmla="*/ 3126534 w 4328800"/>
              <a:gd name="connsiteY130" fmla="*/ 67733 h 322000"/>
              <a:gd name="connsiteX131" fmla="*/ 3113834 w 4328800"/>
              <a:gd name="connsiteY131" fmla="*/ 71967 h 322000"/>
              <a:gd name="connsiteX132" fmla="*/ 3096900 w 4328800"/>
              <a:gd name="connsiteY132" fmla="*/ 76200 h 322000"/>
              <a:gd name="connsiteX133" fmla="*/ 3058800 w 4328800"/>
              <a:gd name="connsiteY133" fmla="*/ 88900 h 322000"/>
              <a:gd name="connsiteX134" fmla="*/ 2995300 w 4328800"/>
              <a:gd name="connsiteY134" fmla="*/ 97367 h 322000"/>
              <a:gd name="connsiteX135" fmla="*/ 2961434 w 4328800"/>
              <a:gd name="connsiteY135" fmla="*/ 110067 h 322000"/>
              <a:gd name="connsiteX136" fmla="*/ 2927567 w 4328800"/>
              <a:gd name="connsiteY136" fmla="*/ 114300 h 322000"/>
              <a:gd name="connsiteX137" fmla="*/ 2855600 w 4328800"/>
              <a:gd name="connsiteY137" fmla="*/ 127000 h 322000"/>
              <a:gd name="connsiteX138" fmla="*/ 2825967 w 4328800"/>
              <a:gd name="connsiteY138" fmla="*/ 135467 h 322000"/>
              <a:gd name="connsiteX139" fmla="*/ 2728600 w 4328800"/>
              <a:gd name="connsiteY139" fmla="*/ 139700 h 322000"/>
              <a:gd name="connsiteX140" fmla="*/ 2643934 w 4328800"/>
              <a:gd name="connsiteY140" fmla="*/ 152400 h 322000"/>
              <a:gd name="connsiteX141" fmla="*/ 2567734 w 4328800"/>
              <a:gd name="connsiteY141" fmla="*/ 160867 h 322000"/>
              <a:gd name="connsiteX142" fmla="*/ 2512700 w 4328800"/>
              <a:gd name="connsiteY142" fmla="*/ 169333 h 322000"/>
              <a:gd name="connsiteX143" fmla="*/ 2487300 w 4328800"/>
              <a:gd name="connsiteY143" fmla="*/ 173567 h 322000"/>
              <a:gd name="connsiteX144" fmla="*/ 2444967 w 4328800"/>
              <a:gd name="connsiteY144" fmla="*/ 177800 h 322000"/>
              <a:gd name="connsiteX145" fmla="*/ 2411100 w 4328800"/>
              <a:gd name="connsiteY145" fmla="*/ 182033 h 322000"/>
              <a:gd name="connsiteX146" fmla="*/ 2339134 w 4328800"/>
              <a:gd name="connsiteY146" fmla="*/ 194733 h 322000"/>
              <a:gd name="connsiteX147" fmla="*/ 2309500 w 4328800"/>
              <a:gd name="connsiteY147" fmla="*/ 198967 h 322000"/>
              <a:gd name="connsiteX148" fmla="*/ 2178267 w 4328800"/>
              <a:gd name="connsiteY148" fmla="*/ 203200 h 322000"/>
              <a:gd name="connsiteX149" fmla="*/ 2152867 w 4328800"/>
              <a:gd name="connsiteY149" fmla="*/ 194733 h 322000"/>
              <a:gd name="connsiteX150" fmla="*/ 2123234 w 4328800"/>
              <a:gd name="connsiteY150" fmla="*/ 173567 h 322000"/>
              <a:gd name="connsiteX151" fmla="*/ 2106300 w 4328800"/>
              <a:gd name="connsiteY151" fmla="*/ 160867 h 322000"/>
              <a:gd name="connsiteX152" fmla="*/ 2080900 w 4328800"/>
              <a:gd name="connsiteY152" fmla="*/ 152400 h 322000"/>
              <a:gd name="connsiteX153" fmla="*/ 2055500 w 4328800"/>
              <a:gd name="connsiteY153" fmla="*/ 143933 h 322000"/>
              <a:gd name="connsiteX154" fmla="*/ 2042800 w 4328800"/>
              <a:gd name="connsiteY154" fmla="*/ 139700 h 322000"/>
              <a:gd name="connsiteX155" fmla="*/ 2008934 w 4328800"/>
              <a:gd name="connsiteY155" fmla="*/ 131233 h 322000"/>
              <a:gd name="connsiteX156" fmla="*/ 1983534 w 4328800"/>
              <a:gd name="connsiteY156" fmla="*/ 122767 h 322000"/>
              <a:gd name="connsiteX157" fmla="*/ 1970834 w 4328800"/>
              <a:gd name="connsiteY157" fmla="*/ 118533 h 322000"/>
              <a:gd name="connsiteX158" fmla="*/ 1932734 w 4328800"/>
              <a:gd name="connsiteY158" fmla="*/ 110067 h 322000"/>
              <a:gd name="connsiteX159" fmla="*/ 1894634 w 4328800"/>
              <a:gd name="connsiteY159" fmla="*/ 105833 h 322000"/>
              <a:gd name="connsiteX160" fmla="*/ 1877700 w 4328800"/>
              <a:gd name="connsiteY160" fmla="*/ 101600 h 322000"/>
              <a:gd name="connsiteX161" fmla="*/ 1852300 w 4328800"/>
              <a:gd name="connsiteY161" fmla="*/ 97367 h 322000"/>
              <a:gd name="connsiteX162" fmla="*/ 1839600 w 4328800"/>
              <a:gd name="connsiteY162" fmla="*/ 93133 h 322000"/>
              <a:gd name="connsiteX163" fmla="*/ 1776100 w 4328800"/>
              <a:gd name="connsiteY163" fmla="*/ 80433 h 322000"/>
              <a:gd name="connsiteX164" fmla="*/ 1738000 w 4328800"/>
              <a:gd name="connsiteY164" fmla="*/ 71967 h 322000"/>
              <a:gd name="connsiteX165" fmla="*/ 1725300 w 4328800"/>
              <a:gd name="connsiteY165" fmla="*/ 63500 h 322000"/>
              <a:gd name="connsiteX166" fmla="*/ 1708367 w 4328800"/>
              <a:gd name="connsiteY166" fmla="*/ 59267 h 322000"/>
              <a:gd name="connsiteX167" fmla="*/ 1695667 w 4328800"/>
              <a:gd name="connsiteY167" fmla="*/ 55033 h 322000"/>
              <a:gd name="connsiteX168" fmla="*/ 1674500 w 4328800"/>
              <a:gd name="connsiteY168" fmla="*/ 50800 h 322000"/>
              <a:gd name="connsiteX169" fmla="*/ 1661800 w 4328800"/>
              <a:gd name="connsiteY169" fmla="*/ 46567 h 322000"/>
              <a:gd name="connsiteX170" fmla="*/ 1640634 w 4328800"/>
              <a:gd name="connsiteY170" fmla="*/ 42333 h 322000"/>
              <a:gd name="connsiteX171" fmla="*/ 1627934 w 4328800"/>
              <a:gd name="connsiteY171" fmla="*/ 38100 h 322000"/>
              <a:gd name="connsiteX172" fmla="*/ 1560200 w 4328800"/>
              <a:gd name="connsiteY172" fmla="*/ 25400 h 322000"/>
              <a:gd name="connsiteX173" fmla="*/ 1382400 w 4328800"/>
              <a:gd name="connsiteY173" fmla="*/ 33867 h 322000"/>
              <a:gd name="connsiteX174" fmla="*/ 1357000 w 4328800"/>
              <a:gd name="connsiteY174" fmla="*/ 42333 h 322000"/>
              <a:gd name="connsiteX175" fmla="*/ 1331600 w 4328800"/>
              <a:gd name="connsiteY175" fmla="*/ 59267 h 322000"/>
              <a:gd name="connsiteX176" fmla="*/ 1318900 w 4328800"/>
              <a:gd name="connsiteY176" fmla="*/ 67733 h 322000"/>
              <a:gd name="connsiteX177" fmla="*/ 1293500 w 4328800"/>
              <a:gd name="connsiteY177" fmla="*/ 76200 h 322000"/>
              <a:gd name="connsiteX178" fmla="*/ 1263867 w 4328800"/>
              <a:gd name="connsiteY178" fmla="*/ 84667 h 322000"/>
              <a:gd name="connsiteX179" fmla="*/ 1179200 w 4328800"/>
              <a:gd name="connsiteY179" fmla="*/ 97367 h 322000"/>
              <a:gd name="connsiteX180" fmla="*/ 1124167 w 4328800"/>
              <a:gd name="connsiteY180" fmla="*/ 110067 h 322000"/>
              <a:gd name="connsiteX181" fmla="*/ 1098767 w 4328800"/>
              <a:gd name="connsiteY181" fmla="*/ 118533 h 322000"/>
              <a:gd name="connsiteX182" fmla="*/ 1086067 w 4328800"/>
              <a:gd name="connsiteY182" fmla="*/ 131233 h 322000"/>
              <a:gd name="connsiteX183" fmla="*/ 1069134 w 4328800"/>
              <a:gd name="connsiteY183" fmla="*/ 135467 h 322000"/>
              <a:gd name="connsiteX184" fmla="*/ 1047967 w 4328800"/>
              <a:gd name="connsiteY184" fmla="*/ 143933 h 322000"/>
              <a:gd name="connsiteX185" fmla="*/ 946367 w 4328800"/>
              <a:gd name="connsiteY185" fmla="*/ 135467 h 322000"/>
              <a:gd name="connsiteX186" fmla="*/ 916734 w 4328800"/>
              <a:gd name="connsiteY186" fmla="*/ 110067 h 322000"/>
              <a:gd name="connsiteX187" fmla="*/ 891334 w 4328800"/>
              <a:gd name="connsiteY187" fmla="*/ 101600 h 322000"/>
              <a:gd name="connsiteX188" fmla="*/ 853234 w 4328800"/>
              <a:gd name="connsiteY188" fmla="*/ 80433 h 322000"/>
              <a:gd name="connsiteX189" fmla="*/ 840534 w 4328800"/>
              <a:gd name="connsiteY189" fmla="*/ 71967 h 322000"/>
              <a:gd name="connsiteX190" fmla="*/ 810900 w 4328800"/>
              <a:gd name="connsiteY190" fmla="*/ 67733 h 322000"/>
              <a:gd name="connsiteX191" fmla="*/ 709300 w 4328800"/>
              <a:gd name="connsiteY191" fmla="*/ 71967 h 322000"/>
              <a:gd name="connsiteX192" fmla="*/ 683900 w 4328800"/>
              <a:gd name="connsiteY192" fmla="*/ 88900 h 322000"/>
              <a:gd name="connsiteX193" fmla="*/ 671200 w 4328800"/>
              <a:gd name="connsiteY193" fmla="*/ 93133 h 322000"/>
              <a:gd name="connsiteX194" fmla="*/ 662734 w 4328800"/>
              <a:gd name="connsiteY194" fmla="*/ 105833 h 322000"/>
              <a:gd name="connsiteX195" fmla="*/ 637334 w 4328800"/>
              <a:gd name="connsiteY195" fmla="*/ 114300 h 322000"/>
              <a:gd name="connsiteX196" fmla="*/ 603467 w 4328800"/>
              <a:gd name="connsiteY196" fmla="*/ 131233 h 322000"/>
              <a:gd name="connsiteX197" fmla="*/ 590767 w 4328800"/>
              <a:gd name="connsiteY197" fmla="*/ 139700 h 322000"/>
              <a:gd name="connsiteX198" fmla="*/ 565367 w 4328800"/>
              <a:gd name="connsiteY198" fmla="*/ 143933 h 322000"/>
              <a:gd name="connsiteX199" fmla="*/ 552667 w 4328800"/>
              <a:gd name="connsiteY199" fmla="*/ 152400 h 322000"/>
              <a:gd name="connsiteX200" fmla="*/ 501867 w 4328800"/>
              <a:gd name="connsiteY200" fmla="*/ 160867 h 322000"/>
              <a:gd name="connsiteX201" fmla="*/ 421434 w 4328800"/>
              <a:gd name="connsiteY201" fmla="*/ 152400 h 322000"/>
              <a:gd name="connsiteX202" fmla="*/ 391800 w 4328800"/>
              <a:gd name="connsiteY202" fmla="*/ 139700 h 322000"/>
              <a:gd name="connsiteX203" fmla="*/ 353700 w 4328800"/>
              <a:gd name="connsiteY203" fmla="*/ 131233 h 322000"/>
              <a:gd name="connsiteX204" fmla="*/ 341000 w 4328800"/>
              <a:gd name="connsiteY204" fmla="*/ 127000 h 322000"/>
              <a:gd name="connsiteX205" fmla="*/ 311367 w 4328800"/>
              <a:gd name="connsiteY205" fmla="*/ 118533 h 322000"/>
              <a:gd name="connsiteX206" fmla="*/ 298667 w 4328800"/>
              <a:gd name="connsiteY206" fmla="*/ 114300 h 322000"/>
              <a:gd name="connsiteX207" fmla="*/ 281734 w 4328800"/>
              <a:gd name="connsiteY207" fmla="*/ 110067 h 322000"/>
              <a:gd name="connsiteX208" fmla="*/ 256334 w 4328800"/>
              <a:gd name="connsiteY208" fmla="*/ 101600 h 322000"/>
              <a:gd name="connsiteX209" fmla="*/ 243634 w 4328800"/>
              <a:gd name="connsiteY209" fmla="*/ 97367 h 322000"/>
              <a:gd name="connsiteX210" fmla="*/ 226700 w 4328800"/>
              <a:gd name="connsiteY210" fmla="*/ 93133 h 322000"/>
              <a:gd name="connsiteX211" fmla="*/ 197067 w 4328800"/>
              <a:gd name="connsiteY211" fmla="*/ 80433 h 322000"/>
              <a:gd name="connsiteX212" fmla="*/ 163200 w 4328800"/>
              <a:gd name="connsiteY212" fmla="*/ 71967 h 322000"/>
              <a:gd name="connsiteX213" fmla="*/ 112400 w 4328800"/>
              <a:gd name="connsiteY213" fmla="*/ 59267 h 322000"/>
              <a:gd name="connsiteX214" fmla="*/ 61600 w 4328800"/>
              <a:gd name="connsiteY214" fmla="*/ 42333 h 322000"/>
              <a:gd name="connsiteX215" fmla="*/ 2334 w 4328800"/>
              <a:gd name="connsiteY215" fmla="*/ 46567 h 322000"/>
              <a:gd name="connsiteX216" fmla="*/ 10801 w 4328800"/>
              <a:gd name="connsiteY216" fmla="*/ 110068 h 322000"/>
              <a:gd name="connsiteX0" fmla="*/ 15854 w 4333853"/>
              <a:gd name="connsiteY0" fmla="*/ 110068 h 322000"/>
              <a:gd name="connsiteX1" fmla="*/ 62420 w 4333853"/>
              <a:gd name="connsiteY1" fmla="*/ 122767 h 322000"/>
              <a:gd name="connsiteX2" fmla="*/ 147087 w 4333853"/>
              <a:gd name="connsiteY2" fmla="*/ 131233 h 322000"/>
              <a:gd name="connsiteX3" fmla="*/ 219053 w 4333853"/>
              <a:gd name="connsiteY3" fmla="*/ 156633 h 322000"/>
              <a:gd name="connsiteX4" fmla="*/ 299487 w 4333853"/>
              <a:gd name="connsiteY4" fmla="*/ 194733 h 322000"/>
              <a:gd name="connsiteX5" fmla="*/ 379920 w 4333853"/>
              <a:gd name="connsiteY5" fmla="*/ 245533 h 322000"/>
              <a:gd name="connsiteX6" fmla="*/ 451887 w 4333853"/>
              <a:gd name="connsiteY6" fmla="*/ 287867 h 322000"/>
              <a:gd name="connsiteX7" fmla="*/ 523853 w 4333853"/>
              <a:gd name="connsiteY7" fmla="*/ 317500 h 322000"/>
              <a:gd name="connsiteX8" fmla="*/ 595820 w 4333853"/>
              <a:gd name="connsiteY8" fmla="*/ 313267 h 322000"/>
              <a:gd name="connsiteX9" fmla="*/ 638153 w 4333853"/>
              <a:gd name="connsiteY9" fmla="*/ 237067 h 322000"/>
              <a:gd name="connsiteX10" fmla="*/ 693187 w 4333853"/>
              <a:gd name="connsiteY10" fmla="*/ 198967 h 322000"/>
              <a:gd name="connsiteX11" fmla="*/ 760920 w 4333853"/>
              <a:gd name="connsiteY11" fmla="*/ 148167 h 322000"/>
              <a:gd name="connsiteX12" fmla="*/ 820187 w 4333853"/>
              <a:gd name="connsiteY12" fmla="*/ 165100 h 322000"/>
              <a:gd name="connsiteX13" fmla="*/ 845587 w 4333853"/>
              <a:gd name="connsiteY13" fmla="*/ 173567 h 322000"/>
              <a:gd name="connsiteX14" fmla="*/ 887920 w 4333853"/>
              <a:gd name="connsiteY14" fmla="*/ 182033 h 322000"/>
              <a:gd name="connsiteX15" fmla="*/ 904853 w 4333853"/>
              <a:gd name="connsiteY15" fmla="*/ 186267 h 322000"/>
              <a:gd name="connsiteX16" fmla="*/ 917553 w 4333853"/>
              <a:gd name="connsiteY16" fmla="*/ 194733 h 322000"/>
              <a:gd name="connsiteX17" fmla="*/ 947187 w 4333853"/>
              <a:gd name="connsiteY17" fmla="*/ 203200 h 322000"/>
              <a:gd name="connsiteX18" fmla="*/ 972587 w 4333853"/>
              <a:gd name="connsiteY18" fmla="*/ 211667 h 322000"/>
              <a:gd name="connsiteX19" fmla="*/ 1010687 w 4333853"/>
              <a:gd name="connsiteY19" fmla="*/ 220133 h 322000"/>
              <a:gd name="connsiteX20" fmla="*/ 1112287 w 4333853"/>
              <a:gd name="connsiteY20" fmla="*/ 203200 h 322000"/>
              <a:gd name="connsiteX21" fmla="*/ 1137687 w 4333853"/>
              <a:gd name="connsiteY21" fmla="*/ 194733 h 322000"/>
              <a:gd name="connsiteX22" fmla="*/ 1163087 w 4333853"/>
              <a:gd name="connsiteY22" fmla="*/ 182033 h 322000"/>
              <a:gd name="connsiteX23" fmla="*/ 1209653 w 4333853"/>
              <a:gd name="connsiteY23" fmla="*/ 160867 h 322000"/>
              <a:gd name="connsiteX24" fmla="*/ 1235053 w 4333853"/>
              <a:gd name="connsiteY24" fmla="*/ 156633 h 322000"/>
              <a:gd name="connsiteX25" fmla="*/ 1268920 w 4333853"/>
              <a:gd name="connsiteY25" fmla="*/ 148167 h 322000"/>
              <a:gd name="connsiteX26" fmla="*/ 1349353 w 4333853"/>
              <a:gd name="connsiteY26" fmla="*/ 135467 h 322000"/>
              <a:gd name="connsiteX27" fmla="*/ 1378987 w 4333853"/>
              <a:gd name="connsiteY27" fmla="*/ 131233 h 322000"/>
              <a:gd name="connsiteX28" fmla="*/ 1400153 w 4333853"/>
              <a:gd name="connsiteY28" fmla="*/ 127000 h 322000"/>
              <a:gd name="connsiteX29" fmla="*/ 1417087 w 4333853"/>
              <a:gd name="connsiteY29" fmla="*/ 122767 h 322000"/>
              <a:gd name="connsiteX30" fmla="*/ 1514453 w 4333853"/>
              <a:gd name="connsiteY30" fmla="*/ 110067 h 322000"/>
              <a:gd name="connsiteX31" fmla="*/ 1611820 w 4333853"/>
              <a:gd name="connsiteY31" fmla="*/ 97367 h 322000"/>
              <a:gd name="connsiteX32" fmla="*/ 1738820 w 4333853"/>
              <a:gd name="connsiteY32" fmla="*/ 101600 h 322000"/>
              <a:gd name="connsiteX33" fmla="*/ 1772687 w 4333853"/>
              <a:gd name="connsiteY33" fmla="*/ 114300 h 322000"/>
              <a:gd name="connsiteX34" fmla="*/ 1798087 w 4333853"/>
              <a:gd name="connsiteY34" fmla="*/ 122767 h 322000"/>
              <a:gd name="connsiteX35" fmla="*/ 1810787 w 4333853"/>
              <a:gd name="connsiteY35" fmla="*/ 127000 h 322000"/>
              <a:gd name="connsiteX36" fmla="*/ 1891220 w 4333853"/>
              <a:gd name="connsiteY36" fmla="*/ 135467 h 322000"/>
              <a:gd name="connsiteX37" fmla="*/ 1908153 w 4333853"/>
              <a:gd name="connsiteY37" fmla="*/ 139700 h 322000"/>
              <a:gd name="connsiteX38" fmla="*/ 1925087 w 4333853"/>
              <a:gd name="connsiteY38" fmla="*/ 148167 h 322000"/>
              <a:gd name="connsiteX39" fmla="*/ 1954720 w 4333853"/>
              <a:gd name="connsiteY39" fmla="*/ 152400 h 322000"/>
              <a:gd name="connsiteX40" fmla="*/ 1992820 w 4333853"/>
              <a:gd name="connsiteY40" fmla="*/ 165100 h 322000"/>
              <a:gd name="connsiteX41" fmla="*/ 2005520 w 4333853"/>
              <a:gd name="connsiteY41" fmla="*/ 169333 h 322000"/>
              <a:gd name="connsiteX42" fmla="*/ 2018220 w 4333853"/>
              <a:gd name="connsiteY42" fmla="*/ 173567 h 322000"/>
              <a:gd name="connsiteX43" fmla="*/ 2039387 w 4333853"/>
              <a:gd name="connsiteY43" fmla="*/ 177800 h 322000"/>
              <a:gd name="connsiteX44" fmla="*/ 2064787 w 4333853"/>
              <a:gd name="connsiteY44" fmla="*/ 186267 h 322000"/>
              <a:gd name="connsiteX45" fmla="*/ 2077487 w 4333853"/>
              <a:gd name="connsiteY45" fmla="*/ 190500 h 322000"/>
              <a:gd name="connsiteX46" fmla="*/ 2090187 w 4333853"/>
              <a:gd name="connsiteY46" fmla="*/ 194733 h 322000"/>
              <a:gd name="connsiteX47" fmla="*/ 2102887 w 4333853"/>
              <a:gd name="connsiteY47" fmla="*/ 203200 h 322000"/>
              <a:gd name="connsiteX48" fmla="*/ 2128287 w 4333853"/>
              <a:gd name="connsiteY48" fmla="*/ 207433 h 322000"/>
              <a:gd name="connsiteX49" fmla="*/ 2187553 w 4333853"/>
              <a:gd name="connsiteY49" fmla="*/ 215900 h 322000"/>
              <a:gd name="connsiteX50" fmla="*/ 2225653 w 4333853"/>
              <a:gd name="connsiteY50" fmla="*/ 224367 h 322000"/>
              <a:gd name="connsiteX51" fmla="*/ 2259520 w 4333853"/>
              <a:gd name="connsiteY51" fmla="*/ 228600 h 322000"/>
              <a:gd name="connsiteX52" fmla="*/ 2577020 w 4333853"/>
              <a:gd name="connsiteY52" fmla="*/ 224367 h 322000"/>
              <a:gd name="connsiteX53" fmla="*/ 2602420 w 4333853"/>
              <a:gd name="connsiteY53" fmla="*/ 220133 h 322000"/>
              <a:gd name="connsiteX54" fmla="*/ 2644753 w 4333853"/>
              <a:gd name="connsiteY54" fmla="*/ 215900 h 322000"/>
              <a:gd name="connsiteX55" fmla="*/ 2657453 w 4333853"/>
              <a:gd name="connsiteY55" fmla="*/ 211667 h 322000"/>
              <a:gd name="connsiteX56" fmla="*/ 2704020 w 4333853"/>
              <a:gd name="connsiteY56" fmla="*/ 203200 h 322000"/>
              <a:gd name="connsiteX57" fmla="*/ 2720953 w 4333853"/>
              <a:gd name="connsiteY57" fmla="*/ 194733 h 322000"/>
              <a:gd name="connsiteX58" fmla="*/ 2754820 w 4333853"/>
              <a:gd name="connsiteY58" fmla="*/ 190500 h 322000"/>
              <a:gd name="connsiteX59" fmla="*/ 2767520 w 4333853"/>
              <a:gd name="connsiteY59" fmla="*/ 186267 h 322000"/>
              <a:gd name="connsiteX60" fmla="*/ 2780220 w 4333853"/>
              <a:gd name="connsiteY60" fmla="*/ 177800 h 322000"/>
              <a:gd name="connsiteX61" fmla="*/ 2822553 w 4333853"/>
              <a:gd name="connsiteY61" fmla="*/ 169333 h 322000"/>
              <a:gd name="connsiteX62" fmla="*/ 2852187 w 4333853"/>
              <a:gd name="connsiteY62" fmla="*/ 156633 h 322000"/>
              <a:gd name="connsiteX63" fmla="*/ 2877587 w 4333853"/>
              <a:gd name="connsiteY63" fmla="*/ 148167 h 322000"/>
              <a:gd name="connsiteX64" fmla="*/ 2919920 w 4333853"/>
              <a:gd name="connsiteY64" fmla="*/ 139700 h 322000"/>
              <a:gd name="connsiteX65" fmla="*/ 2936853 w 4333853"/>
              <a:gd name="connsiteY65" fmla="*/ 135467 h 322000"/>
              <a:gd name="connsiteX66" fmla="*/ 3021520 w 4333853"/>
              <a:gd name="connsiteY66" fmla="*/ 127000 h 322000"/>
              <a:gd name="connsiteX67" fmla="*/ 3055387 w 4333853"/>
              <a:gd name="connsiteY67" fmla="*/ 118533 h 322000"/>
              <a:gd name="connsiteX68" fmla="*/ 3089253 w 4333853"/>
              <a:gd name="connsiteY68" fmla="*/ 110067 h 322000"/>
              <a:gd name="connsiteX69" fmla="*/ 3148520 w 4333853"/>
              <a:gd name="connsiteY69" fmla="*/ 93133 h 322000"/>
              <a:gd name="connsiteX70" fmla="*/ 3186620 w 4333853"/>
              <a:gd name="connsiteY70" fmla="*/ 84667 h 322000"/>
              <a:gd name="connsiteX71" fmla="*/ 3228953 w 4333853"/>
              <a:gd name="connsiteY71" fmla="*/ 80433 h 322000"/>
              <a:gd name="connsiteX72" fmla="*/ 3296687 w 4333853"/>
              <a:gd name="connsiteY72" fmla="*/ 67733 h 322000"/>
              <a:gd name="connsiteX73" fmla="*/ 3355953 w 4333853"/>
              <a:gd name="connsiteY73" fmla="*/ 71967 h 322000"/>
              <a:gd name="connsiteX74" fmla="*/ 3381353 w 4333853"/>
              <a:gd name="connsiteY74" fmla="*/ 80433 h 322000"/>
              <a:gd name="connsiteX75" fmla="*/ 3410987 w 4333853"/>
              <a:gd name="connsiteY75" fmla="*/ 97367 h 322000"/>
              <a:gd name="connsiteX76" fmla="*/ 3423687 w 4333853"/>
              <a:gd name="connsiteY76" fmla="*/ 105833 h 322000"/>
              <a:gd name="connsiteX77" fmla="*/ 3436387 w 4333853"/>
              <a:gd name="connsiteY77" fmla="*/ 110067 h 322000"/>
              <a:gd name="connsiteX78" fmla="*/ 3474487 w 4333853"/>
              <a:gd name="connsiteY78" fmla="*/ 122767 h 322000"/>
              <a:gd name="connsiteX79" fmla="*/ 3499887 w 4333853"/>
              <a:gd name="connsiteY79" fmla="*/ 139700 h 322000"/>
              <a:gd name="connsiteX80" fmla="*/ 3542220 w 4333853"/>
              <a:gd name="connsiteY80" fmla="*/ 152400 h 322000"/>
              <a:gd name="connsiteX81" fmla="*/ 3580320 w 4333853"/>
              <a:gd name="connsiteY81" fmla="*/ 156633 h 322000"/>
              <a:gd name="connsiteX82" fmla="*/ 3766587 w 4333853"/>
              <a:gd name="connsiteY82" fmla="*/ 148167 h 322000"/>
              <a:gd name="connsiteX83" fmla="*/ 3804687 w 4333853"/>
              <a:gd name="connsiteY83" fmla="*/ 139700 h 322000"/>
              <a:gd name="connsiteX84" fmla="*/ 3842787 w 4333853"/>
              <a:gd name="connsiteY84" fmla="*/ 118533 h 322000"/>
              <a:gd name="connsiteX85" fmla="*/ 3847020 w 4333853"/>
              <a:gd name="connsiteY85" fmla="*/ 105833 h 322000"/>
              <a:gd name="connsiteX86" fmla="*/ 3863953 w 4333853"/>
              <a:gd name="connsiteY86" fmla="*/ 101600 h 322000"/>
              <a:gd name="connsiteX87" fmla="*/ 3889353 w 4333853"/>
              <a:gd name="connsiteY87" fmla="*/ 93133 h 322000"/>
              <a:gd name="connsiteX88" fmla="*/ 3914753 w 4333853"/>
              <a:gd name="connsiteY88" fmla="*/ 80433 h 322000"/>
              <a:gd name="connsiteX89" fmla="*/ 3927453 w 4333853"/>
              <a:gd name="connsiteY89" fmla="*/ 71967 h 322000"/>
              <a:gd name="connsiteX90" fmla="*/ 3944387 w 4333853"/>
              <a:gd name="connsiteY90" fmla="*/ 63500 h 322000"/>
              <a:gd name="connsiteX91" fmla="*/ 3969787 w 4333853"/>
              <a:gd name="connsiteY91" fmla="*/ 46567 h 322000"/>
              <a:gd name="connsiteX92" fmla="*/ 3995187 w 4333853"/>
              <a:gd name="connsiteY92" fmla="*/ 38100 h 322000"/>
              <a:gd name="connsiteX93" fmla="*/ 4024820 w 4333853"/>
              <a:gd name="connsiteY93" fmla="*/ 21167 h 322000"/>
              <a:gd name="connsiteX94" fmla="*/ 4050220 w 4333853"/>
              <a:gd name="connsiteY94" fmla="*/ 8467 h 322000"/>
              <a:gd name="connsiteX95" fmla="*/ 4295753 w 4333853"/>
              <a:gd name="connsiteY95" fmla="*/ 12700 h 322000"/>
              <a:gd name="connsiteX96" fmla="*/ 4308453 w 4333853"/>
              <a:gd name="connsiteY96" fmla="*/ 21167 h 322000"/>
              <a:gd name="connsiteX97" fmla="*/ 4333853 w 4333853"/>
              <a:gd name="connsiteY97" fmla="*/ 25400 h 322000"/>
              <a:gd name="connsiteX98" fmla="*/ 4329620 w 4333853"/>
              <a:gd name="connsiteY98" fmla="*/ 12700 h 322000"/>
              <a:gd name="connsiteX99" fmla="*/ 4291520 w 4333853"/>
              <a:gd name="connsiteY99" fmla="*/ 0 h 322000"/>
              <a:gd name="connsiteX100" fmla="*/ 4075620 w 4333853"/>
              <a:gd name="connsiteY100" fmla="*/ 4233 h 322000"/>
              <a:gd name="connsiteX101" fmla="*/ 4029053 w 4333853"/>
              <a:gd name="connsiteY101" fmla="*/ 8467 h 322000"/>
              <a:gd name="connsiteX102" fmla="*/ 3965553 w 4333853"/>
              <a:gd name="connsiteY102" fmla="*/ 12700 h 322000"/>
              <a:gd name="connsiteX103" fmla="*/ 3927453 w 4333853"/>
              <a:gd name="connsiteY103" fmla="*/ 29633 h 322000"/>
              <a:gd name="connsiteX104" fmla="*/ 3902053 w 4333853"/>
              <a:gd name="connsiteY104" fmla="*/ 46567 h 322000"/>
              <a:gd name="connsiteX105" fmla="*/ 3885120 w 4333853"/>
              <a:gd name="connsiteY105" fmla="*/ 55033 h 322000"/>
              <a:gd name="connsiteX106" fmla="*/ 3859720 w 4333853"/>
              <a:gd name="connsiteY106" fmla="*/ 63500 h 322000"/>
              <a:gd name="connsiteX107" fmla="*/ 3830087 w 4333853"/>
              <a:gd name="connsiteY107" fmla="*/ 76200 h 322000"/>
              <a:gd name="connsiteX108" fmla="*/ 3804687 w 4333853"/>
              <a:gd name="connsiteY108" fmla="*/ 93133 h 322000"/>
              <a:gd name="connsiteX109" fmla="*/ 3791987 w 4333853"/>
              <a:gd name="connsiteY109" fmla="*/ 97367 h 322000"/>
              <a:gd name="connsiteX110" fmla="*/ 3779287 w 4333853"/>
              <a:gd name="connsiteY110" fmla="*/ 105833 h 322000"/>
              <a:gd name="connsiteX111" fmla="*/ 3745420 w 4333853"/>
              <a:gd name="connsiteY111" fmla="*/ 114300 h 322000"/>
              <a:gd name="connsiteX112" fmla="*/ 3711553 w 4333853"/>
              <a:gd name="connsiteY112" fmla="*/ 122767 h 322000"/>
              <a:gd name="connsiteX113" fmla="*/ 3698853 w 4333853"/>
              <a:gd name="connsiteY113" fmla="*/ 127000 h 322000"/>
              <a:gd name="connsiteX114" fmla="*/ 3677687 w 4333853"/>
              <a:gd name="connsiteY114" fmla="*/ 131233 h 322000"/>
              <a:gd name="connsiteX115" fmla="*/ 3597253 w 4333853"/>
              <a:gd name="connsiteY115" fmla="*/ 122767 h 322000"/>
              <a:gd name="connsiteX116" fmla="*/ 3563387 w 4333853"/>
              <a:gd name="connsiteY116" fmla="*/ 118533 h 322000"/>
              <a:gd name="connsiteX117" fmla="*/ 3533753 w 4333853"/>
              <a:gd name="connsiteY117" fmla="*/ 110067 h 322000"/>
              <a:gd name="connsiteX118" fmla="*/ 3516820 w 4333853"/>
              <a:gd name="connsiteY118" fmla="*/ 105833 h 322000"/>
              <a:gd name="connsiteX119" fmla="*/ 3495653 w 4333853"/>
              <a:gd name="connsiteY119" fmla="*/ 101600 h 322000"/>
              <a:gd name="connsiteX120" fmla="*/ 3470253 w 4333853"/>
              <a:gd name="connsiteY120" fmla="*/ 93133 h 322000"/>
              <a:gd name="connsiteX121" fmla="*/ 3457553 w 4333853"/>
              <a:gd name="connsiteY121" fmla="*/ 88900 h 322000"/>
              <a:gd name="connsiteX122" fmla="*/ 3444853 w 4333853"/>
              <a:gd name="connsiteY122" fmla="*/ 76200 h 322000"/>
              <a:gd name="connsiteX123" fmla="*/ 3410987 w 4333853"/>
              <a:gd name="connsiteY123" fmla="*/ 59267 h 322000"/>
              <a:gd name="connsiteX124" fmla="*/ 3402520 w 4333853"/>
              <a:gd name="connsiteY124" fmla="*/ 46567 h 322000"/>
              <a:gd name="connsiteX125" fmla="*/ 3377120 w 4333853"/>
              <a:gd name="connsiteY125" fmla="*/ 38100 h 322000"/>
              <a:gd name="connsiteX126" fmla="*/ 3330553 w 4333853"/>
              <a:gd name="connsiteY126" fmla="*/ 25400 h 322000"/>
              <a:gd name="connsiteX127" fmla="*/ 3207787 w 4333853"/>
              <a:gd name="connsiteY127" fmla="*/ 38100 h 322000"/>
              <a:gd name="connsiteX128" fmla="*/ 3173920 w 4333853"/>
              <a:gd name="connsiteY128" fmla="*/ 46567 h 322000"/>
              <a:gd name="connsiteX129" fmla="*/ 3156987 w 4333853"/>
              <a:gd name="connsiteY129" fmla="*/ 50800 h 322000"/>
              <a:gd name="connsiteX130" fmla="*/ 3131587 w 4333853"/>
              <a:gd name="connsiteY130" fmla="*/ 67733 h 322000"/>
              <a:gd name="connsiteX131" fmla="*/ 3118887 w 4333853"/>
              <a:gd name="connsiteY131" fmla="*/ 71967 h 322000"/>
              <a:gd name="connsiteX132" fmla="*/ 3101953 w 4333853"/>
              <a:gd name="connsiteY132" fmla="*/ 76200 h 322000"/>
              <a:gd name="connsiteX133" fmla="*/ 3063853 w 4333853"/>
              <a:gd name="connsiteY133" fmla="*/ 88900 h 322000"/>
              <a:gd name="connsiteX134" fmla="*/ 3000353 w 4333853"/>
              <a:gd name="connsiteY134" fmla="*/ 97367 h 322000"/>
              <a:gd name="connsiteX135" fmla="*/ 2966487 w 4333853"/>
              <a:gd name="connsiteY135" fmla="*/ 110067 h 322000"/>
              <a:gd name="connsiteX136" fmla="*/ 2932620 w 4333853"/>
              <a:gd name="connsiteY136" fmla="*/ 114300 h 322000"/>
              <a:gd name="connsiteX137" fmla="*/ 2860653 w 4333853"/>
              <a:gd name="connsiteY137" fmla="*/ 127000 h 322000"/>
              <a:gd name="connsiteX138" fmla="*/ 2831020 w 4333853"/>
              <a:gd name="connsiteY138" fmla="*/ 135467 h 322000"/>
              <a:gd name="connsiteX139" fmla="*/ 2733653 w 4333853"/>
              <a:gd name="connsiteY139" fmla="*/ 139700 h 322000"/>
              <a:gd name="connsiteX140" fmla="*/ 2648987 w 4333853"/>
              <a:gd name="connsiteY140" fmla="*/ 152400 h 322000"/>
              <a:gd name="connsiteX141" fmla="*/ 2572787 w 4333853"/>
              <a:gd name="connsiteY141" fmla="*/ 160867 h 322000"/>
              <a:gd name="connsiteX142" fmla="*/ 2517753 w 4333853"/>
              <a:gd name="connsiteY142" fmla="*/ 169333 h 322000"/>
              <a:gd name="connsiteX143" fmla="*/ 2492353 w 4333853"/>
              <a:gd name="connsiteY143" fmla="*/ 173567 h 322000"/>
              <a:gd name="connsiteX144" fmla="*/ 2450020 w 4333853"/>
              <a:gd name="connsiteY144" fmla="*/ 177800 h 322000"/>
              <a:gd name="connsiteX145" fmla="*/ 2416153 w 4333853"/>
              <a:gd name="connsiteY145" fmla="*/ 182033 h 322000"/>
              <a:gd name="connsiteX146" fmla="*/ 2344187 w 4333853"/>
              <a:gd name="connsiteY146" fmla="*/ 194733 h 322000"/>
              <a:gd name="connsiteX147" fmla="*/ 2314553 w 4333853"/>
              <a:gd name="connsiteY147" fmla="*/ 198967 h 322000"/>
              <a:gd name="connsiteX148" fmla="*/ 2183320 w 4333853"/>
              <a:gd name="connsiteY148" fmla="*/ 203200 h 322000"/>
              <a:gd name="connsiteX149" fmla="*/ 2157920 w 4333853"/>
              <a:gd name="connsiteY149" fmla="*/ 194733 h 322000"/>
              <a:gd name="connsiteX150" fmla="*/ 2128287 w 4333853"/>
              <a:gd name="connsiteY150" fmla="*/ 173567 h 322000"/>
              <a:gd name="connsiteX151" fmla="*/ 2111353 w 4333853"/>
              <a:gd name="connsiteY151" fmla="*/ 160867 h 322000"/>
              <a:gd name="connsiteX152" fmla="*/ 2085953 w 4333853"/>
              <a:gd name="connsiteY152" fmla="*/ 152400 h 322000"/>
              <a:gd name="connsiteX153" fmla="*/ 2060553 w 4333853"/>
              <a:gd name="connsiteY153" fmla="*/ 143933 h 322000"/>
              <a:gd name="connsiteX154" fmla="*/ 2047853 w 4333853"/>
              <a:gd name="connsiteY154" fmla="*/ 139700 h 322000"/>
              <a:gd name="connsiteX155" fmla="*/ 2013987 w 4333853"/>
              <a:gd name="connsiteY155" fmla="*/ 131233 h 322000"/>
              <a:gd name="connsiteX156" fmla="*/ 1988587 w 4333853"/>
              <a:gd name="connsiteY156" fmla="*/ 122767 h 322000"/>
              <a:gd name="connsiteX157" fmla="*/ 1975887 w 4333853"/>
              <a:gd name="connsiteY157" fmla="*/ 118533 h 322000"/>
              <a:gd name="connsiteX158" fmla="*/ 1937787 w 4333853"/>
              <a:gd name="connsiteY158" fmla="*/ 110067 h 322000"/>
              <a:gd name="connsiteX159" fmla="*/ 1899687 w 4333853"/>
              <a:gd name="connsiteY159" fmla="*/ 105833 h 322000"/>
              <a:gd name="connsiteX160" fmla="*/ 1882753 w 4333853"/>
              <a:gd name="connsiteY160" fmla="*/ 101600 h 322000"/>
              <a:gd name="connsiteX161" fmla="*/ 1857353 w 4333853"/>
              <a:gd name="connsiteY161" fmla="*/ 97367 h 322000"/>
              <a:gd name="connsiteX162" fmla="*/ 1844653 w 4333853"/>
              <a:gd name="connsiteY162" fmla="*/ 93133 h 322000"/>
              <a:gd name="connsiteX163" fmla="*/ 1781153 w 4333853"/>
              <a:gd name="connsiteY163" fmla="*/ 80433 h 322000"/>
              <a:gd name="connsiteX164" fmla="*/ 1743053 w 4333853"/>
              <a:gd name="connsiteY164" fmla="*/ 71967 h 322000"/>
              <a:gd name="connsiteX165" fmla="*/ 1730353 w 4333853"/>
              <a:gd name="connsiteY165" fmla="*/ 63500 h 322000"/>
              <a:gd name="connsiteX166" fmla="*/ 1713420 w 4333853"/>
              <a:gd name="connsiteY166" fmla="*/ 59267 h 322000"/>
              <a:gd name="connsiteX167" fmla="*/ 1700720 w 4333853"/>
              <a:gd name="connsiteY167" fmla="*/ 55033 h 322000"/>
              <a:gd name="connsiteX168" fmla="*/ 1679553 w 4333853"/>
              <a:gd name="connsiteY168" fmla="*/ 50800 h 322000"/>
              <a:gd name="connsiteX169" fmla="*/ 1666853 w 4333853"/>
              <a:gd name="connsiteY169" fmla="*/ 46567 h 322000"/>
              <a:gd name="connsiteX170" fmla="*/ 1645687 w 4333853"/>
              <a:gd name="connsiteY170" fmla="*/ 42333 h 322000"/>
              <a:gd name="connsiteX171" fmla="*/ 1632987 w 4333853"/>
              <a:gd name="connsiteY171" fmla="*/ 38100 h 322000"/>
              <a:gd name="connsiteX172" fmla="*/ 1565253 w 4333853"/>
              <a:gd name="connsiteY172" fmla="*/ 25400 h 322000"/>
              <a:gd name="connsiteX173" fmla="*/ 1387453 w 4333853"/>
              <a:gd name="connsiteY173" fmla="*/ 33867 h 322000"/>
              <a:gd name="connsiteX174" fmla="*/ 1362053 w 4333853"/>
              <a:gd name="connsiteY174" fmla="*/ 42333 h 322000"/>
              <a:gd name="connsiteX175" fmla="*/ 1336653 w 4333853"/>
              <a:gd name="connsiteY175" fmla="*/ 59267 h 322000"/>
              <a:gd name="connsiteX176" fmla="*/ 1323953 w 4333853"/>
              <a:gd name="connsiteY176" fmla="*/ 67733 h 322000"/>
              <a:gd name="connsiteX177" fmla="*/ 1298553 w 4333853"/>
              <a:gd name="connsiteY177" fmla="*/ 76200 h 322000"/>
              <a:gd name="connsiteX178" fmla="*/ 1268920 w 4333853"/>
              <a:gd name="connsiteY178" fmla="*/ 84667 h 322000"/>
              <a:gd name="connsiteX179" fmla="*/ 1184253 w 4333853"/>
              <a:gd name="connsiteY179" fmla="*/ 97367 h 322000"/>
              <a:gd name="connsiteX180" fmla="*/ 1129220 w 4333853"/>
              <a:gd name="connsiteY180" fmla="*/ 110067 h 322000"/>
              <a:gd name="connsiteX181" fmla="*/ 1103820 w 4333853"/>
              <a:gd name="connsiteY181" fmla="*/ 118533 h 322000"/>
              <a:gd name="connsiteX182" fmla="*/ 1091120 w 4333853"/>
              <a:gd name="connsiteY182" fmla="*/ 131233 h 322000"/>
              <a:gd name="connsiteX183" fmla="*/ 1074187 w 4333853"/>
              <a:gd name="connsiteY183" fmla="*/ 135467 h 322000"/>
              <a:gd name="connsiteX184" fmla="*/ 1053020 w 4333853"/>
              <a:gd name="connsiteY184" fmla="*/ 143933 h 322000"/>
              <a:gd name="connsiteX185" fmla="*/ 951420 w 4333853"/>
              <a:gd name="connsiteY185" fmla="*/ 135467 h 322000"/>
              <a:gd name="connsiteX186" fmla="*/ 921787 w 4333853"/>
              <a:gd name="connsiteY186" fmla="*/ 110067 h 322000"/>
              <a:gd name="connsiteX187" fmla="*/ 896387 w 4333853"/>
              <a:gd name="connsiteY187" fmla="*/ 101600 h 322000"/>
              <a:gd name="connsiteX188" fmla="*/ 858287 w 4333853"/>
              <a:gd name="connsiteY188" fmla="*/ 80433 h 322000"/>
              <a:gd name="connsiteX189" fmla="*/ 845587 w 4333853"/>
              <a:gd name="connsiteY189" fmla="*/ 71967 h 322000"/>
              <a:gd name="connsiteX190" fmla="*/ 815953 w 4333853"/>
              <a:gd name="connsiteY190" fmla="*/ 67733 h 322000"/>
              <a:gd name="connsiteX191" fmla="*/ 714353 w 4333853"/>
              <a:gd name="connsiteY191" fmla="*/ 71967 h 322000"/>
              <a:gd name="connsiteX192" fmla="*/ 688953 w 4333853"/>
              <a:gd name="connsiteY192" fmla="*/ 88900 h 322000"/>
              <a:gd name="connsiteX193" fmla="*/ 676253 w 4333853"/>
              <a:gd name="connsiteY193" fmla="*/ 93133 h 322000"/>
              <a:gd name="connsiteX194" fmla="*/ 667787 w 4333853"/>
              <a:gd name="connsiteY194" fmla="*/ 105833 h 322000"/>
              <a:gd name="connsiteX195" fmla="*/ 642387 w 4333853"/>
              <a:gd name="connsiteY195" fmla="*/ 114300 h 322000"/>
              <a:gd name="connsiteX196" fmla="*/ 608520 w 4333853"/>
              <a:gd name="connsiteY196" fmla="*/ 131233 h 322000"/>
              <a:gd name="connsiteX197" fmla="*/ 595820 w 4333853"/>
              <a:gd name="connsiteY197" fmla="*/ 139700 h 322000"/>
              <a:gd name="connsiteX198" fmla="*/ 570420 w 4333853"/>
              <a:gd name="connsiteY198" fmla="*/ 143933 h 322000"/>
              <a:gd name="connsiteX199" fmla="*/ 557720 w 4333853"/>
              <a:gd name="connsiteY199" fmla="*/ 152400 h 322000"/>
              <a:gd name="connsiteX200" fmla="*/ 506920 w 4333853"/>
              <a:gd name="connsiteY200" fmla="*/ 160867 h 322000"/>
              <a:gd name="connsiteX201" fmla="*/ 426487 w 4333853"/>
              <a:gd name="connsiteY201" fmla="*/ 152400 h 322000"/>
              <a:gd name="connsiteX202" fmla="*/ 396853 w 4333853"/>
              <a:gd name="connsiteY202" fmla="*/ 139700 h 322000"/>
              <a:gd name="connsiteX203" fmla="*/ 358753 w 4333853"/>
              <a:gd name="connsiteY203" fmla="*/ 131233 h 322000"/>
              <a:gd name="connsiteX204" fmla="*/ 346053 w 4333853"/>
              <a:gd name="connsiteY204" fmla="*/ 127000 h 322000"/>
              <a:gd name="connsiteX205" fmla="*/ 316420 w 4333853"/>
              <a:gd name="connsiteY205" fmla="*/ 118533 h 322000"/>
              <a:gd name="connsiteX206" fmla="*/ 303720 w 4333853"/>
              <a:gd name="connsiteY206" fmla="*/ 114300 h 322000"/>
              <a:gd name="connsiteX207" fmla="*/ 286787 w 4333853"/>
              <a:gd name="connsiteY207" fmla="*/ 110067 h 322000"/>
              <a:gd name="connsiteX208" fmla="*/ 261387 w 4333853"/>
              <a:gd name="connsiteY208" fmla="*/ 101600 h 322000"/>
              <a:gd name="connsiteX209" fmla="*/ 248687 w 4333853"/>
              <a:gd name="connsiteY209" fmla="*/ 97367 h 322000"/>
              <a:gd name="connsiteX210" fmla="*/ 231753 w 4333853"/>
              <a:gd name="connsiteY210" fmla="*/ 93133 h 322000"/>
              <a:gd name="connsiteX211" fmla="*/ 202120 w 4333853"/>
              <a:gd name="connsiteY211" fmla="*/ 80433 h 322000"/>
              <a:gd name="connsiteX212" fmla="*/ 168253 w 4333853"/>
              <a:gd name="connsiteY212" fmla="*/ 71967 h 322000"/>
              <a:gd name="connsiteX213" fmla="*/ 117453 w 4333853"/>
              <a:gd name="connsiteY213" fmla="*/ 59267 h 322000"/>
              <a:gd name="connsiteX214" fmla="*/ 7387 w 4333853"/>
              <a:gd name="connsiteY214" fmla="*/ 46567 h 322000"/>
              <a:gd name="connsiteX215" fmla="*/ 15854 w 4333853"/>
              <a:gd name="connsiteY215" fmla="*/ 110068 h 322000"/>
              <a:gd name="connsiteX0" fmla="*/ 7675 w 4325674"/>
              <a:gd name="connsiteY0" fmla="*/ 110068 h 322000"/>
              <a:gd name="connsiteX1" fmla="*/ 54241 w 4325674"/>
              <a:gd name="connsiteY1" fmla="*/ 122767 h 322000"/>
              <a:gd name="connsiteX2" fmla="*/ 138908 w 4325674"/>
              <a:gd name="connsiteY2" fmla="*/ 131233 h 322000"/>
              <a:gd name="connsiteX3" fmla="*/ 210874 w 4325674"/>
              <a:gd name="connsiteY3" fmla="*/ 156633 h 322000"/>
              <a:gd name="connsiteX4" fmla="*/ 291308 w 4325674"/>
              <a:gd name="connsiteY4" fmla="*/ 194733 h 322000"/>
              <a:gd name="connsiteX5" fmla="*/ 371741 w 4325674"/>
              <a:gd name="connsiteY5" fmla="*/ 245533 h 322000"/>
              <a:gd name="connsiteX6" fmla="*/ 443708 w 4325674"/>
              <a:gd name="connsiteY6" fmla="*/ 287867 h 322000"/>
              <a:gd name="connsiteX7" fmla="*/ 515674 w 4325674"/>
              <a:gd name="connsiteY7" fmla="*/ 317500 h 322000"/>
              <a:gd name="connsiteX8" fmla="*/ 587641 w 4325674"/>
              <a:gd name="connsiteY8" fmla="*/ 313267 h 322000"/>
              <a:gd name="connsiteX9" fmla="*/ 629974 w 4325674"/>
              <a:gd name="connsiteY9" fmla="*/ 237067 h 322000"/>
              <a:gd name="connsiteX10" fmla="*/ 685008 w 4325674"/>
              <a:gd name="connsiteY10" fmla="*/ 198967 h 322000"/>
              <a:gd name="connsiteX11" fmla="*/ 752741 w 4325674"/>
              <a:gd name="connsiteY11" fmla="*/ 148167 h 322000"/>
              <a:gd name="connsiteX12" fmla="*/ 812008 w 4325674"/>
              <a:gd name="connsiteY12" fmla="*/ 165100 h 322000"/>
              <a:gd name="connsiteX13" fmla="*/ 837408 w 4325674"/>
              <a:gd name="connsiteY13" fmla="*/ 173567 h 322000"/>
              <a:gd name="connsiteX14" fmla="*/ 879741 w 4325674"/>
              <a:gd name="connsiteY14" fmla="*/ 182033 h 322000"/>
              <a:gd name="connsiteX15" fmla="*/ 896674 w 4325674"/>
              <a:gd name="connsiteY15" fmla="*/ 186267 h 322000"/>
              <a:gd name="connsiteX16" fmla="*/ 909374 w 4325674"/>
              <a:gd name="connsiteY16" fmla="*/ 194733 h 322000"/>
              <a:gd name="connsiteX17" fmla="*/ 939008 w 4325674"/>
              <a:gd name="connsiteY17" fmla="*/ 203200 h 322000"/>
              <a:gd name="connsiteX18" fmla="*/ 964408 w 4325674"/>
              <a:gd name="connsiteY18" fmla="*/ 211667 h 322000"/>
              <a:gd name="connsiteX19" fmla="*/ 1002508 w 4325674"/>
              <a:gd name="connsiteY19" fmla="*/ 220133 h 322000"/>
              <a:gd name="connsiteX20" fmla="*/ 1104108 w 4325674"/>
              <a:gd name="connsiteY20" fmla="*/ 203200 h 322000"/>
              <a:gd name="connsiteX21" fmla="*/ 1129508 w 4325674"/>
              <a:gd name="connsiteY21" fmla="*/ 194733 h 322000"/>
              <a:gd name="connsiteX22" fmla="*/ 1154908 w 4325674"/>
              <a:gd name="connsiteY22" fmla="*/ 182033 h 322000"/>
              <a:gd name="connsiteX23" fmla="*/ 1201474 w 4325674"/>
              <a:gd name="connsiteY23" fmla="*/ 160867 h 322000"/>
              <a:gd name="connsiteX24" fmla="*/ 1226874 w 4325674"/>
              <a:gd name="connsiteY24" fmla="*/ 156633 h 322000"/>
              <a:gd name="connsiteX25" fmla="*/ 1260741 w 4325674"/>
              <a:gd name="connsiteY25" fmla="*/ 148167 h 322000"/>
              <a:gd name="connsiteX26" fmla="*/ 1341174 w 4325674"/>
              <a:gd name="connsiteY26" fmla="*/ 135467 h 322000"/>
              <a:gd name="connsiteX27" fmla="*/ 1370808 w 4325674"/>
              <a:gd name="connsiteY27" fmla="*/ 131233 h 322000"/>
              <a:gd name="connsiteX28" fmla="*/ 1391974 w 4325674"/>
              <a:gd name="connsiteY28" fmla="*/ 127000 h 322000"/>
              <a:gd name="connsiteX29" fmla="*/ 1408908 w 4325674"/>
              <a:gd name="connsiteY29" fmla="*/ 122767 h 322000"/>
              <a:gd name="connsiteX30" fmla="*/ 1506274 w 4325674"/>
              <a:gd name="connsiteY30" fmla="*/ 110067 h 322000"/>
              <a:gd name="connsiteX31" fmla="*/ 1603641 w 4325674"/>
              <a:gd name="connsiteY31" fmla="*/ 97367 h 322000"/>
              <a:gd name="connsiteX32" fmla="*/ 1730641 w 4325674"/>
              <a:gd name="connsiteY32" fmla="*/ 101600 h 322000"/>
              <a:gd name="connsiteX33" fmla="*/ 1764508 w 4325674"/>
              <a:gd name="connsiteY33" fmla="*/ 114300 h 322000"/>
              <a:gd name="connsiteX34" fmla="*/ 1789908 w 4325674"/>
              <a:gd name="connsiteY34" fmla="*/ 122767 h 322000"/>
              <a:gd name="connsiteX35" fmla="*/ 1802608 w 4325674"/>
              <a:gd name="connsiteY35" fmla="*/ 127000 h 322000"/>
              <a:gd name="connsiteX36" fmla="*/ 1883041 w 4325674"/>
              <a:gd name="connsiteY36" fmla="*/ 135467 h 322000"/>
              <a:gd name="connsiteX37" fmla="*/ 1899974 w 4325674"/>
              <a:gd name="connsiteY37" fmla="*/ 139700 h 322000"/>
              <a:gd name="connsiteX38" fmla="*/ 1916908 w 4325674"/>
              <a:gd name="connsiteY38" fmla="*/ 148167 h 322000"/>
              <a:gd name="connsiteX39" fmla="*/ 1946541 w 4325674"/>
              <a:gd name="connsiteY39" fmla="*/ 152400 h 322000"/>
              <a:gd name="connsiteX40" fmla="*/ 1984641 w 4325674"/>
              <a:gd name="connsiteY40" fmla="*/ 165100 h 322000"/>
              <a:gd name="connsiteX41" fmla="*/ 1997341 w 4325674"/>
              <a:gd name="connsiteY41" fmla="*/ 169333 h 322000"/>
              <a:gd name="connsiteX42" fmla="*/ 2010041 w 4325674"/>
              <a:gd name="connsiteY42" fmla="*/ 173567 h 322000"/>
              <a:gd name="connsiteX43" fmla="*/ 2031208 w 4325674"/>
              <a:gd name="connsiteY43" fmla="*/ 177800 h 322000"/>
              <a:gd name="connsiteX44" fmla="*/ 2056608 w 4325674"/>
              <a:gd name="connsiteY44" fmla="*/ 186267 h 322000"/>
              <a:gd name="connsiteX45" fmla="*/ 2069308 w 4325674"/>
              <a:gd name="connsiteY45" fmla="*/ 190500 h 322000"/>
              <a:gd name="connsiteX46" fmla="*/ 2082008 w 4325674"/>
              <a:gd name="connsiteY46" fmla="*/ 194733 h 322000"/>
              <a:gd name="connsiteX47" fmla="*/ 2094708 w 4325674"/>
              <a:gd name="connsiteY47" fmla="*/ 203200 h 322000"/>
              <a:gd name="connsiteX48" fmla="*/ 2120108 w 4325674"/>
              <a:gd name="connsiteY48" fmla="*/ 207433 h 322000"/>
              <a:gd name="connsiteX49" fmla="*/ 2179374 w 4325674"/>
              <a:gd name="connsiteY49" fmla="*/ 215900 h 322000"/>
              <a:gd name="connsiteX50" fmla="*/ 2217474 w 4325674"/>
              <a:gd name="connsiteY50" fmla="*/ 224367 h 322000"/>
              <a:gd name="connsiteX51" fmla="*/ 2251341 w 4325674"/>
              <a:gd name="connsiteY51" fmla="*/ 228600 h 322000"/>
              <a:gd name="connsiteX52" fmla="*/ 2568841 w 4325674"/>
              <a:gd name="connsiteY52" fmla="*/ 224367 h 322000"/>
              <a:gd name="connsiteX53" fmla="*/ 2594241 w 4325674"/>
              <a:gd name="connsiteY53" fmla="*/ 220133 h 322000"/>
              <a:gd name="connsiteX54" fmla="*/ 2636574 w 4325674"/>
              <a:gd name="connsiteY54" fmla="*/ 215900 h 322000"/>
              <a:gd name="connsiteX55" fmla="*/ 2649274 w 4325674"/>
              <a:gd name="connsiteY55" fmla="*/ 211667 h 322000"/>
              <a:gd name="connsiteX56" fmla="*/ 2695841 w 4325674"/>
              <a:gd name="connsiteY56" fmla="*/ 203200 h 322000"/>
              <a:gd name="connsiteX57" fmla="*/ 2712774 w 4325674"/>
              <a:gd name="connsiteY57" fmla="*/ 194733 h 322000"/>
              <a:gd name="connsiteX58" fmla="*/ 2746641 w 4325674"/>
              <a:gd name="connsiteY58" fmla="*/ 190500 h 322000"/>
              <a:gd name="connsiteX59" fmla="*/ 2759341 w 4325674"/>
              <a:gd name="connsiteY59" fmla="*/ 186267 h 322000"/>
              <a:gd name="connsiteX60" fmla="*/ 2772041 w 4325674"/>
              <a:gd name="connsiteY60" fmla="*/ 177800 h 322000"/>
              <a:gd name="connsiteX61" fmla="*/ 2814374 w 4325674"/>
              <a:gd name="connsiteY61" fmla="*/ 169333 h 322000"/>
              <a:gd name="connsiteX62" fmla="*/ 2844008 w 4325674"/>
              <a:gd name="connsiteY62" fmla="*/ 156633 h 322000"/>
              <a:gd name="connsiteX63" fmla="*/ 2869408 w 4325674"/>
              <a:gd name="connsiteY63" fmla="*/ 148167 h 322000"/>
              <a:gd name="connsiteX64" fmla="*/ 2911741 w 4325674"/>
              <a:gd name="connsiteY64" fmla="*/ 139700 h 322000"/>
              <a:gd name="connsiteX65" fmla="*/ 2928674 w 4325674"/>
              <a:gd name="connsiteY65" fmla="*/ 135467 h 322000"/>
              <a:gd name="connsiteX66" fmla="*/ 3013341 w 4325674"/>
              <a:gd name="connsiteY66" fmla="*/ 127000 h 322000"/>
              <a:gd name="connsiteX67" fmla="*/ 3047208 w 4325674"/>
              <a:gd name="connsiteY67" fmla="*/ 118533 h 322000"/>
              <a:gd name="connsiteX68" fmla="*/ 3081074 w 4325674"/>
              <a:gd name="connsiteY68" fmla="*/ 110067 h 322000"/>
              <a:gd name="connsiteX69" fmla="*/ 3140341 w 4325674"/>
              <a:gd name="connsiteY69" fmla="*/ 93133 h 322000"/>
              <a:gd name="connsiteX70" fmla="*/ 3178441 w 4325674"/>
              <a:gd name="connsiteY70" fmla="*/ 84667 h 322000"/>
              <a:gd name="connsiteX71" fmla="*/ 3220774 w 4325674"/>
              <a:gd name="connsiteY71" fmla="*/ 80433 h 322000"/>
              <a:gd name="connsiteX72" fmla="*/ 3288508 w 4325674"/>
              <a:gd name="connsiteY72" fmla="*/ 67733 h 322000"/>
              <a:gd name="connsiteX73" fmla="*/ 3347774 w 4325674"/>
              <a:gd name="connsiteY73" fmla="*/ 71967 h 322000"/>
              <a:gd name="connsiteX74" fmla="*/ 3373174 w 4325674"/>
              <a:gd name="connsiteY74" fmla="*/ 80433 h 322000"/>
              <a:gd name="connsiteX75" fmla="*/ 3402808 w 4325674"/>
              <a:gd name="connsiteY75" fmla="*/ 97367 h 322000"/>
              <a:gd name="connsiteX76" fmla="*/ 3415508 w 4325674"/>
              <a:gd name="connsiteY76" fmla="*/ 105833 h 322000"/>
              <a:gd name="connsiteX77" fmla="*/ 3428208 w 4325674"/>
              <a:gd name="connsiteY77" fmla="*/ 110067 h 322000"/>
              <a:gd name="connsiteX78" fmla="*/ 3466308 w 4325674"/>
              <a:gd name="connsiteY78" fmla="*/ 122767 h 322000"/>
              <a:gd name="connsiteX79" fmla="*/ 3491708 w 4325674"/>
              <a:gd name="connsiteY79" fmla="*/ 139700 h 322000"/>
              <a:gd name="connsiteX80" fmla="*/ 3534041 w 4325674"/>
              <a:gd name="connsiteY80" fmla="*/ 152400 h 322000"/>
              <a:gd name="connsiteX81" fmla="*/ 3572141 w 4325674"/>
              <a:gd name="connsiteY81" fmla="*/ 156633 h 322000"/>
              <a:gd name="connsiteX82" fmla="*/ 3758408 w 4325674"/>
              <a:gd name="connsiteY82" fmla="*/ 148167 h 322000"/>
              <a:gd name="connsiteX83" fmla="*/ 3796508 w 4325674"/>
              <a:gd name="connsiteY83" fmla="*/ 139700 h 322000"/>
              <a:gd name="connsiteX84" fmla="*/ 3834608 w 4325674"/>
              <a:gd name="connsiteY84" fmla="*/ 118533 h 322000"/>
              <a:gd name="connsiteX85" fmla="*/ 3838841 w 4325674"/>
              <a:gd name="connsiteY85" fmla="*/ 105833 h 322000"/>
              <a:gd name="connsiteX86" fmla="*/ 3855774 w 4325674"/>
              <a:gd name="connsiteY86" fmla="*/ 101600 h 322000"/>
              <a:gd name="connsiteX87" fmla="*/ 3881174 w 4325674"/>
              <a:gd name="connsiteY87" fmla="*/ 93133 h 322000"/>
              <a:gd name="connsiteX88" fmla="*/ 3906574 w 4325674"/>
              <a:gd name="connsiteY88" fmla="*/ 80433 h 322000"/>
              <a:gd name="connsiteX89" fmla="*/ 3919274 w 4325674"/>
              <a:gd name="connsiteY89" fmla="*/ 71967 h 322000"/>
              <a:gd name="connsiteX90" fmla="*/ 3936208 w 4325674"/>
              <a:gd name="connsiteY90" fmla="*/ 63500 h 322000"/>
              <a:gd name="connsiteX91" fmla="*/ 3961608 w 4325674"/>
              <a:gd name="connsiteY91" fmla="*/ 46567 h 322000"/>
              <a:gd name="connsiteX92" fmla="*/ 3987008 w 4325674"/>
              <a:gd name="connsiteY92" fmla="*/ 38100 h 322000"/>
              <a:gd name="connsiteX93" fmla="*/ 4016641 w 4325674"/>
              <a:gd name="connsiteY93" fmla="*/ 21167 h 322000"/>
              <a:gd name="connsiteX94" fmla="*/ 4042041 w 4325674"/>
              <a:gd name="connsiteY94" fmla="*/ 8467 h 322000"/>
              <a:gd name="connsiteX95" fmla="*/ 4287574 w 4325674"/>
              <a:gd name="connsiteY95" fmla="*/ 12700 h 322000"/>
              <a:gd name="connsiteX96" fmla="*/ 4300274 w 4325674"/>
              <a:gd name="connsiteY96" fmla="*/ 21167 h 322000"/>
              <a:gd name="connsiteX97" fmla="*/ 4325674 w 4325674"/>
              <a:gd name="connsiteY97" fmla="*/ 25400 h 322000"/>
              <a:gd name="connsiteX98" fmla="*/ 4321441 w 4325674"/>
              <a:gd name="connsiteY98" fmla="*/ 12700 h 322000"/>
              <a:gd name="connsiteX99" fmla="*/ 4283341 w 4325674"/>
              <a:gd name="connsiteY99" fmla="*/ 0 h 322000"/>
              <a:gd name="connsiteX100" fmla="*/ 4067441 w 4325674"/>
              <a:gd name="connsiteY100" fmla="*/ 4233 h 322000"/>
              <a:gd name="connsiteX101" fmla="*/ 4020874 w 4325674"/>
              <a:gd name="connsiteY101" fmla="*/ 8467 h 322000"/>
              <a:gd name="connsiteX102" fmla="*/ 3957374 w 4325674"/>
              <a:gd name="connsiteY102" fmla="*/ 12700 h 322000"/>
              <a:gd name="connsiteX103" fmla="*/ 3919274 w 4325674"/>
              <a:gd name="connsiteY103" fmla="*/ 29633 h 322000"/>
              <a:gd name="connsiteX104" fmla="*/ 3893874 w 4325674"/>
              <a:gd name="connsiteY104" fmla="*/ 46567 h 322000"/>
              <a:gd name="connsiteX105" fmla="*/ 3876941 w 4325674"/>
              <a:gd name="connsiteY105" fmla="*/ 55033 h 322000"/>
              <a:gd name="connsiteX106" fmla="*/ 3851541 w 4325674"/>
              <a:gd name="connsiteY106" fmla="*/ 63500 h 322000"/>
              <a:gd name="connsiteX107" fmla="*/ 3821908 w 4325674"/>
              <a:gd name="connsiteY107" fmla="*/ 76200 h 322000"/>
              <a:gd name="connsiteX108" fmla="*/ 3796508 w 4325674"/>
              <a:gd name="connsiteY108" fmla="*/ 93133 h 322000"/>
              <a:gd name="connsiteX109" fmla="*/ 3783808 w 4325674"/>
              <a:gd name="connsiteY109" fmla="*/ 97367 h 322000"/>
              <a:gd name="connsiteX110" fmla="*/ 3771108 w 4325674"/>
              <a:gd name="connsiteY110" fmla="*/ 105833 h 322000"/>
              <a:gd name="connsiteX111" fmla="*/ 3737241 w 4325674"/>
              <a:gd name="connsiteY111" fmla="*/ 114300 h 322000"/>
              <a:gd name="connsiteX112" fmla="*/ 3703374 w 4325674"/>
              <a:gd name="connsiteY112" fmla="*/ 122767 h 322000"/>
              <a:gd name="connsiteX113" fmla="*/ 3690674 w 4325674"/>
              <a:gd name="connsiteY113" fmla="*/ 127000 h 322000"/>
              <a:gd name="connsiteX114" fmla="*/ 3669508 w 4325674"/>
              <a:gd name="connsiteY114" fmla="*/ 131233 h 322000"/>
              <a:gd name="connsiteX115" fmla="*/ 3589074 w 4325674"/>
              <a:gd name="connsiteY115" fmla="*/ 122767 h 322000"/>
              <a:gd name="connsiteX116" fmla="*/ 3555208 w 4325674"/>
              <a:gd name="connsiteY116" fmla="*/ 118533 h 322000"/>
              <a:gd name="connsiteX117" fmla="*/ 3525574 w 4325674"/>
              <a:gd name="connsiteY117" fmla="*/ 110067 h 322000"/>
              <a:gd name="connsiteX118" fmla="*/ 3508641 w 4325674"/>
              <a:gd name="connsiteY118" fmla="*/ 105833 h 322000"/>
              <a:gd name="connsiteX119" fmla="*/ 3487474 w 4325674"/>
              <a:gd name="connsiteY119" fmla="*/ 101600 h 322000"/>
              <a:gd name="connsiteX120" fmla="*/ 3462074 w 4325674"/>
              <a:gd name="connsiteY120" fmla="*/ 93133 h 322000"/>
              <a:gd name="connsiteX121" fmla="*/ 3449374 w 4325674"/>
              <a:gd name="connsiteY121" fmla="*/ 88900 h 322000"/>
              <a:gd name="connsiteX122" fmla="*/ 3436674 w 4325674"/>
              <a:gd name="connsiteY122" fmla="*/ 76200 h 322000"/>
              <a:gd name="connsiteX123" fmla="*/ 3402808 w 4325674"/>
              <a:gd name="connsiteY123" fmla="*/ 59267 h 322000"/>
              <a:gd name="connsiteX124" fmla="*/ 3394341 w 4325674"/>
              <a:gd name="connsiteY124" fmla="*/ 46567 h 322000"/>
              <a:gd name="connsiteX125" fmla="*/ 3368941 w 4325674"/>
              <a:gd name="connsiteY125" fmla="*/ 38100 h 322000"/>
              <a:gd name="connsiteX126" fmla="*/ 3322374 w 4325674"/>
              <a:gd name="connsiteY126" fmla="*/ 25400 h 322000"/>
              <a:gd name="connsiteX127" fmla="*/ 3199608 w 4325674"/>
              <a:gd name="connsiteY127" fmla="*/ 38100 h 322000"/>
              <a:gd name="connsiteX128" fmla="*/ 3165741 w 4325674"/>
              <a:gd name="connsiteY128" fmla="*/ 46567 h 322000"/>
              <a:gd name="connsiteX129" fmla="*/ 3148808 w 4325674"/>
              <a:gd name="connsiteY129" fmla="*/ 50800 h 322000"/>
              <a:gd name="connsiteX130" fmla="*/ 3123408 w 4325674"/>
              <a:gd name="connsiteY130" fmla="*/ 67733 h 322000"/>
              <a:gd name="connsiteX131" fmla="*/ 3110708 w 4325674"/>
              <a:gd name="connsiteY131" fmla="*/ 71967 h 322000"/>
              <a:gd name="connsiteX132" fmla="*/ 3093774 w 4325674"/>
              <a:gd name="connsiteY132" fmla="*/ 76200 h 322000"/>
              <a:gd name="connsiteX133" fmla="*/ 3055674 w 4325674"/>
              <a:gd name="connsiteY133" fmla="*/ 88900 h 322000"/>
              <a:gd name="connsiteX134" fmla="*/ 2992174 w 4325674"/>
              <a:gd name="connsiteY134" fmla="*/ 97367 h 322000"/>
              <a:gd name="connsiteX135" fmla="*/ 2958308 w 4325674"/>
              <a:gd name="connsiteY135" fmla="*/ 110067 h 322000"/>
              <a:gd name="connsiteX136" fmla="*/ 2924441 w 4325674"/>
              <a:gd name="connsiteY136" fmla="*/ 114300 h 322000"/>
              <a:gd name="connsiteX137" fmla="*/ 2852474 w 4325674"/>
              <a:gd name="connsiteY137" fmla="*/ 127000 h 322000"/>
              <a:gd name="connsiteX138" fmla="*/ 2822841 w 4325674"/>
              <a:gd name="connsiteY138" fmla="*/ 135467 h 322000"/>
              <a:gd name="connsiteX139" fmla="*/ 2725474 w 4325674"/>
              <a:gd name="connsiteY139" fmla="*/ 139700 h 322000"/>
              <a:gd name="connsiteX140" fmla="*/ 2640808 w 4325674"/>
              <a:gd name="connsiteY140" fmla="*/ 152400 h 322000"/>
              <a:gd name="connsiteX141" fmla="*/ 2564608 w 4325674"/>
              <a:gd name="connsiteY141" fmla="*/ 160867 h 322000"/>
              <a:gd name="connsiteX142" fmla="*/ 2509574 w 4325674"/>
              <a:gd name="connsiteY142" fmla="*/ 169333 h 322000"/>
              <a:gd name="connsiteX143" fmla="*/ 2484174 w 4325674"/>
              <a:gd name="connsiteY143" fmla="*/ 173567 h 322000"/>
              <a:gd name="connsiteX144" fmla="*/ 2441841 w 4325674"/>
              <a:gd name="connsiteY144" fmla="*/ 177800 h 322000"/>
              <a:gd name="connsiteX145" fmla="*/ 2407974 w 4325674"/>
              <a:gd name="connsiteY145" fmla="*/ 182033 h 322000"/>
              <a:gd name="connsiteX146" fmla="*/ 2336008 w 4325674"/>
              <a:gd name="connsiteY146" fmla="*/ 194733 h 322000"/>
              <a:gd name="connsiteX147" fmla="*/ 2306374 w 4325674"/>
              <a:gd name="connsiteY147" fmla="*/ 198967 h 322000"/>
              <a:gd name="connsiteX148" fmla="*/ 2175141 w 4325674"/>
              <a:gd name="connsiteY148" fmla="*/ 203200 h 322000"/>
              <a:gd name="connsiteX149" fmla="*/ 2149741 w 4325674"/>
              <a:gd name="connsiteY149" fmla="*/ 194733 h 322000"/>
              <a:gd name="connsiteX150" fmla="*/ 2120108 w 4325674"/>
              <a:gd name="connsiteY150" fmla="*/ 173567 h 322000"/>
              <a:gd name="connsiteX151" fmla="*/ 2103174 w 4325674"/>
              <a:gd name="connsiteY151" fmla="*/ 160867 h 322000"/>
              <a:gd name="connsiteX152" fmla="*/ 2077774 w 4325674"/>
              <a:gd name="connsiteY152" fmla="*/ 152400 h 322000"/>
              <a:gd name="connsiteX153" fmla="*/ 2052374 w 4325674"/>
              <a:gd name="connsiteY153" fmla="*/ 143933 h 322000"/>
              <a:gd name="connsiteX154" fmla="*/ 2039674 w 4325674"/>
              <a:gd name="connsiteY154" fmla="*/ 139700 h 322000"/>
              <a:gd name="connsiteX155" fmla="*/ 2005808 w 4325674"/>
              <a:gd name="connsiteY155" fmla="*/ 131233 h 322000"/>
              <a:gd name="connsiteX156" fmla="*/ 1980408 w 4325674"/>
              <a:gd name="connsiteY156" fmla="*/ 122767 h 322000"/>
              <a:gd name="connsiteX157" fmla="*/ 1967708 w 4325674"/>
              <a:gd name="connsiteY157" fmla="*/ 118533 h 322000"/>
              <a:gd name="connsiteX158" fmla="*/ 1929608 w 4325674"/>
              <a:gd name="connsiteY158" fmla="*/ 110067 h 322000"/>
              <a:gd name="connsiteX159" fmla="*/ 1891508 w 4325674"/>
              <a:gd name="connsiteY159" fmla="*/ 105833 h 322000"/>
              <a:gd name="connsiteX160" fmla="*/ 1874574 w 4325674"/>
              <a:gd name="connsiteY160" fmla="*/ 101600 h 322000"/>
              <a:gd name="connsiteX161" fmla="*/ 1849174 w 4325674"/>
              <a:gd name="connsiteY161" fmla="*/ 97367 h 322000"/>
              <a:gd name="connsiteX162" fmla="*/ 1836474 w 4325674"/>
              <a:gd name="connsiteY162" fmla="*/ 93133 h 322000"/>
              <a:gd name="connsiteX163" fmla="*/ 1772974 w 4325674"/>
              <a:gd name="connsiteY163" fmla="*/ 80433 h 322000"/>
              <a:gd name="connsiteX164" fmla="*/ 1734874 w 4325674"/>
              <a:gd name="connsiteY164" fmla="*/ 71967 h 322000"/>
              <a:gd name="connsiteX165" fmla="*/ 1722174 w 4325674"/>
              <a:gd name="connsiteY165" fmla="*/ 63500 h 322000"/>
              <a:gd name="connsiteX166" fmla="*/ 1705241 w 4325674"/>
              <a:gd name="connsiteY166" fmla="*/ 59267 h 322000"/>
              <a:gd name="connsiteX167" fmla="*/ 1692541 w 4325674"/>
              <a:gd name="connsiteY167" fmla="*/ 55033 h 322000"/>
              <a:gd name="connsiteX168" fmla="*/ 1671374 w 4325674"/>
              <a:gd name="connsiteY168" fmla="*/ 50800 h 322000"/>
              <a:gd name="connsiteX169" fmla="*/ 1658674 w 4325674"/>
              <a:gd name="connsiteY169" fmla="*/ 46567 h 322000"/>
              <a:gd name="connsiteX170" fmla="*/ 1637508 w 4325674"/>
              <a:gd name="connsiteY170" fmla="*/ 42333 h 322000"/>
              <a:gd name="connsiteX171" fmla="*/ 1624808 w 4325674"/>
              <a:gd name="connsiteY171" fmla="*/ 38100 h 322000"/>
              <a:gd name="connsiteX172" fmla="*/ 1557074 w 4325674"/>
              <a:gd name="connsiteY172" fmla="*/ 25400 h 322000"/>
              <a:gd name="connsiteX173" fmla="*/ 1379274 w 4325674"/>
              <a:gd name="connsiteY173" fmla="*/ 33867 h 322000"/>
              <a:gd name="connsiteX174" fmla="*/ 1353874 w 4325674"/>
              <a:gd name="connsiteY174" fmla="*/ 42333 h 322000"/>
              <a:gd name="connsiteX175" fmla="*/ 1328474 w 4325674"/>
              <a:gd name="connsiteY175" fmla="*/ 59267 h 322000"/>
              <a:gd name="connsiteX176" fmla="*/ 1315774 w 4325674"/>
              <a:gd name="connsiteY176" fmla="*/ 67733 h 322000"/>
              <a:gd name="connsiteX177" fmla="*/ 1290374 w 4325674"/>
              <a:gd name="connsiteY177" fmla="*/ 76200 h 322000"/>
              <a:gd name="connsiteX178" fmla="*/ 1260741 w 4325674"/>
              <a:gd name="connsiteY178" fmla="*/ 84667 h 322000"/>
              <a:gd name="connsiteX179" fmla="*/ 1176074 w 4325674"/>
              <a:gd name="connsiteY179" fmla="*/ 97367 h 322000"/>
              <a:gd name="connsiteX180" fmla="*/ 1121041 w 4325674"/>
              <a:gd name="connsiteY180" fmla="*/ 110067 h 322000"/>
              <a:gd name="connsiteX181" fmla="*/ 1095641 w 4325674"/>
              <a:gd name="connsiteY181" fmla="*/ 118533 h 322000"/>
              <a:gd name="connsiteX182" fmla="*/ 1082941 w 4325674"/>
              <a:gd name="connsiteY182" fmla="*/ 131233 h 322000"/>
              <a:gd name="connsiteX183" fmla="*/ 1066008 w 4325674"/>
              <a:gd name="connsiteY183" fmla="*/ 135467 h 322000"/>
              <a:gd name="connsiteX184" fmla="*/ 1044841 w 4325674"/>
              <a:gd name="connsiteY184" fmla="*/ 143933 h 322000"/>
              <a:gd name="connsiteX185" fmla="*/ 943241 w 4325674"/>
              <a:gd name="connsiteY185" fmla="*/ 135467 h 322000"/>
              <a:gd name="connsiteX186" fmla="*/ 913608 w 4325674"/>
              <a:gd name="connsiteY186" fmla="*/ 110067 h 322000"/>
              <a:gd name="connsiteX187" fmla="*/ 888208 w 4325674"/>
              <a:gd name="connsiteY187" fmla="*/ 101600 h 322000"/>
              <a:gd name="connsiteX188" fmla="*/ 850108 w 4325674"/>
              <a:gd name="connsiteY188" fmla="*/ 80433 h 322000"/>
              <a:gd name="connsiteX189" fmla="*/ 837408 w 4325674"/>
              <a:gd name="connsiteY189" fmla="*/ 71967 h 322000"/>
              <a:gd name="connsiteX190" fmla="*/ 807774 w 4325674"/>
              <a:gd name="connsiteY190" fmla="*/ 67733 h 322000"/>
              <a:gd name="connsiteX191" fmla="*/ 706174 w 4325674"/>
              <a:gd name="connsiteY191" fmla="*/ 71967 h 322000"/>
              <a:gd name="connsiteX192" fmla="*/ 680774 w 4325674"/>
              <a:gd name="connsiteY192" fmla="*/ 88900 h 322000"/>
              <a:gd name="connsiteX193" fmla="*/ 668074 w 4325674"/>
              <a:gd name="connsiteY193" fmla="*/ 93133 h 322000"/>
              <a:gd name="connsiteX194" fmla="*/ 659608 w 4325674"/>
              <a:gd name="connsiteY194" fmla="*/ 105833 h 322000"/>
              <a:gd name="connsiteX195" fmla="*/ 634208 w 4325674"/>
              <a:gd name="connsiteY195" fmla="*/ 114300 h 322000"/>
              <a:gd name="connsiteX196" fmla="*/ 600341 w 4325674"/>
              <a:gd name="connsiteY196" fmla="*/ 131233 h 322000"/>
              <a:gd name="connsiteX197" fmla="*/ 587641 w 4325674"/>
              <a:gd name="connsiteY197" fmla="*/ 139700 h 322000"/>
              <a:gd name="connsiteX198" fmla="*/ 562241 w 4325674"/>
              <a:gd name="connsiteY198" fmla="*/ 143933 h 322000"/>
              <a:gd name="connsiteX199" fmla="*/ 549541 w 4325674"/>
              <a:gd name="connsiteY199" fmla="*/ 152400 h 322000"/>
              <a:gd name="connsiteX200" fmla="*/ 498741 w 4325674"/>
              <a:gd name="connsiteY200" fmla="*/ 160867 h 322000"/>
              <a:gd name="connsiteX201" fmla="*/ 418308 w 4325674"/>
              <a:gd name="connsiteY201" fmla="*/ 152400 h 322000"/>
              <a:gd name="connsiteX202" fmla="*/ 388674 w 4325674"/>
              <a:gd name="connsiteY202" fmla="*/ 139700 h 322000"/>
              <a:gd name="connsiteX203" fmla="*/ 350574 w 4325674"/>
              <a:gd name="connsiteY203" fmla="*/ 131233 h 322000"/>
              <a:gd name="connsiteX204" fmla="*/ 337874 w 4325674"/>
              <a:gd name="connsiteY204" fmla="*/ 127000 h 322000"/>
              <a:gd name="connsiteX205" fmla="*/ 308241 w 4325674"/>
              <a:gd name="connsiteY205" fmla="*/ 118533 h 322000"/>
              <a:gd name="connsiteX206" fmla="*/ 295541 w 4325674"/>
              <a:gd name="connsiteY206" fmla="*/ 114300 h 322000"/>
              <a:gd name="connsiteX207" fmla="*/ 278608 w 4325674"/>
              <a:gd name="connsiteY207" fmla="*/ 110067 h 322000"/>
              <a:gd name="connsiteX208" fmla="*/ 253208 w 4325674"/>
              <a:gd name="connsiteY208" fmla="*/ 101600 h 322000"/>
              <a:gd name="connsiteX209" fmla="*/ 240508 w 4325674"/>
              <a:gd name="connsiteY209" fmla="*/ 97367 h 322000"/>
              <a:gd name="connsiteX210" fmla="*/ 223574 w 4325674"/>
              <a:gd name="connsiteY210" fmla="*/ 93133 h 322000"/>
              <a:gd name="connsiteX211" fmla="*/ 193941 w 4325674"/>
              <a:gd name="connsiteY211" fmla="*/ 80433 h 322000"/>
              <a:gd name="connsiteX212" fmla="*/ 160074 w 4325674"/>
              <a:gd name="connsiteY212" fmla="*/ 71967 h 322000"/>
              <a:gd name="connsiteX213" fmla="*/ 109274 w 4325674"/>
              <a:gd name="connsiteY213" fmla="*/ 59267 h 322000"/>
              <a:gd name="connsiteX214" fmla="*/ 11908 w 4325674"/>
              <a:gd name="connsiteY214" fmla="*/ 63500 h 322000"/>
              <a:gd name="connsiteX215" fmla="*/ 7675 w 4325674"/>
              <a:gd name="connsiteY21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414569 w 4321935"/>
              <a:gd name="connsiteY201" fmla="*/ 152400 h 322000"/>
              <a:gd name="connsiteX202" fmla="*/ 384935 w 4321935"/>
              <a:gd name="connsiteY202" fmla="*/ 139700 h 322000"/>
              <a:gd name="connsiteX203" fmla="*/ 346835 w 4321935"/>
              <a:gd name="connsiteY203" fmla="*/ 131233 h 322000"/>
              <a:gd name="connsiteX204" fmla="*/ 334135 w 4321935"/>
              <a:gd name="connsiteY204" fmla="*/ 127000 h 322000"/>
              <a:gd name="connsiteX205" fmla="*/ 304502 w 4321935"/>
              <a:gd name="connsiteY205" fmla="*/ 118533 h 322000"/>
              <a:gd name="connsiteX206" fmla="*/ 291802 w 4321935"/>
              <a:gd name="connsiteY206" fmla="*/ 114300 h 322000"/>
              <a:gd name="connsiteX207" fmla="*/ 274869 w 4321935"/>
              <a:gd name="connsiteY207" fmla="*/ 110067 h 322000"/>
              <a:gd name="connsiteX208" fmla="*/ 249469 w 4321935"/>
              <a:gd name="connsiteY208" fmla="*/ 101600 h 322000"/>
              <a:gd name="connsiteX209" fmla="*/ 236769 w 4321935"/>
              <a:gd name="connsiteY209" fmla="*/ 97367 h 322000"/>
              <a:gd name="connsiteX210" fmla="*/ 219835 w 4321935"/>
              <a:gd name="connsiteY210" fmla="*/ 93133 h 322000"/>
              <a:gd name="connsiteX211" fmla="*/ 190202 w 4321935"/>
              <a:gd name="connsiteY211" fmla="*/ 80433 h 322000"/>
              <a:gd name="connsiteX212" fmla="*/ 156335 w 4321935"/>
              <a:gd name="connsiteY212" fmla="*/ 71967 h 322000"/>
              <a:gd name="connsiteX213" fmla="*/ 105535 w 4321935"/>
              <a:gd name="connsiteY213" fmla="*/ 59267 h 322000"/>
              <a:gd name="connsiteX214" fmla="*/ 8169 w 4321935"/>
              <a:gd name="connsiteY214" fmla="*/ 63500 h 322000"/>
              <a:gd name="connsiteX215" fmla="*/ 3936 w 4321935"/>
              <a:gd name="connsiteY21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414569 w 4321935"/>
              <a:gd name="connsiteY201" fmla="*/ 152400 h 322000"/>
              <a:gd name="connsiteX202" fmla="*/ 384935 w 4321935"/>
              <a:gd name="connsiteY202" fmla="*/ 139700 h 322000"/>
              <a:gd name="connsiteX203" fmla="*/ 346835 w 4321935"/>
              <a:gd name="connsiteY203" fmla="*/ 131233 h 322000"/>
              <a:gd name="connsiteX204" fmla="*/ 334135 w 4321935"/>
              <a:gd name="connsiteY204" fmla="*/ 127000 h 322000"/>
              <a:gd name="connsiteX205" fmla="*/ 304502 w 4321935"/>
              <a:gd name="connsiteY205" fmla="*/ 118533 h 322000"/>
              <a:gd name="connsiteX206" fmla="*/ 291802 w 4321935"/>
              <a:gd name="connsiteY206" fmla="*/ 114300 h 322000"/>
              <a:gd name="connsiteX207" fmla="*/ 274869 w 4321935"/>
              <a:gd name="connsiteY207" fmla="*/ 110067 h 322000"/>
              <a:gd name="connsiteX208" fmla="*/ 249469 w 4321935"/>
              <a:gd name="connsiteY208" fmla="*/ 101600 h 322000"/>
              <a:gd name="connsiteX209" fmla="*/ 236769 w 4321935"/>
              <a:gd name="connsiteY209" fmla="*/ 97367 h 322000"/>
              <a:gd name="connsiteX210" fmla="*/ 219835 w 4321935"/>
              <a:gd name="connsiteY210" fmla="*/ 93133 h 322000"/>
              <a:gd name="connsiteX211" fmla="*/ 190202 w 4321935"/>
              <a:gd name="connsiteY211" fmla="*/ 80433 h 322000"/>
              <a:gd name="connsiteX212" fmla="*/ 105535 w 4321935"/>
              <a:gd name="connsiteY212" fmla="*/ 59267 h 322000"/>
              <a:gd name="connsiteX213" fmla="*/ 8169 w 4321935"/>
              <a:gd name="connsiteY213" fmla="*/ 63500 h 322000"/>
              <a:gd name="connsiteX214" fmla="*/ 3936 w 4321935"/>
              <a:gd name="connsiteY21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414569 w 4321935"/>
              <a:gd name="connsiteY201" fmla="*/ 152400 h 322000"/>
              <a:gd name="connsiteX202" fmla="*/ 384935 w 4321935"/>
              <a:gd name="connsiteY202" fmla="*/ 139700 h 322000"/>
              <a:gd name="connsiteX203" fmla="*/ 346835 w 4321935"/>
              <a:gd name="connsiteY203" fmla="*/ 131233 h 322000"/>
              <a:gd name="connsiteX204" fmla="*/ 334135 w 4321935"/>
              <a:gd name="connsiteY204" fmla="*/ 127000 h 322000"/>
              <a:gd name="connsiteX205" fmla="*/ 304502 w 4321935"/>
              <a:gd name="connsiteY205" fmla="*/ 118533 h 322000"/>
              <a:gd name="connsiteX206" fmla="*/ 291802 w 4321935"/>
              <a:gd name="connsiteY206" fmla="*/ 114300 h 322000"/>
              <a:gd name="connsiteX207" fmla="*/ 274869 w 4321935"/>
              <a:gd name="connsiteY207" fmla="*/ 110067 h 322000"/>
              <a:gd name="connsiteX208" fmla="*/ 249469 w 4321935"/>
              <a:gd name="connsiteY208" fmla="*/ 101600 h 322000"/>
              <a:gd name="connsiteX209" fmla="*/ 236769 w 4321935"/>
              <a:gd name="connsiteY209" fmla="*/ 97367 h 322000"/>
              <a:gd name="connsiteX210" fmla="*/ 190202 w 4321935"/>
              <a:gd name="connsiteY210" fmla="*/ 80433 h 322000"/>
              <a:gd name="connsiteX211" fmla="*/ 105535 w 4321935"/>
              <a:gd name="connsiteY211" fmla="*/ 59267 h 322000"/>
              <a:gd name="connsiteX212" fmla="*/ 8169 w 4321935"/>
              <a:gd name="connsiteY212" fmla="*/ 63500 h 322000"/>
              <a:gd name="connsiteX213" fmla="*/ 3936 w 4321935"/>
              <a:gd name="connsiteY21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414569 w 4321935"/>
              <a:gd name="connsiteY201" fmla="*/ 152400 h 322000"/>
              <a:gd name="connsiteX202" fmla="*/ 384935 w 4321935"/>
              <a:gd name="connsiteY202" fmla="*/ 139700 h 322000"/>
              <a:gd name="connsiteX203" fmla="*/ 346835 w 4321935"/>
              <a:gd name="connsiteY203" fmla="*/ 131233 h 322000"/>
              <a:gd name="connsiteX204" fmla="*/ 334135 w 4321935"/>
              <a:gd name="connsiteY204" fmla="*/ 127000 h 322000"/>
              <a:gd name="connsiteX205" fmla="*/ 304502 w 4321935"/>
              <a:gd name="connsiteY205" fmla="*/ 118533 h 322000"/>
              <a:gd name="connsiteX206" fmla="*/ 291802 w 4321935"/>
              <a:gd name="connsiteY206" fmla="*/ 114300 h 322000"/>
              <a:gd name="connsiteX207" fmla="*/ 274869 w 4321935"/>
              <a:gd name="connsiteY207" fmla="*/ 110067 h 322000"/>
              <a:gd name="connsiteX208" fmla="*/ 249469 w 4321935"/>
              <a:gd name="connsiteY208" fmla="*/ 101600 h 322000"/>
              <a:gd name="connsiteX209" fmla="*/ 190202 w 4321935"/>
              <a:gd name="connsiteY209" fmla="*/ 80433 h 322000"/>
              <a:gd name="connsiteX210" fmla="*/ 105535 w 4321935"/>
              <a:gd name="connsiteY210" fmla="*/ 59267 h 322000"/>
              <a:gd name="connsiteX211" fmla="*/ 8169 w 4321935"/>
              <a:gd name="connsiteY211" fmla="*/ 63500 h 322000"/>
              <a:gd name="connsiteX212" fmla="*/ 3936 w 4321935"/>
              <a:gd name="connsiteY21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414569 w 4321935"/>
              <a:gd name="connsiteY201" fmla="*/ 152400 h 322000"/>
              <a:gd name="connsiteX202" fmla="*/ 384935 w 4321935"/>
              <a:gd name="connsiteY202" fmla="*/ 139700 h 322000"/>
              <a:gd name="connsiteX203" fmla="*/ 346835 w 4321935"/>
              <a:gd name="connsiteY203" fmla="*/ 131233 h 322000"/>
              <a:gd name="connsiteX204" fmla="*/ 334135 w 4321935"/>
              <a:gd name="connsiteY204" fmla="*/ 127000 h 322000"/>
              <a:gd name="connsiteX205" fmla="*/ 304502 w 4321935"/>
              <a:gd name="connsiteY205" fmla="*/ 118533 h 322000"/>
              <a:gd name="connsiteX206" fmla="*/ 291802 w 4321935"/>
              <a:gd name="connsiteY206" fmla="*/ 114300 h 322000"/>
              <a:gd name="connsiteX207" fmla="*/ 274869 w 4321935"/>
              <a:gd name="connsiteY207" fmla="*/ 110067 h 322000"/>
              <a:gd name="connsiteX208" fmla="*/ 190202 w 4321935"/>
              <a:gd name="connsiteY208" fmla="*/ 80433 h 322000"/>
              <a:gd name="connsiteX209" fmla="*/ 105535 w 4321935"/>
              <a:gd name="connsiteY209" fmla="*/ 59267 h 322000"/>
              <a:gd name="connsiteX210" fmla="*/ 8169 w 4321935"/>
              <a:gd name="connsiteY210" fmla="*/ 63500 h 322000"/>
              <a:gd name="connsiteX211" fmla="*/ 3936 w 4321935"/>
              <a:gd name="connsiteY21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414569 w 4321935"/>
              <a:gd name="connsiteY201" fmla="*/ 152400 h 322000"/>
              <a:gd name="connsiteX202" fmla="*/ 384935 w 4321935"/>
              <a:gd name="connsiteY202" fmla="*/ 139700 h 322000"/>
              <a:gd name="connsiteX203" fmla="*/ 346835 w 4321935"/>
              <a:gd name="connsiteY203" fmla="*/ 131233 h 322000"/>
              <a:gd name="connsiteX204" fmla="*/ 334135 w 4321935"/>
              <a:gd name="connsiteY204" fmla="*/ 127000 h 322000"/>
              <a:gd name="connsiteX205" fmla="*/ 304502 w 4321935"/>
              <a:gd name="connsiteY205" fmla="*/ 118533 h 322000"/>
              <a:gd name="connsiteX206" fmla="*/ 291802 w 4321935"/>
              <a:gd name="connsiteY206" fmla="*/ 114300 h 322000"/>
              <a:gd name="connsiteX207" fmla="*/ 190202 w 4321935"/>
              <a:gd name="connsiteY207" fmla="*/ 80433 h 322000"/>
              <a:gd name="connsiteX208" fmla="*/ 105535 w 4321935"/>
              <a:gd name="connsiteY208" fmla="*/ 59267 h 322000"/>
              <a:gd name="connsiteX209" fmla="*/ 8169 w 4321935"/>
              <a:gd name="connsiteY209" fmla="*/ 63500 h 322000"/>
              <a:gd name="connsiteX210" fmla="*/ 3936 w 4321935"/>
              <a:gd name="connsiteY21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414569 w 4321935"/>
              <a:gd name="connsiteY201" fmla="*/ 152400 h 322000"/>
              <a:gd name="connsiteX202" fmla="*/ 384935 w 4321935"/>
              <a:gd name="connsiteY202" fmla="*/ 139700 h 322000"/>
              <a:gd name="connsiteX203" fmla="*/ 346835 w 4321935"/>
              <a:gd name="connsiteY203" fmla="*/ 131233 h 322000"/>
              <a:gd name="connsiteX204" fmla="*/ 334135 w 4321935"/>
              <a:gd name="connsiteY204" fmla="*/ 127000 h 322000"/>
              <a:gd name="connsiteX205" fmla="*/ 291802 w 4321935"/>
              <a:gd name="connsiteY205" fmla="*/ 114300 h 322000"/>
              <a:gd name="connsiteX206" fmla="*/ 190202 w 4321935"/>
              <a:gd name="connsiteY206" fmla="*/ 80433 h 322000"/>
              <a:gd name="connsiteX207" fmla="*/ 105535 w 4321935"/>
              <a:gd name="connsiteY207" fmla="*/ 59267 h 322000"/>
              <a:gd name="connsiteX208" fmla="*/ 8169 w 4321935"/>
              <a:gd name="connsiteY208" fmla="*/ 63500 h 322000"/>
              <a:gd name="connsiteX209" fmla="*/ 3936 w 4321935"/>
              <a:gd name="connsiteY20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414569 w 4321935"/>
              <a:gd name="connsiteY201" fmla="*/ 152400 h 322000"/>
              <a:gd name="connsiteX202" fmla="*/ 384935 w 4321935"/>
              <a:gd name="connsiteY202" fmla="*/ 139700 h 322000"/>
              <a:gd name="connsiteX203" fmla="*/ 334135 w 4321935"/>
              <a:gd name="connsiteY203" fmla="*/ 127000 h 322000"/>
              <a:gd name="connsiteX204" fmla="*/ 291802 w 4321935"/>
              <a:gd name="connsiteY204" fmla="*/ 114300 h 322000"/>
              <a:gd name="connsiteX205" fmla="*/ 190202 w 4321935"/>
              <a:gd name="connsiteY205" fmla="*/ 80433 h 322000"/>
              <a:gd name="connsiteX206" fmla="*/ 105535 w 4321935"/>
              <a:gd name="connsiteY206" fmla="*/ 59267 h 322000"/>
              <a:gd name="connsiteX207" fmla="*/ 8169 w 4321935"/>
              <a:gd name="connsiteY207" fmla="*/ 63500 h 322000"/>
              <a:gd name="connsiteX208" fmla="*/ 3936 w 4321935"/>
              <a:gd name="connsiteY20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414569 w 4321935"/>
              <a:gd name="connsiteY201" fmla="*/ 152400 h 322000"/>
              <a:gd name="connsiteX202" fmla="*/ 384935 w 4321935"/>
              <a:gd name="connsiteY202" fmla="*/ 139700 h 322000"/>
              <a:gd name="connsiteX203" fmla="*/ 291802 w 4321935"/>
              <a:gd name="connsiteY203" fmla="*/ 114300 h 322000"/>
              <a:gd name="connsiteX204" fmla="*/ 190202 w 4321935"/>
              <a:gd name="connsiteY204" fmla="*/ 80433 h 322000"/>
              <a:gd name="connsiteX205" fmla="*/ 105535 w 4321935"/>
              <a:gd name="connsiteY205" fmla="*/ 59267 h 322000"/>
              <a:gd name="connsiteX206" fmla="*/ 8169 w 4321935"/>
              <a:gd name="connsiteY206" fmla="*/ 63500 h 322000"/>
              <a:gd name="connsiteX207" fmla="*/ 3936 w 4321935"/>
              <a:gd name="connsiteY20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545802 w 4321935"/>
              <a:gd name="connsiteY199" fmla="*/ 152400 h 322000"/>
              <a:gd name="connsiteX200" fmla="*/ 495002 w 4321935"/>
              <a:gd name="connsiteY200" fmla="*/ 160867 h 322000"/>
              <a:gd name="connsiteX201" fmla="*/ 384935 w 4321935"/>
              <a:gd name="connsiteY201" fmla="*/ 139700 h 322000"/>
              <a:gd name="connsiteX202" fmla="*/ 291802 w 4321935"/>
              <a:gd name="connsiteY202" fmla="*/ 114300 h 322000"/>
              <a:gd name="connsiteX203" fmla="*/ 190202 w 4321935"/>
              <a:gd name="connsiteY203" fmla="*/ 80433 h 322000"/>
              <a:gd name="connsiteX204" fmla="*/ 105535 w 4321935"/>
              <a:gd name="connsiteY204" fmla="*/ 59267 h 322000"/>
              <a:gd name="connsiteX205" fmla="*/ 8169 w 4321935"/>
              <a:gd name="connsiteY205" fmla="*/ 63500 h 322000"/>
              <a:gd name="connsiteX206" fmla="*/ 3936 w 4321935"/>
              <a:gd name="connsiteY20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558502 w 4321935"/>
              <a:gd name="connsiteY198" fmla="*/ 143933 h 322000"/>
              <a:gd name="connsiteX199" fmla="*/ 495002 w 4321935"/>
              <a:gd name="connsiteY199" fmla="*/ 160867 h 322000"/>
              <a:gd name="connsiteX200" fmla="*/ 384935 w 4321935"/>
              <a:gd name="connsiteY200" fmla="*/ 139700 h 322000"/>
              <a:gd name="connsiteX201" fmla="*/ 291802 w 4321935"/>
              <a:gd name="connsiteY201" fmla="*/ 114300 h 322000"/>
              <a:gd name="connsiteX202" fmla="*/ 190202 w 4321935"/>
              <a:gd name="connsiteY202" fmla="*/ 80433 h 322000"/>
              <a:gd name="connsiteX203" fmla="*/ 105535 w 4321935"/>
              <a:gd name="connsiteY203" fmla="*/ 59267 h 322000"/>
              <a:gd name="connsiteX204" fmla="*/ 8169 w 4321935"/>
              <a:gd name="connsiteY204" fmla="*/ 63500 h 322000"/>
              <a:gd name="connsiteX205" fmla="*/ 3936 w 4321935"/>
              <a:gd name="connsiteY20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583902 w 4321935"/>
              <a:gd name="connsiteY197" fmla="*/ 139700 h 322000"/>
              <a:gd name="connsiteX198" fmla="*/ 495002 w 4321935"/>
              <a:gd name="connsiteY198" fmla="*/ 160867 h 322000"/>
              <a:gd name="connsiteX199" fmla="*/ 384935 w 4321935"/>
              <a:gd name="connsiteY199" fmla="*/ 139700 h 322000"/>
              <a:gd name="connsiteX200" fmla="*/ 291802 w 4321935"/>
              <a:gd name="connsiteY200" fmla="*/ 114300 h 322000"/>
              <a:gd name="connsiteX201" fmla="*/ 190202 w 4321935"/>
              <a:gd name="connsiteY201" fmla="*/ 80433 h 322000"/>
              <a:gd name="connsiteX202" fmla="*/ 105535 w 4321935"/>
              <a:gd name="connsiteY202" fmla="*/ 59267 h 322000"/>
              <a:gd name="connsiteX203" fmla="*/ 8169 w 4321935"/>
              <a:gd name="connsiteY203" fmla="*/ 63500 h 322000"/>
              <a:gd name="connsiteX204" fmla="*/ 3936 w 4321935"/>
              <a:gd name="connsiteY20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630469 w 4321935"/>
              <a:gd name="connsiteY195" fmla="*/ 114300 h 322000"/>
              <a:gd name="connsiteX196" fmla="*/ 596602 w 4321935"/>
              <a:gd name="connsiteY196" fmla="*/ 131233 h 322000"/>
              <a:gd name="connsiteX197" fmla="*/ 495002 w 4321935"/>
              <a:gd name="connsiteY197" fmla="*/ 160867 h 322000"/>
              <a:gd name="connsiteX198" fmla="*/ 384935 w 4321935"/>
              <a:gd name="connsiteY198" fmla="*/ 139700 h 322000"/>
              <a:gd name="connsiteX199" fmla="*/ 291802 w 4321935"/>
              <a:gd name="connsiteY199" fmla="*/ 114300 h 322000"/>
              <a:gd name="connsiteX200" fmla="*/ 190202 w 4321935"/>
              <a:gd name="connsiteY200" fmla="*/ 80433 h 322000"/>
              <a:gd name="connsiteX201" fmla="*/ 105535 w 4321935"/>
              <a:gd name="connsiteY201" fmla="*/ 59267 h 322000"/>
              <a:gd name="connsiteX202" fmla="*/ 8169 w 4321935"/>
              <a:gd name="connsiteY202" fmla="*/ 63500 h 322000"/>
              <a:gd name="connsiteX203" fmla="*/ 3936 w 4321935"/>
              <a:gd name="connsiteY20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655869 w 4321935"/>
              <a:gd name="connsiteY194" fmla="*/ 105833 h 322000"/>
              <a:gd name="connsiteX195" fmla="*/ 596602 w 4321935"/>
              <a:gd name="connsiteY195" fmla="*/ 131233 h 322000"/>
              <a:gd name="connsiteX196" fmla="*/ 495002 w 4321935"/>
              <a:gd name="connsiteY196" fmla="*/ 160867 h 322000"/>
              <a:gd name="connsiteX197" fmla="*/ 384935 w 4321935"/>
              <a:gd name="connsiteY197" fmla="*/ 139700 h 322000"/>
              <a:gd name="connsiteX198" fmla="*/ 291802 w 4321935"/>
              <a:gd name="connsiteY198" fmla="*/ 114300 h 322000"/>
              <a:gd name="connsiteX199" fmla="*/ 190202 w 4321935"/>
              <a:gd name="connsiteY199" fmla="*/ 80433 h 322000"/>
              <a:gd name="connsiteX200" fmla="*/ 105535 w 4321935"/>
              <a:gd name="connsiteY200" fmla="*/ 59267 h 322000"/>
              <a:gd name="connsiteX201" fmla="*/ 8169 w 4321935"/>
              <a:gd name="connsiteY201" fmla="*/ 63500 h 322000"/>
              <a:gd name="connsiteX202" fmla="*/ 3936 w 4321935"/>
              <a:gd name="connsiteY20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664335 w 4321935"/>
              <a:gd name="connsiteY193" fmla="*/ 93133 h 322000"/>
              <a:gd name="connsiteX194" fmla="*/ 596602 w 4321935"/>
              <a:gd name="connsiteY194" fmla="*/ 131233 h 322000"/>
              <a:gd name="connsiteX195" fmla="*/ 495002 w 4321935"/>
              <a:gd name="connsiteY195" fmla="*/ 160867 h 322000"/>
              <a:gd name="connsiteX196" fmla="*/ 384935 w 4321935"/>
              <a:gd name="connsiteY196" fmla="*/ 139700 h 322000"/>
              <a:gd name="connsiteX197" fmla="*/ 291802 w 4321935"/>
              <a:gd name="connsiteY197" fmla="*/ 114300 h 322000"/>
              <a:gd name="connsiteX198" fmla="*/ 190202 w 4321935"/>
              <a:gd name="connsiteY198" fmla="*/ 80433 h 322000"/>
              <a:gd name="connsiteX199" fmla="*/ 105535 w 4321935"/>
              <a:gd name="connsiteY199" fmla="*/ 59267 h 322000"/>
              <a:gd name="connsiteX200" fmla="*/ 8169 w 4321935"/>
              <a:gd name="connsiteY200" fmla="*/ 63500 h 322000"/>
              <a:gd name="connsiteX201" fmla="*/ 3936 w 4321935"/>
              <a:gd name="connsiteY20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677035 w 4321935"/>
              <a:gd name="connsiteY192" fmla="*/ 88900 h 322000"/>
              <a:gd name="connsiteX193" fmla="*/ 596602 w 4321935"/>
              <a:gd name="connsiteY193" fmla="*/ 131233 h 322000"/>
              <a:gd name="connsiteX194" fmla="*/ 495002 w 4321935"/>
              <a:gd name="connsiteY194" fmla="*/ 160867 h 322000"/>
              <a:gd name="connsiteX195" fmla="*/ 384935 w 4321935"/>
              <a:gd name="connsiteY195" fmla="*/ 139700 h 322000"/>
              <a:gd name="connsiteX196" fmla="*/ 291802 w 4321935"/>
              <a:gd name="connsiteY196" fmla="*/ 114300 h 322000"/>
              <a:gd name="connsiteX197" fmla="*/ 190202 w 4321935"/>
              <a:gd name="connsiteY197" fmla="*/ 80433 h 322000"/>
              <a:gd name="connsiteX198" fmla="*/ 105535 w 4321935"/>
              <a:gd name="connsiteY198" fmla="*/ 59267 h 322000"/>
              <a:gd name="connsiteX199" fmla="*/ 8169 w 4321935"/>
              <a:gd name="connsiteY199" fmla="*/ 63500 h 322000"/>
              <a:gd name="connsiteX200" fmla="*/ 3936 w 4321935"/>
              <a:gd name="connsiteY20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33669 w 4321935"/>
              <a:gd name="connsiteY189" fmla="*/ 71967 h 322000"/>
              <a:gd name="connsiteX190" fmla="*/ 804035 w 4321935"/>
              <a:gd name="connsiteY190" fmla="*/ 67733 h 322000"/>
              <a:gd name="connsiteX191" fmla="*/ 702435 w 4321935"/>
              <a:gd name="connsiteY191" fmla="*/ 71967 h 322000"/>
              <a:gd name="connsiteX192" fmla="*/ 596602 w 4321935"/>
              <a:gd name="connsiteY192" fmla="*/ 131233 h 322000"/>
              <a:gd name="connsiteX193" fmla="*/ 495002 w 4321935"/>
              <a:gd name="connsiteY193" fmla="*/ 160867 h 322000"/>
              <a:gd name="connsiteX194" fmla="*/ 384935 w 4321935"/>
              <a:gd name="connsiteY194" fmla="*/ 139700 h 322000"/>
              <a:gd name="connsiteX195" fmla="*/ 291802 w 4321935"/>
              <a:gd name="connsiteY195" fmla="*/ 114300 h 322000"/>
              <a:gd name="connsiteX196" fmla="*/ 190202 w 4321935"/>
              <a:gd name="connsiteY196" fmla="*/ 80433 h 322000"/>
              <a:gd name="connsiteX197" fmla="*/ 105535 w 4321935"/>
              <a:gd name="connsiteY197" fmla="*/ 59267 h 322000"/>
              <a:gd name="connsiteX198" fmla="*/ 8169 w 4321935"/>
              <a:gd name="connsiteY198" fmla="*/ 63500 h 322000"/>
              <a:gd name="connsiteX199" fmla="*/ 3936 w 4321935"/>
              <a:gd name="connsiteY19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46369 w 4321935"/>
              <a:gd name="connsiteY188" fmla="*/ 80433 h 322000"/>
              <a:gd name="connsiteX189" fmla="*/ 804035 w 4321935"/>
              <a:gd name="connsiteY189" fmla="*/ 67733 h 322000"/>
              <a:gd name="connsiteX190" fmla="*/ 702435 w 4321935"/>
              <a:gd name="connsiteY190" fmla="*/ 71967 h 322000"/>
              <a:gd name="connsiteX191" fmla="*/ 596602 w 4321935"/>
              <a:gd name="connsiteY191" fmla="*/ 131233 h 322000"/>
              <a:gd name="connsiteX192" fmla="*/ 495002 w 4321935"/>
              <a:gd name="connsiteY192" fmla="*/ 160867 h 322000"/>
              <a:gd name="connsiteX193" fmla="*/ 384935 w 4321935"/>
              <a:gd name="connsiteY193" fmla="*/ 139700 h 322000"/>
              <a:gd name="connsiteX194" fmla="*/ 291802 w 4321935"/>
              <a:gd name="connsiteY194" fmla="*/ 114300 h 322000"/>
              <a:gd name="connsiteX195" fmla="*/ 190202 w 4321935"/>
              <a:gd name="connsiteY195" fmla="*/ 80433 h 322000"/>
              <a:gd name="connsiteX196" fmla="*/ 105535 w 4321935"/>
              <a:gd name="connsiteY196" fmla="*/ 59267 h 322000"/>
              <a:gd name="connsiteX197" fmla="*/ 8169 w 4321935"/>
              <a:gd name="connsiteY197" fmla="*/ 63500 h 322000"/>
              <a:gd name="connsiteX198" fmla="*/ 3936 w 4321935"/>
              <a:gd name="connsiteY19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84469 w 4321935"/>
              <a:gd name="connsiteY187" fmla="*/ 101600 h 322000"/>
              <a:gd name="connsiteX188" fmla="*/ 804035 w 4321935"/>
              <a:gd name="connsiteY188" fmla="*/ 67733 h 322000"/>
              <a:gd name="connsiteX189" fmla="*/ 702435 w 4321935"/>
              <a:gd name="connsiteY189" fmla="*/ 71967 h 322000"/>
              <a:gd name="connsiteX190" fmla="*/ 596602 w 4321935"/>
              <a:gd name="connsiteY190" fmla="*/ 131233 h 322000"/>
              <a:gd name="connsiteX191" fmla="*/ 495002 w 4321935"/>
              <a:gd name="connsiteY191" fmla="*/ 160867 h 322000"/>
              <a:gd name="connsiteX192" fmla="*/ 384935 w 4321935"/>
              <a:gd name="connsiteY192" fmla="*/ 139700 h 322000"/>
              <a:gd name="connsiteX193" fmla="*/ 291802 w 4321935"/>
              <a:gd name="connsiteY193" fmla="*/ 114300 h 322000"/>
              <a:gd name="connsiteX194" fmla="*/ 190202 w 4321935"/>
              <a:gd name="connsiteY194" fmla="*/ 80433 h 322000"/>
              <a:gd name="connsiteX195" fmla="*/ 105535 w 4321935"/>
              <a:gd name="connsiteY195" fmla="*/ 59267 h 322000"/>
              <a:gd name="connsiteX196" fmla="*/ 8169 w 4321935"/>
              <a:gd name="connsiteY196" fmla="*/ 63500 h 322000"/>
              <a:gd name="connsiteX197" fmla="*/ 3936 w 4321935"/>
              <a:gd name="connsiteY19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909869 w 4321935"/>
              <a:gd name="connsiteY186" fmla="*/ 110067 h 322000"/>
              <a:gd name="connsiteX187" fmla="*/ 804035 w 4321935"/>
              <a:gd name="connsiteY187" fmla="*/ 67733 h 322000"/>
              <a:gd name="connsiteX188" fmla="*/ 702435 w 4321935"/>
              <a:gd name="connsiteY188" fmla="*/ 71967 h 322000"/>
              <a:gd name="connsiteX189" fmla="*/ 596602 w 4321935"/>
              <a:gd name="connsiteY189" fmla="*/ 131233 h 322000"/>
              <a:gd name="connsiteX190" fmla="*/ 495002 w 4321935"/>
              <a:gd name="connsiteY190" fmla="*/ 160867 h 322000"/>
              <a:gd name="connsiteX191" fmla="*/ 384935 w 4321935"/>
              <a:gd name="connsiteY191" fmla="*/ 139700 h 322000"/>
              <a:gd name="connsiteX192" fmla="*/ 291802 w 4321935"/>
              <a:gd name="connsiteY192" fmla="*/ 114300 h 322000"/>
              <a:gd name="connsiteX193" fmla="*/ 190202 w 4321935"/>
              <a:gd name="connsiteY193" fmla="*/ 80433 h 322000"/>
              <a:gd name="connsiteX194" fmla="*/ 105535 w 4321935"/>
              <a:gd name="connsiteY194" fmla="*/ 59267 h 322000"/>
              <a:gd name="connsiteX195" fmla="*/ 8169 w 4321935"/>
              <a:gd name="connsiteY195" fmla="*/ 63500 h 322000"/>
              <a:gd name="connsiteX196" fmla="*/ 3936 w 4321935"/>
              <a:gd name="connsiteY19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62269 w 4321935"/>
              <a:gd name="connsiteY183" fmla="*/ 135467 h 322000"/>
              <a:gd name="connsiteX184" fmla="*/ 1041102 w 4321935"/>
              <a:gd name="connsiteY184" fmla="*/ 143933 h 322000"/>
              <a:gd name="connsiteX185" fmla="*/ 939502 w 4321935"/>
              <a:gd name="connsiteY185" fmla="*/ 135467 h 322000"/>
              <a:gd name="connsiteX186" fmla="*/ 804035 w 4321935"/>
              <a:gd name="connsiteY186" fmla="*/ 67733 h 322000"/>
              <a:gd name="connsiteX187" fmla="*/ 702435 w 4321935"/>
              <a:gd name="connsiteY187" fmla="*/ 71967 h 322000"/>
              <a:gd name="connsiteX188" fmla="*/ 596602 w 4321935"/>
              <a:gd name="connsiteY188" fmla="*/ 131233 h 322000"/>
              <a:gd name="connsiteX189" fmla="*/ 495002 w 4321935"/>
              <a:gd name="connsiteY189" fmla="*/ 160867 h 322000"/>
              <a:gd name="connsiteX190" fmla="*/ 384935 w 4321935"/>
              <a:gd name="connsiteY190" fmla="*/ 139700 h 322000"/>
              <a:gd name="connsiteX191" fmla="*/ 291802 w 4321935"/>
              <a:gd name="connsiteY191" fmla="*/ 114300 h 322000"/>
              <a:gd name="connsiteX192" fmla="*/ 190202 w 4321935"/>
              <a:gd name="connsiteY192" fmla="*/ 80433 h 322000"/>
              <a:gd name="connsiteX193" fmla="*/ 105535 w 4321935"/>
              <a:gd name="connsiteY193" fmla="*/ 59267 h 322000"/>
              <a:gd name="connsiteX194" fmla="*/ 8169 w 4321935"/>
              <a:gd name="connsiteY194" fmla="*/ 63500 h 322000"/>
              <a:gd name="connsiteX195" fmla="*/ 3936 w 4321935"/>
              <a:gd name="connsiteY19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79202 w 4321935"/>
              <a:gd name="connsiteY182" fmla="*/ 131233 h 322000"/>
              <a:gd name="connsiteX183" fmla="*/ 1041102 w 4321935"/>
              <a:gd name="connsiteY183" fmla="*/ 143933 h 322000"/>
              <a:gd name="connsiteX184" fmla="*/ 939502 w 4321935"/>
              <a:gd name="connsiteY184" fmla="*/ 135467 h 322000"/>
              <a:gd name="connsiteX185" fmla="*/ 804035 w 4321935"/>
              <a:gd name="connsiteY185" fmla="*/ 67733 h 322000"/>
              <a:gd name="connsiteX186" fmla="*/ 702435 w 4321935"/>
              <a:gd name="connsiteY186" fmla="*/ 71967 h 322000"/>
              <a:gd name="connsiteX187" fmla="*/ 596602 w 4321935"/>
              <a:gd name="connsiteY187" fmla="*/ 131233 h 322000"/>
              <a:gd name="connsiteX188" fmla="*/ 495002 w 4321935"/>
              <a:gd name="connsiteY188" fmla="*/ 160867 h 322000"/>
              <a:gd name="connsiteX189" fmla="*/ 384935 w 4321935"/>
              <a:gd name="connsiteY189" fmla="*/ 139700 h 322000"/>
              <a:gd name="connsiteX190" fmla="*/ 291802 w 4321935"/>
              <a:gd name="connsiteY190" fmla="*/ 114300 h 322000"/>
              <a:gd name="connsiteX191" fmla="*/ 190202 w 4321935"/>
              <a:gd name="connsiteY191" fmla="*/ 80433 h 322000"/>
              <a:gd name="connsiteX192" fmla="*/ 105535 w 4321935"/>
              <a:gd name="connsiteY192" fmla="*/ 59267 h 322000"/>
              <a:gd name="connsiteX193" fmla="*/ 8169 w 4321935"/>
              <a:gd name="connsiteY193" fmla="*/ 63500 h 322000"/>
              <a:gd name="connsiteX194" fmla="*/ 3936 w 4321935"/>
              <a:gd name="connsiteY19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91902 w 4321935"/>
              <a:gd name="connsiteY181" fmla="*/ 118533 h 322000"/>
              <a:gd name="connsiteX182" fmla="*/ 1041102 w 4321935"/>
              <a:gd name="connsiteY182" fmla="*/ 143933 h 322000"/>
              <a:gd name="connsiteX183" fmla="*/ 939502 w 4321935"/>
              <a:gd name="connsiteY183" fmla="*/ 135467 h 322000"/>
              <a:gd name="connsiteX184" fmla="*/ 804035 w 4321935"/>
              <a:gd name="connsiteY184" fmla="*/ 67733 h 322000"/>
              <a:gd name="connsiteX185" fmla="*/ 702435 w 4321935"/>
              <a:gd name="connsiteY185" fmla="*/ 71967 h 322000"/>
              <a:gd name="connsiteX186" fmla="*/ 596602 w 4321935"/>
              <a:gd name="connsiteY186" fmla="*/ 131233 h 322000"/>
              <a:gd name="connsiteX187" fmla="*/ 495002 w 4321935"/>
              <a:gd name="connsiteY187" fmla="*/ 160867 h 322000"/>
              <a:gd name="connsiteX188" fmla="*/ 384935 w 4321935"/>
              <a:gd name="connsiteY188" fmla="*/ 139700 h 322000"/>
              <a:gd name="connsiteX189" fmla="*/ 291802 w 4321935"/>
              <a:gd name="connsiteY189" fmla="*/ 114300 h 322000"/>
              <a:gd name="connsiteX190" fmla="*/ 190202 w 4321935"/>
              <a:gd name="connsiteY190" fmla="*/ 80433 h 322000"/>
              <a:gd name="connsiteX191" fmla="*/ 105535 w 4321935"/>
              <a:gd name="connsiteY191" fmla="*/ 59267 h 322000"/>
              <a:gd name="connsiteX192" fmla="*/ 8169 w 4321935"/>
              <a:gd name="connsiteY192" fmla="*/ 63500 h 322000"/>
              <a:gd name="connsiteX193" fmla="*/ 3936 w 4321935"/>
              <a:gd name="connsiteY19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117302 w 4321935"/>
              <a:gd name="connsiteY180" fmla="*/ 110067 h 322000"/>
              <a:gd name="connsiteX181" fmla="*/ 1041102 w 4321935"/>
              <a:gd name="connsiteY181" fmla="*/ 143933 h 322000"/>
              <a:gd name="connsiteX182" fmla="*/ 939502 w 4321935"/>
              <a:gd name="connsiteY182" fmla="*/ 135467 h 322000"/>
              <a:gd name="connsiteX183" fmla="*/ 804035 w 4321935"/>
              <a:gd name="connsiteY183" fmla="*/ 67733 h 322000"/>
              <a:gd name="connsiteX184" fmla="*/ 702435 w 4321935"/>
              <a:gd name="connsiteY184" fmla="*/ 71967 h 322000"/>
              <a:gd name="connsiteX185" fmla="*/ 596602 w 4321935"/>
              <a:gd name="connsiteY185" fmla="*/ 131233 h 322000"/>
              <a:gd name="connsiteX186" fmla="*/ 495002 w 4321935"/>
              <a:gd name="connsiteY186" fmla="*/ 160867 h 322000"/>
              <a:gd name="connsiteX187" fmla="*/ 384935 w 4321935"/>
              <a:gd name="connsiteY187" fmla="*/ 139700 h 322000"/>
              <a:gd name="connsiteX188" fmla="*/ 291802 w 4321935"/>
              <a:gd name="connsiteY188" fmla="*/ 114300 h 322000"/>
              <a:gd name="connsiteX189" fmla="*/ 190202 w 4321935"/>
              <a:gd name="connsiteY189" fmla="*/ 80433 h 322000"/>
              <a:gd name="connsiteX190" fmla="*/ 105535 w 4321935"/>
              <a:gd name="connsiteY190" fmla="*/ 59267 h 322000"/>
              <a:gd name="connsiteX191" fmla="*/ 8169 w 4321935"/>
              <a:gd name="connsiteY191" fmla="*/ 63500 h 322000"/>
              <a:gd name="connsiteX192" fmla="*/ 3936 w 4321935"/>
              <a:gd name="connsiteY19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97367 h 322000"/>
              <a:gd name="connsiteX180" fmla="*/ 1041102 w 4321935"/>
              <a:gd name="connsiteY180" fmla="*/ 143933 h 322000"/>
              <a:gd name="connsiteX181" fmla="*/ 939502 w 4321935"/>
              <a:gd name="connsiteY181" fmla="*/ 135467 h 322000"/>
              <a:gd name="connsiteX182" fmla="*/ 804035 w 4321935"/>
              <a:gd name="connsiteY182" fmla="*/ 67733 h 322000"/>
              <a:gd name="connsiteX183" fmla="*/ 702435 w 4321935"/>
              <a:gd name="connsiteY183" fmla="*/ 71967 h 322000"/>
              <a:gd name="connsiteX184" fmla="*/ 596602 w 4321935"/>
              <a:gd name="connsiteY184" fmla="*/ 131233 h 322000"/>
              <a:gd name="connsiteX185" fmla="*/ 495002 w 4321935"/>
              <a:gd name="connsiteY185" fmla="*/ 160867 h 322000"/>
              <a:gd name="connsiteX186" fmla="*/ 384935 w 4321935"/>
              <a:gd name="connsiteY186" fmla="*/ 139700 h 322000"/>
              <a:gd name="connsiteX187" fmla="*/ 291802 w 4321935"/>
              <a:gd name="connsiteY187" fmla="*/ 114300 h 322000"/>
              <a:gd name="connsiteX188" fmla="*/ 190202 w 4321935"/>
              <a:gd name="connsiteY188" fmla="*/ 80433 h 322000"/>
              <a:gd name="connsiteX189" fmla="*/ 105535 w 4321935"/>
              <a:gd name="connsiteY189" fmla="*/ 59267 h 322000"/>
              <a:gd name="connsiteX190" fmla="*/ 8169 w 4321935"/>
              <a:gd name="connsiteY190" fmla="*/ 63500 h 322000"/>
              <a:gd name="connsiteX191" fmla="*/ 3936 w 4321935"/>
              <a:gd name="connsiteY19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08269 w 4321935"/>
              <a:gd name="connsiteY12" fmla="*/ 165100 h 322000"/>
              <a:gd name="connsiteX13" fmla="*/ 833669 w 4321935"/>
              <a:gd name="connsiteY13" fmla="*/ 173567 h 322000"/>
              <a:gd name="connsiteX14" fmla="*/ 876002 w 4321935"/>
              <a:gd name="connsiteY14" fmla="*/ 182033 h 322000"/>
              <a:gd name="connsiteX15" fmla="*/ 892935 w 4321935"/>
              <a:gd name="connsiteY15" fmla="*/ 186267 h 322000"/>
              <a:gd name="connsiteX16" fmla="*/ 905635 w 4321935"/>
              <a:gd name="connsiteY16" fmla="*/ 194733 h 322000"/>
              <a:gd name="connsiteX17" fmla="*/ 935269 w 4321935"/>
              <a:gd name="connsiteY17" fmla="*/ 203200 h 322000"/>
              <a:gd name="connsiteX18" fmla="*/ 960669 w 4321935"/>
              <a:gd name="connsiteY18" fmla="*/ 211667 h 322000"/>
              <a:gd name="connsiteX19" fmla="*/ 998769 w 4321935"/>
              <a:gd name="connsiteY19" fmla="*/ 220133 h 322000"/>
              <a:gd name="connsiteX20" fmla="*/ 1100369 w 4321935"/>
              <a:gd name="connsiteY20" fmla="*/ 203200 h 322000"/>
              <a:gd name="connsiteX21" fmla="*/ 1125769 w 4321935"/>
              <a:gd name="connsiteY21" fmla="*/ 194733 h 322000"/>
              <a:gd name="connsiteX22" fmla="*/ 1151169 w 4321935"/>
              <a:gd name="connsiteY22" fmla="*/ 182033 h 322000"/>
              <a:gd name="connsiteX23" fmla="*/ 1197735 w 4321935"/>
              <a:gd name="connsiteY23" fmla="*/ 160867 h 322000"/>
              <a:gd name="connsiteX24" fmla="*/ 1223135 w 4321935"/>
              <a:gd name="connsiteY24" fmla="*/ 156633 h 322000"/>
              <a:gd name="connsiteX25" fmla="*/ 1257002 w 4321935"/>
              <a:gd name="connsiteY25" fmla="*/ 148167 h 322000"/>
              <a:gd name="connsiteX26" fmla="*/ 1337435 w 4321935"/>
              <a:gd name="connsiteY26" fmla="*/ 135467 h 322000"/>
              <a:gd name="connsiteX27" fmla="*/ 1367069 w 4321935"/>
              <a:gd name="connsiteY27" fmla="*/ 131233 h 322000"/>
              <a:gd name="connsiteX28" fmla="*/ 1388235 w 4321935"/>
              <a:gd name="connsiteY28" fmla="*/ 127000 h 322000"/>
              <a:gd name="connsiteX29" fmla="*/ 1405169 w 4321935"/>
              <a:gd name="connsiteY29" fmla="*/ 122767 h 322000"/>
              <a:gd name="connsiteX30" fmla="*/ 1502535 w 4321935"/>
              <a:gd name="connsiteY30" fmla="*/ 110067 h 322000"/>
              <a:gd name="connsiteX31" fmla="*/ 1599902 w 4321935"/>
              <a:gd name="connsiteY31" fmla="*/ 97367 h 322000"/>
              <a:gd name="connsiteX32" fmla="*/ 1726902 w 4321935"/>
              <a:gd name="connsiteY32" fmla="*/ 101600 h 322000"/>
              <a:gd name="connsiteX33" fmla="*/ 1760769 w 4321935"/>
              <a:gd name="connsiteY33" fmla="*/ 114300 h 322000"/>
              <a:gd name="connsiteX34" fmla="*/ 1786169 w 4321935"/>
              <a:gd name="connsiteY34" fmla="*/ 122767 h 322000"/>
              <a:gd name="connsiteX35" fmla="*/ 1798869 w 4321935"/>
              <a:gd name="connsiteY35" fmla="*/ 127000 h 322000"/>
              <a:gd name="connsiteX36" fmla="*/ 1879302 w 4321935"/>
              <a:gd name="connsiteY36" fmla="*/ 135467 h 322000"/>
              <a:gd name="connsiteX37" fmla="*/ 1896235 w 4321935"/>
              <a:gd name="connsiteY37" fmla="*/ 139700 h 322000"/>
              <a:gd name="connsiteX38" fmla="*/ 1913169 w 4321935"/>
              <a:gd name="connsiteY38" fmla="*/ 148167 h 322000"/>
              <a:gd name="connsiteX39" fmla="*/ 1942802 w 4321935"/>
              <a:gd name="connsiteY39" fmla="*/ 152400 h 322000"/>
              <a:gd name="connsiteX40" fmla="*/ 1980902 w 4321935"/>
              <a:gd name="connsiteY40" fmla="*/ 165100 h 322000"/>
              <a:gd name="connsiteX41" fmla="*/ 1993602 w 4321935"/>
              <a:gd name="connsiteY41" fmla="*/ 169333 h 322000"/>
              <a:gd name="connsiteX42" fmla="*/ 2006302 w 4321935"/>
              <a:gd name="connsiteY42" fmla="*/ 173567 h 322000"/>
              <a:gd name="connsiteX43" fmla="*/ 2027469 w 4321935"/>
              <a:gd name="connsiteY43" fmla="*/ 177800 h 322000"/>
              <a:gd name="connsiteX44" fmla="*/ 2052869 w 4321935"/>
              <a:gd name="connsiteY44" fmla="*/ 186267 h 322000"/>
              <a:gd name="connsiteX45" fmla="*/ 2065569 w 4321935"/>
              <a:gd name="connsiteY45" fmla="*/ 190500 h 322000"/>
              <a:gd name="connsiteX46" fmla="*/ 2078269 w 4321935"/>
              <a:gd name="connsiteY46" fmla="*/ 194733 h 322000"/>
              <a:gd name="connsiteX47" fmla="*/ 2090969 w 4321935"/>
              <a:gd name="connsiteY47" fmla="*/ 203200 h 322000"/>
              <a:gd name="connsiteX48" fmla="*/ 2116369 w 4321935"/>
              <a:gd name="connsiteY48" fmla="*/ 207433 h 322000"/>
              <a:gd name="connsiteX49" fmla="*/ 2175635 w 4321935"/>
              <a:gd name="connsiteY49" fmla="*/ 215900 h 322000"/>
              <a:gd name="connsiteX50" fmla="*/ 2213735 w 4321935"/>
              <a:gd name="connsiteY50" fmla="*/ 224367 h 322000"/>
              <a:gd name="connsiteX51" fmla="*/ 2247602 w 4321935"/>
              <a:gd name="connsiteY51" fmla="*/ 228600 h 322000"/>
              <a:gd name="connsiteX52" fmla="*/ 2565102 w 4321935"/>
              <a:gd name="connsiteY52" fmla="*/ 224367 h 322000"/>
              <a:gd name="connsiteX53" fmla="*/ 2590502 w 4321935"/>
              <a:gd name="connsiteY53" fmla="*/ 220133 h 322000"/>
              <a:gd name="connsiteX54" fmla="*/ 2632835 w 4321935"/>
              <a:gd name="connsiteY54" fmla="*/ 215900 h 322000"/>
              <a:gd name="connsiteX55" fmla="*/ 2645535 w 4321935"/>
              <a:gd name="connsiteY55" fmla="*/ 211667 h 322000"/>
              <a:gd name="connsiteX56" fmla="*/ 2692102 w 4321935"/>
              <a:gd name="connsiteY56" fmla="*/ 203200 h 322000"/>
              <a:gd name="connsiteX57" fmla="*/ 2709035 w 4321935"/>
              <a:gd name="connsiteY57" fmla="*/ 194733 h 322000"/>
              <a:gd name="connsiteX58" fmla="*/ 2742902 w 4321935"/>
              <a:gd name="connsiteY58" fmla="*/ 190500 h 322000"/>
              <a:gd name="connsiteX59" fmla="*/ 2755602 w 4321935"/>
              <a:gd name="connsiteY59" fmla="*/ 186267 h 322000"/>
              <a:gd name="connsiteX60" fmla="*/ 2768302 w 4321935"/>
              <a:gd name="connsiteY60" fmla="*/ 177800 h 322000"/>
              <a:gd name="connsiteX61" fmla="*/ 2810635 w 4321935"/>
              <a:gd name="connsiteY61" fmla="*/ 169333 h 322000"/>
              <a:gd name="connsiteX62" fmla="*/ 2840269 w 4321935"/>
              <a:gd name="connsiteY62" fmla="*/ 156633 h 322000"/>
              <a:gd name="connsiteX63" fmla="*/ 2865669 w 4321935"/>
              <a:gd name="connsiteY63" fmla="*/ 148167 h 322000"/>
              <a:gd name="connsiteX64" fmla="*/ 2908002 w 4321935"/>
              <a:gd name="connsiteY64" fmla="*/ 139700 h 322000"/>
              <a:gd name="connsiteX65" fmla="*/ 2924935 w 4321935"/>
              <a:gd name="connsiteY65" fmla="*/ 135467 h 322000"/>
              <a:gd name="connsiteX66" fmla="*/ 3009602 w 4321935"/>
              <a:gd name="connsiteY66" fmla="*/ 127000 h 322000"/>
              <a:gd name="connsiteX67" fmla="*/ 3043469 w 4321935"/>
              <a:gd name="connsiteY67" fmla="*/ 118533 h 322000"/>
              <a:gd name="connsiteX68" fmla="*/ 3077335 w 4321935"/>
              <a:gd name="connsiteY68" fmla="*/ 110067 h 322000"/>
              <a:gd name="connsiteX69" fmla="*/ 3136602 w 4321935"/>
              <a:gd name="connsiteY69" fmla="*/ 93133 h 322000"/>
              <a:gd name="connsiteX70" fmla="*/ 3174702 w 4321935"/>
              <a:gd name="connsiteY70" fmla="*/ 84667 h 322000"/>
              <a:gd name="connsiteX71" fmla="*/ 3217035 w 4321935"/>
              <a:gd name="connsiteY71" fmla="*/ 80433 h 322000"/>
              <a:gd name="connsiteX72" fmla="*/ 3284769 w 4321935"/>
              <a:gd name="connsiteY72" fmla="*/ 67733 h 322000"/>
              <a:gd name="connsiteX73" fmla="*/ 3344035 w 4321935"/>
              <a:gd name="connsiteY73" fmla="*/ 71967 h 322000"/>
              <a:gd name="connsiteX74" fmla="*/ 3369435 w 4321935"/>
              <a:gd name="connsiteY74" fmla="*/ 80433 h 322000"/>
              <a:gd name="connsiteX75" fmla="*/ 3399069 w 4321935"/>
              <a:gd name="connsiteY75" fmla="*/ 97367 h 322000"/>
              <a:gd name="connsiteX76" fmla="*/ 3411769 w 4321935"/>
              <a:gd name="connsiteY76" fmla="*/ 105833 h 322000"/>
              <a:gd name="connsiteX77" fmla="*/ 3424469 w 4321935"/>
              <a:gd name="connsiteY77" fmla="*/ 110067 h 322000"/>
              <a:gd name="connsiteX78" fmla="*/ 3462569 w 4321935"/>
              <a:gd name="connsiteY78" fmla="*/ 122767 h 322000"/>
              <a:gd name="connsiteX79" fmla="*/ 3487969 w 4321935"/>
              <a:gd name="connsiteY79" fmla="*/ 139700 h 322000"/>
              <a:gd name="connsiteX80" fmla="*/ 3530302 w 4321935"/>
              <a:gd name="connsiteY80" fmla="*/ 152400 h 322000"/>
              <a:gd name="connsiteX81" fmla="*/ 3568402 w 4321935"/>
              <a:gd name="connsiteY81" fmla="*/ 156633 h 322000"/>
              <a:gd name="connsiteX82" fmla="*/ 3754669 w 4321935"/>
              <a:gd name="connsiteY82" fmla="*/ 148167 h 322000"/>
              <a:gd name="connsiteX83" fmla="*/ 3792769 w 4321935"/>
              <a:gd name="connsiteY83" fmla="*/ 139700 h 322000"/>
              <a:gd name="connsiteX84" fmla="*/ 3830869 w 4321935"/>
              <a:gd name="connsiteY84" fmla="*/ 118533 h 322000"/>
              <a:gd name="connsiteX85" fmla="*/ 3835102 w 4321935"/>
              <a:gd name="connsiteY85" fmla="*/ 105833 h 322000"/>
              <a:gd name="connsiteX86" fmla="*/ 3852035 w 4321935"/>
              <a:gd name="connsiteY86" fmla="*/ 101600 h 322000"/>
              <a:gd name="connsiteX87" fmla="*/ 3877435 w 4321935"/>
              <a:gd name="connsiteY87" fmla="*/ 93133 h 322000"/>
              <a:gd name="connsiteX88" fmla="*/ 3902835 w 4321935"/>
              <a:gd name="connsiteY88" fmla="*/ 80433 h 322000"/>
              <a:gd name="connsiteX89" fmla="*/ 3915535 w 4321935"/>
              <a:gd name="connsiteY89" fmla="*/ 71967 h 322000"/>
              <a:gd name="connsiteX90" fmla="*/ 3932469 w 4321935"/>
              <a:gd name="connsiteY90" fmla="*/ 63500 h 322000"/>
              <a:gd name="connsiteX91" fmla="*/ 3957869 w 4321935"/>
              <a:gd name="connsiteY91" fmla="*/ 46567 h 322000"/>
              <a:gd name="connsiteX92" fmla="*/ 3983269 w 4321935"/>
              <a:gd name="connsiteY92" fmla="*/ 38100 h 322000"/>
              <a:gd name="connsiteX93" fmla="*/ 4012902 w 4321935"/>
              <a:gd name="connsiteY93" fmla="*/ 21167 h 322000"/>
              <a:gd name="connsiteX94" fmla="*/ 4038302 w 4321935"/>
              <a:gd name="connsiteY94" fmla="*/ 8467 h 322000"/>
              <a:gd name="connsiteX95" fmla="*/ 4283835 w 4321935"/>
              <a:gd name="connsiteY95" fmla="*/ 12700 h 322000"/>
              <a:gd name="connsiteX96" fmla="*/ 4296535 w 4321935"/>
              <a:gd name="connsiteY96" fmla="*/ 21167 h 322000"/>
              <a:gd name="connsiteX97" fmla="*/ 4321935 w 4321935"/>
              <a:gd name="connsiteY97" fmla="*/ 25400 h 322000"/>
              <a:gd name="connsiteX98" fmla="*/ 4317702 w 4321935"/>
              <a:gd name="connsiteY98" fmla="*/ 12700 h 322000"/>
              <a:gd name="connsiteX99" fmla="*/ 4279602 w 4321935"/>
              <a:gd name="connsiteY99" fmla="*/ 0 h 322000"/>
              <a:gd name="connsiteX100" fmla="*/ 4063702 w 4321935"/>
              <a:gd name="connsiteY100" fmla="*/ 4233 h 322000"/>
              <a:gd name="connsiteX101" fmla="*/ 4017135 w 4321935"/>
              <a:gd name="connsiteY101" fmla="*/ 8467 h 322000"/>
              <a:gd name="connsiteX102" fmla="*/ 3953635 w 4321935"/>
              <a:gd name="connsiteY102" fmla="*/ 12700 h 322000"/>
              <a:gd name="connsiteX103" fmla="*/ 3915535 w 4321935"/>
              <a:gd name="connsiteY103" fmla="*/ 29633 h 322000"/>
              <a:gd name="connsiteX104" fmla="*/ 3890135 w 4321935"/>
              <a:gd name="connsiteY104" fmla="*/ 46567 h 322000"/>
              <a:gd name="connsiteX105" fmla="*/ 3873202 w 4321935"/>
              <a:gd name="connsiteY105" fmla="*/ 55033 h 322000"/>
              <a:gd name="connsiteX106" fmla="*/ 3847802 w 4321935"/>
              <a:gd name="connsiteY106" fmla="*/ 63500 h 322000"/>
              <a:gd name="connsiteX107" fmla="*/ 3818169 w 4321935"/>
              <a:gd name="connsiteY107" fmla="*/ 76200 h 322000"/>
              <a:gd name="connsiteX108" fmla="*/ 3792769 w 4321935"/>
              <a:gd name="connsiteY108" fmla="*/ 93133 h 322000"/>
              <a:gd name="connsiteX109" fmla="*/ 3780069 w 4321935"/>
              <a:gd name="connsiteY109" fmla="*/ 97367 h 322000"/>
              <a:gd name="connsiteX110" fmla="*/ 3767369 w 4321935"/>
              <a:gd name="connsiteY110" fmla="*/ 105833 h 322000"/>
              <a:gd name="connsiteX111" fmla="*/ 3733502 w 4321935"/>
              <a:gd name="connsiteY111" fmla="*/ 114300 h 322000"/>
              <a:gd name="connsiteX112" fmla="*/ 3699635 w 4321935"/>
              <a:gd name="connsiteY112" fmla="*/ 122767 h 322000"/>
              <a:gd name="connsiteX113" fmla="*/ 3686935 w 4321935"/>
              <a:gd name="connsiteY113" fmla="*/ 127000 h 322000"/>
              <a:gd name="connsiteX114" fmla="*/ 3665769 w 4321935"/>
              <a:gd name="connsiteY114" fmla="*/ 131233 h 322000"/>
              <a:gd name="connsiteX115" fmla="*/ 3585335 w 4321935"/>
              <a:gd name="connsiteY115" fmla="*/ 122767 h 322000"/>
              <a:gd name="connsiteX116" fmla="*/ 3551469 w 4321935"/>
              <a:gd name="connsiteY116" fmla="*/ 118533 h 322000"/>
              <a:gd name="connsiteX117" fmla="*/ 3521835 w 4321935"/>
              <a:gd name="connsiteY117" fmla="*/ 110067 h 322000"/>
              <a:gd name="connsiteX118" fmla="*/ 3504902 w 4321935"/>
              <a:gd name="connsiteY118" fmla="*/ 105833 h 322000"/>
              <a:gd name="connsiteX119" fmla="*/ 3483735 w 4321935"/>
              <a:gd name="connsiteY119" fmla="*/ 101600 h 322000"/>
              <a:gd name="connsiteX120" fmla="*/ 3458335 w 4321935"/>
              <a:gd name="connsiteY120" fmla="*/ 93133 h 322000"/>
              <a:gd name="connsiteX121" fmla="*/ 3445635 w 4321935"/>
              <a:gd name="connsiteY121" fmla="*/ 88900 h 322000"/>
              <a:gd name="connsiteX122" fmla="*/ 3432935 w 4321935"/>
              <a:gd name="connsiteY122" fmla="*/ 76200 h 322000"/>
              <a:gd name="connsiteX123" fmla="*/ 3399069 w 4321935"/>
              <a:gd name="connsiteY123" fmla="*/ 59267 h 322000"/>
              <a:gd name="connsiteX124" fmla="*/ 3390602 w 4321935"/>
              <a:gd name="connsiteY124" fmla="*/ 46567 h 322000"/>
              <a:gd name="connsiteX125" fmla="*/ 3365202 w 4321935"/>
              <a:gd name="connsiteY125" fmla="*/ 38100 h 322000"/>
              <a:gd name="connsiteX126" fmla="*/ 3318635 w 4321935"/>
              <a:gd name="connsiteY126" fmla="*/ 25400 h 322000"/>
              <a:gd name="connsiteX127" fmla="*/ 3195869 w 4321935"/>
              <a:gd name="connsiteY127" fmla="*/ 38100 h 322000"/>
              <a:gd name="connsiteX128" fmla="*/ 3162002 w 4321935"/>
              <a:gd name="connsiteY128" fmla="*/ 46567 h 322000"/>
              <a:gd name="connsiteX129" fmla="*/ 3145069 w 4321935"/>
              <a:gd name="connsiteY129" fmla="*/ 50800 h 322000"/>
              <a:gd name="connsiteX130" fmla="*/ 3119669 w 4321935"/>
              <a:gd name="connsiteY130" fmla="*/ 67733 h 322000"/>
              <a:gd name="connsiteX131" fmla="*/ 3106969 w 4321935"/>
              <a:gd name="connsiteY131" fmla="*/ 71967 h 322000"/>
              <a:gd name="connsiteX132" fmla="*/ 3090035 w 4321935"/>
              <a:gd name="connsiteY132" fmla="*/ 76200 h 322000"/>
              <a:gd name="connsiteX133" fmla="*/ 3051935 w 4321935"/>
              <a:gd name="connsiteY133" fmla="*/ 88900 h 322000"/>
              <a:gd name="connsiteX134" fmla="*/ 2988435 w 4321935"/>
              <a:gd name="connsiteY134" fmla="*/ 97367 h 322000"/>
              <a:gd name="connsiteX135" fmla="*/ 2954569 w 4321935"/>
              <a:gd name="connsiteY135" fmla="*/ 110067 h 322000"/>
              <a:gd name="connsiteX136" fmla="*/ 2920702 w 4321935"/>
              <a:gd name="connsiteY136" fmla="*/ 114300 h 322000"/>
              <a:gd name="connsiteX137" fmla="*/ 2848735 w 4321935"/>
              <a:gd name="connsiteY137" fmla="*/ 127000 h 322000"/>
              <a:gd name="connsiteX138" fmla="*/ 2819102 w 4321935"/>
              <a:gd name="connsiteY138" fmla="*/ 135467 h 322000"/>
              <a:gd name="connsiteX139" fmla="*/ 2721735 w 4321935"/>
              <a:gd name="connsiteY139" fmla="*/ 139700 h 322000"/>
              <a:gd name="connsiteX140" fmla="*/ 2637069 w 4321935"/>
              <a:gd name="connsiteY140" fmla="*/ 152400 h 322000"/>
              <a:gd name="connsiteX141" fmla="*/ 2560869 w 4321935"/>
              <a:gd name="connsiteY141" fmla="*/ 160867 h 322000"/>
              <a:gd name="connsiteX142" fmla="*/ 2505835 w 4321935"/>
              <a:gd name="connsiteY142" fmla="*/ 169333 h 322000"/>
              <a:gd name="connsiteX143" fmla="*/ 2480435 w 4321935"/>
              <a:gd name="connsiteY143" fmla="*/ 173567 h 322000"/>
              <a:gd name="connsiteX144" fmla="*/ 2438102 w 4321935"/>
              <a:gd name="connsiteY144" fmla="*/ 177800 h 322000"/>
              <a:gd name="connsiteX145" fmla="*/ 2404235 w 4321935"/>
              <a:gd name="connsiteY145" fmla="*/ 182033 h 322000"/>
              <a:gd name="connsiteX146" fmla="*/ 2332269 w 4321935"/>
              <a:gd name="connsiteY146" fmla="*/ 194733 h 322000"/>
              <a:gd name="connsiteX147" fmla="*/ 2302635 w 4321935"/>
              <a:gd name="connsiteY147" fmla="*/ 198967 h 322000"/>
              <a:gd name="connsiteX148" fmla="*/ 2171402 w 4321935"/>
              <a:gd name="connsiteY148" fmla="*/ 203200 h 322000"/>
              <a:gd name="connsiteX149" fmla="*/ 2146002 w 4321935"/>
              <a:gd name="connsiteY149" fmla="*/ 194733 h 322000"/>
              <a:gd name="connsiteX150" fmla="*/ 2116369 w 4321935"/>
              <a:gd name="connsiteY150" fmla="*/ 173567 h 322000"/>
              <a:gd name="connsiteX151" fmla="*/ 2099435 w 4321935"/>
              <a:gd name="connsiteY151" fmla="*/ 160867 h 322000"/>
              <a:gd name="connsiteX152" fmla="*/ 2074035 w 4321935"/>
              <a:gd name="connsiteY152" fmla="*/ 152400 h 322000"/>
              <a:gd name="connsiteX153" fmla="*/ 2048635 w 4321935"/>
              <a:gd name="connsiteY153" fmla="*/ 143933 h 322000"/>
              <a:gd name="connsiteX154" fmla="*/ 2035935 w 4321935"/>
              <a:gd name="connsiteY154" fmla="*/ 139700 h 322000"/>
              <a:gd name="connsiteX155" fmla="*/ 2002069 w 4321935"/>
              <a:gd name="connsiteY155" fmla="*/ 131233 h 322000"/>
              <a:gd name="connsiteX156" fmla="*/ 1976669 w 4321935"/>
              <a:gd name="connsiteY156" fmla="*/ 122767 h 322000"/>
              <a:gd name="connsiteX157" fmla="*/ 1963969 w 4321935"/>
              <a:gd name="connsiteY157" fmla="*/ 118533 h 322000"/>
              <a:gd name="connsiteX158" fmla="*/ 1925869 w 4321935"/>
              <a:gd name="connsiteY158" fmla="*/ 110067 h 322000"/>
              <a:gd name="connsiteX159" fmla="*/ 1887769 w 4321935"/>
              <a:gd name="connsiteY159" fmla="*/ 105833 h 322000"/>
              <a:gd name="connsiteX160" fmla="*/ 1870835 w 4321935"/>
              <a:gd name="connsiteY160" fmla="*/ 101600 h 322000"/>
              <a:gd name="connsiteX161" fmla="*/ 1845435 w 4321935"/>
              <a:gd name="connsiteY161" fmla="*/ 97367 h 322000"/>
              <a:gd name="connsiteX162" fmla="*/ 1832735 w 4321935"/>
              <a:gd name="connsiteY162" fmla="*/ 93133 h 322000"/>
              <a:gd name="connsiteX163" fmla="*/ 1769235 w 4321935"/>
              <a:gd name="connsiteY163" fmla="*/ 80433 h 322000"/>
              <a:gd name="connsiteX164" fmla="*/ 1731135 w 4321935"/>
              <a:gd name="connsiteY164" fmla="*/ 71967 h 322000"/>
              <a:gd name="connsiteX165" fmla="*/ 1718435 w 4321935"/>
              <a:gd name="connsiteY165" fmla="*/ 63500 h 322000"/>
              <a:gd name="connsiteX166" fmla="*/ 1701502 w 4321935"/>
              <a:gd name="connsiteY166" fmla="*/ 59267 h 322000"/>
              <a:gd name="connsiteX167" fmla="*/ 1688802 w 4321935"/>
              <a:gd name="connsiteY167" fmla="*/ 55033 h 322000"/>
              <a:gd name="connsiteX168" fmla="*/ 1667635 w 4321935"/>
              <a:gd name="connsiteY168" fmla="*/ 50800 h 322000"/>
              <a:gd name="connsiteX169" fmla="*/ 1654935 w 4321935"/>
              <a:gd name="connsiteY169" fmla="*/ 46567 h 322000"/>
              <a:gd name="connsiteX170" fmla="*/ 1633769 w 4321935"/>
              <a:gd name="connsiteY170" fmla="*/ 42333 h 322000"/>
              <a:gd name="connsiteX171" fmla="*/ 1621069 w 4321935"/>
              <a:gd name="connsiteY171" fmla="*/ 38100 h 322000"/>
              <a:gd name="connsiteX172" fmla="*/ 1553335 w 4321935"/>
              <a:gd name="connsiteY172" fmla="*/ 25400 h 322000"/>
              <a:gd name="connsiteX173" fmla="*/ 1375535 w 4321935"/>
              <a:gd name="connsiteY173" fmla="*/ 33867 h 322000"/>
              <a:gd name="connsiteX174" fmla="*/ 1350135 w 4321935"/>
              <a:gd name="connsiteY174" fmla="*/ 42333 h 322000"/>
              <a:gd name="connsiteX175" fmla="*/ 1324735 w 4321935"/>
              <a:gd name="connsiteY175" fmla="*/ 59267 h 322000"/>
              <a:gd name="connsiteX176" fmla="*/ 1312035 w 4321935"/>
              <a:gd name="connsiteY176" fmla="*/ 67733 h 322000"/>
              <a:gd name="connsiteX177" fmla="*/ 1286635 w 4321935"/>
              <a:gd name="connsiteY177" fmla="*/ 76200 h 322000"/>
              <a:gd name="connsiteX178" fmla="*/ 1257002 w 4321935"/>
              <a:gd name="connsiteY178" fmla="*/ 84667 h 322000"/>
              <a:gd name="connsiteX179" fmla="*/ 1172335 w 4321935"/>
              <a:gd name="connsiteY179" fmla="*/ 114300 h 322000"/>
              <a:gd name="connsiteX180" fmla="*/ 1041102 w 4321935"/>
              <a:gd name="connsiteY180" fmla="*/ 143933 h 322000"/>
              <a:gd name="connsiteX181" fmla="*/ 939502 w 4321935"/>
              <a:gd name="connsiteY181" fmla="*/ 135467 h 322000"/>
              <a:gd name="connsiteX182" fmla="*/ 804035 w 4321935"/>
              <a:gd name="connsiteY182" fmla="*/ 67733 h 322000"/>
              <a:gd name="connsiteX183" fmla="*/ 702435 w 4321935"/>
              <a:gd name="connsiteY183" fmla="*/ 71967 h 322000"/>
              <a:gd name="connsiteX184" fmla="*/ 596602 w 4321935"/>
              <a:gd name="connsiteY184" fmla="*/ 131233 h 322000"/>
              <a:gd name="connsiteX185" fmla="*/ 495002 w 4321935"/>
              <a:gd name="connsiteY185" fmla="*/ 160867 h 322000"/>
              <a:gd name="connsiteX186" fmla="*/ 384935 w 4321935"/>
              <a:gd name="connsiteY186" fmla="*/ 139700 h 322000"/>
              <a:gd name="connsiteX187" fmla="*/ 291802 w 4321935"/>
              <a:gd name="connsiteY187" fmla="*/ 114300 h 322000"/>
              <a:gd name="connsiteX188" fmla="*/ 190202 w 4321935"/>
              <a:gd name="connsiteY188" fmla="*/ 80433 h 322000"/>
              <a:gd name="connsiteX189" fmla="*/ 105535 w 4321935"/>
              <a:gd name="connsiteY189" fmla="*/ 59267 h 322000"/>
              <a:gd name="connsiteX190" fmla="*/ 8169 w 4321935"/>
              <a:gd name="connsiteY190" fmla="*/ 63500 h 322000"/>
              <a:gd name="connsiteX191" fmla="*/ 3936 w 4321935"/>
              <a:gd name="connsiteY19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33669 w 4321935"/>
              <a:gd name="connsiteY12" fmla="*/ 173567 h 322000"/>
              <a:gd name="connsiteX13" fmla="*/ 876002 w 4321935"/>
              <a:gd name="connsiteY13" fmla="*/ 182033 h 322000"/>
              <a:gd name="connsiteX14" fmla="*/ 892935 w 4321935"/>
              <a:gd name="connsiteY14" fmla="*/ 186267 h 322000"/>
              <a:gd name="connsiteX15" fmla="*/ 905635 w 4321935"/>
              <a:gd name="connsiteY15" fmla="*/ 194733 h 322000"/>
              <a:gd name="connsiteX16" fmla="*/ 935269 w 4321935"/>
              <a:gd name="connsiteY16" fmla="*/ 203200 h 322000"/>
              <a:gd name="connsiteX17" fmla="*/ 960669 w 4321935"/>
              <a:gd name="connsiteY17" fmla="*/ 211667 h 322000"/>
              <a:gd name="connsiteX18" fmla="*/ 998769 w 4321935"/>
              <a:gd name="connsiteY18" fmla="*/ 220133 h 322000"/>
              <a:gd name="connsiteX19" fmla="*/ 1100369 w 4321935"/>
              <a:gd name="connsiteY19" fmla="*/ 203200 h 322000"/>
              <a:gd name="connsiteX20" fmla="*/ 1125769 w 4321935"/>
              <a:gd name="connsiteY20" fmla="*/ 194733 h 322000"/>
              <a:gd name="connsiteX21" fmla="*/ 1151169 w 4321935"/>
              <a:gd name="connsiteY21" fmla="*/ 182033 h 322000"/>
              <a:gd name="connsiteX22" fmla="*/ 1197735 w 4321935"/>
              <a:gd name="connsiteY22" fmla="*/ 160867 h 322000"/>
              <a:gd name="connsiteX23" fmla="*/ 1223135 w 4321935"/>
              <a:gd name="connsiteY23" fmla="*/ 156633 h 322000"/>
              <a:gd name="connsiteX24" fmla="*/ 1257002 w 4321935"/>
              <a:gd name="connsiteY24" fmla="*/ 148167 h 322000"/>
              <a:gd name="connsiteX25" fmla="*/ 1337435 w 4321935"/>
              <a:gd name="connsiteY25" fmla="*/ 135467 h 322000"/>
              <a:gd name="connsiteX26" fmla="*/ 1367069 w 4321935"/>
              <a:gd name="connsiteY26" fmla="*/ 131233 h 322000"/>
              <a:gd name="connsiteX27" fmla="*/ 1388235 w 4321935"/>
              <a:gd name="connsiteY27" fmla="*/ 127000 h 322000"/>
              <a:gd name="connsiteX28" fmla="*/ 1405169 w 4321935"/>
              <a:gd name="connsiteY28" fmla="*/ 122767 h 322000"/>
              <a:gd name="connsiteX29" fmla="*/ 1502535 w 4321935"/>
              <a:gd name="connsiteY29" fmla="*/ 110067 h 322000"/>
              <a:gd name="connsiteX30" fmla="*/ 1599902 w 4321935"/>
              <a:gd name="connsiteY30" fmla="*/ 97367 h 322000"/>
              <a:gd name="connsiteX31" fmla="*/ 1726902 w 4321935"/>
              <a:gd name="connsiteY31" fmla="*/ 101600 h 322000"/>
              <a:gd name="connsiteX32" fmla="*/ 1760769 w 4321935"/>
              <a:gd name="connsiteY32" fmla="*/ 114300 h 322000"/>
              <a:gd name="connsiteX33" fmla="*/ 1786169 w 4321935"/>
              <a:gd name="connsiteY33" fmla="*/ 122767 h 322000"/>
              <a:gd name="connsiteX34" fmla="*/ 1798869 w 4321935"/>
              <a:gd name="connsiteY34" fmla="*/ 127000 h 322000"/>
              <a:gd name="connsiteX35" fmla="*/ 1879302 w 4321935"/>
              <a:gd name="connsiteY35" fmla="*/ 135467 h 322000"/>
              <a:gd name="connsiteX36" fmla="*/ 1896235 w 4321935"/>
              <a:gd name="connsiteY36" fmla="*/ 139700 h 322000"/>
              <a:gd name="connsiteX37" fmla="*/ 1913169 w 4321935"/>
              <a:gd name="connsiteY37" fmla="*/ 148167 h 322000"/>
              <a:gd name="connsiteX38" fmla="*/ 1942802 w 4321935"/>
              <a:gd name="connsiteY38" fmla="*/ 152400 h 322000"/>
              <a:gd name="connsiteX39" fmla="*/ 1980902 w 4321935"/>
              <a:gd name="connsiteY39" fmla="*/ 165100 h 322000"/>
              <a:gd name="connsiteX40" fmla="*/ 1993602 w 4321935"/>
              <a:gd name="connsiteY40" fmla="*/ 169333 h 322000"/>
              <a:gd name="connsiteX41" fmla="*/ 2006302 w 4321935"/>
              <a:gd name="connsiteY41" fmla="*/ 173567 h 322000"/>
              <a:gd name="connsiteX42" fmla="*/ 2027469 w 4321935"/>
              <a:gd name="connsiteY42" fmla="*/ 177800 h 322000"/>
              <a:gd name="connsiteX43" fmla="*/ 2052869 w 4321935"/>
              <a:gd name="connsiteY43" fmla="*/ 186267 h 322000"/>
              <a:gd name="connsiteX44" fmla="*/ 2065569 w 4321935"/>
              <a:gd name="connsiteY44" fmla="*/ 190500 h 322000"/>
              <a:gd name="connsiteX45" fmla="*/ 2078269 w 4321935"/>
              <a:gd name="connsiteY45" fmla="*/ 194733 h 322000"/>
              <a:gd name="connsiteX46" fmla="*/ 2090969 w 4321935"/>
              <a:gd name="connsiteY46" fmla="*/ 203200 h 322000"/>
              <a:gd name="connsiteX47" fmla="*/ 2116369 w 4321935"/>
              <a:gd name="connsiteY47" fmla="*/ 207433 h 322000"/>
              <a:gd name="connsiteX48" fmla="*/ 2175635 w 4321935"/>
              <a:gd name="connsiteY48" fmla="*/ 215900 h 322000"/>
              <a:gd name="connsiteX49" fmla="*/ 2213735 w 4321935"/>
              <a:gd name="connsiteY49" fmla="*/ 224367 h 322000"/>
              <a:gd name="connsiteX50" fmla="*/ 2247602 w 4321935"/>
              <a:gd name="connsiteY50" fmla="*/ 228600 h 322000"/>
              <a:gd name="connsiteX51" fmla="*/ 2565102 w 4321935"/>
              <a:gd name="connsiteY51" fmla="*/ 224367 h 322000"/>
              <a:gd name="connsiteX52" fmla="*/ 2590502 w 4321935"/>
              <a:gd name="connsiteY52" fmla="*/ 220133 h 322000"/>
              <a:gd name="connsiteX53" fmla="*/ 2632835 w 4321935"/>
              <a:gd name="connsiteY53" fmla="*/ 215900 h 322000"/>
              <a:gd name="connsiteX54" fmla="*/ 2645535 w 4321935"/>
              <a:gd name="connsiteY54" fmla="*/ 211667 h 322000"/>
              <a:gd name="connsiteX55" fmla="*/ 2692102 w 4321935"/>
              <a:gd name="connsiteY55" fmla="*/ 203200 h 322000"/>
              <a:gd name="connsiteX56" fmla="*/ 2709035 w 4321935"/>
              <a:gd name="connsiteY56" fmla="*/ 194733 h 322000"/>
              <a:gd name="connsiteX57" fmla="*/ 2742902 w 4321935"/>
              <a:gd name="connsiteY57" fmla="*/ 190500 h 322000"/>
              <a:gd name="connsiteX58" fmla="*/ 2755602 w 4321935"/>
              <a:gd name="connsiteY58" fmla="*/ 186267 h 322000"/>
              <a:gd name="connsiteX59" fmla="*/ 2768302 w 4321935"/>
              <a:gd name="connsiteY59" fmla="*/ 177800 h 322000"/>
              <a:gd name="connsiteX60" fmla="*/ 2810635 w 4321935"/>
              <a:gd name="connsiteY60" fmla="*/ 169333 h 322000"/>
              <a:gd name="connsiteX61" fmla="*/ 2840269 w 4321935"/>
              <a:gd name="connsiteY61" fmla="*/ 156633 h 322000"/>
              <a:gd name="connsiteX62" fmla="*/ 2865669 w 4321935"/>
              <a:gd name="connsiteY62" fmla="*/ 148167 h 322000"/>
              <a:gd name="connsiteX63" fmla="*/ 2908002 w 4321935"/>
              <a:gd name="connsiteY63" fmla="*/ 139700 h 322000"/>
              <a:gd name="connsiteX64" fmla="*/ 2924935 w 4321935"/>
              <a:gd name="connsiteY64" fmla="*/ 135467 h 322000"/>
              <a:gd name="connsiteX65" fmla="*/ 3009602 w 4321935"/>
              <a:gd name="connsiteY65" fmla="*/ 127000 h 322000"/>
              <a:gd name="connsiteX66" fmla="*/ 3043469 w 4321935"/>
              <a:gd name="connsiteY66" fmla="*/ 118533 h 322000"/>
              <a:gd name="connsiteX67" fmla="*/ 3077335 w 4321935"/>
              <a:gd name="connsiteY67" fmla="*/ 110067 h 322000"/>
              <a:gd name="connsiteX68" fmla="*/ 3136602 w 4321935"/>
              <a:gd name="connsiteY68" fmla="*/ 93133 h 322000"/>
              <a:gd name="connsiteX69" fmla="*/ 3174702 w 4321935"/>
              <a:gd name="connsiteY69" fmla="*/ 84667 h 322000"/>
              <a:gd name="connsiteX70" fmla="*/ 3217035 w 4321935"/>
              <a:gd name="connsiteY70" fmla="*/ 80433 h 322000"/>
              <a:gd name="connsiteX71" fmla="*/ 3284769 w 4321935"/>
              <a:gd name="connsiteY71" fmla="*/ 67733 h 322000"/>
              <a:gd name="connsiteX72" fmla="*/ 3344035 w 4321935"/>
              <a:gd name="connsiteY72" fmla="*/ 71967 h 322000"/>
              <a:gd name="connsiteX73" fmla="*/ 3369435 w 4321935"/>
              <a:gd name="connsiteY73" fmla="*/ 80433 h 322000"/>
              <a:gd name="connsiteX74" fmla="*/ 3399069 w 4321935"/>
              <a:gd name="connsiteY74" fmla="*/ 97367 h 322000"/>
              <a:gd name="connsiteX75" fmla="*/ 3411769 w 4321935"/>
              <a:gd name="connsiteY75" fmla="*/ 105833 h 322000"/>
              <a:gd name="connsiteX76" fmla="*/ 3424469 w 4321935"/>
              <a:gd name="connsiteY76" fmla="*/ 110067 h 322000"/>
              <a:gd name="connsiteX77" fmla="*/ 3462569 w 4321935"/>
              <a:gd name="connsiteY77" fmla="*/ 122767 h 322000"/>
              <a:gd name="connsiteX78" fmla="*/ 3487969 w 4321935"/>
              <a:gd name="connsiteY78" fmla="*/ 139700 h 322000"/>
              <a:gd name="connsiteX79" fmla="*/ 3530302 w 4321935"/>
              <a:gd name="connsiteY79" fmla="*/ 152400 h 322000"/>
              <a:gd name="connsiteX80" fmla="*/ 3568402 w 4321935"/>
              <a:gd name="connsiteY80" fmla="*/ 156633 h 322000"/>
              <a:gd name="connsiteX81" fmla="*/ 3754669 w 4321935"/>
              <a:gd name="connsiteY81" fmla="*/ 148167 h 322000"/>
              <a:gd name="connsiteX82" fmla="*/ 3792769 w 4321935"/>
              <a:gd name="connsiteY82" fmla="*/ 139700 h 322000"/>
              <a:gd name="connsiteX83" fmla="*/ 3830869 w 4321935"/>
              <a:gd name="connsiteY83" fmla="*/ 118533 h 322000"/>
              <a:gd name="connsiteX84" fmla="*/ 3835102 w 4321935"/>
              <a:gd name="connsiteY84" fmla="*/ 105833 h 322000"/>
              <a:gd name="connsiteX85" fmla="*/ 3852035 w 4321935"/>
              <a:gd name="connsiteY85" fmla="*/ 101600 h 322000"/>
              <a:gd name="connsiteX86" fmla="*/ 3877435 w 4321935"/>
              <a:gd name="connsiteY86" fmla="*/ 93133 h 322000"/>
              <a:gd name="connsiteX87" fmla="*/ 3902835 w 4321935"/>
              <a:gd name="connsiteY87" fmla="*/ 80433 h 322000"/>
              <a:gd name="connsiteX88" fmla="*/ 3915535 w 4321935"/>
              <a:gd name="connsiteY88" fmla="*/ 71967 h 322000"/>
              <a:gd name="connsiteX89" fmla="*/ 3932469 w 4321935"/>
              <a:gd name="connsiteY89" fmla="*/ 63500 h 322000"/>
              <a:gd name="connsiteX90" fmla="*/ 3957869 w 4321935"/>
              <a:gd name="connsiteY90" fmla="*/ 46567 h 322000"/>
              <a:gd name="connsiteX91" fmla="*/ 3983269 w 4321935"/>
              <a:gd name="connsiteY91" fmla="*/ 38100 h 322000"/>
              <a:gd name="connsiteX92" fmla="*/ 4012902 w 4321935"/>
              <a:gd name="connsiteY92" fmla="*/ 21167 h 322000"/>
              <a:gd name="connsiteX93" fmla="*/ 4038302 w 4321935"/>
              <a:gd name="connsiteY93" fmla="*/ 8467 h 322000"/>
              <a:gd name="connsiteX94" fmla="*/ 4283835 w 4321935"/>
              <a:gd name="connsiteY94" fmla="*/ 12700 h 322000"/>
              <a:gd name="connsiteX95" fmla="*/ 4296535 w 4321935"/>
              <a:gd name="connsiteY95" fmla="*/ 21167 h 322000"/>
              <a:gd name="connsiteX96" fmla="*/ 4321935 w 4321935"/>
              <a:gd name="connsiteY96" fmla="*/ 25400 h 322000"/>
              <a:gd name="connsiteX97" fmla="*/ 4317702 w 4321935"/>
              <a:gd name="connsiteY97" fmla="*/ 12700 h 322000"/>
              <a:gd name="connsiteX98" fmla="*/ 4279602 w 4321935"/>
              <a:gd name="connsiteY98" fmla="*/ 0 h 322000"/>
              <a:gd name="connsiteX99" fmla="*/ 4063702 w 4321935"/>
              <a:gd name="connsiteY99" fmla="*/ 4233 h 322000"/>
              <a:gd name="connsiteX100" fmla="*/ 4017135 w 4321935"/>
              <a:gd name="connsiteY100" fmla="*/ 8467 h 322000"/>
              <a:gd name="connsiteX101" fmla="*/ 3953635 w 4321935"/>
              <a:gd name="connsiteY101" fmla="*/ 12700 h 322000"/>
              <a:gd name="connsiteX102" fmla="*/ 3915535 w 4321935"/>
              <a:gd name="connsiteY102" fmla="*/ 29633 h 322000"/>
              <a:gd name="connsiteX103" fmla="*/ 3890135 w 4321935"/>
              <a:gd name="connsiteY103" fmla="*/ 46567 h 322000"/>
              <a:gd name="connsiteX104" fmla="*/ 3873202 w 4321935"/>
              <a:gd name="connsiteY104" fmla="*/ 55033 h 322000"/>
              <a:gd name="connsiteX105" fmla="*/ 3847802 w 4321935"/>
              <a:gd name="connsiteY105" fmla="*/ 63500 h 322000"/>
              <a:gd name="connsiteX106" fmla="*/ 3818169 w 4321935"/>
              <a:gd name="connsiteY106" fmla="*/ 76200 h 322000"/>
              <a:gd name="connsiteX107" fmla="*/ 3792769 w 4321935"/>
              <a:gd name="connsiteY107" fmla="*/ 93133 h 322000"/>
              <a:gd name="connsiteX108" fmla="*/ 3780069 w 4321935"/>
              <a:gd name="connsiteY108" fmla="*/ 97367 h 322000"/>
              <a:gd name="connsiteX109" fmla="*/ 3767369 w 4321935"/>
              <a:gd name="connsiteY109" fmla="*/ 105833 h 322000"/>
              <a:gd name="connsiteX110" fmla="*/ 3733502 w 4321935"/>
              <a:gd name="connsiteY110" fmla="*/ 114300 h 322000"/>
              <a:gd name="connsiteX111" fmla="*/ 3699635 w 4321935"/>
              <a:gd name="connsiteY111" fmla="*/ 122767 h 322000"/>
              <a:gd name="connsiteX112" fmla="*/ 3686935 w 4321935"/>
              <a:gd name="connsiteY112" fmla="*/ 127000 h 322000"/>
              <a:gd name="connsiteX113" fmla="*/ 3665769 w 4321935"/>
              <a:gd name="connsiteY113" fmla="*/ 131233 h 322000"/>
              <a:gd name="connsiteX114" fmla="*/ 3585335 w 4321935"/>
              <a:gd name="connsiteY114" fmla="*/ 122767 h 322000"/>
              <a:gd name="connsiteX115" fmla="*/ 3551469 w 4321935"/>
              <a:gd name="connsiteY115" fmla="*/ 118533 h 322000"/>
              <a:gd name="connsiteX116" fmla="*/ 3521835 w 4321935"/>
              <a:gd name="connsiteY116" fmla="*/ 110067 h 322000"/>
              <a:gd name="connsiteX117" fmla="*/ 3504902 w 4321935"/>
              <a:gd name="connsiteY117" fmla="*/ 105833 h 322000"/>
              <a:gd name="connsiteX118" fmla="*/ 3483735 w 4321935"/>
              <a:gd name="connsiteY118" fmla="*/ 101600 h 322000"/>
              <a:gd name="connsiteX119" fmla="*/ 3458335 w 4321935"/>
              <a:gd name="connsiteY119" fmla="*/ 93133 h 322000"/>
              <a:gd name="connsiteX120" fmla="*/ 3445635 w 4321935"/>
              <a:gd name="connsiteY120" fmla="*/ 88900 h 322000"/>
              <a:gd name="connsiteX121" fmla="*/ 3432935 w 4321935"/>
              <a:gd name="connsiteY121" fmla="*/ 76200 h 322000"/>
              <a:gd name="connsiteX122" fmla="*/ 3399069 w 4321935"/>
              <a:gd name="connsiteY122" fmla="*/ 59267 h 322000"/>
              <a:gd name="connsiteX123" fmla="*/ 3390602 w 4321935"/>
              <a:gd name="connsiteY123" fmla="*/ 46567 h 322000"/>
              <a:gd name="connsiteX124" fmla="*/ 3365202 w 4321935"/>
              <a:gd name="connsiteY124" fmla="*/ 38100 h 322000"/>
              <a:gd name="connsiteX125" fmla="*/ 3318635 w 4321935"/>
              <a:gd name="connsiteY125" fmla="*/ 25400 h 322000"/>
              <a:gd name="connsiteX126" fmla="*/ 3195869 w 4321935"/>
              <a:gd name="connsiteY126" fmla="*/ 38100 h 322000"/>
              <a:gd name="connsiteX127" fmla="*/ 3162002 w 4321935"/>
              <a:gd name="connsiteY127" fmla="*/ 46567 h 322000"/>
              <a:gd name="connsiteX128" fmla="*/ 3145069 w 4321935"/>
              <a:gd name="connsiteY128" fmla="*/ 50800 h 322000"/>
              <a:gd name="connsiteX129" fmla="*/ 3119669 w 4321935"/>
              <a:gd name="connsiteY129" fmla="*/ 67733 h 322000"/>
              <a:gd name="connsiteX130" fmla="*/ 3106969 w 4321935"/>
              <a:gd name="connsiteY130" fmla="*/ 71967 h 322000"/>
              <a:gd name="connsiteX131" fmla="*/ 3090035 w 4321935"/>
              <a:gd name="connsiteY131" fmla="*/ 76200 h 322000"/>
              <a:gd name="connsiteX132" fmla="*/ 3051935 w 4321935"/>
              <a:gd name="connsiteY132" fmla="*/ 88900 h 322000"/>
              <a:gd name="connsiteX133" fmla="*/ 2988435 w 4321935"/>
              <a:gd name="connsiteY133" fmla="*/ 97367 h 322000"/>
              <a:gd name="connsiteX134" fmla="*/ 2954569 w 4321935"/>
              <a:gd name="connsiteY134" fmla="*/ 110067 h 322000"/>
              <a:gd name="connsiteX135" fmla="*/ 2920702 w 4321935"/>
              <a:gd name="connsiteY135" fmla="*/ 114300 h 322000"/>
              <a:gd name="connsiteX136" fmla="*/ 2848735 w 4321935"/>
              <a:gd name="connsiteY136" fmla="*/ 127000 h 322000"/>
              <a:gd name="connsiteX137" fmla="*/ 2819102 w 4321935"/>
              <a:gd name="connsiteY137" fmla="*/ 135467 h 322000"/>
              <a:gd name="connsiteX138" fmla="*/ 2721735 w 4321935"/>
              <a:gd name="connsiteY138" fmla="*/ 139700 h 322000"/>
              <a:gd name="connsiteX139" fmla="*/ 2637069 w 4321935"/>
              <a:gd name="connsiteY139" fmla="*/ 152400 h 322000"/>
              <a:gd name="connsiteX140" fmla="*/ 2560869 w 4321935"/>
              <a:gd name="connsiteY140" fmla="*/ 160867 h 322000"/>
              <a:gd name="connsiteX141" fmla="*/ 2505835 w 4321935"/>
              <a:gd name="connsiteY141" fmla="*/ 169333 h 322000"/>
              <a:gd name="connsiteX142" fmla="*/ 2480435 w 4321935"/>
              <a:gd name="connsiteY142" fmla="*/ 173567 h 322000"/>
              <a:gd name="connsiteX143" fmla="*/ 2438102 w 4321935"/>
              <a:gd name="connsiteY143" fmla="*/ 177800 h 322000"/>
              <a:gd name="connsiteX144" fmla="*/ 2404235 w 4321935"/>
              <a:gd name="connsiteY144" fmla="*/ 182033 h 322000"/>
              <a:gd name="connsiteX145" fmla="*/ 2332269 w 4321935"/>
              <a:gd name="connsiteY145" fmla="*/ 194733 h 322000"/>
              <a:gd name="connsiteX146" fmla="*/ 2302635 w 4321935"/>
              <a:gd name="connsiteY146" fmla="*/ 198967 h 322000"/>
              <a:gd name="connsiteX147" fmla="*/ 2171402 w 4321935"/>
              <a:gd name="connsiteY147" fmla="*/ 203200 h 322000"/>
              <a:gd name="connsiteX148" fmla="*/ 2146002 w 4321935"/>
              <a:gd name="connsiteY148" fmla="*/ 194733 h 322000"/>
              <a:gd name="connsiteX149" fmla="*/ 2116369 w 4321935"/>
              <a:gd name="connsiteY149" fmla="*/ 173567 h 322000"/>
              <a:gd name="connsiteX150" fmla="*/ 2099435 w 4321935"/>
              <a:gd name="connsiteY150" fmla="*/ 160867 h 322000"/>
              <a:gd name="connsiteX151" fmla="*/ 2074035 w 4321935"/>
              <a:gd name="connsiteY151" fmla="*/ 152400 h 322000"/>
              <a:gd name="connsiteX152" fmla="*/ 2048635 w 4321935"/>
              <a:gd name="connsiteY152" fmla="*/ 143933 h 322000"/>
              <a:gd name="connsiteX153" fmla="*/ 2035935 w 4321935"/>
              <a:gd name="connsiteY153" fmla="*/ 139700 h 322000"/>
              <a:gd name="connsiteX154" fmla="*/ 2002069 w 4321935"/>
              <a:gd name="connsiteY154" fmla="*/ 131233 h 322000"/>
              <a:gd name="connsiteX155" fmla="*/ 1976669 w 4321935"/>
              <a:gd name="connsiteY155" fmla="*/ 122767 h 322000"/>
              <a:gd name="connsiteX156" fmla="*/ 1963969 w 4321935"/>
              <a:gd name="connsiteY156" fmla="*/ 118533 h 322000"/>
              <a:gd name="connsiteX157" fmla="*/ 1925869 w 4321935"/>
              <a:gd name="connsiteY157" fmla="*/ 110067 h 322000"/>
              <a:gd name="connsiteX158" fmla="*/ 1887769 w 4321935"/>
              <a:gd name="connsiteY158" fmla="*/ 105833 h 322000"/>
              <a:gd name="connsiteX159" fmla="*/ 1870835 w 4321935"/>
              <a:gd name="connsiteY159" fmla="*/ 101600 h 322000"/>
              <a:gd name="connsiteX160" fmla="*/ 1845435 w 4321935"/>
              <a:gd name="connsiteY160" fmla="*/ 97367 h 322000"/>
              <a:gd name="connsiteX161" fmla="*/ 1832735 w 4321935"/>
              <a:gd name="connsiteY161" fmla="*/ 93133 h 322000"/>
              <a:gd name="connsiteX162" fmla="*/ 1769235 w 4321935"/>
              <a:gd name="connsiteY162" fmla="*/ 80433 h 322000"/>
              <a:gd name="connsiteX163" fmla="*/ 1731135 w 4321935"/>
              <a:gd name="connsiteY163" fmla="*/ 71967 h 322000"/>
              <a:gd name="connsiteX164" fmla="*/ 1718435 w 4321935"/>
              <a:gd name="connsiteY164" fmla="*/ 63500 h 322000"/>
              <a:gd name="connsiteX165" fmla="*/ 1701502 w 4321935"/>
              <a:gd name="connsiteY165" fmla="*/ 59267 h 322000"/>
              <a:gd name="connsiteX166" fmla="*/ 1688802 w 4321935"/>
              <a:gd name="connsiteY166" fmla="*/ 55033 h 322000"/>
              <a:gd name="connsiteX167" fmla="*/ 1667635 w 4321935"/>
              <a:gd name="connsiteY167" fmla="*/ 50800 h 322000"/>
              <a:gd name="connsiteX168" fmla="*/ 1654935 w 4321935"/>
              <a:gd name="connsiteY168" fmla="*/ 46567 h 322000"/>
              <a:gd name="connsiteX169" fmla="*/ 1633769 w 4321935"/>
              <a:gd name="connsiteY169" fmla="*/ 42333 h 322000"/>
              <a:gd name="connsiteX170" fmla="*/ 1621069 w 4321935"/>
              <a:gd name="connsiteY170" fmla="*/ 38100 h 322000"/>
              <a:gd name="connsiteX171" fmla="*/ 1553335 w 4321935"/>
              <a:gd name="connsiteY171" fmla="*/ 25400 h 322000"/>
              <a:gd name="connsiteX172" fmla="*/ 1375535 w 4321935"/>
              <a:gd name="connsiteY172" fmla="*/ 33867 h 322000"/>
              <a:gd name="connsiteX173" fmla="*/ 1350135 w 4321935"/>
              <a:gd name="connsiteY173" fmla="*/ 42333 h 322000"/>
              <a:gd name="connsiteX174" fmla="*/ 1324735 w 4321935"/>
              <a:gd name="connsiteY174" fmla="*/ 59267 h 322000"/>
              <a:gd name="connsiteX175" fmla="*/ 1312035 w 4321935"/>
              <a:gd name="connsiteY175" fmla="*/ 67733 h 322000"/>
              <a:gd name="connsiteX176" fmla="*/ 1286635 w 4321935"/>
              <a:gd name="connsiteY176" fmla="*/ 76200 h 322000"/>
              <a:gd name="connsiteX177" fmla="*/ 1257002 w 4321935"/>
              <a:gd name="connsiteY177" fmla="*/ 84667 h 322000"/>
              <a:gd name="connsiteX178" fmla="*/ 1172335 w 4321935"/>
              <a:gd name="connsiteY178" fmla="*/ 114300 h 322000"/>
              <a:gd name="connsiteX179" fmla="*/ 1041102 w 4321935"/>
              <a:gd name="connsiteY179" fmla="*/ 143933 h 322000"/>
              <a:gd name="connsiteX180" fmla="*/ 939502 w 4321935"/>
              <a:gd name="connsiteY180" fmla="*/ 135467 h 322000"/>
              <a:gd name="connsiteX181" fmla="*/ 804035 w 4321935"/>
              <a:gd name="connsiteY181" fmla="*/ 67733 h 322000"/>
              <a:gd name="connsiteX182" fmla="*/ 702435 w 4321935"/>
              <a:gd name="connsiteY182" fmla="*/ 71967 h 322000"/>
              <a:gd name="connsiteX183" fmla="*/ 596602 w 4321935"/>
              <a:gd name="connsiteY183" fmla="*/ 131233 h 322000"/>
              <a:gd name="connsiteX184" fmla="*/ 495002 w 4321935"/>
              <a:gd name="connsiteY184" fmla="*/ 160867 h 322000"/>
              <a:gd name="connsiteX185" fmla="*/ 384935 w 4321935"/>
              <a:gd name="connsiteY185" fmla="*/ 139700 h 322000"/>
              <a:gd name="connsiteX186" fmla="*/ 291802 w 4321935"/>
              <a:gd name="connsiteY186" fmla="*/ 114300 h 322000"/>
              <a:gd name="connsiteX187" fmla="*/ 190202 w 4321935"/>
              <a:gd name="connsiteY187" fmla="*/ 80433 h 322000"/>
              <a:gd name="connsiteX188" fmla="*/ 105535 w 4321935"/>
              <a:gd name="connsiteY188" fmla="*/ 59267 h 322000"/>
              <a:gd name="connsiteX189" fmla="*/ 8169 w 4321935"/>
              <a:gd name="connsiteY189" fmla="*/ 63500 h 322000"/>
              <a:gd name="connsiteX190" fmla="*/ 3936 w 4321935"/>
              <a:gd name="connsiteY19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76002 w 4321935"/>
              <a:gd name="connsiteY12" fmla="*/ 182033 h 322000"/>
              <a:gd name="connsiteX13" fmla="*/ 892935 w 4321935"/>
              <a:gd name="connsiteY13" fmla="*/ 186267 h 322000"/>
              <a:gd name="connsiteX14" fmla="*/ 905635 w 4321935"/>
              <a:gd name="connsiteY14" fmla="*/ 194733 h 322000"/>
              <a:gd name="connsiteX15" fmla="*/ 935269 w 4321935"/>
              <a:gd name="connsiteY15" fmla="*/ 203200 h 322000"/>
              <a:gd name="connsiteX16" fmla="*/ 960669 w 4321935"/>
              <a:gd name="connsiteY16" fmla="*/ 211667 h 322000"/>
              <a:gd name="connsiteX17" fmla="*/ 998769 w 4321935"/>
              <a:gd name="connsiteY17" fmla="*/ 220133 h 322000"/>
              <a:gd name="connsiteX18" fmla="*/ 1100369 w 4321935"/>
              <a:gd name="connsiteY18" fmla="*/ 203200 h 322000"/>
              <a:gd name="connsiteX19" fmla="*/ 1125769 w 4321935"/>
              <a:gd name="connsiteY19" fmla="*/ 194733 h 322000"/>
              <a:gd name="connsiteX20" fmla="*/ 1151169 w 4321935"/>
              <a:gd name="connsiteY20" fmla="*/ 182033 h 322000"/>
              <a:gd name="connsiteX21" fmla="*/ 1197735 w 4321935"/>
              <a:gd name="connsiteY21" fmla="*/ 160867 h 322000"/>
              <a:gd name="connsiteX22" fmla="*/ 1223135 w 4321935"/>
              <a:gd name="connsiteY22" fmla="*/ 156633 h 322000"/>
              <a:gd name="connsiteX23" fmla="*/ 1257002 w 4321935"/>
              <a:gd name="connsiteY23" fmla="*/ 148167 h 322000"/>
              <a:gd name="connsiteX24" fmla="*/ 1337435 w 4321935"/>
              <a:gd name="connsiteY24" fmla="*/ 135467 h 322000"/>
              <a:gd name="connsiteX25" fmla="*/ 1367069 w 4321935"/>
              <a:gd name="connsiteY25" fmla="*/ 131233 h 322000"/>
              <a:gd name="connsiteX26" fmla="*/ 1388235 w 4321935"/>
              <a:gd name="connsiteY26" fmla="*/ 127000 h 322000"/>
              <a:gd name="connsiteX27" fmla="*/ 1405169 w 4321935"/>
              <a:gd name="connsiteY27" fmla="*/ 122767 h 322000"/>
              <a:gd name="connsiteX28" fmla="*/ 1502535 w 4321935"/>
              <a:gd name="connsiteY28" fmla="*/ 110067 h 322000"/>
              <a:gd name="connsiteX29" fmla="*/ 1599902 w 4321935"/>
              <a:gd name="connsiteY29" fmla="*/ 97367 h 322000"/>
              <a:gd name="connsiteX30" fmla="*/ 1726902 w 4321935"/>
              <a:gd name="connsiteY30" fmla="*/ 101600 h 322000"/>
              <a:gd name="connsiteX31" fmla="*/ 1760769 w 4321935"/>
              <a:gd name="connsiteY31" fmla="*/ 114300 h 322000"/>
              <a:gd name="connsiteX32" fmla="*/ 1786169 w 4321935"/>
              <a:gd name="connsiteY32" fmla="*/ 122767 h 322000"/>
              <a:gd name="connsiteX33" fmla="*/ 1798869 w 4321935"/>
              <a:gd name="connsiteY33" fmla="*/ 127000 h 322000"/>
              <a:gd name="connsiteX34" fmla="*/ 1879302 w 4321935"/>
              <a:gd name="connsiteY34" fmla="*/ 135467 h 322000"/>
              <a:gd name="connsiteX35" fmla="*/ 1896235 w 4321935"/>
              <a:gd name="connsiteY35" fmla="*/ 139700 h 322000"/>
              <a:gd name="connsiteX36" fmla="*/ 1913169 w 4321935"/>
              <a:gd name="connsiteY36" fmla="*/ 148167 h 322000"/>
              <a:gd name="connsiteX37" fmla="*/ 1942802 w 4321935"/>
              <a:gd name="connsiteY37" fmla="*/ 152400 h 322000"/>
              <a:gd name="connsiteX38" fmla="*/ 1980902 w 4321935"/>
              <a:gd name="connsiteY38" fmla="*/ 165100 h 322000"/>
              <a:gd name="connsiteX39" fmla="*/ 1993602 w 4321935"/>
              <a:gd name="connsiteY39" fmla="*/ 169333 h 322000"/>
              <a:gd name="connsiteX40" fmla="*/ 2006302 w 4321935"/>
              <a:gd name="connsiteY40" fmla="*/ 173567 h 322000"/>
              <a:gd name="connsiteX41" fmla="*/ 2027469 w 4321935"/>
              <a:gd name="connsiteY41" fmla="*/ 177800 h 322000"/>
              <a:gd name="connsiteX42" fmla="*/ 2052869 w 4321935"/>
              <a:gd name="connsiteY42" fmla="*/ 186267 h 322000"/>
              <a:gd name="connsiteX43" fmla="*/ 2065569 w 4321935"/>
              <a:gd name="connsiteY43" fmla="*/ 190500 h 322000"/>
              <a:gd name="connsiteX44" fmla="*/ 2078269 w 4321935"/>
              <a:gd name="connsiteY44" fmla="*/ 194733 h 322000"/>
              <a:gd name="connsiteX45" fmla="*/ 2090969 w 4321935"/>
              <a:gd name="connsiteY45" fmla="*/ 203200 h 322000"/>
              <a:gd name="connsiteX46" fmla="*/ 2116369 w 4321935"/>
              <a:gd name="connsiteY46" fmla="*/ 207433 h 322000"/>
              <a:gd name="connsiteX47" fmla="*/ 2175635 w 4321935"/>
              <a:gd name="connsiteY47" fmla="*/ 215900 h 322000"/>
              <a:gd name="connsiteX48" fmla="*/ 2213735 w 4321935"/>
              <a:gd name="connsiteY48" fmla="*/ 224367 h 322000"/>
              <a:gd name="connsiteX49" fmla="*/ 2247602 w 4321935"/>
              <a:gd name="connsiteY49" fmla="*/ 228600 h 322000"/>
              <a:gd name="connsiteX50" fmla="*/ 2565102 w 4321935"/>
              <a:gd name="connsiteY50" fmla="*/ 224367 h 322000"/>
              <a:gd name="connsiteX51" fmla="*/ 2590502 w 4321935"/>
              <a:gd name="connsiteY51" fmla="*/ 220133 h 322000"/>
              <a:gd name="connsiteX52" fmla="*/ 2632835 w 4321935"/>
              <a:gd name="connsiteY52" fmla="*/ 215900 h 322000"/>
              <a:gd name="connsiteX53" fmla="*/ 2645535 w 4321935"/>
              <a:gd name="connsiteY53" fmla="*/ 211667 h 322000"/>
              <a:gd name="connsiteX54" fmla="*/ 2692102 w 4321935"/>
              <a:gd name="connsiteY54" fmla="*/ 203200 h 322000"/>
              <a:gd name="connsiteX55" fmla="*/ 2709035 w 4321935"/>
              <a:gd name="connsiteY55" fmla="*/ 194733 h 322000"/>
              <a:gd name="connsiteX56" fmla="*/ 2742902 w 4321935"/>
              <a:gd name="connsiteY56" fmla="*/ 190500 h 322000"/>
              <a:gd name="connsiteX57" fmla="*/ 2755602 w 4321935"/>
              <a:gd name="connsiteY57" fmla="*/ 186267 h 322000"/>
              <a:gd name="connsiteX58" fmla="*/ 2768302 w 4321935"/>
              <a:gd name="connsiteY58" fmla="*/ 177800 h 322000"/>
              <a:gd name="connsiteX59" fmla="*/ 2810635 w 4321935"/>
              <a:gd name="connsiteY59" fmla="*/ 169333 h 322000"/>
              <a:gd name="connsiteX60" fmla="*/ 2840269 w 4321935"/>
              <a:gd name="connsiteY60" fmla="*/ 156633 h 322000"/>
              <a:gd name="connsiteX61" fmla="*/ 2865669 w 4321935"/>
              <a:gd name="connsiteY61" fmla="*/ 148167 h 322000"/>
              <a:gd name="connsiteX62" fmla="*/ 2908002 w 4321935"/>
              <a:gd name="connsiteY62" fmla="*/ 139700 h 322000"/>
              <a:gd name="connsiteX63" fmla="*/ 2924935 w 4321935"/>
              <a:gd name="connsiteY63" fmla="*/ 135467 h 322000"/>
              <a:gd name="connsiteX64" fmla="*/ 3009602 w 4321935"/>
              <a:gd name="connsiteY64" fmla="*/ 127000 h 322000"/>
              <a:gd name="connsiteX65" fmla="*/ 3043469 w 4321935"/>
              <a:gd name="connsiteY65" fmla="*/ 118533 h 322000"/>
              <a:gd name="connsiteX66" fmla="*/ 3077335 w 4321935"/>
              <a:gd name="connsiteY66" fmla="*/ 110067 h 322000"/>
              <a:gd name="connsiteX67" fmla="*/ 3136602 w 4321935"/>
              <a:gd name="connsiteY67" fmla="*/ 93133 h 322000"/>
              <a:gd name="connsiteX68" fmla="*/ 3174702 w 4321935"/>
              <a:gd name="connsiteY68" fmla="*/ 84667 h 322000"/>
              <a:gd name="connsiteX69" fmla="*/ 3217035 w 4321935"/>
              <a:gd name="connsiteY69" fmla="*/ 80433 h 322000"/>
              <a:gd name="connsiteX70" fmla="*/ 3284769 w 4321935"/>
              <a:gd name="connsiteY70" fmla="*/ 67733 h 322000"/>
              <a:gd name="connsiteX71" fmla="*/ 3344035 w 4321935"/>
              <a:gd name="connsiteY71" fmla="*/ 71967 h 322000"/>
              <a:gd name="connsiteX72" fmla="*/ 3369435 w 4321935"/>
              <a:gd name="connsiteY72" fmla="*/ 80433 h 322000"/>
              <a:gd name="connsiteX73" fmla="*/ 3399069 w 4321935"/>
              <a:gd name="connsiteY73" fmla="*/ 97367 h 322000"/>
              <a:gd name="connsiteX74" fmla="*/ 3411769 w 4321935"/>
              <a:gd name="connsiteY74" fmla="*/ 105833 h 322000"/>
              <a:gd name="connsiteX75" fmla="*/ 3424469 w 4321935"/>
              <a:gd name="connsiteY75" fmla="*/ 110067 h 322000"/>
              <a:gd name="connsiteX76" fmla="*/ 3462569 w 4321935"/>
              <a:gd name="connsiteY76" fmla="*/ 122767 h 322000"/>
              <a:gd name="connsiteX77" fmla="*/ 3487969 w 4321935"/>
              <a:gd name="connsiteY77" fmla="*/ 139700 h 322000"/>
              <a:gd name="connsiteX78" fmla="*/ 3530302 w 4321935"/>
              <a:gd name="connsiteY78" fmla="*/ 152400 h 322000"/>
              <a:gd name="connsiteX79" fmla="*/ 3568402 w 4321935"/>
              <a:gd name="connsiteY79" fmla="*/ 156633 h 322000"/>
              <a:gd name="connsiteX80" fmla="*/ 3754669 w 4321935"/>
              <a:gd name="connsiteY80" fmla="*/ 148167 h 322000"/>
              <a:gd name="connsiteX81" fmla="*/ 3792769 w 4321935"/>
              <a:gd name="connsiteY81" fmla="*/ 139700 h 322000"/>
              <a:gd name="connsiteX82" fmla="*/ 3830869 w 4321935"/>
              <a:gd name="connsiteY82" fmla="*/ 118533 h 322000"/>
              <a:gd name="connsiteX83" fmla="*/ 3835102 w 4321935"/>
              <a:gd name="connsiteY83" fmla="*/ 105833 h 322000"/>
              <a:gd name="connsiteX84" fmla="*/ 3852035 w 4321935"/>
              <a:gd name="connsiteY84" fmla="*/ 101600 h 322000"/>
              <a:gd name="connsiteX85" fmla="*/ 3877435 w 4321935"/>
              <a:gd name="connsiteY85" fmla="*/ 93133 h 322000"/>
              <a:gd name="connsiteX86" fmla="*/ 3902835 w 4321935"/>
              <a:gd name="connsiteY86" fmla="*/ 80433 h 322000"/>
              <a:gd name="connsiteX87" fmla="*/ 3915535 w 4321935"/>
              <a:gd name="connsiteY87" fmla="*/ 71967 h 322000"/>
              <a:gd name="connsiteX88" fmla="*/ 3932469 w 4321935"/>
              <a:gd name="connsiteY88" fmla="*/ 63500 h 322000"/>
              <a:gd name="connsiteX89" fmla="*/ 3957869 w 4321935"/>
              <a:gd name="connsiteY89" fmla="*/ 46567 h 322000"/>
              <a:gd name="connsiteX90" fmla="*/ 3983269 w 4321935"/>
              <a:gd name="connsiteY90" fmla="*/ 38100 h 322000"/>
              <a:gd name="connsiteX91" fmla="*/ 4012902 w 4321935"/>
              <a:gd name="connsiteY91" fmla="*/ 21167 h 322000"/>
              <a:gd name="connsiteX92" fmla="*/ 4038302 w 4321935"/>
              <a:gd name="connsiteY92" fmla="*/ 8467 h 322000"/>
              <a:gd name="connsiteX93" fmla="*/ 4283835 w 4321935"/>
              <a:gd name="connsiteY93" fmla="*/ 12700 h 322000"/>
              <a:gd name="connsiteX94" fmla="*/ 4296535 w 4321935"/>
              <a:gd name="connsiteY94" fmla="*/ 21167 h 322000"/>
              <a:gd name="connsiteX95" fmla="*/ 4321935 w 4321935"/>
              <a:gd name="connsiteY95" fmla="*/ 25400 h 322000"/>
              <a:gd name="connsiteX96" fmla="*/ 4317702 w 4321935"/>
              <a:gd name="connsiteY96" fmla="*/ 12700 h 322000"/>
              <a:gd name="connsiteX97" fmla="*/ 4279602 w 4321935"/>
              <a:gd name="connsiteY97" fmla="*/ 0 h 322000"/>
              <a:gd name="connsiteX98" fmla="*/ 4063702 w 4321935"/>
              <a:gd name="connsiteY98" fmla="*/ 4233 h 322000"/>
              <a:gd name="connsiteX99" fmla="*/ 4017135 w 4321935"/>
              <a:gd name="connsiteY99" fmla="*/ 8467 h 322000"/>
              <a:gd name="connsiteX100" fmla="*/ 3953635 w 4321935"/>
              <a:gd name="connsiteY100" fmla="*/ 12700 h 322000"/>
              <a:gd name="connsiteX101" fmla="*/ 3915535 w 4321935"/>
              <a:gd name="connsiteY101" fmla="*/ 29633 h 322000"/>
              <a:gd name="connsiteX102" fmla="*/ 3890135 w 4321935"/>
              <a:gd name="connsiteY102" fmla="*/ 46567 h 322000"/>
              <a:gd name="connsiteX103" fmla="*/ 3873202 w 4321935"/>
              <a:gd name="connsiteY103" fmla="*/ 55033 h 322000"/>
              <a:gd name="connsiteX104" fmla="*/ 3847802 w 4321935"/>
              <a:gd name="connsiteY104" fmla="*/ 63500 h 322000"/>
              <a:gd name="connsiteX105" fmla="*/ 3818169 w 4321935"/>
              <a:gd name="connsiteY105" fmla="*/ 76200 h 322000"/>
              <a:gd name="connsiteX106" fmla="*/ 3792769 w 4321935"/>
              <a:gd name="connsiteY106" fmla="*/ 93133 h 322000"/>
              <a:gd name="connsiteX107" fmla="*/ 3780069 w 4321935"/>
              <a:gd name="connsiteY107" fmla="*/ 97367 h 322000"/>
              <a:gd name="connsiteX108" fmla="*/ 3767369 w 4321935"/>
              <a:gd name="connsiteY108" fmla="*/ 105833 h 322000"/>
              <a:gd name="connsiteX109" fmla="*/ 3733502 w 4321935"/>
              <a:gd name="connsiteY109" fmla="*/ 114300 h 322000"/>
              <a:gd name="connsiteX110" fmla="*/ 3699635 w 4321935"/>
              <a:gd name="connsiteY110" fmla="*/ 122767 h 322000"/>
              <a:gd name="connsiteX111" fmla="*/ 3686935 w 4321935"/>
              <a:gd name="connsiteY111" fmla="*/ 127000 h 322000"/>
              <a:gd name="connsiteX112" fmla="*/ 3665769 w 4321935"/>
              <a:gd name="connsiteY112" fmla="*/ 131233 h 322000"/>
              <a:gd name="connsiteX113" fmla="*/ 3585335 w 4321935"/>
              <a:gd name="connsiteY113" fmla="*/ 122767 h 322000"/>
              <a:gd name="connsiteX114" fmla="*/ 3551469 w 4321935"/>
              <a:gd name="connsiteY114" fmla="*/ 118533 h 322000"/>
              <a:gd name="connsiteX115" fmla="*/ 3521835 w 4321935"/>
              <a:gd name="connsiteY115" fmla="*/ 110067 h 322000"/>
              <a:gd name="connsiteX116" fmla="*/ 3504902 w 4321935"/>
              <a:gd name="connsiteY116" fmla="*/ 105833 h 322000"/>
              <a:gd name="connsiteX117" fmla="*/ 3483735 w 4321935"/>
              <a:gd name="connsiteY117" fmla="*/ 101600 h 322000"/>
              <a:gd name="connsiteX118" fmla="*/ 3458335 w 4321935"/>
              <a:gd name="connsiteY118" fmla="*/ 93133 h 322000"/>
              <a:gd name="connsiteX119" fmla="*/ 3445635 w 4321935"/>
              <a:gd name="connsiteY119" fmla="*/ 88900 h 322000"/>
              <a:gd name="connsiteX120" fmla="*/ 3432935 w 4321935"/>
              <a:gd name="connsiteY120" fmla="*/ 76200 h 322000"/>
              <a:gd name="connsiteX121" fmla="*/ 3399069 w 4321935"/>
              <a:gd name="connsiteY121" fmla="*/ 59267 h 322000"/>
              <a:gd name="connsiteX122" fmla="*/ 3390602 w 4321935"/>
              <a:gd name="connsiteY122" fmla="*/ 46567 h 322000"/>
              <a:gd name="connsiteX123" fmla="*/ 3365202 w 4321935"/>
              <a:gd name="connsiteY123" fmla="*/ 38100 h 322000"/>
              <a:gd name="connsiteX124" fmla="*/ 3318635 w 4321935"/>
              <a:gd name="connsiteY124" fmla="*/ 25400 h 322000"/>
              <a:gd name="connsiteX125" fmla="*/ 3195869 w 4321935"/>
              <a:gd name="connsiteY125" fmla="*/ 38100 h 322000"/>
              <a:gd name="connsiteX126" fmla="*/ 3162002 w 4321935"/>
              <a:gd name="connsiteY126" fmla="*/ 46567 h 322000"/>
              <a:gd name="connsiteX127" fmla="*/ 3145069 w 4321935"/>
              <a:gd name="connsiteY127" fmla="*/ 50800 h 322000"/>
              <a:gd name="connsiteX128" fmla="*/ 3119669 w 4321935"/>
              <a:gd name="connsiteY128" fmla="*/ 67733 h 322000"/>
              <a:gd name="connsiteX129" fmla="*/ 3106969 w 4321935"/>
              <a:gd name="connsiteY129" fmla="*/ 71967 h 322000"/>
              <a:gd name="connsiteX130" fmla="*/ 3090035 w 4321935"/>
              <a:gd name="connsiteY130" fmla="*/ 76200 h 322000"/>
              <a:gd name="connsiteX131" fmla="*/ 3051935 w 4321935"/>
              <a:gd name="connsiteY131" fmla="*/ 88900 h 322000"/>
              <a:gd name="connsiteX132" fmla="*/ 2988435 w 4321935"/>
              <a:gd name="connsiteY132" fmla="*/ 97367 h 322000"/>
              <a:gd name="connsiteX133" fmla="*/ 2954569 w 4321935"/>
              <a:gd name="connsiteY133" fmla="*/ 110067 h 322000"/>
              <a:gd name="connsiteX134" fmla="*/ 2920702 w 4321935"/>
              <a:gd name="connsiteY134" fmla="*/ 114300 h 322000"/>
              <a:gd name="connsiteX135" fmla="*/ 2848735 w 4321935"/>
              <a:gd name="connsiteY135" fmla="*/ 127000 h 322000"/>
              <a:gd name="connsiteX136" fmla="*/ 2819102 w 4321935"/>
              <a:gd name="connsiteY136" fmla="*/ 135467 h 322000"/>
              <a:gd name="connsiteX137" fmla="*/ 2721735 w 4321935"/>
              <a:gd name="connsiteY137" fmla="*/ 139700 h 322000"/>
              <a:gd name="connsiteX138" fmla="*/ 2637069 w 4321935"/>
              <a:gd name="connsiteY138" fmla="*/ 152400 h 322000"/>
              <a:gd name="connsiteX139" fmla="*/ 2560869 w 4321935"/>
              <a:gd name="connsiteY139" fmla="*/ 160867 h 322000"/>
              <a:gd name="connsiteX140" fmla="*/ 2505835 w 4321935"/>
              <a:gd name="connsiteY140" fmla="*/ 169333 h 322000"/>
              <a:gd name="connsiteX141" fmla="*/ 2480435 w 4321935"/>
              <a:gd name="connsiteY141" fmla="*/ 173567 h 322000"/>
              <a:gd name="connsiteX142" fmla="*/ 2438102 w 4321935"/>
              <a:gd name="connsiteY142" fmla="*/ 177800 h 322000"/>
              <a:gd name="connsiteX143" fmla="*/ 2404235 w 4321935"/>
              <a:gd name="connsiteY143" fmla="*/ 182033 h 322000"/>
              <a:gd name="connsiteX144" fmla="*/ 2332269 w 4321935"/>
              <a:gd name="connsiteY144" fmla="*/ 194733 h 322000"/>
              <a:gd name="connsiteX145" fmla="*/ 2302635 w 4321935"/>
              <a:gd name="connsiteY145" fmla="*/ 198967 h 322000"/>
              <a:gd name="connsiteX146" fmla="*/ 2171402 w 4321935"/>
              <a:gd name="connsiteY146" fmla="*/ 203200 h 322000"/>
              <a:gd name="connsiteX147" fmla="*/ 2146002 w 4321935"/>
              <a:gd name="connsiteY147" fmla="*/ 194733 h 322000"/>
              <a:gd name="connsiteX148" fmla="*/ 2116369 w 4321935"/>
              <a:gd name="connsiteY148" fmla="*/ 173567 h 322000"/>
              <a:gd name="connsiteX149" fmla="*/ 2099435 w 4321935"/>
              <a:gd name="connsiteY149" fmla="*/ 160867 h 322000"/>
              <a:gd name="connsiteX150" fmla="*/ 2074035 w 4321935"/>
              <a:gd name="connsiteY150" fmla="*/ 152400 h 322000"/>
              <a:gd name="connsiteX151" fmla="*/ 2048635 w 4321935"/>
              <a:gd name="connsiteY151" fmla="*/ 143933 h 322000"/>
              <a:gd name="connsiteX152" fmla="*/ 2035935 w 4321935"/>
              <a:gd name="connsiteY152" fmla="*/ 139700 h 322000"/>
              <a:gd name="connsiteX153" fmla="*/ 2002069 w 4321935"/>
              <a:gd name="connsiteY153" fmla="*/ 131233 h 322000"/>
              <a:gd name="connsiteX154" fmla="*/ 1976669 w 4321935"/>
              <a:gd name="connsiteY154" fmla="*/ 122767 h 322000"/>
              <a:gd name="connsiteX155" fmla="*/ 1963969 w 4321935"/>
              <a:gd name="connsiteY155" fmla="*/ 118533 h 322000"/>
              <a:gd name="connsiteX156" fmla="*/ 1925869 w 4321935"/>
              <a:gd name="connsiteY156" fmla="*/ 110067 h 322000"/>
              <a:gd name="connsiteX157" fmla="*/ 1887769 w 4321935"/>
              <a:gd name="connsiteY157" fmla="*/ 105833 h 322000"/>
              <a:gd name="connsiteX158" fmla="*/ 1870835 w 4321935"/>
              <a:gd name="connsiteY158" fmla="*/ 101600 h 322000"/>
              <a:gd name="connsiteX159" fmla="*/ 1845435 w 4321935"/>
              <a:gd name="connsiteY159" fmla="*/ 97367 h 322000"/>
              <a:gd name="connsiteX160" fmla="*/ 1832735 w 4321935"/>
              <a:gd name="connsiteY160" fmla="*/ 93133 h 322000"/>
              <a:gd name="connsiteX161" fmla="*/ 1769235 w 4321935"/>
              <a:gd name="connsiteY161" fmla="*/ 80433 h 322000"/>
              <a:gd name="connsiteX162" fmla="*/ 1731135 w 4321935"/>
              <a:gd name="connsiteY162" fmla="*/ 71967 h 322000"/>
              <a:gd name="connsiteX163" fmla="*/ 1718435 w 4321935"/>
              <a:gd name="connsiteY163" fmla="*/ 63500 h 322000"/>
              <a:gd name="connsiteX164" fmla="*/ 1701502 w 4321935"/>
              <a:gd name="connsiteY164" fmla="*/ 59267 h 322000"/>
              <a:gd name="connsiteX165" fmla="*/ 1688802 w 4321935"/>
              <a:gd name="connsiteY165" fmla="*/ 55033 h 322000"/>
              <a:gd name="connsiteX166" fmla="*/ 1667635 w 4321935"/>
              <a:gd name="connsiteY166" fmla="*/ 50800 h 322000"/>
              <a:gd name="connsiteX167" fmla="*/ 1654935 w 4321935"/>
              <a:gd name="connsiteY167" fmla="*/ 46567 h 322000"/>
              <a:gd name="connsiteX168" fmla="*/ 1633769 w 4321935"/>
              <a:gd name="connsiteY168" fmla="*/ 42333 h 322000"/>
              <a:gd name="connsiteX169" fmla="*/ 1621069 w 4321935"/>
              <a:gd name="connsiteY169" fmla="*/ 38100 h 322000"/>
              <a:gd name="connsiteX170" fmla="*/ 1553335 w 4321935"/>
              <a:gd name="connsiteY170" fmla="*/ 25400 h 322000"/>
              <a:gd name="connsiteX171" fmla="*/ 1375535 w 4321935"/>
              <a:gd name="connsiteY171" fmla="*/ 33867 h 322000"/>
              <a:gd name="connsiteX172" fmla="*/ 1350135 w 4321935"/>
              <a:gd name="connsiteY172" fmla="*/ 42333 h 322000"/>
              <a:gd name="connsiteX173" fmla="*/ 1324735 w 4321935"/>
              <a:gd name="connsiteY173" fmla="*/ 59267 h 322000"/>
              <a:gd name="connsiteX174" fmla="*/ 1312035 w 4321935"/>
              <a:gd name="connsiteY174" fmla="*/ 67733 h 322000"/>
              <a:gd name="connsiteX175" fmla="*/ 1286635 w 4321935"/>
              <a:gd name="connsiteY175" fmla="*/ 76200 h 322000"/>
              <a:gd name="connsiteX176" fmla="*/ 1257002 w 4321935"/>
              <a:gd name="connsiteY176" fmla="*/ 84667 h 322000"/>
              <a:gd name="connsiteX177" fmla="*/ 1172335 w 4321935"/>
              <a:gd name="connsiteY177" fmla="*/ 114300 h 322000"/>
              <a:gd name="connsiteX178" fmla="*/ 1041102 w 4321935"/>
              <a:gd name="connsiteY178" fmla="*/ 143933 h 322000"/>
              <a:gd name="connsiteX179" fmla="*/ 939502 w 4321935"/>
              <a:gd name="connsiteY179" fmla="*/ 135467 h 322000"/>
              <a:gd name="connsiteX180" fmla="*/ 804035 w 4321935"/>
              <a:gd name="connsiteY180" fmla="*/ 67733 h 322000"/>
              <a:gd name="connsiteX181" fmla="*/ 702435 w 4321935"/>
              <a:gd name="connsiteY181" fmla="*/ 71967 h 322000"/>
              <a:gd name="connsiteX182" fmla="*/ 596602 w 4321935"/>
              <a:gd name="connsiteY182" fmla="*/ 131233 h 322000"/>
              <a:gd name="connsiteX183" fmla="*/ 495002 w 4321935"/>
              <a:gd name="connsiteY183" fmla="*/ 160867 h 322000"/>
              <a:gd name="connsiteX184" fmla="*/ 384935 w 4321935"/>
              <a:gd name="connsiteY184" fmla="*/ 139700 h 322000"/>
              <a:gd name="connsiteX185" fmla="*/ 291802 w 4321935"/>
              <a:gd name="connsiteY185" fmla="*/ 114300 h 322000"/>
              <a:gd name="connsiteX186" fmla="*/ 190202 w 4321935"/>
              <a:gd name="connsiteY186" fmla="*/ 80433 h 322000"/>
              <a:gd name="connsiteX187" fmla="*/ 105535 w 4321935"/>
              <a:gd name="connsiteY187" fmla="*/ 59267 h 322000"/>
              <a:gd name="connsiteX188" fmla="*/ 8169 w 4321935"/>
              <a:gd name="connsiteY188" fmla="*/ 63500 h 322000"/>
              <a:gd name="connsiteX189" fmla="*/ 3936 w 4321935"/>
              <a:gd name="connsiteY18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892935 w 4321935"/>
              <a:gd name="connsiteY12" fmla="*/ 186267 h 322000"/>
              <a:gd name="connsiteX13" fmla="*/ 905635 w 4321935"/>
              <a:gd name="connsiteY13" fmla="*/ 194733 h 322000"/>
              <a:gd name="connsiteX14" fmla="*/ 935269 w 4321935"/>
              <a:gd name="connsiteY14" fmla="*/ 203200 h 322000"/>
              <a:gd name="connsiteX15" fmla="*/ 960669 w 4321935"/>
              <a:gd name="connsiteY15" fmla="*/ 211667 h 322000"/>
              <a:gd name="connsiteX16" fmla="*/ 998769 w 4321935"/>
              <a:gd name="connsiteY16" fmla="*/ 220133 h 322000"/>
              <a:gd name="connsiteX17" fmla="*/ 1100369 w 4321935"/>
              <a:gd name="connsiteY17" fmla="*/ 203200 h 322000"/>
              <a:gd name="connsiteX18" fmla="*/ 1125769 w 4321935"/>
              <a:gd name="connsiteY18" fmla="*/ 194733 h 322000"/>
              <a:gd name="connsiteX19" fmla="*/ 1151169 w 4321935"/>
              <a:gd name="connsiteY19" fmla="*/ 182033 h 322000"/>
              <a:gd name="connsiteX20" fmla="*/ 1197735 w 4321935"/>
              <a:gd name="connsiteY20" fmla="*/ 160867 h 322000"/>
              <a:gd name="connsiteX21" fmla="*/ 1223135 w 4321935"/>
              <a:gd name="connsiteY21" fmla="*/ 156633 h 322000"/>
              <a:gd name="connsiteX22" fmla="*/ 1257002 w 4321935"/>
              <a:gd name="connsiteY22" fmla="*/ 148167 h 322000"/>
              <a:gd name="connsiteX23" fmla="*/ 1337435 w 4321935"/>
              <a:gd name="connsiteY23" fmla="*/ 135467 h 322000"/>
              <a:gd name="connsiteX24" fmla="*/ 1367069 w 4321935"/>
              <a:gd name="connsiteY24" fmla="*/ 131233 h 322000"/>
              <a:gd name="connsiteX25" fmla="*/ 1388235 w 4321935"/>
              <a:gd name="connsiteY25" fmla="*/ 127000 h 322000"/>
              <a:gd name="connsiteX26" fmla="*/ 1405169 w 4321935"/>
              <a:gd name="connsiteY26" fmla="*/ 122767 h 322000"/>
              <a:gd name="connsiteX27" fmla="*/ 1502535 w 4321935"/>
              <a:gd name="connsiteY27" fmla="*/ 110067 h 322000"/>
              <a:gd name="connsiteX28" fmla="*/ 1599902 w 4321935"/>
              <a:gd name="connsiteY28" fmla="*/ 97367 h 322000"/>
              <a:gd name="connsiteX29" fmla="*/ 1726902 w 4321935"/>
              <a:gd name="connsiteY29" fmla="*/ 101600 h 322000"/>
              <a:gd name="connsiteX30" fmla="*/ 1760769 w 4321935"/>
              <a:gd name="connsiteY30" fmla="*/ 114300 h 322000"/>
              <a:gd name="connsiteX31" fmla="*/ 1786169 w 4321935"/>
              <a:gd name="connsiteY31" fmla="*/ 122767 h 322000"/>
              <a:gd name="connsiteX32" fmla="*/ 1798869 w 4321935"/>
              <a:gd name="connsiteY32" fmla="*/ 127000 h 322000"/>
              <a:gd name="connsiteX33" fmla="*/ 1879302 w 4321935"/>
              <a:gd name="connsiteY33" fmla="*/ 135467 h 322000"/>
              <a:gd name="connsiteX34" fmla="*/ 1896235 w 4321935"/>
              <a:gd name="connsiteY34" fmla="*/ 139700 h 322000"/>
              <a:gd name="connsiteX35" fmla="*/ 1913169 w 4321935"/>
              <a:gd name="connsiteY35" fmla="*/ 148167 h 322000"/>
              <a:gd name="connsiteX36" fmla="*/ 1942802 w 4321935"/>
              <a:gd name="connsiteY36" fmla="*/ 152400 h 322000"/>
              <a:gd name="connsiteX37" fmla="*/ 1980902 w 4321935"/>
              <a:gd name="connsiteY37" fmla="*/ 165100 h 322000"/>
              <a:gd name="connsiteX38" fmla="*/ 1993602 w 4321935"/>
              <a:gd name="connsiteY38" fmla="*/ 169333 h 322000"/>
              <a:gd name="connsiteX39" fmla="*/ 2006302 w 4321935"/>
              <a:gd name="connsiteY39" fmla="*/ 173567 h 322000"/>
              <a:gd name="connsiteX40" fmla="*/ 2027469 w 4321935"/>
              <a:gd name="connsiteY40" fmla="*/ 177800 h 322000"/>
              <a:gd name="connsiteX41" fmla="*/ 2052869 w 4321935"/>
              <a:gd name="connsiteY41" fmla="*/ 186267 h 322000"/>
              <a:gd name="connsiteX42" fmla="*/ 2065569 w 4321935"/>
              <a:gd name="connsiteY42" fmla="*/ 190500 h 322000"/>
              <a:gd name="connsiteX43" fmla="*/ 2078269 w 4321935"/>
              <a:gd name="connsiteY43" fmla="*/ 194733 h 322000"/>
              <a:gd name="connsiteX44" fmla="*/ 2090969 w 4321935"/>
              <a:gd name="connsiteY44" fmla="*/ 203200 h 322000"/>
              <a:gd name="connsiteX45" fmla="*/ 2116369 w 4321935"/>
              <a:gd name="connsiteY45" fmla="*/ 207433 h 322000"/>
              <a:gd name="connsiteX46" fmla="*/ 2175635 w 4321935"/>
              <a:gd name="connsiteY46" fmla="*/ 215900 h 322000"/>
              <a:gd name="connsiteX47" fmla="*/ 2213735 w 4321935"/>
              <a:gd name="connsiteY47" fmla="*/ 224367 h 322000"/>
              <a:gd name="connsiteX48" fmla="*/ 2247602 w 4321935"/>
              <a:gd name="connsiteY48" fmla="*/ 228600 h 322000"/>
              <a:gd name="connsiteX49" fmla="*/ 2565102 w 4321935"/>
              <a:gd name="connsiteY49" fmla="*/ 224367 h 322000"/>
              <a:gd name="connsiteX50" fmla="*/ 2590502 w 4321935"/>
              <a:gd name="connsiteY50" fmla="*/ 220133 h 322000"/>
              <a:gd name="connsiteX51" fmla="*/ 2632835 w 4321935"/>
              <a:gd name="connsiteY51" fmla="*/ 215900 h 322000"/>
              <a:gd name="connsiteX52" fmla="*/ 2645535 w 4321935"/>
              <a:gd name="connsiteY52" fmla="*/ 211667 h 322000"/>
              <a:gd name="connsiteX53" fmla="*/ 2692102 w 4321935"/>
              <a:gd name="connsiteY53" fmla="*/ 203200 h 322000"/>
              <a:gd name="connsiteX54" fmla="*/ 2709035 w 4321935"/>
              <a:gd name="connsiteY54" fmla="*/ 194733 h 322000"/>
              <a:gd name="connsiteX55" fmla="*/ 2742902 w 4321935"/>
              <a:gd name="connsiteY55" fmla="*/ 190500 h 322000"/>
              <a:gd name="connsiteX56" fmla="*/ 2755602 w 4321935"/>
              <a:gd name="connsiteY56" fmla="*/ 186267 h 322000"/>
              <a:gd name="connsiteX57" fmla="*/ 2768302 w 4321935"/>
              <a:gd name="connsiteY57" fmla="*/ 177800 h 322000"/>
              <a:gd name="connsiteX58" fmla="*/ 2810635 w 4321935"/>
              <a:gd name="connsiteY58" fmla="*/ 169333 h 322000"/>
              <a:gd name="connsiteX59" fmla="*/ 2840269 w 4321935"/>
              <a:gd name="connsiteY59" fmla="*/ 156633 h 322000"/>
              <a:gd name="connsiteX60" fmla="*/ 2865669 w 4321935"/>
              <a:gd name="connsiteY60" fmla="*/ 148167 h 322000"/>
              <a:gd name="connsiteX61" fmla="*/ 2908002 w 4321935"/>
              <a:gd name="connsiteY61" fmla="*/ 139700 h 322000"/>
              <a:gd name="connsiteX62" fmla="*/ 2924935 w 4321935"/>
              <a:gd name="connsiteY62" fmla="*/ 135467 h 322000"/>
              <a:gd name="connsiteX63" fmla="*/ 3009602 w 4321935"/>
              <a:gd name="connsiteY63" fmla="*/ 127000 h 322000"/>
              <a:gd name="connsiteX64" fmla="*/ 3043469 w 4321935"/>
              <a:gd name="connsiteY64" fmla="*/ 118533 h 322000"/>
              <a:gd name="connsiteX65" fmla="*/ 3077335 w 4321935"/>
              <a:gd name="connsiteY65" fmla="*/ 110067 h 322000"/>
              <a:gd name="connsiteX66" fmla="*/ 3136602 w 4321935"/>
              <a:gd name="connsiteY66" fmla="*/ 93133 h 322000"/>
              <a:gd name="connsiteX67" fmla="*/ 3174702 w 4321935"/>
              <a:gd name="connsiteY67" fmla="*/ 84667 h 322000"/>
              <a:gd name="connsiteX68" fmla="*/ 3217035 w 4321935"/>
              <a:gd name="connsiteY68" fmla="*/ 80433 h 322000"/>
              <a:gd name="connsiteX69" fmla="*/ 3284769 w 4321935"/>
              <a:gd name="connsiteY69" fmla="*/ 67733 h 322000"/>
              <a:gd name="connsiteX70" fmla="*/ 3344035 w 4321935"/>
              <a:gd name="connsiteY70" fmla="*/ 71967 h 322000"/>
              <a:gd name="connsiteX71" fmla="*/ 3369435 w 4321935"/>
              <a:gd name="connsiteY71" fmla="*/ 80433 h 322000"/>
              <a:gd name="connsiteX72" fmla="*/ 3399069 w 4321935"/>
              <a:gd name="connsiteY72" fmla="*/ 97367 h 322000"/>
              <a:gd name="connsiteX73" fmla="*/ 3411769 w 4321935"/>
              <a:gd name="connsiteY73" fmla="*/ 105833 h 322000"/>
              <a:gd name="connsiteX74" fmla="*/ 3424469 w 4321935"/>
              <a:gd name="connsiteY74" fmla="*/ 110067 h 322000"/>
              <a:gd name="connsiteX75" fmla="*/ 3462569 w 4321935"/>
              <a:gd name="connsiteY75" fmla="*/ 122767 h 322000"/>
              <a:gd name="connsiteX76" fmla="*/ 3487969 w 4321935"/>
              <a:gd name="connsiteY76" fmla="*/ 139700 h 322000"/>
              <a:gd name="connsiteX77" fmla="*/ 3530302 w 4321935"/>
              <a:gd name="connsiteY77" fmla="*/ 152400 h 322000"/>
              <a:gd name="connsiteX78" fmla="*/ 3568402 w 4321935"/>
              <a:gd name="connsiteY78" fmla="*/ 156633 h 322000"/>
              <a:gd name="connsiteX79" fmla="*/ 3754669 w 4321935"/>
              <a:gd name="connsiteY79" fmla="*/ 148167 h 322000"/>
              <a:gd name="connsiteX80" fmla="*/ 3792769 w 4321935"/>
              <a:gd name="connsiteY80" fmla="*/ 139700 h 322000"/>
              <a:gd name="connsiteX81" fmla="*/ 3830869 w 4321935"/>
              <a:gd name="connsiteY81" fmla="*/ 118533 h 322000"/>
              <a:gd name="connsiteX82" fmla="*/ 3835102 w 4321935"/>
              <a:gd name="connsiteY82" fmla="*/ 105833 h 322000"/>
              <a:gd name="connsiteX83" fmla="*/ 3852035 w 4321935"/>
              <a:gd name="connsiteY83" fmla="*/ 101600 h 322000"/>
              <a:gd name="connsiteX84" fmla="*/ 3877435 w 4321935"/>
              <a:gd name="connsiteY84" fmla="*/ 93133 h 322000"/>
              <a:gd name="connsiteX85" fmla="*/ 3902835 w 4321935"/>
              <a:gd name="connsiteY85" fmla="*/ 80433 h 322000"/>
              <a:gd name="connsiteX86" fmla="*/ 3915535 w 4321935"/>
              <a:gd name="connsiteY86" fmla="*/ 71967 h 322000"/>
              <a:gd name="connsiteX87" fmla="*/ 3932469 w 4321935"/>
              <a:gd name="connsiteY87" fmla="*/ 63500 h 322000"/>
              <a:gd name="connsiteX88" fmla="*/ 3957869 w 4321935"/>
              <a:gd name="connsiteY88" fmla="*/ 46567 h 322000"/>
              <a:gd name="connsiteX89" fmla="*/ 3983269 w 4321935"/>
              <a:gd name="connsiteY89" fmla="*/ 38100 h 322000"/>
              <a:gd name="connsiteX90" fmla="*/ 4012902 w 4321935"/>
              <a:gd name="connsiteY90" fmla="*/ 21167 h 322000"/>
              <a:gd name="connsiteX91" fmla="*/ 4038302 w 4321935"/>
              <a:gd name="connsiteY91" fmla="*/ 8467 h 322000"/>
              <a:gd name="connsiteX92" fmla="*/ 4283835 w 4321935"/>
              <a:gd name="connsiteY92" fmla="*/ 12700 h 322000"/>
              <a:gd name="connsiteX93" fmla="*/ 4296535 w 4321935"/>
              <a:gd name="connsiteY93" fmla="*/ 21167 h 322000"/>
              <a:gd name="connsiteX94" fmla="*/ 4321935 w 4321935"/>
              <a:gd name="connsiteY94" fmla="*/ 25400 h 322000"/>
              <a:gd name="connsiteX95" fmla="*/ 4317702 w 4321935"/>
              <a:gd name="connsiteY95" fmla="*/ 12700 h 322000"/>
              <a:gd name="connsiteX96" fmla="*/ 4279602 w 4321935"/>
              <a:gd name="connsiteY96" fmla="*/ 0 h 322000"/>
              <a:gd name="connsiteX97" fmla="*/ 4063702 w 4321935"/>
              <a:gd name="connsiteY97" fmla="*/ 4233 h 322000"/>
              <a:gd name="connsiteX98" fmla="*/ 4017135 w 4321935"/>
              <a:gd name="connsiteY98" fmla="*/ 8467 h 322000"/>
              <a:gd name="connsiteX99" fmla="*/ 3953635 w 4321935"/>
              <a:gd name="connsiteY99" fmla="*/ 12700 h 322000"/>
              <a:gd name="connsiteX100" fmla="*/ 3915535 w 4321935"/>
              <a:gd name="connsiteY100" fmla="*/ 29633 h 322000"/>
              <a:gd name="connsiteX101" fmla="*/ 3890135 w 4321935"/>
              <a:gd name="connsiteY101" fmla="*/ 46567 h 322000"/>
              <a:gd name="connsiteX102" fmla="*/ 3873202 w 4321935"/>
              <a:gd name="connsiteY102" fmla="*/ 55033 h 322000"/>
              <a:gd name="connsiteX103" fmla="*/ 3847802 w 4321935"/>
              <a:gd name="connsiteY103" fmla="*/ 63500 h 322000"/>
              <a:gd name="connsiteX104" fmla="*/ 3818169 w 4321935"/>
              <a:gd name="connsiteY104" fmla="*/ 76200 h 322000"/>
              <a:gd name="connsiteX105" fmla="*/ 3792769 w 4321935"/>
              <a:gd name="connsiteY105" fmla="*/ 93133 h 322000"/>
              <a:gd name="connsiteX106" fmla="*/ 3780069 w 4321935"/>
              <a:gd name="connsiteY106" fmla="*/ 97367 h 322000"/>
              <a:gd name="connsiteX107" fmla="*/ 3767369 w 4321935"/>
              <a:gd name="connsiteY107" fmla="*/ 105833 h 322000"/>
              <a:gd name="connsiteX108" fmla="*/ 3733502 w 4321935"/>
              <a:gd name="connsiteY108" fmla="*/ 114300 h 322000"/>
              <a:gd name="connsiteX109" fmla="*/ 3699635 w 4321935"/>
              <a:gd name="connsiteY109" fmla="*/ 122767 h 322000"/>
              <a:gd name="connsiteX110" fmla="*/ 3686935 w 4321935"/>
              <a:gd name="connsiteY110" fmla="*/ 127000 h 322000"/>
              <a:gd name="connsiteX111" fmla="*/ 3665769 w 4321935"/>
              <a:gd name="connsiteY111" fmla="*/ 131233 h 322000"/>
              <a:gd name="connsiteX112" fmla="*/ 3585335 w 4321935"/>
              <a:gd name="connsiteY112" fmla="*/ 122767 h 322000"/>
              <a:gd name="connsiteX113" fmla="*/ 3551469 w 4321935"/>
              <a:gd name="connsiteY113" fmla="*/ 118533 h 322000"/>
              <a:gd name="connsiteX114" fmla="*/ 3521835 w 4321935"/>
              <a:gd name="connsiteY114" fmla="*/ 110067 h 322000"/>
              <a:gd name="connsiteX115" fmla="*/ 3504902 w 4321935"/>
              <a:gd name="connsiteY115" fmla="*/ 105833 h 322000"/>
              <a:gd name="connsiteX116" fmla="*/ 3483735 w 4321935"/>
              <a:gd name="connsiteY116" fmla="*/ 101600 h 322000"/>
              <a:gd name="connsiteX117" fmla="*/ 3458335 w 4321935"/>
              <a:gd name="connsiteY117" fmla="*/ 93133 h 322000"/>
              <a:gd name="connsiteX118" fmla="*/ 3445635 w 4321935"/>
              <a:gd name="connsiteY118" fmla="*/ 88900 h 322000"/>
              <a:gd name="connsiteX119" fmla="*/ 3432935 w 4321935"/>
              <a:gd name="connsiteY119" fmla="*/ 76200 h 322000"/>
              <a:gd name="connsiteX120" fmla="*/ 3399069 w 4321935"/>
              <a:gd name="connsiteY120" fmla="*/ 59267 h 322000"/>
              <a:gd name="connsiteX121" fmla="*/ 3390602 w 4321935"/>
              <a:gd name="connsiteY121" fmla="*/ 46567 h 322000"/>
              <a:gd name="connsiteX122" fmla="*/ 3365202 w 4321935"/>
              <a:gd name="connsiteY122" fmla="*/ 38100 h 322000"/>
              <a:gd name="connsiteX123" fmla="*/ 3318635 w 4321935"/>
              <a:gd name="connsiteY123" fmla="*/ 25400 h 322000"/>
              <a:gd name="connsiteX124" fmla="*/ 3195869 w 4321935"/>
              <a:gd name="connsiteY124" fmla="*/ 38100 h 322000"/>
              <a:gd name="connsiteX125" fmla="*/ 3162002 w 4321935"/>
              <a:gd name="connsiteY125" fmla="*/ 46567 h 322000"/>
              <a:gd name="connsiteX126" fmla="*/ 3145069 w 4321935"/>
              <a:gd name="connsiteY126" fmla="*/ 50800 h 322000"/>
              <a:gd name="connsiteX127" fmla="*/ 3119669 w 4321935"/>
              <a:gd name="connsiteY127" fmla="*/ 67733 h 322000"/>
              <a:gd name="connsiteX128" fmla="*/ 3106969 w 4321935"/>
              <a:gd name="connsiteY128" fmla="*/ 71967 h 322000"/>
              <a:gd name="connsiteX129" fmla="*/ 3090035 w 4321935"/>
              <a:gd name="connsiteY129" fmla="*/ 76200 h 322000"/>
              <a:gd name="connsiteX130" fmla="*/ 3051935 w 4321935"/>
              <a:gd name="connsiteY130" fmla="*/ 88900 h 322000"/>
              <a:gd name="connsiteX131" fmla="*/ 2988435 w 4321935"/>
              <a:gd name="connsiteY131" fmla="*/ 97367 h 322000"/>
              <a:gd name="connsiteX132" fmla="*/ 2954569 w 4321935"/>
              <a:gd name="connsiteY132" fmla="*/ 110067 h 322000"/>
              <a:gd name="connsiteX133" fmla="*/ 2920702 w 4321935"/>
              <a:gd name="connsiteY133" fmla="*/ 114300 h 322000"/>
              <a:gd name="connsiteX134" fmla="*/ 2848735 w 4321935"/>
              <a:gd name="connsiteY134" fmla="*/ 127000 h 322000"/>
              <a:gd name="connsiteX135" fmla="*/ 2819102 w 4321935"/>
              <a:gd name="connsiteY135" fmla="*/ 135467 h 322000"/>
              <a:gd name="connsiteX136" fmla="*/ 2721735 w 4321935"/>
              <a:gd name="connsiteY136" fmla="*/ 139700 h 322000"/>
              <a:gd name="connsiteX137" fmla="*/ 2637069 w 4321935"/>
              <a:gd name="connsiteY137" fmla="*/ 152400 h 322000"/>
              <a:gd name="connsiteX138" fmla="*/ 2560869 w 4321935"/>
              <a:gd name="connsiteY138" fmla="*/ 160867 h 322000"/>
              <a:gd name="connsiteX139" fmla="*/ 2505835 w 4321935"/>
              <a:gd name="connsiteY139" fmla="*/ 169333 h 322000"/>
              <a:gd name="connsiteX140" fmla="*/ 2480435 w 4321935"/>
              <a:gd name="connsiteY140" fmla="*/ 173567 h 322000"/>
              <a:gd name="connsiteX141" fmla="*/ 2438102 w 4321935"/>
              <a:gd name="connsiteY141" fmla="*/ 177800 h 322000"/>
              <a:gd name="connsiteX142" fmla="*/ 2404235 w 4321935"/>
              <a:gd name="connsiteY142" fmla="*/ 182033 h 322000"/>
              <a:gd name="connsiteX143" fmla="*/ 2332269 w 4321935"/>
              <a:gd name="connsiteY143" fmla="*/ 194733 h 322000"/>
              <a:gd name="connsiteX144" fmla="*/ 2302635 w 4321935"/>
              <a:gd name="connsiteY144" fmla="*/ 198967 h 322000"/>
              <a:gd name="connsiteX145" fmla="*/ 2171402 w 4321935"/>
              <a:gd name="connsiteY145" fmla="*/ 203200 h 322000"/>
              <a:gd name="connsiteX146" fmla="*/ 2146002 w 4321935"/>
              <a:gd name="connsiteY146" fmla="*/ 194733 h 322000"/>
              <a:gd name="connsiteX147" fmla="*/ 2116369 w 4321935"/>
              <a:gd name="connsiteY147" fmla="*/ 173567 h 322000"/>
              <a:gd name="connsiteX148" fmla="*/ 2099435 w 4321935"/>
              <a:gd name="connsiteY148" fmla="*/ 160867 h 322000"/>
              <a:gd name="connsiteX149" fmla="*/ 2074035 w 4321935"/>
              <a:gd name="connsiteY149" fmla="*/ 152400 h 322000"/>
              <a:gd name="connsiteX150" fmla="*/ 2048635 w 4321935"/>
              <a:gd name="connsiteY150" fmla="*/ 143933 h 322000"/>
              <a:gd name="connsiteX151" fmla="*/ 2035935 w 4321935"/>
              <a:gd name="connsiteY151" fmla="*/ 139700 h 322000"/>
              <a:gd name="connsiteX152" fmla="*/ 2002069 w 4321935"/>
              <a:gd name="connsiteY152" fmla="*/ 131233 h 322000"/>
              <a:gd name="connsiteX153" fmla="*/ 1976669 w 4321935"/>
              <a:gd name="connsiteY153" fmla="*/ 122767 h 322000"/>
              <a:gd name="connsiteX154" fmla="*/ 1963969 w 4321935"/>
              <a:gd name="connsiteY154" fmla="*/ 118533 h 322000"/>
              <a:gd name="connsiteX155" fmla="*/ 1925869 w 4321935"/>
              <a:gd name="connsiteY155" fmla="*/ 110067 h 322000"/>
              <a:gd name="connsiteX156" fmla="*/ 1887769 w 4321935"/>
              <a:gd name="connsiteY156" fmla="*/ 105833 h 322000"/>
              <a:gd name="connsiteX157" fmla="*/ 1870835 w 4321935"/>
              <a:gd name="connsiteY157" fmla="*/ 101600 h 322000"/>
              <a:gd name="connsiteX158" fmla="*/ 1845435 w 4321935"/>
              <a:gd name="connsiteY158" fmla="*/ 97367 h 322000"/>
              <a:gd name="connsiteX159" fmla="*/ 1832735 w 4321935"/>
              <a:gd name="connsiteY159" fmla="*/ 93133 h 322000"/>
              <a:gd name="connsiteX160" fmla="*/ 1769235 w 4321935"/>
              <a:gd name="connsiteY160" fmla="*/ 80433 h 322000"/>
              <a:gd name="connsiteX161" fmla="*/ 1731135 w 4321935"/>
              <a:gd name="connsiteY161" fmla="*/ 71967 h 322000"/>
              <a:gd name="connsiteX162" fmla="*/ 1718435 w 4321935"/>
              <a:gd name="connsiteY162" fmla="*/ 63500 h 322000"/>
              <a:gd name="connsiteX163" fmla="*/ 1701502 w 4321935"/>
              <a:gd name="connsiteY163" fmla="*/ 59267 h 322000"/>
              <a:gd name="connsiteX164" fmla="*/ 1688802 w 4321935"/>
              <a:gd name="connsiteY164" fmla="*/ 55033 h 322000"/>
              <a:gd name="connsiteX165" fmla="*/ 1667635 w 4321935"/>
              <a:gd name="connsiteY165" fmla="*/ 50800 h 322000"/>
              <a:gd name="connsiteX166" fmla="*/ 1654935 w 4321935"/>
              <a:gd name="connsiteY166" fmla="*/ 46567 h 322000"/>
              <a:gd name="connsiteX167" fmla="*/ 1633769 w 4321935"/>
              <a:gd name="connsiteY167" fmla="*/ 42333 h 322000"/>
              <a:gd name="connsiteX168" fmla="*/ 1621069 w 4321935"/>
              <a:gd name="connsiteY168" fmla="*/ 38100 h 322000"/>
              <a:gd name="connsiteX169" fmla="*/ 1553335 w 4321935"/>
              <a:gd name="connsiteY169" fmla="*/ 25400 h 322000"/>
              <a:gd name="connsiteX170" fmla="*/ 1375535 w 4321935"/>
              <a:gd name="connsiteY170" fmla="*/ 33867 h 322000"/>
              <a:gd name="connsiteX171" fmla="*/ 1350135 w 4321935"/>
              <a:gd name="connsiteY171" fmla="*/ 42333 h 322000"/>
              <a:gd name="connsiteX172" fmla="*/ 1324735 w 4321935"/>
              <a:gd name="connsiteY172" fmla="*/ 59267 h 322000"/>
              <a:gd name="connsiteX173" fmla="*/ 1312035 w 4321935"/>
              <a:gd name="connsiteY173" fmla="*/ 67733 h 322000"/>
              <a:gd name="connsiteX174" fmla="*/ 1286635 w 4321935"/>
              <a:gd name="connsiteY174" fmla="*/ 76200 h 322000"/>
              <a:gd name="connsiteX175" fmla="*/ 1257002 w 4321935"/>
              <a:gd name="connsiteY175" fmla="*/ 84667 h 322000"/>
              <a:gd name="connsiteX176" fmla="*/ 1172335 w 4321935"/>
              <a:gd name="connsiteY176" fmla="*/ 114300 h 322000"/>
              <a:gd name="connsiteX177" fmla="*/ 1041102 w 4321935"/>
              <a:gd name="connsiteY177" fmla="*/ 143933 h 322000"/>
              <a:gd name="connsiteX178" fmla="*/ 939502 w 4321935"/>
              <a:gd name="connsiteY178" fmla="*/ 135467 h 322000"/>
              <a:gd name="connsiteX179" fmla="*/ 804035 w 4321935"/>
              <a:gd name="connsiteY179" fmla="*/ 67733 h 322000"/>
              <a:gd name="connsiteX180" fmla="*/ 702435 w 4321935"/>
              <a:gd name="connsiteY180" fmla="*/ 71967 h 322000"/>
              <a:gd name="connsiteX181" fmla="*/ 596602 w 4321935"/>
              <a:gd name="connsiteY181" fmla="*/ 131233 h 322000"/>
              <a:gd name="connsiteX182" fmla="*/ 495002 w 4321935"/>
              <a:gd name="connsiteY182" fmla="*/ 160867 h 322000"/>
              <a:gd name="connsiteX183" fmla="*/ 384935 w 4321935"/>
              <a:gd name="connsiteY183" fmla="*/ 139700 h 322000"/>
              <a:gd name="connsiteX184" fmla="*/ 291802 w 4321935"/>
              <a:gd name="connsiteY184" fmla="*/ 114300 h 322000"/>
              <a:gd name="connsiteX185" fmla="*/ 190202 w 4321935"/>
              <a:gd name="connsiteY185" fmla="*/ 80433 h 322000"/>
              <a:gd name="connsiteX186" fmla="*/ 105535 w 4321935"/>
              <a:gd name="connsiteY186" fmla="*/ 59267 h 322000"/>
              <a:gd name="connsiteX187" fmla="*/ 8169 w 4321935"/>
              <a:gd name="connsiteY187" fmla="*/ 63500 h 322000"/>
              <a:gd name="connsiteX188" fmla="*/ 3936 w 4321935"/>
              <a:gd name="connsiteY18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94733 h 322000"/>
              <a:gd name="connsiteX13" fmla="*/ 935269 w 4321935"/>
              <a:gd name="connsiteY13" fmla="*/ 203200 h 322000"/>
              <a:gd name="connsiteX14" fmla="*/ 960669 w 4321935"/>
              <a:gd name="connsiteY14" fmla="*/ 211667 h 322000"/>
              <a:gd name="connsiteX15" fmla="*/ 998769 w 4321935"/>
              <a:gd name="connsiteY15" fmla="*/ 220133 h 322000"/>
              <a:gd name="connsiteX16" fmla="*/ 1100369 w 4321935"/>
              <a:gd name="connsiteY16" fmla="*/ 203200 h 322000"/>
              <a:gd name="connsiteX17" fmla="*/ 1125769 w 4321935"/>
              <a:gd name="connsiteY17" fmla="*/ 194733 h 322000"/>
              <a:gd name="connsiteX18" fmla="*/ 1151169 w 4321935"/>
              <a:gd name="connsiteY18" fmla="*/ 182033 h 322000"/>
              <a:gd name="connsiteX19" fmla="*/ 1197735 w 4321935"/>
              <a:gd name="connsiteY19" fmla="*/ 160867 h 322000"/>
              <a:gd name="connsiteX20" fmla="*/ 1223135 w 4321935"/>
              <a:gd name="connsiteY20" fmla="*/ 156633 h 322000"/>
              <a:gd name="connsiteX21" fmla="*/ 1257002 w 4321935"/>
              <a:gd name="connsiteY21" fmla="*/ 148167 h 322000"/>
              <a:gd name="connsiteX22" fmla="*/ 1337435 w 4321935"/>
              <a:gd name="connsiteY22" fmla="*/ 135467 h 322000"/>
              <a:gd name="connsiteX23" fmla="*/ 1367069 w 4321935"/>
              <a:gd name="connsiteY23" fmla="*/ 131233 h 322000"/>
              <a:gd name="connsiteX24" fmla="*/ 1388235 w 4321935"/>
              <a:gd name="connsiteY24" fmla="*/ 127000 h 322000"/>
              <a:gd name="connsiteX25" fmla="*/ 1405169 w 4321935"/>
              <a:gd name="connsiteY25" fmla="*/ 122767 h 322000"/>
              <a:gd name="connsiteX26" fmla="*/ 1502535 w 4321935"/>
              <a:gd name="connsiteY26" fmla="*/ 110067 h 322000"/>
              <a:gd name="connsiteX27" fmla="*/ 1599902 w 4321935"/>
              <a:gd name="connsiteY27" fmla="*/ 97367 h 322000"/>
              <a:gd name="connsiteX28" fmla="*/ 1726902 w 4321935"/>
              <a:gd name="connsiteY28" fmla="*/ 101600 h 322000"/>
              <a:gd name="connsiteX29" fmla="*/ 1760769 w 4321935"/>
              <a:gd name="connsiteY29" fmla="*/ 114300 h 322000"/>
              <a:gd name="connsiteX30" fmla="*/ 1786169 w 4321935"/>
              <a:gd name="connsiteY30" fmla="*/ 122767 h 322000"/>
              <a:gd name="connsiteX31" fmla="*/ 1798869 w 4321935"/>
              <a:gd name="connsiteY31" fmla="*/ 127000 h 322000"/>
              <a:gd name="connsiteX32" fmla="*/ 1879302 w 4321935"/>
              <a:gd name="connsiteY32" fmla="*/ 135467 h 322000"/>
              <a:gd name="connsiteX33" fmla="*/ 1896235 w 4321935"/>
              <a:gd name="connsiteY33" fmla="*/ 139700 h 322000"/>
              <a:gd name="connsiteX34" fmla="*/ 1913169 w 4321935"/>
              <a:gd name="connsiteY34" fmla="*/ 148167 h 322000"/>
              <a:gd name="connsiteX35" fmla="*/ 1942802 w 4321935"/>
              <a:gd name="connsiteY35" fmla="*/ 152400 h 322000"/>
              <a:gd name="connsiteX36" fmla="*/ 1980902 w 4321935"/>
              <a:gd name="connsiteY36" fmla="*/ 165100 h 322000"/>
              <a:gd name="connsiteX37" fmla="*/ 1993602 w 4321935"/>
              <a:gd name="connsiteY37" fmla="*/ 169333 h 322000"/>
              <a:gd name="connsiteX38" fmla="*/ 2006302 w 4321935"/>
              <a:gd name="connsiteY38" fmla="*/ 173567 h 322000"/>
              <a:gd name="connsiteX39" fmla="*/ 2027469 w 4321935"/>
              <a:gd name="connsiteY39" fmla="*/ 177800 h 322000"/>
              <a:gd name="connsiteX40" fmla="*/ 2052869 w 4321935"/>
              <a:gd name="connsiteY40" fmla="*/ 186267 h 322000"/>
              <a:gd name="connsiteX41" fmla="*/ 2065569 w 4321935"/>
              <a:gd name="connsiteY41" fmla="*/ 190500 h 322000"/>
              <a:gd name="connsiteX42" fmla="*/ 2078269 w 4321935"/>
              <a:gd name="connsiteY42" fmla="*/ 194733 h 322000"/>
              <a:gd name="connsiteX43" fmla="*/ 2090969 w 4321935"/>
              <a:gd name="connsiteY43" fmla="*/ 203200 h 322000"/>
              <a:gd name="connsiteX44" fmla="*/ 2116369 w 4321935"/>
              <a:gd name="connsiteY44" fmla="*/ 207433 h 322000"/>
              <a:gd name="connsiteX45" fmla="*/ 2175635 w 4321935"/>
              <a:gd name="connsiteY45" fmla="*/ 215900 h 322000"/>
              <a:gd name="connsiteX46" fmla="*/ 2213735 w 4321935"/>
              <a:gd name="connsiteY46" fmla="*/ 224367 h 322000"/>
              <a:gd name="connsiteX47" fmla="*/ 2247602 w 4321935"/>
              <a:gd name="connsiteY47" fmla="*/ 228600 h 322000"/>
              <a:gd name="connsiteX48" fmla="*/ 2565102 w 4321935"/>
              <a:gd name="connsiteY48" fmla="*/ 224367 h 322000"/>
              <a:gd name="connsiteX49" fmla="*/ 2590502 w 4321935"/>
              <a:gd name="connsiteY49" fmla="*/ 220133 h 322000"/>
              <a:gd name="connsiteX50" fmla="*/ 2632835 w 4321935"/>
              <a:gd name="connsiteY50" fmla="*/ 215900 h 322000"/>
              <a:gd name="connsiteX51" fmla="*/ 2645535 w 4321935"/>
              <a:gd name="connsiteY51" fmla="*/ 211667 h 322000"/>
              <a:gd name="connsiteX52" fmla="*/ 2692102 w 4321935"/>
              <a:gd name="connsiteY52" fmla="*/ 203200 h 322000"/>
              <a:gd name="connsiteX53" fmla="*/ 2709035 w 4321935"/>
              <a:gd name="connsiteY53" fmla="*/ 194733 h 322000"/>
              <a:gd name="connsiteX54" fmla="*/ 2742902 w 4321935"/>
              <a:gd name="connsiteY54" fmla="*/ 190500 h 322000"/>
              <a:gd name="connsiteX55" fmla="*/ 2755602 w 4321935"/>
              <a:gd name="connsiteY55" fmla="*/ 186267 h 322000"/>
              <a:gd name="connsiteX56" fmla="*/ 2768302 w 4321935"/>
              <a:gd name="connsiteY56" fmla="*/ 177800 h 322000"/>
              <a:gd name="connsiteX57" fmla="*/ 2810635 w 4321935"/>
              <a:gd name="connsiteY57" fmla="*/ 169333 h 322000"/>
              <a:gd name="connsiteX58" fmla="*/ 2840269 w 4321935"/>
              <a:gd name="connsiteY58" fmla="*/ 156633 h 322000"/>
              <a:gd name="connsiteX59" fmla="*/ 2865669 w 4321935"/>
              <a:gd name="connsiteY59" fmla="*/ 148167 h 322000"/>
              <a:gd name="connsiteX60" fmla="*/ 2908002 w 4321935"/>
              <a:gd name="connsiteY60" fmla="*/ 139700 h 322000"/>
              <a:gd name="connsiteX61" fmla="*/ 2924935 w 4321935"/>
              <a:gd name="connsiteY61" fmla="*/ 135467 h 322000"/>
              <a:gd name="connsiteX62" fmla="*/ 3009602 w 4321935"/>
              <a:gd name="connsiteY62" fmla="*/ 127000 h 322000"/>
              <a:gd name="connsiteX63" fmla="*/ 3043469 w 4321935"/>
              <a:gd name="connsiteY63" fmla="*/ 118533 h 322000"/>
              <a:gd name="connsiteX64" fmla="*/ 3077335 w 4321935"/>
              <a:gd name="connsiteY64" fmla="*/ 110067 h 322000"/>
              <a:gd name="connsiteX65" fmla="*/ 3136602 w 4321935"/>
              <a:gd name="connsiteY65" fmla="*/ 93133 h 322000"/>
              <a:gd name="connsiteX66" fmla="*/ 3174702 w 4321935"/>
              <a:gd name="connsiteY66" fmla="*/ 84667 h 322000"/>
              <a:gd name="connsiteX67" fmla="*/ 3217035 w 4321935"/>
              <a:gd name="connsiteY67" fmla="*/ 80433 h 322000"/>
              <a:gd name="connsiteX68" fmla="*/ 3284769 w 4321935"/>
              <a:gd name="connsiteY68" fmla="*/ 67733 h 322000"/>
              <a:gd name="connsiteX69" fmla="*/ 3344035 w 4321935"/>
              <a:gd name="connsiteY69" fmla="*/ 71967 h 322000"/>
              <a:gd name="connsiteX70" fmla="*/ 3369435 w 4321935"/>
              <a:gd name="connsiteY70" fmla="*/ 80433 h 322000"/>
              <a:gd name="connsiteX71" fmla="*/ 3399069 w 4321935"/>
              <a:gd name="connsiteY71" fmla="*/ 97367 h 322000"/>
              <a:gd name="connsiteX72" fmla="*/ 3411769 w 4321935"/>
              <a:gd name="connsiteY72" fmla="*/ 105833 h 322000"/>
              <a:gd name="connsiteX73" fmla="*/ 3424469 w 4321935"/>
              <a:gd name="connsiteY73" fmla="*/ 110067 h 322000"/>
              <a:gd name="connsiteX74" fmla="*/ 3462569 w 4321935"/>
              <a:gd name="connsiteY74" fmla="*/ 122767 h 322000"/>
              <a:gd name="connsiteX75" fmla="*/ 3487969 w 4321935"/>
              <a:gd name="connsiteY75" fmla="*/ 139700 h 322000"/>
              <a:gd name="connsiteX76" fmla="*/ 3530302 w 4321935"/>
              <a:gd name="connsiteY76" fmla="*/ 152400 h 322000"/>
              <a:gd name="connsiteX77" fmla="*/ 3568402 w 4321935"/>
              <a:gd name="connsiteY77" fmla="*/ 156633 h 322000"/>
              <a:gd name="connsiteX78" fmla="*/ 3754669 w 4321935"/>
              <a:gd name="connsiteY78" fmla="*/ 148167 h 322000"/>
              <a:gd name="connsiteX79" fmla="*/ 3792769 w 4321935"/>
              <a:gd name="connsiteY79" fmla="*/ 139700 h 322000"/>
              <a:gd name="connsiteX80" fmla="*/ 3830869 w 4321935"/>
              <a:gd name="connsiteY80" fmla="*/ 118533 h 322000"/>
              <a:gd name="connsiteX81" fmla="*/ 3835102 w 4321935"/>
              <a:gd name="connsiteY81" fmla="*/ 105833 h 322000"/>
              <a:gd name="connsiteX82" fmla="*/ 3852035 w 4321935"/>
              <a:gd name="connsiteY82" fmla="*/ 101600 h 322000"/>
              <a:gd name="connsiteX83" fmla="*/ 3877435 w 4321935"/>
              <a:gd name="connsiteY83" fmla="*/ 93133 h 322000"/>
              <a:gd name="connsiteX84" fmla="*/ 3902835 w 4321935"/>
              <a:gd name="connsiteY84" fmla="*/ 80433 h 322000"/>
              <a:gd name="connsiteX85" fmla="*/ 3915535 w 4321935"/>
              <a:gd name="connsiteY85" fmla="*/ 71967 h 322000"/>
              <a:gd name="connsiteX86" fmla="*/ 3932469 w 4321935"/>
              <a:gd name="connsiteY86" fmla="*/ 63500 h 322000"/>
              <a:gd name="connsiteX87" fmla="*/ 3957869 w 4321935"/>
              <a:gd name="connsiteY87" fmla="*/ 46567 h 322000"/>
              <a:gd name="connsiteX88" fmla="*/ 3983269 w 4321935"/>
              <a:gd name="connsiteY88" fmla="*/ 38100 h 322000"/>
              <a:gd name="connsiteX89" fmla="*/ 4012902 w 4321935"/>
              <a:gd name="connsiteY89" fmla="*/ 21167 h 322000"/>
              <a:gd name="connsiteX90" fmla="*/ 4038302 w 4321935"/>
              <a:gd name="connsiteY90" fmla="*/ 8467 h 322000"/>
              <a:gd name="connsiteX91" fmla="*/ 4283835 w 4321935"/>
              <a:gd name="connsiteY91" fmla="*/ 12700 h 322000"/>
              <a:gd name="connsiteX92" fmla="*/ 4296535 w 4321935"/>
              <a:gd name="connsiteY92" fmla="*/ 21167 h 322000"/>
              <a:gd name="connsiteX93" fmla="*/ 4321935 w 4321935"/>
              <a:gd name="connsiteY93" fmla="*/ 25400 h 322000"/>
              <a:gd name="connsiteX94" fmla="*/ 4317702 w 4321935"/>
              <a:gd name="connsiteY94" fmla="*/ 12700 h 322000"/>
              <a:gd name="connsiteX95" fmla="*/ 4279602 w 4321935"/>
              <a:gd name="connsiteY95" fmla="*/ 0 h 322000"/>
              <a:gd name="connsiteX96" fmla="*/ 4063702 w 4321935"/>
              <a:gd name="connsiteY96" fmla="*/ 4233 h 322000"/>
              <a:gd name="connsiteX97" fmla="*/ 4017135 w 4321935"/>
              <a:gd name="connsiteY97" fmla="*/ 8467 h 322000"/>
              <a:gd name="connsiteX98" fmla="*/ 3953635 w 4321935"/>
              <a:gd name="connsiteY98" fmla="*/ 12700 h 322000"/>
              <a:gd name="connsiteX99" fmla="*/ 3915535 w 4321935"/>
              <a:gd name="connsiteY99" fmla="*/ 29633 h 322000"/>
              <a:gd name="connsiteX100" fmla="*/ 3890135 w 4321935"/>
              <a:gd name="connsiteY100" fmla="*/ 46567 h 322000"/>
              <a:gd name="connsiteX101" fmla="*/ 3873202 w 4321935"/>
              <a:gd name="connsiteY101" fmla="*/ 55033 h 322000"/>
              <a:gd name="connsiteX102" fmla="*/ 3847802 w 4321935"/>
              <a:gd name="connsiteY102" fmla="*/ 63500 h 322000"/>
              <a:gd name="connsiteX103" fmla="*/ 3818169 w 4321935"/>
              <a:gd name="connsiteY103" fmla="*/ 76200 h 322000"/>
              <a:gd name="connsiteX104" fmla="*/ 3792769 w 4321935"/>
              <a:gd name="connsiteY104" fmla="*/ 93133 h 322000"/>
              <a:gd name="connsiteX105" fmla="*/ 3780069 w 4321935"/>
              <a:gd name="connsiteY105" fmla="*/ 97367 h 322000"/>
              <a:gd name="connsiteX106" fmla="*/ 3767369 w 4321935"/>
              <a:gd name="connsiteY106" fmla="*/ 105833 h 322000"/>
              <a:gd name="connsiteX107" fmla="*/ 3733502 w 4321935"/>
              <a:gd name="connsiteY107" fmla="*/ 114300 h 322000"/>
              <a:gd name="connsiteX108" fmla="*/ 3699635 w 4321935"/>
              <a:gd name="connsiteY108" fmla="*/ 122767 h 322000"/>
              <a:gd name="connsiteX109" fmla="*/ 3686935 w 4321935"/>
              <a:gd name="connsiteY109" fmla="*/ 127000 h 322000"/>
              <a:gd name="connsiteX110" fmla="*/ 3665769 w 4321935"/>
              <a:gd name="connsiteY110" fmla="*/ 131233 h 322000"/>
              <a:gd name="connsiteX111" fmla="*/ 3585335 w 4321935"/>
              <a:gd name="connsiteY111" fmla="*/ 122767 h 322000"/>
              <a:gd name="connsiteX112" fmla="*/ 3551469 w 4321935"/>
              <a:gd name="connsiteY112" fmla="*/ 118533 h 322000"/>
              <a:gd name="connsiteX113" fmla="*/ 3521835 w 4321935"/>
              <a:gd name="connsiteY113" fmla="*/ 110067 h 322000"/>
              <a:gd name="connsiteX114" fmla="*/ 3504902 w 4321935"/>
              <a:gd name="connsiteY114" fmla="*/ 105833 h 322000"/>
              <a:gd name="connsiteX115" fmla="*/ 3483735 w 4321935"/>
              <a:gd name="connsiteY115" fmla="*/ 101600 h 322000"/>
              <a:gd name="connsiteX116" fmla="*/ 3458335 w 4321935"/>
              <a:gd name="connsiteY116" fmla="*/ 93133 h 322000"/>
              <a:gd name="connsiteX117" fmla="*/ 3445635 w 4321935"/>
              <a:gd name="connsiteY117" fmla="*/ 88900 h 322000"/>
              <a:gd name="connsiteX118" fmla="*/ 3432935 w 4321935"/>
              <a:gd name="connsiteY118" fmla="*/ 76200 h 322000"/>
              <a:gd name="connsiteX119" fmla="*/ 3399069 w 4321935"/>
              <a:gd name="connsiteY119" fmla="*/ 59267 h 322000"/>
              <a:gd name="connsiteX120" fmla="*/ 3390602 w 4321935"/>
              <a:gd name="connsiteY120" fmla="*/ 46567 h 322000"/>
              <a:gd name="connsiteX121" fmla="*/ 3365202 w 4321935"/>
              <a:gd name="connsiteY121" fmla="*/ 38100 h 322000"/>
              <a:gd name="connsiteX122" fmla="*/ 3318635 w 4321935"/>
              <a:gd name="connsiteY122" fmla="*/ 25400 h 322000"/>
              <a:gd name="connsiteX123" fmla="*/ 3195869 w 4321935"/>
              <a:gd name="connsiteY123" fmla="*/ 38100 h 322000"/>
              <a:gd name="connsiteX124" fmla="*/ 3162002 w 4321935"/>
              <a:gd name="connsiteY124" fmla="*/ 46567 h 322000"/>
              <a:gd name="connsiteX125" fmla="*/ 3145069 w 4321935"/>
              <a:gd name="connsiteY125" fmla="*/ 50800 h 322000"/>
              <a:gd name="connsiteX126" fmla="*/ 3119669 w 4321935"/>
              <a:gd name="connsiteY126" fmla="*/ 67733 h 322000"/>
              <a:gd name="connsiteX127" fmla="*/ 3106969 w 4321935"/>
              <a:gd name="connsiteY127" fmla="*/ 71967 h 322000"/>
              <a:gd name="connsiteX128" fmla="*/ 3090035 w 4321935"/>
              <a:gd name="connsiteY128" fmla="*/ 76200 h 322000"/>
              <a:gd name="connsiteX129" fmla="*/ 3051935 w 4321935"/>
              <a:gd name="connsiteY129" fmla="*/ 88900 h 322000"/>
              <a:gd name="connsiteX130" fmla="*/ 2988435 w 4321935"/>
              <a:gd name="connsiteY130" fmla="*/ 97367 h 322000"/>
              <a:gd name="connsiteX131" fmla="*/ 2954569 w 4321935"/>
              <a:gd name="connsiteY131" fmla="*/ 110067 h 322000"/>
              <a:gd name="connsiteX132" fmla="*/ 2920702 w 4321935"/>
              <a:gd name="connsiteY132" fmla="*/ 114300 h 322000"/>
              <a:gd name="connsiteX133" fmla="*/ 2848735 w 4321935"/>
              <a:gd name="connsiteY133" fmla="*/ 127000 h 322000"/>
              <a:gd name="connsiteX134" fmla="*/ 2819102 w 4321935"/>
              <a:gd name="connsiteY134" fmla="*/ 135467 h 322000"/>
              <a:gd name="connsiteX135" fmla="*/ 2721735 w 4321935"/>
              <a:gd name="connsiteY135" fmla="*/ 139700 h 322000"/>
              <a:gd name="connsiteX136" fmla="*/ 2637069 w 4321935"/>
              <a:gd name="connsiteY136" fmla="*/ 152400 h 322000"/>
              <a:gd name="connsiteX137" fmla="*/ 2560869 w 4321935"/>
              <a:gd name="connsiteY137" fmla="*/ 160867 h 322000"/>
              <a:gd name="connsiteX138" fmla="*/ 2505835 w 4321935"/>
              <a:gd name="connsiteY138" fmla="*/ 169333 h 322000"/>
              <a:gd name="connsiteX139" fmla="*/ 2480435 w 4321935"/>
              <a:gd name="connsiteY139" fmla="*/ 173567 h 322000"/>
              <a:gd name="connsiteX140" fmla="*/ 2438102 w 4321935"/>
              <a:gd name="connsiteY140" fmla="*/ 177800 h 322000"/>
              <a:gd name="connsiteX141" fmla="*/ 2404235 w 4321935"/>
              <a:gd name="connsiteY141" fmla="*/ 182033 h 322000"/>
              <a:gd name="connsiteX142" fmla="*/ 2332269 w 4321935"/>
              <a:gd name="connsiteY142" fmla="*/ 194733 h 322000"/>
              <a:gd name="connsiteX143" fmla="*/ 2302635 w 4321935"/>
              <a:gd name="connsiteY143" fmla="*/ 198967 h 322000"/>
              <a:gd name="connsiteX144" fmla="*/ 2171402 w 4321935"/>
              <a:gd name="connsiteY144" fmla="*/ 203200 h 322000"/>
              <a:gd name="connsiteX145" fmla="*/ 2146002 w 4321935"/>
              <a:gd name="connsiteY145" fmla="*/ 194733 h 322000"/>
              <a:gd name="connsiteX146" fmla="*/ 2116369 w 4321935"/>
              <a:gd name="connsiteY146" fmla="*/ 173567 h 322000"/>
              <a:gd name="connsiteX147" fmla="*/ 2099435 w 4321935"/>
              <a:gd name="connsiteY147" fmla="*/ 160867 h 322000"/>
              <a:gd name="connsiteX148" fmla="*/ 2074035 w 4321935"/>
              <a:gd name="connsiteY148" fmla="*/ 152400 h 322000"/>
              <a:gd name="connsiteX149" fmla="*/ 2048635 w 4321935"/>
              <a:gd name="connsiteY149" fmla="*/ 143933 h 322000"/>
              <a:gd name="connsiteX150" fmla="*/ 2035935 w 4321935"/>
              <a:gd name="connsiteY150" fmla="*/ 139700 h 322000"/>
              <a:gd name="connsiteX151" fmla="*/ 2002069 w 4321935"/>
              <a:gd name="connsiteY151" fmla="*/ 131233 h 322000"/>
              <a:gd name="connsiteX152" fmla="*/ 1976669 w 4321935"/>
              <a:gd name="connsiteY152" fmla="*/ 122767 h 322000"/>
              <a:gd name="connsiteX153" fmla="*/ 1963969 w 4321935"/>
              <a:gd name="connsiteY153" fmla="*/ 118533 h 322000"/>
              <a:gd name="connsiteX154" fmla="*/ 1925869 w 4321935"/>
              <a:gd name="connsiteY154" fmla="*/ 110067 h 322000"/>
              <a:gd name="connsiteX155" fmla="*/ 1887769 w 4321935"/>
              <a:gd name="connsiteY155" fmla="*/ 105833 h 322000"/>
              <a:gd name="connsiteX156" fmla="*/ 1870835 w 4321935"/>
              <a:gd name="connsiteY156" fmla="*/ 101600 h 322000"/>
              <a:gd name="connsiteX157" fmla="*/ 1845435 w 4321935"/>
              <a:gd name="connsiteY157" fmla="*/ 97367 h 322000"/>
              <a:gd name="connsiteX158" fmla="*/ 1832735 w 4321935"/>
              <a:gd name="connsiteY158" fmla="*/ 93133 h 322000"/>
              <a:gd name="connsiteX159" fmla="*/ 1769235 w 4321935"/>
              <a:gd name="connsiteY159" fmla="*/ 80433 h 322000"/>
              <a:gd name="connsiteX160" fmla="*/ 1731135 w 4321935"/>
              <a:gd name="connsiteY160" fmla="*/ 71967 h 322000"/>
              <a:gd name="connsiteX161" fmla="*/ 1718435 w 4321935"/>
              <a:gd name="connsiteY161" fmla="*/ 63500 h 322000"/>
              <a:gd name="connsiteX162" fmla="*/ 1701502 w 4321935"/>
              <a:gd name="connsiteY162" fmla="*/ 59267 h 322000"/>
              <a:gd name="connsiteX163" fmla="*/ 1688802 w 4321935"/>
              <a:gd name="connsiteY163" fmla="*/ 55033 h 322000"/>
              <a:gd name="connsiteX164" fmla="*/ 1667635 w 4321935"/>
              <a:gd name="connsiteY164" fmla="*/ 50800 h 322000"/>
              <a:gd name="connsiteX165" fmla="*/ 1654935 w 4321935"/>
              <a:gd name="connsiteY165" fmla="*/ 46567 h 322000"/>
              <a:gd name="connsiteX166" fmla="*/ 1633769 w 4321935"/>
              <a:gd name="connsiteY166" fmla="*/ 42333 h 322000"/>
              <a:gd name="connsiteX167" fmla="*/ 1621069 w 4321935"/>
              <a:gd name="connsiteY167" fmla="*/ 38100 h 322000"/>
              <a:gd name="connsiteX168" fmla="*/ 1553335 w 4321935"/>
              <a:gd name="connsiteY168" fmla="*/ 25400 h 322000"/>
              <a:gd name="connsiteX169" fmla="*/ 1375535 w 4321935"/>
              <a:gd name="connsiteY169" fmla="*/ 33867 h 322000"/>
              <a:gd name="connsiteX170" fmla="*/ 1350135 w 4321935"/>
              <a:gd name="connsiteY170" fmla="*/ 42333 h 322000"/>
              <a:gd name="connsiteX171" fmla="*/ 1324735 w 4321935"/>
              <a:gd name="connsiteY171" fmla="*/ 59267 h 322000"/>
              <a:gd name="connsiteX172" fmla="*/ 1312035 w 4321935"/>
              <a:gd name="connsiteY172" fmla="*/ 67733 h 322000"/>
              <a:gd name="connsiteX173" fmla="*/ 1286635 w 4321935"/>
              <a:gd name="connsiteY173" fmla="*/ 76200 h 322000"/>
              <a:gd name="connsiteX174" fmla="*/ 1257002 w 4321935"/>
              <a:gd name="connsiteY174" fmla="*/ 84667 h 322000"/>
              <a:gd name="connsiteX175" fmla="*/ 1172335 w 4321935"/>
              <a:gd name="connsiteY175" fmla="*/ 114300 h 322000"/>
              <a:gd name="connsiteX176" fmla="*/ 1041102 w 4321935"/>
              <a:gd name="connsiteY176" fmla="*/ 143933 h 322000"/>
              <a:gd name="connsiteX177" fmla="*/ 939502 w 4321935"/>
              <a:gd name="connsiteY177" fmla="*/ 135467 h 322000"/>
              <a:gd name="connsiteX178" fmla="*/ 804035 w 4321935"/>
              <a:gd name="connsiteY178" fmla="*/ 67733 h 322000"/>
              <a:gd name="connsiteX179" fmla="*/ 702435 w 4321935"/>
              <a:gd name="connsiteY179" fmla="*/ 71967 h 322000"/>
              <a:gd name="connsiteX180" fmla="*/ 596602 w 4321935"/>
              <a:gd name="connsiteY180" fmla="*/ 131233 h 322000"/>
              <a:gd name="connsiteX181" fmla="*/ 495002 w 4321935"/>
              <a:gd name="connsiteY181" fmla="*/ 160867 h 322000"/>
              <a:gd name="connsiteX182" fmla="*/ 384935 w 4321935"/>
              <a:gd name="connsiteY182" fmla="*/ 139700 h 322000"/>
              <a:gd name="connsiteX183" fmla="*/ 291802 w 4321935"/>
              <a:gd name="connsiteY183" fmla="*/ 114300 h 322000"/>
              <a:gd name="connsiteX184" fmla="*/ 190202 w 4321935"/>
              <a:gd name="connsiteY184" fmla="*/ 80433 h 322000"/>
              <a:gd name="connsiteX185" fmla="*/ 105535 w 4321935"/>
              <a:gd name="connsiteY185" fmla="*/ 59267 h 322000"/>
              <a:gd name="connsiteX186" fmla="*/ 8169 w 4321935"/>
              <a:gd name="connsiteY186" fmla="*/ 63500 h 322000"/>
              <a:gd name="connsiteX187" fmla="*/ 3936 w 4321935"/>
              <a:gd name="connsiteY18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935269 w 4321935"/>
              <a:gd name="connsiteY13" fmla="*/ 203200 h 322000"/>
              <a:gd name="connsiteX14" fmla="*/ 960669 w 4321935"/>
              <a:gd name="connsiteY14" fmla="*/ 211667 h 322000"/>
              <a:gd name="connsiteX15" fmla="*/ 998769 w 4321935"/>
              <a:gd name="connsiteY15" fmla="*/ 220133 h 322000"/>
              <a:gd name="connsiteX16" fmla="*/ 1100369 w 4321935"/>
              <a:gd name="connsiteY16" fmla="*/ 203200 h 322000"/>
              <a:gd name="connsiteX17" fmla="*/ 1125769 w 4321935"/>
              <a:gd name="connsiteY17" fmla="*/ 194733 h 322000"/>
              <a:gd name="connsiteX18" fmla="*/ 1151169 w 4321935"/>
              <a:gd name="connsiteY18" fmla="*/ 182033 h 322000"/>
              <a:gd name="connsiteX19" fmla="*/ 1197735 w 4321935"/>
              <a:gd name="connsiteY19" fmla="*/ 160867 h 322000"/>
              <a:gd name="connsiteX20" fmla="*/ 1223135 w 4321935"/>
              <a:gd name="connsiteY20" fmla="*/ 156633 h 322000"/>
              <a:gd name="connsiteX21" fmla="*/ 1257002 w 4321935"/>
              <a:gd name="connsiteY21" fmla="*/ 148167 h 322000"/>
              <a:gd name="connsiteX22" fmla="*/ 1337435 w 4321935"/>
              <a:gd name="connsiteY22" fmla="*/ 135467 h 322000"/>
              <a:gd name="connsiteX23" fmla="*/ 1367069 w 4321935"/>
              <a:gd name="connsiteY23" fmla="*/ 131233 h 322000"/>
              <a:gd name="connsiteX24" fmla="*/ 1388235 w 4321935"/>
              <a:gd name="connsiteY24" fmla="*/ 127000 h 322000"/>
              <a:gd name="connsiteX25" fmla="*/ 1405169 w 4321935"/>
              <a:gd name="connsiteY25" fmla="*/ 122767 h 322000"/>
              <a:gd name="connsiteX26" fmla="*/ 1502535 w 4321935"/>
              <a:gd name="connsiteY26" fmla="*/ 110067 h 322000"/>
              <a:gd name="connsiteX27" fmla="*/ 1599902 w 4321935"/>
              <a:gd name="connsiteY27" fmla="*/ 97367 h 322000"/>
              <a:gd name="connsiteX28" fmla="*/ 1726902 w 4321935"/>
              <a:gd name="connsiteY28" fmla="*/ 101600 h 322000"/>
              <a:gd name="connsiteX29" fmla="*/ 1760769 w 4321935"/>
              <a:gd name="connsiteY29" fmla="*/ 114300 h 322000"/>
              <a:gd name="connsiteX30" fmla="*/ 1786169 w 4321935"/>
              <a:gd name="connsiteY30" fmla="*/ 122767 h 322000"/>
              <a:gd name="connsiteX31" fmla="*/ 1798869 w 4321935"/>
              <a:gd name="connsiteY31" fmla="*/ 127000 h 322000"/>
              <a:gd name="connsiteX32" fmla="*/ 1879302 w 4321935"/>
              <a:gd name="connsiteY32" fmla="*/ 135467 h 322000"/>
              <a:gd name="connsiteX33" fmla="*/ 1896235 w 4321935"/>
              <a:gd name="connsiteY33" fmla="*/ 139700 h 322000"/>
              <a:gd name="connsiteX34" fmla="*/ 1913169 w 4321935"/>
              <a:gd name="connsiteY34" fmla="*/ 148167 h 322000"/>
              <a:gd name="connsiteX35" fmla="*/ 1942802 w 4321935"/>
              <a:gd name="connsiteY35" fmla="*/ 152400 h 322000"/>
              <a:gd name="connsiteX36" fmla="*/ 1980902 w 4321935"/>
              <a:gd name="connsiteY36" fmla="*/ 165100 h 322000"/>
              <a:gd name="connsiteX37" fmla="*/ 1993602 w 4321935"/>
              <a:gd name="connsiteY37" fmla="*/ 169333 h 322000"/>
              <a:gd name="connsiteX38" fmla="*/ 2006302 w 4321935"/>
              <a:gd name="connsiteY38" fmla="*/ 173567 h 322000"/>
              <a:gd name="connsiteX39" fmla="*/ 2027469 w 4321935"/>
              <a:gd name="connsiteY39" fmla="*/ 177800 h 322000"/>
              <a:gd name="connsiteX40" fmla="*/ 2052869 w 4321935"/>
              <a:gd name="connsiteY40" fmla="*/ 186267 h 322000"/>
              <a:gd name="connsiteX41" fmla="*/ 2065569 w 4321935"/>
              <a:gd name="connsiteY41" fmla="*/ 190500 h 322000"/>
              <a:gd name="connsiteX42" fmla="*/ 2078269 w 4321935"/>
              <a:gd name="connsiteY42" fmla="*/ 194733 h 322000"/>
              <a:gd name="connsiteX43" fmla="*/ 2090969 w 4321935"/>
              <a:gd name="connsiteY43" fmla="*/ 203200 h 322000"/>
              <a:gd name="connsiteX44" fmla="*/ 2116369 w 4321935"/>
              <a:gd name="connsiteY44" fmla="*/ 207433 h 322000"/>
              <a:gd name="connsiteX45" fmla="*/ 2175635 w 4321935"/>
              <a:gd name="connsiteY45" fmla="*/ 215900 h 322000"/>
              <a:gd name="connsiteX46" fmla="*/ 2213735 w 4321935"/>
              <a:gd name="connsiteY46" fmla="*/ 224367 h 322000"/>
              <a:gd name="connsiteX47" fmla="*/ 2247602 w 4321935"/>
              <a:gd name="connsiteY47" fmla="*/ 228600 h 322000"/>
              <a:gd name="connsiteX48" fmla="*/ 2565102 w 4321935"/>
              <a:gd name="connsiteY48" fmla="*/ 224367 h 322000"/>
              <a:gd name="connsiteX49" fmla="*/ 2590502 w 4321935"/>
              <a:gd name="connsiteY49" fmla="*/ 220133 h 322000"/>
              <a:gd name="connsiteX50" fmla="*/ 2632835 w 4321935"/>
              <a:gd name="connsiteY50" fmla="*/ 215900 h 322000"/>
              <a:gd name="connsiteX51" fmla="*/ 2645535 w 4321935"/>
              <a:gd name="connsiteY51" fmla="*/ 211667 h 322000"/>
              <a:gd name="connsiteX52" fmla="*/ 2692102 w 4321935"/>
              <a:gd name="connsiteY52" fmla="*/ 203200 h 322000"/>
              <a:gd name="connsiteX53" fmla="*/ 2709035 w 4321935"/>
              <a:gd name="connsiteY53" fmla="*/ 194733 h 322000"/>
              <a:gd name="connsiteX54" fmla="*/ 2742902 w 4321935"/>
              <a:gd name="connsiteY54" fmla="*/ 190500 h 322000"/>
              <a:gd name="connsiteX55" fmla="*/ 2755602 w 4321935"/>
              <a:gd name="connsiteY55" fmla="*/ 186267 h 322000"/>
              <a:gd name="connsiteX56" fmla="*/ 2768302 w 4321935"/>
              <a:gd name="connsiteY56" fmla="*/ 177800 h 322000"/>
              <a:gd name="connsiteX57" fmla="*/ 2810635 w 4321935"/>
              <a:gd name="connsiteY57" fmla="*/ 169333 h 322000"/>
              <a:gd name="connsiteX58" fmla="*/ 2840269 w 4321935"/>
              <a:gd name="connsiteY58" fmla="*/ 156633 h 322000"/>
              <a:gd name="connsiteX59" fmla="*/ 2865669 w 4321935"/>
              <a:gd name="connsiteY59" fmla="*/ 148167 h 322000"/>
              <a:gd name="connsiteX60" fmla="*/ 2908002 w 4321935"/>
              <a:gd name="connsiteY60" fmla="*/ 139700 h 322000"/>
              <a:gd name="connsiteX61" fmla="*/ 2924935 w 4321935"/>
              <a:gd name="connsiteY61" fmla="*/ 135467 h 322000"/>
              <a:gd name="connsiteX62" fmla="*/ 3009602 w 4321935"/>
              <a:gd name="connsiteY62" fmla="*/ 127000 h 322000"/>
              <a:gd name="connsiteX63" fmla="*/ 3043469 w 4321935"/>
              <a:gd name="connsiteY63" fmla="*/ 118533 h 322000"/>
              <a:gd name="connsiteX64" fmla="*/ 3077335 w 4321935"/>
              <a:gd name="connsiteY64" fmla="*/ 110067 h 322000"/>
              <a:gd name="connsiteX65" fmla="*/ 3136602 w 4321935"/>
              <a:gd name="connsiteY65" fmla="*/ 93133 h 322000"/>
              <a:gd name="connsiteX66" fmla="*/ 3174702 w 4321935"/>
              <a:gd name="connsiteY66" fmla="*/ 84667 h 322000"/>
              <a:gd name="connsiteX67" fmla="*/ 3217035 w 4321935"/>
              <a:gd name="connsiteY67" fmla="*/ 80433 h 322000"/>
              <a:gd name="connsiteX68" fmla="*/ 3284769 w 4321935"/>
              <a:gd name="connsiteY68" fmla="*/ 67733 h 322000"/>
              <a:gd name="connsiteX69" fmla="*/ 3344035 w 4321935"/>
              <a:gd name="connsiteY69" fmla="*/ 71967 h 322000"/>
              <a:gd name="connsiteX70" fmla="*/ 3369435 w 4321935"/>
              <a:gd name="connsiteY70" fmla="*/ 80433 h 322000"/>
              <a:gd name="connsiteX71" fmla="*/ 3399069 w 4321935"/>
              <a:gd name="connsiteY71" fmla="*/ 97367 h 322000"/>
              <a:gd name="connsiteX72" fmla="*/ 3411769 w 4321935"/>
              <a:gd name="connsiteY72" fmla="*/ 105833 h 322000"/>
              <a:gd name="connsiteX73" fmla="*/ 3424469 w 4321935"/>
              <a:gd name="connsiteY73" fmla="*/ 110067 h 322000"/>
              <a:gd name="connsiteX74" fmla="*/ 3462569 w 4321935"/>
              <a:gd name="connsiteY74" fmla="*/ 122767 h 322000"/>
              <a:gd name="connsiteX75" fmla="*/ 3487969 w 4321935"/>
              <a:gd name="connsiteY75" fmla="*/ 139700 h 322000"/>
              <a:gd name="connsiteX76" fmla="*/ 3530302 w 4321935"/>
              <a:gd name="connsiteY76" fmla="*/ 152400 h 322000"/>
              <a:gd name="connsiteX77" fmla="*/ 3568402 w 4321935"/>
              <a:gd name="connsiteY77" fmla="*/ 156633 h 322000"/>
              <a:gd name="connsiteX78" fmla="*/ 3754669 w 4321935"/>
              <a:gd name="connsiteY78" fmla="*/ 148167 h 322000"/>
              <a:gd name="connsiteX79" fmla="*/ 3792769 w 4321935"/>
              <a:gd name="connsiteY79" fmla="*/ 139700 h 322000"/>
              <a:gd name="connsiteX80" fmla="*/ 3830869 w 4321935"/>
              <a:gd name="connsiteY80" fmla="*/ 118533 h 322000"/>
              <a:gd name="connsiteX81" fmla="*/ 3835102 w 4321935"/>
              <a:gd name="connsiteY81" fmla="*/ 105833 h 322000"/>
              <a:gd name="connsiteX82" fmla="*/ 3852035 w 4321935"/>
              <a:gd name="connsiteY82" fmla="*/ 101600 h 322000"/>
              <a:gd name="connsiteX83" fmla="*/ 3877435 w 4321935"/>
              <a:gd name="connsiteY83" fmla="*/ 93133 h 322000"/>
              <a:gd name="connsiteX84" fmla="*/ 3902835 w 4321935"/>
              <a:gd name="connsiteY84" fmla="*/ 80433 h 322000"/>
              <a:gd name="connsiteX85" fmla="*/ 3915535 w 4321935"/>
              <a:gd name="connsiteY85" fmla="*/ 71967 h 322000"/>
              <a:gd name="connsiteX86" fmla="*/ 3932469 w 4321935"/>
              <a:gd name="connsiteY86" fmla="*/ 63500 h 322000"/>
              <a:gd name="connsiteX87" fmla="*/ 3957869 w 4321935"/>
              <a:gd name="connsiteY87" fmla="*/ 46567 h 322000"/>
              <a:gd name="connsiteX88" fmla="*/ 3983269 w 4321935"/>
              <a:gd name="connsiteY88" fmla="*/ 38100 h 322000"/>
              <a:gd name="connsiteX89" fmla="*/ 4012902 w 4321935"/>
              <a:gd name="connsiteY89" fmla="*/ 21167 h 322000"/>
              <a:gd name="connsiteX90" fmla="*/ 4038302 w 4321935"/>
              <a:gd name="connsiteY90" fmla="*/ 8467 h 322000"/>
              <a:gd name="connsiteX91" fmla="*/ 4283835 w 4321935"/>
              <a:gd name="connsiteY91" fmla="*/ 12700 h 322000"/>
              <a:gd name="connsiteX92" fmla="*/ 4296535 w 4321935"/>
              <a:gd name="connsiteY92" fmla="*/ 21167 h 322000"/>
              <a:gd name="connsiteX93" fmla="*/ 4321935 w 4321935"/>
              <a:gd name="connsiteY93" fmla="*/ 25400 h 322000"/>
              <a:gd name="connsiteX94" fmla="*/ 4317702 w 4321935"/>
              <a:gd name="connsiteY94" fmla="*/ 12700 h 322000"/>
              <a:gd name="connsiteX95" fmla="*/ 4279602 w 4321935"/>
              <a:gd name="connsiteY95" fmla="*/ 0 h 322000"/>
              <a:gd name="connsiteX96" fmla="*/ 4063702 w 4321935"/>
              <a:gd name="connsiteY96" fmla="*/ 4233 h 322000"/>
              <a:gd name="connsiteX97" fmla="*/ 4017135 w 4321935"/>
              <a:gd name="connsiteY97" fmla="*/ 8467 h 322000"/>
              <a:gd name="connsiteX98" fmla="*/ 3953635 w 4321935"/>
              <a:gd name="connsiteY98" fmla="*/ 12700 h 322000"/>
              <a:gd name="connsiteX99" fmla="*/ 3915535 w 4321935"/>
              <a:gd name="connsiteY99" fmla="*/ 29633 h 322000"/>
              <a:gd name="connsiteX100" fmla="*/ 3890135 w 4321935"/>
              <a:gd name="connsiteY100" fmla="*/ 46567 h 322000"/>
              <a:gd name="connsiteX101" fmla="*/ 3873202 w 4321935"/>
              <a:gd name="connsiteY101" fmla="*/ 55033 h 322000"/>
              <a:gd name="connsiteX102" fmla="*/ 3847802 w 4321935"/>
              <a:gd name="connsiteY102" fmla="*/ 63500 h 322000"/>
              <a:gd name="connsiteX103" fmla="*/ 3818169 w 4321935"/>
              <a:gd name="connsiteY103" fmla="*/ 76200 h 322000"/>
              <a:gd name="connsiteX104" fmla="*/ 3792769 w 4321935"/>
              <a:gd name="connsiteY104" fmla="*/ 93133 h 322000"/>
              <a:gd name="connsiteX105" fmla="*/ 3780069 w 4321935"/>
              <a:gd name="connsiteY105" fmla="*/ 97367 h 322000"/>
              <a:gd name="connsiteX106" fmla="*/ 3767369 w 4321935"/>
              <a:gd name="connsiteY106" fmla="*/ 105833 h 322000"/>
              <a:gd name="connsiteX107" fmla="*/ 3733502 w 4321935"/>
              <a:gd name="connsiteY107" fmla="*/ 114300 h 322000"/>
              <a:gd name="connsiteX108" fmla="*/ 3699635 w 4321935"/>
              <a:gd name="connsiteY108" fmla="*/ 122767 h 322000"/>
              <a:gd name="connsiteX109" fmla="*/ 3686935 w 4321935"/>
              <a:gd name="connsiteY109" fmla="*/ 127000 h 322000"/>
              <a:gd name="connsiteX110" fmla="*/ 3665769 w 4321935"/>
              <a:gd name="connsiteY110" fmla="*/ 131233 h 322000"/>
              <a:gd name="connsiteX111" fmla="*/ 3585335 w 4321935"/>
              <a:gd name="connsiteY111" fmla="*/ 122767 h 322000"/>
              <a:gd name="connsiteX112" fmla="*/ 3551469 w 4321935"/>
              <a:gd name="connsiteY112" fmla="*/ 118533 h 322000"/>
              <a:gd name="connsiteX113" fmla="*/ 3521835 w 4321935"/>
              <a:gd name="connsiteY113" fmla="*/ 110067 h 322000"/>
              <a:gd name="connsiteX114" fmla="*/ 3504902 w 4321935"/>
              <a:gd name="connsiteY114" fmla="*/ 105833 h 322000"/>
              <a:gd name="connsiteX115" fmla="*/ 3483735 w 4321935"/>
              <a:gd name="connsiteY115" fmla="*/ 101600 h 322000"/>
              <a:gd name="connsiteX116" fmla="*/ 3458335 w 4321935"/>
              <a:gd name="connsiteY116" fmla="*/ 93133 h 322000"/>
              <a:gd name="connsiteX117" fmla="*/ 3445635 w 4321935"/>
              <a:gd name="connsiteY117" fmla="*/ 88900 h 322000"/>
              <a:gd name="connsiteX118" fmla="*/ 3432935 w 4321935"/>
              <a:gd name="connsiteY118" fmla="*/ 76200 h 322000"/>
              <a:gd name="connsiteX119" fmla="*/ 3399069 w 4321935"/>
              <a:gd name="connsiteY119" fmla="*/ 59267 h 322000"/>
              <a:gd name="connsiteX120" fmla="*/ 3390602 w 4321935"/>
              <a:gd name="connsiteY120" fmla="*/ 46567 h 322000"/>
              <a:gd name="connsiteX121" fmla="*/ 3365202 w 4321935"/>
              <a:gd name="connsiteY121" fmla="*/ 38100 h 322000"/>
              <a:gd name="connsiteX122" fmla="*/ 3318635 w 4321935"/>
              <a:gd name="connsiteY122" fmla="*/ 25400 h 322000"/>
              <a:gd name="connsiteX123" fmla="*/ 3195869 w 4321935"/>
              <a:gd name="connsiteY123" fmla="*/ 38100 h 322000"/>
              <a:gd name="connsiteX124" fmla="*/ 3162002 w 4321935"/>
              <a:gd name="connsiteY124" fmla="*/ 46567 h 322000"/>
              <a:gd name="connsiteX125" fmla="*/ 3145069 w 4321935"/>
              <a:gd name="connsiteY125" fmla="*/ 50800 h 322000"/>
              <a:gd name="connsiteX126" fmla="*/ 3119669 w 4321935"/>
              <a:gd name="connsiteY126" fmla="*/ 67733 h 322000"/>
              <a:gd name="connsiteX127" fmla="*/ 3106969 w 4321935"/>
              <a:gd name="connsiteY127" fmla="*/ 71967 h 322000"/>
              <a:gd name="connsiteX128" fmla="*/ 3090035 w 4321935"/>
              <a:gd name="connsiteY128" fmla="*/ 76200 h 322000"/>
              <a:gd name="connsiteX129" fmla="*/ 3051935 w 4321935"/>
              <a:gd name="connsiteY129" fmla="*/ 88900 h 322000"/>
              <a:gd name="connsiteX130" fmla="*/ 2988435 w 4321935"/>
              <a:gd name="connsiteY130" fmla="*/ 97367 h 322000"/>
              <a:gd name="connsiteX131" fmla="*/ 2954569 w 4321935"/>
              <a:gd name="connsiteY131" fmla="*/ 110067 h 322000"/>
              <a:gd name="connsiteX132" fmla="*/ 2920702 w 4321935"/>
              <a:gd name="connsiteY132" fmla="*/ 114300 h 322000"/>
              <a:gd name="connsiteX133" fmla="*/ 2848735 w 4321935"/>
              <a:gd name="connsiteY133" fmla="*/ 127000 h 322000"/>
              <a:gd name="connsiteX134" fmla="*/ 2819102 w 4321935"/>
              <a:gd name="connsiteY134" fmla="*/ 135467 h 322000"/>
              <a:gd name="connsiteX135" fmla="*/ 2721735 w 4321935"/>
              <a:gd name="connsiteY135" fmla="*/ 139700 h 322000"/>
              <a:gd name="connsiteX136" fmla="*/ 2637069 w 4321935"/>
              <a:gd name="connsiteY136" fmla="*/ 152400 h 322000"/>
              <a:gd name="connsiteX137" fmla="*/ 2560869 w 4321935"/>
              <a:gd name="connsiteY137" fmla="*/ 160867 h 322000"/>
              <a:gd name="connsiteX138" fmla="*/ 2505835 w 4321935"/>
              <a:gd name="connsiteY138" fmla="*/ 169333 h 322000"/>
              <a:gd name="connsiteX139" fmla="*/ 2480435 w 4321935"/>
              <a:gd name="connsiteY139" fmla="*/ 173567 h 322000"/>
              <a:gd name="connsiteX140" fmla="*/ 2438102 w 4321935"/>
              <a:gd name="connsiteY140" fmla="*/ 177800 h 322000"/>
              <a:gd name="connsiteX141" fmla="*/ 2404235 w 4321935"/>
              <a:gd name="connsiteY141" fmla="*/ 182033 h 322000"/>
              <a:gd name="connsiteX142" fmla="*/ 2332269 w 4321935"/>
              <a:gd name="connsiteY142" fmla="*/ 194733 h 322000"/>
              <a:gd name="connsiteX143" fmla="*/ 2302635 w 4321935"/>
              <a:gd name="connsiteY143" fmla="*/ 198967 h 322000"/>
              <a:gd name="connsiteX144" fmla="*/ 2171402 w 4321935"/>
              <a:gd name="connsiteY144" fmla="*/ 203200 h 322000"/>
              <a:gd name="connsiteX145" fmla="*/ 2146002 w 4321935"/>
              <a:gd name="connsiteY145" fmla="*/ 194733 h 322000"/>
              <a:gd name="connsiteX146" fmla="*/ 2116369 w 4321935"/>
              <a:gd name="connsiteY146" fmla="*/ 173567 h 322000"/>
              <a:gd name="connsiteX147" fmla="*/ 2099435 w 4321935"/>
              <a:gd name="connsiteY147" fmla="*/ 160867 h 322000"/>
              <a:gd name="connsiteX148" fmla="*/ 2074035 w 4321935"/>
              <a:gd name="connsiteY148" fmla="*/ 152400 h 322000"/>
              <a:gd name="connsiteX149" fmla="*/ 2048635 w 4321935"/>
              <a:gd name="connsiteY149" fmla="*/ 143933 h 322000"/>
              <a:gd name="connsiteX150" fmla="*/ 2035935 w 4321935"/>
              <a:gd name="connsiteY150" fmla="*/ 139700 h 322000"/>
              <a:gd name="connsiteX151" fmla="*/ 2002069 w 4321935"/>
              <a:gd name="connsiteY151" fmla="*/ 131233 h 322000"/>
              <a:gd name="connsiteX152" fmla="*/ 1976669 w 4321935"/>
              <a:gd name="connsiteY152" fmla="*/ 122767 h 322000"/>
              <a:gd name="connsiteX153" fmla="*/ 1963969 w 4321935"/>
              <a:gd name="connsiteY153" fmla="*/ 118533 h 322000"/>
              <a:gd name="connsiteX154" fmla="*/ 1925869 w 4321935"/>
              <a:gd name="connsiteY154" fmla="*/ 110067 h 322000"/>
              <a:gd name="connsiteX155" fmla="*/ 1887769 w 4321935"/>
              <a:gd name="connsiteY155" fmla="*/ 105833 h 322000"/>
              <a:gd name="connsiteX156" fmla="*/ 1870835 w 4321935"/>
              <a:gd name="connsiteY156" fmla="*/ 101600 h 322000"/>
              <a:gd name="connsiteX157" fmla="*/ 1845435 w 4321935"/>
              <a:gd name="connsiteY157" fmla="*/ 97367 h 322000"/>
              <a:gd name="connsiteX158" fmla="*/ 1832735 w 4321935"/>
              <a:gd name="connsiteY158" fmla="*/ 93133 h 322000"/>
              <a:gd name="connsiteX159" fmla="*/ 1769235 w 4321935"/>
              <a:gd name="connsiteY159" fmla="*/ 80433 h 322000"/>
              <a:gd name="connsiteX160" fmla="*/ 1731135 w 4321935"/>
              <a:gd name="connsiteY160" fmla="*/ 71967 h 322000"/>
              <a:gd name="connsiteX161" fmla="*/ 1718435 w 4321935"/>
              <a:gd name="connsiteY161" fmla="*/ 63500 h 322000"/>
              <a:gd name="connsiteX162" fmla="*/ 1701502 w 4321935"/>
              <a:gd name="connsiteY162" fmla="*/ 59267 h 322000"/>
              <a:gd name="connsiteX163" fmla="*/ 1688802 w 4321935"/>
              <a:gd name="connsiteY163" fmla="*/ 55033 h 322000"/>
              <a:gd name="connsiteX164" fmla="*/ 1667635 w 4321935"/>
              <a:gd name="connsiteY164" fmla="*/ 50800 h 322000"/>
              <a:gd name="connsiteX165" fmla="*/ 1654935 w 4321935"/>
              <a:gd name="connsiteY165" fmla="*/ 46567 h 322000"/>
              <a:gd name="connsiteX166" fmla="*/ 1633769 w 4321935"/>
              <a:gd name="connsiteY166" fmla="*/ 42333 h 322000"/>
              <a:gd name="connsiteX167" fmla="*/ 1621069 w 4321935"/>
              <a:gd name="connsiteY167" fmla="*/ 38100 h 322000"/>
              <a:gd name="connsiteX168" fmla="*/ 1553335 w 4321935"/>
              <a:gd name="connsiteY168" fmla="*/ 25400 h 322000"/>
              <a:gd name="connsiteX169" fmla="*/ 1375535 w 4321935"/>
              <a:gd name="connsiteY169" fmla="*/ 33867 h 322000"/>
              <a:gd name="connsiteX170" fmla="*/ 1350135 w 4321935"/>
              <a:gd name="connsiteY170" fmla="*/ 42333 h 322000"/>
              <a:gd name="connsiteX171" fmla="*/ 1324735 w 4321935"/>
              <a:gd name="connsiteY171" fmla="*/ 59267 h 322000"/>
              <a:gd name="connsiteX172" fmla="*/ 1312035 w 4321935"/>
              <a:gd name="connsiteY172" fmla="*/ 67733 h 322000"/>
              <a:gd name="connsiteX173" fmla="*/ 1286635 w 4321935"/>
              <a:gd name="connsiteY173" fmla="*/ 76200 h 322000"/>
              <a:gd name="connsiteX174" fmla="*/ 1257002 w 4321935"/>
              <a:gd name="connsiteY174" fmla="*/ 84667 h 322000"/>
              <a:gd name="connsiteX175" fmla="*/ 1172335 w 4321935"/>
              <a:gd name="connsiteY175" fmla="*/ 114300 h 322000"/>
              <a:gd name="connsiteX176" fmla="*/ 1041102 w 4321935"/>
              <a:gd name="connsiteY176" fmla="*/ 143933 h 322000"/>
              <a:gd name="connsiteX177" fmla="*/ 939502 w 4321935"/>
              <a:gd name="connsiteY177" fmla="*/ 135467 h 322000"/>
              <a:gd name="connsiteX178" fmla="*/ 804035 w 4321935"/>
              <a:gd name="connsiteY178" fmla="*/ 67733 h 322000"/>
              <a:gd name="connsiteX179" fmla="*/ 702435 w 4321935"/>
              <a:gd name="connsiteY179" fmla="*/ 71967 h 322000"/>
              <a:gd name="connsiteX180" fmla="*/ 596602 w 4321935"/>
              <a:gd name="connsiteY180" fmla="*/ 131233 h 322000"/>
              <a:gd name="connsiteX181" fmla="*/ 495002 w 4321935"/>
              <a:gd name="connsiteY181" fmla="*/ 160867 h 322000"/>
              <a:gd name="connsiteX182" fmla="*/ 384935 w 4321935"/>
              <a:gd name="connsiteY182" fmla="*/ 139700 h 322000"/>
              <a:gd name="connsiteX183" fmla="*/ 291802 w 4321935"/>
              <a:gd name="connsiteY183" fmla="*/ 114300 h 322000"/>
              <a:gd name="connsiteX184" fmla="*/ 190202 w 4321935"/>
              <a:gd name="connsiteY184" fmla="*/ 80433 h 322000"/>
              <a:gd name="connsiteX185" fmla="*/ 105535 w 4321935"/>
              <a:gd name="connsiteY185" fmla="*/ 59267 h 322000"/>
              <a:gd name="connsiteX186" fmla="*/ 8169 w 4321935"/>
              <a:gd name="connsiteY186" fmla="*/ 63500 h 322000"/>
              <a:gd name="connsiteX187" fmla="*/ 3936 w 4321935"/>
              <a:gd name="connsiteY18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960669 w 4321935"/>
              <a:gd name="connsiteY13" fmla="*/ 211667 h 322000"/>
              <a:gd name="connsiteX14" fmla="*/ 998769 w 4321935"/>
              <a:gd name="connsiteY14" fmla="*/ 220133 h 322000"/>
              <a:gd name="connsiteX15" fmla="*/ 1100369 w 4321935"/>
              <a:gd name="connsiteY15" fmla="*/ 203200 h 322000"/>
              <a:gd name="connsiteX16" fmla="*/ 1125769 w 4321935"/>
              <a:gd name="connsiteY16" fmla="*/ 194733 h 322000"/>
              <a:gd name="connsiteX17" fmla="*/ 1151169 w 4321935"/>
              <a:gd name="connsiteY17" fmla="*/ 182033 h 322000"/>
              <a:gd name="connsiteX18" fmla="*/ 1197735 w 4321935"/>
              <a:gd name="connsiteY18" fmla="*/ 160867 h 322000"/>
              <a:gd name="connsiteX19" fmla="*/ 1223135 w 4321935"/>
              <a:gd name="connsiteY19" fmla="*/ 156633 h 322000"/>
              <a:gd name="connsiteX20" fmla="*/ 1257002 w 4321935"/>
              <a:gd name="connsiteY20" fmla="*/ 148167 h 322000"/>
              <a:gd name="connsiteX21" fmla="*/ 1337435 w 4321935"/>
              <a:gd name="connsiteY21" fmla="*/ 135467 h 322000"/>
              <a:gd name="connsiteX22" fmla="*/ 1367069 w 4321935"/>
              <a:gd name="connsiteY22" fmla="*/ 131233 h 322000"/>
              <a:gd name="connsiteX23" fmla="*/ 1388235 w 4321935"/>
              <a:gd name="connsiteY23" fmla="*/ 127000 h 322000"/>
              <a:gd name="connsiteX24" fmla="*/ 1405169 w 4321935"/>
              <a:gd name="connsiteY24" fmla="*/ 122767 h 322000"/>
              <a:gd name="connsiteX25" fmla="*/ 1502535 w 4321935"/>
              <a:gd name="connsiteY25" fmla="*/ 110067 h 322000"/>
              <a:gd name="connsiteX26" fmla="*/ 1599902 w 4321935"/>
              <a:gd name="connsiteY26" fmla="*/ 97367 h 322000"/>
              <a:gd name="connsiteX27" fmla="*/ 1726902 w 4321935"/>
              <a:gd name="connsiteY27" fmla="*/ 101600 h 322000"/>
              <a:gd name="connsiteX28" fmla="*/ 1760769 w 4321935"/>
              <a:gd name="connsiteY28" fmla="*/ 114300 h 322000"/>
              <a:gd name="connsiteX29" fmla="*/ 1786169 w 4321935"/>
              <a:gd name="connsiteY29" fmla="*/ 122767 h 322000"/>
              <a:gd name="connsiteX30" fmla="*/ 1798869 w 4321935"/>
              <a:gd name="connsiteY30" fmla="*/ 127000 h 322000"/>
              <a:gd name="connsiteX31" fmla="*/ 1879302 w 4321935"/>
              <a:gd name="connsiteY31" fmla="*/ 135467 h 322000"/>
              <a:gd name="connsiteX32" fmla="*/ 1896235 w 4321935"/>
              <a:gd name="connsiteY32" fmla="*/ 139700 h 322000"/>
              <a:gd name="connsiteX33" fmla="*/ 1913169 w 4321935"/>
              <a:gd name="connsiteY33" fmla="*/ 148167 h 322000"/>
              <a:gd name="connsiteX34" fmla="*/ 1942802 w 4321935"/>
              <a:gd name="connsiteY34" fmla="*/ 152400 h 322000"/>
              <a:gd name="connsiteX35" fmla="*/ 1980902 w 4321935"/>
              <a:gd name="connsiteY35" fmla="*/ 165100 h 322000"/>
              <a:gd name="connsiteX36" fmla="*/ 1993602 w 4321935"/>
              <a:gd name="connsiteY36" fmla="*/ 169333 h 322000"/>
              <a:gd name="connsiteX37" fmla="*/ 2006302 w 4321935"/>
              <a:gd name="connsiteY37" fmla="*/ 173567 h 322000"/>
              <a:gd name="connsiteX38" fmla="*/ 2027469 w 4321935"/>
              <a:gd name="connsiteY38" fmla="*/ 177800 h 322000"/>
              <a:gd name="connsiteX39" fmla="*/ 2052869 w 4321935"/>
              <a:gd name="connsiteY39" fmla="*/ 186267 h 322000"/>
              <a:gd name="connsiteX40" fmla="*/ 2065569 w 4321935"/>
              <a:gd name="connsiteY40" fmla="*/ 190500 h 322000"/>
              <a:gd name="connsiteX41" fmla="*/ 2078269 w 4321935"/>
              <a:gd name="connsiteY41" fmla="*/ 194733 h 322000"/>
              <a:gd name="connsiteX42" fmla="*/ 2090969 w 4321935"/>
              <a:gd name="connsiteY42" fmla="*/ 203200 h 322000"/>
              <a:gd name="connsiteX43" fmla="*/ 2116369 w 4321935"/>
              <a:gd name="connsiteY43" fmla="*/ 207433 h 322000"/>
              <a:gd name="connsiteX44" fmla="*/ 2175635 w 4321935"/>
              <a:gd name="connsiteY44" fmla="*/ 215900 h 322000"/>
              <a:gd name="connsiteX45" fmla="*/ 2213735 w 4321935"/>
              <a:gd name="connsiteY45" fmla="*/ 224367 h 322000"/>
              <a:gd name="connsiteX46" fmla="*/ 2247602 w 4321935"/>
              <a:gd name="connsiteY46" fmla="*/ 228600 h 322000"/>
              <a:gd name="connsiteX47" fmla="*/ 2565102 w 4321935"/>
              <a:gd name="connsiteY47" fmla="*/ 224367 h 322000"/>
              <a:gd name="connsiteX48" fmla="*/ 2590502 w 4321935"/>
              <a:gd name="connsiteY48" fmla="*/ 220133 h 322000"/>
              <a:gd name="connsiteX49" fmla="*/ 2632835 w 4321935"/>
              <a:gd name="connsiteY49" fmla="*/ 215900 h 322000"/>
              <a:gd name="connsiteX50" fmla="*/ 2645535 w 4321935"/>
              <a:gd name="connsiteY50" fmla="*/ 211667 h 322000"/>
              <a:gd name="connsiteX51" fmla="*/ 2692102 w 4321935"/>
              <a:gd name="connsiteY51" fmla="*/ 203200 h 322000"/>
              <a:gd name="connsiteX52" fmla="*/ 2709035 w 4321935"/>
              <a:gd name="connsiteY52" fmla="*/ 194733 h 322000"/>
              <a:gd name="connsiteX53" fmla="*/ 2742902 w 4321935"/>
              <a:gd name="connsiteY53" fmla="*/ 190500 h 322000"/>
              <a:gd name="connsiteX54" fmla="*/ 2755602 w 4321935"/>
              <a:gd name="connsiteY54" fmla="*/ 186267 h 322000"/>
              <a:gd name="connsiteX55" fmla="*/ 2768302 w 4321935"/>
              <a:gd name="connsiteY55" fmla="*/ 177800 h 322000"/>
              <a:gd name="connsiteX56" fmla="*/ 2810635 w 4321935"/>
              <a:gd name="connsiteY56" fmla="*/ 169333 h 322000"/>
              <a:gd name="connsiteX57" fmla="*/ 2840269 w 4321935"/>
              <a:gd name="connsiteY57" fmla="*/ 156633 h 322000"/>
              <a:gd name="connsiteX58" fmla="*/ 2865669 w 4321935"/>
              <a:gd name="connsiteY58" fmla="*/ 148167 h 322000"/>
              <a:gd name="connsiteX59" fmla="*/ 2908002 w 4321935"/>
              <a:gd name="connsiteY59" fmla="*/ 139700 h 322000"/>
              <a:gd name="connsiteX60" fmla="*/ 2924935 w 4321935"/>
              <a:gd name="connsiteY60" fmla="*/ 135467 h 322000"/>
              <a:gd name="connsiteX61" fmla="*/ 3009602 w 4321935"/>
              <a:gd name="connsiteY61" fmla="*/ 127000 h 322000"/>
              <a:gd name="connsiteX62" fmla="*/ 3043469 w 4321935"/>
              <a:gd name="connsiteY62" fmla="*/ 118533 h 322000"/>
              <a:gd name="connsiteX63" fmla="*/ 3077335 w 4321935"/>
              <a:gd name="connsiteY63" fmla="*/ 110067 h 322000"/>
              <a:gd name="connsiteX64" fmla="*/ 3136602 w 4321935"/>
              <a:gd name="connsiteY64" fmla="*/ 93133 h 322000"/>
              <a:gd name="connsiteX65" fmla="*/ 3174702 w 4321935"/>
              <a:gd name="connsiteY65" fmla="*/ 84667 h 322000"/>
              <a:gd name="connsiteX66" fmla="*/ 3217035 w 4321935"/>
              <a:gd name="connsiteY66" fmla="*/ 80433 h 322000"/>
              <a:gd name="connsiteX67" fmla="*/ 3284769 w 4321935"/>
              <a:gd name="connsiteY67" fmla="*/ 67733 h 322000"/>
              <a:gd name="connsiteX68" fmla="*/ 3344035 w 4321935"/>
              <a:gd name="connsiteY68" fmla="*/ 71967 h 322000"/>
              <a:gd name="connsiteX69" fmla="*/ 3369435 w 4321935"/>
              <a:gd name="connsiteY69" fmla="*/ 80433 h 322000"/>
              <a:gd name="connsiteX70" fmla="*/ 3399069 w 4321935"/>
              <a:gd name="connsiteY70" fmla="*/ 97367 h 322000"/>
              <a:gd name="connsiteX71" fmla="*/ 3411769 w 4321935"/>
              <a:gd name="connsiteY71" fmla="*/ 105833 h 322000"/>
              <a:gd name="connsiteX72" fmla="*/ 3424469 w 4321935"/>
              <a:gd name="connsiteY72" fmla="*/ 110067 h 322000"/>
              <a:gd name="connsiteX73" fmla="*/ 3462569 w 4321935"/>
              <a:gd name="connsiteY73" fmla="*/ 122767 h 322000"/>
              <a:gd name="connsiteX74" fmla="*/ 3487969 w 4321935"/>
              <a:gd name="connsiteY74" fmla="*/ 139700 h 322000"/>
              <a:gd name="connsiteX75" fmla="*/ 3530302 w 4321935"/>
              <a:gd name="connsiteY75" fmla="*/ 152400 h 322000"/>
              <a:gd name="connsiteX76" fmla="*/ 3568402 w 4321935"/>
              <a:gd name="connsiteY76" fmla="*/ 156633 h 322000"/>
              <a:gd name="connsiteX77" fmla="*/ 3754669 w 4321935"/>
              <a:gd name="connsiteY77" fmla="*/ 148167 h 322000"/>
              <a:gd name="connsiteX78" fmla="*/ 3792769 w 4321935"/>
              <a:gd name="connsiteY78" fmla="*/ 139700 h 322000"/>
              <a:gd name="connsiteX79" fmla="*/ 3830869 w 4321935"/>
              <a:gd name="connsiteY79" fmla="*/ 118533 h 322000"/>
              <a:gd name="connsiteX80" fmla="*/ 3835102 w 4321935"/>
              <a:gd name="connsiteY80" fmla="*/ 105833 h 322000"/>
              <a:gd name="connsiteX81" fmla="*/ 3852035 w 4321935"/>
              <a:gd name="connsiteY81" fmla="*/ 101600 h 322000"/>
              <a:gd name="connsiteX82" fmla="*/ 3877435 w 4321935"/>
              <a:gd name="connsiteY82" fmla="*/ 93133 h 322000"/>
              <a:gd name="connsiteX83" fmla="*/ 3902835 w 4321935"/>
              <a:gd name="connsiteY83" fmla="*/ 80433 h 322000"/>
              <a:gd name="connsiteX84" fmla="*/ 3915535 w 4321935"/>
              <a:gd name="connsiteY84" fmla="*/ 71967 h 322000"/>
              <a:gd name="connsiteX85" fmla="*/ 3932469 w 4321935"/>
              <a:gd name="connsiteY85" fmla="*/ 63500 h 322000"/>
              <a:gd name="connsiteX86" fmla="*/ 3957869 w 4321935"/>
              <a:gd name="connsiteY86" fmla="*/ 46567 h 322000"/>
              <a:gd name="connsiteX87" fmla="*/ 3983269 w 4321935"/>
              <a:gd name="connsiteY87" fmla="*/ 38100 h 322000"/>
              <a:gd name="connsiteX88" fmla="*/ 4012902 w 4321935"/>
              <a:gd name="connsiteY88" fmla="*/ 21167 h 322000"/>
              <a:gd name="connsiteX89" fmla="*/ 4038302 w 4321935"/>
              <a:gd name="connsiteY89" fmla="*/ 8467 h 322000"/>
              <a:gd name="connsiteX90" fmla="*/ 4283835 w 4321935"/>
              <a:gd name="connsiteY90" fmla="*/ 12700 h 322000"/>
              <a:gd name="connsiteX91" fmla="*/ 4296535 w 4321935"/>
              <a:gd name="connsiteY91" fmla="*/ 21167 h 322000"/>
              <a:gd name="connsiteX92" fmla="*/ 4321935 w 4321935"/>
              <a:gd name="connsiteY92" fmla="*/ 25400 h 322000"/>
              <a:gd name="connsiteX93" fmla="*/ 4317702 w 4321935"/>
              <a:gd name="connsiteY93" fmla="*/ 12700 h 322000"/>
              <a:gd name="connsiteX94" fmla="*/ 4279602 w 4321935"/>
              <a:gd name="connsiteY94" fmla="*/ 0 h 322000"/>
              <a:gd name="connsiteX95" fmla="*/ 4063702 w 4321935"/>
              <a:gd name="connsiteY95" fmla="*/ 4233 h 322000"/>
              <a:gd name="connsiteX96" fmla="*/ 4017135 w 4321935"/>
              <a:gd name="connsiteY96" fmla="*/ 8467 h 322000"/>
              <a:gd name="connsiteX97" fmla="*/ 3953635 w 4321935"/>
              <a:gd name="connsiteY97" fmla="*/ 12700 h 322000"/>
              <a:gd name="connsiteX98" fmla="*/ 3915535 w 4321935"/>
              <a:gd name="connsiteY98" fmla="*/ 29633 h 322000"/>
              <a:gd name="connsiteX99" fmla="*/ 3890135 w 4321935"/>
              <a:gd name="connsiteY99" fmla="*/ 46567 h 322000"/>
              <a:gd name="connsiteX100" fmla="*/ 3873202 w 4321935"/>
              <a:gd name="connsiteY100" fmla="*/ 55033 h 322000"/>
              <a:gd name="connsiteX101" fmla="*/ 3847802 w 4321935"/>
              <a:gd name="connsiteY101" fmla="*/ 63500 h 322000"/>
              <a:gd name="connsiteX102" fmla="*/ 3818169 w 4321935"/>
              <a:gd name="connsiteY102" fmla="*/ 76200 h 322000"/>
              <a:gd name="connsiteX103" fmla="*/ 3792769 w 4321935"/>
              <a:gd name="connsiteY103" fmla="*/ 93133 h 322000"/>
              <a:gd name="connsiteX104" fmla="*/ 3780069 w 4321935"/>
              <a:gd name="connsiteY104" fmla="*/ 97367 h 322000"/>
              <a:gd name="connsiteX105" fmla="*/ 3767369 w 4321935"/>
              <a:gd name="connsiteY105" fmla="*/ 105833 h 322000"/>
              <a:gd name="connsiteX106" fmla="*/ 3733502 w 4321935"/>
              <a:gd name="connsiteY106" fmla="*/ 114300 h 322000"/>
              <a:gd name="connsiteX107" fmla="*/ 3699635 w 4321935"/>
              <a:gd name="connsiteY107" fmla="*/ 122767 h 322000"/>
              <a:gd name="connsiteX108" fmla="*/ 3686935 w 4321935"/>
              <a:gd name="connsiteY108" fmla="*/ 127000 h 322000"/>
              <a:gd name="connsiteX109" fmla="*/ 3665769 w 4321935"/>
              <a:gd name="connsiteY109" fmla="*/ 131233 h 322000"/>
              <a:gd name="connsiteX110" fmla="*/ 3585335 w 4321935"/>
              <a:gd name="connsiteY110" fmla="*/ 122767 h 322000"/>
              <a:gd name="connsiteX111" fmla="*/ 3551469 w 4321935"/>
              <a:gd name="connsiteY111" fmla="*/ 118533 h 322000"/>
              <a:gd name="connsiteX112" fmla="*/ 3521835 w 4321935"/>
              <a:gd name="connsiteY112" fmla="*/ 110067 h 322000"/>
              <a:gd name="connsiteX113" fmla="*/ 3504902 w 4321935"/>
              <a:gd name="connsiteY113" fmla="*/ 105833 h 322000"/>
              <a:gd name="connsiteX114" fmla="*/ 3483735 w 4321935"/>
              <a:gd name="connsiteY114" fmla="*/ 101600 h 322000"/>
              <a:gd name="connsiteX115" fmla="*/ 3458335 w 4321935"/>
              <a:gd name="connsiteY115" fmla="*/ 93133 h 322000"/>
              <a:gd name="connsiteX116" fmla="*/ 3445635 w 4321935"/>
              <a:gd name="connsiteY116" fmla="*/ 88900 h 322000"/>
              <a:gd name="connsiteX117" fmla="*/ 3432935 w 4321935"/>
              <a:gd name="connsiteY117" fmla="*/ 76200 h 322000"/>
              <a:gd name="connsiteX118" fmla="*/ 3399069 w 4321935"/>
              <a:gd name="connsiteY118" fmla="*/ 59267 h 322000"/>
              <a:gd name="connsiteX119" fmla="*/ 3390602 w 4321935"/>
              <a:gd name="connsiteY119" fmla="*/ 46567 h 322000"/>
              <a:gd name="connsiteX120" fmla="*/ 3365202 w 4321935"/>
              <a:gd name="connsiteY120" fmla="*/ 38100 h 322000"/>
              <a:gd name="connsiteX121" fmla="*/ 3318635 w 4321935"/>
              <a:gd name="connsiteY121" fmla="*/ 25400 h 322000"/>
              <a:gd name="connsiteX122" fmla="*/ 3195869 w 4321935"/>
              <a:gd name="connsiteY122" fmla="*/ 38100 h 322000"/>
              <a:gd name="connsiteX123" fmla="*/ 3162002 w 4321935"/>
              <a:gd name="connsiteY123" fmla="*/ 46567 h 322000"/>
              <a:gd name="connsiteX124" fmla="*/ 3145069 w 4321935"/>
              <a:gd name="connsiteY124" fmla="*/ 50800 h 322000"/>
              <a:gd name="connsiteX125" fmla="*/ 3119669 w 4321935"/>
              <a:gd name="connsiteY125" fmla="*/ 67733 h 322000"/>
              <a:gd name="connsiteX126" fmla="*/ 3106969 w 4321935"/>
              <a:gd name="connsiteY126" fmla="*/ 71967 h 322000"/>
              <a:gd name="connsiteX127" fmla="*/ 3090035 w 4321935"/>
              <a:gd name="connsiteY127" fmla="*/ 76200 h 322000"/>
              <a:gd name="connsiteX128" fmla="*/ 3051935 w 4321935"/>
              <a:gd name="connsiteY128" fmla="*/ 88900 h 322000"/>
              <a:gd name="connsiteX129" fmla="*/ 2988435 w 4321935"/>
              <a:gd name="connsiteY129" fmla="*/ 97367 h 322000"/>
              <a:gd name="connsiteX130" fmla="*/ 2954569 w 4321935"/>
              <a:gd name="connsiteY130" fmla="*/ 110067 h 322000"/>
              <a:gd name="connsiteX131" fmla="*/ 2920702 w 4321935"/>
              <a:gd name="connsiteY131" fmla="*/ 114300 h 322000"/>
              <a:gd name="connsiteX132" fmla="*/ 2848735 w 4321935"/>
              <a:gd name="connsiteY132" fmla="*/ 127000 h 322000"/>
              <a:gd name="connsiteX133" fmla="*/ 2819102 w 4321935"/>
              <a:gd name="connsiteY133" fmla="*/ 135467 h 322000"/>
              <a:gd name="connsiteX134" fmla="*/ 2721735 w 4321935"/>
              <a:gd name="connsiteY134" fmla="*/ 139700 h 322000"/>
              <a:gd name="connsiteX135" fmla="*/ 2637069 w 4321935"/>
              <a:gd name="connsiteY135" fmla="*/ 152400 h 322000"/>
              <a:gd name="connsiteX136" fmla="*/ 2560869 w 4321935"/>
              <a:gd name="connsiteY136" fmla="*/ 160867 h 322000"/>
              <a:gd name="connsiteX137" fmla="*/ 2505835 w 4321935"/>
              <a:gd name="connsiteY137" fmla="*/ 169333 h 322000"/>
              <a:gd name="connsiteX138" fmla="*/ 2480435 w 4321935"/>
              <a:gd name="connsiteY138" fmla="*/ 173567 h 322000"/>
              <a:gd name="connsiteX139" fmla="*/ 2438102 w 4321935"/>
              <a:gd name="connsiteY139" fmla="*/ 177800 h 322000"/>
              <a:gd name="connsiteX140" fmla="*/ 2404235 w 4321935"/>
              <a:gd name="connsiteY140" fmla="*/ 182033 h 322000"/>
              <a:gd name="connsiteX141" fmla="*/ 2332269 w 4321935"/>
              <a:gd name="connsiteY141" fmla="*/ 194733 h 322000"/>
              <a:gd name="connsiteX142" fmla="*/ 2302635 w 4321935"/>
              <a:gd name="connsiteY142" fmla="*/ 198967 h 322000"/>
              <a:gd name="connsiteX143" fmla="*/ 2171402 w 4321935"/>
              <a:gd name="connsiteY143" fmla="*/ 203200 h 322000"/>
              <a:gd name="connsiteX144" fmla="*/ 2146002 w 4321935"/>
              <a:gd name="connsiteY144" fmla="*/ 194733 h 322000"/>
              <a:gd name="connsiteX145" fmla="*/ 2116369 w 4321935"/>
              <a:gd name="connsiteY145" fmla="*/ 173567 h 322000"/>
              <a:gd name="connsiteX146" fmla="*/ 2099435 w 4321935"/>
              <a:gd name="connsiteY146" fmla="*/ 160867 h 322000"/>
              <a:gd name="connsiteX147" fmla="*/ 2074035 w 4321935"/>
              <a:gd name="connsiteY147" fmla="*/ 152400 h 322000"/>
              <a:gd name="connsiteX148" fmla="*/ 2048635 w 4321935"/>
              <a:gd name="connsiteY148" fmla="*/ 143933 h 322000"/>
              <a:gd name="connsiteX149" fmla="*/ 2035935 w 4321935"/>
              <a:gd name="connsiteY149" fmla="*/ 139700 h 322000"/>
              <a:gd name="connsiteX150" fmla="*/ 2002069 w 4321935"/>
              <a:gd name="connsiteY150" fmla="*/ 131233 h 322000"/>
              <a:gd name="connsiteX151" fmla="*/ 1976669 w 4321935"/>
              <a:gd name="connsiteY151" fmla="*/ 122767 h 322000"/>
              <a:gd name="connsiteX152" fmla="*/ 1963969 w 4321935"/>
              <a:gd name="connsiteY152" fmla="*/ 118533 h 322000"/>
              <a:gd name="connsiteX153" fmla="*/ 1925869 w 4321935"/>
              <a:gd name="connsiteY153" fmla="*/ 110067 h 322000"/>
              <a:gd name="connsiteX154" fmla="*/ 1887769 w 4321935"/>
              <a:gd name="connsiteY154" fmla="*/ 105833 h 322000"/>
              <a:gd name="connsiteX155" fmla="*/ 1870835 w 4321935"/>
              <a:gd name="connsiteY155" fmla="*/ 101600 h 322000"/>
              <a:gd name="connsiteX156" fmla="*/ 1845435 w 4321935"/>
              <a:gd name="connsiteY156" fmla="*/ 97367 h 322000"/>
              <a:gd name="connsiteX157" fmla="*/ 1832735 w 4321935"/>
              <a:gd name="connsiteY157" fmla="*/ 93133 h 322000"/>
              <a:gd name="connsiteX158" fmla="*/ 1769235 w 4321935"/>
              <a:gd name="connsiteY158" fmla="*/ 80433 h 322000"/>
              <a:gd name="connsiteX159" fmla="*/ 1731135 w 4321935"/>
              <a:gd name="connsiteY159" fmla="*/ 71967 h 322000"/>
              <a:gd name="connsiteX160" fmla="*/ 1718435 w 4321935"/>
              <a:gd name="connsiteY160" fmla="*/ 63500 h 322000"/>
              <a:gd name="connsiteX161" fmla="*/ 1701502 w 4321935"/>
              <a:gd name="connsiteY161" fmla="*/ 59267 h 322000"/>
              <a:gd name="connsiteX162" fmla="*/ 1688802 w 4321935"/>
              <a:gd name="connsiteY162" fmla="*/ 55033 h 322000"/>
              <a:gd name="connsiteX163" fmla="*/ 1667635 w 4321935"/>
              <a:gd name="connsiteY163" fmla="*/ 50800 h 322000"/>
              <a:gd name="connsiteX164" fmla="*/ 1654935 w 4321935"/>
              <a:gd name="connsiteY164" fmla="*/ 46567 h 322000"/>
              <a:gd name="connsiteX165" fmla="*/ 1633769 w 4321935"/>
              <a:gd name="connsiteY165" fmla="*/ 42333 h 322000"/>
              <a:gd name="connsiteX166" fmla="*/ 1621069 w 4321935"/>
              <a:gd name="connsiteY166" fmla="*/ 38100 h 322000"/>
              <a:gd name="connsiteX167" fmla="*/ 1553335 w 4321935"/>
              <a:gd name="connsiteY167" fmla="*/ 25400 h 322000"/>
              <a:gd name="connsiteX168" fmla="*/ 1375535 w 4321935"/>
              <a:gd name="connsiteY168" fmla="*/ 33867 h 322000"/>
              <a:gd name="connsiteX169" fmla="*/ 1350135 w 4321935"/>
              <a:gd name="connsiteY169" fmla="*/ 42333 h 322000"/>
              <a:gd name="connsiteX170" fmla="*/ 1324735 w 4321935"/>
              <a:gd name="connsiteY170" fmla="*/ 59267 h 322000"/>
              <a:gd name="connsiteX171" fmla="*/ 1312035 w 4321935"/>
              <a:gd name="connsiteY171" fmla="*/ 67733 h 322000"/>
              <a:gd name="connsiteX172" fmla="*/ 1286635 w 4321935"/>
              <a:gd name="connsiteY172" fmla="*/ 76200 h 322000"/>
              <a:gd name="connsiteX173" fmla="*/ 1257002 w 4321935"/>
              <a:gd name="connsiteY173" fmla="*/ 84667 h 322000"/>
              <a:gd name="connsiteX174" fmla="*/ 1172335 w 4321935"/>
              <a:gd name="connsiteY174" fmla="*/ 114300 h 322000"/>
              <a:gd name="connsiteX175" fmla="*/ 1041102 w 4321935"/>
              <a:gd name="connsiteY175" fmla="*/ 143933 h 322000"/>
              <a:gd name="connsiteX176" fmla="*/ 939502 w 4321935"/>
              <a:gd name="connsiteY176" fmla="*/ 135467 h 322000"/>
              <a:gd name="connsiteX177" fmla="*/ 804035 w 4321935"/>
              <a:gd name="connsiteY177" fmla="*/ 67733 h 322000"/>
              <a:gd name="connsiteX178" fmla="*/ 702435 w 4321935"/>
              <a:gd name="connsiteY178" fmla="*/ 71967 h 322000"/>
              <a:gd name="connsiteX179" fmla="*/ 596602 w 4321935"/>
              <a:gd name="connsiteY179" fmla="*/ 131233 h 322000"/>
              <a:gd name="connsiteX180" fmla="*/ 495002 w 4321935"/>
              <a:gd name="connsiteY180" fmla="*/ 160867 h 322000"/>
              <a:gd name="connsiteX181" fmla="*/ 384935 w 4321935"/>
              <a:gd name="connsiteY181" fmla="*/ 139700 h 322000"/>
              <a:gd name="connsiteX182" fmla="*/ 291802 w 4321935"/>
              <a:gd name="connsiteY182" fmla="*/ 114300 h 322000"/>
              <a:gd name="connsiteX183" fmla="*/ 190202 w 4321935"/>
              <a:gd name="connsiteY183" fmla="*/ 80433 h 322000"/>
              <a:gd name="connsiteX184" fmla="*/ 105535 w 4321935"/>
              <a:gd name="connsiteY184" fmla="*/ 59267 h 322000"/>
              <a:gd name="connsiteX185" fmla="*/ 8169 w 4321935"/>
              <a:gd name="connsiteY185" fmla="*/ 63500 h 322000"/>
              <a:gd name="connsiteX186" fmla="*/ 3936 w 4321935"/>
              <a:gd name="connsiteY18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998769 w 4321935"/>
              <a:gd name="connsiteY13" fmla="*/ 220133 h 322000"/>
              <a:gd name="connsiteX14" fmla="*/ 1100369 w 4321935"/>
              <a:gd name="connsiteY14" fmla="*/ 203200 h 322000"/>
              <a:gd name="connsiteX15" fmla="*/ 1125769 w 4321935"/>
              <a:gd name="connsiteY15" fmla="*/ 194733 h 322000"/>
              <a:gd name="connsiteX16" fmla="*/ 1151169 w 4321935"/>
              <a:gd name="connsiteY16" fmla="*/ 182033 h 322000"/>
              <a:gd name="connsiteX17" fmla="*/ 1197735 w 4321935"/>
              <a:gd name="connsiteY17" fmla="*/ 160867 h 322000"/>
              <a:gd name="connsiteX18" fmla="*/ 1223135 w 4321935"/>
              <a:gd name="connsiteY18" fmla="*/ 156633 h 322000"/>
              <a:gd name="connsiteX19" fmla="*/ 1257002 w 4321935"/>
              <a:gd name="connsiteY19" fmla="*/ 148167 h 322000"/>
              <a:gd name="connsiteX20" fmla="*/ 1337435 w 4321935"/>
              <a:gd name="connsiteY20" fmla="*/ 135467 h 322000"/>
              <a:gd name="connsiteX21" fmla="*/ 1367069 w 4321935"/>
              <a:gd name="connsiteY21" fmla="*/ 131233 h 322000"/>
              <a:gd name="connsiteX22" fmla="*/ 1388235 w 4321935"/>
              <a:gd name="connsiteY22" fmla="*/ 127000 h 322000"/>
              <a:gd name="connsiteX23" fmla="*/ 1405169 w 4321935"/>
              <a:gd name="connsiteY23" fmla="*/ 122767 h 322000"/>
              <a:gd name="connsiteX24" fmla="*/ 1502535 w 4321935"/>
              <a:gd name="connsiteY24" fmla="*/ 110067 h 322000"/>
              <a:gd name="connsiteX25" fmla="*/ 1599902 w 4321935"/>
              <a:gd name="connsiteY25" fmla="*/ 97367 h 322000"/>
              <a:gd name="connsiteX26" fmla="*/ 1726902 w 4321935"/>
              <a:gd name="connsiteY26" fmla="*/ 101600 h 322000"/>
              <a:gd name="connsiteX27" fmla="*/ 1760769 w 4321935"/>
              <a:gd name="connsiteY27" fmla="*/ 114300 h 322000"/>
              <a:gd name="connsiteX28" fmla="*/ 1786169 w 4321935"/>
              <a:gd name="connsiteY28" fmla="*/ 122767 h 322000"/>
              <a:gd name="connsiteX29" fmla="*/ 1798869 w 4321935"/>
              <a:gd name="connsiteY29" fmla="*/ 127000 h 322000"/>
              <a:gd name="connsiteX30" fmla="*/ 1879302 w 4321935"/>
              <a:gd name="connsiteY30" fmla="*/ 135467 h 322000"/>
              <a:gd name="connsiteX31" fmla="*/ 1896235 w 4321935"/>
              <a:gd name="connsiteY31" fmla="*/ 139700 h 322000"/>
              <a:gd name="connsiteX32" fmla="*/ 1913169 w 4321935"/>
              <a:gd name="connsiteY32" fmla="*/ 148167 h 322000"/>
              <a:gd name="connsiteX33" fmla="*/ 1942802 w 4321935"/>
              <a:gd name="connsiteY33" fmla="*/ 152400 h 322000"/>
              <a:gd name="connsiteX34" fmla="*/ 1980902 w 4321935"/>
              <a:gd name="connsiteY34" fmla="*/ 165100 h 322000"/>
              <a:gd name="connsiteX35" fmla="*/ 1993602 w 4321935"/>
              <a:gd name="connsiteY35" fmla="*/ 169333 h 322000"/>
              <a:gd name="connsiteX36" fmla="*/ 2006302 w 4321935"/>
              <a:gd name="connsiteY36" fmla="*/ 173567 h 322000"/>
              <a:gd name="connsiteX37" fmla="*/ 2027469 w 4321935"/>
              <a:gd name="connsiteY37" fmla="*/ 177800 h 322000"/>
              <a:gd name="connsiteX38" fmla="*/ 2052869 w 4321935"/>
              <a:gd name="connsiteY38" fmla="*/ 186267 h 322000"/>
              <a:gd name="connsiteX39" fmla="*/ 2065569 w 4321935"/>
              <a:gd name="connsiteY39" fmla="*/ 190500 h 322000"/>
              <a:gd name="connsiteX40" fmla="*/ 2078269 w 4321935"/>
              <a:gd name="connsiteY40" fmla="*/ 194733 h 322000"/>
              <a:gd name="connsiteX41" fmla="*/ 2090969 w 4321935"/>
              <a:gd name="connsiteY41" fmla="*/ 203200 h 322000"/>
              <a:gd name="connsiteX42" fmla="*/ 2116369 w 4321935"/>
              <a:gd name="connsiteY42" fmla="*/ 207433 h 322000"/>
              <a:gd name="connsiteX43" fmla="*/ 2175635 w 4321935"/>
              <a:gd name="connsiteY43" fmla="*/ 215900 h 322000"/>
              <a:gd name="connsiteX44" fmla="*/ 2213735 w 4321935"/>
              <a:gd name="connsiteY44" fmla="*/ 224367 h 322000"/>
              <a:gd name="connsiteX45" fmla="*/ 2247602 w 4321935"/>
              <a:gd name="connsiteY45" fmla="*/ 228600 h 322000"/>
              <a:gd name="connsiteX46" fmla="*/ 2565102 w 4321935"/>
              <a:gd name="connsiteY46" fmla="*/ 224367 h 322000"/>
              <a:gd name="connsiteX47" fmla="*/ 2590502 w 4321935"/>
              <a:gd name="connsiteY47" fmla="*/ 220133 h 322000"/>
              <a:gd name="connsiteX48" fmla="*/ 2632835 w 4321935"/>
              <a:gd name="connsiteY48" fmla="*/ 215900 h 322000"/>
              <a:gd name="connsiteX49" fmla="*/ 2645535 w 4321935"/>
              <a:gd name="connsiteY49" fmla="*/ 211667 h 322000"/>
              <a:gd name="connsiteX50" fmla="*/ 2692102 w 4321935"/>
              <a:gd name="connsiteY50" fmla="*/ 203200 h 322000"/>
              <a:gd name="connsiteX51" fmla="*/ 2709035 w 4321935"/>
              <a:gd name="connsiteY51" fmla="*/ 194733 h 322000"/>
              <a:gd name="connsiteX52" fmla="*/ 2742902 w 4321935"/>
              <a:gd name="connsiteY52" fmla="*/ 190500 h 322000"/>
              <a:gd name="connsiteX53" fmla="*/ 2755602 w 4321935"/>
              <a:gd name="connsiteY53" fmla="*/ 186267 h 322000"/>
              <a:gd name="connsiteX54" fmla="*/ 2768302 w 4321935"/>
              <a:gd name="connsiteY54" fmla="*/ 177800 h 322000"/>
              <a:gd name="connsiteX55" fmla="*/ 2810635 w 4321935"/>
              <a:gd name="connsiteY55" fmla="*/ 169333 h 322000"/>
              <a:gd name="connsiteX56" fmla="*/ 2840269 w 4321935"/>
              <a:gd name="connsiteY56" fmla="*/ 156633 h 322000"/>
              <a:gd name="connsiteX57" fmla="*/ 2865669 w 4321935"/>
              <a:gd name="connsiteY57" fmla="*/ 148167 h 322000"/>
              <a:gd name="connsiteX58" fmla="*/ 2908002 w 4321935"/>
              <a:gd name="connsiteY58" fmla="*/ 139700 h 322000"/>
              <a:gd name="connsiteX59" fmla="*/ 2924935 w 4321935"/>
              <a:gd name="connsiteY59" fmla="*/ 135467 h 322000"/>
              <a:gd name="connsiteX60" fmla="*/ 3009602 w 4321935"/>
              <a:gd name="connsiteY60" fmla="*/ 127000 h 322000"/>
              <a:gd name="connsiteX61" fmla="*/ 3043469 w 4321935"/>
              <a:gd name="connsiteY61" fmla="*/ 118533 h 322000"/>
              <a:gd name="connsiteX62" fmla="*/ 3077335 w 4321935"/>
              <a:gd name="connsiteY62" fmla="*/ 110067 h 322000"/>
              <a:gd name="connsiteX63" fmla="*/ 3136602 w 4321935"/>
              <a:gd name="connsiteY63" fmla="*/ 93133 h 322000"/>
              <a:gd name="connsiteX64" fmla="*/ 3174702 w 4321935"/>
              <a:gd name="connsiteY64" fmla="*/ 84667 h 322000"/>
              <a:gd name="connsiteX65" fmla="*/ 3217035 w 4321935"/>
              <a:gd name="connsiteY65" fmla="*/ 80433 h 322000"/>
              <a:gd name="connsiteX66" fmla="*/ 3284769 w 4321935"/>
              <a:gd name="connsiteY66" fmla="*/ 67733 h 322000"/>
              <a:gd name="connsiteX67" fmla="*/ 3344035 w 4321935"/>
              <a:gd name="connsiteY67" fmla="*/ 71967 h 322000"/>
              <a:gd name="connsiteX68" fmla="*/ 3369435 w 4321935"/>
              <a:gd name="connsiteY68" fmla="*/ 80433 h 322000"/>
              <a:gd name="connsiteX69" fmla="*/ 3399069 w 4321935"/>
              <a:gd name="connsiteY69" fmla="*/ 97367 h 322000"/>
              <a:gd name="connsiteX70" fmla="*/ 3411769 w 4321935"/>
              <a:gd name="connsiteY70" fmla="*/ 105833 h 322000"/>
              <a:gd name="connsiteX71" fmla="*/ 3424469 w 4321935"/>
              <a:gd name="connsiteY71" fmla="*/ 110067 h 322000"/>
              <a:gd name="connsiteX72" fmla="*/ 3462569 w 4321935"/>
              <a:gd name="connsiteY72" fmla="*/ 122767 h 322000"/>
              <a:gd name="connsiteX73" fmla="*/ 3487969 w 4321935"/>
              <a:gd name="connsiteY73" fmla="*/ 139700 h 322000"/>
              <a:gd name="connsiteX74" fmla="*/ 3530302 w 4321935"/>
              <a:gd name="connsiteY74" fmla="*/ 152400 h 322000"/>
              <a:gd name="connsiteX75" fmla="*/ 3568402 w 4321935"/>
              <a:gd name="connsiteY75" fmla="*/ 156633 h 322000"/>
              <a:gd name="connsiteX76" fmla="*/ 3754669 w 4321935"/>
              <a:gd name="connsiteY76" fmla="*/ 148167 h 322000"/>
              <a:gd name="connsiteX77" fmla="*/ 3792769 w 4321935"/>
              <a:gd name="connsiteY77" fmla="*/ 139700 h 322000"/>
              <a:gd name="connsiteX78" fmla="*/ 3830869 w 4321935"/>
              <a:gd name="connsiteY78" fmla="*/ 118533 h 322000"/>
              <a:gd name="connsiteX79" fmla="*/ 3835102 w 4321935"/>
              <a:gd name="connsiteY79" fmla="*/ 105833 h 322000"/>
              <a:gd name="connsiteX80" fmla="*/ 3852035 w 4321935"/>
              <a:gd name="connsiteY80" fmla="*/ 101600 h 322000"/>
              <a:gd name="connsiteX81" fmla="*/ 3877435 w 4321935"/>
              <a:gd name="connsiteY81" fmla="*/ 93133 h 322000"/>
              <a:gd name="connsiteX82" fmla="*/ 3902835 w 4321935"/>
              <a:gd name="connsiteY82" fmla="*/ 80433 h 322000"/>
              <a:gd name="connsiteX83" fmla="*/ 3915535 w 4321935"/>
              <a:gd name="connsiteY83" fmla="*/ 71967 h 322000"/>
              <a:gd name="connsiteX84" fmla="*/ 3932469 w 4321935"/>
              <a:gd name="connsiteY84" fmla="*/ 63500 h 322000"/>
              <a:gd name="connsiteX85" fmla="*/ 3957869 w 4321935"/>
              <a:gd name="connsiteY85" fmla="*/ 46567 h 322000"/>
              <a:gd name="connsiteX86" fmla="*/ 3983269 w 4321935"/>
              <a:gd name="connsiteY86" fmla="*/ 38100 h 322000"/>
              <a:gd name="connsiteX87" fmla="*/ 4012902 w 4321935"/>
              <a:gd name="connsiteY87" fmla="*/ 21167 h 322000"/>
              <a:gd name="connsiteX88" fmla="*/ 4038302 w 4321935"/>
              <a:gd name="connsiteY88" fmla="*/ 8467 h 322000"/>
              <a:gd name="connsiteX89" fmla="*/ 4283835 w 4321935"/>
              <a:gd name="connsiteY89" fmla="*/ 12700 h 322000"/>
              <a:gd name="connsiteX90" fmla="*/ 4296535 w 4321935"/>
              <a:gd name="connsiteY90" fmla="*/ 21167 h 322000"/>
              <a:gd name="connsiteX91" fmla="*/ 4321935 w 4321935"/>
              <a:gd name="connsiteY91" fmla="*/ 25400 h 322000"/>
              <a:gd name="connsiteX92" fmla="*/ 4317702 w 4321935"/>
              <a:gd name="connsiteY92" fmla="*/ 12700 h 322000"/>
              <a:gd name="connsiteX93" fmla="*/ 4279602 w 4321935"/>
              <a:gd name="connsiteY93" fmla="*/ 0 h 322000"/>
              <a:gd name="connsiteX94" fmla="*/ 4063702 w 4321935"/>
              <a:gd name="connsiteY94" fmla="*/ 4233 h 322000"/>
              <a:gd name="connsiteX95" fmla="*/ 4017135 w 4321935"/>
              <a:gd name="connsiteY95" fmla="*/ 8467 h 322000"/>
              <a:gd name="connsiteX96" fmla="*/ 3953635 w 4321935"/>
              <a:gd name="connsiteY96" fmla="*/ 12700 h 322000"/>
              <a:gd name="connsiteX97" fmla="*/ 3915535 w 4321935"/>
              <a:gd name="connsiteY97" fmla="*/ 29633 h 322000"/>
              <a:gd name="connsiteX98" fmla="*/ 3890135 w 4321935"/>
              <a:gd name="connsiteY98" fmla="*/ 46567 h 322000"/>
              <a:gd name="connsiteX99" fmla="*/ 3873202 w 4321935"/>
              <a:gd name="connsiteY99" fmla="*/ 55033 h 322000"/>
              <a:gd name="connsiteX100" fmla="*/ 3847802 w 4321935"/>
              <a:gd name="connsiteY100" fmla="*/ 63500 h 322000"/>
              <a:gd name="connsiteX101" fmla="*/ 3818169 w 4321935"/>
              <a:gd name="connsiteY101" fmla="*/ 76200 h 322000"/>
              <a:gd name="connsiteX102" fmla="*/ 3792769 w 4321935"/>
              <a:gd name="connsiteY102" fmla="*/ 93133 h 322000"/>
              <a:gd name="connsiteX103" fmla="*/ 3780069 w 4321935"/>
              <a:gd name="connsiteY103" fmla="*/ 97367 h 322000"/>
              <a:gd name="connsiteX104" fmla="*/ 3767369 w 4321935"/>
              <a:gd name="connsiteY104" fmla="*/ 105833 h 322000"/>
              <a:gd name="connsiteX105" fmla="*/ 3733502 w 4321935"/>
              <a:gd name="connsiteY105" fmla="*/ 114300 h 322000"/>
              <a:gd name="connsiteX106" fmla="*/ 3699635 w 4321935"/>
              <a:gd name="connsiteY106" fmla="*/ 122767 h 322000"/>
              <a:gd name="connsiteX107" fmla="*/ 3686935 w 4321935"/>
              <a:gd name="connsiteY107" fmla="*/ 127000 h 322000"/>
              <a:gd name="connsiteX108" fmla="*/ 3665769 w 4321935"/>
              <a:gd name="connsiteY108" fmla="*/ 131233 h 322000"/>
              <a:gd name="connsiteX109" fmla="*/ 3585335 w 4321935"/>
              <a:gd name="connsiteY109" fmla="*/ 122767 h 322000"/>
              <a:gd name="connsiteX110" fmla="*/ 3551469 w 4321935"/>
              <a:gd name="connsiteY110" fmla="*/ 118533 h 322000"/>
              <a:gd name="connsiteX111" fmla="*/ 3521835 w 4321935"/>
              <a:gd name="connsiteY111" fmla="*/ 110067 h 322000"/>
              <a:gd name="connsiteX112" fmla="*/ 3504902 w 4321935"/>
              <a:gd name="connsiteY112" fmla="*/ 105833 h 322000"/>
              <a:gd name="connsiteX113" fmla="*/ 3483735 w 4321935"/>
              <a:gd name="connsiteY113" fmla="*/ 101600 h 322000"/>
              <a:gd name="connsiteX114" fmla="*/ 3458335 w 4321935"/>
              <a:gd name="connsiteY114" fmla="*/ 93133 h 322000"/>
              <a:gd name="connsiteX115" fmla="*/ 3445635 w 4321935"/>
              <a:gd name="connsiteY115" fmla="*/ 88900 h 322000"/>
              <a:gd name="connsiteX116" fmla="*/ 3432935 w 4321935"/>
              <a:gd name="connsiteY116" fmla="*/ 76200 h 322000"/>
              <a:gd name="connsiteX117" fmla="*/ 3399069 w 4321935"/>
              <a:gd name="connsiteY117" fmla="*/ 59267 h 322000"/>
              <a:gd name="connsiteX118" fmla="*/ 3390602 w 4321935"/>
              <a:gd name="connsiteY118" fmla="*/ 46567 h 322000"/>
              <a:gd name="connsiteX119" fmla="*/ 3365202 w 4321935"/>
              <a:gd name="connsiteY119" fmla="*/ 38100 h 322000"/>
              <a:gd name="connsiteX120" fmla="*/ 3318635 w 4321935"/>
              <a:gd name="connsiteY120" fmla="*/ 25400 h 322000"/>
              <a:gd name="connsiteX121" fmla="*/ 3195869 w 4321935"/>
              <a:gd name="connsiteY121" fmla="*/ 38100 h 322000"/>
              <a:gd name="connsiteX122" fmla="*/ 3162002 w 4321935"/>
              <a:gd name="connsiteY122" fmla="*/ 46567 h 322000"/>
              <a:gd name="connsiteX123" fmla="*/ 3145069 w 4321935"/>
              <a:gd name="connsiteY123" fmla="*/ 50800 h 322000"/>
              <a:gd name="connsiteX124" fmla="*/ 3119669 w 4321935"/>
              <a:gd name="connsiteY124" fmla="*/ 67733 h 322000"/>
              <a:gd name="connsiteX125" fmla="*/ 3106969 w 4321935"/>
              <a:gd name="connsiteY125" fmla="*/ 71967 h 322000"/>
              <a:gd name="connsiteX126" fmla="*/ 3090035 w 4321935"/>
              <a:gd name="connsiteY126" fmla="*/ 76200 h 322000"/>
              <a:gd name="connsiteX127" fmla="*/ 3051935 w 4321935"/>
              <a:gd name="connsiteY127" fmla="*/ 88900 h 322000"/>
              <a:gd name="connsiteX128" fmla="*/ 2988435 w 4321935"/>
              <a:gd name="connsiteY128" fmla="*/ 97367 h 322000"/>
              <a:gd name="connsiteX129" fmla="*/ 2954569 w 4321935"/>
              <a:gd name="connsiteY129" fmla="*/ 110067 h 322000"/>
              <a:gd name="connsiteX130" fmla="*/ 2920702 w 4321935"/>
              <a:gd name="connsiteY130" fmla="*/ 114300 h 322000"/>
              <a:gd name="connsiteX131" fmla="*/ 2848735 w 4321935"/>
              <a:gd name="connsiteY131" fmla="*/ 127000 h 322000"/>
              <a:gd name="connsiteX132" fmla="*/ 2819102 w 4321935"/>
              <a:gd name="connsiteY132" fmla="*/ 135467 h 322000"/>
              <a:gd name="connsiteX133" fmla="*/ 2721735 w 4321935"/>
              <a:gd name="connsiteY133" fmla="*/ 139700 h 322000"/>
              <a:gd name="connsiteX134" fmla="*/ 2637069 w 4321935"/>
              <a:gd name="connsiteY134" fmla="*/ 152400 h 322000"/>
              <a:gd name="connsiteX135" fmla="*/ 2560869 w 4321935"/>
              <a:gd name="connsiteY135" fmla="*/ 160867 h 322000"/>
              <a:gd name="connsiteX136" fmla="*/ 2505835 w 4321935"/>
              <a:gd name="connsiteY136" fmla="*/ 169333 h 322000"/>
              <a:gd name="connsiteX137" fmla="*/ 2480435 w 4321935"/>
              <a:gd name="connsiteY137" fmla="*/ 173567 h 322000"/>
              <a:gd name="connsiteX138" fmla="*/ 2438102 w 4321935"/>
              <a:gd name="connsiteY138" fmla="*/ 177800 h 322000"/>
              <a:gd name="connsiteX139" fmla="*/ 2404235 w 4321935"/>
              <a:gd name="connsiteY139" fmla="*/ 182033 h 322000"/>
              <a:gd name="connsiteX140" fmla="*/ 2332269 w 4321935"/>
              <a:gd name="connsiteY140" fmla="*/ 194733 h 322000"/>
              <a:gd name="connsiteX141" fmla="*/ 2302635 w 4321935"/>
              <a:gd name="connsiteY141" fmla="*/ 198967 h 322000"/>
              <a:gd name="connsiteX142" fmla="*/ 2171402 w 4321935"/>
              <a:gd name="connsiteY142" fmla="*/ 203200 h 322000"/>
              <a:gd name="connsiteX143" fmla="*/ 2146002 w 4321935"/>
              <a:gd name="connsiteY143" fmla="*/ 194733 h 322000"/>
              <a:gd name="connsiteX144" fmla="*/ 2116369 w 4321935"/>
              <a:gd name="connsiteY144" fmla="*/ 173567 h 322000"/>
              <a:gd name="connsiteX145" fmla="*/ 2099435 w 4321935"/>
              <a:gd name="connsiteY145" fmla="*/ 160867 h 322000"/>
              <a:gd name="connsiteX146" fmla="*/ 2074035 w 4321935"/>
              <a:gd name="connsiteY146" fmla="*/ 152400 h 322000"/>
              <a:gd name="connsiteX147" fmla="*/ 2048635 w 4321935"/>
              <a:gd name="connsiteY147" fmla="*/ 143933 h 322000"/>
              <a:gd name="connsiteX148" fmla="*/ 2035935 w 4321935"/>
              <a:gd name="connsiteY148" fmla="*/ 139700 h 322000"/>
              <a:gd name="connsiteX149" fmla="*/ 2002069 w 4321935"/>
              <a:gd name="connsiteY149" fmla="*/ 131233 h 322000"/>
              <a:gd name="connsiteX150" fmla="*/ 1976669 w 4321935"/>
              <a:gd name="connsiteY150" fmla="*/ 122767 h 322000"/>
              <a:gd name="connsiteX151" fmla="*/ 1963969 w 4321935"/>
              <a:gd name="connsiteY151" fmla="*/ 118533 h 322000"/>
              <a:gd name="connsiteX152" fmla="*/ 1925869 w 4321935"/>
              <a:gd name="connsiteY152" fmla="*/ 110067 h 322000"/>
              <a:gd name="connsiteX153" fmla="*/ 1887769 w 4321935"/>
              <a:gd name="connsiteY153" fmla="*/ 105833 h 322000"/>
              <a:gd name="connsiteX154" fmla="*/ 1870835 w 4321935"/>
              <a:gd name="connsiteY154" fmla="*/ 101600 h 322000"/>
              <a:gd name="connsiteX155" fmla="*/ 1845435 w 4321935"/>
              <a:gd name="connsiteY155" fmla="*/ 97367 h 322000"/>
              <a:gd name="connsiteX156" fmla="*/ 1832735 w 4321935"/>
              <a:gd name="connsiteY156" fmla="*/ 93133 h 322000"/>
              <a:gd name="connsiteX157" fmla="*/ 1769235 w 4321935"/>
              <a:gd name="connsiteY157" fmla="*/ 80433 h 322000"/>
              <a:gd name="connsiteX158" fmla="*/ 1731135 w 4321935"/>
              <a:gd name="connsiteY158" fmla="*/ 71967 h 322000"/>
              <a:gd name="connsiteX159" fmla="*/ 1718435 w 4321935"/>
              <a:gd name="connsiteY159" fmla="*/ 63500 h 322000"/>
              <a:gd name="connsiteX160" fmla="*/ 1701502 w 4321935"/>
              <a:gd name="connsiteY160" fmla="*/ 59267 h 322000"/>
              <a:gd name="connsiteX161" fmla="*/ 1688802 w 4321935"/>
              <a:gd name="connsiteY161" fmla="*/ 55033 h 322000"/>
              <a:gd name="connsiteX162" fmla="*/ 1667635 w 4321935"/>
              <a:gd name="connsiteY162" fmla="*/ 50800 h 322000"/>
              <a:gd name="connsiteX163" fmla="*/ 1654935 w 4321935"/>
              <a:gd name="connsiteY163" fmla="*/ 46567 h 322000"/>
              <a:gd name="connsiteX164" fmla="*/ 1633769 w 4321935"/>
              <a:gd name="connsiteY164" fmla="*/ 42333 h 322000"/>
              <a:gd name="connsiteX165" fmla="*/ 1621069 w 4321935"/>
              <a:gd name="connsiteY165" fmla="*/ 38100 h 322000"/>
              <a:gd name="connsiteX166" fmla="*/ 1553335 w 4321935"/>
              <a:gd name="connsiteY166" fmla="*/ 25400 h 322000"/>
              <a:gd name="connsiteX167" fmla="*/ 1375535 w 4321935"/>
              <a:gd name="connsiteY167" fmla="*/ 33867 h 322000"/>
              <a:gd name="connsiteX168" fmla="*/ 1350135 w 4321935"/>
              <a:gd name="connsiteY168" fmla="*/ 42333 h 322000"/>
              <a:gd name="connsiteX169" fmla="*/ 1324735 w 4321935"/>
              <a:gd name="connsiteY169" fmla="*/ 59267 h 322000"/>
              <a:gd name="connsiteX170" fmla="*/ 1312035 w 4321935"/>
              <a:gd name="connsiteY170" fmla="*/ 67733 h 322000"/>
              <a:gd name="connsiteX171" fmla="*/ 1286635 w 4321935"/>
              <a:gd name="connsiteY171" fmla="*/ 76200 h 322000"/>
              <a:gd name="connsiteX172" fmla="*/ 1257002 w 4321935"/>
              <a:gd name="connsiteY172" fmla="*/ 84667 h 322000"/>
              <a:gd name="connsiteX173" fmla="*/ 1172335 w 4321935"/>
              <a:gd name="connsiteY173" fmla="*/ 114300 h 322000"/>
              <a:gd name="connsiteX174" fmla="*/ 1041102 w 4321935"/>
              <a:gd name="connsiteY174" fmla="*/ 143933 h 322000"/>
              <a:gd name="connsiteX175" fmla="*/ 939502 w 4321935"/>
              <a:gd name="connsiteY175" fmla="*/ 135467 h 322000"/>
              <a:gd name="connsiteX176" fmla="*/ 804035 w 4321935"/>
              <a:gd name="connsiteY176" fmla="*/ 67733 h 322000"/>
              <a:gd name="connsiteX177" fmla="*/ 702435 w 4321935"/>
              <a:gd name="connsiteY177" fmla="*/ 71967 h 322000"/>
              <a:gd name="connsiteX178" fmla="*/ 596602 w 4321935"/>
              <a:gd name="connsiteY178" fmla="*/ 131233 h 322000"/>
              <a:gd name="connsiteX179" fmla="*/ 495002 w 4321935"/>
              <a:gd name="connsiteY179" fmla="*/ 160867 h 322000"/>
              <a:gd name="connsiteX180" fmla="*/ 384935 w 4321935"/>
              <a:gd name="connsiteY180" fmla="*/ 139700 h 322000"/>
              <a:gd name="connsiteX181" fmla="*/ 291802 w 4321935"/>
              <a:gd name="connsiteY181" fmla="*/ 114300 h 322000"/>
              <a:gd name="connsiteX182" fmla="*/ 190202 w 4321935"/>
              <a:gd name="connsiteY182" fmla="*/ 80433 h 322000"/>
              <a:gd name="connsiteX183" fmla="*/ 105535 w 4321935"/>
              <a:gd name="connsiteY183" fmla="*/ 59267 h 322000"/>
              <a:gd name="connsiteX184" fmla="*/ 8169 w 4321935"/>
              <a:gd name="connsiteY184" fmla="*/ 63500 h 322000"/>
              <a:gd name="connsiteX185" fmla="*/ 3936 w 4321935"/>
              <a:gd name="connsiteY18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00369 w 4321935"/>
              <a:gd name="connsiteY14" fmla="*/ 203200 h 322000"/>
              <a:gd name="connsiteX15" fmla="*/ 1125769 w 4321935"/>
              <a:gd name="connsiteY15" fmla="*/ 194733 h 322000"/>
              <a:gd name="connsiteX16" fmla="*/ 1151169 w 4321935"/>
              <a:gd name="connsiteY16" fmla="*/ 182033 h 322000"/>
              <a:gd name="connsiteX17" fmla="*/ 1197735 w 4321935"/>
              <a:gd name="connsiteY17" fmla="*/ 160867 h 322000"/>
              <a:gd name="connsiteX18" fmla="*/ 1223135 w 4321935"/>
              <a:gd name="connsiteY18" fmla="*/ 156633 h 322000"/>
              <a:gd name="connsiteX19" fmla="*/ 1257002 w 4321935"/>
              <a:gd name="connsiteY19" fmla="*/ 148167 h 322000"/>
              <a:gd name="connsiteX20" fmla="*/ 1337435 w 4321935"/>
              <a:gd name="connsiteY20" fmla="*/ 135467 h 322000"/>
              <a:gd name="connsiteX21" fmla="*/ 1367069 w 4321935"/>
              <a:gd name="connsiteY21" fmla="*/ 131233 h 322000"/>
              <a:gd name="connsiteX22" fmla="*/ 1388235 w 4321935"/>
              <a:gd name="connsiteY22" fmla="*/ 127000 h 322000"/>
              <a:gd name="connsiteX23" fmla="*/ 1405169 w 4321935"/>
              <a:gd name="connsiteY23" fmla="*/ 122767 h 322000"/>
              <a:gd name="connsiteX24" fmla="*/ 1502535 w 4321935"/>
              <a:gd name="connsiteY24" fmla="*/ 110067 h 322000"/>
              <a:gd name="connsiteX25" fmla="*/ 1599902 w 4321935"/>
              <a:gd name="connsiteY25" fmla="*/ 97367 h 322000"/>
              <a:gd name="connsiteX26" fmla="*/ 1726902 w 4321935"/>
              <a:gd name="connsiteY26" fmla="*/ 101600 h 322000"/>
              <a:gd name="connsiteX27" fmla="*/ 1760769 w 4321935"/>
              <a:gd name="connsiteY27" fmla="*/ 114300 h 322000"/>
              <a:gd name="connsiteX28" fmla="*/ 1786169 w 4321935"/>
              <a:gd name="connsiteY28" fmla="*/ 122767 h 322000"/>
              <a:gd name="connsiteX29" fmla="*/ 1798869 w 4321935"/>
              <a:gd name="connsiteY29" fmla="*/ 127000 h 322000"/>
              <a:gd name="connsiteX30" fmla="*/ 1879302 w 4321935"/>
              <a:gd name="connsiteY30" fmla="*/ 135467 h 322000"/>
              <a:gd name="connsiteX31" fmla="*/ 1896235 w 4321935"/>
              <a:gd name="connsiteY31" fmla="*/ 139700 h 322000"/>
              <a:gd name="connsiteX32" fmla="*/ 1913169 w 4321935"/>
              <a:gd name="connsiteY32" fmla="*/ 148167 h 322000"/>
              <a:gd name="connsiteX33" fmla="*/ 1942802 w 4321935"/>
              <a:gd name="connsiteY33" fmla="*/ 152400 h 322000"/>
              <a:gd name="connsiteX34" fmla="*/ 1980902 w 4321935"/>
              <a:gd name="connsiteY34" fmla="*/ 165100 h 322000"/>
              <a:gd name="connsiteX35" fmla="*/ 1993602 w 4321935"/>
              <a:gd name="connsiteY35" fmla="*/ 169333 h 322000"/>
              <a:gd name="connsiteX36" fmla="*/ 2006302 w 4321935"/>
              <a:gd name="connsiteY36" fmla="*/ 173567 h 322000"/>
              <a:gd name="connsiteX37" fmla="*/ 2027469 w 4321935"/>
              <a:gd name="connsiteY37" fmla="*/ 177800 h 322000"/>
              <a:gd name="connsiteX38" fmla="*/ 2052869 w 4321935"/>
              <a:gd name="connsiteY38" fmla="*/ 186267 h 322000"/>
              <a:gd name="connsiteX39" fmla="*/ 2065569 w 4321935"/>
              <a:gd name="connsiteY39" fmla="*/ 190500 h 322000"/>
              <a:gd name="connsiteX40" fmla="*/ 2078269 w 4321935"/>
              <a:gd name="connsiteY40" fmla="*/ 194733 h 322000"/>
              <a:gd name="connsiteX41" fmla="*/ 2090969 w 4321935"/>
              <a:gd name="connsiteY41" fmla="*/ 203200 h 322000"/>
              <a:gd name="connsiteX42" fmla="*/ 2116369 w 4321935"/>
              <a:gd name="connsiteY42" fmla="*/ 207433 h 322000"/>
              <a:gd name="connsiteX43" fmla="*/ 2175635 w 4321935"/>
              <a:gd name="connsiteY43" fmla="*/ 215900 h 322000"/>
              <a:gd name="connsiteX44" fmla="*/ 2213735 w 4321935"/>
              <a:gd name="connsiteY44" fmla="*/ 224367 h 322000"/>
              <a:gd name="connsiteX45" fmla="*/ 2247602 w 4321935"/>
              <a:gd name="connsiteY45" fmla="*/ 228600 h 322000"/>
              <a:gd name="connsiteX46" fmla="*/ 2565102 w 4321935"/>
              <a:gd name="connsiteY46" fmla="*/ 224367 h 322000"/>
              <a:gd name="connsiteX47" fmla="*/ 2590502 w 4321935"/>
              <a:gd name="connsiteY47" fmla="*/ 220133 h 322000"/>
              <a:gd name="connsiteX48" fmla="*/ 2632835 w 4321935"/>
              <a:gd name="connsiteY48" fmla="*/ 215900 h 322000"/>
              <a:gd name="connsiteX49" fmla="*/ 2645535 w 4321935"/>
              <a:gd name="connsiteY49" fmla="*/ 211667 h 322000"/>
              <a:gd name="connsiteX50" fmla="*/ 2692102 w 4321935"/>
              <a:gd name="connsiteY50" fmla="*/ 203200 h 322000"/>
              <a:gd name="connsiteX51" fmla="*/ 2709035 w 4321935"/>
              <a:gd name="connsiteY51" fmla="*/ 194733 h 322000"/>
              <a:gd name="connsiteX52" fmla="*/ 2742902 w 4321935"/>
              <a:gd name="connsiteY52" fmla="*/ 190500 h 322000"/>
              <a:gd name="connsiteX53" fmla="*/ 2755602 w 4321935"/>
              <a:gd name="connsiteY53" fmla="*/ 186267 h 322000"/>
              <a:gd name="connsiteX54" fmla="*/ 2768302 w 4321935"/>
              <a:gd name="connsiteY54" fmla="*/ 177800 h 322000"/>
              <a:gd name="connsiteX55" fmla="*/ 2810635 w 4321935"/>
              <a:gd name="connsiteY55" fmla="*/ 169333 h 322000"/>
              <a:gd name="connsiteX56" fmla="*/ 2840269 w 4321935"/>
              <a:gd name="connsiteY56" fmla="*/ 156633 h 322000"/>
              <a:gd name="connsiteX57" fmla="*/ 2865669 w 4321935"/>
              <a:gd name="connsiteY57" fmla="*/ 148167 h 322000"/>
              <a:gd name="connsiteX58" fmla="*/ 2908002 w 4321935"/>
              <a:gd name="connsiteY58" fmla="*/ 139700 h 322000"/>
              <a:gd name="connsiteX59" fmla="*/ 2924935 w 4321935"/>
              <a:gd name="connsiteY59" fmla="*/ 135467 h 322000"/>
              <a:gd name="connsiteX60" fmla="*/ 3009602 w 4321935"/>
              <a:gd name="connsiteY60" fmla="*/ 127000 h 322000"/>
              <a:gd name="connsiteX61" fmla="*/ 3043469 w 4321935"/>
              <a:gd name="connsiteY61" fmla="*/ 118533 h 322000"/>
              <a:gd name="connsiteX62" fmla="*/ 3077335 w 4321935"/>
              <a:gd name="connsiteY62" fmla="*/ 110067 h 322000"/>
              <a:gd name="connsiteX63" fmla="*/ 3136602 w 4321935"/>
              <a:gd name="connsiteY63" fmla="*/ 93133 h 322000"/>
              <a:gd name="connsiteX64" fmla="*/ 3174702 w 4321935"/>
              <a:gd name="connsiteY64" fmla="*/ 84667 h 322000"/>
              <a:gd name="connsiteX65" fmla="*/ 3217035 w 4321935"/>
              <a:gd name="connsiteY65" fmla="*/ 80433 h 322000"/>
              <a:gd name="connsiteX66" fmla="*/ 3284769 w 4321935"/>
              <a:gd name="connsiteY66" fmla="*/ 67733 h 322000"/>
              <a:gd name="connsiteX67" fmla="*/ 3344035 w 4321935"/>
              <a:gd name="connsiteY67" fmla="*/ 71967 h 322000"/>
              <a:gd name="connsiteX68" fmla="*/ 3369435 w 4321935"/>
              <a:gd name="connsiteY68" fmla="*/ 80433 h 322000"/>
              <a:gd name="connsiteX69" fmla="*/ 3399069 w 4321935"/>
              <a:gd name="connsiteY69" fmla="*/ 97367 h 322000"/>
              <a:gd name="connsiteX70" fmla="*/ 3411769 w 4321935"/>
              <a:gd name="connsiteY70" fmla="*/ 105833 h 322000"/>
              <a:gd name="connsiteX71" fmla="*/ 3424469 w 4321935"/>
              <a:gd name="connsiteY71" fmla="*/ 110067 h 322000"/>
              <a:gd name="connsiteX72" fmla="*/ 3462569 w 4321935"/>
              <a:gd name="connsiteY72" fmla="*/ 122767 h 322000"/>
              <a:gd name="connsiteX73" fmla="*/ 3487969 w 4321935"/>
              <a:gd name="connsiteY73" fmla="*/ 139700 h 322000"/>
              <a:gd name="connsiteX74" fmla="*/ 3530302 w 4321935"/>
              <a:gd name="connsiteY74" fmla="*/ 152400 h 322000"/>
              <a:gd name="connsiteX75" fmla="*/ 3568402 w 4321935"/>
              <a:gd name="connsiteY75" fmla="*/ 156633 h 322000"/>
              <a:gd name="connsiteX76" fmla="*/ 3754669 w 4321935"/>
              <a:gd name="connsiteY76" fmla="*/ 148167 h 322000"/>
              <a:gd name="connsiteX77" fmla="*/ 3792769 w 4321935"/>
              <a:gd name="connsiteY77" fmla="*/ 139700 h 322000"/>
              <a:gd name="connsiteX78" fmla="*/ 3830869 w 4321935"/>
              <a:gd name="connsiteY78" fmla="*/ 118533 h 322000"/>
              <a:gd name="connsiteX79" fmla="*/ 3835102 w 4321935"/>
              <a:gd name="connsiteY79" fmla="*/ 105833 h 322000"/>
              <a:gd name="connsiteX80" fmla="*/ 3852035 w 4321935"/>
              <a:gd name="connsiteY80" fmla="*/ 101600 h 322000"/>
              <a:gd name="connsiteX81" fmla="*/ 3877435 w 4321935"/>
              <a:gd name="connsiteY81" fmla="*/ 93133 h 322000"/>
              <a:gd name="connsiteX82" fmla="*/ 3902835 w 4321935"/>
              <a:gd name="connsiteY82" fmla="*/ 80433 h 322000"/>
              <a:gd name="connsiteX83" fmla="*/ 3915535 w 4321935"/>
              <a:gd name="connsiteY83" fmla="*/ 71967 h 322000"/>
              <a:gd name="connsiteX84" fmla="*/ 3932469 w 4321935"/>
              <a:gd name="connsiteY84" fmla="*/ 63500 h 322000"/>
              <a:gd name="connsiteX85" fmla="*/ 3957869 w 4321935"/>
              <a:gd name="connsiteY85" fmla="*/ 46567 h 322000"/>
              <a:gd name="connsiteX86" fmla="*/ 3983269 w 4321935"/>
              <a:gd name="connsiteY86" fmla="*/ 38100 h 322000"/>
              <a:gd name="connsiteX87" fmla="*/ 4012902 w 4321935"/>
              <a:gd name="connsiteY87" fmla="*/ 21167 h 322000"/>
              <a:gd name="connsiteX88" fmla="*/ 4038302 w 4321935"/>
              <a:gd name="connsiteY88" fmla="*/ 8467 h 322000"/>
              <a:gd name="connsiteX89" fmla="*/ 4283835 w 4321935"/>
              <a:gd name="connsiteY89" fmla="*/ 12700 h 322000"/>
              <a:gd name="connsiteX90" fmla="*/ 4296535 w 4321935"/>
              <a:gd name="connsiteY90" fmla="*/ 21167 h 322000"/>
              <a:gd name="connsiteX91" fmla="*/ 4321935 w 4321935"/>
              <a:gd name="connsiteY91" fmla="*/ 25400 h 322000"/>
              <a:gd name="connsiteX92" fmla="*/ 4317702 w 4321935"/>
              <a:gd name="connsiteY92" fmla="*/ 12700 h 322000"/>
              <a:gd name="connsiteX93" fmla="*/ 4279602 w 4321935"/>
              <a:gd name="connsiteY93" fmla="*/ 0 h 322000"/>
              <a:gd name="connsiteX94" fmla="*/ 4063702 w 4321935"/>
              <a:gd name="connsiteY94" fmla="*/ 4233 h 322000"/>
              <a:gd name="connsiteX95" fmla="*/ 4017135 w 4321935"/>
              <a:gd name="connsiteY95" fmla="*/ 8467 h 322000"/>
              <a:gd name="connsiteX96" fmla="*/ 3953635 w 4321935"/>
              <a:gd name="connsiteY96" fmla="*/ 12700 h 322000"/>
              <a:gd name="connsiteX97" fmla="*/ 3915535 w 4321935"/>
              <a:gd name="connsiteY97" fmla="*/ 29633 h 322000"/>
              <a:gd name="connsiteX98" fmla="*/ 3890135 w 4321935"/>
              <a:gd name="connsiteY98" fmla="*/ 46567 h 322000"/>
              <a:gd name="connsiteX99" fmla="*/ 3873202 w 4321935"/>
              <a:gd name="connsiteY99" fmla="*/ 55033 h 322000"/>
              <a:gd name="connsiteX100" fmla="*/ 3847802 w 4321935"/>
              <a:gd name="connsiteY100" fmla="*/ 63500 h 322000"/>
              <a:gd name="connsiteX101" fmla="*/ 3818169 w 4321935"/>
              <a:gd name="connsiteY101" fmla="*/ 76200 h 322000"/>
              <a:gd name="connsiteX102" fmla="*/ 3792769 w 4321935"/>
              <a:gd name="connsiteY102" fmla="*/ 93133 h 322000"/>
              <a:gd name="connsiteX103" fmla="*/ 3780069 w 4321935"/>
              <a:gd name="connsiteY103" fmla="*/ 97367 h 322000"/>
              <a:gd name="connsiteX104" fmla="*/ 3767369 w 4321935"/>
              <a:gd name="connsiteY104" fmla="*/ 105833 h 322000"/>
              <a:gd name="connsiteX105" fmla="*/ 3733502 w 4321935"/>
              <a:gd name="connsiteY105" fmla="*/ 114300 h 322000"/>
              <a:gd name="connsiteX106" fmla="*/ 3699635 w 4321935"/>
              <a:gd name="connsiteY106" fmla="*/ 122767 h 322000"/>
              <a:gd name="connsiteX107" fmla="*/ 3686935 w 4321935"/>
              <a:gd name="connsiteY107" fmla="*/ 127000 h 322000"/>
              <a:gd name="connsiteX108" fmla="*/ 3665769 w 4321935"/>
              <a:gd name="connsiteY108" fmla="*/ 131233 h 322000"/>
              <a:gd name="connsiteX109" fmla="*/ 3585335 w 4321935"/>
              <a:gd name="connsiteY109" fmla="*/ 122767 h 322000"/>
              <a:gd name="connsiteX110" fmla="*/ 3551469 w 4321935"/>
              <a:gd name="connsiteY110" fmla="*/ 118533 h 322000"/>
              <a:gd name="connsiteX111" fmla="*/ 3521835 w 4321935"/>
              <a:gd name="connsiteY111" fmla="*/ 110067 h 322000"/>
              <a:gd name="connsiteX112" fmla="*/ 3504902 w 4321935"/>
              <a:gd name="connsiteY112" fmla="*/ 105833 h 322000"/>
              <a:gd name="connsiteX113" fmla="*/ 3483735 w 4321935"/>
              <a:gd name="connsiteY113" fmla="*/ 101600 h 322000"/>
              <a:gd name="connsiteX114" fmla="*/ 3458335 w 4321935"/>
              <a:gd name="connsiteY114" fmla="*/ 93133 h 322000"/>
              <a:gd name="connsiteX115" fmla="*/ 3445635 w 4321935"/>
              <a:gd name="connsiteY115" fmla="*/ 88900 h 322000"/>
              <a:gd name="connsiteX116" fmla="*/ 3432935 w 4321935"/>
              <a:gd name="connsiteY116" fmla="*/ 76200 h 322000"/>
              <a:gd name="connsiteX117" fmla="*/ 3399069 w 4321935"/>
              <a:gd name="connsiteY117" fmla="*/ 59267 h 322000"/>
              <a:gd name="connsiteX118" fmla="*/ 3390602 w 4321935"/>
              <a:gd name="connsiteY118" fmla="*/ 46567 h 322000"/>
              <a:gd name="connsiteX119" fmla="*/ 3365202 w 4321935"/>
              <a:gd name="connsiteY119" fmla="*/ 38100 h 322000"/>
              <a:gd name="connsiteX120" fmla="*/ 3318635 w 4321935"/>
              <a:gd name="connsiteY120" fmla="*/ 25400 h 322000"/>
              <a:gd name="connsiteX121" fmla="*/ 3195869 w 4321935"/>
              <a:gd name="connsiteY121" fmla="*/ 38100 h 322000"/>
              <a:gd name="connsiteX122" fmla="*/ 3162002 w 4321935"/>
              <a:gd name="connsiteY122" fmla="*/ 46567 h 322000"/>
              <a:gd name="connsiteX123" fmla="*/ 3145069 w 4321935"/>
              <a:gd name="connsiteY123" fmla="*/ 50800 h 322000"/>
              <a:gd name="connsiteX124" fmla="*/ 3119669 w 4321935"/>
              <a:gd name="connsiteY124" fmla="*/ 67733 h 322000"/>
              <a:gd name="connsiteX125" fmla="*/ 3106969 w 4321935"/>
              <a:gd name="connsiteY125" fmla="*/ 71967 h 322000"/>
              <a:gd name="connsiteX126" fmla="*/ 3090035 w 4321935"/>
              <a:gd name="connsiteY126" fmla="*/ 76200 h 322000"/>
              <a:gd name="connsiteX127" fmla="*/ 3051935 w 4321935"/>
              <a:gd name="connsiteY127" fmla="*/ 88900 h 322000"/>
              <a:gd name="connsiteX128" fmla="*/ 2988435 w 4321935"/>
              <a:gd name="connsiteY128" fmla="*/ 97367 h 322000"/>
              <a:gd name="connsiteX129" fmla="*/ 2954569 w 4321935"/>
              <a:gd name="connsiteY129" fmla="*/ 110067 h 322000"/>
              <a:gd name="connsiteX130" fmla="*/ 2920702 w 4321935"/>
              <a:gd name="connsiteY130" fmla="*/ 114300 h 322000"/>
              <a:gd name="connsiteX131" fmla="*/ 2848735 w 4321935"/>
              <a:gd name="connsiteY131" fmla="*/ 127000 h 322000"/>
              <a:gd name="connsiteX132" fmla="*/ 2819102 w 4321935"/>
              <a:gd name="connsiteY132" fmla="*/ 135467 h 322000"/>
              <a:gd name="connsiteX133" fmla="*/ 2721735 w 4321935"/>
              <a:gd name="connsiteY133" fmla="*/ 139700 h 322000"/>
              <a:gd name="connsiteX134" fmla="*/ 2637069 w 4321935"/>
              <a:gd name="connsiteY134" fmla="*/ 152400 h 322000"/>
              <a:gd name="connsiteX135" fmla="*/ 2560869 w 4321935"/>
              <a:gd name="connsiteY135" fmla="*/ 160867 h 322000"/>
              <a:gd name="connsiteX136" fmla="*/ 2505835 w 4321935"/>
              <a:gd name="connsiteY136" fmla="*/ 169333 h 322000"/>
              <a:gd name="connsiteX137" fmla="*/ 2480435 w 4321935"/>
              <a:gd name="connsiteY137" fmla="*/ 173567 h 322000"/>
              <a:gd name="connsiteX138" fmla="*/ 2438102 w 4321935"/>
              <a:gd name="connsiteY138" fmla="*/ 177800 h 322000"/>
              <a:gd name="connsiteX139" fmla="*/ 2404235 w 4321935"/>
              <a:gd name="connsiteY139" fmla="*/ 182033 h 322000"/>
              <a:gd name="connsiteX140" fmla="*/ 2332269 w 4321935"/>
              <a:gd name="connsiteY140" fmla="*/ 194733 h 322000"/>
              <a:gd name="connsiteX141" fmla="*/ 2302635 w 4321935"/>
              <a:gd name="connsiteY141" fmla="*/ 198967 h 322000"/>
              <a:gd name="connsiteX142" fmla="*/ 2171402 w 4321935"/>
              <a:gd name="connsiteY142" fmla="*/ 203200 h 322000"/>
              <a:gd name="connsiteX143" fmla="*/ 2146002 w 4321935"/>
              <a:gd name="connsiteY143" fmla="*/ 194733 h 322000"/>
              <a:gd name="connsiteX144" fmla="*/ 2116369 w 4321935"/>
              <a:gd name="connsiteY144" fmla="*/ 173567 h 322000"/>
              <a:gd name="connsiteX145" fmla="*/ 2099435 w 4321935"/>
              <a:gd name="connsiteY145" fmla="*/ 160867 h 322000"/>
              <a:gd name="connsiteX146" fmla="*/ 2074035 w 4321935"/>
              <a:gd name="connsiteY146" fmla="*/ 152400 h 322000"/>
              <a:gd name="connsiteX147" fmla="*/ 2048635 w 4321935"/>
              <a:gd name="connsiteY147" fmla="*/ 143933 h 322000"/>
              <a:gd name="connsiteX148" fmla="*/ 2035935 w 4321935"/>
              <a:gd name="connsiteY148" fmla="*/ 139700 h 322000"/>
              <a:gd name="connsiteX149" fmla="*/ 2002069 w 4321935"/>
              <a:gd name="connsiteY149" fmla="*/ 131233 h 322000"/>
              <a:gd name="connsiteX150" fmla="*/ 1976669 w 4321935"/>
              <a:gd name="connsiteY150" fmla="*/ 122767 h 322000"/>
              <a:gd name="connsiteX151" fmla="*/ 1963969 w 4321935"/>
              <a:gd name="connsiteY151" fmla="*/ 118533 h 322000"/>
              <a:gd name="connsiteX152" fmla="*/ 1925869 w 4321935"/>
              <a:gd name="connsiteY152" fmla="*/ 110067 h 322000"/>
              <a:gd name="connsiteX153" fmla="*/ 1887769 w 4321935"/>
              <a:gd name="connsiteY153" fmla="*/ 105833 h 322000"/>
              <a:gd name="connsiteX154" fmla="*/ 1870835 w 4321935"/>
              <a:gd name="connsiteY154" fmla="*/ 101600 h 322000"/>
              <a:gd name="connsiteX155" fmla="*/ 1845435 w 4321935"/>
              <a:gd name="connsiteY155" fmla="*/ 97367 h 322000"/>
              <a:gd name="connsiteX156" fmla="*/ 1832735 w 4321935"/>
              <a:gd name="connsiteY156" fmla="*/ 93133 h 322000"/>
              <a:gd name="connsiteX157" fmla="*/ 1769235 w 4321935"/>
              <a:gd name="connsiteY157" fmla="*/ 80433 h 322000"/>
              <a:gd name="connsiteX158" fmla="*/ 1731135 w 4321935"/>
              <a:gd name="connsiteY158" fmla="*/ 71967 h 322000"/>
              <a:gd name="connsiteX159" fmla="*/ 1718435 w 4321935"/>
              <a:gd name="connsiteY159" fmla="*/ 63500 h 322000"/>
              <a:gd name="connsiteX160" fmla="*/ 1701502 w 4321935"/>
              <a:gd name="connsiteY160" fmla="*/ 59267 h 322000"/>
              <a:gd name="connsiteX161" fmla="*/ 1688802 w 4321935"/>
              <a:gd name="connsiteY161" fmla="*/ 55033 h 322000"/>
              <a:gd name="connsiteX162" fmla="*/ 1667635 w 4321935"/>
              <a:gd name="connsiteY162" fmla="*/ 50800 h 322000"/>
              <a:gd name="connsiteX163" fmla="*/ 1654935 w 4321935"/>
              <a:gd name="connsiteY163" fmla="*/ 46567 h 322000"/>
              <a:gd name="connsiteX164" fmla="*/ 1633769 w 4321935"/>
              <a:gd name="connsiteY164" fmla="*/ 42333 h 322000"/>
              <a:gd name="connsiteX165" fmla="*/ 1621069 w 4321935"/>
              <a:gd name="connsiteY165" fmla="*/ 38100 h 322000"/>
              <a:gd name="connsiteX166" fmla="*/ 1553335 w 4321935"/>
              <a:gd name="connsiteY166" fmla="*/ 25400 h 322000"/>
              <a:gd name="connsiteX167" fmla="*/ 1375535 w 4321935"/>
              <a:gd name="connsiteY167" fmla="*/ 33867 h 322000"/>
              <a:gd name="connsiteX168" fmla="*/ 1350135 w 4321935"/>
              <a:gd name="connsiteY168" fmla="*/ 42333 h 322000"/>
              <a:gd name="connsiteX169" fmla="*/ 1324735 w 4321935"/>
              <a:gd name="connsiteY169" fmla="*/ 59267 h 322000"/>
              <a:gd name="connsiteX170" fmla="*/ 1312035 w 4321935"/>
              <a:gd name="connsiteY170" fmla="*/ 67733 h 322000"/>
              <a:gd name="connsiteX171" fmla="*/ 1286635 w 4321935"/>
              <a:gd name="connsiteY171" fmla="*/ 76200 h 322000"/>
              <a:gd name="connsiteX172" fmla="*/ 1257002 w 4321935"/>
              <a:gd name="connsiteY172" fmla="*/ 84667 h 322000"/>
              <a:gd name="connsiteX173" fmla="*/ 1172335 w 4321935"/>
              <a:gd name="connsiteY173" fmla="*/ 114300 h 322000"/>
              <a:gd name="connsiteX174" fmla="*/ 1041102 w 4321935"/>
              <a:gd name="connsiteY174" fmla="*/ 143933 h 322000"/>
              <a:gd name="connsiteX175" fmla="*/ 939502 w 4321935"/>
              <a:gd name="connsiteY175" fmla="*/ 135467 h 322000"/>
              <a:gd name="connsiteX176" fmla="*/ 804035 w 4321935"/>
              <a:gd name="connsiteY176" fmla="*/ 67733 h 322000"/>
              <a:gd name="connsiteX177" fmla="*/ 702435 w 4321935"/>
              <a:gd name="connsiteY177" fmla="*/ 71967 h 322000"/>
              <a:gd name="connsiteX178" fmla="*/ 596602 w 4321935"/>
              <a:gd name="connsiteY178" fmla="*/ 131233 h 322000"/>
              <a:gd name="connsiteX179" fmla="*/ 495002 w 4321935"/>
              <a:gd name="connsiteY179" fmla="*/ 160867 h 322000"/>
              <a:gd name="connsiteX180" fmla="*/ 384935 w 4321935"/>
              <a:gd name="connsiteY180" fmla="*/ 139700 h 322000"/>
              <a:gd name="connsiteX181" fmla="*/ 291802 w 4321935"/>
              <a:gd name="connsiteY181" fmla="*/ 114300 h 322000"/>
              <a:gd name="connsiteX182" fmla="*/ 190202 w 4321935"/>
              <a:gd name="connsiteY182" fmla="*/ 80433 h 322000"/>
              <a:gd name="connsiteX183" fmla="*/ 105535 w 4321935"/>
              <a:gd name="connsiteY183" fmla="*/ 59267 h 322000"/>
              <a:gd name="connsiteX184" fmla="*/ 8169 w 4321935"/>
              <a:gd name="connsiteY184" fmla="*/ 63500 h 322000"/>
              <a:gd name="connsiteX185" fmla="*/ 3936 w 4321935"/>
              <a:gd name="connsiteY18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00369 w 4321935"/>
              <a:gd name="connsiteY14" fmla="*/ 203200 h 322000"/>
              <a:gd name="connsiteX15" fmla="*/ 1151169 w 4321935"/>
              <a:gd name="connsiteY15" fmla="*/ 182033 h 322000"/>
              <a:gd name="connsiteX16" fmla="*/ 1197735 w 4321935"/>
              <a:gd name="connsiteY16" fmla="*/ 160867 h 322000"/>
              <a:gd name="connsiteX17" fmla="*/ 1223135 w 4321935"/>
              <a:gd name="connsiteY17" fmla="*/ 156633 h 322000"/>
              <a:gd name="connsiteX18" fmla="*/ 1257002 w 4321935"/>
              <a:gd name="connsiteY18" fmla="*/ 148167 h 322000"/>
              <a:gd name="connsiteX19" fmla="*/ 1337435 w 4321935"/>
              <a:gd name="connsiteY19" fmla="*/ 135467 h 322000"/>
              <a:gd name="connsiteX20" fmla="*/ 1367069 w 4321935"/>
              <a:gd name="connsiteY20" fmla="*/ 131233 h 322000"/>
              <a:gd name="connsiteX21" fmla="*/ 1388235 w 4321935"/>
              <a:gd name="connsiteY21" fmla="*/ 127000 h 322000"/>
              <a:gd name="connsiteX22" fmla="*/ 1405169 w 4321935"/>
              <a:gd name="connsiteY22" fmla="*/ 122767 h 322000"/>
              <a:gd name="connsiteX23" fmla="*/ 1502535 w 4321935"/>
              <a:gd name="connsiteY23" fmla="*/ 110067 h 322000"/>
              <a:gd name="connsiteX24" fmla="*/ 1599902 w 4321935"/>
              <a:gd name="connsiteY24" fmla="*/ 97367 h 322000"/>
              <a:gd name="connsiteX25" fmla="*/ 1726902 w 4321935"/>
              <a:gd name="connsiteY25" fmla="*/ 101600 h 322000"/>
              <a:gd name="connsiteX26" fmla="*/ 1760769 w 4321935"/>
              <a:gd name="connsiteY26" fmla="*/ 114300 h 322000"/>
              <a:gd name="connsiteX27" fmla="*/ 1786169 w 4321935"/>
              <a:gd name="connsiteY27" fmla="*/ 122767 h 322000"/>
              <a:gd name="connsiteX28" fmla="*/ 1798869 w 4321935"/>
              <a:gd name="connsiteY28" fmla="*/ 127000 h 322000"/>
              <a:gd name="connsiteX29" fmla="*/ 1879302 w 4321935"/>
              <a:gd name="connsiteY29" fmla="*/ 135467 h 322000"/>
              <a:gd name="connsiteX30" fmla="*/ 1896235 w 4321935"/>
              <a:gd name="connsiteY30" fmla="*/ 139700 h 322000"/>
              <a:gd name="connsiteX31" fmla="*/ 1913169 w 4321935"/>
              <a:gd name="connsiteY31" fmla="*/ 148167 h 322000"/>
              <a:gd name="connsiteX32" fmla="*/ 1942802 w 4321935"/>
              <a:gd name="connsiteY32" fmla="*/ 152400 h 322000"/>
              <a:gd name="connsiteX33" fmla="*/ 1980902 w 4321935"/>
              <a:gd name="connsiteY33" fmla="*/ 165100 h 322000"/>
              <a:gd name="connsiteX34" fmla="*/ 1993602 w 4321935"/>
              <a:gd name="connsiteY34" fmla="*/ 169333 h 322000"/>
              <a:gd name="connsiteX35" fmla="*/ 2006302 w 4321935"/>
              <a:gd name="connsiteY35" fmla="*/ 173567 h 322000"/>
              <a:gd name="connsiteX36" fmla="*/ 2027469 w 4321935"/>
              <a:gd name="connsiteY36" fmla="*/ 177800 h 322000"/>
              <a:gd name="connsiteX37" fmla="*/ 2052869 w 4321935"/>
              <a:gd name="connsiteY37" fmla="*/ 186267 h 322000"/>
              <a:gd name="connsiteX38" fmla="*/ 2065569 w 4321935"/>
              <a:gd name="connsiteY38" fmla="*/ 190500 h 322000"/>
              <a:gd name="connsiteX39" fmla="*/ 2078269 w 4321935"/>
              <a:gd name="connsiteY39" fmla="*/ 194733 h 322000"/>
              <a:gd name="connsiteX40" fmla="*/ 2090969 w 4321935"/>
              <a:gd name="connsiteY40" fmla="*/ 203200 h 322000"/>
              <a:gd name="connsiteX41" fmla="*/ 2116369 w 4321935"/>
              <a:gd name="connsiteY41" fmla="*/ 207433 h 322000"/>
              <a:gd name="connsiteX42" fmla="*/ 2175635 w 4321935"/>
              <a:gd name="connsiteY42" fmla="*/ 215900 h 322000"/>
              <a:gd name="connsiteX43" fmla="*/ 2213735 w 4321935"/>
              <a:gd name="connsiteY43" fmla="*/ 224367 h 322000"/>
              <a:gd name="connsiteX44" fmla="*/ 2247602 w 4321935"/>
              <a:gd name="connsiteY44" fmla="*/ 228600 h 322000"/>
              <a:gd name="connsiteX45" fmla="*/ 2565102 w 4321935"/>
              <a:gd name="connsiteY45" fmla="*/ 224367 h 322000"/>
              <a:gd name="connsiteX46" fmla="*/ 2590502 w 4321935"/>
              <a:gd name="connsiteY46" fmla="*/ 220133 h 322000"/>
              <a:gd name="connsiteX47" fmla="*/ 2632835 w 4321935"/>
              <a:gd name="connsiteY47" fmla="*/ 215900 h 322000"/>
              <a:gd name="connsiteX48" fmla="*/ 2645535 w 4321935"/>
              <a:gd name="connsiteY48" fmla="*/ 211667 h 322000"/>
              <a:gd name="connsiteX49" fmla="*/ 2692102 w 4321935"/>
              <a:gd name="connsiteY49" fmla="*/ 203200 h 322000"/>
              <a:gd name="connsiteX50" fmla="*/ 2709035 w 4321935"/>
              <a:gd name="connsiteY50" fmla="*/ 194733 h 322000"/>
              <a:gd name="connsiteX51" fmla="*/ 2742902 w 4321935"/>
              <a:gd name="connsiteY51" fmla="*/ 190500 h 322000"/>
              <a:gd name="connsiteX52" fmla="*/ 2755602 w 4321935"/>
              <a:gd name="connsiteY52" fmla="*/ 186267 h 322000"/>
              <a:gd name="connsiteX53" fmla="*/ 2768302 w 4321935"/>
              <a:gd name="connsiteY53" fmla="*/ 177800 h 322000"/>
              <a:gd name="connsiteX54" fmla="*/ 2810635 w 4321935"/>
              <a:gd name="connsiteY54" fmla="*/ 169333 h 322000"/>
              <a:gd name="connsiteX55" fmla="*/ 2840269 w 4321935"/>
              <a:gd name="connsiteY55" fmla="*/ 156633 h 322000"/>
              <a:gd name="connsiteX56" fmla="*/ 2865669 w 4321935"/>
              <a:gd name="connsiteY56" fmla="*/ 148167 h 322000"/>
              <a:gd name="connsiteX57" fmla="*/ 2908002 w 4321935"/>
              <a:gd name="connsiteY57" fmla="*/ 139700 h 322000"/>
              <a:gd name="connsiteX58" fmla="*/ 2924935 w 4321935"/>
              <a:gd name="connsiteY58" fmla="*/ 135467 h 322000"/>
              <a:gd name="connsiteX59" fmla="*/ 3009602 w 4321935"/>
              <a:gd name="connsiteY59" fmla="*/ 127000 h 322000"/>
              <a:gd name="connsiteX60" fmla="*/ 3043469 w 4321935"/>
              <a:gd name="connsiteY60" fmla="*/ 118533 h 322000"/>
              <a:gd name="connsiteX61" fmla="*/ 3077335 w 4321935"/>
              <a:gd name="connsiteY61" fmla="*/ 110067 h 322000"/>
              <a:gd name="connsiteX62" fmla="*/ 3136602 w 4321935"/>
              <a:gd name="connsiteY62" fmla="*/ 93133 h 322000"/>
              <a:gd name="connsiteX63" fmla="*/ 3174702 w 4321935"/>
              <a:gd name="connsiteY63" fmla="*/ 84667 h 322000"/>
              <a:gd name="connsiteX64" fmla="*/ 3217035 w 4321935"/>
              <a:gd name="connsiteY64" fmla="*/ 80433 h 322000"/>
              <a:gd name="connsiteX65" fmla="*/ 3284769 w 4321935"/>
              <a:gd name="connsiteY65" fmla="*/ 67733 h 322000"/>
              <a:gd name="connsiteX66" fmla="*/ 3344035 w 4321935"/>
              <a:gd name="connsiteY66" fmla="*/ 71967 h 322000"/>
              <a:gd name="connsiteX67" fmla="*/ 3369435 w 4321935"/>
              <a:gd name="connsiteY67" fmla="*/ 80433 h 322000"/>
              <a:gd name="connsiteX68" fmla="*/ 3399069 w 4321935"/>
              <a:gd name="connsiteY68" fmla="*/ 97367 h 322000"/>
              <a:gd name="connsiteX69" fmla="*/ 3411769 w 4321935"/>
              <a:gd name="connsiteY69" fmla="*/ 105833 h 322000"/>
              <a:gd name="connsiteX70" fmla="*/ 3424469 w 4321935"/>
              <a:gd name="connsiteY70" fmla="*/ 110067 h 322000"/>
              <a:gd name="connsiteX71" fmla="*/ 3462569 w 4321935"/>
              <a:gd name="connsiteY71" fmla="*/ 122767 h 322000"/>
              <a:gd name="connsiteX72" fmla="*/ 3487969 w 4321935"/>
              <a:gd name="connsiteY72" fmla="*/ 139700 h 322000"/>
              <a:gd name="connsiteX73" fmla="*/ 3530302 w 4321935"/>
              <a:gd name="connsiteY73" fmla="*/ 152400 h 322000"/>
              <a:gd name="connsiteX74" fmla="*/ 3568402 w 4321935"/>
              <a:gd name="connsiteY74" fmla="*/ 156633 h 322000"/>
              <a:gd name="connsiteX75" fmla="*/ 3754669 w 4321935"/>
              <a:gd name="connsiteY75" fmla="*/ 148167 h 322000"/>
              <a:gd name="connsiteX76" fmla="*/ 3792769 w 4321935"/>
              <a:gd name="connsiteY76" fmla="*/ 139700 h 322000"/>
              <a:gd name="connsiteX77" fmla="*/ 3830869 w 4321935"/>
              <a:gd name="connsiteY77" fmla="*/ 118533 h 322000"/>
              <a:gd name="connsiteX78" fmla="*/ 3835102 w 4321935"/>
              <a:gd name="connsiteY78" fmla="*/ 105833 h 322000"/>
              <a:gd name="connsiteX79" fmla="*/ 3852035 w 4321935"/>
              <a:gd name="connsiteY79" fmla="*/ 101600 h 322000"/>
              <a:gd name="connsiteX80" fmla="*/ 3877435 w 4321935"/>
              <a:gd name="connsiteY80" fmla="*/ 93133 h 322000"/>
              <a:gd name="connsiteX81" fmla="*/ 3902835 w 4321935"/>
              <a:gd name="connsiteY81" fmla="*/ 80433 h 322000"/>
              <a:gd name="connsiteX82" fmla="*/ 3915535 w 4321935"/>
              <a:gd name="connsiteY82" fmla="*/ 71967 h 322000"/>
              <a:gd name="connsiteX83" fmla="*/ 3932469 w 4321935"/>
              <a:gd name="connsiteY83" fmla="*/ 63500 h 322000"/>
              <a:gd name="connsiteX84" fmla="*/ 3957869 w 4321935"/>
              <a:gd name="connsiteY84" fmla="*/ 46567 h 322000"/>
              <a:gd name="connsiteX85" fmla="*/ 3983269 w 4321935"/>
              <a:gd name="connsiteY85" fmla="*/ 38100 h 322000"/>
              <a:gd name="connsiteX86" fmla="*/ 4012902 w 4321935"/>
              <a:gd name="connsiteY86" fmla="*/ 21167 h 322000"/>
              <a:gd name="connsiteX87" fmla="*/ 4038302 w 4321935"/>
              <a:gd name="connsiteY87" fmla="*/ 8467 h 322000"/>
              <a:gd name="connsiteX88" fmla="*/ 4283835 w 4321935"/>
              <a:gd name="connsiteY88" fmla="*/ 12700 h 322000"/>
              <a:gd name="connsiteX89" fmla="*/ 4296535 w 4321935"/>
              <a:gd name="connsiteY89" fmla="*/ 21167 h 322000"/>
              <a:gd name="connsiteX90" fmla="*/ 4321935 w 4321935"/>
              <a:gd name="connsiteY90" fmla="*/ 25400 h 322000"/>
              <a:gd name="connsiteX91" fmla="*/ 4317702 w 4321935"/>
              <a:gd name="connsiteY91" fmla="*/ 12700 h 322000"/>
              <a:gd name="connsiteX92" fmla="*/ 4279602 w 4321935"/>
              <a:gd name="connsiteY92" fmla="*/ 0 h 322000"/>
              <a:gd name="connsiteX93" fmla="*/ 4063702 w 4321935"/>
              <a:gd name="connsiteY93" fmla="*/ 4233 h 322000"/>
              <a:gd name="connsiteX94" fmla="*/ 4017135 w 4321935"/>
              <a:gd name="connsiteY94" fmla="*/ 8467 h 322000"/>
              <a:gd name="connsiteX95" fmla="*/ 3953635 w 4321935"/>
              <a:gd name="connsiteY95" fmla="*/ 12700 h 322000"/>
              <a:gd name="connsiteX96" fmla="*/ 3915535 w 4321935"/>
              <a:gd name="connsiteY96" fmla="*/ 29633 h 322000"/>
              <a:gd name="connsiteX97" fmla="*/ 3890135 w 4321935"/>
              <a:gd name="connsiteY97" fmla="*/ 46567 h 322000"/>
              <a:gd name="connsiteX98" fmla="*/ 3873202 w 4321935"/>
              <a:gd name="connsiteY98" fmla="*/ 55033 h 322000"/>
              <a:gd name="connsiteX99" fmla="*/ 3847802 w 4321935"/>
              <a:gd name="connsiteY99" fmla="*/ 63500 h 322000"/>
              <a:gd name="connsiteX100" fmla="*/ 3818169 w 4321935"/>
              <a:gd name="connsiteY100" fmla="*/ 76200 h 322000"/>
              <a:gd name="connsiteX101" fmla="*/ 3792769 w 4321935"/>
              <a:gd name="connsiteY101" fmla="*/ 93133 h 322000"/>
              <a:gd name="connsiteX102" fmla="*/ 3780069 w 4321935"/>
              <a:gd name="connsiteY102" fmla="*/ 97367 h 322000"/>
              <a:gd name="connsiteX103" fmla="*/ 3767369 w 4321935"/>
              <a:gd name="connsiteY103" fmla="*/ 105833 h 322000"/>
              <a:gd name="connsiteX104" fmla="*/ 3733502 w 4321935"/>
              <a:gd name="connsiteY104" fmla="*/ 114300 h 322000"/>
              <a:gd name="connsiteX105" fmla="*/ 3699635 w 4321935"/>
              <a:gd name="connsiteY105" fmla="*/ 122767 h 322000"/>
              <a:gd name="connsiteX106" fmla="*/ 3686935 w 4321935"/>
              <a:gd name="connsiteY106" fmla="*/ 127000 h 322000"/>
              <a:gd name="connsiteX107" fmla="*/ 3665769 w 4321935"/>
              <a:gd name="connsiteY107" fmla="*/ 131233 h 322000"/>
              <a:gd name="connsiteX108" fmla="*/ 3585335 w 4321935"/>
              <a:gd name="connsiteY108" fmla="*/ 122767 h 322000"/>
              <a:gd name="connsiteX109" fmla="*/ 3551469 w 4321935"/>
              <a:gd name="connsiteY109" fmla="*/ 118533 h 322000"/>
              <a:gd name="connsiteX110" fmla="*/ 3521835 w 4321935"/>
              <a:gd name="connsiteY110" fmla="*/ 110067 h 322000"/>
              <a:gd name="connsiteX111" fmla="*/ 3504902 w 4321935"/>
              <a:gd name="connsiteY111" fmla="*/ 105833 h 322000"/>
              <a:gd name="connsiteX112" fmla="*/ 3483735 w 4321935"/>
              <a:gd name="connsiteY112" fmla="*/ 101600 h 322000"/>
              <a:gd name="connsiteX113" fmla="*/ 3458335 w 4321935"/>
              <a:gd name="connsiteY113" fmla="*/ 93133 h 322000"/>
              <a:gd name="connsiteX114" fmla="*/ 3445635 w 4321935"/>
              <a:gd name="connsiteY114" fmla="*/ 88900 h 322000"/>
              <a:gd name="connsiteX115" fmla="*/ 3432935 w 4321935"/>
              <a:gd name="connsiteY115" fmla="*/ 76200 h 322000"/>
              <a:gd name="connsiteX116" fmla="*/ 3399069 w 4321935"/>
              <a:gd name="connsiteY116" fmla="*/ 59267 h 322000"/>
              <a:gd name="connsiteX117" fmla="*/ 3390602 w 4321935"/>
              <a:gd name="connsiteY117" fmla="*/ 46567 h 322000"/>
              <a:gd name="connsiteX118" fmla="*/ 3365202 w 4321935"/>
              <a:gd name="connsiteY118" fmla="*/ 38100 h 322000"/>
              <a:gd name="connsiteX119" fmla="*/ 3318635 w 4321935"/>
              <a:gd name="connsiteY119" fmla="*/ 25400 h 322000"/>
              <a:gd name="connsiteX120" fmla="*/ 3195869 w 4321935"/>
              <a:gd name="connsiteY120" fmla="*/ 38100 h 322000"/>
              <a:gd name="connsiteX121" fmla="*/ 3162002 w 4321935"/>
              <a:gd name="connsiteY121" fmla="*/ 46567 h 322000"/>
              <a:gd name="connsiteX122" fmla="*/ 3145069 w 4321935"/>
              <a:gd name="connsiteY122" fmla="*/ 50800 h 322000"/>
              <a:gd name="connsiteX123" fmla="*/ 3119669 w 4321935"/>
              <a:gd name="connsiteY123" fmla="*/ 67733 h 322000"/>
              <a:gd name="connsiteX124" fmla="*/ 3106969 w 4321935"/>
              <a:gd name="connsiteY124" fmla="*/ 71967 h 322000"/>
              <a:gd name="connsiteX125" fmla="*/ 3090035 w 4321935"/>
              <a:gd name="connsiteY125" fmla="*/ 76200 h 322000"/>
              <a:gd name="connsiteX126" fmla="*/ 3051935 w 4321935"/>
              <a:gd name="connsiteY126" fmla="*/ 88900 h 322000"/>
              <a:gd name="connsiteX127" fmla="*/ 2988435 w 4321935"/>
              <a:gd name="connsiteY127" fmla="*/ 97367 h 322000"/>
              <a:gd name="connsiteX128" fmla="*/ 2954569 w 4321935"/>
              <a:gd name="connsiteY128" fmla="*/ 110067 h 322000"/>
              <a:gd name="connsiteX129" fmla="*/ 2920702 w 4321935"/>
              <a:gd name="connsiteY129" fmla="*/ 114300 h 322000"/>
              <a:gd name="connsiteX130" fmla="*/ 2848735 w 4321935"/>
              <a:gd name="connsiteY130" fmla="*/ 127000 h 322000"/>
              <a:gd name="connsiteX131" fmla="*/ 2819102 w 4321935"/>
              <a:gd name="connsiteY131" fmla="*/ 135467 h 322000"/>
              <a:gd name="connsiteX132" fmla="*/ 2721735 w 4321935"/>
              <a:gd name="connsiteY132" fmla="*/ 139700 h 322000"/>
              <a:gd name="connsiteX133" fmla="*/ 2637069 w 4321935"/>
              <a:gd name="connsiteY133" fmla="*/ 152400 h 322000"/>
              <a:gd name="connsiteX134" fmla="*/ 2560869 w 4321935"/>
              <a:gd name="connsiteY134" fmla="*/ 160867 h 322000"/>
              <a:gd name="connsiteX135" fmla="*/ 2505835 w 4321935"/>
              <a:gd name="connsiteY135" fmla="*/ 169333 h 322000"/>
              <a:gd name="connsiteX136" fmla="*/ 2480435 w 4321935"/>
              <a:gd name="connsiteY136" fmla="*/ 173567 h 322000"/>
              <a:gd name="connsiteX137" fmla="*/ 2438102 w 4321935"/>
              <a:gd name="connsiteY137" fmla="*/ 177800 h 322000"/>
              <a:gd name="connsiteX138" fmla="*/ 2404235 w 4321935"/>
              <a:gd name="connsiteY138" fmla="*/ 182033 h 322000"/>
              <a:gd name="connsiteX139" fmla="*/ 2332269 w 4321935"/>
              <a:gd name="connsiteY139" fmla="*/ 194733 h 322000"/>
              <a:gd name="connsiteX140" fmla="*/ 2302635 w 4321935"/>
              <a:gd name="connsiteY140" fmla="*/ 198967 h 322000"/>
              <a:gd name="connsiteX141" fmla="*/ 2171402 w 4321935"/>
              <a:gd name="connsiteY141" fmla="*/ 203200 h 322000"/>
              <a:gd name="connsiteX142" fmla="*/ 2146002 w 4321935"/>
              <a:gd name="connsiteY142" fmla="*/ 194733 h 322000"/>
              <a:gd name="connsiteX143" fmla="*/ 2116369 w 4321935"/>
              <a:gd name="connsiteY143" fmla="*/ 173567 h 322000"/>
              <a:gd name="connsiteX144" fmla="*/ 2099435 w 4321935"/>
              <a:gd name="connsiteY144" fmla="*/ 160867 h 322000"/>
              <a:gd name="connsiteX145" fmla="*/ 2074035 w 4321935"/>
              <a:gd name="connsiteY145" fmla="*/ 152400 h 322000"/>
              <a:gd name="connsiteX146" fmla="*/ 2048635 w 4321935"/>
              <a:gd name="connsiteY146" fmla="*/ 143933 h 322000"/>
              <a:gd name="connsiteX147" fmla="*/ 2035935 w 4321935"/>
              <a:gd name="connsiteY147" fmla="*/ 139700 h 322000"/>
              <a:gd name="connsiteX148" fmla="*/ 2002069 w 4321935"/>
              <a:gd name="connsiteY148" fmla="*/ 131233 h 322000"/>
              <a:gd name="connsiteX149" fmla="*/ 1976669 w 4321935"/>
              <a:gd name="connsiteY149" fmla="*/ 122767 h 322000"/>
              <a:gd name="connsiteX150" fmla="*/ 1963969 w 4321935"/>
              <a:gd name="connsiteY150" fmla="*/ 118533 h 322000"/>
              <a:gd name="connsiteX151" fmla="*/ 1925869 w 4321935"/>
              <a:gd name="connsiteY151" fmla="*/ 110067 h 322000"/>
              <a:gd name="connsiteX152" fmla="*/ 1887769 w 4321935"/>
              <a:gd name="connsiteY152" fmla="*/ 105833 h 322000"/>
              <a:gd name="connsiteX153" fmla="*/ 1870835 w 4321935"/>
              <a:gd name="connsiteY153" fmla="*/ 101600 h 322000"/>
              <a:gd name="connsiteX154" fmla="*/ 1845435 w 4321935"/>
              <a:gd name="connsiteY154" fmla="*/ 97367 h 322000"/>
              <a:gd name="connsiteX155" fmla="*/ 1832735 w 4321935"/>
              <a:gd name="connsiteY155" fmla="*/ 93133 h 322000"/>
              <a:gd name="connsiteX156" fmla="*/ 1769235 w 4321935"/>
              <a:gd name="connsiteY156" fmla="*/ 80433 h 322000"/>
              <a:gd name="connsiteX157" fmla="*/ 1731135 w 4321935"/>
              <a:gd name="connsiteY157" fmla="*/ 71967 h 322000"/>
              <a:gd name="connsiteX158" fmla="*/ 1718435 w 4321935"/>
              <a:gd name="connsiteY158" fmla="*/ 63500 h 322000"/>
              <a:gd name="connsiteX159" fmla="*/ 1701502 w 4321935"/>
              <a:gd name="connsiteY159" fmla="*/ 59267 h 322000"/>
              <a:gd name="connsiteX160" fmla="*/ 1688802 w 4321935"/>
              <a:gd name="connsiteY160" fmla="*/ 55033 h 322000"/>
              <a:gd name="connsiteX161" fmla="*/ 1667635 w 4321935"/>
              <a:gd name="connsiteY161" fmla="*/ 50800 h 322000"/>
              <a:gd name="connsiteX162" fmla="*/ 1654935 w 4321935"/>
              <a:gd name="connsiteY162" fmla="*/ 46567 h 322000"/>
              <a:gd name="connsiteX163" fmla="*/ 1633769 w 4321935"/>
              <a:gd name="connsiteY163" fmla="*/ 42333 h 322000"/>
              <a:gd name="connsiteX164" fmla="*/ 1621069 w 4321935"/>
              <a:gd name="connsiteY164" fmla="*/ 38100 h 322000"/>
              <a:gd name="connsiteX165" fmla="*/ 1553335 w 4321935"/>
              <a:gd name="connsiteY165" fmla="*/ 25400 h 322000"/>
              <a:gd name="connsiteX166" fmla="*/ 1375535 w 4321935"/>
              <a:gd name="connsiteY166" fmla="*/ 33867 h 322000"/>
              <a:gd name="connsiteX167" fmla="*/ 1350135 w 4321935"/>
              <a:gd name="connsiteY167" fmla="*/ 42333 h 322000"/>
              <a:gd name="connsiteX168" fmla="*/ 1324735 w 4321935"/>
              <a:gd name="connsiteY168" fmla="*/ 59267 h 322000"/>
              <a:gd name="connsiteX169" fmla="*/ 1312035 w 4321935"/>
              <a:gd name="connsiteY169" fmla="*/ 67733 h 322000"/>
              <a:gd name="connsiteX170" fmla="*/ 1286635 w 4321935"/>
              <a:gd name="connsiteY170" fmla="*/ 76200 h 322000"/>
              <a:gd name="connsiteX171" fmla="*/ 1257002 w 4321935"/>
              <a:gd name="connsiteY171" fmla="*/ 84667 h 322000"/>
              <a:gd name="connsiteX172" fmla="*/ 1172335 w 4321935"/>
              <a:gd name="connsiteY172" fmla="*/ 114300 h 322000"/>
              <a:gd name="connsiteX173" fmla="*/ 1041102 w 4321935"/>
              <a:gd name="connsiteY173" fmla="*/ 143933 h 322000"/>
              <a:gd name="connsiteX174" fmla="*/ 939502 w 4321935"/>
              <a:gd name="connsiteY174" fmla="*/ 135467 h 322000"/>
              <a:gd name="connsiteX175" fmla="*/ 804035 w 4321935"/>
              <a:gd name="connsiteY175" fmla="*/ 67733 h 322000"/>
              <a:gd name="connsiteX176" fmla="*/ 702435 w 4321935"/>
              <a:gd name="connsiteY176" fmla="*/ 71967 h 322000"/>
              <a:gd name="connsiteX177" fmla="*/ 596602 w 4321935"/>
              <a:gd name="connsiteY177" fmla="*/ 131233 h 322000"/>
              <a:gd name="connsiteX178" fmla="*/ 495002 w 4321935"/>
              <a:gd name="connsiteY178" fmla="*/ 160867 h 322000"/>
              <a:gd name="connsiteX179" fmla="*/ 384935 w 4321935"/>
              <a:gd name="connsiteY179" fmla="*/ 139700 h 322000"/>
              <a:gd name="connsiteX180" fmla="*/ 291802 w 4321935"/>
              <a:gd name="connsiteY180" fmla="*/ 114300 h 322000"/>
              <a:gd name="connsiteX181" fmla="*/ 190202 w 4321935"/>
              <a:gd name="connsiteY181" fmla="*/ 80433 h 322000"/>
              <a:gd name="connsiteX182" fmla="*/ 105535 w 4321935"/>
              <a:gd name="connsiteY182" fmla="*/ 59267 h 322000"/>
              <a:gd name="connsiteX183" fmla="*/ 8169 w 4321935"/>
              <a:gd name="connsiteY183" fmla="*/ 63500 h 322000"/>
              <a:gd name="connsiteX184" fmla="*/ 3936 w 4321935"/>
              <a:gd name="connsiteY18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00369 w 4321935"/>
              <a:gd name="connsiteY14" fmla="*/ 203200 h 322000"/>
              <a:gd name="connsiteX15" fmla="*/ 1197735 w 4321935"/>
              <a:gd name="connsiteY15" fmla="*/ 160867 h 322000"/>
              <a:gd name="connsiteX16" fmla="*/ 1223135 w 4321935"/>
              <a:gd name="connsiteY16" fmla="*/ 156633 h 322000"/>
              <a:gd name="connsiteX17" fmla="*/ 1257002 w 4321935"/>
              <a:gd name="connsiteY17" fmla="*/ 148167 h 322000"/>
              <a:gd name="connsiteX18" fmla="*/ 1337435 w 4321935"/>
              <a:gd name="connsiteY18" fmla="*/ 135467 h 322000"/>
              <a:gd name="connsiteX19" fmla="*/ 1367069 w 4321935"/>
              <a:gd name="connsiteY19" fmla="*/ 131233 h 322000"/>
              <a:gd name="connsiteX20" fmla="*/ 1388235 w 4321935"/>
              <a:gd name="connsiteY20" fmla="*/ 127000 h 322000"/>
              <a:gd name="connsiteX21" fmla="*/ 1405169 w 4321935"/>
              <a:gd name="connsiteY21" fmla="*/ 122767 h 322000"/>
              <a:gd name="connsiteX22" fmla="*/ 1502535 w 4321935"/>
              <a:gd name="connsiteY22" fmla="*/ 110067 h 322000"/>
              <a:gd name="connsiteX23" fmla="*/ 1599902 w 4321935"/>
              <a:gd name="connsiteY23" fmla="*/ 97367 h 322000"/>
              <a:gd name="connsiteX24" fmla="*/ 1726902 w 4321935"/>
              <a:gd name="connsiteY24" fmla="*/ 101600 h 322000"/>
              <a:gd name="connsiteX25" fmla="*/ 1760769 w 4321935"/>
              <a:gd name="connsiteY25" fmla="*/ 114300 h 322000"/>
              <a:gd name="connsiteX26" fmla="*/ 1786169 w 4321935"/>
              <a:gd name="connsiteY26" fmla="*/ 122767 h 322000"/>
              <a:gd name="connsiteX27" fmla="*/ 1798869 w 4321935"/>
              <a:gd name="connsiteY27" fmla="*/ 127000 h 322000"/>
              <a:gd name="connsiteX28" fmla="*/ 1879302 w 4321935"/>
              <a:gd name="connsiteY28" fmla="*/ 135467 h 322000"/>
              <a:gd name="connsiteX29" fmla="*/ 1896235 w 4321935"/>
              <a:gd name="connsiteY29" fmla="*/ 139700 h 322000"/>
              <a:gd name="connsiteX30" fmla="*/ 1913169 w 4321935"/>
              <a:gd name="connsiteY30" fmla="*/ 148167 h 322000"/>
              <a:gd name="connsiteX31" fmla="*/ 1942802 w 4321935"/>
              <a:gd name="connsiteY31" fmla="*/ 152400 h 322000"/>
              <a:gd name="connsiteX32" fmla="*/ 1980902 w 4321935"/>
              <a:gd name="connsiteY32" fmla="*/ 165100 h 322000"/>
              <a:gd name="connsiteX33" fmla="*/ 1993602 w 4321935"/>
              <a:gd name="connsiteY33" fmla="*/ 169333 h 322000"/>
              <a:gd name="connsiteX34" fmla="*/ 2006302 w 4321935"/>
              <a:gd name="connsiteY34" fmla="*/ 173567 h 322000"/>
              <a:gd name="connsiteX35" fmla="*/ 2027469 w 4321935"/>
              <a:gd name="connsiteY35" fmla="*/ 177800 h 322000"/>
              <a:gd name="connsiteX36" fmla="*/ 2052869 w 4321935"/>
              <a:gd name="connsiteY36" fmla="*/ 186267 h 322000"/>
              <a:gd name="connsiteX37" fmla="*/ 2065569 w 4321935"/>
              <a:gd name="connsiteY37" fmla="*/ 190500 h 322000"/>
              <a:gd name="connsiteX38" fmla="*/ 2078269 w 4321935"/>
              <a:gd name="connsiteY38" fmla="*/ 194733 h 322000"/>
              <a:gd name="connsiteX39" fmla="*/ 2090969 w 4321935"/>
              <a:gd name="connsiteY39" fmla="*/ 203200 h 322000"/>
              <a:gd name="connsiteX40" fmla="*/ 2116369 w 4321935"/>
              <a:gd name="connsiteY40" fmla="*/ 207433 h 322000"/>
              <a:gd name="connsiteX41" fmla="*/ 2175635 w 4321935"/>
              <a:gd name="connsiteY41" fmla="*/ 215900 h 322000"/>
              <a:gd name="connsiteX42" fmla="*/ 2213735 w 4321935"/>
              <a:gd name="connsiteY42" fmla="*/ 224367 h 322000"/>
              <a:gd name="connsiteX43" fmla="*/ 2247602 w 4321935"/>
              <a:gd name="connsiteY43" fmla="*/ 228600 h 322000"/>
              <a:gd name="connsiteX44" fmla="*/ 2565102 w 4321935"/>
              <a:gd name="connsiteY44" fmla="*/ 224367 h 322000"/>
              <a:gd name="connsiteX45" fmla="*/ 2590502 w 4321935"/>
              <a:gd name="connsiteY45" fmla="*/ 220133 h 322000"/>
              <a:gd name="connsiteX46" fmla="*/ 2632835 w 4321935"/>
              <a:gd name="connsiteY46" fmla="*/ 215900 h 322000"/>
              <a:gd name="connsiteX47" fmla="*/ 2645535 w 4321935"/>
              <a:gd name="connsiteY47" fmla="*/ 211667 h 322000"/>
              <a:gd name="connsiteX48" fmla="*/ 2692102 w 4321935"/>
              <a:gd name="connsiteY48" fmla="*/ 203200 h 322000"/>
              <a:gd name="connsiteX49" fmla="*/ 2709035 w 4321935"/>
              <a:gd name="connsiteY49" fmla="*/ 194733 h 322000"/>
              <a:gd name="connsiteX50" fmla="*/ 2742902 w 4321935"/>
              <a:gd name="connsiteY50" fmla="*/ 190500 h 322000"/>
              <a:gd name="connsiteX51" fmla="*/ 2755602 w 4321935"/>
              <a:gd name="connsiteY51" fmla="*/ 186267 h 322000"/>
              <a:gd name="connsiteX52" fmla="*/ 2768302 w 4321935"/>
              <a:gd name="connsiteY52" fmla="*/ 177800 h 322000"/>
              <a:gd name="connsiteX53" fmla="*/ 2810635 w 4321935"/>
              <a:gd name="connsiteY53" fmla="*/ 169333 h 322000"/>
              <a:gd name="connsiteX54" fmla="*/ 2840269 w 4321935"/>
              <a:gd name="connsiteY54" fmla="*/ 156633 h 322000"/>
              <a:gd name="connsiteX55" fmla="*/ 2865669 w 4321935"/>
              <a:gd name="connsiteY55" fmla="*/ 148167 h 322000"/>
              <a:gd name="connsiteX56" fmla="*/ 2908002 w 4321935"/>
              <a:gd name="connsiteY56" fmla="*/ 139700 h 322000"/>
              <a:gd name="connsiteX57" fmla="*/ 2924935 w 4321935"/>
              <a:gd name="connsiteY57" fmla="*/ 135467 h 322000"/>
              <a:gd name="connsiteX58" fmla="*/ 3009602 w 4321935"/>
              <a:gd name="connsiteY58" fmla="*/ 127000 h 322000"/>
              <a:gd name="connsiteX59" fmla="*/ 3043469 w 4321935"/>
              <a:gd name="connsiteY59" fmla="*/ 118533 h 322000"/>
              <a:gd name="connsiteX60" fmla="*/ 3077335 w 4321935"/>
              <a:gd name="connsiteY60" fmla="*/ 110067 h 322000"/>
              <a:gd name="connsiteX61" fmla="*/ 3136602 w 4321935"/>
              <a:gd name="connsiteY61" fmla="*/ 93133 h 322000"/>
              <a:gd name="connsiteX62" fmla="*/ 3174702 w 4321935"/>
              <a:gd name="connsiteY62" fmla="*/ 84667 h 322000"/>
              <a:gd name="connsiteX63" fmla="*/ 3217035 w 4321935"/>
              <a:gd name="connsiteY63" fmla="*/ 80433 h 322000"/>
              <a:gd name="connsiteX64" fmla="*/ 3284769 w 4321935"/>
              <a:gd name="connsiteY64" fmla="*/ 67733 h 322000"/>
              <a:gd name="connsiteX65" fmla="*/ 3344035 w 4321935"/>
              <a:gd name="connsiteY65" fmla="*/ 71967 h 322000"/>
              <a:gd name="connsiteX66" fmla="*/ 3369435 w 4321935"/>
              <a:gd name="connsiteY66" fmla="*/ 80433 h 322000"/>
              <a:gd name="connsiteX67" fmla="*/ 3399069 w 4321935"/>
              <a:gd name="connsiteY67" fmla="*/ 97367 h 322000"/>
              <a:gd name="connsiteX68" fmla="*/ 3411769 w 4321935"/>
              <a:gd name="connsiteY68" fmla="*/ 105833 h 322000"/>
              <a:gd name="connsiteX69" fmla="*/ 3424469 w 4321935"/>
              <a:gd name="connsiteY69" fmla="*/ 110067 h 322000"/>
              <a:gd name="connsiteX70" fmla="*/ 3462569 w 4321935"/>
              <a:gd name="connsiteY70" fmla="*/ 122767 h 322000"/>
              <a:gd name="connsiteX71" fmla="*/ 3487969 w 4321935"/>
              <a:gd name="connsiteY71" fmla="*/ 139700 h 322000"/>
              <a:gd name="connsiteX72" fmla="*/ 3530302 w 4321935"/>
              <a:gd name="connsiteY72" fmla="*/ 152400 h 322000"/>
              <a:gd name="connsiteX73" fmla="*/ 3568402 w 4321935"/>
              <a:gd name="connsiteY73" fmla="*/ 156633 h 322000"/>
              <a:gd name="connsiteX74" fmla="*/ 3754669 w 4321935"/>
              <a:gd name="connsiteY74" fmla="*/ 148167 h 322000"/>
              <a:gd name="connsiteX75" fmla="*/ 3792769 w 4321935"/>
              <a:gd name="connsiteY75" fmla="*/ 139700 h 322000"/>
              <a:gd name="connsiteX76" fmla="*/ 3830869 w 4321935"/>
              <a:gd name="connsiteY76" fmla="*/ 118533 h 322000"/>
              <a:gd name="connsiteX77" fmla="*/ 3835102 w 4321935"/>
              <a:gd name="connsiteY77" fmla="*/ 105833 h 322000"/>
              <a:gd name="connsiteX78" fmla="*/ 3852035 w 4321935"/>
              <a:gd name="connsiteY78" fmla="*/ 101600 h 322000"/>
              <a:gd name="connsiteX79" fmla="*/ 3877435 w 4321935"/>
              <a:gd name="connsiteY79" fmla="*/ 93133 h 322000"/>
              <a:gd name="connsiteX80" fmla="*/ 3902835 w 4321935"/>
              <a:gd name="connsiteY80" fmla="*/ 80433 h 322000"/>
              <a:gd name="connsiteX81" fmla="*/ 3915535 w 4321935"/>
              <a:gd name="connsiteY81" fmla="*/ 71967 h 322000"/>
              <a:gd name="connsiteX82" fmla="*/ 3932469 w 4321935"/>
              <a:gd name="connsiteY82" fmla="*/ 63500 h 322000"/>
              <a:gd name="connsiteX83" fmla="*/ 3957869 w 4321935"/>
              <a:gd name="connsiteY83" fmla="*/ 46567 h 322000"/>
              <a:gd name="connsiteX84" fmla="*/ 3983269 w 4321935"/>
              <a:gd name="connsiteY84" fmla="*/ 38100 h 322000"/>
              <a:gd name="connsiteX85" fmla="*/ 4012902 w 4321935"/>
              <a:gd name="connsiteY85" fmla="*/ 21167 h 322000"/>
              <a:gd name="connsiteX86" fmla="*/ 4038302 w 4321935"/>
              <a:gd name="connsiteY86" fmla="*/ 8467 h 322000"/>
              <a:gd name="connsiteX87" fmla="*/ 4283835 w 4321935"/>
              <a:gd name="connsiteY87" fmla="*/ 12700 h 322000"/>
              <a:gd name="connsiteX88" fmla="*/ 4296535 w 4321935"/>
              <a:gd name="connsiteY88" fmla="*/ 21167 h 322000"/>
              <a:gd name="connsiteX89" fmla="*/ 4321935 w 4321935"/>
              <a:gd name="connsiteY89" fmla="*/ 25400 h 322000"/>
              <a:gd name="connsiteX90" fmla="*/ 4317702 w 4321935"/>
              <a:gd name="connsiteY90" fmla="*/ 12700 h 322000"/>
              <a:gd name="connsiteX91" fmla="*/ 4279602 w 4321935"/>
              <a:gd name="connsiteY91" fmla="*/ 0 h 322000"/>
              <a:gd name="connsiteX92" fmla="*/ 4063702 w 4321935"/>
              <a:gd name="connsiteY92" fmla="*/ 4233 h 322000"/>
              <a:gd name="connsiteX93" fmla="*/ 4017135 w 4321935"/>
              <a:gd name="connsiteY93" fmla="*/ 8467 h 322000"/>
              <a:gd name="connsiteX94" fmla="*/ 3953635 w 4321935"/>
              <a:gd name="connsiteY94" fmla="*/ 12700 h 322000"/>
              <a:gd name="connsiteX95" fmla="*/ 3915535 w 4321935"/>
              <a:gd name="connsiteY95" fmla="*/ 29633 h 322000"/>
              <a:gd name="connsiteX96" fmla="*/ 3890135 w 4321935"/>
              <a:gd name="connsiteY96" fmla="*/ 46567 h 322000"/>
              <a:gd name="connsiteX97" fmla="*/ 3873202 w 4321935"/>
              <a:gd name="connsiteY97" fmla="*/ 55033 h 322000"/>
              <a:gd name="connsiteX98" fmla="*/ 3847802 w 4321935"/>
              <a:gd name="connsiteY98" fmla="*/ 63500 h 322000"/>
              <a:gd name="connsiteX99" fmla="*/ 3818169 w 4321935"/>
              <a:gd name="connsiteY99" fmla="*/ 76200 h 322000"/>
              <a:gd name="connsiteX100" fmla="*/ 3792769 w 4321935"/>
              <a:gd name="connsiteY100" fmla="*/ 93133 h 322000"/>
              <a:gd name="connsiteX101" fmla="*/ 3780069 w 4321935"/>
              <a:gd name="connsiteY101" fmla="*/ 97367 h 322000"/>
              <a:gd name="connsiteX102" fmla="*/ 3767369 w 4321935"/>
              <a:gd name="connsiteY102" fmla="*/ 105833 h 322000"/>
              <a:gd name="connsiteX103" fmla="*/ 3733502 w 4321935"/>
              <a:gd name="connsiteY103" fmla="*/ 114300 h 322000"/>
              <a:gd name="connsiteX104" fmla="*/ 3699635 w 4321935"/>
              <a:gd name="connsiteY104" fmla="*/ 122767 h 322000"/>
              <a:gd name="connsiteX105" fmla="*/ 3686935 w 4321935"/>
              <a:gd name="connsiteY105" fmla="*/ 127000 h 322000"/>
              <a:gd name="connsiteX106" fmla="*/ 3665769 w 4321935"/>
              <a:gd name="connsiteY106" fmla="*/ 131233 h 322000"/>
              <a:gd name="connsiteX107" fmla="*/ 3585335 w 4321935"/>
              <a:gd name="connsiteY107" fmla="*/ 122767 h 322000"/>
              <a:gd name="connsiteX108" fmla="*/ 3551469 w 4321935"/>
              <a:gd name="connsiteY108" fmla="*/ 118533 h 322000"/>
              <a:gd name="connsiteX109" fmla="*/ 3521835 w 4321935"/>
              <a:gd name="connsiteY109" fmla="*/ 110067 h 322000"/>
              <a:gd name="connsiteX110" fmla="*/ 3504902 w 4321935"/>
              <a:gd name="connsiteY110" fmla="*/ 105833 h 322000"/>
              <a:gd name="connsiteX111" fmla="*/ 3483735 w 4321935"/>
              <a:gd name="connsiteY111" fmla="*/ 101600 h 322000"/>
              <a:gd name="connsiteX112" fmla="*/ 3458335 w 4321935"/>
              <a:gd name="connsiteY112" fmla="*/ 93133 h 322000"/>
              <a:gd name="connsiteX113" fmla="*/ 3445635 w 4321935"/>
              <a:gd name="connsiteY113" fmla="*/ 88900 h 322000"/>
              <a:gd name="connsiteX114" fmla="*/ 3432935 w 4321935"/>
              <a:gd name="connsiteY114" fmla="*/ 76200 h 322000"/>
              <a:gd name="connsiteX115" fmla="*/ 3399069 w 4321935"/>
              <a:gd name="connsiteY115" fmla="*/ 59267 h 322000"/>
              <a:gd name="connsiteX116" fmla="*/ 3390602 w 4321935"/>
              <a:gd name="connsiteY116" fmla="*/ 46567 h 322000"/>
              <a:gd name="connsiteX117" fmla="*/ 3365202 w 4321935"/>
              <a:gd name="connsiteY117" fmla="*/ 38100 h 322000"/>
              <a:gd name="connsiteX118" fmla="*/ 3318635 w 4321935"/>
              <a:gd name="connsiteY118" fmla="*/ 25400 h 322000"/>
              <a:gd name="connsiteX119" fmla="*/ 3195869 w 4321935"/>
              <a:gd name="connsiteY119" fmla="*/ 38100 h 322000"/>
              <a:gd name="connsiteX120" fmla="*/ 3162002 w 4321935"/>
              <a:gd name="connsiteY120" fmla="*/ 46567 h 322000"/>
              <a:gd name="connsiteX121" fmla="*/ 3145069 w 4321935"/>
              <a:gd name="connsiteY121" fmla="*/ 50800 h 322000"/>
              <a:gd name="connsiteX122" fmla="*/ 3119669 w 4321935"/>
              <a:gd name="connsiteY122" fmla="*/ 67733 h 322000"/>
              <a:gd name="connsiteX123" fmla="*/ 3106969 w 4321935"/>
              <a:gd name="connsiteY123" fmla="*/ 71967 h 322000"/>
              <a:gd name="connsiteX124" fmla="*/ 3090035 w 4321935"/>
              <a:gd name="connsiteY124" fmla="*/ 76200 h 322000"/>
              <a:gd name="connsiteX125" fmla="*/ 3051935 w 4321935"/>
              <a:gd name="connsiteY125" fmla="*/ 88900 h 322000"/>
              <a:gd name="connsiteX126" fmla="*/ 2988435 w 4321935"/>
              <a:gd name="connsiteY126" fmla="*/ 97367 h 322000"/>
              <a:gd name="connsiteX127" fmla="*/ 2954569 w 4321935"/>
              <a:gd name="connsiteY127" fmla="*/ 110067 h 322000"/>
              <a:gd name="connsiteX128" fmla="*/ 2920702 w 4321935"/>
              <a:gd name="connsiteY128" fmla="*/ 114300 h 322000"/>
              <a:gd name="connsiteX129" fmla="*/ 2848735 w 4321935"/>
              <a:gd name="connsiteY129" fmla="*/ 127000 h 322000"/>
              <a:gd name="connsiteX130" fmla="*/ 2819102 w 4321935"/>
              <a:gd name="connsiteY130" fmla="*/ 135467 h 322000"/>
              <a:gd name="connsiteX131" fmla="*/ 2721735 w 4321935"/>
              <a:gd name="connsiteY131" fmla="*/ 139700 h 322000"/>
              <a:gd name="connsiteX132" fmla="*/ 2637069 w 4321935"/>
              <a:gd name="connsiteY132" fmla="*/ 152400 h 322000"/>
              <a:gd name="connsiteX133" fmla="*/ 2560869 w 4321935"/>
              <a:gd name="connsiteY133" fmla="*/ 160867 h 322000"/>
              <a:gd name="connsiteX134" fmla="*/ 2505835 w 4321935"/>
              <a:gd name="connsiteY134" fmla="*/ 169333 h 322000"/>
              <a:gd name="connsiteX135" fmla="*/ 2480435 w 4321935"/>
              <a:gd name="connsiteY135" fmla="*/ 173567 h 322000"/>
              <a:gd name="connsiteX136" fmla="*/ 2438102 w 4321935"/>
              <a:gd name="connsiteY136" fmla="*/ 177800 h 322000"/>
              <a:gd name="connsiteX137" fmla="*/ 2404235 w 4321935"/>
              <a:gd name="connsiteY137" fmla="*/ 182033 h 322000"/>
              <a:gd name="connsiteX138" fmla="*/ 2332269 w 4321935"/>
              <a:gd name="connsiteY138" fmla="*/ 194733 h 322000"/>
              <a:gd name="connsiteX139" fmla="*/ 2302635 w 4321935"/>
              <a:gd name="connsiteY139" fmla="*/ 198967 h 322000"/>
              <a:gd name="connsiteX140" fmla="*/ 2171402 w 4321935"/>
              <a:gd name="connsiteY140" fmla="*/ 203200 h 322000"/>
              <a:gd name="connsiteX141" fmla="*/ 2146002 w 4321935"/>
              <a:gd name="connsiteY141" fmla="*/ 194733 h 322000"/>
              <a:gd name="connsiteX142" fmla="*/ 2116369 w 4321935"/>
              <a:gd name="connsiteY142" fmla="*/ 173567 h 322000"/>
              <a:gd name="connsiteX143" fmla="*/ 2099435 w 4321935"/>
              <a:gd name="connsiteY143" fmla="*/ 160867 h 322000"/>
              <a:gd name="connsiteX144" fmla="*/ 2074035 w 4321935"/>
              <a:gd name="connsiteY144" fmla="*/ 152400 h 322000"/>
              <a:gd name="connsiteX145" fmla="*/ 2048635 w 4321935"/>
              <a:gd name="connsiteY145" fmla="*/ 143933 h 322000"/>
              <a:gd name="connsiteX146" fmla="*/ 2035935 w 4321935"/>
              <a:gd name="connsiteY146" fmla="*/ 139700 h 322000"/>
              <a:gd name="connsiteX147" fmla="*/ 2002069 w 4321935"/>
              <a:gd name="connsiteY147" fmla="*/ 131233 h 322000"/>
              <a:gd name="connsiteX148" fmla="*/ 1976669 w 4321935"/>
              <a:gd name="connsiteY148" fmla="*/ 122767 h 322000"/>
              <a:gd name="connsiteX149" fmla="*/ 1963969 w 4321935"/>
              <a:gd name="connsiteY149" fmla="*/ 118533 h 322000"/>
              <a:gd name="connsiteX150" fmla="*/ 1925869 w 4321935"/>
              <a:gd name="connsiteY150" fmla="*/ 110067 h 322000"/>
              <a:gd name="connsiteX151" fmla="*/ 1887769 w 4321935"/>
              <a:gd name="connsiteY151" fmla="*/ 105833 h 322000"/>
              <a:gd name="connsiteX152" fmla="*/ 1870835 w 4321935"/>
              <a:gd name="connsiteY152" fmla="*/ 101600 h 322000"/>
              <a:gd name="connsiteX153" fmla="*/ 1845435 w 4321935"/>
              <a:gd name="connsiteY153" fmla="*/ 97367 h 322000"/>
              <a:gd name="connsiteX154" fmla="*/ 1832735 w 4321935"/>
              <a:gd name="connsiteY154" fmla="*/ 93133 h 322000"/>
              <a:gd name="connsiteX155" fmla="*/ 1769235 w 4321935"/>
              <a:gd name="connsiteY155" fmla="*/ 80433 h 322000"/>
              <a:gd name="connsiteX156" fmla="*/ 1731135 w 4321935"/>
              <a:gd name="connsiteY156" fmla="*/ 71967 h 322000"/>
              <a:gd name="connsiteX157" fmla="*/ 1718435 w 4321935"/>
              <a:gd name="connsiteY157" fmla="*/ 63500 h 322000"/>
              <a:gd name="connsiteX158" fmla="*/ 1701502 w 4321935"/>
              <a:gd name="connsiteY158" fmla="*/ 59267 h 322000"/>
              <a:gd name="connsiteX159" fmla="*/ 1688802 w 4321935"/>
              <a:gd name="connsiteY159" fmla="*/ 55033 h 322000"/>
              <a:gd name="connsiteX160" fmla="*/ 1667635 w 4321935"/>
              <a:gd name="connsiteY160" fmla="*/ 50800 h 322000"/>
              <a:gd name="connsiteX161" fmla="*/ 1654935 w 4321935"/>
              <a:gd name="connsiteY161" fmla="*/ 46567 h 322000"/>
              <a:gd name="connsiteX162" fmla="*/ 1633769 w 4321935"/>
              <a:gd name="connsiteY162" fmla="*/ 42333 h 322000"/>
              <a:gd name="connsiteX163" fmla="*/ 1621069 w 4321935"/>
              <a:gd name="connsiteY163" fmla="*/ 38100 h 322000"/>
              <a:gd name="connsiteX164" fmla="*/ 1553335 w 4321935"/>
              <a:gd name="connsiteY164" fmla="*/ 25400 h 322000"/>
              <a:gd name="connsiteX165" fmla="*/ 1375535 w 4321935"/>
              <a:gd name="connsiteY165" fmla="*/ 33867 h 322000"/>
              <a:gd name="connsiteX166" fmla="*/ 1350135 w 4321935"/>
              <a:gd name="connsiteY166" fmla="*/ 42333 h 322000"/>
              <a:gd name="connsiteX167" fmla="*/ 1324735 w 4321935"/>
              <a:gd name="connsiteY167" fmla="*/ 59267 h 322000"/>
              <a:gd name="connsiteX168" fmla="*/ 1312035 w 4321935"/>
              <a:gd name="connsiteY168" fmla="*/ 67733 h 322000"/>
              <a:gd name="connsiteX169" fmla="*/ 1286635 w 4321935"/>
              <a:gd name="connsiteY169" fmla="*/ 76200 h 322000"/>
              <a:gd name="connsiteX170" fmla="*/ 1257002 w 4321935"/>
              <a:gd name="connsiteY170" fmla="*/ 84667 h 322000"/>
              <a:gd name="connsiteX171" fmla="*/ 1172335 w 4321935"/>
              <a:gd name="connsiteY171" fmla="*/ 114300 h 322000"/>
              <a:gd name="connsiteX172" fmla="*/ 1041102 w 4321935"/>
              <a:gd name="connsiteY172" fmla="*/ 143933 h 322000"/>
              <a:gd name="connsiteX173" fmla="*/ 939502 w 4321935"/>
              <a:gd name="connsiteY173" fmla="*/ 135467 h 322000"/>
              <a:gd name="connsiteX174" fmla="*/ 804035 w 4321935"/>
              <a:gd name="connsiteY174" fmla="*/ 67733 h 322000"/>
              <a:gd name="connsiteX175" fmla="*/ 702435 w 4321935"/>
              <a:gd name="connsiteY175" fmla="*/ 71967 h 322000"/>
              <a:gd name="connsiteX176" fmla="*/ 596602 w 4321935"/>
              <a:gd name="connsiteY176" fmla="*/ 131233 h 322000"/>
              <a:gd name="connsiteX177" fmla="*/ 495002 w 4321935"/>
              <a:gd name="connsiteY177" fmla="*/ 160867 h 322000"/>
              <a:gd name="connsiteX178" fmla="*/ 384935 w 4321935"/>
              <a:gd name="connsiteY178" fmla="*/ 139700 h 322000"/>
              <a:gd name="connsiteX179" fmla="*/ 291802 w 4321935"/>
              <a:gd name="connsiteY179" fmla="*/ 114300 h 322000"/>
              <a:gd name="connsiteX180" fmla="*/ 190202 w 4321935"/>
              <a:gd name="connsiteY180" fmla="*/ 80433 h 322000"/>
              <a:gd name="connsiteX181" fmla="*/ 105535 w 4321935"/>
              <a:gd name="connsiteY181" fmla="*/ 59267 h 322000"/>
              <a:gd name="connsiteX182" fmla="*/ 8169 w 4321935"/>
              <a:gd name="connsiteY182" fmla="*/ 63500 h 322000"/>
              <a:gd name="connsiteX183" fmla="*/ 3936 w 4321935"/>
              <a:gd name="connsiteY18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60867 h 322000"/>
              <a:gd name="connsiteX16" fmla="*/ 1223135 w 4321935"/>
              <a:gd name="connsiteY16" fmla="*/ 156633 h 322000"/>
              <a:gd name="connsiteX17" fmla="*/ 1257002 w 4321935"/>
              <a:gd name="connsiteY17" fmla="*/ 148167 h 322000"/>
              <a:gd name="connsiteX18" fmla="*/ 1337435 w 4321935"/>
              <a:gd name="connsiteY18" fmla="*/ 135467 h 322000"/>
              <a:gd name="connsiteX19" fmla="*/ 1367069 w 4321935"/>
              <a:gd name="connsiteY19" fmla="*/ 131233 h 322000"/>
              <a:gd name="connsiteX20" fmla="*/ 1388235 w 4321935"/>
              <a:gd name="connsiteY20" fmla="*/ 127000 h 322000"/>
              <a:gd name="connsiteX21" fmla="*/ 1405169 w 4321935"/>
              <a:gd name="connsiteY21" fmla="*/ 122767 h 322000"/>
              <a:gd name="connsiteX22" fmla="*/ 1502535 w 4321935"/>
              <a:gd name="connsiteY22" fmla="*/ 110067 h 322000"/>
              <a:gd name="connsiteX23" fmla="*/ 1599902 w 4321935"/>
              <a:gd name="connsiteY23" fmla="*/ 97367 h 322000"/>
              <a:gd name="connsiteX24" fmla="*/ 1726902 w 4321935"/>
              <a:gd name="connsiteY24" fmla="*/ 101600 h 322000"/>
              <a:gd name="connsiteX25" fmla="*/ 1760769 w 4321935"/>
              <a:gd name="connsiteY25" fmla="*/ 114300 h 322000"/>
              <a:gd name="connsiteX26" fmla="*/ 1786169 w 4321935"/>
              <a:gd name="connsiteY26" fmla="*/ 122767 h 322000"/>
              <a:gd name="connsiteX27" fmla="*/ 1798869 w 4321935"/>
              <a:gd name="connsiteY27" fmla="*/ 127000 h 322000"/>
              <a:gd name="connsiteX28" fmla="*/ 1879302 w 4321935"/>
              <a:gd name="connsiteY28" fmla="*/ 135467 h 322000"/>
              <a:gd name="connsiteX29" fmla="*/ 1896235 w 4321935"/>
              <a:gd name="connsiteY29" fmla="*/ 139700 h 322000"/>
              <a:gd name="connsiteX30" fmla="*/ 1913169 w 4321935"/>
              <a:gd name="connsiteY30" fmla="*/ 148167 h 322000"/>
              <a:gd name="connsiteX31" fmla="*/ 1942802 w 4321935"/>
              <a:gd name="connsiteY31" fmla="*/ 152400 h 322000"/>
              <a:gd name="connsiteX32" fmla="*/ 1980902 w 4321935"/>
              <a:gd name="connsiteY32" fmla="*/ 165100 h 322000"/>
              <a:gd name="connsiteX33" fmla="*/ 1993602 w 4321935"/>
              <a:gd name="connsiteY33" fmla="*/ 169333 h 322000"/>
              <a:gd name="connsiteX34" fmla="*/ 2006302 w 4321935"/>
              <a:gd name="connsiteY34" fmla="*/ 173567 h 322000"/>
              <a:gd name="connsiteX35" fmla="*/ 2027469 w 4321935"/>
              <a:gd name="connsiteY35" fmla="*/ 177800 h 322000"/>
              <a:gd name="connsiteX36" fmla="*/ 2052869 w 4321935"/>
              <a:gd name="connsiteY36" fmla="*/ 186267 h 322000"/>
              <a:gd name="connsiteX37" fmla="*/ 2065569 w 4321935"/>
              <a:gd name="connsiteY37" fmla="*/ 190500 h 322000"/>
              <a:gd name="connsiteX38" fmla="*/ 2078269 w 4321935"/>
              <a:gd name="connsiteY38" fmla="*/ 194733 h 322000"/>
              <a:gd name="connsiteX39" fmla="*/ 2090969 w 4321935"/>
              <a:gd name="connsiteY39" fmla="*/ 203200 h 322000"/>
              <a:gd name="connsiteX40" fmla="*/ 2116369 w 4321935"/>
              <a:gd name="connsiteY40" fmla="*/ 207433 h 322000"/>
              <a:gd name="connsiteX41" fmla="*/ 2175635 w 4321935"/>
              <a:gd name="connsiteY41" fmla="*/ 215900 h 322000"/>
              <a:gd name="connsiteX42" fmla="*/ 2213735 w 4321935"/>
              <a:gd name="connsiteY42" fmla="*/ 224367 h 322000"/>
              <a:gd name="connsiteX43" fmla="*/ 2247602 w 4321935"/>
              <a:gd name="connsiteY43" fmla="*/ 228600 h 322000"/>
              <a:gd name="connsiteX44" fmla="*/ 2565102 w 4321935"/>
              <a:gd name="connsiteY44" fmla="*/ 224367 h 322000"/>
              <a:gd name="connsiteX45" fmla="*/ 2590502 w 4321935"/>
              <a:gd name="connsiteY45" fmla="*/ 220133 h 322000"/>
              <a:gd name="connsiteX46" fmla="*/ 2632835 w 4321935"/>
              <a:gd name="connsiteY46" fmla="*/ 215900 h 322000"/>
              <a:gd name="connsiteX47" fmla="*/ 2645535 w 4321935"/>
              <a:gd name="connsiteY47" fmla="*/ 211667 h 322000"/>
              <a:gd name="connsiteX48" fmla="*/ 2692102 w 4321935"/>
              <a:gd name="connsiteY48" fmla="*/ 203200 h 322000"/>
              <a:gd name="connsiteX49" fmla="*/ 2709035 w 4321935"/>
              <a:gd name="connsiteY49" fmla="*/ 194733 h 322000"/>
              <a:gd name="connsiteX50" fmla="*/ 2742902 w 4321935"/>
              <a:gd name="connsiteY50" fmla="*/ 190500 h 322000"/>
              <a:gd name="connsiteX51" fmla="*/ 2755602 w 4321935"/>
              <a:gd name="connsiteY51" fmla="*/ 186267 h 322000"/>
              <a:gd name="connsiteX52" fmla="*/ 2768302 w 4321935"/>
              <a:gd name="connsiteY52" fmla="*/ 177800 h 322000"/>
              <a:gd name="connsiteX53" fmla="*/ 2810635 w 4321935"/>
              <a:gd name="connsiteY53" fmla="*/ 169333 h 322000"/>
              <a:gd name="connsiteX54" fmla="*/ 2840269 w 4321935"/>
              <a:gd name="connsiteY54" fmla="*/ 156633 h 322000"/>
              <a:gd name="connsiteX55" fmla="*/ 2865669 w 4321935"/>
              <a:gd name="connsiteY55" fmla="*/ 148167 h 322000"/>
              <a:gd name="connsiteX56" fmla="*/ 2908002 w 4321935"/>
              <a:gd name="connsiteY56" fmla="*/ 139700 h 322000"/>
              <a:gd name="connsiteX57" fmla="*/ 2924935 w 4321935"/>
              <a:gd name="connsiteY57" fmla="*/ 135467 h 322000"/>
              <a:gd name="connsiteX58" fmla="*/ 3009602 w 4321935"/>
              <a:gd name="connsiteY58" fmla="*/ 127000 h 322000"/>
              <a:gd name="connsiteX59" fmla="*/ 3043469 w 4321935"/>
              <a:gd name="connsiteY59" fmla="*/ 118533 h 322000"/>
              <a:gd name="connsiteX60" fmla="*/ 3077335 w 4321935"/>
              <a:gd name="connsiteY60" fmla="*/ 110067 h 322000"/>
              <a:gd name="connsiteX61" fmla="*/ 3136602 w 4321935"/>
              <a:gd name="connsiteY61" fmla="*/ 93133 h 322000"/>
              <a:gd name="connsiteX62" fmla="*/ 3174702 w 4321935"/>
              <a:gd name="connsiteY62" fmla="*/ 84667 h 322000"/>
              <a:gd name="connsiteX63" fmla="*/ 3217035 w 4321935"/>
              <a:gd name="connsiteY63" fmla="*/ 80433 h 322000"/>
              <a:gd name="connsiteX64" fmla="*/ 3284769 w 4321935"/>
              <a:gd name="connsiteY64" fmla="*/ 67733 h 322000"/>
              <a:gd name="connsiteX65" fmla="*/ 3344035 w 4321935"/>
              <a:gd name="connsiteY65" fmla="*/ 71967 h 322000"/>
              <a:gd name="connsiteX66" fmla="*/ 3369435 w 4321935"/>
              <a:gd name="connsiteY66" fmla="*/ 80433 h 322000"/>
              <a:gd name="connsiteX67" fmla="*/ 3399069 w 4321935"/>
              <a:gd name="connsiteY67" fmla="*/ 97367 h 322000"/>
              <a:gd name="connsiteX68" fmla="*/ 3411769 w 4321935"/>
              <a:gd name="connsiteY68" fmla="*/ 105833 h 322000"/>
              <a:gd name="connsiteX69" fmla="*/ 3424469 w 4321935"/>
              <a:gd name="connsiteY69" fmla="*/ 110067 h 322000"/>
              <a:gd name="connsiteX70" fmla="*/ 3462569 w 4321935"/>
              <a:gd name="connsiteY70" fmla="*/ 122767 h 322000"/>
              <a:gd name="connsiteX71" fmla="*/ 3487969 w 4321935"/>
              <a:gd name="connsiteY71" fmla="*/ 139700 h 322000"/>
              <a:gd name="connsiteX72" fmla="*/ 3530302 w 4321935"/>
              <a:gd name="connsiteY72" fmla="*/ 152400 h 322000"/>
              <a:gd name="connsiteX73" fmla="*/ 3568402 w 4321935"/>
              <a:gd name="connsiteY73" fmla="*/ 156633 h 322000"/>
              <a:gd name="connsiteX74" fmla="*/ 3754669 w 4321935"/>
              <a:gd name="connsiteY74" fmla="*/ 148167 h 322000"/>
              <a:gd name="connsiteX75" fmla="*/ 3792769 w 4321935"/>
              <a:gd name="connsiteY75" fmla="*/ 139700 h 322000"/>
              <a:gd name="connsiteX76" fmla="*/ 3830869 w 4321935"/>
              <a:gd name="connsiteY76" fmla="*/ 118533 h 322000"/>
              <a:gd name="connsiteX77" fmla="*/ 3835102 w 4321935"/>
              <a:gd name="connsiteY77" fmla="*/ 105833 h 322000"/>
              <a:gd name="connsiteX78" fmla="*/ 3852035 w 4321935"/>
              <a:gd name="connsiteY78" fmla="*/ 101600 h 322000"/>
              <a:gd name="connsiteX79" fmla="*/ 3877435 w 4321935"/>
              <a:gd name="connsiteY79" fmla="*/ 93133 h 322000"/>
              <a:gd name="connsiteX80" fmla="*/ 3902835 w 4321935"/>
              <a:gd name="connsiteY80" fmla="*/ 80433 h 322000"/>
              <a:gd name="connsiteX81" fmla="*/ 3915535 w 4321935"/>
              <a:gd name="connsiteY81" fmla="*/ 71967 h 322000"/>
              <a:gd name="connsiteX82" fmla="*/ 3932469 w 4321935"/>
              <a:gd name="connsiteY82" fmla="*/ 63500 h 322000"/>
              <a:gd name="connsiteX83" fmla="*/ 3957869 w 4321935"/>
              <a:gd name="connsiteY83" fmla="*/ 46567 h 322000"/>
              <a:gd name="connsiteX84" fmla="*/ 3983269 w 4321935"/>
              <a:gd name="connsiteY84" fmla="*/ 38100 h 322000"/>
              <a:gd name="connsiteX85" fmla="*/ 4012902 w 4321935"/>
              <a:gd name="connsiteY85" fmla="*/ 21167 h 322000"/>
              <a:gd name="connsiteX86" fmla="*/ 4038302 w 4321935"/>
              <a:gd name="connsiteY86" fmla="*/ 8467 h 322000"/>
              <a:gd name="connsiteX87" fmla="*/ 4283835 w 4321935"/>
              <a:gd name="connsiteY87" fmla="*/ 12700 h 322000"/>
              <a:gd name="connsiteX88" fmla="*/ 4296535 w 4321935"/>
              <a:gd name="connsiteY88" fmla="*/ 21167 h 322000"/>
              <a:gd name="connsiteX89" fmla="*/ 4321935 w 4321935"/>
              <a:gd name="connsiteY89" fmla="*/ 25400 h 322000"/>
              <a:gd name="connsiteX90" fmla="*/ 4317702 w 4321935"/>
              <a:gd name="connsiteY90" fmla="*/ 12700 h 322000"/>
              <a:gd name="connsiteX91" fmla="*/ 4279602 w 4321935"/>
              <a:gd name="connsiteY91" fmla="*/ 0 h 322000"/>
              <a:gd name="connsiteX92" fmla="*/ 4063702 w 4321935"/>
              <a:gd name="connsiteY92" fmla="*/ 4233 h 322000"/>
              <a:gd name="connsiteX93" fmla="*/ 4017135 w 4321935"/>
              <a:gd name="connsiteY93" fmla="*/ 8467 h 322000"/>
              <a:gd name="connsiteX94" fmla="*/ 3953635 w 4321935"/>
              <a:gd name="connsiteY94" fmla="*/ 12700 h 322000"/>
              <a:gd name="connsiteX95" fmla="*/ 3915535 w 4321935"/>
              <a:gd name="connsiteY95" fmla="*/ 29633 h 322000"/>
              <a:gd name="connsiteX96" fmla="*/ 3890135 w 4321935"/>
              <a:gd name="connsiteY96" fmla="*/ 46567 h 322000"/>
              <a:gd name="connsiteX97" fmla="*/ 3873202 w 4321935"/>
              <a:gd name="connsiteY97" fmla="*/ 55033 h 322000"/>
              <a:gd name="connsiteX98" fmla="*/ 3847802 w 4321935"/>
              <a:gd name="connsiteY98" fmla="*/ 63500 h 322000"/>
              <a:gd name="connsiteX99" fmla="*/ 3818169 w 4321935"/>
              <a:gd name="connsiteY99" fmla="*/ 76200 h 322000"/>
              <a:gd name="connsiteX100" fmla="*/ 3792769 w 4321935"/>
              <a:gd name="connsiteY100" fmla="*/ 93133 h 322000"/>
              <a:gd name="connsiteX101" fmla="*/ 3780069 w 4321935"/>
              <a:gd name="connsiteY101" fmla="*/ 97367 h 322000"/>
              <a:gd name="connsiteX102" fmla="*/ 3767369 w 4321935"/>
              <a:gd name="connsiteY102" fmla="*/ 105833 h 322000"/>
              <a:gd name="connsiteX103" fmla="*/ 3733502 w 4321935"/>
              <a:gd name="connsiteY103" fmla="*/ 114300 h 322000"/>
              <a:gd name="connsiteX104" fmla="*/ 3699635 w 4321935"/>
              <a:gd name="connsiteY104" fmla="*/ 122767 h 322000"/>
              <a:gd name="connsiteX105" fmla="*/ 3686935 w 4321935"/>
              <a:gd name="connsiteY105" fmla="*/ 127000 h 322000"/>
              <a:gd name="connsiteX106" fmla="*/ 3665769 w 4321935"/>
              <a:gd name="connsiteY106" fmla="*/ 131233 h 322000"/>
              <a:gd name="connsiteX107" fmla="*/ 3585335 w 4321935"/>
              <a:gd name="connsiteY107" fmla="*/ 122767 h 322000"/>
              <a:gd name="connsiteX108" fmla="*/ 3551469 w 4321935"/>
              <a:gd name="connsiteY108" fmla="*/ 118533 h 322000"/>
              <a:gd name="connsiteX109" fmla="*/ 3521835 w 4321935"/>
              <a:gd name="connsiteY109" fmla="*/ 110067 h 322000"/>
              <a:gd name="connsiteX110" fmla="*/ 3504902 w 4321935"/>
              <a:gd name="connsiteY110" fmla="*/ 105833 h 322000"/>
              <a:gd name="connsiteX111" fmla="*/ 3483735 w 4321935"/>
              <a:gd name="connsiteY111" fmla="*/ 101600 h 322000"/>
              <a:gd name="connsiteX112" fmla="*/ 3458335 w 4321935"/>
              <a:gd name="connsiteY112" fmla="*/ 93133 h 322000"/>
              <a:gd name="connsiteX113" fmla="*/ 3445635 w 4321935"/>
              <a:gd name="connsiteY113" fmla="*/ 88900 h 322000"/>
              <a:gd name="connsiteX114" fmla="*/ 3432935 w 4321935"/>
              <a:gd name="connsiteY114" fmla="*/ 76200 h 322000"/>
              <a:gd name="connsiteX115" fmla="*/ 3399069 w 4321935"/>
              <a:gd name="connsiteY115" fmla="*/ 59267 h 322000"/>
              <a:gd name="connsiteX116" fmla="*/ 3390602 w 4321935"/>
              <a:gd name="connsiteY116" fmla="*/ 46567 h 322000"/>
              <a:gd name="connsiteX117" fmla="*/ 3365202 w 4321935"/>
              <a:gd name="connsiteY117" fmla="*/ 38100 h 322000"/>
              <a:gd name="connsiteX118" fmla="*/ 3318635 w 4321935"/>
              <a:gd name="connsiteY118" fmla="*/ 25400 h 322000"/>
              <a:gd name="connsiteX119" fmla="*/ 3195869 w 4321935"/>
              <a:gd name="connsiteY119" fmla="*/ 38100 h 322000"/>
              <a:gd name="connsiteX120" fmla="*/ 3162002 w 4321935"/>
              <a:gd name="connsiteY120" fmla="*/ 46567 h 322000"/>
              <a:gd name="connsiteX121" fmla="*/ 3145069 w 4321935"/>
              <a:gd name="connsiteY121" fmla="*/ 50800 h 322000"/>
              <a:gd name="connsiteX122" fmla="*/ 3119669 w 4321935"/>
              <a:gd name="connsiteY122" fmla="*/ 67733 h 322000"/>
              <a:gd name="connsiteX123" fmla="*/ 3106969 w 4321935"/>
              <a:gd name="connsiteY123" fmla="*/ 71967 h 322000"/>
              <a:gd name="connsiteX124" fmla="*/ 3090035 w 4321935"/>
              <a:gd name="connsiteY124" fmla="*/ 76200 h 322000"/>
              <a:gd name="connsiteX125" fmla="*/ 3051935 w 4321935"/>
              <a:gd name="connsiteY125" fmla="*/ 88900 h 322000"/>
              <a:gd name="connsiteX126" fmla="*/ 2988435 w 4321935"/>
              <a:gd name="connsiteY126" fmla="*/ 97367 h 322000"/>
              <a:gd name="connsiteX127" fmla="*/ 2954569 w 4321935"/>
              <a:gd name="connsiteY127" fmla="*/ 110067 h 322000"/>
              <a:gd name="connsiteX128" fmla="*/ 2920702 w 4321935"/>
              <a:gd name="connsiteY128" fmla="*/ 114300 h 322000"/>
              <a:gd name="connsiteX129" fmla="*/ 2848735 w 4321935"/>
              <a:gd name="connsiteY129" fmla="*/ 127000 h 322000"/>
              <a:gd name="connsiteX130" fmla="*/ 2819102 w 4321935"/>
              <a:gd name="connsiteY130" fmla="*/ 135467 h 322000"/>
              <a:gd name="connsiteX131" fmla="*/ 2721735 w 4321935"/>
              <a:gd name="connsiteY131" fmla="*/ 139700 h 322000"/>
              <a:gd name="connsiteX132" fmla="*/ 2637069 w 4321935"/>
              <a:gd name="connsiteY132" fmla="*/ 152400 h 322000"/>
              <a:gd name="connsiteX133" fmla="*/ 2560869 w 4321935"/>
              <a:gd name="connsiteY133" fmla="*/ 160867 h 322000"/>
              <a:gd name="connsiteX134" fmla="*/ 2505835 w 4321935"/>
              <a:gd name="connsiteY134" fmla="*/ 169333 h 322000"/>
              <a:gd name="connsiteX135" fmla="*/ 2480435 w 4321935"/>
              <a:gd name="connsiteY135" fmla="*/ 173567 h 322000"/>
              <a:gd name="connsiteX136" fmla="*/ 2438102 w 4321935"/>
              <a:gd name="connsiteY136" fmla="*/ 177800 h 322000"/>
              <a:gd name="connsiteX137" fmla="*/ 2404235 w 4321935"/>
              <a:gd name="connsiteY137" fmla="*/ 182033 h 322000"/>
              <a:gd name="connsiteX138" fmla="*/ 2332269 w 4321935"/>
              <a:gd name="connsiteY138" fmla="*/ 194733 h 322000"/>
              <a:gd name="connsiteX139" fmla="*/ 2302635 w 4321935"/>
              <a:gd name="connsiteY139" fmla="*/ 198967 h 322000"/>
              <a:gd name="connsiteX140" fmla="*/ 2171402 w 4321935"/>
              <a:gd name="connsiteY140" fmla="*/ 203200 h 322000"/>
              <a:gd name="connsiteX141" fmla="*/ 2146002 w 4321935"/>
              <a:gd name="connsiteY141" fmla="*/ 194733 h 322000"/>
              <a:gd name="connsiteX142" fmla="*/ 2116369 w 4321935"/>
              <a:gd name="connsiteY142" fmla="*/ 173567 h 322000"/>
              <a:gd name="connsiteX143" fmla="*/ 2099435 w 4321935"/>
              <a:gd name="connsiteY143" fmla="*/ 160867 h 322000"/>
              <a:gd name="connsiteX144" fmla="*/ 2074035 w 4321935"/>
              <a:gd name="connsiteY144" fmla="*/ 152400 h 322000"/>
              <a:gd name="connsiteX145" fmla="*/ 2048635 w 4321935"/>
              <a:gd name="connsiteY145" fmla="*/ 143933 h 322000"/>
              <a:gd name="connsiteX146" fmla="*/ 2035935 w 4321935"/>
              <a:gd name="connsiteY146" fmla="*/ 139700 h 322000"/>
              <a:gd name="connsiteX147" fmla="*/ 2002069 w 4321935"/>
              <a:gd name="connsiteY147" fmla="*/ 131233 h 322000"/>
              <a:gd name="connsiteX148" fmla="*/ 1976669 w 4321935"/>
              <a:gd name="connsiteY148" fmla="*/ 122767 h 322000"/>
              <a:gd name="connsiteX149" fmla="*/ 1963969 w 4321935"/>
              <a:gd name="connsiteY149" fmla="*/ 118533 h 322000"/>
              <a:gd name="connsiteX150" fmla="*/ 1925869 w 4321935"/>
              <a:gd name="connsiteY150" fmla="*/ 110067 h 322000"/>
              <a:gd name="connsiteX151" fmla="*/ 1887769 w 4321935"/>
              <a:gd name="connsiteY151" fmla="*/ 105833 h 322000"/>
              <a:gd name="connsiteX152" fmla="*/ 1870835 w 4321935"/>
              <a:gd name="connsiteY152" fmla="*/ 101600 h 322000"/>
              <a:gd name="connsiteX153" fmla="*/ 1845435 w 4321935"/>
              <a:gd name="connsiteY153" fmla="*/ 97367 h 322000"/>
              <a:gd name="connsiteX154" fmla="*/ 1832735 w 4321935"/>
              <a:gd name="connsiteY154" fmla="*/ 93133 h 322000"/>
              <a:gd name="connsiteX155" fmla="*/ 1769235 w 4321935"/>
              <a:gd name="connsiteY155" fmla="*/ 80433 h 322000"/>
              <a:gd name="connsiteX156" fmla="*/ 1731135 w 4321935"/>
              <a:gd name="connsiteY156" fmla="*/ 71967 h 322000"/>
              <a:gd name="connsiteX157" fmla="*/ 1718435 w 4321935"/>
              <a:gd name="connsiteY157" fmla="*/ 63500 h 322000"/>
              <a:gd name="connsiteX158" fmla="*/ 1701502 w 4321935"/>
              <a:gd name="connsiteY158" fmla="*/ 59267 h 322000"/>
              <a:gd name="connsiteX159" fmla="*/ 1688802 w 4321935"/>
              <a:gd name="connsiteY159" fmla="*/ 55033 h 322000"/>
              <a:gd name="connsiteX160" fmla="*/ 1667635 w 4321935"/>
              <a:gd name="connsiteY160" fmla="*/ 50800 h 322000"/>
              <a:gd name="connsiteX161" fmla="*/ 1654935 w 4321935"/>
              <a:gd name="connsiteY161" fmla="*/ 46567 h 322000"/>
              <a:gd name="connsiteX162" fmla="*/ 1633769 w 4321935"/>
              <a:gd name="connsiteY162" fmla="*/ 42333 h 322000"/>
              <a:gd name="connsiteX163" fmla="*/ 1621069 w 4321935"/>
              <a:gd name="connsiteY163" fmla="*/ 38100 h 322000"/>
              <a:gd name="connsiteX164" fmla="*/ 1553335 w 4321935"/>
              <a:gd name="connsiteY164" fmla="*/ 25400 h 322000"/>
              <a:gd name="connsiteX165" fmla="*/ 1375535 w 4321935"/>
              <a:gd name="connsiteY165" fmla="*/ 33867 h 322000"/>
              <a:gd name="connsiteX166" fmla="*/ 1350135 w 4321935"/>
              <a:gd name="connsiteY166" fmla="*/ 42333 h 322000"/>
              <a:gd name="connsiteX167" fmla="*/ 1324735 w 4321935"/>
              <a:gd name="connsiteY167" fmla="*/ 59267 h 322000"/>
              <a:gd name="connsiteX168" fmla="*/ 1312035 w 4321935"/>
              <a:gd name="connsiteY168" fmla="*/ 67733 h 322000"/>
              <a:gd name="connsiteX169" fmla="*/ 1286635 w 4321935"/>
              <a:gd name="connsiteY169" fmla="*/ 76200 h 322000"/>
              <a:gd name="connsiteX170" fmla="*/ 1257002 w 4321935"/>
              <a:gd name="connsiteY170" fmla="*/ 84667 h 322000"/>
              <a:gd name="connsiteX171" fmla="*/ 1172335 w 4321935"/>
              <a:gd name="connsiteY171" fmla="*/ 114300 h 322000"/>
              <a:gd name="connsiteX172" fmla="*/ 1041102 w 4321935"/>
              <a:gd name="connsiteY172" fmla="*/ 143933 h 322000"/>
              <a:gd name="connsiteX173" fmla="*/ 939502 w 4321935"/>
              <a:gd name="connsiteY173" fmla="*/ 135467 h 322000"/>
              <a:gd name="connsiteX174" fmla="*/ 804035 w 4321935"/>
              <a:gd name="connsiteY174" fmla="*/ 67733 h 322000"/>
              <a:gd name="connsiteX175" fmla="*/ 702435 w 4321935"/>
              <a:gd name="connsiteY175" fmla="*/ 71967 h 322000"/>
              <a:gd name="connsiteX176" fmla="*/ 596602 w 4321935"/>
              <a:gd name="connsiteY176" fmla="*/ 131233 h 322000"/>
              <a:gd name="connsiteX177" fmla="*/ 495002 w 4321935"/>
              <a:gd name="connsiteY177" fmla="*/ 160867 h 322000"/>
              <a:gd name="connsiteX178" fmla="*/ 384935 w 4321935"/>
              <a:gd name="connsiteY178" fmla="*/ 139700 h 322000"/>
              <a:gd name="connsiteX179" fmla="*/ 291802 w 4321935"/>
              <a:gd name="connsiteY179" fmla="*/ 114300 h 322000"/>
              <a:gd name="connsiteX180" fmla="*/ 190202 w 4321935"/>
              <a:gd name="connsiteY180" fmla="*/ 80433 h 322000"/>
              <a:gd name="connsiteX181" fmla="*/ 105535 w 4321935"/>
              <a:gd name="connsiteY181" fmla="*/ 59267 h 322000"/>
              <a:gd name="connsiteX182" fmla="*/ 8169 w 4321935"/>
              <a:gd name="connsiteY182" fmla="*/ 63500 h 322000"/>
              <a:gd name="connsiteX183" fmla="*/ 3936 w 4321935"/>
              <a:gd name="connsiteY18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60867 h 322000"/>
              <a:gd name="connsiteX16" fmla="*/ 1223135 w 4321935"/>
              <a:gd name="connsiteY16" fmla="*/ 156633 h 322000"/>
              <a:gd name="connsiteX17" fmla="*/ 1257002 w 4321935"/>
              <a:gd name="connsiteY17" fmla="*/ 148167 h 322000"/>
              <a:gd name="connsiteX18" fmla="*/ 1337435 w 4321935"/>
              <a:gd name="connsiteY18" fmla="*/ 135467 h 322000"/>
              <a:gd name="connsiteX19" fmla="*/ 1367069 w 4321935"/>
              <a:gd name="connsiteY19" fmla="*/ 131233 h 322000"/>
              <a:gd name="connsiteX20" fmla="*/ 1388235 w 4321935"/>
              <a:gd name="connsiteY20" fmla="*/ 127000 h 322000"/>
              <a:gd name="connsiteX21" fmla="*/ 1405169 w 4321935"/>
              <a:gd name="connsiteY21" fmla="*/ 122767 h 322000"/>
              <a:gd name="connsiteX22" fmla="*/ 1502535 w 4321935"/>
              <a:gd name="connsiteY22" fmla="*/ 110067 h 322000"/>
              <a:gd name="connsiteX23" fmla="*/ 1599902 w 4321935"/>
              <a:gd name="connsiteY23" fmla="*/ 97367 h 322000"/>
              <a:gd name="connsiteX24" fmla="*/ 1726902 w 4321935"/>
              <a:gd name="connsiteY24" fmla="*/ 101600 h 322000"/>
              <a:gd name="connsiteX25" fmla="*/ 1760769 w 4321935"/>
              <a:gd name="connsiteY25" fmla="*/ 114300 h 322000"/>
              <a:gd name="connsiteX26" fmla="*/ 1786169 w 4321935"/>
              <a:gd name="connsiteY26" fmla="*/ 122767 h 322000"/>
              <a:gd name="connsiteX27" fmla="*/ 1798869 w 4321935"/>
              <a:gd name="connsiteY27" fmla="*/ 127000 h 322000"/>
              <a:gd name="connsiteX28" fmla="*/ 1879302 w 4321935"/>
              <a:gd name="connsiteY28" fmla="*/ 135467 h 322000"/>
              <a:gd name="connsiteX29" fmla="*/ 1896235 w 4321935"/>
              <a:gd name="connsiteY29" fmla="*/ 139700 h 322000"/>
              <a:gd name="connsiteX30" fmla="*/ 1913169 w 4321935"/>
              <a:gd name="connsiteY30" fmla="*/ 148167 h 322000"/>
              <a:gd name="connsiteX31" fmla="*/ 1942802 w 4321935"/>
              <a:gd name="connsiteY31" fmla="*/ 152400 h 322000"/>
              <a:gd name="connsiteX32" fmla="*/ 1980902 w 4321935"/>
              <a:gd name="connsiteY32" fmla="*/ 165100 h 322000"/>
              <a:gd name="connsiteX33" fmla="*/ 1993602 w 4321935"/>
              <a:gd name="connsiteY33" fmla="*/ 169333 h 322000"/>
              <a:gd name="connsiteX34" fmla="*/ 2006302 w 4321935"/>
              <a:gd name="connsiteY34" fmla="*/ 173567 h 322000"/>
              <a:gd name="connsiteX35" fmla="*/ 2027469 w 4321935"/>
              <a:gd name="connsiteY35" fmla="*/ 177800 h 322000"/>
              <a:gd name="connsiteX36" fmla="*/ 2052869 w 4321935"/>
              <a:gd name="connsiteY36" fmla="*/ 186267 h 322000"/>
              <a:gd name="connsiteX37" fmla="*/ 2065569 w 4321935"/>
              <a:gd name="connsiteY37" fmla="*/ 190500 h 322000"/>
              <a:gd name="connsiteX38" fmla="*/ 2078269 w 4321935"/>
              <a:gd name="connsiteY38" fmla="*/ 194733 h 322000"/>
              <a:gd name="connsiteX39" fmla="*/ 2090969 w 4321935"/>
              <a:gd name="connsiteY39" fmla="*/ 203200 h 322000"/>
              <a:gd name="connsiteX40" fmla="*/ 2116369 w 4321935"/>
              <a:gd name="connsiteY40" fmla="*/ 207433 h 322000"/>
              <a:gd name="connsiteX41" fmla="*/ 2175635 w 4321935"/>
              <a:gd name="connsiteY41" fmla="*/ 215900 h 322000"/>
              <a:gd name="connsiteX42" fmla="*/ 2213735 w 4321935"/>
              <a:gd name="connsiteY42" fmla="*/ 224367 h 322000"/>
              <a:gd name="connsiteX43" fmla="*/ 2247602 w 4321935"/>
              <a:gd name="connsiteY43" fmla="*/ 228600 h 322000"/>
              <a:gd name="connsiteX44" fmla="*/ 2565102 w 4321935"/>
              <a:gd name="connsiteY44" fmla="*/ 224367 h 322000"/>
              <a:gd name="connsiteX45" fmla="*/ 2590502 w 4321935"/>
              <a:gd name="connsiteY45" fmla="*/ 220133 h 322000"/>
              <a:gd name="connsiteX46" fmla="*/ 2632835 w 4321935"/>
              <a:gd name="connsiteY46" fmla="*/ 215900 h 322000"/>
              <a:gd name="connsiteX47" fmla="*/ 2645535 w 4321935"/>
              <a:gd name="connsiteY47" fmla="*/ 211667 h 322000"/>
              <a:gd name="connsiteX48" fmla="*/ 2692102 w 4321935"/>
              <a:gd name="connsiteY48" fmla="*/ 203200 h 322000"/>
              <a:gd name="connsiteX49" fmla="*/ 2709035 w 4321935"/>
              <a:gd name="connsiteY49" fmla="*/ 194733 h 322000"/>
              <a:gd name="connsiteX50" fmla="*/ 2742902 w 4321935"/>
              <a:gd name="connsiteY50" fmla="*/ 190500 h 322000"/>
              <a:gd name="connsiteX51" fmla="*/ 2755602 w 4321935"/>
              <a:gd name="connsiteY51" fmla="*/ 186267 h 322000"/>
              <a:gd name="connsiteX52" fmla="*/ 2768302 w 4321935"/>
              <a:gd name="connsiteY52" fmla="*/ 177800 h 322000"/>
              <a:gd name="connsiteX53" fmla="*/ 2810635 w 4321935"/>
              <a:gd name="connsiteY53" fmla="*/ 169333 h 322000"/>
              <a:gd name="connsiteX54" fmla="*/ 2840269 w 4321935"/>
              <a:gd name="connsiteY54" fmla="*/ 156633 h 322000"/>
              <a:gd name="connsiteX55" fmla="*/ 2865669 w 4321935"/>
              <a:gd name="connsiteY55" fmla="*/ 148167 h 322000"/>
              <a:gd name="connsiteX56" fmla="*/ 2908002 w 4321935"/>
              <a:gd name="connsiteY56" fmla="*/ 139700 h 322000"/>
              <a:gd name="connsiteX57" fmla="*/ 2924935 w 4321935"/>
              <a:gd name="connsiteY57" fmla="*/ 135467 h 322000"/>
              <a:gd name="connsiteX58" fmla="*/ 3009602 w 4321935"/>
              <a:gd name="connsiteY58" fmla="*/ 127000 h 322000"/>
              <a:gd name="connsiteX59" fmla="*/ 3043469 w 4321935"/>
              <a:gd name="connsiteY59" fmla="*/ 118533 h 322000"/>
              <a:gd name="connsiteX60" fmla="*/ 3077335 w 4321935"/>
              <a:gd name="connsiteY60" fmla="*/ 110067 h 322000"/>
              <a:gd name="connsiteX61" fmla="*/ 3136602 w 4321935"/>
              <a:gd name="connsiteY61" fmla="*/ 93133 h 322000"/>
              <a:gd name="connsiteX62" fmla="*/ 3174702 w 4321935"/>
              <a:gd name="connsiteY62" fmla="*/ 84667 h 322000"/>
              <a:gd name="connsiteX63" fmla="*/ 3217035 w 4321935"/>
              <a:gd name="connsiteY63" fmla="*/ 80433 h 322000"/>
              <a:gd name="connsiteX64" fmla="*/ 3284769 w 4321935"/>
              <a:gd name="connsiteY64" fmla="*/ 67733 h 322000"/>
              <a:gd name="connsiteX65" fmla="*/ 3344035 w 4321935"/>
              <a:gd name="connsiteY65" fmla="*/ 71967 h 322000"/>
              <a:gd name="connsiteX66" fmla="*/ 3369435 w 4321935"/>
              <a:gd name="connsiteY66" fmla="*/ 80433 h 322000"/>
              <a:gd name="connsiteX67" fmla="*/ 3399069 w 4321935"/>
              <a:gd name="connsiteY67" fmla="*/ 97367 h 322000"/>
              <a:gd name="connsiteX68" fmla="*/ 3411769 w 4321935"/>
              <a:gd name="connsiteY68" fmla="*/ 105833 h 322000"/>
              <a:gd name="connsiteX69" fmla="*/ 3424469 w 4321935"/>
              <a:gd name="connsiteY69" fmla="*/ 110067 h 322000"/>
              <a:gd name="connsiteX70" fmla="*/ 3462569 w 4321935"/>
              <a:gd name="connsiteY70" fmla="*/ 122767 h 322000"/>
              <a:gd name="connsiteX71" fmla="*/ 3487969 w 4321935"/>
              <a:gd name="connsiteY71" fmla="*/ 139700 h 322000"/>
              <a:gd name="connsiteX72" fmla="*/ 3530302 w 4321935"/>
              <a:gd name="connsiteY72" fmla="*/ 152400 h 322000"/>
              <a:gd name="connsiteX73" fmla="*/ 3568402 w 4321935"/>
              <a:gd name="connsiteY73" fmla="*/ 156633 h 322000"/>
              <a:gd name="connsiteX74" fmla="*/ 3754669 w 4321935"/>
              <a:gd name="connsiteY74" fmla="*/ 148167 h 322000"/>
              <a:gd name="connsiteX75" fmla="*/ 3792769 w 4321935"/>
              <a:gd name="connsiteY75" fmla="*/ 139700 h 322000"/>
              <a:gd name="connsiteX76" fmla="*/ 3830869 w 4321935"/>
              <a:gd name="connsiteY76" fmla="*/ 118533 h 322000"/>
              <a:gd name="connsiteX77" fmla="*/ 3835102 w 4321935"/>
              <a:gd name="connsiteY77" fmla="*/ 105833 h 322000"/>
              <a:gd name="connsiteX78" fmla="*/ 3852035 w 4321935"/>
              <a:gd name="connsiteY78" fmla="*/ 101600 h 322000"/>
              <a:gd name="connsiteX79" fmla="*/ 3877435 w 4321935"/>
              <a:gd name="connsiteY79" fmla="*/ 93133 h 322000"/>
              <a:gd name="connsiteX80" fmla="*/ 3902835 w 4321935"/>
              <a:gd name="connsiteY80" fmla="*/ 80433 h 322000"/>
              <a:gd name="connsiteX81" fmla="*/ 3915535 w 4321935"/>
              <a:gd name="connsiteY81" fmla="*/ 71967 h 322000"/>
              <a:gd name="connsiteX82" fmla="*/ 3932469 w 4321935"/>
              <a:gd name="connsiteY82" fmla="*/ 63500 h 322000"/>
              <a:gd name="connsiteX83" fmla="*/ 3957869 w 4321935"/>
              <a:gd name="connsiteY83" fmla="*/ 46567 h 322000"/>
              <a:gd name="connsiteX84" fmla="*/ 3983269 w 4321935"/>
              <a:gd name="connsiteY84" fmla="*/ 38100 h 322000"/>
              <a:gd name="connsiteX85" fmla="*/ 4012902 w 4321935"/>
              <a:gd name="connsiteY85" fmla="*/ 21167 h 322000"/>
              <a:gd name="connsiteX86" fmla="*/ 4038302 w 4321935"/>
              <a:gd name="connsiteY86" fmla="*/ 8467 h 322000"/>
              <a:gd name="connsiteX87" fmla="*/ 4283835 w 4321935"/>
              <a:gd name="connsiteY87" fmla="*/ 12700 h 322000"/>
              <a:gd name="connsiteX88" fmla="*/ 4296535 w 4321935"/>
              <a:gd name="connsiteY88" fmla="*/ 21167 h 322000"/>
              <a:gd name="connsiteX89" fmla="*/ 4321935 w 4321935"/>
              <a:gd name="connsiteY89" fmla="*/ 25400 h 322000"/>
              <a:gd name="connsiteX90" fmla="*/ 4317702 w 4321935"/>
              <a:gd name="connsiteY90" fmla="*/ 12700 h 322000"/>
              <a:gd name="connsiteX91" fmla="*/ 4279602 w 4321935"/>
              <a:gd name="connsiteY91" fmla="*/ 0 h 322000"/>
              <a:gd name="connsiteX92" fmla="*/ 4063702 w 4321935"/>
              <a:gd name="connsiteY92" fmla="*/ 4233 h 322000"/>
              <a:gd name="connsiteX93" fmla="*/ 4017135 w 4321935"/>
              <a:gd name="connsiteY93" fmla="*/ 8467 h 322000"/>
              <a:gd name="connsiteX94" fmla="*/ 3953635 w 4321935"/>
              <a:gd name="connsiteY94" fmla="*/ 12700 h 322000"/>
              <a:gd name="connsiteX95" fmla="*/ 3915535 w 4321935"/>
              <a:gd name="connsiteY95" fmla="*/ 29633 h 322000"/>
              <a:gd name="connsiteX96" fmla="*/ 3890135 w 4321935"/>
              <a:gd name="connsiteY96" fmla="*/ 46567 h 322000"/>
              <a:gd name="connsiteX97" fmla="*/ 3873202 w 4321935"/>
              <a:gd name="connsiteY97" fmla="*/ 55033 h 322000"/>
              <a:gd name="connsiteX98" fmla="*/ 3847802 w 4321935"/>
              <a:gd name="connsiteY98" fmla="*/ 63500 h 322000"/>
              <a:gd name="connsiteX99" fmla="*/ 3818169 w 4321935"/>
              <a:gd name="connsiteY99" fmla="*/ 76200 h 322000"/>
              <a:gd name="connsiteX100" fmla="*/ 3792769 w 4321935"/>
              <a:gd name="connsiteY100" fmla="*/ 93133 h 322000"/>
              <a:gd name="connsiteX101" fmla="*/ 3780069 w 4321935"/>
              <a:gd name="connsiteY101" fmla="*/ 97367 h 322000"/>
              <a:gd name="connsiteX102" fmla="*/ 3767369 w 4321935"/>
              <a:gd name="connsiteY102" fmla="*/ 105833 h 322000"/>
              <a:gd name="connsiteX103" fmla="*/ 3733502 w 4321935"/>
              <a:gd name="connsiteY103" fmla="*/ 114300 h 322000"/>
              <a:gd name="connsiteX104" fmla="*/ 3699635 w 4321935"/>
              <a:gd name="connsiteY104" fmla="*/ 122767 h 322000"/>
              <a:gd name="connsiteX105" fmla="*/ 3686935 w 4321935"/>
              <a:gd name="connsiteY105" fmla="*/ 127000 h 322000"/>
              <a:gd name="connsiteX106" fmla="*/ 3665769 w 4321935"/>
              <a:gd name="connsiteY106" fmla="*/ 131233 h 322000"/>
              <a:gd name="connsiteX107" fmla="*/ 3585335 w 4321935"/>
              <a:gd name="connsiteY107" fmla="*/ 122767 h 322000"/>
              <a:gd name="connsiteX108" fmla="*/ 3551469 w 4321935"/>
              <a:gd name="connsiteY108" fmla="*/ 118533 h 322000"/>
              <a:gd name="connsiteX109" fmla="*/ 3521835 w 4321935"/>
              <a:gd name="connsiteY109" fmla="*/ 110067 h 322000"/>
              <a:gd name="connsiteX110" fmla="*/ 3504902 w 4321935"/>
              <a:gd name="connsiteY110" fmla="*/ 105833 h 322000"/>
              <a:gd name="connsiteX111" fmla="*/ 3483735 w 4321935"/>
              <a:gd name="connsiteY111" fmla="*/ 101600 h 322000"/>
              <a:gd name="connsiteX112" fmla="*/ 3458335 w 4321935"/>
              <a:gd name="connsiteY112" fmla="*/ 93133 h 322000"/>
              <a:gd name="connsiteX113" fmla="*/ 3445635 w 4321935"/>
              <a:gd name="connsiteY113" fmla="*/ 88900 h 322000"/>
              <a:gd name="connsiteX114" fmla="*/ 3432935 w 4321935"/>
              <a:gd name="connsiteY114" fmla="*/ 76200 h 322000"/>
              <a:gd name="connsiteX115" fmla="*/ 3399069 w 4321935"/>
              <a:gd name="connsiteY115" fmla="*/ 59267 h 322000"/>
              <a:gd name="connsiteX116" fmla="*/ 3390602 w 4321935"/>
              <a:gd name="connsiteY116" fmla="*/ 46567 h 322000"/>
              <a:gd name="connsiteX117" fmla="*/ 3365202 w 4321935"/>
              <a:gd name="connsiteY117" fmla="*/ 38100 h 322000"/>
              <a:gd name="connsiteX118" fmla="*/ 3318635 w 4321935"/>
              <a:gd name="connsiteY118" fmla="*/ 25400 h 322000"/>
              <a:gd name="connsiteX119" fmla="*/ 3195869 w 4321935"/>
              <a:gd name="connsiteY119" fmla="*/ 38100 h 322000"/>
              <a:gd name="connsiteX120" fmla="*/ 3162002 w 4321935"/>
              <a:gd name="connsiteY120" fmla="*/ 46567 h 322000"/>
              <a:gd name="connsiteX121" fmla="*/ 3145069 w 4321935"/>
              <a:gd name="connsiteY121" fmla="*/ 50800 h 322000"/>
              <a:gd name="connsiteX122" fmla="*/ 3119669 w 4321935"/>
              <a:gd name="connsiteY122" fmla="*/ 67733 h 322000"/>
              <a:gd name="connsiteX123" fmla="*/ 3106969 w 4321935"/>
              <a:gd name="connsiteY123" fmla="*/ 71967 h 322000"/>
              <a:gd name="connsiteX124" fmla="*/ 3090035 w 4321935"/>
              <a:gd name="connsiteY124" fmla="*/ 76200 h 322000"/>
              <a:gd name="connsiteX125" fmla="*/ 3051935 w 4321935"/>
              <a:gd name="connsiteY125" fmla="*/ 88900 h 322000"/>
              <a:gd name="connsiteX126" fmla="*/ 2988435 w 4321935"/>
              <a:gd name="connsiteY126" fmla="*/ 97367 h 322000"/>
              <a:gd name="connsiteX127" fmla="*/ 2954569 w 4321935"/>
              <a:gd name="connsiteY127" fmla="*/ 110067 h 322000"/>
              <a:gd name="connsiteX128" fmla="*/ 2920702 w 4321935"/>
              <a:gd name="connsiteY128" fmla="*/ 114300 h 322000"/>
              <a:gd name="connsiteX129" fmla="*/ 2848735 w 4321935"/>
              <a:gd name="connsiteY129" fmla="*/ 127000 h 322000"/>
              <a:gd name="connsiteX130" fmla="*/ 2819102 w 4321935"/>
              <a:gd name="connsiteY130" fmla="*/ 135467 h 322000"/>
              <a:gd name="connsiteX131" fmla="*/ 2721735 w 4321935"/>
              <a:gd name="connsiteY131" fmla="*/ 139700 h 322000"/>
              <a:gd name="connsiteX132" fmla="*/ 2637069 w 4321935"/>
              <a:gd name="connsiteY132" fmla="*/ 152400 h 322000"/>
              <a:gd name="connsiteX133" fmla="*/ 2560869 w 4321935"/>
              <a:gd name="connsiteY133" fmla="*/ 160867 h 322000"/>
              <a:gd name="connsiteX134" fmla="*/ 2505835 w 4321935"/>
              <a:gd name="connsiteY134" fmla="*/ 169333 h 322000"/>
              <a:gd name="connsiteX135" fmla="*/ 2480435 w 4321935"/>
              <a:gd name="connsiteY135" fmla="*/ 173567 h 322000"/>
              <a:gd name="connsiteX136" fmla="*/ 2438102 w 4321935"/>
              <a:gd name="connsiteY136" fmla="*/ 177800 h 322000"/>
              <a:gd name="connsiteX137" fmla="*/ 2404235 w 4321935"/>
              <a:gd name="connsiteY137" fmla="*/ 182033 h 322000"/>
              <a:gd name="connsiteX138" fmla="*/ 2332269 w 4321935"/>
              <a:gd name="connsiteY138" fmla="*/ 194733 h 322000"/>
              <a:gd name="connsiteX139" fmla="*/ 2302635 w 4321935"/>
              <a:gd name="connsiteY139" fmla="*/ 198967 h 322000"/>
              <a:gd name="connsiteX140" fmla="*/ 2171402 w 4321935"/>
              <a:gd name="connsiteY140" fmla="*/ 203200 h 322000"/>
              <a:gd name="connsiteX141" fmla="*/ 2146002 w 4321935"/>
              <a:gd name="connsiteY141" fmla="*/ 194733 h 322000"/>
              <a:gd name="connsiteX142" fmla="*/ 2116369 w 4321935"/>
              <a:gd name="connsiteY142" fmla="*/ 173567 h 322000"/>
              <a:gd name="connsiteX143" fmla="*/ 2099435 w 4321935"/>
              <a:gd name="connsiteY143" fmla="*/ 160867 h 322000"/>
              <a:gd name="connsiteX144" fmla="*/ 2074035 w 4321935"/>
              <a:gd name="connsiteY144" fmla="*/ 152400 h 322000"/>
              <a:gd name="connsiteX145" fmla="*/ 2048635 w 4321935"/>
              <a:gd name="connsiteY145" fmla="*/ 143933 h 322000"/>
              <a:gd name="connsiteX146" fmla="*/ 2035935 w 4321935"/>
              <a:gd name="connsiteY146" fmla="*/ 139700 h 322000"/>
              <a:gd name="connsiteX147" fmla="*/ 2002069 w 4321935"/>
              <a:gd name="connsiteY147" fmla="*/ 131233 h 322000"/>
              <a:gd name="connsiteX148" fmla="*/ 1976669 w 4321935"/>
              <a:gd name="connsiteY148" fmla="*/ 122767 h 322000"/>
              <a:gd name="connsiteX149" fmla="*/ 1963969 w 4321935"/>
              <a:gd name="connsiteY149" fmla="*/ 118533 h 322000"/>
              <a:gd name="connsiteX150" fmla="*/ 1925869 w 4321935"/>
              <a:gd name="connsiteY150" fmla="*/ 110067 h 322000"/>
              <a:gd name="connsiteX151" fmla="*/ 1887769 w 4321935"/>
              <a:gd name="connsiteY151" fmla="*/ 105833 h 322000"/>
              <a:gd name="connsiteX152" fmla="*/ 1870835 w 4321935"/>
              <a:gd name="connsiteY152" fmla="*/ 101600 h 322000"/>
              <a:gd name="connsiteX153" fmla="*/ 1845435 w 4321935"/>
              <a:gd name="connsiteY153" fmla="*/ 97367 h 322000"/>
              <a:gd name="connsiteX154" fmla="*/ 1832735 w 4321935"/>
              <a:gd name="connsiteY154" fmla="*/ 93133 h 322000"/>
              <a:gd name="connsiteX155" fmla="*/ 1769235 w 4321935"/>
              <a:gd name="connsiteY155" fmla="*/ 80433 h 322000"/>
              <a:gd name="connsiteX156" fmla="*/ 1731135 w 4321935"/>
              <a:gd name="connsiteY156" fmla="*/ 71967 h 322000"/>
              <a:gd name="connsiteX157" fmla="*/ 1718435 w 4321935"/>
              <a:gd name="connsiteY157" fmla="*/ 63500 h 322000"/>
              <a:gd name="connsiteX158" fmla="*/ 1701502 w 4321935"/>
              <a:gd name="connsiteY158" fmla="*/ 59267 h 322000"/>
              <a:gd name="connsiteX159" fmla="*/ 1688802 w 4321935"/>
              <a:gd name="connsiteY159" fmla="*/ 55033 h 322000"/>
              <a:gd name="connsiteX160" fmla="*/ 1667635 w 4321935"/>
              <a:gd name="connsiteY160" fmla="*/ 50800 h 322000"/>
              <a:gd name="connsiteX161" fmla="*/ 1654935 w 4321935"/>
              <a:gd name="connsiteY161" fmla="*/ 46567 h 322000"/>
              <a:gd name="connsiteX162" fmla="*/ 1633769 w 4321935"/>
              <a:gd name="connsiteY162" fmla="*/ 42333 h 322000"/>
              <a:gd name="connsiteX163" fmla="*/ 1621069 w 4321935"/>
              <a:gd name="connsiteY163" fmla="*/ 38100 h 322000"/>
              <a:gd name="connsiteX164" fmla="*/ 1553335 w 4321935"/>
              <a:gd name="connsiteY164" fmla="*/ 25400 h 322000"/>
              <a:gd name="connsiteX165" fmla="*/ 1375535 w 4321935"/>
              <a:gd name="connsiteY165" fmla="*/ 33867 h 322000"/>
              <a:gd name="connsiteX166" fmla="*/ 1350135 w 4321935"/>
              <a:gd name="connsiteY166" fmla="*/ 42333 h 322000"/>
              <a:gd name="connsiteX167" fmla="*/ 1324735 w 4321935"/>
              <a:gd name="connsiteY167" fmla="*/ 59267 h 322000"/>
              <a:gd name="connsiteX168" fmla="*/ 1312035 w 4321935"/>
              <a:gd name="connsiteY168" fmla="*/ 67733 h 322000"/>
              <a:gd name="connsiteX169" fmla="*/ 1286635 w 4321935"/>
              <a:gd name="connsiteY169" fmla="*/ 76200 h 322000"/>
              <a:gd name="connsiteX170" fmla="*/ 1257002 w 4321935"/>
              <a:gd name="connsiteY170" fmla="*/ 84667 h 322000"/>
              <a:gd name="connsiteX171" fmla="*/ 1172335 w 4321935"/>
              <a:gd name="connsiteY171" fmla="*/ 114300 h 322000"/>
              <a:gd name="connsiteX172" fmla="*/ 1041102 w 4321935"/>
              <a:gd name="connsiteY172" fmla="*/ 143933 h 322000"/>
              <a:gd name="connsiteX173" fmla="*/ 939502 w 4321935"/>
              <a:gd name="connsiteY173" fmla="*/ 135467 h 322000"/>
              <a:gd name="connsiteX174" fmla="*/ 804035 w 4321935"/>
              <a:gd name="connsiteY174" fmla="*/ 67733 h 322000"/>
              <a:gd name="connsiteX175" fmla="*/ 702435 w 4321935"/>
              <a:gd name="connsiteY175" fmla="*/ 71967 h 322000"/>
              <a:gd name="connsiteX176" fmla="*/ 596602 w 4321935"/>
              <a:gd name="connsiteY176" fmla="*/ 131233 h 322000"/>
              <a:gd name="connsiteX177" fmla="*/ 495002 w 4321935"/>
              <a:gd name="connsiteY177" fmla="*/ 160867 h 322000"/>
              <a:gd name="connsiteX178" fmla="*/ 384935 w 4321935"/>
              <a:gd name="connsiteY178" fmla="*/ 139700 h 322000"/>
              <a:gd name="connsiteX179" fmla="*/ 291802 w 4321935"/>
              <a:gd name="connsiteY179" fmla="*/ 114300 h 322000"/>
              <a:gd name="connsiteX180" fmla="*/ 190202 w 4321935"/>
              <a:gd name="connsiteY180" fmla="*/ 80433 h 322000"/>
              <a:gd name="connsiteX181" fmla="*/ 105535 w 4321935"/>
              <a:gd name="connsiteY181" fmla="*/ 59267 h 322000"/>
              <a:gd name="connsiteX182" fmla="*/ 8169 w 4321935"/>
              <a:gd name="connsiteY182" fmla="*/ 63500 h 322000"/>
              <a:gd name="connsiteX183" fmla="*/ 3936 w 4321935"/>
              <a:gd name="connsiteY18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60867 h 322000"/>
              <a:gd name="connsiteX16" fmla="*/ 1223135 w 4321935"/>
              <a:gd name="connsiteY16" fmla="*/ 156633 h 322000"/>
              <a:gd name="connsiteX17" fmla="*/ 1257002 w 4321935"/>
              <a:gd name="connsiteY17" fmla="*/ 148167 h 322000"/>
              <a:gd name="connsiteX18" fmla="*/ 1337435 w 4321935"/>
              <a:gd name="connsiteY18" fmla="*/ 135467 h 322000"/>
              <a:gd name="connsiteX19" fmla="*/ 1367069 w 4321935"/>
              <a:gd name="connsiteY19" fmla="*/ 131233 h 322000"/>
              <a:gd name="connsiteX20" fmla="*/ 1388235 w 4321935"/>
              <a:gd name="connsiteY20" fmla="*/ 127000 h 322000"/>
              <a:gd name="connsiteX21" fmla="*/ 1405169 w 4321935"/>
              <a:gd name="connsiteY21" fmla="*/ 122767 h 322000"/>
              <a:gd name="connsiteX22" fmla="*/ 1502535 w 4321935"/>
              <a:gd name="connsiteY22" fmla="*/ 110067 h 322000"/>
              <a:gd name="connsiteX23" fmla="*/ 1599902 w 4321935"/>
              <a:gd name="connsiteY23" fmla="*/ 97367 h 322000"/>
              <a:gd name="connsiteX24" fmla="*/ 1726902 w 4321935"/>
              <a:gd name="connsiteY24" fmla="*/ 101600 h 322000"/>
              <a:gd name="connsiteX25" fmla="*/ 1760769 w 4321935"/>
              <a:gd name="connsiteY25" fmla="*/ 114300 h 322000"/>
              <a:gd name="connsiteX26" fmla="*/ 1786169 w 4321935"/>
              <a:gd name="connsiteY26" fmla="*/ 122767 h 322000"/>
              <a:gd name="connsiteX27" fmla="*/ 1798869 w 4321935"/>
              <a:gd name="connsiteY27" fmla="*/ 127000 h 322000"/>
              <a:gd name="connsiteX28" fmla="*/ 1879302 w 4321935"/>
              <a:gd name="connsiteY28" fmla="*/ 135467 h 322000"/>
              <a:gd name="connsiteX29" fmla="*/ 1896235 w 4321935"/>
              <a:gd name="connsiteY29" fmla="*/ 139700 h 322000"/>
              <a:gd name="connsiteX30" fmla="*/ 1913169 w 4321935"/>
              <a:gd name="connsiteY30" fmla="*/ 148167 h 322000"/>
              <a:gd name="connsiteX31" fmla="*/ 1942802 w 4321935"/>
              <a:gd name="connsiteY31" fmla="*/ 152400 h 322000"/>
              <a:gd name="connsiteX32" fmla="*/ 1980902 w 4321935"/>
              <a:gd name="connsiteY32" fmla="*/ 165100 h 322000"/>
              <a:gd name="connsiteX33" fmla="*/ 1993602 w 4321935"/>
              <a:gd name="connsiteY33" fmla="*/ 169333 h 322000"/>
              <a:gd name="connsiteX34" fmla="*/ 2006302 w 4321935"/>
              <a:gd name="connsiteY34" fmla="*/ 173567 h 322000"/>
              <a:gd name="connsiteX35" fmla="*/ 2027469 w 4321935"/>
              <a:gd name="connsiteY35" fmla="*/ 177800 h 322000"/>
              <a:gd name="connsiteX36" fmla="*/ 2052869 w 4321935"/>
              <a:gd name="connsiteY36" fmla="*/ 186267 h 322000"/>
              <a:gd name="connsiteX37" fmla="*/ 2065569 w 4321935"/>
              <a:gd name="connsiteY37" fmla="*/ 190500 h 322000"/>
              <a:gd name="connsiteX38" fmla="*/ 2078269 w 4321935"/>
              <a:gd name="connsiteY38" fmla="*/ 194733 h 322000"/>
              <a:gd name="connsiteX39" fmla="*/ 2090969 w 4321935"/>
              <a:gd name="connsiteY39" fmla="*/ 203200 h 322000"/>
              <a:gd name="connsiteX40" fmla="*/ 2116369 w 4321935"/>
              <a:gd name="connsiteY40" fmla="*/ 207433 h 322000"/>
              <a:gd name="connsiteX41" fmla="*/ 2175635 w 4321935"/>
              <a:gd name="connsiteY41" fmla="*/ 215900 h 322000"/>
              <a:gd name="connsiteX42" fmla="*/ 2213735 w 4321935"/>
              <a:gd name="connsiteY42" fmla="*/ 224367 h 322000"/>
              <a:gd name="connsiteX43" fmla="*/ 2247602 w 4321935"/>
              <a:gd name="connsiteY43" fmla="*/ 228600 h 322000"/>
              <a:gd name="connsiteX44" fmla="*/ 2565102 w 4321935"/>
              <a:gd name="connsiteY44" fmla="*/ 224367 h 322000"/>
              <a:gd name="connsiteX45" fmla="*/ 2590502 w 4321935"/>
              <a:gd name="connsiteY45" fmla="*/ 220133 h 322000"/>
              <a:gd name="connsiteX46" fmla="*/ 2632835 w 4321935"/>
              <a:gd name="connsiteY46" fmla="*/ 215900 h 322000"/>
              <a:gd name="connsiteX47" fmla="*/ 2645535 w 4321935"/>
              <a:gd name="connsiteY47" fmla="*/ 211667 h 322000"/>
              <a:gd name="connsiteX48" fmla="*/ 2692102 w 4321935"/>
              <a:gd name="connsiteY48" fmla="*/ 203200 h 322000"/>
              <a:gd name="connsiteX49" fmla="*/ 2709035 w 4321935"/>
              <a:gd name="connsiteY49" fmla="*/ 194733 h 322000"/>
              <a:gd name="connsiteX50" fmla="*/ 2742902 w 4321935"/>
              <a:gd name="connsiteY50" fmla="*/ 190500 h 322000"/>
              <a:gd name="connsiteX51" fmla="*/ 2755602 w 4321935"/>
              <a:gd name="connsiteY51" fmla="*/ 186267 h 322000"/>
              <a:gd name="connsiteX52" fmla="*/ 2768302 w 4321935"/>
              <a:gd name="connsiteY52" fmla="*/ 177800 h 322000"/>
              <a:gd name="connsiteX53" fmla="*/ 2810635 w 4321935"/>
              <a:gd name="connsiteY53" fmla="*/ 169333 h 322000"/>
              <a:gd name="connsiteX54" fmla="*/ 2840269 w 4321935"/>
              <a:gd name="connsiteY54" fmla="*/ 156633 h 322000"/>
              <a:gd name="connsiteX55" fmla="*/ 2865669 w 4321935"/>
              <a:gd name="connsiteY55" fmla="*/ 148167 h 322000"/>
              <a:gd name="connsiteX56" fmla="*/ 2908002 w 4321935"/>
              <a:gd name="connsiteY56" fmla="*/ 139700 h 322000"/>
              <a:gd name="connsiteX57" fmla="*/ 2924935 w 4321935"/>
              <a:gd name="connsiteY57" fmla="*/ 135467 h 322000"/>
              <a:gd name="connsiteX58" fmla="*/ 3009602 w 4321935"/>
              <a:gd name="connsiteY58" fmla="*/ 127000 h 322000"/>
              <a:gd name="connsiteX59" fmla="*/ 3043469 w 4321935"/>
              <a:gd name="connsiteY59" fmla="*/ 118533 h 322000"/>
              <a:gd name="connsiteX60" fmla="*/ 3077335 w 4321935"/>
              <a:gd name="connsiteY60" fmla="*/ 110067 h 322000"/>
              <a:gd name="connsiteX61" fmla="*/ 3136602 w 4321935"/>
              <a:gd name="connsiteY61" fmla="*/ 93133 h 322000"/>
              <a:gd name="connsiteX62" fmla="*/ 3174702 w 4321935"/>
              <a:gd name="connsiteY62" fmla="*/ 84667 h 322000"/>
              <a:gd name="connsiteX63" fmla="*/ 3217035 w 4321935"/>
              <a:gd name="connsiteY63" fmla="*/ 80433 h 322000"/>
              <a:gd name="connsiteX64" fmla="*/ 3284769 w 4321935"/>
              <a:gd name="connsiteY64" fmla="*/ 67733 h 322000"/>
              <a:gd name="connsiteX65" fmla="*/ 3344035 w 4321935"/>
              <a:gd name="connsiteY65" fmla="*/ 71967 h 322000"/>
              <a:gd name="connsiteX66" fmla="*/ 3369435 w 4321935"/>
              <a:gd name="connsiteY66" fmla="*/ 80433 h 322000"/>
              <a:gd name="connsiteX67" fmla="*/ 3399069 w 4321935"/>
              <a:gd name="connsiteY67" fmla="*/ 97367 h 322000"/>
              <a:gd name="connsiteX68" fmla="*/ 3411769 w 4321935"/>
              <a:gd name="connsiteY68" fmla="*/ 105833 h 322000"/>
              <a:gd name="connsiteX69" fmla="*/ 3424469 w 4321935"/>
              <a:gd name="connsiteY69" fmla="*/ 110067 h 322000"/>
              <a:gd name="connsiteX70" fmla="*/ 3462569 w 4321935"/>
              <a:gd name="connsiteY70" fmla="*/ 122767 h 322000"/>
              <a:gd name="connsiteX71" fmla="*/ 3487969 w 4321935"/>
              <a:gd name="connsiteY71" fmla="*/ 139700 h 322000"/>
              <a:gd name="connsiteX72" fmla="*/ 3530302 w 4321935"/>
              <a:gd name="connsiteY72" fmla="*/ 152400 h 322000"/>
              <a:gd name="connsiteX73" fmla="*/ 3568402 w 4321935"/>
              <a:gd name="connsiteY73" fmla="*/ 156633 h 322000"/>
              <a:gd name="connsiteX74" fmla="*/ 3754669 w 4321935"/>
              <a:gd name="connsiteY74" fmla="*/ 148167 h 322000"/>
              <a:gd name="connsiteX75" fmla="*/ 3792769 w 4321935"/>
              <a:gd name="connsiteY75" fmla="*/ 139700 h 322000"/>
              <a:gd name="connsiteX76" fmla="*/ 3830869 w 4321935"/>
              <a:gd name="connsiteY76" fmla="*/ 118533 h 322000"/>
              <a:gd name="connsiteX77" fmla="*/ 3835102 w 4321935"/>
              <a:gd name="connsiteY77" fmla="*/ 105833 h 322000"/>
              <a:gd name="connsiteX78" fmla="*/ 3852035 w 4321935"/>
              <a:gd name="connsiteY78" fmla="*/ 101600 h 322000"/>
              <a:gd name="connsiteX79" fmla="*/ 3877435 w 4321935"/>
              <a:gd name="connsiteY79" fmla="*/ 93133 h 322000"/>
              <a:gd name="connsiteX80" fmla="*/ 3902835 w 4321935"/>
              <a:gd name="connsiteY80" fmla="*/ 80433 h 322000"/>
              <a:gd name="connsiteX81" fmla="*/ 3915535 w 4321935"/>
              <a:gd name="connsiteY81" fmla="*/ 71967 h 322000"/>
              <a:gd name="connsiteX82" fmla="*/ 3932469 w 4321935"/>
              <a:gd name="connsiteY82" fmla="*/ 63500 h 322000"/>
              <a:gd name="connsiteX83" fmla="*/ 3957869 w 4321935"/>
              <a:gd name="connsiteY83" fmla="*/ 46567 h 322000"/>
              <a:gd name="connsiteX84" fmla="*/ 3983269 w 4321935"/>
              <a:gd name="connsiteY84" fmla="*/ 38100 h 322000"/>
              <a:gd name="connsiteX85" fmla="*/ 4012902 w 4321935"/>
              <a:gd name="connsiteY85" fmla="*/ 21167 h 322000"/>
              <a:gd name="connsiteX86" fmla="*/ 4038302 w 4321935"/>
              <a:gd name="connsiteY86" fmla="*/ 8467 h 322000"/>
              <a:gd name="connsiteX87" fmla="*/ 4283835 w 4321935"/>
              <a:gd name="connsiteY87" fmla="*/ 12700 h 322000"/>
              <a:gd name="connsiteX88" fmla="*/ 4296535 w 4321935"/>
              <a:gd name="connsiteY88" fmla="*/ 21167 h 322000"/>
              <a:gd name="connsiteX89" fmla="*/ 4321935 w 4321935"/>
              <a:gd name="connsiteY89" fmla="*/ 25400 h 322000"/>
              <a:gd name="connsiteX90" fmla="*/ 4317702 w 4321935"/>
              <a:gd name="connsiteY90" fmla="*/ 12700 h 322000"/>
              <a:gd name="connsiteX91" fmla="*/ 4279602 w 4321935"/>
              <a:gd name="connsiteY91" fmla="*/ 0 h 322000"/>
              <a:gd name="connsiteX92" fmla="*/ 4063702 w 4321935"/>
              <a:gd name="connsiteY92" fmla="*/ 4233 h 322000"/>
              <a:gd name="connsiteX93" fmla="*/ 4017135 w 4321935"/>
              <a:gd name="connsiteY93" fmla="*/ 8467 h 322000"/>
              <a:gd name="connsiteX94" fmla="*/ 3953635 w 4321935"/>
              <a:gd name="connsiteY94" fmla="*/ 12700 h 322000"/>
              <a:gd name="connsiteX95" fmla="*/ 3915535 w 4321935"/>
              <a:gd name="connsiteY95" fmla="*/ 29633 h 322000"/>
              <a:gd name="connsiteX96" fmla="*/ 3890135 w 4321935"/>
              <a:gd name="connsiteY96" fmla="*/ 46567 h 322000"/>
              <a:gd name="connsiteX97" fmla="*/ 3873202 w 4321935"/>
              <a:gd name="connsiteY97" fmla="*/ 55033 h 322000"/>
              <a:gd name="connsiteX98" fmla="*/ 3847802 w 4321935"/>
              <a:gd name="connsiteY98" fmla="*/ 63500 h 322000"/>
              <a:gd name="connsiteX99" fmla="*/ 3818169 w 4321935"/>
              <a:gd name="connsiteY99" fmla="*/ 76200 h 322000"/>
              <a:gd name="connsiteX100" fmla="*/ 3792769 w 4321935"/>
              <a:gd name="connsiteY100" fmla="*/ 93133 h 322000"/>
              <a:gd name="connsiteX101" fmla="*/ 3780069 w 4321935"/>
              <a:gd name="connsiteY101" fmla="*/ 97367 h 322000"/>
              <a:gd name="connsiteX102" fmla="*/ 3767369 w 4321935"/>
              <a:gd name="connsiteY102" fmla="*/ 105833 h 322000"/>
              <a:gd name="connsiteX103" fmla="*/ 3733502 w 4321935"/>
              <a:gd name="connsiteY103" fmla="*/ 114300 h 322000"/>
              <a:gd name="connsiteX104" fmla="*/ 3699635 w 4321935"/>
              <a:gd name="connsiteY104" fmla="*/ 122767 h 322000"/>
              <a:gd name="connsiteX105" fmla="*/ 3686935 w 4321935"/>
              <a:gd name="connsiteY105" fmla="*/ 127000 h 322000"/>
              <a:gd name="connsiteX106" fmla="*/ 3665769 w 4321935"/>
              <a:gd name="connsiteY106" fmla="*/ 131233 h 322000"/>
              <a:gd name="connsiteX107" fmla="*/ 3585335 w 4321935"/>
              <a:gd name="connsiteY107" fmla="*/ 122767 h 322000"/>
              <a:gd name="connsiteX108" fmla="*/ 3551469 w 4321935"/>
              <a:gd name="connsiteY108" fmla="*/ 118533 h 322000"/>
              <a:gd name="connsiteX109" fmla="*/ 3521835 w 4321935"/>
              <a:gd name="connsiteY109" fmla="*/ 110067 h 322000"/>
              <a:gd name="connsiteX110" fmla="*/ 3504902 w 4321935"/>
              <a:gd name="connsiteY110" fmla="*/ 105833 h 322000"/>
              <a:gd name="connsiteX111" fmla="*/ 3483735 w 4321935"/>
              <a:gd name="connsiteY111" fmla="*/ 101600 h 322000"/>
              <a:gd name="connsiteX112" fmla="*/ 3458335 w 4321935"/>
              <a:gd name="connsiteY112" fmla="*/ 93133 h 322000"/>
              <a:gd name="connsiteX113" fmla="*/ 3445635 w 4321935"/>
              <a:gd name="connsiteY113" fmla="*/ 88900 h 322000"/>
              <a:gd name="connsiteX114" fmla="*/ 3432935 w 4321935"/>
              <a:gd name="connsiteY114" fmla="*/ 76200 h 322000"/>
              <a:gd name="connsiteX115" fmla="*/ 3399069 w 4321935"/>
              <a:gd name="connsiteY115" fmla="*/ 59267 h 322000"/>
              <a:gd name="connsiteX116" fmla="*/ 3390602 w 4321935"/>
              <a:gd name="connsiteY116" fmla="*/ 46567 h 322000"/>
              <a:gd name="connsiteX117" fmla="*/ 3365202 w 4321935"/>
              <a:gd name="connsiteY117" fmla="*/ 38100 h 322000"/>
              <a:gd name="connsiteX118" fmla="*/ 3318635 w 4321935"/>
              <a:gd name="connsiteY118" fmla="*/ 25400 h 322000"/>
              <a:gd name="connsiteX119" fmla="*/ 3195869 w 4321935"/>
              <a:gd name="connsiteY119" fmla="*/ 38100 h 322000"/>
              <a:gd name="connsiteX120" fmla="*/ 3162002 w 4321935"/>
              <a:gd name="connsiteY120" fmla="*/ 46567 h 322000"/>
              <a:gd name="connsiteX121" fmla="*/ 3145069 w 4321935"/>
              <a:gd name="connsiteY121" fmla="*/ 50800 h 322000"/>
              <a:gd name="connsiteX122" fmla="*/ 3119669 w 4321935"/>
              <a:gd name="connsiteY122" fmla="*/ 67733 h 322000"/>
              <a:gd name="connsiteX123" fmla="*/ 3106969 w 4321935"/>
              <a:gd name="connsiteY123" fmla="*/ 71967 h 322000"/>
              <a:gd name="connsiteX124" fmla="*/ 3090035 w 4321935"/>
              <a:gd name="connsiteY124" fmla="*/ 76200 h 322000"/>
              <a:gd name="connsiteX125" fmla="*/ 3051935 w 4321935"/>
              <a:gd name="connsiteY125" fmla="*/ 88900 h 322000"/>
              <a:gd name="connsiteX126" fmla="*/ 2988435 w 4321935"/>
              <a:gd name="connsiteY126" fmla="*/ 97367 h 322000"/>
              <a:gd name="connsiteX127" fmla="*/ 2954569 w 4321935"/>
              <a:gd name="connsiteY127" fmla="*/ 110067 h 322000"/>
              <a:gd name="connsiteX128" fmla="*/ 2920702 w 4321935"/>
              <a:gd name="connsiteY128" fmla="*/ 114300 h 322000"/>
              <a:gd name="connsiteX129" fmla="*/ 2848735 w 4321935"/>
              <a:gd name="connsiteY129" fmla="*/ 127000 h 322000"/>
              <a:gd name="connsiteX130" fmla="*/ 2819102 w 4321935"/>
              <a:gd name="connsiteY130" fmla="*/ 135467 h 322000"/>
              <a:gd name="connsiteX131" fmla="*/ 2721735 w 4321935"/>
              <a:gd name="connsiteY131" fmla="*/ 139700 h 322000"/>
              <a:gd name="connsiteX132" fmla="*/ 2637069 w 4321935"/>
              <a:gd name="connsiteY132" fmla="*/ 152400 h 322000"/>
              <a:gd name="connsiteX133" fmla="*/ 2560869 w 4321935"/>
              <a:gd name="connsiteY133" fmla="*/ 160867 h 322000"/>
              <a:gd name="connsiteX134" fmla="*/ 2505835 w 4321935"/>
              <a:gd name="connsiteY134" fmla="*/ 169333 h 322000"/>
              <a:gd name="connsiteX135" fmla="*/ 2480435 w 4321935"/>
              <a:gd name="connsiteY135" fmla="*/ 173567 h 322000"/>
              <a:gd name="connsiteX136" fmla="*/ 2438102 w 4321935"/>
              <a:gd name="connsiteY136" fmla="*/ 177800 h 322000"/>
              <a:gd name="connsiteX137" fmla="*/ 2404235 w 4321935"/>
              <a:gd name="connsiteY137" fmla="*/ 182033 h 322000"/>
              <a:gd name="connsiteX138" fmla="*/ 2332269 w 4321935"/>
              <a:gd name="connsiteY138" fmla="*/ 194733 h 322000"/>
              <a:gd name="connsiteX139" fmla="*/ 2302635 w 4321935"/>
              <a:gd name="connsiteY139" fmla="*/ 198967 h 322000"/>
              <a:gd name="connsiteX140" fmla="*/ 2171402 w 4321935"/>
              <a:gd name="connsiteY140" fmla="*/ 203200 h 322000"/>
              <a:gd name="connsiteX141" fmla="*/ 2146002 w 4321935"/>
              <a:gd name="connsiteY141" fmla="*/ 194733 h 322000"/>
              <a:gd name="connsiteX142" fmla="*/ 2116369 w 4321935"/>
              <a:gd name="connsiteY142" fmla="*/ 173567 h 322000"/>
              <a:gd name="connsiteX143" fmla="*/ 2099435 w 4321935"/>
              <a:gd name="connsiteY143" fmla="*/ 160867 h 322000"/>
              <a:gd name="connsiteX144" fmla="*/ 2074035 w 4321935"/>
              <a:gd name="connsiteY144" fmla="*/ 152400 h 322000"/>
              <a:gd name="connsiteX145" fmla="*/ 2048635 w 4321935"/>
              <a:gd name="connsiteY145" fmla="*/ 143933 h 322000"/>
              <a:gd name="connsiteX146" fmla="*/ 2035935 w 4321935"/>
              <a:gd name="connsiteY146" fmla="*/ 139700 h 322000"/>
              <a:gd name="connsiteX147" fmla="*/ 2002069 w 4321935"/>
              <a:gd name="connsiteY147" fmla="*/ 131233 h 322000"/>
              <a:gd name="connsiteX148" fmla="*/ 1976669 w 4321935"/>
              <a:gd name="connsiteY148" fmla="*/ 122767 h 322000"/>
              <a:gd name="connsiteX149" fmla="*/ 1963969 w 4321935"/>
              <a:gd name="connsiteY149" fmla="*/ 118533 h 322000"/>
              <a:gd name="connsiteX150" fmla="*/ 1925869 w 4321935"/>
              <a:gd name="connsiteY150" fmla="*/ 110067 h 322000"/>
              <a:gd name="connsiteX151" fmla="*/ 1887769 w 4321935"/>
              <a:gd name="connsiteY151" fmla="*/ 105833 h 322000"/>
              <a:gd name="connsiteX152" fmla="*/ 1870835 w 4321935"/>
              <a:gd name="connsiteY152" fmla="*/ 101600 h 322000"/>
              <a:gd name="connsiteX153" fmla="*/ 1845435 w 4321935"/>
              <a:gd name="connsiteY153" fmla="*/ 97367 h 322000"/>
              <a:gd name="connsiteX154" fmla="*/ 1832735 w 4321935"/>
              <a:gd name="connsiteY154" fmla="*/ 93133 h 322000"/>
              <a:gd name="connsiteX155" fmla="*/ 1769235 w 4321935"/>
              <a:gd name="connsiteY155" fmla="*/ 80433 h 322000"/>
              <a:gd name="connsiteX156" fmla="*/ 1731135 w 4321935"/>
              <a:gd name="connsiteY156" fmla="*/ 71967 h 322000"/>
              <a:gd name="connsiteX157" fmla="*/ 1718435 w 4321935"/>
              <a:gd name="connsiteY157" fmla="*/ 63500 h 322000"/>
              <a:gd name="connsiteX158" fmla="*/ 1701502 w 4321935"/>
              <a:gd name="connsiteY158" fmla="*/ 59267 h 322000"/>
              <a:gd name="connsiteX159" fmla="*/ 1688802 w 4321935"/>
              <a:gd name="connsiteY159" fmla="*/ 55033 h 322000"/>
              <a:gd name="connsiteX160" fmla="*/ 1667635 w 4321935"/>
              <a:gd name="connsiteY160" fmla="*/ 50800 h 322000"/>
              <a:gd name="connsiteX161" fmla="*/ 1654935 w 4321935"/>
              <a:gd name="connsiteY161" fmla="*/ 46567 h 322000"/>
              <a:gd name="connsiteX162" fmla="*/ 1633769 w 4321935"/>
              <a:gd name="connsiteY162" fmla="*/ 42333 h 322000"/>
              <a:gd name="connsiteX163" fmla="*/ 1621069 w 4321935"/>
              <a:gd name="connsiteY163" fmla="*/ 38100 h 322000"/>
              <a:gd name="connsiteX164" fmla="*/ 1553335 w 4321935"/>
              <a:gd name="connsiteY164" fmla="*/ 25400 h 322000"/>
              <a:gd name="connsiteX165" fmla="*/ 1375535 w 4321935"/>
              <a:gd name="connsiteY165" fmla="*/ 33867 h 322000"/>
              <a:gd name="connsiteX166" fmla="*/ 1350135 w 4321935"/>
              <a:gd name="connsiteY166" fmla="*/ 42333 h 322000"/>
              <a:gd name="connsiteX167" fmla="*/ 1324735 w 4321935"/>
              <a:gd name="connsiteY167" fmla="*/ 59267 h 322000"/>
              <a:gd name="connsiteX168" fmla="*/ 1312035 w 4321935"/>
              <a:gd name="connsiteY168" fmla="*/ 67733 h 322000"/>
              <a:gd name="connsiteX169" fmla="*/ 1286635 w 4321935"/>
              <a:gd name="connsiteY169" fmla="*/ 76200 h 322000"/>
              <a:gd name="connsiteX170" fmla="*/ 1257002 w 4321935"/>
              <a:gd name="connsiteY170" fmla="*/ 84667 h 322000"/>
              <a:gd name="connsiteX171" fmla="*/ 1172335 w 4321935"/>
              <a:gd name="connsiteY171" fmla="*/ 114300 h 322000"/>
              <a:gd name="connsiteX172" fmla="*/ 1041102 w 4321935"/>
              <a:gd name="connsiteY172" fmla="*/ 143933 h 322000"/>
              <a:gd name="connsiteX173" fmla="*/ 939502 w 4321935"/>
              <a:gd name="connsiteY173" fmla="*/ 135467 h 322000"/>
              <a:gd name="connsiteX174" fmla="*/ 804035 w 4321935"/>
              <a:gd name="connsiteY174" fmla="*/ 67733 h 322000"/>
              <a:gd name="connsiteX175" fmla="*/ 702435 w 4321935"/>
              <a:gd name="connsiteY175" fmla="*/ 71967 h 322000"/>
              <a:gd name="connsiteX176" fmla="*/ 596602 w 4321935"/>
              <a:gd name="connsiteY176" fmla="*/ 131233 h 322000"/>
              <a:gd name="connsiteX177" fmla="*/ 495002 w 4321935"/>
              <a:gd name="connsiteY177" fmla="*/ 160867 h 322000"/>
              <a:gd name="connsiteX178" fmla="*/ 384935 w 4321935"/>
              <a:gd name="connsiteY178" fmla="*/ 139700 h 322000"/>
              <a:gd name="connsiteX179" fmla="*/ 291802 w 4321935"/>
              <a:gd name="connsiteY179" fmla="*/ 114300 h 322000"/>
              <a:gd name="connsiteX180" fmla="*/ 190202 w 4321935"/>
              <a:gd name="connsiteY180" fmla="*/ 80433 h 322000"/>
              <a:gd name="connsiteX181" fmla="*/ 105535 w 4321935"/>
              <a:gd name="connsiteY181" fmla="*/ 59267 h 322000"/>
              <a:gd name="connsiteX182" fmla="*/ 8169 w 4321935"/>
              <a:gd name="connsiteY182" fmla="*/ 63500 h 322000"/>
              <a:gd name="connsiteX183" fmla="*/ 3936 w 4321935"/>
              <a:gd name="connsiteY18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60867 h 322000"/>
              <a:gd name="connsiteX16" fmla="*/ 1223135 w 4321935"/>
              <a:gd name="connsiteY16" fmla="*/ 156633 h 322000"/>
              <a:gd name="connsiteX17" fmla="*/ 1257002 w 4321935"/>
              <a:gd name="connsiteY17" fmla="*/ 148167 h 322000"/>
              <a:gd name="connsiteX18" fmla="*/ 1337435 w 4321935"/>
              <a:gd name="connsiteY18" fmla="*/ 135467 h 322000"/>
              <a:gd name="connsiteX19" fmla="*/ 1367069 w 4321935"/>
              <a:gd name="connsiteY19" fmla="*/ 131233 h 322000"/>
              <a:gd name="connsiteX20" fmla="*/ 1388235 w 4321935"/>
              <a:gd name="connsiteY20" fmla="*/ 127000 h 322000"/>
              <a:gd name="connsiteX21" fmla="*/ 1405169 w 4321935"/>
              <a:gd name="connsiteY21" fmla="*/ 122767 h 322000"/>
              <a:gd name="connsiteX22" fmla="*/ 1502535 w 4321935"/>
              <a:gd name="connsiteY22" fmla="*/ 110067 h 322000"/>
              <a:gd name="connsiteX23" fmla="*/ 1599902 w 4321935"/>
              <a:gd name="connsiteY23" fmla="*/ 97367 h 322000"/>
              <a:gd name="connsiteX24" fmla="*/ 1726902 w 4321935"/>
              <a:gd name="connsiteY24" fmla="*/ 101600 h 322000"/>
              <a:gd name="connsiteX25" fmla="*/ 1760769 w 4321935"/>
              <a:gd name="connsiteY25" fmla="*/ 114300 h 322000"/>
              <a:gd name="connsiteX26" fmla="*/ 1786169 w 4321935"/>
              <a:gd name="connsiteY26" fmla="*/ 122767 h 322000"/>
              <a:gd name="connsiteX27" fmla="*/ 1798869 w 4321935"/>
              <a:gd name="connsiteY27" fmla="*/ 127000 h 322000"/>
              <a:gd name="connsiteX28" fmla="*/ 1879302 w 4321935"/>
              <a:gd name="connsiteY28" fmla="*/ 135467 h 322000"/>
              <a:gd name="connsiteX29" fmla="*/ 1896235 w 4321935"/>
              <a:gd name="connsiteY29" fmla="*/ 139700 h 322000"/>
              <a:gd name="connsiteX30" fmla="*/ 1913169 w 4321935"/>
              <a:gd name="connsiteY30" fmla="*/ 148167 h 322000"/>
              <a:gd name="connsiteX31" fmla="*/ 1942802 w 4321935"/>
              <a:gd name="connsiteY31" fmla="*/ 152400 h 322000"/>
              <a:gd name="connsiteX32" fmla="*/ 1980902 w 4321935"/>
              <a:gd name="connsiteY32" fmla="*/ 165100 h 322000"/>
              <a:gd name="connsiteX33" fmla="*/ 1993602 w 4321935"/>
              <a:gd name="connsiteY33" fmla="*/ 169333 h 322000"/>
              <a:gd name="connsiteX34" fmla="*/ 2006302 w 4321935"/>
              <a:gd name="connsiteY34" fmla="*/ 173567 h 322000"/>
              <a:gd name="connsiteX35" fmla="*/ 2027469 w 4321935"/>
              <a:gd name="connsiteY35" fmla="*/ 177800 h 322000"/>
              <a:gd name="connsiteX36" fmla="*/ 2052869 w 4321935"/>
              <a:gd name="connsiteY36" fmla="*/ 186267 h 322000"/>
              <a:gd name="connsiteX37" fmla="*/ 2065569 w 4321935"/>
              <a:gd name="connsiteY37" fmla="*/ 190500 h 322000"/>
              <a:gd name="connsiteX38" fmla="*/ 2078269 w 4321935"/>
              <a:gd name="connsiteY38" fmla="*/ 194733 h 322000"/>
              <a:gd name="connsiteX39" fmla="*/ 2090969 w 4321935"/>
              <a:gd name="connsiteY39" fmla="*/ 203200 h 322000"/>
              <a:gd name="connsiteX40" fmla="*/ 2116369 w 4321935"/>
              <a:gd name="connsiteY40" fmla="*/ 207433 h 322000"/>
              <a:gd name="connsiteX41" fmla="*/ 2175635 w 4321935"/>
              <a:gd name="connsiteY41" fmla="*/ 215900 h 322000"/>
              <a:gd name="connsiteX42" fmla="*/ 2213735 w 4321935"/>
              <a:gd name="connsiteY42" fmla="*/ 224367 h 322000"/>
              <a:gd name="connsiteX43" fmla="*/ 2247602 w 4321935"/>
              <a:gd name="connsiteY43" fmla="*/ 228600 h 322000"/>
              <a:gd name="connsiteX44" fmla="*/ 2565102 w 4321935"/>
              <a:gd name="connsiteY44" fmla="*/ 224367 h 322000"/>
              <a:gd name="connsiteX45" fmla="*/ 2590502 w 4321935"/>
              <a:gd name="connsiteY45" fmla="*/ 220133 h 322000"/>
              <a:gd name="connsiteX46" fmla="*/ 2632835 w 4321935"/>
              <a:gd name="connsiteY46" fmla="*/ 215900 h 322000"/>
              <a:gd name="connsiteX47" fmla="*/ 2645535 w 4321935"/>
              <a:gd name="connsiteY47" fmla="*/ 211667 h 322000"/>
              <a:gd name="connsiteX48" fmla="*/ 2692102 w 4321935"/>
              <a:gd name="connsiteY48" fmla="*/ 203200 h 322000"/>
              <a:gd name="connsiteX49" fmla="*/ 2709035 w 4321935"/>
              <a:gd name="connsiteY49" fmla="*/ 194733 h 322000"/>
              <a:gd name="connsiteX50" fmla="*/ 2742902 w 4321935"/>
              <a:gd name="connsiteY50" fmla="*/ 190500 h 322000"/>
              <a:gd name="connsiteX51" fmla="*/ 2755602 w 4321935"/>
              <a:gd name="connsiteY51" fmla="*/ 186267 h 322000"/>
              <a:gd name="connsiteX52" fmla="*/ 2768302 w 4321935"/>
              <a:gd name="connsiteY52" fmla="*/ 177800 h 322000"/>
              <a:gd name="connsiteX53" fmla="*/ 2810635 w 4321935"/>
              <a:gd name="connsiteY53" fmla="*/ 169333 h 322000"/>
              <a:gd name="connsiteX54" fmla="*/ 2840269 w 4321935"/>
              <a:gd name="connsiteY54" fmla="*/ 156633 h 322000"/>
              <a:gd name="connsiteX55" fmla="*/ 2865669 w 4321935"/>
              <a:gd name="connsiteY55" fmla="*/ 148167 h 322000"/>
              <a:gd name="connsiteX56" fmla="*/ 2908002 w 4321935"/>
              <a:gd name="connsiteY56" fmla="*/ 139700 h 322000"/>
              <a:gd name="connsiteX57" fmla="*/ 2924935 w 4321935"/>
              <a:gd name="connsiteY57" fmla="*/ 135467 h 322000"/>
              <a:gd name="connsiteX58" fmla="*/ 3009602 w 4321935"/>
              <a:gd name="connsiteY58" fmla="*/ 127000 h 322000"/>
              <a:gd name="connsiteX59" fmla="*/ 3043469 w 4321935"/>
              <a:gd name="connsiteY59" fmla="*/ 118533 h 322000"/>
              <a:gd name="connsiteX60" fmla="*/ 3077335 w 4321935"/>
              <a:gd name="connsiteY60" fmla="*/ 110067 h 322000"/>
              <a:gd name="connsiteX61" fmla="*/ 3136602 w 4321935"/>
              <a:gd name="connsiteY61" fmla="*/ 93133 h 322000"/>
              <a:gd name="connsiteX62" fmla="*/ 3174702 w 4321935"/>
              <a:gd name="connsiteY62" fmla="*/ 84667 h 322000"/>
              <a:gd name="connsiteX63" fmla="*/ 3217035 w 4321935"/>
              <a:gd name="connsiteY63" fmla="*/ 80433 h 322000"/>
              <a:gd name="connsiteX64" fmla="*/ 3284769 w 4321935"/>
              <a:gd name="connsiteY64" fmla="*/ 67733 h 322000"/>
              <a:gd name="connsiteX65" fmla="*/ 3344035 w 4321935"/>
              <a:gd name="connsiteY65" fmla="*/ 71967 h 322000"/>
              <a:gd name="connsiteX66" fmla="*/ 3369435 w 4321935"/>
              <a:gd name="connsiteY66" fmla="*/ 80433 h 322000"/>
              <a:gd name="connsiteX67" fmla="*/ 3399069 w 4321935"/>
              <a:gd name="connsiteY67" fmla="*/ 97367 h 322000"/>
              <a:gd name="connsiteX68" fmla="*/ 3411769 w 4321935"/>
              <a:gd name="connsiteY68" fmla="*/ 105833 h 322000"/>
              <a:gd name="connsiteX69" fmla="*/ 3424469 w 4321935"/>
              <a:gd name="connsiteY69" fmla="*/ 110067 h 322000"/>
              <a:gd name="connsiteX70" fmla="*/ 3462569 w 4321935"/>
              <a:gd name="connsiteY70" fmla="*/ 122767 h 322000"/>
              <a:gd name="connsiteX71" fmla="*/ 3487969 w 4321935"/>
              <a:gd name="connsiteY71" fmla="*/ 139700 h 322000"/>
              <a:gd name="connsiteX72" fmla="*/ 3530302 w 4321935"/>
              <a:gd name="connsiteY72" fmla="*/ 152400 h 322000"/>
              <a:gd name="connsiteX73" fmla="*/ 3568402 w 4321935"/>
              <a:gd name="connsiteY73" fmla="*/ 156633 h 322000"/>
              <a:gd name="connsiteX74" fmla="*/ 3754669 w 4321935"/>
              <a:gd name="connsiteY74" fmla="*/ 148167 h 322000"/>
              <a:gd name="connsiteX75" fmla="*/ 3792769 w 4321935"/>
              <a:gd name="connsiteY75" fmla="*/ 139700 h 322000"/>
              <a:gd name="connsiteX76" fmla="*/ 3830869 w 4321935"/>
              <a:gd name="connsiteY76" fmla="*/ 118533 h 322000"/>
              <a:gd name="connsiteX77" fmla="*/ 3835102 w 4321935"/>
              <a:gd name="connsiteY77" fmla="*/ 105833 h 322000"/>
              <a:gd name="connsiteX78" fmla="*/ 3852035 w 4321935"/>
              <a:gd name="connsiteY78" fmla="*/ 101600 h 322000"/>
              <a:gd name="connsiteX79" fmla="*/ 3877435 w 4321935"/>
              <a:gd name="connsiteY79" fmla="*/ 93133 h 322000"/>
              <a:gd name="connsiteX80" fmla="*/ 3902835 w 4321935"/>
              <a:gd name="connsiteY80" fmla="*/ 80433 h 322000"/>
              <a:gd name="connsiteX81" fmla="*/ 3915535 w 4321935"/>
              <a:gd name="connsiteY81" fmla="*/ 71967 h 322000"/>
              <a:gd name="connsiteX82" fmla="*/ 3932469 w 4321935"/>
              <a:gd name="connsiteY82" fmla="*/ 63500 h 322000"/>
              <a:gd name="connsiteX83" fmla="*/ 3957869 w 4321935"/>
              <a:gd name="connsiteY83" fmla="*/ 46567 h 322000"/>
              <a:gd name="connsiteX84" fmla="*/ 3983269 w 4321935"/>
              <a:gd name="connsiteY84" fmla="*/ 38100 h 322000"/>
              <a:gd name="connsiteX85" fmla="*/ 4012902 w 4321935"/>
              <a:gd name="connsiteY85" fmla="*/ 21167 h 322000"/>
              <a:gd name="connsiteX86" fmla="*/ 4038302 w 4321935"/>
              <a:gd name="connsiteY86" fmla="*/ 8467 h 322000"/>
              <a:gd name="connsiteX87" fmla="*/ 4283835 w 4321935"/>
              <a:gd name="connsiteY87" fmla="*/ 12700 h 322000"/>
              <a:gd name="connsiteX88" fmla="*/ 4296535 w 4321935"/>
              <a:gd name="connsiteY88" fmla="*/ 21167 h 322000"/>
              <a:gd name="connsiteX89" fmla="*/ 4321935 w 4321935"/>
              <a:gd name="connsiteY89" fmla="*/ 25400 h 322000"/>
              <a:gd name="connsiteX90" fmla="*/ 4317702 w 4321935"/>
              <a:gd name="connsiteY90" fmla="*/ 12700 h 322000"/>
              <a:gd name="connsiteX91" fmla="*/ 4279602 w 4321935"/>
              <a:gd name="connsiteY91" fmla="*/ 0 h 322000"/>
              <a:gd name="connsiteX92" fmla="*/ 4063702 w 4321935"/>
              <a:gd name="connsiteY92" fmla="*/ 4233 h 322000"/>
              <a:gd name="connsiteX93" fmla="*/ 4017135 w 4321935"/>
              <a:gd name="connsiteY93" fmla="*/ 8467 h 322000"/>
              <a:gd name="connsiteX94" fmla="*/ 3953635 w 4321935"/>
              <a:gd name="connsiteY94" fmla="*/ 12700 h 322000"/>
              <a:gd name="connsiteX95" fmla="*/ 3915535 w 4321935"/>
              <a:gd name="connsiteY95" fmla="*/ 29633 h 322000"/>
              <a:gd name="connsiteX96" fmla="*/ 3890135 w 4321935"/>
              <a:gd name="connsiteY96" fmla="*/ 46567 h 322000"/>
              <a:gd name="connsiteX97" fmla="*/ 3873202 w 4321935"/>
              <a:gd name="connsiteY97" fmla="*/ 55033 h 322000"/>
              <a:gd name="connsiteX98" fmla="*/ 3847802 w 4321935"/>
              <a:gd name="connsiteY98" fmla="*/ 63500 h 322000"/>
              <a:gd name="connsiteX99" fmla="*/ 3818169 w 4321935"/>
              <a:gd name="connsiteY99" fmla="*/ 76200 h 322000"/>
              <a:gd name="connsiteX100" fmla="*/ 3792769 w 4321935"/>
              <a:gd name="connsiteY100" fmla="*/ 93133 h 322000"/>
              <a:gd name="connsiteX101" fmla="*/ 3780069 w 4321935"/>
              <a:gd name="connsiteY101" fmla="*/ 97367 h 322000"/>
              <a:gd name="connsiteX102" fmla="*/ 3767369 w 4321935"/>
              <a:gd name="connsiteY102" fmla="*/ 105833 h 322000"/>
              <a:gd name="connsiteX103" fmla="*/ 3733502 w 4321935"/>
              <a:gd name="connsiteY103" fmla="*/ 114300 h 322000"/>
              <a:gd name="connsiteX104" fmla="*/ 3699635 w 4321935"/>
              <a:gd name="connsiteY104" fmla="*/ 122767 h 322000"/>
              <a:gd name="connsiteX105" fmla="*/ 3686935 w 4321935"/>
              <a:gd name="connsiteY105" fmla="*/ 127000 h 322000"/>
              <a:gd name="connsiteX106" fmla="*/ 3665769 w 4321935"/>
              <a:gd name="connsiteY106" fmla="*/ 131233 h 322000"/>
              <a:gd name="connsiteX107" fmla="*/ 3585335 w 4321935"/>
              <a:gd name="connsiteY107" fmla="*/ 122767 h 322000"/>
              <a:gd name="connsiteX108" fmla="*/ 3551469 w 4321935"/>
              <a:gd name="connsiteY108" fmla="*/ 118533 h 322000"/>
              <a:gd name="connsiteX109" fmla="*/ 3521835 w 4321935"/>
              <a:gd name="connsiteY109" fmla="*/ 110067 h 322000"/>
              <a:gd name="connsiteX110" fmla="*/ 3504902 w 4321935"/>
              <a:gd name="connsiteY110" fmla="*/ 105833 h 322000"/>
              <a:gd name="connsiteX111" fmla="*/ 3483735 w 4321935"/>
              <a:gd name="connsiteY111" fmla="*/ 101600 h 322000"/>
              <a:gd name="connsiteX112" fmla="*/ 3458335 w 4321935"/>
              <a:gd name="connsiteY112" fmla="*/ 93133 h 322000"/>
              <a:gd name="connsiteX113" fmla="*/ 3445635 w 4321935"/>
              <a:gd name="connsiteY113" fmla="*/ 88900 h 322000"/>
              <a:gd name="connsiteX114" fmla="*/ 3432935 w 4321935"/>
              <a:gd name="connsiteY114" fmla="*/ 76200 h 322000"/>
              <a:gd name="connsiteX115" fmla="*/ 3399069 w 4321935"/>
              <a:gd name="connsiteY115" fmla="*/ 59267 h 322000"/>
              <a:gd name="connsiteX116" fmla="*/ 3390602 w 4321935"/>
              <a:gd name="connsiteY116" fmla="*/ 46567 h 322000"/>
              <a:gd name="connsiteX117" fmla="*/ 3365202 w 4321935"/>
              <a:gd name="connsiteY117" fmla="*/ 38100 h 322000"/>
              <a:gd name="connsiteX118" fmla="*/ 3318635 w 4321935"/>
              <a:gd name="connsiteY118" fmla="*/ 25400 h 322000"/>
              <a:gd name="connsiteX119" fmla="*/ 3195869 w 4321935"/>
              <a:gd name="connsiteY119" fmla="*/ 38100 h 322000"/>
              <a:gd name="connsiteX120" fmla="*/ 3162002 w 4321935"/>
              <a:gd name="connsiteY120" fmla="*/ 46567 h 322000"/>
              <a:gd name="connsiteX121" fmla="*/ 3145069 w 4321935"/>
              <a:gd name="connsiteY121" fmla="*/ 50800 h 322000"/>
              <a:gd name="connsiteX122" fmla="*/ 3119669 w 4321935"/>
              <a:gd name="connsiteY122" fmla="*/ 67733 h 322000"/>
              <a:gd name="connsiteX123" fmla="*/ 3106969 w 4321935"/>
              <a:gd name="connsiteY123" fmla="*/ 71967 h 322000"/>
              <a:gd name="connsiteX124" fmla="*/ 3090035 w 4321935"/>
              <a:gd name="connsiteY124" fmla="*/ 76200 h 322000"/>
              <a:gd name="connsiteX125" fmla="*/ 3051935 w 4321935"/>
              <a:gd name="connsiteY125" fmla="*/ 88900 h 322000"/>
              <a:gd name="connsiteX126" fmla="*/ 2988435 w 4321935"/>
              <a:gd name="connsiteY126" fmla="*/ 97367 h 322000"/>
              <a:gd name="connsiteX127" fmla="*/ 2954569 w 4321935"/>
              <a:gd name="connsiteY127" fmla="*/ 110067 h 322000"/>
              <a:gd name="connsiteX128" fmla="*/ 2920702 w 4321935"/>
              <a:gd name="connsiteY128" fmla="*/ 114300 h 322000"/>
              <a:gd name="connsiteX129" fmla="*/ 2848735 w 4321935"/>
              <a:gd name="connsiteY129" fmla="*/ 127000 h 322000"/>
              <a:gd name="connsiteX130" fmla="*/ 2819102 w 4321935"/>
              <a:gd name="connsiteY130" fmla="*/ 135467 h 322000"/>
              <a:gd name="connsiteX131" fmla="*/ 2721735 w 4321935"/>
              <a:gd name="connsiteY131" fmla="*/ 139700 h 322000"/>
              <a:gd name="connsiteX132" fmla="*/ 2637069 w 4321935"/>
              <a:gd name="connsiteY132" fmla="*/ 152400 h 322000"/>
              <a:gd name="connsiteX133" fmla="*/ 2560869 w 4321935"/>
              <a:gd name="connsiteY133" fmla="*/ 160867 h 322000"/>
              <a:gd name="connsiteX134" fmla="*/ 2505835 w 4321935"/>
              <a:gd name="connsiteY134" fmla="*/ 169333 h 322000"/>
              <a:gd name="connsiteX135" fmla="*/ 2480435 w 4321935"/>
              <a:gd name="connsiteY135" fmla="*/ 173567 h 322000"/>
              <a:gd name="connsiteX136" fmla="*/ 2438102 w 4321935"/>
              <a:gd name="connsiteY136" fmla="*/ 177800 h 322000"/>
              <a:gd name="connsiteX137" fmla="*/ 2404235 w 4321935"/>
              <a:gd name="connsiteY137" fmla="*/ 182033 h 322000"/>
              <a:gd name="connsiteX138" fmla="*/ 2332269 w 4321935"/>
              <a:gd name="connsiteY138" fmla="*/ 194733 h 322000"/>
              <a:gd name="connsiteX139" fmla="*/ 2302635 w 4321935"/>
              <a:gd name="connsiteY139" fmla="*/ 198967 h 322000"/>
              <a:gd name="connsiteX140" fmla="*/ 2171402 w 4321935"/>
              <a:gd name="connsiteY140" fmla="*/ 203200 h 322000"/>
              <a:gd name="connsiteX141" fmla="*/ 2146002 w 4321935"/>
              <a:gd name="connsiteY141" fmla="*/ 194733 h 322000"/>
              <a:gd name="connsiteX142" fmla="*/ 2116369 w 4321935"/>
              <a:gd name="connsiteY142" fmla="*/ 173567 h 322000"/>
              <a:gd name="connsiteX143" fmla="*/ 2099435 w 4321935"/>
              <a:gd name="connsiteY143" fmla="*/ 160867 h 322000"/>
              <a:gd name="connsiteX144" fmla="*/ 2074035 w 4321935"/>
              <a:gd name="connsiteY144" fmla="*/ 152400 h 322000"/>
              <a:gd name="connsiteX145" fmla="*/ 2048635 w 4321935"/>
              <a:gd name="connsiteY145" fmla="*/ 143933 h 322000"/>
              <a:gd name="connsiteX146" fmla="*/ 2035935 w 4321935"/>
              <a:gd name="connsiteY146" fmla="*/ 139700 h 322000"/>
              <a:gd name="connsiteX147" fmla="*/ 2002069 w 4321935"/>
              <a:gd name="connsiteY147" fmla="*/ 131233 h 322000"/>
              <a:gd name="connsiteX148" fmla="*/ 1976669 w 4321935"/>
              <a:gd name="connsiteY148" fmla="*/ 122767 h 322000"/>
              <a:gd name="connsiteX149" fmla="*/ 1963969 w 4321935"/>
              <a:gd name="connsiteY149" fmla="*/ 118533 h 322000"/>
              <a:gd name="connsiteX150" fmla="*/ 1925869 w 4321935"/>
              <a:gd name="connsiteY150" fmla="*/ 110067 h 322000"/>
              <a:gd name="connsiteX151" fmla="*/ 1887769 w 4321935"/>
              <a:gd name="connsiteY151" fmla="*/ 105833 h 322000"/>
              <a:gd name="connsiteX152" fmla="*/ 1870835 w 4321935"/>
              <a:gd name="connsiteY152" fmla="*/ 101600 h 322000"/>
              <a:gd name="connsiteX153" fmla="*/ 1845435 w 4321935"/>
              <a:gd name="connsiteY153" fmla="*/ 97367 h 322000"/>
              <a:gd name="connsiteX154" fmla="*/ 1832735 w 4321935"/>
              <a:gd name="connsiteY154" fmla="*/ 93133 h 322000"/>
              <a:gd name="connsiteX155" fmla="*/ 1769235 w 4321935"/>
              <a:gd name="connsiteY155" fmla="*/ 80433 h 322000"/>
              <a:gd name="connsiteX156" fmla="*/ 1731135 w 4321935"/>
              <a:gd name="connsiteY156" fmla="*/ 71967 h 322000"/>
              <a:gd name="connsiteX157" fmla="*/ 1718435 w 4321935"/>
              <a:gd name="connsiteY157" fmla="*/ 63500 h 322000"/>
              <a:gd name="connsiteX158" fmla="*/ 1701502 w 4321935"/>
              <a:gd name="connsiteY158" fmla="*/ 59267 h 322000"/>
              <a:gd name="connsiteX159" fmla="*/ 1688802 w 4321935"/>
              <a:gd name="connsiteY159" fmla="*/ 55033 h 322000"/>
              <a:gd name="connsiteX160" fmla="*/ 1667635 w 4321935"/>
              <a:gd name="connsiteY160" fmla="*/ 50800 h 322000"/>
              <a:gd name="connsiteX161" fmla="*/ 1654935 w 4321935"/>
              <a:gd name="connsiteY161" fmla="*/ 46567 h 322000"/>
              <a:gd name="connsiteX162" fmla="*/ 1633769 w 4321935"/>
              <a:gd name="connsiteY162" fmla="*/ 42333 h 322000"/>
              <a:gd name="connsiteX163" fmla="*/ 1621069 w 4321935"/>
              <a:gd name="connsiteY163" fmla="*/ 38100 h 322000"/>
              <a:gd name="connsiteX164" fmla="*/ 1553335 w 4321935"/>
              <a:gd name="connsiteY164" fmla="*/ 25400 h 322000"/>
              <a:gd name="connsiteX165" fmla="*/ 1375535 w 4321935"/>
              <a:gd name="connsiteY165" fmla="*/ 33867 h 322000"/>
              <a:gd name="connsiteX166" fmla="*/ 1350135 w 4321935"/>
              <a:gd name="connsiteY166" fmla="*/ 42333 h 322000"/>
              <a:gd name="connsiteX167" fmla="*/ 1324735 w 4321935"/>
              <a:gd name="connsiteY167" fmla="*/ 59267 h 322000"/>
              <a:gd name="connsiteX168" fmla="*/ 1312035 w 4321935"/>
              <a:gd name="connsiteY168" fmla="*/ 67733 h 322000"/>
              <a:gd name="connsiteX169" fmla="*/ 1286635 w 4321935"/>
              <a:gd name="connsiteY169" fmla="*/ 76200 h 322000"/>
              <a:gd name="connsiteX170" fmla="*/ 1257002 w 4321935"/>
              <a:gd name="connsiteY170" fmla="*/ 84667 h 322000"/>
              <a:gd name="connsiteX171" fmla="*/ 1172335 w 4321935"/>
              <a:gd name="connsiteY171" fmla="*/ 114300 h 322000"/>
              <a:gd name="connsiteX172" fmla="*/ 1041102 w 4321935"/>
              <a:gd name="connsiteY172" fmla="*/ 143933 h 322000"/>
              <a:gd name="connsiteX173" fmla="*/ 939502 w 4321935"/>
              <a:gd name="connsiteY173" fmla="*/ 135467 h 322000"/>
              <a:gd name="connsiteX174" fmla="*/ 804035 w 4321935"/>
              <a:gd name="connsiteY174" fmla="*/ 67733 h 322000"/>
              <a:gd name="connsiteX175" fmla="*/ 702435 w 4321935"/>
              <a:gd name="connsiteY175" fmla="*/ 71967 h 322000"/>
              <a:gd name="connsiteX176" fmla="*/ 596602 w 4321935"/>
              <a:gd name="connsiteY176" fmla="*/ 131233 h 322000"/>
              <a:gd name="connsiteX177" fmla="*/ 495002 w 4321935"/>
              <a:gd name="connsiteY177" fmla="*/ 160867 h 322000"/>
              <a:gd name="connsiteX178" fmla="*/ 384935 w 4321935"/>
              <a:gd name="connsiteY178" fmla="*/ 139700 h 322000"/>
              <a:gd name="connsiteX179" fmla="*/ 291802 w 4321935"/>
              <a:gd name="connsiteY179" fmla="*/ 114300 h 322000"/>
              <a:gd name="connsiteX180" fmla="*/ 190202 w 4321935"/>
              <a:gd name="connsiteY180" fmla="*/ 80433 h 322000"/>
              <a:gd name="connsiteX181" fmla="*/ 105535 w 4321935"/>
              <a:gd name="connsiteY181" fmla="*/ 59267 h 322000"/>
              <a:gd name="connsiteX182" fmla="*/ 8169 w 4321935"/>
              <a:gd name="connsiteY182" fmla="*/ 63500 h 322000"/>
              <a:gd name="connsiteX183" fmla="*/ 3936 w 4321935"/>
              <a:gd name="connsiteY18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60867 h 322000"/>
              <a:gd name="connsiteX16" fmla="*/ 1257002 w 4321935"/>
              <a:gd name="connsiteY16" fmla="*/ 148167 h 322000"/>
              <a:gd name="connsiteX17" fmla="*/ 1337435 w 4321935"/>
              <a:gd name="connsiteY17" fmla="*/ 135467 h 322000"/>
              <a:gd name="connsiteX18" fmla="*/ 1367069 w 4321935"/>
              <a:gd name="connsiteY18" fmla="*/ 131233 h 322000"/>
              <a:gd name="connsiteX19" fmla="*/ 1388235 w 4321935"/>
              <a:gd name="connsiteY19" fmla="*/ 127000 h 322000"/>
              <a:gd name="connsiteX20" fmla="*/ 1405169 w 4321935"/>
              <a:gd name="connsiteY20" fmla="*/ 122767 h 322000"/>
              <a:gd name="connsiteX21" fmla="*/ 1502535 w 4321935"/>
              <a:gd name="connsiteY21" fmla="*/ 110067 h 322000"/>
              <a:gd name="connsiteX22" fmla="*/ 1599902 w 4321935"/>
              <a:gd name="connsiteY22" fmla="*/ 97367 h 322000"/>
              <a:gd name="connsiteX23" fmla="*/ 1726902 w 4321935"/>
              <a:gd name="connsiteY23" fmla="*/ 101600 h 322000"/>
              <a:gd name="connsiteX24" fmla="*/ 1760769 w 4321935"/>
              <a:gd name="connsiteY24" fmla="*/ 114300 h 322000"/>
              <a:gd name="connsiteX25" fmla="*/ 1786169 w 4321935"/>
              <a:gd name="connsiteY25" fmla="*/ 122767 h 322000"/>
              <a:gd name="connsiteX26" fmla="*/ 1798869 w 4321935"/>
              <a:gd name="connsiteY26" fmla="*/ 127000 h 322000"/>
              <a:gd name="connsiteX27" fmla="*/ 1879302 w 4321935"/>
              <a:gd name="connsiteY27" fmla="*/ 135467 h 322000"/>
              <a:gd name="connsiteX28" fmla="*/ 1896235 w 4321935"/>
              <a:gd name="connsiteY28" fmla="*/ 139700 h 322000"/>
              <a:gd name="connsiteX29" fmla="*/ 1913169 w 4321935"/>
              <a:gd name="connsiteY29" fmla="*/ 148167 h 322000"/>
              <a:gd name="connsiteX30" fmla="*/ 1942802 w 4321935"/>
              <a:gd name="connsiteY30" fmla="*/ 152400 h 322000"/>
              <a:gd name="connsiteX31" fmla="*/ 1980902 w 4321935"/>
              <a:gd name="connsiteY31" fmla="*/ 165100 h 322000"/>
              <a:gd name="connsiteX32" fmla="*/ 1993602 w 4321935"/>
              <a:gd name="connsiteY32" fmla="*/ 169333 h 322000"/>
              <a:gd name="connsiteX33" fmla="*/ 2006302 w 4321935"/>
              <a:gd name="connsiteY33" fmla="*/ 173567 h 322000"/>
              <a:gd name="connsiteX34" fmla="*/ 2027469 w 4321935"/>
              <a:gd name="connsiteY34" fmla="*/ 177800 h 322000"/>
              <a:gd name="connsiteX35" fmla="*/ 2052869 w 4321935"/>
              <a:gd name="connsiteY35" fmla="*/ 186267 h 322000"/>
              <a:gd name="connsiteX36" fmla="*/ 2065569 w 4321935"/>
              <a:gd name="connsiteY36" fmla="*/ 190500 h 322000"/>
              <a:gd name="connsiteX37" fmla="*/ 2078269 w 4321935"/>
              <a:gd name="connsiteY37" fmla="*/ 194733 h 322000"/>
              <a:gd name="connsiteX38" fmla="*/ 2090969 w 4321935"/>
              <a:gd name="connsiteY38" fmla="*/ 203200 h 322000"/>
              <a:gd name="connsiteX39" fmla="*/ 2116369 w 4321935"/>
              <a:gd name="connsiteY39" fmla="*/ 207433 h 322000"/>
              <a:gd name="connsiteX40" fmla="*/ 2175635 w 4321935"/>
              <a:gd name="connsiteY40" fmla="*/ 215900 h 322000"/>
              <a:gd name="connsiteX41" fmla="*/ 2213735 w 4321935"/>
              <a:gd name="connsiteY41" fmla="*/ 224367 h 322000"/>
              <a:gd name="connsiteX42" fmla="*/ 2247602 w 4321935"/>
              <a:gd name="connsiteY42" fmla="*/ 228600 h 322000"/>
              <a:gd name="connsiteX43" fmla="*/ 2565102 w 4321935"/>
              <a:gd name="connsiteY43" fmla="*/ 224367 h 322000"/>
              <a:gd name="connsiteX44" fmla="*/ 2590502 w 4321935"/>
              <a:gd name="connsiteY44" fmla="*/ 220133 h 322000"/>
              <a:gd name="connsiteX45" fmla="*/ 2632835 w 4321935"/>
              <a:gd name="connsiteY45" fmla="*/ 215900 h 322000"/>
              <a:gd name="connsiteX46" fmla="*/ 2645535 w 4321935"/>
              <a:gd name="connsiteY46" fmla="*/ 211667 h 322000"/>
              <a:gd name="connsiteX47" fmla="*/ 2692102 w 4321935"/>
              <a:gd name="connsiteY47" fmla="*/ 203200 h 322000"/>
              <a:gd name="connsiteX48" fmla="*/ 2709035 w 4321935"/>
              <a:gd name="connsiteY48" fmla="*/ 194733 h 322000"/>
              <a:gd name="connsiteX49" fmla="*/ 2742902 w 4321935"/>
              <a:gd name="connsiteY49" fmla="*/ 190500 h 322000"/>
              <a:gd name="connsiteX50" fmla="*/ 2755602 w 4321935"/>
              <a:gd name="connsiteY50" fmla="*/ 186267 h 322000"/>
              <a:gd name="connsiteX51" fmla="*/ 2768302 w 4321935"/>
              <a:gd name="connsiteY51" fmla="*/ 177800 h 322000"/>
              <a:gd name="connsiteX52" fmla="*/ 2810635 w 4321935"/>
              <a:gd name="connsiteY52" fmla="*/ 169333 h 322000"/>
              <a:gd name="connsiteX53" fmla="*/ 2840269 w 4321935"/>
              <a:gd name="connsiteY53" fmla="*/ 156633 h 322000"/>
              <a:gd name="connsiteX54" fmla="*/ 2865669 w 4321935"/>
              <a:gd name="connsiteY54" fmla="*/ 148167 h 322000"/>
              <a:gd name="connsiteX55" fmla="*/ 2908002 w 4321935"/>
              <a:gd name="connsiteY55" fmla="*/ 139700 h 322000"/>
              <a:gd name="connsiteX56" fmla="*/ 2924935 w 4321935"/>
              <a:gd name="connsiteY56" fmla="*/ 135467 h 322000"/>
              <a:gd name="connsiteX57" fmla="*/ 3009602 w 4321935"/>
              <a:gd name="connsiteY57" fmla="*/ 127000 h 322000"/>
              <a:gd name="connsiteX58" fmla="*/ 3043469 w 4321935"/>
              <a:gd name="connsiteY58" fmla="*/ 118533 h 322000"/>
              <a:gd name="connsiteX59" fmla="*/ 3077335 w 4321935"/>
              <a:gd name="connsiteY59" fmla="*/ 110067 h 322000"/>
              <a:gd name="connsiteX60" fmla="*/ 3136602 w 4321935"/>
              <a:gd name="connsiteY60" fmla="*/ 93133 h 322000"/>
              <a:gd name="connsiteX61" fmla="*/ 3174702 w 4321935"/>
              <a:gd name="connsiteY61" fmla="*/ 84667 h 322000"/>
              <a:gd name="connsiteX62" fmla="*/ 3217035 w 4321935"/>
              <a:gd name="connsiteY62" fmla="*/ 80433 h 322000"/>
              <a:gd name="connsiteX63" fmla="*/ 3284769 w 4321935"/>
              <a:gd name="connsiteY63" fmla="*/ 67733 h 322000"/>
              <a:gd name="connsiteX64" fmla="*/ 3344035 w 4321935"/>
              <a:gd name="connsiteY64" fmla="*/ 71967 h 322000"/>
              <a:gd name="connsiteX65" fmla="*/ 3369435 w 4321935"/>
              <a:gd name="connsiteY65" fmla="*/ 80433 h 322000"/>
              <a:gd name="connsiteX66" fmla="*/ 3399069 w 4321935"/>
              <a:gd name="connsiteY66" fmla="*/ 97367 h 322000"/>
              <a:gd name="connsiteX67" fmla="*/ 3411769 w 4321935"/>
              <a:gd name="connsiteY67" fmla="*/ 105833 h 322000"/>
              <a:gd name="connsiteX68" fmla="*/ 3424469 w 4321935"/>
              <a:gd name="connsiteY68" fmla="*/ 110067 h 322000"/>
              <a:gd name="connsiteX69" fmla="*/ 3462569 w 4321935"/>
              <a:gd name="connsiteY69" fmla="*/ 122767 h 322000"/>
              <a:gd name="connsiteX70" fmla="*/ 3487969 w 4321935"/>
              <a:gd name="connsiteY70" fmla="*/ 139700 h 322000"/>
              <a:gd name="connsiteX71" fmla="*/ 3530302 w 4321935"/>
              <a:gd name="connsiteY71" fmla="*/ 152400 h 322000"/>
              <a:gd name="connsiteX72" fmla="*/ 3568402 w 4321935"/>
              <a:gd name="connsiteY72" fmla="*/ 156633 h 322000"/>
              <a:gd name="connsiteX73" fmla="*/ 3754669 w 4321935"/>
              <a:gd name="connsiteY73" fmla="*/ 148167 h 322000"/>
              <a:gd name="connsiteX74" fmla="*/ 3792769 w 4321935"/>
              <a:gd name="connsiteY74" fmla="*/ 139700 h 322000"/>
              <a:gd name="connsiteX75" fmla="*/ 3830869 w 4321935"/>
              <a:gd name="connsiteY75" fmla="*/ 118533 h 322000"/>
              <a:gd name="connsiteX76" fmla="*/ 3835102 w 4321935"/>
              <a:gd name="connsiteY76" fmla="*/ 105833 h 322000"/>
              <a:gd name="connsiteX77" fmla="*/ 3852035 w 4321935"/>
              <a:gd name="connsiteY77" fmla="*/ 101600 h 322000"/>
              <a:gd name="connsiteX78" fmla="*/ 3877435 w 4321935"/>
              <a:gd name="connsiteY78" fmla="*/ 93133 h 322000"/>
              <a:gd name="connsiteX79" fmla="*/ 3902835 w 4321935"/>
              <a:gd name="connsiteY79" fmla="*/ 80433 h 322000"/>
              <a:gd name="connsiteX80" fmla="*/ 3915535 w 4321935"/>
              <a:gd name="connsiteY80" fmla="*/ 71967 h 322000"/>
              <a:gd name="connsiteX81" fmla="*/ 3932469 w 4321935"/>
              <a:gd name="connsiteY81" fmla="*/ 63500 h 322000"/>
              <a:gd name="connsiteX82" fmla="*/ 3957869 w 4321935"/>
              <a:gd name="connsiteY82" fmla="*/ 46567 h 322000"/>
              <a:gd name="connsiteX83" fmla="*/ 3983269 w 4321935"/>
              <a:gd name="connsiteY83" fmla="*/ 38100 h 322000"/>
              <a:gd name="connsiteX84" fmla="*/ 4012902 w 4321935"/>
              <a:gd name="connsiteY84" fmla="*/ 21167 h 322000"/>
              <a:gd name="connsiteX85" fmla="*/ 4038302 w 4321935"/>
              <a:gd name="connsiteY85" fmla="*/ 8467 h 322000"/>
              <a:gd name="connsiteX86" fmla="*/ 4283835 w 4321935"/>
              <a:gd name="connsiteY86" fmla="*/ 12700 h 322000"/>
              <a:gd name="connsiteX87" fmla="*/ 4296535 w 4321935"/>
              <a:gd name="connsiteY87" fmla="*/ 21167 h 322000"/>
              <a:gd name="connsiteX88" fmla="*/ 4321935 w 4321935"/>
              <a:gd name="connsiteY88" fmla="*/ 25400 h 322000"/>
              <a:gd name="connsiteX89" fmla="*/ 4317702 w 4321935"/>
              <a:gd name="connsiteY89" fmla="*/ 12700 h 322000"/>
              <a:gd name="connsiteX90" fmla="*/ 4279602 w 4321935"/>
              <a:gd name="connsiteY90" fmla="*/ 0 h 322000"/>
              <a:gd name="connsiteX91" fmla="*/ 4063702 w 4321935"/>
              <a:gd name="connsiteY91" fmla="*/ 4233 h 322000"/>
              <a:gd name="connsiteX92" fmla="*/ 4017135 w 4321935"/>
              <a:gd name="connsiteY92" fmla="*/ 8467 h 322000"/>
              <a:gd name="connsiteX93" fmla="*/ 3953635 w 4321935"/>
              <a:gd name="connsiteY93" fmla="*/ 12700 h 322000"/>
              <a:gd name="connsiteX94" fmla="*/ 3915535 w 4321935"/>
              <a:gd name="connsiteY94" fmla="*/ 29633 h 322000"/>
              <a:gd name="connsiteX95" fmla="*/ 3890135 w 4321935"/>
              <a:gd name="connsiteY95" fmla="*/ 46567 h 322000"/>
              <a:gd name="connsiteX96" fmla="*/ 3873202 w 4321935"/>
              <a:gd name="connsiteY96" fmla="*/ 55033 h 322000"/>
              <a:gd name="connsiteX97" fmla="*/ 3847802 w 4321935"/>
              <a:gd name="connsiteY97" fmla="*/ 63500 h 322000"/>
              <a:gd name="connsiteX98" fmla="*/ 3818169 w 4321935"/>
              <a:gd name="connsiteY98" fmla="*/ 76200 h 322000"/>
              <a:gd name="connsiteX99" fmla="*/ 3792769 w 4321935"/>
              <a:gd name="connsiteY99" fmla="*/ 93133 h 322000"/>
              <a:gd name="connsiteX100" fmla="*/ 3780069 w 4321935"/>
              <a:gd name="connsiteY100" fmla="*/ 97367 h 322000"/>
              <a:gd name="connsiteX101" fmla="*/ 3767369 w 4321935"/>
              <a:gd name="connsiteY101" fmla="*/ 105833 h 322000"/>
              <a:gd name="connsiteX102" fmla="*/ 3733502 w 4321935"/>
              <a:gd name="connsiteY102" fmla="*/ 114300 h 322000"/>
              <a:gd name="connsiteX103" fmla="*/ 3699635 w 4321935"/>
              <a:gd name="connsiteY103" fmla="*/ 122767 h 322000"/>
              <a:gd name="connsiteX104" fmla="*/ 3686935 w 4321935"/>
              <a:gd name="connsiteY104" fmla="*/ 127000 h 322000"/>
              <a:gd name="connsiteX105" fmla="*/ 3665769 w 4321935"/>
              <a:gd name="connsiteY105" fmla="*/ 131233 h 322000"/>
              <a:gd name="connsiteX106" fmla="*/ 3585335 w 4321935"/>
              <a:gd name="connsiteY106" fmla="*/ 122767 h 322000"/>
              <a:gd name="connsiteX107" fmla="*/ 3551469 w 4321935"/>
              <a:gd name="connsiteY107" fmla="*/ 118533 h 322000"/>
              <a:gd name="connsiteX108" fmla="*/ 3521835 w 4321935"/>
              <a:gd name="connsiteY108" fmla="*/ 110067 h 322000"/>
              <a:gd name="connsiteX109" fmla="*/ 3504902 w 4321935"/>
              <a:gd name="connsiteY109" fmla="*/ 105833 h 322000"/>
              <a:gd name="connsiteX110" fmla="*/ 3483735 w 4321935"/>
              <a:gd name="connsiteY110" fmla="*/ 101600 h 322000"/>
              <a:gd name="connsiteX111" fmla="*/ 3458335 w 4321935"/>
              <a:gd name="connsiteY111" fmla="*/ 93133 h 322000"/>
              <a:gd name="connsiteX112" fmla="*/ 3445635 w 4321935"/>
              <a:gd name="connsiteY112" fmla="*/ 88900 h 322000"/>
              <a:gd name="connsiteX113" fmla="*/ 3432935 w 4321935"/>
              <a:gd name="connsiteY113" fmla="*/ 76200 h 322000"/>
              <a:gd name="connsiteX114" fmla="*/ 3399069 w 4321935"/>
              <a:gd name="connsiteY114" fmla="*/ 59267 h 322000"/>
              <a:gd name="connsiteX115" fmla="*/ 3390602 w 4321935"/>
              <a:gd name="connsiteY115" fmla="*/ 46567 h 322000"/>
              <a:gd name="connsiteX116" fmla="*/ 3365202 w 4321935"/>
              <a:gd name="connsiteY116" fmla="*/ 38100 h 322000"/>
              <a:gd name="connsiteX117" fmla="*/ 3318635 w 4321935"/>
              <a:gd name="connsiteY117" fmla="*/ 25400 h 322000"/>
              <a:gd name="connsiteX118" fmla="*/ 3195869 w 4321935"/>
              <a:gd name="connsiteY118" fmla="*/ 38100 h 322000"/>
              <a:gd name="connsiteX119" fmla="*/ 3162002 w 4321935"/>
              <a:gd name="connsiteY119" fmla="*/ 46567 h 322000"/>
              <a:gd name="connsiteX120" fmla="*/ 3145069 w 4321935"/>
              <a:gd name="connsiteY120" fmla="*/ 50800 h 322000"/>
              <a:gd name="connsiteX121" fmla="*/ 3119669 w 4321935"/>
              <a:gd name="connsiteY121" fmla="*/ 67733 h 322000"/>
              <a:gd name="connsiteX122" fmla="*/ 3106969 w 4321935"/>
              <a:gd name="connsiteY122" fmla="*/ 71967 h 322000"/>
              <a:gd name="connsiteX123" fmla="*/ 3090035 w 4321935"/>
              <a:gd name="connsiteY123" fmla="*/ 76200 h 322000"/>
              <a:gd name="connsiteX124" fmla="*/ 3051935 w 4321935"/>
              <a:gd name="connsiteY124" fmla="*/ 88900 h 322000"/>
              <a:gd name="connsiteX125" fmla="*/ 2988435 w 4321935"/>
              <a:gd name="connsiteY125" fmla="*/ 97367 h 322000"/>
              <a:gd name="connsiteX126" fmla="*/ 2954569 w 4321935"/>
              <a:gd name="connsiteY126" fmla="*/ 110067 h 322000"/>
              <a:gd name="connsiteX127" fmla="*/ 2920702 w 4321935"/>
              <a:gd name="connsiteY127" fmla="*/ 114300 h 322000"/>
              <a:gd name="connsiteX128" fmla="*/ 2848735 w 4321935"/>
              <a:gd name="connsiteY128" fmla="*/ 127000 h 322000"/>
              <a:gd name="connsiteX129" fmla="*/ 2819102 w 4321935"/>
              <a:gd name="connsiteY129" fmla="*/ 135467 h 322000"/>
              <a:gd name="connsiteX130" fmla="*/ 2721735 w 4321935"/>
              <a:gd name="connsiteY130" fmla="*/ 139700 h 322000"/>
              <a:gd name="connsiteX131" fmla="*/ 2637069 w 4321935"/>
              <a:gd name="connsiteY131" fmla="*/ 152400 h 322000"/>
              <a:gd name="connsiteX132" fmla="*/ 2560869 w 4321935"/>
              <a:gd name="connsiteY132" fmla="*/ 160867 h 322000"/>
              <a:gd name="connsiteX133" fmla="*/ 2505835 w 4321935"/>
              <a:gd name="connsiteY133" fmla="*/ 169333 h 322000"/>
              <a:gd name="connsiteX134" fmla="*/ 2480435 w 4321935"/>
              <a:gd name="connsiteY134" fmla="*/ 173567 h 322000"/>
              <a:gd name="connsiteX135" fmla="*/ 2438102 w 4321935"/>
              <a:gd name="connsiteY135" fmla="*/ 177800 h 322000"/>
              <a:gd name="connsiteX136" fmla="*/ 2404235 w 4321935"/>
              <a:gd name="connsiteY136" fmla="*/ 182033 h 322000"/>
              <a:gd name="connsiteX137" fmla="*/ 2332269 w 4321935"/>
              <a:gd name="connsiteY137" fmla="*/ 194733 h 322000"/>
              <a:gd name="connsiteX138" fmla="*/ 2302635 w 4321935"/>
              <a:gd name="connsiteY138" fmla="*/ 198967 h 322000"/>
              <a:gd name="connsiteX139" fmla="*/ 2171402 w 4321935"/>
              <a:gd name="connsiteY139" fmla="*/ 203200 h 322000"/>
              <a:gd name="connsiteX140" fmla="*/ 2146002 w 4321935"/>
              <a:gd name="connsiteY140" fmla="*/ 194733 h 322000"/>
              <a:gd name="connsiteX141" fmla="*/ 2116369 w 4321935"/>
              <a:gd name="connsiteY141" fmla="*/ 173567 h 322000"/>
              <a:gd name="connsiteX142" fmla="*/ 2099435 w 4321935"/>
              <a:gd name="connsiteY142" fmla="*/ 160867 h 322000"/>
              <a:gd name="connsiteX143" fmla="*/ 2074035 w 4321935"/>
              <a:gd name="connsiteY143" fmla="*/ 152400 h 322000"/>
              <a:gd name="connsiteX144" fmla="*/ 2048635 w 4321935"/>
              <a:gd name="connsiteY144" fmla="*/ 143933 h 322000"/>
              <a:gd name="connsiteX145" fmla="*/ 2035935 w 4321935"/>
              <a:gd name="connsiteY145" fmla="*/ 139700 h 322000"/>
              <a:gd name="connsiteX146" fmla="*/ 2002069 w 4321935"/>
              <a:gd name="connsiteY146" fmla="*/ 131233 h 322000"/>
              <a:gd name="connsiteX147" fmla="*/ 1976669 w 4321935"/>
              <a:gd name="connsiteY147" fmla="*/ 122767 h 322000"/>
              <a:gd name="connsiteX148" fmla="*/ 1963969 w 4321935"/>
              <a:gd name="connsiteY148" fmla="*/ 118533 h 322000"/>
              <a:gd name="connsiteX149" fmla="*/ 1925869 w 4321935"/>
              <a:gd name="connsiteY149" fmla="*/ 110067 h 322000"/>
              <a:gd name="connsiteX150" fmla="*/ 1887769 w 4321935"/>
              <a:gd name="connsiteY150" fmla="*/ 105833 h 322000"/>
              <a:gd name="connsiteX151" fmla="*/ 1870835 w 4321935"/>
              <a:gd name="connsiteY151" fmla="*/ 101600 h 322000"/>
              <a:gd name="connsiteX152" fmla="*/ 1845435 w 4321935"/>
              <a:gd name="connsiteY152" fmla="*/ 97367 h 322000"/>
              <a:gd name="connsiteX153" fmla="*/ 1832735 w 4321935"/>
              <a:gd name="connsiteY153" fmla="*/ 93133 h 322000"/>
              <a:gd name="connsiteX154" fmla="*/ 1769235 w 4321935"/>
              <a:gd name="connsiteY154" fmla="*/ 80433 h 322000"/>
              <a:gd name="connsiteX155" fmla="*/ 1731135 w 4321935"/>
              <a:gd name="connsiteY155" fmla="*/ 71967 h 322000"/>
              <a:gd name="connsiteX156" fmla="*/ 1718435 w 4321935"/>
              <a:gd name="connsiteY156" fmla="*/ 63500 h 322000"/>
              <a:gd name="connsiteX157" fmla="*/ 1701502 w 4321935"/>
              <a:gd name="connsiteY157" fmla="*/ 59267 h 322000"/>
              <a:gd name="connsiteX158" fmla="*/ 1688802 w 4321935"/>
              <a:gd name="connsiteY158" fmla="*/ 55033 h 322000"/>
              <a:gd name="connsiteX159" fmla="*/ 1667635 w 4321935"/>
              <a:gd name="connsiteY159" fmla="*/ 50800 h 322000"/>
              <a:gd name="connsiteX160" fmla="*/ 1654935 w 4321935"/>
              <a:gd name="connsiteY160" fmla="*/ 46567 h 322000"/>
              <a:gd name="connsiteX161" fmla="*/ 1633769 w 4321935"/>
              <a:gd name="connsiteY161" fmla="*/ 42333 h 322000"/>
              <a:gd name="connsiteX162" fmla="*/ 1621069 w 4321935"/>
              <a:gd name="connsiteY162" fmla="*/ 38100 h 322000"/>
              <a:gd name="connsiteX163" fmla="*/ 1553335 w 4321935"/>
              <a:gd name="connsiteY163" fmla="*/ 25400 h 322000"/>
              <a:gd name="connsiteX164" fmla="*/ 1375535 w 4321935"/>
              <a:gd name="connsiteY164" fmla="*/ 33867 h 322000"/>
              <a:gd name="connsiteX165" fmla="*/ 1350135 w 4321935"/>
              <a:gd name="connsiteY165" fmla="*/ 42333 h 322000"/>
              <a:gd name="connsiteX166" fmla="*/ 1324735 w 4321935"/>
              <a:gd name="connsiteY166" fmla="*/ 59267 h 322000"/>
              <a:gd name="connsiteX167" fmla="*/ 1312035 w 4321935"/>
              <a:gd name="connsiteY167" fmla="*/ 67733 h 322000"/>
              <a:gd name="connsiteX168" fmla="*/ 1286635 w 4321935"/>
              <a:gd name="connsiteY168" fmla="*/ 76200 h 322000"/>
              <a:gd name="connsiteX169" fmla="*/ 1257002 w 4321935"/>
              <a:gd name="connsiteY169" fmla="*/ 84667 h 322000"/>
              <a:gd name="connsiteX170" fmla="*/ 1172335 w 4321935"/>
              <a:gd name="connsiteY170" fmla="*/ 114300 h 322000"/>
              <a:gd name="connsiteX171" fmla="*/ 1041102 w 4321935"/>
              <a:gd name="connsiteY171" fmla="*/ 143933 h 322000"/>
              <a:gd name="connsiteX172" fmla="*/ 939502 w 4321935"/>
              <a:gd name="connsiteY172" fmla="*/ 135467 h 322000"/>
              <a:gd name="connsiteX173" fmla="*/ 804035 w 4321935"/>
              <a:gd name="connsiteY173" fmla="*/ 67733 h 322000"/>
              <a:gd name="connsiteX174" fmla="*/ 702435 w 4321935"/>
              <a:gd name="connsiteY174" fmla="*/ 71967 h 322000"/>
              <a:gd name="connsiteX175" fmla="*/ 596602 w 4321935"/>
              <a:gd name="connsiteY175" fmla="*/ 131233 h 322000"/>
              <a:gd name="connsiteX176" fmla="*/ 495002 w 4321935"/>
              <a:gd name="connsiteY176" fmla="*/ 160867 h 322000"/>
              <a:gd name="connsiteX177" fmla="*/ 384935 w 4321935"/>
              <a:gd name="connsiteY177" fmla="*/ 139700 h 322000"/>
              <a:gd name="connsiteX178" fmla="*/ 291802 w 4321935"/>
              <a:gd name="connsiteY178" fmla="*/ 114300 h 322000"/>
              <a:gd name="connsiteX179" fmla="*/ 190202 w 4321935"/>
              <a:gd name="connsiteY179" fmla="*/ 80433 h 322000"/>
              <a:gd name="connsiteX180" fmla="*/ 105535 w 4321935"/>
              <a:gd name="connsiteY180" fmla="*/ 59267 h 322000"/>
              <a:gd name="connsiteX181" fmla="*/ 8169 w 4321935"/>
              <a:gd name="connsiteY181" fmla="*/ 63500 h 322000"/>
              <a:gd name="connsiteX182" fmla="*/ 3936 w 4321935"/>
              <a:gd name="connsiteY18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60867 h 322000"/>
              <a:gd name="connsiteX16" fmla="*/ 1257002 w 4321935"/>
              <a:gd name="connsiteY16" fmla="*/ 127000 h 322000"/>
              <a:gd name="connsiteX17" fmla="*/ 1337435 w 4321935"/>
              <a:gd name="connsiteY17" fmla="*/ 135467 h 322000"/>
              <a:gd name="connsiteX18" fmla="*/ 1367069 w 4321935"/>
              <a:gd name="connsiteY18" fmla="*/ 131233 h 322000"/>
              <a:gd name="connsiteX19" fmla="*/ 1388235 w 4321935"/>
              <a:gd name="connsiteY19" fmla="*/ 127000 h 322000"/>
              <a:gd name="connsiteX20" fmla="*/ 1405169 w 4321935"/>
              <a:gd name="connsiteY20" fmla="*/ 122767 h 322000"/>
              <a:gd name="connsiteX21" fmla="*/ 1502535 w 4321935"/>
              <a:gd name="connsiteY21" fmla="*/ 110067 h 322000"/>
              <a:gd name="connsiteX22" fmla="*/ 1599902 w 4321935"/>
              <a:gd name="connsiteY22" fmla="*/ 97367 h 322000"/>
              <a:gd name="connsiteX23" fmla="*/ 1726902 w 4321935"/>
              <a:gd name="connsiteY23" fmla="*/ 101600 h 322000"/>
              <a:gd name="connsiteX24" fmla="*/ 1760769 w 4321935"/>
              <a:gd name="connsiteY24" fmla="*/ 114300 h 322000"/>
              <a:gd name="connsiteX25" fmla="*/ 1786169 w 4321935"/>
              <a:gd name="connsiteY25" fmla="*/ 122767 h 322000"/>
              <a:gd name="connsiteX26" fmla="*/ 1798869 w 4321935"/>
              <a:gd name="connsiteY26" fmla="*/ 127000 h 322000"/>
              <a:gd name="connsiteX27" fmla="*/ 1879302 w 4321935"/>
              <a:gd name="connsiteY27" fmla="*/ 135467 h 322000"/>
              <a:gd name="connsiteX28" fmla="*/ 1896235 w 4321935"/>
              <a:gd name="connsiteY28" fmla="*/ 139700 h 322000"/>
              <a:gd name="connsiteX29" fmla="*/ 1913169 w 4321935"/>
              <a:gd name="connsiteY29" fmla="*/ 148167 h 322000"/>
              <a:gd name="connsiteX30" fmla="*/ 1942802 w 4321935"/>
              <a:gd name="connsiteY30" fmla="*/ 152400 h 322000"/>
              <a:gd name="connsiteX31" fmla="*/ 1980902 w 4321935"/>
              <a:gd name="connsiteY31" fmla="*/ 165100 h 322000"/>
              <a:gd name="connsiteX32" fmla="*/ 1993602 w 4321935"/>
              <a:gd name="connsiteY32" fmla="*/ 169333 h 322000"/>
              <a:gd name="connsiteX33" fmla="*/ 2006302 w 4321935"/>
              <a:gd name="connsiteY33" fmla="*/ 173567 h 322000"/>
              <a:gd name="connsiteX34" fmla="*/ 2027469 w 4321935"/>
              <a:gd name="connsiteY34" fmla="*/ 177800 h 322000"/>
              <a:gd name="connsiteX35" fmla="*/ 2052869 w 4321935"/>
              <a:gd name="connsiteY35" fmla="*/ 186267 h 322000"/>
              <a:gd name="connsiteX36" fmla="*/ 2065569 w 4321935"/>
              <a:gd name="connsiteY36" fmla="*/ 190500 h 322000"/>
              <a:gd name="connsiteX37" fmla="*/ 2078269 w 4321935"/>
              <a:gd name="connsiteY37" fmla="*/ 194733 h 322000"/>
              <a:gd name="connsiteX38" fmla="*/ 2090969 w 4321935"/>
              <a:gd name="connsiteY38" fmla="*/ 203200 h 322000"/>
              <a:gd name="connsiteX39" fmla="*/ 2116369 w 4321935"/>
              <a:gd name="connsiteY39" fmla="*/ 207433 h 322000"/>
              <a:gd name="connsiteX40" fmla="*/ 2175635 w 4321935"/>
              <a:gd name="connsiteY40" fmla="*/ 215900 h 322000"/>
              <a:gd name="connsiteX41" fmla="*/ 2213735 w 4321935"/>
              <a:gd name="connsiteY41" fmla="*/ 224367 h 322000"/>
              <a:gd name="connsiteX42" fmla="*/ 2247602 w 4321935"/>
              <a:gd name="connsiteY42" fmla="*/ 228600 h 322000"/>
              <a:gd name="connsiteX43" fmla="*/ 2565102 w 4321935"/>
              <a:gd name="connsiteY43" fmla="*/ 224367 h 322000"/>
              <a:gd name="connsiteX44" fmla="*/ 2590502 w 4321935"/>
              <a:gd name="connsiteY44" fmla="*/ 220133 h 322000"/>
              <a:gd name="connsiteX45" fmla="*/ 2632835 w 4321935"/>
              <a:gd name="connsiteY45" fmla="*/ 215900 h 322000"/>
              <a:gd name="connsiteX46" fmla="*/ 2645535 w 4321935"/>
              <a:gd name="connsiteY46" fmla="*/ 211667 h 322000"/>
              <a:gd name="connsiteX47" fmla="*/ 2692102 w 4321935"/>
              <a:gd name="connsiteY47" fmla="*/ 203200 h 322000"/>
              <a:gd name="connsiteX48" fmla="*/ 2709035 w 4321935"/>
              <a:gd name="connsiteY48" fmla="*/ 194733 h 322000"/>
              <a:gd name="connsiteX49" fmla="*/ 2742902 w 4321935"/>
              <a:gd name="connsiteY49" fmla="*/ 190500 h 322000"/>
              <a:gd name="connsiteX50" fmla="*/ 2755602 w 4321935"/>
              <a:gd name="connsiteY50" fmla="*/ 186267 h 322000"/>
              <a:gd name="connsiteX51" fmla="*/ 2768302 w 4321935"/>
              <a:gd name="connsiteY51" fmla="*/ 177800 h 322000"/>
              <a:gd name="connsiteX52" fmla="*/ 2810635 w 4321935"/>
              <a:gd name="connsiteY52" fmla="*/ 169333 h 322000"/>
              <a:gd name="connsiteX53" fmla="*/ 2840269 w 4321935"/>
              <a:gd name="connsiteY53" fmla="*/ 156633 h 322000"/>
              <a:gd name="connsiteX54" fmla="*/ 2865669 w 4321935"/>
              <a:gd name="connsiteY54" fmla="*/ 148167 h 322000"/>
              <a:gd name="connsiteX55" fmla="*/ 2908002 w 4321935"/>
              <a:gd name="connsiteY55" fmla="*/ 139700 h 322000"/>
              <a:gd name="connsiteX56" fmla="*/ 2924935 w 4321935"/>
              <a:gd name="connsiteY56" fmla="*/ 135467 h 322000"/>
              <a:gd name="connsiteX57" fmla="*/ 3009602 w 4321935"/>
              <a:gd name="connsiteY57" fmla="*/ 127000 h 322000"/>
              <a:gd name="connsiteX58" fmla="*/ 3043469 w 4321935"/>
              <a:gd name="connsiteY58" fmla="*/ 118533 h 322000"/>
              <a:gd name="connsiteX59" fmla="*/ 3077335 w 4321935"/>
              <a:gd name="connsiteY59" fmla="*/ 110067 h 322000"/>
              <a:gd name="connsiteX60" fmla="*/ 3136602 w 4321935"/>
              <a:gd name="connsiteY60" fmla="*/ 93133 h 322000"/>
              <a:gd name="connsiteX61" fmla="*/ 3174702 w 4321935"/>
              <a:gd name="connsiteY61" fmla="*/ 84667 h 322000"/>
              <a:gd name="connsiteX62" fmla="*/ 3217035 w 4321935"/>
              <a:gd name="connsiteY62" fmla="*/ 80433 h 322000"/>
              <a:gd name="connsiteX63" fmla="*/ 3284769 w 4321935"/>
              <a:gd name="connsiteY63" fmla="*/ 67733 h 322000"/>
              <a:gd name="connsiteX64" fmla="*/ 3344035 w 4321935"/>
              <a:gd name="connsiteY64" fmla="*/ 71967 h 322000"/>
              <a:gd name="connsiteX65" fmla="*/ 3369435 w 4321935"/>
              <a:gd name="connsiteY65" fmla="*/ 80433 h 322000"/>
              <a:gd name="connsiteX66" fmla="*/ 3399069 w 4321935"/>
              <a:gd name="connsiteY66" fmla="*/ 97367 h 322000"/>
              <a:gd name="connsiteX67" fmla="*/ 3411769 w 4321935"/>
              <a:gd name="connsiteY67" fmla="*/ 105833 h 322000"/>
              <a:gd name="connsiteX68" fmla="*/ 3424469 w 4321935"/>
              <a:gd name="connsiteY68" fmla="*/ 110067 h 322000"/>
              <a:gd name="connsiteX69" fmla="*/ 3462569 w 4321935"/>
              <a:gd name="connsiteY69" fmla="*/ 122767 h 322000"/>
              <a:gd name="connsiteX70" fmla="*/ 3487969 w 4321935"/>
              <a:gd name="connsiteY70" fmla="*/ 139700 h 322000"/>
              <a:gd name="connsiteX71" fmla="*/ 3530302 w 4321935"/>
              <a:gd name="connsiteY71" fmla="*/ 152400 h 322000"/>
              <a:gd name="connsiteX72" fmla="*/ 3568402 w 4321935"/>
              <a:gd name="connsiteY72" fmla="*/ 156633 h 322000"/>
              <a:gd name="connsiteX73" fmla="*/ 3754669 w 4321935"/>
              <a:gd name="connsiteY73" fmla="*/ 148167 h 322000"/>
              <a:gd name="connsiteX74" fmla="*/ 3792769 w 4321935"/>
              <a:gd name="connsiteY74" fmla="*/ 139700 h 322000"/>
              <a:gd name="connsiteX75" fmla="*/ 3830869 w 4321935"/>
              <a:gd name="connsiteY75" fmla="*/ 118533 h 322000"/>
              <a:gd name="connsiteX76" fmla="*/ 3835102 w 4321935"/>
              <a:gd name="connsiteY76" fmla="*/ 105833 h 322000"/>
              <a:gd name="connsiteX77" fmla="*/ 3852035 w 4321935"/>
              <a:gd name="connsiteY77" fmla="*/ 101600 h 322000"/>
              <a:gd name="connsiteX78" fmla="*/ 3877435 w 4321935"/>
              <a:gd name="connsiteY78" fmla="*/ 93133 h 322000"/>
              <a:gd name="connsiteX79" fmla="*/ 3902835 w 4321935"/>
              <a:gd name="connsiteY79" fmla="*/ 80433 h 322000"/>
              <a:gd name="connsiteX80" fmla="*/ 3915535 w 4321935"/>
              <a:gd name="connsiteY80" fmla="*/ 71967 h 322000"/>
              <a:gd name="connsiteX81" fmla="*/ 3932469 w 4321935"/>
              <a:gd name="connsiteY81" fmla="*/ 63500 h 322000"/>
              <a:gd name="connsiteX82" fmla="*/ 3957869 w 4321935"/>
              <a:gd name="connsiteY82" fmla="*/ 46567 h 322000"/>
              <a:gd name="connsiteX83" fmla="*/ 3983269 w 4321935"/>
              <a:gd name="connsiteY83" fmla="*/ 38100 h 322000"/>
              <a:gd name="connsiteX84" fmla="*/ 4012902 w 4321935"/>
              <a:gd name="connsiteY84" fmla="*/ 21167 h 322000"/>
              <a:gd name="connsiteX85" fmla="*/ 4038302 w 4321935"/>
              <a:gd name="connsiteY85" fmla="*/ 8467 h 322000"/>
              <a:gd name="connsiteX86" fmla="*/ 4283835 w 4321935"/>
              <a:gd name="connsiteY86" fmla="*/ 12700 h 322000"/>
              <a:gd name="connsiteX87" fmla="*/ 4296535 w 4321935"/>
              <a:gd name="connsiteY87" fmla="*/ 21167 h 322000"/>
              <a:gd name="connsiteX88" fmla="*/ 4321935 w 4321935"/>
              <a:gd name="connsiteY88" fmla="*/ 25400 h 322000"/>
              <a:gd name="connsiteX89" fmla="*/ 4317702 w 4321935"/>
              <a:gd name="connsiteY89" fmla="*/ 12700 h 322000"/>
              <a:gd name="connsiteX90" fmla="*/ 4279602 w 4321935"/>
              <a:gd name="connsiteY90" fmla="*/ 0 h 322000"/>
              <a:gd name="connsiteX91" fmla="*/ 4063702 w 4321935"/>
              <a:gd name="connsiteY91" fmla="*/ 4233 h 322000"/>
              <a:gd name="connsiteX92" fmla="*/ 4017135 w 4321935"/>
              <a:gd name="connsiteY92" fmla="*/ 8467 h 322000"/>
              <a:gd name="connsiteX93" fmla="*/ 3953635 w 4321935"/>
              <a:gd name="connsiteY93" fmla="*/ 12700 h 322000"/>
              <a:gd name="connsiteX94" fmla="*/ 3915535 w 4321935"/>
              <a:gd name="connsiteY94" fmla="*/ 29633 h 322000"/>
              <a:gd name="connsiteX95" fmla="*/ 3890135 w 4321935"/>
              <a:gd name="connsiteY95" fmla="*/ 46567 h 322000"/>
              <a:gd name="connsiteX96" fmla="*/ 3873202 w 4321935"/>
              <a:gd name="connsiteY96" fmla="*/ 55033 h 322000"/>
              <a:gd name="connsiteX97" fmla="*/ 3847802 w 4321935"/>
              <a:gd name="connsiteY97" fmla="*/ 63500 h 322000"/>
              <a:gd name="connsiteX98" fmla="*/ 3818169 w 4321935"/>
              <a:gd name="connsiteY98" fmla="*/ 76200 h 322000"/>
              <a:gd name="connsiteX99" fmla="*/ 3792769 w 4321935"/>
              <a:gd name="connsiteY99" fmla="*/ 93133 h 322000"/>
              <a:gd name="connsiteX100" fmla="*/ 3780069 w 4321935"/>
              <a:gd name="connsiteY100" fmla="*/ 97367 h 322000"/>
              <a:gd name="connsiteX101" fmla="*/ 3767369 w 4321935"/>
              <a:gd name="connsiteY101" fmla="*/ 105833 h 322000"/>
              <a:gd name="connsiteX102" fmla="*/ 3733502 w 4321935"/>
              <a:gd name="connsiteY102" fmla="*/ 114300 h 322000"/>
              <a:gd name="connsiteX103" fmla="*/ 3699635 w 4321935"/>
              <a:gd name="connsiteY103" fmla="*/ 122767 h 322000"/>
              <a:gd name="connsiteX104" fmla="*/ 3686935 w 4321935"/>
              <a:gd name="connsiteY104" fmla="*/ 127000 h 322000"/>
              <a:gd name="connsiteX105" fmla="*/ 3665769 w 4321935"/>
              <a:gd name="connsiteY105" fmla="*/ 131233 h 322000"/>
              <a:gd name="connsiteX106" fmla="*/ 3585335 w 4321935"/>
              <a:gd name="connsiteY106" fmla="*/ 122767 h 322000"/>
              <a:gd name="connsiteX107" fmla="*/ 3551469 w 4321935"/>
              <a:gd name="connsiteY107" fmla="*/ 118533 h 322000"/>
              <a:gd name="connsiteX108" fmla="*/ 3521835 w 4321935"/>
              <a:gd name="connsiteY108" fmla="*/ 110067 h 322000"/>
              <a:gd name="connsiteX109" fmla="*/ 3504902 w 4321935"/>
              <a:gd name="connsiteY109" fmla="*/ 105833 h 322000"/>
              <a:gd name="connsiteX110" fmla="*/ 3483735 w 4321935"/>
              <a:gd name="connsiteY110" fmla="*/ 101600 h 322000"/>
              <a:gd name="connsiteX111" fmla="*/ 3458335 w 4321935"/>
              <a:gd name="connsiteY111" fmla="*/ 93133 h 322000"/>
              <a:gd name="connsiteX112" fmla="*/ 3445635 w 4321935"/>
              <a:gd name="connsiteY112" fmla="*/ 88900 h 322000"/>
              <a:gd name="connsiteX113" fmla="*/ 3432935 w 4321935"/>
              <a:gd name="connsiteY113" fmla="*/ 76200 h 322000"/>
              <a:gd name="connsiteX114" fmla="*/ 3399069 w 4321935"/>
              <a:gd name="connsiteY114" fmla="*/ 59267 h 322000"/>
              <a:gd name="connsiteX115" fmla="*/ 3390602 w 4321935"/>
              <a:gd name="connsiteY115" fmla="*/ 46567 h 322000"/>
              <a:gd name="connsiteX116" fmla="*/ 3365202 w 4321935"/>
              <a:gd name="connsiteY116" fmla="*/ 38100 h 322000"/>
              <a:gd name="connsiteX117" fmla="*/ 3318635 w 4321935"/>
              <a:gd name="connsiteY117" fmla="*/ 25400 h 322000"/>
              <a:gd name="connsiteX118" fmla="*/ 3195869 w 4321935"/>
              <a:gd name="connsiteY118" fmla="*/ 38100 h 322000"/>
              <a:gd name="connsiteX119" fmla="*/ 3162002 w 4321935"/>
              <a:gd name="connsiteY119" fmla="*/ 46567 h 322000"/>
              <a:gd name="connsiteX120" fmla="*/ 3145069 w 4321935"/>
              <a:gd name="connsiteY120" fmla="*/ 50800 h 322000"/>
              <a:gd name="connsiteX121" fmla="*/ 3119669 w 4321935"/>
              <a:gd name="connsiteY121" fmla="*/ 67733 h 322000"/>
              <a:gd name="connsiteX122" fmla="*/ 3106969 w 4321935"/>
              <a:gd name="connsiteY122" fmla="*/ 71967 h 322000"/>
              <a:gd name="connsiteX123" fmla="*/ 3090035 w 4321935"/>
              <a:gd name="connsiteY123" fmla="*/ 76200 h 322000"/>
              <a:gd name="connsiteX124" fmla="*/ 3051935 w 4321935"/>
              <a:gd name="connsiteY124" fmla="*/ 88900 h 322000"/>
              <a:gd name="connsiteX125" fmla="*/ 2988435 w 4321935"/>
              <a:gd name="connsiteY125" fmla="*/ 97367 h 322000"/>
              <a:gd name="connsiteX126" fmla="*/ 2954569 w 4321935"/>
              <a:gd name="connsiteY126" fmla="*/ 110067 h 322000"/>
              <a:gd name="connsiteX127" fmla="*/ 2920702 w 4321935"/>
              <a:gd name="connsiteY127" fmla="*/ 114300 h 322000"/>
              <a:gd name="connsiteX128" fmla="*/ 2848735 w 4321935"/>
              <a:gd name="connsiteY128" fmla="*/ 127000 h 322000"/>
              <a:gd name="connsiteX129" fmla="*/ 2819102 w 4321935"/>
              <a:gd name="connsiteY129" fmla="*/ 135467 h 322000"/>
              <a:gd name="connsiteX130" fmla="*/ 2721735 w 4321935"/>
              <a:gd name="connsiteY130" fmla="*/ 139700 h 322000"/>
              <a:gd name="connsiteX131" fmla="*/ 2637069 w 4321935"/>
              <a:gd name="connsiteY131" fmla="*/ 152400 h 322000"/>
              <a:gd name="connsiteX132" fmla="*/ 2560869 w 4321935"/>
              <a:gd name="connsiteY132" fmla="*/ 160867 h 322000"/>
              <a:gd name="connsiteX133" fmla="*/ 2505835 w 4321935"/>
              <a:gd name="connsiteY133" fmla="*/ 169333 h 322000"/>
              <a:gd name="connsiteX134" fmla="*/ 2480435 w 4321935"/>
              <a:gd name="connsiteY134" fmla="*/ 173567 h 322000"/>
              <a:gd name="connsiteX135" fmla="*/ 2438102 w 4321935"/>
              <a:gd name="connsiteY135" fmla="*/ 177800 h 322000"/>
              <a:gd name="connsiteX136" fmla="*/ 2404235 w 4321935"/>
              <a:gd name="connsiteY136" fmla="*/ 182033 h 322000"/>
              <a:gd name="connsiteX137" fmla="*/ 2332269 w 4321935"/>
              <a:gd name="connsiteY137" fmla="*/ 194733 h 322000"/>
              <a:gd name="connsiteX138" fmla="*/ 2302635 w 4321935"/>
              <a:gd name="connsiteY138" fmla="*/ 198967 h 322000"/>
              <a:gd name="connsiteX139" fmla="*/ 2171402 w 4321935"/>
              <a:gd name="connsiteY139" fmla="*/ 203200 h 322000"/>
              <a:gd name="connsiteX140" fmla="*/ 2146002 w 4321935"/>
              <a:gd name="connsiteY140" fmla="*/ 194733 h 322000"/>
              <a:gd name="connsiteX141" fmla="*/ 2116369 w 4321935"/>
              <a:gd name="connsiteY141" fmla="*/ 173567 h 322000"/>
              <a:gd name="connsiteX142" fmla="*/ 2099435 w 4321935"/>
              <a:gd name="connsiteY142" fmla="*/ 160867 h 322000"/>
              <a:gd name="connsiteX143" fmla="*/ 2074035 w 4321935"/>
              <a:gd name="connsiteY143" fmla="*/ 152400 h 322000"/>
              <a:gd name="connsiteX144" fmla="*/ 2048635 w 4321935"/>
              <a:gd name="connsiteY144" fmla="*/ 143933 h 322000"/>
              <a:gd name="connsiteX145" fmla="*/ 2035935 w 4321935"/>
              <a:gd name="connsiteY145" fmla="*/ 139700 h 322000"/>
              <a:gd name="connsiteX146" fmla="*/ 2002069 w 4321935"/>
              <a:gd name="connsiteY146" fmla="*/ 131233 h 322000"/>
              <a:gd name="connsiteX147" fmla="*/ 1976669 w 4321935"/>
              <a:gd name="connsiteY147" fmla="*/ 122767 h 322000"/>
              <a:gd name="connsiteX148" fmla="*/ 1963969 w 4321935"/>
              <a:gd name="connsiteY148" fmla="*/ 118533 h 322000"/>
              <a:gd name="connsiteX149" fmla="*/ 1925869 w 4321935"/>
              <a:gd name="connsiteY149" fmla="*/ 110067 h 322000"/>
              <a:gd name="connsiteX150" fmla="*/ 1887769 w 4321935"/>
              <a:gd name="connsiteY150" fmla="*/ 105833 h 322000"/>
              <a:gd name="connsiteX151" fmla="*/ 1870835 w 4321935"/>
              <a:gd name="connsiteY151" fmla="*/ 101600 h 322000"/>
              <a:gd name="connsiteX152" fmla="*/ 1845435 w 4321935"/>
              <a:gd name="connsiteY152" fmla="*/ 97367 h 322000"/>
              <a:gd name="connsiteX153" fmla="*/ 1832735 w 4321935"/>
              <a:gd name="connsiteY153" fmla="*/ 93133 h 322000"/>
              <a:gd name="connsiteX154" fmla="*/ 1769235 w 4321935"/>
              <a:gd name="connsiteY154" fmla="*/ 80433 h 322000"/>
              <a:gd name="connsiteX155" fmla="*/ 1731135 w 4321935"/>
              <a:gd name="connsiteY155" fmla="*/ 71967 h 322000"/>
              <a:gd name="connsiteX156" fmla="*/ 1718435 w 4321935"/>
              <a:gd name="connsiteY156" fmla="*/ 63500 h 322000"/>
              <a:gd name="connsiteX157" fmla="*/ 1701502 w 4321935"/>
              <a:gd name="connsiteY157" fmla="*/ 59267 h 322000"/>
              <a:gd name="connsiteX158" fmla="*/ 1688802 w 4321935"/>
              <a:gd name="connsiteY158" fmla="*/ 55033 h 322000"/>
              <a:gd name="connsiteX159" fmla="*/ 1667635 w 4321935"/>
              <a:gd name="connsiteY159" fmla="*/ 50800 h 322000"/>
              <a:gd name="connsiteX160" fmla="*/ 1654935 w 4321935"/>
              <a:gd name="connsiteY160" fmla="*/ 46567 h 322000"/>
              <a:gd name="connsiteX161" fmla="*/ 1633769 w 4321935"/>
              <a:gd name="connsiteY161" fmla="*/ 42333 h 322000"/>
              <a:gd name="connsiteX162" fmla="*/ 1621069 w 4321935"/>
              <a:gd name="connsiteY162" fmla="*/ 38100 h 322000"/>
              <a:gd name="connsiteX163" fmla="*/ 1553335 w 4321935"/>
              <a:gd name="connsiteY163" fmla="*/ 25400 h 322000"/>
              <a:gd name="connsiteX164" fmla="*/ 1375535 w 4321935"/>
              <a:gd name="connsiteY164" fmla="*/ 33867 h 322000"/>
              <a:gd name="connsiteX165" fmla="*/ 1350135 w 4321935"/>
              <a:gd name="connsiteY165" fmla="*/ 42333 h 322000"/>
              <a:gd name="connsiteX166" fmla="*/ 1324735 w 4321935"/>
              <a:gd name="connsiteY166" fmla="*/ 59267 h 322000"/>
              <a:gd name="connsiteX167" fmla="*/ 1312035 w 4321935"/>
              <a:gd name="connsiteY167" fmla="*/ 67733 h 322000"/>
              <a:gd name="connsiteX168" fmla="*/ 1286635 w 4321935"/>
              <a:gd name="connsiteY168" fmla="*/ 76200 h 322000"/>
              <a:gd name="connsiteX169" fmla="*/ 1257002 w 4321935"/>
              <a:gd name="connsiteY169" fmla="*/ 84667 h 322000"/>
              <a:gd name="connsiteX170" fmla="*/ 1172335 w 4321935"/>
              <a:gd name="connsiteY170" fmla="*/ 114300 h 322000"/>
              <a:gd name="connsiteX171" fmla="*/ 1041102 w 4321935"/>
              <a:gd name="connsiteY171" fmla="*/ 143933 h 322000"/>
              <a:gd name="connsiteX172" fmla="*/ 939502 w 4321935"/>
              <a:gd name="connsiteY172" fmla="*/ 135467 h 322000"/>
              <a:gd name="connsiteX173" fmla="*/ 804035 w 4321935"/>
              <a:gd name="connsiteY173" fmla="*/ 67733 h 322000"/>
              <a:gd name="connsiteX174" fmla="*/ 702435 w 4321935"/>
              <a:gd name="connsiteY174" fmla="*/ 71967 h 322000"/>
              <a:gd name="connsiteX175" fmla="*/ 596602 w 4321935"/>
              <a:gd name="connsiteY175" fmla="*/ 131233 h 322000"/>
              <a:gd name="connsiteX176" fmla="*/ 495002 w 4321935"/>
              <a:gd name="connsiteY176" fmla="*/ 160867 h 322000"/>
              <a:gd name="connsiteX177" fmla="*/ 384935 w 4321935"/>
              <a:gd name="connsiteY177" fmla="*/ 139700 h 322000"/>
              <a:gd name="connsiteX178" fmla="*/ 291802 w 4321935"/>
              <a:gd name="connsiteY178" fmla="*/ 114300 h 322000"/>
              <a:gd name="connsiteX179" fmla="*/ 190202 w 4321935"/>
              <a:gd name="connsiteY179" fmla="*/ 80433 h 322000"/>
              <a:gd name="connsiteX180" fmla="*/ 105535 w 4321935"/>
              <a:gd name="connsiteY180" fmla="*/ 59267 h 322000"/>
              <a:gd name="connsiteX181" fmla="*/ 8169 w 4321935"/>
              <a:gd name="connsiteY181" fmla="*/ 63500 h 322000"/>
              <a:gd name="connsiteX182" fmla="*/ 3936 w 4321935"/>
              <a:gd name="connsiteY18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37435 w 4321935"/>
              <a:gd name="connsiteY17" fmla="*/ 135467 h 322000"/>
              <a:gd name="connsiteX18" fmla="*/ 1367069 w 4321935"/>
              <a:gd name="connsiteY18" fmla="*/ 131233 h 322000"/>
              <a:gd name="connsiteX19" fmla="*/ 1388235 w 4321935"/>
              <a:gd name="connsiteY19" fmla="*/ 127000 h 322000"/>
              <a:gd name="connsiteX20" fmla="*/ 1405169 w 4321935"/>
              <a:gd name="connsiteY20" fmla="*/ 122767 h 322000"/>
              <a:gd name="connsiteX21" fmla="*/ 1502535 w 4321935"/>
              <a:gd name="connsiteY21" fmla="*/ 110067 h 322000"/>
              <a:gd name="connsiteX22" fmla="*/ 1599902 w 4321935"/>
              <a:gd name="connsiteY22" fmla="*/ 97367 h 322000"/>
              <a:gd name="connsiteX23" fmla="*/ 1726902 w 4321935"/>
              <a:gd name="connsiteY23" fmla="*/ 101600 h 322000"/>
              <a:gd name="connsiteX24" fmla="*/ 1760769 w 4321935"/>
              <a:gd name="connsiteY24" fmla="*/ 114300 h 322000"/>
              <a:gd name="connsiteX25" fmla="*/ 1786169 w 4321935"/>
              <a:gd name="connsiteY25" fmla="*/ 122767 h 322000"/>
              <a:gd name="connsiteX26" fmla="*/ 1798869 w 4321935"/>
              <a:gd name="connsiteY26" fmla="*/ 127000 h 322000"/>
              <a:gd name="connsiteX27" fmla="*/ 1879302 w 4321935"/>
              <a:gd name="connsiteY27" fmla="*/ 135467 h 322000"/>
              <a:gd name="connsiteX28" fmla="*/ 1896235 w 4321935"/>
              <a:gd name="connsiteY28" fmla="*/ 139700 h 322000"/>
              <a:gd name="connsiteX29" fmla="*/ 1913169 w 4321935"/>
              <a:gd name="connsiteY29" fmla="*/ 148167 h 322000"/>
              <a:gd name="connsiteX30" fmla="*/ 1942802 w 4321935"/>
              <a:gd name="connsiteY30" fmla="*/ 152400 h 322000"/>
              <a:gd name="connsiteX31" fmla="*/ 1980902 w 4321935"/>
              <a:gd name="connsiteY31" fmla="*/ 165100 h 322000"/>
              <a:gd name="connsiteX32" fmla="*/ 1993602 w 4321935"/>
              <a:gd name="connsiteY32" fmla="*/ 169333 h 322000"/>
              <a:gd name="connsiteX33" fmla="*/ 2006302 w 4321935"/>
              <a:gd name="connsiteY33" fmla="*/ 173567 h 322000"/>
              <a:gd name="connsiteX34" fmla="*/ 2027469 w 4321935"/>
              <a:gd name="connsiteY34" fmla="*/ 177800 h 322000"/>
              <a:gd name="connsiteX35" fmla="*/ 2052869 w 4321935"/>
              <a:gd name="connsiteY35" fmla="*/ 186267 h 322000"/>
              <a:gd name="connsiteX36" fmla="*/ 2065569 w 4321935"/>
              <a:gd name="connsiteY36" fmla="*/ 190500 h 322000"/>
              <a:gd name="connsiteX37" fmla="*/ 2078269 w 4321935"/>
              <a:gd name="connsiteY37" fmla="*/ 194733 h 322000"/>
              <a:gd name="connsiteX38" fmla="*/ 2090969 w 4321935"/>
              <a:gd name="connsiteY38" fmla="*/ 203200 h 322000"/>
              <a:gd name="connsiteX39" fmla="*/ 2116369 w 4321935"/>
              <a:gd name="connsiteY39" fmla="*/ 207433 h 322000"/>
              <a:gd name="connsiteX40" fmla="*/ 2175635 w 4321935"/>
              <a:gd name="connsiteY40" fmla="*/ 215900 h 322000"/>
              <a:gd name="connsiteX41" fmla="*/ 2213735 w 4321935"/>
              <a:gd name="connsiteY41" fmla="*/ 224367 h 322000"/>
              <a:gd name="connsiteX42" fmla="*/ 2247602 w 4321935"/>
              <a:gd name="connsiteY42" fmla="*/ 228600 h 322000"/>
              <a:gd name="connsiteX43" fmla="*/ 2565102 w 4321935"/>
              <a:gd name="connsiteY43" fmla="*/ 224367 h 322000"/>
              <a:gd name="connsiteX44" fmla="*/ 2590502 w 4321935"/>
              <a:gd name="connsiteY44" fmla="*/ 220133 h 322000"/>
              <a:gd name="connsiteX45" fmla="*/ 2632835 w 4321935"/>
              <a:gd name="connsiteY45" fmla="*/ 215900 h 322000"/>
              <a:gd name="connsiteX46" fmla="*/ 2645535 w 4321935"/>
              <a:gd name="connsiteY46" fmla="*/ 211667 h 322000"/>
              <a:gd name="connsiteX47" fmla="*/ 2692102 w 4321935"/>
              <a:gd name="connsiteY47" fmla="*/ 203200 h 322000"/>
              <a:gd name="connsiteX48" fmla="*/ 2709035 w 4321935"/>
              <a:gd name="connsiteY48" fmla="*/ 194733 h 322000"/>
              <a:gd name="connsiteX49" fmla="*/ 2742902 w 4321935"/>
              <a:gd name="connsiteY49" fmla="*/ 190500 h 322000"/>
              <a:gd name="connsiteX50" fmla="*/ 2755602 w 4321935"/>
              <a:gd name="connsiteY50" fmla="*/ 186267 h 322000"/>
              <a:gd name="connsiteX51" fmla="*/ 2768302 w 4321935"/>
              <a:gd name="connsiteY51" fmla="*/ 177800 h 322000"/>
              <a:gd name="connsiteX52" fmla="*/ 2810635 w 4321935"/>
              <a:gd name="connsiteY52" fmla="*/ 169333 h 322000"/>
              <a:gd name="connsiteX53" fmla="*/ 2840269 w 4321935"/>
              <a:gd name="connsiteY53" fmla="*/ 156633 h 322000"/>
              <a:gd name="connsiteX54" fmla="*/ 2865669 w 4321935"/>
              <a:gd name="connsiteY54" fmla="*/ 148167 h 322000"/>
              <a:gd name="connsiteX55" fmla="*/ 2908002 w 4321935"/>
              <a:gd name="connsiteY55" fmla="*/ 139700 h 322000"/>
              <a:gd name="connsiteX56" fmla="*/ 2924935 w 4321935"/>
              <a:gd name="connsiteY56" fmla="*/ 135467 h 322000"/>
              <a:gd name="connsiteX57" fmla="*/ 3009602 w 4321935"/>
              <a:gd name="connsiteY57" fmla="*/ 127000 h 322000"/>
              <a:gd name="connsiteX58" fmla="*/ 3043469 w 4321935"/>
              <a:gd name="connsiteY58" fmla="*/ 118533 h 322000"/>
              <a:gd name="connsiteX59" fmla="*/ 3077335 w 4321935"/>
              <a:gd name="connsiteY59" fmla="*/ 110067 h 322000"/>
              <a:gd name="connsiteX60" fmla="*/ 3136602 w 4321935"/>
              <a:gd name="connsiteY60" fmla="*/ 93133 h 322000"/>
              <a:gd name="connsiteX61" fmla="*/ 3174702 w 4321935"/>
              <a:gd name="connsiteY61" fmla="*/ 84667 h 322000"/>
              <a:gd name="connsiteX62" fmla="*/ 3217035 w 4321935"/>
              <a:gd name="connsiteY62" fmla="*/ 80433 h 322000"/>
              <a:gd name="connsiteX63" fmla="*/ 3284769 w 4321935"/>
              <a:gd name="connsiteY63" fmla="*/ 67733 h 322000"/>
              <a:gd name="connsiteX64" fmla="*/ 3344035 w 4321935"/>
              <a:gd name="connsiteY64" fmla="*/ 71967 h 322000"/>
              <a:gd name="connsiteX65" fmla="*/ 3369435 w 4321935"/>
              <a:gd name="connsiteY65" fmla="*/ 80433 h 322000"/>
              <a:gd name="connsiteX66" fmla="*/ 3399069 w 4321935"/>
              <a:gd name="connsiteY66" fmla="*/ 97367 h 322000"/>
              <a:gd name="connsiteX67" fmla="*/ 3411769 w 4321935"/>
              <a:gd name="connsiteY67" fmla="*/ 105833 h 322000"/>
              <a:gd name="connsiteX68" fmla="*/ 3424469 w 4321935"/>
              <a:gd name="connsiteY68" fmla="*/ 110067 h 322000"/>
              <a:gd name="connsiteX69" fmla="*/ 3462569 w 4321935"/>
              <a:gd name="connsiteY69" fmla="*/ 122767 h 322000"/>
              <a:gd name="connsiteX70" fmla="*/ 3487969 w 4321935"/>
              <a:gd name="connsiteY70" fmla="*/ 139700 h 322000"/>
              <a:gd name="connsiteX71" fmla="*/ 3530302 w 4321935"/>
              <a:gd name="connsiteY71" fmla="*/ 152400 h 322000"/>
              <a:gd name="connsiteX72" fmla="*/ 3568402 w 4321935"/>
              <a:gd name="connsiteY72" fmla="*/ 156633 h 322000"/>
              <a:gd name="connsiteX73" fmla="*/ 3754669 w 4321935"/>
              <a:gd name="connsiteY73" fmla="*/ 148167 h 322000"/>
              <a:gd name="connsiteX74" fmla="*/ 3792769 w 4321935"/>
              <a:gd name="connsiteY74" fmla="*/ 139700 h 322000"/>
              <a:gd name="connsiteX75" fmla="*/ 3830869 w 4321935"/>
              <a:gd name="connsiteY75" fmla="*/ 118533 h 322000"/>
              <a:gd name="connsiteX76" fmla="*/ 3835102 w 4321935"/>
              <a:gd name="connsiteY76" fmla="*/ 105833 h 322000"/>
              <a:gd name="connsiteX77" fmla="*/ 3852035 w 4321935"/>
              <a:gd name="connsiteY77" fmla="*/ 101600 h 322000"/>
              <a:gd name="connsiteX78" fmla="*/ 3877435 w 4321935"/>
              <a:gd name="connsiteY78" fmla="*/ 93133 h 322000"/>
              <a:gd name="connsiteX79" fmla="*/ 3902835 w 4321935"/>
              <a:gd name="connsiteY79" fmla="*/ 80433 h 322000"/>
              <a:gd name="connsiteX80" fmla="*/ 3915535 w 4321935"/>
              <a:gd name="connsiteY80" fmla="*/ 71967 h 322000"/>
              <a:gd name="connsiteX81" fmla="*/ 3932469 w 4321935"/>
              <a:gd name="connsiteY81" fmla="*/ 63500 h 322000"/>
              <a:gd name="connsiteX82" fmla="*/ 3957869 w 4321935"/>
              <a:gd name="connsiteY82" fmla="*/ 46567 h 322000"/>
              <a:gd name="connsiteX83" fmla="*/ 3983269 w 4321935"/>
              <a:gd name="connsiteY83" fmla="*/ 38100 h 322000"/>
              <a:gd name="connsiteX84" fmla="*/ 4012902 w 4321935"/>
              <a:gd name="connsiteY84" fmla="*/ 21167 h 322000"/>
              <a:gd name="connsiteX85" fmla="*/ 4038302 w 4321935"/>
              <a:gd name="connsiteY85" fmla="*/ 8467 h 322000"/>
              <a:gd name="connsiteX86" fmla="*/ 4283835 w 4321935"/>
              <a:gd name="connsiteY86" fmla="*/ 12700 h 322000"/>
              <a:gd name="connsiteX87" fmla="*/ 4296535 w 4321935"/>
              <a:gd name="connsiteY87" fmla="*/ 21167 h 322000"/>
              <a:gd name="connsiteX88" fmla="*/ 4321935 w 4321935"/>
              <a:gd name="connsiteY88" fmla="*/ 25400 h 322000"/>
              <a:gd name="connsiteX89" fmla="*/ 4317702 w 4321935"/>
              <a:gd name="connsiteY89" fmla="*/ 12700 h 322000"/>
              <a:gd name="connsiteX90" fmla="*/ 4279602 w 4321935"/>
              <a:gd name="connsiteY90" fmla="*/ 0 h 322000"/>
              <a:gd name="connsiteX91" fmla="*/ 4063702 w 4321935"/>
              <a:gd name="connsiteY91" fmla="*/ 4233 h 322000"/>
              <a:gd name="connsiteX92" fmla="*/ 4017135 w 4321935"/>
              <a:gd name="connsiteY92" fmla="*/ 8467 h 322000"/>
              <a:gd name="connsiteX93" fmla="*/ 3953635 w 4321935"/>
              <a:gd name="connsiteY93" fmla="*/ 12700 h 322000"/>
              <a:gd name="connsiteX94" fmla="*/ 3915535 w 4321935"/>
              <a:gd name="connsiteY94" fmla="*/ 29633 h 322000"/>
              <a:gd name="connsiteX95" fmla="*/ 3890135 w 4321935"/>
              <a:gd name="connsiteY95" fmla="*/ 46567 h 322000"/>
              <a:gd name="connsiteX96" fmla="*/ 3873202 w 4321935"/>
              <a:gd name="connsiteY96" fmla="*/ 55033 h 322000"/>
              <a:gd name="connsiteX97" fmla="*/ 3847802 w 4321935"/>
              <a:gd name="connsiteY97" fmla="*/ 63500 h 322000"/>
              <a:gd name="connsiteX98" fmla="*/ 3818169 w 4321935"/>
              <a:gd name="connsiteY98" fmla="*/ 76200 h 322000"/>
              <a:gd name="connsiteX99" fmla="*/ 3792769 w 4321935"/>
              <a:gd name="connsiteY99" fmla="*/ 93133 h 322000"/>
              <a:gd name="connsiteX100" fmla="*/ 3780069 w 4321935"/>
              <a:gd name="connsiteY100" fmla="*/ 97367 h 322000"/>
              <a:gd name="connsiteX101" fmla="*/ 3767369 w 4321935"/>
              <a:gd name="connsiteY101" fmla="*/ 105833 h 322000"/>
              <a:gd name="connsiteX102" fmla="*/ 3733502 w 4321935"/>
              <a:gd name="connsiteY102" fmla="*/ 114300 h 322000"/>
              <a:gd name="connsiteX103" fmla="*/ 3699635 w 4321935"/>
              <a:gd name="connsiteY103" fmla="*/ 122767 h 322000"/>
              <a:gd name="connsiteX104" fmla="*/ 3686935 w 4321935"/>
              <a:gd name="connsiteY104" fmla="*/ 127000 h 322000"/>
              <a:gd name="connsiteX105" fmla="*/ 3665769 w 4321935"/>
              <a:gd name="connsiteY105" fmla="*/ 131233 h 322000"/>
              <a:gd name="connsiteX106" fmla="*/ 3585335 w 4321935"/>
              <a:gd name="connsiteY106" fmla="*/ 122767 h 322000"/>
              <a:gd name="connsiteX107" fmla="*/ 3551469 w 4321935"/>
              <a:gd name="connsiteY107" fmla="*/ 118533 h 322000"/>
              <a:gd name="connsiteX108" fmla="*/ 3521835 w 4321935"/>
              <a:gd name="connsiteY108" fmla="*/ 110067 h 322000"/>
              <a:gd name="connsiteX109" fmla="*/ 3504902 w 4321935"/>
              <a:gd name="connsiteY109" fmla="*/ 105833 h 322000"/>
              <a:gd name="connsiteX110" fmla="*/ 3483735 w 4321935"/>
              <a:gd name="connsiteY110" fmla="*/ 101600 h 322000"/>
              <a:gd name="connsiteX111" fmla="*/ 3458335 w 4321935"/>
              <a:gd name="connsiteY111" fmla="*/ 93133 h 322000"/>
              <a:gd name="connsiteX112" fmla="*/ 3445635 w 4321935"/>
              <a:gd name="connsiteY112" fmla="*/ 88900 h 322000"/>
              <a:gd name="connsiteX113" fmla="*/ 3432935 w 4321935"/>
              <a:gd name="connsiteY113" fmla="*/ 76200 h 322000"/>
              <a:gd name="connsiteX114" fmla="*/ 3399069 w 4321935"/>
              <a:gd name="connsiteY114" fmla="*/ 59267 h 322000"/>
              <a:gd name="connsiteX115" fmla="*/ 3390602 w 4321935"/>
              <a:gd name="connsiteY115" fmla="*/ 46567 h 322000"/>
              <a:gd name="connsiteX116" fmla="*/ 3365202 w 4321935"/>
              <a:gd name="connsiteY116" fmla="*/ 38100 h 322000"/>
              <a:gd name="connsiteX117" fmla="*/ 3318635 w 4321935"/>
              <a:gd name="connsiteY117" fmla="*/ 25400 h 322000"/>
              <a:gd name="connsiteX118" fmla="*/ 3195869 w 4321935"/>
              <a:gd name="connsiteY118" fmla="*/ 38100 h 322000"/>
              <a:gd name="connsiteX119" fmla="*/ 3162002 w 4321935"/>
              <a:gd name="connsiteY119" fmla="*/ 46567 h 322000"/>
              <a:gd name="connsiteX120" fmla="*/ 3145069 w 4321935"/>
              <a:gd name="connsiteY120" fmla="*/ 50800 h 322000"/>
              <a:gd name="connsiteX121" fmla="*/ 3119669 w 4321935"/>
              <a:gd name="connsiteY121" fmla="*/ 67733 h 322000"/>
              <a:gd name="connsiteX122" fmla="*/ 3106969 w 4321935"/>
              <a:gd name="connsiteY122" fmla="*/ 71967 h 322000"/>
              <a:gd name="connsiteX123" fmla="*/ 3090035 w 4321935"/>
              <a:gd name="connsiteY123" fmla="*/ 76200 h 322000"/>
              <a:gd name="connsiteX124" fmla="*/ 3051935 w 4321935"/>
              <a:gd name="connsiteY124" fmla="*/ 88900 h 322000"/>
              <a:gd name="connsiteX125" fmla="*/ 2988435 w 4321935"/>
              <a:gd name="connsiteY125" fmla="*/ 97367 h 322000"/>
              <a:gd name="connsiteX126" fmla="*/ 2954569 w 4321935"/>
              <a:gd name="connsiteY126" fmla="*/ 110067 h 322000"/>
              <a:gd name="connsiteX127" fmla="*/ 2920702 w 4321935"/>
              <a:gd name="connsiteY127" fmla="*/ 114300 h 322000"/>
              <a:gd name="connsiteX128" fmla="*/ 2848735 w 4321935"/>
              <a:gd name="connsiteY128" fmla="*/ 127000 h 322000"/>
              <a:gd name="connsiteX129" fmla="*/ 2819102 w 4321935"/>
              <a:gd name="connsiteY129" fmla="*/ 135467 h 322000"/>
              <a:gd name="connsiteX130" fmla="*/ 2721735 w 4321935"/>
              <a:gd name="connsiteY130" fmla="*/ 139700 h 322000"/>
              <a:gd name="connsiteX131" fmla="*/ 2637069 w 4321935"/>
              <a:gd name="connsiteY131" fmla="*/ 152400 h 322000"/>
              <a:gd name="connsiteX132" fmla="*/ 2560869 w 4321935"/>
              <a:gd name="connsiteY132" fmla="*/ 160867 h 322000"/>
              <a:gd name="connsiteX133" fmla="*/ 2505835 w 4321935"/>
              <a:gd name="connsiteY133" fmla="*/ 169333 h 322000"/>
              <a:gd name="connsiteX134" fmla="*/ 2480435 w 4321935"/>
              <a:gd name="connsiteY134" fmla="*/ 173567 h 322000"/>
              <a:gd name="connsiteX135" fmla="*/ 2438102 w 4321935"/>
              <a:gd name="connsiteY135" fmla="*/ 177800 h 322000"/>
              <a:gd name="connsiteX136" fmla="*/ 2404235 w 4321935"/>
              <a:gd name="connsiteY136" fmla="*/ 182033 h 322000"/>
              <a:gd name="connsiteX137" fmla="*/ 2332269 w 4321935"/>
              <a:gd name="connsiteY137" fmla="*/ 194733 h 322000"/>
              <a:gd name="connsiteX138" fmla="*/ 2302635 w 4321935"/>
              <a:gd name="connsiteY138" fmla="*/ 198967 h 322000"/>
              <a:gd name="connsiteX139" fmla="*/ 2171402 w 4321935"/>
              <a:gd name="connsiteY139" fmla="*/ 203200 h 322000"/>
              <a:gd name="connsiteX140" fmla="*/ 2146002 w 4321935"/>
              <a:gd name="connsiteY140" fmla="*/ 194733 h 322000"/>
              <a:gd name="connsiteX141" fmla="*/ 2116369 w 4321935"/>
              <a:gd name="connsiteY141" fmla="*/ 173567 h 322000"/>
              <a:gd name="connsiteX142" fmla="*/ 2099435 w 4321935"/>
              <a:gd name="connsiteY142" fmla="*/ 160867 h 322000"/>
              <a:gd name="connsiteX143" fmla="*/ 2074035 w 4321935"/>
              <a:gd name="connsiteY143" fmla="*/ 152400 h 322000"/>
              <a:gd name="connsiteX144" fmla="*/ 2048635 w 4321935"/>
              <a:gd name="connsiteY144" fmla="*/ 143933 h 322000"/>
              <a:gd name="connsiteX145" fmla="*/ 2035935 w 4321935"/>
              <a:gd name="connsiteY145" fmla="*/ 139700 h 322000"/>
              <a:gd name="connsiteX146" fmla="*/ 2002069 w 4321935"/>
              <a:gd name="connsiteY146" fmla="*/ 131233 h 322000"/>
              <a:gd name="connsiteX147" fmla="*/ 1976669 w 4321935"/>
              <a:gd name="connsiteY147" fmla="*/ 122767 h 322000"/>
              <a:gd name="connsiteX148" fmla="*/ 1963969 w 4321935"/>
              <a:gd name="connsiteY148" fmla="*/ 118533 h 322000"/>
              <a:gd name="connsiteX149" fmla="*/ 1925869 w 4321935"/>
              <a:gd name="connsiteY149" fmla="*/ 110067 h 322000"/>
              <a:gd name="connsiteX150" fmla="*/ 1887769 w 4321935"/>
              <a:gd name="connsiteY150" fmla="*/ 105833 h 322000"/>
              <a:gd name="connsiteX151" fmla="*/ 1870835 w 4321935"/>
              <a:gd name="connsiteY151" fmla="*/ 101600 h 322000"/>
              <a:gd name="connsiteX152" fmla="*/ 1845435 w 4321935"/>
              <a:gd name="connsiteY152" fmla="*/ 97367 h 322000"/>
              <a:gd name="connsiteX153" fmla="*/ 1832735 w 4321935"/>
              <a:gd name="connsiteY153" fmla="*/ 93133 h 322000"/>
              <a:gd name="connsiteX154" fmla="*/ 1769235 w 4321935"/>
              <a:gd name="connsiteY154" fmla="*/ 80433 h 322000"/>
              <a:gd name="connsiteX155" fmla="*/ 1731135 w 4321935"/>
              <a:gd name="connsiteY155" fmla="*/ 71967 h 322000"/>
              <a:gd name="connsiteX156" fmla="*/ 1718435 w 4321935"/>
              <a:gd name="connsiteY156" fmla="*/ 63500 h 322000"/>
              <a:gd name="connsiteX157" fmla="*/ 1701502 w 4321935"/>
              <a:gd name="connsiteY157" fmla="*/ 59267 h 322000"/>
              <a:gd name="connsiteX158" fmla="*/ 1688802 w 4321935"/>
              <a:gd name="connsiteY158" fmla="*/ 55033 h 322000"/>
              <a:gd name="connsiteX159" fmla="*/ 1667635 w 4321935"/>
              <a:gd name="connsiteY159" fmla="*/ 50800 h 322000"/>
              <a:gd name="connsiteX160" fmla="*/ 1654935 w 4321935"/>
              <a:gd name="connsiteY160" fmla="*/ 46567 h 322000"/>
              <a:gd name="connsiteX161" fmla="*/ 1633769 w 4321935"/>
              <a:gd name="connsiteY161" fmla="*/ 42333 h 322000"/>
              <a:gd name="connsiteX162" fmla="*/ 1621069 w 4321935"/>
              <a:gd name="connsiteY162" fmla="*/ 38100 h 322000"/>
              <a:gd name="connsiteX163" fmla="*/ 1553335 w 4321935"/>
              <a:gd name="connsiteY163" fmla="*/ 25400 h 322000"/>
              <a:gd name="connsiteX164" fmla="*/ 1375535 w 4321935"/>
              <a:gd name="connsiteY164" fmla="*/ 33867 h 322000"/>
              <a:gd name="connsiteX165" fmla="*/ 1350135 w 4321935"/>
              <a:gd name="connsiteY165" fmla="*/ 42333 h 322000"/>
              <a:gd name="connsiteX166" fmla="*/ 1324735 w 4321935"/>
              <a:gd name="connsiteY166" fmla="*/ 59267 h 322000"/>
              <a:gd name="connsiteX167" fmla="*/ 1312035 w 4321935"/>
              <a:gd name="connsiteY167" fmla="*/ 67733 h 322000"/>
              <a:gd name="connsiteX168" fmla="*/ 1286635 w 4321935"/>
              <a:gd name="connsiteY168" fmla="*/ 76200 h 322000"/>
              <a:gd name="connsiteX169" fmla="*/ 1257002 w 4321935"/>
              <a:gd name="connsiteY169" fmla="*/ 84667 h 322000"/>
              <a:gd name="connsiteX170" fmla="*/ 1172335 w 4321935"/>
              <a:gd name="connsiteY170" fmla="*/ 114300 h 322000"/>
              <a:gd name="connsiteX171" fmla="*/ 1041102 w 4321935"/>
              <a:gd name="connsiteY171" fmla="*/ 143933 h 322000"/>
              <a:gd name="connsiteX172" fmla="*/ 939502 w 4321935"/>
              <a:gd name="connsiteY172" fmla="*/ 135467 h 322000"/>
              <a:gd name="connsiteX173" fmla="*/ 804035 w 4321935"/>
              <a:gd name="connsiteY173" fmla="*/ 67733 h 322000"/>
              <a:gd name="connsiteX174" fmla="*/ 702435 w 4321935"/>
              <a:gd name="connsiteY174" fmla="*/ 71967 h 322000"/>
              <a:gd name="connsiteX175" fmla="*/ 596602 w 4321935"/>
              <a:gd name="connsiteY175" fmla="*/ 131233 h 322000"/>
              <a:gd name="connsiteX176" fmla="*/ 495002 w 4321935"/>
              <a:gd name="connsiteY176" fmla="*/ 160867 h 322000"/>
              <a:gd name="connsiteX177" fmla="*/ 384935 w 4321935"/>
              <a:gd name="connsiteY177" fmla="*/ 139700 h 322000"/>
              <a:gd name="connsiteX178" fmla="*/ 291802 w 4321935"/>
              <a:gd name="connsiteY178" fmla="*/ 114300 h 322000"/>
              <a:gd name="connsiteX179" fmla="*/ 190202 w 4321935"/>
              <a:gd name="connsiteY179" fmla="*/ 80433 h 322000"/>
              <a:gd name="connsiteX180" fmla="*/ 105535 w 4321935"/>
              <a:gd name="connsiteY180" fmla="*/ 59267 h 322000"/>
              <a:gd name="connsiteX181" fmla="*/ 8169 w 4321935"/>
              <a:gd name="connsiteY181" fmla="*/ 63500 h 322000"/>
              <a:gd name="connsiteX182" fmla="*/ 3936 w 4321935"/>
              <a:gd name="connsiteY18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37435 w 4321935"/>
              <a:gd name="connsiteY17" fmla="*/ 135467 h 322000"/>
              <a:gd name="connsiteX18" fmla="*/ 1367069 w 4321935"/>
              <a:gd name="connsiteY18" fmla="*/ 131233 h 322000"/>
              <a:gd name="connsiteX19" fmla="*/ 1388235 w 4321935"/>
              <a:gd name="connsiteY19" fmla="*/ 127000 h 322000"/>
              <a:gd name="connsiteX20" fmla="*/ 1405169 w 4321935"/>
              <a:gd name="connsiteY20" fmla="*/ 122767 h 322000"/>
              <a:gd name="connsiteX21" fmla="*/ 1502535 w 4321935"/>
              <a:gd name="connsiteY21" fmla="*/ 110067 h 322000"/>
              <a:gd name="connsiteX22" fmla="*/ 1599902 w 4321935"/>
              <a:gd name="connsiteY22" fmla="*/ 97367 h 322000"/>
              <a:gd name="connsiteX23" fmla="*/ 1726902 w 4321935"/>
              <a:gd name="connsiteY23" fmla="*/ 101600 h 322000"/>
              <a:gd name="connsiteX24" fmla="*/ 1760769 w 4321935"/>
              <a:gd name="connsiteY24" fmla="*/ 114300 h 322000"/>
              <a:gd name="connsiteX25" fmla="*/ 1786169 w 4321935"/>
              <a:gd name="connsiteY25" fmla="*/ 122767 h 322000"/>
              <a:gd name="connsiteX26" fmla="*/ 1798869 w 4321935"/>
              <a:gd name="connsiteY26" fmla="*/ 127000 h 322000"/>
              <a:gd name="connsiteX27" fmla="*/ 1879302 w 4321935"/>
              <a:gd name="connsiteY27" fmla="*/ 135467 h 322000"/>
              <a:gd name="connsiteX28" fmla="*/ 1896235 w 4321935"/>
              <a:gd name="connsiteY28" fmla="*/ 139700 h 322000"/>
              <a:gd name="connsiteX29" fmla="*/ 1913169 w 4321935"/>
              <a:gd name="connsiteY29" fmla="*/ 148167 h 322000"/>
              <a:gd name="connsiteX30" fmla="*/ 1942802 w 4321935"/>
              <a:gd name="connsiteY30" fmla="*/ 152400 h 322000"/>
              <a:gd name="connsiteX31" fmla="*/ 1980902 w 4321935"/>
              <a:gd name="connsiteY31" fmla="*/ 165100 h 322000"/>
              <a:gd name="connsiteX32" fmla="*/ 1993602 w 4321935"/>
              <a:gd name="connsiteY32" fmla="*/ 169333 h 322000"/>
              <a:gd name="connsiteX33" fmla="*/ 2006302 w 4321935"/>
              <a:gd name="connsiteY33" fmla="*/ 173567 h 322000"/>
              <a:gd name="connsiteX34" fmla="*/ 2027469 w 4321935"/>
              <a:gd name="connsiteY34" fmla="*/ 177800 h 322000"/>
              <a:gd name="connsiteX35" fmla="*/ 2052869 w 4321935"/>
              <a:gd name="connsiteY35" fmla="*/ 186267 h 322000"/>
              <a:gd name="connsiteX36" fmla="*/ 2065569 w 4321935"/>
              <a:gd name="connsiteY36" fmla="*/ 190500 h 322000"/>
              <a:gd name="connsiteX37" fmla="*/ 2078269 w 4321935"/>
              <a:gd name="connsiteY37" fmla="*/ 194733 h 322000"/>
              <a:gd name="connsiteX38" fmla="*/ 2090969 w 4321935"/>
              <a:gd name="connsiteY38" fmla="*/ 203200 h 322000"/>
              <a:gd name="connsiteX39" fmla="*/ 2116369 w 4321935"/>
              <a:gd name="connsiteY39" fmla="*/ 207433 h 322000"/>
              <a:gd name="connsiteX40" fmla="*/ 2175635 w 4321935"/>
              <a:gd name="connsiteY40" fmla="*/ 215900 h 322000"/>
              <a:gd name="connsiteX41" fmla="*/ 2213735 w 4321935"/>
              <a:gd name="connsiteY41" fmla="*/ 224367 h 322000"/>
              <a:gd name="connsiteX42" fmla="*/ 2247602 w 4321935"/>
              <a:gd name="connsiteY42" fmla="*/ 228600 h 322000"/>
              <a:gd name="connsiteX43" fmla="*/ 2565102 w 4321935"/>
              <a:gd name="connsiteY43" fmla="*/ 224367 h 322000"/>
              <a:gd name="connsiteX44" fmla="*/ 2590502 w 4321935"/>
              <a:gd name="connsiteY44" fmla="*/ 220133 h 322000"/>
              <a:gd name="connsiteX45" fmla="*/ 2632835 w 4321935"/>
              <a:gd name="connsiteY45" fmla="*/ 215900 h 322000"/>
              <a:gd name="connsiteX46" fmla="*/ 2645535 w 4321935"/>
              <a:gd name="connsiteY46" fmla="*/ 211667 h 322000"/>
              <a:gd name="connsiteX47" fmla="*/ 2692102 w 4321935"/>
              <a:gd name="connsiteY47" fmla="*/ 203200 h 322000"/>
              <a:gd name="connsiteX48" fmla="*/ 2709035 w 4321935"/>
              <a:gd name="connsiteY48" fmla="*/ 194733 h 322000"/>
              <a:gd name="connsiteX49" fmla="*/ 2742902 w 4321935"/>
              <a:gd name="connsiteY49" fmla="*/ 190500 h 322000"/>
              <a:gd name="connsiteX50" fmla="*/ 2755602 w 4321935"/>
              <a:gd name="connsiteY50" fmla="*/ 186267 h 322000"/>
              <a:gd name="connsiteX51" fmla="*/ 2768302 w 4321935"/>
              <a:gd name="connsiteY51" fmla="*/ 177800 h 322000"/>
              <a:gd name="connsiteX52" fmla="*/ 2810635 w 4321935"/>
              <a:gd name="connsiteY52" fmla="*/ 169333 h 322000"/>
              <a:gd name="connsiteX53" fmla="*/ 2840269 w 4321935"/>
              <a:gd name="connsiteY53" fmla="*/ 156633 h 322000"/>
              <a:gd name="connsiteX54" fmla="*/ 2865669 w 4321935"/>
              <a:gd name="connsiteY54" fmla="*/ 148167 h 322000"/>
              <a:gd name="connsiteX55" fmla="*/ 2908002 w 4321935"/>
              <a:gd name="connsiteY55" fmla="*/ 139700 h 322000"/>
              <a:gd name="connsiteX56" fmla="*/ 2924935 w 4321935"/>
              <a:gd name="connsiteY56" fmla="*/ 135467 h 322000"/>
              <a:gd name="connsiteX57" fmla="*/ 3009602 w 4321935"/>
              <a:gd name="connsiteY57" fmla="*/ 127000 h 322000"/>
              <a:gd name="connsiteX58" fmla="*/ 3043469 w 4321935"/>
              <a:gd name="connsiteY58" fmla="*/ 118533 h 322000"/>
              <a:gd name="connsiteX59" fmla="*/ 3077335 w 4321935"/>
              <a:gd name="connsiteY59" fmla="*/ 110067 h 322000"/>
              <a:gd name="connsiteX60" fmla="*/ 3136602 w 4321935"/>
              <a:gd name="connsiteY60" fmla="*/ 93133 h 322000"/>
              <a:gd name="connsiteX61" fmla="*/ 3174702 w 4321935"/>
              <a:gd name="connsiteY61" fmla="*/ 84667 h 322000"/>
              <a:gd name="connsiteX62" fmla="*/ 3217035 w 4321935"/>
              <a:gd name="connsiteY62" fmla="*/ 80433 h 322000"/>
              <a:gd name="connsiteX63" fmla="*/ 3284769 w 4321935"/>
              <a:gd name="connsiteY63" fmla="*/ 67733 h 322000"/>
              <a:gd name="connsiteX64" fmla="*/ 3344035 w 4321935"/>
              <a:gd name="connsiteY64" fmla="*/ 71967 h 322000"/>
              <a:gd name="connsiteX65" fmla="*/ 3369435 w 4321935"/>
              <a:gd name="connsiteY65" fmla="*/ 80433 h 322000"/>
              <a:gd name="connsiteX66" fmla="*/ 3399069 w 4321935"/>
              <a:gd name="connsiteY66" fmla="*/ 97367 h 322000"/>
              <a:gd name="connsiteX67" fmla="*/ 3411769 w 4321935"/>
              <a:gd name="connsiteY67" fmla="*/ 105833 h 322000"/>
              <a:gd name="connsiteX68" fmla="*/ 3424469 w 4321935"/>
              <a:gd name="connsiteY68" fmla="*/ 110067 h 322000"/>
              <a:gd name="connsiteX69" fmla="*/ 3462569 w 4321935"/>
              <a:gd name="connsiteY69" fmla="*/ 122767 h 322000"/>
              <a:gd name="connsiteX70" fmla="*/ 3487969 w 4321935"/>
              <a:gd name="connsiteY70" fmla="*/ 139700 h 322000"/>
              <a:gd name="connsiteX71" fmla="*/ 3530302 w 4321935"/>
              <a:gd name="connsiteY71" fmla="*/ 152400 h 322000"/>
              <a:gd name="connsiteX72" fmla="*/ 3568402 w 4321935"/>
              <a:gd name="connsiteY72" fmla="*/ 156633 h 322000"/>
              <a:gd name="connsiteX73" fmla="*/ 3754669 w 4321935"/>
              <a:gd name="connsiteY73" fmla="*/ 148167 h 322000"/>
              <a:gd name="connsiteX74" fmla="*/ 3792769 w 4321935"/>
              <a:gd name="connsiteY74" fmla="*/ 139700 h 322000"/>
              <a:gd name="connsiteX75" fmla="*/ 3830869 w 4321935"/>
              <a:gd name="connsiteY75" fmla="*/ 118533 h 322000"/>
              <a:gd name="connsiteX76" fmla="*/ 3835102 w 4321935"/>
              <a:gd name="connsiteY76" fmla="*/ 105833 h 322000"/>
              <a:gd name="connsiteX77" fmla="*/ 3852035 w 4321935"/>
              <a:gd name="connsiteY77" fmla="*/ 101600 h 322000"/>
              <a:gd name="connsiteX78" fmla="*/ 3877435 w 4321935"/>
              <a:gd name="connsiteY78" fmla="*/ 93133 h 322000"/>
              <a:gd name="connsiteX79" fmla="*/ 3902835 w 4321935"/>
              <a:gd name="connsiteY79" fmla="*/ 80433 h 322000"/>
              <a:gd name="connsiteX80" fmla="*/ 3915535 w 4321935"/>
              <a:gd name="connsiteY80" fmla="*/ 71967 h 322000"/>
              <a:gd name="connsiteX81" fmla="*/ 3932469 w 4321935"/>
              <a:gd name="connsiteY81" fmla="*/ 63500 h 322000"/>
              <a:gd name="connsiteX82" fmla="*/ 3957869 w 4321935"/>
              <a:gd name="connsiteY82" fmla="*/ 46567 h 322000"/>
              <a:gd name="connsiteX83" fmla="*/ 3983269 w 4321935"/>
              <a:gd name="connsiteY83" fmla="*/ 38100 h 322000"/>
              <a:gd name="connsiteX84" fmla="*/ 4012902 w 4321935"/>
              <a:gd name="connsiteY84" fmla="*/ 21167 h 322000"/>
              <a:gd name="connsiteX85" fmla="*/ 4038302 w 4321935"/>
              <a:gd name="connsiteY85" fmla="*/ 8467 h 322000"/>
              <a:gd name="connsiteX86" fmla="*/ 4283835 w 4321935"/>
              <a:gd name="connsiteY86" fmla="*/ 12700 h 322000"/>
              <a:gd name="connsiteX87" fmla="*/ 4296535 w 4321935"/>
              <a:gd name="connsiteY87" fmla="*/ 21167 h 322000"/>
              <a:gd name="connsiteX88" fmla="*/ 4321935 w 4321935"/>
              <a:gd name="connsiteY88" fmla="*/ 25400 h 322000"/>
              <a:gd name="connsiteX89" fmla="*/ 4317702 w 4321935"/>
              <a:gd name="connsiteY89" fmla="*/ 12700 h 322000"/>
              <a:gd name="connsiteX90" fmla="*/ 4279602 w 4321935"/>
              <a:gd name="connsiteY90" fmla="*/ 0 h 322000"/>
              <a:gd name="connsiteX91" fmla="*/ 4063702 w 4321935"/>
              <a:gd name="connsiteY91" fmla="*/ 4233 h 322000"/>
              <a:gd name="connsiteX92" fmla="*/ 4017135 w 4321935"/>
              <a:gd name="connsiteY92" fmla="*/ 8467 h 322000"/>
              <a:gd name="connsiteX93" fmla="*/ 3953635 w 4321935"/>
              <a:gd name="connsiteY93" fmla="*/ 12700 h 322000"/>
              <a:gd name="connsiteX94" fmla="*/ 3915535 w 4321935"/>
              <a:gd name="connsiteY94" fmla="*/ 29633 h 322000"/>
              <a:gd name="connsiteX95" fmla="*/ 3890135 w 4321935"/>
              <a:gd name="connsiteY95" fmla="*/ 46567 h 322000"/>
              <a:gd name="connsiteX96" fmla="*/ 3873202 w 4321935"/>
              <a:gd name="connsiteY96" fmla="*/ 55033 h 322000"/>
              <a:gd name="connsiteX97" fmla="*/ 3847802 w 4321935"/>
              <a:gd name="connsiteY97" fmla="*/ 63500 h 322000"/>
              <a:gd name="connsiteX98" fmla="*/ 3818169 w 4321935"/>
              <a:gd name="connsiteY98" fmla="*/ 76200 h 322000"/>
              <a:gd name="connsiteX99" fmla="*/ 3792769 w 4321935"/>
              <a:gd name="connsiteY99" fmla="*/ 93133 h 322000"/>
              <a:gd name="connsiteX100" fmla="*/ 3780069 w 4321935"/>
              <a:gd name="connsiteY100" fmla="*/ 97367 h 322000"/>
              <a:gd name="connsiteX101" fmla="*/ 3767369 w 4321935"/>
              <a:gd name="connsiteY101" fmla="*/ 105833 h 322000"/>
              <a:gd name="connsiteX102" fmla="*/ 3733502 w 4321935"/>
              <a:gd name="connsiteY102" fmla="*/ 114300 h 322000"/>
              <a:gd name="connsiteX103" fmla="*/ 3699635 w 4321935"/>
              <a:gd name="connsiteY103" fmla="*/ 122767 h 322000"/>
              <a:gd name="connsiteX104" fmla="*/ 3686935 w 4321935"/>
              <a:gd name="connsiteY104" fmla="*/ 127000 h 322000"/>
              <a:gd name="connsiteX105" fmla="*/ 3665769 w 4321935"/>
              <a:gd name="connsiteY105" fmla="*/ 131233 h 322000"/>
              <a:gd name="connsiteX106" fmla="*/ 3585335 w 4321935"/>
              <a:gd name="connsiteY106" fmla="*/ 122767 h 322000"/>
              <a:gd name="connsiteX107" fmla="*/ 3551469 w 4321935"/>
              <a:gd name="connsiteY107" fmla="*/ 118533 h 322000"/>
              <a:gd name="connsiteX108" fmla="*/ 3521835 w 4321935"/>
              <a:gd name="connsiteY108" fmla="*/ 110067 h 322000"/>
              <a:gd name="connsiteX109" fmla="*/ 3504902 w 4321935"/>
              <a:gd name="connsiteY109" fmla="*/ 105833 h 322000"/>
              <a:gd name="connsiteX110" fmla="*/ 3483735 w 4321935"/>
              <a:gd name="connsiteY110" fmla="*/ 101600 h 322000"/>
              <a:gd name="connsiteX111" fmla="*/ 3458335 w 4321935"/>
              <a:gd name="connsiteY111" fmla="*/ 93133 h 322000"/>
              <a:gd name="connsiteX112" fmla="*/ 3445635 w 4321935"/>
              <a:gd name="connsiteY112" fmla="*/ 88900 h 322000"/>
              <a:gd name="connsiteX113" fmla="*/ 3432935 w 4321935"/>
              <a:gd name="connsiteY113" fmla="*/ 76200 h 322000"/>
              <a:gd name="connsiteX114" fmla="*/ 3399069 w 4321935"/>
              <a:gd name="connsiteY114" fmla="*/ 59267 h 322000"/>
              <a:gd name="connsiteX115" fmla="*/ 3390602 w 4321935"/>
              <a:gd name="connsiteY115" fmla="*/ 46567 h 322000"/>
              <a:gd name="connsiteX116" fmla="*/ 3365202 w 4321935"/>
              <a:gd name="connsiteY116" fmla="*/ 38100 h 322000"/>
              <a:gd name="connsiteX117" fmla="*/ 3318635 w 4321935"/>
              <a:gd name="connsiteY117" fmla="*/ 25400 h 322000"/>
              <a:gd name="connsiteX118" fmla="*/ 3195869 w 4321935"/>
              <a:gd name="connsiteY118" fmla="*/ 38100 h 322000"/>
              <a:gd name="connsiteX119" fmla="*/ 3162002 w 4321935"/>
              <a:gd name="connsiteY119" fmla="*/ 46567 h 322000"/>
              <a:gd name="connsiteX120" fmla="*/ 3145069 w 4321935"/>
              <a:gd name="connsiteY120" fmla="*/ 50800 h 322000"/>
              <a:gd name="connsiteX121" fmla="*/ 3119669 w 4321935"/>
              <a:gd name="connsiteY121" fmla="*/ 67733 h 322000"/>
              <a:gd name="connsiteX122" fmla="*/ 3106969 w 4321935"/>
              <a:gd name="connsiteY122" fmla="*/ 71967 h 322000"/>
              <a:gd name="connsiteX123" fmla="*/ 3090035 w 4321935"/>
              <a:gd name="connsiteY123" fmla="*/ 76200 h 322000"/>
              <a:gd name="connsiteX124" fmla="*/ 3051935 w 4321935"/>
              <a:gd name="connsiteY124" fmla="*/ 88900 h 322000"/>
              <a:gd name="connsiteX125" fmla="*/ 2988435 w 4321935"/>
              <a:gd name="connsiteY125" fmla="*/ 97367 h 322000"/>
              <a:gd name="connsiteX126" fmla="*/ 2954569 w 4321935"/>
              <a:gd name="connsiteY126" fmla="*/ 110067 h 322000"/>
              <a:gd name="connsiteX127" fmla="*/ 2920702 w 4321935"/>
              <a:gd name="connsiteY127" fmla="*/ 114300 h 322000"/>
              <a:gd name="connsiteX128" fmla="*/ 2848735 w 4321935"/>
              <a:gd name="connsiteY128" fmla="*/ 127000 h 322000"/>
              <a:gd name="connsiteX129" fmla="*/ 2819102 w 4321935"/>
              <a:gd name="connsiteY129" fmla="*/ 135467 h 322000"/>
              <a:gd name="connsiteX130" fmla="*/ 2721735 w 4321935"/>
              <a:gd name="connsiteY130" fmla="*/ 139700 h 322000"/>
              <a:gd name="connsiteX131" fmla="*/ 2637069 w 4321935"/>
              <a:gd name="connsiteY131" fmla="*/ 152400 h 322000"/>
              <a:gd name="connsiteX132" fmla="*/ 2560869 w 4321935"/>
              <a:gd name="connsiteY132" fmla="*/ 160867 h 322000"/>
              <a:gd name="connsiteX133" fmla="*/ 2505835 w 4321935"/>
              <a:gd name="connsiteY133" fmla="*/ 169333 h 322000"/>
              <a:gd name="connsiteX134" fmla="*/ 2480435 w 4321935"/>
              <a:gd name="connsiteY134" fmla="*/ 173567 h 322000"/>
              <a:gd name="connsiteX135" fmla="*/ 2438102 w 4321935"/>
              <a:gd name="connsiteY135" fmla="*/ 177800 h 322000"/>
              <a:gd name="connsiteX136" fmla="*/ 2404235 w 4321935"/>
              <a:gd name="connsiteY136" fmla="*/ 182033 h 322000"/>
              <a:gd name="connsiteX137" fmla="*/ 2332269 w 4321935"/>
              <a:gd name="connsiteY137" fmla="*/ 194733 h 322000"/>
              <a:gd name="connsiteX138" fmla="*/ 2302635 w 4321935"/>
              <a:gd name="connsiteY138" fmla="*/ 198967 h 322000"/>
              <a:gd name="connsiteX139" fmla="*/ 2171402 w 4321935"/>
              <a:gd name="connsiteY139" fmla="*/ 203200 h 322000"/>
              <a:gd name="connsiteX140" fmla="*/ 2146002 w 4321935"/>
              <a:gd name="connsiteY140" fmla="*/ 194733 h 322000"/>
              <a:gd name="connsiteX141" fmla="*/ 2116369 w 4321935"/>
              <a:gd name="connsiteY141" fmla="*/ 173567 h 322000"/>
              <a:gd name="connsiteX142" fmla="*/ 2099435 w 4321935"/>
              <a:gd name="connsiteY142" fmla="*/ 160867 h 322000"/>
              <a:gd name="connsiteX143" fmla="*/ 2074035 w 4321935"/>
              <a:gd name="connsiteY143" fmla="*/ 152400 h 322000"/>
              <a:gd name="connsiteX144" fmla="*/ 2048635 w 4321935"/>
              <a:gd name="connsiteY144" fmla="*/ 143933 h 322000"/>
              <a:gd name="connsiteX145" fmla="*/ 2035935 w 4321935"/>
              <a:gd name="connsiteY145" fmla="*/ 139700 h 322000"/>
              <a:gd name="connsiteX146" fmla="*/ 2002069 w 4321935"/>
              <a:gd name="connsiteY146" fmla="*/ 131233 h 322000"/>
              <a:gd name="connsiteX147" fmla="*/ 1976669 w 4321935"/>
              <a:gd name="connsiteY147" fmla="*/ 122767 h 322000"/>
              <a:gd name="connsiteX148" fmla="*/ 1963969 w 4321935"/>
              <a:gd name="connsiteY148" fmla="*/ 118533 h 322000"/>
              <a:gd name="connsiteX149" fmla="*/ 1925869 w 4321935"/>
              <a:gd name="connsiteY149" fmla="*/ 110067 h 322000"/>
              <a:gd name="connsiteX150" fmla="*/ 1887769 w 4321935"/>
              <a:gd name="connsiteY150" fmla="*/ 105833 h 322000"/>
              <a:gd name="connsiteX151" fmla="*/ 1870835 w 4321935"/>
              <a:gd name="connsiteY151" fmla="*/ 101600 h 322000"/>
              <a:gd name="connsiteX152" fmla="*/ 1845435 w 4321935"/>
              <a:gd name="connsiteY152" fmla="*/ 97367 h 322000"/>
              <a:gd name="connsiteX153" fmla="*/ 1832735 w 4321935"/>
              <a:gd name="connsiteY153" fmla="*/ 93133 h 322000"/>
              <a:gd name="connsiteX154" fmla="*/ 1769235 w 4321935"/>
              <a:gd name="connsiteY154" fmla="*/ 80433 h 322000"/>
              <a:gd name="connsiteX155" fmla="*/ 1731135 w 4321935"/>
              <a:gd name="connsiteY155" fmla="*/ 71967 h 322000"/>
              <a:gd name="connsiteX156" fmla="*/ 1718435 w 4321935"/>
              <a:gd name="connsiteY156" fmla="*/ 63500 h 322000"/>
              <a:gd name="connsiteX157" fmla="*/ 1701502 w 4321935"/>
              <a:gd name="connsiteY157" fmla="*/ 59267 h 322000"/>
              <a:gd name="connsiteX158" fmla="*/ 1688802 w 4321935"/>
              <a:gd name="connsiteY158" fmla="*/ 55033 h 322000"/>
              <a:gd name="connsiteX159" fmla="*/ 1667635 w 4321935"/>
              <a:gd name="connsiteY159" fmla="*/ 50800 h 322000"/>
              <a:gd name="connsiteX160" fmla="*/ 1654935 w 4321935"/>
              <a:gd name="connsiteY160" fmla="*/ 46567 h 322000"/>
              <a:gd name="connsiteX161" fmla="*/ 1633769 w 4321935"/>
              <a:gd name="connsiteY161" fmla="*/ 42333 h 322000"/>
              <a:gd name="connsiteX162" fmla="*/ 1621069 w 4321935"/>
              <a:gd name="connsiteY162" fmla="*/ 38100 h 322000"/>
              <a:gd name="connsiteX163" fmla="*/ 1553335 w 4321935"/>
              <a:gd name="connsiteY163" fmla="*/ 25400 h 322000"/>
              <a:gd name="connsiteX164" fmla="*/ 1375535 w 4321935"/>
              <a:gd name="connsiteY164" fmla="*/ 33867 h 322000"/>
              <a:gd name="connsiteX165" fmla="*/ 1324735 w 4321935"/>
              <a:gd name="connsiteY165" fmla="*/ 59267 h 322000"/>
              <a:gd name="connsiteX166" fmla="*/ 1312035 w 4321935"/>
              <a:gd name="connsiteY166" fmla="*/ 67733 h 322000"/>
              <a:gd name="connsiteX167" fmla="*/ 1286635 w 4321935"/>
              <a:gd name="connsiteY167" fmla="*/ 76200 h 322000"/>
              <a:gd name="connsiteX168" fmla="*/ 1257002 w 4321935"/>
              <a:gd name="connsiteY168" fmla="*/ 84667 h 322000"/>
              <a:gd name="connsiteX169" fmla="*/ 1172335 w 4321935"/>
              <a:gd name="connsiteY169" fmla="*/ 114300 h 322000"/>
              <a:gd name="connsiteX170" fmla="*/ 1041102 w 4321935"/>
              <a:gd name="connsiteY170" fmla="*/ 143933 h 322000"/>
              <a:gd name="connsiteX171" fmla="*/ 939502 w 4321935"/>
              <a:gd name="connsiteY171" fmla="*/ 135467 h 322000"/>
              <a:gd name="connsiteX172" fmla="*/ 804035 w 4321935"/>
              <a:gd name="connsiteY172" fmla="*/ 67733 h 322000"/>
              <a:gd name="connsiteX173" fmla="*/ 702435 w 4321935"/>
              <a:gd name="connsiteY173" fmla="*/ 71967 h 322000"/>
              <a:gd name="connsiteX174" fmla="*/ 596602 w 4321935"/>
              <a:gd name="connsiteY174" fmla="*/ 131233 h 322000"/>
              <a:gd name="connsiteX175" fmla="*/ 495002 w 4321935"/>
              <a:gd name="connsiteY175" fmla="*/ 160867 h 322000"/>
              <a:gd name="connsiteX176" fmla="*/ 384935 w 4321935"/>
              <a:gd name="connsiteY176" fmla="*/ 139700 h 322000"/>
              <a:gd name="connsiteX177" fmla="*/ 291802 w 4321935"/>
              <a:gd name="connsiteY177" fmla="*/ 114300 h 322000"/>
              <a:gd name="connsiteX178" fmla="*/ 190202 w 4321935"/>
              <a:gd name="connsiteY178" fmla="*/ 80433 h 322000"/>
              <a:gd name="connsiteX179" fmla="*/ 105535 w 4321935"/>
              <a:gd name="connsiteY179" fmla="*/ 59267 h 322000"/>
              <a:gd name="connsiteX180" fmla="*/ 8169 w 4321935"/>
              <a:gd name="connsiteY180" fmla="*/ 63500 h 322000"/>
              <a:gd name="connsiteX181" fmla="*/ 3936 w 4321935"/>
              <a:gd name="connsiteY18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37435 w 4321935"/>
              <a:gd name="connsiteY17" fmla="*/ 135467 h 322000"/>
              <a:gd name="connsiteX18" fmla="*/ 1367069 w 4321935"/>
              <a:gd name="connsiteY18" fmla="*/ 131233 h 322000"/>
              <a:gd name="connsiteX19" fmla="*/ 1388235 w 4321935"/>
              <a:gd name="connsiteY19" fmla="*/ 127000 h 322000"/>
              <a:gd name="connsiteX20" fmla="*/ 1405169 w 4321935"/>
              <a:gd name="connsiteY20" fmla="*/ 122767 h 322000"/>
              <a:gd name="connsiteX21" fmla="*/ 1502535 w 4321935"/>
              <a:gd name="connsiteY21" fmla="*/ 110067 h 322000"/>
              <a:gd name="connsiteX22" fmla="*/ 1599902 w 4321935"/>
              <a:gd name="connsiteY22" fmla="*/ 97367 h 322000"/>
              <a:gd name="connsiteX23" fmla="*/ 1726902 w 4321935"/>
              <a:gd name="connsiteY23" fmla="*/ 101600 h 322000"/>
              <a:gd name="connsiteX24" fmla="*/ 1760769 w 4321935"/>
              <a:gd name="connsiteY24" fmla="*/ 114300 h 322000"/>
              <a:gd name="connsiteX25" fmla="*/ 1786169 w 4321935"/>
              <a:gd name="connsiteY25" fmla="*/ 122767 h 322000"/>
              <a:gd name="connsiteX26" fmla="*/ 1798869 w 4321935"/>
              <a:gd name="connsiteY26" fmla="*/ 127000 h 322000"/>
              <a:gd name="connsiteX27" fmla="*/ 1879302 w 4321935"/>
              <a:gd name="connsiteY27" fmla="*/ 135467 h 322000"/>
              <a:gd name="connsiteX28" fmla="*/ 1896235 w 4321935"/>
              <a:gd name="connsiteY28" fmla="*/ 139700 h 322000"/>
              <a:gd name="connsiteX29" fmla="*/ 1913169 w 4321935"/>
              <a:gd name="connsiteY29" fmla="*/ 148167 h 322000"/>
              <a:gd name="connsiteX30" fmla="*/ 1942802 w 4321935"/>
              <a:gd name="connsiteY30" fmla="*/ 152400 h 322000"/>
              <a:gd name="connsiteX31" fmla="*/ 1980902 w 4321935"/>
              <a:gd name="connsiteY31" fmla="*/ 165100 h 322000"/>
              <a:gd name="connsiteX32" fmla="*/ 1993602 w 4321935"/>
              <a:gd name="connsiteY32" fmla="*/ 169333 h 322000"/>
              <a:gd name="connsiteX33" fmla="*/ 2006302 w 4321935"/>
              <a:gd name="connsiteY33" fmla="*/ 173567 h 322000"/>
              <a:gd name="connsiteX34" fmla="*/ 2027469 w 4321935"/>
              <a:gd name="connsiteY34" fmla="*/ 177800 h 322000"/>
              <a:gd name="connsiteX35" fmla="*/ 2052869 w 4321935"/>
              <a:gd name="connsiteY35" fmla="*/ 186267 h 322000"/>
              <a:gd name="connsiteX36" fmla="*/ 2065569 w 4321935"/>
              <a:gd name="connsiteY36" fmla="*/ 190500 h 322000"/>
              <a:gd name="connsiteX37" fmla="*/ 2078269 w 4321935"/>
              <a:gd name="connsiteY37" fmla="*/ 194733 h 322000"/>
              <a:gd name="connsiteX38" fmla="*/ 2090969 w 4321935"/>
              <a:gd name="connsiteY38" fmla="*/ 203200 h 322000"/>
              <a:gd name="connsiteX39" fmla="*/ 2116369 w 4321935"/>
              <a:gd name="connsiteY39" fmla="*/ 207433 h 322000"/>
              <a:gd name="connsiteX40" fmla="*/ 2175635 w 4321935"/>
              <a:gd name="connsiteY40" fmla="*/ 215900 h 322000"/>
              <a:gd name="connsiteX41" fmla="*/ 2213735 w 4321935"/>
              <a:gd name="connsiteY41" fmla="*/ 224367 h 322000"/>
              <a:gd name="connsiteX42" fmla="*/ 2247602 w 4321935"/>
              <a:gd name="connsiteY42" fmla="*/ 228600 h 322000"/>
              <a:gd name="connsiteX43" fmla="*/ 2565102 w 4321935"/>
              <a:gd name="connsiteY43" fmla="*/ 224367 h 322000"/>
              <a:gd name="connsiteX44" fmla="*/ 2590502 w 4321935"/>
              <a:gd name="connsiteY44" fmla="*/ 220133 h 322000"/>
              <a:gd name="connsiteX45" fmla="*/ 2632835 w 4321935"/>
              <a:gd name="connsiteY45" fmla="*/ 215900 h 322000"/>
              <a:gd name="connsiteX46" fmla="*/ 2645535 w 4321935"/>
              <a:gd name="connsiteY46" fmla="*/ 211667 h 322000"/>
              <a:gd name="connsiteX47" fmla="*/ 2692102 w 4321935"/>
              <a:gd name="connsiteY47" fmla="*/ 203200 h 322000"/>
              <a:gd name="connsiteX48" fmla="*/ 2709035 w 4321935"/>
              <a:gd name="connsiteY48" fmla="*/ 194733 h 322000"/>
              <a:gd name="connsiteX49" fmla="*/ 2742902 w 4321935"/>
              <a:gd name="connsiteY49" fmla="*/ 190500 h 322000"/>
              <a:gd name="connsiteX50" fmla="*/ 2755602 w 4321935"/>
              <a:gd name="connsiteY50" fmla="*/ 186267 h 322000"/>
              <a:gd name="connsiteX51" fmla="*/ 2768302 w 4321935"/>
              <a:gd name="connsiteY51" fmla="*/ 177800 h 322000"/>
              <a:gd name="connsiteX52" fmla="*/ 2810635 w 4321935"/>
              <a:gd name="connsiteY52" fmla="*/ 169333 h 322000"/>
              <a:gd name="connsiteX53" fmla="*/ 2840269 w 4321935"/>
              <a:gd name="connsiteY53" fmla="*/ 156633 h 322000"/>
              <a:gd name="connsiteX54" fmla="*/ 2865669 w 4321935"/>
              <a:gd name="connsiteY54" fmla="*/ 148167 h 322000"/>
              <a:gd name="connsiteX55" fmla="*/ 2908002 w 4321935"/>
              <a:gd name="connsiteY55" fmla="*/ 139700 h 322000"/>
              <a:gd name="connsiteX56" fmla="*/ 2924935 w 4321935"/>
              <a:gd name="connsiteY56" fmla="*/ 135467 h 322000"/>
              <a:gd name="connsiteX57" fmla="*/ 3009602 w 4321935"/>
              <a:gd name="connsiteY57" fmla="*/ 127000 h 322000"/>
              <a:gd name="connsiteX58" fmla="*/ 3043469 w 4321935"/>
              <a:gd name="connsiteY58" fmla="*/ 118533 h 322000"/>
              <a:gd name="connsiteX59" fmla="*/ 3077335 w 4321935"/>
              <a:gd name="connsiteY59" fmla="*/ 110067 h 322000"/>
              <a:gd name="connsiteX60" fmla="*/ 3136602 w 4321935"/>
              <a:gd name="connsiteY60" fmla="*/ 93133 h 322000"/>
              <a:gd name="connsiteX61" fmla="*/ 3174702 w 4321935"/>
              <a:gd name="connsiteY61" fmla="*/ 84667 h 322000"/>
              <a:gd name="connsiteX62" fmla="*/ 3217035 w 4321935"/>
              <a:gd name="connsiteY62" fmla="*/ 80433 h 322000"/>
              <a:gd name="connsiteX63" fmla="*/ 3284769 w 4321935"/>
              <a:gd name="connsiteY63" fmla="*/ 67733 h 322000"/>
              <a:gd name="connsiteX64" fmla="*/ 3344035 w 4321935"/>
              <a:gd name="connsiteY64" fmla="*/ 71967 h 322000"/>
              <a:gd name="connsiteX65" fmla="*/ 3369435 w 4321935"/>
              <a:gd name="connsiteY65" fmla="*/ 80433 h 322000"/>
              <a:gd name="connsiteX66" fmla="*/ 3399069 w 4321935"/>
              <a:gd name="connsiteY66" fmla="*/ 97367 h 322000"/>
              <a:gd name="connsiteX67" fmla="*/ 3411769 w 4321935"/>
              <a:gd name="connsiteY67" fmla="*/ 105833 h 322000"/>
              <a:gd name="connsiteX68" fmla="*/ 3424469 w 4321935"/>
              <a:gd name="connsiteY68" fmla="*/ 110067 h 322000"/>
              <a:gd name="connsiteX69" fmla="*/ 3462569 w 4321935"/>
              <a:gd name="connsiteY69" fmla="*/ 122767 h 322000"/>
              <a:gd name="connsiteX70" fmla="*/ 3487969 w 4321935"/>
              <a:gd name="connsiteY70" fmla="*/ 139700 h 322000"/>
              <a:gd name="connsiteX71" fmla="*/ 3530302 w 4321935"/>
              <a:gd name="connsiteY71" fmla="*/ 152400 h 322000"/>
              <a:gd name="connsiteX72" fmla="*/ 3568402 w 4321935"/>
              <a:gd name="connsiteY72" fmla="*/ 156633 h 322000"/>
              <a:gd name="connsiteX73" fmla="*/ 3754669 w 4321935"/>
              <a:gd name="connsiteY73" fmla="*/ 148167 h 322000"/>
              <a:gd name="connsiteX74" fmla="*/ 3792769 w 4321935"/>
              <a:gd name="connsiteY74" fmla="*/ 139700 h 322000"/>
              <a:gd name="connsiteX75" fmla="*/ 3830869 w 4321935"/>
              <a:gd name="connsiteY75" fmla="*/ 118533 h 322000"/>
              <a:gd name="connsiteX76" fmla="*/ 3835102 w 4321935"/>
              <a:gd name="connsiteY76" fmla="*/ 105833 h 322000"/>
              <a:gd name="connsiteX77" fmla="*/ 3852035 w 4321935"/>
              <a:gd name="connsiteY77" fmla="*/ 101600 h 322000"/>
              <a:gd name="connsiteX78" fmla="*/ 3877435 w 4321935"/>
              <a:gd name="connsiteY78" fmla="*/ 93133 h 322000"/>
              <a:gd name="connsiteX79" fmla="*/ 3902835 w 4321935"/>
              <a:gd name="connsiteY79" fmla="*/ 80433 h 322000"/>
              <a:gd name="connsiteX80" fmla="*/ 3915535 w 4321935"/>
              <a:gd name="connsiteY80" fmla="*/ 71967 h 322000"/>
              <a:gd name="connsiteX81" fmla="*/ 3932469 w 4321935"/>
              <a:gd name="connsiteY81" fmla="*/ 63500 h 322000"/>
              <a:gd name="connsiteX82" fmla="*/ 3957869 w 4321935"/>
              <a:gd name="connsiteY82" fmla="*/ 46567 h 322000"/>
              <a:gd name="connsiteX83" fmla="*/ 3983269 w 4321935"/>
              <a:gd name="connsiteY83" fmla="*/ 38100 h 322000"/>
              <a:gd name="connsiteX84" fmla="*/ 4012902 w 4321935"/>
              <a:gd name="connsiteY84" fmla="*/ 21167 h 322000"/>
              <a:gd name="connsiteX85" fmla="*/ 4038302 w 4321935"/>
              <a:gd name="connsiteY85" fmla="*/ 8467 h 322000"/>
              <a:gd name="connsiteX86" fmla="*/ 4283835 w 4321935"/>
              <a:gd name="connsiteY86" fmla="*/ 12700 h 322000"/>
              <a:gd name="connsiteX87" fmla="*/ 4296535 w 4321935"/>
              <a:gd name="connsiteY87" fmla="*/ 21167 h 322000"/>
              <a:gd name="connsiteX88" fmla="*/ 4321935 w 4321935"/>
              <a:gd name="connsiteY88" fmla="*/ 25400 h 322000"/>
              <a:gd name="connsiteX89" fmla="*/ 4317702 w 4321935"/>
              <a:gd name="connsiteY89" fmla="*/ 12700 h 322000"/>
              <a:gd name="connsiteX90" fmla="*/ 4279602 w 4321935"/>
              <a:gd name="connsiteY90" fmla="*/ 0 h 322000"/>
              <a:gd name="connsiteX91" fmla="*/ 4063702 w 4321935"/>
              <a:gd name="connsiteY91" fmla="*/ 4233 h 322000"/>
              <a:gd name="connsiteX92" fmla="*/ 4017135 w 4321935"/>
              <a:gd name="connsiteY92" fmla="*/ 8467 h 322000"/>
              <a:gd name="connsiteX93" fmla="*/ 3953635 w 4321935"/>
              <a:gd name="connsiteY93" fmla="*/ 12700 h 322000"/>
              <a:gd name="connsiteX94" fmla="*/ 3915535 w 4321935"/>
              <a:gd name="connsiteY94" fmla="*/ 29633 h 322000"/>
              <a:gd name="connsiteX95" fmla="*/ 3890135 w 4321935"/>
              <a:gd name="connsiteY95" fmla="*/ 46567 h 322000"/>
              <a:gd name="connsiteX96" fmla="*/ 3873202 w 4321935"/>
              <a:gd name="connsiteY96" fmla="*/ 55033 h 322000"/>
              <a:gd name="connsiteX97" fmla="*/ 3847802 w 4321935"/>
              <a:gd name="connsiteY97" fmla="*/ 63500 h 322000"/>
              <a:gd name="connsiteX98" fmla="*/ 3818169 w 4321935"/>
              <a:gd name="connsiteY98" fmla="*/ 76200 h 322000"/>
              <a:gd name="connsiteX99" fmla="*/ 3792769 w 4321935"/>
              <a:gd name="connsiteY99" fmla="*/ 93133 h 322000"/>
              <a:gd name="connsiteX100" fmla="*/ 3780069 w 4321935"/>
              <a:gd name="connsiteY100" fmla="*/ 97367 h 322000"/>
              <a:gd name="connsiteX101" fmla="*/ 3767369 w 4321935"/>
              <a:gd name="connsiteY101" fmla="*/ 105833 h 322000"/>
              <a:gd name="connsiteX102" fmla="*/ 3733502 w 4321935"/>
              <a:gd name="connsiteY102" fmla="*/ 114300 h 322000"/>
              <a:gd name="connsiteX103" fmla="*/ 3699635 w 4321935"/>
              <a:gd name="connsiteY103" fmla="*/ 122767 h 322000"/>
              <a:gd name="connsiteX104" fmla="*/ 3686935 w 4321935"/>
              <a:gd name="connsiteY104" fmla="*/ 127000 h 322000"/>
              <a:gd name="connsiteX105" fmla="*/ 3665769 w 4321935"/>
              <a:gd name="connsiteY105" fmla="*/ 131233 h 322000"/>
              <a:gd name="connsiteX106" fmla="*/ 3585335 w 4321935"/>
              <a:gd name="connsiteY106" fmla="*/ 122767 h 322000"/>
              <a:gd name="connsiteX107" fmla="*/ 3551469 w 4321935"/>
              <a:gd name="connsiteY107" fmla="*/ 118533 h 322000"/>
              <a:gd name="connsiteX108" fmla="*/ 3521835 w 4321935"/>
              <a:gd name="connsiteY108" fmla="*/ 110067 h 322000"/>
              <a:gd name="connsiteX109" fmla="*/ 3504902 w 4321935"/>
              <a:gd name="connsiteY109" fmla="*/ 105833 h 322000"/>
              <a:gd name="connsiteX110" fmla="*/ 3483735 w 4321935"/>
              <a:gd name="connsiteY110" fmla="*/ 101600 h 322000"/>
              <a:gd name="connsiteX111" fmla="*/ 3458335 w 4321935"/>
              <a:gd name="connsiteY111" fmla="*/ 93133 h 322000"/>
              <a:gd name="connsiteX112" fmla="*/ 3445635 w 4321935"/>
              <a:gd name="connsiteY112" fmla="*/ 88900 h 322000"/>
              <a:gd name="connsiteX113" fmla="*/ 3432935 w 4321935"/>
              <a:gd name="connsiteY113" fmla="*/ 76200 h 322000"/>
              <a:gd name="connsiteX114" fmla="*/ 3399069 w 4321935"/>
              <a:gd name="connsiteY114" fmla="*/ 59267 h 322000"/>
              <a:gd name="connsiteX115" fmla="*/ 3390602 w 4321935"/>
              <a:gd name="connsiteY115" fmla="*/ 46567 h 322000"/>
              <a:gd name="connsiteX116" fmla="*/ 3365202 w 4321935"/>
              <a:gd name="connsiteY116" fmla="*/ 38100 h 322000"/>
              <a:gd name="connsiteX117" fmla="*/ 3318635 w 4321935"/>
              <a:gd name="connsiteY117" fmla="*/ 25400 h 322000"/>
              <a:gd name="connsiteX118" fmla="*/ 3195869 w 4321935"/>
              <a:gd name="connsiteY118" fmla="*/ 38100 h 322000"/>
              <a:gd name="connsiteX119" fmla="*/ 3162002 w 4321935"/>
              <a:gd name="connsiteY119" fmla="*/ 46567 h 322000"/>
              <a:gd name="connsiteX120" fmla="*/ 3145069 w 4321935"/>
              <a:gd name="connsiteY120" fmla="*/ 50800 h 322000"/>
              <a:gd name="connsiteX121" fmla="*/ 3119669 w 4321935"/>
              <a:gd name="connsiteY121" fmla="*/ 67733 h 322000"/>
              <a:gd name="connsiteX122" fmla="*/ 3106969 w 4321935"/>
              <a:gd name="connsiteY122" fmla="*/ 71967 h 322000"/>
              <a:gd name="connsiteX123" fmla="*/ 3090035 w 4321935"/>
              <a:gd name="connsiteY123" fmla="*/ 76200 h 322000"/>
              <a:gd name="connsiteX124" fmla="*/ 3051935 w 4321935"/>
              <a:gd name="connsiteY124" fmla="*/ 88900 h 322000"/>
              <a:gd name="connsiteX125" fmla="*/ 2988435 w 4321935"/>
              <a:gd name="connsiteY125" fmla="*/ 97367 h 322000"/>
              <a:gd name="connsiteX126" fmla="*/ 2954569 w 4321935"/>
              <a:gd name="connsiteY126" fmla="*/ 110067 h 322000"/>
              <a:gd name="connsiteX127" fmla="*/ 2920702 w 4321935"/>
              <a:gd name="connsiteY127" fmla="*/ 114300 h 322000"/>
              <a:gd name="connsiteX128" fmla="*/ 2848735 w 4321935"/>
              <a:gd name="connsiteY128" fmla="*/ 127000 h 322000"/>
              <a:gd name="connsiteX129" fmla="*/ 2819102 w 4321935"/>
              <a:gd name="connsiteY129" fmla="*/ 135467 h 322000"/>
              <a:gd name="connsiteX130" fmla="*/ 2721735 w 4321935"/>
              <a:gd name="connsiteY130" fmla="*/ 139700 h 322000"/>
              <a:gd name="connsiteX131" fmla="*/ 2637069 w 4321935"/>
              <a:gd name="connsiteY131" fmla="*/ 152400 h 322000"/>
              <a:gd name="connsiteX132" fmla="*/ 2560869 w 4321935"/>
              <a:gd name="connsiteY132" fmla="*/ 160867 h 322000"/>
              <a:gd name="connsiteX133" fmla="*/ 2505835 w 4321935"/>
              <a:gd name="connsiteY133" fmla="*/ 169333 h 322000"/>
              <a:gd name="connsiteX134" fmla="*/ 2480435 w 4321935"/>
              <a:gd name="connsiteY134" fmla="*/ 173567 h 322000"/>
              <a:gd name="connsiteX135" fmla="*/ 2438102 w 4321935"/>
              <a:gd name="connsiteY135" fmla="*/ 177800 h 322000"/>
              <a:gd name="connsiteX136" fmla="*/ 2404235 w 4321935"/>
              <a:gd name="connsiteY136" fmla="*/ 182033 h 322000"/>
              <a:gd name="connsiteX137" fmla="*/ 2332269 w 4321935"/>
              <a:gd name="connsiteY137" fmla="*/ 194733 h 322000"/>
              <a:gd name="connsiteX138" fmla="*/ 2302635 w 4321935"/>
              <a:gd name="connsiteY138" fmla="*/ 198967 h 322000"/>
              <a:gd name="connsiteX139" fmla="*/ 2171402 w 4321935"/>
              <a:gd name="connsiteY139" fmla="*/ 203200 h 322000"/>
              <a:gd name="connsiteX140" fmla="*/ 2146002 w 4321935"/>
              <a:gd name="connsiteY140" fmla="*/ 194733 h 322000"/>
              <a:gd name="connsiteX141" fmla="*/ 2116369 w 4321935"/>
              <a:gd name="connsiteY141" fmla="*/ 173567 h 322000"/>
              <a:gd name="connsiteX142" fmla="*/ 2099435 w 4321935"/>
              <a:gd name="connsiteY142" fmla="*/ 160867 h 322000"/>
              <a:gd name="connsiteX143" fmla="*/ 2074035 w 4321935"/>
              <a:gd name="connsiteY143" fmla="*/ 152400 h 322000"/>
              <a:gd name="connsiteX144" fmla="*/ 2048635 w 4321935"/>
              <a:gd name="connsiteY144" fmla="*/ 143933 h 322000"/>
              <a:gd name="connsiteX145" fmla="*/ 2035935 w 4321935"/>
              <a:gd name="connsiteY145" fmla="*/ 139700 h 322000"/>
              <a:gd name="connsiteX146" fmla="*/ 2002069 w 4321935"/>
              <a:gd name="connsiteY146" fmla="*/ 131233 h 322000"/>
              <a:gd name="connsiteX147" fmla="*/ 1976669 w 4321935"/>
              <a:gd name="connsiteY147" fmla="*/ 122767 h 322000"/>
              <a:gd name="connsiteX148" fmla="*/ 1963969 w 4321935"/>
              <a:gd name="connsiteY148" fmla="*/ 118533 h 322000"/>
              <a:gd name="connsiteX149" fmla="*/ 1925869 w 4321935"/>
              <a:gd name="connsiteY149" fmla="*/ 110067 h 322000"/>
              <a:gd name="connsiteX150" fmla="*/ 1887769 w 4321935"/>
              <a:gd name="connsiteY150" fmla="*/ 105833 h 322000"/>
              <a:gd name="connsiteX151" fmla="*/ 1870835 w 4321935"/>
              <a:gd name="connsiteY151" fmla="*/ 101600 h 322000"/>
              <a:gd name="connsiteX152" fmla="*/ 1845435 w 4321935"/>
              <a:gd name="connsiteY152" fmla="*/ 97367 h 322000"/>
              <a:gd name="connsiteX153" fmla="*/ 1832735 w 4321935"/>
              <a:gd name="connsiteY153" fmla="*/ 93133 h 322000"/>
              <a:gd name="connsiteX154" fmla="*/ 1769235 w 4321935"/>
              <a:gd name="connsiteY154" fmla="*/ 80433 h 322000"/>
              <a:gd name="connsiteX155" fmla="*/ 1731135 w 4321935"/>
              <a:gd name="connsiteY155" fmla="*/ 71967 h 322000"/>
              <a:gd name="connsiteX156" fmla="*/ 1718435 w 4321935"/>
              <a:gd name="connsiteY156" fmla="*/ 63500 h 322000"/>
              <a:gd name="connsiteX157" fmla="*/ 1701502 w 4321935"/>
              <a:gd name="connsiteY157" fmla="*/ 59267 h 322000"/>
              <a:gd name="connsiteX158" fmla="*/ 1688802 w 4321935"/>
              <a:gd name="connsiteY158" fmla="*/ 55033 h 322000"/>
              <a:gd name="connsiteX159" fmla="*/ 1667635 w 4321935"/>
              <a:gd name="connsiteY159" fmla="*/ 50800 h 322000"/>
              <a:gd name="connsiteX160" fmla="*/ 1654935 w 4321935"/>
              <a:gd name="connsiteY160" fmla="*/ 46567 h 322000"/>
              <a:gd name="connsiteX161" fmla="*/ 1633769 w 4321935"/>
              <a:gd name="connsiteY161" fmla="*/ 42333 h 322000"/>
              <a:gd name="connsiteX162" fmla="*/ 1621069 w 4321935"/>
              <a:gd name="connsiteY162" fmla="*/ 38100 h 322000"/>
              <a:gd name="connsiteX163" fmla="*/ 1553335 w 4321935"/>
              <a:gd name="connsiteY163" fmla="*/ 25400 h 322000"/>
              <a:gd name="connsiteX164" fmla="*/ 1375535 w 4321935"/>
              <a:gd name="connsiteY164" fmla="*/ 33867 h 322000"/>
              <a:gd name="connsiteX165" fmla="*/ 1324735 w 4321935"/>
              <a:gd name="connsiteY165" fmla="*/ 59267 h 322000"/>
              <a:gd name="connsiteX166" fmla="*/ 1286635 w 4321935"/>
              <a:gd name="connsiteY166" fmla="*/ 76200 h 322000"/>
              <a:gd name="connsiteX167" fmla="*/ 1257002 w 4321935"/>
              <a:gd name="connsiteY167" fmla="*/ 84667 h 322000"/>
              <a:gd name="connsiteX168" fmla="*/ 1172335 w 4321935"/>
              <a:gd name="connsiteY168" fmla="*/ 114300 h 322000"/>
              <a:gd name="connsiteX169" fmla="*/ 1041102 w 4321935"/>
              <a:gd name="connsiteY169" fmla="*/ 143933 h 322000"/>
              <a:gd name="connsiteX170" fmla="*/ 939502 w 4321935"/>
              <a:gd name="connsiteY170" fmla="*/ 135467 h 322000"/>
              <a:gd name="connsiteX171" fmla="*/ 804035 w 4321935"/>
              <a:gd name="connsiteY171" fmla="*/ 67733 h 322000"/>
              <a:gd name="connsiteX172" fmla="*/ 702435 w 4321935"/>
              <a:gd name="connsiteY172" fmla="*/ 71967 h 322000"/>
              <a:gd name="connsiteX173" fmla="*/ 596602 w 4321935"/>
              <a:gd name="connsiteY173" fmla="*/ 131233 h 322000"/>
              <a:gd name="connsiteX174" fmla="*/ 495002 w 4321935"/>
              <a:gd name="connsiteY174" fmla="*/ 160867 h 322000"/>
              <a:gd name="connsiteX175" fmla="*/ 384935 w 4321935"/>
              <a:gd name="connsiteY175" fmla="*/ 139700 h 322000"/>
              <a:gd name="connsiteX176" fmla="*/ 291802 w 4321935"/>
              <a:gd name="connsiteY176" fmla="*/ 114300 h 322000"/>
              <a:gd name="connsiteX177" fmla="*/ 190202 w 4321935"/>
              <a:gd name="connsiteY177" fmla="*/ 80433 h 322000"/>
              <a:gd name="connsiteX178" fmla="*/ 105535 w 4321935"/>
              <a:gd name="connsiteY178" fmla="*/ 59267 h 322000"/>
              <a:gd name="connsiteX179" fmla="*/ 8169 w 4321935"/>
              <a:gd name="connsiteY179" fmla="*/ 63500 h 322000"/>
              <a:gd name="connsiteX180" fmla="*/ 3936 w 4321935"/>
              <a:gd name="connsiteY18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37435 w 4321935"/>
              <a:gd name="connsiteY17" fmla="*/ 135467 h 322000"/>
              <a:gd name="connsiteX18" fmla="*/ 1367069 w 4321935"/>
              <a:gd name="connsiteY18" fmla="*/ 131233 h 322000"/>
              <a:gd name="connsiteX19" fmla="*/ 1388235 w 4321935"/>
              <a:gd name="connsiteY19" fmla="*/ 127000 h 322000"/>
              <a:gd name="connsiteX20" fmla="*/ 1405169 w 4321935"/>
              <a:gd name="connsiteY20" fmla="*/ 122767 h 322000"/>
              <a:gd name="connsiteX21" fmla="*/ 1502535 w 4321935"/>
              <a:gd name="connsiteY21" fmla="*/ 110067 h 322000"/>
              <a:gd name="connsiteX22" fmla="*/ 1599902 w 4321935"/>
              <a:gd name="connsiteY22" fmla="*/ 97367 h 322000"/>
              <a:gd name="connsiteX23" fmla="*/ 1726902 w 4321935"/>
              <a:gd name="connsiteY23" fmla="*/ 101600 h 322000"/>
              <a:gd name="connsiteX24" fmla="*/ 1760769 w 4321935"/>
              <a:gd name="connsiteY24" fmla="*/ 114300 h 322000"/>
              <a:gd name="connsiteX25" fmla="*/ 1786169 w 4321935"/>
              <a:gd name="connsiteY25" fmla="*/ 122767 h 322000"/>
              <a:gd name="connsiteX26" fmla="*/ 1798869 w 4321935"/>
              <a:gd name="connsiteY26" fmla="*/ 127000 h 322000"/>
              <a:gd name="connsiteX27" fmla="*/ 1879302 w 4321935"/>
              <a:gd name="connsiteY27" fmla="*/ 135467 h 322000"/>
              <a:gd name="connsiteX28" fmla="*/ 1896235 w 4321935"/>
              <a:gd name="connsiteY28" fmla="*/ 139700 h 322000"/>
              <a:gd name="connsiteX29" fmla="*/ 1913169 w 4321935"/>
              <a:gd name="connsiteY29" fmla="*/ 148167 h 322000"/>
              <a:gd name="connsiteX30" fmla="*/ 1942802 w 4321935"/>
              <a:gd name="connsiteY30" fmla="*/ 152400 h 322000"/>
              <a:gd name="connsiteX31" fmla="*/ 1980902 w 4321935"/>
              <a:gd name="connsiteY31" fmla="*/ 165100 h 322000"/>
              <a:gd name="connsiteX32" fmla="*/ 1993602 w 4321935"/>
              <a:gd name="connsiteY32" fmla="*/ 169333 h 322000"/>
              <a:gd name="connsiteX33" fmla="*/ 2006302 w 4321935"/>
              <a:gd name="connsiteY33" fmla="*/ 173567 h 322000"/>
              <a:gd name="connsiteX34" fmla="*/ 2027469 w 4321935"/>
              <a:gd name="connsiteY34" fmla="*/ 177800 h 322000"/>
              <a:gd name="connsiteX35" fmla="*/ 2052869 w 4321935"/>
              <a:gd name="connsiteY35" fmla="*/ 186267 h 322000"/>
              <a:gd name="connsiteX36" fmla="*/ 2065569 w 4321935"/>
              <a:gd name="connsiteY36" fmla="*/ 190500 h 322000"/>
              <a:gd name="connsiteX37" fmla="*/ 2078269 w 4321935"/>
              <a:gd name="connsiteY37" fmla="*/ 194733 h 322000"/>
              <a:gd name="connsiteX38" fmla="*/ 2090969 w 4321935"/>
              <a:gd name="connsiteY38" fmla="*/ 203200 h 322000"/>
              <a:gd name="connsiteX39" fmla="*/ 2116369 w 4321935"/>
              <a:gd name="connsiteY39" fmla="*/ 207433 h 322000"/>
              <a:gd name="connsiteX40" fmla="*/ 2175635 w 4321935"/>
              <a:gd name="connsiteY40" fmla="*/ 215900 h 322000"/>
              <a:gd name="connsiteX41" fmla="*/ 2213735 w 4321935"/>
              <a:gd name="connsiteY41" fmla="*/ 224367 h 322000"/>
              <a:gd name="connsiteX42" fmla="*/ 2247602 w 4321935"/>
              <a:gd name="connsiteY42" fmla="*/ 228600 h 322000"/>
              <a:gd name="connsiteX43" fmla="*/ 2565102 w 4321935"/>
              <a:gd name="connsiteY43" fmla="*/ 224367 h 322000"/>
              <a:gd name="connsiteX44" fmla="*/ 2590502 w 4321935"/>
              <a:gd name="connsiteY44" fmla="*/ 220133 h 322000"/>
              <a:gd name="connsiteX45" fmla="*/ 2632835 w 4321935"/>
              <a:gd name="connsiteY45" fmla="*/ 215900 h 322000"/>
              <a:gd name="connsiteX46" fmla="*/ 2645535 w 4321935"/>
              <a:gd name="connsiteY46" fmla="*/ 211667 h 322000"/>
              <a:gd name="connsiteX47" fmla="*/ 2692102 w 4321935"/>
              <a:gd name="connsiteY47" fmla="*/ 203200 h 322000"/>
              <a:gd name="connsiteX48" fmla="*/ 2709035 w 4321935"/>
              <a:gd name="connsiteY48" fmla="*/ 194733 h 322000"/>
              <a:gd name="connsiteX49" fmla="*/ 2742902 w 4321935"/>
              <a:gd name="connsiteY49" fmla="*/ 190500 h 322000"/>
              <a:gd name="connsiteX50" fmla="*/ 2755602 w 4321935"/>
              <a:gd name="connsiteY50" fmla="*/ 186267 h 322000"/>
              <a:gd name="connsiteX51" fmla="*/ 2768302 w 4321935"/>
              <a:gd name="connsiteY51" fmla="*/ 177800 h 322000"/>
              <a:gd name="connsiteX52" fmla="*/ 2810635 w 4321935"/>
              <a:gd name="connsiteY52" fmla="*/ 169333 h 322000"/>
              <a:gd name="connsiteX53" fmla="*/ 2840269 w 4321935"/>
              <a:gd name="connsiteY53" fmla="*/ 156633 h 322000"/>
              <a:gd name="connsiteX54" fmla="*/ 2865669 w 4321935"/>
              <a:gd name="connsiteY54" fmla="*/ 148167 h 322000"/>
              <a:gd name="connsiteX55" fmla="*/ 2908002 w 4321935"/>
              <a:gd name="connsiteY55" fmla="*/ 139700 h 322000"/>
              <a:gd name="connsiteX56" fmla="*/ 2924935 w 4321935"/>
              <a:gd name="connsiteY56" fmla="*/ 135467 h 322000"/>
              <a:gd name="connsiteX57" fmla="*/ 3009602 w 4321935"/>
              <a:gd name="connsiteY57" fmla="*/ 127000 h 322000"/>
              <a:gd name="connsiteX58" fmla="*/ 3043469 w 4321935"/>
              <a:gd name="connsiteY58" fmla="*/ 118533 h 322000"/>
              <a:gd name="connsiteX59" fmla="*/ 3077335 w 4321935"/>
              <a:gd name="connsiteY59" fmla="*/ 110067 h 322000"/>
              <a:gd name="connsiteX60" fmla="*/ 3136602 w 4321935"/>
              <a:gd name="connsiteY60" fmla="*/ 93133 h 322000"/>
              <a:gd name="connsiteX61" fmla="*/ 3174702 w 4321935"/>
              <a:gd name="connsiteY61" fmla="*/ 84667 h 322000"/>
              <a:gd name="connsiteX62" fmla="*/ 3217035 w 4321935"/>
              <a:gd name="connsiteY62" fmla="*/ 80433 h 322000"/>
              <a:gd name="connsiteX63" fmla="*/ 3284769 w 4321935"/>
              <a:gd name="connsiteY63" fmla="*/ 67733 h 322000"/>
              <a:gd name="connsiteX64" fmla="*/ 3344035 w 4321935"/>
              <a:gd name="connsiteY64" fmla="*/ 71967 h 322000"/>
              <a:gd name="connsiteX65" fmla="*/ 3369435 w 4321935"/>
              <a:gd name="connsiteY65" fmla="*/ 80433 h 322000"/>
              <a:gd name="connsiteX66" fmla="*/ 3399069 w 4321935"/>
              <a:gd name="connsiteY66" fmla="*/ 97367 h 322000"/>
              <a:gd name="connsiteX67" fmla="*/ 3411769 w 4321935"/>
              <a:gd name="connsiteY67" fmla="*/ 105833 h 322000"/>
              <a:gd name="connsiteX68" fmla="*/ 3424469 w 4321935"/>
              <a:gd name="connsiteY68" fmla="*/ 110067 h 322000"/>
              <a:gd name="connsiteX69" fmla="*/ 3462569 w 4321935"/>
              <a:gd name="connsiteY69" fmla="*/ 122767 h 322000"/>
              <a:gd name="connsiteX70" fmla="*/ 3487969 w 4321935"/>
              <a:gd name="connsiteY70" fmla="*/ 139700 h 322000"/>
              <a:gd name="connsiteX71" fmla="*/ 3530302 w 4321935"/>
              <a:gd name="connsiteY71" fmla="*/ 152400 h 322000"/>
              <a:gd name="connsiteX72" fmla="*/ 3568402 w 4321935"/>
              <a:gd name="connsiteY72" fmla="*/ 156633 h 322000"/>
              <a:gd name="connsiteX73" fmla="*/ 3754669 w 4321935"/>
              <a:gd name="connsiteY73" fmla="*/ 148167 h 322000"/>
              <a:gd name="connsiteX74" fmla="*/ 3792769 w 4321935"/>
              <a:gd name="connsiteY74" fmla="*/ 139700 h 322000"/>
              <a:gd name="connsiteX75" fmla="*/ 3830869 w 4321935"/>
              <a:gd name="connsiteY75" fmla="*/ 118533 h 322000"/>
              <a:gd name="connsiteX76" fmla="*/ 3835102 w 4321935"/>
              <a:gd name="connsiteY76" fmla="*/ 105833 h 322000"/>
              <a:gd name="connsiteX77" fmla="*/ 3852035 w 4321935"/>
              <a:gd name="connsiteY77" fmla="*/ 101600 h 322000"/>
              <a:gd name="connsiteX78" fmla="*/ 3877435 w 4321935"/>
              <a:gd name="connsiteY78" fmla="*/ 93133 h 322000"/>
              <a:gd name="connsiteX79" fmla="*/ 3902835 w 4321935"/>
              <a:gd name="connsiteY79" fmla="*/ 80433 h 322000"/>
              <a:gd name="connsiteX80" fmla="*/ 3915535 w 4321935"/>
              <a:gd name="connsiteY80" fmla="*/ 71967 h 322000"/>
              <a:gd name="connsiteX81" fmla="*/ 3932469 w 4321935"/>
              <a:gd name="connsiteY81" fmla="*/ 63500 h 322000"/>
              <a:gd name="connsiteX82" fmla="*/ 3957869 w 4321935"/>
              <a:gd name="connsiteY82" fmla="*/ 46567 h 322000"/>
              <a:gd name="connsiteX83" fmla="*/ 3983269 w 4321935"/>
              <a:gd name="connsiteY83" fmla="*/ 38100 h 322000"/>
              <a:gd name="connsiteX84" fmla="*/ 4012902 w 4321935"/>
              <a:gd name="connsiteY84" fmla="*/ 21167 h 322000"/>
              <a:gd name="connsiteX85" fmla="*/ 4038302 w 4321935"/>
              <a:gd name="connsiteY85" fmla="*/ 8467 h 322000"/>
              <a:gd name="connsiteX86" fmla="*/ 4283835 w 4321935"/>
              <a:gd name="connsiteY86" fmla="*/ 12700 h 322000"/>
              <a:gd name="connsiteX87" fmla="*/ 4296535 w 4321935"/>
              <a:gd name="connsiteY87" fmla="*/ 21167 h 322000"/>
              <a:gd name="connsiteX88" fmla="*/ 4321935 w 4321935"/>
              <a:gd name="connsiteY88" fmla="*/ 25400 h 322000"/>
              <a:gd name="connsiteX89" fmla="*/ 4317702 w 4321935"/>
              <a:gd name="connsiteY89" fmla="*/ 12700 h 322000"/>
              <a:gd name="connsiteX90" fmla="*/ 4279602 w 4321935"/>
              <a:gd name="connsiteY90" fmla="*/ 0 h 322000"/>
              <a:gd name="connsiteX91" fmla="*/ 4063702 w 4321935"/>
              <a:gd name="connsiteY91" fmla="*/ 4233 h 322000"/>
              <a:gd name="connsiteX92" fmla="*/ 4017135 w 4321935"/>
              <a:gd name="connsiteY92" fmla="*/ 8467 h 322000"/>
              <a:gd name="connsiteX93" fmla="*/ 3953635 w 4321935"/>
              <a:gd name="connsiteY93" fmla="*/ 12700 h 322000"/>
              <a:gd name="connsiteX94" fmla="*/ 3915535 w 4321935"/>
              <a:gd name="connsiteY94" fmla="*/ 29633 h 322000"/>
              <a:gd name="connsiteX95" fmla="*/ 3890135 w 4321935"/>
              <a:gd name="connsiteY95" fmla="*/ 46567 h 322000"/>
              <a:gd name="connsiteX96" fmla="*/ 3873202 w 4321935"/>
              <a:gd name="connsiteY96" fmla="*/ 55033 h 322000"/>
              <a:gd name="connsiteX97" fmla="*/ 3847802 w 4321935"/>
              <a:gd name="connsiteY97" fmla="*/ 63500 h 322000"/>
              <a:gd name="connsiteX98" fmla="*/ 3818169 w 4321935"/>
              <a:gd name="connsiteY98" fmla="*/ 76200 h 322000"/>
              <a:gd name="connsiteX99" fmla="*/ 3792769 w 4321935"/>
              <a:gd name="connsiteY99" fmla="*/ 93133 h 322000"/>
              <a:gd name="connsiteX100" fmla="*/ 3780069 w 4321935"/>
              <a:gd name="connsiteY100" fmla="*/ 97367 h 322000"/>
              <a:gd name="connsiteX101" fmla="*/ 3767369 w 4321935"/>
              <a:gd name="connsiteY101" fmla="*/ 105833 h 322000"/>
              <a:gd name="connsiteX102" fmla="*/ 3733502 w 4321935"/>
              <a:gd name="connsiteY102" fmla="*/ 114300 h 322000"/>
              <a:gd name="connsiteX103" fmla="*/ 3699635 w 4321935"/>
              <a:gd name="connsiteY103" fmla="*/ 122767 h 322000"/>
              <a:gd name="connsiteX104" fmla="*/ 3686935 w 4321935"/>
              <a:gd name="connsiteY104" fmla="*/ 127000 h 322000"/>
              <a:gd name="connsiteX105" fmla="*/ 3665769 w 4321935"/>
              <a:gd name="connsiteY105" fmla="*/ 131233 h 322000"/>
              <a:gd name="connsiteX106" fmla="*/ 3585335 w 4321935"/>
              <a:gd name="connsiteY106" fmla="*/ 122767 h 322000"/>
              <a:gd name="connsiteX107" fmla="*/ 3551469 w 4321935"/>
              <a:gd name="connsiteY107" fmla="*/ 118533 h 322000"/>
              <a:gd name="connsiteX108" fmla="*/ 3521835 w 4321935"/>
              <a:gd name="connsiteY108" fmla="*/ 110067 h 322000"/>
              <a:gd name="connsiteX109" fmla="*/ 3504902 w 4321935"/>
              <a:gd name="connsiteY109" fmla="*/ 105833 h 322000"/>
              <a:gd name="connsiteX110" fmla="*/ 3483735 w 4321935"/>
              <a:gd name="connsiteY110" fmla="*/ 101600 h 322000"/>
              <a:gd name="connsiteX111" fmla="*/ 3458335 w 4321935"/>
              <a:gd name="connsiteY111" fmla="*/ 93133 h 322000"/>
              <a:gd name="connsiteX112" fmla="*/ 3445635 w 4321935"/>
              <a:gd name="connsiteY112" fmla="*/ 88900 h 322000"/>
              <a:gd name="connsiteX113" fmla="*/ 3432935 w 4321935"/>
              <a:gd name="connsiteY113" fmla="*/ 76200 h 322000"/>
              <a:gd name="connsiteX114" fmla="*/ 3399069 w 4321935"/>
              <a:gd name="connsiteY114" fmla="*/ 59267 h 322000"/>
              <a:gd name="connsiteX115" fmla="*/ 3390602 w 4321935"/>
              <a:gd name="connsiteY115" fmla="*/ 46567 h 322000"/>
              <a:gd name="connsiteX116" fmla="*/ 3365202 w 4321935"/>
              <a:gd name="connsiteY116" fmla="*/ 38100 h 322000"/>
              <a:gd name="connsiteX117" fmla="*/ 3318635 w 4321935"/>
              <a:gd name="connsiteY117" fmla="*/ 25400 h 322000"/>
              <a:gd name="connsiteX118" fmla="*/ 3195869 w 4321935"/>
              <a:gd name="connsiteY118" fmla="*/ 38100 h 322000"/>
              <a:gd name="connsiteX119" fmla="*/ 3162002 w 4321935"/>
              <a:gd name="connsiteY119" fmla="*/ 46567 h 322000"/>
              <a:gd name="connsiteX120" fmla="*/ 3145069 w 4321935"/>
              <a:gd name="connsiteY120" fmla="*/ 50800 h 322000"/>
              <a:gd name="connsiteX121" fmla="*/ 3119669 w 4321935"/>
              <a:gd name="connsiteY121" fmla="*/ 67733 h 322000"/>
              <a:gd name="connsiteX122" fmla="*/ 3106969 w 4321935"/>
              <a:gd name="connsiteY122" fmla="*/ 71967 h 322000"/>
              <a:gd name="connsiteX123" fmla="*/ 3090035 w 4321935"/>
              <a:gd name="connsiteY123" fmla="*/ 76200 h 322000"/>
              <a:gd name="connsiteX124" fmla="*/ 3051935 w 4321935"/>
              <a:gd name="connsiteY124" fmla="*/ 88900 h 322000"/>
              <a:gd name="connsiteX125" fmla="*/ 2988435 w 4321935"/>
              <a:gd name="connsiteY125" fmla="*/ 97367 h 322000"/>
              <a:gd name="connsiteX126" fmla="*/ 2954569 w 4321935"/>
              <a:gd name="connsiteY126" fmla="*/ 110067 h 322000"/>
              <a:gd name="connsiteX127" fmla="*/ 2920702 w 4321935"/>
              <a:gd name="connsiteY127" fmla="*/ 114300 h 322000"/>
              <a:gd name="connsiteX128" fmla="*/ 2848735 w 4321935"/>
              <a:gd name="connsiteY128" fmla="*/ 127000 h 322000"/>
              <a:gd name="connsiteX129" fmla="*/ 2819102 w 4321935"/>
              <a:gd name="connsiteY129" fmla="*/ 135467 h 322000"/>
              <a:gd name="connsiteX130" fmla="*/ 2721735 w 4321935"/>
              <a:gd name="connsiteY130" fmla="*/ 139700 h 322000"/>
              <a:gd name="connsiteX131" fmla="*/ 2637069 w 4321935"/>
              <a:gd name="connsiteY131" fmla="*/ 152400 h 322000"/>
              <a:gd name="connsiteX132" fmla="*/ 2560869 w 4321935"/>
              <a:gd name="connsiteY132" fmla="*/ 160867 h 322000"/>
              <a:gd name="connsiteX133" fmla="*/ 2505835 w 4321935"/>
              <a:gd name="connsiteY133" fmla="*/ 169333 h 322000"/>
              <a:gd name="connsiteX134" fmla="*/ 2480435 w 4321935"/>
              <a:gd name="connsiteY134" fmla="*/ 173567 h 322000"/>
              <a:gd name="connsiteX135" fmla="*/ 2438102 w 4321935"/>
              <a:gd name="connsiteY135" fmla="*/ 177800 h 322000"/>
              <a:gd name="connsiteX136" fmla="*/ 2404235 w 4321935"/>
              <a:gd name="connsiteY136" fmla="*/ 182033 h 322000"/>
              <a:gd name="connsiteX137" fmla="*/ 2332269 w 4321935"/>
              <a:gd name="connsiteY137" fmla="*/ 194733 h 322000"/>
              <a:gd name="connsiteX138" fmla="*/ 2302635 w 4321935"/>
              <a:gd name="connsiteY138" fmla="*/ 198967 h 322000"/>
              <a:gd name="connsiteX139" fmla="*/ 2171402 w 4321935"/>
              <a:gd name="connsiteY139" fmla="*/ 203200 h 322000"/>
              <a:gd name="connsiteX140" fmla="*/ 2146002 w 4321935"/>
              <a:gd name="connsiteY140" fmla="*/ 194733 h 322000"/>
              <a:gd name="connsiteX141" fmla="*/ 2116369 w 4321935"/>
              <a:gd name="connsiteY141" fmla="*/ 173567 h 322000"/>
              <a:gd name="connsiteX142" fmla="*/ 2099435 w 4321935"/>
              <a:gd name="connsiteY142" fmla="*/ 160867 h 322000"/>
              <a:gd name="connsiteX143" fmla="*/ 2074035 w 4321935"/>
              <a:gd name="connsiteY143" fmla="*/ 152400 h 322000"/>
              <a:gd name="connsiteX144" fmla="*/ 2048635 w 4321935"/>
              <a:gd name="connsiteY144" fmla="*/ 143933 h 322000"/>
              <a:gd name="connsiteX145" fmla="*/ 2035935 w 4321935"/>
              <a:gd name="connsiteY145" fmla="*/ 139700 h 322000"/>
              <a:gd name="connsiteX146" fmla="*/ 2002069 w 4321935"/>
              <a:gd name="connsiteY146" fmla="*/ 131233 h 322000"/>
              <a:gd name="connsiteX147" fmla="*/ 1976669 w 4321935"/>
              <a:gd name="connsiteY147" fmla="*/ 122767 h 322000"/>
              <a:gd name="connsiteX148" fmla="*/ 1963969 w 4321935"/>
              <a:gd name="connsiteY148" fmla="*/ 118533 h 322000"/>
              <a:gd name="connsiteX149" fmla="*/ 1925869 w 4321935"/>
              <a:gd name="connsiteY149" fmla="*/ 110067 h 322000"/>
              <a:gd name="connsiteX150" fmla="*/ 1887769 w 4321935"/>
              <a:gd name="connsiteY150" fmla="*/ 105833 h 322000"/>
              <a:gd name="connsiteX151" fmla="*/ 1870835 w 4321935"/>
              <a:gd name="connsiteY151" fmla="*/ 101600 h 322000"/>
              <a:gd name="connsiteX152" fmla="*/ 1845435 w 4321935"/>
              <a:gd name="connsiteY152" fmla="*/ 97367 h 322000"/>
              <a:gd name="connsiteX153" fmla="*/ 1832735 w 4321935"/>
              <a:gd name="connsiteY153" fmla="*/ 93133 h 322000"/>
              <a:gd name="connsiteX154" fmla="*/ 1769235 w 4321935"/>
              <a:gd name="connsiteY154" fmla="*/ 80433 h 322000"/>
              <a:gd name="connsiteX155" fmla="*/ 1731135 w 4321935"/>
              <a:gd name="connsiteY155" fmla="*/ 71967 h 322000"/>
              <a:gd name="connsiteX156" fmla="*/ 1718435 w 4321935"/>
              <a:gd name="connsiteY156" fmla="*/ 63500 h 322000"/>
              <a:gd name="connsiteX157" fmla="*/ 1701502 w 4321935"/>
              <a:gd name="connsiteY157" fmla="*/ 59267 h 322000"/>
              <a:gd name="connsiteX158" fmla="*/ 1688802 w 4321935"/>
              <a:gd name="connsiteY158" fmla="*/ 55033 h 322000"/>
              <a:gd name="connsiteX159" fmla="*/ 1667635 w 4321935"/>
              <a:gd name="connsiteY159" fmla="*/ 50800 h 322000"/>
              <a:gd name="connsiteX160" fmla="*/ 1654935 w 4321935"/>
              <a:gd name="connsiteY160" fmla="*/ 46567 h 322000"/>
              <a:gd name="connsiteX161" fmla="*/ 1633769 w 4321935"/>
              <a:gd name="connsiteY161" fmla="*/ 42333 h 322000"/>
              <a:gd name="connsiteX162" fmla="*/ 1621069 w 4321935"/>
              <a:gd name="connsiteY162" fmla="*/ 38100 h 322000"/>
              <a:gd name="connsiteX163" fmla="*/ 1553335 w 4321935"/>
              <a:gd name="connsiteY163" fmla="*/ 25400 h 322000"/>
              <a:gd name="connsiteX164" fmla="*/ 1375535 w 4321935"/>
              <a:gd name="connsiteY164" fmla="*/ 33867 h 322000"/>
              <a:gd name="connsiteX165" fmla="*/ 1286635 w 4321935"/>
              <a:gd name="connsiteY165" fmla="*/ 76200 h 322000"/>
              <a:gd name="connsiteX166" fmla="*/ 1257002 w 4321935"/>
              <a:gd name="connsiteY166" fmla="*/ 84667 h 322000"/>
              <a:gd name="connsiteX167" fmla="*/ 1172335 w 4321935"/>
              <a:gd name="connsiteY167" fmla="*/ 114300 h 322000"/>
              <a:gd name="connsiteX168" fmla="*/ 1041102 w 4321935"/>
              <a:gd name="connsiteY168" fmla="*/ 143933 h 322000"/>
              <a:gd name="connsiteX169" fmla="*/ 939502 w 4321935"/>
              <a:gd name="connsiteY169" fmla="*/ 135467 h 322000"/>
              <a:gd name="connsiteX170" fmla="*/ 804035 w 4321935"/>
              <a:gd name="connsiteY170" fmla="*/ 67733 h 322000"/>
              <a:gd name="connsiteX171" fmla="*/ 702435 w 4321935"/>
              <a:gd name="connsiteY171" fmla="*/ 71967 h 322000"/>
              <a:gd name="connsiteX172" fmla="*/ 596602 w 4321935"/>
              <a:gd name="connsiteY172" fmla="*/ 131233 h 322000"/>
              <a:gd name="connsiteX173" fmla="*/ 495002 w 4321935"/>
              <a:gd name="connsiteY173" fmla="*/ 160867 h 322000"/>
              <a:gd name="connsiteX174" fmla="*/ 384935 w 4321935"/>
              <a:gd name="connsiteY174" fmla="*/ 139700 h 322000"/>
              <a:gd name="connsiteX175" fmla="*/ 291802 w 4321935"/>
              <a:gd name="connsiteY175" fmla="*/ 114300 h 322000"/>
              <a:gd name="connsiteX176" fmla="*/ 190202 w 4321935"/>
              <a:gd name="connsiteY176" fmla="*/ 80433 h 322000"/>
              <a:gd name="connsiteX177" fmla="*/ 105535 w 4321935"/>
              <a:gd name="connsiteY177" fmla="*/ 59267 h 322000"/>
              <a:gd name="connsiteX178" fmla="*/ 8169 w 4321935"/>
              <a:gd name="connsiteY178" fmla="*/ 63500 h 322000"/>
              <a:gd name="connsiteX179" fmla="*/ 3936 w 4321935"/>
              <a:gd name="connsiteY17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37435 w 4321935"/>
              <a:gd name="connsiteY17" fmla="*/ 135467 h 322000"/>
              <a:gd name="connsiteX18" fmla="*/ 1367069 w 4321935"/>
              <a:gd name="connsiteY18" fmla="*/ 131233 h 322000"/>
              <a:gd name="connsiteX19" fmla="*/ 1388235 w 4321935"/>
              <a:gd name="connsiteY19" fmla="*/ 127000 h 322000"/>
              <a:gd name="connsiteX20" fmla="*/ 1405169 w 4321935"/>
              <a:gd name="connsiteY20" fmla="*/ 122767 h 322000"/>
              <a:gd name="connsiteX21" fmla="*/ 1502535 w 4321935"/>
              <a:gd name="connsiteY21" fmla="*/ 110067 h 322000"/>
              <a:gd name="connsiteX22" fmla="*/ 1599902 w 4321935"/>
              <a:gd name="connsiteY22" fmla="*/ 97367 h 322000"/>
              <a:gd name="connsiteX23" fmla="*/ 1726902 w 4321935"/>
              <a:gd name="connsiteY23" fmla="*/ 101600 h 322000"/>
              <a:gd name="connsiteX24" fmla="*/ 1760769 w 4321935"/>
              <a:gd name="connsiteY24" fmla="*/ 114300 h 322000"/>
              <a:gd name="connsiteX25" fmla="*/ 1786169 w 4321935"/>
              <a:gd name="connsiteY25" fmla="*/ 122767 h 322000"/>
              <a:gd name="connsiteX26" fmla="*/ 1798869 w 4321935"/>
              <a:gd name="connsiteY26" fmla="*/ 127000 h 322000"/>
              <a:gd name="connsiteX27" fmla="*/ 1879302 w 4321935"/>
              <a:gd name="connsiteY27" fmla="*/ 135467 h 322000"/>
              <a:gd name="connsiteX28" fmla="*/ 1896235 w 4321935"/>
              <a:gd name="connsiteY28" fmla="*/ 139700 h 322000"/>
              <a:gd name="connsiteX29" fmla="*/ 1913169 w 4321935"/>
              <a:gd name="connsiteY29" fmla="*/ 148167 h 322000"/>
              <a:gd name="connsiteX30" fmla="*/ 1942802 w 4321935"/>
              <a:gd name="connsiteY30" fmla="*/ 152400 h 322000"/>
              <a:gd name="connsiteX31" fmla="*/ 1980902 w 4321935"/>
              <a:gd name="connsiteY31" fmla="*/ 165100 h 322000"/>
              <a:gd name="connsiteX32" fmla="*/ 1993602 w 4321935"/>
              <a:gd name="connsiteY32" fmla="*/ 169333 h 322000"/>
              <a:gd name="connsiteX33" fmla="*/ 2006302 w 4321935"/>
              <a:gd name="connsiteY33" fmla="*/ 173567 h 322000"/>
              <a:gd name="connsiteX34" fmla="*/ 2027469 w 4321935"/>
              <a:gd name="connsiteY34" fmla="*/ 177800 h 322000"/>
              <a:gd name="connsiteX35" fmla="*/ 2052869 w 4321935"/>
              <a:gd name="connsiteY35" fmla="*/ 186267 h 322000"/>
              <a:gd name="connsiteX36" fmla="*/ 2065569 w 4321935"/>
              <a:gd name="connsiteY36" fmla="*/ 190500 h 322000"/>
              <a:gd name="connsiteX37" fmla="*/ 2078269 w 4321935"/>
              <a:gd name="connsiteY37" fmla="*/ 194733 h 322000"/>
              <a:gd name="connsiteX38" fmla="*/ 2090969 w 4321935"/>
              <a:gd name="connsiteY38" fmla="*/ 203200 h 322000"/>
              <a:gd name="connsiteX39" fmla="*/ 2116369 w 4321935"/>
              <a:gd name="connsiteY39" fmla="*/ 207433 h 322000"/>
              <a:gd name="connsiteX40" fmla="*/ 2175635 w 4321935"/>
              <a:gd name="connsiteY40" fmla="*/ 215900 h 322000"/>
              <a:gd name="connsiteX41" fmla="*/ 2213735 w 4321935"/>
              <a:gd name="connsiteY41" fmla="*/ 224367 h 322000"/>
              <a:gd name="connsiteX42" fmla="*/ 2247602 w 4321935"/>
              <a:gd name="connsiteY42" fmla="*/ 228600 h 322000"/>
              <a:gd name="connsiteX43" fmla="*/ 2565102 w 4321935"/>
              <a:gd name="connsiteY43" fmla="*/ 224367 h 322000"/>
              <a:gd name="connsiteX44" fmla="*/ 2590502 w 4321935"/>
              <a:gd name="connsiteY44" fmla="*/ 220133 h 322000"/>
              <a:gd name="connsiteX45" fmla="*/ 2632835 w 4321935"/>
              <a:gd name="connsiteY45" fmla="*/ 215900 h 322000"/>
              <a:gd name="connsiteX46" fmla="*/ 2645535 w 4321935"/>
              <a:gd name="connsiteY46" fmla="*/ 211667 h 322000"/>
              <a:gd name="connsiteX47" fmla="*/ 2692102 w 4321935"/>
              <a:gd name="connsiteY47" fmla="*/ 203200 h 322000"/>
              <a:gd name="connsiteX48" fmla="*/ 2709035 w 4321935"/>
              <a:gd name="connsiteY48" fmla="*/ 194733 h 322000"/>
              <a:gd name="connsiteX49" fmla="*/ 2742902 w 4321935"/>
              <a:gd name="connsiteY49" fmla="*/ 190500 h 322000"/>
              <a:gd name="connsiteX50" fmla="*/ 2755602 w 4321935"/>
              <a:gd name="connsiteY50" fmla="*/ 186267 h 322000"/>
              <a:gd name="connsiteX51" fmla="*/ 2768302 w 4321935"/>
              <a:gd name="connsiteY51" fmla="*/ 177800 h 322000"/>
              <a:gd name="connsiteX52" fmla="*/ 2810635 w 4321935"/>
              <a:gd name="connsiteY52" fmla="*/ 169333 h 322000"/>
              <a:gd name="connsiteX53" fmla="*/ 2840269 w 4321935"/>
              <a:gd name="connsiteY53" fmla="*/ 156633 h 322000"/>
              <a:gd name="connsiteX54" fmla="*/ 2865669 w 4321935"/>
              <a:gd name="connsiteY54" fmla="*/ 148167 h 322000"/>
              <a:gd name="connsiteX55" fmla="*/ 2908002 w 4321935"/>
              <a:gd name="connsiteY55" fmla="*/ 139700 h 322000"/>
              <a:gd name="connsiteX56" fmla="*/ 2924935 w 4321935"/>
              <a:gd name="connsiteY56" fmla="*/ 135467 h 322000"/>
              <a:gd name="connsiteX57" fmla="*/ 3009602 w 4321935"/>
              <a:gd name="connsiteY57" fmla="*/ 127000 h 322000"/>
              <a:gd name="connsiteX58" fmla="*/ 3043469 w 4321935"/>
              <a:gd name="connsiteY58" fmla="*/ 118533 h 322000"/>
              <a:gd name="connsiteX59" fmla="*/ 3077335 w 4321935"/>
              <a:gd name="connsiteY59" fmla="*/ 110067 h 322000"/>
              <a:gd name="connsiteX60" fmla="*/ 3136602 w 4321935"/>
              <a:gd name="connsiteY60" fmla="*/ 93133 h 322000"/>
              <a:gd name="connsiteX61" fmla="*/ 3174702 w 4321935"/>
              <a:gd name="connsiteY61" fmla="*/ 84667 h 322000"/>
              <a:gd name="connsiteX62" fmla="*/ 3217035 w 4321935"/>
              <a:gd name="connsiteY62" fmla="*/ 80433 h 322000"/>
              <a:gd name="connsiteX63" fmla="*/ 3284769 w 4321935"/>
              <a:gd name="connsiteY63" fmla="*/ 67733 h 322000"/>
              <a:gd name="connsiteX64" fmla="*/ 3344035 w 4321935"/>
              <a:gd name="connsiteY64" fmla="*/ 71967 h 322000"/>
              <a:gd name="connsiteX65" fmla="*/ 3369435 w 4321935"/>
              <a:gd name="connsiteY65" fmla="*/ 80433 h 322000"/>
              <a:gd name="connsiteX66" fmla="*/ 3399069 w 4321935"/>
              <a:gd name="connsiteY66" fmla="*/ 97367 h 322000"/>
              <a:gd name="connsiteX67" fmla="*/ 3411769 w 4321935"/>
              <a:gd name="connsiteY67" fmla="*/ 105833 h 322000"/>
              <a:gd name="connsiteX68" fmla="*/ 3424469 w 4321935"/>
              <a:gd name="connsiteY68" fmla="*/ 110067 h 322000"/>
              <a:gd name="connsiteX69" fmla="*/ 3462569 w 4321935"/>
              <a:gd name="connsiteY69" fmla="*/ 122767 h 322000"/>
              <a:gd name="connsiteX70" fmla="*/ 3487969 w 4321935"/>
              <a:gd name="connsiteY70" fmla="*/ 139700 h 322000"/>
              <a:gd name="connsiteX71" fmla="*/ 3530302 w 4321935"/>
              <a:gd name="connsiteY71" fmla="*/ 152400 h 322000"/>
              <a:gd name="connsiteX72" fmla="*/ 3568402 w 4321935"/>
              <a:gd name="connsiteY72" fmla="*/ 156633 h 322000"/>
              <a:gd name="connsiteX73" fmla="*/ 3754669 w 4321935"/>
              <a:gd name="connsiteY73" fmla="*/ 148167 h 322000"/>
              <a:gd name="connsiteX74" fmla="*/ 3792769 w 4321935"/>
              <a:gd name="connsiteY74" fmla="*/ 139700 h 322000"/>
              <a:gd name="connsiteX75" fmla="*/ 3830869 w 4321935"/>
              <a:gd name="connsiteY75" fmla="*/ 118533 h 322000"/>
              <a:gd name="connsiteX76" fmla="*/ 3835102 w 4321935"/>
              <a:gd name="connsiteY76" fmla="*/ 105833 h 322000"/>
              <a:gd name="connsiteX77" fmla="*/ 3852035 w 4321935"/>
              <a:gd name="connsiteY77" fmla="*/ 101600 h 322000"/>
              <a:gd name="connsiteX78" fmla="*/ 3877435 w 4321935"/>
              <a:gd name="connsiteY78" fmla="*/ 93133 h 322000"/>
              <a:gd name="connsiteX79" fmla="*/ 3902835 w 4321935"/>
              <a:gd name="connsiteY79" fmla="*/ 80433 h 322000"/>
              <a:gd name="connsiteX80" fmla="*/ 3915535 w 4321935"/>
              <a:gd name="connsiteY80" fmla="*/ 71967 h 322000"/>
              <a:gd name="connsiteX81" fmla="*/ 3932469 w 4321935"/>
              <a:gd name="connsiteY81" fmla="*/ 63500 h 322000"/>
              <a:gd name="connsiteX82" fmla="*/ 3957869 w 4321935"/>
              <a:gd name="connsiteY82" fmla="*/ 46567 h 322000"/>
              <a:gd name="connsiteX83" fmla="*/ 3983269 w 4321935"/>
              <a:gd name="connsiteY83" fmla="*/ 38100 h 322000"/>
              <a:gd name="connsiteX84" fmla="*/ 4012902 w 4321935"/>
              <a:gd name="connsiteY84" fmla="*/ 21167 h 322000"/>
              <a:gd name="connsiteX85" fmla="*/ 4038302 w 4321935"/>
              <a:gd name="connsiteY85" fmla="*/ 8467 h 322000"/>
              <a:gd name="connsiteX86" fmla="*/ 4283835 w 4321935"/>
              <a:gd name="connsiteY86" fmla="*/ 12700 h 322000"/>
              <a:gd name="connsiteX87" fmla="*/ 4296535 w 4321935"/>
              <a:gd name="connsiteY87" fmla="*/ 21167 h 322000"/>
              <a:gd name="connsiteX88" fmla="*/ 4321935 w 4321935"/>
              <a:gd name="connsiteY88" fmla="*/ 25400 h 322000"/>
              <a:gd name="connsiteX89" fmla="*/ 4317702 w 4321935"/>
              <a:gd name="connsiteY89" fmla="*/ 12700 h 322000"/>
              <a:gd name="connsiteX90" fmla="*/ 4279602 w 4321935"/>
              <a:gd name="connsiteY90" fmla="*/ 0 h 322000"/>
              <a:gd name="connsiteX91" fmla="*/ 4063702 w 4321935"/>
              <a:gd name="connsiteY91" fmla="*/ 4233 h 322000"/>
              <a:gd name="connsiteX92" fmla="*/ 4017135 w 4321935"/>
              <a:gd name="connsiteY92" fmla="*/ 8467 h 322000"/>
              <a:gd name="connsiteX93" fmla="*/ 3953635 w 4321935"/>
              <a:gd name="connsiteY93" fmla="*/ 12700 h 322000"/>
              <a:gd name="connsiteX94" fmla="*/ 3915535 w 4321935"/>
              <a:gd name="connsiteY94" fmla="*/ 29633 h 322000"/>
              <a:gd name="connsiteX95" fmla="*/ 3890135 w 4321935"/>
              <a:gd name="connsiteY95" fmla="*/ 46567 h 322000"/>
              <a:gd name="connsiteX96" fmla="*/ 3873202 w 4321935"/>
              <a:gd name="connsiteY96" fmla="*/ 55033 h 322000"/>
              <a:gd name="connsiteX97" fmla="*/ 3847802 w 4321935"/>
              <a:gd name="connsiteY97" fmla="*/ 63500 h 322000"/>
              <a:gd name="connsiteX98" fmla="*/ 3818169 w 4321935"/>
              <a:gd name="connsiteY98" fmla="*/ 76200 h 322000"/>
              <a:gd name="connsiteX99" fmla="*/ 3792769 w 4321935"/>
              <a:gd name="connsiteY99" fmla="*/ 93133 h 322000"/>
              <a:gd name="connsiteX100" fmla="*/ 3780069 w 4321935"/>
              <a:gd name="connsiteY100" fmla="*/ 97367 h 322000"/>
              <a:gd name="connsiteX101" fmla="*/ 3767369 w 4321935"/>
              <a:gd name="connsiteY101" fmla="*/ 105833 h 322000"/>
              <a:gd name="connsiteX102" fmla="*/ 3733502 w 4321935"/>
              <a:gd name="connsiteY102" fmla="*/ 114300 h 322000"/>
              <a:gd name="connsiteX103" fmla="*/ 3699635 w 4321935"/>
              <a:gd name="connsiteY103" fmla="*/ 122767 h 322000"/>
              <a:gd name="connsiteX104" fmla="*/ 3686935 w 4321935"/>
              <a:gd name="connsiteY104" fmla="*/ 127000 h 322000"/>
              <a:gd name="connsiteX105" fmla="*/ 3665769 w 4321935"/>
              <a:gd name="connsiteY105" fmla="*/ 131233 h 322000"/>
              <a:gd name="connsiteX106" fmla="*/ 3585335 w 4321935"/>
              <a:gd name="connsiteY106" fmla="*/ 122767 h 322000"/>
              <a:gd name="connsiteX107" fmla="*/ 3551469 w 4321935"/>
              <a:gd name="connsiteY107" fmla="*/ 118533 h 322000"/>
              <a:gd name="connsiteX108" fmla="*/ 3521835 w 4321935"/>
              <a:gd name="connsiteY108" fmla="*/ 110067 h 322000"/>
              <a:gd name="connsiteX109" fmla="*/ 3504902 w 4321935"/>
              <a:gd name="connsiteY109" fmla="*/ 105833 h 322000"/>
              <a:gd name="connsiteX110" fmla="*/ 3483735 w 4321935"/>
              <a:gd name="connsiteY110" fmla="*/ 101600 h 322000"/>
              <a:gd name="connsiteX111" fmla="*/ 3458335 w 4321935"/>
              <a:gd name="connsiteY111" fmla="*/ 93133 h 322000"/>
              <a:gd name="connsiteX112" fmla="*/ 3445635 w 4321935"/>
              <a:gd name="connsiteY112" fmla="*/ 88900 h 322000"/>
              <a:gd name="connsiteX113" fmla="*/ 3432935 w 4321935"/>
              <a:gd name="connsiteY113" fmla="*/ 76200 h 322000"/>
              <a:gd name="connsiteX114" fmla="*/ 3399069 w 4321935"/>
              <a:gd name="connsiteY114" fmla="*/ 59267 h 322000"/>
              <a:gd name="connsiteX115" fmla="*/ 3390602 w 4321935"/>
              <a:gd name="connsiteY115" fmla="*/ 46567 h 322000"/>
              <a:gd name="connsiteX116" fmla="*/ 3365202 w 4321935"/>
              <a:gd name="connsiteY116" fmla="*/ 38100 h 322000"/>
              <a:gd name="connsiteX117" fmla="*/ 3318635 w 4321935"/>
              <a:gd name="connsiteY117" fmla="*/ 25400 h 322000"/>
              <a:gd name="connsiteX118" fmla="*/ 3195869 w 4321935"/>
              <a:gd name="connsiteY118" fmla="*/ 38100 h 322000"/>
              <a:gd name="connsiteX119" fmla="*/ 3162002 w 4321935"/>
              <a:gd name="connsiteY119" fmla="*/ 46567 h 322000"/>
              <a:gd name="connsiteX120" fmla="*/ 3145069 w 4321935"/>
              <a:gd name="connsiteY120" fmla="*/ 50800 h 322000"/>
              <a:gd name="connsiteX121" fmla="*/ 3119669 w 4321935"/>
              <a:gd name="connsiteY121" fmla="*/ 67733 h 322000"/>
              <a:gd name="connsiteX122" fmla="*/ 3106969 w 4321935"/>
              <a:gd name="connsiteY122" fmla="*/ 71967 h 322000"/>
              <a:gd name="connsiteX123" fmla="*/ 3090035 w 4321935"/>
              <a:gd name="connsiteY123" fmla="*/ 76200 h 322000"/>
              <a:gd name="connsiteX124" fmla="*/ 3051935 w 4321935"/>
              <a:gd name="connsiteY124" fmla="*/ 88900 h 322000"/>
              <a:gd name="connsiteX125" fmla="*/ 2988435 w 4321935"/>
              <a:gd name="connsiteY125" fmla="*/ 97367 h 322000"/>
              <a:gd name="connsiteX126" fmla="*/ 2954569 w 4321935"/>
              <a:gd name="connsiteY126" fmla="*/ 110067 h 322000"/>
              <a:gd name="connsiteX127" fmla="*/ 2920702 w 4321935"/>
              <a:gd name="connsiteY127" fmla="*/ 114300 h 322000"/>
              <a:gd name="connsiteX128" fmla="*/ 2848735 w 4321935"/>
              <a:gd name="connsiteY128" fmla="*/ 127000 h 322000"/>
              <a:gd name="connsiteX129" fmla="*/ 2819102 w 4321935"/>
              <a:gd name="connsiteY129" fmla="*/ 135467 h 322000"/>
              <a:gd name="connsiteX130" fmla="*/ 2721735 w 4321935"/>
              <a:gd name="connsiteY130" fmla="*/ 139700 h 322000"/>
              <a:gd name="connsiteX131" fmla="*/ 2637069 w 4321935"/>
              <a:gd name="connsiteY131" fmla="*/ 152400 h 322000"/>
              <a:gd name="connsiteX132" fmla="*/ 2560869 w 4321935"/>
              <a:gd name="connsiteY132" fmla="*/ 160867 h 322000"/>
              <a:gd name="connsiteX133" fmla="*/ 2505835 w 4321935"/>
              <a:gd name="connsiteY133" fmla="*/ 169333 h 322000"/>
              <a:gd name="connsiteX134" fmla="*/ 2480435 w 4321935"/>
              <a:gd name="connsiteY134" fmla="*/ 173567 h 322000"/>
              <a:gd name="connsiteX135" fmla="*/ 2438102 w 4321935"/>
              <a:gd name="connsiteY135" fmla="*/ 177800 h 322000"/>
              <a:gd name="connsiteX136" fmla="*/ 2404235 w 4321935"/>
              <a:gd name="connsiteY136" fmla="*/ 182033 h 322000"/>
              <a:gd name="connsiteX137" fmla="*/ 2332269 w 4321935"/>
              <a:gd name="connsiteY137" fmla="*/ 194733 h 322000"/>
              <a:gd name="connsiteX138" fmla="*/ 2302635 w 4321935"/>
              <a:gd name="connsiteY138" fmla="*/ 198967 h 322000"/>
              <a:gd name="connsiteX139" fmla="*/ 2171402 w 4321935"/>
              <a:gd name="connsiteY139" fmla="*/ 203200 h 322000"/>
              <a:gd name="connsiteX140" fmla="*/ 2146002 w 4321935"/>
              <a:gd name="connsiteY140" fmla="*/ 194733 h 322000"/>
              <a:gd name="connsiteX141" fmla="*/ 2116369 w 4321935"/>
              <a:gd name="connsiteY141" fmla="*/ 173567 h 322000"/>
              <a:gd name="connsiteX142" fmla="*/ 2099435 w 4321935"/>
              <a:gd name="connsiteY142" fmla="*/ 160867 h 322000"/>
              <a:gd name="connsiteX143" fmla="*/ 2074035 w 4321935"/>
              <a:gd name="connsiteY143" fmla="*/ 152400 h 322000"/>
              <a:gd name="connsiteX144" fmla="*/ 2048635 w 4321935"/>
              <a:gd name="connsiteY144" fmla="*/ 143933 h 322000"/>
              <a:gd name="connsiteX145" fmla="*/ 2035935 w 4321935"/>
              <a:gd name="connsiteY145" fmla="*/ 139700 h 322000"/>
              <a:gd name="connsiteX146" fmla="*/ 2002069 w 4321935"/>
              <a:gd name="connsiteY146" fmla="*/ 131233 h 322000"/>
              <a:gd name="connsiteX147" fmla="*/ 1976669 w 4321935"/>
              <a:gd name="connsiteY147" fmla="*/ 122767 h 322000"/>
              <a:gd name="connsiteX148" fmla="*/ 1963969 w 4321935"/>
              <a:gd name="connsiteY148" fmla="*/ 118533 h 322000"/>
              <a:gd name="connsiteX149" fmla="*/ 1925869 w 4321935"/>
              <a:gd name="connsiteY149" fmla="*/ 110067 h 322000"/>
              <a:gd name="connsiteX150" fmla="*/ 1887769 w 4321935"/>
              <a:gd name="connsiteY150" fmla="*/ 105833 h 322000"/>
              <a:gd name="connsiteX151" fmla="*/ 1870835 w 4321935"/>
              <a:gd name="connsiteY151" fmla="*/ 101600 h 322000"/>
              <a:gd name="connsiteX152" fmla="*/ 1845435 w 4321935"/>
              <a:gd name="connsiteY152" fmla="*/ 97367 h 322000"/>
              <a:gd name="connsiteX153" fmla="*/ 1832735 w 4321935"/>
              <a:gd name="connsiteY153" fmla="*/ 93133 h 322000"/>
              <a:gd name="connsiteX154" fmla="*/ 1769235 w 4321935"/>
              <a:gd name="connsiteY154" fmla="*/ 80433 h 322000"/>
              <a:gd name="connsiteX155" fmla="*/ 1731135 w 4321935"/>
              <a:gd name="connsiteY155" fmla="*/ 71967 h 322000"/>
              <a:gd name="connsiteX156" fmla="*/ 1718435 w 4321935"/>
              <a:gd name="connsiteY156" fmla="*/ 63500 h 322000"/>
              <a:gd name="connsiteX157" fmla="*/ 1701502 w 4321935"/>
              <a:gd name="connsiteY157" fmla="*/ 59267 h 322000"/>
              <a:gd name="connsiteX158" fmla="*/ 1688802 w 4321935"/>
              <a:gd name="connsiteY158" fmla="*/ 55033 h 322000"/>
              <a:gd name="connsiteX159" fmla="*/ 1667635 w 4321935"/>
              <a:gd name="connsiteY159" fmla="*/ 50800 h 322000"/>
              <a:gd name="connsiteX160" fmla="*/ 1654935 w 4321935"/>
              <a:gd name="connsiteY160" fmla="*/ 46567 h 322000"/>
              <a:gd name="connsiteX161" fmla="*/ 1633769 w 4321935"/>
              <a:gd name="connsiteY161" fmla="*/ 42333 h 322000"/>
              <a:gd name="connsiteX162" fmla="*/ 1621069 w 4321935"/>
              <a:gd name="connsiteY162" fmla="*/ 38100 h 322000"/>
              <a:gd name="connsiteX163" fmla="*/ 1553335 w 4321935"/>
              <a:gd name="connsiteY163" fmla="*/ 25400 h 322000"/>
              <a:gd name="connsiteX164" fmla="*/ 1375535 w 4321935"/>
              <a:gd name="connsiteY164" fmla="*/ 33867 h 322000"/>
              <a:gd name="connsiteX165" fmla="*/ 1257002 w 4321935"/>
              <a:gd name="connsiteY165" fmla="*/ 84667 h 322000"/>
              <a:gd name="connsiteX166" fmla="*/ 1172335 w 4321935"/>
              <a:gd name="connsiteY166" fmla="*/ 114300 h 322000"/>
              <a:gd name="connsiteX167" fmla="*/ 1041102 w 4321935"/>
              <a:gd name="connsiteY167" fmla="*/ 143933 h 322000"/>
              <a:gd name="connsiteX168" fmla="*/ 939502 w 4321935"/>
              <a:gd name="connsiteY168" fmla="*/ 135467 h 322000"/>
              <a:gd name="connsiteX169" fmla="*/ 804035 w 4321935"/>
              <a:gd name="connsiteY169" fmla="*/ 67733 h 322000"/>
              <a:gd name="connsiteX170" fmla="*/ 702435 w 4321935"/>
              <a:gd name="connsiteY170" fmla="*/ 71967 h 322000"/>
              <a:gd name="connsiteX171" fmla="*/ 596602 w 4321935"/>
              <a:gd name="connsiteY171" fmla="*/ 131233 h 322000"/>
              <a:gd name="connsiteX172" fmla="*/ 495002 w 4321935"/>
              <a:gd name="connsiteY172" fmla="*/ 160867 h 322000"/>
              <a:gd name="connsiteX173" fmla="*/ 384935 w 4321935"/>
              <a:gd name="connsiteY173" fmla="*/ 139700 h 322000"/>
              <a:gd name="connsiteX174" fmla="*/ 291802 w 4321935"/>
              <a:gd name="connsiteY174" fmla="*/ 114300 h 322000"/>
              <a:gd name="connsiteX175" fmla="*/ 190202 w 4321935"/>
              <a:gd name="connsiteY175" fmla="*/ 80433 h 322000"/>
              <a:gd name="connsiteX176" fmla="*/ 105535 w 4321935"/>
              <a:gd name="connsiteY176" fmla="*/ 59267 h 322000"/>
              <a:gd name="connsiteX177" fmla="*/ 8169 w 4321935"/>
              <a:gd name="connsiteY177" fmla="*/ 63500 h 322000"/>
              <a:gd name="connsiteX178" fmla="*/ 3936 w 4321935"/>
              <a:gd name="connsiteY17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37435 w 4321935"/>
              <a:gd name="connsiteY17" fmla="*/ 135467 h 322000"/>
              <a:gd name="connsiteX18" fmla="*/ 1367069 w 4321935"/>
              <a:gd name="connsiteY18" fmla="*/ 131233 h 322000"/>
              <a:gd name="connsiteX19" fmla="*/ 1388235 w 4321935"/>
              <a:gd name="connsiteY19" fmla="*/ 127000 h 322000"/>
              <a:gd name="connsiteX20" fmla="*/ 1405169 w 4321935"/>
              <a:gd name="connsiteY20" fmla="*/ 122767 h 322000"/>
              <a:gd name="connsiteX21" fmla="*/ 1502535 w 4321935"/>
              <a:gd name="connsiteY21" fmla="*/ 110067 h 322000"/>
              <a:gd name="connsiteX22" fmla="*/ 1599902 w 4321935"/>
              <a:gd name="connsiteY22" fmla="*/ 97367 h 322000"/>
              <a:gd name="connsiteX23" fmla="*/ 1726902 w 4321935"/>
              <a:gd name="connsiteY23" fmla="*/ 101600 h 322000"/>
              <a:gd name="connsiteX24" fmla="*/ 1760769 w 4321935"/>
              <a:gd name="connsiteY24" fmla="*/ 114300 h 322000"/>
              <a:gd name="connsiteX25" fmla="*/ 1786169 w 4321935"/>
              <a:gd name="connsiteY25" fmla="*/ 122767 h 322000"/>
              <a:gd name="connsiteX26" fmla="*/ 1798869 w 4321935"/>
              <a:gd name="connsiteY26" fmla="*/ 127000 h 322000"/>
              <a:gd name="connsiteX27" fmla="*/ 1879302 w 4321935"/>
              <a:gd name="connsiteY27" fmla="*/ 135467 h 322000"/>
              <a:gd name="connsiteX28" fmla="*/ 1896235 w 4321935"/>
              <a:gd name="connsiteY28" fmla="*/ 139700 h 322000"/>
              <a:gd name="connsiteX29" fmla="*/ 1913169 w 4321935"/>
              <a:gd name="connsiteY29" fmla="*/ 148167 h 322000"/>
              <a:gd name="connsiteX30" fmla="*/ 1942802 w 4321935"/>
              <a:gd name="connsiteY30" fmla="*/ 152400 h 322000"/>
              <a:gd name="connsiteX31" fmla="*/ 1980902 w 4321935"/>
              <a:gd name="connsiteY31" fmla="*/ 165100 h 322000"/>
              <a:gd name="connsiteX32" fmla="*/ 1993602 w 4321935"/>
              <a:gd name="connsiteY32" fmla="*/ 169333 h 322000"/>
              <a:gd name="connsiteX33" fmla="*/ 2006302 w 4321935"/>
              <a:gd name="connsiteY33" fmla="*/ 173567 h 322000"/>
              <a:gd name="connsiteX34" fmla="*/ 2027469 w 4321935"/>
              <a:gd name="connsiteY34" fmla="*/ 177800 h 322000"/>
              <a:gd name="connsiteX35" fmla="*/ 2052869 w 4321935"/>
              <a:gd name="connsiteY35" fmla="*/ 186267 h 322000"/>
              <a:gd name="connsiteX36" fmla="*/ 2065569 w 4321935"/>
              <a:gd name="connsiteY36" fmla="*/ 190500 h 322000"/>
              <a:gd name="connsiteX37" fmla="*/ 2078269 w 4321935"/>
              <a:gd name="connsiteY37" fmla="*/ 194733 h 322000"/>
              <a:gd name="connsiteX38" fmla="*/ 2090969 w 4321935"/>
              <a:gd name="connsiteY38" fmla="*/ 203200 h 322000"/>
              <a:gd name="connsiteX39" fmla="*/ 2116369 w 4321935"/>
              <a:gd name="connsiteY39" fmla="*/ 207433 h 322000"/>
              <a:gd name="connsiteX40" fmla="*/ 2175635 w 4321935"/>
              <a:gd name="connsiteY40" fmla="*/ 215900 h 322000"/>
              <a:gd name="connsiteX41" fmla="*/ 2213735 w 4321935"/>
              <a:gd name="connsiteY41" fmla="*/ 224367 h 322000"/>
              <a:gd name="connsiteX42" fmla="*/ 2247602 w 4321935"/>
              <a:gd name="connsiteY42" fmla="*/ 228600 h 322000"/>
              <a:gd name="connsiteX43" fmla="*/ 2565102 w 4321935"/>
              <a:gd name="connsiteY43" fmla="*/ 224367 h 322000"/>
              <a:gd name="connsiteX44" fmla="*/ 2590502 w 4321935"/>
              <a:gd name="connsiteY44" fmla="*/ 220133 h 322000"/>
              <a:gd name="connsiteX45" fmla="*/ 2632835 w 4321935"/>
              <a:gd name="connsiteY45" fmla="*/ 215900 h 322000"/>
              <a:gd name="connsiteX46" fmla="*/ 2645535 w 4321935"/>
              <a:gd name="connsiteY46" fmla="*/ 211667 h 322000"/>
              <a:gd name="connsiteX47" fmla="*/ 2692102 w 4321935"/>
              <a:gd name="connsiteY47" fmla="*/ 203200 h 322000"/>
              <a:gd name="connsiteX48" fmla="*/ 2709035 w 4321935"/>
              <a:gd name="connsiteY48" fmla="*/ 194733 h 322000"/>
              <a:gd name="connsiteX49" fmla="*/ 2742902 w 4321935"/>
              <a:gd name="connsiteY49" fmla="*/ 190500 h 322000"/>
              <a:gd name="connsiteX50" fmla="*/ 2755602 w 4321935"/>
              <a:gd name="connsiteY50" fmla="*/ 186267 h 322000"/>
              <a:gd name="connsiteX51" fmla="*/ 2768302 w 4321935"/>
              <a:gd name="connsiteY51" fmla="*/ 177800 h 322000"/>
              <a:gd name="connsiteX52" fmla="*/ 2810635 w 4321935"/>
              <a:gd name="connsiteY52" fmla="*/ 169333 h 322000"/>
              <a:gd name="connsiteX53" fmla="*/ 2840269 w 4321935"/>
              <a:gd name="connsiteY53" fmla="*/ 156633 h 322000"/>
              <a:gd name="connsiteX54" fmla="*/ 2865669 w 4321935"/>
              <a:gd name="connsiteY54" fmla="*/ 148167 h 322000"/>
              <a:gd name="connsiteX55" fmla="*/ 2908002 w 4321935"/>
              <a:gd name="connsiteY55" fmla="*/ 139700 h 322000"/>
              <a:gd name="connsiteX56" fmla="*/ 2924935 w 4321935"/>
              <a:gd name="connsiteY56" fmla="*/ 135467 h 322000"/>
              <a:gd name="connsiteX57" fmla="*/ 3009602 w 4321935"/>
              <a:gd name="connsiteY57" fmla="*/ 127000 h 322000"/>
              <a:gd name="connsiteX58" fmla="*/ 3043469 w 4321935"/>
              <a:gd name="connsiteY58" fmla="*/ 118533 h 322000"/>
              <a:gd name="connsiteX59" fmla="*/ 3077335 w 4321935"/>
              <a:gd name="connsiteY59" fmla="*/ 110067 h 322000"/>
              <a:gd name="connsiteX60" fmla="*/ 3136602 w 4321935"/>
              <a:gd name="connsiteY60" fmla="*/ 93133 h 322000"/>
              <a:gd name="connsiteX61" fmla="*/ 3174702 w 4321935"/>
              <a:gd name="connsiteY61" fmla="*/ 84667 h 322000"/>
              <a:gd name="connsiteX62" fmla="*/ 3217035 w 4321935"/>
              <a:gd name="connsiteY62" fmla="*/ 80433 h 322000"/>
              <a:gd name="connsiteX63" fmla="*/ 3284769 w 4321935"/>
              <a:gd name="connsiteY63" fmla="*/ 67733 h 322000"/>
              <a:gd name="connsiteX64" fmla="*/ 3344035 w 4321935"/>
              <a:gd name="connsiteY64" fmla="*/ 71967 h 322000"/>
              <a:gd name="connsiteX65" fmla="*/ 3369435 w 4321935"/>
              <a:gd name="connsiteY65" fmla="*/ 80433 h 322000"/>
              <a:gd name="connsiteX66" fmla="*/ 3399069 w 4321935"/>
              <a:gd name="connsiteY66" fmla="*/ 97367 h 322000"/>
              <a:gd name="connsiteX67" fmla="*/ 3411769 w 4321935"/>
              <a:gd name="connsiteY67" fmla="*/ 105833 h 322000"/>
              <a:gd name="connsiteX68" fmla="*/ 3424469 w 4321935"/>
              <a:gd name="connsiteY68" fmla="*/ 110067 h 322000"/>
              <a:gd name="connsiteX69" fmla="*/ 3462569 w 4321935"/>
              <a:gd name="connsiteY69" fmla="*/ 122767 h 322000"/>
              <a:gd name="connsiteX70" fmla="*/ 3487969 w 4321935"/>
              <a:gd name="connsiteY70" fmla="*/ 139700 h 322000"/>
              <a:gd name="connsiteX71" fmla="*/ 3530302 w 4321935"/>
              <a:gd name="connsiteY71" fmla="*/ 152400 h 322000"/>
              <a:gd name="connsiteX72" fmla="*/ 3568402 w 4321935"/>
              <a:gd name="connsiteY72" fmla="*/ 156633 h 322000"/>
              <a:gd name="connsiteX73" fmla="*/ 3754669 w 4321935"/>
              <a:gd name="connsiteY73" fmla="*/ 148167 h 322000"/>
              <a:gd name="connsiteX74" fmla="*/ 3792769 w 4321935"/>
              <a:gd name="connsiteY74" fmla="*/ 139700 h 322000"/>
              <a:gd name="connsiteX75" fmla="*/ 3830869 w 4321935"/>
              <a:gd name="connsiteY75" fmla="*/ 118533 h 322000"/>
              <a:gd name="connsiteX76" fmla="*/ 3835102 w 4321935"/>
              <a:gd name="connsiteY76" fmla="*/ 105833 h 322000"/>
              <a:gd name="connsiteX77" fmla="*/ 3852035 w 4321935"/>
              <a:gd name="connsiteY77" fmla="*/ 101600 h 322000"/>
              <a:gd name="connsiteX78" fmla="*/ 3877435 w 4321935"/>
              <a:gd name="connsiteY78" fmla="*/ 93133 h 322000"/>
              <a:gd name="connsiteX79" fmla="*/ 3902835 w 4321935"/>
              <a:gd name="connsiteY79" fmla="*/ 80433 h 322000"/>
              <a:gd name="connsiteX80" fmla="*/ 3915535 w 4321935"/>
              <a:gd name="connsiteY80" fmla="*/ 71967 h 322000"/>
              <a:gd name="connsiteX81" fmla="*/ 3932469 w 4321935"/>
              <a:gd name="connsiteY81" fmla="*/ 63500 h 322000"/>
              <a:gd name="connsiteX82" fmla="*/ 3957869 w 4321935"/>
              <a:gd name="connsiteY82" fmla="*/ 46567 h 322000"/>
              <a:gd name="connsiteX83" fmla="*/ 3983269 w 4321935"/>
              <a:gd name="connsiteY83" fmla="*/ 38100 h 322000"/>
              <a:gd name="connsiteX84" fmla="*/ 4012902 w 4321935"/>
              <a:gd name="connsiteY84" fmla="*/ 21167 h 322000"/>
              <a:gd name="connsiteX85" fmla="*/ 4038302 w 4321935"/>
              <a:gd name="connsiteY85" fmla="*/ 8467 h 322000"/>
              <a:gd name="connsiteX86" fmla="*/ 4283835 w 4321935"/>
              <a:gd name="connsiteY86" fmla="*/ 12700 h 322000"/>
              <a:gd name="connsiteX87" fmla="*/ 4296535 w 4321935"/>
              <a:gd name="connsiteY87" fmla="*/ 21167 h 322000"/>
              <a:gd name="connsiteX88" fmla="*/ 4321935 w 4321935"/>
              <a:gd name="connsiteY88" fmla="*/ 25400 h 322000"/>
              <a:gd name="connsiteX89" fmla="*/ 4317702 w 4321935"/>
              <a:gd name="connsiteY89" fmla="*/ 12700 h 322000"/>
              <a:gd name="connsiteX90" fmla="*/ 4279602 w 4321935"/>
              <a:gd name="connsiteY90" fmla="*/ 0 h 322000"/>
              <a:gd name="connsiteX91" fmla="*/ 4063702 w 4321935"/>
              <a:gd name="connsiteY91" fmla="*/ 4233 h 322000"/>
              <a:gd name="connsiteX92" fmla="*/ 4017135 w 4321935"/>
              <a:gd name="connsiteY92" fmla="*/ 8467 h 322000"/>
              <a:gd name="connsiteX93" fmla="*/ 3953635 w 4321935"/>
              <a:gd name="connsiteY93" fmla="*/ 12700 h 322000"/>
              <a:gd name="connsiteX94" fmla="*/ 3915535 w 4321935"/>
              <a:gd name="connsiteY94" fmla="*/ 29633 h 322000"/>
              <a:gd name="connsiteX95" fmla="*/ 3890135 w 4321935"/>
              <a:gd name="connsiteY95" fmla="*/ 46567 h 322000"/>
              <a:gd name="connsiteX96" fmla="*/ 3873202 w 4321935"/>
              <a:gd name="connsiteY96" fmla="*/ 55033 h 322000"/>
              <a:gd name="connsiteX97" fmla="*/ 3847802 w 4321935"/>
              <a:gd name="connsiteY97" fmla="*/ 63500 h 322000"/>
              <a:gd name="connsiteX98" fmla="*/ 3818169 w 4321935"/>
              <a:gd name="connsiteY98" fmla="*/ 76200 h 322000"/>
              <a:gd name="connsiteX99" fmla="*/ 3792769 w 4321935"/>
              <a:gd name="connsiteY99" fmla="*/ 93133 h 322000"/>
              <a:gd name="connsiteX100" fmla="*/ 3780069 w 4321935"/>
              <a:gd name="connsiteY100" fmla="*/ 97367 h 322000"/>
              <a:gd name="connsiteX101" fmla="*/ 3767369 w 4321935"/>
              <a:gd name="connsiteY101" fmla="*/ 105833 h 322000"/>
              <a:gd name="connsiteX102" fmla="*/ 3733502 w 4321935"/>
              <a:gd name="connsiteY102" fmla="*/ 114300 h 322000"/>
              <a:gd name="connsiteX103" fmla="*/ 3699635 w 4321935"/>
              <a:gd name="connsiteY103" fmla="*/ 122767 h 322000"/>
              <a:gd name="connsiteX104" fmla="*/ 3686935 w 4321935"/>
              <a:gd name="connsiteY104" fmla="*/ 127000 h 322000"/>
              <a:gd name="connsiteX105" fmla="*/ 3665769 w 4321935"/>
              <a:gd name="connsiteY105" fmla="*/ 131233 h 322000"/>
              <a:gd name="connsiteX106" fmla="*/ 3585335 w 4321935"/>
              <a:gd name="connsiteY106" fmla="*/ 122767 h 322000"/>
              <a:gd name="connsiteX107" fmla="*/ 3551469 w 4321935"/>
              <a:gd name="connsiteY107" fmla="*/ 118533 h 322000"/>
              <a:gd name="connsiteX108" fmla="*/ 3521835 w 4321935"/>
              <a:gd name="connsiteY108" fmla="*/ 110067 h 322000"/>
              <a:gd name="connsiteX109" fmla="*/ 3504902 w 4321935"/>
              <a:gd name="connsiteY109" fmla="*/ 105833 h 322000"/>
              <a:gd name="connsiteX110" fmla="*/ 3483735 w 4321935"/>
              <a:gd name="connsiteY110" fmla="*/ 101600 h 322000"/>
              <a:gd name="connsiteX111" fmla="*/ 3458335 w 4321935"/>
              <a:gd name="connsiteY111" fmla="*/ 93133 h 322000"/>
              <a:gd name="connsiteX112" fmla="*/ 3445635 w 4321935"/>
              <a:gd name="connsiteY112" fmla="*/ 88900 h 322000"/>
              <a:gd name="connsiteX113" fmla="*/ 3432935 w 4321935"/>
              <a:gd name="connsiteY113" fmla="*/ 76200 h 322000"/>
              <a:gd name="connsiteX114" fmla="*/ 3399069 w 4321935"/>
              <a:gd name="connsiteY114" fmla="*/ 59267 h 322000"/>
              <a:gd name="connsiteX115" fmla="*/ 3390602 w 4321935"/>
              <a:gd name="connsiteY115" fmla="*/ 46567 h 322000"/>
              <a:gd name="connsiteX116" fmla="*/ 3365202 w 4321935"/>
              <a:gd name="connsiteY116" fmla="*/ 38100 h 322000"/>
              <a:gd name="connsiteX117" fmla="*/ 3318635 w 4321935"/>
              <a:gd name="connsiteY117" fmla="*/ 25400 h 322000"/>
              <a:gd name="connsiteX118" fmla="*/ 3195869 w 4321935"/>
              <a:gd name="connsiteY118" fmla="*/ 38100 h 322000"/>
              <a:gd name="connsiteX119" fmla="*/ 3162002 w 4321935"/>
              <a:gd name="connsiteY119" fmla="*/ 46567 h 322000"/>
              <a:gd name="connsiteX120" fmla="*/ 3145069 w 4321935"/>
              <a:gd name="connsiteY120" fmla="*/ 50800 h 322000"/>
              <a:gd name="connsiteX121" fmla="*/ 3119669 w 4321935"/>
              <a:gd name="connsiteY121" fmla="*/ 67733 h 322000"/>
              <a:gd name="connsiteX122" fmla="*/ 3106969 w 4321935"/>
              <a:gd name="connsiteY122" fmla="*/ 71967 h 322000"/>
              <a:gd name="connsiteX123" fmla="*/ 3090035 w 4321935"/>
              <a:gd name="connsiteY123" fmla="*/ 76200 h 322000"/>
              <a:gd name="connsiteX124" fmla="*/ 3051935 w 4321935"/>
              <a:gd name="connsiteY124" fmla="*/ 88900 h 322000"/>
              <a:gd name="connsiteX125" fmla="*/ 2988435 w 4321935"/>
              <a:gd name="connsiteY125" fmla="*/ 97367 h 322000"/>
              <a:gd name="connsiteX126" fmla="*/ 2954569 w 4321935"/>
              <a:gd name="connsiteY126" fmla="*/ 110067 h 322000"/>
              <a:gd name="connsiteX127" fmla="*/ 2920702 w 4321935"/>
              <a:gd name="connsiteY127" fmla="*/ 114300 h 322000"/>
              <a:gd name="connsiteX128" fmla="*/ 2848735 w 4321935"/>
              <a:gd name="connsiteY128" fmla="*/ 127000 h 322000"/>
              <a:gd name="connsiteX129" fmla="*/ 2819102 w 4321935"/>
              <a:gd name="connsiteY129" fmla="*/ 135467 h 322000"/>
              <a:gd name="connsiteX130" fmla="*/ 2721735 w 4321935"/>
              <a:gd name="connsiteY130" fmla="*/ 139700 h 322000"/>
              <a:gd name="connsiteX131" fmla="*/ 2637069 w 4321935"/>
              <a:gd name="connsiteY131" fmla="*/ 152400 h 322000"/>
              <a:gd name="connsiteX132" fmla="*/ 2560869 w 4321935"/>
              <a:gd name="connsiteY132" fmla="*/ 160867 h 322000"/>
              <a:gd name="connsiteX133" fmla="*/ 2505835 w 4321935"/>
              <a:gd name="connsiteY133" fmla="*/ 169333 h 322000"/>
              <a:gd name="connsiteX134" fmla="*/ 2480435 w 4321935"/>
              <a:gd name="connsiteY134" fmla="*/ 173567 h 322000"/>
              <a:gd name="connsiteX135" fmla="*/ 2438102 w 4321935"/>
              <a:gd name="connsiteY135" fmla="*/ 177800 h 322000"/>
              <a:gd name="connsiteX136" fmla="*/ 2404235 w 4321935"/>
              <a:gd name="connsiteY136" fmla="*/ 182033 h 322000"/>
              <a:gd name="connsiteX137" fmla="*/ 2332269 w 4321935"/>
              <a:gd name="connsiteY137" fmla="*/ 194733 h 322000"/>
              <a:gd name="connsiteX138" fmla="*/ 2302635 w 4321935"/>
              <a:gd name="connsiteY138" fmla="*/ 198967 h 322000"/>
              <a:gd name="connsiteX139" fmla="*/ 2171402 w 4321935"/>
              <a:gd name="connsiteY139" fmla="*/ 203200 h 322000"/>
              <a:gd name="connsiteX140" fmla="*/ 2146002 w 4321935"/>
              <a:gd name="connsiteY140" fmla="*/ 194733 h 322000"/>
              <a:gd name="connsiteX141" fmla="*/ 2116369 w 4321935"/>
              <a:gd name="connsiteY141" fmla="*/ 173567 h 322000"/>
              <a:gd name="connsiteX142" fmla="*/ 2099435 w 4321935"/>
              <a:gd name="connsiteY142" fmla="*/ 160867 h 322000"/>
              <a:gd name="connsiteX143" fmla="*/ 2074035 w 4321935"/>
              <a:gd name="connsiteY143" fmla="*/ 152400 h 322000"/>
              <a:gd name="connsiteX144" fmla="*/ 2048635 w 4321935"/>
              <a:gd name="connsiteY144" fmla="*/ 143933 h 322000"/>
              <a:gd name="connsiteX145" fmla="*/ 2035935 w 4321935"/>
              <a:gd name="connsiteY145" fmla="*/ 139700 h 322000"/>
              <a:gd name="connsiteX146" fmla="*/ 2002069 w 4321935"/>
              <a:gd name="connsiteY146" fmla="*/ 131233 h 322000"/>
              <a:gd name="connsiteX147" fmla="*/ 1976669 w 4321935"/>
              <a:gd name="connsiteY147" fmla="*/ 122767 h 322000"/>
              <a:gd name="connsiteX148" fmla="*/ 1963969 w 4321935"/>
              <a:gd name="connsiteY148" fmla="*/ 118533 h 322000"/>
              <a:gd name="connsiteX149" fmla="*/ 1925869 w 4321935"/>
              <a:gd name="connsiteY149" fmla="*/ 110067 h 322000"/>
              <a:gd name="connsiteX150" fmla="*/ 1887769 w 4321935"/>
              <a:gd name="connsiteY150" fmla="*/ 105833 h 322000"/>
              <a:gd name="connsiteX151" fmla="*/ 1870835 w 4321935"/>
              <a:gd name="connsiteY151" fmla="*/ 101600 h 322000"/>
              <a:gd name="connsiteX152" fmla="*/ 1845435 w 4321935"/>
              <a:gd name="connsiteY152" fmla="*/ 97367 h 322000"/>
              <a:gd name="connsiteX153" fmla="*/ 1832735 w 4321935"/>
              <a:gd name="connsiteY153" fmla="*/ 93133 h 322000"/>
              <a:gd name="connsiteX154" fmla="*/ 1769235 w 4321935"/>
              <a:gd name="connsiteY154" fmla="*/ 80433 h 322000"/>
              <a:gd name="connsiteX155" fmla="*/ 1731135 w 4321935"/>
              <a:gd name="connsiteY155" fmla="*/ 71967 h 322000"/>
              <a:gd name="connsiteX156" fmla="*/ 1718435 w 4321935"/>
              <a:gd name="connsiteY156" fmla="*/ 63500 h 322000"/>
              <a:gd name="connsiteX157" fmla="*/ 1701502 w 4321935"/>
              <a:gd name="connsiteY157" fmla="*/ 59267 h 322000"/>
              <a:gd name="connsiteX158" fmla="*/ 1688802 w 4321935"/>
              <a:gd name="connsiteY158" fmla="*/ 55033 h 322000"/>
              <a:gd name="connsiteX159" fmla="*/ 1667635 w 4321935"/>
              <a:gd name="connsiteY159" fmla="*/ 50800 h 322000"/>
              <a:gd name="connsiteX160" fmla="*/ 1654935 w 4321935"/>
              <a:gd name="connsiteY160" fmla="*/ 46567 h 322000"/>
              <a:gd name="connsiteX161" fmla="*/ 1633769 w 4321935"/>
              <a:gd name="connsiteY161" fmla="*/ 42333 h 322000"/>
              <a:gd name="connsiteX162" fmla="*/ 1621069 w 4321935"/>
              <a:gd name="connsiteY162" fmla="*/ 38100 h 322000"/>
              <a:gd name="connsiteX163" fmla="*/ 1553335 w 4321935"/>
              <a:gd name="connsiteY163" fmla="*/ 25400 h 322000"/>
              <a:gd name="connsiteX164" fmla="*/ 1405169 w 4321935"/>
              <a:gd name="connsiteY164" fmla="*/ 59267 h 322000"/>
              <a:gd name="connsiteX165" fmla="*/ 1257002 w 4321935"/>
              <a:gd name="connsiteY165" fmla="*/ 84667 h 322000"/>
              <a:gd name="connsiteX166" fmla="*/ 1172335 w 4321935"/>
              <a:gd name="connsiteY166" fmla="*/ 114300 h 322000"/>
              <a:gd name="connsiteX167" fmla="*/ 1041102 w 4321935"/>
              <a:gd name="connsiteY167" fmla="*/ 143933 h 322000"/>
              <a:gd name="connsiteX168" fmla="*/ 939502 w 4321935"/>
              <a:gd name="connsiteY168" fmla="*/ 135467 h 322000"/>
              <a:gd name="connsiteX169" fmla="*/ 804035 w 4321935"/>
              <a:gd name="connsiteY169" fmla="*/ 67733 h 322000"/>
              <a:gd name="connsiteX170" fmla="*/ 702435 w 4321935"/>
              <a:gd name="connsiteY170" fmla="*/ 71967 h 322000"/>
              <a:gd name="connsiteX171" fmla="*/ 596602 w 4321935"/>
              <a:gd name="connsiteY171" fmla="*/ 131233 h 322000"/>
              <a:gd name="connsiteX172" fmla="*/ 495002 w 4321935"/>
              <a:gd name="connsiteY172" fmla="*/ 160867 h 322000"/>
              <a:gd name="connsiteX173" fmla="*/ 384935 w 4321935"/>
              <a:gd name="connsiteY173" fmla="*/ 139700 h 322000"/>
              <a:gd name="connsiteX174" fmla="*/ 291802 w 4321935"/>
              <a:gd name="connsiteY174" fmla="*/ 114300 h 322000"/>
              <a:gd name="connsiteX175" fmla="*/ 190202 w 4321935"/>
              <a:gd name="connsiteY175" fmla="*/ 80433 h 322000"/>
              <a:gd name="connsiteX176" fmla="*/ 105535 w 4321935"/>
              <a:gd name="connsiteY176" fmla="*/ 59267 h 322000"/>
              <a:gd name="connsiteX177" fmla="*/ 8169 w 4321935"/>
              <a:gd name="connsiteY177" fmla="*/ 63500 h 322000"/>
              <a:gd name="connsiteX178" fmla="*/ 3936 w 4321935"/>
              <a:gd name="connsiteY17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37435 w 4321935"/>
              <a:gd name="connsiteY17" fmla="*/ 135467 h 322000"/>
              <a:gd name="connsiteX18" fmla="*/ 1388235 w 4321935"/>
              <a:gd name="connsiteY18" fmla="*/ 127000 h 322000"/>
              <a:gd name="connsiteX19" fmla="*/ 1405169 w 4321935"/>
              <a:gd name="connsiteY19" fmla="*/ 122767 h 322000"/>
              <a:gd name="connsiteX20" fmla="*/ 1502535 w 4321935"/>
              <a:gd name="connsiteY20" fmla="*/ 110067 h 322000"/>
              <a:gd name="connsiteX21" fmla="*/ 1599902 w 4321935"/>
              <a:gd name="connsiteY21" fmla="*/ 97367 h 322000"/>
              <a:gd name="connsiteX22" fmla="*/ 1726902 w 4321935"/>
              <a:gd name="connsiteY22" fmla="*/ 101600 h 322000"/>
              <a:gd name="connsiteX23" fmla="*/ 1760769 w 4321935"/>
              <a:gd name="connsiteY23" fmla="*/ 114300 h 322000"/>
              <a:gd name="connsiteX24" fmla="*/ 1786169 w 4321935"/>
              <a:gd name="connsiteY24" fmla="*/ 122767 h 322000"/>
              <a:gd name="connsiteX25" fmla="*/ 1798869 w 4321935"/>
              <a:gd name="connsiteY25" fmla="*/ 127000 h 322000"/>
              <a:gd name="connsiteX26" fmla="*/ 1879302 w 4321935"/>
              <a:gd name="connsiteY26" fmla="*/ 135467 h 322000"/>
              <a:gd name="connsiteX27" fmla="*/ 1896235 w 4321935"/>
              <a:gd name="connsiteY27" fmla="*/ 139700 h 322000"/>
              <a:gd name="connsiteX28" fmla="*/ 1913169 w 4321935"/>
              <a:gd name="connsiteY28" fmla="*/ 148167 h 322000"/>
              <a:gd name="connsiteX29" fmla="*/ 1942802 w 4321935"/>
              <a:gd name="connsiteY29" fmla="*/ 152400 h 322000"/>
              <a:gd name="connsiteX30" fmla="*/ 1980902 w 4321935"/>
              <a:gd name="connsiteY30" fmla="*/ 165100 h 322000"/>
              <a:gd name="connsiteX31" fmla="*/ 1993602 w 4321935"/>
              <a:gd name="connsiteY31" fmla="*/ 169333 h 322000"/>
              <a:gd name="connsiteX32" fmla="*/ 2006302 w 4321935"/>
              <a:gd name="connsiteY32" fmla="*/ 173567 h 322000"/>
              <a:gd name="connsiteX33" fmla="*/ 2027469 w 4321935"/>
              <a:gd name="connsiteY33" fmla="*/ 177800 h 322000"/>
              <a:gd name="connsiteX34" fmla="*/ 2052869 w 4321935"/>
              <a:gd name="connsiteY34" fmla="*/ 186267 h 322000"/>
              <a:gd name="connsiteX35" fmla="*/ 2065569 w 4321935"/>
              <a:gd name="connsiteY35" fmla="*/ 190500 h 322000"/>
              <a:gd name="connsiteX36" fmla="*/ 2078269 w 4321935"/>
              <a:gd name="connsiteY36" fmla="*/ 194733 h 322000"/>
              <a:gd name="connsiteX37" fmla="*/ 2090969 w 4321935"/>
              <a:gd name="connsiteY37" fmla="*/ 203200 h 322000"/>
              <a:gd name="connsiteX38" fmla="*/ 2116369 w 4321935"/>
              <a:gd name="connsiteY38" fmla="*/ 207433 h 322000"/>
              <a:gd name="connsiteX39" fmla="*/ 2175635 w 4321935"/>
              <a:gd name="connsiteY39" fmla="*/ 215900 h 322000"/>
              <a:gd name="connsiteX40" fmla="*/ 2213735 w 4321935"/>
              <a:gd name="connsiteY40" fmla="*/ 224367 h 322000"/>
              <a:gd name="connsiteX41" fmla="*/ 2247602 w 4321935"/>
              <a:gd name="connsiteY41" fmla="*/ 228600 h 322000"/>
              <a:gd name="connsiteX42" fmla="*/ 2565102 w 4321935"/>
              <a:gd name="connsiteY42" fmla="*/ 224367 h 322000"/>
              <a:gd name="connsiteX43" fmla="*/ 2590502 w 4321935"/>
              <a:gd name="connsiteY43" fmla="*/ 220133 h 322000"/>
              <a:gd name="connsiteX44" fmla="*/ 2632835 w 4321935"/>
              <a:gd name="connsiteY44" fmla="*/ 215900 h 322000"/>
              <a:gd name="connsiteX45" fmla="*/ 2645535 w 4321935"/>
              <a:gd name="connsiteY45" fmla="*/ 211667 h 322000"/>
              <a:gd name="connsiteX46" fmla="*/ 2692102 w 4321935"/>
              <a:gd name="connsiteY46" fmla="*/ 203200 h 322000"/>
              <a:gd name="connsiteX47" fmla="*/ 2709035 w 4321935"/>
              <a:gd name="connsiteY47" fmla="*/ 194733 h 322000"/>
              <a:gd name="connsiteX48" fmla="*/ 2742902 w 4321935"/>
              <a:gd name="connsiteY48" fmla="*/ 190500 h 322000"/>
              <a:gd name="connsiteX49" fmla="*/ 2755602 w 4321935"/>
              <a:gd name="connsiteY49" fmla="*/ 186267 h 322000"/>
              <a:gd name="connsiteX50" fmla="*/ 2768302 w 4321935"/>
              <a:gd name="connsiteY50" fmla="*/ 177800 h 322000"/>
              <a:gd name="connsiteX51" fmla="*/ 2810635 w 4321935"/>
              <a:gd name="connsiteY51" fmla="*/ 169333 h 322000"/>
              <a:gd name="connsiteX52" fmla="*/ 2840269 w 4321935"/>
              <a:gd name="connsiteY52" fmla="*/ 156633 h 322000"/>
              <a:gd name="connsiteX53" fmla="*/ 2865669 w 4321935"/>
              <a:gd name="connsiteY53" fmla="*/ 148167 h 322000"/>
              <a:gd name="connsiteX54" fmla="*/ 2908002 w 4321935"/>
              <a:gd name="connsiteY54" fmla="*/ 139700 h 322000"/>
              <a:gd name="connsiteX55" fmla="*/ 2924935 w 4321935"/>
              <a:gd name="connsiteY55" fmla="*/ 135467 h 322000"/>
              <a:gd name="connsiteX56" fmla="*/ 3009602 w 4321935"/>
              <a:gd name="connsiteY56" fmla="*/ 127000 h 322000"/>
              <a:gd name="connsiteX57" fmla="*/ 3043469 w 4321935"/>
              <a:gd name="connsiteY57" fmla="*/ 118533 h 322000"/>
              <a:gd name="connsiteX58" fmla="*/ 3077335 w 4321935"/>
              <a:gd name="connsiteY58" fmla="*/ 110067 h 322000"/>
              <a:gd name="connsiteX59" fmla="*/ 3136602 w 4321935"/>
              <a:gd name="connsiteY59" fmla="*/ 93133 h 322000"/>
              <a:gd name="connsiteX60" fmla="*/ 3174702 w 4321935"/>
              <a:gd name="connsiteY60" fmla="*/ 84667 h 322000"/>
              <a:gd name="connsiteX61" fmla="*/ 3217035 w 4321935"/>
              <a:gd name="connsiteY61" fmla="*/ 80433 h 322000"/>
              <a:gd name="connsiteX62" fmla="*/ 3284769 w 4321935"/>
              <a:gd name="connsiteY62" fmla="*/ 67733 h 322000"/>
              <a:gd name="connsiteX63" fmla="*/ 3344035 w 4321935"/>
              <a:gd name="connsiteY63" fmla="*/ 71967 h 322000"/>
              <a:gd name="connsiteX64" fmla="*/ 3369435 w 4321935"/>
              <a:gd name="connsiteY64" fmla="*/ 80433 h 322000"/>
              <a:gd name="connsiteX65" fmla="*/ 3399069 w 4321935"/>
              <a:gd name="connsiteY65" fmla="*/ 97367 h 322000"/>
              <a:gd name="connsiteX66" fmla="*/ 3411769 w 4321935"/>
              <a:gd name="connsiteY66" fmla="*/ 105833 h 322000"/>
              <a:gd name="connsiteX67" fmla="*/ 3424469 w 4321935"/>
              <a:gd name="connsiteY67" fmla="*/ 110067 h 322000"/>
              <a:gd name="connsiteX68" fmla="*/ 3462569 w 4321935"/>
              <a:gd name="connsiteY68" fmla="*/ 122767 h 322000"/>
              <a:gd name="connsiteX69" fmla="*/ 3487969 w 4321935"/>
              <a:gd name="connsiteY69" fmla="*/ 139700 h 322000"/>
              <a:gd name="connsiteX70" fmla="*/ 3530302 w 4321935"/>
              <a:gd name="connsiteY70" fmla="*/ 152400 h 322000"/>
              <a:gd name="connsiteX71" fmla="*/ 3568402 w 4321935"/>
              <a:gd name="connsiteY71" fmla="*/ 156633 h 322000"/>
              <a:gd name="connsiteX72" fmla="*/ 3754669 w 4321935"/>
              <a:gd name="connsiteY72" fmla="*/ 148167 h 322000"/>
              <a:gd name="connsiteX73" fmla="*/ 3792769 w 4321935"/>
              <a:gd name="connsiteY73" fmla="*/ 139700 h 322000"/>
              <a:gd name="connsiteX74" fmla="*/ 3830869 w 4321935"/>
              <a:gd name="connsiteY74" fmla="*/ 118533 h 322000"/>
              <a:gd name="connsiteX75" fmla="*/ 3835102 w 4321935"/>
              <a:gd name="connsiteY75" fmla="*/ 105833 h 322000"/>
              <a:gd name="connsiteX76" fmla="*/ 3852035 w 4321935"/>
              <a:gd name="connsiteY76" fmla="*/ 101600 h 322000"/>
              <a:gd name="connsiteX77" fmla="*/ 3877435 w 4321935"/>
              <a:gd name="connsiteY77" fmla="*/ 93133 h 322000"/>
              <a:gd name="connsiteX78" fmla="*/ 3902835 w 4321935"/>
              <a:gd name="connsiteY78" fmla="*/ 80433 h 322000"/>
              <a:gd name="connsiteX79" fmla="*/ 3915535 w 4321935"/>
              <a:gd name="connsiteY79" fmla="*/ 71967 h 322000"/>
              <a:gd name="connsiteX80" fmla="*/ 3932469 w 4321935"/>
              <a:gd name="connsiteY80" fmla="*/ 63500 h 322000"/>
              <a:gd name="connsiteX81" fmla="*/ 3957869 w 4321935"/>
              <a:gd name="connsiteY81" fmla="*/ 46567 h 322000"/>
              <a:gd name="connsiteX82" fmla="*/ 3983269 w 4321935"/>
              <a:gd name="connsiteY82" fmla="*/ 38100 h 322000"/>
              <a:gd name="connsiteX83" fmla="*/ 4012902 w 4321935"/>
              <a:gd name="connsiteY83" fmla="*/ 21167 h 322000"/>
              <a:gd name="connsiteX84" fmla="*/ 4038302 w 4321935"/>
              <a:gd name="connsiteY84" fmla="*/ 8467 h 322000"/>
              <a:gd name="connsiteX85" fmla="*/ 4283835 w 4321935"/>
              <a:gd name="connsiteY85" fmla="*/ 12700 h 322000"/>
              <a:gd name="connsiteX86" fmla="*/ 4296535 w 4321935"/>
              <a:gd name="connsiteY86" fmla="*/ 21167 h 322000"/>
              <a:gd name="connsiteX87" fmla="*/ 4321935 w 4321935"/>
              <a:gd name="connsiteY87" fmla="*/ 25400 h 322000"/>
              <a:gd name="connsiteX88" fmla="*/ 4317702 w 4321935"/>
              <a:gd name="connsiteY88" fmla="*/ 12700 h 322000"/>
              <a:gd name="connsiteX89" fmla="*/ 4279602 w 4321935"/>
              <a:gd name="connsiteY89" fmla="*/ 0 h 322000"/>
              <a:gd name="connsiteX90" fmla="*/ 4063702 w 4321935"/>
              <a:gd name="connsiteY90" fmla="*/ 4233 h 322000"/>
              <a:gd name="connsiteX91" fmla="*/ 4017135 w 4321935"/>
              <a:gd name="connsiteY91" fmla="*/ 8467 h 322000"/>
              <a:gd name="connsiteX92" fmla="*/ 3953635 w 4321935"/>
              <a:gd name="connsiteY92" fmla="*/ 12700 h 322000"/>
              <a:gd name="connsiteX93" fmla="*/ 3915535 w 4321935"/>
              <a:gd name="connsiteY93" fmla="*/ 29633 h 322000"/>
              <a:gd name="connsiteX94" fmla="*/ 3890135 w 4321935"/>
              <a:gd name="connsiteY94" fmla="*/ 46567 h 322000"/>
              <a:gd name="connsiteX95" fmla="*/ 3873202 w 4321935"/>
              <a:gd name="connsiteY95" fmla="*/ 55033 h 322000"/>
              <a:gd name="connsiteX96" fmla="*/ 3847802 w 4321935"/>
              <a:gd name="connsiteY96" fmla="*/ 63500 h 322000"/>
              <a:gd name="connsiteX97" fmla="*/ 3818169 w 4321935"/>
              <a:gd name="connsiteY97" fmla="*/ 76200 h 322000"/>
              <a:gd name="connsiteX98" fmla="*/ 3792769 w 4321935"/>
              <a:gd name="connsiteY98" fmla="*/ 93133 h 322000"/>
              <a:gd name="connsiteX99" fmla="*/ 3780069 w 4321935"/>
              <a:gd name="connsiteY99" fmla="*/ 97367 h 322000"/>
              <a:gd name="connsiteX100" fmla="*/ 3767369 w 4321935"/>
              <a:gd name="connsiteY100" fmla="*/ 105833 h 322000"/>
              <a:gd name="connsiteX101" fmla="*/ 3733502 w 4321935"/>
              <a:gd name="connsiteY101" fmla="*/ 114300 h 322000"/>
              <a:gd name="connsiteX102" fmla="*/ 3699635 w 4321935"/>
              <a:gd name="connsiteY102" fmla="*/ 122767 h 322000"/>
              <a:gd name="connsiteX103" fmla="*/ 3686935 w 4321935"/>
              <a:gd name="connsiteY103" fmla="*/ 127000 h 322000"/>
              <a:gd name="connsiteX104" fmla="*/ 3665769 w 4321935"/>
              <a:gd name="connsiteY104" fmla="*/ 131233 h 322000"/>
              <a:gd name="connsiteX105" fmla="*/ 3585335 w 4321935"/>
              <a:gd name="connsiteY105" fmla="*/ 122767 h 322000"/>
              <a:gd name="connsiteX106" fmla="*/ 3551469 w 4321935"/>
              <a:gd name="connsiteY106" fmla="*/ 118533 h 322000"/>
              <a:gd name="connsiteX107" fmla="*/ 3521835 w 4321935"/>
              <a:gd name="connsiteY107" fmla="*/ 110067 h 322000"/>
              <a:gd name="connsiteX108" fmla="*/ 3504902 w 4321935"/>
              <a:gd name="connsiteY108" fmla="*/ 105833 h 322000"/>
              <a:gd name="connsiteX109" fmla="*/ 3483735 w 4321935"/>
              <a:gd name="connsiteY109" fmla="*/ 101600 h 322000"/>
              <a:gd name="connsiteX110" fmla="*/ 3458335 w 4321935"/>
              <a:gd name="connsiteY110" fmla="*/ 93133 h 322000"/>
              <a:gd name="connsiteX111" fmla="*/ 3445635 w 4321935"/>
              <a:gd name="connsiteY111" fmla="*/ 88900 h 322000"/>
              <a:gd name="connsiteX112" fmla="*/ 3432935 w 4321935"/>
              <a:gd name="connsiteY112" fmla="*/ 76200 h 322000"/>
              <a:gd name="connsiteX113" fmla="*/ 3399069 w 4321935"/>
              <a:gd name="connsiteY113" fmla="*/ 59267 h 322000"/>
              <a:gd name="connsiteX114" fmla="*/ 3390602 w 4321935"/>
              <a:gd name="connsiteY114" fmla="*/ 46567 h 322000"/>
              <a:gd name="connsiteX115" fmla="*/ 3365202 w 4321935"/>
              <a:gd name="connsiteY115" fmla="*/ 38100 h 322000"/>
              <a:gd name="connsiteX116" fmla="*/ 3318635 w 4321935"/>
              <a:gd name="connsiteY116" fmla="*/ 25400 h 322000"/>
              <a:gd name="connsiteX117" fmla="*/ 3195869 w 4321935"/>
              <a:gd name="connsiteY117" fmla="*/ 38100 h 322000"/>
              <a:gd name="connsiteX118" fmla="*/ 3162002 w 4321935"/>
              <a:gd name="connsiteY118" fmla="*/ 46567 h 322000"/>
              <a:gd name="connsiteX119" fmla="*/ 3145069 w 4321935"/>
              <a:gd name="connsiteY119" fmla="*/ 50800 h 322000"/>
              <a:gd name="connsiteX120" fmla="*/ 3119669 w 4321935"/>
              <a:gd name="connsiteY120" fmla="*/ 67733 h 322000"/>
              <a:gd name="connsiteX121" fmla="*/ 3106969 w 4321935"/>
              <a:gd name="connsiteY121" fmla="*/ 71967 h 322000"/>
              <a:gd name="connsiteX122" fmla="*/ 3090035 w 4321935"/>
              <a:gd name="connsiteY122" fmla="*/ 76200 h 322000"/>
              <a:gd name="connsiteX123" fmla="*/ 3051935 w 4321935"/>
              <a:gd name="connsiteY123" fmla="*/ 88900 h 322000"/>
              <a:gd name="connsiteX124" fmla="*/ 2988435 w 4321935"/>
              <a:gd name="connsiteY124" fmla="*/ 97367 h 322000"/>
              <a:gd name="connsiteX125" fmla="*/ 2954569 w 4321935"/>
              <a:gd name="connsiteY125" fmla="*/ 110067 h 322000"/>
              <a:gd name="connsiteX126" fmla="*/ 2920702 w 4321935"/>
              <a:gd name="connsiteY126" fmla="*/ 114300 h 322000"/>
              <a:gd name="connsiteX127" fmla="*/ 2848735 w 4321935"/>
              <a:gd name="connsiteY127" fmla="*/ 127000 h 322000"/>
              <a:gd name="connsiteX128" fmla="*/ 2819102 w 4321935"/>
              <a:gd name="connsiteY128" fmla="*/ 135467 h 322000"/>
              <a:gd name="connsiteX129" fmla="*/ 2721735 w 4321935"/>
              <a:gd name="connsiteY129" fmla="*/ 139700 h 322000"/>
              <a:gd name="connsiteX130" fmla="*/ 2637069 w 4321935"/>
              <a:gd name="connsiteY130" fmla="*/ 152400 h 322000"/>
              <a:gd name="connsiteX131" fmla="*/ 2560869 w 4321935"/>
              <a:gd name="connsiteY131" fmla="*/ 160867 h 322000"/>
              <a:gd name="connsiteX132" fmla="*/ 2505835 w 4321935"/>
              <a:gd name="connsiteY132" fmla="*/ 169333 h 322000"/>
              <a:gd name="connsiteX133" fmla="*/ 2480435 w 4321935"/>
              <a:gd name="connsiteY133" fmla="*/ 173567 h 322000"/>
              <a:gd name="connsiteX134" fmla="*/ 2438102 w 4321935"/>
              <a:gd name="connsiteY134" fmla="*/ 177800 h 322000"/>
              <a:gd name="connsiteX135" fmla="*/ 2404235 w 4321935"/>
              <a:gd name="connsiteY135" fmla="*/ 182033 h 322000"/>
              <a:gd name="connsiteX136" fmla="*/ 2332269 w 4321935"/>
              <a:gd name="connsiteY136" fmla="*/ 194733 h 322000"/>
              <a:gd name="connsiteX137" fmla="*/ 2302635 w 4321935"/>
              <a:gd name="connsiteY137" fmla="*/ 198967 h 322000"/>
              <a:gd name="connsiteX138" fmla="*/ 2171402 w 4321935"/>
              <a:gd name="connsiteY138" fmla="*/ 203200 h 322000"/>
              <a:gd name="connsiteX139" fmla="*/ 2146002 w 4321935"/>
              <a:gd name="connsiteY139" fmla="*/ 194733 h 322000"/>
              <a:gd name="connsiteX140" fmla="*/ 2116369 w 4321935"/>
              <a:gd name="connsiteY140" fmla="*/ 173567 h 322000"/>
              <a:gd name="connsiteX141" fmla="*/ 2099435 w 4321935"/>
              <a:gd name="connsiteY141" fmla="*/ 160867 h 322000"/>
              <a:gd name="connsiteX142" fmla="*/ 2074035 w 4321935"/>
              <a:gd name="connsiteY142" fmla="*/ 152400 h 322000"/>
              <a:gd name="connsiteX143" fmla="*/ 2048635 w 4321935"/>
              <a:gd name="connsiteY143" fmla="*/ 143933 h 322000"/>
              <a:gd name="connsiteX144" fmla="*/ 2035935 w 4321935"/>
              <a:gd name="connsiteY144" fmla="*/ 139700 h 322000"/>
              <a:gd name="connsiteX145" fmla="*/ 2002069 w 4321935"/>
              <a:gd name="connsiteY145" fmla="*/ 131233 h 322000"/>
              <a:gd name="connsiteX146" fmla="*/ 1976669 w 4321935"/>
              <a:gd name="connsiteY146" fmla="*/ 122767 h 322000"/>
              <a:gd name="connsiteX147" fmla="*/ 1963969 w 4321935"/>
              <a:gd name="connsiteY147" fmla="*/ 118533 h 322000"/>
              <a:gd name="connsiteX148" fmla="*/ 1925869 w 4321935"/>
              <a:gd name="connsiteY148" fmla="*/ 110067 h 322000"/>
              <a:gd name="connsiteX149" fmla="*/ 1887769 w 4321935"/>
              <a:gd name="connsiteY149" fmla="*/ 105833 h 322000"/>
              <a:gd name="connsiteX150" fmla="*/ 1870835 w 4321935"/>
              <a:gd name="connsiteY150" fmla="*/ 101600 h 322000"/>
              <a:gd name="connsiteX151" fmla="*/ 1845435 w 4321935"/>
              <a:gd name="connsiteY151" fmla="*/ 97367 h 322000"/>
              <a:gd name="connsiteX152" fmla="*/ 1832735 w 4321935"/>
              <a:gd name="connsiteY152" fmla="*/ 93133 h 322000"/>
              <a:gd name="connsiteX153" fmla="*/ 1769235 w 4321935"/>
              <a:gd name="connsiteY153" fmla="*/ 80433 h 322000"/>
              <a:gd name="connsiteX154" fmla="*/ 1731135 w 4321935"/>
              <a:gd name="connsiteY154" fmla="*/ 71967 h 322000"/>
              <a:gd name="connsiteX155" fmla="*/ 1718435 w 4321935"/>
              <a:gd name="connsiteY155" fmla="*/ 63500 h 322000"/>
              <a:gd name="connsiteX156" fmla="*/ 1701502 w 4321935"/>
              <a:gd name="connsiteY156" fmla="*/ 59267 h 322000"/>
              <a:gd name="connsiteX157" fmla="*/ 1688802 w 4321935"/>
              <a:gd name="connsiteY157" fmla="*/ 55033 h 322000"/>
              <a:gd name="connsiteX158" fmla="*/ 1667635 w 4321935"/>
              <a:gd name="connsiteY158" fmla="*/ 50800 h 322000"/>
              <a:gd name="connsiteX159" fmla="*/ 1654935 w 4321935"/>
              <a:gd name="connsiteY159" fmla="*/ 46567 h 322000"/>
              <a:gd name="connsiteX160" fmla="*/ 1633769 w 4321935"/>
              <a:gd name="connsiteY160" fmla="*/ 42333 h 322000"/>
              <a:gd name="connsiteX161" fmla="*/ 1621069 w 4321935"/>
              <a:gd name="connsiteY161" fmla="*/ 38100 h 322000"/>
              <a:gd name="connsiteX162" fmla="*/ 1553335 w 4321935"/>
              <a:gd name="connsiteY162" fmla="*/ 25400 h 322000"/>
              <a:gd name="connsiteX163" fmla="*/ 1405169 w 4321935"/>
              <a:gd name="connsiteY163" fmla="*/ 59267 h 322000"/>
              <a:gd name="connsiteX164" fmla="*/ 1257002 w 4321935"/>
              <a:gd name="connsiteY164" fmla="*/ 84667 h 322000"/>
              <a:gd name="connsiteX165" fmla="*/ 1172335 w 4321935"/>
              <a:gd name="connsiteY165" fmla="*/ 114300 h 322000"/>
              <a:gd name="connsiteX166" fmla="*/ 1041102 w 4321935"/>
              <a:gd name="connsiteY166" fmla="*/ 143933 h 322000"/>
              <a:gd name="connsiteX167" fmla="*/ 939502 w 4321935"/>
              <a:gd name="connsiteY167" fmla="*/ 135467 h 322000"/>
              <a:gd name="connsiteX168" fmla="*/ 804035 w 4321935"/>
              <a:gd name="connsiteY168" fmla="*/ 67733 h 322000"/>
              <a:gd name="connsiteX169" fmla="*/ 702435 w 4321935"/>
              <a:gd name="connsiteY169" fmla="*/ 71967 h 322000"/>
              <a:gd name="connsiteX170" fmla="*/ 596602 w 4321935"/>
              <a:gd name="connsiteY170" fmla="*/ 131233 h 322000"/>
              <a:gd name="connsiteX171" fmla="*/ 495002 w 4321935"/>
              <a:gd name="connsiteY171" fmla="*/ 160867 h 322000"/>
              <a:gd name="connsiteX172" fmla="*/ 384935 w 4321935"/>
              <a:gd name="connsiteY172" fmla="*/ 139700 h 322000"/>
              <a:gd name="connsiteX173" fmla="*/ 291802 w 4321935"/>
              <a:gd name="connsiteY173" fmla="*/ 114300 h 322000"/>
              <a:gd name="connsiteX174" fmla="*/ 190202 w 4321935"/>
              <a:gd name="connsiteY174" fmla="*/ 80433 h 322000"/>
              <a:gd name="connsiteX175" fmla="*/ 105535 w 4321935"/>
              <a:gd name="connsiteY175" fmla="*/ 59267 h 322000"/>
              <a:gd name="connsiteX176" fmla="*/ 8169 w 4321935"/>
              <a:gd name="connsiteY176" fmla="*/ 63500 h 322000"/>
              <a:gd name="connsiteX177" fmla="*/ 3936 w 4321935"/>
              <a:gd name="connsiteY17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37435 w 4321935"/>
              <a:gd name="connsiteY17" fmla="*/ 135467 h 322000"/>
              <a:gd name="connsiteX18" fmla="*/ 1405169 w 4321935"/>
              <a:gd name="connsiteY18" fmla="*/ 122767 h 322000"/>
              <a:gd name="connsiteX19" fmla="*/ 1502535 w 4321935"/>
              <a:gd name="connsiteY19" fmla="*/ 110067 h 322000"/>
              <a:gd name="connsiteX20" fmla="*/ 1599902 w 4321935"/>
              <a:gd name="connsiteY20" fmla="*/ 97367 h 322000"/>
              <a:gd name="connsiteX21" fmla="*/ 1726902 w 4321935"/>
              <a:gd name="connsiteY21" fmla="*/ 101600 h 322000"/>
              <a:gd name="connsiteX22" fmla="*/ 1760769 w 4321935"/>
              <a:gd name="connsiteY22" fmla="*/ 114300 h 322000"/>
              <a:gd name="connsiteX23" fmla="*/ 1786169 w 4321935"/>
              <a:gd name="connsiteY23" fmla="*/ 122767 h 322000"/>
              <a:gd name="connsiteX24" fmla="*/ 1798869 w 4321935"/>
              <a:gd name="connsiteY24" fmla="*/ 127000 h 322000"/>
              <a:gd name="connsiteX25" fmla="*/ 1879302 w 4321935"/>
              <a:gd name="connsiteY25" fmla="*/ 135467 h 322000"/>
              <a:gd name="connsiteX26" fmla="*/ 1896235 w 4321935"/>
              <a:gd name="connsiteY26" fmla="*/ 139700 h 322000"/>
              <a:gd name="connsiteX27" fmla="*/ 1913169 w 4321935"/>
              <a:gd name="connsiteY27" fmla="*/ 148167 h 322000"/>
              <a:gd name="connsiteX28" fmla="*/ 1942802 w 4321935"/>
              <a:gd name="connsiteY28" fmla="*/ 152400 h 322000"/>
              <a:gd name="connsiteX29" fmla="*/ 1980902 w 4321935"/>
              <a:gd name="connsiteY29" fmla="*/ 165100 h 322000"/>
              <a:gd name="connsiteX30" fmla="*/ 1993602 w 4321935"/>
              <a:gd name="connsiteY30" fmla="*/ 169333 h 322000"/>
              <a:gd name="connsiteX31" fmla="*/ 2006302 w 4321935"/>
              <a:gd name="connsiteY31" fmla="*/ 173567 h 322000"/>
              <a:gd name="connsiteX32" fmla="*/ 2027469 w 4321935"/>
              <a:gd name="connsiteY32" fmla="*/ 177800 h 322000"/>
              <a:gd name="connsiteX33" fmla="*/ 2052869 w 4321935"/>
              <a:gd name="connsiteY33" fmla="*/ 186267 h 322000"/>
              <a:gd name="connsiteX34" fmla="*/ 2065569 w 4321935"/>
              <a:gd name="connsiteY34" fmla="*/ 190500 h 322000"/>
              <a:gd name="connsiteX35" fmla="*/ 2078269 w 4321935"/>
              <a:gd name="connsiteY35" fmla="*/ 194733 h 322000"/>
              <a:gd name="connsiteX36" fmla="*/ 2090969 w 4321935"/>
              <a:gd name="connsiteY36" fmla="*/ 203200 h 322000"/>
              <a:gd name="connsiteX37" fmla="*/ 2116369 w 4321935"/>
              <a:gd name="connsiteY37" fmla="*/ 207433 h 322000"/>
              <a:gd name="connsiteX38" fmla="*/ 2175635 w 4321935"/>
              <a:gd name="connsiteY38" fmla="*/ 215900 h 322000"/>
              <a:gd name="connsiteX39" fmla="*/ 2213735 w 4321935"/>
              <a:gd name="connsiteY39" fmla="*/ 224367 h 322000"/>
              <a:gd name="connsiteX40" fmla="*/ 2247602 w 4321935"/>
              <a:gd name="connsiteY40" fmla="*/ 228600 h 322000"/>
              <a:gd name="connsiteX41" fmla="*/ 2565102 w 4321935"/>
              <a:gd name="connsiteY41" fmla="*/ 224367 h 322000"/>
              <a:gd name="connsiteX42" fmla="*/ 2590502 w 4321935"/>
              <a:gd name="connsiteY42" fmla="*/ 220133 h 322000"/>
              <a:gd name="connsiteX43" fmla="*/ 2632835 w 4321935"/>
              <a:gd name="connsiteY43" fmla="*/ 215900 h 322000"/>
              <a:gd name="connsiteX44" fmla="*/ 2645535 w 4321935"/>
              <a:gd name="connsiteY44" fmla="*/ 211667 h 322000"/>
              <a:gd name="connsiteX45" fmla="*/ 2692102 w 4321935"/>
              <a:gd name="connsiteY45" fmla="*/ 203200 h 322000"/>
              <a:gd name="connsiteX46" fmla="*/ 2709035 w 4321935"/>
              <a:gd name="connsiteY46" fmla="*/ 194733 h 322000"/>
              <a:gd name="connsiteX47" fmla="*/ 2742902 w 4321935"/>
              <a:gd name="connsiteY47" fmla="*/ 190500 h 322000"/>
              <a:gd name="connsiteX48" fmla="*/ 2755602 w 4321935"/>
              <a:gd name="connsiteY48" fmla="*/ 186267 h 322000"/>
              <a:gd name="connsiteX49" fmla="*/ 2768302 w 4321935"/>
              <a:gd name="connsiteY49" fmla="*/ 177800 h 322000"/>
              <a:gd name="connsiteX50" fmla="*/ 2810635 w 4321935"/>
              <a:gd name="connsiteY50" fmla="*/ 169333 h 322000"/>
              <a:gd name="connsiteX51" fmla="*/ 2840269 w 4321935"/>
              <a:gd name="connsiteY51" fmla="*/ 156633 h 322000"/>
              <a:gd name="connsiteX52" fmla="*/ 2865669 w 4321935"/>
              <a:gd name="connsiteY52" fmla="*/ 148167 h 322000"/>
              <a:gd name="connsiteX53" fmla="*/ 2908002 w 4321935"/>
              <a:gd name="connsiteY53" fmla="*/ 139700 h 322000"/>
              <a:gd name="connsiteX54" fmla="*/ 2924935 w 4321935"/>
              <a:gd name="connsiteY54" fmla="*/ 135467 h 322000"/>
              <a:gd name="connsiteX55" fmla="*/ 3009602 w 4321935"/>
              <a:gd name="connsiteY55" fmla="*/ 127000 h 322000"/>
              <a:gd name="connsiteX56" fmla="*/ 3043469 w 4321935"/>
              <a:gd name="connsiteY56" fmla="*/ 118533 h 322000"/>
              <a:gd name="connsiteX57" fmla="*/ 3077335 w 4321935"/>
              <a:gd name="connsiteY57" fmla="*/ 110067 h 322000"/>
              <a:gd name="connsiteX58" fmla="*/ 3136602 w 4321935"/>
              <a:gd name="connsiteY58" fmla="*/ 93133 h 322000"/>
              <a:gd name="connsiteX59" fmla="*/ 3174702 w 4321935"/>
              <a:gd name="connsiteY59" fmla="*/ 84667 h 322000"/>
              <a:gd name="connsiteX60" fmla="*/ 3217035 w 4321935"/>
              <a:gd name="connsiteY60" fmla="*/ 80433 h 322000"/>
              <a:gd name="connsiteX61" fmla="*/ 3284769 w 4321935"/>
              <a:gd name="connsiteY61" fmla="*/ 67733 h 322000"/>
              <a:gd name="connsiteX62" fmla="*/ 3344035 w 4321935"/>
              <a:gd name="connsiteY62" fmla="*/ 71967 h 322000"/>
              <a:gd name="connsiteX63" fmla="*/ 3369435 w 4321935"/>
              <a:gd name="connsiteY63" fmla="*/ 80433 h 322000"/>
              <a:gd name="connsiteX64" fmla="*/ 3399069 w 4321935"/>
              <a:gd name="connsiteY64" fmla="*/ 97367 h 322000"/>
              <a:gd name="connsiteX65" fmla="*/ 3411769 w 4321935"/>
              <a:gd name="connsiteY65" fmla="*/ 105833 h 322000"/>
              <a:gd name="connsiteX66" fmla="*/ 3424469 w 4321935"/>
              <a:gd name="connsiteY66" fmla="*/ 110067 h 322000"/>
              <a:gd name="connsiteX67" fmla="*/ 3462569 w 4321935"/>
              <a:gd name="connsiteY67" fmla="*/ 122767 h 322000"/>
              <a:gd name="connsiteX68" fmla="*/ 3487969 w 4321935"/>
              <a:gd name="connsiteY68" fmla="*/ 139700 h 322000"/>
              <a:gd name="connsiteX69" fmla="*/ 3530302 w 4321935"/>
              <a:gd name="connsiteY69" fmla="*/ 152400 h 322000"/>
              <a:gd name="connsiteX70" fmla="*/ 3568402 w 4321935"/>
              <a:gd name="connsiteY70" fmla="*/ 156633 h 322000"/>
              <a:gd name="connsiteX71" fmla="*/ 3754669 w 4321935"/>
              <a:gd name="connsiteY71" fmla="*/ 148167 h 322000"/>
              <a:gd name="connsiteX72" fmla="*/ 3792769 w 4321935"/>
              <a:gd name="connsiteY72" fmla="*/ 139700 h 322000"/>
              <a:gd name="connsiteX73" fmla="*/ 3830869 w 4321935"/>
              <a:gd name="connsiteY73" fmla="*/ 118533 h 322000"/>
              <a:gd name="connsiteX74" fmla="*/ 3835102 w 4321935"/>
              <a:gd name="connsiteY74" fmla="*/ 105833 h 322000"/>
              <a:gd name="connsiteX75" fmla="*/ 3852035 w 4321935"/>
              <a:gd name="connsiteY75" fmla="*/ 101600 h 322000"/>
              <a:gd name="connsiteX76" fmla="*/ 3877435 w 4321935"/>
              <a:gd name="connsiteY76" fmla="*/ 93133 h 322000"/>
              <a:gd name="connsiteX77" fmla="*/ 3902835 w 4321935"/>
              <a:gd name="connsiteY77" fmla="*/ 80433 h 322000"/>
              <a:gd name="connsiteX78" fmla="*/ 3915535 w 4321935"/>
              <a:gd name="connsiteY78" fmla="*/ 71967 h 322000"/>
              <a:gd name="connsiteX79" fmla="*/ 3932469 w 4321935"/>
              <a:gd name="connsiteY79" fmla="*/ 63500 h 322000"/>
              <a:gd name="connsiteX80" fmla="*/ 3957869 w 4321935"/>
              <a:gd name="connsiteY80" fmla="*/ 46567 h 322000"/>
              <a:gd name="connsiteX81" fmla="*/ 3983269 w 4321935"/>
              <a:gd name="connsiteY81" fmla="*/ 38100 h 322000"/>
              <a:gd name="connsiteX82" fmla="*/ 4012902 w 4321935"/>
              <a:gd name="connsiteY82" fmla="*/ 21167 h 322000"/>
              <a:gd name="connsiteX83" fmla="*/ 4038302 w 4321935"/>
              <a:gd name="connsiteY83" fmla="*/ 8467 h 322000"/>
              <a:gd name="connsiteX84" fmla="*/ 4283835 w 4321935"/>
              <a:gd name="connsiteY84" fmla="*/ 12700 h 322000"/>
              <a:gd name="connsiteX85" fmla="*/ 4296535 w 4321935"/>
              <a:gd name="connsiteY85" fmla="*/ 21167 h 322000"/>
              <a:gd name="connsiteX86" fmla="*/ 4321935 w 4321935"/>
              <a:gd name="connsiteY86" fmla="*/ 25400 h 322000"/>
              <a:gd name="connsiteX87" fmla="*/ 4317702 w 4321935"/>
              <a:gd name="connsiteY87" fmla="*/ 12700 h 322000"/>
              <a:gd name="connsiteX88" fmla="*/ 4279602 w 4321935"/>
              <a:gd name="connsiteY88" fmla="*/ 0 h 322000"/>
              <a:gd name="connsiteX89" fmla="*/ 4063702 w 4321935"/>
              <a:gd name="connsiteY89" fmla="*/ 4233 h 322000"/>
              <a:gd name="connsiteX90" fmla="*/ 4017135 w 4321935"/>
              <a:gd name="connsiteY90" fmla="*/ 8467 h 322000"/>
              <a:gd name="connsiteX91" fmla="*/ 3953635 w 4321935"/>
              <a:gd name="connsiteY91" fmla="*/ 12700 h 322000"/>
              <a:gd name="connsiteX92" fmla="*/ 3915535 w 4321935"/>
              <a:gd name="connsiteY92" fmla="*/ 29633 h 322000"/>
              <a:gd name="connsiteX93" fmla="*/ 3890135 w 4321935"/>
              <a:gd name="connsiteY93" fmla="*/ 46567 h 322000"/>
              <a:gd name="connsiteX94" fmla="*/ 3873202 w 4321935"/>
              <a:gd name="connsiteY94" fmla="*/ 55033 h 322000"/>
              <a:gd name="connsiteX95" fmla="*/ 3847802 w 4321935"/>
              <a:gd name="connsiteY95" fmla="*/ 63500 h 322000"/>
              <a:gd name="connsiteX96" fmla="*/ 3818169 w 4321935"/>
              <a:gd name="connsiteY96" fmla="*/ 76200 h 322000"/>
              <a:gd name="connsiteX97" fmla="*/ 3792769 w 4321935"/>
              <a:gd name="connsiteY97" fmla="*/ 93133 h 322000"/>
              <a:gd name="connsiteX98" fmla="*/ 3780069 w 4321935"/>
              <a:gd name="connsiteY98" fmla="*/ 97367 h 322000"/>
              <a:gd name="connsiteX99" fmla="*/ 3767369 w 4321935"/>
              <a:gd name="connsiteY99" fmla="*/ 105833 h 322000"/>
              <a:gd name="connsiteX100" fmla="*/ 3733502 w 4321935"/>
              <a:gd name="connsiteY100" fmla="*/ 114300 h 322000"/>
              <a:gd name="connsiteX101" fmla="*/ 3699635 w 4321935"/>
              <a:gd name="connsiteY101" fmla="*/ 122767 h 322000"/>
              <a:gd name="connsiteX102" fmla="*/ 3686935 w 4321935"/>
              <a:gd name="connsiteY102" fmla="*/ 127000 h 322000"/>
              <a:gd name="connsiteX103" fmla="*/ 3665769 w 4321935"/>
              <a:gd name="connsiteY103" fmla="*/ 131233 h 322000"/>
              <a:gd name="connsiteX104" fmla="*/ 3585335 w 4321935"/>
              <a:gd name="connsiteY104" fmla="*/ 122767 h 322000"/>
              <a:gd name="connsiteX105" fmla="*/ 3551469 w 4321935"/>
              <a:gd name="connsiteY105" fmla="*/ 118533 h 322000"/>
              <a:gd name="connsiteX106" fmla="*/ 3521835 w 4321935"/>
              <a:gd name="connsiteY106" fmla="*/ 110067 h 322000"/>
              <a:gd name="connsiteX107" fmla="*/ 3504902 w 4321935"/>
              <a:gd name="connsiteY107" fmla="*/ 105833 h 322000"/>
              <a:gd name="connsiteX108" fmla="*/ 3483735 w 4321935"/>
              <a:gd name="connsiteY108" fmla="*/ 101600 h 322000"/>
              <a:gd name="connsiteX109" fmla="*/ 3458335 w 4321935"/>
              <a:gd name="connsiteY109" fmla="*/ 93133 h 322000"/>
              <a:gd name="connsiteX110" fmla="*/ 3445635 w 4321935"/>
              <a:gd name="connsiteY110" fmla="*/ 88900 h 322000"/>
              <a:gd name="connsiteX111" fmla="*/ 3432935 w 4321935"/>
              <a:gd name="connsiteY111" fmla="*/ 76200 h 322000"/>
              <a:gd name="connsiteX112" fmla="*/ 3399069 w 4321935"/>
              <a:gd name="connsiteY112" fmla="*/ 59267 h 322000"/>
              <a:gd name="connsiteX113" fmla="*/ 3390602 w 4321935"/>
              <a:gd name="connsiteY113" fmla="*/ 46567 h 322000"/>
              <a:gd name="connsiteX114" fmla="*/ 3365202 w 4321935"/>
              <a:gd name="connsiteY114" fmla="*/ 38100 h 322000"/>
              <a:gd name="connsiteX115" fmla="*/ 3318635 w 4321935"/>
              <a:gd name="connsiteY115" fmla="*/ 25400 h 322000"/>
              <a:gd name="connsiteX116" fmla="*/ 3195869 w 4321935"/>
              <a:gd name="connsiteY116" fmla="*/ 38100 h 322000"/>
              <a:gd name="connsiteX117" fmla="*/ 3162002 w 4321935"/>
              <a:gd name="connsiteY117" fmla="*/ 46567 h 322000"/>
              <a:gd name="connsiteX118" fmla="*/ 3145069 w 4321935"/>
              <a:gd name="connsiteY118" fmla="*/ 50800 h 322000"/>
              <a:gd name="connsiteX119" fmla="*/ 3119669 w 4321935"/>
              <a:gd name="connsiteY119" fmla="*/ 67733 h 322000"/>
              <a:gd name="connsiteX120" fmla="*/ 3106969 w 4321935"/>
              <a:gd name="connsiteY120" fmla="*/ 71967 h 322000"/>
              <a:gd name="connsiteX121" fmla="*/ 3090035 w 4321935"/>
              <a:gd name="connsiteY121" fmla="*/ 76200 h 322000"/>
              <a:gd name="connsiteX122" fmla="*/ 3051935 w 4321935"/>
              <a:gd name="connsiteY122" fmla="*/ 88900 h 322000"/>
              <a:gd name="connsiteX123" fmla="*/ 2988435 w 4321935"/>
              <a:gd name="connsiteY123" fmla="*/ 97367 h 322000"/>
              <a:gd name="connsiteX124" fmla="*/ 2954569 w 4321935"/>
              <a:gd name="connsiteY124" fmla="*/ 110067 h 322000"/>
              <a:gd name="connsiteX125" fmla="*/ 2920702 w 4321935"/>
              <a:gd name="connsiteY125" fmla="*/ 114300 h 322000"/>
              <a:gd name="connsiteX126" fmla="*/ 2848735 w 4321935"/>
              <a:gd name="connsiteY126" fmla="*/ 127000 h 322000"/>
              <a:gd name="connsiteX127" fmla="*/ 2819102 w 4321935"/>
              <a:gd name="connsiteY127" fmla="*/ 135467 h 322000"/>
              <a:gd name="connsiteX128" fmla="*/ 2721735 w 4321935"/>
              <a:gd name="connsiteY128" fmla="*/ 139700 h 322000"/>
              <a:gd name="connsiteX129" fmla="*/ 2637069 w 4321935"/>
              <a:gd name="connsiteY129" fmla="*/ 152400 h 322000"/>
              <a:gd name="connsiteX130" fmla="*/ 2560869 w 4321935"/>
              <a:gd name="connsiteY130" fmla="*/ 160867 h 322000"/>
              <a:gd name="connsiteX131" fmla="*/ 2505835 w 4321935"/>
              <a:gd name="connsiteY131" fmla="*/ 169333 h 322000"/>
              <a:gd name="connsiteX132" fmla="*/ 2480435 w 4321935"/>
              <a:gd name="connsiteY132" fmla="*/ 173567 h 322000"/>
              <a:gd name="connsiteX133" fmla="*/ 2438102 w 4321935"/>
              <a:gd name="connsiteY133" fmla="*/ 177800 h 322000"/>
              <a:gd name="connsiteX134" fmla="*/ 2404235 w 4321935"/>
              <a:gd name="connsiteY134" fmla="*/ 182033 h 322000"/>
              <a:gd name="connsiteX135" fmla="*/ 2332269 w 4321935"/>
              <a:gd name="connsiteY135" fmla="*/ 194733 h 322000"/>
              <a:gd name="connsiteX136" fmla="*/ 2302635 w 4321935"/>
              <a:gd name="connsiteY136" fmla="*/ 198967 h 322000"/>
              <a:gd name="connsiteX137" fmla="*/ 2171402 w 4321935"/>
              <a:gd name="connsiteY137" fmla="*/ 203200 h 322000"/>
              <a:gd name="connsiteX138" fmla="*/ 2146002 w 4321935"/>
              <a:gd name="connsiteY138" fmla="*/ 194733 h 322000"/>
              <a:gd name="connsiteX139" fmla="*/ 2116369 w 4321935"/>
              <a:gd name="connsiteY139" fmla="*/ 173567 h 322000"/>
              <a:gd name="connsiteX140" fmla="*/ 2099435 w 4321935"/>
              <a:gd name="connsiteY140" fmla="*/ 160867 h 322000"/>
              <a:gd name="connsiteX141" fmla="*/ 2074035 w 4321935"/>
              <a:gd name="connsiteY141" fmla="*/ 152400 h 322000"/>
              <a:gd name="connsiteX142" fmla="*/ 2048635 w 4321935"/>
              <a:gd name="connsiteY142" fmla="*/ 143933 h 322000"/>
              <a:gd name="connsiteX143" fmla="*/ 2035935 w 4321935"/>
              <a:gd name="connsiteY143" fmla="*/ 139700 h 322000"/>
              <a:gd name="connsiteX144" fmla="*/ 2002069 w 4321935"/>
              <a:gd name="connsiteY144" fmla="*/ 131233 h 322000"/>
              <a:gd name="connsiteX145" fmla="*/ 1976669 w 4321935"/>
              <a:gd name="connsiteY145" fmla="*/ 122767 h 322000"/>
              <a:gd name="connsiteX146" fmla="*/ 1963969 w 4321935"/>
              <a:gd name="connsiteY146" fmla="*/ 118533 h 322000"/>
              <a:gd name="connsiteX147" fmla="*/ 1925869 w 4321935"/>
              <a:gd name="connsiteY147" fmla="*/ 110067 h 322000"/>
              <a:gd name="connsiteX148" fmla="*/ 1887769 w 4321935"/>
              <a:gd name="connsiteY148" fmla="*/ 105833 h 322000"/>
              <a:gd name="connsiteX149" fmla="*/ 1870835 w 4321935"/>
              <a:gd name="connsiteY149" fmla="*/ 101600 h 322000"/>
              <a:gd name="connsiteX150" fmla="*/ 1845435 w 4321935"/>
              <a:gd name="connsiteY150" fmla="*/ 97367 h 322000"/>
              <a:gd name="connsiteX151" fmla="*/ 1832735 w 4321935"/>
              <a:gd name="connsiteY151" fmla="*/ 93133 h 322000"/>
              <a:gd name="connsiteX152" fmla="*/ 1769235 w 4321935"/>
              <a:gd name="connsiteY152" fmla="*/ 80433 h 322000"/>
              <a:gd name="connsiteX153" fmla="*/ 1731135 w 4321935"/>
              <a:gd name="connsiteY153" fmla="*/ 71967 h 322000"/>
              <a:gd name="connsiteX154" fmla="*/ 1718435 w 4321935"/>
              <a:gd name="connsiteY154" fmla="*/ 63500 h 322000"/>
              <a:gd name="connsiteX155" fmla="*/ 1701502 w 4321935"/>
              <a:gd name="connsiteY155" fmla="*/ 59267 h 322000"/>
              <a:gd name="connsiteX156" fmla="*/ 1688802 w 4321935"/>
              <a:gd name="connsiteY156" fmla="*/ 55033 h 322000"/>
              <a:gd name="connsiteX157" fmla="*/ 1667635 w 4321935"/>
              <a:gd name="connsiteY157" fmla="*/ 50800 h 322000"/>
              <a:gd name="connsiteX158" fmla="*/ 1654935 w 4321935"/>
              <a:gd name="connsiteY158" fmla="*/ 46567 h 322000"/>
              <a:gd name="connsiteX159" fmla="*/ 1633769 w 4321935"/>
              <a:gd name="connsiteY159" fmla="*/ 42333 h 322000"/>
              <a:gd name="connsiteX160" fmla="*/ 1621069 w 4321935"/>
              <a:gd name="connsiteY160" fmla="*/ 38100 h 322000"/>
              <a:gd name="connsiteX161" fmla="*/ 1553335 w 4321935"/>
              <a:gd name="connsiteY161" fmla="*/ 25400 h 322000"/>
              <a:gd name="connsiteX162" fmla="*/ 1405169 w 4321935"/>
              <a:gd name="connsiteY162" fmla="*/ 59267 h 322000"/>
              <a:gd name="connsiteX163" fmla="*/ 1257002 w 4321935"/>
              <a:gd name="connsiteY163" fmla="*/ 84667 h 322000"/>
              <a:gd name="connsiteX164" fmla="*/ 1172335 w 4321935"/>
              <a:gd name="connsiteY164" fmla="*/ 114300 h 322000"/>
              <a:gd name="connsiteX165" fmla="*/ 1041102 w 4321935"/>
              <a:gd name="connsiteY165" fmla="*/ 143933 h 322000"/>
              <a:gd name="connsiteX166" fmla="*/ 939502 w 4321935"/>
              <a:gd name="connsiteY166" fmla="*/ 135467 h 322000"/>
              <a:gd name="connsiteX167" fmla="*/ 804035 w 4321935"/>
              <a:gd name="connsiteY167" fmla="*/ 67733 h 322000"/>
              <a:gd name="connsiteX168" fmla="*/ 702435 w 4321935"/>
              <a:gd name="connsiteY168" fmla="*/ 71967 h 322000"/>
              <a:gd name="connsiteX169" fmla="*/ 596602 w 4321935"/>
              <a:gd name="connsiteY169" fmla="*/ 131233 h 322000"/>
              <a:gd name="connsiteX170" fmla="*/ 495002 w 4321935"/>
              <a:gd name="connsiteY170" fmla="*/ 160867 h 322000"/>
              <a:gd name="connsiteX171" fmla="*/ 384935 w 4321935"/>
              <a:gd name="connsiteY171" fmla="*/ 139700 h 322000"/>
              <a:gd name="connsiteX172" fmla="*/ 291802 w 4321935"/>
              <a:gd name="connsiteY172" fmla="*/ 114300 h 322000"/>
              <a:gd name="connsiteX173" fmla="*/ 190202 w 4321935"/>
              <a:gd name="connsiteY173" fmla="*/ 80433 h 322000"/>
              <a:gd name="connsiteX174" fmla="*/ 105535 w 4321935"/>
              <a:gd name="connsiteY174" fmla="*/ 59267 h 322000"/>
              <a:gd name="connsiteX175" fmla="*/ 8169 w 4321935"/>
              <a:gd name="connsiteY175" fmla="*/ 63500 h 322000"/>
              <a:gd name="connsiteX176" fmla="*/ 3936 w 4321935"/>
              <a:gd name="connsiteY17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05169 w 4321935"/>
              <a:gd name="connsiteY18" fmla="*/ 122767 h 322000"/>
              <a:gd name="connsiteX19" fmla="*/ 1502535 w 4321935"/>
              <a:gd name="connsiteY19" fmla="*/ 110067 h 322000"/>
              <a:gd name="connsiteX20" fmla="*/ 1599902 w 4321935"/>
              <a:gd name="connsiteY20" fmla="*/ 97367 h 322000"/>
              <a:gd name="connsiteX21" fmla="*/ 1726902 w 4321935"/>
              <a:gd name="connsiteY21" fmla="*/ 101600 h 322000"/>
              <a:gd name="connsiteX22" fmla="*/ 1760769 w 4321935"/>
              <a:gd name="connsiteY22" fmla="*/ 114300 h 322000"/>
              <a:gd name="connsiteX23" fmla="*/ 1786169 w 4321935"/>
              <a:gd name="connsiteY23" fmla="*/ 122767 h 322000"/>
              <a:gd name="connsiteX24" fmla="*/ 1798869 w 4321935"/>
              <a:gd name="connsiteY24" fmla="*/ 127000 h 322000"/>
              <a:gd name="connsiteX25" fmla="*/ 1879302 w 4321935"/>
              <a:gd name="connsiteY25" fmla="*/ 135467 h 322000"/>
              <a:gd name="connsiteX26" fmla="*/ 1896235 w 4321935"/>
              <a:gd name="connsiteY26" fmla="*/ 139700 h 322000"/>
              <a:gd name="connsiteX27" fmla="*/ 1913169 w 4321935"/>
              <a:gd name="connsiteY27" fmla="*/ 148167 h 322000"/>
              <a:gd name="connsiteX28" fmla="*/ 1942802 w 4321935"/>
              <a:gd name="connsiteY28" fmla="*/ 152400 h 322000"/>
              <a:gd name="connsiteX29" fmla="*/ 1980902 w 4321935"/>
              <a:gd name="connsiteY29" fmla="*/ 165100 h 322000"/>
              <a:gd name="connsiteX30" fmla="*/ 1993602 w 4321935"/>
              <a:gd name="connsiteY30" fmla="*/ 169333 h 322000"/>
              <a:gd name="connsiteX31" fmla="*/ 2006302 w 4321935"/>
              <a:gd name="connsiteY31" fmla="*/ 173567 h 322000"/>
              <a:gd name="connsiteX32" fmla="*/ 2027469 w 4321935"/>
              <a:gd name="connsiteY32" fmla="*/ 177800 h 322000"/>
              <a:gd name="connsiteX33" fmla="*/ 2052869 w 4321935"/>
              <a:gd name="connsiteY33" fmla="*/ 186267 h 322000"/>
              <a:gd name="connsiteX34" fmla="*/ 2065569 w 4321935"/>
              <a:gd name="connsiteY34" fmla="*/ 190500 h 322000"/>
              <a:gd name="connsiteX35" fmla="*/ 2078269 w 4321935"/>
              <a:gd name="connsiteY35" fmla="*/ 194733 h 322000"/>
              <a:gd name="connsiteX36" fmla="*/ 2090969 w 4321935"/>
              <a:gd name="connsiteY36" fmla="*/ 203200 h 322000"/>
              <a:gd name="connsiteX37" fmla="*/ 2116369 w 4321935"/>
              <a:gd name="connsiteY37" fmla="*/ 207433 h 322000"/>
              <a:gd name="connsiteX38" fmla="*/ 2175635 w 4321935"/>
              <a:gd name="connsiteY38" fmla="*/ 215900 h 322000"/>
              <a:gd name="connsiteX39" fmla="*/ 2213735 w 4321935"/>
              <a:gd name="connsiteY39" fmla="*/ 224367 h 322000"/>
              <a:gd name="connsiteX40" fmla="*/ 2247602 w 4321935"/>
              <a:gd name="connsiteY40" fmla="*/ 228600 h 322000"/>
              <a:gd name="connsiteX41" fmla="*/ 2565102 w 4321935"/>
              <a:gd name="connsiteY41" fmla="*/ 224367 h 322000"/>
              <a:gd name="connsiteX42" fmla="*/ 2590502 w 4321935"/>
              <a:gd name="connsiteY42" fmla="*/ 220133 h 322000"/>
              <a:gd name="connsiteX43" fmla="*/ 2632835 w 4321935"/>
              <a:gd name="connsiteY43" fmla="*/ 215900 h 322000"/>
              <a:gd name="connsiteX44" fmla="*/ 2645535 w 4321935"/>
              <a:gd name="connsiteY44" fmla="*/ 211667 h 322000"/>
              <a:gd name="connsiteX45" fmla="*/ 2692102 w 4321935"/>
              <a:gd name="connsiteY45" fmla="*/ 203200 h 322000"/>
              <a:gd name="connsiteX46" fmla="*/ 2709035 w 4321935"/>
              <a:gd name="connsiteY46" fmla="*/ 194733 h 322000"/>
              <a:gd name="connsiteX47" fmla="*/ 2742902 w 4321935"/>
              <a:gd name="connsiteY47" fmla="*/ 190500 h 322000"/>
              <a:gd name="connsiteX48" fmla="*/ 2755602 w 4321935"/>
              <a:gd name="connsiteY48" fmla="*/ 186267 h 322000"/>
              <a:gd name="connsiteX49" fmla="*/ 2768302 w 4321935"/>
              <a:gd name="connsiteY49" fmla="*/ 177800 h 322000"/>
              <a:gd name="connsiteX50" fmla="*/ 2810635 w 4321935"/>
              <a:gd name="connsiteY50" fmla="*/ 169333 h 322000"/>
              <a:gd name="connsiteX51" fmla="*/ 2840269 w 4321935"/>
              <a:gd name="connsiteY51" fmla="*/ 156633 h 322000"/>
              <a:gd name="connsiteX52" fmla="*/ 2865669 w 4321935"/>
              <a:gd name="connsiteY52" fmla="*/ 148167 h 322000"/>
              <a:gd name="connsiteX53" fmla="*/ 2908002 w 4321935"/>
              <a:gd name="connsiteY53" fmla="*/ 139700 h 322000"/>
              <a:gd name="connsiteX54" fmla="*/ 2924935 w 4321935"/>
              <a:gd name="connsiteY54" fmla="*/ 135467 h 322000"/>
              <a:gd name="connsiteX55" fmla="*/ 3009602 w 4321935"/>
              <a:gd name="connsiteY55" fmla="*/ 127000 h 322000"/>
              <a:gd name="connsiteX56" fmla="*/ 3043469 w 4321935"/>
              <a:gd name="connsiteY56" fmla="*/ 118533 h 322000"/>
              <a:gd name="connsiteX57" fmla="*/ 3077335 w 4321935"/>
              <a:gd name="connsiteY57" fmla="*/ 110067 h 322000"/>
              <a:gd name="connsiteX58" fmla="*/ 3136602 w 4321935"/>
              <a:gd name="connsiteY58" fmla="*/ 93133 h 322000"/>
              <a:gd name="connsiteX59" fmla="*/ 3174702 w 4321935"/>
              <a:gd name="connsiteY59" fmla="*/ 84667 h 322000"/>
              <a:gd name="connsiteX60" fmla="*/ 3217035 w 4321935"/>
              <a:gd name="connsiteY60" fmla="*/ 80433 h 322000"/>
              <a:gd name="connsiteX61" fmla="*/ 3284769 w 4321935"/>
              <a:gd name="connsiteY61" fmla="*/ 67733 h 322000"/>
              <a:gd name="connsiteX62" fmla="*/ 3344035 w 4321935"/>
              <a:gd name="connsiteY62" fmla="*/ 71967 h 322000"/>
              <a:gd name="connsiteX63" fmla="*/ 3369435 w 4321935"/>
              <a:gd name="connsiteY63" fmla="*/ 80433 h 322000"/>
              <a:gd name="connsiteX64" fmla="*/ 3399069 w 4321935"/>
              <a:gd name="connsiteY64" fmla="*/ 97367 h 322000"/>
              <a:gd name="connsiteX65" fmla="*/ 3411769 w 4321935"/>
              <a:gd name="connsiteY65" fmla="*/ 105833 h 322000"/>
              <a:gd name="connsiteX66" fmla="*/ 3424469 w 4321935"/>
              <a:gd name="connsiteY66" fmla="*/ 110067 h 322000"/>
              <a:gd name="connsiteX67" fmla="*/ 3462569 w 4321935"/>
              <a:gd name="connsiteY67" fmla="*/ 122767 h 322000"/>
              <a:gd name="connsiteX68" fmla="*/ 3487969 w 4321935"/>
              <a:gd name="connsiteY68" fmla="*/ 139700 h 322000"/>
              <a:gd name="connsiteX69" fmla="*/ 3530302 w 4321935"/>
              <a:gd name="connsiteY69" fmla="*/ 152400 h 322000"/>
              <a:gd name="connsiteX70" fmla="*/ 3568402 w 4321935"/>
              <a:gd name="connsiteY70" fmla="*/ 156633 h 322000"/>
              <a:gd name="connsiteX71" fmla="*/ 3754669 w 4321935"/>
              <a:gd name="connsiteY71" fmla="*/ 148167 h 322000"/>
              <a:gd name="connsiteX72" fmla="*/ 3792769 w 4321935"/>
              <a:gd name="connsiteY72" fmla="*/ 139700 h 322000"/>
              <a:gd name="connsiteX73" fmla="*/ 3830869 w 4321935"/>
              <a:gd name="connsiteY73" fmla="*/ 118533 h 322000"/>
              <a:gd name="connsiteX74" fmla="*/ 3835102 w 4321935"/>
              <a:gd name="connsiteY74" fmla="*/ 105833 h 322000"/>
              <a:gd name="connsiteX75" fmla="*/ 3852035 w 4321935"/>
              <a:gd name="connsiteY75" fmla="*/ 101600 h 322000"/>
              <a:gd name="connsiteX76" fmla="*/ 3877435 w 4321935"/>
              <a:gd name="connsiteY76" fmla="*/ 93133 h 322000"/>
              <a:gd name="connsiteX77" fmla="*/ 3902835 w 4321935"/>
              <a:gd name="connsiteY77" fmla="*/ 80433 h 322000"/>
              <a:gd name="connsiteX78" fmla="*/ 3915535 w 4321935"/>
              <a:gd name="connsiteY78" fmla="*/ 71967 h 322000"/>
              <a:gd name="connsiteX79" fmla="*/ 3932469 w 4321935"/>
              <a:gd name="connsiteY79" fmla="*/ 63500 h 322000"/>
              <a:gd name="connsiteX80" fmla="*/ 3957869 w 4321935"/>
              <a:gd name="connsiteY80" fmla="*/ 46567 h 322000"/>
              <a:gd name="connsiteX81" fmla="*/ 3983269 w 4321935"/>
              <a:gd name="connsiteY81" fmla="*/ 38100 h 322000"/>
              <a:gd name="connsiteX82" fmla="*/ 4012902 w 4321935"/>
              <a:gd name="connsiteY82" fmla="*/ 21167 h 322000"/>
              <a:gd name="connsiteX83" fmla="*/ 4038302 w 4321935"/>
              <a:gd name="connsiteY83" fmla="*/ 8467 h 322000"/>
              <a:gd name="connsiteX84" fmla="*/ 4283835 w 4321935"/>
              <a:gd name="connsiteY84" fmla="*/ 12700 h 322000"/>
              <a:gd name="connsiteX85" fmla="*/ 4296535 w 4321935"/>
              <a:gd name="connsiteY85" fmla="*/ 21167 h 322000"/>
              <a:gd name="connsiteX86" fmla="*/ 4321935 w 4321935"/>
              <a:gd name="connsiteY86" fmla="*/ 25400 h 322000"/>
              <a:gd name="connsiteX87" fmla="*/ 4317702 w 4321935"/>
              <a:gd name="connsiteY87" fmla="*/ 12700 h 322000"/>
              <a:gd name="connsiteX88" fmla="*/ 4279602 w 4321935"/>
              <a:gd name="connsiteY88" fmla="*/ 0 h 322000"/>
              <a:gd name="connsiteX89" fmla="*/ 4063702 w 4321935"/>
              <a:gd name="connsiteY89" fmla="*/ 4233 h 322000"/>
              <a:gd name="connsiteX90" fmla="*/ 4017135 w 4321935"/>
              <a:gd name="connsiteY90" fmla="*/ 8467 h 322000"/>
              <a:gd name="connsiteX91" fmla="*/ 3953635 w 4321935"/>
              <a:gd name="connsiteY91" fmla="*/ 12700 h 322000"/>
              <a:gd name="connsiteX92" fmla="*/ 3915535 w 4321935"/>
              <a:gd name="connsiteY92" fmla="*/ 29633 h 322000"/>
              <a:gd name="connsiteX93" fmla="*/ 3890135 w 4321935"/>
              <a:gd name="connsiteY93" fmla="*/ 46567 h 322000"/>
              <a:gd name="connsiteX94" fmla="*/ 3873202 w 4321935"/>
              <a:gd name="connsiteY94" fmla="*/ 55033 h 322000"/>
              <a:gd name="connsiteX95" fmla="*/ 3847802 w 4321935"/>
              <a:gd name="connsiteY95" fmla="*/ 63500 h 322000"/>
              <a:gd name="connsiteX96" fmla="*/ 3818169 w 4321935"/>
              <a:gd name="connsiteY96" fmla="*/ 76200 h 322000"/>
              <a:gd name="connsiteX97" fmla="*/ 3792769 w 4321935"/>
              <a:gd name="connsiteY97" fmla="*/ 93133 h 322000"/>
              <a:gd name="connsiteX98" fmla="*/ 3780069 w 4321935"/>
              <a:gd name="connsiteY98" fmla="*/ 97367 h 322000"/>
              <a:gd name="connsiteX99" fmla="*/ 3767369 w 4321935"/>
              <a:gd name="connsiteY99" fmla="*/ 105833 h 322000"/>
              <a:gd name="connsiteX100" fmla="*/ 3733502 w 4321935"/>
              <a:gd name="connsiteY100" fmla="*/ 114300 h 322000"/>
              <a:gd name="connsiteX101" fmla="*/ 3699635 w 4321935"/>
              <a:gd name="connsiteY101" fmla="*/ 122767 h 322000"/>
              <a:gd name="connsiteX102" fmla="*/ 3686935 w 4321935"/>
              <a:gd name="connsiteY102" fmla="*/ 127000 h 322000"/>
              <a:gd name="connsiteX103" fmla="*/ 3665769 w 4321935"/>
              <a:gd name="connsiteY103" fmla="*/ 131233 h 322000"/>
              <a:gd name="connsiteX104" fmla="*/ 3585335 w 4321935"/>
              <a:gd name="connsiteY104" fmla="*/ 122767 h 322000"/>
              <a:gd name="connsiteX105" fmla="*/ 3551469 w 4321935"/>
              <a:gd name="connsiteY105" fmla="*/ 118533 h 322000"/>
              <a:gd name="connsiteX106" fmla="*/ 3521835 w 4321935"/>
              <a:gd name="connsiteY106" fmla="*/ 110067 h 322000"/>
              <a:gd name="connsiteX107" fmla="*/ 3504902 w 4321935"/>
              <a:gd name="connsiteY107" fmla="*/ 105833 h 322000"/>
              <a:gd name="connsiteX108" fmla="*/ 3483735 w 4321935"/>
              <a:gd name="connsiteY108" fmla="*/ 101600 h 322000"/>
              <a:gd name="connsiteX109" fmla="*/ 3458335 w 4321935"/>
              <a:gd name="connsiteY109" fmla="*/ 93133 h 322000"/>
              <a:gd name="connsiteX110" fmla="*/ 3445635 w 4321935"/>
              <a:gd name="connsiteY110" fmla="*/ 88900 h 322000"/>
              <a:gd name="connsiteX111" fmla="*/ 3432935 w 4321935"/>
              <a:gd name="connsiteY111" fmla="*/ 76200 h 322000"/>
              <a:gd name="connsiteX112" fmla="*/ 3399069 w 4321935"/>
              <a:gd name="connsiteY112" fmla="*/ 59267 h 322000"/>
              <a:gd name="connsiteX113" fmla="*/ 3390602 w 4321935"/>
              <a:gd name="connsiteY113" fmla="*/ 46567 h 322000"/>
              <a:gd name="connsiteX114" fmla="*/ 3365202 w 4321935"/>
              <a:gd name="connsiteY114" fmla="*/ 38100 h 322000"/>
              <a:gd name="connsiteX115" fmla="*/ 3318635 w 4321935"/>
              <a:gd name="connsiteY115" fmla="*/ 25400 h 322000"/>
              <a:gd name="connsiteX116" fmla="*/ 3195869 w 4321935"/>
              <a:gd name="connsiteY116" fmla="*/ 38100 h 322000"/>
              <a:gd name="connsiteX117" fmla="*/ 3162002 w 4321935"/>
              <a:gd name="connsiteY117" fmla="*/ 46567 h 322000"/>
              <a:gd name="connsiteX118" fmla="*/ 3145069 w 4321935"/>
              <a:gd name="connsiteY118" fmla="*/ 50800 h 322000"/>
              <a:gd name="connsiteX119" fmla="*/ 3119669 w 4321935"/>
              <a:gd name="connsiteY119" fmla="*/ 67733 h 322000"/>
              <a:gd name="connsiteX120" fmla="*/ 3106969 w 4321935"/>
              <a:gd name="connsiteY120" fmla="*/ 71967 h 322000"/>
              <a:gd name="connsiteX121" fmla="*/ 3090035 w 4321935"/>
              <a:gd name="connsiteY121" fmla="*/ 76200 h 322000"/>
              <a:gd name="connsiteX122" fmla="*/ 3051935 w 4321935"/>
              <a:gd name="connsiteY122" fmla="*/ 88900 h 322000"/>
              <a:gd name="connsiteX123" fmla="*/ 2988435 w 4321935"/>
              <a:gd name="connsiteY123" fmla="*/ 97367 h 322000"/>
              <a:gd name="connsiteX124" fmla="*/ 2954569 w 4321935"/>
              <a:gd name="connsiteY124" fmla="*/ 110067 h 322000"/>
              <a:gd name="connsiteX125" fmla="*/ 2920702 w 4321935"/>
              <a:gd name="connsiteY125" fmla="*/ 114300 h 322000"/>
              <a:gd name="connsiteX126" fmla="*/ 2848735 w 4321935"/>
              <a:gd name="connsiteY126" fmla="*/ 127000 h 322000"/>
              <a:gd name="connsiteX127" fmla="*/ 2819102 w 4321935"/>
              <a:gd name="connsiteY127" fmla="*/ 135467 h 322000"/>
              <a:gd name="connsiteX128" fmla="*/ 2721735 w 4321935"/>
              <a:gd name="connsiteY128" fmla="*/ 139700 h 322000"/>
              <a:gd name="connsiteX129" fmla="*/ 2637069 w 4321935"/>
              <a:gd name="connsiteY129" fmla="*/ 152400 h 322000"/>
              <a:gd name="connsiteX130" fmla="*/ 2560869 w 4321935"/>
              <a:gd name="connsiteY130" fmla="*/ 160867 h 322000"/>
              <a:gd name="connsiteX131" fmla="*/ 2505835 w 4321935"/>
              <a:gd name="connsiteY131" fmla="*/ 169333 h 322000"/>
              <a:gd name="connsiteX132" fmla="*/ 2480435 w 4321935"/>
              <a:gd name="connsiteY132" fmla="*/ 173567 h 322000"/>
              <a:gd name="connsiteX133" fmla="*/ 2438102 w 4321935"/>
              <a:gd name="connsiteY133" fmla="*/ 177800 h 322000"/>
              <a:gd name="connsiteX134" fmla="*/ 2404235 w 4321935"/>
              <a:gd name="connsiteY134" fmla="*/ 182033 h 322000"/>
              <a:gd name="connsiteX135" fmla="*/ 2332269 w 4321935"/>
              <a:gd name="connsiteY135" fmla="*/ 194733 h 322000"/>
              <a:gd name="connsiteX136" fmla="*/ 2302635 w 4321935"/>
              <a:gd name="connsiteY136" fmla="*/ 198967 h 322000"/>
              <a:gd name="connsiteX137" fmla="*/ 2171402 w 4321935"/>
              <a:gd name="connsiteY137" fmla="*/ 203200 h 322000"/>
              <a:gd name="connsiteX138" fmla="*/ 2146002 w 4321935"/>
              <a:gd name="connsiteY138" fmla="*/ 194733 h 322000"/>
              <a:gd name="connsiteX139" fmla="*/ 2116369 w 4321935"/>
              <a:gd name="connsiteY139" fmla="*/ 173567 h 322000"/>
              <a:gd name="connsiteX140" fmla="*/ 2099435 w 4321935"/>
              <a:gd name="connsiteY140" fmla="*/ 160867 h 322000"/>
              <a:gd name="connsiteX141" fmla="*/ 2074035 w 4321935"/>
              <a:gd name="connsiteY141" fmla="*/ 152400 h 322000"/>
              <a:gd name="connsiteX142" fmla="*/ 2048635 w 4321935"/>
              <a:gd name="connsiteY142" fmla="*/ 143933 h 322000"/>
              <a:gd name="connsiteX143" fmla="*/ 2035935 w 4321935"/>
              <a:gd name="connsiteY143" fmla="*/ 139700 h 322000"/>
              <a:gd name="connsiteX144" fmla="*/ 2002069 w 4321935"/>
              <a:gd name="connsiteY144" fmla="*/ 131233 h 322000"/>
              <a:gd name="connsiteX145" fmla="*/ 1976669 w 4321935"/>
              <a:gd name="connsiteY145" fmla="*/ 122767 h 322000"/>
              <a:gd name="connsiteX146" fmla="*/ 1963969 w 4321935"/>
              <a:gd name="connsiteY146" fmla="*/ 118533 h 322000"/>
              <a:gd name="connsiteX147" fmla="*/ 1925869 w 4321935"/>
              <a:gd name="connsiteY147" fmla="*/ 110067 h 322000"/>
              <a:gd name="connsiteX148" fmla="*/ 1887769 w 4321935"/>
              <a:gd name="connsiteY148" fmla="*/ 105833 h 322000"/>
              <a:gd name="connsiteX149" fmla="*/ 1870835 w 4321935"/>
              <a:gd name="connsiteY149" fmla="*/ 101600 h 322000"/>
              <a:gd name="connsiteX150" fmla="*/ 1845435 w 4321935"/>
              <a:gd name="connsiteY150" fmla="*/ 97367 h 322000"/>
              <a:gd name="connsiteX151" fmla="*/ 1832735 w 4321935"/>
              <a:gd name="connsiteY151" fmla="*/ 93133 h 322000"/>
              <a:gd name="connsiteX152" fmla="*/ 1769235 w 4321935"/>
              <a:gd name="connsiteY152" fmla="*/ 80433 h 322000"/>
              <a:gd name="connsiteX153" fmla="*/ 1731135 w 4321935"/>
              <a:gd name="connsiteY153" fmla="*/ 71967 h 322000"/>
              <a:gd name="connsiteX154" fmla="*/ 1718435 w 4321935"/>
              <a:gd name="connsiteY154" fmla="*/ 63500 h 322000"/>
              <a:gd name="connsiteX155" fmla="*/ 1701502 w 4321935"/>
              <a:gd name="connsiteY155" fmla="*/ 59267 h 322000"/>
              <a:gd name="connsiteX156" fmla="*/ 1688802 w 4321935"/>
              <a:gd name="connsiteY156" fmla="*/ 55033 h 322000"/>
              <a:gd name="connsiteX157" fmla="*/ 1667635 w 4321935"/>
              <a:gd name="connsiteY157" fmla="*/ 50800 h 322000"/>
              <a:gd name="connsiteX158" fmla="*/ 1654935 w 4321935"/>
              <a:gd name="connsiteY158" fmla="*/ 46567 h 322000"/>
              <a:gd name="connsiteX159" fmla="*/ 1633769 w 4321935"/>
              <a:gd name="connsiteY159" fmla="*/ 42333 h 322000"/>
              <a:gd name="connsiteX160" fmla="*/ 1621069 w 4321935"/>
              <a:gd name="connsiteY160" fmla="*/ 38100 h 322000"/>
              <a:gd name="connsiteX161" fmla="*/ 1553335 w 4321935"/>
              <a:gd name="connsiteY161" fmla="*/ 25400 h 322000"/>
              <a:gd name="connsiteX162" fmla="*/ 1405169 w 4321935"/>
              <a:gd name="connsiteY162" fmla="*/ 59267 h 322000"/>
              <a:gd name="connsiteX163" fmla="*/ 1257002 w 4321935"/>
              <a:gd name="connsiteY163" fmla="*/ 84667 h 322000"/>
              <a:gd name="connsiteX164" fmla="*/ 1172335 w 4321935"/>
              <a:gd name="connsiteY164" fmla="*/ 114300 h 322000"/>
              <a:gd name="connsiteX165" fmla="*/ 1041102 w 4321935"/>
              <a:gd name="connsiteY165" fmla="*/ 143933 h 322000"/>
              <a:gd name="connsiteX166" fmla="*/ 939502 w 4321935"/>
              <a:gd name="connsiteY166" fmla="*/ 135467 h 322000"/>
              <a:gd name="connsiteX167" fmla="*/ 804035 w 4321935"/>
              <a:gd name="connsiteY167" fmla="*/ 67733 h 322000"/>
              <a:gd name="connsiteX168" fmla="*/ 702435 w 4321935"/>
              <a:gd name="connsiteY168" fmla="*/ 71967 h 322000"/>
              <a:gd name="connsiteX169" fmla="*/ 596602 w 4321935"/>
              <a:gd name="connsiteY169" fmla="*/ 131233 h 322000"/>
              <a:gd name="connsiteX170" fmla="*/ 495002 w 4321935"/>
              <a:gd name="connsiteY170" fmla="*/ 160867 h 322000"/>
              <a:gd name="connsiteX171" fmla="*/ 384935 w 4321935"/>
              <a:gd name="connsiteY171" fmla="*/ 139700 h 322000"/>
              <a:gd name="connsiteX172" fmla="*/ 291802 w 4321935"/>
              <a:gd name="connsiteY172" fmla="*/ 114300 h 322000"/>
              <a:gd name="connsiteX173" fmla="*/ 190202 w 4321935"/>
              <a:gd name="connsiteY173" fmla="*/ 80433 h 322000"/>
              <a:gd name="connsiteX174" fmla="*/ 105535 w 4321935"/>
              <a:gd name="connsiteY174" fmla="*/ 59267 h 322000"/>
              <a:gd name="connsiteX175" fmla="*/ 8169 w 4321935"/>
              <a:gd name="connsiteY175" fmla="*/ 63500 h 322000"/>
              <a:gd name="connsiteX176" fmla="*/ 3936 w 4321935"/>
              <a:gd name="connsiteY17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02535 w 4321935"/>
              <a:gd name="connsiteY19" fmla="*/ 110067 h 322000"/>
              <a:gd name="connsiteX20" fmla="*/ 1599902 w 4321935"/>
              <a:gd name="connsiteY20" fmla="*/ 97367 h 322000"/>
              <a:gd name="connsiteX21" fmla="*/ 1726902 w 4321935"/>
              <a:gd name="connsiteY21" fmla="*/ 101600 h 322000"/>
              <a:gd name="connsiteX22" fmla="*/ 1760769 w 4321935"/>
              <a:gd name="connsiteY22" fmla="*/ 114300 h 322000"/>
              <a:gd name="connsiteX23" fmla="*/ 1786169 w 4321935"/>
              <a:gd name="connsiteY23" fmla="*/ 122767 h 322000"/>
              <a:gd name="connsiteX24" fmla="*/ 1798869 w 4321935"/>
              <a:gd name="connsiteY24" fmla="*/ 127000 h 322000"/>
              <a:gd name="connsiteX25" fmla="*/ 1879302 w 4321935"/>
              <a:gd name="connsiteY25" fmla="*/ 135467 h 322000"/>
              <a:gd name="connsiteX26" fmla="*/ 1896235 w 4321935"/>
              <a:gd name="connsiteY26" fmla="*/ 139700 h 322000"/>
              <a:gd name="connsiteX27" fmla="*/ 1913169 w 4321935"/>
              <a:gd name="connsiteY27" fmla="*/ 148167 h 322000"/>
              <a:gd name="connsiteX28" fmla="*/ 1942802 w 4321935"/>
              <a:gd name="connsiteY28" fmla="*/ 152400 h 322000"/>
              <a:gd name="connsiteX29" fmla="*/ 1980902 w 4321935"/>
              <a:gd name="connsiteY29" fmla="*/ 165100 h 322000"/>
              <a:gd name="connsiteX30" fmla="*/ 1993602 w 4321935"/>
              <a:gd name="connsiteY30" fmla="*/ 169333 h 322000"/>
              <a:gd name="connsiteX31" fmla="*/ 2006302 w 4321935"/>
              <a:gd name="connsiteY31" fmla="*/ 173567 h 322000"/>
              <a:gd name="connsiteX32" fmla="*/ 2027469 w 4321935"/>
              <a:gd name="connsiteY32" fmla="*/ 177800 h 322000"/>
              <a:gd name="connsiteX33" fmla="*/ 2052869 w 4321935"/>
              <a:gd name="connsiteY33" fmla="*/ 186267 h 322000"/>
              <a:gd name="connsiteX34" fmla="*/ 2065569 w 4321935"/>
              <a:gd name="connsiteY34" fmla="*/ 190500 h 322000"/>
              <a:gd name="connsiteX35" fmla="*/ 2078269 w 4321935"/>
              <a:gd name="connsiteY35" fmla="*/ 194733 h 322000"/>
              <a:gd name="connsiteX36" fmla="*/ 2090969 w 4321935"/>
              <a:gd name="connsiteY36" fmla="*/ 203200 h 322000"/>
              <a:gd name="connsiteX37" fmla="*/ 2116369 w 4321935"/>
              <a:gd name="connsiteY37" fmla="*/ 207433 h 322000"/>
              <a:gd name="connsiteX38" fmla="*/ 2175635 w 4321935"/>
              <a:gd name="connsiteY38" fmla="*/ 215900 h 322000"/>
              <a:gd name="connsiteX39" fmla="*/ 2213735 w 4321935"/>
              <a:gd name="connsiteY39" fmla="*/ 224367 h 322000"/>
              <a:gd name="connsiteX40" fmla="*/ 2247602 w 4321935"/>
              <a:gd name="connsiteY40" fmla="*/ 228600 h 322000"/>
              <a:gd name="connsiteX41" fmla="*/ 2565102 w 4321935"/>
              <a:gd name="connsiteY41" fmla="*/ 224367 h 322000"/>
              <a:gd name="connsiteX42" fmla="*/ 2590502 w 4321935"/>
              <a:gd name="connsiteY42" fmla="*/ 220133 h 322000"/>
              <a:gd name="connsiteX43" fmla="*/ 2632835 w 4321935"/>
              <a:gd name="connsiteY43" fmla="*/ 215900 h 322000"/>
              <a:gd name="connsiteX44" fmla="*/ 2645535 w 4321935"/>
              <a:gd name="connsiteY44" fmla="*/ 211667 h 322000"/>
              <a:gd name="connsiteX45" fmla="*/ 2692102 w 4321935"/>
              <a:gd name="connsiteY45" fmla="*/ 203200 h 322000"/>
              <a:gd name="connsiteX46" fmla="*/ 2709035 w 4321935"/>
              <a:gd name="connsiteY46" fmla="*/ 194733 h 322000"/>
              <a:gd name="connsiteX47" fmla="*/ 2742902 w 4321935"/>
              <a:gd name="connsiteY47" fmla="*/ 190500 h 322000"/>
              <a:gd name="connsiteX48" fmla="*/ 2755602 w 4321935"/>
              <a:gd name="connsiteY48" fmla="*/ 186267 h 322000"/>
              <a:gd name="connsiteX49" fmla="*/ 2768302 w 4321935"/>
              <a:gd name="connsiteY49" fmla="*/ 177800 h 322000"/>
              <a:gd name="connsiteX50" fmla="*/ 2810635 w 4321935"/>
              <a:gd name="connsiteY50" fmla="*/ 169333 h 322000"/>
              <a:gd name="connsiteX51" fmla="*/ 2840269 w 4321935"/>
              <a:gd name="connsiteY51" fmla="*/ 156633 h 322000"/>
              <a:gd name="connsiteX52" fmla="*/ 2865669 w 4321935"/>
              <a:gd name="connsiteY52" fmla="*/ 148167 h 322000"/>
              <a:gd name="connsiteX53" fmla="*/ 2908002 w 4321935"/>
              <a:gd name="connsiteY53" fmla="*/ 139700 h 322000"/>
              <a:gd name="connsiteX54" fmla="*/ 2924935 w 4321935"/>
              <a:gd name="connsiteY54" fmla="*/ 135467 h 322000"/>
              <a:gd name="connsiteX55" fmla="*/ 3009602 w 4321935"/>
              <a:gd name="connsiteY55" fmla="*/ 127000 h 322000"/>
              <a:gd name="connsiteX56" fmla="*/ 3043469 w 4321935"/>
              <a:gd name="connsiteY56" fmla="*/ 118533 h 322000"/>
              <a:gd name="connsiteX57" fmla="*/ 3077335 w 4321935"/>
              <a:gd name="connsiteY57" fmla="*/ 110067 h 322000"/>
              <a:gd name="connsiteX58" fmla="*/ 3136602 w 4321935"/>
              <a:gd name="connsiteY58" fmla="*/ 93133 h 322000"/>
              <a:gd name="connsiteX59" fmla="*/ 3174702 w 4321935"/>
              <a:gd name="connsiteY59" fmla="*/ 84667 h 322000"/>
              <a:gd name="connsiteX60" fmla="*/ 3217035 w 4321935"/>
              <a:gd name="connsiteY60" fmla="*/ 80433 h 322000"/>
              <a:gd name="connsiteX61" fmla="*/ 3284769 w 4321935"/>
              <a:gd name="connsiteY61" fmla="*/ 67733 h 322000"/>
              <a:gd name="connsiteX62" fmla="*/ 3344035 w 4321935"/>
              <a:gd name="connsiteY62" fmla="*/ 71967 h 322000"/>
              <a:gd name="connsiteX63" fmla="*/ 3369435 w 4321935"/>
              <a:gd name="connsiteY63" fmla="*/ 80433 h 322000"/>
              <a:gd name="connsiteX64" fmla="*/ 3399069 w 4321935"/>
              <a:gd name="connsiteY64" fmla="*/ 97367 h 322000"/>
              <a:gd name="connsiteX65" fmla="*/ 3411769 w 4321935"/>
              <a:gd name="connsiteY65" fmla="*/ 105833 h 322000"/>
              <a:gd name="connsiteX66" fmla="*/ 3424469 w 4321935"/>
              <a:gd name="connsiteY66" fmla="*/ 110067 h 322000"/>
              <a:gd name="connsiteX67" fmla="*/ 3462569 w 4321935"/>
              <a:gd name="connsiteY67" fmla="*/ 122767 h 322000"/>
              <a:gd name="connsiteX68" fmla="*/ 3487969 w 4321935"/>
              <a:gd name="connsiteY68" fmla="*/ 139700 h 322000"/>
              <a:gd name="connsiteX69" fmla="*/ 3530302 w 4321935"/>
              <a:gd name="connsiteY69" fmla="*/ 152400 h 322000"/>
              <a:gd name="connsiteX70" fmla="*/ 3568402 w 4321935"/>
              <a:gd name="connsiteY70" fmla="*/ 156633 h 322000"/>
              <a:gd name="connsiteX71" fmla="*/ 3754669 w 4321935"/>
              <a:gd name="connsiteY71" fmla="*/ 148167 h 322000"/>
              <a:gd name="connsiteX72" fmla="*/ 3792769 w 4321935"/>
              <a:gd name="connsiteY72" fmla="*/ 139700 h 322000"/>
              <a:gd name="connsiteX73" fmla="*/ 3830869 w 4321935"/>
              <a:gd name="connsiteY73" fmla="*/ 118533 h 322000"/>
              <a:gd name="connsiteX74" fmla="*/ 3835102 w 4321935"/>
              <a:gd name="connsiteY74" fmla="*/ 105833 h 322000"/>
              <a:gd name="connsiteX75" fmla="*/ 3852035 w 4321935"/>
              <a:gd name="connsiteY75" fmla="*/ 101600 h 322000"/>
              <a:gd name="connsiteX76" fmla="*/ 3877435 w 4321935"/>
              <a:gd name="connsiteY76" fmla="*/ 93133 h 322000"/>
              <a:gd name="connsiteX77" fmla="*/ 3902835 w 4321935"/>
              <a:gd name="connsiteY77" fmla="*/ 80433 h 322000"/>
              <a:gd name="connsiteX78" fmla="*/ 3915535 w 4321935"/>
              <a:gd name="connsiteY78" fmla="*/ 71967 h 322000"/>
              <a:gd name="connsiteX79" fmla="*/ 3932469 w 4321935"/>
              <a:gd name="connsiteY79" fmla="*/ 63500 h 322000"/>
              <a:gd name="connsiteX80" fmla="*/ 3957869 w 4321935"/>
              <a:gd name="connsiteY80" fmla="*/ 46567 h 322000"/>
              <a:gd name="connsiteX81" fmla="*/ 3983269 w 4321935"/>
              <a:gd name="connsiteY81" fmla="*/ 38100 h 322000"/>
              <a:gd name="connsiteX82" fmla="*/ 4012902 w 4321935"/>
              <a:gd name="connsiteY82" fmla="*/ 21167 h 322000"/>
              <a:gd name="connsiteX83" fmla="*/ 4038302 w 4321935"/>
              <a:gd name="connsiteY83" fmla="*/ 8467 h 322000"/>
              <a:gd name="connsiteX84" fmla="*/ 4283835 w 4321935"/>
              <a:gd name="connsiteY84" fmla="*/ 12700 h 322000"/>
              <a:gd name="connsiteX85" fmla="*/ 4296535 w 4321935"/>
              <a:gd name="connsiteY85" fmla="*/ 21167 h 322000"/>
              <a:gd name="connsiteX86" fmla="*/ 4321935 w 4321935"/>
              <a:gd name="connsiteY86" fmla="*/ 25400 h 322000"/>
              <a:gd name="connsiteX87" fmla="*/ 4317702 w 4321935"/>
              <a:gd name="connsiteY87" fmla="*/ 12700 h 322000"/>
              <a:gd name="connsiteX88" fmla="*/ 4279602 w 4321935"/>
              <a:gd name="connsiteY88" fmla="*/ 0 h 322000"/>
              <a:gd name="connsiteX89" fmla="*/ 4063702 w 4321935"/>
              <a:gd name="connsiteY89" fmla="*/ 4233 h 322000"/>
              <a:gd name="connsiteX90" fmla="*/ 4017135 w 4321935"/>
              <a:gd name="connsiteY90" fmla="*/ 8467 h 322000"/>
              <a:gd name="connsiteX91" fmla="*/ 3953635 w 4321935"/>
              <a:gd name="connsiteY91" fmla="*/ 12700 h 322000"/>
              <a:gd name="connsiteX92" fmla="*/ 3915535 w 4321935"/>
              <a:gd name="connsiteY92" fmla="*/ 29633 h 322000"/>
              <a:gd name="connsiteX93" fmla="*/ 3890135 w 4321935"/>
              <a:gd name="connsiteY93" fmla="*/ 46567 h 322000"/>
              <a:gd name="connsiteX94" fmla="*/ 3873202 w 4321935"/>
              <a:gd name="connsiteY94" fmla="*/ 55033 h 322000"/>
              <a:gd name="connsiteX95" fmla="*/ 3847802 w 4321935"/>
              <a:gd name="connsiteY95" fmla="*/ 63500 h 322000"/>
              <a:gd name="connsiteX96" fmla="*/ 3818169 w 4321935"/>
              <a:gd name="connsiteY96" fmla="*/ 76200 h 322000"/>
              <a:gd name="connsiteX97" fmla="*/ 3792769 w 4321935"/>
              <a:gd name="connsiteY97" fmla="*/ 93133 h 322000"/>
              <a:gd name="connsiteX98" fmla="*/ 3780069 w 4321935"/>
              <a:gd name="connsiteY98" fmla="*/ 97367 h 322000"/>
              <a:gd name="connsiteX99" fmla="*/ 3767369 w 4321935"/>
              <a:gd name="connsiteY99" fmla="*/ 105833 h 322000"/>
              <a:gd name="connsiteX100" fmla="*/ 3733502 w 4321935"/>
              <a:gd name="connsiteY100" fmla="*/ 114300 h 322000"/>
              <a:gd name="connsiteX101" fmla="*/ 3699635 w 4321935"/>
              <a:gd name="connsiteY101" fmla="*/ 122767 h 322000"/>
              <a:gd name="connsiteX102" fmla="*/ 3686935 w 4321935"/>
              <a:gd name="connsiteY102" fmla="*/ 127000 h 322000"/>
              <a:gd name="connsiteX103" fmla="*/ 3665769 w 4321935"/>
              <a:gd name="connsiteY103" fmla="*/ 131233 h 322000"/>
              <a:gd name="connsiteX104" fmla="*/ 3585335 w 4321935"/>
              <a:gd name="connsiteY104" fmla="*/ 122767 h 322000"/>
              <a:gd name="connsiteX105" fmla="*/ 3551469 w 4321935"/>
              <a:gd name="connsiteY105" fmla="*/ 118533 h 322000"/>
              <a:gd name="connsiteX106" fmla="*/ 3521835 w 4321935"/>
              <a:gd name="connsiteY106" fmla="*/ 110067 h 322000"/>
              <a:gd name="connsiteX107" fmla="*/ 3504902 w 4321935"/>
              <a:gd name="connsiteY107" fmla="*/ 105833 h 322000"/>
              <a:gd name="connsiteX108" fmla="*/ 3483735 w 4321935"/>
              <a:gd name="connsiteY108" fmla="*/ 101600 h 322000"/>
              <a:gd name="connsiteX109" fmla="*/ 3458335 w 4321935"/>
              <a:gd name="connsiteY109" fmla="*/ 93133 h 322000"/>
              <a:gd name="connsiteX110" fmla="*/ 3445635 w 4321935"/>
              <a:gd name="connsiteY110" fmla="*/ 88900 h 322000"/>
              <a:gd name="connsiteX111" fmla="*/ 3432935 w 4321935"/>
              <a:gd name="connsiteY111" fmla="*/ 76200 h 322000"/>
              <a:gd name="connsiteX112" fmla="*/ 3399069 w 4321935"/>
              <a:gd name="connsiteY112" fmla="*/ 59267 h 322000"/>
              <a:gd name="connsiteX113" fmla="*/ 3390602 w 4321935"/>
              <a:gd name="connsiteY113" fmla="*/ 46567 h 322000"/>
              <a:gd name="connsiteX114" fmla="*/ 3365202 w 4321935"/>
              <a:gd name="connsiteY114" fmla="*/ 38100 h 322000"/>
              <a:gd name="connsiteX115" fmla="*/ 3318635 w 4321935"/>
              <a:gd name="connsiteY115" fmla="*/ 25400 h 322000"/>
              <a:gd name="connsiteX116" fmla="*/ 3195869 w 4321935"/>
              <a:gd name="connsiteY116" fmla="*/ 38100 h 322000"/>
              <a:gd name="connsiteX117" fmla="*/ 3162002 w 4321935"/>
              <a:gd name="connsiteY117" fmla="*/ 46567 h 322000"/>
              <a:gd name="connsiteX118" fmla="*/ 3145069 w 4321935"/>
              <a:gd name="connsiteY118" fmla="*/ 50800 h 322000"/>
              <a:gd name="connsiteX119" fmla="*/ 3119669 w 4321935"/>
              <a:gd name="connsiteY119" fmla="*/ 67733 h 322000"/>
              <a:gd name="connsiteX120" fmla="*/ 3106969 w 4321935"/>
              <a:gd name="connsiteY120" fmla="*/ 71967 h 322000"/>
              <a:gd name="connsiteX121" fmla="*/ 3090035 w 4321935"/>
              <a:gd name="connsiteY121" fmla="*/ 76200 h 322000"/>
              <a:gd name="connsiteX122" fmla="*/ 3051935 w 4321935"/>
              <a:gd name="connsiteY122" fmla="*/ 88900 h 322000"/>
              <a:gd name="connsiteX123" fmla="*/ 2988435 w 4321935"/>
              <a:gd name="connsiteY123" fmla="*/ 97367 h 322000"/>
              <a:gd name="connsiteX124" fmla="*/ 2954569 w 4321935"/>
              <a:gd name="connsiteY124" fmla="*/ 110067 h 322000"/>
              <a:gd name="connsiteX125" fmla="*/ 2920702 w 4321935"/>
              <a:gd name="connsiteY125" fmla="*/ 114300 h 322000"/>
              <a:gd name="connsiteX126" fmla="*/ 2848735 w 4321935"/>
              <a:gd name="connsiteY126" fmla="*/ 127000 h 322000"/>
              <a:gd name="connsiteX127" fmla="*/ 2819102 w 4321935"/>
              <a:gd name="connsiteY127" fmla="*/ 135467 h 322000"/>
              <a:gd name="connsiteX128" fmla="*/ 2721735 w 4321935"/>
              <a:gd name="connsiteY128" fmla="*/ 139700 h 322000"/>
              <a:gd name="connsiteX129" fmla="*/ 2637069 w 4321935"/>
              <a:gd name="connsiteY129" fmla="*/ 152400 h 322000"/>
              <a:gd name="connsiteX130" fmla="*/ 2560869 w 4321935"/>
              <a:gd name="connsiteY130" fmla="*/ 160867 h 322000"/>
              <a:gd name="connsiteX131" fmla="*/ 2505835 w 4321935"/>
              <a:gd name="connsiteY131" fmla="*/ 169333 h 322000"/>
              <a:gd name="connsiteX132" fmla="*/ 2480435 w 4321935"/>
              <a:gd name="connsiteY132" fmla="*/ 173567 h 322000"/>
              <a:gd name="connsiteX133" fmla="*/ 2438102 w 4321935"/>
              <a:gd name="connsiteY133" fmla="*/ 177800 h 322000"/>
              <a:gd name="connsiteX134" fmla="*/ 2404235 w 4321935"/>
              <a:gd name="connsiteY134" fmla="*/ 182033 h 322000"/>
              <a:gd name="connsiteX135" fmla="*/ 2332269 w 4321935"/>
              <a:gd name="connsiteY135" fmla="*/ 194733 h 322000"/>
              <a:gd name="connsiteX136" fmla="*/ 2302635 w 4321935"/>
              <a:gd name="connsiteY136" fmla="*/ 198967 h 322000"/>
              <a:gd name="connsiteX137" fmla="*/ 2171402 w 4321935"/>
              <a:gd name="connsiteY137" fmla="*/ 203200 h 322000"/>
              <a:gd name="connsiteX138" fmla="*/ 2146002 w 4321935"/>
              <a:gd name="connsiteY138" fmla="*/ 194733 h 322000"/>
              <a:gd name="connsiteX139" fmla="*/ 2116369 w 4321935"/>
              <a:gd name="connsiteY139" fmla="*/ 173567 h 322000"/>
              <a:gd name="connsiteX140" fmla="*/ 2099435 w 4321935"/>
              <a:gd name="connsiteY140" fmla="*/ 160867 h 322000"/>
              <a:gd name="connsiteX141" fmla="*/ 2074035 w 4321935"/>
              <a:gd name="connsiteY141" fmla="*/ 152400 h 322000"/>
              <a:gd name="connsiteX142" fmla="*/ 2048635 w 4321935"/>
              <a:gd name="connsiteY142" fmla="*/ 143933 h 322000"/>
              <a:gd name="connsiteX143" fmla="*/ 2035935 w 4321935"/>
              <a:gd name="connsiteY143" fmla="*/ 139700 h 322000"/>
              <a:gd name="connsiteX144" fmla="*/ 2002069 w 4321935"/>
              <a:gd name="connsiteY144" fmla="*/ 131233 h 322000"/>
              <a:gd name="connsiteX145" fmla="*/ 1976669 w 4321935"/>
              <a:gd name="connsiteY145" fmla="*/ 122767 h 322000"/>
              <a:gd name="connsiteX146" fmla="*/ 1963969 w 4321935"/>
              <a:gd name="connsiteY146" fmla="*/ 118533 h 322000"/>
              <a:gd name="connsiteX147" fmla="*/ 1925869 w 4321935"/>
              <a:gd name="connsiteY147" fmla="*/ 110067 h 322000"/>
              <a:gd name="connsiteX148" fmla="*/ 1887769 w 4321935"/>
              <a:gd name="connsiteY148" fmla="*/ 105833 h 322000"/>
              <a:gd name="connsiteX149" fmla="*/ 1870835 w 4321935"/>
              <a:gd name="connsiteY149" fmla="*/ 101600 h 322000"/>
              <a:gd name="connsiteX150" fmla="*/ 1845435 w 4321935"/>
              <a:gd name="connsiteY150" fmla="*/ 97367 h 322000"/>
              <a:gd name="connsiteX151" fmla="*/ 1832735 w 4321935"/>
              <a:gd name="connsiteY151" fmla="*/ 93133 h 322000"/>
              <a:gd name="connsiteX152" fmla="*/ 1769235 w 4321935"/>
              <a:gd name="connsiteY152" fmla="*/ 80433 h 322000"/>
              <a:gd name="connsiteX153" fmla="*/ 1731135 w 4321935"/>
              <a:gd name="connsiteY153" fmla="*/ 71967 h 322000"/>
              <a:gd name="connsiteX154" fmla="*/ 1718435 w 4321935"/>
              <a:gd name="connsiteY154" fmla="*/ 63500 h 322000"/>
              <a:gd name="connsiteX155" fmla="*/ 1701502 w 4321935"/>
              <a:gd name="connsiteY155" fmla="*/ 59267 h 322000"/>
              <a:gd name="connsiteX156" fmla="*/ 1688802 w 4321935"/>
              <a:gd name="connsiteY156" fmla="*/ 55033 h 322000"/>
              <a:gd name="connsiteX157" fmla="*/ 1667635 w 4321935"/>
              <a:gd name="connsiteY157" fmla="*/ 50800 h 322000"/>
              <a:gd name="connsiteX158" fmla="*/ 1654935 w 4321935"/>
              <a:gd name="connsiteY158" fmla="*/ 46567 h 322000"/>
              <a:gd name="connsiteX159" fmla="*/ 1633769 w 4321935"/>
              <a:gd name="connsiteY159" fmla="*/ 42333 h 322000"/>
              <a:gd name="connsiteX160" fmla="*/ 1621069 w 4321935"/>
              <a:gd name="connsiteY160" fmla="*/ 38100 h 322000"/>
              <a:gd name="connsiteX161" fmla="*/ 1553335 w 4321935"/>
              <a:gd name="connsiteY161" fmla="*/ 25400 h 322000"/>
              <a:gd name="connsiteX162" fmla="*/ 1405169 w 4321935"/>
              <a:gd name="connsiteY162" fmla="*/ 59267 h 322000"/>
              <a:gd name="connsiteX163" fmla="*/ 1257002 w 4321935"/>
              <a:gd name="connsiteY163" fmla="*/ 84667 h 322000"/>
              <a:gd name="connsiteX164" fmla="*/ 1172335 w 4321935"/>
              <a:gd name="connsiteY164" fmla="*/ 114300 h 322000"/>
              <a:gd name="connsiteX165" fmla="*/ 1041102 w 4321935"/>
              <a:gd name="connsiteY165" fmla="*/ 143933 h 322000"/>
              <a:gd name="connsiteX166" fmla="*/ 939502 w 4321935"/>
              <a:gd name="connsiteY166" fmla="*/ 135467 h 322000"/>
              <a:gd name="connsiteX167" fmla="*/ 804035 w 4321935"/>
              <a:gd name="connsiteY167" fmla="*/ 67733 h 322000"/>
              <a:gd name="connsiteX168" fmla="*/ 702435 w 4321935"/>
              <a:gd name="connsiteY168" fmla="*/ 71967 h 322000"/>
              <a:gd name="connsiteX169" fmla="*/ 596602 w 4321935"/>
              <a:gd name="connsiteY169" fmla="*/ 131233 h 322000"/>
              <a:gd name="connsiteX170" fmla="*/ 495002 w 4321935"/>
              <a:gd name="connsiteY170" fmla="*/ 160867 h 322000"/>
              <a:gd name="connsiteX171" fmla="*/ 384935 w 4321935"/>
              <a:gd name="connsiteY171" fmla="*/ 139700 h 322000"/>
              <a:gd name="connsiteX172" fmla="*/ 291802 w 4321935"/>
              <a:gd name="connsiteY172" fmla="*/ 114300 h 322000"/>
              <a:gd name="connsiteX173" fmla="*/ 190202 w 4321935"/>
              <a:gd name="connsiteY173" fmla="*/ 80433 h 322000"/>
              <a:gd name="connsiteX174" fmla="*/ 105535 w 4321935"/>
              <a:gd name="connsiteY174" fmla="*/ 59267 h 322000"/>
              <a:gd name="connsiteX175" fmla="*/ 8169 w 4321935"/>
              <a:gd name="connsiteY175" fmla="*/ 63500 h 322000"/>
              <a:gd name="connsiteX176" fmla="*/ 3936 w 4321935"/>
              <a:gd name="connsiteY17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99902 w 4321935"/>
              <a:gd name="connsiteY19" fmla="*/ 97367 h 322000"/>
              <a:gd name="connsiteX20" fmla="*/ 1726902 w 4321935"/>
              <a:gd name="connsiteY20" fmla="*/ 101600 h 322000"/>
              <a:gd name="connsiteX21" fmla="*/ 1760769 w 4321935"/>
              <a:gd name="connsiteY21" fmla="*/ 114300 h 322000"/>
              <a:gd name="connsiteX22" fmla="*/ 1786169 w 4321935"/>
              <a:gd name="connsiteY22" fmla="*/ 122767 h 322000"/>
              <a:gd name="connsiteX23" fmla="*/ 1798869 w 4321935"/>
              <a:gd name="connsiteY23" fmla="*/ 127000 h 322000"/>
              <a:gd name="connsiteX24" fmla="*/ 1879302 w 4321935"/>
              <a:gd name="connsiteY24" fmla="*/ 135467 h 322000"/>
              <a:gd name="connsiteX25" fmla="*/ 1896235 w 4321935"/>
              <a:gd name="connsiteY25" fmla="*/ 139700 h 322000"/>
              <a:gd name="connsiteX26" fmla="*/ 1913169 w 4321935"/>
              <a:gd name="connsiteY26" fmla="*/ 148167 h 322000"/>
              <a:gd name="connsiteX27" fmla="*/ 1942802 w 4321935"/>
              <a:gd name="connsiteY27" fmla="*/ 152400 h 322000"/>
              <a:gd name="connsiteX28" fmla="*/ 1980902 w 4321935"/>
              <a:gd name="connsiteY28" fmla="*/ 165100 h 322000"/>
              <a:gd name="connsiteX29" fmla="*/ 1993602 w 4321935"/>
              <a:gd name="connsiteY29" fmla="*/ 169333 h 322000"/>
              <a:gd name="connsiteX30" fmla="*/ 2006302 w 4321935"/>
              <a:gd name="connsiteY30" fmla="*/ 173567 h 322000"/>
              <a:gd name="connsiteX31" fmla="*/ 2027469 w 4321935"/>
              <a:gd name="connsiteY31" fmla="*/ 177800 h 322000"/>
              <a:gd name="connsiteX32" fmla="*/ 2052869 w 4321935"/>
              <a:gd name="connsiteY32" fmla="*/ 186267 h 322000"/>
              <a:gd name="connsiteX33" fmla="*/ 2065569 w 4321935"/>
              <a:gd name="connsiteY33" fmla="*/ 190500 h 322000"/>
              <a:gd name="connsiteX34" fmla="*/ 2078269 w 4321935"/>
              <a:gd name="connsiteY34" fmla="*/ 194733 h 322000"/>
              <a:gd name="connsiteX35" fmla="*/ 2090969 w 4321935"/>
              <a:gd name="connsiteY35" fmla="*/ 203200 h 322000"/>
              <a:gd name="connsiteX36" fmla="*/ 2116369 w 4321935"/>
              <a:gd name="connsiteY36" fmla="*/ 207433 h 322000"/>
              <a:gd name="connsiteX37" fmla="*/ 2175635 w 4321935"/>
              <a:gd name="connsiteY37" fmla="*/ 215900 h 322000"/>
              <a:gd name="connsiteX38" fmla="*/ 2213735 w 4321935"/>
              <a:gd name="connsiteY38" fmla="*/ 224367 h 322000"/>
              <a:gd name="connsiteX39" fmla="*/ 2247602 w 4321935"/>
              <a:gd name="connsiteY39" fmla="*/ 228600 h 322000"/>
              <a:gd name="connsiteX40" fmla="*/ 2565102 w 4321935"/>
              <a:gd name="connsiteY40" fmla="*/ 224367 h 322000"/>
              <a:gd name="connsiteX41" fmla="*/ 2590502 w 4321935"/>
              <a:gd name="connsiteY41" fmla="*/ 220133 h 322000"/>
              <a:gd name="connsiteX42" fmla="*/ 2632835 w 4321935"/>
              <a:gd name="connsiteY42" fmla="*/ 215900 h 322000"/>
              <a:gd name="connsiteX43" fmla="*/ 2645535 w 4321935"/>
              <a:gd name="connsiteY43" fmla="*/ 211667 h 322000"/>
              <a:gd name="connsiteX44" fmla="*/ 2692102 w 4321935"/>
              <a:gd name="connsiteY44" fmla="*/ 203200 h 322000"/>
              <a:gd name="connsiteX45" fmla="*/ 2709035 w 4321935"/>
              <a:gd name="connsiteY45" fmla="*/ 194733 h 322000"/>
              <a:gd name="connsiteX46" fmla="*/ 2742902 w 4321935"/>
              <a:gd name="connsiteY46" fmla="*/ 190500 h 322000"/>
              <a:gd name="connsiteX47" fmla="*/ 2755602 w 4321935"/>
              <a:gd name="connsiteY47" fmla="*/ 186267 h 322000"/>
              <a:gd name="connsiteX48" fmla="*/ 2768302 w 4321935"/>
              <a:gd name="connsiteY48" fmla="*/ 177800 h 322000"/>
              <a:gd name="connsiteX49" fmla="*/ 2810635 w 4321935"/>
              <a:gd name="connsiteY49" fmla="*/ 169333 h 322000"/>
              <a:gd name="connsiteX50" fmla="*/ 2840269 w 4321935"/>
              <a:gd name="connsiteY50" fmla="*/ 156633 h 322000"/>
              <a:gd name="connsiteX51" fmla="*/ 2865669 w 4321935"/>
              <a:gd name="connsiteY51" fmla="*/ 148167 h 322000"/>
              <a:gd name="connsiteX52" fmla="*/ 2908002 w 4321935"/>
              <a:gd name="connsiteY52" fmla="*/ 139700 h 322000"/>
              <a:gd name="connsiteX53" fmla="*/ 2924935 w 4321935"/>
              <a:gd name="connsiteY53" fmla="*/ 135467 h 322000"/>
              <a:gd name="connsiteX54" fmla="*/ 3009602 w 4321935"/>
              <a:gd name="connsiteY54" fmla="*/ 127000 h 322000"/>
              <a:gd name="connsiteX55" fmla="*/ 3043469 w 4321935"/>
              <a:gd name="connsiteY55" fmla="*/ 118533 h 322000"/>
              <a:gd name="connsiteX56" fmla="*/ 3077335 w 4321935"/>
              <a:gd name="connsiteY56" fmla="*/ 110067 h 322000"/>
              <a:gd name="connsiteX57" fmla="*/ 3136602 w 4321935"/>
              <a:gd name="connsiteY57" fmla="*/ 93133 h 322000"/>
              <a:gd name="connsiteX58" fmla="*/ 3174702 w 4321935"/>
              <a:gd name="connsiteY58" fmla="*/ 84667 h 322000"/>
              <a:gd name="connsiteX59" fmla="*/ 3217035 w 4321935"/>
              <a:gd name="connsiteY59" fmla="*/ 80433 h 322000"/>
              <a:gd name="connsiteX60" fmla="*/ 3284769 w 4321935"/>
              <a:gd name="connsiteY60" fmla="*/ 67733 h 322000"/>
              <a:gd name="connsiteX61" fmla="*/ 3344035 w 4321935"/>
              <a:gd name="connsiteY61" fmla="*/ 71967 h 322000"/>
              <a:gd name="connsiteX62" fmla="*/ 3369435 w 4321935"/>
              <a:gd name="connsiteY62" fmla="*/ 80433 h 322000"/>
              <a:gd name="connsiteX63" fmla="*/ 3399069 w 4321935"/>
              <a:gd name="connsiteY63" fmla="*/ 97367 h 322000"/>
              <a:gd name="connsiteX64" fmla="*/ 3411769 w 4321935"/>
              <a:gd name="connsiteY64" fmla="*/ 105833 h 322000"/>
              <a:gd name="connsiteX65" fmla="*/ 3424469 w 4321935"/>
              <a:gd name="connsiteY65" fmla="*/ 110067 h 322000"/>
              <a:gd name="connsiteX66" fmla="*/ 3462569 w 4321935"/>
              <a:gd name="connsiteY66" fmla="*/ 122767 h 322000"/>
              <a:gd name="connsiteX67" fmla="*/ 3487969 w 4321935"/>
              <a:gd name="connsiteY67" fmla="*/ 139700 h 322000"/>
              <a:gd name="connsiteX68" fmla="*/ 3530302 w 4321935"/>
              <a:gd name="connsiteY68" fmla="*/ 152400 h 322000"/>
              <a:gd name="connsiteX69" fmla="*/ 3568402 w 4321935"/>
              <a:gd name="connsiteY69" fmla="*/ 156633 h 322000"/>
              <a:gd name="connsiteX70" fmla="*/ 3754669 w 4321935"/>
              <a:gd name="connsiteY70" fmla="*/ 148167 h 322000"/>
              <a:gd name="connsiteX71" fmla="*/ 3792769 w 4321935"/>
              <a:gd name="connsiteY71" fmla="*/ 139700 h 322000"/>
              <a:gd name="connsiteX72" fmla="*/ 3830869 w 4321935"/>
              <a:gd name="connsiteY72" fmla="*/ 118533 h 322000"/>
              <a:gd name="connsiteX73" fmla="*/ 3835102 w 4321935"/>
              <a:gd name="connsiteY73" fmla="*/ 105833 h 322000"/>
              <a:gd name="connsiteX74" fmla="*/ 3852035 w 4321935"/>
              <a:gd name="connsiteY74" fmla="*/ 101600 h 322000"/>
              <a:gd name="connsiteX75" fmla="*/ 3877435 w 4321935"/>
              <a:gd name="connsiteY75" fmla="*/ 93133 h 322000"/>
              <a:gd name="connsiteX76" fmla="*/ 3902835 w 4321935"/>
              <a:gd name="connsiteY76" fmla="*/ 80433 h 322000"/>
              <a:gd name="connsiteX77" fmla="*/ 3915535 w 4321935"/>
              <a:gd name="connsiteY77" fmla="*/ 71967 h 322000"/>
              <a:gd name="connsiteX78" fmla="*/ 3932469 w 4321935"/>
              <a:gd name="connsiteY78" fmla="*/ 63500 h 322000"/>
              <a:gd name="connsiteX79" fmla="*/ 3957869 w 4321935"/>
              <a:gd name="connsiteY79" fmla="*/ 46567 h 322000"/>
              <a:gd name="connsiteX80" fmla="*/ 3983269 w 4321935"/>
              <a:gd name="connsiteY80" fmla="*/ 38100 h 322000"/>
              <a:gd name="connsiteX81" fmla="*/ 4012902 w 4321935"/>
              <a:gd name="connsiteY81" fmla="*/ 21167 h 322000"/>
              <a:gd name="connsiteX82" fmla="*/ 4038302 w 4321935"/>
              <a:gd name="connsiteY82" fmla="*/ 8467 h 322000"/>
              <a:gd name="connsiteX83" fmla="*/ 4283835 w 4321935"/>
              <a:gd name="connsiteY83" fmla="*/ 12700 h 322000"/>
              <a:gd name="connsiteX84" fmla="*/ 4296535 w 4321935"/>
              <a:gd name="connsiteY84" fmla="*/ 21167 h 322000"/>
              <a:gd name="connsiteX85" fmla="*/ 4321935 w 4321935"/>
              <a:gd name="connsiteY85" fmla="*/ 25400 h 322000"/>
              <a:gd name="connsiteX86" fmla="*/ 4317702 w 4321935"/>
              <a:gd name="connsiteY86" fmla="*/ 12700 h 322000"/>
              <a:gd name="connsiteX87" fmla="*/ 4279602 w 4321935"/>
              <a:gd name="connsiteY87" fmla="*/ 0 h 322000"/>
              <a:gd name="connsiteX88" fmla="*/ 4063702 w 4321935"/>
              <a:gd name="connsiteY88" fmla="*/ 4233 h 322000"/>
              <a:gd name="connsiteX89" fmla="*/ 4017135 w 4321935"/>
              <a:gd name="connsiteY89" fmla="*/ 8467 h 322000"/>
              <a:gd name="connsiteX90" fmla="*/ 3953635 w 4321935"/>
              <a:gd name="connsiteY90" fmla="*/ 12700 h 322000"/>
              <a:gd name="connsiteX91" fmla="*/ 3915535 w 4321935"/>
              <a:gd name="connsiteY91" fmla="*/ 29633 h 322000"/>
              <a:gd name="connsiteX92" fmla="*/ 3890135 w 4321935"/>
              <a:gd name="connsiteY92" fmla="*/ 46567 h 322000"/>
              <a:gd name="connsiteX93" fmla="*/ 3873202 w 4321935"/>
              <a:gd name="connsiteY93" fmla="*/ 55033 h 322000"/>
              <a:gd name="connsiteX94" fmla="*/ 3847802 w 4321935"/>
              <a:gd name="connsiteY94" fmla="*/ 63500 h 322000"/>
              <a:gd name="connsiteX95" fmla="*/ 3818169 w 4321935"/>
              <a:gd name="connsiteY95" fmla="*/ 76200 h 322000"/>
              <a:gd name="connsiteX96" fmla="*/ 3792769 w 4321935"/>
              <a:gd name="connsiteY96" fmla="*/ 93133 h 322000"/>
              <a:gd name="connsiteX97" fmla="*/ 3780069 w 4321935"/>
              <a:gd name="connsiteY97" fmla="*/ 97367 h 322000"/>
              <a:gd name="connsiteX98" fmla="*/ 3767369 w 4321935"/>
              <a:gd name="connsiteY98" fmla="*/ 105833 h 322000"/>
              <a:gd name="connsiteX99" fmla="*/ 3733502 w 4321935"/>
              <a:gd name="connsiteY99" fmla="*/ 114300 h 322000"/>
              <a:gd name="connsiteX100" fmla="*/ 3699635 w 4321935"/>
              <a:gd name="connsiteY100" fmla="*/ 122767 h 322000"/>
              <a:gd name="connsiteX101" fmla="*/ 3686935 w 4321935"/>
              <a:gd name="connsiteY101" fmla="*/ 127000 h 322000"/>
              <a:gd name="connsiteX102" fmla="*/ 3665769 w 4321935"/>
              <a:gd name="connsiteY102" fmla="*/ 131233 h 322000"/>
              <a:gd name="connsiteX103" fmla="*/ 3585335 w 4321935"/>
              <a:gd name="connsiteY103" fmla="*/ 122767 h 322000"/>
              <a:gd name="connsiteX104" fmla="*/ 3551469 w 4321935"/>
              <a:gd name="connsiteY104" fmla="*/ 118533 h 322000"/>
              <a:gd name="connsiteX105" fmla="*/ 3521835 w 4321935"/>
              <a:gd name="connsiteY105" fmla="*/ 110067 h 322000"/>
              <a:gd name="connsiteX106" fmla="*/ 3504902 w 4321935"/>
              <a:gd name="connsiteY106" fmla="*/ 105833 h 322000"/>
              <a:gd name="connsiteX107" fmla="*/ 3483735 w 4321935"/>
              <a:gd name="connsiteY107" fmla="*/ 101600 h 322000"/>
              <a:gd name="connsiteX108" fmla="*/ 3458335 w 4321935"/>
              <a:gd name="connsiteY108" fmla="*/ 93133 h 322000"/>
              <a:gd name="connsiteX109" fmla="*/ 3445635 w 4321935"/>
              <a:gd name="connsiteY109" fmla="*/ 88900 h 322000"/>
              <a:gd name="connsiteX110" fmla="*/ 3432935 w 4321935"/>
              <a:gd name="connsiteY110" fmla="*/ 76200 h 322000"/>
              <a:gd name="connsiteX111" fmla="*/ 3399069 w 4321935"/>
              <a:gd name="connsiteY111" fmla="*/ 59267 h 322000"/>
              <a:gd name="connsiteX112" fmla="*/ 3390602 w 4321935"/>
              <a:gd name="connsiteY112" fmla="*/ 46567 h 322000"/>
              <a:gd name="connsiteX113" fmla="*/ 3365202 w 4321935"/>
              <a:gd name="connsiteY113" fmla="*/ 38100 h 322000"/>
              <a:gd name="connsiteX114" fmla="*/ 3318635 w 4321935"/>
              <a:gd name="connsiteY114" fmla="*/ 25400 h 322000"/>
              <a:gd name="connsiteX115" fmla="*/ 3195869 w 4321935"/>
              <a:gd name="connsiteY115" fmla="*/ 38100 h 322000"/>
              <a:gd name="connsiteX116" fmla="*/ 3162002 w 4321935"/>
              <a:gd name="connsiteY116" fmla="*/ 46567 h 322000"/>
              <a:gd name="connsiteX117" fmla="*/ 3145069 w 4321935"/>
              <a:gd name="connsiteY117" fmla="*/ 50800 h 322000"/>
              <a:gd name="connsiteX118" fmla="*/ 3119669 w 4321935"/>
              <a:gd name="connsiteY118" fmla="*/ 67733 h 322000"/>
              <a:gd name="connsiteX119" fmla="*/ 3106969 w 4321935"/>
              <a:gd name="connsiteY119" fmla="*/ 71967 h 322000"/>
              <a:gd name="connsiteX120" fmla="*/ 3090035 w 4321935"/>
              <a:gd name="connsiteY120" fmla="*/ 76200 h 322000"/>
              <a:gd name="connsiteX121" fmla="*/ 3051935 w 4321935"/>
              <a:gd name="connsiteY121" fmla="*/ 88900 h 322000"/>
              <a:gd name="connsiteX122" fmla="*/ 2988435 w 4321935"/>
              <a:gd name="connsiteY122" fmla="*/ 97367 h 322000"/>
              <a:gd name="connsiteX123" fmla="*/ 2954569 w 4321935"/>
              <a:gd name="connsiteY123" fmla="*/ 110067 h 322000"/>
              <a:gd name="connsiteX124" fmla="*/ 2920702 w 4321935"/>
              <a:gd name="connsiteY124" fmla="*/ 114300 h 322000"/>
              <a:gd name="connsiteX125" fmla="*/ 2848735 w 4321935"/>
              <a:gd name="connsiteY125" fmla="*/ 127000 h 322000"/>
              <a:gd name="connsiteX126" fmla="*/ 2819102 w 4321935"/>
              <a:gd name="connsiteY126" fmla="*/ 135467 h 322000"/>
              <a:gd name="connsiteX127" fmla="*/ 2721735 w 4321935"/>
              <a:gd name="connsiteY127" fmla="*/ 139700 h 322000"/>
              <a:gd name="connsiteX128" fmla="*/ 2637069 w 4321935"/>
              <a:gd name="connsiteY128" fmla="*/ 152400 h 322000"/>
              <a:gd name="connsiteX129" fmla="*/ 2560869 w 4321935"/>
              <a:gd name="connsiteY129" fmla="*/ 160867 h 322000"/>
              <a:gd name="connsiteX130" fmla="*/ 2505835 w 4321935"/>
              <a:gd name="connsiteY130" fmla="*/ 169333 h 322000"/>
              <a:gd name="connsiteX131" fmla="*/ 2480435 w 4321935"/>
              <a:gd name="connsiteY131" fmla="*/ 173567 h 322000"/>
              <a:gd name="connsiteX132" fmla="*/ 2438102 w 4321935"/>
              <a:gd name="connsiteY132" fmla="*/ 177800 h 322000"/>
              <a:gd name="connsiteX133" fmla="*/ 2404235 w 4321935"/>
              <a:gd name="connsiteY133" fmla="*/ 182033 h 322000"/>
              <a:gd name="connsiteX134" fmla="*/ 2332269 w 4321935"/>
              <a:gd name="connsiteY134" fmla="*/ 194733 h 322000"/>
              <a:gd name="connsiteX135" fmla="*/ 2302635 w 4321935"/>
              <a:gd name="connsiteY135" fmla="*/ 198967 h 322000"/>
              <a:gd name="connsiteX136" fmla="*/ 2171402 w 4321935"/>
              <a:gd name="connsiteY136" fmla="*/ 203200 h 322000"/>
              <a:gd name="connsiteX137" fmla="*/ 2146002 w 4321935"/>
              <a:gd name="connsiteY137" fmla="*/ 194733 h 322000"/>
              <a:gd name="connsiteX138" fmla="*/ 2116369 w 4321935"/>
              <a:gd name="connsiteY138" fmla="*/ 173567 h 322000"/>
              <a:gd name="connsiteX139" fmla="*/ 2099435 w 4321935"/>
              <a:gd name="connsiteY139" fmla="*/ 160867 h 322000"/>
              <a:gd name="connsiteX140" fmla="*/ 2074035 w 4321935"/>
              <a:gd name="connsiteY140" fmla="*/ 152400 h 322000"/>
              <a:gd name="connsiteX141" fmla="*/ 2048635 w 4321935"/>
              <a:gd name="connsiteY141" fmla="*/ 143933 h 322000"/>
              <a:gd name="connsiteX142" fmla="*/ 2035935 w 4321935"/>
              <a:gd name="connsiteY142" fmla="*/ 139700 h 322000"/>
              <a:gd name="connsiteX143" fmla="*/ 2002069 w 4321935"/>
              <a:gd name="connsiteY143" fmla="*/ 131233 h 322000"/>
              <a:gd name="connsiteX144" fmla="*/ 1976669 w 4321935"/>
              <a:gd name="connsiteY144" fmla="*/ 122767 h 322000"/>
              <a:gd name="connsiteX145" fmla="*/ 1963969 w 4321935"/>
              <a:gd name="connsiteY145" fmla="*/ 118533 h 322000"/>
              <a:gd name="connsiteX146" fmla="*/ 1925869 w 4321935"/>
              <a:gd name="connsiteY146" fmla="*/ 110067 h 322000"/>
              <a:gd name="connsiteX147" fmla="*/ 1887769 w 4321935"/>
              <a:gd name="connsiteY147" fmla="*/ 105833 h 322000"/>
              <a:gd name="connsiteX148" fmla="*/ 1870835 w 4321935"/>
              <a:gd name="connsiteY148" fmla="*/ 101600 h 322000"/>
              <a:gd name="connsiteX149" fmla="*/ 1845435 w 4321935"/>
              <a:gd name="connsiteY149" fmla="*/ 97367 h 322000"/>
              <a:gd name="connsiteX150" fmla="*/ 1832735 w 4321935"/>
              <a:gd name="connsiteY150" fmla="*/ 93133 h 322000"/>
              <a:gd name="connsiteX151" fmla="*/ 1769235 w 4321935"/>
              <a:gd name="connsiteY151" fmla="*/ 80433 h 322000"/>
              <a:gd name="connsiteX152" fmla="*/ 1731135 w 4321935"/>
              <a:gd name="connsiteY152" fmla="*/ 71967 h 322000"/>
              <a:gd name="connsiteX153" fmla="*/ 1718435 w 4321935"/>
              <a:gd name="connsiteY153" fmla="*/ 63500 h 322000"/>
              <a:gd name="connsiteX154" fmla="*/ 1701502 w 4321935"/>
              <a:gd name="connsiteY154" fmla="*/ 59267 h 322000"/>
              <a:gd name="connsiteX155" fmla="*/ 1688802 w 4321935"/>
              <a:gd name="connsiteY155" fmla="*/ 55033 h 322000"/>
              <a:gd name="connsiteX156" fmla="*/ 1667635 w 4321935"/>
              <a:gd name="connsiteY156" fmla="*/ 50800 h 322000"/>
              <a:gd name="connsiteX157" fmla="*/ 1654935 w 4321935"/>
              <a:gd name="connsiteY157" fmla="*/ 46567 h 322000"/>
              <a:gd name="connsiteX158" fmla="*/ 1633769 w 4321935"/>
              <a:gd name="connsiteY158" fmla="*/ 42333 h 322000"/>
              <a:gd name="connsiteX159" fmla="*/ 1621069 w 4321935"/>
              <a:gd name="connsiteY159" fmla="*/ 38100 h 322000"/>
              <a:gd name="connsiteX160" fmla="*/ 1553335 w 4321935"/>
              <a:gd name="connsiteY160" fmla="*/ 25400 h 322000"/>
              <a:gd name="connsiteX161" fmla="*/ 1405169 w 4321935"/>
              <a:gd name="connsiteY161" fmla="*/ 59267 h 322000"/>
              <a:gd name="connsiteX162" fmla="*/ 1257002 w 4321935"/>
              <a:gd name="connsiteY162" fmla="*/ 84667 h 322000"/>
              <a:gd name="connsiteX163" fmla="*/ 1172335 w 4321935"/>
              <a:gd name="connsiteY163" fmla="*/ 114300 h 322000"/>
              <a:gd name="connsiteX164" fmla="*/ 1041102 w 4321935"/>
              <a:gd name="connsiteY164" fmla="*/ 143933 h 322000"/>
              <a:gd name="connsiteX165" fmla="*/ 939502 w 4321935"/>
              <a:gd name="connsiteY165" fmla="*/ 135467 h 322000"/>
              <a:gd name="connsiteX166" fmla="*/ 804035 w 4321935"/>
              <a:gd name="connsiteY166" fmla="*/ 67733 h 322000"/>
              <a:gd name="connsiteX167" fmla="*/ 702435 w 4321935"/>
              <a:gd name="connsiteY167" fmla="*/ 71967 h 322000"/>
              <a:gd name="connsiteX168" fmla="*/ 596602 w 4321935"/>
              <a:gd name="connsiteY168" fmla="*/ 131233 h 322000"/>
              <a:gd name="connsiteX169" fmla="*/ 495002 w 4321935"/>
              <a:gd name="connsiteY169" fmla="*/ 160867 h 322000"/>
              <a:gd name="connsiteX170" fmla="*/ 384935 w 4321935"/>
              <a:gd name="connsiteY170" fmla="*/ 139700 h 322000"/>
              <a:gd name="connsiteX171" fmla="*/ 291802 w 4321935"/>
              <a:gd name="connsiteY171" fmla="*/ 114300 h 322000"/>
              <a:gd name="connsiteX172" fmla="*/ 190202 w 4321935"/>
              <a:gd name="connsiteY172" fmla="*/ 80433 h 322000"/>
              <a:gd name="connsiteX173" fmla="*/ 105535 w 4321935"/>
              <a:gd name="connsiteY173" fmla="*/ 59267 h 322000"/>
              <a:gd name="connsiteX174" fmla="*/ 8169 w 4321935"/>
              <a:gd name="connsiteY174" fmla="*/ 63500 h 322000"/>
              <a:gd name="connsiteX175" fmla="*/ 3936 w 4321935"/>
              <a:gd name="connsiteY17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60769 w 4321935"/>
              <a:gd name="connsiteY21" fmla="*/ 114300 h 322000"/>
              <a:gd name="connsiteX22" fmla="*/ 1786169 w 4321935"/>
              <a:gd name="connsiteY22" fmla="*/ 122767 h 322000"/>
              <a:gd name="connsiteX23" fmla="*/ 1798869 w 4321935"/>
              <a:gd name="connsiteY23" fmla="*/ 127000 h 322000"/>
              <a:gd name="connsiteX24" fmla="*/ 1879302 w 4321935"/>
              <a:gd name="connsiteY24" fmla="*/ 135467 h 322000"/>
              <a:gd name="connsiteX25" fmla="*/ 1896235 w 4321935"/>
              <a:gd name="connsiteY25" fmla="*/ 139700 h 322000"/>
              <a:gd name="connsiteX26" fmla="*/ 1913169 w 4321935"/>
              <a:gd name="connsiteY26" fmla="*/ 148167 h 322000"/>
              <a:gd name="connsiteX27" fmla="*/ 1942802 w 4321935"/>
              <a:gd name="connsiteY27" fmla="*/ 152400 h 322000"/>
              <a:gd name="connsiteX28" fmla="*/ 1980902 w 4321935"/>
              <a:gd name="connsiteY28" fmla="*/ 165100 h 322000"/>
              <a:gd name="connsiteX29" fmla="*/ 1993602 w 4321935"/>
              <a:gd name="connsiteY29" fmla="*/ 169333 h 322000"/>
              <a:gd name="connsiteX30" fmla="*/ 2006302 w 4321935"/>
              <a:gd name="connsiteY30" fmla="*/ 173567 h 322000"/>
              <a:gd name="connsiteX31" fmla="*/ 2027469 w 4321935"/>
              <a:gd name="connsiteY31" fmla="*/ 177800 h 322000"/>
              <a:gd name="connsiteX32" fmla="*/ 2052869 w 4321935"/>
              <a:gd name="connsiteY32" fmla="*/ 186267 h 322000"/>
              <a:gd name="connsiteX33" fmla="*/ 2065569 w 4321935"/>
              <a:gd name="connsiteY33" fmla="*/ 190500 h 322000"/>
              <a:gd name="connsiteX34" fmla="*/ 2078269 w 4321935"/>
              <a:gd name="connsiteY34" fmla="*/ 194733 h 322000"/>
              <a:gd name="connsiteX35" fmla="*/ 2090969 w 4321935"/>
              <a:gd name="connsiteY35" fmla="*/ 203200 h 322000"/>
              <a:gd name="connsiteX36" fmla="*/ 2116369 w 4321935"/>
              <a:gd name="connsiteY36" fmla="*/ 207433 h 322000"/>
              <a:gd name="connsiteX37" fmla="*/ 2175635 w 4321935"/>
              <a:gd name="connsiteY37" fmla="*/ 215900 h 322000"/>
              <a:gd name="connsiteX38" fmla="*/ 2213735 w 4321935"/>
              <a:gd name="connsiteY38" fmla="*/ 224367 h 322000"/>
              <a:gd name="connsiteX39" fmla="*/ 2247602 w 4321935"/>
              <a:gd name="connsiteY39" fmla="*/ 228600 h 322000"/>
              <a:gd name="connsiteX40" fmla="*/ 2565102 w 4321935"/>
              <a:gd name="connsiteY40" fmla="*/ 224367 h 322000"/>
              <a:gd name="connsiteX41" fmla="*/ 2590502 w 4321935"/>
              <a:gd name="connsiteY41" fmla="*/ 220133 h 322000"/>
              <a:gd name="connsiteX42" fmla="*/ 2632835 w 4321935"/>
              <a:gd name="connsiteY42" fmla="*/ 215900 h 322000"/>
              <a:gd name="connsiteX43" fmla="*/ 2645535 w 4321935"/>
              <a:gd name="connsiteY43" fmla="*/ 211667 h 322000"/>
              <a:gd name="connsiteX44" fmla="*/ 2692102 w 4321935"/>
              <a:gd name="connsiteY44" fmla="*/ 203200 h 322000"/>
              <a:gd name="connsiteX45" fmla="*/ 2709035 w 4321935"/>
              <a:gd name="connsiteY45" fmla="*/ 194733 h 322000"/>
              <a:gd name="connsiteX46" fmla="*/ 2742902 w 4321935"/>
              <a:gd name="connsiteY46" fmla="*/ 190500 h 322000"/>
              <a:gd name="connsiteX47" fmla="*/ 2755602 w 4321935"/>
              <a:gd name="connsiteY47" fmla="*/ 186267 h 322000"/>
              <a:gd name="connsiteX48" fmla="*/ 2768302 w 4321935"/>
              <a:gd name="connsiteY48" fmla="*/ 177800 h 322000"/>
              <a:gd name="connsiteX49" fmla="*/ 2810635 w 4321935"/>
              <a:gd name="connsiteY49" fmla="*/ 169333 h 322000"/>
              <a:gd name="connsiteX50" fmla="*/ 2840269 w 4321935"/>
              <a:gd name="connsiteY50" fmla="*/ 156633 h 322000"/>
              <a:gd name="connsiteX51" fmla="*/ 2865669 w 4321935"/>
              <a:gd name="connsiteY51" fmla="*/ 148167 h 322000"/>
              <a:gd name="connsiteX52" fmla="*/ 2908002 w 4321935"/>
              <a:gd name="connsiteY52" fmla="*/ 139700 h 322000"/>
              <a:gd name="connsiteX53" fmla="*/ 2924935 w 4321935"/>
              <a:gd name="connsiteY53" fmla="*/ 135467 h 322000"/>
              <a:gd name="connsiteX54" fmla="*/ 3009602 w 4321935"/>
              <a:gd name="connsiteY54" fmla="*/ 127000 h 322000"/>
              <a:gd name="connsiteX55" fmla="*/ 3043469 w 4321935"/>
              <a:gd name="connsiteY55" fmla="*/ 118533 h 322000"/>
              <a:gd name="connsiteX56" fmla="*/ 3077335 w 4321935"/>
              <a:gd name="connsiteY56" fmla="*/ 110067 h 322000"/>
              <a:gd name="connsiteX57" fmla="*/ 3136602 w 4321935"/>
              <a:gd name="connsiteY57" fmla="*/ 93133 h 322000"/>
              <a:gd name="connsiteX58" fmla="*/ 3174702 w 4321935"/>
              <a:gd name="connsiteY58" fmla="*/ 84667 h 322000"/>
              <a:gd name="connsiteX59" fmla="*/ 3217035 w 4321935"/>
              <a:gd name="connsiteY59" fmla="*/ 80433 h 322000"/>
              <a:gd name="connsiteX60" fmla="*/ 3284769 w 4321935"/>
              <a:gd name="connsiteY60" fmla="*/ 67733 h 322000"/>
              <a:gd name="connsiteX61" fmla="*/ 3344035 w 4321935"/>
              <a:gd name="connsiteY61" fmla="*/ 71967 h 322000"/>
              <a:gd name="connsiteX62" fmla="*/ 3369435 w 4321935"/>
              <a:gd name="connsiteY62" fmla="*/ 80433 h 322000"/>
              <a:gd name="connsiteX63" fmla="*/ 3399069 w 4321935"/>
              <a:gd name="connsiteY63" fmla="*/ 97367 h 322000"/>
              <a:gd name="connsiteX64" fmla="*/ 3411769 w 4321935"/>
              <a:gd name="connsiteY64" fmla="*/ 105833 h 322000"/>
              <a:gd name="connsiteX65" fmla="*/ 3424469 w 4321935"/>
              <a:gd name="connsiteY65" fmla="*/ 110067 h 322000"/>
              <a:gd name="connsiteX66" fmla="*/ 3462569 w 4321935"/>
              <a:gd name="connsiteY66" fmla="*/ 122767 h 322000"/>
              <a:gd name="connsiteX67" fmla="*/ 3487969 w 4321935"/>
              <a:gd name="connsiteY67" fmla="*/ 139700 h 322000"/>
              <a:gd name="connsiteX68" fmla="*/ 3530302 w 4321935"/>
              <a:gd name="connsiteY68" fmla="*/ 152400 h 322000"/>
              <a:gd name="connsiteX69" fmla="*/ 3568402 w 4321935"/>
              <a:gd name="connsiteY69" fmla="*/ 156633 h 322000"/>
              <a:gd name="connsiteX70" fmla="*/ 3754669 w 4321935"/>
              <a:gd name="connsiteY70" fmla="*/ 148167 h 322000"/>
              <a:gd name="connsiteX71" fmla="*/ 3792769 w 4321935"/>
              <a:gd name="connsiteY71" fmla="*/ 139700 h 322000"/>
              <a:gd name="connsiteX72" fmla="*/ 3830869 w 4321935"/>
              <a:gd name="connsiteY72" fmla="*/ 118533 h 322000"/>
              <a:gd name="connsiteX73" fmla="*/ 3835102 w 4321935"/>
              <a:gd name="connsiteY73" fmla="*/ 105833 h 322000"/>
              <a:gd name="connsiteX74" fmla="*/ 3852035 w 4321935"/>
              <a:gd name="connsiteY74" fmla="*/ 101600 h 322000"/>
              <a:gd name="connsiteX75" fmla="*/ 3877435 w 4321935"/>
              <a:gd name="connsiteY75" fmla="*/ 93133 h 322000"/>
              <a:gd name="connsiteX76" fmla="*/ 3902835 w 4321935"/>
              <a:gd name="connsiteY76" fmla="*/ 80433 h 322000"/>
              <a:gd name="connsiteX77" fmla="*/ 3915535 w 4321935"/>
              <a:gd name="connsiteY77" fmla="*/ 71967 h 322000"/>
              <a:gd name="connsiteX78" fmla="*/ 3932469 w 4321935"/>
              <a:gd name="connsiteY78" fmla="*/ 63500 h 322000"/>
              <a:gd name="connsiteX79" fmla="*/ 3957869 w 4321935"/>
              <a:gd name="connsiteY79" fmla="*/ 46567 h 322000"/>
              <a:gd name="connsiteX80" fmla="*/ 3983269 w 4321935"/>
              <a:gd name="connsiteY80" fmla="*/ 38100 h 322000"/>
              <a:gd name="connsiteX81" fmla="*/ 4012902 w 4321935"/>
              <a:gd name="connsiteY81" fmla="*/ 21167 h 322000"/>
              <a:gd name="connsiteX82" fmla="*/ 4038302 w 4321935"/>
              <a:gd name="connsiteY82" fmla="*/ 8467 h 322000"/>
              <a:gd name="connsiteX83" fmla="*/ 4283835 w 4321935"/>
              <a:gd name="connsiteY83" fmla="*/ 12700 h 322000"/>
              <a:gd name="connsiteX84" fmla="*/ 4296535 w 4321935"/>
              <a:gd name="connsiteY84" fmla="*/ 21167 h 322000"/>
              <a:gd name="connsiteX85" fmla="*/ 4321935 w 4321935"/>
              <a:gd name="connsiteY85" fmla="*/ 25400 h 322000"/>
              <a:gd name="connsiteX86" fmla="*/ 4317702 w 4321935"/>
              <a:gd name="connsiteY86" fmla="*/ 12700 h 322000"/>
              <a:gd name="connsiteX87" fmla="*/ 4279602 w 4321935"/>
              <a:gd name="connsiteY87" fmla="*/ 0 h 322000"/>
              <a:gd name="connsiteX88" fmla="*/ 4063702 w 4321935"/>
              <a:gd name="connsiteY88" fmla="*/ 4233 h 322000"/>
              <a:gd name="connsiteX89" fmla="*/ 4017135 w 4321935"/>
              <a:gd name="connsiteY89" fmla="*/ 8467 h 322000"/>
              <a:gd name="connsiteX90" fmla="*/ 3953635 w 4321935"/>
              <a:gd name="connsiteY90" fmla="*/ 12700 h 322000"/>
              <a:gd name="connsiteX91" fmla="*/ 3915535 w 4321935"/>
              <a:gd name="connsiteY91" fmla="*/ 29633 h 322000"/>
              <a:gd name="connsiteX92" fmla="*/ 3890135 w 4321935"/>
              <a:gd name="connsiteY92" fmla="*/ 46567 h 322000"/>
              <a:gd name="connsiteX93" fmla="*/ 3873202 w 4321935"/>
              <a:gd name="connsiteY93" fmla="*/ 55033 h 322000"/>
              <a:gd name="connsiteX94" fmla="*/ 3847802 w 4321935"/>
              <a:gd name="connsiteY94" fmla="*/ 63500 h 322000"/>
              <a:gd name="connsiteX95" fmla="*/ 3818169 w 4321935"/>
              <a:gd name="connsiteY95" fmla="*/ 76200 h 322000"/>
              <a:gd name="connsiteX96" fmla="*/ 3792769 w 4321935"/>
              <a:gd name="connsiteY96" fmla="*/ 93133 h 322000"/>
              <a:gd name="connsiteX97" fmla="*/ 3780069 w 4321935"/>
              <a:gd name="connsiteY97" fmla="*/ 97367 h 322000"/>
              <a:gd name="connsiteX98" fmla="*/ 3767369 w 4321935"/>
              <a:gd name="connsiteY98" fmla="*/ 105833 h 322000"/>
              <a:gd name="connsiteX99" fmla="*/ 3733502 w 4321935"/>
              <a:gd name="connsiteY99" fmla="*/ 114300 h 322000"/>
              <a:gd name="connsiteX100" fmla="*/ 3699635 w 4321935"/>
              <a:gd name="connsiteY100" fmla="*/ 122767 h 322000"/>
              <a:gd name="connsiteX101" fmla="*/ 3686935 w 4321935"/>
              <a:gd name="connsiteY101" fmla="*/ 127000 h 322000"/>
              <a:gd name="connsiteX102" fmla="*/ 3665769 w 4321935"/>
              <a:gd name="connsiteY102" fmla="*/ 131233 h 322000"/>
              <a:gd name="connsiteX103" fmla="*/ 3585335 w 4321935"/>
              <a:gd name="connsiteY103" fmla="*/ 122767 h 322000"/>
              <a:gd name="connsiteX104" fmla="*/ 3551469 w 4321935"/>
              <a:gd name="connsiteY104" fmla="*/ 118533 h 322000"/>
              <a:gd name="connsiteX105" fmla="*/ 3521835 w 4321935"/>
              <a:gd name="connsiteY105" fmla="*/ 110067 h 322000"/>
              <a:gd name="connsiteX106" fmla="*/ 3504902 w 4321935"/>
              <a:gd name="connsiteY106" fmla="*/ 105833 h 322000"/>
              <a:gd name="connsiteX107" fmla="*/ 3483735 w 4321935"/>
              <a:gd name="connsiteY107" fmla="*/ 101600 h 322000"/>
              <a:gd name="connsiteX108" fmla="*/ 3458335 w 4321935"/>
              <a:gd name="connsiteY108" fmla="*/ 93133 h 322000"/>
              <a:gd name="connsiteX109" fmla="*/ 3445635 w 4321935"/>
              <a:gd name="connsiteY109" fmla="*/ 88900 h 322000"/>
              <a:gd name="connsiteX110" fmla="*/ 3432935 w 4321935"/>
              <a:gd name="connsiteY110" fmla="*/ 76200 h 322000"/>
              <a:gd name="connsiteX111" fmla="*/ 3399069 w 4321935"/>
              <a:gd name="connsiteY111" fmla="*/ 59267 h 322000"/>
              <a:gd name="connsiteX112" fmla="*/ 3390602 w 4321935"/>
              <a:gd name="connsiteY112" fmla="*/ 46567 h 322000"/>
              <a:gd name="connsiteX113" fmla="*/ 3365202 w 4321935"/>
              <a:gd name="connsiteY113" fmla="*/ 38100 h 322000"/>
              <a:gd name="connsiteX114" fmla="*/ 3318635 w 4321935"/>
              <a:gd name="connsiteY114" fmla="*/ 25400 h 322000"/>
              <a:gd name="connsiteX115" fmla="*/ 3195869 w 4321935"/>
              <a:gd name="connsiteY115" fmla="*/ 38100 h 322000"/>
              <a:gd name="connsiteX116" fmla="*/ 3162002 w 4321935"/>
              <a:gd name="connsiteY116" fmla="*/ 46567 h 322000"/>
              <a:gd name="connsiteX117" fmla="*/ 3145069 w 4321935"/>
              <a:gd name="connsiteY117" fmla="*/ 50800 h 322000"/>
              <a:gd name="connsiteX118" fmla="*/ 3119669 w 4321935"/>
              <a:gd name="connsiteY118" fmla="*/ 67733 h 322000"/>
              <a:gd name="connsiteX119" fmla="*/ 3106969 w 4321935"/>
              <a:gd name="connsiteY119" fmla="*/ 71967 h 322000"/>
              <a:gd name="connsiteX120" fmla="*/ 3090035 w 4321935"/>
              <a:gd name="connsiteY120" fmla="*/ 76200 h 322000"/>
              <a:gd name="connsiteX121" fmla="*/ 3051935 w 4321935"/>
              <a:gd name="connsiteY121" fmla="*/ 88900 h 322000"/>
              <a:gd name="connsiteX122" fmla="*/ 2988435 w 4321935"/>
              <a:gd name="connsiteY122" fmla="*/ 97367 h 322000"/>
              <a:gd name="connsiteX123" fmla="*/ 2954569 w 4321935"/>
              <a:gd name="connsiteY123" fmla="*/ 110067 h 322000"/>
              <a:gd name="connsiteX124" fmla="*/ 2920702 w 4321935"/>
              <a:gd name="connsiteY124" fmla="*/ 114300 h 322000"/>
              <a:gd name="connsiteX125" fmla="*/ 2848735 w 4321935"/>
              <a:gd name="connsiteY125" fmla="*/ 127000 h 322000"/>
              <a:gd name="connsiteX126" fmla="*/ 2819102 w 4321935"/>
              <a:gd name="connsiteY126" fmla="*/ 135467 h 322000"/>
              <a:gd name="connsiteX127" fmla="*/ 2721735 w 4321935"/>
              <a:gd name="connsiteY127" fmla="*/ 139700 h 322000"/>
              <a:gd name="connsiteX128" fmla="*/ 2637069 w 4321935"/>
              <a:gd name="connsiteY128" fmla="*/ 152400 h 322000"/>
              <a:gd name="connsiteX129" fmla="*/ 2560869 w 4321935"/>
              <a:gd name="connsiteY129" fmla="*/ 160867 h 322000"/>
              <a:gd name="connsiteX130" fmla="*/ 2505835 w 4321935"/>
              <a:gd name="connsiteY130" fmla="*/ 169333 h 322000"/>
              <a:gd name="connsiteX131" fmla="*/ 2480435 w 4321935"/>
              <a:gd name="connsiteY131" fmla="*/ 173567 h 322000"/>
              <a:gd name="connsiteX132" fmla="*/ 2438102 w 4321935"/>
              <a:gd name="connsiteY132" fmla="*/ 177800 h 322000"/>
              <a:gd name="connsiteX133" fmla="*/ 2404235 w 4321935"/>
              <a:gd name="connsiteY133" fmla="*/ 182033 h 322000"/>
              <a:gd name="connsiteX134" fmla="*/ 2332269 w 4321935"/>
              <a:gd name="connsiteY134" fmla="*/ 194733 h 322000"/>
              <a:gd name="connsiteX135" fmla="*/ 2302635 w 4321935"/>
              <a:gd name="connsiteY135" fmla="*/ 198967 h 322000"/>
              <a:gd name="connsiteX136" fmla="*/ 2171402 w 4321935"/>
              <a:gd name="connsiteY136" fmla="*/ 203200 h 322000"/>
              <a:gd name="connsiteX137" fmla="*/ 2146002 w 4321935"/>
              <a:gd name="connsiteY137" fmla="*/ 194733 h 322000"/>
              <a:gd name="connsiteX138" fmla="*/ 2116369 w 4321935"/>
              <a:gd name="connsiteY138" fmla="*/ 173567 h 322000"/>
              <a:gd name="connsiteX139" fmla="*/ 2099435 w 4321935"/>
              <a:gd name="connsiteY139" fmla="*/ 160867 h 322000"/>
              <a:gd name="connsiteX140" fmla="*/ 2074035 w 4321935"/>
              <a:gd name="connsiteY140" fmla="*/ 152400 h 322000"/>
              <a:gd name="connsiteX141" fmla="*/ 2048635 w 4321935"/>
              <a:gd name="connsiteY141" fmla="*/ 143933 h 322000"/>
              <a:gd name="connsiteX142" fmla="*/ 2035935 w 4321935"/>
              <a:gd name="connsiteY142" fmla="*/ 139700 h 322000"/>
              <a:gd name="connsiteX143" fmla="*/ 2002069 w 4321935"/>
              <a:gd name="connsiteY143" fmla="*/ 131233 h 322000"/>
              <a:gd name="connsiteX144" fmla="*/ 1976669 w 4321935"/>
              <a:gd name="connsiteY144" fmla="*/ 122767 h 322000"/>
              <a:gd name="connsiteX145" fmla="*/ 1963969 w 4321935"/>
              <a:gd name="connsiteY145" fmla="*/ 118533 h 322000"/>
              <a:gd name="connsiteX146" fmla="*/ 1925869 w 4321935"/>
              <a:gd name="connsiteY146" fmla="*/ 110067 h 322000"/>
              <a:gd name="connsiteX147" fmla="*/ 1887769 w 4321935"/>
              <a:gd name="connsiteY147" fmla="*/ 105833 h 322000"/>
              <a:gd name="connsiteX148" fmla="*/ 1870835 w 4321935"/>
              <a:gd name="connsiteY148" fmla="*/ 101600 h 322000"/>
              <a:gd name="connsiteX149" fmla="*/ 1845435 w 4321935"/>
              <a:gd name="connsiteY149" fmla="*/ 97367 h 322000"/>
              <a:gd name="connsiteX150" fmla="*/ 1832735 w 4321935"/>
              <a:gd name="connsiteY150" fmla="*/ 93133 h 322000"/>
              <a:gd name="connsiteX151" fmla="*/ 1769235 w 4321935"/>
              <a:gd name="connsiteY151" fmla="*/ 80433 h 322000"/>
              <a:gd name="connsiteX152" fmla="*/ 1731135 w 4321935"/>
              <a:gd name="connsiteY152" fmla="*/ 71967 h 322000"/>
              <a:gd name="connsiteX153" fmla="*/ 1718435 w 4321935"/>
              <a:gd name="connsiteY153" fmla="*/ 63500 h 322000"/>
              <a:gd name="connsiteX154" fmla="*/ 1701502 w 4321935"/>
              <a:gd name="connsiteY154" fmla="*/ 59267 h 322000"/>
              <a:gd name="connsiteX155" fmla="*/ 1688802 w 4321935"/>
              <a:gd name="connsiteY155" fmla="*/ 55033 h 322000"/>
              <a:gd name="connsiteX156" fmla="*/ 1667635 w 4321935"/>
              <a:gd name="connsiteY156" fmla="*/ 50800 h 322000"/>
              <a:gd name="connsiteX157" fmla="*/ 1654935 w 4321935"/>
              <a:gd name="connsiteY157" fmla="*/ 46567 h 322000"/>
              <a:gd name="connsiteX158" fmla="*/ 1633769 w 4321935"/>
              <a:gd name="connsiteY158" fmla="*/ 42333 h 322000"/>
              <a:gd name="connsiteX159" fmla="*/ 1621069 w 4321935"/>
              <a:gd name="connsiteY159" fmla="*/ 38100 h 322000"/>
              <a:gd name="connsiteX160" fmla="*/ 1553335 w 4321935"/>
              <a:gd name="connsiteY160" fmla="*/ 25400 h 322000"/>
              <a:gd name="connsiteX161" fmla="*/ 1405169 w 4321935"/>
              <a:gd name="connsiteY161" fmla="*/ 59267 h 322000"/>
              <a:gd name="connsiteX162" fmla="*/ 1257002 w 4321935"/>
              <a:gd name="connsiteY162" fmla="*/ 84667 h 322000"/>
              <a:gd name="connsiteX163" fmla="*/ 1172335 w 4321935"/>
              <a:gd name="connsiteY163" fmla="*/ 114300 h 322000"/>
              <a:gd name="connsiteX164" fmla="*/ 1041102 w 4321935"/>
              <a:gd name="connsiteY164" fmla="*/ 143933 h 322000"/>
              <a:gd name="connsiteX165" fmla="*/ 939502 w 4321935"/>
              <a:gd name="connsiteY165" fmla="*/ 135467 h 322000"/>
              <a:gd name="connsiteX166" fmla="*/ 804035 w 4321935"/>
              <a:gd name="connsiteY166" fmla="*/ 67733 h 322000"/>
              <a:gd name="connsiteX167" fmla="*/ 702435 w 4321935"/>
              <a:gd name="connsiteY167" fmla="*/ 71967 h 322000"/>
              <a:gd name="connsiteX168" fmla="*/ 596602 w 4321935"/>
              <a:gd name="connsiteY168" fmla="*/ 131233 h 322000"/>
              <a:gd name="connsiteX169" fmla="*/ 495002 w 4321935"/>
              <a:gd name="connsiteY169" fmla="*/ 160867 h 322000"/>
              <a:gd name="connsiteX170" fmla="*/ 384935 w 4321935"/>
              <a:gd name="connsiteY170" fmla="*/ 139700 h 322000"/>
              <a:gd name="connsiteX171" fmla="*/ 291802 w 4321935"/>
              <a:gd name="connsiteY171" fmla="*/ 114300 h 322000"/>
              <a:gd name="connsiteX172" fmla="*/ 190202 w 4321935"/>
              <a:gd name="connsiteY172" fmla="*/ 80433 h 322000"/>
              <a:gd name="connsiteX173" fmla="*/ 105535 w 4321935"/>
              <a:gd name="connsiteY173" fmla="*/ 59267 h 322000"/>
              <a:gd name="connsiteX174" fmla="*/ 8169 w 4321935"/>
              <a:gd name="connsiteY174" fmla="*/ 63500 h 322000"/>
              <a:gd name="connsiteX175" fmla="*/ 3936 w 4321935"/>
              <a:gd name="connsiteY17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60769 w 4321935"/>
              <a:gd name="connsiteY21" fmla="*/ 114300 h 322000"/>
              <a:gd name="connsiteX22" fmla="*/ 1786169 w 4321935"/>
              <a:gd name="connsiteY22" fmla="*/ 122767 h 322000"/>
              <a:gd name="connsiteX23" fmla="*/ 1798869 w 4321935"/>
              <a:gd name="connsiteY23" fmla="*/ 127000 h 322000"/>
              <a:gd name="connsiteX24" fmla="*/ 1879302 w 4321935"/>
              <a:gd name="connsiteY24" fmla="*/ 135467 h 322000"/>
              <a:gd name="connsiteX25" fmla="*/ 1896235 w 4321935"/>
              <a:gd name="connsiteY25" fmla="*/ 139700 h 322000"/>
              <a:gd name="connsiteX26" fmla="*/ 1913169 w 4321935"/>
              <a:gd name="connsiteY26" fmla="*/ 148167 h 322000"/>
              <a:gd name="connsiteX27" fmla="*/ 1942802 w 4321935"/>
              <a:gd name="connsiteY27" fmla="*/ 152400 h 322000"/>
              <a:gd name="connsiteX28" fmla="*/ 1980902 w 4321935"/>
              <a:gd name="connsiteY28" fmla="*/ 165100 h 322000"/>
              <a:gd name="connsiteX29" fmla="*/ 1993602 w 4321935"/>
              <a:gd name="connsiteY29" fmla="*/ 169333 h 322000"/>
              <a:gd name="connsiteX30" fmla="*/ 2006302 w 4321935"/>
              <a:gd name="connsiteY30" fmla="*/ 173567 h 322000"/>
              <a:gd name="connsiteX31" fmla="*/ 2027469 w 4321935"/>
              <a:gd name="connsiteY31" fmla="*/ 177800 h 322000"/>
              <a:gd name="connsiteX32" fmla="*/ 2052869 w 4321935"/>
              <a:gd name="connsiteY32" fmla="*/ 186267 h 322000"/>
              <a:gd name="connsiteX33" fmla="*/ 2065569 w 4321935"/>
              <a:gd name="connsiteY33" fmla="*/ 190500 h 322000"/>
              <a:gd name="connsiteX34" fmla="*/ 2078269 w 4321935"/>
              <a:gd name="connsiteY34" fmla="*/ 194733 h 322000"/>
              <a:gd name="connsiteX35" fmla="*/ 2090969 w 4321935"/>
              <a:gd name="connsiteY35" fmla="*/ 203200 h 322000"/>
              <a:gd name="connsiteX36" fmla="*/ 2116369 w 4321935"/>
              <a:gd name="connsiteY36" fmla="*/ 207433 h 322000"/>
              <a:gd name="connsiteX37" fmla="*/ 2175635 w 4321935"/>
              <a:gd name="connsiteY37" fmla="*/ 215900 h 322000"/>
              <a:gd name="connsiteX38" fmla="*/ 2213735 w 4321935"/>
              <a:gd name="connsiteY38" fmla="*/ 224367 h 322000"/>
              <a:gd name="connsiteX39" fmla="*/ 2247602 w 4321935"/>
              <a:gd name="connsiteY39" fmla="*/ 228600 h 322000"/>
              <a:gd name="connsiteX40" fmla="*/ 2565102 w 4321935"/>
              <a:gd name="connsiteY40" fmla="*/ 224367 h 322000"/>
              <a:gd name="connsiteX41" fmla="*/ 2590502 w 4321935"/>
              <a:gd name="connsiteY41" fmla="*/ 220133 h 322000"/>
              <a:gd name="connsiteX42" fmla="*/ 2632835 w 4321935"/>
              <a:gd name="connsiteY42" fmla="*/ 215900 h 322000"/>
              <a:gd name="connsiteX43" fmla="*/ 2645535 w 4321935"/>
              <a:gd name="connsiteY43" fmla="*/ 211667 h 322000"/>
              <a:gd name="connsiteX44" fmla="*/ 2692102 w 4321935"/>
              <a:gd name="connsiteY44" fmla="*/ 203200 h 322000"/>
              <a:gd name="connsiteX45" fmla="*/ 2709035 w 4321935"/>
              <a:gd name="connsiteY45" fmla="*/ 194733 h 322000"/>
              <a:gd name="connsiteX46" fmla="*/ 2742902 w 4321935"/>
              <a:gd name="connsiteY46" fmla="*/ 190500 h 322000"/>
              <a:gd name="connsiteX47" fmla="*/ 2755602 w 4321935"/>
              <a:gd name="connsiteY47" fmla="*/ 186267 h 322000"/>
              <a:gd name="connsiteX48" fmla="*/ 2768302 w 4321935"/>
              <a:gd name="connsiteY48" fmla="*/ 177800 h 322000"/>
              <a:gd name="connsiteX49" fmla="*/ 2810635 w 4321935"/>
              <a:gd name="connsiteY49" fmla="*/ 169333 h 322000"/>
              <a:gd name="connsiteX50" fmla="*/ 2840269 w 4321935"/>
              <a:gd name="connsiteY50" fmla="*/ 156633 h 322000"/>
              <a:gd name="connsiteX51" fmla="*/ 2865669 w 4321935"/>
              <a:gd name="connsiteY51" fmla="*/ 148167 h 322000"/>
              <a:gd name="connsiteX52" fmla="*/ 2908002 w 4321935"/>
              <a:gd name="connsiteY52" fmla="*/ 139700 h 322000"/>
              <a:gd name="connsiteX53" fmla="*/ 2924935 w 4321935"/>
              <a:gd name="connsiteY53" fmla="*/ 135467 h 322000"/>
              <a:gd name="connsiteX54" fmla="*/ 3009602 w 4321935"/>
              <a:gd name="connsiteY54" fmla="*/ 127000 h 322000"/>
              <a:gd name="connsiteX55" fmla="*/ 3043469 w 4321935"/>
              <a:gd name="connsiteY55" fmla="*/ 118533 h 322000"/>
              <a:gd name="connsiteX56" fmla="*/ 3077335 w 4321935"/>
              <a:gd name="connsiteY56" fmla="*/ 110067 h 322000"/>
              <a:gd name="connsiteX57" fmla="*/ 3136602 w 4321935"/>
              <a:gd name="connsiteY57" fmla="*/ 93133 h 322000"/>
              <a:gd name="connsiteX58" fmla="*/ 3174702 w 4321935"/>
              <a:gd name="connsiteY58" fmla="*/ 84667 h 322000"/>
              <a:gd name="connsiteX59" fmla="*/ 3217035 w 4321935"/>
              <a:gd name="connsiteY59" fmla="*/ 80433 h 322000"/>
              <a:gd name="connsiteX60" fmla="*/ 3284769 w 4321935"/>
              <a:gd name="connsiteY60" fmla="*/ 67733 h 322000"/>
              <a:gd name="connsiteX61" fmla="*/ 3344035 w 4321935"/>
              <a:gd name="connsiteY61" fmla="*/ 71967 h 322000"/>
              <a:gd name="connsiteX62" fmla="*/ 3369435 w 4321935"/>
              <a:gd name="connsiteY62" fmla="*/ 80433 h 322000"/>
              <a:gd name="connsiteX63" fmla="*/ 3399069 w 4321935"/>
              <a:gd name="connsiteY63" fmla="*/ 97367 h 322000"/>
              <a:gd name="connsiteX64" fmla="*/ 3411769 w 4321935"/>
              <a:gd name="connsiteY64" fmla="*/ 105833 h 322000"/>
              <a:gd name="connsiteX65" fmla="*/ 3424469 w 4321935"/>
              <a:gd name="connsiteY65" fmla="*/ 110067 h 322000"/>
              <a:gd name="connsiteX66" fmla="*/ 3462569 w 4321935"/>
              <a:gd name="connsiteY66" fmla="*/ 122767 h 322000"/>
              <a:gd name="connsiteX67" fmla="*/ 3487969 w 4321935"/>
              <a:gd name="connsiteY67" fmla="*/ 139700 h 322000"/>
              <a:gd name="connsiteX68" fmla="*/ 3530302 w 4321935"/>
              <a:gd name="connsiteY68" fmla="*/ 152400 h 322000"/>
              <a:gd name="connsiteX69" fmla="*/ 3568402 w 4321935"/>
              <a:gd name="connsiteY69" fmla="*/ 156633 h 322000"/>
              <a:gd name="connsiteX70" fmla="*/ 3754669 w 4321935"/>
              <a:gd name="connsiteY70" fmla="*/ 148167 h 322000"/>
              <a:gd name="connsiteX71" fmla="*/ 3792769 w 4321935"/>
              <a:gd name="connsiteY71" fmla="*/ 139700 h 322000"/>
              <a:gd name="connsiteX72" fmla="*/ 3830869 w 4321935"/>
              <a:gd name="connsiteY72" fmla="*/ 118533 h 322000"/>
              <a:gd name="connsiteX73" fmla="*/ 3835102 w 4321935"/>
              <a:gd name="connsiteY73" fmla="*/ 105833 h 322000"/>
              <a:gd name="connsiteX74" fmla="*/ 3852035 w 4321935"/>
              <a:gd name="connsiteY74" fmla="*/ 101600 h 322000"/>
              <a:gd name="connsiteX75" fmla="*/ 3877435 w 4321935"/>
              <a:gd name="connsiteY75" fmla="*/ 93133 h 322000"/>
              <a:gd name="connsiteX76" fmla="*/ 3902835 w 4321935"/>
              <a:gd name="connsiteY76" fmla="*/ 80433 h 322000"/>
              <a:gd name="connsiteX77" fmla="*/ 3915535 w 4321935"/>
              <a:gd name="connsiteY77" fmla="*/ 71967 h 322000"/>
              <a:gd name="connsiteX78" fmla="*/ 3932469 w 4321935"/>
              <a:gd name="connsiteY78" fmla="*/ 63500 h 322000"/>
              <a:gd name="connsiteX79" fmla="*/ 3957869 w 4321935"/>
              <a:gd name="connsiteY79" fmla="*/ 46567 h 322000"/>
              <a:gd name="connsiteX80" fmla="*/ 3983269 w 4321935"/>
              <a:gd name="connsiteY80" fmla="*/ 38100 h 322000"/>
              <a:gd name="connsiteX81" fmla="*/ 4012902 w 4321935"/>
              <a:gd name="connsiteY81" fmla="*/ 21167 h 322000"/>
              <a:gd name="connsiteX82" fmla="*/ 4038302 w 4321935"/>
              <a:gd name="connsiteY82" fmla="*/ 8467 h 322000"/>
              <a:gd name="connsiteX83" fmla="*/ 4283835 w 4321935"/>
              <a:gd name="connsiteY83" fmla="*/ 12700 h 322000"/>
              <a:gd name="connsiteX84" fmla="*/ 4296535 w 4321935"/>
              <a:gd name="connsiteY84" fmla="*/ 21167 h 322000"/>
              <a:gd name="connsiteX85" fmla="*/ 4321935 w 4321935"/>
              <a:gd name="connsiteY85" fmla="*/ 25400 h 322000"/>
              <a:gd name="connsiteX86" fmla="*/ 4317702 w 4321935"/>
              <a:gd name="connsiteY86" fmla="*/ 12700 h 322000"/>
              <a:gd name="connsiteX87" fmla="*/ 4279602 w 4321935"/>
              <a:gd name="connsiteY87" fmla="*/ 0 h 322000"/>
              <a:gd name="connsiteX88" fmla="*/ 4063702 w 4321935"/>
              <a:gd name="connsiteY88" fmla="*/ 4233 h 322000"/>
              <a:gd name="connsiteX89" fmla="*/ 4017135 w 4321935"/>
              <a:gd name="connsiteY89" fmla="*/ 8467 h 322000"/>
              <a:gd name="connsiteX90" fmla="*/ 3953635 w 4321935"/>
              <a:gd name="connsiteY90" fmla="*/ 12700 h 322000"/>
              <a:gd name="connsiteX91" fmla="*/ 3915535 w 4321935"/>
              <a:gd name="connsiteY91" fmla="*/ 29633 h 322000"/>
              <a:gd name="connsiteX92" fmla="*/ 3890135 w 4321935"/>
              <a:gd name="connsiteY92" fmla="*/ 46567 h 322000"/>
              <a:gd name="connsiteX93" fmla="*/ 3873202 w 4321935"/>
              <a:gd name="connsiteY93" fmla="*/ 55033 h 322000"/>
              <a:gd name="connsiteX94" fmla="*/ 3847802 w 4321935"/>
              <a:gd name="connsiteY94" fmla="*/ 63500 h 322000"/>
              <a:gd name="connsiteX95" fmla="*/ 3818169 w 4321935"/>
              <a:gd name="connsiteY95" fmla="*/ 76200 h 322000"/>
              <a:gd name="connsiteX96" fmla="*/ 3792769 w 4321935"/>
              <a:gd name="connsiteY96" fmla="*/ 93133 h 322000"/>
              <a:gd name="connsiteX97" fmla="*/ 3780069 w 4321935"/>
              <a:gd name="connsiteY97" fmla="*/ 97367 h 322000"/>
              <a:gd name="connsiteX98" fmla="*/ 3767369 w 4321935"/>
              <a:gd name="connsiteY98" fmla="*/ 105833 h 322000"/>
              <a:gd name="connsiteX99" fmla="*/ 3733502 w 4321935"/>
              <a:gd name="connsiteY99" fmla="*/ 114300 h 322000"/>
              <a:gd name="connsiteX100" fmla="*/ 3699635 w 4321935"/>
              <a:gd name="connsiteY100" fmla="*/ 122767 h 322000"/>
              <a:gd name="connsiteX101" fmla="*/ 3686935 w 4321935"/>
              <a:gd name="connsiteY101" fmla="*/ 127000 h 322000"/>
              <a:gd name="connsiteX102" fmla="*/ 3665769 w 4321935"/>
              <a:gd name="connsiteY102" fmla="*/ 131233 h 322000"/>
              <a:gd name="connsiteX103" fmla="*/ 3585335 w 4321935"/>
              <a:gd name="connsiteY103" fmla="*/ 122767 h 322000"/>
              <a:gd name="connsiteX104" fmla="*/ 3551469 w 4321935"/>
              <a:gd name="connsiteY104" fmla="*/ 118533 h 322000"/>
              <a:gd name="connsiteX105" fmla="*/ 3521835 w 4321935"/>
              <a:gd name="connsiteY105" fmla="*/ 110067 h 322000"/>
              <a:gd name="connsiteX106" fmla="*/ 3504902 w 4321935"/>
              <a:gd name="connsiteY106" fmla="*/ 105833 h 322000"/>
              <a:gd name="connsiteX107" fmla="*/ 3483735 w 4321935"/>
              <a:gd name="connsiteY107" fmla="*/ 101600 h 322000"/>
              <a:gd name="connsiteX108" fmla="*/ 3458335 w 4321935"/>
              <a:gd name="connsiteY108" fmla="*/ 93133 h 322000"/>
              <a:gd name="connsiteX109" fmla="*/ 3445635 w 4321935"/>
              <a:gd name="connsiteY109" fmla="*/ 88900 h 322000"/>
              <a:gd name="connsiteX110" fmla="*/ 3432935 w 4321935"/>
              <a:gd name="connsiteY110" fmla="*/ 76200 h 322000"/>
              <a:gd name="connsiteX111" fmla="*/ 3399069 w 4321935"/>
              <a:gd name="connsiteY111" fmla="*/ 59267 h 322000"/>
              <a:gd name="connsiteX112" fmla="*/ 3390602 w 4321935"/>
              <a:gd name="connsiteY112" fmla="*/ 46567 h 322000"/>
              <a:gd name="connsiteX113" fmla="*/ 3365202 w 4321935"/>
              <a:gd name="connsiteY113" fmla="*/ 38100 h 322000"/>
              <a:gd name="connsiteX114" fmla="*/ 3318635 w 4321935"/>
              <a:gd name="connsiteY114" fmla="*/ 25400 h 322000"/>
              <a:gd name="connsiteX115" fmla="*/ 3195869 w 4321935"/>
              <a:gd name="connsiteY115" fmla="*/ 38100 h 322000"/>
              <a:gd name="connsiteX116" fmla="*/ 3162002 w 4321935"/>
              <a:gd name="connsiteY116" fmla="*/ 46567 h 322000"/>
              <a:gd name="connsiteX117" fmla="*/ 3145069 w 4321935"/>
              <a:gd name="connsiteY117" fmla="*/ 50800 h 322000"/>
              <a:gd name="connsiteX118" fmla="*/ 3119669 w 4321935"/>
              <a:gd name="connsiteY118" fmla="*/ 67733 h 322000"/>
              <a:gd name="connsiteX119" fmla="*/ 3106969 w 4321935"/>
              <a:gd name="connsiteY119" fmla="*/ 71967 h 322000"/>
              <a:gd name="connsiteX120" fmla="*/ 3090035 w 4321935"/>
              <a:gd name="connsiteY120" fmla="*/ 76200 h 322000"/>
              <a:gd name="connsiteX121" fmla="*/ 3051935 w 4321935"/>
              <a:gd name="connsiteY121" fmla="*/ 88900 h 322000"/>
              <a:gd name="connsiteX122" fmla="*/ 2988435 w 4321935"/>
              <a:gd name="connsiteY122" fmla="*/ 97367 h 322000"/>
              <a:gd name="connsiteX123" fmla="*/ 2954569 w 4321935"/>
              <a:gd name="connsiteY123" fmla="*/ 110067 h 322000"/>
              <a:gd name="connsiteX124" fmla="*/ 2920702 w 4321935"/>
              <a:gd name="connsiteY124" fmla="*/ 114300 h 322000"/>
              <a:gd name="connsiteX125" fmla="*/ 2848735 w 4321935"/>
              <a:gd name="connsiteY125" fmla="*/ 127000 h 322000"/>
              <a:gd name="connsiteX126" fmla="*/ 2819102 w 4321935"/>
              <a:gd name="connsiteY126" fmla="*/ 135467 h 322000"/>
              <a:gd name="connsiteX127" fmla="*/ 2721735 w 4321935"/>
              <a:gd name="connsiteY127" fmla="*/ 139700 h 322000"/>
              <a:gd name="connsiteX128" fmla="*/ 2637069 w 4321935"/>
              <a:gd name="connsiteY128" fmla="*/ 152400 h 322000"/>
              <a:gd name="connsiteX129" fmla="*/ 2560869 w 4321935"/>
              <a:gd name="connsiteY129" fmla="*/ 160867 h 322000"/>
              <a:gd name="connsiteX130" fmla="*/ 2505835 w 4321935"/>
              <a:gd name="connsiteY130" fmla="*/ 169333 h 322000"/>
              <a:gd name="connsiteX131" fmla="*/ 2480435 w 4321935"/>
              <a:gd name="connsiteY131" fmla="*/ 173567 h 322000"/>
              <a:gd name="connsiteX132" fmla="*/ 2438102 w 4321935"/>
              <a:gd name="connsiteY132" fmla="*/ 177800 h 322000"/>
              <a:gd name="connsiteX133" fmla="*/ 2404235 w 4321935"/>
              <a:gd name="connsiteY133" fmla="*/ 182033 h 322000"/>
              <a:gd name="connsiteX134" fmla="*/ 2332269 w 4321935"/>
              <a:gd name="connsiteY134" fmla="*/ 194733 h 322000"/>
              <a:gd name="connsiteX135" fmla="*/ 2302635 w 4321935"/>
              <a:gd name="connsiteY135" fmla="*/ 198967 h 322000"/>
              <a:gd name="connsiteX136" fmla="*/ 2171402 w 4321935"/>
              <a:gd name="connsiteY136" fmla="*/ 203200 h 322000"/>
              <a:gd name="connsiteX137" fmla="*/ 2146002 w 4321935"/>
              <a:gd name="connsiteY137" fmla="*/ 194733 h 322000"/>
              <a:gd name="connsiteX138" fmla="*/ 2116369 w 4321935"/>
              <a:gd name="connsiteY138" fmla="*/ 173567 h 322000"/>
              <a:gd name="connsiteX139" fmla="*/ 2099435 w 4321935"/>
              <a:gd name="connsiteY139" fmla="*/ 160867 h 322000"/>
              <a:gd name="connsiteX140" fmla="*/ 2074035 w 4321935"/>
              <a:gd name="connsiteY140" fmla="*/ 152400 h 322000"/>
              <a:gd name="connsiteX141" fmla="*/ 2048635 w 4321935"/>
              <a:gd name="connsiteY141" fmla="*/ 143933 h 322000"/>
              <a:gd name="connsiteX142" fmla="*/ 2035935 w 4321935"/>
              <a:gd name="connsiteY142" fmla="*/ 139700 h 322000"/>
              <a:gd name="connsiteX143" fmla="*/ 2002069 w 4321935"/>
              <a:gd name="connsiteY143" fmla="*/ 131233 h 322000"/>
              <a:gd name="connsiteX144" fmla="*/ 1976669 w 4321935"/>
              <a:gd name="connsiteY144" fmla="*/ 122767 h 322000"/>
              <a:gd name="connsiteX145" fmla="*/ 1963969 w 4321935"/>
              <a:gd name="connsiteY145" fmla="*/ 118533 h 322000"/>
              <a:gd name="connsiteX146" fmla="*/ 1925869 w 4321935"/>
              <a:gd name="connsiteY146" fmla="*/ 110067 h 322000"/>
              <a:gd name="connsiteX147" fmla="*/ 1887769 w 4321935"/>
              <a:gd name="connsiteY147" fmla="*/ 105833 h 322000"/>
              <a:gd name="connsiteX148" fmla="*/ 1870835 w 4321935"/>
              <a:gd name="connsiteY148" fmla="*/ 101600 h 322000"/>
              <a:gd name="connsiteX149" fmla="*/ 1845435 w 4321935"/>
              <a:gd name="connsiteY149" fmla="*/ 97367 h 322000"/>
              <a:gd name="connsiteX150" fmla="*/ 1832735 w 4321935"/>
              <a:gd name="connsiteY150" fmla="*/ 93133 h 322000"/>
              <a:gd name="connsiteX151" fmla="*/ 1769235 w 4321935"/>
              <a:gd name="connsiteY151" fmla="*/ 80433 h 322000"/>
              <a:gd name="connsiteX152" fmla="*/ 1731135 w 4321935"/>
              <a:gd name="connsiteY152" fmla="*/ 71967 h 322000"/>
              <a:gd name="connsiteX153" fmla="*/ 1718435 w 4321935"/>
              <a:gd name="connsiteY153" fmla="*/ 63500 h 322000"/>
              <a:gd name="connsiteX154" fmla="*/ 1701502 w 4321935"/>
              <a:gd name="connsiteY154" fmla="*/ 59267 h 322000"/>
              <a:gd name="connsiteX155" fmla="*/ 1688802 w 4321935"/>
              <a:gd name="connsiteY155" fmla="*/ 55033 h 322000"/>
              <a:gd name="connsiteX156" fmla="*/ 1667635 w 4321935"/>
              <a:gd name="connsiteY156" fmla="*/ 50800 h 322000"/>
              <a:gd name="connsiteX157" fmla="*/ 1654935 w 4321935"/>
              <a:gd name="connsiteY157" fmla="*/ 46567 h 322000"/>
              <a:gd name="connsiteX158" fmla="*/ 1633769 w 4321935"/>
              <a:gd name="connsiteY158" fmla="*/ 42333 h 322000"/>
              <a:gd name="connsiteX159" fmla="*/ 1621069 w 4321935"/>
              <a:gd name="connsiteY159" fmla="*/ 38100 h 322000"/>
              <a:gd name="connsiteX160" fmla="*/ 1553335 w 4321935"/>
              <a:gd name="connsiteY160" fmla="*/ 38100 h 322000"/>
              <a:gd name="connsiteX161" fmla="*/ 1405169 w 4321935"/>
              <a:gd name="connsiteY161" fmla="*/ 59267 h 322000"/>
              <a:gd name="connsiteX162" fmla="*/ 1257002 w 4321935"/>
              <a:gd name="connsiteY162" fmla="*/ 84667 h 322000"/>
              <a:gd name="connsiteX163" fmla="*/ 1172335 w 4321935"/>
              <a:gd name="connsiteY163" fmla="*/ 114300 h 322000"/>
              <a:gd name="connsiteX164" fmla="*/ 1041102 w 4321935"/>
              <a:gd name="connsiteY164" fmla="*/ 143933 h 322000"/>
              <a:gd name="connsiteX165" fmla="*/ 939502 w 4321935"/>
              <a:gd name="connsiteY165" fmla="*/ 135467 h 322000"/>
              <a:gd name="connsiteX166" fmla="*/ 804035 w 4321935"/>
              <a:gd name="connsiteY166" fmla="*/ 67733 h 322000"/>
              <a:gd name="connsiteX167" fmla="*/ 702435 w 4321935"/>
              <a:gd name="connsiteY167" fmla="*/ 71967 h 322000"/>
              <a:gd name="connsiteX168" fmla="*/ 596602 w 4321935"/>
              <a:gd name="connsiteY168" fmla="*/ 131233 h 322000"/>
              <a:gd name="connsiteX169" fmla="*/ 495002 w 4321935"/>
              <a:gd name="connsiteY169" fmla="*/ 160867 h 322000"/>
              <a:gd name="connsiteX170" fmla="*/ 384935 w 4321935"/>
              <a:gd name="connsiteY170" fmla="*/ 139700 h 322000"/>
              <a:gd name="connsiteX171" fmla="*/ 291802 w 4321935"/>
              <a:gd name="connsiteY171" fmla="*/ 114300 h 322000"/>
              <a:gd name="connsiteX172" fmla="*/ 190202 w 4321935"/>
              <a:gd name="connsiteY172" fmla="*/ 80433 h 322000"/>
              <a:gd name="connsiteX173" fmla="*/ 105535 w 4321935"/>
              <a:gd name="connsiteY173" fmla="*/ 59267 h 322000"/>
              <a:gd name="connsiteX174" fmla="*/ 8169 w 4321935"/>
              <a:gd name="connsiteY174" fmla="*/ 63500 h 322000"/>
              <a:gd name="connsiteX175" fmla="*/ 3936 w 4321935"/>
              <a:gd name="connsiteY17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60769 w 4321935"/>
              <a:gd name="connsiteY21" fmla="*/ 114300 h 322000"/>
              <a:gd name="connsiteX22" fmla="*/ 1786169 w 4321935"/>
              <a:gd name="connsiteY22" fmla="*/ 122767 h 322000"/>
              <a:gd name="connsiteX23" fmla="*/ 1798869 w 4321935"/>
              <a:gd name="connsiteY23" fmla="*/ 127000 h 322000"/>
              <a:gd name="connsiteX24" fmla="*/ 1879302 w 4321935"/>
              <a:gd name="connsiteY24" fmla="*/ 135467 h 322000"/>
              <a:gd name="connsiteX25" fmla="*/ 1896235 w 4321935"/>
              <a:gd name="connsiteY25" fmla="*/ 139700 h 322000"/>
              <a:gd name="connsiteX26" fmla="*/ 1913169 w 4321935"/>
              <a:gd name="connsiteY26" fmla="*/ 148167 h 322000"/>
              <a:gd name="connsiteX27" fmla="*/ 1942802 w 4321935"/>
              <a:gd name="connsiteY27" fmla="*/ 152400 h 322000"/>
              <a:gd name="connsiteX28" fmla="*/ 1980902 w 4321935"/>
              <a:gd name="connsiteY28" fmla="*/ 165100 h 322000"/>
              <a:gd name="connsiteX29" fmla="*/ 1993602 w 4321935"/>
              <a:gd name="connsiteY29" fmla="*/ 169333 h 322000"/>
              <a:gd name="connsiteX30" fmla="*/ 2006302 w 4321935"/>
              <a:gd name="connsiteY30" fmla="*/ 173567 h 322000"/>
              <a:gd name="connsiteX31" fmla="*/ 2027469 w 4321935"/>
              <a:gd name="connsiteY31" fmla="*/ 177800 h 322000"/>
              <a:gd name="connsiteX32" fmla="*/ 2052869 w 4321935"/>
              <a:gd name="connsiteY32" fmla="*/ 186267 h 322000"/>
              <a:gd name="connsiteX33" fmla="*/ 2065569 w 4321935"/>
              <a:gd name="connsiteY33" fmla="*/ 190500 h 322000"/>
              <a:gd name="connsiteX34" fmla="*/ 2078269 w 4321935"/>
              <a:gd name="connsiteY34" fmla="*/ 194733 h 322000"/>
              <a:gd name="connsiteX35" fmla="*/ 2090969 w 4321935"/>
              <a:gd name="connsiteY35" fmla="*/ 203200 h 322000"/>
              <a:gd name="connsiteX36" fmla="*/ 2116369 w 4321935"/>
              <a:gd name="connsiteY36" fmla="*/ 207433 h 322000"/>
              <a:gd name="connsiteX37" fmla="*/ 2175635 w 4321935"/>
              <a:gd name="connsiteY37" fmla="*/ 215900 h 322000"/>
              <a:gd name="connsiteX38" fmla="*/ 2213735 w 4321935"/>
              <a:gd name="connsiteY38" fmla="*/ 224367 h 322000"/>
              <a:gd name="connsiteX39" fmla="*/ 2247602 w 4321935"/>
              <a:gd name="connsiteY39" fmla="*/ 228600 h 322000"/>
              <a:gd name="connsiteX40" fmla="*/ 2565102 w 4321935"/>
              <a:gd name="connsiteY40" fmla="*/ 224367 h 322000"/>
              <a:gd name="connsiteX41" fmla="*/ 2590502 w 4321935"/>
              <a:gd name="connsiteY41" fmla="*/ 220133 h 322000"/>
              <a:gd name="connsiteX42" fmla="*/ 2632835 w 4321935"/>
              <a:gd name="connsiteY42" fmla="*/ 215900 h 322000"/>
              <a:gd name="connsiteX43" fmla="*/ 2645535 w 4321935"/>
              <a:gd name="connsiteY43" fmla="*/ 211667 h 322000"/>
              <a:gd name="connsiteX44" fmla="*/ 2692102 w 4321935"/>
              <a:gd name="connsiteY44" fmla="*/ 203200 h 322000"/>
              <a:gd name="connsiteX45" fmla="*/ 2709035 w 4321935"/>
              <a:gd name="connsiteY45" fmla="*/ 194733 h 322000"/>
              <a:gd name="connsiteX46" fmla="*/ 2742902 w 4321935"/>
              <a:gd name="connsiteY46" fmla="*/ 190500 h 322000"/>
              <a:gd name="connsiteX47" fmla="*/ 2755602 w 4321935"/>
              <a:gd name="connsiteY47" fmla="*/ 186267 h 322000"/>
              <a:gd name="connsiteX48" fmla="*/ 2768302 w 4321935"/>
              <a:gd name="connsiteY48" fmla="*/ 177800 h 322000"/>
              <a:gd name="connsiteX49" fmla="*/ 2810635 w 4321935"/>
              <a:gd name="connsiteY49" fmla="*/ 169333 h 322000"/>
              <a:gd name="connsiteX50" fmla="*/ 2840269 w 4321935"/>
              <a:gd name="connsiteY50" fmla="*/ 156633 h 322000"/>
              <a:gd name="connsiteX51" fmla="*/ 2865669 w 4321935"/>
              <a:gd name="connsiteY51" fmla="*/ 148167 h 322000"/>
              <a:gd name="connsiteX52" fmla="*/ 2908002 w 4321935"/>
              <a:gd name="connsiteY52" fmla="*/ 139700 h 322000"/>
              <a:gd name="connsiteX53" fmla="*/ 2924935 w 4321935"/>
              <a:gd name="connsiteY53" fmla="*/ 135467 h 322000"/>
              <a:gd name="connsiteX54" fmla="*/ 3009602 w 4321935"/>
              <a:gd name="connsiteY54" fmla="*/ 127000 h 322000"/>
              <a:gd name="connsiteX55" fmla="*/ 3043469 w 4321935"/>
              <a:gd name="connsiteY55" fmla="*/ 118533 h 322000"/>
              <a:gd name="connsiteX56" fmla="*/ 3077335 w 4321935"/>
              <a:gd name="connsiteY56" fmla="*/ 110067 h 322000"/>
              <a:gd name="connsiteX57" fmla="*/ 3136602 w 4321935"/>
              <a:gd name="connsiteY57" fmla="*/ 93133 h 322000"/>
              <a:gd name="connsiteX58" fmla="*/ 3174702 w 4321935"/>
              <a:gd name="connsiteY58" fmla="*/ 84667 h 322000"/>
              <a:gd name="connsiteX59" fmla="*/ 3217035 w 4321935"/>
              <a:gd name="connsiteY59" fmla="*/ 80433 h 322000"/>
              <a:gd name="connsiteX60" fmla="*/ 3284769 w 4321935"/>
              <a:gd name="connsiteY60" fmla="*/ 67733 h 322000"/>
              <a:gd name="connsiteX61" fmla="*/ 3344035 w 4321935"/>
              <a:gd name="connsiteY61" fmla="*/ 71967 h 322000"/>
              <a:gd name="connsiteX62" fmla="*/ 3369435 w 4321935"/>
              <a:gd name="connsiteY62" fmla="*/ 80433 h 322000"/>
              <a:gd name="connsiteX63" fmla="*/ 3399069 w 4321935"/>
              <a:gd name="connsiteY63" fmla="*/ 97367 h 322000"/>
              <a:gd name="connsiteX64" fmla="*/ 3411769 w 4321935"/>
              <a:gd name="connsiteY64" fmla="*/ 105833 h 322000"/>
              <a:gd name="connsiteX65" fmla="*/ 3424469 w 4321935"/>
              <a:gd name="connsiteY65" fmla="*/ 110067 h 322000"/>
              <a:gd name="connsiteX66" fmla="*/ 3462569 w 4321935"/>
              <a:gd name="connsiteY66" fmla="*/ 122767 h 322000"/>
              <a:gd name="connsiteX67" fmla="*/ 3487969 w 4321935"/>
              <a:gd name="connsiteY67" fmla="*/ 139700 h 322000"/>
              <a:gd name="connsiteX68" fmla="*/ 3530302 w 4321935"/>
              <a:gd name="connsiteY68" fmla="*/ 152400 h 322000"/>
              <a:gd name="connsiteX69" fmla="*/ 3568402 w 4321935"/>
              <a:gd name="connsiteY69" fmla="*/ 156633 h 322000"/>
              <a:gd name="connsiteX70" fmla="*/ 3754669 w 4321935"/>
              <a:gd name="connsiteY70" fmla="*/ 148167 h 322000"/>
              <a:gd name="connsiteX71" fmla="*/ 3792769 w 4321935"/>
              <a:gd name="connsiteY71" fmla="*/ 139700 h 322000"/>
              <a:gd name="connsiteX72" fmla="*/ 3830869 w 4321935"/>
              <a:gd name="connsiteY72" fmla="*/ 118533 h 322000"/>
              <a:gd name="connsiteX73" fmla="*/ 3835102 w 4321935"/>
              <a:gd name="connsiteY73" fmla="*/ 105833 h 322000"/>
              <a:gd name="connsiteX74" fmla="*/ 3852035 w 4321935"/>
              <a:gd name="connsiteY74" fmla="*/ 101600 h 322000"/>
              <a:gd name="connsiteX75" fmla="*/ 3877435 w 4321935"/>
              <a:gd name="connsiteY75" fmla="*/ 93133 h 322000"/>
              <a:gd name="connsiteX76" fmla="*/ 3902835 w 4321935"/>
              <a:gd name="connsiteY76" fmla="*/ 80433 h 322000"/>
              <a:gd name="connsiteX77" fmla="*/ 3915535 w 4321935"/>
              <a:gd name="connsiteY77" fmla="*/ 71967 h 322000"/>
              <a:gd name="connsiteX78" fmla="*/ 3932469 w 4321935"/>
              <a:gd name="connsiteY78" fmla="*/ 63500 h 322000"/>
              <a:gd name="connsiteX79" fmla="*/ 3957869 w 4321935"/>
              <a:gd name="connsiteY79" fmla="*/ 46567 h 322000"/>
              <a:gd name="connsiteX80" fmla="*/ 3983269 w 4321935"/>
              <a:gd name="connsiteY80" fmla="*/ 38100 h 322000"/>
              <a:gd name="connsiteX81" fmla="*/ 4012902 w 4321935"/>
              <a:gd name="connsiteY81" fmla="*/ 21167 h 322000"/>
              <a:gd name="connsiteX82" fmla="*/ 4038302 w 4321935"/>
              <a:gd name="connsiteY82" fmla="*/ 8467 h 322000"/>
              <a:gd name="connsiteX83" fmla="*/ 4283835 w 4321935"/>
              <a:gd name="connsiteY83" fmla="*/ 12700 h 322000"/>
              <a:gd name="connsiteX84" fmla="*/ 4296535 w 4321935"/>
              <a:gd name="connsiteY84" fmla="*/ 21167 h 322000"/>
              <a:gd name="connsiteX85" fmla="*/ 4321935 w 4321935"/>
              <a:gd name="connsiteY85" fmla="*/ 25400 h 322000"/>
              <a:gd name="connsiteX86" fmla="*/ 4317702 w 4321935"/>
              <a:gd name="connsiteY86" fmla="*/ 12700 h 322000"/>
              <a:gd name="connsiteX87" fmla="*/ 4279602 w 4321935"/>
              <a:gd name="connsiteY87" fmla="*/ 0 h 322000"/>
              <a:gd name="connsiteX88" fmla="*/ 4063702 w 4321935"/>
              <a:gd name="connsiteY88" fmla="*/ 4233 h 322000"/>
              <a:gd name="connsiteX89" fmla="*/ 4017135 w 4321935"/>
              <a:gd name="connsiteY89" fmla="*/ 8467 h 322000"/>
              <a:gd name="connsiteX90" fmla="*/ 3953635 w 4321935"/>
              <a:gd name="connsiteY90" fmla="*/ 12700 h 322000"/>
              <a:gd name="connsiteX91" fmla="*/ 3915535 w 4321935"/>
              <a:gd name="connsiteY91" fmla="*/ 29633 h 322000"/>
              <a:gd name="connsiteX92" fmla="*/ 3890135 w 4321935"/>
              <a:gd name="connsiteY92" fmla="*/ 46567 h 322000"/>
              <a:gd name="connsiteX93" fmla="*/ 3873202 w 4321935"/>
              <a:gd name="connsiteY93" fmla="*/ 55033 h 322000"/>
              <a:gd name="connsiteX94" fmla="*/ 3847802 w 4321935"/>
              <a:gd name="connsiteY94" fmla="*/ 63500 h 322000"/>
              <a:gd name="connsiteX95" fmla="*/ 3818169 w 4321935"/>
              <a:gd name="connsiteY95" fmla="*/ 76200 h 322000"/>
              <a:gd name="connsiteX96" fmla="*/ 3792769 w 4321935"/>
              <a:gd name="connsiteY96" fmla="*/ 93133 h 322000"/>
              <a:gd name="connsiteX97" fmla="*/ 3780069 w 4321935"/>
              <a:gd name="connsiteY97" fmla="*/ 97367 h 322000"/>
              <a:gd name="connsiteX98" fmla="*/ 3767369 w 4321935"/>
              <a:gd name="connsiteY98" fmla="*/ 105833 h 322000"/>
              <a:gd name="connsiteX99" fmla="*/ 3733502 w 4321935"/>
              <a:gd name="connsiteY99" fmla="*/ 114300 h 322000"/>
              <a:gd name="connsiteX100" fmla="*/ 3699635 w 4321935"/>
              <a:gd name="connsiteY100" fmla="*/ 122767 h 322000"/>
              <a:gd name="connsiteX101" fmla="*/ 3686935 w 4321935"/>
              <a:gd name="connsiteY101" fmla="*/ 127000 h 322000"/>
              <a:gd name="connsiteX102" fmla="*/ 3665769 w 4321935"/>
              <a:gd name="connsiteY102" fmla="*/ 131233 h 322000"/>
              <a:gd name="connsiteX103" fmla="*/ 3585335 w 4321935"/>
              <a:gd name="connsiteY103" fmla="*/ 122767 h 322000"/>
              <a:gd name="connsiteX104" fmla="*/ 3551469 w 4321935"/>
              <a:gd name="connsiteY104" fmla="*/ 118533 h 322000"/>
              <a:gd name="connsiteX105" fmla="*/ 3521835 w 4321935"/>
              <a:gd name="connsiteY105" fmla="*/ 110067 h 322000"/>
              <a:gd name="connsiteX106" fmla="*/ 3504902 w 4321935"/>
              <a:gd name="connsiteY106" fmla="*/ 105833 h 322000"/>
              <a:gd name="connsiteX107" fmla="*/ 3483735 w 4321935"/>
              <a:gd name="connsiteY107" fmla="*/ 101600 h 322000"/>
              <a:gd name="connsiteX108" fmla="*/ 3458335 w 4321935"/>
              <a:gd name="connsiteY108" fmla="*/ 93133 h 322000"/>
              <a:gd name="connsiteX109" fmla="*/ 3445635 w 4321935"/>
              <a:gd name="connsiteY109" fmla="*/ 88900 h 322000"/>
              <a:gd name="connsiteX110" fmla="*/ 3432935 w 4321935"/>
              <a:gd name="connsiteY110" fmla="*/ 76200 h 322000"/>
              <a:gd name="connsiteX111" fmla="*/ 3399069 w 4321935"/>
              <a:gd name="connsiteY111" fmla="*/ 59267 h 322000"/>
              <a:gd name="connsiteX112" fmla="*/ 3390602 w 4321935"/>
              <a:gd name="connsiteY112" fmla="*/ 46567 h 322000"/>
              <a:gd name="connsiteX113" fmla="*/ 3365202 w 4321935"/>
              <a:gd name="connsiteY113" fmla="*/ 38100 h 322000"/>
              <a:gd name="connsiteX114" fmla="*/ 3318635 w 4321935"/>
              <a:gd name="connsiteY114" fmla="*/ 25400 h 322000"/>
              <a:gd name="connsiteX115" fmla="*/ 3195869 w 4321935"/>
              <a:gd name="connsiteY115" fmla="*/ 38100 h 322000"/>
              <a:gd name="connsiteX116" fmla="*/ 3162002 w 4321935"/>
              <a:gd name="connsiteY116" fmla="*/ 46567 h 322000"/>
              <a:gd name="connsiteX117" fmla="*/ 3145069 w 4321935"/>
              <a:gd name="connsiteY117" fmla="*/ 50800 h 322000"/>
              <a:gd name="connsiteX118" fmla="*/ 3119669 w 4321935"/>
              <a:gd name="connsiteY118" fmla="*/ 67733 h 322000"/>
              <a:gd name="connsiteX119" fmla="*/ 3106969 w 4321935"/>
              <a:gd name="connsiteY119" fmla="*/ 71967 h 322000"/>
              <a:gd name="connsiteX120" fmla="*/ 3090035 w 4321935"/>
              <a:gd name="connsiteY120" fmla="*/ 76200 h 322000"/>
              <a:gd name="connsiteX121" fmla="*/ 3051935 w 4321935"/>
              <a:gd name="connsiteY121" fmla="*/ 88900 h 322000"/>
              <a:gd name="connsiteX122" fmla="*/ 2988435 w 4321935"/>
              <a:gd name="connsiteY122" fmla="*/ 97367 h 322000"/>
              <a:gd name="connsiteX123" fmla="*/ 2954569 w 4321935"/>
              <a:gd name="connsiteY123" fmla="*/ 110067 h 322000"/>
              <a:gd name="connsiteX124" fmla="*/ 2920702 w 4321935"/>
              <a:gd name="connsiteY124" fmla="*/ 114300 h 322000"/>
              <a:gd name="connsiteX125" fmla="*/ 2848735 w 4321935"/>
              <a:gd name="connsiteY125" fmla="*/ 127000 h 322000"/>
              <a:gd name="connsiteX126" fmla="*/ 2819102 w 4321935"/>
              <a:gd name="connsiteY126" fmla="*/ 135467 h 322000"/>
              <a:gd name="connsiteX127" fmla="*/ 2721735 w 4321935"/>
              <a:gd name="connsiteY127" fmla="*/ 139700 h 322000"/>
              <a:gd name="connsiteX128" fmla="*/ 2637069 w 4321935"/>
              <a:gd name="connsiteY128" fmla="*/ 152400 h 322000"/>
              <a:gd name="connsiteX129" fmla="*/ 2560869 w 4321935"/>
              <a:gd name="connsiteY129" fmla="*/ 160867 h 322000"/>
              <a:gd name="connsiteX130" fmla="*/ 2505835 w 4321935"/>
              <a:gd name="connsiteY130" fmla="*/ 169333 h 322000"/>
              <a:gd name="connsiteX131" fmla="*/ 2480435 w 4321935"/>
              <a:gd name="connsiteY131" fmla="*/ 173567 h 322000"/>
              <a:gd name="connsiteX132" fmla="*/ 2438102 w 4321935"/>
              <a:gd name="connsiteY132" fmla="*/ 177800 h 322000"/>
              <a:gd name="connsiteX133" fmla="*/ 2404235 w 4321935"/>
              <a:gd name="connsiteY133" fmla="*/ 182033 h 322000"/>
              <a:gd name="connsiteX134" fmla="*/ 2332269 w 4321935"/>
              <a:gd name="connsiteY134" fmla="*/ 194733 h 322000"/>
              <a:gd name="connsiteX135" fmla="*/ 2302635 w 4321935"/>
              <a:gd name="connsiteY135" fmla="*/ 198967 h 322000"/>
              <a:gd name="connsiteX136" fmla="*/ 2171402 w 4321935"/>
              <a:gd name="connsiteY136" fmla="*/ 203200 h 322000"/>
              <a:gd name="connsiteX137" fmla="*/ 2146002 w 4321935"/>
              <a:gd name="connsiteY137" fmla="*/ 194733 h 322000"/>
              <a:gd name="connsiteX138" fmla="*/ 2116369 w 4321935"/>
              <a:gd name="connsiteY138" fmla="*/ 173567 h 322000"/>
              <a:gd name="connsiteX139" fmla="*/ 2099435 w 4321935"/>
              <a:gd name="connsiteY139" fmla="*/ 160867 h 322000"/>
              <a:gd name="connsiteX140" fmla="*/ 2074035 w 4321935"/>
              <a:gd name="connsiteY140" fmla="*/ 152400 h 322000"/>
              <a:gd name="connsiteX141" fmla="*/ 2048635 w 4321935"/>
              <a:gd name="connsiteY141" fmla="*/ 143933 h 322000"/>
              <a:gd name="connsiteX142" fmla="*/ 2035935 w 4321935"/>
              <a:gd name="connsiteY142" fmla="*/ 139700 h 322000"/>
              <a:gd name="connsiteX143" fmla="*/ 2002069 w 4321935"/>
              <a:gd name="connsiteY143" fmla="*/ 131233 h 322000"/>
              <a:gd name="connsiteX144" fmla="*/ 1976669 w 4321935"/>
              <a:gd name="connsiteY144" fmla="*/ 122767 h 322000"/>
              <a:gd name="connsiteX145" fmla="*/ 1963969 w 4321935"/>
              <a:gd name="connsiteY145" fmla="*/ 118533 h 322000"/>
              <a:gd name="connsiteX146" fmla="*/ 1925869 w 4321935"/>
              <a:gd name="connsiteY146" fmla="*/ 110067 h 322000"/>
              <a:gd name="connsiteX147" fmla="*/ 1887769 w 4321935"/>
              <a:gd name="connsiteY147" fmla="*/ 105833 h 322000"/>
              <a:gd name="connsiteX148" fmla="*/ 1870835 w 4321935"/>
              <a:gd name="connsiteY148" fmla="*/ 101600 h 322000"/>
              <a:gd name="connsiteX149" fmla="*/ 1845435 w 4321935"/>
              <a:gd name="connsiteY149" fmla="*/ 97367 h 322000"/>
              <a:gd name="connsiteX150" fmla="*/ 1832735 w 4321935"/>
              <a:gd name="connsiteY150" fmla="*/ 93133 h 322000"/>
              <a:gd name="connsiteX151" fmla="*/ 1769235 w 4321935"/>
              <a:gd name="connsiteY151" fmla="*/ 80433 h 322000"/>
              <a:gd name="connsiteX152" fmla="*/ 1731135 w 4321935"/>
              <a:gd name="connsiteY152" fmla="*/ 71967 h 322000"/>
              <a:gd name="connsiteX153" fmla="*/ 1701502 w 4321935"/>
              <a:gd name="connsiteY153" fmla="*/ 59267 h 322000"/>
              <a:gd name="connsiteX154" fmla="*/ 1688802 w 4321935"/>
              <a:gd name="connsiteY154" fmla="*/ 55033 h 322000"/>
              <a:gd name="connsiteX155" fmla="*/ 1667635 w 4321935"/>
              <a:gd name="connsiteY155" fmla="*/ 50800 h 322000"/>
              <a:gd name="connsiteX156" fmla="*/ 1654935 w 4321935"/>
              <a:gd name="connsiteY156" fmla="*/ 46567 h 322000"/>
              <a:gd name="connsiteX157" fmla="*/ 1633769 w 4321935"/>
              <a:gd name="connsiteY157" fmla="*/ 42333 h 322000"/>
              <a:gd name="connsiteX158" fmla="*/ 1621069 w 4321935"/>
              <a:gd name="connsiteY158" fmla="*/ 38100 h 322000"/>
              <a:gd name="connsiteX159" fmla="*/ 1553335 w 4321935"/>
              <a:gd name="connsiteY159" fmla="*/ 38100 h 322000"/>
              <a:gd name="connsiteX160" fmla="*/ 1405169 w 4321935"/>
              <a:gd name="connsiteY160" fmla="*/ 59267 h 322000"/>
              <a:gd name="connsiteX161" fmla="*/ 1257002 w 4321935"/>
              <a:gd name="connsiteY161" fmla="*/ 84667 h 322000"/>
              <a:gd name="connsiteX162" fmla="*/ 1172335 w 4321935"/>
              <a:gd name="connsiteY162" fmla="*/ 114300 h 322000"/>
              <a:gd name="connsiteX163" fmla="*/ 1041102 w 4321935"/>
              <a:gd name="connsiteY163" fmla="*/ 143933 h 322000"/>
              <a:gd name="connsiteX164" fmla="*/ 939502 w 4321935"/>
              <a:gd name="connsiteY164" fmla="*/ 135467 h 322000"/>
              <a:gd name="connsiteX165" fmla="*/ 804035 w 4321935"/>
              <a:gd name="connsiteY165" fmla="*/ 67733 h 322000"/>
              <a:gd name="connsiteX166" fmla="*/ 702435 w 4321935"/>
              <a:gd name="connsiteY166" fmla="*/ 71967 h 322000"/>
              <a:gd name="connsiteX167" fmla="*/ 596602 w 4321935"/>
              <a:gd name="connsiteY167" fmla="*/ 131233 h 322000"/>
              <a:gd name="connsiteX168" fmla="*/ 495002 w 4321935"/>
              <a:gd name="connsiteY168" fmla="*/ 160867 h 322000"/>
              <a:gd name="connsiteX169" fmla="*/ 384935 w 4321935"/>
              <a:gd name="connsiteY169" fmla="*/ 139700 h 322000"/>
              <a:gd name="connsiteX170" fmla="*/ 291802 w 4321935"/>
              <a:gd name="connsiteY170" fmla="*/ 114300 h 322000"/>
              <a:gd name="connsiteX171" fmla="*/ 190202 w 4321935"/>
              <a:gd name="connsiteY171" fmla="*/ 80433 h 322000"/>
              <a:gd name="connsiteX172" fmla="*/ 105535 w 4321935"/>
              <a:gd name="connsiteY172" fmla="*/ 59267 h 322000"/>
              <a:gd name="connsiteX173" fmla="*/ 8169 w 4321935"/>
              <a:gd name="connsiteY173" fmla="*/ 63500 h 322000"/>
              <a:gd name="connsiteX174" fmla="*/ 3936 w 4321935"/>
              <a:gd name="connsiteY17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60769 w 4321935"/>
              <a:gd name="connsiteY21" fmla="*/ 114300 h 322000"/>
              <a:gd name="connsiteX22" fmla="*/ 1786169 w 4321935"/>
              <a:gd name="connsiteY22" fmla="*/ 122767 h 322000"/>
              <a:gd name="connsiteX23" fmla="*/ 1798869 w 4321935"/>
              <a:gd name="connsiteY23" fmla="*/ 127000 h 322000"/>
              <a:gd name="connsiteX24" fmla="*/ 1879302 w 4321935"/>
              <a:gd name="connsiteY24" fmla="*/ 135467 h 322000"/>
              <a:gd name="connsiteX25" fmla="*/ 1896235 w 4321935"/>
              <a:gd name="connsiteY25" fmla="*/ 139700 h 322000"/>
              <a:gd name="connsiteX26" fmla="*/ 1913169 w 4321935"/>
              <a:gd name="connsiteY26" fmla="*/ 148167 h 322000"/>
              <a:gd name="connsiteX27" fmla="*/ 1942802 w 4321935"/>
              <a:gd name="connsiteY27" fmla="*/ 152400 h 322000"/>
              <a:gd name="connsiteX28" fmla="*/ 1980902 w 4321935"/>
              <a:gd name="connsiteY28" fmla="*/ 165100 h 322000"/>
              <a:gd name="connsiteX29" fmla="*/ 1993602 w 4321935"/>
              <a:gd name="connsiteY29" fmla="*/ 169333 h 322000"/>
              <a:gd name="connsiteX30" fmla="*/ 2006302 w 4321935"/>
              <a:gd name="connsiteY30" fmla="*/ 173567 h 322000"/>
              <a:gd name="connsiteX31" fmla="*/ 2027469 w 4321935"/>
              <a:gd name="connsiteY31" fmla="*/ 177800 h 322000"/>
              <a:gd name="connsiteX32" fmla="*/ 2052869 w 4321935"/>
              <a:gd name="connsiteY32" fmla="*/ 186267 h 322000"/>
              <a:gd name="connsiteX33" fmla="*/ 2065569 w 4321935"/>
              <a:gd name="connsiteY33" fmla="*/ 190500 h 322000"/>
              <a:gd name="connsiteX34" fmla="*/ 2078269 w 4321935"/>
              <a:gd name="connsiteY34" fmla="*/ 194733 h 322000"/>
              <a:gd name="connsiteX35" fmla="*/ 2090969 w 4321935"/>
              <a:gd name="connsiteY35" fmla="*/ 203200 h 322000"/>
              <a:gd name="connsiteX36" fmla="*/ 2116369 w 4321935"/>
              <a:gd name="connsiteY36" fmla="*/ 207433 h 322000"/>
              <a:gd name="connsiteX37" fmla="*/ 2175635 w 4321935"/>
              <a:gd name="connsiteY37" fmla="*/ 215900 h 322000"/>
              <a:gd name="connsiteX38" fmla="*/ 2213735 w 4321935"/>
              <a:gd name="connsiteY38" fmla="*/ 224367 h 322000"/>
              <a:gd name="connsiteX39" fmla="*/ 2247602 w 4321935"/>
              <a:gd name="connsiteY39" fmla="*/ 228600 h 322000"/>
              <a:gd name="connsiteX40" fmla="*/ 2565102 w 4321935"/>
              <a:gd name="connsiteY40" fmla="*/ 224367 h 322000"/>
              <a:gd name="connsiteX41" fmla="*/ 2590502 w 4321935"/>
              <a:gd name="connsiteY41" fmla="*/ 220133 h 322000"/>
              <a:gd name="connsiteX42" fmla="*/ 2632835 w 4321935"/>
              <a:gd name="connsiteY42" fmla="*/ 215900 h 322000"/>
              <a:gd name="connsiteX43" fmla="*/ 2645535 w 4321935"/>
              <a:gd name="connsiteY43" fmla="*/ 211667 h 322000"/>
              <a:gd name="connsiteX44" fmla="*/ 2692102 w 4321935"/>
              <a:gd name="connsiteY44" fmla="*/ 203200 h 322000"/>
              <a:gd name="connsiteX45" fmla="*/ 2709035 w 4321935"/>
              <a:gd name="connsiteY45" fmla="*/ 194733 h 322000"/>
              <a:gd name="connsiteX46" fmla="*/ 2742902 w 4321935"/>
              <a:gd name="connsiteY46" fmla="*/ 190500 h 322000"/>
              <a:gd name="connsiteX47" fmla="*/ 2755602 w 4321935"/>
              <a:gd name="connsiteY47" fmla="*/ 186267 h 322000"/>
              <a:gd name="connsiteX48" fmla="*/ 2768302 w 4321935"/>
              <a:gd name="connsiteY48" fmla="*/ 177800 h 322000"/>
              <a:gd name="connsiteX49" fmla="*/ 2810635 w 4321935"/>
              <a:gd name="connsiteY49" fmla="*/ 169333 h 322000"/>
              <a:gd name="connsiteX50" fmla="*/ 2840269 w 4321935"/>
              <a:gd name="connsiteY50" fmla="*/ 156633 h 322000"/>
              <a:gd name="connsiteX51" fmla="*/ 2865669 w 4321935"/>
              <a:gd name="connsiteY51" fmla="*/ 148167 h 322000"/>
              <a:gd name="connsiteX52" fmla="*/ 2908002 w 4321935"/>
              <a:gd name="connsiteY52" fmla="*/ 139700 h 322000"/>
              <a:gd name="connsiteX53" fmla="*/ 2924935 w 4321935"/>
              <a:gd name="connsiteY53" fmla="*/ 135467 h 322000"/>
              <a:gd name="connsiteX54" fmla="*/ 3009602 w 4321935"/>
              <a:gd name="connsiteY54" fmla="*/ 127000 h 322000"/>
              <a:gd name="connsiteX55" fmla="*/ 3043469 w 4321935"/>
              <a:gd name="connsiteY55" fmla="*/ 118533 h 322000"/>
              <a:gd name="connsiteX56" fmla="*/ 3077335 w 4321935"/>
              <a:gd name="connsiteY56" fmla="*/ 110067 h 322000"/>
              <a:gd name="connsiteX57" fmla="*/ 3136602 w 4321935"/>
              <a:gd name="connsiteY57" fmla="*/ 93133 h 322000"/>
              <a:gd name="connsiteX58" fmla="*/ 3174702 w 4321935"/>
              <a:gd name="connsiteY58" fmla="*/ 84667 h 322000"/>
              <a:gd name="connsiteX59" fmla="*/ 3217035 w 4321935"/>
              <a:gd name="connsiteY59" fmla="*/ 80433 h 322000"/>
              <a:gd name="connsiteX60" fmla="*/ 3284769 w 4321935"/>
              <a:gd name="connsiteY60" fmla="*/ 67733 h 322000"/>
              <a:gd name="connsiteX61" fmla="*/ 3344035 w 4321935"/>
              <a:gd name="connsiteY61" fmla="*/ 71967 h 322000"/>
              <a:gd name="connsiteX62" fmla="*/ 3369435 w 4321935"/>
              <a:gd name="connsiteY62" fmla="*/ 80433 h 322000"/>
              <a:gd name="connsiteX63" fmla="*/ 3399069 w 4321935"/>
              <a:gd name="connsiteY63" fmla="*/ 97367 h 322000"/>
              <a:gd name="connsiteX64" fmla="*/ 3411769 w 4321935"/>
              <a:gd name="connsiteY64" fmla="*/ 105833 h 322000"/>
              <a:gd name="connsiteX65" fmla="*/ 3424469 w 4321935"/>
              <a:gd name="connsiteY65" fmla="*/ 110067 h 322000"/>
              <a:gd name="connsiteX66" fmla="*/ 3462569 w 4321935"/>
              <a:gd name="connsiteY66" fmla="*/ 122767 h 322000"/>
              <a:gd name="connsiteX67" fmla="*/ 3487969 w 4321935"/>
              <a:gd name="connsiteY67" fmla="*/ 139700 h 322000"/>
              <a:gd name="connsiteX68" fmla="*/ 3530302 w 4321935"/>
              <a:gd name="connsiteY68" fmla="*/ 152400 h 322000"/>
              <a:gd name="connsiteX69" fmla="*/ 3568402 w 4321935"/>
              <a:gd name="connsiteY69" fmla="*/ 156633 h 322000"/>
              <a:gd name="connsiteX70" fmla="*/ 3754669 w 4321935"/>
              <a:gd name="connsiteY70" fmla="*/ 148167 h 322000"/>
              <a:gd name="connsiteX71" fmla="*/ 3792769 w 4321935"/>
              <a:gd name="connsiteY71" fmla="*/ 139700 h 322000"/>
              <a:gd name="connsiteX72" fmla="*/ 3830869 w 4321935"/>
              <a:gd name="connsiteY72" fmla="*/ 118533 h 322000"/>
              <a:gd name="connsiteX73" fmla="*/ 3835102 w 4321935"/>
              <a:gd name="connsiteY73" fmla="*/ 105833 h 322000"/>
              <a:gd name="connsiteX74" fmla="*/ 3852035 w 4321935"/>
              <a:gd name="connsiteY74" fmla="*/ 101600 h 322000"/>
              <a:gd name="connsiteX75" fmla="*/ 3877435 w 4321935"/>
              <a:gd name="connsiteY75" fmla="*/ 93133 h 322000"/>
              <a:gd name="connsiteX76" fmla="*/ 3902835 w 4321935"/>
              <a:gd name="connsiteY76" fmla="*/ 80433 h 322000"/>
              <a:gd name="connsiteX77" fmla="*/ 3915535 w 4321935"/>
              <a:gd name="connsiteY77" fmla="*/ 71967 h 322000"/>
              <a:gd name="connsiteX78" fmla="*/ 3932469 w 4321935"/>
              <a:gd name="connsiteY78" fmla="*/ 63500 h 322000"/>
              <a:gd name="connsiteX79" fmla="*/ 3957869 w 4321935"/>
              <a:gd name="connsiteY79" fmla="*/ 46567 h 322000"/>
              <a:gd name="connsiteX80" fmla="*/ 3983269 w 4321935"/>
              <a:gd name="connsiteY80" fmla="*/ 38100 h 322000"/>
              <a:gd name="connsiteX81" fmla="*/ 4012902 w 4321935"/>
              <a:gd name="connsiteY81" fmla="*/ 21167 h 322000"/>
              <a:gd name="connsiteX82" fmla="*/ 4038302 w 4321935"/>
              <a:gd name="connsiteY82" fmla="*/ 8467 h 322000"/>
              <a:gd name="connsiteX83" fmla="*/ 4283835 w 4321935"/>
              <a:gd name="connsiteY83" fmla="*/ 12700 h 322000"/>
              <a:gd name="connsiteX84" fmla="*/ 4296535 w 4321935"/>
              <a:gd name="connsiteY84" fmla="*/ 21167 h 322000"/>
              <a:gd name="connsiteX85" fmla="*/ 4321935 w 4321935"/>
              <a:gd name="connsiteY85" fmla="*/ 25400 h 322000"/>
              <a:gd name="connsiteX86" fmla="*/ 4317702 w 4321935"/>
              <a:gd name="connsiteY86" fmla="*/ 12700 h 322000"/>
              <a:gd name="connsiteX87" fmla="*/ 4279602 w 4321935"/>
              <a:gd name="connsiteY87" fmla="*/ 0 h 322000"/>
              <a:gd name="connsiteX88" fmla="*/ 4063702 w 4321935"/>
              <a:gd name="connsiteY88" fmla="*/ 4233 h 322000"/>
              <a:gd name="connsiteX89" fmla="*/ 4017135 w 4321935"/>
              <a:gd name="connsiteY89" fmla="*/ 8467 h 322000"/>
              <a:gd name="connsiteX90" fmla="*/ 3953635 w 4321935"/>
              <a:gd name="connsiteY90" fmla="*/ 12700 h 322000"/>
              <a:gd name="connsiteX91" fmla="*/ 3915535 w 4321935"/>
              <a:gd name="connsiteY91" fmla="*/ 29633 h 322000"/>
              <a:gd name="connsiteX92" fmla="*/ 3890135 w 4321935"/>
              <a:gd name="connsiteY92" fmla="*/ 46567 h 322000"/>
              <a:gd name="connsiteX93" fmla="*/ 3873202 w 4321935"/>
              <a:gd name="connsiteY93" fmla="*/ 55033 h 322000"/>
              <a:gd name="connsiteX94" fmla="*/ 3847802 w 4321935"/>
              <a:gd name="connsiteY94" fmla="*/ 63500 h 322000"/>
              <a:gd name="connsiteX95" fmla="*/ 3818169 w 4321935"/>
              <a:gd name="connsiteY95" fmla="*/ 76200 h 322000"/>
              <a:gd name="connsiteX96" fmla="*/ 3792769 w 4321935"/>
              <a:gd name="connsiteY96" fmla="*/ 93133 h 322000"/>
              <a:gd name="connsiteX97" fmla="*/ 3780069 w 4321935"/>
              <a:gd name="connsiteY97" fmla="*/ 97367 h 322000"/>
              <a:gd name="connsiteX98" fmla="*/ 3767369 w 4321935"/>
              <a:gd name="connsiteY98" fmla="*/ 105833 h 322000"/>
              <a:gd name="connsiteX99" fmla="*/ 3733502 w 4321935"/>
              <a:gd name="connsiteY99" fmla="*/ 114300 h 322000"/>
              <a:gd name="connsiteX100" fmla="*/ 3699635 w 4321935"/>
              <a:gd name="connsiteY100" fmla="*/ 122767 h 322000"/>
              <a:gd name="connsiteX101" fmla="*/ 3686935 w 4321935"/>
              <a:gd name="connsiteY101" fmla="*/ 127000 h 322000"/>
              <a:gd name="connsiteX102" fmla="*/ 3665769 w 4321935"/>
              <a:gd name="connsiteY102" fmla="*/ 131233 h 322000"/>
              <a:gd name="connsiteX103" fmla="*/ 3585335 w 4321935"/>
              <a:gd name="connsiteY103" fmla="*/ 122767 h 322000"/>
              <a:gd name="connsiteX104" fmla="*/ 3551469 w 4321935"/>
              <a:gd name="connsiteY104" fmla="*/ 118533 h 322000"/>
              <a:gd name="connsiteX105" fmla="*/ 3521835 w 4321935"/>
              <a:gd name="connsiteY105" fmla="*/ 110067 h 322000"/>
              <a:gd name="connsiteX106" fmla="*/ 3504902 w 4321935"/>
              <a:gd name="connsiteY106" fmla="*/ 105833 h 322000"/>
              <a:gd name="connsiteX107" fmla="*/ 3483735 w 4321935"/>
              <a:gd name="connsiteY107" fmla="*/ 101600 h 322000"/>
              <a:gd name="connsiteX108" fmla="*/ 3458335 w 4321935"/>
              <a:gd name="connsiteY108" fmla="*/ 93133 h 322000"/>
              <a:gd name="connsiteX109" fmla="*/ 3445635 w 4321935"/>
              <a:gd name="connsiteY109" fmla="*/ 88900 h 322000"/>
              <a:gd name="connsiteX110" fmla="*/ 3432935 w 4321935"/>
              <a:gd name="connsiteY110" fmla="*/ 76200 h 322000"/>
              <a:gd name="connsiteX111" fmla="*/ 3399069 w 4321935"/>
              <a:gd name="connsiteY111" fmla="*/ 59267 h 322000"/>
              <a:gd name="connsiteX112" fmla="*/ 3390602 w 4321935"/>
              <a:gd name="connsiteY112" fmla="*/ 46567 h 322000"/>
              <a:gd name="connsiteX113" fmla="*/ 3365202 w 4321935"/>
              <a:gd name="connsiteY113" fmla="*/ 38100 h 322000"/>
              <a:gd name="connsiteX114" fmla="*/ 3318635 w 4321935"/>
              <a:gd name="connsiteY114" fmla="*/ 25400 h 322000"/>
              <a:gd name="connsiteX115" fmla="*/ 3195869 w 4321935"/>
              <a:gd name="connsiteY115" fmla="*/ 38100 h 322000"/>
              <a:gd name="connsiteX116" fmla="*/ 3162002 w 4321935"/>
              <a:gd name="connsiteY116" fmla="*/ 46567 h 322000"/>
              <a:gd name="connsiteX117" fmla="*/ 3145069 w 4321935"/>
              <a:gd name="connsiteY117" fmla="*/ 50800 h 322000"/>
              <a:gd name="connsiteX118" fmla="*/ 3119669 w 4321935"/>
              <a:gd name="connsiteY118" fmla="*/ 67733 h 322000"/>
              <a:gd name="connsiteX119" fmla="*/ 3106969 w 4321935"/>
              <a:gd name="connsiteY119" fmla="*/ 71967 h 322000"/>
              <a:gd name="connsiteX120" fmla="*/ 3090035 w 4321935"/>
              <a:gd name="connsiteY120" fmla="*/ 76200 h 322000"/>
              <a:gd name="connsiteX121" fmla="*/ 3051935 w 4321935"/>
              <a:gd name="connsiteY121" fmla="*/ 88900 h 322000"/>
              <a:gd name="connsiteX122" fmla="*/ 2988435 w 4321935"/>
              <a:gd name="connsiteY122" fmla="*/ 97367 h 322000"/>
              <a:gd name="connsiteX123" fmla="*/ 2954569 w 4321935"/>
              <a:gd name="connsiteY123" fmla="*/ 110067 h 322000"/>
              <a:gd name="connsiteX124" fmla="*/ 2920702 w 4321935"/>
              <a:gd name="connsiteY124" fmla="*/ 114300 h 322000"/>
              <a:gd name="connsiteX125" fmla="*/ 2848735 w 4321935"/>
              <a:gd name="connsiteY125" fmla="*/ 127000 h 322000"/>
              <a:gd name="connsiteX126" fmla="*/ 2819102 w 4321935"/>
              <a:gd name="connsiteY126" fmla="*/ 135467 h 322000"/>
              <a:gd name="connsiteX127" fmla="*/ 2721735 w 4321935"/>
              <a:gd name="connsiteY127" fmla="*/ 139700 h 322000"/>
              <a:gd name="connsiteX128" fmla="*/ 2637069 w 4321935"/>
              <a:gd name="connsiteY128" fmla="*/ 152400 h 322000"/>
              <a:gd name="connsiteX129" fmla="*/ 2560869 w 4321935"/>
              <a:gd name="connsiteY129" fmla="*/ 160867 h 322000"/>
              <a:gd name="connsiteX130" fmla="*/ 2505835 w 4321935"/>
              <a:gd name="connsiteY130" fmla="*/ 169333 h 322000"/>
              <a:gd name="connsiteX131" fmla="*/ 2480435 w 4321935"/>
              <a:gd name="connsiteY131" fmla="*/ 173567 h 322000"/>
              <a:gd name="connsiteX132" fmla="*/ 2438102 w 4321935"/>
              <a:gd name="connsiteY132" fmla="*/ 177800 h 322000"/>
              <a:gd name="connsiteX133" fmla="*/ 2404235 w 4321935"/>
              <a:gd name="connsiteY133" fmla="*/ 182033 h 322000"/>
              <a:gd name="connsiteX134" fmla="*/ 2332269 w 4321935"/>
              <a:gd name="connsiteY134" fmla="*/ 194733 h 322000"/>
              <a:gd name="connsiteX135" fmla="*/ 2302635 w 4321935"/>
              <a:gd name="connsiteY135" fmla="*/ 198967 h 322000"/>
              <a:gd name="connsiteX136" fmla="*/ 2171402 w 4321935"/>
              <a:gd name="connsiteY136" fmla="*/ 203200 h 322000"/>
              <a:gd name="connsiteX137" fmla="*/ 2146002 w 4321935"/>
              <a:gd name="connsiteY137" fmla="*/ 194733 h 322000"/>
              <a:gd name="connsiteX138" fmla="*/ 2116369 w 4321935"/>
              <a:gd name="connsiteY138" fmla="*/ 173567 h 322000"/>
              <a:gd name="connsiteX139" fmla="*/ 2099435 w 4321935"/>
              <a:gd name="connsiteY139" fmla="*/ 160867 h 322000"/>
              <a:gd name="connsiteX140" fmla="*/ 2074035 w 4321935"/>
              <a:gd name="connsiteY140" fmla="*/ 152400 h 322000"/>
              <a:gd name="connsiteX141" fmla="*/ 2048635 w 4321935"/>
              <a:gd name="connsiteY141" fmla="*/ 143933 h 322000"/>
              <a:gd name="connsiteX142" fmla="*/ 2035935 w 4321935"/>
              <a:gd name="connsiteY142" fmla="*/ 139700 h 322000"/>
              <a:gd name="connsiteX143" fmla="*/ 2002069 w 4321935"/>
              <a:gd name="connsiteY143" fmla="*/ 131233 h 322000"/>
              <a:gd name="connsiteX144" fmla="*/ 1976669 w 4321935"/>
              <a:gd name="connsiteY144" fmla="*/ 122767 h 322000"/>
              <a:gd name="connsiteX145" fmla="*/ 1963969 w 4321935"/>
              <a:gd name="connsiteY145" fmla="*/ 118533 h 322000"/>
              <a:gd name="connsiteX146" fmla="*/ 1925869 w 4321935"/>
              <a:gd name="connsiteY146" fmla="*/ 110067 h 322000"/>
              <a:gd name="connsiteX147" fmla="*/ 1887769 w 4321935"/>
              <a:gd name="connsiteY147" fmla="*/ 105833 h 322000"/>
              <a:gd name="connsiteX148" fmla="*/ 1870835 w 4321935"/>
              <a:gd name="connsiteY148" fmla="*/ 101600 h 322000"/>
              <a:gd name="connsiteX149" fmla="*/ 1845435 w 4321935"/>
              <a:gd name="connsiteY149" fmla="*/ 97367 h 322000"/>
              <a:gd name="connsiteX150" fmla="*/ 1832735 w 4321935"/>
              <a:gd name="connsiteY150" fmla="*/ 93133 h 322000"/>
              <a:gd name="connsiteX151" fmla="*/ 1769235 w 4321935"/>
              <a:gd name="connsiteY151" fmla="*/ 80433 h 322000"/>
              <a:gd name="connsiteX152" fmla="*/ 1731135 w 4321935"/>
              <a:gd name="connsiteY152" fmla="*/ 71967 h 322000"/>
              <a:gd name="connsiteX153" fmla="*/ 1701502 w 4321935"/>
              <a:gd name="connsiteY153" fmla="*/ 59267 h 322000"/>
              <a:gd name="connsiteX154" fmla="*/ 1667635 w 4321935"/>
              <a:gd name="connsiteY154" fmla="*/ 50800 h 322000"/>
              <a:gd name="connsiteX155" fmla="*/ 1654935 w 4321935"/>
              <a:gd name="connsiteY155" fmla="*/ 46567 h 322000"/>
              <a:gd name="connsiteX156" fmla="*/ 1633769 w 4321935"/>
              <a:gd name="connsiteY156" fmla="*/ 42333 h 322000"/>
              <a:gd name="connsiteX157" fmla="*/ 1621069 w 4321935"/>
              <a:gd name="connsiteY157" fmla="*/ 38100 h 322000"/>
              <a:gd name="connsiteX158" fmla="*/ 1553335 w 4321935"/>
              <a:gd name="connsiteY158" fmla="*/ 38100 h 322000"/>
              <a:gd name="connsiteX159" fmla="*/ 1405169 w 4321935"/>
              <a:gd name="connsiteY159" fmla="*/ 59267 h 322000"/>
              <a:gd name="connsiteX160" fmla="*/ 1257002 w 4321935"/>
              <a:gd name="connsiteY160" fmla="*/ 84667 h 322000"/>
              <a:gd name="connsiteX161" fmla="*/ 1172335 w 4321935"/>
              <a:gd name="connsiteY161" fmla="*/ 114300 h 322000"/>
              <a:gd name="connsiteX162" fmla="*/ 1041102 w 4321935"/>
              <a:gd name="connsiteY162" fmla="*/ 143933 h 322000"/>
              <a:gd name="connsiteX163" fmla="*/ 939502 w 4321935"/>
              <a:gd name="connsiteY163" fmla="*/ 135467 h 322000"/>
              <a:gd name="connsiteX164" fmla="*/ 804035 w 4321935"/>
              <a:gd name="connsiteY164" fmla="*/ 67733 h 322000"/>
              <a:gd name="connsiteX165" fmla="*/ 702435 w 4321935"/>
              <a:gd name="connsiteY165" fmla="*/ 71967 h 322000"/>
              <a:gd name="connsiteX166" fmla="*/ 596602 w 4321935"/>
              <a:gd name="connsiteY166" fmla="*/ 131233 h 322000"/>
              <a:gd name="connsiteX167" fmla="*/ 495002 w 4321935"/>
              <a:gd name="connsiteY167" fmla="*/ 160867 h 322000"/>
              <a:gd name="connsiteX168" fmla="*/ 384935 w 4321935"/>
              <a:gd name="connsiteY168" fmla="*/ 139700 h 322000"/>
              <a:gd name="connsiteX169" fmla="*/ 291802 w 4321935"/>
              <a:gd name="connsiteY169" fmla="*/ 114300 h 322000"/>
              <a:gd name="connsiteX170" fmla="*/ 190202 w 4321935"/>
              <a:gd name="connsiteY170" fmla="*/ 80433 h 322000"/>
              <a:gd name="connsiteX171" fmla="*/ 105535 w 4321935"/>
              <a:gd name="connsiteY171" fmla="*/ 59267 h 322000"/>
              <a:gd name="connsiteX172" fmla="*/ 8169 w 4321935"/>
              <a:gd name="connsiteY172" fmla="*/ 63500 h 322000"/>
              <a:gd name="connsiteX173" fmla="*/ 3936 w 4321935"/>
              <a:gd name="connsiteY17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60769 w 4321935"/>
              <a:gd name="connsiteY21" fmla="*/ 114300 h 322000"/>
              <a:gd name="connsiteX22" fmla="*/ 1786169 w 4321935"/>
              <a:gd name="connsiteY22" fmla="*/ 122767 h 322000"/>
              <a:gd name="connsiteX23" fmla="*/ 1798869 w 4321935"/>
              <a:gd name="connsiteY23" fmla="*/ 127000 h 322000"/>
              <a:gd name="connsiteX24" fmla="*/ 1879302 w 4321935"/>
              <a:gd name="connsiteY24" fmla="*/ 135467 h 322000"/>
              <a:gd name="connsiteX25" fmla="*/ 1896235 w 4321935"/>
              <a:gd name="connsiteY25" fmla="*/ 139700 h 322000"/>
              <a:gd name="connsiteX26" fmla="*/ 1913169 w 4321935"/>
              <a:gd name="connsiteY26" fmla="*/ 148167 h 322000"/>
              <a:gd name="connsiteX27" fmla="*/ 1942802 w 4321935"/>
              <a:gd name="connsiteY27" fmla="*/ 152400 h 322000"/>
              <a:gd name="connsiteX28" fmla="*/ 1980902 w 4321935"/>
              <a:gd name="connsiteY28" fmla="*/ 165100 h 322000"/>
              <a:gd name="connsiteX29" fmla="*/ 1993602 w 4321935"/>
              <a:gd name="connsiteY29" fmla="*/ 169333 h 322000"/>
              <a:gd name="connsiteX30" fmla="*/ 2006302 w 4321935"/>
              <a:gd name="connsiteY30" fmla="*/ 173567 h 322000"/>
              <a:gd name="connsiteX31" fmla="*/ 2027469 w 4321935"/>
              <a:gd name="connsiteY31" fmla="*/ 177800 h 322000"/>
              <a:gd name="connsiteX32" fmla="*/ 2052869 w 4321935"/>
              <a:gd name="connsiteY32" fmla="*/ 186267 h 322000"/>
              <a:gd name="connsiteX33" fmla="*/ 2065569 w 4321935"/>
              <a:gd name="connsiteY33" fmla="*/ 190500 h 322000"/>
              <a:gd name="connsiteX34" fmla="*/ 2078269 w 4321935"/>
              <a:gd name="connsiteY34" fmla="*/ 194733 h 322000"/>
              <a:gd name="connsiteX35" fmla="*/ 2090969 w 4321935"/>
              <a:gd name="connsiteY35" fmla="*/ 203200 h 322000"/>
              <a:gd name="connsiteX36" fmla="*/ 2116369 w 4321935"/>
              <a:gd name="connsiteY36" fmla="*/ 207433 h 322000"/>
              <a:gd name="connsiteX37" fmla="*/ 2175635 w 4321935"/>
              <a:gd name="connsiteY37" fmla="*/ 215900 h 322000"/>
              <a:gd name="connsiteX38" fmla="*/ 2213735 w 4321935"/>
              <a:gd name="connsiteY38" fmla="*/ 224367 h 322000"/>
              <a:gd name="connsiteX39" fmla="*/ 2247602 w 4321935"/>
              <a:gd name="connsiteY39" fmla="*/ 228600 h 322000"/>
              <a:gd name="connsiteX40" fmla="*/ 2565102 w 4321935"/>
              <a:gd name="connsiteY40" fmla="*/ 224367 h 322000"/>
              <a:gd name="connsiteX41" fmla="*/ 2590502 w 4321935"/>
              <a:gd name="connsiteY41" fmla="*/ 220133 h 322000"/>
              <a:gd name="connsiteX42" fmla="*/ 2632835 w 4321935"/>
              <a:gd name="connsiteY42" fmla="*/ 215900 h 322000"/>
              <a:gd name="connsiteX43" fmla="*/ 2645535 w 4321935"/>
              <a:gd name="connsiteY43" fmla="*/ 211667 h 322000"/>
              <a:gd name="connsiteX44" fmla="*/ 2692102 w 4321935"/>
              <a:gd name="connsiteY44" fmla="*/ 203200 h 322000"/>
              <a:gd name="connsiteX45" fmla="*/ 2709035 w 4321935"/>
              <a:gd name="connsiteY45" fmla="*/ 194733 h 322000"/>
              <a:gd name="connsiteX46" fmla="*/ 2742902 w 4321935"/>
              <a:gd name="connsiteY46" fmla="*/ 190500 h 322000"/>
              <a:gd name="connsiteX47" fmla="*/ 2755602 w 4321935"/>
              <a:gd name="connsiteY47" fmla="*/ 186267 h 322000"/>
              <a:gd name="connsiteX48" fmla="*/ 2768302 w 4321935"/>
              <a:gd name="connsiteY48" fmla="*/ 177800 h 322000"/>
              <a:gd name="connsiteX49" fmla="*/ 2810635 w 4321935"/>
              <a:gd name="connsiteY49" fmla="*/ 169333 h 322000"/>
              <a:gd name="connsiteX50" fmla="*/ 2840269 w 4321935"/>
              <a:gd name="connsiteY50" fmla="*/ 156633 h 322000"/>
              <a:gd name="connsiteX51" fmla="*/ 2865669 w 4321935"/>
              <a:gd name="connsiteY51" fmla="*/ 148167 h 322000"/>
              <a:gd name="connsiteX52" fmla="*/ 2908002 w 4321935"/>
              <a:gd name="connsiteY52" fmla="*/ 139700 h 322000"/>
              <a:gd name="connsiteX53" fmla="*/ 2924935 w 4321935"/>
              <a:gd name="connsiteY53" fmla="*/ 135467 h 322000"/>
              <a:gd name="connsiteX54" fmla="*/ 3009602 w 4321935"/>
              <a:gd name="connsiteY54" fmla="*/ 127000 h 322000"/>
              <a:gd name="connsiteX55" fmla="*/ 3043469 w 4321935"/>
              <a:gd name="connsiteY55" fmla="*/ 118533 h 322000"/>
              <a:gd name="connsiteX56" fmla="*/ 3077335 w 4321935"/>
              <a:gd name="connsiteY56" fmla="*/ 110067 h 322000"/>
              <a:gd name="connsiteX57" fmla="*/ 3136602 w 4321935"/>
              <a:gd name="connsiteY57" fmla="*/ 93133 h 322000"/>
              <a:gd name="connsiteX58" fmla="*/ 3174702 w 4321935"/>
              <a:gd name="connsiteY58" fmla="*/ 84667 h 322000"/>
              <a:gd name="connsiteX59" fmla="*/ 3217035 w 4321935"/>
              <a:gd name="connsiteY59" fmla="*/ 80433 h 322000"/>
              <a:gd name="connsiteX60" fmla="*/ 3284769 w 4321935"/>
              <a:gd name="connsiteY60" fmla="*/ 67733 h 322000"/>
              <a:gd name="connsiteX61" fmla="*/ 3344035 w 4321935"/>
              <a:gd name="connsiteY61" fmla="*/ 71967 h 322000"/>
              <a:gd name="connsiteX62" fmla="*/ 3369435 w 4321935"/>
              <a:gd name="connsiteY62" fmla="*/ 80433 h 322000"/>
              <a:gd name="connsiteX63" fmla="*/ 3399069 w 4321935"/>
              <a:gd name="connsiteY63" fmla="*/ 97367 h 322000"/>
              <a:gd name="connsiteX64" fmla="*/ 3411769 w 4321935"/>
              <a:gd name="connsiteY64" fmla="*/ 105833 h 322000"/>
              <a:gd name="connsiteX65" fmla="*/ 3424469 w 4321935"/>
              <a:gd name="connsiteY65" fmla="*/ 110067 h 322000"/>
              <a:gd name="connsiteX66" fmla="*/ 3462569 w 4321935"/>
              <a:gd name="connsiteY66" fmla="*/ 122767 h 322000"/>
              <a:gd name="connsiteX67" fmla="*/ 3487969 w 4321935"/>
              <a:gd name="connsiteY67" fmla="*/ 139700 h 322000"/>
              <a:gd name="connsiteX68" fmla="*/ 3530302 w 4321935"/>
              <a:gd name="connsiteY68" fmla="*/ 152400 h 322000"/>
              <a:gd name="connsiteX69" fmla="*/ 3568402 w 4321935"/>
              <a:gd name="connsiteY69" fmla="*/ 156633 h 322000"/>
              <a:gd name="connsiteX70" fmla="*/ 3754669 w 4321935"/>
              <a:gd name="connsiteY70" fmla="*/ 148167 h 322000"/>
              <a:gd name="connsiteX71" fmla="*/ 3792769 w 4321935"/>
              <a:gd name="connsiteY71" fmla="*/ 139700 h 322000"/>
              <a:gd name="connsiteX72" fmla="*/ 3830869 w 4321935"/>
              <a:gd name="connsiteY72" fmla="*/ 118533 h 322000"/>
              <a:gd name="connsiteX73" fmla="*/ 3835102 w 4321935"/>
              <a:gd name="connsiteY73" fmla="*/ 105833 h 322000"/>
              <a:gd name="connsiteX74" fmla="*/ 3852035 w 4321935"/>
              <a:gd name="connsiteY74" fmla="*/ 101600 h 322000"/>
              <a:gd name="connsiteX75" fmla="*/ 3877435 w 4321935"/>
              <a:gd name="connsiteY75" fmla="*/ 93133 h 322000"/>
              <a:gd name="connsiteX76" fmla="*/ 3902835 w 4321935"/>
              <a:gd name="connsiteY76" fmla="*/ 80433 h 322000"/>
              <a:gd name="connsiteX77" fmla="*/ 3915535 w 4321935"/>
              <a:gd name="connsiteY77" fmla="*/ 71967 h 322000"/>
              <a:gd name="connsiteX78" fmla="*/ 3932469 w 4321935"/>
              <a:gd name="connsiteY78" fmla="*/ 63500 h 322000"/>
              <a:gd name="connsiteX79" fmla="*/ 3957869 w 4321935"/>
              <a:gd name="connsiteY79" fmla="*/ 46567 h 322000"/>
              <a:gd name="connsiteX80" fmla="*/ 3983269 w 4321935"/>
              <a:gd name="connsiteY80" fmla="*/ 38100 h 322000"/>
              <a:gd name="connsiteX81" fmla="*/ 4012902 w 4321935"/>
              <a:gd name="connsiteY81" fmla="*/ 21167 h 322000"/>
              <a:gd name="connsiteX82" fmla="*/ 4038302 w 4321935"/>
              <a:gd name="connsiteY82" fmla="*/ 8467 h 322000"/>
              <a:gd name="connsiteX83" fmla="*/ 4283835 w 4321935"/>
              <a:gd name="connsiteY83" fmla="*/ 12700 h 322000"/>
              <a:gd name="connsiteX84" fmla="*/ 4296535 w 4321935"/>
              <a:gd name="connsiteY84" fmla="*/ 21167 h 322000"/>
              <a:gd name="connsiteX85" fmla="*/ 4321935 w 4321935"/>
              <a:gd name="connsiteY85" fmla="*/ 25400 h 322000"/>
              <a:gd name="connsiteX86" fmla="*/ 4317702 w 4321935"/>
              <a:gd name="connsiteY86" fmla="*/ 12700 h 322000"/>
              <a:gd name="connsiteX87" fmla="*/ 4279602 w 4321935"/>
              <a:gd name="connsiteY87" fmla="*/ 0 h 322000"/>
              <a:gd name="connsiteX88" fmla="*/ 4063702 w 4321935"/>
              <a:gd name="connsiteY88" fmla="*/ 4233 h 322000"/>
              <a:gd name="connsiteX89" fmla="*/ 4017135 w 4321935"/>
              <a:gd name="connsiteY89" fmla="*/ 8467 h 322000"/>
              <a:gd name="connsiteX90" fmla="*/ 3953635 w 4321935"/>
              <a:gd name="connsiteY90" fmla="*/ 12700 h 322000"/>
              <a:gd name="connsiteX91" fmla="*/ 3915535 w 4321935"/>
              <a:gd name="connsiteY91" fmla="*/ 29633 h 322000"/>
              <a:gd name="connsiteX92" fmla="*/ 3890135 w 4321935"/>
              <a:gd name="connsiteY92" fmla="*/ 46567 h 322000"/>
              <a:gd name="connsiteX93" fmla="*/ 3873202 w 4321935"/>
              <a:gd name="connsiteY93" fmla="*/ 55033 h 322000"/>
              <a:gd name="connsiteX94" fmla="*/ 3847802 w 4321935"/>
              <a:gd name="connsiteY94" fmla="*/ 63500 h 322000"/>
              <a:gd name="connsiteX95" fmla="*/ 3818169 w 4321935"/>
              <a:gd name="connsiteY95" fmla="*/ 76200 h 322000"/>
              <a:gd name="connsiteX96" fmla="*/ 3792769 w 4321935"/>
              <a:gd name="connsiteY96" fmla="*/ 93133 h 322000"/>
              <a:gd name="connsiteX97" fmla="*/ 3780069 w 4321935"/>
              <a:gd name="connsiteY97" fmla="*/ 97367 h 322000"/>
              <a:gd name="connsiteX98" fmla="*/ 3767369 w 4321935"/>
              <a:gd name="connsiteY98" fmla="*/ 105833 h 322000"/>
              <a:gd name="connsiteX99" fmla="*/ 3733502 w 4321935"/>
              <a:gd name="connsiteY99" fmla="*/ 114300 h 322000"/>
              <a:gd name="connsiteX100" fmla="*/ 3699635 w 4321935"/>
              <a:gd name="connsiteY100" fmla="*/ 122767 h 322000"/>
              <a:gd name="connsiteX101" fmla="*/ 3686935 w 4321935"/>
              <a:gd name="connsiteY101" fmla="*/ 127000 h 322000"/>
              <a:gd name="connsiteX102" fmla="*/ 3665769 w 4321935"/>
              <a:gd name="connsiteY102" fmla="*/ 131233 h 322000"/>
              <a:gd name="connsiteX103" fmla="*/ 3585335 w 4321935"/>
              <a:gd name="connsiteY103" fmla="*/ 122767 h 322000"/>
              <a:gd name="connsiteX104" fmla="*/ 3551469 w 4321935"/>
              <a:gd name="connsiteY104" fmla="*/ 118533 h 322000"/>
              <a:gd name="connsiteX105" fmla="*/ 3521835 w 4321935"/>
              <a:gd name="connsiteY105" fmla="*/ 110067 h 322000"/>
              <a:gd name="connsiteX106" fmla="*/ 3504902 w 4321935"/>
              <a:gd name="connsiteY106" fmla="*/ 105833 h 322000"/>
              <a:gd name="connsiteX107" fmla="*/ 3483735 w 4321935"/>
              <a:gd name="connsiteY107" fmla="*/ 101600 h 322000"/>
              <a:gd name="connsiteX108" fmla="*/ 3458335 w 4321935"/>
              <a:gd name="connsiteY108" fmla="*/ 93133 h 322000"/>
              <a:gd name="connsiteX109" fmla="*/ 3445635 w 4321935"/>
              <a:gd name="connsiteY109" fmla="*/ 88900 h 322000"/>
              <a:gd name="connsiteX110" fmla="*/ 3432935 w 4321935"/>
              <a:gd name="connsiteY110" fmla="*/ 76200 h 322000"/>
              <a:gd name="connsiteX111" fmla="*/ 3399069 w 4321935"/>
              <a:gd name="connsiteY111" fmla="*/ 59267 h 322000"/>
              <a:gd name="connsiteX112" fmla="*/ 3390602 w 4321935"/>
              <a:gd name="connsiteY112" fmla="*/ 46567 h 322000"/>
              <a:gd name="connsiteX113" fmla="*/ 3365202 w 4321935"/>
              <a:gd name="connsiteY113" fmla="*/ 38100 h 322000"/>
              <a:gd name="connsiteX114" fmla="*/ 3318635 w 4321935"/>
              <a:gd name="connsiteY114" fmla="*/ 25400 h 322000"/>
              <a:gd name="connsiteX115" fmla="*/ 3195869 w 4321935"/>
              <a:gd name="connsiteY115" fmla="*/ 38100 h 322000"/>
              <a:gd name="connsiteX116" fmla="*/ 3162002 w 4321935"/>
              <a:gd name="connsiteY116" fmla="*/ 46567 h 322000"/>
              <a:gd name="connsiteX117" fmla="*/ 3145069 w 4321935"/>
              <a:gd name="connsiteY117" fmla="*/ 50800 h 322000"/>
              <a:gd name="connsiteX118" fmla="*/ 3119669 w 4321935"/>
              <a:gd name="connsiteY118" fmla="*/ 67733 h 322000"/>
              <a:gd name="connsiteX119" fmla="*/ 3106969 w 4321935"/>
              <a:gd name="connsiteY119" fmla="*/ 71967 h 322000"/>
              <a:gd name="connsiteX120" fmla="*/ 3090035 w 4321935"/>
              <a:gd name="connsiteY120" fmla="*/ 76200 h 322000"/>
              <a:gd name="connsiteX121" fmla="*/ 3051935 w 4321935"/>
              <a:gd name="connsiteY121" fmla="*/ 88900 h 322000"/>
              <a:gd name="connsiteX122" fmla="*/ 2988435 w 4321935"/>
              <a:gd name="connsiteY122" fmla="*/ 97367 h 322000"/>
              <a:gd name="connsiteX123" fmla="*/ 2954569 w 4321935"/>
              <a:gd name="connsiteY123" fmla="*/ 110067 h 322000"/>
              <a:gd name="connsiteX124" fmla="*/ 2920702 w 4321935"/>
              <a:gd name="connsiteY124" fmla="*/ 114300 h 322000"/>
              <a:gd name="connsiteX125" fmla="*/ 2848735 w 4321935"/>
              <a:gd name="connsiteY125" fmla="*/ 127000 h 322000"/>
              <a:gd name="connsiteX126" fmla="*/ 2819102 w 4321935"/>
              <a:gd name="connsiteY126" fmla="*/ 135467 h 322000"/>
              <a:gd name="connsiteX127" fmla="*/ 2721735 w 4321935"/>
              <a:gd name="connsiteY127" fmla="*/ 139700 h 322000"/>
              <a:gd name="connsiteX128" fmla="*/ 2637069 w 4321935"/>
              <a:gd name="connsiteY128" fmla="*/ 152400 h 322000"/>
              <a:gd name="connsiteX129" fmla="*/ 2560869 w 4321935"/>
              <a:gd name="connsiteY129" fmla="*/ 160867 h 322000"/>
              <a:gd name="connsiteX130" fmla="*/ 2505835 w 4321935"/>
              <a:gd name="connsiteY130" fmla="*/ 169333 h 322000"/>
              <a:gd name="connsiteX131" fmla="*/ 2480435 w 4321935"/>
              <a:gd name="connsiteY131" fmla="*/ 173567 h 322000"/>
              <a:gd name="connsiteX132" fmla="*/ 2438102 w 4321935"/>
              <a:gd name="connsiteY132" fmla="*/ 177800 h 322000"/>
              <a:gd name="connsiteX133" fmla="*/ 2404235 w 4321935"/>
              <a:gd name="connsiteY133" fmla="*/ 182033 h 322000"/>
              <a:gd name="connsiteX134" fmla="*/ 2332269 w 4321935"/>
              <a:gd name="connsiteY134" fmla="*/ 194733 h 322000"/>
              <a:gd name="connsiteX135" fmla="*/ 2302635 w 4321935"/>
              <a:gd name="connsiteY135" fmla="*/ 198967 h 322000"/>
              <a:gd name="connsiteX136" fmla="*/ 2171402 w 4321935"/>
              <a:gd name="connsiteY136" fmla="*/ 203200 h 322000"/>
              <a:gd name="connsiteX137" fmla="*/ 2146002 w 4321935"/>
              <a:gd name="connsiteY137" fmla="*/ 194733 h 322000"/>
              <a:gd name="connsiteX138" fmla="*/ 2116369 w 4321935"/>
              <a:gd name="connsiteY138" fmla="*/ 173567 h 322000"/>
              <a:gd name="connsiteX139" fmla="*/ 2099435 w 4321935"/>
              <a:gd name="connsiteY139" fmla="*/ 160867 h 322000"/>
              <a:gd name="connsiteX140" fmla="*/ 2074035 w 4321935"/>
              <a:gd name="connsiteY140" fmla="*/ 152400 h 322000"/>
              <a:gd name="connsiteX141" fmla="*/ 2048635 w 4321935"/>
              <a:gd name="connsiteY141" fmla="*/ 143933 h 322000"/>
              <a:gd name="connsiteX142" fmla="*/ 2035935 w 4321935"/>
              <a:gd name="connsiteY142" fmla="*/ 139700 h 322000"/>
              <a:gd name="connsiteX143" fmla="*/ 2002069 w 4321935"/>
              <a:gd name="connsiteY143" fmla="*/ 131233 h 322000"/>
              <a:gd name="connsiteX144" fmla="*/ 1976669 w 4321935"/>
              <a:gd name="connsiteY144" fmla="*/ 122767 h 322000"/>
              <a:gd name="connsiteX145" fmla="*/ 1963969 w 4321935"/>
              <a:gd name="connsiteY145" fmla="*/ 118533 h 322000"/>
              <a:gd name="connsiteX146" fmla="*/ 1925869 w 4321935"/>
              <a:gd name="connsiteY146" fmla="*/ 110067 h 322000"/>
              <a:gd name="connsiteX147" fmla="*/ 1887769 w 4321935"/>
              <a:gd name="connsiteY147" fmla="*/ 105833 h 322000"/>
              <a:gd name="connsiteX148" fmla="*/ 1870835 w 4321935"/>
              <a:gd name="connsiteY148" fmla="*/ 101600 h 322000"/>
              <a:gd name="connsiteX149" fmla="*/ 1845435 w 4321935"/>
              <a:gd name="connsiteY149" fmla="*/ 97367 h 322000"/>
              <a:gd name="connsiteX150" fmla="*/ 1832735 w 4321935"/>
              <a:gd name="connsiteY150" fmla="*/ 93133 h 322000"/>
              <a:gd name="connsiteX151" fmla="*/ 1769235 w 4321935"/>
              <a:gd name="connsiteY151" fmla="*/ 80433 h 322000"/>
              <a:gd name="connsiteX152" fmla="*/ 1701502 w 4321935"/>
              <a:gd name="connsiteY152" fmla="*/ 59267 h 322000"/>
              <a:gd name="connsiteX153" fmla="*/ 1667635 w 4321935"/>
              <a:gd name="connsiteY153" fmla="*/ 50800 h 322000"/>
              <a:gd name="connsiteX154" fmla="*/ 1654935 w 4321935"/>
              <a:gd name="connsiteY154" fmla="*/ 46567 h 322000"/>
              <a:gd name="connsiteX155" fmla="*/ 1633769 w 4321935"/>
              <a:gd name="connsiteY155" fmla="*/ 42333 h 322000"/>
              <a:gd name="connsiteX156" fmla="*/ 1621069 w 4321935"/>
              <a:gd name="connsiteY156" fmla="*/ 38100 h 322000"/>
              <a:gd name="connsiteX157" fmla="*/ 1553335 w 4321935"/>
              <a:gd name="connsiteY157" fmla="*/ 38100 h 322000"/>
              <a:gd name="connsiteX158" fmla="*/ 1405169 w 4321935"/>
              <a:gd name="connsiteY158" fmla="*/ 59267 h 322000"/>
              <a:gd name="connsiteX159" fmla="*/ 1257002 w 4321935"/>
              <a:gd name="connsiteY159" fmla="*/ 84667 h 322000"/>
              <a:gd name="connsiteX160" fmla="*/ 1172335 w 4321935"/>
              <a:gd name="connsiteY160" fmla="*/ 114300 h 322000"/>
              <a:gd name="connsiteX161" fmla="*/ 1041102 w 4321935"/>
              <a:gd name="connsiteY161" fmla="*/ 143933 h 322000"/>
              <a:gd name="connsiteX162" fmla="*/ 939502 w 4321935"/>
              <a:gd name="connsiteY162" fmla="*/ 135467 h 322000"/>
              <a:gd name="connsiteX163" fmla="*/ 804035 w 4321935"/>
              <a:gd name="connsiteY163" fmla="*/ 67733 h 322000"/>
              <a:gd name="connsiteX164" fmla="*/ 702435 w 4321935"/>
              <a:gd name="connsiteY164" fmla="*/ 71967 h 322000"/>
              <a:gd name="connsiteX165" fmla="*/ 596602 w 4321935"/>
              <a:gd name="connsiteY165" fmla="*/ 131233 h 322000"/>
              <a:gd name="connsiteX166" fmla="*/ 495002 w 4321935"/>
              <a:gd name="connsiteY166" fmla="*/ 160867 h 322000"/>
              <a:gd name="connsiteX167" fmla="*/ 384935 w 4321935"/>
              <a:gd name="connsiteY167" fmla="*/ 139700 h 322000"/>
              <a:gd name="connsiteX168" fmla="*/ 291802 w 4321935"/>
              <a:gd name="connsiteY168" fmla="*/ 114300 h 322000"/>
              <a:gd name="connsiteX169" fmla="*/ 190202 w 4321935"/>
              <a:gd name="connsiteY169" fmla="*/ 80433 h 322000"/>
              <a:gd name="connsiteX170" fmla="*/ 105535 w 4321935"/>
              <a:gd name="connsiteY170" fmla="*/ 59267 h 322000"/>
              <a:gd name="connsiteX171" fmla="*/ 8169 w 4321935"/>
              <a:gd name="connsiteY171" fmla="*/ 63500 h 322000"/>
              <a:gd name="connsiteX172" fmla="*/ 3936 w 4321935"/>
              <a:gd name="connsiteY17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60769 w 4321935"/>
              <a:gd name="connsiteY21" fmla="*/ 114300 h 322000"/>
              <a:gd name="connsiteX22" fmla="*/ 1786169 w 4321935"/>
              <a:gd name="connsiteY22" fmla="*/ 122767 h 322000"/>
              <a:gd name="connsiteX23" fmla="*/ 1798869 w 4321935"/>
              <a:gd name="connsiteY23" fmla="*/ 127000 h 322000"/>
              <a:gd name="connsiteX24" fmla="*/ 1879302 w 4321935"/>
              <a:gd name="connsiteY24" fmla="*/ 135467 h 322000"/>
              <a:gd name="connsiteX25" fmla="*/ 1896235 w 4321935"/>
              <a:gd name="connsiteY25" fmla="*/ 139700 h 322000"/>
              <a:gd name="connsiteX26" fmla="*/ 1913169 w 4321935"/>
              <a:gd name="connsiteY26" fmla="*/ 148167 h 322000"/>
              <a:gd name="connsiteX27" fmla="*/ 1942802 w 4321935"/>
              <a:gd name="connsiteY27" fmla="*/ 152400 h 322000"/>
              <a:gd name="connsiteX28" fmla="*/ 1980902 w 4321935"/>
              <a:gd name="connsiteY28" fmla="*/ 165100 h 322000"/>
              <a:gd name="connsiteX29" fmla="*/ 1993602 w 4321935"/>
              <a:gd name="connsiteY29" fmla="*/ 169333 h 322000"/>
              <a:gd name="connsiteX30" fmla="*/ 2006302 w 4321935"/>
              <a:gd name="connsiteY30" fmla="*/ 173567 h 322000"/>
              <a:gd name="connsiteX31" fmla="*/ 2027469 w 4321935"/>
              <a:gd name="connsiteY31" fmla="*/ 177800 h 322000"/>
              <a:gd name="connsiteX32" fmla="*/ 2052869 w 4321935"/>
              <a:gd name="connsiteY32" fmla="*/ 186267 h 322000"/>
              <a:gd name="connsiteX33" fmla="*/ 2065569 w 4321935"/>
              <a:gd name="connsiteY33" fmla="*/ 190500 h 322000"/>
              <a:gd name="connsiteX34" fmla="*/ 2078269 w 4321935"/>
              <a:gd name="connsiteY34" fmla="*/ 194733 h 322000"/>
              <a:gd name="connsiteX35" fmla="*/ 2090969 w 4321935"/>
              <a:gd name="connsiteY35" fmla="*/ 203200 h 322000"/>
              <a:gd name="connsiteX36" fmla="*/ 2116369 w 4321935"/>
              <a:gd name="connsiteY36" fmla="*/ 207433 h 322000"/>
              <a:gd name="connsiteX37" fmla="*/ 2175635 w 4321935"/>
              <a:gd name="connsiteY37" fmla="*/ 215900 h 322000"/>
              <a:gd name="connsiteX38" fmla="*/ 2213735 w 4321935"/>
              <a:gd name="connsiteY38" fmla="*/ 224367 h 322000"/>
              <a:gd name="connsiteX39" fmla="*/ 2247602 w 4321935"/>
              <a:gd name="connsiteY39" fmla="*/ 228600 h 322000"/>
              <a:gd name="connsiteX40" fmla="*/ 2565102 w 4321935"/>
              <a:gd name="connsiteY40" fmla="*/ 224367 h 322000"/>
              <a:gd name="connsiteX41" fmla="*/ 2590502 w 4321935"/>
              <a:gd name="connsiteY41" fmla="*/ 220133 h 322000"/>
              <a:gd name="connsiteX42" fmla="*/ 2632835 w 4321935"/>
              <a:gd name="connsiteY42" fmla="*/ 215900 h 322000"/>
              <a:gd name="connsiteX43" fmla="*/ 2645535 w 4321935"/>
              <a:gd name="connsiteY43" fmla="*/ 211667 h 322000"/>
              <a:gd name="connsiteX44" fmla="*/ 2692102 w 4321935"/>
              <a:gd name="connsiteY44" fmla="*/ 203200 h 322000"/>
              <a:gd name="connsiteX45" fmla="*/ 2709035 w 4321935"/>
              <a:gd name="connsiteY45" fmla="*/ 194733 h 322000"/>
              <a:gd name="connsiteX46" fmla="*/ 2742902 w 4321935"/>
              <a:gd name="connsiteY46" fmla="*/ 190500 h 322000"/>
              <a:gd name="connsiteX47" fmla="*/ 2755602 w 4321935"/>
              <a:gd name="connsiteY47" fmla="*/ 186267 h 322000"/>
              <a:gd name="connsiteX48" fmla="*/ 2768302 w 4321935"/>
              <a:gd name="connsiteY48" fmla="*/ 177800 h 322000"/>
              <a:gd name="connsiteX49" fmla="*/ 2810635 w 4321935"/>
              <a:gd name="connsiteY49" fmla="*/ 169333 h 322000"/>
              <a:gd name="connsiteX50" fmla="*/ 2840269 w 4321935"/>
              <a:gd name="connsiteY50" fmla="*/ 156633 h 322000"/>
              <a:gd name="connsiteX51" fmla="*/ 2865669 w 4321935"/>
              <a:gd name="connsiteY51" fmla="*/ 148167 h 322000"/>
              <a:gd name="connsiteX52" fmla="*/ 2908002 w 4321935"/>
              <a:gd name="connsiteY52" fmla="*/ 139700 h 322000"/>
              <a:gd name="connsiteX53" fmla="*/ 2924935 w 4321935"/>
              <a:gd name="connsiteY53" fmla="*/ 135467 h 322000"/>
              <a:gd name="connsiteX54" fmla="*/ 3009602 w 4321935"/>
              <a:gd name="connsiteY54" fmla="*/ 127000 h 322000"/>
              <a:gd name="connsiteX55" fmla="*/ 3043469 w 4321935"/>
              <a:gd name="connsiteY55" fmla="*/ 118533 h 322000"/>
              <a:gd name="connsiteX56" fmla="*/ 3077335 w 4321935"/>
              <a:gd name="connsiteY56" fmla="*/ 110067 h 322000"/>
              <a:gd name="connsiteX57" fmla="*/ 3136602 w 4321935"/>
              <a:gd name="connsiteY57" fmla="*/ 93133 h 322000"/>
              <a:gd name="connsiteX58" fmla="*/ 3174702 w 4321935"/>
              <a:gd name="connsiteY58" fmla="*/ 84667 h 322000"/>
              <a:gd name="connsiteX59" fmla="*/ 3217035 w 4321935"/>
              <a:gd name="connsiteY59" fmla="*/ 80433 h 322000"/>
              <a:gd name="connsiteX60" fmla="*/ 3284769 w 4321935"/>
              <a:gd name="connsiteY60" fmla="*/ 67733 h 322000"/>
              <a:gd name="connsiteX61" fmla="*/ 3344035 w 4321935"/>
              <a:gd name="connsiteY61" fmla="*/ 71967 h 322000"/>
              <a:gd name="connsiteX62" fmla="*/ 3369435 w 4321935"/>
              <a:gd name="connsiteY62" fmla="*/ 80433 h 322000"/>
              <a:gd name="connsiteX63" fmla="*/ 3399069 w 4321935"/>
              <a:gd name="connsiteY63" fmla="*/ 97367 h 322000"/>
              <a:gd name="connsiteX64" fmla="*/ 3411769 w 4321935"/>
              <a:gd name="connsiteY64" fmla="*/ 105833 h 322000"/>
              <a:gd name="connsiteX65" fmla="*/ 3424469 w 4321935"/>
              <a:gd name="connsiteY65" fmla="*/ 110067 h 322000"/>
              <a:gd name="connsiteX66" fmla="*/ 3462569 w 4321935"/>
              <a:gd name="connsiteY66" fmla="*/ 122767 h 322000"/>
              <a:gd name="connsiteX67" fmla="*/ 3487969 w 4321935"/>
              <a:gd name="connsiteY67" fmla="*/ 139700 h 322000"/>
              <a:gd name="connsiteX68" fmla="*/ 3530302 w 4321935"/>
              <a:gd name="connsiteY68" fmla="*/ 152400 h 322000"/>
              <a:gd name="connsiteX69" fmla="*/ 3568402 w 4321935"/>
              <a:gd name="connsiteY69" fmla="*/ 156633 h 322000"/>
              <a:gd name="connsiteX70" fmla="*/ 3754669 w 4321935"/>
              <a:gd name="connsiteY70" fmla="*/ 148167 h 322000"/>
              <a:gd name="connsiteX71" fmla="*/ 3792769 w 4321935"/>
              <a:gd name="connsiteY71" fmla="*/ 139700 h 322000"/>
              <a:gd name="connsiteX72" fmla="*/ 3830869 w 4321935"/>
              <a:gd name="connsiteY72" fmla="*/ 118533 h 322000"/>
              <a:gd name="connsiteX73" fmla="*/ 3835102 w 4321935"/>
              <a:gd name="connsiteY73" fmla="*/ 105833 h 322000"/>
              <a:gd name="connsiteX74" fmla="*/ 3852035 w 4321935"/>
              <a:gd name="connsiteY74" fmla="*/ 101600 h 322000"/>
              <a:gd name="connsiteX75" fmla="*/ 3877435 w 4321935"/>
              <a:gd name="connsiteY75" fmla="*/ 93133 h 322000"/>
              <a:gd name="connsiteX76" fmla="*/ 3902835 w 4321935"/>
              <a:gd name="connsiteY76" fmla="*/ 80433 h 322000"/>
              <a:gd name="connsiteX77" fmla="*/ 3915535 w 4321935"/>
              <a:gd name="connsiteY77" fmla="*/ 71967 h 322000"/>
              <a:gd name="connsiteX78" fmla="*/ 3932469 w 4321935"/>
              <a:gd name="connsiteY78" fmla="*/ 63500 h 322000"/>
              <a:gd name="connsiteX79" fmla="*/ 3957869 w 4321935"/>
              <a:gd name="connsiteY79" fmla="*/ 46567 h 322000"/>
              <a:gd name="connsiteX80" fmla="*/ 3983269 w 4321935"/>
              <a:gd name="connsiteY80" fmla="*/ 38100 h 322000"/>
              <a:gd name="connsiteX81" fmla="*/ 4012902 w 4321935"/>
              <a:gd name="connsiteY81" fmla="*/ 21167 h 322000"/>
              <a:gd name="connsiteX82" fmla="*/ 4038302 w 4321935"/>
              <a:gd name="connsiteY82" fmla="*/ 8467 h 322000"/>
              <a:gd name="connsiteX83" fmla="*/ 4283835 w 4321935"/>
              <a:gd name="connsiteY83" fmla="*/ 12700 h 322000"/>
              <a:gd name="connsiteX84" fmla="*/ 4296535 w 4321935"/>
              <a:gd name="connsiteY84" fmla="*/ 21167 h 322000"/>
              <a:gd name="connsiteX85" fmla="*/ 4321935 w 4321935"/>
              <a:gd name="connsiteY85" fmla="*/ 25400 h 322000"/>
              <a:gd name="connsiteX86" fmla="*/ 4317702 w 4321935"/>
              <a:gd name="connsiteY86" fmla="*/ 12700 h 322000"/>
              <a:gd name="connsiteX87" fmla="*/ 4279602 w 4321935"/>
              <a:gd name="connsiteY87" fmla="*/ 0 h 322000"/>
              <a:gd name="connsiteX88" fmla="*/ 4063702 w 4321935"/>
              <a:gd name="connsiteY88" fmla="*/ 4233 h 322000"/>
              <a:gd name="connsiteX89" fmla="*/ 4017135 w 4321935"/>
              <a:gd name="connsiteY89" fmla="*/ 8467 h 322000"/>
              <a:gd name="connsiteX90" fmla="*/ 3953635 w 4321935"/>
              <a:gd name="connsiteY90" fmla="*/ 12700 h 322000"/>
              <a:gd name="connsiteX91" fmla="*/ 3915535 w 4321935"/>
              <a:gd name="connsiteY91" fmla="*/ 29633 h 322000"/>
              <a:gd name="connsiteX92" fmla="*/ 3890135 w 4321935"/>
              <a:gd name="connsiteY92" fmla="*/ 46567 h 322000"/>
              <a:gd name="connsiteX93" fmla="*/ 3873202 w 4321935"/>
              <a:gd name="connsiteY93" fmla="*/ 55033 h 322000"/>
              <a:gd name="connsiteX94" fmla="*/ 3847802 w 4321935"/>
              <a:gd name="connsiteY94" fmla="*/ 63500 h 322000"/>
              <a:gd name="connsiteX95" fmla="*/ 3818169 w 4321935"/>
              <a:gd name="connsiteY95" fmla="*/ 76200 h 322000"/>
              <a:gd name="connsiteX96" fmla="*/ 3792769 w 4321935"/>
              <a:gd name="connsiteY96" fmla="*/ 93133 h 322000"/>
              <a:gd name="connsiteX97" fmla="*/ 3780069 w 4321935"/>
              <a:gd name="connsiteY97" fmla="*/ 97367 h 322000"/>
              <a:gd name="connsiteX98" fmla="*/ 3767369 w 4321935"/>
              <a:gd name="connsiteY98" fmla="*/ 105833 h 322000"/>
              <a:gd name="connsiteX99" fmla="*/ 3733502 w 4321935"/>
              <a:gd name="connsiteY99" fmla="*/ 114300 h 322000"/>
              <a:gd name="connsiteX100" fmla="*/ 3699635 w 4321935"/>
              <a:gd name="connsiteY100" fmla="*/ 122767 h 322000"/>
              <a:gd name="connsiteX101" fmla="*/ 3686935 w 4321935"/>
              <a:gd name="connsiteY101" fmla="*/ 127000 h 322000"/>
              <a:gd name="connsiteX102" fmla="*/ 3665769 w 4321935"/>
              <a:gd name="connsiteY102" fmla="*/ 131233 h 322000"/>
              <a:gd name="connsiteX103" fmla="*/ 3585335 w 4321935"/>
              <a:gd name="connsiteY103" fmla="*/ 122767 h 322000"/>
              <a:gd name="connsiteX104" fmla="*/ 3551469 w 4321935"/>
              <a:gd name="connsiteY104" fmla="*/ 118533 h 322000"/>
              <a:gd name="connsiteX105" fmla="*/ 3521835 w 4321935"/>
              <a:gd name="connsiteY105" fmla="*/ 110067 h 322000"/>
              <a:gd name="connsiteX106" fmla="*/ 3504902 w 4321935"/>
              <a:gd name="connsiteY106" fmla="*/ 105833 h 322000"/>
              <a:gd name="connsiteX107" fmla="*/ 3483735 w 4321935"/>
              <a:gd name="connsiteY107" fmla="*/ 101600 h 322000"/>
              <a:gd name="connsiteX108" fmla="*/ 3458335 w 4321935"/>
              <a:gd name="connsiteY108" fmla="*/ 93133 h 322000"/>
              <a:gd name="connsiteX109" fmla="*/ 3445635 w 4321935"/>
              <a:gd name="connsiteY109" fmla="*/ 88900 h 322000"/>
              <a:gd name="connsiteX110" fmla="*/ 3432935 w 4321935"/>
              <a:gd name="connsiteY110" fmla="*/ 76200 h 322000"/>
              <a:gd name="connsiteX111" fmla="*/ 3399069 w 4321935"/>
              <a:gd name="connsiteY111" fmla="*/ 59267 h 322000"/>
              <a:gd name="connsiteX112" fmla="*/ 3390602 w 4321935"/>
              <a:gd name="connsiteY112" fmla="*/ 46567 h 322000"/>
              <a:gd name="connsiteX113" fmla="*/ 3365202 w 4321935"/>
              <a:gd name="connsiteY113" fmla="*/ 38100 h 322000"/>
              <a:gd name="connsiteX114" fmla="*/ 3318635 w 4321935"/>
              <a:gd name="connsiteY114" fmla="*/ 25400 h 322000"/>
              <a:gd name="connsiteX115" fmla="*/ 3195869 w 4321935"/>
              <a:gd name="connsiteY115" fmla="*/ 38100 h 322000"/>
              <a:gd name="connsiteX116" fmla="*/ 3162002 w 4321935"/>
              <a:gd name="connsiteY116" fmla="*/ 46567 h 322000"/>
              <a:gd name="connsiteX117" fmla="*/ 3145069 w 4321935"/>
              <a:gd name="connsiteY117" fmla="*/ 50800 h 322000"/>
              <a:gd name="connsiteX118" fmla="*/ 3119669 w 4321935"/>
              <a:gd name="connsiteY118" fmla="*/ 67733 h 322000"/>
              <a:gd name="connsiteX119" fmla="*/ 3106969 w 4321935"/>
              <a:gd name="connsiteY119" fmla="*/ 71967 h 322000"/>
              <a:gd name="connsiteX120" fmla="*/ 3090035 w 4321935"/>
              <a:gd name="connsiteY120" fmla="*/ 76200 h 322000"/>
              <a:gd name="connsiteX121" fmla="*/ 3051935 w 4321935"/>
              <a:gd name="connsiteY121" fmla="*/ 88900 h 322000"/>
              <a:gd name="connsiteX122" fmla="*/ 2988435 w 4321935"/>
              <a:gd name="connsiteY122" fmla="*/ 97367 h 322000"/>
              <a:gd name="connsiteX123" fmla="*/ 2954569 w 4321935"/>
              <a:gd name="connsiteY123" fmla="*/ 110067 h 322000"/>
              <a:gd name="connsiteX124" fmla="*/ 2920702 w 4321935"/>
              <a:gd name="connsiteY124" fmla="*/ 114300 h 322000"/>
              <a:gd name="connsiteX125" fmla="*/ 2848735 w 4321935"/>
              <a:gd name="connsiteY125" fmla="*/ 127000 h 322000"/>
              <a:gd name="connsiteX126" fmla="*/ 2819102 w 4321935"/>
              <a:gd name="connsiteY126" fmla="*/ 135467 h 322000"/>
              <a:gd name="connsiteX127" fmla="*/ 2721735 w 4321935"/>
              <a:gd name="connsiteY127" fmla="*/ 139700 h 322000"/>
              <a:gd name="connsiteX128" fmla="*/ 2637069 w 4321935"/>
              <a:gd name="connsiteY128" fmla="*/ 152400 h 322000"/>
              <a:gd name="connsiteX129" fmla="*/ 2560869 w 4321935"/>
              <a:gd name="connsiteY129" fmla="*/ 160867 h 322000"/>
              <a:gd name="connsiteX130" fmla="*/ 2505835 w 4321935"/>
              <a:gd name="connsiteY130" fmla="*/ 169333 h 322000"/>
              <a:gd name="connsiteX131" fmla="*/ 2480435 w 4321935"/>
              <a:gd name="connsiteY131" fmla="*/ 173567 h 322000"/>
              <a:gd name="connsiteX132" fmla="*/ 2438102 w 4321935"/>
              <a:gd name="connsiteY132" fmla="*/ 177800 h 322000"/>
              <a:gd name="connsiteX133" fmla="*/ 2404235 w 4321935"/>
              <a:gd name="connsiteY133" fmla="*/ 182033 h 322000"/>
              <a:gd name="connsiteX134" fmla="*/ 2332269 w 4321935"/>
              <a:gd name="connsiteY134" fmla="*/ 194733 h 322000"/>
              <a:gd name="connsiteX135" fmla="*/ 2302635 w 4321935"/>
              <a:gd name="connsiteY135" fmla="*/ 198967 h 322000"/>
              <a:gd name="connsiteX136" fmla="*/ 2171402 w 4321935"/>
              <a:gd name="connsiteY136" fmla="*/ 203200 h 322000"/>
              <a:gd name="connsiteX137" fmla="*/ 2146002 w 4321935"/>
              <a:gd name="connsiteY137" fmla="*/ 194733 h 322000"/>
              <a:gd name="connsiteX138" fmla="*/ 2116369 w 4321935"/>
              <a:gd name="connsiteY138" fmla="*/ 173567 h 322000"/>
              <a:gd name="connsiteX139" fmla="*/ 2099435 w 4321935"/>
              <a:gd name="connsiteY139" fmla="*/ 160867 h 322000"/>
              <a:gd name="connsiteX140" fmla="*/ 2074035 w 4321935"/>
              <a:gd name="connsiteY140" fmla="*/ 152400 h 322000"/>
              <a:gd name="connsiteX141" fmla="*/ 2048635 w 4321935"/>
              <a:gd name="connsiteY141" fmla="*/ 143933 h 322000"/>
              <a:gd name="connsiteX142" fmla="*/ 2035935 w 4321935"/>
              <a:gd name="connsiteY142" fmla="*/ 139700 h 322000"/>
              <a:gd name="connsiteX143" fmla="*/ 2002069 w 4321935"/>
              <a:gd name="connsiteY143" fmla="*/ 131233 h 322000"/>
              <a:gd name="connsiteX144" fmla="*/ 1976669 w 4321935"/>
              <a:gd name="connsiteY144" fmla="*/ 122767 h 322000"/>
              <a:gd name="connsiteX145" fmla="*/ 1963969 w 4321935"/>
              <a:gd name="connsiteY145" fmla="*/ 118533 h 322000"/>
              <a:gd name="connsiteX146" fmla="*/ 1925869 w 4321935"/>
              <a:gd name="connsiteY146" fmla="*/ 110067 h 322000"/>
              <a:gd name="connsiteX147" fmla="*/ 1887769 w 4321935"/>
              <a:gd name="connsiteY147" fmla="*/ 105833 h 322000"/>
              <a:gd name="connsiteX148" fmla="*/ 1870835 w 4321935"/>
              <a:gd name="connsiteY148" fmla="*/ 101600 h 322000"/>
              <a:gd name="connsiteX149" fmla="*/ 1845435 w 4321935"/>
              <a:gd name="connsiteY149" fmla="*/ 97367 h 322000"/>
              <a:gd name="connsiteX150" fmla="*/ 1832735 w 4321935"/>
              <a:gd name="connsiteY150" fmla="*/ 93133 h 322000"/>
              <a:gd name="connsiteX151" fmla="*/ 1769235 w 4321935"/>
              <a:gd name="connsiteY151" fmla="*/ 80433 h 322000"/>
              <a:gd name="connsiteX152" fmla="*/ 1701502 w 4321935"/>
              <a:gd name="connsiteY152" fmla="*/ 59267 h 322000"/>
              <a:gd name="connsiteX153" fmla="*/ 1667635 w 4321935"/>
              <a:gd name="connsiteY153" fmla="*/ 50800 h 322000"/>
              <a:gd name="connsiteX154" fmla="*/ 1633769 w 4321935"/>
              <a:gd name="connsiteY154" fmla="*/ 42333 h 322000"/>
              <a:gd name="connsiteX155" fmla="*/ 1621069 w 4321935"/>
              <a:gd name="connsiteY155" fmla="*/ 38100 h 322000"/>
              <a:gd name="connsiteX156" fmla="*/ 1553335 w 4321935"/>
              <a:gd name="connsiteY156" fmla="*/ 38100 h 322000"/>
              <a:gd name="connsiteX157" fmla="*/ 1405169 w 4321935"/>
              <a:gd name="connsiteY157" fmla="*/ 59267 h 322000"/>
              <a:gd name="connsiteX158" fmla="*/ 1257002 w 4321935"/>
              <a:gd name="connsiteY158" fmla="*/ 84667 h 322000"/>
              <a:gd name="connsiteX159" fmla="*/ 1172335 w 4321935"/>
              <a:gd name="connsiteY159" fmla="*/ 114300 h 322000"/>
              <a:gd name="connsiteX160" fmla="*/ 1041102 w 4321935"/>
              <a:gd name="connsiteY160" fmla="*/ 143933 h 322000"/>
              <a:gd name="connsiteX161" fmla="*/ 939502 w 4321935"/>
              <a:gd name="connsiteY161" fmla="*/ 135467 h 322000"/>
              <a:gd name="connsiteX162" fmla="*/ 804035 w 4321935"/>
              <a:gd name="connsiteY162" fmla="*/ 67733 h 322000"/>
              <a:gd name="connsiteX163" fmla="*/ 702435 w 4321935"/>
              <a:gd name="connsiteY163" fmla="*/ 71967 h 322000"/>
              <a:gd name="connsiteX164" fmla="*/ 596602 w 4321935"/>
              <a:gd name="connsiteY164" fmla="*/ 131233 h 322000"/>
              <a:gd name="connsiteX165" fmla="*/ 495002 w 4321935"/>
              <a:gd name="connsiteY165" fmla="*/ 160867 h 322000"/>
              <a:gd name="connsiteX166" fmla="*/ 384935 w 4321935"/>
              <a:gd name="connsiteY166" fmla="*/ 139700 h 322000"/>
              <a:gd name="connsiteX167" fmla="*/ 291802 w 4321935"/>
              <a:gd name="connsiteY167" fmla="*/ 114300 h 322000"/>
              <a:gd name="connsiteX168" fmla="*/ 190202 w 4321935"/>
              <a:gd name="connsiteY168" fmla="*/ 80433 h 322000"/>
              <a:gd name="connsiteX169" fmla="*/ 105535 w 4321935"/>
              <a:gd name="connsiteY169" fmla="*/ 59267 h 322000"/>
              <a:gd name="connsiteX170" fmla="*/ 8169 w 4321935"/>
              <a:gd name="connsiteY170" fmla="*/ 63500 h 322000"/>
              <a:gd name="connsiteX171" fmla="*/ 3936 w 4321935"/>
              <a:gd name="connsiteY17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60769 w 4321935"/>
              <a:gd name="connsiteY21" fmla="*/ 114300 h 322000"/>
              <a:gd name="connsiteX22" fmla="*/ 1786169 w 4321935"/>
              <a:gd name="connsiteY22" fmla="*/ 122767 h 322000"/>
              <a:gd name="connsiteX23" fmla="*/ 1798869 w 4321935"/>
              <a:gd name="connsiteY23" fmla="*/ 127000 h 322000"/>
              <a:gd name="connsiteX24" fmla="*/ 1879302 w 4321935"/>
              <a:gd name="connsiteY24" fmla="*/ 135467 h 322000"/>
              <a:gd name="connsiteX25" fmla="*/ 1896235 w 4321935"/>
              <a:gd name="connsiteY25" fmla="*/ 139700 h 322000"/>
              <a:gd name="connsiteX26" fmla="*/ 1913169 w 4321935"/>
              <a:gd name="connsiteY26" fmla="*/ 148167 h 322000"/>
              <a:gd name="connsiteX27" fmla="*/ 1942802 w 4321935"/>
              <a:gd name="connsiteY27" fmla="*/ 152400 h 322000"/>
              <a:gd name="connsiteX28" fmla="*/ 1980902 w 4321935"/>
              <a:gd name="connsiteY28" fmla="*/ 165100 h 322000"/>
              <a:gd name="connsiteX29" fmla="*/ 1993602 w 4321935"/>
              <a:gd name="connsiteY29" fmla="*/ 169333 h 322000"/>
              <a:gd name="connsiteX30" fmla="*/ 2006302 w 4321935"/>
              <a:gd name="connsiteY30" fmla="*/ 173567 h 322000"/>
              <a:gd name="connsiteX31" fmla="*/ 2027469 w 4321935"/>
              <a:gd name="connsiteY31" fmla="*/ 177800 h 322000"/>
              <a:gd name="connsiteX32" fmla="*/ 2052869 w 4321935"/>
              <a:gd name="connsiteY32" fmla="*/ 186267 h 322000"/>
              <a:gd name="connsiteX33" fmla="*/ 2065569 w 4321935"/>
              <a:gd name="connsiteY33" fmla="*/ 190500 h 322000"/>
              <a:gd name="connsiteX34" fmla="*/ 2078269 w 4321935"/>
              <a:gd name="connsiteY34" fmla="*/ 194733 h 322000"/>
              <a:gd name="connsiteX35" fmla="*/ 2090969 w 4321935"/>
              <a:gd name="connsiteY35" fmla="*/ 203200 h 322000"/>
              <a:gd name="connsiteX36" fmla="*/ 2116369 w 4321935"/>
              <a:gd name="connsiteY36" fmla="*/ 207433 h 322000"/>
              <a:gd name="connsiteX37" fmla="*/ 2175635 w 4321935"/>
              <a:gd name="connsiteY37" fmla="*/ 215900 h 322000"/>
              <a:gd name="connsiteX38" fmla="*/ 2213735 w 4321935"/>
              <a:gd name="connsiteY38" fmla="*/ 224367 h 322000"/>
              <a:gd name="connsiteX39" fmla="*/ 2247602 w 4321935"/>
              <a:gd name="connsiteY39" fmla="*/ 228600 h 322000"/>
              <a:gd name="connsiteX40" fmla="*/ 2565102 w 4321935"/>
              <a:gd name="connsiteY40" fmla="*/ 224367 h 322000"/>
              <a:gd name="connsiteX41" fmla="*/ 2590502 w 4321935"/>
              <a:gd name="connsiteY41" fmla="*/ 220133 h 322000"/>
              <a:gd name="connsiteX42" fmla="*/ 2632835 w 4321935"/>
              <a:gd name="connsiteY42" fmla="*/ 215900 h 322000"/>
              <a:gd name="connsiteX43" fmla="*/ 2645535 w 4321935"/>
              <a:gd name="connsiteY43" fmla="*/ 211667 h 322000"/>
              <a:gd name="connsiteX44" fmla="*/ 2692102 w 4321935"/>
              <a:gd name="connsiteY44" fmla="*/ 203200 h 322000"/>
              <a:gd name="connsiteX45" fmla="*/ 2709035 w 4321935"/>
              <a:gd name="connsiteY45" fmla="*/ 194733 h 322000"/>
              <a:gd name="connsiteX46" fmla="*/ 2742902 w 4321935"/>
              <a:gd name="connsiteY46" fmla="*/ 190500 h 322000"/>
              <a:gd name="connsiteX47" fmla="*/ 2755602 w 4321935"/>
              <a:gd name="connsiteY47" fmla="*/ 186267 h 322000"/>
              <a:gd name="connsiteX48" fmla="*/ 2768302 w 4321935"/>
              <a:gd name="connsiteY48" fmla="*/ 177800 h 322000"/>
              <a:gd name="connsiteX49" fmla="*/ 2810635 w 4321935"/>
              <a:gd name="connsiteY49" fmla="*/ 169333 h 322000"/>
              <a:gd name="connsiteX50" fmla="*/ 2840269 w 4321935"/>
              <a:gd name="connsiteY50" fmla="*/ 156633 h 322000"/>
              <a:gd name="connsiteX51" fmla="*/ 2865669 w 4321935"/>
              <a:gd name="connsiteY51" fmla="*/ 148167 h 322000"/>
              <a:gd name="connsiteX52" fmla="*/ 2908002 w 4321935"/>
              <a:gd name="connsiteY52" fmla="*/ 139700 h 322000"/>
              <a:gd name="connsiteX53" fmla="*/ 2924935 w 4321935"/>
              <a:gd name="connsiteY53" fmla="*/ 135467 h 322000"/>
              <a:gd name="connsiteX54" fmla="*/ 3009602 w 4321935"/>
              <a:gd name="connsiteY54" fmla="*/ 127000 h 322000"/>
              <a:gd name="connsiteX55" fmla="*/ 3043469 w 4321935"/>
              <a:gd name="connsiteY55" fmla="*/ 118533 h 322000"/>
              <a:gd name="connsiteX56" fmla="*/ 3077335 w 4321935"/>
              <a:gd name="connsiteY56" fmla="*/ 110067 h 322000"/>
              <a:gd name="connsiteX57" fmla="*/ 3136602 w 4321935"/>
              <a:gd name="connsiteY57" fmla="*/ 93133 h 322000"/>
              <a:gd name="connsiteX58" fmla="*/ 3174702 w 4321935"/>
              <a:gd name="connsiteY58" fmla="*/ 84667 h 322000"/>
              <a:gd name="connsiteX59" fmla="*/ 3217035 w 4321935"/>
              <a:gd name="connsiteY59" fmla="*/ 80433 h 322000"/>
              <a:gd name="connsiteX60" fmla="*/ 3284769 w 4321935"/>
              <a:gd name="connsiteY60" fmla="*/ 67733 h 322000"/>
              <a:gd name="connsiteX61" fmla="*/ 3344035 w 4321935"/>
              <a:gd name="connsiteY61" fmla="*/ 71967 h 322000"/>
              <a:gd name="connsiteX62" fmla="*/ 3369435 w 4321935"/>
              <a:gd name="connsiteY62" fmla="*/ 80433 h 322000"/>
              <a:gd name="connsiteX63" fmla="*/ 3399069 w 4321935"/>
              <a:gd name="connsiteY63" fmla="*/ 97367 h 322000"/>
              <a:gd name="connsiteX64" fmla="*/ 3411769 w 4321935"/>
              <a:gd name="connsiteY64" fmla="*/ 105833 h 322000"/>
              <a:gd name="connsiteX65" fmla="*/ 3424469 w 4321935"/>
              <a:gd name="connsiteY65" fmla="*/ 110067 h 322000"/>
              <a:gd name="connsiteX66" fmla="*/ 3462569 w 4321935"/>
              <a:gd name="connsiteY66" fmla="*/ 122767 h 322000"/>
              <a:gd name="connsiteX67" fmla="*/ 3487969 w 4321935"/>
              <a:gd name="connsiteY67" fmla="*/ 139700 h 322000"/>
              <a:gd name="connsiteX68" fmla="*/ 3530302 w 4321935"/>
              <a:gd name="connsiteY68" fmla="*/ 152400 h 322000"/>
              <a:gd name="connsiteX69" fmla="*/ 3568402 w 4321935"/>
              <a:gd name="connsiteY69" fmla="*/ 156633 h 322000"/>
              <a:gd name="connsiteX70" fmla="*/ 3754669 w 4321935"/>
              <a:gd name="connsiteY70" fmla="*/ 148167 h 322000"/>
              <a:gd name="connsiteX71" fmla="*/ 3792769 w 4321935"/>
              <a:gd name="connsiteY71" fmla="*/ 139700 h 322000"/>
              <a:gd name="connsiteX72" fmla="*/ 3830869 w 4321935"/>
              <a:gd name="connsiteY72" fmla="*/ 118533 h 322000"/>
              <a:gd name="connsiteX73" fmla="*/ 3835102 w 4321935"/>
              <a:gd name="connsiteY73" fmla="*/ 105833 h 322000"/>
              <a:gd name="connsiteX74" fmla="*/ 3852035 w 4321935"/>
              <a:gd name="connsiteY74" fmla="*/ 101600 h 322000"/>
              <a:gd name="connsiteX75" fmla="*/ 3877435 w 4321935"/>
              <a:gd name="connsiteY75" fmla="*/ 93133 h 322000"/>
              <a:gd name="connsiteX76" fmla="*/ 3902835 w 4321935"/>
              <a:gd name="connsiteY76" fmla="*/ 80433 h 322000"/>
              <a:gd name="connsiteX77" fmla="*/ 3915535 w 4321935"/>
              <a:gd name="connsiteY77" fmla="*/ 71967 h 322000"/>
              <a:gd name="connsiteX78" fmla="*/ 3932469 w 4321935"/>
              <a:gd name="connsiteY78" fmla="*/ 63500 h 322000"/>
              <a:gd name="connsiteX79" fmla="*/ 3957869 w 4321935"/>
              <a:gd name="connsiteY79" fmla="*/ 46567 h 322000"/>
              <a:gd name="connsiteX80" fmla="*/ 3983269 w 4321935"/>
              <a:gd name="connsiteY80" fmla="*/ 38100 h 322000"/>
              <a:gd name="connsiteX81" fmla="*/ 4012902 w 4321935"/>
              <a:gd name="connsiteY81" fmla="*/ 21167 h 322000"/>
              <a:gd name="connsiteX82" fmla="*/ 4038302 w 4321935"/>
              <a:gd name="connsiteY82" fmla="*/ 8467 h 322000"/>
              <a:gd name="connsiteX83" fmla="*/ 4283835 w 4321935"/>
              <a:gd name="connsiteY83" fmla="*/ 12700 h 322000"/>
              <a:gd name="connsiteX84" fmla="*/ 4296535 w 4321935"/>
              <a:gd name="connsiteY84" fmla="*/ 21167 h 322000"/>
              <a:gd name="connsiteX85" fmla="*/ 4321935 w 4321935"/>
              <a:gd name="connsiteY85" fmla="*/ 25400 h 322000"/>
              <a:gd name="connsiteX86" fmla="*/ 4317702 w 4321935"/>
              <a:gd name="connsiteY86" fmla="*/ 12700 h 322000"/>
              <a:gd name="connsiteX87" fmla="*/ 4279602 w 4321935"/>
              <a:gd name="connsiteY87" fmla="*/ 0 h 322000"/>
              <a:gd name="connsiteX88" fmla="*/ 4063702 w 4321935"/>
              <a:gd name="connsiteY88" fmla="*/ 4233 h 322000"/>
              <a:gd name="connsiteX89" fmla="*/ 4017135 w 4321935"/>
              <a:gd name="connsiteY89" fmla="*/ 8467 h 322000"/>
              <a:gd name="connsiteX90" fmla="*/ 3953635 w 4321935"/>
              <a:gd name="connsiteY90" fmla="*/ 12700 h 322000"/>
              <a:gd name="connsiteX91" fmla="*/ 3915535 w 4321935"/>
              <a:gd name="connsiteY91" fmla="*/ 29633 h 322000"/>
              <a:gd name="connsiteX92" fmla="*/ 3890135 w 4321935"/>
              <a:gd name="connsiteY92" fmla="*/ 46567 h 322000"/>
              <a:gd name="connsiteX93" fmla="*/ 3873202 w 4321935"/>
              <a:gd name="connsiteY93" fmla="*/ 55033 h 322000"/>
              <a:gd name="connsiteX94" fmla="*/ 3847802 w 4321935"/>
              <a:gd name="connsiteY94" fmla="*/ 63500 h 322000"/>
              <a:gd name="connsiteX95" fmla="*/ 3818169 w 4321935"/>
              <a:gd name="connsiteY95" fmla="*/ 76200 h 322000"/>
              <a:gd name="connsiteX96" fmla="*/ 3792769 w 4321935"/>
              <a:gd name="connsiteY96" fmla="*/ 93133 h 322000"/>
              <a:gd name="connsiteX97" fmla="*/ 3780069 w 4321935"/>
              <a:gd name="connsiteY97" fmla="*/ 97367 h 322000"/>
              <a:gd name="connsiteX98" fmla="*/ 3767369 w 4321935"/>
              <a:gd name="connsiteY98" fmla="*/ 105833 h 322000"/>
              <a:gd name="connsiteX99" fmla="*/ 3733502 w 4321935"/>
              <a:gd name="connsiteY99" fmla="*/ 114300 h 322000"/>
              <a:gd name="connsiteX100" fmla="*/ 3699635 w 4321935"/>
              <a:gd name="connsiteY100" fmla="*/ 122767 h 322000"/>
              <a:gd name="connsiteX101" fmla="*/ 3686935 w 4321935"/>
              <a:gd name="connsiteY101" fmla="*/ 127000 h 322000"/>
              <a:gd name="connsiteX102" fmla="*/ 3665769 w 4321935"/>
              <a:gd name="connsiteY102" fmla="*/ 131233 h 322000"/>
              <a:gd name="connsiteX103" fmla="*/ 3585335 w 4321935"/>
              <a:gd name="connsiteY103" fmla="*/ 122767 h 322000"/>
              <a:gd name="connsiteX104" fmla="*/ 3551469 w 4321935"/>
              <a:gd name="connsiteY104" fmla="*/ 118533 h 322000"/>
              <a:gd name="connsiteX105" fmla="*/ 3521835 w 4321935"/>
              <a:gd name="connsiteY105" fmla="*/ 110067 h 322000"/>
              <a:gd name="connsiteX106" fmla="*/ 3504902 w 4321935"/>
              <a:gd name="connsiteY106" fmla="*/ 105833 h 322000"/>
              <a:gd name="connsiteX107" fmla="*/ 3483735 w 4321935"/>
              <a:gd name="connsiteY107" fmla="*/ 101600 h 322000"/>
              <a:gd name="connsiteX108" fmla="*/ 3458335 w 4321935"/>
              <a:gd name="connsiteY108" fmla="*/ 93133 h 322000"/>
              <a:gd name="connsiteX109" fmla="*/ 3445635 w 4321935"/>
              <a:gd name="connsiteY109" fmla="*/ 88900 h 322000"/>
              <a:gd name="connsiteX110" fmla="*/ 3432935 w 4321935"/>
              <a:gd name="connsiteY110" fmla="*/ 76200 h 322000"/>
              <a:gd name="connsiteX111" fmla="*/ 3399069 w 4321935"/>
              <a:gd name="connsiteY111" fmla="*/ 59267 h 322000"/>
              <a:gd name="connsiteX112" fmla="*/ 3390602 w 4321935"/>
              <a:gd name="connsiteY112" fmla="*/ 46567 h 322000"/>
              <a:gd name="connsiteX113" fmla="*/ 3365202 w 4321935"/>
              <a:gd name="connsiteY113" fmla="*/ 38100 h 322000"/>
              <a:gd name="connsiteX114" fmla="*/ 3318635 w 4321935"/>
              <a:gd name="connsiteY114" fmla="*/ 25400 h 322000"/>
              <a:gd name="connsiteX115" fmla="*/ 3195869 w 4321935"/>
              <a:gd name="connsiteY115" fmla="*/ 38100 h 322000"/>
              <a:gd name="connsiteX116" fmla="*/ 3162002 w 4321935"/>
              <a:gd name="connsiteY116" fmla="*/ 46567 h 322000"/>
              <a:gd name="connsiteX117" fmla="*/ 3145069 w 4321935"/>
              <a:gd name="connsiteY117" fmla="*/ 50800 h 322000"/>
              <a:gd name="connsiteX118" fmla="*/ 3119669 w 4321935"/>
              <a:gd name="connsiteY118" fmla="*/ 67733 h 322000"/>
              <a:gd name="connsiteX119" fmla="*/ 3106969 w 4321935"/>
              <a:gd name="connsiteY119" fmla="*/ 71967 h 322000"/>
              <a:gd name="connsiteX120" fmla="*/ 3090035 w 4321935"/>
              <a:gd name="connsiteY120" fmla="*/ 76200 h 322000"/>
              <a:gd name="connsiteX121" fmla="*/ 3051935 w 4321935"/>
              <a:gd name="connsiteY121" fmla="*/ 88900 h 322000"/>
              <a:gd name="connsiteX122" fmla="*/ 2988435 w 4321935"/>
              <a:gd name="connsiteY122" fmla="*/ 97367 h 322000"/>
              <a:gd name="connsiteX123" fmla="*/ 2954569 w 4321935"/>
              <a:gd name="connsiteY123" fmla="*/ 110067 h 322000"/>
              <a:gd name="connsiteX124" fmla="*/ 2920702 w 4321935"/>
              <a:gd name="connsiteY124" fmla="*/ 114300 h 322000"/>
              <a:gd name="connsiteX125" fmla="*/ 2848735 w 4321935"/>
              <a:gd name="connsiteY125" fmla="*/ 127000 h 322000"/>
              <a:gd name="connsiteX126" fmla="*/ 2819102 w 4321935"/>
              <a:gd name="connsiteY126" fmla="*/ 135467 h 322000"/>
              <a:gd name="connsiteX127" fmla="*/ 2721735 w 4321935"/>
              <a:gd name="connsiteY127" fmla="*/ 139700 h 322000"/>
              <a:gd name="connsiteX128" fmla="*/ 2637069 w 4321935"/>
              <a:gd name="connsiteY128" fmla="*/ 152400 h 322000"/>
              <a:gd name="connsiteX129" fmla="*/ 2560869 w 4321935"/>
              <a:gd name="connsiteY129" fmla="*/ 160867 h 322000"/>
              <a:gd name="connsiteX130" fmla="*/ 2505835 w 4321935"/>
              <a:gd name="connsiteY130" fmla="*/ 169333 h 322000"/>
              <a:gd name="connsiteX131" fmla="*/ 2480435 w 4321935"/>
              <a:gd name="connsiteY131" fmla="*/ 173567 h 322000"/>
              <a:gd name="connsiteX132" fmla="*/ 2438102 w 4321935"/>
              <a:gd name="connsiteY132" fmla="*/ 177800 h 322000"/>
              <a:gd name="connsiteX133" fmla="*/ 2404235 w 4321935"/>
              <a:gd name="connsiteY133" fmla="*/ 182033 h 322000"/>
              <a:gd name="connsiteX134" fmla="*/ 2332269 w 4321935"/>
              <a:gd name="connsiteY134" fmla="*/ 194733 h 322000"/>
              <a:gd name="connsiteX135" fmla="*/ 2302635 w 4321935"/>
              <a:gd name="connsiteY135" fmla="*/ 198967 h 322000"/>
              <a:gd name="connsiteX136" fmla="*/ 2171402 w 4321935"/>
              <a:gd name="connsiteY136" fmla="*/ 203200 h 322000"/>
              <a:gd name="connsiteX137" fmla="*/ 2146002 w 4321935"/>
              <a:gd name="connsiteY137" fmla="*/ 194733 h 322000"/>
              <a:gd name="connsiteX138" fmla="*/ 2116369 w 4321935"/>
              <a:gd name="connsiteY138" fmla="*/ 173567 h 322000"/>
              <a:gd name="connsiteX139" fmla="*/ 2099435 w 4321935"/>
              <a:gd name="connsiteY139" fmla="*/ 160867 h 322000"/>
              <a:gd name="connsiteX140" fmla="*/ 2074035 w 4321935"/>
              <a:gd name="connsiteY140" fmla="*/ 152400 h 322000"/>
              <a:gd name="connsiteX141" fmla="*/ 2048635 w 4321935"/>
              <a:gd name="connsiteY141" fmla="*/ 143933 h 322000"/>
              <a:gd name="connsiteX142" fmla="*/ 2035935 w 4321935"/>
              <a:gd name="connsiteY142" fmla="*/ 139700 h 322000"/>
              <a:gd name="connsiteX143" fmla="*/ 2002069 w 4321935"/>
              <a:gd name="connsiteY143" fmla="*/ 131233 h 322000"/>
              <a:gd name="connsiteX144" fmla="*/ 1976669 w 4321935"/>
              <a:gd name="connsiteY144" fmla="*/ 122767 h 322000"/>
              <a:gd name="connsiteX145" fmla="*/ 1963969 w 4321935"/>
              <a:gd name="connsiteY145" fmla="*/ 118533 h 322000"/>
              <a:gd name="connsiteX146" fmla="*/ 1925869 w 4321935"/>
              <a:gd name="connsiteY146" fmla="*/ 110067 h 322000"/>
              <a:gd name="connsiteX147" fmla="*/ 1887769 w 4321935"/>
              <a:gd name="connsiteY147" fmla="*/ 105833 h 322000"/>
              <a:gd name="connsiteX148" fmla="*/ 1870835 w 4321935"/>
              <a:gd name="connsiteY148" fmla="*/ 101600 h 322000"/>
              <a:gd name="connsiteX149" fmla="*/ 1845435 w 4321935"/>
              <a:gd name="connsiteY149" fmla="*/ 97367 h 322000"/>
              <a:gd name="connsiteX150" fmla="*/ 1832735 w 4321935"/>
              <a:gd name="connsiteY150" fmla="*/ 93133 h 322000"/>
              <a:gd name="connsiteX151" fmla="*/ 1769235 w 4321935"/>
              <a:gd name="connsiteY151" fmla="*/ 80433 h 322000"/>
              <a:gd name="connsiteX152" fmla="*/ 1701502 w 4321935"/>
              <a:gd name="connsiteY152" fmla="*/ 59267 h 322000"/>
              <a:gd name="connsiteX153" fmla="*/ 1633769 w 4321935"/>
              <a:gd name="connsiteY153" fmla="*/ 42333 h 322000"/>
              <a:gd name="connsiteX154" fmla="*/ 1621069 w 4321935"/>
              <a:gd name="connsiteY154" fmla="*/ 38100 h 322000"/>
              <a:gd name="connsiteX155" fmla="*/ 1553335 w 4321935"/>
              <a:gd name="connsiteY155" fmla="*/ 38100 h 322000"/>
              <a:gd name="connsiteX156" fmla="*/ 1405169 w 4321935"/>
              <a:gd name="connsiteY156" fmla="*/ 59267 h 322000"/>
              <a:gd name="connsiteX157" fmla="*/ 1257002 w 4321935"/>
              <a:gd name="connsiteY157" fmla="*/ 84667 h 322000"/>
              <a:gd name="connsiteX158" fmla="*/ 1172335 w 4321935"/>
              <a:gd name="connsiteY158" fmla="*/ 114300 h 322000"/>
              <a:gd name="connsiteX159" fmla="*/ 1041102 w 4321935"/>
              <a:gd name="connsiteY159" fmla="*/ 143933 h 322000"/>
              <a:gd name="connsiteX160" fmla="*/ 939502 w 4321935"/>
              <a:gd name="connsiteY160" fmla="*/ 135467 h 322000"/>
              <a:gd name="connsiteX161" fmla="*/ 804035 w 4321935"/>
              <a:gd name="connsiteY161" fmla="*/ 67733 h 322000"/>
              <a:gd name="connsiteX162" fmla="*/ 702435 w 4321935"/>
              <a:gd name="connsiteY162" fmla="*/ 71967 h 322000"/>
              <a:gd name="connsiteX163" fmla="*/ 596602 w 4321935"/>
              <a:gd name="connsiteY163" fmla="*/ 131233 h 322000"/>
              <a:gd name="connsiteX164" fmla="*/ 495002 w 4321935"/>
              <a:gd name="connsiteY164" fmla="*/ 160867 h 322000"/>
              <a:gd name="connsiteX165" fmla="*/ 384935 w 4321935"/>
              <a:gd name="connsiteY165" fmla="*/ 139700 h 322000"/>
              <a:gd name="connsiteX166" fmla="*/ 291802 w 4321935"/>
              <a:gd name="connsiteY166" fmla="*/ 114300 h 322000"/>
              <a:gd name="connsiteX167" fmla="*/ 190202 w 4321935"/>
              <a:gd name="connsiteY167" fmla="*/ 80433 h 322000"/>
              <a:gd name="connsiteX168" fmla="*/ 105535 w 4321935"/>
              <a:gd name="connsiteY168" fmla="*/ 59267 h 322000"/>
              <a:gd name="connsiteX169" fmla="*/ 8169 w 4321935"/>
              <a:gd name="connsiteY169" fmla="*/ 63500 h 322000"/>
              <a:gd name="connsiteX170" fmla="*/ 3936 w 4321935"/>
              <a:gd name="connsiteY17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60769 w 4321935"/>
              <a:gd name="connsiteY21" fmla="*/ 114300 h 322000"/>
              <a:gd name="connsiteX22" fmla="*/ 1786169 w 4321935"/>
              <a:gd name="connsiteY22" fmla="*/ 122767 h 322000"/>
              <a:gd name="connsiteX23" fmla="*/ 1798869 w 4321935"/>
              <a:gd name="connsiteY23" fmla="*/ 127000 h 322000"/>
              <a:gd name="connsiteX24" fmla="*/ 1879302 w 4321935"/>
              <a:gd name="connsiteY24" fmla="*/ 135467 h 322000"/>
              <a:gd name="connsiteX25" fmla="*/ 1896235 w 4321935"/>
              <a:gd name="connsiteY25" fmla="*/ 139700 h 322000"/>
              <a:gd name="connsiteX26" fmla="*/ 1913169 w 4321935"/>
              <a:gd name="connsiteY26" fmla="*/ 148167 h 322000"/>
              <a:gd name="connsiteX27" fmla="*/ 1942802 w 4321935"/>
              <a:gd name="connsiteY27" fmla="*/ 152400 h 322000"/>
              <a:gd name="connsiteX28" fmla="*/ 1980902 w 4321935"/>
              <a:gd name="connsiteY28" fmla="*/ 165100 h 322000"/>
              <a:gd name="connsiteX29" fmla="*/ 1993602 w 4321935"/>
              <a:gd name="connsiteY29" fmla="*/ 169333 h 322000"/>
              <a:gd name="connsiteX30" fmla="*/ 2006302 w 4321935"/>
              <a:gd name="connsiteY30" fmla="*/ 173567 h 322000"/>
              <a:gd name="connsiteX31" fmla="*/ 2027469 w 4321935"/>
              <a:gd name="connsiteY31" fmla="*/ 177800 h 322000"/>
              <a:gd name="connsiteX32" fmla="*/ 2052869 w 4321935"/>
              <a:gd name="connsiteY32" fmla="*/ 186267 h 322000"/>
              <a:gd name="connsiteX33" fmla="*/ 2065569 w 4321935"/>
              <a:gd name="connsiteY33" fmla="*/ 190500 h 322000"/>
              <a:gd name="connsiteX34" fmla="*/ 2078269 w 4321935"/>
              <a:gd name="connsiteY34" fmla="*/ 194733 h 322000"/>
              <a:gd name="connsiteX35" fmla="*/ 2090969 w 4321935"/>
              <a:gd name="connsiteY35" fmla="*/ 203200 h 322000"/>
              <a:gd name="connsiteX36" fmla="*/ 2116369 w 4321935"/>
              <a:gd name="connsiteY36" fmla="*/ 207433 h 322000"/>
              <a:gd name="connsiteX37" fmla="*/ 2175635 w 4321935"/>
              <a:gd name="connsiteY37" fmla="*/ 215900 h 322000"/>
              <a:gd name="connsiteX38" fmla="*/ 2213735 w 4321935"/>
              <a:gd name="connsiteY38" fmla="*/ 224367 h 322000"/>
              <a:gd name="connsiteX39" fmla="*/ 2247602 w 4321935"/>
              <a:gd name="connsiteY39" fmla="*/ 228600 h 322000"/>
              <a:gd name="connsiteX40" fmla="*/ 2565102 w 4321935"/>
              <a:gd name="connsiteY40" fmla="*/ 224367 h 322000"/>
              <a:gd name="connsiteX41" fmla="*/ 2590502 w 4321935"/>
              <a:gd name="connsiteY41" fmla="*/ 220133 h 322000"/>
              <a:gd name="connsiteX42" fmla="*/ 2632835 w 4321935"/>
              <a:gd name="connsiteY42" fmla="*/ 215900 h 322000"/>
              <a:gd name="connsiteX43" fmla="*/ 2645535 w 4321935"/>
              <a:gd name="connsiteY43" fmla="*/ 211667 h 322000"/>
              <a:gd name="connsiteX44" fmla="*/ 2692102 w 4321935"/>
              <a:gd name="connsiteY44" fmla="*/ 203200 h 322000"/>
              <a:gd name="connsiteX45" fmla="*/ 2709035 w 4321935"/>
              <a:gd name="connsiteY45" fmla="*/ 194733 h 322000"/>
              <a:gd name="connsiteX46" fmla="*/ 2742902 w 4321935"/>
              <a:gd name="connsiteY46" fmla="*/ 190500 h 322000"/>
              <a:gd name="connsiteX47" fmla="*/ 2755602 w 4321935"/>
              <a:gd name="connsiteY47" fmla="*/ 186267 h 322000"/>
              <a:gd name="connsiteX48" fmla="*/ 2768302 w 4321935"/>
              <a:gd name="connsiteY48" fmla="*/ 177800 h 322000"/>
              <a:gd name="connsiteX49" fmla="*/ 2810635 w 4321935"/>
              <a:gd name="connsiteY49" fmla="*/ 169333 h 322000"/>
              <a:gd name="connsiteX50" fmla="*/ 2840269 w 4321935"/>
              <a:gd name="connsiteY50" fmla="*/ 156633 h 322000"/>
              <a:gd name="connsiteX51" fmla="*/ 2865669 w 4321935"/>
              <a:gd name="connsiteY51" fmla="*/ 148167 h 322000"/>
              <a:gd name="connsiteX52" fmla="*/ 2908002 w 4321935"/>
              <a:gd name="connsiteY52" fmla="*/ 139700 h 322000"/>
              <a:gd name="connsiteX53" fmla="*/ 2924935 w 4321935"/>
              <a:gd name="connsiteY53" fmla="*/ 135467 h 322000"/>
              <a:gd name="connsiteX54" fmla="*/ 3009602 w 4321935"/>
              <a:gd name="connsiteY54" fmla="*/ 127000 h 322000"/>
              <a:gd name="connsiteX55" fmla="*/ 3043469 w 4321935"/>
              <a:gd name="connsiteY55" fmla="*/ 118533 h 322000"/>
              <a:gd name="connsiteX56" fmla="*/ 3077335 w 4321935"/>
              <a:gd name="connsiteY56" fmla="*/ 110067 h 322000"/>
              <a:gd name="connsiteX57" fmla="*/ 3136602 w 4321935"/>
              <a:gd name="connsiteY57" fmla="*/ 93133 h 322000"/>
              <a:gd name="connsiteX58" fmla="*/ 3174702 w 4321935"/>
              <a:gd name="connsiteY58" fmla="*/ 84667 h 322000"/>
              <a:gd name="connsiteX59" fmla="*/ 3217035 w 4321935"/>
              <a:gd name="connsiteY59" fmla="*/ 80433 h 322000"/>
              <a:gd name="connsiteX60" fmla="*/ 3284769 w 4321935"/>
              <a:gd name="connsiteY60" fmla="*/ 67733 h 322000"/>
              <a:gd name="connsiteX61" fmla="*/ 3344035 w 4321935"/>
              <a:gd name="connsiteY61" fmla="*/ 71967 h 322000"/>
              <a:gd name="connsiteX62" fmla="*/ 3369435 w 4321935"/>
              <a:gd name="connsiteY62" fmla="*/ 80433 h 322000"/>
              <a:gd name="connsiteX63" fmla="*/ 3399069 w 4321935"/>
              <a:gd name="connsiteY63" fmla="*/ 97367 h 322000"/>
              <a:gd name="connsiteX64" fmla="*/ 3411769 w 4321935"/>
              <a:gd name="connsiteY64" fmla="*/ 105833 h 322000"/>
              <a:gd name="connsiteX65" fmla="*/ 3424469 w 4321935"/>
              <a:gd name="connsiteY65" fmla="*/ 110067 h 322000"/>
              <a:gd name="connsiteX66" fmla="*/ 3462569 w 4321935"/>
              <a:gd name="connsiteY66" fmla="*/ 122767 h 322000"/>
              <a:gd name="connsiteX67" fmla="*/ 3487969 w 4321935"/>
              <a:gd name="connsiteY67" fmla="*/ 139700 h 322000"/>
              <a:gd name="connsiteX68" fmla="*/ 3530302 w 4321935"/>
              <a:gd name="connsiteY68" fmla="*/ 152400 h 322000"/>
              <a:gd name="connsiteX69" fmla="*/ 3568402 w 4321935"/>
              <a:gd name="connsiteY69" fmla="*/ 156633 h 322000"/>
              <a:gd name="connsiteX70" fmla="*/ 3754669 w 4321935"/>
              <a:gd name="connsiteY70" fmla="*/ 148167 h 322000"/>
              <a:gd name="connsiteX71" fmla="*/ 3792769 w 4321935"/>
              <a:gd name="connsiteY71" fmla="*/ 139700 h 322000"/>
              <a:gd name="connsiteX72" fmla="*/ 3830869 w 4321935"/>
              <a:gd name="connsiteY72" fmla="*/ 118533 h 322000"/>
              <a:gd name="connsiteX73" fmla="*/ 3835102 w 4321935"/>
              <a:gd name="connsiteY73" fmla="*/ 105833 h 322000"/>
              <a:gd name="connsiteX74" fmla="*/ 3852035 w 4321935"/>
              <a:gd name="connsiteY74" fmla="*/ 101600 h 322000"/>
              <a:gd name="connsiteX75" fmla="*/ 3877435 w 4321935"/>
              <a:gd name="connsiteY75" fmla="*/ 93133 h 322000"/>
              <a:gd name="connsiteX76" fmla="*/ 3902835 w 4321935"/>
              <a:gd name="connsiteY76" fmla="*/ 80433 h 322000"/>
              <a:gd name="connsiteX77" fmla="*/ 3915535 w 4321935"/>
              <a:gd name="connsiteY77" fmla="*/ 71967 h 322000"/>
              <a:gd name="connsiteX78" fmla="*/ 3932469 w 4321935"/>
              <a:gd name="connsiteY78" fmla="*/ 63500 h 322000"/>
              <a:gd name="connsiteX79" fmla="*/ 3957869 w 4321935"/>
              <a:gd name="connsiteY79" fmla="*/ 46567 h 322000"/>
              <a:gd name="connsiteX80" fmla="*/ 3983269 w 4321935"/>
              <a:gd name="connsiteY80" fmla="*/ 38100 h 322000"/>
              <a:gd name="connsiteX81" fmla="*/ 4012902 w 4321935"/>
              <a:gd name="connsiteY81" fmla="*/ 21167 h 322000"/>
              <a:gd name="connsiteX82" fmla="*/ 4038302 w 4321935"/>
              <a:gd name="connsiteY82" fmla="*/ 8467 h 322000"/>
              <a:gd name="connsiteX83" fmla="*/ 4283835 w 4321935"/>
              <a:gd name="connsiteY83" fmla="*/ 12700 h 322000"/>
              <a:gd name="connsiteX84" fmla="*/ 4296535 w 4321935"/>
              <a:gd name="connsiteY84" fmla="*/ 21167 h 322000"/>
              <a:gd name="connsiteX85" fmla="*/ 4321935 w 4321935"/>
              <a:gd name="connsiteY85" fmla="*/ 25400 h 322000"/>
              <a:gd name="connsiteX86" fmla="*/ 4317702 w 4321935"/>
              <a:gd name="connsiteY86" fmla="*/ 12700 h 322000"/>
              <a:gd name="connsiteX87" fmla="*/ 4279602 w 4321935"/>
              <a:gd name="connsiteY87" fmla="*/ 0 h 322000"/>
              <a:gd name="connsiteX88" fmla="*/ 4063702 w 4321935"/>
              <a:gd name="connsiteY88" fmla="*/ 4233 h 322000"/>
              <a:gd name="connsiteX89" fmla="*/ 4017135 w 4321935"/>
              <a:gd name="connsiteY89" fmla="*/ 8467 h 322000"/>
              <a:gd name="connsiteX90" fmla="*/ 3953635 w 4321935"/>
              <a:gd name="connsiteY90" fmla="*/ 12700 h 322000"/>
              <a:gd name="connsiteX91" fmla="*/ 3915535 w 4321935"/>
              <a:gd name="connsiteY91" fmla="*/ 29633 h 322000"/>
              <a:gd name="connsiteX92" fmla="*/ 3890135 w 4321935"/>
              <a:gd name="connsiteY92" fmla="*/ 46567 h 322000"/>
              <a:gd name="connsiteX93" fmla="*/ 3873202 w 4321935"/>
              <a:gd name="connsiteY93" fmla="*/ 55033 h 322000"/>
              <a:gd name="connsiteX94" fmla="*/ 3847802 w 4321935"/>
              <a:gd name="connsiteY94" fmla="*/ 63500 h 322000"/>
              <a:gd name="connsiteX95" fmla="*/ 3818169 w 4321935"/>
              <a:gd name="connsiteY95" fmla="*/ 76200 h 322000"/>
              <a:gd name="connsiteX96" fmla="*/ 3792769 w 4321935"/>
              <a:gd name="connsiteY96" fmla="*/ 93133 h 322000"/>
              <a:gd name="connsiteX97" fmla="*/ 3780069 w 4321935"/>
              <a:gd name="connsiteY97" fmla="*/ 97367 h 322000"/>
              <a:gd name="connsiteX98" fmla="*/ 3767369 w 4321935"/>
              <a:gd name="connsiteY98" fmla="*/ 105833 h 322000"/>
              <a:gd name="connsiteX99" fmla="*/ 3733502 w 4321935"/>
              <a:gd name="connsiteY99" fmla="*/ 114300 h 322000"/>
              <a:gd name="connsiteX100" fmla="*/ 3699635 w 4321935"/>
              <a:gd name="connsiteY100" fmla="*/ 122767 h 322000"/>
              <a:gd name="connsiteX101" fmla="*/ 3686935 w 4321935"/>
              <a:gd name="connsiteY101" fmla="*/ 127000 h 322000"/>
              <a:gd name="connsiteX102" fmla="*/ 3665769 w 4321935"/>
              <a:gd name="connsiteY102" fmla="*/ 131233 h 322000"/>
              <a:gd name="connsiteX103" fmla="*/ 3585335 w 4321935"/>
              <a:gd name="connsiteY103" fmla="*/ 122767 h 322000"/>
              <a:gd name="connsiteX104" fmla="*/ 3551469 w 4321935"/>
              <a:gd name="connsiteY104" fmla="*/ 118533 h 322000"/>
              <a:gd name="connsiteX105" fmla="*/ 3521835 w 4321935"/>
              <a:gd name="connsiteY105" fmla="*/ 110067 h 322000"/>
              <a:gd name="connsiteX106" fmla="*/ 3504902 w 4321935"/>
              <a:gd name="connsiteY106" fmla="*/ 105833 h 322000"/>
              <a:gd name="connsiteX107" fmla="*/ 3483735 w 4321935"/>
              <a:gd name="connsiteY107" fmla="*/ 101600 h 322000"/>
              <a:gd name="connsiteX108" fmla="*/ 3458335 w 4321935"/>
              <a:gd name="connsiteY108" fmla="*/ 93133 h 322000"/>
              <a:gd name="connsiteX109" fmla="*/ 3445635 w 4321935"/>
              <a:gd name="connsiteY109" fmla="*/ 88900 h 322000"/>
              <a:gd name="connsiteX110" fmla="*/ 3432935 w 4321935"/>
              <a:gd name="connsiteY110" fmla="*/ 76200 h 322000"/>
              <a:gd name="connsiteX111" fmla="*/ 3399069 w 4321935"/>
              <a:gd name="connsiteY111" fmla="*/ 59267 h 322000"/>
              <a:gd name="connsiteX112" fmla="*/ 3390602 w 4321935"/>
              <a:gd name="connsiteY112" fmla="*/ 46567 h 322000"/>
              <a:gd name="connsiteX113" fmla="*/ 3365202 w 4321935"/>
              <a:gd name="connsiteY113" fmla="*/ 38100 h 322000"/>
              <a:gd name="connsiteX114" fmla="*/ 3318635 w 4321935"/>
              <a:gd name="connsiteY114" fmla="*/ 25400 h 322000"/>
              <a:gd name="connsiteX115" fmla="*/ 3195869 w 4321935"/>
              <a:gd name="connsiteY115" fmla="*/ 38100 h 322000"/>
              <a:gd name="connsiteX116" fmla="*/ 3162002 w 4321935"/>
              <a:gd name="connsiteY116" fmla="*/ 46567 h 322000"/>
              <a:gd name="connsiteX117" fmla="*/ 3145069 w 4321935"/>
              <a:gd name="connsiteY117" fmla="*/ 50800 h 322000"/>
              <a:gd name="connsiteX118" fmla="*/ 3119669 w 4321935"/>
              <a:gd name="connsiteY118" fmla="*/ 67733 h 322000"/>
              <a:gd name="connsiteX119" fmla="*/ 3106969 w 4321935"/>
              <a:gd name="connsiteY119" fmla="*/ 71967 h 322000"/>
              <a:gd name="connsiteX120" fmla="*/ 3090035 w 4321935"/>
              <a:gd name="connsiteY120" fmla="*/ 76200 h 322000"/>
              <a:gd name="connsiteX121" fmla="*/ 3051935 w 4321935"/>
              <a:gd name="connsiteY121" fmla="*/ 88900 h 322000"/>
              <a:gd name="connsiteX122" fmla="*/ 2988435 w 4321935"/>
              <a:gd name="connsiteY122" fmla="*/ 97367 h 322000"/>
              <a:gd name="connsiteX123" fmla="*/ 2954569 w 4321935"/>
              <a:gd name="connsiteY123" fmla="*/ 110067 h 322000"/>
              <a:gd name="connsiteX124" fmla="*/ 2920702 w 4321935"/>
              <a:gd name="connsiteY124" fmla="*/ 114300 h 322000"/>
              <a:gd name="connsiteX125" fmla="*/ 2848735 w 4321935"/>
              <a:gd name="connsiteY125" fmla="*/ 127000 h 322000"/>
              <a:gd name="connsiteX126" fmla="*/ 2819102 w 4321935"/>
              <a:gd name="connsiteY126" fmla="*/ 135467 h 322000"/>
              <a:gd name="connsiteX127" fmla="*/ 2721735 w 4321935"/>
              <a:gd name="connsiteY127" fmla="*/ 139700 h 322000"/>
              <a:gd name="connsiteX128" fmla="*/ 2637069 w 4321935"/>
              <a:gd name="connsiteY128" fmla="*/ 152400 h 322000"/>
              <a:gd name="connsiteX129" fmla="*/ 2560869 w 4321935"/>
              <a:gd name="connsiteY129" fmla="*/ 160867 h 322000"/>
              <a:gd name="connsiteX130" fmla="*/ 2505835 w 4321935"/>
              <a:gd name="connsiteY130" fmla="*/ 169333 h 322000"/>
              <a:gd name="connsiteX131" fmla="*/ 2480435 w 4321935"/>
              <a:gd name="connsiteY131" fmla="*/ 173567 h 322000"/>
              <a:gd name="connsiteX132" fmla="*/ 2438102 w 4321935"/>
              <a:gd name="connsiteY132" fmla="*/ 177800 h 322000"/>
              <a:gd name="connsiteX133" fmla="*/ 2404235 w 4321935"/>
              <a:gd name="connsiteY133" fmla="*/ 182033 h 322000"/>
              <a:gd name="connsiteX134" fmla="*/ 2332269 w 4321935"/>
              <a:gd name="connsiteY134" fmla="*/ 194733 h 322000"/>
              <a:gd name="connsiteX135" fmla="*/ 2302635 w 4321935"/>
              <a:gd name="connsiteY135" fmla="*/ 198967 h 322000"/>
              <a:gd name="connsiteX136" fmla="*/ 2171402 w 4321935"/>
              <a:gd name="connsiteY136" fmla="*/ 203200 h 322000"/>
              <a:gd name="connsiteX137" fmla="*/ 2146002 w 4321935"/>
              <a:gd name="connsiteY137" fmla="*/ 194733 h 322000"/>
              <a:gd name="connsiteX138" fmla="*/ 2116369 w 4321935"/>
              <a:gd name="connsiteY138" fmla="*/ 173567 h 322000"/>
              <a:gd name="connsiteX139" fmla="*/ 2099435 w 4321935"/>
              <a:gd name="connsiteY139" fmla="*/ 160867 h 322000"/>
              <a:gd name="connsiteX140" fmla="*/ 2074035 w 4321935"/>
              <a:gd name="connsiteY140" fmla="*/ 152400 h 322000"/>
              <a:gd name="connsiteX141" fmla="*/ 2048635 w 4321935"/>
              <a:gd name="connsiteY141" fmla="*/ 143933 h 322000"/>
              <a:gd name="connsiteX142" fmla="*/ 2035935 w 4321935"/>
              <a:gd name="connsiteY142" fmla="*/ 139700 h 322000"/>
              <a:gd name="connsiteX143" fmla="*/ 2002069 w 4321935"/>
              <a:gd name="connsiteY143" fmla="*/ 131233 h 322000"/>
              <a:gd name="connsiteX144" fmla="*/ 1976669 w 4321935"/>
              <a:gd name="connsiteY144" fmla="*/ 122767 h 322000"/>
              <a:gd name="connsiteX145" fmla="*/ 1963969 w 4321935"/>
              <a:gd name="connsiteY145" fmla="*/ 118533 h 322000"/>
              <a:gd name="connsiteX146" fmla="*/ 1925869 w 4321935"/>
              <a:gd name="connsiteY146" fmla="*/ 110067 h 322000"/>
              <a:gd name="connsiteX147" fmla="*/ 1887769 w 4321935"/>
              <a:gd name="connsiteY147" fmla="*/ 105833 h 322000"/>
              <a:gd name="connsiteX148" fmla="*/ 1870835 w 4321935"/>
              <a:gd name="connsiteY148" fmla="*/ 101600 h 322000"/>
              <a:gd name="connsiteX149" fmla="*/ 1845435 w 4321935"/>
              <a:gd name="connsiteY149" fmla="*/ 97367 h 322000"/>
              <a:gd name="connsiteX150" fmla="*/ 1832735 w 4321935"/>
              <a:gd name="connsiteY150" fmla="*/ 93133 h 322000"/>
              <a:gd name="connsiteX151" fmla="*/ 1769235 w 4321935"/>
              <a:gd name="connsiteY151" fmla="*/ 80433 h 322000"/>
              <a:gd name="connsiteX152" fmla="*/ 1701502 w 4321935"/>
              <a:gd name="connsiteY152" fmla="*/ 59267 h 322000"/>
              <a:gd name="connsiteX153" fmla="*/ 1621069 w 4321935"/>
              <a:gd name="connsiteY153" fmla="*/ 38100 h 322000"/>
              <a:gd name="connsiteX154" fmla="*/ 1553335 w 4321935"/>
              <a:gd name="connsiteY154" fmla="*/ 38100 h 322000"/>
              <a:gd name="connsiteX155" fmla="*/ 1405169 w 4321935"/>
              <a:gd name="connsiteY155" fmla="*/ 59267 h 322000"/>
              <a:gd name="connsiteX156" fmla="*/ 1257002 w 4321935"/>
              <a:gd name="connsiteY156" fmla="*/ 84667 h 322000"/>
              <a:gd name="connsiteX157" fmla="*/ 1172335 w 4321935"/>
              <a:gd name="connsiteY157" fmla="*/ 114300 h 322000"/>
              <a:gd name="connsiteX158" fmla="*/ 1041102 w 4321935"/>
              <a:gd name="connsiteY158" fmla="*/ 143933 h 322000"/>
              <a:gd name="connsiteX159" fmla="*/ 939502 w 4321935"/>
              <a:gd name="connsiteY159" fmla="*/ 135467 h 322000"/>
              <a:gd name="connsiteX160" fmla="*/ 804035 w 4321935"/>
              <a:gd name="connsiteY160" fmla="*/ 67733 h 322000"/>
              <a:gd name="connsiteX161" fmla="*/ 702435 w 4321935"/>
              <a:gd name="connsiteY161" fmla="*/ 71967 h 322000"/>
              <a:gd name="connsiteX162" fmla="*/ 596602 w 4321935"/>
              <a:gd name="connsiteY162" fmla="*/ 131233 h 322000"/>
              <a:gd name="connsiteX163" fmla="*/ 495002 w 4321935"/>
              <a:gd name="connsiteY163" fmla="*/ 160867 h 322000"/>
              <a:gd name="connsiteX164" fmla="*/ 384935 w 4321935"/>
              <a:gd name="connsiteY164" fmla="*/ 139700 h 322000"/>
              <a:gd name="connsiteX165" fmla="*/ 291802 w 4321935"/>
              <a:gd name="connsiteY165" fmla="*/ 114300 h 322000"/>
              <a:gd name="connsiteX166" fmla="*/ 190202 w 4321935"/>
              <a:gd name="connsiteY166" fmla="*/ 80433 h 322000"/>
              <a:gd name="connsiteX167" fmla="*/ 105535 w 4321935"/>
              <a:gd name="connsiteY167" fmla="*/ 59267 h 322000"/>
              <a:gd name="connsiteX168" fmla="*/ 8169 w 4321935"/>
              <a:gd name="connsiteY168" fmla="*/ 63500 h 322000"/>
              <a:gd name="connsiteX169" fmla="*/ 3936 w 4321935"/>
              <a:gd name="connsiteY16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86169 w 4321935"/>
              <a:gd name="connsiteY21" fmla="*/ 122767 h 322000"/>
              <a:gd name="connsiteX22" fmla="*/ 1798869 w 4321935"/>
              <a:gd name="connsiteY22" fmla="*/ 127000 h 322000"/>
              <a:gd name="connsiteX23" fmla="*/ 1879302 w 4321935"/>
              <a:gd name="connsiteY23" fmla="*/ 135467 h 322000"/>
              <a:gd name="connsiteX24" fmla="*/ 1896235 w 4321935"/>
              <a:gd name="connsiteY24" fmla="*/ 139700 h 322000"/>
              <a:gd name="connsiteX25" fmla="*/ 1913169 w 4321935"/>
              <a:gd name="connsiteY25" fmla="*/ 148167 h 322000"/>
              <a:gd name="connsiteX26" fmla="*/ 1942802 w 4321935"/>
              <a:gd name="connsiteY26" fmla="*/ 152400 h 322000"/>
              <a:gd name="connsiteX27" fmla="*/ 1980902 w 4321935"/>
              <a:gd name="connsiteY27" fmla="*/ 165100 h 322000"/>
              <a:gd name="connsiteX28" fmla="*/ 1993602 w 4321935"/>
              <a:gd name="connsiteY28" fmla="*/ 169333 h 322000"/>
              <a:gd name="connsiteX29" fmla="*/ 2006302 w 4321935"/>
              <a:gd name="connsiteY29" fmla="*/ 173567 h 322000"/>
              <a:gd name="connsiteX30" fmla="*/ 2027469 w 4321935"/>
              <a:gd name="connsiteY30" fmla="*/ 177800 h 322000"/>
              <a:gd name="connsiteX31" fmla="*/ 2052869 w 4321935"/>
              <a:gd name="connsiteY31" fmla="*/ 186267 h 322000"/>
              <a:gd name="connsiteX32" fmla="*/ 2065569 w 4321935"/>
              <a:gd name="connsiteY32" fmla="*/ 190500 h 322000"/>
              <a:gd name="connsiteX33" fmla="*/ 2078269 w 4321935"/>
              <a:gd name="connsiteY33" fmla="*/ 194733 h 322000"/>
              <a:gd name="connsiteX34" fmla="*/ 2090969 w 4321935"/>
              <a:gd name="connsiteY34" fmla="*/ 203200 h 322000"/>
              <a:gd name="connsiteX35" fmla="*/ 2116369 w 4321935"/>
              <a:gd name="connsiteY35" fmla="*/ 207433 h 322000"/>
              <a:gd name="connsiteX36" fmla="*/ 2175635 w 4321935"/>
              <a:gd name="connsiteY36" fmla="*/ 215900 h 322000"/>
              <a:gd name="connsiteX37" fmla="*/ 2213735 w 4321935"/>
              <a:gd name="connsiteY37" fmla="*/ 224367 h 322000"/>
              <a:gd name="connsiteX38" fmla="*/ 2247602 w 4321935"/>
              <a:gd name="connsiteY38" fmla="*/ 228600 h 322000"/>
              <a:gd name="connsiteX39" fmla="*/ 2565102 w 4321935"/>
              <a:gd name="connsiteY39" fmla="*/ 224367 h 322000"/>
              <a:gd name="connsiteX40" fmla="*/ 2590502 w 4321935"/>
              <a:gd name="connsiteY40" fmla="*/ 220133 h 322000"/>
              <a:gd name="connsiteX41" fmla="*/ 2632835 w 4321935"/>
              <a:gd name="connsiteY41" fmla="*/ 215900 h 322000"/>
              <a:gd name="connsiteX42" fmla="*/ 2645535 w 4321935"/>
              <a:gd name="connsiteY42" fmla="*/ 211667 h 322000"/>
              <a:gd name="connsiteX43" fmla="*/ 2692102 w 4321935"/>
              <a:gd name="connsiteY43" fmla="*/ 203200 h 322000"/>
              <a:gd name="connsiteX44" fmla="*/ 2709035 w 4321935"/>
              <a:gd name="connsiteY44" fmla="*/ 194733 h 322000"/>
              <a:gd name="connsiteX45" fmla="*/ 2742902 w 4321935"/>
              <a:gd name="connsiteY45" fmla="*/ 190500 h 322000"/>
              <a:gd name="connsiteX46" fmla="*/ 2755602 w 4321935"/>
              <a:gd name="connsiteY46" fmla="*/ 186267 h 322000"/>
              <a:gd name="connsiteX47" fmla="*/ 2768302 w 4321935"/>
              <a:gd name="connsiteY47" fmla="*/ 177800 h 322000"/>
              <a:gd name="connsiteX48" fmla="*/ 2810635 w 4321935"/>
              <a:gd name="connsiteY48" fmla="*/ 169333 h 322000"/>
              <a:gd name="connsiteX49" fmla="*/ 2840269 w 4321935"/>
              <a:gd name="connsiteY49" fmla="*/ 156633 h 322000"/>
              <a:gd name="connsiteX50" fmla="*/ 2865669 w 4321935"/>
              <a:gd name="connsiteY50" fmla="*/ 148167 h 322000"/>
              <a:gd name="connsiteX51" fmla="*/ 2908002 w 4321935"/>
              <a:gd name="connsiteY51" fmla="*/ 139700 h 322000"/>
              <a:gd name="connsiteX52" fmla="*/ 2924935 w 4321935"/>
              <a:gd name="connsiteY52" fmla="*/ 135467 h 322000"/>
              <a:gd name="connsiteX53" fmla="*/ 3009602 w 4321935"/>
              <a:gd name="connsiteY53" fmla="*/ 127000 h 322000"/>
              <a:gd name="connsiteX54" fmla="*/ 3043469 w 4321935"/>
              <a:gd name="connsiteY54" fmla="*/ 118533 h 322000"/>
              <a:gd name="connsiteX55" fmla="*/ 3077335 w 4321935"/>
              <a:gd name="connsiteY55" fmla="*/ 110067 h 322000"/>
              <a:gd name="connsiteX56" fmla="*/ 3136602 w 4321935"/>
              <a:gd name="connsiteY56" fmla="*/ 93133 h 322000"/>
              <a:gd name="connsiteX57" fmla="*/ 3174702 w 4321935"/>
              <a:gd name="connsiteY57" fmla="*/ 84667 h 322000"/>
              <a:gd name="connsiteX58" fmla="*/ 3217035 w 4321935"/>
              <a:gd name="connsiteY58" fmla="*/ 80433 h 322000"/>
              <a:gd name="connsiteX59" fmla="*/ 3284769 w 4321935"/>
              <a:gd name="connsiteY59" fmla="*/ 67733 h 322000"/>
              <a:gd name="connsiteX60" fmla="*/ 3344035 w 4321935"/>
              <a:gd name="connsiteY60" fmla="*/ 71967 h 322000"/>
              <a:gd name="connsiteX61" fmla="*/ 3369435 w 4321935"/>
              <a:gd name="connsiteY61" fmla="*/ 80433 h 322000"/>
              <a:gd name="connsiteX62" fmla="*/ 3399069 w 4321935"/>
              <a:gd name="connsiteY62" fmla="*/ 97367 h 322000"/>
              <a:gd name="connsiteX63" fmla="*/ 3411769 w 4321935"/>
              <a:gd name="connsiteY63" fmla="*/ 105833 h 322000"/>
              <a:gd name="connsiteX64" fmla="*/ 3424469 w 4321935"/>
              <a:gd name="connsiteY64" fmla="*/ 110067 h 322000"/>
              <a:gd name="connsiteX65" fmla="*/ 3462569 w 4321935"/>
              <a:gd name="connsiteY65" fmla="*/ 122767 h 322000"/>
              <a:gd name="connsiteX66" fmla="*/ 3487969 w 4321935"/>
              <a:gd name="connsiteY66" fmla="*/ 139700 h 322000"/>
              <a:gd name="connsiteX67" fmla="*/ 3530302 w 4321935"/>
              <a:gd name="connsiteY67" fmla="*/ 152400 h 322000"/>
              <a:gd name="connsiteX68" fmla="*/ 3568402 w 4321935"/>
              <a:gd name="connsiteY68" fmla="*/ 156633 h 322000"/>
              <a:gd name="connsiteX69" fmla="*/ 3754669 w 4321935"/>
              <a:gd name="connsiteY69" fmla="*/ 148167 h 322000"/>
              <a:gd name="connsiteX70" fmla="*/ 3792769 w 4321935"/>
              <a:gd name="connsiteY70" fmla="*/ 139700 h 322000"/>
              <a:gd name="connsiteX71" fmla="*/ 3830869 w 4321935"/>
              <a:gd name="connsiteY71" fmla="*/ 118533 h 322000"/>
              <a:gd name="connsiteX72" fmla="*/ 3835102 w 4321935"/>
              <a:gd name="connsiteY72" fmla="*/ 105833 h 322000"/>
              <a:gd name="connsiteX73" fmla="*/ 3852035 w 4321935"/>
              <a:gd name="connsiteY73" fmla="*/ 101600 h 322000"/>
              <a:gd name="connsiteX74" fmla="*/ 3877435 w 4321935"/>
              <a:gd name="connsiteY74" fmla="*/ 93133 h 322000"/>
              <a:gd name="connsiteX75" fmla="*/ 3902835 w 4321935"/>
              <a:gd name="connsiteY75" fmla="*/ 80433 h 322000"/>
              <a:gd name="connsiteX76" fmla="*/ 3915535 w 4321935"/>
              <a:gd name="connsiteY76" fmla="*/ 71967 h 322000"/>
              <a:gd name="connsiteX77" fmla="*/ 3932469 w 4321935"/>
              <a:gd name="connsiteY77" fmla="*/ 63500 h 322000"/>
              <a:gd name="connsiteX78" fmla="*/ 3957869 w 4321935"/>
              <a:gd name="connsiteY78" fmla="*/ 46567 h 322000"/>
              <a:gd name="connsiteX79" fmla="*/ 3983269 w 4321935"/>
              <a:gd name="connsiteY79" fmla="*/ 38100 h 322000"/>
              <a:gd name="connsiteX80" fmla="*/ 4012902 w 4321935"/>
              <a:gd name="connsiteY80" fmla="*/ 21167 h 322000"/>
              <a:gd name="connsiteX81" fmla="*/ 4038302 w 4321935"/>
              <a:gd name="connsiteY81" fmla="*/ 8467 h 322000"/>
              <a:gd name="connsiteX82" fmla="*/ 4283835 w 4321935"/>
              <a:gd name="connsiteY82" fmla="*/ 12700 h 322000"/>
              <a:gd name="connsiteX83" fmla="*/ 4296535 w 4321935"/>
              <a:gd name="connsiteY83" fmla="*/ 21167 h 322000"/>
              <a:gd name="connsiteX84" fmla="*/ 4321935 w 4321935"/>
              <a:gd name="connsiteY84" fmla="*/ 25400 h 322000"/>
              <a:gd name="connsiteX85" fmla="*/ 4317702 w 4321935"/>
              <a:gd name="connsiteY85" fmla="*/ 12700 h 322000"/>
              <a:gd name="connsiteX86" fmla="*/ 4279602 w 4321935"/>
              <a:gd name="connsiteY86" fmla="*/ 0 h 322000"/>
              <a:gd name="connsiteX87" fmla="*/ 4063702 w 4321935"/>
              <a:gd name="connsiteY87" fmla="*/ 4233 h 322000"/>
              <a:gd name="connsiteX88" fmla="*/ 4017135 w 4321935"/>
              <a:gd name="connsiteY88" fmla="*/ 8467 h 322000"/>
              <a:gd name="connsiteX89" fmla="*/ 3953635 w 4321935"/>
              <a:gd name="connsiteY89" fmla="*/ 12700 h 322000"/>
              <a:gd name="connsiteX90" fmla="*/ 3915535 w 4321935"/>
              <a:gd name="connsiteY90" fmla="*/ 29633 h 322000"/>
              <a:gd name="connsiteX91" fmla="*/ 3890135 w 4321935"/>
              <a:gd name="connsiteY91" fmla="*/ 46567 h 322000"/>
              <a:gd name="connsiteX92" fmla="*/ 3873202 w 4321935"/>
              <a:gd name="connsiteY92" fmla="*/ 55033 h 322000"/>
              <a:gd name="connsiteX93" fmla="*/ 3847802 w 4321935"/>
              <a:gd name="connsiteY93" fmla="*/ 63500 h 322000"/>
              <a:gd name="connsiteX94" fmla="*/ 3818169 w 4321935"/>
              <a:gd name="connsiteY94" fmla="*/ 76200 h 322000"/>
              <a:gd name="connsiteX95" fmla="*/ 3792769 w 4321935"/>
              <a:gd name="connsiteY95" fmla="*/ 93133 h 322000"/>
              <a:gd name="connsiteX96" fmla="*/ 3780069 w 4321935"/>
              <a:gd name="connsiteY96" fmla="*/ 97367 h 322000"/>
              <a:gd name="connsiteX97" fmla="*/ 3767369 w 4321935"/>
              <a:gd name="connsiteY97" fmla="*/ 105833 h 322000"/>
              <a:gd name="connsiteX98" fmla="*/ 3733502 w 4321935"/>
              <a:gd name="connsiteY98" fmla="*/ 114300 h 322000"/>
              <a:gd name="connsiteX99" fmla="*/ 3699635 w 4321935"/>
              <a:gd name="connsiteY99" fmla="*/ 122767 h 322000"/>
              <a:gd name="connsiteX100" fmla="*/ 3686935 w 4321935"/>
              <a:gd name="connsiteY100" fmla="*/ 127000 h 322000"/>
              <a:gd name="connsiteX101" fmla="*/ 3665769 w 4321935"/>
              <a:gd name="connsiteY101" fmla="*/ 131233 h 322000"/>
              <a:gd name="connsiteX102" fmla="*/ 3585335 w 4321935"/>
              <a:gd name="connsiteY102" fmla="*/ 122767 h 322000"/>
              <a:gd name="connsiteX103" fmla="*/ 3551469 w 4321935"/>
              <a:gd name="connsiteY103" fmla="*/ 118533 h 322000"/>
              <a:gd name="connsiteX104" fmla="*/ 3521835 w 4321935"/>
              <a:gd name="connsiteY104" fmla="*/ 110067 h 322000"/>
              <a:gd name="connsiteX105" fmla="*/ 3504902 w 4321935"/>
              <a:gd name="connsiteY105" fmla="*/ 105833 h 322000"/>
              <a:gd name="connsiteX106" fmla="*/ 3483735 w 4321935"/>
              <a:gd name="connsiteY106" fmla="*/ 101600 h 322000"/>
              <a:gd name="connsiteX107" fmla="*/ 3458335 w 4321935"/>
              <a:gd name="connsiteY107" fmla="*/ 93133 h 322000"/>
              <a:gd name="connsiteX108" fmla="*/ 3445635 w 4321935"/>
              <a:gd name="connsiteY108" fmla="*/ 88900 h 322000"/>
              <a:gd name="connsiteX109" fmla="*/ 3432935 w 4321935"/>
              <a:gd name="connsiteY109" fmla="*/ 76200 h 322000"/>
              <a:gd name="connsiteX110" fmla="*/ 3399069 w 4321935"/>
              <a:gd name="connsiteY110" fmla="*/ 59267 h 322000"/>
              <a:gd name="connsiteX111" fmla="*/ 3390602 w 4321935"/>
              <a:gd name="connsiteY111" fmla="*/ 46567 h 322000"/>
              <a:gd name="connsiteX112" fmla="*/ 3365202 w 4321935"/>
              <a:gd name="connsiteY112" fmla="*/ 38100 h 322000"/>
              <a:gd name="connsiteX113" fmla="*/ 3318635 w 4321935"/>
              <a:gd name="connsiteY113" fmla="*/ 25400 h 322000"/>
              <a:gd name="connsiteX114" fmla="*/ 3195869 w 4321935"/>
              <a:gd name="connsiteY114" fmla="*/ 38100 h 322000"/>
              <a:gd name="connsiteX115" fmla="*/ 3162002 w 4321935"/>
              <a:gd name="connsiteY115" fmla="*/ 46567 h 322000"/>
              <a:gd name="connsiteX116" fmla="*/ 3145069 w 4321935"/>
              <a:gd name="connsiteY116" fmla="*/ 50800 h 322000"/>
              <a:gd name="connsiteX117" fmla="*/ 3119669 w 4321935"/>
              <a:gd name="connsiteY117" fmla="*/ 67733 h 322000"/>
              <a:gd name="connsiteX118" fmla="*/ 3106969 w 4321935"/>
              <a:gd name="connsiteY118" fmla="*/ 71967 h 322000"/>
              <a:gd name="connsiteX119" fmla="*/ 3090035 w 4321935"/>
              <a:gd name="connsiteY119" fmla="*/ 76200 h 322000"/>
              <a:gd name="connsiteX120" fmla="*/ 3051935 w 4321935"/>
              <a:gd name="connsiteY120" fmla="*/ 88900 h 322000"/>
              <a:gd name="connsiteX121" fmla="*/ 2988435 w 4321935"/>
              <a:gd name="connsiteY121" fmla="*/ 97367 h 322000"/>
              <a:gd name="connsiteX122" fmla="*/ 2954569 w 4321935"/>
              <a:gd name="connsiteY122" fmla="*/ 110067 h 322000"/>
              <a:gd name="connsiteX123" fmla="*/ 2920702 w 4321935"/>
              <a:gd name="connsiteY123" fmla="*/ 114300 h 322000"/>
              <a:gd name="connsiteX124" fmla="*/ 2848735 w 4321935"/>
              <a:gd name="connsiteY124" fmla="*/ 127000 h 322000"/>
              <a:gd name="connsiteX125" fmla="*/ 2819102 w 4321935"/>
              <a:gd name="connsiteY125" fmla="*/ 135467 h 322000"/>
              <a:gd name="connsiteX126" fmla="*/ 2721735 w 4321935"/>
              <a:gd name="connsiteY126" fmla="*/ 139700 h 322000"/>
              <a:gd name="connsiteX127" fmla="*/ 2637069 w 4321935"/>
              <a:gd name="connsiteY127" fmla="*/ 152400 h 322000"/>
              <a:gd name="connsiteX128" fmla="*/ 2560869 w 4321935"/>
              <a:gd name="connsiteY128" fmla="*/ 160867 h 322000"/>
              <a:gd name="connsiteX129" fmla="*/ 2505835 w 4321935"/>
              <a:gd name="connsiteY129" fmla="*/ 169333 h 322000"/>
              <a:gd name="connsiteX130" fmla="*/ 2480435 w 4321935"/>
              <a:gd name="connsiteY130" fmla="*/ 173567 h 322000"/>
              <a:gd name="connsiteX131" fmla="*/ 2438102 w 4321935"/>
              <a:gd name="connsiteY131" fmla="*/ 177800 h 322000"/>
              <a:gd name="connsiteX132" fmla="*/ 2404235 w 4321935"/>
              <a:gd name="connsiteY132" fmla="*/ 182033 h 322000"/>
              <a:gd name="connsiteX133" fmla="*/ 2332269 w 4321935"/>
              <a:gd name="connsiteY133" fmla="*/ 194733 h 322000"/>
              <a:gd name="connsiteX134" fmla="*/ 2302635 w 4321935"/>
              <a:gd name="connsiteY134" fmla="*/ 198967 h 322000"/>
              <a:gd name="connsiteX135" fmla="*/ 2171402 w 4321935"/>
              <a:gd name="connsiteY135" fmla="*/ 203200 h 322000"/>
              <a:gd name="connsiteX136" fmla="*/ 2146002 w 4321935"/>
              <a:gd name="connsiteY136" fmla="*/ 194733 h 322000"/>
              <a:gd name="connsiteX137" fmla="*/ 2116369 w 4321935"/>
              <a:gd name="connsiteY137" fmla="*/ 173567 h 322000"/>
              <a:gd name="connsiteX138" fmla="*/ 2099435 w 4321935"/>
              <a:gd name="connsiteY138" fmla="*/ 160867 h 322000"/>
              <a:gd name="connsiteX139" fmla="*/ 2074035 w 4321935"/>
              <a:gd name="connsiteY139" fmla="*/ 152400 h 322000"/>
              <a:gd name="connsiteX140" fmla="*/ 2048635 w 4321935"/>
              <a:gd name="connsiteY140" fmla="*/ 143933 h 322000"/>
              <a:gd name="connsiteX141" fmla="*/ 2035935 w 4321935"/>
              <a:gd name="connsiteY141" fmla="*/ 139700 h 322000"/>
              <a:gd name="connsiteX142" fmla="*/ 2002069 w 4321935"/>
              <a:gd name="connsiteY142" fmla="*/ 131233 h 322000"/>
              <a:gd name="connsiteX143" fmla="*/ 1976669 w 4321935"/>
              <a:gd name="connsiteY143" fmla="*/ 122767 h 322000"/>
              <a:gd name="connsiteX144" fmla="*/ 1963969 w 4321935"/>
              <a:gd name="connsiteY144" fmla="*/ 118533 h 322000"/>
              <a:gd name="connsiteX145" fmla="*/ 1925869 w 4321935"/>
              <a:gd name="connsiteY145" fmla="*/ 110067 h 322000"/>
              <a:gd name="connsiteX146" fmla="*/ 1887769 w 4321935"/>
              <a:gd name="connsiteY146" fmla="*/ 105833 h 322000"/>
              <a:gd name="connsiteX147" fmla="*/ 1870835 w 4321935"/>
              <a:gd name="connsiteY147" fmla="*/ 101600 h 322000"/>
              <a:gd name="connsiteX148" fmla="*/ 1845435 w 4321935"/>
              <a:gd name="connsiteY148" fmla="*/ 97367 h 322000"/>
              <a:gd name="connsiteX149" fmla="*/ 1832735 w 4321935"/>
              <a:gd name="connsiteY149" fmla="*/ 93133 h 322000"/>
              <a:gd name="connsiteX150" fmla="*/ 1769235 w 4321935"/>
              <a:gd name="connsiteY150" fmla="*/ 80433 h 322000"/>
              <a:gd name="connsiteX151" fmla="*/ 1701502 w 4321935"/>
              <a:gd name="connsiteY151" fmla="*/ 59267 h 322000"/>
              <a:gd name="connsiteX152" fmla="*/ 1621069 w 4321935"/>
              <a:gd name="connsiteY152" fmla="*/ 38100 h 322000"/>
              <a:gd name="connsiteX153" fmla="*/ 1553335 w 4321935"/>
              <a:gd name="connsiteY153" fmla="*/ 38100 h 322000"/>
              <a:gd name="connsiteX154" fmla="*/ 1405169 w 4321935"/>
              <a:gd name="connsiteY154" fmla="*/ 59267 h 322000"/>
              <a:gd name="connsiteX155" fmla="*/ 1257002 w 4321935"/>
              <a:gd name="connsiteY155" fmla="*/ 84667 h 322000"/>
              <a:gd name="connsiteX156" fmla="*/ 1172335 w 4321935"/>
              <a:gd name="connsiteY156" fmla="*/ 114300 h 322000"/>
              <a:gd name="connsiteX157" fmla="*/ 1041102 w 4321935"/>
              <a:gd name="connsiteY157" fmla="*/ 143933 h 322000"/>
              <a:gd name="connsiteX158" fmla="*/ 939502 w 4321935"/>
              <a:gd name="connsiteY158" fmla="*/ 135467 h 322000"/>
              <a:gd name="connsiteX159" fmla="*/ 804035 w 4321935"/>
              <a:gd name="connsiteY159" fmla="*/ 67733 h 322000"/>
              <a:gd name="connsiteX160" fmla="*/ 702435 w 4321935"/>
              <a:gd name="connsiteY160" fmla="*/ 71967 h 322000"/>
              <a:gd name="connsiteX161" fmla="*/ 596602 w 4321935"/>
              <a:gd name="connsiteY161" fmla="*/ 131233 h 322000"/>
              <a:gd name="connsiteX162" fmla="*/ 495002 w 4321935"/>
              <a:gd name="connsiteY162" fmla="*/ 160867 h 322000"/>
              <a:gd name="connsiteX163" fmla="*/ 384935 w 4321935"/>
              <a:gd name="connsiteY163" fmla="*/ 139700 h 322000"/>
              <a:gd name="connsiteX164" fmla="*/ 291802 w 4321935"/>
              <a:gd name="connsiteY164" fmla="*/ 114300 h 322000"/>
              <a:gd name="connsiteX165" fmla="*/ 190202 w 4321935"/>
              <a:gd name="connsiteY165" fmla="*/ 80433 h 322000"/>
              <a:gd name="connsiteX166" fmla="*/ 105535 w 4321935"/>
              <a:gd name="connsiteY166" fmla="*/ 59267 h 322000"/>
              <a:gd name="connsiteX167" fmla="*/ 8169 w 4321935"/>
              <a:gd name="connsiteY167" fmla="*/ 63500 h 322000"/>
              <a:gd name="connsiteX168" fmla="*/ 3936 w 4321935"/>
              <a:gd name="connsiteY16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879302 w 4321935"/>
              <a:gd name="connsiteY22" fmla="*/ 135467 h 322000"/>
              <a:gd name="connsiteX23" fmla="*/ 1896235 w 4321935"/>
              <a:gd name="connsiteY23" fmla="*/ 139700 h 322000"/>
              <a:gd name="connsiteX24" fmla="*/ 1913169 w 4321935"/>
              <a:gd name="connsiteY24" fmla="*/ 148167 h 322000"/>
              <a:gd name="connsiteX25" fmla="*/ 1942802 w 4321935"/>
              <a:gd name="connsiteY25" fmla="*/ 152400 h 322000"/>
              <a:gd name="connsiteX26" fmla="*/ 1980902 w 4321935"/>
              <a:gd name="connsiteY26" fmla="*/ 165100 h 322000"/>
              <a:gd name="connsiteX27" fmla="*/ 1993602 w 4321935"/>
              <a:gd name="connsiteY27" fmla="*/ 169333 h 322000"/>
              <a:gd name="connsiteX28" fmla="*/ 2006302 w 4321935"/>
              <a:gd name="connsiteY28" fmla="*/ 173567 h 322000"/>
              <a:gd name="connsiteX29" fmla="*/ 2027469 w 4321935"/>
              <a:gd name="connsiteY29" fmla="*/ 177800 h 322000"/>
              <a:gd name="connsiteX30" fmla="*/ 2052869 w 4321935"/>
              <a:gd name="connsiteY30" fmla="*/ 186267 h 322000"/>
              <a:gd name="connsiteX31" fmla="*/ 2065569 w 4321935"/>
              <a:gd name="connsiteY31" fmla="*/ 190500 h 322000"/>
              <a:gd name="connsiteX32" fmla="*/ 2078269 w 4321935"/>
              <a:gd name="connsiteY32" fmla="*/ 194733 h 322000"/>
              <a:gd name="connsiteX33" fmla="*/ 2090969 w 4321935"/>
              <a:gd name="connsiteY33" fmla="*/ 203200 h 322000"/>
              <a:gd name="connsiteX34" fmla="*/ 2116369 w 4321935"/>
              <a:gd name="connsiteY34" fmla="*/ 207433 h 322000"/>
              <a:gd name="connsiteX35" fmla="*/ 2175635 w 4321935"/>
              <a:gd name="connsiteY35" fmla="*/ 215900 h 322000"/>
              <a:gd name="connsiteX36" fmla="*/ 2213735 w 4321935"/>
              <a:gd name="connsiteY36" fmla="*/ 224367 h 322000"/>
              <a:gd name="connsiteX37" fmla="*/ 2247602 w 4321935"/>
              <a:gd name="connsiteY37" fmla="*/ 228600 h 322000"/>
              <a:gd name="connsiteX38" fmla="*/ 2565102 w 4321935"/>
              <a:gd name="connsiteY38" fmla="*/ 224367 h 322000"/>
              <a:gd name="connsiteX39" fmla="*/ 2590502 w 4321935"/>
              <a:gd name="connsiteY39" fmla="*/ 220133 h 322000"/>
              <a:gd name="connsiteX40" fmla="*/ 2632835 w 4321935"/>
              <a:gd name="connsiteY40" fmla="*/ 215900 h 322000"/>
              <a:gd name="connsiteX41" fmla="*/ 2645535 w 4321935"/>
              <a:gd name="connsiteY41" fmla="*/ 211667 h 322000"/>
              <a:gd name="connsiteX42" fmla="*/ 2692102 w 4321935"/>
              <a:gd name="connsiteY42" fmla="*/ 203200 h 322000"/>
              <a:gd name="connsiteX43" fmla="*/ 2709035 w 4321935"/>
              <a:gd name="connsiteY43" fmla="*/ 194733 h 322000"/>
              <a:gd name="connsiteX44" fmla="*/ 2742902 w 4321935"/>
              <a:gd name="connsiteY44" fmla="*/ 190500 h 322000"/>
              <a:gd name="connsiteX45" fmla="*/ 2755602 w 4321935"/>
              <a:gd name="connsiteY45" fmla="*/ 186267 h 322000"/>
              <a:gd name="connsiteX46" fmla="*/ 2768302 w 4321935"/>
              <a:gd name="connsiteY46" fmla="*/ 177800 h 322000"/>
              <a:gd name="connsiteX47" fmla="*/ 2810635 w 4321935"/>
              <a:gd name="connsiteY47" fmla="*/ 169333 h 322000"/>
              <a:gd name="connsiteX48" fmla="*/ 2840269 w 4321935"/>
              <a:gd name="connsiteY48" fmla="*/ 156633 h 322000"/>
              <a:gd name="connsiteX49" fmla="*/ 2865669 w 4321935"/>
              <a:gd name="connsiteY49" fmla="*/ 148167 h 322000"/>
              <a:gd name="connsiteX50" fmla="*/ 2908002 w 4321935"/>
              <a:gd name="connsiteY50" fmla="*/ 139700 h 322000"/>
              <a:gd name="connsiteX51" fmla="*/ 2924935 w 4321935"/>
              <a:gd name="connsiteY51" fmla="*/ 135467 h 322000"/>
              <a:gd name="connsiteX52" fmla="*/ 3009602 w 4321935"/>
              <a:gd name="connsiteY52" fmla="*/ 127000 h 322000"/>
              <a:gd name="connsiteX53" fmla="*/ 3043469 w 4321935"/>
              <a:gd name="connsiteY53" fmla="*/ 118533 h 322000"/>
              <a:gd name="connsiteX54" fmla="*/ 3077335 w 4321935"/>
              <a:gd name="connsiteY54" fmla="*/ 110067 h 322000"/>
              <a:gd name="connsiteX55" fmla="*/ 3136602 w 4321935"/>
              <a:gd name="connsiteY55" fmla="*/ 93133 h 322000"/>
              <a:gd name="connsiteX56" fmla="*/ 3174702 w 4321935"/>
              <a:gd name="connsiteY56" fmla="*/ 84667 h 322000"/>
              <a:gd name="connsiteX57" fmla="*/ 3217035 w 4321935"/>
              <a:gd name="connsiteY57" fmla="*/ 80433 h 322000"/>
              <a:gd name="connsiteX58" fmla="*/ 3284769 w 4321935"/>
              <a:gd name="connsiteY58" fmla="*/ 67733 h 322000"/>
              <a:gd name="connsiteX59" fmla="*/ 3344035 w 4321935"/>
              <a:gd name="connsiteY59" fmla="*/ 71967 h 322000"/>
              <a:gd name="connsiteX60" fmla="*/ 3369435 w 4321935"/>
              <a:gd name="connsiteY60" fmla="*/ 80433 h 322000"/>
              <a:gd name="connsiteX61" fmla="*/ 3399069 w 4321935"/>
              <a:gd name="connsiteY61" fmla="*/ 97367 h 322000"/>
              <a:gd name="connsiteX62" fmla="*/ 3411769 w 4321935"/>
              <a:gd name="connsiteY62" fmla="*/ 105833 h 322000"/>
              <a:gd name="connsiteX63" fmla="*/ 3424469 w 4321935"/>
              <a:gd name="connsiteY63" fmla="*/ 110067 h 322000"/>
              <a:gd name="connsiteX64" fmla="*/ 3462569 w 4321935"/>
              <a:gd name="connsiteY64" fmla="*/ 122767 h 322000"/>
              <a:gd name="connsiteX65" fmla="*/ 3487969 w 4321935"/>
              <a:gd name="connsiteY65" fmla="*/ 139700 h 322000"/>
              <a:gd name="connsiteX66" fmla="*/ 3530302 w 4321935"/>
              <a:gd name="connsiteY66" fmla="*/ 152400 h 322000"/>
              <a:gd name="connsiteX67" fmla="*/ 3568402 w 4321935"/>
              <a:gd name="connsiteY67" fmla="*/ 156633 h 322000"/>
              <a:gd name="connsiteX68" fmla="*/ 3754669 w 4321935"/>
              <a:gd name="connsiteY68" fmla="*/ 148167 h 322000"/>
              <a:gd name="connsiteX69" fmla="*/ 3792769 w 4321935"/>
              <a:gd name="connsiteY69" fmla="*/ 139700 h 322000"/>
              <a:gd name="connsiteX70" fmla="*/ 3830869 w 4321935"/>
              <a:gd name="connsiteY70" fmla="*/ 118533 h 322000"/>
              <a:gd name="connsiteX71" fmla="*/ 3835102 w 4321935"/>
              <a:gd name="connsiteY71" fmla="*/ 105833 h 322000"/>
              <a:gd name="connsiteX72" fmla="*/ 3852035 w 4321935"/>
              <a:gd name="connsiteY72" fmla="*/ 101600 h 322000"/>
              <a:gd name="connsiteX73" fmla="*/ 3877435 w 4321935"/>
              <a:gd name="connsiteY73" fmla="*/ 93133 h 322000"/>
              <a:gd name="connsiteX74" fmla="*/ 3902835 w 4321935"/>
              <a:gd name="connsiteY74" fmla="*/ 80433 h 322000"/>
              <a:gd name="connsiteX75" fmla="*/ 3915535 w 4321935"/>
              <a:gd name="connsiteY75" fmla="*/ 71967 h 322000"/>
              <a:gd name="connsiteX76" fmla="*/ 3932469 w 4321935"/>
              <a:gd name="connsiteY76" fmla="*/ 63500 h 322000"/>
              <a:gd name="connsiteX77" fmla="*/ 3957869 w 4321935"/>
              <a:gd name="connsiteY77" fmla="*/ 46567 h 322000"/>
              <a:gd name="connsiteX78" fmla="*/ 3983269 w 4321935"/>
              <a:gd name="connsiteY78" fmla="*/ 38100 h 322000"/>
              <a:gd name="connsiteX79" fmla="*/ 4012902 w 4321935"/>
              <a:gd name="connsiteY79" fmla="*/ 21167 h 322000"/>
              <a:gd name="connsiteX80" fmla="*/ 4038302 w 4321935"/>
              <a:gd name="connsiteY80" fmla="*/ 8467 h 322000"/>
              <a:gd name="connsiteX81" fmla="*/ 4283835 w 4321935"/>
              <a:gd name="connsiteY81" fmla="*/ 12700 h 322000"/>
              <a:gd name="connsiteX82" fmla="*/ 4296535 w 4321935"/>
              <a:gd name="connsiteY82" fmla="*/ 21167 h 322000"/>
              <a:gd name="connsiteX83" fmla="*/ 4321935 w 4321935"/>
              <a:gd name="connsiteY83" fmla="*/ 25400 h 322000"/>
              <a:gd name="connsiteX84" fmla="*/ 4317702 w 4321935"/>
              <a:gd name="connsiteY84" fmla="*/ 12700 h 322000"/>
              <a:gd name="connsiteX85" fmla="*/ 4279602 w 4321935"/>
              <a:gd name="connsiteY85" fmla="*/ 0 h 322000"/>
              <a:gd name="connsiteX86" fmla="*/ 4063702 w 4321935"/>
              <a:gd name="connsiteY86" fmla="*/ 4233 h 322000"/>
              <a:gd name="connsiteX87" fmla="*/ 4017135 w 4321935"/>
              <a:gd name="connsiteY87" fmla="*/ 8467 h 322000"/>
              <a:gd name="connsiteX88" fmla="*/ 3953635 w 4321935"/>
              <a:gd name="connsiteY88" fmla="*/ 12700 h 322000"/>
              <a:gd name="connsiteX89" fmla="*/ 3915535 w 4321935"/>
              <a:gd name="connsiteY89" fmla="*/ 29633 h 322000"/>
              <a:gd name="connsiteX90" fmla="*/ 3890135 w 4321935"/>
              <a:gd name="connsiteY90" fmla="*/ 46567 h 322000"/>
              <a:gd name="connsiteX91" fmla="*/ 3873202 w 4321935"/>
              <a:gd name="connsiteY91" fmla="*/ 55033 h 322000"/>
              <a:gd name="connsiteX92" fmla="*/ 3847802 w 4321935"/>
              <a:gd name="connsiteY92" fmla="*/ 63500 h 322000"/>
              <a:gd name="connsiteX93" fmla="*/ 3818169 w 4321935"/>
              <a:gd name="connsiteY93" fmla="*/ 76200 h 322000"/>
              <a:gd name="connsiteX94" fmla="*/ 3792769 w 4321935"/>
              <a:gd name="connsiteY94" fmla="*/ 93133 h 322000"/>
              <a:gd name="connsiteX95" fmla="*/ 3780069 w 4321935"/>
              <a:gd name="connsiteY95" fmla="*/ 97367 h 322000"/>
              <a:gd name="connsiteX96" fmla="*/ 3767369 w 4321935"/>
              <a:gd name="connsiteY96" fmla="*/ 105833 h 322000"/>
              <a:gd name="connsiteX97" fmla="*/ 3733502 w 4321935"/>
              <a:gd name="connsiteY97" fmla="*/ 114300 h 322000"/>
              <a:gd name="connsiteX98" fmla="*/ 3699635 w 4321935"/>
              <a:gd name="connsiteY98" fmla="*/ 122767 h 322000"/>
              <a:gd name="connsiteX99" fmla="*/ 3686935 w 4321935"/>
              <a:gd name="connsiteY99" fmla="*/ 127000 h 322000"/>
              <a:gd name="connsiteX100" fmla="*/ 3665769 w 4321935"/>
              <a:gd name="connsiteY100" fmla="*/ 131233 h 322000"/>
              <a:gd name="connsiteX101" fmla="*/ 3585335 w 4321935"/>
              <a:gd name="connsiteY101" fmla="*/ 122767 h 322000"/>
              <a:gd name="connsiteX102" fmla="*/ 3551469 w 4321935"/>
              <a:gd name="connsiteY102" fmla="*/ 118533 h 322000"/>
              <a:gd name="connsiteX103" fmla="*/ 3521835 w 4321935"/>
              <a:gd name="connsiteY103" fmla="*/ 110067 h 322000"/>
              <a:gd name="connsiteX104" fmla="*/ 3504902 w 4321935"/>
              <a:gd name="connsiteY104" fmla="*/ 105833 h 322000"/>
              <a:gd name="connsiteX105" fmla="*/ 3483735 w 4321935"/>
              <a:gd name="connsiteY105" fmla="*/ 101600 h 322000"/>
              <a:gd name="connsiteX106" fmla="*/ 3458335 w 4321935"/>
              <a:gd name="connsiteY106" fmla="*/ 93133 h 322000"/>
              <a:gd name="connsiteX107" fmla="*/ 3445635 w 4321935"/>
              <a:gd name="connsiteY107" fmla="*/ 88900 h 322000"/>
              <a:gd name="connsiteX108" fmla="*/ 3432935 w 4321935"/>
              <a:gd name="connsiteY108" fmla="*/ 76200 h 322000"/>
              <a:gd name="connsiteX109" fmla="*/ 3399069 w 4321935"/>
              <a:gd name="connsiteY109" fmla="*/ 59267 h 322000"/>
              <a:gd name="connsiteX110" fmla="*/ 3390602 w 4321935"/>
              <a:gd name="connsiteY110" fmla="*/ 46567 h 322000"/>
              <a:gd name="connsiteX111" fmla="*/ 3365202 w 4321935"/>
              <a:gd name="connsiteY111" fmla="*/ 38100 h 322000"/>
              <a:gd name="connsiteX112" fmla="*/ 3318635 w 4321935"/>
              <a:gd name="connsiteY112" fmla="*/ 25400 h 322000"/>
              <a:gd name="connsiteX113" fmla="*/ 3195869 w 4321935"/>
              <a:gd name="connsiteY113" fmla="*/ 38100 h 322000"/>
              <a:gd name="connsiteX114" fmla="*/ 3162002 w 4321935"/>
              <a:gd name="connsiteY114" fmla="*/ 46567 h 322000"/>
              <a:gd name="connsiteX115" fmla="*/ 3145069 w 4321935"/>
              <a:gd name="connsiteY115" fmla="*/ 50800 h 322000"/>
              <a:gd name="connsiteX116" fmla="*/ 3119669 w 4321935"/>
              <a:gd name="connsiteY116" fmla="*/ 67733 h 322000"/>
              <a:gd name="connsiteX117" fmla="*/ 3106969 w 4321935"/>
              <a:gd name="connsiteY117" fmla="*/ 71967 h 322000"/>
              <a:gd name="connsiteX118" fmla="*/ 3090035 w 4321935"/>
              <a:gd name="connsiteY118" fmla="*/ 76200 h 322000"/>
              <a:gd name="connsiteX119" fmla="*/ 3051935 w 4321935"/>
              <a:gd name="connsiteY119" fmla="*/ 88900 h 322000"/>
              <a:gd name="connsiteX120" fmla="*/ 2988435 w 4321935"/>
              <a:gd name="connsiteY120" fmla="*/ 97367 h 322000"/>
              <a:gd name="connsiteX121" fmla="*/ 2954569 w 4321935"/>
              <a:gd name="connsiteY121" fmla="*/ 110067 h 322000"/>
              <a:gd name="connsiteX122" fmla="*/ 2920702 w 4321935"/>
              <a:gd name="connsiteY122" fmla="*/ 114300 h 322000"/>
              <a:gd name="connsiteX123" fmla="*/ 2848735 w 4321935"/>
              <a:gd name="connsiteY123" fmla="*/ 127000 h 322000"/>
              <a:gd name="connsiteX124" fmla="*/ 2819102 w 4321935"/>
              <a:gd name="connsiteY124" fmla="*/ 135467 h 322000"/>
              <a:gd name="connsiteX125" fmla="*/ 2721735 w 4321935"/>
              <a:gd name="connsiteY125" fmla="*/ 139700 h 322000"/>
              <a:gd name="connsiteX126" fmla="*/ 2637069 w 4321935"/>
              <a:gd name="connsiteY126" fmla="*/ 152400 h 322000"/>
              <a:gd name="connsiteX127" fmla="*/ 2560869 w 4321935"/>
              <a:gd name="connsiteY127" fmla="*/ 160867 h 322000"/>
              <a:gd name="connsiteX128" fmla="*/ 2505835 w 4321935"/>
              <a:gd name="connsiteY128" fmla="*/ 169333 h 322000"/>
              <a:gd name="connsiteX129" fmla="*/ 2480435 w 4321935"/>
              <a:gd name="connsiteY129" fmla="*/ 173567 h 322000"/>
              <a:gd name="connsiteX130" fmla="*/ 2438102 w 4321935"/>
              <a:gd name="connsiteY130" fmla="*/ 177800 h 322000"/>
              <a:gd name="connsiteX131" fmla="*/ 2404235 w 4321935"/>
              <a:gd name="connsiteY131" fmla="*/ 182033 h 322000"/>
              <a:gd name="connsiteX132" fmla="*/ 2332269 w 4321935"/>
              <a:gd name="connsiteY132" fmla="*/ 194733 h 322000"/>
              <a:gd name="connsiteX133" fmla="*/ 2302635 w 4321935"/>
              <a:gd name="connsiteY133" fmla="*/ 198967 h 322000"/>
              <a:gd name="connsiteX134" fmla="*/ 2171402 w 4321935"/>
              <a:gd name="connsiteY134" fmla="*/ 203200 h 322000"/>
              <a:gd name="connsiteX135" fmla="*/ 2146002 w 4321935"/>
              <a:gd name="connsiteY135" fmla="*/ 194733 h 322000"/>
              <a:gd name="connsiteX136" fmla="*/ 2116369 w 4321935"/>
              <a:gd name="connsiteY136" fmla="*/ 173567 h 322000"/>
              <a:gd name="connsiteX137" fmla="*/ 2099435 w 4321935"/>
              <a:gd name="connsiteY137" fmla="*/ 160867 h 322000"/>
              <a:gd name="connsiteX138" fmla="*/ 2074035 w 4321935"/>
              <a:gd name="connsiteY138" fmla="*/ 152400 h 322000"/>
              <a:gd name="connsiteX139" fmla="*/ 2048635 w 4321935"/>
              <a:gd name="connsiteY139" fmla="*/ 143933 h 322000"/>
              <a:gd name="connsiteX140" fmla="*/ 2035935 w 4321935"/>
              <a:gd name="connsiteY140" fmla="*/ 139700 h 322000"/>
              <a:gd name="connsiteX141" fmla="*/ 2002069 w 4321935"/>
              <a:gd name="connsiteY141" fmla="*/ 131233 h 322000"/>
              <a:gd name="connsiteX142" fmla="*/ 1976669 w 4321935"/>
              <a:gd name="connsiteY142" fmla="*/ 122767 h 322000"/>
              <a:gd name="connsiteX143" fmla="*/ 1963969 w 4321935"/>
              <a:gd name="connsiteY143" fmla="*/ 118533 h 322000"/>
              <a:gd name="connsiteX144" fmla="*/ 1925869 w 4321935"/>
              <a:gd name="connsiteY144" fmla="*/ 110067 h 322000"/>
              <a:gd name="connsiteX145" fmla="*/ 1887769 w 4321935"/>
              <a:gd name="connsiteY145" fmla="*/ 105833 h 322000"/>
              <a:gd name="connsiteX146" fmla="*/ 1870835 w 4321935"/>
              <a:gd name="connsiteY146" fmla="*/ 101600 h 322000"/>
              <a:gd name="connsiteX147" fmla="*/ 1845435 w 4321935"/>
              <a:gd name="connsiteY147" fmla="*/ 97367 h 322000"/>
              <a:gd name="connsiteX148" fmla="*/ 1832735 w 4321935"/>
              <a:gd name="connsiteY148" fmla="*/ 93133 h 322000"/>
              <a:gd name="connsiteX149" fmla="*/ 1769235 w 4321935"/>
              <a:gd name="connsiteY149" fmla="*/ 80433 h 322000"/>
              <a:gd name="connsiteX150" fmla="*/ 1701502 w 4321935"/>
              <a:gd name="connsiteY150" fmla="*/ 59267 h 322000"/>
              <a:gd name="connsiteX151" fmla="*/ 1621069 w 4321935"/>
              <a:gd name="connsiteY151" fmla="*/ 38100 h 322000"/>
              <a:gd name="connsiteX152" fmla="*/ 1553335 w 4321935"/>
              <a:gd name="connsiteY152" fmla="*/ 38100 h 322000"/>
              <a:gd name="connsiteX153" fmla="*/ 1405169 w 4321935"/>
              <a:gd name="connsiteY153" fmla="*/ 59267 h 322000"/>
              <a:gd name="connsiteX154" fmla="*/ 1257002 w 4321935"/>
              <a:gd name="connsiteY154" fmla="*/ 84667 h 322000"/>
              <a:gd name="connsiteX155" fmla="*/ 1172335 w 4321935"/>
              <a:gd name="connsiteY155" fmla="*/ 114300 h 322000"/>
              <a:gd name="connsiteX156" fmla="*/ 1041102 w 4321935"/>
              <a:gd name="connsiteY156" fmla="*/ 143933 h 322000"/>
              <a:gd name="connsiteX157" fmla="*/ 939502 w 4321935"/>
              <a:gd name="connsiteY157" fmla="*/ 135467 h 322000"/>
              <a:gd name="connsiteX158" fmla="*/ 804035 w 4321935"/>
              <a:gd name="connsiteY158" fmla="*/ 67733 h 322000"/>
              <a:gd name="connsiteX159" fmla="*/ 702435 w 4321935"/>
              <a:gd name="connsiteY159" fmla="*/ 71967 h 322000"/>
              <a:gd name="connsiteX160" fmla="*/ 596602 w 4321935"/>
              <a:gd name="connsiteY160" fmla="*/ 131233 h 322000"/>
              <a:gd name="connsiteX161" fmla="*/ 495002 w 4321935"/>
              <a:gd name="connsiteY161" fmla="*/ 160867 h 322000"/>
              <a:gd name="connsiteX162" fmla="*/ 384935 w 4321935"/>
              <a:gd name="connsiteY162" fmla="*/ 139700 h 322000"/>
              <a:gd name="connsiteX163" fmla="*/ 291802 w 4321935"/>
              <a:gd name="connsiteY163" fmla="*/ 114300 h 322000"/>
              <a:gd name="connsiteX164" fmla="*/ 190202 w 4321935"/>
              <a:gd name="connsiteY164" fmla="*/ 80433 h 322000"/>
              <a:gd name="connsiteX165" fmla="*/ 105535 w 4321935"/>
              <a:gd name="connsiteY165" fmla="*/ 59267 h 322000"/>
              <a:gd name="connsiteX166" fmla="*/ 8169 w 4321935"/>
              <a:gd name="connsiteY166" fmla="*/ 63500 h 322000"/>
              <a:gd name="connsiteX167" fmla="*/ 3936 w 4321935"/>
              <a:gd name="connsiteY16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896235 w 4321935"/>
              <a:gd name="connsiteY22" fmla="*/ 139700 h 322000"/>
              <a:gd name="connsiteX23" fmla="*/ 1913169 w 4321935"/>
              <a:gd name="connsiteY23" fmla="*/ 148167 h 322000"/>
              <a:gd name="connsiteX24" fmla="*/ 1942802 w 4321935"/>
              <a:gd name="connsiteY24" fmla="*/ 152400 h 322000"/>
              <a:gd name="connsiteX25" fmla="*/ 1980902 w 4321935"/>
              <a:gd name="connsiteY25" fmla="*/ 165100 h 322000"/>
              <a:gd name="connsiteX26" fmla="*/ 1993602 w 4321935"/>
              <a:gd name="connsiteY26" fmla="*/ 169333 h 322000"/>
              <a:gd name="connsiteX27" fmla="*/ 2006302 w 4321935"/>
              <a:gd name="connsiteY27" fmla="*/ 173567 h 322000"/>
              <a:gd name="connsiteX28" fmla="*/ 2027469 w 4321935"/>
              <a:gd name="connsiteY28" fmla="*/ 177800 h 322000"/>
              <a:gd name="connsiteX29" fmla="*/ 2052869 w 4321935"/>
              <a:gd name="connsiteY29" fmla="*/ 186267 h 322000"/>
              <a:gd name="connsiteX30" fmla="*/ 2065569 w 4321935"/>
              <a:gd name="connsiteY30" fmla="*/ 190500 h 322000"/>
              <a:gd name="connsiteX31" fmla="*/ 2078269 w 4321935"/>
              <a:gd name="connsiteY31" fmla="*/ 194733 h 322000"/>
              <a:gd name="connsiteX32" fmla="*/ 2090969 w 4321935"/>
              <a:gd name="connsiteY32" fmla="*/ 203200 h 322000"/>
              <a:gd name="connsiteX33" fmla="*/ 2116369 w 4321935"/>
              <a:gd name="connsiteY33" fmla="*/ 207433 h 322000"/>
              <a:gd name="connsiteX34" fmla="*/ 2175635 w 4321935"/>
              <a:gd name="connsiteY34" fmla="*/ 215900 h 322000"/>
              <a:gd name="connsiteX35" fmla="*/ 2213735 w 4321935"/>
              <a:gd name="connsiteY35" fmla="*/ 224367 h 322000"/>
              <a:gd name="connsiteX36" fmla="*/ 2247602 w 4321935"/>
              <a:gd name="connsiteY36" fmla="*/ 228600 h 322000"/>
              <a:gd name="connsiteX37" fmla="*/ 2565102 w 4321935"/>
              <a:gd name="connsiteY37" fmla="*/ 224367 h 322000"/>
              <a:gd name="connsiteX38" fmla="*/ 2590502 w 4321935"/>
              <a:gd name="connsiteY38" fmla="*/ 220133 h 322000"/>
              <a:gd name="connsiteX39" fmla="*/ 2632835 w 4321935"/>
              <a:gd name="connsiteY39" fmla="*/ 215900 h 322000"/>
              <a:gd name="connsiteX40" fmla="*/ 2645535 w 4321935"/>
              <a:gd name="connsiteY40" fmla="*/ 211667 h 322000"/>
              <a:gd name="connsiteX41" fmla="*/ 2692102 w 4321935"/>
              <a:gd name="connsiteY41" fmla="*/ 203200 h 322000"/>
              <a:gd name="connsiteX42" fmla="*/ 2709035 w 4321935"/>
              <a:gd name="connsiteY42" fmla="*/ 194733 h 322000"/>
              <a:gd name="connsiteX43" fmla="*/ 2742902 w 4321935"/>
              <a:gd name="connsiteY43" fmla="*/ 190500 h 322000"/>
              <a:gd name="connsiteX44" fmla="*/ 2755602 w 4321935"/>
              <a:gd name="connsiteY44" fmla="*/ 186267 h 322000"/>
              <a:gd name="connsiteX45" fmla="*/ 2768302 w 4321935"/>
              <a:gd name="connsiteY45" fmla="*/ 177800 h 322000"/>
              <a:gd name="connsiteX46" fmla="*/ 2810635 w 4321935"/>
              <a:gd name="connsiteY46" fmla="*/ 169333 h 322000"/>
              <a:gd name="connsiteX47" fmla="*/ 2840269 w 4321935"/>
              <a:gd name="connsiteY47" fmla="*/ 156633 h 322000"/>
              <a:gd name="connsiteX48" fmla="*/ 2865669 w 4321935"/>
              <a:gd name="connsiteY48" fmla="*/ 148167 h 322000"/>
              <a:gd name="connsiteX49" fmla="*/ 2908002 w 4321935"/>
              <a:gd name="connsiteY49" fmla="*/ 139700 h 322000"/>
              <a:gd name="connsiteX50" fmla="*/ 2924935 w 4321935"/>
              <a:gd name="connsiteY50" fmla="*/ 135467 h 322000"/>
              <a:gd name="connsiteX51" fmla="*/ 3009602 w 4321935"/>
              <a:gd name="connsiteY51" fmla="*/ 127000 h 322000"/>
              <a:gd name="connsiteX52" fmla="*/ 3043469 w 4321935"/>
              <a:gd name="connsiteY52" fmla="*/ 118533 h 322000"/>
              <a:gd name="connsiteX53" fmla="*/ 3077335 w 4321935"/>
              <a:gd name="connsiteY53" fmla="*/ 110067 h 322000"/>
              <a:gd name="connsiteX54" fmla="*/ 3136602 w 4321935"/>
              <a:gd name="connsiteY54" fmla="*/ 93133 h 322000"/>
              <a:gd name="connsiteX55" fmla="*/ 3174702 w 4321935"/>
              <a:gd name="connsiteY55" fmla="*/ 84667 h 322000"/>
              <a:gd name="connsiteX56" fmla="*/ 3217035 w 4321935"/>
              <a:gd name="connsiteY56" fmla="*/ 80433 h 322000"/>
              <a:gd name="connsiteX57" fmla="*/ 3284769 w 4321935"/>
              <a:gd name="connsiteY57" fmla="*/ 67733 h 322000"/>
              <a:gd name="connsiteX58" fmla="*/ 3344035 w 4321935"/>
              <a:gd name="connsiteY58" fmla="*/ 71967 h 322000"/>
              <a:gd name="connsiteX59" fmla="*/ 3369435 w 4321935"/>
              <a:gd name="connsiteY59" fmla="*/ 80433 h 322000"/>
              <a:gd name="connsiteX60" fmla="*/ 3399069 w 4321935"/>
              <a:gd name="connsiteY60" fmla="*/ 97367 h 322000"/>
              <a:gd name="connsiteX61" fmla="*/ 3411769 w 4321935"/>
              <a:gd name="connsiteY61" fmla="*/ 105833 h 322000"/>
              <a:gd name="connsiteX62" fmla="*/ 3424469 w 4321935"/>
              <a:gd name="connsiteY62" fmla="*/ 110067 h 322000"/>
              <a:gd name="connsiteX63" fmla="*/ 3462569 w 4321935"/>
              <a:gd name="connsiteY63" fmla="*/ 122767 h 322000"/>
              <a:gd name="connsiteX64" fmla="*/ 3487969 w 4321935"/>
              <a:gd name="connsiteY64" fmla="*/ 139700 h 322000"/>
              <a:gd name="connsiteX65" fmla="*/ 3530302 w 4321935"/>
              <a:gd name="connsiteY65" fmla="*/ 152400 h 322000"/>
              <a:gd name="connsiteX66" fmla="*/ 3568402 w 4321935"/>
              <a:gd name="connsiteY66" fmla="*/ 156633 h 322000"/>
              <a:gd name="connsiteX67" fmla="*/ 3754669 w 4321935"/>
              <a:gd name="connsiteY67" fmla="*/ 148167 h 322000"/>
              <a:gd name="connsiteX68" fmla="*/ 3792769 w 4321935"/>
              <a:gd name="connsiteY68" fmla="*/ 139700 h 322000"/>
              <a:gd name="connsiteX69" fmla="*/ 3830869 w 4321935"/>
              <a:gd name="connsiteY69" fmla="*/ 118533 h 322000"/>
              <a:gd name="connsiteX70" fmla="*/ 3835102 w 4321935"/>
              <a:gd name="connsiteY70" fmla="*/ 105833 h 322000"/>
              <a:gd name="connsiteX71" fmla="*/ 3852035 w 4321935"/>
              <a:gd name="connsiteY71" fmla="*/ 101600 h 322000"/>
              <a:gd name="connsiteX72" fmla="*/ 3877435 w 4321935"/>
              <a:gd name="connsiteY72" fmla="*/ 93133 h 322000"/>
              <a:gd name="connsiteX73" fmla="*/ 3902835 w 4321935"/>
              <a:gd name="connsiteY73" fmla="*/ 80433 h 322000"/>
              <a:gd name="connsiteX74" fmla="*/ 3915535 w 4321935"/>
              <a:gd name="connsiteY74" fmla="*/ 71967 h 322000"/>
              <a:gd name="connsiteX75" fmla="*/ 3932469 w 4321935"/>
              <a:gd name="connsiteY75" fmla="*/ 63500 h 322000"/>
              <a:gd name="connsiteX76" fmla="*/ 3957869 w 4321935"/>
              <a:gd name="connsiteY76" fmla="*/ 46567 h 322000"/>
              <a:gd name="connsiteX77" fmla="*/ 3983269 w 4321935"/>
              <a:gd name="connsiteY77" fmla="*/ 38100 h 322000"/>
              <a:gd name="connsiteX78" fmla="*/ 4012902 w 4321935"/>
              <a:gd name="connsiteY78" fmla="*/ 21167 h 322000"/>
              <a:gd name="connsiteX79" fmla="*/ 4038302 w 4321935"/>
              <a:gd name="connsiteY79" fmla="*/ 8467 h 322000"/>
              <a:gd name="connsiteX80" fmla="*/ 4283835 w 4321935"/>
              <a:gd name="connsiteY80" fmla="*/ 12700 h 322000"/>
              <a:gd name="connsiteX81" fmla="*/ 4296535 w 4321935"/>
              <a:gd name="connsiteY81" fmla="*/ 21167 h 322000"/>
              <a:gd name="connsiteX82" fmla="*/ 4321935 w 4321935"/>
              <a:gd name="connsiteY82" fmla="*/ 25400 h 322000"/>
              <a:gd name="connsiteX83" fmla="*/ 4317702 w 4321935"/>
              <a:gd name="connsiteY83" fmla="*/ 12700 h 322000"/>
              <a:gd name="connsiteX84" fmla="*/ 4279602 w 4321935"/>
              <a:gd name="connsiteY84" fmla="*/ 0 h 322000"/>
              <a:gd name="connsiteX85" fmla="*/ 4063702 w 4321935"/>
              <a:gd name="connsiteY85" fmla="*/ 4233 h 322000"/>
              <a:gd name="connsiteX86" fmla="*/ 4017135 w 4321935"/>
              <a:gd name="connsiteY86" fmla="*/ 8467 h 322000"/>
              <a:gd name="connsiteX87" fmla="*/ 3953635 w 4321935"/>
              <a:gd name="connsiteY87" fmla="*/ 12700 h 322000"/>
              <a:gd name="connsiteX88" fmla="*/ 3915535 w 4321935"/>
              <a:gd name="connsiteY88" fmla="*/ 29633 h 322000"/>
              <a:gd name="connsiteX89" fmla="*/ 3890135 w 4321935"/>
              <a:gd name="connsiteY89" fmla="*/ 46567 h 322000"/>
              <a:gd name="connsiteX90" fmla="*/ 3873202 w 4321935"/>
              <a:gd name="connsiteY90" fmla="*/ 55033 h 322000"/>
              <a:gd name="connsiteX91" fmla="*/ 3847802 w 4321935"/>
              <a:gd name="connsiteY91" fmla="*/ 63500 h 322000"/>
              <a:gd name="connsiteX92" fmla="*/ 3818169 w 4321935"/>
              <a:gd name="connsiteY92" fmla="*/ 76200 h 322000"/>
              <a:gd name="connsiteX93" fmla="*/ 3792769 w 4321935"/>
              <a:gd name="connsiteY93" fmla="*/ 93133 h 322000"/>
              <a:gd name="connsiteX94" fmla="*/ 3780069 w 4321935"/>
              <a:gd name="connsiteY94" fmla="*/ 97367 h 322000"/>
              <a:gd name="connsiteX95" fmla="*/ 3767369 w 4321935"/>
              <a:gd name="connsiteY95" fmla="*/ 105833 h 322000"/>
              <a:gd name="connsiteX96" fmla="*/ 3733502 w 4321935"/>
              <a:gd name="connsiteY96" fmla="*/ 114300 h 322000"/>
              <a:gd name="connsiteX97" fmla="*/ 3699635 w 4321935"/>
              <a:gd name="connsiteY97" fmla="*/ 122767 h 322000"/>
              <a:gd name="connsiteX98" fmla="*/ 3686935 w 4321935"/>
              <a:gd name="connsiteY98" fmla="*/ 127000 h 322000"/>
              <a:gd name="connsiteX99" fmla="*/ 3665769 w 4321935"/>
              <a:gd name="connsiteY99" fmla="*/ 131233 h 322000"/>
              <a:gd name="connsiteX100" fmla="*/ 3585335 w 4321935"/>
              <a:gd name="connsiteY100" fmla="*/ 122767 h 322000"/>
              <a:gd name="connsiteX101" fmla="*/ 3551469 w 4321935"/>
              <a:gd name="connsiteY101" fmla="*/ 118533 h 322000"/>
              <a:gd name="connsiteX102" fmla="*/ 3521835 w 4321935"/>
              <a:gd name="connsiteY102" fmla="*/ 110067 h 322000"/>
              <a:gd name="connsiteX103" fmla="*/ 3504902 w 4321935"/>
              <a:gd name="connsiteY103" fmla="*/ 105833 h 322000"/>
              <a:gd name="connsiteX104" fmla="*/ 3483735 w 4321935"/>
              <a:gd name="connsiteY104" fmla="*/ 101600 h 322000"/>
              <a:gd name="connsiteX105" fmla="*/ 3458335 w 4321935"/>
              <a:gd name="connsiteY105" fmla="*/ 93133 h 322000"/>
              <a:gd name="connsiteX106" fmla="*/ 3445635 w 4321935"/>
              <a:gd name="connsiteY106" fmla="*/ 88900 h 322000"/>
              <a:gd name="connsiteX107" fmla="*/ 3432935 w 4321935"/>
              <a:gd name="connsiteY107" fmla="*/ 76200 h 322000"/>
              <a:gd name="connsiteX108" fmla="*/ 3399069 w 4321935"/>
              <a:gd name="connsiteY108" fmla="*/ 59267 h 322000"/>
              <a:gd name="connsiteX109" fmla="*/ 3390602 w 4321935"/>
              <a:gd name="connsiteY109" fmla="*/ 46567 h 322000"/>
              <a:gd name="connsiteX110" fmla="*/ 3365202 w 4321935"/>
              <a:gd name="connsiteY110" fmla="*/ 38100 h 322000"/>
              <a:gd name="connsiteX111" fmla="*/ 3318635 w 4321935"/>
              <a:gd name="connsiteY111" fmla="*/ 25400 h 322000"/>
              <a:gd name="connsiteX112" fmla="*/ 3195869 w 4321935"/>
              <a:gd name="connsiteY112" fmla="*/ 38100 h 322000"/>
              <a:gd name="connsiteX113" fmla="*/ 3162002 w 4321935"/>
              <a:gd name="connsiteY113" fmla="*/ 46567 h 322000"/>
              <a:gd name="connsiteX114" fmla="*/ 3145069 w 4321935"/>
              <a:gd name="connsiteY114" fmla="*/ 50800 h 322000"/>
              <a:gd name="connsiteX115" fmla="*/ 3119669 w 4321935"/>
              <a:gd name="connsiteY115" fmla="*/ 67733 h 322000"/>
              <a:gd name="connsiteX116" fmla="*/ 3106969 w 4321935"/>
              <a:gd name="connsiteY116" fmla="*/ 71967 h 322000"/>
              <a:gd name="connsiteX117" fmla="*/ 3090035 w 4321935"/>
              <a:gd name="connsiteY117" fmla="*/ 76200 h 322000"/>
              <a:gd name="connsiteX118" fmla="*/ 3051935 w 4321935"/>
              <a:gd name="connsiteY118" fmla="*/ 88900 h 322000"/>
              <a:gd name="connsiteX119" fmla="*/ 2988435 w 4321935"/>
              <a:gd name="connsiteY119" fmla="*/ 97367 h 322000"/>
              <a:gd name="connsiteX120" fmla="*/ 2954569 w 4321935"/>
              <a:gd name="connsiteY120" fmla="*/ 110067 h 322000"/>
              <a:gd name="connsiteX121" fmla="*/ 2920702 w 4321935"/>
              <a:gd name="connsiteY121" fmla="*/ 114300 h 322000"/>
              <a:gd name="connsiteX122" fmla="*/ 2848735 w 4321935"/>
              <a:gd name="connsiteY122" fmla="*/ 127000 h 322000"/>
              <a:gd name="connsiteX123" fmla="*/ 2819102 w 4321935"/>
              <a:gd name="connsiteY123" fmla="*/ 135467 h 322000"/>
              <a:gd name="connsiteX124" fmla="*/ 2721735 w 4321935"/>
              <a:gd name="connsiteY124" fmla="*/ 139700 h 322000"/>
              <a:gd name="connsiteX125" fmla="*/ 2637069 w 4321935"/>
              <a:gd name="connsiteY125" fmla="*/ 152400 h 322000"/>
              <a:gd name="connsiteX126" fmla="*/ 2560869 w 4321935"/>
              <a:gd name="connsiteY126" fmla="*/ 160867 h 322000"/>
              <a:gd name="connsiteX127" fmla="*/ 2505835 w 4321935"/>
              <a:gd name="connsiteY127" fmla="*/ 169333 h 322000"/>
              <a:gd name="connsiteX128" fmla="*/ 2480435 w 4321935"/>
              <a:gd name="connsiteY128" fmla="*/ 173567 h 322000"/>
              <a:gd name="connsiteX129" fmla="*/ 2438102 w 4321935"/>
              <a:gd name="connsiteY129" fmla="*/ 177800 h 322000"/>
              <a:gd name="connsiteX130" fmla="*/ 2404235 w 4321935"/>
              <a:gd name="connsiteY130" fmla="*/ 182033 h 322000"/>
              <a:gd name="connsiteX131" fmla="*/ 2332269 w 4321935"/>
              <a:gd name="connsiteY131" fmla="*/ 194733 h 322000"/>
              <a:gd name="connsiteX132" fmla="*/ 2302635 w 4321935"/>
              <a:gd name="connsiteY132" fmla="*/ 198967 h 322000"/>
              <a:gd name="connsiteX133" fmla="*/ 2171402 w 4321935"/>
              <a:gd name="connsiteY133" fmla="*/ 203200 h 322000"/>
              <a:gd name="connsiteX134" fmla="*/ 2146002 w 4321935"/>
              <a:gd name="connsiteY134" fmla="*/ 194733 h 322000"/>
              <a:gd name="connsiteX135" fmla="*/ 2116369 w 4321935"/>
              <a:gd name="connsiteY135" fmla="*/ 173567 h 322000"/>
              <a:gd name="connsiteX136" fmla="*/ 2099435 w 4321935"/>
              <a:gd name="connsiteY136" fmla="*/ 160867 h 322000"/>
              <a:gd name="connsiteX137" fmla="*/ 2074035 w 4321935"/>
              <a:gd name="connsiteY137" fmla="*/ 152400 h 322000"/>
              <a:gd name="connsiteX138" fmla="*/ 2048635 w 4321935"/>
              <a:gd name="connsiteY138" fmla="*/ 143933 h 322000"/>
              <a:gd name="connsiteX139" fmla="*/ 2035935 w 4321935"/>
              <a:gd name="connsiteY139" fmla="*/ 139700 h 322000"/>
              <a:gd name="connsiteX140" fmla="*/ 2002069 w 4321935"/>
              <a:gd name="connsiteY140" fmla="*/ 131233 h 322000"/>
              <a:gd name="connsiteX141" fmla="*/ 1976669 w 4321935"/>
              <a:gd name="connsiteY141" fmla="*/ 122767 h 322000"/>
              <a:gd name="connsiteX142" fmla="*/ 1963969 w 4321935"/>
              <a:gd name="connsiteY142" fmla="*/ 118533 h 322000"/>
              <a:gd name="connsiteX143" fmla="*/ 1925869 w 4321935"/>
              <a:gd name="connsiteY143" fmla="*/ 110067 h 322000"/>
              <a:gd name="connsiteX144" fmla="*/ 1887769 w 4321935"/>
              <a:gd name="connsiteY144" fmla="*/ 105833 h 322000"/>
              <a:gd name="connsiteX145" fmla="*/ 1870835 w 4321935"/>
              <a:gd name="connsiteY145" fmla="*/ 101600 h 322000"/>
              <a:gd name="connsiteX146" fmla="*/ 1845435 w 4321935"/>
              <a:gd name="connsiteY146" fmla="*/ 97367 h 322000"/>
              <a:gd name="connsiteX147" fmla="*/ 1832735 w 4321935"/>
              <a:gd name="connsiteY147" fmla="*/ 93133 h 322000"/>
              <a:gd name="connsiteX148" fmla="*/ 1769235 w 4321935"/>
              <a:gd name="connsiteY148" fmla="*/ 80433 h 322000"/>
              <a:gd name="connsiteX149" fmla="*/ 1701502 w 4321935"/>
              <a:gd name="connsiteY149" fmla="*/ 59267 h 322000"/>
              <a:gd name="connsiteX150" fmla="*/ 1621069 w 4321935"/>
              <a:gd name="connsiteY150" fmla="*/ 38100 h 322000"/>
              <a:gd name="connsiteX151" fmla="*/ 1553335 w 4321935"/>
              <a:gd name="connsiteY151" fmla="*/ 38100 h 322000"/>
              <a:gd name="connsiteX152" fmla="*/ 1405169 w 4321935"/>
              <a:gd name="connsiteY152" fmla="*/ 59267 h 322000"/>
              <a:gd name="connsiteX153" fmla="*/ 1257002 w 4321935"/>
              <a:gd name="connsiteY153" fmla="*/ 84667 h 322000"/>
              <a:gd name="connsiteX154" fmla="*/ 1172335 w 4321935"/>
              <a:gd name="connsiteY154" fmla="*/ 114300 h 322000"/>
              <a:gd name="connsiteX155" fmla="*/ 1041102 w 4321935"/>
              <a:gd name="connsiteY155" fmla="*/ 143933 h 322000"/>
              <a:gd name="connsiteX156" fmla="*/ 939502 w 4321935"/>
              <a:gd name="connsiteY156" fmla="*/ 135467 h 322000"/>
              <a:gd name="connsiteX157" fmla="*/ 804035 w 4321935"/>
              <a:gd name="connsiteY157" fmla="*/ 67733 h 322000"/>
              <a:gd name="connsiteX158" fmla="*/ 702435 w 4321935"/>
              <a:gd name="connsiteY158" fmla="*/ 71967 h 322000"/>
              <a:gd name="connsiteX159" fmla="*/ 596602 w 4321935"/>
              <a:gd name="connsiteY159" fmla="*/ 131233 h 322000"/>
              <a:gd name="connsiteX160" fmla="*/ 495002 w 4321935"/>
              <a:gd name="connsiteY160" fmla="*/ 160867 h 322000"/>
              <a:gd name="connsiteX161" fmla="*/ 384935 w 4321935"/>
              <a:gd name="connsiteY161" fmla="*/ 139700 h 322000"/>
              <a:gd name="connsiteX162" fmla="*/ 291802 w 4321935"/>
              <a:gd name="connsiteY162" fmla="*/ 114300 h 322000"/>
              <a:gd name="connsiteX163" fmla="*/ 190202 w 4321935"/>
              <a:gd name="connsiteY163" fmla="*/ 80433 h 322000"/>
              <a:gd name="connsiteX164" fmla="*/ 105535 w 4321935"/>
              <a:gd name="connsiteY164" fmla="*/ 59267 h 322000"/>
              <a:gd name="connsiteX165" fmla="*/ 8169 w 4321935"/>
              <a:gd name="connsiteY165" fmla="*/ 63500 h 322000"/>
              <a:gd name="connsiteX166" fmla="*/ 3936 w 4321935"/>
              <a:gd name="connsiteY16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42802 w 4321935"/>
              <a:gd name="connsiteY23" fmla="*/ 152400 h 322000"/>
              <a:gd name="connsiteX24" fmla="*/ 1980902 w 4321935"/>
              <a:gd name="connsiteY24" fmla="*/ 165100 h 322000"/>
              <a:gd name="connsiteX25" fmla="*/ 1993602 w 4321935"/>
              <a:gd name="connsiteY25" fmla="*/ 169333 h 322000"/>
              <a:gd name="connsiteX26" fmla="*/ 2006302 w 4321935"/>
              <a:gd name="connsiteY26" fmla="*/ 173567 h 322000"/>
              <a:gd name="connsiteX27" fmla="*/ 2027469 w 4321935"/>
              <a:gd name="connsiteY27" fmla="*/ 177800 h 322000"/>
              <a:gd name="connsiteX28" fmla="*/ 2052869 w 4321935"/>
              <a:gd name="connsiteY28" fmla="*/ 186267 h 322000"/>
              <a:gd name="connsiteX29" fmla="*/ 2065569 w 4321935"/>
              <a:gd name="connsiteY29" fmla="*/ 190500 h 322000"/>
              <a:gd name="connsiteX30" fmla="*/ 2078269 w 4321935"/>
              <a:gd name="connsiteY30" fmla="*/ 194733 h 322000"/>
              <a:gd name="connsiteX31" fmla="*/ 2090969 w 4321935"/>
              <a:gd name="connsiteY31" fmla="*/ 203200 h 322000"/>
              <a:gd name="connsiteX32" fmla="*/ 2116369 w 4321935"/>
              <a:gd name="connsiteY32" fmla="*/ 207433 h 322000"/>
              <a:gd name="connsiteX33" fmla="*/ 2175635 w 4321935"/>
              <a:gd name="connsiteY33" fmla="*/ 215900 h 322000"/>
              <a:gd name="connsiteX34" fmla="*/ 2213735 w 4321935"/>
              <a:gd name="connsiteY34" fmla="*/ 224367 h 322000"/>
              <a:gd name="connsiteX35" fmla="*/ 2247602 w 4321935"/>
              <a:gd name="connsiteY35" fmla="*/ 228600 h 322000"/>
              <a:gd name="connsiteX36" fmla="*/ 2565102 w 4321935"/>
              <a:gd name="connsiteY36" fmla="*/ 224367 h 322000"/>
              <a:gd name="connsiteX37" fmla="*/ 2590502 w 4321935"/>
              <a:gd name="connsiteY37" fmla="*/ 220133 h 322000"/>
              <a:gd name="connsiteX38" fmla="*/ 2632835 w 4321935"/>
              <a:gd name="connsiteY38" fmla="*/ 215900 h 322000"/>
              <a:gd name="connsiteX39" fmla="*/ 2645535 w 4321935"/>
              <a:gd name="connsiteY39" fmla="*/ 211667 h 322000"/>
              <a:gd name="connsiteX40" fmla="*/ 2692102 w 4321935"/>
              <a:gd name="connsiteY40" fmla="*/ 203200 h 322000"/>
              <a:gd name="connsiteX41" fmla="*/ 2709035 w 4321935"/>
              <a:gd name="connsiteY41" fmla="*/ 194733 h 322000"/>
              <a:gd name="connsiteX42" fmla="*/ 2742902 w 4321935"/>
              <a:gd name="connsiteY42" fmla="*/ 190500 h 322000"/>
              <a:gd name="connsiteX43" fmla="*/ 2755602 w 4321935"/>
              <a:gd name="connsiteY43" fmla="*/ 186267 h 322000"/>
              <a:gd name="connsiteX44" fmla="*/ 2768302 w 4321935"/>
              <a:gd name="connsiteY44" fmla="*/ 177800 h 322000"/>
              <a:gd name="connsiteX45" fmla="*/ 2810635 w 4321935"/>
              <a:gd name="connsiteY45" fmla="*/ 169333 h 322000"/>
              <a:gd name="connsiteX46" fmla="*/ 2840269 w 4321935"/>
              <a:gd name="connsiteY46" fmla="*/ 156633 h 322000"/>
              <a:gd name="connsiteX47" fmla="*/ 2865669 w 4321935"/>
              <a:gd name="connsiteY47" fmla="*/ 148167 h 322000"/>
              <a:gd name="connsiteX48" fmla="*/ 2908002 w 4321935"/>
              <a:gd name="connsiteY48" fmla="*/ 139700 h 322000"/>
              <a:gd name="connsiteX49" fmla="*/ 2924935 w 4321935"/>
              <a:gd name="connsiteY49" fmla="*/ 135467 h 322000"/>
              <a:gd name="connsiteX50" fmla="*/ 3009602 w 4321935"/>
              <a:gd name="connsiteY50" fmla="*/ 127000 h 322000"/>
              <a:gd name="connsiteX51" fmla="*/ 3043469 w 4321935"/>
              <a:gd name="connsiteY51" fmla="*/ 118533 h 322000"/>
              <a:gd name="connsiteX52" fmla="*/ 3077335 w 4321935"/>
              <a:gd name="connsiteY52" fmla="*/ 110067 h 322000"/>
              <a:gd name="connsiteX53" fmla="*/ 3136602 w 4321935"/>
              <a:gd name="connsiteY53" fmla="*/ 93133 h 322000"/>
              <a:gd name="connsiteX54" fmla="*/ 3174702 w 4321935"/>
              <a:gd name="connsiteY54" fmla="*/ 84667 h 322000"/>
              <a:gd name="connsiteX55" fmla="*/ 3217035 w 4321935"/>
              <a:gd name="connsiteY55" fmla="*/ 80433 h 322000"/>
              <a:gd name="connsiteX56" fmla="*/ 3284769 w 4321935"/>
              <a:gd name="connsiteY56" fmla="*/ 67733 h 322000"/>
              <a:gd name="connsiteX57" fmla="*/ 3344035 w 4321935"/>
              <a:gd name="connsiteY57" fmla="*/ 71967 h 322000"/>
              <a:gd name="connsiteX58" fmla="*/ 3369435 w 4321935"/>
              <a:gd name="connsiteY58" fmla="*/ 80433 h 322000"/>
              <a:gd name="connsiteX59" fmla="*/ 3399069 w 4321935"/>
              <a:gd name="connsiteY59" fmla="*/ 97367 h 322000"/>
              <a:gd name="connsiteX60" fmla="*/ 3411769 w 4321935"/>
              <a:gd name="connsiteY60" fmla="*/ 105833 h 322000"/>
              <a:gd name="connsiteX61" fmla="*/ 3424469 w 4321935"/>
              <a:gd name="connsiteY61" fmla="*/ 110067 h 322000"/>
              <a:gd name="connsiteX62" fmla="*/ 3462569 w 4321935"/>
              <a:gd name="connsiteY62" fmla="*/ 122767 h 322000"/>
              <a:gd name="connsiteX63" fmla="*/ 3487969 w 4321935"/>
              <a:gd name="connsiteY63" fmla="*/ 139700 h 322000"/>
              <a:gd name="connsiteX64" fmla="*/ 3530302 w 4321935"/>
              <a:gd name="connsiteY64" fmla="*/ 152400 h 322000"/>
              <a:gd name="connsiteX65" fmla="*/ 3568402 w 4321935"/>
              <a:gd name="connsiteY65" fmla="*/ 156633 h 322000"/>
              <a:gd name="connsiteX66" fmla="*/ 3754669 w 4321935"/>
              <a:gd name="connsiteY66" fmla="*/ 148167 h 322000"/>
              <a:gd name="connsiteX67" fmla="*/ 3792769 w 4321935"/>
              <a:gd name="connsiteY67" fmla="*/ 139700 h 322000"/>
              <a:gd name="connsiteX68" fmla="*/ 3830869 w 4321935"/>
              <a:gd name="connsiteY68" fmla="*/ 118533 h 322000"/>
              <a:gd name="connsiteX69" fmla="*/ 3835102 w 4321935"/>
              <a:gd name="connsiteY69" fmla="*/ 105833 h 322000"/>
              <a:gd name="connsiteX70" fmla="*/ 3852035 w 4321935"/>
              <a:gd name="connsiteY70" fmla="*/ 101600 h 322000"/>
              <a:gd name="connsiteX71" fmla="*/ 3877435 w 4321935"/>
              <a:gd name="connsiteY71" fmla="*/ 93133 h 322000"/>
              <a:gd name="connsiteX72" fmla="*/ 3902835 w 4321935"/>
              <a:gd name="connsiteY72" fmla="*/ 80433 h 322000"/>
              <a:gd name="connsiteX73" fmla="*/ 3915535 w 4321935"/>
              <a:gd name="connsiteY73" fmla="*/ 71967 h 322000"/>
              <a:gd name="connsiteX74" fmla="*/ 3932469 w 4321935"/>
              <a:gd name="connsiteY74" fmla="*/ 63500 h 322000"/>
              <a:gd name="connsiteX75" fmla="*/ 3957869 w 4321935"/>
              <a:gd name="connsiteY75" fmla="*/ 46567 h 322000"/>
              <a:gd name="connsiteX76" fmla="*/ 3983269 w 4321935"/>
              <a:gd name="connsiteY76" fmla="*/ 38100 h 322000"/>
              <a:gd name="connsiteX77" fmla="*/ 4012902 w 4321935"/>
              <a:gd name="connsiteY77" fmla="*/ 21167 h 322000"/>
              <a:gd name="connsiteX78" fmla="*/ 4038302 w 4321935"/>
              <a:gd name="connsiteY78" fmla="*/ 8467 h 322000"/>
              <a:gd name="connsiteX79" fmla="*/ 4283835 w 4321935"/>
              <a:gd name="connsiteY79" fmla="*/ 12700 h 322000"/>
              <a:gd name="connsiteX80" fmla="*/ 4296535 w 4321935"/>
              <a:gd name="connsiteY80" fmla="*/ 21167 h 322000"/>
              <a:gd name="connsiteX81" fmla="*/ 4321935 w 4321935"/>
              <a:gd name="connsiteY81" fmla="*/ 25400 h 322000"/>
              <a:gd name="connsiteX82" fmla="*/ 4317702 w 4321935"/>
              <a:gd name="connsiteY82" fmla="*/ 12700 h 322000"/>
              <a:gd name="connsiteX83" fmla="*/ 4279602 w 4321935"/>
              <a:gd name="connsiteY83" fmla="*/ 0 h 322000"/>
              <a:gd name="connsiteX84" fmla="*/ 4063702 w 4321935"/>
              <a:gd name="connsiteY84" fmla="*/ 4233 h 322000"/>
              <a:gd name="connsiteX85" fmla="*/ 4017135 w 4321935"/>
              <a:gd name="connsiteY85" fmla="*/ 8467 h 322000"/>
              <a:gd name="connsiteX86" fmla="*/ 3953635 w 4321935"/>
              <a:gd name="connsiteY86" fmla="*/ 12700 h 322000"/>
              <a:gd name="connsiteX87" fmla="*/ 3915535 w 4321935"/>
              <a:gd name="connsiteY87" fmla="*/ 29633 h 322000"/>
              <a:gd name="connsiteX88" fmla="*/ 3890135 w 4321935"/>
              <a:gd name="connsiteY88" fmla="*/ 46567 h 322000"/>
              <a:gd name="connsiteX89" fmla="*/ 3873202 w 4321935"/>
              <a:gd name="connsiteY89" fmla="*/ 55033 h 322000"/>
              <a:gd name="connsiteX90" fmla="*/ 3847802 w 4321935"/>
              <a:gd name="connsiteY90" fmla="*/ 63500 h 322000"/>
              <a:gd name="connsiteX91" fmla="*/ 3818169 w 4321935"/>
              <a:gd name="connsiteY91" fmla="*/ 76200 h 322000"/>
              <a:gd name="connsiteX92" fmla="*/ 3792769 w 4321935"/>
              <a:gd name="connsiteY92" fmla="*/ 93133 h 322000"/>
              <a:gd name="connsiteX93" fmla="*/ 3780069 w 4321935"/>
              <a:gd name="connsiteY93" fmla="*/ 97367 h 322000"/>
              <a:gd name="connsiteX94" fmla="*/ 3767369 w 4321935"/>
              <a:gd name="connsiteY94" fmla="*/ 105833 h 322000"/>
              <a:gd name="connsiteX95" fmla="*/ 3733502 w 4321935"/>
              <a:gd name="connsiteY95" fmla="*/ 114300 h 322000"/>
              <a:gd name="connsiteX96" fmla="*/ 3699635 w 4321935"/>
              <a:gd name="connsiteY96" fmla="*/ 122767 h 322000"/>
              <a:gd name="connsiteX97" fmla="*/ 3686935 w 4321935"/>
              <a:gd name="connsiteY97" fmla="*/ 127000 h 322000"/>
              <a:gd name="connsiteX98" fmla="*/ 3665769 w 4321935"/>
              <a:gd name="connsiteY98" fmla="*/ 131233 h 322000"/>
              <a:gd name="connsiteX99" fmla="*/ 3585335 w 4321935"/>
              <a:gd name="connsiteY99" fmla="*/ 122767 h 322000"/>
              <a:gd name="connsiteX100" fmla="*/ 3551469 w 4321935"/>
              <a:gd name="connsiteY100" fmla="*/ 118533 h 322000"/>
              <a:gd name="connsiteX101" fmla="*/ 3521835 w 4321935"/>
              <a:gd name="connsiteY101" fmla="*/ 110067 h 322000"/>
              <a:gd name="connsiteX102" fmla="*/ 3504902 w 4321935"/>
              <a:gd name="connsiteY102" fmla="*/ 105833 h 322000"/>
              <a:gd name="connsiteX103" fmla="*/ 3483735 w 4321935"/>
              <a:gd name="connsiteY103" fmla="*/ 101600 h 322000"/>
              <a:gd name="connsiteX104" fmla="*/ 3458335 w 4321935"/>
              <a:gd name="connsiteY104" fmla="*/ 93133 h 322000"/>
              <a:gd name="connsiteX105" fmla="*/ 3445635 w 4321935"/>
              <a:gd name="connsiteY105" fmla="*/ 88900 h 322000"/>
              <a:gd name="connsiteX106" fmla="*/ 3432935 w 4321935"/>
              <a:gd name="connsiteY106" fmla="*/ 76200 h 322000"/>
              <a:gd name="connsiteX107" fmla="*/ 3399069 w 4321935"/>
              <a:gd name="connsiteY107" fmla="*/ 59267 h 322000"/>
              <a:gd name="connsiteX108" fmla="*/ 3390602 w 4321935"/>
              <a:gd name="connsiteY108" fmla="*/ 46567 h 322000"/>
              <a:gd name="connsiteX109" fmla="*/ 3365202 w 4321935"/>
              <a:gd name="connsiteY109" fmla="*/ 38100 h 322000"/>
              <a:gd name="connsiteX110" fmla="*/ 3318635 w 4321935"/>
              <a:gd name="connsiteY110" fmla="*/ 25400 h 322000"/>
              <a:gd name="connsiteX111" fmla="*/ 3195869 w 4321935"/>
              <a:gd name="connsiteY111" fmla="*/ 38100 h 322000"/>
              <a:gd name="connsiteX112" fmla="*/ 3162002 w 4321935"/>
              <a:gd name="connsiteY112" fmla="*/ 46567 h 322000"/>
              <a:gd name="connsiteX113" fmla="*/ 3145069 w 4321935"/>
              <a:gd name="connsiteY113" fmla="*/ 50800 h 322000"/>
              <a:gd name="connsiteX114" fmla="*/ 3119669 w 4321935"/>
              <a:gd name="connsiteY114" fmla="*/ 67733 h 322000"/>
              <a:gd name="connsiteX115" fmla="*/ 3106969 w 4321935"/>
              <a:gd name="connsiteY115" fmla="*/ 71967 h 322000"/>
              <a:gd name="connsiteX116" fmla="*/ 3090035 w 4321935"/>
              <a:gd name="connsiteY116" fmla="*/ 76200 h 322000"/>
              <a:gd name="connsiteX117" fmla="*/ 3051935 w 4321935"/>
              <a:gd name="connsiteY117" fmla="*/ 88900 h 322000"/>
              <a:gd name="connsiteX118" fmla="*/ 2988435 w 4321935"/>
              <a:gd name="connsiteY118" fmla="*/ 97367 h 322000"/>
              <a:gd name="connsiteX119" fmla="*/ 2954569 w 4321935"/>
              <a:gd name="connsiteY119" fmla="*/ 110067 h 322000"/>
              <a:gd name="connsiteX120" fmla="*/ 2920702 w 4321935"/>
              <a:gd name="connsiteY120" fmla="*/ 114300 h 322000"/>
              <a:gd name="connsiteX121" fmla="*/ 2848735 w 4321935"/>
              <a:gd name="connsiteY121" fmla="*/ 127000 h 322000"/>
              <a:gd name="connsiteX122" fmla="*/ 2819102 w 4321935"/>
              <a:gd name="connsiteY122" fmla="*/ 135467 h 322000"/>
              <a:gd name="connsiteX123" fmla="*/ 2721735 w 4321935"/>
              <a:gd name="connsiteY123" fmla="*/ 139700 h 322000"/>
              <a:gd name="connsiteX124" fmla="*/ 2637069 w 4321935"/>
              <a:gd name="connsiteY124" fmla="*/ 152400 h 322000"/>
              <a:gd name="connsiteX125" fmla="*/ 2560869 w 4321935"/>
              <a:gd name="connsiteY125" fmla="*/ 160867 h 322000"/>
              <a:gd name="connsiteX126" fmla="*/ 2505835 w 4321935"/>
              <a:gd name="connsiteY126" fmla="*/ 169333 h 322000"/>
              <a:gd name="connsiteX127" fmla="*/ 2480435 w 4321935"/>
              <a:gd name="connsiteY127" fmla="*/ 173567 h 322000"/>
              <a:gd name="connsiteX128" fmla="*/ 2438102 w 4321935"/>
              <a:gd name="connsiteY128" fmla="*/ 177800 h 322000"/>
              <a:gd name="connsiteX129" fmla="*/ 2404235 w 4321935"/>
              <a:gd name="connsiteY129" fmla="*/ 182033 h 322000"/>
              <a:gd name="connsiteX130" fmla="*/ 2332269 w 4321935"/>
              <a:gd name="connsiteY130" fmla="*/ 194733 h 322000"/>
              <a:gd name="connsiteX131" fmla="*/ 2302635 w 4321935"/>
              <a:gd name="connsiteY131" fmla="*/ 198967 h 322000"/>
              <a:gd name="connsiteX132" fmla="*/ 2171402 w 4321935"/>
              <a:gd name="connsiteY132" fmla="*/ 203200 h 322000"/>
              <a:gd name="connsiteX133" fmla="*/ 2146002 w 4321935"/>
              <a:gd name="connsiteY133" fmla="*/ 194733 h 322000"/>
              <a:gd name="connsiteX134" fmla="*/ 2116369 w 4321935"/>
              <a:gd name="connsiteY134" fmla="*/ 173567 h 322000"/>
              <a:gd name="connsiteX135" fmla="*/ 2099435 w 4321935"/>
              <a:gd name="connsiteY135" fmla="*/ 160867 h 322000"/>
              <a:gd name="connsiteX136" fmla="*/ 2074035 w 4321935"/>
              <a:gd name="connsiteY136" fmla="*/ 152400 h 322000"/>
              <a:gd name="connsiteX137" fmla="*/ 2048635 w 4321935"/>
              <a:gd name="connsiteY137" fmla="*/ 143933 h 322000"/>
              <a:gd name="connsiteX138" fmla="*/ 2035935 w 4321935"/>
              <a:gd name="connsiteY138" fmla="*/ 139700 h 322000"/>
              <a:gd name="connsiteX139" fmla="*/ 2002069 w 4321935"/>
              <a:gd name="connsiteY139" fmla="*/ 131233 h 322000"/>
              <a:gd name="connsiteX140" fmla="*/ 1976669 w 4321935"/>
              <a:gd name="connsiteY140" fmla="*/ 122767 h 322000"/>
              <a:gd name="connsiteX141" fmla="*/ 1963969 w 4321935"/>
              <a:gd name="connsiteY141" fmla="*/ 118533 h 322000"/>
              <a:gd name="connsiteX142" fmla="*/ 1925869 w 4321935"/>
              <a:gd name="connsiteY142" fmla="*/ 110067 h 322000"/>
              <a:gd name="connsiteX143" fmla="*/ 1887769 w 4321935"/>
              <a:gd name="connsiteY143" fmla="*/ 105833 h 322000"/>
              <a:gd name="connsiteX144" fmla="*/ 1870835 w 4321935"/>
              <a:gd name="connsiteY144" fmla="*/ 101600 h 322000"/>
              <a:gd name="connsiteX145" fmla="*/ 1845435 w 4321935"/>
              <a:gd name="connsiteY145" fmla="*/ 97367 h 322000"/>
              <a:gd name="connsiteX146" fmla="*/ 1832735 w 4321935"/>
              <a:gd name="connsiteY146" fmla="*/ 93133 h 322000"/>
              <a:gd name="connsiteX147" fmla="*/ 1769235 w 4321935"/>
              <a:gd name="connsiteY147" fmla="*/ 80433 h 322000"/>
              <a:gd name="connsiteX148" fmla="*/ 1701502 w 4321935"/>
              <a:gd name="connsiteY148" fmla="*/ 59267 h 322000"/>
              <a:gd name="connsiteX149" fmla="*/ 1621069 w 4321935"/>
              <a:gd name="connsiteY149" fmla="*/ 38100 h 322000"/>
              <a:gd name="connsiteX150" fmla="*/ 1553335 w 4321935"/>
              <a:gd name="connsiteY150" fmla="*/ 38100 h 322000"/>
              <a:gd name="connsiteX151" fmla="*/ 1405169 w 4321935"/>
              <a:gd name="connsiteY151" fmla="*/ 59267 h 322000"/>
              <a:gd name="connsiteX152" fmla="*/ 1257002 w 4321935"/>
              <a:gd name="connsiteY152" fmla="*/ 84667 h 322000"/>
              <a:gd name="connsiteX153" fmla="*/ 1172335 w 4321935"/>
              <a:gd name="connsiteY153" fmla="*/ 114300 h 322000"/>
              <a:gd name="connsiteX154" fmla="*/ 1041102 w 4321935"/>
              <a:gd name="connsiteY154" fmla="*/ 143933 h 322000"/>
              <a:gd name="connsiteX155" fmla="*/ 939502 w 4321935"/>
              <a:gd name="connsiteY155" fmla="*/ 135467 h 322000"/>
              <a:gd name="connsiteX156" fmla="*/ 804035 w 4321935"/>
              <a:gd name="connsiteY156" fmla="*/ 67733 h 322000"/>
              <a:gd name="connsiteX157" fmla="*/ 702435 w 4321935"/>
              <a:gd name="connsiteY157" fmla="*/ 71967 h 322000"/>
              <a:gd name="connsiteX158" fmla="*/ 596602 w 4321935"/>
              <a:gd name="connsiteY158" fmla="*/ 131233 h 322000"/>
              <a:gd name="connsiteX159" fmla="*/ 495002 w 4321935"/>
              <a:gd name="connsiteY159" fmla="*/ 160867 h 322000"/>
              <a:gd name="connsiteX160" fmla="*/ 384935 w 4321935"/>
              <a:gd name="connsiteY160" fmla="*/ 139700 h 322000"/>
              <a:gd name="connsiteX161" fmla="*/ 291802 w 4321935"/>
              <a:gd name="connsiteY161" fmla="*/ 114300 h 322000"/>
              <a:gd name="connsiteX162" fmla="*/ 190202 w 4321935"/>
              <a:gd name="connsiteY162" fmla="*/ 80433 h 322000"/>
              <a:gd name="connsiteX163" fmla="*/ 105535 w 4321935"/>
              <a:gd name="connsiteY163" fmla="*/ 59267 h 322000"/>
              <a:gd name="connsiteX164" fmla="*/ 8169 w 4321935"/>
              <a:gd name="connsiteY164" fmla="*/ 63500 h 322000"/>
              <a:gd name="connsiteX165" fmla="*/ 3936 w 4321935"/>
              <a:gd name="connsiteY16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1993602 w 4321935"/>
              <a:gd name="connsiteY24" fmla="*/ 169333 h 322000"/>
              <a:gd name="connsiteX25" fmla="*/ 2006302 w 4321935"/>
              <a:gd name="connsiteY25" fmla="*/ 173567 h 322000"/>
              <a:gd name="connsiteX26" fmla="*/ 2027469 w 4321935"/>
              <a:gd name="connsiteY26" fmla="*/ 177800 h 322000"/>
              <a:gd name="connsiteX27" fmla="*/ 2052869 w 4321935"/>
              <a:gd name="connsiteY27" fmla="*/ 186267 h 322000"/>
              <a:gd name="connsiteX28" fmla="*/ 2065569 w 4321935"/>
              <a:gd name="connsiteY28" fmla="*/ 190500 h 322000"/>
              <a:gd name="connsiteX29" fmla="*/ 2078269 w 4321935"/>
              <a:gd name="connsiteY29" fmla="*/ 194733 h 322000"/>
              <a:gd name="connsiteX30" fmla="*/ 2090969 w 4321935"/>
              <a:gd name="connsiteY30" fmla="*/ 203200 h 322000"/>
              <a:gd name="connsiteX31" fmla="*/ 2116369 w 4321935"/>
              <a:gd name="connsiteY31" fmla="*/ 207433 h 322000"/>
              <a:gd name="connsiteX32" fmla="*/ 2175635 w 4321935"/>
              <a:gd name="connsiteY32" fmla="*/ 215900 h 322000"/>
              <a:gd name="connsiteX33" fmla="*/ 2213735 w 4321935"/>
              <a:gd name="connsiteY33" fmla="*/ 224367 h 322000"/>
              <a:gd name="connsiteX34" fmla="*/ 2247602 w 4321935"/>
              <a:gd name="connsiteY34" fmla="*/ 228600 h 322000"/>
              <a:gd name="connsiteX35" fmla="*/ 2565102 w 4321935"/>
              <a:gd name="connsiteY35" fmla="*/ 224367 h 322000"/>
              <a:gd name="connsiteX36" fmla="*/ 2590502 w 4321935"/>
              <a:gd name="connsiteY36" fmla="*/ 220133 h 322000"/>
              <a:gd name="connsiteX37" fmla="*/ 2632835 w 4321935"/>
              <a:gd name="connsiteY37" fmla="*/ 215900 h 322000"/>
              <a:gd name="connsiteX38" fmla="*/ 2645535 w 4321935"/>
              <a:gd name="connsiteY38" fmla="*/ 211667 h 322000"/>
              <a:gd name="connsiteX39" fmla="*/ 2692102 w 4321935"/>
              <a:gd name="connsiteY39" fmla="*/ 203200 h 322000"/>
              <a:gd name="connsiteX40" fmla="*/ 2709035 w 4321935"/>
              <a:gd name="connsiteY40" fmla="*/ 194733 h 322000"/>
              <a:gd name="connsiteX41" fmla="*/ 2742902 w 4321935"/>
              <a:gd name="connsiteY41" fmla="*/ 190500 h 322000"/>
              <a:gd name="connsiteX42" fmla="*/ 2755602 w 4321935"/>
              <a:gd name="connsiteY42" fmla="*/ 186267 h 322000"/>
              <a:gd name="connsiteX43" fmla="*/ 2768302 w 4321935"/>
              <a:gd name="connsiteY43" fmla="*/ 177800 h 322000"/>
              <a:gd name="connsiteX44" fmla="*/ 2810635 w 4321935"/>
              <a:gd name="connsiteY44" fmla="*/ 169333 h 322000"/>
              <a:gd name="connsiteX45" fmla="*/ 2840269 w 4321935"/>
              <a:gd name="connsiteY45" fmla="*/ 156633 h 322000"/>
              <a:gd name="connsiteX46" fmla="*/ 2865669 w 4321935"/>
              <a:gd name="connsiteY46" fmla="*/ 148167 h 322000"/>
              <a:gd name="connsiteX47" fmla="*/ 2908002 w 4321935"/>
              <a:gd name="connsiteY47" fmla="*/ 139700 h 322000"/>
              <a:gd name="connsiteX48" fmla="*/ 2924935 w 4321935"/>
              <a:gd name="connsiteY48" fmla="*/ 135467 h 322000"/>
              <a:gd name="connsiteX49" fmla="*/ 3009602 w 4321935"/>
              <a:gd name="connsiteY49" fmla="*/ 127000 h 322000"/>
              <a:gd name="connsiteX50" fmla="*/ 3043469 w 4321935"/>
              <a:gd name="connsiteY50" fmla="*/ 118533 h 322000"/>
              <a:gd name="connsiteX51" fmla="*/ 3077335 w 4321935"/>
              <a:gd name="connsiteY51" fmla="*/ 110067 h 322000"/>
              <a:gd name="connsiteX52" fmla="*/ 3136602 w 4321935"/>
              <a:gd name="connsiteY52" fmla="*/ 93133 h 322000"/>
              <a:gd name="connsiteX53" fmla="*/ 3174702 w 4321935"/>
              <a:gd name="connsiteY53" fmla="*/ 84667 h 322000"/>
              <a:gd name="connsiteX54" fmla="*/ 3217035 w 4321935"/>
              <a:gd name="connsiteY54" fmla="*/ 80433 h 322000"/>
              <a:gd name="connsiteX55" fmla="*/ 3284769 w 4321935"/>
              <a:gd name="connsiteY55" fmla="*/ 67733 h 322000"/>
              <a:gd name="connsiteX56" fmla="*/ 3344035 w 4321935"/>
              <a:gd name="connsiteY56" fmla="*/ 71967 h 322000"/>
              <a:gd name="connsiteX57" fmla="*/ 3369435 w 4321935"/>
              <a:gd name="connsiteY57" fmla="*/ 80433 h 322000"/>
              <a:gd name="connsiteX58" fmla="*/ 3399069 w 4321935"/>
              <a:gd name="connsiteY58" fmla="*/ 97367 h 322000"/>
              <a:gd name="connsiteX59" fmla="*/ 3411769 w 4321935"/>
              <a:gd name="connsiteY59" fmla="*/ 105833 h 322000"/>
              <a:gd name="connsiteX60" fmla="*/ 3424469 w 4321935"/>
              <a:gd name="connsiteY60" fmla="*/ 110067 h 322000"/>
              <a:gd name="connsiteX61" fmla="*/ 3462569 w 4321935"/>
              <a:gd name="connsiteY61" fmla="*/ 122767 h 322000"/>
              <a:gd name="connsiteX62" fmla="*/ 3487969 w 4321935"/>
              <a:gd name="connsiteY62" fmla="*/ 139700 h 322000"/>
              <a:gd name="connsiteX63" fmla="*/ 3530302 w 4321935"/>
              <a:gd name="connsiteY63" fmla="*/ 152400 h 322000"/>
              <a:gd name="connsiteX64" fmla="*/ 3568402 w 4321935"/>
              <a:gd name="connsiteY64" fmla="*/ 156633 h 322000"/>
              <a:gd name="connsiteX65" fmla="*/ 3754669 w 4321935"/>
              <a:gd name="connsiteY65" fmla="*/ 148167 h 322000"/>
              <a:gd name="connsiteX66" fmla="*/ 3792769 w 4321935"/>
              <a:gd name="connsiteY66" fmla="*/ 139700 h 322000"/>
              <a:gd name="connsiteX67" fmla="*/ 3830869 w 4321935"/>
              <a:gd name="connsiteY67" fmla="*/ 118533 h 322000"/>
              <a:gd name="connsiteX68" fmla="*/ 3835102 w 4321935"/>
              <a:gd name="connsiteY68" fmla="*/ 105833 h 322000"/>
              <a:gd name="connsiteX69" fmla="*/ 3852035 w 4321935"/>
              <a:gd name="connsiteY69" fmla="*/ 101600 h 322000"/>
              <a:gd name="connsiteX70" fmla="*/ 3877435 w 4321935"/>
              <a:gd name="connsiteY70" fmla="*/ 93133 h 322000"/>
              <a:gd name="connsiteX71" fmla="*/ 3902835 w 4321935"/>
              <a:gd name="connsiteY71" fmla="*/ 80433 h 322000"/>
              <a:gd name="connsiteX72" fmla="*/ 3915535 w 4321935"/>
              <a:gd name="connsiteY72" fmla="*/ 71967 h 322000"/>
              <a:gd name="connsiteX73" fmla="*/ 3932469 w 4321935"/>
              <a:gd name="connsiteY73" fmla="*/ 63500 h 322000"/>
              <a:gd name="connsiteX74" fmla="*/ 3957869 w 4321935"/>
              <a:gd name="connsiteY74" fmla="*/ 46567 h 322000"/>
              <a:gd name="connsiteX75" fmla="*/ 3983269 w 4321935"/>
              <a:gd name="connsiteY75" fmla="*/ 38100 h 322000"/>
              <a:gd name="connsiteX76" fmla="*/ 4012902 w 4321935"/>
              <a:gd name="connsiteY76" fmla="*/ 21167 h 322000"/>
              <a:gd name="connsiteX77" fmla="*/ 4038302 w 4321935"/>
              <a:gd name="connsiteY77" fmla="*/ 8467 h 322000"/>
              <a:gd name="connsiteX78" fmla="*/ 4283835 w 4321935"/>
              <a:gd name="connsiteY78" fmla="*/ 12700 h 322000"/>
              <a:gd name="connsiteX79" fmla="*/ 4296535 w 4321935"/>
              <a:gd name="connsiteY79" fmla="*/ 21167 h 322000"/>
              <a:gd name="connsiteX80" fmla="*/ 4321935 w 4321935"/>
              <a:gd name="connsiteY80" fmla="*/ 25400 h 322000"/>
              <a:gd name="connsiteX81" fmla="*/ 4317702 w 4321935"/>
              <a:gd name="connsiteY81" fmla="*/ 12700 h 322000"/>
              <a:gd name="connsiteX82" fmla="*/ 4279602 w 4321935"/>
              <a:gd name="connsiteY82" fmla="*/ 0 h 322000"/>
              <a:gd name="connsiteX83" fmla="*/ 4063702 w 4321935"/>
              <a:gd name="connsiteY83" fmla="*/ 4233 h 322000"/>
              <a:gd name="connsiteX84" fmla="*/ 4017135 w 4321935"/>
              <a:gd name="connsiteY84" fmla="*/ 8467 h 322000"/>
              <a:gd name="connsiteX85" fmla="*/ 3953635 w 4321935"/>
              <a:gd name="connsiteY85" fmla="*/ 12700 h 322000"/>
              <a:gd name="connsiteX86" fmla="*/ 3915535 w 4321935"/>
              <a:gd name="connsiteY86" fmla="*/ 29633 h 322000"/>
              <a:gd name="connsiteX87" fmla="*/ 3890135 w 4321935"/>
              <a:gd name="connsiteY87" fmla="*/ 46567 h 322000"/>
              <a:gd name="connsiteX88" fmla="*/ 3873202 w 4321935"/>
              <a:gd name="connsiteY88" fmla="*/ 55033 h 322000"/>
              <a:gd name="connsiteX89" fmla="*/ 3847802 w 4321935"/>
              <a:gd name="connsiteY89" fmla="*/ 63500 h 322000"/>
              <a:gd name="connsiteX90" fmla="*/ 3818169 w 4321935"/>
              <a:gd name="connsiteY90" fmla="*/ 76200 h 322000"/>
              <a:gd name="connsiteX91" fmla="*/ 3792769 w 4321935"/>
              <a:gd name="connsiteY91" fmla="*/ 93133 h 322000"/>
              <a:gd name="connsiteX92" fmla="*/ 3780069 w 4321935"/>
              <a:gd name="connsiteY92" fmla="*/ 97367 h 322000"/>
              <a:gd name="connsiteX93" fmla="*/ 3767369 w 4321935"/>
              <a:gd name="connsiteY93" fmla="*/ 105833 h 322000"/>
              <a:gd name="connsiteX94" fmla="*/ 3733502 w 4321935"/>
              <a:gd name="connsiteY94" fmla="*/ 114300 h 322000"/>
              <a:gd name="connsiteX95" fmla="*/ 3699635 w 4321935"/>
              <a:gd name="connsiteY95" fmla="*/ 122767 h 322000"/>
              <a:gd name="connsiteX96" fmla="*/ 3686935 w 4321935"/>
              <a:gd name="connsiteY96" fmla="*/ 127000 h 322000"/>
              <a:gd name="connsiteX97" fmla="*/ 3665769 w 4321935"/>
              <a:gd name="connsiteY97" fmla="*/ 131233 h 322000"/>
              <a:gd name="connsiteX98" fmla="*/ 3585335 w 4321935"/>
              <a:gd name="connsiteY98" fmla="*/ 122767 h 322000"/>
              <a:gd name="connsiteX99" fmla="*/ 3551469 w 4321935"/>
              <a:gd name="connsiteY99" fmla="*/ 118533 h 322000"/>
              <a:gd name="connsiteX100" fmla="*/ 3521835 w 4321935"/>
              <a:gd name="connsiteY100" fmla="*/ 110067 h 322000"/>
              <a:gd name="connsiteX101" fmla="*/ 3504902 w 4321935"/>
              <a:gd name="connsiteY101" fmla="*/ 105833 h 322000"/>
              <a:gd name="connsiteX102" fmla="*/ 3483735 w 4321935"/>
              <a:gd name="connsiteY102" fmla="*/ 101600 h 322000"/>
              <a:gd name="connsiteX103" fmla="*/ 3458335 w 4321935"/>
              <a:gd name="connsiteY103" fmla="*/ 93133 h 322000"/>
              <a:gd name="connsiteX104" fmla="*/ 3445635 w 4321935"/>
              <a:gd name="connsiteY104" fmla="*/ 88900 h 322000"/>
              <a:gd name="connsiteX105" fmla="*/ 3432935 w 4321935"/>
              <a:gd name="connsiteY105" fmla="*/ 76200 h 322000"/>
              <a:gd name="connsiteX106" fmla="*/ 3399069 w 4321935"/>
              <a:gd name="connsiteY106" fmla="*/ 59267 h 322000"/>
              <a:gd name="connsiteX107" fmla="*/ 3390602 w 4321935"/>
              <a:gd name="connsiteY107" fmla="*/ 46567 h 322000"/>
              <a:gd name="connsiteX108" fmla="*/ 3365202 w 4321935"/>
              <a:gd name="connsiteY108" fmla="*/ 38100 h 322000"/>
              <a:gd name="connsiteX109" fmla="*/ 3318635 w 4321935"/>
              <a:gd name="connsiteY109" fmla="*/ 25400 h 322000"/>
              <a:gd name="connsiteX110" fmla="*/ 3195869 w 4321935"/>
              <a:gd name="connsiteY110" fmla="*/ 38100 h 322000"/>
              <a:gd name="connsiteX111" fmla="*/ 3162002 w 4321935"/>
              <a:gd name="connsiteY111" fmla="*/ 46567 h 322000"/>
              <a:gd name="connsiteX112" fmla="*/ 3145069 w 4321935"/>
              <a:gd name="connsiteY112" fmla="*/ 50800 h 322000"/>
              <a:gd name="connsiteX113" fmla="*/ 3119669 w 4321935"/>
              <a:gd name="connsiteY113" fmla="*/ 67733 h 322000"/>
              <a:gd name="connsiteX114" fmla="*/ 3106969 w 4321935"/>
              <a:gd name="connsiteY114" fmla="*/ 71967 h 322000"/>
              <a:gd name="connsiteX115" fmla="*/ 3090035 w 4321935"/>
              <a:gd name="connsiteY115" fmla="*/ 76200 h 322000"/>
              <a:gd name="connsiteX116" fmla="*/ 3051935 w 4321935"/>
              <a:gd name="connsiteY116" fmla="*/ 88900 h 322000"/>
              <a:gd name="connsiteX117" fmla="*/ 2988435 w 4321935"/>
              <a:gd name="connsiteY117" fmla="*/ 97367 h 322000"/>
              <a:gd name="connsiteX118" fmla="*/ 2954569 w 4321935"/>
              <a:gd name="connsiteY118" fmla="*/ 110067 h 322000"/>
              <a:gd name="connsiteX119" fmla="*/ 2920702 w 4321935"/>
              <a:gd name="connsiteY119" fmla="*/ 114300 h 322000"/>
              <a:gd name="connsiteX120" fmla="*/ 2848735 w 4321935"/>
              <a:gd name="connsiteY120" fmla="*/ 127000 h 322000"/>
              <a:gd name="connsiteX121" fmla="*/ 2819102 w 4321935"/>
              <a:gd name="connsiteY121" fmla="*/ 135467 h 322000"/>
              <a:gd name="connsiteX122" fmla="*/ 2721735 w 4321935"/>
              <a:gd name="connsiteY122" fmla="*/ 139700 h 322000"/>
              <a:gd name="connsiteX123" fmla="*/ 2637069 w 4321935"/>
              <a:gd name="connsiteY123" fmla="*/ 152400 h 322000"/>
              <a:gd name="connsiteX124" fmla="*/ 2560869 w 4321935"/>
              <a:gd name="connsiteY124" fmla="*/ 160867 h 322000"/>
              <a:gd name="connsiteX125" fmla="*/ 2505835 w 4321935"/>
              <a:gd name="connsiteY125" fmla="*/ 169333 h 322000"/>
              <a:gd name="connsiteX126" fmla="*/ 2480435 w 4321935"/>
              <a:gd name="connsiteY126" fmla="*/ 173567 h 322000"/>
              <a:gd name="connsiteX127" fmla="*/ 2438102 w 4321935"/>
              <a:gd name="connsiteY127" fmla="*/ 177800 h 322000"/>
              <a:gd name="connsiteX128" fmla="*/ 2404235 w 4321935"/>
              <a:gd name="connsiteY128" fmla="*/ 182033 h 322000"/>
              <a:gd name="connsiteX129" fmla="*/ 2332269 w 4321935"/>
              <a:gd name="connsiteY129" fmla="*/ 194733 h 322000"/>
              <a:gd name="connsiteX130" fmla="*/ 2302635 w 4321935"/>
              <a:gd name="connsiteY130" fmla="*/ 198967 h 322000"/>
              <a:gd name="connsiteX131" fmla="*/ 2171402 w 4321935"/>
              <a:gd name="connsiteY131" fmla="*/ 203200 h 322000"/>
              <a:gd name="connsiteX132" fmla="*/ 2146002 w 4321935"/>
              <a:gd name="connsiteY132" fmla="*/ 194733 h 322000"/>
              <a:gd name="connsiteX133" fmla="*/ 2116369 w 4321935"/>
              <a:gd name="connsiteY133" fmla="*/ 173567 h 322000"/>
              <a:gd name="connsiteX134" fmla="*/ 2099435 w 4321935"/>
              <a:gd name="connsiteY134" fmla="*/ 160867 h 322000"/>
              <a:gd name="connsiteX135" fmla="*/ 2074035 w 4321935"/>
              <a:gd name="connsiteY135" fmla="*/ 152400 h 322000"/>
              <a:gd name="connsiteX136" fmla="*/ 2048635 w 4321935"/>
              <a:gd name="connsiteY136" fmla="*/ 143933 h 322000"/>
              <a:gd name="connsiteX137" fmla="*/ 2035935 w 4321935"/>
              <a:gd name="connsiteY137" fmla="*/ 139700 h 322000"/>
              <a:gd name="connsiteX138" fmla="*/ 2002069 w 4321935"/>
              <a:gd name="connsiteY138" fmla="*/ 131233 h 322000"/>
              <a:gd name="connsiteX139" fmla="*/ 1976669 w 4321935"/>
              <a:gd name="connsiteY139" fmla="*/ 122767 h 322000"/>
              <a:gd name="connsiteX140" fmla="*/ 1963969 w 4321935"/>
              <a:gd name="connsiteY140" fmla="*/ 118533 h 322000"/>
              <a:gd name="connsiteX141" fmla="*/ 1925869 w 4321935"/>
              <a:gd name="connsiteY141" fmla="*/ 110067 h 322000"/>
              <a:gd name="connsiteX142" fmla="*/ 1887769 w 4321935"/>
              <a:gd name="connsiteY142" fmla="*/ 105833 h 322000"/>
              <a:gd name="connsiteX143" fmla="*/ 1870835 w 4321935"/>
              <a:gd name="connsiteY143" fmla="*/ 101600 h 322000"/>
              <a:gd name="connsiteX144" fmla="*/ 1845435 w 4321935"/>
              <a:gd name="connsiteY144" fmla="*/ 97367 h 322000"/>
              <a:gd name="connsiteX145" fmla="*/ 1832735 w 4321935"/>
              <a:gd name="connsiteY145" fmla="*/ 93133 h 322000"/>
              <a:gd name="connsiteX146" fmla="*/ 1769235 w 4321935"/>
              <a:gd name="connsiteY146" fmla="*/ 80433 h 322000"/>
              <a:gd name="connsiteX147" fmla="*/ 1701502 w 4321935"/>
              <a:gd name="connsiteY147" fmla="*/ 59267 h 322000"/>
              <a:gd name="connsiteX148" fmla="*/ 1621069 w 4321935"/>
              <a:gd name="connsiteY148" fmla="*/ 38100 h 322000"/>
              <a:gd name="connsiteX149" fmla="*/ 1553335 w 4321935"/>
              <a:gd name="connsiteY149" fmla="*/ 38100 h 322000"/>
              <a:gd name="connsiteX150" fmla="*/ 1405169 w 4321935"/>
              <a:gd name="connsiteY150" fmla="*/ 59267 h 322000"/>
              <a:gd name="connsiteX151" fmla="*/ 1257002 w 4321935"/>
              <a:gd name="connsiteY151" fmla="*/ 84667 h 322000"/>
              <a:gd name="connsiteX152" fmla="*/ 1172335 w 4321935"/>
              <a:gd name="connsiteY152" fmla="*/ 114300 h 322000"/>
              <a:gd name="connsiteX153" fmla="*/ 1041102 w 4321935"/>
              <a:gd name="connsiteY153" fmla="*/ 143933 h 322000"/>
              <a:gd name="connsiteX154" fmla="*/ 939502 w 4321935"/>
              <a:gd name="connsiteY154" fmla="*/ 135467 h 322000"/>
              <a:gd name="connsiteX155" fmla="*/ 804035 w 4321935"/>
              <a:gd name="connsiteY155" fmla="*/ 67733 h 322000"/>
              <a:gd name="connsiteX156" fmla="*/ 702435 w 4321935"/>
              <a:gd name="connsiteY156" fmla="*/ 71967 h 322000"/>
              <a:gd name="connsiteX157" fmla="*/ 596602 w 4321935"/>
              <a:gd name="connsiteY157" fmla="*/ 131233 h 322000"/>
              <a:gd name="connsiteX158" fmla="*/ 495002 w 4321935"/>
              <a:gd name="connsiteY158" fmla="*/ 160867 h 322000"/>
              <a:gd name="connsiteX159" fmla="*/ 384935 w 4321935"/>
              <a:gd name="connsiteY159" fmla="*/ 139700 h 322000"/>
              <a:gd name="connsiteX160" fmla="*/ 291802 w 4321935"/>
              <a:gd name="connsiteY160" fmla="*/ 114300 h 322000"/>
              <a:gd name="connsiteX161" fmla="*/ 190202 w 4321935"/>
              <a:gd name="connsiteY161" fmla="*/ 80433 h 322000"/>
              <a:gd name="connsiteX162" fmla="*/ 105535 w 4321935"/>
              <a:gd name="connsiteY162" fmla="*/ 59267 h 322000"/>
              <a:gd name="connsiteX163" fmla="*/ 8169 w 4321935"/>
              <a:gd name="connsiteY163" fmla="*/ 63500 h 322000"/>
              <a:gd name="connsiteX164" fmla="*/ 3936 w 4321935"/>
              <a:gd name="connsiteY16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06302 w 4321935"/>
              <a:gd name="connsiteY24" fmla="*/ 173567 h 322000"/>
              <a:gd name="connsiteX25" fmla="*/ 2027469 w 4321935"/>
              <a:gd name="connsiteY25" fmla="*/ 177800 h 322000"/>
              <a:gd name="connsiteX26" fmla="*/ 2052869 w 4321935"/>
              <a:gd name="connsiteY26" fmla="*/ 186267 h 322000"/>
              <a:gd name="connsiteX27" fmla="*/ 2065569 w 4321935"/>
              <a:gd name="connsiteY27" fmla="*/ 190500 h 322000"/>
              <a:gd name="connsiteX28" fmla="*/ 2078269 w 4321935"/>
              <a:gd name="connsiteY28" fmla="*/ 194733 h 322000"/>
              <a:gd name="connsiteX29" fmla="*/ 2090969 w 4321935"/>
              <a:gd name="connsiteY29" fmla="*/ 203200 h 322000"/>
              <a:gd name="connsiteX30" fmla="*/ 2116369 w 4321935"/>
              <a:gd name="connsiteY30" fmla="*/ 207433 h 322000"/>
              <a:gd name="connsiteX31" fmla="*/ 2175635 w 4321935"/>
              <a:gd name="connsiteY31" fmla="*/ 215900 h 322000"/>
              <a:gd name="connsiteX32" fmla="*/ 2213735 w 4321935"/>
              <a:gd name="connsiteY32" fmla="*/ 224367 h 322000"/>
              <a:gd name="connsiteX33" fmla="*/ 2247602 w 4321935"/>
              <a:gd name="connsiteY33" fmla="*/ 228600 h 322000"/>
              <a:gd name="connsiteX34" fmla="*/ 2565102 w 4321935"/>
              <a:gd name="connsiteY34" fmla="*/ 224367 h 322000"/>
              <a:gd name="connsiteX35" fmla="*/ 2590502 w 4321935"/>
              <a:gd name="connsiteY35" fmla="*/ 220133 h 322000"/>
              <a:gd name="connsiteX36" fmla="*/ 2632835 w 4321935"/>
              <a:gd name="connsiteY36" fmla="*/ 215900 h 322000"/>
              <a:gd name="connsiteX37" fmla="*/ 2645535 w 4321935"/>
              <a:gd name="connsiteY37" fmla="*/ 211667 h 322000"/>
              <a:gd name="connsiteX38" fmla="*/ 2692102 w 4321935"/>
              <a:gd name="connsiteY38" fmla="*/ 203200 h 322000"/>
              <a:gd name="connsiteX39" fmla="*/ 2709035 w 4321935"/>
              <a:gd name="connsiteY39" fmla="*/ 194733 h 322000"/>
              <a:gd name="connsiteX40" fmla="*/ 2742902 w 4321935"/>
              <a:gd name="connsiteY40" fmla="*/ 190500 h 322000"/>
              <a:gd name="connsiteX41" fmla="*/ 2755602 w 4321935"/>
              <a:gd name="connsiteY41" fmla="*/ 186267 h 322000"/>
              <a:gd name="connsiteX42" fmla="*/ 2768302 w 4321935"/>
              <a:gd name="connsiteY42" fmla="*/ 177800 h 322000"/>
              <a:gd name="connsiteX43" fmla="*/ 2810635 w 4321935"/>
              <a:gd name="connsiteY43" fmla="*/ 169333 h 322000"/>
              <a:gd name="connsiteX44" fmla="*/ 2840269 w 4321935"/>
              <a:gd name="connsiteY44" fmla="*/ 156633 h 322000"/>
              <a:gd name="connsiteX45" fmla="*/ 2865669 w 4321935"/>
              <a:gd name="connsiteY45" fmla="*/ 148167 h 322000"/>
              <a:gd name="connsiteX46" fmla="*/ 2908002 w 4321935"/>
              <a:gd name="connsiteY46" fmla="*/ 139700 h 322000"/>
              <a:gd name="connsiteX47" fmla="*/ 2924935 w 4321935"/>
              <a:gd name="connsiteY47" fmla="*/ 135467 h 322000"/>
              <a:gd name="connsiteX48" fmla="*/ 3009602 w 4321935"/>
              <a:gd name="connsiteY48" fmla="*/ 127000 h 322000"/>
              <a:gd name="connsiteX49" fmla="*/ 3043469 w 4321935"/>
              <a:gd name="connsiteY49" fmla="*/ 118533 h 322000"/>
              <a:gd name="connsiteX50" fmla="*/ 3077335 w 4321935"/>
              <a:gd name="connsiteY50" fmla="*/ 110067 h 322000"/>
              <a:gd name="connsiteX51" fmla="*/ 3136602 w 4321935"/>
              <a:gd name="connsiteY51" fmla="*/ 93133 h 322000"/>
              <a:gd name="connsiteX52" fmla="*/ 3174702 w 4321935"/>
              <a:gd name="connsiteY52" fmla="*/ 84667 h 322000"/>
              <a:gd name="connsiteX53" fmla="*/ 3217035 w 4321935"/>
              <a:gd name="connsiteY53" fmla="*/ 80433 h 322000"/>
              <a:gd name="connsiteX54" fmla="*/ 3284769 w 4321935"/>
              <a:gd name="connsiteY54" fmla="*/ 67733 h 322000"/>
              <a:gd name="connsiteX55" fmla="*/ 3344035 w 4321935"/>
              <a:gd name="connsiteY55" fmla="*/ 71967 h 322000"/>
              <a:gd name="connsiteX56" fmla="*/ 3369435 w 4321935"/>
              <a:gd name="connsiteY56" fmla="*/ 80433 h 322000"/>
              <a:gd name="connsiteX57" fmla="*/ 3399069 w 4321935"/>
              <a:gd name="connsiteY57" fmla="*/ 97367 h 322000"/>
              <a:gd name="connsiteX58" fmla="*/ 3411769 w 4321935"/>
              <a:gd name="connsiteY58" fmla="*/ 105833 h 322000"/>
              <a:gd name="connsiteX59" fmla="*/ 3424469 w 4321935"/>
              <a:gd name="connsiteY59" fmla="*/ 110067 h 322000"/>
              <a:gd name="connsiteX60" fmla="*/ 3462569 w 4321935"/>
              <a:gd name="connsiteY60" fmla="*/ 122767 h 322000"/>
              <a:gd name="connsiteX61" fmla="*/ 3487969 w 4321935"/>
              <a:gd name="connsiteY61" fmla="*/ 139700 h 322000"/>
              <a:gd name="connsiteX62" fmla="*/ 3530302 w 4321935"/>
              <a:gd name="connsiteY62" fmla="*/ 152400 h 322000"/>
              <a:gd name="connsiteX63" fmla="*/ 3568402 w 4321935"/>
              <a:gd name="connsiteY63" fmla="*/ 156633 h 322000"/>
              <a:gd name="connsiteX64" fmla="*/ 3754669 w 4321935"/>
              <a:gd name="connsiteY64" fmla="*/ 148167 h 322000"/>
              <a:gd name="connsiteX65" fmla="*/ 3792769 w 4321935"/>
              <a:gd name="connsiteY65" fmla="*/ 139700 h 322000"/>
              <a:gd name="connsiteX66" fmla="*/ 3830869 w 4321935"/>
              <a:gd name="connsiteY66" fmla="*/ 118533 h 322000"/>
              <a:gd name="connsiteX67" fmla="*/ 3835102 w 4321935"/>
              <a:gd name="connsiteY67" fmla="*/ 105833 h 322000"/>
              <a:gd name="connsiteX68" fmla="*/ 3852035 w 4321935"/>
              <a:gd name="connsiteY68" fmla="*/ 101600 h 322000"/>
              <a:gd name="connsiteX69" fmla="*/ 3877435 w 4321935"/>
              <a:gd name="connsiteY69" fmla="*/ 93133 h 322000"/>
              <a:gd name="connsiteX70" fmla="*/ 3902835 w 4321935"/>
              <a:gd name="connsiteY70" fmla="*/ 80433 h 322000"/>
              <a:gd name="connsiteX71" fmla="*/ 3915535 w 4321935"/>
              <a:gd name="connsiteY71" fmla="*/ 71967 h 322000"/>
              <a:gd name="connsiteX72" fmla="*/ 3932469 w 4321935"/>
              <a:gd name="connsiteY72" fmla="*/ 63500 h 322000"/>
              <a:gd name="connsiteX73" fmla="*/ 3957869 w 4321935"/>
              <a:gd name="connsiteY73" fmla="*/ 46567 h 322000"/>
              <a:gd name="connsiteX74" fmla="*/ 3983269 w 4321935"/>
              <a:gd name="connsiteY74" fmla="*/ 38100 h 322000"/>
              <a:gd name="connsiteX75" fmla="*/ 4012902 w 4321935"/>
              <a:gd name="connsiteY75" fmla="*/ 21167 h 322000"/>
              <a:gd name="connsiteX76" fmla="*/ 4038302 w 4321935"/>
              <a:gd name="connsiteY76" fmla="*/ 8467 h 322000"/>
              <a:gd name="connsiteX77" fmla="*/ 4283835 w 4321935"/>
              <a:gd name="connsiteY77" fmla="*/ 12700 h 322000"/>
              <a:gd name="connsiteX78" fmla="*/ 4296535 w 4321935"/>
              <a:gd name="connsiteY78" fmla="*/ 21167 h 322000"/>
              <a:gd name="connsiteX79" fmla="*/ 4321935 w 4321935"/>
              <a:gd name="connsiteY79" fmla="*/ 25400 h 322000"/>
              <a:gd name="connsiteX80" fmla="*/ 4317702 w 4321935"/>
              <a:gd name="connsiteY80" fmla="*/ 12700 h 322000"/>
              <a:gd name="connsiteX81" fmla="*/ 4279602 w 4321935"/>
              <a:gd name="connsiteY81" fmla="*/ 0 h 322000"/>
              <a:gd name="connsiteX82" fmla="*/ 4063702 w 4321935"/>
              <a:gd name="connsiteY82" fmla="*/ 4233 h 322000"/>
              <a:gd name="connsiteX83" fmla="*/ 4017135 w 4321935"/>
              <a:gd name="connsiteY83" fmla="*/ 8467 h 322000"/>
              <a:gd name="connsiteX84" fmla="*/ 3953635 w 4321935"/>
              <a:gd name="connsiteY84" fmla="*/ 12700 h 322000"/>
              <a:gd name="connsiteX85" fmla="*/ 3915535 w 4321935"/>
              <a:gd name="connsiteY85" fmla="*/ 29633 h 322000"/>
              <a:gd name="connsiteX86" fmla="*/ 3890135 w 4321935"/>
              <a:gd name="connsiteY86" fmla="*/ 46567 h 322000"/>
              <a:gd name="connsiteX87" fmla="*/ 3873202 w 4321935"/>
              <a:gd name="connsiteY87" fmla="*/ 55033 h 322000"/>
              <a:gd name="connsiteX88" fmla="*/ 3847802 w 4321935"/>
              <a:gd name="connsiteY88" fmla="*/ 63500 h 322000"/>
              <a:gd name="connsiteX89" fmla="*/ 3818169 w 4321935"/>
              <a:gd name="connsiteY89" fmla="*/ 76200 h 322000"/>
              <a:gd name="connsiteX90" fmla="*/ 3792769 w 4321935"/>
              <a:gd name="connsiteY90" fmla="*/ 93133 h 322000"/>
              <a:gd name="connsiteX91" fmla="*/ 3780069 w 4321935"/>
              <a:gd name="connsiteY91" fmla="*/ 97367 h 322000"/>
              <a:gd name="connsiteX92" fmla="*/ 3767369 w 4321935"/>
              <a:gd name="connsiteY92" fmla="*/ 105833 h 322000"/>
              <a:gd name="connsiteX93" fmla="*/ 3733502 w 4321935"/>
              <a:gd name="connsiteY93" fmla="*/ 114300 h 322000"/>
              <a:gd name="connsiteX94" fmla="*/ 3699635 w 4321935"/>
              <a:gd name="connsiteY94" fmla="*/ 122767 h 322000"/>
              <a:gd name="connsiteX95" fmla="*/ 3686935 w 4321935"/>
              <a:gd name="connsiteY95" fmla="*/ 127000 h 322000"/>
              <a:gd name="connsiteX96" fmla="*/ 3665769 w 4321935"/>
              <a:gd name="connsiteY96" fmla="*/ 131233 h 322000"/>
              <a:gd name="connsiteX97" fmla="*/ 3585335 w 4321935"/>
              <a:gd name="connsiteY97" fmla="*/ 122767 h 322000"/>
              <a:gd name="connsiteX98" fmla="*/ 3551469 w 4321935"/>
              <a:gd name="connsiteY98" fmla="*/ 118533 h 322000"/>
              <a:gd name="connsiteX99" fmla="*/ 3521835 w 4321935"/>
              <a:gd name="connsiteY99" fmla="*/ 110067 h 322000"/>
              <a:gd name="connsiteX100" fmla="*/ 3504902 w 4321935"/>
              <a:gd name="connsiteY100" fmla="*/ 105833 h 322000"/>
              <a:gd name="connsiteX101" fmla="*/ 3483735 w 4321935"/>
              <a:gd name="connsiteY101" fmla="*/ 101600 h 322000"/>
              <a:gd name="connsiteX102" fmla="*/ 3458335 w 4321935"/>
              <a:gd name="connsiteY102" fmla="*/ 93133 h 322000"/>
              <a:gd name="connsiteX103" fmla="*/ 3445635 w 4321935"/>
              <a:gd name="connsiteY103" fmla="*/ 88900 h 322000"/>
              <a:gd name="connsiteX104" fmla="*/ 3432935 w 4321935"/>
              <a:gd name="connsiteY104" fmla="*/ 76200 h 322000"/>
              <a:gd name="connsiteX105" fmla="*/ 3399069 w 4321935"/>
              <a:gd name="connsiteY105" fmla="*/ 59267 h 322000"/>
              <a:gd name="connsiteX106" fmla="*/ 3390602 w 4321935"/>
              <a:gd name="connsiteY106" fmla="*/ 46567 h 322000"/>
              <a:gd name="connsiteX107" fmla="*/ 3365202 w 4321935"/>
              <a:gd name="connsiteY107" fmla="*/ 38100 h 322000"/>
              <a:gd name="connsiteX108" fmla="*/ 3318635 w 4321935"/>
              <a:gd name="connsiteY108" fmla="*/ 25400 h 322000"/>
              <a:gd name="connsiteX109" fmla="*/ 3195869 w 4321935"/>
              <a:gd name="connsiteY109" fmla="*/ 38100 h 322000"/>
              <a:gd name="connsiteX110" fmla="*/ 3162002 w 4321935"/>
              <a:gd name="connsiteY110" fmla="*/ 46567 h 322000"/>
              <a:gd name="connsiteX111" fmla="*/ 3145069 w 4321935"/>
              <a:gd name="connsiteY111" fmla="*/ 50800 h 322000"/>
              <a:gd name="connsiteX112" fmla="*/ 3119669 w 4321935"/>
              <a:gd name="connsiteY112" fmla="*/ 67733 h 322000"/>
              <a:gd name="connsiteX113" fmla="*/ 3106969 w 4321935"/>
              <a:gd name="connsiteY113" fmla="*/ 71967 h 322000"/>
              <a:gd name="connsiteX114" fmla="*/ 3090035 w 4321935"/>
              <a:gd name="connsiteY114" fmla="*/ 76200 h 322000"/>
              <a:gd name="connsiteX115" fmla="*/ 3051935 w 4321935"/>
              <a:gd name="connsiteY115" fmla="*/ 88900 h 322000"/>
              <a:gd name="connsiteX116" fmla="*/ 2988435 w 4321935"/>
              <a:gd name="connsiteY116" fmla="*/ 97367 h 322000"/>
              <a:gd name="connsiteX117" fmla="*/ 2954569 w 4321935"/>
              <a:gd name="connsiteY117" fmla="*/ 110067 h 322000"/>
              <a:gd name="connsiteX118" fmla="*/ 2920702 w 4321935"/>
              <a:gd name="connsiteY118" fmla="*/ 114300 h 322000"/>
              <a:gd name="connsiteX119" fmla="*/ 2848735 w 4321935"/>
              <a:gd name="connsiteY119" fmla="*/ 127000 h 322000"/>
              <a:gd name="connsiteX120" fmla="*/ 2819102 w 4321935"/>
              <a:gd name="connsiteY120" fmla="*/ 135467 h 322000"/>
              <a:gd name="connsiteX121" fmla="*/ 2721735 w 4321935"/>
              <a:gd name="connsiteY121" fmla="*/ 139700 h 322000"/>
              <a:gd name="connsiteX122" fmla="*/ 2637069 w 4321935"/>
              <a:gd name="connsiteY122" fmla="*/ 152400 h 322000"/>
              <a:gd name="connsiteX123" fmla="*/ 2560869 w 4321935"/>
              <a:gd name="connsiteY123" fmla="*/ 160867 h 322000"/>
              <a:gd name="connsiteX124" fmla="*/ 2505835 w 4321935"/>
              <a:gd name="connsiteY124" fmla="*/ 169333 h 322000"/>
              <a:gd name="connsiteX125" fmla="*/ 2480435 w 4321935"/>
              <a:gd name="connsiteY125" fmla="*/ 173567 h 322000"/>
              <a:gd name="connsiteX126" fmla="*/ 2438102 w 4321935"/>
              <a:gd name="connsiteY126" fmla="*/ 177800 h 322000"/>
              <a:gd name="connsiteX127" fmla="*/ 2404235 w 4321935"/>
              <a:gd name="connsiteY127" fmla="*/ 182033 h 322000"/>
              <a:gd name="connsiteX128" fmla="*/ 2332269 w 4321935"/>
              <a:gd name="connsiteY128" fmla="*/ 194733 h 322000"/>
              <a:gd name="connsiteX129" fmla="*/ 2302635 w 4321935"/>
              <a:gd name="connsiteY129" fmla="*/ 198967 h 322000"/>
              <a:gd name="connsiteX130" fmla="*/ 2171402 w 4321935"/>
              <a:gd name="connsiteY130" fmla="*/ 203200 h 322000"/>
              <a:gd name="connsiteX131" fmla="*/ 2146002 w 4321935"/>
              <a:gd name="connsiteY131" fmla="*/ 194733 h 322000"/>
              <a:gd name="connsiteX132" fmla="*/ 2116369 w 4321935"/>
              <a:gd name="connsiteY132" fmla="*/ 173567 h 322000"/>
              <a:gd name="connsiteX133" fmla="*/ 2099435 w 4321935"/>
              <a:gd name="connsiteY133" fmla="*/ 160867 h 322000"/>
              <a:gd name="connsiteX134" fmla="*/ 2074035 w 4321935"/>
              <a:gd name="connsiteY134" fmla="*/ 152400 h 322000"/>
              <a:gd name="connsiteX135" fmla="*/ 2048635 w 4321935"/>
              <a:gd name="connsiteY135" fmla="*/ 143933 h 322000"/>
              <a:gd name="connsiteX136" fmla="*/ 2035935 w 4321935"/>
              <a:gd name="connsiteY136" fmla="*/ 139700 h 322000"/>
              <a:gd name="connsiteX137" fmla="*/ 2002069 w 4321935"/>
              <a:gd name="connsiteY137" fmla="*/ 131233 h 322000"/>
              <a:gd name="connsiteX138" fmla="*/ 1976669 w 4321935"/>
              <a:gd name="connsiteY138" fmla="*/ 122767 h 322000"/>
              <a:gd name="connsiteX139" fmla="*/ 1963969 w 4321935"/>
              <a:gd name="connsiteY139" fmla="*/ 118533 h 322000"/>
              <a:gd name="connsiteX140" fmla="*/ 1925869 w 4321935"/>
              <a:gd name="connsiteY140" fmla="*/ 110067 h 322000"/>
              <a:gd name="connsiteX141" fmla="*/ 1887769 w 4321935"/>
              <a:gd name="connsiteY141" fmla="*/ 105833 h 322000"/>
              <a:gd name="connsiteX142" fmla="*/ 1870835 w 4321935"/>
              <a:gd name="connsiteY142" fmla="*/ 101600 h 322000"/>
              <a:gd name="connsiteX143" fmla="*/ 1845435 w 4321935"/>
              <a:gd name="connsiteY143" fmla="*/ 97367 h 322000"/>
              <a:gd name="connsiteX144" fmla="*/ 1832735 w 4321935"/>
              <a:gd name="connsiteY144" fmla="*/ 93133 h 322000"/>
              <a:gd name="connsiteX145" fmla="*/ 1769235 w 4321935"/>
              <a:gd name="connsiteY145" fmla="*/ 80433 h 322000"/>
              <a:gd name="connsiteX146" fmla="*/ 1701502 w 4321935"/>
              <a:gd name="connsiteY146" fmla="*/ 59267 h 322000"/>
              <a:gd name="connsiteX147" fmla="*/ 1621069 w 4321935"/>
              <a:gd name="connsiteY147" fmla="*/ 38100 h 322000"/>
              <a:gd name="connsiteX148" fmla="*/ 1553335 w 4321935"/>
              <a:gd name="connsiteY148" fmla="*/ 38100 h 322000"/>
              <a:gd name="connsiteX149" fmla="*/ 1405169 w 4321935"/>
              <a:gd name="connsiteY149" fmla="*/ 59267 h 322000"/>
              <a:gd name="connsiteX150" fmla="*/ 1257002 w 4321935"/>
              <a:gd name="connsiteY150" fmla="*/ 84667 h 322000"/>
              <a:gd name="connsiteX151" fmla="*/ 1172335 w 4321935"/>
              <a:gd name="connsiteY151" fmla="*/ 114300 h 322000"/>
              <a:gd name="connsiteX152" fmla="*/ 1041102 w 4321935"/>
              <a:gd name="connsiteY152" fmla="*/ 143933 h 322000"/>
              <a:gd name="connsiteX153" fmla="*/ 939502 w 4321935"/>
              <a:gd name="connsiteY153" fmla="*/ 135467 h 322000"/>
              <a:gd name="connsiteX154" fmla="*/ 804035 w 4321935"/>
              <a:gd name="connsiteY154" fmla="*/ 67733 h 322000"/>
              <a:gd name="connsiteX155" fmla="*/ 702435 w 4321935"/>
              <a:gd name="connsiteY155" fmla="*/ 71967 h 322000"/>
              <a:gd name="connsiteX156" fmla="*/ 596602 w 4321935"/>
              <a:gd name="connsiteY156" fmla="*/ 131233 h 322000"/>
              <a:gd name="connsiteX157" fmla="*/ 495002 w 4321935"/>
              <a:gd name="connsiteY157" fmla="*/ 160867 h 322000"/>
              <a:gd name="connsiteX158" fmla="*/ 384935 w 4321935"/>
              <a:gd name="connsiteY158" fmla="*/ 139700 h 322000"/>
              <a:gd name="connsiteX159" fmla="*/ 291802 w 4321935"/>
              <a:gd name="connsiteY159" fmla="*/ 114300 h 322000"/>
              <a:gd name="connsiteX160" fmla="*/ 190202 w 4321935"/>
              <a:gd name="connsiteY160" fmla="*/ 80433 h 322000"/>
              <a:gd name="connsiteX161" fmla="*/ 105535 w 4321935"/>
              <a:gd name="connsiteY161" fmla="*/ 59267 h 322000"/>
              <a:gd name="connsiteX162" fmla="*/ 8169 w 4321935"/>
              <a:gd name="connsiteY162" fmla="*/ 63500 h 322000"/>
              <a:gd name="connsiteX163" fmla="*/ 3936 w 4321935"/>
              <a:gd name="connsiteY16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27469 w 4321935"/>
              <a:gd name="connsiteY24" fmla="*/ 177800 h 322000"/>
              <a:gd name="connsiteX25" fmla="*/ 2052869 w 4321935"/>
              <a:gd name="connsiteY25" fmla="*/ 186267 h 322000"/>
              <a:gd name="connsiteX26" fmla="*/ 2065569 w 4321935"/>
              <a:gd name="connsiteY26" fmla="*/ 190500 h 322000"/>
              <a:gd name="connsiteX27" fmla="*/ 2078269 w 4321935"/>
              <a:gd name="connsiteY27" fmla="*/ 194733 h 322000"/>
              <a:gd name="connsiteX28" fmla="*/ 2090969 w 4321935"/>
              <a:gd name="connsiteY28" fmla="*/ 203200 h 322000"/>
              <a:gd name="connsiteX29" fmla="*/ 2116369 w 4321935"/>
              <a:gd name="connsiteY29" fmla="*/ 207433 h 322000"/>
              <a:gd name="connsiteX30" fmla="*/ 2175635 w 4321935"/>
              <a:gd name="connsiteY30" fmla="*/ 215900 h 322000"/>
              <a:gd name="connsiteX31" fmla="*/ 2213735 w 4321935"/>
              <a:gd name="connsiteY31" fmla="*/ 224367 h 322000"/>
              <a:gd name="connsiteX32" fmla="*/ 2247602 w 4321935"/>
              <a:gd name="connsiteY32" fmla="*/ 228600 h 322000"/>
              <a:gd name="connsiteX33" fmla="*/ 2565102 w 4321935"/>
              <a:gd name="connsiteY33" fmla="*/ 224367 h 322000"/>
              <a:gd name="connsiteX34" fmla="*/ 2590502 w 4321935"/>
              <a:gd name="connsiteY34" fmla="*/ 220133 h 322000"/>
              <a:gd name="connsiteX35" fmla="*/ 2632835 w 4321935"/>
              <a:gd name="connsiteY35" fmla="*/ 215900 h 322000"/>
              <a:gd name="connsiteX36" fmla="*/ 2645535 w 4321935"/>
              <a:gd name="connsiteY36" fmla="*/ 211667 h 322000"/>
              <a:gd name="connsiteX37" fmla="*/ 2692102 w 4321935"/>
              <a:gd name="connsiteY37" fmla="*/ 203200 h 322000"/>
              <a:gd name="connsiteX38" fmla="*/ 2709035 w 4321935"/>
              <a:gd name="connsiteY38" fmla="*/ 194733 h 322000"/>
              <a:gd name="connsiteX39" fmla="*/ 2742902 w 4321935"/>
              <a:gd name="connsiteY39" fmla="*/ 190500 h 322000"/>
              <a:gd name="connsiteX40" fmla="*/ 2755602 w 4321935"/>
              <a:gd name="connsiteY40" fmla="*/ 186267 h 322000"/>
              <a:gd name="connsiteX41" fmla="*/ 2768302 w 4321935"/>
              <a:gd name="connsiteY41" fmla="*/ 177800 h 322000"/>
              <a:gd name="connsiteX42" fmla="*/ 2810635 w 4321935"/>
              <a:gd name="connsiteY42" fmla="*/ 169333 h 322000"/>
              <a:gd name="connsiteX43" fmla="*/ 2840269 w 4321935"/>
              <a:gd name="connsiteY43" fmla="*/ 156633 h 322000"/>
              <a:gd name="connsiteX44" fmla="*/ 2865669 w 4321935"/>
              <a:gd name="connsiteY44" fmla="*/ 148167 h 322000"/>
              <a:gd name="connsiteX45" fmla="*/ 2908002 w 4321935"/>
              <a:gd name="connsiteY45" fmla="*/ 139700 h 322000"/>
              <a:gd name="connsiteX46" fmla="*/ 2924935 w 4321935"/>
              <a:gd name="connsiteY46" fmla="*/ 135467 h 322000"/>
              <a:gd name="connsiteX47" fmla="*/ 3009602 w 4321935"/>
              <a:gd name="connsiteY47" fmla="*/ 127000 h 322000"/>
              <a:gd name="connsiteX48" fmla="*/ 3043469 w 4321935"/>
              <a:gd name="connsiteY48" fmla="*/ 118533 h 322000"/>
              <a:gd name="connsiteX49" fmla="*/ 3077335 w 4321935"/>
              <a:gd name="connsiteY49" fmla="*/ 110067 h 322000"/>
              <a:gd name="connsiteX50" fmla="*/ 3136602 w 4321935"/>
              <a:gd name="connsiteY50" fmla="*/ 93133 h 322000"/>
              <a:gd name="connsiteX51" fmla="*/ 3174702 w 4321935"/>
              <a:gd name="connsiteY51" fmla="*/ 84667 h 322000"/>
              <a:gd name="connsiteX52" fmla="*/ 3217035 w 4321935"/>
              <a:gd name="connsiteY52" fmla="*/ 80433 h 322000"/>
              <a:gd name="connsiteX53" fmla="*/ 3284769 w 4321935"/>
              <a:gd name="connsiteY53" fmla="*/ 67733 h 322000"/>
              <a:gd name="connsiteX54" fmla="*/ 3344035 w 4321935"/>
              <a:gd name="connsiteY54" fmla="*/ 71967 h 322000"/>
              <a:gd name="connsiteX55" fmla="*/ 3369435 w 4321935"/>
              <a:gd name="connsiteY55" fmla="*/ 80433 h 322000"/>
              <a:gd name="connsiteX56" fmla="*/ 3399069 w 4321935"/>
              <a:gd name="connsiteY56" fmla="*/ 97367 h 322000"/>
              <a:gd name="connsiteX57" fmla="*/ 3411769 w 4321935"/>
              <a:gd name="connsiteY57" fmla="*/ 105833 h 322000"/>
              <a:gd name="connsiteX58" fmla="*/ 3424469 w 4321935"/>
              <a:gd name="connsiteY58" fmla="*/ 110067 h 322000"/>
              <a:gd name="connsiteX59" fmla="*/ 3462569 w 4321935"/>
              <a:gd name="connsiteY59" fmla="*/ 122767 h 322000"/>
              <a:gd name="connsiteX60" fmla="*/ 3487969 w 4321935"/>
              <a:gd name="connsiteY60" fmla="*/ 139700 h 322000"/>
              <a:gd name="connsiteX61" fmla="*/ 3530302 w 4321935"/>
              <a:gd name="connsiteY61" fmla="*/ 152400 h 322000"/>
              <a:gd name="connsiteX62" fmla="*/ 3568402 w 4321935"/>
              <a:gd name="connsiteY62" fmla="*/ 156633 h 322000"/>
              <a:gd name="connsiteX63" fmla="*/ 3754669 w 4321935"/>
              <a:gd name="connsiteY63" fmla="*/ 148167 h 322000"/>
              <a:gd name="connsiteX64" fmla="*/ 3792769 w 4321935"/>
              <a:gd name="connsiteY64" fmla="*/ 139700 h 322000"/>
              <a:gd name="connsiteX65" fmla="*/ 3830869 w 4321935"/>
              <a:gd name="connsiteY65" fmla="*/ 118533 h 322000"/>
              <a:gd name="connsiteX66" fmla="*/ 3835102 w 4321935"/>
              <a:gd name="connsiteY66" fmla="*/ 105833 h 322000"/>
              <a:gd name="connsiteX67" fmla="*/ 3852035 w 4321935"/>
              <a:gd name="connsiteY67" fmla="*/ 101600 h 322000"/>
              <a:gd name="connsiteX68" fmla="*/ 3877435 w 4321935"/>
              <a:gd name="connsiteY68" fmla="*/ 93133 h 322000"/>
              <a:gd name="connsiteX69" fmla="*/ 3902835 w 4321935"/>
              <a:gd name="connsiteY69" fmla="*/ 80433 h 322000"/>
              <a:gd name="connsiteX70" fmla="*/ 3915535 w 4321935"/>
              <a:gd name="connsiteY70" fmla="*/ 71967 h 322000"/>
              <a:gd name="connsiteX71" fmla="*/ 3932469 w 4321935"/>
              <a:gd name="connsiteY71" fmla="*/ 63500 h 322000"/>
              <a:gd name="connsiteX72" fmla="*/ 3957869 w 4321935"/>
              <a:gd name="connsiteY72" fmla="*/ 46567 h 322000"/>
              <a:gd name="connsiteX73" fmla="*/ 3983269 w 4321935"/>
              <a:gd name="connsiteY73" fmla="*/ 38100 h 322000"/>
              <a:gd name="connsiteX74" fmla="*/ 4012902 w 4321935"/>
              <a:gd name="connsiteY74" fmla="*/ 21167 h 322000"/>
              <a:gd name="connsiteX75" fmla="*/ 4038302 w 4321935"/>
              <a:gd name="connsiteY75" fmla="*/ 8467 h 322000"/>
              <a:gd name="connsiteX76" fmla="*/ 4283835 w 4321935"/>
              <a:gd name="connsiteY76" fmla="*/ 12700 h 322000"/>
              <a:gd name="connsiteX77" fmla="*/ 4296535 w 4321935"/>
              <a:gd name="connsiteY77" fmla="*/ 21167 h 322000"/>
              <a:gd name="connsiteX78" fmla="*/ 4321935 w 4321935"/>
              <a:gd name="connsiteY78" fmla="*/ 25400 h 322000"/>
              <a:gd name="connsiteX79" fmla="*/ 4317702 w 4321935"/>
              <a:gd name="connsiteY79" fmla="*/ 12700 h 322000"/>
              <a:gd name="connsiteX80" fmla="*/ 4279602 w 4321935"/>
              <a:gd name="connsiteY80" fmla="*/ 0 h 322000"/>
              <a:gd name="connsiteX81" fmla="*/ 4063702 w 4321935"/>
              <a:gd name="connsiteY81" fmla="*/ 4233 h 322000"/>
              <a:gd name="connsiteX82" fmla="*/ 4017135 w 4321935"/>
              <a:gd name="connsiteY82" fmla="*/ 8467 h 322000"/>
              <a:gd name="connsiteX83" fmla="*/ 3953635 w 4321935"/>
              <a:gd name="connsiteY83" fmla="*/ 12700 h 322000"/>
              <a:gd name="connsiteX84" fmla="*/ 3915535 w 4321935"/>
              <a:gd name="connsiteY84" fmla="*/ 29633 h 322000"/>
              <a:gd name="connsiteX85" fmla="*/ 3890135 w 4321935"/>
              <a:gd name="connsiteY85" fmla="*/ 46567 h 322000"/>
              <a:gd name="connsiteX86" fmla="*/ 3873202 w 4321935"/>
              <a:gd name="connsiteY86" fmla="*/ 55033 h 322000"/>
              <a:gd name="connsiteX87" fmla="*/ 3847802 w 4321935"/>
              <a:gd name="connsiteY87" fmla="*/ 63500 h 322000"/>
              <a:gd name="connsiteX88" fmla="*/ 3818169 w 4321935"/>
              <a:gd name="connsiteY88" fmla="*/ 76200 h 322000"/>
              <a:gd name="connsiteX89" fmla="*/ 3792769 w 4321935"/>
              <a:gd name="connsiteY89" fmla="*/ 93133 h 322000"/>
              <a:gd name="connsiteX90" fmla="*/ 3780069 w 4321935"/>
              <a:gd name="connsiteY90" fmla="*/ 97367 h 322000"/>
              <a:gd name="connsiteX91" fmla="*/ 3767369 w 4321935"/>
              <a:gd name="connsiteY91" fmla="*/ 105833 h 322000"/>
              <a:gd name="connsiteX92" fmla="*/ 3733502 w 4321935"/>
              <a:gd name="connsiteY92" fmla="*/ 114300 h 322000"/>
              <a:gd name="connsiteX93" fmla="*/ 3699635 w 4321935"/>
              <a:gd name="connsiteY93" fmla="*/ 122767 h 322000"/>
              <a:gd name="connsiteX94" fmla="*/ 3686935 w 4321935"/>
              <a:gd name="connsiteY94" fmla="*/ 127000 h 322000"/>
              <a:gd name="connsiteX95" fmla="*/ 3665769 w 4321935"/>
              <a:gd name="connsiteY95" fmla="*/ 131233 h 322000"/>
              <a:gd name="connsiteX96" fmla="*/ 3585335 w 4321935"/>
              <a:gd name="connsiteY96" fmla="*/ 122767 h 322000"/>
              <a:gd name="connsiteX97" fmla="*/ 3551469 w 4321935"/>
              <a:gd name="connsiteY97" fmla="*/ 118533 h 322000"/>
              <a:gd name="connsiteX98" fmla="*/ 3521835 w 4321935"/>
              <a:gd name="connsiteY98" fmla="*/ 110067 h 322000"/>
              <a:gd name="connsiteX99" fmla="*/ 3504902 w 4321935"/>
              <a:gd name="connsiteY99" fmla="*/ 105833 h 322000"/>
              <a:gd name="connsiteX100" fmla="*/ 3483735 w 4321935"/>
              <a:gd name="connsiteY100" fmla="*/ 101600 h 322000"/>
              <a:gd name="connsiteX101" fmla="*/ 3458335 w 4321935"/>
              <a:gd name="connsiteY101" fmla="*/ 93133 h 322000"/>
              <a:gd name="connsiteX102" fmla="*/ 3445635 w 4321935"/>
              <a:gd name="connsiteY102" fmla="*/ 88900 h 322000"/>
              <a:gd name="connsiteX103" fmla="*/ 3432935 w 4321935"/>
              <a:gd name="connsiteY103" fmla="*/ 76200 h 322000"/>
              <a:gd name="connsiteX104" fmla="*/ 3399069 w 4321935"/>
              <a:gd name="connsiteY104" fmla="*/ 59267 h 322000"/>
              <a:gd name="connsiteX105" fmla="*/ 3390602 w 4321935"/>
              <a:gd name="connsiteY105" fmla="*/ 46567 h 322000"/>
              <a:gd name="connsiteX106" fmla="*/ 3365202 w 4321935"/>
              <a:gd name="connsiteY106" fmla="*/ 38100 h 322000"/>
              <a:gd name="connsiteX107" fmla="*/ 3318635 w 4321935"/>
              <a:gd name="connsiteY107" fmla="*/ 25400 h 322000"/>
              <a:gd name="connsiteX108" fmla="*/ 3195869 w 4321935"/>
              <a:gd name="connsiteY108" fmla="*/ 38100 h 322000"/>
              <a:gd name="connsiteX109" fmla="*/ 3162002 w 4321935"/>
              <a:gd name="connsiteY109" fmla="*/ 46567 h 322000"/>
              <a:gd name="connsiteX110" fmla="*/ 3145069 w 4321935"/>
              <a:gd name="connsiteY110" fmla="*/ 50800 h 322000"/>
              <a:gd name="connsiteX111" fmla="*/ 3119669 w 4321935"/>
              <a:gd name="connsiteY111" fmla="*/ 67733 h 322000"/>
              <a:gd name="connsiteX112" fmla="*/ 3106969 w 4321935"/>
              <a:gd name="connsiteY112" fmla="*/ 71967 h 322000"/>
              <a:gd name="connsiteX113" fmla="*/ 3090035 w 4321935"/>
              <a:gd name="connsiteY113" fmla="*/ 76200 h 322000"/>
              <a:gd name="connsiteX114" fmla="*/ 3051935 w 4321935"/>
              <a:gd name="connsiteY114" fmla="*/ 88900 h 322000"/>
              <a:gd name="connsiteX115" fmla="*/ 2988435 w 4321935"/>
              <a:gd name="connsiteY115" fmla="*/ 97367 h 322000"/>
              <a:gd name="connsiteX116" fmla="*/ 2954569 w 4321935"/>
              <a:gd name="connsiteY116" fmla="*/ 110067 h 322000"/>
              <a:gd name="connsiteX117" fmla="*/ 2920702 w 4321935"/>
              <a:gd name="connsiteY117" fmla="*/ 114300 h 322000"/>
              <a:gd name="connsiteX118" fmla="*/ 2848735 w 4321935"/>
              <a:gd name="connsiteY118" fmla="*/ 127000 h 322000"/>
              <a:gd name="connsiteX119" fmla="*/ 2819102 w 4321935"/>
              <a:gd name="connsiteY119" fmla="*/ 135467 h 322000"/>
              <a:gd name="connsiteX120" fmla="*/ 2721735 w 4321935"/>
              <a:gd name="connsiteY120" fmla="*/ 139700 h 322000"/>
              <a:gd name="connsiteX121" fmla="*/ 2637069 w 4321935"/>
              <a:gd name="connsiteY121" fmla="*/ 152400 h 322000"/>
              <a:gd name="connsiteX122" fmla="*/ 2560869 w 4321935"/>
              <a:gd name="connsiteY122" fmla="*/ 160867 h 322000"/>
              <a:gd name="connsiteX123" fmla="*/ 2505835 w 4321935"/>
              <a:gd name="connsiteY123" fmla="*/ 169333 h 322000"/>
              <a:gd name="connsiteX124" fmla="*/ 2480435 w 4321935"/>
              <a:gd name="connsiteY124" fmla="*/ 173567 h 322000"/>
              <a:gd name="connsiteX125" fmla="*/ 2438102 w 4321935"/>
              <a:gd name="connsiteY125" fmla="*/ 177800 h 322000"/>
              <a:gd name="connsiteX126" fmla="*/ 2404235 w 4321935"/>
              <a:gd name="connsiteY126" fmla="*/ 182033 h 322000"/>
              <a:gd name="connsiteX127" fmla="*/ 2332269 w 4321935"/>
              <a:gd name="connsiteY127" fmla="*/ 194733 h 322000"/>
              <a:gd name="connsiteX128" fmla="*/ 2302635 w 4321935"/>
              <a:gd name="connsiteY128" fmla="*/ 198967 h 322000"/>
              <a:gd name="connsiteX129" fmla="*/ 2171402 w 4321935"/>
              <a:gd name="connsiteY129" fmla="*/ 203200 h 322000"/>
              <a:gd name="connsiteX130" fmla="*/ 2146002 w 4321935"/>
              <a:gd name="connsiteY130" fmla="*/ 194733 h 322000"/>
              <a:gd name="connsiteX131" fmla="*/ 2116369 w 4321935"/>
              <a:gd name="connsiteY131" fmla="*/ 173567 h 322000"/>
              <a:gd name="connsiteX132" fmla="*/ 2099435 w 4321935"/>
              <a:gd name="connsiteY132" fmla="*/ 160867 h 322000"/>
              <a:gd name="connsiteX133" fmla="*/ 2074035 w 4321935"/>
              <a:gd name="connsiteY133" fmla="*/ 152400 h 322000"/>
              <a:gd name="connsiteX134" fmla="*/ 2048635 w 4321935"/>
              <a:gd name="connsiteY134" fmla="*/ 143933 h 322000"/>
              <a:gd name="connsiteX135" fmla="*/ 2035935 w 4321935"/>
              <a:gd name="connsiteY135" fmla="*/ 139700 h 322000"/>
              <a:gd name="connsiteX136" fmla="*/ 2002069 w 4321935"/>
              <a:gd name="connsiteY136" fmla="*/ 131233 h 322000"/>
              <a:gd name="connsiteX137" fmla="*/ 1976669 w 4321935"/>
              <a:gd name="connsiteY137" fmla="*/ 122767 h 322000"/>
              <a:gd name="connsiteX138" fmla="*/ 1963969 w 4321935"/>
              <a:gd name="connsiteY138" fmla="*/ 118533 h 322000"/>
              <a:gd name="connsiteX139" fmla="*/ 1925869 w 4321935"/>
              <a:gd name="connsiteY139" fmla="*/ 110067 h 322000"/>
              <a:gd name="connsiteX140" fmla="*/ 1887769 w 4321935"/>
              <a:gd name="connsiteY140" fmla="*/ 105833 h 322000"/>
              <a:gd name="connsiteX141" fmla="*/ 1870835 w 4321935"/>
              <a:gd name="connsiteY141" fmla="*/ 101600 h 322000"/>
              <a:gd name="connsiteX142" fmla="*/ 1845435 w 4321935"/>
              <a:gd name="connsiteY142" fmla="*/ 97367 h 322000"/>
              <a:gd name="connsiteX143" fmla="*/ 1832735 w 4321935"/>
              <a:gd name="connsiteY143" fmla="*/ 93133 h 322000"/>
              <a:gd name="connsiteX144" fmla="*/ 1769235 w 4321935"/>
              <a:gd name="connsiteY144" fmla="*/ 80433 h 322000"/>
              <a:gd name="connsiteX145" fmla="*/ 1701502 w 4321935"/>
              <a:gd name="connsiteY145" fmla="*/ 59267 h 322000"/>
              <a:gd name="connsiteX146" fmla="*/ 1621069 w 4321935"/>
              <a:gd name="connsiteY146" fmla="*/ 38100 h 322000"/>
              <a:gd name="connsiteX147" fmla="*/ 1553335 w 4321935"/>
              <a:gd name="connsiteY147" fmla="*/ 38100 h 322000"/>
              <a:gd name="connsiteX148" fmla="*/ 1405169 w 4321935"/>
              <a:gd name="connsiteY148" fmla="*/ 59267 h 322000"/>
              <a:gd name="connsiteX149" fmla="*/ 1257002 w 4321935"/>
              <a:gd name="connsiteY149" fmla="*/ 84667 h 322000"/>
              <a:gd name="connsiteX150" fmla="*/ 1172335 w 4321935"/>
              <a:gd name="connsiteY150" fmla="*/ 114300 h 322000"/>
              <a:gd name="connsiteX151" fmla="*/ 1041102 w 4321935"/>
              <a:gd name="connsiteY151" fmla="*/ 143933 h 322000"/>
              <a:gd name="connsiteX152" fmla="*/ 939502 w 4321935"/>
              <a:gd name="connsiteY152" fmla="*/ 135467 h 322000"/>
              <a:gd name="connsiteX153" fmla="*/ 804035 w 4321935"/>
              <a:gd name="connsiteY153" fmla="*/ 67733 h 322000"/>
              <a:gd name="connsiteX154" fmla="*/ 702435 w 4321935"/>
              <a:gd name="connsiteY154" fmla="*/ 71967 h 322000"/>
              <a:gd name="connsiteX155" fmla="*/ 596602 w 4321935"/>
              <a:gd name="connsiteY155" fmla="*/ 131233 h 322000"/>
              <a:gd name="connsiteX156" fmla="*/ 495002 w 4321935"/>
              <a:gd name="connsiteY156" fmla="*/ 160867 h 322000"/>
              <a:gd name="connsiteX157" fmla="*/ 384935 w 4321935"/>
              <a:gd name="connsiteY157" fmla="*/ 139700 h 322000"/>
              <a:gd name="connsiteX158" fmla="*/ 291802 w 4321935"/>
              <a:gd name="connsiteY158" fmla="*/ 114300 h 322000"/>
              <a:gd name="connsiteX159" fmla="*/ 190202 w 4321935"/>
              <a:gd name="connsiteY159" fmla="*/ 80433 h 322000"/>
              <a:gd name="connsiteX160" fmla="*/ 105535 w 4321935"/>
              <a:gd name="connsiteY160" fmla="*/ 59267 h 322000"/>
              <a:gd name="connsiteX161" fmla="*/ 8169 w 4321935"/>
              <a:gd name="connsiteY161" fmla="*/ 63500 h 322000"/>
              <a:gd name="connsiteX162" fmla="*/ 3936 w 4321935"/>
              <a:gd name="connsiteY16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065569 w 4321935"/>
              <a:gd name="connsiteY25" fmla="*/ 190500 h 322000"/>
              <a:gd name="connsiteX26" fmla="*/ 2078269 w 4321935"/>
              <a:gd name="connsiteY26" fmla="*/ 194733 h 322000"/>
              <a:gd name="connsiteX27" fmla="*/ 2090969 w 4321935"/>
              <a:gd name="connsiteY27" fmla="*/ 203200 h 322000"/>
              <a:gd name="connsiteX28" fmla="*/ 2116369 w 4321935"/>
              <a:gd name="connsiteY28" fmla="*/ 207433 h 322000"/>
              <a:gd name="connsiteX29" fmla="*/ 2175635 w 4321935"/>
              <a:gd name="connsiteY29" fmla="*/ 215900 h 322000"/>
              <a:gd name="connsiteX30" fmla="*/ 2213735 w 4321935"/>
              <a:gd name="connsiteY30" fmla="*/ 224367 h 322000"/>
              <a:gd name="connsiteX31" fmla="*/ 2247602 w 4321935"/>
              <a:gd name="connsiteY31" fmla="*/ 228600 h 322000"/>
              <a:gd name="connsiteX32" fmla="*/ 2565102 w 4321935"/>
              <a:gd name="connsiteY32" fmla="*/ 224367 h 322000"/>
              <a:gd name="connsiteX33" fmla="*/ 2590502 w 4321935"/>
              <a:gd name="connsiteY33" fmla="*/ 220133 h 322000"/>
              <a:gd name="connsiteX34" fmla="*/ 2632835 w 4321935"/>
              <a:gd name="connsiteY34" fmla="*/ 215900 h 322000"/>
              <a:gd name="connsiteX35" fmla="*/ 2645535 w 4321935"/>
              <a:gd name="connsiteY35" fmla="*/ 211667 h 322000"/>
              <a:gd name="connsiteX36" fmla="*/ 2692102 w 4321935"/>
              <a:gd name="connsiteY36" fmla="*/ 203200 h 322000"/>
              <a:gd name="connsiteX37" fmla="*/ 2709035 w 4321935"/>
              <a:gd name="connsiteY37" fmla="*/ 194733 h 322000"/>
              <a:gd name="connsiteX38" fmla="*/ 2742902 w 4321935"/>
              <a:gd name="connsiteY38" fmla="*/ 190500 h 322000"/>
              <a:gd name="connsiteX39" fmla="*/ 2755602 w 4321935"/>
              <a:gd name="connsiteY39" fmla="*/ 186267 h 322000"/>
              <a:gd name="connsiteX40" fmla="*/ 2768302 w 4321935"/>
              <a:gd name="connsiteY40" fmla="*/ 177800 h 322000"/>
              <a:gd name="connsiteX41" fmla="*/ 2810635 w 4321935"/>
              <a:gd name="connsiteY41" fmla="*/ 169333 h 322000"/>
              <a:gd name="connsiteX42" fmla="*/ 2840269 w 4321935"/>
              <a:gd name="connsiteY42" fmla="*/ 156633 h 322000"/>
              <a:gd name="connsiteX43" fmla="*/ 2865669 w 4321935"/>
              <a:gd name="connsiteY43" fmla="*/ 148167 h 322000"/>
              <a:gd name="connsiteX44" fmla="*/ 2908002 w 4321935"/>
              <a:gd name="connsiteY44" fmla="*/ 139700 h 322000"/>
              <a:gd name="connsiteX45" fmla="*/ 2924935 w 4321935"/>
              <a:gd name="connsiteY45" fmla="*/ 135467 h 322000"/>
              <a:gd name="connsiteX46" fmla="*/ 3009602 w 4321935"/>
              <a:gd name="connsiteY46" fmla="*/ 127000 h 322000"/>
              <a:gd name="connsiteX47" fmla="*/ 3043469 w 4321935"/>
              <a:gd name="connsiteY47" fmla="*/ 118533 h 322000"/>
              <a:gd name="connsiteX48" fmla="*/ 3077335 w 4321935"/>
              <a:gd name="connsiteY48" fmla="*/ 110067 h 322000"/>
              <a:gd name="connsiteX49" fmla="*/ 3136602 w 4321935"/>
              <a:gd name="connsiteY49" fmla="*/ 93133 h 322000"/>
              <a:gd name="connsiteX50" fmla="*/ 3174702 w 4321935"/>
              <a:gd name="connsiteY50" fmla="*/ 84667 h 322000"/>
              <a:gd name="connsiteX51" fmla="*/ 3217035 w 4321935"/>
              <a:gd name="connsiteY51" fmla="*/ 80433 h 322000"/>
              <a:gd name="connsiteX52" fmla="*/ 3284769 w 4321935"/>
              <a:gd name="connsiteY52" fmla="*/ 67733 h 322000"/>
              <a:gd name="connsiteX53" fmla="*/ 3344035 w 4321935"/>
              <a:gd name="connsiteY53" fmla="*/ 71967 h 322000"/>
              <a:gd name="connsiteX54" fmla="*/ 3369435 w 4321935"/>
              <a:gd name="connsiteY54" fmla="*/ 80433 h 322000"/>
              <a:gd name="connsiteX55" fmla="*/ 3399069 w 4321935"/>
              <a:gd name="connsiteY55" fmla="*/ 97367 h 322000"/>
              <a:gd name="connsiteX56" fmla="*/ 3411769 w 4321935"/>
              <a:gd name="connsiteY56" fmla="*/ 105833 h 322000"/>
              <a:gd name="connsiteX57" fmla="*/ 3424469 w 4321935"/>
              <a:gd name="connsiteY57" fmla="*/ 110067 h 322000"/>
              <a:gd name="connsiteX58" fmla="*/ 3462569 w 4321935"/>
              <a:gd name="connsiteY58" fmla="*/ 122767 h 322000"/>
              <a:gd name="connsiteX59" fmla="*/ 3487969 w 4321935"/>
              <a:gd name="connsiteY59" fmla="*/ 139700 h 322000"/>
              <a:gd name="connsiteX60" fmla="*/ 3530302 w 4321935"/>
              <a:gd name="connsiteY60" fmla="*/ 152400 h 322000"/>
              <a:gd name="connsiteX61" fmla="*/ 3568402 w 4321935"/>
              <a:gd name="connsiteY61" fmla="*/ 156633 h 322000"/>
              <a:gd name="connsiteX62" fmla="*/ 3754669 w 4321935"/>
              <a:gd name="connsiteY62" fmla="*/ 148167 h 322000"/>
              <a:gd name="connsiteX63" fmla="*/ 3792769 w 4321935"/>
              <a:gd name="connsiteY63" fmla="*/ 139700 h 322000"/>
              <a:gd name="connsiteX64" fmla="*/ 3830869 w 4321935"/>
              <a:gd name="connsiteY64" fmla="*/ 118533 h 322000"/>
              <a:gd name="connsiteX65" fmla="*/ 3835102 w 4321935"/>
              <a:gd name="connsiteY65" fmla="*/ 105833 h 322000"/>
              <a:gd name="connsiteX66" fmla="*/ 3852035 w 4321935"/>
              <a:gd name="connsiteY66" fmla="*/ 101600 h 322000"/>
              <a:gd name="connsiteX67" fmla="*/ 3877435 w 4321935"/>
              <a:gd name="connsiteY67" fmla="*/ 93133 h 322000"/>
              <a:gd name="connsiteX68" fmla="*/ 3902835 w 4321935"/>
              <a:gd name="connsiteY68" fmla="*/ 80433 h 322000"/>
              <a:gd name="connsiteX69" fmla="*/ 3915535 w 4321935"/>
              <a:gd name="connsiteY69" fmla="*/ 71967 h 322000"/>
              <a:gd name="connsiteX70" fmla="*/ 3932469 w 4321935"/>
              <a:gd name="connsiteY70" fmla="*/ 63500 h 322000"/>
              <a:gd name="connsiteX71" fmla="*/ 3957869 w 4321935"/>
              <a:gd name="connsiteY71" fmla="*/ 46567 h 322000"/>
              <a:gd name="connsiteX72" fmla="*/ 3983269 w 4321935"/>
              <a:gd name="connsiteY72" fmla="*/ 38100 h 322000"/>
              <a:gd name="connsiteX73" fmla="*/ 4012902 w 4321935"/>
              <a:gd name="connsiteY73" fmla="*/ 21167 h 322000"/>
              <a:gd name="connsiteX74" fmla="*/ 4038302 w 4321935"/>
              <a:gd name="connsiteY74" fmla="*/ 8467 h 322000"/>
              <a:gd name="connsiteX75" fmla="*/ 4283835 w 4321935"/>
              <a:gd name="connsiteY75" fmla="*/ 12700 h 322000"/>
              <a:gd name="connsiteX76" fmla="*/ 4296535 w 4321935"/>
              <a:gd name="connsiteY76" fmla="*/ 21167 h 322000"/>
              <a:gd name="connsiteX77" fmla="*/ 4321935 w 4321935"/>
              <a:gd name="connsiteY77" fmla="*/ 25400 h 322000"/>
              <a:gd name="connsiteX78" fmla="*/ 4317702 w 4321935"/>
              <a:gd name="connsiteY78" fmla="*/ 12700 h 322000"/>
              <a:gd name="connsiteX79" fmla="*/ 4279602 w 4321935"/>
              <a:gd name="connsiteY79" fmla="*/ 0 h 322000"/>
              <a:gd name="connsiteX80" fmla="*/ 4063702 w 4321935"/>
              <a:gd name="connsiteY80" fmla="*/ 4233 h 322000"/>
              <a:gd name="connsiteX81" fmla="*/ 4017135 w 4321935"/>
              <a:gd name="connsiteY81" fmla="*/ 8467 h 322000"/>
              <a:gd name="connsiteX82" fmla="*/ 3953635 w 4321935"/>
              <a:gd name="connsiteY82" fmla="*/ 12700 h 322000"/>
              <a:gd name="connsiteX83" fmla="*/ 3915535 w 4321935"/>
              <a:gd name="connsiteY83" fmla="*/ 29633 h 322000"/>
              <a:gd name="connsiteX84" fmla="*/ 3890135 w 4321935"/>
              <a:gd name="connsiteY84" fmla="*/ 46567 h 322000"/>
              <a:gd name="connsiteX85" fmla="*/ 3873202 w 4321935"/>
              <a:gd name="connsiteY85" fmla="*/ 55033 h 322000"/>
              <a:gd name="connsiteX86" fmla="*/ 3847802 w 4321935"/>
              <a:gd name="connsiteY86" fmla="*/ 63500 h 322000"/>
              <a:gd name="connsiteX87" fmla="*/ 3818169 w 4321935"/>
              <a:gd name="connsiteY87" fmla="*/ 76200 h 322000"/>
              <a:gd name="connsiteX88" fmla="*/ 3792769 w 4321935"/>
              <a:gd name="connsiteY88" fmla="*/ 93133 h 322000"/>
              <a:gd name="connsiteX89" fmla="*/ 3780069 w 4321935"/>
              <a:gd name="connsiteY89" fmla="*/ 97367 h 322000"/>
              <a:gd name="connsiteX90" fmla="*/ 3767369 w 4321935"/>
              <a:gd name="connsiteY90" fmla="*/ 105833 h 322000"/>
              <a:gd name="connsiteX91" fmla="*/ 3733502 w 4321935"/>
              <a:gd name="connsiteY91" fmla="*/ 114300 h 322000"/>
              <a:gd name="connsiteX92" fmla="*/ 3699635 w 4321935"/>
              <a:gd name="connsiteY92" fmla="*/ 122767 h 322000"/>
              <a:gd name="connsiteX93" fmla="*/ 3686935 w 4321935"/>
              <a:gd name="connsiteY93" fmla="*/ 127000 h 322000"/>
              <a:gd name="connsiteX94" fmla="*/ 3665769 w 4321935"/>
              <a:gd name="connsiteY94" fmla="*/ 131233 h 322000"/>
              <a:gd name="connsiteX95" fmla="*/ 3585335 w 4321935"/>
              <a:gd name="connsiteY95" fmla="*/ 122767 h 322000"/>
              <a:gd name="connsiteX96" fmla="*/ 3551469 w 4321935"/>
              <a:gd name="connsiteY96" fmla="*/ 118533 h 322000"/>
              <a:gd name="connsiteX97" fmla="*/ 3521835 w 4321935"/>
              <a:gd name="connsiteY97" fmla="*/ 110067 h 322000"/>
              <a:gd name="connsiteX98" fmla="*/ 3504902 w 4321935"/>
              <a:gd name="connsiteY98" fmla="*/ 105833 h 322000"/>
              <a:gd name="connsiteX99" fmla="*/ 3483735 w 4321935"/>
              <a:gd name="connsiteY99" fmla="*/ 101600 h 322000"/>
              <a:gd name="connsiteX100" fmla="*/ 3458335 w 4321935"/>
              <a:gd name="connsiteY100" fmla="*/ 93133 h 322000"/>
              <a:gd name="connsiteX101" fmla="*/ 3445635 w 4321935"/>
              <a:gd name="connsiteY101" fmla="*/ 88900 h 322000"/>
              <a:gd name="connsiteX102" fmla="*/ 3432935 w 4321935"/>
              <a:gd name="connsiteY102" fmla="*/ 76200 h 322000"/>
              <a:gd name="connsiteX103" fmla="*/ 3399069 w 4321935"/>
              <a:gd name="connsiteY103" fmla="*/ 59267 h 322000"/>
              <a:gd name="connsiteX104" fmla="*/ 3390602 w 4321935"/>
              <a:gd name="connsiteY104" fmla="*/ 46567 h 322000"/>
              <a:gd name="connsiteX105" fmla="*/ 3365202 w 4321935"/>
              <a:gd name="connsiteY105" fmla="*/ 38100 h 322000"/>
              <a:gd name="connsiteX106" fmla="*/ 3318635 w 4321935"/>
              <a:gd name="connsiteY106" fmla="*/ 25400 h 322000"/>
              <a:gd name="connsiteX107" fmla="*/ 3195869 w 4321935"/>
              <a:gd name="connsiteY107" fmla="*/ 38100 h 322000"/>
              <a:gd name="connsiteX108" fmla="*/ 3162002 w 4321935"/>
              <a:gd name="connsiteY108" fmla="*/ 46567 h 322000"/>
              <a:gd name="connsiteX109" fmla="*/ 3145069 w 4321935"/>
              <a:gd name="connsiteY109" fmla="*/ 50800 h 322000"/>
              <a:gd name="connsiteX110" fmla="*/ 3119669 w 4321935"/>
              <a:gd name="connsiteY110" fmla="*/ 67733 h 322000"/>
              <a:gd name="connsiteX111" fmla="*/ 3106969 w 4321935"/>
              <a:gd name="connsiteY111" fmla="*/ 71967 h 322000"/>
              <a:gd name="connsiteX112" fmla="*/ 3090035 w 4321935"/>
              <a:gd name="connsiteY112" fmla="*/ 76200 h 322000"/>
              <a:gd name="connsiteX113" fmla="*/ 3051935 w 4321935"/>
              <a:gd name="connsiteY113" fmla="*/ 88900 h 322000"/>
              <a:gd name="connsiteX114" fmla="*/ 2988435 w 4321935"/>
              <a:gd name="connsiteY114" fmla="*/ 97367 h 322000"/>
              <a:gd name="connsiteX115" fmla="*/ 2954569 w 4321935"/>
              <a:gd name="connsiteY115" fmla="*/ 110067 h 322000"/>
              <a:gd name="connsiteX116" fmla="*/ 2920702 w 4321935"/>
              <a:gd name="connsiteY116" fmla="*/ 114300 h 322000"/>
              <a:gd name="connsiteX117" fmla="*/ 2848735 w 4321935"/>
              <a:gd name="connsiteY117" fmla="*/ 127000 h 322000"/>
              <a:gd name="connsiteX118" fmla="*/ 2819102 w 4321935"/>
              <a:gd name="connsiteY118" fmla="*/ 135467 h 322000"/>
              <a:gd name="connsiteX119" fmla="*/ 2721735 w 4321935"/>
              <a:gd name="connsiteY119" fmla="*/ 139700 h 322000"/>
              <a:gd name="connsiteX120" fmla="*/ 2637069 w 4321935"/>
              <a:gd name="connsiteY120" fmla="*/ 152400 h 322000"/>
              <a:gd name="connsiteX121" fmla="*/ 2560869 w 4321935"/>
              <a:gd name="connsiteY121" fmla="*/ 160867 h 322000"/>
              <a:gd name="connsiteX122" fmla="*/ 2505835 w 4321935"/>
              <a:gd name="connsiteY122" fmla="*/ 169333 h 322000"/>
              <a:gd name="connsiteX123" fmla="*/ 2480435 w 4321935"/>
              <a:gd name="connsiteY123" fmla="*/ 173567 h 322000"/>
              <a:gd name="connsiteX124" fmla="*/ 2438102 w 4321935"/>
              <a:gd name="connsiteY124" fmla="*/ 177800 h 322000"/>
              <a:gd name="connsiteX125" fmla="*/ 2404235 w 4321935"/>
              <a:gd name="connsiteY125" fmla="*/ 182033 h 322000"/>
              <a:gd name="connsiteX126" fmla="*/ 2332269 w 4321935"/>
              <a:gd name="connsiteY126" fmla="*/ 194733 h 322000"/>
              <a:gd name="connsiteX127" fmla="*/ 2302635 w 4321935"/>
              <a:gd name="connsiteY127" fmla="*/ 198967 h 322000"/>
              <a:gd name="connsiteX128" fmla="*/ 2171402 w 4321935"/>
              <a:gd name="connsiteY128" fmla="*/ 203200 h 322000"/>
              <a:gd name="connsiteX129" fmla="*/ 2146002 w 4321935"/>
              <a:gd name="connsiteY129" fmla="*/ 194733 h 322000"/>
              <a:gd name="connsiteX130" fmla="*/ 2116369 w 4321935"/>
              <a:gd name="connsiteY130" fmla="*/ 173567 h 322000"/>
              <a:gd name="connsiteX131" fmla="*/ 2099435 w 4321935"/>
              <a:gd name="connsiteY131" fmla="*/ 160867 h 322000"/>
              <a:gd name="connsiteX132" fmla="*/ 2074035 w 4321935"/>
              <a:gd name="connsiteY132" fmla="*/ 152400 h 322000"/>
              <a:gd name="connsiteX133" fmla="*/ 2048635 w 4321935"/>
              <a:gd name="connsiteY133" fmla="*/ 143933 h 322000"/>
              <a:gd name="connsiteX134" fmla="*/ 2035935 w 4321935"/>
              <a:gd name="connsiteY134" fmla="*/ 139700 h 322000"/>
              <a:gd name="connsiteX135" fmla="*/ 2002069 w 4321935"/>
              <a:gd name="connsiteY135" fmla="*/ 131233 h 322000"/>
              <a:gd name="connsiteX136" fmla="*/ 1976669 w 4321935"/>
              <a:gd name="connsiteY136" fmla="*/ 122767 h 322000"/>
              <a:gd name="connsiteX137" fmla="*/ 1963969 w 4321935"/>
              <a:gd name="connsiteY137" fmla="*/ 118533 h 322000"/>
              <a:gd name="connsiteX138" fmla="*/ 1925869 w 4321935"/>
              <a:gd name="connsiteY138" fmla="*/ 110067 h 322000"/>
              <a:gd name="connsiteX139" fmla="*/ 1887769 w 4321935"/>
              <a:gd name="connsiteY139" fmla="*/ 105833 h 322000"/>
              <a:gd name="connsiteX140" fmla="*/ 1870835 w 4321935"/>
              <a:gd name="connsiteY140" fmla="*/ 101600 h 322000"/>
              <a:gd name="connsiteX141" fmla="*/ 1845435 w 4321935"/>
              <a:gd name="connsiteY141" fmla="*/ 97367 h 322000"/>
              <a:gd name="connsiteX142" fmla="*/ 1832735 w 4321935"/>
              <a:gd name="connsiteY142" fmla="*/ 93133 h 322000"/>
              <a:gd name="connsiteX143" fmla="*/ 1769235 w 4321935"/>
              <a:gd name="connsiteY143" fmla="*/ 80433 h 322000"/>
              <a:gd name="connsiteX144" fmla="*/ 1701502 w 4321935"/>
              <a:gd name="connsiteY144" fmla="*/ 59267 h 322000"/>
              <a:gd name="connsiteX145" fmla="*/ 1621069 w 4321935"/>
              <a:gd name="connsiteY145" fmla="*/ 38100 h 322000"/>
              <a:gd name="connsiteX146" fmla="*/ 1553335 w 4321935"/>
              <a:gd name="connsiteY146" fmla="*/ 38100 h 322000"/>
              <a:gd name="connsiteX147" fmla="*/ 1405169 w 4321935"/>
              <a:gd name="connsiteY147" fmla="*/ 59267 h 322000"/>
              <a:gd name="connsiteX148" fmla="*/ 1257002 w 4321935"/>
              <a:gd name="connsiteY148" fmla="*/ 84667 h 322000"/>
              <a:gd name="connsiteX149" fmla="*/ 1172335 w 4321935"/>
              <a:gd name="connsiteY149" fmla="*/ 114300 h 322000"/>
              <a:gd name="connsiteX150" fmla="*/ 1041102 w 4321935"/>
              <a:gd name="connsiteY150" fmla="*/ 143933 h 322000"/>
              <a:gd name="connsiteX151" fmla="*/ 939502 w 4321935"/>
              <a:gd name="connsiteY151" fmla="*/ 135467 h 322000"/>
              <a:gd name="connsiteX152" fmla="*/ 804035 w 4321935"/>
              <a:gd name="connsiteY152" fmla="*/ 67733 h 322000"/>
              <a:gd name="connsiteX153" fmla="*/ 702435 w 4321935"/>
              <a:gd name="connsiteY153" fmla="*/ 71967 h 322000"/>
              <a:gd name="connsiteX154" fmla="*/ 596602 w 4321935"/>
              <a:gd name="connsiteY154" fmla="*/ 131233 h 322000"/>
              <a:gd name="connsiteX155" fmla="*/ 495002 w 4321935"/>
              <a:gd name="connsiteY155" fmla="*/ 160867 h 322000"/>
              <a:gd name="connsiteX156" fmla="*/ 384935 w 4321935"/>
              <a:gd name="connsiteY156" fmla="*/ 139700 h 322000"/>
              <a:gd name="connsiteX157" fmla="*/ 291802 w 4321935"/>
              <a:gd name="connsiteY157" fmla="*/ 114300 h 322000"/>
              <a:gd name="connsiteX158" fmla="*/ 190202 w 4321935"/>
              <a:gd name="connsiteY158" fmla="*/ 80433 h 322000"/>
              <a:gd name="connsiteX159" fmla="*/ 105535 w 4321935"/>
              <a:gd name="connsiteY159" fmla="*/ 59267 h 322000"/>
              <a:gd name="connsiteX160" fmla="*/ 8169 w 4321935"/>
              <a:gd name="connsiteY160" fmla="*/ 63500 h 322000"/>
              <a:gd name="connsiteX161" fmla="*/ 3936 w 4321935"/>
              <a:gd name="connsiteY16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065569 w 4321935"/>
              <a:gd name="connsiteY25" fmla="*/ 190500 h 322000"/>
              <a:gd name="connsiteX26" fmla="*/ 2090969 w 4321935"/>
              <a:gd name="connsiteY26" fmla="*/ 203200 h 322000"/>
              <a:gd name="connsiteX27" fmla="*/ 2116369 w 4321935"/>
              <a:gd name="connsiteY27" fmla="*/ 207433 h 322000"/>
              <a:gd name="connsiteX28" fmla="*/ 2175635 w 4321935"/>
              <a:gd name="connsiteY28" fmla="*/ 215900 h 322000"/>
              <a:gd name="connsiteX29" fmla="*/ 2213735 w 4321935"/>
              <a:gd name="connsiteY29" fmla="*/ 224367 h 322000"/>
              <a:gd name="connsiteX30" fmla="*/ 2247602 w 4321935"/>
              <a:gd name="connsiteY30" fmla="*/ 228600 h 322000"/>
              <a:gd name="connsiteX31" fmla="*/ 2565102 w 4321935"/>
              <a:gd name="connsiteY31" fmla="*/ 224367 h 322000"/>
              <a:gd name="connsiteX32" fmla="*/ 2590502 w 4321935"/>
              <a:gd name="connsiteY32" fmla="*/ 220133 h 322000"/>
              <a:gd name="connsiteX33" fmla="*/ 2632835 w 4321935"/>
              <a:gd name="connsiteY33" fmla="*/ 215900 h 322000"/>
              <a:gd name="connsiteX34" fmla="*/ 2645535 w 4321935"/>
              <a:gd name="connsiteY34" fmla="*/ 211667 h 322000"/>
              <a:gd name="connsiteX35" fmla="*/ 2692102 w 4321935"/>
              <a:gd name="connsiteY35" fmla="*/ 203200 h 322000"/>
              <a:gd name="connsiteX36" fmla="*/ 2709035 w 4321935"/>
              <a:gd name="connsiteY36" fmla="*/ 194733 h 322000"/>
              <a:gd name="connsiteX37" fmla="*/ 2742902 w 4321935"/>
              <a:gd name="connsiteY37" fmla="*/ 190500 h 322000"/>
              <a:gd name="connsiteX38" fmla="*/ 2755602 w 4321935"/>
              <a:gd name="connsiteY38" fmla="*/ 186267 h 322000"/>
              <a:gd name="connsiteX39" fmla="*/ 2768302 w 4321935"/>
              <a:gd name="connsiteY39" fmla="*/ 177800 h 322000"/>
              <a:gd name="connsiteX40" fmla="*/ 2810635 w 4321935"/>
              <a:gd name="connsiteY40" fmla="*/ 169333 h 322000"/>
              <a:gd name="connsiteX41" fmla="*/ 2840269 w 4321935"/>
              <a:gd name="connsiteY41" fmla="*/ 156633 h 322000"/>
              <a:gd name="connsiteX42" fmla="*/ 2865669 w 4321935"/>
              <a:gd name="connsiteY42" fmla="*/ 148167 h 322000"/>
              <a:gd name="connsiteX43" fmla="*/ 2908002 w 4321935"/>
              <a:gd name="connsiteY43" fmla="*/ 139700 h 322000"/>
              <a:gd name="connsiteX44" fmla="*/ 2924935 w 4321935"/>
              <a:gd name="connsiteY44" fmla="*/ 135467 h 322000"/>
              <a:gd name="connsiteX45" fmla="*/ 3009602 w 4321935"/>
              <a:gd name="connsiteY45" fmla="*/ 127000 h 322000"/>
              <a:gd name="connsiteX46" fmla="*/ 3043469 w 4321935"/>
              <a:gd name="connsiteY46" fmla="*/ 118533 h 322000"/>
              <a:gd name="connsiteX47" fmla="*/ 3077335 w 4321935"/>
              <a:gd name="connsiteY47" fmla="*/ 110067 h 322000"/>
              <a:gd name="connsiteX48" fmla="*/ 3136602 w 4321935"/>
              <a:gd name="connsiteY48" fmla="*/ 93133 h 322000"/>
              <a:gd name="connsiteX49" fmla="*/ 3174702 w 4321935"/>
              <a:gd name="connsiteY49" fmla="*/ 84667 h 322000"/>
              <a:gd name="connsiteX50" fmla="*/ 3217035 w 4321935"/>
              <a:gd name="connsiteY50" fmla="*/ 80433 h 322000"/>
              <a:gd name="connsiteX51" fmla="*/ 3284769 w 4321935"/>
              <a:gd name="connsiteY51" fmla="*/ 67733 h 322000"/>
              <a:gd name="connsiteX52" fmla="*/ 3344035 w 4321935"/>
              <a:gd name="connsiteY52" fmla="*/ 71967 h 322000"/>
              <a:gd name="connsiteX53" fmla="*/ 3369435 w 4321935"/>
              <a:gd name="connsiteY53" fmla="*/ 80433 h 322000"/>
              <a:gd name="connsiteX54" fmla="*/ 3399069 w 4321935"/>
              <a:gd name="connsiteY54" fmla="*/ 97367 h 322000"/>
              <a:gd name="connsiteX55" fmla="*/ 3411769 w 4321935"/>
              <a:gd name="connsiteY55" fmla="*/ 105833 h 322000"/>
              <a:gd name="connsiteX56" fmla="*/ 3424469 w 4321935"/>
              <a:gd name="connsiteY56" fmla="*/ 110067 h 322000"/>
              <a:gd name="connsiteX57" fmla="*/ 3462569 w 4321935"/>
              <a:gd name="connsiteY57" fmla="*/ 122767 h 322000"/>
              <a:gd name="connsiteX58" fmla="*/ 3487969 w 4321935"/>
              <a:gd name="connsiteY58" fmla="*/ 139700 h 322000"/>
              <a:gd name="connsiteX59" fmla="*/ 3530302 w 4321935"/>
              <a:gd name="connsiteY59" fmla="*/ 152400 h 322000"/>
              <a:gd name="connsiteX60" fmla="*/ 3568402 w 4321935"/>
              <a:gd name="connsiteY60" fmla="*/ 156633 h 322000"/>
              <a:gd name="connsiteX61" fmla="*/ 3754669 w 4321935"/>
              <a:gd name="connsiteY61" fmla="*/ 148167 h 322000"/>
              <a:gd name="connsiteX62" fmla="*/ 3792769 w 4321935"/>
              <a:gd name="connsiteY62" fmla="*/ 139700 h 322000"/>
              <a:gd name="connsiteX63" fmla="*/ 3830869 w 4321935"/>
              <a:gd name="connsiteY63" fmla="*/ 118533 h 322000"/>
              <a:gd name="connsiteX64" fmla="*/ 3835102 w 4321935"/>
              <a:gd name="connsiteY64" fmla="*/ 105833 h 322000"/>
              <a:gd name="connsiteX65" fmla="*/ 3852035 w 4321935"/>
              <a:gd name="connsiteY65" fmla="*/ 101600 h 322000"/>
              <a:gd name="connsiteX66" fmla="*/ 3877435 w 4321935"/>
              <a:gd name="connsiteY66" fmla="*/ 93133 h 322000"/>
              <a:gd name="connsiteX67" fmla="*/ 3902835 w 4321935"/>
              <a:gd name="connsiteY67" fmla="*/ 80433 h 322000"/>
              <a:gd name="connsiteX68" fmla="*/ 3915535 w 4321935"/>
              <a:gd name="connsiteY68" fmla="*/ 71967 h 322000"/>
              <a:gd name="connsiteX69" fmla="*/ 3932469 w 4321935"/>
              <a:gd name="connsiteY69" fmla="*/ 63500 h 322000"/>
              <a:gd name="connsiteX70" fmla="*/ 3957869 w 4321935"/>
              <a:gd name="connsiteY70" fmla="*/ 46567 h 322000"/>
              <a:gd name="connsiteX71" fmla="*/ 3983269 w 4321935"/>
              <a:gd name="connsiteY71" fmla="*/ 38100 h 322000"/>
              <a:gd name="connsiteX72" fmla="*/ 4012902 w 4321935"/>
              <a:gd name="connsiteY72" fmla="*/ 21167 h 322000"/>
              <a:gd name="connsiteX73" fmla="*/ 4038302 w 4321935"/>
              <a:gd name="connsiteY73" fmla="*/ 8467 h 322000"/>
              <a:gd name="connsiteX74" fmla="*/ 4283835 w 4321935"/>
              <a:gd name="connsiteY74" fmla="*/ 12700 h 322000"/>
              <a:gd name="connsiteX75" fmla="*/ 4296535 w 4321935"/>
              <a:gd name="connsiteY75" fmla="*/ 21167 h 322000"/>
              <a:gd name="connsiteX76" fmla="*/ 4321935 w 4321935"/>
              <a:gd name="connsiteY76" fmla="*/ 25400 h 322000"/>
              <a:gd name="connsiteX77" fmla="*/ 4317702 w 4321935"/>
              <a:gd name="connsiteY77" fmla="*/ 12700 h 322000"/>
              <a:gd name="connsiteX78" fmla="*/ 4279602 w 4321935"/>
              <a:gd name="connsiteY78" fmla="*/ 0 h 322000"/>
              <a:gd name="connsiteX79" fmla="*/ 4063702 w 4321935"/>
              <a:gd name="connsiteY79" fmla="*/ 4233 h 322000"/>
              <a:gd name="connsiteX80" fmla="*/ 4017135 w 4321935"/>
              <a:gd name="connsiteY80" fmla="*/ 8467 h 322000"/>
              <a:gd name="connsiteX81" fmla="*/ 3953635 w 4321935"/>
              <a:gd name="connsiteY81" fmla="*/ 12700 h 322000"/>
              <a:gd name="connsiteX82" fmla="*/ 3915535 w 4321935"/>
              <a:gd name="connsiteY82" fmla="*/ 29633 h 322000"/>
              <a:gd name="connsiteX83" fmla="*/ 3890135 w 4321935"/>
              <a:gd name="connsiteY83" fmla="*/ 46567 h 322000"/>
              <a:gd name="connsiteX84" fmla="*/ 3873202 w 4321935"/>
              <a:gd name="connsiteY84" fmla="*/ 55033 h 322000"/>
              <a:gd name="connsiteX85" fmla="*/ 3847802 w 4321935"/>
              <a:gd name="connsiteY85" fmla="*/ 63500 h 322000"/>
              <a:gd name="connsiteX86" fmla="*/ 3818169 w 4321935"/>
              <a:gd name="connsiteY86" fmla="*/ 76200 h 322000"/>
              <a:gd name="connsiteX87" fmla="*/ 3792769 w 4321935"/>
              <a:gd name="connsiteY87" fmla="*/ 93133 h 322000"/>
              <a:gd name="connsiteX88" fmla="*/ 3780069 w 4321935"/>
              <a:gd name="connsiteY88" fmla="*/ 97367 h 322000"/>
              <a:gd name="connsiteX89" fmla="*/ 3767369 w 4321935"/>
              <a:gd name="connsiteY89" fmla="*/ 105833 h 322000"/>
              <a:gd name="connsiteX90" fmla="*/ 3733502 w 4321935"/>
              <a:gd name="connsiteY90" fmla="*/ 114300 h 322000"/>
              <a:gd name="connsiteX91" fmla="*/ 3699635 w 4321935"/>
              <a:gd name="connsiteY91" fmla="*/ 122767 h 322000"/>
              <a:gd name="connsiteX92" fmla="*/ 3686935 w 4321935"/>
              <a:gd name="connsiteY92" fmla="*/ 127000 h 322000"/>
              <a:gd name="connsiteX93" fmla="*/ 3665769 w 4321935"/>
              <a:gd name="connsiteY93" fmla="*/ 131233 h 322000"/>
              <a:gd name="connsiteX94" fmla="*/ 3585335 w 4321935"/>
              <a:gd name="connsiteY94" fmla="*/ 122767 h 322000"/>
              <a:gd name="connsiteX95" fmla="*/ 3551469 w 4321935"/>
              <a:gd name="connsiteY95" fmla="*/ 118533 h 322000"/>
              <a:gd name="connsiteX96" fmla="*/ 3521835 w 4321935"/>
              <a:gd name="connsiteY96" fmla="*/ 110067 h 322000"/>
              <a:gd name="connsiteX97" fmla="*/ 3504902 w 4321935"/>
              <a:gd name="connsiteY97" fmla="*/ 105833 h 322000"/>
              <a:gd name="connsiteX98" fmla="*/ 3483735 w 4321935"/>
              <a:gd name="connsiteY98" fmla="*/ 101600 h 322000"/>
              <a:gd name="connsiteX99" fmla="*/ 3458335 w 4321935"/>
              <a:gd name="connsiteY99" fmla="*/ 93133 h 322000"/>
              <a:gd name="connsiteX100" fmla="*/ 3445635 w 4321935"/>
              <a:gd name="connsiteY100" fmla="*/ 88900 h 322000"/>
              <a:gd name="connsiteX101" fmla="*/ 3432935 w 4321935"/>
              <a:gd name="connsiteY101" fmla="*/ 76200 h 322000"/>
              <a:gd name="connsiteX102" fmla="*/ 3399069 w 4321935"/>
              <a:gd name="connsiteY102" fmla="*/ 59267 h 322000"/>
              <a:gd name="connsiteX103" fmla="*/ 3390602 w 4321935"/>
              <a:gd name="connsiteY103" fmla="*/ 46567 h 322000"/>
              <a:gd name="connsiteX104" fmla="*/ 3365202 w 4321935"/>
              <a:gd name="connsiteY104" fmla="*/ 38100 h 322000"/>
              <a:gd name="connsiteX105" fmla="*/ 3318635 w 4321935"/>
              <a:gd name="connsiteY105" fmla="*/ 25400 h 322000"/>
              <a:gd name="connsiteX106" fmla="*/ 3195869 w 4321935"/>
              <a:gd name="connsiteY106" fmla="*/ 38100 h 322000"/>
              <a:gd name="connsiteX107" fmla="*/ 3162002 w 4321935"/>
              <a:gd name="connsiteY107" fmla="*/ 46567 h 322000"/>
              <a:gd name="connsiteX108" fmla="*/ 3145069 w 4321935"/>
              <a:gd name="connsiteY108" fmla="*/ 50800 h 322000"/>
              <a:gd name="connsiteX109" fmla="*/ 3119669 w 4321935"/>
              <a:gd name="connsiteY109" fmla="*/ 67733 h 322000"/>
              <a:gd name="connsiteX110" fmla="*/ 3106969 w 4321935"/>
              <a:gd name="connsiteY110" fmla="*/ 71967 h 322000"/>
              <a:gd name="connsiteX111" fmla="*/ 3090035 w 4321935"/>
              <a:gd name="connsiteY111" fmla="*/ 76200 h 322000"/>
              <a:gd name="connsiteX112" fmla="*/ 3051935 w 4321935"/>
              <a:gd name="connsiteY112" fmla="*/ 88900 h 322000"/>
              <a:gd name="connsiteX113" fmla="*/ 2988435 w 4321935"/>
              <a:gd name="connsiteY113" fmla="*/ 97367 h 322000"/>
              <a:gd name="connsiteX114" fmla="*/ 2954569 w 4321935"/>
              <a:gd name="connsiteY114" fmla="*/ 110067 h 322000"/>
              <a:gd name="connsiteX115" fmla="*/ 2920702 w 4321935"/>
              <a:gd name="connsiteY115" fmla="*/ 114300 h 322000"/>
              <a:gd name="connsiteX116" fmla="*/ 2848735 w 4321935"/>
              <a:gd name="connsiteY116" fmla="*/ 127000 h 322000"/>
              <a:gd name="connsiteX117" fmla="*/ 2819102 w 4321935"/>
              <a:gd name="connsiteY117" fmla="*/ 135467 h 322000"/>
              <a:gd name="connsiteX118" fmla="*/ 2721735 w 4321935"/>
              <a:gd name="connsiteY118" fmla="*/ 139700 h 322000"/>
              <a:gd name="connsiteX119" fmla="*/ 2637069 w 4321935"/>
              <a:gd name="connsiteY119" fmla="*/ 152400 h 322000"/>
              <a:gd name="connsiteX120" fmla="*/ 2560869 w 4321935"/>
              <a:gd name="connsiteY120" fmla="*/ 160867 h 322000"/>
              <a:gd name="connsiteX121" fmla="*/ 2505835 w 4321935"/>
              <a:gd name="connsiteY121" fmla="*/ 169333 h 322000"/>
              <a:gd name="connsiteX122" fmla="*/ 2480435 w 4321935"/>
              <a:gd name="connsiteY122" fmla="*/ 173567 h 322000"/>
              <a:gd name="connsiteX123" fmla="*/ 2438102 w 4321935"/>
              <a:gd name="connsiteY123" fmla="*/ 177800 h 322000"/>
              <a:gd name="connsiteX124" fmla="*/ 2404235 w 4321935"/>
              <a:gd name="connsiteY124" fmla="*/ 182033 h 322000"/>
              <a:gd name="connsiteX125" fmla="*/ 2332269 w 4321935"/>
              <a:gd name="connsiteY125" fmla="*/ 194733 h 322000"/>
              <a:gd name="connsiteX126" fmla="*/ 2302635 w 4321935"/>
              <a:gd name="connsiteY126" fmla="*/ 198967 h 322000"/>
              <a:gd name="connsiteX127" fmla="*/ 2171402 w 4321935"/>
              <a:gd name="connsiteY127" fmla="*/ 203200 h 322000"/>
              <a:gd name="connsiteX128" fmla="*/ 2146002 w 4321935"/>
              <a:gd name="connsiteY128" fmla="*/ 194733 h 322000"/>
              <a:gd name="connsiteX129" fmla="*/ 2116369 w 4321935"/>
              <a:gd name="connsiteY129" fmla="*/ 173567 h 322000"/>
              <a:gd name="connsiteX130" fmla="*/ 2099435 w 4321935"/>
              <a:gd name="connsiteY130" fmla="*/ 160867 h 322000"/>
              <a:gd name="connsiteX131" fmla="*/ 2074035 w 4321935"/>
              <a:gd name="connsiteY131" fmla="*/ 152400 h 322000"/>
              <a:gd name="connsiteX132" fmla="*/ 2048635 w 4321935"/>
              <a:gd name="connsiteY132" fmla="*/ 143933 h 322000"/>
              <a:gd name="connsiteX133" fmla="*/ 2035935 w 4321935"/>
              <a:gd name="connsiteY133" fmla="*/ 139700 h 322000"/>
              <a:gd name="connsiteX134" fmla="*/ 2002069 w 4321935"/>
              <a:gd name="connsiteY134" fmla="*/ 131233 h 322000"/>
              <a:gd name="connsiteX135" fmla="*/ 1976669 w 4321935"/>
              <a:gd name="connsiteY135" fmla="*/ 122767 h 322000"/>
              <a:gd name="connsiteX136" fmla="*/ 1963969 w 4321935"/>
              <a:gd name="connsiteY136" fmla="*/ 118533 h 322000"/>
              <a:gd name="connsiteX137" fmla="*/ 1925869 w 4321935"/>
              <a:gd name="connsiteY137" fmla="*/ 110067 h 322000"/>
              <a:gd name="connsiteX138" fmla="*/ 1887769 w 4321935"/>
              <a:gd name="connsiteY138" fmla="*/ 105833 h 322000"/>
              <a:gd name="connsiteX139" fmla="*/ 1870835 w 4321935"/>
              <a:gd name="connsiteY139" fmla="*/ 101600 h 322000"/>
              <a:gd name="connsiteX140" fmla="*/ 1845435 w 4321935"/>
              <a:gd name="connsiteY140" fmla="*/ 97367 h 322000"/>
              <a:gd name="connsiteX141" fmla="*/ 1832735 w 4321935"/>
              <a:gd name="connsiteY141" fmla="*/ 93133 h 322000"/>
              <a:gd name="connsiteX142" fmla="*/ 1769235 w 4321935"/>
              <a:gd name="connsiteY142" fmla="*/ 80433 h 322000"/>
              <a:gd name="connsiteX143" fmla="*/ 1701502 w 4321935"/>
              <a:gd name="connsiteY143" fmla="*/ 59267 h 322000"/>
              <a:gd name="connsiteX144" fmla="*/ 1621069 w 4321935"/>
              <a:gd name="connsiteY144" fmla="*/ 38100 h 322000"/>
              <a:gd name="connsiteX145" fmla="*/ 1553335 w 4321935"/>
              <a:gd name="connsiteY145" fmla="*/ 38100 h 322000"/>
              <a:gd name="connsiteX146" fmla="*/ 1405169 w 4321935"/>
              <a:gd name="connsiteY146" fmla="*/ 59267 h 322000"/>
              <a:gd name="connsiteX147" fmla="*/ 1257002 w 4321935"/>
              <a:gd name="connsiteY147" fmla="*/ 84667 h 322000"/>
              <a:gd name="connsiteX148" fmla="*/ 1172335 w 4321935"/>
              <a:gd name="connsiteY148" fmla="*/ 114300 h 322000"/>
              <a:gd name="connsiteX149" fmla="*/ 1041102 w 4321935"/>
              <a:gd name="connsiteY149" fmla="*/ 143933 h 322000"/>
              <a:gd name="connsiteX150" fmla="*/ 939502 w 4321935"/>
              <a:gd name="connsiteY150" fmla="*/ 135467 h 322000"/>
              <a:gd name="connsiteX151" fmla="*/ 804035 w 4321935"/>
              <a:gd name="connsiteY151" fmla="*/ 67733 h 322000"/>
              <a:gd name="connsiteX152" fmla="*/ 702435 w 4321935"/>
              <a:gd name="connsiteY152" fmla="*/ 71967 h 322000"/>
              <a:gd name="connsiteX153" fmla="*/ 596602 w 4321935"/>
              <a:gd name="connsiteY153" fmla="*/ 131233 h 322000"/>
              <a:gd name="connsiteX154" fmla="*/ 495002 w 4321935"/>
              <a:gd name="connsiteY154" fmla="*/ 160867 h 322000"/>
              <a:gd name="connsiteX155" fmla="*/ 384935 w 4321935"/>
              <a:gd name="connsiteY155" fmla="*/ 139700 h 322000"/>
              <a:gd name="connsiteX156" fmla="*/ 291802 w 4321935"/>
              <a:gd name="connsiteY156" fmla="*/ 114300 h 322000"/>
              <a:gd name="connsiteX157" fmla="*/ 190202 w 4321935"/>
              <a:gd name="connsiteY157" fmla="*/ 80433 h 322000"/>
              <a:gd name="connsiteX158" fmla="*/ 105535 w 4321935"/>
              <a:gd name="connsiteY158" fmla="*/ 59267 h 322000"/>
              <a:gd name="connsiteX159" fmla="*/ 8169 w 4321935"/>
              <a:gd name="connsiteY159" fmla="*/ 63500 h 322000"/>
              <a:gd name="connsiteX160" fmla="*/ 3936 w 4321935"/>
              <a:gd name="connsiteY16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090969 w 4321935"/>
              <a:gd name="connsiteY25" fmla="*/ 203200 h 322000"/>
              <a:gd name="connsiteX26" fmla="*/ 2116369 w 4321935"/>
              <a:gd name="connsiteY26" fmla="*/ 207433 h 322000"/>
              <a:gd name="connsiteX27" fmla="*/ 2175635 w 4321935"/>
              <a:gd name="connsiteY27" fmla="*/ 215900 h 322000"/>
              <a:gd name="connsiteX28" fmla="*/ 2213735 w 4321935"/>
              <a:gd name="connsiteY28" fmla="*/ 224367 h 322000"/>
              <a:gd name="connsiteX29" fmla="*/ 2247602 w 4321935"/>
              <a:gd name="connsiteY29" fmla="*/ 228600 h 322000"/>
              <a:gd name="connsiteX30" fmla="*/ 2565102 w 4321935"/>
              <a:gd name="connsiteY30" fmla="*/ 224367 h 322000"/>
              <a:gd name="connsiteX31" fmla="*/ 2590502 w 4321935"/>
              <a:gd name="connsiteY31" fmla="*/ 220133 h 322000"/>
              <a:gd name="connsiteX32" fmla="*/ 2632835 w 4321935"/>
              <a:gd name="connsiteY32" fmla="*/ 215900 h 322000"/>
              <a:gd name="connsiteX33" fmla="*/ 2645535 w 4321935"/>
              <a:gd name="connsiteY33" fmla="*/ 211667 h 322000"/>
              <a:gd name="connsiteX34" fmla="*/ 2692102 w 4321935"/>
              <a:gd name="connsiteY34" fmla="*/ 203200 h 322000"/>
              <a:gd name="connsiteX35" fmla="*/ 2709035 w 4321935"/>
              <a:gd name="connsiteY35" fmla="*/ 194733 h 322000"/>
              <a:gd name="connsiteX36" fmla="*/ 2742902 w 4321935"/>
              <a:gd name="connsiteY36" fmla="*/ 190500 h 322000"/>
              <a:gd name="connsiteX37" fmla="*/ 2755602 w 4321935"/>
              <a:gd name="connsiteY37" fmla="*/ 186267 h 322000"/>
              <a:gd name="connsiteX38" fmla="*/ 2768302 w 4321935"/>
              <a:gd name="connsiteY38" fmla="*/ 177800 h 322000"/>
              <a:gd name="connsiteX39" fmla="*/ 2810635 w 4321935"/>
              <a:gd name="connsiteY39" fmla="*/ 169333 h 322000"/>
              <a:gd name="connsiteX40" fmla="*/ 2840269 w 4321935"/>
              <a:gd name="connsiteY40" fmla="*/ 156633 h 322000"/>
              <a:gd name="connsiteX41" fmla="*/ 2865669 w 4321935"/>
              <a:gd name="connsiteY41" fmla="*/ 148167 h 322000"/>
              <a:gd name="connsiteX42" fmla="*/ 2908002 w 4321935"/>
              <a:gd name="connsiteY42" fmla="*/ 139700 h 322000"/>
              <a:gd name="connsiteX43" fmla="*/ 2924935 w 4321935"/>
              <a:gd name="connsiteY43" fmla="*/ 135467 h 322000"/>
              <a:gd name="connsiteX44" fmla="*/ 3009602 w 4321935"/>
              <a:gd name="connsiteY44" fmla="*/ 127000 h 322000"/>
              <a:gd name="connsiteX45" fmla="*/ 3043469 w 4321935"/>
              <a:gd name="connsiteY45" fmla="*/ 118533 h 322000"/>
              <a:gd name="connsiteX46" fmla="*/ 3077335 w 4321935"/>
              <a:gd name="connsiteY46" fmla="*/ 110067 h 322000"/>
              <a:gd name="connsiteX47" fmla="*/ 3136602 w 4321935"/>
              <a:gd name="connsiteY47" fmla="*/ 93133 h 322000"/>
              <a:gd name="connsiteX48" fmla="*/ 3174702 w 4321935"/>
              <a:gd name="connsiteY48" fmla="*/ 84667 h 322000"/>
              <a:gd name="connsiteX49" fmla="*/ 3217035 w 4321935"/>
              <a:gd name="connsiteY49" fmla="*/ 80433 h 322000"/>
              <a:gd name="connsiteX50" fmla="*/ 3284769 w 4321935"/>
              <a:gd name="connsiteY50" fmla="*/ 67733 h 322000"/>
              <a:gd name="connsiteX51" fmla="*/ 3344035 w 4321935"/>
              <a:gd name="connsiteY51" fmla="*/ 71967 h 322000"/>
              <a:gd name="connsiteX52" fmla="*/ 3369435 w 4321935"/>
              <a:gd name="connsiteY52" fmla="*/ 80433 h 322000"/>
              <a:gd name="connsiteX53" fmla="*/ 3399069 w 4321935"/>
              <a:gd name="connsiteY53" fmla="*/ 97367 h 322000"/>
              <a:gd name="connsiteX54" fmla="*/ 3411769 w 4321935"/>
              <a:gd name="connsiteY54" fmla="*/ 105833 h 322000"/>
              <a:gd name="connsiteX55" fmla="*/ 3424469 w 4321935"/>
              <a:gd name="connsiteY55" fmla="*/ 110067 h 322000"/>
              <a:gd name="connsiteX56" fmla="*/ 3462569 w 4321935"/>
              <a:gd name="connsiteY56" fmla="*/ 122767 h 322000"/>
              <a:gd name="connsiteX57" fmla="*/ 3487969 w 4321935"/>
              <a:gd name="connsiteY57" fmla="*/ 139700 h 322000"/>
              <a:gd name="connsiteX58" fmla="*/ 3530302 w 4321935"/>
              <a:gd name="connsiteY58" fmla="*/ 152400 h 322000"/>
              <a:gd name="connsiteX59" fmla="*/ 3568402 w 4321935"/>
              <a:gd name="connsiteY59" fmla="*/ 156633 h 322000"/>
              <a:gd name="connsiteX60" fmla="*/ 3754669 w 4321935"/>
              <a:gd name="connsiteY60" fmla="*/ 148167 h 322000"/>
              <a:gd name="connsiteX61" fmla="*/ 3792769 w 4321935"/>
              <a:gd name="connsiteY61" fmla="*/ 139700 h 322000"/>
              <a:gd name="connsiteX62" fmla="*/ 3830869 w 4321935"/>
              <a:gd name="connsiteY62" fmla="*/ 118533 h 322000"/>
              <a:gd name="connsiteX63" fmla="*/ 3835102 w 4321935"/>
              <a:gd name="connsiteY63" fmla="*/ 105833 h 322000"/>
              <a:gd name="connsiteX64" fmla="*/ 3852035 w 4321935"/>
              <a:gd name="connsiteY64" fmla="*/ 101600 h 322000"/>
              <a:gd name="connsiteX65" fmla="*/ 3877435 w 4321935"/>
              <a:gd name="connsiteY65" fmla="*/ 93133 h 322000"/>
              <a:gd name="connsiteX66" fmla="*/ 3902835 w 4321935"/>
              <a:gd name="connsiteY66" fmla="*/ 80433 h 322000"/>
              <a:gd name="connsiteX67" fmla="*/ 3915535 w 4321935"/>
              <a:gd name="connsiteY67" fmla="*/ 71967 h 322000"/>
              <a:gd name="connsiteX68" fmla="*/ 3932469 w 4321935"/>
              <a:gd name="connsiteY68" fmla="*/ 63500 h 322000"/>
              <a:gd name="connsiteX69" fmla="*/ 3957869 w 4321935"/>
              <a:gd name="connsiteY69" fmla="*/ 46567 h 322000"/>
              <a:gd name="connsiteX70" fmla="*/ 3983269 w 4321935"/>
              <a:gd name="connsiteY70" fmla="*/ 38100 h 322000"/>
              <a:gd name="connsiteX71" fmla="*/ 4012902 w 4321935"/>
              <a:gd name="connsiteY71" fmla="*/ 21167 h 322000"/>
              <a:gd name="connsiteX72" fmla="*/ 4038302 w 4321935"/>
              <a:gd name="connsiteY72" fmla="*/ 8467 h 322000"/>
              <a:gd name="connsiteX73" fmla="*/ 4283835 w 4321935"/>
              <a:gd name="connsiteY73" fmla="*/ 12700 h 322000"/>
              <a:gd name="connsiteX74" fmla="*/ 4296535 w 4321935"/>
              <a:gd name="connsiteY74" fmla="*/ 21167 h 322000"/>
              <a:gd name="connsiteX75" fmla="*/ 4321935 w 4321935"/>
              <a:gd name="connsiteY75" fmla="*/ 25400 h 322000"/>
              <a:gd name="connsiteX76" fmla="*/ 4317702 w 4321935"/>
              <a:gd name="connsiteY76" fmla="*/ 12700 h 322000"/>
              <a:gd name="connsiteX77" fmla="*/ 4279602 w 4321935"/>
              <a:gd name="connsiteY77" fmla="*/ 0 h 322000"/>
              <a:gd name="connsiteX78" fmla="*/ 4063702 w 4321935"/>
              <a:gd name="connsiteY78" fmla="*/ 4233 h 322000"/>
              <a:gd name="connsiteX79" fmla="*/ 4017135 w 4321935"/>
              <a:gd name="connsiteY79" fmla="*/ 8467 h 322000"/>
              <a:gd name="connsiteX80" fmla="*/ 3953635 w 4321935"/>
              <a:gd name="connsiteY80" fmla="*/ 12700 h 322000"/>
              <a:gd name="connsiteX81" fmla="*/ 3915535 w 4321935"/>
              <a:gd name="connsiteY81" fmla="*/ 29633 h 322000"/>
              <a:gd name="connsiteX82" fmla="*/ 3890135 w 4321935"/>
              <a:gd name="connsiteY82" fmla="*/ 46567 h 322000"/>
              <a:gd name="connsiteX83" fmla="*/ 3873202 w 4321935"/>
              <a:gd name="connsiteY83" fmla="*/ 55033 h 322000"/>
              <a:gd name="connsiteX84" fmla="*/ 3847802 w 4321935"/>
              <a:gd name="connsiteY84" fmla="*/ 63500 h 322000"/>
              <a:gd name="connsiteX85" fmla="*/ 3818169 w 4321935"/>
              <a:gd name="connsiteY85" fmla="*/ 76200 h 322000"/>
              <a:gd name="connsiteX86" fmla="*/ 3792769 w 4321935"/>
              <a:gd name="connsiteY86" fmla="*/ 93133 h 322000"/>
              <a:gd name="connsiteX87" fmla="*/ 3780069 w 4321935"/>
              <a:gd name="connsiteY87" fmla="*/ 97367 h 322000"/>
              <a:gd name="connsiteX88" fmla="*/ 3767369 w 4321935"/>
              <a:gd name="connsiteY88" fmla="*/ 105833 h 322000"/>
              <a:gd name="connsiteX89" fmla="*/ 3733502 w 4321935"/>
              <a:gd name="connsiteY89" fmla="*/ 114300 h 322000"/>
              <a:gd name="connsiteX90" fmla="*/ 3699635 w 4321935"/>
              <a:gd name="connsiteY90" fmla="*/ 122767 h 322000"/>
              <a:gd name="connsiteX91" fmla="*/ 3686935 w 4321935"/>
              <a:gd name="connsiteY91" fmla="*/ 127000 h 322000"/>
              <a:gd name="connsiteX92" fmla="*/ 3665769 w 4321935"/>
              <a:gd name="connsiteY92" fmla="*/ 131233 h 322000"/>
              <a:gd name="connsiteX93" fmla="*/ 3585335 w 4321935"/>
              <a:gd name="connsiteY93" fmla="*/ 122767 h 322000"/>
              <a:gd name="connsiteX94" fmla="*/ 3551469 w 4321935"/>
              <a:gd name="connsiteY94" fmla="*/ 118533 h 322000"/>
              <a:gd name="connsiteX95" fmla="*/ 3521835 w 4321935"/>
              <a:gd name="connsiteY95" fmla="*/ 110067 h 322000"/>
              <a:gd name="connsiteX96" fmla="*/ 3504902 w 4321935"/>
              <a:gd name="connsiteY96" fmla="*/ 105833 h 322000"/>
              <a:gd name="connsiteX97" fmla="*/ 3483735 w 4321935"/>
              <a:gd name="connsiteY97" fmla="*/ 101600 h 322000"/>
              <a:gd name="connsiteX98" fmla="*/ 3458335 w 4321935"/>
              <a:gd name="connsiteY98" fmla="*/ 93133 h 322000"/>
              <a:gd name="connsiteX99" fmla="*/ 3445635 w 4321935"/>
              <a:gd name="connsiteY99" fmla="*/ 88900 h 322000"/>
              <a:gd name="connsiteX100" fmla="*/ 3432935 w 4321935"/>
              <a:gd name="connsiteY100" fmla="*/ 76200 h 322000"/>
              <a:gd name="connsiteX101" fmla="*/ 3399069 w 4321935"/>
              <a:gd name="connsiteY101" fmla="*/ 59267 h 322000"/>
              <a:gd name="connsiteX102" fmla="*/ 3390602 w 4321935"/>
              <a:gd name="connsiteY102" fmla="*/ 46567 h 322000"/>
              <a:gd name="connsiteX103" fmla="*/ 3365202 w 4321935"/>
              <a:gd name="connsiteY103" fmla="*/ 38100 h 322000"/>
              <a:gd name="connsiteX104" fmla="*/ 3318635 w 4321935"/>
              <a:gd name="connsiteY104" fmla="*/ 25400 h 322000"/>
              <a:gd name="connsiteX105" fmla="*/ 3195869 w 4321935"/>
              <a:gd name="connsiteY105" fmla="*/ 38100 h 322000"/>
              <a:gd name="connsiteX106" fmla="*/ 3162002 w 4321935"/>
              <a:gd name="connsiteY106" fmla="*/ 46567 h 322000"/>
              <a:gd name="connsiteX107" fmla="*/ 3145069 w 4321935"/>
              <a:gd name="connsiteY107" fmla="*/ 50800 h 322000"/>
              <a:gd name="connsiteX108" fmla="*/ 3119669 w 4321935"/>
              <a:gd name="connsiteY108" fmla="*/ 67733 h 322000"/>
              <a:gd name="connsiteX109" fmla="*/ 3106969 w 4321935"/>
              <a:gd name="connsiteY109" fmla="*/ 71967 h 322000"/>
              <a:gd name="connsiteX110" fmla="*/ 3090035 w 4321935"/>
              <a:gd name="connsiteY110" fmla="*/ 76200 h 322000"/>
              <a:gd name="connsiteX111" fmla="*/ 3051935 w 4321935"/>
              <a:gd name="connsiteY111" fmla="*/ 88900 h 322000"/>
              <a:gd name="connsiteX112" fmla="*/ 2988435 w 4321935"/>
              <a:gd name="connsiteY112" fmla="*/ 97367 h 322000"/>
              <a:gd name="connsiteX113" fmla="*/ 2954569 w 4321935"/>
              <a:gd name="connsiteY113" fmla="*/ 110067 h 322000"/>
              <a:gd name="connsiteX114" fmla="*/ 2920702 w 4321935"/>
              <a:gd name="connsiteY114" fmla="*/ 114300 h 322000"/>
              <a:gd name="connsiteX115" fmla="*/ 2848735 w 4321935"/>
              <a:gd name="connsiteY115" fmla="*/ 127000 h 322000"/>
              <a:gd name="connsiteX116" fmla="*/ 2819102 w 4321935"/>
              <a:gd name="connsiteY116" fmla="*/ 135467 h 322000"/>
              <a:gd name="connsiteX117" fmla="*/ 2721735 w 4321935"/>
              <a:gd name="connsiteY117" fmla="*/ 139700 h 322000"/>
              <a:gd name="connsiteX118" fmla="*/ 2637069 w 4321935"/>
              <a:gd name="connsiteY118" fmla="*/ 152400 h 322000"/>
              <a:gd name="connsiteX119" fmla="*/ 2560869 w 4321935"/>
              <a:gd name="connsiteY119" fmla="*/ 160867 h 322000"/>
              <a:gd name="connsiteX120" fmla="*/ 2505835 w 4321935"/>
              <a:gd name="connsiteY120" fmla="*/ 169333 h 322000"/>
              <a:gd name="connsiteX121" fmla="*/ 2480435 w 4321935"/>
              <a:gd name="connsiteY121" fmla="*/ 173567 h 322000"/>
              <a:gd name="connsiteX122" fmla="*/ 2438102 w 4321935"/>
              <a:gd name="connsiteY122" fmla="*/ 177800 h 322000"/>
              <a:gd name="connsiteX123" fmla="*/ 2404235 w 4321935"/>
              <a:gd name="connsiteY123" fmla="*/ 182033 h 322000"/>
              <a:gd name="connsiteX124" fmla="*/ 2332269 w 4321935"/>
              <a:gd name="connsiteY124" fmla="*/ 194733 h 322000"/>
              <a:gd name="connsiteX125" fmla="*/ 2302635 w 4321935"/>
              <a:gd name="connsiteY125" fmla="*/ 198967 h 322000"/>
              <a:gd name="connsiteX126" fmla="*/ 2171402 w 4321935"/>
              <a:gd name="connsiteY126" fmla="*/ 203200 h 322000"/>
              <a:gd name="connsiteX127" fmla="*/ 2146002 w 4321935"/>
              <a:gd name="connsiteY127" fmla="*/ 194733 h 322000"/>
              <a:gd name="connsiteX128" fmla="*/ 2116369 w 4321935"/>
              <a:gd name="connsiteY128" fmla="*/ 173567 h 322000"/>
              <a:gd name="connsiteX129" fmla="*/ 2099435 w 4321935"/>
              <a:gd name="connsiteY129" fmla="*/ 160867 h 322000"/>
              <a:gd name="connsiteX130" fmla="*/ 2074035 w 4321935"/>
              <a:gd name="connsiteY130" fmla="*/ 152400 h 322000"/>
              <a:gd name="connsiteX131" fmla="*/ 2048635 w 4321935"/>
              <a:gd name="connsiteY131" fmla="*/ 143933 h 322000"/>
              <a:gd name="connsiteX132" fmla="*/ 2035935 w 4321935"/>
              <a:gd name="connsiteY132" fmla="*/ 139700 h 322000"/>
              <a:gd name="connsiteX133" fmla="*/ 2002069 w 4321935"/>
              <a:gd name="connsiteY133" fmla="*/ 131233 h 322000"/>
              <a:gd name="connsiteX134" fmla="*/ 1976669 w 4321935"/>
              <a:gd name="connsiteY134" fmla="*/ 122767 h 322000"/>
              <a:gd name="connsiteX135" fmla="*/ 1963969 w 4321935"/>
              <a:gd name="connsiteY135" fmla="*/ 118533 h 322000"/>
              <a:gd name="connsiteX136" fmla="*/ 1925869 w 4321935"/>
              <a:gd name="connsiteY136" fmla="*/ 110067 h 322000"/>
              <a:gd name="connsiteX137" fmla="*/ 1887769 w 4321935"/>
              <a:gd name="connsiteY137" fmla="*/ 105833 h 322000"/>
              <a:gd name="connsiteX138" fmla="*/ 1870835 w 4321935"/>
              <a:gd name="connsiteY138" fmla="*/ 101600 h 322000"/>
              <a:gd name="connsiteX139" fmla="*/ 1845435 w 4321935"/>
              <a:gd name="connsiteY139" fmla="*/ 97367 h 322000"/>
              <a:gd name="connsiteX140" fmla="*/ 1832735 w 4321935"/>
              <a:gd name="connsiteY140" fmla="*/ 93133 h 322000"/>
              <a:gd name="connsiteX141" fmla="*/ 1769235 w 4321935"/>
              <a:gd name="connsiteY141" fmla="*/ 80433 h 322000"/>
              <a:gd name="connsiteX142" fmla="*/ 1701502 w 4321935"/>
              <a:gd name="connsiteY142" fmla="*/ 59267 h 322000"/>
              <a:gd name="connsiteX143" fmla="*/ 1621069 w 4321935"/>
              <a:gd name="connsiteY143" fmla="*/ 38100 h 322000"/>
              <a:gd name="connsiteX144" fmla="*/ 1553335 w 4321935"/>
              <a:gd name="connsiteY144" fmla="*/ 38100 h 322000"/>
              <a:gd name="connsiteX145" fmla="*/ 1405169 w 4321935"/>
              <a:gd name="connsiteY145" fmla="*/ 59267 h 322000"/>
              <a:gd name="connsiteX146" fmla="*/ 1257002 w 4321935"/>
              <a:gd name="connsiteY146" fmla="*/ 84667 h 322000"/>
              <a:gd name="connsiteX147" fmla="*/ 1172335 w 4321935"/>
              <a:gd name="connsiteY147" fmla="*/ 114300 h 322000"/>
              <a:gd name="connsiteX148" fmla="*/ 1041102 w 4321935"/>
              <a:gd name="connsiteY148" fmla="*/ 143933 h 322000"/>
              <a:gd name="connsiteX149" fmla="*/ 939502 w 4321935"/>
              <a:gd name="connsiteY149" fmla="*/ 135467 h 322000"/>
              <a:gd name="connsiteX150" fmla="*/ 804035 w 4321935"/>
              <a:gd name="connsiteY150" fmla="*/ 67733 h 322000"/>
              <a:gd name="connsiteX151" fmla="*/ 702435 w 4321935"/>
              <a:gd name="connsiteY151" fmla="*/ 71967 h 322000"/>
              <a:gd name="connsiteX152" fmla="*/ 596602 w 4321935"/>
              <a:gd name="connsiteY152" fmla="*/ 131233 h 322000"/>
              <a:gd name="connsiteX153" fmla="*/ 495002 w 4321935"/>
              <a:gd name="connsiteY153" fmla="*/ 160867 h 322000"/>
              <a:gd name="connsiteX154" fmla="*/ 384935 w 4321935"/>
              <a:gd name="connsiteY154" fmla="*/ 139700 h 322000"/>
              <a:gd name="connsiteX155" fmla="*/ 291802 w 4321935"/>
              <a:gd name="connsiteY155" fmla="*/ 114300 h 322000"/>
              <a:gd name="connsiteX156" fmla="*/ 190202 w 4321935"/>
              <a:gd name="connsiteY156" fmla="*/ 80433 h 322000"/>
              <a:gd name="connsiteX157" fmla="*/ 105535 w 4321935"/>
              <a:gd name="connsiteY157" fmla="*/ 59267 h 322000"/>
              <a:gd name="connsiteX158" fmla="*/ 8169 w 4321935"/>
              <a:gd name="connsiteY158" fmla="*/ 63500 h 322000"/>
              <a:gd name="connsiteX159" fmla="*/ 3936 w 4321935"/>
              <a:gd name="connsiteY15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75635 w 4321935"/>
              <a:gd name="connsiteY26" fmla="*/ 215900 h 322000"/>
              <a:gd name="connsiteX27" fmla="*/ 2213735 w 4321935"/>
              <a:gd name="connsiteY27" fmla="*/ 224367 h 322000"/>
              <a:gd name="connsiteX28" fmla="*/ 2247602 w 4321935"/>
              <a:gd name="connsiteY28" fmla="*/ 228600 h 322000"/>
              <a:gd name="connsiteX29" fmla="*/ 2565102 w 4321935"/>
              <a:gd name="connsiteY29" fmla="*/ 224367 h 322000"/>
              <a:gd name="connsiteX30" fmla="*/ 2590502 w 4321935"/>
              <a:gd name="connsiteY30" fmla="*/ 220133 h 322000"/>
              <a:gd name="connsiteX31" fmla="*/ 2632835 w 4321935"/>
              <a:gd name="connsiteY31" fmla="*/ 215900 h 322000"/>
              <a:gd name="connsiteX32" fmla="*/ 2645535 w 4321935"/>
              <a:gd name="connsiteY32" fmla="*/ 211667 h 322000"/>
              <a:gd name="connsiteX33" fmla="*/ 2692102 w 4321935"/>
              <a:gd name="connsiteY33" fmla="*/ 203200 h 322000"/>
              <a:gd name="connsiteX34" fmla="*/ 2709035 w 4321935"/>
              <a:gd name="connsiteY34" fmla="*/ 194733 h 322000"/>
              <a:gd name="connsiteX35" fmla="*/ 2742902 w 4321935"/>
              <a:gd name="connsiteY35" fmla="*/ 190500 h 322000"/>
              <a:gd name="connsiteX36" fmla="*/ 2755602 w 4321935"/>
              <a:gd name="connsiteY36" fmla="*/ 186267 h 322000"/>
              <a:gd name="connsiteX37" fmla="*/ 2768302 w 4321935"/>
              <a:gd name="connsiteY37" fmla="*/ 177800 h 322000"/>
              <a:gd name="connsiteX38" fmla="*/ 2810635 w 4321935"/>
              <a:gd name="connsiteY38" fmla="*/ 169333 h 322000"/>
              <a:gd name="connsiteX39" fmla="*/ 2840269 w 4321935"/>
              <a:gd name="connsiteY39" fmla="*/ 156633 h 322000"/>
              <a:gd name="connsiteX40" fmla="*/ 2865669 w 4321935"/>
              <a:gd name="connsiteY40" fmla="*/ 148167 h 322000"/>
              <a:gd name="connsiteX41" fmla="*/ 2908002 w 4321935"/>
              <a:gd name="connsiteY41" fmla="*/ 139700 h 322000"/>
              <a:gd name="connsiteX42" fmla="*/ 2924935 w 4321935"/>
              <a:gd name="connsiteY42" fmla="*/ 135467 h 322000"/>
              <a:gd name="connsiteX43" fmla="*/ 3009602 w 4321935"/>
              <a:gd name="connsiteY43" fmla="*/ 127000 h 322000"/>
              <a:gd name="connsiteX44" fmla="*/ 3043469 w 4321935"/>
              <a:gd name="connsiteY44" fmla="*/ 118533 h 322000"/>
              <a:gd name="connsiteX45" fmla="*/ 3077335 w 4321935"/>
              <a:gd name="connsiteY45" fmla="*/ 110067 h 322000"/>
              <a:gd name="connsiteX46" fmla="*/ 3136602 w 4321935"/>
              <a:gd name="connsiteY46" fmla="*/ 93133 h 322000"/>
              <a:gd name="connsiteX47" fmla="*/ 3174702 w 4321935"/>
              <a:gd name="connsiteY47" fmla="*/ 84667 h 322000"/>
              <a:gd name="connsiteX48" fmla="*/ 3217035 w 4321935"/>
              <a:gd name="connsiteY48" fmla="*/ 80433 h 322000"/>
              <a:gd name="connsiteX49" fmla="*/ 3284769 w 4321935"/>
              <a:gd name="connsiteY49" fmla="*/ 67733 h 322000"/>
              <a:gd name="connsiteX50" fmla="*/ 3344035 w 4321935"/>
              <a:gd name="connsiteY50" fmla="*/ 71967 h 322000"/>
              <a:gd name="connsiteX51" fmla="*/ 3369435 w 4321935"/>
              <a:gd name="connsiteY51" fmla="*/ 80433 h 322000"/>
              <a:gd name="connsiteX52" fmla="*/ 3399069 w 4321935"/>
              <a:gd name="connsiteY52" fmla="*/ 97367 h 322000"/>
              <a:gd name="connsiteX53" fmla="*/ 3411769 w 4321935"/>
              <a:gd name="connsiteY53" fmla="*/ 105833 h 322000"/>
              <a:gd name="connsiteX54" fmla="*/ 3424469 w 4321935"/>
              <a:gd name="connsiteY54" fmla="*/ 110067 h 322000"/>
              <a:gd name="connsiteX55" fmla="*/ 3462569 w 4321935"/>
              <a:gd name="connsiteY55" fmla="*/ 122767 h 322000"/>
              <a:gd name="connsiteX56" fmla="*/ 3487969 w 4321935"/>
              <a:gd name="connsiteY56" fmla="*/ 139700 h 322000"/>
              <a:gd name="connsiteX57" fmla="*/ 3530302 w 4321935"/>
              <a:gd name="connsiteY57" fmla="*/ 152400 h 322000"/>
              <a:gd name="connsiteX58" fmla="*/ 3568402 w 4321935"/>
              <a:gd name="connsiteY58" fmla="*/ 156633 h 322000"/>
              <a:gd name="connsiteX59" fmla="*/ 3754669 w 4321935"/>
              <a:gd name="connsiteY59" fmla="*/ 148167 h 322000"/>
              <a:gd name="connsiteX60" fmla="*/ 3792769 w 4321935"/>
              <a:gd name="connsiteY60" fmla="*/ 139700 h 322000"/>
              <a:gd name="connsiteX61" fmla="*/ 3830869 w 4321935"/>
              <a:gd name="connsiteY61" fmla="*/ 118533 h 322000"/>
              <a:gd name="connsiteX62" fmla="*/ 3835102 w 4321935"/>
              <a:gd name="connsiteY62" fmla="*/ 105833 h 322000"/>
              <a:gd name="connsiteX63" fmla="*/ 3852035 w 4321935"/>
              <a:gd name="connsiteY63" fmla="*/ 101600 h 322000"/>
              <a:gd name="connsiteX64" fmla="*/ 3877435 w 4321935"/>
              <a:gd name="connsiteY64" fmla="*/ 93133 h 322000"/>
              <a:gd name="connsiteX65" fmla="*/ 3902835 w 4321935"/>
              <a:gd name="connsiteY65" fmla="*/ 80433 h 322000"/>
              <a:gd name="connsiteX66" fmla="*/ 3915535 w 4321935"/>
              <a:gd name="connsiteY66" fmla="*/ 71967 h 322000"/>
              <a:gd name="connsiteX67" fmla="*/ 3932469 w 4321935"/>
              <a:gd name="connsiteY67" fmla="*/ 63500 h 322000"/>
              <a:gd name="connsiteX68" fmla="*/ 3957869 w 4321935"/>
              <a:gd name="connsiteY68" fmla="*/ 46567 h 322000"/>
              <a:gd name="connsiteX69" fmla="*/ 3983269 w 4321935"/>
              <a:gd name="connsiteY69" fmla="*/ 38100 h 322000"/>
              <a:gd name="connsiteX70" fmla="*/ 4012902 w 4321935"/>
              <a:gd name="connsiteY70" fmla="*/ 21167 h 322000"/>
              <a:gd name="connsiteX71" fmla="*/ 4038302 w 4321935"/>
              <a:gd name="connsiteY71" fmla="*/ 8467 h 322000"/>
              <a:gd name="connsiteX72" fmla="*/ 4283835 w 4321935"/>
              <a:gd name="connsiteY72" fmla="*/ 12700 h 322000"/>
              <a:gd name="connsiteX73" fmla="*/ 4296535 w 4321935"/>
              <a:gd name="connsiteY73" fmla="*/ 21167 h 322000"/>
              <a:gd name="connsiteX74" fmla="*/ 4321935 w 4321935"/>
              <a:gd name="connsiteY74" fmla="*/ 25400 h 322000"/>
              <a:gd name="connsiteX75" fmla="*/ 4317702 w 4321935"/>
              <a:gd name="connsiteY75" fmla="*/ 12700 h 322000"/>
              <a:gd name="connsiteX76" fmla="*/ 4279602 w 4321935"/>
              <a:gd name="connsiteY76" fmla="*/ 0 h 322000"/>
              <a:gd name="connsiteX77" fmla="*/ 4063702 w 4321935"/>
              <a:gd name="connsiteY77" fmla="*/ 4233 h 322000"/>
              <a:gd name="connsiteX78" fmla="*/ 4017135 w 4321935"/>
              <a:gd name="connsiteY78" fmla="*/ 8467 h 322000"/>
              <a:gd name="connsiteX79" fmla="*/ 3953635 w 4321935"/>
              <a:gd name="connsiteY79" fmla="*/ 12700 h 322000"/>
              <a:gd name="connsiteX80" fmla="*/ 3915535 w 4321935"/>
              <a:gd name="connsiteY80" fmla="*/ 29633 h 322000"/>
              <a:gd name="connsiteX81" fmla="*/ 3890135 w 4321935"/>
              <a:gd name="connsiteY81" fmla="*/ 46567 h 322000"/>
              <a:gd name="connsiteX82" fmla="*/ 3873202 w 4321935"/>
              <a:gd name="connsiteY82" fmla="*/ 55033 h 322000"/>
              <a:gd name="connsiteX83" fmla="*/ 3847802 w 4321935"/>
              <a:gd name="connsiteY83" fmla="*/ 63500 h 322000"/>
              <a:gd name="connsiteX84" fmla="*/ 3818169 w 4321935"/>
              <a:gd name="connsiteY84" fmla="*/ 76200 h 322000"/>
              <a:gd name="connsiteX85" fmla="*/ 3792769 w 4321935"/>
              <a:gd name="connsiteY85" fmla="*/ 93133 h 322000"/>
              <a:gd name="connsiteX86" fmla="*/ 3780069 w 4321935"/>
              <a:gd name="connsiteY86" fmla="*/ 97367 h 322000"/>
              <a:gd name="connsiteX87" fmla="*/ 3767369 w 4321935"/>
              <a:gd name="connsiteY87" fmla="*/ 105833 h 322000"/>
              <a:gd name="connsiteX88" fmla="*/ 3733502 w 4321935"/>
              <a:gd name="connsiteY88" fmla="*/ 114300 h 322000"/>
              <a:gd name="connsiteX89" fmla="*/ 3699635 w 4321935"/>
              <a:gd name="connsiteY89" fmla="*/ 122767 h 322000"/>
              <a:gd name="connsiteX90" fmla="*/ 3686935 w 4321935"/>
              <a:gd name="connsiteY90" fmla="*/ 127000 h 322000"/>
              <a:gd name="connsiteX91" fmla="*/ 3665769 w 4321935"/>
              <a:gd name="connsiteY91" fmla="*/ 131233 h 322000"/>
              <a:gd name="connsiteX92" fmla="*/ 3585335 w 4321935"/>
              <a:gd name="connsiteY92" fmla="*/ 122767 h 322000"/>
              <a:gd name="connsiteX93" fmla="*/ 3551469 w 4321935"/>
              <a:gd name="connsiteY93" fmla="*/ 118533 h 322000"/>
              <a:gd name="connsiteX94" fmla="*/ 3521835 w 4321935"/>
              <a:gd name="connsiteY94" fmla="*/ 110067 h 322000"/>
              <a:gd name="connsiteX95" fmla="*/ 3504902 w 4321935"/>
              <a:gd name="connsiteY95" fmla="*/ 105833 h 322000"/>
              <a:gd name="connsiteX96" fmla="*/ 3483735 w 4321935"/>
              <a:gd name="connsiteY96" fmla="*/ 101600 h 322000"/>
              <a:gd name="connsiteX97" fmla="*/ 3458335 w 4321935"/>
              <a:gd name="connsiteY97" fmla="*/ 93133 h 322000"/>
              <a:gd name="connsiteX98" fmla="*/ 3445635 w 4321935"/>
              <a:gd name="connsiteY98" fmla="*/ 88900 h 322000"/>
              <a:gd name="connsiteX99" fmla="*/ 3432935 w 4321935"/>
              <a:gd name="connsiteY99" fmla="*/ 76200 h 322000"/>
              <a:gd name="connsiteX100" fmla="*/ 3399069 w 4321935"/>
              <a:gd name="connsiteY100" fmla="*/ 59267 h 322000"/>
              <a:gd name="connsiteX101" fmla="*/ 3390602 w 4321935"/>
              <a:gd name="connsiteY101" fmla="*/ 46567 h 322000"/>
              <a:gd name="connsiteX102" fmla="*/ 3365202 w 4321935"/>
              <a:gd name="connsiteY102" fmla="*/ 38100 h 322000"/>
              <a:gd name="connsiteX103" fmla="*/ 3318635 w 4321935"/>
              <a:gd name="connsiteY103" fmla="*/ 25400 h 322000"/>
              <a:gd name="connsiteX104" fmla="*/ 3195869 w 4321935"/>
              <a:gd name="connsiteY104" fmla="*/ 38100 h 322000"/>
              <a:gd name="connsiteX105" fmla="*/ 3162002 w 4321935"/>
              <a:gd name="connsiteY105" fmla="*/ 46567 h 322000"/>
              <a:gd name="connsiteX106" fmla="*/ 3145069 w 4321935"/>
              <a:gd name="connsiteY106" fmla="*/ 50800 h 322000"/>
              <a:gd name="connsiteX107" fmla="*/ 3119669 w 4321935"/>
              <a:gd name="connsiteY107" fmla="*/ 67733 h 322000"/>
              <a:gd name="connsiteX108" fmla="*/ 3106969 w 4321935"/>
              <a:gd name="connsiteY108" fmla="*/ 71967 h 322000"/>
              <a:gd name="connsiteX109" fmla="*/ 3090035 w 4321935"/>
              <a:gd name="connsiteY109" fmla="*/ 76200 h 322000"/>
              <a:gd name="connsiteX110" fmla="*/ 3051935 w 4321935"/>
              <a:gd name="connsiteY110" fmla="*/ 88900 h 322000"/>
              <a:gd name="connsiteX111" fmla="*/ 2988435 w 4321935"/>
              <a:gd name="connsiteY111" fmla="*/ 97367 h 322000"/>
              <a:gd name="connsiteX112" fmla="*/ 2954569 w 4321935"/>
              <a:gd name="connsiteY112" fmla="*/ 110067 h 322000"/>
              <a:gd name="connsiteX113" fmla="*/ 2920702 w 4321935"/>
              <a:gd name="connsiteY113" fmla="*/ 114300 h 322000"/>
              <a:gd name="connsiteX114" fmla="*/ 2848735 w 4321935"/>
              <a:gd name="connsiteY114" fmla="*/ 127000 h 322000"/>
              <a:gd name="connsiteX115" fmla="*/ 2819102 w 4321935"/>
              <a:gd name="connsiteY115" fmla="*/ 135467 h 322000"/>
              <a:gd name="connsiteX116" fmla="*/ 2721735 w 4321935"/>
              <a:gd name="connsiteY116" fmla="*/ 139700 h 322000"/>
              <a:gd name="connsiteX117" fmla="*/ 2637069 w 4321935"/>
              <a:gd name="connsiteY117" fmla="*/ 152400 h 322000"/>
              <a:gd name="connsiteX118" fmla="*/ 2560869 w 4321935"/>
              <a:gd name="connsiteY118" fmla="*/ 160867 h 322000"/>
              <a:gd name="connsiteX119" fmla="*/ 2505835 w 4321935"/>
              <a:gd name="connsiteY119" fmla="*/ 169333 h 322000"/>
              <a:gd name="connsiteX120" fmla="*/ 2480435 w 4321935"/>
              <a:gd name="connsiteY120" fmla="*/ 173567 h 322000"/>
              <a:gd name="connsiteX121" fmla="*/ 2438102 w 4321935"/>
              <a:gd name="connsiteY121" fmla="*/ 177800 h 322000"/>
              <a:gd name="connsiteX122" fmla="*/ 2404235 w 4321935"/>
              <a:gd name="connsiteY122" fmla="*/ 182033 h 322000"/>
              <a:gd name="connsiteX123" fmla="*/ 2332269 w 4321935"/>
              <a:gd name="connsiteY123" fmla="*/ 194733 h 322000"/>
              <a:gd name="connsiteX124" fmla="*/ 2302635 w 4321935"/>
              <a:gd name="connsiteY124" fmla="*/ 198967 h 322000"/>
              <a:gd name="connsiteX125" fmla="*/ 2171402 w 4321935"/>
              <a:gd name="connsiteY125" fmla="*/ 203200 h 322000"/>
              <a:gd name="connsiteX126" fmla="*/ 2146002 w 4321935"/>
              <a:gd name="connsiteY126" fmla="*/ 194733 h 322000"/>
              <a:gd name="connsiteX127" fmla="*/ 2116369 w 4321935"/>
              <a:gd name="connsiteY127" fmla="*/ 173567 h 322000"/>
              <a:gd name="connsiteX128" fmla="*/ 2099435 w 4321935"/>
              <a:gd name="connsiteY128" fmla="*/ 160867 h 322000"/>
              <a:gd name="connsiteX129" fmla="*/ 2074035 w 4321935"/>
              <a:gd name="connsiteY129" fmla="*/ 152400 h 322000"/>
              <a:gd name="connsiteX130" fmla="*/ 2048635 w 4321935"/>
              <a:gd name="connsiteY130" fmla="*/ 143933 h 322000"/>
              <a:gd name="connsiteX131" fmla="*/ 2035935 w 4321935"/>
              <a:gd name="connsiteY131" fmla="*/ 139700 h 322000"/>
              <a:gd name="connsiteX132" fmla="*/ 2002069 w 4321935"/>
              <a:gd name="connsiteY132" fmla="*/ 131233 h 322000"/>
              <a:gd name="connsiteX133" fmla="*/ 1976669 w 4321935"/>
              <a:gd name="connsiteY133" fmla="*/ 122767 h 322000"/>
              <a:gd name="connsiteX134" fmla="*/ 1963969 w 4321935"/>
              <a:gd name="connsiteY134" fmla="*/ 118533 h 322000"/>
              <a:gd name="connsiteX135" fmla="*/ 1925869 w 4321935"/>
              <a:gd name="connsiteY135" fmla="*/ 110067 h 322000"/>
              <a:gd name="connsiteX136" fmla="*/ 1887769 w 4321935"/>
              <a:gd name="connsiteY136" fmla="*/ 105833 h 322000"/>
              <a:gd name="connsiteX137" fmla="*/ 1870835 w 4321935"/>
              <a:gd name="connsiteY137" fmla="*/ 101600 h 322000"/>
              <a:gd name="connsiteX138" fmla="*/ 1845435 w 4321935"/>
              <a:gd name="connsiteY138" fmla="*/ 97367 h 322000"/>
              <a:gd name="connsiteX139" fmla="*/ 1832735 w 4321935"/>
              <a:gd name="connsiteY139" fmla="*/ 93133 h 322000"/>
              <a:gd name="connsiteX140" fmla="*/ 1769235 w 4321935"/>
              <a:gd name="connsiteY140" fmla="*/ 80433 h 322000"/>
              <a:gd name="connsiteX141" fmla="*/ 1701502 w 4321935"/>
              <a:gd name="connsiteY141" fmla="*/ 59267 h 322000"/>
              <a:gd name="connsiteX142" fmla="*/ 1621069 w 4321935"/>
              <a:gd name="connsiteY142" fmla="*/ 38100 h 322000"/>
              <a:gd name="connsiteX143" fmla="*/ 1553335 w 4321935"/>
              <a:gd name="connsiteY143" fmla="*/ 38100 h 322000"/>
              <a:gd name="connsiteX144" fmla="*/ 1405169 w 4321935"/>
              <a:gd name="connsiteY144" fmla="*/ 59267 h 322000"/>
              <a:gd name="connsiteX145" fmla="*/ 1257002 w 4321935"/>
              <a:gd name="connsiteY145" fmla="*/ 84667 h 322000"/>
              <a:gd name="connsiteX146" fmla="*/ 1172335 w 4321935"/>
              <a:gd name="connsiteY146" fmla="*/ 114300 h 322000"/>
              <a:gd name="connsiteX147" fmla="*/ 1041102 w 4321935"/>
              <a:gd name="connsiteY147" fmla="*/ 143933 h 322000"/>
              <a:gd name="connsiteX148" fmla="*/ 939502 w 4321935"/>
              <a:gd name="connsiteY148" fmla="*/ 135467 h 322000"/>
              <a:gd name="connsiteX149" fmla="*/ 804035 w 4321935"/>
              <a:gd name="connsiteY149" fmla="*/ 67733 h 322000"/>
              <a:gd name="connsiteX150" fmla="*/ 702435 w 4321935"/>
              <a:gd name="connsiteY150" fmla="*/ 71967 h 322000"/>
              <a:gd name="connsiteX151" fmla="*/ 596602 w 4321935"/>
              <a:gd name="connsiteY151" fmla="*/ 131233 h 322000"/>
              <a:gd name="connsiteX152" fmla="*/ 495002 w 4321935"/>
              <a:gd name="connsiteY152" fmla="*/ 160867 h 322000"/>
              <a:gd name="connsiteX153" fmla="*/ 384935 w 4321935"/>
              <a:gd name="connsiteY153" fmla="*/ 139700 h 322000"/>
              <a:gd name="connsiteX154" fmla="*/ 291802 w 4321935"/>
              <a:gd name="connsiteY154" fmla="*/ 114300 h 322000"/>
              <a:gd name="connsiteX155" fmla="*/ 190202 w 4321935"/>
              <a:gd name="connsiteY155" fmla="*/ 80433 h 322000"/>
              <a:gd name="connsiteX156" fmla="*/ 105535 w 4321935"/>
              <a:gd name="connsiteY156" fmla="*/ 59267 h 322000"/>
              <a:gd name="connsiteX157" fmla="*/ 8169 w 4321935"/>
              <a:gd name="connsiteY157" fmla="*/ 63500 h 322000"/>
              <a:gd name="connsiteX158" fmla="*/ 3936 w 4321935"/>
              <a:gd name="connsiteY15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75635 w 4321935"/>
              <a:gd name="connsiteY26" fmla="*/ 215900 h 322000"/>
              <a:gd name="connsiteX27" fmla="*/ 2247602 w 4321935"/>
              <a:gd name="connsiteY27" fmla="*/ 228600 h 322000"/>
              <a:gd name="connsiteX28" fmla="*/ 2565102 w 4321935"/>
              <a:gd name="connsiteY28" fmla="*/ 224367 h 322000"/>
              <a:gd name="connsiteX29" fmla="*/ 2590502 w 4321935"/>
              <a:gd name="connsiteY29" fmla="*/ 220133 h 322000"/>
              <a:gd name="connsiteX30" fmla="*/ 2632835 w 4321935"/>
              <a:gd name="connsiteY30" fmla="*/ 215900 h 322000"/>
              <a:gd name="connsiteX31" fmla="*/ 2645535 w 4321935"/>
              <a:gd name="connsiteY31" fmla="*/ 211667 h 322000"/>
              <a:gd name="connsiteX32" fmla="*/ 2692102 w 4321935"/>
              <a:gd name="connsiteY32" fmla="*/ 203200 h 322000"/>
              <a:gd name="connsiteX33" fmla="*/ 2709035 w 4321935"/>
              <a:gd name="connsiteY33" fmla="*/ 194733 h 322000"/>
              <a:gd name="connsiteX34" fmla="*/ 2742902 w 4321935"/>
              <a:gd name="connsiteY34" fmla="*/ 190500 h 322000"/>
              <a:gd name="connsiteX35" fmla="*/ 2755602 w 4321935"/>
              <a:gd name="connsiteY35" fmla="*/ 186267 h 322000"/>
              <a:gd name="connsiteX36" fmla="*/ 2768302 w 4321935"/>
              <a:gd name="connsiteY36" fmla="*/ 177800 h 322000"/>
              <a:gd name="connsiteX37" fmla="*/ 2810635 w 4321935"/>
              <a:gd name="connsiteY37" fmla="*/ 169333 h 322000"/>
              <a:gd name="connsiteX38" fmla="*/ 2840269 w 4321935"/>
              <a:gd name="connsiteY38" fmla="*/ 156633 h 322000"/>
              <a:gd name="connsiteX39" fmla="*/ 2865669 w 4321935"/>
              <a:gd name="connsiteY39" fmla="*/ 148167 h 322000"/>
              <a:gd name="connsiteX40" fmla="*/ 2908002 w 4321935"/>
              <a:gd name="connsiteY40" fmla="*/ 139700 h 322000"/>
              <a:gd name="connsiteX41" fmla="*/ 2924935 w 4321935"/>
              <a:gd name="connsiteY41" fmla="*/ 135467 h 322000"/>
              <a:gd name="connsiteX42" fmla="*/ 3009602 w 4321935"/>
              <a:gd name="connsiteY42" fmla="*/ 127000 h 322000"/>
              <a:gd name="connsiteX43" fmla="*/ 3043469 w 4321935"/>
              <a:gd name="connsiteY43" fmla="*/ 118533 h 322000"/>
              <a:gd name="connsiteX44" fmla="*/ 3077335 w 4321935"/>
              <a:gd name="connsiteY44" fmla="*/ 110067 h 322000"/>
              <a:gd name="connsiteX45" fmla="*/ 3136602 w 4321935"/>
              <a:gd name="connsiteY45" fmla="*/ 93133 h 322000"/>
              <a:gd name="connsiteX46" fmla="*/ 3174702 w 4321935"/>
              <a:gd name="connsiteY46" fmla="*/ 84667 h 322000"/>
              <a:gd name="connsiteX47" fmla="*/ 3217035 w 4321935"/>
              <a:gd name="connsiteY47" fmla="*/ 80433 h 322000"/>
              <a:gd name="connsiteX48" fmla="*/ 3284769 w 4321935"/>
              <a:gd name="connsiteY48" fmla="*/ 67733 h 322000"/>
              <a:gd name="connsiteX49" fmla="*/ 3344035 w 4321935"/>
              <a:gd name="connsiteY49" fmla="*/ 71967 h 322000"/>
              <a:gd name="connsiteX50" fmla="*/ 3369435 w 4321935"/>
              <a:gd name="connsiteY50" fmla="*/ 80433 h 322000"/>
              <a:gd name="connsiteX51" fmla="*/ 3399069 w 4321935"/>
              <a:gd name="connsiteY51" fmla="*/ 97367 h 322000"/>
              <a:gd name="connsiteX52" fmla="*/ 3411769 w 4321935"/>
              <a:gd name="connsiteY52" fmla="*/ 105833 h 322000"/>
              <a:gd name="connsiteX53" fmla="*/ 3424469 w 4321935"/>
              <a:gd name="connsiteY53" fmla="*/ 110067 h 322000"/>
              <a:gd name="connsiteX54" fmla="*/ 3462569 w 4321935"/>
              <a:gd name="connsiteY54" fmla="*/ 122767 h 322000"/>
              <a:gd name="connsiteX55" fmla="*/ 3487969 w 4321935"/>
              <a:gd name="connsiteY55" fmla="*/ 139700 h 322000"/>
              <a:gd name="connsiteX56" fmla="*/ 3530302 w 4321935"/>
              <a:gd name="connsiteY56" fmla="*/ 152400 h 322000"/>
              <a:gd name="connsiteX57" fmla="*/ 3568402 w 4321935"/>
              <a:gd name="connsiteY57" fmla="*/ 156633 h 322000"/>
              <a:gd name="connsiteX58" fmla="*/ 3754669 w 4321935"/>
              <a:gd name="connsiteY58" fmla="*/ 148167 h 322000"/>
              <a:gd name="connsiteX59" fmla="*/ 3792769 w 4321935"/>
              <a:gd name="connsiteY59" fmla="*/ 139700 h 322000"/>
              <a:gd name="connsiteX60" fmla="*/ 3830869 w 4321935"/>
              <a:gd name="connsiteY60" fmla="*/ 118533 h 322000"/>
              <a:gd name="connsiteX61" fmla="*/ 3835102 w 4321935"/>
              <a:gd name="connsiteY61" fmla="*/ 105833 h 322000"/>
              <a:gd name="connsiteX62" fmla="*/ 3852035 w 4321935"/>
              <a:gd name="connsiteY62" fmla="*/ 101600 h 322000"/>
              <a:gd name="connsiteX63" fmla="*/ 3877435 w 4321935"/>
              <a:gd name="connsiteY63" fmla="*/ 93133 h 322000"/>
              <a:gd name="connsiteX64" fmla="*/ 3902835 w 4321935"/>
              <a:gd name="connsiteY64" fmla="*/ 80433 h 322000"/>
              <a:gd name="connsiteX65" fmla="*/ 3915535 w 4321935"/>
              <a:gd name="connsiteY65" fmla="*/ 71967 h 322000"/>
              <a:gd name="connsiteX66" fmla="*/ 3932469 w 4321935"/>
              <a:gd name="connsiteY66" fmla="*/ 63500 h 322000"/>
              <a:gd name="connsiteX67" fmla="*/ 3957869 w 4321935"/>
              <a:gd name="connsiteY67" fmla="*/ 46567 h 322000"/>
              <a:gd name="connsiteX68" fmla="*/ 3983269 w 4321935"/>
              <a:gd name="connsiteY68" fmla="*/ 38100 h 322000"/>
              <a:gd name="connsiteX69" fmla="*/ 4012902 w 4321935"/>
              <a:gd name="connsiteY69" fmla="*/ 21167 h 322000"/>
              <a:gd name="connsiteX70" fmla="*/ 4038302 w 4321935"/>
              <a:gd name="connsiteY70" fmla="*/ 8467 h 322000"/>
              <a:gd name="connsiteX71" fmla="*/ 4283835 w 4321935"/>
              <a:gd name="connsiteY71" fmla="*/ 12700 h 322000"/>
              <a:gd name="connsiteX72" fmla="*/ 4296535 w 4321935"/>
              <a:gd name="connsiteY72" fmla="*/ 21167 h 322000"/>
              <a:gd name="connsiteX73" fmla="*/ 4321935 w 4321935"/>
              <a:gd name="connsiteY73" fmla="*/ 25400 h 322000"/>
              <a:gd name="connsiteX74" fmla="*/ 4317702 w 4321935"/>
              <a:gd name="connsiteY74" fmla="*/ 12700 h 322000"/>
              <a:gd name="connsiteX75" fmla="*/ 4279602 w 4321935"/>
              <a:gd name="connsiteY75" fmla="*/ 0 h 322000"/>
              <a:gd name="connsiteX76" fmla="*/ 4063702 w 4321935"/>
              <a:gd name="connsiteY76" fmla="*/ 4233 h 322000"/>
              <a:gd name="connsiteX77" fmla="*/ 4017135 w 4321935"/>
              <a:gd name="connsiteY77" fmla="*/ 8467 h 322000"/>
              <a:gd name="connsiteX78" fmla="*/ 3953635 w 4321935"/>
              <a:gd name="connsiteY78" fmla="*/ 12700 h 322000"/>
              <a:gd name="connsiteX79" fmla="*/ 3915535 w 4321935"/>
              <a:gd name="connsiteY79" fmla="*/ 29633 h 322000"/>
              <a:gd name="connsiteX80" fmla="*/ 3890135 w 4321935"/>
              <a:gd name="connsiteY80" fmla="*/ 46567 h 322000"/>
              <a:gd name="connsiteX81" fmla="*/ 3873202 w 4321935"/>
              <a:gd name="connsiteY81" fmla="*/ 55033 h 322000"/>
              <a:gd name="connsiteX82" fmla="*/ 3847802 w 4321935"/>
              <a:gd name="connsiteY82" fmla="*/ 63500 h 322000"/>
              <a:gd name="connsiteX83" fmla="*/ 3818169 w 4321935"/>
              <a:gd name="connsiteY83" fmla="*/ 76200 h 322000"/>
              <a:gd name="connsiteX84" fmla="*/ 3792769 w 4321935"/>
              <a:gd name="connsiteY84" fmla="*/ 93133 h 322000"/>
              <a:gd name="connsiteX85" fmla="*/ 3780069 w 4321935"/>
              <a:gd name="connsiteY85" fmla="*/ 97367 h 322000"/>
              <a:gd name="connsiteX86" fmla="*/ 3767369 w 4321935"/>
              <a:gd name="connsiteY86" fmla="*/ 105833 h 322000"/>
              <a:gd name="connsiteX87" fmla="*/ 3733502 w 4321935"/>
              <a:gd name="connsiteY87" fmla="*/ 114300 h 322000"/>
              <a:gd name="connsiteX88" fmla="*/ 3699635 w 4321935"/>
              <a:gd name="connsiteY88" fmla="*/ 122767 h 322000"/>
              <a:gd name="connsiteX89" fmla="*/ 3686935 w 4321935"/>
              <a:gd name="connsiteY89" fmla="*/ 127000 h 322000"/>
              <a:gd name="connsiteX90" fmla="*/ 3665769 w 4321935"/>
              <a:gd name="connsiteY90" fmla="*/ 131233 h 322000"/>
              <a:gd name="connsiteX91" fmla="*/ 3585335 w 4321935"/>
              <a:gd name="connsiteY91" fmla="*/ 122767 h 322000"/>
              <a:gd name="connsiteX92" fmla="*/ 3551469 w 4321935"/>
              <a:gd name="connsiteY92" fmla="*/ 118533 h 322000"/>
              <a:gd name="connsiteX93" fmla="*/ 3521835 w 4321935"/>
              <a:gd name="connsiteY93" fmla="*/ 110067 h 322000"/>
              <a:gd name="connsiteX94" fmla="*/ 3504902 w 4321935"/>
              <a:gd name="connsiteY94" fmla="*/ 105833 h 322000"/>
              <a:gd name="connsiteX95" fmla="*/ 3483735 w 4321935"/>
              <a:gd name="connsiteY95" fmla="*/ 101600 h 322000"/>
              <a:gd name="connsiteX96" fmla="*/ 3458335 w 4321935"/>
              <a:gd name="connsiteY96" fmla="*/ 93133 h 322000"/>
              <a:gd name="connsiteX97" fmla="*/ 3445635 w 4321935"/>
              <a:gd name="connsiteY97" fmla="*/ 88900 h 322000"/>
              <a:gd name="connsiteX98" fmla="*/ 3432935 w 4321935"/>
              <a:gd name="connsiteY98" fmla="*/ 76200 h 322000"/>
              <a:gd name="connsiteX99" fmla="*/ 3399069 w 4321935"/>
              <a:gd name="connsiteY99" fmla="*/ 59267 h 322000"/>
              <a:gd name="connsiteX100" fmla="*/ 3390602 w 4321935"/>
              <a:gd name="connsiteY100" fmla="*/ 46567 h 322000"/>
              <a:gd name="connsiteX101" fmla="*/ 3365202 w 4321935"/>
              <a:gd name="connsiteY101" fmla="*/ 38100 h 322000"/>
              <a:gd name="connsiteX102" fmla="*/ 3318635 w 4321935"/>
              <a:gd name="connsiteY102" fmla="*/ 25400 h 322000"/>
              <a:gd name="connsiteX103" fmla="*/ 3195869 w 4321935"/>
              <a:gd name="connsiteY103" fmla="*/ 38100 h 322000"/>
              <a:gd name="connsiteX104" fmla="*/ 3162002 w 4321935"/>
              <a:gd name="connsiteY104" fmla="*/ 46567 h 322000"/>
              <a:gd name="connsiteX105" fmla="*/ 3145069 w 4321935"/>
              <a:gd name="connsiteY105" fmla="*/ 50800 h 322000"/>
              <a:gd name="connsiteX106" fmla="*/ 3119669 w 4321935"/>
              <a:gd name="connsiteY106" fmla="*/ 67733 h 322000"/>
              <a:gd name="connsiteX107" fmla="*/ 3106969 w 4321935"/>
              <a:gd name="connsiteY107" fmla="*/ 71967 h 322000"/>
              <a:gd name="connsiteX108" fmla="*/ 3090035 w 4321935"/>
              <a:gd name="connsiteY108" fmla="*/ 76200 h 322000"/>
              <a:gd name="connsiteX109" fmla="*/ 3051935 w 4321935"/>
              <a:gd name="connsiteY109" fmla="*/ 88900 h 322000"/>
              <a:gd name="connsiteX110" fmla="*/ 2988435 w 4321935"/>
              <a:gd name="connsiteY110" fmla="*/ 97367 h 322000"/>
              <a:gd name="connsiteX111" fmla="*/ 2954569 w 4321935"/>
              <a:gd name="connsiteY111" fmla="*/ 110067 h 322000"/>
              <a:gd name="connsiteX112" fmla="*/ 2920702 w 4321935"/>
              <a:gd name="connsiteY112" fmla="*/ 114300 h 322000"/>
              <a:gd name="connsiteX113" fmla="*/ 2848735 w 4321935"/>
              <a:gd name="connsiteY113" fmla="*/ 127000 h 322000"/>
              <a:gd name="connsiteX114" fmla="*/ 2819102 w 4321935"/>
              <a:gd name="connsiteY114" fmla="*/ 135467 h 322000"/>
              <a:gd name="connsiteX115" fmla="*/ 2721735 w 4321935"/>
              <a:gd name="connsiteY115" fmla="*/ 139700 h 322000"/>
              <a:gd name="connsiteX116" fmla="*/ 2637069 w 4321935"/>
              <a:gd name="connsiteY116" fmla="*/ 152400 h 322000"/>
              <a:gd name="connsiteX117" fmla="*/ 2560869 w 4321935"/>
              <a:gd name="connsiteY117" fmla="*/ 160867 h 322000"/>
              <a:gd name="connsiteX118" fmla="*/ 2505835 w 4321935"/>
              <a:gd name="connsiteY118" fmla="*/ 169333 h 322000"/>
              <a:gd name="connsiteX119" fmla="*/ 2480435 w 4321935"/>
              <a:gd name="connsiteY119" fmla="*/ 173567 h 322000"/>
              <a:gd name="connsiteX120" fmla="*/ 2438102 w 4321935"/>
              <a:gd name="connsiteY120" fmla="*/ 177800 h 322000"/>
              <a:gd name="connsiteX121" fmla="*/ 2404235 w 4321935"/>
              <a:gd name="connsiteY121" fmla="*/ 182033 h 322000"/>
              <a:gd name="connsiteX122" fmla="*/ 2332269 w 4321935"/>
              <a:gd name="connsiteY122" fmla="*/ 194733 h 322000"/>
              <a:gd name="connsiteX123" fmla="*/ 2302635 w 4321935"/>
              <a:gd name="connsiteY123" fmla="*/ 198967 h 322000"/>
              <a:gd name="connsiteX124" fmla="*/ 2171402 w 4321935"/>
              <a:gd name="connsiteY124" fmla="*/ 203200 h 322000"/>
              <a:gd name="connsiteX125" fmla="*/ 2146002 w 4321935"/>
              <a:gd name="connsiteY125" fmla="*/ 194733 h 322000"/>
              <a:gd name="connsiteX126" fmla="*/ 2116369 w 4321935"/>
              <a:gd name="connsiteY126" fmla="*/ 173567 h 322000"/>
              <a:gd name="connsiteX127" fmla="*/ 2099435 w 4321935"/>
              <a:gd name="connsiteY127" fmla="*/ 160867 h 322000"/>
              <a:gd name="connsiteX128" fmla="*/ 2074035 w 4321935"/>
              <a:gd name="connsiteY128" fmla="*/ 152400 h 322000"/>
              <a:gd name="connsiteX129" fmla="*/ 2048635 w 4321935"/>
              <a:gd name="connsiteY129" fmla="*/ 143933 h 322000"/>
              <a:gd name="connsiteX130" fmla="*/ 2035935 w 4321935"/>
              <a:gd name="connsiteY130" fmla="*/ 139700 h 322000"/>
              <a:gd name="connsiteX131" fmla="*/ 2002069 w 4321935"/>
              <a:gd name="connsiteY131" fmla="*/ 131233 h 322000"/>
              <a:gd name="connsiteX132" fmla="*/ 1976669 w 4321935"/>
              <a:gd name="connsiteY132" fmla="*/ 122767 h 322000"/>
              <a:gd name="connsiteX133" fmla="*/ 1963969 w 4321935"/>
              <a:gd name="connsiteY133" fmla="*/ 118533 h 322000"/>
              <a:gd name="connsiteX134" fmla="*/ 1925869 w 4321935"/>
              <a:gd name="connsiteY134" fmla="*/ 110067 h 322000"/>
              <a:gd name="connsiteX135" fmla="*/ 1887769 w 4321935"/>
              <a:gd name="connsiteY135" fmla="*/ 105833 h 322000"/>
              <a:gd name="connsiteX136" fmla="*/ 1870835 w 4321935"/>
              <a:gd name="connsiteY136" fmla="*/ 101600 h 322000"/>
              <a:gd name="connsiteX137" fmla="*/ 1845435 w 4321935"/>
              <a:gd name="connsiteY137" fmla="*/ 97367 h 322000"/>
              <a:gd name="connsiteX138" fmla="*/ 1832735 w 4321935"/>
              <a:gd name="connsiteY138" fmla="*/ 93133 h 322000"/>
              <a:gd name="connsiteX139" fmla="*/ 1769235 w 4321935"/>
              <a:gd name="connsiteY139" fmla="*/ 80433 h 322000"/>
              <a:gd name="connsiteX140" fmla="*/ 1701502 w 4321935"/>
              <a:gd name="connsiteY140" fmla="*/ 59267 h 322000"/>
              <a:gd name="connsiteX141" fmla="*/ 1621069 w 4321935"/>
              <a:gd name="connsiteY141" fmla="*/ 38100 h 322000"/>
              <a:gd name="connsiteX142" fmla="*/ 1553335 w 4321935"/>
              <a:gd name="connsiteY142" fmla="*/ 38100 h 322000"/>
              <a:gd name="connsiteX143" fmla="*/ 1405169 w 4321935"/>
              <a:gd name="connsiteY143" fmla="*/ 59267 h 322000"/>
              <a:gd name="connsiteX144" fmla="*/ 1257002 w 4321935"/>
              <a:gd name="connsiteY144" fmla="*/ 84667 h 322000"/>
              <a:gd name="connsiteX145" fmla="*/ 1172335 w 4321935"/>
              <a:gd name="connsiteY145" fmla="*/ 114300 h 322000"/>
              <a:gd name="connsiteX146" fmla="*/ 1041102 w 4321935"/>
              <a:gd name="connsiteY146" fmla="*/ 143933 h 322000"/>
              <a:gd name="connsiteX147" fmla="*/ 939502 w 4321935"/>
              <a:gd name="connsiteY147" fmla="*/ 135467 h 322000"/>
              <a:gd name="connsiteX148" fmla="*/ 804035 w 4321935"/>
              <a:gd name="connsiteY148" fmla="*/ 67733 h 322000"/>
              <a:gd name="connsiteX149" fmla="*/ 702435 w 4321935"/>
              <a:gd name="connsiteY149" fmla="*/ 71967 h 322000"/>
              <a:gd name="connsiteX150" fmla="*/ 596602 w 4321935"/>
              <a:gd name="connsiteY150" fmla="*/ 131233 h 322000"/>
              <a:gd name="connsiteX151" fmla="*/ 495002 w 4321935"/>
              <a:gd name="connsiteY151" fmla="*/ 160867 h 322000"/>
              <a:gd name="connsiteX152" fmla="*/ 384935 w 4321935"/>
              <a:gd name="connsiteY152" fmla="*/ 139700 h 322000"/>
              <a:gd name="connsiteX153" fmla="*/ 291802 w 4321935"/>
              <a:gd name="connsiteY153" fmla="*/ 114300 h 322000"/>
              <a:gd name="connsiteX154" fmla="*/ 190202 w 4321935"/>
              <a:gd name="connsiteY154" fmla="*/ 80433 h 322000"/>
              <a:gd name="connsiteX155" fmla="*/ 105535 w 4321935"/>
              <a:gd name="connsiteY155" fmla="*/ 59267 h 322000"/>
              <a:gd name="connsiteX156" fmla="*/ 8169 w 4321935"/>
              <a:gd name="connsiteY156" fmla="*/ 63500 h 322000"/>
              <a:gd name="connsiteX157" fmla="*/ 3936 w 4321935"/>
              <a:gd name="connsiteY15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75635 w 4321935"/>
              <a:gd name="connsiteY26" fmla="*/ 215900 h 322000"/>
              <a:gd name="connsiteX27" fmla="*/ 2247602 w 4321935"/>
              <a:gd name="connsiteY27" fmla="*/ 245534 h 322000"/>
              <a:gd name="connsiteX28" fmla="*/ 2565102 w 4321935"/>
              <a:gd name="connsiteY28" fmla="*/ 224367 h 322000"/>
              <a:gd name="connsiteX29" fmla="*/ 2590502 w 4321935"/>
              <a:gd name="connsiteY29" fmla="*/ 220133 h 322000"/>
              <a:gd name="connsiteX30" fmla="*/ 2632835 w 4321935"/>
              <a:gd name="connsiteY30" fmla="*/ 215900 h 322000"/>
              <a:gd name="connsiteX31" fmla="*/ 2645535 w 4321935"/>
              <a:gd name="connsiteY31" fmla="*/ 211667 h 322000"/>
              <a:gd name="connsiteX32" fmla="*/ 2692102 w 4321935"/>
              <a:gd name="connsiteY32" fmla="*/ 203200 h 322000"/>
              <a:gd name="connsiteX33" fmla="*/ 2709035 w 4321935"/>
              <a:gd name="connsiteY33" fmla="*/ 194733 h 322000"/>
              <a:gd name="connsiteX34" fmla="*/ 2742902 w 4321935"/>
              <a:gd name="connsiteY34" fmla="*/ 190500 h 322000"/>
              <a:gd name="connsiteX35" fmla="*/ 2755602 w 4321935"/>
              <a:gd name="connsiteY35" fmla="*/ 186267 h 322000"/>
              <a:gd name="connsiteX36" fmla="*/ 2768302 w 4321935"/>
              <a:gd name="connsiteY36" fmla="*/ 177800 h 322000"/>
              <a:gd name="connsiteX37" fmla="*/ 2810635 w 4321935"/>
              <a:gd name="connsiteY37" fmla="*/ 169333 h 322000"/>
              <a:gd name="connsiteX38" fmla="*/ 2840269 w 4321935"/>
              <a:gd name="connsiteY38" fmla="*/ 156633 h 322000"/>
              <a:gd name="connsiteX39" fmla="*/ 2865669 w 4321935"/>
              <a:gd name="connsiteY39" fmla="*/ 148167 h 322000"/>
              <a:gd name="connsiteX40" fmla="*/ 2908002 w 4321935"/>
              <a:gd name="connsiteY40" fmla="*/ 139700 h 322000"/>
              <a:gd name="connsiteX41" fmla="*/ 2924935 w 4321935"/>
              <a:gd name="connsiteY41" fmla="*/ 135467 h 322000"/>
              <a:gd name="connsiteX42" fmla="*/ 3009602 w 4321935"/>
              <a:gd name="connsiteY42" fmla="*/ 127000 h 322000"/>
              <a:gd name="connsiteX43" fmla="*/ 3043469 w 4321935"/>
              <a:gd name="connsiteY43" fmla="*/ 118533 h 322000"/>
              <a:gd name="connsiteX44" fmla="*/ 3077335 w 4321935"/>
              <a:gd name="connsiteY44" fmla="*/ 110067 h 322000"/>
              <a:gd name="connsiteX45" fmla="*/ 3136602 w 4321935"/>
              <a:gd name="connsiteY45" fmla="*/ 93133 h 322000"/>
              <a:gd name="connsiteX46" fmla="*/ 3174702 w 4321935"/>
              <a:gd name="connsiteY46" fmla="*/ 84667 h 322000"/>
              <a:gd name="connsiteX47" fmla="*/ 3217035 w 4321935"/>
              <a:gd name="connsiteY47" fmla="*/ 80433 h 322000"/>
              <a:gd name="connsiteX48" fmla="*/ 3284769 w 4321935"/>
              <a:gd name="connsiteY48" fmla="*/ 67733 h 322000"/>
              <a:gd name="connsiteX49" fmla="*/ 3344035 w 4321935"/>
              <a:gd name="connsiteY49" fmla="*/ 71967 h 322000"/>
              <a:gd name="connsiteX50" fmla="*/ 3369435 w 4321935"/>
              <a:gd name="connsiteY50" fmla="*/ 80433 h 322000"/>
              <a:gd name="connsiteX51" fmla="*/ 3399069 w 4321935"/>
              <a:gd name="connsiteY51" fmla="*/ 97367 h 322000"/>
              <a:gd name="connsiteX52" fmla="*/ 3411769 w 4321935"/>
              <a:gd name="connsiteY52" fmla="*/ 105833 h 322000"/>
              <a:gd name="connsiteX53" fmla="*/ 3424469 w 4321935"/>
              <a:gd name="connsiteY53" fmla="*/ 110067 h 322000"/>
              <a:gd name="connsiteX54" fmla="*/ 3462569 w 4321935"/>
              <a:gd name="connsiteY54" fmla="*/ 122767 h 322000"/>
              <a:gd name="connsiteX55" fmla="*/ 3487969 w 4321935"/>
              <a:gd name="connsiteY55" fmla="*/ 139700 h 322000"/>
              <a:gd name="connsiteX56" fmla="*/ 3530302 w 4321935"/>
              <a:gd name="connsiteY56" fmla="*/ 152400 h 322000"/>
              <a:gd name="connsiteX57" fmla="*/ 3568402 w 4321935"/>
              <a:gd name="connsiteY57" fmla="*/ 156633 h 322000"/>
              <a:gd name="connsiteX58" fmla="*/ 3754669 w 4321935"/>
              <a:gd name="connsiteY58" fmla="*/ 148167 h 322000"/>
              <a:gd name="connsiteX59" fmla="*/ 3792769 w 4321935"/>
              <a:gd name="connsiteY59" fmla="*/ 139700 h 322000"/>
              <a:gd name="connsiteX60" fmla="*/ 3830869 w 4321935"/>
              <a:gd name="connsiteY60" fmla="*/ 118533 h 322000"/>
              <a:gd name="connsiteX61" fmla="*/ 3835102 w 4321935"/>
              <a:gd name="connsiteY61" fmla="*/ 105833 h 322000"/>
              <a:gd name="connsiteX62" fmla="*/ 3852035 w 4321935"/>
              <a:gd name="connsiteY62" fmla="*/ 101600 h 322000"/>
              <a:gd name="connsiteX63" fmla="*/ 3877435 w 4321935"/>
              <a:gd name="connsiteY63" fmla="*/ 93133 h 322000"/>
              <a:gd name="connsiteX64" fmla="*/ 3902835 w 4321935"/>
              <a:gd name="connsiteY64" fmla="*/ 80433 h 322000"/>
              <a:gd name="connsiteX65" fmla="*/ 3915535 w 4321935"/>
              <a:gd name="connsiteY65" fmla="*/ 71967 h 322000"/>
              <a:gd name="connsiteX66" fmla="*/ 3932469 w 4321935"/>
              <a:gd name="connsiteY66" fmla="*/ 63500 h 322000"/>
              <a:gd name="connsiteX67" fmla="*/ 3957869 w 4321935"/>
              <a:gd name="connsiteY67" fmla="*/ 46567 h 322000"/>
              <a:gd name="connsiteX68" fmla="*/ 3983269 w 4321935"/>
              <a:gd name="connsiteY68" fmla="*/ 38100 h 322000"/>
              <a:gd name="connsiteX69" fmla="*/ 4012902 w 4321935"/>
              <a:gd name="connsiteY69" fmla="*/ 21167 h 322000"/>
              <a:gd name="connsiteX70" fmla="*/ 4038302 w 4321935"/>
              <a:gd name="connsiteY70" fmla="*/ 8467 h 322000"/>
              <a:gd name="connsiteX71" fmla="*/ 4283835 w 4321935"/>
              <a:gd name="connsiteY71" fmla="*/ 12700 h 322000"/>
              <a:gd name="connsiteX72" fmla="*/ 4296535 w 4321935"/>
              <a:gd name="connsiteY72" fmla="*/ 21167 h 322000"/>
              <a:gd name="connsiteX73" fmla="*/ 4321935 w 4321935"/>
              <a:gd name="connsiteY73" fmla="*/ 25400 h 322000"/>
              <a:gd name="connsiteX74" fmla="*/ 4317702 w 4321935"/>
              <a:gd name="connsiteY74" fmla="*/ 12700 h 322000"/>
              <a:gd name="connsiteX75" fmla="*/ 4279602 w 4321935"/>
              <a:gd name="connsiteY75" fmla="*/ 0 h 322000"/>
              <a:gd name="connsiteX76" fmla="*/ 4063702 w 4321935"/>
              <a:gd name="connsiteY76" fmla="*/ 4233 h 322000"/>
              <a:gd name="connsiteX77" fmla="*/ 4017135 w 4321935"/>
              <a:gd name="connsiteY77" fmla="*/ 8467 h 322000"/>
              <a:gd name="connsiteX78" fmla="*/ 3953635 w 4321935"/>
              <a:gd name="connsiteY78" fmla="*/ 12700 h 322000"/>
              <a:gd name="connsiteX79" fmla="*/ 3915535 w 4321935"/>
              <a:gd name="connsiteY79" fmla="*/ 29633 h 322000"/>
              <a:gd name="connsiteX80" fmla="*/ 3890135 w 4321935"/>
              <a:gd name="connsiteY80" fmla="*/ 46567 h 322000"/>
              <a:gd name="connsiteX81" fmla="*/ 3873202 w 4321935"/>
              <a:gd name="connsiteY81" fmla="*/ 55033 h 322000"/>
              <a:gd name="connsiteX82" fmla="*/ 3847802 w 4321935"/>
              <a:gd name="connsiteY82" fmla="*/ 63500 h 322000"/>
              <a:gd name="connsiteX83" fmla="*/ 3818169 w 4321935"/>
              <a:gd name="connsiteY83" fmla="*/ 76200 h 322000"/>
              <a:gd name="connsiteX84" fmla="*/ 3792769 w 4321935"/>
              <a:gd name="connsiteY84" fmla="*/ 93133 h 322000"/>
              <a:gd name="connsiteX85" fmla="*/ 3780069 w 4321935"/>
              <a:gd name="connsiteY85" fmla="*/ 97367 h 322000"/>
              <a:gd name="connsiteX86" fmla="*/ 3767369 w 4321935"/>
              <a:gd name="connsiteY86" fmla="*/ 105833 h 322000"/>
              <a:gd name="connsiteX87" fmla="*/ 3733502 w 4321935"/>
              <a:gd name="connsiteY87" fmla="*/ 114300 h 322000"/>
              <a:gd name="connsiteX88" fmla="*/ 3699635 w 4321935"/>
              <a:gd name="connsiteY88" fmla="*/ 122767 h 322000"/>
              <a:gd name="connsiteX89" fmla="*/ 3686935 w 4321935"/>
              <a:gd name="connsiteY89" fmla="*/ 127000 h 322000"/>
              <a:gd name="connsiteX90" fmla="*/ 3665769 w 4321935"/>
              <a:gd name="connsiteY90" fmla="*/ 131233 h 322000"/>
              <a:gd name="connsiteX91" fmla="*/ 3585335 w 4321935"/>
              <a:gd name="connsiteY91" fmla="*/ 122767 h 322000"/>
              <a:gd name="connsiteX92" fmla="*/ 3551469 w 4321935"/>
              <a:gd name="connsiteY92" fmla="*/ 118533 h 322000"/>
              <a:gd name="connsiteX93" fmla="*/ 3521835 w 4321935"/>
              <a:gd name="connsiteY93" fmla="*/ 110067 h 322000"/>
              <a:gd name="connsiteX94" fmla="*/ 3504902 w 4321935"/>
              <a:gd name="connsiteY94" fmla="*/ 105833 h 322000"/>
              <a:gd name="connsiteX95" fmla="*/ 3483735 w 4321935"/>
              <a:gd name="connsiteY95" fmla="*/ 101600 h 322000"/>
              <a:gd name="connsiteX96" fmla="*/ 3458335 w 4321935"/>
              <a:gd name="connsiteY96" fmla="*/ 93133 h 322000"/>
              <a:gd name="connsiteX97" fmla="*/ 3445635 w 4321935"/>
              <a:gd name="connsiteY97" fmla="*/ 88900 h 322000"/>
              <a:gd name="connsiteX98" fmla="*/ 3432935 w 4321935"/>
              <a:gd name="connsiteY98" fmla="*/ 76200 h 322000"/>
              <a:gd name="connsiteX99" fmla="*/ 3399069 w 4321935"/>
              <a:gd name="connsiteY99" fmla="*/ 59267 h 322000"/>
              <a:gd name="connsiteX100" fmla="*/ 3390602 w 4321935"/>
              <a:gd name="connsiteY100" fmla="*/ 46567 h 322000"/>
              <a:gd name="connsiteX101" fmla="*/ 3365202 w 4321935"/>
              <a:gd name="connsiteY101" fmla="*/ 38100 h 322000"/>
              <a:gd name="connsiteX102" fmla="*/ 3318635 w 4321935"/>
              <a:gd name="connsiteY102" fmla="*/ 25400 h 322000"/>
              <a:gd name="connsiteX103" fmla="*/ 3195869 w 4321935"/>
              <a:gd name="connsiteY103" fmla="*/ 38100 h 322000"/>
              <a:gd name="connsiteX104" fmla="*/ 3162002 w 4321935"/>
              <a:gd name="connsiteY104" fmla="*/ 46567 h 322000"/>
              <a:gd name="connsiteX105" fmla="*/ 3145069 w 4321935"/>
              <a:gd name="connsiteY105" fmla="*/ 50800 h 322000"/>
              <a:gd name="connsiteX106" fmla="*/ 3119669 w 4321935"/>
              <a:gd name="connsiteY106" fmla="*/ 67733 h 322000"/>
              <a:gd name="connsiteX107" fmla="*/ 3106969 w 4321935"/>
              <a:gd name="connsiteY107" fmla="*/ 71967 h 322000"/>
              <a:gd name="connsiteX108" fmla="*/ 3090035 w 4321935"/>
              <a:gd name="connsiteY108" fmla="*/ 76200 h 322000"/>
              <a:gd name="connsiteX109" fmla="*/ 3051935 w 4321935"/>
              <a:gd name="connsiteY109" fmla="*/ 88900 h 322000"/>
              <a:gd name="connsiteX110" fmla="*/ 2988435 w 4321935"/>
              <a:gd name="connsiteY110" fmla="*/ 97367 h 322000"/>
              <a:gd name="connsiteX111" fmla="*/ 2954569 w 4321935"/>
              <a:gd name="connsiteY111" fmla="*/ 110067 h 322000"/>
              <a:gd name="connsiteX112" fmla="*/ 2920702 w 4321935"/>
              <a:gd name="connsiteY112" fmla="*/ 114300 h 322000"/>
              <a:gd name="connsiteX113" fmla="*/ 2848735 w 4321935"/>
              <a:gd name="connsiteY113" fmla="*/ 127000 h 322000"/>
              <a:gd name="connsiteX114" fmla="*/ 2819102 w 4321935"/>
              <a:gd name="connsiteY114" fmla="*/ 135467 h 322000"/>
              <a:gd name="connsiteX115" fmla="*/ 2721735 w 4321935"/>
              <a:gd name="connsiteY115" fmla="*/ 139700 h 322000"/>
              <a:gd name="connsiteX116" fmla="*/ 2637069 w 4321935"/>
              <a:gd name="connsiteY116" fmla="*/ 152400 h 322000"/>
              <a:gd name="connsiteX117" fmla="*/ 2560869 w 4321935"/>
              <a:gd name="connsiteY117" fmla="*/ 160867 h 322000"/>
              <a:gd name="connsiteX118" fmla="*/ 2505835 w 4321935"/>
              <a:gd name="connsiteY118" fmla="*/ 169333 h 322000"/>
              <a:gd name="connsiteX119" fmla="*/ 2480435 w 4321935"/>
              <a:gd name="connsiteY119" fmla="*/ 173567 h 322000"/>
              <a:gd name="connsiteX120" fmla="*/ 2438102 w 4321935"/>
              <a:gd name="connsiteY120" fmla="*/ 177800 h 322000"/>
              <a:gd name="connsiteX121" fmla="*/ 2404235 w 4321935"/>
              <a:gd name="connsiteY121" fmla="*/ 182033 h 322000"/>
              <a:gd name="connsiteX122" fmla="*/ 2332269 w 4321935"/>
              <a:gd name="connsiteY122" fmla="*/ 194733 h 322000"/>
              <a:gd name="connsiteX123" fmla="*/ 2302635 w 4321935"/>
              <a:gd name="connsiteY123" fmla="*/ 198967 h 322000"/>
              <a:gd name="connsiteX124" fmla="*/ 2171402 w 4321935"/>
              <a:gd name="connsiteY124" fmla="*/ 203200 h 322000"/>
              <a:gd name="connsiteX125" fmla="*/ 2146002 w 4321935"/>
              <a:gd name="connsiteY125" fmla="*/ 194733 h 322000"/>
              <a:gd name="connsiteX126" fmla="*/ 2116369 w 4321935"/>
              <a:gd name="connsiteY126" fmla="*/ 173567 h 322000"/>
              <a:gd name="connsiteX127" fmla="*/ 2099435 w 4321935"/>
              <a:gd name="connsiteY127" fmla="*/ 160867 h 322000"/>
              <a:gd name="connsiteX128" fmla="*/ 2074035 w 4321935"/>
              <a:gd name="connsiteY128" fmla="*/ 152400 h 322000"/>
              <a:gd name="connsiteX129" fmla="*/ 2048635 w 4321935"/>
              <a:gd name="connsiteY129" fmla="*/ 143933 h 322000"/>
              <a:gd name="connsiteX130" fmla="*/ 2035935 w 4321935"/>
              <a:gd name="connsiteY130" fmla="*/ 139700 h 322000"/>
              <a:gd name="connsiteX131" fmla="*/ 2002069 w 4321935"/>
              <a:gd name="connsiteY131" fmla="*/ 131233 h 322000"/>
              <a:gd name="connsiteX132" fmla="*/ 1976669 w 4321935"/>
              <a:gd name="connsiteY132" fmla="*/ 122767 h 322000"/>
              <a:gd name="connsiteX133" fmla="*/ 1963969 w 4321935"/>
              <a:gd name="connsiteY133" fmla="*/ 118533 h 322000"/>
              <a:gd name="connsiteX134" fmla="*/ 1925869 w 4321935"/>
              <a:gd name="connsiteY134" fmla="*/ 110067 h 322000"/>
              <a:gd name="connsiteX135" fmla="*/ 1887769 w 4321935"/>
              <a:gd name="connsiteY135" fmla="*/ 105833 h 322000"/>
              <a:gd name="connsiteX136" fmla="*/ 1870835 w 4321935"/>
              <a:gd name="connsiteY136" fmla="*/ 101600 h 322000"/>
              <a:gd name="connsiteX137" fmla="*/ 1845435 w 4321935"/>
              <a:gd name="connsiteY137" fmla="*/ 97367 h 322000"/>
              <a:gd name="connsiteX138" fmla="*/ 1832735 w 4321935"/>
              <a:gd name="connsiteY138" fmla="*/ 93133 h 322000"/>
              <a:gd name="connsiteX139" fmla="*/ 1769235 w 4321935"/>
              <a:gd name="connsiteY139" fmla="*/ 80433 h 322000"/>
              <a:gd name="connsiteX140" fmla="*/ 1701502 w 4321935"/>
              <a:gd name="connsiteY140" fmla="*/ 59267 h 322000"/>
              <a:gd name="connsiteX141" fmla="*/ 1621069 w 4321935"/>
              <a:gd name="connsiteY141" fmla="*/ 38100 h 322000"/>
              <a:gd name="connsiteX142" fmla="*/ 1553335 w 4321935"/>
              <a:gd name="connsiteY142" fmla="*/ 38100 h 322000"/>
              <a:gd name="connsiteX143" fmla="*/ 1405169 w 4321935"/>
              <a:gd name="connsiteY143" fmla="*/ 59267 h 322000"/>
              <a:gd name="connsiteX144" fmla="*/ 1257002 w 4321935"/>
              <a:gd name="connsiteY144" fmla="*/ 84667 h 322000"/>
              <a:gd name="connsiteX145" fmla="*/ 1172335 w 4321935"/>
              <a:gd name="connsiteY145" fmla="*/ 114300 h 322000"/>
              <a:gd name="connsiteX146" fmla="*/ 1041102 w 4321935"/>
              <a:gd name="connsiteY146" fmla="*/ 143933 h 322000"/>
              <a:gd name="connsiteX147" fmla="*/ 939502 w 4321935"/>
              <a:gd name="connsiteY147" fmla="*/ 135467 h 322000"/>
              <a:gd name="connsiteX148" fmla="*/ 804035 w 4321935"/>
              <a:gd name="connsiteY148" fmla="*/ 67733 h 322000"/>
              <a:gd name="connsiteX149" fmla="*/ 702435 w 4321935"/>
              <a:gd name="connsiteY149" fmla="*/ 71967 h 322000"/>
              <a:gd name="connsiteX150" fmla="*/ 596602 w 4321935"/>
              <a:gd name="connsiteY150" fmla="*/ 131233 h 322000"/>
              <a:gd name="connsiteX151" fmla="*/ 495002 w 4321935"/>
              <a:gd name="connsiteY151" fmla="*/ 160867 h 322000"/>
              <a:gd name="connsiteX152" fmla="*/ 384935 w 4321935"/>
              <a:gd name="connsiteY152" fmla="*/ 139700 h 322000"/>
              <a:gd name="connsiteX153" fmla="*/ 291802 w 4321935"/>
              <a:gd name="connsiteY153" fmla="*/ 114300 h 322000"/>
              <a:gd name="connsiteX154" fmla="*/ 190202 w 4321935"/>
              <a:gd name="connsiteY154" fmla="*/ 80433 h 322000"/>
              <a:gd name="connsiteX155" fmla="*/ 105535 w 4321935"/>
              <a:gd name="connsiteY155" fmla="*/ 59267 h 322000"/>
              <a:gd name="connsiteX156" fmla="*/ 8169 w 4321935"/>
              <a:gd name="connsiteY156" fmla="*/ 63500 h 322000"/>
              <a:gd name="connsiteX157" fmla="*/ 3936 w 4321935"/>
              <a:gd name="connsiteY15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565102 w 4321935"/>
              <a:gd name="connsiteY28" fmla="*/ 224367 h 322000"/>
              <a:gd name="connsiteX29" fmla="*/ 2590502 w 4321935"/>
              <a:gd name="connsiteY29" fmla="*/ 220133 h 322000"/>
              <a:gd name="connsiteX30" fmla="*/ 2632835 w 4321935"/>
              <a:gd name="connsiteY30" fmla="*/ 215900 h 322000"/>
              <a:gd name="connsiteX31" fmla="*/ 2645535 w 4321935"/>
              <a:gd name="connsiteY31" fmla="*/ 211667 h 322000"/>
              <a:gd name="connsiteX32" fmla="*/ 2692102 w 4321935"/>
              <a:gd name="connsiteY32" fmla="*/ 203200 h 322000"/>
              <a:gd name="connsiteX33" fmla="*/ 2709035 w 4321935"/>
              <a:gd name="connsiteY33" fmla="*/ 194733 h 322000"/>
              <a:gd name="connsiteX34" fmla="*/ 2742902 w 4321935"/>
              <a:gd name="connsiteY34" fmla="*/ 190500 h 322000"/>
              <a:gd name="connsiteX35" fmla="*/ 2755602 w 4321935"/>
              <a:gd name="connsiteY35" fmla="*/ 186267 h 322000"/>
              <a:gd name="connsiteX36" fmla="*/ 2768302 w 4321935"/>
              <a:gd name="connsiteY36" fmla="*/ 177800 h 322000"/>
              <a:gd name="connsiteX37" fmla="*/ 2810635 w 4321935"/>
              <a:gd name="connsiteY37" fmla="*/ 169333 h 322000"/>
              <a:gd name="connsiteX38" fmla="*/ 2840269 w 4321935"/>
              <a:gd name="connsiteY38" fmla="*/ 156633 h 322000"/>
              <a:gd name="connsiteX39" fmla="*/ 2865669 w 4321935"/>
              <a:gd name="connsiteY39" fmla="*/ 148167 h 322000"/>
              <a:gd name="connsiteX40" fmla="*/ 2908002 w 4321935"/>
              <a:gd name="connsiteY40" fmla="*/ 139700 h 322000"/>
              <a:gd name="connsiteX41" fmla="*/ 2924935 w 4321935"/>
              <a:gd name="connsiteY41" fmla="*/ 135467 h 322000"/>
              <a:gd name="connsiteX42" fmla="*/ 3009602 w 4321935"/>
              <a:gd name="connsiteY42" fmla="*/ 127000 h 322000"/>
              <a:gd name="connsiteX43" fmla="*/ 3043469 w 4321935"/>
              <a:gd name="connsiteY43" fmla="*/ 118533 h 322000"/>
              <a:gd name="connsiteX44" fmla="*/ 3077335 w 4321935"/>
              <a:gd name="connsiteY44" fmla="*/ 110067 h 322000"/>
              <a:gd name="connsiteX45" fmla="*/ 3136602 w 4321935"/>
              <a:gd name="connsiteY45" fmla="*/ 93133 h 322000"/>
              <a:gd name="connsiteX46" fmla="*/ 3174702 w 4321935"/>
              <a:gd name="connsiteY46" fmla="*/ 84667 h 322000"/>
              <a:gd name="connsiteX47" fmla="*/ 3217035 w 4321935"/>
              <a:gd name="connsiteY47" fmla="*/ 80433 h 322000"/>
              <a:gd name="connsiteX48" fmla="*/ 3284769 w 4321935"/>
              <a:gd name="connsiteY48" fmla="*/ 67733 h 322000"/>
              <a:gd name="connsiteX49" fmla="*/ 3344035 w 4321935"/>
              <a:gd name="connsiteY49" fmla="*/ 71967 h 322000"/>
              <a:gd name="connsiteX50" fmla="*/ 3369435 w 4321935"/>
              <a:gd name="connsiteY50" fmla="*/ 80433 h 322000"/>
              <a:gd name="connsiteX51" fmla="*/ 3399069 w 4321935"/>
              <a:gd name="connsiteY51" fmla="*/ 97367 h 322000"/>
              <a:gd name="connsiteX52" fmla="*/ 3411769 w 4321935"/>
              <a:gd name="connsiteY52" fmla="*/ 105833 h 322000"/>
              <a:gd name="connsiteX53" fmla="*/ 3424469 w 4321935"/>
              <a:gd name="connsiteY53" fmla="*/ 110067 h 322000"/>
              <a:gd name="connsiteX54" fmla="*/ 3462569 w 4321935"/>
              <a:gd name="connsiteY54" fmla="*/ 122767 h 322000"/>
              <a:gd name="connsiteX55" fmla="*/ 3487969 w 4321935"/>
              <a:gd name="connsiteY55" fmla="*/ 139700 h 322000"/>
              <a:gd name="connsiteX56" fmla="*/ 3530302 w 4321935"/>
              <a:gd name="connsiteY56" fmla="*/ 152400 h 322000"/>
              <a:gd name="connsiteX57" fmla="*/ 3568402 w 4321935"/>
              <a:gd name="connsiteY57" fmla="*/ 156633 h 322000"/>
              <a:gd name="connsiteX58" fmla="*/ 3754669 w 4321935"/>
              <a:gd name="connsiteY58" fmla="*/ 148167 h 322000"/>
              <a:gd name="connsiteX59" fmla="*/ 3792769 w 4321935"/>
              <a:gd name="connsiteY59" fmla="*/ 139700 h 322000"/>
              <a:gd name="connsiteX60" fmla="*/ 3830869 w 4321935"/>
              <a:gd name="connsiteY60" fmla="*/ 118533 h 322000"/>
              <a:gd name="connsiteX61" fmla="*/ 3835102 w 4321935"/>
              <a:gd name="connsiteY61" fmla="*/ 105833 h 322000"/>
              <a:gd name="connsiteX62" fmla="*/ 3852035 w 4321935"/>
              <a:gd name="connsiteY62" fmla="*/ 101600 h 322000"/>
              <a:gd name="connsiteX63" fmla="*/ 3877435 w 4321935"/>
              <a:gd name="connsiteY63" fmla="*/ 93133 h 322000"/>
              <a:gd name="connsiteX64" fmla="*/ 3902835 w 4321935"/>
              <a:gd name="connsiteY64" fmla="*/ 80433 h 322000"/>
              <a:gd name="connsiteX65" fmla="*/ 3915535 w 4321935"/>
              <a:gd name="connsiteY65" fmla="*/ 71967 h 322000"/>
              <a:gd name="connsiteX66" fmla="*/ 3932469 w 4321935"/>
              <a:gd name="connsiteY66" fmla="*/ 63500 h 322000"/>
              <a:gd name="connsiteX67" fmla="*/ 3957869 w 4321935"/>
              <a:gd name="connsiteY67" fmla="*/ 46567 h 322000"/>
              <a:gd name="connsiteX68" fmla="*/ 3983269 w 4321935"/>
              <a:gd name="connsiteY68" fmla="*/ 38100 h 322000"/>
              <a:gd name="connsiteX69" fmla="*/ 4012902 w 4321935"/>
              <a:gd name="connsiteY69" fmla="*/ 21167 h 322000"/>
              <a:gd name="connsiteX70" fmla="*/ 4038302 w 4321935"/>
              <a:gd name="connsiteY70" fmla="*/ 8467 h 322000"/>
              <a:gd name="connsiteX71" fmla="*/ 4283835 w 4321935"/>
              <a:gd name="connsiteY71" fmla="*/ 12700 h 322000"/>
              <a:gd name="connsiteX72" fmla="*/ 4296535 w 4321935"/>
              <a:gd name="connsiteY72" fmla="*/ 21167 h 322000"/>
              <a:gd name="connsiteX73" fmla="*/ 4321935 w 4321935"/>
              <a:gd name="connsiteY73" fmla="*/ 25400 h 322000"/>
              <a:gd name="connsiteX74" fmla="*/ 4317702 w 4321935"/>
              <a:gd name="connsiteY74" fmla="*/ 12700 h 322000"/>
              <a:gd name="connsiteX75" fmla="*/ 4279602 w 4321935"/>
              <a:gd name="connsiteY75" fmla="*/ 0 h 322000"/>
              <a:gd name="connsiteX76" fmla="*/ 4063702 w 4321935"/>
              <a:gd name="connsiteY76" fmla="*/ 4233 h 322000"/>
              <a:gd name="connsiteX77" fmla="*/ 4017135 w 4321935"/>
              <a:gd name="connsiteY77" fmla="*/ 8467 h 322000"/>
              <a:gd name="connsiteX78" fmla="*/ 3953635 w 4321935"/>
              <a:gd name="connsiteY78" fmla="*/ 12700 h 322000"/>
              <a:gd name="connsiteX79" fmla="*/ 3915535 w 4321935"/>
              <a:gd name="connsiteY79" fmla="*/ 29633 h 322000"/>
              <a:gd name="connsiteX80" fmla="*/ 3890135 w 4321935"/>
              <a:gd name="connsiteY80" fmla="*/ 46567 h 322000"/>
              <a:gd name="connsiteX81" fmla="*/ 3873202 w 4321935"/>
              <a:gd name="connsiteY81" fmla="*/ 55033 h 322000"/>
              <a:gd name="connsiteX82" fmla="*/ 3847802 w 4321935"/>
              <a:gd name="connsiteY82" fmla="*/ 63500 h 322000"/>
              <a:gd name="connsiteX83" fmla="*/ 3818169 w 4321935"/>
              <a:gd name="connsiteY83" fmla="*/ 76200 h 322000"/>
              <a:gd name="connsiteX84" fmla="*/ 3792769 w 4321935"/>
              <a:gd name="connsiteY84" fmla="*/ 93133 h 322000"/>
              <a:gd name="connsiteX85" fmla="*/ 3780069 w 4321935"/>
              <a:gd name="connsiteY85" fmla="*/ 97367 h 322000"/>
              <a:gd name="connsiteX86" fmla="*/ 3767369 w 4321935"/>
              <a:gd name="connsiteY86" fmla="*/ 105833 h 322000"/>
              <a:gd name="connsiteX87" fmla="*/ 3733502 w 4321935"/>
              <a:gd name="connsiteY87" fmla="*/ 114300 h 322000"/>
              <a:gd name="connsiteX88" fmla="*/ 3699635 w 4321935"/>
              <a:gd name="connsiteY88" fmla="*/ 122767 h 322000"/>
              <a:gd name="connsiteX89" fmla="*/ 3686935 w 4321935"/>
              <a:gd name="connsiteY89" fmla="*/ 127000 h 322000"/>
              <a:gd name="connsiteX90" fmla="*/ 3665769 w 4321935"/>
              <a:gd name="connsiteY90" fmla="*/ 131233 h 322000"/>
              <a:gd name="connsiteX91" fmla="*/ 3585335 w 4321935"/>
              <a:gd name="connsiteY91" fmla="*/ 122767 h 322000"/>
              <a:gd name="connsiteX92" fmla="*/ 3551469 w 4321935"/>
              <a:gd name="connsiteY92" fmla="*/ 118533 h 322000"/>
              <a:gd name="connsiteX93" fmla="*/ 3521835 w 4321935"/>
              <a:gd name="connsiteY93" fmla="*/ 110067 h 322000"/>
              <a:gd name="connsiteX94" fmla="*/ 3504902 w 4321935"/>
              <a:gd name="connsiteY94" fmla="*/ 105833 h 322000"/>
              <a:gd name="connsiteX95" fmla="*/ 3483735 w 4321935"/>
              <a:gd name="connsiteY95" fmla="*/ 101600 h 322000"/>
              <a:gd name="connsiteX96" fmla="*/ 3458335 w 4321935"/>
              <a:gd name="connsiteY96" fmla="*/ 93133 h 322000"/>
              <a:gd name="connsiteX97" fmla="*/ 3445635 w 4321935"/>
              <a:gd name="connsiteY97" fmla="*/ 88900 h 322000"/>
              <a:gd name="connsiteX98" fmla="*/ 3432935 w 4321935"/>
              <a:gd name="connsiteY98" fmla="*/ 76200 h 322000"/>
              <a:gd name="connsiteX99" fmla="*/ 3399069 w 4321935"/>
              <a:gd name="connsiteY99" fmla="*/ 59267 h 322000"/>
              <a:gd name="connsiteX100" fmla="*/ 3390602 w 4321935"/>
              <a:gd name="connsiteY100" fmla="*/ 46567 h 322000"/>
              <a:gd name="connsiteX101" fmla="*/ 3365202 w 4321935"/>
              <a:gd name="connsiteY101" fmla="*/ 38100 h 322000"/>
              <a:gd name="connsiteX102" fmla="*/ 3318635 w 4321935"/>
              <a:gd name="connsiteY102" fmla="*/ 25400 h 322000"/>
              <a:gd name="connsiteX103" fmla="*/ 3195869 w 4321935"/>
              <a:gd name="connsiteY103" fmla="*/ 38100 h 322000"/>
              <a:gd name="connsiteX104" fmla="*/ 3162002 w 4321935"/>
              <a:gd name="connsiteY104" fmla="*/ 46567 h 322000"/>
              <a:gd name="connsiteX105" fmla="*/ 3145069 w 4321935"/>
              <a:gd name="connsiteY105" fmla="*/ 50800 h 322000"/>
              <a:gd name="connsiteX106" fmla="*/ 3119669 w 4321935"/>
              <a:gd name="connsiteY106" fmla="*/ 67733 h 322000"/>
              <a:gd name="connsiteX107" fmla="*/ 3106969 w 4321935"/>
              <a:gd name="connsiteY107" fmla="*/ 71967 h 322000"/>
              <a:gd name="connsiteX108" fmla="*/ 3090035 w 4321935"/>
              <a:gd name="connsiteY108" fmla="*/ 76200 h 322000"/>
              <a:gd name="connsiteX109" fmla="*/ 3051935 w 4321935"/>
              <a:gd name="connsiteY109" fmla="*/ 88900 h 322000"/>
              <a:gd name="connsiteX110" fmla="*/ 2988435 w 4321935"/>
              <a:gd name="connsiteY110" fmla="*/ 97367 h 322000"/>
              <a:gd name="connsiteX111" fmla="*/ 2954569 w 4321935"/>
              <a:gd name="connsiteY111" fmla="*/ 110067 h 322000"/>
              <a:gd name="connsiteX112" fmla="*/ 2920702 w 4321935"/>
              <a:gd name="connsiteY112" fmla="*/ 114300 h 322000"/>
              <a:gd name="connsiteX113" fmla="*/ 2848735 w 4321935"/>
              <a:gd name="connsiteY113" fmla="*/ 127000 h 322000"/>
              <a:gd name="connsiteX114" fmla="*/ 2819102 w 4321935"/>
              <a:gd name="connsiteY114" fmla="*/ 135467 h 322000"/>
              <a:gd name="connsiteX115" fmla="*/ 2721735 w 4321935"/>
              <a:gd name="connsiteY115" fmla="*/ 139700 h 322000"/>
              <a:gd name="connsiteX116" fmla="*/ 2637069 w 4321935"/>
              <a:gd name="connsiteY116" fmla="*/ 152400 h 322000"/>
              <a:gd name="connsiteX117" fmla="*/ 2560869 w 4321935"/>
              <a:gd name="connsiteY117" fmla="*/ 160867 h 322000"/>
              <a:gd name="connsiteX118" fmla="*/ 2505835 w 4321935"/>
              <a:gd name="connsiteY118" fmla="*/ 169333 h 322000"/>
              <a:gd name="connsiteX119" fmla="*/ 2480435 w 4321935"/>
              <a:gd name="connsiteY119" fmla="*/ 173567 h 322000"/>
              <a:gd name="connsiteX120" fmla="*/ 2438102 w 4321935"/>
              <a:gd name="connsiteY120" fmla="*/ 177800 h 322000"/>
              <a:gd name="connsiteX121" fmla="*/ 2404235 w 4321935"/>
              <a:gd name="connsiteY121" fmla="*/ 182033 h 322000"/>
              <a:gd name="connsiteX122" fmla="*/ 2332269 w 4321935"/>
              <a:gd name="connsiteY122" fmla="*/ 194733 h 322000"/>
              <a:gd name="connsiteX123" fmla="*/ 2302635 w 4321935"/>
              <a:gd name="connsiteY123" fmla="*/ 198967 h 322000"/>
              <a:gd name="connsiteX124" fmla="*/ 2171402 w 4321935"/>
              <a:gd name="connsiteY124" fmla="*/ 203200 h 322000"/>
              <a:gd name="connsiteX125" fmla="*/ 2146002 w 4321935"/>
              <a:gd name="connsiteY125" fmla="*/ 194733 h 322000"/>
              <a:gd name="connsiteX126" fmla="*/ 2116369 w 4321935"/>
              <a:gd name="connsiteY126" fmla="*/ 173567 h 322000"/>
              <a:gd name="connsiteX127" fmla="*/ 2099435 w 4321935"/>
              <a:gd name="connsiteY127" fmla="*/ 160867 h 322000"/>
              <a:gd name="connsiteX128" fmla="*/ 2074035 w 4321935"/>
              <a:gd name="connsiteY128" fmla="*/ 152400 h 322000"/>
              <a:gd name="connsiteX129" fmla="*/ 2048635 w 4321935"/>
              <a:gd name="connsiteY129" fmla="*/ 143933 h 322000"/>
              <a:gd name="connsiteX130" fmla="*/ 2035935 w 4321935"/>
              <a:gd name="connsiteY130" fmla="*/ 139700 h 322000"/>
              <a:gd name="connsiteX131" fmla="*/ 2002069 w 4321935"/>
              <a:gd name="connsiteY131" fmla="*/ 131233 h 322000"/>
              <a:gd name="connsiteX132" fmla="*/ 1976669 w 4321935"/>
              <a:gd name="connsiteY132" fmla="*/ 122767 h 322000"/>
              <a:gd name="connsiteX133" fmla="*/ 1963969 w 4321935"/>
              <a:gd name="connsiteY133" fmla="*/ 118533 h 322000"/>
              <a:gd name="connsiteX134" fmla="*/ 1925869 w 4321935"/>
              <a:gd name="connsiteY134" fmla="*/ 110067 h 322000"/>
              <a:gd name="connsiteX135" fmla="*/ 1887769 w 4321935"/>
              <a:gd name="connsiteY135" fmla="*/ 105833 h 322000"/>
              <a:gd name="connsiteX136" fmla="*/ 1870835 w 4321935"/>
              <a:gd name="connsiteY136" fmla="*/ 101600 h 322000"/>
              <a:gd name="connsiteX137" fmla="*/ 1845435 w 4321935"/>
              <a:gd name="connsiteY137" fmla="*/ 97367 h 322000"/>
              <a:gd name="connsiteX138" fmla="*/ 1832735 w 4321935"/>
              <a:gd name="connsiteY138" fmla="*/ 93133 h 322000"/>
              <a:gd name="connsiteX139" fmla="*/ 1769235 w 4321935"/>
              <a:gd name="connsiteY139" fmla="*/ 80433 h 322000"/>
              <a:gd name="connsiteX140" fmla="*/ 1701502 w 4321935"/>
              <a:gd name="connsiteY140" fmla="*/ 59267 h 322000"/>
              <a:gd name="connsiteX141" fmla="*/ 1621069 w 4321935"/>
              <a:gd name="connsiteY141" fmla="*/ 38100 h 322000"/>
              <a:gd name="connsiteX142" fmla="*/ 1553335 w 4321935"/>
              <a:gd name="connsiteY142" fmla="*/ 38100 h 322000"/>
              <a:gd name="connsiteX143" fmla="*/ 1405169 w 4321935"/>
              <a:gd name="connsiteY143" fmla="*/ 59267 h 322000"/>
              <a:gd name="connsiteX144" fmla="*/ 1257002 w 4321935"/>
              <a:gd name="connsiteY144" fmla="*/ 84667 h 322000"/>
              <a:gd name="connsiteX145" fmla="*/ 1172335 w 4321935"/>
              <a:gd name="connsiteY145" fmla="*/ 114300 h 322000"/>
              <a:gd name="connsiteX146" fmla="*/ 1041102 w 4321935"/>
              <a:gd name="connsiteY146" fmla="*/ 143933 h 322000"/>
              <a:gd name="connsiteX147" fmla="*/ 939502 w 4321935"/>
              <a:gd name="connsiteY147" fmla="*/ 135467 h 322000"/>
              <a:gd name="connsiteX148" fmla="*/ 804035 w 4321935"/>
              <a:gd name="connsiteY148" fmla="*/ 67733 h 322000"/>
              <a:gd name="connsiteX149" fmla="*/ 702435 w 4321935"/>
              <a:gd name="connsiteY149" fmla="*/ 71967 h 322000"/>
              <a:gd name="connsiteX150" fmla="*/ 596602 w 4321935"/>
              <a:gd name="connsiteY150" fmla="*/ 131233 h 322000"/>
              <a:gd name="connsiteX151" fmla="*/ 495002 w 4321935"/>
              <a:gd name="connsiteY151" fmla="*/ 160867 h 322000"/>
              <a:gd name="connsiteX152" fmla="*/ 384935 w 4321935"/>
              <a:gd name="connsiteY152" fmla="*/ 139700 h 322000"/>
              <a:gd name="connsiteX153" fmla="*/ 291802 w 4321935"/>
              <a:gd name="connsiteY153" fmla="*/ 114300 h 322000"/>
              <a:gd name="connsiteX154" fmla="*/ 190202 w 4321935"/>
              <a:gd name="connsiteY154" fmla="*/ 80433 h 322000"/>
              <a:gd name="connsiteX155" fmla="*/ 105535 w 4321935"/>
              <a:gd name="connsiteY155" fmla="*/ 59267 h 322000"/>
              <a:gd name="connsiteX156" fmla="*/ 8169 w 4321935"/>
              <a:gd name="connsiteY156" fmla="*/ 63500 h 322000"/>
              <a:gd name="connsiteX157" fmla="*/ 3936 w 4321935"/>
              <a:gd name="connsiteY15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32835 w 4321935"/>
              <a:gd name="connsiteY30" fmla="*/ 215900 h 322000"/>
              <a:gd name="connsiteX31" fmla="*/ 2645535 w 4321935"/>
              <a:gd name="connsiteY31" fmla="*/ 211667 h 322000"/>
              <a:gd name="connsiteX32" fmla="*/ 2692102 w 4321935"/>
              <a:gd name="connsiteY32" fmla="*/ 203200 h 322000"/>
              <a:gd name="connsiteX33" fmla="*/ 2709035 w 4321935"/>
              <a:gd name="connsiteY33" fmla="*/ 194733 h 322000"/>
              <a:gd name="connsiteX34" fmla="*/ 2742902 w 4321935"/>
              <a:gd name="connsiteY34" fmla="*/ 190500 h 322000"/>
              <a:gd name="connsiteX35" fmla="*/ 2755602 w 4321935"/>
              <a:gd name="connsiteY35" fmla="*/ 186267 h 322000"/>
              <a:gd name="connsiteX36" fmla="*/ 2768302 w 4321935"/>
              <a:gd name="connsiteY36" fmla="*/ 177800 h 322000"/>
              <a:gd name="connsiteX37" fmla="*/ 2810635 w 4321935"/>
              <a:gd name="connsiteY37" fmla="*/ 169333 h 322000"/>
              <a:gd name="connsiteX38" fmla="*/ 2840269 w 4321935"/>
              <a:gd name="connsiteY38" fmla="*/ 156633 h 322000"/>
              <a:gd name="connsiteX39" fmla="*/ 2865669 w 4321935"/>
              <a:gd name="connsiteY39" fmla="*/ 148167 h 322000"/>
              <a:gd name="connsiteX40" fmla="*/ 2908002 w 4321935"/>
              <a:gd name="connsiteY40" fmla="*/ 139700 h 322000"/>
              <a:gd name="connsiteX41" fmla="*/ 2924935 w 4321935"/>
              <a:gd name="connsiteY41" fmla="*/ 135467 h 322000"/>
              <a:gd name="connsiteX42" fmla="*/ 3009602 w 4321935"/>
              <a:gd name="connsiteY42" fmla="*/ 127000 h 322000"/>
              <a:gd name="connsiteX43" fmla="*/ 3043469 w 4321935"/>
              <a:gd name="connsiteY43" fmla="*/ 118533 h 322000"/>
              <a:gd name="connsiteX44" fmla="*/ 3077335 w 4321935"/>
              <a:gd name="connsiteY44" fmla="*/ 110067 h 322000"/>
              <a:gd name="connsiteX45" fmla="*/ 3136602 w 4321935"/>
              <a:gd name="connsiteY45" fmla="*/ 93133 h 322000"/>
              <a:gd name="connsiteX46" fmla="*/ 3174702 w 4321935"/>
              <a:gd name="connsiteY46" fmla="*/ 84667 h 322000"/>
              <a:gd name="connsiteX47" fmla="*/ 3217035 w 4321935"/>
              <a:gd name="connsiteY47" fmla="*/ 80433 h 322000"/>
              <a:gd name="connsiteX48" fmla="*/ 3284769 w 4321935"/>
              <a:gd name="connsiteY48" fmla="*/ 67733 h 322000"/>
              <a:gd name="connsiteX49" fmla="*/ 3344035 w 4321935"/>
              <a:gd name="connsiteY49" fmla="*/ 71967 h 322000"/>
              <a:gd name="connsiteX50" fmla="*/ 3369435 w 4321935"/>
              <a:gd name="connsiteY50" fmla="*/ 80433 h 322000"/>
              <a:gd name="connsiteX51" fmla="*/ 3399069 w 4321935"/>
              <a:gd name="connsiteY51" fmla="*/ 97367 h 322000"/>
              <a:gd name="connsiteX52" fmla="*/ 3411769 w 4321935"/>
              <a:gd name="connsiteY52" fmla="*/ 105833 h 322000"/>
              <a:gd name="connsiteX53" fmla="*/ 3424469 w 4321935"/>
              <a:gd name="connsiteY53" fmla="*/ 110067 h 322000"/>
              <a:gd name="connsiteX54" fmla="*/ 3462569 w 4321935"/>
              <a:gd name="connsiteY54" fmla="*/ 122767 h 322000"/>
              <a:gd name="connsiteX55" fmla="*/ 3487969 w 4321935"/>
              <a:gd name="connsiteY55" fmla="*/ 139700 h 322000"/>
              <a:gd name="connsiteX56" fmla="*/ 3530302 w 4321935"/>
              <a:gd name="connsiteY56" fmla="*/ 152400 h 322000"/>
              <a:gd name="connsiteX57" fmla="*/ 3568402 w 4321935"/>
              <a:gd name="connsiteY57" fmla="*/ 156633 h 322000"/>
              <a:gd name="connsiteX58" fmla="*/ 3754669 w 4321935"/>
              <a:gd name="connsiteY58" fmla="*/ 148167 h 322000"/>
              <a:gd name="connsiteX59" fmla="*/ 3792769 w 4321935"/>
              <a:gd name="connsiteY59" fmla="*/ 139700 h 322000"/>
              <a:gd name="connsiteX60" fmla="*/ 3830869 w 4321935"/>
              <a:gd name="connsiteY60" fmla="*/ 118533 h 322000"/>
              <a:gd name="connsiteX61" fmla="*/ 3835102 w 4321935"/>
              <a:gd name="connsiteY61" fmla="*/ 105833 h 322000"/>
              <a:gd name="connsiteX62" fmla="*/ 3852035 w 4321935"/>
              <a:gd name="connsiteY62" fmla="*/ 101600 h 322000"/>
              <a:gd name="connsiteX63" fmla="*/ 3877435 w 4321935"/>
              <a:gd name="connsiteY63" fmla="*/ 93133 h 322000"/>
              <a:gd name="connsiteX64" fmla="*/ 3902835 w 4321935"/>
              <a:gd name="connsiteY64" fmla="*/ 80433 h 322000"/>
              <a:gd name="connsiteX65" fmla="*/ 3915535 w 4321935"/>
              <a:gd name="connsiteY65" fmla="*/ 71967 h 322000"/>
              <a:gd name="connsiteX66" fmla="*/ 3932469 w 4321935"/>
              <a:gd name="connsiteY66" fmla="*/ 63500 h 322000"/>
              <a:gd name="connsiteX67" fmla="*/ 3957869 w 4321935"/>
              <a:gd name="connsiteY67" fmla="*/ 46567 h 322000"/>
              <a:gd name="connsiteX68" fmla="*/ 3983269 w 4321935"/>
              <a:gd name="connsiteY68" fmla="*/ 38100 h 322000"/>
              <a:gd name="connsiteX69" fmla="*/ 4012902 w 4321935"/>
              <a:gd name="connsiteY69" fmla="*/ 21167 h 322000"/>
              <a:gd name="connsiteX70" fmla="*/ 4038302 w 4321935"/>
              <a:gd name="connsiteY70" fmla="*/ 8467 h 322000"/>
              <a:gd name="connsiteX71" fmla="*/ 4283835 w 4321935"/>
              <a:gd name="connsiteY71" fmla="*/ 12700 h 322000"/>
              <a:gd name="connsiteX72" fmla="*/ 4296535 w 4321935"/>
              <a:gd name="connsiteY72" fmla="*/ 21167 h 322000"/>
              <a:gd name="connsiteX73" fmla="*/ 4321935 w 4321935"/>
              <a:gd name="connsiteY73" fmla="*/ 25400 h 322000"/>
              <a:gd name="connsiteX74" fmla="*/ 4317702 w 4321935"/>
              <a:gd name="connsiteY74" fmla="*/ 12700 h 322000"/>
              <a:gd name="connsiteX75" fmla="*/ 4279602 w 4321935"/>
              <a:gd name="connsiteY75" fmla="*/ 0 h 322000"/>
              <a:gd name="connsiteX76" fmla="*/ 4063702 w 4321935"/>
              <a:gd name="connsiteY76" fmla="*/ 4233 h 322000"/>
              <a:gd name="connsiteX77" fmla="*/ 4017135 w 4321935"/>
              <a:gd name="connsiteY77" fmla="*/ 8467 h 322000"/>
              <a:gd name="connsiteX78" fmla="*/ 3953635 w 4321935"/>
              <a:gd name="connsiteY78" fmla="*/ 12700 h 322000"/>
              <a:gd name="connsiteX79" fmla="*/ 3915535 w 4321935"/>
              <a:gd name="connsiteY79" fmla="*/ 29633 h 322000"/>
              <a:gd name="connsiteX80" fmla="*/ 3890135 w 4321935"/>
              <a:gd name="connsiteY80" fmla="*/ 46567 h 322000"/>
              <a:gd name="connsiteX81" fmla="*/ 3873202 w 4321935"/>
              <a:gd name="connsiteY81" fmla="*/ 55033 h 322000"/>
              <a:gd name="connsiteX82" fmla="*/ 3847802 w 4321935"/>
              <a:gd name="connsiteY82" fmla="*/ 63500 h 322000"/>
              <a:gd name="connsiteX83" fmla="*/ 3818169 w 4321935"/>
              <a:gd name="connsiteY83" fmla="*/ 76200 h 322000"/>
              <a:gd name="connsiteX84" fmla="*/ 3792769 w 4321935"/>
              <a:gd name="connsiteY84" fmla="*/ 93133 h 322000"/>
              <a:gd name="connsiteX85" fmla="*/ 3780069 w 4321935"/>
              <a:gd name="connsiteY85" fmla="*/ 97367 h 322000"/>
              <a:gd name="connsiteX86" fmla="*/ 3767369 w 4321935"/>
              <a:gd name="connsiteY86" fmla="*/ 105833 h 322000"/>
              <a:gd name="connsiteX87" fmla="*/ 3733502 w 4321935"/>
              <a:gd name="connsiteY87" fmla="*/ 114300 h 322000"/>
              <a:gd name="connsiteX88" fmla="*/ 3699635 w 4321935"/>
              <a:gd name="connsiteY88" fmla="*/ 122767 h 322000"/>
              <a:gd name="connsiteX89" fmla="*/ 3686935 w 4321935"/>
              <a:gd name="connsiteY89" fmla="*/ 127000 h 322000"/>
              <a:gd name="connsiteX90" fmla="*/ 3665769 w 4321935"/>
              <a:gd name="connsiteY90" fmla="*/ 131233 h 322000"/>
              <a:gd name="connsiteX91" fmla="*/ 3585335 w 4321935"/>
              <a:gd name="connsiteY91" fmla="*/ 122767 h 322000"/>
              <a:gd name="connsiteX92" fmla="*/ 3551469 w 4321935"/>
              <a:gd name="connsiteY92" fmla="*/ 118533 h 322000"/>
              <a:gd name="connsiteX93" fmla="*/ 3521835 w 4321935"/>
              <a:gd name="connsiteY93" fmla="*/ 110067 h 322000"/>
              <a:gd name="connsiteX94" fmla="*/ 3504902 w 4321935"/>
              <a:gd name="connsiteY94" fmla="*/ 105833 h 322000"/>
              <a:gd name="connsiteX95" fmla="*/ 3483735 w 4321935"/>
              <a:gd name="connsiteY95" fmla="*/ 101600 h 322000"/>
              <a:gd name="connsiteX96" fmla="*/ 3458335 w 4321935"/>
              <a:gd name="connsiteY96" fmla="*/ 93133 h 322000"/>
              <a:gd name="connsiteX97" fmla="*/ 3445635 w 4321935"/>
              <a:gd name="connsiteY97" fmla="*/ 88900 h 322000"/>
              <a:gd name="connsiteX98" fmla="*/ 3432935 w 4321935"/>
              <a:gd name="connsiteY98" fmla="*/ 76200 h 322000"/>
              <a:gd name="connsiteX99" fmla="*/ 3399069 w 4321935"/>
              <a:gd name="connsiteY99" fmla="*/ 59267 h 322000"/>
              <a:gd name="connsiteX100" fmla="*/ 3390602 w 4321935"/>
              <a:gd name="connsiteY100" fmla="*/ 46567 h 322000"/>
              <a:gd name="connsiteX101" fmla="*/ 3365202 w 4321935"/>
              <a:gd name="connsiteY101" fmla="*/ 38100 h 322000"/>
              <a:gd name="connsiteX102" fmla="*/ 3318635 w 4321935"/>
              <a:gd name="connsiteY102" fmla="*/ 25400 h 322000"/>
              <a:gd name="connsiteX103" fmla="*/ 3195869 w 4321935"/>
              <a:gd name="connsiteY103" fmla="*/ 38100 h 322000"/>
              <a:gd name="connsiteX104" fmla="*/ 3162002 w 4321935"/>
              <a:gd name="connsiteY104" fmla="*/ 46567 h 322000"/>
              <a:gd name="connsiteX105" fmla="*/ 3145069 w 4321935"/>
              <a:gd name="connsiteY105" fmla="*/ 50800 h 322000"/>
              <a:gd name="connsiteX106" fmla="*/ 3119669 w 4321935"/>
              <a:gd name="connsiteY106" fmla="*/ 67733 h 322000"/>
              <a:gd name="connsiteX107" fmla="*/ 3106969 w 4321935"/>
              <a:gd name="connsiteY107" fmla="*/ 71967 h 322000"/>
              <a:gd name="connsiteX108" fmla="*/ 3090035 w 4321935"/>
              <a:gd name="connsiteY108" fmla="*/ 76200 h 322000"/>
              <a:gd name="connsiteX109" fmla="*/ 3051935 w 4321935"/>
              <a:gd name="connsiteY109" fmla="*/ 88900 h 322000"/>
              <a:gd name="connsiteX110" fmla="*/ 2988435 w 4321935"/>
              <a:gd name="connsiteY110" fmla="*/ 97367 h 322000"/>
              <a:gd name="connsiteX111" fmla="*/ 2954569 w 4321935"/>
              <a:gd name="connsiteY111" fmla="*/ 110067 h 322000"/>
              <a:gd name="connsiteX112" fmla="*/ 2920702 w 4321935"/>
              <a:gd name="connsiteY112" fmla="*/ 114300 h 322000"/>
              <a:gd name="connsiteX113" fmla="*/ 2848735 w 4321935"/>
              <a:gd name="connsiteY113" fmla="*/ 127000 h 322000"/>
              <a:gd name="connsiteX114" fmla="*/ 2819102 w 4321935"/>
              <a:gd name="connsiteY114" fmla="*/ 135467 h 322000"/>
              <a:gd name="connsiteX115" fmla="*/ 2721735 w 4321935"/>
              <a:gd name="connsiteY115" fmla="*/ 139700 h 322000"/>
              <a:gd name="connsiteX116" fmla="*/ 2637069 w 4321935"/>
              <a:gd name="connsiteY116" fmla="*/ 152400 h 322000"/>
              <a:gd name="connsiteX117" fmla="*/ 2560869 w 4321935"/>
              <a:gd name="connsiteY117" fmla="*/ 160867 h 322000"/>
              <a:gd name="connsiteX118" fmla="*/ 2505835 w 4321935"/>
              <a:gd name="connsiteY118" fmla="*/ 169333 h 322000"/>
              <a:gd name="connsiteX119" fmla="*/ 2480435 w 4321935"/>
              <a:gd name="connsiteY119" fmla="*/ 173567 h 322000"/>
              <a:gd name="connsiteX120" fmla="*/ 2438102 w 4321935"/>
              <a:gd name="connsiteY120" fmla="*/ 177800 h 322000"/>
              <a:gd name="connsiteX121" fmla="*/ 2404235 w 4321935"/>
              <a:gd name="connsiteY121" fmla="*/ 182033 h 322000"/>
              <a:gd name="connsiteX122" fmla="*/ 2332269 w 4321935"/>
              <a:gd name="connsiteY122" fmla="*/ 194733 h 322000"/>
              <a:gd name="connsiteX123" fmla="*/ 2302635 w 4321935"/>
              <a:gd name="connsiteY123" fmla="*/ 198967 h 322000"/>
              <a:gd name="connsiteX124" fmla="*/ 2171402 w 4321935"/>
              <a:gd name="connsiteY124" fmla="*/ 203200 h 322000"/>
              <a:gd name="connsiteX125" fmla="*/ 2146002 w 4321935"/>
              <a:gd name="connsiteY125" fmla="*/ 194733 h 322000"/>
              <a:gd name="connsiteX126" fmla="*/ 2116369 w 4321935"/>
              <a:gd name="connsiteY126" fmla="*/ 173567 h 322000"/>
              <a:gd name="connsiteX127" fmla="*/ 2099435 w 4321935"/>
              <a:gd name="connsiteY127" fmla="*/ 160867 h 322000"/>
              <a:gd name="connsiteX128" fmla="*/ 2074035 w 4321935"/>
              <a:gd name="connsiteY128" fmla="*/ 152400 h 322000"/>
              <a:gd name="connsiteX129" fmla="*/ 2048635 w 4321935"/>
              <a:gd name="connsiteY129" fmla="*/ 143933 h 322000"/>
              <a:gd name="connsiteX130" fmla="*/ 2035935 w 4321935"/>
              <a:gd name="connsiteY130" fmla="*/ 139700 h 322000"/>
              <a:gd name="connsiteX131" fmla="*/ 2002069 w 4321935"/>
              <a:gd name="connsiteY131" fmla="*/ 131233 h 322000"/>
              <a:gd name="connsiteX132" fmla="*/ 1976669 w 4321935"/>
              <a:gd name="connsiteY132" fmla="*/ 122767 h 322000"/>
              <a:gd name="connsiteX133" fmla="*/ 1963969 w 4321935"/>
              <a:gd name="connsiteY133" fmla="*/ 118533 h 322000"/>
              <a:gd name="connsiteX134" fmla="*/ 1925869 w 4321935"/>
              <a:gd name="connsiteY134" fmla="*/ 110067 h 322000"/>
              <a:gd name="connsiteX135" fmla="*/ 1887769 w 4321935"/>
              <a:gd name="connsiteY135" fmla="*/ 105833 h 322000"/>
              <a:gd name="connsiteX136" fmla="*/ 1870835 w 4321935"/>
              <a:gd name="connsiteY136" fmla="*/ 101600 h 322000"/>
              <a:gd name="connsiteX137" fmla="*/ 1845435 w 4321935"/>
              <a:gd name="connsiteY137" fmla="*/ 97367 h 322000"/>
              <a:gd name="connsiteX138" fmla="*/ 1832735 w 4321935"/>
              <a:gd name="connsiteY138" fmla="*/ 93133 h 322000"/>
              <a:gd name="connsiteX139" fmla="*/ 1769235 w 4321935"/>
              <a:gd name="connsiteY139" fmla="*/ 80433 h 322000"/>
              <a:gd name="connsiteX140" fmla="*/ 1701502 w 4321935"/>
              <a:gd name="connsiteY140" fmla="*/ 59267 h 322000"/>
              <a:gd name="connsiteX141" fmla="*/ 1621069 w 4321935"/>
              <a:gd name="connsiteY141" fmla="*/ 38100 h 322000"/>
              <a:gd name="connsiteX142" fmla="*/ 1553335 w 4321935"/>
              <a:gd name="connsiteY142" fmla="*/ 38100 h 322000"/>
              <a:gd name="connsiteX143" fmla="*/ 1405169 w 4321935"/>
              <a:gd name="connsiteY143" fmla="*/ 59267 h 322000"/>
              <a:gd name="connsiteX144" fmla="*/ 1257002 w 4321935"/>
              <a:gd name="connsiteY144" fmla="*/ 84667 h 322000"/>
              <a:gd name="connsiteX145" fmla="*/ 1172335 w 4321935"/>
              <a:gd name="connsiteY145" fmla="*/ 114300 h 322000"/>
              <a:gd name="connsiteX146" fmla="*/ 1041102 w 4321935"/>
              <a:gd name="connsiteY146" fmla="*/ 143933 h 322000"/>
              <a:gd name="connsiteX147" fmla="*/ 939502 w 4321935"/>
              <a:gd name="connsiteY147" fmla="*/ 135467 h 322000"/>
              <a:gd name="connsiteX148" fmla="*/ 804035 w 4321935"/>
              <a:gd name="connsiteY148" fmla="*/ 67733 h 322000"/>
              <a:gd name="connsiteX149" fmla="*/ 702435 w 4321935"/>
              <a:gd name="connsiteY149" fmla="*/ 71967 h 322000"/>
              <a:gd name="connsiteX150" fmla="*/ 596602 w 4321935"/>
              <a:gd name="connsiteY150" fmla="*/ 131233 h 322000"/>
              <a:gd name="connsiteX151" fmla="*/ 495002 w 4321935"/>
              <a:gd name="connsiteY151" fmla="*/ 160867 h 322000"/>
              <a:gd name="connsiteX152" fmla="*/ 384935 w 4321935"/>
              <a:gd name="connsiteY152" fmla="*/ 139700 h 322000"/>
              <a:gd name="connsiteX153" fmla="*/ 291802 w 4321935"/>
              <a:gd name="connsiteY153" fmla="*/ 114300 h 322000"/>
              <a:gd name="connsiteX154" fmla="*/ 190202 w 4321935"/>
              <a:gd name="connsiteY154" fmla="*/ 80433 h 322000"/>
              <a:gd name="connsiteX155" fmla="*/ 105535 w 4321935"/>
              <a:gd name="connsiteY155" fmla="*/ 59267 h 322000"/>
              <a:gd name="connsiteX156" fmla="*/ 8169 w 4321935"/>
              <a:gd name="connsiteY156" fmla="*/ 63500 h 322000"/>
              <a:gd name="connsiteX157" fmla="*/ 3936 w 4321935"/>
              <a:gd name="connsiteY15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2002069 w 4321935"/>
              <a:gd name="connsiteY130" fmla="*/ 131233 h 322000"/>
              <a:gd name="connsiteX131" fmla="*/ 1976669 w 4321935"/>
              <a:gd name="connsiteY131" fmla="*/ 122767 h 322000"/>
              <a:gd name="connsiteX132" fmla="*/ 1963969 w 4321935"/>
              <a:gd name="connsiteY132" fmla="*/ 118533 h 322000"/>
              <a:gd name="connsiteX133" fmla="*/ 1925869 w 4321935"/>
              <a:gd name="connsiteY133" fmla="*/ 110067 h 322000"/>
              <a:gd name="connsiteX134" fmla="*/ 1887769 w 4321935"/>
              <a:gd name="connsiteY134" fmla="*/ 105833 h 322000"/>
              <a:gd name="connsiteX135" fmla="*/ 1870835 w 4321935"/>
              <a:gd name="connsiteY135" fmla="*/ 101600 h 322000"/>
              <a:gd name="connsiteX136" fmla="*/ 1845435 w 4321935"/>
              <a:gd name="connsiteY136" fmla="*/ 97367 h 322000"/>
              <a:gd name="connsiteX137" fmla="*/ 1832735 w 4321935"/>
              <a:gd name="connsiteY137" fmla="*/ 93133 h 322000"/>
              <a:gd name="connsiteX138" fmla="*/ 1769235 w 4321935"/>
              <a:gd name="connsiteY138" fmla="*/ 80433 h 322000"/>
              <a:gd name="connsiteX139" fmla="*/ 1701502 w 4321935"/>
              <a:gd name="connsiteY139" fmla="*/ 59267 h 322000"/>
              <a:gd name="connsiteX140" fmla="*/ 1621069 w 4321935"/>
              <a:gd name="connsiteY140" fmla="*/ 38100 h 322000"/>
              <a:gd name="connsiteX141" fmla="*/ 1553335 w 4321935"/>
              <a:gd name="connsiteY141" fmla="*/ 38100 h 322000"/>
              <a:gd name="connsiteX142" fmla="*/ 1405169 w 4321935"/>
              <a:gd name="connsiteY142" fmla="*/ 59267 h 322000"/>
              <a:gd name="connsiteX143" fmla="*/ 1257002 w 4321935"/>
              <a:gd name="connsiteY143" fmla="*/ 84667 h 322000"/>
              <a:gd name="connsiteX144" fmla="*/ 1172335 w 4321935"/>
              <a:gd name="connsiteY144" fmla="*/ 114300 h 322000"/>
              <a:gd name="connsiteX145" fmla="*/ 1041102 w 4321935"/>
              <a:gd name="connsiteY145" fmla="*/ 143933 h 322000"/>
              <a:gd name="connsiteX146" fmla="*/ 939502 w 4321935"/>
              <a:gd name="connsiteY146" fmla="*/ 135467 h 322000"/>
              <a:gd name="connsiteX147" fmla="*/ 804035 w 4321935"/>
              <a:gd name="connsiteY147" fmla="*/ 67733 h 322000"/>
              <a:gd name="connsiteX148" fmla="*/ 702435 w 4321935"/>
              <a:gd name="connsiteY148" fmla="*/ 71967 h 322000"/>
              <a:gd name="connsiteX149" fmla="*/ 596602 w 4321935"/>
              <a:gd name="connsiteY149" fmla="*/ 131233 h 322000"/>
              <a:gd name="connsiteX150" fmla="*/ 495002 w 4321935"/>
              <a:gd name="connsiteY150" fmla="*/ 160867 h 322000"/>
              <a:gd name="connsiteX151" fmla="*/ 384935 w 4321935"/>
              <a:gd name="connsiteY151" fmla="*/ 139700 h 322000"/>
              <a:gd name="connsiteX152" fmla="*/ 291802 w 4321935"/>
              <a:gd name="connsiteY152" fmla="*/ 114300 h 322000"/>
              <a:gd name="connsiteX153" fmla="*/ 190202 w 4321935"/>
              <a:gd name="connsiteY153" fmla="*/ 80433 h 322000"/>
              <a:gd name="connsiteX154" fmla="*/ 105535 w 4321935"/>
              <a:gd name="connsiteY154" fmla="*/ 59267 h 322000"/>
              <a:gd name="connsiteX155" fmla="*/ 8169 w 4321935"/>
              <a:gd name="connsiteY155" fmla="*/ 63500 h 322000"/>
              <a:gd name="connsiteX156" fmla="*/ 3936 w 4321935"/>
              <a:gd name="connsiteY15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2002069 w 4321935"/>
              <a:gd name="connsiteY130" fmla="*/ 131233 h 322000"/>
              <a:gd name="connsiteX131" fmla="*/ 1976669 w 4321935"/>
              <a:gd name="connsiteY131" fmla="*/ 122767 h 322000"/>
              <a:gd name="connsiteX132" fmla="*/ 1963969 w 4321935"/>
              <a:gd name="connsiteY132" fmla="*/ 118533 h 322000"/>
              <a:gd name="connsiteX133" fmla="*/ 1925869 w 4321935"/>
              <a:gd name="connsiteY133" fmla="*/ 110067 h 322000"/>
              <a:gd name="connsiteX134" fmla="*/ 1887769 w 4321935"/>
              <a:gd name="connsiteY134" fmla="*/ 105833 h 322000"/>
              <a:gd name="connsiteX135" fmla="*/ 1870835 w 4321935"/>
              <a:gd name="connsiteY135" fmla="*/ 101600 h 322000"/>
              <a:gd name="connsiteX136" fmla="*/ 1832735 w 4321935"/>
              <a:gd name="connsiteY136" fmla="*/ 93133 h 322000"/>
              <a:gd name="connsiteX137" fmla="*/ 1769235 w 4321935"/>
              <a:gd name="connsiteY137" fmla="*/ 80433 h 322000"/>
              <a:gd name="connsiteX138" fmla="*/ 1701502 w 4321935"/>
              <a:gd name="connsiteY138" fmla="*/ 59267 h 322000"/>
              <a:gd name="connsiteX139" fmla="*/ 1621069 w 4321935"/>
              <a:gd name="connsiteY139" fmla="*/ 38100 h 322000"/>
              <a:gd name="connsiteX140" fmla="*/ 1553335 w 4321935"/>
              <a:gd name="connsiteY140" fmla="*/ 38100 h 322000"/>
              <a:gd name="connsiteX141" fmla="*/ 1405169 w 4321935"/>
              <a:gd name="connsiteY141" fmla="*/ 59267 h 322000"/>
              <a:gd name="connsiteX142" fmla="*/ 1257002 w 4321935"/>
              <a:gd name="connsiteY142" fmla="*/ 84667 h 322000"/>
              <a:gd name="connsiteX143" fmla="*/ 1172335 w 4321935"/>
              <a:gd name="connsiteY143" fmla="*/ 114300 h 322000"/>
              <a:gd name="connsiteX144" fmla="*/ 1041102 w 4321935"/>
              <a:gd name="connsiteY144" fmla="*/ 143933 h 322000"/>
              <a:gd name="connsiteX145" fmla="*/ 939502 w 4321935"/>
              <a:gd name="connsiteY145" fmla="*/ 135467 h 322000"/>
              <a:gd name="connsiteX146" fmla="*/ 804035 w 4321935"/>
              <a:gd name="connsiteY146" fmla="*/ 67733 h 322000"/>
              <a:gd name="connsiteX147" fmla="*/ 702435 w 4321935"/>
              <a:gd name="connsiteY147" fmla="*/ 71967 h 322000"/>
              <a:gd name="connsiteX148" fmla="*/ 596602 w 4321935"/>
              <a:gd name="connsiteY148" fmla="*/ 131233 h 322000"/>
              <a:gd name="connsiteX149" fmla="*/ 495002 w 4321935"/>
              <a:gd name="connsiteY149" fmla="*/ 160867 h 322000"/>
              <a:gd name="connsiteX150" fmla="*/ 384935 w 4321935"/>
              <a:gd name="connsiteY150" fmla="*/ 139700 h 322000"/>
              <a:gd name="connsiteX151" fmla="*/ 291802 w 4321935"/>
              <a:gd name="connsiteY151" fmla="*/ 114300 h 322000"/>
              <a:gd name="connsiteX152" fmla="*/ 190202 w 4321935"/>
              <a:gd name="connsiteY152" fmla="*/ 80433 h 322000"/>
              <a:gd name="connsiteX153" fmla="*/ 105535 w 4321935"/>
              <a:gd name="connsiteY153" fmla="*/ 59267 h 322000"/>
              <a:gd name="connsiteX154" fmla="*/ 8169 w 4321935"/>
              <a:gd name="connsiteY154" fmla="*/ 63500 h 322000"/>
              <a:gd name="connsiteX155" fmla="*/ 3936 w 4321935"/>
              <a:gd name="connsiteY15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2002069 w 4321935"/>
              <a:gd name="connsiteY130" fmla="*/ 131233 h 322000"/>
              <a:gd name="connsiteX131" fmla="*/ 1976669 w 4321935"/>
              <a:gd name="connsiteY131" fmla="*/ 122767 h 322000"/>
              <a:gd name="connsiteX132" fmla="*/ 1963969 w 4321935"/>
              <a:gd name="connsiteY132" fmla="*/ 118533 h 322000"/>
              <a:gd name="connsiteX133" fmla="*/ 1925869 w 4321935"/>
              <a:gd name="connsiteY133" fmla="*/ 110067 h 322000"/>
              <a:gd name="connsiteX134" fmla="*/ 1887769 w 4321935"/>
              <a:gd name="connsiteY134" fmla="*/ 105833 h 322000"/>
              <a:gd name="connsiteX135" fmla="*/ 1832735 w 4321935"/>
              <a:gd name="connsiteY135" fmla="*/ 93133 h 322000"/>
              <a:gd name="connsiteX136" fmla="*/ 1769235 w 4321935"/>
              <a:gd name="connsiteY136" fmla="*/ 80433 h 322000"/>
              <a:gd name="connsiteX137" fmla="*/ 1701502 w 4321935"/>
              <a:gd name="connsiteY137" fmla="*/ 59267 h 322000"/>
              <a:gd name="connsiteX138" fmla="*/ 1621069 w 4321935"/>
              <a:gd name="connsiteY138" fmla="*/ 38100 h 322000"/>
              <a:gd name="connsiteX139" fmla="*/ 1553335 w 4321935"/>
              <a:gd name="connsiteY139" fmla="*/ 38100 h 322000"/>
              <a:gd name="connsiteX140" fmla="*/ 1405169 w 4321935"/>
              <a:gd name="connsiteY140" fmla="*/ 59267 h 322000"/>
              <a:gd name="connsiteX141" fmla="*/ 1257002 w 4321935"/>
              <a:gd name="connsiteY141" fmla="*/ 84667 h 322000"/>
              <a:gd name="connsiteX142" fmla="*/ 1172335 w 4321935"/>
              <a:gd name="connsiteY142" fmla="*/ 114300 h 322000"/>
              <a:gd name="connsiteX143" fmla="*/ 1041102 w 4321935"/>
              <a:gd name="connsiteY143" fmla="*/ 143933 h 322000"/>
              <a:gd name="connsiteX144" fmla="*/ 939502 w 4321935"/>
              <a:gd name="connsiteY144" fmla="*/ 135467 h 322000"/>
              <a:gd name="connsiteX145" fmla="*/ 804035 w 4321935"/>
              <a:gd name="connsiteY145" fmla="*/ 67733 h 322000"/>
              <a:gd name="connsiteX146" fmla="*/ 702435 w 4321935"/>
              <a:gd name="connsiteY146" fmla="*/ 71967 h 322000"/>
              <a:gd name="connsiteX147" fmla="*/ 596602 w 4321935"/>
              <a:gd name="connsiteY147" fmla="*/ 131233 h 322000"/>
              <a:gd name="connsiteX148" fmla="*/ 495002 w 4321935"/>
              <a:gd name="connsiteY148" fmla="*/ 160867 h 322000"/>
              <a:gd name="connsiteX149" fmla="*/ 384935 w 4321935"/>
              <a:gd name="connsiteY149" fmla="*/ 139700 h 322000"/>
              <a:gd name="connsiteX150" fmla="*/ 291802 w 4321935"/>
              <a:gd name="connsiteY150" fmla="*/ 114300 h 322000"/>
              <a:gd name="connsiteX151" fmla="*/ 190202 w 4321935"/>
              <a:gd name="connsiteY151" fmla="*/ 80433 h 322000"/>
              <a:gd name="connsiteX152" fmla="*/ 105535 w 4321935"/>
              <a:gd name="connsiteY152" fmla="*/ 59267 h 322000"/>
              <a:gd name="connsiteX153" fmla="*/ 8169 w 4321935"/>
              <a:gd name="connsiteY153" fmla="*/ 63500 h 322000"/>
              <a:gd name="connsiteX154" fmla="*/ 3936 w 4321935"/>
              <a:gd name="connsiteY15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2002069 w 4321935"/>
              <a:gd name="connsiteY130" fmla="*/ 131233 h 322000"/>
              <a:gd name="connsiteX131" fmla="*/ 1976669 w 4321935"/>
              <a:gd name="connsiteY131" fmla="*/ 122767 h 322000"/>
              <a:gd name="connsiteX132" fmla="*/ 1963969 w 4321935"/>
              <a:gd name="connsiteY132" fmla="*/ 118533 h 322000"/>
              <a:gd name="connsiteX133" fmla="*/ 1925869 w 4321935"/>
              <a:gd name="connsiteY133" fmla="*/ 110067 h 322000"/>
              <a:gd name="connsiteX134" fmla="*/ 1887769 w 4321935"/>
              <a:gd name="connsiteY134" fmla="*/ 105833 h 322000"/>
              <a:gd name="connsiteX135" fmla="*/ 1832735 w 4321935"/>
              <a:gd name="connsiteY135" fmla="*/ 93133 h 322000"/>
              <a:gd name="connsiteX136" fmla="*/ 1701502 w 4321935"/>
              <a:gd name="connsiteY136" fmla="*/ 59267 h 322000"/>
              <a:gd name="connsiteX137" fmla="*/ 1621069 w 4321935"/>
              <a:gd name="connsiteY137" fmla="*/ 38100 h 322000"/>
              <a:gd name="connsiteX138" fmla="*/ 1553335 w 4321935"/>
              <a:gd name="connsiteY138" fmla="*/ 38100 h 322000"/>
              <a:gd name="connsiteX139" fmla="*/ 1405169 w 4321935"/>
              <a:gd name="connsiteY139" fmla="*/ 59267 h 322000"/>
              <a:gd name="connsiteX140" fmla="*/ 1257002 w 4321935"/>
              <a:gd name="connsiteY140" fmla="*/ 84667 h 322000"/>
              <a:gd name="connsiteX141" fmla="*/ 1172335 w 4321935"/>
              <a:gd name="connsiteY141" fmla="*/ 114300 h 322000"/>
              <a:gd name="connsiteX142" fmla="*/ 1041102 w 4321935"/>
              <a:gd name="connsiteY142" fmla="*/ 143933 h 322000"/>
              <a:gd name="connsiteX143" fmla="*/ 939502 w 4321935"/>
              <a:gd name="connsiteY143" fmla="*/ 135467 h 322000"/>
              <a:gd name="connsiteX144" fmla="*/ 804035 w 4321935"/>
              <a:gd name="connsiteY144" fmla="*/ 67733 h 322000"/>
              <a:gd name="connsiteX145" fmla="*/ 702435 w 4321935"/>
              <a:gd name="connsiteY145" fmla="*/ 71967 h 322000"/>
              <a:gd name="connsiteX146" fmla="*/ 596602 w 4321935"/>
              <a:gd name="connsiteY146" fmla="*/ 131233 h 322000"/>
              <a:gd name="connsiteX147" fmla="*/ 495002 w 4321935"/>
              <a:gd name="connsiteY147" fmla="*/ 160867 h 322000"/>
              <a:gd name="connsiteX148" fmla="*/ 384935 w 4321935"/>
              <a:gd name="connsiteY148" fmla="*/ 139700 h 322000"/>
              <a:gd name="connsiteX149" fmla="*/ 291802 w 4321935"/>
              <a:gd name="connsiteY149" fmla="*/ 114300 h 322000"/>
              <a:gd name="connsiteX150" fmla="*/ 190202 w 4321935"/>
              <a:gd name="connsiteY150" fmla="*/ 80433 h 322000"/>
              <a:gd name="connsiteX151" fmla="*/ 105535 w 4321935"/>
              <a:gd name="connsiteY151" fmla="*/ 59267 h 322000"/>
              <a:gd name="connsiteX152" fmla="*/ 8169 w 4321935"/>
              <a:gd name="connsiteY152" fmla="*/ 63500 h 322000"/>
              <a:gd name="connsiteX153" fmla="*/ 3936 w 4321935"/>
              <a:gd name="connsiteY15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2002069 w 4321935"/>
              <a:gd name="connsiteY130" fmla="*/ 131233 h 322000"/>
              <a:gd name="connsiteX131" fmla="*/ 1976669 w 4321935"/>
              <a:gd name="connsiteY131" fmla="*/ 122767 h 322000"/>
              <a:gd name="connsiteX132" fmla="*/ 1963969 w 4321935"/>
              <a:gd name="connsiteY132" fmla="*/ 118533 h 322000"/>
              <a:gd name="connsiteX133" fmla="*/ 1925869 w 4321935"/>
              <a:gd name="connsiteY133" fmla="*/ 110067 h 322000"/>
              <a:gd name="connsiteX134" fmla="*/ 1832735 w 4321935"/>
              <a:gd name="connsiteY134" fmla="*/ 93133 h 322000"/>
              <a:gd name="connsiteX135" fmla="*/ 1701502 w 4321935"/>
              <a:gd name="connsiteY135" fmla="*/ 59267 h 322000"/>
              <a:gd name="connsiteX136" fmla="*/ 1621069 w 4321935"/>
              <a:gd name="connsiteY136" fmla="*/ 38100 h 322000"/>
              <a:gd name="connsiteX137" fmla="*/ 1553335 w 4321935"/>
              <a:gd name="connsiteY137" fmla="*/ 38100 h 322000"/>
              <a:gd name="connsiteX138" fmla="*/ 1405169 w 4321935"/>
              <a:gd name="connsiteY138" fmla="*/ 59267 h 322000"/>
              <a:gd name="connsiteX139" fmla="*/ 1257002 w 4321935"/>
              <a:gd name="connsiteY139" fmla="*/ 84667 h 322000"/>
              <a:gd name="connsiteX140" fmla="*/ 1172335 w 4321935"/>
              <a:gd name="connsiteY140" fmla="*/ 114300 h 322000"/>
              <a:gd name="connsiteX141" fmla="*/ 1041102 w 4321935"/>
              <a:gd name="connsiteY141" fmla="*/ 143933 h 322000"/>
              <a:gd name="connsiteX142" fmla="*/ 939502 w 4321935"/>
              <a:gd name="connsiteY142" fmla="*/ 135467 h 322000"/>
              <a:gd name="connsiteX143" fmla="*/ 804035 w 4321935"/>
              <a:gd name="connsiteY143" fmla="*/ 67733 h 322000"/>
              <a:gd name="connsiteX144" fmla="*/ 702435 w 4321935"/>
              <a:gd name="connsiteY144" fmla="*/ 71967 h 322000"/>
              <a:gd name="connsiteX145" fmla="*/ 596602 w 4321935"/>
              <a:gd name="connsiteY145" fmla="*/ 131233 h 322000"/>
              <a:gd name="connsiteX146" fmla="*/ 495002 w 4321935"/>
              <a:gd name="connsiteY146" fmla="*/ 160867 h 322000"/>
              <a:gd name="connsiteX147" fmla="*/ 384935 w 4321935"/>
              <a:gd name="connsiteY147" fmla="*/ 139700 h 322000"/>
              <a:gd name="connsiteX148" fmla="*/ 291802 w 4321935"/>
              <a:gd name="connsiteY148" fmla="*/ 114300 h 322000"/>
              <a:gd name="connsiteX149" fmla="*/ 190202 w 4321935"/>
              <a:gd name="connsiteY149" fmla="*/ 80433 h 322000"/>
              <a:gd name="connsiteX150" fmla="*/ 105535 w 4321935"/>
              <a:gd name="connsiteY150" fmla="*/ 59267 h 322000"/>
              <a:gd name="connsiteX151" fmla="*/ 8169 w 4321935"/>
              <a:gd name="connsiteY151" fmla="*/ 63500 h 322000"/>
              <a:gd name="connsiteX152" fmla="*/ 3936 w 4321935"/>
              <a:gd name="connsiteY15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2002069 w 4321935"/>
              <a:gd name="connsiteY130" fmla="*/ 131233 h 322000"/>
              <a:gd name="connsiteX131" fmla="*/ 1976669 w 4321935"/>
              <a:gd name="connsiteY131" fmla="*/ 122767 h 322000"/>
              <a:gd name="connsiteX132" fmla="*/ 1963969 w 4321935"/>
              <a:gd name="connsiteY132" fmla="*/ 118533 h 322000"/>
              <a:gd name="connsiteX133" fmla="*/ 1832735 w 4321935"/>
              <a:gd name="connsiteY133" fmla="*/ 93133 h 322000"/>
              <a:gd name="connsiteX134" fmla="*/ 1701502 w 4321935"/>
              <a:gd name="connsiteY134" fmla="*/ 59267 h 322000"/>
              <a:gd name="connsiteX135" fmla="*/ 1621069 w 4321935"/>
              <a:gd name="connsiteY135" fmla="*/ 38100 h 322000"/>
              <a:gd name="connsiteX136" fmla="*/ 1553335 w 4321935"/>
              <a:gd name="connsiteY136" fmla="*/ 38100 h 322000"/>
              <a:gd name="connsiteX137" fmla="*/ 1405169 w 4321935"/>
              <a:gd name="connsiteY137" fmla="*/ 59267 h 322000"/>
              <a:gd name="connsiteX138" fmla="*/ 1257002 w 4321935"/>
              <a:gd name="connsiteY138" fmla="*/ 84667 h 322000"/>
              <a:gd name="connsiteX139" fmla="*/ 1172335 w 4321935"/>
              <a:gd name="connsiteY139" fmla="*/ 114300 h 322000"/>
              <a:gd name="connsiteX140" fmla="*/ 1041102 w 4321935"/>
              <a:gd name="connsiteY140" fmla="*/ 143933 h 322000"/>
              <a:gd name="connsiteX141" fmla="*/ 939502 w 4321935"/>
              <a:gd name="connsiteY141" fmla="*/ 135467 h 322000"/>
              <a:gd name="connsiteX142" fmla="*/ 804035 w 4321935"/>
              <a:gd name="connsiteY142" fmla="*/ 67733 h 322000"/>
              <a:gd name="connsiteX143" fmla="*/ 702435 w 4321935"/>
              <a:gd name="connsiteY143" fmla="*/ 71967 h 322000"/>
              <a:gd name="connsiteX144" fmla="*/ 596602 w 4321935"/>
              <a:gd name="connsiteY144" fmla="*/ 131233 h 322000"/>
              <a:gd name="connsiteX145" fmla="*/ 495002 w 4321935"/>
              <a:gd name="connsiteY145" fmla="*/ 160867 h 322000"/>
              <a:gd name="connsiteX146" fmla="*/ 384935 w 4321935"/>
              <a:gd name="connsiteY146" fmla="*/ 139700 h 322000"/>
              <a:gd name="connsiteX147" fmla="*/ 291802 w 4321935"/>
              <a:gd name="connsiteY147" fmla="*/ 114300 h 322000"/>
              <a:gd name="connsiteX148" fmla="*/ 190202 w 4321935"/>
              <a:gd name="connsiteY148" fmla="*/ 80433 h 322000"/>
              <a:gd name="connsiteX149" fmla="*/ 105535 w 4321935"/>
              <a:gd name="connsiteY149" fmla="*/ 59267 h 322000"/>
              <a:gd name="connsiteX150" fmla="*/ 8169 w 4321935"/>
              <a:gd name="connsiteY150" fmla="*/ 63500 h 322000"/>
              <a:gd name="connsiteX151" fmla="*/ 3936 w 4321935"/>
              <a:gd name="connsiteY15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2002069 w 4321935"/>
              <a:gd name="connsiteY130" fmla="*/ 131233 h 322000"/>
              <a:gd name="connsiteX131" fmla="*/ 1976669 w 4321935"/>
              <a:gd name="connsiteY131" fmla="*/ 122767 h 322000"/>
              <a:gd name="connsiteX132" fmla="*/ 1963969 w 4321935"/>
              <a:gd name="connsiteY132" fmla="*/ 118533 h 322000"/>
              <a:gd name="connsiteX133" fmla="*/ 1832735 w 4321935"/>
              <a:gd name="connsiteY133" fmla="*/ 93133 h 322000"/>
              <a:gd name="connsiteX134" fmla="*/ 1731135 w 4321935"/>
              <a:gd name="connsiteY134" fmla="*/ 63501 h 322000"/>
              <a:gd name="connsiteX135" fmla="*/ 1621069 w 4321935"/>
              <a:gd name="connsiteY135" fmla="*/ 38100 h 322000"/>
              <a:gd name="connsiteX136" fmla="*/ 1553335 w 4321935"/>
              <a:gd name="connsiteY136" fmla="*/ 38100 h 322000"/>
              <a:gd name="connsiteX137" fmla="*/ 1405169 w 4321935"/>
              <a:gd name="connsiteY137" fmla="*/ 59267 h 322000"/>
              <a:gd name="connsiteX138" fmla="*/ 1257002 w 4321935"/>
              <a:gd name="connsiteY138" fmla="*/ 84667 h 322000"/>
              <a:gd name="connsiteX139" fmla="*/ 1172335 w 4321935"/>
              <a:gd name="connsiteY139" fmla="*/ 114300 h 322000"/>
              <a:gd name="connsiteX140" fmla="*/ 1041102 w 4321935"/>
              <a:gd name="connsiteY140" fmla="*/ 143933 h 322000"/>
              <a:gd name="connsiteX141" fmla="*/ 939502 w 4321935"/>
              <a:gd name="connsiteY141" fmla="*/ 135467 h 322000"/>
              <a:gd name="connsiteX142" fmla="*/ 804035 w 4321935"/>
              <a:gd name="connsiteY142" fmla="*/ 67733 h 322000"/>
              <a:gd name="connsiteX143" fmla="*/ 702435 w 4321935"/>
              <a:gd name="connsiteY143" fmla="*/ 71967 h 322000"/>
              <a:gd name="connsiteX144" fmla="*/ 596602 w 4321935"/>
              <a:gd name="connsiteY144" fmla="*/ 131233 h 322000"/>
              <a:gd name="connsiteX145" fmla="*/ 495002 w 4321935"/>
              <a:gd name="connsiteY145" fmla="*/ 160867 h 322000"/>
              <a:gd name="connsiteX146" fmla="*/ 384935 w 4321935"/>
              <a:gd name="connsiteY146" fmla="*/ 139700 h 322000"/>
              <a:gd name="connsiteX147" fmla="*/ 291802 w 4321935"/>
              <a:gd name="connsiteY147" fmla="*/ 114300 h 322000"/>
              <a:gd name="connsiteX148" fmla="*/ 190202 w 4321935"/>
              <a:gd name="connsiteY148" fmla="*/ 80433 h 322000"/>
              <a:gd name="connsiteX149" fmla="*/ 105535 w 4321935"/>
              <a:gd name="connsiteY149" fmla="*/ 59267 h 322000"/>
              <a:gd name="connsiteX150" fmla="*/ 8169 w 4321935"/>
              <a:gd name="connsiteY150" fmla="*/ 63500 h 322000"/>
              <a:gd name="connsiteX151" fmla="*/ 3936 w 4321935"/>
              <a:gd name="connsiteY15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2002069 w 4321935"/>
              <a:gd name="connsiteY130" fmla="*/ 131233 h 322000"/>
              <a:gd name="connsiteX131" fmla="*/ 1976669 w 4321935"/>
              <a:gd name="connsiteY131" fmla="*/ 122767 h 322000"/>
              <a:gd name="connsiteX132" fmla="*/ 1963969 w 4321935"/>
              <a:gd name="connsiteY132" fmla="*/ 118533 h 322000"/>
              <a:gd name="connsiteX133" fmla="*/ 1832735 w 4321935"/>
              <a:gd name="connsiteY133" fmla="*/ 93133 h 322000"/>
              <a:gd name="connsiteX134" fmla="*/ 1731135 w 4321935"/>
              <a:gd name="connsiteY134" fmla="*/ 63501 h 322000"/>
              <a:gd name="connsiteX135" fmla="*/ 1621069 w 4321935"/>
              <a:gd name="connsiteY135" fmla="*/ 38100 h 322000"/>
              <a:gd name="connsiteX136" fmla="*/ 1553335 w 4321935"/>
              <a:gd name="connsiteY136" fmla="*/ 38100 h 322000"/>
              <a:gd name="connsiteX137" fmla="*/ 1405169 w 4321935"/>
              <a:gd name="connsiteY137" fmla="*/ 59267 h 322000"/>
              <a:gd name="connsiteX138" fmla="*/ 1257002 w 4321935"/>
              <a:gd name="connsiteY138" fmla="*/ 84667 h 322000"/>
              <a:gd name="connsiteX139" fmla="*/ 1172335 w 4321935"/>
              <a:gd name="connsiteY139" fmla="*/ 114300 h 322000"/>
              <a:gd name="connsiteX140" fmla="*/ 1041102 w 4321935"/>
              <a:gd name="connsiteY140" fmla="*/ 143933 h 322000"/>
              <a:gd name="connsiteX141" fmla="*/ 939502 w 4321935"/>
              <a:gd name="connsiteY141" fmla="*/ 135467 h 322000"/>
              <a:gd name="connsiteX142" fmla="*/ 804035 w 4321935"/>
              <a:gd name="connsiteY142" fmla="*/ 67733 h 322000"/>
              <a:gd name="connsiteX143" fmla="*/ 702435 w 4321935"/>
              <a:gd name="connsiteY143" fmla="*/ 71967 h 322000"/>
              <a:gd name="connsiteX144" fmla="*/ 596602 w 4321935"/>
              <a:gd name="connsiteY144" fmla="*/ 131233 h 322000"/>
              <a:gd name="connsiteX145" fmla="*/ 495002 w 4321935"/>
              <a:gd name="connsiteY145" fmla="*/ 160867 h 322000"/>
              <a:gd name="connsiteX146" fmla="*/ 384935 w 4321935"/>
              <a:gd name="connsiteY146" fmla="*/ 139700 h 322000"/>
              <a:gd name="connsiteX147" fmla="*/ 291802 w 4321935"/>
              <a:gd name="connsiteY147" fmla="*/ 114300 h 322000"/>
              <a:gd name="connsiteX148" fmla="*/ 190202 w 4321935"/>
              <a:gd name="connsiteY148" fmla="*/ 80433 h 322000"/>
              <a:gd name="connsiteX149" fmla="*/ 105535 w 4321935"/>
              <a:gd name="connsiteY149" fmla="*/ 59267 h 322000"/>
              <a:gd name="connsiteX150" fmla="*/ 8169 w 4321935"/>
              <a:gd name="connsiteY150" fmla="*/ 63500 h 322000"/>
              <a:gd name="connsiteX151" fmla="*/ 3936 w 4321935"/>
              <a:gd name="connsiteY15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2002069 w 4321935"/>
              <a:gd name="connsiteY130" fmla="*/ 131233 h 322000"/>
              <a:gd name="connsiteX131" fmla="*/ 1963969 w 4321935"/>
              <a:gd name="connsiteY131" fmla="*/ 118533 h 322000"/>
              <a:gd name="connsiteX132" fmla="*/ 1832735 w 4321935"/>
              <a:gd name="connsiteY132" fmla="*/ 93133 h 322000"/>
              <a:gd name="connsiteX133" fmla="*/ 1731135 w 4321935"/>
              <a:gd name="connsiteY133" fmla="*/ 63501 h 322000"/>
              <a:gd name="connsiteX134" fmla="*/ 1621069 w 4321935"/>
              <a:gd name="connsiteY134" fmla="*/ 38100 h 322000"/>
              <a:gd name="connsiteX135" fmla="*/ 1553335 w 4321935"/>
              <a:gd name="connsiteY135" fmla="*/ 38100 h 322000"/>
              <a:gd name="connsiteX136" fmla="*/ 1405169 w 4321935"/>
              <a:gd name="connsiteY136" fmla="*/ 59267 h 322000"/>
              <a:gd name="connsiteX137" fmla="*/ 1257002 w 4321935"/>
              <a:gd name="connsiteY137" fmla="*/ 84667 h 322000"/>
              <a:gd name="connsiteX138" fmla="*/ 1172335 w 4321935"/>
              <a:gd name="connsiteY138" fmla="*/ 114300 h 322000"/>
              <a:gd name="connsiteX139" fmla="*/ 1041102 w 4321935"/>
              <a:gd name="connsiteY139" fmla="*/ 143933 h 322000"/>
              <a:gd name="connsiteX140" fmla="*/ 939502 w 4321935"/>
              <a:gd name="connsiteY140" fmla="*/ 135467 h 322000"/>
              <a:gd name="connsiteX141" fmla="*/ 804035 w 4321935"/>
              <a:gd name="connsiteY141" fmla="*/ 67733 h 322000"/>
              <a:gd name="connsiteX142" fmla="*/ 702435 w 4321935"/>
              <a:gd name="connsiteY142" fmla="*/ 71967 h 322000"/>
              <a:gd name="connsiteX143" fmla="*/ 596602 w 4321935"/>
              <a:gd name="connsiteY143" fmla="*/ 131233 h 322000"/>
              <a:gd name="connsiteX144" fmla="*/ 495002 w 4321935"/>
              <a:gd name="connsiteY144" fmla="*/ 160867 h 322000"/>
              <a:gd name="connsiteX145" fmla="*/ 384935 w 4321935"/>
              <a:gd name="connsiteY145" fmla="*/ 139700 h 322000"/>
              <a:gd name="connsiteX146" fmla="*/ 291802 w 4321935"/>
              <a:gd name="connsiteY146" fmla="*/ 114300 h 322000"/>
              <a:gd name="connsiteX147" fmla="*/ 190202 w 4321935"/>
              <a:gd name="connsiteY147" fmla="*/ 80433 h 322000"/>
              <a:gd name="connsiteX148" fmla="*/ 105535 w 4321935"/>
              <a:gd name="connsiteY148" fmla="*/ 59267 h 322000"/>
              <a:gd name="connsiteX149" fmla="*/ 8169 w 4321935"/>
              <a:gd name="connsiteY149" fmla="*/ 63500 h 322000"/>
              <a:gd name="connsiteX150" fmla="*/ 3936 w 4321935"/>
              <a:gd name="connsiteY15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2035935 w 4321935"/>
              <a:gd name="connsiteY129" fmla="*/ 139700 h 322000"/>
              <a:gd name="connsiteX130" fmla="*/ 1963969 w 4321935"/>
              <a:gd name="connsiteY130" fmla="*/ 118533 h 322000"/>
              <a:gd name="connsiteX131" fmla="*/ 1832735 w 4321935"/>
              <a:gd name="connsiteY131" fmla="*/ 93133 h 322000"/>
              <a:gd name="connsiteX132" fmla="*/ 1731135 w 4321935"/>
              <a:gd name="connsiteY132" fmla="*/ 63501 h 322000"/>
              <a:gd name="connsiteX133" fmla="*/ 1621069 w 4321935"/>
              <a:gd name="connsiteY133" fmla="*/ 38100 h 322000"/>
              <a:gd name="connsiteX134" fmla="*/ 1553335 w 4321935"/>
              <a:gd name="connsiteY134" fmla="*/ 38100 h 322000"/>
              <a:gd name="connsiteX135" fmla="*/ 1405169 w 4321935"/>
              <a:gd name="connsiteY135" fmla="*/ 59267 h 322000"/>
              <a:gd name="connsiteX136" fmla="*/ 1257002 w 4321935"/>
              <a:gd name="connsiteY136" fmla="*/ 84667 h 322000"/>
              <a:gd name="connsiteX137" fmla="*/ 1172335 w 4321935"/>
              <a:gd name="connsiteY137" fmla="*/ 114300 h 322000"/>
              <a:gd name="connsiteX138" fmla="*/ 1041102 w 4321935"/>
              <a:gd name="connsiteY138" fmla="*/ 143933 h 322000"/>
              <a:gd name="connsiteX139" fmla="*/ 939502 w 4321935"/>
              <a:gd name="connsiteY139" fmla="*/ 135467 h 322000"/>
              <a:gd name="connsiteX140" fmla="*/ 804035 w 4321935"/>
              <a:gd name="connsiteY140" fmla="*/ 67733 h 322000"/>
              <a:gd name="connsiteX141" fmla="*/ 702435 w 4321935"/>
              <a:gd name="connsiteY141" fmla="*/ 71967 h 322000"/>
              <a:gd name="connsiteX142" fmla="*/ 596602 w 4321935"/>
              <a:gd name="connsiteY142" fmla="*/ 131233 h 322000"/>
              <a:gd name="connsiteX143" fmla="*/ 495002 w 4321935"/>
              <a:gd name="connsiteY143" fmla="*/ 160867 h 322000"/>
              <a:gd name="connsiteX144" fmla="*/ 384935 w 4321935"/>
              <a:gd name="connsiteY144" fmla="*/ 139700 h 322000"/>
              <a:gd name="connsiteX145" fmla="*/ 291802 w 4321935"/>
              <a:gd name="connsiteY145" fmla="*/ 114300 h 322000"/>
              <a:gd name="connsiteX146" fmla="*/ 190202 w 4321935"/>
              <a:gd name="connsiteY146" fmla="*/ 80433 h 322000"/>
              <a:gd name="connsiteX147" fmla="*/ 105535 w 4321935"/>
              <a:gd name="connsiteY147" fmla="*/ 59267 h 322000"/>
              <a:gd name="connsiteX148" fmla="*/ 8169 w 4321935"/>
              <a:gd name="connsiteY148" fmla="*/ 63500 h 322000"/>
              <a:gd name="connsiteX149" fmla="*/ 3936 w 4321935"/>
              <a:gd name="connsiteY14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74035 w 4321935"/>
              <a:gd name="connsiteY127" fmla="*/ 152400 h 322000"/>
              <a:gd name="connsiteX128" fmla="*/ 2048635 w 4321935"/>
              <a:gd name="connsiteY128" fmla="*/ 143933 h 322000"/>
              <a:gd name="connsiteX129" fmla="*/ 1963969 w 4321935"/>
              <a:gd name="connsiteY129" fmla="*/ 118533 h 322000"/>
              <a:gd name="connsiteX130" fmla="*/ 1832735 w 4321935"/>
              <a:gd name="connsiteY130" fmla="*/ 93133 h 322000"/>
              <a:gd name="connsiteX131" fmla="*/ 1731135 w 4321935"/>
              <a:gd name="connsiteY131" fmla="*/ 63501 h 322000"/>
              <a:gd name="connsiteX132" fmla="*/ 1621069 w 4321935"/>
              <a:gd name="connsiteY132" fmla="*/ 38100 h 322000"/>
              <a:gd name="connsiteX133" fmla="*/ 1553335 w 4321935"/>
              <a:gd name="connsiteY133" fmla="*/ 38100 h 322000"/>
              <a:gd name="connsiteX134" fmla="*/ 1405169 w 4321935"/>
              <a:gd name="connsiteY134" fmla="*/ 59267 h 322000"/>
              <a:gd name="connsiteX135" fmla="*/ 1257002 w 4321935"/>
              <a:gd name="connsiteY135" fmla="*/ 84667 h 322000"/>
              <a:gd name="connsiteX136" fmla="*/ 1172335 w 4321935"/>
              <a:gd name="connsiteY136" fmla="*/ 114300 h 322000"/>
              <a:gd name="connsiteX137" fmla="*/ 1041102 w 4321935"/>
              <a:gd name="connsiteY137" fmla="*/ 143933 h 322000"/>
              <a:gd name="connsiteX138" fmla="*/ 939502 w 4321935"/>
              <a:gd name="connsiteY138" fmla="*/ 135467 h 322000"/>
              <a:gd name="connsiteX139" fmla="*/ 804035 w 4321935"/>
              <a:gd name="connsiteY139" fmla="*/ 67733 h 322000"/>
              <a:gd name="connsiteX140" fmla="*/ 702435 w 4321935"/>
              <a:gd name="connsiteY140" fmla="*/ 71967 h 322000"/>
              <a:gd name="connsiteX141" fmla="*/ 596602 w 4321935"/>
              <a:gd name="connsiteY141" fmla="*/ 131233 h 322000"/>
              <a:gd name="connsiteX142" fmla="*/ 495002 w 4321935"/>
              <a:gd name="connsiteY142" fmla="*/ 160867 h 322000"/>
              <a:gd name="connsiteX143" fmla="*/ 384935 w 4321935"/>
              <a:gd name="connsiteY143" fmla="*/ 139700 h 322000"/>
              <a:gd name="connsiteX144" fmla="*/ 291802 w 4321935"/>
              <a:gd name="connsiteY144" fmla="*/ 114300 h 322000"/>
              <a:gd name="connsiteX145" fmla="*/ 190202 w 4321935"/>
              <a:gd name="connsiteY145" fmla="*/ 80433 h 322000"/>
              <a:gd name="connsiteX146" fmla="*/ 105535 w 4321935"/>
              <a:gd name="connsiteY146" fmla="*/ 59267 h 322000"/>
              <a:gd name="connsiteX147" fmla="*/ 8169 w 4321935"/>
              <a:gd name="connsiteY147" fmla="*/ 63500 h 322000"/>
              <a:gd name="connsiteX148" fmla="*/ 3936 w 4321935"/>
              <a:gd name="connsiteY14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99435 w 4321935"/>
              <a:gd name="connsiteY126" fmla="*/ 160867 h 322000"/>
              <a:gd name="connsiteX127" fmla="*/ 2048635 w 4321935"/>
              <a:gd name="connsiteY127" fmla="*/ 143933 h 322000"/>
              <a:gd name="connsiteX128" fmla="*/ 1963969 w 4321935"/>
              <a:gd name="connsiteY128" fmla="*/ 118533 h 322000"/>
              <a:gd name="connsiteX129" fmla="*/ 1832735 w 4321935"/>
              <a:gd name="connsiteY129" fmla="*/ 93133 h 322000"/>
              <a:gd name="connsiteX130" fmla="*/ 1731135 w 4321935"/>
              <a:gd name="connsiteY130" fmla="*/ 63501 h 322000"/>
              <a:gd name="connsiteX131" fmla="*/ 1621069 w 4321935"/>
              <a:gd name="connsiteY131" fmla="*/ 38100 h 322000"/>
              <a:gd name="connsiteX132" fmla="*/ 1553335 w 4321935"/>
              <a:gd name="connsiteY132" fmla="*/ 38100 h 322000"/>
              <a:gd name="connsiteX133" fmla="*/ 1405169 w 4321935"/>
              <a:gd name="connsiteY133" fmla="*/ 59267 h 322000"/>
              <a:gd name="connsiteX134" fmla="*/ 1257002 w 4321935"/>
              <a:gd name="connsiteY134" fmla="*/ 84667 h 322000"/>
              <a:gd name="connsiteX135" fmla="*/ 1172335 w 4321935"/>
              <a:gd name="connsiteY135" fmla="*/ 114300 h 322000"/>
              <a:gd name="connsiteX136" fmla="*/ 1041102 w 4321935"/>
              <a:gd name="connsiteY136" fmla="*/ 143933 h 322000"/>
              <a:gd name="connsiteX137" fmla="*/ 939502 w 4321935"/>
              <a:gd name="connsiteY137" fmla="*/ 135467 h 322000"/>
              <a:gd name="connsiteX138" fmla="*/ 804035 w 4321935"/>
              <a:gd name="connsiteY138" fmla="*/ 67733 h 322000"/>
              <a:gd name="connsiteX139" fmla="*/ 702435 w 4321935"/>
              <a:gd name="connsiteY139" fmla="*/ 71967 h 322000"/>
              <a:gd name="connsiteX140" fmla="*/ 596602 w 4321935"/>
              <a:gd name="connsiteY140" fmla="*/ 131233 h 322000"/>
              <a:gd name="connsiteX141" fmla="*/ 495002 w 4321935"/>
              <a:gd name="connsiteY141" fmla="*/ 160867 h 322000"/>
              <a:gd name="connsiteX142" fmla="*/ 384935 w 4321935"/>
              <a:gd name="connsiteY142" fmla="*/ 139700 h 322000"/>
              <a:gd name="connsiteX143" fmla="*/ 291802 w 4321935"/>
              <a:gd name="connsiteY143" fmla="*/ 114300 h 322000"/>
              <a:gd name="connsiteX144" fmla="*/ 190202 w 4321935"/>
              <a:gd name="connsiteY144" fmla="*/ 80433 h 322000"/>
              <a:gd name="connsiteX145" fmla="*/ 105535 w 4321935"/>
              <a:gd name="connsiteY145" fmla="*/ 59267 h 322000"/>
              <a:gd name="connsiteX146" fmla="*/ 8169 w 4321935"/>
              <a:gd name="connsiteY146" fmla="*/ 63500 h 322000"/>
              <a:gd name="connsiteX147" fmla="*/ 3936 w 4321935"/>
              <a:gd name="connsiteY14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46002 w 4321935"/>
              <a:gd name="connsiteY124" fmla="*/ 194733 h 322000"/>
              <a:gd name="connsiteX125" fmla="*/ 2116369 w 4321935"/>
              <a:gd name="connsiteY125" fmla="*/ 173567 h 322000"/>
              <a:gd name="connsiteX126" fmla="*/ 2048635 w 4321935"/>
              <a:gd name="connsiteY126" fmla="*/ 143933 h 322000"/>
              <a:gd name="connsiteX127" fmla="*/ 1963969 w 4321935"/>
              <a:gd name="connsiteY127" fmla="*/ 118533 h 322000"/>
              <a:gd name="connsiteX128" fmla="*/ 1832735 w 4321935"/>
              <a:gd name="connsiteY128" fmla="*/ 93133 h 322000"/>
              <a:gd name="connsiteX129" fmla="*/ 1731135 w 4321935"/>
              <a:gd name="connsiteY129" fmla="*/ 63501 h 322000"/>
              <a:gd name="connsiteX130" fmla="*/ 1621069 w 4321935"/>
              <a:gd name="connsiteY130" fmla="*/ 38100 h 322000"/>
              <a:gd name="connsiteX131" fmla="*/ 1553335 w 4321935"/>
              <a:gd name="connsiteY131" fmla="*/ 38100 h 322000"/>
              <a:gd name="connsiteX132" fmla="*/ 1405169 w 4321935"/>
              <a:gd name="connsiteY132" fmla="*/ 59267 h 322000"/>
              <a:gd name="connsiteX133" fmla="*/ 1257002 w 4321935"/>
              <a:gd name="connsiteY133" fmla="*/ 84667 h 322000"/>
              <a:gd name="connsiteX134" fmla="*/ 1172335 w 4321935"/>
              <a:gd name="connsiteY134" fmla="*/ 114300 h 322000"/>
              <a:gd name="connsiteX135" fmla="*/ 1041102 w 4321935"/>
              <a:gd name="connsiteY135" fmla="*/ 143933 h 322000"/>
              <a:gd name="connsiteX136" fmla="*/ 939502 w 4321935"/>
              <a:gd name="connsiteY136" fmla="*/ 135467 h 322000"/>
              <a:gd name="connsiteX137" fmla="*/ 804035 w 4321935"/>
              <a:gd name="connsiteY137" fmla="*/ 67733 h 322000"/>
              <a:gd name="connsiteX138" fmla="*/ 702435 w 4321935"/>
              <a:gd name="connsiteY138" fmla="*/ 71967 h 322000"/>
              <a:gd name="connsiteX139" fmla="*/ 596602 w 4321935"/>
              <a:gd name="connsiteY139" fmla="*/ 131233 h 322000"/>
              <a:gd name="connsiteX140" fmla="*/ 495002 w 4321935"/>
              <a:gd name="connsiteY140" fmla="*/ 160867 h 322000"/>
              <a:gd name="connsiteX141" fmla="*/ 384935 w 4321935"/>
              <a:gd name="connsiteY141" fmla="*/ 139700 h 322000"/>
              <a:gd name="connsiteX142" fmla="*/ 291802 w 4321935"/>
              <a:gd name="connsiteY142" fmla="*/ 114300 h 322000"/>
              <a:gd name="connsiteX143" fmla="*/ 190202 w 4321935"/>
              <a:gd name="connsiteY143" fmla="*/ 80433 h 322000"/>
              <a:gd name="connsiteX144" fmla="*/ 105535 w 4321935"/>
              <a:gd name="connsiteY144" fmla="*/ 59267 h 322000"/>
              <a:gd name="connsiteX145" fmla="*/ 8169 w 4321935"/>
              <a:gd name="connsiteY145" fmla="*/ 63500 h 322000"/>
              <a:gd name="connsiteX146" fmla="*/ 3936 w 4321935"/>
              <a:gd name="connsiteY14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16369 w 4321935"/>
              <a:gd name="connsiteY124" fmla="*/ 173567 h 322000"/>
              <a:gd name="connsiteX125" fmla="*/ 2048635 w 4321935"/>
              <a:gd name="connsiteY125" fmla="*/ 143933 h 322000"/>
              <a:gd name="connsiteX126" fmla="*/ 1963969 w 4321935"/>
              <a:gd name="connsiteY126" fmla="*/ 118533 h 322000"/>
              <a:gd name="connsiteX127" fmla="*/ 1832735 w 4321935"/>
              <a:gd name="connsiteY127" fmla="*/ 93133 h 322000"/>
              <a:gd name="connsiteX128" fmla="*/ 1731135 w 4321935"/>
              <a:gd name="connsiteY128" fmla="*/ 63501 h 322000"/>
              <a:gd name="connsiteX129" fmla="*/ 1621069 w 4321935"/>
              <a:gd name="connsiteY129" fmla="*/ 38100 h 322000"/>
              <a:gd name="connsiteX130" fmla="*/ 1553335 w 4321935"/>
              <a:gd name="connsiteY130" fmla="*/ 38100 h 322000"/>
              <a:gd name="connsiteX131" fmla="*/ 1405169 w 4321935"/>
              <a:gd name="connsiteY131" fmla="*/ 59267 h 322000"/>
              <a:gd name="connsiteX132" fmla="*/ 1257002 w 4321935"/>
              <a:gd name="connsiteY132" fmla="*/ 84667 h 322000"/>
              <a:gd name="connsiteX133" fmla="*/ 1172335 w 4321935"/>
              <a:gd name="connsiteY133" fmla="*/ 114300 h 322000"/>
              <a:gd name="connsiteX134" fmla="*/ 1041102 w 4321935"/>
              <a:gd name="connsiteY134" fmla="*/ 143933 h 322000"/>
              <a:gd name="connsiteX135" fmla="*/ 939502 w 4321935"/>
              <a:gd name="connsiteY135" fmla="*/ 135467 h 322000"/>
              <a:gd name="connsiteX136" fmla="*/ 804035 w 4321935"/>
              <a:gd name="connsiteY136" fmla="*/ 67733 h 322000"/>
              <a:gd name="connsiteX137" fmla="*/ 702435 w 4321935"/>
              <a:gd name="connsiteY137" fmla="*/ 71967 h 322000"/>
              <a:gd name="connsiteX138" fmla="*/ 596602 w 4321935"/>
              <a:gd name="connsiteY138" fmla="*/ 131233 h 322000"/>
              <a:gd name="connsiteX139" fmla="*/ 495002 w 4321935"/>
              <a:gd name="connsiteY139" fmla="*/ 160867 h 322000"/>
              <a:gd name="connsiteX140" fmla="*/ 384935 w 4321935"/>
              <a:gd name="connsiteY140" fmla="*/ 139700 h 322000"/>
              <a:gd name="connsiteX141" fmla="*/ 291802 w 4321935"/>
              <a:gd name="connsiteY141" fmla="*/ 114300 h 322000"/>
              <a:gd name="connsiteX142" fmla="*/ 190202 w 4321935"/>
              <a:gd name="connsiteY142" fmla="*/ 80433 h 322000"/>
              <a:gd name="connsiteX143" fmla="*/ 105535 w 4321935"/>
              <a:gd name="connsiteY143" fmla="*/ 59267 h 322000"/>
              <a:gd name="connsiteX144" fmla="*/ 8169 w 4321935"/>
              <a:gd name="connsiteY144" fmla="*/ 63500 h 322000"/>
              <a:gd name="connsiteX145" fmla="*/ 3936 w 4321935"/>
              <a:gd name="connsiteY14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16369 w 4321935"/>
              <a:gd name="connsiteY124" fmla="*/ 173567 h 322000"/>
              <a:gd name="connsiteX125" fmla="*/ 2048635 w 4321935"/>
              <a:gd name="connsiteY125" fmla="*/ 143933 h 322000"/>
              <a:gd name="connsiteX126" fmla="*/ 1963969 w 4321935"/>
              <a:gd name="connsiteY126" fmla="*/ 118533 h 322000"/>
              <a:gd name="connsiteX127" fmla="*/ 1820035 w 4321935"/>
              <a:gd name="connsiteY127" fmla="*/ 114299 h 322000"/>
              <a:gd name="connsiteX128" fmla="*/ 1731135 w 4321935"/>
              <a:gd name="connsiteY128" fmla="*/ 63501 h 322000"/>
              <a:gd name="connsiteX129" fmla="*/ 1621069 w 4321935"/>
              <a:gd name="connsiteY129" fmla="*/ 38100 h 322000"/>
              <a:gd name="connsiteX130" fmla="*/ 1553335 w 4321935"/>
              <a:gd name="connsiteY130" fmla="*/ 38100 h 322000"/>
              <a:gd name="connsiteX131" fmla="*/ 1405169 w 4321935"/>
              <a:gd name="connsiteY131" fmla="*/ 59267 h 322000"/>
              <a:gd name="connsiteX132" fmla="*/ 1257002 w 4321935"/>
              <a:gd name="connsiteY132" fmla="*/ 84667 h 322000"/>
              <a:gd name="connsiteX133" fmla="*/ 1172335 w 4321935"/>
              <a:gd name="connsiteY133" fmla="*/ 114300 h 322000"/>
              <a:gd name="connsiteX134" fmla="*/ 1041102 w 4321935"/>
              <a:gd name="connsiteY134" fmla="*/ 143933 h 322000"/>
              <a:gd name="connsiteX135" fmla="*/ 939502 w 4321935"/>
              <a:gd name="connsiteY135" fmla="*/ 135467 h 322000"/>
              <a:gd name="connsiteX136" fmla="*/ 804035 w 4321935"/>
              <a:gd name="connsiteY136" fmla="*/ 67733 h 322000"/>
              <a:gd name="connsiteX137" fmla="*/ 702435 w 4321935"/>
              <a:gd name="connsiteY137" fmla="*/ 71967 h 322000"/>
              <a:gd name="connsiteX138" fmla="*/ 596602 w 4321935"/>
              <a:gd name="connsiteY138" fmla="*/ 131233 h 322000"/>
              <a:gd name="connsiteX139" fmla="*/ 495002 w 4321935"/>
              <a:gd name="connsiteY139" fmla="*/ 160867 h 322000"/>
              <a:gd name="connsiteX140" fmla="*/ 384935 w 4321935"/>
              <a:gd name="connsiteY140" fmla="*/ 139700 h 322000"/>
              <a:gd name="connsiteX141" fmla="*/ 291802 w 4321935"/>
              <a:gd name="connsiteY141" fmla="*/ 114300 h 322000"/>
              <a:gd name="connsiteX142" fmla="*/ 190202 w 4321935"/>
              <a:gd name="connsiteY142" fmla="*/ 80433 h 322000"/>
              <a:gd name="connsiteX143" fmla="*/ 105535 w 4321935"/>
              <a:gd name="connsiteY143" fmla="*/ 59267 h 322000"/>
              <a:gd name="connsiteX144" fmla="*/ 8169 w 4321935"/>
              <a:gd name="connsiteY144" fmla="*/ 63500 h 322000"/>
              <a:gd name="connsiteX145" fmla="*/ 3936 w 4321935"/>
              <a:gd name="connsiteY14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198967 h 322000"/>
              <a:gd name="connsiteX123" fmla="*/ 2171402 w 4321935"/>
              <a:gd name="connsiteY123" fmla="*/ 203200 h 322000"/>
              <a:gd name="connsiteX124" fmla="*/ 2116369 w 4321935"/>
              <a:gd name="connsiteY124" fmla="*/ 173567 h 322000"/>
              <a:gd name="connsiteX125" fmla="*/ 2040168 w 4321935"/>
              <a:gd name="connsiteY125" fmla="*/ 156633 h 322000"/>
              <a:gd name="connsiteX126" fmla="*/ 1963969 w 4321935"/>
              <a:gd name="connsiteY126" fmla="*/ 118533 h 322000"/>
              <a:gd name="connsiteX127" fmla="*/ 1820035 w 4321935"/>
              <a:gd name="connsiteY127" fmla="*/ 114299 h 322000"/>
              <a:gd name="connsiteX128" fmla="*/ 1731135 w 4321935"/>
              <a:gd name="connsiteY128" fmla="*/ 63501 h 322000"/>
              <a:gd name="connsiteX129" fmla="*/ 1621069 w 4321935"/>
              <a:gd name="connsiteY129" fmla="*/ 38100 h 322000"/>
              <a:gd name="connsiteX130" fmla="*/ 1553335 w 4321935"/>
              <a:gd name="connsiteY130" fmla="*/ 38100 h 322000"/>
              <a:gd name="connsiteX131" fmla="*/ 1405169 w 4321935"/>
              <a:gd name="connsiteY131" fmla="*/ 59267 h 322000"/>
              <a:gd name="connsiteX132" fmla="*/ 1257002 w 4321935"/>
              <a:gd name="connsiteY132" fmla="*/ 84667 h 322000"/>
              <a:gd name="connsiteX133" fmla="*/ 1172335 w 4321935"/>
              <a:gd name="connsiteY133" fmla="*/ 114300 h 322000"/>
              <a:gd name="connsiteX134" fmla="*/ 1041102 w 4321935"/>
              <a:gd name="connsiteY134" fmla="*/ 143933 h 322000"/>
              <a:gd name="connsiteX135" fmla="*/ 939502 w 4321935"/>
              <a:gd name="connsiteY135" fmla="*/ 135467 h 322000"/>
              <a:gd name="connsiteX136" fmla="*/ 804035 w 4321935"/>
              <a:gd name="connsiteY136" fmla="*/ 67733 h 322000"/>
              <a:gd name="connsiteX137" fmla="*/ 702435 w 4321935"/>
              <a:gd name="connsiteY137" fmla="*/ 71967 h 322000"/>
              <a:gd name="connsiteX138" fmla="*/ 596602 w 4321935"/>
              <a:gd name="connsiteY138" fmla="*/ 131233 h 322000"/>
              <a:gd name="connsiteX139" fmla="*/ 495002 w 4321935"/>
              <a:gd name="connsiteY139" fmla="*/ 160867 h 322000"/>
              <a:gd name="connsiteX140" fmla="*/ 384935 w 4321935"/>
              <a:gd name="connsiteY140" fmla="*/ 139700 h 322000"/>
              <a:gd name="connsiteX141" fmla="*/ 291802 w 4321935"/>
              <a:gd name="connsiteY141" fmla="*/ 114300 h 322000"/>
              <a:gd name="connsiteX142" fmla="*/ 190202 w 4321935"/>
              <a:gd name="connsiteY142" fmla="*/ 80433 h 322000"/>
              <a:gd name="connsiteX143" fmla="*/ 105535 w 4321935"/>
              <a:gd name="connsiteY143" fmla="*/ 59267 h 322000"/>
              <a:gd name="connsiteX144" fmla="*/ 8169 w 4321935"/>
              <a:gd name="connsiteY144" fmla="*/ 63500 h 322000"/>
              <a:gd name="connsiteX145" fmla="*/ 3936 w 4321935"/>
              <a:gd name="connsiteY14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45534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215900 h 322000"/>
              <a:gd name="connsiteX123" fmla="*/ 2171402 w 4321935"/>
              <a:gd name="connsiteY123" fmla="*/ 203200 h 322000"/>
              <a:gd name="connsiteX124" fmla="*/ 2116369 w 4321935"/>
              <a:gd name="connsiteY124" fmla="*/ 173567 h 322000"/>
              <a:gd name="connsiteX125" fmla="*/ 2040168 w 4321935"/>
              <a:gd name="connsiteY125" fmla="*/ 156633 h 322000"/>
              <a:gd name="connsiteX126" fmla="*/ 1963969 w 4321935"/>
              <a:gd name="connsiteY126" fmla="*/ 118533 h 322000"/>
              <a:gd name="connsiteX127" fmla="*/ 1820035 w 4321935"/>
              <a:gd name="connsiteY127" fmla="*/ 114299 h 322000"/>
              <a:gd name="connsiteX128" fmla="*/ 1731135 w 4321935"/>
              <a:gd name="connsiteY128" fmla="*/ 63501 h 322000"/>
              <a:gd name="connsiteX129" fmla="*/ 1621069 w 4321935"/>
              <a:gd name="connsiteY129" fmla="*/ 38100 h 322000"/>
              <a:gd name="connsiteX130" fmla="*/ 1553335 w 4321935"/>
              <a:gd name="connsiteY130" fmla="*/ 38100 h 322000"/>
              <a:gd name="connsiteX131" fmla="*/ 1405169 w 4321935"/>
              <a:gd name="connsiteY131" fmla="*/ 59267 h 322000"/>
              <a:gd name="connsiteX132" fmla="*/ 1257002 w 4321935"/>
              <a:gd name="connsiteY132" fmla="*/ 84667 h 322000"/>
              <a:gd name="connsiteX133" fmla="*/ 1172335 w 4321935"/>
              <a:gd name="connsiteY133" fmla="*/ 114300 h 322000"/>
              <a:gd name="connsiteX134" fmla="*/ 1041102 w 4321935"/>
              <a:gd name="connsiteY134" fmla="*/ 143933 h 322000"/>
              <a:gd name="connsiteX135" fmla="*/ 939502 w 4321935"/>
              <a:gd name="connsiteY135" fmla="*/ 135467 h 322000"/>
              <a:gd name="connsiteX136" fmla="*/ 804035 w 4321935"/>
              <a:gd name="connsiteY136" fmla="*/ 67733 h 322000"/>
              <a:gd name="connsiteX137" fmla="*/ 702435 w 4321935"/>
              <a:gd name="connsiteY137" fmla="*/ 71967 h 322000"/>
              <a:gd name="connsiteX138" fmla="*/ 596602 w 4321935"/>
              <a:gd name="connsiteY138" fmla="*/ 131233 h 322000"/>
              <a:gd name="connsiteX139" fmla="*/ 495002 w 4321935"/>
              <a:gd name="connsiteY139" fmla="*/ 160867 h 322000"/>
              <a:gd name="connsiteX140" fmla="*/ 384935 w 4321935"/>
              <a:gd name="connsiteY140" fmla="*/ 139700 h 322000"/>
              <a:gd name="connsiteX141" fmla="*/ 291802 w 4321935"/>
              <a:gd name="connsiteY141" fmla="*/ 114300 h 322000"/>
              <a:gd name="connsiteX142" fmla="*/ 190202 w 4321935"/>
              <a:gd name="connsiteY142" fmla="*/ 80433 h 322000"/>
              <a:gd name="connsiteX143" fmla="*/ 105535 w 4321935"/>
              <a:gd name="connsiteY143" fmla="*/ 59267 h 322000"/>
              <a:gd name="connsiteX144" fmla="*/ 8169 w 4321935"/>
              <a:gd name="connsiteY144" fmla="*/ 63500 h 322000"/>
              <a:gd name="connsiteX145" fmla="*/ 3936 w 4321935"/>
              <a:gd name="connsiteY14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404235 w 4321935"/>
              <a:gd name="connsiteY120" fmla="*/ 182033 h 322000"/>
              <a:gd name="connsiteX121" fmla="*/ 2332269 w 4321935"/>
              <a:gd name="connsiteY121" fmla="*/ 194733 h 322000"/>
              <a:gd name="connsiteX122" fmla="*/ 2302635 w 4321935"/>
              <a:gd name="connsiteY122" fmla="*/ 215900 h 322000"/>
              <a:gd name="connsiteX123" fmla="*/ 2171402 w 4321935"/>
              <a:gd name="connsiteY123" fmla="*/ 203200 h 322000"/>
              <a:gd name="connsiteX124" fmla="*/ 2116369 w 4321935"/>
              <a:gd name="connsiteY124" fmla="*/ 173567 h 322000"/>
              <a:gd name="connsiteX125" fmla="*/ 2040168 w 4321935"/>
              <a:gd name="connsiteY125" fmla="*/ 156633 h 322000"/>
              <a:gd name="connsiteX126" fmla="*/ 1963969 w 4321935"/>
              <a:gd name="connsiteY126" fmla="*/ 118533 h 322000"/>
              <a:gd name="connsiteX127" fmla="*/ 1820035 w 4321935"/>
              <a:gd name="connsiteY127" fmla="*/ 114299 h 322000"/>
              <a:gd name="connsiteX128" fmla="*/ 1731135 w 4321935"/>
              <a:gd name="connsiteY128" fmla="*/ 63501 h 322000"/>
              <a:gd name="connsiteX129" fmla="*/ 1621069 w 4321935"/>
              <a:gd name="connsiteY129" fmla="*/ 38100 h 322000"/>
              <a:gd name="connsiteX130" fmla="*/ 1553335 w 4321935"/>
              <a:gd name="connsiteY130" fmla="*/ 38100 h 322000"/>
              <a:gd name="connsiteX131" fmla="*/ 1405169 w 4321935"/>
              <a:gd name="connsiteY131" fmla="*/ 59267 h 322000"/>
              <a:gd name="connsiteX132" fmla="*/ 1257002 w 4321935"/>
              <a:gd name="connsiteY132" fmla="*/ 84667 h 322000"/>
              <a:gd name="connsiteX133" fmla="*/ 1172335 w 4321935"/>
              <a:gd name="connsiteY133" fmla="*/ 114300 h 322000"/>
              <a:gd name="connsiteX134" fmla="*/ 1041102 w 4321935"/>
              <a:gd name="connsiteY134" fmla="*/ 143933 h 322000"/>
              <a:gd name="connsiteX135" fmla="*/ 939502 w 4321935"/>
              <a:gd name="connsiteY135" fmla="*/ 135467 h 322000"/>
              <a:gd name="connsiteX136" fmla="*/ 804035 w 4321935"/>
              <a:gd name="connsiteY136" fmla="*/ 67733 h 322000"/>
              <a:gd name="connsiteX137" fmla="*/ 702435 w 4321935"/>
              <a:gd name="connsiteY137" fmla="*/ 71967 h 322000"/>
              <a:gd name="connsiteX138" fmla="*/ 596602 w 4321935"/>
              <a:gd name="connsiteY138" fmla="*/ 131233 h 322000"/>
              <a:gd name="connsiteX139" fmla="*/ 495002 w 4321935"/>
              <a:gd name="connsiteY139" fmla="*/ 160867 h 322000"/>
              <a:gd name="connsiteX140" fmla="*/ 384935 w 4321935"/>
              <a:gd name="connsiteY140" fmla="*/ 139700 h 322000"/>
              <a:gd name="connsiteX141" fmla="*/ 291802 w 4321935"/>
              <a:gd name="connsiteY141" fmla="*/ 114300 h 322000"/>
              <a:gd name="connsiteX142" fmla="*/ 190202 w 4321935"/>
              <a:gd name="connsiteY142" fmla="*/ 80433 h 322000"/>
              <a:gd name="connsiteX143" fmla="*/ 105535 w 4321935"/>
              <a:gd name="connsiteY143" fmla="*/ 59267 h 322000"/>
              <a:gd name="connsiteX144" fmla="*/ 8169 w 4321935"/>
              <a:gd name="connsiteY144" fmla="*/ 63500 h 322000"/>
              <a:gd name="connsiteX145" fmla="*/ 3936 w 4321935"/>
              <a:gd name="connsiteY14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438102 w 4321935"/>
              <a:gd name="connsiteY119" fmla="*/ 177800 h 322000"/>
              <a:gd name="connsiteX120" fmla="*/ 2332269 w 4321935"/>
              <a:gd name="connsiteY120" fmla="*/ 194733 h 322000"/>
              <a:gd name="connsiteX121" fmla="*/ 2302635 w 4321935"/>
              <a:gd name="connsiteY121" fmla="*/ 215900 h 322000"/>
              <a:gd name="connsiteX122" fmla="*/ 2171402 w 4321935"/>
              <a:gd name="connsiteY122" fmla="*/ 203200 h 322000"/>
              <a:gd name="connsiteX123" fmla="*/ 2116369 w 4321935"/>
              <a:gd name="connsiteY123" fmla="*/ 173567 h 322000"/>
              <a:gd name="connsiteX124" fmla="*/ 2040168 w 4321935"/>
              <a:gd name="connsiteY124" fmla="*/ 156633 h 322000"/>
              <a:gd name="connsiteX125" fmla="*/ 1963969 w 4321935"/>
              <a:gd name="connsiteY125" fmla="*/ 118533 h 322000"/>
              <a:gd name="connsiteX126" fmla="*/ 1820035 w 4321935"/>
              <a:gd name="connsiteY126" fmla="*/ 114299 h 322000"/>
              <a:gd name="connsiteX127" fmla="*/ 1731135 w 4321935"/>
              <a:gd name="connsiteY127" fmla="*/ 63501 h 322000"/>
              <a:gd name="connsiteX128" fmla="*/ 1621069 w 4321935"/>
              <a:gd name="connsiteY128" fmla="*/ 38100 h 322000"/>
              <a:gd name="connsiteX129" fmla="*/ 1553335 w 4321935"/>
              <a:gd name="connsiteY129" fmla="*/ 38100 h 322000"/>
              <a:gd name="connsiteX130" fmla="*/ 1405169 w 4321935"/>
              <a:gd name="connsiteY130" fmla="*/ 59267 h 322000"/>
              <a:gd name="connsiteX131" fmla="*/ 1257002 w 4321935"/>
              <a:gd name="connsiteY131" fmla="*/ 84667 h 322000"/>
              <a:gd name="connsiteX132" fmla="*/ 1172335 w 4321935"/>
              <a:gd name="connsiteY132" fmla="*/ 114300 h 322000"/>
              <a:gd name="connsiteX133" fmla="*/ 1041102 w 4321935"/>
              <a:gd name="connsiteY133" fmla="*/ 143933 h 322000"/>
              <a:gd name="connsiteX134" fmla="*/ 939502 w 4321935"/>
              <a:gd name="connsiteY134" fmla="*/ 135467 h 322000"/>
              <a:gd name="connsiteX135" fmla="*/ 804035 w 4321935"/>
              <a:gd name="connsiteY135" fmla="*/ 67733 h 322000"/>
              <a:gd name="connsiteX136" fmla="*/ 702435 w 4321935"/>
              <a:gd name="connsiteY136" fmla="*/ 71967 h 322000"/>
              <a:gd name="connsiteX137" fmla="*/ 596602 w 4321935"/>
              <a:gd name="connsiteY137" fmla="*/ 131233 h 322000"/>
              <a:gd name="connsiteX138" fmla="*/ 495002 w 4321935"/>
              <a:gd name="connsiteY138" fmla="*/ 160867 h 322000"/>
              <a:gd name="connsiteX139" fmla="*/ 384935 w 4321935"/>
              <a:gd name="connsiteY139" fmla="*/ 139700 h 322000"/>
              <a:gd name="connsiteX140" fmla="*/ 291802 w 4321935"/>
              <a:gd name="connsiteY140" fmla="*/ 114300 h 322000"/>
              <a:gd name="connsiteX141" fmla="*/ 190202 w 4321935"/>
              <a:gd name="connsiteY141" fmla="*/ 80433 h 322000"/>
              <a:gd name="connsiteX142" fmla="*/ 105535 w 4321935"/>
              <a:gd name="connsiteY142" fmla="*/ 59267 h 322000"/>
              <a:gd name="connsiteX143" fmla="*/ 8169 w 4321935"/>
              <a:gd name="connsiteY143" fmla="*/ 63500 h 322000"/>
              <a:gd name="connsiteX144" fmla="*/ 3936 w 4321935"/>
              <a:gd name="connsiteY14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0435 w 4321935"/>
              <a:gd name="connsiteY118" fmla="*/ 173567 h 322000"/>
              <a:gd name="connsiteX119" fmla="*/ 2332269 w 4321935"/>
              <a:gd name="connsiteY119" fmla="*/ 194733 h 322000"/>
              <a:gd name="connsiteX120" fmla="*/ 2302635 w 4321935"/>
              <a:gd name="connsiteY120" fmla="*/ 215900 h 322000"/>
              <a:gd name="connsiteX121" fmla="*/ 2171402 w 4321935"/>
              <a:gd name="connsiteY121" fmla="*/ 203200 h 322000"/>
              <a:gd name="connsiteX122" fmla="*/ 2116369 w 4321935"/>
              <a:gd name="connsiteY122" fmla="*/ 173567 h 322000"/>
              <a:gd name="connsiteX123" fmla="*/ 2040168 w 4321935"/>
              <a:gd name="connsiteY123" fmla="*/ 156633 h 322000"/>
              <a:gd name="connsiteX124" fmla="*/ 1963969 w 4321935"/>
              <a:gd name="connsiteY124" fmla="*/ 118533 h 322000"/>
              <a:gd name="connsiteX125" fmla="*/ 1820035 w 4321935"/>
              <a:gd name="connsiteY125" fmla="*/ 114299 h 322000"/>
              <a:gd name="connsiteX126" fmla="*/ 1731135 w 4321935"/>
              <a:gd name="connsiteY126" fmla="*/ 63501 h 322000"/>
              <a:gd name="connsiteX127" fmla="*/ 1621069 w 4321935"/>
              <a:gd name="connsiteY127" fmla="*/ 38100 h 322000"/>
              <a:gd name="connsiteX128" fmla="*/ 1553335 w 4321935"/>
              <a:gd name="connsiteY128" fmla="*/ 38100 h 322000"/>
              <a:gd name="connsiteX129" fmla="*/ 1405169 w 4321935"/>
              <a:gd name="connsiteY129" fmla="*/ 59267 h 322000"/>
              <a:gd name="connsiteX130" fmla="*/ 1257002 w 4321935"/>
              <a:gd name="connsiteY130" fmla="*/ 84667 h 322000"/>
              <a:gd name="connsiteX131" fmla="*/ 1172335 w 4321935"/>
              <a:gd name="connsiteY131" fmla="*/ 114300 h 322000"/>
              <a:gd name="connsiteX132" fmla="*/ 1041102 w 4321935"/>
              <a:gd name="connsiteY132" fmla="*/ 143933 h 322000"/>
              <a:gd name="connsiteX133" fmla="*/ 939502 w 4321935"/>
              <a:gd name="connsiteY133" fmla="*/ 135467 h 322000"/>
              <a:gd name="connsiteX134" fmla="*/ 804035 w 4321935"/>
              <a:gd name="connsiteY134" fmla="*/ 67733 h 322000"/>
              <a:gd name="connsiteX135" fmla="*/ 702435 w 4321935"/>
              <a:gd name="connsiteY135" fmla="*/ 71967 h 322000"/>
              <a:gd name="connsiteX136" fmla="*/ 596602 w 4321935"/>
              <a:gd name="connsiteY136" fmla="*/ 131233 h 322000"/>
              <a:gd name="connsiteX137" fmla="*/ 495002 w 4321935"/>
              <a:gd name="connsiteY137" fmla="*/ 160867 h 322000"/>
              <a:gd name="connsiteX138" fmla="*/ 384935 w 4321935"/>
              <a:gd name="connsiteY138" fmla="*/ 139700 h 322000"/>
              <a:gd name="connsiteX139" fmla="*/ 291802 w 4321935"/>
              <a:gd name="connsiteY139" fmla="*/ 114300 h 322000"/>
              <a:gd name="connsiteX140" fmla="*/ 190202 w 4321935"/>
              <a:gd name="connsiteY140" fmla="*/ 80433 h 322000"/>
              <a:gd name="connsiteX141" fmla="*/ 105535 w 4321935"/>
              <a:gd name="connsiteY141" fmla="*/ 59267 h 322000"/>
              <a:gd name="connsiteX142" fmla="*/ 8169 w 4321935"/>
              <a:gd name="connsiteY142" fmla="*/ 63500 h 322000"/>
              <a:gd name="connsiteX143" fmla="*/ 3936 w 4321935"/>
              <a:gd name="connsiteY14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4669 w 4321935"/>
              <a:gd name="connsiteY118" fmla="*/ 194734 h 322000"/>
              <a:gd name="connsiteX119" fmla="*/ 2332269 w 4321935"/>
              <a:gd name="connsiteY119" fmla="*/ 194733 h 322000"/>
              <a:gd name="connsiteX120" fmla="*/ 2302635 w 4321935"/>
              <a:gd name="connsiteY120" fmla="*/ 215900 h 322000"/>
              <a:gd name="connsiteX121" fmla="*/ 2171402 w 4321935"/>
              <a:gd name="connsiteY121" fmla="*/ 203200 h 322000"/>
              <a:gd name="connsiteX122" fmla="*/ 2116369 w 4321935"/>
              <a:gd name="connsiteY122" fmla="*/ 173567 h 322000"/>
              <a:gd name="connsiteX123" fmla="*/ 2040168 w 4321935"/>
              <a:gd name="connsiteY123" fmla="*/ 156633 h 322000"/>
              <a:gd name="connsiteX124" fmla="*/ 1963969 w 4321935"/>
              <a:gd name="connsiteY124" fmla="*/ 118533 h 322000"/>
              <a:gd name="connsiteX125" fmla="*/ 1820035 w 4321935"/>
              <a:gd name="connsiteY125" fmla="*/ 114299 h 322000"/>
              <a:gd name="connsiteX126" fmla="*/ 1731135 w 4321935"/>
              <a:gd name="connsiteY126" fmla="*/ 63501 h 322000"/>
              <a:gd name="connsiteX127" fmla="*/ 1621069 w 4321935"/>
              <a:gd name="connsiteY127" fmla="*/ 38100 h 322000"/>
              <a:gd name="connsiteX128" fmla="*/ 1553335 w 4321935"/>
              <a:gd name="connsiteY128" fmla="*/ 38100 h 322000"/>
              <a:gd name="connsiteX129" fmla="*/ 1405169 w 4321935"/>
              <a:gd name="connsiteY129" fmla="*/ 59267 h 322000"/>
              <a:gd name="connsiteX130" fmla="*/ 1257002 w 4321935"/>
              <a:gd name="connsiteY130" fmla="*/ 84667 h 322000"/>
              <a:gd name="connsiteX131" fmla="*/ 1172335 w 4321935"/>
              <a:gd name="connsiteY131" fmla="*/ 114300 h 322000"/>
              <a:gd name="connsiteX132" fmla="*/ 1041102 w 4321935"/>
              <a:gd name="connsiteY132" fmla="*/ 143933 h 322000"/>
              <a:gd name="connsiteX133" fmla="*/ 939502 w 4321935"/>
              <a:gd name="connsiteY133" fmla="*/ 135467 h 322000"/>
              <a:gd name="connsiteX134" fmla="*/ 804035 w 4321935"/>
              <a:gd name="connsiteY134" fmla="*/ 67733 h 322000"/>
              <a:gd name="connsiteX135" fmla="*/ 702435 w 4321935"/>
              <a:gd name="connsiteY135" fmla="*/ 71967 h 322000"/>
              <a:gd name="connsiteX136" fmla="*/ 596602 w 4321935"/>
              <a:gd name="connsiteY136" fmla="*/ 131233 h 322000"/>
              <a:gd name="connsiteX137" fmla="*/ 495002 w 4321935"/>
              <a:gd name="connsiteY137" fmla="*/ 160867 h 322000"/>
              <a:gd name="connsiteX138" fmla="*/ 384935 w 4321935"/>
              <a:gd name="connsiteY138" fmla="*/ 139700 h 322000"/>
              <a:gd name="connsiteX139" fmla="*/ 291802 w 4321935"/>
              <a:gd name="connsiteY139" fmla="*/ 114300 h 322000"/>
              <a:gd name="connsiteX140" fmla="*/ 190202 w 4321935"/>
              <a:gd name="connsiteY140" fmla="*/ 80433 h 322000"/>
              <a:gd name="connsiteX141" fmla="*/ 105535 w 4321935"/>
              <a:gd name="connsiteY141" fmla="*/ 59267 h 322000"/>
              <a:gd name="connsiteX142" fmla="*/ 8169 w 4321935"/>
              <a:gd name="connsiteY142" fmla="*/ 63500 h 322000"/>
              <a:gd name="connsiteX143" fmla="*/ 3936 w 4321935"/>
              <a:gd name="connsiteY14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645535 w 4321935"/>
              <a:gd name="connsiteY30" fmla="*/ 211667 h 322000"/>
              <a:gd name="connsiteX31" fmla="*/ 2692102 w 4321935"/>
              <a:gd name="connsiteY31" fmla="*/ 203200 h 322000"/>
              <a:gd name="connsiteX32" fmla="*/ 2709035 w 4321935"/>
              <a:gd name="connsiteY32" fmla="*/ 194733 h 322000"/>
              <a:gd name="connsiteX33" fmla="*/ 2742902 w 4321935"/>
              <a:gd name="connsiteY33" fmla="*/ 190500 h 322000"/>
              <a:gd name="connsiteX34" fmla="*/ 2755602 w 4321935"/>
              <a:gd name="connsiteY34" fmla="*/ 186267 h 322000"/>
              <a:gd name="connsiteX35" fmla="*/ 2768302 w 4321935"/>
              <a:gd name="connsiteY35" fmla="*/ 177800 h 322000"/>
              <a:gd name="connsiteX36" fmla="*/ 2810635 w 4321935"/>
              <a:gd name="connsiteY36" fmla="*/ 169333 h 322000"/>
              <a:gd name="connsiteX37" fmla="*/ 2840269 w 4321935"/>
              <a:gd name="connsiteY37" fmla="*/ 156633 h 322000"/>
              <a:gd name="connsiteX38" fmla="*/ 2865669 w 4321935"/>
              <a:gd name="connsiteY38" fmla="*/ 148167 h 322000"/>
              <a:gd name="connsiteX39" fmla="*/ 2908002 w 4321935"/>
              <a:gd name="connsiteY39" fmla="*/ 139700 h 322000"/>
              <a:gd name="connsiteX40" fmla="*/ 2924935 w 4321935"/>
              <a:gd name="connsiteY40" fmla="*/ 135467 h 322000"/>
              <a:gd name="connsiteX41" fmla="*/ 3009602 w 4321935"/>
              <a:gd name="connsiteY41" fmla="*/ 127000 h 322000"/>
              <a:gd name="connsiteX42" fmla="*/ 3043469 w 4321935"/>
              <a:gd name="connsiteY42" fmla="*/ 118533 h 322000"/>
              <a:gd name="connsiteX43" fmla="*/ 3077335 w 4321935"/>
              <a:gd name="connsiteY43" fmla="*/ 110067 h 322000"/>
              <a:gd name="connsiteX44" fmla="*/ 3136602 w 4321935"/>
              <a:gd name="connsiteY44" fmla="*/ 93133 h 322000"/>
              <a:gd name="connsiteX45" fmla="*/ 3174702 w 4321935"/>
              <a:gd name="connsiteY45" fmla="*/ 84667 h 322000"/>
              <a:gd name="connsiteX46" fmla="*/ 3217035 w 4321935"/>
              <a:gd name="connsiteY46" fmla="*/ 80433 h 322000"/>
              <a:gd name="connsiteX47" fmla="*/ 3284769 w 4321935"/>
              <a:gd name="connsiteY47" fmla="*/ 67733 h 322000"/>
              <a:gd name="connsiteX48" fmla="*/ 3344035 w 4321935"/>
              <a:gd name="connsiteY48" fmla="*/ 71967 h 322000"/>
              <a:gd name="connsiteX49" fmla="*/ 3369435 w 4321935"/>
              <a:gd name="connsiteY49" fmla="*/ 80433 h 322000"/>
              <a:gd name="connsiteX50" fmla="*/ 3399069 w 4321935"/>
              <a:gd name="connsiteY50" fmla="*/ 97367 h 322000"/>
              <a:gd name="connsiteX51" fmla="*/ 3411769 w 4321935"/>
              <a:gd name="connsiteY51" fmla="*/ 105833 h 322000"/>
              <a:gd name="connsiteX52" fmla="*/ 3424469 w 4321935"/>
              <a:gd name="connsiteY52" fmla="*/ 110067 h 322000"/>
              <a:gd name="connsiteX53" fmla="*/ 3462569 w 4321935"/>
              <a:gd name="connsiteY53" fmla="*/ 122767 h 322000"/>
              <a:gd name="connsiteX54" fmla="*/ 3487969 w 4321935"/>
              <a:gd name="connsiteY54" fmla="*/ 139700 h 322000"/>
              <a:gd name="connsiteX55" fmla="*/ 3530302 w 4321935"/>
              <a:gd name="connsiteY55" fmla="*/ 152400 h 322000"/>
              <a:gd name="connsiteX56" fmla="*/ 3568402 w 4321935"/>
              <a:gd name="connsiteY56" fmla="*/ 156633 h 322000"/>
              <a:gd name="connsiteX57" fmla="*/ 3754669 w 4321935"/>
              <a:gd name="connsiteY57" fmla="*/ 148167 h 322000"/>
              <a:gd name="connsiteX58" fmla="*/ 3792769 w 4321935"/>
              <a:gd name="connsiteY58" fmla="*/ 139700 h 322000"/>
              <a:gd name="connsiteX59" fmla="*/ 3830869 w 4321935"/>
              <a:gd name="connsiteY59" fmla="*/ 118533 h 322000"/>
              <a:gd name="connsiteX60" fmla="*/ 3835102 w 4321935"/>
              <a:gd name="connsiteY60" fmla="*/ 105833 h 322000"/>
              <a:gd name="connsiteX61" fmla="*/ 3852035 w 4321935"/>
              <a:gd name="connsiteY61" fmla="*/ 101600 h 322000"/>
              <a:gd name="connsiteX62" fmla="*/ 3877435 w 4321935"/>
              <a:gd name="connsiteY62" fmla="*/ 93133 h 322000"/>
              <a:gd name="connsiteX63" fmla="*/ 3902835 w 4321935"/>
              <a:gd name="connsiteY63" fmla="*/ 80433 h 322000"/>
              <a:gd name="connsiteX64" fmla="*/ 3915535 w 4321935"/>
              <a:gd name="connsiteY64" fmla="*/ 71967 h 322000"/>
              <a:gd name="connsiteX65" fmla="*/ 3932469 w 4321935"/>
              <a:gd name="connsiteY65" fmla="*/ 63500 h 322000"/>
              <a:gd name="connsiteX66" fmla="*/ 3957869 w 4321935"/>
              <a:gd name="connsiteY66" fmla="*/ 46567 h 322000"/>
              <a:gd name="connsiteX67" fmla="*/ 3983269 w 4321935"/>
              <a:gd name="connsiteY67" fmla="*/ 38100 h 322000"/>
              <a:gd name="connsiteX68" fmla="*/ 4012902 w 4321935"/>
              <a:gd name="connsiteY68" fmla="*/ 21167 h 322000"/>
              <a:gd name="connsiteX69" fmla="*/ 4038302 w 4321935"/>
              <a:gd name="connsiteY69" fmla="*/ 8467 h 322000"/>
              <a:gd name="connsiteX70" fmla="*/ 4283835 w 4321935"/>
              <a:gd name="connsiteY70" fmla="*/ 12700 h 322000"/>
              <a:gd name="connsiteX71" fmla="*/ 4296535 w 4321935"/>
              <a:gd name="connsiteY71" fmla="*/ 21167 h 322000"/>
              <a:gd name="connsiteX72" fmla="*/ 4321935 w 4321935"/>
              <a:gd name="connsiteY72" fmla="*/ 25400 h 322000"/>
              <a:gd name="connsiteX73" fmla="*/ 4317702 w 4321935"/>
              <a:gd name="connsiteY73" fmla="*/ 12700 h 322000"/>
              <a:gd name="connsiteX74" fmla="*/ 4279602 w 4321935"/>
              <a:gd name="connsiteY74" fmla="*/ 0 h 322000"/>
              <a:gd name="connsiteX75" fmla="*/ 4063702 w 4321935"/>
              <a:gd name="connsiteY75" fmla="*/ 4233 h 322000"/>
              <a:gd name="connsiteX76" fmla="*/ 4017135 w 4321935"/>
              <a:gd name="connsiteY76" fmla="*/ 8467 h 322000"/>
              <a:gd name="connsiteX77" fmla="*/ 3953635 w 4321935"/>
              <a:gd name="connsiteY77" fmla="*/ 12700 h 322000"/>
              <a:gd name="connsiteX78" fmla="*/ 3915535 w 4321935"/>
              <a:gd name="connsiteY78" fmla="*/ 29633 h 322000"/>
              <a:gd name="connsiteX79" fmla="*/ 3890135 w 4321935"/>
              <a:gd name="connsiteY79" fmla="*/ 46567 h 322000"/>
              <a:gd name="connsiteX80" fmla="*/ 3873202 w 4321935"/>
              <a:gd name="connsiteY80" fmla="*/ 55033 h 322000"/>
              <a:gd name="connsiteX81" fmla="*/ 3847802 w 4321935"/>
              <a:gd name="connsiteY81" fmla="*/ 63500 h 322000"/>
              <a:gd name="connsiteX82" fmla="*/ 3818169 w 4321935"/>
              <a:gd name="connsiteY82" fmla="*/ 76200 h 322000"/>
              <a:gd name="connsiteX83" fmla="*/ 3792769 w 4321935"/>
              <a:gd name="connsiteY83" fmla="*/ 93133 h 322000"/>
              <a:gd name="connsiteX84" fmla="*/ 3780069 w 4321935"/>
              <a:gd name="connsiteY84" fmla="*/ 97367 h 322000"/>
              <a:gd name="connsiteX85" fmla="*/ 3767369 w 4321935"/>
              <a:gd name="connsiteY85" fmla="*/ 105833 h 322000"/>
              <a:gd name="connsiteX86" fmla="*/ 3733502 w 4321935"/>
              <a:gd name="connsiteY86" fmla="*/ 114300 h 322000"/>
              <a:gd name="connsiteX87" fmla="*/ 3699635 w 4321935"/>
              <a:gd name="connsiteY87" fmla="*/ 122767 h 322000"/>
              <a:gd name="connsiteX88" fmla="*/ 3686935 w 4321935"/>
              <a:gd name="connsiteY88" fmla="*/ 127000 h 322000"/>
              <a:gd name="connsiteX89" fmla="*/ 3665769 w 4321935"/>
              <a:gd name="connsiteY89" fmla="*/ 131233 h 322000"/>
              <a:gd name="connsiteX90" fmla="*/ 3585335 w 4321935"/>
              <a:gd name="connsiteY90" fmla="*/ 122767 h 322000"/>
              <a:gd name="connsiteX91" fmla="*/ 3551469 w 4321935"/>
              <a:gd name="connsiteY91" fmla="*/ 118533 h 322000"/>
              <a:gd name="connsiteX92" fmla="*/ 3521835 w 4321935"/>
              <a:gd name="connsiteY92" fmla="*/ 110067 h 322000"/>
              <a:gd name="connsiteX93" fmla="*/ 3504902 w 4321935"/>
              <a:gd name="connsiteY93" fmla="*/ 105833 h 322000"/>
              <a:gd name="connsiteX94" fmla="*/ 3483735 w 4321935"/>
              <a:gd name="connsiteY94" fmla="*/ 101600 h 322000"/>
              <a:gd name="connsiteX95" fmla="*/ 3458335 w 4321935"/>
              <a:gd name="connsiteY95" fmla="*/ 93133 h 322000"/>
              <a:gd name="connsiteX96" fmla="*/ 3445635 w 4321935"/>
              <a:gd name="connsiteY96" fmla="*/ 88900 h 322000"/>
              <a:gd name="connsiteX97" fmla="*/ 3432935 w 4321935"/>
              <a:gd name="connsiteY97" fmla="*/ 76200 h 322000"/>
              <a:gd name="connsiteX98" fmla="*/ 3399069 w 4321935"/>
              <a:gd name="connsiteY98" fmla="*/ 59267 h 322000"/>
              <a:gd name="connsiteX99" fmla="*/ 3390602 w 4321935"/>
              <a:gd name="connsiteY99" fmla="*/ 46567 h 322000"/>
              <a:gd name="connsiteX100" fmla="*/ 3365202 w 4321935"/>
              <a:gd name="connsiteY100" fmla="*/ 38100 h 322000"/>
              <a:gd name="connsiteX101" fmla="*/ 3318635 w 4321935"/>
              <a:gd name="connsiteY101" fmla="*/ 25400 h 322000"/>
              <a:gd name="connsiteX102" fmla="*/ 3195869 w 4321935"/>
              <a:gd name="connsiteY102" fmla="*/ 38100 h 322000"/>
              <a:gd name="connsiteX103" fmla="*/ 3162002 w 4321935"/>
              <a:gd name="connsiteY103" fmla="*/ 46567 h 322000"/>
              <a:gd name="connsiteX104" fmla="*/ 3145069 w 4321935"/>
              <a:gd name="connsiteY104" fmla="*/ 50800 h 322000"/>
              <a:gd name="connsiteX105" fmla="*/ 3119669 w 4321935"/>
              <a:gd name="connsiteY105" fmla="*/ 67733 h 322000"/>
              <a:gd name="connsiteX106" fmla="*/ 3106969 w 4321935"/>
              <a:gd name="connsiteY106" fmla="*/ 71967 h 322000"/>
              <a:gd name="connsiteX107" fmla="*/ 3090035 w 4321935"/>
              <a:gd name="connsiteY107" fmla="*/ 76200 h 322000"/>
              <a:gd name="connsiteX108" fmla="*/ 3051935 w 4321935"/>
              <a:gd name="connsiteY108" fmla="*/ 88900 h 322000"/>
              <a:gd name="connsiteX109" fmla="*/ 2988435 w 4321935"/>
              <a:gd name="connsiteY109" fmla="*/ 97367 h 322000"/>
              <a:gd name="connsiteX110" fmla="*/ 2954569 w 4321935"/>
              <a:gd name="connsiteY110" fmla="*/ 110067 h 322000"/>
              <a:gd name="connsiteX111" fmla="*/ 2920702 w 4321935"/>
              <a:gd name="connsiteY111" fmla="*/ 114300 h 322000"/>
              <a:gd name="connsiteX112" fmla="*/ 2848735 w 4321935"/>
              <a:gd name="connsiteY112" fmla="*/ 127000 h 322000"/>
              <a:gd name="connsiteX113" fmla="*/ 2819102 w 4321935"/>
              <a:gd name="connsiteY113" fmla="*/ 135467 h 322000"/>
              <a:gd name="connsiteX114" fmla="*/ 2721735 w 4321935"/>
              <a:gd name="connsiteY114" fmla="*/ 139700 h 322000"/>
              <a:gd name="connsiteX115" fmla="*/ 2637069 w 4321935"/>
              <a:gd name="connsiteY115" fmla="*/ 152400 h 322000"/>
              <a:gd name="connsiteX116" fmla="*/ 2560869 w 4321935"/>
              <a:gd name="connsiteY116" fmla="*/ 160867 h 322000"/>
              <a:gd name="connsiteX117" fmla="*/ 2505835 w 4321935"/>
              <a:gd name="connsiteY117" fmla="*/ 169333 h 322000"/>
              <a:gd name="connsiteX118" fmla="*/ 2484669 w 4321935"/>
              <a:gd name="connsiteY118" fmla="*/ 194734 h 322000"/>
              <a:gd name="connsiteX119" fmla="*/ 2344969 w 4321935"/>
              <a:gd name="connsiteY119" fmla="*/ 207433 h 322000"/>
              <a:gd name="connsiteX120" fmla="*/ 2302635 w 4321935"/>
              <a:gd name="connsiteY120" fmla="*/ 215900 h 322000"/>
              <a:gd name="connsiteX121" fmla="*/ 2171402 w 4321935"/>
              <a:gd name="connsiteY121" fmla="*/ 203200 h 322000"/>
              <a:gd name="connsiteX122" fmla="*/ 2116369 w 4321935"/>
              <a:gd name="connsiteY122" fmla="*/ 173567 h 322000"/>
              <a:gd name="connsiteX123" fmla="*/ 2040168 w 4321935"/>
              <a:gd name="connsiteY123" fmla="*/ 156633 h 322000"/>
              <a:gd name="connsiteX124" fmla="*/ 1963969 w 4321935"/>
              <a:gd name="connsiteY124" fmla="*/ 118533 h 322000"/>
              <a:gd name="connsiteX125" fmla="*/ 1820035 w 4321935"/>
              <a:gd name="connsiteY125" fmla="*/ 114299 h 322000"/>
              <a:gd name="connsiteX126" fmla="*/ 1731135 w 4321935"/>
              <a:gd name="connsiteY126" fmla="*/ 63501 h 322000"/>
              <a:gd name="connsiteX127" fmla="*/ 1621069 w 4321935"/>
              <a:gd name="connsiteY127" fmla="*/ 38100 h 322000"/>
              <a:gd name="connsiteX128" fmla="*/ 1553335 w 4321935"/>
              <a:gd name="connsiteY128" fmla="*/ 38100 h 322000"/>
              <a:gd name="connsiteX129" fmla="*/ 1405169 w 4321935"/>
              <a:gd name="connsiteY129" fmla="*/ 59267 h 322000"/>
              <a:gd name="connsiteX130" fmla="*/ 1257002 w 4321935"/>
              <a:gd name="connsiteY130" fmla="*/ 84667 h 322000"/>
              <a:gd name="connsiteX131" fmla="*/ 1172335 w 4321935"/>
              <a:gd name="connsiteY131" fmla="*/ 114300 h 322000"/>
              <a:gd name="connsiteX132" fmla="*/ 1041102 w 4321935"/>
              <a:gd name="connsiteY132" fmla="*/ 143933 h 322000"/>
              <a:gd name="connsiteX133" fmla="*/ 939502 w 4321935"/>
              <a:gd name="connsiteY133" fmla="*/ 135467 h 322000"/>
              <a:gd name="connsiteX134" fmla="*/ 804035 w 4321935"/>
              <a:gd name="connsiteY134" fmla="*/ 67733 h 322000"/>
              <a:gd name="connsiteX135" fmla="*/ 702435 w 4321935"/>
              <a:gd name="connsiteY135" fmla="*/ 71967 h 322000"/>
              <a:gd name="connsiteX136" fmla="*/ 596602 w 4321935"/>
              <a:gd name="connsiteY136" fmla="*/ 131233 h 322000"/>
              <a:gd name="connsiteX137" fmla="*/ 495002 w 4321935"/>
              <a:gd name="connsiteY137" fmla="*/ 160867 h 322000"/>
              <a:gd name="connsiteX138" fmla="*/ 384935 w 4321935"/>
              <a:gd name="connsiteY138" fmla="*/ 139700 h 322000"/>
              <a:gd name="connsiteX139" fmla="*/ 291802 w 4321935"/>
              <a:gd name="connsiteY139" fmla="*/ 114300 h 322000"/>
              <a:gd name="connsiteX140" fmla="*/ 190202 w 4321935"/>
              <a:gd name="connsiteY140" fmla="*/ 80433 h 322000"/>
              <a:gd name="connsiteX141" fmla="*/ 105535 w 4321935"/>
              <a:gd name="connsiteY141" fmla="*/ 59267 h 322000"/>
              <a:gd name="connsiteX142" fmla="*/ 8169 w 4321935"/>
              <a:gd name="connsiteY142" fmla="*/ 63500 h 322000"/>
              <a:gd name="connsiteX143" fmla="*/ 3936 w 4321935"/>
              <a:gd name="connsiteY14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692102 w 4321935"/>
              <a:gd name="connsiteY30" fmla="*/ 203200 h 322000"/>
              <a:gd name="connsiteX31" fmla="*/ 2709035 w 4321935"/>
              <a:gd name="connsiteY31" fmla="*/ 194733 h 322000"/>
              <a:gd name="connsiteX32" fmla="*/ 2742902 w 4321935"/>
              <a:gd name="connsiteY32" fmla="*/ 190500 h 322000"/>
              <a:gd name="connsiteX33" fmla="*/ 2755602 w 4321935"/>
              <a:gd name="connsiteY33" fmla="*/ 186267 h 322000"/>
              <a:gd name="connsiteX34" fmla="*/ 2768302 w 4321935"/>
              <a:gd name="connsiteY34" fmla="*/ 177800 h 322000"/>
              <a:gd name="connsiteX35" fmla="*/ 2810635 w 4321935"/>
              <a:gd name="connsiteY35" fmla="*/ 169333 h 322000"/>
              <a:gd name="connsiteX36" fmla="*/ 2840269 w 4321935"/>
              <a:gd name="connsiteY36" fmla="*/ 156633 h 322000"/>
              <a:gd name="connsiteX37" fmla="*/ 2865669 w 4321935"/>
              <a:gd name="connsiteY37" fmla="*/ 148167 h 322000"/>
              <a:gd name="connsiteX38" fmla="*/ 2908002 w 4321935"/>
              <a:gd name="connsiteY38" fmla="*/ 139700 h 322000"/>
              <a:gd name="connsiteX39" fmla="*/ 2924935 w 4321935"/>
              <a:gd name="connsiteY39" fmla="*/ 135467 h 322000"/>
              <a:gd name="connsiteX40" fmla="*/ 3009602 w 4321935"/>
              <a:gd name="connsiteY40" fmla="*/ 127000 h 322000"/>
              <a:gd name="connsiteX41" fmla="*/ 3043469 w 4321935"/>
              <a:gd name="connsiteY41" fmla="*/ 118533 h 322000"/>
              <a:gd name="connsiteX42" fmla="*/ 3077335 w 4321935"/>
              <a:gd name="connsiteY42" fmla="*/ 110067 h 322000"/>
              <a:gd name="connsiteX43" fmla="*/ 3136602 w 4321935"/>
              <a:gd name="connsiteY43" fmla="*/ 93133 h 322000"/>
              <a:gd name="connsiteX44" fmla="*/ 3174702 w 4321935"/>
              <a:gd name="connsiteY44" fmla="*/ 84667 h 322000"/>
              <a:gd name="connsiteX45" fmla="*/ 3217035 w 4321935"/>
              <a:gd name="connsiteY45" fmla="*/ 80433 h 322000"/>
              <a:gd name="connsiteX46" fmla="*/ 3284769 w 4321935"/>
              <a:gd name="connsiteY46" fmla="*/ 67733 h 322000"/>
              <a:gd name="connsiteX47" fmla="*/ 3344035 w 4321935"/>
              <a:gd name="connsiteY47" fmla="*/ 71967 h 322000"/>
              <a:gd name="connsiteX48" fmla="*/ 3369435 w 4321935"/>
              <a:gd name="connsiteY48" fmla="*/ 80433 h 322000"/>
              <a:gd name="connsiteX49" fmla="*/ 3399069 w 4321935"/>
              <a:gd name="connsiteY49" fmla="*/ 97367 h 322000"/>
              <a:gd name="connsiteX50" fmla="*/ 3411769 w 4321935"/>
              <a:gd name="connsiteY50" fmla="*/ 105833 h 322000"/>
              <a:gd name="connsiteX51" fmla="*/ 3424469 w 4321935"/>
              <a:gd name="connsiteY51" fmla="*/ 110067 h 322000"/>
              <a:gd name="connsiteX52" fmla="*/ 3462569 w 4321935"/>
              <a:gd name="connsiteY52" fmla="*/ 122767 h 322000"/>
              <a:gd name="connsiteX53" fmla="*/ 3487969 w 4321935"/>
              <a:gd name="connsiteY53" fmla="*/ 139700 h 322000"/>
              <a:gd name="connsiteX54" fmla="*/ 3530302 w 4321935"/>
              <a:gd name="connsiteY54" fmla="*/ 152400 h 322000"/>
              <a:gd name="connsiteX55" fmla="*/ 3568402 w 4321935"/>
              <a:gd name="connsiteY55" fmla="*/ 156633 h 322000"/>
              <a:gd name="connsiteX56" fmla="*/ 3754669 w 4321935"/>
              <a:gd name="connsiteY56" fmla="*/ 148167 h 322000"/>
              <a:gd name="connsiteX57" fmla="*/ 3792769 w 4321935"/>
              <a:gd name="connsiteY57" fmla="*/ 139700 h 322000"/>
              <a:gd name="connsiteX58" fmla="*/ 3830869 w 4321935"/>
              <a:gd name="connsiteY58" fmla="*/ 118533 h 322000"/>
              <a:gd name="connsiteX59" fmla="*/ 3835102 w 4321935"/>
              <a:gd name="connsiteY59" fmla="*/ 105833 h 322000"/>
              <a:gd name="connsiteX60" fmla="*/ 3852035 w 4321935"/>
              <a:gd name="connsiteY60" fmla="*/ 101600 h 322000"/>
              <a:gd name="connsiteX61" fmla="*/ 3877435 w 4321935"/>
              <a:gd name="connsiteY61" fmla="*/ 93133 h 322000"/>
              <a:gd name="connsiteX62" fmla="*/ 3902835 w 4321935"/>
              <a:gd name="connsiteY62" fmla="*/ 80433 h 322000"/>
              <a:gd name="connsiteX63" fmla="*/ 3915535 w 4321935"/>
              <a:gd name="connsiteY63" fmla="*/ 71967 h 322000"/>
              <a:gd name="connsiteX64" fmla="*/ 3932469 w 4321935"/>
              <a:gd name="connsiteY64" fmla="*/ 63500 h 322000"/>
              <a:gd name="connsiteX65" fmla="*/ 3957869 w 4321935"/>
              <a:gd name="connsiteY65" fmla="*/ 46567 h 322000"/>
              <a:gd name="connsiteX66" fmla="*/ 3983269 w 4321935"/>
              <a:gd name="connsiteY66" fmla="*/ 38100 h 322000"/>
              <a:gd name="connsiteX67" fmla="*/ 4012902 w 4321935"/>
              <a:gd name="connsiteY67" fmla="*/ 21167 h 322000"/>
              <a:gd name="connsiteX68" fmla="*/ 4038302 w 4321935"/>
              <a:gd name="connsiteY68" fmla="*/ 8467 h 322000"/>
              <a:gd name="connsiteX69" fmla="*/ 4283835 w 4321935"/>
              <a:gd name="connsiteY69" fmla="*/ 12700 h 322000"/>
              <a:gd name="connsiteX70" fmla="*/ 4296535 w 4321935"/>
              <a:gd name="connsiteY70" fmla="*/ 21167 h 322000"/>
              <a:gd name="connsiteX71" fmla="*/ 4321935 w 4321935"/>
              <a:gd name="connsiteY71" fmla="*/ 25400 h 322000"/>
              <a:gd name="connsiteX72" fmla="*/ 4317702 w 4321935"/>
              <a:gd name="connsiteY72" fmla="*/ 12700 h 322000"/>
              <a:gd name="connsiteX73" fmla="*/ 4279602 w 4321935"/>
              <a:gd name="connsiteY73" fmla="*/ 0 h 322000"/>
              <a:gd name="connsiteX74" fmla="*/ 4063702 w 4321935"/>
              <a:gd name="connsiteY74" fmla="*/ 4233 h 322000"/>
              <a:gd name="connsiteX75" fmla="*/ 4017135 w 4321935"/>
              <a:gd name="connsiteY75" fmla="*/ 8467 h 322000"/>
              <a:gd name="connsiteX76" fmla="*/ 3953635 w 4321935"/>
              <a:gd name="connsiteY76" fmla="*/ 12700 h 322000"/>
              <a:gd name="connsiteX77" fmla="*/ 3915535 w 4321935"/>
              <a:gd name="connsiteY77" fmla="*/ 29633 h 322000"/>
              <a:gd name="connsiteX78" fmla="*/ 3890135 w 4321935"/>
              <a:gd name="connsiteY78" fmla="*/ 46567 h 322000"/>
              <a:gd name="connsiteX79" fmla="*/ 3873202 w 4321935"/>
              <a:gd name="connsiteY79" fmla="*/ 55033 h 322000"/>
              <a:gd name="connsiteX80" fmla="*/ 3847802 w 4321935"/>
              <a:gd name="connsiteY80" fmla="*/ 63500 h 322000"/>
              <a:gd name="connsiteX81" fmla="*/ 3818169 w 4321935"/>
              <a:gd name="connsiteY81" fmla="*/ 76200 h 322000"/>
              <a:gd name="connsiteX82" fmla="*/ 3792769 w 4321935"/>
              <a:gd name="connsiteY82" fmla="*/ 93133 h 322000"/>
              <a:gd name="connsiteX83" fmla="*/ 3780069 w 4321935"/>
              <a:gd name="connsiteY83" fmla="*/ 97367 h 322000"/>
              <a:gd name="connsiteX84" fmla="*/ 3767369 w 4321935"/>
              <a:gd name="connsiteY84" fmla="*/ 105833 h 322000"/>
              <a:gd name="connsiteX85" fmla="*/ 3733502 w 4321935"/>
              <a:gd name="connsiteY85" fmla="*/ 114300 h 322000"/>
              <a:gd name="connsiteX86" fmla="*/ 3699635 w 4321935"/>
              <a:gd name="connsiteY86" fmla="*/ 122767 h 322000"/>
              <a:gd name="connsiteX87" fmla="*/ 3686935 w 4321935"/>
              <a:gd name="connsiteY87" fmla="*/ 127000 h 322000"/>
              <a:gd name="connsiteX88" fmla="*/ 3665769 w 4321935"/>
              <a:gd name="connsiteY88" fmla="*/ 131233 h 322000"/>
              <a:gd name="connsiteX89" fmla="*/ 3585335 w 4321935"/>
              <a:gd name="connsiteY89" fmla="*/ 122767 h 322000"/>
              <a:gd name="connsiteX90" fmla="*/ 3551469 w 4321935"/>
              <a:gd name="connsiteY90" fmla="*/ 118533 h 322000"/>
              <a:gd name="connsiteX91" fmla="*/ 3521835 w 4321935"/>
              <a:gd name="connsiteY91" fmla="*/ 110067 h 322000"/>
              <a:gd name="connsiteX92" fmla="*/ 3504902 w 4321935"/>
              <a:gd name="connsiteY92" fmla="*/ 105833 h 322000"/>
              <a:gd name="connsiteX93" fmla="*/ 3483735 w 4321935"/>
              <a:gd name="connsiteY93" fmla="*/ 101600 h 322000"/>
              <a:gd name="connsiteX94" fmla="*/ 3458335 w 4321935"/>
              <a:gd name="connsiteY94" fmla="*/ 93133 h 322000"/>
              <a:gd name="connsiteX95" fmla="*/ 3445635 w 4321935"/>
              <a:gd name="connsiteY95" fmla="*/ 88900 h 322000"/>
              <a:gd name="connsiteX96" fmla="*/ 3432935 w 4321935"/>
              <a:gd name="connsiteY96" fmla="*/ 76200 h 322000"/>
              <a:gd name="connsiteX97" fmla="*/ 3399069 w 4321935"/>
              <a:gd name="connsiteY97" fmla="*/ 59267 h 322000"/>
              <a:gd name="connsiteX98" fmla="*/ 3390602 w 4321935"/>
              <a:gd name="connsiteY98" fmla="*/ 46567 h 322000"/>
              <a:gd name="connsiteX99" fmla="*/ 3365202 w 4321935"/>
              <a:gd name="connsiteY99" fmla="*/ 38100 h 322000"/>
              <a:gd name="connsiteX100" fmla="*/ 3318635 w 4321935"/>
              <a:gd name="connsiteY100" fmla="*/ 25400 h 322000"/>
              <a:gd name="connsiteX101" fmla="*/ 3195869 w 4321935"/>
              <a:gd name="connsiteY101" fmla="*/ 38100 h 322000"/>
              <a:gd name="connsiteX102" fmla="*/ 3162002 w 4321935"/>
              <a:gd name="connsiteY102" fmla="*/ 46567 h 322000"/>
              <a:gd name="connsiteX103" fmla="*/ 3145069 w 4321935"/>
              <a:gd name="connsiteY103" fmla="*/ 50800 h 322000"/>
              <a:gd name="connsiteX104" fmla="*/ 3119669 w 4321935"/>
              <a:gd name="connsiteY104" fmla="*/ 67733 h 322000"/>
              <a:gd name="connsiteX105" fmla="*/ 3106969 w 4321935"/>
              <a:gd name="connsiteY105" fmla="*/ 71967 h 322000"/>
              <a:gd name="connsiteX106" fmla="*/ 3090035 w 4321935"/>
              <a:gd name="connsiteY106" fmla="*/ 76200 h 322000"/>
              <a:gd name="connsiteX107" fmla="*/ 3051935 w 4321935"/>
              <a:gd name="connsiteY107" fmla="*/ 88900 h 322000"/>
              <a:gd name="connsiteX108" fmla="*/ 2988435 w 4321935"/>
              <a:gd name="connsiteY108" fmla="*/ 97367 h 322000"/>
              <a:gd name="connsiteX109" fmla="*/ 2954569 w 4321935"/>
              <a:gd name="connsiteY109" fmla="*/ 110067 h 322000"/>
              <a:gd name="connsiteX110" fmla="*/ 2920702 w 4321935"/>
              <a:gd name="connsiteY110" fmla="*/ 114300 h 322000"/>
              <a:gd name="connsiteX111" fmla="*/ 2848735 w 4321935"/>
              <a:gd name="connsiteY111" fmla="*/ 127000 h 322000"/>
              <a:gd name="connsiteX112" fmla="*/ 2819102 w 4321935"/>
              <a:gd name="connsiteY112" fmla="*/ 135467 h 322000"/>
              <a:gd name="connsiteX113" fmla="*/ 2721735 w 4321935"/>
              <a:gd name="connsiteY113" fmla="*/ 139700 h 322000"/>
              <a:gd name="connsiteX114" fmla="*/ 2637069 w 4321935"/>
              <a:gd name="connsiteY114" fmla="*/ 152400 h 322000"/>
              <a:gd name="connsiteX115" fmla="*/ 2560869 w 4321935"/>
              <a:gd name="connsiteY115" fmla="*/ 160867 h 322000"/>
              <a:gd name="connsiteX116" fmla="*/ 2505835 w 4321935"/>
              <a:gd name="connsiteY116" fmla="*/ 169333 h 322000"/>
              <a:gd name="connsiteX117" fmla="*/ 2484669 w 4321935"/>
              <a:gd name="connsiteY117" fmla="*/ 194734 h 322000"/>
              <a:gd name="connsiteX118" fmla="*/ 2344969 w 4321935"/>
              <a:gd name="connsiteY118" fmla="*/ 207433 h 322000"/>
              <a:gd name="connsiteX119" fmla="*/ 2302635 w 4321935"/>
              <a:gd name="connsiteY119" fmla="*/ 215900 h 322000"/>
              <a:gd name="connsiteX120" fmla="*/ 2171402 w 4321935"/>
              <a:gd name="connsiteY120" fmla="*/ 203200 h 322000"/>
              <a:gd name="connsiteX121" fmla="*/ 2116369 w 4321935"/>
              <a:gd name="connsiteY121" fmla="*/ 173567 h 322000"/>
              <a:gd name="connsiteX122" fmla="*/ 2040168 w 4321935"/>
              <a:gd name="connsiteY122" fmla="*/ 156633 h 322000"/>
              <a:gd name="connsiteX123" fmla="*/ 1963969 w 4321935"/>
              <a:gd name="connsiteY123" fmla="*/ 118533 h 322000"/>
              <a:gd name="connsiteX124" fmla="*/ 1820035 w 4321935"/>
              <a:gd name="connsiteY124" fmla="*/ 114299 h 322000"/>
              <a:gd name="connsiteX125" fmla="*/ 1731135 w 4321935"/>
              <a:gd name="connsiteY125" fmla="*/ 63501 h 322000"/>
              <a:gd name="connsiteX126" fmla="*/ 1621069 w 4321935"/>
              <a:gd name="connsiteY126" fmla="*/ 38100 h 322000"/>
              <a:gd name="connsiteX127" fmla="*/ 1553335 w 4321935"/>
              <a:gd name="connsiteY127" fmla="*/ 38100 h 322000"/>
              <a:gd name="connsiteX128" fmla="*/ 1405169 w 4321935"/>
              <a:gd name="connsiteY128" fmla="*/ 59267 h 322000"/>
              <a:gd name="connsiteX129" fmla="*/ 1257002 w 4321935"/>
              <a:gd name="connsiteY129" fmla="*/ 84667 h 322000"/>
              <a:gd name="connsiteX130" fmla="*/ 1172335 w 4321935"/>
              <a:gd name="connsiteY130" fmla="*/ 114300 h 322000"/>
              <a:gd name="connsiteX131" fmla="*/ 1041102 w 4321935"/>
              <a:gd name="connsiteY131" fmla="*/ 143933 h 322000"/>
              <a:gd name="connsiteX132" fmla="*/ 939502 w 4321935"/>
              <a:gd name="connsiteY132" fmla="*/ 135467 h 322000"/>
              <a:gd name="connsiteX133" fmla="*/ 804035 w 4321935"/>
              <a:gd name="connsiteY133" fmla="*/ 67733 h 322000"/>
              <a:gd name="connsiteX134" fmla="*/ 702435 w 4321935"/>
              <a:gd name="connsiteY134" fmla="*/ 71967 h 322000"/>
              <a:gd name="connsiteX135" fmla="*/ 596602 w 4321935"/>
              <a:gd name="connsiteY135" fmla="*/ 131233 h 322000"/>
              <a:gd name="connsiteX136" fmla="*/ 495002 w 4321935"/>
              <a:gd name="connsiteY136" fmla="*/ 160867 h 322000"/>
              <a:gd name="connsiteX137" fmla="*/ 384935 w 4321935"/>
              <a:gd name="connsiteY137" fmla="*/ 139700 h 322000"/>
              <a:gd name="connsiteX138" fmla="*/ 291802 w 4321935"/>
              <a:gd name="connsiteY138" fmla="*/ 114300 h 322000"/>
              <a:gd name="connsiteX139" fmla="*/ 190202 w 4321935"/>
              <a:gd name="connsiteY139" fmla="*/ 80433 h 322000"/>
              <a:gd name="connsiteX140" fmla="*/ 105535 w 4321935"/>
              <a:gd name="connsiteY140" fmla="*/ 59267 h 322000"/>
              <a:gd name="connsiteX141" fmla="*/ 8169 w 4321935"/>
              <a:gd name="connsiteY141" fmla="*/ 63500 h 322000"/>
              <a:gd name="connsiteX142" fmla="*/ 3936 w 4321935"/>
              <a:gd name="connsiteY14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692102 w 4321935"/>
              <a:gd name="connsiteY30" fmla="*/ 203200 h 322000"/>
              <a:gd name="connsiteX31" fmla="*/ 2742902 w 4321935"/>
              <a:gd name="connsiteY31" fmla="*/ 190500 h 322000"/>
              <a:gd name="connsiteX32" fmla="*/ 2755602 w 4321935"/>
              <a:gd name="connsiteY32" fmla="*/ 186267 h 322000"/>
              <a:gd name="connsiteX33" fmla="*/ 2768302 w 4321935"/>
              <a:gd name="connsiteY33" fmla="*/ 177800 h 322000"/>
              <a:gd name="connsiteX34" fmla="*/ 2810635 w 4321935"/>
              <a:gd name="connsiteY34" fmla="*/ 169333 h 322000"/>
              <a:gd name="connsiteX35" fmla="*/ 2840269 w 4321935"/>
              <a:gd name="connsiteY35" fmla="*/ 156633 h 322000"/>
              <a:gd name="connsiteX36" fmla="*/ 2865669 w 4321935"/>
              <a:gd name="connsiteY36" fmla="*/ 148167 h 322000"/>
              <a:gd name="connsiteX37" fmla="*/ 2908002 w 4321935"/>
              <a:gd name="connsiteY37" fmla="*/ 139700 h 322000"/>
              <a:gd name="connsiteX38" fmla="*/ 2924935 w 4321935"/>
              <a:gd name="connsiteY38" fmla="*/ 135467 h 322000"/>
              <a:gd name="connsiteX39" fmla="*/ 3009602 w 4321935"/>
              <a:gd name="connsiteY39" fmla="*/ 127000 h 322000"/>
              <a:gd name="connsiteX40" fmla="*/ 3043469 w 4321935"/>
              <a:gd name="connsiteY40" fmla="*/ 118533 h 322000"/>
              <a:gd name="connsiteX41" fmla="*/ 3077335 w 4321935"/>
              <a:gd name="connsiteY41" fmla="*/ 110067 h 322000"/>
              <a:gd name="connsiteX42" fmla="*/ 3136602 w 4321935"/>
              <a:gd name="connsiteY42" fmla="*/ 93133 h 322000"/>
              <a:gd name="connsiteX43" fmla="*/ 3174702 w 4321935"/>
              <a:gd name="connsiteY43" fmla="*/ 84667 h 322000"/>
              <a:gd name="connsiteX44" fmla="*/ 3217035 w 4321935"/>
              <a:gd name="connsiteY44" fmla="*/ 80433 h 322000"/>
              <a:gd name="connsiteX45" fmla="*/ 3284769 w 4321935"/>
              <a:gd name="connsiteY45" fmla="*/ 67733 h 322000"/>
              <a:gd name="connsiteX46" fmla="*/ 3344035 w 4321935"/>
              <a:gd name="connsiteY46" fmla="*/ 71967 h 322000"/>
              <a:gd name="connsiteX47" fmla="*/ 3369435 w 4321935"/>
              <a:gd name="connsiteY47" fmla="*/ 80433 h 322000"/>
              <a:gd name="connsiteX48" fmla="*/ 3399069 w 4321935"/>
              <a:gd name="connsiteY48" fmla="*/ 97367 h 322000"/>
              <a:gd name="connsiteX49" fmla="*/ 3411769 w 4321935"/>
              <a:gd name="connsiteY49" fmla="*/ 105833 h 322000"/>
              <a:gd name="connsiteX50" fmla="*/ 3424469 w 4321935"/>
              <a:gd name="connsiteY50" fmla="*/ 110067 h 322000"/>
              <a:gd name="connsiteX51" fmla="*/ 3462569 w 4321935"/>
              <a:gd name="connsiteY51" fmla="*/ 122767 h 322000"/>
              <a:gd name="connsiteX52" fmla="*/ 3487969 w 4321935"/>
              <a:gd name="connsiteY52" fmla="*/ 139700 h 322000"/>
              <a:gd name="connsiteX53" fmla="*/ 3530302 w 4321935"/>
              <a:gd name="connsiteY53" fmla="*/ 152400 h 322000"/>
              <a:gd name="connsiteX54" fmla="*/ 3568402 w 4321935"/>
              <a:gd name="connsiteY54" fmla="*/ 156633 h 322000"/>
              <a:gd name="connsiteX55" fmla="*/ 3754669 w 4321935"/>
              <a:gd name="connsiteY55" fmla="*/ 148167 h 322000"/>
              <a:gd name="connsiteX56" fmla="*/ 3792769 w 4321935"/>
              <a:gd name="connsiteY56" fmla="*/ 139700 h 322000"/>
              <a:gd name="connsiteX57" fmla="*/ 3830869 w 4321935"/>
              <a:gd name="connsiteY57" fmla="*/ 118533 h 322000"/>
              <a:gd name="connsiteX58" fmla="*/ 3835102 w 4321935"/>
              <a:gd name="connsiteY58" fmla="*/ 105833 h 322000"/>
              <a:gd name="connsiteX59" fmla="*/ 3852035 w 4321935"/>
              <a:gd name="connsiteY59" fmla="*/ 101600 h 322000"/>
              <a:gd name="connsiteX60" fmla="*/ 3877435 w 4321935"/>
              <a:gd name="connsiteY60" fmla="*/ 93133 h 322000"/>
              <a:gd name="connsiteX61" fmla="*/ 3902835 w 4321935"/>
              <a:gd name="connsiteY61" fmla="*/ 80433 h 322000"/>
              <a:gd name="connsiteX62" fmla="*/ 3915535 w 4321935"/>
              <a:gd name="connsiteY62" fmla="*/ 71967 h 322000"/>
              <a:gd name="connsiteX63" fmla="*/ 3932469 w 4321935"/>
              <a:gd name="connsiteY63" fmla="*/ 63500 h 322000"/>
              <a:gd name="connsiteX64" fmla="*/ 3957869 w 4321935"/>
              <a:gd name="connsiteY64" fmla="*/ 46567 h 322000"/>
              <a:gd name="connsiteX65" fmla="*/ 3983269 w 4321935"/>
              <a:gd name="connsiteY65" fmla="*/ 38100 h 322000"/>
              <a:gd name="connsiteX66" fmla="*/ 4012902 w 4321935"/>
              <a:gd name="connsiteY66" fmla="*/ 21167 h 322000"/>
              <a:gd name="connsiteX67" fmla="*/ 4038302 w 4321935"/>
              <a:gd name="connsiteY67" fmla="*/ 8467 h 322000"/>
              <a:gd name="connsiteX68" fmla="*/ 4283835 w 4321935"/>
              <a:gd name="connsiteY68" fmla="*/ 12700 h 322000"/>
              <a:gd name="connsiteX69" fmla="*/ 4296535 w 4321935"/>
              <a:gd name="connsiteY69" fmla="*/ 21167 h 322000"/>
              <a:gd name="connsiteX70" fmla="*/ 4321935 w 4321935"/>
              <a:gd name="connsiteY70" fmla="*/ 25400 h 322000"/>
              <a:gd name="connsiteX71" fmla="*/ 4317702 w 4321935"/>
              <a:gd name="connsiteY71" fmla="*/ 12700 h 322000"/>
              <a:gd name="connsiteX72" fmla="*/ 4279602 w 4321935"/>
              <a:gd name="connsiteY72" fmla="*/ 0 h 322000"/>
              <a:gd name="connsiteX73" fmla="*/ 4063702 w 4321935"/>
              <a:gd name="connsiteY73" fmla="*/ 4233 h 322000"/>
              <a:gd name="connsiteX74" fmla="*/ 4017135 w 4321935"/>
              <a:gd name="connsiteY74" fmla="*/ 8467 h 322000"/>
              <a:gd name="connsiteX75" fmla="*/ 3953635 w 4321935"/>
              <a:gd name="connsiteY75" fmla="*/ 12700 h 322000"/>
              <a:gd name="connsiteX76" fmla="*/ 3915535 w 4321935"/>
              <a:gd name="connsiteY76" fmla="*/ 29633 h 322000"/>
              <a:gd name="connsiteX77" fmla="*/ 3890135 w 4321935"/>
              <a:gd name="connsiteY77" fmla="*/ 46567 h 322000"/>
              <a:gd name="connsiteX78" fmla="*/ 3873202 w 4321935"/>
              <a:gd name="connsiteY78" fmla="*/ 55033 h 322000"/>
              <a:gd name="connsiteX79" fmla="*/ 3847802 w 4321935"/>
              <a:gd name="connsiteY79" fmla="*/ 63500 h 322000"/>
              <a:gd name="connsiteX80" fmla="*/ 3818169 w 4321935"/>
              <a:gd name="connsiteY80" fmla="*/ 76200 h 322000"/>
              <a:gd name="connsiteX81" fmla="*/ 3792769 w 4321935"/>
              <a:gd name="connsiteY81" fmla="*/ 93133 h 322000"/>
              <a:gd name="connsiteX82" fmla="*/ 3780069 w 4321935"/>
              <a:gd name="connsiteY82" fmla="*/ 97367 h 322000"/>
              <a:gd name="connsiteX83" fmla="*/ 3767369 w 4321935"/>
              <a:gd name="connsiteY83" fmla="*/ 105833 h 322000"/>
              <a:gd name="connsiteX84" fmla="*/ 3733502 w 4321935"/>
              <a:gd name="connsiteY84" fmla="*/ 114300 h 322000"/>
              <a:gd name="connsiteX85" fmla="*/ 3699635 w 4321935"/>
              <a:gd name="connsiteY85" fmla="*/ 122767 h 322000"/>
              <a:gd name="connsiteX86" fmla="*/ 3686935 w 4321935"/>
              <a:gd name="connsiteY86" fmla="*/ 127000 h 322000"/>
              <a:gd name="connsiteX87" fmla="*/ 3665769 w 4321935"/>
              <a:gd name="connsiteY87" fmla="*/ 131233 h 322000"/>
              <a:gd name="connsiteX88" fmla="*/ 3585335 w 4321935"/>
              <a:gd name="connsiteY88" fmla="*/ 122767 h 322000"/>
              <a:gd name="connsiteX89" fmla="*/ 3551469 w 4321935"/>
              <a:gd name="connsiteY89" fmla="*/ 118533 h 322000"/>
              <a:gd name="connsiteX90" fmla="*/ 3521835 w 4321935"/>
              <a:gd name="connsiteY90" fmla="*/ 110067 h 322000"/>
              <a:gd name="connsiteX91" fmla="*/ 3504902 w 4321935"/>
              <a:gd name="connsiteY91" fmla="*/ 105833 h 322000"/>
              <a:gd name="connsiteX92" fmla="*/ 3483735 w 4321935"/>
              <a:gd name="connsiteY92" fmla="*/ 101600 h 322000"/>
              <a:gd name="connsiteX93" fmla="*/ 3458335 w 4321935"/>
              <a:gd name="connsiteY93" fmla="*/ 93133 h 322000"/>
              <a:gd name="connsiteX94" fmla="*/ 3445635 w 4321935"/>
              <a:gd name="connsiteY94" fmla="*/ 88900 h 322000"/>
              <a:gd name="connsiteX95" fmla="*/ 3432935 w 4321935"/>
              <a:gd name="connsiteY95" fmla="*/ 76200 h 322000"/>
              <a:gd name="connsiteX96" fmla="*/ 3399069 w 4321935"/>
              <a:gd name="connsiteY96" fmla="*/ 59267 h 322000"/>
              <a:gd name="connsiteX97" fmla="*/ 3390602 w 4321935"/>
              <a:gd name="connsiteY97" fmla="*/ 46567 h 322000"/>
              <a:gd name="connsiteX98" fmla="*/ 3365202 w 4321935"/>
              <a:gd name="connsiteY98" fmla="*/ 38100 h 322000"/>
              <a:gd name="connsiteX99" fmla="*/ 3318635 w 4321935"/>
              <a:gd name="connsiteY99" fmla="*/ 25400 h 322000"/>
              <a:gd name="connsiteX100" fmla="*/ 3195869 w 4321935"/>
              <a:gd name="connsiteY100" fmla="*/ 38100 h 322000"/>
              <a:gd name="connsiteX101" fmla="*/ 3162002 w 4321935"/>
              <a:gd name="connsiteY101" fmla="*/ 46567 h 322000"/>
              <a:gd name="connsiteX102" fmla="*/ 3145069 w 4321935"/>
              <a:gd name="connsiteY102" fmla="*/ 50800 h 322000"/>
              <a:gd name="connsiteX103" fmla="*/ 3119669 w 4321935"/>
              <a:gd name="connsiteY103" fmla="*/ 67733 h 322000"/>
              <a:gd name="connsiteX104" fmla="*/ 3106969 w 4321935"/>
              <a:gd name="connsiteY104" fmla="*/ 71967 h 322000"/>
              <a:gd name="connsiteX105" fmla="*/ 3090035 w 4321935"/>
              <a:gd name="connsiteY105" fmla="*/ 76200 h 322000"/>
              <a:gd name="connsiteX106" fmla="*/ 3051935 w 4321935"/>
              <a:gd name="connsiteY106" fmla="*/ 88900 h 322000"/>
              <a:gd name="connsiteX107" fmla="*/ 2988435 w 4321935"/>
              <a:gd name="connsiteY107" fmla="*/ 97367 h 322000"/>
              <a:gd name="connsiteX108" fmla="*/ 2954569 w 4321935"/>
              <a:gd name="connsiteY108" fmla="*/ 110067 h 322000"/>
              <a:gd name="connsiteX109" fmla="*/ 2920702 w 4321935"/>
              <a:gd name="connsiteY109" fmla="*/ 114300 h 322000"/>
              <a:gd name="connsiteX110" fmla="*/ 2848735 w 4321935"/>
              <a:gd name="connsiteY110" fmla="*/ 127000 h 322000"/>
              <a:gd name="connsiteX111" fmla="*/ 2819102 w 4321935"/>
              <a:gd name="connsiteY111" fmla="*/ 135467 h 322000"/>
              <a:gd name="connsiteX112" fmla="*/ 2721735 w 4321935"/>
              <a:gd name="connsiteY112" fmla="*/ 139700 h 322000"/>
              <a:gd name="connsiteX113" fmla="*/ 2637069 w 4321935"/>
              <a:gd name="connsiteY113" fmla="*/ 152400 h 322000"/>
              <a:gd name="connsiteX114" fmla="*/ 2560869 w 4321935"/>
              <a:gd name="connsiteY114" fmla="*/ 160867 h 322000"/>
              <a:gd name="connsiteX115" fmla="*/ 2505835 w 4321935"/>
              <a:gd name="connsiteY115" fmla="*/ 169333 h 322000"/>
              <a:gd name="connsiteX116" fmla="*/ 2484669 w 4321935"/>
              <a:gd name="connsiteY116" fmla="*/ 194734 h 322000"/>
              <a:gd name="connsiteX117" fmla="*/ 2344969 w 4321935"/>
              <a:gd name="connsiteY117" fmla="*/ 207433 h 322000"/>
              <a:gd name="connsiteX118" fmla="*/ 2302635 w 4321935"/>
              <a:gd name="connsiteY118" fmla="*/ 215900 h 322000"/>
              <a:gd name="connsiteX119" fmla="*/ 2171402 w 4321935"/>
              <a:gd name="connsiteY119" fmla="*/ 203200 h 322000"/>
              <a:gd name="connsiteX120" fmla="*/ 2116369 w 4321935"/>
              <a:gd name="connsiteY120" fmla="*/ 173567 h 322000"/>
              <a:gd name="connsiteX121" fmla="*/ 2040168 w 4321935"/>
              <a:gd name="connsiteY121" fmla="*/ 156633 h 322000"/>
              <a:gd name="connsiteX122" fmla="*/ 1963969 w 4321935"/>
              <a:gd name="connsiteY122" fmla="*/ 118533 h 322000"/>
              <a:gd name="connsiteX123" fmla="*/ 1820035 w 4321935"/>
              <a:gd name="connsiteY123" fmla="*/ 114299 h 322000"/>
              <a:gd name="connsiteX124" fmla="*/ 1731135 w 4321935"/>
              <a:gd name="connsiteY124" fmla="*/ 63501 h 322000"/>
              <a:gd name="connsiteX125" fmla="*/ 1621069 w 4321935"/>
              <a:gd name="connsiteY125" fmla="*/ 38100 h 322000"/>
              <a:gd name="connsiteX126" fmla="*/ 1553335 w 4321935"/>
              <a:gd name="connsiteY126" fmla="*/ 38100 h 322000"/>
              <a:gd name="connsiteX127" fmla="*/ 1405169 w 4321935"/>
              <a:gd name="connsiteY127" fmla="*/ 59267 h 322000"/>
              <a:gd name="connsiteX128" fmla="*/ 1257002 w 4321935"/>
              <a:gd name="connsiteY128" fmla="*/ 84667 h 322000"/>
              <a:gd name="connsiteX129" fmla="*/ 1172335 w 4321935"/>
              <a:gd name="connsiteY129" fmla="*/ 114300 h 322000"/>
              <a:gd name="connsiteX130" fmla="*/ 1041102 w 4321935"/>
              <a:gd name="connsiteY130" fmla="*/ 143933 h 322000"/>
              <a:gd name="connsiteX131" fmla="*/ 939502 w 4321935"/>
              <a:gd name="connsiteY131" fmla="*/ 135467 h 322000"/>
              <a:gd name="connsiteX132" fmla="*/ 804035 w 4321935"/>
              <a:gd name="connsiteY132" fmla="*/ 67733 h 322000"/>
              <a:gd name="connsiteX133" fmla="*/ 702435 w 4321935"/>
              <a:gd name="connsiteY133" fmla="*/ 71967 h 322000"/>
              <a:gd name="connsiteX134" fmla="*/ 596602 w 4321935"/>
              <a:gd name="connsiteY134" fmla="*/ 131233 h 322000"/>
              <a:gd name="connsiteX135" fmla="*/ 495002 w 4321935"/>
              <a:gd name="connsiteY135" fmla="*/ 160867 h 322000"/>
              <a:gd name="connsiteX136" fmla="*/ 384935 w 4321935"/>
              <a:gd name="connsiteY136" fmla="*/ 139700 h 322000"/>
              <a:gd name="connsiteX137" fmla="*/ 291802 w 4321935"/>
              <a:gd name="connsiteY137" fmla="*/ 114300 h 322000"/>
              <a:gd name="connsiteX138" fmla="*/ 190202 w 4321935"/>
              <a:gd name="connsiteY138" fmla="*/ 80433 h 322000"/>
              <a:gd name="connsiteX139" fmla="*/ 105535 w 4321935"/>
              <a:gd name="connsiteY139" fmla="*/ 59267 h 322000"/>
              <a:gd name="connsiteX140" fmla="*/ 8169 w 4321935"/>
              <a:gd name="connsiteY140" fmla="*/ 63500 h 322000"/>
              <a:gd name="connsiteX141" fmla="*/ 3936 w 4321935"/>
              <a:gd name="connsiteY14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742902 w 4321935"/>
              <a:gd name="connsiteY30" fmla="*/ 190500 h 322000"/>
              <a:gd name="connsiteX31" fmla="*/ 2755602 w 4321935"/>
              <a:gd name="connsiteY31" fmla="*/ 186267 h 322000"/>
              <a:gd name="connsiteX32" fmla="*/ 2768302 w 4321935"/>
              <a:gd name="connsiteY32" fmla="*/ 177800 h 322000"/>
              <a:gd name="connsiteX33" fmla="*/ 2810635 w 4321935"/>
              <a:gd name="connsiteY33" fmla="*/ 169333 h 322000"/>
              <a:gd name="connsiteX34" fmla="*/ 2840269 w 4321935"/>
              <a:gd name="connsiteY34" fmla="*/ 156633 h 322000"/>
              <a:gd name="connsiteX35" fmla="*/ 2865669 w 4321935"/>
              <a:gd name="connsiteY35" fmla="*/ 148167 h 322000"/>
              <a:gd name="connsiteX36" fmla="*/ 2908002 w 4321935"/>
              <a:gd name="connsiteY36" fmla="*/ 139700 h 322000"/>
              <a:gd name="connsiteX37" fmla="*/ 2924935 w 4321935"/>
              <a:gd name="connsiteY37" fmla="*/ 135467 h 322000"/>
              <a:gd name="connsiteX38" fmla="*/ 3009602 w 4321935"/>
              <a:gd name="connsiteY38" fmla="*/ 127000 h 322000"/>
              <a:gd name="connsiteX39" fmla="*/ 3043469 w 4321935"/>
              <a:gd name="connsiteY39" fmla="*/ 118533 h 322000"/>
              <a:gd name="connsiteX40" fmla="*/ 3077335 w 4321935"/>
              <a:gd name="connsiteY40" fmla="*/ 110067 h 322000"/>
              <a:gd name="connsiteX41" fmla="*/ 3136602 w 4321935"/>
              <a:gd name="connsiteY41" fmla="*/ 93133 h 322000"/>
              <a:gd name="connsiteX42" fmla="*/ 3174702 w 4321935"/>
              <a:gd name="connsiteY42" fmla="*/ 84667 h 322000"/>
              <a:gd name="connsiteX43" fmla="*/ 3217035 w 4321935"/>
              <a:gd name="connsiteY43" fmla="*/ 80433 h 322000"/>
              <a:gd name="connsiteX44" fmla="*/ 3284769 w 4321935"/>
              <a:gd name="connsiteY44" fmla="*/ 67733 h 322000"/>
              <a:gd name="connsiteX45" fmla="*/ 3344035 w 4321935"/>
              <a:gd name="connsiteY45" fmla="*/ 71967 h 322000"/>
              <a:gd name="connsiteX46" fmla="*/ 3369435 w 4321935"/>
              <a:gd name="connsiteY46" fmla="*/ 80433 h 322000"/>
              <a:gd name="connsiteX47" fmla="*/ 3399069 w 4321935"/>
              <a:gd name="connsiteY47" fmla="*/ 97367 h 322000"/>
              <a:gd name="connsiteX48" fmla="*/ 3411769 w 4321935"/>
              <a:gd name="connsiteY48" fmla="*/ 105833 h 322000"/>
              <a:gd name="connsiteX49" fmla="*/ 3424469 w 4321935"/>
              <a:gd name="connsiteY49" fmla="*/ 110067 h 322000"/>
              <a:gd name="connsiteX50" fmla="*/ 3462569 w 4321935"/>
              <a:gd name="connsiteY50" fmla="*/ 122767 h 322000"/>
              <a:gd name="connsiteX51" fmla="*/ 3487969 w 4321935"/>
              <a:gd name="connsiteY51" fmla="*/ 139700 h 322000"/>
              <a:gd name="connsiteX52" fmla="*/ 3530302 w 4321935"/>
              <a:gd name="connsiteY52" fmla="*/ 152400 h 322000"/>
              <a:gd name="connsiteX53" fmla="*/ 3568402 w 4321935"/>
              <a:gd name="connsiteY53" fmla="*/ 156633 h 322000"/>
              <a:gd name="connsiteX54" fmla="*/ 3754669 w 4321935"/>
              <a:gd name="connsiteY54" fmla="*/ 148167 h 322000"/>
              <a:gd name="connsiteX55" fmla="*/ 3792769 w 4321935"/>
              <a:gd name="connsiteY55" fmla="*/ 139700 h 322000"/>
              <a:gd name="connsiteX56" fmla="*/ 3830869 w 4321935"/>
              <a:gd name="connsiteY56" fmla="*/ 118533 h 322000"/>
              <a:gd name="connsiteX57" fmla="*/ 3835102 w 4321935"/>
              <a:gd name="connsiteY57" fmla="*/ 105833 h 322000"/>
              <a:gd name="connsiteX58" fmla="*/ 3852035 w 4321935"/>
              <a:gd name="connsiteY58" fmla="*/ 101600 h 322000"/>
              <a:gd name="connsiteX59" fmla="*/ 3877435 w 4321935"/>
              <a:gd name="connsiteY59" fmla="*/ 93133 h 322000"/>
              <a:gd name="connsiteX60" fmla="*/ 3902835 w 4321935"/>
              <a:gd name="connsiteY60" fmla="*/ 80433 h 322000"/>
              <a:gd name="connsiteX61" fmla="*/ 3915535 w 4321935"/>
              <a:gd name="connsiteY61" fmla="*/ 71967 h 322000"/>
              <a:gd name="connsiteX62" fmla="*/ 3932469 w 4321935"/>
              <a:gd name="connsiteY62" fmla="*/ 63500 h 322000"/>
              <a:gd name="connsiteX63" fmla="*/ 3957869 w 4321935"/>
              <a:gd name="connsiteY63" fmla="*/ 46567 h 322000"/>
              <a:gd name="connsiteX64" fmla="*/ 3983269 w 4321935"/>
              <a:gd name="connsiteY64" fmla="*/ 38100 h 322000"/>
              <a:gd name="connsiteX65" fmla="*/ 4012902 w 4321935"/>
              <a:gd name="connsiteY65" fmla="*/ 21167 h 322000"/>
              <a:gd name="connsiteX66" fmla="*/ 4038302 w 4321935"/>
              <a:gd name="connsiteY66" fmla="*/ 8467 h 322000"/>
              <a:gd name="connsiteX67" fmla="*/ 4283835 w 4321935"/>
              <a:gd name="connsiteY67" fmla="*/ 12700 h 322000"/>
              <a:gd name="connsiteX68" fmla="*/ 4296535 w 4321935"/>
              <a:gd name="connsiteY68" fmla="*/ 21167 h 322000"/>
              <a:gd name="connsiteX69" fmla="*/ 4321935 w 4321935"/>
              <a:gd name="connsiteY69" fmla="*/ 25400 h 322000"/>
              <a:gd name="connsiteX70" fmla="*/ 4317702 w 4321935"/>
              <a:gd name="connsiteY70" fmla="*/ 12700 h 322000"/>
              <a:gd name="connsiteX71" fmla="*/ 4279602 w 4321935"/>
              <a:gd name="connsiteY71" fmla="*/ 0 h 322000"/>
              <a:gd name="connsiteX72" fmla="*/ 4063702 w 4321935"/>
              <a:gd name="connsiteY72" fmla="*/ 4233 h 322000"/>
              <a:gd name="connsiteX73" fmla="*/ 4017135 w 4321935"/>
              <a:gd name="connsiteY73" fmla="*/ 8467 h 322000"/>
              <a:gd name="connsiteX74" fmla="*/ 3953635 w 4321935"/>
              <a:gd name="connsiteY74" fmla="*/ 12700 h 322000"/>
              <a:gd name="connsiteX75" fmla="*/ 3915535 w 4321935"/>
              <a:gd name="connsiteY75" fmla="*/ 29633 h 322000"/>
              <a:gd name="connsiteX76" fmla="*/ 3890135 w 4321935"/>
              <a:gd name="connsiteY76" fmla="*/ 46567 h 322000"/>
              <a:gd name="connsiteX77" fmla="*/ 3873202 w 4321935"/>
              <a:gd name="connsiteY77" fmla="*/ 55033 h 322000"/>
              <a:gd name="connsiteX78" fmla="*/ 3847802 w 4321935"/>
              <a:gd name="connsiteY78" fmla="*/ 63500 h 322000"/>
              <a:gd name="connsiteX79" fmla="*/ 3818169 w 4321935"/>
              <a:gd name="connsiteY79" fmla="*/ 76200 h 322000"/>
              <a:gd name="connsiteX80" fmla="*/ 3792769 w 4321935"/>
              <a:gd name="connsiteY80" fmla="*/ 93133 h 322000"/>
              <a:gd name="connsiteX81" fmla="*/ 3780069 w 4321935"/>
              <a:gd name="connsiteY81" fmla="*/ 97367 h 322000"/>
              <a:gd name="connsiteX82" fmla="*/ 3767369 w 4321935"/>
              <a:gd name="connsiteY82" fmla="*/ 105833 h 322000"/>
              <a:gd name="connsiteX83" fmla="*/ 3733502 w 4321935"/>
              <a:gd name="connsiteY83" fmla="*/ 114300 h 322000"/>
              <a:gd name="connsiteX84" fmla="*/ 3699635 w 4321935"/>
              <a:gd name="connsiteY84" fmla="*/ 122767 h 322000"/>
              <a:gd name="connsiteX85" fmla="*/ 3686935 w 4321935"/>
              <a:gd name="connsiteY85" fmla="*/ 127000 h 322000"/>
              <a:gd name="connsiteX86" fmla="*/ 3665769 w 4321935"/>
              <a:gd name="connsiteY86" fmla="*/ 131233 h 322000"/>
              <a:gd name="connsiteX87" fmla="*/ 3585335 w 4321935"/>
              <a:gd name="connsiteY87" fmla="*/ 122767 h 322000"/>
              <a:gd name="connsiteX88" fmla="*/ 3551469 w 4321935"/>
              <a:gd name="connsiteY88" fmla="*/ 118533 h 322000"/>
              <a:gd name="connsiteX89" fmla="*/ 3521835 w 4321935"/>
              <a:gd name="connsiteY89" fmla="*/ 110067 h 322000"/>
              <a:gd name="connsiteX90" fmla="*/ 3504902 w 4321935"/>
              <a:gd name="connsiteY90" fmla="*/ 105833 h 322000"/>
              <a:gd name="connsiteX91" fmla="*/ 3483735 w 4321935"/>
              <a:gd name="connsiteY91" fmla="*/ 101600 h 322000"/>
              <a:gd name="connsiteX92" fmla="*/ 3458335 w 4321935"/>
              <a:gd name="connsiteY92" fmla="*/ 93133 h 322000"/>
              <a:gd name="connsiteX93" fmla="*/ 3445635 w 4321935"/>
              <a:gd name="connsiteY93" fmla="*/ 88900 h 322000"/>
              <a:gd name="connsiteX94" fmla="*/ 3432935 w 4321935"/>
              <a:gd name="connsiteY94" fmla="*/ 76200 h 322000"/>
              <a:gd name="connsiteX95" fmla="*/ 3399069 w 4321935"/>
              <a:gd name="connsiteY95" fmla="*/ 59267 h 322000"/>
              <a:gd name="connsiteX96" fmla="*/ 3390602 w 4321935"/>
              <a:gd name="connsiteY96" fmla="*/ 46567 h 322000"/>
              <a:gd name="connsiteX97" fmla="*/ 3365202 w 4321935"/>
              <a:gd name="connsiteY97" fmla="*/ 38100 h 322000"/>
              <a:gd name="connsiteX98" fmla="*/ 3318635 w 4321935"/>
              <a:gd name="connsiteY98" fmla="*/ 25400 h 322000"/>
              <a:gd name="connsiteX99" fmla="*/ 3195869 w 4321935"/>
              <a:gd name="connsiteY99" fmla="*/ 38100 h 322000"/>
              <a:gd name="connsiteX100" fmla="*/ 3162002 w 4321935"/>
              <a:gd name="connsiteY100" fmla="*/ 46567 h 322000"/>
              <a:gd name="connsiteX101" fmla="*/ 3145069 w 4321935"/>
              <a:gd name="connsiteY101" fmla="*/ 50800 h 322000"/>
              <a:gd name="connsiteX102" fmla="*/ 3119669 w 4321935"/>
              <a:gd name="connsiteY102" fmla="*/ 67733 h 322000"/>
              <a:gd name="connsiteX103" fmla="*/ 3106969 w 4321935"/>
              <a:gd name="connsiteY103" fmla="*/ 71967 h 322000"/>
              <a:gd name="connsiteX104" fmla="*/ 3090035 w 4321935"/>
              <a:gd name="connsiteY104" fmla="*/ 76200 h 322000"/>
              <a:gd name="connsiteX105" fmla="*/ 3051935 w 4321935"/>
              <a:gd name="connsiteY105" fmla="*/ 88900 h 322000"/>
              <a:gd name="connsiteX106" fmla="*/ 2988435 w 4321935"/>
              <a:gd name="connsiteY106" fmla="*/ 97367 h 322000"/>
              <a:gd name="connsiteX107" fmla="*/ 2954569 w 4321935"/>
              <a:gd name="connsiteY107" fmla="*/ 110067 h 322000"/>
              <a:gd name="connsiteX108" fmla="*/ 2920702 w 4321935"/>
              <a:gd name="connsiteY108" fmla="*/ 114300 h 322000"/>
              <a:gd name="connsiteX109" fmla="*/ 2848735 w 4321935"/>
              <a:gd name="connsiteY109" fmla="*/ 127000 h 322000"/>
              <a:gd name="connsiteX110" fmla="*/ 2819102 w 4321935"/>
              <a:gd name="connsiteY110" fmla="*/ 135467 h 322000"/>
              <a:gd name="connsiteX111" fmla="*/ 2721735 w 4321935"/>
              <a:gd name="connsiteY111" fmla="*/ 139700 h 322000"/>
              <a:gd name="connsiteX112" fmla="*/ 2637069 w 4321935"/>
              <a:gd name="connsiteY112" fmla="*/ 152400 h 322000"/>
              <a:gd name="connsiteX113" fmla="*/ 2560869 w 4321935"/>
              <a:gd name="connsiteY113" fmla="*/ 160867 h 322000"/>
              <a:gd name="connsiteX114" fmla="*/ 2505835 w 4321935"/>
              <a:gd name="connsiteY114" fmla="*/ 169333 h 322000"/>
              <a:gd name="connsiteX115" fmla="*/ 2484669 w 4321935"/>
              <a:gd name="connsiteY115" fmla="*/ 194734 h 322000"/>
              <a:gd name="connsiteX116" fmla="*/ 2344969 w 4321935"/>
              <a:gd name="connsiteY116" fmla="*/ 207433 h 322000"/>
              <a:gd name="connsiteX117" fmla="*/ 2302635 w 4321935"/>
              <a:gd name="connsiteY117" fmla="*/ 215900 h 322000"/>
              <a:gd name="connsiteX118" fmla="*/ 2171402 w 4321935"/>
              <a:gd name="connsiteY118" fmla="*/ 203200 h 322000"/>
              <a:gd name="connsiteX119" fmla="*/ 2116369 w 4321935"/>
              <a:gd name="connsiteY119" fmla="*/ 173567 h 322000"/>
              <a:gd name="connsiteX120" fmla="*/ 2040168 w 4321935"/>
              <a:gd name="connsiteY120" fmla="*/ 156633 h 322000"/>
              <a:gd name="connsiteX121" fmla="*/ 1963969 w 4321935"/>
              <a:gd name="connsiteY121" fmla="*/ 118533 h 322000"/>
              <a:gd name="connsiteX122" fmla="*/ 1820035 w 4321935"/>
              <a:gd name="connsiteY122" fmla="*/ 114299 h 322000"/>
              <a:gd name="connsiteX123" fmla="*/ 1731135 w 4321935"/>
              <a:gd name="connsiteY123" fmla="*/ 63501 h 322000"/>
              <a:gd name="connsiteX124" fmla="*/ 1621069 w 4321935"/>
              <a:gd name="connsiteY124" fmla="*/ 38100 h 322000"/>
              <a:gd name="connsiteX125" fmla="*/ 1553335 w 4321935"/>
              <a:gd name="connsiteY125" fmla="*/ 38100 h 322000"/>
              <a:gd name="connsiteX126" fmla="*/ 1405169 w 4321935"/>
              <a:gd name="connsiteY126" fmla="*/ 59267 h 322000"/>
              <a:gd name="connsiteX127" fmla="*/ 1257002 w 4321935"/>
              <a:gd name="connsiteY127" fmla="*/ 84667 h 322000"/>
              <a:gd name="connsiteX128" fmla="*/ 1172335 w 4321935"/>
              <a:gd name="connsiteY128" fmla="*/ 114300 h 322000"/>
              <a:gd name="connsiteX129" fmla="*/ 1041102 w 4321935"/>
              <a:gd name="connsiteY129" fmla="*/ 143933 h 322000"/>
              <a:gd name="connsiteX130" fmla="*/ 939502 w 4321935"/>
              <a:gd name="connsiteY130" fmla="*/ 135467 h 322000"/>
              <a:gd name="connsiteX131" fmla="*/ 804035 w 4321935"/>
              <a:gd name="connsiteY131" fmla="*/ 67733 h 322000"/>
              <a:gd name="connsiteX132" fmla="*/ 702435 w 4321935"/>
              <a:gd name="connsiteY132" fmla="*/ 71967 h 322000"/>
              <a:gd name="connsiteX133" fmla="*/ 596602 w 4321935"/>
              <a:gd name="connsiteY133" fmla="*/ 131233 h 322000"/>
              <a:gd name="connsiteX134" fmla="*/ 495002 w 4321935"/>
              <a:gd name="connsiteY134" fmla="*/ 160867 h 322000"/>
              <a:gd name="connsiteX135" fmla="*/ 384935 w 4321935"/>
              <a:gd name="connsiteY135" fmla="*/ 139700 h 322000"/>
              <a:gd name="connsiteX136" fmla="*/ 291802 w 4321935"/>
              <a:gd name="connsiteY136" fmla="*/ 114300 h 322000"/>
              <a:gd name="connsiteX137" fmla="*/ 190202 w 4321935"/>
              <a:gd name="connsiteY137" fmla="*/ 80433 h 322000"/>
              <a:gd name="connsiteX138" fmla="*/ 105535 w 4321935"/>
              <a:gd name="connsiteY138" fmla="*/ 59267 h 322000"/>
              <a:gd name="connsiteX139" fmla="*/ 8169 w 4321935"/>
              <a:gd name="connsiteY139" fmla="*/ 63500 h 322000"/>
              <a:gd name="connsiteX140" fmla="*/ 3936 w 4321935"/>
              <a:gd name="connsiteY14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742902 w 4321935"/>
              <a:gd name="connsiteY30" fmla="*/ 190500 h 322000"/>
              <a:gd name="connsiteX31" fmla="*/ 2755602 w 4321935"/>
              <a:gd name="connsiteY31" fmla="*/ 186267 h 322000"/>
              <a:gd name="connsiteX32" fmla="*/ 2810635 w 4321935"/>
              <a:gd name="connsiteY32" fmla="*/ 169333 h 322000"/>
              <a:gd name="connsiteX33" fmla="*/ 2840269 w 4321935"/>
              <a:gd name="connsiteY33" fmla="*/ 156633 h 322000"/>
              <a:gd name="connsiteX34" fmla="*/ 2865669 w 4321935"/>
              <a:gd name="connsiteY34" fmla="*/ 148167 h 322000"/>
              <a:gd name="connsiteX35" fmla="*/ 2908002 w 4321935"/>
              <a:gd name="connsiteY35" fmla="*/ 139700 h 322000"/>
              <a:gd name="connsiteX36" fmla="*/ 2924935 w 4321935"/>
              <a:gd name="connsiteY36" fmla="*/ 135467 h 322000"/>
              <a:gd name="connsiteX37" fmla="*/ 3009602 w 4321935"/>
              <a:gd name="connsiteY37" fmla="*/ 127000 h 322000"/>
              <a:gd name="connsiteX38" fmla="*/ 3043469 w 4321935"/>
              <a:gd name="connsiteY38" fmla="*/ 118533 h 322000"/>
              <a:gd name="connsiteX39" fmla="*/ 3077335 w 4321935"/>
              <a:gd name="connsiteY39" fmla="*/ 110067 h 322000"/>
              <a:gd name="connsiteX40" fmla="*/ 3136602 w 4321935"/>
              <a:gd name="connsiteY40" fmla="*/ 93133 h 322000"/>
              <a:gd name="connsiteX41" fmla="*/ 3174702 w 4321935"/>
              <a:gd name="connsiteY41" fmla="*/ 84667 h 322000"/>
              <a:gd name="connsiteX42" fmla="*/ 3217035 w 4321935"/>
              <a:gd name="connsiteY42" fmla="*/ 80433 h 322000"/>
              <a:gd name="connsiteX43" fmla="*/ 3284769 w 4321935"/>
              <a:gd name="connsiteY43" fmla="*/ 67733 h 322000"/>
              <a:gd name="connsiteX44" fmla="*/ 3344035 w 4321935"/>
              <a:gd name="connsiteY44" fmla="*/ 71967 h 322000"/>
              <a:gd name="connsiteX45" fmla="*/ 3369435 w 4321935"/>
              <a:gd name="connsiteY45" fmla="*/ 80433 h 322000"/>
              <a:gd name="connsiteX46" fmla="*/ 3399069 w 4321935"/>
              <a:gd name="connsiteY46" fmla="*/ 97367 h 322000"/>
              <a:gd name="connsiteX47" fmla="*/ 3411769 w 4321935"/>
              <a:gd name="connsiteY47" fmla="*/ 105833 h 322000"/>
              <a:gd name="connsiteX48" fmla="*/ 3424469 w 4321935"/>
              <a:gd name="connsiteY48" fmla="*/ 110067 h 322000"/>
              <a:gd name="connsiteX49" fmla="*/ 3462569 w 4321935"/>
              <a:gd name="connsiteY49" fmla="*/ 122767 h 322000"/>
              <a:gd name="connsiteX50" fmla="*/ 3487969 w 4321935"/>
              <a:gd name="connsiteY50" fmla="*/ 139700 h 322000"/>
              <a:gd name="connsiteX51" fmla="*/ 3530302 w 4321935"/>
              <a:gd name="connsiteY51" fmla="*/ 152400 h 322000"/>
              <a:gd name="connsiteX52" fmla="*/ 3568402 w 4321935"/>
              <a:gd name="connsiteY52" fmla="*/ 156633 h 322000"/>
              <a:gd name="connsiteX53" fmla="*/ 3754669 w 4321935"/>
              <a:gd name="connsiteY53" fmla="*/ 148167 h 322000"/>
              <a:gd name="connsiteX54" fmla="*/ 3792769 w 4321935"/>
              <a:gd name="connsiteY54" fmla="*/ 139700 h 322000"/>
              <a:gd name="connsiteX55" fmla="*/ 3830869 w 4321935"/>
              <a:gd name="connsiteY55" fmla="*/ 118533 h 322000"/>
              <a:gd name="connsiteX56" fmla="*/ 3835102 w 4321935"/>
              <a:gd name="connsiteY56" fmla="*/ 105833 h 322000"/>
              <a:gd name="connsiteX57" fmla="*/ 3852035 w 4321935"/>
              <a:gd name="connsiteY57" fmla="*/ 101600 h 322000"/>
              <a:gd name="connsiteX58" fmla="*/ 3877435 w 4321935"/>
              <a:gd name="connsiteY58" fmla="*/ 93133 h 322000"/>
              <a:gd name="connsiteX59" fmla="*/ 3902835 w 4321935"/>
              <a:gd name="connsiteY59" fmla="*/ 80433 h 322000"/>
              <a:gd name="connsiteX60" fmla="*/ 3915535 w 4321935"/>
              <a:gd name="connsiteY60" fmla="*/ 71967 h 322000"/>
              <a:gd name="connsiteX61" fmla="*/ 3932469 w 4321935"/>
              <a:gd name="connsiteY61" fmla="*/ 63500 h 322000"/>
              <a:gd name="connsiteX62" fmla="*/ 3957869 w 4321935"/>
              <a:gd name="connsiteY62" fmla="*/ 46567 h 322000"/>
              <a:gd name="connsiteX63" fmla="*/ 3983269 w 4321935"/>
              <a:gd name="connsiteY63" fmla="*/ 38100 h 322000"/>
              <a:gd name="connsiteX64" fmla="*/ 4012902 w 4321935"/>
              <a:gd name="connsiteY64" fmla="*/ 21167 h 322000"/>
              <a:gd name="connsiteX65" fmla="*/ 4038302 w 4321935"/>
              <a:gd name="connsiteY65" fmla="*/ 8467 h 322000"/>
              <a:gd name="connsiteX66" fmla="*/ 4283835 w 4321935"/>
              <a:gd name="connsiteY66" fmla="*/ 12700 h 322000"/>
              <a:gd name="connsiteX67" fmla="*/ 4296535 w 4321935"/>
              <a:gd name="connsiteY67" fmla="*/ 21167 h 322000"/>
              <a:gd name="connsiteX68" fmla="*/ 4321935 w 4321935"/>
              <a:gd name="connsiteY68" fmla="*/ 25400 h 322000"/>
              <a:gd name="connsiteX69" fmla="*/ 4317702 w 4321935"/>
              <a:gd name="connsiteY69" fmla="*/ 12700 h 322000"/>
              <a:gd name="connsiteX70" fmla="*/ 4279602 w 4321935"/>
              <a:gd name="connsiteY70" fmla="*/ 0 h 322000"/>
              <a:gd name="connsiteX71" fmla="*/ 4063702 w 4321935"/>
              <a:gd name="connsiteY71" fmla="*/ 4233 h 322000"/>
              <a:gd name="connsiteX72" fmla="*/ 4017135 w 4321935"/>
              <a:gd name="connsiteY72" fmla="*/ 8467 h 322000"/>
              <a:gd name="connsiteX73" fmla="*/ 3953635 w 4321935"/>
              <a:gd name="connsiteY73" fmla="*/ 12700 h 322000"/>
              <a:gd name="connsiteX74" fmla="*/ 3915535 w 4321935"/>
              <a:gd name="connsiteY74" fmla="*/ 29633 h 322000"/>
              <a:gd name="connsiteX75" fmla="*/ 3890135 w 4321935"/>
              <a:gd name="connsiteY75" fmla="*/ 46567 h 322000"/>
              <a:gd name="connsiteX76" fmla="*/ 3873202 w 4321935"/>
              <a:gd name="connsiteY76" fmla="*/ 55033 h 322000"/>
              <a:gd name="connsiteX77" fmla="*/ 3847802 w 4321935"/>
              <a:gd name="connsiteY77" fmla="*/ 63500 h 322000"/>
              <a:gd name="connsiteX78" fmla="*/ 3818169 w 4321935"/>
              <a:gd name="connsiteY78" fmla="*/ 76200 h 322000"/>
              <a:gd name="connsiteX79" fmla="*/ 3792769 w 4321935"/>
              <a:gd name="connsiteY79" fmla="*/ 93133 h 322000"/>
              <a:gd name="connsiteX80" fmla="*/ 3780069 w 4321935"/>
              <a:gd name="connsiteY80" fmla="*/ 97367 h 322000"/>
              <a:gd name="connsiteX81" fmla="*/ 3767369 w 4321935"/>
              <a:gd name="connsiteY81" fmla="*/ 105833 h 322000"/>
              <a:gd name="connsiteX82" fmla="*/ 3733502 w 4321935"/>
              <a:gd name="connsiteY82" fmla="*/ 114300 h 322000"/>
              <a:gd name="connsiteX83" fmla="*/ 3699635 w 4321935"/>
              <a:gd name="connsiteY83" fmla="*/ 122767 h 322000"/>
              <a:gd name="connsiteX84" fmla="*/ 3686935 w 4321935"/>
              <a:gd name="connsiteY84" fmla="*/ 127000 h 322000"/>
              <a:gd name="connsiteX85" fmla="*/ 3665769 w 4321935"/>
              <a:gd name="connsiteY85" fmla="*/ 131233 h 322000"/>
              <a:gd name="connsiteX86" fmla="*/ 3585335 w 4321935"/>
              <a:gd name="connsiteY86" fmla="*/ 122767 h 322000"/>
              <a:gd name="connsiteX87" fmla="*/ 3551469 w 4321935"/>
              <a:gd name="connsiteY87" fmla="*/ 118533 h 322000"/>
              <a:gd name="connsiteX88" fmla="*/ 3521835 w 4321935"/>
              <a:gd name="connsiteY88" fmla="*/ 110067 h 322000"/>
              <a:gd name="connsiteX89" fmla="*/ 3504902 w 4321935"/>
              <a:gd name="connsiteY89" fmla="*/ 105833 h 322000"/>
              <a:gd name="connsiteX90" fmla="*/ 3483735 w 4321935"/>
              <a:gd name="connsiteY90" fmla="*/ 101600 h 322000"/>
              <a:gd name="connsiteX91" fmla="*/ 3458335 w 4321935"/>
              <a:gd name="connsiteY91" fmla="*/ 93133 h 322000"/>
              <a:gd name="connsiteX92" fmla="*/ 3445635 w 4321935"/>
              <a:gd name="connsiteY92" fmla="*/ 88900 h 322000"/>
              <a:gd name="connsiteX93" fmla="*/ 3432935 w 4321935"/>
              <a:gd name="connsiteY93" fmla="*/ 76200 h 322000"/>
              <a:gd name="connsiteX94" fmla="*/ 3399069 w 4321935"/>
              <a:gd name="connsiteY94" fmla="*/ 59267 h 322000"/>
              <a:gd name="connsiteX95" fmla="*/ 3390602 w 4321935"/>
              <a:gd name="connsiteY95" fmla="*/ 46567 h 322000"/>
              <a:gd name="connsiteX96" fmla="*/ 3365202 w 4321935"/>
              <a:gd name="connsiteY96" fmla="*/ 38100 h 322000"/>
              <a:gd name="connsiteX97" fmla="*/ 3318635 w 4321935"/>
              <a:gd name="connsiteY97" fmla="*/ 25400 h 322000"/>
              <a:gd name="connsiteX98" fmla="*/ 3195869 w 4321935"/>
              <a:gd name="connsiteY98" fmla="*/ 38100 h 322000"/>
              <a:gd name="connsiteX99" fmla="*/ 3162002 w 4321935"/>
              <a:gd name="connsiteY99" fmla="*/ 46567 h 322000"/>
              <a:gd name="connsiteX100" fmla="*/ 3145069 w 4321935"/>
              <a:gd name="connsiteY100" fmla="*/ 50800 h 322000"/>
              <a:gd name="connsiteX101" fmla="*/ 3119669 w 4321935"/>
              <a:gd name="connsiteY101" fmla="*/ 67733 h 322000"/>
              <a:gd name="connsiteX102" fmla="*/ 3106969 w 4321935"/>
              <a:gd name="connsiteY102" fmla="*/ 71967 h 322000"/>
              <a:gd name="connsiteX103" fmla="*/ 3090035 w 4321935"/>
              <a:gd name="connsiteY103" fmla="*/ 76200 h 322000"/>
              <a:gd name="connsiteX104" fmla="*/ 3051935 w 4321935"/>
              <a:gd name="connsiteY104" fmla="*/ 88900 h 322000"/>
              <a:gd name="connsiteX105" fmla="*/ 2988435 w 4321935"/>
              <a:gd name="connsiteY105" fmla="*/ 97367 h 322000"/>
              <a:gd name="connsiteX106" fmla="*/ 2954569 w 4321935"/>
              <a:gd name="connsiteY106" fmla="*/ 110067 h 322000"/>
              <a:gd name="connsiteX107" fmla="*/ 2920702 w 4321935"/>
              <a:gd name="connsiteY107" fmla="*/ 114300 h 322000"/>
              <a:gd name="connsiteX108" fmla="*/ 2848735 w 4321935"/>
              <a:gd name="connsiteY108" fmla="*/ 127000 h 322000"/>
              <a:gd name="connsiteX109" fmla="*/ 2819102 w 4321935"/>
              <a:gd name="connsiteY109" fmla="*/ 135467 h 322000"/>
              <a:gd name="connsiteX110" fmla="*/ 2721735 w 4321935"/>
              <a:gd name="connsiteY110" fmla="*/ 139700 h 322000"/>
              <a:gd name="connsiteX111" fmla="*/ 2637069 w 4321935"/>
              <a:gd name="connsiteY111" fmla="*/ 152400 h 322000"/>
              <a:gd name="connsiteX112" fmla="*/ 2560869 w 4321935"/>
              <a:gd name="connsiteY112" fmla="*/ 160867 h 322000"/>
              <a:gd name="connsiteX113" fmla="*/ 2505835 w 4321935"/>
              <a:gd name="connsiteY113" fmla="*/ 169333 h 322000"/>
              <a:gd name="connsiteX114" fmla="*/ 2484669 w 4321935"/>
              <a:gd name="connsiteY114" fmla="*/ 194734 h 322000"/>
              <a:gd name="connsiteX115" fmla="*/ 2344969 w 4321935"/>
              <a:gd name="connsiteY115" fmla="*/ 207433 h 322000"/>
              <a:gd name="connsiteX116" fmla="*/ 2302635 w 4321935"/>
              <a:gd name="connsiteY116" fmla="*/ 215900 h 322000"/>
              <a:gd name="connsiteX117" fmla="*/ 2171402 w 4321935"/>
              <a:gd name="connsiteY117" fmla="*/ 203200 h 322000"/>
              <a:gd name="connsiteX118" fmla="*/ 2116369 w 4321935"/>
              <a:gd name="connsiteY118" fmla="*/ 173567 h 322000"/>
              <a:gd name="connsiteX119" fmla="*/ 2040168 w 4321935"/>
              <a:gd name="connsiteY119" fmla="*/ 156633 h 322000"/>
              <a:gd name="connsiteX120" fmla="*/ 1963969 w 4321935"/>
              <a:gd name="connsiteY120" fmla="*/ 118533 h 322000"/>
              <a:gd name="connsiteX121" fmla="*/ 1820035 w 4321935"/>
              <a:gd name="connsiteY121" fmla="*/ 114299 h 322000"/>
              <a:gd name="connsiteX122" fmla="*/ 1731135 w 4321935"/>
              <a:gd name="connsiteY122" fmla="*/ 63501 h 322000"/>
              <a:gd name="connsiteX123" fmla="*/ 1621069 w 4321935"/>
              <a:gd name="connsiteY123" fmla="*/ 38100 h 322000"/>
              <a:gd name="connsiteX124" fmla="*/ 1553335 w 4321935"/>
              <a:gd name="connsiteY124" fmla="*/ 38100 h 322000"/>
              <a:gd name="connsiteX125" fmla="*/ 1405169 w 4321935"/>
              <a:gd name="connsiteY125" fmla="*/ 59267 h 322000"/>
              <a:gd name="connsiteX126" fmla="*/ 1257002 w 4321935"/>
              <a:gd name="connsiteY126" fmla="*/ 84667 h 322000"/>
              <a:gd name="connsiteX127" fmla="*/ 1172335 w 4321935"/>
              <a:gd name="connsiteY127" fmla="*/ 114300 h 322000"/>
              <a:gd name="connsiteX128" fmla="*/ 1041102 w 4321935"/>
              <a:gd name="connsiteY128" fmla="*/ 143933 h 322000"/>
              <a:gd name="connsiteX129" fmla="*/ 939502 w 4321935"/>
              <a:gd name="connsiteY129" fmla="*/ 135467 h 322000"/>
              <a:gd name="connsiteX130" fmla="*/ 804035 w 4321935"/>
              <a:gd name="connsiteY130" fmla="*/ 67733 h 322000"/>
              <a:gd name="connsiteX131" fmla="*/ 702435 w 4321935"/>
              <a:gd name="connsiteY131" fmla="*/ 71967 h 322000"/>
              <a:gd name="connsiteX132" fmla="*/ 596602 w 4321935"/>
              <a:gd name="connsiteY132" fmla="*/ 131233 h 322000"/>
              <a:gd name="connsiteX133" fmla="*/ 495002 w 4321935"/>
              <a:gd name="connsiteY133" fmla="*/ 160867 h 322000"/>
              <a:gd name="connsiteX134" fmla="*/ 384935 w 4321935"/>
              <a:gd name="connsiteY134" fmla="*/ 139700 h 322000"/>
              <a:gd name="connsiteX135" fmla="*/ 291802 w 4321935"/>
              <a:gd name="connsiteY135" fmla="*/ 114300 h 322000"/>
              <a:gd name="connsiteX136" fmla="*/ 190202 w 4321935"/>
              <a:gd name="connsiteY136" fmla="*/ 80433 h 322000"/>
              <a:gd name="connsiteX137" fmla="*/ 105535 w 4321935"/>
              <a:gd name="connsiteY137" fmla="*/ 59267 h 322000"/>
              <a:gd name="connsiteX138" fmla="*/ 8169 w 4321935"/>
              <a:gd name="connsiteY138" fmla="*/ 63500 h 322000"/>
              <a:gd name="connsiteX139" fmla="*/ 3936 w 4321935"/>
              <a:gd name="connsiteY13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0502 w 4321935"/>
              <a:gd name="connsiteY29" fmla="*/ 220133 h 322000"/>
              <a:gd name="connsiteX30" fmla="*/ 2742902 w 4321935"/>
              <a:gd name="connsiteY30" fmla="*/ 190500 h 322000"/>
              <a:gd name="connsiteX31" fmla="*/ 2810635 w 4321935"/>
              <a:gd name="connsiteY31" fmla="*/ 169333 h 322000"/>
              <a:gd name="connsiteX32" fmla="*/ 2840269 w 4321935"/>
              <a:gd name="connsiteY32" fmla="*/ 156633 h 322000"/>
              <a:gd name="connsiteX33" fmla="*/ 2865669 w 4321935"/>
              <a:gd name="connsiteY33" fmla="*/ 148167 h 322000"/>
              <a:gd name="connsiteX34" fmla="*/ 2908002 w 4321935"/>
              <a:gd name="connsiteY34" fmla="*/ 139700 h 322000"/>
              <a:gd name="connsiteX35" fmla="*/ 2924935 w 4321935"/>
              <a:gd name="connsiteY35" fmla="*/ 135467 h 322000"/>
              <a:gd name="connsiteX36" fmla="*/ 3009602 w 4321935"/>
              <a:gd name="connsiteY36" fmla="*/ 127000 h 322000"/>
              <a:gd name="connsiteX37" fmla="*/ 3043469 w 4321935"/>
              <a:gd name="connsiteY37" fmla="*/ 118533 h 322000"/>
              <a:gd name="connsiteX38" fmla="*/ 3077335 w 4321935"/>
              <a:gd name="connsiteY38" fmla="*/ 110067 h 322000"/>
              <a:gd name="connsiteX39" fmla="*/ 3136602 w 4321935"/>
              <a:gd name="connsiteY39" fmla="*/ 93133 h 322000"/>
              <a:gd name="connsiteX40" fmla="*/ 3174702 w 4321935"/>
              <a:gd name="connsiteY40" fmla="*/ 84667 h 322000"/>
              <a:gd name="connsiteX41" fmla="*/ 3217035 w 4321935"/>
              <a:gd name="connsiteY41" fmla="*/ 80433 h 322000"/>
              <a:gd name="connsiteX42" fmla="*/ 3284769 w 4321935"/>
              <a:gd name="connsiteY42" fmla="*/ 67733 h 322000"/>
              <a:gd name="connsiteX43" fmla="*/ 3344035 w 4321935"/>
              <a:gd name="connsiteY43" fmla="*/ 71967 h 322000"/>
              <a:gd name="connsiteX44" fmla="*/ 3369435 w 4321935"/>
              <a:gd name="connsiteY44" fmla="*/ 80433 h 322000"/>
              <a:gd name="connsiteX45" fmla="*/ 3399069 w 4321935"/>
              <a:gd name="connsiteY45" fmla="*/ 97367 h 322000"/>
              <a:gd name="connsiteX46" fmla="*/ 3411769 w 4321935"/>
              <a:gd name="connsiteY46" fmla="*/ 105833 h 322000"/>
              <a:gd name="connsiteX47" fmla="*/ 3424469 w 4321935"/>
              <a:gd name="connsiteY47" fmla="*/ 110067 h 322000"/>
              <a:gd name="connsiteX48" fmla="*/ 3462569 w 4321935"/>
              <a:gd name="connsiteY48" fmla="*/ 122767 h 322000"/>
              <a:gd name="connsiteX49" fmla="*/ 3487969 w 4321935"/>
              <a:gd name="connsiteY49" fmla="*/ 139700 h 322000"/>
              <a:gd name="connsiteX50" fmla="*/ 3530302 w 4321935"/>
              <a:gd name="connsiteY50" fmla="*/ 152400 h 322000"/>
              <a:gd name="connsiteX51" fmla="*/ 3568402 w 4321935"/>
              <a:gd name="connsiteY51" fmla="*/ 156633 h 322000"/>
              <a:gd name="connsiteX52" fmla="*/ 3754669 w 4321935"/>
              <a:gd name="connsiteY52" fmla="*/ 148167 h 322000"/>
              <a:gd name="connsiteX53" fmla="*/ 3792769 w 4321935"/>
              <a:gd name="connsiteY53" fmla="*/ 139700 h 322000"/>
              <a:gd name="connsiteX54" fmla="*/ 3830869 w 4321935"/>
              <a:gd name="connsiteY54" fmla="*/ 118533 h 322000"/>
              <a:gd name="connsiteX55" fmla="*/ 3835102 w 4321935"/>
              <a:gd name="connsiteY55" fmla="*/ 105833 h 322000"/>
              <a:gd name="connsiteX56" fmla="*/ 3852035 w 4321935"/>
              <a:gd name="connsiteY56" fmla="*/ 101600 h 322000"/>
              <a:gd name="connsiteX57" fmla="*/ 3877435 w 4321935"/>
              <a:gd name="connsiteY57" fmla="*/ 93133 h 322000"/>
              <a:gd name="connsiteX58" fmla="*/ 3902835 w 4321935"/>
              <a:gd name="connsiteY58" fmla="*/ 80433 h 322000"/>
              <a:gd name="connsiteX59" fmla="*/ 3915535 w 4321935"/>
              <a:gd name="connsiteY59" fmla="*/ 71967 h 322000"/>
              <a:gd name="connsiteX60" fmla="*/ 3932469 w 4321935"/>
              <a:gd name="connsiteY60" fmla="*/ 63500 h 322000"/>
              <a:gd name="connsiteX61" fmla="*/ 3957869 w 4321935"/>
              <a:gd name="connsiteY61" fmla="*/ 46567 h 322000"/>
              <a:gd name="connsiteX62" fmla="*/ 3983269 w 4321935"/>
              <a:gd name="connsiteY62" fmla="*/ 38100 h 322000"/>
              <a:gd name="connsiteX63" fmla="*/ 4012902 w 4321935"/>
              <a:gd name="connsiteY63" fmla="*/ 21167 h 322000"/>
              <a:gd name="connsiteX64" fmla="*/ 4038302 w 4321935"/>
              <a:gd name="connsiteY64" fmla="*/ 8467 h 322000"/>
              <a:gd name="connsiteX65" fmla="*/ 4283835 w 4321935"/>
              <a:gd name="connsiteY65" fmla="*/ 12700 h 322000"/>
              <a:gd name="connsiteX66" fmla="*/ 4296535 w 4321935"/>
              <a:gd name="connsiteY66" fmla="*/ 21167 h 322000"/>
              <a:gd name="connsiteX67" fmla="*/ 4321935 w 4321935"/>
              <a:gd name="connsiteY67" fmla="*/ 25400 h 322000"/>
              <a:gd name="connsiteX68" fmla="*/ 4317702 w 4321935"/>
              <a:gd name="connsiteY68" fmla="*/ 12700 h 322000"/>
              <a:gd name="connsiteX69" fmla="*/ 4279602 w 4321935"/>
              <a:gd name="connsiteY69" fmla="*/ 0 h 322000"/>
              <a:gd name="connsiteX70" fmla="*/ 4063702 w 4321935"/>
              <a:gd name="connsiteY70" fmla="*/ 4233 h 322000"/>
              <a:gd name="connsiteX71" fmla="*/ 4017135 w 4321935"/>
              <a:gd name="connsiteY71" fmla="*/ 8467 h 322000"/>
              <a:gd name="connsiteX72" fmla="*/ 3953635 w 4321935"/>
              <a:gd name="connsiteY72" fmla="*/ 12700 h 322000"/>
              <a:gd name="connsiteX73" fmla="*/ 3915535 w 4321935"/>
              <a:gd name="connsiteY73" fmla="*/ 29633 h 322000"/>
              <a:gd name="connsiteX74" fmla="*/ 3890135 w 4321935"/>
              <a:gd name="connsiteY74" fmla="*/ 46567 h 322000"/>
              <a:gd name="connsiteX75" fmla="*/ 3873202 w 4321935"/>
              <a:gd name="connsiteY75" fmla="*/ 55033 h 322000"/>
              <a:gd name="connsiteX76" fmla="*/ 3847802 w 4321935"/>
              <a:gd name="connsiteY76" fmla="*/ 63500 h 322000"/>
              <a:gd name="connsiteX77" fmla="*/ 3818169 w 4321935"/>
              <a:gd name="connsiteY77" fmla="*/ 76200 h 322000"/>
              <a:gd name="connsiteX78" fmla="*/ 3792769 w 4321935"/>
              <a:gd name="connsiteY78" fmla="*/ 93133 h 322000"/>
              <a:gd name="connsiteX79" fmla="*/ 3780069 w 4321935"/>
              <a:gd name="connsiteY79" fmla="*/ 97367 h 322000"/>
              <a:gd name="connsiteX80" fmla="*/ 3767369 w 4321935"/>
              <a:gd name="connsiteY80" fmla="*/ 105833 h 322000"/>
              <a:gd name="connsiteX81" fmla="*/ 3733502 w 4321935"/>
              <a:gd name="connsiteY81" fmla="*/ 114300 h 322000"/>
              <a:gd name="connsiteX82" fmla="*/ 3699635 w 4321935"/>
              <a:gd name="connsiteY82" fmla="*/ 122767 h 322000"/>
              <a:gd name="connsiteX83" fmla="*/ 3686935 w 4321935"/>
              <a:gd name="connsiteY83" fmla="*/ 127000 h 322000"/>
              <a:gd name="connsiteX84" fmla="*/ 3665769 w 4321935"/>
              <a:gd name="connsiteY84" fmla="*/ 131233 h 322000"/>
              <a:gd name="connsiteX85" fmla="*/ 3585335 w 4321935"/>
              <a:gd name="connsiteY85" fmla="*/ 122767 h 322000"/>
              <a:gd name="connsiteX86" fmla="*/ 3551469 w 4321935"/>
              <a:gd name="connsiteY86" fmla="*/ 118533 h 322000"/>
              <a:gd name="connsiteX87" fmla="*/ 3521835 w 4321935"/>
              <a:gd name="connsiteY87" fmla="*/ 110067 h 322000"/>
              <a:gd name="connsiteX88" fmla="*/ 3504902 w 4321935"/>
              <a:gd name="connsiteY88" fmla="*/ 105833 h 322000"/>
              <a:gd name="connsiteX89" fmla="*/ 3483735 w 4321935"/>
              <a:gd name="connsiteY89" fmla="*/ 101600 h 322000"/>
              <a:gd name="connsiteX90" fmla="*/ 3458335 w 4321935"/>
              <a:gd name="connsiteY90" fmla="*/ 93133 h 322000"/>
              <a:gd name="connsiteX91" fmla="*/ 3445635 w 4321935"/>
              <a:gd name="connsiteY91" fmla="*/ 88900 h 322000"/>
              <a:gd name="connsiteX92" fmla="*/ 3432935 w 4321935"/>
              <a:gd name="connsiteY92" fmla="*/ 76200 h 322000"/>
              <a:gd name="connsiteX93" fmla="*/ 3399069 w 4321935"/>
              <a:gd name="connsiteY93" fmla="*/ 59267 h 322000"/>
              <a:gd name="connsiteX94" fmla="*/ 3390602 w 4321935"/>
              <a:gd name="connsiteY94" fmla="*/ 46567 h 322000"/>
              <a:gd name="connsiteX95" fmla="*/ 3365202 w 4321935"/>
              <a:gd name="connsiteY95" fmla="*/ 38100 h 322000"/>
              <a:gd name="connsiteX96" fmla="*/ 3318635 w 4321935"/>
              <a:gd name="connsiteY96" fmla="*/ 25400 h 322000"/>
              <a:gd name="connsiteX97" fmla="*/ 3195869 w 4321935"/>
              <a:gd name="connsiteY97" fmla="*/ 38100 h 322000"/>
              <a:gd name="connsiteX98" fmla="*/ 3162002 w 4321935"/>
              <a:gd name="connsiteY98" fmla="*/ 46567 h 322000"/>
              <a:gd name="connsiteX99" fmla="*/ 3145069 w 4321935"/>
              <a:gd name="connsiteY99" fmla="*/ 50800 h 322000"/>
              <a:gd name="connsiteX100" fmla="*/ 3119669 w 4321935"/>
              <a:gd name="connsiteY100" fmla="*/ 67733 h 322000"/>
              <a:gd name="connsiteX101" fmla="*/ 3106969 w 4321935"/>
              <a:gd name="connsiteY101" fmla="*/ 71967 h 322000"/>
              <a:gd name="connsiteX102" fmla="*/ 3090035 w 4321935"/>
              <a:gd name="connsiteY102" fmla="*/ 76200 h 322000"/>
              <a:gd name="connsiteX103" fmla="*/ 3051935 w 4321935"/>
              <a:gd name="connsiteY103" fmla="*/ 88900 h 322000"/>
              <a:gd name="connsiteX104" fmla="*/ 2988435 w 4321935"/>
              <a:gd name="connsiteY104" fmla="*/ 97367 h 322000"/>
              <a:gd name="connsiteX105" fmla="*/ 2954569 w 4321935"/>
              <a:gd name="connsiteY105" fmla="*/ 110067 h 322000"/>
              <a:gd name="connsiteX106" fmla="*/ 2920702 w 4321935"/>
              <a:gd name="connsiteY106" fmla="*/ 114300 h 322000"/>
              <a:gd name="connsiteX107" fmla="*/ 2848735 w 4321935"/>
              <a:gd name="connsiteY107" fmla="*/ 127000 h 322000"/>
              <a:gd name="connsiteX108" fmla="*/ 2819102 w 4321935"/>
              <a:gd name="connsiteY108" fmla="*/ 135467 h 322000"/>
              <a:gd name="connsiteX109" fmla="*/ 2721735 w 4321935"/>
              <a:gd name="connsiteY109" fmla="*/ 139700 h 322000"/>
              <a:gd name="connsiteX110" fmla="*/ 2637069 w 4321935"/>
              <a:gd name="connsiteY110" fmla="*/ 152400 h 322000"/>
              <a:gd name="connsiteX111" fmla="*/ 2560869 w 4321935"/>
              <a:gd name="connsiteY111" fmla="*/ 160867 h 322000"/>
              <a:gd name="connsiteX112" fmla="*/ 2505835 w 4321935"/>
              <a:gd name="connsiteY112" fmla="*/ 169333 h 322000"/>
              <a:gd name="connsiteX113" fmla="*/ 2484669 w 4321935"/>
              <a:gd name="connsiteY113" fmla="*/ 194734 h 322000"/>
              <a:gd name="connsiteX114" fmla="*/ 2344969 w 4321935"/>
              <a:gd name="connsiteY114" fmla="*/ 207433 h 322000"/>
              <a:gd name="connsiteX115" fmla="*/ 2302635 w 4321935"/>
              <a:gd name="connsiteY115" fmla="*/ 215900 h 322000"/>
              <a:gd name="connsiteX116" fmla="*/ 2171402 w 4321935"/>
              <a:gd name="connsiteY116" fmla="*/ 203200 h 322000"/>
              <a:gd name="connsiteX117" fmla="*/ 2116369 w 4321935"/>
              <a:gd name="connsiteY117" fmla="*/ 173567 h 322000"/>
              <a:gd name="connsiteX118" fmla="*/ 2040168 w 4321935"/>
              <a:gd name="connsiteY118" fmla="*/ 156633 h 322000"/>
              <a:gd name="connsiteX119" fmla="*/ 1963969 w 4321935"/>
              <a:gd name="connsiteY119" fmla="*/ 118533 h 322000"/>
              <a:gd name="connsiteX120" fmla="*/ 1820035 w 4321935"/>
              <a:gd name="connsiteY120" fmla="*/ 114299 h 322000"/>
              <a:gd name="connsiteX121" fmla="*/ 1731135 w 4321935"/>
              <a:gd name="connsiteY121" fmla="*/ 63501 h 322000"/>
              <a:gd name="connsiteX122" fmla="*/ 1621069 w 4321935"/>
              <a:gd name="connsiteY122" fmla="*/ 38100 h 322000"/>
              <a:gd name="connsiteX123" fmla="*/ 1553335 w 4321935"/>
              <a:gd name="connsiteY123" fmla="*/ 38100 h 322000"/>
              <a:gd name="connsiteX124" fmla="*/ 1405169 w 4321935"/>
              <a:gd name="connsiteY124" fmla="*/ 59267 h 322000"/>
              <a:gd name="connsiteX125" fmla="*/ 1257002 w 4321935"/>
              <a:gd name="connsiteY125" fmla="*/ 84667 h 322000"/>
              <a:gd name="connsiteX126" fmla="*/ 1172335 w 4321935"/>
              <a:gd name="connsiteY126" fmla="*/ 114300 h 322000"/>
              <a:gd name="connsiteX127" fmla="*/ 1041102 w 4321935"/>
              <a:gd name="connsiteY127" fmla="*/ 143933 h 322000"/>
              <a:gd name="connsiteX128" fmla="*/ 939502 w 4321935"/>
              <a:gd name="connsiteY128" fmla="*/ 135467 h 322000"/>
              <a:gd name="connsiteX129" fmla="*/ 804035 w 4321935"/>
              <a:gd name="connsiteY129" fmla="*/ 67733 h 322000"/>
              <a:gd name="connsiteX130" fmla="*/ 702435 w 4321935"/>
              <a:gd name="connsiteY130" fmla="*/ 71967 h 322000"/>
              <a:gd name="connsiteX131" fmla="*/ 596602 w 4321935"/>
              <a:gd name="connsiteY131" fmla="*/ 131233 h 322000"/>
              <a:gd name="connsiteX132" fmla="*/ 495002 w 4321935"/>
              <a:gd name="connsiteY132" fmla="*/ 160867 h 322000"/>
              <a:gd name="connsiteX133" fmla="*/ 384935 w 4321935"/>
              <a:gd name="connsiteY133" fmla="*/ 139700 h 322000"/>
              <a:gd name="connsiteX134" fmla="*/ 291802 w 4321935"/>
              <a:gd name="connsiteY134" fmla="*/ 114300 h 322000"/>
              <a:gd name="connsiteX135" fmla="*/ 190202 w 4321935"/>
              <a:gd name="connsiteY135" fmla="*/ 80433 h 322000"/>
              <a:gd name="connsiteX136" fmla="*/ 105535 w 4321935"/>
              <a:gd name="connsiteY136" fmla="*/ 59267 h 322000"/>
              <a:gd name="connsiteX137" fmla="*/ 8169 w 4321935"/>
              <a:gd name="connsiteY137" fmla="*/ 63500 h 322000"/>
              <a:gd name="connsiteX138" fmla="*/ 3936 w 4321935"/>
              <a:gd name="connsiteY13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840269 w 4321935"/>
              <a:gd name="connsiteY32" fmla="*/ 156633 h 322000"/>
              <a:gd name="connsiteX33" fmla="*/ 2865669 w 4321935"/>
              <a:gd name="connsiteY33" fmla="*/ 148167 h 322000"/>
              <a:gd name="connsiteX34" fmla="*/ 2908002 w 4321935"/>
              <a:gd name="connsiteY34" fmla="*/ 139700 h 322000"/>
              <a:gd name="connsiteX35" fmla="*/ 2924935 w 4321935"/>
              <a:gd name="connsiteY35" fmla="*/ 135467 h 322000"/>
              <a:gd name="connsiteX36" fmla="*/ 3009602 w 4321935"/>
              <a:gd name="connsiteY36" fmla="*/ 127000 h 322000"/>
              <a:gd name="connsiteX37" fmla="*/ 3043469 w 4321935"/>
              <a:gd name="connsiteY37" fmla="*/ 118533 h 322000"/>
              <a:gd name="connsiteX38" fmla="*/ 3077335 w 4321935"/>
              <a:gd name="connsiteY38" fmla="*/ 110067 h 322000"/>
              <a:gd name="connsiteX39" fmla="*/ 3136602 w 4321935"/>
              <a:gd name="connsiteY39" fmla="*/ 93133 h 322000"/>
              <a:gd name="connsiteX40" fmla="*/ 3174702 w 4321935"/>
              <a:gd name="connsiteY40" fmla="*/ 84667 h 322000"/>
              <a:gd name="connsiteX41" fmla="*/ 3217035 w 4321935"/>
              <a:gd name="connsiteY41" fmla="*/ 80433 h 322000"/>
              <a:gd name="connsiteX42" fmla="*/ 3284769 w 4321935"/>
              <a:gd name="connsiteY42" fmla="*/ 67733 h 322000"/>
              <a:gd name="connsiteX43" fmla="*/ 3344035 w 4321935"/>
              <a:gd name="connsiteY43" fmla="*/ 71967 h 322000"/>
              <a:gd name="connsiteX44" fmla="*/ 3369435 w 4321935"/>
              <a:gd name="connsiteY44" fmla="*/ 80433 h 322000"/>
              <a:gd name="connsiteX45" fmla="*/ 3399069 w 4321935"/>
              <a:gd name="connsiteY45" fmla="*/ 97367 h 322000"/>
              <a:gd name="connsiteX46" fmla="*/ 3411769 w 4321935"/>
              <a:gd name="connsiteY46" fmla="*/ 105833 h 322000"/>
              <a:gd name="connsiteX47" fmla="*/ 3424469 w 4321935"/>
              <a:gd name="connsiteY47" fmla="*/ 110067 h 322000"/>
              <a:gd name="connsiteX48" fmla="*/ 3462569 w 4321935"/>
              <a:gd name="connsiteY48" fmla="*/ 122767 h 322000"/>
              <a:gd name="connsiteX49" fmla="*/ 3487969 w 4321935"/>
              <a:gd name="connsiteY49" fmla="*/ 139700 h 322000"/>
              <a:gd name="connsiteX50" fmla="*/ 3530302 w 4321935"/>
              <a:gd name="connsiteY50" fmla="*/ 152400 h 322000"/>
              <a:gd name="connsiteX51" fmla="*/ 3568402 w 4321935"/>
              <a:gd name="connsiteY51" fmla="*/ 156633 h 322000"/>
              <a:gd name="connsiteX52" fmla="*/ 3754669 w 4321935"/>
              <a:gd name="connsiteY52" fmla="*/ 148167 h 322000"/>
              <a:gd name="connsiteX53" fmla="*/ 3792769 w 4321935"/>
              <a:gd name="connsiteY53" fmla="*/ 139700 h 322000"/>
              <a:gd name="connsiteX54" fmla="*/ 3830869 w 4321935"/>
              <a:gd name="connsiteY54" fmla="*/ 118533 h 322000"/>
              <a:gd name="connsiteX55" fmla="*/ 3835102 w 4321935"/>
              <a:gd name="connsiteY55" fmla="*/ 105833 h 322000"/>
              <a:gd name="connsiteX56" fmla="*/ 3852035 w 4321935"/>
              <a:gd name="connsiteY56" fmla="*/ 101600 h 322000"/>
              <a:gd name="connsiteX57" fmla="*/ 3877435 w 4321935"/>
              <a:gd name="connsiteY57" fmla="*/ 93133 h 322000"/>
              <a:gd name="connsiteX58" fmla="*/ 3902835 w 4321935"/>
              <a:gd name="connsiteY58" fmla="*/ 80433 h 322000"/>
              <a:gd name="connsiteX59" fmla="*/ 3915535 w 4321935"/>
              <a:gd name="connsiteY59" fmla="*/ 71967 h 322000"/>
              <a:gd name="connsiteX60" fmla="*/ 3932469 w 4321935"/>
              <a:gd name="connsiteY60" fmla="*/ 63500 h 322000"/>
              <a:gd name="connsiteX61" fmla="*/ 3957869 w 4321935"/>
              <a:gd name="connsiteY61" fmla="*/ 46567 h 322000"/>
              <a:gd name="connsiteX62" fmla="*/ 3983269 w 4321935"/>
              <a:gd name="connsiteY62" fmla="*/ 38100 h 322000"/>
              <a:gd name="connsiteX63" fmla="*/ 4012902 w 4321935"/>
              <a:gd name="connsiteY63" fmla="*/ 21167 h 322000"/>
              <a:gd name="connsiteX64" fmla="*/ 4038302 w 4321935"/>
              <a:gd name="connsiteY64" fmla="*/ 8467 h 322000"/>
              <a:gd name="connsiteX65" fmla="*/ 4283835 w 4321935"/>
              <a:gd name="connsiteY65" fmla="*/ 12700 h 322000"/>
              <a:gd name="connsiteX66" fmla="*/ 4296535 w 4321935"/>
              <a:gd name="connsiteY66" fmla="*/ 21167 h 322000"/>
              <a:gd name="connsiteX67" fmla="*/ 4321935 w 4321935"/>
              <a:gd name="connsiteY67" fmla="*/ 25400 h 322000"/>
              <a:gd name="connsiteX68" fmla="*/ 4317702 w 4321935"/>
              <a:gd name="connsiteY68" fmla="*/ 12700 h 322000"/>
              <a:gd name="connsiteX69" fmla="*/ 4279602 w 4321935"/>
              <a:gd name="connsiteY69" fmla="*/ 0 h 322000"/>
              <a:gd name="connsiteX70" fmla="*/ 4063702 w 4321935"/>
              <a:gd name="connsiteY70" fmla="*/ 4233 h 322000"/>
              <a:gd name="connsiteX71" fmla="*/ 4017135 w 4321935"/>
              <a:gd name="connsiteY71" fmla="*/ 8467 h 322000"/>
              <a:gd name="connsiteX72" fmla="*/ 3953635 w 4321935"/>
              <a:gd name="connsiteY72" fmla="*/ 12700 h 322000"/>
              <a:gd name="connsiteX73" fmla="*/ 3915535 w 4321935"/>
              <a:gd name="connsiteY73" fmla="*/ 29633 h 322000"/>
              <a:gd name="connsiteX74" fmla="*/ 3890135 w 4321935"/>
              <a:gd name="connsiteY74" fmla="*/ 46567 h 322000"/>
              <a:gd name="connsiteX75" fmla="*/ 3873202 w 4321935"/>
              <a:gd name="connsiteY75" fmla="*/ 55033 h 322000"/>
              <a:gd name="connsiteX76" fmla="*/ 3847802 w 4321935"/>
              <a:gd name="connsiteY76" fmla="*/ 63500 h 322000"/>
              <a:gd name="connsiteX77" fmla="*/ 3818169 w 4321935"/>
              <a:gd name="connsiteY77" fmla="*/ 76200 h 322000"/>
              <a:gd name="connsiteX78" fmla="*/ 3792769 w 4321935"/>
              <a:gd name="connsiteY78" fmla="*/ 93133 h 322000"/>
              <a:gd name="connsiteX79" fmla="*/ 3780069 w 4321935"/>
              <a:gd name="connsiteY79" fmla="*/ 97367 h 322000"/>
              <a:gd name="connsiteX80" fmla="*/ 3767369 w 4321935"/>
              <a:gd name="connsiteY80" fmla="*/ 105833 h 322000"/>
              <a:gd name="connsiteX81" fmla="*/ 3733502 w 4321935"/>
              <a:gd name="connsiteY81" fmla="*/ 114300 h 322000"/>
              <a:gd name="connsiteX82" fmla="*/ 3699635 w 4321935"/>
              <a:gd name="connsiteY82" fmla="*/ 122767 h 322000"/>
              <a:gd name="connsiteX83" fmla="*/ 3686935 w 4321935"/>
              <a:gd name="connsiteY83" fmla="*/ 127000 h 322000"/>
              <a:gd name="connsiteX84" fmla="*/ 3665769 w 4321935"/>
              <a:gd name="connsiteY84" fmla="*/ 131233 h 322000"/>
              <a:gd name="connsiteX85" fmla="*/ 3585335 w 4321935"/>
              <a:gd name="connsiteY85" fmla="*/ 122767 h 322000"/>
              <a:gd name="connsiteX86" fmla="*/ 3551469 w 4321935"/>
              <a:gd name="connsiteY86" fmla="*/ 118533 h 322000"/>
              <a:gd name="connsiteX87" fmla="*/ 3521835 w 4321935"/>
              <a:gd name="connsiteY87" fmla="*/ 110067 h 322000"/>
              <a:gd name="connsiteX88" fmla="*/ 3504902 w 4321935"/>
              <a:gd name="connsiteY88" fmla="*/ 105833 h 322000"/>
              <a:gd name="connsiteX89" fmla="*/ 3483735 w 4321935"/>
              <a:gd name="connsiteY89" fmla="*/ 101600 h 322000"/>
              <a:gd name="connsiteX90" fmla="*/ 3458335 w 4321935"/>
              <a:gd name="connsiteY90" fmla="*/ 93133 h 322000"/>
              <a:gd name="connsiteX91" fmla="*/ 3445635 w 4321935"/>
              <a:gd name="connsiteY91" fmla="*/ 88900 h 322000"/>
              <a:gd name="connsiteX92" fmla="*/ 3432935 w 4321935"/>
              <a:gd name="connsiteY92" fmla="*/ 76200 h 322000"/>
              <a:gd name="connsiteX93" fmla="*/ 3399069 w 4321935"/>
              <a:gd name="connsiteY93" fmla="*/ 59267 h 322000"/>
              <a:gd name="connsiteX94" fmla="*/ 3390602 w 4321935"/>
              <a:gd name="connsiteY94" fmla="*/ 46567 h 322000"/>
              <a:gd name="connsiteX95" fmla="*/ 3365202 w 4321935"/>
              <a:gd name="connsiteY95" fmla="*/ 38100 h 322000"/>
              <a:gd name="connsiteX96" fmla="*/ 3318635 w 4321935"/>
              <a:gd name="connsiteY96" fmla="*/ 25400 h 322000"/>
              <a:gd name="connsiteX97" fmla="*/ 3195869 w 4321935"/>
              <a:gd name="connsiteY97" fmla="*/ 38100 h 322000"/>
              <a:gd name="connsiteX98" fmla="*/ 3162002 w 4321935"/>
              <a:gd name="connsiteY98" fmla="*/ 46567 h 322000"/>
              <a:gd name="connsiteX99" fmla="*/ 3145069 w 4321935"/>
              <a:gd name="connsiteY99" fmla="*/ 50800 h 322000"/>
              <a:gd name="connsiteX100" fmla="*/ 3119669 w 4321935"/>
              <a:gd name="connsiteY100" fmla="*/ 67733 h 322000"/>
              <a:gd name="connsiteX101" fmla="*/ 3106969 w 4321935"/>
              <a:gd name="connsiteY101" fmla="*/ 71967 h 322000"/>
              <a:gd name="connsiteX102" fmla="*/ 3090035 w 4321935"/>
              <a:gd name="connsiteY102" fmla="*/ 76200 h 322000"/>
              <a:gd name="connsiteX103" fmla="*/ 3051935 w 4321935"/>
              <a:gd name="connsiteY103" fmla="*/ 88900 h 322000"/>
              <a:gd name="connsiteX104" fmla="*/ 2988435 w 4321935"/>
              <a:gd name="connsiteY104" fmla="*/ 97367 h 322000"/>
              <a:gd name="connsiteX105" fmla="*/ 2954569 w 4321935"/>
              <a:gd name="connsiteY105" fmla="*/ 110067 h 322000"/>
              <a:gd name="connsiteX106" fmla="*/ 2920702 w 4321935"/>
              <a:gd name="connsiteY106" fmla="*/ 114300 h 322000"/>
              <a:gd name="connsiteX107" fmla="*/ 2848735 w 4321935"/>
              <a:gd name="connsiteY107" fmla="*/ 127000 h 322000"/>
              <a:gd name="connsiteX108" fmla="*/ 2819102 w 4321935"/>
              <a:gd name="connsiteY108" fmla="*/ 135467 h 322000"/>
              <a:gd name="connsiteX109" fmla="*/ 2721735 w 4321935"/>
              <a:gd name="connsiteY109" fmla="*/ 139700 h 322000"/>
              <a:gd name="connsiteX110" fmla="*/ 2637069 w 4321935"/>
              <a:gd name="connsiteY110" fmla="*/ 152400 h 322000"/>
              <a:gd name="connsiteX111" fmla="*/ 2560869 w 4321935"/>
              <a:gd name="connsiteY111" fmla="*/ 160867 h 322000"/>
              <a:gd name="connsiteX112" fmla="*/ 2505835 w 4321935"/>
              <a:gd name="connsiteY112" fmla="*/ 169333 h 322000"/>
              <a:gd name="connsiteX113" fmla="*/ 2484669 w 4321935"/>
              <a:gd name="connsiteY113" fmla="*/ 194734 h 322000"/>
              <a:gd name="connsiteX114" fmla="*/ 2344969 w 4321935"/>
              <a:gd name="connsiteY114" fmla="*/ 207433 h 322000"/>
              <a:gd name="connsiteX115" fmla="*/ 2302635 w 4321935"/>
              <a:gd name="connsiteY115" fmla="*/ 215900 h 322000"/>
              <a:gd name="connsiteX116" fmla="*/ 2171402 w 4321935"/>
              <a:gd name="connsiteY116" fmla="*/ 203200 h 322000"/>
              <a:gd name="connsiteX117" fmla="*/ 2116369 w 4321935"/>
              <a:gd name="connsiteY117" fmla="*/ 173567 h 322000"/>
              <a:gd name="connsiteX118" fmla="*/ 2040168 w 4321935"/>
              <a:gd name="connsiteY118" fmla="*/ 156633 h 322000"/>
              <a:gd name="connsiteX119" fmla="*/ 1963969 w 4321935"/>
              <a:gd name="connsiteY119" fmla="*/ 118533 h 322000"/>
              <a:gd name="connsiteX120" fmla="*/ 1820035 w 4321935"/>
              <a:gd name="connsiteY120" fmla="*/ 114299 h 322000"/>
              <a:gd name="connsiteX121" fmla="*/ 1731135 w 4321935"/>
              <a:gd name="connsiteY121" fmla="*/ 63501 h 322000"/>
              <a:gd name="connsiteX122" fmla="*/ 1621069 w 4321935"/>
              <a:gd name="connsiteY122" fmla="*/ 38100 h 322000"/>
              <a:gd name="connsiteX123" fmla="*/ 1553335 w 4321935"/>
              <a:gd name="connsiteY123" fmla="*/ 38100 h 322000"/>
              <a:gd name="connsiteX124" fmla="*/ 1405169 w 4321935"/>
              <a:gd name="connsiteY124" fmla="*/ 59267 h 322000"/>
              <a:gd name="connsiteX125" fmla="*/ 1257002 w 4321935"/>
              <a:gd name="connsiteY125" fmla="*/ 84667 h 322000"/>
              <a:gd name="connsiteX126" fmla="*/ 1172335 w 4321935"/>
              <a:gd name="connsiteY126" fmla="*/ 114300 h 322000"/>
              <a:gd name="connsiteX127" fmla="*/ 1041102 w 4321935"/>
              <a:gd name="connsiteY127" fmla="*/ 143933 h 322000"/>
              <a:gd name="connsiteX128" fmla="*/ 939502 w 4321935"/>
              <a:gd name="connsiteY128" fmla="*/ 135467 h 322000"/>
              <a:gd name="connsiteX129" fmla="*/ 804035 w 4321935"/>
              <a:gd name="connsiteY129" fmla="*/ 67733 h 322000"/>
              <a:gd name="connsiteX130" fmla="*/ 702435 w 4321935"/>
              <a:gd name="connsiteY130" fmla="*/ 71967 h 322000"/>
              <a:gd name="connsiteX131" fmla="*/ 596602 w 4321935"/>
              <a:gd name="connsiteY131" fmla="*/ 131233 h 322000"/>
              <a:gd name="connsiteX132" fmla="*/ 495002 w 4321935"/>
              <a:gd name="connsiteY132" fmla="*/ 160867 h 322000"/>
              <a:gd name="connsiteX133" fmla="*/ 384935 w 4321935"/>
              <a:gd name="connsiteY133" fmla="*/ 139700 h 322000"/>
              <a:gd name="connsiteX134" fmla="*/ 291802 w 4321935"/>
              <a:gd name="connsiteY134" fmla="*/ 114300 h 322000"/>
              <a:gd name="connsiteX135" fmla="*/ 190202 w 4321935"/>
              <a:gd name="connsiteY135" fmla="*/ 80433 h 322000"/>
              <a:gd name="connsiteX136" fmla="*/ 105535 w 4321935"/>
              <a:gd name="connsiteY136" fmla="*/ 59267 h 322000"/>
              <a:gd name="connsiteX137" fmla="*/ 8169 w 4321935"/>
              <a:gd name="connsiteY137" fmla="*/ 63500 h 322000"/>
              <a:gd name="connsiteX138" fmla="*/ 3936 w 4321935"/>
              <a:gd name="connsiteY13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840269 w 4321935"/>
              <a:gd name="connsiteY32" fmla="*/ 156633 h 322000"/>
              <a:gd name="connsiteX33" fmla="*/ 2865669 w 4321935"/>
              <a:gd name="connsiteY33" fmla="*/ 148167 h 322000"/>
              <a:gd name="connsiteX34" fmla="*/ 2908002 w 4321935"/>
              <a:gd name="connsiteY34" fmla="*/ 139700 h 322000"/>
              <a:gd name="connsiteX35" fmla="*/ 2924935 w 4321935"/>
              <a:gd name="connsiteY35" fmla="*/ 135467 h 322000"/>
              <a:gd name="connsiteX36" fmla="*/ 3009602 w 4321935"/>
              <a:gd name="connsiteY36" fmla="*/ 127000 h 322000"/>
              <a:gd name="connsiteX37" fmla="*/ 3043469 w 4321935"/>
              <a:gd name="connsiteY37" fmla="*/ 118533 h 322000"/>
              <a:gd name="connsiteX38" fmla="*/ 3077335 w 4321935"/>
              <a:gd name="connsiteY38" fmla="*/ 110067 h 322000"/>
              <a:gd name="connsiteX39" fmla="*/ 3136602 w 4321935"/>
              <a:gd name="connsiteY39" fmla="*/ 93133 h 322000"/>
              <a:gd name="connsiteX40" fmla="*/ 3174702 w 4321935"/>
              <a:gd name="connsiteY40" fmla="*/ 84667 h 322000"/>
              <a:gd name="connsiteX41" fmla="*/ 3217035 w 4321935"/>
              <a:gd name="connsiteY41" fmla="*/ 80433 h 322000"/>
              <a:gd name="connsiteX42" fmla="*/ 3284769 w 4321935"/>
              <a:gd name="connsiteY42" fmla="*/ 67733 h 322000"/>
              <a:gd name="connsiteX43" fmla="*/ 3344035 w 4321935"/>
              <a:gd name="connsiteY43" fmla="*/ 71967 h 322000"/>
              <a:gd name="connsiteX44" fmla="*/ 3369435 w 4321935"/>
              <a:gd name="connsiteY44" fmla="*/ 80433 h 322000"/>
              <a:gd name="connsiteX45" fmla="*/ 3399069 w 4321935"/>
              <a:gd name="connsiteY45" fmla="*/ 97367 h 322000"/>
              <a:gd name="connsiteX46" fmla="*/ 3411769 w 4321935"/>
              <a:gd name="connsiteY46" fmla="*/ 105833 h 322000"/>
              <a:gd name="connsiteX47" fmla="*/ 3424469 w 4321935"/>
              <a:gd name="connsiteY47" fmla="*/ 110067 h 322000"/>
              <a:gd name="connsiteX48" fmla="*/ 3462569 w 4321935"/>
              <a:gd name="connsiteY48" fmla="*/ 122767 h 322000"/>
              <a:gd name="connsiteX49" fmla="*/ 3487969 w 4321935"/>
              <a:gd name="connsiteY49" fmla="*/ 139700 h 322000"/>
              <a:gd name="connsiteX50" fmla="*/ 3530302 w 4321935"/>
              <a:gd name="connsiteY50" fmla="*/ 152400 h 322000"/>
              <a:gd name="connsiteX51" fmla="*/ 3568402 w 4321935"/>
              <a:gd name="connsiteY51" fmla="*/ 156633 h 322000"/>
              <a:gd name="connsiteX52" fmla="*/ 3754669 w 4321935"/>
              <a:gd name="connsiteY52" fmla="*/ 148167 h 322000"/>
              <a:gd name="connsiteX53" fmla="*/ 3792769 w 4321935"/>
              <a:gd name="connsiteY53" fmla="*/ 139700 h 322000"/>
              <a:gd name="connsiteX54" fmla="*/ 3830869 w 4321935"/>
              <a:gd name="connsiteY54" fmla="*/ 118533 h 322000"/>
              <a:gd name="connsiteX55" fmla="*/ 3835102 w 4321935"/>
              <a:gd name="connsiteY55" fmla="*/ 105833 h 322000"/>
              <a:gd name="connsiteX56" fmla="*/ 3852035 w 4321935"/>
              <a:gd name="connsiteY56" fmla="*/ 101600 h 322000"/>
              <a:gd name="connsiteX57" fmla="*/ 3877435 w 4321935"/>
              <a:gd name="connsiteY57" fmla="*/ 93133 h 322000"/>
              <a:gd name="connsiteX58" fmla="*/ 3902835 w 4321935"/>
              <a:gd name="connsiteY58" fmla="*/ 80433 h 322000"/>
              <a:gd name="connsiteX59" fmla="*/ 3915535 w 4321935"/>
              <a:gd name="connsiteY59" fmla="*/ 71967 h 322000"/>
              <a:gd name="connsiteX60" fmla="*/ 3932469 w 4321935"/>
              <a:gd name="connsiteY60" fmla="*/ 63500 h 322000"/>
              <a:gd name="connsiteX61" fmla="*/ 3957869 w 4321935"/>
              <a:gd name="connsiteY61" fmla="*/ 46567 h 322000"/>
              <a:gd name="connsiteX62" fmla="*/ 3983269 w 4321935"/>
              <a:gd name="connsiteY62" fmla="*/ 38100 h 322000"/>
              <a:gd name="connsiteX63" fmla="*/ 4012902 w 4321935"/>
              <a:gd name="connsiteY63" fmla="*/ 21167 h 322000"/>
              <a:gd name="connsiteX64" fmla="*/ 4038302 w 4321935"/>
              <a:gd name="connsiteY64" fmla="*/ 8467 h 322000"/>
              <a:gd name="connsiteX65" fmla="*/ 4283835 w 4321935"/>
              <a:gd name="connsiteY65" fmla="*/ 12700 h 322000"/>
              <a:gd name="connsiteX66" fmla="*/ 4296535 w 4321935"/>
              <a:gd name="connsiteY66" fmla="*/ 21167 h 322000"/>
              <a:gd name="connsiteX67" fmla="*/ 4321935 w 4321935"/>
              <a:gd name="connsiteY67" fmla="*/ 25400 h 322000"/>
              <a:gd name="connsiteX68" fmla="*/ 4317702 w 4321935"/>
              <a:gd name="connsiteY68" fmla="*/ 12700 h 322000"/>
              <a:gd name="connsiteX69" fmla="*/ 4279602 w 4321935"/>
              <a:gd name="connsiteY69" fmla="*/ 0 h 322000"/>
              <a:gd name="connsiteX70" fmla="*/ 4063702 w 4321935"/>
              <a:gd name="connsiteY70" fmla="*/ 4233 h 322000"/>
              <a:gd name="connsiteX71" fmla="*/ 4017135 w 4321935"/>
              <a:gd name="connsiteY71" fmla="*/ 8467 h 322000"/>
              <a:gd name="connsiteX72" fmla="*/ 3953635 w 4321935"/>
              <a:gd name="connsiteY72" fmla="*/ 12700 h 322000"/>
              <a:gd name="connsiteX73" fmla="*/ 3915535 w 4321935"/>
              <a:gd name="connsiteY73" fmla="*/ 29633 h 322000"/>
              <a:gd name="connsiteX74" fmla="*/ 3890135 w 4321935"/>
              <a:gd name="connsiteY74" fmla="*/ 46567 h 322000"/>
              <a:gd name="connsiteX75" fmla="*/ 3873202 w 4321935"/>
              <a:gd name="connsiteY75" fmla="*/ 55033 h 322000"/>
              <a:gd name="connsiteX76" fmla="*/ 3847802 w 4321935"/>
              <a:gd name="connsiteY76" fmla="*/ 63500 h 322000"/>
              <a:gd name="connsiteX77" fmla="*/ 3818169 w 4321935"/>
              <a:gd name="connsiteY77" fmla="*/ 76200 h 322000"/>
              <a:gd name="connsiteX78" fmla="*/ 3792769 w 4321935"/>
              <a:gd name="connsiteY78" fmla="*/ 93133 h 322000"/>
              <a:gd name="connsiteX79" fmla="*/ 3780069 w 4321935"/>
              <a:gd name="connsiteY79" fmla="*/ 97367 h 322000"/>
              <a:gd name="connsiteX80" fmla="*/ 3767369 w 4321935"/>
              <a:gd name="connsiteY80" fmla="*/ 105833 h 322000"/>
              <a:gd name="connsiteX81" fmla="*/ 3733502 w 4321935"/>
              <a:gd name="connsiteY81" fmla="*/ 114300 h 322000"/>
              <a:gd name="connsiteX82" fmla="*/ 3699635 w 4321935"/>
              <a:gd name="connsiteY82" fmla="*/ 122767 h 322000"/>
              <a:gd name="connsiteX83" fmla="*/ 3686935 w 4321935"/>
              <a:gd name="connsiteY83" fmla="*/ 127000 h 322000"/>
              <a:gd name="connsiteX84" fmla="*/ 3665769 w 4321935"/>
              <a:gd name="connsiteY84" fmla="*/ 131233 h 322000"/>
              <a:gd name="connsiteX85" fmla="*/ 3585335 w 4321935"/>
              <a:gd name="connsiteY85" fmla="*/ 122767 h 322000"/>
              <a:gd name="connsiteX86" fmla="*/ 3551469 w 4321935"/>
              <a:gd name="connsiteY86" fmla="*/ 118533 h 322000"/>
              <a:gd name="connsiteX87" fmla="*/ 3521835 w 4321935"/>
              <a:gd name="connsiteY87" fmla="*/ 110067 h 322000"/>
              <a:gd name="connsiteX88" fmla="*/ 3504902 w 4321935"/>
              <a:gd name="connsiteY88" fmla="*/ 105833 h 322000"/>
              <a:gd name="connsiteX89" fmla="*/ 3483735 w 4321935"/>
              <a:gd name="connsiteY89" fmla="*/ 101600 h 322000"/>
              <a:gd name="connsiteX90" fmla="*/ 3458335 w 4321935"/>
              <a:gd name="connsiteY90" fmla="*/ 93133 h 322000"/>
              <a:gd name="connsiteX91" fmla="*/ 3445635 w 4321935"/>
              <a:gd name="connsiteY91" fmla="*/ 88900 h 322000"/>
              <a:gd name="connsiteX92" fmla="*/ 3432935 w 4321935"/>
              <a:gd name="connsiteY92" fmla="*/ 76200 h 322000"/>
              <a:gd name="connsiteX93" fmla="*/ 3399069 w 4321935"/>
              <a:gd name="connsiteY93" fmla="*/ 59267 h 322000"/>
              <a:gd name="connsiteX94" fmla="*/ 3390602 w 4321935"/>
              <a:gd name="connsiteY94" fmla="*/ 46567 h 322000"/>
              <a:gd name="connsiteX95" fmla="*/ 3365202 w 4321935"/>
              <a:gd name="connsiteY95" fmla="*/ 38100 h 322000"/>
              <a:gd name="connsiteX96" fmla="*/ 3318635 w 4321935"/>
              <a:gd name="connsiteY96" fmla="*/ 25400 h 322000"/>
              <a:gd name="connsiteX97" fmla="*/ 3195869 w 4321935"/>
              <a:gd name="connsiteY97" fmla="*/ 38100 h 322000"/>
              <a:gd name="connsiteX98" fmla="*/ 3162002 w 4321935"/>
              <a:gd name="connsiteY98" fmla="*/ 46567 h 322000"/>
              <a:gd name="connsiteX99" fmla="*/ 3145069 w 4321935"/>
              <a:gd name="connsiteY99" fmla="*/ 50800 h 322000"/>
              <a:gd name="connsiteX100" fmla="*/ 3119669 w 4321935"/>
              <a:gd name="connsiteY100" fmla="*/ 67733 h 322000"/>
              <a:gd name="connsiteX101" fmla="*/ 3106969 w 4321935"/>
              <a:gd name="connsiteY101" fmla="*/ 71967 h 322000"/>
              <a:gd name="connsiteX102" fmla="*/ 3090035 w 4321935"/>
              <a:gd name="connsiteY102" fmla="*/ 76200 h 322000"/>
              <a:gd name="connsiteX103" fmla="*/ 3051935 w 4321935"/>
              <a:gd name="connsiteY103" fmla="*/ 88900 h 322000"/>
              <a:gd name="connsiteX104" fmla="*/ 2988435 w 4321935"/>
              <a:gd name="connsiteY104" fmla="*/ 97367 h 322000"/>
              <a:gd name="connsiteX105" fmla="*/ 2954569 w 4321935"/>
              <a:gd name="connsiteY105" fmla="*/ 110067 h 322000"/>
              <a:gd name="connsiteX106" fmla="*/ 2920702 w 4321935"/>
              <a:gd name="connsiteY106" fmla="*/ 114300 h 322000"/>
              <a:gd name="connsiteX107" fmla="*/ 2848735 w 4321935"/>
              <a:gd name="connsiteY107" fmla="*/ 127000 h 322000"/>
              <a:gd name="connsiteX108" fmla="*/ 2819102 w 4321935"/>
              <a:gd name="connsiteY108" fmla="*/ 135467 h 322000"/>
              <a:gd name="connsiteX109" fmla="*/ 2721735 w 4321935"/>
              <a:gd name="connsiteY109" fmla="*/ 139700 h 322000"/>
              <a:gd name="connsiteX110" fmla="*/ 2560869 w 4321935"/>
              <a:gd name="connsiteY110" fmla="*/ 160867 h 322000"/>
              <a:gd name="connsiteX111" fmla="*/ 2505835 w 4321935"/>
              <a:gd name="connsiteY111" fmla="*/ 169333 h 322000"/>
              <a:gd name="connsiteX112" fmla="*/ 2484669 w 4321935"/>
              <a:gd name="connsiteY112" fmla="*/ 194734 h 322000"/>
              <a:gd name="connsiteX113" fmla="*/ 2344969 w 4321935"/>
              <a:gd name="connsiteY113" fmla="*/ 207433 h 322000"/>
              <a:gd name="connsiteX114" fmla="*/ 2302635 w 4321935"/>
              <a:gd name="connsiteY114" fmla="*/ 215900 h 322000"/>
              <a:gd name="connsiteX115" fmla="*/ 2171402 w 4321935"/>
              <a:gd name="connsiteY115" fmla="*/ 203200 h 322000"/>
              <a:gd name="connsiteX116" fmla="*/ 2116369 w 4321935"/>
              <a:gd name="connsiteY116" fmla="*/ 173567 h 322000"/>
              <a:gd name="connsiteX117" fmla="*/ 2040168 w 4321935"/>
              <a:gd name="connsiteY117" fmla="*/ 156633 h 322000"/>
              <a:gd name="connsiteX118" fmla="*/ 1963969 w 4321935"/>
              <a:gd name="connsiteY118" fmla="*/ 118533 h 322000"/>
              <a:gd name="connsiteX119" fmla="*/ 1820035 w 4321935"/>
              <a:gd name="connsiteY119" fmla="*/ 114299 h 322000"/>
              <a:gd name="connsiteX120" fmla="*/ 1731135 w 4321935"/>
              <a:gd name="connsiteY120" fmla="*/ 63501 h 322000"/>
              <a:gd name="connsiteX121" fmla="*/ 1621069 w 4321935"/>
              <a:gd name="connsiteY121" fmla="*/ 38100 h 322000"/>
              <a:gd name="connsiteX122" fmla="*/ 1553335 w 4321935"/>
              <a:gd name="connsiteY122" fmla="*/ 38100 h 322000"/>
              <a:gd name="connsiteX123" fmla="*/ 1405169 w 4321935"/>
              <a:gd name="connsiteY123" fmla="*/ 59267 h 322000"/>
              <a:gd name="connsiteX124" fmla="*/ 1257002 w 4321935"/>
              <a:gd name="connsiteY124" fmla="*/ 84667 h 322000"/>
              <a:gd name="connsiteX125" fmla="*/ 1172335 w 4321935"/>
              <a:gd name="connsiteY125" fmla="*/ 114300 h 322000"/>
              <a:gd name="connsiteX126" fmla="*/ 1041102 w 4321935"/>
              <a:gd name="connsiteY126" fmla="*/ 143933 h 322000"/>
              <a:gd name="connsiteX127" fmla="*/ 939502 w 4321935"/>
              <a:gd name="connsiteY127" fmla="*/ 135467 h 322000"/>
              <a:gd name="connsiteX128" fmla="*/ 804035 w 4321935"/>
              <a:gd name="connsiteY128" fmla="*/ 67733 h 322000"/>
              <a:gd name="connsiteX129" fmla="*/ 702435 w 4321935"/>
              <a:gd name="connsiteY129" fmla="*/ 71967 h 322000"/>
              <a:gd name="connsiteX130" fmla="*/ 596602 w 4321935"/>
              <a:gd name="connsiteY130" fmla="*/ 131233 h 322000"/>
              <a:gd name="connsiteX131" fmla="*/ 495002 w 4321935"/>
              <a:gd name="connsiteY131" fmla="*/ 160867 h 322000"/>
              <a:gd name="connsiteX132" fmla="*/ 384935 w 4321935"/>
              <a:gd name="connsiteY132" fmla="*/ 139700 h 322000"/>
              <a:gd name="connsiteX133" fmla="*/ 291802 w 4321935"/>
              <a:gd name="connsiteY133" fmla="*/ 114300 h 322000"/>
              <a:gd name="connsiteX134" fmla="*/ 190202 w 4321935"/>
              <a:gd name="connsiteY134" fmla="*/ 80433 h 322000"/>
              <a:gd name="connsiteX135" fmla="*/ 105535 w 4321935"/>
              <a:gd name="connsiteY135" fmla="*/ 59267 h 322000"/>
              <a:gd name="connsiteX136" fmla="*/ 8169 w 4321935"/>
              <a:gd name="connsiteY136" fmla="*/ 63500 h 322000"/>
              <a:gd name="connsiteX137" fmla="*/ 3936 w 4321935"/>
              <a:gd name="connsiteY13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840269 w 4321935"/>
              <a:gd name="connsiteY32" fmla="*/ 156633 h 322000"/>
              <a:gd name="connsiteX33" fmla="*/ 2865669 w 4321935"/>
              <a:gd name="connsiteY33" fmla="*/ 148167 h 322000"/>
              <a:gd name="connsiteX34" fmla="*/ 2908002 w 4321935"/>
              <a:gd name="connsiteY34" fmla="*/ 139700 h 322000"/>
              <a:gd name="connsiteX35" fmla="*/ 2924935 w 4321935"/>
              <a:gd name="connsiteY35" fmla="*/ 135467 h 322000"/>
              <a:gd name="connsiteX36" fmla="*/ 3009602 w 4321935"/>
              <a:gd name="connsiteY36" fmla="*/ 127000 h 322000"/>
              <a:gd name="connsiteX37" fmla="*/ 3043469 w 4321935"/>
              <a:gd name="connsiteY37" fmla="*/ 118533 h 322000"/>
              <a:gd name="connsiteX38" fmla="*/ 3077335 w 4321935"/>
              <a:gd name="connsiteY38" fmla="*/ 110067 h 322000"/>
              <a:gd name="connsiteX39" fmla="*/ 3136602 w 4321935"/>
              <a:gd name="connsiteY39" fmla="*/ 93133 h 322000"/>
              <a:gd name="connsiteX40" fmla="*/ 3174702 w 4321935"/>
              <a:gd name="connsiteY40" fmla="*/ 84667 h 322000"/>
              <a:gd name="connsiteX41" fmla="*/ 3217035 w 4321935"/>
              <a:gd name="connsiteY41" fmla="*/ 80433 h 322000"/>
              <a:gd name="connsiteX42" fmla="*/ 3284769 w 4321935"/>
              <a:gd name="connsiteY42" fmla="*/ 67733 h 322000"/>
              <a:gd name="connsiteX43" fmla="*/ 3344035 w 4321935"/>
              <a:gd name="connsiteY43" fmla="*/ 71967 h 322000"/>
              <a:gd name="connsiteX44" fmla="*/ 3369435 w 4321935"/>
              <a:gd name="connsiteY44" fmla="*/ 80433 h 322000"/>
              <a:gd name="connsiteX45" fmla="*/ 3399069 w 4321935"/>
              <a:gd name="connsiteY45" fmla="*/ 97367 h 322000"/>
              <a:gd name="connsiteX46" fmla="*/ 3411769 w 4321935"/>
              <a:gd name="connsiteY46" fmla="*/ 105833 h 322000"/>
              <a:gd name="connsiteX47" fmla="*/ 3424469 w 4321935"/>
              <a:gd name="connsiteY47" fmla="*/ 110067 h 322000"/>
              <a:gd name="connsiteX48" fmla="*/ 3462569 w 4321935"/>
              <a:gd name="connsiteY48" fmla="*/ 122767 h 322000"/>
              <a:gd name="connsiteX49" fmla="*/ 3487969 w 4321935"/>
              <a:gd name="connsiteY49" fmla="*/ 139700 h 322000"/>
              <a:gd name="connsiteX50" fmla="*/ 3530302 w 4321935"/>
              <a:gd name="connsiteY50" fmla="*/ 152400 h 322000"/>
              <a:gd name="connsiteX51" fmla="*/ 3568402 w 4321935"/>
              <a:gd name="connsiteY51" fmla="*/ 156633 h 322000"/>
              <a:gd name="connsiteX52" fmla="*/ 3754669 w 4321935"/>
              <a:gd name="connsiteY52" fmla="*/ 148167 h 322000"/>
              <a:gd name="connsiteX53" fmla="*/ 3792769 w 4321935"/>
              <a:gd name="connsiteY53" fmla="*/ 139700 h 322000"/>
              <a:gd name="connsiteX54" fmla="*/ 3830869 w 4321935"/>
              <a:gd name="connsiteY54" fmla="*/ 118533 h 322000"/>
              <a:gd name="connsiteX55" fmla="*/ 3835102 w 4321935"/>
              <a:gd name="connsiteY55" fmla="*/ 105833 h 322000"/>
              <a:gd name="connsiteX56" fmla="*/ 3852035 w 4321935"/>
              <a:gd name="connsiteY56" fmla="*/ 101600 h 322000"/>
              <a:gd name="connsiteX57" fmla="*/ 3877435 w 4321935"/>
              <a:gd name="connsiteY57" fmla="*/ 93133 h 322000"/>
              <a:gd name="connsiteX58" fmla="*/ 3902835 w 4321935"/>
              <a:gd name="connsiteY58" fmla="*/ 80433 h 322000"/>
              <a:gd name="connsiteX59" fmla="*/ 3915535 w 4321935"/>
              <a:gd name="connsiteY59" fmla="*/ 71967 h 322000"/>
              <a:gd name="connsiteX60" fmla="*/ 3932469 w 4321935"/>
              <a:gd name="connsiteY60" fmla="*/ 63500 h 322000"/>
              <a:gd name="connsiteX61" fmla="*/ 3957869 w 4321935"/>
              <a:gd name="connsiteY61" fmla="*/ 46567 h 322000"/>
              <a:gd name="connsiteX62" fmla="*/ 3983269 w 4321935"/>
              <a:gd name="connsiteY62" fmla="*/ 38100 h 322000"/>
              <a:gd name="connsiteX63" fmla="*/ 4012902 w 4321935"/>
              <a:gd name="connsiteY63" fmla="*/ 21167 h 322000"/>
              <a:gd name="connsiteX64" fmla="*/ 4038302 w 4321935"/>
              <a:gd name="connsiteY64" fmla="*/ 8467 h 322000"/>
              <a:gd name="connsiteX65" fmla="*/ 4283835 w 4321935"/>
              <a:gd name="connsiteY65" fmla="*/ 12700 h 322000"/>
              <a:gd name="connsiteX66" fmla="*/ 4296535 w 4321935"/>
              <a:gd name="connsiteY66" fmla="*/ 21167 h 322000"/>
              <a:gd name="connsiteX67" fmla="*/ 4321935 w 4321935"/>
              <a:gd name="connsiteY67" fmla="*/ 25400 h 322000"/>
              <a:gd name="connsiteX68" fmla="*/ 4317702 w 4321935"/>
              <a:gd name="connsiteY68" fmla="*/ 12700 h 322000"/>
              <a:gd name="connsiteX69" fmla="*/ 4279602 w 4321935"/>
              <a:gd name="connsiteY69" fmla="*/ 0 h 322000"/>
              <a:gd name="connsiteX70" fmla="*/ 4063702 w 4321935"/>
              <a:gd name="connsiteY70" fmla="*/ 4233 h 322000"/>
              <a:gd name="connsiteX71" fmla="*/ 4017135 w 4321935"/>
              <a:gd name="connsiteY71" fmla="*/ 8467 h 322000"/>
              <a:gd name="connsiteX72" fmla="*/ 3953635 w 4321935"/>
              <a:gd name="connsiteY72" fmla="*/ 12700 h 322000"/>
              <a:gd name="connsiteX73" fmla="*/ 3915535 w 4321935"/>
              <a:gd name="connsiteY73" fmla="*/ 29633 h 322000"/>
              <a:gd name="connsiteX74" fmla="*/ 3890135 w 4321935"/>
              <a:gd name="connsiteY74" fmla="*/ 46567 h 322000"/>
              <a:gd name="connsiteX75" fmla="*/ 3873202 w 4321935"/>
              <a:gd name="connsiteY75" fmla="*/ 55033 h 322000"/>
              <a:gd name="connsiteX76" fmla="*/ 3847802 w 4321935"/>
              <a:gd name="connsiteY76" fmla="*/ 63500 h 322000"/>
              <a:gd name="connsiteX77" fmla="*/ 3818169 w 4321935"/>
              <a:gd name="connsiteY77" fmla="*/ 76200 h 322000"/>
              <a:gd name="connsiteX78" fmla="*/ 3792769 w 4321935"/>
              <a:gd name="connsiteY78" fmla="*/ 93133 h 322000"/>
              <a:gd name="connsiteX79" fmla="*/ 3780069 w 4321935"/>
              <a:gd name="connsiteY79" fmla="*/ 97367 h 322000"/>
              <a:gd name="connsiteX80" fmla="*/ 3767369 w 4321935"/>
              <a:gd name="connsiteY80" fmla="*/ 105833 h 322000"/>
              <a:gd name="connsiteX81" fmla="*/ 3733502 w 4321935"/>
              <a:gd name="connsiteY81" fmla="*/ 114300 h 322000"/>
              <a:gd name="connsiteX82" fmla="*/ 3699635 w 4321935"/>
              <a:gd name="connsiteY82" fmla="*/ 122767 h 322000"/>
              <a:gd name="connsiteX83" fmla="*/ 3686935 w 4321935"/>
              <a:gd name="connsiteY83" fmla="*/ 127000 h 322000"/>
              <a:gd name="connsiteX84" fmla="*/ 3665769 w 4321935"/>
              <a:gd name="connsiteY84" fmla="*/ 131233 h 322000"/>
              <a:gd name="connsiteX85" fmla="*/ 3585335 w 4321935"/>
              <a:gd name="connsiteY85" fmla="*/ 122767 h 322000"/>
              <a:gd name="connsiteX86" fmla="*/ 3551469 w 4321935"/>
              <a:gd name="connsiteY86" fmla="*/ 118533 h 322000"/>
              <a:gd name="connsiteX87" fmla="*/ 3521835 w 4321935"/>
              <a:gd name="connsiteY87" fmla="*/ 110067 h 322000"/>
              <a:gd name="connsiteX88" fmla="*/ 3504902 w 4321935"/>
              <a:gd name="connsiteY88" fmla="*/ 105833 h 322000"/>
              <a:gd name="connsiteX89" fmla="*/ 3483735 w 4321935"/>
              <a:gd name="connsiteY89" fmla="*/ 101600 h 322000"/>
              <a:gd name="connsiteX90" fmla="*/ 3458335 w 4321935"/>
              <a:gd name="connsiteY90" fmla="*/ 93133 h 322000"/>
              <a:gd name="connsiteX91" fmla="*/ 3445635 w 4321935"/>
              <a:gd name="connsiteY91" fmla="*/ 88900 h 322000"/>
              <a:gd name="connsiteX92" fmla="*/ 3432935 w 4321935"/>
              <a:gd name="connsiteY92" fmla="*/ 76200 h 322000"/>
              <a:gd name="connsiteX93" fmla="*/ 3399069 w 4321935"/>
              <a:gd name="connsiteY93" fmla="*/ 59267 h 322000"/>
              <a:gd name="connsiteX94" fmla="*/ 3390602 w 4321935"/>
              <a:gd name="connsiteY94" fmla="*/ 46567 h 322000"/>
              <a:gd name="connsiteX95" fmla="*/ 3365202 w 4321935"/>
              <a:gd name="connsiteY95" fmla="*/ 38100 h 322000"/>
              <a:gd name="connsiteX96" fmla="*/ 3318635 w 4321935"/>
              <a:gd name="connsiteY96" fmla="*/ 25400 h 322000"/>
              <a:gd name="connsiteX97" fmla="*/ 3195869 w 4321935"/>
              <a:gd name="connsiteY97" fmla="*/ 38100 h 322000"/>
              <a:gd name="connsiteX98" fmla="*/ 3162002 w 4321935"/>
              <a:gd name="connsiteY98" fmla="*/ 46567 h 322000"/>
              <a:gd name="connsiteX99" fmla="*/ 3145069 w 4321935"/>
              <a:gd name="connsiteY99" fmla="*/ 50800 h 322000"/>
              <a:gd name="connsiteX100" fmla="*/ 3119669 w 4321935"/>
              <a:gd name="connsiteY100" fmla="*/ 67733 h 322000"/>
              <a:gd name="connsiteX101" fmla="*/ 3106969 w 4321935"/>
              <a:gd name="connsiteY101" fmla="*/ 71967 h 322000"/>
              <a:gd name="connsiteX102" fmla="*/ 3090035 w 4321935"/>
              <a:gd name="connsiteY102" fmla="*/ 76200 h 322000"/>
              <a:gd name="connsiteX103" fmla="*/ 3051935 w 4321935"/>
              <a:gd name="connsiteY103" fmla="*/ 88900 h 322000"/>
              <a:gd name="connsiteX104" fmla="*/ 2988435 w 4321935"/>
              <a:gd name="connsiteY104" fmla="*/ 97367 h 322000"/>
              <a:gd name="connsiteX105" fmla="*/ 2954569 w 4321935"/>
              <a:gd name="connsiteY105" fmla="*/ 110067 h 322000"/>
              <a:gd name="connsiteX106" fmla="*/ 2920702 w 4321935"/>
              <a:gd name="connsiteY106" fmla="*/ 114300 h 322000"/>
              <a:gd name="connsiteX107" fmla="*/ 2848735 w 4321935"/>
              <a:gd name="connsiteY107" fmla="*/ 127000 h 322000"/>
              <a:gd name="connsiteX108" fmla="*/ 2819102 w 4321935"/>
              <a:gd name="connsiteY108" fmla="*/ 135467 h 322000"/>
              <a:gd name="connsiteX109" fmla="*/ 2721735 w 4321935"/>
              <a:gd name="connsiteY109" fmla="*/ 139700 h 322000"/>
              <a:gd name="connsiteX110" fmla="*/ 2560869 w 4321935"/>
              <a:gd name="connsiteY110" fmla="*/ 160867 h 322000"/>
              <a:gd name="connsiteX111" fmla="*/ 2484669 w 4321935"/>
              <a:gd name="connsiteY111" fmla="*/ 194734 h 322000"/>
              <a:gd name="connsiteX112" fmla="*/ 2344969 w 4321935"/>
              <a:gd name="connsiteY112" fmla="*/ 207433 h 322000"/>
              <a:gd name="connsiteX113" fmla="*/ 2302635 w 4321935"/>
              <a:gd name="connsiteY113" fmla="*/ 215900 h 322000"/>
              <a:gd name="connsiteX114" fmla="*/ 2171402 w 4321935"/>
              <a:gd name="connsiteY114" fmla="*/ 203200 h 322000"/>
              <a:gd name="connsiteX115" fmla="*/ 2116369 w 4321935"/>
              <a:gd name="connsiteY115" fmla="*/ 173567 h 322000"/>
              <a:gd name="connsiteX116" fmla="*/ 2040168 w 4321935"/>
              <a:gd name="connsiteY116" fmla="*/ 156633 h 322000"/>
              <a:gd name="connsiteX117" fmla="*/ 1963969 w 4321935"/>
              <a:gd name="connsiteY117" fmla="*/ 118533 h 322000"/>
              <a:gd name="connsiteX118" fmla="*/ 1820035 w 4321935"/>
              <a:gd name="connsiteY118" fmla="*/ 114299 h 322000"/>
              <a:gd name="connsiteX119" fmla="*/ 1731135 w 4321935"/>
              <a:gd name="connsiteY119" fmla="*/ 63501 h 322000"/>
              <a:gd name="connsiteX120" fmla="*/ 1621069 w 4321935"/>
              <a:gd name="connsiteY120" fmla="*/ 38100 h 322000"/>
              <a:gd name="connsiteX121" fmla="*/ 1553335 w 4321935"/>
              <a:gd name="connsiteY121" fmla="*/ 38100 h 322000"/>
              <a:gd name="connsiteX122" fmla="*/ 1405169 w 4321935"/>
              <a:gd name="connsiteY122" fmla="*/ 59267 h 322000"/>
              <a:gd name="connsiteX123" fmla="*/ 1257002 w 4321935"/>
              <a:gd name="connsiteY123" fmla="*/ 84667 h 322000"/>
              <a:gd name="connsiteX124" fmla="*/ 1172335 w 4321935"/>
              <a:gd name="connsiteY124" fmla="*/ 114300 h 322000"/>
              <a:gd name="connsiteX125" fmla="*/ 1041102 w 4321935"/>
              <a:gd name="connsiteY125" fmla="*/ 143933 h 322000"/>
              <a:gd name="connsiteX126" fmla="*/ 939502 w 4321935"/>
              <a:gd name="connsiteY126" fmla="*/ 135467 h 322000"/>
              <a:gd name="connsiteX127" fmla="*/ 804035 w 4321935"/>
              <a:gd name="connsiteY127" fmla="*/ 67733 h 322000"/>
              <a:gd name="connsiteX128" fmla="*/ 702435 w 4321935"/>
              <a:gd name="connsiteY128" fmla="*/ 71967 h 322000"/>
              <a:gd name="connsiteX129" fmla="*/ 596602 w 4321935"/>
              <a:gd name="connsiteY129" fmla="*/ 131233 h 322000"/>
              <a:gd name="connsiteX130" fmla="*/ 495002 w 4321935"/>
              <a:gd name="connsiteY130" fmla="*/ 160867 h 322000"/>
              <a:gd name="connsiteX131" fmla="*/ 384935 w 4321935"/>
              <a:gd name="connsiteY131" fmla="*/ 139700 h 322000"/>
              <a:gd name="connsiteX132" fmla="*/ 291802 w 4321935"/>
              <a:gd name="connsiteY132" fmla="*/ 114300 h 322000"/>
              <a:gd name="connsiteX133" fmla="*/ 190202 w 4321935"/>
              <a:gd name="connsiteY133" fmla="*/ 80433 h 322000"/>
              <a:gd name="connsiteX134" fmla="*/ 105535 w 4321935"/>
              <a:gd name="connsiteY134" fmla="*/ 59267 h 322000"/>
              <a:gd name="connsiteX135" fmla="*/ 8169 w 4321935"/>
              <a:gd name="connsiteY135" fmla="*/ 63500 h 322000"/>
              <a:gd name="connsiteX136" fmla="*/ 3936 w 4321935"/>
              <a:gd name="connsiteY13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840269 w 4321935"/>
              <a:gd name="connsiteY32" fmla="*/ 156633 h 322000"/>
              <a:gd name="connsiteX33" fmla="*/ 2865669 w 4321935"/>
              <a:gd name="connsiteY33" fmla="*/ 148167 h 322000"/>
              <a:gd name="connsiteX34" fmla="*/ 2908002 w 4321935"/>
              <a:gd name="connsiteY34" fmla="*/ 139700 h 322000"/>
              <a:gd name="connsiteX35" fmla="*/ 2924935 w 4321935"/>
              <a:gd name="connsiteY35" fmla="*/ 135467 h 322000"/>
              <a:gd name="connsiteX36" fmla="*/ 3009602 w 4321935"/>
              <a:gd name="connsiteY36" fmla="*/ 127000 h 322000"/>
              <a:gd name="connsiteX37" fmla="*/ 3043469 w 4321935"/>
              <a:gd name="connsiteY37" fmla="*/ 118533 h 322000"/>
              <a:gd name="connsiteX38" fmla="*/ 3077335 w 4321935"/>
              <a:gd name="connsiteY38" fmla="*/ 110067 h 322000"/>
              <a:gd name="connsiteX39" fmla="*/ 3136602 w 4321935"/>
              <a:gd name="connsiteY39" fmla="*/ 93133 h 322000"/>
              <a:gd name="connsiteX40" fmla="*/ 3174702 w 4321935"/>
              <a:gd name="connsiteY40" fmla="*/ 84667 h 322000"/>
              <a:gd name="connsiteX41" fmla="*/ 3217035 w 4321935"/>
              <a:gd name="connsiteY41" fmla="*/ 80433 h 322000"/>
              <a:gd name="connsiteX42" fmla="*/ 3284769 w 4321935"/>
              <a:gd name="connsiteY42" fmla="*/ 67733 h 322000"/>
              <a:gd name="connsiteX43" fmla="*/ 3344035 w 4321935"/>
              <a:gd name="connsiteY43" fmla="*/ 71967 h 322000"/>
              <a:gd name="connsiteX44" fmla="*/ 3369435 w 4321935"/>
              <a:gd name="connsiteY44" fmla="*/ 80433 h 322000"/>
              <a:gd name="connsiteX45" fmla="*/ 3399069 w 4321935"/>
              <a:gd name="connsiteY45" fmla="*/ 97367 h 322000"/>
              <a:gd name="connsiteX46" fmla="*/ 3411769 w 4321935"/>
              <a:gd name="connsiteY46" fmla="*/ 105833 h 322000"/>
              <a:gd name="connsiteX47" fmla="*/ 3424469 w 4321935"/>
              <a:gd name="connsiteY47" fmla="*/ 110067 h 322000"/>
              <a:gd name="connsiteX48" fmla="*/ 3462569 w 4321935"/>
              <a:gd name="connsiteY48" fmla="*/ 122767 h 322000"/>
              <a:gd name="connsiteX49" fmla="*/ 3487969 w 4321935"/>
              <a:gd name="connsiteY49" fmla="*/ 139700 h 322000"/>
              <a:gd name="connsiteX50" fmla="*/ 3530302 w 4321935"/>
              <a:gd name="connsiteY50" fmla="*/ 152400 h 322000"/>
              <a:gd name="connsiteX51" fmla="*/ 3568402 w 4321935"/>
              <a:gd name="connsiteY51" fmla="*/ 156633 h 322000"/>
              <a:gd name="connsiteX52" fmla="*/ 3754669 w 4321935"/>
              <a:gd name="connsiteY52" fmla="*/ 148167 h 322000"/>
              <a:gd name="connsiteX53" fmla="*/ 3792769 w 4321935"/>
              <a:gd name="connsiteY53" fmla="*/ 139700 h 322000"/>
              <a:gd name="connsiteX54" fmla="*/ 3830869 w 4321935"/>
              <a:gd name="connsiteY54" fmla="*/ 118533 h 322000"/>
              <a:gd name="connsiteX55" fmla="*/ 3835102 w 4321935"/>
              <a:gd name="connsiteY55" fmla="*/ 105833 h 322000"/>
              <a:gd name="connsiteX56" fmla="*/ 3852035 w 4321935"/>
              <a:gd name="connsiteY56" fmla="*/ 101600 h 322000"/>
              <a:gd name="connsiteX57" fmla="*/ 3877435 w 4321935"/>
              <a:gd name="connsiteY57" fmla="*/ 93133 h 322000"/>
              <a:gd name="connsiteX58" fmla="*/ 3902835 w 4321935"/>
              <a:gd name="connsiteY58" fmla="*/ 80433 h 322000"/>
              <a:gd name="connsiteX59" fmla="*/ 3915535 w 4321935"/>
              <a:gd name="connsiteY59" fmla="*/ 71967 h 322000"/>
              <a:gd name="connsiteX60" fmla="*/ 3932469 w 4321935"/>
              <a:gd name="connsiteY60" fmla="*/ 63500 h 322000"/>
              <a:gd name="connsiteX61" fmla="*/ 3957869 w 4321935"/>
              <a:gd name="connsiteY61" fmla="*/ 46567 h 322000"/>
              <a:gd name="connsiteX62" fmla="*/ 3983269 w 4321935"/>
              <a:gd name="connsiteY62" fmla="*/ 38100 h 322000"/>
              <a:gd name="connsiteX63" fmla="*/ 4012902 w 4321935"/>
              <a:gd name="connsiteY63" fmla="*/ 21167 h 322000"/>
              <a:gd name="connsiteX64" fmla="*/ 4038302 w 4321935"/>
              <a:gd name="connsiteY64" fmla="*/ 8467 h 322000"/>
              <a:gd name="connsiteX65" fmla="*/ 4283835 w 4321935"/>
              <a:gd name="connsiteY65" fmla="*/ 12700 h 322000"/>
              <a:gd name="connsiteX66" fmla="*/ 4296535 w 4321935"/>
              <a:gd name="connsiteY66" fmla="*/ 21167 h 322000"/>
              <a:gd name="connsiteX67" fmla="*/ 4321935 w 4321935"/>
              <a:gd name="connsiteY67" fmla="*/ 25400 h 322000"/>
              <a:gd name="connsiteX68" fmla="*/ 4317702 w 4321935"/>
              <a:gd name="connsiteY68" fmla="*/ 12700 h 322000"/>
              <a:gd name="connsiteX69" fmla="*/ 4279602 w 4321935"/>
              <a:gd name="connsiteY69" fmla="*/ 0 h 322000"/>
              <a:gd name="connsiteX70" fmla="*/ 4063702 w 4321935"/>
              <a:gd name="connsiteY70" fmla="*/ 4233 h 322000"/>
              <a:gd name="connsiteX71" fmla="*/ 4017135 w 4321935"/>
              <a:gd name="connsiteY71" fmla="*/ 8467 h 322000"/>
              <a:gd name="connsiteX72" fmla="*/ 3953635 w 4321935"/>
              <a:gd name="connsiteY72" fmla="*/ 12700 h 322000"/>
              <a:gd name="connsiteX73" fmla="*/ 3915535 w 4321935"/>
              <a:gd name="connsiteY73" fmla="*/ 29633 h 322000"/>
              <a:gd name="connsiteX74" fmla="*/ 3890135 w 4321935"/>
              <a:gd name="connsiteY74" fmla="*/ 46567 h 322000"/>
              <a:gd name="connsiteX75" fmla="*/ 3873202 w 4321935"/>
              <a:gd name="connsiteY75" fmla="*/ 55033 h 322000"/>
              <a:gd name="connsiteX76" fmla="*/ 3847802 w 4321935"/>
              <a:gd name="connsiteY76" fmla="*/ 63500 h 322000"/>
              <a:gd name="connsiteX77" fmla="*/ 3818169 w 4321935"/>
              <a:gd name="connsiteY77" fmla="*/ 76200 h 322000"/>
              <a:gd name="connsiteX78" fmla="*/ 3792769 w 4321935"/>
              <a:gd name="connsiteY78" fmla="*/ 93133 h 322000"/>
              <a:gd name="connsiteX79" fmla="*/ 3780069 w 4321935"/>
              <a:gd name="connsiteY79" fmla="*/ 97367 h 322000"/>
              <a:gd name="connsiteX80" fmla="*/ 3767369 w 4321935"/>
              <a:gd name="connsiteY80" fmla="*/ 105833 h 322000"/>
              <a:gd name="connsiteX81" fmla="*/ 3733502 w 4321935"/>
              <a:gd name="connsiteY81" fmla="*/ 114300 h 322000"/>
              <a:gd name="connsiteX82" fmla="*/ 3699635 w 4321935"/>
              <a:gd name="connsiteY82" fmla="*/ 122767 h 322000"/>
              <a:gd name="connsiteX83" fmla="*/ 3686935 w 4321935"/>
              <a:gd name="connsiteY83" fmla="*/ 127000 h 322000"/>
              <a:gd name="connsiteX84" fmla="*/ 3665769 w 4321935"/>
              <a:gd name="connsiteY84" fmla="*/ 131233 h 322000"/>
              <a:gd name="connsiteX85" fmla="*/ 3585335 w 4321935"/>
              <a:gd name="connsiteY85" fmla="*/ 122767 h 322000"/>
              <a:gd name="connsiteX86" fmla="*/ 3551469 w 4321935"/>
              <a:gd name="connsiteY86" fmla="*/ 118533 h 322000"/>
              <a:gd name="connsiteX87" fmla="*/ 3521835 w 4321935"/>
              <a:gd name="connsiteY87" fmla="*/ 110067 h 322000"/>
              <a:gd name="connsiteX88" fmla="*/ 3504902 w 4321935"/>
              <a:gd name="connsiteY88" fmla="*/ 105833 h 322000"/>
              <a:gd name="connsiteX89" fmla="*/ 3483735 w 4321935"/>
              <a:gd name="connsiteY89" fmla="*/ 101600 h 322000"/>
              <a:gd name="connsiteX90" fmla="*/ 3458335 w 4321935"/>
              <a:gd name="connsiteY90" fmla="*/ 93133 h 322000"/>
              <a:gd name="connsiteX91" fmla="*/ 3445635 w 4321935"/>
              <a:gd name="connsiteY91" fmla="*/ 88900 h 322000"/>
              <a:gd name="connsiteX92" fmla="*/ 3432935 w 4321935"/>
              <a:gd name="connsiteY92" fmla="*/ 76200 h 322000"/>
              <a:gd name="connsiteX93" fmla="*/ 3399069 w 4321935"/>
              <a:gd name="connsiteY93" fmla="*/ 59267 h 322000"/>
              <a:gd name="connsiteX94" fmla="*/ 3390602 w 4321935"/>
              <a:gd name="connsiteY94" fmla="*/ 46567 h 322000"/>
              <a:gd name="connsiteX95" fmla="*/ 3365202 w 4321935"/>
              <a:gd name="connsiteY95" fmla="*/ 38100 h 322000"/>
              <a:gd name="connsiteX96" fmla="*/ 3318635 w 4321935"/>
              <a:gd name="connsiteY96" fmla="*/ 25400 h 322000"/>
              <a:gd name="connsiteX97" fmla="*/ 3195869 w 4321935"/>
              <a:gd name="connsiteY97" fmla="*/ 38100 h 322000"/>
              <a:gd name="connsiteX98" fmla="*/ 3162002 w 4321935"/>
              <a:gd name="connsiteY98" fmla="*/ 46567 h 322000"/>
              <a:gd name="connsiteX99" fmla="*/ 3145069 w 4321935"/>
              <a:gd name="connsiteY99" fmla="*/ 50800 h 322000"/>
              <a:gd name="connsiteX100" fmla="*/ 3119669 w 4321935"/>
              <a:gd name="connsiteY100" fmla="*/ 67733 h 322000"/>
              <a:gd name="connsiteX101" fmla="*/ 3106969 w 4321935"/>
              <a:gd name="connsiteY101" fmla="*/ 71967 h 322000"/>
              <a:gd name="connsiteX102" fmla="*/ 3090035 w 4321935"/>
              <a:gd name="connsiteY102" fmla="*/ 76200 h 322000"/>
              <a:gd name="connsiteX103" fmla="*/ 3051935 w 4321935"/>
              <a:gd name="connsiteY103" fmla="*/ 88900 h 322000"/>
              <a:gd name="connsiteX104" fmla="*/ 2988435 w 4321935"/>
              <a:gd name="connsiteY104" fmla="*/ 97367 h 322000"/>
              <a:gd name="connsiteX105" fmla="*/ 2954569 w 4321935"/>
              <a:gd name="connsiteY105" fmla="*/ 110067 h 322000"/>
              <a:gd name="connsiteX106" fmla="*/ 2920702 w 4321935"/>
              <a:gd name="connsiteY106" fmla="*/ 114300 h 322000"/>
              <a:gd name="connsiteX107" fmla="*/ 2848735 w 4321935"/>
              <a:gd name="connsiteY107" fmla="*/ 127000 h 322000"/>
              <a:gd name="connsiteX108" fmla="*/ 2819102 w 4321935"/>
              <a:gd name="connsiteY108" fmla="*/ 135467 h 322000"/>
              <a:gd name="connsiteX109" fmla="*/ 2721735 w 4321935"/>
              <a:gd name="connsiteY109" fmla="*/ 139700 h 322000"/>
              <a:gd name="connsiteX110" fmla="*/ 2590502 w 4321935"/>
              <a:gd name="connsiteY110" fmla="*/ 169334 h 322000"/>
              <a:gd name="connsiteX111" fmla="*/ 2484669 w 4321935"/>
              <a:gd name="connsiteY111" fmla="*/ 194734 h 322000"/>
              <a:gd name="connsiteX112" fmla="*/ 2344969 w 4321935"/>
              <a:gd name="connsiteY112" fmla="*/ 207433 h 322000"/>
              <a:gd name="connsiteX113" fmla="*/ 2302635 w 4321935"/>
              <a:gd name="connsiteY113" fmla="*/ 215900 h 322000"/>
              <a:gd name="connsiteX114" fmla="*/ 2171402 w 4321935"/>
              <a:gd name="connsiteY114" fmla="*/ 203200 h 322000"/>
              <a:gd name="connsiteX115" fmla="*/ 2116369 w 4321935"/>
              <a:gd name="connsiteY115" fmla="*/ 173567 h 322000"/>
              <a:gd name="connsiteX116" fmla="*/ 2040168 w 4321935"/>
              <a:gd name="connsiteY116" fmla="*/ 156633 h 322000"/>
              <a:gd name="connsiteX117" fmla="*/ 1963969 w 4321935"/>
              <a:gd name="connsiteY117" fmla="*/ 118533 h 322000"/>
              <a:gd name="connsiteX118" fmla="*/ 1820035 w 4321935"/>
              <a:gd name="connsiteY118" fmla="*/ 114299 h 322000"/>
              <a:gd name="connsiteX119" fmla="*/ 1731135 w 4321935"/>
              <a:gd name="connsiteY119" fmla="*/ 63501 h 322000"/>
              <a:gd name="connsiteX120" fmla="*/ 1621069 w 4321935"/>
              <a:gd name="connsiteY120" fmla="*/ 38100 h 322000"/>
              <a:gd name="connsiteX121" fmla="*/ 1553335 w 4321935"/>
              <a:gd name="connsiteY121" fmla="*/ 38100 h 322000"/>
              <a:gd name="connsiteX122" fmla="*/ 1405169 w 4321935"/>
              <a:gd name="connsiteY122" fmla="*/ 59267 h 322000"/>
              <a:gd name="connsiteX123" fmla="*/ 1257002 w 4321935"/>
              <a:gd name="connsiteY123" fmla="*/ 84667 h 322000"/>
              <a:gd name="connsiteX124" fmla="*/ 1172335 w 4321935"/>
              <a:gd name="connsiteY124" fmla="*/ 114300 h 322000"/>
              <a:gd name="connsiteX125" fmla="*/ 1041102 w 4321935"/>
              <a:gd name="connsiteY125" fmla="*/ 143933 h 322000"/>
              <a:gd name="connsiteX126" fmla="*/ 939502 w 4321935"/>
              <a:gd name="connsiteY126" fmla="*/ 135467 h 322000"/>
              <a:gd name="connsiteX127" fmla="*/ 804035 w 4321935"/>
              <a:gd name="connsiteY127" fmla="*/ 67733 h 322000"/>
              <a:gd name="connsiteX128" fmla="*/ 702435 w 4321935"/>
              <a:gd name="connsiteY128" fmla="*/ 71967 h 322000"/>
              <a:gd name="connsiteX129" fmla="*/ 596602 w 4321935"/>
              <a:gd name="connsiteY129" fmla="*/ 131233 h 322000"/>
              <a:gd name="connsiteX130" fmla="*/ 495002 w 4321935"/>
              <a:gd name="connsiteY130" fmla="*/ 160867 h 322000"/>
              <a:gd name="connsiteX131" fmla="*/ 384935 w 4321935"/>
              <a:gd name="connsiteY131" fmla="*/ 139700 h 322000"/>
              <a:gd name="connsiteX132" fmla="*/ 291802 w 4321935"/>
              <a:gd name="connsiteY132" fmla="*/ 114300 h 322000"/>
              <a:gd name="connsiteX133" fmla="*/ 190202 w 4321935"/>
              <a:gd name="connsiteY133" fmla="*/ 80433 h 322000"/>
              <a:gd name="connsiteX134" fmla="*/ 105535 w 4321935"/>
              <a:gd name="connsiteY134" fmla="*/ 59267 h 322000"/>
              <a:gd name="connsiteX135" fmla="*/ 8169 w 4321935"/>
              <a:gd name="connsiteY135" fmla="*/ 63500 h 322000"/>
              <a:gd name="connsiteX136" fmla="*/ 3936 w 4321935"/>
              <a:gd name="connsiteY13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840269 w 4321935"/>
              <a:gd name="connsiteY32" fmla="*/ 156633 h 322000"/>
              <a:gd name="connsiteX33" fmla="*/ 2865669 w 4321935"/>
              <a:gd name="connsiteY33" fmla="*/ 148167 h 322000"/>
              <a:gd name="connsiteX34" fmla="*/ 2908002 w 4321935"/>
              <a:gd name="connsiteY34" fmla="*/ 139700 h 322000"/>
              <a:gd name="connsiteX35" fmla="*/ 2924935 w 4321935"/>
              <a:gd name="connsiteY35" fmla="*/ 135467 h 322000"/>
              <a:gd name="connsiteX36" fmla="*/ 3009602 w 4321935"/>
              <a:gd name="connsiteY36" fmla="*/ 127000 h 322000"/>
              <a:gd name="connsiteX37" fmla="*/ 3043469 w 4321935"/>
              <a:gd name="connsiteY37" fmla="*/ 118533 h 322000"/>
              <a:gd name="connsiteX38" fmla="*/ 3077335 w 4321935"/>
              <a:gd name="connsiteY38" fmla="*/ 110067 h 322000"/>
              <a:gd name="connsiteX39" fmla="*/ 3136602 w 4321935"/>
              <a:gd name="connsiteY39" fmla="*/ 93133 h 322000"/>
              <a:gd name="connsiteX40" fmla="*/ 3174702 w 4321935"/>
              <a:gd name="connsiteY40" fmla="*/ 84667 h 322000"/>
              <a:gd name="connsiteX41" fmla="*/ 3217035 w 4321935"/>
              <a:gd name="connsiteY41" fmla="*/ 80433 h 322000"/>
              <a:gd name="connsiteX42" fmla="*/ 3284769 w 4321935"/>
              <a:gd name="connsiteY42" fmla="*/ 67733 h 322000"/>
              <a:gd name="connsiteX43" fmla="*/ 3344035 w 4321935"/>
              <a:gd name="connsiteY43" fmla="*/ 71967 h 322000"/>
              <a:gd name="connsiteX44" fmla="*/ 3369435 w 4321935"/>
              <a:gd name="connsiteY44" fmla="*/ 80433 h 322000"/>
              <a:gd name="connsiteX45" fmla="*/ 3399069 w 4321935"/>
              <a:gd name="connsiteY45" fmla="*/ 97367 h 322000"/>
              <a:gd name="connsiteX46" fmla="*/ 3411769 w 4321935"/>
              <a:gd name="connsiteY46" fmla="*/ 105833 h 322000"/>
              <a:gd name="connsiteX47" fmla="*/ 3424469 w 4321935"/>
              <a:gd name="connsiteY47" fmla="*/ 110067 h 322000"/>
              <a:gd name="connsiteX48" fmla="*/ 3462569 w 4321935"/>
              <a:gd name="connsiteY48" fmla="*/ 122767 h 322000"/>
              <a:gd name="connsiteX49" fmla="*/ 3487969 w 4321935"/>
              <a:gd name="connsiteY49" fmla="*/ 139700 h 322000"/>
              <a:gd name="connsiteX50" fmla="*/ 3530302 w 4321935"/>
              <a:gd name="connsiteY50" fmla="*/ 152400 h 322000"/>
              <a:gd name="connsiteX51" fmla="*/ 3568402 w 4321935"/>
              <a:gd name="connsiteY51" fmla="*/ 156633 h 322000"/>
              <a:gd name="connsiteX52" fmla="*/ 3754669 w 4321935"/>
              <a:gd name="connsiteY52" fmla="*/ 148167 h 322000"/>
              <a:gd name="connsiteX53" fmla="*/ 3792769 w 4321935"/>
              <a:gd name="connsiteY53" fmla="*/ 139700 h 322000"/>
              <a:gd name="connsiteX54" fmla="*/ 3830869 w 4321935"/>
              <a:gd name="connsiteY54" fmla="*/ 118533 h 322000"/>
              <a:gd name="connsiteX55" fmla="*/ 3835102 w 4321935"/>
              <a:gd name="connsiteY55" fmla="*/ 105833 h 322000"/>
              <a:gd name="connsiteX56" fmla="*/ 3852035 w 4321935"/>
              <a:gd name="connsiteY56" fmla="*/ 101600 h 322000"/>
              <a:gd name="connsiteX57" fmla="*/ 3877435 w 4321935"/>
              <a:gd name="connsiteY57" fmla="*/ 93133 h 322000"/>
              <a:gd name="connsiteX58" fmla="*/ 3902835 w 4321935"/>
              <a:gd name="connsiteY58" fmla="*/ 80433 h 322000"/>
              <a:gd name="connsiteX59" fmla="*/ 3915535 w 4321935"/>
              <a:gd name="connsiteY59" fmla="*/ 71967 h 322000"/>
              <a:gd name="connsiteX60" fmla="*/ 3932469 w 4321935"/>
              <a:gd name="connsiteY60" fmla="*/ 63500 h 322000"/>
              <a:gd name="connsiteX61" fmla="*/ 3957869 w 4321935"/>
              <a:gd name="connsiteY61" fmla="*/ 46567 h 322000"/>
              <a:gd name="connsiteX62" fmla="*/ 3983269 w 4321935"/>
              <a:gd name="connsiteY62" fmla="*/ 38100 h 322000"/>
              <a:gd name="connsiteX63" fmla="*/ 4012902 w 4321935"/>
              <a:gd name="connsiteY63" fmla="*/ 21167 h 322000"/>
              <a:gd name="connsiteX64" fmla="*/ 4038302 w 4321935"/>
              <a:gd name="connsiteY64" fmla="*/ 8467 h 322000"/>
              <a:gd name="connsiteX65" fmla="*/ 4283835 w 4321935"/>
              <a:gd name="connsiteY65" fmla="*/ 12700 h 322000"/>
              <a:gd name="connsiteX66" fmla="*/ 4296535 w 4321935"/>
              <a:gd name="connsiteY66" fmla="*/ 21167 h 322000"/>
              <a:gd name="connsiteX67" fmla="*/ 4321935 w 4321935"/>
              <a:gd name="connsiteY67" fmla="*/ 25400 h 322000"/>
              <a:gd name="connsiteX68" fmla="*/ 4317702 w 4321935"/>
              <a:gd name="connsiteY68" fmla="*/ 12700 h 322000"/>
              <a:gd name="connsiteX69" fmla="*/ 4279602 w 4321935"/>
              <a:gd name="connsiteY69" fmla="*/ 0 h 322000"/>
              <a:gd name="connsiteX70" fmla="*/ 4063702 w 4321935"/>
              <a:gd name="connsiteY70" fmla="*/ 4233 h 322000"/>
              <a:gd name="connsiteX71" fmla="*/ 4017135 w 4321935"/>
              <a:gd name="connsiteY71" fmla="*/ 8467 h 322000"/>
              <a:gd name="connsiteX72" fmla="*/ 3953635 w 4321935"/>
              <a:gd name="connsiteY72" fmla="*/ 12700 h 322000"/>
              <a:gd name="connsiteX73" fmla="*/ 3915535 w 4321935"/>
              <a:gd name="connsiteY73" fmla="*/ 29633 h 322000"/>
              <a:gd name="connsiteX74" fmla="*/ 3890135 w 4321935"/>
              <a:gd name="connsiteY74" fmla="*/ 46567 h 322000"/>
              <a:gd name="connsiteX75" fmla="*/ 3873202 w 4321935"/>
              <a:gd name="connsiteY75" fmla="*/ 55033 h 322000"/>
              <a:gd name="connsiteX76" fmla="*/ 3847802 w 4321935"/>
              <a:gd name="connsiteY76" fmla="*/ 63500 h 322000"/>
              <a:gd name="connsiteX77" fmla="*/ 3818169 w 4321935"/>
              <a:gd name="connsiteY77" fmla="*/ 76200 h 322000"/>
              <a:gd name="connsiteX78" fmla="*/ 3792769 w 4321935"/>
              <a:gd name="connsiteY78" fmla="*/ 93133 h 322000"/>
              <a:gd name="connsiteX79" fmla="*/ 3780069 w 4321935"/>
              <a:gd name="connsiteY79" fmla="*/ 97367 h 322000"/>
              <a:gd name="connsiteX80" fmla="*/ 3767369 w 4321935"/>
              <a:gd name="connsiteY80" fmla="*/ 105833 h 322000"/>
              <a:gd name="connsiteX81" fmla="*/ 3733502 w 4321935"/>
              <a:gd name="connsiteY81" fmla="*/ 114300 h 322000"/>
              <a:gd name="connsiteX82" fmla="*/ 3699635 w 4321935"/>
              <a:gd name="connsiteY82" fmla="*/ 122767 h 322000"/>
              <a:gd name="connsiteX83" fmla="*/ 3686935 w 4321935"/>
              <a:gd name="connsiteY83" fmla="*/ 127000 h 322000"/>
              <a:gd name="connsiteX84" fmla="*/ 3665769 w 4321935"/>
              <a:gd name="connsiteY84" fmla="*/ 131233 h 322000"/>
              <a:gd name="connsiteX85" fmla="*/ 3585335 w 4321935"/>
              <a:gd name="connsiteY85" fmla="*/ 122767 h 322000"/>
              <a:gd name="connsiteX86" fmla="*/ 3551469 w 4321935"/>
              <a:gd name="connsiteY86" fmla="*/ 118533 h 322000"/>
              <a:gd name="connsiteX87" fmla="*/ 3521835 w 4321935"/>
              <a:gd name="connsiteY87" fmla="*/ 110067 h 322000"/>
              <a:gd name="connsiteX88" fmla="*/ 3504902 w 4321935"/>
              <a:gd name="connsiteY88" fmla="*/ 105833 h 322000"/>
              <a:gd name="connsiteX89" fmla="*/ 3483735 w 4321935"/>
              <a:gd name="connsiteY89" fmla="*/ 101600 h 322000"/>
              <a:gd name="connsiteX90" fmla="*/ 3458335 w 4321935"/>
              <a:gd name="connsiteY90" fmla="*/ 93133 h 322000"/>
              <a:gd name="connsiteX91" fmla="*/ 3445635 w 4321935"/>
              <a:gd name="connsiteY91" fmla="*/ 88900 h 322000"/>
              <a:gd name="connsiteX92" fmla="*/ 3432935 w 4321935"/>
              <a:gd name="connsiteY92" fmla="*/ 76200 h 322000"/>
              <a:gd name="connsiteX93" fmla="*/ 3399069 w 4321935"/>
              <a:gd name="connsiteY93" fmla="*/ 59267 h 322000"/>
              <a:gd name="connsiteX94" fmla="*/ 3390602 w 4321935"/>
              <a:gd name="connsiteY94" fmla="*/ 46567 h 322000"/>
              <a:gd name="connsiteX95" fmla="*/ 3365202 w 4321935"/>
              <a:gd name="connsiteY95" fmla="*/ 38100 h 322000"/>
              <a:gd name="connsiteX96" fmla="*/ 3318635 w 4321935"/>
              <a:gd name="connsiteY96" fmla="*/ 25400 h 322000"/>
              <a:gd name="connsiteX97" fmla="*/ 3195869 w 4321935"/>
              <a:gd name="connsiteY97" fmla="*/ 38100 h 322000"/>
              <a:gd name="connsiteX98" fmla="*/ 3162002 w 4321935"/>
              <a:gd name="connsiteY98" fmla="*/ 46567 h 322000"/>
              <a:gd name="connsiteX99" fmla="*/ 3145069 w 4321935"/>
              <a:gd name="connsiteY99" fmla="*/ 50800 h 322000"/>
              <a:gd name="connsiteX100" fmla="*/ 3119669 w 4321935"/>
              <a:gd name="connsiteY100" fmla="*/ 67733 h 322000"/>
              <a:gd name="connsiteX101" fmla="*/ 3106969 w 4321935"/>
              <a:gd name="connsiteY101" fmla="*/ 71967 h 322000"/>
              <a:gd name="connsiteX102" fmla="*/ 3090035 w 4321935"/>
              <a:gd name="connsiteY102" fmla="*/ 76200 h 322000"/>
              <a:gd name="connsiteX103" fmla="*/ 3051935 w 4321935"/>
              <a:gd name="connsiteY103" fmla="*/ 88900 h 322000"/>
              <a:gd name="connsiteX104" fmla="*/ 2988435 w 4321935"/>
              <a:gd name="connsiteY104" fmla="*/ 97367 h 322000"/>
              <a:gd name="connsiteX105" fmla="*/ 2954569 w 4321935"/>
              <a:gd name="connsiteY105" fmla="*/ 110067 h 322000"/>
              <a:gd name="connsiteX106" fmla="*/ 2920702 w 4321935"/>
              <a:gd name="connsiteY106" fmla="*/ 114300 h 322000"/>
              <a:gd name="connsiteX107" fmla="*/ 2848735 w 4321935"/>
              <a:gd name="connsiteY107" fmla="*/ 127000 h 322000"/>
              <a:gd name="connsiteX108" fmla="*/ 2819102 w 4321935"/>
              <a:gd name="connsiteY108" fmla="*/ 135467 h 322000"/>
              <a:gd name="connsiteX109" fmla="*/ 2721735 w 4321935"/>
              <a:gd name="connsiteY109" fmla="*/ 156633 h 322000"/>
              <a:gd name="connsiteX110" fmla="*/ 2590502 w 4321935"/>
              <a:gd name="connsiteY110" fmla="*/ 169334 h 322000"/>
              <a:gd name="connsiteX111" fmla="*/ 2484669 w 4321935"/>
              <a:gd name="connsiteY111" fmla="*/ 194734 h 322000"/>
              <a:gd name="connsiteX112" fmla="*/ 2344969 w 4321935"/>
              <a:gd name="connsiteY112" fmla="*/ 207433 h 322000"/>
              <a:gd name="connsiteX113" fmla="*/ 2302635 w 4321935"/>
              <a:gd name="connsiteY113" fmla="*/ 215900 h 322000"/>
              <a:gd name="connsiteX114" fmla="*/ 2171402 w 4321935"/>
              <a:gd name="connsiteY114" fmla="*/ 203200 h 322000"/>
              <a:gd name="connsiteX115" fmla="*/ 2116369 w 4321935"/>
              <a:gd name="connsiteY115" fmla="*/ 173567 h 322000"/>
              <a:gd name="connsiteX116" fmla="*/ 2040168 w 4321935"/>
              <a:gd name="connsiteY116" fmla="*/ 156633 h 322000"/>
              <a:gd name="connsiteX117" fmla="*/ 1963969 w 4321935"/>
              <a:gd name="connsiteY117" fmla="*/ 118533 h 322000"/>
              <a:gd name="connsiteX118" fmla="*/ 1820035 w 4321935"/>
              <a:gd name="connsiteY118" fmla="*/ 114299 h 322000"/>
              <a:gd name="connsiteX119" fmla="*/ 1731135 w 4321935"/>
              <a:gd name="connsiteY119" fmla="*/ 63501 h 322000"/>
              <a:gd name="connsiteX120" fmla="*/ 1621069 w 4321935"/>
              <a:gd name="connsiteY120" fmla="*/ 38100 h 322000"/>
              <a:gd name="connsiteX121" fmla="*/ 1553335 w 4321935"/>
              <a:gd name="connsiteY121" fmla="*/ 38100 h 322000"/>
              <a:gd name="connsiteX122" fmla="*/ 1405169 w 4321935"/>
              <a:gd name="connsiteY122" fmla="*/ 59267 h 322000"/>
              <a:gd name="connsiteX123" fmla="*/ 1257002 w 4321935"/>
              <a:gd name="connsiteY123" fmla="*/ 84667 h 322000"/>
              <a:gd name="connsiteX124" fmla="*/ 1172335 w 4321935"/>
              <a:gd name="connsiteY124" fmla="*/ 114300 h 322000"/>
              <a:gd name="connsiteX125" fmla="*/ 1041102 w 4321935"/>
              <a:gd name="connsiteY125" fmla="*/ 143933 h 322000"/>
              <a:gd name="connsiteX126" fmla="*/ 939502 w 4321935"/>
              <a:gd name="connsiteY126" fmla="*/ 135467 h 322000"/>
              <a:gd name="connsiteX127" fmla="*/ 804035 w 4321935"/>
              <a:gd name="connsiteY127" fmla="*/ 67733 h 322000"/>
              <a:gd name="connsiteX128" fmla="*/ 702435 w 4321935"/>
              <a:gd name="connsiteY128" fmla="*/ 71967 h 322000"/>
              <a:gd name="connsiteX129" fmla="*/ 596602 w 4321935"/>
              <a:gd name="connsiteY129" fmla="*/ 131233 h 322000"/>
              <a:gd name="connsiteX130" fmla="*/ 495002 w 4321935"/>
              <a:gd name="connsiteY130" fmla="*/ 160867 h 322000"/>
              <a:gd name="connsiteX131" fmla="*/ 384935 w 4321935"/>
              <a:gd name="connsiteY131" fmla="*/ 139700 h 322000"/>
              <a:gd name="connsiteX132" fmla="*/ 291802 w 4321935"/>
              <a:gd name="connsiteY132" fmla="*/ 114300 h 322000"/>
              <a:gd name="connsiteX133" fmla="*/ 190202 w 4321935"/>
              <a:gd name="connsiteY133" fmla="*/ 80433 h 322000"/>
              <a:gd name="connsiteX134" fmla="*/ 105535 w 4321935"/>
              <a:gd name="connsiteY134" fmla="*/ 59267 h 322000"/>
              <a:gd name="connsiteX135" fmla="*/ 8169 w 4321935"/>
              <a:gd name="connsiteY135" fmla="*/ 63500 h 322000"/>
              <a:gd name="connsiteX136" fmla="*/ 3936 w 4321935"/>
              <a:gd name="connsiteY13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865669 w 4321935"/>
              <a:gd name="connsiteY32" fmla="*/ 148167 h 322000"/>
              <a:gd name="connsiteX33" fmla="*/ 2908002 w 4321935"/>
              <a:gd name="connsiteY33" fmla="*/ 139700 h 322000"/>
              <a:gd name="connsiteX34" fmla="*/ 2924935 w 4321935"/>
              <a:gd name="connsiteY34" fmla="*/ 135467 h 322000"/>
              <a:gd name="connsiteX35" fmla="*/ 3009602 w 4321935"/>
              <a:gd name="connsiteY35" fmla="*/ 127000 h 322000"/>
              <a:gd name="connsiteX36" fmla="*/ 3043469 w 4321935"/>
              <a:gd name="connsiteY36" fmla="*/ 118533 h 322000"/>
              <a:gd name="connsiteX37" fmla="*/ 3077335 w 4321935"/>
              <a:gd name="connsiteY37" fmla="*/ 110067 h 322000"/>
              <a:gd name="connsiteX38" fmla="*/ 3136602 w 4321935"/>
              <a:gd name="connsiteY38" fmla="*/ 93133 h 322000"/>
              <a:gd name="connsiteX39" fmla="*/ 3174702 w 4321935"/>
              <a:gd name="connsiteY39" fmla="*/ 84667 h 322000"/>
              <a:gd name="connsiteX40" fmla="*/ 3217035 w 4321935"/>
              <a:gd name="connsiteY40" fmla="*/ 80433 h 322000"/>
              <a:gd name="connsiteX41" fmla="*/ 3284769 w 4321935"/>
              <a:gd name="connsiteY41" fmla="*/ 67733 h 322000"/>
              <a:gd name="connsiteX42" fmla="*/ 3344035 w 4321935"/>
              <a:gd name="connsiteY42" fmla="*/ 71967 h 322000"/>
              <a:gd name="connsiteX43" fmla="*/ 3369435 w 4321935"/>
              <a:gd name="connsiteY43" fmla="*/ 80433 h 322000"/>
              <a:gd name="connsiteX44" fmla="*/ 3399069 w 4321935"/>
              <a:gd name="connsiteY44" fmla="*/ 97367 h 322000"/>
              <a:gd name="connsiteX45" fmla="*/ 3411769 w 4321935"/>
              <a:gd name="connsiteY45" fmla="*/ 105833 h 322000"/>
              <a:gd name="connsiteX46" fmla="*/ 3424469 w 4321935"/>
              <a:gd name="connsiteY46" fmla="*/ 110067 h 322000"/>
              <a:gd name="connsiteX47" fmla="*/ 3462569 w 4321935"/>
              <a:gd name="connsiteY47" fmla="*/ 122767 h 322000"/>
              <a:gd name="connsiteX48" fmla="*/ 3487969 w 4321935"/>
              <a:gd name="connsiteY48" fmla="*/ 139700 h 322000"/>
              <a:gd name="connsiteX49" fmla="*/ 3530302 w 4321935"/>
              <a:gd name="connsiteY49" fmla="*/ 152400 h 322000"/>
              <a:gd name="connsiteX50" fmla="*/ 3568402 w 4321935"/>
              <a:gd name="connsiteY50" fmla="*/ 156633 h 322000"/>
              <a:gd name="connsiteX51" fmla="*/ 3754669 w 4321935"/>
              <a:gd name="connsiteY51" fmla="*/ 148167 h 322000"/>
              <a:gd name="connsiteX52" fmla="*/ 3792769 w 4321935"/>
              <a:gd name="connsiteY52" fmla="*/ 139700 h 322000"/>
              <a:gd name="connsiteX53" fmla="*/ 3830869 w 4321935"/>
              <a:gd name="connsiteY53" fmla="*/ 118533 h 322000"/>
              <a:gd name="connsiteX54" fmla="*/ 3835102 w 4321935"/>
              <a:gd name="connsiteY54" fmla="*/ 105833 h 322000"/>
              <a:gd name="connsiteX55" fmla="*/ 3852035 w 4321935"/>
              <a:gd name="connsiteY55" fmla="*/ 101600 h 322000"/>
              <a:gd name="connsiteX56" fmla="*/ 3877435 w 4321935"/>
              <a:gd name="connsiteY56" fmla="*/ 93133 h 322000"/>
              <a:gd name="connsiteX57" fmla="*/ 3902835 w 4321935"/>
              <a:gd name="connsiteY57" fmla="*/ 80433 h 322000"/>
              <a:gd name="connsiteX58" fmla="*/ 3915535 w 4321935"/>
              <a:gd name="connsiteY58" fmla="*/ 71967 h 322000"/>
              <a:gd name="connsiteX59" fmla="*/ 3932469 w 4321935"/>
              <a:gd name="connsiteY59" fmla="*/ 63500 h 322000"/>
              <a:gd name="connsiteX60" fmla="*/ 3957869 w 4321935"/>
              <a:gd name="connsiteY60" fmla="*/ 46567 h 322000"/>
              <a:gd name="connsiteX61" fmla="*/ 3983269 w 4321935"/>
              <a:gd name="connsiteY61" fmla="*/ 38100 h 322000"/>
              <a:gd name="connsiteX62" fmla="*/ 4012902 w 4321935"/>
              <a:gd name="connsiteY62" fmla="*/ 21167 h 322000"/>
              <a:gd name="connsiteX63" fmla="*/ 4038302 w 4321935"/>
              <a:gd name="connsiteY63" fmla="*/ 8467 h 322000"/>
              <a:gd name="connsiteX64" fmla="*/ 4283835 w 4321935"/>
              <a:gd name="connsiteY64" fmla="*/ 12700 h 322000"/>
              <a:gd name="connsiteX65" fmla="*/ 4296535 w 4321935"/>
              <a:gd name="connsiteY65" fmla="*/ 21167 h 322000"/>
              <a:gd name="connsiteX66" fmla="*/ 4321935 w 4321935"/>
              <a:gd name="connsiteY66" fmla="*/ 25400 h 322000"/>
              <a:gd name="connsiteX67" fmla="*/ 4317702 w 4321935"/>
              <a:gd name="connsiteY67" fmla="*/ 12700 h 322000"/>
              <a:gd name="connsiteX68" fmla="*/ 4279602 w 4321935"/>
              <a:gd name="connsiteY68" fmla="*/ 0 h 322000"/>
              <a:gd name="connsiteX69" fmla="*/ 4063702 w 4321935"/>
              <a:gd name="connsiteY69" fmla="*/ 4233 h 322000"/>
              <a:gd name="connsiteX70" fmla="*/ 4017135 w 4321935"/>
              <a:gd name="connsiteY70" fmla="*/ 8467 h 322000"/>
              <a:gd name="connsiteX71" fmla="*/ 3953635 w 4321935"/>
              <a:gd name="connsiteY71" fmla="*/ 12700 h 322000"/>
              <a:gd name="connsiteX72" fmla="*/ 3915535 w 4321935"/>
              <a:gd name="connsiteY72" fmla="*/ 29633 h 322000"/>
              <a:gd name="connsiteX73" fmla="*/ 3890135 w 4321935"/>
              <a:gd name="connsiteY73" fmla="*/ 46567 h 322000"/>
              <a:gd name="connsiteX74" fmla="*/ 3873202 w 4321935"/>
              <a:gd name="connsiteY74" fmla="*/ 55033 h 322000"/>
              <a:gd name="connsiteX75" fmla="*/ 3847802 w 4321935"/>
              <a:gd name="connsiteY75" fmla="*/ 63500 h 322000"/>
              <a:gd name="connsiteX76" fmla="*/ 3818169 w 4321935"/>
              <a:gd name="connsiteY76" fmla="*/ 76200 h 322000"/>
              <a:gd name="connsiteX77" fmla="*/ 3792769 w 4321935"/>
              <a:gd name="connsiteY77" fmla="*/ 93133 h 322000"/>
              <a:gd name="connsiteX78" fmla="*/ 3780069 w 4321935"/>
              <a:gd name="connsiteY78" fmla="*/ 97367 h 322000"/>
              <a:gd name="connsiteX79" fmla="*/ 3767369 w 4321935"/>
              <a:gd name="connsiteY79" fmla="*/ 105833 h 322000"/>
              <a:gd name="connsiteX80" fmla="*/ 3733502 w 4321935"/>
              <a:gd name="connsiteY80" fmla="*/ 114300 h 322000"/>
              <a:gd name="connsiteX81" fmla="*/ 3699635 w 4321935"/>
              <a:gd name="connsiteY81" fmla="*/ 122767 h 322000"/>
              <a:gd name="connsiteX82" fmla="*/ 3686935 w 4321935"/>
              <a:gd name="connsiteY82" fmla="*/ 127000 h 322000"/>
              <a:gd name="connsiteX83" fmla="*/ 3665769 w 4321935"/>
              <a:gd name="connsiteY83" fmla="*/ 131233 h 322000"/>
              <a:gd name="connsiteX84" fmla="*/ 3585335 w 4321935"/>
              <a:gd name="connsiteY84" fmla="*/ 122767 h 322000"/>
              <a:gd name="connsiteX85" fmla="*/ 3551469 w 4321935"/>
              <a:gd name="connsiteY85" fmla="*/ 118533 h 322000"/>
              <a:gd name="connsiteX86" fmla="*/ 3521835 w 4321935"/>
              <a:gd name="connsiteY86" fmla="*/ 110067 h 322000"/>
              <a:gd name="connsiteX87" fmla="*/ 3504902 w 4321935"/>
              <a:gd name="connsiteY87" fmla="*/ 105833 h 322000"/>
              <a:gd name="connsiteX88" fmla="*/ 3483735 w 4321935"/>
              <a:gd name="connsiteY88" fmla="*/ 101600 h 322000"/>
              <a:gd name="connsiteX89" fmla="*/ 3458335 w 4321935"/>
              <a:gd name="connsiteY89" fmla="*/ 93133 h 322000"/>
              <a:gd name="connsiteX90" fmla="*/ 3445635 w 4321935"/>
              <a:gd name="connsiteY90" fmla="*/ 88900 h 322000"/>
              <a:gd name="connsiteX91" fmla="*/ 3432935 w 4321935"/>
              <a:gd name="connsiteY91" fmla="*/ 76200 h 322000"/>
              <a:gd name="connsiteX92" fmla="*/ 3399069 w 4321935"/>
              <a:gd name="connsiteY92" fmla="*/ 59267 h 322000"/>
              <a:gd name="connsiteX93" fmla="*/ 3390602 w 4321935"/>
              <a:gd name="connsiteY93" fmla="*/ 46567 h 322000"/>
              <a:gd name="connsiteX94" fmla="*/ 3365202 w 4321935"/>
              <a:gd name="connsiteY94" fmla="*/ 38100 h 322000"/>
              <a:gd name="connsiteX95" fmla="*/ 3318635 w 4321935"/>
              <a:gd name="connsiteY95" fmla="*/ 25400 h 322000"/>
              <a:gd name="connsiteX96" fmla="*/ 3195869 w 4321935"/>
              <a:gd name="connsiteY96" fmla="*/ 38100 h 322000"/>
              <a:gd name="connsiteX97" fmla="*/ 3162002 w 4321935"/>
              <a:gd name="connsiteY97" fmla="*/ 46567 h 322000"/>
              <a:gd name="connsiteX98" fmla="*/ 3145069 w 4321935"/>
              <a:gd name="connsiteY98" fmla="*/ 50800 h 322000"/>
              <a:gd name="connsiteX99" fmla="*/ 3119669 w 4321935"/>
              <a:gd name="connsiteY99" fmla="*/ 67733 h 322000"/>
              <a:gd name="connsiteX100" fmla="*/ 3106969 w 4321935"/>
              <a:gd name="connsiteY100" fmla="*/ 71967 h 322000"/>
              <a:gd name="connsiteX101" fmla="*/ 3090035 w 4321935"/>
              <a:gd name="connsiteY101" fmla="*/ 76200 h 322000"/>
              <a:gd name="connsiteX102" fmla="*/ 3051935 w 4321935"/>
              <a:gd name="connsiteY102" fmla="*/ 88900 h 322000"/>
              <a:gd name="connsiteX103" fmla="*/ 2988435 w 4321935"/>
              <a:gd name="connsiteY103" fmla="*/ 97367 h 322000"/>
              <a:gd name="connsiteX104" fmla="*/ 2954569 w 4321935"/>
              <a:gd name="connsiteY104" fmla="*/ 110067 h 322000"/>
              <a:gd name="connsiteX105" fmla="*/ 2920702 w 4321935"/>
              <a:gd name="connsiteY105" fmla="*/ 114300 h 322000"/>
              <a:gd name="connsiteX106" fmla="*/ 2848735 w 4321935"/>
              <a:gd name="connsiteY106" fmla="*/ 127000 h 322000"/>
              <a:gd name="connsiteX107" fmla="*/ 2819102 w 4321935"/>
              <a:gd name="connsiteY107" fmla="*/ 135467 h 322000"/>
              <a:gd name="connsiteX108" fmla="*/ 2721735 w 4321935"/>
              <a:gd name="connsiteY108" fmla="*/ 156633 h 322000"/>
              <a:gd name="connsiteX109" fmla="*/ 2590502 w 4321935"/>
              <a:gd name="connsiteY109" fmla="*/ 169334 h 322000"/>
              <a:gd name="connsiteX110" fmla="*/ 2484669 w 4321935"/>
              <a:gd name="connsiteY110" fmla="*/ 194734 h 322000"/>
              <a:gd name="connsiteX111" fmla="*/ 2344969 w 4321935"/>
              <a:gd name="connsiteY111" fmla="*/ 207433 h 322000"/>
              <a:gd name="connsiteX112" fmla="*/ 2302635 w 4321935"/>
              <a:gd name="connsiteY112" fmla="*/ 215900 h 322000"/>
              <a:gd name="connsiteX113" fmla="*/ 2171402 w 4321935"/>
              <a:gd name="connsiteY113" fmla="*/ 203200 h 322000"/>
              <a:gd name="connsiteX114" fmla="*/ 2116369 w 4321935"/>
              <a:gd name="connsiteY114" fmla="*/ 173567 h 322000"/>
              <a:gd name="connsiteX115" fmla="*/ 2040168 w 4321935"/>
              <a:gd name="connsiteY115" fmla="*/ 156633 h 322000"/>
              <a:gd name="connsiteX116" fmla="*/ 1963969 w 4321935"/>
              <a:gd name="connsiteY116" fmla="*/ 118533 h 322000"/>
              <a:gd name="connsiteX117" fmla="*/ 1820035 w 4321935"/>
              <a:gd name="connsiteY117" fmla="*/ 114299 h 322000"/>
              <a:gd name="connsiteX118" fmla="*/ 1731135 w 4321935"/>
              <a:gd name="connsiteY118" fmla="*/ 63501 h 322000"/>
              <a:gd name="connsiteX119" fmla="*/ 1621069 w 4321935"/>
              <a:gd name="connsiteY119" fmla="*/ 38100 h 322000"/>
              <a:gd name="connsiteX120" fmla="*/ 1553335 w 4321935"/>
              <a:gd name="connsiteY120" fmla="*/ 38100 h 322000"/>
              <a:gd name="connsiteX121" fmla="*/ 1405169 w 4321935"/>
              <a:gd name="connsiteY121" fmla="*/ 59267 h 322000"/>
              <a:gd name="connsiteX122" fmla="*/ 1257002 w 4321935"/>
              <a:gd name="connsiteY122" fmla="*/ 84667 h 322000"/>
              <a:gd name="connsiteX123" fmla="*/ 1172335 w 4321935"/>
              <a:gd name="connsiteY123" fmla="*/ 114300 h 322000"/>
              <a:gd name="connsiteX124" fmla="*/ 1041102 w 4321935"/>
              <a:gd name="connsiteY124" fmla="*/ 143933 h 322000"/>
              <a:gd name="connsiteX125" fmla="*/ 939502 w 4321935"/>
              <a:gd name="connsiteY125" fmla="*/ 135467 h 322000"/>
              <a:gd name="connsiteX126" fmla="*/ 804035 w 4321935"/>
              <a:gd name="connsiteY126" fmla="*/ 67733 h 322000"/>
              <a:gd name="connsiteX127" fmla="*/ 702435 w 4321935"/>
              <a:gd name="connsiteY127" fmla="*/ 71967 h 322000"/>
              <a:gd name="connsiteX128" fmla="*/ 596602 w 4321935"/>
              <a:gd name="connsiteY128" fmla="*/ 131233 h 322000"/>
              <a:gd name="connsiteX129" fmla="*/ 495002 w 4321935"/>
              <a:gd name="connsiteY129" fmla="*/ 160867 h 322000"/>
              <a:gd name="connsiteX130" fmla="*/ 384935 w 4321935"/>
              <a:gd name="connsiteY130" fmla="*/ 139700 h 322000"/>
              <a:gd name="connsiteX131" fmla="*/ 291802 w 4321935"/>
              <a:gd name="connsiteY131" fmla="*/ 114300 h 322000"/>
              <a:gd name="connsiteX132" fmla="*/ 190202 w 4321935"/>
              <a:gd name="connsiteY132" fmla="*/ 80433 h 322000"/>
              <a:gd name="connsiteX133" fmla="*/ 105535 w 4321935"/>
              <a:gd name="connsiteY133" fmla="*/ 59267 h 322000"/>
              <a:gd name="connsiteX134" fmla="*/ 8169 w 4321935"/>
              <a:gd name="connsiteY134" fmla="*/ 63500 h 322000"/>
              <a:gd name="connsiteX135" fmla="*/ 3936 w 4321935"/>
              <a:gd name="connsiteY13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08002 w 4321935"/>
              <a:gd name="connsiteY32" fmla="*/ 139700 h 322000"/>
              <a:gd name="connsiteX33" fmla="*/ 2924935 w 4321935"/>
              <a:gd name="connsiteY33" fmla="*/ 135467 h 322000"/>
              <a:gd name="connsiteX34" fmla="*/ 3009602 w 4321935"/>
              <a:gd name="connsiteY34" fmla="*/ 127000 h 322000"/>
              <a:gd name="connsiteX35" fmla="*/ 3043469 w 4321935"/>
              <a:gd name="connsiteY35" fmla="*/ 118533 h 322000"/>
              <a:gd name="connsiteX36" fmla="*/ 3077335 w 4321935"/>
              <a:gd name="connsiteY36" fmla="*/ 110067 h 322000"/>
              <a:gd name="connsiteX37" fmla="*/ 3136602 w 4321935"/>
              <a:gd name="connsiteY37" fmla="*/ 93133 h 322000"/>
              <a:gd name="connsiteX38" fmla="*/ 3174702 w 4321935"/>
              <a:gd name="connsiteY38" fmla="*/ 84667 h 322000"/>
              <a:gd name="connsiteX39" fmla="*/ 3217035 w 4321935"/>
              <a:gd name="connsiteY39" fmla="*/ 80433 h 322000"/>
              <a:gd name="connsiteX40" fmla="*/ 3284769 w 4321935"/>
              <a:gd name="connsiteY40" fmla="*/ 67733 h 322000"/>
              <a:gd name="connsiteX41" fmla="*/ 3344035 w 4321935"/>
              <a:gd name="connsiteY41" fmla="*/ 71967 h 322000"/>
              <a:gd name="connsiteX42" fmla="*/ 3369435 w 4321935"/>
              <a:gd name="connsiteY42" fmla="*/ 80433 h 322000"/>
              <a:gd name="connsiteX43" fmla="*/ 3399069 w 4321935"/>
              <a:gd name="connsiteY43" fmla="*/ 97367 h 322000"/>
              <a:gd name="connsiteX44" fmla="*/ 3411769 w 4321935"/>
              <a:gd name="connsiteY44" fmla="*/ 105833 h 322000"/>
              <a:gd name="connsiteX45" fmla="*/ 3424469 w 4321935"/>
              <a:gd name="connsiteY45" fmla="*/ 110067 h 322000"/>
              <a:gd name="connsiteX46" fmla="*/ 3462569 w 4321935"/>
              <a:gd name="connsiteY46" fmla="*/ 122767 h 322000"/>
              <a:gd name="connsiteX47" fmla="*/ 3487969 w 4321935"/>
              <a:gd name="connsiteY47" fmla="*/ 139700 h 322000"/>
              <a:gd name="connsiteX48" fmla="*/ 3530302 w 4321935"/>
              <a:gd name="connsiteY48" fmla="*/ 152400 h 322000"/>
              <a:gd name="connsiteX49" fmla="*/ 3568402 w 4321935"/>
              <a:gd name="connsiteY49" fmla="*/ 156633 h 322000"/>
              <a:gd name="connsiteX50" fmla="*/ 3754669 w 4321935"/>
              <a:gd name="connsiteY50" fmla="*/ 148167 h 322000"/>
              <a:gd name="connsiteX51" fmla="*/ 3792769 w 4321935"/>
              <a:gd name="connsiteY51" fmla="*/ 139700 h 322000"/>
              <a:gd name="connsiteX52" fmla="*/ 3830869 w 4321935"/>
              <a:gd name="connsiteY52" fmla="*/ 118533 h 322000"/>
              <a:gd name="connsiteX53" fmla="*/ 3835102 w 4321935"/>
              <a:gd name="connsiteY53" fmla="*/ 105833 h 322000"/>
              <a:gd name="connsiteX54" fmla="*/ 3852035 w 4321935"/>
              <a:gd name="connsiteY54" fmla="*/ 101600 h 322000"/>
              <a:gd name="connsiteX55" fmla="*/ 3877435 w 4321935"/>
              <a:gd name="connsiteY55" fmla="*/ 93133 h 322000"/>
              <a:gd name="connsiteX56" fmla="*/ 3902835 w 4321935"/>
              <a:gd name="connsiteY56" fmla="*/ 80433 h 322000"/>
              <a:gd name="connsiteX57" fmla="*/ 3915535 w 4321935"/>
              <a:gd name="connsiteY57" fmla="*/ 71967 h 322000"/>
              <a:gd name="connsiteX58" fmla="*/ 3932469 w 4321935"/>
              <a:gd name="connsiteY58" fmla="*/ 63500 h 322000"/>
              <a:gd name="connsiteX59" fmla="*/ 3957869 w 4321935"/>
              <a:gd name="connsiteY59" fmla="*/ 46567 h 322000"/>
              <a:gd name="connsiteX60" fmla="*/ 3983269 w 4321935"/>
              <a:gd name="connsiteY60" fmla="*/ 38100 h 322000"/>
              <a:gd name="connsiteX61" fmla="*/ 4012902 w 4321935"/>
              <a:gd name="connsiteY61" fmla="*/ 21167 h 322000"/>
              <a:gd name="connsiteX62" fmla="*/ 4038302 w 4321935"/>
              <a:gd name="connsiteY62" fmla="*/ 8467 h 322000"/>
              <a:gd name="connsiteX63" fmla="*/ 4283835 w 4321935"/>
              <a:gd name="connsiteY63" fmla="*/ 12700 h 322000"/>
              <a:gd name="connsiteX64" fmla="*/ 4296535 w 4321935"/>
              <a:gd name="connsiteY64" fmla="*/ 21167 h 322000"/>
              <a:gd name="connsiteX65" fmla="*/ 4321935 w 4321935"/>
              <a:gd name="connsiteY65" fmla="*/ 25400 h 322000"/>
              <a:gd name="connsiteX66" fmla="*/ 4317702 w 4321935"/>
              <a:gd name="connsiteY66" fmla="*/ 12700 h 322000"/>
              <a:gd name="connsiteX67" fmla="*/ 4279602 w 4321935"/>
              <a:gd name="connsiteY67" fmla="*/ 0 h 322000"/>
              <a:gd name="connsiteX68" fmla="*/ 4063702 w 4321935"/>
              <a:gd name="connsiteY68" fmla="*/ 4233 h 322000"/>
              <a:gd name="connsiteX69" fmla="*/ 4017135 w 4321935"/>
              <a:gd name="connsiteY69" fmla="*/ 8467 h 322000"/>
              <a:gd name="connsiteX70" fmla="*/ 3953635 w 4321935"/>
              <a:gd name="connsiteY70" fmla="*/ 12700 h 322000"/>
              <a:gd name="connsiteX71" fmla="*/ 3915535 w 4321935"/>
              <a:gd name="connsiteY71" fmla="*/ 29633 h 322000"/>
              <a:gd name="connsiteX72" fmla="*/ 3890135 w 4321935"/>
              <a:gd name="connsiteY72" fmla="*/ 46567 h 322000"/>
              <a:gd name="connsiteX73" fmla="*/ 3873202 w 4321935"/>
              <a:gd name="connsiteY73" fmla="*/ 55033 h 322000"/>
              <a:gd name="connsiteX74" fmla="*/ 3847802 w 4321935"/>
              <a:gd name="connsiteY74" fmla="*/ 63500 h 322000"/>
              <a:gd name="connsiteX75" fmla="*/ 3818169 w 4321935"/>
              <a:gd name="connsiteY75" fmla="*/ 76200 h 322000"/>
              <a:gd name="connsiteX76" fmla="*/ 3792769 w 4321935"/>
              <a:gd name="connsiteY76" fmla="*/ 93133 h 322000"/>
              <a:gd name="connsiteX77" fmla="*/ 3780069 w 4321935"/>
              <a:gd name="connsiteY77" fmla="*/ 97367 h 322000"/>
              <a:gd name="connsiteX78" fmla="*/ 3767369 w 4321935"/>
              <a:gd name="connsiteY78" fmla="*/ 105833 h 322000"/>
              <a:gd name="connsiteX79" fmla="*/ 3733502 w 4321935"/>
              <a:gd name="connsiteY79" fmla="*/ 114300 h 322000"/>
              <a:gd name="connsiteX80" fmla="*/ 3699635 w 4321935"/>
              <a:gd name="connsiteY80" fmla="*/ 122767 h 322000"/>
              <a:gd name="connsiteX81" fmla="*/ 3686935 w 4321935"/>
              <a:gd name="connsiteY81" fmla="*/ 127000 h 322000"/>
              <a:gd name="connsiteX82" fmla="*/ 3665769 w 4321935"/>
              <a:gd name="connsiteY82" fmla="*/ 131233 h 322000"/>
              <a:gd name="connsiteX83" fmla="*/ 3585335 w 4321935"/>
              <a:gd name="connsiteY83" fmla="*/ 122767 h 322000"/>
              <a:gd name="connsiteX84" fmla="*/ 3551469 w 4321935"/>
              <a:gd name="connsiteY84" fmla="*/ 118533 h 322000"/>
              <a:gd name="connsiteX85" fmla="*/ 3521835 w 4321935"/>
              <a:gd name="connsiteY85" fmla="*/ 110067 h 322000"/>
              <a:gd name="connsiteX86" fmla="*/ 3504902 w 4321935"/>
              <a:gd name="connsiteY86" fmla="*/ 105833 h 322000"/>
              <a:gd name="connsiteX87" fmla="*/ 3483735 w 4321935"/>
              <a:gd name="connsiteY87" fmla="*/ 101600 h 322000"/>
              <a:gd name="connsiteX88" fmla="*/ 3458335 w 4321935"/>
              <a:gd name="connsiteY88" fmla="*/ 93133 h 322000"/>
              <a:gd name="connsiteX89" fmla="*/ 3445635 w 4321935"/>
              <a:gd name="connsiteY89" fmla="*/ 88900 h 322000"/>
              <a:gd name="connsiteX90" fmla="*/ 3432935 w 4321935"/>
              <a:gd name="connsiteY90" fmla="*/ 76200 h 322000"/>
              <a:gd name="connsiteX91" fmla="*/ 3399069 w 4321935"/>
              <a:gd name="connsiteY91" fmla="*/ 59267 h 322000"/>
              <a:gd name="connsiteX92" fmla="*/ 3390602 w 4321935"/>
              <a:gd name="connsiteY92" fmla="*/ 46567 h 322000"/>
              <a:gd name="connsiteX93" fmla="*/ 3365202 w 4321935"/>
              <a:gd name="connsiteY93" fmla="*/ 38100 h 322000"/>
              <a:gd name="connsiteX94" fmla="*/ 3318635 w 4321935"/>
              <a:gd name="connsiteY94" fmla="*/ 25400 h 322000"/>
              <a:gd name="connsiteX95" fmla="*/ 3195869 w 4321935"/>
              <a:gd name="connsiteY95" fmla="*/ 38100 h 322000"/>
              <a:gd name="connsiteX96" fmla="*/ 3162002 w 4321935"/>
              <a:gd name="connsiteY96" fmla="*/ 46567 h 322000"/>
              <a:gd name="connsiteX97" fmla="*/ 3145069 w 4321935"/>
              <a:gd name="connsiteY97" fmla="*/ 50800 h 322000"/>
              <a:gd name="connsiteX98" fmla="*/ 3119669 w 4321935"/>
              <a:gd name="connsiteY98" fmla="*/ 67733 h 322000"/>
              <a:gd name="connsiteX99" fmla="*/ 3106969 w 4321935"/>
              <a:gd name="connsiteY99" fmla="*/ 71967 h 322000"/>
              <a:gd name="connsiteX100" fmla="*/ 3090035 w 4321935"/>
              <a:gd name="connsiteY100" fmla="*/ 76200 h 322000"/>
              <a:gd name="connsiteX101" fmla="*/ 3051935 w 4321935"/>
              <a:gd name="connsiteY101" fmla="*/ 88900 h 322000"/>
              <a:gd name="connsiteX102" fmla="*/ 2988435 w 4321935"/>
              <a:gd name="connsiteY102" fmla="*/ 97367 h 322000"/>
              <a:gd name="connsiteX103" fmla="*/ 2954569 w 4321935"/>
              <a:gd name="connsiteY103" fmla="*/ 110067 h 322000"/>
              <a:gd name="connsiteX104" fmla="*/ 2920702 w 4321935"/>
              <a:gd name="connsiteY104" fmla="*/ 114300 h 322000"/>
              <a:gd name="connsiteX105" fmla="*/ 2848735 w 4321935"/>
              <a:gd name="connsiteY105" fmla="*/ 127000 h 322000"/>
              <a:gd name="connsiteX106" fmla="*/ 2819102 w 4321935"/>
              <a:gd name="connsiteY106" fmla="*/ 135467 h 322000"/>
              <a:gd name="connsiteX107" fmla="*/ 2721735 w 4321935"/>
              <a:gd name="connsiteY107" fmla="*/ 156633 h 322000"/>
              <a:gd name="connsiteX108" fmla="*/ 2590502 w 4321935"/>
              <a:gd name="connsiteY108" fmla="*/ 169334 h 322000"/>
              <a:gd name="connsiteX109" fmla="*/ 2484669 w 4321935"/>
              <a:gd name="connsiteY109" fmla="*/ 194734 h 322000"/>
              <a:gd name="connsiteX110" fmla="*/ 2344969 w 4321935"/>
              <a:gd name="connsiteY110" fmla="*/ 207433 h 322000"/>
              <a:gd name="connsiteX111" fmla="*/ 2302635 w 4321935"/>
              <a:gd name="connsiteY111" fmla="*/ 215900 h 322000"/>
              <a:gd name="connsiteX112" fmla="*/ 2171402 w 4321935"/>
              <a:gd name="connsiteY112" fmla="*/ 203200 h 322000"/>
              <a:gd name="connsiteX113" fmla="*/ 2116369 w 4321935"/>
              <a:gd name="connsiteY113" fmla="*/ 173567 h 322000"/>
              <a:gd name="connsiteX114" fmla="*/ 2040168 w 4321935"/>
              <a:gd name="connsiteY114" fmla="*/ 156633 h 322000"/>
              <a:gd name="connsiteX115" fmla="*/ 1963969 w 4321935"/>
              <a:gd name="connsiteY115" fmla="*/ 118533 h 322000"/>
              <a:gd name="connsiteX116" fmla="*/ 1820035 w 4321935"/>
              <a:gd name="connsiteY116" fmla="*/ 114299 h 322000"/>
              <a:gd name="connsiteX117" fmla="*/ 1731135 w 4321935"/>
              <a:gd name="connsiteY117" fmla="*/ 63501 h 322000"/>
              <a:gd name="connsiteX118" fmla="*/ 1621069 w 4321935"/>
              <a:gd name="connsiteY118" fmla="*/ 38100 h 322000"/>
              <a:gd name="connsiteX119" fmla="*/ 1553335 w 4321935"/>
              <a:gd name="connsiteY119" fmla="*/ 38100 h 322000"/>
              <a:gd name="connsiteX120" fmla="*/ 1405169 w 4321935"/>
              <a:gd name="connsiteY120" fmla="*/ 59267 h 322000"/>
              <a:gd name="connsiteX121" fmla="*/ 1257002 w 4321935"/>
              <a:gd name="connsiteY121" fmla="*/ 84667 h 322000"/>
              <a:gd name="connsiteX122" fmla="*/ 1172335 w 4321935"/>
              <a:gd name="connsiteY122" fmla="*/ 114300 h 322000"/>
              <a:gd name="connsiteX123" fmla="*/ 1041102 w 4321935"/>
              <a:gd name="connsiteY123" fmla="*/ 143933 h 322000"/>
              <a:gd name="connsiteX124" fmla="*/ 939502 w 4321935"/>
              <a:gd name="connsiteY124" fmla="*/ 135467 h 322000"/>
              <a:gd name="connsiteX125" fmla="*/ 804035 w 4321935"/>
              <a:gd name="connsiteY125" fmla="*/ 67733 h 322000"/>
              <a:gd name="connsiteX126" fmla="*/ 702435 w 4321935"/>
              <a:gd name="connsiteY126" fmla="*/ 71967 h 322000"/>
              <a:gd name="connsiteX127" fmla="*/ 596602 w 4321935"/>
              <a:gd name="connsiteY127" fmla="*/ 131233 h 322000"/>
              <a:gd name="connsiteX128" fmla="*/ 495002 w 4321935"/>
              <a:gd name="connsiteY128" fmla="*/ 160867 h 322000"/>
              <a:gd name="connsiteX129" fmla="*/ 384935 w 4321935"/>
              <a:gd name="connsiteY129" fmla="*/ 139700 h 322000"/>
              <a:gd name="connsiteX130" fmla="*/ 291802 w 4321935"/>
              <a:gd name="connsiteY130" fmla="*/ 114300 h 322000"/>
              <a:gd name="connsiteX131" fmla="*/ 190202 w 4321935"/>
              <a:gd name="connsiteY131" fmla="*/ 80433 h 322000"/>
              <a:gd name="connsiteX132" fmla="*/ 105535 w 4321935"/>
              <a:gd name="connsiteY132" fmla="*/ 59267 h 322000"/>
              <a:gd name="connsiteX133" fmla="*/ 8169 w 4321935"/>
              <a:gd name="connsiteY133" fmla="*/ 63500 h 322000"/>
              <a:gd name="connsiteX134" fmla="*/ 3936 w 4321935"/>
              <a:gd name="connsiteY13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08002 w 4321935"/>
              <a:gd name="connsiteY32" fmla="*/ 139700 h 322000"/>
              <a:gd name="connsiteX33" fmla="*/ 2924935 w 4321935"/>
              <a:gd name="connsiteY33" fmla="*/ 135467 h 322000"/>
              <a:gd name="connsiteX34" fmla="*/ 3009602 w 4321935"/>
              <a:gd name="connsiteY34" fmla="*/ 127000 h 322000"/>
              <a:gd name="connsiteX35" fmla="*/ 3043469 w 4321935"/>
              <a:gd name="connsiteY35" fmla="*/ 118533 h 322000"/>
              <a:gd name="connsiteX36" fmla="*/ 3077335 w 4321935"/>
              <a:gd name="connsiteY36" fmla="*/ 110067 h 322000"/>
              <a:gd name="connsiteX37" fmla="*/ 3136602 w 4321935"/>
              <a:gd name="connsiteY37" fmla="*/ 93133 h 322000"/>
              <a:gd name="connsiteX38" fmla="*/ 3174702 w 4321935"/>
              <a:gd name="connsiteY38" fmla="*/ 84667 h 322000"/>
              <a:gd name="connsiteX39" fmla="*/ 3217035 w 4321935"/>
              <a:gd name="connsiteY39" fmla="*/ 80433 h 322000"/>
              <a:gd name="connsiteX40" fmla="*/ 3284769 w 4321935"/>
              <a:gd name="connsiteY40" fmla="*/ 67733 h 322000"/>
              <a:gd name="connsiteX41" fmla="*/ 3344035 w 4321935"/>
              <a:gd name="connsiteY41" fmla="*/ 71967 h 322000"/>
              <a:gd name="connsiteX42" fmla="*/ 3369435 w 4321935"/>
              <a:gd name="connsiteY42" fmla="*/ 80433 h 322000"/>
              <a:gd name="connsiteX43" fmla="*/ 3399069 w 4321935"/>
              <a:gd name="connsiteY43" fmla="*/ 97367 h 322000"/>
              <a:gd name="connsiteX44" fmla="*/ 3411769 w 4321935"/>
              <a:gd name="connsiteY44" fmla="*/ 105833 h 322000"/>
              <a:gd name="connsiteX45" fmla="*/ 3424469 w 4321935"/>
              <a:gd name="connsiteY45" fmla="*/ 110067 h 322000"/>
              <a:gd name="connsiteX46" fmla="*/ 3462569 w 4321935"/>
              <a:gd name="connsiteY46" fmla="*/ 122767 h 322000"/>
              <a:gd name="connsiteX47" fmla="*/ 3487969 w 4321935"/>
              <a:gd name="connsiteY47" fmla="*/ 139700 h 322000"/>
              <a:gd name="connsiteX48" fmla="*/ 3530302 w 4321935"/>
              <a:gd name="connsiteY48" fmla="*/ 152400 h 322000"/>
              <a:gd name="connsiteX49" fmla="*/ 3568402 w 4321935"/>
              <a:gd name="connsiteY49" fmla="*/ 156633 h 322000"/>
              <a:gd name="connsiteX50" fmla="*/ 3754669 w 4321935"/>
              <a:gd name="connsiteY50" fmla="*/ 148167 h 322000"/>
              <a:gd name="connsiteX51" fmla="*/ 3792769 w 4321935"/>
              <a:gd name="connsiteY51" fmla="*/ 139700 h 322000"/>
              <a:gd name="connsiteX52" fmla="*/ 3830869 w 4321935"/>
              <a:gd name="connsiteY52" fmla="*/ 118533 h 322000"/>
              <a:gd name="connsiteX53" fmla="*/ 3835102 w 4321935"/>
              <a:gd name="connsiteY53" fmla="*/ 105833 h 322000"/>
              <a:gd name="connsiteX54" fmla="*/ 3852035 w 4321935"/>
              <a:gd name="connsiteY54" fmla="*/ 101600 h 322000"/>
              <a:gd name="connsiteX55" fmla="*/ 3877435 w 4321935"/>
              <a:gd name="connsiteY55" fmla="*/ 93133 h 322000"/>
              <a:gd name="connsiteX56" fmla="*/ 3902835 w 4321935"/>
              <a:gd name="connsiteY56" fmla="*/ 80433 h 322000"/>
              <a:gd name="connsiteX57" fmla="*/ 3915535 w 4321935"/>
              <a:gd name="connsiteY57" fmla="*/ 71967 h 322000"/>
              <a:gd name="connsiteX58" fmla="*/ 3932469 w 4321935"/>
              <a:gd name="connsiteY58" fmla="*/ 63500 h 322000"/>
              <a:gd name="connsiteX59" fmla="*/ 3957869 w 4321935"/>
              <a:gd name="connsiteY59" fmla="*/ 46567 h 322000"/>
              <a:gd name="connsiteX60" fmla="*/ 3983269 w 4321935"/>
              <a:gd name="connsiteY60" fmla="*/ 38100 h 322000"/>
              <a:gd name="connsiteX61" fmla="*/ 4012902 w 4321935"/>
              <a:gd name="connsiteY61" fmla="*/ 21167 h 322000"/>
              <a:gd name="connsiteX62" fmla="*/ 4038302 w 4321935"/>
              <a:gd name="connsiteY62" fmla="*/ 8467 h 322000"/>
              <a:gd name="connsiteX63" fmla="*/ 4283835 w 4321935"/>
              <a:gd name="connsiteY63" fmla="*/ 12700 h 322000"/>
              <a:gd name="connsiteX64" fmla="*/ 4296535 w 4321935"/>
              <a:gd name="connsiteY64" fmla="*/ 21167 h 322000"/>
              <a:gd name="connsiteX65" fmla="*/ 4321935 w 4321935"/>
              <a:gd name="connsiteY65" fmla="*/ 25400 h 322000"/>
              <a:gd name="connsiteX66" fmla="*/ 4317702 w 4321935"/>
              <a:gd name="connsiteY66" fmla="*/ 12700 h 322000"/>
              <a:gd name="connsiteX67" fmla="*/ 4279602 w 4321935"/>
              <a:gd name="connsiteY67" fmla="*/ 0 h 322000"/>
              <a:gd name="connsiteX68" fmla="*/ 4063702 w 4321935"/>
              <a:gd name="connsiteY68" fmla="*/ 4233 h 322000"/>
              <a:gd name="connsiteX69" fmla="*/ 4017135 w 4321935"/>
              <a:gd name="connsiteY69" fmla="*/ 8467 h 322000"/>
              <a:gd name="connsiteX70" fmla="*/ 3953635 w 4321935"/>
              <a:gd name="connsiteY70" fmla="*/ 12700 h 322000"/>
              <a:gd name="connsiteX71" fmla="*/ 3915535 w 4321935"/>
              <a:gd name="connsiteY71" fmla="*/ 29633 h 322000"/>
              <a:gd name="connsiteX72" fmla="*/ 3890135 w 4321935"/>
              <a:gd name="connsiteY72" fmla="*/ 46567 h 322000"/>
              <a:gd name="connsiteX73" fmla="*/ 3873202 w 4321935"/>
              <a:gd name="connsiteY73" fmla="*/ 55033 h 322000"/>
              <a:gd name="connsiteX74" fmla="*/ 3847802 w 4321935"/>
              <a:gd name="connsiteY74" fmla="*/ 63500 h 322000"/>
              <a:gd name="connsiteX75" fmla="*/ 3818169 w 4321935"/>
              <a:gd name="connsiteY75" fmla="*/ 76200 h 322000"/>
              <a:gd name="connsiteX76" fmla="*/ 3792769 w 4321935"/>
              <a:gd name="connsiteY76" fmla="*/ 93133 h 322000"/>
              <a:gd name="connsiteX77" fmla="*/ 3780069 w 4321935"/>
              <a:gd name="connsiteY77" fmla="*/ 97367 h 322000"/>
              <a:gd name="connsiteX78" fmla="*/ 3767369 w 4321935"/>
              <a:gd name="connsiteY78" fmla="*/ 105833 h 322000"/>
              <a:gd name="connsiteX79" fmla="*/ 3733502 w 4321935"/>
              <a:gd name="connsiteY79" fmla="*/ 114300 h 322000"/>
              <a:gd name="connsiteX80" fmla="*/ 3699635 w 4321935"/>
              <a:gd name="connsiteY80" fmla="*/ 122767 h 322000"/>
              <a:gd name="connsiteX81" fmla="*/ 3686935 w 4321935"/>
              <a:gd name="connsiteY81" fmla="*/ 127000 h 322000"/>
              <a:gd name="connsiteX82" fmla="*/ 3665769 w 4321935"/>
              <a:gd name="connsiteY82" fmla="*/ 131233 h 322000"/>
              <a:gd name="connsiteX83" fmla="*/ 3585335 w 4321935"/>
              <a:gd name="connsiteY83" fmla="*/ 122767 h 322000"/>
              <a:gd name="connsiteX84" fmla="*/ 3551469 w 4321935"/>
              <a:gd name="connsiteY84" fmla="*/ 118533 h 322000"/>
              <a:gd name="connsiteX85" fmla="*/ 3521835 w 4321935"/>
              <a:gd name="connsiteY85" fmla="*/ 110067 h 322000"/>
              <a:gd name="connsiteX86" fmla="*/ 3504902 w 4321935"/>
              <a:gd name="connsiteY86" fmla="*/ 105833 h 322000"/>
              <a:gd name="connsiteX87" fmla="*/ 3483735 w 4321935"/>
              <a:gd name="connsiteY87" fmla="*/ 101600 h 322000"/>
              <a:gd name="connsiteX88" fmla="*/ 3458335 w 4321935"/>
              <a:gd name="connsiteY88" fmla="*/ 93133 h 322000"/>
              <a:gd name="connsiteX89" fmla="*/ 3445635 w 4321935"/>
              <a:gd name="connsiteY89" fmla="*/ 88900 h 322000"/>
              <a:gd name="connsiteX90" fmla="*/ 3432935 w 4321935"/>
              <a:gd name="connsiteY90" fmla="*/ 76200 h 322000"/>
              <a:gd name="connsiteX91" fmla="*/ 3399069 w 4321935"/>
              <a:gd name="connsiteY91" fmla="*/ 59267 h 322000"/>
              <a:gd name="connsiteX92" fmla="*/ 3390602 w 4321935"/>
              <a:gd name="connsiteY92" fmla="*/ 46567 h 322000"/>
              <a:gd name="connsiteX93" fmla="*/ 3365202 w 4321935"/>
              <a:gd name="connsiteY93" fmla="*/ 38100 h 322000"/>
              <a:gd name="connsiteX94" fmla="*/ 3318635 w 4321935"/>
              <a:gd name="connsiteY94" fmla="*/ 25400 h 322000"/>
              <a:gd name="connsiteX95" fmla="*/ 3195869 w 4321935"/>
              <a:gd name="connsiteY95" fmla="*/ 38100 h 322000"/>
              <a:gd name="connsiteX96" fmla="*/ 3162002 w 4321935"/>
              <a:gd name="connsiteY96" fmla="*/ 46567 h 322000"/>
              <a:gd name="connsiteX97" fmla="*/ 3145069 w 4321935"/>
              <a:gd name="connsiteY97" fmla="*/ 50800 h 322000"/>
              <a:gd name="connsiteX98" fmla="*/ 3119669 w 4321935"/>
              <a:gd name="connsiteY98" fmla="*/ 67733 h 322000"/>
              <a:gd name="connsiteX99" fmla="*/ 3106969 w 4321935"/>
              <a:gd name="connsiteY99" fmla="*/ 71967 h 322000"/>
              <a:gd name="connsiteX100" fmla="*/ 3090035 w 4321935"/>
              <a:gd name="connsiteY100" fmla="*/ 76200 h 322000"/>
              <a:gd name="connsiteX101" fmla="*/ 3051935 w 4321935"/>
              <a:gd name="connsiteY101" fmla="*/ 88900 h 322000"/>
              <a:gd name="connsiteX102" fmla="*/ 2988435 w 4321935"/>
              <a:gd name="connsiteY102" fmla="*/ 97367 h 322000"/>
              <a:gd name="connsiteX103" fmla="*/ 2954569 w 4321935"/>
              <a:gd name="connsiteY103" fmla="*/ 110067 h 322000"/>
              <a:gd name="connsiteX104" fmla="*/ 2920702 w 4321935"/>
              <a:gd name="connsiteY104" fmla="*/ 114300 h 322000"/>
              <a:gd name="connsiteX105" fmla="*/ 2848735 w 4321935"/>
              <a:gd name="connsiteY105" fmla="*/ 127000 h 322000"/>
              <a:gd name="connsiteX106" fmla="*/ 2721735 w 4321935"/>
              <a:gd name="connsiteY106" fmla="*/ 156633 h 322000"/>
              <a:gd name="connsiteX107" fmla="*/ 2590502 w 4321935"/>
              <a:gd name="connsiteY107" fmla="*/ 169334 h 322000"/>
              <a:gd name="connsiteX108" fmla="*/ 2484669 w 4321935"/>
              <a:gd name="connsiteY108" fmla="*/ 194734 h 322000"/>
              <a:gd name="connsiteX109" fmla="*/ 2344969 w 4321935"/>
              <a:gd name="connsiteY109" fmla="*/ 207433 h 322000"/>
              <a:gd name="connsiteX110" fmla="*/ 2302635 w 4321935"/>
              <a:gd name="connsiteY110" fmla="*/ 215900 h 322000"/>
              <a:gd name="connsiteX111" fmla="*/ 2171402 w 4321935"/>
              <a:gd name="connsiteY111" fmla="*/ 203200 h 322000"/>
              <a:gd name="connsiteX112" fmla="*/ 2116369 w 4321935"/>
              <a:gd name="connsiteY112" fmla="*/ 173567 h 322000"/>
              <a:gd name="connsiteX113" fmla="*/ 2040168 w 4321935"/>
              <a:gd name="connsiteY113" fmla="*/ 156633 h 322000"/>
              <a:gd name="connsiteX114" fmla="*/ 1963969 w 4321935"/>
              <a:gd name="connsiteY114" fmla="*/ 118533 h 322000"/>
              <a:gd name="connsiteX115" fmla="*/ 1820035 w 4321935"/>
              <a:gd name="connsiteY115" fmla="*/ 114299 h 322000"/>
              <a:gd name="connsiteX116" fmla="*/ 1731135 w 4321935"/>
              <a:gd name="connsiteY116" fmla="*/ 63501 h 322000"/>
              <a:gd name="connsiteX117" fmla="*/ 1621069 w 4321935"/>
              <a:gd name="connsiteY117" fmla="*/ 38100 h 322000"/>
              <a:gd name="connsiteX118" fmla="*/ 1553335 w 4321935"/>
              <a:gd name="connsiteY118" fmla="*/ 38100 h 322000"/>
              <a:gd name="connsiteX119" fmla="*/ 1405169 w 4321935"/>
              <a:gd name="connsiteY119" fmla="*/ 59267 h 322000"/>
              <a:gd name="connsiteX120" fmla="*/ 1257002 w 4321935"/>
              <a:gd name="connsiteY120" fmla="*/ 84667 h 322000"/>
              <a:gd name="connsiteX121" fmla="*/ 1172335 w 4321935"/>
              <a:gd name="connsiteY121" fmla="*/ 114300 h 322000"/>
              <a:gd name="connsiteX122" fmla="*/ 1041102 w 4321935"/>
              <a:gd name="connsiteY122" fmla="*/ 143933 h 322000"/>
              <a:gd name="connsiteX123" fmla="*/ 939502 w 4321935"/>
              <a:gd name="connsiteY123" fmla="*/ 135467 h 322000"/>
              <a:gd name="connsiteX124" fmla="*/ 804035 w 4321935"/>
              <a:gd name="connsiteY124" fmla="*/ 67733 h 322000"/>
              <a:gd name="connsiteX125" fmla="*/ 702435 w 4321935"/>
              <a:gd name="connsiteY125" fmla="*/ 71967 h 322000"/>
              <a:gd name="connsiteX126" fmla="*/ 596602 w 4321935"/>
              <a:gd name="connsiteY126" fmla="*/ 131233 h 322000"/>
              <a:gd name="connsiteX127" fmla="*/ 495002 w 4321935"/>
              <a:gd name="connsiteY127" fmla="*/ 160867 h 322000"/>
              <a:gd name="connsiteX128" fmla="*/ 384935 w 4321935"/>
              <a:gd name="connsiteY128" fmla="*/ 139700 h 322000"/>
              <a:gd name="connsiteX129" fmla="*/ 291802 w 4321935"/>
              <a:gd name="connsiteY129" fmla="*/ 114300 h 322000"/>
              <a:gd name="connsiteX130" fmla="*/ 190202 w 4321935"/>
              <a:gd name="connsiteY130" fmla="*/ 80433 h 322000"/>
              <a:gd name="connsiteX131" fmla="*/ 105535 w 4321935"/>
              <a:gd name="connsiteY131" fmla="*/ 59267 h 322000"/>
              <a:gd name="connsiteX132" fmla="*/ 8169 w 4321935"/>
              <a:gd name="connsiteY132" fmla="*/ 63500 h 322000"/>
              <a:gd name="connsiteX133" fmla="*/ 3936 w 4321935"/>
              <a:gd name="connsiteY13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09602 w 4321935"/>
              <a:gd name="connsiteY33" fmla="*/ 127000 h 322000"/>
              <a:gd name="connsiteX34" fmla="*/ 3043469 w 4321935"/>
              <a:gd name="connsiteY34" fmla="*/ 118533 h 322000"/>
              <a:gd name="connsiteX35" fmla="*/ 3077335 w 4321935"/>
              <a:gd name="connsiteY35" fmla="*/ 110067 h 322000"/>
              <a:gd name="connsiteX36" fmla="*/ 3136602 w 4321935"/>
              <a:gd name="connsiteY36" fmla="*/ 93133 h 322000"/>
              <a:gd name="connsiteX37" fmla="*/ 3174702 w 4321935"/>
              <a:gd name="connsiteY37" fmla="*/ 84667 h 322000"/>
              <a:gd name="connsiteX38" fmla="*/ 3217035 w 4321935"/>
              <a:gd name="connsiteY38" fmla="*/ 80433 h 322000"/>
              <a:gd name="connsiteX39" fmla="*/ 3284769 w 4321935"/>
              <a:gd name="connsiteY39" fmla="*/ 67733 h 322000"/>
              <a:gd name="connsiteX40" fmla="*/ 3344035 w 4321935"/>
              <a:gd name="connsiteY40" fmla="*/ 71967 h 322000"/>
              <a:gd name="connsiteX41" fmla="*/ 3369435 w 4321935"/>
              <a:gd name="connsiteY41" fmla="*/ 80433 h 322000"/>
              <a:gd name="connsiteX42" fmla="*/ 3399069 w 4321935"/>
              <a:gd name="connsiteY42" fmla="*/ 97367 h 322000"/>
              <a:gd name="connsiteX43" fmla="*/ 3411769 w 4321935"/>
              <a:gd name="connsiteY43" fmla="*/ 105833 h 322000"/>
              <a:gd name="connsiteX44" fmla="*/ 3424469 w 4321935"/>
              <a:gd name="connsiteY44" fmla="*/ 110067 h 322000"/>
              <a:gd name="connsiteX45" fmla="*/ 3462569 w 4321935"/>
              <a:gd name="connsiteY45" fmla="*/ 122767 h 322000"/>
              <a:gd name="connsiteX46" fmla="*/ 3487969 w 4321935"/>
              <a:gd name="connsiteY46" fmla="*/ 139700 h 322000"/>
              <a:gd name="connsiteX47" fmla="*/ 3530302 w 4321935"/>
              <a:gd name="connsiteY47" fmla="*/ 152400 h 322000"/>
              <a:gd name="connsiteX48" fmla="*/ 3568402 w 4321935"/>
              <a:gd name="connsiteY48" fmla="*/ 156633 h 322000"/>
              <a:gd name="connsiteX49" fmla="*/ 3754669 w 4321935"/>
              <a:gd name="connsiteY49" fmla="*/ 148167 h 322000"/>
              <a:gd name="connsiteX50" fmla="*/ 3792769 w 4321935"/>
              <a:gd name="connsiteY50" fmla="*/ 139700 h 322000"/>
              <a:gd name="connsiteX51" fmla="*/ 3830869 w 4321935"/>
              <a:gd name="connsiteY51" fmla="*/ 118533 h 322000"/>
              <a:gd name="connsiteX52" fmla="*/ 3835102 w 4321935"/>
              <a:gd name="connsiteY52" fmla="*/ 105833 h 322000"/>
              <a:gd name="connsiteX53" fmla="*/ 3852035 w 4321935"/>
              <a:gd name="connsiteY53" fmla="*/ 101600 h 322000"/>
              <a:gd name="connsiteX54" fmla="*/ 3877435 w 4321935"/>
              <a:gd name="connsiteY54" fmla="*/ 93133 h 322000"/>
              <a:gd name="connsiteX55" fmla="*/ 3902835 w 4321935"/>
              <a:gd name="connsiteY55" fmla="*/ 80433 h 322000"/>
              <a:gd name="connsiteX56" fmla="*/ 3915535 w 4321935"/>
              <a:gd name="connsiteY56" fmla="*/ 71967 h 322000"/>
              <a:gd name="connsiteX57" fmla="*/ 3932469 w 4321935"/>
              <a:gd name="connsiteY57" fmla="*/ 63500 h 322000"/>
              <a:gd name="connsiteX58" fmla="*/ 3957869 w 4321935"/>
              <a:gd name="connsiteY58" fmla="*/ 46567 h 322000"/>
              <a:gd name="connsiteX59" fmla="*/ 3983269 w 4321935"/>
              <a:gd name="connsiteY59" fmla="*/ 38100 h 322000"/>
              <a:gd name="connsiteX60" fmla="*/ 4012902 w 4321935"/>
              <a:gd name="connsiteY60" fmla="*/ 21167 h 322000"/>
              <a:gd name="connsiteX61" fmla="*/ 4038302 w 4321935"/>
              <a:gd name="connsiteY61" fmla="*/ 8467 h 322000"/>
              <a:gd name="connsiteX62" fmla="*/ 4283835 w 4321935"/>
              <a:gd name="connsiteY62" fmla="*/ 12700 h 322000"/>
              <a:gd name="connsiteX63" fmla="*/ 4296535 w 4321935"/>
              <a:gd name="connsiteY63" fmla="*/ 21167 h 322000"/>
              <a:gd name="connsiteX64" fmla="*/ 4321935 w 4321935"/>
              <a:gd name="connsiteY64" fmla="*/ 25400 h 322000"/>
              <a:gd name="connsiteX65" fmla="*/ 4317702 w 4321935"/>
              <a:gd name="connsiteY65" fmla="*/ 12700 h 322000"/>
              <a:gd name="connsiteX66" fmla="*/ 4279602 w 4321935"/>
              <a:gd name="connsiteY66" fmla="*/ 0 h 322000"/>
              <a:gd name="connsiteX67" fmla="*/ 4063702 w 4321935"/>
              <a:gd name="connsiteY67" fmla="*/ 4233 h 322000"/>
              <a:gd name="connsiteX68" fmla="*/ 4017135 w 4321935"/>
              <a:gd name="connsiteY68" fmla="*/ 8467 h 322000"/>
              <a:gd name="connsiteX69" fmla="*/ 3953635 w 4321935"/>
              <a:gd name="connsiteY69" fmla="*/ 12700 h 322000"/>
              <a:gd name="connsiteX70" fmla="*/ 3915535 w 4321935"/>
              <a:gd name="connsiteY70" fmla="*/ 29633 h 322000"/>
              <a:gd name="connsiteX71" fmla="*/ 3890135 w 4321935"/>
              <a:gd name="connsiteY71" fmla="*/ 46567 h 322000"/>
              <a:gd name="connsiteX72" fmla="*/ 3873202 w 4321935"/>
              <a:gd name="connsiteY72" fmla="*/ 55033 h 322000"/>
              <a:gd name="connsiteX73" fmla="*/ 3847802 w 4321935"/>
              <a:gd name="connsiteY73" fmla="*/ 63500 h 322000"/>
              <a:gd name="connsiteX74" fmla="*/ 3818169 w 4321935"/>
              <a:gd name="connsiteY74" fmla="*/ 76200 h 322000"/>
              <a:gd name="connsiteX75" fmla="*/ 3792769 w 4321935"/>
              <a:gd name="connsiteY75" fmla="*/ 93133 h 322000"/>
              <a:gd name="connsiteX76" fmla="*/ 3780069 w 4321935"/>
              <a:gd name="connsiteY76" fmla="*/ 97367 h 322000"/>
              <a:gd name="connsiteX77" fmla="*/ 3767369 w 4321935"/>
              <a:gd name="connsiteY77" fmla="*/ 105833 h 322000"/>
              <a:gd name="connsiteX78" fmla="*/ 3733502 w 4321935"/>
              <a:gd name="connsiteY78" fmla="*/ 114300 h 322000"/>
              <a:gd name="connsiteX79" fmla="*/ 3699635 w 4321935"/>
              <a:gd name="connsiteY79" fmla="*/ 122767 h 322000"/>
              <a:gd name="connsiteX80" fmla="*/ 3686935 w 4321935"/>
              <a:gd name="connsiteY80" fmla="*/ 127000 h 322000"/>
              <a:gd name="connsiteX81" fmla="*/ 3665769 w 4321935"/>
              <a:gd name="connsiteY81" fmla="*/ 131233 h 322000"/>
              <a:gd name="connsiteX82" fmla="*/ 3585335 w 4321935"/>
              <a:gd name="connsiteY82" fmla="*/ 122767 h 322000"/>
              <a:gd name="connsiteX83" fmla="*/ 3551469 w 4321935"/>
              <a:gd name="connsiteY83" fmla="*/ 118533 h 322000"/>
              <a:gd name="connsiteX84" fmla="*/ 3521835 w 4321935"/>
              <a:gd name="connsiteY84" fmla="*/ 110067 h 322000"/>
              <a:gd name="connsiteX85" fmla="*/ 3504902 w 4321935"/>
              <a:gd name="connsiteY85" fmla="*/ 105833 h 322000"/>
              <a:gd name="connsiteX86" fmla="*/ 3483735 w 4321935"/>
              <a:gd name="connsiteY86" fmla="*/ 101600 h 322000"/>
              <a:gd name="connsiteX87" fmla="*/ 3458335 w 4321935"/>
              <a:gd name="connsiteY87" fmla="*/ 93133 h 322000"/>
              <a:gd name="connsiteX88" fmla="*/ 3445635 w 4321935"/>
              <a:gd name="connsiteY88" fmla="*/ 88900 h 322000"/>
              <a:gd name="connsiteX89" fmla="*/ 3432935 w 4321935"/>
              <a:gd name="connsiteY89" fmla="*/ 76200 h 322000"/>
              <a:gd name="connsiteX90" fmla="*/ 3399069 w 4321935"/>
              <a:gd name="connsiteY90" fmla="*/ 59267 h 322000"/>
              <a:gd name="connsiteX91" fmla="*/ 3390602 w 4321935"/>
              <a:gd name="connsiteY91" fmla="*/ 46567 h 322000"/>
              <a:gd name="connsiteX92" fmla="*/ 3365202 w 4321935"/>
              <a:gd name="connsiteY92" fmla="*/ 38100 h 322000"/>
              <a:gd name="connsiteX93" fmla="*/ 3318635 w 4321935"/>
              <a:gd name="connsiteY93" fmla="*/ 25400 h 322000"/>
              <a:gd name="connsiteX94" fmla="*/ 3195869 w 4321935"/>
              <a:gd name="connsiteY94" fmla="*/ 38100 h 322000"/>
              <a:gd name="connsiteX95" fmla="*/ 3162002 w 4321935"/>
              <a:gd name="connsiteY95" fmla="*/ 46567 h 322000"/>
              <a:gd name="connsiteX96" fmla="*/ 3145069 w 4321935"/>
              <a:gd name="connsiteY96" fmla="*/ 50800 h 322000"/>
              <a:gd name="connsiteX97" fmla="*/ 3119669 w 4321935"/>
              <a:gd name="connsiteY97" fmla="*/ 67733 h 322000"/>
              <a:gd name="connsiteX98" fmla="*/ 3106969 w 4321935"/>
              <a:gd name="connsiteY98" fmla="*/ 71967 h 322000"/>
              <a:gd name="connsiteX99" fmla="*/ 3090035 w 4321935"/>
              <a:gd name="connsiteY99" fmla="*/ 76200 h 322000"/>
              <a:gd name="connsiteX100" fmla="*/ 3051935 w 4321935"/>
              <a:gd name="connsiteY100" fmla="*/ 88900 h 322000"/>
              <a:gd name="connsiteX101" fmla="*/ 2988435 w 4321935"/>
              <a:gd name="connsiteY101" fmla="*/ 97367 h 322000"/>
              <a:gd name="connsiteX102" fmla="*/ 2954569 w 4321935"/>
              <a:gd name="connsiteY102" fmla="*/ 110067 h 322000"/>
              <a:gd name="connsiteX103" fmla="*/ 2920702 w 4321935"/>
              <a:gd name="connsiteY103" fmla="*/ 114300 h 322000"/>
              <a:gd name="connsiteX104" fmla="*/ 2848735 w 4321935"/>
              <a:gd name="connsiteY104" fmla="*/ 127000 h 322000"/>
              <a:gd name="connsiteX105" fmla="*/ 2721735 w 4321935"/>
              <a:gd name="connsiteY105" fmla="*/ 156633 h 322000"/>
              <a:gd name="connsiteX106" fmla="*/ 2590502 w 4321935"/>
              <a:gd name="connsiteY106" fmla="*/ 169334 h 322000"/>
              <a:gd name="connsiteX107" fmla="*/ 2484669 w 4321935"/>
              <a:gd name="connsiteY107" fmla="*/ 194734 h 322000"/>
              <a:gd name="connsiteX108" fmla="*/ 2344969 w 4321935"/>
              <a:gd name="connsiteY108" fmla="*/ 207433 h 322000"/>
              <a:gd name="connsiteX109" fmla="*/ 2302635 w 4321935"/>
              <a:gd name="connsiteY109" fmla="*/ 215900 h 322000"/>
              <a:gd name="connsiteX110" fmla="*/ 2171402 w 4321935"/>
              <a:gd name="connsiteY110" fmla="*/ 203200 h 322000"/>
              <a:gd name="connsiteX111" fmla="*/ 2116369 w 4321935"/>
              <a:gd name="connsiteY111" fmla="*/ 173567 h 322000"/>
              <a:gd name="connsiteX112" fmla="*/ 2040168 w 4321935"/>
              <a:gd name="connsiteY112" fmla="*/ 156633 h 322000"/>
              <a:gd name="connsiteX113" fmla="*/ 1963969 w 4321935"/>
              <a:gd name="connsiteY113" fmla="*/ 118533 h 322000"/>
              <a:gd name="connsiteX114" fmla="*/ 1820035 w 4321935"/>
              <a:gd name="connsiteY114" fmla="*/ 114299 h 322000"/>
              <a:gd name="connsiteX115" fmla="*/ 1731135 w 4321935"/>
              <a:gd name="connsiteY115" fmla="*/ 63501 h 322000"/>
              <a:gd name="connsiteX116" fmla="*/ 1621069 w 4321935"/>
              <a:gd name="connsiteY116" fmla="*/ 38100 h 322000"/>
              <a:gd name="connsiteX117" fmla="*/ 1553335 w 4321935"/>
              <a:gd name="connsiteY117" fmla="*/ 38100 h 322000"/>
              <a:gd name="connsiteX118" fmla="*/ 1405169 w 4321935"/>
              <a:gd name="connsiteY118" fmla="*/ 59267 h 322000"/>
              <a:gd name="connsiteX119" fmla="*/ 1257002 w 4321935"/>
              <a:gd name="connsiteY119" fmla="*/ 84667 h 322000"/>
              <a:gd name="connsiteX120" fmla="*/ 1172335 w 4321935"/>
              <a:gd name="connsiteY120" fmla="*/ 114300 h 322000"/>
              <a:gd name="connsiteX121" fmla="*/ 1041102 w 4321935"/>
              <a:gd name="connsiteY121" fmla="*/ 143933 h 322000"/>
              <a:gd name="connsiteX122" fmla="*/ 939502 w 4321935"/>
              <a:gd name="connsiteY122" fmla="*/ 135467 h 322000"/>
              <a:gd name="connsiteX123" fmla="*/ 804035 w 4321935"/>
              <a:gd name="connsiteY123" fmla="*/ 67733 h 322000"/>
              <a:gd name="connsiteX124" fmla="*/ 702435 w 4321935"/>
              <a:gd name="connsiteY124" fmla="*/ 71967 h 322000"/>
              <a:gd name="connsiteX125" fmla="*/ 596602 w 4321935"/>
              <a:gd name="connsiteY125" fmla="*/ 131233 h 322000"/>
              <a:gd name="connsiteX126" fmla="*/ 495002 w 4321935"/>
              <a:gd name="connsiteY126" fmla="*/ 160867 h 322000"/>
              <a:gd name="connsiteX127" fmla="*/ 384935 w 4321935"/>
              <a:gd name="connsiteY127" fmla="*/ 139700 h 322000"/>
              <a:gd name="connsiteX128" fmla="*/ 291802 w 4321935"/>
              <a:gd name="connsiteY128" fmla="*/ 114300 h 322000"/>
              <a:gd name="connsiteX129" fmla="*/ 190202 w 4321935"/>
              <a:gd name="connsiteY129" fmla="*/ 80433 h 322000"/>
              <a:gd name="connsiteX130" fmla="*/ 105535 w 4321935"/>
              <a:gd name="connsiteY130" fmla="*/ 59267 h 322000"/>
              <a:gd name="connsiteX131" fmla="*/ 8169 w 4321935"/>
              <a:gd name="connsiteY131" fmla="*/ 63500 h 322000"/>
              <a:gd name="connsiteX132" fmla="*/ 3936 w 4321935"/>
              <a:gd name="connsiteY13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09602 w 4321935"/>
              <a:gd name="connsiteY33" fmla="*/ 127000 h 322000"/>
              <a:gd name="connsiteX34" fmla="*/ 3043469 w 4321935"/>
              <a:gd name="connsiteY34" fmla="*/ 118533 h 322000"/>
              <a:gd name="connsiteX35" fmla="*/ 3077335 w 4321935"/>
              <a:gd name="connsiteY35" fmla="*/ 110067 h 322000"/>
              <a:gd name="connsiteX36" fmla="*/ 3136602 w 4321935"/>
              <a:gd name="connsiteY36" fmla="*/ 93133 h 322000"/>
              <a:gd name="connsiteX37" fmla="*/ 3174702 w 4321935"/>
              <a:gd name="connsiteY37" fmla="*/ 84667 h 322000"/>
              <a:gd name="connsiteX38" fmla="*/ 3217035 w 4321935"/>
              <a:gd name="connsiteY38" fmla="*/ 80433 h 322000"/>
              <a:gd name="connsiteX39" fmla="*/ 3284769 w 4321935"/>
              <a:gd name="connsiteY39" fmla="*/ 67733 h 322000"/>
              <a:gd name="connsiteX40" fmla="*/ 3344035 w 4321935"/>
              <a:gd name="connsiteY40" fmla="*/ 71967 h 322000"/>
              <a:gd name="connsiteX41" fmla="*/ 3369435 w 4321935"/>
              <a:gd name="connsiteY41" fmla="*/ 80433 h 322000"/>
              <a:gd name="connsiteX42" fmla="*/ 3399069 w 4321935"/>
              <a:gd name="connsiteY42" fmla="*/ 97367 h 322000"/>
              <a:gd name="connsiteX43" fmla="*/ 3411769 w 4321935"/>
              <a:gd name="connsiteY43" fmla="*/ 105833 h 322000"/>
              <a:gd name="connsiteX44" fmla="*/ 3424469 w 4321935"/>
              <a:gd name="connsiteY44" fmla="*/ 110067 h 322000"/>
              <a:gd name="connsiteX45" fmla="*/ 3462569 w 4321935"/>
              <a:gd name="connsiteY45" fmla="*/ 122767 h 322000"/>
              <a:gd name="connsiteX46" fmla="*/ 3487969 w 4321935"/>
              <a:gd name="connsiteY46" fmla="*/ 139700 h 322000"/>
              <a:gd name="connsiteX47" fmla="*/ 3530302 w 4321935"/>
              <a:gd name="connsiteY47" fmla="*/ 152400 h 322000"/>
              <a:gd name="connsiteX48" fmla="*/ 3568402 w 4321935"/>
              <a:gd name="connsiteY48" fmla="*/ 156633 h 322000"/>
              <a:gd name="connsiteX49" fmla="*/ 3754669 w 4321935"/>
              <a:gd name="connsiteY49" fmla="*/ 148167 h 322000"/>
              <a:gd name="connsiteX50" fmla="*/ 3792769 w 4321935"/>
              <a:gd name="connsiteY50" fmla="*/ 139700 h 322000"/>
              <a:gd name="connsiteX51" fmla="*/ 3830869 w 4321935"/>
              <a:gd name="connsiteY51" fmla="*/ 118533 h 322000"/>
              <a:gd name="connsiteX52" fmla="*/ 3835102 w 4321935"/>
              <a:gd name="connsiteY52" fmla="*/ 105833 h 322000"/>
              <a:gd name="connsiteX53" fmla="*/ 3852035 w 4321935"/>
              <a:gd name="connsiteY53" fmla="*/ 101600 h 322000"/>
              <a:gd name="connsiteX54" fmla="*/ 3877435 w 4321935"/>
              <a:gd name="connsiteY54" fmla="*/ 93133 h 322000"/>
              <a:gd name="connsiteX55" fmla="*/ 3902835 w 4321935"/>
              <a:gd name="connsiteY55" fmla="*/ 80433 h 322000"/>
              <a:gd name="connsiteX56" fmla="*/ 3915535 w 4321935"/>
              <a:gd name="connsiteY56" fmla="*/ 71967 h 322000"/>
              <a:gd name="connsiteX57" fmla="*/ 3932469 w 4321935"/>
              <a:gd name="connsiteY57" fmla="*/ 63500 h 322000"/>
              <a:gd name="connsiteX58" fmla="*/ 3957869 w 4321935"/>
              <a:gd name="connsiteY58" fmla="*/ 46567 h 322000"/>
              <a:gd name="connsiteX59" fmla="*/ 3983269 w 4321935"/>
              <a:gd name="connsiteY59" fmla="*/ 38100 h 322000"/>
              <a:gd name="connsiteX60" fmla="*/ 4012902 w 4321935"/>
              <a:gd name="connsiteY60" fmla="*/ 21167 h 322000"/>
              <a:gd name="connsiteX61" fmla="*/ 4038302 w 4321935"/>
              <a:gd name="connsiteY61" fmla="*/ 8467 h 322000"/>
              <a:gd name="connsiteX62" fmla="*/ 4283835 w 4321935"/>
              <a:gd name="connsiteY62" fmla="*/ 12700 h 322000"/>
              <a:gd name="connsiteX63" fmla="*/ 4296535 w 4321935"/>
              <a:gd name="connsiteY63" fmla="*/ 21167 h 322000"/>
              <a:gd name="connsiteX64" fmla="*/ 4321935 w 4321935"/>
              <a:gd name="connsiteY64" fmla="*/ 25400 h 322000"/>
              <a:gd name="connsiteX65" fmla="*/ 4317702 w 4321935"/>
              <a:gd name="connsiteY65" fmla="*/ 12700 h 322000"/>
              <a:gd name="connsiteX66" fmla="*/ 4279602 w 4321935"/>
              <a:gd name="connsiteY66" fmla="*/ 0 h 322000"/>
              <a:gd name="connsiteX67" fmla="*/ 4063702 w 4321935"/>
              <a:gd name="connsiteY67" fmla="*/ 4233 h 322000"/>
              <a:gd name="connsiteX68" fmla="*/ 4017135 w 4321935"/>
              <a:gd name="connsiteY68" fmla="*/ 8467 h 322000"/>
              <a:gd name="connsiteX69" fmla="*/ 3953635 w 4321935"/>
              <a:gd name="connsiteY69" fmla="*/ 12700 h 322000"/>
              <a:gd name="connsiteX70" fmla="*/ 3915535 w 4321935"/>
              <a:gd name="connsiteY70" fmla="*/ 29633 h 322000"/>
              <a:gd name="connsiteX71" fmla="*/ 3890135 w 4321935"/>
              <a:gd name="connsiteY71" fmla="*/ 46567 h 322000"/>
              <a:gd name="connsiteX72" fmla="*/ 3873202 w 4321935"/>
              <a:gd name="connsiteY72" fmla="*/ 55033 h 322000"/>
              <a:gd name="connsiteX73" fmla="*/ 3847802 w 4321935"/>
              <a:gd name="connsiteY73" fmla="*/ 63500 h 322000"/>
              <a:gd name="connsiteX74" fmla="*/ 3818169 w 4321935"/>
              <a:gd name="connsiteY74" fmla="*/ 76200 h 322000"/>
              <a:gd name="connsiteX75" fmla="*/ 3792769 w 4321935"/>
              <a:gd name="connsiteY75" fmla="*/ 93133 h 322000"/>
              <a:gd name="connsiteX76" fmla="*/ 3780069 w 4321935"/>
              <a:gd name="connsiteY76" fmla="*/ 97367 h 322000"/>
              <a:gd name="connsiteX77" fmla="*/ 3767369 w 4321935"/>
              <a:gd name="connsiteY77" fmla="*/ 105833 h 322000"/>
              <a:gd name="connsiteX78" fmla="*/ 3733502 w 4321935"/>
              <a:gd name="connsiteY78" fmla="*/ 114300 h 322000"/>
              <a:gd name="connsiteX79" fmla="*/ 3699635 w 4321935"/>
              <a:gd name="connsiteY79" fmla="*/ 122767 h 322000"/>
              <a:gd name="connsiteX80" fmla="*/ 3686935 w 4321935"/>
              <a:gd name="connsiteY80" fmla="*/ 127000 h 322000"/>
              <a:gd name="connsiteX81" fmla="*/ 3665769 w 4321935"/>
              <a:gd name="connsiteY81" fmla="*/ 131233 h 322000"/>
              <a:gd name="connsiteX82" fmla="*/ 3585335 w 4321935"/>
              <a:gd name="connsiteY82" fmla="*/ 122767 h 322000"/>
              <a:gd name="connsiteX83" fmla="*/ 3551469 w 4321935"/>
              <a:gd name="connsiteY83" fmla="*/ 118533 h 322000"/>
              <a:gd name="connsiteX84" fmla="*/ 3521835 w 4321935"/>
              <a:gd name="connsiteY84" fmla="*/ 110067 h 322000"/>
              <a:gd name="connsiteX85" fmla="*/ 3504902 w 4321935"/>
              <a:gd name="connsiteY85" fmla="*/ 105833 h 322000"/>
              <a:gd name="connsiteX86" fmla="*/ 3483735 w 4321935"/>
              <a:gd name="connsiteY86" fmla="*/ 101600 h 322000"/>
              <a:gd name="connsiteX87" fmla="*/ 3458335 w 4321935"/>
              <a:gd name="connsiteY87" fmla="*/ 93133 h 322000"/>
              <a:gd name="connsiteX88" fmla="*/ 3445635 w 4321935"/>
              <a:gd name="connsiteY88" fmla="*/ 88900 h 322000"/>
              <a:gd name="connsiteX89" fmla="*/ 3432935 w 4321935"/>
              <a:gd name="connsiteY89" fmla="*/ 76200 h 322000"/>
              <a:gd name="connsiteX90" fmla="*/ 3399069 w 4321935"/>
              <a:gd name="connsiteY90" fmla="*/ 59267 h 322000"/>
              <a:gd name="connsiteX91" fmla="*/ 3390602 w 4321935"/>
              <a:gd name="connsiteY91" fmla="*/ 46567 h 322000"/>
              <a:gd name="connsiteX92" fmla="*/ 3365202 w 4321935"/>
              <a:gd name="connsiteY92" fmla="*/ 38100 h 322000"/>
              <a:gd name="connsiteX93" fmla="*/ 3318635 w 4321935"/>
              <a:gd name="connsiteY93" fmla="*/ 25400 h 322000"/>
              <a:gd name="connsiteX94" fmla="*/ 3195869 w 4321935"/>
              <a:gd name="connsiteY94" fmla="*/ 38100 h 322000"/>
              <a:gd name="connsiteX95" fmla="*/ 3162002 w 4321935"/>
              <a:gd name="connsiteY95" fmla="*/ 46567 h 322000"/>
              <a:gd name="connsiteX96" fmla="*/ 3145069 w 4321935"/>
              <a:gd name="connsiteY96" fmla="*/ 50800 h 322000"/>
              <a:gd name="connsiteX97" fmla="*/ 3119669 w 4321935"/>
              <a:gd name="connsiteY97" fmla="*/ 67733 h 322000"/>
              <a:gd name="connsiteX98" fmla="*/ 3106969 w 4321935"/>
              <a:gd name="connsiteY98" fmla="*/ 71967 h 322000"/>
              <a:gd name="connsiteX99" fmla="*/ 3090035 w 4321935"/>
              <a:gd name="connsiteY99" fmla="*/ 76200 h 322000"/>
              <a:gd name="connsiteX100" fmla="*/ 3051935 w 4321935"/>
              <a:gd name="connsiteY100" fmla="*/ 88900 h 322000"/>
              <a:gd name="connsiteX101" fmla="*/ 2988435 w 4321935"/>
              <a:gd name="connsiteY101" fmla="*/ 97367 h 322000"/>
              <a:gd name="connsiteX102" fmla="*/ 2954569 w 4321935"/>
              <a:gd name="connsiteY102" fmla="*/ 110067 h 322000"/>
              <a:gd name="connsiteX103" fmla="*/ 2848735 w 4321935"/>
              <a:gd name="connsiteY103" fmla="*/ 127000 h 322000"/>
              <a:gd name="connsiteX104" fmla="*/ 2721735 w 4321935"/>
              <a:gd name="connsiteY104" fmla="*/ 156633 h 322000"/>
              <a:gd name="connsiteX105" fmla="*/ 2590502 w 4321935"/>
              <a:gd name="connsiteY105" fmla="*/ 169334 h 322000"/>
              <a:gd name="connsiteX106" fmla="*/ 2484669 w 4321935"/>
              <a:gd name="connsiteY106" fmla="*/ 194734 h 322000"/>
              <a:gd name="connsiteX107" fmla="*/ 2344969 w 4321935"/>
              <a:gd name="connsiteY107" fmla="*/ 207433 h 322000"/>
              <a:gd name="connsiteX108" fmla="*/ 2302635 w 4321935"/>
              <a:gd name="connsiteY108" fmla="*/ 215900 h 322000"/>
              <a:gd name="connsiteX109" fmla="*/ 2171402 w 4321935"/>
              <a:gd name="connsiteY109" fmla="*/ 203200 h 322000"/>
              <a:gd name="connsiteX110" fmla="*/ 2116369 w 4321935"/>
              <a:gd name="connsiteY110" fmla="*/ 173567 h 322000"/>
              <a:gd name="connsiteX111" fmla="*/ 2040168 w 4321935"/>
              <a:gd name="connsiteY111" fmla="*/ 156633 h 322000"/>
              <a:gd name="connsiteX112" fmla="*/ 1963969 w 4321935"/>
              <a:gd name="connsiteY112" fmla="*/ 118533 h 322000"/>
              <a:gd name="connsiteX113" fmla="*/ 1820035 w 4321935"/>
              <a:gd name="connsiteY113" fmla="*/ 114299 h 322000"/>
              <a:gd name="connsiteX114" fmla="*/ 1731135 w 4321935"/>
              <a:gd name="connsiteY114" fmla="*/ 63501 h 322000"/>
              <a:gd name="connsiteX115" fmla="*/ 1621069 w 4321935"/>
              <a:gd name="connsiteY115" fmla="*/ 38100 h 322000"/>
              <a:gd name="connsiteX116" fmla="*/ 1553335 w 4321935"/>
              <a:gd name="connsiteY116" fmla="*/ 38100 h 322000"/>
              <a:gd name="connsiteX117" fmla="*/ 1405169 w 4321935"/>
              <a:gd name="connsiteY117" fmla="*/ 59267 h 322000"/>
              <a:gd name="connsiteX118" fmla="*/ 1257002 w 4321935"/>
              <a:gd name="connsiteY118" fmla="*/ 84667 h 322000"/>
              <a:gd name="connsiteX119" fmla="*/ 1172335 w 4321935"/>
              <a:gd name="connsiteY119" fmla="*/ 114300 h 322000"/>
              <a:gd name="connsiteX120" fmla="*/ 1041102 w 4321935"/>
              <a:gd name="connsiteY120" fmla="*/ 143933 h 322000"/>
              <a:gd name="connsiteX121" fmla="*/ 939502 w 4321935"/>
              <a:gd name="connsiteY121" fmla="*/ 135467 h 322000"/>
              <a:gd name="connsiteX122" fmla="*/ 804035 w 4321935"/>
              <a:gd name="connsiteY122" fmla="*/ 67733 h 322000"/>
              <a:gd name="connsiteX123" fmla="*/ 702435 w 4321935"/>
              <a:gd name="connsiteY123" fmla="*/ 71967 h 322000"/>
              <a:gd name="connsiteX124" fmla="*/ 596602 w 4321935"/>
              <a:gd name="connsiteY124" fmla="*/ 131233 h 322000"/>
              <a:gd name="connsiteX125" fmla="*/ 495002 w 4321935"/>
              <a:gd name="connsiteY125" fmla="*/ 160867 h 322000"/>
              <a:gd name="connsiteX126" fmla="*/ 384935 w 4321935"/>
              <a:gd name="connsiteY126" fmla="*/ 139700 h 322000"/>
              <a:gd name="connsiteX127" fmla="*/ 291802 w 4321935"/>
              <a:gd name="connsiteY127" fmla="*/ 114300 h 322000"/>
              <a:gd name="connsiteX128" fmla="*/ 190202 w 4321935"/>
              <a:gd name="connsiteY128" fmla="*/ 80433 h 322000"/>
              <a:gd name="connsiteX129" fmla="*/ 105535 w 4321935"/>
              <a:gd name="connsiteY129" fmla="*/ 59267 h 322000"/>
              <a:gd name="connsiteX130" fmla="*/ 8169 w 4321935"/>
              <a:gd name="connsiteY130" fmla="*/ 63500 h 322000"/>
              <a:gd name="connsiteX131" fmla="*/ 3936 w 4321935"/>
              <a:gd name="connsiteY13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09602 w 4321935"/>
              <a:gd name="connsiteY33" fmla="*/ 127000 h 322000"/>
              <a:gd name="connsiteX34" fmla="*/ 3043469 w 4321935"/>
              <a:gd name="connsiteY34" fmla="*/ 118533 h 322000"/>
              <a:gd name="connsiteX35" fmla="*/ 3077335 w 4321935"/>
              <a:gd name="connsiteY35" fmla="*/ 110067 h 322000"/>
              <a:gd name="connsiteX36" fmla="*/ 3136602 w 4321935"/>
              <a:gd name="connsiteY36" fmla="*/ 93133 h 322000"/>
              <a:gd name="connsiteX37" fmla="*/ 3174702 w 4321935"/>
              <a:gd name="connsiteY37" fmla="*/ 84667 h 322000"/>
              <a:gd name="connsiteX38" fmla="*/ 3217035 w 4321935"/>
              <a:gd name="connsiteY38" fmla="*/ 80433 h 322000"/>
              <a:gd name="connsiteX39" fmla="*/ 3284769 w 4321935"/>
              <a:gd name="connsiteY39" fmla="*/ 67733 h 322000"/>
              <a:gd name="connsiteX40" fmla="*/ 3344035 w 4321935"/>
              <a:gd name="connsiteY40" fmla="*/ 71967 h 322000"/>
              <a:gd name="connsiteX41" fmla="*/ 3369435 w 4321935"/>
              <a:gd name="connsiteY41" fmla="*/ 80433 h 322000"/>
              <a:gd name="connsiteX42" fmla="*/ 3399069 w 4321935"/>
              <a:gd name="connsiteY42" fmla="*/ 97367 h 322000"/>
              <a:gd name="connsiteX43" fmla="*/ 3411769 w 4321935"/>
              <a:gd name="connsiteY43" fmla="*/ 105833 h 322000"/>
              <a:gd name="connsiteX44" fmla="*/ 3424469 w 4321935"/>
              <a:gd name="connsiteY44" fmla="*/ 110067 h 322000"/>
              <a:gd name="connsiteX45" fmla="*/ 3462569 w 4321935"/>
              <a:gd name="connsiteY45" fmla="*/ 122767 h 322000"/>
              <a:gd name="connsiteX46" fmla="*/ 3487969 w 4321935"/>
              <a:gd name="connsiteY46" fmla="*/ 139700 h 322000"/>
              <a:gd name="connsiteX47" fmla="*/ 3530302 w 4321935"/>
              <a:gd name="connsiteY47" fmla="*/ 152400 h 322000"/>
              <a:gd name="connsiteX48" fmla="*/ 3568402 w 4321935"/>
              <a:gd name="connsiteY48" fmla="*/ 156633 h 322000"/>
              <a:gd name="connsiteX49" fmla="*/ 3754669 w 4321935"/>
              <a:gd name="connsiteY49" fmla="*/ 148167 h 322000"/>
              <a:gd name="connsiteX50" fmla="*/ 3792769 w 4321935"/>
              <a:gd name="connsiteY50" fmla="*/ 139700 h 322000"/>
              <a:gd name="connsiteX51" fmla="*/ 3830869 w 4321935"/>
              <a:gd name="connsiteY51" fmla="*/ 118533 h 322000"/>
              <a:gd name="connsiteX52" fmla="*/ 3835102 w 4321935"/>
              <a:gd name="connsiteY52" fmla="*/ 105833 h 322000"/>
              <a:gd name="connsiteX53" fmla="*/ 3852035 w 4321935"/>
              <a:gd name="connsiteY53" fmla="*/ 101600 h 322000"/>
              <a:gd name="connsiteX54" fmla="*/ 3877435 w 4321935"/>
              <a:gd name="connsiteY54" fmla="*/ 93133 h 322000"/>
              <a:gd name="connsiteX55" fmla="*/ 3902835 w 4321935"/>
              <a:gd name="connsiteY55" fmla="*/ 80433 h 322000"/>
              <a:gd name="connsiteX56" fmla="*/ 3915535 w 4321935"/>
              <a:gd name="connsiteY56" fmla="*/ 71967 h 322000"/>
              <a:gd name="connsiteX57" fmla="*/ 3932469 w 4321935"/>
              <a:gd name="connsiteY57" fmla="*/ 63500 h 322000"/>
              <a:gd name="connsiteX58" fmla="*/ 3957869 w 4321935"/>
              <a:gd name="connsiteY58" fmla="*/ 46567 h 322000"/>
              <a:gd name="connsiteX59" fmla="*/ 3983269 w 4321935"/>
              <a:gd name="connsiteY59" fmla="*/ 38100 h 322000"/>
              <a:gd name="connsiteX60" fmla="*/ 4012902 w 4321935"/>
              <a:gd name="connsiteY60" fmla="*/ 21167 h 322000"/>
              <a:gd name="connsiteX61" fmla="*/ 4038302 w 4321935"/>
              <a:gd name="connsiteY61" fmla="*/ 8467 h 322000"/>
              <a:gd name="connsiteX62" fmla="*/ 4283835 w 4321935"/>
              <a:gd name="connsiteY62" fmla="*/ 12700 h 322000"/>
              <a:gd name="connsiteX63" fmla="*/ 4296535 w 4321935"/>
              <a:gd name="connsiteY63" fmla="*/ 21167 h 322000"/>
              <a:gd name="connsiteX64" fmla="*/ 4321935 w 4321935"/>
              <a:gd name="connsiteY64" fmla="*/ 25400 h 322000"/>
              <a:gd name="connsiteX65" fmla="*/ 4317702 w 4321935"/>
              <a:gd name="connsiteY65" fmla="*/ 12700 h 322000"/>
              <a:gd name="connsiteX66" fmla="*/ 4279602 w 4321935"/>
              <a:gd name="connsiteY66" fmla="*/ 0 h 322000"/>
              <a:gd name="connsiteX67" fmla="*/ 4063702 w 4321935"/>
              <a:gd name="connsiteY67" fmla="*/ 4233 h 322000"/>
              <a:gd name="connsiteX68" fmla="*/ 4017135 w 4321935"/>
              <a:gd name="connsiteY68" fmla="*/ 8467 h 322000"/>
              <a:gd name="connsiteX69" fmla="*/ 3953635 w 4321935"/>
              <a:gd name="connsiteY69" fmla="*/ 12700 h 322000"/>
              <a:gd name="connsiteX70" fmla="*/ 3915535 w 4321935"/>
              <a:gd name="connsiteY70" fmla="*/ 29633 h 322000"/>
              <a:gd name="connsiteX71" fmla="*/ 3890135 w 4321935"/>
              <a:gd name="connsiteY71" fmla="*/ 46567 h 322000"/>
              <a:gd name="connsiteX72" fmla="*/ 3873202 w 4321935"/>
              <a:gd name="connsiteY72" fmla="*/ 55033 h 322000"/>
              <a:gd name="connsiteX73" fmla="*/ 3847802 w 4321935"/>
              <a:gd name="connsiteY73" fmla="*/ 63500 h 322000"/>
              <a:gd name="connsiteX74" fmla="*/ 3818169 w 4321935"/>
              <a:gd name="connsiteY74" fmla="*/ 76200 h 322000"/>
              <a:gd name="connsiteX75" fmla="*/ 3792769 w 4321935"/>
              <a:gd name="connsiteY75" fmla="*/ 93133 h 322000"/>
              <a:gd name="connsiteX76" fmla="*/ 3780069 w 4321935"/>
              <a:gd name="connsiteY76" fmla="*/ 97367 h 322000"/>
              <a:gd name="connsiteX77" fmla="*/ 3767369 w 4321935"/>
              <a:gd name="connsiteY77" fmla="*/ 105833 h 322000"/>
              <a:gd name="connsiteX78" fmla="*/ 3733502 w 4321935"/>
              <a:gd name="connsiteY78" fmla="*/ 114300 h 322000"/>
              <a:gd name="connsiteX79" fmla="*/ 3699635 w 4321935"/>
              <a:gd name="connsiteY79" fmla="*/ 122767 h 322000"/>
              <a:gd name="connsiteX80" fmla="*/ 3686935 w 4321935"/>
              <a:gd name="connsiteY80" fmla="*/ 127000 h 322000"/>
              <a:gd name="connsiteX81" fmla="*/ 3665769 w 4321935"/>
              <a:gd name="connsiteY81" fmla="*/ 131233 h 322000"/>
              <a:gd name="connsiteX82" fmla="*/ 3585335 w 4321935"/>
              <a:gd name="connsiteY82" fmla="*/ 122767 h 322000"/>
              <a:gd name="connsiteX83" fmla="*/ 3551469 w 4321935"/>
              <a:gd name="connsiteY83" fmla="*/ 118533 h 322000"/>
              <a:gd name="connsiteX84" fmla="*/ 3521835 w 4321935"/>
              <a:gd name="connsiteY84" fmla="*/ 110067 h 322000"/>
              <a:gd name="connsiteX85" fmla="*/ 3504902 w 4321935"/>
              <a:gd name="connsiteY85" fmla="*/ 105833 h 322000"/>
              <a:gd name="connsiteX86" fmla="*/ 3483735 w 4321935"/>
              <a:gd name="connsiteY86" fmla="*/ 101600 h 322000"/>
              <a:gd name="connsiteX87" fmla="*/ 3458335 w 4321935"/>
              <a:gd name="connsiteY87" fmla="*/ 93133 h 322000"/>
              <a:gd name="connsiteX88" fmla="*/ 3445635 w 4321935"/>
              <a:gd name="connsiteY88" fmla="*/ 88900 h 322000"/>
              <a:gd name="connsiteX89" fmla="*/ 3432935 w 4321935"/>
              <a:gd name="connsiteY89" fmla="*/ 76200 h 322000"/>
              <a:gd name="connsiteX90" fmla="*/ 3399069 w 4321935"/>
              <a:gd name="connsiteY90" fmla="*/ 59267 h 322000"/>
              <a:gd name="connsiteX91" fmla="*/ 3390602 w 4321935"/>
              <a:gd name="connsiteY91" fmla="*/ 46567 h 322000"/>
              <a:gd name="connsiteX92" fmla="*/ 3365202 w 4321935"/>
              <a:gd name="connsiteY92" fmla="*/ 38100 h 322000"/>
              <a:gd name="connsiteX93" fmla="*/ 3318635 w 4321935"/>
              <a:gd name="connsiteY93" fmla="*/ 25400 h 322000"/>
              <a:gd name="connsiteX94" fmla="*/ 3195869 w 4321935"/>
              <a:gd name="connsiteY94" fmla="*/ 38100 h 322000"/>
              <a:gd name="connsiteX95" fmla="*/ 3162002 w 4321935"/>
              <a:gd name="connsiteY95" fmla="*/ 46567 h 322000"/>
              <a:gd name="connsiteX96" fmla="*/ 3145069 w 4321935"/>
              <a:gd name="connsiteY96" fmla="*/ 50800 h 322000"/>
              <a:gd name="connsiteX97" fmla="*/ 3119669 w 4321935"/>
              <a:gd name="connsiteY97" fmla="*/ 67733 h 322000"/>
              <a:gd name="connsiteX98" fmla="*/ 3106969 w 4321935"/>
              <a:gd name="connsiteY98" fmla="*/ 71967 h 322000"/>
              <a:gd name="connsiteX99" fmla="*/ 3090035 w 4321935"/>
              <a:gd name="connsiteY99" fmla="*/ 76200 h 322000"/>
              <a:gd name="connsiteX100" fmla="*/ 3051935 w 4321935"/>
              <a:gd name="connsiteY100" fmla="*/ 88900 h 322000"/>
              <a:gd name="connsiteX101" fmla="*/ 2988435 w 4321935"/>
              <a:gd name="connsiteY101" fmla="*/ 97367 h 322000"/>
              <a:gd name="connsiteX102" fmla="*/ 2848735 w 4321935"/>
              <a:gd name="connsiteY102" fmla="*/ 127000 h 322000"/>
              <a:gd name="connsiteX103" fmla="*/ 2721735 w 4321935"/>
              <a:gd name="connsiteY103" fmla="*/ 156633 h 322000"/>
              <a:gd name="connsiteX104" fmla="*/ 2590502 w 4321935"/>
              <a:gd name="connsiteY104" fmla="*/ 169334 h 322000"/>
              <a:gd name="connsiteX105" fmla="*/ 2484669 w 4321935"/>
              <a:gd name="connsiteY105" fmla="*/ 194734 h 322000"/>
              <a:gd name="connsiteX106" fmla="*/ 2344969 w 4321935"/>
              <a:gd name="connsiteY106" fmla="*/ 207433 h 322000"/>
              <a:gd name="connsiteX107" fmla="*/ 2302635 w 4321935"/>
              <a:gd name="connsiteY107" fmla="*/ 215900 h 322000"/>
              <a:gd name="connsiteX108" fmla="*/ 2171402 w 4321935"/>
              <a:gd name="connsiteY108" fmla="*/ 203200 h 322000"/>
              <a:gd name="connsiteX109" fmla="*/ 2116369 w 4321935"/>
              <a:gd name="connsiteY109" fmla="*/ 173567 h 322000"/>
              <a:gd name="connsiteX110" fmla="*/ 2040168 w 4321935"/>
              <a:gd name="connsiteY110" fmla="*/ 156633 h 322000"/>
              <a:gd name="connsiteX111" fmla="*/ 1963969 w 4321935"/>
              <a:gd name="connsiteY111" fmla="*/ 118533 h 322000"/>
              <a:gd name="connsiteX112" fmla="*/ 1820035 w 4321935"/>
              <a:gd name="connsiteY112" fmla="*/ 114299 h 322000"/>
              <a:gd name="connsiteX113" fmla="*/ 1731135 w 4321935"/>
              <a:gd name="connsiteY113" fmla="*/ 63501 h 322000"/>
              <a:gd name="connsiteX114" fmla="*/ 1621069 w 4321935"/>
              <a:gd name="connsiteY114" fmla="*/ 38100 h 322000"/>
              <a:gd name="connsiteX115" fmla="*/ 1553335 w 4321935"/>
              <a:gd name="connsiteY115" fmla="*/ 38100 h 322000"/>
              <a:gd name="connsiteX116" fmla="*/ 1405169 w 4321935"/>
              <a:gd name="connsiteY116" fmla="*/ 59267 h 322000"/>
              <a:gd name="connsiteX117" fmla="*/ 1257002 w 4321935"/>
              <a:gd name="connsiteY117" fmla="*/ 84667 h 322000"/>
              <a:gd name="connsiteX118" fmla="*/ 1172335 w 4321935"/>
              <a:gd name="connsiteY118" fmla="*/ 114300 h 322000"/>
              <a:gd name="connsiteX119" fmla="*/ 1041102 w 4321935"/>
              <a:gd name="connsiteY119" fmla="*/ 143933 h 322000"/>
              <a:gd name="connsiteX120" fmla="*/ 939502 w 4321935"/>
              <a:gd name="connsiteY120" fmla="*/ 135467 h 322000"/>
              <a:gd name="connsiteX121" fmla="*/ 804035 w 4321935"/>
              <a:gd name="connsiteY121" fmla="*/ 67733 h 322000"/>
              <a:gd name="connsiteX122" fmla="*/ 702435 w 4321935"/>
              <a:gd name="connsiteY122" fmla="*/ 71967 h 322000"/>
              <a:gd name="connsiteX123" fmla="*/ 596602 w 4321935"/>
              <a:gd name="connsiteY123" fmla="*/ 131233 h 322000"/>
              <a:gd name="connsiteX124" fmla="*/ 495002 w 4321935"/>
              <a:gd name="connsiteY124" fmla="*/ 160867 h 322000"/>
              <a:gd name="connsiteX125" fmla="*/ 384935 w 4321935"/>
              <a:gd name="connsiteY125" fmla="*/ 139700 h 322000"/>
              <a:gd name="connsiteX126" fmla="*/ 291802 w 4321935"/>
              <a:gd name="connsiteY126" fmla="*/ 114300 h 322000"/>
              <a:gd name="connsiteX127" fmla="*/ 190202 w 4321935"/>
              <a:gd name="connsiteY127" fmla="*/ 80433 h 322000"/>
              <a:gd name="connsiteX128" fmla="*/ 105535 w 4321935"/>
              <a:gd name="connsiteY128" fmla="*/ 59267 h 322000"/>
              <a:gd name="connsiteX129" fmla="*/ 8169 w 4321935"/>
              <a:gd name="connsiteY129" fmla="*/ 63500 h 322000"/>
              <a:gd name="connsiteX130" fmla="*/ 3936 w 4321935"/>
              <a:gd name="connsiteY13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09602 w 4321935"/>
              <a:gd name="connsiteY33" fmla="*/ 127000 h 322000"/>
              <a:gd name="connsiteX34" fmla="*/ 3077335 w 4321935"/>
              <a:gd name="connsiteY34" fmla="*/ 110067 h 322000"/>
              <a:gd name="connsiteX35" fmla="*/ 3136602 w 4321935"/>
              <a:gd name="connsiteY35" fmla="*/ 93133 h 322000"/>
              <a:gd name="connsiteX36" fmla="*/ 3174702 w 4321935"/>
              <a:gd name="connsiteY36" fmla="*/ 84667 h 322000"/>
              <a:gd name="connsiteX37" fmla="*/ 3217035 w 4321935"/>
              <a:gd name="connsiteY37" fmla="*/ 80433 h 322000"/>
              <a:gd name="connsiteX38" fmla="*/ 3284769 w 4321935"/>
              <a:gd name="connsiteY38" fmla="*/ 67733 h 322000"/>
              <a:gd name="connsiteX39" fmla="*/ 3344035 w 4321935"/>
              <a:gd name="connsiteY39" fmla="*/ 71967 h 322000"/>
              <a:gd name="connsiteX40" fmla="*/ 3369435 w 4321935"/>
              <a:gd name="connsiteY40" fmla="*/ 80433 h 322000"/>
              <a:gd name="connsiteX41" fmla="*/ 3399069 w 4321935"/>
              <a:gd name="connsiteY41" fmla="*/ 97367 h 322000"/>
              <a:gd name="connsiteX42" fmla="*/ 3411769 w 4321935"/>
              <a:gd name="connsiteY42" fmla="*/ 105833 h 322000"/>
              <a:gd name="connsiteX43" fmla="*/ 3424469 w 4321935"/>
              <a:gd name="connsiteY43" fmla="*/ 110067 h 322000"/>
              <a:gd name="connsiteX44" fmla="*/ 3462569 w 4321935"/>
              <a:gd name="connsiteY44" fmla="*/ 122767 h 322000"/>
              <a:gd name="connsiteX45" fmla="*/ 3487969 w 4321935"/>
              <a:gd name="connsiteY45" fmla="*/ 139700 h 322000"/>
              <a:gd name="connsiteX46" fmla="*/ 3530302 w 4321935"/>
              <a:gd name="connsiteY46" fmla="*/ 152400 h 322000"/>
              <a:gd name="connsiteX47" fmla="*/ 3568402 w 4321935"/>
              <a:gd name="connsiteY47" fmla="*/ 156633 h 322000"/>
              <a:gd name="connsiteX48" fmla="*/ 3754669 w 4321935"/>
              <a:gd name="connsiteY48" fmla="*/ 148167 h 322000"/>
              <a:gd name="connsiteX49" fmla="*/ 3792769 w 4321935"/>
              <a:gd name="connsiteY49" fmla="*/ 139700 h 322000"/>
              <a:gd name="connsiteX50" fmla="*/ 3830869 w 4321935"/>
              <a:gd name="connsiteY50" fmla="*/ 118533 h 322000"/>
              <a:gd name="connsiteX51" fmla="*/ 3835102 w 4321935"/>
              <a:gd name="connsiteY51" fmla="*/ 105833 h 322000"/>
              <a:gd name="connsiteX52" fmla="*/ 3852035 w 4321935"/>
              <a:gd name="connsiteY52" fmla="*/ 101600 h 322000"/>
              <a:gd name="connsiteX53" fmla="*/ 3877435 w 4321935"/>
              <a:gd name="connsiteY53" fmla="*/ 93133 h 322000"/>
              <a:gd name="connsiteX54" fmla="*/ 3902835 w 4321935"/>
              <a:gd name="connsiteY54" fmla="*/ 80433 h 322000"/>
              <a:gd name="connsiteX55" fmla="*/ 3915535 w 4321935"/>
              <a:gd name="connsiteY55" fmla="*/ 71967 h 322000"/>
              <a:gd name="connsiteX56" fmla="*/ 3932469 w 4321935"/>
              <a:gd name="connsiteY56" fmla="*/ 63500 h 322000"/>
              <a:gd name="connsiteX57" fmla="*/ 3957869 w 4321935"/>
              <a:gd name="connsiteY57" fmla="*/ 46567 h 322000"/>
              <a:gd name="connsiteX58" fmla="*/ 3983269 w 4321935"/>
              <a:gd name="connsiteY58" fmla="*/ 38100 h 322000"/>
              <a:gd name="connsiteX59" fmla="*/ 4012902 w 4321935"/>
              <a:gd name="connsiteY59" fmla="*/ 21167 h 322000"/>
              <a:gd name="connsiteX60" fmla="*/ 4038302 w 4321935"/>
              <a:gd name="connsiteY60" fmla="*/ 8467 h 322000"/>
              <a:gd name="connsiteX61" fmla="*/ 4283835 w 4321935"/>
              <a:gd name="connsiteY61" fmla="*/ 12700 h 322000"/>
              <a:gd name="connsiteX62" fmla="*/ 4296535 w 4321935"/>
              <a:gd name="connsiteY62" fmla="*/ 21167 h 322000"/>
              <a:gd name="connsiteX63" fmla="*/ 4321935 w 4321935"/>
              <a:gd name="connsiteY63" fmla="*/ 25400 h 322000"/>
              <a:gd name="connsiteX64" fmla="*/ 4317702 w 4321935"/>
              <a:gd name="connsiteY64" fmla="*/ 12700 h 322000"/>
              <a:gd name="connsiteX65" fmla="*/ 4279602 w 4321935"/>
              <a:gd name="connsiteY65" fmla="*/ 0 h 322000"/>
              <a:gd name="connsiteX66" fmla="*/ 4063702 w 4321935"/>
              <a:gd name="connsiteY66" fmla="*/ 4233 h 322000"/>
              <a:gd name="connsiteX67" fmla="*/ 4017135 w 4321935"/>
              <a:gd name="connsiteY67" fmla="*/ 8467 h 322000"/>
              <a:gd name="connsiteX68" fmla="*/ 3953635 w 4321935"/>
              <a:gd name="connsiteY68" fmla="*/ 12700 h 322000"/>
              <a:gd name="connsiteX69" fmla="*/ 3915535 w 4321935"/>
              <a:gd name="connsiteY69" fmla="*/ 29633 h 322000"/>
              <a:gd name="connsiteX70" fmla="*/ 3890135 w 4321935"/>
              <a:gd name="connsiteY70" fmla="*/ 46567 h 322000"/>
              <a:gd name="connsiteX71" fmla="*/ 3873202 w 4321935"/>
              <a:gd name="connsiteY71" fmla="*/ 55033 h 322000"/>
              <a:gd name="connsiteX72" fmla="*/ 3847802 w 4321935"/>
              <a:gd name="connsiteY72" fmla="*/ 63500 h 322000"/>
              <a:gd name="connsiteX73" fmla="*/ 3818169 w 4321935"/>
              <a:gd name="connsiteY73" fmla="*/ 76200 h 322000"/>
              <a:gd name="connsiteX74" fmla="*/ 3792769 w 4321935"/>
              <a:gd name="connsiteY74" fmla="*/ 93133 h 322000"/>
              <a:gd name="connsiteX75" fmla="*/ 3780069 w 4321935"/>
              <a:gd name="connsiteY75" fmla="*/ 97367 h 322000"/>
              <a:gd name="connsiteX76" fmla="*/ 3767369 w 4321935"/>
              <a:gd name="connsiteY76" fmla="*/ 105833 h 322000"/>
              <a:gd name="connsiteX77" fmla="*/ 3733502 w 4321935"/>
              <a:gd name="connsiteY77" fmla="*/ 114300 h 322000"/>
              <a:gd name="connsiteX78" fmla="*/ 3699635 w 4321935"/>
              <a:gd name="connsiteY78" fmla="*/ 122767 h 322000"/>
              <a:gd name="connsiteX79" fmla="*/ 3686935 w 4321935"/>
              <a:gd name="connsiteY79" fmla="*/ 127000 h 322000"/>
              <a:gd name="connsiteX80" fmla="*/ 3665769 w 4321935"/>
              <a:gd name="connsiteY80" fmla="*/ 131233 h 322000"/>
              <a:gd name="connsiteX81" fmla="*/ 3585335 w 4321935"/>
              <a:gd name="connsiteY81" fmla="*/ 122767 h 322000"/>
              <a:gd name="connsiteX82" fmla="*/ 3551469 w 4321935"/>
              <a:gd name="connsiteY82" fmla="*/ 118533 h 322000"/>
              <a:gd name="connsiteX83" fmla="*/ 3521835 w 4321935"/>
              <a:gd name="connsiteY83" fmla="*/ 110067 h 322000"/>
              <a:gd name="connsiteX84" fmla="*/ 3504902 w 4321935"/>
              <a:gd name="connsiteY84" fmla="*/ 105833 h 322000"/>
              <a:gd name="connsiteX85" fmla="*/ 3483735 w 4321935"/>
              <a:gd name="connsiteY85" fmla="*/ 101600 h 322000"/>
              <a:gd name="connsiteX86" fmla="*/ 3458335 w 4321935"/>
              <a:gd name="connsiteY86" fmla="*/ 93133 h 322000"/>
              <a:gd name="connsiteX87" fmla="*/ 3445635 w 4321935"/>
              <a:gd name="connsiteY87" fmla="*/ 88900 h 322000"/>
              <a:gd name="connsiteX88" fmla="*/ 3432935 w 4321935"/>
              <a:gd name="connsiteY88" fmla="*/ 76200 h 322000"/>
              <a:gd name="connsiteX89" fmla="*/ 3399069 w 4321935"/>
              <a:gd name="connsiteY89" fmla="*/ 59267 h 322000"/>
              <a:gd name="connsiteX90" fmla="*/ 3390602 w 4321935"/>
              <a:gd name="connsiteY90" fmla="*/ 46567 h 322000"/>
              <a:gd name="connsiteX91" fmla="*/ 3365202 w 4321935"/>
              <a:gd name="connsiteY91" fmla="*/ 38100 h 322000"/>
              <a:gd name="connsiteX92" fmla="*/ 3318635 w 4321935"/>
              <a:gd name="connsiteY92" fmla="*/ 25400 h 322000"/>
              <a:gd name="connsiteX93" fmla="*/ 3195869 w 4321935"/>
              <a:gd name="connsiteY93" fmla="*/ 38100 h 322000"/>
              <a:gd name="connsiteX94" fmla="*/ 3162002 w 4321935"/>
              <a:gd name="connsiteY94" fmla="*/ 46567 h 322000"/>
              <a:gd name="connsiteX95" fmla="*/ 3145069 w 4321935"/>
              <a:gd name="connsiteY95" fmla="*/ 50800 h 322000"/>
              <a:gd name="connsiteX96" fmla="*/ 3119669 w 4321935"/>
              <a:gd name="connsiteY96" fmla="*/ 67733 h 322000"/>
              <a:gd name="connsiteX97" fmla="*/ 3106969 w 4321935"/>
              <a:gd name="connsiteY97" fmla="*/ 71967 h 322000"/>
              <a:gd name="connsiteX98" fmla="*/ 3090035 w 4321935"/>
              <a:gd name="connsiteY98" fmla="*/ 76200 h 322000"/>
              <a:gd name="connsiteX99" fmla="*/ 3051935 w 4321935"/>
              <a:gd name="connsiteY99" fmla="*/ 88900 h 322000"/>
              <a:gd name="connsiteX100" fmla="*/ 2988435 w 4321935"/>
              <a:gd name="connsiteY100" fmla="*/ 97367 h 322000"/>
              <a:gd name="connsiteX101" fmla="*/ 2848735 w 4321935"/>
              <a:gd name="connsiteY101" fmla="*/ 127000 h 322000"/>
              <a:gd name="connsiteX102" fmla="*/ 2721735 w 4321935"/>
              <a:gd name="connsiteY102" fmla="*/ 156633 h 322000"/>
              <a:gd name="connsiteX103" fmla="*/ 2590502 w 4321935"/>
              <a:gd name="connsiteY103" fmla="*/ 169334 h 322000"/>
              <a:gd name="connsiteX104" fmla="*/ 2484669 w 4321935"/>
              <a:gd name="connsiteY104" fmla="*/ 194734 h 322000"/>
              <a:gd name="connsiteX105" fmla="*/ 2344969 w 4321935"/>
              <a:gd name="connsiteY105" fmla="*/ 207433 h 322000"/>
              <a:gd name="connsiteX106" fmla="*/ 2302635 w 4321935"/>
              <a:gd name="connsiteY106" fmla="*/ 215900 h 322000"/>
              <a:gd name="connsiteX107" fmla="*/ 2171402 w 4321935"/>
              <a:gd name="connsiteY107" fmla="*/ 203200 h 322000"/>
              <a:gd name="connsiteX108" fmla="*/ 2116369 w 4321935"/>
              <a:gd name="connsiteY108" fmla="*/ 173567 h 322000"/>
              <a:gd name="connsiteX109" fmla="*/ 2040168 w 4321935"/>
              <a:gd name="connsiteY109" fmla="*/ 156633 h 322000"/>
              <a:gd name="connsiteX110" fmla="*/ 1963969 w 4321935"/>
              <a:gd name="connsiteY110" fmla="*/ 118533 h 322000"/>
              <a:gd name="connsiteX111" fmla="*/ 1820035 w 4321935"/>
              <a:gd name="connsiteY111" fmla="*/ 114299 h 322000"/>
              <a:gd name="connsiteX112" fmla="*/ 1731135 w 4321935"/>
              <a:gd name="connsiteY112" fmla="*/ 63501 h 322000"/>
              <a:gd name="connsiteX113" fmla="*/ 1621069 w 4321935"/>
              <a:gd name="connsiteY113" fmla="*/ 38100 h 322000"/>
              <a:gd name="connsiteX114" fmla="*/ 1553335 w 4321935"/>
              <a:gd name="connsiteY114" fmla="*/ 38100 h 322000"/>
              <a:gd name="connsiteX115" fmla="*/ 1405169 w 4321935"/>
              <a:gd name="connsiteY115" fmla="*/ 59267 h 322000"/>
              <a:gd name="connsiteX116" fmla="*/ 1257002 w 4321935"/>
              <a:gd name="connsiteY116" fmla="*/ 84667 h 322000"/>
              <a:gd name="connsiteX117" fmla="*/ 1172335 w 4321935"/>
              <a:gd name="connsiteY117" fmla="*/ 114300 h 322000"/>
              <a:gd name="connsiteX118" fmla="*/ 1041102 w 4321935"/>
              <a:gd name="connsiteY118" fmla="*/ 143933 h 322000"/>
              <a:gd name="connsiteX119" fmla="*/ 939502 w 4321935"/>
              <a:gd name="connsiteY119" fmla="*/ 135467 h 322000"/>
              <a:gd name="connsiteX120" fmla="*/ 804035 w 4321935"/>
              <a:gd name="connsiteY120" fmla="*/ 67733 h 322000"/>
              <a:gd name="connsiteX121" fmla="*/ 702435 w 4321935"/>
              <a:gd name="connsiteY121" fmla="*/ 71967 h 322000"/>
              <a:gd name="connsiteX122" fmla="*/ 596602 w 4321935"/>
              <a:gd name="connsiteY122" fmla="*/ 131233 h 322000"/>
              <a:gd name="connsiteX123" fmla="*/ 495002 w 4321935"/>
              <a:gd name="connsiteY123" fmla="*/ 160867 h 322000"/>
              <a:gd name="connsiteX124" fmla="*/ 384935 w 4321935"/>
              <a:gd name="connsiteY124" fmla="*/ 139700 h 322000"/>
              <a:gd name="connsiteX125" fmla="*/ 291802 w 4321935"/>
              <a:gd name="connsiteY125" fmla="*/ 114300 h 322000"/>
              <a:gd name="connsiteX126" fmla="*/ 190202 w 4321935"/>
              <a:gd name="connsiteY126" fmla="*/ 80433 h 322000"/>
              <a:gd name="connsiteX127" fmla="*/ 105535 w 4321935"/>
              <a:gd name="connsiteY127" fmla="*/ 59267 h 322000"/>
              <a:gd name="connsiteX128" fmla="*/ 8169 w 4321935"/>
              <a:gd name="connsiteY128" fmla="*/ 63500 h 322000"/>
              <a:gd name="connsiteX129" fmla="*/ 3936 w 4321935"/>
              <a:gd name="connsiteY12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136602 w 4321935"/>
              <a:gd name="connsiteY34" fmla="*/ 93133 h 322000"/>
              <a:gd name="connsiteX35" fmla="*/ 3174702 w 4321935"/>
              <a:gd name="connsiteY35" fmla="*/ 84667 h 322000"/>
              <a:gd name="connsiteX36" fmla="*/ 3217035 w 4321935"/>
              <a:gd name="connsiteY36" fmla="*/ 80433 h 322000"/>
              <a:gd name="connsiteX37" fmla="*/ 3284769 w 4321935"/>
              <a:gd name="connsiteY37" fmla="*/ 67733 h 322000"/>
              <a:gd name="connsiteX38" fmla="*/ 3344035 w 4321935"/>
              <a:gd name="connsiteY38" fmla="*/ 71967 h 322000"/>
              <a:gd name="connsiteX39" fmla="*/ 3369435 w 4321935"/>
              <a:gd name="connsiteY39" fmla="*/ 80433 h 322000"/>
              <a:gd name="connsiteX40" fmla="*/ 3399069 w 4321935"/>
              <a:gd name="connsiteY40" fmla="*/ 97367 h 322000"/>
              <a:gd name="connsiteX41" fmla="*/ 3411769 w 4321935"/>
              <a:gd name="connsiteY41" fmla="*/ 105833 h 322000"/>
              <a:gd name="connsiteX42" fmla="*/ 3424469 w 4321935"/>
              <a:gd name="connsiteY42" fmla="*/ 110067 h 322000"/>
              <a:gd name="connsiteX43" fmla="*/ 3462569 w 4321935"/>
              <a:gd name="connsiteY43" fmla="*/ 122767 h 322000"/>
              <a:gd name="connsiteX44" fmla="*/ 3487969 w 4321935"/>
              <a:gd name="connsiteY44" fmla="*/ 139700 h 322000"/>
              <a:gd name="connsiteX45" fmla="*/ 3530302 w 4321935"/>
              <a:gd name="connsiteY45" fmla="*/ 152400 h 322000"/>
              <a:gd name="connsiteX46" fmla="*/ 3568402 w 4321935"/>
              <a:gd name="connsiteY46" fmla="*/ 156633 h 322000"/>
              <a:gd name="connsiteX47" fmla="*/ 3754669 w 4321935"/>
              <a:gd name="connsiteY47" fmla="*/ 148167 h 322000"/>
              <a:gd name="connsiteX48" fmla="*/ 3792769 w 4321935"/>
              <a:gd name="connsiteY48" fmla="*/ 139700 h 322000"/>
              <a:gd name="connsiteX49" fmla="*/ 3830869 w 4321935"/>
              <a:gd name="connsiteY49" fmla="*/ 118533 h 322000"/>
              <a:gd name="connsiteX50" fmla="*/ 3835102 w 4321935"/>
              <a:gd name="connsiteY50" fmla="*/ 105833 h 322000"/>
              <a:gd name="connsiteX51" fmla="*/ 3852035 w 4321935"/>
              <a:gd name="connsiteY51" fmla="*/ 101600 h 322000"/>
              <a:gd name="connsiteX52" fmla="*/ 3877435 w 4321935"/>
              <a:gd name="connsiteY52" fmla="*/ 93133 h 322000"/>
              <a:gd name="connsiteX53" fmla="*/ 3902835 w 4321935"/>
              <a:gd name="connsiteY53" fmla="*/ 80433 h 322000"/>
              <a:gd name="connsiteX54" fmla="*/ 3915535 w 4321935"/>
              <a:gd name="connsiteY54" fmla="*/ 71967 h 322000"/>
              <a:gd name="connsiteX55" fmla="*/ 3932469 w 4321935"/>
              <a:gd name="connsiteY55" fmla="*/ 63500 h 322000"/>
              <a:gd name="connsiteX56" fmla="*/ 3957869 w 4321935"/>
              <a:gd name="connsiteY56" fmla="*/ 46567 h 322000"/>
              <a:gd name="connsiteX57" fmla="*/ 3983269 w 4321935"/>
              <a:gd name="connsiteY57" fmla="*/ 38100 h 322000"/>
              <a:gd name="connsiteX58" fmla="*/ 4012902 w 4321935"/>
              <a:gd name="connsiteY58" fmla="*/ 21167 h 322000"/>
              <a:gd name="connsiteX59" fmla="*/ 4038302 w 4321935"/>
              <a:gd name="connsiteY59" fmla="*/ 8467 h 322000"/>
              <a:gd name="connsiteX60" fmla="*/ 4283835 w 4321935"/>
              <a:gd name="connsiteY60" fmla="*/ 12700 h 322000"/>
              <a:gd name="connsiteX61" fmla="*/ 4296535 w 4321935"/>
              <a:gd name="connsiteY61" fmla="*/ 21167 h 322000"/>
              <a:gd name="connsiteX62" fmla="*/ 4321935 w 4321935"/>
              <a:gd name="connsiteY62" fmla="*/ 25400 h 322000"/>
              <a:gd name="connsiteX63" fmla="*/ 4317702 w 4321935"/>
              <a:gd name="connsiteY63" fmla="*/ 12700 h 322000"/>
              <a:gd name="connsiteX64" fmla="*/ 4279602 w 4321935"/>
              <a:gd name="connsiteY64" fmla="*/ 0 h 322000"/>
              <a:gd name="connsiteX65" fmla="*/ 4063702 w 4321935"/>
              <a:gd name="connsiteY65" fmla="*/ 4233 h 322000"/>
              <a:gd name="connsiteX66" fmla="*/ 4017135 w 4321935"/>
              <a:gd name="connsiteY66" fmla="*/ 8467 h 322000"/>
              <a:gd name="connsiteX67" fmla="*/ 3953635 w 4321935"/>
              <a:gd name="connsiteY67" fmla="*/ 12700 h 322000"/>
              <a:gd name="connsiteX68" fmla="*/ 3915535 w 4321935"/>
              <a:gd name="connsiteY68" fmla="*/ 29633 h 322000"/>
              <a:gd name="connsiteX69" fmla="*/ 3890135 w 4321935"/>
              <a:gd name="connsiteY69" fmla="*/ 46567 h 322000"/>
              <a:gd name="connsiteX70" fmla="*/ 3873202 w 4321935"/>
              <a:gd name="connsiteY70" fmla="*/ 55033 h 322000"/>
              <a:gd name="connsiteX71" fmla="*/ 3847802 w 4321935"/>
              <a:gd name="connsiteY71" fmla="*/ 63500 h 322000"/>
              <a:gd name="connsiteX72" fmla="*/ 3818169 w 4321935"/>
              <a:gd name="connsiteY72" fmla="*/ 76200 h 322000"/>
              <a:gd name="connsiteX73" fmla="*/ 3792769 w 4321935"/>
              <a:gd name="connsiteY73" fmla="*/ 93133 h 322000"/>
              <a:gd name="connsiteX74" fmla="*/ 3780069 w 4321935"/>
              <a:gd name="connsiteY74" fmla="*/ 97367 h 322000"/>
              <a:gd name="connsiteX75" fmla="*/ 3767369 w 4321935"/>
              <a:gd name="connsiteY75" fmla="*/ 105833 h 322000"/>
              <a:gd name="connsiteX76" fmla="*/ 3733502 w 4321935"/>
              <a:gd name="connsiteY76" fmla="*/ 114300 h 322000"/>
              <a:gd name="connsiteX77" fmla="*/ 3699635 w 4321935"/>
              <a:gd name="connsiteY77" fmla="*/ 122767 h 322000"/>
              <a:gd name="connsiteX78" fmla="*/ 3686935 w 4321935"/>
              <a:gd name="connsiteY78" fmla="*/ 127000 h 322000"/>
              <a:gd name="connsiteX79" fmla="*/ 3665769 w 4321935"/>
              <a:gd name="connsiteY79" fmla="*/ 131233 h 322000"/>
              <a:gd name="connsiteX80" fmla="*/ 3585335 w 4321935"/>
              <a:gd name="connsiteY80" fmla="*/ 122767 h 322000"/>
              <a:gd name="connsiteX81" fmla="*/ 3551469 w 4321935"/>
              <a:gd name="connsiteY81" fmla="*/ 118533 h 322000"/>
              <a:gd name="connsiteX82" fmla="*/ 3521835 w 4321935"/>
              <a:gd name="connsiteY82" fmla="*/ 110067 h 322000"/>
              <a:gd name="connsiteX83" fmla="*/ 3504902 w 4321935"/>
              <a:gd name="connsiteY83" fmla="*/ 105833 h 322000"/>
              <a:gd name="connsiteX84" fmla="*/ 3483735 w 4321935"/>
              <a:gd name="connsiteY84" fmla="*/ 101600 h 322000"/>
              <a:gd name="connsiteX85" fmla="*/ 3458335 w 4321935"/>
              <a:gd name="connsiteY85" fmla="*/ 93133 h 322000"/>
              <a:gd name="connsiteX86" fmla="*/ 3445635 w 4321935"/>
              <a:gd name="connsiteY86" fmla="*/ 88900 h 322000"/>
              <a:gd name="connsiteX87" fmla="*/ 3432935 w 4321935"/>
              <a:gd name="connsiteY87" fmla="*/ 76200 h 322000"/>
              <a:gd name="connsiteX88" fmla="*/ 3399069 w 4321935"/>
              <a:gd name="connsiteY88" fmla="*/ 59267 h 322000"/>
              <a:gd name="connsiteX89" fmla="*/ 3390602 w 4321935"/>
              <a:gd name="connsiteY89" fmla="*/ 46567 h 322000"/>
              <a:gd name="connsiteX90" fmla="*/ 3365202 w 4321935"/>
              <a:gd name="connsiteY90" fmla="*/ 38100 h 322000"/>
              <a:gd name="connsiteX91" fmla="*/ 3318635 w 4321935"/>
              <a:gd name="connsiteY91" fmla="*/ 25400 h 322000"/>
              <a:gd name="connsiteX92" fmla="*/ 3195869 w 4321935"/>
              <a:gd name="connsiteY92" fmla="*/ 38100 h 322000"/>
              <a:gd name="connsiteX93" fmla="*/ 3162002 w 4321935"/>
              <a:gd name="connsiteY93" fmla="*/ 46567 h 322000"/>
              <a:gd name="connsiteX94" fmla="*/ 3145069 w 4321935"/>
              <a:gd name="connsiteY94" fmla="*/ 50800 h 322000"/>
              <a:gd name="connsiteX95" fmla="*/ 3119669 w 4321935"/>
              <a:gd name="connsiteY95" fmla="*/ 67733 h 322000"/>
              <a:gd name="connsiteX96" fmla="*/ 3106969 w 4321935"/>
              <a:gd name="connsiteY96" fmla="*/ 71967 h 322000"/>
              <a:gd name="connsiteX97" fmla="*/ 3090035 w 4321935"/>
              <a:gd name="connsiteY97" fmla="*/ 76200 h 322000"/>
              <a:gd name="connsiteX98" fmla="*/ 3051935 w 4321935"/>
              <a:gd name="connsiteY98" fmla="*/ 88900 h 322000"/>
              <a:gd name="connsiteX99" fmla="*/ 2988435 w 4321935"/>
              <a:gd name="connsiteY99" fmla="*/ 97367 h 322000"/>
              <a:gd name="connsiteX100" fmla="*/ 2848735 w 4321935"/>
              <a:gd name="connsiteY100" fmla="*/ 127000 h 322000"/>
              <a:gd name="connsiteX101" fmla="*/ 2721735 w 4321935"/>
              <a:gd name="connsiteY101" fmla="*/ 156633 h 322000"/>
              <a:gd name="connsiteX102" fmla="*/ 2590502 w 4321935"/>
              <a:gd name="connsiteY102" fmla="*/ 169334 h 322000"/>
              <a:gd name="connsiteX103" fmla="*/ 2484669 w 4321935"/>
              <a:gd name="connsiteY103" fmla="*/ 194734 h 322000"/>
              <a:gd name="connsiteX104" fmla="*/ 2344969 w 4321935"/>
              <a:gd name="connsiteY104" fmla="*/ 207433 h 322000"/>
              <a:gd name="connsiteX105" fmla="*/ 2302635 w 4321935"/>
              <a:gd name="connsiteY105" fmla="*/ 215900 h 322000"/>
              <a:gd name="connsiteX106" fmla="*/ 2171402 w 4321935"/>
              <a:gd name="connsiteY106" fmla="*/ 203200 h 322000"/>
              <a:gd name="connsiteX107" fmla="*/ 2116369 w 4321935"/>
              <a:gd name="connsiteY107" fmla="*/ 173567 h 322000"/>
              <a:gd name="connsiteX108" fmla="*/ 2040168 w 4321935"/>
              <a:gd name="connsiteY108" fmla="*/ 156633 h 322000"/>
              <a:gd name="connsiteX109" fmla="*/ 1963969 w 4321935"/>
              <a:gd name="connsiteY109" fmla="*/ 118533 h 322000"/>
              <a:gd name="connsiteX110" fmla="*/ 1820035 w 4321935"/>
              <a:gd name="connsiteY110" fmla="*/ 114299 h 322000"/>
              <a:gd name="connsiteX111" fmla="*/ 1731135 w 4321935"/>
              <a:gd name="connsiteY111" fmla="*/ 63501 h 322000"/>
              <a:gd name="connsiteX112" fmla="*/ 1621069 w 4321935"/>
              <a:gd name="connsiteY112" fmla="*/ 38100 h 322000"/>
              <a:gd name="connsiteX113" fmla="*/ 1553335 w 4321935"/>
              <a:gd name="connsiteY113" fmla="*/ 38100 h 322000"/>
              <a:gd name="connsiteX114" fmla="*/ 1405169 w 4321935"/>
              <a:gd name="connsiteY114" fmla="*/ 59267 h 322000"/>
              <a:gd name="connsiteX115" fmla="*/ 1257002 w 4321935"/>
              <a:gd name="connsiteY115" fmla="*/ 84667 h 322000"/>
              <a:gd name="connsiteX116" fmla="*/ 1172335 w 4321935"/>
              <a:gd name="connsiteY116" fmla="*/ 114300 h 322000"/>
              <a:gd name="connsiteX117" fmla="*/ 1041102 w 4321935"/>
              <a:gd name="connsiteY117" fmla="*/ 143933 h 322000"/>
              <a:gd name="connsiteX118" fmla="*/ 939502 w 4321935"/>
              <a:gd name="connsiteY118" fmla="*/ 135467 h 322000"/>
              <a:gd name="connsiteX119" fmla="*/ 804035 w 4321935"/>
              <a:gd name="connsiteY119" fmla="*/ 67733 h 322000"/>
              <a:gd name="connsiteX120" fmla="*/ 702435 w 4321935"/>
              <a:gd name="connsiteY120" fmla="*/ 71967 h 322000"/>
              <a:gd name="connsiteX121" fmla="*/ 596602 w 4321935"/>
              <a:gd name="connsiteY121" fmla="*/ 131233 h 322000"/>
              <a:gd name="connsiteX122" fmla="*/ 495002 w 4321935"/>
              <a:gd name="connsiteY122" fmla="*/ 160867 h 322000"/>
              <a:gd name="connsiteX123" fmla="*/ 384935 w 4321935"/>
              <a:gd name="connsiteY123" fmla="*/ 139700 h 322000"/>
              <a:gd name="connsiteX124" fmla="*/ 291802 w 4321935"/>
              <a:gd name="connsiteY124" fmla="*/ 114300 h 322000"/>
              <a:gd name="connsiteX125" fmla="*/ 190202 w 4321935"/>
              <a:gd name="connsiteY125" fmla="*/ 80433 h 322000"/>
              <a:gd name="connsiteX126" fmla="*/ 105535 w 4321935"/>
              <a:gd name="connsiteY126" fmla="*/ 59267 h 322000"/>
              <a:gd name="connsiteX127" fmla="*/ 8169 w 4321935"/>
              <a:gd name="connsiteY127" fmla="*/ 63500 h 322000"/>
              <a:gd name="connsiteX128" fmla="*/ 3936 w 4321935"/>
              <a:gd name="connsiteY12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136602 w 4321935"/>
              <a:gd name="connsiteY34" fmla="*/ 93133 h 322000"/>
              <a:gd name="connsiteX35" fmla="*/ 3174702 w 4321935"/>
              <a:gd name="connsiteY35" fmla="*/ 84667 h 322000"/>
              <a:gd name="connsiteX36" fmla="*/ 3217035 w 4321935"/>
              <a:gd name="connsiteY36" fmla="*/ 80433 h 322000"/>
              <a:gd name="connsiteX37" fmla="*/ 3284769 w 4321935"/>
              <a:gd name="connsiteY37" fmla="*/ 67733 h 322000"/>
              <a:gd name="connsiteX38" fmla="*/ 3344035 w 4321935"/>
              <a:gd name="connsiteY38" fmla="*/ 71967 h 322000"/>
              <a:gd name="connsiteX39" fmla="*/ 3369435 w 4321935"/>
              <a:gd name="connsiteY39" fmla="*/ 80433 h 322000"/>
              <a:gd name="connsiteX40" fmla="*/ 3399069 w 4321935"/>
              <a:gd name="connsiteY40" fmla="*/ 97367 h 322000"/>
              <a:gd name="connsiteX41" fmla="*/ 3411769 w 4321935"/>
              <a:gd name="connsiteY41" fmla="*/ 105833 h 322000"/>
              <a:gd name="connsiteX42" fmla="*/ 3424469 w 4321935"/>
              <a:gd name="connsiteY42" fmla="*/ 110067 h 322000"/>
              <a:gd name="connsiteX43" fmla="*/ 3462569 w 4321935"/>
              <a:gd name="connsiteY43" fmla="*/ 122767 h 322000"/>
              <a:gd name="connsiteX44" fmla="*/ 3487969 w 4321935"/>
              <a:gd name="connsiteY44" fmla="*/ 139700 h 322000"/>
              <a:gd name="connsiteX45" fmla="*/ 3530302 w 4321935"/>
              <a:gd name="connsiteY45" fmla="*/ 152400 h 322000"/>
              <a:gd name="connsiteX46" fmla="*/ 3568402 w 4321935"/>
              <a:gd name="connsiteY46" fmla="*/ 156633 h 322000"/>
              <a:gd name="connsiteX47" fmla="*/ 3754669 w 4321935"/>
              <a:gd name="connsiteY47" fmla="*/ 148167 h 322000"/>
              <a:gd name="connsiteX48" fmla="*/ 3792769 w 4321935"/>
              <a:gd name="connsiteY48" fmla="*/ 139700 h 322000"/>
              <a:gd name="connsiteX49" fmla="*/ 3830869 w 4321935"/>
              <a:gd name="connsiteY49" fmla="*/ 118533 h 322000"/>
              <a:gd name="connsiteX50" fmla="*/ 3835102 w 4321935"/>
              <a:gd name="connsiteY50" fmla="*/ 105833 h 322000"/>
              <a:gd name="connsiteX51" fmla="*/ 3852035 w 4321935"/>
              <a:gd name="connsiteY51" fmla="*/ 101600 h 322000"/>
              <a:gd name="connsiteX52" fmla="*/ 3877435 w 4321935"/>
              <a:gd name="connsiteY52" fmla="*/ 93133 h 322000"/>
              <a:gd name="connsiteX53" fmla="*/ 3902835 w 4321935"/>
              <a:gd name="connsiteY53" fmla="*/ 80433 h 322000"/>
              <a:gd name="connsiteX54" fmla="*/ 3915535 w 4321935"/>
              <a:gd name="connsiteY54" fmla="*/ 71967 h 322000"/>
              <a:gd name="connsiteX55" fmla="*/ 3932469 w 4321935"/>
              <a:gd name="connsiteY55" fmla="*/ 63500 h 322000"/>
              <a:gd name="connsiteX56" fmla="*/ 3957869 w 4321935"/>
              <a:gd name="connsiteY56" fmla="*/ 46567 h 322000"/>
              <a:gd name="connsiteX57" fmla="*/ 3983269 w 4321935"/>
              <a:gd name="connsiteY57" fmla="*/ 38100 h 322000"/>
              <a:gd name="connsiteX58" fmla="*/ 4012902 w 4321935"/>
              <a:gd name="connsiteY58" fmla="*/ 21167 h 322000"/>
              <a:gd name="connsiteX59" fmla="*/ 4038302 w 4321935"/>
              <a:gd name="connsiteY59" fmla="*/ 8467 h 322000"/>
              <a:gd name="connsiteX60" fmla="*/ 4283835 w 4321935"/>
              <a:gd name="connsiteY60" fmla="*/ 12700 h 322000"/>
              <a:gd name="connsiteX61" fmla="*/ 4296535 w 4321935"/>
              <a:gd name="connsiteY61" fmla="*/ 21167 h 322000"/>
              <a:gd name="connsiteX62" fmla="*/ 4321935 w 4321935"/>
              <a:gd name="connsiteY62" fmla="*/ 25400 h 322000"/>
              <a:gd name="connsiteX63" fmla="*/ 4317702 w 4321935"/>
              <a:gd name="connsiteY63" fmla="*/ 12700 h 322000"/>
              <a:gd name="connsiteX64" fmla="*/ 4279602 w 4321935"/>
              <a:gd name="connsiteY64" fmla="*/ 0 h 322000"/>
              <a:gd name="connsiteX65" fmla="*/ 4063702 w 4321935"/>
              <a:gd name="connsiteY65" fmla="*/ 4233 h 322000"/>
              <a:gd name="connsiteX66" fmla="*/ 4017135 w 4321935"/>
              <a:gd name="connsiteY66" fmla="*/ 8467 h 322000"/>
              <a:gd name="connsiteX67" fmla="*/ 3953635 w 4321935"/>
              <a:gd name="connsiteY67" fmla="*/ 12700 h 322000"/>
              <a:gd name="connsiteX68" fmla="*/ 3915535 w 4321935"/>
              <a:gd name="connsiteY68" fmla="*/ 29633 h 322000"/>
              <a:gd name="connsiteX69" fmla="*/ 3890135 w 4321935"/>
              <a:gd name="connsiteY69" fmla="*/ 46567 h 322000"/>
              <a:gd name="connsiteX70" fmla="*/ 3873202 w 4321935"/>
              <a:gd name="connsiteY70" fmla="*/ 55033 h 322000"/>
              <a:gd name="connsiteX71" fmla="*/ 3847802 w 4321935"/>
              <a:gd name="connsiteY71" fmla="*/ 63500 h 322000"/>
              <a:gd name="connsiteX72" fmla="*/ 3818169 w 4321935"/>
              <a:gd name="connsiteY72" fmla="*/ 76200 h 322000"/>
              <a:gd name="connsiteX73" fmla="*/ 3792769 w 4321935"/>
              <a:gd name="connsiteY73" fmla="*/ 93133 h 322000"/>
              <a:gd name="connsiteX74" fmla="*/ 3780069 w 4321935"/>
              <a:gd name="connsiteY74" fmla="*/ 97367 h 322000"/>
              <a:gd name="connsiteX75" fmla="*/ 3767369 w 4321935"/>
              <a:gd name="connsiteY75" fmla="*/ 105833 h 322000"/>
              <a:gd name="connsiteX76" fmla="*/ 3733502 w 4321935"/>
              <a:gd name="connsiteY76" fmla="*/ 114300 h 322000"/>
              <a:gd name="connsiteX77" fmla="*/ 3699635 w 4321935"/>
              <a:gd name="connsiteY77" fmla="*/ 122767 h 322000"/>
              <a:gd name="connsiteX78" fmla="*/ 3686935 w 4321935"/>
              <a:gd name="connsiteY78" fmla="*/ 127000 h 322000"/>
              <a:gd name="connsiteX79" fmla="*/ 3665769 w 4321935"/>
              <a:gd name="connsiteY79" fmla="*/ 131233 h 322000"/>
              <a:gd name="connsiteX80" fmla="*/ 3585335 w 4321935"/>
              <a:gd name="connsiteY80" fmla="*/ 122767 h 322000"/>
              <a:gd name="connsiteX81" fmla="*/ 3551469 w 4321935"/>
              <a:gd name="connsiteY81" fmla="*/ 118533 h 322000"/>
              <a:gd name="connsiteX82" fmla="*/ 3521835 w 4321935"/>
              <a:gd name="connsiteY82" fmla="*/ 110067 h 322000"/>
              <a:gd name="connsiteX83" fmla="*/ 3504902 w 4321935"/>
              <a:gd name="connsiteY83" fmla="*/ 105833 h 322000"/>
              <a:gd name="connsiteX84" fmla="*/ 3483735 w 4321935"/>
              <a:gd name="connsiteY84" fmla="*/ 101600 h 322000"/>
              <a:gd name="connsiteX85" fmla="*/ 3458335 w 4321935"/>
              <a:gd name="connsiteY85" fmla="*/ 93133 h 322000"/>
              <a:gd name="connsiteX86" fmla="*/ 3445635 w 4321935"/>
              <a:gd name="connsiteY86" fmla="*/ 88900 h 322000"/>
              <a:gd name="connsiteX87" fmla="*/ 3432935 w 4321935"/>
              <a:gd name="connsiteY87" fmla="*/ 76200 h 322000"/>
              <a:gd name="connsiteX88" fmla="*/ 3399069 w 4321935"/>
              <a:gd name="connsiteY88" fmla="*/ 59267 h 322000"/>
              <a:gd name="connsiteX89" fmla="*/ 3390602 w 4321935"/>
              <a:gd name="connsiteY89" fmla="*/ 46567 h 322000"/>
              <a:gd name="connsiteX90" fmla="*/ 3365202 w 4321935"/>
              <a:gd name="connsiteY90" fmla="*/ 38100 h 322000"/>
              <a:gd name="connsiteX91" fmla="*/ 3318635 w 4321935"/>
              <a:gd name="connsiteY91" fmla="*/ 25400 h 322000"/>
              <a:gd name="connsiteX92" fmla="*/ 3195869 w 4321935"/>
              <a:gd name="connsiteY92" fmla="*/ 38100 h 322000"/>
              <a:gd name="connsiteX93" fmla="*/ 3162002 w 4321935"/>
              <a:gd name="connsiteY93" fmla="*/ 46567 h 322000"/>
              <a:gd name="connsiteX94" fmla="*/ 3145069 w 4321935"/>
              <a:gd name="connsiteY94" fmla="*/ 50800 h 322000"/>
              <a:gd name="connsiteX95" fmla="*/ 3119669 w 4321935"/>
              <a:gd name="connsiteY95" fmla="*/ 67733 h 322000"/>
              <a:gd name="connsiteX96" fmla="*/ 3106969 w 4321935"/>
              <a:gd name="connsiteY96" fmla="*/ 71967 h 322000"/>
              <a:gd name="connsiteX97" fmla="*/ 3090035 w 4321935"/>
              <a:gd name="connsiteY97" fmla="*/ 76200 h 322000"/>
              <a:gd name="connsiteX98" fmla="*/ 2988435 w 4321935"/>
              <a:gd name="connsiteY98" fmla="*/ 97367 h 322000"/>
              <a:gd name="connsiteX99" fmla="*/ 2848735 w 4321935"/>
              <a:gd name="connsiteY99" fmla="*/ 127000 h 322000"/>
              <a:gd name="connsiteX100" fmla="*/ 2721735 w 4321935"/>
              <a:gd name="connsiteY100" fmla="*/ 156633 h 322000"/>
              <a:gd name="connsiteX101" fmla="*/ 2590502 w 4321935"/>
              <a:gd name="connsiteY101" fmla="*/ 169334 h 322000"/>
              <a:gd name="connsiteX102" fmla="*/ 2484669 w 4321935"/>
              <a:gd name="connsiteY102" fmla="*/ 194734 h 322000"/>
              <a:gd name="connsiteX103" fmla="*/ 2344969 w 4321935"/>
              <a:gd name="connsiteY103" fmla="*/ 207433 h 322000"/>
              <a:gd name="connsiteX104" fmla="*/ 2302635 w 4321935"/>
              <a:gd name="connsiteY104" fmla="*/ 215900 h 322000"/>
              <a:gd name="connsiteX105" fmla="*/ 2171402 w 4321935"/>
              <a:gd name="connsiteY105" fmla="*/ 203200 h 322000"/>
              <a:gd name="connsiteX106" fmla="*/ 2116369 w 4321935"/>
              <a:gd name="connsiteY106" fmla="*/ 173567 h 322000"/>
              <a:gd name="connsiteX107" fmla="*/ 2040168 w 4321935"/>
              <a:gd name="connsiteY107" fmla="*/ 156633 h 322000"/>
              <a:gd name="connsiteX108" fmla="*/ 1963969 w 4321935"/>
              <a:gd name="connsiteY108" fmla="*/ 118533 h 322000"/>
              <a:gd name="connsiteX109" fmla="*/ 1820035 w 4321935"/>
              <a:gd name="connsiteY109" fmla="*/ 114299 h 322000"/>
              <a:gd name="connsiteX110" fmla="*/ 1731135 w 4321935"/>
              <a:gd name="connsiteY110" fmla="*/ 63501 h 322000"/>
              <a:gd name="connsiteX111" fmla="*/ 1621069 w 4321935"/>
              <a:gd name="connsiteY111" fmla="*/ 38100 h 322000"/>
              <a:gd name="connsiteX112" fmla="*/ 1553335 w 4321935"/>
              <a:gd name="connsiteY112" fmla="*/ 38100 h 322000"/>
              <a:gd name="connsiteX113" fmla="*/ 1405169 w 4321935"/>
              <a:gd name="connsiteY113" fmla="*/ 59267 h 322000"/>
              <a:gd name="connsiteX114" fmla="*/ 1257002 w 4321935"/>
              <a:gd name="connsiteY114" fmla="*/ 84667 h 322000"/>
              <a:gd name="connsiteX115" fmla="*/ 1172335 w 4321935"/>
              <a:gd name="connsiteY115" fmla="*/ 114300 h 322000"/>
              <a:gd name="connsiteX116" fmla="*/ 1041102 w 4321935"/>
              <a:gd name="connsiteY116" fmla="*/ 143933 h 322000"/>
              <a:gd name="connsiteX117" fmla="*/ 939502 w 4321935"/>
              <a:gd name="connsiteY117" fmla="*/ 135467 h 322000"/>
              <a:gd name="connsiteX118" fmla="*/ 804035 w 4321935"/>
              <a:gd name="connsiteY118" fmla="*/ 67733 h 322000"/>
              <a:gd name="connsiteX119" fmla="*/ 702435 w 4321935"/>
              <a:gd name="connsiteY119" fmla="*/ 71967 h 322000"/>
              <a:gd name="connsiteX120" fmla="*/ 596602 w 4321935"/>
              <a:gd name="connsiteY120" fmla="*/ 131233 h 322000"/>
              <a:gd name="connsiteX121" fmla="*/ 495002 w 4321935"/>
              <a:gd name="connsiteY121" fmla="*/ 160867 h 322000"/>
              <a:gd name="connsiteX122" fmla="*/ 384935 w 4321935"/>
              <a:gd name="connsiteY122" fmla="*/ 139700 h 322000"/>
              <a:gd name="connsiteX123" fmla="*/ 291802 w 4321935"/>
              <a:gd name="connsiteY123" fmla="*/ 114300 h 322000"/>
              <a:gd name="connsiteX124" fmla="*/ 190202 w 4321935"/>
              <a:gd name="connsiteY124" fmla="*/ 80433 h 322000"/>
              <a:gd name="connsiteX125" fmla="*/ 105535 w 4321935"/>
              <a:gd name="connsiteY125" fmla="*/ 59267 h 322000"/>
              <a:gd name="connsiteX126" fmla="*/ 8169 w 4321935"/>
              <a:gd name="connsiteY126" fmla="*/ 63500 h 322000"/>
              <a:gd name="connsiteX127" fmla="*/ 3936 w 4321935"/>
              <a:gd name="connsiteY12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136602 w 4321935"/>
              <a:gd name="connsiteY34" fmla="*/ 93133 h 322000"/>
              <a:gd name="connsiteX35" fmla="*/ 3174702 w 4321935"/>
              <a:gd name="connsiteY35" fmla="*/ 84667 h 322000"/>
              <a:gd name="connsiteX36" fmla="*/ 3217035 w 4321935"/>
              <a:gd name="connsiteY36" fmla="*/ 80433 h 322000"/>
              <a:gd name="connsiteX37" fmla="*/ 3284769 w 4321935"/>
              <a:gd name="connsiteY37" fmla="*/ 67733 h 322000"/>
              <a:gd name="connsiteX38" fmla="*/ 3344035 w 4321935"/>
              <a:gd name="connsiteY38" fmla="*/ 71967 h 322000"/>
              <a:gd name="connsiteX39" fmla="*/ 3369435 w 4321935"/>
              <a:gd name="connsiteY39" fmla="*/ 80433 h 322000"/>
              <a:gd name="connsiteX40" fmla="*/ 3399069 w 4321935"/>
              <a:gd name="connsiteY40" fmla="*/ 97367 h 322000"/>
              <a:gd name="connsiteX41" fmla="*/ 3411769 w 4321935"/>
              <a:gd name="connsiteY41" fmla="*/ 105833 h 322000"/>
              <a:gd name="connsiteX42" fmla="*/ 3424469 w 4321935"/>
              <a:gd name="connsiteY42" fmla="*/ 110067 h 322000"/>
              <a:gd name="connsiteX43" fmla="*/ 3462569 w 4321935"/>
              <a:gd name="connsiteY43" fmla="*/ 122767 h 322000"/>
              <a:gd name="connsiteX44" fmla="*/ 3487969 w 4321935"/>
              <a:gd name="connsiteY44" fmla="*/ 139700 h 322000"/>
              <a:gd name="connsiteX45" fmla="*/ 3530302 w 4321935"/>
              <a:gd name="connsiteY45" fmla="*/ 152400 h 322000"/>
              <a:gd name="connsiteX46" fmla="*/ 3568402 w 4321935"/>
              <a:gd name="connsiteY46" fmla="*/ 156633 h 322000"/>
              <a:gd name="connsiteX47" fmla="*/ 3754669 w 4321935"/>
              <a:gd name="connsiteY47" fmla="*/ 148167 h 322000"/>
              <a:gd name="connsiteX48" fmla="*/ 3792769 w 4321935"/>
              <a:gd name="connsiteY48" fmla="*/ 139700 h 322000"/>
              <a:gd name="connsiteX49" fmla="*/ 3830869 w 4321935"/>
              <a:gd name="connsiteY49" fmla="*/ 118533 h 322000"/>
              <a:gd name="connsiteX50" fmla="*/ 3835102 w 4321935"/>
              <a:gd name="connsiteY50" fmla="*/ 105833 h 322000"/>
              <a:gd name="connsiteX51" fmla="*/ 3852035 w 4321935"/>
              <a:gd name="connsiteY51" fmla="*/ 101600 h 322000"/>
              <a:gd name="connsiteX52" fmla="*/ 3877435 w 4321935"/>
              <a:gd name="connsiteY52" fmla="*/ 93133 h 322000"/>
              <a:gd name="connsiteX53" fmla="*/ 3902835 w 4321935"/>
              <a:gd name="connsiteY53" fmla="*/ 80433 h 322000"/>
              <a:gd name="connsiteX54" fmla="*/ 3915535 w 4321935"/>
              <a:gd name="connsiteY54" fmla="*/ 71967 h 322000"/>
              <a:gd name="connsiteX55" fmla="*/ 3932469 w 4321935"/>
              <a:gd name="connsiteY55" fmla="*/ 63500 h 322000"/>
              <a:gd name="connsiteX56" fmla="*/ 3957869 w 4321935"/>
              <a:gd name="connsiteY56" fmla="*/ 46567 h 322000"/>
              <a:gd name="connsiteX57" fmla="*/ 3983269 w 4321935"/>
              <a:gd name="connsiteY57" fmla="*/ 38100 h 322000"/>
              <a:gd name="connsiteX58" fmla="*/ 4012902 w 4321935"/>
              <a:gd name="connsiteY58" fmla="*/ 21167 h 322000"/>
              <a:gd name="connsiteX59" fmla="*/ 4038302 w 4321935"/>
              <a:gd name="connsiteY59" fmla="*/ 8467 h 322000"/>
              <a:gd name="connsiteX60" fmla="*/ 4283835 w 4321935"/>
              <a:gd name="connsiteY60" fmla="*/ 12700 h 322000"/>
              <a:gd name="connsiteX61" fmla="*/ 4296535 w 4321935"/>
              <a:gd name="connsiteY61" fmla="*/ 21167 h 322000"/>
              <a:gd name="connsiteX62" fmla="*/ 4321935 w 4321935"/>
              <a:gd name="connsiteY62" fmla="*/ 25400 h 322000"/>
              <a:gd name="connsiteX63" fmla="*/ 4317702 w 4321935"/>
              <a:gd name="connsiteY63" fmla="*/ 12700 h 322000"/>
              <a:gd name="connsiteX64" fmla="*/ 4279602 w 4321935"/>
              <a:gd name="connsiteY64" fmla="*/ 0 h 322000"/>
              <a:gd name="connsiteX65" fmla="*/ 4063702 w 4321935"/>
              <a:gd name="connsiteY65" fmla="*/ 4233 h 322000"/>
              <a:gd name="connsiteX66" fmla="*/ 4017135 w 4321935"/>
              <a:gd name="connsiteY66" fmla="*/ 8467 h 322000"/>
              <a:gd name="connsiteX67" fmla="*/ 3953635 w 4321935"/>
              <a:gd name="connsiteY67" fmla="*/ 12700 h 322000"/>
              <a:gd name="connsiteX68" fmla="*/ 3915535 w 4321935"/>
              <a:gd name="connsiteY68" fmla="*/ 29633 h 322000"/>
              <a:gd name="connsiteX69" fmla="*/ 3890135 w 4321935"/>
              <a:gd name="connsiteY69" fmla="*/ 46567 h 322000"/>
              <a:gd name="connsiteX70" fmla="*/ 3873202 w 4321935"/>
              <a:gd name="connsiteY70" fmla="*/ 55033 h 322000"/>
              <a:gd name="connsiteX71" fmla="*/ 3847802 w 4321935"/>
              <a:gd name="connsiteY71" fmla="*/ 63500 h 322000"/>
              <a:gd name="connsiteX72" fmla="*/ 3818169 w 4321935"/>
              <a:gd name="connsiteY72" fmla="*/ 76200 h 322000"/>
              <a:gd name="connsiteX73" fmla="*/ 3792769 w 4321935"/>
              <a:gd name="connsiteY73" fmla="*/ 93133 h 322000"/>
              <a:gd name="connsiteX74" fmla="*/ 3780069 w 4321935"/>
              <a:gd name="connsiteY74" fmla="*/ 97367 h 322000"/>
              <a:gd name="connsiteX75" fmla="*/ 3767369 w 4321935"/>
              <a:gd name="connsiteY75" fmla="*/ 105833 h 322000"/>
              <a:gd name="connsiteX76" fmla="*/ 3733502 w 4321935"/>
              <a:gd name="connsiteY76" fmla="*/ 114300 h 322000"/>
              <a:gd name="connsiteX77" fmla="*/ 3699635 w 4321935"/>
              <a:gd name="connsiteY77" fmla="*/ 122767 h 322000"/>
              <a:gd name="connsiteX78" fmla="*/ 3686935 w 4321935"/>
              <a:gd name="connsiteY78" fmla="*/ 127000 h 322000"/>
              <a:gd name="connsiteX79" fmla="*/ 3665769 w 4321935"/>
              <a:gd name="connsiteY79" fmla="*/ 131233 h 322000"/>
              <a:gd name="connsiteX80" fmla="*/ 3585335 w 4321935"/>
              <a:gd name="connsiteY80" fmla="*/ 122767 h 322000"/>
              <a:gd name="connsiteX81" fmla="*/ 3551469 w 4321935"/>
              <a:gd name="connsiteY81" fmla="*/ 118533 h 322000"/>
              <a:gd name="connsiteX82" fmla="*/ 3521835 w 4321935"/>
              <a:gd name="connsiteY82" fmla="*/ 110067 h 322000"/>
              <a:gd name="connsiteX83" fmla="*/ 3504902 w 4321935"/>
              <a:gd name="connsiteY83" fmla="*/ 105833 h 322000"/>
              <a:gd name="connsiteX84" fmla="*/ 3483735 w 4321935"/>
              <a:gd name="connsiteY84" fmla="*/ 101600 h 322000"/>
              <a:gd name="connsiteX85" fmla="*/ 3458335 w 4321935"/>
              <a:gd name="connsiteY85" fmla="*/ 93133 h 322000"/>
              <a:gd name="connsiteX86" fmla="*/ 3445635 w 4321935"/>
              <a:gd name="connsiteY86" fmla="*/ 88900 h 322000"/>
              <a:gd name="connsiteX87" fmla="*/ 3432935 w 4321935"/>
              <a:gd name="connsiteY87" fmla="*/ 76200 h 322000"/>
              <a:gd name="connsiteX88" fmla="*/ 3399069 w 4321935"/>
              <a:gd name="connsiteY88" fmla="*/ 59267 h 322000"/>
              <a:gd name="connsiteX89" fmla="*/ 3390602 w 4321935"/>
              <a:gd name="connsiteY89" fmla="*/ 46567 h 322000"/>
              <a:gd name="connsiteX90" fmla="*/ 3365202 w 4321935"/>
              <a:gd name="connsiteY90" fmla="*/ 38100 h 322000"/>
              <a:gd name="connsiteX91" fmla="*/ 3318635 w 4321935"/>
              <a:gd name="connsiteY91" fmla="*/ 25400 h 322000"/>
              <a:gd name="connsiteX92" fmla="*/ 3195869 w 4321935"/>
              <a:gd name="connsiteY92" fmla="*/ 38100 h 322000"/>
              <a:gd name="connsiteX93" fmla="*/ 3162002 w 4321935"/>
              <a:gd name="connsiteY93" fmla="*/ 46567 h 322000"/>
              <a:gd name="connsiteX94" fmla="*/ 3145069 w 4321935"/>
              <a:gd name="connsiteY94" fmla="*/ 50800 h 322000"/>
              <a:gd name="connsiteX95" fmla="*/ 3119669 w 4321935"/>
              <a:gd name="connsiteY95" fmla="*/ 67733 h 322000"/>
              <a:gd name="connsiteX96" fmla="*/ 3106969 w 4321935"/>
              <a:gd name="connsiteY96" fmla="*/ 71967 h 322000"/>
              <a:gd name="connsiteX97" fmla="*/ 2988435 w 4321935"/>
              <a:gd name="connsiteY97" fmla="*/ 97367 h 322000"/>
              <a:gd name="connsiteX98" fmla="*/ 2848735 w 4321935"/>
              <a:gd name="connsiteY98" fmla="*/ 127000 h 322000"/>
              <a:gd name="connsiteX99" fmla="*/ 2721735 w 4321935"/>
              <a:gd name="connsiteY99" fmla="*/ 156633 h 322000"/>
              <a:gd name="connsiteX100" fmla="*/ 2590502 w 4321935"/>
              <a:gd name="connsiteY100" fmla="*/ 169334 h 322000"/>
              <a:gd name="connsiteX101" fmla="*/ 2484669 w 4321935"/>
              <a:gd name="connsiteY101" fmla="*/ 194734 h 322000"/>
              <a:gd name="connsiteX102" fmla="*/ 2344969 w 4321935"/>
              <a:gd name="connsiteY102" fmla="*/ 207433 h 322000"/>
              <a:gd name="connsiteX103" fmla="*/ 2302635 w 4321935"/>
              <a:gd name="connsiteY103" fmla="*/ 215900 h 322000"/>
              <a:gd name="connsiteX104" fmla="*/ 2171402 w 4321935"/>
              <a:gd name="connsiteY104" fmla="*/ 203200 h 322000"/>
              <a:gd name="connsiteX105" fmla="*/ 2116369 w 4321935"/>
              <a:gd name="connsiteY105" fmla="*/ 173567 h 322000"/>
              <a:gd name="connsiteX106" fmla="*/ 2040168 w 4321935"/>
              <a:gd name="connsiteY106" fmla="*/ 156633 h 322000"/>
              <a:gd name="connsiteX107" fmla="*/ 1963969 w 4321935"/>
              <a:gd name="connsiteY107" fmla="*/ 118533 h 322000"/>
              <a:gd name="connsiteX108" fmla="*/ 1820035 w 4321935"/>
              <a:gd name="connsiteY108" fmla="*/ 114299 h 322000"/>
              <a:gd name="connsiteX109" fmla="*/ 1731135 w 4321935"/>
              <a:gd name="connsiteY109" fmla="*/ 63501 h 322000"/>
              <a:gd name="connsiteX110" fmla="*/ 1621069 w 4321935"/>
              <a:gd name="connsiteY110" fmla="*/ 38100 h 322000"/>
              <a:gd name="connsiteX111" fmla="*/ 1553335 w 4321935"/>
              <a:gd name="connsiteY111" fmla="*/ 38100 h 322000"/>
              <a:gd name="connsiteX112" fmla="*/ 1405169 w 4321935"/>
              <a:gd name="connsiteY112" fmla="*/ 59267 h 322000"/>
              <a:gd name="connsiteX113" fmla="*/ 1257002 w 4321935"/>
              <a:gd name="connsiteY113" fmla="*/ 84667 h 322000"/>
              <a:gd name="connsiteX114" fmla="*/ 1172335 w 4321935"/>
              <a:gd name="connsiteY114" fmla="*/ 114300 h 322000"/>
              <a:gd name="connsiteX115" fmla="*/ 1041102 w 4321935"/>
              <a:gd name="connsiteY115" fmla="*/ 143933 h 322000"/>
              <a:gd name="connsiteX116" fmla="*/ 939502 w 4321935"/>
              <a:gd name="connsiteY116" fmla="*/ 135467 h 322000"/>
              <a:gd name="connsiteX117" fmla="*/ 804035 w 4321935"/>
              <a:gd name="connsiteY117" fmla="*/ 67733 h 322000"/>
              <a:gd name="connsiteX118" fmla="*/ 702435 w 4321935"/>
              <a:gd name="connsiteY118" fmla="*/ 71967 h 322000"/>
              <a:gd name="connsiteX119" fmla="*/ 596602 w 4321935"/>
              <a:gd name="connsiteY119" fmla="*/ 131233 h 322000"/>
              <a:gd name="connsiteX120" fmla="*/ 495002 w 4321935"/>
              <a:gd name="connsiteY120" fmla="*/ 160867 h 322000"/>
              <a:gd name="connsiteX121" fmla="*/ 384935 w 4321935"/>
              <a:gd name="connsiteY121" fmla="*/ 139700 h 322000"/>
              <a:gd name="connsiteX122" fmla="*/ 291802 w 4321935"/>
              <a:gd name="connsiteY122" fmla="*/ 114300 h 322000"/>
              <a:gd name="connsiteX123" fmla="*/ 190202 w 4321935"/>
              <a:gd name="connsiteY123" fmla="*/ 80433 h 322000"/>
              <a:gd name="connsiteX124" fmla="*/ 105535 w 4321935"/>
              <a:gd name="connsiteY124" fmla="*/ 59267 h 322000"/>
              <a:gd name="connsiteX125" fmla="*/ 8169 w 4321935"/>
              <a:gd name="connsiteY125" fmla="*/ 63500 h 322000"/>
              <a:gd name="connsiteX126" fmla="*/ 3936 w 4321935"/>
              <a:gd name="connsiteY12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136602 w 4321935"/>
              <a:gd name="connsiteY34" fmla="*/ 93133 h 322000"/>
              <a:gd name="connsiteX35" fmla="*/ 3174702 w 4321935"/>
              <a:gd name="connsiteY35" fmla="*/ 84667 h 322000"/>
              <a:gd name="connsiteX36" fmla="*/ 3217035 w 4321935"/>
              <a:gd name="connsiteY36" fmla="*/ 80433 h 322000"/>
              <a:gd name="connsiteX37" fmla="*/ 3284769 w 4321935"/>
              <a:gd name="connsiteY37" fmla="*/ 67733 h 322000"/>
              <a:gd name="connsiteX38" fmla="*/ 3344035 w 4321935"/>
              <a:gd name="connsiteY38" fmla="*/ 71967 h 322000"/>
              <a:gd name="connsiteX39" fmla="*/ 3369435 w 4321935"/>
              <a:gd name="connsiteY39" fmla="*/ 80433 h 322000"/>
              <a:gd name="connsiteX40" fmla="*/ 3399069 w 4321935"/>
              <a:gd name="connsiteY40" fmla="*/ 97367 h 322000"/>
              <a:gd name="connsiteX41" fmla="*/ 3411769 w 4321935"/>
              <a:gd name="connsiteY41" fmla="*/ 105833 h 322000"/>
              <a:gd name="connsiteX42" fmla="*/ 3424469 w 4321935"/>
              <a:gd name="connsiteY42" fmla="*/ 110067 h 322000"/>
              <a:gd name="connsiteX43" fmla="*/ 3462569 w 4321935"/>
              <a:gd name="connsiteY43" fmla="*/ 122767 h 322000"/>
              <a:gd name="connsiteX44" fmla="*/ 3487969 w 4321935"/>
              <a:gd name="connsiteY44" fmla="*/ 139700 h 322000"/>
              <a:gd name="connsiteX45" fmla="*/ 3530302 w 4321935"/>
              <a:gd name="connsiteY45" fmla="*/ 152400 h 322000"/>
              <a:gd name="connsiteX46" fmla="*/ 3568402 w 4321935"/>
              <a:gd name="connsiteY46" fmla="*/ 156633 h 322000"/>
              <a:gd name="connsiteX47" fmla="*/ 3754669 w 4321935"/>
              <a:gd name="connsiteY47" fmla="*/ 148167 h 322000"/>
              <a:gd name="connsiteX48" fmla="*/ 3792769 w 4321935"/>
              <a:gd name="connsiteY48" fmla="*/ 139700 h 322000"/>
              <a:gd name="connsiteX49" fmla="*/ 3830869 w 4321935"/>
              <a:gd name="connsiteY49" fmla="*/ 118533 h 322000"/>
              <a:gd name="connsiteX50" fmla="*/ 3835102 w 4321935"/>
              <a:gd name="connsiteY50" fmla="*/ 105833 h 322000"/>
              <a:gd name="connsiteX51" fmla="*/ 3852035 w 4321935"/>
              <a:gd name="connsiteY51" fmla="*/ 101600 h 322000"/>
              <a:gd name="connsiteX52" fmla="*/ 3877435 w 4321935"/>
              <a:gd name="connsiteY52" fmla="*/ 93133 h 322000"/>
              <a:gd name="connsiteX53" fmla="*/ 3902835 w 4321935"/>
              <a:gd name="connsiteY53" fmla="*/ 80433 h 322000"/>
              <a:gd name="connsiteX54" fmla="*/ 3915535 w 4321935"/>
              <a:gd name="connsiteY54" fmla="*/ 71967 h 322000"/>
              <a:gd name="connsiteX55" fmla="*/ 3932469 w 4321935"/>
              <a:gd name="connsiteY55" fmla="*/ 63500 h 322000"/>
              <a:gd name="connsiteX56" fmla="*/ 3957869 w 4321935"/>
              <a:gd name="connsiteY56" fmla="*/ 46567 h 322000"/>
              <a:gd name="connsiteX57" fmla="*/ 3983269 w 4321935"/>
              <a:gd name="connsiteY57" fmla="*/ 38100 h 322000"/>
              <a:gd name="connsiteX58" fmla="*/ 4012902 w 4321935"/>
              <a:gd name="connsiteY58" fmla="*/ 21167 h 322000"/>
              <a:gd name="connsiteX59" fmla="*/ 4038302 w 4321935"/>
              <a:gd name="connsiteY59" fmla="*/ 8467 h 322000"/>
              <a:gd name="connsiteX60" fmla="*/ 4283835 w 4321935"/>
              <a:gd name="connsiteY60" fmla="*/ 12700 h 322000"/>
              <a:gd name="connsiteX61" fmla="*/ 4296535 w 4321935"/>
              <a:gd name="connsiteY61" fmla="*/ 21167 h 322000"/>
              <a:gd name="connsiteX62" fmla="*/ 4321935 w 4321935"/>
              <a:gd name="connsiteY62" fmla="*/ 25400 h 322000"/>
              <a:gd name="connsiteX63" fmla="*/ 4317702 w 4321935"/>
              <a:gd name="connsiteY63" fmla="*/ 12700 h 322000"/>
              <a:gd name="connsiteX64" fmla="*/ 4279602 w 4321935"/>
              <a:gd name="connsiteY64" fmla="*/ 0 h 322000"/>
              <a:gd name="connsiteX65" fmla="*/ 4063702 w 4321935"/>
              <a:gd name="connsiteY65" fmla="*/ 4233 h 322000"/>
              <a:gd name="connsiteX66" fmla="*/ 4017135 w 4321935"/>
              <a:gd name="connsiteY66" fmla="*/ 8467 h 322000"/>
              <a:gd name="connsiteX67" fmla="*/ 3953635 w 4321935"/>
              <a:gd name="connsiteY67" fmla="*/ 12700 h 322000"/>
              <a:gd name="connsiteX68" fmla="*/ 3915535 w 4321935"/>
              <a:gd name="connsiteY68" fmla="*/ 29633 h 322000"/>
              <a:gd name="connsiteX69" fmla="*/ 3890135 w 4321935"/>
              <a:gd name="connsiteY69" fmla="*/ 46567 h 322000"/>
              <a:gd name="connsiteX70" fmla="*/ 3873202 w 4321935"/>
              <a:gd name="connsiteY70" fmla="*/ 55033 h 322000"/>
              <a:gd name="connsiteX71" fmla="*/ 3847802 w 4321935"/>
              <a:gd name="connsiteY71" fmla="*/ 63500 h 322000"/>
              <a:gd name="connsiteX72" fmla="*/ 3818169 w 4321935"/>
              <a:gd name="connsiteY72" fmla="*/ 76200 h 322000"/>
              <a:gd name="connsiteX73" fmla="*/ 3792769 w 4321935"/>
              <a:gd name="connsiteY73" fmla="*/ 93133 h 322000"/>
              <a:gd name="connsiteX74" fmla="*/ 3780069 w 4321935"/>
              <a:gd name="connsiteY74" fmla="*/ 97367 h 322000"/>
              <a:gd name="connsiteX75" fmla="*/ 3767369 w 4321935"/>
              <a:gd name="connsiteY75" fmla="*/ 105833 h 322000"/>
              <a:gd name="connsiteX76" fmla="*/ 3733502 w 4321935"/>
              <a:gd name="connsiteY76" fmla="*/ 114300 h 322000"/>
              <a:gd name="connsiteX77" fmla="*/ 3699635 w 4321935"/>
              <a:gd name="connsiteY77" fmla="*/ 122767 h 322000"/>
              <a:gd name="connsiteX78" fmla="*/ 3686935 w 4321935"/>
              <a:gd name="connsiteY78" fmla="*/ 127000 h 322000"/>
              <a:gd name="connsiteX79" fmla="*/ 3665769 w 4321935"/>
              <a:gd name="connsiteY79" fmla="*/ 131233 h 322000"/>
              <a:gd name="connsiteX80" fmla="*/ 3585335 w 4321935"/>
              <a:gd name="connsiteY80" fmla="*/ 122767 h 322000"/>
              <a:gd name="connsiteX81" fmla="*/ 3551469 w 4321935"/>
              <a:gd name="connsiteY81" fmla="*/ 118533 h 322000"/>
              <a:gd name="connsiteX82" fmla="*/ 3521835 w 4321935"/>
              <a:gd name="connsiteY82" fmla="*/ 110067 h 322000"/>
              <a:gd name="connsiteX83" fmla="*/ 3504902 w 4321935"/>
              <a:gd name="connsiteY83" fmla="*/ 105833 h 322000"/>
              <a:gd name="connsiteX84" fmla="*/ 3483735 w 4321935"/>
              <a:gd name="connsiteY84" fmla="*/ 101600 h 322000"/>
              <a:gd name="connsiteX85" fmla="*/ 3458335 w 4321935"/>
              <a:gd name="connsiteY85" fmla="*/ 93133 h 322000"/>
              <a:gd name="connsiteX86" fmla="*/ 3445635 w 4321935"/>
              <a:gd name="connsiteY86" fmla="*/ 88900 h 322000"/>
              <a:gd name="connsiteX87" fmla="*/ 3432935 w 4321935"/>
              <a:gd name="connsiteY87" fmla="*/ 76200 h 322000"/>
              <a:gd name="connsiteX88" fmla="*/ 3399069 w 4321935"/>
              <a:gd name="connsiteY88" fmla="*/ 59267 h 322000"/>
              <a:gd name="connsiteX89" fmla="*/ 3390602 w 4321935"/>
              <a:gd name="connsiteY89" fmla="*/ 46567 h 322000"/>
              <a:gd name="connsiteX90" fmla="*/ 3365202 w 4321935"/>
              <a:gd name="connsiteY90" fmla="*/ 38100 h 322000"/>
              <a:gd name="connsiteX91" fmla="*/ 3318635 w 4321935"/>
              <a:gd name="connsiteY91" fmla="*/ 25400 h 322000"/>
              <a:gd name="connsiteX92" fmla="*/ 3195869 w 4321935"/>
              <a:gd name="connsiteY92" fmla="*/ 38100 h 322000"/>
              <a:gd name="connsiteX93" fmla="*/ 3162002 w 4321935"/>
              <a:gd name="connsiteY93" fmla="*/ 46567 h 322000"/>
              <a:gd name="connsiteX94" fmla="*/ 3145069 w 4321935"/>
              <a:gd name="connsiteY94" fmla="*/ 50800 h 322000"/>
              <a:gd name="connsiteX95" fmla="*/ 3119669 w 4321935"/>
              <a:gd name="connsiteY95" fmla="*/ 67733 h 322000"/>
              <a:gd name="connsiteX96" fmla="*/ 2988435 w 4321935"/>
              <a:gd name="connsiteY96" fmla="*/ 97367 h 322000"/>
              <a:gd name="connsiteX97" fmla="*/ 2848735 w 4321935"/>
              <a:gd name="connsiteY97" fmla="*/ 127000 h 322000"/>
              <a:gd name="connsiteX98" fmla="*/ 2721735 w 4321935"/>
              <a:gd name="connsiteY98" fmla="*/ 156633 h 322000"/>
              <a:gd name="connsiteX99" fmla="*/ 2590502 w 4321935"/>
              <a:gd name="connsiteY99" fmla="*/ 169334 h 322000"/>
              <a:gd name="connsiteX100" fmla="*/ 2484669 w 4321935"/>
              <a:gd name="connsiteY100" fmla="*/ 194734 h 322000"/>
              <a:gd name="connsiteX101" fmla="*/ 2344969 w 4321935"/>
              <a:gd name="connsiteY101" fmla="*/ 207433 h 322000"/>
              <a:gd name="connsiteX102" fmla="*/ 2302635 w 4321935"/>
              <a:gd name="connsiteY102" fmla="*/ 215900 h 322000"/>
              <a:gd name="connsiteX103" fmla="*/ 2171402 w 4321935"/>
              <a:gd name="connsiteY103" fmla="*/ 203200 h 322000"/>
              <a:gd name="connsiteX104" fmla="*/ 2116369 w 4321935"/>
              <a:gd name="connsiteY104" fmla="*/ 173567 h 322000"/>
              <a:gd name="connsiteX105" fmla="*/ 2040168 w 4321935"/>
              <a:gd name="connsiteY105" fmla="*/ 156633 h 322000"/>
              <a:gd name="connsiteX106" fmla="*/ 1963969 w 4321935"/>
              <a:gd name="connsiteY106" fmla="*/ 118533 h 322000"/>
              <a:gd name="connsiteX107" fmla="*/ 1820035 w 4321935"/>
              <a:gd name="connsiteY107" fmla="*/ 114299 h 322000"/>
              <a:gd name="connsiteX108" fmla="*/ 1731135 w 4321935"/>
              <a:gd name="connsiteY108" fmla="*/ 63501 h 322000"/>
              <a:gd name="connsiteX109" fmla="*/ 1621069 w 4321935"/>
              <a:gd name="connsiteY109" fmla="*/ 38100 h 322000"/>
              <a:gd name="connsiteX110" fmla="*/ 1553335 w 4321935"/>
              <a:gd name="connsiteY110" fmla="*/ 38100 h 322000"/>
              <a:gd name="connsiteX111" fmla="*/ 1405169 w 4321935"/>
              <a:gd name="connsiteY111" fmla="*/ 59267 h 322000"/>
              <a:gd name="connsiteX112" fmla="*/ 1257002 w 4321935"/>
              <a:gd name="connsiteY112" fmla="*/ 84667 h 322000"/>
              <a:gd name="connsiteX113" fmla="*/ 1172335 w 4321935"/>
              <a:gd name="connsiteY113" fmla="*/ 114300 h 322000"/>
              <a:gd name="connsiteX114" fmla="*/ 1041102 w 4321935"/>
              <a:gd name="connsiteY114" fmla="*/ 143933 h 322000"/>
              <a:gd name="connsiteX115" fmla="*/ 939502 w 4321935"/>
              <a:gd name="connsiteY115" fmla="*/ 135467 h 322000"/>
              <a:gd name="connsiteX116" fmla="*/ 804035 w 4321935"/>
              <a:gd name="connsiteY116" fmla="*/ 67733 h 322000"/>
              <a:gd name="connsiteX117" fmla="*/ 702435 w 4321935"/>
              <a:gd name="connsiteY117" fmla="*/ 71967 h 322000"/>
              <a:gd name="connsiteX118" fmla="*/ 596602 w 4321935"/>
              <a:gd name="connsiteY118" fmla="*/ 131233 h 322000"/>
              <a:gd name="connsiteX119" fmla="*/ 495002 w 4321935"/>
              <a:gd name="connsiteY119" fmla="*/ 160867 h 322000"/>
              <a:gd name="connsiteX120" fmla="*/ 384935 w 4321935"/>
              <a:gd name="connsiteY120" fmla="*/ 139700 h 322000"/>
              <a:gd name="connsiteX121" fmla="*/ 291802 w 4321935"/>
              <a:gd name="connsiteY121" fmla="*/ 114300 h 322000"/>
              <a:gd name="connsiteX122" fmla="*/ 190202 w 4321935"/>
              <a:gd name="connsiteY122" fmla="*/ 80433 h 322000"/>
              <a:gd name="connsiteX123" fmla="*/ 105535 w 4321935"/>
              <a:gd name="connsiteY123" fmla="*/ 59267 h 322000"/>
              <a:gd name="connsiteX124" fmla="*/ 8169 w 4321935"/>
              <a:gd name="connsiteY124" fmla="*/ 63500 h 322000"/>
              <a:gd name="connsiteX125" fmla="*/ 3936 w 4321935"/>
              <a:gd name="connsiteY12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136602 w 4321935"/>
              <a:gd name="connsiteY34" fmla="*/ 93133 h 322000"/>
              <a:gd name="connsiteX35" fmla="*/ 3174702 w 4321935"/>
              <a:gd name="connsiteY35" fmla="*/ 84667 h 322000"/>
              <a:gd name="connsiteX36" fmla="*/ 3217035 w 4321935"/>
              <a:gd name="connsiteY36" fmla="*/ 80433 h 322000"/>
              <a:gd name="connsiteX37" fmla="*/ 3284769 w 4321935"/>
              <a:gd name="connsiteY37" fmla="*/ 67733 h 322000"/>
              <a:gd name="connsiteX38" fmla="*/ 3344035 w 4321935"/>
              <a:gd name="connsiteY38" fmla="*/ 71967 h 322000"/>
              <a:gd name="connsiteX39" fmla="*/ 3369435 w 4321935"/>
              <a:gd name="connsiteY39" fmla="*/ 80433 h 322000"/>
              <a:gd name="connsiteX40" fmla="*/ 3399069 w 4321935"/>
              <a:gd name="connsiteY40" fmla="*/ 97367 h 322000"/>
              <a:gd name="connsiteX41" fmla="*/ 3411769 w 4321935"/>
              <a:gd name="connsiteY41" fmla="*/ 105833 h 322000"/>
              <a:gd name="connsiteX42" fmla="*/ 3424469 w 4321935"/>
              <a:gd name="connsiteY42" fmla="*/ 110067 h 322000"/>
              <a:gd name="connsiteX43" fmla="*/ 3462569 w 4321935"/>
              <a:gd name="connsiteY43" fmla="*/ 122767 h 322000"/>
              <a:gd name="connsiteX44" fmla="*/ 3487969 w 4321935"/>
              <a:gd name="connsiteY44" fmla="*/ 139700 h 322000"/>
              <a:gd name="connsiteX45" fmla="*/ 3530302 w 4321935"/>
              <a:gd name="connsiteY45" fmla="*/ 152400 h 322000"/>
              <a:gd name="connsiteX46" fmla="*/ 3568402 w 4321935"/>
              <a:gd name="connsiteY46" fmla="*/ 156633 h 322000"/>
              <a:gd name="connsiteX47" fmla="*/ 3754669 w 4321935"/>
              <a:gd name="connsiteY47" fmla="*/ 148167 h 322000"/>
              <a:gd name="connsiteX48" fmla="*/ 3792769 w 4321935"/>
              <a:gd name="connsiteY48" fmla="*/ 139700 h 322000"/>
              <a:gd name="connsiteX49" fmla="*/ 3830869 w 4321935"/>
              <a:gd name="connsiteY49" fmla="*/ 118533 h 322000"/>
              <a:gd name="connsiteX50" fmla="*/ 3835102 w 4321935"/>
              <a:gd name="connsiteY50" fmla="*/ 105833 h 322000"/>
              <a:gd name="connsiteX51" fmla="*/ 3852035 w 4321935"/>
              <a:gd name="connsiteY51" fmla="*/ 101600 h 322000"/>
              <a:gd name="connsiteX52" fmla="*/ 3877435 w 4321935"/>
              <a:gd name="connsiteY52" fmla="*/ 93133 h 322000"/>
              <a:gd name="connsiteX53" fmla="*/ 3902835 w 4321935"/>
              <a:gd name="connsiteY53" fmla="*/ 80433 h 322000"/>
              <a:gd name="connsiteX54" fmla="*/ 3915535 w 4321935"/>
              <a:gd name="connsiteY54" fmla="*/ 71967 h 322000"/>
              <a:gd name="connsiteX55" fmla="*/ 3932469 w 4321935"/>
              <a:gd name="connsiteY55" fmla="*/ 63500 h 322000"/>
              <a:gd name="connsiteX56" fmla="*/ 3957869 w 4321935"/>
              <a:gd name="connsiteY56" fmla="*/ 46567 h 322000"/>
              <a:gd name="connsiteX57" fmla="*/ 3983269 w 4321935"/>
              <a:gd name="connsiteY57" fmla="*/ 38100 h 322000"/>
              <a:gd name="connsiteX58" fmla="*/ 4012902 w 4321935"/>
              <a:gd name="connsiteY58" fmla="*/ 21167 h 322000"/>
              <a:gd name="connsiteX59" fmla="*/ 4038302 w 4321935"/>
              <a:gd name="connsiteY59" fmla="*/ 8467 h 322000"/>
              <a:gd name="connsiteX60" fmla="*/ 4283835 w 4321935"/>
              <a:gd name="connsiteY60" fmla="*/ 12700 h 322000"/>
              <a:gd name="connsiteX61" fmla="*/ 4296535 w 4321935"/>
              <a:gd name="connsiteY61" fmla="*/ 21167 h 322000"/>
              <a:gd name="connsiteX62" fmla="*/ 4321935 w 4321935"/>
              <a:gd name="connsiteY62" fmla="*/ 25400 h 322000"/>
              <a:gd name="connsiteX63" fmla="*/ 4317702 w 4321935"/>
              <a:gd name="connsiteY63" fmla="*/ 12700 h 322000"/>
              <a:gd name="connsiteX64" fmla="*/ 4279602 w 4321935"/>
              <a:gd name="connsiteY64" fmla="*/ 0 h 322000"/>
              <a:gd name="connsiteX65" fmla="*/ 4063702 w 4321935"/>
              <a:gd name="connsiteY65" fmla="*/ 4233 h 322000"/>
              <a:gd name="connsiteX66" fmla="*/ 4017135 w 4321935"/>
              <a:gd name="connsiteY66" fmla="*/ 8467 h 322000"/>
              <a:gd name="connsiteX67" fmla="*/ 3953635 w 4321935"/>
              <a:gd name="connsiteY67" fmla="*/ 12700 h 322000"/>
              <a:gd name="connsiteX68" fmla="*/ 3915535 w 4321935"/>
              <a:gd name="connsiteY68" fmla="*/ 29633 h 322000"/>
              <a:gd name="connsiteX69" fmla="*/ 3890135 w 4321935"/>
              <a:gd name="connsiteY69" fmla="*/ 46567 h 322000"/>
              <a:gd name="connsiteX70" fmla="*/ 3873202 w 4321935"/>
              <a:gd name="connsiteY70" fmla="*/ 55033 h 322000"/>
              <a:gd name="connsiteX71" fmla="*/ 3847802 w 4321935"/>
              <a:gd name="connsiteY71" fmla="*/ 63500 h 322000"/>
              <a:gd name="connsiteX72" fmla="*/ 3818169 w 4321935"/>
              <a:gd name="connsiteY72" fmla="*/ 76200 h 322000"/>
              <a:gd name="connsiteX73" fmla="*/ 3792769 w 4321935"/>
              <a:gd name="connsiteY73" fmla="*/ 93133 h 322000"/>
              <a:gd name="connsiteX74" fmla="*/ 3780069 w 4321935"/>
              <a:gd name="connsiteY74" fmla="*/ 97367 h 322000"/>
              <a:gd name="connsiteX75" fmla="*/ 3767369 w 4321935"/>
              <a:gd name="connsiteY75" fmla="*/ 105833 h 322000"/>
              <a:gd name="connsiteX76" fmla="*/ 3733502 w 4321935"/>
              <a:gd name="connsiteY76" fmla="*/ 114300 h 322000"/>
              <a:gd name="connsiteX77" fmla="*/ 3699635 w 4321935"/>
              <a:gd name="connsiteY77" fmla="*/ 122767 h 322000"/>
              <a:gd name="connsiteX78" fmla="*/ 3686935 w 4321935"/>
              <a:gd name="connsiteY78" fmla="*/ 127000 h 322000"/>
              <a:gd name="connsiteX79" fmla="*/ 3665769 w 4321935"/>
              <a:gd name="connsiteY79" fmla="*/ 131233 h 322000"/>
              <a:gd name="connsiteX80" fmla="*/ 3585335 w 4321935"/>
              <a:gd name="connsiteY80" fmla="*/ 122767 h 322000"/>
              <a:gd name="connsiteX81" fmla="*/ 3551469 w 4321935"/>
              <a:gd name="connsiteY81" fmla="*/ 118533 h 322000"/>
              <a:gd name="connsiteX82" fmla="*/ 3521835 w 4321935"/>
              <a:gd name="connsiteY82" fmla="*/ 110067 h 322000"/>
              <a:gd name="connsiteX83" fmla="*/ 3504902 w 4321935"/>
              <a:gd name="connsiteY83" fmla="*/ 105833 h 322000"/>
              <a:gd name="connsiteX84" fmla="*/ 3483735 w 4321935"/>
              <a:gd name="connsiteY84" fmla="*/ 101600 h 322000"/>
              <a:gd name="connsiteX85" fmla="*/ 3458335 w 4321935"/>
              <a:gd name="connsiteY85" fmla="*/ 93133 h 322000"/>
              <a:gd name="connsiteX86" fmla="*/ 3445635 w 4321935"/>
              <a:gd name="connsiteY86" fmla="*/ 88900 h 322000"/>
              <a:gd name="connsiteX87" fmla="*/ 3432935 w 4321935"/>
              <a:gd name="connsiteY87" fmla="*/ 76200 h 322000"/>
              <a:gd name="connsiteX88" fmla="*/ 3399069 w 4321935"/>
              <a:gd name="connsiteY88" fmla="*/ 59267 h 322000"/>
              <a:gd name="connsiteX89" fmla="*/ 3390602 w 4321935"/>
              <a:gd name="connsiteY89" fmla="*/ 46567 h 322000"/>
              <a:gd name="connsiteX90" fmla="*/ 3365202 w 4321935"/>
              <a:gd name="connsiteY90" fmla="*/ 38100 h 322000"/>
              <a:gd name="connsiteX91" fmla="*/ 3318635 w 4321935"/>
              <a:gd name="connsiteY91" fmla="*/ 25400 h 322000"/>
              <a:gd name="connsiteX92" fmla="*/ 3195869 w 4321935"/>
              <a:gd name="connsiteY92" fmla="*/ 38100 h 322000"/>
              <a:gd name="connsiteX93" fmla="*/ 3162002 w 4321935"/>
              <a:gd name="connsiteY93" fmla="*/ 46567 h 322000"/>
              <a:gd name="connsiteX94" fmla="*/ 3145069 w 4321935"/>
              <a:gd name="connsiteY94" fmla="*/ 50800 h 322000"/>
              <a:gd name="connsiteX95" fmla="*/ 2988435 w 4321935"/>
              <a:gd name="connsiteY95" fmla="*/ 97367 h 322000"/>
              <a:gd name="connsiteX96" fmla="*/ 2848735 w 4321935"/>
              <a:gd name="connsiteY96" fmla="*/ 127000 h 322000"/>
              <a:gd name="connsiteX97" fmla="*/ 2721735 w 4321935"/>
              <a:gd name="connsiteY97" fmla="*/ 156633 h 322000"/>
              <a:gd name="connsiteX98" fmla="*/ 2590502 w 4321935"/>
              <a:gd name="connsiteY98" fmla="*/ 169334 h 322000"/>
              <a:gd name="connsiteX99" fmla="*/ 2484669 w 4321935"/>
              <a:gd name="connsiteY99" fmla="*/ 194734 h 322000"/>
              <a:gd name="connsiteX100" fmla="*/ 2344969 w 4321935"/>
              <a:gd name="connsiteY100" fmla="*/ 207433 h 322000"/>
              <a:gd name="connsiteX101" fmla="*/ 2302635 w 4321935"/>
              <a:gd name="connsiteY101" fmla="*/ 215900 h 322000"/>
              <a:gd name="connsiteX102" fmla="*/ 2171402 w 4321935"/>
              <a:gd name="connsiteY102" fmla="*/ 203200 h 322000"/>
              <a:gd name="connsiteX103" fmla="*/ 2116369 w 4321935"/>
              <a:gd name="connsiteY103" fmla="*/ 173567 h 322000"/>
              <a:gd name="connsiteX104" fmla="*/ 2040168 w 4321935"/>
              <a:gd name="connsiteY104" fmla="*/ 156633 h 322000"/>
              <a:gd name="connsiteX105" fmla="*/ 1963969 w 4321935"/>
              <a:gd name="connsiteY105" fmla="*/ 118533 h 322000"/>
              <a:gd name="connsiteX106" fmla="*/ 1820035 w 4321935"/>
              <a:gd name="connsiteY106" fmla="*/ 114299 h 322000"/>
              <a:gd name="connsiteX107" fmla="*/ 1731135 w 4321935"/>
              <a:gd name="connsiteY107" fmla="*/ 63501 h 322000"/>
              <a:gd name="connsiteX108" fmla="*/ 1621069 w 4321935"/>
              <a:gd name="connsiteY108" fmla="*/ 38100 h 322000"/>
              <a:gd name="connsiteX109" fmla="*/ 1553335 w 4321935"/>
              <a:gd name="connsiteY109" fmla="*/ 38100 h 322000"/>
              <a:gd name="connsiteX110" fmla="*/ 1405169 w 4321935"/>
              <a:gd name="connsiteY110" fmla="*/ 59267 h 322000"/>
              <a:gd name="connsiteX111" fmla="*/ 1257002 w 4321935"/>
              <a:gd name="connsiteY111" fmla="*/ 84667 h 322000"/>
              <a:gd name="connsiteX112" fmla="*/ 1172335 w 4321935"/>
              <a:gd name="connsiteY112" fmla="*/ 114300 h 322000"/>
              <a:gd name="connsiteX113" fmla="*/ 1041102 w 4321935"/>
              <a:gd name="connsiteY113" fmla="*/ 143933 h 322000"/>
              <a:gd name="connsiteX114" fmla="*/ 939502 w 4321935"/>
              <a:gd name="connsiteY114" fmla="*/ 135467 h 322000"/>
              <a:gd name="connsiteX115" fmla="*/ 804035 w 4321935"/>
              <a:gd name="connsiteY115" fmla="*/ 67733 h 322000"/>
              <a:gd name="connsiteX116" fmla="*/ 702435 w 4321935"/>
              <a:gd name="connsiteY116" fmla="*/ 71967 h 322000"/>
              <a:gd name="connsiteX117" fmla="*/ 596602 w 4321935"/>
              <a:gd name="connsiteY117" fmla="*/ 131233 h 322000"/>
              <a:gd name="connsiteX118" fmla="*/ 495002 w 4321935"/>
              <a:gd name="connsiteY118" fmla="*/ 160867 h 322000"/>
              <a:gd name="connsiteX119" fmla="*/ 384935 w 4321935"/>
              <a:gd name="connsiteY119" fmla="*/ 139700 h 322000"/>
              <a:gd name="connsiteX120" fmla="*/ 291802 w 4321935"/>
              <a:gd name="connsiteY120" fmla="*/ 114300 h 322000"/>
              <a:gd name="connsiteX121" fmla="*/ 190202 w 4321935"/>
              <a:gd name="connsiteY121" fmla="*/ 80433 h 322000"/>
              <a:gd name="connsiteX122" fmla="*/ 105535 w 4321935"/>
              <a:gd name="connsiteY122" fmla="*/ 59267 h 322000"/>
              <a:gd name="connsiteX123" fmla="*/ 8169 w 4321935"/>
              <a:gd name="connsiteY123" fmla="*/ 63500 h 322000"/>
              <a:gd name="connsiteX124" fmla="*/ 3936 w 4321935"/>
              <a:gd name="connsiteY12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136602 w 4321935"/>
              <a:gd name="connsiteY34" fmla="*/ 93133 h 322000"/>
              <a:gd name="connsiteX35" fmla="*/ 3174702 w 4321935"/>
              <a:gd name="connsiteY35" fmla="*/ 84667 h 322000"/>
              <a:gd name="connsiteX36" fmla="*/ 3217035 w 4321935"/>
              <a:gd name="connsiteY36" fmla="*/ 80433 h 322000"/>
              <a:gd name="connsiteX37" fmla="*/ 3284769 w 4321935"/>
              <a:gd name="connsiteY37" fmla="*/ 67733 h 322000"/>
              <a:gd name="connsiteX38" fmla="*/ 3344035 w 4321935"/>
              <a:gd name="connsiteY38" fmla="*/ 71967 h 322000"/>
              <a:gd name="connsiteX39" fmla="*/ 3369435 w 4321935"/>
              <a:gd name="connsiteY39" fmla="*/ 80433 h 322000"/>
              <a:gd name="connsiteX40" fmla="*/ 3399069 w 4321935"/>
              <a:gd name="connsiteY40" fmla="*/ 97367 h 322000"/>
              <a:gd name="connsiteX41" fmla="*/ 3411769 w 4321935"/>
              <a:gd name="connsiteY41" fmla="*/ 105833 h 322000"/>
              <a:gd name="connsiteX42" fmla="*/ 3424469 w 4321935"/>
              <a:gd name="connsiteY42" fmla="*/ 110067 h 322000"/>
              <a:gd name="connsiteX43" fmla="*/ 3462569 w 4321935"/>
              <a:gd name="connsiteY43" fmla="*/ 122767 h 322000"/>
              <a:gd name="connsiteX44" fmla="*/ 3487969 w 4321935"/>
              <a:gd name="connsiteY44" fmla="*/ 139700 h 322000"/>
              <a:gd name="connsiteX45" fmla="*/ 3530302 w 4321935"/>
              <a:gd name="connsiteY45" fmla="*/ 152400 h 322000"/>
              <a:gd name="connsiteX46" fmla="*/ 3568402 w 4321935"/>
              <a:gd name="connsiteY46" fmla="*/ 156633 h 322000"/>
              <a:gd name="connsiteX47" fmla="*/ 3754669 w 4321935"/>
              <a:gd name="connsiteY47" fmla="*/ 148167 h 322000"/>
              <a:gd name="connsiteX48" fmla="*/ 3792769 w 4321935"/>
              <a:gd name="connsiteY48" fmla="*/ 139700 h 322000"/>
              <a:gd name="connsiteX49" fmla="*/ 3830869 w 4321935"/>
              <a:gd name="connsiteY49" fmla="*/ 118533 h 322000"/>
              <a:gd name="connsiteX50" fmla="*/ 3835102 w 4321935"/>
              <a:gd name="connsiteY50" fmla="*/ 105833 h 322000"/>
              <a:gd name="connsiteX51" fmla="*/ 3852035 w 4321935"/>
              <a:gd name="connsiteY51" fmla="*/ 101600 h 322000"/>
              <a:gd name="connsiteX52" fmla="*/ 3877435 w 4321935"/>
              <a:gd name="connsiteY52" fmla="*/ 93133 h 322000"/>
              <a:gd name="connsiteX53" fmla="*/ 3902835 w 4321935"/>
              <a:gd name="connsiteY53" fmla="*/ 80433 h 322000"/>
              <a:gd name="connsiteX54" fmla="*/ 3915535 w 4321935"/>
              <a:gd name="connsiteY54" fmla="*/ 71967 h 322000"/>
              <a:gd name="connsiteX55" fmla="*/ 3932469 w 4321935"/>
              <a:gd name="connsiteY55" fmla="*/ 63500 h 322000"/>
              <a:gd name="connsiteX56" fmla="*/ 3957869 w 4321935"/>
              <a:gd name="connsiteY56" fmla="*/ 46567 h 322000"/>
              <a:gd name="connsiteX57" fmla="*/ 3983269 w 4321935"/>
              <a:gd name="connsiteY57" fmla="*/ 38100 h 322000"/>
              <a:gd name="connsiteX58" fmla="*/ 4012902 w 4321935"/>
              <a:gd name="connsiteY58" fmla="*/ 21167 h 322000"/>
              <a:gd name="connsiteX59" fmla="*/ 4038302 w 4321935"/>
              <a:gd name="connsiteY59" fmla="*/ 8467 h 322000"/>
              <a:gd name="connsiteX60" fmla="*/ 4283835 w 4321935"/>
              <a:gd name="connsiteY60" fmla="*/ 12700 h 322000"/>
              <a:gd name="connsiteX61" fmla="*/ 4296535 w 4321935"/>
              <a:gd name="connsiteY61" fmla="*/ 21167 h 322000"/>
              <a:gd name="connsiteX62" fmla="*/ 4321935 w 4321935"/>
              <a:gd name="connsiteY62" fmla="*/ 25400 h 322000"/>
              <a:gd name="connsiteX63" fmla="*/ 4317702 w 4321935"/>
              <a:gd name="connsiteY63" fmla="*/ 12700 h 322000"/>
              <a:gd name="connsiteX64" fmla="*/ 4279602 w 4321935"/>
              <a:gd name="connsiteY64" fmla="*/ 0 h 322000"/>
              <a:gd name="connsiteX65" fmla="*/ 4063702 w 4321935"/>
              <a:gd name="connsiteY65" fmla="*/ 4233 h 322000"/>
              <a:gd name="connsiteX66" fmla="*/ 4017135 w 4321935"/>
              <a:gd name="connsiteY66" fmla="*/ 8467 h 322000"/>
              <a:gd name="connsiteX67" fmla="*/ 3953635 w 4321935"/>
              <a:gd name="connsiteY67" fmla="*/ 12700 h 322000"/>
              <a:gd name="connsiteX68" fmla="*/ 3915535 w 4321935"/>
              <a:gd name="connsiteY68" fmla="*/ 29633 h 322000"/>
              <a:gd name="connsiteX69" fmla="*/ 3890135 w 4321935"/>
              <a:gd name="connsiteY69" fmla="*/ 46567 h 322000"/>
              <a:gd name="connsiteX70" fmla="*/ 3873202 w 4321935"/>
              <a:gd name="connsiteY70" fmla="*/ 55033 h 322000"/>
              <a:gd name="connsiteX71" fmla="*/ 3847802 w 4321935"/>
              <a:gd name="connsiteY71" fmla="*/ 63500 h 322000"/>
              <a:gd name="connsiteX72" fmla="*/ 3818169 w 4321935"/>
              <a:gd name="connsiteY72" fmla="*/ 76200 h 322000"/>
              <a:gd name="connsiteX73" fmla="*/ 3792769 w 4321935"/>
              <a:gd name="connsiteY73" fmla="*/ 93133 h 322000"/>
              <a:gd name="connsiteX74" fmla="*/ 3780069 w 4321935"/>
              <a:gd name="connsiteY74" fmla="*/ 97367 h 322000"/>
              <a:gd name="connsiteX75" fmla="*/ 3767369 w 4321935"/>
              <a:gd name="connsiteY75" fmla="*/ 105833 h 322000"/>
              <a:gd name="connsiteX76" fmla="*/ 3733502 w 4321935"/>
              <a:gd name="connsiteY76" fmla="*/ 114300 h 322000"/>
              <a:gd name="connsiteX77" fmla="*/ 3699635 w 4321935"/>
              <a:gd name="connsiteY77" fmla="*/ 122767 h 322000"/>
              <a:gd name="connsiteX78" fmla="*/ 3686935 w 4321935"/>
              <a:gd name="connsiteY78" fmla="*/ 127000 h 322000"/>
              <a:gd name="connsiteX79" fmla="*/ 3665769 w 4321935"/>
              <a:gd name="connsiteY79" fmla="*/ 131233 h 322000"/>
              <a:gd name="connsiteX80" fmla="*/ 3585335 w 4321935"/>
              <a:gd name="connsiteY80" fmla="*/ 122767 h 322000"/>
              <a:gd name="connsiteX81" fmla="*/ 3551469 w 4321935"/>
              <a:gd name="connsiteY81" fmla="*/ 118533 h 322000"/>
              <a:gd name="connsiteX82" fmla="*/ 3521835 w 4321935"/>
              <a:gd name="connsiteY82" fmla="*/ 110067 h 322000"/>
              <a:gd name="connsiteX83" fmla="*/ 3504902 w 4321935"/>
              <a:gd name="connsiteY83" fmla="*/ 105833 h 322000"/>
              <a:gd name="connsiteX84" fmla="*/ 3483735 w 4321935"/>
              <a:gd name="connsiteY84" fmla="*/ 101600 h 322000"/>
              <a:gd name="connsiteX85" fmla="*/ 3458335 w 4321935"/>
              <a:gd name="connsiteY85" fmla="*/ 93133 h 322000"/>
              <a:gd name="connsiteX86" fmla="*/ 3445635 w 4321935"/>
              <a:gd name="connsiteY86" fmla="*/ 88900 h 322000"/>
              <a:gd name="connsiteX87" fmla="*/ 3432935 w 4321935"/>
              <a:gd name="connsiteY87" fmla="*/ 76200 h 322000"/>
              <a:gd name="connsiteX88" fmla="*/ 3399069 w 4321935"/>
              <a:gd name="connsiteY88" fmla="*/ 59267 h 322000"/>
              <a:gd name="connsiteX89" fmla="*/ 3390602 w 4321935"/>
              <a:gd name="connsiteY89" fmla="*/ 46567 h 322000"/>
              <a:gd name="connsiteX90" fmla="*/ 3365202 w 4321935"/>
              <a:gd name="connsiteY90" fmla="*/ 38100 h 322000"/>
              <a:gd name="connsiteX91" fmla="*/ 3318635 w 4321935"/>
              <a:gd name="connsiteY91" fmla="*/ 25400 h 322000"/>
              <a:gd name="connsiteX92" fmla="*/ 3195869 w 4321935"/>
              <a:gd name="connsiteY92" fmla="*/ 38100 h 322000"/>
              <a:gd name="connsiteX93" fmla="*/ 3145069 w 4321935"/>
              <a:gd name="connsiteY93" fmla="*/ 50800 h 322000"/>
              <a:gd name="connsiteX94" fmla="*/ 2988435 w 4321935"/>
              <a:gd name="connsiteY94" fmla="*/ 97367 h 322000"/>
              <a:gd name="connsiteX95" fmla="*/ 2848735 w 4321935"/>
              <a:gd name="connsiteY95" fmla="*/ 127000 h 322000"/>
              <a:gd name="connsiteX96" fmla="*/ 2721735 w 4321935"/>
              <a:gd name="connsiteY96" fmla="*/ 156633 h 322000"/>
              <a:gd name="connsiteX97" fmla="*/ 2590502 w 4321935"/>
              <a:gd name="connsiteY97" fmla="*/ 169334 h 322000"/>
              <a:gd name="connsiteX98" fmla="*/ 2484669 w 4321935"/>
              <a:gd name="connsiteY98" fmla="*/ 194734 h 322000"/>
              <a:gd name="connsiteX99" fmla="*/ 2344969 w 4321935"/>
              <a:gd name="connsiteY99" fmla="*/ 207433 h 322000"/>
              <a:gd name="connsiteX100" fmla="*/ 2302635 w 4321935"/>
              <a:gd name="connsiteY100" fmla="*/ 215900 h 322000"/>
              <a:gd name="connsiteX101" fmla="*/ 2171402 w 4321935"/>
              <a:gd name="connsiteY101" fmla="*/ 203200 h 322000"/>
              <a:gd name="connsiteX102" fmla="*/ 2116369 w 4321935"/>
              <a:gd name="connsiteY102" fmla="*/ 173567 h 322000"/>
              <a:gd name="connsiteX103" fmla="*/ 2040168 w 4321935"/>
              <a:gd name="connsiteY103" fmla="*/ 156633 h 322000"/>
              <a:gd name="connsiteX104" fmla="*/ 1963969 w 4321935"/>
              <a:gd name="connsiteY104" fmla="*/ 118533 h 322000"/>
              <a:gd name="connsiteX105" fmla="*/ 1820035 w 4321935"/>
              <a:gd name="connsiteY105" fmla="*/ 114299 h 322000"/>
              <a:gd name="connsiteX106" fmla="*/ 1731135 w 4321935"/>
              <a:gd name="connsiteY106" fmla="*/ 63501 h 322000"/>
              <a:gd name="connsiteX107" fmla="*/ 1621069 w 4321935"/>
              <a:gd name="connsiteY107" fmla="*/ 38100 h 322000"/>
              <a:gd name="connsiteX108" fmla="*/ 1553335 w 4321935"/>
              <a:gd name="connsiteY108" fmla="*/ 38100 h 322000"/>
              <a:gd name="connsiteX109" fmla="*/ 1405169 w 4321935"/>
              <a:gd name="connsiteY109" fmla="*/ 59267 h 322000"/>
              <a:gd name="connsiteX110" fmla="*/ 1257002 w 4321935"/>
              <a:gd name="connsiteY110" fmla="*/ 84667 h 322000"/>
              <a:gd name="connsiteX111" fmla="*/ 1172335 w 4321935"/>
              <a:gd name="connsiteY111" fmla="*/ 114300 h 322000"/>
              <a:gd name="connsiteX112" fmla="*/ 1041102 w 4321935"/>
              <a:gd name="connsiteY112" fmla="*/ 143933 h 322000"/>
              <a:gd name="connsiteX113" fmla="*/ 939502 w 4321935"/>
              <a:gd name="connsiteY113" fmla="*/ 135467 h 322000"/>
              <a:gd name="connsiteX114" fmla="*/ 804035 w 4321935"/>
              <a:gd name="connsiteY114" fmla="*/ 67733 h 322000"/>
              <a:gd name="connsiteX115" fmla="*/ 702435 w 4321935"/>
              <a:gd name="connsiteY115" fmla="*/ 71967 h 322000"/>
              <a:gd name="connsiteX116" fmla="*/ 596602 w 4321935"/>
              <a:gd name="connsiteY116" fmla="*/ 131233 h 322000"/>
              <a:gd name="connsiteX117" fmla="*/ 495002 w 4321935"/>
              <a:gd name="connsiteY117" fmla="*/ 160867 h 322000"/>
              <a:gd name="connsiteX118" fmla="*/ 384935 w 4321935"/>
              <a:gd name="connsiteY118" fmla="*/ 139700 h 322000"/>
              <a:gd name="connsiteX119" fmla="*/ 291802 w 4321935"/>
              <a:gd name="connsiteY119" fmla="*/ 114300 h 322000"/>
              <a:gd name="connsiteX120" fmla="*/ 190202 w 4321935"/>
              <a:gd name="connsiteY120" fmla="*/ 80433 h 322000"/>
              <a:gd name="connsiteX121" fmla="*/ 105535 w 4321935"/>
              <a:gd name="connsiteY121" fmla="*/ 59267 h 322000"/>
              <a:gd name="connsiteX122" fmla="*/ 8169 w 4321935"/>
              <a:gd name="connsiteY122" fmla="*/ 63500 h 322000"/>
              <a:gd name="connsiteX123" fmla="*/ 3936 w 4321935"/>
              <a:gd name="connsiteY12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174702 w 4321935"/>
              <a:gd name="connsiteY34" fmla="*/ 84667 h 322000"/>
              <a:gd name="connsiteX35" fmla="*/ 3217035 w 4321935"/>
              <a:gd name="connsiteY35" fmla="*/ 80433 h 322000"/>
              <a:gd name="connsiteX36" fmla="*/ 3284769 w 4321935"/>
              <a:gd name="connsiteY36" fmla="*/ 67733 h 322000"/>
              <a:gd name="connsiteX37" fmla="*/ 3344035 w 4321935"/>
              <a:gd name="connsiteY37" fmla="*/ 71967 h 322000"/>
              <a:gd name="connsiteX38" fmla="*/ 3369435 w 4321935"/>
              <a:gd name="connsiteY38" fmla="*/ 80433 h 322000"/>
              <a:gd name="connsiteX39" fmla="*/ 3399069 w 4321935"/>
              <a:gd name="connsiteY39" fmla="*/ 97367 h 322000"/>
              <a:gd name="connsiteX40" fmla="*/ 3411769 w 4321935"/>
              <a:gd name="connsiteY40" fmla="*/ 105833 h 322000"/>
              <a:gd name="connsiteX41" fmla="*/ 3424469 w 4321935"/>
              <a:gd name="connsiteY41" fmla="*/ 110067 h 322000"/>
              <a:gd name="connsiteX42" fmla="*/ 3462569 w 4321935"/>
              <a:gd name="connsiteY42" fmla="*/ 122767 h 322000"/>
              <a:gd name="connsiteX43" fmla="*/ 3487969 w 4321935"/>
              <a:gd name="connsiteY43" fmla="*/ 139700 h 322000"/>
              <a:gd name="connsiteX44" fmla="*/ 3530302 w 4321935"/>
              <a:gd name="connsiteY44" fmla="*/ 152400 h 322000"/>
              <a:gd name="connsiteX45" fmla="*/ 3568402 w 4321935"/>
              <a:gd name="connsiteY45" fmla="*/ 156633 h 322000"/>
              <a:gd name="connsiteX46" fmla="*/ 3754669 w 4321935"/>
              <a:gd name="connsiteY46" fmla="*/ 148167 h 322000"/>
              <a:gd name="connsiteX47" fmla="*/ 3792769 w 4321935"/>
              <a:gd name="connsiteY47" fmla="*/ 139700 h 322000"/>
              <a:gd name="connsiteX48" fmla="*/ 3830869 w 4321935"/>
              <a:gd name="connsiteY48" fmla="*/ 118533 h 322000"/>
              <a:gd name="connsiteX49" fmla="*/ 3835102 w 4321935"/>
              <a:gd name="connsiteY49" fmla="*/ 105833 h 322000"/>
              <a:gd name="connsiteX50" fmla="*/ 3852035 w 4321935"/>
              <a:gd name="connsiteY50" fmla="*/ 101600 h 322000"/>
              <a:gd name="connsiteX51" fmla="*/ 3877435 w 4321935"/>
              <a:gd name="connsiteY51" fmla="*/ 93133 h 322000"/>
              <a:gd name="connsiteX52" fmla="*/ 3902835 w 4321935"/>
              <a:gd name="connsiteY52" fmla="*/ 80433 h 322000"/>
              <a:gd name="connsiteX53" fmla="*/ 3915535 w 4321935"/>
              <a:gd name="connsiteY53" fmla="*/ 71967 h 322000"/>
              <a:gd name="connsiteX54" fmla="*/ 3932469 w 4321935"/>
              <a:gd name="connsiteY54" fmla="*/ 63500 h 322000"/>
              <a:gd name="connsiteX55" fmla="*/ 3957869 w 4321935"/>
              <a:gd name="connsiteY55" fmla="*/ 46567 h 322000"/>
              <a:gd name="connsiteX56" fmla="*/ 3983269 w 4321935"/>
              <a:gd name="connsiteY56" fmla="*/ 38100 h 322000"/>
              <a:gd name="connsiteX57" fmla="*/ 4012902 w 4321935"/>
              <a:gd name="connsiteY57" fmla="*/ 21167 h 322000"/>
              <a:gd name="connsiteX58" fmla="*/ 4038302 w 4321935"/>
              <a:gd name="connsiteY58" fmla="*/ 8467 h 322000"/>
              <a:gd name="connsiteX59" fmla="*/ 4283835 w 4321935"/>
              <a:gd name="connsiteY59" fmla="*/ 12700 h 322000"/>
              <a:gd name="connsiteX60" fmla="*/ 4296535 w 4321935"/>
              <a:gd name="connsiteY60" fmla="*/ 21167 h 322000"/>
              <a:gd name="connsiteX61" fmla="*/ 4321935 w 4321935"/>
              <a:gd name="connsiteY61" fmla="*/ 25400 h 322000"/>
              <a:gd name="connsiteX62" fmla="*/ 4317702 w 4321935"/>
              <a:gd name="connsiteY62" fmla="*/ 12700 h 322000"/>
              <a:gd name="connsiteX63" fmla="*/ 4279602 w 4321935"/>
              <a:gd name="connsiteY63" fmla="*/ 0 h 322000"/>
              <a:gd name="connsiteX64" fmla="*/ 4063702 w 4321935"/>
              <a:gd name="connsiteY64" fmla="*/ 4233 h 322000"/>
              <a:gd name="connsiteX65" fmla="*/ 4017135 w 4321935"/>
              <a:gd name="connsiteY65" fmla="*/ 8467 h 322000"/>
              <a:gd name="connsiteX66" fmla="*/ 3953635 w 4321935"/>
              <a:gd name="connsiteY66" fmla="*/ 12700 h 322000"/>
              <a:gd name="connsiteX67" fmla="*/ 3915535 w 4321935"/>
              <a:gd name="connsiteY67" fmla="*/ 29633 h 322000"/>
              <a:gd name="connsiteX68" fmla="*/ 3890135 w 4321935"/>
              <a:gd name="connsiteY68" fmla="*/ 46567 h 322000"/>
              <a:gd name="connsiteX69" fmla="*/ 3873202 w 4321935"/>
              <a:gd name="connsiteY69" fmla="*/ 55033 h 322000"/>
              <a:gd name="connsiteX70" fmla="*/ 3847802 w 4321935"/>
              <a:gd name="connsiteY70" fmla="*/ 63500 h 322000"/>
              <a:gd name="connsiteX71" fmla="*/ 3818169 w 4321935"/>
              <a:gd name="connsiteY71" fmla="*/ 76200 h 322000"/>
              <a:gd name="connsiteX72" fmla="*/ 3792769 w 4321935"/>
              <a:gd name="connsiteY72" fmla="*/ 93133 h 322000"/>
              <a:gd name="connsiteX73" fmla="*/ 3780069 w 4321935"/>
              <a:gd name="connsiteY73" fmla="*/ 97367 h 322000"/>
              <a:gd name="connsiteX74" fmla="*/ 3767369 w 4321935"/>
              <a:gd name="connsiteY74" fmla="*/ 105833 h 322000"/>
              <a:gd name="connsiteX75" fmla="*/ 3733502 w 4321935"/>
              <a:gd name="connsiteY75" fmla="*/ 114300 h 322000"/>
              <a:gd name="connsiteX76" fmla="*/ 3699635 w 4321935"/>
              <a:gd name="connsiteY76" fmla="*/ 122767 h 322000"/>
              <a:gd name="connsiteX77" fmla="*/ 3686935 w 4321935"/>
              <a:gd name="connsiteY77" fmla="*/ 127000 h 322000"/>
              <a:gd name="connsiteX78" fmla="*/ 3665769 w 4321935"/>
              <a:gd name="connsiteY78" fmla="*/ 131233 h 322000"/>
              <a:gd name="connsiteX79" fmla="*/ 3585335 w 4321935"/>
              <a:gd name="connsiteY79" fmla="*/ 122767 h 322000"/>
              <a:gd name="connsiteX80" fmla="*/ 3551469 w 4321935"/>
              <a:gd name="connsiteY80" fmla="*/ 118533 h 322000"/>
              <a:gd name="connsiteX81" fmla="*/ 3521835 w 4321935"/>
              <a:gd name="connsiteY81" fmla="*/ 110067 h 322000"/>
              <a:gd name="connsiteX82" fmla="*/ 3504902 w 4321935"/>
              <a:gd name="connsiteY82" fmla="*/ 105833 h 322000"/>
              <a:gd name="connsiteX83" fmla="*/ 3483735 w 4321935"/>
              <a:gd name="connsiteY83" fmla="*/ 101600 h 322000"/>
              <a:gd name="connsiteX84" fmla="*/ 3458335 w 4321935"/>
              <a:gd name="connsiteY84" fmla="*/ 93133 h 322000"/>
              <a:gd name="connsiteX85" fmla="*/ 3445635 w 4321935"/>
              <a:gd name="connsiteY85" fmla="*/ 88900 h 322000"/>
              <a:gd name="connsiteX86" fmla="*/ 3432935 w 4321935"/>
              <a:gd name="connsiteY86" fmla="*/ 76200 h 322000"/>
              <a:gd name="connsiteX87" fmla="*/ 3399069 w 4321935"/>
              <a:gd name="connsiteY87" fmla="*/ 59267 h 322000"/>
              <a:gd name="connsiteX88" fmla="*/ 3390602 w 4321935"/>
              <a:gd name="connsiteY88" fmla="*/ 46567 h 322000"/>
              <a:gd name="connsiteX89" fmla="*/ 3365202 w 4321935"/>
              <a:gd name="connsiteY89" fmla="*/ 38100 h 322000"/>
              <a:gd name="connsiteX90" fmla="*/ 3318635 w 4321935"/>
              <a:gd name="connsiteY90" fmla="*/ 25400 h 322000"/>
              <a:gd name="connsiteX91" fmla="*/ 3195869 w 4321935"/>
              <a:gd name="connsiteY91" fmla="*/ 38100 h 322000"/>
              <a:gd name="connsiteX92" fmla="*/ 3145069 w 4321935"/>
              <a:gd name="connsiteY92" fmla="*/ 50800 h 322000"/>
              <a:gd name="connsiteX93" fmla="*/ 2988435 w 4321935"/>
              <a:gd name="connsiteY93" fmla="*/ 97367 h 322000"/>
              <a:gd name="connsiteX94" fmla="*/ 2848735 w 4321935"/>
              <a:gd name="connsiteY94" fmla="*/ 127000 h 322000"/>
              <a:gd name="connsiteX95" fmla="*/ 2721735 w 4321935"/>
              <a:gd name="connsiteY95" fmla="*/ 156633 h 322000"/>
              <a:gd name="connsiteX96" fmla="*/ 2590502 w 4321935"/>
              <a:gd name="connsiteY96" fmla="*/ 169334 h 322000"/>
              <a:gd name="connsiteX97" fmla="*/ 2484669 w 4321935"/>
              <a:gd name="connsiteY97" fmla="*/ 194734 h 322000"/>
              <a:gd name="connsiteX98" fmla="*/ 2344969 w 4321935"/>
              <a:gd name="connsiteY98" fmla="*/ 207433 h 322000"/>
              <a:gd name="connsiteX99" fmla="*/ 2302635 w 4321935"/>
              <a:gd name="connsiteY99" fmla="*/ 215900 h 322000"/>
              <a:gd name="connsiteX100" fmla="*/ 2171402 w 4321935"/>
              <a:gd name="connsiteY100" fmla="*/ 203200 h 322000"/>
              <a:gd name="connsiteX101" fmla="*/ 2116369 w 4321935"/>
              <a:gd name="connsiteY101" fmla="*/ 173567 h 322000"/>
              <a:gd name="connsiteX102" fmla="*/ 2040168 w 4321935"/>
              <a:gd name="connsiteY102" fmla="*/ 156633 h 322000"/>
              <a:gd name="connsiteX103" fmla="*/ 1963969 w 4321935"/>
              <a:gd name="connsiteY103" fmla="*/ 118533 h 322000"/>
              <a:gd name="connsiteX104" fmla="*/ 1820035 w 4321935"/>
              <a:gd name="connsiteY104" fmla="*/ 114299 h 322000"/>
              <a:gd name="connsiteX105" fmla="*/ 1731135 w 4321935"/>
              <a:gd name="connsiteY105" fmla="*/ 63501 h 322000"/>
              <a:gd name="connsiteX106" fmla="*/ 1621069 w 4321935"/>
              <a:gd name="connsiteY106" fmla="*/ 38100 h 322000"/>
              <a:gd name="connsiteX107" fmla="*/ 1553335 w 4321935"/>
              <a:gd name="connsiteY107" fmla="*/ 38100 h 322000"/>
              <a:gd name="connsiteX108" fmla="*/ 1405169 w 4321935"/>
              <a:gd name="connsiteY108" fmla="*/ 59267 h 322000"/>
              <a:gd name="connsiteX109" fmla="*/ 1257002 w 4321935"/>
              <a:gd name="connsiteY109" fmla="*/ 84667 h 322000"/>
              <a:gd name="connsiteX110" fmla="*/ 1172335 w 4321935"/>
              <a:gd name="connsiteY110" fmla="*/ 114300 h 322000"/>
              <a:gd name="connsiteX111" fmla="*/ 1041102 w 4321935"/>
              <a:gd name="connsiteY111" fmla="*/ 143933 h 322000"/>
              <a:gd name="connsiteX112" fmla="*/ 939502 w 4321935"/>
              <a:gd name="connsiteY112" fmla="*/ 135467 h 322000"/>
              <a:gd name="connsiteX113" fmla="*/ 804035 w 4321935"/>
              <a:gd name="connsiteY113" fmla="*/ 67733 h 322000"/>
              <a:gd name="connsiteX114" fmla="*/ 702435 w 4321935"/>
              <a:gd name="connsiteY114" fmla="*/ 71967 h 322000"/>
              <a:gd name="connsiteX115" fmla="*/ 596602 w 4321935"/>
              <a:gd name="connsiteY115" fmla="*/ 131233 h 322000"/>
              <a:gd name="connsiteX116" fmla="*/ 495002 w 4321935"/>
              <a:gd name="connsiteY116" fmla="*/ 160867 h 322000"/>
              <a:gd name="connsiteX117" fmla="*/ 384935 w 4321935"/>
              <a:gd name="connsiteY117" fmla="*/ 139700 h 322000"/>
              <a:gd name="connsiteX118" fmla="*/ 291802 w 4321935"/>
              <a:gd name="connsiteY118" fmla="*/ 114300 h 322000"/>
              <a:gd name="connsiteX119" fmla="*/ 190202 w 4321935"/>
              <a:gd name="connsiteY119" fmla="*/ 80433 h 322000"/>
              <a:gd name="connsiteX120" fmla="*/ 105535 w 4321935"/>
              <a:gd name="connsiteY120" fmla="*/ 59267 h 322000"/>
              <a:gd name="connsiteX121" fmla="*/ 8169 w 4321935"/>
              <a:gd name="connsiteY121" fmla="*/ 63500 h 322000"/>
              <a:gd name="connsiteX122" fmla="*/ 3936 w 4321935"/>
              <a:gd name="connsiteY12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369435 w 4321935"/>
              <a:gd name="connsiteY37" fmla="*/ 80433 h 322000"/>
              <a:gd name="connsiteX38" fmla="*/ 3399069 w 4321935"/>
              <a:gd name="connsiteY38" fmla="*/ 97367 h 322000"/>
              <a:gd name="connsiteX39" fmla="*/ 3411769 w 4321935"/>
              <a:gd name="connsiteY39" fmla="*/ 105833 h 322000"/>
              <a:gd name="connsiteX40" fmla="*/ 3424469 w 4321935"/>
              <a:gd name="connsiteY40" fmla="*/ 110067 h 322000"/>
              <a:gd name="connsiteX41" fmla="*/ 3462569 w 4321935"/>
              <a:gd name="connsiteY41" fmla="*/ 122767 h 322000"/>
              <a:gd name="connsiteX42" fmla="*/ 3487969 w 4321935"/>
              <a:gd name="connsiteY42" fmla="*/ 139700 h 322000"/>
              <a:gd name="connsiteX43" fmla="*/ 3530302 w 4321935"/>
              <a:gd name="connsiteY43" fmla="*/ 152400 h 322000"/>
              <a:gd name="connsiteX44" fmla="*/ 3568402 w 4321935"/>
              <a:gd name="connsiteY44" fmla="*/ 156633 h 322000"/>
              <a:gd name="connsiteX45" fmla="*/ 3754669 w 4321935"/>
              <a:gd name="connsiteY45" fmla="*/ 148167 h 322000"/>
              <a:gd name="connsiteX46" fmla="*/ 3792769 w 4321935"/>
              <a:gd name="connsiteY46" fmla="*/ 139700 h 322000"/>
              <a:gd name="connsiteX47" fmla="*/ 3830869 w 4321935"/>
              <a:gd name="connsiteY47" fmla="*/ 118533 h 322000"/>
              <a:gd name="connsiteX48" fmla="*/ 3835102 w 4321935"/>
              <a:gd name="connsiteY48" fmla="*/ 105833 h 322000"/>
              <a:gd name="connsiteX49" fmla="*/ 3852035 w 4321935"/>
              <a:gd name="connsiteY49" fmla="*/ 101600 h 322000"/>
              <a:gd name="connsiteX50" fmla="*/ 3877435 w 4321935"/>
              <a:gd name="connsiteY50" fmla="*/ 93133 h 322000"/>
              <a:gd name="connsiteX51" fmla="*/ 3902835 w 4321935"/>
              <a:gd name="connsiteY51" fmla="*/ 80433 h 322000"/>
              <a:gd name="connsiteX52" fmla="*/ 3915535 w 4321935"/>
              <a:gd name="connsiteY52" fmla="*/ 71967 h 322000"/>
              <a:gd name="connsiteX53" fmla="*/ 3932469 w 4321935"/>
              <a:gd name="connsiteY53" fmla="*/ 63500 h 322000"/>
              <a:gd name="connsiteX54" fmla="*/ 3957869 w 4321935"/>
              <a:gd name="connsiteY54" fmla="*/ 46567 h 322000"/>
              <a:gd name="connsiteX55" fmla="*/ 3983269 w 4321935"/>
              <a:gd name="connsiteY55" fmla="*/ 38100 h 322000"/>
              <a:gd name="connsiteX56" fmla="*/ 4012902 w 4321935"/>
              <a:gd name="connsiteY56" fmla="*/ 21167 h 322000"/>
              <a:gd name="connsiteX57" fmla="*/ 4038302 w 4321935"/>
              <a:gd name="connsiteY57" fmla="*/ 8467 h 322000"/>
              <a:gd name="connsiteX58" fmla="*/ 4283835 w 4321935"/>
              <a:gd name="connsiteY58" fmla="*/ 12700 h 322000"/>
              <a:gd name="connsiteX59" fmla="*/ 4296535 w 4321935"/>
              <a:gd name="connsiteY59" fmla="*/ 21167 h 322000"/>
              <a:gd name="connsiteX60" fmla="*/ 4321935 w 4321935"/>
              <a:gd name="connsiteY60" fmla="*/ 25400 h 322000"/>
              <a:gd name="connsiteX61" fmla="*/ 4317702 w 4321935"/>
              <a:gd name="connsiteY61" fmla="*/ 12700 h 322000"/>
              <a:gd name="connsiteX62" fmla="*/ 4279602 w 4321935"/>
              <a:gd name="connsiteY62" fmla="*/ 0 h 322000"/>
              <a:gd name="connsiteX63" fmla="*/ 4063702 w 4321935"/>
              <a:gd name="connsiteY63" fmla="*/ 4233 h 322000"/>
              <a:gd name="connsiteX64" fmla="*/ 4017135 w 4321935"/>
              <a:gd name="connsiteY64" fmla="*/ 8467 h 322000"/>
              <a:gd name="connsiteX65" fmla="*/ 3953635 w 4321935"/>
              <a:gd name="connsiteY65" fmla="*/ 12700 h 322000"/>
              <a:gd name="connsiteX66" fmla="*/ 3915535 w 4321935"/>
              <a:gd name="connsiteY66" fmla="*/ 29633 h 322000"/>
              <a:gd name="connsiteX67" fmla="*/ 3890135 w 4321935"/>
              <a:gd name="connsiteY67" fmla="*/ 46567 h 322000"/>
              <a:gd name="connsiteX68" fmla="*/ 3873202 w 4321935"/>
              <a:gd name="connsiteY68" fmla="*/ 55033 h 322000"/>
              <a:gd name="connsiteX69" fmla="*/ 3847802 w 4321935"/>
              <a:gd name="connsiteY69" fmla="*/ 63500 h 322000"/>
              <a:gd name="connsiteX70" fmla="*/ 3818169 w 4321935"/>
              <a:gd name="connsiteY70" fmla="*/ 76200 h 322000"/>
              <a:gd name="connsiteX71" fmla="*/ 3792769 w 4321935"/>
              <a:gd name="connsiteY71" fmla="*/ 93133 h 322000"/>
              <a:gd name="connsiteX72" fmla="*/ 3780069 w 4321935"/>
              <a:gd name="connsiteY72" fmla="*/ 97367 h 322000"/>
              <a:gd name="connsiteX73" fmla="*/ 3767369 w 4321935"/>
              <a:gd name="connsiteY73" fmla="*/ 105833 h 322000"/>
              <a:gd name="connsiteX74" fmla="*/ 3733502 w 4321935"/>
              <a:gd name="connsiteY74" fmla="*/ 114300 h 322000"/>
              <a:gd name="connsiteX75" fmla="*/ 3699635 w 4321935"/>
              <a:gd name="connsiteY75" fmla="*/ 122767 h 322000"/>
              <a:gd name="connsiteX76" fmla="*/ 3686935 w 4321935"/>
              <a:gd name="connsiteY76" fmla="*/ 127000 h 322000"/>
              <a:gd name="connsiteX77" fmla="*/ 3665769 w 4321935"/>
              <a:gd name="connsiteY77" fmla="*/ 131233 h 322000"/>
              <a:gd name="connsiteX78" fmla="*/ 3585335 w 4321935"/>
              <a:gd name="connsiteY78" fmla="*/ 122767 h 322000"/>
              <a:gd name="connsiteX79" fmla="*/ 3551469 w 4321935"/>
              <a:gd name="connsiteY79" fmla="*/ 118533 h 322000"/>
              <a:gd name="connsiteX80" fmla="*/ 3521835 w 4321935"/>
              <a:gd name="connsiteY80" fmla="*/ 110067 h 322000"/>
              <a:gd name="connsiteX81" fmla="*/ 3504902 w 4321935"/>
              <a:gd name="connsiteY81" fmla="*/ 105833 h 322000"/>
              <a:gd name="connsiteX82" fmla="*/ 3483735 w 4321935"/>
              <a:gd name="connsiteY82" fmla="*/ 101600 h 322000"/>
              <a:gd name="connsiteX83" fmla="*/ 3458335 w 4321935"/>
              <a:gd name="connsiteY83" fmla="*/ 93133 h 322000"/>
              <a:gd name="connsiteX84" fmla="*/ 3445635 w 4321935"/>
              <a:gd name="connsiteY84" fmla="*/ 88900 h 322000"/>
              <a:gd name="connsiteX85" fmla="*/ 3432935 w 4321935"/>
              <a:gd name="connsiteY85" fmla="*/ 76200 h 322000"/>
              <a:gd name="connsiteX86" fmla="*/ 3399069 w 4321935"/>
              <a:gd name="connsiteY86" fmla="*/ 59267 h 322000"/>
              <a:gd name="connsiteX87" fmla="*/ 3390602 w 4321935"/>
              <a:gd name="connsiteY87" fmla="*/ 46567 h 322000"/>
              <a:gd name="connsiteX88" fmla="*/ 3365202 w 4321935"/>
              <a:gd name="connsiteY88" fmla="*/ 38100 h 322000"/>
              <a:gd name="connsiteX89" fmla="*/ 3318635 w 4321935"/>
              <a:gd name="connsiteY89" fmla="*/ 25400 h 322000"/>
              <a:gd name="connsiteX90" fmla="*/ 3195869 w 4321935"/>
              <a:gd name="connsiteY90" fmla="*/ 38100 h 322000"/>
              <a:gd name="connsiteX91" fmla="*/ 3145069 w 4321935"/>
              <a:gd name="connsiteY91" fmla="*/ 50800 h 322000"/>
              <a:gd name="connsiteX92" fmla="*/ 2988435 w 4321935"/>
              <a:gd name="connsiteY92" fmla="*/ 97367 h 322000"/>
              <a:gd name="connsiteX93" fmla="*/ 2848735 w 4321935"/>
              <a:gd name="connsiteY93" fmla="*/ 127000 h 322000"/>
              <a:gd name="connsiteX94" fmla="*/ 2721735 w 4321935"/>
              <a:gd name="connsiteY94" fmla="*/ 156633 h 322000"/>
              <a:gd name="connsiteX95" fmla="*/ 2590502 w 4321935"/>
              <a:gd name="connsiteY95" fmla="*/ 169334 h 322000"/>
              <a:gd name="connsiteX96" fmla="*/ 2484669 w 4321935"/>
              <a:gd name="connsiteY96" fmla="*/ 194734 h 322000"/>
              <a:gd name="connsiteX97" fmla="*/ 2344969 w 4321935"/>
              <a:gd name="connsiteY97" fmla="*/ 207433 h 322000"/>
              <a:gd name="connsiteX98" fmla="*/ 2302635 w 4321935"/>
              <a:gd name="connsiteY98" fmla="*/ 215900 h 322000"/>
              <a:gd name="connsiteX99" fmla="*/ 2171402 w 4321935"/>
              <a:gd name="connsiteY99" fmla="*/ 203200 h 322000"/>
              <a:gd name="connsiteX100" fmla="*/ 2116369 w 4321935"/>
              <a:gd name="connsiteY100" fmla="*/ 173567 h 322000"/>
              <a:gd name="connsiteX101" fmla="*/ 2040168 w 4321935"/>
              <a:gd name="connsiteY101" fmla="*/ 156633 h 322000"/>
              <a:gd name="connsiteX102" fmla="*/ 1963969 w 4321935"/>
              <a:gd name="connsiteY102" fmla="*/ 118533 h 322000"/>
              <a:gd name="connsiteX103" fmla="*/ 1820035 w 4321935"/>
              <a:gd name="connsiteY103" fmla="*/ 114299 h 322000"/>
              <a:gd name="connsiteX104" fmla="*/ 1731135 w 4321935"/>
              <a:gd name="connsiteY104" fmla="*/ 63501 h 322000"/>
              <a:gd name="connsiteX105" fmla="*/ 1621069 w 4321935"/>
              <a:gd name="connsiteY105" fmla="*/ 38100 h 322000"/>
              <a:gd name="connsiteX106" fmla="*/ 1553335 w 4321935"/>
              <a:gd name="connsiteY106" fmla="*/ 38100 h 322000"/>
              <a:gd name="connsiteX107" fmla="*/ 1405169 w 4321935"/>
              <a:gd name="connsiteY107" fmla="*/ 59267 h 322000"/>
              <a:gd name="connsiteX108" fmla="*/ 1257002 w 4321935"/>
              <a:gd name="connsiteY108" fmla="*/ 84667 h 322000"/>
              <a:gd name="connsiteX109" fmla="*/ 1172335 w 4321935"/>
              <a:gd name="connsiteY109" fmla="*/ 114300 h 322000"/>
              <a:gd name="connsiteX110" fmla="*/ 1041102 w 4321935"/>
              <a:gd name="connsiteY110" fmla="*/ 143933 h 322000"/>
              <a:gd name="connsiteX111" fmla="*/ 939502 w 4321935"/>
              <a:gd name="connsiteY111" fmla="*/ 135467 h 322000"/>
              <a:gd name="connsiteX112" fmla="*/ 804035 w 4321935"/>
              <a:gd name="connsiteY112" fmla="*/ 67733 h 322000"/>
              <a:gd name="connsiteX113" fmla="*/ 702435 w 4321935"/>
              <a:gd name="connsiteY113" fmla="*/ 71967 h 322000"/>
              <a:gd name="connsiteX114" fmla="*/ 596602 w 4321935"/>
              <a:gd name="connsiteY114" fmla="*/ 131233 h 322000"/>
              <a:gd name="connsiteX115" fmla="*/ 495002 w 4321935"/>
              <a:gd name="connsiteY115" fmla="*/ 160867 h 322000"/>
              <a:gd name="connsiteX116" fmla="*/ 384935 w 4321935"/>
              <a:gd name="connsiteY116" fmla="*/ 139700 h 322000"/>
              <a:gd name="connsiteX117" fmla="*/ 291802 w 4321935"/>
              <a:gd name="connsiteY117" fmla="*/ 114300 h 322000"/>
              <a:gd name="connsiteX118" fmla="*/ 190202 w 4321935"/>
              <a:gd name="connsiteY118" fmla="*/ 80433 h 322000"/>
              <a:gd name="connsiteX119" fmla="*/ 105535 w 4321935"/>
              <a:gd name="connsiteY119" fmla="*/ 59267 h 322000"/>
              <a:gd name="connsiteX120" fmla="*/ 8169 w 4321935"/>
              <a:gd name="connsiteY120" fmla="*/ 63500 h 322000"/>
              <a:gd name="connsiteX121" fmla="*/ 3936 w 4321935"/>
              <a:gd name="connsiteY12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399069 w 4321935"/>
              <a:gd name="connsiteY37" fmla="*/ 97367 h 322000"/>
              <a:gd name="connsiteX38" fmla="*/ 3411769 w 4321935"/>
              <a:gd name="connsiteY38" fmla="*/ 105833 h 322000"/>
              <a:gd name="connsiteX39" fmla="*/ 3424469 w 4321935"/>
              <a:gd name="connsiteY39" fmla="*/ 110067 h 322000"/>
              <a:gd name="connsiteX40" fmla="*/ 3462569 w 4321935"/>
              <a:gd name="connsiteY40" fmla="*/ 122767 h 322000"/>
              <a:gd name="connsiteX41" fmla="*/ 3487969 w 4321935"/>
              <a:gd name="connsiteY41" fmla="*/ 139700 h 322000"/>
              <a:gd name="connsiteX42" fmla="*/ 3530302 w 4321935"/>
              <a:gd name="connsiteY42" fmla="*/ 152400 h 322000"/>
              <a:gd name="connsiteX43" fmla="*/ 3568402 w 4321935"/>
              <a:gd name="connsiteY43" fmla="*/ 156633 h 322000"/>
              <a:gd name="connsiteX44" fmla="*/ 3754669 w 4321935"/>
              <a:gd name="connsiteY44" fmla="*/ 148167 h 322000"/>
              <a:gd name="connsiteX45" fmla="*/ 3792769 w 4321935"/>
              <a:gd name="connsiteY45" fmla="*/ 139700 h 322000"/>
              <a:gd name="connsiteX46" fmla="*/ 3830869 w 4321935"/>
              <a:gd name="connsiteY46" fmla="*/ 118533 h 322000"/>
              <a:gd name="connsiteX47" fmla="*/ 3835102 w 4321935"/>
              <a:gd name="connsiteY47" fmla="*/ 105833 h 322000"/>
              <a:gd name="connsiteX48" fmla="*/ 3852035 w 4321935"/>
              <a:gd name="connsiteY48" fmla="*/ 101600 h 322000"/>
              <a:gd name="connsiteX49" fmla="*/ 3877435 w 4321935"/>
              <a:gd name="connsiteY49" fmla="*/ 93133 h 322000"/>
              <a:gd name="connsiteX50" fmla="*/ 3902835 w 4321935"/>
              <a:gd name="connsiteY50" fmla="*/ 80433 h 322000"/>
              <a:gd name="connsiteX51" fmla="*/ 3915535 w 4321935"/>
              <a:gd name="connsiteY51" fmla="*/ 71967 h 322000"/>
              <a:gd name="connsiteX52" fmla="*/ 3932469 w 4321935"/>
              <a:gd name="connsiteY52" fmla="*/ 63500 h 322000"/>
              <a:gd name="connsiteX53" fmla="*/ 3957869 w 4321935"/>
              <a:gd name="connsiteY53" fmla="*/ 46567 h 322000"/>
              <a:gd name="connsiteX54" fmla="*/ 3983269 w 4321935"/>
              <a:gd name="connsiteY54" fmla="*/ 38100 h 322000"/>
              <a:gd name="connsiteX55" fmla="*/ 4012902 w 4321935"/>
              <a:gd name="connsiteY55" fmla="*/ 21167 h 322000"/>
              <a:gd name="connsiteX56" fmla="*/ 4038302 w 4321935"/>
              <a:gd name="connsiteY56" fmla="*/ 8467 h 322000"/>
              <a:gd name="connsiteX57" fmla="*/ 4283835 w 4321935"/>
              <a:gd name="connsiteY57" fmla="*/ 12700 h 322000"/>
              <a:gd name="connsiteX58" fmla="*/ 4296535 w 4321935"/>
              <a:gd name="connsiteY58" fmla="*/ 21167 h 322000"/>
              <a:gd name="connsiteX59" fmla="*/ 4321935 w 4321935"/>
              <a:gd name="connsiteY59" fmla="*/ 25400 h 322000"/>
              <a:gd name="connsiteX60" fmla="*/ 4317702 w 4321935"/>
              <a:gd name="connsiteY60" fmla="*/ 12700 h 322000"/>
              <a:gd name="connsiteX61" fmla="*/ 4279602 w 4321935"/>
              <a:gd name="connsiteY61" fmla="*/ 0 h 322000"/>
              <a:gd name="connsiteX62" fmla="*/ 4063702 w 4321935"/>
              <a:gd name="connsiteY62" fmla="*/ 4233 h 322000"/>
              <a:gd name="connsiteX63" fmla="*/ 4017135 w 4321935"/>
              <a:gd name="connsiteY63" fmla="*/ 8467 h 322000"/>
              <a:gd name="connsiteX64" fmla="*/ 3953635 w 4321935"/>
              <a:gd name="connsiteY64" fmla="*/ 12700 h 322000"/>
              <a:gd name="connsiteX65" fmla="*/ 3915535 w 4321935"/>
              <a:gd name="connsiteY65" fmla="*/ 29633 h 322000"/>
              <a:gd name="connsiteX66" fmla="*/ 3890135 w 4321935"/>
              <a:gd name="connsiteY66" fmla="*/ 46567 h 322000"/>
              <a:gd name="connsiteX67" fmla="*/ 3873202 w 4321935"/>
              <a:gd name="connsiteY67" fmla="*/ 55033 h 322000"/>
              <a:gd name="connsiteX68" fmla="*/ 3847802 w 4321935"/>
              <a:gd name="connsiteY68" fmla="*/ 63500 h 322000"/>
              <a:gd name="connsiteX69" fmla="*/ 3818169 w 4321935"/>
              <a:gd name="connsiteY69" fmla="*/ 76200 h 322000"/>
              <a:gd name="connsiteX70" fmla="*/ 3792769 w 4321935"/>
              <a:gd name="connsiteY70" fmla="*/ 93133 h 322000"/>
              <a:gd name="connsiteX71" fmla="*/ 3780069 w 4321935"/>
              <a:gd name="connsiteY71" fmla="*/ 97367 h 322000"/>
              <a:gd name="connsiteX72" fmla="*/ 3767369 w 4321935"/>
              <a:gd name="connsiteY72" fmla="*/ 105833 h 322000"/>
              <a:gd name="connsiteX73" fmla="*/ 3733502 w 4321935"/>
              <a:gd name="connsiteY73" fmla="*/ 114300 h 322000"/>
              <a:gd name="connsiteX74" fmla="*/ 3699635 w 4321935"/>
              <a:gd name="connsiteY74" fmla="*/ 122767 h 322000"/>
              <a:gd name="connsiteX75" fmla="*/ 3686935 w 4321935"/>
              <a:gd name="connsiteY75" fmla="*/ 127000 h 322000"/>
              <a:gd name="connsiteX76" fmla="*/ 3665769 w 4321935"/>
              <a:gd name="connsiteY76" fmla="*/ 131233 h 322000"/>
              <a:gd name="connsiteX77" fmla="*/ 3585335 w 4321935"/>
              <a:gd name="connsiteY77" fmla="*/ 122767 h 322000"/>
              <a:gd name="connsiteX78" fmla="*/ 3551469 w 4321935"/>
              <a:gd name="connsiteY78" fmla="*/ 118533 h 322000"/>
              <a:gd name="connsiteX79" fmla="*/ 3521835 w 4321935"/>
              <a:gd name="connsiteY79" fmla="*/ 110067 h 322000"/>
              <a:gd name="connsiteX80" fmla="*/ 3504902 w 4321935"/>
              <a:gd name="connsiteY80" fmla="*/ 105833 h 322000"/>
              <a:gd name="connsiteX81" fmla="*/ 3483735 w 4321935"/>
              <a:gd name="connsiteY81" fmla="*/ 101600 h 322000"/>
              <a:gd name="connsiteX82" fmla="*/ 3458335 w 4321935"/>
              <a:gd name="connsiteY82" fmla="*/ 93133 h 322000"/>
              <a:gd name="connsiteX83" fmla="*/ 3445635 w 4321935"/>
              <a:gd name="connsiteY83" fmla="*/ 88900 h 322000"/>
              <a:gd name="connsiteX84" fmla="*/ 3432935 w 4321935"/>
              <a:gd name="connsiteY84" fmla="*/ 76200 h 322000"/>
              <a:gd name="connsiteX85" fmla="*/ 3399069 w 4321935"/>
              <a:gd name="connsiteY85" fmla="*/ 59267 h 322000"/>
              <a:gd name="connsiteX86" fmla="*/ 3390602 w 4321935"/>
              <a:gd name="connsiteY86" fmla="*/ 46567 h 322000"/>
              <a:gd name="connsiteX87" fmla="*/ 3365202 w 4321935"/>
              <a:gd name="connsiteY87" fmla="*/ 38100 h 322000"/>
              <a:gd name="connsiteX88" fmla="*/ 3318635 w 4321935"/>
              <a:gd name="connsiteY88" fmla="*/ 25400 h 322000"/>
              <a:gd name="connsiteX89" fmla="*/ 3195869 w 4321935"/>
              <a:gd name="connsiteY89" fmla="*/ 38100 h 322000"/>
              <a:gd name="connsiteX90" fmla="*/ 3145069 w 4321935"/>
              <a:gd name="connsiteY90" fmla="*/ 50800 h 322000"/>
              <a:gd name="connsiteX91" fmla="*/ 2988435 w 4321935"/>
              <a:gd name="connsiteY91" fmla="*/ 97367 h 322000"/>
              <a:gd name="connsiteX92" fmla="*/ 2848735 w 4321935"/>
              <a:gd name="connsiteY92" fmla="*/ 127000 h 322000"/>
              <a:gd name="connsiteX93" fmla="*/ 2721735 w 4321935"/>
              <a:gd name="connsiteY93" fmla="*/ 156633 h 322000"/>
              <a:gd name="connsiteX94" fmla="*/ 2590502 w 4321935"/>
              <a:gd name="connsiteY94" fmla="*/ 169334 h 322000"/>
              <a:gd name="connsiteX95" fmla="*/ 2484669 w 4321935"/>
              <a:gd name="connsiteY95" fmla="*/ 194734 h 322000"/>
              <a:gd name="connsiteX96" fmla="*/ 2344969 w 4321935"/>
              <a:gd name="connsiteY96" fmla="*/ 207433 h 322000"/>
              <a:gd name="connsiteX97" fmla="*/ 2302635 w 4321935"/>
              <a:gd name="connsiteY97" fmla="*/ 215900 h 322000"/>
              <a:gd name="connsiteX98" fmla="*/ 2171402 w 4321935"/>
              <a:gd name="connsiteY98" fmla="*/ 203200 h 322000"/>
              <a:gd name="connsiteX99" fmla="*/ 2116369 w 4321935"/>
              <a:gd name="connsiteY99" fmla="*/ 173567 h 322000"/>
              <a:gd name="connsiteX100" fmla="*/ 2040168 w 4321935"/>
              <a:gd name="connsiteY100" fmla="*/ 156633 h 322000"/>
              <a:gd name="connsiteX101" fmla="*/ 1963969 w 4321935"/>
              <a:gd name="connsiteY101" fmla="*/ 118533 h 322000"/>
              <a:gd name="connsiteX102" fmla="*/ 1820035 w 4321935"/>
              <a:gd name="connsiteY102" fmla="*/ 114299 h 322000"/>
              <a:gd name="connsiteX103" fmla="*/ 1731135 w 4321935"/>
              <a:gd name="connsiteY103" fmla="*/ 63501 h 322000"/>
              <a:gd name="connsiteX104" fmla="*/ 1621069 w 4321935"/>
              <a:gd name="connsiteY104" fmla="*/ 38100 h 322000"/>
              <a:gd name="connsiteX105" fmla="*/ 1553335 w 4321935"/>
              <a:gd name="connsiteY105" fmla="*/ 38100 h 322000"/>
              <a:gd name="connsiteX106" fmla="*/ 1405169 w 4321935"/>
              <a:gd name="connsiteY106" fmla="*/ 59267 h 322000"/>
              <a:gd name="connsiteX107" fmla="*/ 1257002 w 4321935"/>
              <a:gd name="connsiteY107" fmla="*/ 84667 h 322000"/>
              <a:gd name="connsiteX108" fmla="*/ 1172335 w 4321935"/>
              <a:gd name="connsiteY108" fmla="*/ 114300 h 322000"/>
              <a:gd name="connsiteX109" fmla="*/ 1041102 w 4321935"/>
              <a:gd name="connsiteY109" fmla="*/ 143933 h 322000"/>
              <a:gd name="connsiteX110" fmla="*/ 939502 w 4321935"/>
              <a:gd name="connsiteY110" fmla="*/ 135467 h 322000"/>
              <a:gd name="connsiteX111" fmla="*/ 804035 w 4321935"/>
              <a:gd name="connsiteY111" fmla="*/ 67733 h 322000"/>
              <a:gd name="connsiteX112" fmla="*/ 702435 w 4321935"/>
              <a:gd name="connsiteY112" fmla="*/ 71967 h 322000"/>
              <a:gd name="connsiteX113" fmla="*/ 596602 w 4321935"/>
              <a:gd name="connsiteY113" fmla="*/ 131233 h 322000"/>
              <a:gd name="connsiteX114" fmla="*/ 495002 w 4321935"/>
              <a:gd name="connsiteY114" fmla="*/ 160867 h 322000"/>
              <a:gd name="connsiteX115" fmla="*/ 384935 w 4321935"/>
              <a:gd name="connsiteY115" fmla="*/ 139700 h 322000"/>
              <a:gd name="connsiteX116" fmla="*/ 291802 w 4321935"/>
              <a:gd name="connsiteY116" fmla="*/ 114300 h 322000"/>
              <a:gd name="connsiteX117" fmla="*/ 190202 w 4321935"/>
              <a:gd name="connsiteY117" fmla="*/ 80433 h 322000"/>
              <a:gd name="connsiteX118" fmla="*/ 105535 w 4321935"/>
              <a:gd name="connsiteY118" fmla="*/ 59267 h 322000"/>
              <a:gd name="connsiteX119" fmla="*/ 8169 w 4321935"/>
              <a:gd name="connsiteY119" fmla="*/ 63500 h 322000"/>
              <a:gd name="connsiteX120" fmla="*/ 3936 w 4321935"/>
              <a:gd name="connsiteY12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399069 w 4321935"/>
              <a:gd name="connsiteY37" fmla="*/ 97367 h 322000"/>
              <a:gd name="connsiteX38" fmla="*/ 3424469 w 4321935"/>
              <a:gd name="connsiteY38" fmla="*/ 110067 h 322000"/>
              <a:gd name="connsiteX39" fmla="*/ 3462569 w 4321935"/>
              <a:gd name="connsiteY39" fmla="*/ 122767 h 322000"/>
              <a:gd name="connsiteX40" fmla="*/ 3487969 w 4321935"/>
              <a:gd name="connsiteY40" fmla="*/ 139700 h 322000"/>
              <a:gd name="connsiteX41" fmla="*/ 3530302 w 4321935"/>
              <a:gd name="connsiteY41" fmla="*/ 152400 h 322000"/>
              <a:gd name="connsiteX42" fmla="*/ 3568402 w 4321935"/>
              <a:gd name="connsiteY42" fmla="*/ 156633 h 322000"/>
              <a:gd name="connsiteX43" fmla="*/ 3754669 w 4321935"/>
              <a:gd name="connsiteY43" fmla="*/ 148167 h 322000"/>
              <a:gd name="connsiteX44" fmla="*/ 3792769 w 4321935"/>
              <a:gd name="connsiteY44" fmla="*/ 139700 h 322000"/>
              <a:gd name="connsiteX45" fmla="*/ 3830869 w 4321935"/>
              <a:gd name="connsiteY45" fmla="*/ 118533 h 322000"/>
              <a:gd name="connsiteX46" fmla="*/ 3835102 w 4321935"/>
              <a:gd name="connsiteY46" fmla="*/ 105833 h 322000"/>
              <a:gd name="connsiteX47" fmla="*/ 3852035 w 4321935"/>
              <a:gd name="connsiteY47" fmla="*/ 101600 h 322000"/>
              <a:gd name="connsiteX48" fmla="*/ 3877435 w 4321935"/>
              <a:gd name="connsiteY48" fmla="*/ 93133 h 322000"/>
              <a:gd name="connsiteX49" fmla="*/ 3902835 w 4321935"/>
              <a:gd name="connsiteY49" fmla="*/ 80433 h 322000"/>
              <a:gd name="connsiteX50" fmla="*/ 3915535 w 4321935"/>
              <a:gd name="connsiteY50" fmla="*/ 71967 h 322000"/>
              <a:gd name="connsiteX51" fmla="*/ 3932469 w 4321935"/>
              <a:gd name="connsiteY51" fmla="*/ 63500 h 322000"/>
              <a:gd name="connsiteX52" fmla="*/ 3957869 w 4321935"/>
              <a:gd name="connsiteY52" fmla="*/ 46567 h 322000"/>
              <a:gd name="connsiteX53" fmla="*/ 3983269 w 4321935"/>
              <a:gd name="connsiteY53" fmla="*/ 38100 h 322000"/>
              <a:gd name="connsiteX54" fmla="*/ 4012902 w 4321935"/>
              <a:gd name="connsiteY54" fmla="*/ 21167 h 322000"/>
              <a:gd name="connsiteX55" fmla="*/ 4038302 w 4321935"/>
              <a:gd name="connsiteY55" fmla="*/ 8467 h 322000"/>
              <a:gd name="connsiteX56" fmla="*/ 4283835 w 4321935"/>
              <a:gd name="connsiteY56" fmla="*/ 12700 h 322000"/>
              <a:gd name="connsiteX57" fmla="*/ 4296535 w 4321935"/>
              <a:gd name="connsiteY57" fmla="*/ 21167 h 322000"/>
              <a:gd name="connsiteX58" fmla="*/ 4321935 w 4321935"/>
              <a:gd name="connsiteY58" fmla="*/ 25400 h 322000"/>
              <a:gd name="connsiteX59" fmla="*/ 4317702 w 4321935"/>
              <a:gd name="connsiteY59" fmla="*/ 12700 h 322000"/>
              <a:gd name="connsiteX60" fmla="*/ 4279602 w 4321935"/>
              <a:gd name="connsiteY60" fmla="*/ 0 h 322000"/>
              <a:gd name="connsiteX61" fmla="*/ 4063702 w 4321935"/>
              <a:gd name="connsiteY61" fmla="*/ 4233 h 322000"/>
              <a:gd name="connsiteX62" fmla="*/ 4017135 w 4321935"/>
              <a:gd name="connsiteY62" fmla="*/ 8467 h 322000"/>
              <a:gd name="connsiteX63" fmla="*/ 3953635 w 4321935"/>
              <a:gd name="connsiteY63" fmla="*/ 12700 h 322000"/>
              <a:gd name="connsiteX64" fmla="*/ 3915535 w 4321935"/>
              <a:gd name="connsiteY64" fmla="*/ 29633 h 322000"/>
              <a:gd name="connsiteX65" fmla="*/ 3890135 w 4321935"/>
              <a:gd name="connsiteY65" fmla="*/ 46567 h 322000"/>
              <a:gd name="connsiteX66" fmla="*/ 3873202 w 4321935"/>
              <a:gd name="connsiteY66" fmla="*/ 55033 h 322000"/>
              <a:gd name="connsiteX67" fmla="*/ 3847802 w 4321935"/>
              <a:gd name="connsiteY67" fmla="*/ 63500 h 322000"/>
              <a:gd name="connsiteX68" fmla="*/ 3818169 w 4321935"/>
              <a:gd name="connsiteY68" fmla="*/ 76200 h 322000"/>
              <a:gd name="connsiteX69" fmla="*/ 3792769 w 4321935"/>
              <a:gd name="connsiteY69" fmla="*/ 93133 h 322000"/>
              <a:gd name="connsiteX70" fmla="*/ 3780069 w 4321935"/>
              <a:gd name="connsiteY70" fmla="*/ 97367 h 322000"/>
              <a:gd name="connsiteX71" fmla="*/ 3767369 w 4321935"/>
              <a:gd name="connsiteY71" fmla="*/ 105833 h 322000"/>
              <a:gd name="connsiteX72" fmla="*/ 3733502 w 4321935"/>
              <a:gd name="connsiteY72" fmla="*/ 114300 h 322000"/>
              <a:gd name="connsiteX73" fmla="*/ 3699635 w 4321935"/>
              <a:gd name="connsiteY73" fmla="*/ 122767 h 322000"/>
              <a:gd name="connsiteX74" fmla="*/ 3686935 w 4321935"/>
              <a:gd name="connsiteY74" fmla="*/ 127000 h 322000"/>
              <a:gd name="connsiteX75" fmla="*/ 3665769 w 4321935"/>
              <a:gd name="connsiteY75" fmla="*/ 131233 h 322000"/>
              <a:gd name="connsiteX76" fmla="*/ 3585335 w 4321935"/>
              <a:gd name="connsiteY76" fmla="*/ 122767 h 322000"/>
              <a:gd name="connsiteX77" fmla="*/ 3551469 w 4321935"/>
              <a:gd name="connsiteY77" fmla="*/ 118533 h 322000"/>
              <a:gd name="connsiteX78" fmla="*/ 3521835 w 4321935"/>
              <a:gd name="connsiteY78" fmla="*/ 110067 h 322000"/>
              <a:gd name="connsiteX79" fmla="*/ 3504902 w 4321935"/>
              <a:gd name="connsiteY79" fmla="*/ 105833 h 322000"/>
              <a:gd name="connsiteX80" fmla="*/ 3483735 w 4321935"/>
              <a:gd name="connsiteY80" fmla="*/ 101600 h 322000"/>
              <a:gd name="connsiteX81" fmla="*/ 3458335 w 4321935"/>
              <a:gd name="connsiteY81" fmla="*/ 93133 h 322000"/>
              <a:gd name="connsiteX82" fmla="*/ 3445635 w 4321935"/>
              <a:gd name="connsiteY82" fmla="*/ 88900 h 322000"/>
              <a:gd name="connsiteX83" fmla="*/ 3432935 w 4321935"/>
              <a:gd name="connsiteY83" fmla="*/ 76200 h 322000"/>
              <a:gd name="connsiteX84" fmla="*/ 3399069 w 4321935"/>
              <a:gd name="connsiteY84" fmla="*/ 59267 h 322000"/>
              <a:gd name="connsiteX85" fmla="*/ 3390602 w 4321935"/>
              <a:gd name="connsiteY85" fmla="*/ 46567 h 322000"/>
              <a:gd name="connsiteX86" fmla="*/ 3365202 w 4321935"/>
              <a:gd name="connsiteY86" fmla="*/ 38100 h 322000"/>
              <a:gd name="connsiteX87" fmla="*/ 3318635 w 4321935"/>
              <a:gd name="connsiteY87" fmla="*/ 25400 h 322000"/>
              <a:gd name="connsiteX88" fmla="*/ 3195869 w 4321935"/>
              <a:gd name="connsiteY88" fmla="*/ 38100 h 322000"/>
              <a:gd name="connsiteX89" fmla="*/ 3145069 w 4321935"/>
              <a:gd name="connsiteY89" fmla="*/ 50800 h 322000"/>
              <a:gd name="connsiteX90" fmla="*/ 2988435 w 4321935"/>
              <a:gd name="connsiteY90" fmla="*/ 97367 h 322000"/>
              <a:gd name="connsiteX91" fmla="*/ 2848735 w 4321935"/>
              <a:gd name="connsiteY91" fmla="*/ 127000 h 322000"/>
              <a:gd name="connsiteX92" fmla="*/ 2721735 w 4321935"/>
              <a:gd name="connsiteY92" fmla="*/ 156633 h 322000"/>
              <a:gd name="connsiteX93" fmla="*/ 2590502 w 4321935"/>
              <a:gd name="connsiteY93" fmla="*/ 169334 h 322000"/>
              <a:gd name="connsiteX94" fmla="*/ 2484669 w 4321935"/>
              <a:gd name="connsiteY94" fmla="*/ 194734 h 322000"/>
              <a:gd name="connsiteX95" fmla="*/ 2344969 w 4321935"/>
              <a:gd name="connsiteY95" fmla="*/ 207433 h 322000"/>
              <a:gd name="connsiteX96" fmla="*/ 2302635 w 4321935"/>
              <a:gd name="connsiteY96" fmla="*/ 215900 h 322000"/>
              <a:gd name="connsiteX97" fmla="*/ 2171402 w 4321935"/>
              <a:gd name="connsiteY97" fmla="*/ 203200 h 322000"/>
              <a:gd name="connsiteX98" fmla="*/ 2116369 w 4321935"/>
              <a:gd name="connsiteY98" fmla="*/ 173567 h 322000"/>
              <a:gd name="connsiteX99" fmla="*/ 2040168 w 4321935"/>
              <a:gd name="connsiteY99" fmla="*/ 156633 h 322000"/>
              <a:gd name="connsiteX100" fmla="*/ 1963969 w 4321935"/>
              <a:gd name="connsiteY100" fmla="*/ 118533 h 322000"/>
              <a:gd name="connsiteX101" fmla="*/ 1820035 w 4321935"/>
              <a:gd name="connsiteY101" fmla="*/ 114299 h 322000"/>
              <a:gd name="connsiteX102" fmla="*/ 1731135 w 4321935"/>
              <a:gd name="connsiteY102" fmla="*/ 63501 h 322000"/>
              <a:gd name="connsiteX103" fmla="*/ 1621069 w 4321935"/>
              <a:gd name="connsiteY103" fmla="*/ 38100 h 322000"/>
              <a:gd name="connsiteX104" fmla="*/ 1553335 w 4321935"/>
              <a:gd name="connsiteY104" fmla="*/ 38100 h 322000"/>
              <a:gd name="connsiteX105" fmla="*/ 1405169 w 4321935"/>
              <a:gd name="connsiteY105" fmla="*/ 59267 h 322000"/>
              <a:gd name="connsiteX106" fmla="*/ 1257002 w 4321935"/>
              <a:gd name="connsiteY106" fmla="*/ 84667 h 322000"/>
              <a:gd name="connsiteX107" fmla="*/ 1172335 w 4321935"/>
              <a:gd name="connsiteY107" fmla="*/ 114300 h 322000"/>
              <a:gd name="connsiteX108" fmla="*/ 1041102 w 4321935"/>
              <a:gd name="connsiteY108" fmla="*/ 143933 h 322000"/>
              <a:gd name="connsiteX109" fmla="*/ 939502 w 4321935"/>
              <a:gd name="connsiteY109" fmla="*/ 135467 h 322000"/>
              <a:gd name="connsiteX110" fmla="*/ 804035 w 4321935"/>
              <a:gd name="connsiteY110" fmla="*/ 67733 h 322000"/>
              <a:gd name="connsiteX111" fmla="*/ 702435 w 4321935"/>
              <a:gd name="connsiteY111" fmla="*/ 71967 h 322000"/>
              <a:gd name="connsiteX112" fmla="*/ 596602 w 4321935"/>
              <a:gd name="connsiteY112" fmla="*/ 131233 h 322000"/>
              <a:gd name="connsiteX113" fmla="*/ 495002 w 4321935"/>
              <a:gd name="connsiteY113" fmla="*/ 160867 h 322000"/>
              <a:gd name="connsiteX114" fmla="*/ 384935 w 4321935"/>
              <a:gd name="connsiteY114" fmla="*/ 139700 h 322000"/>
              <a:gd name="connsiteX115" fmla="*/ 291802 w 4321935"/>
              <a:gd name="connsiteY115" fmla="*/ 114300 h 322000"/>
              <a:gd name="connsiteX116" fmla="*/ 190202 w 4321935"/>
              <a:gd name="connsiteY116" fmla="*/ 80433 h 322000"/>
              <a:gd name="connsiteX117" fmla="*/ 105535 w 4321935"/>
              <a:gd name="connsiteY117" fmla="*/ 59267 h 322000"/>
              <a:gd name="connsiteX118" fmla="*/ 8169 w 4321935"/>
              <a:gd name="connsiteY118" fmla="*/ 63500 h 322000"/>
              <a:gd name="connsiteX119" fmla="*/ 3936 w 4321935"/>
              <a:gd name="connsiteY11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10067 h 322000"/>
              <a:gd name="connsiteX38" fmla="*/ 3462569 w 4321935"/>
              <a:gd name="connsiteY38" fmla="*/ 122767 h 322000"/>
              <a:gd name="connsiteX39" fmla="*/ 3487969 w 4321935"/>
              <a:gd name="connsiteY39" fmla="*/ 139700 h 322000"/>
              <a:gd name="connsiteX40" fmla="*/ 3530302 w 4321935"/>
              <a:gd name="connsiteY40" fmla="*/ 152400 h 322000"/>
              <a:gd name="connsiteX41" fmla="*/ 3568402 w 4321935"/>
              <a:gd name="connsiteY41" fmla="*/ 156633 h 322000"/>
              <a:gd name="connsiteX42" fmla="*/ 3754669 w 4321935"/>
              <a:gd name="connsiteY42" fmla="*/ 148167 h 322000"/>
              <a:gd name="connsiteX43" fmla="*/ 3792769 w 4321935"/>
              <a:gd name="connsiteY43" fmla="*/ 139700 h 322000"/>
              <a:gd name="connsiteX44" fmla="*/ 3830869 w 4321935"/>
              <a:gd name="connsiteY44" fmla="*/ 118533 h 322000"/>
              <a:gd name="connsiteX45" fmla="*/ 3835102 w 4321935"/>
              <a:gd name="connsiteY45" fmla="*/ 105833 h 322000"/>
              <a:gd name="connsiteX46" fmla="*/ 3852035 w 4321935"/>
              <a:gd name="connsiteY46" fmla="*/ 101600 h 322000"/>
              <a:gd name="connsiteX47" fmla="*/ 3877435 w 4321935"/>
              <a:gd name="connsiteY47" fmla="*/ 93133 h 322000"/>
              <a:gd name="connsiteX48" fmla="*/ 3902835 w 4321935"/>
              <a:gd name="connsiteY48" fmla="*/ 80433 h 322000"/>
              <a:gd name="connsiteX49" fmla="*/ 3915535 w 4321935"/>
              <a:gd name="connsiteY49" fmla="*/ 71967 h 322000"/>
              <a:gd name="connsiteX50" fmla="*/ 3932469 w 4321935"/>
              <a:gd name="connsiteY50" fmla="*/ 63500 h 322000"/>
              <a:gd name="connsiteX51" fmla="*/ 3957869 w 4321935"/>
              <a:gd name="connsiteY51" fmla="*/ 46567 h 322000"/>
              <a:gd name="connsiteX52" fmla="*/ 3983269 w 4321935"/>
              <a:gd name="connsiteY52" fmla="*/ 38100 h 322000"/>
              <a:gd name="connsiteX53" fmla="*/ 4012902 w 4321935"/>
              <a:gd name="connsiteY53" fmla="*/ 21167 h 322000"/>
              <a:gd name="connsiteX54" fmla="*/ 4038302 w 4321935"/>
              <a:gd name="connsiteY54" fmla="*/ 8467 h 322000"/>
              <a:gd name="connsiteX55" fmla="*/ 4283835 w 4321935"/>
              <a:gd name="connsiteY55" fmla="*/ 12700 h 322000"/>
              <a:gd name="connsiteX56" fmla="*/ 4296535 w 4321935"/>
              <a:gd name="connsiteY56" fmla="*/ 21167 h 322000"/>
              <a:gd name="connsiteX57" fmla="*/ 4321935 w 4321935"/>
              <a:gd name="connsiteY57" fmla="*/ 25400 h 322000"/>
              <a:gd name="connsiteX58" fmla="*/ 4317702 w 4321935"/>
              <a:gd name="connsiteY58" fmla="*/ 12700 h 322000"/>
              <a:gd name="connsiteX59" fmla="*/ 4279602 w 4321935"/>
              <a:gd name="connsiteY59" fmla="*/ 0 h 322000"/>
              <a:gd name="connsiteX60" fmla="*/ 4063702 w 4321935"/>
              <a:gd name="connsiteY60" fmla="*/ 4233 h 322000"/>
              <a:gd name="connsiteX61" fmla="*/ 4017135 w 4321935"/>
              <a:gd name="connsiteY61" fmla="*/ 8467 h 322000"/>
              <a:gd name="connsiteX62" fmla="*/ 3953635 w 4321935"/>
              <a:gd name="connsiteY62" fmla="*/ 12700 h 322000"/>
              <a:gd name="connsiteX63" fmla="*/ 3915535 w 4321935"/>
              <a:gd name="connsiteY63" fmla="*/ 29633 h 322000"/>
              <a:gd name="connsiteX64" fmla="*/ 3890135 w 4321935"/>
              <a:gd name="connsiteY64" fmla="*/ 46567 h 322000"/>
              <a:gd name="connsiteX65" fmla="*/ 3873202 w 4321935"/>
              <a:gd name="connsiteY65" fmla="*/ 55033 h 322000"/>
              <a:gd name="connsiteX66" fmla="*/ 3847802 w 4321935"/>
              <a:gd name="connsiteY66" fmla="*/ 63500 h 322000"/>
              <a:gd name="connsiteX67" fmla="*/ 3818169 w 4321935"/>
              <a:gd name="connsiteY67" fmla="*/ 76200 h 322000"/>
              <a:gd name="connsiteX68" fmla="*/ 3792769 w 4321935"/>
              <a:gd name="connsiteY68" fmla="*/ 93133 h 322000"/>
              <a:gd name="connsiteX69" fmla="*/ 3780069 w 4321935"/>
              <a:gd name="connsiteY69" fmla="*/ 97367 h 322000"/>
              <a:gd name="connsiteX70" fmla="*/ 3767369 w 4321935"/>
              <a:gd name="connsiteY70" fmla="*/ 105833 h 322000"/>
              <a:gd name="connsiteX71" fmla="*/ 3733502 w 4321935"/>
              <a:gd name="connsiteY71" fmla="*/ 114300 h 322000"/>
              <a:gd name="connsiteX72" fmla="*/ 3699635 w 4321935"/>
              <a:gd name="connsiteY72" fmla="*/ 122767 h 322000"/>
              <a:gd name="connsiteX73" fmla="*/ 3686935 w 4321935"/>
              <a:gd name="connsiteY73" fmla="*/ 127000 h 322000"/>
              <a:gd name="connsiteX74" fmla="*/ 3665769 w 4321935"/>
              <a:gd name="connsiteY74" fmla="*/ 131233 h 322000"/>
              <a:gd name="connsiteX75" fmla="*/ 3585335 w 4321935"/>
              <a:gd name="connsiteY75" fmla="*/ 122767 h 322000"/>
              <a:gd name="connsiteX76" fmla="*/ 3551469 w 4321935"/>
              <a:gd name="connsiteY76" fmla="*/ 118533 h 322000"/>
              <a:gd name="connsiteX77" fmla="*/ 3521835 w 4321935"/>
              <a:gd name="connsiteY77" fmla="*/ 110067 h 322000"/>
              <a:gd name="connsiteX78" fmla="*/ 3504902 w 4321935"/>
              <a:gd name="connsiteY78" fmla="*/ 105833 h 322000"/>
              <a:gd name="connsiteX79" fmla="*/ 3483735 w 4321935"/>
              <a:gd name="connsiteY79" fmla="*/ 101600 h 322000"/>
              <a:gd name="connsiteX80" fmla="*/ 3458335 w 4321935"/>
              <a:gd name="connsiteY80" fmla="*/ 93133 h 322000"/>
              <a:gd name="connsiteX81" fmla="*/ 3445635 w 4321935"/>
              <a:gd name="connsiteY81" fmla="*/ 88900 h 322000"/>
              <a:gd name="connsiteX82" fmla="*/ 3432935 w 4321935"/>
              <a:gd name="connsiteY82" fmla="*/ 76200 h 322000"/>
              <a:gd name="connsiteX83" fmla="*/ 3399069 w 4321935"/>
              <a:gd name="connsiteY83" fmla="*/ 59267 h 322000"/>
              <a:gd name="connsiteX84" fmla="*/ 3390602 w 4321935"/>
              <a:gd name="connsiteY84" fmla="*/ 46567 h 322000"/>
              <a:gd name="connsiteX85" fmla="*/ 3365202 w 4321935"/>
              <a:gd name="connsiteY85" fmla="*/ 38100 h 322000"/>
              <a:gd name="connsiteX86" fmla="*/ 3318635 w 4321935"/>
              <a:gd name="connsiteY86" fmla="*/ 25400 h 322000"/>
              <a:gd name="connsiteX87" fmla="*/ 3195869 w 4321935"/>
              <a:gd name="connsiteY87" fmla="*/ 38100 h 322000"/>
              <a:gd name="connsiteX88" fmla="*/ 3145069 w 4321935"/>
              <a:gd name="connsiteY88" fmla="*/ 50800 h 322000"/>
              <a:gd name="connsiteX89" fmla="*/ 2988435 w 4321935"/>
              <a:gd name="connsiteY89" fmla="*/ 97367 h 322000"/>
              <a:gd name="connsiteX90" fmla="*/ 2848735 w 4321935"/>
              <a:gd name="connsiteY90" fmla="*/ 127000 h 322000"/>
              <a:gd name="connsiteX91" fmla="*/ 2721735 w 4321935"/>
              <a:gd name="connsiteY91" fmla="*/ 156633 h 322000"/>
              <a:gd name="connsiteX92" fmla="*/ 2590502 w 4321935"/>
              <a:gd name="connsiteY92" fmla="*/ 169334 h 322000"/>
              <a:gd name="connsiteX93" fmla="*/ 2484669 w 4321935"/>
              <a:gd name="connsiteY93" fmla="*/ 194734 h 322000"/>
              <a:gd name="connsiteX94" fmla="*/ 2344969 w 4321935"/>
              <a:gd name="connsiteY94" fmla="*/ 207433 h 322000"/>
              <a:gd name="connsiteX95" fmla="*/ 2302635 w 4321935"/>
              <a:gd name="connsiteY95" fmla="*/ 215900 h 322000"/>
              <a:gd name="connsiteX96" fmla="*/ 2171402 w 4321935"/>
              <a:gd name="connsiteY96" fmla="*/ 203200 h 322000"/>
              <a:gd name="connsiteX97" fmla="*/ 2116369 w 4321935"/>
              <a:gd name="connsiteY97" fmla="*/ 173567 h 322000"/>
              <a:gd name="connsiteX98" fmla="*/ 2040168 w 4321935"/>
              <a:gd name="connsiteY98" fmla="*/ 156633 h 322000"/>
              <a:gd name="connsiteX99" fmla="*/ 1963969 w 4321935"/>
              <a:gd name="connsiteY99" fmla="*/ 118533 h 322000"/>
              <a:gd name="connsiteX100" fmla="*/ 1820035 w 4321935"/>
              <a:gd name="connsiteY100" fmla="*/ 114299 h 322000"/>
              <a:gd name="connsiteX101" fmla="*/ 1731135 w 4321935"/>
              <a:gd name="connsiteY101" fmla="*/ 63501 h 322000"/>
              <a:gd name="connsiteX102" fmla="*/ 1621069 w 4321935"/>
              <a:gd name="connsiteY102" fmla="*/ 38100 h 322000"/>
              <a:gd name="connsiteX103" fmla="*/ 1553335 w 4321935"/>
              <a:gd name="connsiteY103" fmla="*/ 38100 h 322000"/>
              <a:gd name="connsiteX104" fmla="*/ 1405169 w 4321935"/>
              <a:gd name="connsiteY104" fmla="*/ 59267 h 322000"/>
              <a:gd name="connsiteX105" fmla="*/ 1257002 w 4321935"/>
              <a:gd name="connsiteY105" fmla="*/ 84667 h 322000"/>
              <a:gd name="connsiteX106" fmla="*/ 1172335 w 4321935"/>
              <a:gd name="connsiteY106" fmla="*/ 114300 h 322000"/>
              <a:gd name="connsiteX107" fmla="*/ 1041102 w 4321935"/>
              <a:gd name="connsiteY107" fmla="*/ 143933 h 322000"/>
              <a:gd name="connsiteX108" fmla="*/ 939502 w 4321935"/>
              <a:gd name="connsiteY108" fmla="*/ 135467 h 322000"/>
              <a:gd name="connsiteX109" fmla="*/ 804035 w 4321935"/>
              <a:gd name="connsiteY109" fmla="*/ 67733 h 322000"/>
              <a:gd name="connsiteX110" fmla="*/ 702435 w 4321935"/>
              <a:gd name="connsiteY110" fmla="*/ 71967 h 322000"/>
              <a:gd name="connsiteX111" fmla="*/ 596602 w 4321935"/>
              <a:gd name="connsiteY111" fmla="*/ 131233 h 322000"/>
              <a:gd name="connsiteX112" fmla="*/ 495002 w 4321935"/>
              <a:gd name="connsiteY112" fmla="*/ 160867 h 322000"/>
              <a:gd name="connsiteX113" fmla="*/ 384935 w 4321935"/>
              <a:gd name="connsiteY113" fmla="*/ 139700 h 322000"/>
              <a:gd name="connsiteX114" fmla="*/ 291802 w 4321935"/>
              <a:gd name="connsiteY114" fmla="*/ 114300 h 322000"/>
              <a:gd name="connsiteX115" fmla="*/ 190202 w 4321935"/>
              <a:gd name="connsiteY115" fmla="*/ 80433 h 322000"/>
              <a:gd name="connsiteX116" fmla="*/ 105535 w 4321935"/>
              <a:gd name="connsiteY116" fmla="*/ 59267 h 322000"/>
              <a:gd name="connsiteX117" fmla="*/ 8169 w 4321935"/>
              <a:gd name="connsiteY117" fmla="*/ 63500 h 322000"/>
              <a:gd name="connsiteX118" fmla="*/ 3936 w 4321935"/>
              <a:gd name="connsiteY11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10067 h 322000"/>
              <a:gd name="connsiteX38" fmla="*/ 3487969 w 4321935"/>
              <a:gd name="connsiteY38" fmla="*/ 139700 h 322000"/>
              <a:gd name="connsiteX39" fmla="*/ 3530302 w 4321935"/>
              <a:gd name="connsiteY39" fmla="*/ 152400 h 322000"/>
              <a:gd name="connsiteX40" fmla="*/ 3568402 w 4321935"/>
              <a:gd name="connsiteY40" fmla="*/ 156633 h 322000"/>
              <a:gd name="connsiteX41" fmla="*/ 3754669 w 4321935"/>
              <a:gd name="connsiteY41" fmla="*/ 148167 h 322000"/>
              <a:gd name="connsiteX42" fmla="*/ 3792769 w 4321935"/>
              <a:gd name="connsiteY42" fmla="*/ 139700 h 322000"/>
              <a:gd name="connsiteX43" fmla="*/ 3830869 w 4321935"/>
              <a:gd name="connsiteY43" fmla="*/ 118533 h 322000"/>
              <a:gd name="connsiteX44" fmla="*/ 3835102 w 4321935"/>
              <a:gd name="connsiteY44" fmla="*/ 105833 h 322000"/>
              <a:gd name="connsiteX45" fmla="*/ 3852035 w 4321935"/>
              <a:gd name="connsiteY45" fmla="*/ 101600 h 322000"/>
              <a:gd name="connsiteX46" fmla="*/ 3877435 w 4321935"/>
              <a:gd name="connsiteY46" fmla="*/ 93133 h 322000"/>
              <a:gd name="connsiteX47" fmla="*/ 3902835 w 4321935"/>
              <a:gd name="connsiteY47" fmla="*/ 80433 h 322000"/>
              <a:gd name="connsiteX48" fmla="*/ 3915535 w 4321935"/>
              <a:gd name="connsiteY48" fmla="*/ 71967 h 322000"/>
              <a:gd name="connsiteX49" fmla="*/ 3932469 w 4321935"/>
              <a:gd name="connsiteY49" fmla="*/ 63500 h 322000"/>
              <a:gd name="connsiteX50" fmla="*/ 3957869 w 4321935"/>
              <a:gd name="connsiteY50" fmla="*/ 46567 h 322000"/>
              <a:gd name="connsiteX51" fmla="*/ 3983269 w 4321935"/>
              <a:gd name="connsiteY51" fmla="*/ 38100 h 322000"/>
              <a:gd name="connsiteX52" fmla="*/ 4012902 w 4321935"/>
              <a:gd name="connsiteY52" fmla="*/ 21167 h 322000"/>
              <a:gd name="connsiteX53" fmla="*/ 4038302 w 4321935"/>
              <a:gd name="connsiteY53" fmla="*/ 8467 h 322000"/>
              <a:gd name="connsiteX54" fmla="*/ 4283835 w 4321935"/>
              <a:gd name="connsiteY54" fmla="*/ 12700 h 322000"/>
              <a:gd name="connsiteX55" fmla="*/ 4296535 w 4321935"/>
              <a:gd name="connsiteY55" fmla="*/ 21167 h 322000"/>
              <a:gd name="connsiteX56" fmla="*/ 4321935 w 4321935"/>
              <a:gd name="connsiteY56" fmla="*/ 25400 h 322000"/>
              <a:gd name="connsiteX57" fmla="*/ 4317702 w 4321935"/>
              <a:gd name="connsiteY57" fmla="*/ 12700 h 322000"/>
              <a:gd name="connsiteX58" fmla="*/ 4279602 w 4321935"/>
              <a:gd name="connsiteY58" fmla="*/ 0 h 322000"/>
              <a:gd name="connsiteX59" fmla="*/ 4063702 w 4321935"/>
              <a:gd name="connsiteY59" fmla="*/ 4233 h 322000"/>
              <a:gd name="connsiteX60" fmla="*/ 4017135 w 4321935"/>
              <a:gd name="connsiteY60" fmla="*/ 8467 h 322000"/>
              <a:gd name="connsiteX61" fmla="*/ 3953635 w 4321935"/>
              <a:gd name="connsiteY61" fmla="*/ 12700 h 322000"/>
              <a:gd name="connsiteX62" fmla="*/ 3915535 w 4321935"/>
              <a:gd name="connsiteY62" fmla="*/ 29633 h 322000"/>
              <a:gd name="connsiteX63" fmla="*/ 3890135 w 4321935"/>
              <a:gd name="connsiteY63" fmla="*/ 46567 h 322000"/>
              <a:gd name="connsiteX64" fmla="*/ 3873202 w 4321935"/>
              <a:gd name="connsiteY64" fmla="*/ 55033 h 322000"/>
              <a:gd name="connsiteX65" fmla="*/ 3847802 w 4321935"/>
              <a:gd name="connsiteY65" fmla="*/ 63500 h 322000"/>
              <a:gd name="connsiteX66" fmla="*/ 3818169 w 4321935"/>
              <a:gd name="connsiteY66" fmla="*/ 76200 h 322000"/>
              <a:gd name="connsiteX67" fmla="*/ 3792769 w 4321935"/>
              <a:gd name="connsiteY67" fmla="*/ 93133 h 322000"/>
              <a:gd name="connsiteX68" fmla="*/ 3780069 w 4321935"/>
              <a:gd name="connsiteY68" fmla="*/ 97367 h 322000"/>
              <a:gd name="connsiteX69" fmla="*/ 3767369 w 4321935"/>
              <a:gd name="connsiteY69" fmla="*/ 105833 h 322000"/>
              <a:gd name="connsiteX70" fmla="*/ 3733502 w 4321935"/>
              <a:gd name="connsiteY70" fmla="*/ 114300 h 322000"/>
              <a:gd name="connsiteX71" fmla="*/ 3699635 w 4321935"/>
              <a:gd name="connsiteY71" fmla="*/ 122767 h 322000"/>
              <a:gd name="connsiteX72" fmla="*/ 3686935 w 4321935"/>
              <a:gd name="connsiteY72" fmla="*/ 127000 h 322000"/>
              <a:gd name="connsiteX73" fmla="*/ 3665769 w 4321935"/>
              <a:gd name="connsiteY73" fmla="*/ 131233 h 322000"/>
              <a:gd name="connsiteX74" fmla="*/ 3585335 w 4321935"/>
              <a:gd name="connsiteY74" fmla="*/ 122767 h 322000"/>
              <a:gd name="connsiteX75" fmla="*/ 3551469 w 4321935"/>
              <a:gd name="connsiteY75" fmla="*/ 118533 h 322000"/>
              <a:gd name="connsiteX76" fmla="*/ 3521835 w 4321935"/>
              <a:gd name="connsiteY76" fmla="*/ 110067 h 322000"/>
              <a:gd name="connsiteX77" fmla="*/ 3504902 w 4321935"/>
              <a:gd name="connsiteY77" fmla="*/ 105833 h 322000"/>
              <a:gd name="connsiteX78" fmla="*/ 3483735 w 4321935"/>
              <a:gd name="connsiteY78" fmla="*/ 101600 h 322000"/>
              <a:gd name="connsiteX79" fmla="*/ 3458335 w 4321935"/>
              <a:gd name="connsiteY79" fmla="*/ 93133 h 322000"/>
              <a:gd name="connsiteX80" fmla="*/ 3445635 w 4321935"/>
              <a:gd name="connsiteY80" fmla="*/ 88900 h 322000"/>
              <a:gd name="connsiteX81" fmla="*/ 3432935 w 4321935"/>
              <a:gd name="connsiteY81" fmla="*/ 76200 h 322000"/>
              <a:gd name="connsiteX82" fmla="*/ 3399069 w 4321935"/>
              <a:gd name="connsiteY82" fmla="*/ 59267 h 322000"/>
              <a:gd name="connsiteX83" fmla="*/ 3390602 w 4321935"/>
              <a:gd name="connsiteY83" fmla="*/ 46567 h 322000"/>
              <a:gd name="connsiteX84" fmla="*/ 3365202 w 4321935"/>
              <a:gd name="connsiteY84" fmla="*/ 38100 h 322000"/>
              <a:gd name="connsiteX85" fmla="*/ 3318635 w 4321935"/>
              <a:gd name="connsiteY85" fmla="*/ 25400 h 322000"/>
              <a:gd name="connsiteX86" fmla="*/ 3195869 w 4321935"/>
              <a:gd name="connsiteY86" fmla="*/ 38100 h 322000"/>
              <a:gd name="connsiteX87" fmla="*/ 3145069 w 4321935"/>
              <a:gd name="connsiteY87" fmla="*/ 50800 h 322000"/>
              <a:gd name="connsiteX88" fmla="*/ 2988435 w 4321935"/>
              <a:gd name="connsiteY88" fmla="*/ 97367 h 322000"/>
              <a:gd name="connsiteX89" fmla="*/ 2848735 w 4321935"/>
              <a:gd name="connsiteY89" fmla="*/ 127000 h 322000"/>
              <a:gd name="connsiteX90" fmla="*/ 2721735 w 4321935"/>
              <a:gd name="connsiteY90" fmla="*/ 156633 h 322000"/>
              <a:gd name="connsiteX91" fmla="*/ 2590502 w 4321935"/>
              <a:gd name="connsiteY91" fmla="*/ 169334 h 322000"/>
              <a:gd name="connsiteX92" fmla="*/ 2484669 w 4321935"/>
              <a:gd name="connsiteY92" fmla="*/ 194734 h 322000"/>
              <a:gd name="connsiteX93" fmla="*/ 2344969 w 4321935"/>
              <a:gd name="connsiteY93" fmla="*/ 207433 h 322000"/>
              <a:gd name="connsiteX94" fmla="*/ 2302635 w 4321935"/>
              <a:gd name="connsiteY94" fmla="*/ 215900 h 322000"/>
              <a:gd name="connsiteX95" fmla="*/ 2171402 w 4321935"/>
              <a:gd name="connsiteY95" fmla="*/ 203200 h 322000"/>
              <a:gd name="connsiteX96" fmla="*/ 2116369 w 4321935"/>
              <a:gd name="connsiteY96" fmla="*/ 173567 h 322000"/>
              <a:gd name="connsiteX97" fmla="*/ 2040168 w 4321935"/>
              <a:gd name="connsiteY97" fmla="*/ 156633 h 322000"/>
              <a:gd name="connsiteX98" fmla="*/ 1963969 w 4321935"/>
              <a:gd name="connsiteY98" fmla="*/ 118533 h 322000"/>
              <a:gd name="connsiteX99" fmla="*/ 1820035 w 4321935"/>
              <a:gd name="connsiteY99" fmla="*/ 114299 h 322000"/>
              <a:gd name="connsiteX100" fmla="*/ 1731135 w 4321935"/>
              <a:gd name="connsiteY100" fmla="*/ 63501 h 322000"/>
              <a:gd name="connsiteX101" fmla="*/ 1621069 w 4321935"/>
              <a:gd name="connsiteY101" fmla="*/ 38100 h 322000"/>
              <a:gd name="connsiteX102" fmla="*/ 1553335 w 4321935"/>
              <a:gd name="connsiteY102" fmla="*/ 38100 h 322000"/>
              <a:gd name="connsiteX103" fmla="*/ 1405169 w 4321935"/>
              <a:gd name="connsiteY103" fmla="*/ 59267 h 322000"/>
              <a:gd name="connsiteX104" fmla="*/ 1257002 w 4321935"/>
              <a:gd name="connsiteY104" fmla="*/ 84667 h 322000"/>
              <a:gd name="connsiteX105" fmla="*/ 1172335 w 4321935"/>
              <a:gd name="connsiteY105" fmla="*/ 114300 h 322000"/>
              <a:gd name="connsiteX106" fmla="*/ 1041102 w 4321935"/>
              <a:gd name="connsiteY106" fmla="*/ 143933 h 322000"/>
              <a:gd name="connsiteX107" fmla="*/ 939502 w 4321935"/>
              <a:gd name="connsiteY107" fmla="*/ 135467 h 322000"/>
              <a:gd name="connsiteX108" fmla="*/ 804035 w 4321935"/>
              <a:gd name="connsiteY108" fmla="*/ 67733 h 322000"/>
              <a:gd name="connsiteX109" fmla="*/ 702435 w 4321935"/>
              <a:gd name="connsiteY109" fmla="*/ 71967 h 322000"/>
              <a:gd name="connsiteX110" fmla="*/ 596602 w 4321935"/>
              <a:gd name="connsiteY110" fmla="*/ 131233 h 322000"/>
              <a:gd name="connsiteX111" fmla="*/ 495002 w 4321935"/>
              <a:gd name="connsiteY111" fmla="*/ 160867 h 322000"/>
              <a:gd name="connsiteX112" fmla="*/ 384935 w 4321935"/>
              <a:gd name="connsiteY112" fmla="*/ 139700 h 322000"/>
              <a:gd name="connsiteX113" fmla="*/ 291802 w 4321935"/>
              <a:gd name="connsiteY113" fmla="*/ 114300 h 322000"/>
              <a:gd name="connsiteX114" fmla="*/ 190202 w 4321935"/>
              <a:gd name="connsiteY114" fmla="*/ 80433 h 322000"/>
              <a:gd name="connsiteX115" fmla="*/ 105535 w 4321935"/>
              <a:gd name="connsiteY115" fmla="*/ 59267 h 322000"/>
              <a:gd name="connsiteX116" fmla="*/ 8169 w 4321935"/>
              <a:gd name="connsiteY116" fmla="*/ 63500 h 322000"/>
              <a:gd name="connsiteX117" fmla="*/ 3936 w 4321935"/>
              <a:gd name="connsiteY11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10067 h 322000"/>
              <a:gd name="connsiteX38" fmla="*/ 3530302 w 4321935"/>
              <a:gd name="connsiteY38" fmla="*/ 152400 h 322000"/>
              <a:gd name="connsiteX39" fmla="*/ 3568402 w 4321935"/>
              <a:gd name="connsiteY39" fmla="*/ 156633 h 322000"/>
              <a:gd name="connsiteX40" fmla="*/ 3754669 w 4321935"/>
              <a:gd name="connsiteY40" fmla="*/ 148167 h 322000"/>
              <a:gd name="connsiteX41" fmla="*/ 3792769 w 4321935"/>
              <a:gd name="connsiteY41" fmla="*/ 139700 h 322000"/>
              <a:gd name="connsiteX42" fmla="*/ 3830869 w 4321935"/>
              <a:gd name="connsiteY42" fmla="*/ 118533 h 322000"/>
              <a:gd name="connsiteX43" fmla="*/ 3835102 w 4321935"/>
              <a:gd name="connsiteY43" fmla="*/ 105833 h 322000"/>
              <a:gd name="connsiteX44" fmla="*/ 3852035 w 4321935"/>
              <a:gd name="connsiteY44" fmla="*/ 101600 h 322000"/>
              <a:gd name="connsiteX45" fmla="*/ 3877435 w 4321935"/>
              <a:gd name="connsiteY45" fmla="*/ 93133 h 322000"/>
              <a:gd name="connsiteX46" fmla="*/ 3902835 w 4321935"/>
              <a:gd name="connsiteY46" fmla="*/ 80433 h 322000"/>
              <a:gd name="connsiteX47" fmla="*/ 3915535 w 4321935"/>
              <a:gd name="connsiteY47" fmla="*/ 71967 h 322000"/>
              <a:gd name="connsiteX48" fmla="*/ 3932469 w 4321935"/>
              <a:gd name="connsiteY48" fmla="*/ 63500 h 322000"/>
              <a:gd name="connsiteX49" fmla="*/ 3957869 w 4321935"/>
              <a:gd name="connsiteY49" fmla="*/ 46567 h 322000"/>
              <a:gd name="connsiteX50" fmla="*/ 3983269 w 4321935"/>
              <a:gd name="connsiteY50" fmla="*/ 38100 h 322000"/>
              <a:gd name="connsiteX51" fmla="*/ 4012902 w 4321935"/>
              <a:gd name="connsiteY51" fmla="*/ 21167 h 322000"/>
              <a:gd name="connsiteX52" fmla="*/ 4038302 w 4321935"/>
              <a:gd name="connsiteY52" fmla="*/ 8467 h 322000"/>
              <a:gd name="connsiteX53" fmla="*/ 4283835 w 4321935"/>
              <a:gd name="connsiteY53" fmla="*/ 12700 h 322000"/>
              <a:gd name="connsiteX54" fmla="*/ 4296535 w 4321935"/>
              <a:gd name="connsiteY54" fmla="*/ 21167 h 322000"/>
              <a:gd name="connsiteX55" fmla="*/ 4321935 w 4321935"/>
              <a:gd name="connsiteY55" fmla="*/ 25400 h 322000"/>
              <a:gd name="connsiteX56" fmla="*/ 4317702 w 4321935"/>
              <a:gd name="connsiteY56" fmla="*/ 12700 h 322000"/>
              <a:gd name="connsiteX57" fmla="*/ 4279602 w 4321935"/>
              <a:gd name="connsiteY57" fmla="*/ 0 h 322000"/>
              <a:gd name="connsiteX58" fmla="*/ 4063702 w 4321935"/>
              <a:gd name="connsiteY58" fmla="*/ 4233 h 322000"/>
              <a:gd name="connsiteX59" fmla="*/ 4017135 w 4321935"/>
              <a:gd name="connsiteY59" fmla="*/ 8467 h 322000"/>
              <a:gd name="connsiteX60" fmla="*/ 3953635 w 4321935"/>
              <a:gd name="connsiteY60" fmla="*/ 12700 h 322000"/>
              <a:gd name="connsiteX61" fmla="*/ 3915535 w 4321935"/>
              <a:gd name="connsiteY61" fmla="*/ 29633 h 322000"/>
              <a:gd name="connsiteX62" fmla="*/ 3890135 w 4321935"/>
              <a:gd name="connsiteY62" fmla="*/ 46567 h 322000"/>
              <a:gd name="connsiteX63" fmla="*/ 3873202 w 4321935"/>
              <a:gd name="connsiteY63" fmla="*/ 55033 h 322000"/>
              <a:gd name="connsiteX64" fmla="*/ 3847802 w 4321935"/>
              <a:gd name="connsiteY64" fmla="*/ 63500 h 322000"/>
              <a:gd name="connsiteX65" fmla="*/ 3818169 w 4321935"/>
              <a:gd name="connsiteY65" fmla="*/ 76200 h 322000"/>
              <a:gd name="connsiteX66" fmla="*/ 3792769 w 4321935"/>
              <a:gd name="connsiteY66" fmla="*/ 93133 h 322000"/>
              <a:gd name="connsiteX67" fmla="*/ 3780069 w 4321935"/>
              <a:gd name="connsiteY67" fmla="*/ 97367 h 322000"/>
              <a:gd name="connsiteX68" fmla="*/ 3767369 w 4321935"/>
              <a:gd name="connsiteY68" fmla="*/ 105833 h 322000"/>
              <a:gd name="connsiteX69" fmla="*/ 3733502 w 4321935"/>
              <a:gd name="connsiteY69" fmla="*/ 114300 h 322000"/>
              <a:gd name="connsiteX70" fmla="*/ 3699635 w 4321935"/>
              <a:gd name="connsiteY70" fmla="*/ 122767 h 322000"/>
              <a:gd name="connsiteX71" fmla="*/ 3686935 w 4321935"/>
              <a:gd name="connsiteY71" fmla="*/ 127000 h 322000"/>
              <a:gd name="connsiteX72" fmla="*/ 3665769 w 4321935"/>
              <a:gd name="connsiteY72" fmla="*/ 131233 h 322000"/>
              <a:gd name="connsiteX73" fmla="*/ 3585335 w 4321935"/>
              <a:gd name="connsiteY73" fmla="*/ 122767 h 322000"/>
              <a:gd name="connsiteX74" fmla="*/ 3551469 w 4321935"/>
              <a:gd name="connsiteY74" fmla="*/ 118533 h 322000"/>
              <a:gd name="connsiteX75" fmla="*/ 3521835 w 4321935"/>
              <a:gd name="connsiteY75" fmla="*/ 110067 h 322000"/>
              <a:gd name="connsiteX76" fmla="*/ 3504902 w 4321935"/>
              <a:gd name="connsiteY76" fmla="*/ 105833 h 322000"/>
              <a:gd name="connsiteX77" fmla="*/ 3483735 w 4321935"/>
              <a:gd name="connsiteY77" fmla="*/ 101600 h 322000"/>
              <a:gd name="connsiteX78" fmla="*/ 3458335 w 4321935"/>
              <a:gd name="connsiteY78" fmla="*/ 93133 h 322000"/>
              <a:gd name="connsiteX79" fmla="*/ 3445635 w 4321935"/>
              <a:gd name="connsiteY79" fmla="*/ 88900 h 322000"/>
              <a:gd name="connsiteX80" fmla="*/ 3432935 w 4321935"/>
              <a:gd name="connsiteY80" fmla="*/ 76200 h 322000"/>
              <a:gd name="connsiteX81" fmla="*/ 3399069 w 4321935"/>
              <a:gd name="connsiteY81" fmla="*/ 59267 h 322000"/>
              <a:gd name="connsiteX82" fmla="*/ 3390602 w 4321935"/>
              <a:gd name="connsiteY82" fmla="*/ 46567 h 322000"/>
              <a:gd name="connsiteX83" fmla="*/ 3365202 w 4321935"/>
              <a:gd name="connsiteY83" fmla="*/ 38100 h 322000"/>
              <a:gd name="connsiteX84" fmla="*/ 3318635 w 4321935"/>
              <a:gd name="connsiteY84" fmla="*/ 25400 h 322000"/>
              <a:gd name="connsiteX85" fmla="*/ 3195869 w 4321935"/>
              <a:gd name="connsiteY85" fmla="*/ 38100 h 322000"/>
              <a:gd name="connsiteX86" fmla="*/ 3145069 w 4321935"/>
              <a:gd name="connsiteY86" fmla="*/ 50800 h 322000"/>
              <a:gd name="connsiteX87" fmla="*/ 2988435 w 4321935"/>
              <a:gd name="connsiteY87" fmla="*/ 97367 h 322000"/>
              <a:gd name="connsiteX88" fmla="*/ 2848735 w 4321935"/>
              <a:gd name="connsiteY88" fmla="*/ 127000 h 322000"/>
              <a:gd name="connsiteX89" fmla="*/ 2721735 w 4321935"/>
              <a:gd name="connsiteY89" fmla="*/ 156633 h 322000"/>
              <a:gd name="connsiteX90" fmla="*/ 2590502 w 4321935"/>
              <a:gd name="connsiteY90" fmla="*/ 169334 h 322000"/>
              <a:gd name="connsiteX91" fmla="*/ 2484669 w 4321935"/>
              <a:gd name="connsiteY91" fmla="*/ 194734 h 322000"/>
              <a:gd name="connsiteX92" fmla="*/ 2344969 w 4321935"/>
              <a:gd name="connsiteY92" fmla="*/ 207433 h 322000"/>
              <a:gd name="connsiteX93" fmla="*/ 2302635 w 4321935"/>
              <a:gd name="connsiteY93" fmla="*/ 215900 h 322000"/>
              <a:gd name="connsiteX94" fmla="*/ 2171402 w 4321935"/>
              <a:gd name="connsiteY94" fmla="*/ 203200 h 322000"/>
              <a:gd name="connsiteX95" fmla="*/ 2116369 w 4321935"/>
              <a:gd name="connsiteY95" fmla="*/ 173567 h 322000"/>
              <a:gd name="connsiteX96" fmla="*/ 2040168 w 4321935"/>
              <a:gd name="connsiteY96" fmla="*/ 156633 h 322000"/>
              <a:gd name="connsiteX97" fmla="*/ 1963969 w 4321935"/>
              <a:gd name="connsiteY97" fmla="*/ 118533 h 322000"/>
              <a:gd name="connsiteX98" fmla="*/ 1820035 w 4321935"/>
              <a:gd name="connsiteY98" fmla="*/ 114299 h 322000"/>
              <a:gd name="connsiteX99" fmla="*/ 1731135 w 4321935"/>
              <a:gd name="connsiteY99" fmla="*/ 63501 h 322000"/>
              <a:gd name="connsiteX100" fmla="*/ 1621069 w 4321935"/>
              <a:gd name="connsiteY100" fmla="*/ 38100 h 322000"/>
              <a:gd name="connsiteX101" fmla="*/ 1553335 w 4321935"/>
              <a:gd name="connsiteY101" fmla="*/ 38100 h 322000"/>
              <a:gd name="connsiteX102" fmla="*/ 1405169 w 4321935"/>
              <a:gd name="connsiteY102" fmla="*/ 59267 h 322000"/>
              <a:gd name="connsiteX103" fmla="*/ 1257002 w 4321935"/>
              <a:gd name="connsiteY103" fmla="*/ 84667 h 322000"/>
              <a:gd name="connsiteX104" fmla="*/ 1172335 w 4321935"/>
              <a:gd name="connsiteY104" fmla="*/ 114300 h 322000"/>
              <a:gd name="connsiteX105" fmla="*/ 1041102 w 4321935"/>
              <a:gd name="connsiteY105" fmla="*/ 143933 h 322000"/>
              <a:gd name="connsiteX106" fmla="*/ 939502 w 4321935"/>
              <a:gd name="connsiteY106" fmla="*/ 135467 h 322000"/>
              <a:gd name="connsiteX107" fmla="*/ 804035 w 4321935"/>
              <a:gd name="connsiteY107" fmla="*/ 67733 h 322000"/>
              <a:gd name="connsiteX108" fmla="*/ 702435 w 4321935"/>
              <a:gd name="connsiteY108" fmla="*/ 71967 h 322000"/>
              <a:gd name="connsiteX109" fmla="*/ 596602 w 4321935"/>
              <a:gd name="connsiteY109" fmla="*/ 131233 h 322000"/>
              <a:gd name="connsiteX110" fmla="*/ 495002 w 4321935"/>
              <a:gd name="connsiteY110" fmla="*/ 160867 h 322000"/>
              <a:gd name="connsiteX111" fmla="*/ 384935 w 4321935"/>
              <a:gd name="connsiteY111" fmla="*/ 139700 h 322000"/>
              <a:gd name="connsiteX112" fmla="*/ 291802 w 4321935"/>
              <a:gd name="connsiteY112" fmla="*/ 114300 h 322000"/>
              <a:gd name="connsiteX113" fmla="*/ 190202 w 4321935"/>
              <a:gd name="connsiteY113" fmla="*/ 80433 h 322000"/>
              <a:gd name="connsiteX114" fmla="*/ 105535 w 4321935"/>
              <a:gd name="connsiteY114" fmla="*/ 59267 h 322000"/>
              <a:gd name="connsiteX115" fmla="*/ 8169 w 4321935"/>
              <a:gd name="connsiteY115" fmla="*/ 63500 h 322000"/>
              <a:gd name="connsiteX116" fmla="*/ 3936 w 4321935"/>
              <a:gd name="connsiteY11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10067 h 322000"/>
              <a:gd name="connsiteX38" fmla="*/ 3526069 w 4321935"/>
              <a:gd name="connsiteY38" fmla="*/ 169333 h 322000"/>
              <a:gd name="connsiteX39" fmla="*/ 3568402 w 4321935"/>
              <a:gd name="connsiteY39" fmla="*/ 156633 h 322000"/>
              <a:gd name="connsiteX40" fmla="*/ 3754669 w 4321935"/>
              <a:gd name="connsiteY40" fmla="*/ 148167 h 322000"/>
              <a:gd name="connsiteX41" fmla="*/ 3792769 w 4321935"/>
              <a:gd name="connsiteY41" fmla="*/ 139700 h 322000"/>
              <a:gd name="connsiteX42" fmla="*/ 3830869 w 4321935"/>
              <a:gd name="connsiteY42" fmla="*/ 118533 h 322000"/>
              <a:gd name="connsiteX43" fmla="*/ 3835102 w 4321935"/>
              <a:gd name="connsiteY43" fmla="*/ 105833 h 322000"/>
              <a:gd name="connsiteX44" fmla="*/ 3852035 w 4321935"/>
              <a:gd name="connsiteY44" fmla="*/ 101600 h 322000"/>
              <a:gd name="connsiteX45" fmla="*/ 3877435 w 4321935"/>
              <a:gd name="connsiteY45" fmla="*/ 93133 h 322000"/>
              <a:gd name="connsiteX46" fmla="*/ 3902835 w 4321935"/>
              <a:gd name="connsiteY46" fmla="*/ 80433 h 322000"/>
              <a:gd name="connsiteX47" fmla="*/ 3915535 w 4321935"/>
              <a:gd name="connsiteY47" fmla="*/ 71967 h 322000"/>
              <a:gd name="connsiteX48" fmla="*/ 3932469 w 4321935"/>
              <a:gd name="connsiteY48" fmla="*/ 63500 h 322000"/>
              <a:gd name="connsiteX49" fmla="*/ 3957869 w 4321935"/>
              <a:gd name="connsiteY49" fmla="*/ 46567 h 322000"/>
              <a:gd name="connsiteX50" fmla="*/ 3983269 w 4321935"/>
              <a:gd name="connsiteY50" fmla="*/ 38100 h 322000"/>
              <a:gd name="connsiteX51" fmla="*/ 4012902 w 4321935"/>
              <a:gd name="connsiteY51" fmla="*/ 21167 h 322000"/>
              <a:gd name="connsiteX52" fmla="*/ 4038302 w 4321935"/>
              <a:gd name="connsiteY52" fmla="*/ 8467 h 322000"/>
              <a:gd name="connsiteX53" fmla="*/ 4283835 w 4321935"/>
              <a:gd name="connsiteY53" fmla="*/ 12700 h 322000"/>
              <a:gd name="connsiteX54" fmla="*/ 4296535 w 4321935"/>
              <a:gd name="connsiteY54" fmla="*/ 21167 h 322000"/>
              <a:gd name="connsiteX55" fmla="*/ 4321935 w 4321935"/>
              <a:gd name="connsiteY55" fmla="*/ 25400 h 322000"/>
              <a:gd name="connsiteX56" fmla="*/ 4317702 w 4321935"/>
              <a:gd name="connsiteY56" fmla="*/ 12700 h 322000"/>
              <a:gd name="connsiteX57" fmla="*/ 4279602 w 4321935"/>
              <a:gd name="connsiteY57" fmla="*/ 0 h 322000"/>
              <a:gd name="connsiteX58" fmla="*/ 4063702 w 4321935"/>
              <a:gd name="connsiteY58" fmla="*/ 4233 h 322000"/>
              <a:gd name="connsiteX59" fmla="*/ 4017135 w 4321935"/>
              <a:gd name="connsiteY59" fmla="*/ 8467 h 322000"/>
              <a:gd name="connsiteX60" fmla="*/ 3953635 w 4321935"/>
              <a:gd name="connsiteY60" fmla="*/ 12700 h 322000"/>
              <a:gd name="connsiteX61" fmla="*/ 3915535 w 4321935"/>
              <a:gd name="connsiteY61" fmla="*/ 29633 h 322000"/>
              <a:gd name="connsiteX62" fmla="*/ 3890135 w 4321935"/>
              <a:gd name="connsiteY62" fmla="*/ 46567 h 322000"/>
              <a:gd name="connsiteX63" fmla="*/ 3873202 w 4321935"/>
              <a:gd name="connsiteY63" fmla="*/ 55033 h 322000"/>
              <a:gd name="connsiteX64" fmla="*/ 3847802 w 4321935"/>
              <a:gd name="connsiteY64" fmla="*/ 63500 h 322000"/>
              <a:gd name="connsiteX65" fmla="*/ 3818169 w 4321935"/>
              <a:gd name="connsiteY65" fmla="*/ 76200 h 322000"/>
              <a:gd name="connsiteX66" fmla="*/ 3792769 w 4321935"/>
              <a:gd name="connsiteY66" fmla="*/ 93133 h 322000"/>
              <a:gd name="connsiteX67" fmla="*/ 3780069 w 4321935"/>
              <a:gd name="connsiteY67" fmla="*/ 97367 h 322000"/>
              <a:gd name="connsiteX68" fmla="*/ 3767369 w 4321935"/>
              <a:gd name="connsiteY68" fmla="*/ 105833 h 322000"/>
              <a:gd name="connsiteX69" fmla="*/ 3733502 w 4321935"/>
              <a:gd name="connsiteY69" fmla="*/ 114300 h 322000"/>
              <a:gd name="connsiteX70" fmla="*/ 3699635 w 4321935"/>
              <a:gd name="connsiteY70" fmla="*/ 122767 h 322000"/>
              <a:gd name="connsiteX71" fmla="*/ 3686935 w 4321935"/>
              <a:gd name="connsiteY71" fmla="*/ 127000 h 322000"/>
              <a:gd name="connsiteX72" fmla="*/ 3665769 w 4321935"/>
              <a:gd name="connsiteY72" fmla="*/ 131233 h 322000"/>
              <a:gd name="connsiteX73" fmla="*/ 3585335 w 4321935"/>
              <a:gd name="connsiteY73" fmla="*/ 122767 h 322000"/>
              <a:gd name="connsiteX74" fmla="*/ 3551469 w 4321935"/>
              <a:gd name="connsiteY74" fmla="*/ 118533 h 322000"/>
              <a:gd name="connsiteX75" fmla="*/ 3521835 w 4321935"/>
              <a:gd name="connsiteY75" fmla="*/ 110067 h 322000"/>
              <a:gd name="connsiteX76" fmla="*/ 3504902 w 4321935"/>
              <a:gd name="connsiteY76" fmla="*/ 105833 h 322000"/>
              <a:gd name="connsiteX77" fmla="*/ 3483735 w 4321935"/>
              <a:gd name="connsiteY77" fmla="*/ 101600 h 322000"/>
              <a:gd name="connsiteX78" fmla="*/ 3458335 w 4321935"/>
              <a:gd name="connsiteY78" fmla="*/ 93133 h 322000"/>
              <a:gd name="connsiteX79" fmla="*/ 3445635 w 4321935"/>
              <a:gd name="connsiteY79" fmla="*/ 88900 h 322000"/>
              <a:gd name="connsiteX80" fmla="*/ 3432935 w 4321935"/>
              <a:gd name="connsiteY80" fmla="*/ 76200 h 322000"/>
              <a:gd name="connsiteX81" fmla="*/ 3399069 w 4321935"/>
              <a:gd name="connsiteY81" fmla="*/ 59267 h 322000"/>
              <a:gd name="connsiteX82" fmla="*/ 3390602 w 4321935"/>
              <a:gd name="connsiteY82" fmla="*/ 46567 h 322000"/>
              <a:gd name="connsiteX83" fmla="*/ 3365202 w 4321935"/>
              <a:gd name="connsiteY83" fmla="*/ 38100 h 322000"/>
              <a:gd name="connsiteX84" fmla="*/ 3318635 w 4321935"/>
              <a:gd name="connsiteY84" fmla="*/ 25400 h 322000"/>
              <a:gd name="connsiteX85" fmla="*/ 3195869 w 4321935"/>
              <a:gd name="connsiteY85" fmla="*/ 38100 h 322000"/>
              <a:gd name="connsiteX86" fmla="*/ 3145069 w 4321935"/>
              <a:gd name="connsiteY86" fmla="*/ 50800 h 322000"/>
              <a:gd name="connsiteX87" fmla="*/ 2988435 w 4321935"/>
              <a:gd name="connsiteY87" fmla="*/ 97367 h 322000"/>
              <a:gd name="connsiteX88" fmla="*/ 2848735 w 4321935"/>
              <a:gd name="connsiteY88" fmla="*/ 127000 h 322000"/>
              <a:gd name="connsiteX89" fmla="*/ 2721735 w 4321935"/>
              <a:gd name="connsiteY89" fmla="*/ 156633 h 322000"/>
              <a:gd name="connsiteX90" fmla="*/ 2590502 w 4321935"/>
              <a:gd name="connsiteY90" fmla="*/ 169334 h 322000"/>
              <a:gd name="connsiteX91" fmla="*/ 2484669 w 4321935"/>
              <a:gd name="connsiteY91" fmla="*/ 194734 h 322000"/>
              <a:gd name="connsiteX92" fmla="*/ 2344969 w 4321935"/>
              <a:gd name="connsiteY92" fmla="*/ 207433 h 322000"/>
              <a:gd name="connsiteX93" fmla="*/ 2302635 w 4321935"/>
              <a:gd name="connsiteY93" fmla="*/ 215900 h 322000"/>
              <a:gd name="connsiteX94" fmla="*/ 2171402 w 4321935"/>
              <a:gd name="connsiteY94" fmla="*/ 203200 h 322000"/>
              <a:gd name="connsiteX95" fmla="*/ 2116369 w 4321935"/>
              <a:gd name="connsiteY95" fmla="*/ 173567 h 322000"/>
              <a:gd name="connsiteX96" fmla="*/ 2040168 w 4321935"/>
              <a:gd name="connsiteY96" fmla="*/ 156633 h 322000"/>
              <a:gd name="connsiteX97" fmla="*/ 1963969 w 4321935"/>
              <a:gd name="connsiteY97" fmla="*/ 118533 h 322000"/>
              <a:gd name="connsiteX98" fmla="*/ 1820035 w 4321935"/>
              <a:gd name="connsiteY98" fmla="*/ 114299 h 322000"/>
              <a:gd name="connsiteX99" fmla="*/ 1731135 w 4321935"/>
              <a:gd name="connsiteY99" fmla="*/ 63501 h 322000"/>
              <a:gd name="connsiteX100" fmla="*/ 1621069 w 4321935"/>
              <a:gd name="connsiteY100" fmla="*/ 38100 h 322000"/>
              <a:gd name="connsiteX101" fmla="*/ 1553335 w 4321935"/>
              <a:gd name="connsiteY101" fmla="*/ 38100 h 322000"/>
              <a:gd name="connsiteX102" fmla="*/ 1405169 w 4321935"/>
              <a:gd name="connsiteY102" fmla="*/ 59267 h 322000"/>
              <a:gd name="connsiteX103" fmla="*/ 1257002 w 4321935"/>
              <a:gd name="connsiteY103" fmla="*/ 84667 h 322000"/>
              <a:gd name="connsiteX104" fmla="*/ 1172335 w 4321935"/>
              <a:gd name="connsiteY104" fmla="*/ 114300 h 322000"/>
              <a:gd name="connsiteX105" fmla="*/ 1041102 w 4321935"/>
              <a:gd name="connsiteY105" fmla="*/ 143933 h 322000"/>
              <a:gd name="connsiteX106" fmla="*/ 939502 w 4321935"/>
              <a:gd name="connsiteY106" fmla="*/ 135467 h 322000"/>
              <a:gd name="connsiteX107" fmla="*/ 804035 w 4321935"/>
              <a:gd name="connsiteY107" fmla="*/ 67733 h 322000"/>
              <a:gd name="connsiteX108" fmla="*/ 702435 w 4321935"/>
              <a:gd name="connsiteY108" fmla="*/ 71967 h 322000"/>
              <a:gd name="connsiteX109" fmla="*/ 596602 w 4321935"/>
              <a:gd name="connsiteY109" fmla="*/ 131233 h 322000"/>
              <a:gd name="connsiteX110" fmla="*/ 495002 w 4321935"/>
              <a:gd name="connsiteY110" fmla="*/ 160867 h 322000"/>
              <a:gd name="connsiteX111" fmla="*/ 384935 w 4321935"/>
              <a:gd name="connsiteY111" fmla="*/ 139700 h 322000"/>
              <a:gd name="connsiteX112" fmla="*/ 291802 w 4321935"/>
              <a:gd name="connsiteY112" fmla="*/ 114300 h 322000"/>
              <a:gd name="connsiteX113" fmla="*/ 190202 w 4321935"/>
              <a:gd name="connsiteY113" fmla="*/ 80433 h 322000"/>
              <a:gd name="connsiteX114" fmla="*/ 105535 w 4321935"/>
              <a:gd name="connsiteY114" fmla="*/ 59267 h 322000"/>
              <a:gd name="connsiteX115" fmla="*/ 8169 w 4321935"/>
              <a:gd name="connsiteY115" fmla="*/ 63500 h 322000"/>
              <a:gd name="connsiteX116" fmla="*/ 3936 w 4321935"/>
              <a:gd name="connsiteY11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568402 w 4321935"/>
              <a:gd name="connsiteY39" fmla="*/ 156633 h 322000"/>
              <a:gd name="connsiteX40" fmla="*/ 3754669 w 4321935"/>
              <a:gd name="connsiteY40" fmla="*/ 148167 h 322000"/>
              <a:gd name="connsiteX41" fmla="*/ 3792769 w 4321935"/>
              <a:gd name="connsiteY41" fmla="*/ 139700 h 322000"/>
              <a:gd name="connsiteX42" fmla="*/ 3830869 w 4321935"/>
              <a:gd name="connsiteY42" fmla="*/ 118533 h 322000"/>
              <a:gd name="connsiteX43" fmla="*/ 3835102 w 4321935"/>
              <a:gd name="connsiteY43" fmla="*/ 105833 h 322000"/>
              <a:gd name="connsiteX44" fmla="*/ 3852035 w 4321935"/>
              <a:gd name="connsiteY44" fmla="*/ 101600 h 322000"/>
              <a:gd name="connsiteX45" fmla="*/ 3877435 w 4321935"/>
              <a:gd name="connsiteY45" fmla="*/ 93133 h 322000"/>
              <a:gd name="connsiteX46" fmla="*/ 3902835 w 4321935"/>
              <a:gd name="connsiteY46" fmla="*/ 80433 h 322000"/>
              <a:gd name="connsiteX47" fmla="*/ 3915535 w 4321935"/>
              <a:gd name="connsiteY47" fmla="*/ 71967 h 322000"/>
              <a:gd name="connsiteX48" fmla="*/ 3932469 w 4321935"/>
              <a:gd name="connsiteY48" fmla="*/ 63500 h 322000"/>
              <a:gd name="connsiteX49" fmla="*/ 3957869 w 4321935"/>
              <a:gd name="connsiteY49" fmla="*/ 46567 h 322000"/>
              <a:gd name="connsiteX50" fmla="*/ 3983269 w 4321935"/>
              <a:gd name="connsiteY50" fmla="*/ 38100 h 322000"/>
              <a:gd name="connsiteX51" fmla="*/ 4012902 w 4321935"/>
              <a:gd name="connsiteY51" fmla="*/ 21167 h 322000"/>
              <a:gd name="connsiteX52" fmla="*/ 4038302 w 4321935"/>
              <a:gd name="connsiteY52" fmla="*/ 8467 h 322000"/>
              <a:gd name="connsiteX53" fmla="*/ 4283835 w 4321935"/>
              <a:gd name="connsiteY53" fmla="*/ 12700 h 322000"/>
              <a:gd name="connsiteX54" fmla="*/ 4296535 w 4321935"/>
              <a:gd name="connsiteY54" fmla="*/ 21167 h 322000"/>
              <a:gd name="connsiteX55" fmla="*/ 4321935 w 4321935"/>
              <a:gd name="connsiteY55" fmla="*/ 25400 h 322000"/>
              <a:gd name="connsiteX56" fmla="*/ 4317702 w 4321935"/>
              <a:gd name="connsiteY56" fmla="*/ 12700 h 322000"/>
              <a:gd name="connsiteX57" fmla="*/ 4279602 w 4321935"/>
              <a:gd name="connsiteY57" fmla="*/ 0 h 322000"/>
              <a:gd name="connsiteX58" fmla="*/ 4063702 w 4321935"/>
              <a:gd name="connsiteY58" fmla="*/ 4233 h 322000"/>
              <a:gd name="connsiteX59" fmla="*/ 4017135 w 4321935"/>
              <a:gd name="connsiteY59" fmla="*/ 8467 h 322000"/>
              <a:gd name="connsiteX60" fmla="*/ 3953635 w 4321935"/>
              <a:gd name="connsiteY60" fmla="*/ 12700 h 322000"/>
              <a:gd name="connsiteX61" fmla="*/ 3915535 w 4321935"/>
              <a:gd name="connsiteY61" fmla="*/ 29633 h 322000"/>
              <a:gd name="connsiteX62" fmla="*/ 3890135 w 4321935"/>
              <a:gd name="connsiteY62" fmla="*/ 46567 h 322000"/>
              <a:gd name="connsiteX63" fmla="*/ 3873202 w 4321935"/>
              <a:gd name="connsiteY63" fmla="*/ 55033 h 322000"/>
              <a:gd name="connsiteX64" fmla="*/ 3847802 w 4321935"/>
              <a:gd name="connsiteY64" fmla="*/ 63500 h 322000"/>
              <a:gd name="connsiteX65" fmla="*/ 3818169 w 4321935"/>
              <a:gd name="connsiteY65" fmla="*/ 76200 h 322000"/>
              <a:gd name="connsiteX66" fmla="*/ 3792769 w 4321935"/>
              <a:gd name="connsiteY66" fmla="*/ 93133 h 322000"/>
              <a:gd name="connsiteX67" fmla="*/ 3780069 w 4321935"/>
              <a:gd name="connsiteY67" fmla="*/ 97367 h 322000"/>
              <a:gd name="connsiteX68" fmla="*/ 3767369 w 4321935"/>
              <a:gd name="connsiteY68" fmla="*/ 105833 h 322000"/>
              <a:gd name="connsiteX69" fmla="*/ 3733502 w 4321935"/>
              <a:gd name="connsiteY69" fmla="*/ 114300 h 322000"/>
              <a:gd name="connsiteX70" fmla="*/ 3699635 w 4321935"/>
              <a:gd name="connsiteY70" fmla="*/ 122767 h 322000"/>
              <a:gd name="connsiteX71" fmla="*/ 3686935 w 4321935"/>
              <a:gd name="connsiteY71" fmla="*/ 127000 h 322000"/>
              <a:gd name="connsiteX72" fmla="*/ 3665769 w 4321935"/>
              <a:gd name="connsiteY72" fmla="*/ 131233 h 322000"/>
              <a:gd name="connsiteX73" fmla="*/ 3585335 w 4321935"/>
              <a:gd name="connsiteY73" fmla="*/ 122767 h 322000"/>
              <a:gd name="connsiteX74" fmla="*/ 3551469 w 4321935"/>
              <a:gd name="connsiteY74" fmla="*/ 118533 h 322000"/>
              <a:gd name="connsiteX75" fmla="*/ 3521835 w 4321935"/>
              <a:gd name="connsiteY75" fmla="*/ 110067 h 322000"/>
              <a:gd name="connsiteX76" fmla="*/ 3504902 w 4321935"/>
              <a:gd name="connsiteY76" fmla="*/ 105833 h 322000"/>
              <a:gd name="connsiteX77" fmla="*/ 3483735 w 4321935"/>
              <a:gd name="connsiteY77" fmla="*/ 101600 h 322000"/>
              <a:gd name="connsiteX78" fmla="*/ 3458335 w 4321935"/>
              <a:gd name="connsiteY78" fmla="*/ 93133 h 322000"/>
              <a:gd name="connsiteX79" fmla="*/ 3445635 w 4321935"/>
              <a:gd name="connsiteY79" fmla="*/ 88900 h 322000"/>
              <a:gd name="connsiteX80" fmla="*/ 3432935 w 4321935"/>
              <a:gd name="connsiteY80" fmla="*/ 76200 h 322000"/>
              <a:gd name="connsiteX81" fmla="*/ 3399069 w 4321935"/>
              <a:gd name="connsiteY81" fmla="*/ 59267 h 322000"/>
              <a:gd name="connsiteX82" fmla="*/ 3390602 w 4321935"/>
              <a:gd name="connsiteY82" fmla="*/ 46567 h 322000"/>
              <a:gd name="connsiteX83" fmla="*/ 3365202 w 4321935"/>
              <a:gd name="connsiteY83" fmla="*/ 38100 h 322000"/>
              <a:gd name="connsiteX84" fmla="*/ 3318635 w 4321935"/>
              <a:gd name="connsiteY84" fmla="*/ 25400 h 322000"/>
              <a:gd name="connsiteX85" fmla="*/ 3195869 w 4321935"/>
              <a:gd name="connsiteY85" fmla="*/ 38100 h 322000"/>
              <a:gd name="connsiteX86" fmla="*/ 3145069 w 4321935"/>
              <a:gd name="connsiteY86" fmla="*/ 50800 h 322000"/>
              <a:gd name="connsiteX87" fmla="*/ 2988435 w 4321935"/>
              <a:gd name="connsiteY87" fmla="*/ 97367 h 322000"/>
              <a:gd name="connsiteX88" fmla="*/ 2848735 w 4321935"/>
              <a:gd name="connsiteY88" fmla="*/ 127000 h 322000"/>
              <a:gd name="connsiteX89" fmla="*/ 2721735 w 4321935"/>
              <a:gd name="connsiteY89" fmla="*/ 156633 h 322000"/>
              <a:gd name="connsiteX90" fmla="*/ 2590502 w 4321935"/>
              <a:gd name="connsiteY90" fmla="*/ 169334 h 322000"/>
              <a:gd name="connsiteX91" fmla="*/ 2484669 w 4321935"/>
              <a:gd name="connsiteY91" fmla="*/ 194734 h 322000"/>
              <a:gd name="connsiteX92" fmla="*/ 2344969 w 4321935"/>
              <a:gd name="connsiteY92" fmla="*/ 207433 h 322000"/>
              <a:gd name="connsiteX93" fmla="*/ 2302635 w 4321935"/>
              <a:gd name="connsiteY93" fmla="*/ 215900 h 322000"/>
              <a:gd name="connsiteX94" fmla="*/ 2171402 w 4321935"/>
              <a:gd name="connsiteY94" fmla="*/ 203200 h 322000"/>
              <a:gd name="connsiteX95" fmla="*/ 2116369 w 4321935"/>
              <a:gd name="connsiteY95" fmla="*/ 173567 h 322000"/>
              <a:gd name="connsiteX96" fmla="*/ 2040168 w 4321935"/>
              <a:gd name="connsiteY96" fmla="*/ 156633 h 322000"/>
              <a:gd name="connsiteX97" fmla="*/ 1963969 w 4321935"/>
              <a:gd name="connsiteY97" fmla="*/ 118533 h 322000"/>
              <a:gd name="connsiteX98" fmla="*/ 1820035 w 4321935"/>
              <a:gd name="connsiteY98" fmla="*/ 114299 h 322000"/>
              <a:gd name="connsiteX99" fmla="*/ 1731135 w 4321935"/>
              <a:gd name="connsiteY99" fmla="*/ 63501 h 322000"/>
              <a:gd name="connsiteX100" fmla="*/ 1621069 w 4321935"/>
              <a:gd name="connsiteY100" fmla="*/ 38100 h 322000"/>
              <a:gd name="connsiteX101" fmla="*/ 1553335 w 4321935"/>
              <a:gd name="connsiteY101" fmla="*/ 38100 h 322000"/>
              <a:gd name="connsiteX102" fmla="*/ 1405169 w 4321935"/>
              <a:gd name="connsiteY102" fmla="*/ 59267 h 322000"/>
              <a:gd name="connsiteX103" fmla="*/ 1257002 w 4321935"/>
              <a:gd name="connsiteY103" fmla="*/ 84667 h 322000"/>
              <a:gd name="connsiteX104" fmla="*/ 1172335 w 4321935"/>
              <a:gd name="connsiteY104" fmla="*/ 114300 h 322000"/>
              <a:gd name="connsiteX105" fmla="*/ 1041102 w 4321935"/>
              <a:gd name="connsiteY105" fmla="*/ 143933 h 322000"/>
              <a:gd name="connsiteX106" fmla="*/ 939502 w 4321935"/>
              <a:gd name="connsiteY106" fmla="*/ 135467 h 322000"/>
              <a:gd name="connsiteX107" fmla="*/ 804035 w 4321935"/>
              <a:gd name="connsiteY107" fmla="*/ 67733 h 322000"/>
              <a:gd name="connsiteX108" fmla="*/ 702435 w 4321935"/>
              <a:gd name="connsiteY108" fmla="*/ 71967 h 322000"/>
              <a:gd name="connsiteX109" fmla="*/ 596602 w 4321935"/>
              <a:gd name="connsiteY109" fmla="*/ 131233 h 322000"/>
              <a:gd name="connsiteX110" fmla="*/ 495002 w 4321935"/>
              <a:gd name="connsiteY110" fmla="*/ 160867 h 322000"/>
              <a:gd name="connsiteX111" fmla="*/ 384935 w 4321935"/>
              <a:gd name="connsiteY111" fmla="*/ 139700 h 322000"/>
              <a:gd name="connsiteX112" fmla="*/ 291802 w 4321935"/>
              <a:gd name="connsiteY112" fmla="*/ 114300 h 322000"/>
              <a:gd name="connsiteX113" fmla="*/ 190202 w 4321935"/>
              <a:gd name="connsiteY113" fmla="*/ 80433 h 322000"/>
              <a:gd name="connsiteX114" fmla="*/ 105535 w 4321935"/>
              <a:gd name="connsiteY114" fmla="*/ 59267 h 322000"/>
              <a:gd name="connsiteX115" fmla="*/ 8169 w 4321935"/>
              <a:gd name="connsiteY115" fmla="*/ 63500 h 322000"/>
              <a:gd name="connsiteX116" fmla="*/ 3936 w 4321935"/>
              <a:gd name="connsiteY116"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754669 w 4321935"/>
              <a:gd name="connsiteY39" fmla="*/ 148167 h 322000"/>
              <a:gd name="connsiteX40" fmla="*/ 3792769 w 4321935"/>
              <a:gd name="connsiteY40" fmla="*/ 139700 h 322000"/>
              <a:gd name="connsiteX41" fmla="*/ 3830869 w 4321935"/>
              <a:gd name="connsiteY41" fmla="*/ 118533 h 322000"/>
              <a:gd name="connsiteX42" fmla="*/ 3835102 w 4321935"/>
              <a:gd name="connsiteY42" fmla="*/ 105833 h 322000"/>
              <a:gd name="connsiteX43" fmla="*/ 3852035 w 4321935"/>
              <a:gd name="connsiteY43" fmla="*/ 101600 h 322000"/>
              <a:gd name="connsiteX44" fmla="*/ 3877435 w 4321935"/>
              <a:gd name="connsiteY44" fmla="*/ 93133 h 322000"/>
              <a:gd name="connsiteX45" fmla="*/ 3902835 w 4321935"/>
              <a:gd name="connsiteY45" fmla="*/ 80433 h 322000"/>
              <a:gd name="connsiteX46" fmla="*/ 3915535 w 4321935"/>
              <a:gd name="connsiteY46" fmla="*/ 71967 h 322000"/>
              <a:gd name="connsiteX47" fmla="*/ 3932469 w 4321935"/>
              <a:gd name="connsiteY47" fmla="*/ 63500 h 322000"/>
              <a:gd name="connsiteX48" fmla="*/ 3957869 w 4321935"/>
              <a:gd name="connsiteY48" fmla="*/ 46567 h 322000"/>
              <a:gd name="connsiteX49" fmla="*/ 3983269 w 4321935"/>
              <a:gd name="connsiteY49" fmla="*/ 38100 h 322000"/>
              <a:gd name="connsiteX50" fmla="*/ 4012902 w 4321935"/>
              <a:gd name="connsiteY50" fmla="*/ 21167 h 322000"/>
              <a:gd name="connsiteX51" fmla="*/ 4038302 w 4321935"/>
              <a:gd name="connsiteY51" fmla="*/ 8467 h 322000"/>
              <a:gd name="connsiteX52" fmla="*/ 4283835 w 4321935"/>
              <a:gd name="connsiteY52" fmla="*/ 12700 h 322000"/>
              <a:gd name="connsiteX53" fmla="*/ 4296535 w 4321935"/>
              <a:gd name="connsiteY53" fmla="*/ 21167 h 322000"/>
              <a:gd name="connsiteX54" fmla="*/ 4321935 w 4321935"/>
              <a:gd name="connsiteY54" fmla="*/ 25400 h 322000"/>
              <a:gd name="connsiteX55" fmla="*/ 4317702 w 4321935"/>
              <a:gd name="connsiteY55" fmla="*/ 12700 h 322000"/>
              <a:gd name="connsiteX56" fmla="*/ 4279602 w 4321935"/>
              <a:gd name="connsiteY56" fmla="*/ 0 h 322000"/>
              <a:gd name="connsiteX57" fmla="*/ 4063702 w 4321935"/>
              <a:gd name="connsiteY57" fmla="*/ 4233 h 322000"/>
              <a:gd name="connsiteX58" fmla="*/ 4017135 w 4321935"/>
              <a:gd name="connsiteY58" fmla="*/ 8467 h 322000"/>
              <a:gd name="connsiteX59" fmla="*/ 3953635 w 4321935"/>
              <a:gd name="connsiteY59" fmla="*/ 12700 h 322000"/>
              <a:gd name="connsiteX60" fmla="*/ 3915535 w 4321935"/>
              <a:gd name="connsiteY60" fmla="*/ 29633 h 322000"/>
              <a:gd name="connsiteX61" fmla="*/ 3890135 w 4321935"/>
              <a:gd name="connsiteY61" fmla="*/ 46567 h 322000"/>
              <a:gd name="connsiteX62" fmla="*/ 3873202 w 4321935"/>
              <a:gd name="connsiteY62" fmla="*/ 55033 h 322000"/>
              <a:gd name="connsiteX63" fmla="*/ 3847802 w 4321935"/>
              <a:gd name="connsiteY63" fmla="*/ 63500 h 322000"/>
              <a:gd name="connsiteX64" fmla="*/ 3818169 w 4321935"/>
              <a:gd name="connsiteY64" fmla="*/ 76200 h 322000"/>
              <a:gd name="connsiteX65" fmla="*/ 3792769 w 4321935"/>
              <a:gd name="connsiteY65" fmla="*/ 93133 h 322000"/>
              <a:gd name="connsiteX66" fmla="*/ 3780069 w 4321935"/>
              <a:gd name="connsiteY66" fmla="*/ 97367 h 322000"/>
              <a:gd name="connsiteX67" fmla="*/ 3767369 w 4321935"/>
              <a:gd name="connsiteY67" fmla="*/ 105833 h 322000"/>
              <a:gd name="connsiteX68" fmla="*/ 3733502 w 4321935"/>
              <a:gd name="connsiteY68" fmla="*/ 114300 h 322000"/>
              <a:gd name="connsiteX69" fmla="*/ 3699635 w 4321935"/>
              <a:gd name="connsiteY69" fmla="*/ 122767 h 322000"/>
              <a:gd name="connsiteX70" fmla="*/ 3686935 w 4321935"/>
              <a:gd name="connsiteY70" fmla="*/ 127000 h 322000"/>
              <a:gd name="connsiteX71" fmla="*/ 3665769 w 4321935"/>
              <a:gd name="connsiteY71" fmla="*/ 131233 h 322000"/>
              <a:gd name="connsiteX72" fmla="*/ 3585335 w 4321935"/>
              <a:gd name="connsiteY72" fmla="*/ 122767 h 322000"/>
              <a:gd name="connsiteX73" fmla="*/ 3551469 w 4321935"/>
              <a:gd name="connsiteY73" fmla="*/ 118533 h 322000"/>
              <a:gd name="connsiteX74" fmla="*/ 3521835 w 4321935"/>
              <a:gd name="connsiteY74" fmla="*/ 110067 h 322000"/>
              <a:gd name="connsiteX75" fmla="*/ 3504902 w 4321935"/>
              <a:gd name="connsiteY75" fmla="*/ 105833 h 322000"/>
              <a:gd name="connsiteX76" fmla="*/ 3483735 w 4321935"/>
              <a:gd name="connsiteY76" fmla="*/ 101600 h 322000"/>
              <a:gd name="connsiteX77" fmla="*/ 3458335 w 4321935"/>
              <a:gd name="connsiteY77" fmla="*/ 93133 h 322000"/>
              <a:gd name="connsiteX78" fmla="*/ 3445635 w 4321935"/>
              <a:gd name="connsiteY78" fmla="*/ 88900 h 322000"/>
              <a:gd name="connsiteX79" fmla="*/ 3432935 w 4321935"/>
              <a:gd name="connsiteY79" fmla="*/ 76200 h 322000"/>
              <a:gd name="connsiteX80" fmla="*/ 3399069 w 4321935"/>
              <a:gd name="connsiteY80" fmla="*/ 59267 h 322000"/>
              <a:gd name="connsiteX81" fmla="*/ 3390602 w 4321935"/>
              <a:gd name="connsiteY81" fmla="*/ 46567 h 322000"/>
              <a:gd name="connsiteX82" fmla="*/ 3365202 w 4321935"/>
              <a:gd name="connsiteY82" fmla="*/ 38100 h 322000"/>
              <a:gd name="connsiteX83" fmla="*/ 3318635 w 4321935"/>
              <a:gd name="connsiteY83" fmla="*/ 25400 h 322000"/>
              <a:gd name="connsiteX84" fmla="*/ 3195869 w 4321935"/>
              <a:gd name="connsiteY84" fmla="*/ 38100 h 322000"/>
              <a:gd name="connsiteX85" fmla="*/ 3145069 w 4321935"/>
              <a:gd name="connsiteY85" fmla="*/ 50800 h 322000"/>
              <a:gd name="connsiteX86" fmla="*/ 2988435 w 4321935"/>
              <a:gd name="connsiteY86" fmla="*/ 97367 h 322000"/>
              <a:gd name="connsiteX87" fmla="*/ 2848735 w 4321935"/>
              <a:gd name="connsiteY87" fmla="*/ 127000 h 322000"/>
              <a:gd name="connsiteX88" fmla="*/ 2721735 w 4321935"/>
              <a:gd name="connsiteY88" fmla="*/ 156633 h 322000"/>
              <a:gd name="connsiteX89" fmla="*/ 2590502 w 4321935"/>
              <a:gd name="connsiteY89" fmla="*/ 169334 h 322000"/>
              <a:gd name="connsiteX90" fmla="*/ 2484669 w 4321935"/>
              <a:gd name="connsiteY90" fmla="*/ 194734 h 322000"/>
              <a:gd name="connsiteX91" fmla="*/ 2344969 w 4321935"/>
              <a:gd name="connsiteY91" fmla="*/ 207433 h 322000"/>
              <a:gd name="connsiteX92" fmla="*/ 2302635 w 4321935"/>
              <a:gd name="connsiteY92" fmla="*/ 215900 h 322000"/>
              <a:gd name="connsiteX93" fmla="*/ 2171402 w 4321935"/>
              <a:gd name="connsiteY93" fmla="*/ 203200 h 322000"/>
              <a:gd name="connsiteX94" fmla="*/ 2116369 w 4321935"/>
              <a:gd name="connsiteY94" fmla="*/ 173567 h 322000"/>
              <a:gd name="connsiteX95" fmla="*/ 2040168 w 4321935"/>
              <a:gd name="connsiteY95" fmla="*/ 156633 h 322000"/>
              <a:gd name="connsiteX96" fmla="*/ 1963969 w 4321935"/>
              <a:gd name="connsiteY96" fmla="*/ 118533 h 322000"/>
              <a:gd name="connsiteX97" fmla="*/ 1820035 w 4321935"/>
              <a:gd name="connsiteY97" fmla="*/ 114299 h 322000"/>
              <a:gd name="connsiteX98" fmla="*/ 1731135 w 4321935"/>
              <a:gd name="connsiteY98" fmla="*/ 63501 h 322000"/>
              <a:gd name="connsiteX99" fmla="*/ 1621069 w 4321935"/>
              <a:gd name="connsiteY99" fmla="*/ 38100 h 322000"/>
              <a:gd name="connsiteX100" fmla="*/ 1553335 w 4321935"/>
              <a:gd name="connsiteY100" fmla="*/ 38100 h 322000"/>
              <a:gd name="connsiteX101" fmla="*/ 1405169 w 4321935"/>
              <a:gd name="connsiteY101" fmla="*/ 59267 h 322000"/>
              <a:gd name="connsiteX102" fmla="*/ 1257002 w 4321935"/>
              <a:gd name="connsiteY102" fmla="*/ 84667 h 322000"/>
              <a:gd name="connsiteX103" fmla="*/ 1172335 w 4321935"/>
              <a:gd name="connsiteY103" fmla="*/ 114300 h 322000"/>
              <a:gd name="connsiteX104" fmla="*/ 1041102 w 4321935"/>
              <a:gd name="connsiteY104" fmla="*/ 143933 h 322000"/>
              <a:gd name="connsiteX105" fmla="*/ 939502 w 4321935"/>
              <a:gd name="connsiteY105" fmla="*/ 135467 h 322000"/>
              <a:gd name="connsiteX106" fmla="*/ 804035 w 4321935"/>
              <a:gd name="connsiteY106" fmla="*/ 67733 h 322000"/>
              <a:gd name="connsiteX107" fmla="*/ 702435 w 4321935"/>
              <a:gd name="connsiteY107" fmla="*/ 71967 h 322000"/>
              <a:gd name="connsiteX108" fmla="*/ 596602 w 4321935"/>
              <a:gd name="connsiteY108" fmla="*/ 131233 h 322000"/>
              <a:gd name="connsiteX109" fmla="*/ 495002 w 4321935"/>
              <a:gd name="connsiteY109" fmla="*/ 160867 h 322000"/>
              <a:gd name="connsiteX110" fmla="*/ 384935 w 4321935"/>
              <a:gd name="connsiteY110" fmla="*/ 139700 h 322000"/>
              <a:gd name="connsiteX111" fmla="*/ 291802 w 4321935"/>
              <a:gd name="connsiteY111" fmla="*/ 114300 h 322000"/>
              <a:gd name="connsiteX112" fmla="*/ 190202 w 4321935"/>
              <a:gd name="connsiteY112" fmla="*/ 80433 h 322000"/>
              <a:gd name="connsiteX113" fmla="*/ 105535 w 4321935"/>
              <a:gd name="connsiteY113" fmla="*/ 59267 h 322000"/>
              <a:gd name="connsiteX114" fmla="*/ 8169 w 4321935"/>
              <a:gd name="connsiteY114" fmla="*/ 63500 h 322000"/>
              <a:gd name="connsiteX115" fmla="*/ 3936 w 4321935"/>
              <a:gd name="connsiteY11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830869 w 4321935"/>
              <a:gd name="connsiteY41" fmla="*/ 118533 h 322000"/>
              <a:gd name="connsiteX42" fmla="*/ 3835102 w 4321935"/>
              <a:gd name="connsiteY42" fmla="*/ 105833 h 322000"/>
              <a:gd name="connsiteX43" fmla="*/ 3852035 w 4321935"/>
              <a:gd name="connsiteY43" fmla="*/ 101600 h 322000"/>
              <a:gd name="connsiteX44" fmla="*/ 3877435 w 4321935"/>
              <a:gd name="connsiteY44" fmla="*/ 93133 h 322000"/>
              <a:gd name="connsiteX45" fmla="*/ 3902835 w 4321935"/>
              <a:gd name="connsiteY45" fmla="*/ 80433 h 322000"/>
              <a:gd name="connsiteX46" fmla="*/ 3915535 w 4321935"/>
              <a:gd name="connsiteY46" fmla="*/ 71967 h 322000"/>
              <a:gd name="connsiteX47" fmla="*/ 3932469 w 4321935"/>
              <a:gd name="connsiteY47" fmla="*/ 63500 h 322000"/>
              <a:gd name="connsiteX48" fmla="*/ 3957869 w 4321935"/>
              <a:gd name="connsiteY48" fmla="*/ 46567 h 322000"/>
              <a:gd name="connsiteX49" fmla="*/ 3983269 w 4321935"/>
              <a:gd name="connsiteY49" fmla="*/ 38100 h 322000"/>
              <a:gd name="connsiteX50" fmla="*/ 4012902 w 4321935"/>
              <a:gd name="connsiteY50" fmla="*/ 21167 h 322000"/>
              <a:gd name="connsiteX51" fmla="*/ 4038302 w 4321935"/>
              <a:gd name="connsiteY51" fmla="*/ 8467 h 322000"/>
              <a:gd name="connsiteX52" fmla="*/ 4283835 w 4321935"/>
              <a:gd name="connsiteY52" fmla="*/ 12700 h 322000"/>
              <a:gd name="connsiteX53" fmla="*/ 4296535 w 4321935"/>
              <a:gd name="connsiteY53" fmla="*/ 21167 h 322000"/>
              <a:gd name="connsiteX54" fmla="*/ 4321935 w 4321935"/>
              <a:gd name="connsiteY54" fmla="*/ 25400 h 322000"/>
              <a:gd name="connsiteX55" fmla="*/ 4317702 w 4321935"/>
              <a:gd name="connsiteY55" fmla="*/ 12700 h 322000"/>
              <a:gd name="connsiteX56" fmla="*/ 4279602 w 4321935"/>
              <a:gd name="connsiteY56" fmla="*/ 0 h 322000"/>
              <a:gd name="connsiteX57" fmla="*/ 4063702 w 4321935"/>
              <a:gd name="connsiteY57" fmla="*/ 4233 h 322000"/>
              <a:gd name="connsiteX58" fmla="*/ 4017135 w 4321935"/>
              <a:gd name="connsiteY58" fmla="*/ 8467 h 322000"/>
              <a:gd name="connsiteX59" fmla="*/ 3953635 w 4321935"/>
              <a:gd name="connsiteY59" fmla="*/ 12700 h 322000"/>
              <a:gd name="connsiteX60" fmla="*/ 3915535 w 4321935"/>
              <a:gd name="connsiteY60" fmla="*/ 29633 h 322000"/>
              <a:gd name="connsiteX61" fmla="*/ 3890135 w 4321935"/>
              <a:gd name="connsiteY61" fmla="*/ 46567 h 322000"/>
              <a:gd name="connsiteX62" fmla="*/ 3873202 w 4321935"/>
              <a:gd name="connsiteY62" fmla="*/ 55033 h 322000"/>
              <a:gd name="connsiteX63" fmla="*/ 3847802 w 4321935"/>
              <a:gd name="connsiteY63" fmla="*/ 63500 h 322000"/>
              <a:gd name="connsiteX64" fmla="*/ 3818169 w 4321935"/>
              <a:gd name="connsiteY64" fmla="*/ 76200 h 322000"/>
              <a:gd name="connsiteX65" fmla="*/ 3792769 w 4321935"/>
              <a:gd name="connsiteY65" fmla="*/ 93133 h 322000"/>
              <a:gd name="connsiteX66" fmla="*/ 3780069 w 4321935"/>
              <a:gd name="connsiteY66" fmla="*/ 97367 h 322000"/>
              <a:gd name="connsiteX67" fmla="*/ 3767369 w 4321935"/>
              <a:gd name="connsiteY67" fmla="*/ 105833 h 322000"/>
              <a:gd name="connsiteX68" fmla="*/ 3733502 w 4321935"/>
              <a:gd name="connsiteY68" fmla="*/ 114300 h 322000"/>
              <a:gd name="connsiteX69" fmla="*/ 3699635 w 4321935"/>
              <a:gd name="connsiteY69" fmla="*/ 122767 h 322000"/>
              <a:gd name="connsiteX70" fmla="*/ 3686935 w 4321935"/>
              <a:gd name="connsiteY70" fmla="*/ 127000 h 322000"/>
              <a:gd name="connsiteX71" fmla="*/ 3665769 w 4321935"/>
              <a:gd name="connsiteY71" fmla="*/ 131233 h 322000"/>
              <a:gd name="connsiteX72" fmla="*/ 3585335 w 4321935"/>
              <a:gd name="connsiteY72" fmla="*/ 122767 h 322000"/>
              <a:gd name="connsiteX73" fmla="*/ 3551469 w 4321935"/>
              <a:gd name="connsiteY73" fmla="*/ 118533 h 322000"/>
              <a:gd name="connsiteX74" fmla="*/ 3521835 w 4321935"/>
              <a:gd name="connsiteY74" fmla="*/ 110067 h 322000"/>
              <a:gd name="connsiteX75" fmla="*/ 3504902 w 4321935"/>
              <a:gd name="connsiteY75" fmla="*/ 105833 h 322000"/>
              <a:gd name="connsiteX76" fmla="*/ 3483735 w 4321935"/>
              <a:gd name="connsiteY76" fmla="*/ 101600 h 322000"/>
              <a:gd name="connsiteX77" fmla="*/ 3458335 w 4321935"/>
              <a:gd name="connsiteY77" fmla="*/ 93133 h 322000"/>
              <a:gd name="connsiteX78" fmla="*/ 3445635 w 4321935"/>
              <a:gd name="connsiteY78" fmla="*/ 88900 h 322000"/>
              <a:gd name="connsiteX79" fmla="*/ 3432935 w 4321935"/>
              <a:gd name="connsiteY79" fmla="*/ 76200 h 322000"/>
              <a:gd name="connsiteX80" fmla="*/ 3399069 w 4321935"/>
              <a:gd name="connsiteY80" fmla="*/ 59267 h 322000"/>
              <a:gd name="connsiteX81" fmla="*/ 3390602 w 4321935"/>
              <a:gd name="connsiteY81" fmla="*/ 46567 h 322000"/>
              <a:gd name="connsiteX82" fmla="*/ 3365202 w 4321935"/>
              <a:gd name="connsiteY82" fmla="*/ 38100 h 322000"/>
              <a:gd name="connsiteX83" fmla="*/ 3318635 w 4321935"/>
              <a:gd name="connsiteY83" fmla="*/ 25400 h 322000"/>
              <a:gd name="connsiteX84" fmla="*/ 3195869 w 4321935"/>
              <a:gd name="connsiteY84" fmla="*/ 38100 h 322000"/>
              <a:gd name="connsiteX85" fmla="*/ 3145069 w 4321935"/>
              <a:gd name="connsiteY85" fmla="*/ 50800 h 322000"/>
              <a:gd name="connsiteX86" fmla="*/ 2988435 w 4321935"/>
              <a:gd name="connsiteY86" fmla="*/ 97367 h 322000"/>
              <a:gd name="connsiteX87" fmla="*/ 2848735 w 4321935"/>
              <a:gd name="connsiteY87" fmla="*/ 127000 h 322000"/>
              <a:gd name="connsiteX88" fmla="*/ 2721735 w 4321935"/>
              <a:gd name="connsiteY88" fmla="*/ 156633 h 322000"/>
              <a:gd name="connsiteX89" fmla="*/ 2590502 w 4321935"/>
              <a:gd name="connsiteY89" fmla="*/ 169334 h 322000"/>
              <a:gd name="connsiteX90" fmla="*/ 2484669 w 4321935"/>
              <a:gd name="connsiteY90" fmla="*/ 194734 h 322000"/>
              <a:gd name="connsiteX91" fmla="*/ 2344969 w 4321935"/>
              <a:gd name="connsiteY91" fmla="*/ 207433 h 322000"/>
              <a:gd name="connsiteX92" fmla="*/ 2302635 w 4321935"/>
              <a:gd name="connsiteY92" fmla="*/ 215900 h 322000"/>
              <a:gd name="connsiteX93" fmla="*/ 2171402 w 4321935"/>
              <a:gd name="connsiteY93" fmla="*/ 203200 h 322000"/>
              <a:gd name="connsiteX94" fmla="*/ 2116369 w 4321935"/>
              <a:gd name="connsiteY94" fmla="*/ 173567 h 322000"/>
              <a:gd name="connsiteX95" fmla="*/ 2040168 w 4321935"/>
              <a:gd name="connsiteY95" fmla="*/ 156633 h 322000"/>
              <a:gd name="connsiteX96" fmla="*/ 1963969 w 4321935"/>
              <a:gd name="connsiteY96" fmla="*/ 118533 h 322000"/>
              <a:gd name="connsiteX97" fmla="*/ 1820035 w 4321935"/>
              <a:gd name="connsiteY97" fmla="*/ 114299 h 322000"/>
              <a:gd name="connsiteX98" fmla="*/ 1731135 w 4321935"/>
              <a:gd name="connsiteY98" fmla="*/ 63501 h 322000"/>
              <a:gd name="connsiteX99" fmla="*/ 1621069 w 4321935"/>
              <a:gd name="connsiteY99" fmla="*/ 38100 h 322000"/>
              <a:gd name="connsiteX100" fmla="*/ 1553335 w 4321935"/>
              <a:gd name="connsiteY100" fmla="*/ 38100 h 322000"/>
              <a:gd name="connsiteX101" fmla="*/ 1405169 w 4321935"/>
              <a:gd name="connsiteY101" fmla="*/ 59267 h 322000"/>
              <a:gd name="connsiteX102" fmla="*/ 1257002 w 4321935"/>
              <a:gd name="connsiteY102" fmla="*/ 84667 h 322000"/>
              <a:gd name="connsiteX103" fmla="*/ 1172335 w 4321935"/>
              <a:gd name="connsiteY103" fmla="*/ 114300 h 322000"/>
              <a:gd name="connsiteX104" fmla="*/ 1041102 w 4321935"/>
              <a:gd name="connsiteY104" fmla="*/ 143933 h 322000"/>
              <a:gd name="connsiteX105" fmla="*/ 939502 w 4321935"/>
              <a:gd name="connsiteY105" fmla="*/ 135467 h 322000"/>
              <a:gd name="connsiteX106" fmla="*/ 804035 w 4321935"/>
              <a:gd name="connsiteY106" fmla="*/ 67733 h 322000"/>
              <a:gd name="connsiteX107" fmla="*/ 702435 w 4321935"/>
              <a:gd name="connsiteY107" fmla="*/ 71967 h 322000"/>
              <a:gd name="connsiteX108" fmla="*/ 596602 w 4321935"/>
              <a:gd name="connsiteY108" fmla="*/ 131233 h 322000"/>
              <a:gd name="connsiteX109" fmla="*/ 495002 w 4321935"/>
              <a:gd name="connsiteY109" fmla="*/ 160867 h 322000"/>
              <a:gd name="connsiteX110" fmla="*/ 384935 w 4321935"/>
              <a:gd name="connsiteY110" fmla="*/ 139700 h 322000"/>
              <a:gd name="connsiteX111" fmla="*/ 291802 w 4321935"/>
              <a:gd name="connsiteY111" fmla="*/ 114300 h 322000"/>
              <a:gd name="connsiteX112" fmla="*/ 190202 w 4321935"/>
              <a:gd name="connsiteY112" fmla="*/ 80433 h 322000"/>
              <a:gd name="connsiteX113" fmla="*/ 105535 w 4321935"/>
              <a:gd name="connsiteY113" fmla="*/ 59267 h 322000"/>
              <a:gd name="connsiteX114" fmla="*/ 8169 w 4321935"/>
              <a:gd name="connsiteY114" fmla="*/ 63500 h 322000"/>
              <a:gd name="connsiteX115" fmla="*/ 3936 w 4321935"/>
              <a:gd name="connsiteY115"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835102 w 4321935"/>
              <a:gd name="connsiteY41" fmla="*/ 105833 h 322000"/>
              <a:gd name="connsiteX42" fmla="*/ 3852035 w 4321935"/>
              <a:gd name="connsiteY42" fmla="*/ 101600 h 322000"/>
              <a:gd name="connsiteX43" fmla="*/ 3877435 w 4321935"/>
              <a:gd name="connsiteY43" fmla="*/ 93133 h 322000"/>
              <a:gd name="connsiteX44" fmla="*/ 3902835 w 4321935"/>
              <a:gd name="connsiteY44" fmla="*/ 80433 h 322000"/>
              <a:gd name="connsiteX45" fmla="*/ 3915535 w 4321935"/>
              <a:gd name="connsiteY45" fmla="*/ 71967 h 322000"/>
              <a:gd name="connsiteX46" fmla="*/ 3932469 w 4321935"/>
              <a:gd name="connsiteY46" fmla="*/ 63500 h 322000"/>
              <a:gd name="connsiteX47" fmla="*/ 3957869 w 4321935"/>
              <a:gd name="connsiteY47" fmla="*/ 46567 h 322000"/>
              <a:gd name="connsiteX48" fmla="*/ 3983269 w 4321935"/>
              <a:gd name="connsiteY48" fmla="*/ 38100 h 322000"/>
              <a:gd name="connsiteX49" fmla="*/ 4012902 w 4321935"/>
              <a:gd name="connsiteY49" fmla="*/ 21167 h 322000"/>
              <a:gd name="connsiteX50" fmla="*/ 4038302 w 4321935"/>
              <a:gd name="connsiteY50" fmla="*/ 8467 h 322000"/>
              <a:gd name="connsiteX51" fmla="*/ 4283835 w 4321935"/>
              <a:gd name="connsiteY51" fmla="*/ 12700 h 322000"/>
              <a:gd name="connsiteX52" fmla="*/ 4296535 w 4321935"/>
              <a:gd name="connsiteY52" fmla="*/ 21167 h 322000"/>
              <a:gd name="connsiteX53" fmla="*/ 4321935 w 4321935"/>
              <a:gd name="connsiteY53" fmla="*/ 25400 h 322000"/>
              <a:gd name="connsiteX54" fmla="*/ 4317702 w 4321935"/>
              <a:gd name="connsiteY54" fmla="*/ 12700 h 322000"/>
              <a:gd name="connsiteX55" fmla="*/ 4279602 w 4321935"/>
              <a:gd name="connsiteY55" fmla="*/ 0 h 322000"/>
              <a:gd name="connsiteX56" fmla="*/ 4063702 w 4321935"/>
              <a:gd name="connsiteY56" fmla="*/ 4233 h 322000"/>
              <a:gd name="connsiteX57" fmla="*/ 4017135 w 4321935"/>
              <a:gd name="connsiteY57" fmla="*/ 8467 h 322000"/>
              <a:gd name="connsiteX58" fmla="*/ 3953635 w 4321935"/>
              <a:gd name="connsiteY58" fmla="*/ 12700 h 322000"/>
              <a:gd name="connsiteX59" fmla="*/ 3915535 w 4321935"/>
              <a:gd name="connsiteY59" fmla="*/ 29633 h 322000"/>
              <a:gd name="connsiteX60" fmla="*/ 3890135 w 4321935"/>
              <a:gd name="connsiteY60" fmla="*/ 46567 h 322000"/>
              <a:gd name="connsiteX61" fmla="*/ 3873202 w 4321935"/>
              <a:gd name="connsiteY61" fmla="*/ 55033 h 322000"/>
              <a:gd name="connsiteX62" fmla="*/ 3847802 w 4321935"/>
              <a:gd name="connsiteY62" fmla="*/ 63500 h 322000"/>
              <a:gd name="connsiteX63" fmla="*/ 3818169 w 4321935"/>
              <a:gd name="connsiteY63" fmla="*/ 76200 h 322000"/>
              <a:gd name="connsiteX64" fmla="*/ 3792769 w 4321935"/>
              <a:gd name="connsiteY64" fmla="*/ 93133 h 322000"/>
              <a:gd name="connsiteX65" fmla="*/ 3780069 w 4321935"/>
              <a:gd name="connsiteY65" fmla="*/ 97367 h 322000"/>
              <a:gd name="connsiteX66" fmla="*/ 3767369 w 4321935"/>
              <a:gd name="connsiteY66" fmla="*/ 105833 h 322000"/>
              <a:gd name="connsiteX67" fmla="*/ 3733502 w 4321935"/>
              <a:gd name="connsiteY67" fmla="*/ 114300 h 322000"/>
              <a:gd name="connsiteX68" fmla="*/ 3699635 w 4321935"/>
              <a:gd name="connsiteY68" fmla="*/ 122767 h 322000"/>
              <a:gd name="connsiteX69" fmla="*/ 3686935 w 4321935"/>
              <a:gd name="connsiteY69" fmla="*/ 127000 h 322000"/>
              <a:gd name="connsiteX70" fmla="*/ 3665769 w 4321935"/>
              <a:gd name="connsiteY70" fmla="*/ 131233 h 322000"/>
              <a:gd name="connsiteX71" fmla="*/ 3585335 w 4321935"/>
              <a:gd name="connsiteY71" fmla="*/ 122767 h 322000"/>
              <a:gd name="connsiteX72" fmla="*/ 3551469 w 4321935"/>
              <a:gd name="connsiteY72" fmla="*/ 118533 h 322000"/>
              <a:gd name="connsiteX73" fmla="*/ 3521835 w 4321935"/>
              <a:gd name="connsiteY73" fmla="*/ 110067 h 322000"/>
              <a:gd name="connsiteX74" fmla="*/ 3504902 w 4321935"/>
              <a:gd name="connsiteY74" fmla="*/ 105833 h 322000"/>
              <a:gd name="connsiteX75" fmla="*/ 3483735 w 4321935"/>
              <a:gd name="connsiteY75" fmla="*/ 101600 h 322000"/>
              <a:gd name="connsiteX76" fmla="*/ 3458335 w 4321935"/>
              <a:gd name="connsiteY76" fmla="*/ 93133 h 322000"/>
              <a:gd name="connsiteX77" fmla="*/ 3445635 w 4321935"/>
              <a:gd name="connsiteY77" fmla="*/ 88900 h 322000"/>
              <a:gd name="connsiteX78" fmla="*/ 3432935 w 4321935"/>
              <a:gd name="connsiteY78" fmla="*/ 76200 h 322000"/>
              <a:gd name="connsiteX79" fmla="*/ 3399069 w 4321935"/>
              <a:gd name="connsiteY79" fmla="*/ 59267 h 322000"/>
              <a:gd name="connsiteX80" fmla="*/ 3390602 w 4321935"/>
              <a:gd name="connsiteY80" fmla="*/ 46567 h 322000"/>
              <a:gd name="connsiteX81" fmla="*/ 3365202 w 4321935"/>
              <a:gd name="connsiteY81" fmla="*/ 38100 h 322000"/>
              <a:gd name="connsiteX82" fmla="*/ 3318635 w 4321935"/>
              <a:gd name="connsiteY82" fmla="*/ 25400 h 322000"/>
              <a:gd name="connsiteX83" fmla="*/ 3195869 w 4321935"/>
              <a:gd name="connsiteY83" fmla="*/ 38100 h 322000"/>
              <a:gd name="connsiteX84" fmla="*/ 3145069 w 4321935"/>
              <a:gd name="connsiteY84" fmla="*/ 50800 h 322000"/>
              <a:gd name="connsiteX85" fmla="*/ 2988435 w 4321935"/>
              <a:gd name="connsiteY85" fmla="*/ 97367 h 322000"/>
              <a:gd name="connsiteX86" fmla="*/ 2848735 w 4321935"/>
              <a:gd name="connsiteY86" fmla="*/ 127000 h 322000"/>
              <a:gd name="connsiteX87" fmla="*/ 2721735 w 4321935"/>
              <a:gd name="connsiteY87" fmla="*/ 156633 h 322000"/>
              <a:gd name="connsiteX88" fmla="*/ 2590502 w 4321935"/>
              <a:gd name="connsiteY88" fmla="*/ 169334 h 322000"/>
              <a:gd name="connsiteX89" fmla="*/ 2484669 w 4321935"/>
              <a:gd name="connsiteY89" fmla="*/ 194734 h 322000"/>
              <a:gd name="connsiteX90" fmla="*/ 2344969 w 4321935"/>
              <a:gd name="connsiteY90" fmla="*/ 207433 h 322000"/>
              <a:gd name="connsiteX91" fmla="*/ 2302635 w 4321935"/>
              <a:gd name="connsiteY91" fmla="*/ 215900 h 322000"/>
              <a:gd name="connsiteX92" fmla="*/ 2171402 w 4321935"/>
              <a:gd name="connsiteY92" fmla="*/ 203200 h 322000"/>
              <a:gd name="connsiteX93" fmla="*/ 2116369 w 4321935"/>
              <a:gd name="connsiteY93" fmla="*/ 173567 h 322000"/>
              <a:gd name="connsiteX94" fmla="*/ 2040168 w 4321935"/>
              <a:gd name="connsiteY94" fmla="*/ 156633 h 322000"/>
              <a:gd name="connsiteX95" fmla="*/ 1963969 w 4321935"/>
              <a:gd name="connsiteY95" fmla="*/ 118533 h 322000"/>
              <a:gd name="connsiteX96" fmla="*/ 1820035 w 4321935"/>
              <a:gd name="connsiteY96" fmla="*/ 114299 h 322000"/>
              <a:gd name="connsiteX97" fmla="*/ 1731135 w 4321935"/>
              <a:gd name="connsiteY97" fmla="*/ 63501 h 322000"/>
              <a:gd name="connsiteX98" fmla="*/ 1621069 w 4321935"/>
              <a:gd name="connsiteY98" fmla="*/ 38100 h 322000"/>
              <a:gd name="connsiteX99" fmla="*/ 1553335 w 4321935"/>
              <a:gd name="connsiteY99" fmla="*/ 38100 h 322000"/>
              <a:gd name="connsiteX100" fmla="*/ 1405169 w 4321935"/>
              <a:gd name="connsiteY100" fmla="*/ 59267 h 322000"/>
              <a:gd name="connsiteX101" fmla="*/ 1257002 w 4321935"/>
              <a:gd name="connsiteY101" fmla="*/ 84667 h 322000"/>
              <a:gd name="connsiteX102" fmla="*/ 1172335 w 4321935"/>
              <a:gd name="connsiteY102" fmla="*/ 114300 h 322000"/>
              <a:gd name="connsiteX103" fmla="*/ 1041102 w 4321935"/>
              <a:gd name="connsiteY103" fmla="*/ 143933 h 322000"/>
              <a:gd name="connsiteX104" fmla="*/ 939502 w 4321935"/>
              <a:gd name="connsiteY104" fmla="*/ 135467 h 322000"/>
              <a:gd name="connsiteX105" fmla="*/ 804035 w 4321935"/>
              <a:gd name="connsiteY105" fmla="*/ 67733 h 322000"/>
              <a:gd name="connsiteX106" fmla="*/ 702435 w 4321935"/>
              <a:gd name="connsiteY106" fmla="*/ 71967 h 322000"/>
              <a:gd name="connsiteX107" fmla="*/ 596602 w 4321935"/>
              <a:gd name="connsiteY107" fmla="*/ 131233 h 322000"/>
              <a:gd name="connsiteX108" fmla="*/ 495002 w 4321935"/>
              <a:gd name="connsiteY108" fmla="*/ 160867 h 322000"/>
              <a:gd name="connsiteX109" fmla="*/ 384935 w 4321935"/>
              <a:gd name="connsiteY109" fmla="*/ 139700 h 322000"/>
              <a:gd name="connsiteX110" fmla="*/ 291802 w 4321935"/>
              <a:gd name="connsiteY110" fmla="*/ 114300 h 322000"/>
              <a:gd name="connsiteX111" fmla="*/ 190202 w 4321935"/>
              <a:gd name="connsiteY111" fmla="*/ 80433 h 322000"/>
              <a:gd name="connsiteX112" fmla="*/ 105535 w 4321935"/>
              <a:gd name="connsiteY112" fmla="*/ 59267 h 322000"/>
              <a:gd name="connsiteX113" fmla="*/ 8169 w 4321935"/>
              <a:gd name="connsiteY113" fmla="*/ 63500 h 322000"/>
              <a:gd name="connsiteX114" fmla="*/ 3936 w 4321935"/>
              <a:gd name="connsiteY114"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835102 w 4321935"/>
              <a:gd name="connsiteY41" fmla="*/ 105833 h 322000"/>
              <a:gd name="connsiteX42" fmla="*/ 3877435 w 4321935"/>
              <a:gd name="connsiteY42" fmla="*/ 93133 h 322000"/>
              <a:gd name="connsiteX43" fmla="*/ 3902835 w 4321935"/>
              <a:gd name="connsiteY43" fmla="*/ 80433 h 322000"/>
              <a:gd name="connsiteX44" fmla="*/ 3915535 w 4321935"/>
              <a:gd name="connsiteY44" fmla="*/ 71967 h 322000"/>
              <a:gd name="connsiteX45" fmla="*/ 3932469 w 4321935"/>
              <a:gd name="connsiteY45" fmla="*/ 63500 h 322000"/>
              <a:gd name="connsiteX46" fmla="*/ 3957869 w 4321935"/>
              <a:gd name="connsiteY46" fmla="*/ 46567 h 322000"/>
              <a:gd name="connsiteX47" fmla="*/ 3983269 w 4321935"/>
              <a:gd name="connsiteY47" fmla="*/ 38100 h 322000"/>
              <a:gd name="connsiteX48" fmla="*/ 4012902 w 4321935"/>
              <a:gd name="connsiteY48" fmla="*/ 21167 h 322000"/>
              <a:gd name="connsiteX49" fmla="*/ 4038302 w 4321935"/>
              <a:gd name="connsiteY49" fmla="*/ 8467 h 322000"/>
              <a:gd name="connsiteX50" fmla="*/ 4283835 w 4321935"/>
              <a:gd name="connsiteY50" fmla="*/ 12700 h 322000"/>
              <a:gd name="connsiteX51" fmla="*/ 4296535 w 4321935"/>
              <a:gd name="connsiteY51" fmla="*/ 21167 h 322000"/>
              <a:gd name="connsiteX52" fmla="*/ 4321935 w 4321935"/>
              <a:gd name="connsiteY52" fmla="*/ 25400 h 322000"/>
              <a:gd name="connsiteX53" fmla="*/ 4317702 w 4321935"/>
              <a:gd name="connsiteY53" fmla="*/ 12700 h 322000"/>
              <a:gd name="connsiteX54" fmla="*/ 4279602 w 4321935"/>
              <a:gd name="connsiteY54" fmla="*/ 0 h 322000"/>
              <a:gd name="connsiteX55" fmla="*/ 4063702 w 4321935"/>
              <a:gd name="connsiteY55" fmla="*/ 4233 h 322000"/>
              <a:gd name="connsiteX56" fmla="*/ 4017135 w 4321935"/>
              <a:gd name="connsiteY56" fmla="*/ 8467 h 322000"/>
              <a:gd name="connsiteX57" fmla="*/ 3953635 w 4321935"/>
              <a:gd name="connsiteY57" fmla="*/ 12700 h 322000"/>
              <a:gd name="connsiteX58" fmla="*/ 3915535 w 4321935"/>
              <a:gd name="connsiteY58" fmla="*/ 29633 h 322000"/>
              <a:gd name="connsiteX59" fmla="*/ 3890135 w 4321935"/>
              <a:gd name="connsiteY59" fmla="*/ 46567 h 322000"/>
              <a:gd name="connsiteX60" fmla="*/ 3873202 w 4321935"/>
              <a:gd name="connsiteY60" fmla="*/ 55033 h 322000"/>
              <a:gd name="connsiteX61" fmla="*/ 3847802 w 4321935"/>
              <a:gd name="connsiteY61" fmla="*/ 63500 h 322000"/>
              <a:gd name="connsiteX62" fmla="*/ 3818169 w 4321935"/>
              <a:gd name="connsiteY62" fmla="*/ 76200 h 322000"/>
              <a:gd name="connsiteX63" fmla="*/ 3792769 w 4321935"/>
              <a:gd name="connsiteY63" fmla="*/ 93133 h 322000"/>
              <a:gd name="connsiteX64" fmla="*/ 3780069 w 4321935"/>
              <a:gd name="connsiteY64" fmla="*/ 97367 h 322000"/>
              <a:gd name="connsiteX65" fmla="*/ 3767369 w 4321935"/>
              <a:gd name="connsiteY65" fmla="*/ 105833 h 322000"/>
              <a:gd name="connsiteX66" fmla="*/ 3733502 w 4321935"/>
              <a:gd name="connsiteY66" fmla="*/ 114300 h 322000"/>
              <a:gd name="connsiteX67" fmla="*/ 3699635 w 4321935"/>
              <a:gd name="connsiteY67" fmla="*/ 122767 h 322000"/>
              <a:gd name="connsiteX68" fmla="*/ 3686935 w 4321935"/>
              <a:gd name="connsiteY68" fmla="*/ 127000 h 322000"/>
              <a:gd name="connsiteX69" fmla="*/ 3665769 w 4321935"/>
              <a:gd name="connsiteY69" fmla="*/ 131233 h 322000"/>
              <a:gd name="connsiteX70" fmla="*/ 3585335 w 4321935"/>
              <a:gd name="connsiteY70" fmla="*/ 122767 h 322000"/>
              <a:gd name="connsiteX71" fmla="*/ 3551469 w 4321935"/>
              <a:gd name="connsiteY71" fmla="*/ 118533 h 322000"/>
              <a:gd name="connsiteX72" fmla="*/ 3521835 w 4321935"/>
              <a:gd name="connsiteY72" fmla="*/ 110067 h 322000"/>
              <a:gd name="connsiteX73" fmla="*/ 3504902 w 4321935"/>
              <a:gd name="connsiteY73" fmla="*/ 105833 h 322000"/>
              <a:gd name="connsiteX74" fmla="*/ 3483735 w 4321935"/>
              <a:gd name="connsiteY74" fmla="*/ 101600 h 322000"/>
              <a:gd name="connsiteX75" fmla="*/ 3458335 w 4321935"/>
              <a:gd name="connsiteY75" fmla="*/ 93133 h 322000"/>
              <a:gd name="connsiteX76" fmla="*/ 3445635 w 4321935"/>
              <a:gd name="connsiteY76" fmla="*/ 88900 h 322000"/>
              <a:gd name="connsiteX77" fmla="*/ 3432935 w 4321935"/>
              <a:gd name="connsiteY77" fmla="*/ 76200 h 322000"/>
              <a:gd name="connsiteX78" fmla="*/ 3399069 w 4321935"/>
              <a:gd name="connsiteY78" fmla="*/ 59267 h 322000"/>
              <a:gd name="connsiteX79" fmla="*/ 3390602 w 4321935"/>
              <a:gd name="connsiteY79" fmla="*/ 46567 h 322000"/>
              <a:gd name="connsiteX80" fmla="*/ 3365202 w 4321935"/>
              <a:gd name="connsiteY80" fmla="*/ 38100 h 322000"/>
              <a:gd name="connsiteX81" fmla="*/ 3318635 w 4321935"/>
              <a:gd name="connsiteY81" fmla="*/ 25400 h 322000"/>
              <a:gd name="connsiteX82" fmla="*/ 3195869 w 4321935"/>
              <a:gd name="connsiteY82" fmla="*/ 38100 h 322000"/>
              <a:gd name="connsiteX83" fmla="*/ 3145069 w 4321935"/>
              <a:gd name="connsiteY83" fmla="*/ 50800 h 322000"/>
              <a:gd name="connsiteX84" fmla="*/ 2988435 w 4321935"/>
              <a:gd name="connsiteY84" fmla="*/ 97367 h 322000"/>
              <a:gd name="connsiteX85" fmla="*/ 2848735 w 4321935"/>
              <a:gd name="connsiteY85" fmla="*/ 127000 h 322000"/>
              <a:gd name="connsiteX86" fmla="*/ 2721735 w 4321935"/>
              <a:gd name="connsiteY86" fmla="*/ 156633 h 322000"/>
              <a:gd name="connsiteX87" fmla="*/ 2590502 w 4321935"/>
              <a:gd name="connsiteY87" fmla="*/ 169334 h 322000"/>
              <a:gd name="connsiteX88" fmla="*/ 2484669 w 4321935"/>
              <a:gd name="connsiteY88" fmla="*/ 194734 h 322000"/>
              <a:gd name="connsiteX89" fmla="*/ 2344969 w 4321935"/>
              <a:gd name="connsiteY89" fmla="*/ 207433 h 322000"/>
              <a:gd name="connsiteX90" fmla="*/ 2302635 w 4321935"/>
              <a:gd name="connsiteY90" fmla="*/ 215900 h 322000"/>
              <a:gd name="connsiteX91" fmla="*/ 2171402 w 4321935"/>
              <a:gd name="connsiteY91" fmla="*/ 203200 h 322000"/>
              <a:gd name="connsiteX92" fmla="*/ 2116369 w 4321935"/>
              <a:gd name="connsiteY92" fmla="*/ 173567 h 322000"/>
              <a:gd name="connsiteX93" fmla="*/ 2040168 w 4321935"/>
              <a:gd name="connsiteY93" fmla="*/ 156633 h 322000"/>
              <a:gd name="connsiteX94" fmla="*/ 1963969 w 4321935"/>
              <a:gd name="connsiteY94" fmla="*/ 118533 h 322000"/>
              <a:gd name="connsiteX95" fmla="*/ 1820035 w 4321935"/>
              <a:gd name="connsiteY95" fmla="*/ 114299 h 322000"/>
              <a:gd name="connsiteX96" fmla="*/ 1731135 w 4321935"/>
              <a:gd name="connsiteY96" fmla="*/ 63501 h 322000"/>
              <a:gd name="connsiteX97" fmla="*/ 1621069 w 4321935"/>
              <a:gd name="connsiteY97" fmla="*/ 38100 h 322000"/>
              <a:gd name="connsiteX98" fmla="*/ 1553335 w 4321935"/>
              <a:gd name="connsiteY98" fmla="*/ 38100 h 322000"/>
              <a:gd name="connsiteX99" fmla="*/ 1405169 w 4321935"/>
              <a:gd name="connsiteY99" fmla="*/ 59267 h 322000"/>
              <a:gd name="connsiteX100" fmla="*/ 1257002 w 4321935"/>
              <a:gd name="connsiteY100" fmla="*/ 84667 h 322000"/>
              <a:gd name="connsiteX101" fmla="*/ 1172335 w 4321935"/>
              <a:gd name="connsiteY101" fmla="*/ 114300 h 322000"/>
              <a:gd name="connsiteX102" fmla="*/ 1041102 w 4321935"/>
              <a:gd name="connsiteY102" fmla="*/ 143933 h 322000"/>
              <a:gd name="connsiteX103" fmla="*/ 939502 w 4321935"/>
              <a:gd name="connsiteY103" fmla="*/ 135467 h 322000"/>
              <a:gd name="connsiteX104" fmla="*/ 804035 w 4321935"/>
              <a:gd name="connsiteY104" fmla="*/ 67733 h 322000"/>
              <a:gd name="connsiteX105" fmla="*/ 702435 w 4321935"/>
              <a:gd name="connsiteY105" fmla="*/ 71967 h 322000"/>
              <a:gd name="connsiteX106" fmla="*/ 596602 w 4321935"/>
              <a:gd name="connsiteY106" fmla="*/ 131233 h 322000"/>
              <a:gd name="connsiteX107" fmla="*/ 495002 w 4321935"/>
              <a:gd name="connsiteY107" fmla="*/ 160867 h 322000"/>
              <a:gd name="connsiteX108" fmla="*/ 384935 w 4321935"/>
              <a:gd name="connsiteY108" fmla="*/ 139700 h 322000"/>
              <a:gd name="connsiteX109" fmla="*/ 291802 w 4321935"/>
              <a:gd name="connsiteY109" fmla="*/ 114300 h 322000"/>
              <a:gd name="connsiteX110" fmla="*/ 190202 w 4321935"/>
              <a:gd name="connsiteY110" fmla="*/ 80433 h 322000"/>
              <a:gd name="connsiteX111" fmla="*/ 105535 w 4321935"/>
              <a:gd name="connsiteY111" fmla="*/ 59267 h 322000"/>
              <a:gd name="connsiteX112" fmla="*/ 8169 w 4321935"/>
              <a:gd name="connsiteY112" fmla="*/ 63500 h 322000"/>
              <a:gd name="connsiteX113" fmla="*/ 3936 w 4321935"/>
              <a:gd name="connsiteY113"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877435 w 4321935"/>
              <a:gd name="connsiteY41" fmla="*/ 93133 h 322000"/>
              <a:gd name="connsiteX42" fmla="*/ 3902835 w 4321935"/>
              <a:gd name="connsiteY42" fmla="*/ 80433 h 322000"/>
              <a:gd name="connsiteX43" fmla="*/ 3915535 w 4321935"/>
              <a:gd name="connsiteY43" fmla="*/ 71967 h 322000"/>
              <a:gd name="connsiteX44" fmla="*/ 3932469 w 4321935"/>
              <a:gd name="connsiteY44" fmla="*/ 63500 h 322000"/>
              <a:gd name="connsiteX45" fmla="*/ 3957869 w 4321935"/>
              <a:gd name="connsiteY45" fmla="*/ 46567 h 322000"/>
              <a:gd name="connsiteX46" fmla="*/ 3983269 w 4321935"/>
              <a:gd name="connsiteY46" fmla="*/ 38100 h 322000"/>
              <a:gd name="connsiteX47" fmla="*/ 4012902 w 4321935"/>
              <a:gd name="connsiteY47" fmla="*/ 21167 h 322000"/>
              <a:gd name="connsiteX48" fmla="*/ 4038302 w 4321935"/>
              <a:gd name="connsiteY48" fmla="*/ 8467 h 322000"/>
              <a:gd name="connsiteX49" fmla="*/ 4283835 w 4321935"/>
              <a:gd name="connsiteY49" fmla="*/ 12700 h 322000"/>
              <a:gd name="connsiteX50" fmla="*/ 4296535 w 4321935"/>
              <a:gd name="connsiteY50" fmla="*/ 21167 h 322000"/>
              <a:gd name="connsiteX51" fmla="*/ 4321935 w 4321935"/>
              <a:gd name="connsiteY51" fmla="*/ 25400 h 322000"/>
              <a:gd name="connsiteX52" fmla="*/ 4317702 w 4321935"/>
              <a:gd name="connsiteY52" fmla="*/ 12700 h 322000"/>
              <a:gd name="connsiteX53" fmla="*/ 4279602 w 4321935"/>
              <a:gd name="connsiteY53" fmla="*/ 0 h 322000"/>
              <a:gd name="connsiteX54" fmla="*/ 4063702 w 4321935"/>
              <a:gd name="connsiteY54" fmla="*/ 4233 h 322000"/>
              <a:gd name="connsiteX55" fmla="*/ 4017135 w 4321935"/>
              <a:gd name="connsiteY55" fmla="*/ 8467 h 322000"/>
              <a:gd name="connsiteX56" fmla="*/ 3953635 w 4321935"/>
              <a:gd name="connsiteY56" fmla="*/ 12700 h 322000"/>
              <a:gd name="connsiteX57" fmla="*/ 3915535 w 4321935"/>
              <a:gd name="connsiteY57" fmla="*/ 29633 h 322000"/>
              <a:gd name="connsiteX58" fmla="*/ 3890135 w 4321935"/>
              <a:gd name="connsiteY58" fmla="*/ 46567 h 322000"/>
              <a:gd name="connsiteX59" fmla="*/ 3873202 w 4321935"/>
              <a:gd name="connsiteY59" fmla="*/ 55033 h 322000"/>
              <a:gd name="connsiteX60" fmla="*/ 3847802 w 4321935"/>
              <a:gd name="connsiteY60" fmla="*/ 63500 h 322000"/>
              <a:gd name="connsiteX61" fmla="*/ 3818169 w 4321935"/>
              <a:gd name="connsiteY61" fmla="*/ 76200 h 322000"/>
              <a:gd name="connsiteX62" fmla="*/ 3792769 w 4321935"/>
              <a:gd name="connsiteY62" fmla="*/ 93133 h 322000"/>
              <a:gd name="connsiteX63" fmla="*/ 3780069 w 4321935"/>
              <a:gd name="connsiteY63" fmla="*/ 97367 h 322000"/>
              <a:gd name="connsiteX64" fmla="*/ 3767369 w 4321935"/>
              <a:gd name="connsiteY64" fmla="*/ 105833 h 322000"/>
              <a:gd name="connsiteX65" fmla="*/ 3733502 w 4321935"/>
              <a:gd name="connsiteY65" fmla="*/ 114300 h 322000"/>
              <a:gd name="connsiteX66" fmla="*/ 3699635 w 4321935"/>
              <a:gd name="connsiteY66" fmla="*/ 122767 h 322000"/>
              <a:gd name="connsiteX67" fmla="*/ 3686935 w 4321935"/>
              <a:gd name="connsiteY67" fmla="*/ 127000 h 322000"/>
              <a:gd name="connsiteX68" fmla="*/ 3665769 w 4321935"/>
              <a:gd name="connsiteY68" fmla="*/ 131233 h 322000"/>
              <a:gd name="connsiteX69" fmla="*/ 3585335 w 4321935"/>
              <a:gd name="connsiteY69" fmla="*/ 122767 h 322000"/>
              <a:gd name="connsiteX70" fmla="*/ 3551469 w 4321935"/>
              <a:gd name="connsiteY70" fmla="*/ 118533 h 322000"/>
              <a:gd name="connsiteX71" fmla="*/ 3521835 w 4321935"/>
              <a:gd name="connsiteY71" fmla="*/ 110067 h 322000"/>
              <a:gd name="connsiteX72" fmla="*/ 3504902 w 4321935"/>
              <a:gd name="connsiteY72" fmla="*/ 105833 h 322000"/>
              <a:gd name="connsiteX73" fmla="*/ 3483735 w 4321935"/>
              <a:gd name="connsiteY73" fmla="*/ 101600 h 322000"/>
              <a:gd name="connsiteX74" fmla="*/ 3458335 w 4321935"/>
              <a:gd name="connsiteY74" fmla="*/ 93133 h 322000"/>
              <a:gd name="connsiteX75" fmla="*/ 3445635 w 4321935"/>
              <a:gd name="connsiteY75" fmla="*/ 88900 h 322000"/>
              <a:gd name="connsiteX76" fmla="*/ 3432935 w 4321935"/>
              <a:gd name="connsiteY76" fmla="*/ 76200 h 322000"/>
              <a:gd name="connsiteX77" fmla="*/ 3399069 w 4321935"/>
              <a:gd name="connsiteY77" fmla="*/ 59267 h 322000"/>
              <a:gd name="connsiteX78" fmla="*/ 3390602 w 4321935"/>
              <a:gd name="connsiteY78" fmla="*/ 46567 h 322000"/>
              <a:gd name="connsiteX79" fmla="*/ 3365202 w 4321935"/>
              <a:gd name="connsiteY79" fmla="*/ 38100 h 322000"/>
              <a:gd name="connsiteX80" fmla="*/ 3318635 w 4321935"/>
              <a:gd name="connsiteY80" fmla="*/ 25400 h 322000"/>
              <a:gd name="connsiteX81" fmla="*/ 3195869 w 4321935"/>
              <a:gd name="connsiteY81" fmla="*/ 38100 h 322000"/>
              <a:gd name="connsiteX82" fmla="*/ 3145069 w 4321935"/>
              <a:gd name="connsiteY82" fmla="*/ 50800 h 322000"/>
              <a:gd name="connsiteX83" fmla="*/ 2988435 w 4321935"/>
              <a:gd name="connsiteY83" fmla="*/ 97367 h 322000"/>
              <a:gd name="connsiteX84" fmla="*/ 2848735 w 4321935"/>
              <a:gd name="connsiteY84" fmla="*/ 127000 h 322000"/>
              <a:gd name="connsiteX85" fmla="*/ 2721735 w 4321935"/>
              <a:gd name="connsiteY85" fmla="*/ 156633 h 322000"/>
              <a:gd name="connsiteX86" fmla="*/ 2590502 w 4321935"/>
              <a:gd name="connsiteY86" fmla="*/ 169334 h 322000"/>
              <a:gd name="connsiteX87" fmla="*/ 2484669 w 4321935"/>
              <a:gd name="connsiteY87" fmla="*/ 194734 h 322000"/>
              <a:gd name="connsiteX88" fmla="*/ 2344969 w 4321935"/>
              <a:gd name="connsiteY88" fmla="*/ 207433 h 322000"/>
              <a:gd name="connsiteX89" fmla="*/ 2302635 w 4321935"/>
              <a:gd name="connsiteY89" fmla="*/ 215900 h 322000"/>
              <a:gd name="connsiteX90" fmla="*/ 2171402 w 4321935"/>
              <a:gd name="connsiteY90" fmla="*/ 203200 h 322000"/>
              <a:gd name="connsiteX91" fmla="*/ 2116369 w 4321935"/>
              <a:gd name="connsiteY91" fmla="*/ 173567 h 322000"/>
              <a:gd name="connsiteX92" fmla="*/ 2040168 w 4321935"/>
              <a:gd name="connsiteY92" fmla="*/ 156633 h 322000"/>
              <a:gd name="connsiteX93" fmla="*/ 1963969 w 4321935"/>
              <a:gd name="connsiteY93" fmla="*/ 118533 h 322000"/>
              <a:gd name="connsiteX94" fmla="*/ 1820035 w 4321935"/>
              <a:gd name="connsiteY94" fmla="*/ 114299 h 322000"/>
              <a:gd name="connsiteX95" fmla="*/ 1731135 w 4321935"/>
              <a:gd name="connsiteY95" fmla="*/ 63501 h 322000"/>
              <a:gd name="connsiteX96" fmla="*/ 1621069 w 4321935"/>
              <a:gd name="connsiteY96" fmla="*/ 38100 h 322000"/>
              <a:gd name="connsiteX97" fmla="*/ 1553335 w 4321935"/>
              <a:gd name="connsiteY97" fmla="*/ 38100 h 322000"/>
              <a:gd name="connsiteX98" fmla="*/ 1405169 w 4321935"/>
              <a:gd name="connsiteY98" fmla="*/ 59267 h 322000"/>
              <a:gd name="connsiteX99" fmla="*/ 1257002 w 4321935"/>
              <a:gd name="connsiteY99" fmla="*/ 84667 h 322000"/>
              <a:gd name="connsiteX100" fmla="*/ 1172335 w 4321935"/>
              <a:gd name="connsiteY100" fmla="*/ 114300 h 322000"/>
              <a:gd name="connsiteX101" fmla="*/ 1041102 w 4321935"/>
              <a:gd name="connsiteY101" fmla="*/ 143933 h 322000"/>
              <a:gd name="connsiteX102" fmla="*/ 939502 w 4321935"/>
              <a:gd name="connsiteY102" fmla="*/ 135467 h 322000"/>
              <a:gd name="connsiteX103" fmla="*/ 804035 w 4321935"/>
              <a:gd name="connsiteY103" fmla="*/ 67733 h 322000"/>
              <a:gd name="connsiteX104" fmla="*/ 702435 w 4321935"/>
              <a:gd name="connsiteY104" fmla="*/ 71967 h 322000"/>
              <a:gd name="connsiteX105" fmla="*/ 596602 w 4321935"/>
              <a:gd name="connsiteY105" fmla="*/ 131233 h 322000"/>
              <a:gd name="connsiteX106" fmla="*/ 495002 w 4321935"/>
              <a:gd name="connsiteY106" fmla="*/ 160867 h 322000"/>
              <a:gd name="connsiteX107" fmla="*/ 384935 w 4321935"/>
              <a:gd name="connsiteY107" fmla="*/ 139700 h 322000"/>
              <a:gd name="connsiteX108" fmla="*/ 291802 w 4321935"/>
              <a:gd name="connsiteY108" fmla="*/ 114300 h 322000"/>
              <a:gd name="connsiteX109" fmla="*/ 190202 w 4321935"/>
              <a:gd name="connsiteY109" fmla="*/ 80433 h 322000"/>
              <a:gd name="connsiteX110" fmla="*/ 105535 w 4321935"/>
              <a:gd name="connsiteY110" fmla="*/ 59267 h 322000"/>
              <a:gd name="connsiteX111" fmla="*/ 8169 w 4321935"/>
              <a:gd name="connsiteY111" fmla="*/ 63500 h 322000"/>
              <a:gd name="connsiteX112" fmla="*/ 3936 w 4321935"/>
              <a:gd name="connsiteY112"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902835 w 4321935"/>
              <a:gd name="connsiteY41" fmla="*/ 80433 h 322000"/>
              <a:gd name="connsiteX42" fmla="*/ 3915535 w 4321935"/>
              <a:gd name="connsiteY42" fmla="*/ 71967 h 322000"/>
              <a:gd name="connsiteX43" fmla="*/ 3932469 w 4321935"/>
              <a:gd name="connsiteY43" fmla="*/ 63500 h 322000"/>
              <a:gd name="connsiteX44" fmla="*/ 3957869 w 4321935"/>
              <a:gd name="connsiteY44" fmla="*/ 46567 h 322000"/>
              <a:gd name="connsiteX45" fmla="*/ 3983269 w 4321935"/>
              <a:gd name="connsiteY45" fmla="*/ 38100 h 322000"/>
              <a:gd name="connsiteX46" fmla="*/ 4012902 w 4321935"/>
              <a:gd name="connsiteY46" fmla="*/ 21167 h 322000"/>
              <a:gd name="connsiteX47" fmla="*/ 4038302 w 4321935"/>
              <a:gd name="connsiteY47" fmla="*/ 8467 h 322000"/>
              <a:gd name="connsiteX48" fmla="*/ 4283835 w 4321935"/>
              <a:gd name="connsiteY48" fmla="*/ 12700 h 322000"/>
              <a:gd name="connsiteX49" fmla="*/ 4296535 w 4321935"/>
              <a:gd name="connsiteY49" fmla="*/ 21167 h 322000"/>
              <a:gd name="connsiteX50" fmla="*/ 4321935 w 4321935"/>
              <a:gd name="connsiteY50" fmla="*/ 25400 h 322000"/>
              <a:gd name="connsiteX51" fmla="*/ 4317702 w 4321935"/>
              <a:gd name="connsiteY51" fmla="*/ 12700 h 322000"/>
              <a:gd name="connsiteX52" fmla="*/ 4279602 w 4321935"/>
              <a:gd name="connsiteY52" fmla="*/ 0 h 322000"/>
              <a:gd name="connsiteX53" fmla="*/ 4063702 w 4321935"/>
              <a:gd name="connsiteY53" fmla="*/ 4233 h 322000"/>
              <a:gd name="connsiteX54" fmla="*/ 4017135 w 4321935"/>
              <a:gd name="connsiteY54" fmla="*/ 8467 h 322000"/>
              <a:gd name="connsiteX55" fmla="*/ 3953635 w 4321935"/>
              <a:gd name="connsiteY55" fmla="*/ 12700 h 322000"/>
              <a:gd name="connsiteX56" fmla="*/ 3915535 w 4321935"/>
              <a:gd name="connsiteY56" fmla="*/ 29633 h 322000"/>
              <a:gd name="connsiteX57" fmla="*/ 3890135 w 4321935"/>
              <a:gd name="connsiteY57" fmla="*/ 46567 h 322000"/>
              <a:gd name="connsiteX58" fmla="*/ 3873202 w 4321935"/>
              <a:gd name="connsiteY58" fmla="*/ 55033 h 322000"/>
              <a:gd name="connsiteX59" fmla="*/ 3847802 w 4321935"/>
              <a:gd name="connsiteY59" fmla="*/ 63500 h 322000"/>
              <a:gd name="connsiteX60" fmla="*/ 3818169 w 4321935"/>
              <a:gd name="connsiteY60" fmla="*/ 76200 h 322000"/>
              <a:gd name="connsiteX61" fmla="*/ 3792769 w 4321935"/>
              <a:gd name="connsiteY61" fmla="*/ 93133 h 322000"/>
              <a:gd name="connsiteX62" fmla="*/ 3780069 w 4321935"/>
              <a:gd name="connsiteY62" fmla="*/ 97367 h 322000"/>
              <a:gd name="connsiteX63" fmla="*/ 3767369 w 4321935"/>
              <a:gd name="connsiteY63" fmla="*/ 105833 h 322000"/>
              <a:gd name="connsiteX64" fmla="*/ 3733502 w 4321935"/>
              <a:gd name="connsiteY64" fmla="*/ 114300 h 322000"/>
              <a:gd name="connsiteX65" fmla="*/ 3699635 w 4321935"/>
              <a:gd name="connsiteY65" fmla="*/ 122767 h 322000"/>
              <a:gd name="connsiteX66" fmla="*/ 3686935 w 4321935"/>
              <a:gd name="connsiteY66" fmla="*/ 127000 h 322000"/>
              <a:gd name="connsiteX67" fmla="*/ 3665769 w 4321935"/>
              <a:gd name="connsiteY67" fmla="*/ 131233 h 322000"/>
              <a:gd name="connsiteX68" fmla="*/ 3585335 w 4321935"/>
              <a:gd name="connsiteY68" fmla="*/ 122767 h 322000"/>
              <a:gd name="connsiteX69" fmla="*/ 3551469 w 4321935"/>
              <a:gd name="connsiteY69" fmla="*/ 118533 h 322000"/>
              <a:gd name="connsiteX70" fmla="*/ 3521835 w 4321935"/>
              <a:gd name="connsiteY70" fmla="*/ 110067 h 322000"/>
              <a:gd name="connsiteX71" fmla="*/ 3504902 w 4321935"/>
              <a:gd name="connsiteY71" fmla="*/ 105833 h 322000"/>
              <a:gd name="connsiteX72" fmla="*/ 3483735 w 4321935"/>
              <a:gd name="connsiteY72" fmla="*/ 101600 h 322000"/>
              <a:gd name="connsiteX73" fmla="*/ 3458335 w 4321935"/>
              <a:gd name="connsiteY73" fmla="*/ 93133 h 322000"/>
              <a:gd name="connsiteX74" fmla="*/ 3445635 w 4321935"/>
              <a:gd name="connsiteY74" fmla="*/ 88900 h 322000"/>
              <a:gd name="connsiteX75" fmla="*/ 3432935 w 4321935"/>
              <a:gd name="connsiteY75" fmla="*/ 76200 h 322000"/>
              <a:gd name="connsiteX76" fmla="*/ 3399069 w 4321935"/>
              <a:gd name="connsiteY76" fmla="*/ 59267 h 322000"/>
              <a:gd name="connsiteX77" fmla="*/ 3390602 w 4321935"/>
              <a:gd name="connsiteY77" fmla="*/ 46567 h 322000"/>
              <a:gd name="connsiteX78" fmla="*/ 3365202 w 4321935"/>
              <a:gd name="connsiteY78" fmla="*/ 38100 h 322000"/>
              <a:gd name="connsiteX79" fmla="*/ 3318635 w 4321935"/>
              <a:gd name="connsiteY79" fmla="*/ 25400 h 322000"/>
              <a:gd name="connsiteX80" fmla="*/ 3195869 w 4321935"/>
              <a:gd name="connsiteY80" fmla="*/ 38100 h 322000"/>
              <a:gd name="connsiteX81" fmla="*/ 3145069 w 4321935"/>
              <a:gd name="connsiteY81" fmla="*/ 50800 h 322000"/>
              <a:gd name="connsiteX82" fmla="*/ 2988435 w 4321935"/>
              <a:gd name="connsiteY82" fmla="*/ 97367 h 322000"/>
              <a:gd name="connsiteX83" fmla="*/ 2848735 w 4321935"/>
              <a:gd name="connsiteY83" fmla="*/ 127000 h 322000"/>
              <a:gd name="connsiteX84" fmla="*/ 2721735 w 4321935"/>
              <a:gd name="connsiteY84" fmla="*/ 156633 h 322000"/>
              <a:gd name="connsiteX85" fmla="*/ 2590502 w 4321935"/>
              <a:gd name="connsiteY85" fmla="*/ 169334 h 322000"/>
              <a:gd name="connsiteX86" fmla="*/ 2484669 w 4321935"/>
              <a:gd name="connsiteY86" fmla="*/ 194734 h 322000"/>
              <a:gd name="connsiteX87" fmla="*/ 2344969 w 4321935"/>
              <a:gd name="connsiteY87" fmla="*/ 207433 h 322000"/>
              <a:gd name="connsiteX88" fmla="*/ 2302635 w 4321935"/>
              <a:gd name="connsiteY88" fmla="*/ 215900 h 322000"/>
              <a:gd name="connsiteX89" fmla="*/ 2171402 w 4321935"/>
              <a:gd name="connsiteY89" fmla="*/ 203200 h 322000"/>
              <a:gd name="connsiteX90" fmla="*/ 2116369 w 4321935"/>
              <a:gd name="connsiteY90" fmla="*/ 173567 h 322000"/>
              <a:gd name="connsiteX91" fmla="*/ 2040168 w 4321935"/>
              <a:gd name="connsiteY91" fmla="*/ 156633 h 322000"/>
              <a:gd name="connsiteX92" fmla="*/ 1963969 w 4321935"/>
              <a:gd name="connsiteY92" fmla="*/ 118533 h 322000"/>
              <a:gd name="connsiteX93" fmla="*/ 1820035 w 4321935"/>
              <a:gd name="connsiteY93" fmla="*/ 114299 h 322000"/>
              <a:gd name="connsiteX94" fmla="*/ 1731135 w 4321935"/>
              <a:gd name="connsiteY94" fmla="*/ 63501 h 322000"/>
              <a:gd name="connsiteX95" fmla="*/ 1621069 w 4321935"/>
              <a:gd name="connsiteY95" fmla="*/ 38100 h 322000"/>
              <a:gd name="connsiteX96" fmla="*/ 1553335 w 4321935"/>
              <a:gd name="connsiteY96" fmla="*/ 38100 h 322000"/>
              <a:gd name="connsiteX97" fmla="*/ 1405169 w 4321935"/>
              <a:gd name="connsiteY97" fmla="*/ 59267 h 322000"/>
              <a:gd name="connsiteX98" fmla="*/ 1257002 w 4321935"/>
              <a:gd name="connsiteY98" fmla="*/ 84667 h 322000"/>
              <a:gd name="connsiteX99" fmla="*/ 1172335 w 4321935"/>
              <a:gd name="connsiteY99" fmla="*/ 114300 h 322000"/>
              <a:gd name="connsiteX100" fmla="*/ 1041102 w 4321935"/>
              <a:gd name="connsiteY100" fmla="*/ 143933 h 322000"/>
              <a:gd name="connsiteX101" fmla="*/ 939502 w 4321935"/>
              <a:gd name="connsiteY101" fmla="*/ 135467 h 322000"/>
              <a:gd name="connsiteX102" fmla="*/ 804035 w 4321935"/>
              <a:gd name="connsiteY102" fmla="*/ 67733 h 322000"/>
              <a:gd name="connsiteX103" fmla="*/ 702435 w 4321935"/>
              <a:gd name="connsiteY103" fmla="*/ 71967 h 322000"/>
              <a:gd name="connsiteX104" fmla="*/ 596602 w 4321935"/>
              <a:gd name="connsiteY104" fmla="*/ 131233 h 322000"/>
              <a:gd name="connsiteX105" fmla="*/ 495002 w 4321935"/>
              <a:gd name="connsiteY105" fmla="*/ 160867 h 322000"/>
              <a:gd name="connsiteX106" fmla="*/ 384935 w 4321935"/>
              <a:gd name="connsiteY106" fmla="*/ 139700 h 322000"/>
              <a:gd name="connsiteX107" fmla="*/ 291802 w 4321935"/>
              <a:gd name="connsiteY107" fmla="*/ 114300 h 322000"/>
              <a:gd name="connsiteX108" fmla="*/ 190202 w 4321935"/>
              <a:gd name="connsiteY108" fmla="*/ 80433 h 322000"/>
              <a:gd name="connsiteX109" fmla="*/ 105535 w 4321935"/>
              <a:gd name="connsiteY109" fmla="*/ 59267 h 322000"/>
              <a:gd name="connsiteX110" fmla="*/ 8169 w 4321935"/>
              <a:gd name="connsiteY110" fmla="*/ 63500 h 322000"/>
              <a:gd name="connsiteX111" fmla="*/ 3936 w 4321935"/>
              <a:gd name="connsiteY111"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902835 w 4321935"/>
              <a:gd name="connsiteY41" fmla="*/ 80433 h 322000"/>
              <a:gd name="connsiteX42" fmla="*/ 3932469 w 4321935"/>
              <a:gd name="connsiteY42" fmla="*/ 63500 h 322000"/>
              <a:gd name="connsiteX43" fmla="*/ 3957869 w 4321935"/>
              <a:gd name="connsiteY43" fmla="*/ 46567 h 322000"/>
              <a:gd name="connsiteX44" fmla="*/ 3983269 w 4321935"/>
              <a:gd name="connsiteY44" fmla="*/ 38100 h 322000"/>
              <a:gd name="connsiteX45" fmla="*/ 4012902 w 4321935"/>
              <a:gd name="connsiteY45" fmla="*/ 21167 h 322000"/>
              <a:gd name="connsiteX46" fmla="*/ 4038302 w 4321935"/>
              <a:gd name="connsiteY46" fmla="*/ 8467 h 322000"/>
              <a:gd name="connsiteX47" fmla="*/ 4283835 w 4321935"/>
              <a:gd name="connsiteY47" fmla="*/ 12700 h 322000"/>
              <a:gd name="connsiteX48" fmla="*/ 4296535 w 4321935"/>
              <a:gd name="connsiteY48" fmla="*/ 21167 h 322000"/>
              <a:gd name="connsiteX49" fmla="*/ 4321935 w 4321935"/>
              <a:gd name="connsiteY49" fmla="*/ 25400 h 322000"/>
              <a:gd name="connsiteX50" fmla="*/ 4317702 w 4321935"/>
              <a:gd name="connsiteY50" fmla="*/ 12700 h 322000"/>
              <a:gd name="connsiteX51" fmla="*/ 4279602 w 4321935"/>
              <a:gd name="connsiteY51" fmla="*/ 0 h 322000"/>
              <a:gd name="connsiteX52" fmla="*/ 4063702 w 4321935"/>
              <a:gd name="connsiteY52" fmla="*/ 4233 h 322000"/>
              <a:gd name="connsiteX53" fmla="*/ 4017135 w 4321935"/>
              <a:gd name="connsiteY53" fmla="*/ 8467 h 322000"/>
              <a:gd name="connsiteX54" fmla="*/ 3953635 w 4321935"/>
              <a:gd name="connsiteY54" fmla="*/ 12700 h 322000"/>
              <a:gd name="connsiteX55" fmla="*/ 3915535 w 4321935"/>
              <a:gd name="connsiteY55" fmla="*/ 29633 h 322000"/>
              <a:gd name="connsiteX56" fmla="*/ 3890135 w 4321935"/>
              <a:gd name="connsiteY56" fmla="*/ 46567 h 322000"/>
              <a:gd name="connsiteX57" fmla="*/ 3873202 w 4321935"/>
              <a:gd name="connsiteY57" fmla="*/ 55033 h 322000"/>
              <a:gd name="connsiteX58" fmla="*/ 3847802 w 4321935"/>
              <a:gd name="connsiteY58" fmla="*/ 63500 h 322000"/>
              <a:gd name="connsiteX59" fmla="*/ 3818169 w 4321935"/>
              <a:gd name="connsiteY59" fmla="*/ 76200 h 322000"/>
              <a:gd name="connsiteX60" fmla="*/ 3792769 w 4321935"/>
              <a:gd name="connsiteY60" fmla="*/ 93133 h 322000"/>
              <a:gd name="connsiteX61" fmla="*/ 3780069 w 4321935"/>
              <a:gd name="connsiteY61" fmla="*/ 97367 h 322000"/>
              <a:gd name="connsiteX62" fmla="*/ 3767369 w 4321935"/>
              <a:gd name="connsiteY62" fmla="*/ 105833 h 322000"/>
              <a:gd name="connsiteX63" fmla="*/ 3733502 w 4321935"/>
              <a:gd name="connsiteY63" fmla="*/ 114300 h 322000"/>
              <a:gd name="connsiteX64" fmla="*/ 3699635 w 4321935"/>
              <a:gd name="connsiteY64" fmla="*/ 122767 h 322000"/>
              <a:gd name="connsiteX65" fmla="*/ 3686935 w 4321935"/>
              <a:gd name="connsiteY65" fmla="*/ 127000 h 322000"/>
              <a:gd name="connsiteX66" fmla="*/ 3665769 w 4321935"/>
              <a:gd name="connsiteY66" fmla="*/ 131233 h 322000"/>
              <a:gd name="connsiteX67" fmla="*/ 3585335 w 4321935"/>
              <a:gd name="connsiteY67" fmla="*/ 122767 h 322000"/>
              <a:gd name="connsiteX68" fmla="*/ 3551469 w 4321935"/>
              <a:gd name="connsiteY68" fmla="*/ 118533 h 322000"/>
              <a:gd name="connsiteX69" fmla="*/ 3521835 w 4321935"/>
              <a:gd name="connsiteY69" fmla="*/ 110067 h 322000"/>
              <a:gd name="connsiteX70" fmla="*/ 3504902 w 4321935"/>
              <a:gd name="connsiteY70" fmla="*/ 105833 h 322000"/>
              <a:gd name="connsiteX71" fmla="*/ 3483735 w 4321935"/>
              <a:gd name="connsiteY71" fmla="*/ 101600 h 322000"/>
              <a:gd name="connsiteX72" fmla="*/ 3458335 w 4321935"/>
              <a:gd name="connsiteY72" fmla="*/ 93133 h 322000"/>
              <a:gd name="connsiteX73" fmla="*/ 3445635 w 4321935"/>
              <a:gd name="connsiteY73" fmla="*/ 88900 h 322000"/>
              <a:gd name="connsiteX74" fmla="*/ 3432935 w 4321935"/>
              <a:gd name="connsiteY74" fmla="*/ 76200 h 322000"/>
              <a:gd name="connsiteX75" fmla="*/ 3399069 w 4321935"/>
              <a:gd name="connsiteY75" fmla="*/ 59267 h 322000"/>
              <a:gd name="connsiteX76" fmla="*/ 3390602 w 4321935"/>
              <a:gd name="connsiteY76" fmla="*/ 46567 h 322000"/>
              <a:gd name="connsiteX77" fmla="*/ 3365202 w 4321935"/>
              <a:gd name="connsiteY77" fmla="*/ 38100 h 322000"/>
              <a:gd name="connsiteX78" fmla="*/ 3318635 w 4321935"/>
              <a:gd name="connsiteY78" fmla="*/ 25400 h 322000"/>
              <a:gd name="connsiteX79" fmla="*/ 3195869 w 4321935"/>
              <a:gd name="connsiteY79" fmla="*/ 38100 h 322000"/>
              <a:gd name="connsiteX80" fmla="*/ 3145069 w 4321935"/>
              <a:gd name="connsiteY80" fmla="*/ 50800 h 322000"/>
              <a:gd name="connsiteX81" fmla="*/ 2988435 w 4321935"/>
              <a:gd name="connsiteY81" fmla="*/ 97367 h 322000"/>
              <a:gd name="connsiteX82" fmla="*/ 2848735 w 4321935"/>
              <a:gd name="connsiteY82" fmla="*/ 127000 h 322000"/>
              <a:gd name="connsiteX83" fmla="*/ 2721735 w 4321935"/>
              <a:gd name="connsiteY83" fmla="*/ 156633 h 322000"/>
              <a:gd name="connsiteX84" fmla="*/ 2590502 w 4321935"/>
              <a:gd name="connsiteY84" fmla="*/ 169334 h 322000"/>
              <a:gd name="connsiteX85" fmla="*/ 2484669 w 4321935"/>
              <a:gd name="connsiteY85" fmla="*/ 194734 h 322000"/>
              <a:gd name="connsiteX86" fmla="*/ 2344969 w 4321935"/>
              <a:gd name="connsiteY86" fmla="*/ 207433 h 322000"/>
              <a:gd name="connsiteX87" fmla="*/ 2302635 w 4321935"/>
              <a:gd name="connsiteY87" fmla="*/ 215900 h 322000"/>
              <a:gd name="connsiteX88" fmla="*/ 2171402 w 4321935"/>
              <a:gd name="connsiteY88" fmla="*/ 203200 h 322000"/>
              <a:gd name="connsiteX89" fmla="*/ 2116369 w 4321935"/>
              <a:gd name="connsiteY89" fmla="*/ 173567 h 322000"/>
              <a:gd name="connsiteX90" fmla="*/ 2040168 w 4321935"/>
              <a:gd name="connsiteY90" fmla="*/ 156633 h 322000"/>
              <a:gd name="connsiteX91" fmla="*/ 1963969 w 4321935"/>
              <a:gd name="connsiteY91" fmla="*/ 118533 h 322000"/>
              <a:gd name="connsiteX92" fmla="*/ 1820035 w 4321935"/>
              <a:gd name="connsiteY92" fmla="*/ 114299 h 322000"/>
              <a:gd name="connsiteX93" fmla="*/ 1731135 w 4321935"/>
              <a:gd name="connsiteY93" fmla="*/ 63501 h 322000"/>
              <a:gd name="connsiteX94" fmla="*/ 1621069 w 4321935"/>
              <a:gd name="connsiteY94" fmla="*/ 38100 h 322000"/>
              <a:gd name="connsiteX95" fmla="*/ 1553335 w 4321935"/>
              <a:gd name="connsiteY95" fmla="*/ 38100 h 322000"/>
              <a:gd name="connsiteX96" fmla="*/ 1405169 w 4321935"/>
              <a:gd name="connsiteY96" fmla="*/ 59267 h 322000"/>
              <a:gd name="connsiteX97" fmla="*/ 1257002 w 4321935"/>
              <a:gd name="connsiteY97" fmla="*/ 84667 h 322000"/>
              <a:gd name="connsiteX98" fmla="*/ 1172335 w 4321935"/>
              <a:gd name="connsiteY98" fmla="*/ 114300 h 322000"/>
              <a:gd name="connsiteX99" fmla="*/ 1041102 w 4321935"/>
              <a:gd name="connsiteY99" fmla="*/ 143933 h 322000"/>
              <a:gd name="connsiteX100" fmla="*/ 939502 w 4321935"/>
              <a:gd name="connsiteY100" fmla="*/ 135467 h 322000"/>
              <a:gd name="connsiteX101" fmla="*/ 804035 w 4321935"/>
              <a:gd name="connsiteY101" fmla="*/ 67733 h 322000"/>
              <a:gd name="connsiteX102" fmla="*/ 702435 w 4321935"/>
              <a:gd name="connsiteY102" fmla="*/ 71967 h 322000"/>
              <a:gd name="connsiteX103" fmla="*/ 596602 w 4321935"/>
              <a:gd name="connsiteY103" fmla="*/ 131233 h 322000"/>
              <a:gd name="connsiteX104" fmla="*/ 495002 w 4321935"/>
              <a:gd name="connsiteY104" fmla="*/ 160867 h 322000"/>
              <a:gd name="connsiteX105" fmla="*/ 384935 w 4321935"/>
              <a:gd name="connsiteY105" fmla="*/ 139700 h 322000"/>
              <a:gd name="connsiteX106" fmla="*/ 291802 w 4321935"/>
              <a:gd name="connsiteY106" fmla="*/ 114300 h 322000"/>
              <a:gd name="connsiteX107" fmla="*/ 190202 w 4321935"/>
              <a:gd name="connsiteY107" fmla="*/ 80433 h 322000"/>
              <a:gd name="connsiteX108" fmla="*/ 105535 w 4321935"/>
              <a:gd name="connsiteY108" fmla="*/ 59267 h 322000"/>
              <a:gd name="connsiteX109" fmla="*/ 8169 w 4321935"/>
              <a:gd name="connsiteY109" fmla="*/ 63500 h 322000"/>
              <a:gd name="connsiteX110" fmla="*/ 3936 w 4321935"/>
              <a:gd name="connsiteY110"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902835 w 4321935"/>
              <a:gd name="connsiteY41" fmla="*/ 80433 h 322000"/>
              <a:gd name="connsiteX42" fmla="*/ 3957869 w 4321935"/>
              <a:gd name="connsiteY42" fmla="*/ 46567 h 322000"/>
              <a:gd name="connsiteX43" fmla="*/ 3983269 w 4321935"/>
              <a:gd name="connsiteY43" fmla="*/ 38100 h 322000"/>
              <a:gd name="connsiteX44" fmla="*/ 4012902 w 4321935"/>
              <a:gd name="connsiteY44" fmla="*/ 21167 h 322000"/>
              <a:gd name="connsiteX45" fmla="*/ 4038302 w 4321935"/>
              <a:gd name="connsiteY45" fmla="*/ 8467 h 322000"/>
              <a:gd name="connsiteX46" fmla="*/ 4283835 w 4321935"/>
              <a:gd name="connsiteY46" fmla="*/ 12700 h 322000"/>
              <a:gd name="connsiteX47" fmla="*/ 4296535 w 4321935"/>
              <a:gd name="connsiteY47" fmla="*/ 21167 h 322000"/>
              <a:gd name="connsiteX48" fmla="*/ 4321935 w 4321935"/>
              <a:gd name="connsiteY48" fmla="*/ 25400 h 322000"/>
              <a:gd name="connsiteX49" fmla="*/ 4317702 w 4321935"/>
              <a:gd name="connsiteY49" fmla="*/ 12700 h 322000"/>
              <a:gd name="connsiteX50" fmla="*/ 4279602 w 4321935"/>
              <a:gd name="connsiteY50" fmla="*/ 0 h 322000"/>
              <a:gd name="connsiteX51" fmla="*/ 4063702 w 4321935"/>
              <a:gd name="connsiteY51" fmla="*/ 4233 h 322000"/>
              <a:gd name="connsiteX52" fmla="*/ 4017135 w 4321935"/>
              <a:gd name="connsiteY52" fmla="*/ 8467 h 322000"/>
              <a:gd name="connsiteX53" fmla="*/ 3953635 w 4321935"/>
              <a:gd name="connsiteY53" fmla="*/ 12700 h 322000"/>
              <a:gd name="connsiteX54" fmla="*/ 3915535 w 4321935"/>
              <a:gd name="connsiteY54" fmla="*/ 29633 h 322000"/>
              <a:gd name="connsiteX55" fmla="*/ 3890135 w 4321935"/>
              <a:gd name="connsiteY55" fmla="*/ 46567 h 322000"/>
              <a:gd name="connsiteX56" fmla="*/ 3873202 w 4321935"/>
              <a:gd name="connsiteY56" fmla="*/ 55033 h 322000"/>
              <a:gd name="connsiteX57" fmla="*/ 3847802 w 4321935"/>
              <a:gd name="connsiteY57" fmla="*/ 63500 h 322000"/>
              <a:gd name="connsiteX58" fmla="*/ 3818169 w 4321935"/>
              <a:gd name="connsiteY58" fmla="*/ 76200 h 322000"/>
              <a:gd name="connsiteX59" fmla="*/ 3792769 w 4321935"/>
              <a:gd name="connsiteY59" fmla="*/ 93133 h 322000"/>
              <a:gd name="connsiteX60" fmla="*/ 3780069 w 4321935"/>
              <a:gd name="connsiteY60" fmla="*/ 97367 h 322000"/>
              <a:gd name="connsiteX61" fmla="*/ 3767369 w 4321935"/>
              <a:gd name="connsiteY61" fmla="*/ 105833 h 322000"/>
              <a:gd name="connsiteX62" fmla="*/ 3733502 w 4321935"/>
              <a:gd name="connsiteY62" fmla="*/ 114300 h 322000"/>
              <a:gd name="connsiteX63" fmla="*/ 3699635 w 4321935"/>
              <a:gd name="connsiteY63" fmla="*/ 122767 h 322000"/>
              <a:gd name="connsiteX64" fmla="*/ 3686935 w 4321935"/>
              <a:gd name="connsiteY64" fmla="*/ 127000 h 322000"/>
              <a:gd name="connsiteX65" fmla="*/ 3665769 w 4321935"/>
              <a:gd name="connsiteY65" fmla="*/ 131233 h 322000"/>
              <a:gd name="connsiteX66" fmla="*/ 3585335 w 4321935"/>
              <a:gd name="connsiteY66" fmla="*/ 122767 h 322000"/>
              <a:gd name="connsiteX67" fmla="*/ 3551469 w 4321935"/>
              <a:gd name="connsiteY67" fmla="*/ 118533 h 322000"/>
              <a:gd name="connsiteX68" fmla="*/ 3521835 w 4321935"/>
              <a:gd name="connsiteY68" fmla="*/ 110067 h 322000"/>
              <a:gd name="connsiteX69" fmla="*/ 3504902 w 4321935"/>
              <a:gd name="connsiteY69" fmla="*/ 105833 h 322000"/>
              <a:gd name="connsiteX70" fmla="*/ 3483735 w 4321935"/>
              <a:gd name="connsiteY70" fmla="*/ 101600 h 322000"/>
              <a:gd name="connsiteX71" fmla="*/ 3458335 w 4321935"/>
              <a:gd name="connsiteY71" fmla="*/ 93133 h 322000"/>
              <a:gd name="connsiteX72" fmla="*/ 3445635 w 4321935"/>
              <a:gd name="connsiteY72" fmla="*/ 88900 h 322000"/>
              <a:gd name="connsiteX73" fmla="*/ 3432935 w 4321935"/>
              <a:gd name="connsiteY73" fmla="*/ 76200 h 322000"/>
              <a:gd name="connsiteX74" fmla="*/ 3399069 w 4321935"/>
              <a:gd name="connsiteY74" fmla="*/ 59267 h 322000"/>
              <a:gd name="connsiteX75" fmla="*/ 3390602 w 4321935"/>
              <a:gd name="connsiteY75" fmla="*/ 46567 h 322000"/>
              <a:gd name="connsiteX76" fmla="*/ 3365202 w 4321935"/>
              <a:gd name="connsiteY76" fmla="*/ 38100 h 322000"/>
              <a:gd name="connsiteX77" fmla="*/ 3318635 w 4321935"/>
              <a:gd name="connsiteY77" fmla="*/ 25400 h 322000"/>
              <a:gd name="connsiteX78" fmla="*/ 3195869 w 4321935"/>
              <a:gd name="connsiteY78" fmla="*/ 38100 h 322000"/>
              <a:gd name="connsiteX79" fmla="*/ 3145069 w 4321935"/>
              <a:gd name="connsiteY79" fmla="*/ 50800 h 322000"/>
              <a:gd name="connsiteX80" fmla="*/ 2988435 w 4321935"/>
              <a:gd name="connsiteY80" fmla="*/ 97367 h 322000"/>
              <a:gd name="connsiteX81" fmla="*/ 2848735 w 4321935"/>
              <a:gd name="connsiteY81" fmla="*/ 127000 h 322000"/>
              <a:gd name="connsiteX82" fmla="*/ 2721735 w 4321935"/>
              <a:gd name="connsiteY82" fmla="*/ 156633 h 322000"/>
              <a:gd name="connsiteX83" fmla="*/ 2590502 w 4321935"/>
              <a:gd name="connsiteY83" fmla="*/ 169334 h 322000"/>
              <a:gd name="connsiteX84" fmla="*/ 2484669 w 4321935"/>
              <a:gd name="connsiteY84" fmla="*/ 194734 h 322000"/>
              <a:gd name="connsiteX85" fmla="*/ 2344969 w 4321935"/>
              <a:gd name="connsiteY85" fmla="*/ 207433 h 322000"/>
              <a:gd name="connsiteX86" fmla="*/ 2302635 w 4321935"/>
              <a:gd name="connsiteY86" fmla="*/ 215900 h 322000"/>
              <a:gd name="connsiteX87" fmla="*/ 2171402 w 4321935"/>
              <a:gd name="connsiteY87" fmla="*/ 203200 h 322000"/>
              <a:gd name="connsiteX88" fmla="*/ 2116369 w 4321935"/>
              <a:gd name="connsiteY88" fmla="*/ 173567 h 322000"/>
              <a:gd name="connsiteX89" fmla="*/ 2040168 w 4321935"/>
              <a:gd name="connsiteY89" fmla="*/ 156633 h 322000"/>
              <a:gd name="connsiteX90" fmla="*/ 1963969 w 4321935"/>
              <a:gd name="connsiteY90" fmla="*/ 118533 h 322000"/>
              <a:gd name="connsiteX91" fmla="*/ 1820035 w 4321935"/>
              <a:gd name="connsiteY91" fmla="*/ 114299 h 322000"/>
              <a:gd name="connsiteX92" fmla="*/ 1731135 w 4321935"/>
              <a:gd name="connsiteY92" fmla="*/ 63501 h 322000"/>
              <a:gd name="connsiteX93" fmla="*/ 1621069 w 4321935"/>
              <a:gd name="connsiteY93" fmla="*/ 38100 h 322000"/>
              <a:gd name="connsiteX94" fmla="*/ 1553335 w 4321935"/>
              <a:gd name="connsiteY94" fmla="*/ 38100 h 322000"/>
              <a:gd name="connsiteX95" fmla="*/ 1405169 w 4321935"/>
              <a:gd name="connsiteY95" fmla="*/ 59267 h 322000"/>
              <a:gd name="connsiteX96" fmla="*/ 1257002 w 4321935"/>
              <a:gd name="connsiteY96" fmla="*/ 84667 h 322000"/>
              <a:gd name="connsiteX97" fmla="*/ 1172335 w 4321935"/>
              <a:gd name="connsiteY97" fmla="*/ 114300 h 322000"/>
              <a:gd name="connsiteX98" fmla="*/ 1041102 w 4321935"/>
              <a:gd name="connsiteY98" fmla="*/ 143933 h 322000"/>
              <a:gd name="connsiteX99" fmla="*/ 939502 w 4321935"/>
              <a:gd name="connsiteY99" fmla="*/ 135467 h 322000"/>
              <a:gd name="connsiteX100" fmla="*/ 804035 w 4321935"/>
              <a:gd name="connsiteY100" fmla="*/ 67733 h 322000"/>
              <a:gd name="connsiteX101" fmla="*/ 702435 w 4321935"/>
              <a:gd name="connsiteY101" fmla="*/ 71967 h 322000"/>
              <a:gd name="connsiteX102" fmla="*/ 596602 w 4321935"/>
              <a:gd name="connsiteY102" fmla="*/ 131233 h 322000"/>
              <a:gd name="connsiteX103" fmla="*/ 495002 w 4321935"/>
              <a:gd name="connsiteY103" fmla="*/ 160867 h 322000"/>
              <a:gd name="connsiteX104" fmla="*/ 384935 w 4321935"/>
              <a:gd name="connsiteY104" fmla="*/ 139700 h 322000"/>
              <a:gd name="connsiteX105" fmla="*/ 291802 w 4321935"/>
              <a:gd name="connsiteY105" fmla="*/ 114300 h 322000"/>
              <a:gd name="connsiteX106" fmla="*/ 190202 w 4321935"/>
              <a:gd name="connsiteY106" fmla="*/ 80433 h 322000"/>
              <a:gd name="connsiteX107" fmla="*/ 105535 w 4321935"/>
              <a:gd name="connsiteY107" fmla="*/ 59267 h 322000"/>
              <a:gd name="connsiteX108" fmla="*/ 8169 w 4321935"/>
              <a:gd name="connsiteY108" fmla="*/ 63500 h 322000"/>
              <a:gd name="connsiteX109" fmla="*/ 3936 w 4321935"/>
              <a:gd name="connsiteY109"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902835 w 4321935"/>
              <a:gd name="connsiteY41" fmla="*/ 80433 h 322000"/>
              <a:gd name="connsiteX42" fmla="*/ 3983269 w 4321935"/>
              <a:gd name="connsiteY42" fmla="*/ 38100 h 322000"/>
              <a:gd name="connsiteX43" fmla="*/ 4012902 w 4321935"/>
              <a:gd name="connsiteY43" fmla="*/ 21167 h 322000"/>
              <a:gd name="connsiteX44" fmla="*/ 4038302 w 4321935"/>
              <a:gd name="connsiteY44" fmla="*/ 8467 h 322000"/>
              <a:gd name="connsiteX45" fmla="*/ 4283835 w 4321935"/>
              <a:gd name="connsiteY45" fmla="*/ 12700 h 322000"/>
              <a:gd name="connsiteX46" fmla="*/ 4296535 w 4321935"/>
              <a:gd name="connsiteY46" fmla="*/ 21167 h 322000"/>
              <a:gd name="connsiteX47" fmla="*/ 4321935 w 4321935"/>
              <a:gd name="connsiteY47" fmla="*/ 25400 h 322000"/>
              <a:gd name="connsiteX48" fmla="*/ 4317702 w 4321935"/>
              <a:gd name="connsiteY48" fmla="*/ 12700 h 322000"/>
              <a:gd name="connsiteX49" fmla="*/ 4279602 w 4321935"/>
              <a:gd name="connsiteY49" fmla="*/ 0 h 322000"/>
              <a:gd name="connsiteX50" fmla="*/ 4063702 w 4321935"/>
              <a:gd name="connsiteY50" fmla="*/ 4233 h 322000"/>
              <a:gd name="connsiteX51" fmla="*/ 4017135 w 4321935"/>
              <a:gd name="connsiteY51" fmla="*/ 8467 h 322000"/>
              <a:gd name="connsiteX52" fmla="*/ 3953635 w 4321935"/>
              <a:gd name="connsiteY52" fmla="*/ 12700 h 322000"/>
              <a:gd name="connsiteX53" fmla="*/ 3915535 w 4321935"/>
              <a:gd name="connsiteY53" fmla="*/ 29633 h 322000"/>
              <a:gd name="connsiteX54" fmla="*/ 3890135 w 4321935"/>
              <a:gd name="connsiteY54" fmla="*/ 46567 h 322000"/>
              <a:gd name="connsiteX55" fmla="*/ 3873202 w 4321935"/>
              <a:gd name="connsiteY55" fmla="*/ 55033 h 322000"/>
              <a:gd name="connsiteX56" fmla="*/ 3847802 w 4321935"/>
              <a:gd name="connsiteY56" fmla="*/ 63500 h 322000"/>
              <a:gd name="connsiteX57" fmla="*/ 3818169 w 4321935"/>
              <a:gd name="connsiteY57" fmla="*/ 76200 h 322000"/>
              <a:gd name="connsiteX58" fmla="*/ 3792769 w 4321935"/>
              <a:gd name="connsiteY58" fmla="*/ 93133 h 322000"/>
              <a:gd name="connsiteX59" fmla="*/ 3780069 w 4321935"/>
              <a:gd name="connsiteY59" fmla="*/ 97367 h 322000"/>
              <a:gd name="connsiteX60" fmla="*/ 3767369 w 4321935"/>
              <a:gd name="connsiteY60" fmla="*/ 105833 h 322000"/>
              <a:gd name="connsiteX61" fmla="*/ 3733502 w 4321935"/>
              <a:gd name="connsiteY61" fmla="*/ 114300 h 322000"/>
              <a:gd name="connsiteX62" fmla="*/ 3699635 w 4321935"/>
              <a:gd name="connsiteY62" fmla="*/ 122767 h 322000"/>
              <a:gd name="connsiteX63" fmla="*/ 3686935 w 4321935"/>
              <a:gd name="connsiteY63" fmla="*/ 127000 h 322000"/>
              <a:gd name="connsiteX64" fmla="*/ 3665769 w 4321935"/>
              <a:gd name="connsiteY64" fmla="*/ 131233 h 322000"/>
              <a:gd name="connsiteX65" fmla="*/ 3585335 w 4321935"/>
              <a:gd name="connsiteY65" fmla="*/ 122767 h 322000"/>
              <a:gd name="connsiteX66" fmla="*/ 3551469 w 4321935"/>
              <a:gd name="connsiteY66" fmla="*/ 118533 h 322000"/>
              <a:gd name="connsiteX67" fmla="*/ 3521835 w 4321935"/>
              <a:gd name="connsiteY67" fmla="*/ 110067 h 322000"/>
              <a:gd name="connsiteX68" fmla="*/ 3504902 w 4321935"/>
              <a:gd name="connsiteY68" fmla="*/ 105833 h 322000"/>
              <a:gd name="connsiteX69" fmla="*/ 3483735 w 4321935"/>
              <a:gd name="connsiteY69" fmla="*/ 101600 h 322000"/>
              <a:gd name="connsiteX70" fmla="*/ 3458335 w 4321935"/>
              <a:gd name="connsiteY70" fmla="*/ 93133 h 322000"/>
              <a:gd name="connsiteX71" fmla="*/ 3445635 w 4321935"/>
              <a:gd name="connsiteY71" fmla="*/ 88900 h 322000"/>
              <a:gd name="connsiteX72" fmla="*/ 3432935 w 4321935"/>
              <a:gd name="connsiteY72" fmla="*/ 76200 h 322000"/>
              <a:gd name="connsiteX73" fmla="*/ 3399069 w 4321935"/>
              <a:gd name="connsiteY73" fmla="*/ 59267 h 322000"/>
              <a:gd name="connsiteX74" fmla="*/ 3390602 w 4321935"/>
              <a:gd name="connsiteY74" fmla="*/ 46567 h 322000"/>
              <a:gd name="connsiteX75" fmla="*/ 3365202 w 4321935"/>
              <a:gd name="connsiteY75" fmla="*/ 38100 h 322000"/>
              <a:gd name="connsiteX76" fmla="*/ 3318635 w 4321935"/>
              <a:gd name="connsiteY76" fmla="*/ 25400 h 322000"/>
              <a:gd name="connsiteX77" fmla="*/ 3195869 w 4321935"/>
              <a:gd name="connsiteY77" fmla="*/ 38100 h 322000"/>
              <a:gd name="connsiteX78" fmla="*/ 3145069 w 4321935"/>
              <a:gd name="connsiteY78" fmla="*/ 50800 h 322000"/>
              <a:gd name="connsiteX79" fmla="*/ 2988435 w 4321935"/>
              <a:gd name="connsiteY79" fmla="*/ 97367 h 322000"/>
              <a:gd name="connsiteX80" fmla="*/ 2848735 w 4321935"/>
              <a:gd name="connsiteY80" fmla="*/ 127000 h 322000"/>
              <a:gd name="connsiteX81" fmla="*/ 2721735 w 4321935"/>
              <a:gd name="connsiteY81" fmla="*/ 156633 h 322000"/>
              <a:gd name="connsiteX82" fmla="*/ 2590502 w 4321935"/>
              <a:gd name="connsiteY82" fmla="*/ 169334 h 322000"/>
              <a:gd name="connsiteX83" fmla="*/ 2484669 w 4321935"/>
              <a:gd name="connsiteY83" fmla="*/ 194734 h 322000"/>
              <a:gd name="connsiteX84" fmla="*/ 2344969 w 4321935"/>
              <a:gd name="connsiteY84" fmla="*/ 207433 h 322000"/>
              <a:gd name="connsiteX85" fmla="*/ 2302635 w 4321935"/>
              <a:gd name="connsiteY85" fmla="*/ 215900 h 322000"/>
              <a:gd name="connsiteX86" fmla="*/ 2171402 w 4321935"/>
              <a:gd name="connsiteY86" fmla="*/ 203200 h 322000"/>
              <a:gd name="connsiteX87" fmla="*/ 2116369 w 4321935"/>
              <a:gd name="connsiteY87" fmla="*/ 173567 h 322000"/>
              <a:gd name="connsiteX88" fmla="*/ 2040168 w 4321935"/>
              <a:gd name="connsiteY88" fmla="*/ 156633 h 322000"/>
              <a:gd name="connsiteX89" fmla="*/ 1963969 w 4321935"/>
              <a:gd name="connsiteY89" fmla="*/ 118533 h 322000"/>
              <a:gd name="connsiteX90" fmla="*/ 1820035 w 4321935"/>
              <a:gd name="connsiteY90" fmla="*/ 114299 h 322000"/>
              <a:gd name="connsiteX91" fmla="*/ 1731135 w 4321935"/>
              <a:gd name="connsiteY91" fmla="*/ 63501 h 322000"/>
              <a:gd name="connsiteX92" fmla="*/ 1621069 w 4321935"/>
              <a:gd name="connsiteY92" fmla="*/ 38100 h 322000"/>
              <a:gd name="connsiteX93" fmla="*/ 1553335 w 4321935"/>
              <a:gd name="connsiteY93" fmla="*/ 38100 h 322000"/>
              <a:gd name="connsiteX94" fmla="*/ 1405169 w 4321935"/>
              <a:gd name="connsiteY94" fmla="*/ 59267 h 322000"/>
              <a:gd name="connsiteX95" fmla="*/ 1257002 w 4321935"/>
              <a:gd name="connsiteY95" fmla="*/ 84667 h 322000"/>
              <a:gd name="connsiteX96" fmla="*/ 1172335 w 4321935"/>
              <a:gd name="connsiteY96" fmla="*/ 114300 h 322000"/>
              <a:gd name="connsiteX97" fmla="*/ 1041102 w 4321935"/>
              <a:gd name="connsiteY97" fmla="*/ 143933 h 322000"/>
              <a:gd name="connsiteX98" fmla="*/ 939502 w 4321935"/>
              <a:gd name="connsiteY98" fmla="*/ 135467 h 322000"/>
              <a:gd name="connsiteX99" fmla="*/ 804035 w 4321935"/>
              <a:gd name="connsiteY99" fmla="*/ 67733 h 322000"/>
              <a:gd name="connsiteX100" fmla="*/ 702435 w 4321935"/>
              <a:gd name="connsiteY100" fmla="*/ 71967 h 322000"/>
              <a:gd name="connsiteX101" fmla="*/ 596602 w 4321935"/>
              <a:gd name="connsiteY101" fmla="*/ 131233 h 322000"/>
              <a:gd name="connsiteX102" fmla="*/ 495002 w 4321935"/>
              <a:gd name="connsiteY102" fmla="*/ 160867 h 322000"/>
              <a:gd name="connsiteX103" fmla="*/ 384935 w 4321935"/>
              <a:gd name="connsiteY103" fmla="*/ 139700 h 322000"/>
              <a:gd name="connsiteX104" fmla="*/ 291802 w 4321935"/>
              <a:gd name="connsiteY104" fmla="*/ 114300 h 322000"/>
              <a:gd name="connsiteX105" fmla="*/ 190202 w 4321935"/>
              <a:gd name="connsiteY105" fmla="*/ 80433 h 322000"/>
              <a:gd name="connsiteX106" fmla="*/ 105535 w 4321935"/>
              <a:gd name="connsiteY106" fmla="*/ 59267 h 322000"/>
              <a:gd name="connsiteX107" fmla="*/ 8169 w 4321935"/>
              <a:gd name="connsiteY107" fmla="*/ 63500 h 322000"/>
              <a:gd name="connsiteX108" fmla="*/ 3936 w 4321935"/>
              <a:gd name="connsiteY108"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902835 w 4321935"/>
              <a:gd name="connsiteY41" fmla="*/ 80433 h 322000"/>
              <a:gd name="connsiteX42" fmla="*/ 3983269 w 4321935"/>
              <a:gd name="connsiteY42" fmla="*/ 38100 h 322000"/>
              <a:gd name="connsiteX43" fmla="*/ 4038302 w 4321935"/>
              <a:gd name="connsiteY43" fmla="*/ 8467 h 322000"/>
              <a:gd name="connsiteX44" fmla="*/ 4283835 w 4321935"/>
              <a:gd name="connsiteY44" fmla="*/ 12700 h 322000"/>
              <a:gd name="connsiteX45" fmla="*/ 4296535 w 4321935"/>
              <a:gd name="connsiteY45" fmla="*/ 21167 h 322000"/>
              <a:gd name="connsiteX46" fmla="*/ 4321935 w 4321935"/>
              <a:gd name="connsiteY46" fmla="*/ 25400 h 322000"/>
              <a:gd name="connsiteX47" fmla="*/ 4317702 w 4321935"/>
              <a:gd name="connsiteY47" fmla="*/ 12700 h 322000"/>
              <a:gd name="connsiteX48" fmla="*/ 4279602 w 4321935"/>
              <a:gd name="connsiteY48" fmla="*/ 0 h 322000"/>
              <a:gd name="connsiteX49" fmla="*/ 4063702 w 4321935"/>
              <a:gd name="connsiteY49" fmla="*/ 4233 h 322000"/>
              <a:gd name="connsiteX50" fmla="*/ 4017135 w 4321935"/>
              <a:gd name="connsiteY50" fmla="*/ 8467 h 322000"/>
              <a:gd name="connsiteX51" fmla="*/ 3953635 w 4321935"/>
              <a:gd name="connsiteY51" fmla="*/ 12700 h 322000"/>
              <a:gd name="connsiteX52" fmla="*/ 3915535 w 4321935"/>
              <a:gd name="connsiteY52" fmla="*/ 29633 h 322000"/>
              <a:gd name="connsiteX53" fmla="*/ 3890135 w 4321935"/>
              <a:gd name="connsiteY53" fmla="*/ 46567 h 322000"/>
              <a:gd name="connsiteX54" fmla="*/ 3873202 w 4321935"/>
              <a:gd name="connsiteY54" fmla="*/ 55033 h 322000"/>
              <a:gd name="connsiteX55" fmla="*/ 3847802 w 4321935"/>
              <a:gd name="connsiteY55" fmla="*/ 63500 h 322000"/>
              <a:gd name="connsiteX56" fmla="*/ 3818169 w 4321935"/>
              <a:gd name="connsiteY56" fmla="*/ 76200 h 322000"/>
              <a:gd name="connsiteX57" fmla="*/ 3792769 w 4321935"/>
              <a:gd name="connsiteY57" fmla="*/ 93133 h 322000"/>
              <a:gd name="connsiteX58" fmla="*/ 3780069 w 4321935"/>
              <a:gd name="connsiteY58" fmla="*/ 97367 h 322000"/>
              <a:gd name="connsiteX59" fmla="*/ 3767369 w 4321935"/>
              <a:gd name="connsiteY59" fmla="*/ 105833 h 322000"/>
              <a:gd name="connsiteX60" fmla="*/ 3733502 w 4321935"/>
              <a:gd name="connsiteY60" fmla="*/ 114300 h 322000"/>
              <a:gd name="connsiteX61" fmla="*/ 3699635 w 4321935"/>
              <a:gd name="connsiteY61" fmla="*/ 122767 h 322000"/>
              <a:gd name="connsiteX62" fmla="*/ 3686935 w 4321935"/>
              <a:gd name="connsiteY62" fmla="*/ 127000 h 322000"/>
              <a:gd name="connsiteX63" fmla="*/ 3665769 w 4321935"/>
              <a:gd name="connsiteY63" fmla="*/ 131233 h 322000"/>
              <a:gd name="connsiteX64" fmla="*/ 3585335 w 4321935"/>
              <a:gd name="connsiteY64" fmla="*/ 122767 h 322000"/>
              <a:gd name="connsiteX65" fmla="*/ 3551469 w 4321935"/>
              <a:gd name="connsiteY65" fmla="*/ 118533 h 322000"/>
              <a:gd name="connsiteX66" fmla="*/ 3521835 w 4321935"/>
              <a:gd name="connsiteY66" fmla="*/ 110067 h 322000"/>
              <a:gd name="connsiteX67" fmla="*/ 3504902 w 4321935"/>
              <a:gd name="connsiteY67" fmla="*/ 105833 h 322000"/>
              <a:gd name="connsiteX68" fmla="*/ 3483735 w 4321935"/>
              <a:gd name="connsiteY68" fmla="*/ 101600 h 322000"/>
              <a:gd name="connsiteX69" fmla="*/ 3458335 w 4321935"/>
              <a:gd name="connsiteY69" fmla="*/ 93133 h 322000"/>
              <a:gd name="connsiteX70" fmla="*/ 3445635 w 4321935"/>
              <a:gd name="connsiteY70" fmla="*/ 88900 h 322000"/>
              <a:gd name="connsiteX71" fmla="*/ 3432935 w 4321935"/>
              <a:gd name="connsiteY71" fmla="*/ 76200 h 322000"/>
              <a:gd name="connsiteX72" fmla="*/ 3399069 w 4321935"/>
              <a:gd name="connsiteY72" fmla="*/ 59267 h 322000"/>
              <a:gd name="connsiteX73" fmla="*/ 3390602 w 4321935"/>
              <a:gd name="connsiteY73" fmla="*/ 46567 h 322000"/>
              <a:gd name="connsiteX74" fmla="*/ 3365202 w 4321935"/>
              <a:gd name="connsiteY74" fmla="*/ 38100 h 322000"/>
              <a:gd name="connsiteX75" fmla="*/ 3318635 w 4321935"/>
              <a:gd name="connsiteY75" fmla="*/ 25400 h 322000"/>
              <a:gd name="connsiteX76" fmla="*/ 3195869 w 4321935"/>
              <a:gd name="connsiteY76" fmla="*/ 38100 h 322000"/>
              <a:gd name="connsiteX77" fmla="*/ 3145069 w 4321935"/>
              <a:gd name="connsiteY77" fmla="*/ 50800 h 322000"/>
              <a:gd name="connsiteX78" fmla="*/ 2988435 w 4321935"/>
              <a:gd name="connsiteY78" fmla="*/ 97367 h 322000"/>
              <a:gd name="connsiteX79" fmla="*/ 2848735 w 4321935"/>
              <a:gd name="connsiteY79" fmla="*/ 127000 h 322000"/>
              <a:gd name="connsiteX80" fmla="*/ 2721735 w 4321935"/>
              <a:gd name="connsiteY80" fmla="*/ 156633 h 322000"/>
              <a:gd name="connsiteX81" fmla="*/ 2590502 w 4321935"/>
              <a:gd name="connsiteY81" fmla="*/ 169334 h 322000"/>
              <a:gd name="connsiteX82" fmla="*/ 2484669 w 4321935"/>
              <a:gd name="connsiteY82" fmla="*/ 194734 h 322000"/>
              <a:gd name="connsiteX83" fmla="*/ 2344969 w 4321935"/>
              <a:gd name="connsiteY83" fmla="*/ 207433 h 322000"/>
              <a:gd name="connsiteX84" fmla="*/ 2302635 w 4321935"/>
              <a:gd name="connsiteY84" fmla="*/ 215900 h 322000"/>
              <a:gd name="connsiteX85" fmla="*/ 2171402 w 4321935"/>
              <a:gd name="connsiteY85" fmla="*/ 203200 h 322000"/>
              <a:gd name="connsiteX86" fmla="*/ 2116369 w 4321935"/>
              <a:gd name="connsiteY86" fmla="*/ 173567 h 322000"/>
              <a:gd name="connsiteX87" fmla="*/ 2040168 w 4321935"/>
              <a:gd name="connsiteY87" fmla="*/ 156633 h 322000"/>
              <a:gd name="connsiteX88" fmla="*/ 1963969 w 4321935"/>
              <a:gd name="connsiteY88" fmla="*/ 118533 h 322000"/>
              <a:gd name="connsiteX89" fmla="*/ 1820035 w 4321935"/>
              <a:gd name="connsiteY89" fmla="*/ 114299 h 322000"/>
              <a:gd name="connsiteX90" fmla="*/ 1731135 w 4321935"/>
              <a:gd name="connsiteY90" fmla="*/ 63501 h 322000"/>
              <a:gd name="connsiteX91" fmla="*/ 1621069 w 4321935"/>
              <a:gd name="connsiteY91" fmla="*/ 38100 h 322000"/>
              <a:gd name="connsiteX92" fmla="*/ 1553335 w 4321935"/>
              <a:gd name="connsiteY92" fmla="*/ 38100 h 322000"/>
              <a:gd name="connsiteX93" fmla="*/ 1405169 w 4321935"/>
              <a:gd name="connsiteY93" fmla="*/ 59267 h 322000"/>
              <a:gd name="connsiteX94" fmla="*/ 1257002 w 4321935"/>
              <a:gd name="connsiteY94" fmla="*/ 84667 h 322000"/>
              <a:gd name="connsiteX95" fmla="*/ 1172335 w 4321935"/>
              <a:gd name="connsiteY95" fmla="*/ 114300 h 322000"/>
              <a:gd name="connsiteX96" fmla="*/ 1041102 w 4321935"/>
              <a:gd name="connsiteY96" fmla="*/ 143933 h 322000"/>
              <a:gd name="connsiteX97" fmla="*/ 939502 w 4321935"/>
              <a:gd name="connsiteY97" fmla="*/ 135467 h 322000"/>
              <a:gd name="connsiteX98" fmla="*/ 804035 w 4321935"/>
              <a:gd name="connsiteY98" fmla="*/ 67733 h 322000"/>
              <a:gd name="connsiteX99" fmla="*/ 702435 w 4321935"/>
              <a:gd name="connsiteY99" fmla="*/ 71967 h 322000"/>
              <a:gd name="connsiteX100" fmla="*/ 596602 w 4321935"/>
              <a:gd name="connsiteY100" fmla="*/ 131233 h 322000"/>
              <a:gd name="connsiteX101" fmla="*/ 495002 w 4321935"/>
              <a:gd name="connsiteY101" fmla="*/ 160867 h 322000"/>
              <a:gd name="connsiteX102" fmla="*/ 384935 w 4321935"/>
              <a:gd name="connsiteY102" fmla="*/ 139700 h 322000"/>
              <a:gd name="connsiteX103" fmla="*/ 291802 w 4321935"/>
              <a:gd name="connsiteY103" fmla="*/ 114300 h 322000"/>
              <a:gd name="connsiteX104" fmla="*/ 190202 w 4321935"/>
              <a:gd name="connsiteY104" fmla="*/ 80433 h 322000"/>
              <a:gd name="connsiteX105" fmla="*/ 105535 w 4321935"/>
              <a:gd name="connsiteY105" fmla="*/ 59267 h 322000"/>
              <a:gd name="connsiteX106" fmla="*/ 8169 w 4321935"/>
              <a:gd name="connsiteY106" fmla="*/ 63500 h 322000"/>
              <a:gd name="connsiteX107" fmla="*/ 3936 w 4321935"/>
              <a:gd name="connsiteY107" fmla="*/ 110068 h 322000"/>
              <a:gd name="connsiteX0" fmla="*/ 3936 w 4321935"/>
              <a:gd name="connsiteY0" fmla="*/ 110068 h 322000"/>
              <a:gd name="connsiteX1" fmla="*/ 50502 w 4321935"/>
              <a:gd name="connsiteY1" fmla="*/ 122767 h 322000"/>
              <a:gd name="connsiteX2" fmla="*/ 135169 w 4321935"/>
              <a:gd name="connsiteY2" fmla="*/ 131233 h 322000"/>
              <a:gd name="connsiteX3" fmla="*/ 207135 w 4321935"/>
              <a:gd name="connsiteY3" fmla="*/ 156633 h 322000"/>
              <a:gd name="connsiteX4" fmla="*/ 287569 w 4321935"/>
              <a:gd name="connsiteY4" fmla="*/ 194733 h 322000"/>
              <a:gd name="connsiteX5" fmla="*/ 368002 w 4321935"/>
              <a:gd name="connsiteY5" fmla="*/ 245533 h 322000"/>
              <a:gd name="connsiteX6" fmla="*/ 439969 w 4321935"/>
              <a:gd name="connsiteY6" fmla="*/ 287867 h 322000"/>
              <a:gd name="connsiteX7" fmla="*/ 511935 w 4321935"/>
              <a:gd name="connsiteY7" fmla="*/ 317500 h 322000"/>
              <a:gd name="connsiteX8" fmla="*/ 583902 w 4321935"/>
              <a:gd name="connsiteY8" fmla="*/ 313267 h 322000"/>
              <a:gd name="connsiteX9" fmla="*/ 626235 w 4321935"/>
              <a:gd name="connsiteY9" fmla="*/ 237067 h 322000"/>
              <a:gd name="connsiteX10" fmla="*/ 681269 w 4321935"/>
              <a:gd name="connsiteY10" fmla="*/ 198967 h 322000"/>
              <a:gd name="connsiteX11" fmla="*/ 749002 w 4321935"/>
              <a:gd name="connsiteY11" fmla="*/ 148167 h 322000"/>
              <a:gd name="connsiteX12" fmla="*/ 905635 w 4321935"/>
              <a:gd name="connsiteY12" fmla="*/ 160866 h 322000"/>
              <a:gd name="connsiteX13" fmla="*/ 1032636 w 4321935"/>
              <a:gd name="connsiteY13" fmla="*/ 194733 h 322000"/>
              <a:gd name="connsiteX14" fmla="*/ 1113069 w 4321935"/>
              <a:gd name="connsiteY14" fmla="*/ 194734 h 322000"/>
              <a:gd name="connsiteX15" fmla="*/ 1197735 w 4321935"/>
              <a:gd name="connsiteY15" fmla="*/ 148167 h 322000"/>
              <a:gd name="connsiteX16" fmla="*/ 1257002 w 4321935"/>
              <a:gd name="connsiteY16" fmla="*/ 127000 h 322000"/>
              <a:gd name="connsiteX17" fmla="*/ 1345902 w 4321935"/>
              <a:gd name="connsiteY17" fmla="*/ 118533 h 322000"/>
              <a:gd name="connsiteX18" fmla="*/ 1430569 w 4321935"/>
              <a:gd name="connsiteY18" fmla="*/ 93134 h 322000"/>
              <a:gd name="connsiteX19" fmla="*/ 1561802 w 4321935"/>
              <a:gd name="connsiteY19" fmla="*/ 76200 h 322000"/>
              <a:gd name="connsiteX20" fmla="*/ 1726902 w 4321935"/>
              <a:gd name="connsiteY20" fmla="*/ 101600 h 322000"/>
              <a:gd name="connsiteX21" fmla="*/ 1798869 w 4321935"/>
              <a:gd name="connsiteY21" fmla="*/ 127000 h 322000"/>
              <a:gd name="connsiteX22" fmla="*/ 1913169 w 4321935"/>
              <a:gd name="connsiteY22" fmla="*/ 148167 h 322000"/>
              <a:gd name="connsiteX23" fmla="*/ 1980902 w 4321935"/>
              <a:gd name="connsiteY23" fmla="*/ 165100 h 322000"/>
              <a:gd name="connsiteX24" fmla="*/ 2052869 w 4321935"/>
              <a:gd name="connsiteY24" fmla="*/ 186267 h 322000"/>
              <a:gd name="connsiteX25" fmla="*/ 2116369 w 4321935"/>
              <a:gd name="connsiteY25" fmla="*/ 207433 h 322000"/>
              <a:gd name="connsiteX26" fmla="*/ 2162935 w 4321935"/>
              <a:gd name="connsiteY26" fmla="*/ 220134 h 322000"/>
              <a:gd name="connsiteX27" fmla="*/ 2247602 w 4321935"/>
              <a:gd name="connsiteY27" fmla="*/ 228601 h 322000"/>
              <a:gd name="connsiteX28" fmla="*/ 2442336 w 4321935"/>
              <a:gd name="connsiteY28" fmla="*/ 228601 h 322000"/>
              <a:gd name="connsiteX29" fmla="*/ 2594736 w 4321935"/>
              <a:gd name="connsiteY29" fmla="*/ 203200 h 322000"/>
              <a:gd name="connsiteX30" fmla="*/ 2742902 w 4321935"/>
              <a:gd name="connsiteY30" fmla="*/ 190500 h 322000"/>
              <a:gd name="connsiteX31" fmla="*/ 2810635 w 4321935"/>
              <a:gd name="connsiteY31" fmla="*/ 169333 h 322000"/>
              <a:gd name="connsiteX32" fmla="*/ 2924935 w 4321935"/>
              <a:gd name="connsiteY32" fmla="*/ 135467 h 322000"/>
              <a:gd name="connsiteX33" fmla="*/ 3077335 w 4321935"/>
              <a:gd name="connsiteY33" fmla="*/ 110067 h 322000"/>
              <a:gd name="connsiteX34" fmla="*/ 3217035 w 4321935"/>
              <a:gd name="connsiteY34" fmla="*/ 80433 h 322000"/>
              <a:gd name="connsiteX35" fmla="*/ 3284769 w 4321935"/>
              <a:gd name="connsiteY35" fmla="*/ 67733 h 322000"/>
              <a:gd name="connsiteX36" fmla="*/ 3344035 w 4321935"/>
              <a:gd name="connsiteY36" fmla="*/ 71967 h 322000"/>
              <a:gd name="connsiteX37" fmla="*/ 3424469 w 4321935"/>
              <a:gd name="connsiteY37" fmla="*/ 127001 h 322000"/>
              <a:gd name="connsiteX38" fmla="*/ 3526069 w 4321935"/>
              <a:gd name="connsiteY38" fmla="*/ 169333 h 322000"/>
              <a:gd name="connsiteX39" fmla="*/ 3644602 w 4321935"/>
              <a:gd name="connsiteY39" fmla="*/ 177800 h 322000"/>
              <a:gd name="connsiteX40" fmla="*/ 3792769 w 4321935"/>
              <a:gd name="connsiteY40" fmla="*/ 139700 h 322000"/>
              <a:gd name="connsiteX41" fmla="*/ 3902835 w 4321935"/>
              <a:gd name="connsiteY41" fmla="*/ 80433 h 322000"/>
              <a:gd name="connsiteX42" fmla="*/ 3983269 w 4321935"/>
              <a:gd name="connsiteY42" fmla="*/ 38100 h 322000"/>
              <a:gd name="connsiteX43" fmla="*/ 4038302 w 4321935"/>
              <a:gd name="connsiteY43" fmla="*/ 8467 h 322000"/>
              <a:gd name="connsiteX44" fmla="*/ 4283835 w 4321935"/>
              <a:gd name="connsiteY44" fmla="*/ 12700 h 322000"/>
              <a:gd name="connsiteX45" fmla="*/ 4321935 w 4321935"/>
              <a:gd name="connsiteY45" fmla="*/ 25400 h 322000"/>
              <a:gd name="connsiteX46" fmla="*/ 4317702 w 4321935"/>
              <a:gd name="connsiteY46" fmla="*/ 12700 h 322000"/>
              <a:gd name="connsiteX47" fmla="*/ 4279602 w 4321935"/>
              <a:gd name="connsiteY47" fmla="*/ 0 h 322000"/>
              <a:gd name="connsiteX48" fmla="*/ 4063702 w 4321935"/>
              <a:gd name="connsiteY48" fmla="*/ 4233 h 322000"/>
              <a:gd name="connsiteX49" fmla="*/ 4017135 w 4321935"/>
              <a:gd name="connsiteY49" fmla="*/ 8467 h 322000"/>
              <a:gd name="connsiteX50" fmla="*/ 3953635 w 4321935"/>
              <a:gd name="connsiteY50" fmla="*/ 12700 h 322000"/>
              <a:gd name="connsiteX51" fmla="*/ 3915535 w 4321935"/>
              <a:gd name="connsiteY51" fmla="*/ 29633 h 322000"/>
              <a:gd name="connsiteX52" fmla="*/ 3890135 w 4321935"/>
              <a:gd name="connsiteY52" fmla="*/ 46567 h 322000"/>
              <a:gd name="connsiteX53" fmla="*/ 3873202 w 4321935"/>
              <a:gd name="connsiteY53" fmla="*/ 55033 h 322000"/>
              <a:gd name="connsiteX54" fmla="*/ 3847802 w 4321935"/>
              <a:gd name="connsiteY54" fmla="*/ 63500 h 322000"/>
              <a:gd name="connsiteX55" fmla="*/ 3818169 w 4321935"/>
              <a:gd name="connsiteY55" fmla="*/ 76200 h 322000"/>
              <a:gd name="connsiteX56" fmla="*/ 3792769 w 4321935"/>
              <a:gd name="connsiteY56" fmla="*/ 93133 h 322000"/>
              <a:gd name="connsiteX57" fmla="*/ 3780069 w 4321935"/>
              <a:gd name="connsiteY57" fmla="*/ 97367 h 322000"/>
              <a:gd name="connsiteX58" fmla="*/ 3767369 w 4321935"/>
              <a:gd name="connsiteY58" fmla="*/ 105833 h 322000"/>
              <a:gd name="connsiteX59" fmla="*/ 3733502 w 4321935"/>
              <a:gd name="connsiteY59" fmla="*/ 114300 h 322000"/>
              <a:gd name="connsiteX60" fmla="*/ 3699635 w 4321935"/>
              <a:gd name="connsiteY60" fmla="*/ 122767 h 322000"/>
              <a:gd name="connsiteX61" fmla="*/ 3686935 w 4321935"/>
              <a:gd name="connsiteY61" fmla="*/ 127000 h 322000"/>
              <a:gd name="connsiteX62" fmla="*/ 3665769 w 4321935"/>
              <a:gd name="connsiteY62" fmla="*/ 131233 h 322000"/>
              <a:gd name="connsiteX63" fmla="*/ 3585335 w 4321935"/>
              <a:gd name="connsiteY63" fmla="*/ 122767 h 322000"/>
              <a:gd name="connsiteX64" fmla="*/ 3551469 w 4321935"/>
              <a:gd name="connsiteY64" fmla="*/ 118533 h 322000"/>
              <a:gd name="connsiteX65" fmla="*/ 3521835 w 4321935"/>
              <a:gd name="connsiteY65" fmla="*/ 110067 h 322000"/>
              <a:gd name="connsiteX66" fmla="*/ 3504902 w 4321935"/>
              <a:gd name="connsiteY66" fmla="*/ 105833 h 322000"/>
              <a:gd name="connsiteX67" fmla="*/ 3483735 w 4321935"/>
              <a:gd name="connsiteY67" fmla="*/ 101600 h 322000"/>
              <a:gd name="connsiteX68" fmla="*/ 3458335 w 4321935"/>
              <a:gd name="connsiteY68" fmla="*/ 93133 h 322000"/>
              <a:gd name="connsiteX69" fmla="*/ 3445635 w 4321935"/>
              <a:gd name="connsiteY69" fmla="*/ 88900 h 322000"/>
              <a:gd name="connsiteX70" fmla="*/ 3432935 w 4321935"/>
              <a:gd name="connsiteY70" fmla="*/ 76200 h 322000"/>
              <a:gd name="connsiteX71" fmla="*/ 3399069 w 4321935"/>
              <a:gd name="connsiteY71" fmla="*/ 59267 h 322000"/>
              <a:gd name="connsiteX72" fmla="*/ 3390602 w 4321935"/>
              <a:gd name="connsiteY72" fmla="*/ 46567 h 322000"/>
              <a:gd name="connsiteX73" fmla="*/ 3365202 w 4321935"/>
              <a:gd name="connsiteY73" fmla="*/ 38100 h 322000"/>
              <a:gd name="connsiteX74" fmla="*/ 3318635 w 4321935"/>
              <a:gd name="connsiteY74" fmla="*/ 25400 h 322000"/>
              <a:gd name="connsiteX75" fmla="*/ 3195869 w 4321935"/>
              <a:gd name="connsiteY75" fmla="*/ 38100 h 322000"/>
              <a:gd name="connsiteX76" fmla="*/ 3145069 w 4321935"/>
              <a:gd name="connsiteY76" fmla="*/ 50800 h 322000"/>
              <a:gd name="connsiteX77" fmla="*/ 2988435 w 4321935"/>
              <a:gd name="connsiteY77" fmla="*/ 97367 h 322000"/>
              <a:gd name="connsiteX78" fmla="*/ 2848735 w 4321935"/>
              <a:gd name="connsiteY78" fmla="*/ 127000 h 322000"/>
              <a:gd name="connsiteX79" fmla="*/ 2721735 w 4321935"/>
              <a:gd name="connsiteY79" fmla="*/ 156633 h 322000"/>
              <a:gd name="connsiteX80" fmla="*/ 2590502 w 4321935"/>
              <a:gd name="connsiteY80" fmla="*/ 169334 h 322000"/>
              <a:gd name="connsiteX81" fmla="*/ 2484669 w 4321935"/>
              <a:gd name="connsiteY81" fmla="*/ 194734 h 322000"/>
              <a:gd name="connsiteX82" fmla="*/ 2344969 w 4321935"/>
              <a:gd name="connsiteY82" fmla="*/ 207433 h 322000"/>
              <a:gd name="connsiteX83" fmla="*/ 2302635 w 4321935"/>
              <a:gd name="connsiteY83" fmla="*/ 215900 h 322000"/>
              <a:gd name="connsiteX84" fmla="*/ 2171402 w 4321935"/>
              <a:gd name="connsiteY84" fmla="*/ 203200 h 322000"/>
              <a:gd name="connsiteX85" fmla="*/ 2116369 w 4321935"/>
              <a:gd name="connsiteY85" fmla="*/ 173567 h 322000"/>
              <a:gd name="connsiteX86" fmla="*/ 2040168 w 4321935"/>
              <a:gd name="connsiteY86" fmla="*/ 156633 h 322000"/>
              <a:gd name="connsiteX87" fmla="*/ 1963969 w 4321935"/>
              <a:gd name="connsiteY87" fmla="*/ 118533 h 322000"/>
              <a:gd name="connsiteX88" fmla="*/ 1820035 w 4321935"/>
              <a:gd name="connsiteY88" fmla="*/ 114299 h 322000"/>
              <a:gd name="connsiteX89" fmla="*/ 1731135 w 4321935"/>
              <a:gd name="connsiteY89" fmla="*/ 63501 h 322000"/>
              <a:gd name="connsiteX90" fmla="*/ 1621069 w 4321935"/>
              <a:gd name="connsiteY90" fmla="*/ 38100 h 322000"/>
              <a:gd name="connsiteX91" fmla="*/ 1553335 w 4321935"/>
              <a:gd name="connsiteY91" fmla="*/ 38100 h 322000"/>
              <a:gd name="connsiteX92" fmla="*/ 1405169 w 4321935"/>
              <a:gd name="connsiteY92" fmla="*/ 59267 h 322000"/>
              <a:gd name="connsiteX93" fmla="*/ 1257002 w 4321935"/>
              <a:gd name="connsiteY93" fmla="*/ 84667 h 322000"/>
              <a:gd name="connsiteX94" fmla="*/ 1172335 w 4321935"/>
              <a:gd name="connsiteY94" fmla="*/ 114300 h 322000"/>
              <a:gd name="connsiteX95" fmla="*/ 1041102 w 4321935"/>
              <a:gd name="connsiteY95" fmla="*/ 143933 h 322000"/>
              <a:gd name="connsiteX96" fmla="*/ 939502 w 4321935"/>
              <a:gd name="connsiteY96" fmla="*/ 135467 h 322000"/>
              <a:gd name="connsiteX97" fmla="*/ 804035 w 4321935"/>
              <a:gd name="connsiteY97" fmla="*/ 67733 h 322000"/>
              <a:gd name="connsiteX98" fmla="*/ 702435 w 4321935"/>
              <a:gd name="connsiteY98" fmla="*/ 71967 h 322000"/>
              <a:gd name="connsiteX99" fmla="*/ 596602 w 4321935"/>
              <a:gd name="connsiteY99" fmla="*/ 131233 h 322000"/>
              <a:gd name="connsiteX100" fmla="*/ 495002 w 4321935"/>
              <a:gd name="connsiteY100" fmla="*/ 160867 h 322000"/>
              <a:gd name="connsiteX101" fmla="*/ 384935 w 4321935"/>
              <a:gd name="connsiteY101" fmla="*/ 139700 h 322000"/>
              <a:gd name="connsiteX102" fmla="*/ 291802 w 4321935"/>
              <a:gd name="connsiteY102" fmla="*/ 114300 h 322000"/>
              <a:gd name="connsiteX103" fmla="*/ 190202 w 4321935"/>
              <a:gd name="connsiteY103" fmla="*/ 80433 h 322000"/>
              <a:gd name="connsiteX104" fmla="*/ 105535 w 4321935"/>
              <a:gd name="connsiteY104" fmla="*/ 59267 h 322000"/>
              <a:gd name="connsiteX105" fmla="*/ 8169 w 4321935"/>
              <a:gd name="connsiteY105" fmla="*/ 63500 h 322000"/>
              <a:gd name="connsiteX106" fmla="*/ 3936 w 4321935"/>
              <a:gd name="connsiteY106" fmla="*/ 110068 h 322000"/>
              <a:gd name="connsiteX0" fmla="*/ 3936 w 4319597"/>
              <a:gd name="connsiteY0" fmla="*/ 110068 h 322000"/>
              <a:gd name="connsiteX1" fmla="*/ 50502 w 4319597"/>
              <a:gd name="connsiteY1" fmla="*/ 122767 h 322000"/>
              <a:gd name="connsiteX2" fmla="*/ 135169 w 4319597"/>
              <a:gd name="connsiteY2" fmla="*/ 131233 h 322000"/>
              <a:gd name="connsiteX3" fmla="*/ 207135 w 4319597"/>
              <a:gd name="connsiteY3" fmla="*/ 156633 h 322000"/>
              <a:gd name="connsiteX4" fmla="*/ 287569 w 4319597"/>
              <a:gd name="connsiteY4" fmla="*/ 194733 h 322000"/>
              <a:gd name="connsiteX5" fmla="*/ 368002 w 4319597"/>
              <a:gd name="connsiteY5" fmla="*/ 245533 h 322000"/>
              <a:gd name="connsiteX6" fmla="*/ 439969 w 4319597"/>
              <a:gd name="connsiteY6" fmla="*/ 287867 h 322000"/>
              <a:gd name="connsiteX7" fmla="*/ 511935 w 4319597"/>
              <a:gd name="connsiteY7" fmla="*/ 317500 h 322000"/>
              <a:gd name="connsiteX8" fmla="*/ 583902 w 4319597"/>
              <a:gd name="connsiteY8" fmla="*/ 313267 h 322000"/>
              <a:gd name="connsiteX9" fmla="*/ 626235 w 4319597"/>
              <a:gd name="connsiteY9" fmla="*/ 237067 h 322000"/>
              <a:gd name="connsiteX10" fmla="*/ 681269 w 4319597"/>
              <a:gd name="connsiteY10" fmla="*/ 198967 h 322000"/>
              <a:gd name="connsiteX11" fmla="*/ 749002 w 4319597"/>
              <a:gd name="connsiteY11" fmla="*/ 148167 h 322000"/>
              <a:gd name="connsiteX12" fmla="*/ 905635 w 4319597"/>
              <a:gd name="connsiteY12" fmla="*/ 160866 h 322000"/>
              <a:gd name="connsiteX13" fmla="*/ 1032636 w 4319597"/>
              <a:gd name="connsiteY13" fmla="*/ 194733 h 322000"/>
              <a:gd name="connsiteX14" fmla="*/ 1113069 w 4319597"/>
              <a:gd name="connsiteY14" fmla="*/ 194734 h 322000"/>
              <a:gd name="connsiteX15" fmla="*/ 1197735 w 4319597"/>
              <a:gd name="connsiteY15" fmla="*/ 148167 h 322000"/>
              <a:gd name="connsiteX16" fmla="*/ 1257002 w 4319597"/>
              <a:gd name="connsiteY16" fmla="*/ 127000 h 322000"/>
              <a:gd name="connsiteX17" fmla="*/ 1345902 w 4319597"/>
              <a:gd name="connsiteY17" fmla="*/ 118533 h 322000"/>
              <a:gd name="connsiteX18" fmla="*/ 1430569 w 4319597"/>
              <a:gd name="connsiteY18" fmla="*/ 93134 h 322000"/>
              <a:gd name="connsiteX19" fmla="*/ 1561802 w 4319597"/>
              <a:gd name="connsiteY19" fmla="*/ 76200 h 322000"/>
              <a:gd name="connsiteX20" fmla="*/ 1726902 w 4319597"/>
              <a:gd name="connsiteY20" fmla="*/ 101600 h 322000"/>
              <a:gd name="connsiteX21" fmla="*/ 1798869 w 4319597"/>
              <a:gd name="connsiteY21" fmla="*/ 127000 h 322000"/>
              <a:gd name="connsiteX22" fmla="*/ 1913169 w 4319597"/>
              <a:gd name="connsiteY22" fmla="*/ 148167 h 322000"/>
              <a:gd name="connsiteX23" fmla="*/ 1980902 w 4319597"/>
              <a:gd name="connsiteY23" fmla="*/ 165100 h 322000"/>
              <a:gd name="connsiteX24" fmla="*/ 2052869 w 4319597"/>
              <a:gd name="connsiteY24" fmla="*/ 186267 h 322000"/>
              <a:gd name="connsiteX25" fmla="*/ 2116369 w 4319597"/>
              <a:gd name="connsiteY25" fmla="*/ 207433 h 322000"/>
              <a:gd name="connsiteX26" fmla="*/ 2162935 w 4319597"/>
              <a:gd name="connsiteY26" fmla="*/ 220134 h 322000"/>
              <a:gd name="connsiteX27" fmla="*/ 2247602 w 4319597"/>
              <a:gd name="connsiteY27" fmla="*/ 228601 h 322000"/>
              <a:gd name="connsiteX28" fmla="*/ 2442336 w 4319597"/>
              <a:gd name="connsiteY28" fmla="*/ 228601 h 322000"/>
              <a:gd name="connsiteX29" fmla="*/ 2594736 w 4319597"/>
              <a:gd name="connsiteY29" fmla="*/ 203200 h 322000"/>
              <a:gd name="connsiteX30" fmla="*/ 2742902 w 4319597"/>
              <a:gd name="connsiteY30" fmla="*/ 190500 h 322000"/>
              <a:gd name="connsiteX31" fmla="*/ 2810635 w 4319597"/>
              <a:gd name="connsiteY31" fmla="*/ 169333 h 322000"/>
              <a:gd name="connsiteX32" fmla="*/ 2924935 w 4319597"/>
              <a:gd name="connsiteY32" fmla="*/ 135467 h 322000"/>
              <a:gd name="connsiteX33" fmla="*/ 3077335 w 4319597"/>
              <a:gd name="connsiteY33" fmla="*/ 110067 h 322000"/>
              <a:gd name="connsiteX34" fmla="*/ 3217035 w 4319597"/>
              <a:gd name="connsiteY34" fmla="*/ 80433 h 322000"/>
              <a:gd name="connsiteX35" fmla="*/ 3284769 w 4319597"/>
              <a:gd name="connsiteY35" fmla="*/ 67733 h 322000"/>
              <a:gd name="connsiteX36" fmla="*/ 3344035 w 4319597"/>
              <a:gd name="connsiteY36" fmla="*/ 71967 h 322000"/>
              <a:gd name="connsiteX37" fmla="*/ 3424469 w 4319597"/>
              <a:gd name="connsiteY37" fmla="*/ 127001 h 322000"/>
              <a:gd name="connsiteX38" fmla="*/ 3526069 w 4319597"/>
              <a:gd name="connsiteY38" fmla="*/ 169333 h 322000"/>
              <a:gd name="connsiteX39" fmla="*/ 3644602 w 4319597"/>
              <a:gd name="connsiteY39" fmla="*/ 177800 h 322000"/>
              <a:gd name="connsiteX40" fmla="*/ 3792769 w 4319597"/>
              <a:gd name="connsiteY40" fmla="*/ 139700 h 322000"/>
              <a:gd name="connsiteX41" fmla="*/ 3902835 w 4319597"/>
              <a:gd name="connsiteY41" fmla="*/ 80433 h 322000"/>
              <a:gd name="connsiteX42" fmla="*/ 3983269 w 4319597"/>
              <a:gd name="connsiteY42" fmla="*/ 38100 h 322000"/>
              <a:gd name="connsiteX43" fmla="*/ 4038302 w 4319597"/>
              <a:gd name="connsiteY43" fmla="*/ 8467 h 322000"/>
              <a:gd name="connsiteX44" fmla="*/ 4283835 w 4319597"/>
              <a:gd name="connsiteY44" fmla="*/ 12700 h 322000"/>
              <a:gd name="connsiteX45" fmla="*/ 4317702 w 4319597"/>
              <a:gd name="connsiteY45" fmla="*/ 12700 h 322000"/>
              <a:gd name="connsiteX46" fmla="*/ 4279602 w 4319597"/>
              <a:gd name="connsiteY46" fmla="*/ 0 h 322000"/>
              <a:gd name="connsiteX47" fmla="*/ 4063702 w 4319597"/>
              <a:gd name="connsiteY47" fmla="*/ 4233 h 322000"/>
              <a:gd name="connsiteX48" fmla="*/ 4017135 w 4319597"/>
              <a:gd name="connsiteY48" fmla="*/ 8467 h 322000"/>
              <a:gd name="connsiteX49" fmla="*/ 3953635 w 4319597"/>
              <a:gd name="connsiteY49" fmla="*/ 12700 h 322000"/>
              <a:gd name="connsiteX50" fmla="*/ 3915535 w 4319597"/>
              <a:gd name="connsiteY50" fmla="*/ 29633 h 322000"/>
              <a:gd name="connsiteX51" fmla="*/ 3890135 w 4319597"/>
              <a:gd name="connsiteY51" fmla="*/ 46567 h 322000"/>
              <a:gd name="connsiteX52" fmla="*/ 3873202 w 4319597"/>
              <a:gd name="connsiteY52" fmla="*/ 55033 h 322000"/>
              <a:gd name="connsiteX53" fmla="*/ 3847802 w 4319597"/>
              <a:gd name="connsiteY53" fmla="*/ 63500 h 322000"/>
              <a:gd name="connsiteX54" fmla="*/ 3818169 w 4319597"/>
              <a:gd name="connsiteY54" fmla="*/ 76200 h 322000"/>
              <a:gd name="connsiteX55" fmla="*/ 3792769 w 4319597"/>
              <a:gd name="connsiteY55" fmla="*/ 93133 h 322000"/>
              <a:gd name="connsiteX56" fmla="*/ 3780069 w 4319597"/>
              <a:gd name="connsiteY56" fmla="*/ 97367 h 322000"/>
              <a:gd name="connsiteX57" fmla="*/ 3767369 w 4319597"/>
              <a:gd name="connsiteY57" fmla="*/ 105833 h 322000"/>
              <a:gd name="connsiteX58" fmla="*/ 3733502 w 4319597"/>
              <a:gd name="connsiteY58" fmla="*/ 114300 h 322000"/>
              <a:gd name="connsiteX59" fmla="*/ 3699635 w 4319597"/>
              <a:gd name="connsiteY59" fmla="*/ 122767 h 322000"/>
              <a:gd name="connsiteX60" fmla="*/ 3686935 w 4319597"/>
              <a:gd name="connsiteY60" fmla="*/ 127000 h 322000"/>
              <a:gd name="connsiteX61" fmla="*/ 3665769 w 4319597"/>
              <a:gd name="connsiteY61" fmla="*/ 131233 h 322000"/>
              <a:gd name="connsiteX62" fmla="*/ 3585335 w 4319597"/>
              <a:gd name="connsiteY62" fmla="*/ 122767 h 322000"/>
              <a:gd name="connsiteX63" fmla="*/ 3551469 w 4319597"/>
              <a:gd name="connsiteY63" fmla="*/ 118533 h 322000"/>
              <a:gd name="connsiteX64" fmla="*/ 3521835 w 4319597"/>
              <a:gd name="connsiteY64" fmla="*/ 110067 h 322000"/>
              <a:gd name="connsiteX65" fmla="*/ 3504902 w 4319597"/>
              <a:gd name="connsiteY65" fmla="*/ 105833 h 322000"/>
              <a:gd name="connsiteX66" fmla="*/ 3483735 w 4319597"/>
              <a:gd name="connsiteY66" fmla="*/ 101600 h 322000"/>
              <a:gd name="connsiteX67" fmla="*/ 3458335 w 4319597"/>
              <a:gd name="connsiteY67" fmla="*/ 93133 h 322000"/>
              <a:gd name="connsiteX68" fmla="*/ 3445635 w 4319597"/>
              <a:gd name="connsiteY68" fmla="*/ 88900 h 322000"/>
              <a:gd name="connsiteX69" fmla="*/ 3432935 w 4319597"/>
              <a:gd name="connsiteY69" fmla="*/ 76200 h 322000"/>
              <a:gd name="connsiteX70" fmla="*/ 3399069 w 4319597"/>
              <a:gd name="connsiteY70" fmla="*/ 59267 h 322000"/>
              <a:gd name="connsiteX71" fmla="*/ 3390602 w 4319597"/>
              <a:gd name="connsiteY71" fmla="*/ 46567 h 322000"/>
              <a:gd name="connsiteX72" fmla="*/ 3365202 w 4319597"/>
              <a:gd name="connsiteY72" fmla="*/ 38100 h 322000"/>
              <a:gd name="connsiteX73" fmla="*/ 3318635 w 4319597"/>
              <a:gd name="connsiteY73" fmla="*/ 25400 h 322000"/>
              <a:gd name="connsiteX74" fmla="*/ 3195869 w 4319597"/>
              <a:gd name="connsiteY74" fmla="*/ 38100 h 322000"/>
              <a:gd name="connsiteX75" fmla="*/ 3145069 w 4319597"/>
              <a:gd name="connsiteY75" fmla="*/ 50800 h 322000"/>
              <a:gd name="connsiteX76" fmla="*/ 2988435 w 4319597"/>
              <a:gd name="connsiteY76" fmla="*/ 97367 h 322000"/>
              <a:gd name="connsiteX77" fmla="*/ 2848735 w 4319597"/>
              <a:gd name="connsiteY77" fmla="*/ 127000 h 322000"/>
              <a:gd name="connsiteX78" fmla="*/ 2721735 w 4319597"/>
              <a:gd name="connsiteY78" fmla="*/ 156633 h 322000"/>
              <a:gd name="connsiteX79" fmla="*/ 2590502 w 4319597"/>
              <a:gd name="connsiteY79" fmla="*/ 169334 h 322000"/>
              <a:gd name="connsiteX80" fmla="*/ 2484669 w 4319597"/>
              <a:gd name="connsiteY80" fmla="*/ 194734 h 322000"/>
              <a:gd name="connsiteX81" fmla="*/ 2344969 w 4319597"/>
              <a:gd name="connsiteY81" fmla="*/ 207433 h 322000"/>
              <a:gd name="connsiteX82" fmla="*/ 2302635 w 4319597"/>
              <a:gd name="connsiteY82" fmla="*/ 215900 h 322000"/>
              <a:gd name="connsiteX83" fmla="*/ 2171402 w 4319597"/>
              <a:gd name="connsiteY83" fmla="*/ 203200 h 322000"/>
              <a:gd name="connsiteX84" fmla="*/ 2116369 w 4319597"/>
              <a:gd name="connsiteY84" fmla="*/ 173567 h 322000"/>
              <a:gd name="connsiteX85" fmla="*/ 2040168 w 4319597"/>
              <a:gd name="connsiteY85" fmla="*/ 156633 h 322000"/>
              <a:gd name="connsiteX86" fmla="*/ 1963969 w 4319597"/>
              <a:gd name="connsiteY86" fmla="*/ 118533 h 322000"/>
              <a:gd name="connsiteX87" fmla="*/ 1820035 w 4319597"/>
              <a:gd name="connsiteY87" fmla="*/ 114299 h 322000"/>
              <a:gd name="connsiteX88" fmla="*/ 1731135 w 4319597"/>
              <a:gd name="connsiteY88" fmla="*/ 63501 h 322000"/>
              <a:gd name="connsiteX89" fmla="*/ 1621069 w 4319597"/>
              <a:gd name="connsiteY89" fmla="*/ 38100 h 322000"/>
              <a:gd name="connsiteX90" fmla="*/ 1553335 w 4319597"/>
              <a:gd name="connsiteY90" fmla="*/ 38100 h 322000"/>
              <a:gd name="connsiteX91" fmla="*/ 1405169 w 4319597"/>
              <a:gd name="connsiteY91" fmla="*/ 59267 h 322000"/>
              <a:gd name="connsiteX92" fmla="*/ 1257002 w 4319597"/>
              <a:gd name="connsiteY92" fmla="*/ 84667 h 322000"/>
              <a:gd name="connsiteX93" fmla="*/ 1172335 w 4319597"/>
              <a:gd name="connsiteY93" fmla="*/ 114300 h 322000"/>
              <a:gd name="connsiteX94" fmla="*/ 1041102 w 4319597"/>
              <a:gd name="connsiteY94" fmla="*/ 143933 h 322000"/>
              <a:gd name="connsiteX95" fmla="*/ 939502 w 4319597"/>
              <a:gd name="connsiteY95" fmla="*/ 135467 h 322000"/>
              <a:gd name="connsiteX96" fmla="*/ 804035 w 4319597"/>
              <a:gd name="connsiteY96" fmla="*/ 67733 h 322000"/>
              <a:gd name="connsiteX97" fmla="*/ 702435 w 4319597"/>
              <a:gd name="connsiteY97" fmla="*/ 71967 h 322000"/>
              <a:gd name="connsiteX98" fmla="*/ 596602 w 4319597"/>
              <a:gd name="connsiteY98" fmla="*/ 131233 h 322000"/>
              <a:gd name="connsiteX99" fmla="*/ 495002 w 4319597"/>
              <a:gd name="connsiteY99" fmla="*/ 160867 h 322000"/>
              <a:gd name="connsiteX100" fmla="*/ 384935 w 4319597"/>
              <a:gd name="connsiteY100" fmla="*/ 139700 h 322000"/>
              <a:gd name="connsiteX101" fmla="*/ 291802 w 4319597"/>
              <a:gd name="connsiteY101" fmla="*/ 114300 h 322000"/>
              <a:gd name="connsiteX102" fmla="*/ 190202 w 4319597"/>
              <a:gd name="connsiteY102" fmla="*/ 80433 h 322000"/>
              <a:gd name="connsiteX103" fmla="*/ 105535 w 4319597"/>
              <a:gd name="connsiteY103" fmla="*/ 59267 h 322000"/>
              <a:gd name="connsiteX104" fmla="*/ 8169 w 4319597"/>
              <a:gd name="connsiteY104" fmla="*/ 63500 h 322000"/>
              <a:gd name="connsiteX105" fmla="*/ 3936 w 4319597"/>
              <a:gd name="connsiteY105" fmla="*/ 110068 h 322000"/>
              <a:gd name="connsiteX0" fmla="*/ 3936 w 4317702"/>
              <a:gd name="connsiteY0" fmla="*/ 110068 h 322000"/>
              <a:gd name="connsiteX1" fmla="*/ 50502 w 4317702"/>
              <a:gd name="connsiteY1" fmla="*/ 122767 h 322000"/>
              <a:gd name="connsiteX2" fmla="*/ 135169 w 4317702"/>
              <a:gd name="connsiteY2" fmla="*/ 131233 h 322000"/>
              <a:gd name="connsiteX3" fmla="*/ 207135 w 4317702"/>
              <a:gd name="connsiteY3" fmla="*/ 156633 h 322000"/>
              <a:gd name="connsiteX4" fmla="*/ 287569 w 4317702"/>
              <a:gd name="connsiteY4" fmla="*/ 194733 h 322000"/>
              <a:gd name="connsiteX5" fmla="*/ 368002 w 4317702"/>
              <a:gd name="connsiteY5" fmla="*/ 245533 h 322000"/>
              <a:gd name="connsiteX6" fmla="*/ 439969 w 4317702"/>
              <a:gd name="connsiteY6" fmla="*/ 287867 h 322000"/>
              <a:gd name="connsiteX7" fmla="*/ 511935 w 4317702"/>
              <a:gd name="connsiteY7" fmla="*/ 317500 h 322000"/>
              <a:gd name="connsiteX8" fmla="*/ 583902 w 4317702"/>
              <a:gd name="connsiteY8" fmla="*/ 313267 h 322000"/>
              <a:gd name="connsiteX9" fmla="*/ 626235 w 4317702"/>
              <a:gd name="connsiteY9" fmla="*/ 237067 h 322000"/>
              <a:gd name="connsiteX10" fmla="*/ 681269 w 4317702"/>
              <a:gd name="connsiteY10" fmla="*/ 198967 h 322000"/>
              <a:gd name="connsiteX11" fmla="*/ 749002 w 4317702"/>
              <a:gd name="connsiteY11" fmla="*/ 148167 h 322000"/>
              <a:gd name="connsiteX12" fmla="*/ 905635 w 4317702"/>
              <a:gd name="connsiteY12" fmla="*/ 160866 h 322000"/>
              <a:gd name="connsiteX13" fmla="*/ 1032636 w 4317702"/>
              <a:gd name="connsiteY13" fmla="*/ 194733 h 322000"/>
              <a:gd name="connsiteX14" fmla="*/ 1113069 w 4317702"/>
              <a:gd name="connsiteY14" fmla="*/ 194734 h 322000"/>
              <a:gd name="connsiteX15" fmla="*/ 1197735 w 4317702"/>
              <a:gd name="connsiteY15" fmla="*/ 148167 h 322000"/>
              <a:gd name="connsiteX16" fmla="*/ 1257002 w 4317702"/>
              <a:gd name="connsiteY16" fmla="*/ 127000 h 322000"/>
              <a:gd name="connsiteX17" fmla="*/ 1345902 w 4317702"/>
              <a:gd name="connsiteY17" fmla="*/ 118533 h 322000"/>
              <a:gd name="connsiteX18" fmla="*/ 1430569 w 4317702"/>
              <a:gd name="connsiteY18" fmla="*/ 93134 h 322000"/>
              <a:gd name="connsiteX19" fmla="*/ 1561802 w 4317702"/>
              <a:gd name="connsiteY19" fmla="*/ 76200 h 322000"/>
              <a:gd name="connsiteX20" fmla="*/ 1726902 w 4317702"/>
              <a:gd name="connsiteY20" fmla="*/ 101600 h 322000"/>
              <a:gd name="connsiteX21" fmla="*/ 1798869 w 4317702"/>
              <a:gd name="connsiteY21" fmla="*/ 127000 h 322000"/>
              <a:gd name="connsiteX22" fmla="*/ 1913169 w 4317702"/>
              <a:gd name="connsiteY22" fmla="*/ 148167 h 322000"/>
              <a:gd name="connsiteX23" fmla="*/ 1980902 w 4317702"/>
              <a:gd name="connsiteY23" fmla="*/ 165100 h 322000"/>
              <a:gd name="connsiteX24" fmla="*/ 2052869 w 4317702"/>
              <a:gd name="connsiteY24" fmla="*/ 186267 h 322000"/>
              <a:gd name="connsiteX25" fmla="*/ 2116369 w 4317702"/>
              <a:gd name="connsiteY25" fmla="*/ 207433 h 322000"/>
              <a:gd name="connsiteX26" fmla="*/ 2162935 w 4317702"/>
              <a:gd name="connsiteY26" fmla="*/ 220134 h 322000"/>
              <a:gd name="connsiteX27" fmla="*/ 2247602 w 4317702"/>
              <a:gd name="connsiteY27" fmla="*/ 228601 h 322000"/>
              <a:gd name="connsiteX28" fmla="*/ 2442336 w 4317702"/>
              <a:gd name="connsiteY28" fmla="*/ 228601 h 322000"/>
              <a:gd name="connsiteX29" fmla="*/ 2594736 w 4317702"/>
              <a:gd name="connsiteY29" fmla="*/ 203200 h 322000"/>
              <a:gd name="connsiteX30" fmla="*/ 2742902 w 4317702"/>
              <a:gd name="connsiteY30" fmla="*/ 190500 h 322000"/>
              <a:gd name="connsiteX31" fmla="*/ 2810635 w 4317702"/>
              <a:gd name="connsiteY31" fmla="*/ 169333 h 322000"/>
              <a:gd name="connsiteX32" fmla="*/ 2924935 w 4317702"/>
              <a:gd name="connsiteY32" fmla="*/ 135467 h 322000"/>
              <a:gd name="connsiteX33" fmla="*/ 3077335 w 4317702"/>
              <a:gd name="connsiteY33" fmla="*/ 110067 h 322000"/>
              <a:gd name="connsiteX34" fmla="*/ 3217035 w 4317702"/>
              <a:gd name="connsiteY34" fmla="*/ 80433 h 322000"/>
              <a:gd name="connsiteX35" fmla="*/ 3284769 w 4317702"/>
              <a:gd name="connsiteY35" fmla="*/ 67733 h 322000"/>
              <a:gd name="connsiteX36" fmla="*/ 3344035 w 4317702"/>
              <a:gd name="connsiteY36" fmla="*/ 71967 h 322000"/>
              <a:gd name="connsiteX37" fmla="*/ 3424469 w 4317702"/>
              <a:gd name="connsiteY37" fmla="*/ 127001 h 322000"/>
              <a:gd name="connsiteX38" fmla="*/ 3526069 w 4317702"/>
              <a:gd name="connsiteY38" fmla="*/ 169333 h 322000"/>
              <a:gd name="connsiteX39" fmla="*/ 3644602 w 4317702"/>
              <a:gd name="connsiteY39" fmla="*/ 177800 h 322000"/>
              <a:gd name="connsiteX40" fmla="*/ 3792769 w 4317702"/>
              <a:gd name="connsiteY40" fmla="*/ 139700 h 322000"/>
              <a:gd name="connsiteX41" fmla="*/ 3902835 w 4317702"/>
              <a:gd name="connsiteY41" fmla="*/ 80433 h 322000"/>
              <a:gd name="connsiteX42" fmla="*/ 3983269 w 4317702"/>
              <a:gd name="connsiteY42" fmla="*/ 38100 h 322000"/>
              <a:gd name="connsiteX43" fmla="*/ 4038302 w 4317702"/>
              <a:gd name="connsiteY43" fmla="*/ 8467 h 322000"/>
              <a:gd name="connsiteX44" fmla="*/ 4317702 w 4317702"/>
              <a:gd name="connsiteY44" fmla="*/ 12700 h 322000"/>
              <a:gd name="connsiteX45" fmla="*/ 4279602 w 4317702"/>
              <a:gd name="connsiteY45" fmla="*/ 0 h 322000"/>
              <a:gd name="connsiteX46" fmla="*/ 4063702 w 4317702"/>
              <a:gd name="connsiteY46" fmla="*/ 4233 h 322000"/>
              <a:gd name="connsiteX47" fmla="*/ 4017135 w 4317702"/>
              <a:gd name="connsiteY47" fmla="*/ 8467 h 322000"/>
              <a:gd name="connsiteX48" fmla="*/ 3953635 w 4317702"/>
              <a:gd name="connsiteY48" fmla="*/ 12700 h 322000"/>
              <a:gd name="connsiteX49" fmla="*/ 3915535 w 4317702"/>
              <a:gd name="connsiteY49" fmla="*/ 29633 h 322000"/>
              <a:gd name="connsiteX50" fmla="*/ 3890135 w 4317702"/>
              <a:gd name="connsiteY50" fmla="*/ 46567 h 322000"/>
              <a:gd name="connsiteX51" fmla="*/ 3873202 w 4317702"/>
              <a:gd name="connsiteY51" fmla="*/ 55033 h 322000"/>
              <a:gd name="connsiteX52" fmla="*/ 3847802 w 4317702"/>
              <a:gd name="connsiteY52" fmla="*/ 63500 h 322000"/>
              <a:gd name="connsiteX53" fmla="*/ 3818169 w 4317702"/>
              <a:gd name="connsiteY53" fmla="*/ 76200 h 322000"/>
              <a:gd name="connsiteX54" fmla="*/ 3792769 w 4317702"/>
              <a:gd name="connsiteY54" fmla="*/ 93133 h 322000"/>
              <a:gd name="connsiteX55" fmla="*/ 3780069 w 4317702"/>
              <a:gd name="connsiteY55" fmla="*/ 97367 h 322000"/>
              <a:gd name="connsiteX56" fmla="*/ 3767369 w 4317702"/>
              <a:gd name="connsiteY56" fmla="*/ 105833 h 322000"/>
              <a:gd name="connsiteX57" fmla="*/ 3733502 w 4317702"/>
              <a:gd name="connsiteY57" fmla="*/ 114300 h 322000"/>
              <a:gd name="connsiteX58" fmla="*/ 3699635 w 4317702"/>
              <a:gd name="connsiteY58" fmla="*/ 122767 h 322000"/>
              <a:gd name="connsiteX59" fmla="*/ 3686935 w 4317702"/>
              <a:gd name="connsiteY59" fmla="*/ 127000 h 322000"/>
              <a:gd name="connsiteX60" fmla="*/ 3665769 w 4317702"/>
              <a:gd name="connsiteY60" fmla="*/ 131233 h 322000"/>
              <a:gd name="connsiteX61" fmla="*/ 3585335 w 4317702"/>
              <a:gd name="connsiteY61" fmla="*/ 122767 h 322000"/>
              <a:gd name="connsiteX62" fmla="*/ 3551469 w 4317702"/>
              <a:gd name="connsiteY62" fmla="*/ 118533 h 322000"/>
              <a:gd name="connsiteX63" fmla="*/ 3521835 w 4317702"/>
              <a:gd name="connsiteY63" fmla="*/ 110067 h 322000"/>
              <a:gd name="connsiteX64" fmla="*/ 3504902 w 4317702"/>
              <a:gd name="connsiteY64" fmla="*/ 105833 h 322000"/>
              <a:gd name="connsiteX65" fmla="*/ 3483735 w 4317702"/>
              <a:gd name="connsiteY65" fmla="*/ 101600 h 322000"/>
              <a:gd name="connsiteX66" fmla="*/ 3458335 w 4317702"/>
              <a:gd name="connsiteY66" fmla="*/ 93133 h 322000"/>
              <a:gd name="connsiteX67" fmla="*/ 3445635 w 4317702"/>
              <a:gd name="connsiteY67" fmla="*/ 88900 h 322000"/>
              <a:gd name="connsiteX68" fmla="*/ 3432935 w 4317702"/>
              <a:gd name="connsiteY68" fmla="*/ 76200 h 322000"/>
              <a:gd name="connsiteX69" fmla="*/ 3399069 w 4317702"/>
              <a:gd name="connsiteY69" fmla="*/ 59267 h 322000"/>
              <a:gd name="connsiteX70" fmla="*/ 3390602 w 4317702"/>
              <a:gd name="connsiteY70" fmla="*/ 46567 h 322000"/>
              <a:gd name="connsiteX71" fmla="*/ 3365202 w 4317702"/>
              <a:gd name="connsiteY71" fmla="*/ 38100 h 322000"/>
              <a:gd name="connsiteX72" fmla="*/ 3318635 w 4317702"/>
              <a:gd name="connsiteY72" fmla="*/ 25400 h 322000"/>
              <a:gd name="connsiteX73" fmla="*/ 3195869 w 4317702"/>
              <a:gd name="connsiteY73" fmla="*/ 38100 h 322000"/>
              <a:gd name="connsiteX74" fmla="*/ 3145069 w 4317702"/>
              <a:gd name="connsiteY74" fmla="*/ 50800 h 322000"/>
              <a:gd name="connsiteX75" fmla="*/ 2988435 w 4317702"/>
              <a:gd name="connsiteY75" fmla="*/ 97367 h 322000"/>
              <a:gd name="connsiteX76" fmla="*/ 2848735 w 4317702"/>
              <a:gd name="connsiteY76" fmla="*/ 127000 h 322000"/>
              <a:gd name="connsiteX77" fmla="*/ 2721735 w 4317702"/>
              <a:gd name="connsiteY77" fmla="*/ 156633 h 322000"/>
              <a:gd name="connsiteX78" fmla="*/ 2590502 w 4317702"/>
              <a:gd name="connsiteY78" fmla="*/ 169334 h 322000"/>
              <a:gd name="connsiteX79" fmla="*/ 2484669 w 4317702"/>
              <a:gd name="connsiteY79" fmla="*/ 194734 h 322000"/>
              <a:gd name="connsiteX80" fmla="*/ 2344969 w 4317702"/>
              <a:gd name="connsiteY80" fmla="*/ 207433 h 322000"/>
              <a:gd name="connsiteX81" fmla="*/ 2302635 w 4317702"/>
              <a:gd name="connsiteY81" fmla="*/ 215900 h 322000"/>
              <a:gd name="connsiteX82" fmla="*/ 2171402 w 4317702"/>
              <a:gd name="connsiteY82" fmla="*/ 203200 h 322000"/>
              <a:gd name="connsiteX83" fmla="*/ 2116369 w 4317702"/>
              <a:gd name="connsiteY83" fmla="*/ 173567 h 322000"/>
              <a:gd name="connsiteX84" fmla="*/ 2040168 w 4317702"/>
              <a:gd name="connsiteY84" fmla="*/ 156633 h 322000"/>
              <a:gd name="connsiteX85" fmla="*/ 1963969 w 4317702"/>
              <a:gd name="connsiteY85" fmla="*/ 118533 h 322000"/>
              <a:gd name="connsiteX86" fmla="*/ 1820035 w 4317702"/>
              <a:gd name="connsiteY86" fmla="*/ 114299 h 322000"/>
              <a:gd name="connsiteX87" fmla="*/ 1731135 w 4317702"/>
              <a:gd name="connsiteY87" fmla="*/ 63501 h 322000"/>
              <a:gd name="connsiteX88" fmla="*/ 1621069 w 4317702"/>
              <a:gd name="connsiteY88" fmla="*/ 38100 h 322000"/>
              <a:gd name="connsiteX89" fmla="*/ 1553335 w 4317702"/>
              <a:gd name="connsiteY89" fmla="*/ 38100 h 322000"/>
              <a:gd name="connsiteX90" fmla="*/ 1405169 w 4317702"/>
              <a:gd name="connsiteY90" fmla="*/ 59267 h 322000"/>
              <a:gd name="connsiteX91" fmla="*/ 1257002 w 4317702"/>
              <a:gd name="connsiteY91" fmla="*/ 84667 h 322000"/>
              <a:gd name="connsiteX92" fmla="*/ 1172335 w 4317702"/>
              <a:gd name="connsiteY92" fmla="*/ 114300 h 322000"/>
              <a:gd name="connsiteX93" fmla="*/ 1041102 w 4317702"/>
              <a:gd name="connsiteY93" fmla="*/ 143933 h 322000"/>
              <a:gd name="connsiteX94" fmla="*/ 939502 w 4317702"/>
              <a:gd name="connsiteY94" fmla="*/ 135467 h 322000"/>
              <a:gd name="connsiteX95" fmla="*/ 804035 w 4317702"/>
              <a:gd name="connsiteY95" fmla="*/ 67733 h 322000"/>
              <a:gd name="connsiteX96" fmla="*/ 702435 w 4317702"/>
              <a:gd name="connsiteY96" fmla="*/ 71967 h 322000"/>
              <a:gd name="connsiteX97" fmla="*/ 596602 w 4317702"/>
              <a:gd name="connsiteY97" fmla="*/ 131233 h 322000"/>
              <a:gd name="connsiteX98" fmla="*/ 495002 w 4317702"/>
              <a:gd name="connsiteY98" fmla="*/ 160867 h 322000"/>
              <a:gd name="connsiteX99" fmla="*/ 384935 w 4317702"/>
              <a:gd name="connsiteY99" fmla="*/ 139700 h 322000"/>
              <a:gd name="connsiteX100" fmla="*/ 291802 w 4317702"/>
              <a:gd name="connsiteY100" fmla="*/ 114300 h 322000"/>
              <a:gd name="connsiteX101" fmla="*/ 190202 w 4317702"/>
              <a:gd name="connsiteY101" fmla="*/ 80433 h 322000"/>
              <a:gd name="connsiteX102" fmla="*/ 105535 w 4317702"/>
              <a:gd name="connsiteY102" fmla="*/ 59267 h 322000"/>
              <a:gd name="connsiteX103" fmla="*/ 8169 w 4317702"/>
              <a:gd name="connsiteY103" fmla="*/ 63500 h 322000"/>
              <a:gd name="connsiteX104" fmla="*/ 3936 w 4317702"/>
              <a:gd name="connsiteY104"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4017135 w 4334340"/>
              <a:gd name="connsiteY46" fmla="*/ 8467 h 322000"/>
              <a:gd name="connsiteX47" fmla="*/ 3953635 w 4334340"/>
              <a:gd name="connsiteY47" fmla="*/ 12700 h 322000"/>
              <a:gd name="connsiteX48" fmla="*/ 3915535 w 4334340"/>
              <a:gd name="connsiteY48" fmla="*/ 29633 h 322000"/>
              <a:gd name="connsiteX49" fmla="*/ 3890135 w 4334340"/>
              <a:gd name="connsiteY49" fmla="*/ 46567 h 322000"/>
              <a:gd name="connsiteX50" fmla="*/ 3873202 w 4334340"/>
              <a:gd name="connsiteY50" fmla="*/ 55033 h 322000"/>
              <a:gd name="connsiteX51" fmla="*/ 3847802 w 4334340"/>
              <a:gd name="connsiteY51" fmla="*/ 63500 h 322000"/>
              <a:gd name="connsiteX52" fmla="*/ 3818169 w 4334340"/>
              <a:gd name="connsiteY52" fmla="*/ 76200 h 322000"/>
              <a:gd name="connsiteX53" fmla="*/ 3792769 w 4334340"/>
              <a:gd name="connsiteY53" fmla="*/ 93133 h 322000"/>
              <a:gd name="connsiteX54" fmla="*/ 3780069 w 4334340"/>
              <a:gd name="connsiteY54" fmla="*/ 97367 h 322000"/>
              <a:gd name="connsiteX55" fmla="*/ 3767369 w 4334340"/>
              <a:gd name="connsiteY55" fmla="*/ 105833 h 322000"/>
              <a:gd name="connsiteX56" fmla="*/ 3733502 w 4334340"/>
              <a:gd name="connsiteY56" fmla="*/ 114300 h 322000"/>
              <a:gd name="connsiteX57" fmla="*/ 3699635 w 4334340"/>
              <a:gd name="connsiteY57" fmla="*/ 122767 h 322000"/>
              <a:gd name="connsiteX58" fmla="*/ 3686935 w 4334340"/>
              <a:gd name="connsiteY58" fmla="*/ 127000 h 322000"/>
              <a:gd name="connsiteX59" fmla="*/ 3665769 w 4334340"/>
              <a:gd name="connsiteY59" fmla="*/ 131233 h 322000"/>
              <a:gd name="connsiteX60" fmla="*/ 3585335 w 4334340"/>
              <a:gd name="connsiteY60" fmla="*/ 122767 h 322000"/>
              <a:gd name="connsiteX61" fmla="*/ 3551469 w 4334340"/>
              <a:gd name="connsiteY61" fmla="*/ 118533 h 322000"/>
              <a:gd name="connsiteX62" fmla="*/ 3521835 w 4334340"/>
              <a:gd name="connsiteY62" fmla="*/ 110067 h 322000"/>
              <a:gd name="connsiteX63" fmla="*/ 3504902 w 4334340"/>
              <a:gd name="connsiteY63" fmla="*/ 105833 h 322000"/>
              <a:gd name="connsiteX64" fmla="*/ 3483735 w 4334340"/>
              <a:gd name="connsiteY64" fmla="*/ 101600 h 322000"/>
              <a:gd name="connsiteX65" fmla="*/ 3458335 w 4334340"/>
              <a:gd name="connsiteY65" fmla="*/ 93133 h 322000"/>
              <a:gd name="connsiteX66" fmla="*/ 3445635 w 4334340"/>
              <a:gd name="connsiteY66" fmla="*/ 88900 h 322000"/>
              <a:gd name="connsiteX67" fmla="*/ 3432935 w 4334340"/>
              <a:gd name="connsiteY67" fmla="*/ 76200 h 322000"/>
              <a:gd name="connsiteX68" fmla="*/ 3399069 w 4334340"/>
              <a:gd name="connsiteY68" fmla="*/ 59267 h 322000"/>
              <a:gd name="connsiteX69" fmla="*/ 3390602 w 4334340"/>
              <a:gd name="connsiteY69" fmla="*/ 46567 h 322000"/>
              <a:gd name="connsiteX70" fmla="*/ 3365202 w 4334340"/>
              <a:gd name="connsiteY70" fmla="*/ 38100 h 322000"/>
              <a:gd name="connsiteX71" fmla="*/ 3318635 w 4334340"/>
              <a:gd name="connsiteY71" fmla="*/ 25400 h 322000"/>
              <a:gd name="connsiteX72" fmla="*/ 3195869 w 4334340"/>
              <a:gd name="connsiteY72" fmla="*/ 38100 h 322000"/>
              <a:gd name="connsiteX73" fmla="*/ 3145069 w 4334340"/>
              <a:gd name="connsiteY73" fmla="*/ 50800 h 322000"/>
              <a:gd name="connsiteX74" fmla="*/ 2988435 w 4334340"/>
              <a:gd name="connsiteY74" fmla="*/ 97367 h 322000"/>
              <a:gd name="connsiteX75" fmla="*/ 2848735 w 4334340"/>
              <a:gd name="connsiteY75" fmla="*/ 127000 h 322000"/>
              <a:gd name="connsiteX76" fmla="*/ 2721735 w 4334340"/>
              <a:gd name="connsiteY76" fmla="*/ 156633 h 322000"/>
              <a:gd name="connsiteX77" fmla="*/ 2590502 w 4334340"/>
              <a:gd name="connsiteY77" fmla="*/ 169334 h 322000"/>
              <a:gd name="connsiteX78" fmla="*/ 2484669 w 4334340"/>
              <a:gd name="connsiteY78" fmla="*/ 194734 h 322000"/>
              <a:gd name="connsiteX79" fmla="*/ 2344969 w 4334340"/>
              <a:gd name="connsiteY79" fmla="*/ 207433 h 322000"/>
              <a:gd name="connsiteX80" fmla="*/ 2302635 w 4334340"/>
              <a:gd name="connsiteY80" fmla="*/ 215900 h 322000"/>
              <a:gd name="connsiteX81" fmla="*/ 2171402 w 4334340"/>
              <a:gd name="connsiteY81" fmla="*/ 203200 h 322000"/>
              <a:gd name="connsiteX82" fmla="*/ 2116369 w 4334340"/>
              <a:gd name="connsiteY82" fmla="*/ 173567 h 322000"/>
              <a:gd name="connsiteX83" fmla="*/ 2040168 w 4334340"/>
              <a:gd name="connsiteY83" fmla="*/ 156633 h 322000"/>
              <a:gd name="connsiteX84" fmla="*/ 1963969 w 4334340"/>
              <a:gd name="connsiteY84" fmla="*/ 118533 h 322000"/>
              <a:gd name="connsiteX85" fmla="*/ 1820035 w 4334340"/>
              <a:gd name="connsiteY85" fmla="*/ 114299 h 322000"/>
              <a:gd name="connsiteX86" fmla="*/ 1731135 w 4334340"/>
              <a:gd name="connsiteY86" fmla="*/ 63501 h 322000"/>
              <a:gd name="connsiteX87" fmla="*/ 1621069 w 4334340"/>
              <a:gd name="connsiteY87" fmla="*/ 38100 h 322000"/>
              <a:gd name="connsiteX88" fmla="*/ 1553335 w 4334340"/>
              <a:gd name="connsiteY88" fmla="*/ 38100 h 322000"/>
              <a:gd name="connsiteX89" fmla="*/ 1405169 w 4334340"/>
              <a:gd name="connsiteY89" fmla="*/ 59267 h 322000"/>
              <a:gd name="connsiteX90" fmla="*/ 1257002 w 4334340"/>
              <a:gd name="connsiteY90" fmla="*/ 84667 h 322000"/>
              <a:gd name="connsiteX91" fmla="*/ 1172335 w 4334340"/>
              <a:gd name="connsiteY91" fmla="*/ 114300 h 322000"/>
              <a:gd name="connsiteX92" fmla="*/ 1041102 w 4334340"/>
              <a:gd name="connsiteY92" fmla="*/ 143933 h 322000"/>
              <a:gd name="connsiteX93" fmla="*/ 939502 w 4334340"/>
              <a:gd name="connsiteY93" fmla="*/ 135467 h 322000"/>
              <a:gd name="connsiteX94" fmla="*/ 804035 w 4334340"/>
              <a:gd name="connsiteY94" fmla="*/ 67733 h 322000"/>
              <a:gd name="connsiteX95" fmla="*/ 702435 w 4334340"/>
              <a:gd name="connsiteY95" fmla="*/ 71967 h 322000"/>
              <a:gd name="connsiteX96" fmla="*/ 596602 w 4334340"/>
              <a:gd name="connsiteY96" fmla="*/ 131233 h 322000"/>
              <a:gd name="connsiteX97" fmla="*/ 495002 w 4334340"/>
              <a:gd name="connsiteY97" fmla="*/ 160867 h 322000"/>
              <a:gd name="connsiteX98" fmla="*/ 384935 w 4334340"/>
              <a:gd name="connsiteY98" fmla="*/ 139700 h 322000"/>
              <a:gd name="connsiteX99" fmla="*/ 291802 w 4334340"/>
              <a:gd name="connsiteY99" fmla="*/ 114300 h 322000"/>
              <a:gd name="connsiteX100" fmla="*/ 190202 w 4334340"/>
              <a:gd name="connsiteY100" fmla="*/ 80433 h 322000"/>
              <a:gd name="connsiteX101" fmla="*/ 105535 w 4334340"/>
              <a:gd name="connsiteY101" fmla="*/ 59267 h 322000"/>
              <a:gd name="connsiteX102" fmla="*/ 8169 w 4334340"/>
              <a:gd name="connsiteY102" fmla="*/ 63500 h 322000"/>
              <a:gd name="connsiteX103" fmla="*/ 3936 w 4334340"/>
              <a:gd name="connsiteY103"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915535 w 4334340"/>
              <a:gd name="connsiteY47" fmla="*/ 29633 h 322000"/>
              <a:gd name="connsiteX48" fmla="*/ 3890135 w 4334340"/>
              <a:gd name="connsiteY48" fmla="*/ 46567 h 322000"/>
              <a:gd name="connsiteX49" fmla="*/ 3873202 w 4334340"/>
              <a:gd name="connsiteY49" fmla="*/ 55033 h 322000"/>
              <a:gd name="connsiteX50" fmla="*/ 3847802 w 4334340"/>
              <a:gd name="connsiteY50" fmla="*/ 63500 h 322000"/>
              <a:gd name="connsiteX51" fmla="*/ 3818169 w 4334340"/>
              <a:gd name="connsiteY51" fmla="*/ 76200 h 322000"/>
              <a:gd name="connsiteX52" fmla="*/ 3792769 w 4334340"/>
              <a:gd name="connsiteY52" fmla="*/ 93133 h 322000"/>
              <a:gd name="connsiteX53" fmla="*/ 3780069 w 4334340"/>
              <a:gd name="connsiteY53" fmla="*/ 97367 h 322000"/>
              <a:gd name="connsiteX54" fmla="*/ 3767369 w 4334340"/>
              <a:gd name="connsiteY54" fmla="*/ 105833 h 322000"/>
              <a:gd name="connsiteX55" fmla="*/ 3733502 w 4334340"/>
              <a:gd name="connsiteY55" fmla="*/ 114300 h 322000"/>
              <a:gd name="connsiteX56" fmla="*/ 3699635 w 4334340"/>
              <a:gd name="connsiteY56" fmla="*/ 122767 h 322000"/>
              <a:gd name="connsiteX57" fmla="*/ 3686935 w 4334340"/>
              <a:gd name="connsiteY57" fmla="*/ 127000 h 322000"/>
              <a:gd name="connsiteX58" fmla="*/ 3665769 w 4334340"/>
              <a:gd name="connsiteY58" fmla="*/ 131233 h 322000"/>
              <a:gd name="connsiteX59" fmla="*/ 3585335 w 4334340"/>
              <a:gd name="connsiteY59" fmla="*/ 122767 h 322000"/>
              <a:gd name="connsiteX60" fmla="*/ 3551469 w 4334340"/>
              <a:gd name="connsiteY60" fmla="*/ 118533 h 322000"/>
              <a:gd name="connsiteX61" fmla="*/ 3521835 w 4334340"/>
              <a:gd name="connsiteY61" fmla="*/ 110067 h 322000"/>
              <a:gd name="connsiteX62" fmla="*/ 3504902 w 4334340"/>
              <a:gd name="connsiteY62" fmla="*/ 105833 h 322000"/>
              <a:gd name="connsiteX63" fmla="*/ 3483735 w 4334340"/>
              <a:gd name="connsiteY63" fmla="*/ 101600 h 322000"/>
              <a:gd name="connsiteX64" fmla="*/ 3458335 w 4334340"/>
              <a:gd name="connsiteY64" fmla="*/ 93133 h 322000"/>
              <a:gd name="connsiteX65" fmla="*/ 3445635 w 4334340"/>
              <a:gd name="connsiteY65" fmla="*/ 88900 h 322000"/>
              <a:gd name="connsiteX66" fmla="*/ 3432935 w 4334340"/>
              <a:gd name="connsiteY66" fmla="*/ 76200 h 322000"/>
              <a:gd name="connsiteX67" fmla="*/ 3399069 w 4334340"/>
              <a:gd name="connsiteY67" fmla="*/ 59267 h 322000"/>
              <a:gd name="connsiteX68" fmla="*/ 3390602 w 4334340"/>
              <a:gd name="connsiteY68" fmla="*/ 46567 h 322000"/>
              <a:gd name="connsiteX69" fmla="*/ 3365202 w 4334340"/>
              <a:gd name="connsiteY69" fmla="*/ 38100 h 322000"/>
              <a:gd name="connsiteX70" fmla="*/ 3318635 w 4334340"/>
              <a:gd name="connsiteY70" fmla="*/ 25400 h 322000"/>
              <a:gd name="connsiteX71" fmla="*/ 3195869 w 4334340"/>
              <a:gd name="connsiteY71" fmla="*/ 38100 h 322000"/>
              <a:gd name="connsiteX72" fmla="*/ 3145069 w 4334340"/>
              <a:gd name="connsiteY72" fmla="*/ 50800 h 322000"/>
              <a:gd name="connsiteX73" fmla="*/ 2988435 w 4334340"/>
              <a:gd name="connsiteY73" fmla="*/ 97367 h 322000"/>
              <a:gd name="connsiteX74" fmla="*/ 2848735 w 4334340"/>
              <a:gd name="connsiteY74" fmla="*/ 127000 h 322000"/>
              <a:gd name="connsiteX75" fmla="*/ 2721735 w 4334340"/>
              <a:gd name="connsiteY75" fmla="*/ 156633 h 322000"/>
              <a:gd name="connsiteX76" fmla="*/ 2590502 w 4334340"/>
              <a:gd name="connsiteY76" fmla="*/ 169334 h 322000"/>
              <a:gd name="connsiteX77" fmla="*/ 2484669 w 4334340"/>
              <a:gd name="connsiteY77" fmla="*/ 194734 h 322000"/>
              <a:gd name="connsiteX78" fmla="*/ 2344969 w 4334340"/>
              <a:gd name="connsiteY78" fmla="*/ 207433 h 322000"/>
              <a:gd name="connsiteX79" fmla="*/ 2302635 w 4334340"/>
              <a:gd name="connsiteY79" fmla="*/ 215900 h 322000"/>
              <a:gd name="connsiteX80" fmla="*/ 2171402 w 4334340"/>
              <a:gd name="connsiteY80" fmla="*/ 203200 h 322000"/>
              <a:gd name="connsiteX81" fmla="*/ 2116369 w 4334340"/>
              <a:gd name="connsiteY81" fmla="*/ 173567 h 322000"/>
              <a:gd name="connsiteX82" fmla="*/ 2040168 w 4334340"/>
              <a:gd name="connsiteY82" fmla="*/ 156633 h 322000"/>
              <a:gd name="connsiteX83" fmla="*/ 1963969 w 4334340"/>
              <a:gd name="connsiteY83" fmla="*/ 118533 h 322000"/>
              <a:gd name="connsiteX84" fmla="*/ 1820035 w 4334340"/>
              <a:gd name="connsiteY84" fmla="*/ 114299 h 322000"/>
              <a:gd name="connsiteX85" fmla="*/ 1731135 w 4334340"/>
              <a:gd name="connsiteY85" fmla="*/ 63501 h 322000"/>
              <a:gd name="connsiteX86" fmla="*/ 1621069 w 4334340"/>
              <a:gd name="connsiteY86" fmla="*/ 38100 h 322000"/>
              <a:gd name="connsiteX87" fmla="*/ 1553335 w 4334340"/>
              <a:gd name="connsiteY87" fmla="*/ 38100 h 322000"/>
              <a:gd name="connsiteX88" fmla="*/ 1405169 w 4334340"/>
              <a:gd name="connsiteY88" fmla="*/ 59267 h 322000"/>
              <a:gd name="connsiteX89" fmla="*/ 1257002 w 4334340"/>
              <a:gd name="connsiteY89" fmla="*/ 84667 h 322000"/>
              <a:gd name="connsiteX90" fmla="*/ 1172335 w 4334340"/>
              <a:gd name="connsiteY90" fmla="*/ 114300 h 322000"/>
              <a:gd name="connsiteX91" fmla="*/ 1041102 w 4334340"/>
              <a:gd name="connsiteY91" fmla="*/ 143933 h 322000"/>
              <a:gd name="connsiteX92" fmla="*/ 939502 w 4334340"/>
              <a:gd name="connsiteY92" fmla="*/ 135467 h 322000"/>
              <a:gd name="connsiteX93" fmla="*/ 804035 w 4334340"/>
              <a:gd name="connsiteY93" fmla="*/ 67733 h 322000"/>
              <a:gd name="connsiteX94" fmla="*/ 702435 w 4334340"/>
              <a:gd name="connsiteY94" fmla="*/ 71967 h 322000"/>
              <a:gd name="connsiteX95" fmla="*/ 596602 w 4334340"/>
              <a:gd name="connsiteY95" fmla="*/ 131233 h 322000"/>
              <a:gd name="connsiteX96" fmla="*/ 495002 w 4334340"/>
              <a:gd name="connsiteY96" fmla="*/ 160867 h 322000"/>
              <a:gd name="connsiteX97" fmla="*/ 384935 w 4334340"/>
              <a:gd name="connsiteY97" fmla="*/ 139700 h 322000"/>
              <a:gd name="connsiteX98" fmla="*/ 291802 w 4334340"/>
              <a:gd name="connsiteY98" fmla="*/ 114300 h 322000"/>
              <a:gd name="connsiteX99" fmla="*/ 190202 w 4334340"/>
              <a:gd name="connsiteY99" fmla="*/ 80433 h 322000"/>
              <a:gd name="connsiteX100" fmla="*/ 105535 w 4334340"/>
              <a:gd name="connsiteY100" fmla="*/ 59267 h 322000"/>
              <a:gd name="connsiteX101" fmla="*/ 8169 w 4334340"/>
              <a:gd name="connsiteY101" fmla="*/ 63500 h 322000"/>
              <a:gd name="connsiteX102" fmla="*/ 3936 w 4334340"/>
              <a:gd name="connsiteY102"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73202 w 4334340"/>
              <a:gd name="connsiteY48" fmla="*/ 55033 h 322000"/>
              <a:gd name="connsiteX49" fmla="*/ 3847802 w 4334340"/>
              <a:gd name="connsiteY49" fmla="*/ 63500 h 322000"/>
              <a:gd name="connsiteX50" fmla="*/ 3818169 w 4334340"/>
              <a:gd name="connsiteY50" fmla="*/ 76200 h 322000"/>
              <a:gd name="connsiteX51" fmla="*/ 3792769 w 4334340"/>
              <a:gd name="connsiteY51" fmla="*/ 93133 h 322000"/>
              <a:gd name="connsiteX52" fmla="*/ 3780069 w 4334340"/>
              <a:gd name="connsiteY52" fmla="*/ 97367 h 322000"/>
              <a:gd name="connsiteX53" fmla="*/ 3767369 w 4334340"/>
              <a:gd name="connsiteY53" fmla="*/ 105833 h 322000"/>
              <a:gd name="connsiteX54" fmla="*/ 3733502 w 4334340"/>
              <a:gd name="connsiteY54" fmla="*/ 114300 h 322000"/>
              <a:gd name="connsiteX55" fmla="*/ 3699635 w 4334340"/>
              <a:gd name="connsiteY55" fmla="*/ 122767 h 322000"/>
              <a:gd name="connsiteX56" fmla="*/ 3686935 w 4334340"/>
              <a:gd name="connsiteY56" fmla="*/ 127000 h 322000"/>
              <a:gd name="connsiteX57" fmla="*/ 3665769 w 4334340"/>
              <a:gd name="connsiteY57" fmla="*/ 131233 h 322000"/>
              <a:gd name="connsiteX58" fmla="*/ 3585335 w 4334340"/>
              <a:gd name="connsiteY58" fmla="*/ 122767 h 322000"/>
              <a:gd name="connsiteX59" fmla="*/ 3551469 w 4334340"/>
              <a:gd name="connsiteY59" fmla="*/ 118533 h 322000"/>
              <a:gd name="connsiteX60" fmla="*/ 3521835 w 4334340"/>
              <a:gd name="connsiteY60" fmla="*/ 110067 h 322000"/>
              <a:gd name="connsiteX61" fmla="*/ 3504902 w 4334340"/>
              <a:gd name="connsiteY61" fmla="*/ 105833 h 322000"/>
              <a:gd name="connsiteX62" fmla="*/ 3483735 w 4334340"/>
              <a:gd name="connsiteY62" fmla="*/ 101600 h 322000"/>
              <a:gd name="connsiteX63" fmla="*/ 3458335 w 4334340"/>
              <a:gd name="connsiteY63" fmla="*/ 93133 h 322000"/>
              <a:gd name="connsiteX64" fmla="*/ 3445635 w 4334340"/>
              <a:gd name="connsiteY64" fmla="*/ 88900 h 322000"/>
              <a:gd name="connsiteX65" fmla="*/ 3432935 w 4334340"/>
              <a:gd name="connsiteY65" fmla="*/ 76200 h 322000"/>
              <a:gd name="connsiteX66" fmla="*/ 3399069 w 4334340"/>
              <a:gd name="connsiteY66" fmla="*/ 59267 h 322000"/>
              <a:gd name="connsiteX67" fmla="*/ 3390602 w 4334340"/>
              <a:gd name="connsiteY67" fmla="*/ 46567 h 322000"/>
              <a:gd name="connsiteX68" fmla="*/ 3365202 w 4334340"/>
              <a:gd name="connsiteY68" fmla="*/ 38100 h 322000"/>
              <a:gd name="connsiteX69" fmla="*/ 3318635 w 4334340"/>
              <a:gd name="connsiteY69" fmla="*/ 25400 h 322000"/>
              <a:gd name="connsiteX70" fmla="*/ 3195869 w 4334340"/>
              <a:gd name="connsiteY70" fmla="*/ 38100 h 322000"/>
              <a:gd name="connsiteX71" fmla="*/ 3145069 w 4334340"/>
              <a:gd name="connsiteY71" fmla="*/ 50800 h 322000"/>
              <a:gd name="connsiteX72" fmla="*/ 2988435 w 4334340"/>
              <a:gd name="connsiteY72" fmla="*/ 97367 h 322000"/>
              <a:gd name="connsiteX73" fmla="*/ 2848735 w 4334340"/>
              <a:gd name="connsiteY73" fmla="*/ 127000 h 322000"/>
              <a:gd name="connsiteX74" fmla="*/ 2721735 w 4334340"/>
              <a:gd name="connsiteY74" fmla="*/ 156633 h 322000"/>
              <a:gd name="connsiteX75" fmla="*/ 2590502 w 4334340"/>
              <a:gd name="connsiteY75" fmla="*/ 169334 h 322000"/>
              <a:gd name="connsiteX76" fmla="*/ 2484669 w 4334340"/>
              <a:gd name="connsiteY76" fmla="*/ 194734 h 322000"/>
              <a:gd name="connsiteX77" fmla="*/ 2344969 w 4334340"/>
              <a:gd name="connsiteY77" fmla="*/ 207433 h 322000"/>
              <a:gd name="connsiteX78" fmla="*/ 2302635 w 4334340"/>
              <a:gd name="connsiteY78" fmla="*/ 215900 h 322000"/>
              <a:gd name="connsiteX79" fmla="*/ 2171402 w 4334340"/>
              <a:gd name="connsiteY79" fmla="*/ 203200 h 322000"/>
              <a:gd name="connsiteX80" fmla="*/ 2116369 w 4334340"/>
              <a:gd name="connsiteY80" fmla="*/ 173567 h 322000"/>
              <a:gd name="connsiteX81" fmla="*/ 2040168 w 4334340"/>
              <a:gd name="connsiteY81" fmla="*/ 156633 h 322000"/>
              <a:gd name="connsiteX82" fmla="*/ 1963969 w 4334340"/>
              <a:gd name="connsiteY82" fmla="*/ 118533 h 322000"/>
              <a:gd name="connsiteX83" fmla="*/ 1820035 w 4334340"/>
              <a:gd name="connsiteY83" fmla="*/ 114299 h 322000"/>
              <a:gd name="connsiteX84" fmla="*/ 1731135 w 4334340"/>
              <a:gd name="connsiteY84" fmla="*/ 63501 h 322000"/>
              <a:gd name="connsiteX85" fmla="*/ 1621069 w 4334340"/>
              <a:gd name="connsiteY85" fmla="*/ 38100 h 322000"/>
              <a:gd name="connsiteX86" fmla="*/ 1553335 w 4334340"/>
              <a:gd name="connsiteY86" fmla="*/ 38100 h 322000"/>
              <a:gd name="connsiteX87" fmla="*/ 1405169 w 4334340"/>
              <a:gd name="connsiteY87" fmla="*/ 59267 h 322000"/>
              <a:gd name="connsiteX88" fmla="*/ 1257002 w 4334340"/>
              <a:gd name="connsiteY88" fmla="*/ 84667 h 322000"/>
              <a:gd name="connsiteX89" fmla="*/ 1172335 w 4334340"/>
              <a:gd name="connsiteY89" fmla="*/ 114300 h 322000"/>
              <a:gd name="connsiteX90" fmla="*/ 1041102 w 4334340"/>
              <a:gd name="connsiteY90" fmla="*/ 143933 h 322000"/>
              <a:gd name="connsiteX91" fmla="*/ 939502 w 4334340"/>
              <a:gd name="connsiteY91" fmla="*/ 135467 h 322000"/>
              <a:gd name="connsiteX92" fmla="*/ 804035 w 4334340"/>
              <a:gd name="connsiteY92" fmla="*/ 67733 h 322000"/>
              <a:gd name="connsiteX93" fmla="*/ 702435 w 4334340"/>
              <a:gd name="connsiteY93" fmla="*/ 71967 h 322000"/>
              <a:gd name="connsiteX94" fmla="*/ 596602 w 4334340"/>
              <a:gd name="connsiteY94" fmla="*/ 131233 h 322000"/>
              <a:gd name="connsiteX95" fmla="*/ 495002 w 4334340"/>
              <a:gd name="connsiteY95" fmla="*/ 160867 h 322000"/>
              <a:gd name="connsiteX96" fmla="*/ 384935 w 4334340"/>
              <a:gd name="connsiteY96" fmla="*/ 139700 h 322000"/>
              <a:gd name="connsiteX97" fmla="*/ 291802 w 4334340"/>
              <a:gd name="connsiteY97" fmla="*/ 114300 h 322000"/>
              <a:gd name="connsiteX98" fmla="*/ 190202 w 4334340"/>
              <a:gd name="connsiteY98" fmla="*/ 80433 h 322000"/>
              <a:gd name="connsiteX99" fmla="*/ 105535 w 4334340"/>
              <a:gd name="connsiteY99" fmla="*/ 59267 h 322000"/>
              <a:gd name="connsiteX100" fmla="*/ 8169 w 4334340"/>
              <a:gd name="connsiteY100" fmla="*/ 63500 h 322000"/>
              <a:gd name="connsiteX101" fmla="*/ 3936 w 4334340"/>
              <a:gd name="connsiteY101"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47802 w 4334340"/>
              <a:gd name="connsiteY48" fmla="*/ 63500 h 322000"/>
              <a:gd name="connsiteX49" fmla="*/ 3818169 w 4334340"/>
              <a:gd name="connsiteY49" fmla="*/ 76200 h 322000"/>
              <a:gd name="connsiteX50" fmla="*/ 3792769 w 4334340"/>
              <a:gd name="connsiteY50" fmla="*/ 93133 h 322000"/>
              <a:gd name="connsiteX51" fmla="*/ 3780069 w 4334340"/>
              <a:gd name="connsiteY51" fmla="*/ 97367 h 322000"/>
              <a:gd name="connsiteX52" fmla="*/ 3767369 w 4334340"/>
              <a:gd name="connsiteY52" fmla="*/ 105833 h 322000"/>
              <a:gd name="connsiteX53" fmla="*/ 3733502 w 4334340"/>
              <a:gd name="connsiteY53" fmla="*/ 114300 h 322000"/>
              <a:gd name="connsiteX54" fmla="*/ 3699635 w 4334340"/>
              <a:gd name="connsiteY54" fmla="*/ 122767 h 322000"/>
              <a:gd name="connsiteX55" fmla="*/ 3686935 w 4334340"/>
              <a:gd name="connsiteY55" fmla="*/ 127000 h 322000"/>
              <a:gd name="connsiteX56" fmla="*/ 3665769 w 4334340"/>
              <a:gd name="connsiteY56" fmla="*/ 131233 h 322000"/>
              <a:gd name="connsiteX57" fmla="*/ 3585335 w 4334340"/>
              <a:gd name="connsiteY57" fmla="*/ 122767 h 322000"/>
              <a:gd name="connsiteX58" fmla="*/ 3551469 w 4334340"/>
              <a:gd name="connsiteY58" fmla="*/ 118533 h 322000"/>
              <a:gd name="connsiteX59" fmla="*/ 3521835 w 4334340"/>
              <a:gd name="connsiteY59" fmla="*/ 110067 h 322000"/>
              <a:gd name="connsiteX60" fmla="*/ 3504902 w 4334340"/>
              <a:gd name="connsiteY60" fmla="*/ 105833 h 322000"/>
              <a:gd name="connsiteX61" fmla="*/ 3483735 w 4334340"/>
              <a:gd name="connsiteY61" fmla="*/ 101600 h 322000"/>
              <a:gd name="connsiteX62" fmla="*/ 3458335 w 4334340"/>
              <a:gd name="connsiteY62" fmla="*/ 93133 h 322000"/>
              <a:gd name="connsiteX63" fmla="*/ 3445635 w 4334340"/>
              <a:gd name="connsiteY63" fmla="*/ 88900 h 322000"/>
              <a:gd name="connsiteX64" fmla="*/ 3432935 w 4334340"/>
              <a:gd name="connsiteY64" fmla="*/ 76200 h 322000"/>
              <a:gd name="connsiteX65" fmla="*/ 3399069 w 4334340"/>
              <a:gd name="connsiteY65" fmla="*/ 59267 h 322000"/>
              <a:gd name="connsiteX66" fmla="*/ 3390602 w 4334340"/>
              <a:gd name="connsiteY66" fmla="*/ 46567 h 322000"/>
              <a:gd name="connsiteX67" fmla="*/ 3365202 w 4334340"/>
              <a:gd name="connsiteY67" fmla="*/ 38100 h 322000"/>
              <a:gd name="connsiteX68" fmla="*/ 3318635 w 4334340"/>
              <a:gd name="connsiteY68" fmla="*/ 25400 h 322000"/>
              <a:gd name="connsiteX69" fmla="*/ 3195869 w 4334340"/>
              <a:gd name="connsiteY69" fmla="*/ 38100 h 322000"/>
              <a:gd name="connsiteX70" fmla="*/ 3145069 w 4334340"/>
              <a:gd name="connsiteY70" fmla="*/ 50800 h 322000"/>
              <a:gd name="connsiteX71" fmla="*/ 2988435 w 4334340"/>
              <a:gd name="connsiteY71" fmla="*/ 97367 h 322000"/>
              <a:gd name="connsiteX72" fmla="*/ 2848735 w 4334340"/>
              <a:gd name="connsiteY72" fmla="*/ 127000 h 322000"/>
              <a:gd name="connsiteX73" fmla="*/ 2721735 w 4334340"/>
              <a:gd name="connsiteY73" fmla="*/ 156633 h 322000"/>
              <a:gd name="connsiteX74" fmla="*/ 2590502 w 4334340"/>
              <a:gd name="connsiteY74" fmla="*/ 169334 h 322000"/>
              <a:gd name="connsiteX75" fmla="*/ 2484669 w 4334340"/>
              <a:gd name="connsiteY75" fmla="*/ 194734 h 322000"/>
              <a:gd name="connsiteX76" fmla="*/ 2344969 w 4334340"/>
              <a:gd name="connsiteY76" fmla="*/ 207433 h 322000"/>
              <a:gd name="connsiteX77" fmla="*/ 2302635 w 4334340"/>
              <a:gd name="connsiteY77" fmla="*/ 215900 h 322000"/>
              <a:gd name="connsiteX78" fmla="*/ 2171402 w 4334340"/>
              <a:gd name="connsiteY78" fmla="*/ 203200 h 322000"/>
              <a:gd name="connsiteX79" fmla="*/ 2116369 w 4334340"/>
              <a:gd name="connsiteY79" fmla="*/ 173567 h 322000"/>
              <a:gd name="connsiteX80" fmla="*/ 2040168 w 4334340"/>
              <a:gd name="connsiteY80" fmla="*/ 156633 h 322000"/>
              <a:gd name="connsiteX81" fmla="*/ 1963969 w 4334340"/>
              <a:gd name="connsiteY81" fmla="*/ 118533 h 322000"/>
              <a:gd name="connsiteX82" fmla="*/ 1820035 w 4334340"/>
              <a:gd name="connsiteY82" fmla="*/ 114299 h 322000"/>
              <a:gd name="connsiteX83" fmla="*/ 1731135 w 4334340"/>
              <a:gd name="connsiteY83" fmla="*/ 63501 h 322000"/>
              <a:gd name="connsiteX84" fmla="*/ 1621069 w 4334340"/>
              <a:gd name="connsiteY84" fmla="*/ 38100 h 322000"/>
              <a:gd name="connsiteX85" fmla="*/ 1553335 w 4334340"/>
              <a:gd name="connsiteY85" fmla="*/ 38100 h 322000"/>
              <a:gd name="connsiteX86" fmla="*/ 1405169 w 4334340"/>
              <a:gd name="connsiteY86" fmla="*/ 59267 h 322000"/>
              <a:gd name="connsiteX87" fmla="*/ 1257002 w 4334340"/>
              <a:gd name="connsiteY87" fmla="*/ 84667 h 322000"/>
              <a:gd name="connsiteX88" fmla="*/ 1172335 w 4334340"/>
              <a:gd name="connsiteY88" fmla="*/ 114300 h 322000"/>
              <a:gd name="connsiteX89" fmla="*/ 1041102 w 4334340"/>
              <a:gd name="connsiteY89" fmla="*/ 143933 h 322000"/>
              <a:gd name="connsiteX90" fmla="*/ 939502 w 4334340"/>
              <a:gd name="connsiteY90" fmla="*/ 135467 h 322000"/>
              <a:gd name="connsiteX91" fmla="*/ 804035 w 4334340"/>
              <a:gd name="connsiteY91" fmla="*/ 67733 h 322000"/>
              <a:gd name="connsiteX92" fmla="*/ 702435 w 4334340"/>
              <a:gd name="connsiteY92" fmla="*/ 71967 h 322000"/>
              <a:gd name="connsiteX93" fmla="*/ 596602 w 4334340"/>
              <a:gd name="connsiteY93" fmla="*/ 131233 h 322000"/>
              <a:gd name="connsiteX94" fmla="*/ 495002 w 4334340"/>
              <a:gd name="connsiteY94" fmla="*/ 160867 h 322000"/>
              <a:gd name="connsiteX95" fmla="*/ 384935 w 4334340"/>
              <a:gd name="connsiteY95" fmla="*/ 139700 h 322000"/>
              <a:gd name="connsiteX96" fmla="*/ 291802 w 4334340"/>
              <a:gd name="connsiteY96" fmla="*/ 114300 h 322000"/>
              <a:gd name="connsiteX97" fmla="*/ 190202 w 4334340"/>
              <a:gd name="connsiteY97" fmla="*/ 80433 h 322000"/>
              <a:gd name="connsiteX98" fmla="*/ 105535 w 4334340"/>
              <a:gd name="connsiteY98" fmla="*/ 59267 h 322000"/>
              <a:gd name="connsiteX99" fmla="*/ 8169 w 4334340"/>
              <a:gd name="connsiteY99" fmla="*/ 63500 h 322000"/>
              <a:gd name="connsiteX100" fmla="*/ 3936 w 4334340"/>
              <a:gd name="connsiteY100"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92769 w 4334340"/>
              <a:gd name="connsiteY49" fmla="*/ 93133 h 322000"/>
              <a:gd name="connsiteX50" fmla="*/ 3780069 w 4334340"/>
              <a:gd name="connsiteY50" fmla="*/ 97367 h 322000"/>
              <a:gd name="connsiteX51" fmla="*/ 3767369 w 4334340"/>
              <a:gd name="connsiteY51" fmla="*/ 105833 h 322000"/>
              <a:gd name="connsiteX52" fmla="*/ 3733502 w 4334340"/>
              <a:gd name="connsiteY52" fmla="*/ 114300 h 322000"/>
              <a:gd name="connsiteX53" fmla="*/ 3699635 w 4334340"/>
              <a:gd name="connsiteY53" fmla="*/ 122767 h 322000"/>
              <a:gd name="connsiteX54" fmla="*/ 3686935 w 4334340"/>
              <a:gd name="connsiteY54" fmla="*/ 127000 h 322000"/>
              <a:gd name="connsiteX55" fmla="*/ 3665769 w 4334340"/>
              <a:gd name="connsiteY55" fmla="*/ 131233 h 322000"/>
              <a:gd name="connsiteX56" fmla="*/ 3585335 w 4334340"/>
              <a:gd name="connsiteY56" fmla="*/ 122767 h 322000"/>
              <a:gd name="connsiteX57" fmla="*/ 3551469 w 4334340"/>
              <a:gd name="connsiteY57" fmla="*/ 118533 h 322000"/>
              <a:gd name="connsiteX58" fmla="*/ 3521835 w 4334340"/>
              <a:gd name="connsiteY58" fmla="*/ 110067 h 322000"/>
              <a:gd name="connsiteX59" fmla="*/ 3504902 w 4334340"/>
              <a:gd name="connsiteY59" fmla="*/ 105833 h 322000"/>
              <a:gd name="connsiteX60" fmla="*/ 3483735 w 4334340"/>
              <a:gd name="connsiteY60" fmla="*/ 101600 h 322000"/>
              <a:gd name="connsiteX61" fmla="*/ 3458335 w 4334340"/>
              <a:gd name="connsiteY61" fmla="*/ 93133 h 322000"/>
              <a:gd name="connsiteX62" fmla="*/ 3445635 w 4334340"/>
              <a:gd name="connsiteY62" fmla="*/ 88900 h 322000"/>
              <a:gd name="connsiteX63" fmla="*/ 3432935 w 4334340"/>
              <a:gd name="connsiteY63" fmla="*/ 76200 h 322000"/>
              <a:gd name="connsiteX64" fmla="*/ 3399069 w 4334340"/>
              <a:gd name="connsiteY64" fmla="*/ 59267 h 322000"/>
              <a:gd name="connsiteX65" fmla="*/ 3390602 w 4334340"/>
              <a:gd name="connsiteY65" fmla="*/ 46567 h 322000"/>
              <a:gd name="connsiteX66" fmla="*/ 3365202 w 4334340"/>
              <a:gd name="connsiteY66" fmla="*/ 38100 h 322000"/>
              <a:gd name="connsiteX67" fmla="*/ 3318635 w 4334340"/>
              <a:gd name="connsiteY67" fmla="*/ 25400 h 322000"/>
              <a:gd name="connsiteX68" fmla="*/ 3195869 w 4334340"/>
              <a:gd name="connsiteY68" fmla="*/ 38100 h 322000"/>
              <a:gd name="connsiteX69" fmla="*/ 3145069 w 4334340"/>
              <a:gd name="connsiteY69" fmla="*/ 50800 h 322000"/>
              <a:gd name="connsiteX70" fmla="*/ 2988435 w 4334340"/>
              <a:gd name="connsiteY70" fmla="*/ 97367 h 322000"/>
              <a:gd name="connsiteX71" fmla="*/ 2848735 w 4334340"/>
              <a:gd name="connsiteY71" fmla="*/ 127000 h 322000"/>
              <a:gd name="connsiteX72" fmla="*/ 2721735 w 4334340"/>
              <a:gd name="connsiteY72" fmla="*/ 156633 h 322000"/>
              <a:gd name="connsiteX73" fmla="*/ 2590502 w 4334340"/>
              <a:gd name="connsiteY73" fmla="*/ 169334 h 322000"/>
              <a:gd name="connsiteX74" fmla="*/ 2484669 w 4334340"/>
              <a:gd name="connsiteY74" fmla="*/ 194734 h 322000"/>
              <a:gd name="connsiteX75" fmla="*/ 2344969 w 4334340"/>
              <a:gd name="connsiteY75" fmla="*/ 207433 h 322000"/>
              <a:gd name="connsiteX76" fmla="*/ 2302635 w 4334340"/>
              <a:gd name="connsiteY76" fmla="*/ 215900 h 322000"/>
              <a:gd name="connsiteX77" fmla="*/ 2171402 w 4334340"/>
              <a:gd name="connsiteY77" fmla="*/ 203200 h 322000"/>
              <a:gd name="connsiteX78" fmla="*/ 2116369 w 4334340"/>
              <a:gd name="connsiteY78" fmla="*/ 173567 h 322000"/>
              <a:gd name="connsiteX79" fmla="*/ 2040168 w 4334340"/>
              <a:gd name="connsiteY79" fmla="*/ 156633 h 322000"/>
              <a:gd name="connsiteX80" fmla="*/ 1963969 w 4334340"/>
              <a:gd name="connsiteY80" fmla="*/ 118533 h 322000"/>
              <a:gd name="connsiteX81" fmla="*/ 1820035 w 4334340"/>
              <a:gd name="connsiteY81" fmla="*/ 114299 h 322000"/>
              <a:gd name="connsiteX82" fmla="*/ 1731135 w 4334340"/>
              <a:gd name="connsiteY82" fmla="*/ 63501 h 322000"/>
              <a:gd name="connsiteX83" fmla="*/ 1621069 w 4334340"/>
              <a:gd name="connsiteY83" fmla="*/ 38100 h 322000"/>
              <a:gd name="connsiteX84" fmla="*/ 1553335 w 4334340"/>
              <a:gd name="connsiteY84" fmla="*/ 38100 h 322000"/>
              <a:gd name="connsiteX85" fmla="*/ 1405169 w 4334340"/>
              <a:gd name="connsiteY85" fmla="*/ 59267 h 322000"/>
              <a:gd name="connsiteX86" fmla="*/ 1257002 w 4334340"/>
              <a:gd name="connsiteY86" fmla="*/ 84667 h 322000"/>
              <a:gd name="connsiteX87" fmla="*/ 1172335 w 4334340"/>
              <a:gd name="connsiteY87" fmla="*/ 114300 h 322000"/>
              <a:gd name="connsiteX88" fmla="*/ 1041102 w 4334340"/>
              <a:gd name="connsiteY88" fmla="*/ 143933 h 322000"/>
              <a:gd name="connsiteX89" fmla="*/ 939502 w 4334340"/>
              <a:gd name="connsiteY89" fmla="*/ 135467 h 322000"/>
              <a:gd name="connsiteX90" fmla="*/ 804035 w 4334340"/>
              <a:gd name="connsiteY90" fmla="*/ 67733 h 322000"/>
              <a:gd name="connsiteX91" fmla="*/ 702435 w 4334340"/>
              <a:gd name="connsiteY91" fmla="*/ 71967 h 322000"/>
              <a:gd name="connsiteX92" fmla="*/ 596602 w 4334340"/>
              <a:gd name="connsiteY92" fmla="*/ 131233 h 322000"/>
              <a:gd name="connsiteX93" fmla="*/ 495002 w 4334340"/>
              <a:gd name="connsiteY93" fmla="*/ 160867 h 322000"/>
              <a:gd name="connsiteX94" fmla="*/ 384935 w 4334340"/>
              <a:gd name="connsiteY94" fmla="*/ 139700 h 322000"/>
              <a:gd name="connsiteX95" fmla="*/ 291802 w 4334340"/>
              <a:gd name="connsiteY95" fmla="*/ 114300 h 322000"/>
              <a:gd name="connsiteX96" fmla="*/ 190202 w 4334340"/>
              <a:gd name="connsiteY96" fmla="*/ 80433 h 322000"/>
              <a:gd name="connsiteX97" fmla="*/ 105535 w 4334340"/>
              <a:gd name="connsiteY97" fmla="*/ 59267 h 322000"/>
              <a:gd name="connsiteX98" fmla="*/ 8169 w 4334340"/>
              <a:gd name="connsiteY98" fmla="*/ 63500 h 322000"/>
              <a:gd name="connsiteX99" fmla="*/ 3936 w 4334340"/>
              <a:gd name="connsiteY99"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92769 w 4334340"/>
              <a:gd name="connsiteY49" fmla="*/ 93133 h 322000"/>
              <a:gd name="connsiteX50" fmla="*/ 3767369 w 4334340"/>
              <a:gd name="connsiteY50" fmla="*/ 105833 h 322000"/>
              <a:gd name="connsiteX51" fmla="*/ 3733502 w 4334340"/>
              <a:gd name="connsiteY51" fmla="*/ 114300 h 322000"/>
              <a:gd name="connsiteX52" fmla="*/ 3699635 w 4334340"/>
              <a:gd name="connsiteY52" fmla="*/ 122767 h 322000"/>
              <a:gd name="connsiteX53" fmla="*/ 3686935 w 4334340"/>
              <a:gd name="connsiteY53" fmla="*/ 127000 h 322000"/>
              <a:gd name="connsiteX54" fmla="*/ 3665769 w 4334340"/>
              <a:gd name="connsiteY54" fmla="*/ 131233 h 322000"/>
              <a:gd name="connsiteX55" fmla="*/ 3585335 w 4334340"/>
              <a:gd name="connsiteY55" fmla="*/ 122767 h 322000"/>
              <a:gd name="connsiteX56" fmla="*/ 3551469 w 4334340"/>
              <a:gd name="connsiteY56" fmla="*/ 118533 h 322000"/>
              <a:gd name="connsiteX57" fmla="*/ 3521835 w 4334340"/>
              <a:gd name="connsiteY57" fmla="*/ 110067 h 322000"/>
              <a:gd name="connsiteX58" fmla="*/ 3504902 w 4334340"/>
              <a:gd name="connsiteY58" fmla="*/ 105833 h 322000"/>
              <a:gd name="connsiteX59" fmla="*/ 3483735 w 4334340"/>
              <a:gd name="connsiteY59" fmla="*/ 101600 h 322000"/>
              <a:gd name="connsiteX60" fmla="*/ 3458335 w 4334340"/>
              <a:gd name="connsiteY60" fmla="*/ 93133 h 322000"/>
              <a:gd name="connsiteX61" fmla="*/ 3445635 w 4334340"/>
              <a:gd name="connsiteY61" fmla="*/ 88900 h 322000"/>
              <a:gd name="connsiteX62" fmla="*/ 3432935 w 4334340"/>
              <a:gd name="connsiteY62" fmla="*/ 76200 h 322000"/>
              <a:gd name="connsiteX63" fmla="*/ 3399069 w 4334340"/>
              <a:gd name="connsiteY63" fmla="*/ 59267 h 322000"/>
              <a:gd name="connsiteX64" fmla="*/ 3390602 w 4334340"/>
              <a:gd name="connsiteY64" fmla="*/ 46567 h 322000"/>
              <a:gd name="connsiteX65" fmla="*/ 3365202 w 4334340"/>
              <a:gd name="connsiteY65" fmla="*/ 38100 h 322000"/>
              <a:gd name="connsiteX66" fmla="*/ 3318635 w 4334340"/>
              <a:gd name="connsiteY66" fmla="*/ 25400 h 322000"/>
              <a:gd name="connsiteX67" fmla="*/ 3195869 w 4334340"/>
              <a:gd name="connsiteY67" fmla="*/ 38100 h 322000"/>
              <a:gd name="connsiteX68" fmla="*/ 3145069 w 4334340"/>
              <a:gd name="connsiteY68" fmla="*/ 50800 h 322000"/>
              <a:gd name="connsiteX69" fmla="*/ 2988435 w 4334340"/>
              <a:gd name="connsiteY69" fmla="*/ 97367 h 322000"/>
              <a:gd name="connsiteX70" fmla="*/ 2848735 w 4334340"/>
              <a:gd name="connsiteY70" fmla="*/ 127000 h 322000"/>
              <a:gd name="connsiteX71" fmla="*/ 2721735 w 4334340"/>
              <a:gd name="connsiteY71" fmla="*/ 156633 h 322000"/>
              <a:gd name="connsiteX72" fmla="*/ 2590502 w 4334340"/>
              <a:gd name="connsiteY72" fmla="*/ 169334 h 322000"/>
              <a:gd name="connsiteX73" fmla="*/ 2484669 w 4334340"/>
              <a:gd name="connsiteY73" fmla="*/ 194734 h 322000"/>
              <a:gd name="connsiteX74" fmla="*/ 2344969 w 4334340"/>
              <a:gd name="connsiteY74" fmla="*/ 207433 h 322000"/>
              <a:gd name="connsiteX75" fmla="*/ 2302635 w 4334340"/>
              <a:gd name="connsiteY75" fmla="*/ 215900 h 322000"/>
              <a:gd name="connsiteX76" fmla="*/ 2171402 w 4334340"/>
              <a:gd name="connsiteY76" fmla="*/ 203200 h 322000"/>
              <a:gd name="connsiteX77" fmla="*/ 2116369 w 4334340"/>
              <a:gd name="connsiteY77" fmla="*/ 173567 h 322000"/>
              <a:gd name="connsiteX78" fmla="*/ 2040168 w 4334340"/>
              <a:gd name="connsiteY78" fmla="*/ 156633 h 322000"/>
              <a:gd name="connsiteX79" fmla="*/ 1963969 w 4334340"/>
              <a:gd name="connsiteY79" fmla="*/ 118533 h 322000"/>
              <a:gd name="connsiteX80" fmla="*/ 1820035 w 4334340"/>
              <a:gd name="connsiteY80" fmla="*/ 114299 h 322000"/>
              <a:gd name="connsiteX81" fmla="*/ 1731135 w 4334340"/>
              <a:gd name="connsiteY81" fmla="*/ 63501 h 322000"/>
              <a:gd name="connsiteX82" fmla="*/ 1621069 w 4334340"/>
              <a:gd name="connsiteY82" fmla="*/ 38100 h 322000"/>
              <a:gd name="connsiteX83" fmla="*/ 1553335 w 4334340"/>
              <a:gd name="connsiteY83" fmla="*/ 38100 h 322000"/>
              <a:gd name="connsiteX84" fmla="*/ 1405169 w 4334340"/>
              <a:gd name="connsiteY84" fmla="*/ 59267 h 322000"/>
              <a:gd name="connsiteX85" fmla="*/ 1257002 w 4334340"/>
              <a:gd name="connsiteY85" fmla="*/ 84667 h 322000"/>
              <a:gd name="connsiteX86" fmla="*/ 1172335 w 4334340"/>
              <a:gd name="connsiteY86" fmla="*/ 114300 h 322000"/>
              <a:gd name="connsiteX87" fmla="*/ 1041102 w 4334340"/>
              <a:gd name="connsiteY87" fmla="*/ 143933 h 322000"/>
              <a:gd name="connsiteX88" fmla="*/ 939502 w 4334340"/>
              <a:gd name="connsiteY88" fmla="*/ 135467 h 322000"/>
              <a:gd name="connsiteX89" fmla="*/ 804035 w 4334340"/>
              <a:gd name="connsiteY89" fmla="*/ 67733 h 322000"/>
              <a:gd name="connsiteX90" fmla="*/ 702435 w 4334340"/>
              <a:gd name="connsiteY90" fmla="*/ 71967 h 322000"/>
              <a:gd name="connsiteX91" fmla="*/ 596602 w 4334340"/>
              <a:gd name="connsiteY91" fmla="*/ 131233 h 322000"/>
              <a:gd name="connsiteX92" fmla="*/ 495002 w 4334340"/>
              <a:gd name="connsiteY92" fmla="*/ 160867 h 322000"/>
              <a:gd name="connsiteX93" fmla="*/ 384935 w 4334340"/>
              <a:gd name="connsiteY93" fmla="*/ 139700 h 322000"/>
              <a:gd name="connsiteX94" fmla="*/ 291802 w 4334340"/>
              <a:gd name="connsiteY94" fmla="*/ 114300 h 322000"/>
              <a:gd name="connsiteX95" fmla="*/ 190202 w 4334340"/>
              <a:gd name="connsiteY95" fmla="*/ 80433 h 322000"/>
              <a:gd name="connsiteX96" fmla="*/ 105535 w 4334340"/>
              <a:gd name="connsiteY96" fmla="*/ 59267 h 322000"/>
              <a:gd name="connsiteX97" fmla="*/ 8169 w 4334340"/>
              <a:gd name="connsiteY97" fmla="*/ 63500 h 322000"/>
              <a:gd name="connsiteX98" fmla="*/ 3936 w 4334340"/>
              <a:gd name="connsiteY98"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92769 w 4334340"/>
              <a:gd name="connsiteY49" fmla="*/ 93133 h 322000"/>
              <a:gd name="connsiteX50" fmla="*/ 3733502 w 4334340"/>
              <a:gd name="connsiteY50" fmla="*/ 114300 h 322000"/>
              <a:gd name="connsiteX51" fmla="*/ 3699635 w 4334340"/>
              <a:gd name="connsiteY51" fmla="*/ 122767 h 322000"/>
              <a:gd name="connsiteX52" fmla="*/ 3686935 w 4334340"/>
              <a:gd name="connsiteY52" fmla="*/ 127000 h 322000"/>
              <a:gd name="connsiteX53" fmla="*/ 3665769 w 4334340"/>
              <a:gd name="connsiteY53" fmla="*/ 131233 h 322000"/>
              <a:gd name="connsiteX54" fmla="*/ 3585335 w 4334340"/>
              <a:gd name="connsiteY54" fmla="*/ 122767 h 322000"/>
              <a:gd name="connsiteX55" fmla="*/ 3551469 w 4334340"/>
              <a:gd name="connsiteY55" fmla="*/ 118533 h 322000"/>
              <a:gd name="connsiteX56" fmla="*/ 3521835 w 4334340"/>
              <a:gd name="connsiteY56" fmla="*/ 110067 h 322000"/>
              <a:gd name="connsiteX57" fmla="*/ 3504902 w 4334340"/>
              <a:gd name="connsiteY57" fmla="*/ 105833 h 322000"/>
              <a:gd name="connsiteX58" fmla="*/ 3483735 w 4334340"/>
              <a:gd name="connsiteY58" fmla="*/ 101600 h 322000"/>
              <a:gd name="connsiteX59" fmla="*/ 3458335 w 4334340"/>
              <a:gd name="connsiteY59" fmla="*/ 93133 h 322000"/>
              <a:gd name="connsiteX60" fmla="*/ 3445635 w 4334340"/>
              <a:gd name="connsiteY60" fmla="*/ 88900 h 322000"/>
              <a:gd name="connsiteX61" fmla="*/ 3432935 w 4334340"/>
              <a:gd name="connsiteY61" fmla="*/ 76200 h 322000"/>
              <a:gd name="connsiteX62" fmla="*/ 3399069 w 4334340"/>
              <a:gd name="connsiteY62" fmla="*/ 59267 h 322000"/>
              <a:gd name="connsiteX63" fmla="*/ 3390602 w 4334340"/>
              <a:gd name="connsiteY63" fmla="*/ 46567 h 322000"/>
              <a:gd name="connsiteX64" fmla="*/ 3365202 w 4334340"/>
              <a:gd name="connsiteY64" fmla="*/ 38100 h 322000"/>
              <a:gd name="connsiteX65" fmla="*/ 3318635 w 4334340"/>
              <a:gd name="connsiteY65" fmla="*/ 25400 h 322000"/>
              <a:gd name="connsiteX66" fmla="*/ 3195869 w 4334340"/>
              <a:gd name="connsiteY66" fmla="*/ 38100 h 322000"/>
              <a:gd name="connsiteX67" fmla="*/ 3145069 w 4334340"/>
              <a:gd name="connsiteY67" fmla="*/ 50800 h 322000"/>
              <a:gd name="connsiteX68" fmla="*/ 2988435 w 4334340"/>
              <a:gd name="connsiteY68" fmla="*/ 97367 h 322000"/>
              <a:gd name="connsiteX69" fmla="*/ 2848735 w 4334340"/>
              <a:gd name="connsiteY69" fmla="*/ 127000 h 322000"/>
              <a:gd name="connsiteX70" fmla="*/ 2721735 w 4334340"/>
              <a:gd name="connsiteY70" fmla="*/ 156633 h 322000"/>
              <a:gd name="connsiteX71" fmla="*/ 2590502 w 4334340"/>
              <a:gd name="connsiteY71" fmla="*/ 169334 h 322000"/>
              <a:gd name="connsiteX72" fmla="*/ 2484669 w 4334340"/>
              <a:gd name="connsiteY72" fmla="*/ 194734 h 322000"/>
              <a:gd name="connsiteX73" fmla="*/ 2344969 w 4334340"/>
              <a:gd name="connsiteY73" fmla="*/ 207433 h 322000"/>
              <a:gd name="connsiteX74" fmla="*/ 2302635 w 4334340"/>
              <a:gd name="connsiteY74" fmla="*/ 215900 h 322000"/>
              <a:gd name="connsiteX75" fmla="*/ 2171402 w 4334340"/>
              <a:gd name="connsiteY75" fmla="*/ 203200 h 322000"/>
              <a:gd name="connsiteX76" fmla="*/ 2116369 w 4334340"/>
              <a:gd name="connsiteY76" fmla="*/ 173567 h 322000"/>
              <a:gd name="connsiteX77" fmla="*/ 2040168 w 4334340"/>
              <a:gd name="connsiteY77" fmla="*/ 156633 h 322000"/>
              <a:gd name="connsiteX78" fmla="*/ 1963969 w 4334340"/>
              <a:gd name="connsiteY78" fmla="*/ 118533 h 322000"/>
              <a:gd name="connsiteX79" fmla="*/ 1820035 w 4334340"/>
              <a:gd name="connsiteY79" fmla="*/ 114299 h 322000"/>
              <a:gd name="connsiteX80" fmla="*/ 1731135 w 4334340"/>
              <a:gd name="connsiteY80" fmla="*/ 63501 h 322000"/>
              <a:gd name="connsiteX81" fmla="*/ 1621069 w 4334340"/>
              <a:gd name="connsiteY81" fmla="*/ 38100 h 322000"/>
              <a:gd name="connsiteX82" fmla="*/ 1553335 w 4334340"/>
              <a:gd name="connsiteY82" fmla="*/ 38100 h 322000"/>
              <a:gd name="connsiteX83" fmla="*/ 1405169 w 4334340"/>
              <a:gd name="connsiteY83" fmla="*/ 59267 h 322000"/>
              <a:gd name="connsiteX84" fmla="*/ 1257002 w 4334340"/>
              <a:gd name="connsiteY84" fmla="*/ 84667 h 322000"/>
              <a:gd name="connsiteX85" fmla="*/ 1172335 w 4334340"/>
              <a:gd name="connsiteY85" fmla="*/ 114300 h 322000"/>
              <a:gd name="connsiteX86" fmla="*/ 1041102 w 4334340"/>
              <a:gd name="connsiteY86" fmla="*/ 143933 h 322000"/>
              <a:gd name="connsiteX87" fmla="*/ 939502 w 4334340"/>
              <a:gd name="connsiteY87" fmla="*/ 135467 h 322000"/>
              <a:gd name="connsiteX88" fmla="*/ 804035 w 4334340"/>
              <a:gd name="connsiteY88" fmla="*/ 67733 h 322000"/>
              <a:gd name="connsiteX89" fmla="*/ 702435 w 4334340"/>
              <a:gd name="connsiteY89" fmla="*/ 71967 h 322000"/>
              <a:gd name="connsiteX90" fmla="*/ 596602 w 4334340"/>
              <a:gd name="connsiteY90" fmla="*/ 131233 h 322000"/>
              <a:gd name="connsiteX91" fmla="*/ 495002 w 4334340"/>
              <a:gd name="connsiteY91" fmla="*/ 160867 h 322000"/>
              <a:gd name="connsiteX92" fmla="*/ 384935 w 4334340"/>
              <a:gd name="connsiteY92" fmla="*/ 139700 h 322000"/>
              <a:gd name="connsiteX93" fmla="*/ 291802 w 4334340"/>
              <a:gd name="connsiteY93" fmla="*/ 114300 h 322000"/>
              <a:gd name="connsiteX94" fmla="*/ 190202 w 4334340"/>
              <a:gd name="connsiteY94" fmla="*/ 80433 h 322000"/>
              <a:gd name="connsiteX95" fmla="*/ 105535 w 4334340"/>
              <a:gd name="connsiteY95" fmla="*/ 59267 h 322000"/>
              <a:gd name="connsiteX96" fmla="*/ 8169 w 4334340"/>
              <a:gd name="connsiteY96" fmla="*/ 63500 h 322000"/>
              <a:gd name="connsiteX97" fmla="*/ 3936 w 4334340"/>
              <a:gd name="connsiteY97"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99635 w 4334340"/>
              <a:gd name="connsiteY50" fmla="*/ 122767 h 322000"/>
              <a:gd name="connsiteX51" fmla="*/ 3686935 w 4334340"/>
              <a:gd name="connsiteY51" fmla="*/ 127000 h 322000"/>
              <a:gd name="connsiteX52" fmla="*/ 3665769 w 4334340"/>
              <a:gd name="connsiteY52" fmla="*/ 131233 h 322000"/>
              <a:gd name="connsiteX53" fmla="*/ 3585335 w 4334340"/>
              <a:gd name="connsiteY53" fmla="*/ 122767 h 322000"/>
              <a:gd name="connsiteX54" fmla="*/ 3551469 w 4334340"/>
              <a:gd name="connsiteY54" fmla="*/ 118533 h 322000"/>
              <a:gd name="connsiteX55" fmla="*/ 3521835 w 4334340"/>
              <a:gd name="connsiteY55" fmla="*/ 110067 h 322000"/>
              <a:gd name="connsiteX56" fmla="*/ 3504902 w 4334340"/>
              <a:gd name="connsiteY56" fmla="*/ 105833 h 322000"/>
              <a:gd name="connsiteX57" fmla="*/ 3483735 w 4334340"/>
              <a:gd name="connsiteY57" fmla="*/ 101600 h 322000"/>
              <a:gd name="connsiteX58" fmla="*/ 3458335 w 4334340"/>
              <a:gd name="connsiteY58" fmla="*/ 93133 h 322000"/>
              <a:gd name="connsiteX59" fmla="*/ 3445635 w 4334340"/>
              <a:gd name="connsiteY59" fmla="*/ 88900 h 322000"/>
              <a:gd name="connsiteX60" fmla="*/ 3432935 w 4334340"/>
              <a:gd name="connsiteY60" fmla="*/ 76200 h 322000"/>
              <a:gd name="connsiteX61" fmla="*/ 3399069 w 4334340"/>
              <a:gd name="connsiteY61" fmla="*/ 59267 h 322000"/>
              <a:gd name="connsiteX62" fmla="*/ 3390602 w 4334340"/>
              <a:gd name="connsiteY62" fmla="*/ 46567 h 322000"/>
              <a:gd name="connsiteX63" fmla="*/ 3365202 w 4334340"/>
              <a:gd name="connsiteY63" fmla="*/ 38100 h 322000"/>
              <a:gd name="connsiteX64" fmla="*/ 3318635 w 4334340"/>
              <a:gd name="connsiteY64" fmla="*/ 25400 h 322000"/>
              <a:gd name="connsiteX65" fmla="*/ 3195869 w 4334340"/>
              <a:gd name="connsiteY65" fmla="*/ 38100 h 322000"/>
              <a:gd name="connsiteX66" fmla="*/ 3145069 w 4334340"/>
              <a:gd name="connsiteY66" fmla="*/ 50800 h 322000"/>
              <a:gd name="connsiteX67" fmla="*/ 2988435 w 4334340"/>
              <a:gd name="connsiteY67" fmla="*/ 97367 h 322000"/>
              <a:gd name="connsiteX68" fmla="*/ 2848735 w 4334340"/>
              <a:gd name="connsiteY68" fmla="*/ 127000 h 322000"/>
              <a:gd name="connsiteX69" fmla="*/ 2721735 w 4334340"/>
              <a:gd name="connsiteY69" fmla="*/ 156633 h 322000"/>
              <a:gd name="connsiteX70" fmla="*/ 2590502 w 4334340"/>
              <a:gd name="connsiteY70" fmla="*/ 169334 h 322000"/>
              <a:gd name="connsiteX71" fmla="*/ 2484669 w 4334340"/>
              <a:gd name="connsiteY71" fmla="*/ 194734 h 322000"/>
              <a:gd name="connsiteX72" fmla="*/ 2344969 w 4334340"/>
              <a:gd name="connsiteY72" fmla="*/ 207433 h 322000"/>
              <a:gd name="connsiteX73" fmla="*/ 2302635 w 4334340"/>
              <a:gd name="connsiteY73" fmla="*/ 215900 h 322000"/>
              <a:gd name="connsiteX74" fmla="*/ 2171402 w 4334340"/>
              <a:gd name="connsiteY74" fmla="*/ 203200 h 322000"/>
              <a:gd name="connsiteX75" fmla="*/ 2116369 w 4334340"/>
              <a:gd name="connsiteY75" fmla="*/ 173567 h 322000"/>
              <a:gd name="connsiteX76" fmla="*/ 2040168 w 4334340"/>
              <a:gd name="connsiteY76" fmla="*/ 156633 h 322000"/>
              <a:gd name="connsiteX77" fmla="*/ 1963969 w 4334340"/>
              <a:gd name="connsiteY77" fmla="*/ 118533 h 322000"/>
              <a:gd name="connsiteX78" fmla="*/ 1820035 w 4334340"/>
              <a:gd name="connsiteY78" fmla="*/ 114299 h 322000"/>
              <a:gd name="connsiteX79" fmla="*/ 1731135 w 4334340"/>
              <a:gd name="connsiteY79" fmla="*/ 63501 h 322000"/>
              <a:gd name="connsiteX80" fmla="*/ 1621069 w 4334340"/>
              <a:gd name="connsiteY80" fmla="*/ 38100 h 322000"/>
              <a:gd name="connsiteX81" fmla="*/ 1553335 w 4334340"/>
              <a:gd name="connsiteY81" fmla="*/ 38100 h 322000"/>
              <a:gd name="connsiteX82" fmla="*/ 1405169 w 4334340"/>
              <a:gd name="connsiteY82" fmla="*/ 59267 h 322000"/>
              <a:gd name="connsiteX83" fmla="*/ 1257002 w 4334340"/>
              <a:gd name="connsiteY83" fmla="*/ 84667 h 322000"/>
              <a:gd name="connsiteX84" fmla="*/ 1172335 w 4334340"/>
              <a:gd name="connsiteY84" fmla="*/ 114300 h 322000"/>
              <a:gd name="connsiteX85" fmla="*/ 1041102 w 4334340"/>
              <a:gd name="connsiteY85" fmla="*/ 143933 h 322000"/>
              <a:gd name="connsiteX86" fmla="*/ 939502 w 4334340"/>
              <a:gd name="connsiteY86" fmla="*/ 135467 h 322000"/>
              <a:gd name="connsiteX87" fmla="*/ 804035 w 4334340"/>
              <a:gd name="connsiteY87" fmla="*/ 67733 h 322000"/>
              <a:gd name="connsiteX88" fmla="*/ 702435 w 4334340"/>
              <a:gd name="connsiteY88" fmla="*/ 71967 h 322000"/>
              <a:gd name="connsiteX89" fmla="*/ 596602 w 4334340"/>
              <a:gd name="connsiteY89" fmla="*/ 131233 h 322000"/>
              <a:gd name="connsiteX90" fmla="*/ 495002 w 4334340"/>
              <a:gd name="connsiteY90" fmla="*/ 160867 h 322000"/>
              <a:gd name="connsiteX91" fmla="*/ 384935 w 4334340"/>
              <a:gd name="connsiteY91" fmla="*/ 139700 h 322000"/>
              <a:gd name="connsiteX92" fmla="*/ 291802 w 4334340"/>
              <a:gd name="connsiteY92" fmla="*/ 114300 h 322000"/>
              <a:gd name="connsiteX93" fmla="*/ 190202 w 4334340"/>
              <a:gd name="connsiteY93" fmla="*/ 80433 h 322000"/>
              <a:gd name="connsiteX94" fmla="*/ 105535 w 4334340"/>
              <a:gd name="connsiteY94" fmla="*/ 59267 h 322000"/>
              <a:gd name="connsiteX95" fmla="*/ 8169 w 4334340"/>
              <a:gd name="connsiteY95" fmla="*/ 63500 h 322000"/>
              <a:gd name="connsiteX96" fmla="*/ 3936 w 4334340"/>
              <a:gd name="connsiteY96"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86935 w 4334340"/>
              <a:gd name="connsiteY50" fmla="*/ 127000 h 322000"/>
              <a:gd name="connsiteX51" fmla="*/ 3665769 w 4334340"/>
              <a:gd name="connsiteY51" fmla="*/ 131233 h 322000"/>
              <a:gd name="connsiteX52" fmla="*/ 3585335 w 4334340"/>
              <a:gd name="connsiteY52" fmla="*/ 122767 h 322000"/>
              <a:gd name="connsiteX53" fmla="*/ 3551469 w 4334340"/>
              <a:gd name="connsiteY53" fmla="*/ 118533 h 322000"/>
              <a:gd name="connsiteX54" fmla="*/ 3521835 w 4334340"/>
              <a:gd name="connsiteY54" fmla="*/ 110067 h 322000"/>
              <a:gd name="connsiteX55" fmla="*/ 3504902 w 4334340"/>
              <a:gd name="connsiteY55" fmla="*/ 105833 h 322000"/>
              <a:gd name="connsiteX56" fmla="*/ 3483735 w 4334340"/>
              <a:gd name="connsiteY56" fmla="*/ 101600 h 322000"/>
              <a:gd name="connsiteX57" fmla="*/ 3458335 w 4334340"/>
              <a:gd name="connsiteY57" fmla="*/ 93133 h 322000"/>
              <a:gd name="connsiteX58" fmla="*/ 3445635 w 4334340"/>
              <a:gd name="connsiteY58" fmla="*/ 88900 h 322000"/>
              <a:gd name="connsiteX59" fmla="*/ 3432935 w 4334340"/>
              <a:gd name="connsiteY59" fmla="*/ 76200 h 322000"/>
              <a:gd name="connsiteX60" fmla="*/ 3399069 w 4334340"/>
              <a:gd name="connsiteY60" fmla="*/ 59267 h 322000"/>
              <a:gd name="connsiteX61" fmla="*/ 3390602 w 4334340"/>
              <a:gd name="connsiteY61" fmla="*/ 46567 h 322000"/>
              <a:gd name="connsiteX62" fmla="*/ 3365202 w 4334340"/>
              <a:gd name="connsiteY62" fmla="*/ 38100 h 322000"/>
              <a:gd name="connsiteX63" fmla="*/ 3318635 w 4334340"/>
              <a:gd name="connsiteY63" fmla="*/ 25400 h 322000"/>
              <a:gd name="connsiteX64" fmla="*/ 3195869 w 4334340"/>
              <a:gd name="connsiteY64" fmla="*/ 38100 h 322000"/>
              <a:gd name="connsiteX65" fmla="*/ 3145069 w 4334340"/>
              <a:gd name="connsiteY65" fmla="*/ 50800 h 322000"/>
              <a:gd name="connsiteX66" fmla="*/ 2988435 w 4334340"/>
              <a:gd name="connsiteY66" fmla="*/ 97367 h 322000"/>
              <a:gd name="connsiteX67" fmla="*/ 2848735 w 4334340"/>
              <a:gd name="connsiteY67" fmla="*/ 127000 h 322000"/>
              <a:gd name="connsiteX68" fmla="*/ 2721735 w 4334340"/>
              <a:gd name="connsiteY68" fmla="*/ 156633 h 322000"/>
              <a:gd name="connsiteX69" fmla="*/ 2590502 w 4334340"/>
              <a:gd name="connsiteY69" fmla="*/ 169334 h 322000"/>
              <a:gd name="connsiteX70" fmla="*/ 2484669 w 4334340"/>
              <a:gd name="connsiteY70" fmla="*/ 194734 h 322000"/>
              <a:gd name="connsiteX71" fmla="*/ 2344969 w 4334340"/>
              <a:gd name="connsiteY71" fmla="*/ 207433 h 322000"/>
              <a:gd name="connsiteX72" fmla="*/ 2302635 w 4334340"/>
              <a:gd name="connsiteY72" fmla="*/ 215900 h 322000"/>
              <a:gd name="connsiteX73" fmla="*/ 2171402 w 4334340"/>
              <a:gd name="connsiteY73" fmla="*/ 203200 h 322000"/>
              <a:gd name="connsiteX74" fmla="*/ 2116369 w 4334340"/>
              <a:gd name="connsiteY74" fmla="*/ 173567 h 322000"/>
              <a:gd name="connsiteX75" fmla="*/ 2040168 w 4334340"/>
              <a:gd name="connsiteY75" fmla="*/ 156633 h 322000"/>
              <a:gd name="connsiteX76" fmla="*/ 1963969 w 4334340"/>
              <a:gd name="connsiteY76" fmla="*/ 118533 h 322000"/>
              <a:gd name="connsiteX77" fmla="*/ 1820035 w 4334340"/>
              <a:gd name="connsiteY77" fmla="*/ 114299 h 322000"/>
              <a:gd name="connsiteX78" fmla="*/ 1731135 w 4334340"/>
              <a:gd name="connsiteY78" fmla="*/ 63501 h 322000"/>
              <a:gd name="connsiteX79" fmla="*/ 1621069 w 4334340"/>
              <a:gd name="connsiteY79" fmla="*/ 38100 h 322000"/>
              <a:gd name="connsiteX80" fmla="*/ 1553335 w 4334340"/>
              <a:gd name="connsiteY80" fmla="*/ 38100 h 322000"/>
              <a:gd name="connsiteX81" fmla="*/ 1405169 w 4334340"/>
              <a:gd name="connsiteY81" fmla="*/ 59267 h 322000"/>
              <a:gd name="connsiteX82" fmla="*/ 1257002 w 4334340"/>
              <a:gd name="connsiteY82" fmla="*/ 84667 h 322000"/>
              <a:gd name="connsiteX83" fmla="*/ 1172335 w 4334340"/>
              <a:gd name="connsiteY83" fmla="*/ 114300 h 322000"/>
              <a:gd name="connsiteX84" fmla="*/ 1041102 w 4334340"/>
              <a:gd name="connsiteY84" fmla="*/ 143933 h 322000"/>
              <a:gd name="connsiteX85" fmla="*/ 939502 w 4334340"/>
              <a:gd name="connsiteY85" fmla="*/ 135467 h 322000"/>
              <a:gd name="connsiteX86" fmla="*/ 804035 w 4334340"/>
              <a:gd name="connsiteY86" fmla="*/ 67733 h 322000"/>
              <a:gd name="connsiteX87" fmla="*/ 702435 w 4334340"/>
              <a:gd name="connsiteY87" fmla="*/ 71967 h 322000"/>
              <a:gd name="connsiteX88" fmla="*/ 596602 w 4334340"/>
              <a:gd name="connsiteY88" fmla="*/ 131233 h 322000"/>
              <a:gd name="connsiteX89" fmla="*/ 495002 w 4334340"/>
              <a:gd name="connsiteY89" fmla="*/ 160867 h 322000"/>
              <a:gd name="connsiteX90" fmla="*/ 384935 w 4334340"/>
              <a:gd name="connsiteY90" fmla="*/ 139700 h 322000"/>
              <a:gd name="connsiteX91" fmla="*/ 291802 w 4334340"/>
              <a:gd name="connsiteY91" fmla="*/ 114300 h 322000"/>
              <a:gd name="connsiteX92" fmla="*/ 190202 w 4334340"/>
              <a:gd name="connsiteY92" fmla="*/ 80433 h 322000"/>
              <a:gd name="connsiteX93" fmla="*/ 105535 w 4334340"/>
              <a:gd name="connsiteY93" fmla="*/ 59267 h 322000"/>
              <a:gd name="connsiteX94" fmla="*/ 8169 w 4334340"/>
              <a:gd name="connsiteY94" fmla="*/ 63500 h 322000"/>
              <a:gd name="connsiteX95" fmla="*/ 3936 w 4334340"/>
              <a:gd name="connsiteY95"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5769 w 4334340"/>
              <a:gd name="connsiteY50" fmla="*/ 131233 h 322000"/>
              <a:gd name="connsiteX51" fmla="*/ 3585335 w 4334340"/>
              <a:gd name="connsiteY51" fmla="*/ 122767 h 322000"/>
              <a:gd name="connsiteX52" fmla="*/ 3551469 w 4334340"/>
              <a:gd name="connsiteY52" fmla="*/ 118533 h 322000"/>
              <a:gd name="connsiteX53" fmla="*/ 3521835 w 4334340"/>
              <a:gd name="connsiteY53" fmla="*/ 110067 h 322000"/>
              <a:gd name="connsiteX54" fmla="*/ 3504902 w 4334340"/>
              <a:gd name="connsiteY54" fmla="*/ 105833 h 322000"/>
              <a:gd name="connsiteX55" fmla="*/ 3483735 w 4334340"/>
              <a:gd name="connsiteY55" fmla="*/ 101600 h 322000"/>
              <a:gd name="connsiteX56" fmla="*/ 3458335 w 4334340"/>
              <a:gd name="connsiteY56" fmla="*/ 93133 h 322000"/>
              <a:gd name="connsiteX57" fmla="*/ 3445635 w 4334340"/>
              <a:gd name="connsiteY57" fmla="*/ 88900 h 322000"/>
              <a:gd name="connsiteX58" fmla="*/ 3432935 w 4334340"/>
              <a:gd name="connsiteY58" fmla="*/ 76200 h 322000"/>
              <a:gd name="connsiteX59" fmla="*/ 3399069 w 4334340"/>
              <a:gd name="connsiteY59" fmla="*/ 59267 h 322000"/>
              <a:gd name="connsiteX60" fmla="*/ 3390602 w 4334340"/>
              <a:gd name="connsiteY60" fmla="*/ 46567 h 322000"/>
              <a:gd name="connsiteX61" fmla="*/ 3365202 w 4334340"/>
              <a:gd name="connsiteY61" fmla="*/ 38100 h 322000"/>
              <a:gd name="connsiteX62" fmla="*/ 3318635 w 4334340"/>
              <a:gd name="connsiteY62" fmla="*/ 25400 h 322000"/>
              <a:gd name="connsiteX63" fmla="*/ 3195869 w 4334340"/>
              <a:gd name="connsiteY63" fmla="*/ 38100 h 322000"/>
              <a:gd name="connsiteX64" fmla="*/ 3145069 w 4334340"/>
              <a:gd name="connsiteY64" fmla="*/ 50800 h 322000"/>
              <a:gd name="connsiteX65" fmla="*/ 2988435 w 4334340"/>
              <a:gd name="connsiteY65" fmla="*/ 97367 h 322000"/>
              <a:gd name="connsiteX66" fmla="*/ 2848735 w 4334340"/>
              <a:gd name="connsiteY66" fmla="*/ 127000 h 322000"/>
              <a:gd name="connsiteX67" fmla="*/ 2721735 w 4334340"/>
              <a:gd name="connsiteY67" fmla="*/ 156633 h 322000"/>
              <a:gd name="connsiteX68" fmla="*/ 2590502 w 4334340"/>
              <a:gd name="connsiteY68" fmla="*/ 169334 h 322000"/>
              <a:gd name="connsiteX69" fmla="*/ 2484669 w 4334340"/>
              <a:gd name="connsiteY69" fmla="*/ 194734 h 322000"/>
              <a:gd name="connsiteX70" fmla="*/ 2344969 w 4334340"/>
              <a:gd name="connsiteY70" fmla="*/ 207433 h 322000"/>
              <a:gd name="connsiteX71" fmla="*/ 2302635 w 4334340"/>
              <a:gd name="connsiteY71" fmla="*/ 215900 h 322000"/>
              <a:gd name="connsiteX72" fmla="*/ 2171402 w 4334340"/>
              <a:gd name="connsiteY72" fmla="*/ 203200 h 322000"/>
              <a:gd name="connsiteX73" fmla="*/ 2116369 w 4334340"/>
              <a:gd name="connsiteY73" fmla="*/ 173567 h 322000"/>
              <a:gd name="connsiteX74" fmla="*/ 2040168 w 4334340"/>
              <a:gd name="connsiteY74" fmla="*/ 156633 h 322000"/>
              <a:gd name="connsiteX75" fmla="*/ 1963969 w 4334340"/>
              <a:gd name="connsiteY75" fmla="*/ 118533 h 322000"/>
              <a:gd name="connsiteX76" fmla="*/ 1820035 w 4334340"/>
              <a:gd name="connsiteY76" fmla="*/ 114299 h 322000"/>
              <a:gd name="connsiteX77" fmla="*/ 1731135 w 4334340"/>
              <a:gd name="connsiteY77" fmla="*/ 63501 h 322000"/>
              <a:gd name="connsiteX78" fmla="*/ 1621069 w 4334340"/>
              <a:gd name="connsiteY78" fmla="*/ 38100 h 322000"/>
              <a:gd name="connsiteX79" fmla="*/ 1553335 w 4334340"/>
              <a:gd name="connsiteY79" fmla="*/ 38100 h 322000"/>
              <a:gd name="connsiteX80" fmla="*/ 1405169 w 4334340"/>
              <a:gd name="connsiteY80" fmla="*/ 59267 h 322000"/>
              <a:gd name="connsiteX81" fmla="*/ 1257002 w 4334340"/>
              <a:gd name="connsiteY81" fmla="*/ 84667 h 322000"/>
              <a:gd name="connsiteX82" fmla="*/ 1172335 w 4334340"/>
              <a:gd name="connsiteY82" fmla="*/ 114300 h 322000"/>
              <a:gd name="connsiteX83" fmla="*/ 1041102 w 4334340"/>
              <a:gd name="connsiteY83" fmla="*/ 143933 h 322000"/>
              <a:gd name="connsiteX84" fmla="*/ 939502 w 4334340"/>
              <a:gd name="connsiteY84" fmla="*/ 135467 h 322000"/>
              <a:gd name="connsiteX85" fmla="*/ 804035 w 4334340"/>
              <a:gd name="connsiteY85" fmla="*/ 67733 h 322000"/>
              <a:gd name="connsiteX86" fmla="*/ 702435 w 4334340"/>
              <a:gd name="connsiteY86" fmla="*/ 71967 h 322000"/>
              <a:gd name="connsiteX87" fmla="*/ 596602 w 4334340"/>
              <a:gd name="connsiteY87" fmla="*/ 131233 h 322000"/>
              <a:gd name="connsiteX88" fmla="*/ 495002 w 4334340"/>
              <a:gd name="connsiteY88" fmla="*/ 160867 h 322000"/>
              <a:gd name="connsiteX89" fmla="*/ 384935 w 4334340"/>
              <a:gd name="connsiteY89" fmla="*/ 139700 h 322000"/>
              <a:gd name="connsiteX90" fmla="*/ 291802 w 4334340"/>
              <a:gd name="connsiteY90" fmla="*/ 114300 h 322000"/>
              <a:gd name="connsiteX91" fmla="*/ 190202 w 4334340"/>
              <a:gd name="connsiteY91" fmla="*/ 80433 h 322000"/>
              <a:gd name="connsiteX92" fmla="*/ 105535 w 4334340"/>
              <a:gd name="connsiteY92" fmla="*/ 59267 h 322000"/>
              <a:gd name="connsiteX93" fmla="*/ 8169 w 4334340"/>
              <a:gd name="connsiteY93" fmla="*/ 63500 h 322000"/>
              <a:gd name="connsiteX94" fmla="*/ 3936 w 4334340"/>
              <a:gd name="connsiteY94"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551469 w 4334340"/>
              <a:gd name="connsiteY52" fmla="*/ 118533 h 322000"/>
              <a:gd name="connsiteX53" fmla="*/ 3521835 w 4334340"/>
              <a:gd name="connsiteY53" fmla="*/ 110067 h 322000"/>
              <a:gd name="connsiteX54" fmla="*/ 3504902 w 4334340"/>
              <a:gd name="connsiteY54" fmla="*/ 105833 h 322000"/>
              <a:gd name="connsiteX55" fmla="*/ 3483735 w 4334340"/>
              <a:gd name="connsiteY55" fmla="*/ 101600 h 322000"/>
              <a:gd name="connsiteX56" fmla="*/ 3458335 w 4334340"/>
              <a:gd name="connsiteY56" fmla="*/ 93133 h 322000"/>
              <a:gd name="connsiteX57" fmla="*/ 3445635 w 4334340"/>
              <a:gd name="connsiteY57" fmla="*/ 88900 h 322000"/>
              <a:gd name="connsiteX58" fmla="*/ 3432935 w 4334340"/>
              <a:gd name="connsiteY58" fmla="*/ 76200 h 322000"/>
              <a:gd name="connsiteX59" fmla="*/ 3399069 w 4334340"/>
              <a:gd name="connsiteY59" fmla="*/ 59267 h 322000"/>
              <a:gd name="connsiteX60" fmla="*/ 3390602 w 4334340"/>
              <a:gd name="connsiteY60" fmla="*/ 46567 h 322000"/>
              <a:gd name="connsiteX61" fmla="*/ 3365202 w 4334340"/>
              <a:gd name="connsiteY61" fmla="*/ 38100 h 322000"/>
              <a:gd name="connsiteX62" fmla="*/ 3318635 w 4334340"/>
              <a:gd name="connsiteY62" fmla="*/ 25400 h 322000"/>
              <a:gd name="connsiteX63" fmla="*/ 3195869 w 4334340"/>
              <a:gd name="connsiteY63" fmla="*/ 38100 h 322000"/>
              <a:gd name="connsiteX64" fmla="*/ 3145069 w 4334340"/>
              <a:gd name="connsiteY64" fmla="*/ 50800 h 322000"/>
              <a:gd name="connsiteX65" fmla="*/ 2988435 w 4334340"/>
              <a:gd name="connsiteY65" fmla="*/ 97367 h 322000"/>
              <a:gd name="connsiteX66" fmla="*/ 2848735 w 4334340"/>
              <a:gd name="connsiteY66" fmla="*/ 127000 h 322000"/>
              <a:gd name="connsiteX67" fmla="*/ 2721735 w 4334340"/>
              <a:gd name="connsiteY67" fmla="*/ 156633 h 322000"/>
              <a:gd name="connsiteX68" fmla="*/ 2590502 w 4334340"/>
              <a:gd name="connsiteY68" fmla="*/ 169334 h 322000"/>
              <a:gd name="connsiteX69" fmla="*/ 2484669 w 4334340"/>
              <a:gd name="connsiteY69" fmla="*/ 194734 h 322000"/>
              <a:gd name="connsiteX70" fmla="*/ 2344969 w 4334340"/>
              <a:gd name="connsiteY70" fmla="*/ 207433 h 322000"/>
              <a:gd name="connsiteX71" fmla="*/ 2302635 w 4334340"/>
              <a:gd name="connsiteY71" fmla="*/ 215900 h 322000"/>
              <a:gd name="connsiteX72" fmla="*/ 2171402 w 4334340"/>
              <a:gd name="connsiteY72" fmla="*/ 203200 h 322000"/>
              <a:gd name="connsiteX73" fmla="*/ 2116369 w 4334340"/>
              <a:gd name="connsiteY73" fmla="*/ 173567 h 322000"/>
              <a:gd name="connsiteX74" fmla="*/ 2040168 w 4334340"/>
              <a:gd name="connsiteY74" fmla="*/ 156633 h 322000"/>
              <a:gd name="connsiteX75" fmla="*/ 1963969 w 4334340"/>
              <a:gd name="connsiteY75" fmla="*/ 118533 h 322000"/>
              <a:gd name="connsiteX76" fmla="*/ 1820035 w 4334340"/>
              <a:gd name="connsiteY76" fmla="*/ 114299 h 322000"/>
              <a:gd name="connsiteX77" fmla="*/ 1731135 w 4334340"/>
              <a:gd name="connsiteY77" fmla="*/ 63501 h 322000"/>
              <a:gd name="connsiteX78" fmla="*/ 1621069 w 4334340"/>
              <a:gd name="connsiteY78" fmla="*/ 38100 h 322000"/>
              <a:gd name="connsiteX79" fmla="*/ 1553335 w 4334340"/>
              <a:gd name="connsiteY79" fmla="*/ 38100 h 322000"/>
              <a:gd name="connsiteX80" fmla="*/ 1405169 w 4334340"/>
              <a:gd name="connsiteY80" fmla="*/ 59267 h 322000"/>
              <a:gd name="connsiteX81" fmla="*/ 1257002 w 4334340"/>
              <a:gd name="connsiteY81" fmla="*/ 84667 h 322000"/>
              <a:gd name="connsiteX82" fmla="*/ 1172335 w 4334340"/>
              <a:gd name="connsiteY82" fmla="*/ 114300 h 322000"/>
              <a:gd name="connsiteX83" fmla="*/ 1041102 w 4334340"/>
              <a:gd name="connsiteY83" fmla="*/ 143933 h 322000"/>
              <a:gd name="connsiteX84" fmla="*/ 939502 w 4334340"/>
              <a:gd name="connsiteY84" fmla="*/ 135467 h 322000"/>
              <a:gd name="connsiteX85" fmla="*/ 804035 w 4334340"/>
              <a:gd name="connsiteY85" fmla="*/ 67733 h 322000"/>
              <a:gd name="connsiteX86" fmla="*/ 702435 w 4334340"/>
              <a:gd name="connsiteY86" fmla="*/ 71967 h 322000"/>
              <a:gd name="connsiteX87" fmla="*/ 596602 w 4334340"/>
              <a:gd name="connsiteY87" fmla="*/ 131233 h 322000"/>
              <a:gd name="connsiteX88" fmla="*/ 495002 w 4334340"/>
              <a:gd name="connsiteY88" fmla="*/ 160867 h 322000"/>
              <a:gd name="connsiteX89" fmla="*/ 384935 w 4334340"/>
              <a:gd name="connsiteY89" fmla="*/ 139700 h 322000"/>
              <a:gd name="connsiteX90" fmla="*/ 291802 w 4334340"/>
              <a:gd name="connsiteY90" fmla="*/ 114300 h 322000"/>
              <a:gd name="connsiteX91" fmla="*/ 190202 w 4334340"/>
              <a:gd name="connsiteY91" fmla="*/ 80433 h 322000"/>
              <a:gd name="connsiteX92" fmla="*/ 105535 w 4334340"/>
              <a:gd name="connsiteY92" fmla="*/ 59267 h 322000"/>
              <a:gd name="connsiteX93" fmla="*/ 8169 w 4334340"/>
              <a:gd name="connsiteY93" fmla="*/ 63500 h 322000"/>
              <a:gd name="connsiteX94" fmla="*/ 3936 w 4334340"/>
              <a:gd name="connsiteY94"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521835 w 4334340"/>
              <a:gd name="connsiteY52" fmla="*/ 110067 h 322000"/>
              <a:gd name="connsiteX53" fmla="*/ 3504902 w 4334340"/>
              <a:gd name="connsiteY53" fmla="*/ 105833 h 322000"/>
              <a:gd name="connsiteX54" fmla="*/ 3483735 w 4334340"/>
              <a:gd name="connsiteY54" fmla="*/ 101600 h 322000"/>
              <a:gd name="connsiteX55" fmla="*/ 3458335 w 4334340"/>
              <a:gd name="connsiteY55" fmla="*/ 93133 h 322000"/>
              <a:gd name="connsiteX56" fmla="*/ 3445635 w 4334340"/>
              <a:gd name="connsiteY56" fmla="*/ 88900 h 322000"/>
              <a:gd name="connsiteX57" fmla="*/ 3432935 w 4334340"/>
              <a:gd name="connsiteY57" fmla="*/ 76200 h 322000"/>
              <a:gd name="connsiteX58" fmla="*/ 3399069 w 4334340"/>
              <a:gd name="connsiteY58" fmla="*/ 59267 h 322000"/>
              <a:gd name="connsiteX59" fmla="*/ 3390602 w 4334340"/>
              <a:gd name="connsiteY59" fmla="*/ 46567 h 322000"/>
              <a:gd name="connsiteX60" fmla="*/ 3365202 w 4334340"/>
              <a:gd name="connsiteY60" fmla="*/ 38100 h 322000"/>
              <a:gd name="connsiteX61" fmla="*/ 3318635 w 4334340"/>
              <a:gd name="connsiteY61" fmla="*/ 25400 h 322000"/>
              <a:gd name="connsiteX62" fmla="*/ 3195869 w 4334340"/>
              <a:gd name="connsiteY62" fmla="*/ 38100 h 322000"/>
              <a:gd name="connsiteX63" fmla="*/ 3145069 w 4334340"/>
              <a:gd name="connsiteY63" fmla="*/ 50800 h 322000"/>
              <a:gd name="connsiteX64" fmla="*/ 2988435 w 4334340"/>
              <a:gd name="connsiteY64" fmla="*/ 97367 h 322000"/>
              <a:gd name="connsiteX65" fmla="*/ 2848735 w 4334340"/>
              <a:gd name="connsiteY65" fmla="*/ 127000 h 322000"/>
              <a:gd name="connsiteX66" fmla="*/ 2721735 w 4334340"/>
              <a:gd name="connsiteY66" fmla="*/ 156633 h 322000"/>
              <a:gd name="connsiteX67" fmla="*/ 2590502 w 4334340"/>
              <a:gd name="connsiteY67" fmla="*/ 169334 h 322000"/>
              <a:gd name="connsiteX68" fmla="*/ 2484669 w 4334340"/>
              <a:gd name="connsiteY68" fmla="*/ 194734 h 322000"/>
              <a:gd name="connsiteX69" fmla="*/ 2344969 w 4334340"/>
              <a:gd name="connsiteY69" fmla="*/ 207433 h 322000"/>
              <a:gd name="connsiteX70" fmla="*/ 2302635 w 4334340"/>
              <a:gd name="connsiteY70" fmla="*/ 215900 h 322000"/>
              <a:gd name="connsiteX71" fmla="*/ 2171402 w 4334340"/>
              <a:gd name="connsiteY71" fmla="*/ 203200 h 322000"/>
              <a:gd name="connsiteX72" fmla="*/ 2116369 w 4334340"/>
              <a:gd name="connsiteY72" fmla="*/ 173567 h 322000"/>
              <a:gd name="connsiteX73" fmla="*/ 2040168 w 4334340"/>
              <a:gd name="connsiteY73" fmla="*/ 156633 h 322000"/>
              <a:gd name="connsiteX74" fmla="*/ 1963969 w 4334340"/>
              <a:gd name="connsiteY74" fmla="*/ 118533 h 322000"/>
              <a:gd name="connsiteX75" fmla="*/ 1820035 w 4334340"/>
              <a:gd name="connsiteY75" fmla="*/ 114299 h 322000"/>
              <a:gd name="connsiteX76" fmla="*/ 1731135 w 4334340"/>
              <a:gd name="connsiteY76" fmla="*/ 63501 h 322000"/>
              <a:gd name="connsiteX77" fmla="*/ 1621069 w 4334340"/>
              <a:gd name="connsiteY77" fmla="*/ 38100 h 322000"/>
              <a:gd name="connsiteX78" fmla="*/ 1553335 w 4334340"/>
              <a:gd name="connsiteY78" fmla="*/ 38100 h 322000"/>
              <a:gd name="connsiteX79" fmla="*/ 1405169 w 4334340"/>
              <a:gd name="connsiteY79" fmla="*/ 59267 h 322000"/>
              <a:gd name="connsiteX80" fmla="*/ 1257002 w 4334340"/>
              <a:gd name="connsiteY80" fmla="*/ 84667 h 322000"/>
              <a:gd name="connsiteX81" fmla="*/ 1172335 w 4334340"/>
              <a:gd name="connsiteY81" fmla="*/ 114300 h 322000"/>
              <a:gd name="connsiteX82" fmla="*/ 1041102 w 4334340"/>
              <a:gd name="connsiteY82" fmla="*/ 143933 h 322000"/>
              <a:gd name="connsiteX83" fmla="*/ 939502 w 4334340"/>
              <a:gd name="connsiteY83" fmla="*/ 135467 h 322000"/>
              <a:gd name="connsiteX84" fmla="*/ 804035 w 4334340"/>
              <a:gd name="connsiteY84" fmla="*/ 67733 h 322000"/>
              <a:gd name="connsiteX85" fmla="*/ 702435 w 4334340"/>
              <a:gd name="connsiteY85" fmla="*/ 71967 h 322000"/>
              <a:gd name="connsiteX86" fmla="*/ 596602 w 4334340"/>
              <a:gd name="connsiteY86" fmla="*/ 131233 h 322000"/>
              <a:gd name="connsiteX87" fmla="*/ 495002 w 4334340"/>
              <a:gd name="connsiteY87" fmla="*/ 160867 h 322000"/>
              <a:gd name="connsiteX88" fmla="*/ 384935 w 4334340"/>
              <a:gd name="connsiteY88" fmla="*/ 139700 h 322000"/>
              <a:gd name="connsiteX89" fmla="*/ 291802 w 4334340"/>
              <a:gd name="connsiteY89" fmla="*/ 114300 h 322000"/>
              <a:gd name="connsiteX90" fmla="*/ 190202 w 4334340"/>
              <a:gd name="connsiteY90" fmla="*/ 80433 h 322000"/>
              <a:gd name="connsiteX91" fmla="*/ 105535 w 4334340"/>
              <a:gd name="connsiteY91" fmla="*/ 59267 h 322000"/>
              <a:gd name="connsiteX92" fmla="*/ 8169 w 4334340"/>
              <a:gd name="connsiteY92" fmla="*/ 63500 h 322000"/>
              <a:gd name="connsiteX93" fmla="*/ 3936 w 4334340"/>
              <a:gd name="connsiteY93"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504902 w 4334340"/>
              <a:gd name="connsiteY52" fmla="*/ 105833 h 322000"/>
              <a:gd name="connsiteX53" fmla="*/ 3483735 w 4334340"/>
              <a:gd name="connsiteY53" fmla="*/ 101600 h 322000"/>
              <a:gd name="connsiteX54" fmla="*/ 3458335 w 4334340"/>
              <a:gd name="connsiteY54" fmla="*/ 93133 h 322000"/>
              <a:gd name="connsiteX55" fmla="*/ 3445635 w 4334340"/>
              <a:gd name="connsiteY55" fmla="*/ 88900 h 322000"/>
              <a:gd name="connsiteX56" fmla="*/ 3432935 w 4334340"/>
              <a:gd name="connsiteY56" fmla="*/ 76200 h 322000"/>
              <a:gd name="connsiteX57" fmla="*/ 3399069 w 4334340"/>
              <a:gd name="connsiteY57" fmla="*/ 59267 h 322000"/>
              <a:gd name="connsiteX58" fmla="*/ 3390602 w 4334340"/>
              <a:gd name="connsiteY58" fmla="*/ 46567 h 322000"/>
              <a:gd name="connsiteX59" fmla="*/ 3365202 w 4334340"/>
              <a:gd name="connsiteY59" fmla="*/ 38100 h 322000"/>
              <a:gd name="connsiteX60" fmla="*/ 3318635 w 4334340"/>
              <a:gd name="connsiteY60" fmla="*/ 25400 h 322000"/>
              <a:gd name="connsiteX61" fmla="*/ 3195869 w 4334340"/>
              <a:gd name="connsiteY61" fmla="*/ 38100 h 322000"/>
              <a:gd name="connsiteX62" fmla="*/ 3145069 w 4334340"/>
              <a:gd name="connsiteY62" fmla="*/ 50800 h 322000"/>
              <a:gd name="connsiteX63" fmla="*/ 2988435 w 4334340"/>
              <a:gd name="connsiteY63" fmla="*/ 97367 h 322000"/>
              <a:gd name="connsiteX64" fmla="*/ 2848735 w 4334340"/>
              <a:gd name="connsiteY64" fmla="*/ 127000 h 322000"/>
              <a:gd name="connsiteX65" fmla="*/ 2721735 w 4334340"/>
              <a:gd name="connsiteY65" fmla="*/ 156633 h 322000"/>
              <a:gd name="connsiteX66" fmla="*/ 2590502 w 4334340"/>
              <a:gd name="connsiteY66" fmla="*/ 169334 h 322000"/>
              <a:gd name="connsiteX67" fmla="*/ 2484669 w 4334340"/>
              <a:gd name="connsiteY67" fmla="*/ 194734 h 322000"/>
              <a:gd name="connsiteX68" fmla="*/ 2344969 w 4334340"/>
              <a:gd name="connsiteY68" fmla="*/ 207433 h 322000"/>
              <a:gd name="connsiteX69" fmla="*/ 2302635 w 4334340"/>
              <a:gd name="connsiteY69" fmla="*/ 215900 h 322000"/>
              <a:gd name="connsiteX70" fmla="*/ 2171402 w 4334340"/>
              <a:gd name="connsiteY70" fmla="*/ 203200 h 322000"/>
              <a:gd name="connsiteX71" fmla="*/ 2116369 w 4334340"/>
              <a:gd name="connsiteY71" fmla="*/ 173567 h 322000"/>
              <a:gd name="connsiteX72" fmla="*/ 2040168 w 4334340"/>
              <a:gd name="connsiteY72" fmla="*/ 156633 h 322000"/>
              <a:gd name="connsiteX73" fmla="*/ 1963969 w 4334340"/>
              <a:gd name="connsiteY73" fmla="*/ 118533 h 322000"/>
              <a:gd name="connsiteX74" fmla="*/ 1820035 w 4334340"/>
              <a:gd name="connsiteY74" fmla="*/ 114299 h 322000"/>
              <a:gd name="connsiteX75" fmla="*/ 1731135 w 4334340"/>
              <a:gd name="connsiteY75" fmla="*/ 63501 h 322000"/>
              <a:gd name="connsiteX76" fmla="*/ 1621069 w 4334340"/>
              <a:gd name="connsiteY76" fmla="*/ 38100 h 322000"/>
              <a:gd name="connsiteX77" fmla="*/ 1553335 w 4334340"/>
              <a:gd name="connsiteY77" fmla="*/ 38100 h 322000"/>
              <a:gd name="connsiteX78" fmla="*/ 1405169 w 4334340"/>
              <a:gd name="connsiteY78" fmla="*/ 59267 h 322000"/>
              <a:gd name="connsiteX79" fmla="*/ 1257002 w 4334340"/>
              <a:gd name="connsiteY79" fmla="*/ 84667 h 322000"/>
              <a:gd name="connsiteX80" fmla="*/ 1172335 w 4334340"/>
              <a:gd name="connsiteY80" fmla="*/ 114300 h 322000"/>
              <a:gd name="connsiteX81" fmla="*/ 1041102 w 4334340"/>
              <a:gd name="connsiteY81" fmla="*/ 143933 h 322000"/>
              <a:gd name="connsiteX82" fmla="*/ 939502 w 4334340"/>
              <a:gd name="connsiteY82" fmla="*/ 135467 h 322000"/>
              <a:gd name="connsiteX83" fmla="*/ 804035 w 4334340"/>
              <a:gd name="connsiteY83" fmla="*/ 67733 h 322000"/>
              <a:gd name="connsiteX84" fmla="*/ 702435 w 4334340"/>
              <a:gd name="connsiteY84" fmla="*/ 71967 h 322000"/>
              <a:gd name="connsiteX85" fmla="*/ 596602 w 4334340"/>
              <a:gd name="connsiteY85" fmla="*/ 131233 h 322000"/>
              <a:gd name="connsiteX86" fmla="*/ 495002 w 4334340"/>
              <a:gd name="connsiteY86" fmla="*/ 160867 h 322000"/>
              <a:gd name="connsiteX87" fmla="*/ 384935 w 4334340"/>
              <a:gd name="connsiteY87" fmla="*/ 139700 h 322000"/>
              <a:gd name="connsiteX88" fmla="*/ 291802 w 4334340"/>
              <a:gd name="connsiteY88" fmla="*/ 114300 h 322000"/>
              <a:gd name="connsiteX89" fmla="*/ 190202 w 4334340"/>
              <a:gd name="connsiteY89" fmla="*/ 80433 h 322000"/>
              <a:gd name="connsiteX90" fmla="*/ 105535 w 4334340"/>
              <a:gd name="connsiteY90" fmla="*/ 59267 h 322000"/>
              <a:gd name="connsiteX91" fmla="*/ 8169 w 4334340"/>
              <a:gd name="connsiteY91" fmla="*/ 63500 h 322000"/>
              <a:gd name="connsiteX92" fmla="*/ 3936 w 4334340"/>
              <a:gd name="connsiteY92"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504902 w 4334340"/>
              <a:gd name="connsiteY52" fmla="*/ 105833 h 322000"/>
              <a:gd name="connsiteX53" fmla="*/ 3458335 w 4334340"/>
              <a:gd name="connsiteY53" fmla="*/ 93133 h 322000"/>
              <a:gd name="connsiteX54" fmla="*/ 3445635 w 4334340"/>
              <a:gd name="connsiteY54" fmla="*/ 88900 h 322000"/>
              <a:gd name="connsiteX55" fmla="*/ 3432935 w 4334340"/>
              <a:gd name="connsiteY55" fmla="*/ 76200 h 322000"/>
              <a:gd name="connsiteX56" fmla="*/ 3399069 w 4334340"/>
              <a:gd name="connsiteY56" fmla="*/ 59267 h 322000"/>
              <a:gd name="connsiteX57" fmla="*/ 3390602 w 4334340"/>
              <a:gd name="connsiteY57" fmla="*/ 46567 h 322000"/>
              <a:gd name="connsiteX58" fmla="*/ 3365202 w 4334340"/>
              <a:gd name="connsiteY58" fmla="*/ 38100 h 322000"/>
              <a:gd name="connsiteX59" fmla="*/ 3318635 w 4334340"/>
              <a:gd name="connsiteY59" fmla="*/ 25400 h 322000"/>
              <a:gd name="connsiteX60" fmla="*/ 3195869 w 4334340"/>
              <a:gd name="connsiteY60" fmla="*/ 38100 h 322000"/>
              <a:gd name="connsiteX61" fmla="*/ 3145069 w 4334340"/>
              <a:gd name="connsiteY61" fmla="*/ 50800 h 322000"/>
              <a:gd name="connsiteX62" fmla="*/ 2988435 w 4334340"/>
              <a:gd name="connsiteY62" fmla="*/ 97367 h 322000"/>
              <a:gd name="connsiteX63" fmla="*/ 2848735 w 4334340"/>
              <a:gd name="connsiteY63" fmla="*/ 127000 h 322000"/>
              <a:gd name="connsiteX64" fmla="*/ 2721735 w 4334340"/>
              <a:gd name="connsiteY64" fmla="*/ 156633 h 322000"/>
              <a:gd name="connsiteX65" fmla="*/ 2590502 w 4334340"/>
              <a:gd name="connsiteY65" fmla="*/ 169334 h 322000"/>
              <a:gd name="connsiteX66" fmla="*/ 2484669 w 4334340"/>
              <a:gd name="connsiteY66" fmla="*/ 194734 h 322000"/>
              <a:gd name="connsiteX67" fmla="*/ 2344969 w 4334340"/>
              <a:gd name="connsiteY67" fmla="*/ 207433 h 322000"/>
              <a:gd name="connsiteX68" fmla="*/ 2302635 w 4334340"/>
              <a:gd name="connsiteY68" fmla="*/ 215900 h 322000"/>
              <a:gd name="connsiteX69" fmla="*/ 2171402 w 4334340"/>
              <a:gd name="connsiteY69" fmla="*/ 203200 h 322000"/>
              <a:gd name="connsiteX70" fmla="*/ 2116369 w 4334340"/>
              <a:gd name="connsiteY70" fmla="*/ 173567 h 322000"/>
              <a:gd name="connsiteX71" fmla="*/ 2040168 w 4334340"/>
              <a:gd name="connsiteY71" fmla="*/ 156633 h 322000"/>
              <a:gd name="connsiteX72" fmla="*/ 1963969 w 4334340"/>
              <a:gd name="connsiteY72" fmla="*/ 118533 h 322000"/>
              <a:gd name="connsiteX73" fmla="*/ 1820035 w 4334340"/>
              <a:gd name="connsiteY73" fmla="*/ 114299 h 322000"/>
              <a:gd name="connsiteX74" fmla="*/ 1731135 w 4334340"/>
              <a:gd name="connsiteY74" fmla="*/ 63501 h 322000"/>
              <a:gd name="connsiteX75" fmla="*/ 1621069 w 4334340"/>
              <a:gd name="connsiteY75" fmla="*/ 38100 h 322000"/>
              <a:gd name="connsiteX76" fmla="*/ 1553335 w 4334340"/>
              <a:gd name="connsiteY76" fmla="*/ 38100 h 322000"/>
              <a:gd name="connsiteX77" fmla="*/ 1405169 w 4334340"/>
              <a:gd name="connsiteY77" fmla="*/ 59267 h 322000"/>
              <a:gd name="connsiteX78" fmla="*/ 1257002 w 4334340"/>
              <a:gd name="connsiteY78" fmla="*/ 84667 h 322000"/>
              <a:gd name="connsiteX79" fmla="*/ 1172335 w 4334340"/>
              <a:gd name="connsiteY79" fmla="*/ 114300 h 322000"/>
              <a:gd name="connsiteX80" fmla="*/ 1041102 w 4334340"/>
              <a:gd name="connsiteY80" fmla="*/ 143933 h 322000"/>
              <a:gd name="connsiteX81" fmla="*/ 939502 w 4334340"/>
              <a:gd name="connsiteY81" fmla="*/ 135467 h 322000"/>
              <a:gd name="connsiteX82" fmla="*/ 804035 w 4334340"/>
              <a:gd name="connsiteY82" fmla="*/ 67733 h 322000"/>
              <a:gd name="connsiteX83" fmla="*/ 702435 w 4334340"/>
              <a:gd name="connsiteY83" fmla="*/ 71967 h 322000"/>
              <a:gd name="connsiteX84" fmla="*/ 596602 w 4334340"/>
              <a:gd name="connsiteY84" fmla="*/ 131233 h 322000"/>
              <a:gd name="connsiteX85" fmla="*/ 495002 w 4334340"/>
              <a:gd name="connsiteY85" fmla="*/ 160867 h 322000"/>
              <a:gd name="connsiteX86" fmla="*/ 384935 w 4334340"/>
              <a:gd name="connsiteY86" fmla="*/ 139700 h 322000"/>
              <a:gd name="connsiteX87" fmla="*/ 291802 w 4334340"/>
              <a:gd name="connsiteY87" fmla="*/ 114300 h 322000"/>
              <a:gd name="connsiteX88" fmla="*/ 190202 w 4334340"/>
              <a:gd name="connsiteY88" fmla="*/ 80433 h 322000"/>
              <a:gd name="connsiteX89" fmla="*/ 105535 w 4334340"/>
              <a:gd name="connsiteY89" fmla="*/ 59267 h 322000"/>
              <a:gd name="connsiteX90" fmla="*/ 8169 w 4334340"/>
              <a:gd name="connsiteY90" fmla="*/ 63500 h 322000"/>
              <a:gd name="connsiteX91" fmla="*/ 3936 w 4334340"/>
              <a:gd name="connsiteY91"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504902 w 4334340"/>
              <a:gd name="connsiteY52" fmla="*/ 105833 h 322000"/>
              <a:gd name="connsiteX53" fmla="*/ 3458335 w 4334340"/>
              <a:gd name="connsiteY53" fmla="*/ 93133 h 322000"/>
              <a:gd name="connsiteX54" fmla="*/ 3432935 w 4334340"/>
              <a:gd name="connsiteY54" fmla="*/ 76200 h 322000"/>
              <a:gd name="connsiteX55" fmla="*/ 3399069 w 4334340"/>
              <a:gd name="connsiteY55" fmla="*/ 59267 h 322000"/>
              <a:gd name="connsiteX56" fmla="*/ 3390602 w 4334340"/>
              <a:gd name="connsiteY56" fmla="*/ 46567 h 322000"/>
              <a:gd name="connsiteX57" fmla="*/ 3365202 w 4334340"/>
              <a:gd name="connsiteY57" fmla="*/ 38100 h 322000"/>
              <a:gd name="connsiteX58" fmla="*/ 3318635 w 4334340"/>
              <a:gd name="connsiteY58" fmla="*/ 25400 h 322000"/>
              <a:gd name="connsiteX59" fmla="*/ 3195869 w 4334340"/>
              <a:gd name="connsiteY59" fmla="*/ 38100 h 322000"/>
              <a:gd name="connsiteX60" fmla="*/ 3145069 w 4334340"/>
              <a:gd name="connsiteY60" fmla="*/ 50800 h 322000"/>
              <a:gd name="connsiteX61" fmla="*/ 2988435 w 4334340"/>
              <a:gd name="connsiteY61" fmla="*/ 97367 h 322000"/>
              <a:gd name="connsiteX62" fmla="*/ 2848735 w 4334340"/>
              <a:gd name="connsiteY62" fmla="*/ 127000 h 322000"/>
              <a:gd name="connsiteX63" fmla="*/ 2721735 w 4334340"/>
              <a:gd name="connsiteY63" fmla="*/ 156633 h 322000"/>
              <a:gd name="connsiteX64" fmla="*/ 2590502 w 4334340"/>
              <a:gd name="connsiteY64" fmla="*/ 169334 h 322000"/>
              <a:gd name="connsiteX65" fmla="*/ 2484669 w 4334340"/>
              <a:gd name="connsiteY65" fmla="*/ 194734 h 322000"/>
              <a:gd name="connsiteX66" fmla="*/ 2344969 w 4334340"/>
              <a:gd name="connsiteY66" fmla="*/ 207433 h 322000"/>
              <a:gd name="connsiteX67" fmla="*/ 2302635 w 4334340"/>
              <a:gd name="connsiteY67" fmla="*/ 215900 h 322000"/>
              <a:gd name="connsiteX68" fmla="*/ 2171402 w 4334340"/>
              <a:gd name="connsiteY68" fmla="*/ 203200 h 322000"/>
              <a:gd name="connsiteX69" fmla="*/ 2116369 w 4334340"/>
              <a:gd name="connsiteY69" fmla="*/ 173567 h 322000"/>
              <a:gd name="connsiteX70" fmla="*/ 2040168 w 4334340"/>
              <a:gd name="connsiteY70" fmla="*/ 156633 h 322000"/>
              <a:gd name="connsiteX71" fmla="*/ 1963969 w 4334340"/>
              <a:gd name="connsiteY71" fmla="*/ 118533 h 322000"/>
              <a:gd name="connsiteX72" fmla="*/ 1820035 w 4334340"/>
              <a:gd name="connsiteY72" fmla="*/ 114299 h 322000"/>
              <a:gd name="connsiteX73" fmla="*/ 1731135 w 4334340"/>
              <a:gd name="connsiteY73" fmla="*/ 63501 h 322000"/>
              <a:gd name="connsiteX74" fmla="*/ 1621069 w 4334340"/>
              <a:gd name="connsiteY74" fmla="*/ 38100 h 322000"/>
              <a:gd name="connsiteX75" fmla="*/ 1553335 w 4334340"/>
              <a:gd name="connsiteY75" fmla="*/ 38100 h 322000"/>
              <a:gd name="connsiteX76" fmla="*/ 1405169 w 4334340"/>
              <a:gd name="connsiteY76" fmla="*/ 59267 h 322000"/>
              <a:gd name="connsiteX77" fmla="*/ 1257002 w 4334340"/>
              <a:gd name="connsiteY77" fmla="*/ 84667 h 322000"/>
              <a:gd name="connsiteX78" fmla="*/ 1172335 w 4334340"/>
              <a:gd name="connsiteY78" fmla="*/ 114300 h 322000"/>
              <a:gd name="connsiteX79" fmla="*/ 1041102 w 4334340"/>
              <a:gd name="connsiteY79" fmla="*/ 143933 h 322000"/>
              <a:gd name="connsiteX80" fmla="*/ 939502 w 4334340"/>
              <a:gd name="connsiteY80" fmla="*/ 135467 h 322000"/>
              <a:gd name="connsiteX81" fmla="*/ 804035 w 4334340"/>
              <a:gd name="connsiteY81" fmla="*/ 67733 h 322000"/>
              <a:gd name="connsiteX82" fmla="*/ 702435 w 4334340"/>
              <a:gd name="connsiteY82" fmla="*/ 71967 h 322000"/>
              <a:gd name="connsiteX83" fmla="*/ 596602 w 4334340"/>
              <a:gd name="connsiteY83" fmla="*/ 131233 h 322000"/>
              <a:gd name="connsiteX84" fmla="*/ 495002 w 4334340"/>
              <a:gd name="connsiteY84" fmla="*/ 160867 h 322000"/>
              <a:gd name="connsiteX85" fmla="*/ 384935 w 4334340"/>
              <a:gd name="connsiteY85" fmla="*/ 139700 h 322000"/>
              <a:gd name="connsiteX86" fmla="*/ 291802 w 4334340"/>
              <a:gd name="connsiteY86" fmla="*/ 114300 h 322000"/>
              <a:gd name="connsiteX87" fmla="*/ 190202 w 4334340"/>
              <a:gd name="connsiteY87" fmla="*/ 80433 h 322000"/>
              <a:gd name="connsiteX88" fmla="*/ 105535 w 4334340"/>
              <a:gd name="connsiteY88" fmla="*/ 59267 h 322000"/>
              <a:gd name="connsiteX89" fmla="*/ 8169 w 4334340"/>
              <a:gd name="connsiteY89" fmla="*/ 63500 h 322000"/>
              <a:gd name="connsiteX90" fmla="*/ 3936 w 4334340"/>
              <a:gd name="connsiteY90"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504902 w 4334340"/>
              <a:gd name="connsiteY52" fmla="*/ 105833 h 322000"/>
              <a:gd name="connsiteX53" fmla="*/ 3432935 w 4334340"/>
              <a:gd name="connsiteY53" fmla="*/ 76200 h 322000"/>
              <a:gd name="connsiteX54" fmla="*/ 3399069 w 4334340"/>
              <a:gd name="connsiteY54" fmla="*/ 59267 h 322000"/>
              <a:gd name="connsiteX55" fmla="*/ 3390602 w 4334340"/>
              <a:gd name="connsiteY55" fmla="*/ 46567 h 322000"/>
              <a:gd name="connsiteX56" fmla="*/ 3365202 w 4334340"/>
              <a:gd name="connsiteY56" fmla="*/ 38100 h 322000"/>
              <a:gd name="connsiteX57" fmla="*/ 3318635 w 4334340"/>
              <a:gd name="connsiteY57" fmla="*/ 25400 h 322000"/>
              <a:gd name="connsiteX58" fmla="*/ 3195869 w 4334340"/>
              <a:gd name="connsiteY58" fmla="*/ 38100 h 322000"/>
              <a:gd name="connsiteX59" fmla="*/ 3145069 w 4334340"/>
              <a:gd name="connsiteY59" fmla="*/ 50800 h 322000"/>
              <a:gd name="connsiteX60" fmla="*/ 2988435 w 4334340"/>
              <a:gd name="connsiteY60" fmla="*/ 97367 h 322000"/>
              <a:gd name="connsiteX61" fmla="*/ 2848735 w 4334340"/>
              <a:gd name="connsiteY61" fmla="*/ 127000 h 322000"/>
              <a:gd name="connsiteX62" fmla="*/ 2721735 w 4334340"/>
              <a:gd name="connsiteY62" fmla="*/ 156633 h 322000"/>
              <a:gd name="connsiteX63" fmla="*/ 2590502 w 4334340"/>
              <a:gd name="connsiteY63" fmla="*/ 169334 h 322000"/>
              <a:gd name="connsiteX64" fmla="*/ 2484669 w 4334340"/>
              <a:gd name="connsiteY64" fmla="*/ 194734 h 322000"/>
              <a:gd name="connsiteX65" fmla="*/ 2344969 w 4334340"/>
              <a:gd name="connsiteY65" fmla="*/ 207433 h 322000"/>
              <a:gd name="connsiteX66" fmla="*/ 2302635 w 4334340"/>
              <a:gd name="connsiteY66" fmla="*/ 215900 h 322000"/>
              <a:gd name="connsiteX67" fmla="*/ 2171402 w 4334340"/>
              <a:gd name="connsiteY67" fmla="*/ 203200 h 322000"/>
              <a:gd name="connsiteX68" fmla="*/ 2116369 w 4334340"/>
              <a:gd name="connsiteY68" fmla="*/ 173567 h 322000"/>
              <a:gd name="connsiteX69" fmla="*/ 2040168 w 4334340"/>
              <a:gd name="connsiteY69" fmla="*/ 156633 h 322000"/>
              <a:gd name="connsiteX70" fmla="*/ 1963969 w 4334340"/>
              <a:gd name="connsiteY70" fmla="*/ 118533 h 322000"/>
              <a:gd name="connsiteX71" fmla="*/ 1820035 w 4334340"/>
              <a:gd name="connsiteY71" fmla="*/ 114299 h 322000"/>
              <a:gd name="connsiteX72" fmla="*/ 1731135 w 4334340"/>
              <a:gd name="connsiteY72" fmla="*/ 63501 h 322000"/>
              <a:gd name="connsiteX73" fmla="*/ 1621069 w 4334340"/>
              <a:gd name="connsiteY73" fmla="*/ 38100 h 322000"/>
              <a:gd name="connsiteX74" fmla="*/ 1553335 w 4334340"/>
              <a:gd name="connsiteY74" fmla="*/ 38100 h 322000"/>
              <a:gd name="connsiteX75" fmla="*/ 1405169 w 4334340"/>
              <a:gd name="connsiteY75" fmla="*/ 59267 h 322000"/>
              <a:gd name="connsiteX76" fmla="*/ 1257002 w 4334340"/>
              <a:gd name="connsiteY76" fmla="*/ 84667 h 322000"/>
              <a:gd name="connsiteX77" fmla="*/ 1172335 w 4334340"/>
              <a:gd name="connsiteY77" fmla="*/ 114300 h 322000"/>
              <a:gd name="connsiteX78" fmla="*/ 1041102 w 4334340"/>
              <a:gd name="connsiteY78" fmla="*/ 143933 h 322000"/>
              <a:gd name="connsiteX79" fmla="*/ 939502 w 4334340"/>
              <a:gd name="connsiteY79" fmla="*/ 135467 h 322000"/>
              <a:gd name="connsiteX80" fmla="*/ 804035 w 4334340"/>
              <a:gd name="connsiteY80" fmla="*/ 67733 h 322000"/>
              <a:gd name="connsiteX81" fmla="*/ 702435 w 4334340"/>
              <a:gd name="connsiteY81" fmla="*/ 71967 h 322000"/>
              <a:gd name="connsiteX82" fmla="*/ 596602 w 4334340"/>
              <a:gd name="connsiteY82" fmla="*/ 131233 h 322000"/>
              <a:gd name="connsiteX83" fmla="*/ 495002 w 4334340"/>
              <a:gd name="connsiteY83" fmla="*/ 160867 h 322000"/>
              <a:gd name="connsiteX84" fmla="*/ 384935 w 4334340"/>
              <a:gd name="connsiteY84" fmla="*/ 139700 h 322000"/>
              <a:gd name="connsiteX85" fmla="*/ 291802 w 4334340"/>
              <a:gd name="connsiteY85" fmla="*/ 114300 h 322000"/>
              <a:gd name="connsiteX86" fmla="*/ 190202 w 4334340"/>
              <a:gd name="connsiteY86" fmla="*/ 80433 h 322000"/>
              <a:gd name="connsiteX87" fmla="*/ 105535 w 4334340"/>
              <a:gd name="connsiteY87" fmla="*/ 59267 h 322000"/>
              <a:gd name="connsiteX88" fmla="*/ 8169 w 4334340"/>
              <a:gd name="connsiteY88" fmla="*/ 63500 h 322000"/>
              <a:gd name="connsiteX89" fmla="*/ 3936 w 4334340"/>
              <a:gd name="connsiteY89"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504902 w 4334340"/>
              <a:gd name="connsiteY52" fmla="*/ 105833 h 322000"/>
              <a:gd name="connsiteX53" fmla="*/ 3432935 w 4334340"/>
              <a:gd name="connsiteY53" fmla="*/ 76200 h 322000"/>
              <a:gd name="connsiteX54" fmla="*/ 3399069 w 4334340"/>
              <a:gd name="connsiteY54" fmla="*/ 59267 h 322000"/>
              <a:gd name="connsiteX55" fmla="*/ 3365202 w 4334340"/>
              <a:gd name="connsiteY55" fmla="*/ 38100 h 322000"/>
              <a:gd name="connsiteX56" fmla="*/ 3318635 w 4334340"/>
              <a:gd name="connsiteY56" fmla="*/ 25400 h 322000"/>
              <a:gd name="connsiteX57" fmla="*/ 3195869 w 4334340"/>
              <a:gd name="connsiteY57" fmla="*/ 38100 h 322000"/>
              <a:gd name="connsiteX58" fmla="*/ 3145069 w 4334340"/>
              <a:gd name="connsiteY58" fmla="*/ 50800 h 322000"/>
              <a:gd name="connsiteX59" fmla="*/ 2988435 w 4334340"/>
              <a:gd name="connsiteY59" fmla="*/ 97367 h 322000"/>
              <a:gd name="connsiteX60" fmla="*/ 2848735 w 4334340"/>
              <a:gd name="connsiteY60" fmla="*/ 127000 h 322000"/>
              <a:gd name="connsiteX61" fmla="*/ 2721735 w 4334340"/>
              <a:gd name="connsiteY61" fmla="*/ 156633 h 322000"/>
              <a:gd name="connsiteX62" fmla="*/ 2590502 w 4334340"/>
              <a:gd name="connsiteY62" fmla="*/ 169334 h 322000"/>
              <a:gd name="connsiteX63" fmla="*/ 2484669 w 4334340"/>
              <a:gd name="connsiteY63" fmla="*/ 194734 h 322000"/>
              <a:gd name="connsiteX64" fmla="*/ 2344969 w 4334340"/>
              <a:gd name="connsiteY64" fmla="*/ 207433 h 322000"/>
              <a:gd name="connsiteX65" fmla="*/ 2302635 w 4334340"/>
              <a:gd name="connsiteY65" fmla="*/ 215900 h 322000"/>
              <a:gd name="connsiteX66" fmla="*/ 2171402 w 4334340"/>
              <a:gd name="connsiteY66" fmla="*/ 203200 h 322000"/>
              <a:gd name="connsiteX67" fmla="*/ 2116369 w 4334340"/>
              <a:gd name="connsiteY67" fmla="*/ 173567 h 322000"/>
              <a:gd name="connsiteX68" fmla="*/ 2040168 w 4334340"/>
              <a:gd name="connsiteY68" fmla="*/ 156633 h 322000"/>
              <a:gd name="connsiteX69" fmla="*/ 1963969 w 4334340"/>
              <a:gd name="connsiteY69" fmla="*/ 118533 h 322000"/>
              <a:gd name="connsiteX70" fmla="*/ 1820035 w 4334340"/>
              <a:gd name="connsiteY70" fmla="*/ 114299 h 322000"/>
              <a:gd name="connsiteX71" fmla="*/ 1731135 w 4334340"/>
              <a:gd name="connsiteY71" fmla="*/ 63501 h 322000"/>
              <a:gd name="connsiteX72" fmla="*/ 1621069 w 4334340"/>
              <a:gd name="connsiteY72" fmla="*/ 38100 h 322000"/>
              <a:gd name="connsiteX73" fmla="*/ 1553335 w 4334340"/>
              <a:gd name="connsiteY73" fmla="*/ 38100 h 322000"/>
              <a:gd name="connsiteX74" fmla="*/ 1405169 w 4334340"/>
              <a:gd name="connsiteY74" fmla="*/ 59267 h 322000"/>
              <a:gd name="connsiteX75" fmla="*/ 1257002 w 4334340"/>
              <a:gd name="connsiteY75" fmla="*/ 84667 h 322000"/>
              <a:gd name="connsiteX76" fmla="*/ 1172335 w 4334340"/>
              <a:gd name="connsiteY76" fmla="*/ 114300 h 322000"/>
              <a:gd name="connsiteX77" fmla="*/ 1041102 w 4334340"/>
              <a:gd name="connsiteY77" fmla="*/ 143933 h 322000"/>
              <a:gd name="connsiteX78" fmla="*/ 939502 w 4334340"/>
              <a:gd name="connsiteY78" fmla="*/ 135467 h 322000"/>
              <a:gd name="connsiteX79" fmla="*/ 804035 w 4334340"/>
              <a:gd name="connsiteY79" fmla="*/ 67733 h 322000"/>
              <a:gd name="connsiteX80" fmla="*/ 702435 w 4334340"/>
              <a:gd name="connsiteY80" fmla="*/ 71967 h 322000"/>
              <a:gd name="connsiteX81" fmla="*/ 596602 w 4334340"/>
              <a:gd name="connsiteY81" fmla="*/ 131233 h 322000"/>
              <a:gd name="connsiteX82" fmla="*/ 495002 w 4334340"/>
              <a:gd name="connsiteY82" fmla="*/ 160867 h 322000"/>
              <a:gd name="connsiteX83" fmla="*/ 384935 w 4334340"/>
              <a:gd name="connsiteY83" fmla="*/ 139700 h 322000"/>
              <a:gd name="connsiteX84" fmla="*/ 291802 w 4334340"/>
              <a:gd name="connsiteY84" fmla="*/ 114300 h 322000"/>
              <a:gd name="connsiteX85" fmla="*/ 190202 w 4334340"/>
              <a:gd name="connsiteY85" fmla="*/ 80433 h 322000"/>
              <a:gd name="connsiteX86" fmla="*/ 105535 w 4334340"/>
              <a:gd name="connsiteY86" fmla="*/ 59267 h 322000"/>
              <a:gd name="connsiteX87" fmla="*/ 8169 w 4334340"/>
              <a:gd name="connsiteY87" fmla="*/ 63500 h 322000"/>
              <a:gd name="connsiteX88" fmla="*/ 3936 w 4334340"/>
              <a:gd name="connsiteY88"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504902 w 4334340"/>
              <a:gd name="connsiteY52" fmla="*/ 105833 h 322000"/>
              <a:gd name="connsiteX53" fmla="*/ 3432935 w 4334340"/>
              <a:gd name="connsiteY53" fmla="*/ 76200 h 322000"/>
              <a:gd name="connsiteX54" fmla="*/ 3365202 w 4334340"/>
              <a:gd name="connsiteY54" fmla="*/ 38100 h 322000"/>
              <a:gd name="connsiteX55" fmla="*/ 3318635 w 4334340"/>
              <a:gd name="connsiteY55" fmla="*/ 25400 h 322000"/>
              <a:gd name="connsiteX56" fmla="*/ 3195869 w 4334340"/>
              <a:gd name="connsiteY56" fmla="*/ 38100 h 322000"/>
              <a:gd name="connsiteX57" fmla="*/ 3145069 w 4334340"/>
              <a:gd name="connsiteY57" fmla="*/ 50800 h 322000"/>
              <a:gd name="connsiteX58" fmla="*/ 2988435 w 4334340"/>
              <a:gd name="connsiteY58" fmla="*/ 97367 h 322000"/>
              <a:gd name="connsiteX59" fmla="*/ 2848735 w 4334340"/>
              <a:gd name="connsiteY59" fmla="*/ 127000 h 322000"/>
              <a:gd name="connsiteX60" fmla="*/ 2721735 w 4334340"/>
              <a:gd name="connsiteY60" fmla="*/ 156633 h 322000"/>
              <a:gd name="connsiteX61" fmla="*/ 2590502 w 4334340"/>
              <a:gd name="connsiteY61" fmla="*/ 169334 h 322000"/>
              <a:gd name="connsiteX62" fmla="*/ 2484669 w 4334340"/>
              <a:gd name="connsiteY62" fmla="*/ 194734 h 322000"/>
              <a:gd name="connsiteX63" fmla="*/ 2344969 w 4334340"/>
              <a:gd name="connsiteY63" fmla="*/ 207433 h 322000"/>
              <a:gd name="connsiteX64" fmla="*/ 2302635 w 4334340"/>
              <a:gd name="connsiteY64" fmla="*/ 215900 h 322000"/>
              <a:gd name="connsiteX65" fmla="*/ 2171402 w 4334340"/>
              <a:gd name="connsiteY65" fmla="*/ 203200 h 322000"/>
              <a:gd name="connsiteX66" fmla="*/ 2116369 w 4334340"/>
              <a:gd name="connsiteY66" fmla="*/ 173567 h 322000"/>
              <a:gd name="connsiteX67" fmla="*/ 2040168 w 4334340"/>
              <a:gd name="connsiteY67" fmla="*/ 156633 h 322000"/>
              <a:gd name="connsiteX68" fmla="*/ 1963969 w 4334340"/>
              <a:gd name="connsiteY68" fmla="*/ 118533 h 322000"/>
              <a:gd name="connsiteX69" fmla="*/ 1820035 w 4334340"/>
              <a:gd name="connsiteY69" fmla="*/ 114299 h 322000"/>
              <a:gd name="connsiteX70" fmla="*/ 1731135 w 4334340"/>
              <a:gd name="connsiteY70" fmla="*/ 63501 h 322000"/>
              <a:gd name="connsiteX71" fmla="*/ 1621069 w 4334340"/>
              <a:gd name="connsiteY71" fmla="*/ 38100 h 322000"/>
              <a:gd name="connsiteX72" fmla="*/ 1553335 w 4334340"/>
              <a:gd name="connsiteY72" fmla="*/ 38100 h 322000"/>
              <a:gd name="connsiteX73" fmla="*/ 1405169 w 4334340"/>
              <a:gd name="connsiteY73" fmla="*/ 59267 h 322000"/>
              <a:gd name="connsiteX74" fmla="*/ 1257002 w 4334340"/>
              <a:gd name="connsiteY74" fmla="*/ 84667 h 322000"/>
              <a:gd name="connsiteX75" fmla="*/ 1172335 w 4334340"/>
              <a:gd name="connsiteY75" fmla="*/ 114300 h 322000"/>
              <a:gd name="connsiteX76" fmla="*/ 1041102 w 4334340"/>
              <a:gd name="connsiteY76" fmla="*/ 143933 h 322000"/>
              <a:gd name="connsiteX77" fmla="*/ 939502 w 4334340"/>
              <a:gd name="connsiteY77" fmla="*/ 135467 h 322000"/>
              <a:gd name="connsiteX78" fmla="*/ 804035 w 4334340"/>
              <a:gd name="connsiteY78" fmla="*/ 67733 h 322000"/>
              <a:gd name="connsiteX79" fmla="*/ 702435 w 4334340"/>
              <a:gd name="connsiteY79" fmla="*/ 71967 h 322000"/>
              <a:gd name="connsiteX80" fmla="*/ 596602 w 4334340"/>
              <a:gd name="connsiteY80" fmla="*/ 131233 h 322000"/>
              <a:gd name="connsiteX81" fmla="*/ 495002 w 4334340"/>
              <a:gd name="connsiteY81" fmla="*/ 160867 h 322000"/>
              <a:gd name="connsiteX82" fmla="*/ 384935 w 4334340"/>
              <a:gd name="connsiteY82" fmla="*/ 139700 h 322000"/>
              <a:gd name="connsiteX83" fmla="*/ 291802 w 4334340"/>
              <a:gd name="connsiteY83" fmla="*/ 114300 h 322000"/>
              <a:gd name="connsiteX84" fmla="*/ 190202 w 4334340"/>
              <a:gd name="connsiteY84" fmla="*/ 80433 h 322000"/>
              <a:gd name="connsiteX85" fmla="*/ 105535 w 4334340"/>
              <a:gd name="connsiteY85" fmla="*/ 59267 h 322000"/>
              <a:gd name="connsiteX86" fmla="*/ 8169 w 4334340"/>
              <a:gd name="connsiteY86" fmla="*/ 63500 h 322000"/>
              <a:gd name="connsiteX87" fmla="*/ 3936 w 4334340"/>
              <a:gd name="connsiteY87"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504902 w 4334340"/>
              <a:gd name="connsiteY52" fmla="*/ 105833 h 322000"/>
              <a:gd name="connsiteX53" fmla="*/ 3432935 w 4334340"/>
              <a:gd name="connsiteY53" fmla="*/ 76200 h 322000"/>
              <a:gd name="connsiteX54" fmla="*/ 3318635 w 4334340"/>
              <a:gd name="connsiteY54" fmla="*/ 25400 h 322000"/>
              <a:gd name="connsiteX55" fmla="*/ 3195869 w 4334340"/>
              <a:gd name="connsiteY55" fmla="*/ 38100 h 322000"/>
              <a:gd name="connsiteX56" fmla="*/ 3145069 w 4334340"/>
              <a:gd name="connsiteY56" fmla="*/ 50800 h 322000"/>
              <a:gd name="connsiteX57" fmla="*/ 2988435 w 4334340"/>
              <a:gd name="connsiteY57" fmla="*/ 97367 h 322000"/>
              <a:gd name="connsiteX58" fmla="*/ 2848735 w 4334340"/>
              <a:gd name="connsiteY58" fmla="*/ 127000 h 322000"/>
              <a:gd name="connsiteX59" fmla="*/ 2721735 w 4334340"/>
              <a:gd name="connsiteY59" fmla="*/ 156633 h 322000"/>
              <a:gd name="connsiteX60" fmla="*/ 2590502 w 4334340"/>
              <a:gd name="connsiteY60" fmla="*/ 169334 h 322000"/>
              <a:gd name="connsiteX61" fmla="*/ 2484669 w 4334340"/>
              <a:gd name="connsiteY61" fmla="*/ 194734 h 322000"/>
              <a:gd name="connsiteX62" fmla="*/ 2344969 w 4334340"/>
              <a:gd name="connsiteY62" fmla="*/ 207433 h 322000"/>
              <a:gd name="connsiteX63" fmla="*/ 2302635 w 4334340"/>
              <a:gd name="connsiteY63" fmla="*/ 215900 h 322000"/>
              <a:gd name="connsiteX64" fmla="*/ 2171402 w 4334340"/>
              <a:gd name="connsiteY64" fmla="*/ 203200 h 322000"/>
              <a:gd name="connsiteX65" fmla="*/ 2116369 w 4334340"/>
              <a:gd name="connsiteY65" fmla="*/ 173567 h 322000"/>
              <a:gd name="connsiteX66" fmla="*/ 2040168 w 4334340"/>
              <a:gd name="connsiteY66" fmla="*/ 156633 h 322000"/>
              <a:gd name="connsiteX67" fmla="*/ 1963969 w 4334340"/>
              <a:gd name="connsiteY67" fmla="*/ 118533 h 322000"/>
              <a:gd name="connsiteX68" fmla="*/ 1820035 w 4334340"/>
              <a:gd name="connsiteY68" fmla="*/ 114299 h 322000"/>
              <a:gd name="connsiteX69" fmla="*/ 1731135 w 4334340"/>
              <a:gd name="connsiteY69" fmla="*/ 63501 h 322000"/>
              <a:gd name="connsiteX70" fmla="*/ 1621069 w 4334340"/>
              <a:gd name="connsiteY70" fmla="*/ 38100 h 322000"/>
              <a:gd name="connsiteX71" fmla="*/ 1553335 w 4334340"/>
              <a:gd name="connsiteY71" fmla="*/ 38100 h 322000"/>
              <a:gd name="connsiteX72" fmla="*/ 1405169 w 4334340"/>
              <a:gd name="connsiteY72" fmla="*/ 59267 h 322000"/>
              <a:gd name="connsiteX73" fmla="*/ 1257002 w 4334340"/>
              <a:gd name="connsiteY73" fmla="*/ 84667 h 322000"/>
              <a:gd name="connsiteX74" fmla="*/ 1172335 w 4334340"/>
              <a:gd name="connsiteY74" fmla="*/ 114300 h 322000"/>
              <a:gd name="connsiteX75" fmla="*/ 1041102 w 4334340"/>
              <a:gd name="connsiteY75" fmla="*/ 143933 h 322000"/>
              <a:gd name="connsiteX76" fmla="*/ 939502 w 4334340"/>
              <a:gd name="connsiteY76" fmla="*/ 135467 h 322000"/>
              <a:gd name="connsiteX77" fmla="*/ 804035 w 4334340"/>
              <a:gd name="connsiteY77" fmla="*/ 67733 h 322000"/>
              <a:gd name="connsiteX78" fmla="*/ 702435 w 4334340"/>
              <a:gd name="connsiteY78" fmla="*/ 71967 h 322000"/>
              <a:gd name="connsiteX79" fmla="*/ 596602 w 4334340"/>
              <a:gd name="connsiteY79" fmla="*/ 131233 h 322000"/>
              <a:gd name="connsiteX80" fmla="*/ 495002 w 4334340"/>
              <a:gd name="connsiteY80" fmla="*/ 160867 h 322000"/>
              <a:gd name="connsiteX81" fmla="*/ 384935 w 4334340"/>
              <a:gd name="connsiteY81" fmla="*/ 139700 h 322000"/>
              <a:gd name="connsiteX82" fmla="*/ 291802 w 4334340"/>
              <a:gd name="connsiteY82" fmla="*/ 114300 h 322000"/>
              <a:gd name="connsiteX83" fmla="*/ 190202 w 4334340"/>
              <a:gd name="connsiteY83" fmla="*/ 80433 h 322000"/>
              <a:gd name="connsiteX84" fmla="*/ 105535 w 4334340"/>
              <a:gd name="connsiteY84" fmla="*/ 59267 h 322000"/>
              <a:gd name="connsiteX85" fmla="*/ 8169 w 4334340"/>
              <a:gd name="connsiteY85" fmla="*/ 63500 h 322000"/>
              <a:gd name="connsiteX86" fmla="*/ 3936 w 4334340"/>
              <a:gd name="connsiteY86"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492202 w 4334340"/>
              <a:gd name="connsiteY52" fmla="*/ 122766 h 322000"/>
              <a:gd name="connsiteX53" fmla="*/ 3432935 w 4334340"/>
              <a:gd name="connsiteY53" fmla="*/ 76200 h 322000"/>
              <a:gd name="connsiteX54" fmla="*/ 3318635 w 4334340"/>
              <a:gd name="connsiteY54" fmla="*/ 25400 h 322000"/>
              <a:gd name="connsiteX55" fmla="*/ 3195869 w 4334340"/>
              <a:gd name="connsiteY55" fmla="*/ 38100 h 322000"/>
              <a:gd name="connsiteX56" fmla="*/ 3145069 w 4334340"/>
              <a:gd name="connsiteY56" fmla="*/ 50800 h 322000"/>
              <a:gd name="connsiteX57" fmla="*/ 2988435 w 4334340"/>
              <a:gd name="connsiteY57" fmla="*/ 97367 h 322000"/>
              <a:gd name="connsiteX58" fmla="*/ 2848735 w 4334340"/>
              <a:gd name="connsiteY58" fmla="*/ 127000 h 322000"/>
              <a:gd name="connsiteX59" fmla="*/ 2721735 w 4334340"/>
              <a:gd name="connsiteY59" fmla="*/ 156633 h 322000"/>
              <a:gd name="connsiteX60" fmla="*/ 2590502 w 4334340"/>
              <a:gd name="connsiteY60" fmla="*/ 169334 h 322000"/>
              <a:gd name="connsiteX61" fmla="*/ 2484669 w 4334340"/>
              <a:gd name="connsiteY61" fmla="*/ 194734 h 322000"/>
              <a:gd name="connsiteX62" fmla="*/ 2344969 w 4334340"/>
              <a:gd name="connsiteY62" fmla="*/ 207433 h 322000"/>
              <a:gd name="connsiteX63" fmla="*/ 2302635 w 4334340"/>
              <a:gd name="connsiteY63" fmla="*/ 215900 h 322000"/>
              <a:gd name="connsiteX64" fmla="*/ 2171402 w 4334340"/>
              <a:gd name="connsiteY64" fmla="*/ 203200 h 322000"/>
              <a:gd name="connsiteX65" fmla="*/ 2116369 w 4334340"/>
              <a:gd name="connsiteY65" fmla="*/ 173567 h 322000"/>
              <a:gd name="connsiteX66" fmla="*/ 2040168 w 4334340"/>
              <a:gd name="connsiteY66" fmla="*/ 156633 h 322000"/>
              <a:gd name="connsiteX67" fmla="*/ 1963969 w 4334340"/>
              <a:gd name="connsiteY67" fmla="*/ 118533 h 322000"/>
              <a:gd name="connsiteX68" fmla="*/ 1820035 w 4334340"/>
              <a:gd name="connsiteY68" fmla="*/ 114299 h 322000"/>
              <a:gd name="connsiteX69" fmla="*/ 1731135 w 4334340"/>
              <a:gd name="connsiteY69" fmla="*/ 63501 h 322000"/>
              <a:gd name="connsiteX70" fmla="*/ 1621069 w 4334340"/>
              <a:gd name="connsiteY70" fmla="*/ 38100 h 322000"/>
              <a:gd name="connsiteX71" fmla="*/ 1553335 w 4334340"/>
              <a:gd name="connsiteY71" fmla="*/ 38100 h 322000"/>
              <a:gd name="connsiteX72" fmla="*/ 1405169 w 4334340"/>
              <a:gd name="connsiteY72" fmla="*/ 59267 h 322000"/>
              <a:gd name="connsiteX73" fmla="*/ 1257002 w 4334340"/>
              <a:gd name="connsiteY73" fmla="*/ 84667 h 322000"/>
              <a:gd name="connsiteX74" fmla="*/ 1172335 w 4334340"/>
              <a:gd name="connsiteY74" fmla="*/ 114300 h 322000"/>
              <a:gd name="connsiteX75" fmla="*/ 1041102 w 4334340"/>
              <a:gd name="connsiteY75" fmla="*/ 143933 h 322000"/>
              <a:gd name="connsiteX76" fmla="*/ 939502 w 4334340"/>
              <a:gd name="connsiteY76" fmla="*/ 135467 h 322000"/>
              <a:gd name="connsiteX77" fmla="*/ 804035 w 4334340"/>
              <a:gd name="connsiteY77" fmla="*/ 67733 h 322000"/>
              <a:gd name="connsiteX78" fmla="*/ 702435 w 4334340"/>
              <a:gd name="connsiteY78" fmla="*/ 71967 h 322000"/>
              <a:gd name="connsiteX79" fmla="*/ 596602 w 4334340"/>
              <a:gd name="connsiteY79" fmla="*/ 131233 h 322000"/>
              <a:gd name="connsiteX80" fmla="*/ 495002 w 4334340"/>
              <a:gd name="connsiteY80" fmla="*/ 160867 h 322000"/>
              <a:gd name="connsiteX81" fmla="*/ 384935 w 4334340"/>
              <a:gd name="connsiteY81" fmla="*/ 139700 h 322000"/>
              <a:gd name="connsiteX82" fmla="*/ 291802 w 4334340"/>
              <a:gd name="connsiteY82" fmla="*/ 114300 h 322000"/>
              <a:gd name="connsiteX83" fmla="*/ 190202 w 4334340"/>
              <a:gd name="connsiteY83" fmla="*/ 80433 h 322000"/>
              <a:gd name="connsiteX84" fmla="*/ 105535 w 4334340"/>
              <a:gd name="connsiteY84" fmla="*/ 59267 h 322000"/>
              <a:gd name="connsiteX85" fmla="*/ 8169 w 4334340"/>
              <a:gd name="connsiteY85" fmla="*/ 63500 h 322000"/>
              <a:gd name="connsiteX86" fmla="*/ 3936 w 4334340"/>
              <a:gd name="connsiteY86"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85335 w 4334340"/>
              <a:gd name="connsiteY51" fmla="*/ 122767 h 322000"/>
              <a:gd name="connsiteX52" fmla="*/ 3492202 w 4334340"/>
              <a:gd name="connsiteY52" fmla="*/ 122766 h 322000"/>
              <a:gd name="connsiteX53" fmla="*/ 3411768 w 4334340"/>
              <a:gd name="connsiteY53" fmla="*/ 76200 h 322000"/>
              <a:gd name="connsiteX54" fmla="*/ 3318635 w 4334340"/>
              <a:gd name="connsiteY54" fmla="*/ 25400 h 322000"/>
              <a:gd name="connsiteX55" fmla="*/ 3195869 w 4334340"/>
              <a:gd name="connsiteY55" fmla="*/ 38100 h 322000"/>
              <a:gd name="connsiteX56" fmla="*/ 3145069 w 4334340"/>
              <a:gd name="connsiteY56" fmla="*/ 50800 h 322000"/>
              <a:gd name="connsiteX57" fmla="*/ 2988435 w 4334340"/>
              <a:gd name="connsiteY57" fmla="*/ 97367 h 322000"/>
              <a:gd name="connsiteX58" fmla="*/ 2848735 w 4334340"/>
              <a:gd name="connsiteY58" fmla="*/ 127000 h 322000"/>
              <a:gd name="connsiteX59" fmla="*/ 2721735 w 4334340"/>
              <a:gd name="connsiteY59" fmla="*/ 156633 h 322000"/>
              <a:gd name="connsiteX60" fmla="*/ 2590502 w 4334340"/>
              <a:gd name="connsiteY60" fmla="*/ 169334 h 322000"/>
              <a:gd name="connsiteX61" fmla="*/ 2484669 w 4334340"/>
              <a:gd name="connsiteY61" fmla="*/ 194734 h 322000"/>
              <a:gd name="connsiteX62" fmla="*/ 2344969 w 4334340"/>
              <a:gd name="connsiteY62" fmla="*/ 207433 h 322000"/>
              <a:gd name="connsiteX63" fmla="*/ 2302635 w 4334340"/>
              <a:gd name="connsiteY63" fmla="*/ 215900 h 322000"/>
              <a:gd name="connsiteX64" fmla="*/ 2171402 w 4334340"/>
              <a:gd name="connsiteY64" fmla="*/ 203200 h 322000"/>
              <a:gd name="connsiteX65" fmla="*/ 2116369 w 4334340"/>
              <a:gd name="connsiteY65" fmla="*/ 173567 h 322000"/>
              <a:gd name="connsiteX66" fmla="*/ 2040168 w 4334340"/>
              <a:gd name="connsiteY66" fmla="*/ 156633 h 322000"/>
              <a:gd name="connsiteX67" fmla="*/ 1963969 w 4334340"/>
              <a:gd name="connsiteY67" fmla="*/ 118533 h 322000"/>
              <a:gd name="connsiteX68" fmla="*/ 1820035 w 4334340"/>
              <a:gd name="connsiteY68" fmla="*/ 114299 h 322000"/>
              <a:gd name="connsiteX69" fmla="*/ 1731135 w 4334340"/>
              <a:gd name="connsiteY69" fmla="*/ 63501 h 322000"/>
              <a:gd name="connsiteX70" fmla="*/ 1621069 w 4334340"/>
              <a:gd name="connsiteY70" fmla="*/ 38100 h 322000"/>
              <a:gd name="connsiteX71" fmla="*/ 1553335 w 4334340"/>
              <a:gd name="connsiteY71" fmla="*/ 38100 h 322000"/>
              <a:gd name="connsiteX72" fmla="*/ 1405169 w 4334340"/>
              <a:gd name="connsiteY72" fmla="*/ 59267 h 322000"/>
              <a:gd name="connsiteX73" fmla="*/ 1257002 w 4334340"/>
              <a:gd name="connsiteY73" fmla="*/ 84667 h 322000"/>
              <a:gd name="connsiteX74" fmla="*/ 1172335 w 4334340"/>
              <a:gd name="connsiteY74" fmla="*/ 114300 h 322000"/>
              <a:gd name="connsiteX75" fmla="*/ 1041102 w 4334340"/>
              <a:gd name="connsiteY75" fmla="*/ 143933 h 322000"/>
              <a:gd name="connsiteX76" fmla="*/ 939502 w 4334340"/>
              <a:gd name="connsiteY76" fmla="*/ 135467 h 322000"/>
              <a:gd name="connsiteX77" fmla="*/ 804035 w 4334340"/>
              <a:gd name="connsiteY77" fmla="*/ 67733 h 322000"/>
              <a:gd name="connsiteX78" fmla="*/ 702435 w 4334340"/>
              <a:gd name="connsiteY78" fmla="*/ 71967 h 322000"/>
              <a:gd name="connsiteX79" fmla="*/ 596602 w 4334340"/>
              <a:gd name="connsiteY79" fmla="*/ 131233 h 322000"/>
              <a:gd name="connsiteX80" fmla="*/ 495002 w 4334340"/>
              <a:gd name="connsiteY80" fmla="*/ 160867 h 322000"/>
              <a:gd name="connsiteX81" fmla="*/ 384935 w 4334340"/>
              <a:gd name="connsiteY81" fmla="*/ 139700 h 322000"/>
              <a:gd name="connsiteX82" fmla="*/ 291802 w 4334340"/>
              <a:gd name="connsiteY82" fmla="*/ 114300 h 322000"/>
              <a:gd name="connsiteX83" fmla="*/ 190202 w 4334340"/>
              <a:gd name="connsiteY83" fmla="*/ 80433 h 322000"/>
              <a:gd name="connsiteX84" fmla="*/ 105535 w 4334340"/>
              <a:gd name="connsiteY84" fmla="*/ 59267 h 322000"/>
              <a:gd name="connsiteX85" fmla="*/ 8169 w 4334340"/>
              <a:gd name="connsiteY85" fmla="*/ 63500 h 322000"/>
              <a:gd name="connsiteX86" fmla="*/ 3936 w 4334340"/>
              <a:gd name="connsiteY86" fmla="*/ 110068 h 322000"/>
              <a:gd name="connsiteX0" fmla="*/ 3936 w 4334340"/>
              <a:gd name="connsiteY0" fmla="*/ 110068 h 322000"/>
              <a:gd name="connsiteX1" fmla="*/ 50502 w 4334340"/>
              <a:gd name="connsiteY1" fmla="*/ 122767 h 322000"/>
              <a:gd name="connsiteX2" fmla="*/ 135169 w 4334340"/>
              <a:gd name="connsiteY2" fmla="*/ 131233 h 322000"/>
              <a:gd name="connsiteX3" fmla="*/ 207135 w 4334340"/>
              <a:gd name="connsiteY3" fmla="*/ 156633 h 322000"/>
              <a:gd name="connsiteX4" fmla="*/ 287569 w 4334340"/>
              <a:gd name="connsiteY4" fmla="*/ 194733 h 322000"/>
              <a:gd name="connsiteX5" fmla="*/ 368002 w 4334340"/>
              <a:gd name="connsiteY5" fmla="*/ 245533 h 322000"/>
              <a:gd name="connsiteX6" fmla="*/ 439969 w 4334340"/>
              <a:gd name="connsiteY6" fmla="*/ 287867 h 322000"/>
              <a:gd name="connsiteX7" fmla="*/ 511935 w 4334340"/>
              <a:gd name="connsiteY7" fmla="*/ 317500 h 322000"/>
              <a:gd name="connsiteX8" fmla="*/ 583902 w 4334340"/>
              <a:gd name="connsiteY8" fmla="*/ 313267 h 322000"/>
              <a:gd name="connsiteX9" fmla="*/ 626235 w 4334340"/>
              <a:gd name="connsiteY9" fmla="*/ 237067 h 322000"/>
              <a:gd name="connsiteX10" fmla="*/ 681269 w 4334340"/>
              <a:gd name="connsiteY10" fmla="*/ 198967 h 322000"/>
              <a:gd name="connsiteX11" fmla="*/ 749002 w 4334340"/>
              <a:gd name="connsiteY11" fmla="*/ 148167 h 322000"/>
              <a:gd name="connsiteX12" fmla="*/ 905635 w 4334340"/>
              <a:gd name="connsiteY12" fmla="*/ 160866 h 322000"/>
              <a:gd name="connsiteX13" fmla="*/ 1032636 w 4334340"/>
              <a:gd name="connsiteY13" fmla="*/ 194733 h 322000"/>
              <a:gd name="connsiteX14" fmla="*/ 1113069 w 4334340"/>
              <a:gd name="connsiteY14" fmla="*/ 194734 h 322000"/>
              <a:gd name="connsiteX15" fmla="*/ 1197735 w 4334340"/>
              <a:gd name="connsiteY15" fmla="*/ 148167 h 322000"/>
              <a:gd name="connsiteX16" fmla="*/ 1257002 w 4334340"/>
              <a:gd name="connsiteY16" fmla="*/ 127000 h 322000"/>
              <a:gd name="connsiteX17" fmla="*/ 1345902 w 4334340"/>
              <a:gd name="connsiteY17" fmla="*/ 118533 h 322000"/>
              <a:gd name="connsiteX18" fmla="*/ 1430569 w 4334340"/>
              <a:gd name="connsiteY18" fmla="*/ 93134 h 322000"/>
              <a:gd name="connsiteX19" fmla="*/ 1561802 w 4334340"/>
              <a:gd name="connsiteY19" fmla="*/ 76200 h 322000"/>
              <a:gd name="connsiteX20" fmla="*/ 1726902 w 4334340"/>
              <a:gd name="connsiteY20" fmla="*/ 101600 h 322000"/>
              <a:gd name="connsiteX21" fmla="*/ 1798869 w 4334340"/>
              <a:gd name="connsiteY21" fmla="*/ 127000 h 322000"/>
              <a:gd name="connsiteX22" fmla="*/ 1913169 w 4334340"/>
              <a:gd name="connsiteY22" fmla="*/ 148167 h 322000"/>
              <a:gd name="connsiteX23" fmla="*/ 1980902 w 4334340"/>
              <a:gd name="connsiteY23" fmla="*/ 165100 h 322000"/>
              <a:gd name="connsiteX24" fmla="*/ 2052869 w 4334340"/>
              <a:gd name="connsiteY24" fmla="*/ 186267 h 322000"/>
              <a:gd name="connsiteX25" fmla="*/ 2116369 w 4334340"/>
              <a:gd name="connsiteY25" fmla="*/ 207433 h 322000"/>
              <a:gd name="connsiteX26" fmla="*/ 2162935 w 4334340"/>
              <a:gd name="connsiteY26" fmla="*/ 220134 h 322000"/>
              <a:gd name="connsiteX27" fmla="*/ 2247602 w 4334340"/>
              <a:gd name="connsiteY27" fmla="*/ 228601 h 322000"/>
              <a:gd name="connsiteX28" fmla="*/ 2442336 w 4334340"/>
              <a:gd name="connsiteY28" fmla="*/ 228601 h 322000"/>
              <a:gd name="connsiteX29" fmla="*/ 2594736 w 4334340"/>
              <a:gd name="connsiteY29" fmla="*/ 203200 h 322000"/>
              <a:gd name="connsiteX30" fmla="*/ 2742902 w 4334340"/>
              <a:gd name="connsiteY30" fmla="*/ 190500 h 322000"/>
              <a:gd name="connsiteX31" fmla="*/ 2810635 w 4334340"/>
              <a:gd name="connsiteY31" fmla="*/ 169333 h 322000"/>
              <a:gd name="connsiteX32" fmla="*/ 2924935 w 4334340"/>
              <a:gd name="connsiteY32" fmla="*/ 135467 h 322000"/>
              <a:gd name="connsiteX33" fmla="*/ 3077335 w 4334340"/>
              <a:gd name="connsiteY33" fmla="*/ 110067 h 322000"/>
              <a:gd name="connsiteX34" fmla="*/ 3217035 w 4334340"/>
              <a:gd name="connsiteY34" fmla="*/ 80433 h 322000"/>
              <a:gd name="connsiteX35" fmla="*/ 3284769 w 4334340"/>
              <a:gd name="connsiteY35" fmla="*/ 67733 h 322000"/>
              <a:gd name="connsiteX36" fmla="*/ 3344035 w 4334340"/>
              <a:gd name="connsiteY36" fmla="*/ 71967 h 322000"/>
              <a:gd name="connsiteX37" fmla="*/ 3424469 w 4334340"/>
              <a:gd name="connsiteY37" fmla="*/ 127001 h 322000"/>
              <a:gd name="connsiteX38" fmla="*/ 3526069 w 4334340"/>
              <a:gd name="connsiteY38" fmla="*/ 169333 h 322000"/>
              <a:gd name="connsiteX39" fmla="*/ 3644602 w 4334340"/>
              <a:gd name="connsiteY39" fmla="*/ 177800 h 322000"/>
              <a:gd name="connsiteX40" fmla="*/ 3792769 w 4334340"/>
              <a:gd name="connsiteY40" fmla="*/ 139700 h 322000"/>
              <a:gd name="connsiteX41" fmla="*/ 3902835 w 4334340"/>
              <a:gd name="connsiteY41" fmla="*/ 80433 h 322000"/>
              <a:gd name="connsiteX42" fmla="*/ 3983269 w 4334340"/>
              <a:gd name="connsiteY42" fmla="*/ 38100 h 322000"/>
              <a:gd name="connsiteX43" fmla="*/ 4317702 w 4334340"/>
              <a:gd name="connsiteY43" fmla="*/ 12700 h 322000"/>
              <a:gd name="connsiteX44" fmla="*/ 4279602 w 4334340"/>
              <a:gd name="connsiteY44" fmla="*/ 0 h 322000"/>
              <a:gd name="connsiteX45" fmla="*/ 4063702 w 4334340"/>
              <a:gd name="connsiteY45" fmla="*/ 4233 h 322000"/>
              <a:gd name="connsiteX46" fmla="*/ 3953635 w 4334340"/>
              <a:gd name="connsiteY46" fmla="*/ 12700 h 322000"/>
              <a:gd name="connsiteX47" fmla="*/ 3890135 w 4334340"/>
              <a:gd name="connsiteY47" fmla="*/ 46567 h 322000"/>
              <a:gd name="connsiteX48" fmla="*/ 3818169 w 4334340"/>
              <a:gd name="connsiteY48" fmla="*/ 76200 h 322000"/>
              <a:gd name="connsiteX49" fmla="*/ 3733502 w 4334340"/>
              <a:gd name="connsiteY49" fmla="*/ 114300 h 322000"/>
              <a:gd name="connsiteX50" fmla="*/ 3661535 w 4334340"/>
              <a:gd name="connsiteY50" fmla="*/ 143933 h 322000"/>
              <a:gd name="connsiteX51" fmla="*/ 3576868 w 4334340"/>
              <a:gd name="connsiteY51" fmla="*/ 143933 h 322000"/>
              <a:gd name="connsiteX52" fmla="*/ 3492202 w 4334340"/>
              <a:gd name="connsiteY52" fmla="*/ 122766 h 322000"/>
              <a:gd name="connsiteX53" fmla="*/ 3411768 w 4334340"/>
              <a:gd name="connsiteY53" fmla="*/ 76200 h 322000"/>
              <a:gd name="connsiteX54" fmla="*/ 3318635 w 4334340"/>
              <a:gd name="connsiteY54" fmla="*/ 25400 h 322000"/>
              <a:gd name="connsiteX55" fmla="*/ 3195869 w 4334340"/>
              <a:gd name="connsiteY55" fmla="*/ 38100 h 322000"/>
              <a:gd name="connsiteX56" fmla="*/ 3145069 w 4334340"/>
              <a:gd name="connsiteY56" fmla="*/ 50800 h 322000"/>
              <a:gd name="connsiteX57" fmla="*/ 2988435 w 4334340"/>
              <a:gd name="connsiteY57" fmla="*/ 97367 h 322000"/>
              <a:gd name="connsiteX58" fmla="*/ 2848735 w 4334340"/>
              <a:gd name="connsiteY58" fmla="*/ 127000 h 322000"/>
              <a:gd name="connsiteX59" fmla="*/ 2721735 w 4334340"/>
              <a:gd name="connsiteY59" fmla="*/ 156633 h 322000"/>
              <a:gd name="connsiteX60" fmla="*/ 2590502 w 4334340"/>
              <a:gd name="connsiteY60" fmla="*/ 169334 h 322000"/>
              <a:gd name="connsiteX61" fmla="*/ 2484669 w 4334340"/>
              <a:gd name="connsiteY61" fmla="*/ 194734 h 322000"/>
              <a:gd name="connsiteX62" fmla="*/ 2344969 w 4334340"/>
              <a:gd name="connsiteY62" fmla="*/ 207433 h 322000"/>
              <a:gd name="connsiteX63" fmla="*/ 2302635 w 4334340"/>
              <a:gd name="connsiteY63" fmla="*/ 215900 h 322000"/>
              <a:gd name="connsiteX64" fmla="*/ 2171402 w 4334340"/>
              <a:gd name="connsiteY64" fmla="*/ 203200 h 322000"/>
              <a:gd name="connsiteX65" fmla="*/ 2116369 w 4334340"/>
              <a:gd name="connsiteY65" fmla="*/ 173567 h 322000"/>
              <a:gd name="connsiteX66" fmla="*/ 2040168 w 4334340"/>
              <a:gd name="connsiteY66" fmla="*/ 156633 h 322000"/>
              <a:gd name="connsiteX67" fmla="*/ 1963969 w 4334340"/>
              <a:gd name="connsiteY67" fmla="*/ 118533 h 322000"/>
              <a:gd name="connsiteX68" fmla="*/ 1820035 w 4334340"/>
              <a:gd name="connsiteY68" fmla="*/ 114299 h 322000"/>
              <a:gd name="connsiteX69" fmla="*/ 1731135 w 4334340"/>
              <a:gd name="connsiteY69" fmla="*/ 63501 h 322000"/>
              <a:gd name="connsiteX70" fmla="*/ 1621069 w 4334340"/>
              <a:gd name="connsiteY70" fmla="*/ 38100 h 322000"/>
              <a:gd name="connsiteX71" fmla="*/ 1553335 w 4334340"/>
              <a:gd name="connsiteY71" fmla="*/ 38100 h 322000"/>
              <a:gd name="connsiteX72" fmla="*/ 1405169 w 4334340"/>
              <a:gd name="connsiteY72" fmla="*/ 59267 h 322000"/>
              <a:gd name="connsiteX73" fmla="*/ 1257002 w 4334340"/>
              <a:gd name="connsiteY73" fmla="*/ 84667 h 322000"/>
              <a:gd name="connsiteX74" fmla="*/ 1172335 w 4334340"/>
              <a:gd name="connsiteY74" fmla="*/ 114300 h 322000"/>
              <a:gd name="connsiteX75" fmla="*/ 1041102 w 4334340"/>
              <a:gd name="connsiteY75" fmla="*/ 143933 h 322000"/>
              <a:gd name="connsiteX76" fmla="*/ 939502 w 4334340"/>
              <a:gd name="connsiteY76" fmla="*/ 135467 h 322000"/>
              <a:gd name="connsiteX77" fmla="*/ 804035 w 4334340"/>
              <a:gd name="connsiteY77" fmla="*/ 67733 h 322000"/>
              <a:gd name="connsiteX78" fmla="*/ 702435 w 4334340"/>
              <a:gd name="connsiteY78" fmla="*/ 71967 h 322000"/>
              <a:gd name="connsiteX79" fmla="*/ 596602 w 4334340"/>
              <a:gd name="connsiteY79" fmla="*/ 131233 h 322000"/>
              <a:gd name="connsiteX80" fmla="*/ 495002 w 4334340"/>
              <a:gd name="connsiteY80" fmla="*/ 160867 h 322000"/>
              <a:gd name="connsiteX81" fmla="*/ 384935 w 4334340"/>
              <a:gd name="connsiteY81" fmla="*/ 139700 h 322000"/>
              <a:gd name="connsiteX82" fmla="*/ 291802 w 4334340"/>
              <a:gd name="connsiteY82" fmla="*/ 114300 h 322000"/>
              <a:gd name="connsiteX83" fmla="*/ 190202 w 4334340"/>
              <a:gd name="connsiteY83" fmla="*/ 80433 h 322000"/>
              <a:gd name="connsiteX84" fmla="*/ 105535 w 4334340"/>
              <a:gd name="connsiteY84" fmla="*/ 59267 h 322000"/>
              <a:gd name="connsiteX85" fmla="*/ 8169 w 4334340"/>
              <a:gd name="connsiteY85" fmla="*/ 63500 h 322000"/>
              <a:gd name="connsiteX86" fmla="*/ 3936 w 4334340"/>
              <a:gd name="connsiteY86" fmla="*/ 110068 h 322000"/>
              <a:gd name="connsiteX0" fmla="*/ 0 w 4330404"/>
              <a:gd name="connsiteY0" fmla="*/ 110068 h 322000"/>
              <a:gd name="connsiteX1" fmla="*/ 46566 w 4330404"/>
              <a:gd name="connsiteY1" fmla="*/ 122767 h 322000"/>
              <a:gd name="connsiteX2" fmla="*/ 131233 w 4330404"/>
              <a:gd name="connsiteY2" fmla="*/ 131233 h 322000"/>
              <a:gd name="connsiteX3" fmla="*/ 203199 w 4330404"/>
              <a:gd name="connsiteY3" fmla="*/ 156633 h 322000"/>
              <a:gd name="connsiteX4" fmla="*/ 283633 w 4330404"/>
              <a:gd name="connsiteY4" fmla="*/ 194733 h 322000"/>
              <a:gd name="connsiteX5" fmla="*/ 364066 w 4330404"/>
              <a:gd name="connsiteY5" fmla="*/ 245533 h 322000"/>
              <a:gd name="connsiteX6" fmla="*/ 436033 w 4330404"/>
              <a:gd name="connsiteY6" fmla="*/ 287867 h 322000"/>
              <a:gd name="connsiteX7" fmla="*/ 507999 w 4330404"/>
              <a:gd name="connsiteY7" fmla="*/ 317500 h 322000"/>
              <a:gd name="connsiteX8" fmla="*/ 579966 w 4330404"/>
              <a:gd name="connsiteY8" fmla="*/ 313267 h 322000"/>
              <a:gd name="connsiteX9" fmla="*/ 622299 w 4330404"/>
              <a:gd name="connsiteY9" fmla="*/ 237067 h 322000"/>
              <a:gd name="connsiteX10" fmla="*/ 677333 w 4330404"/>
              <a:gd name="connsiteY10" fmla="*/ 198967 h 322000"/>
              <a:gd name="connsiteX11" fmla="*/ 745066 w 4330404"/>
              <a:gd name="connsiteY11" fmla="*/ 148167 h 322000"/>
              <a:gd name="connsiteX12" fmla="*/ 901699 w 4330404"/>
              <a:gd name="connsiteY12" fmla="*/ 160866 h 322000"/>
              <a:gd name="connsiteX13" fmla="*/ 1028700 w 4330404"/>
              <a:gd name="connsiteY13" fmla="*/ 194733 h 322000"/>
              <a:gd name="connsiteX14" fmla="*/ 1109133 w 4330404"/>
              <a:gd name="connsiteY14" fmla="*/ 194734 h 322000"/>
              <a:gd name="connsiteX15" fmla="*/ 1193799 w 4330404"/>
              <a:gd name="connsiteY15" fmla="*/ 148167 h 322000"/>
              <a:gd name="connsiteX16" fmla="*/ 1253066 w 4330404"/>
              <a:gd name="connsiteY16" fmla="*/ 127000 h 322000"/>
              <a:gd name="connsiteX17" fmla="*/ 1341966 w 4330404"/>
              <a:gd name="connsiteY17" fmla="*/ 118533 h 322000"/>
              <a:gd name="connsiteX18" fmla="*/ 1426633 w 4330404"/>
              <a:gd name="connsiteY18" fmla="*/ 93134 h 322000"/>
              <a:gd name="connsiteX19" fmla="*/ 1557866 w 4330404"/>
              <a:gd name="connsiteY19" fmla="*/ 76200 h 322000"/>
              <a:gd name="connsiteX20" fmla="*/ 1722966 w 4330404"/>
              <a:gd name="connsiteY20" fmla="*/ 101600 h 322000"/>
              <a:gd name="connsiteX21" fmla="*/ 1794933 w 4330404"/>
              <a:gd name="connsiteY21" fmla="*/ 127000 h 322000"/>
              <a:gd name="connsiteX22" fmla="*/ 1909233 w 4330404"/>
              <a:gd name="connsiteY22" fmla="*/ 148167 h 322000"/>
              <a:gd name="connsiteX23" fmla="*/ 1976966 w 4330404"/>
              <a:gd name="connsiteY23" fmla="*/ 165100 h 322000"/>
              <a:gd name="connsiteX24" fmla="*/ 2048933 w 4330404"/>
              <a:gd name="connsiteY24" fmla="*/ 186267 h 322000"/>
              <a:gd name="connsiteX25" fmla="*/ 2112433 w 4330404"/>
              <a:gd name="connsiteY25" fmla="*/ 207433 h 322000"/>
              <a:gd name="connsiteX26" fmla="*/ 2158999 w 4330404"/>
              <a:gd name="connsiteY26" fmla="*/ 220134 h 322000"/>
              <a:gd name="connsiteX27" fmla="*/ 2243666 w 4330404"/>
              <a:gd name="connsiteY27" fmla="*/ 228601 h 322000"/>
              <a:gd name="connsiteX28" fmla="*/ 2438400 w 4330404"/>
              <a:gd name="connsiteY28" fmla="*/ 228601 h 322000"/>
              <a:gd name="connsiteX29" fmla="*/ 2590800 w 4330404"/>
              <a:gd name="connsiteY29" fmla="*/ 203200 h 322000"/>
              <a:gd name="connsiteX30" fmla="*/ 2738966 w 4330404"/>
              <a:gd name="connsiteY30" fmla="*/ 190500 h 322000"/>
              <a:gd name="connsiteX31" fmla="*/ 2806699 w 4330404"/>
              <a:gd name="connsiteY31" fmla="*/ 169333 h 322000"/>
              <a:gd name="connsiteX32" fmla="*/ 2920999 w 4330404"/>
              <a:gd name="connsiteY32" fmla="*/ 135467 h 322000"/>
              <a:gd name="connsiteX33" fmla="*/ 3073399 w 4330404"/>
              <a:gd name="connsiteY33" fmla="*/ 110067 h 322000"/>
              <a:gd name="connsiteX34" fmla="*/ 3213099 w 4330404"/>
              <a:gd name="connsiteY34" fmla="*/ 80433 h 322000"/>
              <a:gd name="connsiteX35" fmla="*/ 3280833 w 4330404"/>
              <a:gd name="connsiteY35" fmla="*/ 67733 h 322000"/>
              <a:gd name="connsiteX36" fmla="*/ 3340099 w 4330404"/>
              <a:gd name="connsiteY36" fmla="*/ 71967 h 322000"/>
              <a:gd name="connsiteX37" fmla="*/ 3420533 w 4330404"/>
              <a:gd name="connsiteY37" fmla="*/ 127001 h 322000"/>
              <a:gd name="connsiteX38" fmla="*/ 3522133 w 4330404"/>
              <a:gd name="connsiteY38" fmla="*/ 169333 h 322000"/>
              <a:gd name="connsiteX39" fmla="*/ 3640666 w 4330404"/>
              <a:gd name="connsiteY39" fmla="*/ 177800 h 322000"/>
              <a:gd name="connsiteX40" fmla="*/ 3788833 w 4330404"/>
              <a:gd name="connsiteY40" fmla="*/ 139700 h 322000"/>
              <a:gd name="connsiteX41" fmla="*/ 3898899 w 4330404"/>
              <a:gd name="connsiteY41" fmla="*/ 80433 h 322000"/>
              <a:gd name="connsiteX42" fmla="*/ 3979333 w 4330404"/>
              <a:gd name="connsiteY42" fmla="*/ 38100 h 322000"/>
              <a:gd name="connsiteX43" fmla="*/ 4313766 w 4330404"/>
              <a:gd name="connsiteY43" fmla="*/ 12700 h 322000"/>
              <a:gd name="connsiteX44" fmla="*/ 4275666 w 4330404"/>
              <a:gd name="connsiteY44" fmla="*/ 0 h 322000"/>
              <a:gd name="connsiteX45" fmla="*/ 4059766 w 4330404"/>
              <a:gd name="connsiteY45" fmla="*/ 4233 h 322000"/>
              <a:gd name="connsiteX46" fmla="*/ 3949699 w 4330404"/>
              <a:gd name="connsiteY46" fmla="*/ 12700 h 322000"/>
              <a:gd name="connsiteX47" fmla="*/ 3886199 w 4330404"/>
              <a:gd name="connsiteY47" fmla="*/ 46567 h 322000"/>
              <a:gd name="connsiteX48" fmla="*/ 3814233 w 4330404"/>
              <a:gd name="connsiteY48" fmla="*/ 76200 h 322000"/>
              <a:gd name="connsiteX49" fmla="*/ 3729566 w 4330404"/>
              <a:gd name="connsiteY49" fmla="*/ 114300 h 322000"/>
              <a:gd name="connsiteX50" fmla="*/ 3657599 w 4330404"/>
              <a:gd name="connsiteY50" fmla="*/ 143933 h 322000"/>
              <a:gd name="connsiteX51" fmla="*/ 3572932 w 4330404"/>
              <a:gd name="connsiteY51" fmla="*/ 143933 h 322000"/>
              <a:gd name="connsiteX52" fmla="*/ 3488266 w 4330404"/>
              <a:gd name="connsiteY52" fmla="*/ 122766 h 322000"/>
              <a:gd name="connsiteX53" fmla="*/ 3407832 w 4330404"/>
              <a:gd name="connsiteY53" fmla="*/ 76200 h 322000"/>
              <a:gd name="connsiteX54" fmla="*/ 3314699 w 4330404"/>
              <a:gd name="connsiteY54" fmla="*/ 25400 h 322000"/>
              <a:gd name="connsiteX55" fmla="*/ 3191933 w 4330404"/>
              <a:gd name="connsiteY55" fmla="*/ 38100 h 322000"/>
              <a:gd name="connsiteX56" fmla="*/ 3141133 w 4330404"/>
              <a:gd name="connsiteY56" fmla="*/ 50800 h 322000"/>
              <a:gd name="connsiteX57" fmla="*/ 2984499 w 4330404"/>
              <a:gd name="connsiteY57" fmla="*/ 97367 h 322000"/>
              <a:gd name="connsiteX58" fmla="*/ 2844799 w 4330404"/>
              <a:gd name="connsiteY58" fmla="*/ 127000 h 322000"/>
              <a:gd name="connsiteX59" fmla="*/ 2717799 w 4330404"/>
              <a:gd name="connsiteY59" fmla="*/ 156633 h 322000"/>
              <a:gd name="connsiteX60" fmla="*/ 2586566 w 4330404"/>
              <a:gd name="connsiteY60" fmla="*/ 169334 h 322000"/>
              <a:gd name="connsiteX61" fmla="*/ 2480733 w 4330404"/>
              <a:gd name="connsiteY61" fmla="*/ 194734 h 322000"/>
              <a:gd name="connsiteX62" fmla="*/ 2341033 w 4330404"/>
              <a:gd name="connsiteY62" fmla="*/ 207433 h 322000"/>
              <a:gd name="connsiteX63" fmla="*/ 2298699 w 4330404"/>
              <a:gd name="connsiteY63" fmla="*/ 215900 h 322000"/>
              <a:gd name="connsiteX64" fmla="*/ 2167466 w 4330404"/>
              <a:gd name="connsiteY64" fmla="*/ 203200 h 322000"/>
              <a:gd name="connsiteX65" fmla="*/ 2112433 w 4330404"/>
              <a:gd name="connsiteY65" fmla="*/ 173567 h 322000"/>
              <a:gd name="connsiteX66" fmla="*/ 2036232 w 4330404"/>
              <a:gd name="connsiteY66" fmla="*/ 156633 h 322000"/>
              <a:gd name="connsiteX67" fmla="*/ 1960033 w 4330404"/>
              <a:gd name="connsiteY67" fmla="*/ 118533 h 322000"/>
              <a:gd name="connsiteX68" fmla="*/ 1816099 w 4330404"/>
              <a:gd name="connsiteY68" fmla="*/ 114299 h 322000"/>
              <a:gd name="connsiteX69" fmla="*/ 1727199 w 4330404"/>
              <a:gd name="connsiteY69" fmla="*/ 63501 h 322000"/>
              <a:gd name="connsiteX70" fmla="*/ 1617133 w 4330404"/>
              <a:gd name="connsiteY70" fmla="*/ 38100 h 322000"/>
              <a:gd name="connsiteX71" fmla="*/ 1549399 w 4330404"/>
              <a:gd name="connsiteY71" fmla="*/ 38100 h 322000"/>
              <a:gd name="connsiteX72" fmla="*/ 1401233 w 4330404"/>
              <a:gd name="connsiteY72" fmla="*/ 59267 h 322000"/>
              <a:gd name="connsiteX73" fmla="*/ 1253066 w 4330404"/>
              <a:gd name="connsiteY73" fmla="*/ 84667 h 322000"/>
              <a:gd name="connsiteX74" fmla="*/ 1168399 w 4330404"/>
              <a:gd name="connsiteY74" fmla="*/ 114300 h 322000"/>
              <a:gd name="connsiteX75" fmla="*/ 1037166 w 4330404"/>
              <a:gd name="connsiteY75" fmla="*/ 143933 h 322000"/>
              <a:gd name="connsiteX76" fmla="*/ 935566 w 4330404"/>
              <a:gd name="connsiteY76" fmla="*/ 135467 h 322000"/>
              <a:gd name="connsiteX77" fmla="*/ 800099 w 4330404"/>
              <a:gd name="connsiteY77" fmla="*/ 67733 h 322000"/>
              <a:gd name="connsiteX78" fmla="*/ 698499 w 4330404"/>
              <a:gd name="connsiteY78" fmla="*/ 71967 h 322000"/>
              <a:gd name="connsiteX79" fmla="*/ 592666 w 4330404"/>
              <a:gd name="connsiteY79" fmla="*/ 131233 h 322000"/>
              <a:gd name="connsiteX80" fmla="*/ 491066 w 4330404"/>
              <a:gd name="connsiteY80" fmla="*/ 160867 h 322000"/>
              <a:gd name="connsiteX81" fmla="*/ 380999 w 4330404"/>
              <a:gd name="connsiteY81" fmla="*/ 139700 h 322000"/>
              <a:gd name="connsiteX82" fmla="*/ 287866 w 4330404"/>
              <a:gd name="connsiteY82" fmla="*/ 114300 h 322000"/>
              <a:gd name="connsiteX83" fmla="*/ 186266 w 4330404"/>
              <a:gd name="connsiteY83" fmla="*/ 80433 h 322000"/>
              <a:gd name="connsiteX84" fmla="*/ 101599 w 4330404"/>
              <a:gd name="connsiteY84" fmla="*/ 59267 h 322000"/>
              <a:gd name="connsiteX85" fmla="*/ 4233 w 4330404"/>
              <a:gd name="connsiteY85" fmla="*/ 63500 h 322000"/>
              <a:gd name="connsiteX86" fmla="*/ 0 w 4330404"/>
              <a:gd name="connsiteY86" fmla="*/ 110068 h 322000"/>
              <a:gd name="connsiteX0" fmla="*/ 0 w 4376971"/>
              <a:gd name="connsiteY0" fmla="*/ 110068 h 322000"/>
              <a:gd name="connsiteX1" fmla="*/ 93133 w 4376971"/>
              <a:gd name="connsiteY1" fmla="*/ 122767 h 322000"/>
              <a:gd name="connsiteX2" fmla="*/ 177800 w 4376971"/>
              <a:gd name="connsiteY2" fmla="*/ 131233 h 322000"/>
              <a:gd name="connsiteX3" fmla="*/ 249766 w 4376971"/>
              <a:gd name="connsiteY3" fmla="*/ 156633 h 322000"/>
              <a:gd name="connsiteX4" fmla="*/ 330200 w 4376971"/>
              <a:gd name="connsiteY4" fmla="*/ 194733 h 322000"/>
              <a:gd name="connsiteX5" fmla="*/ 410633 w 4376971"/>
              <a:gd name="connsiteY5" fmla="*/ 245533 h 322000"/>
              <a:gd name="connsiteX6" fmla="*/ 482600 w 4376971"/>
              <a:gd name="connsiteY6" fmla="*/ 287867 h 322000"/>
              <a:gd name="connsiteX7" fmla="*/ 554566 w 4376971"/>
              <a:gd name="connsiteY7" fmla="*/ 317500 h 322000"/>
              <a:gd name="connsiteX8" fmla="*/ 626533 w 4376971"/>
              <a:gd name="connsiteY8" fmla="*/ 313267 h 322000"/>
              <a:gd name="connsiteX9" fmla="*/ 668866 w 4376971"/>
              <a:gd name="connsiteY9" fmla="*/ 237067 h 322000"/>
              <a:gd name="connsiteX10" fmla="*/ 723900 w 4376971"/>
              <a:gd name="connsiteY10" fmla="*/ 198967 h 322000"/>
              <a:gd name="connsiteX11" fmla="*/ 791633 w 4376971"/>
              <a:gd name="connsiteY11" fmla="*/ 148167 h 322000"/>
              <a:gd name="connsiteX12" fmla="*/ 948266 w 4376971"/>
              <a:gd name="connsiteY12" fmla="*/ 160866 h 322000"/>
              <a:gd name="connsiteX13" fmla="*/ 1075267 w 4376971"/>
              <a:gd name="connsiteY13" fmla="*/ 194733 h 322000"/>
              <a:gd name="connsiteX14" fmla="*/ 1155700 w 4376971"/>
              <a:gd name="connsiteY14" fmla="*/ 194734 h 322000"/>
              <a:gd name="connsiteX15" fmla="*/ 1240366 w 4376971"/>
              <a:gd name="connsiteY15" fmla="*/ 148167 h 322000"/>
              <a:gd name="connsiteX16" fmla="*/ 1299633 w 4376971"/>
              <a:gd name="connsiteY16" fmla="*/ 127000 h 322000"/>
              <a:gd name="connsiteX17" fmla="*/ 1388533 w 4376971"/>
              <a:gd name="connsiteY17" fmla="*/ 118533 h 322000"/>
              <a:gd name="connsiteX18" fmla="*/ 1473200 w 4376971"/>
              <a:gd name="connsiteY18" fmla="*/ 93134 h 322000"/>
              <a:gd name="connsiteX19" fmla="*/ 1604433 w 4376971"/>
              <a:gd name="connsiteY19" fmla="*/ 76200 h 322000"/>
              <a:gd name="connsiteX20" fmla="*/ 1769533 w 4376971"/>
              <a:gd name="connsiteY20" fmla="*/ 101600 h 322000"/>
              <a:gd name="connsiteX21" fmla="*/ 1841500 w 4376971"/>
              <a:gd name="connsiteY21" fmla="*/ 127000 h 322000"/>
              <a:gd name="connsiteX22" fmla="*/ 1955800 w 4376971"/>
              <a:gd name="connsiteY22" fmla="*/ 148167 h 322000"/>
              <a:gd name="connsiteX23" fmla="*/ 2023533 w 4376971"/>
              <a:gd name="connsiteY23" fmla="*/ 165100 h 322000"/>
              <a:gd name="connsiteX24" fmla="*/ 2095500 w 4376971"/>
              <a:gd name="connsiteY24" fmla="*/ 186267 h 322000"/>
              <a:gd name="connsiteX25" fmla="*/ 2159000 w 4376971"/>
              <a:gd name="connsiteY25" fmla="*/ 207433 h 322000"/>
              <a:gd name="connsiteX26" fmla="*/ 2205566 w 4376971"/>
              <a:gd name="connsiteY26" fmla="*/ 220134 h 322000"/>
              <a:gd name="connsiteX27" fmla="*/ 2290233 w 4376971"/>
              <a:gd name="connsiteY27" fmla="*/ 228601 h 322000"/>
              <a:gd name="connsiteX28" fmla="*/ 2484967 w 4376971"/>
              <a:gd name="connsiteY28" fmla="*/ 228601 h 322000"/>
              <a:gd name="connsiteX29" fmla="*/ 2637367 w 4376971"/>
              <a:gd name="connsiteY29" fmla="*/ 203200 h 322000"/>
              <a:gd name="connsiteX30" fmla="*/ 2785533 w 4376971"/>
              <a:gd name="connsiteY30" fmla="*/ 190500 h 322000"/>
              <a:gd name="connsiteX31" fmla="*/ 2853266 w 4376971"/>
              <a:gd name="connsiteY31" fmla="*/ 169333 h 322000"/>
              <a:gd name="connsiteX32" fmla="*/ 2967566 w 4376971"/>
              <a:gd name="connsiteY32" fmla="*/ 135467 h 322000"/>
              <a:gd name="connsiteX33" fmla="*/ 3119966 w 4376971"/>
              <a:gd name="connsiteY33" fmla="*/ 110067 h 322000"/>
              <a:gd name="connsiteX34" fmla="*/ 3259666 w 4376971"/>
              <a:gd name="connsiteY34" fmla="*/ 80433 h 322000"/>
              <a:gd name="connsiteX35" fmla="*/ 3327400 w 4376971"/>
              <a:gd name="connsiteY35" fmla="*/ 67733 h 322000"/>
              <a:gd name="connsiteX36" fmla="*/ 3386666 w 4376971"/>
              <a:gd name="connsiteY36" fmla="*/ 71967 h 322000"/>
              <a:gd name="connsiteX37" fmla="*/ 3467100 w 4376971"/>
              <a:gd name="connsiteY37" fmla="*/ 127001 h 322000"/>
              <a:gd name="connsiteX38" fmla="*/ 3568700 w 4376971"/>
              <a:gd name="connsiteY38" fmla="*/ 169333 h 322000"/>
              <a:gd name="connsiteX39" fmla="*/ 3687233 w 4376971"/>
              <a:gd name="connsiteY39" fmla="*/ 177800 h 322000"/>
              <a:gd name="connsiteX40" fmla="*/ 3835400 w 4376971"/>
              <a:gd name="connsiteY40" fmla="*/ 139700 h 322000"/>
              <a:gd name="connsiteX41" fmla="*/ 3945466 w 4376971"/>
              <a:gd name="connsiteY41" fmla="*/ 80433 h 322000"/>
              <a:gd name="connsiteX42" fmla="*/ 4025900 w 4376971"/>
              <a:gd name="connsiteY42" fmla="*/ 38100 h 322000"/>
              <a:gd name="connsiteX43" fmla="*/ 4360333 w 4376971"/>
              <a:gd name="connsiteY43" fmla="*/ 12700 h 322000"/>
              <a:gd name="connsiteX44" fmla="*/ 4322233 w 4376971"/>
              <a:gd name="connsiteY44" fmla="*/ 0 h 322000"/>
              <a:gd name="connsiteX45" fmla="*/ 4106333 w 4376971"/>
              <a:gd name="connsiteY45" fmla="*/ 4233 h 322000"/>
              <a:gd name="connsiteX46" fmla="*/ 3996266 w 4376971"/>
              <a:gd name="connsiteY46" fmla="*/ 12700 h 322000"/>
              <a:gd name="connsiteX47" fmla="*/ 3932766 w 4376971"/>
              <a:gd name="connsiteY47" fmla="*/ 46567 h 322000"/>
              <a:gd name="connsiteX48" fmla="*/ 3860800 w 4376971"/>
              <a:gd name="connsiteY48" fmla="*/ 76200 h 322000"/>
              <a:gd name="connsiteX49" fmla="*/ 3776133 w 4376971"/>
              <a:gd name="connsiteY49" fmla="*/ 114300 h 322000"/>
              <a:gd name="connsiteX50" fmla="*/ 3704166 w 4376971"/>
              <a:gd name="connsiteY50" fmla="*/ 143933 h 322000"/>
              <a:gd name="connsiteX51" fmla="*/ 3619499 w 4376971"/>
              <a:gd name="connsiteY51" fmla="*/ 143933 h 322000"/>
              <a:gd name="connsiteX52" fmla="*/ 3534833 w 4376971"/>
              <a:gd name="connsiteY52" fmla="*/ 122766 h 322000"/>
              <a:gd name="connsiteX53" fmla="*/ 3454399 w 4376971"/>
              <a:gd name="connsiteY53" fmla="*/ 76200 h 322000"/>
              <a:gd name="connsiteX54" fmla="*/ 3361266 w 4376971"/>
              <a:gd name="connsiteY54" fmla="*/ 25400 h 322000"/>
              <a:gd name="connsiteX55" fmla="*/ 3238500 w 4376971"/>
              <a:gd name="connsiteY55" fmla="*/ 38100 h 322000"/>
              <a:gd name="connsiteX56" fmla="*/ 3187700 w 4376971"/>
              <a:gd name="connsiteY56" fmla="*/ 50800 h 322000"/>
              <a:gd name="connsiteX57" fmla="*/ 3031066 w 4376971"/>
              <a:gd name="connsiteY57" fmla="*/ 97367 h 322000"/>
              <a:gd name="connsiteX58" fmla="*/ 2891366 w 4376971"/>
              <a:gd name="connsiteY58" fmla="*/ 127000 h 322000"/>
              <a:gd name="connsiteX59" fmla="*/ 2764366 w 4376971"/>
              <a:gd name="connsiteY59" fmla="*/ 156633 h 322000"/>
              <a:gd name="connsiteX60" fmla="*/ 2633133 w 4376971"/>
              <a:gd name="connsiteY60" fmla="*/ 169334 h 322000"/>
              <a:gd name="connsiteX61" fmla="*/ 2527300 w 4376971"/>
              <a:gd name="connsiteY61" fmla="*/ 194734 h 322000"/>
              <a:gd name="connsiteX62" fmla="*/ 2387600 w 4376971"/>
              <a:gd name="connsiteY62" fmla="*/ 207433 h 322000"/>
              <a:gd name="connsiteX63" fmla="*/ 2345266 w 4376971"/>
              <a:gd name="connsiteY63" fmla="*/ 215900 h 322000"/>
              <a:gd name="connsiteX64" fmla="*/ 2214033 w 4376971"/>
              <a:gd name="connsiteY64" fmla="*/ 203200 h 322000"/>
              <a:gd name="connsiteX65" fmla="*/ 2159000 w 4376971"/>
              <a:gd name="connsiteY65" fmla="*/ 173567 h 322000"/>
              <a:gd name="connsiteX66" fmla="*/ 2082799 w 4376971"/>
              <a:gd name="connsiteY66" fmla="*/ 156633 h 322000"/>
              <a:gd name="connsiteX67" fmla="*/ 2006600 w 4376971"/>
              <a:gd name="connsiteY67" fmla="*/ 118533 h 322000"/>
              <a:gd name="connsiteX68" fmla="*/ 1862666 w 4376971"/>
              <a:gd name="connsiteY68" fmla="*/ 114299 h 322000"/>
              <a:gd name="connsiteX69" fmla="*/ 1773766 w 4376971"/>
              <a:gd name="connsiteY69" fmla="*/ 63501 h 322000"/>
              <a:gd name="connsiteX70" fmla="*/ 1663700 w 4376971"/>
              <a:gd name="connsiteY70" fmla="*/ 38100 h 322000"/>
              <a:gd name="connsiteX71" fmla="*/ 1595966 w 4376971"/>
              <a:gd name="connsiteY71" fmla="*/ 38100 h 322000"/>
              <a:gd name="connsiteX72" fmla="*/ 1447800 w 4376971"/>
              <a:gd name="connsiteY72" fmla="*/ 59267 h 322000"/>
              <a:gd name="connsiteX73" fmla="*/ 1299633 w 4376971"/>
              <a:gd name="connsiteY73" fmla="*/ 84667 h 322000"/>
              <a:gd name="connsiteX74" fmla="*/ 1214966 w 4376971"/>
              <a:gd name="connsiteY74" fmla="*/ 114300 h 322000"/>
              <a:gd name="connsiteX75" fmla="*/ 1083733 w 4376971"/>
              <a:gd name="connsiteY75" fmla="*/ 143933 h 322000"/>
              <a:gd name="connsiteX76" fmla="*/ 982133 w 4376971"/>
              <a:gd name="connsiteY76" fmla="*/ 135467 h 322000"/>
              <a:gd name="connsiteX77" fmla="*/ 846666 w 4376971"/>
              <a:gd name="connsiteY77" fmla="*/ 67733 h 322000"/>
              <a:gd name="connsiteX78" fmla="*/ 745066 w 4376971"/>
              <a:gd name="connsiteY78" fmla="*/ 71967 h 322000"/>
              <a:gd name="connsiteX79" fmla="*/ 639233 w 4376971"/>
              <a:gd name="connsiteY79" fmla="*/ 131233 h 322000"/>
              <a:gd name="connsiteX80" fmla="*/ 537633 w 4376971"/>
              <a:gd name="connsiteY80" fmla="*/ 160867 h 322000"/>
              <a:gd name="connsiteX81" fmla="*/ 427566 w 4376971"/>
              <a:gd name="connsiteY81" fmla="*/ 139700 h 322000"/>
              <a:gd name="connsiteX82" fmla="*/ 334433 w 4376971"/>
              <a:gd name="connsiteY82" fmla="*/ 114300 h 322000"/>
              <a:gd name="connsiteX83" fmla="*/ 232833 w 4376971"/>
              <a:gd name="connsiteY83" fmla="*/ 80433 h 322000"/>
              <a:gd name="connsiteX84" fmla="*/ 148166 w 4376971"/>
              <a:gd name="connsiteY84" fmla="*/ 59267 h 322000"/>
              <a:gd name="connsiteX85" fmla="*/ 50800 w 4376971"/>
              <a:gd name="connsiteY85" fmla="*/ 63500 h 322000"/>
              <a:gd name="connsiteX86" fmla="*/ 0 w 4376971"/>
              <a:gd name="connsiteY86" fmla="*/ 110068 h 322000"/>
              <a:gd name="connsiteX0" fmla="*/ 0 w 4376971"/>
              <a:gd name="connsiteY0" fmla="*/ 110068 h 322000"/>
              <a:gd name="connsiteX1" fmla="*/ 93133 w 4376971"/>
              <a:gd name="connsiteY1" fmla="*/ 122767 h 322000"/>
              <a:gd name="connsiteX2" fmla="*/ 177800 w 4376971"/>
              <a:gd name="connsiteY2" fmla="*/ 131233 h 322000"/>
              <a:gd name="connsiteX3" fmla="*/ 249766 w 4376971"/>
              <a:gd name="connsiteY3" fmla="*/ 156633 h 322000"/>
              <a:gd name="connsiteX4" fmla="*/ 330200 w 4376971"/>
              <a:gd name="connsiteY4" fmla="*/ 194733 h 322000"/>
              <a:gd name="connsiteX5" fmla="*/ 410633 w 4376971"/>
              <a:gd name="connsiteY5" fmla="*/ 245533 h 322000"/>
              <a:gd name="connsiteX6" fmla="*/ 482600 w 4376971"/>
              <a:gd name="connsiteY6" fmla="*/ 287867 h 322000"/>
              <a:gd name="connsiteX7" fmla="*/ 554566 w 4376971"/>
              <a:gd name="connsiteY7" fmla="*/ 317500 h 322000"/>
              <a:gd name="connsiteX8" fmla="*/ 626533 w 4376971"/>
              <a:gd name="connsiteY8" fmla="*/ 313267 h 322000"/>
              <a:gd name="connsiteX9" fmla="*/ 668866 w 4376971"/>
              <a:gd name="connsiteY9" fmla="*/ 237067 h 322000"/>
              <a:gd name="connsiteX10" fmla="*/ 723900 w 4376971"/>
              <a:gd name="connsiteY10" fmla="*/ 198967 h 322000"/>
              <a:gd name="connsiteX11" fmla="*/ 791633 w 4376971"/>
              <a:gd name="connsiteY11" fmla="*/ 148167 h 322000"/>
              <a:gd name="connsiteX12" fmla="*/ 948266 w 4376971"/>
              <a:gd name="connsiteY12" fmla="*/ 160866 h 322000"/>
              <a:gd name="connsiteX13" fmla="*/ 1075267 w 4376971"/>
              <a:gd name="connsiteY13" fmla="*/ 194733 h 322000"/>
              <a:gd name="connsiteX14" fmla="*/ 1155700 w 4376971"/>
              <a:gd name="connsiteY14" fmla="*/ 194734 h 322000"/>
              <a:gd name="connsiteX15" fmla="*/ 1240366 w 4376971"/>
              <a:gd name="connsiteY15" fmla="*/ 148167 h 322000"/>
              <a:gd name="connsiteX16" fmla="*/ 1299633 w 4376971"/>
              <a:gd name="connsiteY16" fmla="*/ 127000 h 322000"/>
              <a:gd name="connsiteX17" fmla="*/ 1388533 w 4376971"/>
              <a:gd name="connsiteY17" fmla="*/ 118533 h 322000"/>
              <a:gd name="connsiteX18" fmla="*/ 1473200 w 4376971"/>
              <a:gd name="connsiteY18" fmla="*/ 93134 h 322000"/>
              <a:gd name="connsiteX19" fmla="*/ 1604433 w 4376971"/>
              <a:gd name="connsiteY19" fmla="*/ 76200 h 322000"/>
              <a:gd name="connsiteX20" fmla="*/ 1769533 w 4376971"/>
              <a:gd name="connsiteY20" fmla="*/ 101600 h 322000"/>
              <a:gd name="connsiteX21" fmla="*/ 1841500 w 4376971"/>
              <a:gd name="connsiteY21" fmla="*/ 127000 h 322000"/>
              <a:gd name="connsiteX22" fmla="*/ 1955800 w 4376971"/>
              <a:gd name="connsiteY22" fmla="*/ 148167 h 322000"/>
              <a:gd name="connsiteX23" fmla="*/ 2023533 w 4376971"/>
              <a:gd name="connsiteY23" fmla="*/ 165100 h 322000"/>
              <a:gd name="connsiteX24" fmla="*/ 2095500 w 4376971"/>
              <a:gd name="connsiteY24" fmla="*/ 186267 h 322000"/>
              <a:gd name="connsiteX25" fmla="*/ 2159000 w 4376971"/>
              <a:gd name="connsiteY25" fmla="*/ 207433 h 322000"/>
              <a:gd name="connsiteX26" fmla="*/ 2205566 w 4376971"/>
              <a:gd name="connsiteY26" fmla="*/ 220134 h 322000"/>
              <a:gd name="connsiteX27" fmla="*/ 2290233 w 4376971"/>
              <a:gd name="connsiteY27" fmla="*/ 228601 h 322000"/>
              <a:gd name="connsiteX28" fmla="*/ 2484967 w 4376971"/>
              <a:gd name="connsiteY28" fmla="*/ 228601 h 322000"/>
              <a:gd name="connsiteX29" fmla="*/ 2637367 w 4376971"/>
              <a:gd name="connsiteY29" fmla="*/ 203200 h 322000"/>
              <a:gd name="connsiteX30" fmla="*/ 2785533 w 4376971"/>
              <a:gd name="connsiteY30" fmla="*/ 190500 h 322000"/>
              <a:gd name="connsiteX31" fmla="*/ 2853266 w 4376971"/>
              <a:gd name="connsiteY31" fmla="*/ 169333 h 322000"/>
              <a:gd name="connsiteX32" fmla="*/ 2967566 w 4376971"/>
              <a:gd name="connsiteY32" fmla="*/ 135467 h 322000"/>
              <a:gd name="connsiteX33" fmla="*/ 3119966 w 4376971"/>
              <a:gd name="connsiteY33" fmla="*/ 110067 h 322000"/>
              <a:gd name="connsiteX34" fmla="*/ 3259666 w 4376971"/>
              <a:gd name="connsiteY34" fmla="*/ 80433 h 322000"/>
              <a:gd name="connsiteX35" fmla="*/ 3327400 w 4376971"/>
              <a:gd name="connsiteY35" fmla="*/ 67733 h 322000"/>
              <a:gd name="connsiteX36" fmla="*/ 3386666 w 4376971"/>
              <a:gd name="connsiteY36" fmla="*/ 71967 h 322000"/>
              <a:gd name="connsiteX37" fmla="*/ 3467100 w 4376971"/>
              <a:gd name="connsiteY37" fmla="*/ 127001 h 322000"/>
              <a:gd name="connsiteX38" fmla="*/ 3568700 w 4376971"/>
              <a:gd name="connsiteY38" fmla="*/ 169333 h 322000"/>
              <a:gd name="connsiteX39" fmla="*/ 3687233 w 4376971"/>
              <a:gd name="connsiteY39" fmla="*/ 177800 h 322000"/>
              <a:gd name="connsiteX40" fmla="*/ 3835400 w 4376971"/>
              <a:gd name="connsiteY40" fmla="*/ 139700 h 322000"/>
              <a:gd name="connsiteX41" fmla="*/ 3945466 w 4376971"/>
              <a:gd name="connsiteY41" fmla="*/ 80433 h 322000"/>
              <a:gd name="connsiteX42" fmla="*/ 4025900 w 4376971"/>
              <a:gd name="connsiteY42" fmla="*/ 38100 h 322000"/>
              <a:gd name="connsiteX43" fmla="*/ 4360333 w 4376971"/>
              <a:gd name="connsiteY43" fmla="*/ 12700 h 322000"/>
              <a:gd name="connsiteX44" fmla="*/ 4322233 w 4376971"/>
              <a:gd name="connsiteY44" fmla="*/ 0 h 322000"/>
              <a:gd name="connsiteX45" fmla="*/ 4106333 w 4376971"/>
              <a:gd name="connsiteY45" fmla="*/ 4233 h 322000"/>
              <a:gd name="connsiteX46" fmla="*/ 3996266 w 4376971"/>
              <a:gd name="connsiteY46" fmla="*/ 12700 h 322000"/>
              <a:gd name="connsiteX47" fmla="*/ 3932766 w 4376971"/>
              <a:gd name="connsiteY47" fmla="*/ 46567 h 322000"/>
              <a:gd name="connsiteX48" fmla="*/ 3860800 w 4376971"/>
              <a:gd name="connsiteY48" fmla="*/ 76200 h 322000"/>
              <a:gd name="connsiteX49" fmla="*/ 3776133 w 4376971"/>
              <a:gd name="connsiteY49" fmla="*/ 114300 h 322000"/>
              <a:gd name="connsiteX50" fmla="*/ 3704166 w 4376971"/>
              <a:gd name="connsiteY50" fmla="*/ 143933 h 322000"/>
              <a:gd name="connsiteX51" fmla="*/ 3619499 w 4376971"/>
              <a:gd name="connsiteY51" fmla="*/ 143933 h 322000"/>
              <a:gd name="connsiteX52" fmla="*/ 3534833 w 4376971"/>
              <a:gd name="connsiteY52" fmla="*/ 122766 h 322000"/>
              <a:gd name="connsiteX53" fmla="*/ 3454399 w 4376971"/>
              <a:gd name="connsiteY53" fmla="*/ 76200 h 322000"/>
              <a:gd name="connsiteX54" fmla="*/ 3361266 w 4376971"/>
              <a:gd name="connsiteY54" fmla="*/ 25400 h 322000"/>
              <a:gd name="connsiteX55" fmla="*/ 3238500 w 4376971"/>
              <a:gd name="connsiteY55" fmla="*/ 38100 h 322000"/>
              <a:gd name="connsiteX56" fmla="*/ 3187700 w 4376971"/>
              <a:gd name="connsiteY56" fmla="*/ 50800 h 322000"/>
              <a:gd name="connsiteX57" fmla="*/ 3031066 w 4376971"/>
              <a:gd name="connsiteY57" fmla="*/ 97367 h 322000"/>
              <a:gd name="connsiteX58" fmla="*/ 2891366 w 4376971"/>
              <a:gd name="connsiteY58" fmla="*/ 127000 h 322000"/>
              <a:gd name="connsiteX59" fmla="*/ 2764366 w 4376971"/>
              <a:gd name="connsiteY59" fmla="*/ 156633 h 322000"/>
              <a:gd name="connsiteX60" fmla="*/ 2633133 w 4376971"/>
              <a:gd name="connsiteY60" fmla="*/ 169334 h 322000"/>
              <a:gd name="connsiteX61" fmla="*/ 2527300 w 4376971"/>
              <a:gd name="connsiteY61" fmla="*/ 194734 h 322000"/>
              <a:gd name="connsiteX62" fmla="*/ 2387600 w 4376971"/>
              <a:gd name="connsiteY62" fmla="*/ 207433 h 322000"/>
              <a:gd name="connsiteX63" fmla="*/ 2345266 w 4376971"/>
              <a:gd name="connsiteY63" fmla="*/ 215900 h 322000"/>
              <a:gd name="connsiteX64" fmla="*/ 2214033 w 4376971"/>
              <a:gd name="connsiteY64" fmla="*/ 203200 h 322000"/>
              <a:gd name="connsiteX65" fmla="*/ 2159000 w 4376971"/>
              <a:gd name="connsiteY65" fmla="*/ 173567 h 322000"/>
              <a:gd name="connsiteX66" fmla="*/ 2082799 w 4376971"/>
              <a:gd name="connsiteY66" fmla="*/ 156633 h 322000"/>
              <a:gd name="connsiteX67" fmla="*/ 2006600 w 4376971"/>
              <a:gd name="connsiteY67" fmla="*/ 118533 h 322000"/>
              <a:gd name="connsiteX68" fmla="*/ 1862666 w 4376971"/>
              <a:gd name="connsiteY68" fmla="*/ 114299 h 322000"/>
              <a:gd name="connsiteX69" fmla="*/ 1773766 w 4376971"/>
              <a:gd name="connsiteY69" fmla="*/ 63501 h 322000"/>
              <a:gd name="connsiteX70" fmla="*/ 1663700 w 4376971"/>
              <a:gd name="connsiteY70" fmla="*/ 38100 h 322000"/>
              <a:gd name="connsiteX71" fmla="*/ 1595966 w 4376971"/>
              <a:gd name="connsiteY71" fmla="*/ 38100 h 322000"/>
              <a:gd name="connsiteX72" fmla="*/ 1447800 w 4376971"/>
              <a:gd name="connsiteY72" fmla="*/ 59267 h 322000"/>
              <a:gd name="connsiteX73" fmla="*/ 1299633 w 4376971"/>
              <a:gd name="connsiteY73" fmla="*/ 84667 h 322000"/>
              <a:gd name="connsiteX74" fmla="*/ 1214966 w 4376971"/>
              <a:gd name="connsiteY74" fmla="*/ 114300 h 322000"/>
              <a:gd name="connsiteX75" fmla="*/ 1083733 w 4376971"/>
              <a:gd name="connsiteY75" fmla="*/ 143933 h 322000"/>
              <a:gd name="connsiteX76" fmla="*/ 982133 w 4376971"/>
              <a:gd name="connsiteY76" fmla="*/ 135467 h 322000"/>
              <a:gd name="connsiteX77" fmla="*/ 846666 w 4376971"/>
              <a:gd name="connsiteY77" fmla="*/ 67733 h 322000"/>
              <a:gd name="connsiteX78" fmla="*/ 745066 w 4376971"/>
              <a:gd name="connsiteY78" fmla="*/ 71967 h 322000"/>
              <a:gd name="connsiteX79" fmla="*/ 639233 w 4376971"/>
              <a:gd name="connsiteY79" fmla="*/ 131233 h 322000"/>
              <a:gd name="connsiteX80" fmla="*/ 537633 w 4376971"/>
              <a:gd name="connsiteY80" fmla="*/ 160867 h 322000"/>
              <a:gd name="connsiteX81" fmla="*/ 427566 w 4376971"/>
              <a:gd name="connsiteY81" fmla="*/ 139700 h 322000"/>
              <a:gd name="connsiteX82" fmla="*/ 334433 w 4376971"/>
              <a:gd name="connsiteY82" fmla="*/ 114300 h 322000"/>
              <a:gd name="connsiteX83" fmla="*/ 232833 w 4376971"/>
              <a:gd name="connsiteY83" fmla="*/ 80433 h 322000"/>
              <a:gd name="connsiteX84" fmla="*/ 148166 w 4376971"/>
              <a:gd name="connsiteY84" fmla="*/ 59267 h 322000"/>
              <a:gd name="connsiteX85" fmla="*/ 8467 w 4376971"/>
              <a:gd name="connsiteY85" fmla="*/ 55033 h 322000"/>
              <a:gd name="connsiteX86" fmla="*/ 0 w 4376971"/>
              <a:gd name="connsiteY86" fmla="*/ 110068 h 32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4376971" h="322000">
                <a:moveTo>
                  <a:pt x="0" y="110068"/>
                </a:moveTo>
                <a:cubicBezTo>
                  <a:pt x="9172" y="122768"/>
                  <a:pt x="63500" y="119239"/>
                  <a:pt x="93133" y="122767"/>
                </a:cubicBezTo>
                <a:cubicBezTo>
                  <a:pt x="122766" y="126295"/>
                  <a:pt x="134511" y="127298"/>
                  <a:pt x="177800" y="131233"/>
                </a:cubicBezTo>
                <a:cubicBezTo>
                  <a:pt x="203905" y="136877"/>
                  <a:pt x="230011" y="148872"/>
                  <a:pt x="249766" y="156633"/>
                </a:cubicBezTo>
                <a:cubicBezTo>
                  <a:pt x="275166" y="167216"/>
                  <a:pt x="303389" y="179916"/>
                  <a:pt x="330200" y="194733"/>
                </a:cubicBezTo>
                <a:cubicBezTo>
                  <a:pt x="357011" y="209550"/>
                  <a:pt x="385233" y="230011"/>
                  <a:pt x="410633" y="245533"/>
                </a:cubicBezTo>
                <a:cubicBezTo>
                  <a:pt x="436033" y="261055"/>
                  <a:pt x="458611" y="275873"/>
                  <a:pt x="482600" y="287867"/>
                </a:cubicBezTo>
                <a:cubicBezTo>
                  <a:pt x="506589" y="299862"/>
                  <a:pt x="530577" y="313267"/>
                  <a:pt x="554566" y="317500"/>
                </a:cubicBezTo>
                <a:cubicBezTo>
                  <a:pt x="578555" y="321733"/>
                  <a:pt x="607483" y="326673"/>
                  <a:pt x="626533" y="313267"/>
                </a:cubicBezTo>
                <a:cubicBezTo>
                  <a:pt x="645583" y="299862"/>
                  <a:pt x="652638" y="256117"/>
                  <a:pt x="668866" y="237067"/>
                </a:cubicBezTo>
                <a:cubicBezTo>
                  <a:pt x="685094" y="218017"/>
                  <a:pt x="703439" y="213784"/>
                  <a:pt x="723900" y="198967"/>
                </a:cubicBezTo>
                <a:cubicBezTo>
                  <a:pt x="744361" y="184150"/>
                  <a:pt x="754239" y="154517"/>
                  <a:pt x="791633" y="148167"/>
                </a:cubicBezTo>
                <a:cubicBezTo>
                  <a:pt x="829027" y="141817"/>
                  <a:pt x="900994" y="153105"/>
                  <a:pt x="948266" y="160866"/>
                </a:cubicBezTo>
                <a:cubicBezTo>
                  <a:pt x="995538" y="168627"/>
                  <a:pt x="1042811" y="187677"/>
                  <a:pt x="1075267" y="194733"/>
                </a:cubicBezTo>
                <a:cubicBezTo>
                  <a:pt x="1160346" y="185281"/>
                  <a:pt x="1122985" y="198583"/>
                  <a:pt x="1155700" y="194734"/>
                </a:cubicBezTo>
                <a:cubicBezTo>
                  <a:pt x="1183217" y="172157"/>
                  <a:pt x="1216377" y="159456"/>
                  <a:pt x="1240366" y="148167"/>
                </a:cubicBezTo>
                <a:cubicBezTo>
                  <a:pt x="1264355" y="136878"/>
                  <a:pt x="1274939" y="131939"/>
                  <a:pt x="1299633" y="127000"/>
                </a:cubicBezTo>
                <a:cubicBezTo>
                  <a:pt x="1324327" y="122061"/>
                  <a:pt x="1359605" y="124177"/>
                  <a:pt x="1388533" y="118533"/>
                </a:cubicBezTo>
                <a:cubicBezTo>
                  <a:pt x="1417461" y="112889"/>
                  <a:pt x="1437217" y="100190"/>
                  <a:pt x="1473200" y="93134"/>
                </a:cubicBezTo>
                <a:cubicBezTo>
                  <a:pt x="1509183" y="86079"/>
                  <a:pt x="1555044" y="74789"/>
                  <a:pt x="1604433" y="76200"/>
                </a:cubicBezTo>
                <a:cubicBezTo>
                  <a:pt x="1646766" y="77611"/>
                  <a:pt x="1730022" y="93133"/>
                  <a:pt x="1769533" y="101600"/>
                </a:cubicBezTo>
                <a:cubicBezTo>
                  <a:pt x="1809044" y="110067"/>
                  <a:pt x="1810456" y="119239"/>
                  <a:pt x="1841500" y="127000"/>
                </a:cubicBezTo>
                <a:cubicBezTo>
                  <a:pt x="1872544" y="134761"/>
                  <a:pt x="1925461" y="141817"/>
                  <a:pt x="1955800" y="148167"/>
                </a:cubicBezTo>
                <a:cubicBezTo>
                  <a:pt x="1986139" y="154517"/>
                  <a:pt x="2000250" y="158750"/>
                  <a:pt x="2023533" y="165100"/>
                </a:cubicBezTo>
                <a:cubicBezTo>
                  <a:pt x="2046816" y="171450"/>
                  <a:pt x="2072922" y="179212"/>
                  <a:pt x="2095500" y="186267"/>
                </a:cubicBezTo>
                <a:cubicBezTo>
                  <a:pt x="2118078" y="193323"/>
                  <a:pt x="2140656" y="201789"/>
                  <a:pt x="2159000" y="207433"/>
                </a:cubicBezTo>
                <a:cubicBezTo>
                  <a:pt x="2177344" y="213077"/>
                  <a:pt x="2183694" y="216606"/>
                  <a:pt x="2205566" y="220134"/>
                </a:cubicBezTo>
                <a:cubicBezTo>
                  <a:pt x="2227438" y="223662"/>
                  <a:pt x="2225322" y="227190"/>
                  <a:pt x="2290233" y="228601"/>
                </a:cubicBezTo>
                <a:cubicBezTo>
                  <a:pt x="2355144" y="228601"/>
                  <a:pt x="2427111" y="232834"/>
                  <a:pt x="2484967" y="228601"/>
                </a:cubicBezTo>
                <a:cubicBezTo>
                  <a:pt x="2542823" y="224368"/>
                  <a:pt x="2587273" y="209550"/>
                  <a:pt x="2637367" y="203200"/>
                </a:cubicBezTo>
                <a:cubicBezTo>
                  <a:pt x="2687461" y="196850"/>
                  <a:pt x="2749550" y="196145"/>
                  <a:pt x="2785533" y="190500"/>
                </a:cubicBezTo>
                <a:cubicBezTo>
                  <a:pt x="2821516" y="184856"/>
                  <a:pt x="2837038" y="174978"/>
                  <a:pt x="2853266" y="169333"/>
                </a:cubicBezTo>
                <a:cubicBezTo>
                  <a:pt x="2891366" y="158044"/>
                  <a:pt x="2923116" y="145345"/>
                  <a:pt x="2967566" y="135467"/>
                </a:cubicBezTo>
                <a:cubicBezTo>
                  <a:pt x="3012016" y="125589"/>
                  <a:pt x="3071283" y="119239"/>
                  <a:pt x="3119966" y="110067"/>
                </a:cubicBezTo>
                <a:cubicBezTo>
                  <a:pt x="3168649" y="100895"/>
                  <a:pt x="3225094" y="87489"/>
                  <a:pt x="3259666" y="80433"/>
                </a:cubicBezTo>
                <a:cubicBezTo>
                  <a:pt x="3294238" y="73377"/>
                  <a:pt x="3327400" y="67733"/>
                  <a:pt x="3327400" y="67733"/>
                </a:cubicBezTo>
                <a:cubicBezTo>
                  <a:pt x="3347155" y="69144"/>
                  <a:pt x="3363383" y="62089"/>
                  <a:pt x="3386666" y="71967"/>
                </a:cubicBezTo>
                <a:cubicBezTo>
                  <a:pt x="3409949" y="81845"/>
                  <a:pt x="3436761" y="110773"/>
                  <a:pt x="3467100" y="127001"/>
                </a:cubicBezTo>
                <a:cubicBezTo>
                  <a:pt x="3497439" y="143229"/>
                  <a:pt x="3532011" y="160867"/>
                  <a:pt x="3568700" y="169333"/>
                </a:cubicBezTo>
                <a:cubicBezTo>
                  <a:pt x="3605389" y="177799"/>
                  <a:pt x="3642783" y="182739"/>
                  <a:pt x="3687233" y="177800"/>
                </a:cubicBezTo>
                <a:cubicBezTo>
                  <a:pt x="3731683" y="172861"/>
                  <a:pt x="3805598" y="144667"/>
                  <a:pt x="3835400" y="139700"/>
                </a:cubicBezTo>
                <a:cubicBezTo>
                  <a:pt x="3878439" y="123472"/>
                  <a:pt x="3913716" y="97366"/>
                  <a:pt x="3945466" y="80433"/>
                </a:cubicBezTo>
                <a:cubicBezTo>
                  <a:pt x="3972277" y="66322"/>
                  <a:pt x="3956756" y="49389"/>
                  <a:pt x="4025900" y="38100"/>
                </a:cubicBezTo>
                <a:cubicBezTo>
                  <a:pt x="4095044" y="26811"/>
                  <a:pt x="4310944" y="19050"/>
                  <a:pt x="4360333" y="12700"/>
                </a:cubicBezTo>
                <a:cubicBezTo>
                  <a:pt x="4409722" y="6350"/>
                  <a:pt x="4334628" y="2066"/>
                  <a:pt x="4322233" y="0"/>
                </a:cubicBezTo>
                <a:lnTo>
                  <a:pt x="4106333" y="4233"/>
                </a:lnTo>
                <a:cubicBezTo>
                  <a:pt x="4052005" y="6350"/>
                  <a:pt x="4020960" y="8467"/>
                  <a:pt x="3996266" y="12700"/>
                </a:cubicBezTo>
                <a:cubicBezTo>
                  <a:pt x="3967338" y="19756"/>
                  <a:pt x="3955344" y="35984"/>
                  <a:pt x="3932766" y="46567"/>
                </a:cubicBezTo>
                <a:cubicBezTo>
                  <a:pt x="3910188" y="57150"/>
                  <a:pt x="3877028" y="68439"/>
                  <a:pt x="3860800" y="76200"/>
                </a:cubicBezTo>
                <a:cubicBezTo>
                  <a:pt x="3834695" y="87489"/>
                  <a:pt x="3802239" y="103011"/>
                  <a:pt x="3776133" y="114300"/>
                </a:cubicBezTo>
                <a:cubicBezTo>
                  <a:pt x="3750027" y="125589"/>
                  <a:pt x="3728860" y="142522"/>
                  <a:pt x="3704166" y="143933"/>
                </a:cubicBezTo>
                <a:cubicBezTo>
                  <a:pt x="3678766" y="136878"/>
                  <a:pt x="3647721" y="147461"/>
                  <a:pt x="3619499" y="143933"/>
                </a:cubicBezTo>
                <a:cubicBezTo>
                  <a:pt x="3591277" y="140405"/>
                  <a:pt x="3562350" y="134055"/>
                  <a:pt x="3534833" y="122766"/>
                </a:cubicBezTo>
                <a:cubicBezTo>
                  <a:pt x="3507316" y="111477"/>
                  <a:pt x="3483327" y="92428"/>
                  <a:pt x="3454399" y="76200"/>
                </a:cubicBezTo>
                <a:cubicBezTo>
                  <a:pt x="3425471" y="59972"/>
                  <a:pt x="3397249" y="31750"/>
                  <a:pt x="3361266" y="25400"/>
                </a:cubicBezTo>
                <a:cubicBezTo>
                  <a:pt x="3325283" y="19050"/>
                  <a:pt x="3289768" y="25283"/>
                  <a:pt x="3238500" y="38100"/>
                </a:cubicBezTo>
                <a:lnTo>
                  <a:pt x="3187700" y="50800"/>
                </a:lnTo>
                <a:cubicBezTo>
                  <a:pt x="3158772" y="59267"/>
                  <a:pt x="3080455" y="84667"/>
                  <a:pt x="3031066" y="97367"/>
                </a:cubicBezTo>
                <a:lnTo>
                  <a:pt x="2891366" y="127000"/>
                </a:lnTo>
                <a:cubicBezTo>
                  <a:pt x="2846916" y="136878"/>
                  <a:pt x="2807405" y="149577"/>
                  <a:pt x="2764366" y="156633"/>
                </a:cubicBezTo>
                <a:cubicBezTo>
                  <a:pt x="2721327" y="163689"/>
                  <a:pt x="2672644" y="162984"/>
                  <a:pt x="2633133" y="169334"/>
                </a:cubicBezTo>
                <a:cubicBezTo>
                  <a:pt x="2593622" y="175684"/>
                  <a:pt x="2568222" y="188384"/>
                  <a:pt x="2527300" y="194734"/>
                </a:cubicBezTo>
                <a:cubicBezTo>
                  <a:pt x="2486378" y="201084"/>
                  <a:pt x="2417939" y="203905"/>
                  <a:pt x="2387600" y="207433"/>
                </a:cubicBezTo>
                <a:cubicBezTo>
                  <a:pt x="2357261" y="210961"/>
                  <a:pt x="2374194" y="216605"/>
                  <a:pt x="2345266" y="215900"/>
                </a:cubicBezTo>
                <a:cubicBezTo>
                  <a:pt x="2316338" y="215195"/>
                  <a:pt x="2245077" y="210255"/>
                  <a:pt x="2214033" y="203200"/>
                </a:cubicBezTo>
                <a:cubicBezTo>
                  <a:pt x="2182989" y="196145"/>
                  <a:pt x="2180872" y="181328"/>
                  <a:pt x="2159000" y="173567"/>
                </a:cubicBezTo>
                <a:cubicBezTo>
                  <a:pt x="2137128" y="165806"/>
                  <a:pt x="2108199" y="165805"/>
                  <a:pt x="2082799" y="156633"/>
                </a:cubicBezTo>
                <a:cubicBezTo>
                  <a:pt x="2057399" y="147461"/>
                  <a:pt x="2043289" y="125589"/>
                  <a:pt x="2006600" y="118533"/>
                </a:cubicBezTo>
                <a:cubicBezTo>
                  <a:pt x="1969911" y="111477"/>
                  <a:pt x="1901472" y="123471"/>
                  <a:pt x="1862666" y="114299"/>
                </a:cubicBezTo>
                <a:cubicBezTo>
                  <a:pt x="1823860" y="105127"/>
                  <a:pt x="1806927" y="76201"/>
                  <a:pt x="1773766" y="63501"/>
                </a:cubicBezTo>
                <a:cubicBezTo>
                  <a:pt x="1740605" y="50801"/>
                  <a:pt x="1693333" y="42334"/>
                  <a:pt x="1663700" y="38100"/>
                </a:cubicBezTo>
                <a:cubicBezTo>
                  <a:pt x="1634067" y="33867"/>
                  <a:pt x="1631949" y="34572"/>
                  <a:pt x="1595966" y="38100"/>
                </a:cubicBezTo>
                <a:cubicBezTo>
                  <a:pt x="1559983" y="41628"/>
                  <a:pt x="1497189" y="51506"/>
                  <a:pt x="1447800" y="59267"/>
                </a:cubicBezTo>
                <a:cubicBezTo>
                  <a:pt x="1398411" y="67028"/>
                  <a:pt x="1338439" y="75495"/>
                  <a:pt x="1299633" y="84667"/>
                </a:cubicBezTo>
                <a:cubicBezTo>
                  <a:pt x="1260827" y="93839"/>
                  <a:pt x="1250949" y="104422"/>
                  <a:pt x="1214966" y="114300"/>
                </a:cubicBezTo>
                <a:cubicBezTo>
                  <a:pt x="1178983" y="124178"/>
                  <a:pt x="1122538" y="137583"/>
                  <a:pt x="1083733" y="143933"/>
                </a:cubicBezTo>
                <a:cubicBezTo>
                  <a:pt x="1044928" y="150283"/>
                  <a:pt x="1021644" y="148167"/>
                  <a:pt x="982133" y="135467"/>
                </a:cubicBezTo>
                <a:cubicBezTo>
                  <a:pt x="942622" y="122767"/>
                  <a:pt x="886177" y="78316"/>
                  <a:pt x="846666" y="67733"/>
                </a:cubicBezTo>
                <a:cubicBezTo>
                  <a:pt x="807155" y="57150"/>
                  <a:pt x="779638" y="61384"/>
                  <a:pt x="745066" y="71967"/>
                </a:cubicBezTo>
                <a:cubicBezTo>
                  <a:pt x="710494" y="82550"/>
                  <a:pt x="673805" y="116416"/>
                  <a:pt x="639233" y="131233"/>
                </a:cubicBezTo>
                <a:cubicBezTo>
                  <a:pt x="604661" y="146050"/>
                  <a:pt x="572911" y="159456"/>
                  <a:pt x="537633" y="160867"/>
                </a:cubicBezTo>
                <a:cubicBezTo>
                  <a:pt x="502355" y="162278"/>
                  <a:pt x="461433" y="147461"/>
                  <a:pt x="427566" y="139700"/>
                </a:cubicBezTo>
                <a:cubicBezTo>
                  <a:pt x="393699" y="131939"/>
                  <a:pt x="366889" y="124178"/>
                  <a:pt x="334433" y="114300"/>
                </a:cubicBezTo>
                <a:cubicBezTo>
                  <a:pt x="301978" y="104422"/>
                  <a:pt x="263878" y="89605"/>
                  <a:pt x="232833" y="80433"/>
                </a:cubicBezTo>
                <a:cubicBezTo>
                  <a:pt x="201788" y="71261"/>
                  <a:pt x="178505" y="62089"/>
                  <a:pt x="148166" y="59267"/>
                </a:cubicBezTo>
                <a:cubicBezTo>
                  <a:pt x="121355" y="55034"/>
                  <a:pt x="25400" y="46566"/>
                  <a:pt x="8467" y="55033"/>
                </a:cubicBezTo>
                <a:cubicBezTo>
                  <a:pt x="7056" y="70556"/>
                  <a:pt x="1411" y="94545"/>
                  <a:pt x="0" y="110068"/>
                </a:cubicBezTo>
                <a:close/>
              </a:path>
            </a:pathLst>
          </a:custGeom>
          <a:solidFill>
            <a:srgbClr val="91CCFF"/>
          </a:solidFill>
          <a:ln>
            <a:solidFill>
              <a:srgbClr val="91CC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Freeform 6"/>
          <p:cNvSpPr/>
          <p:nvPr/>
        </p:nvSpPr>
        <p:spPr>
          <a:xfrm>
            <a:off x="397934" y="4552445"/>
            <a:ext cx="317499" cy="129079"/>
          </a:xfrm>
          <a:custGeom>
            <a:avLst/>
            <a:gdLst>
              <a:gd name="connsiteX0" fmla="*/ 839 w 305639"/>
              <a:gd name="connsiteY0" fmla="*/ 5752 h 130048"/>
              <a:gd name="connsiteX1" fmla="*/ 64339 w 305639"/>
              <a:gd name="connsiteY1" fmla="*/ 14219 h 130048"/>
              <a:gd name="connsiteX2" fmla="*/ 115139 w 305639"/>
              <a:gd name="connsiteY2" fmla="*/ 22685 h 130048"/>
              <a:gd name="connsiteX3" fmla="*/ 136306 w 305639"/>
              <a:gd name="connsiteY3" fmla="*/ 43852 h 130048"/>
              <a:gd name="connsiteX4" fmla="*/ 149006 w 305639"/>
              <a:gd name="connsiteY4" fmla="*/ 52319 h 130048"/>
              <a:gd name="connsiteX5" fmla="*/ 161706 w 305639"/>
              <a:gd name="connsiteY5" fmla="*/ 65019 h 130048"/>
              <a:gd name="connsiteX6" fmla="*/ 187106 w 305639"/>
              <a:gd name="connsiteY6" fmla="*/ 73485 h 130048"/>
              <a:gd name="connsiteX7" fmla="*/ 229439 w 305639"/>
              <a:gd name="connsiteY7" fmla="*/ 90419 h 130048"/>
              <a:gd name="connsiteX8" fmla="*/ 271773 w 305639"/>
              <a:gd name="connsiteY8" fmla="*/ 98885 h 130048"/>
              <a:gd name="connsiteX9" fmla="*/ 305639 w 305639"/>
              <a:gd name="connsiteY9" fmla="*/ 107352 h 130048"/>
              <a:gd name="connsiteX10" fmla="*/ 212506 w 305639"/>
              <a:gd name="connsiteY10" fmla="*/ 115819 h 130048"/>
              <a:gd name="connsiteX11" fmla="*/ 199806 w 305639"/>
              <a:gd name="connsiteY11" fmla="*/ 111585 h 130048"/>
              <a:gd name="connsiteX12" fmla="*/ 149006 w 305639"/>
              <a:gd name="connsiteY12" fmla="*/ 103119 h 130048"/>
              <a:gd name="connsiteX13" fmla="*/ 81273 w 305639"/>
              <a:gd name="connsiteY13" fmla="*/ 98885 h 130048"/>
              <a:gd name="connsiteX14" fmla="*/ 55873 w 305639"/>
              <a:gd name="connsiteY14" fmla="*/ 94652 h 130048"/>
              <a:gd name="connsiteX15" fmla="*/ 43173 w 305639"/>
              <a:gd name="connsiteY15" fmla="*/ 86185 h 130048"/>
              <a:gd name="connsiteX16" fmla="*/ 30473 w 305639"/>
              <a:gd name="connsiteY16" fmla="*/ 81952 h 130048"/>
              <a:gd name="connsiteX17" fmla="*/ 26239 w 305639"/>
              <a:gd name="connsiteY17" fmla="*/ 1519 h 130048"/>
              <a:gd name="connsiteX18" fmla="*/ 839 w 305639"/>
              <a:gd name="connsiteY18" fmla="*/ 5752 h 130048"/>
              <a:gd name="connsiteX0" fmla="*/ 839 w 305639"/>
              <a:gd name="connsiteY0" fmla="*/ 5752 h 130048"/>
              <a:gd name="connsiteX1" fmla="*/ 115139 w 305639"/>
              <a:gd name="connsiteY1" fmla="*/ 22685 h 130048"/>
              <a:gd name="connsiteX2" fmla="*/ 136306 w 305639"/>
              <a:gd name="connsiteY2" fmla="*/ 43852 h 130048"/>
              <a:gd name="connsiteX3" fmla="*/ 149006 w 305639"/>
              <a:gd name="connsiteY3" fmla="*/ 52319 h 130048"/>
              <a:gd name="connsiteX4" fmla="*/ 161706 w 305639"/>
              <a:gd name="connsiteY4" fmla="*/ 65019 h 130048"/>
              <a:gd name="connsiteX5" fmla="*/ 187106 w 305639"/>
              <a:gd name="connsiteY5" fmla="*/ 73485 h 130048"/>
              <a:gd name="connsiteX6" fmla="*/ 229439 w 305639"/>
              <a:gd name="connsiteY6" fmla="*/ 90419 h 130048"/>
              <a:gd name="connsiteX7" fmla="*/ 271773 w 305639"/>
              <a:gd name="connsiteY7" fmla="*/ 98885 h 130048"/>
              <a:gd name="connsiteX8" fmla="*/ 305639 w 305639"/>
              <a:gd name="connsiteY8" fmla="*/ 107352 h 130048"/>
              <a:gd name="connsiteX9" fmla="*/ 212506 w 305639"/>
              <a:gd name="connsiteY9" fmla="*/ 115819 h 130048"/>
              <a:gd name="connsiteX10" fmla="*/ 199806 w 305639"/>
              <a:gd name="connsiteY10" fmla="*/ 111585 h 130048"/>
              <a:gd name="connsiteX11" fmla="*/ 149006 w 305639"/>
              <a:gd name="connsiteY11" fmla="*/ 103119 h 130048"/>
              <a:gd name="connsiteX12" fmla="*/ 81273 w 305639"/>
              <a:gd name="connsiteY12" fmla="*/ 98885 h 130048"/>
              <a:gd name="connsiteX13" fmla="*/ 55873 w 305639"/>
              <a:gd name="connsiteY13" fmla="*/ 94652 h 130048"/>
              <a:gd name="connsiteX14" fmla="*/ 43173 w 305639"/>
              <a:gd name="connsiteY14" fmla="*/ 86185 h 130048"/>
              <a:gd name="connsiteX15" fmla="*/ 30473 w 305639"/>
              <a:gd name="connsiteY15" fmla="*/ 81952 h 130048"/>
              <a:gd name="connsiteX16" fmla="*/ 26239 w 305639"/>
              <a:gd name="connsiteY16" fmla="*/ 1519 h 130048"/>
              <a:gd name="connsiteX17" fmla="*/ 839 w 305639"/>
              <a:gd name="connsiteY17" fmla="*/ 5752 h 130048"/>
              <a:gd name="connsiteX0" fmla="*/ 6794 w 286194"/>
              <a:gd name="connsiteY0" fmla="*/ 2351 h 130880"/>
              <a:gd name="connsiteX1" fmla="*/ 95694 w 286194"/>
              <a:gd name="connsiteY1" fmla="*/ 23517 h 130880"/>
              <a:gd name="connsiteX2" fmla="*/ 116861 w 286194"/>
              <a:gd name="connsiteY2" fmla="*/ 44684 h 130880"/>
              <a:gd name="connsiteX3" fmla="*/ 129561 w 286194"/>
              <a:gd name="connsiteY3" fmla="*/ 53151 h 130880"/>
              <a:gd name="connsiteX4" fmla="*/ 142261 w 286194"/>
              <a:gd name="connsiteY4" fmla="*/ 65851 h 130880"/>
              <a:gd name="connsiteX5" fmla="*/ 167661 w 286194"/>
              <a:gd name="connsiteY5" fmla="*/ 74317 h 130880"/>
              <a:gd name="connsiteX6" fmla="*/ 209994 w 286194"/>
              <a:gd name="connsiteY6" fmla="*/ 91251 h 130880"/>
              <a:gd name="connsiteX7" fmla="*/ 252328 w 286194"/>
              <a:gd name="connsiteY7" fmla="*/ 99717 h 130880"/>
              <a:gd name="connsiteX8" fmla="*/ 286194 w 286194"/>
              <a:gd name="connsiteY8" fmla="*/ 108184 h 130880"/>
              <a:gd name="connsiteX9" fmla="*/ 193061 w 286194"/>
              <a:gd name="connsiteY9" fmla="*/ 116651 h 130880"/>
              <a:gd name="connsiteX10" fmla="*/ 180361 w 286194"/>
              <a:gd name="connsiteY10" fmla="*/ 112417 h 130880"/>
              <a:gd name="connsiteX11" fmla="*/ 129561 w 286194"/>
              <a:gd name="connsiteY11" fmla="*/ 103951 h 130880"/>
              <a:gd name="connsiteX12" fmla="*/ 61828 w 286194"/>
              <a:gd name="connsiteY12" fmla="*/ 99717 h 130880"/>
              <a:gd name="connsiteX13" fmla="*/ 36428 w 286194"/>
              <a:gd name="connsiteY13" fmla="*/ 95484 h 130880"/>
              <a:gd name="connsiteX14" fmla="*/ 23728 w 286194"/>
              <a:gd name="connsiteY14" fmla="*/ 87017 h 130880"/>
              <a:gd name="connsiteX15" fmla="*/ 11028 w 286194"/>
              <a:gd name="connsiteY15" fmla="*/ 82784 h 130880"/>
              <a:gd name="connsiteX16" fmla="*/ 6794 w 286194"/>
              <a:gd name="connsiteY16" fmla="*/ 2351 h 130880"/>
              <a:gd name="connsiteX0" fmla="*/ 6794 w 286194"/>
              <a:gd name="connsiteY0" fmla="*/ 2351 h 130880"/>
              <a:gd name="connsiteX1" fmla="*/ 95694 w 286194"/>
              <a:gd name="connsiteY1" fmla="*/ 23517 h 130880"/>
              <a:gd name="connsiteX2" fmla="*/ 116861 w 286194"/>
              <a:gd name="connsiteY2" fmla="*/ 44684 h 130880"/>
              <a:gd name="connsiteX3" fmla="*/ 142261 w 286194"/>
              <a:gd name="connsiteY3" fmla="*/ 65851 h 130880"/>
              <a:gd name="connsiteX4" fmla="*/ 167661 w 286194"/>
              <a:gd name="connsiteY4" fmla="*/ 74317 h 130880"/>
              <a:gd name="connsiteX5" fmla="*/ 209994 w 286194"/>
              <a:gd name="connsiteY5" fmla="*/ 91251 h 130880"/>
              <a:gd name="connsiteX6" fmla="*/ 252328 w 286194"/>
              <a:gd name="connsiteY6" fmla="*/ 99717 h 130880"/>
              <a:gd name="connsiteX7" fmla="*/ 286194 w 286194"/>
              <a:gd name="connsiteY7" fmla="*/ 108184 h 130880"/>
              <a:gd name="connsiteX8" fmla="*/ 193061 w 286194"/>
              <a:gd name="connsiteY8" fmla="*/ 116651 h 130880"/>
              <a:gd name="connsiteX9" fmla="*/ 180361 w 286194"/>
              <a:gd name="connsiteY9" fmla="*/ 112417 h 130880"/>
              <a:gd name="connsiteX10" fmla="*/ 129561 w 286194"/>
              <a:gd name="connsiteY10" fmla="*/ 103951 h 130880"/>
              <a:gd name="connsiteX11" fmla="*/ 61828 w 286194"/>
              <a:gd name="connsiteY11" fmla="*/ 99717 h 130880"/>
              <a:gd name="connsiteX12" fmla="*/ 36428 w 286194"/>
              <a:gd name="connsiteY12" fmla="*/ 95484 h 130880"/>
              <a:gd name="connsiteX13" fmla="*/ 23728 w 286194"/>
              <a:gd name="connsiteY13" fmla="*/ 87017 h 130880"/>
              <a:gd name="connsiteX14" fmla="*/ 11028 w 286194"/>
              <a:gd name="connsiteY14" fmla="*/ 82784 h 130880"/>
              <a:gd name="connsiteX15" fmla="*/ 6794 w 286194"/>
              <a:gd name="connsiteY15" fmla="*/ 2351 h 130880"/>
              <a:gd name="connsiteX0" fmla="*/ 6794 w 286194"/>
              <a:gd name="connsiteY0" fmla="*/ 2621 h 131150"/>
              <a:gd name="connsiteX1" fmla="*/ 95694 w 286194"/>
              <a:gd name="connsiteY1" fmla="*/ 23787 h 131150"/>
              <a:gd name="connsiteX2" fmla="*/ 142261 w 286194"/>
              <a:gd name="connsiteY2" fmla="*/ 66121 h 131150"/>
              <a:gd name="connsiteX3" fmla="*/ 167661 w 286194"/>
              <a:gd name="connsiteY3" fmla="*/ 74587 h 131150"/>
              <a:gd name="connsiteX4" fmla="*/ 209994 w 286194"/>
              <a:gd name="connsiteY4" fmla="*/ 91521 h 131150"/>
              <a:gd name="connsiteX5" fmla="*/ 252328 w 286194"/>
              <a:gd name="connsiteY5" fmla="*/ 99987 h 131150"/>
              <a:gd name="connsiteX6" fmla="*/ 286194 w 286194"/>
              <a:gd name="connsiteY6" fmla="*/ 108454 h 131150"/>
              <a:gd name="connsiteX7" fmla="*/ 193061 w 286194"/>
              <a:gd name="connsiteY7" fmla="*/ 116921 h 131150"/>
              <a:gd name="connsiteX8" fmla="*/ 180361 w 286194"/>
              <a:gd name="connsiteY8" fmla="*/ 112687 h 131150"/>
              <a:gd name="connsiteX9" fmla="*/ 129561 w 286194"/>
              <a:gd name="connsiteY9" fmla="*/ 104221 h 131150"/>
              <a:gd name="connsiteX10" fmla="*/ 61828 w 286194"/>
              <a:gd name="connsiteY10" fmla="*/ 99987 h 131150"/>
              <a:gd name="connsiteX11" fmla="*/ 36428 w 286194"/>
              <a:gd name="connsiteY11" fmla="*/ 95754 h 131150"/>
              <a:gd name="connsiteX12" fmla="*/ 23728 w 286194"/>
              <a:gd name="connsiteY12" fmla="*/ 87287 h 131150"/>
              <a:gd name="connsiteX13" fmla="*/ 11028 w 286194"/>
              <a:gd name="connsiteY13" fmla="*/ 83054 h 131150"/>
              <a:gd name="connsiteX14" fmla="*/ 6794 w 286194"/>
              <a:gd name="connsiteY14" fmla="*/ 2621 h 131150"/>
              <a:gd name="connsiteX0" fmla="*/ 6794 w 286194"/>
              <a:gd name="connsiteY0" fmla="*/ 2621 h 131150"/>
              <a:gd name="connsiteX1" fmla="*/ 95694 w 286194"/>
              <a:gd name="connsiteY1" fmla="*/ 23787 h 131150"/>
              <a:gd name="connsiteX2" fmla="*/ 142261 w 286194"/>
              <a:gd name="connsiteY2" fmla="*/ 66121 h 131150"/>
              <a:gd name="connsiteX3" fmla="*/ 167661 w 286194"/>
              <a:gd name="connsiteY3" fmla="*/ 74587 h 131150"/>
              <a:gd name="connsiteX4" fmla="*/ 209994 w 286194"/>
              <a:gd name="connsiteY4" fmla="*/ 91521 h 131150"/>
              <a:gd name="connsiteX5" fmla="*/ 252328 w 286194"/>
              <a:gd name="connsiteY5" fmla="*/ 99987 h 131150"/>
              <a:gd name="connsiteX6" fmla="*/ 286194 w 286194"/>
              <a:gd name="connsiteY6" fmla="*/ 108454 h 131150"/>
              <a:gd name="connsiteX7" fmla="*/ 193061 w 286194"/>
              <a:gd name="connsiteY7" fmla="*/ 116921 h 131150"/>
              <a:gd name="connsiteX8" fmla="*/ 180361 w 286194"/>
              <a:gd name="connsiteY8" fmla="*/ 112687 h 131150"/>
              <a:gd name="connsiteX9" fmla="*/ 129561 w 286194"/>
              <a:gd name="connsiteY9" fmla="*/ 104221 h 131150"/>
              <a:gd name="connsiteX10" fmla="*/ 36428 w 286194"/>
              <a:gd name="connsiteY10" fmla="*/ 95754 h 131150"/>
              <a:gd name="connsiteX11" fmla="*/ 23728 w 286194"/>
              <a:gd name="connsiteY11" fmla="*/ 87287 h 131150"/>
              <a:gd name="connsiteX12" fmla="*/ 11028 w 286194"/>
              <a:gd name="connsiteY12" fmla="*/ 83054 h 131150"/>
              <a:gd name="connsiteX13" fmla="*/ 6794 w 286194"/>
              <a:gd name="connsiteY13" fmla="*/ 2621 h 131150"/>
              <a:gd name="connsiteX0" fmla="*/ 6794 w 286194"/>
              <a:gd name="connsiteY0" fmla="*/ 2621 h 131150"/>
              <a:gd name="connsiteX1" fmla="*/ 95694 w 286194"/>
              <a:gd name="connsiteY1" fmla="*/ 23787 h 131150"/>
              <a:gd name="connsiteX2" fmla="*/ 142261 w 286194"/>
              <a:gd name="connsiteY2" fmla="*/ 66121 h 131150"/>
              <a:gd name="connsiteX3" fmla="*/ 167661 w 286194"/>
              <a:gd name="connsiteY3" fmla="*/ 74587 h 131150"/>
              <a:gd name="connsiteX4" fmla="*/ 209994 w 286194"/>
              <a:gd name="connsiteY4" fmla="*/ 91521 h 131150"/>
              <a:gd name="connsiteX5" fmla="*/ 252328 w 286194"/>
              <a:gd name="connsiteY5" fmla="*/ 99987 h 131150"/>
              <a:gd name="connsiteX6" fmla="*/ 286194 w 286194"/>
              <a:gd name="connsiteY6" fmla="*/ 108454 h 131150"/>
              <a:gd name="connsiteX7" fmla="*/ 193061 w 286194"/>
              <a:gd name="connsiteY7" fmla="*/ 116921 h 131150"/>
              <a:gd name="connsiteX8" fmla="*/ 180361 w 286194"/>
              <a:gd name="connsiteY8" fmla="*/ 112687 h 131150"/>
              <a:gd name="connsiteX9" fmla="*/ 129561 w 286194"/>
              <a:gd name="connsiteY9" fmla="*/ 104221 h 131150"/>
              <a:gd name="connsiteX10" fmla="*/ 23728 w 286194"/>
              <a:gd name="connsiteY10" fmla="*/ 87287 h 131150"/>
              <a:gd name="connsiteX11" fmla="*/ 11028 w 286194"/>
              <a:gd name="connsiteY11" fmla="*/ 83054 h 131150"/>
              <a:gd name="connsiteX12" fmla="*/ 6794 w 286194"/>
              <a:gd name="connsiteY12" fmla="*/ 2621 h 131150"/>
              <a:gd name="connsiteX0" fmla="*/ 6794 w 286194"/>
              <a:gd name="connsiteY0" fmla="*/ 2621 h 131150"/>
              <a:gd name="connsiteX1" fmla="*/ 95694 w 286194"/>
              <a:gd name="connsiteY1" fmla="*/ 23787 h 131150"/>
              <a:gd name="connsiteX2" fmla="*/ 142261 w 286194"/>
              <a:gd name="connsiteY2" fmla="*/ 66121 h 131150"/>
              <a:gd name="connsiteX3" fmla="*/ 167661 w 286194"/>
              <a:gd name="connsiteY3" fmla="*/ 74587 h 131150"/>
              <a:gd name="connsiteX4" fmla="*/ 209994 w 286194"/>
              <a:gd name="connsiteY4" fmla="*/ 91521 h 131150"/>
              <a:gd name="connsiteX5" fmla="*/ 252328 w 286194"/>
              <a:gd name="connsiteY5" fmla="*/ 99987 h 131150"/>
              <a:gd name="connsiteX6" fmla="*/ 286194 w 286194"/>
              <a:gd name="connsiteY6" fmla="*/ 108454 h 131150"/>
              <a:gd name="connsiteX7" fmla="*/ 193061 w 286194"/>
              <a:gd name="connsiteY7" fmla="*/ 116921 h 131150"/>
              <a:gd name="connsiteX8" fmla="*/ 180361 w 286194"/>
              <a:gd name="connsiteY8" fmla="*/ 112687 h 131150"/>
              <a:gd name="connsiteX9" fmla="*/ 129561 w 286194"/>
              <a:gd name="connsiteY9" fmla="*/ 104221 h 131150"/>
              <a:gd name="connsiteX10" fmla="*/ 11028 w 286194"/>
              <a:gd name="connsiteY10" fmla="*/ 83054 h 131150"/>
              <a:gd name="connsiteX11" fmla="*/ 6794 w 286194"/>
              <a:gd name="connsiteY11" fmla="*/ 2621 h 131150"/>
              <a:gd name="connsiteX0" fmla="*/ 6794 w 286194"/>
              <a:gd name="connsiteY0" fmla="*/ 2621 h 129079"/>
              <a:gd name="connsiteX1" fmla="*/ 95694 w 286194"/>
              <a:gd name="connsiteY1" fmla="*/ 23787 h 129079"/>
              <a:gd name="connsiteX2" fmla="*/ 142261 w 286194"/>
              <a:gd name="connsiteY2" fmla="*/ 66121 h 129079"/>
              <a:gd name="connsiteX3" fmla="*/ 167661 w 286194"/>
              <a:gd name="connsiteY3" fmla="*/ 74587 h 129079"/>
              <a:gd name="connsiteX4" fmla="*/ 209994 w 286194"/>
              <a:gd name="connsiteY4" fmla="*/ 91521 h 129079"/>
              <a:gd name="connsiteX5" fmla="*/ 252328 w 286194"/>
              <a:gd name="connsiteY5" fmla="*/ 99987 h 129079"/>
              <a:gd name="connsiteX6" fmla="*/ 286194 w 286194"/>
              <a:gd name="connsiteY6" fmla="*/ 108454 h 129079"/>
              <a:gd name="connsiteX7" fmla="*/ 193061 w 286194"/>
              <a:gd name="connsiteY7" fmla="*/ 116921 h 129079"/>
              <a:gd name="connsiteX8" fmla="*/ 129561 w 286194"/>
              <a:gd name="connsiteY8" fmla="*/ 104221 h 129079"/>
              <a:gd name="connsiteX9" fmla="*/ 11028 w 286194"/>
              <a:gd name="connsiteY9" fmla="*/ 83054 h 129079"/>
              <a:gd name="connsiteX10" fmla="*/ 6794 w 286194"/>
              <a:gd name="connsiteY10" fmla="*/ 2621 h 129079"/>
              <a:gd name="connsiteX0" fmla="*/ 6794 w 286194"/>
              <a:gd name="connsiteY0" fmla="*/ 2621 h 129079"/>
              <a:gd name="connsiteX1" fmla="*/ 95694 w 286194"/>
              <a:gd name="connsiteY1" fmla="*/ 23787 h 129079"/>
              <a:gd name="connsiteX2" fmla="*/ 142261 w 286194"/>
              <a:gd name="connsiteY2" fmla="*/ 66121 h 129079"/>
              <a:gd name="connsiteX3" fmla="*/ 209994 w 286194"/>
              <a:gd name="connsiteY3" fmla="*/ 91521 h 129079"/>
              <a:gd name="connsiteX4" fmla="*/ 252328 w 286194"/>
              <a:gd name="connsiteY4" fmla="*/ 99987 h 129079"/>
              <a:gd name="connsiteX5" fmla="*/ 286194 w 286194"/>
              <a:gd name="connsiteY5" fmla="*/ 108454 h 129079"/>
              <a:gd name="connsiteX6" fmla="*/ 193061 w 286194"/>
              <a:gd name="connsiteY6" fmla="*/ 116921 h 129079"/>
              <a:gd name="connsiteX7" fmla="*/ 129561 w 286194"/>
              <a:gd name="connsiteY7" fmla="*/ 104221 h 129079"/>
              <a:gd name="connsiteX8" fmla="*/ 11028 w 286194"/>
              <a:gd name="connsiteY8" fmla="*/ 83054 h 129079"/>
              <a:gd name="connsiteX9" fmla="*/ 6794 w 286194"/>
              <a:gd name="connsiteY9" fmla="*/ 2621 h 129079"/>
              <a:gd name="connsiteX0" fmla="*/ 6794 w 286194"/>
              <a:gd name="connsiteY0" fmla="*/ 2621 h 129079"/>
              <a:gd name="connsiteX1" fmla="*/ 95694 w 286194"/>
              <a:gd name="connsiteY1" fmla="*/ 23787 h 129079"/>
              <a:gd name="connsiteX2" fmla="*/ 142261 w 286194"/>
              <a:gd name="connsiteY2" fmla="*/ 66121 h 129079"/>
              <a:gd name="connsiteX3" fmla="*/ 252328 w 286194"/>
              <a:gd name="connsiteY3" fmla="*/ 99987 h 129079"/>
              <a:gd name="connsiteX4" fmla="*/ 286194 w 286194"/>
              <a:gd name="connsiteY4" fmla="*/ 108454 h 129079"/>
              <a:gd name="connsiteX5" fmla="*/ 193061 w 286194"/>
              <a:gd name="connsiteY5" fmla="*/ 116921 h 129079"/>
              <a:gd name="connsiteX6" fmla="*/ 129561 w 286194"/>
              <a:gd name="connsiteY6" fmla="*/ 104221 h 129079"/>
              <a:gd name="connsiteX7" fmla="*/ 11028 w 286194"/>
              <a:gd name="connsiteY7" fmla="*/ 83054 h 129079"/>
              <a:gd name="connsiteX8" fmla="*/ 6794 w 286194"/>
              <a:gd name="connsiteY8" fmla="*/ 2621 h 129079"/>
              <a:gd name="connsiteX0" fmla="*/ 9794 w 289194"/>
              <a:gd name="connsiteY0" fmla="*/ 2621 h 129079"/>
              <a:gd name="connsiteX1" fmla="*/ 98694 w 289194"/>
              <a:gd name="connsiteY1" fmla="*/ 23787 h 129079"/>
              <a:gd name="connsiteX2" fmla="*/ 145261 w 289194"/>
              <a:gd name="connsiteY2" fmla="*/ 66121 h 129079"/>
              <a:gd name="connsiteX3" fmla="*/ 255328 w 289194"/>
              <a:gd name="connsiteY3" fmla="*/ 99987 h 129079"/>
              <a:gd name="connsiteX4" fmla="*/ 289194 w 289194"/>
              <a:gd name="connsiteY4" fmla="*/ 108454 h 129079"/>
              <a:gd name="connsiteX5" fmla="*/ 196061 w 289194"/>
              <a:gd name="connsiteY5" fmla="*/ 116921 h 129079"/>
              <a:gd name="connsiteX6" fmla="*/ 132561 w 289194"/>
              <a:gd name="connsiteY6" fmla="*/ 104221 h 129079"/>
              <a:gd name="connsiteX7" fmla="*/ 9795 w 289194"/>
              <a:gd name="connsiteY7" fmla="*/ 99987 h 129079"/>
              <a:gd name="connsiteX8" fmla="*/ 9794 w 289194"/>
              <a:gd name="connsiteY8" fmla="*/ 2621 h 129079"/>
              <a:gd name="connsiteX0" fmla="*/ 0 w 279400"/>
              <a:gd name="connsiteY0" fmla="*/ 2621 h 129079"/>
              <a:gd name="connsiteX1" fmla="*/ 88900 w 279400"/>
              <a:gd name="connsiteY1" fmla="*/ 23787 h 129079"/>
              <a:gd name="connsiteX2" fmla="*/ 135467 w 279400"/>
              <a:gd name="connsiteY2" fmla="*/ 66121 h 129079"/>
              <a:gd name="connsiteX3" fmla="*/ 245534 w 279400"/>
              <a:gd name="connsiteY3" fmla="*/ 99987 h 129079"/>
              <a:gd name="connsiteX4" fmla="*/ 279400 w 279400"/>
              <a:gd name="connsiteY4" fmla="*/ 108454 h 129079"/>
              <a:gd name="connsiteX5" fmla="*/ 186267 w 279400"/>
              <a:gd name="connsiteY5" fmla="*/ 116921 h 129079"/>
              <a:gd name="connsiteX6" fmla="*/ 122767 w 279400"/>
              <a:gd name="connsiteY6" fmla="*/ 104221 h 129079"/>
              <a:gd name="connsiteX7" fmla="*/ 1 w 279400"/>
              <a:gd name="connsiteY7" fmla="*/ 99987 h 129079"/>
              <a:gd name="connsiteX8" fmla="*/ 0 w 279400"/>
              <a:gd name="connsiteY8" fmla="*/ 2621 h 129079"/>
              <a:gd name="connsiteX0" fmla="*/ 0 w 313266"/>
              <a:gd name="connsiteY0" fmla="*/ 2621 h 129079"/>
              <a:gd name="connsiteX1" fmla="*/ 122766 w 313266"/>
              <a:gd name="connsiteY1" fmla="*/ 23787 h 129079"/>
              <a:gd name="connsiteX2" fmla="*/ 169333 w 313266"/>
              <a:gd name="connsiteY2" fmla="*/ 66121 h 129079"/>
              <a:gd name="connsiteX3" fmla="*/ 279400 w 313266"/>
              <a:gd name="connsiteY3" fmla="*/ 99987 h 129079"/>
              <a:gd name="connsiteX4" fmla="*/ 313266 w 313266"/>
              <a:gd name="connsiteY4" fmla="*/ 108454 h 129079"/>
              <a:gd name="connsiteX5" fmla="*/ 220133 w 313266"/>
              <a:gd name="connsiteY5" fmla="*/ 116921 h 129079"/>
              <a:gd name="connsiteX6" fmla="*/ 156633 w 313266"/>
              <a:gd name="connsiteY6" fmla="*/ 104221 h 129079"/>
              <a:gd name="connsiteX7" fmla="*/ 33867 w 313266"/>
              <a:gd name="connsiteY7" fmla="*/ 99987 h 129079"/>
              <a:gd name="connsiteX8" fmla="*/ 0 w 313266"/>
              <a:gd name="connsiteY8" fmla="*/ 2621 h 129079"/>
              <a:gd name="connsiteX0" fmla="*/ 4233 w 317499"/>
              <a:gd name="connsiteY0" fmla="*/ 2621 h 129079"/>
              <a:gd name="connsiteX1" fmla="*/ 126999 w 317499"/>
              <a:gd name="connsiteY1" fmla="*/ 23787 h 129079"/>
              <a:gd name="connsiteX2" fmla="*/ 173566 w 317499"/>
              <a:gd name="connsiteY2" fmla="*/ 66121 h 129079"/>
              <a:gd name="connsiteX3" fmla="*/ 283633 w 317499"/>
              <a:gd name="connsiteY3" fmla="*/ 99987 h 129079"/>
              <a:gd name="connsiteX4" fmla="*/ 317499 w 317499"/>
              <a:gd name="connsiteY4" fmla="*/ 108454 h 129079"/>
              <a:gd name="connsiteX5" fmla="*/ 224366 w 317499"/>
              <a:gd name="connsiteY5" fmla="*/ 116921 h 129079"/>
              <a:gd name="connsiteX6" fmla="*/ 160866 w 317499"/>
              <a:gd name="connsiteY6" fmla="*/ 104221 h 129079"/>
              <a:gd name="connsiteX7" fmla="*/ 0 w 317499"/>
              <a:gd name="connsiteY7" fmla="*/ 95753 h 129079"/>
              <a:gd name="connsiteX8" fmla="*/ 4233 w 317499"/>
              <a:gd name="connsiteY8" fmla="*/ 2621 h 129079"/>
              <a:gd name="connsiteX0" fmla="*/ 4233 w 317499"/>
              <a:gd name="connsiteY0" fmla="*/ 2621 h 129079"/>
              <a:gd name="connsiteX1" fmla="*/ 126999 w 317499"/>
              <a:gd name="connsiteY1" fmla="*/ 23787 h 129079"/>
              <a:gd name="connsiteX2" fmla="*/ 173566 w 317499"/>
              <a:gd name="connsiteY2" fmla="*/ 66121 h 129079"/>
              <a:gd name="connsiteX3" fmla="*/ 283633 w 317499"/>
              <a:gd name="connsiteY3" fmla="*/ 99987 h 129079"/>
              <a:gd name="connsiteX4" fmla="*/ 317499 w 317499"/>
              <a:gd name="connsiteY4" fmla="*/ 108454 h 129079"/>
              <a:gd name="connsiteX5" fmla="*/ 224366 w 317499"/>
              <a:gd name="connsiteY5" fmla="*/ 116921 h 129079"/>
              <a:gd name="connsiteX6" fmla="*/ 160866 w 317499"/>
              <a:gd name="connsiteY6" fmla="*/ 104221 h 129079"/>
              <a:gd name="connsiteX7" fmla="*/ 0 w 317499"/>
              <a:gd name="connsiteY7" fmla="*/ 95753 h 129079"/>
              <a:gd name="connsiteX8" fmla="*/ 4233 w 317499"/>
              <a:gd name="connsiteY8" fmla="*/ 2621 h 129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499" h="129079">
                <a:moveTo>
                  <a:pt x="4233" y="2621"/>
                </a:moveTo>
                <a:cubicBezTo>
                  <a:pt x="18344" y="-7257"/>
                  <a:pt x="98777" y="13204"/>
                  <a:pt x="126999" y="23787"/>
                </a:cubicBezTo>
                <a:cubicBezTo>
                  <a:pt x="155221" y="34370"/>
                  <a:pt x="147460" y="53421"/>
                  <a:pt x="173566" y="66121"/>
                </a:cubicBezTo>
                <a:cubicBezTo>
                  <a:pt x="199672" y="78821"/>
                  <a:pt x="259644" y="92932"/>
                  <a:pt x="283633" y="99987"/>
                </a:cubicBezTo>
                <a:cubicBezTo>
                  <a:pt x="307622" y="107042"/>
                  <a:pt x="317499" y="108454"/>
                  <a:pt x="317499" y="108454"/>
                </a:cubicBezTo>
                <a:cubicBezTo>
                  <a:pt x="304048" y="148811"/>
                  <a:pt x="250471" y="117626"/>
                  <a:pt x="224366" y="116921"/>
                </a:cubicBezTo>
                <a:cubicBezTo>
                  <a:pt x="198261" y="116216"/>
                  <a:pt x="191910" y="107043"/>
                  <a:pt x="160866" y="104221"/>
                </a:cubicBezTo>
                <a:cubicBezTo>
                  <a:pt x="129822" y="101399"/>
                  <a:pt x="40922" y="97164"/>
                  <a:pt x="0" y="95753"/>
                </a:cubicBezTo>
                <a:lnTo>
                  <a:pt x="4233" y="2621"/>
                </a:lnTo>
                <a:close/>
              </a:path>
            </a:pathLst>
          </a:custGeom>
          <a:solidFill>
            <a:srgbClr val="91CCFF"/>
          </a:solidFill>
          <a:ln>
            <a:solidFill>
              <a:srgbClr val="91CC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 name="Freeform 7"/>
          <p:cNvSpPr/>
          <p:nvPr/>
        </p:nvSpPr>
        <p:spPr>
          <a:xfrm>
            <a:off x="406400" y="4754032"/>
            <a:ext cx="601375" cy="106924"/>
          </a:xfrm>
          <a:custGeom>
            <a:avLst/>
            <a:gdLst>
              <a:gd name="connsiteX0" fmla="*/ 47188 w 640748"/>
              <a:gd name="connsiteY0" fmla="*/ 42334 h 114300"/>
              <a:gd name="connsiteX1" fmla="*/ 110688 w 640748"/>
              <a:gd name="connsiteY1" fmla="*/ 33867 h 114300"/>
              <a:gd name="connsiteX2" fmla="*/ 123388 w 640748"/>
              <a:gd name="connsiteY2" fmla="*/ 29634 h 114300"/>
              <a:gd name="connsiteX3" fmla="*/ 136088 w 640748"/>
              <a:gd name="connsiteY3" fmla="*/ 21167 h 114300"/>
              <a:gd name="connsiteX4" fmla="*/ 169954 w 640748"/>
              <a:gd name="connsiteY4" fmla="*/ 12700 h 114300"/>
              <a:gd name="connsiteX5" fmla="*/ 182654 w 640748"/>
              <a:gd name="connsiteY5" fmla="*/ 8467 h 114300"/>
              <a:gd name="connsiteX6" fmla="*/ 241921 w 640748"/>
              <a:gd name="connsiteY6" fmla="*/ 0 h 114300"/>
              <a:gd name="connsiteX7" fmla="*/ 419721 w 640748"/>
              <a:gd name="connsiteY7" fmla="*/ 8467 h 114300"/>
              <a:gd name="connsiteX8" fmla="*/ 466288 w 640748"/>
              <a:gd name="connsiteY8" fmla="*/ 12700 h 114300"/>
              <a:gd name="connsiteX9" fmla="*/ 483221 w 640748"/>
              <a:gd name="connsiteY9" fmla="*/ 16934 h 114300"/>
              <a:gd name="connsiteX10" fmla="*/ 504388 w 640748"/>
              <a:gd name="connsiteY10" fmla="*/ 21167 h 114300"/>
              <a:gd name="connsiteX11" fmla="*/ 538254 w 640748"/>
              <a:gd name="connsiteY11" fmla="*/ 25400 h 114300"/>
              <a:gd name="connsiteX12" fmla="*/ 622921 w 640748"/>
              <a:gd name="connsiteY12" fmla="*/ 33867 h 114300"/>
              <a:gd name="connsiteX13" fmla="*/ 639854 w 640748"/>
              <a:gd name="connsiteY13" fmla="*/ 38100 h 114300"/>
              <a:gd name="connsiteX14" fmla="*/ 610221 w 640748"/>
              <a:gd name="connsiteY14" fmla="*/ 42334 h 114300"/>
              <a:gd name="connsiteX15" fmla="*/ 563654 w 640748"/>
              <a:gd name="connsiteY15" fmla="*/ 50800 h 114300"/>
              <a:gd name="connsiteX16" fmla="*/ 470521 w 640748"/>
              <a:gd name="connsiteY16" fmla="*/ 55034 h 114300"/>
              <a:gd name="connsiteX17" fmla="*/ 322354 w 640748"/>
              <a:gd name="connsiteY17" fmla="*/ 63500 h 114300"/>
              <a:gd name="connsiteX18" fmla="*/ 301188 w 640748"/>
              <a:gd name="connsiteY18" fmla="*/ 67734 h 114300"/>
              <a:gd name="connsiteX19" fmla="*/ 258854 w 640748"/>
              <a:gd name="connsiteY19" fmla="*/ 71967 h 114300"/>
              <a:gd name="connsiteX20" fmla="*/ 233454 w 640748"/>
              <a:gd name="connsiteY20" fmla="*/ 80434 h 114300"/>
              <a:gd name="connsiteX21" fmla="*/ 153021 w 640748"/>
              <a:gd name="connsiteY21" fmla="*/ 84667 h 114300"/>
              <a:gd name="connsiteX22" fmla="*/ 59888 w 640748"/>
              <a:gd name="connsiteY22" fmla="*/ 97367 h 114300"/>
              <a:gd name="connsiteX23" fmla="*/ 47188 w 640748"/>
              <a:gd name="connsiteY23" fmla="*/ 105834 h 114300"/>
              <a:gd name="connsiteX24" fmla="*/ 17554 w 640748"/>
              <a:gd name="connsiteY24" fmla="*/ 114300 h 114300"/>
              <a:gd name="connsiteX25" fmla="*/ 621 w 640748"/>
              <a:gd name="connsiteY25" fmla="*/ 110067 h 114300"/>
              <a:gd name="connsiteX26" fmla="*/ 9088 w 640748"/>
              <a:gd name="connsiteY26" fmla="*/ 42334 h 114300"/>
              <a:gd name="connsiteX27" fmla="*/ 17554 w 640748"/>
              <a:gd name="connsiteY27" fmla="*/ 29634 h 114300"/>
              <a:gd name="connsiteX28" fmla="*/ 38721 w 640748"/>
              <a:gd name="connsiteY28" fmla="*/ 25400 h 114300"/>
              <a:gd name="connsiteX29" fmla="*/ 47188 w 640748"/>
              <a:gd name="connsiteY29" fmla="*/ 42334 h 114300"/>
              <a:gd name="connsiteX0" fmla="*/ 47317 w 640877"/>
              <a:gd name="connsiteY0" fmla="*/ 42334 h 114300"/>
              <a:gd name="connsiteX1" fmla="*/ 110817 w 640877"/>
              <a:gd name="connsiteY1" fmla="*/ 33867 h 114300"/>
              <a:gd name="connsiteX2" fmla="*/ 123517 w 640877"/>
              <a:gd name="connsiteY2" fmla="*/ 29634 h 114300"/>
              <a:gd name="connsiteX3" fmla="*/ 136217 w 640877"/>
              <a:gd name="connsiteY3" fmla="*/ 21167 h 114300"/>
              <a:gd name="connsiteX4" fmla="*/ 170083 w 640877"/>
              <a:gd name="connsiteY4" fmla="*/ 12700 h 114300"/>
              <a:gd name="connsiteX5" fmla="*/ 182783 w 640877"/>
              <a:gd name="connsiteY5" fmla="*/ 8467 h 114300"/>
              <a:gd name="connsiteX6" fmla="*/ 242050 w 640877"/>
              <a:gd name="connsiteY6" fmla="*/ 0 h 114300"/>
              <a:gd name="connsiteX7" fmla="*/ 419850 w 640877"/>
              <a:gd name="connsiteY7" fmla="*/ 8467 h 114300"/>
              <a:gd name="connsiteX8" fmla="*/ 466417 w 640877"/>
              <a:gd name="connsiteY8" fmla="*/ 12700 h 114300"/>
              <a:gd name="connsiteX9" fmla="*/ 483350 w 640877"/>
              <a:gd name="connsiteY9" fmla="*/ 16934 h 114300"/>
              <a:gd name="connsiteX10" fmla="*/ 504517 w 640877"/>
              <a:gd name="connsiteY10" fmla="*/ 21167 h 114300"/>
              <a:gd name="connsiteX11" fmla="*/ 538383 w 640877"/>
              <a:gd name="connsiteY11" fmla="*/ 25400 h 114300"/>
              <a:gd name="connsiteX12" fmla="*/ 623050 w 640877"/>
              <a:gd name="connsiteY12" fmla="*/ 33867 h 114300"/>
              <a:gd name="connsiteX13" fmla="*/ 639983 w 640877"/>
              <a:gd name="connsiteY13" fmla="*/ 38100 h 114300"/>
              <a:gd name="connsiteX14" fmla="*/ 610350 w 640877"/>
              <a:gd name="connsiteY14" fmla="*/ 42334 h 114300"/>
              <a:gd name="connsiteX15" fmla="*/ 563783 w 640877"/>
              <a:gd name="connsiteY15" fmla="*/ 50800 h 114300"/>
              <a:gd name="connsiteX16" fmla="*/ 470650 w 640877"/>
              <a:gd name="connsiteY16" fmla="*/ 55034 h 114300"/>
              <a:gd name="connsiteX17" fmla="*/ 322483 w 640877"/>
              <a:gd name="connsiteY17" fmla="*/ 63500 h 114300"/>
              <a:gd name="connsiteX18" fmla="*/ 301317 w 640877"/>
              <a:gd name="connsiteY18" fmla="*/ 67734 h 114300"/>
              <a:gd name="connsiteX19" fmla="*/ 258983 w 640877"/>
              <a:gd name="connsiteY19" fmla="*/ 71967 h 114300"/>
              <a:gd name="connsiteX20" fmla="*/ 233583 w 640877"/>
              <a:gd name="connsiteY20" fmla="*/ 80434 h 114300"/>
              <a:gd name="connsiteX21" fmla="*/ 153150 w 640877"/>
              <a:gd name="connsiteY21" fmla="*/ 84667 h 114300"/>
              <a:gd name="connsiteX22" fmla="*/ 60017 w 640877"/>
              <a:gd name="connsiteY22" fmla="*/ 97367 h 114300"/>
              <a:gd name="connsiteX23" fmla="*/ 47317 w 640877"/>
              <a:gd name="connsiteY23" fmla="*/ 105834 h 114300"/>
              <a:gd name="connsiteX24" fmla="*/ 17683 w 640877"/>
              <a:gd name="connsiteY24" fmla="*/ 114300 h 114300"/>
              <a:gd name="connsiteX25" fmla="*/ 750 w 640877"/>
              <a:gd name="connsiteY25" fmla="*/ 110067 h 114300"/>
              <a:gd name="connsiteX26" fmla="*/ 9217 w 640877"/>
              <a:gd name="connsiteY26" fmla="*/ 42334 h 114300"/>
              <a:gd name="connsiteX27" fmla="*/ 38850 w 640877"/>
              <a:gd name="connsiteY27" fmla="*/ 25400 h 114300"/>
              <a:gd name="connsiteX28" fmla="*/ 47317 w 640877"/>
              <a:gd name="connsiteY28" fmla="*/ 42334 h 114300"/>
              <a:gd name="connsiteX0" fmla="*/ 47104 w 640664"/>
              <a:gd name="connsiteY0" fmla="*/ 42334 h 117554"/>
              <a:gd name="connsiteX1" fmla="*/ 110604 w 640664"/>
              <a:gd name="connsiteY1" fmla="*/ 33867 h 117554"/>
              <a:gd name="connsiteX2" fmla="*/ 123304 w 640664"/>
              <a:gd name="connsiteY2" fmla="*/ 29634 h 117554"/>
              <a:gd name="connsiteX3" fmla="*/ 136004 w 640664"/>
              <a:gd name="connsiteY3" fmla="*/ 21167 h 117554"/>
              <a:gd name="connsiteX4" fmla="*/ 169870 w 640664"/>
              <a:gd name="connsiteY4" fmla="*/ 12700 h 117554"/>
              <a:gd name="connsiteX5" fmla="*/ 182570 w 640664"/>
              <a:gd name="connsiteY5" fmla="*/ 8467 h 117554"/>
              <a:gd name="connsiteX6" fmla="*/ 241837 w 640664"/>
              <a:gd name="connsiteY6" fmla="*/ 0 h 117554"/>
              <a:gd name="connsiteX7" fmla="*/ 419637 w 640664"/>
              <a:gd name="connsiteY7" fmla="*/ 8467 h 117554"/>
              <a:gd name="connsiteX8" fmla="*/ 466204 w 640664"/>
              <a:gd name="connsiteY8" fmla="*/ 12700 h 117554"/>
              <a:gd name="connsiteX9" fmla="*/ 483137 w 640664"/>
              <a:gd name="connsiteY9" fmla="*/ 16934 h 117554"/>
              <a:gd name="connsiteX10" fmla="*/ 504304 w 640664"/>
              <a:gd name="connsiteY10" fmla="*/ 21167 h 117554"/>
              <a:gd name="connsiteX11" fmla="*/ 538170 w 640664"/>
              <a:gd name="connsiteY11" fmla="*/ 25400 h 117554"/>
              <a:gd name="connsiteX12" fmla="*/ 622837 w 640664"/>
              <a:gd name="connsiteY12" fmla="*/ 33867 h 117554"/>
              <a:gd name="connsiteX13" fmla="*/ 639770 w 640664"/>
              <a:gd name="connsiteY13" fmla="*/ 38100 h 117554"/>
              <a:gd name="connsiteX14" fmla="*/ 610137 w 640664"/>
              <a:gd name="connsiteY14" fmla="*/ 42334 h 117554"/>
              <a:gd name="connsiteX15" fmla="*/ 563570 w 640664"/>
              <a:gd name="connsiteY15" fmla="*/ 50800 h 117554"/>
              <a:gd name="connsiteX16" fmla="*/ 470437 w 640664"/>
              <a:gd name="connsiteY16" fmla="*/ 55034 h 117554"/>
              <a:gd name="connsiteX17" fmla="*/ 322270 w 640664"/>
              <a:gd name="connsiteY17" fmla="*/ 63500 h 117554"/>
              <a:gd name="connsiteX18" fmla="*/ 301104 w 640664"/>
              <a:gd name="connsiteY18" fmla="*/ 67734 h 117554"/>
              <a:gd name="connsiteX19" fmla="*/ 258770 w 640664"/>
              <a:gd name="connsiteY19" fmla="*/ 71967 h 117554"/>
              <a:gd name="connsiteX20" fmla="*/ 233370 w 640664"/>
              <a:gd name="connsiteY20" fmla="*/ 80434 h 117554"/>
              <a:gd name="connsiteX21" fmla="*/ 152937 w 640664"/>
              <a:gd name="connsiteY21" fmla="*/ 84667 h 117554"/>
              <a:gd name="connsiteX22" fmla="*/ 59804 w 640664"/>
              <a:gd name="connsiteY22" fmla="*/ 97367 h 117554"/>
              <a:gd name="connsiteX23" fmla="*/ 47104 w 640664"/>
              <a:gd name="connsiteY23" fmla="*/ 105834 h 117554"/>
              <a:gd name="connsiteX24" fmla="*/ 17470 w 640664"/>
              <a:gd name="connsiteY24" fmla="*/ 114300 h 117554"/>
              <a:gd name="connsiteX25" fmla="*/ 537 w 640664"/>
              <a:gd name="connsiteY25" fmla="*/ 110067 h 117554"/>
              <a:gd name="connsiteX26" fmla="*/ 38637 w 640664"/>
              <a:gd name="connsiteY26" fmla="*/ 25400 h 117554"/>
              <a:gd name="connsiteX27" fmla="*/ 47104 w 640664"/>
              <a:gd name="connsiteY27" fmla="*/ 42334 h 117554"/>
              <a:gd name="connsiteX0" fmla="*/ 29715 w 623275"/>
              <a:gd name="connsiteY0" fmla="*/ 42334 h 114300"/>
              <a:gd name="connsiteX1" fmla="*/ 93215 w 623275"/>
              <a:gd name="connsiteY1" fmla="*/ 33867 h 114300"/>
              <a:gd name="connsiteX2" fmla="*/ 105915 w 623275"/>
              <a:gd name="connsiteY2" fmla="*/ 29634 h 114300"/>
              <a:gd name="connsiteX3" fmla="*/ 118615 w 623275"/>
              <a:gd name="connsiteY3" fmla="*/ 21167 h 114300"/>
              <a:gd name="connsiteX4" fmla="*/ 152481 w 623275"/>
              <a:gd name="connsiteY4" fmla="*/ 12700 h 114300"/>
              <a:gd name="connsiteX5" fmla="*/ 165181 w 623275"/>
              <a:gd name="connsiteY5" fmla="*/ 8467 h 114300"/>
              <a:gd name="connsiteX6" fmla="*/ 224448 w 623275"/>
              <a:gd name="connsiteY6" fmla="*/ 0 h 114300"/>
              <a:gd name="connsiteX7" fmla="*/ 402248 w 623275"/>
              <a:gd name="connsiteY7" fmla="*/ 8467 h 114300"/>
              <a:gd name="connsiteX8" fmla="*/ 448815 w 623275"/>
              <a:gd name="connsiteY8" fmla="*/ 12700 h 114300"/>
              <a:gd name="connsiteX9" fmla="*/ 465748 w 623275"/>
              <a:gd name="connsiteY9" fmla="*/ 16934 h 114300"/>
              <a:gd name="connsiteX10" fmla="*/ 486915 w 623275"/>
              <a:gd name="connsiteY10" fmla="*/ 21167 h 114300"/>
              <a:gd name="connsiteX11" fmla="*/ 520781 w 623275"/>
              <a:gd name="connsiteY11" fmla="*/ 25400 h 114300"/>
              <a:gd name="connsiteX12" fmla="*/ 605448 w 623275"/>
              <a:gd name="connsiteY12" fmla="*/ 33867 h 114300"/>
              <a:gd name="connsiteX13" fmla="*/ 622381 w 623275"/>
              <a:gd name="connsiteY13" fmla="*/ 38100 h 114300"/>
              <a:gd name="connsiteX14" fmla="*/ 592748 w 623275"/>
              <a:gd name="connsiteY14" fmla="*/ 42334 h 114300"/>
              <a:gd name="connsiteX15" fmla="*/ 546181 w 623275"/>
              <a:gd name="connsiteY15" fmla="*/ 50800 h 114300"/>
              <a:gd name="connsiteX16" fmla="*/ 453048 w 623275"/>
              <a:gd name="connsiteY16" fmla="*/ 55034 h 114300"/>
              <a:gd name="connsiteX17" fmla="*/ 304881 w 623275"/>
              <a:gd name="connsiteY17" fmla="*/ 63500 h 114300"/>
              <a:gd name="connsiteX18" fmla="*/ 283715 w 623275"/>
              <a:gd name="connsiteY18" fmla="*/ 67734 h 114300"/>
              <a:gd name="connsiteX19" fmla="*/ 241381 w 623275"/>
              <a:gd name="connsiteY19" fmla="*/ 71967 h 114300"/>
              <a:gd name="connsiteX20" fmla="*/ 215981 w 623275"/>
              <a:gd name="connsiteY20" fmla="*/ 80434 h 114300"/>
              <a:gd name="connsiteX21" fmla="*/ 135548 w 623275"/>
              <a:gd name="connsiteY21" fmla="*/ 84667 h 114300"/>
              <a:gd name="connsiteX22" fmla="*/ 42415 w 623275"/>
              <a:gd name="connsiteY22" fmla="*/ 97367 h 114300"/>
              <a:gd name="connsiteX23" fmla="*/ 29715 w 623275"/>
              <a:gd name="connsiteY23" fmla="*/ 105834 h 114300"/>
              <a:gd name="connsiteX24" fmla="*/ 81 w 623275"/>
              <a:gd name="connsiteY24" fmla="*/ 114300 h 114300"/>
              <a:gd name="connsiteX25" fmla="*/ 21248 w 623275"/>
              <a:gd name="connsiteY25" fmla="*/ 25400 h 114300"/>
              <a:gd name="connsiteX26" fmla="*/ 29715 w 623275"/>
              <a:gd name="connsiteY26" fmla="*/ 42334 h 114300"/>
              <a:gd name="connsiteX0" fmla="*/ 8467 w 602027"/>
              <a:gd name="connsiteY0" fmla="*/ 42334 h 109706"/>
              <a:gd name="connsiteX1" fmla="*/ 71967 w 602027"/>
              <a:gd name="connsiteY1" fmla="*/ 33867 h 109706"/>
              <a:gd name="connsiteX2" fmla="*/ 84667 w 602027"/>
              <a:gd name="connsiteY2" fmla="*/ 29634 h 109706"/>
              <a:gd name="connsiteX3" fmla="*/ 97367 w 602027"/>
              <a:gd name="connsiteY3" fmla="*/ 21167 h 109706"/>
              <a:gd name="connsiteX4" fmla="*/ 131233 w 602027"/>
              <a:gd name="connsiteY4" fmla="*/ 12700 h 109706"/>
              <a:gd name="connsiteX5" fmla="*/ 143933 w 602027"/>
              <a:gd name="connsiteY5" fmla="*/ 8467 h 109706"/>
              <a:gd name="connsiteX6" fmla="*/ 203200 w 602027"/>
              <a:gd name="connsiteY6" fmla="*/ 0 h 109706"/>
              <a:gd name="connsiteX7" fmla="*/ 381000 w 602027"/>
              <a:gd name="connsiteY7" fmla="*/ 8467 h 109706"/>
              <a:gd name="connsiteX8" fmla="*/ 427567 w 602027"/>
              <a:gd name="connsiteY8" fmla="*/ 12700 h 109706"/>
              <a:gd name="connsiteX9" fmla="*/ 444500 w 602027"/>
              <a:gd name="connsiteY9" fmla="*/ 16934 h 109706"/>
              <a:gd name="connsiteX10" fmla="*/ 465667 w 602027"/>
              <a:gd name="connsiteY10" fmla="*/ 21167 h 109706"/>
              <a:gd name="connsiteX11" fmla="*/ 499533 w 602027"/>
              <a:gd name="connsiteY11" fmla="*/ 25400 h 109706"/>
              <a:gd name="connsiteX12" fmla="*/ 584200 w 602027"/>
              <a:gd name="connsiteY12" fmla="*/ 33867 h 109706"/>
              <a:gd name="connsiteX13" fmla="*/ 601133 w 602027"/>
              <a:gd name="connsiteY13" fmla="*/ 38100 h 109706"/>
              <a:gd name="connsiteX14" fmla="*/ 571500 w 602027"/>
              <a:gd name="connsiteY14" fmla="*/ 42334 h 109706"/>
              <a:gd name="connsiteX15" fmla="*/ 524933 w 602027"/>
              <a:gd name="connsiteY15" fmla="*/ 50800 h 109706"/>
              <a:gd name="connsiteX16" fmla="*/ 431800 w 602027"/>
              <a:gd name="connsiteY16" fmla="*/ 55034 h 109706"/>
              <a:gd name="connsiteX17" fmla="*/ 283633 w 602027"/>
              <a:gd name="connsiteY17" fmla="*/ 63500 h 109706"/>
              <a:gd name="connsiteX18" fmla="*/ 262467 w 602027"/>
              <a:gd name="connsiteY18" fmla="*/ 67734 h 109706"/>
              <a:gd name="connsiteX19" fmla="*/ 220133 w 602027"/>
              <a:gd name="connsiteY19" fmla="*/ 71967 h 109706"/>
              <a:gd name="connsiteX20" fmla="*/ 194733 w 602027"/>
              <a:gd name="connsiteY20" fmla="*/ 80434 h 109706"/>
              <a:gd name="connsiteX21" fmla="*/ 114300 w 602027"/>
              <a:gd name="connsiteY21" fmla="*/ 84667 h 109706"/>
              <a:gd name="connsiteX22" fmla="*/ 21167 w 602027"/>
              <a:gd name="connsiteY22" fmla="*/ 97367 h 109706"/>
              <a:gd name="connsiteX23" fmla="*/ 8467 w 602027"/>
              <a:gd name="connsiteY23" fmla="*/ 105834 h 109706"/>
              <a:gd name="connsiteX24" fmla="*/ 0 w 602027"/>
              <a:gd name="connsiteY24" fmla="*/ 25400 h 109706"/>
              <a:gd name="connsiteX25" fmla="*/ 8467 w 602027"/>
              <a:gd name="connsiteY25" fmla="*/ 42334 h 109706"/>
              <a:gd name="connsiteX0" fmla="*/ 0 w 602027"/>
              <a:gd name="connsiteY0" fmla="*/ 25400 h 109706"/>
              <a:gd name="connsiteX1" fmla="*/ 71967 w 602027"/>
              <a:gd name="connsiteY1" fmla="*/ 33867 h 109706"/>
              <a:gd name="connsiteX2" fmla="*/ 84667 w 602027"/>
              <a:gd name="connsiteY2" fmla="*/ 29634 h 109706"/>
              <a:gd name="connsiteX3" fmla="*/ 97367 w 602027"/>
              <a:gd name="connsiteY3" fmla="*/ 21167 h 109706"/>
              <a:gd name="connsiteX4" fmla="*/ 131233 w 602027"/>
              <a:gd name="connsiteY4" fmla="*/ 12700 h 109706"/>
              <a:gd name="connsiteX5" fmla="*/ 143933 w 602027"/>
              <a:gd name="connsiteY5" fmla="*/ 8467 h 109706"/>
              <a:gd name="connsiteX6" fmla="*/ 203200 w 602027"/>
              <a:gd name="connsiteY6" fmla="*/ 0 h 109706"/>
              <a:gd name="connsiteX7" fmla="*/ 381000 w 602027"/>
              <a:gd name="connsiteY7" fmla="*/ 8467 h 109706"/>
              <a:gd name="connsiteX8" fmla="*/ 427567 w 602027"/>
              <a:gd name="connsiteY8" fmla="*/ 12700 h 109706"/>
              <a:gd name="connsiteX9" fmla="*/ 444500 w 602027"/>
              <a:gd name="connsiteY9" fmla="*/ 16934 h 109706"/>
              <a:gd name="connsiteX10" fmla="*/ 465667 w 602027"/>
              <a:gd name="connsiteY10" fmla="*/ 21167 h 109706"/>
              <a:gd name="connsiteX11" fmla="*/ 499533 w 602027"/>
              <a:gd name="connsiteY11" fmla="*/ 25400 h 109706"/>
              <a:gd name="connsiteX12" fmla="*/ 584200 w 602027"/>
              <a:gd name="connsiteY12" fmla="*/ 33867 h 109706"/>
              <a:gd name="connsiteX13" fmla="*/ 601133 w 602027"/>
              <a:gd name="connsiteY13" fmla="*/ 38100 h 109706"/>
              <a:gd name="connsiteX14" fmla="*/ 571500 w 602027"/>
              <a:gd name="connsiteY14" fmla="*/ 42334 h 109706"/>
              <a:gd name="connsiteX15" fmla="*/ 524933 w 602027"/>
              <a:gd name="connsiteY15" fmla="*/ 50800 h 109706"/>
              <a:gd name="connsiteX16" fmla="*/ 431800 w 602027"/>
              <a:gd name="connsiteY16" fmla="*/ 55034 h 109706"/>
              <a:gd name="connsiteX17" fmla="*/ 283633 w 602027"/>
              <a:gd name="connsiteY17" fmla="*/ 63500 h 109706"/>
              <a:gd name="connsiteX18" fmla="*/ 262467 w 602027"/>
              <a:gd name="connsiteY18" fmla="*/ 67734 h 109706"/>
              <a:gd name="connsiteX19" fmla="*/ 220133 w 602027"/>
              <a:gd name="connsiteY19" fmla="*/ 71967 h 109706"/>
              <a:gd name="connsiteX20" fmla="*/ 194733 w 602027"/>
              <a:gd name="connsiteY20" fmla="*/ 80434 h 109706"/>
              <a:gd name="connsiteX21" fmla="*/ 114300 w 602027"/>
              <a:gd name="connsiteY21" fmla="*/ 84667 h 109706"/>
              <a:gd name="connsiteX22" fmla="*/ 21167 w 602027"/>
              <a:gd name="connsiteY22" fmla="*/ 97367 h 109706"/>
              <a:gd name="connsiteX23" fmla="*/ 8467 w 602027"/>
              <a:gd name="connsiteY23" fmla="*/ 105834 h 109706"/>
              <a:gd name="connsiteX24" fmla="*/ 0 w 602027"/>
              <a:gd name="connsiteY24" fmla="*/ 25400 h 109706"/>
              <a:gd name="connsiteX0" fmla="*/ 0 w 602027"/>
              <a:gd name="connsiteY0" fmla="*/ 25400 h 109706"/>
              <a:gd name="connsiteX1" fmla="*/ 71967 w 602027"/>
              <a:gd name="connsiteY1" fmla="*/ 33867 h 109706"/>
              <a:gd name="connsiteX2" fmla="*/ 84667 w 602027"/>
              <a:gd name="connsiteY2" fmla="*/ 29634 h 109706"/>
              <a:gd name="connsiteX3" fmla="*/ 131233 w 602027"/>
              <a:gd name="connsiteY3" fmla="*/ 12700 h 109706"/>
              <a:gd name="connsiteX4" fmla="*/ 143933 w 602027"/>
              <a:gd name="connsiteY4" fmla="*/ 8467 h 109706"/>
              <a:gd name="connsiteX5" fmla="*/ 203200 w 602027"/>
              <a:gd name="connsiteY5" fmla="*/ 0 h 109706"/>
              <a:gd name="connsiteX6" fmla="*/ 381000 w 602027"/>
              <a:gd name="connsiteY6" fmla="*/ 8467 h 109706"/>
              <a:gd name="connsiteX7" fmla="*/ 427567 w 602027"/>
              <a:gd name="connsiteY7" fmla="*/ 12700 h 109706"/>
              <a:gd name="connsiteX8" fmla="*/ 444500 w 602027"/>
              <a:gd name="connsiteY8" fmla="*/ 16934 h 109706"/>
              <a:gd name="connsiteX9" fmla="*/ 465667 w 602027"/>
              <a:gd name="connsiteY9" fmla="*/ 21167 h 109706"/>
              <a:gd name="connsiteX10" fmla="*/ 499533 w 602027"/>
              <a:gd name="connsiteY10" fmla="*/ 25400 h 109706"/>
              <a:gd name="connsiteX11" fmla="*/ 584200 w 602027"/>
              <a:gd name="connsiteY11" fmla="*/ 33867 h 109706"/>
              <a:gd name="connsiteX12" fmla="*/ 601133 w 602027"/>
              <a:gd name="connsiteY12" fmla="*/ 38100 h 109706"/>
              <a:gd name="connsiteX13" fmla="*/ 571500 w 602027"/>
              <a:gd name="connsiteY13" fmla="*/ 42334 h 109706"/>
              <a:gd name="connsiteX14" fmla="*/ 524933 w 602027"/>
              <a:gd name="connsiteY14" fmla="*/ 50800 h 109706"/>
              <a:gd name="connsiteX15" fmla="*/ 431800 w 602027"/>
              <a:gd name="connsiteY15" fmla="*/ 55034 h 109706"/>
              <a:gd name="connsiteX16" fmla="*/ 283633 w 602027"/>
              <a:gd name="connsiteY16" fmla="*/ 63500 h 109706"/>
              <a:gd name="connsiteX17" fmla="*/ 262467 w 602027"/>
              <a:gd name="connsiteY17" fmla="*/ 67734 h 109706"/>
              <a:gd name="connsiteX18" fmla="*/ 220133 w 602027"/>
              <a:gd name="connsiteY18" fmla="*/ 71967 h 109706"/>
              <a:gd name="connsiteX19" fmla="*/ 194733 w 602027"/>
              <a:gd name="connsiteY19" fmla="*/ 80434 h 109706"/>
              <a:gd name="connsiteX20" fmla="*/ 114300 w 602027"/>
              <a:gd name="connsiteY20" fmla="*/ 84667 h 109706"/>
              <a:gd name="connsiteX21" fmla="*/ 21167 w 602027"/>
              <a:gd name="connsiteY21" fmla="*/ 97367 h 109706"/>
              <a:gd name="connsiteX22" fmla="*/ 8467 w 602027"/>
              <a:gd name="connsiteY22" fmla="*/ 105834 h 109706"/>
              <a:gd name="connsiteX23" fmla="*/ 0 w 602027"/>
              <a:gd name="connsiteY23" fmla="*/ 25400 h 109706"/>
              <a:gd name="connsiteX0" fmla="*/ 0 w 602027"/>
              <a:gd name="connsiteY0" fmla="*/ 25400 h 109706"/>
              <a:gd name="connsiteX1" fmla="*/ 84667 w 602027"/>
              <a:gd name="connsiteY1" fmla="*/ 29634 h 109706"/>
              <a:gd name="connsiteX2" fmla="*/ 131233 w 602027"/>
              <a:gd name="connsiteY2" fmla="*/ 12700 h 109706"/>
              <a:gd name="connsiteX3" fmla="*/ 143933 w 602027"/>
              <a:gd name="connsiteY3" fmla="*/ 8467 h 109706"/>
              <a:gd name="connsiteX4" fmla="*/ 203200 w 602027"/>
              <a:gd name="connsiteY4" fmla="*/ 0 h 109706"/>
              <a:gd name="connsiteX5" fmla="*/ 381000 w 602027"/>
              <a:gd name="connsiteY5" fmla="*/ 8467 h 109706"/>
              <a:gd name="connsiteX6" fmla="*/ 427567 w 602027"/>
              <a:gd name="connsiteY6" fmla="*/ 12700 h 109706"/>
              <a:gd name="connsiteX7" fmla="*/ 444500 w 602027"/>
              <a:gd name="connsiteY7" fmla="*/ 16934 h 109706"/>
              <a:gd name="connsiteX8" fmla="*/ 465667 w 602027"/>
              <a:gd name="connsiteY8" fmla="*/ 21167 h 109706"/>
              <a:gd name="connsiteX9" fmla="*/ 499533 w 602027"/>
              <a:gd name="connsiteY9" fmla="*/ 25400 h 109706"/>
              <a:gd name="connsiteX10" fmla="*/ 584200 w 602027"/>
              <a:gd name="connsiteY10" fmla="*/ 33867 h 109706"/>
              <a:gd name="connsiteX11" fmla="*/ 601133 w 602027"/>
              <a:gd name="connsiteY11" fmla="*/ 38100 h 109706"/>
              <a:gd name="connsiteX12" fmla="*/ 571500 w 602027"/>
              <a:gd name="connsiteY12" fmla="*/ 42334 h 109706"/>
              <a:gd name="connsiteX13" fmla="*/ 524933 w 602027"/>
              <a:gd name="connsiteY13" fmla="*/ 50800 h 109706"/>
              <a:gd name="connsiteX14" fmla="*/ 431800 w 602027"/>
              <a:gd name="connsiteY14" fmla="*/ 55034 h 109706"/>
              <a:gd name="connsiteX15" fmla="*/ 283633 w 602027"/>
              <a:gd name="connsiteY15" fmla="*/ 63500 h 109706"/>
              <a:gd name="connsiteX16" fmla="*/ 262467 w 602027"/>
              <a:gd name="connsiteY16" fmla="*/ 67734 h 109706"/>
              <a:gd name="connsiteX17" fmla="*/ 220133 w 602027"/>
              <a:gd name="connsiteY17" fmla="*/ 71967 h 109706"/>
              <a:gd name="connsiteX18" fmla="*/ 194733 w 602027"/>
              <a:gd name="connsiteY18" fmla="*/ 80434 h 109706"/>
              <a:gd name="connsiteX19" fmla="*/ 114300 w 602027"/>
              <a:gd name="connsiteY19" fmla="*/ 84667 h 109706"/>
              <a:gd name="connsiteX20" fmla="*/ 21167 w 602027"/>
              <a:gd name="connsiteY20" fmla="*/ 97367 h 109706"/>
              <a:gd name="connsiteX21" fmla="*/ 8467 w 602027"/>
              <a:gd name="connsiteY21" fmla="*/ 105834 h 109706"/>
              <a:gd name="connsiteX22" fmla="*/ 0 w 602027"/>
              <a:gd name="connsiteY22" fmla="*/ 25400 h 109706"/>
              <a:gd name="connsiteX0" fmla="*/ 0 w 602027"/>
              <a:gd name="connsiteY0" fmla="*/ 25400 h 109706"/>
              <a:gd name="connsiteX1" fmla="*/ 84667 w 602027"/>
              <a:gd name="connsiteY1" fmla="*/ 29634 h 109706"/>
              <a:gd name="connsiteX2" fmla="*/ 131233 w 602027"/>
              <a:gd name="connsiteY2" fmla="*/ 12700 h 109706"/>
              <a:gd name="connsiteX3" fmla="*/ 203200 w 602027"/>
              <a:gd name="connsiteY3" fmla="*/ 0 h 109706"/>
              <a:gd name="connsiteX4" fmla="*/ 381000 w 602027"/>
              <a:gd name="connsiteY4" fmla="*/ 8467 h 109706"/>
              <a:gd name="connsiteX5" fmla="*/ 427567 w 602027"/>
              <a:gd name="connsiteY5" fmla="*/ 12700 h 109706"/>
              <a:gd name="connsiteX6" fmla="*/ 444500 w 602027"/>
              <a:gd name="connsiteY6" fmla="*/ 16934 h 109706"/>
              <a:gd name="connsiteX7" fmla="*/ 465667 w 602027"/>
              <a:gd name="connsiteY7" fmla="*/ 21167 h 109706"/>
              <a:gd name="connsiteX8" fmla="*/ 499533 w 602027"/>
              <a:gd name="connsiteY8" fmla="*/ 25400 h 109706"/>
              <a:gd name="connsiteX9" fmla="*/ 584200 w 602027"/>
              <a:gd name="connsiteY9" fmla="*/ 33867 h 109706"/>
              <a:gd name="connsiteX10" fmla="*/ 601133 w 602027"/>
              <a:gd name="connsiteY10" fmla="*/ 38100 h 109706"/>
              <a:gd name="connsiteX11" fmla="*/ 571500 w 602027"/>
              <a:gd name="connsiteY11" fmla="*/ 42334 h 109706"/>
              <a:gd name="connsiteX12" fmla="*/ 524933 w 602027"/>
              <a:gd name="connsiteY12" fmla="*/ 50800 h 109706"/>
              <a:gd name="connsiteX13" fmla="*/ 431800 w 602027"/>
              <a:gd name="connsiteY13" fmla="*/ 55034 h 109706"/>
              <a:gd name="connsiteX14" fmla="*/ 283633 w 602027"/>
              <a:gd name="connsiteY14" fmla="*/ 63500 h 109706"/>
              <a:gd name="connsiteX15" fmla="*/ 262467 w 602027"/>
              <a:gd name="connsiteY15" fmla="*/ 67734 h 109706"/>
              <a:gd name="connsiteX16" fmla="*/ 220133 w 602027"/>
              <a:gd name="connsiteY16" fmla="*/ 71967 h 109706"/>
              <a:gd name="connsiteX17" fmla="*/ 194733 w 602027"/>
              <a:gd name="connsiteY17" fmla="*/ 80434 h 109706"/>
              <a:gd name="connsiteX18" fmla="*/ 114300 w 602027"/>
              <a:gd name="connsiteY18" fmla="*/ 84667 h 109706"/>
              <a:gd name="connsiteX19" fmla="*/ 21167 w 602027"/>
              <a:gd name="connsiteY19" fmla="*/ 97367 h 109706"/>
              <a:gd name="connsiteX20" fmla="*/ 8467 w 602027"/>
              <a:gd name="connsiteY20" fmla="*/ 105834 h 109706"/>
              <a:gd name="connsiteX21" fmla="*/ 0 w 602027"/>
              <a:gd name="connsiteY21" fmla="*/ 25400 h 109706"/>
              <a:gd name="connsiteX0" fmla="*/ 0 w 602027"/>
              <a:gd name="connsiteY0" fmla="*/ 50800 h 108013"/>
              <a:gd name="connsiteX1" fmla="*/ 84667 w 602027"/>
              <a:gd name="connsiteY1" fmla="*/ 29634 h 108013"/>
              <a:gd name="connsiteX2" fmla="*/ 131233 w 602027"/>
              <a:gd name="connsiteY2" fmla="*/ 12700 h 108013"/>
              <a:gd name="connsiteX3" fmla="*/ 203200 w 602027"/>
              <a:gd name="connsiteY3" fmla="*/ 0 h 108013"/>
              <a:gd name="connsiteX4" fmla="*/ 381000 w 602027"/>
              <a:gd name="connsiteY4" fmla="*/ 8467 h 108013"/>
              <a:gd name="connsiteX5" fmla="*/ 427567 w 602027"/>
              <a:gd name="connsiteY5" fmla="*/ 12700 h 108013"/>
              <a:gd name="connsiteX6" fmla="*/ 444500 w 602027"/>
              <a:gd name="connsiteY6" fmla="*/ 16934 h 108013"/>
              <a:gd name="connsiteX7" fmla="*/ 465667 w 602027"/>
              <a:gd name="connsiteY7" fmla="*/ 21167 h 108013"/>
              <a:gd name="connsiteX8" fmla="*/ 499533 w 602027"/>
              <a:gd name="connsiteY8" fmla="*/ 25400 h 108013"/>
              <a:gd name="connsiteX9" fmla="*/ 584200 w 602027"/>
              <a:gd name="connsiteY9" fmla="*/ 33867 h 108013"/>
              <a:gd name="connsiteX10" fmla="*/ 601133 w 602027"/>
              <a:gd name="connsiteY10" fmla="*/ 38100 h 108013"/>
              <a:gd name="connsiteX11" fmla="*/ 571500 w 602027"/>
              <a:gd name="connsiteY11" fmla="*/ 42334 h 108013"/>
              <a:gd name="connsiteX12" fmla="*/ 524933 w 602027"/>
              <a:gd name="connsiteY12" fmla="*/ 50800 h 108013"/>
              <a:gd name="connsiteX13" fmla="*/ 431800 w 602027"/>
              <a:gd name="connsiteY13" fmla="*/ 55034 h 108013"/>
              <a:gd name="connsiteX14" fmla="*/ 283633 w 602027"/>
              <a:gd name="connsiteY14" fmla="*/ 63500 h 108013"/>
              <a:gd name="connsiteX15" fmla="*/ 262467 w 602027"/>
              <a:gd name="connsiteY15" fmla="*/ 67734 h 108013"/>
              <a:gd name="connsiteX16" fmla="*/ 220133 w 602027"/>
              <a:gd name="connsiteY16" fmla="*/ 71967 h 108013"/>
              <a:gd name="connsiteX17" fmla="*/ 194733 w 602027"/>
              <a:gd name="connsiteY17" fmla="*/ 80434 h 108013"/>
              <a:gd name="connsiteX18" fmla="*/ 114300 w 602027"/>
              <a:gd name="connsiteY18" fmla="*/ 84667 h 108013"/>
              <a:gd name="connsiteX19" fmla="*/ 21167 w 602027"/>
              <a:gd name="connsiteY19" fmla="*/ 97367 h 108013"/>
              <a:gd name="connsiteX20" fmla="*/ 8467 w 602027"/>
              <a:gd name="connsiteY20" fmla="*/ 105834 h 108013"/>
              <a:gd name="connsiteX21" fmla="*/ 0 w 602027"/>
              <a:gd name="connsiteY21" fmla="*/ 50800 h 108013"/>
              <a:gd name="connsiteX0" fmla="*/ 0 w 602027"/>
              <a:gd name="connsiteY0" fmla="*/ 50800 h 108013"/>
              <a:gd name="connsiteX1" fmla="*/ 88900 w 602027"/>
              <a:gd name="connsiteY1" fmla="*/ 42334 h 108013"/>
              <a:gd name="connsiteX2" fmla="*/ 131233 w 602027"/>
              <a:gd name="connsiteY2" fmla="*/ 12700 h 108013"/>
              <a:gd name="connsiteX3" fmla="*/ 203200 w 602027"/>
              <a:gd name="connsiteY3" fmla="*/ 0 h 108013"/>
              <a:gd name="connsiteX4" fmla="*/ 381000 w 602027"/>
              <a:gd name="connsiteY4" fmla="*/ 8467 h 108013"/>
              <a:gd name="connsiteX5" fmla="*/ 427567 w 602027"/>
              <a:gd name="connsiteY5" fmla="*/ 12700 h 108013"/>
              <a:gd name="connsiteX6" fmla="*/ 444500 w 602027"/>
              <a:gd name="connsiteY6" fmla="*/ 16934 h 108013"/>
              <a:gd name="connsiteX7" fmla="*/ 465667 w 602027"/>
              <a:gd name="connsiteY7" fmla="*/ 21167 h 108013"/>
              <a:gd name="connsiteX8" fmla="*/ 499533 w 602027"/>
              <a:gd name="connsiteY8" fmla="*/ 25400 h 108013"/>
              <a:gd name="connsiteX9" fmla="*/ 584200 w 602027"/>
              <a:gd name="connsiteY9" fmla="*/ 33867 h 108013"/>
              <a:gd name="connsiteX10" fmla="*/ 601133 w 602027"/>
              <a:gd name="connsiteY10" fmla="*/ 38100 h 108013"/>
              <a:gd name="connsiteX11" fmla="*/ 571500 w 602027"/>
              <a:gd name="connsiteY11" fmla="*/ 42334 h 108013"/>
              <a:gd name="connsiteX12" fmla="*/ 524933 w 602027"/>
              <a:gd name="connsiteY12" fmla="*/ 50800 h 108013"/>
              <a:gd name="connsiteX13" fmla="*/ 431800 w 602027"/>
              <a:gd name="connsiteY13" fmla="*/ 55034 h 108013"/>
              <a:gd name="connsiteX14" fmla="*/ 283633 w 602027"/>
              <a:gd name="connsiteY14" fmla="*/ 63500 h 108013"/>
              <a:gd name="connsiteX15" fmla="*/ 262467 w 602027"/>
              <a:gd name="connsiteY15" fmla="*/ 67734 h 108013"/>
              <a:gd name="connsiteX16" fmla="*/ 220133 w 602027"/>
              <a:gd name="connsiteY16" fmla="*/ 71967 h 108013"/>
              <a:gd name="connsiteX17" fmla="*/ 194733 w 602027"/>
              <a:gd name="connsiteY17" fmla="*/ 80434 h 108013"/>
              <a:gd name="connsiteX18" fmla="*/ 114300 w 602027"/>
              <a:gd name="connsiteY18" fmla="*/ 84667 h 108013"/>
              <a:gd name="connsiteX19" fmla="*/ 21167 w 602027"/>
              <a:gd name="connsiteY19" fmla="*/ 97367 h 108013"/>
              <a:gd name="connsiteX20" fmla="*/ 8467 w 602027"/>
              <a:gd name="connsiteY20" fmla="*/ 105834 h 108013"/>
              <a:gd name="connsiteX21" fmla="*/ 0 w 602027"/>
              <a:gd name="connsiteY21" fmla="*/ 50800 h 108013"/>
              <a:gd name="connsiteX0" fmla="*/ 0 w 602027"/>
              <a:gd name="connsiteY0" fmla="*/ 50800 h 108013"/>
              <a:gd name="connsiteX1" fmla="*/ 88900 w 602027"/>
              <a:gd name="connsiteY1" fmla="*/ 42334 h 108013"/>
              <a:gd name="connsiteX2" fmla="*/ 131233 w 602027"/>
              <a:gd name="connsiteY2" fmla="*/ 12700 h 108013"/>
              <a:gd name="connsiteX3" fmla="*/ 203200 w 602027"/>
              <a:gd name="connsiteY3" fmla="*/ 0 h 108013"/>
              <a:gd name="connsiteX4" fmla="*/ 381000 w 602027"/>
              <a:gd name="connsiteY4" fmla="*/ 8467 h 108013"/>
              <a:gd name="connsiteX5" fmla="*/ 427567 w 602027"/>
              <a:gd name="connsiteY5" fmla="*/ 12700 h 108013"/>
              <a:gd name="connsiteX6" fmla="*/ 465667 w 602027"/>
              <a:gd name="connsiteY6" fmla="*/ 21167 h 108013"/>
              <a:gd name="connsiteX7" fmla="*/ 499533 w 602027"/>
              <a:gd name="connsiteY7" fmla="*/ 25400 h 108013"/>
              <a:gd name="connsiteX8" fmla="*/ 584200 w 602027"/>
              <a:gd name="connsiteY8" fmla="*/ 33867 h 108013"/>
              <a:gd name="connsiteX9" fmla="*/ 601133 w 602027"/>
              <a:gd name="connsiteY9" fmla="*/ 38100 h 108013"/>
              <a:gd name="connsiteX10" fmla="*/ 571500 w 602027"/>
              <a:gd name="connsiteY10" fmla="*/ 42334 h 108013"/>
              <a:gd name="connsiteX11" fmla="*/ 524933 w 602027"/>
              <a:gd name="connsiteY11" fmla="*/ 50800 h 108013"/>
              <a:gd name="connsiteX12" fmla="*/ 431800 w 602027"/>
              <a:gd name="connsiteY12" fmla="*/ 55034 h 108013"/>
              <a:gd name="connsiteX13" fmla="*/ 283633 w 602027"/>
              <a:gd name="connsiteY13" fmla="*/ 63500 h 108013"/>
              <a:gd name="connsiteX14" fmla="*/ 262467 w 602027"/>
              <a:gd name="connsiteY14" fmla="*/ 67734 h 108013"/>
              <a:gd name="connsiteX15" fmla="*/ 220133 w 602027"/>
              <a:gd name="connsiteY15" fmla="*/ 71967 h 108013"/>
              <a:gd name="connsiteX16" fmla="*/ 194733 w 602027"/>
              <a:gd name="connsiteY16" fmla="*/ 80434 h 108013"/>
              <a:gd name="connsiteX17" fmla="*/ 114300 w 602027"/>
              <a:gd name="connsiteY17" fmla="*/ 84667 h 108013"/>
              <a:gd name="connsiteX18" fmla="*/ 21167 w 602027"/>
              <a:gd name="connsiteY18" fmla="*/ 97367 h 108013"/>
              <a:gd name="connsiteX19" fmla="*/ 8467 w 602027"/>
              <a:gd name="connsiteY19" fmla="*/ 105834 h 108013"/>
              <a:gd name="connsiteX20" fmla="*/ 0 w 602027"/>
              <a:gd name="connsiteY20" fmla="*/ 50800 h 108013"/>
              <a:gd name="connsiteX0" fmla="*/ 0 w 602027"/>
              <a:gd name="connsiteY0" fmla="*/ 50800 h 108013"/>
              <a:gd name="connsiteX1" fmla="*/ 88900 w 602027"/>
              <a:gd name="connsiteY1" fmla="*/ 42334 h 108013"/>
              <a:gd name="connsiteX2" fmla="*/ 131233 w 602027"/>
              <a:gd name="connsiteY2" fmla="*/ 12700 h 108013"/>
              <a:gd name="connsiteX3" fmla="*/ 203200 w 602027"/>
              <a:gd name="connsiteY3" fmla="*/ 0 h 108013"/>
              <a:gd name="connsiteX4" fmla="*/ 381000 w 602027"/>
              <a:gd name="connsiteY4" fmla="*/ 8467 h 108013"/>
              <a:gd name="connsiteX5" fmla="*/ 465667 w 602027"/>
              <a:gd name="connsiteY5" fmla="*/ 21167 h 108013"/>
              <a:gd name="connsiteX6" fmla="*/ 499533 w 602027"/>
              <a:gd name="connsiteY6" fmla="*/ 25400 h 108013"/>
              <a:gd name="connsiteX7" fmla="*/ 584200 w 602027"/>
              <a:gd name="connsiteY7" fmla="*/ 33867 h 108013"/>
              <a:gd name="connsiteX8" fmla="*/ 601133 w 602027"/>
              <a:gd name="connsiteY8" fmla="*/ 38100 h 108013"/>
              <a:gd name="connsiteX9" fmla="*/ 571500 w 602027"/>
              <a:gd name="connsiteY9" fmla="*/ 42334 h 108013"/>
              <a:gd name="connsiteX10" fmla="*/ 524933 w 602027"/>
              <a:gd name="connsiteY10" fmla="*/ 50800 h 108013"/>
              <a:gd name="connsiteX11" fmla="*/ 431800 w 602027"/>
              <a:gd name="connsiteY11" fmla="*/ 55034 h 108013"/>
              <a:gd name="connsiteX12" fmla="*/ 283633 w 602027"/>
              <a:gd name="connsiteY12" fmla="*/ 63500 h 108013"/>
              <a:gd name="connsiteX13" fmla="*/ 262467 w 602027"/>
              <a:gd name="connsiteY13" fmla="*/ 67734 h 108013"/>
              <a:gd name="connsiteX14" fmla="*/ 220133 w 602027"/>
              <a:gd name="connsiteY14" fmla="*/ 71967 h 108013"/>
              <a:gd name="connsiteX15" fmla="*/ 194733 w 602027"/>
              <a:gd name="connsiteY15" fmla="*/ 80434 h 108013"/>
              <a:gd name="connsiteX16" fmla="*/ 114300 w 602027"/>
              <a:gd name="connsiteY16" fmla="*/ 84667 h 108013"/>
              <a:gd name="connsiteX17" fmla="*/ 21167 w 602027"/>
              <a:gd name="connsiteY17" fmla="*/ 97367 h 108013"/>
              <a:gd name="connsiteX18" fmla="*/ 8467 w 602027"/>
              <a:gd name="connsiteY18" fmla="*/ 105834 h 108013"/>
              <a:gd name="connsiteX19" fmla="*/ 0 w 602027"/>
              <a:gd name="connsiteY19" fmla="*/ 50800 h 108013"/>
              <a:gd name="connsiteX0" fmla="*/ 0 w 602027"/>
              <a:gd name="connsiteY0" fmla="*/ 50800 h 108013"/>
              <a:gd name="connsiteX1" fmla="*/ 88900 w 602027"/>
              <a:gd name="connsiteY1" fmla="*/ 42334 h 108013"/>
              <a:gd name="connsiteX2" fmla="*/ 131233 w 602027"/>
              <a:gd name="connsiteY2" fmla="*/ 12700 h 108013"/>
              <a:gd name="connsiteX3" fmla="*/ 203200 w 602027"/>
              <a:gd name="connsiteY3" fmla="*/ 0 h 108013"/>
              <a:gd name="connsiteX4" fmla="*/ 381000 w 602027"/>
              <a:gd name="connsiteY4" fmla="*/ 8467 h 108013"/>
              <a:gd name="connsiteX5" fmla="*/ 499533 w 602027"/>
              <a:gd name="connsiteY5" fmla="*/ 25400 h 108013"/>
              <a:gd name="connsiteX6" fmla="*/ 584200 w 602027"/>
              <a:gd name="connsiteY6" fmla="*/ 33867 h 108013"/>
              <a:gd name="connsiteX7" fmla="*/ 601133 w 602027"/>
              <a:gd name="connsiteY7" fmla="*/ 38100 h 108013"/>
              <a:gd name="connsiteX8" fmla="*/ 571500 w 602027"/>
              <a:gd name="connsiteY8" fmla="*/ 42334 h 108013"/>
              <a:gd name="connsiteX9" fmla="*/ 524933 w 602027"/>
              <a:gd name="connsiteY9" fmla="*/ 50800 h 108013"/>
              <a:gd name="connsiteX10" fmla="*/ 431800 w 602027"/>
              <a:gd name="connsiteY10" fmla="*/ 55034 h 108013"/>
              <a:gd name="connsiteX11" fmla="*/ 283633 w 602027"/>
              <a:gd name="connsiteY11" fmla="*/ 63500 h 108013"/>
              <a:gd name="connsiteX12" fmla="*/ 262467 w 602027"/>
              <a:gd name="connsiteY12" fmla="*/ 67734 h 108013"/>
              <a:gd name="connsiteX13" fmla="*/ 220133 w 602027"/>
              <a:gd name="connsiteY13" fmla="*/ 71967 h 108013"/>
              <a:gd name="connsiteX14" fmla="*/ 194733 w 602027"/>
              <a:gd name="connsiteY14" fmla="*/ 80434 h 108013"/>
              <a:gd name="connsiteX15" fmla="*/ 114300 w 602027"/>
              <a:gd name="connsiteY15" fmla="*/ 84667 h 108013"/>
              <a:gd name="connsiteX16" fmla="*/ 21167 w 602027"/>
              <a:gd name="connsiteY16" fmla="*/ 97367 h 108013"/>
              <a:gd name="connsiteX17" fmla="*/ 8467 w 602027"/>
              <a:gd name="connsiteY17" fmla="*/ 105834 h 108013"/>
              <a:gd name="connsiteX18" fmla="*/ 0 w 602027"/>
              <a:gd name="connsiteY18" fmla="*/ 50800 h 108013"/>
              <a:gd name="connsiteX0" fmla="*/ 0 w 603722"/>
              <a:gd name="connsiteY0" fmla="*/ 50800 h 108013"/>
              <a:gd name="connsiteX1" fmla="*/ 88900 w 603722"/>
              <a:gd name="connsiteY1" fmla="*/ 42334 h 108013"/>
              <a:gd name="connsiteX2" fmla="*/ 131233 w 603722"/>
              <a:gd name="connsiteY2" fmla="*/ 12700 h 108013"/>
              <a:gd name="connsiteX3" fmla="*/ 203200 w 603722"/>
              <a:gd name="connsiteY3" fmla="*/ 0 h 108013"/>
              <a:gd name="connsiteX4" fmla="*/ 381000 w 603722"/>
              <a:gd name="connsiteY4" fmla="*/ 8467 h 108013"/>
              <a:gd name="connsiteX5" fmla="*/ 499533 w 603722"/>
              <a:gd name="connsiteY5" fmla="*/ 25400 h 108013"/>
              <a:gd name="connsiteX6" fmla="*/ 584200 w 603722"/>
              <a:gd name="connsiteY6" fmla="*/ 33867 h 108013"/>
              <a:gd name="connsiteX7" fmla="*/ 601133 w 603722"/>
              <a:gd name="connsiteY7" fmla="*/ 38100 h 108013"/>
              <a:gd name="connsiteX8" fmla="*/ 524933 w 603722"/>
              <a:gd name="connsiteY8" fmla="*/ 50800 h 108013"/>
              <a:gd name="connsiteX9" fmla="*/ 431800 w 603722"/>
              <a:gd name="connsiteY9" fmla="*/ 55034 h 108013"/>
              <a:gd name="connsiteX10" fmla="*/ 283633 w 603722"/>
              <a:gd name="connsiteY10" fmla="*/ 63500 h 108013"/>
              <a:gd name="connsiteX11" fmla="*/ 262467 w 603722"/>
              <a:gd name="connsiteY11" fmla="*/ 67734 h 108013"/>
              <a:gd name="connsiteX12" fmla="*/ 220133 w 603722"/>
              <a:gd name="connsiteY12" fmla="*/ 71967 h 108013"/>
              <a:gd name="connsiteX13" fmla="*/ 194733 w 603722"/>
              <a:gd name="connsiteY13" fmla="*/ 80434 h 108013"/>
              <a:gd name="connsiteX14" fmla="*/ 114300 w 603722"/>
              <a:gd name="connsiteY14" fmla="*/ 84667 h 108013"/>
              <a:gd name="connsiteX15" fmla="*/ 21167 w 603722"/>
              <a:gd name="connsiteY15" fmla="*/ 97367 h 108013"/>
              <a:gd name="connsiteX16" fmla="*/ 8467 w 603722"/>
              <a:gd name="connsiteY16" fmla="*/ 105834 h 108013"/>
              <a:gd name="connsiteX17" fmla="*/ 0 w 603722"/>
              <a:gd name="connsiteY17" fmla="*/ 50800 h 108013"/>
              <a:gd name="connsiteX0" fmla="*/ 0 w 601375"/>
              <a:gd name="connsiteY0" fmla="*/ 50800 h 108013"/>
              <a:gd name="connsiteX1" fmla="*/ 88900 w 601375"/>
              <a:gd name="connsiteY1" fmla="*/ 42334 h 108013"/>
              <a:gd name="connsiteX2" fmla="*/ 131233 w 601375"/>
              <a:gd name="connsiteY2" fmla="*/ 12700 h 108013"/>
              <a:gd name="connsiteX3" fmla="*/ 203200 w 601375"/>
              <a:gd name="connsiteY3" fmla="*/ 0 h 108013"/>
              <a:gd name="connsiteX4" fmla="*/ 381000 w 601375"/>
              <a:gd name="connsiteY4" fmla="*/ 8467 h 108013"/>
              <a:gd name="connsiteX5" fmla="*/ 499533 w 601375"/>
              <a:gd name="connsiteY5" fmla="*/ 25400 h 108013"/>
              <a:gd name="connsiteX6" fmla="*/ 601133 w 601375"/>
              <a:gd name="connsiteY6" fmla="*/ 38100 h 108013"/>
              <a:gd name="connsiteX7" fmla="*/ 524933 w 601375"/>
              <a:gd name="connsiteY7" fmla="*/ 50800 h 108013"/>
              <a:gd name="connsiteX8" fmla="*/ 431800 w 601375"/>
              <a:gd name="connsiteY8" fmla="*/ 55034 h 108013"/>
              <a:gd name="connsiteX9" fmla="*/ 283633 w 601375"/>
              <a:gd name="connsiteY9" fmla="*/ 63500 h 108013"/>
              <a:gd name="connsiteX10" fmla="*/ 262467 w 601375"/>
              <a:gd name="connsiteY10" fmla="*/ 67734 h 108013"/>
              <a:gd name="connsiteX11" fmla="*/ 220133 w 601375"/>
              <a:gd name="connsiteY11" fmla="*/ 71967 h 108013"/>
              <a:gd name="connsiteX12" fmla="*/ 194733 w 601375"/>
              <a:gd name="connsiteY12" fmla="*/ 80434 h 108013"/>
              <a:gd name="connsiteX13" fmla="*/ 114300 w 601375"/>
              <a:gd name="connsiteY13" fmla="*/ 84667 h 108013"/>
              <a:gd name="connsiteX14" fmla="*/ 21167 w 601375"/>
              <a:gd name="connsiteY14" fmla="*/ 97367 h 108013"/>
              <a:gd name="connsiteX15" fmla="*/ 8467 w 601375"/>
              <a:gd name="connsiteY15" fmla="*/ 105834 h 108013"/>
              <a:gd name="connsiteX16" fmla="*/ 0 w 601375"/>
              <a:gd name="connsiteY16" fmla="*/ 50800 h 108013"/>
              <a:gd name="connsiteX0" fmla="*/ 0 w 601375"/>
              <a:gd name="connsiteY0" fmla="*/ 50800 h 108013"/>
              <a:gd name="connsiteX1" fmla="*/ 88900 w 601375"/>
              <a:gd name="connsiteY1" fmla="*/ 42334 h 108013"/>
              <a:gd name="connsiteX2" fmla="*/ 131233 w 601375"/>
              <a:gd name="connsiteY2" fmla="*/ 12700 h 108013"/>
              <a:gd name="connsiteX3" fmla="*/ 203200 w 601375"/>
              <a:gd name="connsiteY3" fmla="*/ 0 h 108013"/>
              <a:gd name="connsiteX4" fmla="*/ 381000 w 601375"/>
              <a:gd name="connsiteY4" fmla="*/ 8467 h 108013"/>
              <a:gd name="connsiteX5" fmla="*/ 499533 w 601375"/>
              <a:gd name="connsiteY5" fmla="*/ 25400 h 108013"/>
              <a:gd name="connsiteX6" fmla="*/ 601133 w 601375"/>
              <a:gd name="connsiteY6" fmla="*/ 38100 h 108013"/>
              <a:gd name="connsiteX7" fmla="*/ 524933 w 601375"/>
              <a:gd name="connsiteY7" fmla="*/ 50800 h 108013"/>
              <a:gd name="connsiteX8" fmla="*/ 431800 w 601375"/>
              <a:gd name="connsiteY8" fmla="*/ 55034 h 108013"/>
              <a:gd name="connsiteX9" fmla="*/ 283633 w 601375"/>
              <a:gd name="connsiteY9" fmla="*/ 63500 h 108013"/>
              <a:gd name="connsiteX10" fmla="*/ 220133 w 601375"/>
              <a:gd name="connsiteY10" fmla="*/ 71967 h 108013"/>
              <a:gd name="connsiteX11" fmla="*/ 194733 w 601375"/>
              <a:gd name="connsiteY11" fmla="*/ 80434 h 108013"/>
              <a:gd name="connsiteX12" fmla="*/ 114300 w 601375"/>
              <a:gd name="connsiteY12" fmla="*/ 84667 h 108013"/>
              <a:gd name="connsiteX13" fmla="*/ 21167 w 601375"/>
              <a:gd name="connsiteY13" fmla="*/ 97367 h 108013"/>
              <a:gd name="connsiteX14" fmla="*/ 8467 w 601375"/>
              <a:gd name="connsiteY14" fmla="*/ 105834 h 108013"/>
              <a:gd name="connsiteX15" fmla="*/ 0 w 601375"/>
              <a:gd name="connsiteY15" fmla="*/ 50800 h 108013"/>
              <a:gd name="connsiteX0" fmla="*/ 0 w 601375"/>
              <a:gd name="connsiteY0" fmla="*/ 50800 h 108013"/>
              <a:gd name="connsiteX1" fmla="*/ 88900 w 601375"/>
              <a:gd name="connsiteY1" fmla="*/ 42334 h 108013"/>
              <a:gd name="connsiteX2" fmla="*/ 131233 w 601375"/>
              <a:gd name="connsiteY2" fmla="*/ 12700 h 108013"/>
              <a:gd name="connsiteX3" fmla="*/ 203200 w 601375"/>
              <a:gd name="connsiteY3" fmla="*/ 0 h 108013"/>
              <a:gd name="connsiteX4" fmla="*/ 381000 w 601375"/>
              <a:gd name="connsiteY4" fmla="*/ 8467 h 108013"/>
              <a:gd name="connsiteX5" fmla="*/ 499533 w 601375"/>
              <a:gd name="connsiteY5" fmla="*/ 25400 h 108013"/>
              <a:gd name="connsiteX6" fmla="*/ 601133 w 601375"/>
              <a:gd name="connsiteY6" fmla="*/ 38100 h 108013"/>
              <a:gd name="connsiteX7" fmla="*/ 524933 w 601375"/>
              <a:gd name="connsiteY7" fmla="*/ 50800 h 108013"/>
              <a:gd name="connsiteX8" fmla="*/ 431800 w 601375"/>
              <a:gd name="connsiteY8" fmla="*/ 55034 h 108013"/>
              <a:gd name="connsiteX9" fmla="*/ 283633 w 601375"/>
              <a:gd name="connsiteY9" fmla="*/ 63500 h 108013"/>
              <a:gd name="connsiteX10" fmla="*/ 194733 w 601375"/>
              <a:gd name="connsiteY10" fmla="*/ 80434 h 108013"/>
              <a:gd name="connsiteX11" fmla="*/ 114300 w 601375"/>
              <a:gd name="connsiteY11" fmla="*/ 84667 h 108013"/>
              <a:gd name="connsiteX12" fmla="*/ 21167 w 601375"/>
              <a:gd name="connsiteY12" fmla="*/ 97367 h 108013"/>
              <a:gd name="connsiteX13" fmla="*/ 8467 w 601375"/>
              <a:gd name="connsiteY13" fmla="*/ 105834 h 108013"/>
              <a:gd name="connsiteX14" fmla="*/ 0 w 601375"/>
              <a:gd name="connsiteY14" fmla="*/ 50800 h 108013"/>
              <a:gd name="connsiteX0" fmla="*/ 2931 w 604306"/>
              <a:gd name="connsiteY0" fmla="*/ 50800 h 106734"/>
              <a:gd name="connsiteX1" fmla="*/ 91831 w 604306"/>
              <a:gd name="connsiteY1" fmla="*/ 42334 h 106734"/>
              <a:gd name="connsiteX2" fmla="*/ 134164 w 604306"/>
              <a:gd name="connsiteY2" fmla="*/ 12700 h 106734"/>
              <a:gd name="connsiteX3" fmla="*/ 206131 w 604306"/>
              <a:gd name="connsiteY3" fmla="*/ 0 h 106734"/>
              <a:gd name="connsiteX4" fmla="*/ 383931 w 604306"/>
              <a:gd name="connsiteY4" fmla="*/ 8467 h 106734"/>
              <a:gd name="connsiteX5" fmla="*/ 502464 w 604306"/>
              <a:gd name="connsiteY5" fmla="*/ 25400 h 106734"/>
              <a:gd name="connsiteX6" fmla="*/ 604064 w 604306"/>
              <a:gd name="connsiteY6" fmla="*/ 38100 h 106734"/>
              <a:gd name="connsiteX7" fmla="*/ 527864 w 604306"/>
              <a:gd name="connsiteY7" fmla="*/ 50800 h 106734"/>
              <a:gd name="connsiteX8" fmla="*/ 434731 w 604306"/>
              <a:gd name="connsiteY8" fmla="*/ 55034 h 106734"/>
              <a:gd name="connsiteX9" fmla="*/ 286564 w 604306"/>
              <a:gd name="connsiteY9" fmla="*/ 63500 h 106734"/>
              <a:gd name="connsiteX10" fmla="*/ 197664 w 604306"/>
              <a:gd name="connsiteY10" fmla="*/ 80434 h 106734"/>
              <a:gd name="connsiteX11" fmla="*/ 117231 w 604306"/>
              <a:gd name="connsiteY11" fmla="*/ 84667 h 106734"/>
              <a:gd name="connsiteX12" fmla="*/ 11398 w 604306"/>
              <a:gd name="connsiteY12" fmla="*/ 105834 h 106734"/>
              <a:gd name="connsiteX13" fmla="*/ 2931 w 604306"/>
              <a:gd name="connsiteY13" fmla="*/ 50800 h 106734"/>
              <a:gd name="connsiteX0" fmla="*/ 0 w 601375"/>
              <a:gd name="connsiteY0" fmla="*/ 50800 h 106734"/>
              <a:gd name="connsiteX1" fmla="*/ 88900 w 601375"/>
              <a:gd name="connsiteY1" fmla="*/ 42334 h 106734"/>
              <a:gd name="connsiteX2" fmla="*/ 131233 w 601375"/>
              <a:gd name="connsiteY2" fmla="*/ 12700 h 106734"/>
              <a:gd name="connsiteX3" fmla="*/ 203200 w 601375"/>
              <a:gd name="connsiteY3" fmla="*/ 0 h 106734"/>
              <a:gd name="connsiteX4" fmla="*/ 381000 w 601375"/>
              <a:gd name="connsiteY4" fmla="*/ 8467 h 106734"/>
              <a:gd name="connsiteX5" fmla="*/ 499533 w 601375"/>
              <a:gd name="connsiteY5" fmla="*/ 25400 h 106734"/>
              <a:gd name="connsiteX6" fmla="*/ 601133 w 601375"/>
              <a:gd name="connsiteY6" fmla="*/ 38100 h 106734"/>
              <a:gd name="connsiteX7" fmla="*/ 524933 w 601375"/>
              <a:gd name="connsiteY7" fmla="*/ 50800 h 106734"/>
              <a:gd name="connsiteX8" fmla="*/ 431800 w 601375"/>
              <a:gd name="connsiteY8" fmla="*/ 55034 h 106734"/>
              <a:gd name="connsiteX9" fmla="*/ 283633 w 601375"/>
              <a:gd name="connsiteY9" fmla="*/ 63500 h 106734"/>
              <a:gd name="connsiteX10" fmla="*/ 194733 w 601375"/>
              <a:gd name="connsiteY10" fmla="*/ 80434 h 106734"/>
              <a:gd name="connsiteX11" fmla="*/ 114300 w 601375"/>
              <a:gd name="connsiteY11" fmla="*/ 84667 h 106734"/>
              <a:gd name="connsiteX12" fmla="*/ 8467 w 601375"/>
              <a:gd name="connsiteY12" fmla="*/ 105834 h 106734"/>
              <a:gd name="connsiteX13" fmla="*/ 0 w 601375"/>
              <a:gd name="connsiteY13" fmla="*/ 50800 h 106734"/>
              <a:gd name="connsiteX0" fmla="*/ 14405 w 598847"/>
              <a:gd name="connsiteY0" fmla="*/ 46567 h 106924"/>
              <a:gd name="connsiteX1" fmla="*/ 86372 w 598847"/>
              <a:gd name="connsiteY1" fmla="*/ 42334 h 106924"/>
              <a:gd name="connsiteX2" fmla="*/ 128705 w 598847"/>
              <a:gd name="connsiteY2" fmla="*/ 12700 h 106924"/>
              <a:gd name="connsiteX3" fmla="*/ 200672 w 598847"/>
              <a:gd name="connsiteY3" fmla="*/ 0 h 106924"/>
              <a:gd name="connsiteX4" fmla="*/ 378472 w 598847"/>
              <a:gd name="connsiteY4" fmla="*/ 8467 h 106924"/>
              <a:gd name="connsiteX5" fmla="*/ 497005 w 598847"/>
              <a:gd name="connsiteY5" fmla="*/ 25400 h 106924"/>
              <a:gd name="connsiteX6" fmla="*/ 598605 w 598847"/>
              <a:gd name="connsiteY6" fmla="*/ 38100 h 106924"/>
              <a:gd name="connsiteX7" fmla="*/ 522405 w 598847"/>
              <a:gd name="connsiteY7" fmla="*/ 50800 h 106924"/>
              <a:gd name="connsiteX8" fmla="*/ 429272 w 598847"/>
              <a:gd name="connsiteY8" fmla="*/ 55034 h 106924"/>
              <a:gd name="connsiteX9" fmla="*/ 281105 w 598847"/>
              <a:gd name="connsiteY9" fmla="*/ 63500 h 106924"/>
              <a:gd name="connsiteX10" fmla="*/ 192205 w 598847"/>
              <a:gd name="connsiteY10" fmla="*/ 80434 h 106924"/>
              <a:gd name="connsiteX11" fmla="*/ 111772 w 598847"/>
              <a:gd name="connsiteY11" fmla="*/ 84667 h 106924"/>
              <a:gd name="connsiteX12" fmla="*/ 5939 w 598847"/>
              <a:gd name="connsiteY12" fmla="*/ 105834 h 106924"/>
              <a:gd name="connsiteX13" fmla="*/ 14405 w 598847"/>
              <a:gd name="connsiteY13" fmla="*/ 46567 h 106924"/>
              <a:gd name="connsiteX0" fmla="*/ 5140 w 589582"/>
              <a:gd name="connsiteY0" fmla="*/ 46567 h 106924"/>
              <a:gd name="connsiteX1" fmla="*/ 77107 w 589582"/>
              <a:gd name="connsiteY1" fmla="*/ 42334 h 106924"/>
              <a:gd name="connsiteX2" fmla="*/ 119440 w 589582"/>
              <a:gd name="connsiteY2" fmla="*/ 12700 h 106924"/>
              <a:gd name="connsiteX3" fmla="*/ 191407 w 589582"/>
              <a:gd name="connsiteY3" fmla="*/ 0 h 106924"/>
              <a:gd name="connsiteX4" fmla="*/ 369207 w 589582"/>
              <a:gd name="connsiteY4" fmla="*/ 8467 h 106924"/>
              <a:gd name="connsiteX5" fmla="*/ 487740 w 589582"/>
              <a:gd name="connsiteY5" fmla="*/ 25400 h 106924"/>
              <a:gd name="connsiteX6" fmla="*/ 589340 w 589582"/>
              <a:gd name="connsiteY6" fmla="*/ 38100 h 106924"/>
              <a:gd name="connsiteX7" fmla="*/ 513140 w 589582"/>
              <a:gd name="connsiteY7" fmla="*/ 50800 h 106924"/>
              <a:gd name="connsiteX8" fmla="*/ 420007 w 589582"/>
              <a:gd name="connsiteY8" fmla="*/ 55034 h 106924"/>
              <a:gd name="connsiteX9" fmla="*/ 271840 w 589582"/>
              <a:gd name="connsiteY9" fmla="*/ 63500 h 106924"/>
              <a:gd name="connsiteX10" fmla="*/ 182940 w 589582"/>
              <a:gd name="connsiteY10" fmla="*/ 80434 h 106924"/>
              <a:gd name="connsiteX11" fmla="*/ 102507 w 589582"/>
              <a:gd name="connsiteY11" fmla="*/ 84667 h 106924"/>
              <a:gd name="connsiteX12" fmla="*/ 9374 w 589582"/>
              <a:gd name="connsiteY12" fmla="*/ 105834 h 106924"/>
              <a:gd name="connsiteX13" fmla="*/ 5140 w 589582"/>
              <a:gd name="connsiteY13" fmla="*/ 46567 h 106924"/>
              <a:gd name="connsiteX0" fmla="*/ 0 w 584442"/>
              <a:gd name="connsiteY0" fmla="*/ 46567 h 106924"/>
              <a:gd name="connsiteX1" fmla="*/ 71967 w 584442"/>
              <a:gd name="connsiteY1" fmla="*/ 42334 h 106924"/>
              <a:gd name="connsiteX2" fmla="*/ 114300 w 584442"/>
              <a:gd name="connsiteY2" fmla="*/ 12700 h 106924"/>
              <a:gd name="connsiteX3" fmla="*/ 186267 w 584442"/>
              <a:gd name="connsiteY3" fmla="*/ 0 h 106924"/>
              <a:gd name="connsiteX4" fmla="*/ 364067 w 584442"/>
              <a:gd name="connsiteY4" fmla="*/ 8467 h 106924"/>
              <a:gd name="connsiteX5" fmla="*/ 482600 w 584442"/>
              <a:gd name="connsiteY5" fmla="*/ 25400 h 106924"/>
              <a:gd name="connsiteX6" fmla="*/ 584200 w 584442"/>
              <a:gd name="connsiteY6" fmla="*/ 38100 h 106924"/>
              <a:gd name="connsiteX7" fmla="*/ 508000 w 584442"/>
              <a:gd name="connsiteY7" fmla="*/ 50800 h 106924"/>
              <a:gd name="connsiteX8" fmla="*/ 414867 w 584442"/>
              <a:gd name="connsiteY8" fmla="*/ 55034 h 106924"/>
              <a:gd name="connsiteX9" fmla="*/ 266700 w 584442"/>
              <a:gd name="connsiteY9" fmla="*/ 63500 h 106924"/>
              <a:gd name="connsiteX10" fmla="*/ 177800 w 584442"/>
              <a:gd name="connsiteY10" fmla="*/ 80434 h 106924"/>
              <a:gd name="connsiteX11" fmla="*/ 97367 w 584442"/>
              <a:gd name="connsiteY11" fmla="*/ 84667 h 106924"/>
              <a:gd name="connsiteX12" fmla="*/ 4234 w 584442"/>
              <a:gd name="connsiteY12" fmla="*/ 105834 h 106924"/>
              <a:gd name="connsiteX13" fmla="*/ 0 w 584442"/>
              <a:gd name="connsiteY13" fmla="*/ 46567 h 106924"/>
              <a:gd name="connsiteX0" fmla="*/ 0 w 601375"/>
              <a:gd name="connsiteY0" fmla="*/ 50800 h 106924"/>
              <a:gd name="connsiteX1" fmla="*/ 88900 w 601375"/>
              <a:gd name="connsiteY1" fmla="*/ 42334 h 106924"/>
              <a:gd name="connsiteX2" fmla="*/ 131233 w 601375"/>
              <a:gd name="connsiteY2" fmla="*/ 12700 h 106924"/>
              <a:gd name="connsiteX3" fmla="*/ 203200 w 601375"/>
              <a:gd name="connsiteY3" fmla="*/ 0 h 106924"/>
              <a:gd name="connsiteX4" fmla="*/ 381000 w 601375"/>
              <a:gd name="connsiteY4" fmla="*/ 8467 h 106924"/>
              <a:gd name="connsiteX5" fmla="*/ 499533 w 601375"/>
              <a:gd name="connsiteY5" fmla="*/ 25400 h 106924"/>
              <a:gd name="connsiteX6" fmla="*/ 601133 w 601375"/>
              <a:gd name="connsiteY6" fmla="*/ 38100 h 106924"/>
              <a:gd name="connsiteX7" fmla="*/ 524933 w 601375"/>
              <a:gd name="connsiteY7" fmla="*/ 50800 h 106924"/>
              <a:gd name="connsiteX8" fmla="*/ 431800 w 601375"/>
              <a:gd name="connsiteY8" fmla="*/ 55034 h 106924"/>
              <a:gd name="connsiteX9" fmla="*/ 283633 w 601375"/>
              <a:gd name="connsiteY9" fmla="*/ 63500 h 106924"/>
              <a:gd name="connsiteX10" fmla="*/ 194733 w 601375"/>
              <a:gd name="connsiteY10" fmla="*/ 80434 h 106924"/>
              <a:gd name="connsiteX11" fmla="*/ 114300 w 601375"/>
              <a:gd name="connsiteY11" fmla="*/ 84667 h 106924"/>
              <a:gd name="connsiteX12" fmla="*/ 21167 w 601375"/>
              <a:gd name="connsiteY12" fmla="*/ 105834 h 106924"/>
              <a:gd name="connsiteX13" fmla="*/ 0 w 601375"/>
              <a:gd name="connsiteY13" fmla="*/ 50800 h 106924"/>
              <a:gd name="connsiteX0" fmla="*/ 0 w 601375"/>
              <a:gd name="connsiteY0" fmla="*/ 50800 h 106924"/>
              <a:gd name="connsiteX1" fmla="*/ 88900 w 601375"/>
              <a:gd name="connsiteY1" fmla="*/ 42334 h 106924"/>
              <a:gd name="connsiteX2" fmla="*/ 131233 w 601375"/>
              <a:gd name="connsiteY2" fmla="*/ 12700 h 106924"/>
              <a:gd name="connsiteX3" fmla="*/ 203200 w 601375"/>
              <a:gd name="connsiteY3" fmla="*/ 0 h 106924"/>
              <a:gd name="connsiteX4" fmla="*/ 381000 w 601375"/>
              <a:gd name="connsiteY4" fmla="*/ 8467 h 106924"/>
              <a:gd name="connsiteX5" fmla="*/ 499533 w 601375"/>
              <a:gd name="connsiteY5" fmla="*/ 25400 h 106924"/>
              <a:gd name="connsiteX6" fmla="*/ 601133 w 601375"/>
              <a:gd name="connsiteY6" fmla="*/ 38100 h 106924"/>
              <a:gd name="connsiteX7" fmla="*/ 524933 w 601375"/>
              <a:gd name="connsiteY7" fmla="*/ 50800 h 106924"/>
              <a:gd name="connsiteX8" fmla="*/ 431800 w 601375"/>
              <a:gd name="connsiteY8" fmla="*/ 55034 h 106924"/>
              <a:gd name="connsiteX9" fmla="*/ 283633 w 601375"/>
              <a:gd name="connsiteY9" fmla="*/ 63500 h 106924"/>
              <a:gd name="connsiteX10" fmla="*/ 194733 w 601375"/>
              <a:gd name="connsiteY10" fmla="*/ 80434 h 106924"/>
              <a:gd name="connsiteX11" fmla="*/ 114300 w 601375"/>
              <a:gd name="connsiteY11" fmla="*/ 84667 h 106924"/>
              <a:gd name="connsiteX12" fmla="*/ 0 w 601375"/>
              <a:gd name="connsiteY12" fmla="*/ 105834 h 106924"/>
              <a:gd name="connsiteX13" fmla="*/ 0 w 601375"/>
              <a:gd name="connsiteY13" fmla="*/ 50800 h 106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1375" h="106924">
                <a:moveTo>
                  <a:pt x="0" y="50800"/>
                </a:moveTo>
                <a:cubicBezTo>
                  <a:pt x="23989" y="49389"/>
                  <a:pt x="64911" y="43745"/>
                  <a:pt x="88900" y="42334"/>
                </a:cubicBezTo>
                <a:cubicBezTo>
                  <a:pt x="104422" y="36689"/>
                  <a:pt x="112183" y="19756"/>
                  <a:pt x="131233" y="12700"/>
                </a:cubicBezTo>
                <a:cubicBezTo>
                  <a:pt x="150283" y="5644"/>
                  <a:pt x="161572" y="706"/>
                  <a:pt x="203200" y="0"/>
                </a:cubicBezTo>
                <a:cubicBezTo>
                  <a:pt x="262467" y="2822"/>
                  <a:pt x="331611" y="4234"/>
                  <a:pt x="381000" y="8467"/>
                </a:cubicBezTo>
                <a:cubicBezTo>
                  <a:pt x="430389" y="12700"/>
                  <a:pt x="462844" y="20461"/>
                  <a:pt x="499533" y="25400"/>
                </a:cubicBezTo>
                <a:cubicBezTo>
                  <a:pt x="536222" y="30339"/>
                  <a:pt x="596900" y="33867"/>
                  <a:pt x="601133" y="38100"/>
                </a:cubicBezTo>
                <a:cubicBezTo>
                  <a:pt x="605366" y="42333"/>
                  <a:pt x="553155" y="47978"/>
                  <a:pt x="524933" y="50800"/>
                </a:cubicBezTo>
                <a:cubicBezTo>
                  <a:pt x="496711" y="53622"/>
                  <a:pt x="462833" y="53401"/>
                  <a:pt x="431800" y="55034"/>
                </a:cubicBezTo>
                <a:lnTo>
                  <a:pt x="283633" y="63500"/>
                </a:lnTo>
                <a:cubicBezTo>
                  <a:pt x="244122" y="67733"/>
                  <a:pt x="222955" y="76906"/>
                  <a:pt x="194733" y="80434"/>
                </a:cubicBezTo>
                <a:cubicBezTo>
                  <a:pt x="166511" y="83962"/>
                  <a:pt x="141111" y="83256"/>
                  <a:pt x="114300" y="84667"/>
                </a:cubicBezTo>
                <a:cubicBezTo>
                  <a:pt x="83256" y="88900"/>
                  <a:pt x="16228" y="112184"/>
                  <a:pt x="0" y="105834"/>
                </a:cubicBezTo>
                <a:lnTo>
                  <a:pt x="0" y="50800"/>
                </a:lnTo>
                <a:close/>
              </a:path>
            </a:pathLst>
          </a:custGeom>
          <a:solidFill>
            <a:srgbClr val="91CCFF"/>
          </a:solidFill>
          <a:ln>
            <a:solidFill>
              <a:srgbClr val="91CC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 name="Freeform 8"/>
          <p:cNvSpPr/>
          <p:nvPr/>
        </p:nvSpPr>
        <p:spPr>
          <a:xfrm>
            <a:off x="414865" y="4847068"/>
            <a:ext cx="619731" cy="90626"/>
          </a:xfrm>
          <a:custGeom>
            <a:avLst/>
            <a:gdLst>
              <a:gd name="connsiteX0" fmla="*/ 4966 w 620035"/>
              <a:gd name="connsiteY0" fmla="*/ 63500 h 101945"/>
              <a:gd name="connsiteX1" fmla="*/ 9200 w 620035"/>
              <a:gd name="connsiteY1" fmla="*/ 84667 h 101945"/>
              <a:gd name="connsiteX2" fmla="*/ 51533 w 620035"/>
              <a:gd name="connsiteY2" fmla="*/ 97367 h 101945"/>
              <a:gd name="connsiteX3" fmla="*/ 254733 w 620035"/>
              <a:gd name="connsiteY3" fmla="*/ 88900 h 101945"/>
              <a:gd name="connsiteX4" fmla="*/ 301300 w 620035"/>
              <a:gd name="connsiteY4" fmla="*/ 76200 h 101945"/>
              <a:gd name="connsiteX5" fmla="*/ 318233 w 620035"/>
              <a:gd name="connsiteY5" fmla="*/ 67733 h 101945"/>
              <a:gd name="connsiteX6" fmla="*/ 330933 w 620035"/>
              <a:gd name="connsiteY6" fmla="*/ 63500 h 101945"/>
              <a:gd name="connsiteX7" fmla="*/ 470633 w 620035"/>
              <a:gd name="connsiteY7" fmla="*/ 46567 h 101945"/>
              <a:gd name="connsiteX8" fmla="*/ 496033 w 620035"/>
              <a:gd name="connsiteY8" fmla="*/ 42333 h 101945"/>
              <a:gd name="connsiteX9" fmla="*/ 534133 w 620035"/>
              <a:gd name="connsiteY9" fmla="*/ 33867 h 101945"/>
              <a:gd name="connsiteX10" fmla="*/ 597633 w 620035"/>
              <a:gd name="connsiteY10" fmla="*/ 29633 h 101945"/>
              <a:gd name="connsiteX11" fmla="*/ 610333 w 620035"/>
              <a:gd name="connsiteY11" fmla="*/ 8467 h 101945"/>
              <a:gd name="connsiteX12" fmla="*/ 580700 w 620035"/>
              <a:gd name="connsiteY12" fmla="*/ 4233 h 101945"/>
              <a:gd name="connsiteX13" fmla="*/ 496033 w 620035"/>
              <a:gd name="connsiteY13" fmla="*/ 0 h 101945"/>
              <a:gd name="connsiteX14" fmla="*/ 398666 w 620035"/>
              <a:gd name="connsiteY14" fmla="*/ 8467 h 101945"/>
              <a:gd name="connsiteX15" fmla="*/ 373266 w 620035"/>
              <a:gd name="connsiteY15" fmla="*/ 16933 h 101945"/>
              <a:gd name="connsiteX16" fmla="*/ 360566 w 620035"/>
              <a:gd name="connsiteY16" fmla="*/ 21167 h 101945"/>
              <a:gd name="connsiteX17" fmla="*/ 322466 w 620035"/>
              <a:gd name="connsiteY17" fmla="*/ 29633 h 101945"/>
              <a:gd name="connsiteX18" fmla="*/ 309766 w 620035"/>
              <a:gd name="connsiteY18" fmla="*/ 38100 h 101945"/>
              <a:gd name="connsiteX19" fmla="*/ 267433 w 620035"/>
              <a:gd name="connsiteY19" fmla="*/ 50800 h 101945"/>
              <a:gd name="connsiteX20" fmla="*/ 199700 w 620035"/>
              <a:gd name="connsiteY20" fmla="*/ 59267 h 101945"/>
              <a:gd name="connsiteX21" fmla="*/ 165833 w 620035"/>
              <a:gd name="connsiteY21" fmla="*/ 63500 h 101945"/>
              <a:gd name="connsiteX22" fmla="*/ 76933 w 620035"/>
              <a:gd name="connsiteY22" fmla="*/ 59267 h 101945"/>
              <a:gd name="connsiteX23" fmla="*/ 4966 w 620035"/>
              <a:gd name="connsiteY23" fmla="*/ 63500 h 101945"/>
              <a:gd name="connsiteX0" fmla="*/ 4966 w 620035"/>
              <a:gd name="connsiteY0" fmla="*/ 63500 h 101945"/>
              <a:gd name="connsiteX1" fmla="*/ 9200 w 620035"/>
              <a:gd name="connsiteY1" fmla="*/ 84667 h 101945"/>
              <a:gd name="connsiteX2" fmla="*/ 51533 w 620035"/>
              <a:gd name="connsiteY2" fmla="*/ 97367 h 101945"/>
              <a:gd name="connsiteX3" fmla="*/ 254733 w 620035"/>
              <a:gd name="connsiteY3" fmla="*/ 88900 h 101945"/>
              <a:gd name="connsiteX4" fmla="*/ 301300 w 620035"/>
              <a:gd name="connsiteY4" fmla="*/ 76200 h 101945"/>
              <a:gd name="connsiteX5" fmla="*/ 318233 w 620035"/>
              <a:gd name="connsiteY5" fmla="*/ 67733 h 101945"/>
              <a:gd name="connsiteX6" fmla="*/ 330933 w 620035"/>
              <a:gd name="connsiteY6" fmla="*/ 63500 h 101945"/>
              <a:gd name="connsiteX7" fmla="*/ 470633 w 620035"/>
              <a:gd name="connsiteY7" fmla="*/ 46567 h 101945"/>
              <a:gd name="connsiteX8" fmla="*/ 496033 w 620035"/>
              <a:gd name="connsiteY8" fmla="*/ 42333 h 101945"/>
              <a:gd name="connsiteX9" fmla="*/ 534133 w 620035"/>
              <a:gd name="connsiteY9" fmla="*/ 33867 h 101945"/>
              <a:gd name="connsiteX10" fmla="*/ 597633 w 620035"/>
              <a:gd name="connsiteY10" fmla="*/ 29633 h 101945"/>
              <a:gd name="connsiteX11" fmla="*/ 610333 w 620035"/>
              <a:gd name="connsiteY11" fmla="*/ 8467 h 101945"/>
              <a:gd name="connsiteX12" fmla="*/ 580700 w 620035"/>
              <a:gd name="connsiteY12" fmla="*/ 4233 h 101945"/>
              <a:gd name="connsiteX13" fmla="*/ 496033 w 620035"/>
              <a:gd name="connsiteY13" fmla="*/ 0 h 101945"/>
              <a:gd name="connsiteX14" fmla="*/ 398666 w 620035"/>
              <a:gd name="connsiteY14" fmla="*/ 8467 h 101945"/>
              <a:gd name="connsiteX15" fmla="*/ 373266 w 620035"/>
              <a:gd name="connsiteY15" fmla="*/ 16933 h 101945"/>
              <a:gd name="connsiteX16" fmla="*/ 360566 w 620035"/>
              <a:gd name="connsiteY16" fmla="*/ 21167 h 101945"/>
              <a:gd name="connsiteX17" fmla="*/ 322466 w 620035"/>
              <a:gd name="connsiteY17" fmla="*/ 29633 h 101945"/>
              <a:gd name="connsiteX18" fmla="*/ 309766 w 620035"/>
              <a:gd name="connsiteY18" fmla="*/ 38100 h 101945"/>
              <a:gd name="connsiteX19" fmla="*/ 267433 w 620035"/>
              <a:gd name="connsiteY19" fmla="*/ 50800 h 101945"/>
              <a:gd name="connsiteX20" fmla="*/ 199700 w 620035"/>
              <a:gd name="connsiteY20" fmla="*/ 59267 h 101945"/>
              <a:gd name="connsiteX21" fmla="*/ 76933 w 620035"/>
              <a:gd name="connsiteY21" fmla="*/ 59267 h 101945"/>
              <a:gd name="connsiteX22" fmla="*/ 4966 w 620035"/>
              <a:gd name="connsiteY22" fmla="*/ 63500 h 101945"/>
              <a:gd name="connsiteX0" fmla="*/ 4966 w 620035"/>
              <a:gd name="connsiteY0" fmla="*/ 63500 h 101945"/>
              <a:gd name="connsiteX1" fmla="*/ 9200 w 620035"/>
              <a:gd name="connsiteY1" fmla="*/ 97367 h 101945"/>
              <a:gd name="connsiteX2" fmla="*/ 51533 w 620035"/>
              <a:gd name="connsiteY2" fmla="*/ 97367 h 101945"/>
              <a:gd name="connsiteX3" fmla="*/ 254733 w 620035"/>
              <a:gd name="connsiteY3" fmla="*/ 88900 h 101945"/>
              <a:gd name="connsiteX4" fmla="*/ 301300 w 620035"/>
              <a:gd name="connsiteY4" fmla="*/ 76200 h 101945"/>
              <a:gd name="connsiteX5" fmla="*/ 318233 w 620035"/>
              <a:gd name="connsiteY5" fmla="*/ 67733 h 101945"/>
              <a:gd name="connsiteX6" fmla="*/ 330933 w 620035"/>
              <a:gd name="connsiteY6" fmla="*/ 63500 h 101945"/>
              <a:gd name="connsiteX7" fmla="*/ 470633 w 620035"/>
              <a:gd name="connsiteY7" fmla="*/ 46567 h 101945"/>
              <a:gd name="connsiteX8" fmla="*/ 496033 w 620035"/>
              <a:gd name="connsiteY8" fmla="*/ 42333 h 101945"/>
              <a:gd name="connsiteX9" fmla="*/ 534133 w 620035"/>
              <a:gd name="connsiteY9" fmla="*/ 33867 h 101945"/>
              <a:gd name="connsiteX10" fmla="*/ 597633 w 620035"/>
              <a:gd name="connsiteY10" fmla="*/ 29633 h 101945"/>
              <a:gd name="connsiteX11" fmla="*/ 610333 w 620035"/>
              <a:gd name="connsiteY11" fmla="*/ 8467 h 101945"/>
              <a:gd name="connsiteX12" fmla="*/ 580700 w 620035"/>
              <a:gd name="connsiteY12" fmla="*/ 4233 h 101945"/>
              <a:gd name="connsiteX13" fmla="*/ 496033 w 620035"/>
              <a:gd name="connsiteY13" fmla="*/ 0 h 101945"/>
              <a:gd name="connsiteX14" fmla="*/ 398666 w 620035"/>
              <a:gd name="connsiteY14" fmla="*/ 8467 h 101945"/>
              <a:gd name="connsiteX15" fmla="*/ 373266 w 620035"/>
              <a:gd name="connsiteY15" fmla="*/ 16933 h 101945"/>
              <a:gd name="connsiteX16" fmla="*/ 360566 w 620035"/>
              <a:gd name="connsiteY16" fmla="*/ 21167 h 101945"/>
              <a:gd name="connsiteX17" fmla="*/ 322466 w 620035"/>
              <a:gd name="connsiteY17" fmla="*/ 29633 h 101945"/>
              <a:gd name="connsiteX18" fmla="*/ 309766 w 620035"/>
              <a:gd name="connsiteY18" fmla="*/ 38100 h 101945"/>
              <a:gd name="connsiteX19" fmla="*/ 267433 w 620035"/>
              <a:gd name="connsiteY19" fmla="*/ 50800 h 101945"/>
              <a:gd name="connsiteX20" fmla="*/ 199700 w 620035"/>
              <a:gd name="connsiteY20" fmla="*/ 59267 h 101945"/>
              <a:gd name="connsiteX21" fmla="*/ 76933 w 620035"/>
              <a:gd name="connsiteY21" fmla="*/ 59267 h 101945"/>
              <a:gd name="connsiteX22" fmla="*/ 4966 w 620035"/>
              <a:gd name="connsiteY22" fmla="*/ 63500 h 101945"/>
              <a:gd name="connsiteX0" fmla="*/ 8798 w 615401"/>
              <a:gd name="connsiteY0" fmla="*/ 63500 h 101945"/>
              <a:gd name="connsiteX1" fmla="*/ 4566 w 615401"/>
              <a:gd name="connsiteY1" fmla="*/ 97367 h 101945"/>
              <a:gd name="connsiteX2" fmla="*/ 46899 w 615401"/>
              <a:gd name="connsiteY2" fmla="*/ 97367 h 101945"/>
              <a:gd name="connsiteX3" fmla="*/ 250099 w 615401"/>
              <a:gd name="connsiteY3" fmla="*/ 88900 h 101945"/>
              <a:gd name="connsiteX4" fmla="*/ 296666 w 615401"/>
              <a:gd name="connsiteY4" fmla="*/ 76200 h 101945"/>
              <a:gd name="connsiteX5" fmla="*/ 313599 w 615401"/>
              <a:gd name="connsiteY5" fmla="*/ 67733 h 101945"/>
              <a:gd name="connsiteX6" fmla="*/ 326299 w 615401"/>
              <a:gd name="connsiteY6" fmla="*/ 63500 h 101945"/>
              <a:gd name="connsiteX7" fmla="*/ 465999 w 615401"/>
              <a:gd name="connsiteY7" fmla="*/ 46567 h 101945"/>
              <a:gd name="connsiteX8" fmla="*/ 491399 w 615401"/>
              <a:gd name="connsiteY8" fmla="*/ 42333 h 101945"/>
              <a:gd name="connsiteX9" fmla="*/ 529499 w 615401"/>
              <a:gd name="connsiteY9" fmla="*/ 33867 h 101945"/>
              <a:gd name="connsiteX10" fmla="*/ 592999 w 615401"/>
              <a:gd name="connsiteY10" fmla="*/ 29633 h 101945"/>
              <a:gd name="connsiteX11" fmla="*/ 605699 w 615401"/>
              <a:gd name="connsiteY11" fmla="*/ 8467 h 101945"/>
              <a:gd name="connsiteX12" fmla="*/ 576066 w 615401"/>
              <a:gd name="connsiteY12" fmla="*/ 4233 h 101945"/>
              <a:gd name="connsiteX13" fmla="*/ 491399 w 615401"/>
              <a:gd name="connsiteY13" fmla="*/ 0 h 101945"/>
              <a:gd name="connsiteX14" fmla="*/ 394032 w 615401"/>
              <a:gd name="connsiteY14" fmla="*/ 8467 h 101945"/>
              <a:gd name="connsiteX15" fmla="*/ 368632 w 615401"/>
              <a:gd name="connsiteY15" fmla="*/ 16933 h 101945"/>
              <a:gd name="connsiteX16" fmla="*/ 355932 w 615401"/>
              <a:gd name="connsiteY16" fmla="*/ 21167 h 101945"/>
              <a:gd name="connsiteX17" fmla="*/ 317832 w 615401"/>
              <a:gd name="connsiteY17" fmla="*/ 29633 h 101945"/>
              <a:gd name="connsiteX18" fmla="*/ 305132 w 615401"/>
              <a:gd name="connsiteY18" fmla="*/ 38100 h 101945"/>
              <a:gd name="connsiteX19" fmla="*/ 262799 w 615401"/>
              <a:gd name="connsiteY19" fmla="*/ 50800 h 101945"/>
              <a:gd name="connsiteX20" fmla="*/ 195066 w 615401"/>
              <a:gd name="connsiteY20" fmla="*/ 59267 h 101945"/>
              <a:gd name="connsiteX21" fmla="*/ 72299 w 615401"/>
              <a:gd name="connsiteY21" fmla="*/ 59267 h 101945"/>
              <a:gd name="connsiteX22" fmla="*/ 8798 w 615401"/>
              <a:gd name="connsiteY22" fmla="*/ 63500 h 101945"/>
              <a:gd name="connsiteX0" fmla="*/ 3455 w 610058"/>
              <a:gd name="connsiteY0" fmla="*/ 63500 h 101945"/>
              <a:gd name="connsiteX1" fmla="*/ 11923 w 610058"/>
              <a:gd name="connsiteY1" fmla="*/ 97367 h 101945"/>
              <a:gd name="connsiteX2" fmla="*/ 41556 w 610058"/>
              <a:gd name="connsiteY2" fmla="*/ 97367 h 101945"/>
              <a:gd name="connsiteX3" fmla="*/ 244756 w 610058"/>
              <a:gd name="connsiteY3" fmla="*/ 88900 h 101945"/>
              <a:gd name="connsiteX4" fmla="*/ 291323 w 610058"/>
              <a:gd name="connsiteY4" fmla="*/ 76200 h 101945"/>
              <a:gd name="connsiteX5" fmla="*/ 308256 w 610058"/>
              <a:gd name="connsiteY5" fmla="*/ 67733 h 101945"/>
              <a:gd name="connsiteX6" fmla="*/ 320956 w 610058"/>
              <a:gd name="connsiteY6" fmla="*/ 63500 h 101945"/>
              <a:gd name="connsiteX7" fmla="*/ 460656 w 610058"/>
              <a:gd name="connsiteY7" fmla="*/ 46567 h 101945"/>
              <a:gd name="connsiteX8" fmla="*/ 486056 w 610058"/>
              <a:gd name="connsiteY8" fmla="*/ 42333 h 101945"/>
              <a:gd name="connsiteX9" fmla="*/ 524156 w 610058"/>
              <a:gd name="connsiteY9" fmla="*/ 33867 h 101945"/>
              <a:gd name="connsiteX10" fmla="*/ 587656 w 610058"/>
              <a:gd name="connsiteY10" fmla="*/ 29633 h 101945"/>
              <a:gd name="connsiteX11" fmla="*/ 600356 w 610058"/>
              <a:gd name="connsiteY11" fmla="*/ 8467 h 101945"/>
              <a:gd name="connsiteX12" fmla="*/ 570723 w 610058"/>
              <a:gd name="connsiteY12" fmla="*/ 4233 h 101945"/>
              <a:gd name="connsiteX13" fmla="*/ 486056 w 610058"/>
              <a:gd name="connsiteY13" fmla="*/ 0 h 101945"/>
              <a:gd name="connsiteX14" fmla="*/ 388689 w 610058"/>
              <a:gd name="connsiteY14" fmla="*/ 8467 h 101945"/>
              <a:gd name="connsiteX15" fmla="*/ 363289 w 610058"/>
              <a:gd name="connsiteY15" fmla="*/ 16933 h 101945"/>
              <a:gd name="connsiteX16" fmla="*/ 350589 w 610058"/>
              <a:gd name="connsiteY16" fmla="*/ 21167 h 101945"/>
              <a:gd name="connsiteX17" fmla="*/ 312489 w 610058"/>
              <a:gd name="connsiteY17" fmla="*/ 29633 h 101945"/>
              <a:gd name="connsiteX18" fmla="*/ 299789 w 610058"/>
              <a:gd name="connsiteY18" fmla="*/ 38100 h 101945"/>
              <a:gd name="connsiteX19" fmla="*/ 257456 w 610058"/>
              <a:gd name="connsiteY19" fmla="*/ 50800 h 101945"/>
              <a:gd name="connsiteX20" fmla="*/ 189723 w 610058"/>
              <a:gd name="connsiteY20" fmla="*/ 59267 h 101945"/>
              <a:gd name="connsiteX21" fmla="*/ 66956 w 610058"/>
              <a:gd name="connsiteY21" fmla="*/ 59267 h 101945"/>
              <a:gd name="connsiteX22" fmla="*/ 3455 w 610058"/>
              <a:gd name="connsiteY22" fmla="*/ 63500 h 101945"/>
              <a:gd name="connsiteX0" fmla="*/ 14640 w 621243"/>
              <a:gd name="connsiteY0" fmla="*/ 63500 h 98460"/>
              <a:gd name="connsiteX1" fmla="*/ 23108 w 621243"/>
              <a:gd name="connsiteY1" fmla="*/ 97367 h 98460"/>
              <a:gd name="connsiteX2" fmla="*/ 255941 w 621243"/>
              <a:gd name="connsiteY2" fmla="*/ 88900 h 98460"/>
              <a:gd name="connsiteX3" fmla="*/ 302508 w 621243"/>
              <a:gd name="connsiteY3" fmla="*/ 76200 h 98460"/>
              <a:gd name="connsiteX4" fmla="*/ 319441 w 621243"/>
              <a:gd name="connsiteY4" fmla="*/ 67733 h 98460"/>
              <a:gd name="connsiteX5" fmla="*/ 332141 w 621243"/>
              <a:gd name="connsiteY5" fmla="*/ 63500 h 98460"/>
              <a:gd name="connsiteX6" fmla="*/ 471841 w 621243"/>
              <a:gd name="connsiteY6" fmla="*/ 46567 h 98460"/>
              <a:gd name="connsiteX7" fmla="*/ 497241 w 621243"/>
              <a:gd name="connsiteY7" fmla="*/ 42333 h 98460"/>
              <a:gd name="connsiteX8" fmla="*/ 535341 w 621243"/>
              <a:gd name="connsiteY8" fmla="*/ 33867 h 98460"/>
              <a:gd name="connsiteX9" fmla="*/ 598841 w 621243"/>
              <a:gd name="connsiteY9" fmla="*/ 29633 h 98460"/>
              <a:gd name="connsiteX10" fmla="*/ 611541 w 621243"/>
              <a:gd name="connsiteY10" fmla="*/ 8467 h 98460"/>
              <a:gd name="connsiteX11" fmla="*/ 581908 w 621243"/>
              <a:gd name="connsiteY11" fmla="*/ 4233 h 98460"/>
              <a:gd name="connsiteX12" fmla="*/ 497241 w 621243"/>
              <a:gd name="connsiteY12" fmla="*/ 0 h 98460"/>
              <a:gd name="connsiteX13" fmla="*/ 399874 w 621243"/>
              <a:gd name="connsiteY13" fmla="*/ 8467 h 98460"/>
              <a:gd name="connsiteX14" fmla="*/ 374474 w 621243"/>
              <a:gd name="connsiteY14" fmla="*/ 16933 h 98460"/>
              <a:gd name="connsiteX15" fmla="*/ 361774 w 621243"/>
              <a:gd name="connsiteY15" fmla="*/ 21167 h 98460"/>
              <a:gd name="connsiteX16" fmla="*/ 323674 w 621243"/>
              <a:gd name="connsiteY16" fmla="*/ 29633 h 98460"/>
              <a:gd name="connsiteX17" fmla="*/ 310974 w 621243"/>
              <a:gd name="connsiteY17" fmla="*/ 38100 h 98460"/>
              <a:gd name="connsiteX18" fmla="*/ 268641 w 621243"/>
              <a:gd name="connsiteY18" fmla="*/ 50800 h 98460"/>
              <a:gd name="connsiteX19" fmla="*/ 200908 w 621243"/>
              <a:gd name="connsiteY19" fmla="*/ 59267 h 98460"/>
              <a:gd name="connsiteX20" fmla="*/ 78141 w 621243"/>
              <a:gd name="connsiteY20" fmla="*/ 59267 h 98460"/>
              <a:gd name="connsiteX21" fmla="*/ 14640 w 621243"/>
              <a:gd name="connsiteY21" fmla="*/ 63500 h 98460"/>
              <a:gd name="connsiteX0" fmla="*/ 14640 w 621243"/>
              <a:gd name="connsiteY0" fmla="*/ 63500 h 98460"/>
              <a:gd name="connsiteX1" fmla="*/ 23108 w 621243"/>
              <a:gd name="connsiteY1" fmla="*/ 97367 h 98460"/>
              <a:gd name="connsiteX2" fmla="*/ 255941 w 621243"/>
              <a:gd name="connsiteY2" fmla="*/ 88900 h 98460"/>
              <a:gd name="connsiteX3" fmla="*/ 302508 w 621243"/>
              <a:gd name="connsiteY3" fmla="*/ 76200 h 98460"/>
              <a:gd name="connsiteX4" fmla="*/ 319441 w 621243"/>
              <a:gd name="connsiteY4" fmla="*/ 67733 h 98460"/>
              <a:gd name="connsiteX5" fmla="*/ 332141 w 621243"/>
              <a:gd name="connsiteY5" fmla="*/ 63500 h 98460"/>
              <a:gd name="connsiteX6" fmla="*/ 471841 w 621243"/>
              <a:gd name="connsiteY6" fmla="*/ 46567 h 98460"/>
              <a:gd name="connsiteX7" fmla="*/ 497241 w 621243"/>
              <a:gd name="connsiteY7" fmla="*/ 42333 h 98460"/>
              <a:gd name="connsiteX8" fmla="*/ 535341 w 621243"/>
              <a:gd name="connsiteY8" fmla="*/ 33867 h 98460"/>
              <a:gd name="connsiteX9" fmla="*/ 598841 w 621243"/>
              <a:gd name="connsiteY9" fmla="*/ 29633 h 98460"/>
              <a:gd name="connsiteX10" fmla="*/ 611541 w 621243"/>
              <a:gd name="connsiteY10" fmla="*/ 8467 h 98460"/>
              <a:gd name="connsiteX11" fmla="*/ 581908 w 621243"/>
              <a:gd name="connsiteY11" fmla="*/ 4233 h 98460"/>
              <a:gd name="connsiteX12" fmla="*/ 497241 w 621243"/>
              <a:gd name="connsiteY12" fmla="*/ 0 h 98460"/>
              <a:gd name="connsiteX13" fmla="*/ 399874 w 621243"/>
              <a:gd name="connsiteY13" fmla="*/ 8467 h 98460"/>
              <a:gd name="connsiteX14" fmla="*/ 374474 w 621243"/>
              <a:gd name="connsiteY14" fmla="*/ 16933 h 98460"/>
              <a:gd name="connsiteX15" fmla="*/ 361774 w 621243"/>
              <a:gd name="connsiteY15" fmla="*/ 21167 h 98460"/>
              <a:gd name="connsiteX16" fmla="*/ 323674 w 621243"/>
              <a:gd name="connsiteY16" fmla="*/ 29633 h 98460"/>
              <a:gd name="connsiteX17" fmla="*/ 310974 w 621243"/>
              <a:gd name="connsiteY17" fmla="*/ 38100 h 98460"/>
              <a:gd name="connsiteX18" fmla="*/ 200908 w 621243"/>
              <a:gd name="connsiteY18" fmla="*/ 59267 h 98460"/>
              <a:gd name="connsiteX19" fmla="*/ 78141 w 621243"/>
              <a:gd name="connsiteY19" fmla="*/ 59267 h 98460"/>
              <a:gd name="connsiteX20" fmla="*/ 14640 w 621243"/>
              <a:gd name="connsiteY20" fmla="*/ 63500 h 98460"/>
              <a:gd name="connsiteX0" fmla="*/ 14640 w 621243"/>
              <a:gd name="connsiteY0" fmla="*/ 63500 h 98460"/>
              <a:gd name="connsiteX1" fmla="*/ 23108 w 621243"/>
              <a:gd name="connsiteY1" fmla="*/ 97367 h 98460"/>
              <a:gd name="connsiteX2" fmla="*/ 255941 w 621243"/>
              <a:gd name="connsiteY2" fmla="*/ 88900 h 98460"/>
              <a:gd name="connsiteX3" fmla="*/ 302508 w 621243"/>
              <a:gd name="connsiteY3" fmla="*/ 76200 h 98460"/>
              <a:gd name="connsiteX4" fmla="*/ 319441 w 621243"/>
              <a:gd name="connsiteY4" fmla="*/ 67733 h 98460"/>
              <a:gd name="connsiteX5" fmla="*/ 332141 w 621243"/>
              <a:gd name="connsiteY5" fmla="*/ 63500 h 98460"/>
              <a:gd name="connsiteX6" fmla="*/ 471841 w 621243"/>
              <a:gd name="connsiteY6" fmla="*/ 46567 h 98460"/>
              <a:gd name="connsiteX7" fmla="*/ 497241 w 621243"/>
              <a:gd name="connsiteY7" fmla="*/ 42333 h 98460"/>
              <a:gd name="connsiteX8" fmla="*/ 535341 w 621243"/>
              <a:gd name="connsiteY8" fmla="*/ 33867 h 98460"/>
              <a:gd name="connsiteX9" fmla="*/ 598841 w 621243"/>
              <a:gd name="connsiteY9" fmla="*/ 29633 h 98460"/>
              <a:gd name="connsiteX10" fmla="*/ 611541 w 621243"/>
              <a:gd name="connsiteY10" fmla="*/ 8467 h 98460"/>
              <a:gd name="connsiteX11" fmla="*/ 581908 w 621243"/>
              <a:gd name="connsiteY11" fmla="*/ 4233 h 98460"/>
              <a:gd name="connsiteX12" fmla="*/ 497241 w 621243"/>
              <a:gd name="connsiteY12" fmla="*/ 0 h 98460"/>
              <a:gd name="connsiteX13" fmla="*/ 399874 w 621243"/>
              <a:gd name="connsiteY13" fmla="*/ 8467 h 98460"/>
              <a:gd name="connsiteX14" fmla="*/ 374474 w 621243"/>
              <a:gd name="connsiteY14" fmla="*/ 16933 h 98460"/>
              <a:gd name="connsiteX15" fmla="*/ 361774 w 621243"/>
              <a:gd name="connsiteY15" fmla="*/ 21167 h 98460"/>
              <a:gd name="connsiteX16" fmla="*/ 310974 w 621243"/>
              <a:gd name="connsiteY16" fmla="*/ 38100 h 98460"/>
              <a:gd name="connsiteX17" fmla="*/ 200908 w 621243"/>
              <a:gd name="connsiteY17" fmla="*/ 59267 h 98460"/>
              <a:gd name="connsiteX18" fmla="*/ 78141 w 621243"/>
              <a:gd name="connsiteY18" fmla="*/ 59267 h 98460"/>
              <a:gd name="connsiteX19" fmla="*/ 14640 w 621243"/>
              <a:gd name="connsiteY19" fmla="*/ 63500 h 98460"/>
              <a:gd name="connsiteX0" fmla="*/ 14640 w 621243"/>
              <a:gd name="connsiteY0" fmla="*/ 63500 h 98460"/>
              <a:gd name="connsiteX1" fmla="*/ 23108 w 621243"/>
              <a:gd name="connsiteY1" fmla="*/ 97367 h 98460"/>
              <a:gd name="connsiteX2" fmla="*/ 255941 w 621243"/>
              <a:gd name="connsiteY2" fmla="*/ 88900 h 98460"/>
              <a:gd name="connsiteX3" fmla="*/ 302508 w 621243"/>
              <a:gd name="connsiteY3" fmla="*/ 76200 h 98460"/>
              <a:gd name="connsiteX4" fmla="*/ 319441 w 621243"/>
              <a:gd name="connsiteY4" fmla="*/ 67733 h 98460"/>
              <a:gd name="connsiteX5" fmla="*/ 332141 w 621243"/>
              <a:gd name="connsiteY5" fmla="*/ 63500 h 98460"/>
              <a:gd name="connsiteX6" fmla="*/ 471841 w 621243"/>
              <a:gd name="connsiteY6" fmla="*/ 46567 h 98460"/>
              <a:gd name="connsiteX7" fmla="*/ 497241 w 621243"/>
              <a:gd name="connsiteY7" fmla="*/ 42333 h 98460"/>
              <a:gd name="connsiteX8" fmla="*/ 535341 w 621243"/>
              <a:gd name="connsiteY8" fmla="*/ 33867 h 98460"/>
              <a:gd name="connsiteX9" fmla="*/ 598841 w 621243"/>
              <a:gd name="connsiteY9" fmla="*/ 29633 h 98460"/>
              <a:gd name="connsiteX10" fmla="*/ 611541 w 621243"/>
              <a:gd name="connsiteY10" fmla="*/ 8467 h 98460"/>
              <a:gd name="connsiteX11" fmla="*/ 581908 w 621243"/>
              <a:gd name="connsiteY11" fmla="*/ 4233 h 98460"/>
              <a:gd name="connsiteX12" fmla="*/ 497241 w 621243"/>
              <a:gd name="connsiteY12" fmla="*/ 0 h 98460"/>
              <a:gd name="connsiteX13" fmla="*/ 399874 w 621243"/>
              <a:gd name="connsiteY13" fmla="*/ 8467 h 98460"/>
              <a:gd name="connsiteX14" fmla="*/ 374474 w 621243"/>
              <a:gd name="connsiteY14" fmla="*/ 16933 h 98460"/>
              <a:gd name="connsiteX15" fmla="*/ 310974 w 621243"/>
              <a:gd name="connsiteY15" fmla="*/ 38100 h 98460"/>
              <a:gd name="connsiteX16" fmla="*/ 200908 w 621243"/>
              <a:gd name="connsiteY16" fmla="*/ 59267 h 98460"/>
              <a:gd name="connsiteX17" fmla="*/ 78141 w 621243"/>
              <a:gd name="connsiteY17" fmla="*/ 59267 h 98460"/>
              <a:gd name="connsiteX18" fmla="*/ 14640 w 621243"/>
              <a:gd name="connsiteY18" fmla="*/ 63500 h 98460"/>
              <a:gd name="connsiteX0" fmla="*/ 14640 w 621243"/>
              <a:gd name="connsiteY0" fmla="*/ 63500 h 98460"/>
              <a:gd name="connsiteX1" fmla="*/ 23108 w 621243"/>
              <a:gd name="connsiteY1" fmla="*/ 97367 h 98460"/>
              <a:gd name="connsiteX2" fmla="*/ 255941 w 621243"/>
              <a:gd name="connsiteY2" fmla="*/ 88900 h 98460"/>
              <a:gd name="connsiteX3" fmla="*/ 302508 w 621243"/>
              <a:gd name="connsiteY3" fmla="*/ 76200 h 98460"/>
              <a:gd name="connsiteX4" fmla="*/ 319441 w 621243"/>
              <a:gd name="connsiteY4" fmla="*/ 67733 h 98460"/>
              <a:gd name="connsiteX5" fmla="*/ 332141 w 621243"/>
              <a:gd name="connsiteY5" fmla="*/ 63500 h 98460"/>
              <a:gd name="connsiteX6" fmla="*/ 471841 w 621243"/>
              <a:gd name="connsiteY6" fmla="*/ 46567 h 98460"/>
              <a:gd name="connsiteX7" fmla="*/ 497241 w 621243"/>
              <a:gd name="connsiteY7" fmla="*/ 42333 h 98460"/>
              <a:gd name="connsiteX8" fmla="*/ 535341 w 621243"/>
              <a:gd name="connsiteY8" fmla="*/ 33867 h 98460"/>
              <a:gd name="connsiteX9" fmla="*/ 598841 w 621243"/>
              <a:gd name="connsiteY9" fmla="*/ 29633 h 98460"/>
              <a:gd name="connsiteX10" fmla="*/ 611541 w 621243"/>
              <a:gd name="connsiteY10" fmla="*/ 8467 h 98460"/>
              <a:gd name="connsiteX11" fmla="*/ 581908 w 621243"/>
              <a:gd name="connsiteY11" fmla="*/ 4233 h 98460"/>
              <a:gd name="connsiteX12" fmla="*/ 497241 w 621243"/>
              <a:gd name="connsiteY12" fmla="*/ 0 h 98460"/>
              <a:gd name="connsiteX13" fmla="*/ 399874 w 621243"/>
              <a:gd name="connsiteY13" fmla="*/ 8467 h 98460"/>
              <a:gd name="connsiteX14" fmla="*/ 310974 w 621243"/>
              <a:gd name="connsiteY14" fmla="*/ 38100 h 98460"/>
              <a:gd name="connsiteX15" fmla="*/ 200908 w 621243"/>
              <a:gd name="connsiteY15" fmla="*/ 59267 h 98460"/>
              <a:gd name="connsiteX16" fmla="*/ 78141 w 621243"/>
              <a:gd name="connsiteY16" fmla="*/ 59267 h 98460"/>
              <a:gd name="connsiteX17" fmla="*/ 14640 w 621243"/>
              <a:gd name="connsiteY17" fmla="*/ 63500 h 98460"/>
              <a:gd name="connsiteX0" fmla="*/ 14640 w 616861"/>
              <a:gd name="connsiteY0" fmla="*/ 63500 h 98460"/>
              <a:gd name="connsiteX1" fmla="*/ 23108 w 616861"/>
              <a:gd name="connsiteY1" fmla="*/ 97367 h 98460"/>
              <a:gd name="connsiteX2" fmla="*/ 255941 w 616861"/>
              <a:gd name="connsiteY2" fmla="*/ 88900 h 98460"/>
              <a:gd name="connsiteX3" fmla="*/ 302508 w 616861"/>
              <a:gd name="connsiteY3" fmla="*/ 76200 h 98460"/>
              <a:gd name="connsiteX4" fmla="*/ 319441 w 616861"/>
              <a:gd name="connsiteY4" fmla="*/ 67733 h 98460"/>
              <a:gd name="connsiteX5" fmla="*/ 332141 w 616861"/>
              <a:gd name="connsiteY5" fmla="*/ 63500 h 98460"/>
              <a:gd name="connsiteX6" fmla="*/ 471841 w 616861"/>
              <a:gd name="connsiteY6" fmla="*/ 46567 h 98460"/>
              <a:gd name="connsiteX7" fmla="*/ 497241 w 616861"/>
              <a:gd name="connsiteY7" fmla="*/ 42333 h 98460"/>
              <a:gd name="connsiteX8" fmla="*/ 535341 w 616861"/>
              <a:gd name="connsiteY8" fmla="*/ 33867 h 98460"/>
              <a:gd name="connsiteX9" fmla="*/ 598841 w 616861"/>
              <a:gd name="connsiteY9" fmla="*/ 29633 h 98460"/>
              <a:gd name="connsiteX10" fmla="*/ 611541 w 616861"/>
              <a:gd name="connsiteY10" fmla="*/ 8467 h 98460"/>
              <a:gd name="connsiteX11" fmla="*/ 497241 w 616861"/>
              <a:gd name="connsiteY11" fmla="*/ 0 h 98460"/>
              <a:gd name="connsiteX12" fmla="*/ 399874 w 616861"/>
              <a:gd name="connsiteY12" fmla="*/ 8467 h 98460"/>
              <a:gd name="connsiteX13" fmla="*/ 310974 w 616861"/>
              <a:gd name="connsiteY13" fmla="*/ 38100 h 98460"/>
              <a:gd name="connsiteX14" fmla="*/ 200908 w 616861"/>
              <a:gd name="connsiteY14" fmla="*/ 59267 h 98460"/>
              <a:gd name="connsiteX15" fmla="*/ 78141 w 616861"/>
              <a:gd name="connsiteY15" fmla="*/ 59267 h 98460"/>
              <a:gd name="connsiteX16" fmla="*/ 14640 w 616861"/>
              <a:gd name="connsiteY16" fmla="*/ 63500 h 98460"/>
              <a:gd name="connsiteX0" fmla="*/ 14640 w 616861"/>
              <a:gd name="connsiteY0" fmla="*/ 63500 h 98460"/>
              <a:gd name="connsiteX1" fmla="*/ 23108 w 616861"/>
              <a:gd name="connsiteY1" fmla="*/ 97367 h 98460"/>
              <a:gd name="connsiteX2" fmla="*/ 255941 w 616861"/>
              <a:gd name="connsiteY2" fmla="*/ 88900 h 98460"/>
              <a:gd name="connsiteX3" fmla="*/ 302508 w 616861"/>
              <a:gd name="connsiteY3" fmla="*/ 76200 h 98460"/>
              <a:gd name="connsiteX4" fmla="*/ 319441 w 616861"/>
              <a:gd name="connsiteY4" fmla="*/ 67733 h 98460"/>
              <a:gd name="connsiteX5" fmla="*/ 332141 w 616861"/>
              <a:gd name="connsiteY5" fmla="*/ 63500 h 98460"/>
              <a:gd name="connsiteX6" fmla="*/ 471841 w 616861"/>
              <a:gd name="connsiteY6" fmla="*/ 46567 h 98460"/>
              <a:gd name="connsiteX7" fmla="*/ 535341 w 616861"/>
              <a:gd name="connsiteY7" fmla="*/ 33867 h 98460"/>
              <a:gd name="connsiteX8" fmla="*/ 598841 w 616861"/>
              <a:gd name="connsiteY8" fmla="*/ 29633 h 98460"/>
              <a:gd name="connsiteX9" fmla="*/ 611541 w 616861"/>
              <a:gd name="connsiteY9" fmla="*/ 8467 h 98460"/>
              <a:gd name="connsiteX10" fmla="*/ 497241 w 616861"/>
              <a:gd name="connsiteY10" fmla="*/ 0 h 98460"/>
              <a:gd name="connsiteX11" fmla="*/ 399874 w 616861"/>
              <a:gd name="connsiteY11" fmla="*/ 8467 h 98460"/>
              <a:gd name="connsiteX12" fmla="*/ 310974 w 616861"/>
              <a:gd name="connsiteY12" fmla="*/ 38100 h 98460"/>
              <a:gd name="connsiteX13" fmla="*/ 200908 w 616861"/>
              <a:gd name="connsiteY13" fmla="*/ 59267 h 98460"/>
              <a:gd name="connsiteX14" fmla="*/ 78141 w 616861"/>
              <a:gd name="connsiteY14" fmla="*/ 59267 h 98460"/>
              <a:gd name="connsiteX15" fmla="*/ 14640 w 616861"/>
              <a:gd name="connsiteY15" fmla="*/ 63500 h 98460"/>
              <a:gd name="connsiteX0" fmla="*/ 14640 w 616861"/>
              <a:gd name="connsiteY0" fmla="*/ 63500 h 98460"/>
              <a:gd name="connsiteX1" fmla="*/ 23108 w 616861"/>
              <a:gd name="connsiteY1" fmla="*/ 97367 h 98460"/>
              <a:gd name="connsiteX2" fmla="*/ 255941 w 616861"/>
              <a:gd name="connsiteY2" fmla="*/ 88900 h 98460"/>
              <a:gd name="connsiteX3" fmla="*/ 302508 w 616861"/>
              <a:gd name="connsiteY3" fmla="*/ 76200 h 98460"/>
              <a:gd name="connsiteX4" fmla="*/ 319441 w 616861"/>
              <a:gd name="connsiteY4" fmla="*/ 67733 h 98460"/>
              <a:gd name="connsiteX5" fmla="*/ 332141 w 616861"/>
              <a:gd name="connsiteY5" fmla="*/ 63500 h 98460"/>
              <a:gd name="connsiteX6" fmla="*/ 454907 w 616861"/>
              <a:gd name="connsiteY6" fmla="*/ 63500 h 98460"/>
              <a:gd name="connsiteX7" fmla="*/ 535341 w 616861"/>
              <a:gd name="connsiteY7" fmla="*/ 33867 h 98460"/>
              <a:gd name="connsiteX8" fmla="*/ 598841 w 616861"/>
              <a:gd name="connsiteY8" fmla="*/ 29633 h 98460"/>
              <a:gd name="connsiteX9" fmla="*/ 611541 w 616861"/>
              <a:gd name="connsiteY9" fmla="*/ 8467 h 98460"/>
              <a:gd name="connsiteX10" fmla="*/ 497241 w 616861"/>
              <a:gd name="connsiteY10" fmla="*/ 0 h 98460"/>
              <a:gd name="connsiteX11" fmla="*/ 399874 w 616861"/>
              <a:gd name="connsiteY11" fmla="*/ 8467 h 98460"/>
              <a:gd name="connsiteX12" fmla="*/ 310974 w 616861"/>
              <a:gd name="connsiteY12" fmla="*/ 38100 h 98460"/>
              <a:gd name="connsiteX13" fmla="*/ 200908 w 616861"/>
              <a:gd name="connsiteY13" fmla="*/ 59267 h 98460"/>
              <a:gd name="connsiteX14" fmla="*/ 78141 w 616861"/>
              <a:gd name="connsiteY14" fmla="*/ 59267 h 98460"/>
              <a:gd name="connsiteX15" fmla="*/ 14640 w 616861"/>
              <a:gd name="connsiteY15" fmla="*/ 63500 h 98460"/>
              <a:gd name="connsiteX0" fmla="*/ 14640 w 616861"/>
              <a:gd name="connsiteY0" fmla="*/ 63500 h 98460"/>
              <a:gd name="connsiteX1" fmla="*/ 23108 w 616861"/>
              <a:gd name="connsiteY1" fmla="*/ 97367 h 98460"/>
              <a:gd name="connsiteX2" fmla="*/ 255941 w 616861"/>
              <a:gd name="connsiteY2" fmla="*/ 88900 h 98460"/>
              <a:gd name="connsiteX3" fmla="*/ 302508 w 616861"/>
              <a:gd name="connsiteY3" fmla="*/ 76200 h 98460"/>
              <a:gd name="connsiteX4" fmla="*/ 319441 w 616861"/>
              <a:gd name="connsiteY4" fmla="*/ 67733 h 98460"/>
              <a:gd name="connsiteX5" fmla="*/ 332141 w 616861"/>
              <a:gd name="connsiteY5" fmla="*/ 63500 h 98460"/>
              <a:gd name="connsiteX6" fmla="*/ 454907 w 616861"/>
              <a:gd name="connsiteY6" fmla="*/ 63500 h 98460"/>
              <a:gd name="connsiteX7" fmla="*/ 535341 w 616861"/>
              <a:gd name="connsiteY7" fmla="*/ 33867 h 98460"/>
              <a:gd name="connsiteX8" fmla="*/ 598841 w 616861"/>
              <a:gd name="connsiteY8" fmla="*/ 29633 h 98460"/>
              <a:gd name="connsiteX9" fmla="*/ 611541 w 616861"/>
              <a:gd name="connsiteY9" fmla="*/ 8467 h 98460"/>
              <a:gd name="connsiteX10" fmla="*/ 497241 w 616861"/>
              <a:gd name="connsiteY10" fmla="*/ 0 h 98460"/>
              <a:gd name="connsiteX11" fmla="*/ 399874 w 616861"/>
              <a:gd name="connsiteY11" fmla="*/ 21167 h 98460"/>
              <a:gd name="connsiteX12" fmla="*/ 310974 w 616861"/>
              <a:gd name="connsiteY12" fmla="*/ 38100 h 98460"/>
              <a:gd name="connsiteX13" fmla="*/ 200908 w 616861"/>
              <a:gd name="connsiteY13" fmla="*/ 59267 h 98460"/>
              <a:gd name="connsiteX14" fmla="*/ 78141 w 616861"/>
              <a:gd name="connsiteY14" fmla="*/ 59267 h 98460"/>
              <a:gd name="connsiteX15" fmla="*/ 14640 w 616861"/>
              <a:gd name="connsiteY15" fmla="*/ 63500 h 98460"/>
              <a:gd name="connsiteX0" fmla="*/ 14640 w 617437"/>
              <a:gd name="connsiteY0" fmla="*/ 55133 h 90093"/>
              <a:gd name="connsiteX1" fmla="*/ 23108 w 617437"/>
              <a:gd name="connsiteY1" fmla="*/ 89000 h 90093"/>
              <a:gd name="connsiteX2" fmla="*/ 255941 w 617437"/>
              <a:gd name="connsiteY2" fmla="*/ 80533 h 90093"/>
              <a:gd name="connsiteX3" fmla="*/ 302508 w 617437"/>
              <a:gd name="connsiteY3" fmla="*/ 67833 h 90093"/>
              <a:gd name="connsiteX4" fmla="*/ 319441 w 617437"/>
              <a:gd name="connsiteY4" fmla="*/ 59366 h 90093"/>
              <a:gd name="connsiteX5" fmla="*/ 332141 w 617437"/>
              <a:gd name="connsiteY5" fmla="*/ 55133 h 90093"/>
              <a:gd name="connsiteX6" fmla="*/ 454907 w 617437"/>
              <a:gd name="connsiteY6" fmla="*/ 55133 h 90093"/>
              <a:gd name="connsiteX7" fmla="*/ 535341 w 617437"/>
              <a:gd name="connsiteY7" fmla="*/ 25500 h 90093"/>
              <a:gd name="connsiteX8" fmla="*/ 598841 w 617437"/>
              <a:gd name="connsiteY8" fmla="*/ 21266 h 90093"/>
              <a:gd name="connsiteX9" fmla="*/ 611541 w 617437"/>
              <a:gd name="connsiteY9" fmla="*/ 100 h 90093"/>
              <a:gd name="connsiteX10" fmla="*/ 488774 w 617437"/>
              <a:gd name="connsiteY10" fmla="*/ 12799 h 90093"/>
              <a:gd name="connsiteX11" fmla="*/ 399874 w 617437"/>
              <a:gd name="connsiteY11" fmla="*/ 12800 h 90093"/>
              <a:gd name="connsiteX12" fmla="*/ 310974 w 617437"/>
              <a:gd name="connsiteY12" fmla="*/ 29733 h 90093"/>
              <a:gd name="connsiteX13" fmla="*/ 200908 w 617437"/>
              <a:gd name="connsiteY13" fmla="*/ 50900 h 90093"/>
              <a:gd name="connsiteX14" fmla="*/ 78141 w 617437"/>
              <a:gd name="connsiteY14" fmla="*/ 50900 h 90093"/>
              <a:gd name="connsiteX15" fmla="*/ 14640 w 617437"/>
              <a:gd name="connsiteY15" fmla="*/ 55133 h 90093"/>
              <a:gd name="connsiteX0" fmla="*/ 14640 w 617437"/>
              <a:gd name="connsiteY0" fmla="*/ 55133 h 90219"/>
              <a:gd name="connsiteX1" fmla="*/ 23108 w 617437"/>
              <a:gd name="connsiteY1" fmla="*/ 89000 h 90219"/>
              <a:gd name="connsiteX2" fmla="*/ 255941 w 617437"/>
              <a:gd name="connsiteY2" fmla="*/ 80533 h 90219"/>
              <a:gd name="connsiteX3" fmla="*/ 319441 w 617437"/>
              <a:gd name="connsiteY3" fmla="*/ 59366 h 90219"/>
              <a:gd name="connsiteX4" fmla="*/ 332141 w 617437"/>
              <a:gd name="connsiteY4" fmla="*/ 55133 h 90219"/>
              <a:gd name="connsiteX5" fmla="*/ 454907 w 617437"/>
              <a:gd name="connsiteY5" fmla="*/ 55133 h 90219"/>
              <a:gd name="connsiteX6" fmla="*/ 535341 w 617437"/>
              <a:gd name="connsiteY6" fmla="*/ 25500 h 90219"/>
              <a:gd name="connsiteX7" fmla="*/ 598841 w 617437"/>
              <a:gd name="connsiteY7" fmla="*/ 21266 h 90219"/>
              <a:gd name="connsiteX8" fmla="*/ 611541 w 617437"/>
              <a:gd name="connsiteY8" fmla="*/ 100 h 90219"/>
              <a:gd name="connsiteX9" fmla="*/ 488774 w 617437"/>
              <a:gd name="connsiteY9" fmla="*/ 12799 h 90219"/>
              <a:gd name="connsiteX10" fmla="*/ 399874 w 617437"/>
              <a:gd name="connsiteY10" fmla="*/ 12800 h 90219"/>
              <a:gd name="connsiteX11" fmla="*/ 310974 w 617437"/>
              <a:gd name="connsiteY11" fmla="*/ 29733 h 90219"/>
              <a:gd name="connsiteX12" fmla="*/ 200908 w 617437"/>
              <a:gd name="connsiteY12" fmla="*/ 50900 h 90219"/>
              <a:gd name="connsiteX13" fmla="*/ 78141 w 617437"/>
              <a:gd name="connsiteY13" fmla="*/ 50900 h 90219"/>
              <a:gd name="connsiteX14" fmla="*/ 14640 w 617437"/>
              <a:gd name="connsiteY14" fmla="*/ 55133 h 90219"/>
              <a:gd name="connsiteX0" fmla="*/ 14640 w 617437"/>
              <a:gd name="connsiteY0" fmla="*/ 55133 h 90291"/>
              <a:gd name="connsiteX1" fmla="*/ 23108 w 617437"/>
              <a:gd name="connsiteY1" fmla="*/ 89000 h 90291"/>
              <a:gd name="connsiteX2" fmla="*/ 255941 w 617437"/>
              <a:gd name="connsiteY2" fmla="*/ 80533 h 90291"/>
              <a:gd name="connsiteX3" fmla="*/ 332141 w 617437"/>
              <a:gd name="connsiteY3" fmla="*/ 55133 h 90291"/>
              <a:gd name="connsiteX4" fmla="*/ 454907 w 617437"/>
              <a:gd name="connsiteY4" fmla="*/ 55133 h 90291"/>
              <a:gd name="connsiteX5" fmla="*/ 535341 w 617437"/>
              <a:gd name="connsiteY5" fmla="*/ 25500 h 90291"/>
              <a:gd name="connsiteX6" fmla="*/ 598841 w 617437"/>
              <a:gd name="connsiteY6" fmla="*/ 21266 h 90291"/>
              <a:gd name="connsiteX7" fmla="*/ 611541 w 617437"/>
              <a:gd name="connsiteY7" fmla="*/ 100 h 90291"/>
              <a:gd name="connsiteX8" fmla="*/ 488774 w 617437"/>
              <a:gd name="connsiteY8" fmla="*/ 12799 h 90291"/>
              <a:gd name="connsiteX9" fmla="*/ 399874 w 617437"/>
              <a:gd name="connsiteY9" fmla="*/ 12800 h 90291"/>
              <a:gd name="connsiteX10" fmla="*/ 310974 w 617437"/>
              <a:gd name="connsiteY10" fmla="*/ 29733 h 90291"/>
              <a:gd name="connsiteX11" fmla="*/ 200908 w 617437"/>
              <a:gd name="connsiteY11" fmla="*/ 50900 h 90291"/>
              <a:gd name="connsiteX12" fmla="*/ 78141 w 617437"/>
              <a:gd name="connsiteY12" fmla="*/ 50900 h 90291"/>
              <a:gd name="connsiteX13" fmla="*/ 14640 w 617437"/>
              <a:gd name="connsiteY13" fmla="*/ 55133 h 90291"/>
              <a:gd name="connsiteX0" fmla="*/ 14640 w 617437"/>
              <a:gd name="connsiteY0" fmla="*/ 55133 h 90093"/>
              <a:gd name="connsiteX1" fmla="*/ 23108 w 617437"/>
              <a:gd name="connsiteY1" fmla="*/ 89000 h 90093"/>
              <a:gd name="connsiteX2" fmla="*/ 255941 w 617437"/>
              <a:gd name="connsiteY2" fmla="*/ 80533 h 90093"/>
              <a:gd name="connsiteX3" fmla="*/ 332141 w 617437"/>
              <a:gd name="connsiteY3" fmla="*/ 67833 h 90093"/>
              <a:gd name="connsiteX4" fmla="*/ 454907 w 617437"/>
              <a:gd name="connsiteY4" fmla="*/ 55133 h 90093"/>
              <a:gd name="connsiteX5" fmla="*/ 535341 w 617437"/>
              <a:gd name="connsiteY5" fmla="*/ 25500 h 90093"/>
              <a:gd name="connsiteX6" fmla="*/ 598841 w 617437"/>
              <a:gd name="connsiteY6" fmla="*/ 21266 h 90093"/>
              <a:gd name="connsiteX7" fmla="*/ 611541 w 617437"/>
              <a:gd name="connsiteY7" fmla="*/ 100 h 90093"/>
              <a:gd name="connsiteX8" fmla="*/ 488774 w 617437"/>
              <a:gd name="connsiteY8" fmla="*/ 12799 h 90093"/>
              <a:gd name="connsiteX9" fmla="*/ 399874 w 617437"/>
              <a:gd name="connsiteY9" fmla="*/ 12800 h 90093"/>
              <a:gd name="connsiteX10" fmla="*/ 310974 w 617437"/>
              <a:gd name="connsiteY10" fmla="*/ 29733 h 90093"/>
              <a:gd name="connsiteX11" fmla="*/ 200908 w 617437"/>
              <a:gd name="connsiteY11" fmla="*/ 50900 h 90093"/>
              <a:gd name="connsiteX12" fmla="*/ 78141 w 617437"/>
              <a:gd name="connsiteY12" fmla="*/ 50900 h 90093"/>
              <a:gd name="connsiteX13" fmla="*/ 14640 w 617437"/>
              <a:gd name="connsiteY13" fmla="*/ 55133 h 90093"/>
              <a:gd name="connsiteX0" fmla="*/ 14640 w 617437"/>
              <a:gd name="connsiteY0" fmla="*/ 55133 h 90093"/>
              <a:gd name="connsiteX1" fmla="*/ 23108 w 617437"/>
              <a:gd name="connsiteY1" fmla="*/ 89000 h 90093"/>
              <a:gd name="connsiteX2" fmla="*/ 255941 w 617437"/>
              <a:gd name="connsiteY2" fmla="*/ 80533 h 90093"/>
              <a:gd name="connsiteX3" fmla="*/ 332141 w 617437"/>
              <a:gd name="connsiteY3" fmla="*/ 67833 h 90093"/>
              <a:gd name="connsiteX4" fmla="*/ 454907 w 617437"/>
              <a:gd name="connsiteY4" fmla="*/ 55133 h 90093"/>
              <a:gd name="connsiteX5" fmla="*/ 539574 w 617437"/>
              <a:gd name="connsiteY5" fmla="*/ 42433 h 90093"/>
              <a:gd name="connsiteX6" fmla="*/ 598841 w 617437"/>
              <a:gd name="connsiteY6" fmla="*/ 21266 h 90093"/>
              <a:gd name="connsiteX7" fmla="*/ 611541 w 617437"/>
              <a:gd name="connsiteY7" fmla="*/ 100 h 90093"/>
              <a:gd name="connsiteX8" fmla="*/ 488774 w 617437"/>
              <a:gd name="connsiteY8" fmla="*/ 12799 h 90093"/>
              <a:gd name="connsiteX9" fmla="*/ 399874 w 617437"/>
              <a:gd name="connsiteY9" fmla="*/ 12800 h 90093"/>
              <a:gd name="connsiteX10" fmla="*/ 310974 w 617437"/>
              <a:gd name="connsiteY10" fmla="*/ 29733 h 90093"/>
              <a:gd name="connsiteX11" fmla="*/ 200908 w 617437"/>
              <a:gd name="connsiteY11" fmla="*/ 50900 h 90093"/>
              <a:gd name="connsiteX12" fmla="*/ 78141 w 617437"/>
              <a:gd name="connsiteY12" fmla="*/ 50900 h 90093"/>
              <a:gd name="connsiteX13" fmla="*/ 14640 w 617437"/>
              <a:gd name="connsiteY13" fmla="*/ 55133 h 90093"/>
              <a:gd name="connsiteX0" fmla="*/ 7424 w 627155"/>
              <a:gd name="connsiteY0" fmla="*/ 46666 h 90626"/>
              <a:gd name="connsiteX1" fmla="*/ 32826 w 627155"/>
              <a:gd name="connsiteY1" fmla="*/ 89000 h 90626"/>
              <a:gd name="connsiteX2" fmla="*/ 265659 w 627155"/>
              <a:gd name="connsiteY2" fmla="*/ 80533 h 90626"/>
              <a:gd name="connsiteX3" fmla="*/ 341859 w 627155"/>
              <a:gd name="connsiteY3" fmla="*/ 67833 h 90626"/>
              <a:gd name="connsiteX4" fmla="*/ 464625 w 627155"/>
              <a:gd name="connsiteY4" fmla="*/ 55133 h 90626"/>
              <a:gd name="connsiteX5" fmla="*/ 549292 w 627155"/>
              <a:gd name="connsiteY5" fmla="*/ 42433 h 90626"/>
              <a:gd name="connsiteX6" fmla="*/ 608559 w 627155"/>
              <a:gd name="connsiteY6" fmla="*/ 21266 h 90626"/>
              <a:gd name="connsiteX7" fmla="*/ 621259 w 627155"/>
              <a:gd name="connsiteY7" fmla="*/ 100 h 90626"/>
              <a:gd name="connsiteX8" fmla="*/ 498492 w 627155"/>
              <a:gd name="connsiteY8" fmla="*/ 12799 h 90626"/>
              <a:gd name="connsiteX9" fmla="*/ 409592 w 627155"/>
              <a:gd name="connsiteY9" fmla="*/ 12800 h 90626"/>
              <a:gd name="connsiteX10" fmla="*/ 320692 w 627155"/>
              <a:gd name="connsiteY10" fmla="*/ 29733 h 90626"/>
              <a:gd name="connsiteX11" fmla="*/ 210626 w 627155"/>
              <a:gd name="connsiteY11" fmla="*/ 50900 h 90626"/>
              <a:gd name="connsiteX12" fmla="*/ 87859 w 627155"/>
              <a:gd name="connsiteY12" fmla="*/ 50900 h 90626"/>
              <a:gd name="connsiteX13" fmla="*/ 7424 w 627155"/>
              <a:gd name="connsiteY13" fmla="*/ 46666 h 90626"/>
              <a:gd name="connsiteX0" fmla="*/ 19524 w 639255"/>
              <a:gd name="connsiteY0" fmla="*/ 46666 h 90626"/>
              <a:gd name="connsiteX1" fmla="*/ 23759 w 639255"/>
              <a:gd name="connsiteY1" fmla="*/ 89000 h 90626"/>
              <a:gd name="connsiteX2" fmla="*/ 277759 w 639255"/>
              <a:gd name="connsiteY2" fmla="*/ 80533 h 90626"/>
              <a:gd name="connsiteX3" fmla="*/ 353959 w 639255"/>
              <a:gd name="connsiteY3" fmla="*/ 67833 h 90626"/>
              <a:gd name="connsiteX4" fmla="*/ 476725 w 639255"/>
              <a:gd name="connsiteY4" fmla="*/ 55133 h 90626"/>
              <a:gd name="connsiteX5" fmla="*/ 561392 w 639255"/>
              <a:gd name="connsiteY5" fmla="*/ 42433 h 90626"/>
              <a:gd name="connsiteX6" fmla="*/ 620659 w 639255"/>
              <a:gd name="connsiteY6" fmla="*/ 21266 h 90626"/>
              <a:gd name="connsiteX7" fmla="*/ 633359 w 639255"/>
              <a:gd name="connsiteY7" fmla="*/ 100 h 90626"/>
              <a:gd name="connsiteX8" fmla="*/ 510592 w 639255"/>
              <a:gd name="connsiteY8" fmla="*/ 12799 h 90626"/>
              <a:gd name="connsiteX9" fmla="*/ 421692 w 639255"/>
              <a:gd name="connsiteY9" fmla="*/ 12800 h 90626"/>
              <a:gd name="connsiteX10" fmla="*/ 332792 w 639255"/>
              <a:gd name="connsiteY10" fmla="*/ 29733 h 90626"/>
              <a:gd name="connsiteX11" fmla="*/ 222726 w 639255"/>
              <a:gd name="connsiteY11" fmla="*/ 50900 h 90626"/>
              <a:gd name="connsiteX12" fmla="*/ 99959 w 639255"/>
              <a:gd name="connsiteY12" fmla="*/ 50900 h 90626"/>
              <a:gd name="connsiteX13" fmla="*/ 19524 w 639255"/>
              <a:gd name="connsiteY13" fmla="*/ 46666 h 90626"/>
              <a:gd name="connsiteX0" fmla="*/ 0 w 619731"/>
              <a:gd name="connsiteY0" fmla="*/ 46666 h 90626"/>
              <a:gd name="connsiteX1" fmla="*/ 4235 w 619731"/>
              <a:gd name="connsiteY1" fmla="*/ 89000 h 90626"/>
              <a:gd name="connsiteX2" fmla="*/ 258235 w 619731"/>
              <a:gd name="connsiteY2" fmla="*/ 80533 h 90626"/>
              <a:gd name="connsiteX3" fmla="*/ 334435 w 619731"/>
              <a:gd name="connsiteY3" fmla="*/ 67833 h 90626"/>
              <a:gd name="connsiteX4" fmla="*/ 457201 w 619731"/>
              <a:gd name="connsiteY4" fmla="*/ 55133 h 90626"/>
              <a:gd name="connsiteX5" fmla="*/ 541868 w 619731"/>
              <a:gd name="connsiteY5" fmla="*/ 42433 h 90626"/>
              <a:gd name="connsiteX6" fmla="*/ 601135 w 619731"/>
              <a:gd name="connsiteY6" fmla="*/ 21266 h 90626"/>
              <a:gd name="connsiteX7" fmla="*/ 613835 w 619731"/>
              <a:gd name="connsiteY7" fmla="*/ 100 h 90626"/>
              <a:gd name="connsiteX8" fmla="*/ 491068 w 619731"/>
              <a:gd name="connsiteY8" fmla="*/ 12799 h 90626"/>
              <a:gd name="connsiteX9" fmla="*/ 402168 w 619731"/>
              <a:gd name="connsiteY9" fmla="*/ 12800 h 90626"/>
              <a:gd name="connsiteX10" fmla="*/ 313268 w 619731"/>
              <a:gd name="connsiteY10" fmla="*/ 29733 h 90626"/>
              <a:gd name="connsiteX11" fmla="*/ 203202 w 619731"/>
              <a:gd name="connsiteY11" fmla="*/ 50900 h 90626"/>
              <a:gd name="connsiteX12" fmla="*/ 80435 w 619731"/>
              <a:gd name="connsiteY12" fmla="*/ 50900 h 90626"/>
              <a:gd name="connsiteX13" fmla="*/ 0 w 619731"/>
              <a:gd name="connsiteY13" fmla="*/ 46666 h 90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9731" h="90626">
                <a:moveTo>
                  <a:pt x="0" y="46666"/>
                </a:moveTo>
                <a:lnTo>
                  <a:pt x="4235" y="89000"/>
                </a:lnTo>
                <a:cubicBezTo>
                  <a:pt x="47274" y="94645"/>
                  <a:pt x="203202" y="84061"/>
                  <a:pt x="258235" y="80533"/>
                </a:cubicBezTo>
                <a:cubicBezTo>
                  <a:pt x="313268" y="77005"/>
                  <a:pt x="301274" y="72066"/>
                  <a:pt x="334435" y="67833"/>
                </a:cubicBezTo>
                <a:cubicBezTo>
                  <a:pt x="367596" y="63600"/>
                  <a:pt x="422629" y="59366"/>
                  <a:pt x="457201" y="55133"/>
                </a:cubicBezTo>
                <a:cubicBezTo>
                  <a:pt x="491773" y="50900"/>
                  <a:pt x="517879" y="48077"/>
                  <a:pt x="541868" y="42433"/>
                </a:cubicBezTo>
                <a:cubicBezTo>
                  <a:pt x="565857" y="36789"/>
                  <a:pt x="579968" y="22677"/>
                  <a:pt x="601135" y="21266"/>
                </a:cubicBezTo>
                <a:cubicBezTo>
                  <a:pt x="601941" y="21064"/>
                  <a:pt x="632179" y="1511"/>
                  <a:pt x="613835" y="100"/>
                </a:cubicBezTo>
                <a:cubicBezTo>
                  <a:pt x="595491" y="-1311"/>
                  <a:pt x="526346" y="12799"/>
                  <a:pt x="491068" y="12799"/>
                </a:cubicBezTo>
                <a:cubicBezTo>
                  <a:pt x="455790" y="12799"/>
                  <a:pt x="431801" y="9978"/>
                  <a:pt x="402168" y="12800"/>
                </a:cubicBezTo>
                <a:cubicBezTo>
                  <a:pt x="372535" y="15622"/>
                  <a:pt x="346429" y="23383"/>
                  <a:pt x="313268" y="29733"/>
                </a:cubicBezTo>
                <a:cubicBezTo>
                  <a:pt x="280107" y="36083"/>
                  <a:pt x="242008" y="47372"/>
                  <a:pt x="203202" y="50900"/>
                </a:cubicBezTo>
                <a:cubicBezTo>
                  <a:pt x="164397" y="54428"/>
                  <a:pt x="114302" y="51606"/>
                  <a:pt x="80435" y="50900"/>
                </a:cubicBezTo>
                <a:cubicBezTo>
                  <a:pt x="46568" y="50194"/>
                  <a:pt x="12700" y="40316"/>
                  <a:pt x="0" y="46666"/>
                </a:cubicBezTo>
                <a:close/>
              </a:path>
            </a:pathLst>
          </a:custGeom>
          <a:solidFill>
            <a:srgbClr val="91CCFF"/>
          </a:solidFill>
          <a:ln>
            <a:solidFill>
              <a:srgbClr val="91CC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 name="Freeform 9"/>
          <p:cNvSpPr/>
          <p:nvPr/>
        </p:nvSpPr>
        <p:spPr>
          <a:xfrm>
            <a:off x="406400" y="4741334"/>
            <a:ext cx="1392948" cy="1402382"/>
          </a:xfrm>
          <a:custGeom>
            <a:avLst/>
            <a:gdLst>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72111 w 1414802"/>
              <a:gd name="connsiteY163" fmla="*/ 495300 h 1406821"/>
              <a:gd name="connsiteX164" fmla="*/ 76344 w 1414802"/>
              <a:gd name="connsiteY164" fmla="*/ 546100 h 1406821"/>
              <a:gd name="connsiteX165" fmla="*/ 84811 w 1414802"/>
              <a:gd name="connsiteY165" fmla="*/ 596900 h 1406821"/>
              <a:gd name="connsiteX166" fmla="*/ 89044 w 1414802"/>
              <a:gd name="connsiteY166" fmla="*/ 656167 h 1406821"/>
              <a:gd name="connsiteX167" fmla="*/ 93278 w 1414802"/>
              <a:gd name="connsiteY167" fmla="*/ 694267 h 1406821"/>
              <a:gd name="connsiteX168" fmla="*/ 97511 w 1414802"/>
              <a:gd name="connsiteY168" fmla="*/ 833967 h 1406821"/>
              <a:gd name="connsiteX169" fmla="*/ 93278 w 1414802"/>
              <a:gd name="connsiteY169" fmla="*/ 1062567 h 1406821"/>
              <a:gd name="connsiteX170" fmla="*/ 89044 w 1414802"/>
              <a:gd name="connsiteY170" fmla="*/ 1104900 h 1406821"/>
              <a:gd name="connsiteX171" fmla="*/ 84811 w 1414802"/>
              <a:gd name="connsiteY171" fmla="*/ 1117600 h 1406821"/>
              <a:gd name="connsiteX172" fmla="*/ 80578 w 1414802"/>
              <a:gd name="connsiteY172" fmla="*/ 1138767 h 1406821"/>
              <a:gd name="connsiteX173" fmla="*/ 72111 w 1414802"/>
              <a:gd name="connsiteY173" fmla="*/ 1185333 h 1406821"/>
              <a:gd name="connsiteX174" fmla="*/ 67878 w 1414802"/>
              <a:gd name="connsiteY174" fmla="*/ 1198033 h 1406821"/>
              <a:gd name="connsiteX175" fmla="*/ 59411 w 1414802"/>
              <a:gd name="connsiteY175" fmla="*/ 1236133 h 1406821"/>
              <a:gd name="connsiteX176" fmla="*/ 55178 w 1414802"/>
              <a:gd name="connsiteY176" fmla="*/ 1253067 h 1406821"/>
              <a:gd name="connsiteX177" fmla="*/ 12844 w 1414802"/>
              <a:gd name="connsiteY177"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76344 w 1414802"/>
              <a:gd name="connsiteY163" fmla="*/ 546100 h 1406821"/>
              <a:gd name="connsiteX164" fmla="*/ 84811 w 1414802"/>
              <a:gd name="connsiteY164" fmla="*/ 596900 h 1406821"/>
              <a:gd name="connsiteX165" fmla="*/ 89044 w 1414802"/>
              <a:gd name="connsiteY165" fmla="*/ 656167 h 1406821"/>
              <a:gd name="connsiteX166" fmla="*/ 93278 w 1414802"/>
              <a:gd name="connsiteY166" fmla="*/ 694267 h 1406821"/>
              <a:gd name="connsiteX167" fmla="*/ 97511 w 1414802"/>
              <a:gd name="connsiteY167" fmla="*/ 833967 h 1406821"/>
              <a:gd name="connsiteX168" fmla="*/ 93278 w 1414802"/>
              <a:gd name="connsiteY168" fmla="*/ 1062567 h 1406821"/>
              <a:gd name="connsiteX169" fmla="*/ 89044 w 1414802"/>
              <a:gd name="connsiteY169" fmla="*/ 1104900 h 1406821"/>
              <a:gd name="connsiteX170" fmla="*/ 84811 w 1414802"/>
              <a:gd name="connsiteY170" fmla="*/ 1117600 h 1406821"/>
              <a:gd name="connsiteX171" fmla="*/ 80578 w 1414802"/>
              <a:gd name="connsiteY171" fmla="*/ 1138767 h 1406821"/>
              <a:gd name="connsiteX172" fmla="*/ 72111 w 1414802"/>
              <a:gd name="connsiteY172" fmla="*/ 1185333 h 1406821"/>
              <a:gd name="connsiteX173" fmla="*/ 67878 w 1414802"/>
              <a:gd name="connsiteY173" fmla="*/ 1198033 h 1406821"/>
              <a:gd name="connsiteX174" fmla="*/ 59411 w 1414802"/>
              <a:gd name="connsiteY174" fmla="*/ 1236133 h 1406821"/>
              <a:gd name="connsiteX175" fmla="*/ 55178 w 1414802"/>
              <a:gd name="connsiteY175" fmla="*/ 1253067 h 1406821"/>
              <a:gd name="connsiteX176" fmla="*/ 12844 w 1414802"/>
              <a:gd name="connsiteY176"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84811 w 1414802"/>
              <a:gd name="connsiteY163" fmla="*/ 596900 h 1406821"/>
              <a:gd name="connsiteX164" fmla="*/ 89044 w 1414802"/>
              <a:gd name="connsiteY164" fmla="*/ 656167 h 1406821"/>
              <a:gd name="connsiteX165" fmla="*/ 93278 w 1414802"/>
              <a:gd name="connsiteY165" fmla="*/ 694267 h 1406821"/>
              <a:gd name="connsiteX166" fmla="*/ 97511 w 1414802"/>
              <a:gd name="connsiteY166" fmla="*/ 833967 h 1406821"/>
              <a:gd name="connsiteX167" fmla="*/ 93278 w 1414802"/>
              <a:gd name="connsiteY167" fmla="*/ 1062567 h 1406821"/>
              <a:gd name="connsiteX168" fmla="*/ 89044 w 1414802"/>
              <a:gd name="connsiteY168" fmla="*/ 1104900 h 1406821"/>
              <a:gd name="connsiteX169" fmla="*/ 84811 w 1414802"/>
              <a:gd name="connsiteY169" fmla="*/ 1117600 h 1406821"/>
              <a:gd name="connsiteX170" fmla="*/ 80578 w 1414802"/>
              <a:gd name="connsiteY170" fmla="*/ 1138767 h 1406821"/>
              <a:gd name="connsiteX171" fmla="*/ 72111 w 1414802"/>
              <a:gd name="connsiteY171" fmla="*/ 1185333 h 1406821"/>
              <a:gd name="connsiteX172" fmla="*/ 67878 w 1414802"/>
              <a:gd name="connsiteY172" fmla="*/ 1198033 h 1406821"/>
              <a:gd name="connsiteX173" fmla="*/ 59411 w 1414802"/>
              <a:gd name="connsiteY173" fmla="*/ 1236133 h 1406821"/>
              <a:gd name="connsiteX174" fmla="*/ 55178 w 1414802"/>
              <a:gd name="connsiteY174" fmla="*/ 1253067 h 1406821"/>
              <a:gd name="connsiteX175" fmla="*/ 12844 w 1414802"/>
              <a:gd name="connsiteY175"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89044 w 1414802"/>
              <a:gd name="connsiteY163" fmla="*/ 656167 h 1406821"/>
              <a:gd name="connsiteX164" fmla="*/ 93278 w 1414802"/>
              <a:gd name="connsiteY164" fmla="*/ 694267 h 1406821"/>
              <a:gd name="connsiteX165" fmla="*/ 97511 w 1414802"/>
              <a:gd name="connsiteY165" fmla="*/ 833967 h 1406821"/>
              <a:gd name="connsiteX166" fmla="*/ 93278 w 1414802"/>
              <a:gd name="connsiteY166" fmla="*/ 1062567 h 1406821"/>
              <a:gd name="connsiteX167" fmla="*/ 89044 w 1414802"/>
              <a:gd name="connsiteY167" fmla="*/ 1104900 h 1406821"/>
              <a:gd name="connsiteX168" fmla="*/ 84811 w 1414802"/>
              <a:gd name="connsiteY168" fmla="*/ 1117600 h 1406821"/>
              <a:gd name="connsiteX169" fmla="*/ 80578 w 1414802"/>
              <a:gd name="connsiteY169" fmla="*/ 1138767 h 1406821"/>
              <a:gd name="connsiteX170" fmla="*/ 72111 w 1414802"/>
              <a:gd name="connsiteY170" fmla="*/ 1185333 h 1406821"/>
              <a:gd name="connsiteX171" fmla="*/ 67878 w 1414802"/>
              <a:gd name="connsiteY171" fmla="*/ 1198033 h 1406821"/>
              <a:gd name="connsiteX172" fmla="*/ 59411 w 1414802"/>
              <a:gd name="connsiteY172" fmla="*/ 1236133 h 1406821"/>
              <a:gd name="connsiteX173" fmla="*/ 55178 w 1414802"/>
              <a:gd name="connsiteY173" fmla="*/ 1253067 h 1406821"/>
              <a:gd name="connsiteX174" fmla="*/ 12844 w 1414802"/>
              <a:gd name="connsiteY174"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93278 w 1414802"/>
              <a:gd name="connsiteY163" fmla="*/ 694267 h 1406821"/>
              <a:gd name="connsiteX164" fmla="*/ 97511 w 1414802"/>
              <a:gd name="connsiteY164" fmla="*/ 833967 h 1406821"/>
              <a:gd name="connsiteX165" fmla="*/ 93278 w 1414802"/>
              <a:gd name="connsiteY165" fmla="*/ 1062567 h 1406821"/>
              <a:gd name="connsiteX166" fmla="*/ 89044 w 1414802"/>
              <a:gd name="connsiteY166" fmla="*/ 1104900 h 1406821"/>
              <a:gd name="connsiteX167" fmla="*/ 84811 w 1414802"/>
              <a:gd name="connsiteY167" fmla="*/ 1117600 h 1406821"/>
              <a:gd name="connsiteX168" fmla="*/ 80578 w 1414802"/>
              <a:gd name="connsiteY168" fmla="*/ 1138767 h 1406821"/>
              <a:gd name="connsiteX169" fmla="*/ 72111 w 1414802"/>
              <a:gd name="connsiteY169" fmla="*/ 1185333 h 1406821"/>
              <a:gd name="connsiteX170" fmla="*/ 67878 w 1414802"/>
              <a:gd name="connsiteY170" fmla="*/ 1198033 h 1406821"/>
              <a:gd name="connsiteX171" fmla="*/ 59411 w 1414802"/>
              <a:gd name="connsiteY171" fmla="*/ 1236133 h 1406821"/>
              <a:gd name="connsiteX172" fmla="*/ 55178 w 1414802"/>
              <a:gd name="connsiteY172" fmla="*/ 1253067 h 1406821"/>
              <a:gd name="connsiteX173" fmla="*/ 12844 w 1414802"/>
              <a:gd name="connsiteY173"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97511 w 1414802"/>
              <a:gd name="connsiteY163" fmla="*/ 833967 h 1406821"/>
              <a:gd name="connsiteX164" fmla="*/ 93278 w 1414802"/>
              <a:gd name="connsiteY164" fmla="*/ 1062567 h 1406821"/>
              <a:gd name="connsiteX165" fmla="*/ 89044 w 1414802"/>
              <a:gd name="connsiteY165" fmla="*/ 1104900 h 1406821"/>
              <a:gd name="connsiteX166" fmla="*/ 84811 w 1414802"/>
              <a:gd name="connsiteY166" fmla="*/ 1117600 h 1406821"/>
              <a:gd name="connsiteX167" fmla="*/ 80578 w 1414802"/>
              <a:gd name="connsiteY167" fmla="*/ 1138767 h 1406821"/>
              <a:gd name="connsiteX168" fmla="*/ 72111 w 1414802"/>
              <a:gd name="connsiteY168" fmla="*/ 1185333 h 1406821"/>
              <a:gd name="connsiteX169" fmla="*/ 67878 w 1414802"/>
              <a:gd name="connsiteY169" fmla="*/ 1198033 h 1406821"/>
              <a:gd name="connsiteX170" fmla="*/ 59411 w 1414802"/>
              <a:gd name="connsiteY170" fmla="*/ 1236133 h 1406821"/>
              <a:gd name="connsiteX171" fmla="*/ 55178 w 1414802"/>
              <a:gd name="connsiteY171" fmla="*/ 1253067 h 1406821"/>
              <a:gd name="connsiteX172" fmla="*/ 12844 w 1414802"/>
              <a:gd name="connsiteY172"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93278 w 1414802"/>
              <a:gd name="connsiteY163" fmla="*/ 1062567 h 1406821"/>
              <a:gd name="connsiteX164" fmla="*/ 89044 w 1414802"/>
              <a:gd name="connsiteY164" fmla="*/ 1104900 h 1406821"/>
              <a:gd name="connsiteX165" fmla="*/ 84811 w 1414802"/>
              <a:gd name="connsiteY165" fmla="*/ 1117600 h 1406821"/>
              <a:gd name="connsiteX166" fmla="*/ 80578 w 1414802"/>
              <a:gd name="connsiteY166" fmla="*/ 1138767 h 1406821"/>
              <a:gd name="connsiteX167" fmla="*/ 72111 w 1414802"/>
              <a:gd name="connsiteY167" fmla="*/ 1185333 h 1406821"/>
              <a:gd name="connsiteX168" fmla="*/ 67878 w 1414802"/>
              <a:gd name="connsiteY168" fmla="*/ 1198033 h 1406821"/>
              <a:gd name="connsiteX169" fmla="*/ 59411 w 1414802"/>
              <a:gd name="connsiteY169" fmla="*/ 1236133 h 1406821"/>
              <a:gd name="connsiteX170" fmla="*/ 55178 w 1414802"/>
              <a:gd name="connsiteY170" fmla="*/ 1253067 h 1406821"/>
              <a:gd name="connsiteX171" fmla="*/ 12844 w 1414802"/>
              <a:gd name="connsiteY171"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89044 w 1414802"/>
              <a:gd name="connsiteY163" fmla="*/ 1104900 h 1406821"/>
              <a:gd name="connsiteX164" fmla="*/ 84811 w 1414802"/>
              <a:gd name="connsiteY164" fmla="*/ 1117600 h 1406821"/>
              <a:gd name="connsiteX165" fmla="*/ 80578 w 1414802"/>
              <a:gd name="connsiteY165" fmla="*/ 1138767 h 1406821"/>
              <a:gd name="connsiteX166" fmla="*/ 72111 w 1414802"/>
              <a:gd name="connsiteY166" fmla="*/ 1185333 h 1406821"/>
              <a:gd name="connsiteX167" fmla="*/ 67878 w 1414802"/>
              <a:gd name="connsiteY167" fmla="*/ 1198033 h 1406821"/>
              <a:gd name="connsiteX168" fmla="*/ 59411 w 1414802"/>
              <a:gd name="connsiteY168" fmla="*/ 1236133 h 1406821"/>
              <a:gd name="connsiteX169" fmla="*/ 55178 w 1414802"/>
              <a:gd name="connsiteY169" fmla="*/ 1253067 h 1406821"/>
              <a:gd name="connsiteX170" fmla="*/ 12844 w 1414802"/>
              <a:gd name="connsiteY170"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84811 w 1414802"/>
              <a:gd name="connsiteY163" fmla="*/ 1117600 h 1406821"/>
              <a:gd name="connsiteX164" fmla="*/ 80578 w 1414802"/>
              <a:gd name="connsiteY164" fmla="*/ 1138767 h 1406821"/>
              <a:gd name="connsiteX165" fmla="*/ 72111 w 1414802"/>
              <a:gd name="connsiteY165" fmla="*/ 1185333 h 1406821"/>
              <a:gd name="connsiteX166" fmla="*/ 67878 w 1414802"/>
              <a:gd name="connsiteY166" fmla="*/ 1198033 h 1406821"/>
              <a:gd name="connsiteX167" fmla="*/ 59411 w 1414802"/>
              <a:gd name="connsiteY167" fmla="*/ 1236133 h 1406821"/>
              <a:gd name="connsiteX168" fmla="*/ 55178 w 1414802"/>
              <a:gd name="connsiteY168" fmla="*/ 1253067 h 1406821"/>
              <a:gd name="connsiteX169" fmla="*/ 12844 w 1414802"/>
              <a:gd name="connsiteY169"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80578 w 1414802"/>
              <a:gd name="connsiteY163" fmla="*/ 1138767 h 1406821"/>
              <a:gd name="connsiteX164" fmla="*/ 72111 w 1414802"/>
              <a:gd name="connsiteY164" fmla="*/ 1185333 h 1406821"/>
              <a:gd name="connsiteX165" fmla="*/ 67878 w 1414802"/>
              <a:gd name="connsiteY165" fmla="*/ 1198033 h 1406821"/>
              <a:gd name="connsiteX166" fmla="*/ 59411 w 1414802"/>
              <a:gd name="connsiteY166" fmla="*/ 1236133 h 1406821"/>
              <a:gd name="connsiteX167" fmla="*/ 55178 w 1414802"/>
              <a:gd name="connsiteY167" fmla="*/ 1253067 h 1406821"/>
              <a:gd name="connsiteX168" fmla="*/ 12844 w 1414802"/>
              <a:gd name="connsiteY168"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72111 w 1414802"/>
              <a:gd name="connsiteY163" fmla="*/ 1185333 h 1406821"/>
              <a:gd name="connsiteX164" fmla="*/ 67878 w 1414802"/>
              <a:gd name="connsiteY164" fmla="*/ 1198033 h 1406821"/>
              <a:gd name="connsiteX165" fmla="*/ 59411 w 1414802"/>
              <a:gd name="connsiteY165" fmla="*/ 1236133 h 1406821"/>
              <a:gd name="connsiteX166" fmla="*/ 55178 w 1414802"/>
              <a:gd name="connsiteY166" fmla="*/ 1253067 h 1406821"/>
              <a:gd name="connsiteX167" fmla="*/ 12844 w 1414802"/>
              <a:gd name="connsiteY167"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72111 w 1414802"/>
              <a:gd name="connsiteY163" fmla="*/ 1185333 h 1406821"/>
              <a:gd name="connsiteX164" fmla="*/ 59411 w 1414802"/>
              <a:gd name="connsiteY164" fmla="*/ 1236133 h 1406821"/>
              <a:gd name="connsiteX165" fmla="*/ 55178 w 1414802"/>
              <a:gd name="connsiteY165" fmla="*/ 1253067 h 1406821"/>
              <a:gd name="connsiteX166" fmla="*/ 12844 w 1414802"/>
              <a:gd name="connsiteY166" fmla="*/ 1397000 h 1406821"/>
              <a:gd name="connsiteX0" fmla="*/ 12844 w 1414802"/>
              <a:gd name="connsiteY0" fmla="*/ 1397000 h 1406821"/>
              <a:gd name="connsiteX1" fmla="*/ 313411 w 1414802"/>
              <a:gd name="connsiteY1" fmla="*/ 1392767 h 1406821"/>
              <a:gd name="connsiteX2" fmla="*/ 364211 w 1414802"/>
              <a:gd name="connsiteY2" fmla="*/ 1388533 h 1406821"/>
              <a:gd name="connsiteX3" fmla="*/ 427711 w 1414802"/>
              <a:gd name="connsiteY3" fmla="*/ 1384300 h 1406821"/>
              <a:gd name="connsiteX4" fmla="*/ 410778 w 1414802"/>
              <a:gd name="connsiteY4" fmla="*/ 1358900 h 1406821"/>
              <a:gd name="connsiteX5" fmla="*/ 385378 w 1414802"/>
              <a:gd name="connsiteY5" fmla="*/ 1333500 h 1406821"/>
              <a:gd name="connsiteX6" fmla="*/ 389611 w 1414802"/>
              <a:gd name="connsiteY6" fmla="*/ 1320800 h 1406821"/>
              <a:gd name="connsiteX7" fmla="*/ 431944 w 1414802"/>
              <a:gd name="connsiteY7" fmla="*/ 1308100 h 1406821"/>
              <a:gd name="connsiteX8" fmla="*/ 457344 w 1414802"/>
              <a:gd name="connsiteY8" fmla="*/ 1291167 h 1406821"/>
              <a:gd name="connsiteX9" fmla="*/ 482744 w 1414802"/>
              <a:gd name="connsiteY9" fmla="*/ 1282700 h 1406821"/>
              <a:gd name="connsiteX10" fmla="*/ 495444 w 1414802"/>
              <a:gd name="connsiteY10" fmla="*/ 1274233 h 1406821"/>
              <a:gd name="connsiteX11" fmla="*/ 503911 w 1414802"/>
              <a:gd name="connsiteY11" fmla="*/ 1248833 h 1406821"/>
              <a:gd name="connsiteX12" fmla="*/ 486978 w 1414802"/>
              <a:gd name="connsiteY12" fmla="*/ 1244600 h 1406821"/>
              <a:gd name="connsiteX13" fmla="*/ 474278 w 1414802"/>
              <a:gd name="connsiteY13" fmla="*/ 1236133 h 1406821"/>
              <a:gd name="connsiteX14" fmla="*/ 448878 w 1414802"/>
              <a:gd name="connsiteY14" fmla="*/ 1223433 h 1406821"/>
              <a:gd name="connsiteX15" fmla="*/ 436178 w 1414802"/>
              <a:gd name="connsiteY15" fmla="*/ 1210733 h 1406821"/>
              <a:gd name="connsiteX16" fmla="*/ 427711 w 1414802"/>
              <a:gd name="connsiteY16" fmla="*/ 1198033 h 1406821"/>
              <a:gd name="connsiteX17" fmla="*/ 402311 w 1414802"/>
              <a:gd name="connsiteY17" fmla="*/ 1181100 h 1406821"/>
              <a:gd name="connsiteX18" fmla="*/ 393844 w 1414802"/>
              <a:gd name="connsiteY18" fmla="*/ 1168400 h 1406821"/>
              <a:gd name="connsiteX19" fmla="*/ 406544 w 1414802"/>
              <a:gd name="connsiteY19" fmla="*/ 1155700 h 1406821"/>
              <a:gd name="connsiteX20" fmla="*/ 423478 w 1414802"/>
              <a:gd name="connsiteY20" fmla="*/ 1147233 h 1406821"/>
              <a:gd name="connsiteX21" fmla="*/ 448878 w 1414802"/>
              <a:gd name="connsiteY21" fmla="*/ 1134533 h 1406821"/>
              <a:gd name="connsiteX22" fmla="*/ 465811 w 1414802"/>
              <a:gd name="connsiteY22" fmla="*/ 1121833 h 1406821"/>
              <a:gd name="connsiteX23" fmla="*/ 474278 w 1414802"/>
              <a:gd name="connsiteY23" fmla="*/ 1109133 h 1406821"/>
              <a:gd name="connsiteX24" fmla="*/ 499678 w 1414802"/>
              <a:gd name="connsiteY24" fmla="*/ 1100667 h 1406821"/>
              <a:gd name="connsiteX25" fmla="*/ 512378 w 1414802"/>
              <a:gd name="connsiteY25" fmla="*/ 1092200 h 1406821"/>
              <a:gd name="connsiteX26" fmla="*/ 525078 w 1414802"/>
              <a:gd name="connsiteY26" fmla="*/ 1075267 h 1406821"/>
              <a:gd name="connsiteX27" fmla="*/ 558944 w 1414802"/>
              <a:gd name="connsiteY27" fmla="*/ 1058333 h 1406821"/>
              <a:gd name="connsiteX28" fmla="*/ 571644 w 1414802"/>
              <a:gd name="connsiteY28" fmla="*/ 1049867 h 1406821"/>
              <a:gd name="connsiteX29" fmla="*/ 537778 w 1414802"/>
              <a:gd name="connsiteY29" fmla="*/ 1037167 h 1406821"/>
              <a:gd name="connsiteX30" fmla="*/ 520844 w 1414802"/>
              <a:gd name="connsiteY30" fmla="*/ 1028700 h 1406821"/>
              <a:gd name="connsiteX31" fmla="*/ 503911 w 1414802"/>
              <a:gd name="connsiteY31" fmla="*/ 1024467 h 1406821"/>
              <a:gd name="connsiteX32" fmla="*/ 478511 w 1414802"/>
              <a:gd name="connsiteY32" fmla="*/ 1016000 h 1406821"/>
              <a:gd name="connsiteX33" fmla="*/ 465811 w 1414802"/>
              <a:gd name="connsiteY33" fmla="*/ 1011767 h 1406821"/>
              <a:gd name="connsiteX34" fmla="*/ 436178 w 1414802"/>
              <a:gd name="connsiteY34" fmla="*/ 999067 h 1406821"/>
              <a:gd name="connsiteX35" fmla="*/ 419244 w 1414802"/>
              <a:gd name="connsiteY35" fmla="*/ 990600 h 1406821"/>
              <a:gd name="connsiteX36" fmla="*/ 389611 w 1414802"/>
              <a:gd name="connsiteY36" fmla="*/ 977900 h 1406821"/>
              <a:gd name="connsiteX37" fmla="*/ 419244 w 1414802"/>
              <a:gd name="connsiteY37" fmla="*/ 969433 h 1406821"/>
              <a:gd name="connsiteX38" fmla="*/ 465811 w 1414802"/>
              <a:gd name="connsiteY38" fmla="*/ 956733 h 1406821"/>
              <a:gd name="connsiteX39" fmla="*/ 508144 w 1414802"/>
              <a:gd name="connsiteY39" fmla="*/ 948267 h 1406821"/>
              <a:gd name="connsiteX40" fmla="*/ 520844 w 1414802"/>
              <a:gd name="connsiteY40" fmla="*/ 939800 h 1406821"/>
              <a:gd name="connsiteX41" fmla="*/ 546244 w 1414802"/>
              <a:gd name="connsiteY41" fmla="*/ 931333 h 1406821"/>
              <a:gd name="connsiteX42" fmla="*/ 584344 w 1414802"/>
              <a:gd name="connsiteY42" fmla="*/ 914400 h 1406821"/>
              <a:gd name="connsiteX43" fmla="*/ 618211 w 1414802"/>
              <a:gd name="connsiteY43" fmla="*/ 901700 h 1406821"/>
              <a:gd name="connsiteX44" fmla="*/ 630911 w 1414802"/>
              <a:gd name="connsiteY44" fmla="*/ 893233 h 1406821"/>
              <a:gd name="connsiteX45" fmla="*/ 647844 w 1414802"/>
              <a:gd name="connsiteY45" fmla="*/ 889000 h 1406821"/>
              <a:gd name="connsiteX46" fmla="*/ 635144 w 1414802"/>
              <a:gd name="connsiteY46" fmla="*/ 880533 h 1406821"/>
              <a:gd name="connsiteX47" fmla="*/ 618211 w 1414802"/>
              <a:gd name="connsiteY47" fmla="*/ 876300 h 1406821"/>
              <a:gd name="connsiteX48" fmla="*/ 575878 w 1414802"/>
              <a:gd name="connsiteY48" fmla="*/ 867833 h 1406821"/>
              <a:gd name="connsiteX49" fmla="*/ 563178 w 1414802"/>
              <a:gd name="connsiteY49" fmla="*/ 863600 h 1406821"/>
              <a:gd name="connsiteX50" fmla="*/ 533544 w 1414802"/>
              <a:gd name="connsiteY50" fmla="*/ 859367 h 1406821"/>
              <a:gd name="connsiteX51" fmla="*/ 512378 w 1414802"/>
              <a:gd name="connsiteY51" fmla="*/ 850900 h 1406821"/>
              <a:gd name="connsiteX52" fmla="*/ 486978 w 1414802"/>
              <a:gd name="connsiteY52" fmla="*/ 842433 h 1406821"/>
              <a:gd name="connsiteX53" fmla="*/ 470044 w 1414802"/>
              <a:gd name="connsiteY53" fmla="*/ 829733 h 1406821"/>
              <a:gd name="connsiteX54" fmla="*/ 453111 w 1414802"/>
              <a:gd name="connsiteY54" fmla="*/ 821267 h 1406821"/>
              <a:gd name="connsiteX55" fmla="*/ 448878 w 1414802"/>
              <a:gd name="connsiteY55" fmla="*/ 808567 h 1406821"/>
              <a:gd name="connsiteX56" fmla="*/ 431944 w 1414802"/>
              <a:gd name="connsiteY56" fmla="*/ 783167 h 1406821"/>
              <a:gd name="connsiteX57" fmla="*/ 474278 w 1414802"/>
              <a:gd name="connsiteY57" fmla="*/ 766233 h 1406821"/>
              <a:gd name="connsiteX58" fmla="*/ 499678 w 1414802"/>
              <a:gd name="connsiteY58" fmla="*/ 757767 h 1406821"/>
              <a:gd name="connsiteX59" fmla="*/ 512378 w 1414802"/>
              <a:gd name="connsiteY59" fmla="*/ 753533 h 1406821"/>
              <a:gd name="connsiteX60" fmla="*/ 520844 w 1414802"/>
              <a:gd name="connsiteY60" fmla="*/ 740833 h 1406821"/>
              <a:gd name="connsiteX61" fmla="*/ 550478 w 1414802"/>
              <a:gd name="connsiteY61" fmla="*/ 728133 h 1406821"/>
              <a:gd name="connsiteX62" fmla="*/ 563178 w 1414802"/>
              <a:gd name="connsiteY62" fmla="*/ 719667 h 1406821"/>
              <a:gd name="connsiteX63" fmla="*/ 567411 w 1414802"/>
              <a:gd name="connsiteY63" fmla="*/ 694267 h 1406821"/>
              <a:gd name="connsiteX64" fmla="*/ 542011 w 1414802"/>
              <a:gd name="connsiteY64" fmla="*/ 685800 h 1406821"/>
              <a:gd name="connsiteX65" fmla="*/ 520844 w 1414802"/>
              <a:gd name="connsiteY65" fmla="*/ 660400 h 1406821"/>
              <a:gd name="connsiteX66" fmla="*/ 512378 w 1414802"/>
              <a:gd name="connsiteY66" fmla="*/ 635000 h 1406821"/>
              <a:gd name="connsiteX67" fmla="*/ 516611 w 1414802"/>
              <a:gd name="connsiteY67" fmla="*/ 622300 h 1406821"/>
              <a:gd name="connsiteX68" fmla="*/ 554711 w 1414802"/>
              <a:gd name="connsiteY68" fmla="*/ 609600 h 1406821"/>
              <a:gd name="connsiteX69" fmla="*/ 567411 w 1414802"/>
              <a:gd name="connsiteY69" fmla="*/ 601133 h 1406821"/>
              <a:gd name="connsiteX70" fmla="*/ 592811 w 1414802"/>
              <a:gd name="connsiteY70" fmla="*/ 592667 h 1406821"/>
              <a:gd name="connsiteX71" fmla="*/ 601278 w 1414802"/>
              <a:gd name="connsiteY71" fmla="*/ 579967 h 1406821"/>
              <a:gd name="connsiteX72" fmla="*/ 584344 w 1414802"/>
              <a:gd name="connsiteY72" fmla="*/ 554567 h 1406821"/>
              <a:gd name="connsiteX73" fmla="*/ 575878 w 1414802"/>
              <a:gd name="connsiteY73" fmla="*/ 541867 h 1406821"/>
              <a:gd name="connsiteX74" fmla="*/ 639378 w 1414802"/>
              <a:gd name="connsiteY74" fmla="*/ 533400 h 1406821"/>
              <a:gd name="connsiteX75" fmla="*/ 698644 w 1414802"/>
              <a:gd name="connsiteY75" fmla="*/ 524933 h 1406821"/>
              <a:gd name="connsiteX76" fmla="*/ 711344 w 1414802"/>
              <a:gd name="connsiteY76" fmla="*/ 516467 h 1406821"/>
              <a:gd name="connsiteX77" fmla="*/ 749444 w 1414802"/>
              <a:gd name="connsiteY77" fmla="*/ 508000 h 1406821"/>
              <a:gd name="connsiteX78" fmla="*/ 766378 w 1414802"/>
              <a:gd name="connsiteY78" fmla="*/ 503767 h 1406821"/>
              <a:gd name="connsiteX79" fmla="*/ 791778 w 1414802"/>
              <a:gd name="connsiteY79" fmla="*/ 491067 h 1406821"/>
              <a:gd name="connsiteX80" fmla="*/ 808711 w 1414802"/>
              <a:gd name="connsiteY80" fmla="*/ 486833 h 1406821"/>
              <a:gd name="connsiteX81" fmla="*/ 821411 w 1414802"/>
              <a:gd name="connsiteY81" fmla="*/ 474133 h 1406821"/>
              <a:gd name="connsiteX82" fmla="*/ 846811 w 1414802"/>
              <a:gd name="connsiteY82" fmla="*/ 457200 h 1406821"/>
              <a:gd name="connsiteX83" fmla="*/ 872211 w 1414802"/>
              <a:gd name="connsiteY83" fmla="*/ 431800 h 1406821"/>
              <a:gd name="connsiteX84" fmla="*/ 884911 w 1414802"/>
              <a:gd name="connsiteY84" fmla="*/ 419100 h 1406821"/>
              <a:gd name="connsiteX85" fmla="*/ 897611 w 1414802"/>
              <a:gd name="connsiteY85" fmla="*/ 410633 h 1406821"/>
              <a:gd name="connsiteX86" fmla="*/ 923011 w 1414802"/>
              <a:gd name="connsiteY86" fmla="*/ 381000 h 1406821"/>
              <a:gd name="connsiteX87" fmla="*/ 931478 w 1414802"/>
              <a:gd name="connsiteY87" fmla="*/ 368300 h 1406821"/>
              <a:gd name="connsiteX88" fmla="*/ 961111 w 1414802"/>
              <a:gd name="connsiteY88" fmla="*/ 330200 h 1406821"/>
              <a:gd name="connsiteX89" fmla="*/ 961111 w 1414802"/>
              <a:gd name="connsiteY89" fmla="*/ 330200 h 1406821"/>
              <a:gd name="connsiteX90" fmla="*/ 969578 w 1414802"/>
              <a:gd name="connsiteY90" fmla="*/ 313267 h 1406821"/>
              <a:gd name="connsiteX91" fmla="*/ 982278 w 1414802"/>
              <a:gd name="connsiteY91" fmla="*/ 292100 h 1406821"/>
              <a:gd name="connsiteX92" fmla="*/ 986511 w 1414802"/>
              <a:gd name="connsiteY92" fmla="*/ 279400 h 1406821"/>
              <a:gd name="connsiteX93" fmla="*/ 999211 w 1414802"/>
              <a:gd name="connsiteY93" fmla="*/ 266700 h 1406821"/>
              <a:gd name="connsiteX94" fmla="*/ 1007678 w 1414802"/>
              <a:gd name="connsiteY94" fmla="*/ 249767 h 1406821"/>
              <a:gd name="connsiteX95" fmla="*/ 1020378 w 1414802"/>
              <a:gd name="connsiteY95" fmla="*/ 232833 h 1406821"/>
              <a:gd name="connsiteX96" fmla="*/ 1037311 w 1414802"/>
              <a:gd name="connsiteY96" fmla="*/ 207433 h 1406821"/>
              <a:gd name="connsiteX97" fmla="*/ 1041544 w 1414802"/>
              <a:gd name="connsiteY97" fmla="*/ 194733 h 1406821"/>
              <a:gd name="connsiteX98" fmla="*/ 1058478 w 1414802"/>
              <a:gd name="connsiteY98" fmla="*/ 177800 h 1406821"/>
              <a:gd name="connsiteX99" fmla="*/ 1062711 w 1414802"/>
              <a:gd name="connsiteY99" fmla="*/ 165100 h 1406821"/>
              <a:gd name="connsiteX100" fmla="*/ 1075411 w 1414802"/>
              <a:gd name="connsiteY100" fmla="*/ 156633 h 1406821"/>
              <a:gd name="connsiteX101" fmla="*/ 1100811 w 1414802"/>
              <a:gd name="connsiteY101" fmla="*/ 135467 h 1406821"/>
              <a:gd name="connsiteX102" fmla="*/ 1105044 w 1414802"/>
              <a:gd name="connsiteY102" fmla="*/ 122767 h 1406821"/>
              <a:gd name="connsiteX103" fmla="*/ 1143144 w 1414802"/>
              <a:gd name="connsiteY103" fmla="*/ 101600 h 1406821"/>
              <a:gd name="connsiteX104" fmla="*/ 1155844 w 1414802"/>
              <a:gd name="connsiteY104" fmla="*/ 97367 h 1406821"/>
              <a:gd name="connsiteX105" fmla="*/ 1172778 w 1414802"/>
              <a:gd name="connsiteY105" fmla="*/ 101600 h 1406821"/>
              <a:gd name="connsiteX106" fmla="*/ 1198178 w 1414802"/>
              <a:gd name="connsiteY106" fmla="*/ 118533 h 1406821"/>
              <a:gd name="connsiteX107" fmla="*/ 1244744 w 1414802"/>
              <a:gd name="connsiteY107" fmla="*/ 139700 h 1406821"/>
              <a:gd name="connsiteX108" fmla="*/ 1261678 w 1414802"/>
              <a:gd name="connsiteY108" fmla="*/ 148167 h 1406821"/>
              <a:gd name="connsiteX109" fmla="*/ 1329411 w 1414802"/>
              <a:gd name="connsiteY109" fmla="*/ 139700 h 1406821"/>
              <a:gd name="connsiteX110" fmla="*/ 1346344 w 1414802"/>
              <a:gd name="connsiteY110" fmla="*/ 122767 h 1406821"/>
              <a:gd name="connsiteX111" fmla="*/ 1367511 w 1414802"/>
              <a:gd name="connsiteY111" fmla="*/ 88900 h 1406821"/>
              <a:gd name="connsiteX112" fmla="*/ 1380211 w 1414802"/>
              <a:gd name="connsiteY112" fmla="*/ 80433 h 1406821"/>
              <a:gd name="connsiteX113" fmla="*/ 1392911 w 1414802"/>
              <a:gd name="connsiteY113" fmla="*/ 50800 h 1406821"/>
              <a:gd name="connsiteX114" fmla="*/ 1397144 w 1414802"/>
              <a:gd name="connsiteY114" fmla="*/ 38100 h 1406821"/>
              <a:gd name="connsiteX115" fmla="*/ 1409844 w 1414802"/>
              <a:gd name="connsiteY115" fmla="*/ 25400 h 1406821"/>
              <a:gd name="connsiteX116" fmla="*/ 1414078 w 1414802"/>
              <a:gd name="connsiteY116" fmla="*/ 12700 h 1406821"/>
              <a:gd name="connsiteX117" fmla="*/ 1397144 w 1414802"/>
              <a:gd name="connsiteY117" fmla="*/ 8467 h 1406821"/>
              <a:gd name="connsiteX118" fmla="*/ 1380211 w 1414802"/>
              <a:gd name="connsiteY118" fmla="*/ 0 h 1406821"/>
              <a:gd name="connsiteX119" fmla="*/ 1210878 w 1414802"/>
              <a:gd name="connsiteY119" fmla="*/ 8467 h 1406821"/>
              <a:gd name="connsiteX120" fmla="*/ 1147378 w 1414802"/>
              <a:gd name="connsiteY120" fmla="*/ 21167 h 1406821"/>
              <a:gd name="connsiteX121" fmla="*/ 1121978 w 1414802"/>
              <a:gd name="connsiteY121" fmla="*/ 29633 h 1406821"/>
              <a:gd name="connsiteX122" fmla="*/ 1109278 w 1414802"/>
              <a:gd name="connsiteY122" fmla="*/ 33867 h 1406821"/>
              <a:gd name="connsiteX123" fmla="*/ 1100811 w 1414802"/>
              <a:gd name="connsiteY123" fmla="*/ 46567 h 1406821"/>
              <a:gd name="connsiteX124" fmla="*/ 1071178 w 1414802"/>
              <a:gd name="connsiteY124" fmla="*/ 84667 h 1406821"/>
              <a:gd name="connsiteX125" fmla="*/ 1062711 w 1414802"/>
              <a:gd name="connsiteY125" fmla="*/ 110067 h 1406821"/>
              <a:gd name="connsiteX126" fmla="*/ 1058478 w 1414802"/>
              <a:gd name="connsiteY126" fmla="*/ 122767 h 1406821"/>
              <a:gd name="connsiteX127" fmla="*/ 1045778 w 1414802"/>
              <a:gd name="connsiteY127" fmla="*/ 127000 h 1406821"/>
              <a:gd name="connsiteX128" fmla="*/ 1037311 w 1414802"/>
              <a:gd name="connsiteY128" fmla="*/ 139700 h 1406821"/>
              <a:gd name="connsiteX129" fmla="*/ 1024611 w 1414802"/>
              <a:gd name="connsiteY129" fmla="*/ 148167 h 1406821"/>
              <a:gd name="connsiteX130" fmla="*/ 994978 w 1414802"/>
              <a:gd name="connsiteY130" fmla="*/ 182033 h 1406821"/>
              <a:gd name="connsiteX131" fmla="*/ 952644 w 1414802"/>
              <a:gd name="connsiteY131" fmla="*/ 232833 h 1406821"/>
              <a:gd name="connsiteX132" fmla="*/ 935711 w 1414802"/>
              <a:gd name="connsiteY132" fmla="*/ 254000 h 1406821"/>
              <a:gd name="connsiteX133" fmla="*/ 910311 w 1414802"/>
              <a:gd name="connsiteY133" fmla="*/ 279400 h 1406821"/>
              <a:gd name="connsiteX134" fmla="*/ 897611 w 1414802"/>
              <a:gd name="connsiteY134" fmla="*/ 292100 h 1406821"/>
              <a:gd name="connsiteX135" fmla="*/ 867978 w 1414802"/>
              <a:gd name="connsiteY135" fmla="*/ 330200 h 1406821"/>
              <a:gd name="connsiteX136" fmla="*/ 842578 w 1414802"/>
              <a:gd name="connsiteY136" fmla="*/ 347133 h 1406821"/>
              <a:gd name="connsiteX137" fmla="*/ 817178 w 1414802"/>
              <a:gd name="connsiteY137" fmla="*/ 376767 h 1406821"/>
              <a:gd name="connsiteX138" fmla="*/ 804478 w 1414802"/>
              <a:gd name="connsiteY138" fmla="*/ 385233 h 1406821"/>
              <a:gd name="connsiteX139" fmla="*/ 779078 w 1414802"/>
              <a:gd name="connsiteY139" fmla="*/ 393700 h 1406821"/>
              <a:gd name="connsiteX140" fmla="*/ 766378 w 1414802"/>
              <a:gd name="connsiteY140" fmla="*/ 402167 h 1406821"/>
              <a:gd name="connsiteX141" fmla="*/ 753678 w 1414802"/>
              <a:gd name="connsiteY141" fmla="*/ 406400 h 1406821"/>
              <a:gd name="connsiteX142" fmla="*/ 711344 w 1414802"/>
              <a:gd name="connsiteY142" fmla="*/ 414867 h 1406821"/>
              <a:gd name="connsiteX143" fmla="*/ 630911 w 1414802"/>
              <a:gd name="connsiteY143" fmla="*/ 402167 h 1406821"/>
              <a:gd name="connsiteX144" fmla="*/ 609744 w 1414802"/>
              <a:gd name="connsiteY144" fmla="*/ 397933 h 1406821"/>
              <a:gd name="connsiteX145" fmla="*/ 584344 w 1414802"/>
              <a:gd name="connsiteY145" fmla="*/ 389467 h 1406821"/>
              <a:gd name="connsiteX146" fmla="*/ 622444 w 1414802"/>
              <a:gd name="connsiteY146" fmla="*/ 368300 h 1406821"/>
              <a:gd name="connsiteX147" fmla="*/ 635144 w 1414802"/>
              <a:gd name="connsiteY147" fmla="*/ 359833 h 1406821"/>
              <a:gd name="connsiteX148" fmla="*/ 618211 w 1414802"/>
              <a:gd name="connsiteY148" fmla="*/ 338667 h 1406821"/>
              <a:gd name="connsiteX149" fmla="*/ 601278 w 1414802"/>
              <a:gd name="connsiteY149" fmla="*/ 321733 h 1406821"/>
              <a:gd name="connsiteX150" fmla="*/ 575878 w 1414802"/>
              <a:gd name="connsiteY150" fmla="*/ 313267 h 1406821"/>
              <a:gd name="connsiteX151" fmla="*/ 563178 w 1414802"/>
              <a:gd name="connsiteY151" fmla="*/ 304800 h 1406821"/>
              <a:gd name="connsiteX152" fmla="*/ 554711 w 1414802"/>
              <a:gd name="connsiteY152" fmla="*/ 287867 h 1406821"/>
              <a:gd name="connsiteX153" fmla="*/ 567411 w 1414802"/>
              <a:gd name="connsiteY153" fmla="*/ 275167 h 1406821"/>
              <a:gd name="connsiteX154" fmla="*/ 592811 w 1414802"/>
              <a:gd name="connsiteY154" fmla="*/ 266700 h 1406821"/>
              <a:gd name="connsiteX155" fmla="*/ 605511 w 1414802"/>
              <a:gd name="connsiteY155" fmla="*/ 258233 h 1406821"/>
              <a:gd name="connsiteX156" fmla="*/ 643611 w 1414802"/>
              <a:gd name="connsiteY156" fmla="*/ 249767 h 1406821"/>
              <a:gd name="connsiteX157" fmla="*/ 618211 w 1414802"/>
              <a:gd name="connsiteY157" fmla="*/ 245533 h 1406821"/>
              <a:gd name="connsiteX158" fmla="*/ 542011 w 1414802"/>
              <a:gd name="connsiteY158" fmla="*/ 237067 h 1406821"/>
              <a:gd name="connsiteX159" fmla="*/ 499678 w 1414802"/>
              <a:gd name="connsiteY159" fmla="*/ 228600 h 1406821"/>
              <a:gd name="connsiteX160" fmla="*/ 427711 w 1414802"/>
              <a:gd name="connsiteY160" fmla="*/ 220133 h 1406821"/>
              <a:gd name="connsiteX161" fmla="*/ 359978 w 1414802"/>
              <a:gd name="connsiteY161" fmla="*/ 211667 h 1406821"/>
              <a:gd name="connsiteX162" fmla="*/ 72111 w 1414802"/>
              <a:gd name="connsiteY162" fmla="*/ 215900 h 1406821"/>
              <a:gd name="connsiteX163" fmla="*/ 59411 w 1414802"/>
              <a:gd name="connsiteY163" fmla="*/ 1236133 h 1406821"/>
              <a:gd name="connsiteX164" fmla="*/ 55178 w 1414802"/>
              <a:gd name="connsiteY164" fmla="*/ 1253067 h 1406821"/>
              <a:gd name="connsiteX165" fmla="*/ 12844 w 1414802"/>
              <a:gd name="connsiteY165" fmla="*/ 1397000 h 1406821"/>
              <a:gd name="connsiteX0" fmla="*/ 13155 w 1415113"/>
              <a:gd name="connsiteY0" fmla="*/ 1397000 h 1406821"/>
              <a:gd name="connsiteX1" fmla="*/ 313722 w 1415113"/>
              <a:gd name="connsiteY1" fmla="*/ 1392767 h 1406821"/>
              <a:gd name="connsiteX2" fmla="*/ 364522 w 1415113"/>
              <a:gd name="connsiteY2" fmla="*/ 1388533 h 1406821"/>
              <a:gd name="connsiteX3" fmla="*/ 428022 w 1415113"/>
              <a:gd name="connsiteY3" fmla="*/ 1384300 h 1406821"/>
              <a:gd name="connsiteX4" fmla="*/ 411089 w 1415113"/>
              <a:gd name="connsiteY4" fmla="*/ 1358900 h 1406821"/>
              <a:gd name="connsiteX5" fmla="*/ 385689 w 1415113"/>
              <a:gd name="connsiteY5" fmla="*/ 1333500 h 1406821"/>
              <a:gd name="connsiteX6" fmla="*/ 389922 w 1415113"/>
              <a:gd name="connsiteY6" fmla="*/ 1320800 h 1406821"/>
              <a:gd name="connsiteX7" fmla="*/ 432255 w 1415113"/>
              <a:gd name="connsiteY7" fmla="*/ 1308100 h 1406821"/>
              <a:gd name="connsiteX8" fmla="*/ 457655 w 1415113"/>
              <a:gd name="connsiteY8" fmla="*/ 1291167 h 1406821"/>
              <a:gd name="connsiteX9" fmla="*/ 483055 w 1415113"/>
              <a:gd name="connsiteY9" fmla="*/ 1282700 h 1406821"/>
              <a:gd name="connsiteX10" fmla="*/ 495755 w 1415113"/>
              <a:gd name="connsiteY10" fmla="*/ 1274233 h 1406821"/>
              <a:gd name="connsiteX11" fmla="*/ 504222 w 1415113"/>
              <a:gd name="connsiteY11" fmla="*/ 1248833 h 1406821"/>
              <a:gd name="connsiteX12" fmla="*/ 487289 w 1415113"/>
              <a:gd name="connsiteY12" fmla="*/ 1244600 h 1406821"/>
              <a:gd name="connsiteX13" fmla="*/ 474589 w 1415113"/>
              <a:gd name="connsiteY13" fmla="*/ 1236133 h 1406821"/>
              <a:gd name="connsiteX14" fmla="*/ 449189 w 1415113"/>
              <a:gd name="connsiteY14" fmla="*/ 1223433 h 1406821"/>
              <a:gd name="connsiteX15" fmla="*/ 436489 w 1415113"/>
              <a:gd name="connsiteY15" fmla="*/ 1210733 h 1406821"/>
              <a:gd name="connsiteX16" fmla="*/ 428022 w 1415113"/>
              <a:gd name="connsiteY16" fmla="*/ 1198033 h 1406821"/>
              <a:gd name="connsiteX17" fmla="*/ 402622 w 1415113"/>
              <a:gd name="connsiteY17" fmla="*/ 1181100 h 1406821"/>
              <a:gd name="connsiteX18" fmla="*/ 394155 w 1415113"/>
              <a:gd name="connsiteY18" fmla="*/ 1168400 h 1406821"/>
              <a:gd name="connsiteX19" fmla="*/ 406855 w 1415113"/>
              <a:gd name="connsiteY19" fmla="*/ 1155700 h 1406821"/>
              <a:gd name="connsiteX20" fmla="*/ 423789 w 1415113"/>
              <a:gd name="connsiteY20" fmla="*/ 1147233 h 1406821"/>
              <a:gd name="connsiteX21" fmla="*/ 449189 w 1415113"/>
              <a:gd name="connsiteY21" fmla="*/ 1134533 h 1406821"/>
              <a:gd name="connsiteX22" fmla="*/ 466122 w 1415113"/>
              <a:gd name="connsiteY22" fmla="*/ 1121833 h 1406821"/>
              <a:gd name="connsiteX23" fmla="*/ 474589 w 1415113"/>
              <a:gd name="connsiteY23" fmla="*/ 1109133 h 1406821"/>
              <a:gd name="connsiteX24" fmla="*/ 499989 w 1415113"/>
              <a:gd name="connsiteY24" fmla="*/ 1100667 h 1406821"/>
              <a:gd name="connsiteX25" fmla="*/ 512689 w 1415113"/>
              <a:gd name="connsiteY25" fmla="*/ 1092200 h 1406821"/>
              <a:gd name="connsiteX26" fmla="*/ 525389 w 1415113"/>
              <a:gd name="connsiteY26" fmla="*/ 1075267 h 1406821"/>
              <a:gd name="connsiteX27" fmla="*/ 559255 w 1415113"/>
              <a:gd name="connsiteY27" fmla="*/ 1058333 h 1406821"/>
              <a:gd name="connsiteX28" fmla="*/ 571955 w 1415113"/>
              <a:gd name="connsiteY28" fmla="*/ 1049867 h 1406821"/>
              <a:gd name="connsiteX29" fmla="*/ 538089 w 1415113"/>
              <a:gd name="connsiteY29" fmla="*/ 1037167 h 1406821"/>
              <a:gd name="connsiteX30" fmla="*/ 521155 w 1415113"/>
              <a:gd name="connsiteY30" fmla="*/ 1028700 h 1406821"/>
              <a:gd name="connsiteX31" fmla="*/ 504222 w 1415113"/>
              <a:gd name="connsiteY31" fmla="*/ 1024467 h 1406821"/>
              <a:gd name="connsiteX32" fmla="*/ 478822 w 1415113"/>
              <a:gd name="connsiteY32" fmla="*/ 1016000 h 1406821"/>
              <a:gd name="connsiteX33" fmla="*/ 466122 w 1415113"/>
              <a:gd name="connsiteY33" fmla="*/ 1011767 h 1406821"/>
              <a:gd name="connsiteX34" fmla="*/ 436489 w 1415113"/>
              <a:gd name="connsiteY34" fmla="*/ 999067 h 1406821"/>
              <a:gd name="connsiteX35" fmla="*/ 419555 w 1415113"/>
              <a:gd name="connsiteY35" fmla="*/ 990600 h 1406821"/>
              <a:gd name="connsiteX36" fmla="*/ 389922 w 1415113"/>
              <a:gd name="connsiteY36" fmla="*/ 977900 h 1406821"/>
              <a:gd name="connsiteX37" fmla="*/ 419555 w 1415113"/>
              <a:gd name="connsiteY37" fmla="*/ 969433 h 1406821"/>
              <a:gd name="connsiteX38" fmla="*/ 466122 w 1415113"/>
              <a:gd name="connsiteY38" fmla="*/ 956733 h 1406821"/>
              <a:gd name="connsiteX39" fmla="*/ 508455 w 1415113"/>
              <a:gd name="connsiteY39" fmla="*/ 948267 h 1406821"/>
              <a:gd name="connsiteX40" fmla="*/ 521155 w 1415113"/>
              <a:gd name="connsiteY40" fmla="*/ 939800 h 1406821"/>
              <a:gd name="connsiteX41" fmla="*/ 546555 w 1415113"/>
              <a:gd name="connsiteY41" fmla="*/ 931333 h 1406821"/>
              <a:gd name="connsiteX42" fmla="*/ 584655 w 1415113"/>
              <a:gd name="connsiteY42" fmla="*/ 914400 h 1406821"/>
              <a:gd name="connsiteX43" fmla="*/ 618522 w 1415113"/>
              <a:gd name="connsiteY43" fmla="*/ 901700 h 1406821"/>
              <a:gd name="connsiteX44" fmla="*/ 631222 w 1415113"/>
              <a:gd name="connsiteY44" fmla="*/ 893233 h 1406821"/>
              <a:gd name="connsiteX45" fmla="*/ 648155 w 1415113"/>
              <a:gd name="connsiteY45" fmla="*/ 889000 h 1406821"/>
              <a:gd name="connsiteX46" fmla="*/ 635455 w 1415113"/>
              <a:gd name="connsiteY46" fmla="*/ 880533 h 1406821"/>
              <a:gd name="connsiteX47" fmla="*/ 618522 w 1415113"/>
              <a:gd name="connsiteY47" fmla="*/ 876300 h 1406821"/>
              <a:gd name="connsiteX48" fmla="*/ 576189 w 1415113"/>
              <a:gd name="connsiteY48" fmla="*/ 867833 h 1406821"/>
              <a:gd name="connsiteX49" fmla="*/ 563489 w 1415113"/>
              <a:gd name="connsiteY49" fmla="*/ 863600 h 1406821"/>
              <a:gd name="connsiteX50" fmla="*/ 533855 w 1415113"/>
              <a:gd name="connsiteY50" fmla="*/ 859367 h 1406821"/>
              <a:gd name="connsiteX51" fmla="*/ 512689 w 1415113"/>
              <a:gd name="connsiteY51" fmla="*/ 850900 h 1406821"/>
              <a:gd name="connsiteX52" fmla="*/ 487289 w 1415113"/>
              <a:gd name="connsiteY52" fmla="*/ 842433 h 1406821"/>
              <a:gd name="connsiteX53" fmla="*/ 470355 w 1415113"/>
              <a:gd name="connsiteY53" fmla="*/ 829733 h 1406821"/>
              <a:gd name="connsiteX54" fmla="*/ 453422 w 1415113"/>
              <a:gd name="connsiteY54" fmla="*/ 821267 h 1406821"/>
              <a:gd name="connsiteX55" fmla="*/ 449189 w 1415113"/>
              <a:gd name="connsiteY55" fmla="*/ 808567 h 1406821"/>
              <a:gd name="connsiteX56" fmla="*/ 432255 w 1415113"/>
              <a:gd name="connsiteY56" fmla="*/ 783167 h 1406821"/>
              <a:gd name="connsiteX57" fmla="*/ 474589 w 1415113"/>
              <a:gd name="connsiteY57" fmla="*/ 766233 h 1406821"/>
              <a:gd name="connsiteX58" fmla="*/ 499989 w 1415113"/>
              <a:gd name="connsiteY58" fmla="*/ 757767 h 1406821"/>
              <a:gd name="connsiteX59" fmla="*/ 512689 w 1415113"/>
              <a:gd name="connsiteY59" fmla="*/ 753533 h 1406821"/>
              <a:gd name="connsiteX60" fmla="*/ 521155 w 1415113"/>
              <a:gd name="connsiteY60" fmla="*/ 740833 h 1406821"/>
              <a:gd name="connsiteX61" fmla="*/ 550789 w 1415113"/>
              <a:gd name="connsiteY61" fmla="*/ 728133 h 1406821"/>
              <a:gd name="connsiteX62" fmla="*/ 563489 w 1415113"/>
              <a:gd name="connsiteY62" fmla="*/ 719667 h 1406821"/>
              <a:gd name="connsiteX63" fmla="*/ 567722 w 1415113"/>
              <a:gd name="connsiteY63" fmla="*/ 694267 h 1406821"/>
              <a:gd name="connsiteX64" fmla="*/ 542322 w 1415113"/>
              <a:gd name="connsiteY64" fmla="*/ 685800 h 1406821"/>
              <a:gd name="connsiteX65" fmla="*/ 521155 w 1415113"/>
              <a:gd name="connsiteY65" fmla="*/ 660400 h 1406821"/>
              <a:gd name="connsiteX66" fmla="*/ 512689 w 1415113"/>
              <a:gd name="connsiteY66" fmla="*/ 635000 h 1406821"/>
              <a:gd name="connsiteX67" fmla="*/ 516922 w 1415113"/>
              <a:gd name="connsiteY67" fmla="*/ 622300 h 1406821"/>
              <a:gd name="connsiteX68" fmla="*/ 555022 w 1415113"/>
              <a:gd name="connsiteY68" fmla="*/ 609600 h 1406821"/>
              <a:gd name="connsiteX69" fmla="*/ 567722 w 1415113"/>
              <a:gd name="connsiteY69" fmla="*/ 601133 h 1406821"/>
              <a:gd name="connsiteX70" fmla="*/ 593122 w 1415113"/>
              <a:gd name="connsiteY70" fmla="*/ 592667 h 1406821"/>
              <a:gd name="connsiteX71" fmla="*/ 601589 w 1415113"/>
              <a:gd name="connsiteY71" fmla="*/ 579967 h 1406821"/>
              <a:gd name="connsiteX72" fmla="*/ 584655 w 1415113"/>
              <a:gd name="connsiteY72" fmla="*/ 554567 h 1406821"/>
              <a:gd name="connsiteX73" fmla="*/ 576189 w 1415113"/>
              <a:gd name="connsiteY73" fmla="*/ 541867 h 1406821"/>
              <a:gd name="connsiteX74" fmla="*/ 639689 w 1415113"/>
              <a:gd name="connsiteY74" fmla="*/ 533400 h 1406821"/>
              <a:gd name="connsiteX75" fmla="*/ 698955 w 1415113"/>
              <a:gd name="connsiteY75" fmla="*/ 524933 h 1406821"/>
              <a:gd name="connsiteX76" fmla="*/ 711655 w 1415113"/>
              <a:gd name="connsiteY76" fmla="*/ 516467 h 1406821"/>
              <a:gd name="connsiteX77" fmla="*/ 749755 w 1415113"/>
              <a:gd name="connsiteY77" fmla="*/ 508000 h 1406821"/>
              <a:gd name="connsiteX78" fmla="*/ 766689 w 1415113"/>
              <a:gd name="connsiteY78" fmla="*/ 503767 h 1406821"/>
              <a:gd name="connsiteX79" fmla="*/ 792089 w 1415113"/>
              <a:gd name="connsiteY79" fmla="*/ 491067 h 1406821"/>
              <a:gd name="connsiteX80" fmla="*/ 809022 w 1415113"/>
              <a:gd name="connsiteY80" fmla="*/ 486833 h 1406821"/>
              <a:gd name="connsiteX81" fmla="*/ 821722 w 1415113"/>
              <a:gd name="connsiteY81" fmla="*/ 474133 h 1406821"/>
              <a:gd name="connsiteX82" fmla="*/ 847122 w 1415113"/>
              <a:gd name="connsiteY82" fmla="*/ 457200 h 1406821"/>
              <a:gd name="connsiteX83" fmla="*/ 872522 w 1415113"/>
              <a:gd name="connsiteY83" fmla="*/ 431800 h 1406821"/>
              <a:gd name="connsiteX84" fmla="*/ 885222 w 1415113"/>
              <a:gd name="connsiteY84" fmla="*/ 419100 h 1406821"/>
              <a:gd name="connsiteX85" fmla="*/ 897922 w 1415113"/>
              <a:gd name="connsiteY85" fmla="*/ 410633 h 1406821"/>
              <a:gd name="connsiteX86" fmla="*/ 923322 w 1415113"/>
              <a:gd name="connsiteY86" fmla="*/ 381000 h 1406821"/>
              <a:gd name="connsiteX87" fmla="*/ 931789 w 1415113"/>
              <a:gd name="connsiteY87" fmla="*/ 368300 h 1406821"/>
              <a:gd name="connsiteX88" fmla="*/ 961422 w 1415113"/>
              <a:gd name="connsiteY88" fmla="*/ 330200 h 1406821"/>
              <a:gd name="connsiteX89" fmla="*/ 961422 w 1415113"/>
              <a:gd name="connsiteY89" fmla="*/ 330200 h 1406821"/>
              <a:gd name="connsiteX90" fmla="*/ 969889 w 1415113"/>
              <a:gd name="connsiteY90" fmla="*/ 313267 h 1406821"/>
              <a:gd name="connsiteX91" fmla="*/ 982589 w 1415113"/>
              <a:gd name="connsiteY91" fmla="*/ 292100 h 1406821"/>
              <a:gd name="connsiteX92" fmla="*/ 986822 w 1415113"/>
              <a:gd name="connsiteY92" fmla="*/ 279400 h 1406821"/>
              <a:gd name="connsiteX93" fmla="*/ 999522 w 1415113"/>
              <a:gd name="connsiteY93" fmla="*/ 266700 h 1406821"/>
              <a:gd name="connsiteX94" fmla="*/ 1007989 w 1415113"/>
              <a:gd name="connsiteY94" fmla="*/ 249767 h 1406821"/>
              <a:gd name="connsiteX95" fmla="*/ 1020689 w 1415113"/>
              <a:gd name="connsiteY95" fmla="*/ 232833 h 1406821"/>
              <a:gd name="connsiteX96" fmla="*/ 1037622 w 1415113"/>
              <a:gd name="connsiteY96" fmla="*/ 207433 h 1406821"/>
              <a:gd name="connsiteX97" fmla="*/ 1041855 w 1415113"/>
              <a:gd name="connsiteY97" fmla="*/ 194733 h 1406821"/>
              <a:gd name="connsiteX98" fmla="*/ 1058789 w 1415113"/>
              <a:gd name="connsiteY98" fmla="*/ 177800 h 1406821"/>
              <a:gd name="connsiteX99" fmla="*/ 1063022 w 1415113"/>
              <a:gd name="connsiteY99" fmla="*/ 165100 h 1406821"/>
              <a:gd name="connsiteX100" fmla="*/ 1075722 w 1415113"/>
              <a:gd name="connsiteY100" fmla="*/ 156633 h 1406821"/>
              <a:gd name="connsiteX101" fmla="*/ 1101122 w 1415113"/>
              <a:gd name="connsiteY101" fmla="*/ 135467 h 1406821"/>
              <a:gd name="connsiteX102" fmla="*/ 1105355 w 1415113"/>
              <a:gd name="connsiteY102" fmla="*/ 122767 h 1406821"/>
              <a:gd name="connsiteX103" fmla="*/ 1143455 w 1415113"/>
              <a:gd name="connsiteY103" fmla="*/ 101600 h 1406821"/>
              <a:gd name="connsiteX104" fmla="*/ 1156155 w 1415113"/>
              <a:gd name="connsiteY104" fmla="*/ 97367 h 1406821"/>
              <a:gd name="connsiteX105" fmla="*/ 1173089 w 1415113"/>
              <a:gd name="connsiteY105" fmla="*/ 101600 h 1406821"/>
              <a:gd name="connsiteX106" fmla="*/ 1198489 w 1415113"/>
              <a:gd name="connsiteY106" fmla="*/ 118533 h 1406821"/>
              <a:gd name="connsiteX107" fmla="*/ 1245055 w 1415113"/>
              <a:gd name="connsiteY107" fmla="*/ 139700 h 1406821"/>
              <a:gd name="connsiteX108" fmla="*/ 1261989 w 1415113"/>
              <a:gd name="connsiteY108" fmla="*/ 148167 h 1406821"/>
              <a:gd name="connsiteX109" fmla="*/ 1329722 w 1415113"/>
              <a:gd name="connsiteY109" fmla="*/ 139700 h 1406821"/>
              <a:gd name="connsiteX110" fmla="*/ 1346655 w 1415113"/>
              <a:gd name="connsiteY110" fmla="*/ 122767 h 1406821"/>
              <a:gd name="connsiteX111" fmla="*/ 1367822 w 1415113"/>
              <a:gd name="connsiteY111" fmla="*/ 88900 h 1406821"/>
              <a:gd name="connsiteX112" fmla="*/ 1380522 w 1415113"/>
              <a:gd name="connsiteY112" fmla="*/ 80433 h 1406821"/>
              <a:gd name="connsiteX113" fmla="*/ 1393222 w 1415113"/>
              <a:gd name="connsiteY113" fmla="*/ 50800 h 1406821"/>
              <a:gd name="connsiteX114" fmla="*/ 1397455 w 1415113"/>
              <a:gd name="connsiteY114" fmla="*/ 38100 h 1406821"/>
              <a:gd name="connsiteX115" fmla="*/ 1410155 w 1415113"/>
              <a:gd name="connsiteY115" fmla="*/ 25400 h 1406821"/>
              <a:gd name="connsiteX116" fmla="*/ 1414389 w 1415113"/>
              <a:gd name="connsiteY116" fmla="*/ 12700 h 1406821"/>
              <a:gd name="connsiteX117" fmla="*/ 1397455 w 1415113"/>
              <a:gd name="connsiteY117" fmla="*/ 8467 h 1406821"/>
              <a:gd name="connsiteX118" fmla="*/ 1380522 w 1415113"/>
              <a:gd name="connsiteY118" fmla="*/ 0 h 1406821"/>
              <a:gd name="connsiteX119" fmla="*/ 1211189 w 1415113"/>
              <a:gd name="connsiteY119" fmla="*/ 8467 h 1406821"/>
              <a:gd name="connsiteX120" fmla="*/ 1147689 w 1415113"/>
              <a:gd name="connsiteY120" fmla="*/ 21167 h 1406821"/>
              <a:gd name="connsiteX121" fmla="*/ 1122289 w 1415113"/>
              <a:gd name="connsiteY121" fmla="*/ 29633 h 1406821"/>
              <a:gd name="connsiteX122" fmla="*/ 1109589 w 1415113"/>
              <a:gd name="connsiteY122" fmla="*/ 33867 h 1406821"/>
              <a:gd name="connsiteX123" fmla="*/ 1101122 w 1415113"/>
              <a:gd name="connsiteY123" fmla="*/ 46567 h 1406821"/>
              <a:gd name="connsiteX124" fmla="*/ 1071489 w 1415113"/>
              <a:gd name="connsiteY124" fmla="*/ 84667 h 1406821"/>
              <a:gd name="connsiteX125" fmla="*/ 1063022 w 1415113"/>
              <a:gd name="connsiteY125" fmla="*/ 110067 h 1406821"/>
              <a:gd name="connsiteX126" fmla="*/ 1058789 w 1415113"/>
              <a:gd name="connsiteY126" fmla="*/ 122767 h 1406821"/>
              <a:gd name="connsiteX127" fmla="*/ 1046089 w 1415113"/>
              <a:gd name="connsiteY127" fmla="*/ 127000 h 1406821"/>
              <a:gd name="connsiteX128" fmla="*/ 1037622 w 1415113"/>
              <a:gd name="connsiteY128" fmla="*/ 139700 h 1406821"/>
              <a:gd name="connsiteX129" fmla="*/ 1024922 w 1415113"/>
              <a:gd name="connsiteY129" fmla="*/ 148167 h 1406821"/>
              <a:gd name="connsiteX130" fmla="*/ 995289 w 1415113"/>
              <a:gd name="connsiteY130" fmla="*/ 182033 h 1406821"/>
              <a:gd name="connsiteX131" fmla="*/ 952955 w 1415113"/>
              <a:gd name="connsiteY131" fmla="*/ 232833 h 1406821"/>
              <a:gd name="connsiteX132" fmla="*/ 936022 w 1415113"/>
              <a:gd name="connsiteY132" fmla="*/ 254000 h 1406821"/>
              <a:gd name="connsiteX133" fmla="*/ 910622 w 1415113"/>
              <a:gd name="connsiteY133" fmla="*/ 279400 h 1406821"/>
              <a:gd name="connsiteX134" fmla="*/ 897922 w 1415113"/>
              <a:gd name="connsiteY134" fmla="*/ 292100 h 1406821"/>
              <a:gd name="connsiteX135" fmla="*/ 868289 w 1415113"/>
              <a:gd name="connsiteY135" fmla="*/ 330200 h 1406821"/>
              <a:gd name="connsiteX136" fmla="*/ 842889 w 1415113"/>
              <a:gd name="connsiteY136" fmla="*/ 347133 h 1406821"/>
              <a:gd name="connsiteX137" fmla="*/ 817489 w 1415113"/>
              <a:gd name="connsiteY137" fmla="*/ 376767 h 1406821"/>
              <a:gd name="connsiteX138" fmla="*/ 804789 w 1415113"/>
              <a:gd name="connsiteY138" fmla="*/ 385233 h 1406821"/>
              <a:gd name="connsiteX139" fmla="*/ 779389 w 1415113"/>
              <a:gd name="connsiteY139" fmla="*/ 393700 h 1406821"/>
              <a:gd name="connsiteX140" fmla="*/ 766689 w 1415113"/>
              <a:gd name="connsiteY140" fmla="*/ 402167 h 1406821"/>
              <a:gd name="connsiteX141" fmla="*/ 753989 w 1415113"/>
              <a:gd name="connsiteY141" fmla="*/ 406400 h 1406821"/>
              <a:gd name="connsiteX142" fmla="*/ 711655 w 1415113"/>
              <a:gd name="connsiteY142" fmla="*/ 414867 h 1406821"/>
              <a:gd name="connsiteX143" fmla="*/ 631222 w 1415113"/>
              <a:gd name="connsiteY143" fmla="*/ 402167 h 1406821"/>
              <a:gd name="connsiteX144" fmla="*/ 610055 w 1415113"/>
              <a:gd name="connsiteY144" fmla="*/ 397933 h 1406821"/>
              <a:gd name="connsiteX145" fmla="*/ 584655 w 1415113"/>
              <a:gd name="connsiteY145" fmla="*/ 389467 h 1406821"/>
              <a:gd name="connsiteX146" fmla="*/ 622755 w 1415113"/>
              <a:gd name="connsiteY146" fmla="*/ 368300 h 1406821"/>
              <a:gd name="connsiteX147" fmla="*/ 635455 w 1415113"/>
              <a:gd name="connsiteY147" fmla="*/ 359833 h 1406821"/>
              <a:gd name="connsiteX148" fmla="*/ 618522 w 1415113"/>
              <a:gd name="connsiteY148" fmla="*/ 338667 h 1406821"/>
              <a:gd name="connsiteX149" fmla="*/ 601589 w 1415113"/>
              <a:gd name="connsiteY149" fmla="*/ 321733 h 1406821"/>
              <a:gd name="connsiteX150" fmla="*/ 576189 w 1415113"/>
              <a:gd name="connsiteY150" fmla="*/ 313267 h 1406821"/>
              <a:gd name="connsiteX151" fmla="*/ 563489 w 1415113"/>
              <a:gd name="connsiteY151" fmla="*/ 304800 h 1406821"/>
              <a:gd name="connsiteX152" fmla="*/ 555022 w 1415113"/>
              <a:gd name="connsiteY152" fmla="*/ 287867 h 1406821"/>
              <a:gd name="connsiteX153" fmla="*/ 567722 w 1415113"/>
              <a:gd name="connsiteY153" fmla="*/ 275167 h 1406821"/>
              <a:gd name="connsiteX154" fmla="*/ 593122 w 1415113"/>
              <a:gd name="connsiteY154" fmla="*/ 266700 h 1406821"/>
              <a:gd name="connsiteX155" fmla="*/ 605822 w 1415113"/>
              <a:gd name="connsiteY155" fmla="*/ 258233 h 1406821"/>
              <a:gd name="connsiteX156" fmla="*/ 643922 w 1415113"/>
              <a:gd name="connsiteY156" fmla="*/ 249767 h 1406821"/>
              <a:gd name="connsiteX157" fmla="*/ 618522 w 1415113"/>
              <a:gd name="connsiteY157" fmla="*/ 245533 h 1406821"/>
              <a:gd name="connsiteX158" fmla="*/ 542322 w 1415113"/>
              <a:gd name="connsiteY158" fmla="*/ 237067 h 1406821"/>
              <a:gd name="connsiteX159" fmla="*/ 499989 w 1415113"/>
              <a:gd name="connsiteY159" fmla="*/ 228600 h 1406821"/>
              <a:gd name="connsiteX160" fmla="*/ 428022 w 1415113"/>
              <a:gd name="connsiteY160" fmla="*/ 220133 h 1406821"/>
              <a:gd name="connsiteX161" fmla="*/ 360289 w 1415113"/>
              <a:gd name="connsiteY161" fmla="*/ 211667 h 1406821"/>
              <a:gd name="connsiteX162" fmla="*/ 72422 w 1415113"/>
              <a:gd name="connsiteY162" fmla="*/ 215900 h 1406821"/>
              <a:gd name="connsiteX163" fmla="*/ 55489 w 1415113"/>
              <a:gd name="connsiteY163" fmla="*/ 1253067 h 1406821"/>
              <a:gd name="connsiteX164" fmla="*/ 13155 w 1415113"/>
              <a:gd name="connsiteY164" fmla="*/ 1397000 h 1406821"/>
              <a:gd name="connsiteX0" fmla="*/ 15975 w 1417933"/>
              <a:gd name="connsiteY0" fmla="*/ 1397000 h 1406821"/>
              <a:gd name="connsiteX1" fmla="*/ 316542 w 1417933"/>
              <a:gd name="connsiteY1" fmla="*/ 1392767 h 1406821"/>
              <a:gd name="connsiteX2" fmla="*/ 367342 w 1417933"/>
              <a:gd name="connsiteY2" fmla="*/ 1388533 h 1406821"/>
              <a:gd name="connsiteX3" fmla="*/ 430842 w 1417933"/>
              <a:gd name="connsiteY3" fmla="*/ 1384300 h 1406821"/>
              <a:gd name="connsiteX4" fmla="*/ 413909 w 1417933"/>
              <a:gd name="connsiteY4" fmla="*/ 1358900 h 1406821"/>
              <a:gd name="connsiteX5" fmla="*/ 388509 w 1417933"/>
              <a:gd name="connsiteY5" fmla="*/ 1333500 h 1406821"/>
              <a:gd name="connsiteX6" fmla="*/ 392742 w 1417933"/>
              <a:gd name="connsiteY6" fmla="*/ 1320800 h 1406821"/>
              <a:gd name="connsiteX7" fmla="*/ 435075 w 1417933"/>
              <a:gd name="connsiteY7" fmla="*/ 1308100 h 1406821"/>
              <a:gd name="connsiteX8" fmla="*/ 460475 w 1417933"/>
              <a:gd name="connsiteY8" fmla="*/ 1291167 h 1406821"/>
              <a:gd name="connsiteX9" fmla="*/ 485875 w 1417933"/>
              <a:gd name="connsiteY9" fmla="*/ 1282700 h 1406821"/>
              <a:gd name="connsiteX10" fmla="*/ 498575 w 1417933"/>
              <a:gd name="connsiteY10" fmla="*/ 1274233 h 1406821"/>
              <a:gd name="connsiteX11" fmla="*/ 507042 w 1417933"/>
              <a:gd name="connsiteY11" fmla="*/ 1248833 h 1406821"/>
              <a:gd name="connsiteX12" fmla="*/ 490109 w 1417933"/>
              <a:gd name="connsiteY12" fmla="*/ 1244600 h 1406821"/>
              <a:gd name="connsiteX13" fmla="*/ 477409 w 1417933"/>
              <a:gd name="connsiteY13" fmla="*/ 1236133 h 1406821"/>
              <a:gd name="connsiteX14" fmla="*/ 452009 w 1417933"/>
              <a:gd name="connsiteY14" fmla="*/ 1223433 h 1406821"/>
              <a:gd name="connsiteX15" fmla="*/ 439309 w 1417933"/>
              <a:gd name="connsiteY15" fmla="*/ 1210733 h 1406821"/>
              <a:gd name="connsiteX16" fmla="*/ 430842 w 1417933"/>
              <a:gd name="connsiteY16" fmla="*/ 1198033 h 1406821"/>
              <a:gd name="connsiteX17" fmla="*/ 405442 w 1417933"/>
              <a:gd name="connsiteY17" fmla="*/ 1181100 h 1406821"/>
              <a:gd name="connsiteX18" fmla="*/ 396975 w 1417933"/>
              <a:gd name="connsiteY18" fmla="*/ 1168400 h 1406821"/>
              <a:gd name="connsiteX19" fmla="*/ 409675 w 1417933"/>
              <a:gd name="connsiteY19" fmla="*/ 1155700 h 1406821"/>
              <a:gd name="connsiteX20" fmla="*/ 426609 w 1417933"/>
              <a:gd name="connsiteY20" fmla="*/ 1147233 h 1406821"/>
              <a:gd name="connsiteX21" fmla="*/ 452009 w 1417933"/>
              <a:gd name="connsiteY21" fmla="*/ 1134533 h 1406821"/>
              <a:gd name="connsiteX22" fmla="*/ 468942 w 1417933"/>
              <a:gd name="connsiteY22" fmla="*/ 1121833 h 1406821"/>
              <a:gd name="connsiteX23" fmla="*/ 477409 w 1417933"/>
              <a:gd name="connsiteY23" fmla="*/ 1109133 h 1406821"/>
              <a:gd name="connsiteX24" fmla="*/ 502809 w 1417933"/>
              <a:gd name="connsiteY24" fmla="*/ 1100667 h 1406821"/>
              <a:gd name="connsiteX25" fmla="*/ 515509 w 1417933"/>
              <a:gd name="connsiteY25" fmla="*/ 1092200 h 1406821"/>
              <a:gd name="connsiteX26" fmla="*/ 528209 w 1417933"/>
              <a:gd name="connsiteY26" fmla="*/ 1075267 h 1406821"/>
              <a:gd name="connsiteX27" fmla="*/ 562075 w 1417933"/>
              <a:gd name="connsiteY27" fmla="*/ 1058333 h 1406821"/>
              <a:gd name="connsiteX28" fmla="*/ 574775 w 1417933"/>
              <a:gd name="connsiteY28" fmla="*/ 1049867 h 1406821"/>
              <a:gd name="connsiteX29" fmla="*/ 540909 w 1417933"/>
              <a:gd name="connsiteY29" fmla="*/ 1037167 h 1406821"/>
              <a:gd name="connsiteX30" fmla="*/ 523975 w 1417933"/>
              <a:gd name="connsiteY30" fmla="*/ 1028700 h 1406821"/>
              <a:gd name="connsiteX31" fmla="*/ 507042 w 1417933"/>
              <a:gd name="connsiteY31" fmla="*/ 1024467 h 1406821"/>
              <a:gd name="connsiteX32" fmla="*/ 481642 w 1417933"/>
              <a:gd name="connsiteY32" fmla="*/ 1016000 h 1406821"/>
              <a:gd name="connsiteX33" fmla="*/ 468942 w 1417933"/>
              <a:gd name="connsiteY33" fmla="*/ 1011767 h 1406821"/>
              <a:gd name="connsiteX34" fmla="*/ 439309 w 1417933"/>
              <a:gd name="connsiteY34" fmla="*/ 999067 h 1406821"/>
              <a:gd name="connsiteX35" fmla="*/ 422375 w 1417933"/>
              <a:gd name="connsiteY35" fmla="*/ 990600 h 1406821"/>
              <a:gd name="connsiteX36" fmla="*/ 392742 w 1417933"/>
              <a:gd name="connsiteY36" fmla="*/ 977900 h 1406821"/>
              <a:gd name="connsiteX37" fmla="*/ 422375 w 1417933"/>
              <a:gd name="connsiteY37" fmla="*/ 969433 h 1406821"/>
              <a:gd name="connsiteX38" fmla="*/ 468942 w 1417933"/>
              <a:gd name="connsiteY38" fmla="*/ 956733 h 1406821"/>
              <a:gd name="connsiteX39" fmla="*/ 511275 w 1417933"/>
              <a:gd name="connsiteY39" fmla="*/ 948267 h 1406821"/>
              <a:gd name="connsiteX40" fmla="*/ 523975 w 1417933"/>
              <a:gd name="connsiteY40" fmla="*/ 939800 h 1406821"/>
              <a:gd name="connsiteX41" fmla="*/ 549375 w 1417933"/>
              <a:gd name="connsiteY41" fmla="*/ 931333 h 1406821"/>
              <a:gd name="connsiteX42" fmla="*/ 587475 w 1417933"/>
              <a:gd name="connsiteY42" fmla="*/ 914400 h 1406821"/>
              <a:gd name="connsiteX43" fmla="*/ 621342 w 1417933"/>
              <a:gd name="connsiteY43" fmla="*/ 901700 h 1406821"/>
              <a:gd name="connsiteX44" fmla="*/ 634042 w 1417933"/>
              <a:gd name="connsiteY44" fmla="*/ 893233 h 1406821"/>
              <a:gd name="connsiteX45" fmla="*/ 650975 w 1417933"/>
              <a:gd name="connsiteY45" fmla="*/ 889000 h 1406821"/>
              <a:gd name="connsiteX46" fmla="*/ 638275 w 1417933"/>
              <a:gd name="connsiteY46" fmla="*/ 880533 h 1406821"/>
              <a:gd name="connsiteX47" fmla="*/ 621342 w 1417933"/>
              <a:gd name="connsiteY47" fmla="*/ 876300 h 1406821"/>
              <a:gd name="connsiteX48" fmla="*/ 579009 w 1417933"/>
              <a:gd name="connsiteY48" fmla="*/ 867833 h 1406821"/>
              <a:gd name="connsiteX49" fmla="*/ 566309 w 1417933"/>
              <a:gd name="connsiteY49" fmla="*/ 863600 h 1406821"/>
              <a:gd name="connsiteX50" fmla="*/ 536675 w 1417933"/>
              <a:gd name="connsiteY50" fmla="*/ 859367 h 1406821"/>
              <a:gd name="connsiteX51" fmla="*/ 515509 w 1417933"/>
              <a:gd name="connsiteY51" fmla="*/ 850900 h 1406821"/>
              <a:gd name="connsiteX52" fmla="*/ 490109 w 1417933"/>
              <a:gd name="connsiteY52" fmla="*/ 842433 h 1406821"/>
              <a:gd name="connsiteX53" fmla="*/ 473175 w 1417933"/>
              <a:gd name="connsiteY53" fmla="*/ 829733 h 1406821"/>
              <a:gd name="connsiteX54" fmla="*/ 456242 w 1417933"/>
              <a:gd name="connsiteY54" fmla="*/ 821267 h 1406821"/>
              <a:gd name="connsiteX55" fmla="*/ 452009 w 1417933"/>
              <a:gd name="connsiteY55" fmla="*/ 808567 h 1406821"/>
              <a:gd name="connsiteX56" fmla="*/ 435075 w 1417933"/>
              <a:gd name="connsiteY56" fmla="*/ 783167 h 1406821"/>
              <a:gd name="connsiteX57" fmla="*/ 477409 w 1417933"/>
              <a:gd name="connsiteY57" fmla="*/ 766233 h 1406821"/>
              <a:gd name="connsiteX58" fmla="*/ 502809 w 1417933"/>
              <a:gd name="connsiteY58" fmla="*/ 757767 h 1406821"/>
              <a:gd name="connsiteX59" fmla="*/ 515509 w 1417933"/>
              <a:gd name="connsiteY59" fmla="*/ 753533 h 1406821"/>
              <a:gd name="connsiteX60" fmla="*/ 523975 w 1417933"/>
              <a:gd name="connsiteY60" fmla="*/ 740833 h 1406821"/>
              <a:gd name="connsiteX61" fmla="*/ 553609 w 1417933"/>
              <a:gd name="connsiteY61" fmla="*/ 728133 h 1406821"/>
              <a:gd name="connsiteX62" fmla="*/ 566309 w 1417933"/>
              <a:gd name="connsiteY62" fmla="*/ 719667 h 1406821"/>
              <a:gd name="connsiteX63" fmla="*/ 570542 w 1417933"/>
              <a:gd name="connsiteY63" fmla="*/ 694267 h 1406821"/>
              <a:gd name="connsiteX64" fmla="*/ 545142 w 1417933"/>
              <a:gd name="connsiteY64" fmla="*/ 685800 h 1406821"/>
              <a:gd name="connsiteX65" fmla="*/ 523975 w 1417933"/>
              <a:gd name="connsiteY65" fmla="*/ 660400 h 1406821"/>
              <a:gd name="connsiteX66" fmla="*/ 515509 w 1417933"/>
              <a:gd name="connsiteY66" fmla="*/ 635000 h 1406821"/>
              <a:gd name="connsiteX67" fmla="*/ 519742 w 1417933"/>
              <a:gd name="connsiteY67" fmla="*/ 622300 h 1406821"/>
              <a:gd name="connsiteX68" fmla="*/ 557842 w 1417933"/>
              <a:gd name="connsiteY68" fmla="*/ 609600 h 1406821"/>
              <a:gd name="connsiteX69" fmla="*/ 570542 w 1417933"/>
              <a:gd name="connsiteY69" fmla="*/ 601133 h 1406821"/>
              <a:gd name="connsiteX70" fmla="*/ 595942 w 1417933"/>
              <a:gd name="connsiteY70" fmla="*/ 592667 h 1406821"/>
              <a:gd name="connsiteX71" fmla="*/ 604409 w 1417933"/>
              <a:gd name="connsiteY71" fmla="*/ 579967 h 1406821"/>
              <a:gd name="connsiteX72" fmla="*/ 587475 w 1417933"/>
              <a:gd name="connsiteY72" fmla="*/ 554567 h 1406821"/>
              <a:gd name="connsiteX73" fmla="*/ 579009 w 1417933"/>
              <a:gd name="connsiteY73" fmla="*/ 541867 h 1406821"/>
              <a:gd name="connsiteX74" fmla="*/ 642509 w 1417933"/>
              <a:gd name="connsiteY74" fmla="*/ 533400 h 1406821"/>
              <a:gd name="connsiteX75" fmla="*/ 701775 w 1417933"/>
              <a:gd name="connsiteY75" fmla="*/ 524933 h 1406821"/>
              <a:gd name="connsiteX76" fmla="*/ 714475 w 1417933"/>
              <a:gd name="connsiteY76" fmla="*/ 516467 h 1406821"/>
              <a:gd name="connsiteX77" fmla="*/ 752575 w 1417933"/>
              <a:gd name="connsiteY77" fmla="*/ 508000 h 1406821"/>
              <a:gd name="connsiteX78" fmla="*/ 769509 w 1417933"/>
              <a:gd name="connsiteY78" fmla="*/ 503767 h 1406821"/>
              <a:gd name="connsiteX79" fmla="*/ 794909 w 1417933"/>
              <a:gd name="connsiteY79" fmla="*/ 491067 h 1406821"/>
              <a:gd name="connsiteX80" fmla="*/ 811842 w 1417933"/>
              <a:gd name="connsiteY80" fmla="*/ 486833 h 1406821"/>
              <a:gd name="connsiteX81" fmla="*/ 824542 w 1417933"/>
              <a:gd name="connsiteY81" fmla="*/ 474133 h 1406821"/>
              <a:gd name="connsiteX82" fmla="*/ 849942 w 1417933"/>
              <a:gd name="connsiteY82" fmla="*/ 457200 h 1406821"/>
              <a:gd name="connsiteX83" fmla="*/ 875342 w 1417933"/>
              <a:gd name="connsiteY83" fmla="*/ 431800 h 1406821"/>
              <a:gd name="connsiteX84" fmla="*/ 888042 w 1417933"/>
              <a:gd name="connsiteY84" fmla="*/ 419100 h 1406821"/>
              <a:gd name="connsiteX85" fmla="*/ 900742 w 1417933"/>
              <a:gd name="connsiteY85" fmla="*/ 410633 h 1406821"/>
              <a:gd name="connsiteX86" fmla="*/ 926142 w 1417933"/>
              <a:gd name="connsiteY86" fmla="*/ 381000 h 1406821"/>
              <a:gd name="connsiteX87" fmla="*/ 934609 w 1417933"/>
              <a:gd name="connsiteY87" fmla="*/ 368300 h 1406821"/>
              <a:gd name="connsiteX88" fmla="*/ 964242 w 1417933"/>
              <a:gd name="connsiteY88" fmla="*/ 330200 h 1406821"/>
              <a:gd name="connsiteX89" fmla="*/ 964242 w 1417933"/>
              <a:gd name="connsiteY89" fmla="*/ 330200 h 1406821"/>
              <a:gd name="connsiteX90" fmla="*/ 972709 w 1417933"/>
              <a:gd name="connsiteY90" fmla="*/ 313267 h 1406821"/>
              <a:gd name="connsiteX91" fmla="*/ 985409 w 1417933"/>
              <a:gd name="connsiteY91" fmla="*/ 292100 h 1406821"/>
              <a:gd name="connsiteX92" fmla="*/ 989642 w 1417933"/>
              <a:gd name="connsiteY92" fmla="*/ 279400 h 1406821"/>
              <a:gd name="connsiteX93" fmla="*/ 1002342 w 1417933"/>
              <a:gd name="connsiteY93" fmla="*/ 266700 h 1406821"/>
              <a:gd name="connsiteX94" fmla="*/ 1010809 w 1417933"/>
              <a:gd name="connsiteY94" fmla="*/ 249767 h 1406821"/>
              <a:gd name="connsiteX95" fmla="*/ 1023509 w 1417933"/>
              <a:gd name="connsiteY95" fmla="*/ 232833 h 1406821"/>
              <a:gd name="connsiteX96" fmla="*/ 1040442 w 1417933"/>
              <a:gd name="connsiteY96" fmla="*/ 207433 h 1406821"/>
              <a:gd name="connsiteX97" fmla="*/ 1044675 w 1417933"/>
              <a:gd name="connsiteY97" fmla="*/ 194733 h 1406821"/>
              <a:gd name="connsiteX98" fmla="*/ 1061609 w 1417933"/>
              <a:gd name="connsiteY98" fmla="*/ 177800 h 1406821"/>
              <a:gd name="connsiteX99" fmla="*/ 1065842 w 1417933"/>
              <a:gd name="connsiteY99" fmla="*/ 165100 h 1406821"/>
              <a:gd name="connsiteX100" fmla="*/ 1078542 w 1417933"/>
              <a:gd name="connsiteY100" fmla="*/ 156633 h 1406821"/>
              <a:gd name="connsiteX101" fmla="*/ 1103942 w 1417933"/>
              <a:gd name="connsiteY101" fmla="*/ 135467 h 1406821"/>
              <a:gd name="connsiteX102" fmla="*/ 1108175 w 1417933"/>
              <a:gd name="connsiteY102" fmla="*/ 122767 h 1406821"/>
              <a:gd name="connsiteX103" fmla="*/ 1146275 w 1417933"/>
              <a:gd name="connsiteY103" fmla="*/ 101600 h 1406821"/>
              <a:gd name="connsiteX104" fmla="*/ 1158975 w 1417933"/>
              <a:gd name="connsiteY104" fmla="*/ 97367 h 1406821"/>
              <a:gd name="connsiteX105" fmla="*/ 1175909 w 1417933"/>
              <a:gd name="connsiteY105" fmla="*/ 101600 h 1406821"/>
              <a:gd name="connsiteX106" fmla="*/ 1201309 w 1417933"/>
              <a:gd name="connsiteY106" fmla="*/ 118533 h 1406821"/>
              <a:gd name="connsiteX107" fmla="*/ 1247875 w 1417933"/>
              <a:gd name="connsiteY107" fmla="*/ 139700 h 1406821"/>
              <a:gd name="connsiteX108" fmla="*/ 1264809 w 1417933"/>
              <a:gd name="connsiteY108" fmla="*/ 148167 h 1406821"/>
              <a:gd name="connsiteX109" fmla="*/ 1332542 w 1417933"/>
              <a:gd name="connsiteY109" fmla="*/ 139700 h 1406821"/>
              <a:gd name="connsiteX110" fmla="*/ 1349475 w 1417933"/>
              <a:gd name="connsiteY110" fmla="*/ 122767 h 1406821"/>
              <a:gd name="connsiteX111" fmla="*/ 1370642 w 1417933"/>
              <a:gd name="connsiteY111" fmla="*/ 88900 h 1406821"/>
              <a:gd name="connsiteX112" fmla="*/ 1383342 w 1417933"/>
              <a:gd name="connsiteY112" fmla="*/ 80433 h 1406821"/>
              <a:gd name="connsiteX113" fmla="*/ 1396042 w 1417933"/>
              <a:gd name="connsiteY113" fmla="*/ 50800 h 1406821"/>
              <a:gd name="connsiteX114" fmla="*/ 1400275 w 1417933"/>
              <a:gd name="connsiteY114" fmla="*/ 38100 h 1406821"/>
              <a:gd name="connsiteX115" fmla="*/ 1412975 w 1417933"/>
              <a:gd name="connsiteY115" fmla="*/ 25400 h 1406821"/>
              <a:gd name="connsiteX116" fmla="*/ 1417209 w 1417933"/>
              <a:gd name="connsiteY116" fmla="*/ 12700 h 1406821"/>
              <a:gd name="connsiteX117" fmla="*/ 1400275 w 1417933"/>
              <a:gd name="connsiteY117" fmla="*/ 8467 h 1406821"/>
              <a:gd name="connsiteX118" fmla="*/ 1383342 w 1417933"/>
              <a:gd name="connsiteY118" fmla="*/ 0 h 1406821"/>
              <a:gd name="connsiteX119" fmla="*/ 1214009 w 1417933"/>
              <a:gd name="connsiteY119" fmla="*/ 8467 h 1406821"/>
              <a:gd name="connsiteX120" fmla="*/ 1150509 w 1417933"/>
              <a:gd name="connsiteY120" fmla="*/ 21167 h 1406821"/>
              <a:gd name="connsiteX121" fmla="*/ 1125109 w 1417933"/>
              <a:gd name="connsiteY121" fmla="*/ 29633 h 1406821"/>
              <a:gd name="connsiteX122" fmla="*/ 1112409 w 1417933"/>
              <a:gd name="connsiteY122" fmla="*/ 33867 h 1406821"/>
              <a:gd name="connsiteX123" fmla="*/ 1103942 w 1417933"/>
              <a:gd name="connsiteY123" fmla="*/ 46567 h 1406821"/>
              <a:gd name="connsiteX124" fmla="*/ 1074309 w 1417933"/>
              <a:gd name="connsiteY124" fmla="*/ 84667 h 1406821"/>
              <a:gd name="connsiteX125" fmla="*/ 1065842 w 1417933"/>
              <a:gd name="connsiteY125" fmla="*/ 110067 h 1406821"/>
              <a:gd name="connsiteX126" fmla="*/ 1061609 w 1417933"/>
              <a:gd name="connsiteY126" fmla="*/ 122767 h 1406821"/>
              <a:gd name="connsiteX127" fmla="*/ 1048909 w 1417933"/>
              <a:gd name="connsiteY127" fmla="*/ 127000 h 1406821"/>
              <a:gd name="connsiteX128" fmla="*/ 1040442 w 1417933"/>
              <a:gd name="connsiteY128" fmla="*/ 139700 h 1406821"/>
              <a:gd name="connsiteX129" fmla="*/ 1027742 w 1417933"/>
              <a:gd name="connsiteY129" fmla="*/ 148167 h 1406821"/>
              <a:gd name="connsiteX130" fmla="*/ 998109 w 1417933"/>
              <a:gd name="connsiteY130" fmla="*/ 182033 h 1406821"/>
              <a:gd name="connsiteX131" fmla="*/ 955775 w 1417933"/>
              <a:gd name="connsiteY131" fmla="*/ 232833 h 1406821"/>
              <a:gd name="connsiteX132" fmla="*/ 938842 w 1417933"/>
              <a:gd name="connsiteY132" fmla="*/ 254000 h 1406821"/>
              <a:gd name="connsiteX133" fmla="*/ 913442 w 1417933"/>
              <a:gd name="connsiteY133" fmla="*/ 279400 h 1406821"/>
              <a:gd name="connsiteX134" fmla="*/ 900742 w 1417933"/>
              <a:gd name="connsiteY134" fmla="*/ 292100 h 1406821"/>
              <a:gd name="connsiteX135" fmla="*/ 871109 w 1417933"/>
              <a:gd name="connsiteY135" fmla="*/ 330200 h 1406821"/>
              <a:gd name="connsiteX136" fmla="*/ 845709 w 1417933"/>
              <a:gd name="connsiteY136" fmla="*/ 347133 h 1406821"/>
              <a:gd name="connsiteX137" fmla="*/ 820309 w 1417933"/>
              <a:gd name="connsiteY137" fmla="*/ 376767 h 1406821"/>
              <a:gd name="connsiteX138" fmla="*/ 807609 w 1417933"/>
              <a:gd name="connsiteY138" fmla="*/ 385233 h 1406821"/>
              <a:gd name="connsiteX139" fmla="*/ 782209 w 1417933"/>
              <a:gd name="connsiteY139" fmla="*/ 393700 h 1406821"/>
              <a:gd name="connsiteX140" fmla="*/ 769509 w 1417933"/>
              <a:gd name="connsiteY140" fmla="*/ 402167 h 1406821"/>
              <a:gd name="connsiteX141" fmla="*/ 756809 w 1417933"/>
              <a:gd name="connsiteY141" fmla="*/ 406400 h 1406821"/>
              <a:gd name="connsiteX142" fmla="*/ 714475 w 1417933"/>
              <a:gd name="connsiteY142" fmla="*/ 414867 h 1406821"/>
              <a:gd name="connsiteX143" fmla="*/ 634042 w 1417933"/>
              <a:gd name="connsiteY143" fmla="*/ 402167 h 1406821"/>
              <a:gd name="connsiteX144" fmla="*/ 612875 w 1417933"/>
              <a:gd name="connsiteY144" fmla="*/ 397933 h 1406821"/>
              <a:gd name="connsiteX145" fmla="*/ 587475 w 1417933"/>
              <a:gd name="connsiteY145" fmla="*/ 389467 h 1406821"/>
              <a:gd name="connsiteX146" fmla="*/ 625575 w 1417933"/>
              <a:gd name="connsiteY146" fmla="*/ 368300 h 1406821"/>
              <a:gd name="connsiteX147" fmla="*/ 638275 w 1417933"/>
              <a:gd name="connsiteY147" fmla="*/ 359833 h 1406821"/>
              <a:gd name="connsiteX148" fmla="*/ 621342 w 1417933"/>
              <a:gd name="connsiteY148" fmla="*/ 338667 h 1406821"/>
              <a:gd name="connsiteX149" fmla="*/ 604409 w 1417933"/>
              <a:gd name="connsiteY149" fmla="*/ 321733 h 1406821"/>
              <a:gd name="connsiteX150" fmla="*/ 579009 w 1417933"/>
              <a:gd name="connsiteY150" fmla="*/ 313267 h 1406821"/>
              <a:gd name="connsiteX151" fmla="*/ 566309 w 1417933"/>
              <a:gd name="connsiteY151" fmla="*/ 304800 h 1406821"/>
              <a:gd name="connsiteX152" fmla="*/ 557842 w 1417933"/>
              <a:gd name="connsiteY152" fmla="*/ 287867 h 1406821"/>
              <a:gd name="connsiteX153" fmla="*/ 570542 w 1417933"/>
              <a:gd name="connsiteY153" fmla="*/ 275167 h 1406821"/>
              <a:gd name="connsiteX154" fmla="*/ 595942 w 1417933"/>
              <a:gd name="connsiteY154" fmla="*/ 266700 h 1406821"/>
              <a:gd name="connsiteX155" fmla="*/ 608642 w 1417933"/>
              <a:gd name="connsiteY155" fmla="*/ 258233 h 1406821"/>
              <a:gd name="connsiteX156" fmla="*/ 646742 w 1417933"/>
              <a:gd name="connsiteY156" fmla="*/ 249767 h 1406821"/>
              <a:gd name="connsiteX157" fmla="*/ 621342 w 1417933"/>
              <a:gd name="connsiteY157" fmla="*/ 245533 h 1406821"/>
              <a:gd name="connsiteX158" fmla="*/ 545142 w 1417933"/>
              <a:gd name="connsiteY158" fmla="*/ 237067 h 1406821"/>
              <a:gd name="connsiteX159" fmla="*/ 502809 w 1417933"/>
              <a:gd name="connsiteY159" fmla="*/ 228600 h 1406821"/>
              <a:gd name="connsiteX160" fmla="*/ 430842 w 1417933"/>
              <a:gd name="connsiteY160" fmla="*/ 220133 h 1406821"/>
              <a:gd name="connsiteX161" fmla="*/ 363109 w 1417933"/>
              <a:gd name="connsiteY161" fmla="*/ 211667 h 1406821"/>
              <a:gd name="connsiteX162" fmla="*/ 75242 w 1417933"/>
              <a:gd name="connsiteY162" fmla="*/ 215900 h 1406821"/>
              <a:gd name="connsiteX163" fmla="*/ 15975 w 1417933"/>
              <a:gd name="connsiteY163" fmla="*/ 1397000 h 1406821"/>
              <a:gd name="connsiteX0" fmla="*/ 34741 w 1381665"/>
              <a:gd name="connsiteY0" fmla="*/ 1397000 h 1406622"/>
              <a:gd name="connsiteX1" fmla="*/ 280274 w 1381665"/>
              <a:gd name="connsiteY1" fmla="*/ 1392767 h 1406622"/>
              <a:gd name="connsiteX2" fmla="*/ 331074 w 1381665"/>
              <a:gd name="connsiteY2" fmla="*/ 1388533 h 1406622"/>
              <a:gd name="connsiteX3" fmla="*/ 394574 w 1381665"/>
              <a:gd name="connsiteY3" fmla="*/ 1384300 h 1406622"/>
              <a:gd name="connsiteX4" fmla="*/ 377641 w 1381665"/>
              <a:gd name="connsiteY4" fmla="*/ 1358900 h 1406622"/>
              <a:gd name="connsiteX5" fmla="*/ 352241 w 1381665"/>
              <a:gd name="connsiteY5" fmla="*/ 1333500 h 1406622"/>
              <a:gd name="connsiteX6" fmla="*/ 356474 w 1381665"/>
              <a:gd name="connsiteY6" fmla="*/ 1320800 h 1406622"/>
              <a:gd name="connsiteX7" fmla="*/ 398807 w 1381665"/>
              <a:gd name="connsiteY7" fmla="*/ 1308100 h 1406622"/>
              <a:gd name="connsiteX8" fmla="*/ 424207 w 1381665"/>
              <a:gd name="connsiteY8" fmla="*/ 1291167 h 1406622"/>
              <a:gd name="connsiteX9" fmla="*/ 449607 w 1381665"/>
              <a:gd name="connsiteY9" fmla="*/ 1282700 h 1406622"/>
              <a:gd name="connsiteX10" fmla="*/ 462307 w 1381665"/>
              <a:gd name="connsiteY10" fmla="*/ 1274233 h 1406622"/>
              <a:gd name="connsiteX11" fmla="*/ 470774 w 1381665"/>
              <a:gd name="connsiteY11" fmla="*/ 1248833 h 1406622"/>
              <a:gd name="connsiteX12" fmla="*/ 453841 w 1381665"/>
              <a:gd name="connsiteY12" fmla="*/ 1244600 h 1406622"/>
              <a:gd name="connsiteX13" fmla="*/ 441141 w 1381665"/>
              <a:gd name="connsiteY13" fmla="*/ 1236133 h 1406622"/>
              <a:gd name="connsiteX14" fmla="*/ 415741 w 1381665"/>
              <a:gd name="connsiteY14" fmla="*/ 1223433 h 1406622"/>
              <a:gd name="connsiteX15" fmla="*/ 403041 w 1381665"/>
              <a:gd name="connsiteY15" fmla="*/ 1210733 h 1406622"/>
              <a:gd name="connsiteX16" fmla="*/ 394574 w 1381665"/>
              <a:gd name="connsiteY16" fmla="*/ 1198033 h 1406622"/>
              <a:gd name="connsiteX17" fmla="*/ 369174 w 1381665"/>
              <a:gd name="connsiteY17" fmla="*/ 1181100 h 1406622"/>
              <a:gd name="connsiteX18" fmla="*/ 360707 w 1381665"/>
              <a:gd name="connsiteY18" fmla="*/ 1168400 h 1406622"/>
              <a:gd name="connsiteX19" fmla="*/ 373407 w 1381665"/>
              <a:gd name="connsiteY19" fmla="*/ 1155700 h 1406622"/>
              <a:gd name="connsiteX20" fmla="*/ 390341 w 1381665"/>
              <a:gd name="connsiteY20" fmla="*/ 1147233 h 1406622"/>
              <a:gd name="connsiteX21" fmla="*/ 415741 w 1381665"/>
              <a:gd name="connsiteY21" fmla="*/ 1134533 h 1406622"/>
              <a:gd name="connsiteX22" fmla="*/ 432674 w 1381665"/>
              <a:gd name="connsiteY22" fmla="*/ 1121833 h 1406622"/>
              <a:gd name="connsiteX23" fmla="*/ 441141 w 1381665"/>
              <a:gd name="connsiteY23" fmla="*/ 1109133 h 1406622"/>
              <a:gd name="connsiteX24" fmla="*/ 466541 w 1381665"/>
              <a:gd name="connsiteY24" fmla="*/ 1100667 h 1406622"/>
              <a:gd name="connsiteX25" fmla="*/ 479241 w 1381665"/>
              <a:gd name="connsiteY25" fmla="*/ 1092200 h 1406622"/>
              <a:gd name="connsiteX26" fmla="*/ 491941 w 1381665"/>
              <a:gd name="connsiteY26" fmla="*/ 1075267 h 1406622"/>
              <a:gd name="connsiteX27" fmla="*/ 525807 w 1381665"/>
              <a:gd name="connsiteY27" fmla="*/ 1058333 h 1406622"/>
              <a:gd name="connsiteX28" fmla="*/ 538507 w 1381665"/>
              <a:gd name="connsiteY28" fmla="*/ 1049867 h 1406622"/>
              <a:gd name="connsiteX29" fmla="*/ 504641 w 1381665"/>
              <a:gd name="connsiteY29" fmla="*/ 1037167 h 1406622"/>
              <a:gd name="connsiteX30" fmla="*/ 487707 w 1381665"/>
              <a:gd name="connsiteY30" fmla="*/ 1028700 h 1406622"/>
              <a:gd name="connsiteX31" fmla="*/ 470774 w 1381665"/>
              <a:gd name="connsiteY31" fmla="*/ 1024467 h 1406622"/>
              <a:gd name="connsiteX32" fmla="*/ 445374 w 1381665"/>
              <a:gd name="connsiteY32" fmla="*/ 1016000 h 1406622"/>
              <a:gd name="connsiteX33" fmla="*/ 432674 w 1381665"/>
              <a:gd name="connsiteY33" fmla="*/ 1011767 h 1406622"/>
              <a:gd name="connsiteX34" fmla="*/ 403041 w 1381665"/>
              <a:gd name="connsiteY34" fmla="*/ 999067 h 1406622"/>
              <a:gd name="connsiteX35" fmla="*/ 386107 w 1381665"/>
              <a:gd name="connsiteY35" fmla="*/ 990600 h 1406622"/>
              <a:gd name="connsiteX36" fmla="*/ 356474 w 1381665"/>
              <a:gd name="connsiteY36" fmla="*/ 977900 h 1406622"/>
              <a:gd name="connsiteX37" fmla="*/ 386107 w 1381665"/>
              <a:gd name="connsiteY37" fmla="*/ 969433 h 1406622"/>
              <a:gd name="connsiteX38" fmla="*/ 432674 w 1381665"/>
              <a:gd name="connsiteY38" fmla="*/ 956733 h 1406622"/>
              <a:gd name="connsiteX39" fmla="*/ 475007 w 1381665"/>
              <a:gd name="connsiteY39" fmla="*/ 948267 h 1406622"/>
              <a:gd name="connsiteX40" fmla="*/ 487707 w 1381665"/>
              <a:gd name="connsiteY40" fmla="*/ 939800 h 1406622"/>
              <a:gd name="connsiteX41" fmla="*/ 513107 w 1381665"/>
              <a:gd name="connsiteY41" fmla="*/ 931333 h 1406622"/>
              <a:gd name="connsiteX42" fmla="*/ 551207 w 1381665"/>
              <a:gd name="connsiteY42" fmla="*/ 914400 h 1406622"/>
              <a:gd name="connsiteX43" fmla="*/ 585074 w 1381665"/>
              <a:gd name="connsiteY43" fmla="*/ 901700 h 1406622"/>
              <a:gd name="connsiteX44" fmla="*/ 597774 w 1381665"/>
              <a:gd name="connsiteY44" fmla="*/ 893233 h 1406622"/>
              <a:gd name="connsiteX45" fmla="*/ 614707 w 1381665"/>
              <a:gd name="connsiteY45" fmla="*/ 889000 h 1406622"/>
              <a:gd name="connsiteX46" fmla="*/ 602007 w 1381665"/>
              <a:gd name="connsiteY46" fmla="*/ 880533 h 1406622"/>
              <a:gd name="connsiteX47" fmla="*/ 585074 w 1381665"/>
              <a:gd name="connsiteY47" fmla="*/ 876300 h 1406622"/>
              <a:gd name="connsiteX48" fmla="*/ 542741 w 1381665"/>
              <a:gd name="connsiteY48" fmla="*/ 867833 h 1406622"/>
              <a:gd name="connsiteX49" fmla="*/ 530041 w 1381665"/>
              <a:gd name="connsiteY49" fmla="*/ 863600 h 1406622"/>
              <a:gd name="connsiteX50" fmla="*/ 500407 w 1381665"/>
              <a:gd name="connsiteY50" fmla="*/ 859367 h 1406622"/>
              <a:gd name="connsiteX51" fmla="*/ 479241 w 1381665"/>
              <a:gd name="connsiteY51" fmla="*/ 850900 h 1406622"/>
              <a:gd name="connsiteX52" fmla="*/ 453841 w 1381665"/>
              <a:gd name="connsiteY52" fmla="*/ 842433 h 1406622"/>
              <a:gd name="connsiteX53" fmla="*/ 436907 w 1381665"/>
              <a:gd name="connsiteY53" fmla="*/ 829733 h 1406622"/>
              <a:gd name="connsiteX54" fmla="*/ 419974 w 1381665"/>
              <a:gd name="connsiteY54" fmla="*/ 821267 h 1406622"/>
              <a:gd name="connsiteX55" fmla="*/ 415741 w 1381665"/>
              <a:gd name="connsiteY55" fmla="*/ 808567 h 1406622"/>
              <a:gd name="connsiteX56" fmla="*/ 398807 w 1381665"/>
              <a:gd name="connsiteY56" fmla="*/ 783167 h 1406622"/>
              <a:gd name="connsiteX57" fmla="*/ 441141 w 1381665"/>
              <a:gd name="connsiteY57" fmla="*/ 766233 h 1406622"/>
              <a:gd name="connsiteX58" fmla="*/ 466541 w 1381665"/>
              <a:gd name="connsiteY58" fmla="*/ 757767 h 1406622"/>
              <a:gd name="connsiteX59" fmla="*/ 479241 w 1381665"/>
              <a:gd name="connsiteY59" fmla="*/ 753533 h 1406622"/>
              <a:gd name="connsiteX60" fmla="*/ 487707 w 1381665"/>
              <a:gd name="connsiteY60" fmla="*/ 740833 h 1406622"/>
              <a:gd name="connsiteX61" fmla="*/ 517341 w 1381665"/>
              <a:gd name="connsiteY61" fmla="*/ 728133 h 1406622"/>
              <a:gd name="connsiteX62" fmla="*/ 530041 w 1381665"/>
              <a:gd name="connsiteY62" fmla="*/ 719667 h 1406622"/>
              <a:gd name="connsiteX63" fmla="*/ 534274 w 1381665"/>
              <a:gd name="connsiteY63" fmla="*/ 694267 h 1406622"/>
              <a:gd name="connsiteX64" fmla="*/ 508874 w 1381665"/>
              <a:gd name="connsiteY64" fmla="*/ 685800 h 1406622"/>
              <a:gd name="connsiteX65" fmla="*/ 487707 w 1381665"/>
              <a:gd name="connsiteY65" fmla="*/ 660400 h 1406622"/>
              <a:gd name="connsiteX66" fmla="*/ 479241 w 1381665"/>
              <a:gd name="connsiteY66" fmla="*/ 635000 h 1406622"/>
              <a:gd name="connsiteX67" fmla="*/ 483474 w 1381665"/>
              <a:gd name="connsiteY67" fmla="*/ 622300 h 1406622"/>
              <a:gd name="connsiteX68" fmla="*/ 521574 w 1381665"/>
              <a:gd name="connsiteY68" fmla="*/ 609600 h 1406622"/>
              <a:gd name="connsiteX69" fmla="*/ 534274 w 1381665"/>
              <a:gd name="connsiteY69" fmla="*/ 601133 h 1406622"/>
              <a:gd name="connsiteX70" fmla="*/ 559674 w 1381665"/>
              <a:gd name="connsiteY70" fmla="*/ 592667 h 1406622"/>
              <a:gd name="connsiteX71" fmla="*/ 568141 w 1381665"/>
              <a:gd name="connsiteY71" fmla="*/ 579967 h 1406622"/>
              <a:gd name="connsiteX72" fmla="*/ 551207 w 1381665"/>
              <a:gd name="connsiteY72" fmla="*/ 554567 h 1406622"/>
              <a:gd name="connsiteX73" fmla="*/ 542741 w 1381665"/>
              <a:gd name="connsiteY73" fmla="*/ 541867 h 1406622"/>
              <a:gd name="connsiteX74" fmla="*/ 606241 w 1381665"/>
              <a:gd name="connsiteY74" fmla="*/ 533400 h 1406622"/>
              <a:gd name="connsiteX75" fmla="*/ 665507 w 1381665"/>
              <a:gd name="connsiteY75" fmla="*/ 524933 h 1406622"/>
              <a:gd name="connsiteX76" fmla="*/ 678207 w 1381665"/>
              <a:gd name="connsiteY76" fmla="*/ 516467 h 1406622"/>
              <a:gd name="connsiteX77" fmla="*/ 716307 w 1381665"/>
              <a:gd name="connsiteY77" fmla="*/ 508000 h 1406622"/>
              <a:gd name="connsiteX78" fmla="*/ 733241 w 1381665"/>
              <a:gd name="connsiteY78" fmla="*/ 503767 h 1406622"/>
              <a:gd name="connsiteX79" fmla="*/ 758641 w 1381665"/>
              <a:gd name="connsiteY79" fmla="*/ 491067 h 1406622"/>
              <a:gd name="connsiteX80" fmla="*/ 775574 w 1381665"/>
              <a:gd name="connsiteY80" fmla="*/ 486833 h 1406622"/>
              <a:gd name="connsiteX81" fmla="*/ 788274 w 1381665"/>
              <a:gd name="connsiteY81" fmla="*/ 474133 h 1406622"/>
              <a:gd name="connsiteX82" fmla="*/ 813674 w 1381665"/>
              <a:gd name="connsiteY82" fmla="*/ 457200 h 1406622"/>
              <a:gd name="connsiteX83" fmla="*/ 839074 w 1381665"/>
              <a:gd name="connsiteY83" fmla="*/ 431800 h 1406622"/>
              <a:gd name="connsiteX84" fmla="*/ 851774 w 1381665"/>
              <a:gd name="connsiteY84" fmla="*/ 419100 h 1406622"/>
              <a:gd name="connsiteX85" fmla="*/ 864474 w 1381665"/>
              <a:gd name="connsiteY85" fmla="*/ 410633 h 1406622"/>
              <a:gd name="connsiteX86" fmla="*/ 889874 w 1381665"/>
              <a:gd name="connsiteY86" fmla="*/ 381000 h 1406622"/>
              <a:gd name="connsiteX87" fmla="*/ 898341 w 1381665"/>
              <a:gd name="connsiteY87" fmla="*/ 368300 h 1406622"/>
              <a:gd name="connsiteX88" fmla="*/ 927974 w 1381665"/>
              <a:gd name="connsiteY88" fmla="*/ 330200 h 1406622"/>
              <a:gd name="connsiteX89" fmla="*/ 927974 w 1381665"/>
              <a:gd name="connsiteY89" fmla="*/ 330200 h 1406622"/>
              <a:gd name="connsiteX90" fmla="*/ 936441 w 1381665"/>
              <a:gd name="connsiteY90" fmla="*/ 313267 h 1406622"/>
              <a:gd name="connsiteX91" fmla="*/ 949141 w 1381665"/>
              <a:gd name="connsiteY91" fmla="*/ 292100 h 1406622"/>
              <a:gd name="connsiteX92" fmla="*/ 953374 w 1381665"/>
              <a:gd name="connsiteY92" fmla="*/ 279400 h 1406622"/>
              <a:gd name="connsiteX93" fmla="*/ 966074 w 1381665"/>
              <a:gd name="connsiteY93" fmla="*/ 266700 h 1406622"/>
              <a:gd name="connsiteX94" fmla="*/ 974541 w 1381665"/>
              <a:gd name="connsiteY94" fmla="*/ 249767 h 1406622"/>
              <a:gd name="connsiteX95" fmla="*/ 987241 w 1381665"/>
              <a:gd name="connsiteY95" fmla="*/ 232833 h 1406622"/>
              <a:gd name="connsiteX96" fmla="*/ 1004174 w 1381665"/>
              <a:gd name="connsiteY96" fmla="*/ 207433 h 1406622"/>
              <a:gd name="connsiteX97" fmla="*/ 1008407 w 1381665"/>
              <a:gd name="connsiteY97" fmla="*/ 194733 h 1406622"/>
              <a:gd name="connsiteX98" fmla="*/ 1025341 w 1381665"/>
              <a:gd name="connsiteY98" fmla="*/ 177800 h 1406622"/>
              <a:gd name="connsiteX99" fmla="*/ 1029574 w 1381665"/>
              <a:gd name="connsiteY99" fmla="*/ 165100 h 1406622"/>
              <a:gd name="connsiteX100" fmla="*/ 1042274 w 1381665"/>
              <a:gd name="connsiteY100" fmla="*/ 156633 h 1406622"/>
              <a:gd name="connsiteX101" fmla="*/ 1067674 w 1381665"/>
              <a:gd name="connsiteY101" fmla="*/ 135467 h 1406622"/>
              <a:gd name="connsiteX102" fmla="*/ 1071907 w 1381665"/>
              <a:gd name="connsiteY102" fmla="*/ 122767 h 1406622"/>
              <a:gd name="connsiteX103" fmla="*/ 1110007 w 1381665"/>
              <a:gd name="connsiteY103" fmla="*/ 101600 h 1406622"/>
              <a:gd name="connsiteX104" fmla="*/ 1122707 w 1381665"/>
              <a:gd name="connsiteY104" fmla="*/ 97367 h 1406622"/>
              <a:gd name="connsiteX105" fmla="*/ 1139641 w 1381665"/>
              <a:gd name="connsiteY105" fmla="*/ 101600 h 1406622"/>
              <a:gd name="connsiteX106" fmla="*/ 1165041 w 1381665"/>
              <a:gd name="connsiteY106" fmla="*/ 118533 h 1406622"/>
              <a:gd name="connsiteX107" fmla="*/ 1211607 w 1381665"/>
              <a:gd name="connsiteY107" fmla="*/ 139700 h 1406622"/>
              <a:gd name="connsiteX108" fmla="*/ 1228541 w 1381665"/>
              <a:gd name="connsiteY108" fmla="*/ 148167 h 1406622"/>
              <a:gd name="connsiteX109" fmla="*/ 1296274 w 1381665"/>
              <a:gd name="connsiteY109" fmla="*/ 139700 h 1406622"/>
              <a:gd name="connsiteX110" fmla="*/ 1313207 w 1381665"/>
              <a:gd name="connsiteY110" fmla="*/ 122767 h 1406622"/>
              <a:gd name="connsiteX111" fmla="*/ 1334374 w 1381665"/>
              <a:gd name="connsiteY111" fmla="*/ 88900 h 1406622"/>
              <a:gd name="connsiteX112" fmla="*/ 1347074 w 1381665"/>
              <a:gd name="connsiteY112" fmla="*/ 80433 h 1406622"/>
              <a:gd name="connsiteX113" fmla="*/ 1359774 w 1381665"/>
              <a:gd name="connsiteY113" fmla="*/ 50800 h 1406622"/>
              <a:gd name="connsiteX114" fmla="*/ 1364007 w 1381665"/>
              <a:gd name="connsiteY114" fmla="*/ 38100 h 1406622"/>
              <a:gd name="connsiteX115" fmla="*/ 1376707 w 1381665"/>
              <a:gd name="connsiteY115" fmla="*/ 25400 h 1406622"/>
              <a:gd name="connsiteX116" fmla="*/ 1380941 w 1381665"/>
              <a:gd name="connsiteY116" fmla="*/ 12700 h 1406622"/>
              <a:gd name="connsiteX117" fmla="*/ 1364007 w 1381665"/>
              <a:gd name="connsiteY117" fmla="*/ 8467 h 1406622"/>
              <a:gd name="connsiteX118" fmla="*/ 1347074 w 1381665"/>
              <a:gd name="connsiteY118" fmla="*/ 0 h 1406622"/>
              <a:gd name="connsiteX119" fmla="*/ 1177741 w 1381665"/>
              <a:gd name="connsiteY119" fmla="*/ 8467 h 1406622"/>
              <a:gd name="connsiteX120" fmla="*/ 1114241 w 1381665"/>
              <a:gd name="connsiteY120" fmla="*/ 21167 h 1406622"/>
              <a:gd name="connsiteX121" fmla="*/ 1088841 w 1381665"/>
              <a:gd name="connsiteY121" fmla="*/ 29633 h 1406622"/>
              <a:gd name="connsiteX122" fmla="*/ 1076141 w 1381665"/>
              <a:gd name="connsiteY122" fmla="*/ 33867 h 1406622"/>
              <a:gd name="connsiteX123" fmla="*/ 1067674 w 1381665"/>
              <a:gd name="connsiteY123" fmla="*/ 46567 h 1406622"/>
              <a:gd name="connsiteX124" fmla="*/ 1038041 w 1381665"/>
              <a:gd name="connsiteY124" fmla="*/ 84667 h 1406622"/>
              <a:gd name="connsiteX125" fmla="*/ 1029574 w 1381665"/>
              <a:gd name="connsiteY125" fmla="*/ 110067 h 1406622"/>
              <a:gd name="connsiteX126" fmla="*/ 1025341 w 1381665"/>
              <a:gd name="connsiteY126" fmla="*/ 122767 h 1406622"/>
              <a:gd name="connsiteX127" fmla="*/ 1012641 w 1381665"/>
              <a:gd name="connsiteY127" fmla="*/ 127000 h 1406622"/>
              <a:gd name="connsiteX128" fmla="*/ 1004174 w 1381665"/>
              <a:gd name="connsiteY128" fmla="*/ 139700 h 1406622"/>
              <a:gd name="connsiteX129" fmla="*/ 991474 w 1381665"/>
              <a:gd name="connsiteY129" fmla="*/ 148167 h 1406622"/>
              <a:gd name="connsiteX130" fmla="*/ 961841 w 1381665"/>
              <a:gd name="connsiteY130" fmla="*/ 182033 h 1406622"/>
              <a:gd name="connsiteX131" fmla="*/ 919507 w 1381665"/>
              <a:gd name="connsiteY131" fmla="*/ 232833 h 1406622"/>
              <a:gd name="connsiteX132" fmla="*/ 902574 w 1381665"/>
              <a:gd name="connsiteY132" fmla="*/ 254000 h 1406622"/>
              <a:gd name="connsiteX133" fmla="*/ 877174 w 1381665"/>
              <a:gd name="connsiteY133" fmla="*/ 279400 h 1406622"/>
              <a:gd name="connsiteX134" fmla="*/ 864474 w 1381665"/>
              <a:gd name="connsiteY134" fmla="*/ 292100 h 1406622"/>
              <a:gd name="connsiteX135" fmla="*/ 834841 w 1381665"/>
              <a:gd name="connsiteY135" fmla="*/ 330200 h 1406622"/>
              <a:gd name="connsiteX136" fmla="*/ 809441 w 1381665"/>
              <a:gd name="connsiteY136" fmla="*/ 347133 h 1406622"/>
              <a:gd name="connsiteX137" fmla="*/ 784041 w 1381665"/>
              <a:gd name="connsiteY137" fmla="*/ 376767 h 1406622"/>
              <a:gd name="connsiteX138" fmla="*/ 771341 w 1381665"/>
              <a:gd name="connsiteY138" fmla="*/ 385233 h 1406622"/>
              <a:gd name="connsiteX139" fmla="*/ 745941 w 1381665"/>
              <a:gd name="connsiteY139" fmla="*/ 393700 h 1406622"/>
              <a:gd name="connsiteX140" fmla="*/ 733241 w 1381665"/>
              <a:gd name="connsiteY140" fmla="*/ 402167 h 1406622"/>
              <a:gd name="connsiteX141" fmla="*/ 720541 w 1381665"/>
              <a:gd name="connsiteY141" fmla="*/ 406400 h 1406622"/>
              <a:gd name="connsiteX142" fmla="*/ 678207 w 1381665"/>
              <a:gd name="connsiteY142" fmla="*/ 414867 h 1406622"/>
              <a:gd name="connsiteX143" fmla="*/ 597774 w 1381665"/>
              <a:gd name="connsiteY143" fmla="*/ 402167 h 1406622"/>
              <a:gd name="connsiteX144" fmla="*/ 576607 w 1381665"/>
              <a:gd name="connsiteY144" fmla="*/ 397933 h 1406622"/>
              <a:gd name="connsiteX145" fmla="*/ 551207 w 1381665"/>
              <a:gd name="connsiteY145" fmla="*/ 389467 h 1406622"/>
              <a:gd name="connsiteX146" fmla="*/ 589307 w 1381665"/>
              <a:gd name="connsiteY146" fmla="*/ 368300 h 1406622"/>
              <a:gd name="connsiteX147" fmla="*/ 602007 w 1381665"/>
              <a:gd name="connsiteY147" fmla="*/ 359833 h 1406622"/>
              <a:gd name="connsiteX148" fmla="*/ 585074 w 1381665"/>
              <a:gd name="connsiteY148" fmla="*/ 338667 h 1406622"/>
              <a:gd name="connsiteX149" fmla="*/ 568141 w 1381665"/>
              <a:gd name="connsiteY149" fmla="*/ 321733 h 1406622"/>
              <a:gd name="connsiteX150" fmla="*/ 542741 w 1381665"/>
              <a:gd name="connsiteY150" fmla="*/ 313267 h 1406622"/>
              <a:gd name="connsiteX151" fmla="*/ 530041 w 1381665"/>
              <a:gd name="connsiteY151" fmla="*/ 304800 h 1406622"/>
              <a:gd name="connsiteX152" fmla="*/ 521574 w 1381665"/>
              <a:gd name="connsiteY152" fmla="*/ 287867 h 1406622"/>
              <a:gd name="connsiteX153" fmla="*/ 534274 w 1381665"/>
              <a:gd name="connsiteY153" fmla="*/ 275167 h 1406622"/>
              <a:gd name="connsiteX154" fmla="*/ 559674 w 1381665"/>
              <a:gd name="connsiteY154" fmla="*/ 266700 h 1406622"/>
              <a:gd name="connsiteX155" fmla="*/ 572374 w 1381665"/>
              <a:gd name="connsiteY155" fmla="*/ 258233 h 1406622"/>
              <a:gd name="connsiteX156" fmla="*/ 610474 w 1381665"/>
              <a:gd name="connsiteY156" fmla="*/ 249767 h 1406622"/>
              <a:gd name="connsiteX157" fmla="*/ 585074 w 1381665"/>
              <a:gd name="connsiteY157" fmla="*/ 245533 h 1406622"/>
              <a:gd name="connsiteX158" fmla="*/ 508874 w 1381665"/>
              <a:gd name="connsiteY158" fmla="*/ 237067 h 1406622"/>
              <a:gd name="connsiteX159" fmla="*/ 466541 w 1381665"/>
              <a:gd name="connsiteY159" fmla="*/ 228600 h 1406622"/>
              <a:gd name="connsiteX160" fmla="*/ 394574 w 1381665"/>
              <a:gd name="connsiteY160" fmla="*/ 220133 h 1406622"/>
              <a:gd name="connsiteX161" fmla="*/ 326841 w 1381665"/>
              <a:gd name="connsiteY161" fmla="*/ 211667 h 1406622"/>
              <a:gd name="connsiteX162" fmla="*/ 38974 w 1381665"/>
              <a:gd name="connsiteY162" fmla="*/ 215900 h 1406622"/>
              <a:gd name="connsiteX163" fmla="*/ 34741 w 1381665"/>
              <a:gd name="connsiteY163" fmla="*/ 1397000 h 1406622"/>
              <a:gd name="connsiteX0" fmla="*/ 0 w 1346924"/>
              <a:gd name="connsiteY0" fmla="*/ 1397000 h 1406622"/>
              <a:gd name="connsiteX1" fmla="*/ 245533 w 1346924"/>
              <a:gd name="connsiteY1" fmla="*/ 1392767 h 1406622"/>
              <a:gd name="connsiteX2" fmla="*/ 296333 w 1346924"/>
              <a:gd name="connsiteY2" fmla="*/ 1388533 h 1406622"/>
              <a:gd name="connsiteX3" fmla="*/ 359833 w 1346924"/>
              <a:gd name="connsiteY3" fmla="*/ 1384300 h 1406622"/>
              <a:gd name="connsiteX4" fmla="*/ 342900 w 1346924"/>
              <a:gd name="connsiteY4" fmla="*/ 1358900 h 1406622"/>
              <a:gd name="connsiteX5" fmla="*/ 317500 w 1346924"/>
              <a:gd name="connsiteY5" fmla="*/ 1333500 h 1406622"/>
              <a:gd name="connsiteX6" fmla="*/ 321733 w 1346924"/>
              <a:gd name="connsiteY6" fmla="*/ 1320800 h 1406622"/>
              <a:gd name="connsiteX7" fmla="*/ 364066 w 1346924"/>
              <a:gd name="connsiteY7" fmla="*/ 1308100 h 1406622"/>
              <a:gd name="connsiteX8" fmla="*/ 389466 w 1346924"/>
              <a:gd name="connsiteY8" fmla="*/ 1291167 h 1406622"/>
              <a:gd name="connsiteX9" fmla="*/ 414866 w 1346924"/>
              <a:gd name="connsiteY9" fmla="*/ 1282700 h 1406622"/>
              <a:gd name="connsiteX10" fmla="*/ 427566 w 1346924"/>
              <a:gd name="connsiteY10" fmla="*/ 1274233 h 1406622"/>
              <a:gd name="connsiteX11" fmla="*/ 436033 w 1346924"/>
              <a:gd name="connsiteY11" fmla="*/ 1248833 h 1406622"/>
              <a:gd name="connsiteX12" fmla="*/ 419100 w 1346924"/>
              <a:gd name="connsiteY12" fmla="*/ 1244600 h 1406622"/>
              <a:gd name="connsiteX13" fmla="*/ 406400 w 1346924"/>
              <a:gd name="connsiteY13" fmla="*/ 1236133 h 1406622"/>
              <a:gd name="connsiteX14" fmla="*/ 381000 w 1346924"/>
              <a:gd name="connsiteY14" fmla="*/ 1223433 h 1406622"/>
              <a:gd name="connsiteX15" fmla="*/ 368300 w 1346924"/>
              <a:gd name="connsiteY15" fmla="*/ 1210733 h 1406622"/>
              <a:gd name="connsiteX16" fmla="*/ 359833 w 1346924"/>
              <a:gd name="connsiteY16" fmla="*/ 1198033 h 1406622"/>
              <a:gd name="connsiteX17" fmla="*/ 334433 w 1346924"/>
              <a:gd name="connsiteY17" fmla="*/ 1181100 h 1406622"/>
              <a:gd name="connsiteX18" fmla="*/ 325966 w 1346924"/>
              <a:gd name="connsiteY18" fmla="*/ 1168400 h 1406622"/>
              <a:gd name="connsiteX19" fmla="*/ 338666 w 1346924"/>
              <a:gd name="connsiteY19" fmla="*/ 1155700 h 1406622"/>
              <a:gd name="connsiteX20" fmla="*/ 355600 w 1346924"/>
              <a:gd name="connsiteY20" fmla="*/ 1147233 h 1406622"/>
              <a:gd name="connsiteX21" fmla="*/ 381000 w 1346924"/>
              <a:gd name="connsiteY21" fmla="*/ 1134533 h 1406622"/>
              <a:gd name="connsiteX22" fmla="*/ 397933 w 1346924"/>
              <a:gd name="connsiteY22" fmla="*/ 1121833 h 1406622"/>
              <a:gd name="connsiteX23" fmla="*/ 406400 w 1346924"/>
              <a:gd name="connsiteY23" fmla="*/ 1109133 h 1406622"/>
              <a:gd name="connsiteX24" fmla="*/ 431800 w 1346924"/>
              <a:gd name="connsiteY24" fmla="*/ 1100667 h 1406622"/>
              <a:gd name="connsiteX25" fmla="*/ 444500 w 1346924"/>
              <a:gd name="connsiteY25" fmla="*/ 1092200 h 1406622"/>
              <a:gd name="connsiteX26" fmla="*/ 457200 w 1346924"/>
              <a:gd name="connsiteY26" fmla="*/ 1075267 h 1406622"/>
              <a:gd name="connsiteX27" fmla="*/ 491066 w 1346924"/>
              <a:gd name="connsiteY27" fmla="*/ 1058333 h 1406622"/>
              <a:gd name="connsiteX28" fmla="*/ 503766 w 1346924"/>
              <a:gd name="connsiteY28" fmla="*/ 1049867 h 1406622"/>
              <a:gd name="connsiteX29" fmla="*/ 469900 w 1346924"/>
              <a:gd name="connsiteY29" fmla="*/ 1037167 h 1406622"/>
              <a:gd name="connsiteX30" fmla="*/ 452966 w 1346924"/>
              <a:gd name="connsiteY30" fmla="*/ 1028700 h 1406622"/>
              <a:gd name="connsiteX31" fmla="*/ 436033 w 1346924"/>
              <a:gd name="connsiteY31" fmla="*/ 1024467 h 1406622"/>
              <a:gd name="connsiteX32" fmla="*/ 410633 w 1346924"/>
              <a:gd name="connsiteY32" fmla="*/ 1016000 h 1406622"/>
              <a:gd name="connsiteX33" fmla="*/ 397933 w 1346924"/>
              <a:gd name="connsiteY33" fmla="*/ 1011767 h 1406622"/>
              <a:gd name="connsiteX34" fmla="*/ 368300 w 1346924"/>
              <a:gd name="connsiteY34" fmla="*/ 999067 h 1406622"/>
              <a:gd name="connsiteX35" fmla="*/ 351366 w 1346924"/>
              <a:gd name="connsiteY35" fmla="*/ 990600 h 1406622"/>
              <a:gd name="connsiteX36" fmla="*/ 321733 w 1346924"/>
              <a:gd name="connsiteY36" fmla="*/ 977900 h 1406622"/>
              <a:gd name="connsiteX37" fmla="*/ 351366 w 1346924"/>
              <a:gd name="connsiteY37" fmla="*/ 969433 h 1406622"/>
              <a:gd name="connsiteX38" fmla="*/ 397933 w 1346924"/>
              <a:gd name="connsiteY38" fmla="*/ 956733 h 1406622"/>
              <a:gd name="connsiteX39" fmla="*/ 440266 w 1346924"/>
              <a:gd name="connsiteY39" fmla="*/ 948267 h 1406622"/>
              <a:gd name="connsiteX40" fmla="*/ 452966 w 1346924"/>
              <a:gd name="connsiteY40" fmla="*/ 939800 h 1406622"/>
              <a:gd name="connsiteX41" fmla="*/ 478366 w 1346924"/>
              <a:gd name="connsiteY41" fmla="*/ 931333 h 1406622"/>
              <a:gd name="connsiteX42" fmla="*/ 516466 w 1346924"/>
              <a:gd name="connsiteY42" fmla="*/ 914400 h 1406622"/>
              <a:gd name="connsiteX43" fmla="*/ 550333 w 1346924"/>
              <a:gd name="connsiteY43" fmla="*/ 901700 h 1406622"/>
              <a:gd name="connsiteX44" fmla="*/ 563033 w 1346924"/>
              <a:gd name="connsiteY44" fmla="*/ 893233 h 1406622"/>
              <a:gd name="connsiteX45" fmla="*/ 579966 w 1346924"/>
              <a:gd name="connsiteY45" fmla="*/ 889000 h 1406622"/>
              <a:gd name="connsiteX46" fmla="*/ 567266 w 1346924"/>
              <a:gd name="connsiteY46" fmla="*/ 880533 h 1406622"/>
              <a:gd name="connsiteX47" fmla="*/ 550333 w 1346924"/>
              <a:gd name="connsiteY47" fmla="*/ 876300 h 1406622"/>
              <a:gd name="connsiteX48" fmla="*/ 508000 w 1346924"/>
              <a:gd name="connsiteY48" fmla="*/ 867833 h 1406622"/>
              <a:gd name="connsiteX49" fmla="*/ 495300 w 1346924"/>
              <a:gd name="connsiteY49" fmla="*/ 863600 h 1406622"/>
              <a:gd name="connsiteX50" fmla="*/ 465666 w 1346924"/>
              <a:gd name="connsiteY50" fmla="*/ 859367 h 1406622"/>
              <a:gd name="connsiteX51" fmla="*/ 444500 w 1346924"/>
              <a:gd name="connsiteY51" fmla="*/ 850900 h 1406622"/>
              <a:gd name="connsiteX52" fmla="*/ 419100 w 1346924"/>
              <a:gd name="connsiteY52" fmla="*/ 842433 h 1406622"/>
              <a:gd name="connsiteX53" fmla="*/ 402166 w 1346924"/>
              <a:gd name="connsiteY53" fmla="*/ 829733 h 1406622"/>
              <a:gd name="connsiteX54" fmla="*/ 385233 w 1346924"/>
              <a:gd name="connsiteY54" fmla="*/ 821267 h 1406622"/>
              <a:gd name="connsiteX55" fmla="*/ 381000 w 1346924"/>
              <a:gd name="connsiteY55" fmla="*/ 808567 h 1406622"/>
              <a:gd name="connsiteX56" fmla="*/ 364066 w 1346924"/>
              <a:gd name="connsiteY56" fmla="*/ 783167 h 1406622"/>
              <a:gd name="connsiteX57" fmla="*/ 406400 w 1346924"/>
              <a:gd name="connsiteY57" fmla="*/ 766233 h 1406622"/>
              <a:gd name="connsiteX58" fmla="*/ 431800 w 1346924"/>
              <a:gd name="connsiteY58" fmla="*/ 757767 h 1406622"/>
              <a:gd name="connsiteX59" fmla="*/ 444500 w 1346924"/>
              <a:gd name="connsiteY59" fmla="*/ 753533 h 1406622"/>
              <a:gd name="connsiteX60" fmla="*/ 452966 w 1346924"/>
              <a:gd name="connsiteY60" fmla="*/ 740833 h 1406622"/>
              <a:gd name="connsiteX61" fmla="*/ 482600 w 1346924"/>
              <a:gd name="connsiteY61" fmla="*/ 728133 h 1406622"/>
              <a:gd name="connsiteX62" fmla="*/ 495300 w 1346924"/>
              <a:gd name="connsiteY62" fmla="*/ 719667 h 1406622"/>
              <a:gd name="connsiteX63" fmla="*/ 499533 w 1346924"/>
              <a:gd name="connsiteY63" fmla="*/ 694267 h 1406622"/>
              <a:gd name="connsiteX64" fmla="*/ 474133 w 1346924"/>
              <a:gd name="connsiteY64" fmla="*/ 685800 h 1406622"/>
              <a:gd name="connsiteX65" fmla="*/ 452966 w 1346924"/>
              <a:gd name="connsiteY65" fmla="*/ 660400 h 1406622"/>
              <a:gd name="connsiteX66" fmla="*/ 444500 w 1346924"/>
              <a:gd name="connsiteY66" fmla="*/ 635000 h 1406622"/>
              <a:gd name="connsiteX67" fmla="*/ 448733 w 1346924"/>
              <a:gd name="connsiteY67" fmla="*/ 622300 h 1406622"/>
              <a:gd name="connsiteX68" fmla="*/ 486833 w 1346924"/>
              <a:gd name="connsiteY68" fmla="*/ 609600 h 1406622"/>
              <a:gd name="connsiteX69" fmla="*/ 499533 w 1346924"/>
              <a:gd name="connsiteY69" fmla="*/ 601133 h 1406622"/>
              <a:gd name="connsiteX70" fmla="*/ 524933 w 1346924"/>
              <a:gd name="connsiteY70" fmla="*/ 592667 h 1406622"/>
              <a:gd name="connsiteX71" fmla="*/ 533400 w 1346924"/>
              <a:gd name="connsiteY71" fmla="*/ 579967 h 1406622"/>
              <a:gd name="connsiteX72" fmla="*/ 516466 w 1346924"/>
              <a:gd name="connsiteY72" fmla="*/ 554567 h 1406622"/>
              <a:gd name="connsiteX73" fmla="*/ 508000 w 1346924"/>
              <a:gd name="connsiteY73" fmla="*/ 541867 h 1406622"/>
              <a:gd name="connsiteX74" fmla="*/ 571500 w 1346924"/>
              <a:gd name="connsiteY74" fmla="*/ 533400 h 1406622"/>
              <a:gd name="connsiteX75" fmla="*/ 630766 w 1346924"/>
              <a:gd name="connsiteY75" fmla="*/ 524933 h 1406622"/>
              <a:gd name="connsiteX76" fmla="*/ 643466 w 1346924"/>
              <a:gd name="connsiteY76" fmla="*/ 516467 h 1406622"/>
              <a:gd name="connsiteX77" fmla="*/ 681566 w 1346924"/>
              <a:gd name="connsiteY77" fmla="*/ 508000 h 1406622"/>
              <a:gd name="connsiteX78" fmla="*/ 698500 w 1346924"/>
              <a:gd name="connsiteY78" fmla="*/ 503767 h 1406622"/>
              <a:gd name="connsiteX79" fmla="*/ 723900 w 1346924"/>
              <a:gd name="connsiteY79" fmla="*/ 491067 h 1406622"/>
              <a:gd name="connsiteX80" fmla="*/ 740833 w 1346924"/>
              <a:gd name="connsiteY80" fmla="*/ 486833 h 1406622"/>
              <a:gd name="connsiteX81" fmla="*/ 753533 w 1346924"/>
              <a:gd name="connsiteY81" fmla="*/ 474133 h 1406622"/>
              <a:gd name="connsiteX82" fmla="*/ 778933 w 1346924"/>
              <a:gd name="connsiteY82" fmla="*/ 457200 h 1406622"/>
              <a:gd name="connsiteX83" fmla="*/ 804333 w 1346924"/>
              <a:gd name="connsiteY83" fmla="*/ 431800 h 1406622"/>
              <a:gd name="connsiteX84" fmla="*/ 817033 w 1346924"/>
              <a:gd name="connsiteY84" fmla="*/ 419100 h 1406622"/>
              <a:gd name="connsiteX85" fmla="*/ 829733 w 1346924"/>
              <a:gd name="connsiteY85" fmla="*/ 410633 h 1406622"/>
              <a:gd name="connsiteX86" fmla="*/ 855133 w 1346924"/>
              <a:gd name="connsiteY86" fmla="*/ 381000 h 1406622"/>
              <a:gd name="connsiteX87" fmla="*/ 863600 w 1346924"/>
              <a:gd name="connsiteY87" fmla="*/ 368300 h 1406622"/>
              <a:gd name="connsiteX88" fmla="*/ 893233 w 1346924"/>
              <a:gd name="connsiteY88" fmla="*/ 330200 h 1406622"/>
              <a:gd name="connsiteX89" fmla="*/ 893233 w 1346924"/>
              <a:gd name="connsiteY89" fmla="*/ 330200 h 1406622"/>
              <a:gd name="connsiteX90" fmla="*/ 901700 w 1346924"/>
              <a:gd name="connsiteY90" fmla="*/ 313267 h 1406622"/>
              <a:gd name="connsiteX91" fmla="*/ 914400 w 1346924"/>
              <a:gd name="connsiteY91" fmla="*/ 292100 h 1406622"/>
              <a:gd name="connsiteX92" fmla="*/ 918633 w 1346924"/>
              <a:gd name="connsiteY92" fmla="*/ 279400 h 1406622"/>
              <a:gd name="connsiteX93" fmla="*/ 931333 w 1346924"/>
              <a:gd name="connsiteY93" fmla="*/ 266700 h 1406622"/>
              <a:gd name="connsiteX94" fmla="*/ 939800 w 1346924"/>
              <a:gd name="connsiteY94" fmla="*/ 249767 h 1406622"/>
              <a:gd name="connsiteX95" fmla="*/ 952500 w 1346924"/>
              <a:gd name="connsiteY95" fmla="*/ 232833 h 1406622"/>
              <a:gd name="connsiteX96" fmla="*/ 969433 w 1346924"/>
              <a:gd name="connsiteY96" fmla="*/ 207433 h 1406622"/>
              <a:gd name="connsiteX97" fmla="*/ 973666 w 1346924"/>
              <a:gd name="connsiteY97" fmla="*/ 194733 h 1406622"/>
              <a:gd name="connsiteX98" fmla="*/ 990600 w 1346924"/>
              <a:gd name="connsiteY98" fmla="*/ 177800 h 1406622"/>
              <a:gd name="connsiteX99" fmla="*/ 994833 w 1346924"/>
              <a:gd name="connsiteY99" fmla="*/ 165100 h 1406622"/>
              <a:gd name="connsiteX100" fmla="*/ 1007533 w 1346924"/>
              <a:gd name="connsiteY100" fmla="*/ 156633 h 1406622"/>
              <a:gd name="connsiteX101" fmla="*/ 1032933 w 1346924"/>
              <a:gd name="connsiteY101" fmla="*/ 135467 h 1406622"/>
              <a:gd name="connsiteX102" fmla="*/ 1037166 w 1346924"/>
              <a:gd name="connsiteY102" fmla="*/ 122767 h 1406622"/>
              <a:gd name="connsiteX103" fmla="*/ 1075266 w 1346924"/>
              <a:gd name="connsiteY103" fmla="*/ 101600 h 1406622"/>
              <a:gd name="connsiteX104" fmla="*/ 1087966 w 1346924"/>
              <a:gd name="connsiteY104" fmla="*/ 97367 h 1406622"/>
              <a:gd name="connsiteX105" fmla="*/ 1104900 w 1346924"/>
              <a:gd name="connsiteY105" fmla="*/ 101600 h 1406622"/>
              <a:gd name="connsiteX106" fmla="*/ 1130300 w 1346924"/>
              <a:gd name="connsiteY106" fmla="*/ 118533 h 1406622"/>
              <a:gd name="connsiteX107" fmla="*/ 1176866 w 1346924"/>
              <a:gd name="connsiteY107" fmla="*/ 139700 h 1406622"/>
              <a:gd name="connsiteX108" fmla="*/ 1193800 w 1346924"/>
              <a:gd name="connsiteY108" fmla="*/ 148167 h 1406622"/>
              <a:gd name="connsiteX109" fmla="*/ 1261533 w 1346924"/>
              <a:gd name="connsiteY109" fmla="*/ 139700 h 1406622"/>
              <a:gd name="connsiteX110" fmla="*/ 1278466 w 1346924"/>
              <a:gd name="connsiteY110" fmla="*/ 122767 h 1406622"/>
              <a:gd name="connsiteX111" fmla="*/ 1299633 w 1346924"/>
              <a:gd name="connsiteY111" fmla="*/ 88900 h 1406622"/>
              <a:gd name="connsiteX112" fmla="*/ 1312333 w 1346924"/>
              <a:gd name="connsiteY112" fmla="*/ 80433 h 1406622"/>
              <a:gd name="connsiteX113" fmla="*/ 1325033 w 1346924"/>
              <a:gd name="connsiteY113" fmla="*/ 50800 h 1406622"/>
              <a:gd name="connsiteX114" fmla="*/ 1329266 w 1346924"/>
              <a:gd name="connsiteY114" fmla="*/ 38100 h 1406622"/>
              <a:gd name="connsiteX115" fmla="*/ 1341966 w 1346924"/>
              <a:gd name="connsiteY115" fmla="*/ 25400 h 1406622"/>
              <a:gd name="connsiteX116" fmla="*/ 1346200 w 1346924"/>
              <a:gd name="connsiteY116" fmla="*/ 12700 h 1406622"/>
              <a:gd name="connsiteX117" fmla="*/ 1329266 w 1346924"/>
              <a:gd name="connsiteY117" fmla="*/ 8467 h 1406622"/>
              <a:gd name="connsiteX118" fmla="*/ 1312333 w 1346924"/>
              <a:gd name="connsiteY118" fmla="*/ 0 h 1406622"/>
              <a:gd name="connsiteX119" fmla="*/ 1143000 w 1346924"/>
              <a:gd name="connsiteY119" fmla="*/ 8467 h 1406622"/>
              <a:gd name="connsiteX120" fmla="*/ 1079500 w 1346924"/>
              <a:gd name="connsiteY120" fmla="*/ 21167 h 1406622"/>
              <a:gd name="connsiteX121" fmla="*/ 1054100 w 1346924"/>
              <a:gd name="connsiteY121" fmla="*/ 29633 h 1406622"/>
              <a:gd name="connsiteX122" fmla="*/ 1041400 w 1346924"/>
              <a:gd name="connsiteY122" fmla="*/ 33867 h 1406622"/>
              <a:gd name="connsiteX123" fmla="*/ 1032933 w 1346924"/>
              <a:gd name="connsiteY123" fmla="*/ 46567 h 1406622"/>
              <a:gd name="connsiteX124" fmla="*/ 1003300 w 1346924"/>
              <a:gd name="connsiteY124" fmla="*/ 84667 h 1406622"/>
              <a:gd name="connsiteX125" fmla="*/ 994833 w 1346924"/>
              <a:gd name="connsiteY125" fmla="*/ 110067 h 1406622"/>
              <a:gd name="connsiteX126" fmla="*/ 990600 w 1346924"/>
              <a:gd name="connsiteY126" fmla="*/ 122767 h 1406622"/>
              <a:gd name="connsiteX127" fmla="*/ 977900 w 1346924"/>
              <a:gd name="connsiteY127" fmla="*/ 127000 h 1406622"/>
              <a:gd name="connsiteX128" fmla="*/ 969433 w 1346924"/>
              <a:gd name="connsiteY128" fmla="*/ 139700 h 1406622"/>
              <a:gd name="connsiteX129" fmla="*/ 956733 w 1346924"/>
              <a:gd name="connsiteY129" fmla="*/ 148167 h 1406622"/>
              <a:gd name="connsiteX130" fmla="*/ 927100 w 1346924"/>
              <a:gd name="connsiteY130" fmla="*/ 182033 h 1406622"/>
              <a:gd name="connsiteX131" fmla="*/ 884766 w 1346924"/>
              <a:gd name="connsiteY131" fmla="*/ 232833 h 1406622"/>
              <a:gd name="connsiteX132" fmla="*/ 867833 w 1346924"/>
              <a:gd name="connsiteY132" fmla="*/ 254000 h 1406622"/>
              <a:gd name="connsiteX133" fmla="*/ 842433 w 1346924"/>
              <a:gd name="connsiteY133" fmla="*/ 279400 h 1406622"/>
              <a:gd name="connsiteX134" fmla="*/ 829733 w 1346924"/>
              <a:gd name="connsiteY134" fmla="*/ 292100 h 1406622"/>
              <a:gd name="connsiteX135" fmla="*/ 800100 w 1346924"/>
              <a:gd name="connsiteY135" fmla="*/ 330200 h 1406622"/>
              <a:gd name="connsiteX136" fmla="*/ 774700 w 1346924"/>
              <a:gd name="connsiteY136" fmla="*/ 347133 h 1406622"/>
              <a:gd name="connsiteX137" fmla="*/ 749300 w 1346924"/>
              <a:gd name="connsiteY137" fmla="*/ 376767 h 1406622"/>
              <a:gd name="connsiteX138" fmla="*/ 736600 w 1346924"/>
              <a:gd name="connsiteY138" fmla="*/ 385233 h 1406622"/>
              <a:gd name="connsiteX139" fmla="*/ 711200 w 1346924"/>
              <a:gd name="connsiteY139" fmla="*/ 393700 h 1406622"/>
              <a:gd name="connsiteX140" fmla="*/ 698500 w 1346924"/>
              <a:gd name="connsiteY140" fmla="*/ 402167 h 1406622"/>
              <a:gd name="connsiteX141" fmla="*/ 685800 w 1346924"/>
              <a:gd name="connsiteY141" fmla="*/ 406400 h 1406622"/>
              <a:gd name="connsiteX142" fmla="*/ 643466 w 1346924"/>
              <a:gd name="connsiteY142" fmla="*/ 414867 h 1406622"/>
              <a:gd name="connsiteX143" fmla="*/ 563033 w 1346924"/>
              <a:gd name="connsiteY143" fmla="*/ 402167 h 1406622"/>
              <a:gd name="connsiteX144" fmla="*/ 541866 w 1346924"/>
              <a:gd name="connsiteY144" fmla="*/ 397933 h 1406622"/>
              <a:gd name="connsiteX145" fmla="*/ 516466 w 1346924"/>
              <a:gd name="connsiteY145" fmla="*/ 389467 h 1406622"/>
              <a:gd name="connsiteX146" fmla="*/ 554566 w 1346924"/>
              <a:gd name="connsiteY146" fmla="*/ 368300 h 1406622"/>
              <a:gd name="connsiteX147" fmla="*/ 567266 w 1346924"/>
              <a:gd name="connsiteY147" fmla="*/ 359833 h 1406622"/>
              <a:gd name="connsiteX148" fmla="*/ 550333 w 1346924"/>
              <a:gd name="connsiteY148" fmla="*/ 338667 h 1406622"/>
              <a:gd name="connsiteX149" fmla="*/ 533400 w 1346924"/>
              <a:gd name="connsiteY149" fmla="*/ 321733 h 1406622"/>
              <a:gd name="connsiteX150" fmla="*/ 508000 w 1346924"/>
              <a:gd name="connsiteY150" fmla="*/ 313267 h 1406622"/>
              <a:gd name="connsiteX151" fmla="*/ 495300 w 1346924"/>
              <a:gd name="connsiteY151" fmla="*/ 304800 h 1406622"/>
              <a:gd name="connsiteX152" fmla="*/ 486833 w 1346924"/>
              <a:gd name="connsiteY152" fmla="*/ 287867 h 1406622"/>
              <a:gd name="connsiteX153" fmla="*/ 499533 w 1346924"/>
              <a:gd name="connsiteY153" fmla="*/ 275167 h 1406622"/>
              <a:gd name="connsiteX154" fmla="*/ 524933 w 1346924"/>
              <a:gd name="connsiteY154" fmla="*/ 266700 h 1406622"/>
              <a:gd name="connsiteX155" fmla="*/ 537633 w 1346924"/>
              <a:gd name="connsiteY155" fmla="*/ 258233 h 1406622"/>
              <a:gd name="connsiteX156" fmla="*/ 575733 w 1346924"/>
              <a:gd name="connsiteY156" fmla="*/ 249767 h 1406622"/>
              <a:gd name="connsiteX157" fmla="*/ 550333 w 1346924"/>
              <a:gd name="connsiteY157" fmla="*/ 245533 h 1406622"/>
              <a:gd name="connsiteX158" fmla="*/ 474133 w 1346924"/>
              <a:gd name="connsiteY158" fmla="*/ 237067 h 1406622"/>
              <a:gd name="connsiteX159" fmla="*/ 431800 w 1346924"/>
              <a:gd name="connsiteY159" fmla="*/ 228600 h 1406622"/>
              <a:gd name="connsiteX160" fmla="*/ 359833 w 1346924"/>
              <a:gd name="connsiteY160" fmla="*/ 220133 h 1406622"/>
              <a:gd name="connsiteX161" fmla="*/ 292100 w 1346924"/>
              <a:gd name="connsiteY161" fmla="*/ 211667 h 1406622"/>
              <a:gd name="connsiteX162" fmla="*/ 4233 w 1346924"/>
              <a:gd name="connsiteY162" fmla="*/ 215900 h 1406622"/>
              <a:gd name="connsiteX163" fmla="*/ 0 w 1346924"/>
              <a:gd name="connsiteY163" fmla="*/ 1397000 h 1406622"/>
              <a:gd name="connsiteX0" fmla="*/ 0 w 1346924"/>
              <a:gd name="connsiteY0" fmla="*/ 1397000 h 1397000"/>
              <a:gd name="connsiteX1" fmla="*/ 245533 w 1346924"/>
              <a:gd name="connsiteY1" fmla="*/ 1392767 h 1397000"/>
              <a:gd name="connsiteX2" fmla="*/ 296333 w 1346924"/>
              <a:gd name="connsiteY2" fmla="*/ 1388533 h 1397000"/>
              <a:gd name="connsiteX3" fmla="*/ 359833 w 1346924"/>
              <a:gd name="connsiteY3" fmla="*/ 1384300 h 1397000"/>
              <a:gd name="connsiteX4" fmla="*/ 342900 w 1346924"/>
              <a:gd name="connsiteY4" fmla="*/ 1358900 h 1397000"/>
              <a:gd name="connsiteX5" fmla="*/ 317500 w 1346924"/>
              <a:gd name="connsiteY5" fmla="*/ 1333500 h 1397000"/>
              <a:gd name="connsiteX6" fmla="*/ 321733 w 1346924"/>
              <a:gd name="connsiteY6" fmla="*/ 1320800 h 1397000"/>
              <a:gd name="connsiteX7" fmla="*/ 364066 w 1346924"/>
              <a:gd name="connsiteY7" fmla="*/ 1308100 h 1397000"/>
              <a:gd name="connsiteX8" fmla="*/ 389466 w 1346924"/>
              <a:gd name="connsiteY8" fmla="*/ 1291167 h 1397000"/>
              <a:gd name="connsiteX9" fmla="*/ 414866 w 1346924"/>
              <a:gd name="connsiteY9" fmla="*/ 1282700 h 1397000"/>
              <a:gd name="connsiteX10" fmla="*/ 427566 w 1346924"/>
              <a:gd name="connsiteY10" fmla="*/ 1274233 h 1397000"/>
              <a:gd name="connsiteX11" fmla="*/ 436033 w 1346924"/>
              <a:gd name="connsiteY11" fmla="*/ 1248833 h 1397000"/>
              <a:gd name="connsiteX12" fmla="*/ 419100 w 1346924"/>
              <a:gd name="connsiteY12" fmla="*/ 1244600 h 1397000"/>
              <a:gd name="connsiteX13" fmla="*/ 406400 w 1346924"/>
              <a:gd name="connsiteY13" fmla="*/ 1236133 h 1397000"/>
              <a:gd name="connsiteX14" fmla="*/ 381000 w 1346924"/>
              <a:gd name="connsiteY14" fmla="*/ 1223433 h 1397000"/>
              <a:gd name="connsiteX15" fmla="*/ 368300 w 1346924"/>
              <a:gd name="connsiteY15" fmla="*/ 1210733 h 1397000"/>
              <a:gd name="connsiteX16" fmla="*/ 359833 w 1346924"/>
              <a:gd name="connsiteY16" fmla="*/ 1198033 h 1397000"/>
              <a:gd name="connsiteX17" fmla="*/ 334433 w 1346924"/>
              <a:gd name="connsiteY17" fmla="*/ 1181100 h 1397000"/>
              <a:gd name="connsiteX18" fmla="*/ 325966 w 1346924"/>
              <a:gd name="connsiteY18" fmla="*/ 1168400 h 1397000"/>
              <a:gd name="connsiteX19" fmla="*/ 338666 w 1346924"/>
              <a:gd name="connsiteY19" fmla="*/ 1155700 h 1397000"/>
              <a:gd name="connsiteX20" fmla="*/ 355600 w 1346924"/>
              <a:gd name="connsiteY20" fmla="*/ 1147233 h 1397000"/>
              <a:gd name="connsiteX21" fmla="*/ 381000 w 1346924"/>
              <a:gd name="connsiteY21" fmla="*/ 1134533 h 1397000"/>
              <a:gd name="connsiteX22" fmla="*/ 397933 w 1346924"/>
              <a:gd name="connsiteY22" fmla="*/ 1121833 h 1397000"/>
              <a:gd name="connsiteX23" fmla="*/ 406400 w 1346924"/>
              <a:gd name="connsiteY23" fmla="*/ 1109133 h 1397000"/>
              <a:gd name="connsiteX24" fmla="*/ 431800 w 1346924"/>
              <a:gd name="connsiteY24" fmla="*/ 1100667 h 1397000"/>
              <a:gd name="connsiteX25" fmla="*/ 444500 w 1346924"/>
              <a:gd name="connsiteY25" fmla="*/ 1092200 h 1397000"/>
              <a:gd name="connsiteX26" fmla="*/ 457200 w 1346924"/>
              <a:gd name="connsiteY26" fmla="*/ 1075267 h 1397000"/>
              <a:gd name="connsiteX27" fmla="*/ 491066 w 1346924"/>
              <a:gd name="connsiteY27" fmla="*/ 1058333 h 1397000"/>
              <a:gd name="connsiteX28" fmla="*/ 503766 w 1346924"/>
              <a:gd name="connsiteY28" fmla="*/ 1049867 h 1397000"/>
              <a:gd name="connsiteX29" fmla="*/ 469900 w 1346924"/>
              <a:gd name="connsiteY29" fmla="*/ 1037167 h 1397000"/>
              <a:gd name="connsiteX30" fmla="*/ 452966 w 1346924"/>
              <a:gd name="connsiteY30" fmla="*/ 1028700 h 1397000"/>
              <a:gd name="connsiteX31" fmla="*/ 436033 w 1346924"/>
              <a:gd name="connsiteY31" fmla="*/ 1024467 h 1397000"/>
              <a:gd name="connsiteX32" fmla="*/ 410633 w 1346924"/>
              <a:gd name="connsiteY32" fmla="*/ 1016000 h 1397000"/>
              <a:gd name="connsiteX33" fmla="*/ 397933 w 1346924"/>
              <a:gd name="connsiteY33" fmla="*/ 1011767 h 1397000"/>
              <a:gd name="connsiteX34" fmla="*/ 368300 w 1346924"/>
              <a:gd name="connsiteY34" fmla="*/ 999067 h 1397000"/>
              <a:gd name="connsiteX35" fmla="*/ 351366 w 1346924"/>
              <a:gd name="connsiteY35" fmla="*/ 990600 h 1397000"/>
              <a:gd name="connsiteX36" fmla="*/ 321733 w 1346924"/>
              <a:gd name="connsiteY36" fmla="*/ 977900 h 1397000"/>
              <a:gd name="connsiteX37" fmla="*/ 351366 w 1346924"/>
              <a:gd name="connsiteY37" fmla="*/ 969433 h 1397000"/>
              <a:gd name="connsiteX38" fmla="*/ 397933 w 1346924"/>
              <a:gd name="connsiteY38" fmla="*/ 956733 h 1397000"/>
              <a:gd name="connsiteX39" fmla="*/ 440266 w 1346924"/>
              <a:gd name="connsiteY39" fmla="*/ 948267 h 1397000"/>
              <a:gd name="connsiteX40" fmla="*/ 452966 w 1346924"/>
              <a:gd name="connsiteY40" fmla="*/ 939800 h 1397000"/>
              <a:gd name="connsiteX41" fmla="*/ 478366 w 1346924"/>
              <a:gd name="connsiteY41" fmla="*/ 931333 h 1397000"/>
              <a:gd name="connsiteX42" fmla="*/ 516466 w 1346924"/>
              <a:gd name="connsiteY42" fmla="*/ 914400 h 1397000"/>
              <a:gd name="connsiteX43" fmla="*/ 550333 w 1346924"/>
              <a:gd name="connsiteY43" fmla="*/ 901700 h 1397000"/>
              <a:gd name="connsiteX44" fmla="*/ 563033 w 1346924"/>
              <a:gd name="connsiteY44" fmla="*/ 893233 h 1397000"/>
              <a:gd name="connsiteX45" fmla="*/ 579966 w 1346924"/>
              <a:gd name="connsiteY45" fmla="*/ 889000 h 1397000"/>
              <a:gd name="connsiteX46" fmla="*/ 567266 w 1346924"/>
              <a:gd name="connsiteY46" fmla="*/ 880533 h 1397000"/>
              <a:gd name="connsiteX47" fmla="*/ 550333 w 1346924"/>
              <a:gd name="connsiteY47" fmla="*/ 876300 h 1397000"/>
              <a:gd name="connsiteX48" fmla="*/ 508000 w 1346924"/>
              <a:gd name="connsiteY48" fmla="*/ 867833 h 1397000"/>
              <a:gd name="connsiteX49" fmla="*/ 495300 w 1346924"/>
              <a:gd name="connsiteY49" fmla="*/ 863600 h 1397000"/>
              <a:gd name="connsiteX50" fmla="*/ 465666 w 1346924"/>
              <a:gd name="connsiteY50" fmla="*/ 859367 h 1397000"/>
              <a:gd name="connsiteX51" fmla="*/ 444500 w 1346924"/>
              <a:gd name="connsiteY51" fmla="*/ 850900 h 1397000"/>
              <a:gd name="connsiteX52" fmla="*/ 419100 w 1346924"/>
              <a:gd name="connsiteY52" fmla="*/ 842433 h 1397000"/>
              <a:gd name="connsiteX53" fmla="*/ 402166 w 1346924"/>
              <a:gd name="connsiteY53" fmla="*/ 829733 h 1397000"/>
              <a:gd name="connsiteX54" fmla="*/ 385233 w 1346924"/>
              <a:gd name="connsiteY54" fmla="*/ 821267 h 1397000"/>
              <a:gd name="connsiteX55" fmla="*/ 381000 w 1346924"/>
              <a:gd name="connsiteY55" fmla="*/ 808567 h 1397000"/>
              <a:gd name="connsiteX56" fmla="*/ 364066 w 1346924"/>
              <a:gd name="connsiteY56" fmla="*/ 783167 h 1397000"/>
              <a:gd name="connsiteX57" fmla="*/ 406400 w 1346924"/>
              <a:gd name="connsiteY57" fmla="*/ 766233 h 1397000"/>
              <a:gd name="connsiteX58" fmla="*/ 431800 w 1346924"/>
              <a:gd name="connsiteY58" fmla="*/ 757767 h 1397000"/>
              <a:gd name="connsiteX59" fmla="*/ 444500 w 1346924"/>
              <a:gd name="connsiteY59" fmla="*/ 753533 h 1397000"/>
              <a:gd name="connsiteX60" fmla="*/ 452966 w 1346924"/>
              <a:gd name="connsiteY60" fmla="*/ 740833 h 1397000"/>
              <a:gd name="connsiteX61" fmla="*/ 482600 w 1346924"/>
              <a:gd name="connsiteY61" fmla="*/ 728133 h 1397000"/>
              <a:gd name="connsiteX62" fmla="*/ 495300 w 1346924"/>
              <a:gd name="connsiteY62" fmla="*/ 719667 h 1397000"/>
              <a:gd name="connsiteX63" fmla="*/ 499533 w 1346924"/>
              <a:gd name="connsiteY63" fmla="*/ 694267 h 1397000"/>
              <a:gd name="connsiteX64" fmla="*/ 474133 w 1346924"/>
              <a:gd name="connsiteY64" fmla="*/ 685800 h 1397000"/>
              <a:gd name="connsiteX65" fmla="*/ 452966 w 1346924"/>
              <a:gd name="connsiteY65" fmla="*/ 660400 h 1397000"/>
              <a:gd name="connsiteX66" fmla="*/ 444500 w 1346924"/>
              <a:gd name="connsiteY66" fmla="*/ 635000 h 1397000"/>
              <a:gd name="connsiteX67" fmla="*/ 448733 w 1346924"/>
              <a:gd name="connsiteY67" fmla="*/ 622300 h 1397000"/>
              <a:gd name="connsiteX68" fmla="*/ 486833 w 1346924"/>
              <a:gd name="connsiteY68" fmla="*/ 609600 h 1397000"/>
              <a:gd name="connsiteX69" fmla="*/ 499533 w 1346924"/>
              <a:gd name="connsiteY69" fmla="*/ 601133 h 1397000"/>
              <a:gd name="connsiteX70" fmla="*/ 524933 w 1346924"/>
              <a:gd name="connsiteY70" fmla="*/ 592667 h 1397000"/>
              <a:gd name="connsiteX71" fmla="*/ 533400 w 1346924"/>
              <a:gd name="connsiteY71" fmla="*/ 579967 h 1397000"/>
              <a:gd name="connsiteX72" fmla="*/ 516466 w 1346924"/>
              <a:gd name="connsiteY72" fmla="*/ 554567 h 1397000"/>
              <a:gd name="connsiteX73" fmla="*/ 508000 w 1346924"/>
              <a:gd name="connsiteY73" fmla="*/ 541867 h 1397000"/>
              <a:gd name="connsiteX74" fmla="*/ 571500 w 1346924"/>
              <a:gd name="connsiteY74" fmla="*/ 533400 h 1397000"/>
              <a:gd name="connsiteX75" fmla="*/ 630766 w 1346924"/>
              <a:gd name="connsiteY75" fmla="*/ 524933 h 1397000"/>
              <a:gd name="connsiteX76" fmla="*/ 643466 w 1346924"/>
              <a:gd name="connsiteY76" fmla="*/ 516467 h 1397000"/>
              <a:gd name="connsiteX77" fmla="*/ 681566 w 1346924"/>
              <a:gd name="connsiteY77" fmla="*/ 508000 h 1397000"/>
              <a:gd name="connsiteX78" fmla="*/ 698500 w 1346924"/>
              <a:gd name="connsiteY78" fmla="*/ 503767 h 1397000"/>
              <a:gd name="connsiteX79" fmla="*/ 723900 w 1346924"/>
              <a:gd name="connsiteY79" fmla="*/ 491067 h 1397000"/>
              <a:gd name="connsiteX80" fmla="*/ 740833 w 1346924"/>
              <a:gd name="connsiteY80" fmla="*/ 486833 h 1397000"/>
              <a:gd name="connsiteX81" fmla="*/ 753533 w 1346924"/>
              <a:gd name="connsiteY81" fmla="*/ 474133 h 1397000"/>
              <a:gd name="connsiteX82" fmla="*/ 778933 w 1346924"/>
              <a:gd name="connsiteY82" fmla="*/ 457200 h 1397000"/>
              <a:gd name="connsiteX83" fmla="*/ 804333 w 1346924"/>
              <a:gd name="connsiteY83" fmla="*/ 431800 h 1397000"/>
              <a:gd name="connsiteX84" fmla="*/ 817033 w 1346924"/>
              <a:gd name="connsiteY84" fmla="*/ 419100 h 1397000"/>
              <a:gd name="connsiteX85" fmla="*/ 829733 w 1346924"/>
              <a:gd name="connsiteY85" fmla="*/ 410633 h 1397000"/>
              <a:gd name="connsiteX86" fmla="*/ 855133 w 1346924"/>
              <a:gd name="connsiteY86" fmla="*/ 381000 h 1397000"/>
              <a:gd name="connsiteX87" fmla="*/ 863600 w 1346924"/>
              <a:gd name="connsiteY87" fmla="*/ 368300 h 1397000"/>
              <a:gd name="connsiteX88" fmla="*/ 893233 w 1346924"/>
              <a:gd name="connsiteY88" fmla="*/ 330200 h 1397000"/>
              <a:gd name="connsiteX89" fmla="*/ 893233 w 1346924"/>
              <a:gd name="connsiteY89" fmla="*/ 330200 h 1397000"/>
              <a:gd name="connsiteX90" fmla="*/ 901700 w 1346924"/>
              <a:gd name="connsiteY90" fmla="*/ 313267 h 1397000"/>
              <a:gd name="connsiteX91" fmla="*/ 914400 w 1346924"/>
              <a:gd name="connsiteY91" fmla="*/ 292100 h 1397000"/>
              <a:gd name="connsiteX92" fmla="*/ 918633 w 1346924"/>
              <a:gd name="connsiteY92" fmla="*/ 279400 h 1397000"/>
              <a:gd name="connsiteX93" fmla="*/ 931333 w 1346924"/>
              <a:gd name="connsiteY93" fmla="*/ 266700 h 1397000"/>
              <a:gd name="connsiteX94" fmla="*/ 939800 w 1346924"/>
              <a:gd name="connsiteY94" fmla="*/ 249767 h 1397000"/>
              <a:gd name="connsiteX95" fmla="*/ 952500 w 1346924"/>
              <a:gd name="connsiteY95" fmla="*/ 232833 h 1397000"/>
              <a:gd name="connsiteX96" fmla="*/ 969433 w 1346924"/>
              <a:gd name="connsiteY96" fmla="*/ 207433 h 1397000"/>
              <a:gd name="connsiteX97" fmla="*/ 973666 w 1346924"/>
              <a:gd name="connsiteY97" fmla="*/ 194733 h 1397000"/>
              <a:gd name="connsiteX98" fmla="*/ 990600 w 1346924"/>
              <a:gd name="connsiteY98" fmla="*/ 177800 h 1397000"/>
              <a:gd name="connsiteX99" fmla="*/ 994833 w 1346924"/>
              <a:gd name="connsiteY99" fmla="*/ 165100 h 1397000"/>
              <a:gd name="connsiteX100" fmla="*/ 1007533 w 1346924"/>
              <a:gd name="connsiteY100" fmla="*/ 156633 h 1397000"/>
              <a:gd name="connsiteX101" fmla="*/ 1032933 w 1346924"/>
              <a:gd name="connsiteY101" fmla="*/ 135467 h 1397000"/>
              <a:gd name="connsiteX102" fmla="*/ 1037166 w 1346924"/>
              <a:gd name="connsiteY102" fmla="*/ 122767 h 1397000"/>
              <a:gd name="connsiteX103" fmla="*/ 1075266 w 1346924"/>
              <a:gd name="connsiteY103" fmla="*/ 101600 h 1397000"/>
              <a:gd name="connsiteX104" fmla="*/ 1087966 w 1346924"/>
              <a:gd name="connsiteY104" fmla="*/ 97367 h 1397000"/>
              <a:gd name="connsiteX105" fmla="*/ 1104900 w 1346924"/>
              <a:gd name="connsiteY105" fmla="*/ 101600 h 1397000"/>
              <a:gd name="connsiteX106" fmla="*/ 1130300 w 1346924"/>
              <a:gd name="connsiteY106" fmla="*/ 118533 h 1397000"/>
              <a:gd name="connsiteX107" fmla="*/ 1176866 w 1346924"/>
              <a:gd name="connsiteY107" fmla="*/ 139700 h 1397000"/>
              <a:gd name="connsiteX108" fmla="*/ 1193800 w 1346924"/>
              <a:gd name="connsiteY108" fmla="*/ 148167 h 1397000"/>
              <a:gd name="connsiteX109" fmla="*/ 1261533 w 1346924"/>
              <a:gd name="connsiteY109" fmla="*/ 139700 h 1397000"/>
              <a:gd name="connsiteX110" fmla="*/ 1278466 w 1346924"/>
              <a:gd name="connsiteY110" fmla="*/ 122767 h 1397000"/>
              <a:gd name="connsiteX111" fmla="*/ 1299633 w 1346924"/>
              <a:gd name="connsiteY111" fmla="*/ 88900 h 1397000"/>
              <a:gd name="connsiteX112" fmla="*/ 1312333 w 1346924"/>
              <a:gd name="connsiteY112" fmla="*/ 80433 h 1397000"/>
              <a:gd name="connsiteX113" fmla="*/ 1325033 w 1346924"/>
              <a:gd name="connsiteY113" fmla="*/ 50800 h 1397000"/>
              <a:gd name="connsiteX114" fmla="*/ 1329266 w 1346924"/>
              <a:gd name="connsiteY114" fmla="*/ 38100 h 1397000"/>
              <a:gd name="connsiteX115" fmla="*/ 1341966 w 1346924"/>
              <a:gd name="connsiteY115" fmla="*/ 25400 h 1397000"/>
              <a:gd name="connsiteX116" fmla="*/ 1346200 w 1346924"/>
              <a:gd name="connsiteY116" fmla="*/ 12700 h 1397000"/>
              <a:gd name="connsiteX117" fmla="*/ 1329266 w 1346924"/>
              <a:gd name="connsiteY117" fmla="*/ 8467 h 1397000"/>
              <a:gd name="connsiteX118" fmla="*/ 1312333 w 1346924"/>
              <a:gd name="connsiteY118" fmla="*/ 0 h 1397000"/>
              <a:gd name="connsiteX119" fmla="*/ 1143000 w 1346924"/>
              <a:gd name="connsiteY119" fmla="*/ 8467 h 1397000"/>
              <a:gd name="connsiteX120" fmla="*/ 1079500 w 1346924"/>
              <a:gd name="connsiteY120" fmla="*/ 21167 h 1397000"/>
              <a:gd name="connsiteX121" fmla="*/ 1054100 w 1346924"/>
              <a:gd name="connsiteY121" fmla="*/ 29633 h 1397000"/>
              <a:gd name="connsiteX122" fmla="*/ 1041400 w 1346924"/>
              <a:gd name="connsiteY122" fmla="*/ 33867 h 1397000"/>
              <a:gd name="connsiteX123" fmla="*/ 1032933 w 1346924"/>
              <a:gd name="connsiteY123" fmla="*/ 46567 h 1397000"/>
              <a:gd name="connsiteX124" fmla="*/ 1003300 w 1346924"/>
              <a:gd name="connsiteY124" fmla="*/ 84667 h 1397000"/>
              <a:gd name="connsiteX125" fmla="*/ 994833 w 1346924"/>
              <a:gd name="connsiteY125" fmla="*/ 110067 h 1397000"/>
              <a:gd name="connsiteX126" fmla="*/ 990600 w 1346924"/>
              <a:gd name="connsiteY126" fmla="*/ 122767 h 1397000"/>
              <a:gd name="connsiteX127" fmla="*/ 977900 w 1346924"/>
              <a:gd name="connsiteY127" fmla="*/ 127000 h 1397000"/>
              <a:gd name="connsiteX128" fmla="*/ 969433 w 1346924"/>
              <a:gd name="connsiteY128" fmla="*/ 139700 h 1397000"/>
              <a:gd name="connsiteX129" fmla="*/ 956733 w 1346924"/>
              <a:gd name="connsiteY129" fmla="*/ 148167 h 1397000"/>
              <a:gd name="connsiteX130" fmla="*/ 927100 w 1346924"/>
              <a:gd name="connsiteY130" fmla="*/ 182033 h 1397000"/>
              <a:gd name="connsiteX131" fmla="*/ 884766 w 1346924"/>
              <a:gd name="connsiteY131" fmla="*/ 232833 h 1397000"/>
              <a:gd name="connsiteX132" fmla="*/ 867833 w 1346924"/>
              <a:gd name="connsiteY132" fmla="*/ 254000 h 1397000"/>
              <a:gd name="connsiteX133" fmla="*/ 842433 w 1346924"/>
              <a:gd name="connsiteY133" fmla="*/ 279400 h 1397000"/>
              <a:gd name="connsiteX134" fmla="*/ 829733 w 1346924"/>
              <a:gd name="connsiteY134" fmla="*/ 292100 h 1397000"/>
              <a:gd name="connsiteX135" fmla="*/ 800100 w 1346924"/>
              <a:gd name="connsiteY135" fmla="*/ 330200 h 1397000"/>
              <a:gd name="connsiteX136" fmla="*/ 774700 w 1346924"/>
              <a:gd name="connsiteY136" fmla="*/ 347133 h 1397000"/>
              <a:gd name="connsiteX137" fmla="*/ 749300 w 1346924"/>
              <a:gd name="connsiteY137" fmla="*/ 376767 h 1397000"/>
              <a:gd name="connsiteX138" fmla="*/ 736600 w 1346924"/>
              <a:gd name="connsiteY138" fmla="*/ 385233 h 1397000"/>
              <a:gd name="connsiteX139" fmla="*/ 711200 w 1346924"/>
              <a:gd name="connsiteY139" fmla="*/ 393700 h 1397000"/>
              <a:gd name="connsiteX140" fmla="*/ 698500 w 1346924"/>
              <a:gd name="connsiteY140" fmla="*/ 402167 h 1397000"/>
              <a:gd name="connsiteX141" fmla="*/ 685800 w 1346924"/>
              <a:gd name="connsiteY141" fmla="*/ 406400 h 1397000"/>
              <a:gd name="connsiteX142" fmla="*/ 643466 w 1346924"/>
              <a:gd name="connsiteY142" fmla="*/ 414867 h 1397000"/>
              <a:gd name="connsiteX143" fmla="*/ 563033 w 1346924"/>
              <a:gd name="connsiteY143" fmla="*/ 402167 h 1397000"/>
              <a:gd name="connsiteX144" fmla="*/ 541866 w 1346924"/>
              <a:gd name="connsiteY144" fmla="*/ 397933 h 1397000"/>
              <a:gd name="connsiteX145" fmla="*/ 516466 w 1346924"/>
              <a:gd name="connsiteY145" fmla="*/ 389467 h 1397000"/>
              <a:gd name="connsiteX146" fmla="*/ 554566 w 1346924"/>
              <a:gd name="connsiteY146" fmla="*/ 368300 h 1397000"/>
              <a:gd name="connsiteX147" fmla="*/ 567266 w 1346924"/>
              <a:gd name="connsiteY147" fmla="*/ 359833 h 1397000"/>
              <a:gd name="connsiteX148" fmla="*/ 550333 w 1346924"/>
              <a:gd name="connsiteY148" fmla="*/ 338667 h 1397000"/>
              <a:gd name="connsiteX149" fmla="*/ 533400 w 1346924"/>
              <a:gd name="connsiteY149" fmla="*/ 321733 h 1397000"/>
              <a:gd name="connsiteX150" fmla="*/ 508000 w 1346924"/>
              <a:gd name="connsiteY150" fmla="*/ 313267 h 1397000"/>
              <a:gd name="connsiteX151" fmla="*/ 495300 w 1346924"/>
              <a:gd name="connsiteY151" fmla="*/ 304800 h 1397000"/>
              <a:gd name="connsiteX152" fmla="*/ 486833 w 1346924"/>
              <a:gd name="connsiteY152" fmla="*/ 287867 h 1397000"/>
              <a:gd name="connsiteX153" fmla="*/ 499533 w 1346924"/>
              <a:gd name="connsiteY153" fmla="*/ 275167 h 1397000"/>
              <a:gd name="connsiteX154" fmla="*/ 524933 w 1346924"/>
              <a:gd name="connsiteY154" fmla="*/ 266700 h 1397000"/>
              <a:gd name="connsiteX155" fmla="*/ 537633 w 1346924"/>
              <a:gd name="connsiteY155" fmla="*/ 258233 h 1397000"/>
              <a:gd name="connsiteX156" fmla="*/ 575733 w 1346924"/>
              <a:gd name="connsiteY156" fmla="*/ 249767 h 1397000"/>
              <a:gd name="connsiteX157" fmla="*/ 550333 w 1346924"/>
              <a:gd name="connsiteY157" fmla="*/ 245533 h 1397000"/>
              <a:gd name="connsiteX158" fmla="*/ 474133 w 1346924"/>
              <a:gd name="connsiteY158" fmla="*/ 237067 h 1397000"/>
              <a:gd name="connsiteX159" fmla="*/ 431800 w 1346924"/>
              <a:gd name="connsiteY159" fmla="*/ 228600 h 1397000"/>
              <a:gd name="connsiteX160" fmla="*/ 359833 w 1346924"/>
              <a:gd name="connsiteY160" fmla="*/ 220133 h 1397000"/>
              <a:gd name="connsiteX161" fmla="*/ 292100 w 1346924"/>
              <a:gd name="connsiteY161" fmla="*/ 211667 h 1397000"/>
              <a:gd name="connsiteX162" fmla="*/ 4233 w 1346924"/>
              <a:gd name="connsiteY162" fmla="*/ 215900 h 1397000"/>
              <a:gd name="connsiteX163" fmla="*/ 0 w 1346924"/>
              <a:gd name="connsiteY163" fmla="*/ 1397000 h 1397000"/>
              <a:gd name="connsiteX0" fmla="*/ 0 w 1346924"/>
              <a:gd name="connsiteY0" fmla="*/ 1397000 h 1397000"/>
              <a:gd name="connsiteX1" fmla="*/ 245533 w 1346924"/>
              <a:gd name="connsiteY1" fmla="*/ 1392767 h 1397000"/>
              <a:gd name="connsiteX2" fmla="*/ 359833 w 1346924"/>
              <a:gd name="connsiteY2" fmla="*/ 1384300 h 1397000"/>
              <a:gd name="connsiteX3" fmla="*/ 342900 w 1346924"/>
              <a:gd name="connsiteY3" fmla="*/ 1358900 h 1397000"/>
              <a:gd name="connsiteX4" fmla="*/ 317500 w 1346924"/>
              <a:gd name="connsiteY4" fmla="*/ 1333500 h 1397000"/>
              <a:gd name="connsiteX5" fmla="*/ 321733 w 1346924"/>
              <a:gd name="connsiteY5" fmla="*/ 1320800 h 1397000"/>
              <a:gd name="connsiteX6" fmla="*/ 364066 w 1346924"/>
              <a:gd name="connsiteY6" fmla="*/ 1308100 h 1397000"/>
              <a:gd name="connsiteX7" fmla="*/ 389466 w 1346924"/>
              <a:gd name="connsiteY7" fmla="*/ 1291167 h 1397000"/>
              <a:gd name="connsiteX8" fmla="*/ 414866 w 1346924"/>
              <a:gd name="connsiteY8" fmla="*/ 1282700 h 1397000"/>
              <a:gd name="connsiteX9" fmla="*/ 427566 w 1346924"/>
              <a:gd name="connsiteY9" fmla="*/ 1274233 h 1397000"/>
              <a:gd name="connsiteX10" fmla="*/ 436033 w 1346924"/>
              <a:gd name="connsiteY10" fmla="*/ 1248833 h 1397000"/>
              <a:gd name="connsiteX11" fmla="*/ 419100 w 1346924"/>
              <a:gd name="connsiteY11" fmla="*/ 1244600 h 1397000"/>
              <a:gd name="connsiteX12" fmla="*/ 406400 w 1346924"/>
              <a:gd name="connsiteY12" fmla="*/ 1236133 h 1397000"/>
              <a:gd name="connsiteX13" fmla="*/ 381000 w 1346924"/>
              <a:gd name="connsiteY13" fmla="*/ 1223433 h 1397000"/>
              <a:gd name="connsiteX14" fmla="*/ 368300 w 1346924"/>
              <a:gd name="connsiteY14" fmla="*/ 1210733 h 1397000"/>
              <a:gd name="connsiteX15" fmla="*/ 359833 w 1346924"/>
              <a:gd name="connsiteY15" fmla="*/ 1198033 h 1397000"/>
              <a:gd name="connsiteX16" fmla="*/ 334433 w 1346924"/>
              <a:gd name="connsiteY16" fmla="*/ 1181100 h 1397000"/>
              <a:gd name="connsiteX17" fmla="*/ 325966 w 1346924"/>
              <a:gd name="connsiteY17" fmla="*/ 1168400 h 1397000"/>
              <a:gd name="connsiteX18" fmla="*/ 338666 w 1346924"/>
              <a:gd name="connsiteY18" fmla="*/ 1155700 h 1397000"/>
              <a:gd name="connsiteX19" fmla="*/ 355600 w 1346924"/>
              <a:gd name="connsiteY19" fmla="*/ 1147233 h 1397000"/>
              <a:gd name="connsiteX20" fmla="*/ 381000 w 1346924"/>
              <a:gd name="connsiteY20" fmla="*/ 1134533 h 1397000"/>
              <a:gd name="connsiteX21" fmla="*/ 397933 w 1346924"/>
              <a:gd name="connsiteY21" fmla="*/ 1121833 h 1397000"/>
              <a:gd name="connsiteX22" fmla="*/ 406400 w 1346924"/>
              <a:gd name="connsiteY22" fmla="*/ 1109133 h 1397000"/>
              <a:gd name="connsiteX23" fmla="*/ 431800 w 1346924"/>
              <a:gd name="connsiteY23" fmla="*/ 1100667 h 1397000"/>
              <a:gd name="connsiteX24" fmla="*/ 444500 w 1346924"/>
              <a:gd name="connsiteY24" fmla="*/ 1092200 h 1397000"/>
              <a:gd name="connsiteX25" fmla="*/ 457200 w 1346924"/>
              <a:gd name="connsiteY25" fmla="*/ 1075267 h 1397000"/>
              <a:gd name="connsiteX26" fmla="*/ 491066 w 1346924"/>
              <a:gd name="connsiteY26" fmla="*/ 1058333 h 1397000"/>
              <a:gd name="connsiteX27" fmla="*/ 503766 w 1346924"/>
              <a:gd name="connsiteY27" fmla="*/ 1049867 h 1397000"/>
              <a:gd name="connsiteX28" fmla="*/ 469900 w 1346924"/>
              <a:gd name="connsiteY28" fmla="*/ 1037167 h 1397000"/>
              <a:gd name="connsiteX29" fmla="*/ 452966 w 1346924"/>
              <a:gd name="connsiteY29" fmla="*/ 1028700 h 1397000"/>
              <a:gd name="connsiteX30" fmla="*/ 436033 w 1346924"/>
              <a:gd name="connsiteY30" fmla="*/ 1024467 h 1397000"/>
              <a:gd name="connsiteX31" fmla="*/ 410633 w 1346924"/>
              <a:gd name="connsiteY31" fmla="*/ 1016000 h 1397000"/>
              <a:gd name="connsiteX32" fmla="*/ 397933 w 1346924"/>
              <a:gd name="connsiteY32" fmla="*/ 1011767 h 1397000"/>
              <a:gd name="connsiteX33" fmla="*/ 368300 w 1346924"/>
              <a:gd name="connsiteY33" fmla="*/ 999067 h 1397000"/>
              <a:gd name="connsiteX34" fmla="*/ 351366 w 1346924"/>
              <a:gd name="connsiteY34" fmla="*/ 990600 h 1397000"/>
              <a:gd name="connsiteX35" fmla="*/ 321733 w 1346924"/>
              <a:gd name="connsiteY35" fmla="*/ 977900 h 1397000"/>
              <a:gd name="connsiteX36" fmla="*/ 351366 w 1346924"/>
              <a:gd name="connsiteY36" fmla="*/ 969433 h 1397000"/>
              <a:gd name="connsiteX37" fmla="*/ 397933 w 1346924"/>
              <a:gd name="connsiteY37" fmla="*/ 956733 h 1397000"/>
              <a:gd name="connsiteX38" fmla="*/ 440266 w 1346924"/>
              <a:gd name="connsiteY38" fmla="*/ 948267 h 1397000"/>
              <a:gd name="connsiteX39" fmla="*/ 452966 w 1346924"/>
              <a:gd name="connsiteY39" fmla="*/ 939800 h 1397000"/>
              <a:gd name="connsiteX40" fmla="*/ 478366 w 1346924"/>
              <a:gd name="connsiteY40" fmla="*/ 931333 h 1397000"/>
              <a:gd name="connsiteX41" fmla="*/ 516466 w 1346924"/>
              <a:gd name="connsiteY41" fmla="*/ 914400 h 1397000"/>
              <a:gd name="connsiteX42" fmla="*/ 550333 w 1346924"/>
              <a:gd name="connsiteY42" fmla="*/ 901700 h 1397000"/>
              <a:gd name="connsiteX43" fmla="*/ 563033 w 1346924"/>
              <a:gd name="connsiteY43" fmla="*/ 893233 h 1397000"/>
              <a:gd name="connsiteX44" fmla="*/ 579966 w 1346924"/>
              <a:gd name="connsiteY44" fmla="*/ 889000 h 1397000"/>
              <a:gd name="connsiteX45" fmla="*/ 567266 w 1346924"/>
              <a:gd name="connsiteY45" fmla="*/ 880533 h 1397000"/>
              <a:gd name="connsiteX46" fmla="*/ 550333 w 1346924"/>
              <a:gd name="connsiteY46" fmla="*/ 876300 h 1397000"/>
              <a:gd name="connsiteX47" fmla="*/ 508000 w 1346924"/>
              <a:gd name="connsiteY47" fmla="*/ 867833 h 1397000"/>
              <a:gd name="connsiteX48" fmla="*/ 495300 w 1346924"/>
              <a:gd name="connsiteY48" fmla="*/ 863600 h 1397000"/>
              <a:gd name="connsiteX49" fmla="*/ 465666 w 1346924"/>
              <a:gd name="connsiteY49" fmla="*/ 859367 h 1397000"/>
              <a:gd name="connsiteX50" fmla="*/ 444500 w 1346924"/>
              <a:gd name="connsiteY50" fmla="*/ 850900 h 1397000"/>
              <a:gd name="connsiteX51" fmla="*/ 419100 w 1346924"/>
              <a:gd name="connsiteY51" fmla="*/ 842433 h 1397000"/>
              <a:gd name="connsiteX52" fmla="*/ 402166 w 1346924"/>
              <a:gd name="connsiteY52" fmla="*/ 829733 h 1397000"/>
              <a:gd name="connsiteX53" fmla="*/ 385233 w 1346924"/>
              <a:gd name="connsiteY53" fmla="*/ 821267 h 1397000"/>
              <a:gd name="connsiteX54" fmla="*/ 381000 w 1346924"/>
              <a:gd name="connsiteY54" fmla="*/ 808567 h 1397000"/>
              <a:gd name="connsiteX55" fmla="*/ 364066 w 1346924"/>
              <a:gd name="connsiteY55" fmla="*/ 783167 h 1397000"/>
              <a:gd name="connsiteX56" fmla="*/ 406400 w 1346924"/>
              <a:gd name="connsiteY56" fmla="*/ 766233 h 1397000"/>
              <a:gd name="connsiteX57" fmla="*/ 431800 w 1346924"/>
              <a:gd name="connsiteY57" fmla="*/ 757767 h 1397000"/>
              <a:gd name="connsiteX58" fmla="*/ 444500 w 1346924"/>
              <a:gd name="connsiteY58" fmla="*/ 753533 h 1397000"/>
              <a:gd name="connsiteX59" fmla="*/ 452966 w 1346924"/>
              <a:gd name="connsiteY59" fmla="*/ 740833 h 1397000"/>
              <a:gd name="connsiteX60" fmla="*/ 482600 w 1346924"/>
              <a:gd name="connsiteY60" fmla="*/ 728133 h 1397000"/>
              <a:gd name="connsiteX61" fmla="*/ 495300 w 1346924"/>
              <a:gd name="connsiteY61" fmla="*/ 719667 h 1397000"/>
              <a:gd name="connsiteX62" fmla="*/ 499533 w 1346924"/>
              <a:gd name="connsiteY62" fmla="*/ 694267 h 1397000"/>
              <a:gd name="connsiteX63" fmla="*/ 474133 w 1346924"/>
              <a:gd name="connsiteY63" fmla="*/ 685800 h 1397000"/>
              <a:gd name="connsiteX64" fmla="*/ 452966 w 1346924"/>
              <a:gd name="connsiteY64" fmla="*/ 660400 h 1397000"/>
              <a:gd name="connsiteX65" fmla="*/ 444500 w 1346924"/>
              <a:gd name="connsiteY65" fmla="*/ 635000 h 1397000"/>
              <a:gd name="connsiteX66" fmla="*/ 448733 w 1346924"/>
              <a:gd name="connsiteY66" fmla="*/ 622300 h 1397000"/>
              <a:gd name="connsiteX67" fmla="*/ 486833 w 1346924"/>
              <a:gd name="connsiteY67" fmla="*/ 609600 h 1397000"/>
              <a:gd name="connsiteX68" fmla="*/ 499533 w 1346924"/>
              <a:gd name="connsiteY68" fmla="*/ 601133 h 1397000"/>
              <a:gd name="connsiteX69" fmla="*/ 524933 w 1346924"/>
              <a:gd name="connsiteY69" fmla="*/ 592667 h 1397000"/>
              <a:gd name="connsiteX70" fmla="*/ 533400 w 1346924"/>
              <a:gd name="connsiteY70" fmla="*/ 579967 h 1397000"/>
              <a:gd name="connsiteX71" fmla="*/ 516466 w 1346924"/>
              <a:gd name="connsiteY71" fmla="*/ 554567 h 1397000"/>
              <a:gd name="connsiteX72" fmla="*/ 508000 w 1346924"/>
              <a:gd name="connsiteY72" fmla="*/ 541867 h 1397000"/>
              <a:gd name="connsiteX73" fmla="*/ 571500 w 1346924"/>
              <a:gd name="connsiteY73" fmla="*/ 533400 h 1397000"/>
              <a:gd name="connsiteX74" fmla="*/ 630766 w 1346924"/>
              <a:gd name="connsiteY74" fmla="*/ 524933 h 1397000"/>
              <a:gd name="connsiteX75" fmla="*/ 643466 w 1346924"/>
              <a:gd name="connsiteY75" fmla="*/ 516467 h 1397000"/>
              <a:gd name="connsiteX76" fmla="*/ 681566 w 1346924"/>
              <a:gd name="connsiteY76" fmla="*/ 508000 h 1397000"/>
              <a:gd name="connsiteX77" fmla="*/ 698500 w 1346924"/>
              <a:gd name="connsiteY77" fmla="*/ 503767 h 1397000"/>
              <a:gd name="connsiteX78" fmla="*/ 723900 w 1346924"/>
              <a:gd name="connsiteY78" fmla="*/ 491067 h 1397000"/>
              <a:gd name="connsiteX79" fmla="*/ 740833 w 1346924"/>
              <a:gd name="connsiteY79" fmla="*/ 486833 h 1397000"/>
              <a:gd name="connsiteX80" fmla="*/ 753533 w 1346924"/>
              <a:gd name="connsiteY80" fmla="*/ 474133 h 1397000"/>
              <a:gd name="connsiteX81" fmla="*/ 778933 w 1346924"/>
              <a:gd name="connsiteY81" fmla="*/ 457200 h 1397000"/>
              <a:gd name="connsiteX82" fmla="*/ 804333 w 1346924"/>
              <a:gd name="connsiteY82" fmla="*/ 431800 h 1397000"/>
              <a:gd name="connsiteX83" fmla="*/ 817033 w 1346924"/>
              <a:gd name="connsiteY83" fmla="*/ 419100 h 1397000"/>
              <a:gd name="connsiteX84" fmla="*/ 829733 w 1346924"/>
              <a:gd name="connsiteY84" fmla="*/ 410633 h 1397000"/>
              <a:gd name="connsiteX85" fmla="*/ 855133 w 1346924"/>
              <a:gd name="connsiteY85" fmla="*/ 381000 h 1397000"/>
              <a:gd name="connsiteX86" fmla="*/ 863600 w 1346924"/>
              <a:gd name="connsiteY86" fmla="*/ 368300 h 1397000"/>
              <a:gd name="connsiteX87" fmla="*/ 893233 w 1346924"/>
              <a:gd name="connsiteY87" fmla="*/ 330200 h 1397000"/>
              <a:gd name="connsiteX88" fmla="*/ 893233 w 1346924"/>
              <a:gd name="connsiteY88" fmla="*/ 330200 h 1397000"/>
              <a:gd name="connsiteX89" fmla="*/ 901700 w 1346924"/>
              <a:gd name="connsiteY89" fmla="*/ 313267 h 1397000"/>
              <a:gd name="connsiteX90" fmla="*/ 914400 w 1346924"/>
              <a:gd name="connsiteY90" fmla="*/ 292100 h 1397000"/>
              <a:gd name="connsiteX91" fmla="*/ 918633 w 1346924"/>
              <a:gd name="connsiteY91" fmla="*/ 279400 h 1397000"/>
              <a:gd name="connsiteX92" fmla="*/ 931333 w 1346924"/>
              <a:gd name="connsiteY92" fmla="*/ 266700 h 1397000"/>
              <a:gd name="connsiteX93" fmla="*/ 939800 w 1346924"/>
              <a:gd name="connsiteY93" fmla="*/ 249767 h 1397000"/>
              <a:gd name="connsiteX94" fmla="*/ 952500 w 1346924"/>
              <a:gd name="connsiteY94" fmla="*/ 232833 h 1397000"/>
              <a:gd name="connsiteX95" fmla="*/ 969433 w 1346924"/>
              <a:gd name="connsiteY95" fmla="*/ 207433 h 1397000"/>
              <a:gd name="connsiteX96" fmla="*/ 973666 w 1346924"/>
              <a:gd name="connsiteY96" fmla="*/ 194733 h 1397000"/>
              <a:gd name="connsiteX97" fmla="*/ 990600 w 1346924"/>
              <a:gd name="connsiteY97" fmla="*/ 177800 h 1397000"/>
              <a:gd name="connsiteX98" fmla="*/ 994833 w 1346924"/>
              <a:gd name="connsiteY98" fmla="*/ 165100 h 1397000"/>
              <a:gd name="connsiteX99" fmla="*/ 1007533 w 1346924"/>
              <a:gd name="connsiteY99" fmla="*/ 156633 h 1397000"/>
              <a:gd name="connsiteX100" fmla="*/ 1032933 w 1346924"/>
              <a:gd name="connsiteY100" fmla="*/ 135467 h 1397000"/>
              <a:gd name="connsiteX101" fmla="*/ 1037166 w 1346924"/>
              <a:gd name="connsiteY101" fmla="*/ 122767 h 1397000"/>
              <a:gd name="connsiteX102" fmla="*/ 1075266 w 1346924"/>
              <a:gd name="connsiteY102" fmla="*/ 101600 h 1397000"/>
              <a:gd name="connsiteX103" fmla="*/ 1087966 w 1346924"/>
              <a:gd name="connsiteY103" fmla="*/ 97367 h 1397000"/>
              <a:gd name="connsiteX104" fmla="*/ 1104900 w 1346924"/>
              <a:gd name="connsiteY104" fmla="*/ 101600 h 1397000"/>
              <a:gd name="connsiteX105" fmla="*/ 1130300 w 1346924"/>
              <a:gd name="connsiteY105" fmla="*/ 118533 h 1397000"/>
              <a:gd name="connsiteX106" fmla="*/ 1176866 w 1346924"/>
              <a:gd name="connsiteY106" fmla="*/ 139700 h 1397000"/>
              <a:gd name="connsiteX107" fmla="*/ 1193800 w 1346924"/>
              <a:gd name="connsiteY107" fmla="*/ 148167 h 1397000"/>
              <a:gd name="connsiteX108" fmla="*/ 1261533 w 1346924"/>
              <a:gd name="connsiteY108" fmla="*/ 139700 h 1397000"/>
              <a:gd name="connsiteX109" fmla="*/ 1278466 w 1346924"/>
              <a:gd name="connsiteY109" fmla="*/ 122767 h 1397000"/>
              <a:gd name="connsiteX110" fmla="*/ 1299633 w 1346924"/>
              <a:gd name="connsiteY110" fmla="*/ 88900 h 1397000"/>
              <a:gd name="connsiteX111" fmla="*/ 1312333 w 1346924"/>
              <a:gd name="connsiteY111" fmla="*/ 80433 h 1397000"/>
              <a:gd name="connsiteX112" fmla="*/ 1325033 w 1346924"/>
              <a:gd name="connsiteY112" fmla="*/ 50800 h 1397000"/>
              <a:gd name="connsiteX113" fmla="*/ 1329266 w 1346924"/>
              <a:gd name="connsiteY113" fmla="*/ 38100 h 1397000"/>
              <a:gd name="connsiteX114" fmla="*/ 1341966 w 1346924"/>
              <a:gd name="connsiteY114" fmla="*/ 25400 h 1397000"/>
              <a:gd name="connsiteX115" fmla="*/ 1346200 w 1346924"/>
              <a:gd name="connsiteY115" fmla="*/ 12700 h 1397000"/>
              <a:gd name="connsiteX116" fmla="*/ 1329266 w 1346924"/>
              <a:gd name="connsiteY116" fmla="*/ 8467 h 1397000"/>
              <a:gd name="connsiteX117" fmla="*/ 1312333 w 1346924"/>
              <a:gd name="connsiteY117" fmla="*/ 0 h 1397000"/>
              <a:gd name="connsiteX118" fmla="*/ 1143000 w 1346924"/>
              <a:gd name="connsiteY118" fmla="*/ 8467 h 1397000"/>
              <a:gd name="connsiteX119" fmla="*/ 1079500 w 1346924"/>
              <a:gd name="connsiteY119" fmla="*/ 21167 h 1397000"/>
              <a:gd name="connsiteX120" fmla="*/ 1054100 w 1346924"/>
              <a:gd name="connsiteY120" fmla="*/ 29633 h 1397000"/>
              <a:gd name="connsiteX121" fmla="*/ 1041400 w 1346924"/>
              <a:gd name="connsiteY121" fmla="*/ 33867 h 1397000"/>
              <a:gd name="connsiteX122" fmla="*/ 1032933 w 1346924"/>
              <a:gd name="connsiteY122" fmla="*/ 46567 h 1397000"/>
              <a:gd name="connsiteX123" fmla="*/ 1003300 w 1346924"/>
              <a:gd name="connsiteY123" fmla="*/ 84667 h 1397000"/>
              <a:gd name="connsiteX124" fmla="*/ 994833 w 1346924"/>
              <a:gd name="connsiteY124" fmla="*/ 110067 h 1397000"/>
              <a:gd name="connsiteX125" fmla="*/ 990600 w 1346924"/>
              <a:gd name="connsiteY125" fmla="*/ 122767 h 1397000"/>
              <a:gd name="connsiteX126" fmla="*/ 977900 w 1346924"/>
              <a:gd name="connsiteY126" fmla="*/ 127000 h 1397000"/>
              <a:gd name="connsiteX127" fmla="*/ 969433 w 1346924"/>
              <a:gd name="connsiteY127" fmla="*/ 139700 h 1397000"/>
              <a:gd name="connsiteX128" fmla="*/ 956733 w 1346924"/>
              <a:gd name="connsiteY128" fmla="*/ 148167 h 1397000"/>
              <a:gd name="connsiteX129" fmla="*/ 927100 w 1346924"/>
              <a:gd name="connsiteY129" fmla="*/ 182033 h 1397000"/>
              <a:gd name="connsiteX130" fmla="*/ 884766 w 1346924"/>
              <a:gd name="connsiteY130" fmla="*/ 232833 h 1397000"/>
              <a:gd name="connsiteX131" fmla="*/ 867833 w 1346924"/>
              <a:gd name="connsiteY131" fmla="*/ 254000 h 1397000"/>
              <a:gd name="connsiteX132" fmla="*/ 842433 w 1346924"/>
              <a:gd name="connsiteY132" fmla="*/ 279400 h 1397000"/>
              <a:gd name="connsiteX133" fmla="*/ 829733 w 1346924"/>
              <a:gd name="connsiteY133" fmla="*/ 292100 h 1397000"/>
              <a:gd name="connsiteX134" fmla="*/ 800100 w 1346924"/>
              <a:gd name="connsiteY134" fmla="*/ 330200 h 1397000"/>
              <a:gd name="connsiteX135" fmla="*/ 774700 w 1346924"/>
              <a:gd name="connsiteY135" fmla="*/ 347133 h 1397000"/>
              <a:gd name="connsiteX136" fmla="*/ 749300 w 1346924"/>
              <a:gd name="connsiteY136" fmla="*/ 376767 h 1397000"/>
              <a:gd name="connsiteX137" fmla="*/ 736600 w 1346924"/>
              <a:gd name="connsiteY137" fmla="*/ 385233 h 1397000"/>
              <a:gd name="connsiteX138" fmla="*/ 711200 w 1346924"/>
              <a:gd name="connsiteY138" fmla="*/ 393700 h 1397000"/>
              <a:gd name="connsiteX139" fmla="*/ 698500 w 1346924"/>
              <a:gd name="connsiteY139" fmla="*/ 402167 h 1397000"/>
              <a:gd name="connsiteX140" fmla="*/ 685800 w 1346924"/>
              <a:gd name="connsiteY140" fmla="*/ 406400 h 1397000"/>
              <a:gd name="connsiteX141" fmla="*/ 643466 w 1346924"/>
              <a:gd name="connsiteY141" fmla="*/ 414867 h 1397000"/>
              <a:gd name="connsiteX142" fmla="*/ 563033 w 1346924"/>
              <a:gd name="connsiteY142" fmla="*/ 402167 h 1397000"/>
              <a:gd name="connsiteX143" fmla="*/ 541866 w 1346924"/>
              <a:gd name="connsiteY143" fmla="*/ 397933 h 1397000"/>
              <a:gd name="connsiteX144" fmla="*/ 516466 w 1346924"/>
              <a:gd name="connsiteY144" fmla="*/ 389467 h 1397000"/>
              <a:gd name="connsiteX145" fmla="*/ 554566 w 1346924"/>
              <a:gd name="connsiteY145" fmla="*/ 368300 h 1397000"/>
              <a:gd name="connsiteX146" fmla="*/ 567266 w 1346924"/>
              <a:gd name="connsiteY146" fmla="*/ 359833 h 1397000"/>
              <a:gd name="connsiteX147" fmla="*/ 550333 w 1346924"/>
              <a:gd name="connsiteY147" fmla="*/ 338667 h 1397000"/>
              <a:gd name="connsiteX148" fmla="*/ 533400 w 1346924"/>
              <a:gd name="connsiteY148" fmla="*/ 321733 h 1397000"/>
              <a:gd name="connsiteX149" fmla="*/ 508000 w 1346924"/>
              <a:gd name="connsiteY149" fmla="*/ 313267 h 1397000"/>
              <a:gd name="connsiteX150" fmla="*/ 495300 w 1346924"/>
              <a:gd name="connsiteY150" fmla="*/ 304800 h 1397000"/>
              <a:gd name="connsiteX151" fmla="*/ 486833 w 1346924"/>
              <a:gd name="connsiteY151" fmla="*/ 287867 h 1397000"/>
              <a:gd name="connsiteX152" fmla="*/ 499533 w 1346924"/>
              <a:gd name="connsiteY152" fmla="*/ 275167 h 1397000"/>
              <a:gd name="connsiteX153" fmla="*/ 524933 w 1346924"/>
              <a:gd name="connsiteY153" fmla="*/ 266700 h 1397000"/>
              <a:gd name="connsiteX154" fmla="*/ 537633 w 1346924"/>
              <a:gd name="connsiteY154" fmla="*/ 258233 h 1397000"/>
              <a:gd name="connsiteX155" fmla="*/ 575733 w 1346924"/>
              <a:gd name="connsiteY155" fmla="*/ 249767 h 1397000"/>
              <a:gd name="connsiteX156" fmla="*/ 550333 w 1346924"/>
              <a:gd name="connsiteY156" fmla="*/ 245533 h 1397000"/>
              <a:gd name="connsiteX157" fmla="*/ 474133 w 1346924"/>
              <a:gd name="connsiteY157" fmla="*/ 237067 h 1397000"/>
              <a:gd name="connsiteX158" fmla="*/ 431800 w 1346924"/>
              <a:gd name="connsiteY158" fmla="*/ 228600 h 1397000"/>
              <a:gd name="connsiteX159" fmla="*/ 359833 w 1346924"/>
              <a:gd name="connsiteY159" fmla="*/ 220133 h 1397000"/>
              <a:gd name="connsiteX160" fmla="*/ 292100 w 1346924"/>
              <a:gd name="connsiteY160" fmla="*/ 211667 h 1397000"/>
              <a:gd name="connsiteX161" fmla="*/ 4233 w 1346924"/>
              <a:gd name="connsiteY161" fmla="*/ 215900 h 1397000"/>
              <a:gd name="connsiteX162" fmla="*/ 0 w 1346924"/>
              <a:gd name="connsiteY162" fmla="*/ 1397000 h 1397000"/>
              <a:gd name="connsiteX0" fmla="*/ 0 w 1346924"/>
              <a:gd name="connsiteY0" fmla="*/ 1397000 h 1397000"/>
              <a:gd name="connsiteX1" fmla="*/ 245533 w 1346924"/>
              <a:gd name="connsiteY1" fmla="*/ 1392767 h 1397000"/>
              <a:gd name="connsiteX2" fmla="*/ 359833 w 1346924"/>
              <a:gd name="connsiteY2" fmla="*/ 1384300 h 1397000"/>
              <a:gd name="connsiteX3" fmla="*/ 317500 w 1346924"/>
              <a:gd name="connsiteY3" fmla="*/ 1333500 h 1397000"/>
              <a:gd name="connsiteX4" fmla="*/ 321733 w 1346924"/>
              <a:gd name="connsiteY4" fmla="*/ 1320800 h 1397000"/>
              <a:gd name="connsiteX5" fmla="*/ 364066 w 1346924"/>
              <a:gd name="connsiteY5" fmla="*/ 1308100 h 1397000"/>
              <a:gd name="connsiteX6" fmla="*/ 389466 w 1346924"/>
              <a:gd name="connsiteY6" fmla="*/ 1291167 h 1397000"/>
              <a:gd name="connsiteX7" fmla="*/ 414866 w 1346924"/>
              <a:gd name="connsiteY7" fmla="*/ 1282700 h 1397000"/>
              <a:gd name="connsiteX8" fmla="*/ 427566 w 1346924"/>
              <a:gd name="connsiteY8" fmla="*/ 1274233 h 1397000"/>
              <a:gd name="connsiteX9" fmla="*/ 436033 w 1346924"/>
              <a:gd name="connsiteY9" fmla="*/ 1248833 h 1397000"/>
              <a:gd name="connsiteX10" fmla="*/ 419100 w 1346924"/>
              <a:gd name="connsiteY10" fmla="*/ 1244600 h 1397000"/>
              <a:gd name="connsiteX11" fmla="*/ 406400 w 1346924"/>
              <a:gd name="connsiteY11" fmla="*/ 1236133 h 1397000"/>
              <a:gd name="connsiteX12" fmla="*/ 381000 w 1346924"/>
              <a:gd name="connsiteY12" fmla="*/ 1223433 h 1397000"/>
              <a:gd name="connsiteX13" fmla="*/ 368300 w 1346924"/>
              <a:gd name="connsiteY13" fmla="*/ 1210733 h 1397000"/>
              <a:gd name="connsiteX14" fmla="*/ 359833 w 1346924"/>
              <a:gd name="connsiteY14" fmla="*/ 1198033 h 1397000"/>
              <a:gd name="connsiteX15" fmla="*/ 334433 w 1346924"/>
              <a:gd name="connsiteY15" fmla="*/ 1181100 h 1397000"/>
              <a:gd name="connsiteX16" fmla="*/ 325966 w 1346924"/>
              <a:gd name="connsiteY16" fmla="*/ 1168400 h 1397000"/>
              <a:gd name="connsiteX17" fmla="*/ 338666 w 1346924"/>
              <a:gd name="connsiteY17" fmla="*/ 1155700 h 1397000"/>
              <a:gd name="connsiteX18" fmla="*/ 355600 w 1346924"/>
              <a:gd name="connsiteY18" fmla="*/ 1147233 h 1397000"/>
              <a:gd name="connsiteX19" fmla="*/ 381000 w 1346924"/>
              <a:gd name="connsiteY19" fmla="*/ 1134533 h 1397000"/>
              <a:gd name="connsiteX20" fmla="*/ 397933 w 1346924"/>
              <a:gd name="connsiteY20" fmla="*/ 1121833 h 1397000"/>
              <a:gd name="connsiteX21" fmla="*/ 406400 w 1346924"/>
              <a:gd name="connsiteY21" fmla="*/ 1109133 h 1397000"/>
              <a:gd name="connsiteX22" fmla="*/ 431800 w 1346924"/>
              <a:gd name="connsiteY22" fmla="*/ 1100667 h 1397000"/>
              <a:gd name="connsiteX23" fmla="*/ 444500 w 1346924"/>
              <a:gd name="connsiteY23" fmla="*/ 1092200 h 1397000"/>
              <a:gd name="connsiteX24" fmla="*/ 457200 w 1346924"/>
              <a:gd name="connsiteY24" fmla="*/ 1075267 h 1397000"/>
              <a:gd name="connsiteX25" fmla="*/ 491066 w 1346924"/>
              <a:gd name="connsiteY25" fmla="*/ 1058333 h 1397000"/>
              <a:gd name="connsiteX26" fmla="*/ 503766 w 1346924"/>
              <a:gd name="connsiteY26" fmla="*/ 1049867 h 1397000"/>
              <a:gd name="connsiteX27" fmla="*/ 469900 w 1346924"/>
              <a:gd name="connsiteY27" fmla="*/ 1037167 h 1397000"/>
              <a:gd name="connsiteX28" fmla="*/ 452966 w 1346924"/>
              <a:gd name="connsiteY28" fmla="*/ 1028700 h 1397000"/>
              <a:gd name="connsiteX29" fmla="*/ 436033 w 1346924"/>
              <a:gd name="connsiteY29" fmla="*/ 1024467 h 1397000"/>
              <a:gd name="connsiteX30" fmla="*/ 410633 w 1346924"/>
              <a:gd name="connsiteY30" fmla="*/ 1016000 h 1397000"/>
              <a:gd name="connsiteX31" fmla="*/ 397933 w 1346924"/>
              <a:gd name="connsiteY31" fmla="*/ 1011767 h 1397000"/>
              <a:gd name="connsiteX32" fmla="*/ 368300 w 1346924"/>
              <a:gd name="connsiteY32" fmla="*/ 999067 h 1397000"/>
              <a:gd name="connsiteX33" fmla="*/ 351366 w 1346924"/>
              <a:gd name="connsiteY33" fmla="*/ 990600 h 1397000"/>
              <a:gd name="connsiteX34" fmla="*/ 321733 w 1346924"/>
              <a:gd name="connsiteY34" fmla="*/ 977900 h 1397000"/>
              <a:gd name="connsiteX35" fmla="*/ 351366 w 1346924"/>
              <a:gd name="connsiteY35" fmla="*/ 969433 h 1397000"/>
              <a:gd name="connsiteX36" fmla="*/ 397933 w 1346924"/>
              <a:gd name="connsiteY36" fmla="*/ 956733 h 1397000"/>
              <a:gd name="connsiteX37" fmla="*/ 440266 w 1346924"/>
              <a:gd name="connsiteY37" fmla="*/ 948267 h 1397000"/>
              <a:gd name="connsiteX38" fmla="*/ 452966 w 1346924"/>
              <a:gd name="connsiteY38" fmla="*/ 939800 h 1397000"/>
              <a:gd name="connsiteX39" fmla="*/ 478366 w 1346924"/>
              <a:gd name="connsiteY39" fmla="*/ 931333 h 1397000"/>
              <a:gd name="connsiteX40" fmla="*/ 516466 w 1346924"/>
              <a:gd name="connsiteY40" fmla="*/ 914400 h 1397000"/>
              <a:gd name="connsiteX41" fmla="*/ 550333 w 1346924"/>
              <a:gd name="connsiteY41" fmla="*/ 901700 h 1397000"/>
              <a:gd name="connsiteX42" fmla="*/ 563033 w 1346924"/>
              <a:gd name="connsiteY42" fmla="*/ 893233 h 1397000"/>
              <a:gd name="connsiteX43" fmla="*/ 579966 w 1346924"/>
              <a:gd name="connsiteY43" fmla="*/ 889000 h 1397000"/>
              <a:gd name="connsiteX44" fmla="*/ 567266 w 1346924"/>
              <a:gd name="connsiteY44" fmla="*/ 880533 h 1397000"/>
              <a:gd name="connsiteX45" fmla="*/ 550333 w 1346924"/>
              <a:gd name="connsiteY45" fmla="*/ 876300 h 1397000"/>
              <a:gd name="connsiteX46" fmla="*/ 508000 w 1346924"/>
              <a:gd name="connsiteY46" fmla="*/ 867833 h 1397000"/>
              <a:gd name="connsiteX47" fmla="*/ 495300 w 1346924"/>
              <a:gd name="connsiteY47" fmla="*/ 863600 h 1397000"/>
              <a:gd name="connsiteX48" fmla="*/ 465666 w 1346924"/>
              <a:gd name="connsiteY48" fmla="*/ 859367 h 1397000"/>
              <a:gd name="connsiteX49" fmla="*/ 444500 w 1346924"/>
              <a:gd name="connsiteY49" fmla="*/ 850900 h 1397000"/>
              <a:gd name="connsiteX50" fmla="*/ 419100 w 1346924"/>
              <a:gd name="connsiteY50" fmla="*/ 842433 h 1397000"/>
              <a:gd name="connsiteX51" fmla="*/ 402166 w 1346924"/>
              <a:gd name="connsiteY51" fmla="*/ 829733 h 1397000"/>
              <a:gd name="connsiteX52" fmla="*/ 385233 w 1346924"/>
              <a:gd name="connsiteY52" fmla="*/ 821267 h 1397000"/>
              <a:gd name="connsiteX53" fmla="*/ 381000 w 1346924"/>
              <a:gd name="connsiteY53" fmla="*/ 808567 h 1397000"/>
              <a:gd name="connsiteX54" fmla="*/ 364066 w 1346924"/>
              <a:gd name="connsiteY54" fmla="*/ 783167 h 1397000"/>
              <a:gd name="connsiteX55" fmla="*/ 406400 w 1346924"/>
              <a:gd name="connsiteY55" fmla="*/ 766233 h 1397000"/>
              <a:gd name="connsiteX56" fmla="*/ 431800 w 1346924"/>
              <a:gd name="connsiteY56" fmla="*/ 757767 h 1397000"/>
              <a:gd name="connsiteX57" fmla="*/ 444500 w 1346924"/>
              <a:gd name="connsiteY57" fmla="*/ 753533 h 1397000"/>
              <a:gd name="connsiteX58" fmla="*/ 452966 w 1346924"/>
              <a:gd name="connsiteY58" fmla="*/ 740833 h 1397000"/>
              <a:gd name="connsiteX59" fmla="*/ 482600 w 1346924"/>
              <a:gd name="connsiteY59" fmla="*/ 728133 h 1397000"/>
              <a:gd name="connsiteX60" fmla="*/ 495300 w 1346924"/>
              <a:gd name="connsiteY60" fmla="*/ 719667 h 1397000"/>
              <a:gd name="connsiteX61" fmla="*/ 499533 w 1346924"/>
              <a:gd name="connsiteY61" fmla="*/ 694267 h 1397000"/>
              <a:gd name="connsiteX62" fmla="*/ 474133 w 1346924"/>
              <a:gd name="connsiteY62" fmla="*/ 685800 h 1397000"/>
              <a:gd name="connsiteX63" fmla="*/ 452966 w 1346924"/>
              <a:gd name="connsiteY63" fmla="*/ 660400 h 1397000"/>
              <a:gd name="connsiteX64" fmla="*/ 444500 w 1346924"/>
              <a:gd name="connsiteY64" fmla="*/ 635000 h 1397000"/>
              <a:gd name="connsiteX65" fmla="*/ 448733 w 1346924"/>
              <a:gd name="connsiteY65" fmla="*/ 622300 h 1397000"/>
              <a:gd name="connsiteX66" fmla="*/ 486833 w 1346924"/>
              <a:gd name="connsiteY66" fmla="*/ 609600 h 1397000"/>
              <a:gd name="connsiteX67" fmla="*/ 499533 w 1346924"/>
              <a:gd name="connsiteY67" fmla="*/ 601133 h 1397000"/>
              <a:gd name="connsiteX68" fmla="*/ 524933 w 1346924"/>
              <a:gd name="connsiteY68" fmla="*/ 592667 h 1397000"/>
              <a:gd name="connsiteX69" fmla="*/ 533400 w 1346924"/>
              <a:gd name="connsiteY69" fmla="*/ 579967 h 1397000"/>
              <a:gd name="connsiteX70" fmla="*/ 516466 w 1346924"/>
              <a:gd name="connsiteY70" fmla="*/ 554567 h 1397000"/>
              <a:gd name="connsiteX71" fmla="*/ 508000 w 1346924"/>
              <a:gd name="connsiteY71" fmla="*/ 541867 h 1397000"/>
              <a:gd name="connsiteX72" fmla="*/ 571500 w 1346924"/>
              <a:gd name="connsiteY72" fmla="*/ 533400 h 1397000"/>
              <a:gd name="connsiteX73" fmla="*/ 630766 w 1346924"/>
              <a:gd name="connsiteY73" fmla="*/ 524933 h 1397000"/>
              <a:gd name="connsiteX74" fmla="*/ 643466 w 1346924"/>
              <a:gd name="connsiteY74" fmla="*/ 516467 h 1397000"/>
              <a:gd name="connsiteX75" fmla="*/ 681566 w 1346924"/>
              <a:gd name="connsiteY75" fmla="*/ 508000 h 1397000"/>
              <a:gd name="connsiteX76" fmla="*/ 698500 w 1346924"/>
              <a:gd name="connsiteY76" fmla="*/ 503767 h 1397000"/>
              <a:gd name="connsiteX77" fmla="*/ 723900 w 1346924"/>
              <a:gd name="connsiteY77" fmla="*/ 491067 h 1397000"/>
              <a:gd name="connsiteX78" fmla="*/ 740833 w 1346924"/>
              <a:gd name="connsiteY78" fmla="*/ 486833 h 1397000"/>
              <a:gd name="connsiteX79" fmla="*/ 753533 w 1346924"/>
              <a:gd name="connsiteY79" fmla="*/ 474133 h 1397000"/>
              <a:gd name="connsiteX80" fmla="*/ 778933 w 1346924"/>
              <a:gd name="connsiteY80" fmla="*/ 457200 h 1397000"/>
              <a:gd name="connsiteX81" fmla="*/ 804333 w 1346924"/>
              <a:gd name="connsiteY81" fmla="*/ 431800 h 1397000"/>
              <a:gd name="connsiteX82" fmla="*/ 817033 w 1346924"/>
              <a:gd name="connsiteY82" fmla="*/ 419100 h 1397000"/>
              <a:gd name="connsiteX83" fmla="*/ 829733 w 1346924"/>
              <a:gd name="connsiteY83" fmla="*/ 410633 h 1397000"/>
              <a:gd name="connsiteX84" fmla="*/ 855133 w 1346924"/>
              <a:gd name="connsiteY84" fmla="*/ 381000 h 1397000"/>
              <a:gd name="connsiteX85" fmla="*/ 863600 w 1346924"/>
              <a:gd name="connsiteY85" fmla="*/ 368300 h 1397000"/>
              <a:gd name="connsiteX86" fmla="*/ 893233 w 1346924"/>
              <a:gd name="connsiteY86" fmla="*/ 330200 h 1397000"/>
              <a:gd name="connsiteX87" fmla="*/ 893233 w 1346924"/>
              <a:gd name="connsiteY87" fmla="*/ 330200 h 1397000"/>
              <a:gd name="connsiteX88" fmla="*/ 901700 w 1346924"/>
              <a:gd name="connsiteY88" fmla="*/ 313267 h 1397000"/>
              <a:gd name="connsiteX89" fmla="*/ 914400 w 1346924"/>
              <a:gd name="connsiteY89" fmla="*/ 292100 h 1397000"/>
              <a:gd name="connsiteX90" fmla="*/ 918633 w 1346924"/>
              <a:gd name="connsiteY90" fmla="*/ 279400 h 1397000"/>
              <a:gd name="connsiteX91" fmla="*/ 931333 w 1346924"/>
              <a:gd name="connsiteY91" fmla="*/ 266700 h 1397000"/>
              <a:gd name="connsiteX92" fmla="*/ 939800 w 1346924"/>
              <a:gd name="connsiteY92" fmla="*/ 249767 h 1397000"/>
              <a:gd name="connsiteX93" fmla="*/ 952500 w 1346924"/>
              <a:gd name="connsiteY93" fmla="*/ 232833 h 1397000"/>
              <a:gd name="connsiteX94" fmla="*/ 969433 w 1346924"/>
              <a:gd name="connsiteY94" fmla="*/ 207433 h 1397000"/>
              <a:gd name="connsiteX95" fmla="*/ 973666 w 1346924"/>
              <a:gd name="connsiteY95" fmla="*/ 194733 h 1397000"/>
              <a:gd name="connsiteX96" fmla="*/ 990600 w 1346924"/>
              <a:gd name="connsiteY96" fmla="*/ 177800 h 1397000"/>
              <a:gd name="connsiteX97" fmla="*/ 994833 w 1346924"/>
              <a:gd name="connsiteY97" fmla="*/ 165100 h 1397000"/>
              <a:gd name="connsiteX98" fmla="*/ 1007533 w 1346924"/>
              <a:gd name="connsiteY98" fmla="*/ 156633 h 1397000"/>
              <a:gd name="connsiteX99" fmla="*/ 1032933 w 1346924"/>
              <a:gd name="connsiteY99" fmla="*/ 135467 h 1397000"/>
              <a:gd name="connsiteX100" fmla="*/ 1037166 w 1346924"/>
              <a:gd name="connsiteY100" fmla="*/ 122767 h 1397000"/>
              <a:gd name="connsiteX101" fmla="*/ 1075266 w 1346924"/>
              <a:gd name="connsiteY101" fmla="*/ 101600 h 1397000"/>
              <a:gd name="connsiteX102" fmla="*/ 1087966 w 1346924"/>
              <a:gd name="connsiteY102" fmla="*/ 97367 h 1397000"/>
              <a:gd name="connsiteX103" fmla="*/ 1104900 w 1346924"/>
              <a:gd name="connsiteY103" fmla="*/ 101600 h 1397000"/>
              <a:gd name="connsiteX104" fmla="*/ 1130300 w 1346924"/>
              <a:gd name="connsiteY104" fmla="*/ 118533 h 1397000"/>
              <a:gd name="connsiteX105" fmla="*/ 1176866 w 1346924"/>
              <a:gd name="connsiteY105" fmla="*/ 139700 h 1397000"/>
              <a:gd name="connsiteX106" fmla="*/ 1193800 w 1346924"/>
              <a:gd name="connsiteY106" fmla="*/ 148167 h 1397000"/>
              <a:gd name="connsiteX107" fmla="*/ 1261533 w 1346924"/>
              <a:gd name="connsiteY107" fmla="*/ 139700 h 1397000"/>
              <a:gd name="connsiteX108" fmla="*/ 1278466 w 1346924"/>
              <a:gd name="connsiteY108" fmla="*/ 122767 h 1397000"/>
              <a:gd name="connsiteX109" fmla="*/ 1299633 w 1346924"/>
              <a:gd name="connsiteY109" fmla="*/ 88900 h 1397000"/>
              <a:gd name="connsiteX110" fmla="*/ 1312333 w 1346924"/>
              <a:gd name="connsiteY110" fmla="*/ 80433 h 1397000"/>
              <a:gd name="connsiteX111" fmla="*/ 1325033 w 1346924"/>
              <a:gd name="connsiteY111" fmla="*/ 50800 h 1397000"/>
              <a:gd name="connsiteX112" fmla="*/ 1329266 w 1346924"/>
              <a:gd name="connsiteY112" fmla="*/ 38100 h 1397000"/>
              <a:gd name="connsiteX113" fmla="*/ 1341966 w 1346924"/>
              <a:gd name="connsiteY113" fmla="*/ 25400 h 1397000"/>
              <a:gd name="connsiteX114" fmla="*/ 1346200 w 1346924"/>
              <a:gd name="connsiteY114" fmla="*/ 12700 h 1397000"/>
              <a:gd name="connsiteX115" fmla="*/ 1329266 w 1346924"/>
              <a:gd name="connsiteY115" fmla="*/ 8467 h 1397000"/>
              <a:gd name="connsiteX116" fmla="*/ 1312333 w 1346924"/>
              <a:gd name="connsiteY116" fmla="*/ 0 h 1397000"/>
              <a:gd name="connsiteX117" fmla="*/ 1143000 w 1346924"/>
              <a:gd name="connsiteY117" fmla="*/ 8467 h 1397000"/>
              <a:gd name="connsiteX118" fmla="*/ 1079500 w 1346924"/>
              <a:gd name="connsiteY118" fmla="*/ 21167 h 1397000"/>
              <a:gd name="connsiteX119" fmla="*/ 1054100 w 1346924"/>
              <a:gd name="connsiteY119" fmla="*/ 29633 h 1397000"/>
              <a:gd name="connsiteX120" fmla="*/ 1041400 w 1346924"/>
              <a:gd name="connsiteY120" fmla="*/ 33867 h 1397000"/>
              <a:gd name="connsiteX121" fmla="*/ 1032933 w 1346924"/>
              <a:gd name="connsiteY121" fmla="*/ 46567 h 1397000"/>
              <a:gd name="connsiteX122" fmla="*/ 1003300 w 1346924"/>
              <a:gd name="connsiteY122" fmla="*/ 84667 h 1397000"/>
              <a:gd name="connsiteX123" fmla="*/ 994833 w 1346924"/>
              <a:gd name="connsiteY123" fmla="*/ 110067 h 1397000"/>
              <a:gd name="connsiteX124" fmla="*/ 990600 w 1346924"/>
              <a:gd name="connsiteY124" fmla="*/ 122767 h 1397000"/>
              <a:gd name="connsiteX125" fmla="*/ 977900 w 1346924"/>
              <a:gd name="connsiteY125" fmla="*/ 127000 h 1397000"/>
              <a:gd name="connsiteX126" fmla="*/ 969433 w 1346924"/>
              <a:gd name="connsiteY126" fmla="*/ 139700 h 1397000"/>
              <a:gd name="connsiteX127" fmla="*/ 956733 w 1346924"/>
              <a:gd name="connsiteY127" fmla="*/ 148167 h 1397000"/>
              <a:gd name="connsiteX128" fmla="*/ 927100 w 1346924"/>
              <a:gd name="connsiteY128" fmla="*/ 182033 h 1397000"/>
              <a:gd name="connsiteX129" fmla="*/ 884766 w 1346924"/>
              <a:gd name="connsiteY129" fmla="*/ 232833 h 1397000"/>
              <a:gd name="connsiteX130" fmla="*/ 867833 w 1346924"/>
              <a:gd name="connsiteY130" fmla="*/ 254000 h 1397000"/>
              <a:gd name="connsiteX131" fmla="*/ 842433 w 1346924"/>
              <a:gd name="connsiteY131" fmla="*/ 279400 h 1397000"/>
              <a:gd name="connsiteX132" fmla="*/ 829733 w 1346924"/>
              <a:gd name="connsiteY132" fmla="*/ 292100 h 1397000"/>
              <a:gd name="connsiteX133" fmla="*/ 800100 w 1346924"/>
              <a:gd name="connsiteY133" fmla="*/ 330200 h 1397000"/>
              <a:gd name="connsiteX134" fmla="*/ 774700 w 1346924"/>
              <a:gd name="connsiteY134" fmla="*/ 347133 h 1397000"/>
              <a:gd name="connsiteX135" fmla="*/ 749300 w 1346924"/>
              <a:gd name="connsiteY135" fmla="*/ 376767 h 1397000"/>
              <a:gd name="connsiteX136" fmla="*/ 736600 w 1346924"/>
              <a:gd name="connsiteY136" fmla="*/ 385233 h 1397000"/>
              <a:gd name="connsiteX137" fmla="*/ 711200 w 1346924"/>
              <a:gd name="connsiteY137" fmla="*/ 393700 h 1397000"/>
              <a:gd name="connsiteX138" fmla="*/ 698500 w 1346924"/>
              <a:gd name="connsiteY138" fmla="*/ 402167 h 1397000"/>
              <a:gd name="connsiteX139" fmla="*/ 685800 w 1346924"/>
              <a:gd name="connsiteY139" fmla="*/ 406400 h 1397000"/>
              <a:gd name="connsiteX140" fmla="*/ 643466 w 1346924"/>
              <a:gd name="connsiteY140" fmla="*/ 414867 h 1397000"/>
              <a:gd name="connsiteX141" fmla="*/ 563033 w 1346924"/>
              <a:gd name="connsiteY141" fmla="*/ 402167 h 1397000"/>
              <a:gd name="connsiteX142" fmla="*/ 541866 w 1346924"/>
              <a:gd name="connsiteY142" fmla="*/ 397933 h 1397000"/>
              <a:gd name="connsiteX143" fmla="*/ 516466 w 1346924"/>
              <a:gd name="connsiteY143" fmla="*/ 389467 h 1397000"/>
              <a:gd name="connsiteX144" fmla="*/ 554566 w 1346924"/>
              <a:gd name="connsiteY144" fmla="*/ 368300 h 1397000"/>
              <a:gd name="connsiteX145" fmla="*/ 567266 w 1346924"/>
              <a:gd name="connsiteY145" fmla="*/ 359833 h 1397000"/>
              <a:gd name="connsiteX146" fmla="*/ 550333 w 1346924"/>
              <a:gd name="connsiteY146" fmla="*/ 338667 h 1397000"/>
              <a:gd name="connsiteX147" fmla="*/ 533400 w 1346924"/>
              <a:gd name="connsiteY147" fmla="*/ 321733 h 1397000"/>
              <a:gd name="connsiteX148" fmla="*/ 508000 w 1346924"/>
              <a:gd name="connsiteY148" fmla="*/ 313267 h 1397000"/>
              <a:gd name="connsiteX149" fmla="*/ 495300 w 1346924"/>
              <a:gd name="connsiteY149" fmla="*/ 304800 h 1397000"/>
              <a:gd name="connsiteX150" fmla="*/ 486833 w 1346924"/>
              <a:gd name="connsiteY150" fmla="*/ 287867 h 1397000"/>
              <a:gd name="connsiteX151" fmla="*/ 499533 w 1346924"/>
              <a:gd name="connsiteY151" fmla="*/ 275167 h 1397000"/>
              <a:gd name="connsiteX152" fmla="*/ 524933 w 1346924"/>
              <a:gd name="connsiteY152" fmla="*/ 266700 h 1397000"/>
              <a:gd name="connsiteX153" fmla="*/ 537633 w 1346924"/>
              <a:gd name="connsiteY153" fmla="*/ 258233 h 1397000"/>
              <a:gd name="connsiteX154" fmla="*/ 575733 w 1346924"/>
              <a:gd name="connsiteY154" fmla="*/ 249767 h 1397000"/>
              <a:gd name="connsiteX155" fmla="*/ 550333 w 1346924"/>
              <a:gd name="connsiteY155" fmla="*/ 245533 h 1397000"/>
              <a:gd name="connsiteX156" fmla="*/ 474133 w 1346924"/>
              <a:gd name="connsiteY156" fmla="*/ 237067 h 1397000"/>
              <a:gd name="connsiteX157" fmla="*/ 431800 w 1346924"/>
              <a:gd name="connsiteY157" fmla="*/ 228600 h 1397000"/>
              <a:gd name="connsiteX158" fmla="*/ 359833 w 1346924"/>
              <a:gd name="connsiteY158" fmla="*/ 220133 h 1397000"/>
              <a:gd name="connsiteX159" fmla="*/ 292100 w 1346924"/>
              <a:gd name="connsiteY159" fmla="*/ 211667 h 1397000"/>
              <a:gd name="connsiteX160" fmla="*/ 4233 w 1346924"/>
              <a:gd name="connsiteY160" fmla="*/ 215900 h 1397000"/>
              <a:gd name="connsiteX161" fmla="*/ 0 w 1346924"/>
              <a:gd name="connsiteY161" fmla="*/ 1397000 h 1397000"/>
              <a:gd name="connsiteX0" fmla="*/ 0 w 1346924"/>
              <a:gd name="connsiteY0" fmla="*/ 1397000 h 1397000"/>
              <a:gd name="connsiteX1" fmla="*/ 245533 w 1346924"/>
              <a:gd name="connsiteY1" fmla="*/ 1392767 h 1397000"/>
              <a:gd name="connsiteX2" fmla="*/ 359833 w 1346924"/>
              <a:gd name="connsiteY2" fmla="*/ 1384300 h 1397000"/>
              <a:gd name="connsiteX3" fmla="*/ 317500 w 1346924"/>
              <a:gd name="connsiteY3" fmla="*/ 1333500 h 1397000"/>
              <a:gd name="connsiteX4" fmla="*/ 364066 w 1346924"/>
              <a:gd name="connsiteY4" fmla="*/ 1308100 h 1397000"/>
              <a:gd name="connsiteX5" fmla="*/ 389466 w 1346924"/>
              <a:gd name="connsiteY5" fmla="*/ 1291167 h 1397000"/>
              <a:gd name="connsiteX6" fmla="*/ 414866 w 1346924"/>
              <a:gd name="connsiteY6" fmla="*/ 1282700 h 1397000"/>
              <a:gd name="connsiteX7" fmla="*/ 427566 w 1346924"/>
              <a:gd name="connsiteY7" fmla="*/ 1274233 h 1397000"/>
              <a:gd name="connsiteX8" fmla="*/ 436033 w 1346924"/>
              <a:gd name="connsiteY8" fmla="*/ 1248833 h 1397000"/>
              <a:gd name="connsiteX9" fmla="*/ 419100 w 1346924"/>
              <a:gd name="connsiteY9" fmla="*/ 1244600 h 1397000"/>
              <a:gd name="connsiteX10" fmla="*/ 406400 w 1346924"/>
              <a:gd name="connsiteY10" fmla="*/ 1236133 h 1397000"/>
              <a:gd name="connsiteX11" fmla="*/ 381000 w 1346924"/>
              <a:gd name="connsiteY11" fmla="*/ 1223433 h 1397000"/>
              <a:gd name="connsiteX12" fmla="*/ 368300 w 1346924"/>
              <a:gd name="connsiteY12" fmla="*/ 1210733 h 1397000"/>
              <a:gd name="connsiteX13" fmla="*/ 359833 w 1346924"/>
              <a:gd name="connsiteY13" fmla="*/ 1198033 h 1397000"/>
              <a:gd name="connsiteX14" fmla="*/ 334433 w 1346924"/>
              <a:gd name="connsiteY14" fmla="*/ 1181100 h 1397000"/>
              <a:gd name="connsiteX15" fmla="*/ 325966 w 1346924"/>
              <a:gd name="connsiteY15" fmla="*/ 1168400 h 1397000"/>
              <a:gd name="connsiteX16" fmla="*/ 338666 w 1346924"/>
              <a:gd name="connsiteY16" fmla="*/ 1155700 h 1397000"/>
              <a:gd name="connsiteX17" fmla="*/ 355600 w 1346924"/>
              <a:gd name="connsiteY17" fmla="*/ 1147233 h 1397000"/>
              <a:gd name="connsiteX18" fmla="*/ 381000 w 1346924"/>
              <a:gd name="connsiteY18" fmla="*/ 1134533 h 1397000"/>
              <a:gd name="connsiteX19" fmla="*/ 397933 w 1346924"/>
              <a:gd name="connsiteY19" fmla="*/ 1121833 h 1397000"/>
              <a:gd name="connsiteX20" fmla="*/ 406400 w 1346924"/>
              <a:gd name="connsiteY20" fmla="*/ 1109133 h 1397000"/>
              <a:gd name="connsiteX21" fmla="*/ 431800 w 1346924"/>
              <a:gd name="connsiteY21" fmla="*/ 1100667 h 1397000"/>
              <a:gd name="connsiteX22" fmla="*/ 444500 w 1346924"/>
              <a:gd name="connsiteY22" fmla="*/ 1092200 h 1397000"/>
              <a:gd name="connsiteX23" fmla="*/ 457200 w 1346924"/>
              <a:gd name="connsiteY23" fmla="*/ 1075267 h 1397000"/>
              <a:gd name="connsiteX24" fmla="*/ 491066 w 1346924"/>
              <a:gd name="connsiteY24" fmla="*/ 1058333 h 1397000"/>
              <a:gd name="connsiteX25" fmla="*/ 503766 w 1346924"/>
              <a:gd name="connsiteY25" fmla="*/ 1049867 h 1397000"/>
              <a:gd name="connsiteX26" fmla="*/ 469900 w 1346924"/>
              <a:gd name="connsiteY26" fmla="*/ 1037167 h 1397000"/>
              <a:gd name="connsiteX27" fmla="*/ 452966 w 1346924"/>
              <a:gd name="connsiteY27" fmla="*/ 1028700 h 1397000"/>
              <a:gd name="connsiteX28" fmla="*/ 436033 w 1346924"/>
              <a:gd name="connsiteY28" fmla="*/ 1024467 h 1397000"/>
              <a:gd name="connsiteX29" fmla="*/ 410633 w 1346924"/>
              <a:gd name="connsiteY29" fmla="*/ 1016000 h 1397000"/>
              <a:gd name="connsiteX30" fmla="*/ 397933 w 1346924"/>
              <a:gd name="connsiteY30" fmla="*/ 1011767 h 1397000"/>
              <a:gd name="connsiteX31" fmla="*/ 368300 w 1346924"/>
              <a:gd name="connsiteY31" fmla="*/ 999067 h 1397000"/>
              <a:gd name="connsiteX32" fmla="*/ 351366 w 1346924"/>
              <a:gd name="connsiteY32" fmla="*/ 990600 h 1397000"/>
              <a:gd name="connsiteX33" fmla="*/ 321733 w 1346924"/>
              <a:gd name="connsiteY33" fmla="*/ 977900 h 1397000"/>
              <a:gd name="connsiteX34" fmla="*/ 351366 w 1346924"/>
              <a:gd name="connsiteY34" fmla="*/ 969433 h 1397000"/>
              <a:gd name="connsiteX35" fmla="*/ 397933 w 1346924"/>
              <a:gd name="connsiteY35" fmla="*/ 956733 h 1397000"/>
              <a:gd name="connsiteX36" fmla="*/ 440266 w 1346924"/>
              <a:gd name="connsiteY36" fmla="*/ 948267 h 1397000"/>
              <a:gd name="connsiteX37" fmla="*/ 452966 w 1346924"/>
              <a:gd name="connsiteY37" fmla="*/ 939800 h 1397000"/>
              <a:gd name="connsiteX38" fmla="*/ 478366 w 1346924"/>
              <a:gd name="connsiteY38" fmla="*/ 931333 h 1397000"/>
              <a:gd name="connsiteX39" fmla="*/ 516466 w 1346924"/>
              <a:gd name="connsiteY39" fmla="*/ 914400 h 1397000"/>
              <a:gd name="connsiteX40" fmla="*/ 550333 w 1346924"/>
              <a:gd name="connsiteY40" fmla="*/ 901700 h 1397000"/>
              <a:gd name="connsiteX41" fmla="*/ 563033 w 1346924"/>
              <a:gd name="connsiteY41" fmla="*/ 893233 h 1397000"/>
              <a:gd name="connsiteX42" fmla="*/ 579966 w 1346924"/>
              <a:gd name="connsiteY42" fmla="*/ 889000 h 1397000"/>
              <a:gd name="connsiteX43" fmla="*/ 567266 w 1346924"/>
              <a:gd name="connsiteY43" fmla="*/ 880533 h 1397000"/>
              <a:gd name="connsiteX44" fmla="*/ 550333 w 1346924"/>
              <a:gd name="connsiteY44" fmla="*/ 876300 h 1397000"/>
              <a:gd name="connsiteX45" fmla="*/ 508000 w 1346924"/>
              <a:gd name="connsiteY45" fmla="*/ 867833 h 1397000"/>
              <a:gd name="connsiteX46" fmla="*/ 495300 w 1346924"/>
              <a:gd name="connsiteY46" fmla="*/ 863600 h 1397000"/>
              <a:gd name="connsiteX47" fmla="*/ 465666 w 1346924"/>
              <a:gd name="connsiteY47" fmla="*/ 859367 h 1397000"/>
              <a:gd name="connsiteX48" fmla="*/ 444500 w 1346924"/>
              <a:gd name="connsiteY48" fmla="*/ 850900 h 1397000"/>
              <a:gd name="connsiteX49" fmla="*/ 419100 w 1346924"/>
              <a:gd name="connsiteY49" fmla="*/ 842433 h 1397000"/>
              <a:gd name="connsiteX50" fmla="*/ 402166 w 1346924"/>
              <a:gd name="connsiteY50" fmla="*/ 829733 h 1397000"/>
              <a:gd name="connsiteX51" fmla="*/ 385233 w 1346924"/>
              <a:gd name="connsiteY51" fmla="*/ 821267 h 1397000"/>
              <a:gd name="connsiteX52" fmla="*/ 381000 w 1346924"/>
              <a:gd name="connsiteY52" fmla="*/ 808567 h 1397000"/>
              <a:gd name="connsiteX53" fmla="*/ 364066 w 1346924"/>
              <a:gd name="connsiteY53" fmla="*/ 783167 h 1397000"/>
              <a:gd name="connsiteX54" fmla="*/ 406400 w 1346924"/>
              <a:gd name="connsiteY54" fmla="*/ 766233 h 1397000"/>
              <a:gd name="connsiteX55" fmla="*/ 431800 w 1346924"/>
              <a:gd name="connsiteY55" fmla="*/ 757767 h 1397000"/>
              <a:gd name="connsiteX56" fmla="*/ 444500 w 1346924"/>
              <a:gd name="connsiteY56" fmla="*/ 753533 h 1397000"/>
              <a:gd name="connsiteX57" fmla="*/ 452966 w 1346924"/>
              <a:gd name="connsiteY57" fmla="*/ 740833 h 1397000"/>
              <a:gd name="connsiteX58" fmla="*/ 482600 w 1346924"/>
              <a:gd name="connsiteY58" fmla="*/ 728133 h 1397000"/>
              <a:gd name="connsiteX59" fmla="*/ 495300 w 1346924"/>
              <a:gd name="connsiteY59" fmla="*/ 719667 h 1397000"/>
              <a:gd name="connsiteX60" fmla="*/ 499533 w 1346924"/>
              <a:gd name="connsiteY60" fmla="*/ 694267 h 1397000"/>
              <a:gd name="connsiteX61" fmla="*/ 474133 w 1346924"/>
              <a:gd name="connsiteY61" fmla="*/ 685800 h 1397000"/>
              <a:gd name="connsiteX62" fmla="*/ 452966 w 1346924"/>
              <a:gd name="connsiteY62" fmla="*/ 660400 h 1397000"/>
              <a:gd name="connsiteX63" fmla="*/ 444500 w 1346924"/>
              <a:gd name="connsiteY63" fmla="*/ 635000 h 1397000"/>
              <a:gd name="connsiteX64" fmla="*/ 448733 w 1346924"/>
              <a:gd name="connsiteY64" fmla="*/ 622300 h 1397000"/>
              <a:gd name="connsiteX65" fmla="*/ 486833 w 1346924"/>
              <a:gd name="connsiteY65" fmla="*/ 609600 h 1397000"/>
              <a:gd name="connsiteX66" fmla="*/ 499533 w 1346924"/>
              <a:gd name="connsiteY66" fmla="*/ 601133 h 1397000"/>
              <a:gd name="connsiteX67" fmla="*/ 524933 w 1346924"/>
              <a:gd name="connsiteY67" fmla="*/ 592667 h 1397000"/>
              <a:gd name="connsiteX68" fmla="*/ 533400 w 1346924"/>
              <a:gd name="connsiteY68" fmla="*/ 579967 h 1397000"/>
              <a:gd name="connsiteX69" fmla="*/ 516466 w 1346924"/>
              <a:gd name="connsiteY69" fmla="*/ 554567 h 1397000"/>
              <a:gd name="connsiteX70" fmla="*/ 508000 w 1346924"/>
              <a:gd name="connsiteY70" fmla="*/ 541867 h 1397000"/>
              <a:gd name="connsiteX71" fmla="*/ 571500 w 1346924"/>
              <a:gd name="connsiteY71" fmla="*/ 533400 h 1397000"/>
              <a:gd name="connsiteX72" fmla="*/ 630766 w 1346924"/>
              <a:gd name="connsiteY72" fmla="*/ 524933 h 1397000"/>
              <a:gd name="connsiteX73" fmla="*/ 643466 w 1346924"/>
              <a:gd name="connsiteY73" fmla="*/ 516467 h 1397000"/>
              <a:gd name="connsiteX74" fmla="*/ 681566 w 1346924"/>
              <a:gd name="connsiteY74" fmla="*/ 508000 h 1397000"/>
              <a:gd name="connsiteX75" fmla="*/ 698500 w 1346924"/>
              <a:gd name="connsiteY75" fmla="*/ 503767 h 1397000"/>
              <a:gd name="connsiteX76" fmla="*/ 723900 w 1346924"/>
              <a:gd name="connsiteY76" fmla="*/ 491067 h 1397000"/>
              <a:gd name="connsiteX77" fmla="*/ 740833 w 1346924"/>
              <a:gd name="connsiteY77" fmla="*/ 486833 h 1397000"/>
              <a:gd name="connsiteX78" fmla="*/ 753533 w 1346924"/>
              <a:gd name="connsiteY78" fmla="*/ 474133 h 1397000"/>
              <a:gd name="connsiteX79" fmla="*/ 778933 w 1346924"/>
              <a:gd name="connsiteY79" fmla="*/ 457200 h 1397000"/>
              <a:gd name="connsiteX80" fmla="*/ 804333 w 1346924"/>
              <a:gd name="connsiteY80" fmla="*/ 431800 h 1397000"/>
              <a:gd name="connsiteX81" fmla="*/ 817033 w 1346924"/>
              <a:gd name="connsiteY81" fmla="*/ 419100 h 1397000"/>
              <a:gd name="connsiteX82" fmla="*/ 829733 w 1346924"/>
              <a:gd name="connsiteY82" fmla="*/ 410633 h 1397000"/>
              <a:gd name="connsiteX83" fmla="*/ 855133 w 1346924"/>
              <a:gd name="connsiteY83" fmla="*/ 381000 h 1397000"/>
              <a:gd name="connsiteX84" fmla="*/ 863600 w 1346924"/>
              <a:gd name="connsiteY84" fmla="*/ 368300 h 1397000"/>
              <a:gd name="connsiteX85" fmla="*/ 893233 w 1346924"/>
              <a:gd name="connsiteY85" fmla="*/ 330200 h 1397000"/>
              <a:gd name="connsiteX86" fmla="*/ 893233 w 1346924"/>
              <a:gd name="connsiteY86" fmla="*/ 330200 h 1397000"/>
              <a:gd name="connsiteX87" fmla="*/ 901700 w 1346924"/>
              <a:gd name="connsiteY87" fmla="*/ 313267 h 1397000"/>
              <a:gd name="connsiteX88" fmla="*/ 914400 w 1346924"/>
              <a:gd name="connsiteY88" fmla="*/ 292100 h 1397000"/>
              <a:gd name="connsiteX89" fmla="*/ 918633 w 1346924"/>
              <a:gd name="connsiteY89" fmla="*/ 279400 h 1397000"/>
              <a:gd name="connsiteX90" fmla="*/ 931333 w 1346924"/>
              <a:gd name="connsiteY90" fmla="*/ 266700 h 1397000"/>
              <a:gd name="connsiteX91" fmla="*/ 939800 w 1346924"/>
              <a:gd name="connsiteY91" fmla="*/ 249767 h 1397000"/>
              <a:gd name="connsiteX92" fmla="*/ 952500 w 1346924"/>
              <a:gd name="connsiteY92" fmla="*/ 232833 h 1397000"/>
              <a:gd name="connsiteX93" fmla="*/ 969433 w 1346924"/>
              <a:gd name="connsiteY93" fmla="*/ 207433 h 1397000"/>
              <a:gd name="connsiteX94" fmla="*/ 973666 w 1346924"/>
              <a:gd name="connsiteY94" fmla="*/ 194733 h 1397000"/>
              <a:gd name="connsiteX95" fmla="*/ 990600 w 1346924"/>
              <a:gd name="connsiteY95" fmla="*/ 177800 h 1397000"/>
              <a:gd name="connsiteX96" fmla="*/ 994833 w 1346924"/>
              <a:gd name="connsiteY96" fmla="*/ 165100 h 1397000"/>
              <a:gd name="connsiteX97" fmla="*/ 1007533 w 1346924"/>
              <a:gd name="connsiteY97" fmla="*/ 156633 h 1397000"/>
              <a:gd name="connsiteX98" fmla="*/ 1032933 w 1346924"/>
              <a:gd name="connsiteY98" fmla="*/ 135467 h 1397000"/>
              <a:gd name="connsiteX99" fmla="*/ 1037166 w 1346924"/>
              <a:gd name="connsiteY99" fmla="*/ 122767 h 1397000"/>
              <a:gd name="connsiteX100" fmla="*/ 1075266 w 1346924"/>
              <a:gd name="connsiteY100" fmla="*/ 101600 h 1397000"/>
              <a:gd name="connsiteX101" fmla="*/ 1087966 w 1346924"/>
              <a:gd name="connsiteY101" fmla="*/ 97367 h 1397000"/>
              <a:gd name="connsiteX102" fmla="*/ 1104900 w 1346924"/>
              <a:gd name="connsiteY102" fmla="*/ 101600 h 1397000"/>
              <a:gd name="connsiteX103" fmla="*/ 1130300 w 1346924"/>
              <a:gd name="connsiteY103" fmla="*/ 118533 h 1397000"/>
              <a:gd name="connsiteX104" fmla="*/ 1176866 w 1346924"/>
              <a:gd name="connsiteY104" fmla="*/ 139700 h 1397000"/>
              <a:gd name="connsiteX105" fmla="*/ 1193800 w 1346924"/>
              <a:gd name="connsiteY105" fmla="*/ 148167 h 1397000"/>
              <a:gd name="connsiteX106" fmla="*/ 1261533 w 1346924"/>
              <a:gd name="connsiteY106" fmla="*/ 139700 h 1397000"/>
              <a:gd name="connsiteX107" fmla="*/ 1278466 w 1346924"/>
              <a:gd name="connsiteY107" fmla="*/ 122767 h 1397000"/>
              <a:gd name="connsiteX108" fmla="*/ 1299633 w 1346924"/>
              <a:gd name="connsiteY108" fmla="*/ 88900 h 1397000"/>
              <a:gd name="connsiteX109" fmla="*/ 1312333 w 1346924"/>
              <a:gd name="connsiteY109" fmla="*/ 80433 h 1397000"/>
              <a:gd name="connsiteX110" fmla="*/ 1325033 w 1346924"/>
              <a:gd name="connsiteY110" fmla="*/ 50800 h 1397000"/>
              <a:gd name="connsiteX111" fmla="*/ 1329266 w 1346924"/>
              <a:gd name="connsiteY111" fmla="*/ 38100 h 1397000"/>
              <a:gd name="connsiteX112" fmla="*/ 1341966 w 1346924"/>
              <a:gd name="connsiteY112" fmla="*/ 25400 h 1397000"/>
              <a:gd name="connsiteX113" fmla="*/ 1346200 w 1346924"/>
              <a:gd name="connsiteY113" fmla="*/ 12700 h 1397000"/>
              <a:gd name="connsiteX114" fmla="*/ 1329266 w 1346924"/>
              <a:gd name="connsiteY114" fmla="*/ 8467 h 1397000"/>
              <a:gd name="connsiteX115" fmla="*/ 1312333 w 1346924"/>
              <a:gd name="connsiteY115" fmla="*/ 0 h 1397000"/>
              <a:gd name="connsiteX116" fmla="*/ 1143000 w 1346924"/>
              <a:gd name="connsiteY116" fmla="*/ 8467 h 1397000"/>
              <a:gd name="connsiteX117" fmla="*/ 1079500 w 1346924"/>
              <a:gd name="connsiteY117" fmla="*/ 21167 h 1397000"/>
              <a:gd name="connsiteX118" fmla="*/ 1054100 w 1346924"/>
              <a:gd name="connsiteY118" fmla="*/ 29633 h 1397000"/>
              <a:gd name="connsiteX119" fmla="*/ 1041400 w 1346924"/>
              <a:gd name="connsiteY119" fmla="*/ 33867 h 1397000"/>
              <a:gd name="connsiteX120" fmla="*/ 1032933 w 1346924"/>
              <a:gd name="connsiteY120" fmla="*/ 46567 h 1397000"/>
              <a:gd name="connsiteX121" fmla="*/ 1003300 w 1346924"/>
              <a:gd name="connsiteY121" fmla="*/ 84667 h 1397000"/>
              <a:gd name="connsiteX122" fmla="*/ 994833 w 1346924"/>
              <a:gd name="connsiteY122" fmla="*/ 110067 h 1397000"/>
              <a:gd name="connsiteX123" fmla="*/ 990600 w 1346924"/>
              <a:gd name="connsiteY123" fmla="*/ 122767 h 1397000"/>
              <a:gd name="connsiteX124" fmla="*/ 977900 w 1346924"/>
              <a:gd name="connsiteY124" fmla="*/ 127000 h 1397000"/>
              <a:gd name="connsiteX125" fmla="*/ 969433 w 1346924"/>
              <a:gd name="connsiteY125" fmla="*/ 139700 h 1397000"/>
              <a:gd name="connsiteX126" fmla="*/ 956733 w 1346924"/>
              <a:gd name="connsiteY126" fmla="*/ 148167 h 1397000"/>
              <a:gd name="connsiteX127" fmla="*/ 927100 w 1346924"/>
              <a:gd name="connsiteY127" fmla="*/ 182033 h 1397000"/>
              <a:gd name="connsiteX128" fmla="*/ 884766 w 1346924"/>
              <a:gd name="connsiteY128" fmla="*/ 232833 h 1397000"/>
              <a:gd name="connsiteX129" fmla="*/ 867833 w 1346924"/>
              <a:gd name="connsiteY129" fmla="*/ 254000 h 1397000"/>
              <a:gd name="connsiteX130" fmla="*/ 842433 w 1346924"/>
              <a:gd name="connsiteY130" fmla="*/ 279400 h 1397000"/>
              <a:gd name="connsiteX131" fmla="*/ 829733 w 1346924"/>
              <a:gd name="connsiteY131" fmla="*/ 292100 h 1397000"/>
              <a:gd name="connsiteX132" fmla="*/ 800100 w 1346924"/>
              <a:gd name="connsiteY132" fmla="*/ 330200 h 1397000"/>
              <a:gd name="connsiteX133" fmla="*/ 774700 w 1346924"/>
              <a:gd name="connsiteY133" fmla="*/ 347133 h 1397000"/>
              <a:gd name="connsiteX134" fmla="*/ 749300 w 1346924"/>
              <a:gd name="connsiteY134" fmla="*/ 376767 h 1397000"/>
              <a:gd name="connsiteX135" fmla="*/ 736600 w 1346924"/>
              <a:gd name="connsiteY135" fmla="*/ 385233 h 1397000"/>
              <a:gd name="connsiteX136" fmla="*/ 711200 w 1346924"/>
              <a:gd name="connsiteY136" fmla="*/ 393700 h 1397000"/>
              <a:gd name="connsiteX137" fmla="*/ 698500 w 1346924"/>
              <a:gd name="connsiteY137" fmla="*/ 402167 h 1397000"/>
              <a:gd name="connsiteX138" fmla="*/ 685800 w 1346924"/>
              <a:gd name="connsiteY138" fmla="*/ 406400 h 1397000"/>
              <a:gd name="connsiteX139" fmla="*/ 643466 w 1346924"/>
              <a:gd name="connsiteY139" fmla="*/ 414867 h 1397000"/>
              <a:gd name="connsiteX140" fmla="*/ 563033 w 1346924"/>
              <a:gd name="connsiteY140" fmla="*/ 402167 h 1397000"/>
              <a:gd name="connsiteX141" fmla="*/ 541866 w 1346924"/>
              <a:gd name="connsiteY141" fmla="*/ 397933 h 1397000"/>
              <a:gd name="connsiteX142" fmla="*/ 516466 w 1346924"/>
              <a:gd name="connsiteY142" fmla="*/ 389467 h 1397000"/>
              <a:gd name="connsiteX143" fmla="*/ 554566 w 1346924"/>
              <a:gd name="connsiteY143" fmla="*/ 368300 h 1397000"/>
              <a:gd name="connsiteX144" fmla="*/ 567266 w 1346924"/>
              <a:gd name="connsiteY144" fmla="*/ 359833 h 1397000"/>
              <a:gd name="connsiteX145" fmla="*/ 550333 w 1346924"/>
              <a:gd name="connsiteY145" fmla="*/ 338667 h 1397000"/>
              <a:gd name="connsiteX146" fmla="*/ 533400 w 1346924"/>
              <a:gd name="connsiteY146" fmla="*/ 321733 h 1397000"/>
              <a:gd name="connsiteX147" fmla="*/ 508000 w 1346924"/>
              <a:gd name="connsiteY147" fmla="*/ 313267 h 1397000"/>
              <a:gd name="connsiteX148" fmla="*/ 495300 w 1346924"/>
              <a:gd name="connsiteY148" fmla="*/ 304800 h 1397000"/>
              <a:gd name="connsiteX149" fmla="*/ 486833 w 1346924"/>
              <a:gd name="connsiteY149" fmla="*/ 287867 h 1397000"/>
              <a:gd name="connsiteX150" fmla="*/ 499533 w 1346924"/>
              <a:gd name="connsiteY150" fmla="*/ 275167 h 1397000"/>
              <a:gd name="connsiteX151" fmla="*/ 524933 w 1346924"/>
              <a:gd name="connsiteY151" fmla="*/ 266700 h 1397000"/>
              <a:gd name="connsiteX152" fmla="*/ 537633 w 1346924"/>
              <a:gd name="connsiteY152" fmla="*/ 258233 h 1397000"/>
              <a:gd name="connsiteX153" fmla="*/ 575733 w 1346924"/>
              <a:gd name="connsiteY153" fmla="*/ 249767 h 1397000"/>
              <a:gd name="connsiteX154" fmla="*/ 550333 w 1346924"/>
              <a:gd name="connsiteY154" fmla="*/ 245533 h 1397000"/>
              <a:gd name="connsiteX155" fmla="*/ 474133 w 1346924"/>
              <a:gd name="connsiteY155" fmla="*/ 237067 h 1397000"/>
              <a:gd name="connsiteX156" fmla="*/ 431800 w 1346924"/>
              <a:gd name="connsiteY156" fmla="*/ 228600 h 1397000"/>
              <a:gd name="connsiteX157" fmla="*/ 359833 w 1346924"/>
              <a:gd name="connsiteY157" fmla="*/ 220133 h 1397000"/>
              <a:gd name="connsiteX158" fmla="*/ 292100 w 1346924"/>
              <a:gd name="connsiteY158" fmla="*/ 211667 h 1397000"/>
              <a:gd name="connsiteX159" fmla="*/ 4233 w 1346924"/>
              <a:gd name="connsiteY159" fmla="*/ 215900 h 1397000"/>
              <a:gd name="connsiteX160" fmla="*/ 0 w 1346924"/>
              <a:gd name="connsiteY160" fmla="*/ 1397000 h 1397000"/>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364066 w 1346924"/>
              <a:gd name="connsiteY4" fmla="*/ 1308100 h 1406615"/>
              <a:gd name="connsiteX5" fmla="*/ 389466 w 1346924"/>
              <a:gd name="connsiteY5" fmla="*/ 1291167 h 1406615"/>
              <a:gd name="connsiteX6" fmla="*/ 414866 w 1346924"/>
              <a:gd name="connsiteY6" fmla="*/ 1282700 h 1406615"/>
              <a:gd name="connsiteX7" fmla="*/ 427566 w 1346924"/>
              <a:gd name="connsiteY7" fmla="*/ 1274233 h 1406615"/>
              <a:gd name="connsiteX8" fmla="*/ 436033 w 1346924"/>
              <a:gd name="connsiteY8" fmla="*/ 1248833 h 1406615"/>
              <a:gd name="connsiteX9" fmla="*/ 419100 w 1346924"/>
              <a:gd name="connsiteY9" fmla="*/ 1244600 h 1406615"/>
              <a:gd name="connsiteX10" fmla="*/ 406400 w 1346924"/>
              <a:gd name="connsiteY10" fmla="*/ 1236133 h 1406615"/>
              <a:gd name="connsiteX11" fmla="*/ 381000 w 1346924"/>
              <a:gd name="connsiteY11" fmla="*/ 1223433 h 1406615"/>
              <a:gd name="connsiteX12" fmla="*/ 368300 w 1346924"/>
              <a:gd name="connsiteY12" fmla="*/ 1210733 h 1406615"/>
              <a:gd name="connsiteX13" fmla="*/ 359833 w 1346924"/>
              <a:gd name="connsiteY13" fmla="*/ 1198033 h 1406615"/>
              <a:gd name="connsiteX14" fmla="*/ 334433 w 1346924"/>
              <a:gd name="connsiteY14" fmla="*/ 1181100 h 1406615"/>
              <a:gd name="connsiteX15" fmla="*/ 325966 w 1346924"/>
              <a:gd name="connsiteY15" fmla="*/ 1168400 h 1406615"/>
              <a:gd name="connsiteX16" fmla="*/ 338666 w 1346924"/>
              <a:gd name="connsiteY16" fmla="*/ 1155700 h 1406615"/>
              <a:gd name="connsiteX17" fmla="*/ 355600 w 1346924"/>
              <a:gd name="connsiteY17" fmla="*/ 1147233 h 1406615"/>
              <a:gd name="connsiteX18" fmla="*/ 381000 w 1346924"/>
              <a:gd name="connsiteY18" fmla="*/ 1134533 h 1406615"/>
              <a:gd name="connsiteX19" fmla="*/ 397933 w 1346924"/>
              <a:gd name="connsiteY19" fmla="*/ 1121833 h 1406615"/>
              <a:gd name="connsiteX20" fmla="*/ 406400 w 1346924"/>
              <a:gd name="connsiteY20" fmla="*/ 1109133 h 1406615"/>
              <a:gd name="connsiteX21" fmla="*/ 431800 w 1346924"/>
              <a:gd name="connsiteY21" fmla="*/ 1100667 h 1406615"/>
              <a:gd name="connsiteX22" fmla="*/ 444500 w 1346924"/>
              <a:gd name="connsiteY22" fmla="*/ 1092200 h 1406615"/>
              <a:gd name="connsiteX23" fmla="*/ 457200 w 1346924"/>
              <a:gd name="connsiteY23" fmla="*/ 1075267 h 1406615"/>
              <a:gd name="connsiteX24" fmla="*/ 491066 w 1346924"/>
              <a:gd name="connsiteY24" fmla="*/ 1058333 h 1406615"/>
              <a:gd name="connsiteX25" fmla="*/ 503766 w 1346924"/>
              <a:gd name="connsiteY25" fmla="*/ 1049867 h 1406615"/>
              <a:gd name="connsiteX26" fmla="*/ 469900 w 1346924"/>
              <a:gd name="connsiteY26" fmla="*/ 1037167 h 1406615"/>
              <a:gd name="connsiteX27" fmla="*/ 452966 w 1346924"/>
              <a:gd name="connsiteY27" fmla="*/ 1028700 h 1406615"/>
              <a:gd name="connsiteX28" fmla="*/ 436033 w 1346924"/>
              <a:gd name="connsiteY28" fmla="*/ 1024467 h 1406615"/>
              <a:gd name="connsiteX29" fmla="*/ 410633 w 1346924"/>
              <a:gd name="connsiteY29" fmla="*/ 1016000 h 1406615"/>
              <a:gd name="connsiteX30" fmla="*/ 397933 w 1346924"/>
              <a:gd name="connsiteY30" fmla="*/ 1011767 h 1406615"/>
              <a:gd name="connsiteX31" fmla="*/ 368300 w 1346924"/>
              <a:gd name="connsiteY31" fmla="*/ 999067 h 1406615"/>
              <a:gd name="connsiteX32" fmla="*/ 351366 w 1346924"/>
              <a:gd name="connsiteY32" fmla="*/ 990600 h 1406615"/>
              <a:gd name="connsiteX33" fmla="*/ 321733 w 1346924"/>
              <a:gd name="connsiteY33" fmla="*/ 977900 h 1406615"/>
              <a:gd name="connsiteX34" fmla="*/ 351366 w 1346924"/>
              <a:gd name="connsiteY34" fmla="*/ 969433 h 1406615"/>
              <a:gd name="connsiteX35" fmla="*/ 397933 w 1346924"/>
              <a:gd name="connsiteY35" fmla="*/ 956733 h 1406615"/>
              <a:gd name="connsiteX36" fmla="*/ 440266 w 1346924"/>
              <a:gd name="connsiteY36" fmla="*/ 948267 h 1406615"/>
              <a:gd name="connsiteX37" fmla="*/ 452966 w 1346924"/>
              <a:gd name="connsiteY37" fmla="*/ 939800 h 1406615"/>
              <a:gd name="connsiteX38" fmla="*/ 478366 w 1346924"/>
              <a:gd name="connsiteY38" fmla="*/ 931333 h 1406615"/>
              <a:gd name="connsiteX39" fmla="*/ 516466 w 1346924"/>
              <a:gd name="connsiteY39" fmla="*/ 914400 h 1406615"/>
              <a:gd name="connsiteX40" fmla="*/ 550333 w 1346924"/>
              <a:gd name="connsiteY40" fmla="*/ 901700 h 1406615"/>
              <a:gd name="connsiteX41" fmla="*/ 563033 w 1346924"/>
              <a:gd name="connsiteY41" fmla="*/ 893233 h 1406615"/>
              <a:gd name="connsiteX42" fmla="*/ 579966 w 1346924"/>
              <a:gd name="connsiteY42" fmla="*/ 889000 h 1406615"/>
              <a:gd name="connsiteX43" fmla="*/ 567266 w 1346924"/>
              <a:gd name="connsiteY43" fmla="*/ 880533 h 1406615"/>
              <a:gd name="connsiteX44" fmla="*/ 550333 w 1346924"/>
              <a:gd name="connsiteY44" fmla="*/ 876300 h 1406615"/>
              <a:gd name="connsiteX45" fmla="*/ 508000 w 1346924"/>
              <a:gd name="connsiteY45" fmla="*/ 867833 h 1406615"/>
              <a:gd name="connsiteX46" fmla="*/ 495300 w 1346924"/>
              <a:gd name="connsiteY46" fmla="*/ 863600 h 1406615"/>
              <a:gd name="connsiteX47" fmla="*/ 465666 w 1346924"/>
              <a:gd name="connsiteY47" fmla="*/ 859367 h 1406615"/>
              <a:gd name="connsiteX48" fmla="*/ 444500 w 1346924"/>
              <a:gd name="connsiteY48" fmla="*/ 850900 h 1406615"/>
              <a:gd name="connsiteX49" fmla="*/ 419100 w 1346924"/>
              <a:gd name="connsiteY49" fmla="*/ 842433 h 1406615"/>
              <a:gd name="connsiteX50" fmla="*/ 402166 w 1346924"/>
              <a:gd name="connsiteY50" fmla="*/ 829733 h 1406615"/>
              <a:gd name="connsiteX51" fmla="*/ 385233 w 1346924"/>
              <a:gd name="connsiteY51" fmla="*/ 821267 h 1406615"/>
              <a:gd name="connsiteX52" fmla="*/ 381000 w 1346924"/>
              <a:gd name="connsiteY52" fmla="*/ 808567 h 1406615"/>
              <a:gd name="connsiteX53" fmla="*/ 364066 w 1346924"/>
              <a:gd name="connsiteY53" fmla="*/ 783167 h 1406615"/>
              <a:gd name="connsiteX54" fmla="*/ 406400 w 1346924"/>
              <a:gd name="connsiteY54" fmla="*/ 766233 h 1406615"/>
              <a:gd name="connsiteX55" fmla="*/ 431800 w 1346924"/>
              <a:gd name="connsiteY55" fmla="*/ 757767 h 1406615"/>
              <a:gd name="connsiteX56" fmla="*/ 444500 w 1346924"/>
              <a:gd name="connsiteY56" fmla="*/ 753533 h 1406615"/>
              <a:gd name="connsiteX57" fmla="*/ 452966 w 1346924"/>
              <a:gd name="connsiteY57" fmla="*/ 740833 h 1406615"/>
              <a:gd name="connsiteX58" fmla="*/ 482600 w 1346924"/>
              <a:gd name="connsiteY58" fmla="*/ 728133 h 1406615"/>
              <a:gd name="connsiteX59" fmla="*/ 495300 w 1346924"/>
              <a:gd name="connsiteY59" fmla="*/ 719667 h 1406615"/>
              <a:gd name="connsiteX60" fmla="*/ 499533 w 1346924"/>
              <a:gd name="connsiteY60" fmla="*/ 694267 h 1406615"/>
              <a:gd name="connsiteX61" fmla="*/ 474133 w 1346924"/>
              <a:gd name="connsiteY61" fmla="*/ 685800 h 1406615"/>
              <a:gd name="connsiteX62" fmla="*/ 452966 w 1346924"/>
              <a:gd name="connsiteY62" fmla="*/ 660400 h 1406615"/>
              <a:gd name="connsiteX63" fmla="*/ 444500 w 1346924"/>
              <a:gd name="connsiteY63" fmla="*/ 635000 h 1406615"/>
              <a:gd name="connsiteX64" fmla="*/ 448733 w 1346924"/>
              <a:gd name="connsiteY64" fmla="*/ 622300 h 1406615"/>
              <a:gd name="connsiteX65" fmla="*/ 486833 w 1346924"/>
              <a:gd name="connsiteY65" fmla="*/ 609600 h 1406615"/>
              <a:gd name="connsiteX66" fmla="*/ 499533 w 1346924"/>
              <a:gd name="connsiteY66" fmla="*/ 601133 h 1406615"/>
              <a:gd name="connsiteX67" fmla="*/ 524933 w 1346924"/>
              <a:gd name="connsiteY67" fmla="*/ 592667 h 1406615"/>
              <a:gd name="connsiteX68" fmla="*/ 533400 w 1346924"/>
              <a:gd name="connsiteY68" fmla="*/ 579967 h 1406615"/>
              <a:gd name="connsiteX69" fmla="*/ 516466 w 1346924"/>
              <a:gd name="connsiteY69" fmla="*/ 554567 h 1406615"/>
              <a:gd name="connsiteX70" fmla="*/ 508000 w 1346924"/>
              <a:gd name="connsiteY70" fmla="*/ 541867 h 1406615"/>
              <a:gd name="connsiteX71" fmla="*/ 571500 w 1346924"/>
              <a:gd name="connsiteY71" fmla="*/ 533400 h 1406615"/>
              <a:gd name="connsiteX72" fmla="*/ 630766 w 1346924"/>
              <a:gd name="connsiteY72" fmla="*/ 524933 h 1406615"/>
              <a:gd name="connsiteX73" fmla="*/ 643466 w 1346924"/>
              <a:gd name="connsiteY73" fmla="*/ 516467 h 1406615"/>
              <a:gd name="connsiteX74" fmla="*/ 681566 w 1346924"/>
              <a:gd name="connsiteY74" fmla="*/ 508000 h 1406615"/>
              <a:gd name="connsiteX75" fmla="*/ 698500 w 1346924"/>
              <a:gd name="connsiteY75" fmla="*/ 503767 h 1406615"/>
              <a:gd name="connsiteX76" fmla="*/ 723900 w 1346924"/>
              <a:gd name="connsiteY76" fmla="*/ 491067 h 1406615"/>
              <a:gd name="connsiteX77" fmla="*/ 740833 w 1346924"/>
              <a:gd name="connsiteY77" fmla="*/ 486833 h 1406615"/>
              <a:gd name="connsiteX78" fmla="*/ 753533 w 1346924"/>
              <a:gd name="connsiteY78" fmla="*/ 474133 h 1406615"/>
              <a:gd name="connsiteX79" fmla="*/ 778933 w 1346924"/>
              <a:gd name="connsiteY79" fmla="*/ 457200 h 1406615"/>
              <a:gd name="connsiteX80" fmla="*/ 804333 w 1346924"/>
              <a:gd name="connsiteY80" fmla="*/ 431800 h 1406615"/>
              <a:gd name="connsiteX81" fmla="*/ 817033 w 1346924"/>
              <a:gd name="connsiteY81" fmla="*/ 419100 h 1406615"/>
              <a:gd name="connsiteX82" fmla="*/ 829733 w 1346924"/>
              <a:gd name="connsiteY82" fmla="*/ 410633 h 1406615"/>
              <a:gd name="connsiteX83" fmla="*/ 855133 w 1346924"/>
              <a:gd name="connsiteY83" fmla="*/ 381000 h 1406615"/>
              <a:gd name="connsiteX84" fmla="*/ 863600 w 1346924"/>
              <a:gd name="connsiteY84" fmla="*/ 368300 h 1406615"/>
              <a:gd name="connsiteX85" fmla="*/ 893233 w 1346924"/>
              <a:gd name="connsiteY85" fmla="*/ 330200 h 1406615"/>
              <a:gd name="connsiteX86" fmla="*/ 893233 w 1346924"/>
              <a:gd name="connsiteY86" fmla="*/ 330200 h 1406615"/>
              <a:gd name="connsiteX87" fmla="*/ 901700 w 1346924"/>
              <a:gd name="connsiteY87" fmla="*/ 313267 h 1406615"/>
              <a:gd name="connsiteX88" fmla="*/ 914400 w 1346924"/>
              <a:gd name="connsiteY88" fmla="*/ 292100 h 1406615"/>
              <a:gd name="connsiteX89" fmla="*/ 918633 w 1346924"/>
              <a:gd name="connsiteY89" fmla="*/ 279400 h 1406615"/>
              <a:gd name="connsiteX90" fmla="*/ 931333 w 1346924"/>
              <a:gd name="connsiteY90" fmla="*/ 266700 h 1406615"/>
              <a:gd name="connsiteX91" fmla="*/ 939800 w 1346924"/>
              <a:gd name="connsiteY91" fmla="*/ 249767 h 1406615"/>
              <a:gd name="connsiteX92" fmla="*/ 952500 w 1346924"/>
              <a:gd name="connsiteY92" fmla="*/ 232833 h 1406615"/>
              <a:gd name="connsiteX93" fmla="*/ 969433 w 1346924"/>
              <a:gd name="connsiteY93" fmla="*/ 207433 h 1406615"/>
              <a:gd name="connsiteX94" fmla="*/ 973666 w 1346924"/>
              <a:gd name="connsiteY94" fmla="*/ 194733 h 1406615"/>
              <a:gd name="connsiteX95" fmla="*/ 990600 w 1346924"/>
              <a:gd name="connsiteY95" fmla="*/ 177800 h 1406615"/>
              <a:gd name="connsiteX96" fmla="*/ 994833 w 1346924"/>
              <a:gd name="connsiteY96" fmla="*/ 165100 h 1406615"/>
              <a:gd name="connsiteX97" fmla="*/ 1007533 w 1346924"/>
              <a:gd name="connsiteY97" fmla="*/ 156633 h 1406615"/>
              <a:gd name="connsiteX98" fmla="*/ 1032933 w 1346924"/>
              <a:gd name="connsiteY98" fmla="*/ 135467 h 1406615"/>
              <a:gd name="connsiteX99" fmla="*/ 1037166 w 1346924"/>
              <a:gd name="connsiteY99" fmla="*/ 122767 h 1406615"/>
              <a:gd name="connsiteX100" fmla="*/ 1075266 w 1346924"/>
              <a:gd name="connsiteY100" fmla="*/ 101600 h 1406615"/>
              <a:gd name="connsiteX101" fmla="*/ 1087966 w 1346924"/>
              <a:gd name="connsiteY101" fmla="*/ 97367 h 1406615"/>
              <a:gd name="connsiteX102" fmla="*/ 1104900 w 1346924"/>
              <a:gd name="connsiteY102" fmla="*/ 101600 h 1406615"/>
              <a:gd name="connsiteX103" fmla="*/ 1130300 w 1346924"/>
              <a:gd name="connsiteY103" fmla="*/ 118533 h 1406615"/>
              <a:gd name="connsiteX104" fmla="*/ 1176866 w 1346924"/>
              <a:gd name="connsiteY104" fmla="*/ 139700 h 1406615"/>
              <a:gd name="connsiteX105" fmla="*/ 1193800 w 1346924"/>
              <a:gd name="connsiteY105" fmla="*/ 148167 h 1406615"/>
              <a:gd name="connsiteX106" fmla="*/ 1261533 w 1346924"/>
              <a:gd name="connsiteY106" fmla="*/ 139700 h 1406615"/>
              <a:gd name="connsiteX107" fmla="*/ 1278466 w 1346924"/>
              <a:gd name="connsiteY107" fmla="*/ 122767 h 1406615"/>
              <a:gd name="connsiteX108" fmla="*/ 1299633 w 1346924"/>
              <a:gd name="connsiteY108" fmla="*/ 88900 h 1406615"/>
              <a:gd name="connsiteX109" fmla="*/ 1312333 w 1346924"/>
              <a:gd name="connsiteY109" fmla="*/ 80433 h 1406615"/>
              <a:gd name="connsiteX110" fmla="*/ 1325033 w 1346924"/>
              <a:gd name="connsiteY110" fmla="*/ 50800 h 1406615"/>
              <a:gd name="connsiteX111" fmla="*/ 1329266 w 1346924"/>
              <a:gd name="connsiteY111" fmla="*/ 38100 h 1406615"/>
              <a:gd name="connsiteX112" fmla="*/ 1341966 w 1346924"/>
              <a:gd name="connsiteY112" fmla="*/ 25400 h 1406615"/>
              <a:gd name="connsiteX113" fmla="*/ 1346200 w 1346924"/>
              <a:gd name="connsiteY113" fmla="*/ 12700 h 1406615"/>
              <a:gd name="connsiteX114" fmla="*/ 1329266 w 1346924"/>
              <a:gd name="connsiteY114" fmla="*/ 8467 h 1406615"/>
              <a:gd name="connsiteX115" fmla="*/ 1312333 w 1346924"/>
              <a:gd name="connsiteY115" fmla="*/ 0 h 1406615"/>
              <a:gd name="connsiteX116" fmla="*/ 1143000 w 1346924"/>
              <a:gd name="connsiteY116" fmla="*/ 8467 h 1406615"/>
              <a:gd name="connsiteX117" fmla="*/ 1079500 w 1346924"/>
              <a:gd name="connsiteY117" fmla="*/ 21167 h 1406615"/>
              <a:gd name="connsiteX118" fmla="*/ 1054100 w 1346924"/>
              <a:gd name="connsiteY118" fmla="*/ 29633 h 1406615"/>
              <a:gd name="connsiteX119" fmla="*/ 1041400 w 1346924"/>
              <a:gd name="connsiteY119" fmla="*/ 33867 h 1406615"/>
              <a:gd name="connsiteX120" fmla="*/ 1032933 w 1346924"/>
              <a:gd name="connsiteY120" fmla="*/ 46567 h 1406615"/>
              <a:gd name="connsiteX121" fmla="*/ 1003300 w 1346924"/>
              <a:gd name="connsiteY121" fmla="*/ 84667 h 1406615"/>
              <a:gd name="connsiteX122" fmla="*/ 994833 w 1346924"/>
              <a:gd name="connsiteY122" fmla="*/ 110067 h 1406615"/>
              <a:gd name="connsiteX123" fmla="*/ 990600 w 1346924"/>
              <a:gd name="connsiteY123" fmla="*/ 122767 h 1406615"/>
              <a:gd name="connsiteX124" fmla="*/ 977900 w 1346924"/>
              <a:gd name="connsiteY124" fmla="*/ 127000 h 1406615"/>
              <a:gd name="connsiteX125" fmla="*/ 969433 w 1346924"/>
              <a:gd name="connsiteY125" fmla="*/ 139700 h 1406615"/>
              <a:gd name="connsiteX126" fmla="*/ 956733 w 1346924"/>
              <a:gd name="connsiteY126" fmla="*/ 148167 h 1406615"/>
              <a:gd name="connsiteX127" fmla="*/ 927100 w 1346924"/>
              <a:gd name="connsiteY127" fmla="*/ 182033 h 1406615"/>
              <a:gd name="connsiteX128" fmla="*/ 884766 w 1346924"/>
              <a:gd name="connsiteY128" fmla="*/ 232833 h 1406615"/>
              <a:gd name="connsiteX129" fmla="*/ 867833 w 1346924"/>
              <a:gd name="connsiteY129" fmla="*/ 254000 h 1406615"/>
              <a:gd name="connsiteX130" fmla="*/ 842433 w 1346924"/>
              <a:gd name="connsiteY130" fmla="*/ 279400 h 1406615"/>
              <a:gd name="connsiteX131" fmla="*/ 829733 w 1346924"/>
              <a:gd name="connsiteY131" fmla="*/ 292100 h 1406615"/>
              <a:gd name="connsiteX132" fmla="*/ 800100 w 1346924"/>
              <a:gd name="connsiteY132" fmla="*/ 330200 h 1406615"/>
              <a:gd name="connsiteX133" fmla="*/ 774700 w 1346924"/>
              <a:gd name="connsiteY133" fmla="*/ 347133 h 1406615"/>
              <a:gd name="connsiteX134" fmla="*/ 749300 w 1346924"/>
              <a:gd name="connsiteY134" fmla="*/ 376767 h 1406615"/>
              <a:gd name="connsiteX135" fmla="*/ 736600 w 1346924"/>
              <a:gd name="connsiteY135" fmla="*/ 385233 h 1406615"/>
              <a:gd name="connsiteX136" fmla="*/ 711200 w 1346924"/>
              <a:gd name="connsiteY136" fmla="*/ 393700 h 1406615"/>
              <a:gd name="connsiteX137" fmla="*/ 698500 w 1346924"/>
              <a:gd name="connsiteY137" fmla="*/ 402167 h 1406615"/>
              <a:gd name="connsiteX138" fmla="*/ 685800 w 1346924"/>
              <a:gd name="connsiteY138" fmla="*/ 406400 h 1406615"/>
              <a:gd name="connsiteX139" fmla="*/ 643466 w 1346924"/>
              <a:gd name="connsiteY139" fmla="*/ 414867 h 1406615"/>
              <a:gd name="connsiteX140" fmla="*/ 563033 w 1346924"/>
              <a:gd name="connsiteY140" fmla="*/ 402167 h 1406615"/>
              <a:gd name="connsiteX141" fmla="*/ 541866 w 1346924"/>
              <a:gd name="connsiteY141" fmla="*/ 397933 h 1406615"/>
              <a:gd name="connsiteX142" fmla="*/ 516466 w 1346924"/>
              <a:gd name="connsiteY142" fmla="*/ 389467 h 1406615"/>
              <a:gd name="connsiteX143" fmla="*/ 554566 w 1346924"/>
              <a:gd name="connsiteY143" fmla="*/ 368300 h 1406615"/>
              <a:gd name="connsiteX144" fmla="*/ 567266 w 1346924"/>
              <a:gd name="connsiteY144" fmla="*/ 359833 h 1406615"/>
              <a:gd name="connsiteX145" fmla="*/ 550333 w 1346924"/>
              <a:gd name="connsiteY145" fmla="*/ 338667 h 1406615"/>
              <a:gd name="connsiteX146" fmla="*/ 533400 w 1346924"/>
              <a:gd name="connsiteY146" fmla="*/ 321733 h 1406615"/>
              <a:gd name="connsiteX147" fmla="*/ 508000 w 1346924"/>
              <a:gd name="connsiteY147" fmla="*/ 313267 h 1406615"/>
              <a:gd name="connsiteX148" fmla="*/ 495300 w 1346924"/>
              <a:gd name="connsiteY148" fmla="*/ 304800 h 1406615"/>
              <a:gd name="connsiteX149" fmla="*/ 486833 w 1346924"/>
              <a:gd name="connsiteY149" fmla="*/ 287867 h 1406615"/>
              <a:gd name="connsiteX150" fmla="*/ 499533 w 1346924"/>
              <a:gd name="connsiteY150" fmla="*/ 275167 h 1406615"/>
              <a:gd name="connsiteX151" fmla="*/ 524933 w 1346924"/>
              <a:gd name="connsiteY151" fmla="*/ 266700 h 1406615"/>
              <a:gd name="connsiteX152" fmla="*/ 537633 w 1346924"/>
              <a:gd name="connsiteY152" fmla="*/ 258233 h 1406615"/>
              <a:gd name="connsiteX153" fmla="*/ 575733 w 1346924"/>
              <a:gd name="connsiteY153" fmla="*/ 249767 h 1406615"/>
              <a:gd name="connsiteX154" fmla="*/ 550333 w 1346924"/>
              <a:gd name="connsiteY154" fmla="*/ 245533 h 1406615"/>
              <a:gd name="connsiteX155" fmla="*/ 474133 w 1346924"/>
              <a:gd name="connsiteY155" fmla="*/ 237067 h 1406615"/>
              <a:gd name="connsiteX156" fmla="*/ 431800 w 1346924"/>
              <a:gd name="connsiteY156" fmla="*/ 228600 h 1406615"/>
              <a:gd name="connsiteX157" fmla="*/ 359833 w 1346924"/>
              <a:gd name="connsiteY157" fmla="*/ 220133 h 1406615"/>
              <a:gd name="connsiteX158" fmla="*/ 292100 w 1346924"/>
              <a:gd name="connsiteY158" fmla="*/ 211667 h 1406615"/>
              <a:gd name="connsiteX159" fmla="*/ 4233 w 1346924"/>
              <a:gd name="connsiteY159" fmla="*/ 215900 h 1406615"/>
              <a:gd name="connsiteX160" fmla="*/ 0 w 1346924"/>
              <a:gd name="connsiteY160"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389466 w 1346924"/>
              <a:gd name="connsiteY4" fmla="*/ 1291167 h 1406615"/>
              <a:gd name="connsiteX5" fmla="*/ 414866 w 1346924"/>
              <a:gd name="connsiteY5" fmla="*/ 1282700 h 1406615"/>
              <a:gd name="connsiteX6" fmla="*/ 427566 w 1346924"/>
              <a:gd name="connsiteY6" fmla="*/ 1274233 h 1406615"/>
              <a:gd name="connsiteX7" fmla="*/ 436033 w 1346924"/>
              <a:gd name="connsiteY7" fmla="*/ 1248833 h 1406615"/>
              <a:gd name="connsiteX8" fmla="*/ 419100 w 1346924"/>
              <a:gd name="connsiteY8" fmla="*/ 1244600 h 1406615"/>
              <a:gd name="connsiteX9" fmla="*/ 406400 w 1346924"/>
              <a:gd name="connsiteY9" fmla="*/ 1236133 h 1406615"/>
              <a:gd name="connsiteX10" fmla="*/ 381000 w 1346924"/>
              <a:gd name="connsiteY10" fmla="*/ 1223433 h 1406615"/>
              <a:gd name="connsiteX11" fmla="*/ 368300 w 1346924"/>
              <a:gd name="connsiteY11" fmla="*/ 1210733 h 1406615"/>
              <a:gd name="connsiteX12" fmla="*/ 359833 w 1346924"/>
              <a:gd name="connsiteY12" fmla="*/ 1198033 h 1406615"/>
              <a:gd name="connsiteX13" fmla="*/ 334433 w 1346924"/>
              <a:gd name="connsiteY13" fmla="*/ 1181100 h 1406615"/>
              <a:gd name="connsiteX14" fmla="*/ 325966 w 1346924"/>
              <a:gd name="connsiteY14" fmla="*/ 1168400 h 1406615"/>
              <a:gd name="connsiteX15" fmla="*/ 338666 w 1346924"/>
              <a:gd name="connsiteY15" fmla="*/ 1155700 h 1406615"/>
              <a:gd name="connsiteX16" fmla="*/ 355600 w 1346924"/>
              <a:gd name="connsiteY16" fmla="*/ 1147233 h 1406615"/>
              <a:gd name="connsiteX17" fmla="*/ 381000 w 1346924"/>
              <a:gd name="connsiteY17" fmla="*/ 1134533 h 1406615"/>
              <a:gd name="connsiteX18" fmla="*/ 397933 w 1346924"/>
              <a:gd name="connsiteY18" fmla="*/ 1121833 h 1406615"/>
              <a:gd name="connsiteX19" fmla="*/ 406400 w 1346924"/>
              <a:gd name="connsiteY19" fmla="*/ 1109133 h 1406615"/>
              <a:gd name="connsiteX20" fmla="*/ 431800 w 1346924"/>
              <a:gd name="connsiteY20" fmla="*/ 1100667 h 1406615"/>
              <a:gd name="connsiteX21" fmla="*/ 444500 w 1346924"/>
              <a:gd name="connsiteY21" fmla="*/ 1092200 h 1406615"/>
              <a:gd name="connsiteX22" fmla="*/ 457200 w 1346924"/>
              <a:gd name="connsiteY22" fmla="*/ 1075267 h 1406615"/>
              <a:gd name="connsiteX23" fmla="*/ 491066 w 1346924"/>
              <a:gd name="connsiteY23" fmla="*/ 1058333 h 1406615"/>
              <a:gd name="connsiteX24" fmla="*/ 503766 w 1346924"/>
              <a:gd name="connsiteY24" fmla="*/ 1049867 h 1406615"/>
              <a:gd name="connsiteX25" fmla="*/ 469900 w 1346924"/>
              <a:gd name="connsiteY25" fmla="*/ 1037167 h 1406615"/>
              <a:gd name="connsiteX26" fmla="*/ 452966 w 1346924"/>
              <a:gd name="connsiteY26" fmla="*/ 1028700 h 1406615"/>
              <a:gd name="connsiteX27" fmla="*/ 436033 w 1346924"/>
              <a:gd name="connsiteY27" fmla="*/ 1024467 h 1406615"/>
              <a:gd name="connsiteX28" fmla="*/ 410633 w 1346924"/>
              <a:gd name="connsiteY28" fmla="*/ 1016000 h 1406615"/>
              <a:gd name="connsiteX29" fmla="*/ 397933 w 1346924"/>
              <a:gd name="connsiteY29" fmla="*/ 1011767 h 1406615"/>
              <a:gd name="connsiteX30" fmla="*/ 368300 w 1346924"/>
              <a:gd name="connsiteY30" fmla="*/ 999067 h 1406615"/>
              <a:gd name="connsiteX31" fmla="*/ 351366 w 1346924"/>
              <a:gd name="connsiteY31" fmla="*/ 990600 h 1406615"/>
              <a:gd name="connsiteX32" fmla="*/ 321733 w 1346924"/>
              <a:gd name="connsiteY32" fmla="*/ 977900 h 1406615"/>
              <a:gd name="connsiteX33" fmla="*/ 351366 w 1346924"/>
              <a:gd name="connsiteY33" fmla="*/ 969433 h 1406615"/>
              <a:gd name="connsiteX34" fmla="*/ 397933 w 1346924"/>
              <a:gd name="connsiteY34" fmla="*/ 956733 h 1406615"/>
              <a:gd name="connsiteX35" fmla="*/ 440266 w 1346924"/>
              <a:gd name="connsiteY35" fmla="*/ 948267 h 1406615"/>
              <a:gd name="connsiteX36" fmla="*/ 452966 w 1346924"/>
              <a:gd name="connsiteY36" fmla="*/ 939800 h 1406615"/>
              <a:gd name="connsiteX37" fmla="*/ 478366 w 1346924"/>
              <a:gd name="connsiteY37" fmla="*/ 931333 h 1406615"/>
              <a:gd name="connsiteX38" fmla="*/ 516466 w 1346924"/>
              <a:gd name="connsiteY38" fmla="*/ 914400 h 1406615"/>
              <a:gd name="connsiteX39" fmla="*/ 550333 w 1346924"/>
              <a:gd name="connsiteY39" fmla="*/ 901700 h 1406615"/>
              <a:gd name="connsiteX40" fmla="*/ 563033 w 1346924"/>
              <a:gd name="connsiteY40" fmla="*/ 893233 h 1406615"/>
              <a:gd name="connsiteX41" fmla="*/ 579966 w 1346924"/>
              <a:gd name="connsiteY41" fmla="*/ 889000 h 1406615"/>
              <a:gd name="connsiteX42" fmla="*/ 567266 w 1346924"/>
              <a:gd name="connsiteY42" fmla="*/ 880533 h 1406615"/>
              <a:gd name="connsiteX43" fmla="*/ 550333 w 1346924"/>
              <a:gd name="connsiteY43" fmla="*/ 876300 h 1406615"/>
              <a:gd name="connsiteX44" fmla="*/ 508000 w 1346924"/>
              <a:gd name="connsiteY44" fmla="*/ 867833 h 1406615"/>
              <a:gd name="connsiteX45" fmla="*/ 495300 w 1346924"/>
              <a:gd name="connsiteY45" fmla="*/ 863600 h 1406615"/>
              <a:gd name="connsiteX46" fmla="*/ 465666 w 1346924"/>
              <a:gd name="connsiteY46" fmla="*/ 859367 h 1406615"/>
              <a:gd name="connsiteX47" fmla="*/ 444500 w 1346924"/>
              <a:gd name="connsiteY47" fmla="*/ 850900 h 1406615"/>
              <a:gd name="connsiteX48" fmla="*/ 419100 w 1346924"/>
              <a:gd name="connsiteY48" fmla="*/ 842433 h 1406615"/>
              <a:gd name="connsiteX49" fmla="*/ 402166 w 1346924"/>
              <a:gd name="connsiteY49" fmla="*/ 829733 h 1406615"/>
              <a:gd name="connsiteX50" fmla="*/ 385233 w 1346924"/>
              <a:gd name="connsiteY50" fmla="*/ 821267 h 1406615"/>
              <a:gd name="connsiteX51" fmla="*/ 381000 w 1346924"/>
              <a:gd name="connsiteY51" fmla="*/ 808567 h 1406615"/>
              <a:gd name="connsiteX52" fmla="*/ 364066 w 1346924"/>
              <a:gd name="connsiteY52" fmla="*/ 783167 h 1406615"/>
              <a:gd name="connsiteX53" fmla="*/ 406400 w 1346924"/>
              <a:gd name="connsiteY53" fmla="*/ 766233 h 1406615"/>
              <a:gd name="connsiteX54" fmla="*/ 431800 w 1346924"/>
              <a:gd name="connsiteY54" fmla="*/ 757767 h 1406615"/>
              <a:gd name="connsiteX55" fmla="*/ 444500 w 1346924"/>
              <a:gd name="connsiteY55" fmla="*/ 753533 h 1406615"/>
              <a:gd name="connsiteX56" fmla="*/ 452966 w 1346924"/>
              <a:gd name="connsiteY56" fmla="*/ 740833 h 1406615"/>
              <a:gd name="connsiteX57" fmla="*/ 482600 w 1346924"/>
              <a:gd name="connsiteY57" fmla="*/ 728133 h 1406615"/>
              <a:gd name="connsiteX58" fmla="*/ 495300 w 1346924"/>
              <a:gd name="connsiteY58" fmla="*/ 719667 h 1406615"/>
              <a:gd name="connsiteX59" fmla="*/ 499533 w 1346924"/>
              <a:gd name="connsiteY59" fmla="*/ 694267 h 1406615"/>
              <a:gd name="connsiteX60" fmla="*/ 474133 w 1346924"/>
              <a:gd name="connsiteY60" fmla="*/ 685800 h 1406615"/>
              <a:gd name="connsiteX61" fmla="*/ 452966 w 1346924"/>
              <a:gd name="connsiteY61" fmla="*/ 660400 h 1406615"/>
              <a:gd name="connsiteX62" fmla="*/ 444500 w 1346924"/>
              <a:gd name="connsiteY62" fmla="*/ 635000 h 1406615"/>
              <a:gd name="connsiteX63" fmla="*/ 448733 w 1346924"/>
              <a:gd name="connsiteY63" fmla="*/ 622300 h 1406615"/>
              <a:gd name="connsiteX64" fmla="*/ 486833 w 1346924"/>
              <a:gd name="connsiteY64" fmla="*/ 609600 h 1406615"/>
              <a:gd name="connsiteX65" fmla="*/ 499533 w 1346924"/>
              <a:gd name="connsiteY65" fmla="*/ 601133 h 1406615"/>
              <a:gd name="connsiteX66" fmla="*/ 524933 w 1346924"/>
              <a:gd name="connsiteY66" fmla="*/ 592667 h 1406615"/>
              <a:gd name="connsiteX67" fmla="*/ 533400 w 1346924"/>
              <a:gd name="connsiteY67" fmla="*/ 579967 h 1406615"/>
              <a:gd name="connsiteX68" fmla="*/ 516466 w 1346924"/>
              <a:gd name="connsiteY68" fmla="*/ 554567 h 1406615"/>
              <a:gd name="connsiteX69" fmla="*/ 508000 w 1346924"/>
              <a:gd name="connsiteY69" fmla="*/ 541867 h 1406615"/>
              <a:gd name="connsiteX70" fmla="*/ 571500 w 1346924"/>
              <a:gd name="connsiteY70" fmla="*/ 533400 h 1406615"/>
              <a:gd name="connsiteX71" fmla="*/ 630766 w 1346924"/>
              <a:gd name="connsiteY71" fmla="*/ 524933 h 1406615"/>
              <a:gd name="connsiteX72" fmla="*/ 643466 w 1346924"/>
              <a:gd name="connsiteY72" fmla="*/ 516467 h 1406615"/>
              <a:gd name="connsiteX73" fmla="*/ 681566 w 1346924"/>
              <a:gd name="connsiteY73" fmla="*/ 508000 h 1406615"/>
              <a:gd name="connsiteX74" fmla="*/ 698500 w 1346924"/>
              <a:gd name="connsiteY74" fmla="*/ 503767 h 1406615"/>
              <a:gd name="connsiteX75" fmla="*/ 723900 w 1346924"/>
              <a:gd name="connsiteY75" fmla="*/ 491067 h 1406615"/>
              <a:gd name="connsiteX76" fmla="*/ 740833 w 1346924"/>
              <a:gd name="connsiteY76" fmla="*/ 486833 h 1406615"/>
              <a:gd name="connsiteX77" fmla="*/ 753533 w 1346924"/>
              <a:gd name="connsiteY77" fmla="*/ 474133 h 1406615"/>
              <a:gd name="connsiteX78" fmla="*/ 778933 w 1346924"/>
              <a:gd name="connsiteY78" fmla="*/ 457200 h 1406615"/>
              <a:gd name="connsiteX79" fmla="*/ 804333 w 1346924"/>
              <a:gd name="connsiteY79" fmla="*/ 431800 h 1406615"/>
              <a:gd name="connsiteX80" fmla="*/ 817033 w 1346924"/>
              <a:gd name="connsiteY80" fmla="*/ 419100 h 1406615"/>
              <a:gd name="connsiteX81" fmla="*/ 829733 w 1346924"/>
              <a:gd name="connsiteY81" fmla="*/ 410633 h 1406615"/>
              <a:gd name="connsiteX82" fmla="*/ 855133 w 1346924"/>
              <a:gd name="connsiteY82" fmla="*/ 381000 h 1406615"/>
              <a:gd name="connsiteX83" fmla="*/ 863600 w 1346924"/>
              <a:gd name="connsiteY83" fmla="*/ 368300 h 1406615"/>
              <a:gd name="connsiteX84" fmla="*/ 893233 w 1346924"/>
              <a:gd name="connsiteY84" fmla="*/ 330200 h 1406615"/>
              <a:gd name="connsiteX85" fmla="*/ 893233 w 1346924"/>
              <a:gd name="connsiteY85" fmla="*/ 330200 h 1406615"/>
              <a:gd name="connsiteX86" fmla="*/ 901700 w 1346924"/>
              <a:gd name="connsiteY86" fmla="*/ 313267 h 1406615"/>
              <a:gd name="connsiteX87" fmla="*/ 914400 w 1346924"/>
              <a:gd name="connsiteY87" fmla="*/ 292100 h 1406615"/>
              <a:gd name="connsiteX88" fmla="*/ 918633 w 1346924"/>
              <a:gd name="connsiteY88" fmla="*/ 279400 h 1406615"/>
              <a:gd name="connsiteX89" fmla="*/ 931333 w 1346924"/>
              <a:gd name="connsiteY89" fmla="*/ 266700 h 1406615"/>
              <a:gd name="connsiteX90" fmla="*/ 939800 w 1346924"/>
              <a:gd name="connsiteY90" fmla="*/ 249767 h 1406615"/>
              <a:gd name="connsiteX91" fmla="*/ 952500 w 1346924"/>
              <a:gd name="connsiteY91" fmla="*/ 232833 h 1406615"/>
              <a:gd name="connsiteX92" fmla="*/ 969433 w 1346924"/>
              <a:gd name="connsiteY92" fmla="*/ 207433 h 1406615"/>
              <a:gd name="connsiteX93" fmla="*/ 973666 w 1346924"/>
              <a:gd name="connsiteY93" fmla="*/ 194733 h 1406615"/>
              <a:gd name="connsiteX94" fmla="*/ 990600 w 1346924"/>
              <a:gd name="connsiteY94" fmla="*/ 177800 h 1406615"/>
              <a:gd name="connsiteX95" fmla="*/ 994833 w 1346924"/>
              <a:gd name="connsiteY95" fmla="*/ 165100 h 1406615"/>
              <a:gd name="connsiteX96" fmla="*/ 1007533 w 1346924"/>
              <a:gd name="connsiteY96" fmla="*/ 156633 h 1406615"/>
              <a:gd name="connsiteX97" fmla="*/ 1032933 w 1346924"/>
              <a:gd name="connsiteY97" fmla="*/ 135467 h 1406615"/>
              <a:gd name="connsiteX98" fmla="*/ 1037166 w 1346924"/>
              <a:gd name="connsiteY98" fmla="*/ 122767 h 1406615"/>
              <a:gd name="connsiteX99" fmla="*/ 1075266 w 1346924"/>
              <a:gd name="connsiteY99" fmla="*/ 101600 h 1406615"/>
              <a:gd name="connsiteX100" fmla="*/ 1087966 w 1346924"/>
              <a:gd name="connsiteY100" fmla="*/ 97367 h 1406615"/>
              <a:gd name="connsiteX101" fmla="*/ 1104900 w 1346924"/>
              <a:gd name="connsiteY101" fmla="*/ 101600 h 1406615"/>
              <a:gd name="connsiteX102" fmla="*/ 1130300 w 1346924"/>
              <a:gd name="connsiteY102" fmla="*/ 118533 h 1406615"/>
              <a:gd name="connsiteX103" fmla="*/ 1176866 w 1346924"/>
              <a:gd name="connsiteY103" fmla="*/ 139700 h 1406615"/>
              <a:gd name="connsiteX104" fmla="*/ 1193800 w 1346924"/>
              <a:gd name="connsiteY104" fmla="*/ 148167 h 1406615"/>
              <a:gd name="connsiteX105" fmla="*/ 1261533 w 1346924"/>
              <a:gd name="connsiteY105" fmla="*/ 139700 h 1406615"/>
              <a:gd name="connsiteX106" fmla="*/ 1278466 w 1346924"/>
              <a:gd name="connsiteY106" fmla="*/ 122767 h 1406615"/>
              <a:gd name="connsiteX107" fmla="*/ 1299633 w 1346924"/>
              <a:gd name="connsiteY107" fmla="*/ 88900 h 1406615"/>
              <a:gd name="connsiteX108" fmla="*/ 1312333 w 1346924"/>
              <a:gd name="connsiteY108" fmla="*/ 80433 h 1406615"/>
              <a:gd name="connsiteX109" fmla="*/ 1325033 w 1346924"/>
              <a:gd name="connsiteY109" fmla="*/ 50800 h 1406615"/>
              <a:gd name="connsiteX110" fmla="*/ 1329266 w 1346924"/>
              <a:gd name="connsiteY110" fmla="*/ 38100 h 1406615"/>
              <a:gd name="connsiteX111" fmla="*/ 1341966 w 1346924"/>
              <a:gd name="connsiteY111" fmla="*/ 25400 h 1406615"/>
              <a:gd name="connsiteX112" fmla="*/ 1346200 w 1346924"/>
              <a:gd name="connsiteY112" fmla="*/ 12700 h 1406615"/>
              <a:gd name="connsiteX113" fmla="*/ 1329266 w 1346924"/>
              <a:gd name="connsiteY113" fmla="*/ 8467 h 1406615"/>
              <a:gd name="connsiteX114" fmla="*/ 1312333 w 1346924"/>
              <a:gd name="connsiteY114" fmla="*/ 0 h 1406615"/>
              <a:gd name="connsiteX115" fmla="*/ 1143000 w 1346924"/>
              <a:gd name="connsiteY115" fmla="*/ 8467 h 1406615"/>
              <a:gd name="connsiteX116" fmla="*/ 1079500 w 1346924"/>
              <a:gd name="connsiteY116" fmla="*/ 21167 h 1406615"/>
              <a:gd name="connsiteX117" fmla="*/ 1054100 w 1346924"/>
              <a:gd name="connsiteY117" fmla="*/ 29633 h 1406615"/>
              <a:gd name="connsiteX118" fmla="*/ 1041400 w 1346924"/>
              <a:gd name="connsiteY118" fmla="*/ 33867 h 1406615"/>
              <a:gd name="connsiteX119" fmla="*/ 1032933 w 1346924"/>
              <a:gd name="connsiteY119" fmla="*/ 46567 h 1406615"/>
              <a:gd name="connsiteX120" fmla="*/ 1003300 w 1346924"/>
              <a:gd name="connsiteY120" fmla="*/ 84667 h 1406615"/>
              <a:gd name="connsiteX121" fmla="*/ 994833 w 1346924"/>
              <a:gd name="connsiteY121" fmla="*/ 110067 h 1406615"/>
              <a:gd name="connsiteX122" fmla="*/ 990600 w 1346924"/>
              <a:gd name="connsiteY122" fmla="*/ 122767 h 1406615"/>
              <a:gd name="connsiteX123" fmla="*/ 977900 w 1346924"/>
              <a:gd name="connsiteY123" fmla="*/ 127000 h 1406615"/>
              <a:gd name="connsiteX124" fmla="*/ 969433 w 1346924"/>
              <a:gd name="connsiteY124" fmla="*/ 139700 h 1406615"/>
              <a:gd name="connsiteX125" fmla="*/ 956733 w 1346924"/>
              <a:gd name="connsiteY125" fmla="*/ 148167 h 1406615"/>
              <a:gd name="connsiteX126" fmla="*/ 927100 w 1346924"/>
              <a:gd name="connsiteY126" fmla="*/ 182033 h 1406615"/>
              <a:gd name="connsiteX127" fmla="*/ 884766 w 1346924"/>
              <a:gd name="connsiteY127" fmla="*/ 232833 h 1406615"/>
              <a:gd name="connsiteX128" fmla="*/ 867833 w 1346924"/>
              <a:gd name="connsiteY128" fmla="*/ 254000 h 1406615"/>
              <a:gd name="connsiteX129" fmla="*/ 842433 w 1346924"/>
              <a:gd name="connsiteY129" fmla="*/ 279400 h 1406615"/>
              <a:gd name="connsiteX130" fmla="*/ 829733 w 1346924"/>
              <a:gd name="connsiteY130" fmla="*/ 292100 h 1406615"/>
              <a:gd name="connsiteX131" fmla="*/ 800100 w 1346924"/>
              <a:gd name="connsiteY131" fmla="*/ 330200 h 1406615"/>
              <a:gd name="connsiteX132" fmla="*/ 774700 w 1346924"/>
              <a:gd name="connsiteY132" fmla="*/ 347133 h 1406615"/>
              <a:gd name="connsiteX133" fmla="*/ 749300 w 1346924"/>
              <a:gd name="connsiteY133" fmla="*/ 376767 h 1406615"/>
              <a:gd name="connsiteX134" fmla="*/ 736600 w 1346924"/>
              <a:gd name="connsiteY134" fmla="*/ 385233 h 1406615"/>
              <a:gd name="connsiteX135" fmla="*/ 711200 w 1346924"/>
              <a:gd name="connsiteY135" fmla="*/ 393700 h 1406615"/>
              <a:gd name="connsiteX136" fmla="*/ 698500 w 1346924"/>
              <a:gd name="connsiteY136" fmla="*/ 402167 h 1406615"/>
              <a:gd name="connsiteX137" fmla="*/ 685800 w 1346924"/>
              <a:gd name="connsiteY137" fmla="*/ 406400 h 1406615"/>
              <a:gd name="connsiteX138" fmla="*/ 643466 w 1346924"/>
              <a:gd name="connsiteY138" fmla="*/ 414867 h 1406615"/>
              <a:gd name="connsiteX139" fmla="*/ 563033 w 1346924"/>
              <a:gd name="connsiteY139" fmla="*/ 402167 h 1406615"/>
              <a:gd name="connsiteX140" fmla="*/ 541866 w 1346924"/>
              <a:gd name="connsiteY140" fmla="*/ 397933 h 1406615"/>
              <a:gd name="connsiteX141" fmla="*/ 516466 w 1346924"/>
              <a:gd name="connsiteY141" fmla="*/ 389467 h 1406615"/>
              <a:gd name="connsiteX142" fmla="*/ 554566 w 1346924"/>
              <a:gd name="connsiteY142" fmla="*/ 368300 h 1406615"/>
              <a:gd name="connsiteX143" fmla="*/ 567266 w 1346924"/>
              <a:gd name="connsiteY143" fmla="*/ 359833 h 1406615"/>
              <a:gd name="connsiteX144" fmla="*/ 550333 w 1346924"/>
              <a:gd name="connsiteY144" fmla="*/ 338667 h 1406615"/>
              <a:gd name="connsiteX145" fmla="*/ 533400 w 1346924"/>
              <a:gd name="connsiteY145" fmla="*/ 321733 h 1406615"/>
              <a:gd name="connsiteX146" fmla="*/ 508000 w 1346924"/>
              <a:gd name="connsiteY146" fmla="*/ 313267 h 1406615"/>
              <a:gd name="connsiteX147" fmla="*/ 495300 w 1346924"/>
              <a:gd name="connsiteY147" fmla="*/ 304800 h 1406615"/>
              <a:gd name="connsiteX148" fmla="*/ 486833 w 1346924"/>
              <a:gd name="connsiteY148" fmla="*/ 287867 h 1406615"/>
              <a:gd name="connsiteX149" fmla="*/ 499533 w 1346924"/>
              <a:gd name="connsiteY149" fmla="*/ 275167 h 1406615"/>
              <a:gd name="connsiteX150" fmla="*/ 524933 w 1346924"/>
              <a:gd name="connsiteY150" fmla="*/ 266700 h 1406615"/>
              <a:gd name="connsiteX151" fmla="*/ 537633 w 1346924"/>
              <a:gd name="connsiteY151" fmla="*/ 258233 h 1406615"/>
              <a:gd name="connsiteX152" fmla="*/ 575733 w 1346924"/>
              <a:gd name="connsiteY152" fmla="*/ 249767 h 1406615"/>
              <a:gd name="connsiteX153" fmla="*/ 550333 w 1346924"/>
              <a:gd name="connsiteY153" fmla="*/ 245533 h 1406615"/>
              <a:gd name="connsiteX154" fmla="*/ 474133 w 1346924"/>
              <a:gd name="connsiteY154" fmla="*/ 237067 h 1406615"/>
              <a:gd name="connsiteX155" fmla="*/ 431800 w 1346924"/>
              <a:gd name="connsiteY155" fmla="*/ 228600 h 1406615"/>
              <a:gd name="connsiteX156" fmla="*/ 359833 w 1346924"/>
              <a:gd name="connsiteY156" fmla="*/ 220133 h 1406615"/>
              <a:gd name="connsiteX157" fmla="*/ 292100 w 1346924"/>
              <a:gd name="connsiteY157" fmla="*/ 211667 h 1406615"/>
              <a:gd name="connsiteX158" fmla="*/ 4233 w 1346924"/>
              <a:gd name="connsiteY158" fmla="*/ 215900 h 1406615"/>
              <a:gd name="connsiteX159" fmla="*/ 0 w 1346924"/>
              <a:gd name="connsiteY159"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14866 w 1346924"/>
              <a:gd name="connsiteY4" fmla="*/ 1282700 h 1406615"/>
              <a:gd name="connsiteX5" fmla="*/ 427566 w 1346924"/>
              <a:gd name="connsiteY5" fmla="*/ 1274233 h 1406615"/>
              <a:gd name="connsiteX6" fmla="*/ 436033 w 1346924"/>
              <a:gd name="connsiteY6" fmla="*/ 1248833 h 1406615"/>
              <a:gd name="connsiteX7" fmla="*/ 419100 w 1346924"/>
              <a:gd name="connsiteY7" fmla="*/ 1244600 h 1406615"/>
              <a:gd name="connsiteX8" fmla="*/ 406400 w 1346924"/>
              <a:gd name="connsiteY8" fmla="*/ 1236133 h 1406615"/>
              <a:gd name="connsiteX9" fmla="*/ 381000 w 1346924"/>
              <a:gd name="connsiteY9" fmla="*/ 1223433 h 1406615"/>
              <a:gd name="connsiteX10" fmla="*/ 368300 w 1346924"/>
              <a:gd name="connsiteY10" fmla="*/ 1210733 h 1406615"/>
              <a:gd name="connsiteX11" fmla="*/ 359833 w 1346924"/>
              <a:gd name="connsiteY11" fmla="*/ 1198033 h 1406615"/>
              <a:gd name="connsiteX12" fmla="*/ 334433 w 1346924"/>
              <a:gd name="connsiteY12" fmla="*/ 1181100 h 1406615"/>
              <a:gd name="connsiteX13" fmla="*/ 325966 w 1346924"/>
              <a:gd name="connsiteY13" fmla="*/ 1168400 h 1406615"/>
              <a:gd name="connsiteX14" fmla="*/ 338666 w 1346924"/>
              <a:gd name="connsiteY14" fmla="*/ 1155700 h 1406615"/>
              <a:gd name="connsiteX15" fmla="*/ 355600 w 1346924"/>
              <a:gd name="connsiteY15" fmla="*/ 1147233 h 1406615"/>
              <a:gd name="connsiteX16" fmla="*/ 381000 w 1346924"/>
              <a:gd name="connsiteY16" fmla="*/ 1134533 h 1406615"/>
              <a:gd name="connsiteX17" fmla="*/ 397933 w 1346924"/>
              <a:gd name="connsiteY17" fmla="*/ 1121833 h 1406615"/>
              <a:gd name="connsiteX18" fmla="*/ 406400 w 1346924"/>
              <a:gd name="connsiteY18" fmla="*/ 1109133 h 1406615"/>
              <a:gd name="connsiteX19" fmla="*/ 431800 w 1346924"/>
              <a:gd name="connsiteY19" fmla="*/ 1100667 h 1406615"/>
              <a:gd name="connsiteX20" fmla="*/ 444500 w 1346924"/>
              <a:gd name="connsiteY20" fmla="*/ 1092200 h 1406615"/>
              <a:gd name="connsiteX21" fmla="*/ 457200 w 1346924"/>
              <a:gd name="connsiteY21" fmla="*/ 1075267 h 1406615"/>
              <a:gd name="connsiteX22" fmla="*/ 491066 w 1346924"/>
              <a:gd name="connsiteY22" fmla="*/ 1058333 h 1406615"/>
              <a:gd name="connsiteX23" fmla="*/ 503766 w 1346924"/>
              <a:gd name="connsiteY23" fmla="*/ 1049867 h 1406615"/>
              <a:gd name="connsiteX24" fmla="*/ 469900 w 1346924"/>
              <a:gd name="connsiteY24" fmla="*/ 1037167 h 1406615"/>
              <a:gd name="connsiteX25" fmla="*/ 452966 w 1346924"/>
              <a:gd name="connsiteY25" fmla="*/ 1028700 h 1406615"/>
              <a:gd name="connsiteX26" fmla="*/ 436033 w 1346924"/>
              <a:gd name="connsiteY26" fmla="*/ 1024467 h 1406615"/>
              <a:gd name="connsiteX27" fmla="*/ 410633 w 1346924"/>
              <a:gd name="connsiteY27" fmla="*/ 1016000 h 1406615"/>
              <a:gd name="connsiteX28" fmla="*/ 397933 w 1346924"/>
              <a:gd name="connsiteY28" fmla="*/ 1011767 h 1406615"/>
              <a:gd name="connsiteX29" fmla="*/ 368300 w 1346924"/>
              <a:gd name="connsiteY29" fmla="*/ 999067 h 1406615"/>
              <a:gd name="connsiteX30" fmla="*/ 351366 w 1346924"/>
              <a:gd name="connsiteY30" fmla="*/ 990600 h 1406615"/>
              <a:gd name="connsiteX31" fmla="*/ 321733 w 1346924"/>
              <a:gd name="connsiteY31" fmla="*/ 977900 h 1406615"/>
              <a:gd name="connsiteX32" fmla="*/ 351366 w 1346924"/>
              <a:gd name="connsiteY32" fmla="*/ 969433 h 1406615"/>
              <a:gd name="connsiteX33" fmla="*/ 397933 w 1346924"/>
              <a:gd name="connsiteY33" fmla="*/ 956733 h 1406615"/>
              <a:gd name="connsiteX34" fmla="*/ 440266 w 1346924"/>
              <a:gd name="connsiteY34" fmla="*/ 948267 h 1406615"/>
              <a:gd name="connsiteX35" fmla="*/ 452966 w 1346924"/>
              <a:gd name="connsiteY35" fmla="*/ 939800 h 1406615"/>
              <a:gd name="connsiteX36" fmla="*/ 478366 w 1346924"/>
              <a:gd name="connsiteY36" fmla="*/ 931333 h 1406615"/>
              <a:gd name="connsiteX37" fmla="*/ 516466 w 1346924"/>
              <a:gd name="connsiteY37" fmla="*/ 914400 h 1406615"/>
              <a:gd name="connsiteX38" fmla="*/ 550333 w 1346924"/>
              <a:gd name="connsiteY38" fmla="*/ 901700 h 1406615"/>
              <a:gd name="connsiteX39" fmla="*/ 563033 w 1346924"/>
              <a:gd name="connsiteY39" fmla="*/ 893233 h 1406615"/>
              <a:gd name="connsiteX40" fmla="*/ 579966 w 1346924"/>
              <a:gd name="connsiteY40" fmla="*/ 889000 h 1406615"/>
              <a:gd name="connsiteX41" fmla="*/ 567266 w 1346924"/>
              <a:gd name="connsiteY41" fmla="*/ 880533 h 1406615"/>
              <a:gd name="connsiteX42" fmla="*/ 550333 w 1346924"/>
              <a:gd name="connsiteY42" fmla="*/ 876300 h 1406615"/>
              <a:gd name="connsiteX43" fmla="*/ 508000 w 1346924"/>
              <a:gd name="connsiteY43" fmla="*/ 867833 h 1406615"/>
              <a:gd name="connsiteX44" fmla="*/ 495300 w 1346924"/>
              <a:gd name="connsiteY44" fmla="*/ 863600 h 1406615"/>
              <a:gd name="connsiteX45" fmla="*/ 465666 w 1346924"/>
              <a:gd name="connsiteY45" fmla="*/ 859367 h 1406615"/>
              <a:gd name="connsiteX46" fmla="*/ 444500 w 1346924"/>
              <a:gd name="connsiteY46" fmla="*/ 850900 h 1406615"/>
              <a:gd name="connsiteX47" fmla="*/ 419100 w 1346924"/>
              <a:gd name="connsiteY47" fmla="*/ 842433 h 1406615"/>
              <a:gd name="connsiteX48" fmla="*/ 402166 w 1346924"/>
              <a:gd name="connsiteY48" fmla="*/ 829733 h 1406615"/>
              <a:gd name="connsiteX49" fmla="*/ 385233 w 1346924"/>
              <a:gd name="connsiteY49" fmla="*/ 821267 h 1406615"/>
              <a:gd name="connsiteX50" fmla="*/ 381000 w 1346924"/>
              <a:gd name="connsiteY50" fmla="*/ 808567 h 1406615"/>
              <a:gd name="connsiteX51" fmla="*/ 364066 w 1346924"/>
              <a:gd name="connsiteY51" fmla="*/ 783167 h 1406615"/>
              <a:gd name="connsiteX52" fmla="*/ 406400 w 1346924"/>
              <a:gd name="connsiteY52" fmla="*/ 766233 h 1406615"/>
              <a:gd name="connsiteX53" fmla="*/ 431800 w 1346924"/>
              <a:gd name="connsiteY53" fmla="*/ 757767 h 1406615"/>
              <a:gd name="connsiteX54" fmla="*/ 444500 w 1346924"/>
              <a:gd name="connsiteY54" fmla="*/ 753533 h 1406615"/>
              <a:gd name="connsiteX55" fmla="*/ 452966 w 1346924"/>
              <a:gd name="connsiteY55" fmla="*/ 740833 h 1406615"/>
              <a:gd name="connsiteX56" fmla="*/ 482600 w 1346924"/>
              <a:gd name="connsiteY56" fmla="*/ 728133 h 1406615"/>
              <a:gd name="connsiteX57" fmla="*/ 495300 w 1346924"/>
              <a:gd name="connsiteY57" fmla="*/ 719667 h 1406615"/>
              <a:gd name="connsiteX58" fmla="*/ 499533 w 1346924"/>
              <a:gd name="connsiteY58" fmla="*/ 694267 h 1406615"/>
              <a:gd name="connsiteX59" fmla="*/ 474133 w 1346924"/>
              <a:gd name="connsiteY59" fmla="*/ 685800 h 1406615"/>
              <a:gd name="connsiteX60" fmla="*/ 452966 w 1346924"/>
              <a:gd name="connsiteY60" fmla="*/ 660400 h 1406615"/>
              <a:gd name="connsiteX61" fmla="*/ 444500 w 1346924"/>
              <a:gd name="connsiteY61" fmla="*/ 635000 h 1406615"/>
              <a:gd name="connsiteX62" fmla="*/ 448733 w 1346924"/>
              <a:gd name="connsiteY62" fmla="*/ 622300 h 1406615"/>
              <a:gd name="connsiteX63" fmla="*/ 486833 w 1346924"/>
              <a:gd name="connsiteY63" fmla="*/ 609600 h 1406615"/>
              <a:gd name="connsiteX64" fmla="*/ 499533 w 1346924"/>
              <a:gd name="connsiteY64" fmla="*/ 601133 h 1406615"/>
              <a:gd name="connsiteX65" fmla="*/ 524933 w 1346924"/>
              <a:gd name="connsiteY65" fmla="*/ 592667 h 1406615"/>
              <a:gd name="connsiteX66" fmla="*/ 533400 w 1346924"/>
              <a:gd name="connsiteY66" fmla="*/ 579967 h 1406615"/>
              <a:gd name="connsiteX67" fmla="*/ 516466 w 1346924"/>
              <a:gd name="connsiteY67" fmla="*/ 554567 h 1406615"/>
              <a:gd name="connsiteX68" fmla="*/ 508000 w 1346924"/>
              <a:gd name="connsiteY68" fmla="*/ 541867 h 1406615"/>
              <a:gd name="connsiteX69" fmla="*/ 571500 w 1346924"/>
              <a:gd name="connsiteY69" fmla="*/ 533400 h 1406615"/>
              <a:gd name="connsiteX70" fmla="*/ 630766 w 1346924"/>
              <a:gd name="connsiteY70" fmla="*/ 524933 h 1406615"/>
              <a:gd name="connsiteX71" fmla="*/ 643466 w 1346924"/>
              <a:gd name="connsiteY71" fmla="*/ 516467 h 1406615"/>
              <a:gd name="connsiteX72" fmla="*/ 681566 w 1346924"/>
              <a:gd name="connsiteY72" fmla="*/ 508000 h 1406615"/>
              <a:gd name="connsiteX73" fmla="*/ 698500 w 1346924"/>
              <a:gd name="connsiteY73" fmla="*/ 503767 h 1406615"/>
              <a:gd name="connsiteX74" fmla="*/ 723900 w 1346924"/>
              <a:gd name="connsiteY74" fmla="*/ 491067 h 1406615"/>
              <a:gd name="connsiteX75" fmla="*/ 740833 w 1346924"/>
              <a:gd name="connsiteY75" fmla="*/ 486833 h 1406615"/>
              <a:gd name="connsiteX76" fmla="*/ 753533 w 1346924"/>
              <a:gd name="connsiteY76" fmla="*/ 474133 h 1406615"/>
              <a:gd name="connsiteX77" fmla="*/ 778933 w 1346924"/>
              <a:gd name="connsiteY77" fmla="*/ 457200 h 1406615"/>
              <a:gd name="connsiteX78" fmla="*/ 804333 w 1346924"/>
              <a:gd name="connsiteY78" fmla="*/ 431800 h 1406615"/>
              <a:gd name="connsiteX79" fmla="*/ 817033 w 1346924"/>
              <a:gd name="connsiteY79" fmla="*/ 419100 h 1406615"/>
              <a:gd name="connsiteX80" fmla="*/ 829733 w 1346924"/>
              <a:gd name="connsiteY80" fmla="*/ 410633 h 1406615"/>
              <a:gd name="connsiteX81" fmla="*/ 855133 w 1346924"/>
              <a:gd name="connsiteY81" fmla="*/ 381000 h 1406615"/>
              <a:gd name="connsiteX82" fmla="*/ 863600 w 1346924"/>
              <a:gd name="connsiteY82" fmla="*/ 368300 h 1406615"/>
              <a:gd name="connsiteX83" fmla="*/ 893233 w 1346924"/>
              <a:gd name="connsiteY83" fmla="*/ 330200 h 1406615"/>
              <a:gd name="connsiteX84" fmla="*/ 893233 w 1346924"/>
              <a:gd name="connsiteY84" fmla="*/ 330200 h 1406615"/>
              <a:gd name="connsiteX85" fmla="*/ 901700 w 1346924"/>
              <a:gd name="connsiteY85" fmla="*/ 313267 h 1406615"/>
              <a:gd name="connsiteX86" fmla="*/ 914400 w 1346924"/>
              <a:gd name="connsiteY86" fmla="*/ 292100 h 1406615"/>
              <a:gd name="connsiteX87" fmla="*/ 918633 w 1346924"/>
              <a:gd name="connsiteY87" fmla="*/ 279400 h 1406615"/>
              <a:gd name="connsiteX88" fmla="*/ 931333 w 1346924"/>
              <a:gd name="connsiteY88" fmla="*/ 266700 h 1406615"/>
              <a:gd name="connsiteX89" fmla="*/ 939800 w 1346924"/>
              <a:gd name="connsiteY89" fmla="*/ 249767 h 1406615"/>
              <a:gd name="connsiteX90" fmla="*/ 952500 w 1346924"/>
              <a:gd name="connsiteY90" fmla="*/ 232833 h 1406615"/>
              <a:gd name="connsiteX91" fmla="*/ 969433 w 1346924"/>
              <a:gd name="connsiteY91" fmla="*/ 207433 h 1406615"/>
              <a:gd name="connsiteX92" fmla="*/ 973666 w 1346924"/>
              <a:gd name="connsiteY92" fmla="*/ 194733 h 1406615"/>
              <a:gd name="connsiteX93" fmla="*/ 990600 w 1346924"/>
              <a:gd name="connsiteY93" fmla="*/ 177800 h 1406615"/>
              <a:gd name="connsiteX94" fmla="*/ 994833 w 1346924"/>
              <a:gd name="connsiteY94" fmla="*/ 165100 h 1406615"/>
              <a:gd name="connsiteX95" fmla="*/ 1007533 w 1346924"/>
              <a:gd name="connsiteY95" fmla="*/ 156633 h 1406615"/>
              <a:gd name="connsiteX96" fmla="*/ 1032933 w 1346924"/>
              <a:gd name="connsiteY96" fmla="*/ 135467 h 1406615"/>
              <a:gd name="connsiteX97" fmla="*/ 1037166 w 1346924"/>
              <a:gd name="connsiteY97" fmla="*/ 122767 h 1406615"/>
              <a:gd name="connsiteX98" fmla="*/ 1075266 w 1346924"/>
              <a:gd name="connsiteY98" fmla="*/ 101600 h 1406615"/>
              <a:gd name="connsiteX99" fmla="*/ 1087966 w 1346924"/>
              <a:gd name="connsiteY99" fmla="*/ 97367 h 1406615"/>
              <a:gd name="connsiteX100" fmla="*/ 1104900 w 1346924"/>
              <a:gd name="connsiteY100" fmla="*/ 101600 h 1406615"/>
              <a:gd name="connsiteX101" fmla="*/ 1130300 w 1346924"/>
              <a:gd name="connsiteY101" fmla="*/ 118533 h 1406615"/>
              <a:gd name="connsiteX102" fmla="*/ 1176866 w 1346924"/>
              <a:gd name="connsiteY102" fmla="*/ 139700 h 1406615"/>
              <a:gd name="connsiteX103" fmla="*/ 1193800 w 1346924"/>
              <a:gd name="connsiteY103" fmla="*/ 148167 h 1406615"/>
              <a:gd name="connsiteX104" fmla="*/ 1261533 w 1346924"/>
              <a:gd name="connsiteY104" fmla="*/ 139700 h 1406615"/>
              <a:gd name="connsiteX105" fmla="*/ 1278466 w 1346924"/>
              <a:gd name="connsiteY105" fmla="*/ 122767 h 1406615"/>
              <a:gd name="connsiteX106" fmla="*/ 1299633 w 1346924"/>
              <a:gd name="connsiteY106" fmla="*/ 88900 h 1406615"/>
              <a:gd name="connsiteX107" fmla="*/ 1312333 w 1346924"/>
              <a:gd name="connsiteY107" fmla="*/ 80433 h 1406615"/>
              <a:gd name="connsiteX108" fmla="*/ 1325033 w 1346924"/>
              <a:gd name="connsiteY108" fmla="*/ 50800 h 1406615"/>
              <a:gd name="connsiteX109" fmla="*/ 1329266 w 1346924"/>
              <a:gd name="connsiteY109" fmla="*/ 38100 h 1406615"/>
              <a:gd name="connsiteX110" fmla="*/ 1341966 w 1346924"/>
              <a:gd name="connsiteY110" fmla="*/ 25400 h 1406615"/>
              <a:gd name="connsiteX111" fmla="*/ 1346200 w 1346924"/>
              <a:gd name="connsiteY111" fmla="*/ 12700 h 1406615"/>
              <a:gd name="connsiteX112" fmla="*/ 1329266 w 1346924"/>
              <a:gd name="connsiteY112" fmla="*/ 8467 h 1406615"/>
              <a:gd name="connsiteX113" fmla="*/ 1312333 w 1346924"/>
              <a:gd name="connsiteY113" fmla="*/ 0 h 1406615"/>
              <a:gd name="connsiteX114" fmla="*/ 1143000 w 1346924"/>
              <a:gd name="connsiteY114" fmla="*/ 8467 h 1406615"/>
              <a:gd name="connsiteX115" fmla="*/ 1079500 w 1346924"/>
              <a:gd name="connsiteY115" fmla="*/ 21167 h 1406615"/>
              <a:gd name="connsiteX116" fmla="*/ 1054100 w 1346924"/>
              <a:gd name="connsiteY116" fmla="*/ 29633 h 1406615"/>
              <a:gd name="connsiteX117" fmla="*/ 1041400 w 1346924"/>
              <a:gd name="connsiteY117" fmla="*/ 33867 h 1406615"/>
              <a:gd name="connsiteX118" fmla="*/ 1032933 w 1346924"/>
              <a:gd name="connsiteY118" fmla="*/ 46567 h 1406615"/>
              <a:gd name="connsiteX119" fmla="*/ 1003300 w 1346924"/>
              <a:gd name="connsiteY119" fmla="*/ 84667 h 1406615"/>
              <a:gd name="connsiteX120" fmla="*/ 994833 w 1346924"/>
              <a:gd name="connsiteY120" fmla="*/ 110067 h 1406615"/>
              <a:gd name="connsiteX121" fmla="*/ 990600 w 1346924"/>
              <a:gd name="connsiteY121" fmla="*/ 122767 h 1406615"/>
              <a:gd name="connsiteX122" fmla="*/ 977900 w 1346924"/>
              <a:gd name="connsiteY122" fmla="*/ 127000 h 1406615"/>
              <a:gd name="connsiteX123" fmla="*/ 969433 w 1346924"/>
              <a:gd name="connsiteY123" fmla="*/ 139700 h 1406615"/>
              <a:gd name="connsiteX124" fmla="*/ 956733 w 1346924"/>
              <a:gd name="connsiteY124" fmla="*/ 148167 h 1406615"/>
              <a:gd name="connsiteX125" fmla="*/ 927100 w 1346924"/>
              <a:gd name="connsiteY125" fmla="*/ 182033 h 1406615"/>
              <a:gd name="connsiteX126" fmla="*/ 884766 w 1346924"/>
              <a:gd name="connsiteY126" fmla="*/ 232833 h 1406615"/>
              <a:gd name="connsiteX127" fmla="*/ 867833 w 1346924"/>
              <a:gd name="connsiteY127" fmla="*/ 254000 h 1406615"/>
              <a:gd name="connsiteX128" fmla="*/ 842433 w 1346924"/>
              <a:gd name="connsiteY128" fmla="*/ 279400 h 1406615"/>
              <a:gd name="connsiteX129" fmla="*/ 829733 w 1346924"/>
              <a:gd name="connsiteY129" fmla="*/ 292100 h 1406615"/>
              <a:gd name="connsiteX130" fmla="*/ 800100 w 1346924"/>
              <a:gd name="connsiteY130" fmla="*/ 330200 h 1406615"/>
              <a:gd name="connsiteX131" fmla="*/ 774700 w 1346924"/>
              <a:gd name="connsiteY131" fmla="*/ 347133 h 1406615"/>
              <a:gd name="connsiteX132" fmla="*/ 749300 w 1346924"/>
              <a:gd name="connsiteY132" fmla="*/ 376767 h 1406615"/>
              <a:gd name="connsiteX133" fmla="*/ 736600 w 1346924"/>
              <a:gd name="connsiteY133" fmla="*/ 385233 h 1406615"/>
              <a:gd name="connsiteX134" fmla="*/ 711200 w 1346924"/>
              <a:gd name="connsiteY134" fmla="*/ 393700 h 1406615"/>
              <a:gd name="connsiteX135" fmla="*/ 698500 w 1346924"/>
              <a:gd name="connsiteY135" fmla="*/ 402167 h 1406615"/>
              <a:gd name="connsiteX136" fmla="*/ 685800 w 1346924"/>
              <a:gd name="connsiteY136" fmla="*/ 406400 h 1406615"/>
              <a:gd name="connsiteX137" fmla="*/ 643466 w 1346924"/>
              <a:gd name="connsiteY137" fmla="*/ 414867 h 1406615"/>
              <a:gd name="connsiteX138" fmla="*/ 563033 w 1346924"/>
              <a:gd name="connsiteY138" fmla="*/ 402167 h 1406615"/>
              <a:gd name="connsiteX139" fmla="*/ 541866 w 1346924"/>
              <a:gd name="connsiteY139" fmla="*/ 397933 h 1406615"/>
              <a:gd name="connsiteX140" fmla="*/ 516466 w 1346924"/>
              <a:gd name="connsiteY140" fmla="*/ 389467 h 1406615"/>
              <a:gd name="connsiteX141" fmla="*/ 554566 w 1346924"/>
              <a:gd name="connsiteY141" fmla="*/ 368300 h 1406615"/>
              <a:gd name="connsiteX142" fmla="*/ 567266 w 1346924"/>
              <a:gd name="connsiteY142" fmla="*/ 359833 h 1406615"/>
              <a:gd name="connsiteX143" fmla="*/ 550333 w 1346924"/>
              <a:gd name="connsiteY143" fmla="*/ 338667 h 1406615"/>
              <a:gd name="connsiteX144" fmla="*/ 533400 w 1346924"/>
              <a:gd name="connsiteY144" fmla="*/ 321733 h 1406615"/>
              <a:gd name="connsiteX145" fmla="*/ 508000 w 1346924"/>
              <a:gd name="connsiteY145" fmla="*/ 313267 h 1406615"/>
              <a:gd name="connsiteX146" fmla="*/ 495300 w 1346924"/>
              <a:gd name="connsiteY146" fmla="*/ 304800 h 1406615"/>
              <a:gd name="connsiteX147" fmla="*/ 486833 w 1346924"/>
              <a:gd name="connsiteY147" fmla="*/ 287867 h 1406615"/>
              <a:gd name="connsiteX148" fmla="*/ 499533 w 1346924"/>
              <a:gd name="connsiteY148" fmla="*/ 275167 h 1406615"/>
              <a:gd name="connsiteX149" fmla="*/ 524933 w 1346924"/>
              <a:gd name="connsiteY149" fmla="*/ 266700 h 1406615"/>
              <a:gd name="connsiteX150" fmla="*/ 537633 w 1346924"/>
              <a:gd name="connsiteY150" fmla="*/ 258233 h 1406615"/>
              <a:gd name="connsiteX151" fmla="*/ 575733 w 1346924"/>
              <a:gd name="connsiteY151" fmla="*/ 249767 h 1406615"/>
              <a:gd name="connsiteX152" fmla="*/ 550333 w 1346924"/>
              <a:gd name="connsiteY152" fmla="*/ 245533 h 1406615"/>
              <a:gd name="connsiteX153" fmla="*/ 474133 w 1346924"/>
              <a:gd name="connsiteY153" fmla="*/ 237067 h 1406615"/>
              <a:gd name="connsiteX154" fmla="*/ 431800 w 1346924"/>
              <a:gd name="connsiteY154" fmla="*/ 228600 h 1406615"/>
              <a:gd name="connsiteX155" fmla="*/ 359833 w 1346924"/>
              <a:gd name="connsiteY155" fmla="*/ 220133 h 1406615"/>
              <a:gd name="connsiteX156" fmla="*/ 292100 w 1346924"/>
              <a:gd name="connsiteY156" fmla="*/ 211667 h 1406615"/>
              <a:gd name="connsiteX157" fmla="*/ 4233 w 1346924"/>
              <a:gd name="connsiteY157" fmla="*/ 215900 h 1406615"/>
              <a:gd name="connsiteX158" fmla="*/ 0 w 1346924"/>
              <a:gd name="connsiteY158"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436033 w 1346924"/>
              <a:gd name="connsiteY5" fmla="*/ 1248833 h 1406615"/>
              <a:gd name="connsiteX6" fmla="*/ 419100 w 1346924"/>
              <a:gd name="connsiteY6" fmla="*/ 1244600 h 1406615"/>
              <a:gd name="connsiteX7" fmla="*/ 406400 w 1346924"/>
              <a:gd name="connsiteY7" fmla="*/ 1236133 h 1406615"/>
              <a:gd name="connsiteX8" fmla="*/ 381000 w 1346924"/>
              <a:gd name="connsiteY8" fmla="*/ 1223433 h 1406615"/>
              <a:gd name="connsiteX9" fmla="*/ 368300 w 1346924"/>
              <a:gd name="connsiteY9" fmla="*/ 1210733 h 1406615"/>
              <a:gd name="connsiteX10" fmla="*/ 359833 w 1346924"/>
              <a:gd name="connsiteY10" fmla="*/ 1198033 h 1406615"/>
              <a:gd name="connsiteX11" fmla="*/ 334433 w 1346924"/>
              <a:gd name="connsiteY11" fmla="*/ 1181100 h 1406615"/>
              <a:gd name="connsiteX12" fmla="*/ 325966 w 1346924"/>
              <a:gd name="connsiteY12" fmla="*/ 1168400 h 1406615"/>
              <a:gd name="connsiteX13" fmla="*/ 338666 w 1346924"/>
              <a:gd name="connsiteY13" fmla="*/ 1155700 h 1406615"/>
              <a:gd name="connsiteX14" fmla="*/ 355600 w 1346924"/>
              <a:gd name="connsiteY14" fmla="*/ 1147233 h 1406615"/>
              <a:gd name="connsiteX15" fmla="*/ 381000 w 1346924"/>
              <a:gd name="connsiteY15" fmla="*/ 1134533 h 1406615"/>
              <a:gd name="connsiteX16" fmla="*/ 397933 w 1346924"/>
              <a:gd name="connsiteY16" fmla="*/ 1121833 h 1406615"/>
              <a:gd name="connsiteX17" fmla="*/ 406400 w 1346924"/>
              <a:gd name="connsiteY17" fmla="*/ 1109133 h 1406615"/>
              <a:gd name="connsiteX18" fmla="*/ 431800 w 1346924"/>
              <a:gd name="connsiteY18" fmla="*/ 1100667 h 1406615"/>
              <a:gd name="connsiteX19" fmla="*/ 444500 w 1346924"/>
              <a:gd name="connsiteY19" fmla="*/ 1092200 h 1406615"/>
              <a:gd name="connsiteX20" fmla="*/ 457200 w 1346924"/>
              <a:gd name="connsiteY20" fmla="*/ 1075267 h 1406615"/>
              <a:gd name="connsiteX21" fmla="*/ 491066 w 1346924"/>
              <a:gd name="connsiteY21" fmla="*/ 1058333 h 1406615"/>
              <a:gd name="connsiteX22" fmla="*/ 503766 w 1346924"/>
              <a:gd name="connsiteY22" fmla="*/ 1049867 h 1406615"/>
              <a:gd name="connsiteX23" fmla="*/ 469900 w 1346924"/>
              <a:gd name="connsiteY23" fmla="*/ 1037167 h 1406615"/>
              <a:gd name="connsiteX24" fmla="*/ 452966 w 1346924"/>
              <a:gd name="connsiteY24" fmla="*/ 1028700 h 1406615"/>
              <a:gd name="connsiteX25" fmla="*/ 436033 w 1346924"/>
              <a:gd name="connsiteY25" fmla="*/ 1024467 h 1406615"/>
              <a:gd name="connsiteX26" fmla="*/ 410633 w 1346924"/>
              <a:gd name="connsiteY26" fmla="*/ 1016000 h 1406615"/>
              <a:gd name="connsiteX27" fmla="*/ 397933 w 1346924"/>
              <a:gd name="connsiteY27" fmla="*/ 1011767 h 1406615"/>
              <a:gd name="connsiteX28" fmla="*/ 368300 w 1346924"/>
              <a:gd name="connsiteY28" fmla="*/ 999067 h 1406615"/>
              <a:gd name="connsiteX29" fmla="*/ 351366 w 1346924"/>
              <a:gd name="connsiteY29" fmla="*/ 990600 h 1406615"/>
              <a:gd name="connsiteX30" fmla="*/ 321733 w 1346924"/>
              <a:gd name="connsiteY30" fmla="*/ 977900 h 1406615"/>
              <a:gd name="connsiteX31" fmla="*/ 351366 w 1346924"/>
              <a:gd name="connsiteY31" fmla="*/ 969433 h 1406615"/>
              <a:gd name="connsiteX32" fmla="*/ 397933 w 1346924"/>
              <a:gd name="connsiteY32" fmla="*/ 956733 h 1406615"/>
              <a:gd name="connsiteX33" fmla="*/ 440266 w 1346924"/>
              <a:gd name="connsiteY33" fmla="*/ 948267 h 1406615"/>
              <a:gd name="connsiteX34" fmla="*/ 452966 w 1346924"/>
              <a:gd name="connsiteY34" fmla="*/ 939800 h 1406615"/>
              <a:gd name="connsiteX35" fmla="*/ 478366 w 1346924"/>
              <a:gd name="connsiteY35" fmla="*/ 931333 h 1406615"/>
              <a:gd name="connsiteX36" fmla="*/ 516466 w 1346924"/>
              <a:gd name="connsiteY36" fmla="*/ 914400 h 1406615"/>
              <a:gd name="connsiteX37" fmla="*/ 550333 w 1346924"/>
              <a:gd name="connsiteY37" fmla="*/ 901700 h 1406615"/>
              <a:gd name="connsiteX38" fmla="*/ 563033 w 1346924"/>
              <a:gd name="connsiteY38" fmla="*/ 893233 h 1406615"/>
              <a:gd name="connsiteX39" fmla="*/ 579966 w 1346924"/>
              <a:gd name="connsiteY39" fmla="*/ 889000 h 1406615"/>
              <a:gd name="connsiteX40" fmla="*/ 567266 w 1346924"/>
              <a:gd name="connsiteY40" fmla="*/ 880533 h 1406615"/>
              <a:gd name="connsiteX41" fmla="*/ 550333 w 1346924"/>
              <a:gd name="connsiteY41" fmla="*/ 876300 h 1406615"/>
              <a:gd name="connsiteX42" fmla="*/ 508000 w 1346924"/>
              <a:gd name="connsiteY42" fmla="*/ 867833 h 1406615"/>
              <a:gd name="connsiteX43" fmla="*/ 495300 w 1346924"/>
              <a:gd name="connsiteY43" fmla="*/ 863600 h 1406615"/>
              <a:gd name="connsiteX44" fmla="*/ 465666 w 1346924"/>
              <a:gd name="connsiteY44" fmla="*/ 859367 h 1406615"/>
              <a:gd name="connsiteX45" fmla="*/ 444500 w 1346924"/>
              <a:gd name="connsiteY45" fmla="*/ 850900 h 1406615"/>
              <a:gd name="connsiteX46" fmla="*/ 419100 w 1346924"/>
              <a:gd name="connsiteY46" fmla="*/ 842433 h 1406615"/>
              <a:gd name="connsiteX47" fmla="*/ 402166 w 1346924"/>
              <a:gd name="connsiteY47" fmla="*/ 829733 h 1406615"/>
              <a:gd name="connsiteX48" fmla="*/ 385233 w 1346924"/>
              <a:gd name="connsiteY48" fmla="*/ 821267 h 1406615"/>
              <a:gd name="connsiteX49" fmla="*/ 381000 w 1346924"/>
              <a:gd name="connsiteY49" fmla="*/ 808567 h 1406615"/>
              <a:gd name="connsiteX50" fmla="*/ 364066 w 1346924"/>
              <a:gd name="connsiteY50" fmla="*/ 783167 h 1406615"/>
              <a:gd name="connsiteX51" fmla="*/ 406400 w 1346924"/>
              <a:gd name="connsiteY51" fmla="*/ 766233 h 1406615"/>
              <a:gd name="connsiteX52" fmla="*/ 431800 w 1346924"/>
              <a:gd name="connsiteY52" fmla="*/ 757767 h 1406615"/>
              <a:gd name="connsiteX53" fmla="*/ 444500 w 1346924"/>
              <a:gd name="connsiteY53" fmla="*/ 753533 h 1406615"/>
              <a:gd name="connsiteX54" fmla="*/ 452966 w 1346924"/>
              <a:gd name="connsiteY54" fmla="*/ 740833 h 1406615"/>
              <a:gd name="connsiteX55" fmla="*/ 482600 w 1346924"/>
              <a:gd name="connsiteY55" fmla="*/ 728133 h 1406615"/>
              <a:gd name="connsiteX56" fmla="*/ 495300 w 1346924"/>
              <a:gd name="connsiteY56" fmla="*/ 719667 h 1406615"/>
              <a:gd name="connsiteX57" fmla="*/ 499533 w 1346924"/>
              <a:gd name="connsiteY57" fmla="*/ 694267 h 1406615"/>
              <a:gd name="connsiteX58" fmla="*/ 474133 w 1346924"/>
              <a:gd name="connsiteY58" fmla="*/ 685800 h 1406615"/>
              <a:gd name="connsiteX59" fmla="*/ 452966 w 1346924"/>
              <a:gd name="connsiteY59" fmla="*/ 660400 h 1406615"/>
              <a:gd name="connsiteX60" fmla="*/ 444500 w 1346924"/>
              <a:gd name="connsiteY60" fmla="*/ 635000 h 1406615"/>
              <a:gd name="connsiteX61" fmla="*/ 448733 w 1346924"/>
              <a:gd name="connsiteY61" fmla="*/ 622300 h 1406615"/>
              <a:gd name="connsiteX62" fmla="*/ 486833 w 1346924"/>
              <a:gd name="connsiteY62" fmla="*/ 609600 h 1406615"/>
              <a:gd name="connsiteX63" fmla="*/ 499533 w 1346924"/>
              <a:gd name="connsiteY63" fmla="*/ 601133 h 1406615"/>
              <a:gd name="connsiteX64" fmla="*/ 524933 w 1346924"/>
              <a:gd name="connsiteY64" fmla="*/ 592667 h 1406615"/>
              <a:gd name="connsiteX65" fmla="*/ 533400 w 1346924"/>
              <a:gd name="connsiteY65" fmla="*/ 579967 h 1406615"/>
              <a:gd name="connsiteX66" fmla="*/ 516466 w 1346924"/>
              <a:gd name="connsiteY66" fmla="*/ 554567 h 1406615"/>
              <a:gd name="connsiteX67" fmla="*/ 508000 w 1346924"/>
              <a:gd name="connsiteY67" fmla="*/ 541867 h 1406615"/>
              <a:gd name="connsiteX68" fmla="*/ 571500 w 1346924"/>
              <a:gd name="connsiteY68" fmla="*/ 533400 h 1406615"/>
              <a:gd name="connsiteX69" fmla="*/ 630766 w 1346924"/>
              <a:gd name="connsiteY69" fmla="*/ 524933 h 1406615"/>
              <a:gd name="connsiteX70" fmla="*/ 643466 w 1346924"/>
              <a:gd name="connsiteY70" fmla="*/ 516467 h 1406615"/>
              <a:gd name="connsiteX71" fmla="*/ 681566 w 1346924"/>
              <a:gd name="connsiteY71" fmla="*/ 508000 h 1406615"/>
              <a:gd name="connsiteX72" fmla="*/ 698500 w 1346924"/>
              <a:gd name="connsiteY72" fmla="*/ 503767 h 1406615"/>
              <a:gd name="connsiteX73" fmla="*/ 723900 w 1346924"/>
              <a:gd name="connsiteY73" fmla="*/ 491067 h 1406615"/>
              <a:gd name="connsiteX74" fmla="*/ 740833 w 1346924"/>
              <a:gd name="connsiteY74" fmla="*/ 486833 h 1406615"/>
              <a:gd name="connsiteX75" fmla="*/ 753533 w 1346924"/>
              <a:gd name="connsiteY75" fmla="*/ 474133 h 1406615"/>
              <a:gd name="connsiteX76" fmla="*/ 778933 w 1346924"/>
              <a:gd name="connsiteY76" fmla="*/ 457200 h 1406615"/>
              <a:gd name="connsiteX77" fmla="*/ 804333 w 1346924"/>
              <a:gd name="connsiteY77" fmla="*/ 431800 h 1406615"/>
              <a:gd name="connsiteX78" fmla="*/ 817033 w 1346924"/>
              <a:gd name="connsiteY78" fmla="*/ 419100 h 1406615"/>
              <a:gd name="connsiteX79" fmla="*/ 829733 w 1346924"/>
              <a:gd name="connsiteY79" fmla="*/ 410633 h 1406615"/>
              <a:gd name="connsiteX80" fmla="*/ 855133 w 1346924"/>
              <a:gd name="connsiteY80" fmla="*/ 381000 h 1406615"/>
              <a:gd name="connsiteX81" fmla="*/ 863600 w 1346924"/>
              <a:gd name="connsiteY81" fmla="*/ 368300 h 1406615"/>
              <a:gd name="connsiteX82" fmla="*/ 893233 w 1346924"/>
              <a:gd name="connsiteY82" fmla="*/ 330200 h 1406615"/>
              <a:gd name="connsiteX83" fmla="*/ 893233 w 1346924"/>
              <a:gd name="connsiteY83" fmla="*/ 330200 h 1406615"/>
              <a:gd name="connsiteX84" fmla="*/ 901700 w 1346924"/>
              <a:gd name="connsiteY84" fmla="*/ 313267 h 1406615"/>
              <a:gd name="connsiteX85" fmla="*/ 914400 w 1346924"/>
              <a:gd name="connsiteY85" fmla="*/ 292100 h 1406615"/>
              <a:gd name="connsiteX86" fmla="*/ 918633 w 1346924"/>
              <a:gd name="connsiteY86" fmla="*/ 279400 h 1406615"/>
              <a:gd name="connsiteX87" fmla="*/ 931333 w 1346924"/>
              <a:gd name="connsiteY87" fmla="*/ 266700 h 1406615"/>
              <a:gd name="connsiteX88" fmla="*/ 939800 w 1346924"/>
              <a:gd name="connsiteY88" fmla="*/ 249767 h 1406615"/>
              <a:gd name="connsiteX89" fmla="*/ 952500 w 1346924"/>
              <a:gd name="connsiteY89" fmla="*/ 232833 h 1406615"/>
              <a:gd name="connsiteX90" fmla="*/ 969433 w 1346924"/>
              <a:gd name="connsiteY90" fmla="*/ 207433 h 1406615"/>
              <a:gd name="connsiteX91" fmla="*/ 973666 w 1346924"/>
              <a:gd name="connsiteY91" fmla="*/ 194733 h 1406615"/>
              <a:gd name="connsiteX92" fmla="*/ 990600 w 1346924"/>
              <a:gd name="connsiteY92" fmla="*/ 177800 h 1406615"/>
              <a:gd name="connsiteX93" fmla="*/ 994833 w 1346924"/>
              <a:gd name="connsiteY93" fmla="*/ 165100 h 1406615"/>
              <a:gd name="connsiteX94" fmla="*/ 1007533 w 1346924"/>
              <a:gd name="connsiteY94" fmla="*/ 156633 h 1406615"/>
              <a:gd name="connsiteX95" fmla="*/ 1032933 w 1346924"/>
              <a:gd name="connsiteY95" fmla="*/ 135467 h 1406615"/>
              <a:gd name="connsiteX96" fmla="*/ 1037166 w 1346924"/>
              <a:gd name="connsiteY96" fmla="*/ 122767 h 1406615"/>
              <a:gd name="connsiteX97" fmla="*/ 1075266 w 1346924"/>
              <a:gd name="connsiteY97" fmla="*/ 101600 h 1406615"/>
              <a:gd name="connsiteX98" fmla="*/ 1087966 w 1346924"/>
              <a:gd name="connsiteY98" fmla="*/ 97367 h 1406615"/>
              <a:gd name="connsiteX99" fmla="*/ 1104900 w 1346924"/>
              <a:gd name="connsiteY99" fmla="*/ 101600 h 1406615"/>
              <a:gd name="connsiteX100" fmla="*/ 1130300 w 1346924"/>
              <a:gd name="connsiteY100" fmla="*/ 118533 h 1406615"/>
              <a:gd name="connsiteX101" fmla="*/ 1176866 w 1346924"/>
              <a:gd name="connsiteY101" fmla="*/ 139700 h 1406615"/>
              <a:gd name="connsiteX102" fmla="*/ 1193800 w 1346924"/>
              <a:gd name="connsiteY102" fmla="*/ 148167 h 1406615"/>
              <a:gd name="connsiteX103" fmla="*/ 1261533 w 1346924"/>
              <a:gd name="connsiteY103" fmla="*/ 139700 h 1406615"/>
              <a:gd name="connsiteX104" fmla="*/ 1278466 w 1346924"/>
              <a:gd name="connsiteY104" fmla="*/ 122767 h 1406615"/>
              <a:gd name="connsiteX105" fmla="*/ 1299633 w 1346924"/>
              <a:gd name="connsiteY105" fmla="*/ 88900 h 1406615"/>
              <a:gd name="connsiteX106" fmla="*/ 1312333 w 1346924"/>
              <a:gd name="connsiteY106" fmla="*/ 80433 h 1406615"/>
              <a:gd name="connsiteX107" fmla="*/ 1325033 w 1346924"/>
              <a:gd name="connsiteY107" fmla="*/ 50800 h 1406615"/>
              <a:gd name="connsiteX108" fmla="*/ 1329266 w 1346924"/>
              <a:gd name="connsiteY108" fmla="*/ 38100 h 1406615"/>
              <a:gd name="connsiteX109" fmla="*/ 1341966 w 1346924"/>
              <a:gd name="connsiteY109" fmla="*/ 25400 h 1406615"/>
              <a:gd name="connsiteX110" fmla="*/ 1346200 w 1346924"/>
              <a:gd name="connsiteY110" fmla="*/ 12700 h 1406615"/>
              <a:gd name="connsiteX111" fmla="*/ 1329266 w 1346924"/>
              <a:gd name="connsiteY111" fmla="*/ 8467 h 1406615"/>
              <a:gd name="connsiteX112" fmla="*/ 1312333 w 1346924"/>
              <a:gd name="connsiteY112" fmla="*/ 0 h 1406615"/>
              <a:gd name="connsiteX113" fmla="*/ 1143000 w 1346924"/>
              <a:gd name="connsiteY113" fmla="*/ 8467 h 1406615"/>
              <a:gd name="connsiteX114" fmla="*/ 1079500 w 1346924"/>
              <a:gd name="connsiteY114" fmla="*/ 21167 h 1406615"/>
              <a:gd name="connsiteX115" fmla="*/ 1054100 w 1346924"/>
              <a:gd name="connsiteY115" fmla="*/ 29633 h 1406615"/>
              <a:gd name="connsiteX116" fmla="*/ 1041400 w 1346924"/>
              <a:gd name="connsiteY116" fmla="*/ 33867 h 1406615"/>
              <a:gd name="connsiteX117" fmla="*/ 1032933 w 1346924"/>
              <a:gd name="connsiteY117" fmla="*/ 46567 h 1406615"/>
              <a:gd name="connsiteX118" fmla="*/ 1003300 w 1346924"/>
              <a:gd name="connsiteY118" fmla="*/ 84667 h 1406615"/>
              <a:gd name="connsiteX119" fmla="*/ 994833 w 1346924"/>
              <a:gd name="connsiteY119" fmla="*/ 110067 h 1406615"/>
              <a:gd name="connsiteX120" fmla="*/ 990600 w 1346924"/>
              <a:gd name="connsiteY120" fmla="*/ 122767 h 1406615"/>
              <a:gd name="connsiteX121" fmla="*/ 977900 w 1346924"/>
              <a:gd name="connsiteY121" fmla="*/ 127000 h 1406615"/>
              <a:gd name="connsiteX122" fmla="*/ 969433 w 1346924"/>
              <a:gd name="connsiteY122" fmla="*/ 139700 h 1406615"/>
              <a:gd name="connsiteX123" fmla="*/ 956733 w 1346924"/>
              <a:gd name="connsiteY123" fmla="*/ 148167 h 1406615"/>
              <a:gd name="connsiteX124" fmla="*/ 927100 w 1346924"/>
              <a:gd name="connsiteY124" fmla="*/ 182033 h 1406615"/>
              <a:gd name="connsiteX125" fmla="*/ 884766 w 1346924"/>
              <a:gd name="connsiteY125" fmla="*/ 232833 h 1406615"/>
              <a:gd name="connsiteX126" fmla="*/ 867833 w 1346924"/>
              <a:gd name="connsiteY126" fmla="*/ 254000 h 1406615"/>
              <a:gd name="connsiteX127" fmla="*/ 842433 w 1346924"/>
              <a:gd name="connsiteY127" fmla="*/ 279400 h 1406615"/>
              <a:gd name="connsiteX128" fmla="*/ 829733 w 1346924"/>
              <a:gd name="connsiteY128" fmla="*/ 292100 h 1406615"/>
              <a:gd name="connsiteX129" fmla="*/ 800100 w 1346924"/>
              <a:gd name="connsiteY129" fmla="*/ 330200 h 1406615"/>
              <a:gd name="connsiteX130" fmla="*/ 774700 w 1346924"/>
              <a:gd name="connsiteY130" fmla="*/ 347133 h 1406615"/>
              <a:gd name="connsiteX131" fmla="*/ 749300 w 1346924"/>
              <a:gd name="connsiteY131" fmla="*/ 376767 h 1406615"/>
              <a:gd name="connsiteX132" fmla="*/ 736600 w 1346924"/>
              <a:gd name="connsiteY132" fmla="*/ 385233 h 1406615"/>
              <a:gd name="connsiteX133" fmla="*/ 711200 w 1346924"/>
              <a:gd name="connsiteY133" fmla="*/ 393700 h 1406615"/>
              <a:gd name="connsiteX134" fmla="*/ 698500 w 1346924"/>
              <a:gd name="connsiteY134" fmla="*/ 402167 h 1406615"/>
              <a:gd name="connsiteX135" fmla="*/ 685800 w 1346924"/>
              <a:gd name="connsiteY135" fmla="*/ 406400 h 1406615"/>
              <a:gd name="connsiteX136" fmla="*/ 643466 w 1346924"/>
              <a:gd name="connsiteY136" fmla="*/ 414867 h 1406615"/>
              <a:gd name="connsiteX137" fmla="*/ 563033 w 1346924"/>
              <a:gd name="connsiteY137" fmla="*/ 402167 h 1406615"/>
              <a:gd name="connsiteX138" fmla="*/ 541866 w 1346924"/>
              <a:gd name="connsiteY138" fmla="*/ 397933 h 1406615"/>
              <a:gd name="connsiteX139" fmla="*/ 516466 w 1346924"/>
              <a:gd name="connsiteY139" fmla="*/ 389467 h 1406615"/>
              <a:gd name="connsiteX140" fmla="*/ 554566 w 1346924"/>
              <a:gd name="connsiteY140" fmla="*/ 368300 h 1406615"/>
              <a:gd name="connsiteX141" fmla="*/ 567266 w 1346924"/>
              <a:gd name="connsiteY141" fmla="*/ 359833 h 1406615"/>
              <a:gd name="connsiteX142" fmla="*/ 550333 w 1346924"/>
              <a:gd name="connsiteY142" fmla="*/ 338667 h 1406615"/>
              <a:gd name="connsiteX143" fmla="*/ 533400 w 1346924"/>
              <a:gd name="connsiteY143" fmla="*/ 321733 h 1406615"/>
              <a:gd name="connsiteX144" fmla="*/ 508000 w 1346924"/>
              <a:gd name="connsiteY144" fmla="*/ 313267 h 1406615"/>
              <a:gd name="connsiteX145" fmla="*/ 495300 w 1346924"/>
              <a:gd name="connsiteY145" fmla="*/ 304800 h 1406615"/>
              <a:gd name="connsiteX146" fmla="*/ 486833 w 1346924"/>
              <a:gd name="connsiteY146" fmla="*/ 287867 h 1406615"/>
              <a:gd name="connsiteX147" fmla="*/ 499533 w 1346924"/>
              <a:gd name="connsiteY147" fmla="*/ 275167 h 1406615"/>
              <a:gd name="connsiteX148" fmla="*/ 524933 w 1346924"/>
              <a:gd name="connsiteY148" fmla="*/ 266700 h 1406615"/>
              <a:gd name="connsiteX149" fmla="*/ 537633 w 1346924"/>
              <a:gd name="connsiteY149" fmla="*/ 258233 h 1406615"/>
              <a:gd name="connsiteX150" fmla="*/ 575733 w 1346924"/>
              <a:gd name="connsiteY150" fmla="*/ 249767 h 1406615"/>
              <a:gd name="connsiteX151" fmla="*/ 550333 w 1346924"/>
              <a:gd name="connsiteY151" fmla="*/ 245533 h 1406615"/>
              <a:gd name="connsiteX152" fmla="*/ 474133 w 1346924"/>
              <a:gd name="connsiteY152" fmla="*/ 237067 h 1406615"/>
              <a:gd name="connsiteX153" fmla="*/ 431800 w 1346924"/>
              <a:gd name="connsiteY153" fmla="*/ 228600 h 1406615"/>
              <a:gd name="connsiteX154" fmla="*/ 359833 w 1346924"/>
              <a:gd name="connsiteY154" fmla="*/ 220133 h 1406615"/>
              <a:gd name="connsiteX155" fmla="*/ 292100 w 1346924"/>
              <a:gd name="connsiteY155" fmla="*/ 211667 h 1406615"/>
              <a:gd name="connsiteX156" fmla="*/ 4233 w 1346924"/>
              <a:gd name="connsiteY156" fmla="*/ 215900 h 1406615"/>
              <a:gd name="connsiteX157" fmla="*/ 0 w 1346924"/>
              <a:gd name="connsiteY15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436033 w 1346924"/>
              <a:gd name="connsiteY5" fmla="*/ 1248833 h 1406615"/>
              <a:gd name="connsiteX6" fmla="*/ 406400 w 1346924"/>
              <a:gd name="connsiteY6" fmla="*/ 1236133 h 1406615"/>
              <a:gd name="connsiteX7" fmla="*/ 381000 w 1346924"/>
              <a:gd name="connsiteY7" fmla="*/ 1223433 h 1406615"/>
              <a:gd name="connsiteX8" fmla="*/ 368300 w 1346924"/>
              <a:gd name="connsiteY8" fmla="*/ 1210733 h 1406615"/>
              <a:gd name="connsiteX9" fmla="*/ 359833 w 1346924"/>
              <a:gd name="connsiteY9" fmla="*/ 1198033 h 1406615"/>
              <a:gd name="connsiteX10" fmla="*/ 334433 w 1346924"/>
              <a:gd name="connsiteY10" fmla="*/ 1181100 h 1406615"/>
              <a:gd name="connsiteX11" fmla="*/ 325966 w 1346924"/>
              <a:gd name="connsiteY11" fmla="*/ 1168400 h 1406615"/>
              <a:gd name="connsiteX12" fmla="*/ 338666 w 1346924"/>
              <a:gd name="connsiteY12" fmla="*/ 1155700 h 1406615"/>
              <a:gd name="connsiteX13" fmla="*/ 355600 w 1346924"/>
              <a:gd name="connsiteY13" fmla="*/ 1147233 h 1406615"/>
              <a:gd name="connsiteX14" fmla="*/ 381000 w 1346924"/>
              <a:gd name="connsiteY14" fmla="*/ 1134533 h 1406615"/>
              <a:gd name="connsiteX15" fmla="*/ 397933 w 1346924"/>
              <a:gd name="connsiteY15" fmla="*/ 1121833 h 1406615"/>
              <a:gd name="connsiteX16" fmla="*/ 406400 w 1346924"/>
              <a:gd name="connsiteY16" fmla="*/ 1109133 h 1406615"/>
              <a:gd name="connsiteX17" fmla="*/ 431800 w 1346924"/>
              <a:gd name="connsiteY17" fmla="*/ 1100667 h 1406615"/>
              <a:gd name="connsiteX18" fmla="*/ 444500 w 1346924"/>
              <a:gd name="connsiteY18" fmla="*/ 1092200 h 1406615"/>
              <a:gd name="connsiteX19" fmla="*/ 457200 w 1346924"/>
              <a:gd name="connsiteY19" fmla="*/ 1075267 h 1406615"/>
              <a:gd name="connsiteX20" fmla="*/ 491066 w 1346924"/>
              <a:gd name="connsiteY20" fmla="*/ 1058333 h 1406615"/>
              <a:gd name="connsiteX21" fmla="*/ 503766 w 1346924"/>
              <a:gd name="connsiteY21" fmla="*/ 1049867 h 1406615"/>
              <a:gd name="connsiteX22" fmla="*/ 469900 w 1346924"/>
              <a:gd name="connsiteY22" fmla="*/ 1037167 h 1406615"/>
              <a:gd name="connsiteX23" fmla="*/ 452966 w 1346924"/>
              <a:gd name="connsiteY23" fmla="*/ 1028700 h 1406615"/>
              <a:gd name="connsiteX24" fmla="*/ 436033 w 1346924"/>
              <a:gd name="connsiteY24" fmla="*/ 1024467 h 1406615"/>
              <a:gd name="connsiteX25" fmla="*/ 410633 w 1346924"/>
              <a:gd name="connsiteY25" fmla="*/ 1016000 h 1406615"/>
              <a:gd name="connsiteX26" fmla="*/ 397933 w 1346924"/>
              <a:gd name="connsiteY26" fmla="*/ 1011767 h 1406615"/>
              <a:gd name="connsiteX27" fmla="*/ 368300 w 1346924"/>
              <a:gd name="connsiteY27" fmla="*/ 999067 h 1406615"/>
              <a:gd name="connsiteX28" fmla="*/ 351366 w 1346924"/>
              <a:gd name="connsiteY28" fmla="*/ 990600 h 1406615"/>
              <a:gd name="connsiteX29" fmla="*/ 321733 w 1346924"/>
              <a:gd name="connsiteY29" fmla="*/ 977900 h 1406615"/>
              <a:gd name="connsiteX30" fmla="*/ 351366 w 1346924"/>
              <a:gd name="connsiteY30" fmla="*/ 969433 h 1406615"/>
              <a:gd name="connsiteX31" fmla="*/ 397933 w 1346924"/>
              <a:gd name="connsiteY31" fmla="*/ 956733 h 1406615"/>
              <a:gd name="connsiteX32" fmla="*/ 440266 w 1346924"/>
              <a:gd name="connsiteY32" fmla="*/ 948267 h 1406615"/>
              <a:gd name="connsiteX33" fmla="*/ 452966 w 1346924"/>
              <a:gd name="connsiteY33" fmla="*/ 939800 h 1406615"/>
              <a:gd name="connsiteX34" fmla="*/ 478366 w 1346924"/>
              <a:gd name="connsiteY34" fmla="*/ 931333 h 1406615"/>
              <a:gd name="connsiteX35" fmla="*/ 516466 w 1346924"/>
              <a:gd name="connsiteY35" fmla="*/ 914400 h 1406615"/>
              <a:gd name="connsiteX36" fmla="*/ 550333 w 1346924"/>
              <a:gd name="connsiteY36" fmla="*/ 901700 h 1406615"/>
              <a:gd name="connsiteX37" fmla="*/ 563033 w 1346924"/>
              <a:gd name="connsiteY37" fmla="*/ 893233 h 1406615"/>
              <a:gd name="connsiteX38" fmla="*/ 579966 w 1346924"/>
              <a:gd name="connsiteY38" fmla="*/ 889000 h 1406615"/>
              <a:gd name="connsiteX39" fmla="*/ 567266 w 1346924"/>
              <a:gd name="connsiteY39" fmla="*/ 880533 h 1406615"/>
              <a:gd name="connsiteX40" fmla="*/ 550333 w 1346924"/>
              <a:gd name="connsiteY40" fmla="*/ 876300 h 1406615"/>
              <a:gd name="connsiteX41" fmla="*/ 508000 w 1346924"/>
              <a:gd name="connsiteY41" fmla="*/ 867833 h 1406615"/>
              <a:gd name="connsiteX42" fmla="*/ 495300 w 1346924"/>
              <a:gd name="connsiteY42" fmla="*/ 863600 h 1406615"/>
              <a:gd name="connsiteX43" fmla="*/ 465666 w 1346924"/>
              <a:gd name="connsiteY43" fmla="*/ 859367 h 1406615"/>
              <a:gd name="connsiteX44" fmla="*/ 444500 w 1346924"/>
              <a:gd name="connsiteY44" fmla="*/ 850900 h 1406615"/>
              <a:gd name="connsiteX45" fmla="*/ 419100 w 1346924"/>
              <a:gd name="connsiteY45" fmla="*/ 842433 h 1406615"/>
              <a:gd name="connsiteX46" fmla="*/ 402166 w 1346924"/>
              <a:gd name="connsiteY46" fmla="*/ 829733 h 1406615"/>
              <a:gd name="connsiteX47" fmla="*/ 385233 w 1346924"/>
              <a:gd name="connsiteY47" fmla="*/ 821267 h 1406615"/>
              <a:gd name="connsiteX48" fmla="*/ 381000 w 1346924"/>
              <a:gd name="connsiteY48" fmla="*/ 808567 h 1406615"/>
              <a:gd name="connsiteX49" fmla="*/ 364066 w 1346924"/>
              <a:gd name="connsiteY49" fmla="*/ 783167 h 1406615"/>
              <a:gd name="connsiteX50" fmla="*/ 406400 w 1346924"/>
              <a:gd name="connsiteY50" fmla="*/ 766233 h 1406615"/>
              <a:gd name="connsiteX51" fmla="*/ 431800 w 1346924"/>
              <a:gd name="connsiteY51" fmla="*/ 757767 h 1406615"/>
              <a:gd name="connsiteX52" fmla="*/ 444500 w 1346924"/>
              <a:gd name="connsiteY52" fmla="*/ 753533 h 1406615"/>
              <a:gd name="connsiteX53" fmla="*/ 452966 w 1346924"/>
              <a:gd name="connsiteY53" fmla="*/ 740833 h 1406615"/>
              <a:gd name="connsiteX54" fmla="*/ 482600 w 1346924"/>
              <a:gd name="connsiteY54" fmla="*/ 728133 h 1406615"/>
              <a:gd name="connsiteX55" fmla="*/ 495300 w 1346924"/>
              <a:gd name="connsiteY55" fmla="*/ 719667 h 1406615"/>
              <a:gd name="connsiteX56" fmla="*/ 499533 w 1346924"/>
              <a:gd name="connsiteY56" fmla="*/ 694267 h 1406615"/>
              <a:gd name="connsiteX57" fmla="*/ 474133 w 1346924"/>
              <a:gd name="connsiteY57" fmla="*/ 685800 h 1406615"/>
              <a:gd name="connsiteX58" fmla="*/ 452966 w 1346924"/>
              <a:gd name="connsiteY58" fmla="*/ 660400 h 1406615"/>
              <a:gd name="connsiteX59" fmla="*/ 444500 w 1346924"/>
              <a:gd name="connsiteY59" fmla="*/ 635000 h 1406615"/>
              <a:gd name="connsiteX60" fmla="*/ 448733 w 1346924"/>
              <a:gd name="connsiteY60" fmla="*/ 622300 h 1406615"/>
              <a:gd name="connsiteX61" fmla="*/ 486833 w 1346924"/>
              <a:gd name="connsiteY61" fmla="*/ 609600 h 1406615"/>
              <a:gd name="connsiteX62" fmla="*/ 499533 w 1346924"/>
              <a:gd name="connsiteY62" fmla="*/ 601133 h 1406615"/>
              <a:gd name="connsiteX63" fmla="*/ 524933 w 1346924"/>
              <a:gd name="connsiteY63" fmla="*/ 592667 h 1406615"/>
              <a:gd name="connsiteX64" fmla="*/ 533400 w 1346924"/>
              <a:gd name="connsiteY64" fmla="*/ 579967 h 1406615"/>
              <a:gd name="connsiteX65" fmla="*/ 516466 w 1346924"/>
              <a:gd name="connsiteY65" fmla="*/ 554567 h 1406615"/>
              <a:gd name="connsiteX66" fmla="*/ 508000 w 1346924"/>
              <a:gd name="connsiteY66" fmla="*/ 541867 h 1406615"/>
              <a:gd name="connsiteX67" fmla="*/ 571500 w 1346924"/>
              <a:gd name="connsiteY67" fmla="*/ 533400 h 1406615"/>
              <a:gd name="connsiteX68" fmla="*/ 630766 w 1346924"/>
              <a:gd name="connsiteY68" fmla="*/ 524933 h 1406615"/>
              <a:gd name="connsiteX69" fmla="*/ 643466 w 1346924"/>
              <a:gd name="connsiteY69" fmla="*/ 516467 h 1406615"/>
              <a:gd name="connsiteX70" fmla="*/ 681566 w 1346924"/>
              <a:gd name="connsiteY70" fmla="*/ 508000 h 1406615"/>
              <a:gd name="connsiteX71" fmla="*/ 698500 w 1346924"/>
              <a:gd name="connsiteY71" fmla="*/ 503767 h 1406615"/>
              <a:gd name="connsiteX72" fmla="*/ 723900 w 1346924"/>
              <a:gd name="connsiteY72" fmla="*/ 491067 h 1406615"/>
              <a:gd name="connsiteX73" fmla="*/ 740833 w 1346924"/>
              <a:gd name="connsiteY73" fmla="*/ 486833 h 1406615"/>
              <a:gd name="connsiteX74" fmla="*/ 753533 w 1346924"/>
              <a:gd name="connsiteY74" fmla="*/ 474133 h 1406615"/>
              <a:gd name="connsiteX75" fmla="*/ 778933 w 1346924"/>
              <a:gd name="connsiteY75" fmla="*/ 457200 h 1406615"/>
              <a:gd name="connsiteX76" fmla="*/ 804333 w 1346924"/>
              <a:gd name="connsiteY76" fmla="*/ 431800 h 1406615"/>
              <a:gd name="connsiteX77" fmla="*/ 817033 w 1346924"/>
              <a:gd name="connsiteY77" fmla="*/ 419100 h 1406615"/>
              <a:gd name="connsiteX78" fmla="*/ 829733 w 1346924"/>
              <a:gd name="connsiteY78" fmla="*/ 410633 h 1406615"/>
              <a:gd name="connsiteX79" fmla="*/ 855133 w 1346924"/>
              <a:gd name="connsiteY79" fmla="*/ 381000 h 1406615"/>
              <a:gd name="connsiteX80" fmla="*/ 863600 w 1346924"/>
              <a:gd name="connsiteY80" fmla="*/ 368300 h 1406615"/>
              <a:gd name="connsiteX81" fmla="*/ 893233 w 1346924"/>
              <a:gd name="connsiteY81" fmla="*/ 330200 h 1406615"/>
              <a:gd name="connsiteX82" fmla="*/ 893233 w 1346924"/>
              <a:gd name="connsiteY82" fmla="*/ 330200 h 1406615"/>
              <a:gd name="connsiteX83" fmla="*/ 901700 w 1346924"/>
              <a:gd name="connsiteY83" fmla="*/ 313267 h 1406615"/>
              <a:gd name="connsiteX84" fmla="*/ 914400 w 1346924"/>
              <a:gd name="connsiteY84" fmla="*/ 292100 h 1406615"/>
              <a:gd name="connsiteX85" fmla="*/ 918633 w 1346924"/>
              <a:gd name="connsiteY85" fmla="*/ 279400 h 1406615"/>
              <a:gd name="connsiteX86" fmla="*/ 931333 w 1346924"/>
              <a:gd name="connsiteY86" fmla="*/ 266700 h 1406615"/>
              <a:gd name="connsiteX87" fmla="*/ 939800 w 1346924"/>
              <a:gd name="connsiteY87" fmla="*/ 249767 h 1406615"/>
              <a:gd name="connsiteX88" fmla="*/ 952500 w 1346924"/>
              <a:gd name="connsiteY88" fmla="*/ 232833 h 1406615"/>
              <a:gd name="connsiteX89" fmla="*/ 969433 w 1346924"/>
              <a:gd name="connsiteY89" fmla="*/ 207433 h 1406615"/>
              <a:gd name="connsiteX90" fmla="*/ 973666 w 1346924"/>
              <a:gd name="connsiteY90" fmla="*/ 194733 h 1406615"/>
              <a:gd name="connsiteX91" fmla="*/ 990600 w 1346924"/>
              <a:gd name="connsiteY91" fmla="*/ 177800 h 1406615"/>
              <a:gd name="connsiteX92" fmla="*/ 994833 w 1346924"/>
              <a:gd name="connsiteY92" fmla="*/ 165100 h 1406615"/>
              <a:gd name="connsiteX93" fmla="*/ 1007533 w 1346924"/>
              <a:gd name="connsiteY93" fmla="*/ 156633 h 1406615"/>
              <a:gd name="connsiteX94" fmla="*/ 1032933 w 1346924"/>
              <a:gd name="connsiteY94" fmla="*/ 135467 h 1406615"/>
              <a:gd name="connsiteX95" fmla="*/ 1037166 w 1346924"/>
              <a:gd name="connsiteY95" fmla="*/ 122767 h 1406615"/>
              <a:gd name="connsiteX96" fmla="*/ 1075266 w 1346924"/>
              <a:gd name="connsiteY96" fmla="*/ 101600 h 1406615"/>
              <a:gd name="connsiteX97" fmla="*/ 1087966 w 1346924"/>
              <a:gd name="connsiteY97" fmla="*/ 97367 h 1406615"/>
              <a:gd name="connsiteX98" fmla="*/ 1104900 w 1346924"/>
              <a:gd name="connsiteY98" fmla="*/ 101600 h 1406615"/>
              <a:gd name="connsiteX99" fmla="*/ 1130300 w 1346924"/>
              <a:gd name="connsiteY99" fmla="*/ 118533 h 1406615"/>
              <a:gd name="connsiteX100" fmla="*/ 1176866 w 1346924"/>
              <a:gd name="connsiteY100" fmla="*/ 139700 h 1406615"/>
              <a:gd name="connsiteX101" fmla="*/ 1193800 w 1346924"/>
              <a:gd name="connsiteY101" fmla="*/ 148167 h 1406615"/>
              <a:gd name="connsiteX102" fmla="*/ 1261533 w 1346924"/>
              <a:gd name="connsiteY102" fmla="*/ 139700 h 1406615"/>
              <a:gd name="connsiteX103" fmla="*/ 1278466 w 1346924"/>
              <a:gd name="connsiteY103" fmla="*/ 122767 h 1406615"/>
              <a:gd name="connsiteX104" fmla="*/ 1299633 w 1346924"/>
              <a:gd name="connsiteY104" fmla="*/ 88900 h 1406615"/>
              <a:gd name="connsiteX105" fmla="*/ 1312333 w 1346924"/>
              <a:gd name="connsiteY105" fmla="*/ 80433 h 1406615"/>
              <a:gd name="connsiteX106" fmla="*/ 1325033 w 1346924"/>
              <a:gd name="connsiteY106" fmla="*/ 50800 h 1406615"/>
              <a:gd name="connsiteX107" fmla="*/ 1329266 w 1346924"/>
              <a:gd name="connsiteY107" fmla="*/ 38100 h 1406615"/>
              <a:gd name="connsiteX108" fmla="*/ 1341966 w 1346924"/>
              <a:gd name="connsiteY108" fmla="*/ 25400 h 1406615"/>
              <a:gd name="connsiteX109" fmla="*/ 1346200 w 1346924"/>
              <a:gd name="connsiteY109" fmla="*/ 12700 h 1406615"/>
              <a:gd name="connsiteX110" fmla="*/ 1329266 w 1346924"/>
              <a:gd name="connsiteY110" fmla="*/ 8467 h 1406615"/>
              <a:gd name="connsiteX111" fmla="*/ 1312333 w 1346924"/>
              <a:gd name="connsiteY111" fmla="*/ 0 h 1406615"/>
              <a:gd name="connsiteX112" fmla="*/ 1143000 w 1346924"/>
              <a:gd name="connsiteY112" fmla="*/ 8467 h 1406615"/>
              <a:gd name="connsiteX113" fmla="*/ 1079500 w 1346924"/>
              <a:gd name="connsiteY113" fmla="*/ 21167 h 1406615"/>
              <a:gd name="connsiteX114" fmla="*/ 1054100 w 1346924"/>
              <a:gd name="connsiteY114" fmla="*/ 29633 h 1406615"/>
              <a:gd name="connsiteX115" fmla="*/ 1041400 w 1346924"/>
              <a:gd name="connsiteY115" fmla="*/ 33867 h 1406615"/>
              <a:gd name="connsiteX116" fmla="*/ 1032933 w 1346924"/>
              <a:gd name="connsiteY116" fmla="*/ 46567 h 1406615"/>
              <a:gd name="connsiteX117" fmla="*/ 1003300 w 1346924"/>
              <a:gd name="connsiteY117" fmla="*/ 84667 h 1406615"/>
              <a:gd name="connsiteX118" fmla="*/ 994833 w 1346924"/>
              <a:gd name="connsiteY118" fmla="*/ 110067 h 1406615"/>
              <a:gd name="connsiteX119" fmla="*/ 990600 w 1346924"/>
              <a:gd name="connsiteY119" fmla="*/ 122767 h 1406615"/>
              <a:gd name="connsiteX120" fmla="*/ 977900 w 1346924"/>
              <a:gd name="connsiteY120" fmla="*/ 127000 h 1406615"/>
              <a:gd name="connsiteX121" fmla="*/ 969433 w 1346924"/>
              <a:gd name="connsiteY121" fmla="*/ 139700 h 1406615"/>
              <a:gd name="connsiteX122" fmla="*/ 956733 w 1346924"/>
              <a:gd name="connsiteY122" fmla="*/ 148167 h 1406615"/>
              <a:gd name="connsiteX123" fmla="*/ 927100 w 1346924"/>
              <a:gd name="connsiteY123" fmla="*/ 182033 h 1406615"/>
              <a:gd name="connsiteX124" fmla="*/ 884766 w 1346924"/>
              <a:gd name="connsiteY124" fmla="*/ 232833 h 1406615"/>
              <a:gd name="connsiteX125" fmla="*/ 867833 w 1346924"/>
              <a:gd name="connsiteY125" fmla="*/ 254000 h 1406615"/>
              <a:gd name="connsiteX126" fmla="*/ 842433 w 1346924"/>
              <a:gd name="connsiteY126" fmla="*/ 279400 h 1406615"/>
              <a:gd name="connsiteX127" fmla="*/ 829733 w 1346924"/>
              <a:gd name="connsiteY127" fmla="*/ 292100 h 1406615"/>
              <a:gd name="connsiteX128" fmla="*/ 800100 w 1346924"/>
              <a:gd name="connsiteY128" fmla="*/ 330200 h 1406615"/>
              <a:gd name="connsiteX129" fmla="*/ 774700 w 1346924"/>
              <a:gd name="connsiteY129" fmla="*/ 347133 h 1406615"/>
              <a:gd name="connsiteX130" fmla="*/ 749300 w 1346924"/>
              <a:gd name="connsiteY130" fmla="*/ 376767 h 1406615"/>
              <a:gd name="connsiteX131" fmla="*/ 736600 w 1346924"/>
              <a:gd name="connsiteY131" fmla="*/ 385233 h 1406615"/>
              <a:gd name="connsiteX132" fmla="*/ 711200 w 1346924"/>
              <a:gd name="connsiteY132" fmla="*/ 393700 h 1406615"/>
              <a:gd name="connsiteX133" fmla="*/ 698500 w 1346924"/>
              <a:gd name="connsiteY133" fmla="*/ 402167 h 1406615"/>
              <a:gd name="connsiteX134" fmla="*/ 685800 w 1346924"/>
              <a:gd name="connsiteY134" fmla="*/ 406400 h 1406615"/>
              <a:gd name="connsiteX135" fmla="*/ 643466 w 1346924"/>
              <a:gd name="connsiteY135" fmla="*/ 414867 h 1406615"/>
              <a:gd name="connsiteX136" fmla="*/ 563033 w 1346924"/>
              <a:gd name="connsiteY136" fmla="*/ 402167 h 1406615"/>
              <a:gd name="connsiteX137" fmla="*/ 541866 w 1346924"/>
              <a:gd name="connsiteY137" fmla="*/ 397933 h 1406615"/>
              <a:gd name="connsiteX138" fmla="*/ 516466 w 1346924"/>
              <a:gd name="connsiteY138" fmla="*/ 389467 h 1406615"/>
              <a:gd name="connsiteX139" fmla="*/ 554566 w 1346924"/>
              <a:gd name="connsiteY139" fmla="*/ 368300 h 1406615"/>
              <a:gd name="connsiteX140" fmla="*/ 567266 w 1346924"/>
              <a:gd name="connsiteY140" fmla="*/ 359833 h 1406615"/>
              <a:gd name="connsiteX141" fmla="*/ 550333 w 1346924"/>
              <a:gd name="connsiteY141" fmla="*/ 338667 h 1406615"/>
              <a:gd name="connsiteX142" fmla="*/ 533400 w 1346924"/>
              <a:gd name="connsiteY142" fmla="*/ 321733 h 1406615"/>
              <a:gd name="connsiteX143" fmla="*/ 508000 w 1346924"/>
              <a:gd name="connsiteY143" fmla="*/ 313267 h 1406615"/>
              <a:gd name="connsiteX144" fmla="*/ 495300 w 1346924"/>
              <a:gd name="connsiteY144" fmla="*/ 304800 h 1406615"/>
              <a:gd name="connsiteX145" fmla="*/ 486833 w 1346924"/>
              <a:gd name="connsiteY145" fmla="*/ 287867 h 1406615"/>
              <a:gd name="connsiteX146" fmla="*/ 499533 w 1346924"/>
              <a:gd name="connsiteY146" fmla="*/ 275167 h 1406615"/>
              <a:gd name="connsiteX147" fmla="*/ 524933 w 1346924"/>
              <a:gd name="connsiteY147" fmla="*/ 266700 h 1406615"/>
              <a:gd name="connsiteX148" fmla="*/ 537633 w 1346924"/>
              <a:gd name="connsiteY148" fmla="*/ 258233 h 1406615"/>
              <a:gd name="connsiteX149" fmla="*/ 575733 w 1346924"/>
              <a:gd name="connsiteY149" fmla="*/ 249767 h 1406615"/>
              <a:gd name="connsiteX150" fmla="*/ 550333 w 1346924"/>
              <a:gd name="connsiteY150" fmla="*/ 245533 h 1406615"/>
              <a:gd name="connsiteX151" fmla="*/ 474133 w 1346924"/>
              <a:gd name="connsiteY151" fmla="*/ 237067 h 1406615"/>
              <a:gd name="connsiteX152" fmla="*/ 431800 w 1346924"/>
              <a:gd name="connsiteY152" fmla="*/ 228600 h 1406615"/>
              <a:gd name="connsiteX153" fmla="*/ 359833 w 1346924"/>
              <a:gd name="connsiteY153" fmla="*/ 220133 h 1406615"/>
              <a:gd name="connsiteX154" fmla="*/ 292100 w 1346924"/>
              <a:gd name="connsiteY154" fmla="*/ 211667 h 1406615"/>
              <a:gd name="connsiteX155" fmla="*/ 4233 w 1346924"/>
              <a:gd name="connsiteY155" fmla="*/ 215900 h 1406615"/>
              <a:gd name="connsiteX156" fmla="*/ 0 w 1346924"/>
              <a:gd name="connsiteY156"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406400 w 1346924"/>
              <a:gd name="connsiteY5" fmla="*/ 1236133 h 1406615"/>
              <a:gd name="connsiteX6" fmla="*/ 381000 w 1346924"/>
              <a:gd name="connsiteY6" fmla="*/ 1223433 h 1406615"/>
              <a:gd name="connsiteX7" fmla="*/ 368300 w 1346924"/>
              <a:gd name="connsiteY7" fmla="*/ 1210733 h 1406615"/>
              <a:gd name="connsiteX8" fmla="*/ 359833 w 1346924"/>
              <a:gd name="connsiteY8" fmla="*/ 1198033 h 1406615"/>
              <a:gd name="connsiteX9" fmla="*/ 334433 w 1346924"/>
              <a:gd name="connsiteY9" fmla="*/ 1181100 h 1406615"/>
              <a:gd name="connsiteX10" fmla="*/ 325966 w 1346924"/>
              <a:gd name="connsiteY10" fmla="*/ 1168400 h 1406615"/>
              <a:gd name="connsiteX11" fmla="*/ 338666 w 1346924"/>
              <a:gd name="connsiteY11" fmla="*/ 1155700 h 1406615"/>
              <a:gd name="connsiteX12" fmla="*/ 355600 w 1346924"/>
              <a:gd name="connsiteY12" fmla="*/ 1147233 h 1406615"/>
              <a:gd name="connsiteX13" fmla="*/ 381000 w 1346924"/>
              <a:gd name="connsiteY13" fmla="*/ 1134533 h 1406615"/>
              <a:gd name="connsiteX14" fmla="*/ 397933 w 1346924"/>
              <a:gd name="connsiteY14" fmla="*/ 1121833 h 1406615"/>
              <a:gd name="connsiteX15" fmla="*/ 406400 w 1346924"/>
              <a:gd name="connsiteY15" fmla="*/ 1109133 h 1406615"/>
              <a:gd name="connsiteX16" fmla="*/ 431800 w 1346924"/>
              <a:gd name="connsiteY16" fmla="*/ 1100667 h 1406615"/>
              <a:gd name="connsiteX17" fmla="*/ 444500 w 1346924"/>
              <a:gd name="connsiteY17" fmla="*/ 1092200 h 1406615"/>
              <a:gd name="connsiteX18" fmla="*/ 457200 w 1346924"/>
              <a:gd name="connsiteY18" fmla="*/ 1075267 h 1406615"/>
              <a:gd name="connsiteX19" fmla="*/ 491066 w 1346924"/>
              <a:gd name="connsiteY19" fmla="*/ 1058333 h 1406615"/>
              <a:gd name="connsiteX20" fmla="*/ 503766 w 1346924"/>
              <a:gd name="connsiteY20" fmla="*/ 1049867 h 1406615"/>
              <a:gd name="connsiteX21" fmla="*/ 469900 w 1346924"/>
              <a:gd name="connsiteY21" fmla="*/ 1037167 h 1406615"/>
              <a:gd name="connsiteX22" fmla="*/ 452966 w 1346924"/>
              <a:gd name="connsiteY22" fmla="*/ 1028700 h 1406615"/>
              <a:gd name="connsiteX23" fmla="*/ 436033 w 1346924"/>
              <a:gd name="connsiteY23" fmla="*/ 1024467 h 1406615"/>
              <a:gd name="connsiteX24" fmla="*/ 410633 w 1346924"/>
              <a:gd name="connsiteY24" fmla="*/ 1016000 h 1406615"/>
              <a:gd name="connsiteX25" fmla="*/ 397933 w 1346924"/>
              <a:gd name="connsiteY25" fmla="*/ 1011767 h 1406615"/>
              <a:gd name="connsiteX26" fmla="*/ 368300 w 1346924"/>
              <a:gd name="connsiteY26" fmla="*/ 999067 h 1406615"/>
              <a:gd name="connsiteX27" fmla="*/ 351366 w 1346924"/>
              <a:gd name="connsiteY27" fmla="*/ 990600 h 1406615"/>
              <a:gd name="connsiteX28" fmla="*/ 321733 w 1346924"/>
              <a:gd name="connsiteY28" fmla="*/ 977900 h 1406615"/>
              <a:gd name="connsiteX29" fmla="*/ 351366 w 1346924"/>
              <a:gd name="connsiteY29" fmla="*/ 969433 h 1406615"/>
              <a:gd name="connsiteX30" fmla="*/ 397933 w 1346924"/>
              <a:gd name="connsiteY30" fmla="*/ 956733 h 1406615"/>
              <a:gd name="connsiteX31" fmla="*/ 440266 w 1346924"/>
              <a:gd name="connsiteY31" fmla="*/ 948267 h 1406615"/>
              <a:gd name="connsiteX32" fmla="*/ 452966 w 1346924"/>
              <a:gd name="connsiteY32" fmla="*/ 939800 h 1406615"/>
              <a:gd name="connsiteX33" fmla="*/ 478366 w 1346924"/>
              <a:gd name="connsiteY33" fmla="*/ 931333 h 1406615"/>
              <a:gd name="connsiteX34" fmla="*/ 516466 w 1346924"/>
              <a:gd name="connsiteY34" fmla="*/ 914400 h 1406615"/>
              <a:gd name="connsiteX35" fmla="*/ 550333 w 1346924"/>
              <a:gd name="connsiteY35" fmla="*/ 901700 h 1406615"/>
              <a:gd name="connsiteX36" fmla="*/ 563033 w 1346924"/>
              <a:gd name="connsiteY36" fmla="*/ 893233 h 1406615"/>
              <a:gd name="connsiteX37" fmla="*/ 579966 w 1346924"/>
              <a:gd name="connsiteY37" fmla="*/ 889000 h 1406615"/>
              <a:gd name="connsiteX38" fmla="*/ 567266 w 1346924"/>
              <a:gd name="connsiteY38" fmla="*/ 880533 h 1406615"/>
              <a:gd name="connsiteX39" fmla="*/ 550333 w 1346924"/>
              <a:gd name="connsiteY39" fmla="*/ 876300 h 1406615"/>
              <a:gd name="connsiteX40" fmla="*/ 508000 w 1346924"/>
              <a:gd name="connsiteY40" fmla="*/ 867833 h 1406615"/>
              <a:gd name="connsiteX41" fmla="*/ 495300 w 1346924"/>
              <a:gd name="connsiteY41" fmla="*/ 863600 h 1406615"/>
              <a:gd name="connsiteX42" fmla="*/ 465666 w 1346924"/>
              <a:gd name="connsiteY42" fmla="*/ 859367 h 1406615"/>
              <a:gd name="connsiteX43" fmla="*/ 444500 w 1346924"/>
              <a:gd name="connsiteY43" fmla="*/ 850900 h 1406615"/>
              <a:gd name="connsiteX44" fmla="*/ 419100 w 1346924"/>
              <a:gd name="connsiteY44" fmla="*/ 842433 h 1406615"/>
              <a:gd name="connsiteX45" fmla="*/ 402166 w 1346924"/>
              <a:gd name="connsiteY45" fmla="*/ 829733 h 1406615"/>
              <a:gd name="connsiteX46" fmla="*/ 385233 w 1346924"/>
              <a:gd name="connsiteY46" fmla="*/ 821267 h 1406615"/>
              <a:gd name="connsiteX47" fmla="*/ 381000 w 1346924"/>
              <a:gd name="connsiteY47" fmla="*/ 808567 h 1406615"/>
              <a:gd name="connsiteX48" fmla="*/ 364066 w 1346924"/>
              <a:gd name="connsiteY48" fmla="*/ 783167 h 1406615"/>
              <a:gd name="connsiteX49" fmla="*/ 406400 w 1346924"/>
              <a:gd name="connsiteY49" fmla="*/ 766233 h 1406615"/>
              <a:gd name="connsiteX50" fmla="*/ 431800 w 1346924"/>
              <a:gd name="connsiteY50" fmla="*/ 757767 h 1406615"/>
              <a:gd name="connsiteX51" fmla="*/ 444500 w 1346924"/>
              <a:gd name="connsiteY51" fmla="*/ 753533 h 1406615"/>
              <a:gd name="connsiteX52" fmla="*/ 452966 w 1346924"/>
              <a:gd name="connsiteY52" fmla="*/ 740833 h 1406615"/>
              <a:gd name="connsiteX53" fmla="*/ 482600 w 1346924"/>
              <a:gd name="connsiteY53" fmla="*/ 728133 h 1406615"/>
              <a:gd name="connsiteX54" fmla="*/ 495300 w 1346924"/>
              <a:gd name="connsiteY54" fmla="*/ 719667 h 1406615"/>
              <a:gd name="connsiteX55" fmla="*/ 499533 w 1346924"/>
              <a:gd name="connsiteY55" fmla="*/ 694267 h 1406615"/>
              <a:gd name="connsiteX56" fmla="*/ 474133 w 1346924"/>
              <a:gd name="connsiteY56" fmla="*/ 685800 h 1406615"/>
              <a:gd name="connsiteX57" fmla="*/ 452966 w 1346924"/>
              <a:gd name="connsiteY57" fmla="*/ 660400 h 1406615"/>
              <a:gd name="connsiteX58" fmla="*/ 444500 w 1346924"/>
              <a:gd name="connsiteY58" fmla="*/ 635000 h 1406615"/>
              <a:gd name="connsiteX59" fmla="*/ 448733 w 1346924"/>
              <a:gd name="connsiteY59" fmla="*/ 622300 h 1406615"/>
              <a:gd name="connsiteX60" fmla="*/ 486833 w 1346924"/>
              <a:gd name="connsiteY60" fmla="*/ 609600 h 1406615"/>
              <a:gd name="connsiteX61" fmla="*/ 499533 w 1346924"/>
              <a:gd name="connsiteY61" fmla="*/ 601133 h 1406615"/>
              <a:gd name="connsiteX62" fmla="*/ 524933 w 1346924"/>
              <a:gd name="connsiteY62" fmla="*/ 592667 h 1406615"/>
              <a:gd name="connsiteX63" fmla="*/ 533400 w 1346924"/>
              <a:gd name="connsiteY63" fmla="*/ 579967 h 1406615"/>
              <a:gd name="connsiteX64" fmla="*/ 516466 w 1346924"/>
              <a:gd name="connsiteY64" fmla="*/ 554567 h 1406615"/>
              <a:gd name="connsiteX65" fmla="*/ 508000 w 1346924"/>
              <a:gd name="connsiteY65" fmla="*/ 541867 h 1406615"/>
              <a:gd name="connsiteX66" fmla="*/ 571500 w 1346924"/>
              <a:gd name="connsiteY66" fmla="*/ 533400 h 1406615"/>
              <a:gd name="connsiteX67" fmla="*/ 630766 w 1346924"/>
              <a:gd name="connsiteY67" fmla="*/ 524933 h 1406615"/>
              <a:gd name="connsiteX68" fmla="*/ 643466 w 1346924"/>
              <a:gd name="connsiteY68" fmla="*/ 516467 h 1406615"/>
              <a:gd name="connsiteX69" fmla="*/ 681566 w 1346924"/>
              <a:gd name="connsiteY69" fmla="*/ 508000 h 1406615"/>
              <a:gd name="connsiteX70" fmla="*/ 698500 w 1346924"/>
              <a:gd name="connsiteY70" fmla="*/ 503767 h 1406615"/>
              <a:gd name="connsiteX71" fmla="*/ 723900 w 1346924"/>
              <a:gd name="connsiteY71" fmla="*/ 491067 h 1406615"/>
              <a:gd name="connsiteX72" fmla="*/ 740833 w 1346924"/>
              <a:gd name="connsiteY72" fmla="*/ 486833 h 1406615"/>
              <a:gd name="connsiteX73" fmla="*/ 753533 w 1346924"/>
              <a:gd name="connsiteY73" fmla="*/ 474133 h 1406615"/>
              <a:gd name="connsiteX74" fmla="*/ 778933 w 1346924"/>
              <a:gd name="connsiteY74" fmla="*/ 457200 h 1406615"/>
              <a:gd name="connsiteX75" fmla="*/ 804333 w 1346924"/>
              <a:gd name="connsiteY75" fmla="*/ 431800 h 1406615"/>
              <a:gd name="connsiteX76" fmla="*/ 817033 w 1346924"/>
              <a:gd name="connsiteY76" fmla="*/ 419100 h 1406615"/>
              <a:gd name="connsiteX77" fmla="*/ 829733 w 1346924"/>
              <a:gd name="connsiteY77" fmla="*/ 410633 h 1406615"/>
              <a:gd name="connsiteX78" fmla="*/ 855133 w 1346924"/>
              <a:gd name="connsiteY78" fmla="*/ 381000 h 1406615"/>
              <a:gd name="connsiteX79" fmla="*/ 863600 w 1346924"/>
              <a:gd name="connsiteY79" fmla="*/ 368300 h 1406615"/>
              <a:gd name="connsiteX80" fmla="*/ 893233 w 1346924"/>
              <a:gd name="connsiteY80" fmla="*/ 330200 h 1406615"/>
              <a:gd name="connsiteX81" fmla="*/ 893233 w 1346924"/>
              <a:gd name="connsiteY81" fmla="*/ 330200 h 1406615"/>
              <a:gd name="connsiteX82" fmla="*/ 901700 w 1346924"/>
              <a:gd name="connsiteY82" fmla="*/ 313267 h 1406615"/>
              <a:gd name="connsiteX83" fmla="*/ 914400 w 1346924"/>
              <a:gd name="connsiteY83" fmla="*/ 292100 h 1406615"/>
              <a:gd name="connsiteX84" fmla="*/ 918633 w 1346924"/>
              <a:gd name="connsiteY84" fmla="*/ 279400 h 1406615"/>
              <a:gd name="connsiteX85" fmla="*/ 931333 w 1346924"/>
              <a:gd name="connsiteY85" fmla="*/ 266700 h 1406615"/>
              <a:gd name="connsiteX86" fmla="*/ 939800 w 1346924"/>
              <a:gd name="connsiteY86" fmla="*/ 249767 h 1406615"/>
              <a:gd name="connsiteX87" fmla="*/ 952500 w 1346924"/>
              <a:gd name="connsiteY87" fmla="*/ 232833 h 1406615"/>
              <a:gd name="connsiteX88" fmla="*/ 969433 w 1346924"/>
              <a:gd name="connsiteY88" fmla="*/ 207433 h 1406615"/>
              <a:gd name="connsiteX89" fmla="*/ 973666 w 1346924"/>
              <a:gd name="connsiteY89" fmla="*/ 194733 h 1406615"/>
              <a:gd name="connsiteX90" fmla="*/ 990600 w 1346924"/>
              <a:gd name="connsiteY90" fmla="*/ 177800 h 1406615"/>
              <a:gd name="connsiteX91" fmla="*/ 994833 w 1346924"/>
              <a:gd name="connsiteY91" fmla="*/ 165100 h 1406615"/>
              <a:gd name="connsiteX92" fmla="*/ 1007533 w 1346924"/>
              <a:gd name="connsiteY92" fmla="*/ 156633 h 1406615"/>
              <a:gd name="connsiteX93" fmla="*/ 1032933 w 1346924"/>
              <a:gd name="connsiteY93" fmla="*/ 135467 h 1406615"/>
              <a:gd name="connsiteX94" fmla="*/ 1037166 w 1346924"/>
              <a:gd name="connsiteY94" fmla="*/ 122767 h 1406615"/>
              <a:gd name="connsiteX95" fmla="*/ 1075266 w 1346924"/>
              <a:gd name="connsiteY95" fmla="*/ 101600 h 1406615"/>
              <a:gd name="connsiteX96" fmla="*/ 1087966 w 1346924"/>
              <a:gd name="connsiteY96" fmla="*/ 97367 h 1406615"/>
              <a:gd name="connsiteX97" fmla="*/ 1104900 w 1346924"/>
              <a:gd name="connsiteY97" fmla="*/ 101600 h 1406615"/>
              <a:gd name="connsiteX98" fmla="*/ 1130300 w 1346924"/>
              <a:gd name="connsiteY98" fmla="*/ 118533 h 1406615"/>
              <a:gd name="connsiteX99" fmla="*/ 1176866 w 1346924"/>
              <a:gd name="connsiteY99" fmla="*/ 139700 h 1406615"/>
              <a:gd name="connsiteX100" fmla="*/ 1193800 w 1346924"/>
              <a:gd name="connsiteY100" fmla="*/ 148167 h 1406615"/>
              <a:gd name="connsiteX101" fmla="*/ 1261533 w 1346924"/>
              <a:gd name="connsiteY101" fmla="*/ 139700 h 1406615"/>
              <a:gd name="connsiteX102" fmla="*/ 1278466 w 1346924"/>
              <a:gd name="connsiteY102" fmla="*/ 122767 h 1406615"/>
              <a:gd name="connsiteX103" fmla="*/ 1299633 w 1346924"/>
              <a:gd name="connsiteY103" fmla="*/ 88900 h 1406615"/>
              <a:gd name="connsiteX104" fmla="*/ 1312333 w 1346924"/>
              <a:gd name="connsiteY104" fmla="*/ 80433 h 1406615"/>
              <a:gd name="connsiteX105" fmla="*/ 1325033 w 1346924"/>
              <a:gd name="connsiteY105" fmla="*/ 50800 h 1406615"/>
              <a:gd name="connsiteX106" fmla="*/ 1329266 w 1346924"/>
              <a:gd name="connsiteY106" fmla="*/ 38100 h 1406615"/>
              <a:gd name="connsiteX107" fmla="*/ 1341966 w 1346924"/>
              <a:gd name="connsiteY107" fmla="*/ 25400 h 1406615"/>
              <a:gd name="connsiteX108" fmla="*/ 1346200 w 1346924"/>
              <a:gd name="connsiteY108" fmla="*/ 12700 h 1406615"/>
              <a:gd name="connsiteX109" fmla="*/ 1329266 w 1346924"/>
              <a:gd name="connsiteY109" fmla="*/ 8467 h 1406615"/>
              <a:gd name="connsiteX110" fmla="*/ 1312333 w 1346924"/>
              <a:gd name="connsiteY110" fmla="*/ 0 h 1406615"/>
              <a:gd name="connsiteX111" fmla="*/ 1143000 w 1346924"/>
              <a:gd name="connsiteY111" fmla="*/ 8467 h 1406615"/>
              <a:gd name="connsiteX112" fmla="*/ 1079500 w 1346924"/>
              <a:gd name="connsiteY112" fmla="*/ 21167 h 1406615"/>
              <a:gd name="connsiteX113" fmla="*/ 1054100 w 1346924"/>
              <a:gd name="connsiteY113" fmla="*/ 29633 h 1406615"/>
              <a:gd name="connsiteX114" fmla="*/ 1041400 w 1346924"/>
              <a:gd name="connsiteY114" fmla="*/ 33867 h 1406615"/>
              <a:gd name="connsiteX115" fmla="*/ 1032933 w 1346924"/>
              <a:gd name="connsiteY115" fmla="*/ 46567 h 1406615"/>
              <a:gd name="connsiteX116" fmla="*/ 1003300 w 1346924"/>
              <a:gd name="connsiteY116" fmla="*/ 84667 h 1406615"/>
              <a:gd name="connsiteX117" fmla="*/ 994833 w 1346924"/>
              <a:gd name="connsiteY117" fmla="*/ 110067 h 1406615"/>
              <a:gd name="connsiteX118" fmla="*/ 990600 w 1346924"/>
              <a:gd name="connsiteY118" fmla="*/ 122767 h 1406615"/>
              <a:gd name="connsiteX119" fmla="*/ 977900 w 1346924"/>
              <a:gd name="connsiteY119" fmla="*/ 127000 h 1406615"/>
              <a:gd name="connsiteX120" fmla="*/ 969433 w 1346924"/>
              <a:gd name="connsiteY120" fmla="*/ 139700 h 1406615"/>
              <a:gd name="connsiteX121" fmla="*/ 956733 w 1346924"/>
              <a:gd name="connsiteY121" fmla="*/ 148167 h 1406615"/>
              <a:gd name="connsiteX122" fmla="*/ 927100 w 1346924"/>
              <a:gd name="connsiteY122" fmla="*/ 182033 h 1406615"/>
              <a:gd name="connsiteX123" fmla="*/ 884766 w 1346924"/>
              <a:gd name="connsiteY123" fmla="*/ 232833 h 1406615"/>
              <a:gd name="connsiteX124" fmla="*/ 867833 w 1346924"/>
              <a:gd name="connsiteY124" fmla="*/ 254000 h 1406615"/>
              <a:gd name="connsiteX125" fmla="*/ 842433 w 1346924"/>
              <a:gd name="connsiteY125" fmla="*/ 279400 h 1406615"/>
              <a:gd name="connsiteX126" fmla="*/ 829733 w 1346924"/>
              <a:gd name="connsiteY126" fmla="*/ 292100 h 1406615"/>
              <a:gd name="connsiteX127" fmla="*/ 800100 w 1346924"/>
              <a:gd name="connsiteY127" fmla="*/ 330200 h 1406615"/>
              <a:gd name="connsiteX128" fmla="*/ 774700 w 1346924"/>
              <a:gd name="connsiteY128" fmla="*/ 347133 h 1406615"/>
              <a:gd name="connsiteX129" fmla="*/ 749300 w 1346924"/>
              <a:gd name="connsiteY129" fmla="*/ 376767 h 1406615"/>
              <a:gd name="connsiteX130" fmla="*/ 736600 w 1346924"/>
              <a:gd name="connsiteY130" fmla="*/ 385233 h 1406615"/>
              <a:gd name="connsiteX131" fmla="*/ 711200 w 1346924"/>
              <a:gd name="connsiteY131" fmla="*/ 393700 h 1406615"/>
              <a:gd name="connsiteX132" fmla="*/ 698500 w 1346924"/>
              <a:gd name="connsiteY132" fmla="*/ 402167 h 1406615"/>
              <a:gd name="connsiteX133" fmla="*/ 685800 w 1346924"/>
              <a:gd name="connsiteY133" fmla="*/ 406400 h 1406615"/>
              <a:gd name="connsiteX134" fmla="*/ 643466 w 1346924"/>
              <a:gd name="connsiteY134" fmla="*/ 414867 h 1406615"/>
              <a:gd name="connsiteX135" fmla="*/ 563033 w 1346924"/>
              <a:gd name="connsiteY135" fmla="*/ 402167 h 1406615"/>
              <a:gd name="connsiteX136" fmla="*/ 541866 w 1346924"/>
              <a:gd name="connsiteY136" fmla="*/ 397933 h 1406615"/>
              <a:gd name="connsiteX137" fmla="*/ 516466 w 1346924"/>
              <a:gd name="connsiteY137" fmla="*/ 389467 h 1406615"/>
              <a:gd name="connsiteX138" fmla="*/ 554566 w 1346924"/>
              <a:gd name="connsiteY138" fmla="*/ 368300 h 1406615"/>
              <a:gd name="connsiteX139" fmla="*/ 567266 w 1346924"/>
              <a:gd name="connsiteY139" fmla="*/ 359833 h 1406615"/>
              <a:gd name="connsiteX140" fmla="*/ 550333 w 1346924"/>
              <a:gd name="connsiteY140" fmla="*/ 338667 h 1406615"/>
              <a:gd name="connsiteX141" fmla="*/ 533400 w 1346924"/>
              <a:gd name="connsiteY141" fmla="*/ 321733 h 1406615"/>
              <a:gd name="connsiteX142" fmla="*/ 508000 w 1346924"/>
              <a:gd name="connsiteY142" fmla="*/ 313267 h 1406615"/>
              <a:gd name="connsiteX143" fmla="*/ 495300 w 1346924"/>
              <a:gd name="connsiteY143" fmla="*/ 304800 h 1406615"/>
              <a:gd name="connsiteX144" fmla="*/ 486833 w 1346924"/>
              <a:gd name="connsiteY144" fmla="*/ 287867 h 1406615"/>
              <a:gd name="connsiteX145" fmla="*/ 499533 w 1346924"/>
              <a:gd name="connsiteY145" fmla="*/ 275167 h 1406615"/>
              <a:gd name="connsiteX146" fmla="*/ 524933 w 1346924"/>
              <a:gd name="connsiteY146" fmla="*/ 266700 h 1406615"/>
              <a:gd name="connsiteX147" fmla="*/ 537633 w 1346924"/>
              <a:gd name="connsiteY147" fmla="*/ 258233 h 1406615"/>
              <a:gd name="connsiteX148" fmla="*/ 575733 w 1346924"/>
              <a:gd name="connsiteY148" fmla="*/ 249767 h 1406615"/>
              <a:gd name="connsiteX149" fmla="*/ 550333 w 1346924"/>
              <a:gd name="connsiteY149" fmla="*/ 245533 h 1406615"/>
              <a:gd name="connsiteX150" fmla="*/ 474133 w 1346924"/>
              <a:gd name="connsiteY150" fmla="*/ 237067 h 1406615"/>
              <a:gd name="connsiteX151" fmla="*/ 431800 w 1346924"/>
              <a:gd name="connsiteY151" fmla="*/ 228600 h 1406615"/>
              <a:gd name="connsiteX152" fmla="*/ 359833 w 1346924"/>
              <a:gd name="connsiteY152" fmla="*/ 220133 h 1406615"/>
              <a:gd name="connsiteX153" fmla="*/ 292100 w 1346924"/>
              <a:gd name="connsiteY153" fmla="*/ 211667 h 1406615"/>
              <a:gd name="connsiteX154" fmla="*/ 4233 w 1346924"/>
              <a:gd name="connsiteY154" fmla="*/ 215900 h 1406615"/>
              <a:gd name="connsiteX155" fmla="*/ 0 w 1346924"/>
              <a:gd name="connsiteY15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81000 w 1346924"/>
              <a:gd name="connsiteY5" fmla="*/ 1223433 h 1406615"/>
              <a:gd name="connsiteX6" fmla="*/ 368300 w 1346924"/>
              <a:gd name="connsiteY6" fmla="*/ 1210733 h 1406615"/>
              <a:gd name="connsiteX7" fmla="*/ 359833 w 1346924"/>
              <a:gd name="connsiteY7" fmla="*/ 1198033 h 1406615"/>
              <a:gd name="connsiteX8" fmla="*/ 334433 w 1346924"/>
              <a:gd name="connsiteY8" fmla="*/ 1181100 h 1406615"/>
              <a:gd name="connsiteX9" fmla="*/ 325966 w 1346924"/>
              <a:gd name="connsiteY9" fmla="*/ 1168400 h 1406615"/>
              <a:gd name="connsiteX10" fmla="*/ 338666 w 1346924"/>
              <a:gd name="connsiteY10" fmla="*/ 1155700 h 1406615"/>
              <a:gd name="connsiteX11" fmla="*/ 355600 w 1346924"/>
              <a:gd name="connsiteY11" fmla="*/ 1147233 h 1406615"/>
              <a:gd name="connsiteX12" fmla="*/ 381000 w 1346924"/>
              <a:gd name="connsiteY12" fmla="*/ 1134533 h 1406615"/>
              <a:gd name="connsiteX13" fmla="*/ 397933 w 1346924"/>
              <a:gd name="connsiteY13" fmla="*/ 1121833 h 1406615"/>
              <a:gd name="connsiteX14" fmla="*/ 406400 w 1346924"/>
              <a:gd name="connsiteY14" fmla="*/ 1109133 h 1406615"/>
              <a:gd name="connsiteX15" fmla="*/ 431800 w 1346924"/>
              <a:gd name="connsiteY15" fmla="*/ 1100667 h 1406615"/>
              <a:gd name="connsiteX16" fmla="*/ 444500 w 1346924"/>
              <a:gd name="connsiteY16" fmla="*/ 1092200 h 1406615"/>
              <a:gd name="connsiteX17" fmla="*/ 457200 w 1346924"/>
              <a:gd name="connsiteY17" fmla="*/ 1075267 h 1406615"/>
              <a:gd name="connsiteX18" fmla="*/ 491066 w 1346924"/>
              <a:gd name="connsiteY18" fmla="*/ 1058333 h 1406615"/>
              <a:gd name="connsiteX19" fmla="*/ 503766 w 1346924"/>
              <a:gd name="connsiteY19" fmla="*/ 1049867 h 1406615"/>
              <a:gd name="connsiteX20" fmla="*/ 469900 w 1346924"/>
              <a:gd name="connsiteY20" fmla="*/ 1037167 h 1406615"/>
              <a:gd name="connsiteX21" fmla="*/ 452966 w 1346924"/>
              <a:gd name="connsiteY21" fmla="*/ 1028700 h 1406615"/>
              <a:gd name="connsiteX22" fmla="*/ 436033 w 1346924"/>
              <a:gd name="connsiteY22" fmla="*/ 1024467 h 1406615"/>
              <a:gd name="connsiteX23" fmla="*/ 410633 w 1346924"/>
              <a:gd name="connsiteY23" fmla="*/ 1016000 h 1406615"/>
              <a:gd name="connsiteX24" fmla="*/ 397933 w 1346924"/>
              <a:gd name="connsiteY24" fmla="*/ 1011767 h 1406615"/>
              <a:gd name="connsiteX25" fmla="*/ 368300 w 1346924"/>
              <a:gd name="connsiteY25" fmla="*/ 999067 h 1406615"/>
              <a:gd name="connsiteX26" fmla="*/ 351366 w 1346924"/>
              <a:gd name="connsiteY26" fmla="*/ 990600 h 1406615"/>
              <a:gd name="connsiteX27" fmla="*/ 321733 w 1346924"/>
              <a:gd name="connsiteY27" fmla="*/ 977900 h 1406615"/>
              <a:gd name="connsiteX28" fmla="*/ 351366 w 1346924"/>
              <a:gd name="connsiteY28" fmla="*/ 969433 h 1406615"/>
              <a:gd name="connsiteX29" fmla="*/ 397933 w 1346924"/>
              <a:gd name="connsiteY29" fmla="*/ 956733 h 1406615"/>
              <a:gd name="connsiteX30" fmla="*/ 440266 w 1346924"/>
              <a:gd name="connsiteY30" fmla="*/ 948267 h 1406615"/>
              <a:gd name="connsiteX31" fmla="*/ 452966 w 1346924"/>
              <a:gd name="connsiteY31" fmla="*/ 939800 h 1406615"/>
              <a:gd name="connsiteX32" fmla="*/ 478366 w 1346924"/>
              <a:gd name="connsiteY32" fmla="*/ 931333 h 1406615"/>
              <a:gd name="connsiteX33" fmla="*/ 516466 w 1346924"/>
              <a:gd name="connsiteY33" fmla="*/ 914400 h 1406615"/>
              <a:gd name="connsiteX34" fmla="*/ 550333 w 1346924"/>
              <a:gd name="connsiteY34" fmla="*/ 901700 h 1406615"/>
              <a:gd name="connsiteX35" fmla="*/ 563033 w 1346924"/>
              <a:gd name="connsiteY35" fmla="*/ 893233 h 1406615"/>
              <a:gd name="connsiteX36" fmla="*/ 579966 w 1346924"/>
              <a:gd name="connsiteY36" fmla="*/ 889000 h 1406615"/>
              <a:gd name="connsiteX37" fmla="*/ 567266 w 1346924"/>
              <a:gd name="connsiteY37" fmla="*/ 880533 h 1406615"/>
              <a:gd name="connsiteX38" fmla="*/ 550333 w 1346924"/>
              <a:gd name="connsiteY38" fmla="*/ 876300 h 1406615"/>
              <a:gd name="connsiteX39" fmla="*/ 508000 w 1346924"/>
              <a:gd name="connsiteY39" fmla="*/ 867833 h 1406615"/>
              <a:gd name="connsiteX40" fmla="*/ 495300 w 1346924"/>
              <a:gd name="connsiteY40" fmla="*/ 863600 h 1406615"/>
              <a:gd name="connsiteX41" fmla="*/ 465666 w 1346924"/>
              <a:gd name="connsiteY41" fmla="*/ 859367 h 1406615"/>
              <a:gd name="connsiteX42" fmla="*/ 444500 w 1346924"/>
              <a:gd name="connsiteY42" fmla="*/ 850900 h 1406615"/>
              <a:gd name="connsiteX43" fmla="*/ 419100 w 1346924"/>
              <a:gd name="connsiteY43" fmla="*/ 842433 h 1406615"/>
              <a:gd name="connsiteX44" fmla="*/ 402166 w 1346924"/>
              <a:gd name="connsiteY44" fmla="*/ 829733 h 1406615"/>
              <a:gd name="connsiteX45" fmla="*/ 385233 w 1346924"/>
              <a:gd name="connsiteY45" fmla="*/ 821267 h 1406615"/>
              <a:gd name="connsiteX46" fmla="*/ 381000 w 1346924"/>
              <a:gd name="connsiteY46" fmla="*/ 808567 h 1406615"/>
              <a:gd name="connsiteX47" fmla="*/ 364066 w 1346924"/>
              <a:gd name="connsiteY47" fmla="*/ 783167 h 1406615"/>
              <a:gd name="connsiteX48" fmla="*/ 406400 w 1346924"/>
              <a:gd name="connsiteY48" fmla="*/ 766233 h 1406615"/>
              <a:gd name="connsiteX49" fmla="*/ 431800 w 1346924"/>
              <a:gd name="connsiteY49" fmla="*/ 757767 h 1406615"/>
              <a:gd name="connsiteX50" fmla="*/ 444500 w 1346924"/>
              <a:gd name="connsiteY50" fmla="*/ 753533 h 1406615"/>
              <a:gd name="connsiteX51" fmla="*/ 452966 w 1346924"/>
              <a:gd name="connsiteY51" fmla="*/ 740833 h 1406615"/>
              <a:gd name="connsiteX52" fmla="*/ 482600 w 1346924"/>
              <a:gd name="connsiteY52" fmla="*/ 728133 h 1406615"/>
              <a:gd name="connsiteX53" fmla="*/ 495300 w 1346924"/>
              <a:gd name="connsiteY53" fmla="*/ 719667 h 1406615"/>
              <a:gd name="connsiteX54" fmla="*/ 499533 w 1346924"/>
              <a:gd name="connsiteY54" fmla="*/ 694267 h 1406615"/>
              <a:gd name="connsiteX55" fmla="*/ 474133 w 1346924"/>
              <a:gd name="connsiteY55" fmla="*/ 685800 h 1406615"/>
              <a:gd name="connsiteX56" fmla="*/ 452966 w 1346924"/>
              <a:gd name="connsiteY56" fmla="*/ 660400 h 1406615"/>
              <a:gd name="connsiteX57" fmla="*/ 444500 w 1346924"/>
              <a:gd name="connsiteY57" fmla="*/ 635000 h 1406615"/>
              <a:gd name="connsiteX58" fmla="*/ 448733 w 1346924"/>
              <a:gd name="connsiteY58" fmla="*/ 622300 h 1406615"/>
              <a:gd name="connsiteX59" fmla="*/ 486833 w 1346924"/>
              <a:gd name="connsiteY59" fmla="*/ 609600 h 1406615"/>
              <a:gd name="connsiteX60" fmla="*/ 499533 w 1346924"/>
              <a:gd name="connsiteY60" fmla="*/ 601133 h 1406615"/>
              <a:gd name="connsiteX61" fmla="*/ 524933 w 1346924"/>
              <a:gd name="connsiteY61" fmla="*/ 592667 h 1406615"/>
              <a:gd name="connsiteX62" fmla="*/ 533400 w 1346924"/>
              <a:gd name="connsiteY62" fmla="*/ 579967 h 1406615"/>
              <a:gd name="connsiteX63" fmla="*/ 516466 w 1346924"/>
              <a:gd name="connsiteY63" fmla="*/ 554567 h 1406615"/>
              <a:gd name="connsiteX64" fmla="*/ 508000 w 1346924"/>
              <a:gd name="connsiteY64" fmla="*/ 541867 h 1406615"/>
              <a:gd name="connsiteX65" fmla="*/ 571500 w 1346924"/>
              <a:gd name="connsiteY65" fmla="*/ 533400 h 1406615"/>
              <a:gd name="connsiteX66" fmla="*/ 630766 w 1346924"/>
              <a:gd name="connsiteY66" fmla="*/ 524933 h 1406615"/>
              <a:gd name="connsiteX67" fmla="*/ 643466 w 1346924"/>
              <a:gd name="connsiteY67" fmla="*/ 516467 h 1406615"/>
              <a:gd name="connsiteX68" fmla="*/ 681566 w 1346924"/>
              <a:gd name="connsiteY68" fmla="*/ 508000 h 1406615"/>
              <a:gd name="connsiteX69" fmla="*/ 698500 w 1346924"/>
              <a:gd name="connsiteY69" fmla="*/ 503767 h 1406615"/>
              <a:gd name="connsiteX70" fmla="*/ 723900 w 1346924"/>
              <a:gd name="connsiteY70" fmla="*/ 491067 h 1406615"/>
              <a:gd name="connsiteX71" fmla="*/ 740833 w 1346924"/>
              <a:gd name="connsiteY71" fmla="*/ 486833 h 1406615"/>
              <a:gd name="connsiteX72" fmla="*/ 753533 w 1346924"/>
              <a:gd name="connsiteY72" fmla="*/ 474133 h 1406615"/>
              <a:gd name="connsiteX73" fmla="*/ 778933 w 1346924"/>
              <a:gd name="connsiteY73" fmla="*/ 457200 h 1406615"/>
              <a:gd name="connsiteX74" fmla="*/ 804333 w 1346924"/>
              <a:gd name="connsiteY74" fmla="*/ 431800 h 1406615"/>
              <a:gd name="connsiteX75" fmla="*/ 817033 w 1346924"/>
              <a:gd name="connsiteY75" fmla="*/ 419100 h 1406615"/>
              <a:gd name="connsiteX76" fmla="*/ 829733 w 1346924"/>
              <a:gd name="connsiteY76" fmla="*/ 410633 h 1406615"/>
              <a:gd name="connsiteX77" fmla="*/ 855133 w 1346924"/>
              <a:gd name="connsiteY77" fmla="*/ 381000 h 1406615"/>
              <a:gd name="connsiteX78" fmla="*/ 863600 w 1346924"/>
              <a:gd name="connsiteY78" fmla="*/ 368300 h 1406615"/>
              <a:gd name="connsiteX79" fmla="*/ 893233 w 1346924"/>
              <a:gd name="connsiteY79" fmla="*/ 330200 h 1406615"/>
              <a:gd name="connsiteX80" fmla="*/ 893233 w 1346924"/>
              <a:gd name="connsiteY80" fmla="*/ 330200 h 1406615"/>
              <a:gd name="connsiteX81" fmla="*/ 901700 w 1346924"/>
              <a:gd name="connsiteY81" fmla="*/ 313267 h 1406615"/>
              <a:gd name="connsiteX82" fmla="*/ 914400 w 1346924"/>
              <a:gd name="connsiteY82" fmla="*/ 292100 h 1406615"/>
              <a:gd name="connsiteX83" fmla="*/ 918633 w 1346924"/>
              <a:gd name="connsiteY83" fmla="*/ 279400 h 1406615"/>
              <a:gd name="connsiteX84" fmla="*/ 931333 w 1346924"/>
              <a:gd name="connsiteY84" fmla="*/ 266700 h 1406615"/>
              <a:gd name="connsiteX85" fmla="*/ 939800 w 1346924"/>
              <a:gd name="connsiteY85" fmla="*/ 249767 h 1406615"/>
              <a:gd name="connsiteX86" fmla="*/ 952500 w 1346924"/>
              <a:gd name="connsiteY86" fmla="*/ 232833 h 1406615"/>
              <a:gd name="connsiteX87" fmla="*/ 969433 w 1346924"/>
              <a:gd name="connsiteY87" fmla="*/ 207433 h 1406615"/>
              <a:gd name="connsiteX88" fmla="*/ 973666 w 1346924"/>
              <a:gd name="connsiteY88" fmla="*/ 194733 h 1406615"/>
              <a:gd name="connsiteX89" fmla="*/ 990600 w 1346924"/>
              <a:gd name="connsiteY89" fmla="*/ 177800 h 1406615"/>
              <a:gd name="connsiteX90" fmla="*/ 994833 w 1346924"/>
              <a:gd name="connsiteY90" fmla="*/ 165100 h 1406615"/>
              <a:gd name="connsiteX91" fmla="*/ 1007533 w 1346924"/>
              <a:gd name="connsiteY91" fmla="*/ 156633 h 1406615"/>
              <a:gd name="connsiteX92" fmla="*/ 1032933 w 1346924"/>
              <a:gd name="connsiteY92" fmla="*/ 135467 h 1406615"/>
              <a:gd name="connsiteX93" fmla="*/ 1037166 w 1346924"/>
              <a:gd name="connsiteY93" fmla="*/ 122767 h 1406615"/>
              <a:gd name="connsiteX94" fmla="*/ 1075266 w 1346924"/>
              <a:gd name="connsiteY94" fmla="*/ 101600 h 1406615"/>
              <a:gd name="connsiteX95" fmla="*/ 1087966 w 1346924"/>
              <a:gd name="connsiteY95" fmla="*/ 97367 h 1406615"/>
              <a:gd name="connsiteX96" fmla="*/ 1104900 w 1346924"/>
              <a:gd name="connsiteY96" fmla="*/ 101600 h 1406615"/>
              <a:gd name="connsiteX97" fmla="*/ 1130300 w 1346924"/>
              <a:gd name="connsiteY97" fmla="*/ 118533 h 1406615"/>
              <a:gd name="connsiteX98" fmla="*/ 1176866 w 1346924"/>
              <a:gd name="connsiteY98" fmla="*/ 139700 h 1406615"/>
              <a:gd name="connsiteX99" fmla="*/ 1193800 w 1346924"/>
              <a:gd name="connsiteY99" fmla="*/ 148167 h 1406615"/>
              <a:gd name="connsiteX100" fmla="*/ 1261533 w 1346924"/>
              <a:gd name="connsiteY100" fmla="*/ 139700 h 1406615"/>
              <a:gd name="connsiteX101" fmla="*/ 1278466 w 1346924"/>
              <a:gd name="connsiteY101" fmla="*/ 122767 h 1406615"/>
              <a:gd name="connsiteX102" fmla="*/ 1299633 w 1346924"/>
              <a:gd name="connsiteY102" fmla="*/ 88900 h 1406615"/>
              <a:gd name="connsiteX103" fmla="*/ 1312333 w 1346924"/>
              <a:gd name="connsiteY103" fmla="*/ 80433 h 1406615"/>
              <a:gd name="connsiteX104" fmla="*/ 1325033 w 1346924"/>
              <a:gd name="connsiteY104" fmla="*/ 50800 h 1406615"/>
              <a:gd name="connsiteX105" fmla="*/ 1329266 w 1346924"/>
              <a:gd name="connsiteY105" fmla="*/ 38100 h 1406615"/>
              <a:gd name="connsiteX106" fmla="*/ 1341966 w 1346924"/>
              <a:gd name="connsiteY106" fmla="*/ 25400 h 1406615"/>
              <a:gd name="connsiteX107" fmla="*/ 1346200 w 1346924"/>
              <a:gd name="connsiteY107" fmla="*/ 12700 h 1406615"/>
              <a:gd name="connsiteX108" fmla="*/ 1329266 w 1346924"/>
              <a:gd name="connsiteY108" fmla="*/ 8467 h 1406615"/>
              <a:gd name="connsiteX109" fmla="*/ 1312333 w 1346924"/>
              <a:gd name="connsiteY109" fmla="*/ 0 h 1406615"/>
              <a:gd name="connsiteX110" fmla="*/ 1143000 w 1346924"/>
              <a:gd name="connsiteY110" fmla="*/ 8467 h 1406615"/>
              <a:gd name="connsiteX111" fmla="*/ 1079500 w 1346924"/>
              <a:gd name="connsiteY111" fmla="*/ 21167 h 1406615"/>
              <a:gd name="connsiteX112" fmla="*/ 1054100 w 1346924"/>
              <a:gd name="connsiteY112" fmla="*/ 29633 h 1406615"/>
              <a:gd name="connsiteX113" fmla="*/ 1041400 w 1346924"/>
              <a:gd name="connsiteY113" fmla="*/ 33867 h 1406615"/>
              <a:gd name="connsiteX114" fmla="*/ 1032933 w 1346924"/>
              <a:gd name="connsiteY114" fmla="*/ 46567 h 1406615"/>
              <a:gd name="connsiteX115" fmla="*/ 1003300 w 1346924"/>
              <a:gd name="connsiteY115" fmla="*/ 84667 h 1406615"/>
              <a:gd name="connsiteX116" fmla="*/ 994833 w 1346924"/>
              <a:gd name="connsiteY116" fmla="*/ 110067 h 1406615"/>
              <a:gd name="connsiteX117" fmla="*/ 990600 w 1346924"/>
              <a:gd name="connsiteY117" fmla="*/ 122767 h 1406615"/>
              <a:gd name="connsiteX118" fmla="*/ 977900 w 1346924"/>
              <a:gd name="connsiteY118" fmla="*/ 127000 h 1406615"/>
              <a:gd name="connsiteX119" fmla="*/ 969433 w 1346924"/>
              <a:gd name="connsiteY119" fmla="*/ 139700 h 1406615"/>
              <a:gd name="connsiteX120" fmla="*/ 956733 w 1346924"/>
              <a:gd name="connsiteY120" fmla="*/ 148167 h 1406615"/>
              <a:gd name="connsiteX121" fmla="*/ 927100 w 1346924"/>
              <a:gd name="connsiteY121" fmla="*/ 182033 h 1406615"/>
              <a:gd name="connsiteX122" fmla="*/ 884766 w 1346924"/>
              <a:gd name="connsiteY122" fmla="*/ 232833 h 1406615"/>
              <a:gd name="connsiteX123" fmla="*/ 867833 w 1346924"/>
              <a:gd name="connsiteY123" fmla="*/ 254000 h 1406615"/>
              <a:gd name="connsiteX124" fmla="*/ 842433 w 1346924"/>
              <a:gd name="connsiteY124" fmla="*/ 279400 h 1406615"/>
              <a:gd name="connsiteX125" fmla="*/ 829733 w 1346924"/>
              <a:gd name="connsiteY125" fmla="*/ 292100 h 1406615"/>
              <a:gd name="connsiteX126" fmla="*/ 800100 w 1346924"/>
              <a:gd name="connsiteY126" fmla="*/ 330200 h 1406615"/>
              <a:gd name="connsiteX127" fmla="*/ 774700 w 1346924"/>
              <a:gd name="connsiteY127" fmla="*/ 347133 h 1406615"/>
              <a:gd name="connsiteX128" fmla="*/ 749300 w 1346924"/>
              <a:gd name="connsiteY128" fmla="*/ 376767 h 1406615"/>
              <a:gd name="connsiteX129" fmla="*/ 736600 w 1346924"/>
              <a:gd name="connsiteY129" fmla="*/ 385233 h 1406615"/>
              <a:gd name="connsiteX130" fmla="*/ 711200 w 1346924"/>
              <a:gd name="connsiteY130" fmla="*/ 393700 h 1406615"/>
              <a:gd name="connsiteX131" fmla="*/ 698500 w 1346924"/>
              <a:gd name="connsiteY131" fmla="*/ 402167 h 1406615"/>
              <a:gd name="connsiteX132" fmla="*/ 685800 w 1346924"/>
              <a:gd name="connsiteY132" fmla="*/ 406400 h 1406615"/>
              <a:gd name="connsiteX133" fmla="*/ 643466 w 1346924"/>
              <a:gd name="connsiteY133" fmla="*/ 414867 h 1406615"/>
              <a:gd name="connsiteX134" fmla="*/ 563033 w 1346924"/>
              <a:gd name="connsiteY134" fmla="*/ 402167 h 1406615"/>
              <a:gd name="connsiteX135" fmla="*/ 541866 w 1346924"/>
              <a:gd name="connsiteY135" fmla="*/ 397933 h 1406615"/>
              <a:gd name="connsiteX136" fmla="*/ 516466 w 1346924"/>
              <a:gd name="connsiteY136" fmla="*/ 389467 h 1406615"/>
              <a:gd name="connsiteX137" fmla="*/ 554566 w 1346924"/>
              <a:gd name="connsiteY137" fmla="*/ 368300 h 1406615"/>
              <a:gd name="connsiteX138" fmla="*/ 567266 w 1346924"/>
              <a:gd name="connsiteY138" fmla="*/ 359833 h 1406615"/>
              <a:gd name="connsiteX139" fmla="*/ 550333 w 1346924"/>
              <a:gd name="connsiteY139" fmla="*/ 338667 h 1406615"/>
              <a:gd name="connsiteX140" fmla="*/ 533400 w 1346924"/>
              <a:gd name="connsiteY140" fmla="*/ 321733 h 1406615"/>
              <a:gd name="connsiteX141" fmla="*/ 508000 w 1346924"/>
              <a:gd name="connsiteY141" fmla="*/ 313267 h 1406615"/>
              <a:gd name="connsiteX142" fmla="*/ 495300 w 1346924"/>
              <a:gd name="connsiteY142" fmla="*/ 304800 h 1406615"/>
              <a:gd name="connsiteX143" fmla="*/ 486833 w 1346924"/>
              <a:gd name="connsiteY143" fmla="*/ 287867 h 1406615"/>
              <a:gd name="connsiteX144" fmla="*/ 499533 w 1346924"/>
              <a:gd name="connsiteY144" fmla="*/ 275167 h 1406615"/>
              <a:gd name="connsiteX145" fmla="*/ 524933 w 1346924"/>
              <a:gd name="connsiteY145" fmla="*/ 266700 h 1406615"/>
              <a:gd name="connsiteX146" fmla="*/ 537633 w 1346924"/>
              <a:gd name="connsiteY146" fmla="*/ 258233 h 1406615"/>
              <a:gd name="connsiteX147" fmla="*/ 575733 w 1346924"/>
              <a:gd name="connsiteY147" fmla="*/ 249767 h 1406615"/>
              <a:gd name="connsiteX148" fmla="*/ 550333 w 1346924"/>
              <a:gd name="connsiteY148" fmla="*/ 245533 h 1406615"/>
              <a:gd name="connsiteX149" fmla="*/ 474133 w 1346924"/>
              <a:gd name="connsiteY149" fmla="*/ 237067 h 1406615"/>
              <a:gd name="connsiteX150" fmla="*/ 431800 w 1346924"/>
              <a:gd name="connsiteY150" fmla="*/ 228600 h 1406615"/>
              <a:gd name="connsiteX151" fmla="*/ 359833 w 1346924"/>
              <a:gd name="connsiteY151" fmla="*/ 220133 h 1406615"/>
              <a:gd name="connsiteX152" fmla="*/ 292100 w 1346924"/>
              <a:gd name="connsiteY152" fmla="*/ 211667 h 1406615"/>
              <a:gd name="connsiteX153" fmla="*/ 4233 w 1346924"/>
              <a:gd name="connsiteY153" fmla="*/ 215900 h 1406615"/>
              <a:gd name="connsiteX154" fmla="*/ 0 w 1346924"/>
              <a:gd name="connsiteY15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81000 w 1346924"/>
              <a:gd name="connsiteY5" fmla="*/ 1223433 h 1406615"/>
              <a:gd name="connsiteX6" fmla="*/ 359833 w 1346924"/>
              <a:gd name="connsiteY6" fmla="*/ 1198033 h 1406615"/>
              <a:gd name="connsiteX7" fmla="*/ 334433 w 1346924"/>
              <a:gd name="connsiteY7" fmla="*/ 1181100 h 1406615"/>
              <a:gd name="connsiteX8" fmla="*/ 325966 w 1346924"/>
              <a:gd name="connsiteY8" fmla="*/ 1168400 h 1406615"/>
              <a:gd name="connsiteX9" fmla="*/ 338666 w 1346924"/>
              <a:gd name="connsiteY9" fmla="*/ 1155700 h 1406615"/>
              <a:gd name="connsiteX10" fmla="*/ 355600 w 1346924"/>
              <a:gd name="connsiteY10" fmla="*/ 1147233 h 1406615"/>
              <a:gd name="connsiteX11" fmla="*/ 381000 w 1346924"/>
              <a:gd name="connsiteY11" fmla="*/ 1134533 h 1406615"/>
              <a:gd name="connsiteX12" fmla="*/ 397933 w 1346924"/>
              <a:gd name="connsiteY12" fmla="*/ 1121833 h 1406615"/>
              <a:gd name="connsiteX13" fmla="*/ 406400 w 1346924"/>
              <a:gd name="connsiteY13" fmla="*/ 1109133 h 1406615"/>
              <a:gd name="connsiteX14" fmla="*/ 431800 w 1346924"/>
              <a:gd name="connsiteY14" fmla="*/ 1100667 h 1406615"/>
              <a:gd name="connsiteX15" fmla="*/ 444500 w 1346924"/>
              <a:gd name="connsiteY15" fmla="*/ 1092200 h 1406615"/>
              <a:gd name="connsiteX16" fmla="*/ 457200 w 1346924"/>
              <a:gd name="connsiteY16" fmla="*/ 1075267 h 1406615"/>
              <a:gd name="connsiteX17" fmla="*/ 491066 w 1346924"/>
              <a:gd name="connsiteY17" fmla="*/ 1058333 h 1406615"/>
              <a:gd name="connsiteX18" fmla="*/ 503766 w 1346924"/>
              <a:gd name="connsiteY18" fmla="*/ 1049867 h 1406615"/>
              <a:gd name="connsiteX19" fmla="*/ 469900 w 1346924"/>
              <a:gd name="connsiteY19" fmla="*/ 1037167 h 1406615"/>
              <a:gd name="connsiteX20" fmla="*/ 452966 w 1346924"/>
              <a:gd name="connsiteY20" fmla="*/ 1028700 h 1406615"/>
              <a:gd name="connsiteX21" fmla="*/ 436033 w 1346924"/>
              <a:gd name="connsiteY21" fmla="*/ 1024467 h 1406615"/>
              <a:gd name="connsiteX22" fmla="*/ 410633 w 1346924"/>
              <a:gd name="connsiteY22" fmla="*/ 1016000 h 1406615"/>
              <a:gd name="connsiteX23" fmla="*/ 397933 w 1346924"/>
              <a:gd name="connsiteY23" fmla="*/ 1011767 h 1406615"/>
              <a:gd name="connsiteX24" fmla="*/ 368300 w 1346924"/>
              <a:gd name="connsiteY24" fmla="*/ 999067 h 1406615"/>
              <a:gd name="connsiteX25" fmla="*/ 351366 w 1346924"/>
              <a:gd name="connsiteY25" fmla="*/ 990600 h 1406615"/>
              <a:gd name="connsiteX26" fmla="*/ 321733 w 1346924"/>
              <a:gd name="connsiteY26" fmla="*/ 977900 h 1406615"/>
              <a:gd name="connsiteX27" fmla="*/ 351366 w 1346924"/>
              <a:gd name="connsiteY27" fmla="*/ 969433 h 1406615"/>
              <a:gd name="connsiteX28" fmla="*/ 397933 w 1346924"/>
              <a:gd name="connsiteY28" fmla="*/ 956733 h 1406615"/>
              <a:gd name="connsiteX29" fmla="*/ 440266 w 1346924"/>
              <a:gd name="connsiteY29" fmla="*/ 948267 h 1406615"/>
              <a:gd name="connsiteX30" fmla="*/ 452966 w 1346924"/>
              <a:gd name="connsiteY30" fmla="*/ 939800 h 1406615"/>
              <a:gd name="connsiteX31" fmla="*/ 478366 w 1346924"/>
              <a:gd name="connsiteY31" fmla="*/ 931333 h 1406615"/>
              <a:gd name="connsiteX32" fmla="*/ 516466 w 1346924"/>
              <a:gd name="connsiteY32" fmla="*/ 914400 h 1406615"/>
              <a:gd name="connsiteX33" fmla="*/ 550333 w 1346924"/>
              <a:gd name="connsiteY33" fmla="*/ 901700 h 1406615"/>
              <a:gd name="connsiteX34" fmla="*/ 563033 w 1346924"/>
              <a:gd name="connsiteY34" fmla="*/ 893233 h 1406615"/>
              <a:gd name="connsiteX35" fmla="*/ 579966 w 1346924"/>
              <a:gd name="connsiteY35" fmla="*/ 889000 h 1406615"/>
              <a:gd name="connsiteX36" fmla="*/ 567266 w 1346924"/>
              <a:gd name="connsiteY36" fmla="*/ 880533 h 1406615"/>
              <a:gd name="connsiteX37" fmla="*/ 550333 w 1346924"/>
              <a:gd name="connsiteY37" fmla="*/ 876300 h 1406615"/>
              <a:gd name="connsiteX38" fmla="*/ 508000 w 1346924"/>
              <a:gd name="connsiteY38" fmla="*/ 867833 h 1406615"/>
              <a:gd name="connsiteX39" fmla="*/ 495300 w 1346924"/>
              <a:gd name="connsiteY39" fmla="*/ 863600 h 1406615"/>
              <a:gd name="connsiteX40" fmla="*/ 465666 w 1346924"/>
              <a:gd name="connsiteY40" fmla="*/ 859367 h 1406615"/>
              <a:gd name="connsiteX41" fmla="*/ 444500 w 1346924"/>
              <a:gd name="connsiteY41" fmla="*/ 850900 h 1406615"/>
              <a:gd name="connsiteX42" fmla="*/ 419100 w 1346924"/>
              <a:gd name="connsiteY42" fmla="*/ 842433 h 1406615"/>
              <a:gd name="connsiteX43" fmla="*/ 402166 w 1346924"/>
              <a:gd name="connsiteY43" fmla="*/ 829733 h 1406615"/>
              <a:gd name="connsiteX44" fmla="*/ 385233 w 1346924"/>
              <a:gd name="connsiteY44" fmla="*/ 821267 h 1406615"/>
              <a:gd name="connsiteX45" fmla="*/ 381000 w 1346924"/>
              <a:gd name="connsiteY45" fmla="*/ 808567 h 1406615"/>
              <a:gd name="connsiteX46" fmla="*/ 364066 w 1346924"/>
              <a:gd name="connsiteY46" fmla="*/ 783167 h 1406615"/>
              <a:gd name="connsiteX47" fmla="*/ 406400 w 1346924"/>
              <a:gd name="connsiteY47" fmla="*/ 766233 h 1406615"/>
              <a:gd name="connsiteX48" fmla="*/ 431800 w 1346924"/>
              <a:gd name="connsiteY48" fmla="*/ 757767 h 1406615"/>
              <a:gd name="connsiteX49" fmla="*/ 444500 w 1346924"/>
              <a:gd name="connsiteY49" fmla="*/ 753533 h 1406615"/>
              <a:gd name="connsiteX50" fmla="*/ 452966 w 1346924"/>
              <a:gd name="connsiteY50" fmla="*/ 740833 h 1406615"/>
              <a:gd name="connsiteX51" fmla="*/ 482600 w 1346924"/>
              <a:gd name="connsiteY51" fmla="*/ 728133 h 1406615"/>
              <a:gd name="connsiteX52" fmla="*/ 495300 w 1346924"/>
              <a:gd name="connsiteY52" fmla="*/ 719667 h 1406615"/>
              <a:gd name="connsiteX53" fmla="*/ 499533 w 1346924"/>
              <a:gd name="connsiteY53" fmla="*/ 694267 h 1406615"/>
              <a:gd name="connsiteX54" fmla="*/ 474133 w 1346924"/>
              <a:gd name="connsiteY54" fmla="*/ 685800 h 1406615"/>
              <a:gd name="connsiteX55" fmla="*/ 452966 w 1346924"/>
              <a:gd name="connsiteY55" fmla="*/ 660400 h 1406615"/>
              <a:gd name="connsiteX56" fmla="*/ 444500 w 1346924"/>
              <a:gd name="connsiteY56" fmla="*/ 635000 h 1406615"/>
              <a:gd name="connsiteX57" fmla="*/ 448733 w 1346924"/>
              <a:gd name="connsiteY57" fmla="*/ 622300 h 1406615"/>
              <a:gd name="connsiteX58" fmla="*/ 486833 w 1346924"/>
              <a:gd name="connsiteY58" fmla="*/ 609600 h 1406615"/>
              <a:gd name="connsiteX59" fmla="*/ 499533 w 1346924"/>
              <a:gd name="connsiteY59" fmla="*/ 601133 h 1406615"/>
              <a:gd name="connsiteX60" fmla="*/ 524933 w 1346924"/>
              <a:gd name="connsiteY60" fmla="*/ 592667 h 1406615"/>
              <a:gd name="connsiteX61" fmla="*/ 533400 w 1346924"/>
              <a:gd name="connsiteY61" fmla="*/ 579967 h 1406615"/>
              <a:gd name="connsiteX62" fmla="*/ 516466 w 1346924"/>
              <a:gd name="connsiteY62" fmla="*/ 554567 h 1406615"/>
              <a:gd name="connsiteX63" fmla="*/ 508000 w 1346924"/>
              <a:gd name="connsiteY63" fmla="*/ 541867 h 1406615"/>
              <a:gd name="connsiteX64" fmla="*/ 571500 w 1346924"/>
              <a:gd name="connsiteY64" fmla="*/ 533400 h 1406615"/>
              <a:gd name="connsiteX65" fmla="*/ 630766 w 1346924"/>
              <a:gd name="connsiteY65" fmla="*/ 524933 h 1406615"/>
              <a:gd name="connsiteX66" fmla="*/ 643466 w 1346924"/>
              <a:gd name="connsiteY66" fmla="*/ 516467 h 1406615"/>
              <a:gd name="connsiteX67" fmla="*/ 681566 w 1346924"/>
              <a:gd name="connsiteY67" fmla="*/ 508000 h 1406615"/>
              <a:gd name="connsiteX68" fmla="*/ 698500 w 1346924"/>
              <a:gd name="connsiteY68" fmla="*/ 503767 h 1406615"/>
              <a:gd name="connsiteX69" fmla="*/ 723900 w 1346924"/>
              <a:gd name="connsiteY69" fmla="*/ 491067 h 1406615"/>
              <a:gd name="connsiteX70" fmla="*/ 740833 w 1346924"/>
              <a:gd name="connsiteY70" fmla="*/ 486833 h 1406615"/>
              <a:gd name="connsiteX71" fmla="*/ 753533 w 1346924"/>
              <a:gd name="connsiteY71" fmla="*/ 474133 h 1406615"/>
              <a:gd name="connsiteX72" fmla="*/ 778933 w 1346924"/>
              <a:gd name="connsiteY72" fmla="*/ 457200 h 1406615"/>
              <a:gd name="connsiteX73" fmla="*/ 804333 w 1346924"/>
              <a:gd name="connsiteY73" fmla="*/ 431800 h 1406615"/>
              <a:gd name="connsiteX74" fmla="*/ 817033 w 1346924"/>
              <a:gd name="connsiteY74" fmla="*/ 419100 h 1406615"/>
              <a:gd name="connsiteX75" fmla="*/ 829733 w 1346924"/>
              <a:gd name="connsiteY75" fmla="*/ 410633 h 1406615"/>
              <a:gd name="connsiteX76" fmla="*/ 855133 w 1346924"/>
              <a:gd name="connsiteY76" fmla="*/ 381000 h 1406615"/>
              <a:gd name="connsiteX77" fmla="*/ 863600 w 1346924"/>
              <a:gd name="connsiteY77" fmla="*/ 368300 h 1406615"/>
              <a:gd name="connsiteX78" fmla="*/ 893233 w 1346924"/>
              <a:gd name="connsiteY78" fmla="*/ 330200 h 1406615"/>
              <a:gd name="connsiteX79" fmla="*/ 893233 w 1346924"/>
              <a:gd name="connsiteY79" fmla="*/ 330200 h 1406615"/>
              <a:gd name="connsiteX80" fmla="*/ 901700 w 1346924"/>
              <a:gd name="connsiteY80" fmla="*/ 313267 h 1406615"/>
              <a:gd name="connsiteX81" fmla="*/ 914400 w 1346924"/>
              <a:gd name="connsiteY81" fmla="*/ 292100 h 1406615"/>
              <a:gd name="connsiteX82" fmla="*/ 918633 w 1346924"/>
              <a:gd name="connsiteY82" fmla="*/ 279400 h 1406615"/>
              <a:gd name="connsiteX83" fmla="*/ 931333 w 1346924"/>
              <a:gd name="connsiteY83" fmla="*/ 266700 h 1406615"/>
              <a:gd name="connsiteX84" fmla="*/ 939800 w 1346924"/>
              <a:gd name="connsiteY84" fmla="*/ 249767 h 1406615"/>
              <a:gd name="connsiteX85" fmla="*/ 952500 w 1346924"/>
              <a:gd name="connsiteY85" fmla="*/ 232833 h 1406615"/>
              <a:gd name="connsiteX86" fmla="*/ 969433 w 1346924"/>
              <a:gd name="connsiteY86" fmla="*/ 207433 h 1406615"/>
              <a:gd name="connsiteX87" fmla="*/ 973666 w 1346924"/>
              <a:gd name="connsiteY87" fmla="*/ 194733 h 1406615"/>
              <a:gd name="connsiteX88" fmla="*/ 990600 w 1346924"/>
              <a:gd name="connsiteY88" fmla="*/ 177800 h 1406615"/>
              <a:gd name="connsiteX89" fmla="*/ 994833 w 1346924"/>
              <a:gd name="connsiteY89" fmla="*/ 165100 h 1406615"/>
              <a:gd name="connsiteX90" fmla="*/ 1007533 w 1346924"/>
              <a:gd name="connsiteY90" fmla="*/ 156633 h 1406615"/>
              <a:gd name="connsiteX91" fmla="*/ 1032933 w 1346924"/>
              <a:gd name="connsiteY91" fmla="*/ 135467 h 1406615"/>
              <a:gd name="connsiteX92" fmla="*/ 1037166 w 1346924"/>
              <a:gd name="connsiteY92" fmla="*/ 122767 h 1406615"/>
              <a:gd name="connsiteX93" fmla="*/ 1075266 w 1346924"/>
              <a:gd name="connsiteY93" fmla="*/ 101600 h 1406615"/>
              <a:gd name="connsiteX94" fmla="*/ 1087966 w 1346924"/>
              <a:gd name="connsiteY94" fmla="*/ 97367 h 1406615"/>
              <a:gd name="connsiteX95" fmla="*/ 1104900 w 1346924"/>
              <a:gd name="connsiteY95" fmla="*/ 101600 h 1406615"/>
              <a:gd name="connsiteX96" fmla="*/ 1130300 w 1346924"/>
              <a:gd name="connsiteY96" fmla="*/ 118533 h 1406615"/>
              <a:gd name="connsiteX97" fmla="*/ 1176866 w 1346924"/>
              <a:gd name="connsiteY97" fmla="*/ 139700 h 1406615"/>
              <a:gd name="connsiteX98" fmla="*/ 1193800 w 1346924"/>
              <a:gd name="connsiteY98" fmla="*/ 148167 h 1406615"/>
              <a:gd name="connsiteX99" fmla="*/ 1261533 w 1346924"/>
              <a:gd name="connsiteY99" fmla="*/ 139700 h 1406615"/>
              <a:gd name="connsiteX100" fmla="*/ 1278466 w 1346924"/>
              <a:gd name="connsiteY100" fmla="*/ 122767 h 1406615"/>
              <a:gd name="connsiteX101" fmla="*/ 1299633 w 1346924"/>
              <a:gd name="connsiteY101" fmla="*/ 88900 h 1406615"/>
              <a:gd name="connsiteX102" fmla="*/ 1312333 w 1346924"/>
              <a:gd name="connsiteY102" fmla="*/ 80433 h 1406615"/>
              <a:gd name="connsiteX103" fmla="*/ 1325033 w 1346924"/>
              <a:gd name="connsiteY103" fmla="*/ 50800 h 1406615"/>
              <a:gd name="connsiteX104" fmla="*/ 1329266 w 1346924"/>
              <a:gd name="connsiteY104" fmla="*/ 38100 h 1406615"/>
              <a:gd name="connsiteX105" fmla="*/ 1341966 w 1346924"/>
              <a:gd name="connsiteY105" fmla="*/ 25400 h 1406615"/>
              <a:gd name="connsiteX106" fmla="*/ 1346200 w 1346924"/>
              <a:gd name="connsiteY106" fmla="*/ 12700 h 1406615"/>
              <a:gd name="connsiteX107" fmla="*/ 1329266 w 1346924"/>
              <a:gd name="connsiteY107" fmla="*/ 8467 h 1406615"/>
              <a:gd name="connsiteX108" fmla="*/ 1312333 w 1346924"/>
              <a:gd name="connsiteY108" fmla="*/ 0 h 1406615"/>
              <a:gd name="connsiteX109" fmla="*/ 1143000 w 1346924"/>
              <a:gd name="connsiteY109" fmla="*/ 8467 h 1406615"/>
              <a:gd name="connsiteX110" fmla="*/ 1079500 w 1346924"/>
              <a:gd name="connsiteY110" fmla="*/ 21167 h 1406615"/>
              <a:gd name="connsiteX111" fmla="*/ 1054100 w 1346924"/>
              <a:gd name="connsiteY111" fmla="*/ 29633 h 1406615"/>
              <a:gd name="connsiteX112" fmla="*/ 1041400 w 1346924"/>
              <a:gd name="connsiteY112" fmla="*/ 33867 h 1406615"/>
              <a:gd name="connsiteX113" fmla="*/ 1032933 w 1346924"/>
              <a:gd name="connsiteY113" fmla="*/ 46567 h 1406615"/>
              <a:gd name="connsiteX114" fmla="*/ 1003300 w 1346924"/>
              <a:gd name="connsiteY114" fmla="*/ 84667 h 1406615"/>
              <a:gd name="connsiteX115" fmla="*/ 994833 w 1346924"/>
              <a:gd name="connsiteY115" fmla="*/ 110067 h 1406615"/>
              <a:gd name="connsiteX116" fmla="*/ 990600 w 1346924"/>
              <a:gd name="connsiteY116" fmla="*/ 122767 h 1406615"/>
              <a:gd name="connsiteX117" fmla="*/ 977900 w 1346924"/>
              <a:gd name="connsiteY117" fmla="*/ 127000 h 1406615"/>
              <a:gd name="connsiteX118" fmla="*/ 969433 w 1346924"/>
              <a:gd name="connsiteY118" fmla="*/ 139700 h 1406615"/>
              <a:gd name="connsiteX119" fmla="*/ 956733 w 1346924"/>
              <a:gd name="connsiteY119" fmla="*/ 148167 h 1406615"/>
              <a:gd name="connsiteX120" fmla="*/ 927100 w 1346924"/>
              <a:gd name="connsiteY120" fmla="*/ 182033 h 1406615"/>
              <a:gd name="connsiteX121" fmla="*/ 884766 w 1346924"/>
              <a:gd name="connsiteY121" fmla="*/ 232833 h 1406615"/>
              <a:gd name="connsiteX122" fmla="*/ 867833 w 1346924"/>
              <a:gd name="connsiteY122" fmla="*/ 254000 h 1406615"/>
              <a:gd name="connsiteX123" fmla="*/ 842433 w 1346924"/>
              <a:gd name="connsiteY123" fmla="*/ 279400 h 1406615"/>
              <a:gd name="connsiteX124" fmla="*/ 829733 w 1346924"/>
              <a:gd name="connsiteY124" fmla="*/ 292100 h 1406615"/>
              <a:gd name="connsiteX125" fmla="*/ 800100 w 1346924"/>
              <a:gd name="connsiteY125" fmla="*/ 330200 h 1406615"/>
              <a:gd name="connsiteX126" fmla="*/ 774700 w 1346924"/>
              <a:gd name="connsiteY126" fmla="*/ 347133 h 1406615"/>
              <a:gd name="connsiteX127" fmla="*/ 749300 w 1346924"/>
              <a:gd name="connsiteY127" fmla="*/ 376767 h 1406615"/>
              <a:gd name="connsiteX128" fmla="*/ 736600 w 1346924"/>
              <a:gd name="connsiteY128" fmla="*/ 385233 h 1406615"/>
              <a:gd name="connsiteX129" fmla="*/ 711200 w 1346924"/>
              <a:gd name="connsiteY129" fmla="*/ 393700 h 1406615"/>
              <a:gd name="connsiteX130" fmla="*/ 698500 w 1346924"/>
              <a:gd name="connsiteY130" fmla="*/ 402167 h 1406615"/>
              <a:gd name="connsiteX131" fmla="*/ 685800 w 1346924"/>
              <a:gd name="connsiteY131" fmla="*/ 406400 h 1406615"/>
              <a:gd name="connsiteX132" fmla="*/ 643466 w 1346924"/>
              <a:gd name="connsiteY132" fmla="*/ 414867 h 1406615"/>
              <a:gd name="connsiteX133" fmla="*/ 563033 w 1346924"/>
              <a:gd name="connsiteY133" fmla="*/ 402167 h 1406615"/>
              <a:gd name="connsiteX134" fmla="*/ 541866 w 1346924"/>
              <a:gd name="connsiteY134" fmla="*/ 397933 h 1406615"/>
              <a:gd name="connsiteX135" fmla="*/ 516466 w 1346924"/>
              <a:gd name="connsiteY135" fmla="*/ 389467 h 1406615"/>
              <a:gd name="connsiteX136" fmla="*/ 554566 w 1346924"/>
              <a:gd name="connsiteY136" fmla="*/ 368300 h 1406615"/>
              <a:gd name="connsiteX137" fmla="*/ 567266 w 1346924"/>
              <a:gd name="connsiteY137" fmla="*/ 359833 h 1406615"/>
              <a:gd name="connsiteX138" fmla="*/ 550333 w 1346924"/>
              <a:gd name="connsiteY138" fmla="*/ 338667 h 1406615"/>
              <a:gd name="connsiteX139" fmla="*/ 533400 w 1346924"/>
              <a:gd name="connsiteY139" fmla="*/ 321733 h 1406615"/>
              <a:gd name="connsiteX140" fmla="*/ 508000 w 1346924"/>
              <a:gd name="connsiteY140" fmla="*/ 313267 h 1406615"/>
              <a:gd name="connsiteX141" fmla="*/ 495300 w 1346924"/>
              <a:gd name="connsiteY141" fmla="*/ 304800 h 1406615"/>
              <a:gd name="connsiteX142" fmla="*/ 486833 w 1346924"/>
              <a:gd name="connsiteY142" fmla="*/ 287867 h 1406615"/>
              <a:gd name="connsiteX143" fmla="*/ 499533 w 1346924"/>
              <a:gd name="connsiteY143" fmla="*/ 275167 h 1406615"/>
              <a:gd name="connsiteX144" fmla="*/ 524933 w 1346924"/>
              <a:gd name="connsiteY144" fmla="*/ 266700 h 1406615"/>
              <a:gd name="connsiteX145" fmla="*/ 537633 w 1346924"/>
              <a:gd name="connsiteY145" fmla="*/ 258233 h 1406615"/>
              <a:gd name="connsiteX146" fmla="*/ 575733 w 1346924"/>
              <a:gd name="connsiteY146" fmla="*/ 249767 h 1406615"/>
              <a:gd name="connsiteX147" fmla="*/ 550333 w 1346924"/>
              <a:gd name="connsiteY147" fmla="*/ 245533 h 1406615"/>
              <a:gd name="connsiteX148" fmla="*/ 474133 w 1346924"/>
              <a:gd name="connsiteY148" fmla="*/ 237067 h 1406615"/>
              <a:gd name="connsiteX149" fmla="*/ 431800 w 1346924"/>
              <a:gd name="connsiteY149" fmla="*/ 228600 h 1406615"/>
              <a:gd name="connsiteX150" fmla="*/ 359833 w 1346924"/>
              <a:gd name="connsiteY150" fmla="*/ 220133 h 1406615"/>
              <a:gd name="connsiteX151" fmla="*/ 292100 w 1346924"/>
              <a:gd name="connsiteY151" fmla="*/ 211667 h 1406615"/>
              <a:gd name="connsiteX152" fmla="*/ 4233 w 1346924"/>
              <a:gd name="connsiteY152" fmla="*/ 215900 h 1406615"/>
              <a:gd name="connsiteX153" fmla="*/ 0 w 1346924"/>
              <a:gd name="connsiteY153"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59833 w 1346924"/>
              <a:gd name="connsiteY5" fmla="*/ 1198033 h 1406615"/>
              <a:gd name="connsiteX6" fmla="*/ 334433 w 1346924"/>
              <a:gd name="connsiteY6" fmla="*/ 1181100 h 1406615"/>
              <a:gd name="connsiteX7" fmla="*/ 325966 w 1346924"/>
              <a:gd name="connsiteY7" fmla="*/ 1168400 h 1406615"/>
              <a:gd name="connsiteX8" fmla="*/ 338666 w 1346924"/>
              <a:gd name="connsiteY8" fmla="*/ 1155700 h 1406615"/>
              <a:gd name="connsiteX9" fmla="*/ 355600 w 1346924"/>
              <a:gd name="connsiteY9" fmla="*/ 1147233 h 1406615"/>
              <a:gd name="connsiteX10" fmla="*/ 381000 w 1346924"/>
              <a:gd name="connsiteY10" fmla="*/ 1134533 h 1406615"/>
              <a:gd name="connsiteX11" fmla="*/ 397933 w 1346924"/>
              <a:gd name="connsiteY11" fmla="*/ 1121833 h 1406615"/>
              <a:gd name="connsiteX12" fmla="*/ 406400 w 1346924"/>
              <a:gd name="connsiteY12" fmla="*/ 1109133 h 1406615"/>
              <a:gd name="connsiteX13" fmla="*/ 431800 w 1346924"/>
              <a:gd name="connsiteY13" fmla="*/ 1100667 h 1406615"/>
              <a:gd name="connsiteX14" fmla="*/ 444500 w 1346924"/>
              <a:gd name="connsiteY14" fmla="*/ 1092200 h 1406615"/>
              <a:gd name="connsiteX15" fmla="*/ 457200 w 1346924"/>
              <a:gd name="connsiteY15" fmla="*/ 1075267 h 1406615"/>
              <a:gd name="connsiteX16" fmla="*/ 491066 w 1346924"/>
              <a:gd name="connsiteY16" fmla="*/ 1058333 h 1406615"/>
              <a:gd name="connsiteX17" fmla="*/ 503766 w 1346924"/>
              <a:gd name="connsiteY17" fmla="*/ 1049867 h 1406615"/>
              <a:gd name="connsiteX18" fmla="*/ 469900 w 1346924"/>
              <a:gd name="connsiteY18" fmla="*/ 1037167 h 1406615"/>
              <a:gd name="connsiteX19" fmla="*/ 452966 w 1346924"/>
              <a:gd name="connsiteY19" fmla="*/ 1028700 h 1406615"/>
              <a:gd name="connsiteX20" fmla="*/ 436033 w 1346924"/>
              <a:gd name="connsiteY20" fmla="*/ 1024467 h 1406615"/>
              <a:gd name="connsiteX21" fmla="*/ 410633 w 1346924"/>
              <a:gd name="connsiteY21" fmla="*/ 1016000 h 1406615"/>
              <a:gd name="connsiteX22" fmla="*/ 397933 w 1346924"/>
              <a:gd name="connsiteY22" fmla="*/ 1011767 h 1406615"/>
              <a:gd name="connsiteX23" fmla="*/ 368300 w 1346924"/>
              <a:gd name="connsiteY23" fmla="*/ 999067 h 1406615"/>
              <a:gd name="connsiteX24" fmla="*/ 351366 w 1346924"/>
              <a:gd name="connsiteY24" fmla="*/ 990600 h 1406615"/>
              <a:gd name="connsiteX25" fmla="*/ 321733 w 1346924"/>
              <a:gd name="connsiteY25" fmla="*/ 977900 h 1406615"/>
              <a:gd name="connsiteX26" fmla="*/ 351366 w 1346924"/>
              <a:gd name="connsiteY26" fmla="*/ 969433 h 1406615"/>
              <a:gd name="connsiteX27" fmla="*/ 397933 w 1346924"/>
              <a:gd name="connsiteY27" fmla="*/ 956733 h 1406615"/>
              <a:gd name="connsiteX28" fmla="*/ 440266 w 1346924"/>
              <a:gd name="connsiteY28" fmla="*/ 948267 h 1406615"/>
              <a:gd name="connsiteX29" fmla="*/ 452966 w 1346924"/>
              <a:gd name="connsiteY29" fmla="*/ 939800 h 1406615"/>
              <a:gd name="connsiteX30" fmla="*/ 478366 w 1346924"/>
              <a:gd name="connsiteY30" fmla="*/ 931333 h 1406615"/>
              <a:gd name="connsiteX31" fmla="*/ 516466 w 1346924"/>
              <a:gd name="connsiteY31" fmla="*/ 914400 h 1406615"/>
              <a:gd name="connsiteX32" fmla="*/ 550333 w 1346924"/>
              <a:gd name="connsiteY32" fmla="*/ 901700 h 1406615"/>
              <a:gd name="connsiteX33" fmla="*/ 563033 w 1346924"/>
              <a:gd name="connsiteY33" fmla="*/ 893233 h 1406615"/>
              <a:gd name="connsiteX34" fmla="*/ 579966 w 1346924"/>
              <a:gd name="connsiteY34" fmla="*/ 889000 h 1406615"/>
              <a:gd name="connsiteX35" fmla="*/ 567266 w 1346924"/>
              <a:gd name="connsiteY35" fmla="*/ 880533 h 1406615"/>
              <a:gd name="connsiteX36" fmla="*/ 550333 w 1346924"/>
              <a:gd name="connsiteY36" fmla="*/ 876300 h 1406615"/>
              <a:gd name="connsiteX37" fmla="*/ 508000 w 1346924"/>
              <a:gd name="connsiteY37" fmla="*/ 867833 h 1406615"/>
              <a:gd name="connsiteX38" fmla="*/ 495300 w 1346924"/>
              <a:gd name="connsiteY38" fmla="*/ 863600 h 1406615"/>
              <a:gd name="connsiteX39" fmla="*/ 465666 w 1346924"/>
              <a:gd name="connsiteY39" fmla="*/ 859367 h 1406615"/>
              <a:gd name="connsiteX40" fmla="*/ 444500 w 1346924"/>
              <a:gd name="connsiteY40" fmla="*/ 850900 h 1406615"/>
              <a:gd name="connsiteX41" fmla="*/ 419100 w 1346924"/>
              <a:gd name="connsiteY41" fmla="*/ 842433 h 1406615"/>
              <a:gd name="connsiteX42" fmla="*/ 402166 w 1346924"/>
              <a:gd name="connsiteY42" fmla="*/ 829733 h 1406615"/>
              <a:gd name="connsiteX43" fmla="*/ 385233 w 1346924"/>
              <a:gd name="connsiteY43" fmla="*/ 821267 h 1406615"/>
              <a:gd name="connsiteX44" fmla="*/ 381000 w 1346924"/>
              <a:gd name="connsiteY44" fmla="*/ 808567 h 1406615"/>
              <a:gd name="connsiteX45" fmla="*/ 364066 w 1346924"/>
              <a:gd name="connsiteY45" fmla="*/ 783167 h 1406615"/>
              <a:gd name="connsiteX46" fmla="*/ 406400 w 1346924"/>
              <a:gd name="connsiteY46" fmla="*/ 766233 h 1406615"/>
              <a:gd name="connsiteX47" fmla="*/ 431800 w 1346924"/>
              <a:gd name="connsiteY47" fmla="*/ 757767 h 1406615"/>
              <a:gd name="connsiteX48" fmla="*/ 444500 w 1346924"/>
              <a:gd name="connsiteY48" fmla="*/ 753533 h 1406615"/>
              <a:gd name="connsiteX49" fmla="*/ 452966 w 1346924"/>
              <a:gd name="connsiteY49" fmla="*/ 740833 h 1406615"/>
              <a:gd name="connsiteX50" fmla="*/ 482600 w 1346924"/>
              <a:gd name="connsiteY50" fmla="*/ 728133 h 1406615"/>
              <a:gd name="connsiteX51" fmla="*/ 495300 w 1346924"/>
              <a:gd name="connsiteY51" fmla="*/ 719667 h 1406615"/>
              <a:gd name="connsiteX52" fmla="*/ 499533 w 1346924"/>
              <a:gd name="connsiteY52" fmla="*/ 694267 h 1406615"/>
              <a:gd name="connsiteX53" fmla="*/ 474133 w 1346924"/>
              <a:gd name="connsiteY53" fmla="*/ 685800 h 1406615"/>
              <a:gd name="connsiteX54" fmla="*/ 452966 w 1346924"/>
              <a:gd name="connsiteY54" fmla="*/ 660400 h 1406615"/>
              <a:gd name="connsiteX55" fmla="*/ 444500 w 1346924"/>
              <a:gd name="connsiteY55" fmla="*/ 635000 h 1406615"/>
              <a:gd name="connsiteX56" fmla="*/ 448733 w 1346924"/>
              <a:gd name="connsiteY56" fmla="*/ 622300 h 1406615"/>
              <a:gd name="connsiteX57" fmla="*/ 486833 w 1346924"/>
              <a:gd name="connsiteY57" fmla="*/ 609600 h 1406615"/>
              <a:gd name="connsiteX58" fmla="*/ 499533 w 1346924"/>
              <a:gd name="connsiteY58" fmla="*/ 601133 h 1406615"/>
              <a:gd name="connsiteX59" fmla="*/ 524933 w 1346924"/>
              <a:gd name="connsiteY59" fmla="*/ 592667 h 1406615"/>
              <a:gd name="connsiteX60" fmla="*/ 533400 w 1346924"/>
              <a:gd name="connsiteY60" fmla="*/ 579967 h 1406615"/>
              <a:gd name="connsiteX61" fmla="*/ 516466 w 1346924"/>
              <a:gd name="connsiteY61" fmla="*/ 554567 h 1406615"/>
              <a:gd name="connsiteX62" fmla="*/ 508000 w 1346924"/>
              <a:gd name="connsiteY62" fmla="*/ 541867 h 1406615"/>
              <a:gd name="connsiteX63" fmla="*/ 571500 w 1346924"/>
              <a:gd name="connsiteY63" fmla="*/ 533400 h 1406615"/>
              <a:gd name="connsiteX64" fmla="*/ 630766 w 1346924"/>
              <a:gd name="connsiteY64" fmla="*/ 524933 h 1406615"/>
              <a:gd name="connsiteX65" fmla="*/ 643466 w 1346924"/>
              <a:gd name="connsiteY65" fmla="*/ 516467 h 1406615"/>
              <a:gd name="connsiteX66" fmla="*/ 681566 w 1346924"/>
              <a:gd name="connsiteY66" fmla="*/ 508000 h 1406615"/>
              <a:gd name="connsiteX67" fmla="*/ 698500 w 1346924"/>
              <a:gd name="connsiteY67" fmla="*/ 503767 h 1406615"/>
              <a:gd name="connsiteX68" fmla="*/ 723900 w 1346924"/>
              <a:gd name="connsiteY68" fmla="*/ 491067 h 1406615"/>
              <a:gd name="connsiteX69" fmla="*/ 740833 w 1346924"/>
              <a:gd name="connsiteY69" fmla="*/ 486833 h 1406615"/>
              <a:gd name="connsiteX70" fmla="*/ 753533 w 1346924"/>
              <a:gd name="connsiteY70" fmla="*/ 474133 h 1406615"/>
              <a:gd name="connsiteX71" fmla="*/ 778933 w 1346924"/>
              <a:gd name="connsiteY71" fmla="*/ 457200 h 1406615"/>
              <a:gd name="connsiteX72" fmla="*/ 804333 w 1346924"/>
              <a:gd name="connsiteY72" fmla="*/ 431800 h 1406615"/>
              <a:gd name="connsiteX73" fmla="*/ 817033 w 1346924"/>
              <a:gd name="connsiteY73" fmla="*/ 419100 h 1406615"/>
              <a:gd name="connsiteX74" fmla="*/ 829733 w 1346924"/>
              <a:gd name="connsiteY74" fmla="*/ 410633 h 1406615"/>
              <a:gd name="connsiteX75" fmla="*/ 855133 w 1346924"/>
              <a:gd name="connsiteY75" fmla="*/ 381000 h 1406615"/>
              <a:gd name="connsiteX76" fmla="*/ 863600 w 1346924"/>
              <a:gd name="connsiteY76" fmla="*/ 368300 h 1406615"/>
              <a:gd name="connsiteX77" fmla="*/ 893233 w 1346924"/>
              <a:gd name="connsiteY77" fmla="*/ 330200 h 1406615"/>
              <a:gd name="connsiteX78" fmla="*/ 893233 w 1346924"/>
              <a:gd name="connsiteY78" fmla="*/ 330200 h 1406615"/>
              <a:gd name="connsiteX79" fmla="*/ 901700 w 1346924"/>
              <a:gd name="connsiteY79" fmla="*/ 313267 h 1406615"/>
              <a:gd name="connsiteX80" fmla="*/ 914400 w 1346924"/>
              <a:gd name="connsiteY80" fmla="*/ 292100 h 1406615"/>
              <a:gd name="connsiteX81" fmla="*/ 918633 w 1346924"/>
              <a:gd name="connsiteY81" fmla="*/ 279400 h 1406615"/>
              <a:gd name="connsiteX82" fmla="*/ 931333 w 1346924"/>
              <a:gd name="connsiteY82" fmla="*/ 266700 h 1406615"/>
              <a:gd name="connsiteX83" fmla="*/ 939800 w 1346924"/>
              <a:gd name="connsiteY83" fmla="*/ 249767 h 1406615"/>
              <a:gd name="connsiteX84" fmla="*/ 952500 w 1346924"/>
              <a:gd name="connsiteY84" fmla="*/ 232833 h 1406615"/>
              <a:gd name="connsiteX85" fmla="*/ 969433 w 1346924"/>
              <a:gd name="connsiteY85" fmla="*/ 207433 h 1406615"/>
              <a:gd name="connsiteX86" fmla="*/ 973666 w 1346924"/>
              <a:gd name="connsiteY86" fmla="*/ 194733 h 1406615"/>
              <a:gd name="connsiteX87" fmla="*/ 990600 w 1346924"/>
              <a:gd name="connsiteY87" fmla="*/ 177800 h 1406615"/>
              <a:gd name="connsiteX88" fmla="*/ 994833 w 1346924"/>
              <a:gd name="connsiteY88" fmla="*/ 165100 h 1406615"/>
              <a:gd name="connsiteX89" fmla="*/ 1007533 w 1346924"/>
              <a:gd name="connsiteY89" fmla="*/ 156633 h 1406615"/>
              <a:gd name="connsiteX90" fmla="*/ 1032933 w 1346924"/>
              <a:gd name="connsiteY90" fmla="*/ 135467 h 1406615"/>
              <a:gd name="connsiteX91" fmla="*/ 1037166 w 1346924"/>
              <a:gd name="connsiteY91" fmla="*/ 122767 h 1406615"/>
              <a:gd name="connsiteX92" fmla="*/ 1075266 w 1346924"/>
              <a:gd name="connsiteY92" fmla="*/ 101600 h 1406615"/>
              <a:gd name="connsiteX93" fmla="*/ 1087966 w 1346924"/>
              <a:gd name="connsiteY93" fmla="*/ 97367 h 1406615"/>
              <a:gd name="connsiteX94" fmla="*/ 1104900 w 1346924"/>
              <a:gd name="connsiteY94" fmla="*/ 101600 h 1406615"/>
              <a:gd name="connsiteX95" fmla="*/ 1130300 w 1346924"/>
              <a:gd name="connsiteY95" fmla="*/ 118533 h 1406615"/>
              <a:gd name="connsiteX96" fmla="*/ 1176866 w 1346924"/>
              <a:gd name="connsiteY96" fmla="*/ 139700 h 1406615"/>
              <a:gd name="connsiteX97" fmla="*/ 1193800 w 1346924"/>
              <a:gd name="connsiteY97" fmla="*/ 148167 h 1406615"/>
              <a:gd name="connsiteX98" fmla="*/ 1261533 w 1346924"/>
              <a:gd name="connsiteY98" fmla="*/ 139700 h 1406615"/>
              <a:gd name="connsiteX99" fmla="*/ 1278466 w 1346924"/>
              <a:gd name="connsiteY99" fmla="*/ 122767 h 1406615"/>
              <a:gd name="connsiteX100" fmla="*/ 1299633 w 1346924"/>
              <a:gd name="connsiteY100" fmla="*/ 88900 h 1406615"/>
              <a:gd name="connsiteX101" fmla="*/ 1312333 w 1346924"/>
              <a:gd name="connsiteY101" fmla="*/ 80433 h 1406615"/>
              <a:gd name="connsiteX102" fmla="*/ 1325033 w 1346924"/>
              <a:gd name="connsiteY102" fmla="*/ 50800 h 1406615"/>
              <a:gd name="connsiteX103" fmla="*/ 1329266 w 1346924"/>
              <a:gd name="connsiteY103" fmla="*/ 38100 h 1406615"/>
              <a:gd name="connsiteX104" fmla="*/ 1341966 w 1346924"/>
              <a:gd name="connsiteY104" fmla="*/ 25400 h 1406615"/>
              <a:gd name="connsiteX105" fmla="*/ 1346200 w 1346924"/>
              <a:gd name="connsiteY105" fmla="*/ 12700 h 1406615"/>
              <a:gd name="connsiteX106" fmla="*/ 1329266 w 1346924"/>
              <a:gd name="connsiteY106" fmla="*/ 8467 h 1406615"/>
              <a:gd name="connsiteX107" fmla="*/ 1312333 w 1346924"/>
              <a:gd name="connsiteY107" fmla="*/ 0 h 1406615"/>
              <a:gd name="connsiteX108" fmla="*/ 1143000 w 1346924"/>
              <a:gd name="connsiteY108" fmla="*/ 8467 h 1406615"/>
              <a:gd name="connsiteX109" fmla="*/ 1079500 w 1346924"/>
              <a:gd name="connsiteY109" fmla="*/ 21167 h 1406615"/>
              <a:gd name="connsiteX110" fmla="*/ 1054100 w 1346924"/>
              <a:gd name="connsiteY110" fmla="*/ 29633 h 1406615"/>
              <a:gd name="connsiteX111" fmla="*/ 1041400 w 1346924"/>
              <a:gd name="connsiteY111" fmla="*/ 33867 h 1406615"/>
              <a:gd name="connsiteX112" fmla="*/ 1032933 w 1346924"/>
              <a:gd name="connsiteY112" fmla="*/ 46567 h 1406615"/>
              <a:gd name="connsiteX113" fmla="*/ 1003300 w 1346924"/>
              <a:gd name="connsiteY113" fmla="*/ 84667 h 1406615"/>
              <a:gd name="connsiteX114" fmla="*/ 994833 w 1346924"/>
              <a:gd name="connsiteY114" fmla="*/ 110067 h 1406615"/>
              <a:gd name="connsiteX115" fmla="*/ 990600 w 1346924"/>
              <a:gd name="connsiteY115" fmla="*/ 122767 h 1406615"/>
              <a:gd name="connsiteX116" fmla="*/ 977900 w 1346924"/>
              <a:gd name="connsiteY116" fmla="*/ 127000 h 1406615"/>
              <a:gd name="connsiteX117" fmla="*/ 969433 w 1346924"/>
              <a:gd name="connsiteY117" fmla="*/ 139700 h 1406615"/>
              <a:gd name="connsiteX118" fmla="*/ 956733 w 1346924"/>
              <a:gd name="connsiteY118" fmla="*/ 148167 h 1406615"/>
              <a:gd name="connsiteX119" fmla="*/ 927100 w 1346924"/>
              <a:gd name="connsiteY119" fmla="*/ 182033 h 1406615"/>
              <a:gd name="connsiteX120" fmla="*/ 884766 w 1346924"/>
              <a:gd name="connsiteY120" fmla="*/ 232833 h 1406615"/>
              <a:gd name="connsiteX121" fmla="*/ 867833 w 1346924"/>
              <a:gd name="connsiteY121" fmla="*/ 254000 h 1406615"/>
              <a:gd name="connsiteX122" fmla="*/ 842433 w 1346924"/>
              <a:gd name="connsiteY122" fmla="*/ 279400 h 1406615"/>
              <a:gd name="connsiteX123" fmla="*/ 829733 w 1346924"/>
              <a:gd name="connsiteY123" fmla="*/ 292100 h 1406615"/>
              <a:gd name="connsiteX124" fmla="*/ 800100 w 1346924"/>
              <a:gd name="connsiteY124" fmla="*/ 330200 h 1406615"/>
              <a:gd name="connsiteX125" fmla="*/ 774700 w 1346924"/>
              <a:gd name="connsiteY125" fmla="*/ 347133 h 1406615"/>
              <a:gd name="connsiteX126" fmla="*/ 749300 w 1346924"/>
              <a:gd name="connsiteY126" fmla="*/ 376767 h 1406615"/>
              <a:gd name="connsiteX127" fmla="*/ 736600 w 1346924"/>
              <a:gd name="connsiteY127" fmla="*/ 385233 h 1406615"/>
              <a:gd name="connsiteX128" fmla="*/ 711200 w 1346924"/>
              <a:gd name="connsiteY128" fmla="*/ 393700 h 1406615"/>
              <a:gd name="connsiteX129" fmla="*/ 698500 w 1346924"/>
              <a:gd name="connsiteY129" fmla="*/ 402167 h 1406615"/>
              <a:gd name="connsiteX130" fmla="*/ 685800 w 1346924"/>
              <a:gd name="connsiteY130" fmla="*/ 406400 h 1406615"/>
              <a:gd name="connsiteX131" fmla="*/ 643466 w 1346924"/>
              <a:gd name="connsiteY131" fmla="*/ 414867 h 1406615"/>
              <a:gd name="connsiteX132" fmla="*/ 563033 w 1346924"/>
              <a:gd name="connsiteY132" fmla="*/ 402167 h 1406615"/>
              <a:gd name="connsiteX133" fmla="*/ 541866 w 1346924"/>
              <a:gd name="connsiteY133" fmla="*/ 397933 h 1406615"/>
              <a:gd name="connsiteX134" fmla="*/ 516466 w 1346924"/>
              <a:gd name="connsiteY134" fmla="*/ 389467 h 1406615"/>
              <a:gd name="connsiteX135" fmla="*/ 554566 w 1346924"/>
              <a:gd name="connsiteY135" fmla="*/ 368300 h 1406615"/>
              <a:gd name="connsiteX136" fmla="*/ 567266 w 1346924"/>
              <a:gd name="connsiteY136" fmla="*/ 359833 h 1406615"/>
              <a:gd name="connsiteX137" fmla="*/ 550333 w 1346924"/>
              <a:gd name="connsiteY137" fmla="*/ 338667 h 1406615"/>
              <a:gd name="connsiteX138" fmla="*/ 533400 w 1346924"/>
              <a:gd name="connsiteY138" fmla="*/ 321733 h 1406615"/>
              <a:gd name="connsiteX139" fmla="*/ 508000 w 1346924"/>
              <a:gd name="connsiteY139" fmla="*/ 313267 h 1406615"/>
              <a:gd name="connsiteX140" fmla="*/ 495300 w 1346924"/>
              <a:gd name="connsiteY140" fmla="*/ 304800 h 1406615"/>
              <a:gd name="connsiteX141" fmla="*/ 486833 w 1346924"/>
              <a:gd name="connsiteY141" fmla="*/ 287867 h 1406615"/>
              <a:gd name="connsiteX142" fmla="*/ 499533 w 1346924"/>
              <a:gd name="connsiteY142" fmla="*/ 275167 h 1406615"/>
              <a:gd name="connsiteX143" fmla="*/ 524933 w 1346924"/>
              <a:gd name="connsiteY143" fmla="*/ 266700 h 1406615"/>
              <a:gd name="connsiteX144" fmla="*/ 537633 w 1346924"/>
              <a:gd name="connsiteY144" fmla="*/ 258233 h 1406615"/>
              <a:gd name="connsiteX145" fmla="*/ 575733 w 1346924"/>
              <a:gd name="connsiteY145" fmla="*/ 249767 h 1406615"/>
              <a:gd name="connsiteX146" fmla="*/ 550333 w 1346924"/>
              <a:gd name="connsiteY146" fmla="*/ 245533 h 1406615"/>
              <a:gd name="connsiteX147" fmla="*/ 474133 w 1346924"/>
              <a:gd name="connsiteY147" fmla="*/ 237067 h 1406615"/>
              <a:gd name="connsiteX148" fmla="*/ 431800 w 1346924"/>
              <a:gd name="connsiteY148" fmla="*/ 228600 h 1406615"/>
              <a:gd name="connsiteX149" fmla="*/ 359833 w 1346924"/>
              <a:gd name="connsiteY149" fmla="*/ 220133 h 1406615"/>
              <a:gd name="connsiteX150" fmla="*/ 292100 w 1346924"/>
              <a:gd name="connsiteY150" fmla="*/ 211667 h 1406615"/>
              <a:gd name="connsiteX151" fmla="*/ 4233 w 1346924"/>
              <a:gd name="connsiteY151" fmla="*/ 215900 h 1406615"/>
              <a:gd name="connsiteX152" fmla="*/ 0 w 1346924"/>
              <a:gd name="connsiteY15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34433 w 1346924"/>
              <a:gd name="connsiteY5" fmla="*/ 1181100 h 1406615"/>
              <a:gd name="connsiteX6" fmla="*/ 325966 w 1346924"/>
              <a:gd name="connsiteY6" fmla="*/ 1168400 h 1406615"/>
              <a:gd name="connsiteX7" fmla="*/ 338666 w 1346924"/>
              <a:gd name="connsiteY7" fmla="*/ 1155700 h 1406615"/>
              <a:gd name="connsiteX8" fmla="*/ 355600 w 1346924"/>
              <a:gd name="connsiteY8" fmla="*/ 1147233 h 1406615"/>
              <a:gd name="connsiteX9" fmla="*/ 381000 w 1346924"/>
              <a:gd name="connsiteY9" fmla="*/ 1134533 h 1406615"/>
              <a:gd name="connsiteX10" fmla="*/ 397933 w 1346924"/>
              <a:gd name="connsiteY10" fmla="*/ 1121833 h 1406615"/>
              <a:gd name="connsiteX11" fmla="*/ 406400 w 1346924"/>
              <a:gd name="connsiteY11" fmla="*/ 1109133 h 1406615"/>
              <a:gd name="connsiteX12" fmla="*/ 431800 w 1346924"/>
              <a:gd name="connsiteY12" fmla="*/ 1100667 h 1406615"/>
              <a:gd name="connsiteX13" fmla="*/ 444500 w 1346924"/>
              <a:gd name="connsiteY13" fmla="*/ 1092200 h 1406615"/>
              <a:gd name="connsiteX14" fmla="*/ 457200 w 1346924"/>
              <a:gd name="connsiteY14" fmla="*/ 1075267 h 1406615"/>
              <a:gd name="connsiteX15" fmla="*/ 491066 w 1346924"/>
              <a:gd name="connsiteY15" fmla="*/ 1058333 h 1406615"/>
              <a:gd name="connsiteX16" fmla="*/ 503766 w 1346924"/>
              <a:gd name="connsiteY16" fmla="*/ 1049867 h 1406615"/>
              <a:gd name="connsiteX17" fmla="*/ 469900 w 1346924"/>
              <a:gd name="connsiteY17" fmla="*/ 1037167 h 1406615"/>
              <a:gd name="connsiteX18" fmla="*/ 452966 w 1346924"/>
              <a:gd name="connsiteY18" fmla="*/ 1028700 h 1406615"/>
              <a:gd name="connsiteX19" fmla="*/ 436033 w 1346924"/>
              <a:gd name="connsiteY19" fmla="*/ 1024467 h 1406615"/>
              <a:gd name="connsiteX20" fmla="*/ 410633 w 1346924"/>
              <a:gd name="connsiteY20" fmla="*/ 1016000 h 1406615"/>
              <a:gd name="connsiteX21" fmla="*/ 397933 w 1346924"/>
              <a:gd name="connsiteY21" fmla="*/ 1011767 h 1406615"/>
              <a:gd name="connsiteX22" fmla="*/ 368300 w 1346924"/>
              <a:gd name="connsiteY22" fmla="*/ 999067 h 1406615"/>
              <a:gd name="connsiteX23" fmla="*/ 351366 w 1346924"/>
              <a:gd name="connsiteY23" fmla="*/ 990600 h 1406615"/>
              <a:gd name="connsiteX24" fmla="*/ 321733 w 1346924"/>
              <a:gd name="connsiteY24" fmla="*/ 977900 h 1406615"/>
              <a:gd name="connsiteX25" fmla="*/ 351366 w 1346924"/>
              <a:gd name="connsiteY25" fmla="*/ 969433 h 1406615"/>
              <a:gd name="connsiteX26" fmla="*/ 397933 w 1346924"/>
              <a:gd name="connsiteY26" fmla="*/ 956733 h 1406615"/>
              <a:gd name="connsiteX27" fmla="*/ 440266 w 1346924"/>
              <a:gd name="connsiteY27" fmla="*/ 948267 h 1406615"/>
              <a:gd name="connsiteX28" fmla="*/ 452966 w 1346924"/>
              <a:gd name="connsiteY28" fmla="*/ 939800 h 1406615"/>
              <a:gd name="connsiteX29" fmla="*/ 478366 w 1346924"/>
              <a:gd name="connsiteY29" fmla="*/ 931333 h 1406615"/>
              <a:gd name="connsiteX30" fmla="*/ 516466 w 1346924"/>
              <a:gd name="connsiteY30" fmla="*/ 914400 h 1406615"/>
              <a:gd name="connsiteX31" fmla="*/ 550333 w 1346924"/>
              <a:gd name="connsiteY31" fmla="*/ 901700 h 1406615"/>
              <a:gd name="connsiteX32" fmla="*/ 563033 w 1346924"/>
              <a:gd name="connsiteY32" fmla="*/ 893233 h 1406615"/>
              <a:gd name="connsiteX33" fmla="*/ 579966 w 1346924"/>
              <a:gd name="connsiteY33" fmla="*/ 889000 h 1406615"/>
              <a:gd name="connsiteX34" fmla="*/ 567266 w 1346924"/>
              <a:gd name="connsiteY34" fmla="*/ 880533 h 1406615"/>
              <a:gd name="connsiteX35" fmla="*/ 550333 w 1346924"/>
              <a:gd name="connsiteY35" fmla="*/ 876300 h 1406615"/>
              <a:gd name="connsiteX36" fmla="*/ 508000 w 1346924"/>
              <a:gd name="connsiteY36" fmla="*/ 867833 h 1406615"/>
              <a:gd name="connsiteX37" fmla="*/ 495300 w 1346924"/>
              <a:gd name="connsiteY37" fmla="*/ 863600 h 1406615"/>
              <a:gd name="connsiteX38" fmla="*/ 465666 w 1346924"/>
              <a:gd name="connsiteY38" fmla="*/ 859367 h 1406615"/>
              <a:gd name="connsiteX39" fmla="*/ 444500 w 1346924"/>
              <a:gd name="connsiteY39" fmla="*/ 850900 h 1406615"/>
              <a:gd name="connsiteX40" fmla="*/ 419100 w 1346924"/>
              <a:gd name="connsiteY40" fmla="*/ 842433 h 1406615"/>
              <a:gd name="connsiteX41" fmla="*/ 402166 w 1346924"/>
              <a:gd name="connsiteY41" fmla="*/ 829733 h 1406615"/>
              <a:gd name="connsiteX42" fmla="*/ 385233 w 1346924"/>
              <a:gd name="connsiteY42" fmla="*/ 821267 h 1406615"/>
              <a:gd name="connsiteX43" fmla="*/ 381000 w 1346924"/>
              <a:gd name="connsiteY43" fmla="*/ 808567 h 1406615"/>
              <a:gd name="connsiteX44" fmla="*/ 364066 w 1346924"/>
              <a:gd name="connsiteY44" fmla="*/ 783167 h 1406615"/>
              <a:gd name="connsiteX45" fmla="*/ 406400 w 1346924"/>
              <a:gd name="connsiteY45" fmla="*/ 766233 h 1406615"/>
              <a:gd name="connsiteX46" fmla="*/ 431800 w 1346924"/>
              <a:gd name="connsiteY46" fmla="*/ 757767 h 1406615"/>
              <a:gd name="connsiteX47" fmla="*/ 444500 w 1346924"/>
              <a:gd name="connsiteY47" fmla="*/ 753533 h 1406615"/>
              <a:gd name="connsiteX48" fmla="*/ 452966 w 1346924"/>
              <a:gd name="connsiteY48" fmla="*/ 740833 h 1406615"/>
              <a:gd name="connsiteX49" fmla="*/ 482600 w 1346924"/>
              <a:gd name="connsiteY49" fmla="*/ 728133 h 1406615"/>
              <a:gd name="connsiteX50" fmla="*/ 495300 w 1346924"/>
              <a:gd name="connsiteY50" fmla="*/ 719667 h 1406615"/>
              <a:gd name="connsiteX51" fmla="*/ 499533 w 1346924"/>
              <a:gd name="connsiteY51" fmla="*/ 694267 h 1406615"/>
              <a:gd name="connsiteX52" fmla="*/ 474133 w 1346924"/>
              <a:gd name="connsiteY52" fmla="*/ 685800 h 1406615"/>
              <a:gd name="connsiteX53" fmla="*/ 452966 w 1346924"/>
              <a:gd name="connsiteY53" fmla="*/ 660400 h 1406615"/>
              <a:gd name="connsiteX54" fmla="*/ 444500 w 1346924"/>
              <a:gd name="connsiteY54" fmla="*/ 635000 h 1406615"/>
              <a:gd name="connsiteX55" fmla="*/ 448733 w 1346924"/>
              <a:gd name="connsiteY55" fmla="*/ 622300 h 1406615"/>
              <a:gd name="connsiteX56" fmla="*/ 486833 w 1346924"/>
              <a:gd name="connsiteY56" fmla="*/ 609600 h 1406615"/>
              <a:gd name="connsiteX57" fmla="*/ 499533 w 1346924"/>
              <a:gd name="connsiteY57" fmla="*/ 601133 h 1406615"/>
              <a:gd name="connsiteX58" fmla="*/ 524933 w 1346924"/>
              <a:gd name="connsiteY58" fmla="*/ 592667 h 1406615"/>
              <a:gd name="connsiteX59" fmla="*/ 533400 w 1346924"/>
              <a:gd name="connsiteY59" fmla="*/ 579967 h 1406615"/>
              <a:gd name="connsiteX60" fmla="*/ 516466 w 1346924"/>
              <a:gd name="connsiteY60" fmla="*/ 554567 h 1406615"/>
              <a:gd name="connsiteX61" fmla="*/ 508000 w 1346924"/>
              <a:gd name="connsiteY61" fmla="*/ 541867 h 1406615"/>
              <a:gd name="connsiteX62" fmla="*/ 571500 w 1346924"/>
              <a:gd name="connsiteY62" fmla="*/ 533400 h 1406615"/>
              <a:gd name="connsiteX63" fmla="*/ 630766 w 1346924"/>
              <a:gd name="connsiteY63" fmla="*/ 524933 h 1406615"/>
              <a:gd name="connsiteX64" fmla="*/ 643466 w 1346924"/>
              <a:gd name="connsiteY64" fmla="*/ 516467 h 1406615"/>
              <a:gd name="connsiteX65" fmla="*/ 681566 w 1346924"/>
              <a:gd name="connsiteY65" fmla="*/ 508000 h 1406615"/>
              <a:gd name="connsiteX66" fmla="*/ 698500 w 1346924"/>
              <a:gd name="connsiteY66" fmla="*/ 503767 h 1406615"/>
              <a:gd name="connsiteX67" fmla="*/ 723900 w 1346924"/>
              <a:gd name="connsiteY67" fmla="*/ 491067 h 1406615"/>
              <a:gd name="connsiteX68" fmla="*/ 740833 w 1346924"/>
              <a:gd name="connsiteY68" fmla="*/ 486833 h 1406615"/>
              <a:gd name="connsiteX69" fmla="*/ 753533 w 1346924"/>
              <a:gd name="connsiteY69" fmla="*/ 474133 h 1406615"/>
              <a:gd name="connsiteX70" fmla="*/ 778933 w 1346924"/>
              <a:gd name="connsiteY70" fmla="*/ 457200 h 1406615"/>
              <a:gd name="connsiteX71" fmla="*/ 804333 w 1346924"/>
              <a:gd name="connsiteY71" fmla="*/ 431800 h 1406615"/>
              <a:gd name="connsiteX72" fmla="*/ 817033 w 1346924"/>
              <a:gd name="connsiteY72" fmla="*/ 419100 h 1406615"/>
              <a:gd name="connsiteX73" fmla="*/ 829733 w 1346924"/>
              <a:gd name="connsiteY73" fmla="*/ 410633 h 1406615"/>
              <a:gd name="connsiteX74" fmla="*/ 855133 w 1346924"/>
              <a:gd name="connsiteY74" fmla="*/ 381000 h 1406615"/>
              <a:gd name="connsiteX75" fmla="*/ 863600 w 1346924"/>
              <a:gd name="connsiteY75" fmla="*/ 368300 h 1406615"/>
              <a:gd name="connsiteX76" fmla="*/ 893233 w 1346924"/>
              <a:gd name="connsiteY76" fmla="*/ 330200 h 1406615"/>
              <a:gd name="connsiteX77" fmla="*/ 893233 w 1346924"/>
              <a:gd name="connsiteY77" fmla="*/ 330200 h 1406615"/>
              <a:gd name="connsiteX78" fmla="*/ 901700 w 1346924"/>
              <a:gd name="connsiteY78" fmla="*/ 313267 h 1406615"/>
              <a:gd name="connsiteX79" fmla="*/ 914400 w 1346924"/>
              <a:gd name="connsiteY79" fmla="*/ 292100 h 1406615"/>
              <a:gd name="connsiteX80" fmla="*/ 918633 w 1346924"/>
              <a:gd name="connsiteY80" fmla="*/ 279400 h 1406615"/>
              <a:gd name="connsiteX81" fmla="*/ 931333 w 1346924"/>
              <a:gd name="connsiteY81" fmla="*/ 266700 h 1406615"/>
              <a:gd name="connsiteX82" fmla="*/ 939800 w 1346924"/>
              <a:gd name="connsiteY82" fmla="*/ 249767 h 1406615"/>
              <a:gd name="connsiteX83" fmla="*/ 952500 w 1346924"/>
              <a:gd name="connsiteY83" fmla="*/ 232833 h 1406615"/>
              <a:gd name="connsiteX84" fmla="*/ 969433 w 1346924"/>
              <a:gd name="connsiteY84" fmla="*/ 207433 h 1406615"/>
              <a:gd name="connsiteX85" fmla="*/ 973666 w 1346924"/>
              <a:gd name="connsiteY85" fmla="*/ 194733 h 1406615"/>
              <a:gd name="connsiteX86" fmla="*/ 990600 w 1346924"/>
              <a:gd name="connsiteY86" fmla="*/ 177800 h 1406615"/>
              <a:gd name="connsiteX87" fmla="*/ 994833 w 1346924"/>
              <a:gd name="connsiteY87" fmla="*/ 165100 h 1406615"/>
              <a:gd name="connsiteX88" fmla="*/ 1007533 w 1346924"/>
              <a:gd name="connsiteY88" fmla="*/ 156633 h 1406615"/>
              <a:gd name="connsiteX89" fmla="*/ 1032933 w 1346924"/>
              <a:gd name="connsiteY89" fmla="*/ 135467 h 1406615"/>
              <a:gd name="connsiteX90" fmla="*/ 1037166 w 1346924"/>
              <a:gd name="connsiteY90" fmla="*/ 122767 h 1406615"/>
              <a:gd name="connsiteX91" fmla="*/ 1075266 w 1346924"/>
              <a:gd name="connsiteY91" fmla="*/ 101600 h 1406615"/>
              <a:gd name="connsiteX92" fmla="*/ 1087966 w 1346924"/>
              <a:gd name="connsiteY92" fmla="*/ 97367 h 1406615"/>
              <a:gd name="connsiteX93" fmla="*/ 1104900 w 1346924"/>
              <a:gd name="connsiteY93" fmla="*/ 101600 h 1406615"/>
              <a:gd name="connsiteX94" fmla="*/ 1130300 w 1346924"/>
              <a:gd name="connsiteY94" fmla="*/ 118533 h 1406615"/>
              <a:gd name="connsiteX95" fmla="*/ 1176866 w 1346924"/>
              <a:gd name="connsiteY95" fmla="*/ 139700 h 1406615"/>
              <a:gd name="connsiteX96" fmla="*/ 1193800 w 1346924"/>
              <a:gd name="connsiteY96" fmla="*/ 148167 h 1406615"/>
              <a:gd name="connsiteX97" fmla="*/ 1261533 w 1346924"/>
              <a:gd name="connsiteY97" fmla="*/ 139700 h 1406615"/>
              <a:gd name="connsiteX98" fmla="*/ 1278466 w 1346924"/>
              <a:gd name="connsiteY98" fmla="*/ 122767 h 1406615"/>
              <a:gd name="connsiteX99" fmla="*/ 1299633 w 1346924"/>
              <a:gd name="connsiteY99" fmla="*/ 88900 h 1406615"/>
              <a:gd name="connsiteX100" fmla="*/ 1312333 w 1346924"/>
              <a:gd name="connsiteY100" fmla="*/ 80433 h 1406615"/>
              <a:gd name="connsiteX101" fmla="*/ 1325033 w 1346924"/>
              <a:gd name="connsiteY101" fmla="*/ 50800 h 1406615"/>
              <a:gd name="connsiteX102" fmla="*/ 1329266 w 1346924"/>
              <a:gd name="connsiteY102" fmla="*/ 38100 h 1406615"/>
              <a:gd name="connsiteX103" fmla="*/ 1341966 w 1346924"/>
              <a:gd name="connsiteY103" fmla="*/ 25400 h 1406615"/>
              <a:gd name="connsiteX104" fmla="*/ 1346200 w 1346924"/>
              <a:gd name="connsiteY104" fmla="*/ 12700 h 1406615"/>
              <a:gd name="connsiteX105" fmla="*/ 1329266 w 1346924"/>
              <a:gd name="connsiteY105" fmla="*/ 8467 h 1406615"/>
              <a:gd name="connsiteX106" fmla="*/ 1312333 w 1346924"/>
              <a:gd name="connsiteY106" fmla="*/ 0 h 1406615"/>
              <a:gd name="connsiteX107" fmla="*/ 1143000 w 1346924"/>
              <a:gd name="connsiteY107" fmla="*/ 8467 h 1406615"/>
              <a:gd name="connsiteX108" fmla="*/ 1079500 w 1346924"/>
              <a:gd name="connsiteY108" fmla="*/ 21167 h 1406615"/>
              <a:gd name="connsiteX109" fmla="*/ 1054100 w 1346924"/>
              <a:gd name="connsiteY109" fmla="*/ 29633 h 1406615"/>
              <a:gd name="connsiteX110" fmla="*/ 1041400 w 1346924"/>
              <a:gd name="connsiteY110" fmla="*/ 33867 h 1406615"/>
              <a:gd name="connsiteX111" fmla="*/ 1032933 w 1346924"/>
              <a:gd name="connsiteY111" fmla="*/ 46567 h 1406615"/>
              <a:gd name="connsiteX112" fmla="*/ 1003300 w 1346924"/>
              <a:gd name="connsiteY112" fmla="*/ 84667 h 1406615"/>
              <a:gd name="connsiteX113" fmla="*/ 994833 w 1346924"/>
              <a:gd name="connsiteY113" fmla="*/ 110067 h 1406615"/>
              <a:gd name="connsiteX114" fmla="*/ 990600 w 1346924"/>
              <a:gd name="connsiteY114" fmla="*/ 122767 h 1406615"/>
              <a:gd name="connsiteX115" fmla="*/ 977900 w 1346924"/>
              <a:gd name="connsiteY115" fmla="*/ 127000 h 1406615"/>
              <a:gd name="connsiteX116" fmla="*/ 969433 w 1346924"/>
              <a:gd name="connsiteY116" fmla="*/ 139700 h 1406615"/>
              <a:gd name="connsiteX117" fmla="*/ 956733 w 1346924"/>
              <a:gd name="connsiteY117" fmla="*/ 148167 h 1406615"/>
              <a:gd name="connsiteX118" fmla="*/ 927100 w 1346924"/>
              <a:gd name="connsiteY118" fmla="*/ 182033 h 1406615"/>
              <a:gd name="connsiteX119" fmla="*/ 884766 w 1346924"/>
              <a:gd name="connsiteY119" fmla="*/ 232833 h 1406615"/>
              <a:gd name="connsiteX120" fmla="*/ 867833 w 1346924"/>
              <a:gd name="connsiteY120" fmla="*/ 254000 h 1406615"/>
              <a:gd name="connsiteX121" fmla="*/ 842433 w 1346924"/>
              <a:gd name="connsiteY121" fmla="*/ 279400 h 1406615"/>
              <a:gd name="connsiteX122" fmla="*/ 829733 w 1346924"/>
              <a:gd name="connsiteY122" fmla="*/ 292100 h 1406615"/>
              <a:gd name="connsiteX123" fmla="*/ 800100 w 1346924"/>
              <a:gd name="connsiteY123" fmla="*/ 330200 h 1406615"/>
              <a:gd name="connsiteX124" fmla="*/ 774700 w 1346924"/>
              <a:gd name="connsiteY124" fmla="*/ 347133 h 1406615"/>
              <a:gd name="connsiteX125" fmla="*/ 749300 w 1346924"/>
              <a:gd name="connsiteY125" fmla="*/ 376767 h 1406615"/>
              <a:gd name="connsiteX126" fmla="*/ 736600 w 1346924"/>
              <a:gd name="connsiteY126" fmla="*/ 385233 h 1406615"/>
              <a:gd name="connsiteX127" fmla="*/ 711200 w 1346924"/>
              <a:gd name="connsiteY127" fmla="*/ 393700 h 1406615"/>
              <a:gd name="connsiteX128" fmla="*/ 698500 w 1346924"/>
              <a:gd name="connsiteY128" fmla="*/ 402167 h 1406615"/>
              <a:gd name="connsiteX129" fmla="*/ 685800 w 1346924"/>
              <a:gd name="connsiteY129" fmla="*/ 406400 h 1406615"/>
              <a:gd name="connsiteX130" fmla="*/ 643466 w 1346924"/>
              <a:gd name="connsiteY130" fmla="*/ 414867 h 1406615"/>
              <a:gd name="connsiteX131" fmla="*/ 563033 w 1346924"/>
              <a:gd name="connsiteY131" fmla="*/ 402167 h 1406615"/>
              <a:gd name="connsiteX132" fmla="*/ 541866 w 1346924"/>
              <a:gd name="connsiteY132" fmla="*/ 397933 h 1406615"/>
              <a:gd name="connsiteX133" fmla="*/ 516466 w 1346924"/>
              <a:gd name="connsiteY133" fmla="*/ 389467 h 1406615"/>
              <a:gd name="connsiteX134" fmla="*/ 554566 w 1346924"/>
              <a:gd name="connsiteY134" fmla="*/ 368300 h 1406615"/>
              <a:gd name="connsiteX135" fmla="*/ 567266 w 1346924"/>
              <a:gd name="connsiteY135" fmla="*/ 359833 h 1406615"/>
              <a:gd name="connsiteX136" fmla="*/ 550333 w 1346924"/>
              <a:gd name="connsiteY136" fmla="*/ 338667 h 1406615"/>
              <a:gd name="connsiteX137" fmla="*/ 533400 w 1346924"/>
              <a:gd name="connsiteY137" fmla="*/ 321733 h 1406615"/>
              <a:gd name="connsiteX138" fmla="*/ 508000 w 1346924"/>
              <a:gd name="connsiteY138" fmla="*/ 313267 h 1406615"/>
              <a:gd name="connsiteX139" fmla="*/ 495300 w 1346924"/>
              <a:gd name="connsiteY139" fmla="*/ 304800 h 1406615"/>
              <a:gd name="connsiteX140" fmla="*/ 486833 w 1346924"/>
              <a:gd name="connsiteY140" fmla="*/ 287867 h 1406615"/>
              <a:gd name="connsiteX141" fmla="*/ 499533 w 1346924"/>
              <a:gd name="connsiteY141" fmla="*/ 275167 h 1406615"/>
              <a:gd name="connsiteX142" fmla="*/ 524933 w 1346924"/>
              <a:gd name="connsiteY142" fmla="*/ 266700 h 1406615"/>
              <a:gd name="connsiteX143" fmla="*/ 537633 w 1346924"/>
              <a:gd name="connsiteY143" fmla="*/ 258233 h 1406615"/>
              <a:gd name="connsiteX144" fmla="*/ 575733 w 1346924"/>
              <a:gd name="connsiteY144" fmla="*/ 249767 h 1406615"/>
              <a:gd name="connsiteX145" fmla="*/ 550333 w 1346924"/>
              <a:gd name="connsiteY145" fmla="*/ 245533 h 1406615"/>
              <a:gd name="connsiteX146" fmla="*/ 474133 w 1346924"/>
              <a:gd name="connsiteY146" fmla="*/ 237067 h 1406615"/>
              <a:gd name="connsiteX147" fmla="*/ 431800 w 1346924"/>
              <a:gd name="connsiteY147" fmla="*/ 228600 h 1406615"/>
              <a:gd name="connsiteX148" fmla="*/ 359833 w 1346924"/>
              <a:gd name="connsiteY148" fmla="*/ 220133 h 1406615"/>
              <a:gd name="connsiteX149" fmla="*/ 292100 w 1346924"/>
              <a:gd name="connsiteY149" fmla="*/ 211667 h 1406615"/>
              <a:gd name="connsiteX150" fmla="*/ 4233 w 1346924"/>
              <a:gd name="connsiteY150" fmla="*/ 215900 h 1406615"/>
              <a:gd name="connsiteX151" fmla="*/ 0 w 1346924"/>
              <a:gd name="connsiteY15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338666 w 1346924"/>
              <a:gd name="connsiteY6" fmla="*/ 1155700 h 1406615"/>
              <a:gd name="connsiteX7" fmla="*/ 355600 w 1346924"/>
              <a:gd name="connsiteY7" fmla="*/ 1147233 h 1406615"/>
              <a:gd name="connsiteX8" fmla="*/ 381000 w 1346924"/>
              <a:gd name="connsiteY8" fmla="*/ 1134533 h 1406615"/>
              <a:gd name="connsiteX9" fmla="*/ 397933 w 1346924"/>
              <a:gd name="connsiteY9" fmla="*/ 1121833 h 1406615"/>
              <a:gd name="connsiteX10" fmla="*/ 406400 w 1346924"/>
              <a:gd name="connsiteY10" fmla="*/ 1109133 h 1406615"/>
              <a:gd name="connsiteX11" fmla="*/ 431800 w 1346924"/>
              <a:gd name="connsiteY11" fmla="*/ 1100667 h 1406615"/>
              <a:gd name="connsiteX12" fmla="*/ 444500 w 1346924"/>
              <a:gd name="connsiteY12" fmla="*/ 1092200 h 1406615"/>
              <a:gd name="connsiteX13" fmla="*/ 457200 w 1346924"/>
              <a:gd name="connsiteY13" fmla="*/ 1075267 h 1406615"/>
              <a:gd name="connsiteX14" fmla="*/ 491066 w 1346924"/>
              <a:gd name="connsiteY14" fmla="*/ 1058333 h 1406615"/>
              <a:gd name="connsiteX15" fmla="*/ 503766 w 1346924"/>
              <a:gd name="connsiteY15" fmla="*/ 1049867 h 1406615"/>
              <a:gd name="connsiteX16" fmla="*/ 469900 w 1346924"/>
              <a:gd name="connsiteY16" fmla="*/ 1037167 h 1406615"/>
              <a:gd name="connsiteX17" fmla="*/ 452966 w 1346924"/>
              <a:gd name="connsiteY17" fmla="*/ 1028700 h 1406615"/>
              <a:gd name="connsiteX18" fmla="*/ 436033 w 1346924"/>
              <a:gd name="connsiteY18" fmla="*/ 1024467 h 1406615"/>
              <a:gd name="connsiteX19" fmla="*/ 410633 w 1346924"/>
              <a:gd name="connsiteY19" fmla="*/ 1016000 h 1406615"/>
              <a:gd name="connsiteX20" fmla="*/ 397933 w 1346924"/>
              <a:gd name="connsiteY20" fmla="*/ 1011767 h 1406615"/>
              <a:gd name="connsiteX21" fmla="*/ 368300 w 1346924"/>
              <a:gd name="connsiteY21" fmla="*/ 999067 h 1406615"/>
              <a:gd name="connsiteX22" fmla="*/ 351366 w 1346924"/>
              <a:gd name="connsiteY22" fmla="*/ 990600 h 1406615"/>
              <a:gd name="connsiteX23" fmla="*/ 321733 w 1346924"/>
              <a:gd name="connsiteY23" fmla="*/ 977900 h 1406615"/>
              <a:gd name="connsiteX24" fmla="*/ 351366 w 1346924"/>
              <a:gd name="connsiteY24" fmla="*/ 969433 h 1406615"/>
              <a:gd name="connsiteX25" fmla="*/ 397933 w 1346924"/>
              <a:gd name="connsiteY25" fmla="*/ 956733 h 1406615"/>
              <a:gd name="connsiteX26" fmla="*/ 440266 w 1346924"/>
              <a:gd name="connsiteY26" fmla="*/ 948267 h 1406615"/>
              <a:gd name="connsiteX27" fmla="*/ 452966 w 1346924"/>
              <a:gd name="connsiteY27" fmla="*/ 939800 h 1406615"/>
              <a:gd name="connsiteX28" fmla="*/ 478366 w 1346924"/>
              <a:gd name="connsiteY28" fmla="*/ 931333 h 1406615"/>
              <a:gd name="connsiteX29" fmla="*/ 516466 w 1346924"/>
              <a:gd name="connsiteY29" fmla="*/ 914400 h 1406615"/>
              <a:gd name="connsiteX30" fmla="*/ 550333 w 1346924"/>
              <a:gd name="connsiteY30" fmla="*/ 901700 h 1406615"/>
              <a:gd name="connsiteX31" fmla="*/ 563033 w 1346924"/>
              <a:gd name="connsiteY31" fmla="*/ 893233 h 1406615"/>
              <a:gd name="connsiteX32" fmla="*/ 579966 w 1346924"/>
              <a:gd name="connsiteY32" fmla="*/ 889000 h 1406615"/>
              <a:gd name="connsiteX33" fmla="*/ 567266 w 1346924"/>
              <a:gd name="connsiteY33" fmla="*/ 880533 h 1406615"/>
              <a:gd name="connsiteX34" fmla="*/ 550333 w 1346924"/>
              <a:gd name="connsiteY34" fmla="*/ 876300 h 1406615"/>
              <a:gd name="connsiteX35" fmla="*/ 508000 w 1346924"/>
              <a:gd name="connsiteY35" fmla="*/ 867833 h 1406615"/>
              <a:gd name="connsiteX36" fmla="*/ 495300 w 1346924"/>
              <a:gd name="connsiteY36" fmla="*/ 863600 h 1406615"/>
              <a:gd name="connsiteX37" fmla="*/ 465666 w 1346924"/>
              <a:gd name="connsiteY37" fmla="*/ 859367 h 1406615"/>
              <a:gd name="connsiteX38" fmla="*/ 444500 w 1346924"/>
              <a:gd name="connsiteY38" fmla="*/ 850900 h 1406615"/>
              <a:gd name="connsiteX39" fmla="*/ 419100 w 1346924"/>
              <a:gd name="connsiteY39" fmla="*/ 842433 h 1406615"/>
              <a:gd name="connsiteX40" fmla="*/ 402166 w 1346924"/>
              <a:gd name="connsiteY40" fmla="*/ 829733 h 1406615"/>
              <a:gd name="connsiteX41" fmla="*/ 385233 w 1346924"/>
              <a:gd name="connsiteY41" fmla="*/ 821267 h 1406615"/>
              <a:gd name="connsiteX42" fmla="*/ 381000 w 1346924"/>
              <a:gd name="connsiteY42" fmla="*/ 808567 h 1406615"/>
              <a:gd name="connsiteX43" fmla="*/ 364066 w 1346924"/>
              <a:gd name="connsiteY43" fmla="*/ 783167 h 1406615"/>
              <a:gd name="connsiteX44" fmla="*/ 406400 w 1346924"/>
              <a:gd name="connsiteY44" fmla="*/ 766233 h 1406615"/>
              <a:gd name="connsiteX45" fmla="*/ 431800 w 1346924"/>
              <a:gd name="connsiteY45" fmla="*/ 757767 h 1406615"/>
              <a:gd name="connsiteX46" fmla="*/ 444500 w 1346924"/>
              <a:gd name="connsiteY46" fmla="*/ 753533 h 1406615"/>
              <a:gd name="connsiteX47" fmla="*/ 452966 w 1346924"/>
              <a:gd name="connsiteY47" fmla="*/ 740833 h 1406615"/>
              <a:gd name="connsiteX48" fmla="*/ 482600 w 1346924"/>
              <a:gd name="connsiteY48" fmla="*/ 728133 h 1406615"/>
              <a:gd name="connsiteX49" fmla="*/ 495300 w 1346924"/>
              <a:gd name="connsiteY49" fmla="*/ 719667 h 1406615"/>
              <a:gd name="connsiteX50" fmla="*/ 499533 w 1346924"/>
              <a:gd name="connsiteY50" fmla="*/ 694267 h 1406615"/>
              <a:gd name="connsiteX51" fmla="*/ 474133 w 1346924"/>
              <a:gd name="connsiteY51" fmla="*/ 685800 h 1406615"/>
              <a:gd name="connsiteX52" fmla="*/ 452966 w 1346924"/>
              <a:gd name="connsiteY52" fmla="*/ 660400 h 1406615"/>
              <a:gd name="connsiteX53" fmla="*/ 444500 w 1346924"/>
              <a:gd name="connsiteY53" fmla="*/ 635000 h 1406615"/>
              <a:gd name="connsiteX54" fmla="*/ 448733 w 1346924"/>
              <a:gd name="connsiteY54" fmla="*/ 622300 h 1406615"/>
              <a:gd name="connsiteX55" fmla="*/ 486833 w 1346924"/>
              <a:gd name="connsiteY55" fmla="*/ 609600 h 1406615"/>
              <a:gd name="connsiteX56" fmla="*/ 499533 w 1346924"/>
              <a:gd name="connsiteY56" fmla="*/ 601133 h 1406615"/>
              <a:gd name="connsiteX57" fmla="*/ 524933 w 1346924"/>
              <a:gd name="connsiteY57" fmla="*/ 592667 h 1406615"/>
              <a:gd name="connsiteX58" fmla="*/ 533400 w 1346924"/>
              <a:gd name="connsiteY58" fmla="*/ 579967 h 1406615"/>
              <a:gd name="connsiteX59" fmla="*/ 516466 w 1346924"/>
              <a:gd name="connsiteY59" fmla="*/ 554567 h 1406615"/>
              <a:gd name="connsiteX60" fmla="*/ 508000 w 1346924"/>
              <a:gd name="connsiteY60" fmla="*/ 541867 h 1406615"/>
              <a:gd name="connsiteX61" fmla="*/ 571500 w 1346924"/>
              <a:gd name="connsiteY61" fmla="*/ 533400 h 1406615"/>
              <a:gd name="connsiteX62" fmla="*/ 630766 w 1346924"/>
              <a:gd name="connsiteY62" fmla="*/ 524933 h 1406615"/>
              <a:gd name="connsiteX63" fmla="*/ 643466 w 1346924"/>
              <a:gd name="connsiteY63" fmla="*/ 516467 h 1406615"/>
              <a:gd name="connsiteX64" fmla="*/ 681566 w 1346924"/>
              <a:gd name="connsiteY64" fmla="*/ 508000 h 1406615"/>
              <a:gd name="connsiteX65" fmla="*/ 698500 w 1346924"/>
              <a:gd name="connsiteY65" fmla="*/ 503767 h 1406615"/>
              <a:gd name="connsiteX66" fmla="*/ 723900 w 1346924"/>
              <a:gd name="connsiteY66" fmla="*/ 491067 h 1406615"/>
              <a:gd name="connsiteX67" fmla="*/ 740833 w 1346924"/>
              <a:gd name="connsiteY67" fmla="*/ 486833 h 1406615"/>
              <a:gd name="connsiteX68" fmla="*/ 753533 w 1346924"/>
              <a:gd name="connsiteY68" fmla="*/ 474133 h 1406615"/>
              <a:gd name="connsiteX69" fmla="*/ 778933 w 1346924"/>
              <a:gd name="connsiteY69" fmla="*/ 457200 h 1406615"/>
              <a:gd name="connsiteX70" fmla="*/ 804333 w 1346924"/>
              <a:gd name="connsiteY70" fmla="*/ 431800 h 1406615"/>
              <a:gd name="connsiteX71" fmla="*/ 817033 w 1346924"/>
              <a:gd name="connsiteY71" fmla="*/ 419100 h 1406615"/>
              <a:gd name="connsiteX72" fmla="*/ 829733 w 1346924"/>
              <a:gd name="connsiteY72" fmla="*/ 410633 h 1406615"/>
              <a:gd name="connsiteX73" fmla="*/ 855133 w 1346924"/>
              <a:gd name="connsiteY73" fmla="*/ 381000 h 1406615"/>
              <a:gd name="connsiteX74" fmla="*/ 863600 w 1346924"/>
              <a:gd name="connsiteY74" fmla="*/ 368300 h 1406615"/>
              <a:gd name="connsiteX75" fmla="*/ 893233 w 1346924"/>
              <a:gd name="connsiteY75" fmla="*/ 330200 h 1406615"/>
              <a:gd name="connsiteX76" fmla="*/ 893233 w 1346924"/>
              <a:gd name="connsiteY76" fmla="*/ 330200 h 1406615"/>
              <a:gd name="connsiteX77" fmla="*/ 901700 w 1346924"/>
              <a:gd name="connsiteY77" fmla="*/ 313267 h 1406615"/>
              <a:gd name="connsiteX78" fmla="*/ 914400 w 1346924"/>
              <a:gd name="connsiteY78" fmla="*/ 292100 h 1406615"/>
              <a:gd name="connsiteX79" fmla="*/ 918633 w 1346924"/>
              <a:gd name="connsiteY79" fmla="*/ 279400 h 1406615"/>
              <a:gd name="connsiteX80" fmla="*/ 931333 w 1346924"/>
              <a:gd name="connsiteY80" fmla="*/ 266700 h 1406615"/>
              <a:gd name="connsiteX81" fmla="*/ 939800 w 1346924"/>
              <a:gd name="connsiteY81" fmla="*/ 249767 h 1406615"/>
              <a:gd name="connsiteX82" fmla="*/ 952500 w 1346924"/>
              <a:gd name="connsiteY82" fmla="*/ 232833 h 1406615"/>
              <a:gd name="connsiteX83" fmla="*/ 969433 w 1346924"/>
              <a:gd name="connsiteY83" fmla="*/ 207433 h 1406615"/>
              <a:gd name="connsiteX84" fmla="*/ 973666 w 1346924"/>
              <a:gd name="connsiteY84" fmla="*/ 194733 h 1406615"/>
              <a:gd name="connsiteX85" fmla="*/ 990600 w 1346924"/>
              <a:gd name="connsiteY85" fmla="*/ 177800 h 1406615"/>
              <a:gd name="connsiteX86" fmla="*/ 994833 w 1346924"/>
              <a:gd name="connsiteY86" fmla="*/ 165100 h 1406615"/>
              <a:gd name="connsiteX87" fmla="*/ 1007533 w 1346924"/>
              <a:gd name="connsiteY87" fmla="*/ 156633 h 1406615"/>
              <a:gd name="connsiteX88" fmla="*/ 1032933 w 1346924"/>
              <a:gd name="connsiteY88" fmla="*/ 135467 h 1406615"/>
              <a:gd name="connsiteX89" fmla="*/ 1037166 w 1346924"/>
              <a:gd name="connsiteY89" fmla="*/ 122767 h 1406615"/>
              <a:gd name="connsiteX90" fmla="*/ 1075266 w 1346924"/>
              <a:gd name="connsiteY90" fmla="*/ 101600 h 1406615"/>
              <a:gd name="connsiteX91" fmla="*/ 1087966 w 1346924"/>
              <a:gd name="connsiteY91" fmla="*/ 97367 h 1406615"/>
              <a:gd name="connsiteX92" fmla="*/ 1104900 w 1346924"/>
              <a:gd name="connsiteY92" fmla="*/ 101600 h 1406615"/>
              <a:gd name="connsiteX93" fmla="*/ 1130300 w 1346924"/>
              <a:gd name="connsiteY93" fmla="*/ 118533 h 1406615"/>
              <a:gd name="connsiteX94" fmla="*/ 1176866 w 1346924"/>
              <a:gd name="connsiteY94" fmla="*/ 139700 h 1406615"/>
              <a:gd name="connsiteX95" fmla="*/ 1193800 w 1346924"/>
              <a:gd name="connsiteY95" fmla="*/ 148167 h 1406615"/>
              <a:gd name="connsiteX96" fmla="*/ 1261533 w 1346924"/>
              <a:gd name="connsiteY96" fmla="*/ 139700 h 1406615"/>
              <a:gd name="connsiteX97" fmla="*/ 1278466 w 1346924"/>
              <a:gd name="connsiteY97" fmla="*/ 122767 h 1406615"/>
              <a:gd name="connsiteX98" fmla="*/ 1299633 w 1346924"/>
              <a:gd name="connsiteY98" fmla="*/ 88900 h 1406615"/>
              <a:gd name="connsiteX99" fmla="*/ 1312333 w 1346924"/>
              <a:gd name="connsiteY99" fmla="*/ 80433 h 1406615"/>
              <a:gd name="connsiteX100" fmla="*/ 1325033 w 1346924"/>
              <a:gd name="connsiteY100" fmla="*/ 50800 h 1406615"/>
              <a:gd name="connsiteX101" fmla="*/ 1329266 w 1346924"/>
              <a:gd name="connsiteY101" fmla="*/ 38100 h 1406615"/>
              <a:gd name="connsiteX102" fmla="*/ 1341966 w 1346924"/>
              <a:gd name="connsiteY102" fmla="*/ 25400 h 1406615"/>
              <a:gd name="connsiteX103" fmla="*/ 1346200 w 1346924"/>
              <a:gd name="connsiteY103" fmla="*/ 12700 h 1406615"/>
              <a:gd name="connsiteX104" fmla="*/ 1329266 w 1346924"/>
              <a:gd name="connsiteY104" fmla="*/ 8467 h 1406615"/>
              <a:gd name="connsiteX105" fmla="*/ 1312333 w 1346924"/>
              <a:gd name="connsiteY105" fmla="*/ 0 h 1406615"/>
              <a:gd name="connsiteX106" fmla="*/ 1143000 w 1346924"/>
              <a:gd name="connsiteY106" fmla="*/ 8467 h 1406615"/>
              <a:gd name="connsiteX107" fmla="*/ 1079500 w 1346924"/>
              <a:gd name="connsiteY107" fmla="*/ 21167 h 1406615"/>
              <a:gd name="connsiteX108" fmla="*/ 1054100 w 1346924"/>
              <a:gd name="connsiteY108" fmla="*/ 29633 h 1406615"/>
              <a:gd name="connsiteX109" fmla="*/ 1041400 w 1346924"/>
              <a:gd name="connsiteY109" fmla="*/ 33867 h 1406615"/>
              <a:gd name="connsiteX110" fmla="*/ 1032933 w 1346924"/>
              <a:gd name="connsiteY110" fmla="*/ 46567 h 1406615"/>
              <a:gd name="connsiteX111" fmla="*/ 1003300 w 1346924"/>
              <a:gd name="connsiteY111" fmla="*/ 84667 h 1406615"/>
              <a:gd name="connsiteX112" fmla="*/ 994833 w 1346924"/>
              <a:gd name="connsiteY112" fmla="*/ 110067 h 1406615"/>
              <a:gd name="connsiteX113" fmla="*/ 990600 w 1346924"/>
              <a:gd name="connsiteY113" fmla="*/ 122767 h 1406615"/>
              <a:gd name="connsiteX114" fmla="*/ 977900 w 1346924"/>
              <a:gd name="connsiteY114" fmla="*/ 127000 h 1406615"/>
              <a:gd name="connsiteX115" fmla="*/ 969433 w 1346924"/>
              <a:gd name="connsiteY115" fmla="*/ 139700 h 1406615"/>
              <a:gd name="connsiteX116" fmla="*/ 956733 w 1346924"/>
              <a:gd name="connsiteY116" fmla="*/ 148167 h 1406615"/>
              <a:gd name="connsiteX117" fmla="*/ 927100 w 1346924"/>
              <a:gd name="connsiteY117" fmla="*/ 182033 h 1406615"/>
              <a:gd name="connsiteX118" fmla="*/ 884766 w 1346924"/>
              <a:gd name="connsiteY118" fmla="*/ 232833 h 1406615"/>
              <a:gd name="connsiteX119" fmla="*/ 867833 w 1346924"/>
              <a:gd name="connsiteY119" fmla="*/ 254000 h 1406615"/>
              <a:gd name="connsiteX120" fmla="*/ 842433 w 1346924"/>
              <a:gd name="connsiteY120" fmla="*/ 279400 h 1406615"/>
              <a:gd name="connsiteX121" fmla="*/ 829733 w 1346924"/>
              <a:gd name="connsiteY121" fmla="*/ 292100 h 1406615"/>
              <a:gd name="connsiteX122" fmla="*/ 800100 w 1346924"/>
              <a:gd name="connsiteY122" fmla="*/ 330200 h 1406615"/>
              <a:gd name="connsiteX123" fmla="*/ 774700 w 1346924"/>
              <a:gd name="connsiteY123" fmla="*/ 347133 h 1406615"/>
              <a:gd name="connsiteX124" fmla="*/ 749300 w 1346924"/>
              <a:gd name="connsiteY124" fmla="*/ 376767 h 1406615"/>
              <a:gd name="connsiteX125" fmla="*/ 736600 w 1346924"/>
              <a:gd name="connsiteY125" fmla="*/ 385233 h 1406615"/>
              <a:gd name="connsiteX126" fmla="*/ 711200 w 1346924"/>
              <a:gd name="connsiteY126" fmla="*/ 393700 h 1406615"/>
              <a:gd name="connsiteX127" fmla="*/ 698500 w 1346924"/>
              <a:gd name="connsiteY127" fmla="*/ 402167 h 1406615"/>
              <a:gd name="connsiteX128" fmla="*/ 685800 w 1346924"/>
              <a:gd name="connsiteY128" fmla="*/ 406400 h 1406615"/>
              <a:gd name="connsiteX129" fmla="*/ 643466 w 1346924"/>
              <a:gd name="connsiteY129" fmla="*/ 414867 h 1406615"/>
              <a:gd name="connsiteX130" fmla="*/ 563033 w 1346924"/>
              <a:gd name="connsiteY130" fmla="*/ 402167 h 1406615"/>
              <a:gd name="connsiteX131" fmla="*/ 541866 w 1346924"/>
              <a:gd name="connsiteY131" fmla="*/ 397933 h 1406615"/>
              <a:gd name="connsiteX132" fmla="*/ 516466 w 1346924"/>
              <a:gd name="connsiteY132" fmla="*/ 389467 h 1406615"/>
              <a:gd name="connsiteX133" fmla="*/ 554566 w 1346924"/>
              <a:gd name="connsiteY133" fmla="*/ 368300 h 1406615"/>
              <a:gd name="connsiteX134" fmla="*/ 567266 w 1346924"/>
              <a:gd name="connsiteY134" fmla="*/ 359833 h 1406615"/>
              <a:gd name="connsiteX135" fmla="*/ 550333 w 1346924"/>
              <a:gd name="connsiteY135" fmla="*/ 338667 h 1406615"/>
              <a:gd name="connsiteX136" fmla="*/ 533400 w 1346924"/>
              <a:gd name="connsiteY136" fmla="*/ 321733 h 1406615"/>
              <a:gd name="connsiteX137" fmla="*/ 508000 w 1346924"/>
              <a:gd name="connsiteY137" fmla="*/ 313267 h 1406615"/>
              <a:gd name="connsiteX138" fmla="*/ 495300 w 1346924"/>
              <a:gd name="connsiteY138" fmla="*/ 304800 h 1406615"/>
              <a:gd name="connsiteX139" fmla="*/ 486833 w 1346924"/>
              <a:gd name="connsiteY139" fmla="*/ 287867 h 1406615"/>
              <a:gd name="connsiteX140" fmla="*/ 499533 w 1346924"/>
              <a:gd name="connsiteY140" fmla="*/ 275167 h 1406615"/>
              <a:gd name="connsiteX141" fmla="*/ 524933 w 1346924"/>
              <a:gd name="connsiteY141" fmla="*/ 266700 h 1406615"/>
              <a:gd name="connsiteX142" fmla="*/ 537633 w 1346924"/>
              <a:gd name="connsiteY142" fmla="*/ 258233 h 1406615"/>
              <a:gd name="connsiteX143" fmla="*/ 575733 w 1346924"/>
              <a:gd name="connsiteY143" fmla="*/ 249767 h 1406615"/>
              <a:gd name="connsiteX144" fmla="*/ 550333 w 1346924"/>
              <a:gd name="connsiteY144" fmla="*/ 245533 h 1406615"/>
              <a:gd name="connsiteX145" fmla="*/ 474133 w 1346924"/>
              <a:gd name="connsiteY145" fmla="*/ 237067 h 1406615"/>
              <a:gd name="connsiteX146" fmla="*/ 431800 w 1346924"/>
              <a:gd name="connsiteY146" fmla="*/ 228600 h 1406615"/>
              <a:gd name="connsiteX147" fmla="*/ 359833 w 1346924"/>
              <a:gd name="connsiteY147" fmla="*/ 220133 h 1406615"/>
              <a:gd name="connsiteX148" fmla="*/ 292100 w 1346924"/>
              <a:gd name="connsiteY148" fmla="*/ 211667 h 1406615"/>
              <a:gd name="connsiteX149" fmla="*/ 4233 w 1346924"/>
              <a:gd name="connsiteY149" fmla="*/ 215900 h 1406615"/>
              <a:gd name="connsiteX150" fmla="*/ 0 w 1346924"/>
              <a:gd name="connsiteY150"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338666 w 1346924"/>
              <a:gd name="connsiteY6" fmla="*/ 1155700 h 1406615"/>
              <a:gd name="connsiteX7" fmla="*/ 381000 w 1346924"/>
              <a:gd name="connsiteY7" fmla="*/ 1134533 h 1406615"/>
              <a:gd name="connsiteX8" fmla="*/ 397933 w 1346924"/>
              <a:gd name="connsiteY8" fmla="*/ 1121833 h 1406615"/>
              <a:gd name="connsiteX9" fmla="*/ 406400 w 1346924"/>
              <a:gd name="connsiteY9" fmla="*/ 1109133 h 1406615"/>
              <a:gd name="connsiteX10" fmla="*/ 431800 w 1346924"/>
              <a:gd name="connsiteY10" fmla="*/ 1100667 h 1406615"/>
              <a:gd name="connsiteX11" fmla="*/ 444500 w 1346924"/>
              <a:gd name="connsiteY11" fmla="*/ 1092200 h 1406615"/>
              <a:gd name="connsiteX12" fmla="*/ 457200 w 1346924"/>
              <a:gd name="connsiteY12" fmla="*/ 1075267 h 1406615"/>
              <a:gd name="connsiteX13" fmla="*/ 491066 w 1346924"/>
              <a:gd name="connsiteY13" fmla="*/ 1058333 h 1406615"/>
              <a:gd name="connsiteX14" fmla="*/ 503766 w 1346924"/>
              <a:gd name="connsiteY14" fmla="*/ 1049867 h 1406615"/>
              <a:gd name="connsiteX15" fmla="*/ 469900 w 1346924"/>
              <a:gd name="connsiteY15" fmla="*/ 1037167 h 1406615"/>
              <a:gd name="connsiteX16" fmla="*/ 452966 w 1346924"/>
              <a:gd name="connsiteY16" fmla="*/ 1028700 h 1406615"/>
              <a:gd name="connsiteX17" fmla="*/ 436033 w 1346924"/>
              <a:gd name="connsiteY17" fmla="*/ 1024467 h 1406615"/>
              <a:gd name="connsiteX18" fmla="*/ 410633 w 1346924"/>
              <a:gd name="connsiteY18" fmla="*/ 1016000 h 1406615"/>
              <a:gd name="connsiteX19" fmla="*/ 397933 w 1346924"/>
              <a:gd name="connsiteY19" fmla="*/ 1011767 h 1406615"/>
              <a:gd name="connsiteX20" fmla="*/ 368300 w 1346924"/>
              <a:gd name="connsiteY20" fmla="*/ 999067 h 1406615"/>
              <a:gd name="connsiteX21" fmla="*/ 351366 w 1346924"/>
              <a:gd name="connsiteY21" fmla="*/ 990600 h 1406615"/>
              <a:gd name="connsiteX22" fmla="*/ 321733 w 1346924"/>
              <a:gd name="connsiteY22" fmla="*/ 977900 h 1406615"/>
              <a:gd name="connsiteX23" fmla="*/ 351366 w 1346924"/>
              <a:gd name="connsiteY23" fmla="*/ 969433 h 1406615"/>
              <a:gd name="connsiteX24" fmla="*/ 397933 w 1346924"/>
              <a:gd name="connsiteY24" fmla="*/ 956733 h 1406615"/>
              <a:gd name="connsiteX25" fmla="*/ 440266 w 1346924"/>
              <a:gd name="connsiteY25" fmla="*/ 948267 h 1406615"/>
              <a:gd name="connsiteX26" fmla="*/ 452966 w 1346924"/>
              <a:gd name="connsiteY26" fmla="*/ 939800 h 1406615"/>
              <a:gd name="connsiteX27" fmla="*/ 478366 w 1346924"/>
              <a:gd name="connsiteY27" fmla="*/ 931333 h 1406615"/>
              <a:gd name="connsiteX28" fmla="*/ 516466 w 1346924"/>
              <a:gd name="connsiteY28" fmla="*/ 914400 h 1406615"/>
              <a:gd name="connsiteX29" fmla="*/ 550333 w 1346924"/>
              <a:gd name="connsiteY29" fmla="*/ 901700 h 1406615"/>
              <a:gd name="connsiteX30" fmla="*/ 563033 w 1346924"/>
              <a:gd name="connsiteY30" fmla="*/ 893233 h 1406615"/>
              <a:gd name="connsiteX31" fmla="*/ 579966 w 1346924"/>
              <a:gd name="connsiteY31" fmla="*/ 889000 h 1406615"/>
              <a:gd name="connsiteX32" fmla="*/ 567266 w 1346924"/>
              <a:gd name="connsiteY32" fmla="*/ 880533 h 1406615"/>
              <a:gd name="connsiteX33" fmla="*/ 550333 w 1346924"/>
              <a:gd name="connsiteY33" fmla="*/ 876300 h 1406615"/>
              <a:gd name="connsiteX34" fmla="*/ 508000 w 1346924"/>
              <a:gd name="connsiteY34" fmla="*/ 867833 h 1406615"/>
              <a:gd name="connsiteX35" fmla="*/ 495300 w 1346924"/>
              <a:gd name="connsiteY35" fmla="*/ 863600 h 1406615"/>
              <a:gd name="connsiteX36" fmla="*/ 465666 w 1346924"/>
              <a:gd name="connsiteY36" fmla="*/ 859367 h 1406615"/>
              <a:gd name="connsiteX37" fmla="*/ 444500 w 1346924"/>
              <a:gd name="connsiteY37" fmla="*/ 850900 h 1406615"/>
              <a:gd name="connsiteX38" fmla="*/ 419100 w 1346924"/>
              <a:gd name="connsiteY38" fmla="*/ 842433 h 1406615"/>
              <a:gd name="connsiteX39" fmla="*/ 402166 w 1346924"/>
              <a:gd name="connsiteY39" fmla="*/ 829733 h 1406615"/>
              <a:gd name="connsiteX40" fmla="*/ 385233 w 1346924"/>
              <a:gd name="connsiteY40" fmla="*/ 821267 h 1406615"/>
              <a:gd name="connsiteX41" fmla="*/ 381000 w 1346924"/>
              <a:gd name="connsiteY41" fmla="*/ 808567 h 1406615"/>
              <a:gd name="connsiteX42" fmla="*/ 364066 w 1346924"/>
              <a:gd name="connsiteY42" fmla="*/ 783167 h 1406615"/>
              <a:gd name="connsiteX43" fmla="*/ 406400 w 1346924"/>
              <a:gd name="connsiteY43" fmla="*/ 766233 h 1406615"/>
              <a:gd name="connsiteX44" fmla="*/ 431800 w 1346924"/>
              <a:gd name="connsiteY44" fmla="*/ 757767 h 1406615"/>
              <a:gd name="connsiteX45" fmla="*/ 444500 w 1346924"/>
              <a:gd name="connsiteY45" fmla="*/ 753533 h 1406615"/>
              <a:gd name="connsiteX46" fmla="*/ 452966 w 1346924"/>
              <a:gd name="connsiteY46" fmla="*/ 740833 h 1406615"/>
              <a:gd name="connsiteX47" fmla="*/ 482600 w 1346924"/>
              <a:gd name="connsiteY47" fmla="*/ 728133 h 1406615"/>
              <a:gd name="connsiteX48" fmla="*/ 495300 w 1346924"/>
              <a:gd name="connsiteY48" fmla="*/ 719667 h 1406615"/>
              <a:gd name="connsiteX49" fmla="*/ 499533 w 1346924"/>
              <a:gd name="connsiteY49" fmla="*/ 694267 h 1406615"/>
              <a:gd name="connsiteX50" fmla="*/ 474133 w 1346924"/>
              <a:gd name="connsiteY50" fmla="*/ 685800 h 1406615"/>
              <a:gd name="connsiteX51" fmla="*/ 452966 w 1346924"/>
              <a:gd name="connsiteY51" fmla="*/ 660400 h 1406615"/>
              <a:gd name="connsiteX52" fmla="*/ 444500 w 1346924"/>
              <a:gd name="connsiteY52" fmla="*/ 635000 h 1406615"/>
              <a:gd name="connsiteX53" fmla="*/ 448733 w 1346924"/>
              <a:gd name="connsiteY53" fmla="*/ 622300 h 1406615"/>
              <a:gd name="connsiteX54" fmla="*/ 486833 w 1346924"/>
              <a:gd name="connsiteY54" fmla="*/ 609600 h 1406615"/>
              <a:gd name="connsiteX55" fmla="*/ 499533 w 1346924"/>
              <a:gd name="connsiteY55" fmla="*/ 601133 h 1406615"/>
              <a:gd name="connsiteX56" fmla="*/ 524933 w 1346924"/>
              <a:gd name="connsiteY56" fmla="*/ 592667 h 1406615"/>
              <a:gd name="connsiteX57" fmla="*/ 533400 w 1346924"/>
              <a:gd name="connsiteY57" fmla="*/ 579967 h 1406615"/>
              <a:gd name="connsiteX58" fmla="*/ 516466 w 1346924"/>
              <a:gd name="connsiteY58" fmla="*/ 554567 h 1406615"/>
              <a:gd name="connsiteX59" fmla="*/ 508000 w 1346924"/>
              <a:gd name="connsiteY59" fmla="*/ 541867 h 1406615"/>
              <a:gd name="connsiteX60" fmla="*/ 571500 w 1346924"/>
              <a:gd name="connsiteY60" fmla="*/ 533400 h 1406615"/>
              <a:gd name="connsiteX61" fmla="*/ 630766 w 1346924"/>
              <a:gd name="connsiteY61" fmla="*/ 524933 h 1406615"/>
              <a:gd name="connsiteX62" fmla="*/ 643466 w 1346924"/>
              <a:gd name="connsiteY62" fmla="*/ 516467 h 1406615"/>
              <a:gd name="connsiteX63" fmla="*/ 681566 w 1346924"/>
              <a:gd name="connsiteY63" fmla="*/ 508000 h 1406615"/>
              <a:gd name="connsiteX64" fmla="*/ 698500 w 1346924"/>
              <a:gd name="connsiteY64" fmla="*/ 503767 h 1406615"/>
              <a:gd name="connsiteX65" fmla="*/ 723900 w 1346924"/>
              <a:gd name="connsiteY65" fmla="*/ 491067 h 1406615"/>
              <a:gd name="connsiteX66" fmla="*/ 740833 w 1346924"/>
              <a:gd name="connsiteY66" fmla="*/ 486833 h 1406615"/>
              <a:gd name="connsiteX67" fmla="*/ 753533 w 1346924"/>
              <a:gd name="connsiteY67" fmla="*/ 474133 h 1406615"/>
              <a:gd name="connsiteX68" fmla="*/ 778933 w 1346924"/>
              <a:gd name="connsiteY68" fmla="*/ 457200 h 1406615"/>
              <a:gd name="connsiteX69" fmla="*/ 804333 w 1346924"/>
              <a:gd name="connsiteY69" fmla="*/ 431800 h 1406615"/>
              <a:gd name="connsiteX70" fmla="*/ 817033 w 1346924"/>
              <a:gd name="connsiteY70" fmla="*/ 419100 h 1406615"/>
              <a:gd name="connsiteX71" fmla="*/ 829733 w 1346924"/>
              <a:gd name="connsiteY71" fmla="*/ 410633 h 1406615"/>
              <a:gd name="connsiteX72" fmla="*/ 855133 w 1346924"/>
              <a:gd name="connsiteY72" fmla="*/ 381000 h 1406615"/>
              <a:gd name="connsiteX73" fmla="*/ 863600 w 1346924"/>
              <a:gd name="connsiteY73" fmla="*/ 368300 h 1406615"/>
              <a:gd name="connsiteX74" fmla="*/ 893233 w 1346924"/>
              <a:gd name="connsiteY74" fmla="*/ 330200 h 1406615"/>
              <a:gd name="connsiteX75" fmla="*/ 893233 w 1346924"/>
              <a:gd name="connsiteY75" fmla="*/ 330200 h 1406615"/>
              <a:gd name="connsiteX76" fmla="*/ 901700 w 1346924"/>
              <a:gd name="connsiteY76" fmla="*/ 313267 h 1406615"/>
              <a:gd name="connsiteX77" fmla="*/ 914400 w 1346924"/>
              <a:gd name="connsiteY77" fmla="*/ 292100 h 1406615"/>
              <a:gd name="connsiteX78" fmla="*/ 918633 w 1346924"/>
              <a:gd name="connsiteY78" fmla="*/ 279400 h 1406615"/>
              <a:gd name="connsiteX79" fmla="*/ 931333 w 1346924"/>
              <a:gd name="connsiteY79" fmla="*/ 266700 h 1406615"/>
              <a:gd name="connsiteX80" fmla="*/ 939800 w 1346924"/>
              <a:gd name="connsiteY80" fmla="*/ 249767 h 1406615"/>
              <a:gd name="connsiteX81" fmla="*/ 952500 w 1346924"/>
              <a:gd name="connsiteY81" fmla="*/ 232833 h 1406615"/>
              <a:gd name="connsiteX82" fmla="*/ 969433 w 1346924"/>
              <a:gd name="connsiteY82" fmla="*/ 207433 h 1406615"/>
              <a:gd name="connsiteX83" fmla="*/ 973666 w 1346924"/>
              <a:gd name="connsiteY83" fmla="*/ 194733 h 1406615"/>
              <a:gd name="connsiteX84" fmla="*/ 990600 w 1346924"/>
              <a:gd name="connsiteY84" fmla="*/ 177800 h 1406615"/>
              <a:gd name="connsiteX85" fmla="*/ 994833 w 1346924"/>
              <a:gd name="connsiteY85" fmla="*/ 165100 h 1406615"/>
              <a:gd name="connsiteX86" fmla="*/ 1007533 w 1346924"/>
              <a:gd name="connsiteY86" fmla="*/ 156633 h 1406615"/>
              <a:gd name="connsiteX87" fmla="*/ 1032933 w 1346924"/>
              <a:gd name="connsiteY87" fmla="*/ 135467 h 1406615"/>
              <a:gd name="connsiteX88" fmla="*/ 1037166 w 1346924"/>
              <a:gd name="connsiteY88" fmla="*/ 122767 h 1406615"/>
              <a:gd name="connsiteX89" fmla="*/ 1075266 w 1346924"/>
              <a:gd name="connsiteY89" fmla="*/ 101600 h 1406615"/>
              <a:gd name="connsiteX90" fmla="*/ 1087966 w 1346924"/>
              <a:gd name="connsiteY90" fmla="*/ 97367 h 1406615"/>
              <a:gd name="connsiteX91" fmla="*/ 1104900 w 1346924"/>
              <a:gd name="connsiteY91" fmla="*/ 101600 h 1406615"/>
              <a:gd name="connsiteX92" fmla="*/ 1130300 w 1346924"/>
              <a:gd name="connsiteY92" fmla="*/ 118533 h 1406615"/>
              <a:gd name="connsiteX93" fmla="*/ 1176866 w 1346924"/>
              <a:gd name="connsiteY93" fmla="*/ 139700 h 1406615"/>
              <a:gd name="connsiteX94" fmla="*/ 1193800 w 1346924"/>
              <a:gd name="connsiteY94" fmla="*/ 148167 h 1406615"/>
              <a:gd name="connsiteX95" fmla="*/ 1261533 w 1346924"/>
              <a:gd name="connsiteY95" fmla="*/ 139700 h 1406615"/>
              <a:gd name="connsiteX96" fmla="*/ 1278466 w 1346924"/>
              <a:gd name="connsiteY96" fmla="*/ 122767 h 1406615"/>
              <a:gd name="connsiteX97" fmla="*/ 1299633 w 1346924"/>
              <a:gd name="connsiteY97" fmla="*/ 88900 h 1406615"/>
              <a:gd name="connsiteX98" fmla="*/ 1312333 w 1346924"/>
              <a:gd name="connsiteY98" fmla="*/ 80433 h 1406615"/>
              <a:gd name="connsiteX99" fmla="*/ 1325033 w 1346924"/>
              <a:gd name="connsiteY99" fmla="*/ 50800 h 1406615"/>
              <a:gd name="connsiteX100" fmla="*/ 1329266 w 1346924"/>
              <a:gd name="connsiteY100" fmla="*/ 38100 h 1406615"/>
              <a:gd name="connsiteX101" fmla="*/ 1341966 w 1346924"/>
              <a:gd name="connsiteY101" fmla="*/ 25400 h 1406615"/>
              <a:gd name="connsiteX102" fmla="*/ 1346200 w 1346924"/>
              <a:gd name="connsiteY102" fmla="*/ 12700 h 1406615"/>
              <a:gd name="connsiteX103" fmla="*/ 1329266 w 1346924"/>
              <a:gd name="connsiteY103" fmla="*/ 8467 h 1406615"/>
              <a:gd name="connsiteX104" fmla="*/ 1312333 w 1346924"/>
              <a:gd name="connsiteY104" fmla="*/ 0 h 1406615"/>
              <a:gd name="connsiteX105" fmla="*/ 1143000 w 1346924"/>
              <a:gd name="connsiteY105" fmla="*/ 8467 h 1406615"/>
              <a:gd name="connsiteX106" fmla="*/ 1079500 w 1346924"/>
              <a:gd name="connsiteY106" fmla="*/ 21167 h 1406615"/>
              <a:gd name="connsiteX107" fmla="*/ 1054100 w 1346924"/>
              <a:gd name="connsiteY107" fmla="*/ 29633 h 1406615"/>
              <a:gd name="connsiteX108" fmla="*/ 1041400 w 1346924"/>
              <a:gd name="connsiteY108" fmla="*/ 33867 h 1406615"/>
              <a:gd name="connsiteX109" fmla="*/ 1032933 w 1346924"/>
              <a:gd name="connsiteY109" fmla="*/ 46567 h 1406615"/>
              <a:gd name="connsiteX110" fmla="*/ 1003300 w 1346924"/>
              <a:gd name="connsiteY110" fmla="*/ 84667 h 1406615"/>
              <a:gd name="connsiteX111" fmla="*/ 994833 w 1346924"/>
              <a:gd name="connsiteY111" fmla="*/ 110067 h 1406615"/>
              <a:gd name="connsiteX112" fmla="*/ 990600 w 1346924"/>
              <a:gd name="connsiteY112" fmla="*/ 122767 h 1406615"/>
              <a:gd name="connsiteX113" fmla="*/ 977900 w 1346924"/>
              <a:gd name="connsiteY113" fmla="*/ 127000 h 1406615"/>
              <a:gd name="connsiteX114" fmla="*/ 969433 w 1346924"/>
              <a:gd name="connsiteY114" fmla="*/ 139700 h 1406615"/>
              <a:gd name="connsiteX115" fmla="*/ 956733 w 1346924"/>
              <a:gd name="connsiteY115" fmla="*/ 148167 h 1406615"/>
              <a:gd name="connsiteX116" fmla="*/ 927100 w 1346924"/>
              <a:gd name="connsiteY116" fmla="*/ 182033 h 1406615"/>
              <a:gd name="connsiteX117" fmla="*/ 884766 w 1346924"/>
              <a:gd name="connsiteY117" fmla="*/ 232833 h 1406615"/>
              <a:gd name="connsiteX118" fmla="*/ 867833 w 1346924"/>
              <a:gd name="connsiteY118" fmla="*/ 254000 h 1406615"/>
              <a:gd name="connsiteX119" fmla="*/ 842433 w 1346924"/>
              <a:gd name="connsiteY119" fmla="*/ 279400 h 1406615"/>
              <a:gd name="connsiteX120" fmla="*/ 829733 w 1346924"/>
              <a:gd name="connsiteY120" fmla="*/ 292100 h 1406615"/>
              <a:gd name="connsiteX121" fmla="*/ 800100 w 1346924"/>
              <a:gd name="connsiteY121" fmla="*/ 330200 h 1406615"/>
              <a:gd name="connsiteX122" fmla="*/ 774700 w 1346924"/>
              <a:gd name="connsiteY122" fmla="*/ 347133 h 1406615"/>
              <a:gd name="connsiteX123" fmla="*/ 749300 w 1346924"/>
              <a:gd name="connsiteY123" fmla="*/ 376767 h 1406615"/>
              <a:gd name="connsiteX124" fmla="*/ 736600 w 1346924"/>
              <a:gd name="connsiteY124" fmla="*/ 385233 h 1406615"/>
              <a:gd name="connsiteX125" fmla="*/ 711200 w 1346924"/>
              <a:gd name="connsiteY125" fmla="*/ 393700 h 1406615"/>
              <a:gd name="connsiteX126" fmla="*/ 698500 w 1346924"/>
              <a:gd name="connsiteY126" fmla="*/ 402167 h 1406615"/>
              <a:gd name="connsiteX127" fmla="*/ 685800 w 1346924"/>
              <a:gd name="connsiteY127" fmla="*/ 406400 h 1406615"/>
              <a:gd name="connsiteX128" fmla="*/ 643466 w 1346924"/>
              <a:gd name="connsiteY128" fmla="*/ 414867 h 1406615"/>
              <a:gd name="connsiteX129" fmla="*/ 563033 w 1346924"/>
              <a:gd name="connsiteY129" fmla="*/ 402167 h 1406615"/>
              <a:gd name="connsiteX130" fmla="*/ 541866 w 1346924"/>
              <a:gd name="connsiteY130" fmla="*/ 397933 h 1406615"/>
              <a:gd name="connsiteX131" fmla="*/ 516466 w 1346924"/>
              <a:gd name="connsiteY131" fmla="*/ 389467 h 1406615"/>
              <a:gd name="connsiteX132" fmla="*/ 554566 w 1346924"/>
              <a:gd name="connsiteY132" fmla="*/ 368300 h 1406615"/>
              <a:gd name="connsiteX133" fmla="*/ 567266 w 1346924"/>
              <a:gd name="connsiteY133" fmla="*/ 359833 h 1406615"/>
              <a:gd name="connsiteX134" fmla="*/ 550333 w 1346924"/>
              <a:gd name="connsiteY134" fmla="*/ 338667 h 1406615"/>
              <a:gd name="connsiteX135" fmla="*/ 533400 w 1346924"/>
              <a:gd name="connsiteY135" fmla="*/ 321733 h 1406615"/>
              <a:gd name="connsiteX136" fmla="*/ 508000 w 1346924"/>
              <a:gd name="connsiteY136" fmla="*/ 313267 h 1406615"/>
              <a:gd name="connsiteX137" fmla="*/ 495300 w 1346924"/>
              <a:gd name="connsiteY137" fmla="*/ 304800 h 1406615"/>
              <a:gd name="connsiteX138" fmla="*/ 486833 w 1346924"/>
              <a:gd name="connsiteY138" fmla="*/ 287867 h 1406615"/>
              <a:gd name="connsiteX139" fmla="*/ 499533 w 1346924"/>
              <a:gd name="connsiteY139" fmla="*/ 275167 h 1406615"/>
              <a:gd name="connsiteX140" fmla="*/ 524933 w 1346924"/>
              <a:gd name="connsiteY140" fmla="*/ 266700 h 1406615"/>
              <a:gd name="connsiteX141" fmla="*/ 537633 w 1346924"/>
              <a:gd name="connsiteY141" fmla="*/ 258233 h 1406615"/>
              <a:gd name="connsiteX142" fmla="*/ 575733 w 1346924"/>
              <a:gd name="connsiteY142" fmla="*/ 249767 h 1406615"/>
              <a:gd name="connsiteX143" fmla="*/ 550333 w 1346924"/>
              <a:gd name="connsiteY143" fmla="*/ 245533 h 1406615"/>
              <a:gd name="connsiteX144" fmla="*/ 474133 w 1346924"/>
              <a:gd name="connsiteY144" fmla="*/ 237067 h 1406615"/>
              <a:gd name="connsiteX145" fmla="*/ 431800 w 1346924"/>
              <a:gd name="connsiteY145" fmla="*/ 228600 h 1406615"/>
              <a:gd name="connsiteX146" fmla="*/ 359833 w 1346924"/>
              <a:gd name="connsiteY146" fmla="*/ 220133 h 1406615"/>
              <a:gd name="connsiteX147" fmla="*/ 292100 w 1346924"/>
              <a:gd name="connsiteY147" fmla="*/ 211667 h 1406615"/>
              <a:gd name="connsiteX148" fmla="*/ 4233 w 1346924"/>
              <a:gd name="connsiteY148" fmla="*/ 215900 h 1406615"/>
              <a:gd name="connsiteX149" fmla="*/ 0 w 1346924"/>
              <a:gd name="connsiteY149"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381000 w 1346924"/>
              <a:gd name="connsiteY6" fmla="*/ 1134533 h 1406615"/>
              <a:gd name="connsiteX7" fmla="*/ 397933 w 1346924"/>
              <a:gd name="connsiteY7" fmla="*/ 1121833 h 1406615"/>
              <a:gd name="connsiteX8" fmla="*/ 406400 w 1346924"/>
              <a:gd name="connsiteY8" fmla="*/ 1109133 h 1406615"/>
              <a:gd name="connsiteX9" fmla="*/ 431800 w 1346924"/>
              <a:gd name="connsiteY9" fmla="*/ 1100667 h 1406615"/>
              <a:gd name="connsiteX10" fmla="*/ 444500 w 1346924"/>
              <a:gd name="connsiteY10" fmla="*/ 1092200 h 1406615"/>
              <a:gd name="connsiteX11" fmla="*/ 457200 w 1346924"/>
              <a:gd name="connsiteY11" fmla="*/ 1075267 h 1406615"/>
              <a:gd name="connsiteX12" fmla="*/ 491066 w 1346924"/>
              <a:gd name="connsiteY12" fmla="*/ 1058333 h 1406615"/>
              <a:gd name="connsiteX13" fmla="*/ 503766 w 1346924"/>
              <a:gd name="connsiteY13" fmla="*/ 1049867 h 1406615"/>
              <a:gd name="connsiteX14" fmla="*/ 469900 w 1346924"/>
              <a:gd name="connsiteY14" fmla="*/ 1037167 h 1406615"/>
              <a:gd name="connsiteX15" fmla="*/ 452966 w 1346924"/>
              <a:gd name="connsiteY15" fmla="*/ 1028700 h 1406615"/>
              <a:gd name="connsiteX16" fmla="*/ 436033 w 1346924"/>
              <a:gd name="connsiteY16" fmla="*/ 1024467 h 1406615"/>
              <a:gd name="connsiteX17" fmla="*/ 410633 w 1346924"/>
              <a:gd name="connsiteY17" fmla="*/ 1016000 h 1406615"/>
              <a:gd name="connsiteX18" fmla="*/ 397933 w 1346924"/>
              <a:gd name="connsiteY18" fmla="*/ 1011767 h 1406615"/>
              <a:gd name="connsiteX19" fmla="*/ 368300 w 1346924"/>
              <a:gd name="connsiteY19" fmla="*/ 999067 h 1406615"/>
              <a:gd name="connsiteX20" fmla="*/ 351366 w 1346924"/>
              <a:gd name="connsiteY20" fmla="*/ 990600 h 1406615"/>
              <a:gd name="connsiteX21" fmla="*/ 321733 w 1346924"/>
              <a:gd name="connsiteY21" fmla="*/ 977900 h 1406615"/>
              <a:gd name="connsiteX22" fmla="*/ 351366 w 1346924"/>
              <a:gd name="connsiteY22" fmla="*/ 969433 h 1406615"/>
              <a:gd name="connsiteX23" fmla="*/ 397933 w 1346924"/>
              <a:gd name="connsiteY23" fmla="*/ 956733 h 1406615"/>
              <a:gd name="connsiteX24" fmla="*/ 440266 w 1346924"/>
              <a:gd name="connsiteY24" fmla="*/ 948267 h 1406615"/>
              <a:gd name="connsiteX25" fmla="*/ 452966 w 1346924"/>
              <a:gd name="connsiteY25" fmla="*/ 939800 h 1406615"/>
              <a:gd name="connsiteX26" fmla="*/ 478366 w 1346924"/>
              <a:gd name="connsiteY26" fmla="*/ 931333 h 1406615"/>
              <a:gd name="connsiteX27" fmla="*/ 516466 w 1346924"/>
              <a:gd name="connsiteY27" fmla="*/ 914400 h 1406615"/>
              <a:gd name="connsiteX28" fmla="*/ 550333 w 1346924"/>
              <a:gd name="connsiteY28" fmla="*/ 901700 h 1406615"/>
              <a:gd name="connsiteX29" fmla="*/ 563033 w 1346924"/>
              <a:gd name="connsiteY29" fmla="*/ 893233 h 1406615"/>
              <a:gd name="connsiteX30" fmla="*/ 579966 w 1346924"/>
              <a:gd name="connsiteY30" fmla="*/ 889000 h 1406615"/>
              <a:gd name="connsiteX31" fmla="*/ 567266 w 1346924"/>
              <a:gd name="connsiteY31" fmla="*/ 880533 h 1406615"/>
              <a:gd name="connsiteX32" fmla="*/ 550333 w 1346924"/>
              <a:gd name="connsiteY32" fmla="*/ 876300 h 1406615"/>
              <a:gd name="connsiteX33" fmla="*/ 508000 w 1346924"/>
              <a:gd name="connsiteY33" fmla="*/ 867833 h 1406615"/>
              <a:gd name="connsiteX34" fmla="*/ 495300 w 1346924"/>
              <a:gd name="connsiteY34" fmla="*/ 863600 h 1406615"/>
              <a:gd name="connsiteX35" fmla="*/ 465666 w 1346924"/>
              <a:gd name="connsiteY35" fmla="*/ 859367 h 1406615"/>
              <a:gd name="connsiteX36" fmla="*/ 444500 w 1346924"/>
              <a:gd name="connsiteY36" fmla="*/ 850900 h 1406615"/>
              <a:gd name="connsiteX37" fmla="*/ 419100 w 1346924"/>
              <a:gd name="connsiteY37" fmla="*/ 842433 h 1406615"/>
              <a:gd name="connsiteX38" fmla="*/ 402166 w 1346924"/>
              <a:gd name="connsiteY38" fmla="*/ 829733 h 1406615"/>
              <a:gd name="connsiteX39" fmla="*/ 385233 w 1346924"/>
              <a:gd name="connsiteY39" fmla="*/ 821267 h 1406615"/>
              <a:gd name="connsiteX40" fmla="*/ 381000 w 1346924"/>
              <a:gd name="connsiteY40" fmla="*/ 808567 h 1406615"/>
              <a:gd name="connsiteX41" fmla="*/ 364066 w 1346924"/>
              <a:gd name="connsiteY41" fmla="*/ 783167 h 1406615"/>
              <a:gd name="connsiteX42" fmla="*/ 406400 w 1346924"/>
              <a:gd name="connsiteY42" fmla="*/ 766233 h 1406615"/>
              <a:gd name="connsiteX43" fmla="*/ 431800 w 1346924"/>
              <a:gd name="connsiteY43" fmla="*/ 757767 h 1406615"/>
              <a:gd name="connsiteX44" fmla="*/ 444500 w 1346924"/>
              <a:gd name="connsiteY44" fmla="*/ 753533 h 1406615"/>
              <a:gd name="connsiteX45" fmla="*/ 452966 w 1346924"/>
              <a:gd name="connsiteY45" fmla="*/ 740833 h 1406615"/>
              <a:gd name="connsiteX46" fmla="*/ 482600 w 1346924"/>
              <a:gd name="connsiteY46" fmla="*/ 728133 h 1406615"/>
              <a:gd name="connsiteX47" fmla="*/ 495300 w 1346924"/>
              <a:gd name="connsiteY47" fmla="*/ 719667 h 1406615"/>
              <a:gd name="connsiteX48" fmla="*/ 499533 w 1346924"/>
              <a:gd name="connsiteY48" fmla="*/ 694267 h 1406615"/>
              <a:gd name="connsiteX49" fmla="*/ 474133 w 1346924"/>
              <a:gd name="connsiteY49" fmla="*/ 685800 h 1406615"/>
              <a:gd name="connsiteX50" fmla="*/ 452966 w 1346924"/>
              <a:gd name="connsiteY50" fmla="*/ 660400 h 1406615"/>
              <a:gd name="connsiteX51" fmla="*/ 444500 w 1346924"/>
              <a:gd name="connsiteY51" fmla="*/ 635000 h 1406615"/>
              <a:gd name="connsiteX52" fmla="*/ 448733 w 1346924"/>
              <a:gd name="connsiteY52" fmla="*/ 622300 h 1406615"/>
              <a:gd name="connsiteX53" fmla="*/ 486833 w 1346924"/>
              <a:gd name="connsiteY53" fmla="*/ 609600 h 1406615"/>
              <a:gd name="connsiteX54" fmla="*/ 499533 w 1346924"/>
              <a:gd name="connsiteY54" fmla="*/ 601133 h 1406615"/>
              <a:gd name="connsiteX55" fmla="*/ 524933 w 1346924"/>
              <a:gd name="connsiteY55" fmla="*/ 592667 h 1406615"/>
              <a:gd name="connsiteX56" fmla="*/ 533400 w 1346924"/>
              <a:gd name="connsiteY56" fmla="*/ 579967 h 1406615"/>
              <a:gd name="connsiteX57" fmla="*/ 516466 w 1346924"/>
              <a:gd name="connsiteY57" fmla="*/ 554567 h 1406615"/>
              <a:gd name="connsiteX58" fmla="*/ 508000 w 1346924"/>
              <a:gd name="connsiteY58" fmla="*/ 541867 h 1406615"/>
              <a:gd name="connsiteX59" fmla="*/ 571500 w 1346924"/>
              <a:gd name="connsiteY59" fmla="*/ 533400 h 1406615"/>
              <a:gd name="connsiteX60" fmla="*/ 630766 w 1346924"/>
              <a:gd name="connsiteY60" fmla="*/ 524933 h 1406615"/>
              <a:gd name="connsiteX61" fmla="*/ 643466 w 1346924"/>
              <a:gd name="connsiteY61" fmla="*/ 516467 h 1406615"/>
              <a:gd name="connsiteX62" fmla="*/ 681566 w 1346924"/>
              <a:gd name="connsiteY62" fmla="*/ 508000 h 1406615"/>
              <a:gd name="connsiteX63" fmla="*/ 698500 w 1346924"/>
              <a:gd name="connsiteY63" fmla="*/ 503767 h 1406615"/>
              <a:gd name="connsiteX64" fmla="*/ 723900 w 1346924"/>
              <a:gd name="connsiteY64" fmla="*/ 491067 h 1406615"/>
              <a:gd name="connsiteX65" fmla="*/ 740833 w 1346924"/>
              <a:gd name="connsiteY65" fmla="*/ 486833 h 1406615"/>
              <a:gd name="connsiteX66" fmla="*/ 753533 w 1346924"/>
              <a:gd name="connsiteY66" fmla="*/ 474133 h 1406615"/>
              <a:gd name="connsiteX67" fmla="*/ 778933 w 1346924"/>
              <a:gd name="connsiteY67" fmla="*/ 457200 h 1406615"/>
              <a:gd name="connsiteX68" fmla="*/ 804333 w 1346924"/>
              <a:gd name="connsiteY68" fmla="*/ 431800 h 1406615"/>
              <a:gd name="connsiteX69" fmla="*/ 817033 w 1346924"/>
              <a:gd name="connsiteY69" fmla="*/ 419100 h 1406615"/>
              <a:gd name="connsiteX70" fmla="*/ 829733 w 1346924"/>
              <a:gd name="connsiteY70" fmla="*/ 410633 h 1406615"/>
              <a:gd name="connsiteX71" fmla="*/ 855133 w 1346924"/>
              <a:gd name="connsiteY71" fmla="*/ 381000 h 1406615"/>
              <a:gd name="connsiteX72" fmla="*/ 863600 w 1346924"/>
              <a:gd name="connsiteY72" fmla="*/ 368300 h 1406615"/>
              <a:gd name="connsiteX73" fmla="*/ 893233 w 1346924"/>
              <a:gd name="connsiteY73" fmla="*/ 330200 h 1406615"/>
              <a:gd name="connsiteX74" fmla="*/ 893233 w 1346924"/>
              <a:gd name="connsiteY74" fmla="*/ 330200 h 1406615"/>
              <a:gd name="connsiteX75" fmla="*/ 901700 w 1346924"/>
              <a:gd name="connsiteY75" fmla="*/ 313267 h 1406615"/>
              <a:gd name="connsiteX76" fmla="*/ 914400 w 1346924"/>
              <a:gd name="connsiteY76" fmla="*/ 292100 h 1406615"/>
              <a:gd name="connsiteX77" fmla="*/ 918633 w 1346924"/>
              <a:gd name="connsiteY77" fmla="*/ 279400 h 1406615"/>
              <a:gd name="connsiteX78" fmla="*/ 931333 w 1346924"/>
              <a:gd name="connsiteY78" fmla="*/ 266700 h 1406615"/>
              <a:gd name="connsiteX79" fmla="*/ 939800 w 1346924"/>
              <a:gd name="connsiteY79" fmla="*/ 249767 h 1406615"/>
              <a:gd name="connsiteX80" fmla="*/ 952500 w 1346924"/>
              <a:gd name="connsiteY80" fmla="*/ 232833 h 1406615"/>
              <a:gd name="connsiteX81" fmla="*/ 969433 w 1346924"/>
              <a:gd name="connsiteY81" fmla="*/ 207433 h 1406615"/>
              <a:gd name="connsiteX82" fmla="*/ 973666 w 1346924"/>
              <a:gd name="connsiteY82" fmla="*/ 194733 h 1406615"/>
              <a:gd name="connsiteX83" fmla="*/ 990600 w 1346924"/>
              <a:gd name="connsiteY83" fmla="*/ 177800 h 1406615"/>
              <a:gd name="connsiteX84" fmla="*/ 994833 w 1346924"/>
              <a:gd name="connsiteY84" fmla="*/ 165100 h 1406615"/>
              <a:gd name="connsiteX85" fmla="*/ 1007533 w 1346924"/>
              <a:gd name="connsiteY85" fmla="*/ 156633 h 1406615"/>
              <a:gd name="connsiteX86" fmla="*/ 1032933 w 1346924"/>
              <a:gd name="connsiteY86" fmla="*/ 135467 h 1406615"/>
              <a:gd name="connsiteX87" fmla="*/ 1037166 w 1346924"/>
              <a:gd name="connsiteY87" fmla="*/ 122767 h 1406615"/>
              <a:gd name="connsiteX88" fmla="*/ 1075266 w 1346924"/>
              <a:gd name="connsiteY88" fmla="*/ 101600 h 1406615"/>
              <a:gd name="connsiteX89" fmla="*/ 1087966 w 1346924"/>
              <a:gd name="connsiteY89" fmla="*/ 97367 h 1406615"/>
              <a:gd name="connsiteX90" fmla="*/ 1104900 w 1346924"/>
              <a:gd name="connsiteY90" fmla="*/ 101600 h 1406615"/>
              <a:gd name="connsiteX91" fmla="*/ 1130300 w 1346924"/>
              <a:gd name="connsiteY91" fmla="*/ 118533 h 1406615"/>
              <a:gd name="connsiteX92" fmla="*/ 1176866 w 1346924"/>
              <a:gd name="connsiteY92" fmla="*/ 139700 h 1406615"/>
              <a:gd name="connsiteX93" fmla="*/ 1193800 w 1346924"/>
              <a:gd name="connsiteY93" fmla="*/ 148167 h 1406615"/>
              <a:gd name="connsiteX94" fmla="*/ 1261533 w 1346924"/>
              <a:gd name="connsiteY94" fmla="*/ 139700 h 1406615"/>
              <a:gd name="connsiteX95" fmla="*/ 1278466 w 1346924"/>
              <a:gd name="connsiteY95" fmla="*/ 122767 h 1406615"/>
              <a:gd name="connsiteX96" fmla="*/ 1299633 w 1346924"/>
              <a:gd name="connsiteY96" fmla="*/ 88900 h 1406615"/>
              <a:gd name="connsiteX97" fmla="*/ 1312333 w 1346924"/>
              <a:gd name="connsiteY97" fmla="*/ 80433 h 1406615"/>
              <a:gd name="connsiteX98" fmla="*/ 1325033 w 1346924"/>
              <a:gd name="connsiteY98" fmla="*/ 50800 h 1406615"/>
              <a:gd name="connsiteX99" fmla="*/ 1329266 w 1346924"/>
              <a:gd name="connsiteY99" fmla="*/ 38100 h 1406615"/>
              <a:gd name="connsiteX100" fmla="*/ 1341966 w 1346924"/>
              <a:gd name="connsiteY100" fmla="*/ 25400 h 1406615"/>
              <a:gd name="connsiteX101" fmla="*/ 1346200 w 1346924"/>
              <a:gd name="connsiteY101" fmla="*/ 12700 h 1406615"/>
              <a:gd name="connsiteX102" fmla="*/ 1329266 w 1346924"/>
              <a:gd name="connsiteY102" fmla="*/ 8467 h 1406615"/>
              <a:gd name="connsiteX103" fmla="*/ 1312333 w 1346924"/>
              <a:gd name="connsiteY103" fmla="*/ 0 h 1406615"/>
              <a:gd name="connsiteX104" fmla="*/ 1143000 w 1346924"/>
              <a:gd name="connsiteY104" fmla="*/ 8467 h 1406615"/>
              <a:gd name="connsiteX105" fmla="*/ 1079500 w 1346924"/>
              <a:gd name="connsiteY105" fmla="*/ 21167 h 1406615"/>
              <a:gd name="connsiteX106" fmla="*/ 1054100 w 1346924"/>
              <a:gd name="connsiteY106" fmla="*/ 29633 h 1406615"/>
              <a:gd name="connsiteX107" fmla="*/ 1041400 w 1346924"/>
              <a:gd name="connsiteY107" fmla="*/ 33867 h 1406615"/>
              <a:gd name="connsiteX108" fmla="*/ 1032933 w 1346924"/>
              <a:gd name="connsiteY108" fmla="*/ 46567 h 1406615"/>
              <a:gd name="connsiteX109" fmla="*/ 1003300 w 1346924"/>
              <a:gd name="connsiteY109" fmla="*/ 84667 h 1406615"/>
              <a:gd name="connsiteX110" fmla="*/ 994833 w 1346924"/>
              <a:gd name="connsiteY110" fmla="*/ 110067 h 1406615"/>
              <a:gd name="connsiteX111" fmla="*/ 990600 w 1346924"/>
              <a:gd name="connsiteY111" fmla="*/ 122767 h 1406615"/>
              <a:gd name="connsiteX112" fmla="*/ 977900 w 1346924"/>
              <a:gd name="connsiteY112" fmla="*/ 127000 h 1406615"/>
              <a:gd name="connsiteX113" fmla="*/ 969433 w 1346924"/>
              <a:gd name="connsiteY113" fmla="*/ 139700 h 1406615"/>
              <a:gd name="connsiteX114" fmla="*/ 956733 w 1346924"/>
              <a:gd name="connsiteY114" fmla="*/ 148167 h 1406615"/>
              <a:gd name="connsiteX115" fmla="*/ 927100 w 1346924"/>
              <a:gd name="connsiteY115" fmla="*/ 182033 h 1406615"/>
              <a:gd name="connsiteX116" fmla="*/ 884766 w 1346924"/>
              <a:gd name="connsiteY116" fmla="*/ 232833 h 1406615"/>
              <a:gd name="connsiteX117" fmla="*/ 867833 w 1346924"/>
              <a:gd name="connsiteY117" fmla="*/ 254000 h 1406615"/>
              <a:gd name="connsiteX118" fmla="*/ 842433 w 1346924"/>
              <a:gd name="connsiteY118" fmla="*/ 279400 h 1406615"/>
              <a:gd name="connsiteX119" fmla="*/ 829733 w 1346924"/>
              <a:gd name="connsiteY119" fmla="*/ 292100 h 1406615"/>
              <a:gd name="connsiteX120" fmla="*/ 800100 w 1346924"/>
              <a:gd name="connsiteY120" fmla="*/ 330200 h 1406615"/>
              <a:gd name="connsiteX121" fmla="*/ 774700 w 1346924"/>
              <a:gd name="connsiteY121" fmla="*/ 347133 h 1406615"/>
              <a:gd name="connsiteX122" fmla="*/ 749300 w 1346924"/>
              <a:gd name="connsiteY122" fmla="*/ 376767 h 1406615"/>
              <a:gd name="connsiteX123" fmla="*/ 736600 w 1346924"/>
              <a:gd name="connsiteY123" fmla="*/ 385233 h 1406615"/>
              <a:gd name="connsiteX124" fmla="*/ 711200 w 1346924"/>
              <a:gd name="connsiteY124" fmla="*/ 393700 h 1406615"/>
              <a:gd name="connsiteX125" fmla="*/ 698500 w 1346924"/>
              <a:gd name="connsiteY125" fmla="*/ 402167 h 1406615"/>
              <a:gd name="connsiteX126" fmla="*/ 685800 w 1346924"/>
              <a:gd name="connsiteY126" fmla="*/ 406400 h 1406615"/>
              <a:gd name="connsiteX127" fmla="*/ 643466 w 1346924"/>
              <a:gd name="connsiteY127" fmla="*/ 414867 h 1406615"/>
              <a:gd name="connsiteX128" fmla="*/ 563033 w 1346924"/>
              <a:gd name="connsiteY128" fmla="*/ 402167 h 1406615"/>
              <a:gd name="connsiteX129" fmla="*/ 541866 w 1346924"/>
              <a:gd name="connsiteY129" fmla="*/ 397933 h 1406615"/>
              <a:gd name="connsiteX130" fmla="*/ 516466 w 1346924"/>
              <a:gd name="connsiteY130" fmla="*/ 389467 h 1406615"/>
              <a:gd name="connsiteX131" fmla="*/ 554566 w 1346924"/>
              <a:gd name="connsiteY131" fmla="*/ 368300 h 1406615"/>
              <a:gd name="connsiteX132" fmla="*/ 567266 w 1346924"/>
              <a:gd name="connsiteY132" fmla="*/ 359833 h 1406615"/>
              <a:gd name="connsiteX133" fmla="*/ 550333 w 1346924"/>
              <a:gd name="connsiteY133" fmla="*/ 338667 h 1406615"/>
              <a:gd name="connsiteX134" fmla="*/ 533400 w 1346924"/>
              <a:gd name="connsiteY134" fmla="*/ 321733 h 1406615"/>
              <a:gd name="connsiteX135" fmla="*/ 508000 w 1346924"/>
              <a:gd name="connsiteY135" fmla="*/ 313267 h 1406615"/>
              <a:gd name="connsiteX136" fmla="*/ 495300 w 1346924"/>
              <a:gd name="connsiteY136" fmla="*/ 304800 h 1406615"/>
              <a:gd name="connsiteX137" fmla="*/ 486833 w 1346924"/>
              <a:gd name="connsiteY137" fmla="*/ 287867 h 1406615"/>
              <a:gd name="connsiteX138" fmla="*/ 499533 w 1346924"/>
              <a:gd name="connsiteY138" fmla="*/ 275167 h 1406615"/>
              <a:gd name="connsiteX139" fmla="*/ 524933 w 1346924"/>
              <a:gd name="connsiteY139" fmla="*/ 266700 h 1406615"/>
              <a:gd name="connsiteX140" fmla="*/ 537633 w 1346924"/>
              <a:gd name="connsiteY140" fmla="*/ 258233 h 1406615"/>
              <a:gd name="connsiteX141" fmla="*/ 575733 w 1346924"/>
              <a:gd name="connsiteY141" fmla="*/ 249767 h 1406615"/>
              <a:gd name="connsiteX142" fmla="*/ 550333 w 1346924"/>
              <a:gd name="connsiteY142" fmla="*/ 245533 h 1406615"/>
              <a:gd name="connsiteX143" fmla="*/ 474133 w 1346924"/>
              <a:gd name="connsiteY143" fmla="*/ 237067 h 1406615"/>
              <a:gd name="connsiteX144" fmla="*/ 431800 w 1346924"/>
              <a:gd name="connsiteY144" fmla="*/ 228600 h 1406615"/>
              <a:gd name="connsiteX145" fmla="*/ 359833 w 1346924"/>
              <a:gd name="connsiteY145" fmla="*/ 220133 h 1406615"/>
              <a:gd name="connsiteX146" fmla="*/ 292100 w 1346924"/>
              <a:gd name="connsiteY146" fmla="*/ 211667 h 1406615"/>
              <a:gd name="connsiteX147" fmla="*/ 4233 w 1346924"/>
              <a:gd name="connsiteY147" fmla="*/ 215900 h 1406615"/>
              <a:gd name="connsiteX148" fmla="*/ 0 w 1346924"/>
              <a:gd name="connsiteY148"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397933 w 1346924"/>
              <a:gd name="connsiteY6" fmla="*/ 1121833 h 1406615"/>
              <a:gd name="connsiteX7" fmla="*/ 406400 w 1346924"/>
              <a:gd name="connsiteY7" fmla="*/ 1109133 h 1406615"/>
              <a:gd name="connsiteX8" fmla="*/ 431800 w 1346924"/>
              <a:gd name="connsiteY8" fmla="*/ 1100667 h 1406615"/>
              <a:gd name="connsiteX9" fmla="*/ 444500 w 1346924"/>
              <a:gd name="connsiteY9" fmla="*/ 1092200 h 1406615"/>
              <a:gd name="connsiteX10" fmla="*/ 457200 w 1346924"/>
              <a:gd name="connsiteY10" fmla="*/ 1075267 h 1406615"/>
              <a:gd name="connsiteX11" fmla="*/ 491066 w 1346924"/>
              <a:gd name="connsiteY11" fmla="*/ 1058333 h 1406615"/>
              <a:gd name="connsiteX12" fmla="*/ 503766 w 1346924"/>
              <a:gd name="connsiteY12" fmla="*/ 1049867 h 1406615"/>
              <a:gd name="connsiteX13" fmla="*/ 469900 w 1346924"/>
              <a:gd name="connsiteY13" fmla="*/ 1037167 h 1406615"/>
              <a:gd name="connsiteX14" fmla="*/ 452966 w 1346924"/>
              <a:gd name="connsiteY14" fmla="*/ 1028700 h 1406615"/>
              <a:gd name="connsiteX15" fmla="*/ 436033 w 1346924"/>
              <a:gd name="connsiteY15" fmla="*/ 1024467 h 1406615"/>
              <a:gd name="connsiteX16" fmla="*/ 410633 w 1346924"/>
              <a:gd name="connsiteY16" fmla="*/ 1016000 h 1406615"/>
              <a:gd name="connsiteX17" fmla="*/ 397933 w 1346924"/>
              <a:gd name="connsiteY17" fmla="*/ 1011767 h 1406615"/>
              <a:gd name="connsiteX18" fmla="*/ 368300 w 1346924"/>
              <a:gd name="connsiteY18" fmla="*/ 999067 h 1406615"/>
              <a:gd name="connsiteX19" fmla="*/ 351366 w 1346924"/>
              <a:gd name="connsiteY19" fmla="*/ 990600 h 1406615"/>
              <a:gd name="connsiteX20" fmla="*/ 321733 w 1346924"/>
              <a:gd name="connsiteY20" fmla="*/ 977900 h 1406615"/>
              <a:gd name="connsiteX21" fmla="*/ 351366 w 1346924"/>
              <a:gd name="connsiteY21" fmla="*/ 969433 h 1406615"/>
              <a:gd name="connsiteX22" fmla="*/ 397933 w 1346924"/>
              <a:gd name="connsiteY22" fmla="*/ 956733 h 1406615"/>
              <a:gd name="connsiteX23" fmla="*/ 440266 w 1346924"/>
              <a:gd name="connsiteY23" fmla="*/ 948267 h 1406615"/>
              <a:gd name="connsiteX24" fmla="*/ 452966 w 1346924"/>
              <a:gd name="connsiteY24" fmla="*/ 939800 h 1406615"/>
              <a:gd name="connsiteX25" fmla="*/ 478366 w 1346924"/>
              <a:gd name="connsiteY25" fmla="*/ 931333 h 1406615"/>
              <a:gd name="connsiteX26" fmla="*/ 516466 w 1346924"/>
              <a:gd name="connsiteY26" fmla="*/ 914400 h 1406615"/>
              <a:gd name="connsiteX27" fmla="*/ 550333 w 1346924"/>
              <a:gd name="connsiteY27" fmla="*/ 901700 h 1406615"/>
              <a:gd name="connsiteX28" fmla="*/ 563033 w 1346924"/>
              <a:gd name="connsiteY28" fmla="*/ 893233 h 1406615"/>
              <a:gd name="connsiteX29" fmla="*/ 579966 w 1346924"/>
              <a:gd name="connsiteY29" fmla="*/ 889000 h 1406615"/>
              <a:gd name="connsiteX30" fmla="*/ 567266 w 1346924"/>
              <a:gd name="connsiteY30" fmla="*/ 880533 h 1406615"/>
              <a:gd name="connsiteX31" fmla="*/ 550333 w 1346924"/>
              <a:gd name="connsiteY31" fmla="*/ 876300 h 1406615"/>
              <a:gd name="connsiteX32" fmla="*/ 508000 w 1346924"/>
              <a:gd name="connsiteY32" fmla="*/ 867833 h 1406615"/>
              <a:gd name="connsiteX33" fmla="*/ 495300 w 1346924"/>
              <a:gd name="connsiteY33" fmla="*/ 863600 h 1406615"/>
              <a:gd name="connsiteX34" fmla="*/ 465666 w 1346924"/>
              <a:gd name="connsiteY34" fmla="*/ 859367 h 1406615"/>
              <a:gd name="connsiteX35" fmla="*/ 444500 w 1346924"/>
              <a:gd name="connsiteY35" fmla="*/ 850900 h 1406615"/>
              <a:gd name="connsiteX36" fmla="*/ 419100 w 1346924"/>
              <a:gd name="connsiteY36" fmla="*/ 842433 h 1406615"/>
              <a:gd name="connsiteX37" fmla="*/ 402166 w 1346924"/>
              <a:gd name="connsiteY37" fmla="*/ 829733 h 1406615"/>
              <a:gd name="connsiteX38" fmla="*/ 385233 w 1346924"/>
              <a:gd name="connsiteY38" fmla="*/ 821267 h 1406615"/>
              <a:gd name="connsiteX39" fmla="*/ 381000 w 1346924"/>
              <a:gd name="connsiteY39" fmla="*/ 808567 h 1406615"/>
              <a:gd name="connsiteX40" fmla="*/ 364066 w 1346924"/>
              <a:gd name="connsiteY40" fmla="*/ 783167 h 1406615"/>
              <a:gd name="connsiteX41" fmla="*/ 406400 w 1346924"/>
              <a:gd name="connsiteY41" fmla="*/ 766233 h 1406615"/>
              <a:gd name="connsiteX42" fmla="*/ 431800 w 1346924"/>
              <a:gd name="connsiteY42" fmla="*/ 757767 h 1406615"/>
              <a:gd name="connsiteX43" fmla="*/ 444500 w 1346924"/>
              <a:gd name="connsiteY43" fmla="*/ 753533 h 1406615"/>
              <a:gd name="connsiteX44" fmla="*/ 452966 w 1346924"/>
              <a:gd name="connsiteY44" fmla="*/ 740833 h 1406615"/>
              <a:gd name="connsiteX45" fmla="*/ 482600 w 1346924"/>
              <a:gd name="connsiteY45" fmla="*/ 728133 h 1406615"/>
              <a:gd name="connsiteX46" fmla="*/ 495300 w 1346924"/>
              <a:gd name="connsiteY46" fmla="*/ 719667 h 1406615"/>
              <a:gd name="connsiteX47" fmla="*/ 499533 w 1346924"/>
              <a:gd name="connsiteY47" fmla="*/ 694267 h 1406615"/>
              <a:gd name="connsiteX48" fmla="*/ 474133 w 1346924"/>
              <a:gd name="connsiteY48" fmla="*/ 685800 h 1406615"/>
              <a:gd name="connsiteX49" fmla="*/ 452966 w 1346924"/>
              <a:gd name="connsiteY49" fmla="*/ 660400 h 1406615"/>
              <a:gd name="connsiteX50" fmla="*/ 444500 w 1346924"/>
              <a:gd name="connsiteY50" fmla="*/ 635000 h 1406615"/>
              <a:gd name="connsiteX51" fmla="*/ 448733 w 1346924"/>
              <a:gd name="connsiteY51" fmla="*/ 622300 h 1406615"/>
              <a:gd name="connsiteX52" fmla="*/ 486833 w 1346924"/>
              <a:gd name="connsiteY52" fmla="*/ 609600 h 1406615"/>
              <a:gd name="connsiteX53" fmla="*/ 499533 w 1346924"/>
              <a:gd name="connsiteY53" fmla="*/ 601133 h 1406615"/>
              <a:gd name="connsiteX54" fmla="*/ 524933 w 1346924"/>
              <a:gd name="connsiteY54" fmla="*/ 592667 h 1406615"/>
              <a:gd name="connsiteX55" fmla="*/ 533400 w 1346924"/>
              <a:gd name="connsiteY55" fmla="*/ 579967 h 1406615"/>
              <a:gd name="connsiteX56" fmla="*/ 516466 w 1346924"/>
              <a:gd name="connsiteY56" fmla="*/ 554567 h 1406615"/>
              <a:gd name="connsiteX57" fmla="*/ 508000 w 1346924"/>
              <a:gd name="connsiteY57" fmla="*/ 541867 h 1406615"/>
              <a:gd name="connsiteX58" fmla="*/ 571500 w 1346924"/>
              <a:gd name="connsiteY58" fmla="*/ 533400 h 1406615"/>
              <a:gd name="connsiteX59" fmla="*/ 630766 w 1346924"/>
              <a:gd name="connsiteY59" fmla="*/ 524933 h 1406615"/>
              <a:gd name="connsiteX60" fmla="*/ 643466 w 1346924"/>
              <a:gd name="connsiteY60" fmla="*/ 516467 h 1406615"/>
              <a:gd name="connsiteX61" fmla="*/ 681566 w 1346924"/>
              <a:gd name="connsiteY61" fmla="*/ 508000 h 1406615"/>
              <a:gd name="connsiteX62" fmla="*/ 698500 w 1346924"/>
              <a:gd name="connsiteY62" fmla="*/ 503767 h 1406615"/>
              <a:gd name="connsiteX63" fmla="*/ 723900 w 1346924"/>
              <a:gd name="connsiteY63" fmla="*/ 491067 h 1406615"/>
              <a:gd name="connsiteX64" fmla="*/ 740833 w 1346924"/>
              <a:gd name="connsiteY64" fmla="*/ 486833 h 1406615"/>
              <a:gd name="connsiteX65" fmla="*/ 753533 w 1346924"/>
              <a:gd name="connsiteY65" fmla="*/ 474133 h 1406615"/>
              <a:gd name="connsiteX66" fmla="*/ 778933 w 1346924"/>
              <a:gd name="connsiteY66" fmla="*/ 457200 h 1406615"/>
              <a:gd name="connsiteX67" fmla="*/ 804333 w 1346924"/>
              <a:gd name="connsiteY67" fmla="*/ 431800 h 1406615"/>
              <a:gd name="connsiteX68" fmla="*/ 817033 w 1346924"/>
              <a:gd name="connsiteY68" fmla="*/ 419100 h 1406615"/>
              <a:gd name="connsiteX69" fmla="*/ 829733 w 1346924"/>
              <a:gd name="connsiteY69" fmla="*/ 410633 h 1406615"/>
              <a:gd name="connsiteX70" fmla="*/ 855133 w 1346924"/>
              <a:gd name="connsiteY70" fmla="*/ 381000 h 1406615"/>
              <a:gd name="connsiteX71" fmla="*/ 863600 w 1346924"/>
              <a:gd name="connsiteY71" fmla="*/ 368300 h 1406615"/>
              <a:gd name="connsiteX72" fmla="*/ 893233 w 1346924"/>
              <a:gd name="connsiteY72" fmla="*/ 330200 h 1406615"/>
              <a:gd name="connsiteX73" fmla="*/ 893233 w 1346924"/>
              <a:gd name="connsiteY73" fmla="*/ 330200 h 1406615"/>
              <a:gd name="connsiteX74" fmla="*/ 901700 w 1346924"/>
              <a:gd name="connsiteY74" fmla="*/ 313267 h 1406615"/>
              <a:gd name="connsiteX75" fmla="*/ 914400 w 1346924"/>
              <a:gd name="connsiteY75" fmla="*/ 292100 h 1406615"/>
              <a:gd name="connsiteX76" fmla="*/ 918633 w 1346924"/>
              <a:gd name="connsiteY76" fmla="*/ 279400 h 1406615"/>
              <a:gd name="connsiteX77" fmla="*/ 931333 w 1346924"/>
              <a:gd name="connsiteY77" fmla="*/ 266700 h 1406615"/>
              <a:gd name="connsiteX78" fmla="*/ 939800 w 1346924"/>
              <a:gd name="connsiteY78" fmla="*/ 249767 h 1406615"/>
              <a:gd name="connsiteX79" fmla="*/ 952500 w 1346924"/>
              <a:gd name="connsiteY79" fmla="*/ 232833 h 1406615"/>
              <a:gd name="connsiteX80" fmla="*/ 969433 w 1346924"/>
              <a:gd name="connsiteY80" fmla="*/ 207433 h 1406615"/>
              <a:gd name="connsiteX81" fmla="*/ 973666 w 1346924"/>
              <a:gd name="connsiteY81" fmla="*/ 194733 h 1406615"/>
              <a:gd name="connsiteX82" fmla="*/ 990600 w 1346924"/>
              <a:gd name="connsiteY82" fmla="*/ 177800 h 1406615"/>
              <a:gd name="connsiteX83" fmla="*/ 994833 w 1346924"/>
              <a:gd name="connsiteY83" fmla="*/ 165100 h 1406615"/>
              <a:gd name="connsiteX84" fmla="*/ 1007533 w 1346924"/>
              <a:gd name="connsiteY84" fmla="*/ 156633 h 1406615"/>
              <a:gd name="connsiteX85" fmla="*/ 1032933 w 1346924"/>
              <a:gd name="connsiteY85" fmla="*/ 135467 h 1406615"/>
              <a:gd name="connsiteX86" fmla="*/ 1037166 w 1346924"/>
              <a:gd name="connsiteY86" fmla="*/ 122767 h 1406615"/>
              <a:gd name="connsiteX87" fmla="*/ 1075266 w 1346924"/>
              <a:gd name="connsiteY87" fmla="*/ 101600 h 1406615"/>
              <a:gd name="connsiteX88" fmla="*/ 1087966 w 1346924"/>
              <a:gd name="connsiteY88" fmla="*/ 97367 h 1406615"/>
              <a:gd name="connsiteX89" fmla="*/ 1104900 w 1346924"/>
              <a:gd name="connsiteY89" fmla="*/ 101600 h 1406615"/>
              <a:gd name="connsiteX90" fmla="*/ 1130300 w 1346924"/>
              <a:gd name="connsiteY90" fmla="*/ 118533 h 1406615"/>
              <a:gd name="connsiteX91" fmla="*/ 1176866 w 1346924"/>
              <a:gd name="connsiteY91" fmla="*/ 139700 h 1406615"/>
              <a:gd name="connsiteX92" fmla="*/ 1193800 w 1346924"/>
              <a:gd name="connsiteY92" fmla="*/ 148167 h 1406615"/>
              <a:gd name="connsiteX93" fmla="*/ 1261533 w 1346924"/>
              <a:gd name="connsiteY93" fmla="*/ 139700 h 1406615"/>
              <a:gd name="connsiteX94" fmla="*/ 1278466 w 1346924"/>
              <a:gd name="connsiteY94" fmla="*/ 122767 h 1406615"/>
              <a:gd name="connsiteX95" fmla="*/ 1299633 w 1346924"/>
              <a:gd name="connsiteY95" fmla="*/ 88900 h 1406615"/>
              <a:gd name="connsiteX96" fmla="*/ 1312333 w 1346924"/>
              <a:gd name="connsiteY96" fmla="*/ 80433 h 1406615"/>
              <a:gd name="connsiteX97" fmla="*/ 1325033 w 1346924"/>
              <a:gd name="connsiteY97" fmla="*/ 50800 h 1406615"/>
              <a:gd name="connsiteX98" fmla="*/ 1329266 w 1346924"/>
              <a:gd name="connsiteY98" fmla="*/ 38100 h 1406615"/>
              <a:gd name="connsiteX99" fmla="*/ 1341966 w 1346924"/>
              <a:gd name="connsiteY99" fmla="*/ 25400 h 1406615"/>
              <a:gd name="connsiteX100" fmla="*/ 1346200 w 1346924"/>
              <a:gd name="connsiteY100" fmla="*/ 12700 h 1406615"/>
              <a:gd name="connsiteX101" fmla="*/ 1329266 w 1346924"/>
              <a:gd name="connsiteY101" fmla="*/ 8467 h 1406615"/>
              <a:gd name="connsiteX102" fmla="*/ 1312333 w 1346924"/>
              <a:gd name="connsiteY102" fmla="*/ 0 h 1406615"/>
              <a:gd name="connsiteX103" fmla="*/ 1143000 w 1346924"/>
              <a:gd name="connsiteY103" fmla="*/ 8467 h 1406615"/>
              <a:gd name="connsiteX104" fmla="*/ 1079500 w 1346924"/>
              <a:gd name="connsiteY104" fmla="*/ 21167 h 1406615"/>
              <a:gd name="connsiteX105" fmla="*/ 1054100 w 1346924"/>
              <a:gd name="connsiteY105" fmla="*/ 29633 h 1406615"/>
              <a:gd name="connsiteX106" fmla="*/ 1041400 w 1346924"/>
              <a:gd name="connsiteY106" fmla="*/ 33867 h 1406615"/>
              <a:gd name="connsiteX107" fmla="*/ 1032933 w 1346924"/>
              <a:gd name="connsiteY107" fmla="*/ 46567 h 1406615"/>
              <a:gd name="connsiteX108" fmla="*/ 1003300 w 1346924"/>
              <a:gd name="connsiteY108" fmla="*/ 84667 h 1406615"/>
              <a:gd name="connsiteX109" fmla="*/ 994833 w 1346924"/>
              <a:gd name="connsiteY109" fmla="*/ 110067 h 1406615"/>
              <a:gd name="connsiteX110" fmla="*/ 990600 w 1346924"/>
              <a:gd name="connsiteY110" fmla="*/ 122767 h 1406615"/>
              <a:gd name="connsiteX111" fmla="*/ 977900 w 1346924"/>
              <a:gd name="connsiteY111" fmla="*/ 127000 h 1406615"/>
              <a:gd name="connsiteX112" fmla="*/ 969433 w 1346924"/>
              <a:gd name="connsiteY112" fmla="*/ 139700 h 1406615"/>
              <a:gd name="connsiteX113" fmla="*/ 956733 w 1346924"/>
              <a:gd name="connsiteY113" fmla="*/ 148167 h 1406615"/>
              <a:gd name="connsiteX114" fmla="*/ 927100 w 1346924"/>
              <a:gd name="connsiteY114" fmla="*/ 182033 h 1406615"/>
              <a:gd name="connsiteX115" fmla="*/ 884766 w 1346924"/>
              <a:gd name="connsiteY115" fmla="*/ 232833 h 1406615"/>
              <a:gd name="connsiteX116" fmla="*/ 867833 w 1346924"/>
              <a:gd name="connsiteY116" fmla="*/ 254000 h 1406615"/>
              <a:gd name="connsiteX117" fmla="*/ 842433 w 1346924"/>
              <a:gd name="connsiteY117" fmla="*/ 279400 h 1406615"/>
              <a:gd name="connsiteX118" fmla="*/ 829733 w 1346924"/>
              <a:gd name="connsiteY118" fmla="*/ 292100 h 1406615"/>
              <a:gd name="connsiteX119" fmla="*/ 800100 w 1346924"/>
              <a:gd name="connsiteY119" fmla="*/ 330200 h 1406615"/>
              <a:gd name="connsiteX120" fmla="*/ 774700 w 1346924"/>
              <a:gd name="connsiteY120" fmla="*/ 347133 h 1406615"/>
              <a:gd name="connsiteX121" fmla="*/ 749300 w 1346924"/>
              <a:gd name="connsiteY121" fmla="*/ 376767 h 1406615"/>
              <a:gd name="connsiteX122" fmla="*/ 736600 w 1346924"/>
              <a:gd name="connsiteY122" fmla="*/ 385233 h 1406615"/>
              <a:gd name="connsiteX123" fmla="*/ 711200 w 1346924"/>
              <a:gd name="connsiteY123" fmla="*/ 393700 h 1406615"/>
              <a:gd name="connsiteX124" fmla="*/ 698500 w 1346924"/>
              <a:gd name="connsiteY124" fmla="*/ 402167 h 1406615"/>
              <a:gd name="connsiteX125" fmla="*/ 685800 w 1346924"/>
              <a:gd name="connsiteY125" fmla="*/ 406400 h 1406615"/>
              <a:gd name="connsiteX126" fmla="*/ 643466 w 1346924"/>
              <a:gd name="connsiteY126" fmla="*/ 414867 h 1406615"/>
              <a:gd name="connsiteX127" fmla="*/ 563033 w 1346924"/>
              <a:gd name="connsiteY127" fmla="*/ 402167 h 1406615"/>
              <a:gd name="connsiteX128" fmla="*/ 541866 w 1346924"/>
              <a:gd name="connsiteY128" fmla="*/ 397933 h 1406615"/>
              <a:gd name="connsiteX129" fmla="*/ 516466 w 1346924"/>
              <a:gd name="connsiteY129" fmla="*/ 389467 h 1406615"/>
              <a:gd name="connsiteX130" fmla="*/ 554566 w 1346924"/>
              <a:gd name="connsiteY130" fmla="*/ 368300 h 1406615"/>
              <a:gd name="connsiteX131" fmla="*/ 567266 w 1346924"/>
              <a:gd name="connsiteY131" fmla="*/ 359833 h 1406615"/>
              <a:gd name="connsiteX132" fmla="*/ 550333 w 1346924"/>
              <a:gd name="connsiteY132" fmla="*/ 338667 h 1406615"/>
              <a:gd name="connsiteX133" fmla="*/ 533400 w 1346924"/>
              <a:gd name="connsiteY133" fmla="*/ 321733 h 1406615"/>
              <a:gd name="connsiteX134" fmla="*/ 508000 w 1346924"/>
              <a:gd name="connsiteY134" fmla="*/ 313267 h 1406615"/>
              <a:gd name="connsiteX135" fmla="*/ 495300 w 1346924"/>
              <a:gd name="connsiteY135" fmla="*/ 304800 h 1406615"/>
              <a:gd name="connsiteX136" fmla="*/ 486833 w 1346924"/>
              <a:gd name="connsiteY136" fmla="*/ 287867 h 1406615"/>
              <a:gd name="connsiteX137" fmla="*/ 499533 w 1346924"/>
              <a:gd name="connsiteY137" fmla="*/ 275167 h 1406615"/>
              <a:gd name="connsiteX138" fmla="*/ 524933 w 1346924"/>
              <a:gd name="connsiteY138" fmla="*/ 266700 h 1406615"/>
              <a:gd name="connsiteX139" fmla="*/ 537633 w 1346924"/>
              <a:gd name="connsiteY139" fmla="*/ 258233 h 1406615"/>
              <a:gd name="connsiteX140" fmla="*/ 575733 w 1346924"/>
              <a:gd name="connsiteY140" fmla="*/ 249767 h 1406615"/>
              <a:gd name="connsiteX141" fmla="*/ 550333 w 1346924"/>
              <a:gd name="connsiteY141" fmla="*/ 245533 h 1406615"/>
              <a:gd name="connsiteX142" fmla="*/ 474133 w 1346924"/>
              <a:gd name="connsiteY142" fmla="*/ 237067 h 1406615"/>
              <a:gd name="connsiteX143" fmla="*/ 431800 w 1346924"/>
              <a:gd name="connsiteY143" fmla="*/ 228600 h 1406615"/>
              <a:gd name="connsiteX144" fmla="*/ 359833 w 1346924"/>
              <a:gd name="connsiteY144" fmla="*/ 220133 h 1406615"/>
              <a:gd name="connsiteX145" fmla="*/ 292100 w 1346924"/>
              <a:gd name="connsiteY145" fmla="*/ 211667 h 1406615"/>
              <a:gd name="connsiteX146" fmla="*/ 4233 w 1346924"/>
              <a:gd name="connsiteY146" fmla="*/ 215900 h 1406615"/>
              <a:gd name="connsiteX147" fmla="*/ 0 w 1346924"/>
              <a:gd name="connsiteY14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406400 w 1346924"/>
              <a:gd name="connsiteY6" fmla="*/ 1109133 h 1406615"/>
              <a:gd name="connsiteX7" fmla="*/ 431800 w 1346924"/>
              <a:gd name="connsiteY7" fmla="*/ 1100667 h 1406615"/>
              <a:gd name="connsiteX8" fmla="*/ 444500 w 1346924"/>
              <a:gd name="connsiteY8" fmla="*/ 1092200 h 1406615"/>
              <a:gd name="connsiteX9" fmla="*/ 457200 w 1346924"/>
              <a:gd name="connsiteY9" fmla="*/ 1075267 h 1406615"/>
              <a:gd name="connsiteX10" fmla="*/ 491066 w 1346924"/>
              <a:gd name="connsiteY10" fmla="*/ 1058333 h 1406615"/>
              <a:gd name="connsiteX11" fmla="*/ 503766 w 1346924"/>
              <a:gd name="connsiteY11" fmla="*/ 1049867 h 1406615"/>
              <a:gd name="connsiteX12" fmla="*/ 469900 w 1346924"/>
              <a:gd name="connsiteY12" fmla="*/ 1037167 h 1406615"/>
              <a:gd name="connsiteX13" fmla="*/ 452966 w 1346924"/>
              <a:gd name="connsiteY13" fmla="*/ 1028700 h 1406615"/>
              <a:gd name="connsiteX14" fmla="*/ 436033 w 1346924"/>
              <a:gd name="connsiteY14" fmla="*/ 1024467 h 1406615"/>
              <a:gd name="connsiteX15" fmla="*/ 410633 w 1346924"/>
              <a:gd name="connsiteY15" fmla="*/ 1016000 h 1406615"/>
              <a:gd name="connsiteX16" fmla="*/ 397933 w 1346924"/>
              <a:gd name="connsiteY16" fmla="*/ 1011767 h 1406615"/>
              <a:gd name="connsiteX17" fmla="*/ 368300 w 1346924"/>
              <a:gd name="connsiteY17" fmla="*/ 999067 h 1406615"/>
              <a:gd name="connsiteX18" fmla="*/ 351366 w 1346924"/>
              <a:gd name="connsiteY18" fmla="*/ 990600 h 1406615"/>
              <a:gd name="connsiteX19" fmla="*/ 321733 w 1346924"/>
              <a:gd name="connsiteY19" fmla="*/ 977900 h 1406615"/>
              <a:gd name="connsiteX20" fmla="*/ 351366 w 1346924"/>
              <a:gd name="connsiteY20" fmla="*/ 969433 h 1406615"/>
              <a:gd name="connsiteX21" fmla="*/ 397933 w 1346924"/>
              <a:gd name="connsiteY21" fmla="*/ 956733 h 1406615"/>
              <a:gd name="connsiteX22" fmla="*/ 440266 w 1346924"/>
              <a:gd name="connsiteY22" fmla="*/ 948267 h 1406615"/>
              <a:gd name="connsiteX23" fmla="*/ 452966 w 1346924"/>
              <a:gd name="connsiteY23" fmla="*/ 939800 h 1406615"/>
              <a:gd name="connsiteX24" fmla="*/ 478366 w 1346924"/>
              <a:gd name="connsiteY24" fmla="*/ 931333 h 1406615"/>
              <a:gd name="connsiteX25" fmla="*/ 516466 w 1346924"/>
              <a:gd name="connsiteY25" fmla="*/ 914400 h 1406615"/>
              <a:gd name="connsiteX26" fmla="*/ 550333 w 1346924"/>
              <a:gd name="connsiteY26" fmla="*/ 901700 h 1406615"/>
              <a:gd name="connsiteX27" fmla="*/ 563033 w 1346924"/>
              <a:gd name="connsiteY27" fmla="*/ 893233 h 1406615"/>
              <a:gd name="connsiteX28" fmla="*/ 579966 w 1346924"/>
              <a:gd name="connsiteY28" fmla="*/ 889000 h 1406615"/>
              <a:gd name="connsiteX29" fmla="*/ 567266 w 1346924"/>
              <a:gd name="connsiteY29" fmla="*/ 880533 h 1406615"/>
              <a:gd name="connsiteX30" fmla="*/ 550333 w 1346924"/>
              <a:gd name="connsiteY30" fmla="*/ 876300 h 1406615"/>
              <a:gd name="connsiteX31" fmla="*/ 508000 w 1346924"/>
              <a:gd name="connsiteY31" fmla="*/ 867833 h 1406615"/>
              <a:gd name="connsiteX32" fmla="*/ 495300 w 1346924"/>
              <a:gd name="connsiteY32" fmla="*/ 863600 h 1406615"/>
              <a:gd name="connsiteX33" fmla="*/ 465666 w 1346924"/>
              <a:gd name="connsiteY33" fmla="*/ 859367 h 1406615"/>
              <a:gd name="connsiteX34" fmla="*/ 444500 w 1346924"/>
              <a:gd name="connsiteY34" fmla="*/ 850900 h 1406615"/>
              <a:gd name="connsiteX35" fmla="*/ 419100 w 1346924"/>
              <a:gd name="connsiteY35" fmla="*/ 842433 h 1406615"/>
              <a:gd name="connsiteX36" fmla="*/ 402166 w 1346924"/>
              <a:gd name="connsiteY36" fmla="*/ 829733 h 1406615"/>
              <a:gd name="connsiteX37" fmla="*/ 385233 w 1346924"/>
              <a:gd name="connsiteY37" fmla="*/ 821267 h 1406615"/>
              <a:gd name="connsiteX38" fmla="*/ 381000 w 1346924"/>
              <a:gd name="connsiteY38" fmla="*/ 808567 h 1406615"/>
              <a:gd name="connsiteX39" fmla="*/ 364066 w 1346924"/>
              <a:gd name="connsiteY39" fmla="*/ 783167 h 1406615"/>
              <a:gd name="connsiteX40" fmla="*/ 406400 w 1346924"/>
              <a:gd name="connsiteY40" fmla="*/ 766233 h 1406615"/>
              <a:gd name="connsiteX41" fmla="*/ 431800 w 1346924"/>
              <a:gd name="connsiteY41" fmla="*/ 757767 h 1406615"/>
              <a:gd name="connsiteX42" fmla="*/ 444500 w 1346924"/>
              <a:gd name="connsiteY42" fmla="*/ 753533 h 1406615"/>
              <a:gd name="connsiteX43" fmla="*/ 452966 w 1346924"/>
              <a:gd name="connsiteY43" fmla="*/ 740833 h 1406615"/>
              <a:gd name="connsiteX44" fmla="*/ 482600 w 1346924"/>
              <a:gd name="connsiteY44" fmla="*/ 728133 h 1406615"/>
              <a:gd name="connsiteX45" fmla="*/ 495300 w 1346924"/>
              <a:gd name="connsiteY45" fmla="*/ 719667 h 1406615"/>
              <a:gd name="connsiteX46" fmla="*/ 499533 w 1346924"/>
              <a:gd name="connsiteY46" fmla="*/ 694267 h 1406615"/>
              <a:gd name="connsiteX47" fmla="*/ 474133 w 1346924"/>
              <a:gd name="connsiteY47" fmla="*/ 685800 h 1406615"/>
              <a:gd name="connsiteX48" fmla="*/ 452966 w 1346924"/>
              <a:gd name="connsiteY48" fmla="*/ 660400 h 1406615"/>
              <a:gd name="connsiteX49" fmla="*/ 444500 w 1346924"/>
              <a:gd name="connsiteY49" fmla="*/ 635000 h 1406615"/>
              <a:gd name="connsiteX50" fmla="*/ 448733 w 1346924"/>
              <a:gd name="connsiteY50" fmla="*/ 622300 h 1406615"/>
              <a:gd name="connsiteX51" fmla="*/ 486833 w 1346924"/>
              <a:gd name="connsiteY51" fmla="*/ 609600 h 1406615"/>
              <a:gd name="connsiteX52" fmla="*/ 499533 w 1346924"/>
              <a:gd name="connsiteY52" fmla="*/ 601133 h 1406615"/>
              <a:gd name="connsiteX53" fmla="*/ 524933 w 1346924"/>
              <a:gd name="connsiteY53" fmla="*/ 592667 h 1406615"/>
              <a:gd name="connsiteX54" fmla="*/ 533400 w 1346924"/>
              <a:gd name="connsiteY54" fmla="*/ 579967 h 1406615"/>
              <a:gd name="connsiteX55" fmla="*/ 516466 w 1346924"/>
              <a:gd name="connsiteY55" fmla="*/ 554567 h 1406615"/>
              <a:gd name="connsiteX56" fmla="*/ 508000 w 1346924"/>
              <a:gd name="connsiteY56" fmla="*/ 541867 h 1406615"/>
              <a:gd name="connsiteX57" fmla="*/ 571500 w 1346924"/>
              <a:gd name="connsiteY57" fmla="*/ 533400 h 1406615"/>
              <a:gd name="connsiteX58" fmla="*/ 630766 w 1346924"/>
              <a:gd name="connsiteY58" fmla="*/ 524933 h 1406615"/>
              <a:gd name="connsiteX59" fmla="*/ 643466 w 1346924"/>
              <a:gd name="connsiteY59" fmla="*/ 516467 h 1406615"/>
              <a:gd name="connsiteX60" fmla="*/ 681566 w 1346924"/>
              <a:gd name="connsiteY60" fmla="*/ 508000 h 1406615"/>
              <a:gd name="connsiteX61" fmla="*/ 698500 w 1346924"/>
              <a:gd name="connsiteY61" fmla="*/ 503767 h 1406615"/>
              <a:gd name="connsiteX62" fmla="*/ 723900 w 1346924"/>
              <a:gd name="connsiteY62" fmla="*/ 491067 h 1406615"/>
              <a:gd name="connsiteX63" fmla="*/ 740833 w 1346924"/>
              <a:gd name="connsiteY63" fmla="*/ 486833 h 1406615"/>
              <a:gd name="connsiteX64" fmla="*/ 753533 w 1346924"/>
              <a:gd name="connsiteY64" fmla="*/ 474133 h 1406615"/>
              <a:gd name="connsiteX65" fmla="*/ 778933 w 1346924"/>
              <a:gd name="connsiteY65" fmla="*/ 457200 h 1406615"/>
              <a:gd name="connsiteX66" fmla="*/ 804333 w 1346924"/>
              <a:gd name="connsiteY66" fmla="*/ 431800 h 1406615"/>
              <a:gd name="connsiteX67" fmla="*/ 817033 w 1346924"/>
              <a:gd name="connsiteY67" fmla="*/ 419100 h 1406615"/>
              <a:gd name="connsiteX68" fmla="*/ 829733 w 1346924"/>
              <a:gd name="connsiteY68" fmla="*/ 410633 h 1406615"/>
              <a:gd name="connsiteX69" fmla="*/ 855133 w 1346924"/>
              <a:gd name="connsiteY69" fmla="*/ 381000 h 1406615"/>
              <a:gd name="connsiteX70" fmla="*/ 863600 w 1346924"/>
              <a:gd name="connsiteY70" fmla="*/ 368300 h 1406615"/>
              <a:gd name="connsiteX71" fmla="*/ 893233 w 1346924"/>
              <a:gd name="connsiteY71" fmla="*/ 330200 h 1406615"/>
              <a:gd name="connsiteX72" fmla="*/ 893233 w 1346924"/>
              <a:gd name="connsiteY72" fmla="*/ 330200 h 1406615"/>
              <a:gd name="connsiteX73" fmla="*/ 901700 w 1346924"/>
              <a:gd name="connsiteY73" fmla="*/ 313267 h 1406615"/>
              <a:gd name="connsiteX74" fmla="*/ 914400 w 1346924"/>
              <a:gd name="connsiteY74" fmla="*/ 292100 h 1406615"/>
              <a:gd name="connsiteX75" fmla="*/ 918633 w 1346924"/>
              <a:gd name="connsiteY75" fmla="*/ 279400 h 1406615"/>
              <a:gd name="connsiteX76" fmla="*/ 931333 w 1346924"/>
              <a:gd name="connsiteY76" fmla="*/ 266700 h 1406615"/>
              <a:gd name="connsiteX77" fmla="*/ 939800 w 1346924"/>
              <a:gd name="connsiteY77" fmla="*/ 249767 h 1406615"/>
              <a:gd name="connsiteX78" fmla="*/ 952500 w 1346924"/>
              <a:gd name="connsiteY78" fmla="*/ 232833 h 1406615"/>
              <a:gd name="connsiteX79" fmla="*/ 969433 w 1346924"/>
              <a:gd name="connsiteY79" fmla="*/ 207433 h 1406615"/>
              <a:gd name="connsiteX80" fmla="*/ 973666 w 1346924"/>
              <a:gd name="connsiteY80" fmla="*/ 194733 h 1406615"/>
              <a:gd name="connsiteX81" fmla="*/ 990600 w 1346924"/>
              <a:gd name="connsiteY81" fmla="*/ 177800 h 1406615"/>
              <a:gd name="connsiteX82" fmla="*/ 994833 w 1346924"/>
              <a:gd name="connsiteY82" fmla="*/ 165100 h 1406615"/>
              <a:gd name="connsiteX83" fmla="*/ 1007533 w 1346924"/>
              <a:gd name="connsiteY83" fmla="*/ 156633 h 1406615"/>
              <a:gd name="connsiteX84" fmla="*/ 1032933 w 1346924"/>
              <a:gd name="connsiteY84" fmla="*/ 135467 h 1406615"/>
              <a:gd name="connsiteX85" fmla="*/ 1037166 w 1346924"/>
              <a:gd name="connsiteY85" fmla="*/ 122767 h 1406615"/>
              <a:gd name="connsiteX86" fmla="*/ 1075266 w 1346924"/>
              <a:gd name="connsiteY86" fmla="*/ 101600 h 1406615"/>
              <a:gd name="connsiteX87" fmla="*/ 1087966 w 1346924"/>
              <a:gd name="connsiteY87" fmla="*/ 97367 h 1406615"/>
              <a:gd name="connsiteX88" fmla="*/ 1104900 w 1346924"/>
              <a:gd name="connsiteY88" fmla="*/ 101600 h 1406615"/>
              <a:gd name="connsiteX89" fmla="*/ 1130300 w 1346924"/>
              <a:gd name="connsiteY89" fmla="*/ 118533 h 1406615"/>
              <a:gd name="connsiteX90" fmla="*/ 1176866 w 1346924"/>
              <a:gd name="connsiteY90" fmla="*/ 139700 h 1406615"/>
              <a:gd name="connsiteX91" fmla="*/ 1193800 w 1346924"/>
              <a:gd name="connsiteY91" fmla="*/ 148167 h 1406615"/>
              <a:gd name="connsiteX92" fmla="*/ 1261533 w 1346924"/>
              <a:gd name="connsiteY92" fmla="*/ 139700 h 1406615"/>
              <a:gd name="connsiteX93" fmla="*/ 1278466 w 1346924"/>
              <a:gd name="connsiteY93" fmla="*/ 122767 h 1406615"/>
              <a:gd name="connsiteX94" fmla="*/ 1299633 w 1346924"/>
              <a:gd name="connsiteY94" fmla="*/ 88900 h 1406615"/>
              <a:gd name="connsiteX95" fmla="*/ 1312333 w 1346924"/>
              <a:gd name="connsiteY95" fmla="*/ 80433 h 1406615"/>
              <a:gd name="connsiteX96" fmla="*/ 1325033 w 1346924"/>
              <a:gd name="connsiteY96" fmla="*/ 50800 h 1406615"/>
              <a:gd name="connsiteX97" fmla="*/ 1329266 w 1346924"/>
              <a:gd name="connsiteY97" fmla="*/ 38100 h 1406615"/>
              <a:gd name="connsiteX98" fmla="*/ 1341966 w 1346924"/>
              <a:gd name="connsiteY98" fmla="*/ 25400 h 1406615"/>
              <a:gd name="connsiteX99" fmla="*/ 1346200 w 1346924"/>
              <a:gd name="connsiteY99" fmla="*/ 12700 h 1406615"/>
              <a:gd name="connsiteX100" fmla="*/ 1329266 w 1346924"/>
              <a:gd name="connsiteY100" fmla="*/ 8467 h 1406615"/>
              <a:gd name="connsiteX101" fmla="*/ 1312333 w 1346924"/>
              <a:gd name="connsiteY101" fmla="*/ 0 h 1406615"/>
              <a:gd name="connsiteX102" fmla="*/ 1143000 w 1346924"/>
              <a:gd name="connsiteY102" fmla="*/ 8467 h 1406615"/>
              <a:gd name="connsiteX103" fmla="*/ 1079500 w 1346924"/>
              <a:gd name="connsiteY103" fmla="*/ 21167 h 1406615"/>
              <a:gd name="connsiteX104" fmla="*/ 1054100 w 1346924"/>
              <a:gd name="connsiteY104" fmla="*/ 29633 h 1406615"/>
              <a:gd name="connsiteX105" fmla="*/ 1041400 w 1346924"/>
              <a:gd name="connsiteY105" fmla="*/ 33867 h 1406615"/>
              <a:gd name="connsiteX106" fmla="*/ 1032933 w 1346924"/>
              <a:gd name="connsiteY106" fmla="*/ 46567 h 1406615"/>
              <a:gd name="connsiteX107" fmla="*/ 1003300 w 1346924"/>
              <a:gd name="connsiteY107" fmla="*/ 84667 h 1406615"/>
              <a:gd name="connsiteX108" fmla="*/ 994833 w 1346924"/>
              <a:gd name="connsiteY108" fmla="*/ 110067 h 1406615"/>
              <a:gd name="connsiteX109" fmla="*/ 990600 w 1346924"/>
              <a:gd name="connsiteY109" fmla="*/ 122767 h 1406615"/>
              <a:gd name="connsiteX110" fmla="*/ 977900 w 1346924"/>
              <a:gd name="connsiteY110" fmla="*/ 127000 h 1406615"/>
              <a:gd name="connsiteX111" fmla="*/ 969433 w 1346924"/>
              <a:gd name="connsiteY111" fmla="*/ 139700 h 1406615"/>
              <a:gd name="connsiteX112" fmla="*/ 956733 w 1346924"/>
              <a:gd name="connsiteY112" fmla="*/ 148167 h 1406615"/>
              <a:gd name="connsiteX113" fmla="*/ 927100 w 1346924"/>
              <a:gd name="connsiteY113" fmla="*/ 182033 h 1406615"/>
              <a:gd name="connsiteX114" fmla="*/ 884766 w 1346924"/>
              <a:gd name="connsiteY114" fmla="*/ 232833 h 1406615"/>
              <a:gd name="connsiteX115" fmla="*/ 867833 w 1346924"/>
              <a:gd name="connsiteY115" fmla="*/ 254000 h 1406615"/>
              <a:gd name="connsiteX116" fmla="*/ 842433 w 1346924"/>
              <a:gd name="connsiteY116" fmla="*/ 279400 h 1406615"/>
              <a:gd name="connsiteX117" fmla="*/ 829733 w 1346924"/>
              <a:gd name="connsiteY117" fmla="*/ 292100 h 1406615"/>
              <a:gd name="connsiteX118" fmla="*/ 800100 w 1346924"/>
              <a:gd name="connsiteY118" fmla="*/ 330200 h 1406615"/>
              <a:gd name="connsiteX119" fmla="*/ 774700 w 1346924"/>
              <a:gd name="connsiteY119" fmla="*/ 347133 h 1406615"/>
              <a:gd name="connsiteX120" fmla="*/ 749300 w 1346924"/>
              <a:gd name="connsiteY120" fmla="*/ 376767 h 1406615"/>
              <a:gd name="connsiteX121" fmla="*/ 736600 w 1346924"/>
              <a:gd name="connsiteY121" fmla="*/ 385233 h 1406615"/>
              <a:gd name="connsiteX122" fmla="*/ 711200 w 1346924"/>
              <a:gd name="connsiteY122" fmla="*/ 393700 h 1406615"/>
              <a:gd name="connsiteX123" fmla="*/ 698500 w 1346924"/>
              <a:gd name="connsiteY123" fmla="*/ 402167 h 1406615"/>
              <a:gd name="connsiteX124" fmla="*/ 685800 w 1346924"/>
              <a:gd name="connsiteY124" fmla="*/ 406400 h 1406615"/>
              <a:gd name="connsiteX125" fmla="*/ 643466 w 1346924"/>
              <a:gd name="connsiteY125" fmla="*/ 414867 h 1406615"/>
              <a:gd name="connsiteX126" fmla="*/ 563033 w 1346924"/>
              <a:gd name="connsiteY126" fmla="*/ 402167 h 1406615"/>
              <a:gd name="connsiteX127" fmla="*/ 541866 w 1346924"/>
              <a:gd name="connsiteY127" fmla="*/ 397933 h 1406615"/>
              <a:gd name="connsiteX128" fmla="*/ 516466 w 1346924"/>
              <a:gd name="connsiteY128" fmla="*/ 389467 h 1406615"/>
              <a:gd name="connsiteX129" fmla="*/ 554566 w 1346924"/>
              <a:gd name="connsiteY129" fmla="*/ 368300 h 1406615"/>
              <a:gd name="connsiteX130" fmla="*/ 567266 w 1346924"/>
              <a:gd name="connsiteY130" fmla="*/ 359833 h 1406615"/>
              <a:gd name="connsiteX131" fmla="*/ 550333 w 1346924"/>
              <a:gd name="connsiteY131" fmla="*/ 338667 h 1406615"/>
              <a:gd name="connsiteX132" fmla="*/ 533400 w 1346924"/>
              <a:gd name="connsiteY132" fmla="*/ 321733 h 1406615"/>
              <a:gd name="connsiteX133" fmla="*/ 508000 w 1346924"/>
              <a:gd name="connsiteY133" fmla="*/ 313267 h 1406615"/>
              <a:gd name="connsiteX134" fmla="*/ 495300 w 1346924"/>
              <a:gd name="connsiteY134" fmla="*/ 304800 h 1406615"/>
              <a:gd name="connsiteX135" fmla="*/ 486833 w 1346924"/>
              <a:gd name="connsiteY135" fmla="*/ 287867 h 1406615"/>
              <a:gd name="connsiteX136" fmla="*/ 499533 w 1346924"/>
              <a:gd name="connsiteY136" fmla="*/ 275167 h 1406615"/>
              <a:gd name="connsiteX137" fmla="*/ 524933 w 1346924"/>
              <a:gd name="connsiteY137" fmla="*/ 266700 h 1406615"/>
              <a:gd name="connsiteX138" fmla="*/ 537633 w 1346924"/>
              <a:gd name="connsiteY138" fmla="*/ 258233 h 1406615"/>
              <a:gd name="connsiteX139" fmla="*/ 575733 w 1346924"/>
              <a:gd name="connsiteY139" fmla="*/ 249767 h 1406615"/>
              <a:gd name="connsiteX140" fmla="*/ 550333 w 1346924"/>
              <a:gd name="connsiteY140" fmla="*/ 245533 h 1406615"/>
              <a:gd name="connsiteX141" fmla="*/ 474133 w 1346924"/>
              <a:gd name="connsiteY141" fmla="*/ 237067 h 1406615"/>
              <a:gd name="connsiteX142" fmla="*/ 431800 w 1346924"/>
              <a:gd name="connsiteY142" fmla="*/ 228600 h 1406615"/>
              <a:gd name="connsiteX143" fmla="*/ 359833 w 1346924"/>
              <a:gd name="connsiteY143" fmla="*/ 220133 h 1406615"/>
              <a:gd name="connsiteX144" fmla="*/ 292100 w 1346924"/>
              <a:gd name="connsiteY144" fmla="*/ 211667 h 1406615"/>
              <a:gd name="connsiteX145" fmla="*/ 4233 w 1346924"/>
              <a:gd name="connsiteY145" fmla="*/ 215900 h 1406615"/>
              <a:gd name="connsiteX146" fmla="*/ 0 w 1346924"/>
              <a:gd name="connsiteY146"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431800 w 1346924"/>
              <a:gd name="connsiteY6" fmla="*/ 1100667 h 1406615"/>
              <a:gd name="connsiteX7" fmla="*/ 444500 w 1346924"/>
              <a:gd name="connsiteY7" fmla="*/ 1092200 h 1406615"/>
              <a:gd name="connsiteX8" fmla="*/ 457200 w 1346924"/>
              <a:gd name="connsiteY8" fmla="*/ 1075267 h 1406615"/>
              <a:gd name="connsiteX9" fmla="*/ 491066 w 1346924"/>
              <a:gd name="connsiteY9" fmla="*/ 1058333 h 1406615"/>
              <a:gd name="connsiteX10" fmla="*/ 503766 w 1346924"/>
              <a:gd name="connsiteY10" fmla="*/ 1049867 h 1406615"/>
              <a:gd name="connsiteX11" fmla="*/ 469900 w 1346924"/>
              <a:gd name="connsiteY11" fmla="*/ 1037167 h 1406615"/>
              <a:gd name="connsiteX12" fmla="*/ 452966 w 1346924"/>
              <a:gd name="connsiteY12" fmla="*/ 1028700 h 1406615"/>
              <a:gd name="connsiteX13" fmla="*/ 436033 w 1346924"/>
              <a:gd name="connsiteY13" fmla="*/ 1024467 h 1406615"/>
              <a:gd name="connsiteX14" fmla="*/ 410633 w 1346924"/>
              <a:gd name="connsiteY14" fmla="*/ 1016000 h 1406615"/>
              <a:gd name="connsiteX15" fmla="*/ 397933 w 1346924"/>
              <a:gd name="connsiteY15" fmla="*/ 1011767 h 1406615"/>
              <a:gd name="connsiteX16" fmla="*/ 368300 w 1346924"/>
              <a:gd name="connsiteY16" fmla="*/ 999067 h 1406615"/>
              <a:gd name="connsiteX17" fmla="*/ 351366 w 1346924"/>
              <a:gd name="connsiteY17" fmla="*/ 990600 h 1406615"/>
              <a:gd name="connsiteX18" fmla="*/ 321733 w 1346924"/>
              <a:gd name="connsiteY18" fmla="*/ 977900 h 1406615"/>
              <a:gd name="connsiteX19" fmla="*/ 351366 w 1346924"/>
              <a:gd name="connsiteY19" fmla="*/ 969433 h 1406615"/>
              <a:gd name="connsiteX20" fmla="*/ 397933 w 1346924"/>
              <a:gd name="connsiteY20" fmla="*/ 956733 h 1406615"/>
              <a:gd name="connsiteX21" fmla="*/ 440266 w 1346924"/>
              <a:gd name="connsiteY21" fmla="*/ 948267 h 1406615"/>
              <a:gd name="connsiteX22" fmla="*/ 452966 w 1346924"/>
              <a:gd name="connsiteY22" fmla="*/ 939800 h 1406615"/>
              <a:gd name="connsiteX23" fmla="*/ 478366 w 1346924"/>
              <a:gd name="connsiteY23" fmla="*/ 931333 h 1406615"/>
              <a:gd name="connsiteX24" fmla="*/ 516466 w 1346924"/>
              <a:gd name="connsiteY24" fmla="*/ 914400 h 1406615"/>
              <a:gd name="connsiteX25" fmla="*/ 550333 w 1346924"/>
              <a:gd name="connsiteY25" fmla="*/ 901700 h 1406615"/>
              <a:gd name="connsiteX26" fmla="*/ 563033 w 1346924"/>
              <a:gd name="connsiteY26" fmla="*/ 893233 h 1406615"/>
              <a:gd name="connsiteX27" fmla="*/ 579966 w 1346924"/>
              <a:gd name="connsiteY27" fmla="*/ 889000 h 1406615"/>
              <a:gd name="connsiteX28" fmla="*/ 567266 w 1346924"/>
              <a:gd name="connsiteY28" fmla="*/ 880533 h 1406615"/>
              <a:gd name="connsiteX29" fmla="*/ 550333 w 1346924"/>
              <a:gd name="connsiteY29" fmla="*/ 876300 h 1406615"/>
              <a:gd name="connsiteX30" fmla="*/ 508000 w 1346924"/>
              <a:gd name="connsiteY30" fmla="*/ 867833 h 1406615"/>
              <a:gd name="connsiteX31" fmla="*/ 495300 w 1346924"/>
              <a:gd name="connsiteY31" fmla="*/ 863600 h 1406615"/>
              <a:gd name="connsiteX32" fmla="*/ 465666 w 1346924"/>
              <a:gd name="connsiteY32" fmla="*/ 859367 h 1406615"/>
              <a:gd name="connsiteX33" fmla="*/ 444500 w 1346924"/>
              <a:gd name="connsiteY33" fmla="*/ 850900 h 1406615"/>
              <a:gd name="connsiteX34" fmla="*/ 419100 w 1346924"/>
              <a:gd name="connsiteY34" fmla="*/ 842433 h 1406615"/>
              <a:gd name="connsiteX35" fmla="*/ 402166 w 1346924"/>
              <a:gd name="connsiteY35" fmla="*/ 829733 h 1406615"/>
              <a:gd name="connsiteX36" fmla="*/ 385233 w 1346924"/>
              <a:gd name="connsiteY36" fmla="*/ 821267 h 1406615"/>
              <a:gd name="connsiteX37" fmla="*/ 381000 w 1346924"/>
              <a:gd name="connsiteY37" fmla="*/ 808567 h 1406615"/>
              <a:gd name="connsiteX38" fmla="*/ 364066 w 1346924"/>
              <a:gd name="connsiteY38" fmla="*/ 783167 h 1406615"/>
              <a:gd name="connsiteX39" fmla="*/ 406400 w 1346924"/>
              <a:gd name="connsiteY39" fmla="*/ 766233 h 1406615"/>
              <a:gd name="connsiteX40" fmla="*/ 431800 w 1346924"/>
              <a:gd name="connsiteY40" fmla="*/ 757767 h 1406615"/>
              <a:gd name="connsiteX41" fmla="*/ 444500 w 1346924"/>
              <a:gd name="connsiteY41" fmla="*/ 753533 h 1406615"/>
              <a:gd name="connsiteX42" fmla="*/ 452966 w 1346924"/>
              <a:gd name="connsiteY42" fmla="*/ 740833 h 1406615"/>
              <a:gd name="connsiteX43" fmla="*/ 482600 w 1346924"/>
              <a:gd name="connsiteY43" fmla="*/ 728133 h 1406615"/>
              <a:gd name="connsiteX44" fmla="*/ 495300 w 1346924"/>
              <a:gd name="connsiteY44" fmla="*/ 719667 h 1406615"/>
              <a:gd name="connsiteX45" fmla="*/ 499533 w 1346924"/>
              <a:gd name="connsiteY45" fmla="*/ 694267 h 1406615"/>
              <a:gd name="connsiteX46" fmla="*/ 474133 w 1346924"/>
              <a:gd name="connsiteY46" fmla="*/ 685800 h 1406615"/>
              <a:gd name="connsiteX47" fmla="*/ 452966 w 1346924"/>
              <a:gd name="connsiteY47" fmla="*/ 660400 h 1406615"/>
              <a:gd name="connsiteX48" fmla="*/ 444500 w 1346924"/>
              <a:gd name="connsiteY48" fmla="*/ 635000 h 1406615"/>
              <a:gd name="connsiteX49" fmla="*/ 448733 w 1346924"/>
              <a:gd name="connsiteY49" fmla="*/ 622300 h 1406615"/>
              <a:gd name="connsiteX50" fmla="*/ 486833 w 1346924"/>
              <a:gd name="connsiteY50" fmla="*/ 609600 h 1406615"/>
              <a:gd name="connsiteX51" fmla="*/ 499533 w 1346924"/>
              <a:gd name="connsiteY51" fmla="*/ 601133 h 1406615"/>
              <a:gd name="connsiteX52" fmla="*/ 524933 w 1346924"/>
              <a:gd name="connsiteY52" fmla="*/ 592667 h 1406615"/>
              <a:gd name="connsiteX53" fmla="*/ 533400 w 1346924"/>
              <a:gd name="connsiteY53" fmla="*/ 579967 h 1406615"/>
              <a:gd name="connsiteX54" fmla="*/ 516466 w 1346924"/>
              <a:gd name="connsiteY54" fmla="*/ 554567 h 1406615"/>
              <a:gd name="connsiteX55" fmla="*/ 508000 w 1346924"/>
              <a:gd name="connsiteY55" fmla="*/ 541867 h 1406615"/>
              <a:gd name="connsiteX56" fmla="*/ 571500 w 1346924"/>
              <a:gd name="connsiteY56" fmla="*/ 533400 h 1406615"/>
              <a:gd name="connsiteX57" fmla="*/ 630766 w 1346924"/>
              <a:gd name="connsiteY57" fmla="*/ 524933 h 1406615"/>
              <a:gd name="connsiteX58" fmla="*/ 643466 w 1346924"/>
              <a:gd name="connsiteY58" fmla="*/ 516467 h 1406615"/>
              <a:gd name="connsiteX59" fmla="*/ 681566 w 1346924"/>
              <a:gd name="connsiteY59" fmla="*/ 508000 h 1406615"/>
              <a:gd name="connsiteX60" fmla="*/ 698500 w 1346924"/>
              <a:gd name="connsiteY60" fmla="*/ 503767 h 1406615"/>
              <a:gd name="connsiteX61" fmla="*/ 723900 w 1346924"/>
              <a:gd name="connsiteY61" fmla="*/ 491067 h 1406615"/>
              <a:gd name="connsiteX62" fmla="*/ 740833 w 1346924"/>
              <a:gd name="connsiteY62" fmla="*/ 486833 h 1406615"/>
              <a:gd name="connsiteX63" fmla="*/ 753533 w 1346924"/>
              <a:gd name="connsiteY63" fmla="*/ 474133 h 1406615"/>
              <a:gd name="connsiteX64" fmla="*/ 778933 w 1346924"/>
              <a:gd name="connsiteY64" fmla="*/ 457200 h 1406615"/>
              <a:gd name="connsiteX65" fmla="*/ 804333 w 1346924"/>
              <a:gd name="connsiteY65" fmla="*/ 431800 h 1406615"/>
              <a:gd name="connsiteX66" fmla="*/ 817033 w 1346924"/>
              <a:gd name="connsiteY66" fmla="*/ 419100 h 1406615"/>
              <a:gd name="connsiteX67" fmla="*/ 829733 w 1346924"/>
              <a:gd name="connsiteY67" fmla="*/ 410633 h 1406615"/>
              <a:gd name="connsiteX68" fmla="*/ 855133 w 1346924"/>
              <a:gd name="connsiteY68" fmla="*/ 381000 h 1406615"/>
              <a:gd name="connsiteX69" fmla="*/ 863600 w 1346924"/>
              <a:gd name="connsiteY69" fmla="*/ 368300 h 1406615"/>
              <a:gd name="connsiteX70" fmla="*/ 893233 w 1346924"/>
              <a:gd name="connsiteY70" fmla="*/ 330200 h 1406615"/>
              <a:gd name="connsiteX71" fmla="*/ 893233 w 1346924"/>
              <a:gd name="connsiteY71" fmla="*/ 330200 h 1406615"/>
              <a:gd name="connsiteX72" fmla="*/ 901700 w 1346924"/>
              <a:gd name="connsiteY72" fmla="*/ 313267 h 1406615"/>
              <a:gd name="connsiteX73" fmla="*/ 914400 w 1346924"/>
              <a:gd name="connsiteY73" fmla="*/ 292100 h 1406615"/>
              <a:gd name="connsiteX74" fmla="*/ 918633 w 1346924"/>
              <a:gd name="connsiteY74" fmla="*/ 279400 h 1406615"/>
              <a:gd name="connsiteX75" fmla="*/ 931333 w 1346924"/>
              <a:gd name="connsiteY75" fmla="*/ 266700 h 1406615"/>
              <a:gd name="connsiteX76" fmla="*/ 939800 w 1346924"/>
              <a:gd name="connsiteY76" fmla="*/ 249767 h 1406615"/>
              <a:gd name="connsiteX77" fmla="*/ 952500 w 1346924"/>
              <a:gd name="connsiteY77" fmla="*/ 232833 h 1406615"/>
              <a:gd name="connsiteX78" fmla="*/ 969433 w 1346924"/>
              <a:gd name="connsiteY78" fmla="*/ 207433 h 1406615"/>
              <a:gd name="connsiteX79" fmla="*/ 973666 w 1346924"/>
              <a:gd name="connsiteY79" fmla="*/ 194733 h 1406615"/>
              <a:gd name="connsiteX80" fmla="*/ 990600 w 1346924"/>
              <a:gd name="connsiteY80" fmla="*/ 177800 h 1406615"/>
              <a:gd name="connsiteX81" fmla="*/ 994833 w 1346924"/>
              <a:gd name="connsiteY81" fmla="*/ 165100 h 1406615"/>
              <a:gd name="connsiteX82" fmla="*/ 1007533 w 1346924"/>
              <a:gd name="connsiteY82" fmla="*/ 156633 h 1406615"/>
              <a:gd name="connsiteX83" fmla="*/ 1032933 w 1346924"/>
              <a:gd name="connsiteY83" fmla="*/ 135467 h 1406615"/>
              <a:gd name="connsiteX84" fmla="*/ 1037166 w 1346924"/>
              <a:gd name="connsiteY84" fmla="*/ 122767 h 1406615"/>
              <a:gd name="connsiteX85" fmla="*/ 1075266 w 1346924"/>
              <a:gd name="connsiteY85" fmla="*/ 101600 h 1406615"/>
              <a:gd name="connsiteX86" fmla="*/ 1087966 w 1346924"/>
              <a:gd name="connsiteY86" fmla="*/ 97367 h 1406615"/>
              <a:gd name="connsiteX87" fmla="*/ 1104900 w 1346924"/>
              <a:gd name="connsiteY87" fmla="*/ 101600 h 1406615"/>
              <a:gd name="connsiteX88" fmla="*/ 1130300 w 1346924"/>
              <a:gd name="connsiteY88" fmla="*/ 118533 h 1406615"/>
              <a:gd name="connsiteX89" fmla="*/ 1176866 w 1346924"/>
              <a:gd name="connsiteY89" fmla="*/ 139700 h 1406615"/>
              <a:gd name="connsiteX90" fmla="*/ 1193800 w 1346924"/>
              <a:gd name="connsiteY90" fmla="*/ 148167 h 1406615"/>
              <a:gd name="connsiteX91" fmla="*/ 1261533 w 1346924"/>
              <a:gd name="connsiteY91" fmla="*/ 139700 h 1406615"/>
              <a:gd name="connsiteX92" fmla="*/ 1278466 w 1346924"/>
              <a:gd name="connsiteY92" fmla="*/ 122767 h 1406615"/>
              <a:gd name="connsiteX93" fmla="*/ 1299633 w 1346924"/>
              <a:gd name="connsiteY93" fmla="*/ 88900 h 1406615"/>
              <a:gd name="connsiteX94" fmla="*/ 1312333 w 1346924"/>
              <a:gd name="connsiteY94" fmla="*/ 80433 h 1406615"/>
              <a:gd name="connsiteX95" fmla="*/ 1325033 w 1346924"/>
              <a:gd name="connsiteY95" fmla="*/ 50800 h 1406615"/>
              <a:gd name="connsiteX96" fmla="*/ 1329266 w 1346924"/>
              <a:gd name="connsiteY96" fmla="*/ 38100 h 1406615"/>
              <a:gd name="connsiteX97" fmla="*/ 1341966 w 1346924"/>
              <a:gd name="connsiteY97" fmla="*/ 25400 h 1406615"/>
              <a:gd name="connsiteX98" fmla="*/ 1346200 w 1346924"/>
              <a:gd name="connsiteY98" fmla="*/ 12700 h 1406615"/>
              <a:gd name="connsiteX99" fmla="*/ 1329266 w 1346924"/>
              <a:gd name="connsiteY99" fmla="*/ 8467 h 1406615"/>
              <a:gd name="connsiteX100" fmla="*/ 1312333 w 1346924"/>
              <a:gd name="connsiteY100" fmla="*/ 0 h 1406615"/>
              <a:gd name="connsiteX101" fmla="*/ 1143000 w 1346924"/>
              <a:gd name="connsiteY101" fmla="*/ 8467 h 1406615"/>
              <a:gd name="connsiteX102" fmla="*/ 1079500 w 1346924"/>
              <a:gd name="connsiteY102" fmla="*/ 21167 h 1406615"/>
              <a:gd name="connsiteX103" fmla="*/ 1054100 w 1346924"/>
              <a:gd name="connsiteY103" fmla="*/ 29633 h 1406615"/>
              <a:gd name="connsiteX104" fmla="*/ 1041400 w 1346924"/>
              <a:gd name="connsiteY104" fmla="*/ 33867 h 1406615"/>
              <a:gd name="connsiteX105" fmla="*/ 1032933 w 1346924"/>
              <a:gd name="connsiteY105" fmla="*/ 46567 h 1406615"/>
              <a:gd name="connsiteX106" fmla="*/ 1003300 w 1346924"/>
              <a:gd name="connsiteY106" fmla="*/ 84667 h 1406615"/>
              <a:gd name="connsiteX107" fmla="*/ 994833 w 1346924"/>
              <a:gd name="connsiteY107" fmla="*/ 110067 h 1406615"/>
              <a:gd name="connsiteX108" fmla="*/ 990600 w 1346924"/>
              <a:gd name="connsiteY108" fmla="*/ 122767 h 1406615"/>
              <a:gd name="connsiteX109" fmla="*/ 977900 w 1346924"/>
              <a:gd name="connsiteY109" fmla="*/ 127000 h 1406615"/>
              <a:gd name="connsiteX110" fmla="*/ 969433 w 1346924"/>
              <a:gd name="connsiteY110" fmla="*/ 139700 h 1406615"/>
              <a:gd name="connsiteX111" fmla="*/ 956733 w 1346924"/>
              <a:gd name="connsiteY111" fmla="*/ 148167 h 1406615"/>
              <a:gd name="connsiteX112" fmla="*/ 927100 w 1346924"/>
              <a:gd name="connsiteY112" fmla="*/ 182033 h 1406615"/>
              <a:gd name="connsiteX113" fmla="*/ 884766 w 1346924"/>
              <a:gd name="connsiteY113" fmla="*/ 232833 h 1406615"/>
              <a:gd name="connsiteX114" fmla="*/ 867833 w 1346924"/>
              <a:gd name="connsiteY114" fmla="*/ 254000 h 1406615"/>
              <a:gd name="connsiteX115" fmla="*/ 842433 w 1346924"/>
              <a:gd name="connsiteY115" fmla="*/ 279400 h 1406615"/>
              <a:gd name="connsiteX116" fmla="*/ 829733 w 1346924"/>
              <a:gd name="connsiteY116" fmla="*/ 292100 h 1406615"/>
              <a:gd name="connsiteX117" fmla="*/ 800100 w 1346924"/>
              <a:gd name="connsiteY117" fmla="*/ 330200 h 1406615"/>
              <a:gd name="connsiteX118" fmla="*/ 774700 w 1346924"/>
              <a:gd name="connsiteY118" fmla="*/ 347133 h 1406615"/>
              <a:gd name="connsiteX119" fmla="*/ 749300 w 1346924"/>
              <a:gd name="connsiteY119" fmla="*/ 376767 h 1406615"/>
              <a:gd name="connsiteX120" fmla="*/ 736600 w 1346924"/>
              <a:gd name="connsiteY120" fmla="*/ 385233 h 1406615"/>
              <a:gd name="connsiteX121" fmla="*/ 711200 w 1346924"/>
              <a:gd name="connsiteY121" fmla="*/ 393700 h 1406615"/>
              <a:gd name="connsiteX122" fmla="*/ 698500 w 1346924"/>
              <a:gd name="connsiteY122" fmla="*/ 402167 h 1406615"/>
              <a:gd name="connsiteX123" fmla="*/ 685800 w 1346924"/>
              <a:gd name="connsiteY123" fmla="*/ 406400 h 1406615"/>
              <a:gd name="connsiteX124" fmla="*/ 643466 w 1346924"/>
              <a:gd name="connsiteY124" fmla="*/ 414867 h 1406615"/>
              <a:gd name="connsiteX125" fmla="*/ 563033 w 1346924"/>
              <a:gd name="connsiteY125" fmla="*/ 402167 h 1406615"/>
              <a:gd name="connsiteX126" fmla="*/ 541866 w 1346924"/>
              <a:gd name="connsiteY126" fmla="*/ 397933 h 1406615"/>
              <a:gd name="connsiteX127" fmla="*/ 516466 w 1346924"/>
              <a:gd name="connsiteY127" fmla="*/ 389467 h 1406615"/>
              <a:gd name="connsiteX128" fmla="*/ 554566 w 1346924"/>
              <a:gd name="connsiteY128" fmla="*/ 368300 h 1406615"/>
              <a:gd name="connsiteX129" fmla="*/ 567266 w 1346924"/>
              <a:gd name="connsiteY129" fmla="*/ 359833 h 1406615"/>
              <a:gd name="connsiteX130" fmla="*/ 550333 w 1346924"/>
              <a:gd name="connsiteY130" fmla="*/ 338667 h 1406615"/>
              <a:gd name="connsiteX131" fmla="*/ 533400 w 1346924"/>
              <a:gd name="connsiteY131" fmla="*/ 321733 h 1406615"/>
              <a:gd name="connsiteX132" fmla="*/ 508000 w 1346924"/>
              <a:gd name="connsiteY132" fmla="*/ 313267 h 1406615"/>
              <a:gd name="connsiteX133" fmla="*/ 495300 w 1346924"/>
              <a:gd name="connsiteY133" fmla="*/ 304800 h 1406615"/>
              <a:gd name="connsiteX134" fmla="*/ 486833 w 1346924"/>
              <a:gd name="connsiteY134" fmla="*/ 287867 h 1406615"/>
              <a:gd name="connsiteX135" fmla="*/ 499533 w 1346924"/>
              <a:gd name="connsiteY135" fmla="*/ 275167 h 1406615"/>
              <a:gd name="connsiteX136" fmla="*/ 524933 w 1346924"/>
              <a:gd name="connsiteY136" fmla="*/ 266700 h 1406615"/>
              <a:gd name="connsiteX137" fmla="*/ 537633 w 1346924"/>
              <a:gd name="connsiteY137" fmla="*/ 258233 h 1406615"/>
              <a:gd name="connsiteX138" fmla="*/ 575733 w 1346924"/>
              <a:gd name="connsiteY138" fmla="*/ 249767 h 1406615"/>
              <a:gd name="connsiteX139" fmla="*/ 550333 w 1346924"/>
              <a:gd name="connsiteY139" fmla="*/ 245533 h 1406615"/>
              <a:gd name="connsiteX140" fmla="*/ 474133 w 1346924"/>
              <a:gd name="connsiteY140" fmla="*/ 237067 h 1406615"/>
              <a:gd name="connsiteX141" fmla="*/ 431800 w 1346924"/>
              <a:gd name="connsiteY141" fmla="*/ 228600 h 1406615"/>
              <a:gd name="connsiteX142" fmla="*/ 359833 w 1346924"/>
              <a:gd name="connsiteY142" fmla="*/ 220133 h 1406615"/>
              <a:gd name="connsiteX143" fmla="*/ 292100 w 1346924"/>
              <a:gd name="connsiteY143" fmla="*/ 211667 h 1406615"/>
              <a:gd name="connsiteX144" fmla="*/ 4233 w 1346924"/>
              <a:gd name="connsiteY144" fmla="*/ 215900 h 1406615"/>
              <a:gd name="connsiteX145" fmla="*/ 0 w 1346924"/>
              <a:gd name="connsiteY14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444500 w 1346924"/>
              <a:gd name="connsiteY6" fmla="*/ 1092200 h 1406615"/>
              <a:gd name="connsiteX7" fmla="*/ 457200 w 1346924"/>
              <a:gd name="connsiteY7" fmla="*/ 1075267 h 1406615"/>
              <a:gd name="connsiteX8" fmla="*/ 491066 w 1346924"/>
              <a:gd name="connsiteY8" fmla="*/ 1058333 h 1406615"/>
              <a:gd name="connsiteX9" fmla="*/ 503766 w 1346924"/>
              <a:gd name="connsiteY9" fmla="*/ 1049867 h 1406615"/>
              <a:gd name="connsiteX10" fmla="*/ 469900 w 1346924"/>
              <a:gd name="connsiteY10" fmla="*/ 1037167 h 1406615"/>
              <a:gd name="connsiteX11" fmla="*/ 452966 w 1346924"/>
              <a:gd name="connsiteY11" fmla="*/ 1028700 h 1406615"/>
              <a:gd name="connsiteX12" fmla="*/ 436033 w 1346924"/>
              <a:gd name="connsiteY12" fmla="*/ 1024467 h 1406615"/>
              <a:gd name="connsiteX13" fmla="*/ 410633 w 1346924"/>
              <a:gd name="connsiteY13" fmla="*/ 1016000 h 1406615"/>
              <a:gd name="connsiteX14" fmla="*/ 397933 w 1346924"/>
              <a:gd name="connsiteY14" fmla="*/ 1011767 h 1406615"/>
              <a:gd name="connsiteX15" fmla="*/ 368300 w 1346924"/>
              <a:gd name="connsiteY15" fmla="*/ 999067 h 1406615"/>
              <a:gd name="connsiteX16" fmla="*/ 351366 w 1346924"/>
              <a:gd name="connsiteY16" fmla="*/ 990600 h 1406615"/>
              <a:gd name="connsiteX17" fmla="*/ 321733 w 1346924"/>
              <a:gd name="connsiteY17" fmla="*/ 977900 h 1406615"/>
              <a:gd name="connsiteX18" fmla="*/ 351366 w 1346924"/>
              <a:gd name="connsiteY18" fmla="*/ 969433 h 1406615"/>
              <a:gd name="connsiteX19" fmla="*/ 397933 w 1346924"/>
              <a:gd name="connsiteY19" fmla="*/ 956733 h 1406615"/>
              <a:gd name="connsiteX20" fmla="*/ 440266 w 1346924"/>
              <a:gd name="connsiteY20" fmla="*/ 948267 h 1406615"/>
              <a:gd name="connsiteX21" fmla="*/ 452966 w 1346924"/>
              <a:gd name="connsiteY21" fmla="*/ 939800 h 1406615"/>
              <a:gd name="connsiteX22" fmla="*/ 478366 w 1346924"/>
              <a:gd name="connsiteY22" fmla="*/ 931333 h 1406615"/>
              <a:gd name="connsiteX23" fmla="*/ 516466 w 1346924"/>
              <a:gd name="connsiteY23" fmla="*/ 914400 h 1406615"/>
              <a:gd name="connsiteX24" fmla="*/ 550333 w 1346924"/>
              <a:gd name="connsiteY24" fmla="*/ 901700 h 1406615"/>
              <a:gd name="connsiteX25" fmla="*/ 563033 w 1346924"/>
              <a:gd name="connsiteY25" fmla="*/ 893233 h 1406615"/>
              <a:gd name="connsiteX26" fmla="*/ 579966 w 1346924"/>
              <a:gd name="connsiteY26" fmla="*/ 889000 h 1406615"/>
              <a:gd name="connsiteX27" fmla="*/ 567266 w 1346924"/>
              <a:gd name="connsiteY27" fmla="*/ 880533 h 1406615"/>
              <a:gd name="connsiteX28" fmla="*/ 550333 w 1346924"/>
              <a:gd name="connsiteY28" fmla="*/ 876300 h 1406615"/>
              <a:gd name="connsiteX29" fmla="*/ 508000 w 1346924"/>
              <a:gd name="connsiteY29" fmla="*/ 867833 h 1406615"/>
              <a:gd name="connsiteX30" fmla="*/ 495300 w 1346924"/>
              <a:gd name="connsiteY30" fmla="*/ 863600 h 1406615"/>
              <a:gd name="connsiteX31" fmla="*/ 465666 w 1346924"/>
              <a:gd name="connsiteY31" fmla="*/ 859367 h 1406615"/>
              <a:gd name="connsiteX32" fmla="*/ 444500 w 1346924"/>
              <a:gd name="connsiteY32" fmla="*/ 850900 h 1406615"/>
              <a:gd name="connsiteX33" fmla="*/ 419100 w 1346924"/>
              <a:gd name="connsiteY33" fmla="*/ 842433 h 1406615"/>
              <a:gd name="connsiteX34" fmla="*/ 402166 w 1346924"/>
              <a:gd name="connsiteY34" fmla="*/ 829733 h 1406615"/>
              <a:gd name="connsiteX35" fmla="*/ 385233 w 1346924"/>
              <a:gd name="connsiteY35" fmla="*/ 821267 h 1406615"/>
              <a:gd name="connsiteX36" fmla="*/ 381000 w 1346924"/>
              <a:gd name="connsiteY36" fmla="*/ 808567 h 1406615"/>
              <a:gd name="connsiteX37" fmla="*/ 364066 w 1346924"/>
              <a:gd name="connsiteY37" fmla="*/ 783167 h 1406615"/>
              <a:gd name="connsiteX38" fmla="*/ 406400 w 1346924"/>
              <a:gd name="connsiteY38" fmla="*/ 766233 h 1406615"/>
              <a:gd name="connsiteX39" fmla="*/ 431800 w 1346924"/>
              <a:gd name="connsiteY39" fmla="*/ 757767 h 1406615"/>
              <a:gd name="connsiteX40" fmla="*/ 444500 w 1346924"/>
              <a:gd name="connsiteY40" fmla="*/ 753533 h 1406615"/>
              <a:gd name="connsiteX41" fmla="*/ 452966 w 1346924"/>
              <a:gd name="connsiteY41" fmla="*/ 740833 h 1406615"/>
              <a:gd name="connsiteX42" fmla="*/ 482600 w 1346924"/>
              <a:gd name="connsiteY42" fmla="*/ 728133 h 1406615"/>
              <a:gd name="connsiteX43" fmla="*/ 495300 w 1346924"/>
              <a:gd name="connsiteY43" fmla="*/ 719667 h 1406615"/>
              <a:gd name="connsiteX44" fmla="*/ 499533 w 1346924"/>
              <a:gd name="connsiteY44" fmla="*/ 694267 h 1406615"/>
              <a:gd name="connsiteX45" fmla="*/ 474133 w 1346924"/>
              <a:gd name="connsiteY45" fmla="*/ 685800 h 1406615"/>
              <a:gd name="connsiteX46" fmla="*/ 452966 w 1346924"/>
              <a:gd name="connsiteY46" fmla="*/ 660400 h 1406615"/>
              <a:gd name="connsiteX47" fmla="*/ 444500 w 1346924"/>
              <a:gd name="connsiteY47" fmla="*/ 635000 h 1406615"/>
              <a:gd name="connsiteX48" fmla="*/ 448733 w 1346924"/>
              <a:gd name="connsiteY48" fmla="*/ 622300 h 1406615"/>
              <a:gd name="connsiteX49" fmla="*/ 486833 w 1346924"/>
              <a:gd name="connsiteY49" fmla="*/ 609600 h 1406615"/>
              <a:gd name="connsiteX50" fmla="*/ 499533 w 1346924"/>
              <a:gd name="connsiteY50" fmla="*/ 601133 h 1406615"/>
              <a:gd name="connsiteX51" fmla="*/ 524933 w 1346924"/>
              <a:gd name="connsiteY51" fmla="*/ 592667 h 1406615"/>
              <a:gd name="connsiteX52" fmla="*/ 533400 w 1346924"/>
              <a:gd name="connsiteY52" fmla="*/ 579967 h 1406615"/>
              <a:gd name="connsiteX53" fmla="*/ 516466 w 1346924"/>
              <a:gd name="connsiteY53" fmla="*/ 554567 h 1406615"/>
              <a:gd name="connsiteX54" fmla="*/ 508000 w 1346924"/>
              <a:gd name="connsiteY54" fmla="*/ 541867 h 1406615"/>
              <a:gd name="connsiteX55" fmla="*/ 571500 w 1346924"/>
              <a:gd name="connsiteY55" fmla="*/ 533400 h 1406615"/>
              <a:gd name="connsiteX56" fmla="*/ 630766 w 1346924"/>
              <a:gd name="connsiteY56" fmla="*/ 524933 h 1406615"/>
              <a:gd name="connsiteX57" fmla="*/ 643466 w 1346924"/>
              <a:gd name="connsiteY57" fmla="*/ 516467 h 1406615"/>
              <a:gd name="connsiteX58" fmla="*/ 681566 w 1346924"/>
              <a:gd name="connsiteY58" fmla="*/ 508000 h 1406615"/>
              <a:gd name="connsiteX59" fmla="*/ 698500 w 1346924"/>
              <a:gd name="connsiteY59" fmla="*/ 503767 h 1406615"/>
              <a:gd name="connsiteX60" fmla="*/ 723900 w 1346924"/>
              <a:gd name="connsiteY60" fmla="*/ 491067 h 1406615"/>
              <a:gd name="connsiteX61" fmla="*/ 740833 w 1346924"/>
              <a:gd name="connsiteY61" fmla="*/ 486833 h 1406615"/>
              <a:gd name="connsiteX62" fmla="*/ 753533 w 1346924"/>
              <a:gd name="connsiteY62" fmla="*/ 474133 h 1406615"/>
              <a:gd name="connsiteX63" fmla="*/ 778933 w 1346924"/>
              <a:gd name="connsiteY63" fmla="*/ 457200 h 1406615"/>
              <a:gd name="connsiteX64" fmla="*/ 804333 w 1346924"/>
              <a:gd name="connsiteY64" fmla="*/ 431800 h 1406615"/>
              <a:gd name="connsiteX65" fmla="*/ 817033 w 1346924"/>
              <a:gd name="connsiteY65" fmla="*/ 419100 h 1406615"/>
              <a:gd name="connsiteX66" fmla="*/ 829733 w 1346924"/>
              <a:gd name="connsiteY66" fmla="*/ 410633 h 1406615"/>
              <a:gd name="connsiteX67" fmla="*/ 855133 w 1346924"/>
              <a:gd name="connsiteY67" fmla="*/ 381000 h 1406615"/>
              <a:gd name="connsiteX68" fmla="*/ 863600 w 1346924"/>
              <a:gd name="connsiteY68" fmla="*/ 368300 h 1406615"/>
              <a:gd name="connsiteX69" fmla="*/ 893233 w 1346924"/>
              <a:gd name="connsiteY69" fmla="*/ 330200 h 1406615"/>
              <a:gd name="connsiteX70" fmla="*/ 893233 w 1346924"/>
              <a:gd name="connsiteY70" fmla="*/ 330200 h 1406615"/>
              <a:gd name="connsiteX71" fmla="*/ 901700 w 1346924"/>
              <a:gd name="connsiteY71" fmla="*/ 313267 h 1406615"/>
              <a:gd name="connsiteX72" fmla="*/ 914400 w 1346924"/>
              <a:gd name="connsiteY72" fmla="*/ 292100 h 1406615"/>
              <a:gd name="connsiteX73" fmla="*/ 918633 w 1346924"/>
              <a:gd name="connsiteY73" fmla="*/ 279400 h 1406615"/>
              <a:gd name="connsiteX74" fmla="*/ 931333 w 1346924"/>
              <a:gd name="connsiteY74" fmla="*/ 266700 h 1406615"/>
              <a:gd name="connsiteX75" fmla="*/ 939800 w 1346924"/>
              <a:gd name="connsiteY75" fmla="*/ 249767 h 1406615"/>
              <a:gd name="connsiteX76" fmla="*/ 952500 w 1346924"/>
              <a:gd name="connsiteY76" fmla="*/ 232833 h 1406615"/>
              <a:gd name="connsiteX77" fmla="*/ 969433 w 1346924"/>
              <a:gd name="connsiteY77" fmla="*/ 207433 h 1406615"/>
              <a:gd name="connsiteX78" fmla="*/ 973666 w 1346924"/>
              <a:gd name="connsiteY78" fmla="*/ 194733 h 1406615"/>
              <a:gd name="connsiteX79" fmla="*/ 990600 w 1346924"/>
              <a:gd name="connsiteY79" fmla="*/ 177800 h 1406615"/>
              <a:gd name="connsiteX80" fmla="*/ 994833 w 1346924"/>
              <a:gd name="connsiteY80" fmla="*/ 165100 h 1406615"/>
              <a:gd name="connsiteX81" fmla="*/ 1007533 w 1346924"/>
              <a:gd name="connsiteY81" fmla="*/ 156633 h 1406615"/>
              <a:gd name="connsiteX82" fmla="*/ 1032933 w 1346924"/>
              <a:gd name="connsiteY82" fmla="*/ 135467 h 1406615"/>
              <a:gd name="connsiteX83" fmla="*/ 1037166 w 1346924"/>
              <a:gd name="connsiteY83" fmla="*/ 122767 h 1406615"/>
              <a:gd name="connsiteX84" fmla="*/ 1075266 w 1346924"/>
              <a:gd name="connsiteY84" fmla="*/ 101600 h 1406615"/>
              <a:gd name="connsiteX85" fmla="*/ 1087966 w 1346924"/>
              <a:gd name="connsiteY85" fmla="*/ 97367 h 1406615"/>
              <a:gd name="connsiteX86" fmla="*/ 1104900 w 1346924"/>
              <a:gd name="connsiteY86" fmla="*/ 101600 h 1406615"/>
              <a:gd name="connsiteX87" fmla="*/ 1130300 w 1346924"/>
              <a:gd name="connsiteY87" fmla="*/ 118533 h 1406615"/>
              <a:gd name="connsiteX88" fmla="*/ 1176866 w 1346924"/>
              <a:gd name="connsiteY88" fmla="*/ 139700 h 1406615"/>
              <a:gd name="connsiteX89" fmla="*/ 1193800 w 1346924"/>
              <a:gd name="connsiteY89" fmla="*/ 148167 h 1406615"/>
              <a:gd name="connsiteX90" fmla="*/ 1261533 w 1346924"/>
              <a:gd name="connsiteY90" fmla="*/ 139700 h 1406615"/>
              <a:gd name="connsiteX91" fmla="*/ 1278466 w 1346924"/>
              <a:gd name="connsiteY91" fmla="*/ 122767 h 1406615"/>
              <a:gd name="connsiteX92" fmla="*/ 1299633 w 1346924"/>
              <a:gd name="connsiteY92" fmla="*/ 88900 h 1406615"/>
              <a:gd name="connsiteX93" fmla="*/ 1312333 w 1346924"/>
              <a:gd name="connsiteY93" fmla="*/ 80433 h 1406615"/>
              <a:gd name="connsiteX94" fmla="*/ 1325033 w 1346924"/>
              <a:gd name="connsiteY94" fmla="*/ 50800 h 1406615"/>
              <a:gd name="connsiteX95" fmla="*/ 1329266 w 1346924"/>
              <a:gd name="connsiteY95" fmla="*/ 38100 h 1406615"/>
              <a:gd name="connsiteX96" fmla="*/ 1341966 w 1346924"/>
              <a:gd name="connsiteY96" fmla="*/ 25400 h 1406615"/>
              <a:gd name="connsiteX97" fmla="*/ 1346200 w 1346924"/>
              <a:gd name="connsiteY97" fmla="*/ 12700 h 1406615"/>
              <a:gd name="connsiteX98" fmla="*/ 1329266 w 1346924"/>
              <a:gd name="connsiteY98" fmla="*/ 8467 h 1406615"/>
              <a:gd name="connsiteX99" fmla="*/ 1312333 w 1346924"/>
              <a:gd name="connsiteY99" fmla="*/ 0 h 1406615"/>
              <a:gd name="connsiteX100" fmla="*/ 1143000 w 1346924"/>
              <a:gd name="connsiteY100" fmla="*/ 8467 h 1406615"/>
              <a:gd name="connsiteX101" fmla="*/ 1079500 w 1346924"/>
              <a:gd name="connsiteY101" fmla="*/ 21167 h 1406615"/>
              <a:gd name="connsiteX102" fmla="*/ 1054100 w 1346924"/>
              <a:gd name="connsiteY102" fmla="*/ 29633 h 1406615"/>
              <a:gd name="connsiteX103" fmla="*/ 1041400 w 1346924"/>
              <a:gd name="connsiteY103" fmla="*/ 33867 h 1406615"/>
              <a:gd name="connsiteX104" fmla="*/ 1032933 w 1346924"/>
              <a:gd name="connsiteY104" fmla="*/ 46567 h 1406615"/>
              <a:gd name="connsiteX105" fmla="*/ 1003300 w 1346924"/>
              <a:gd name="connsiteY105" fmla="*/ 84667 h 1406615"/>
              <a:gd name="connsiteX106" fmla="*/ 994833 w 1346924"/>
              <a:gd name="connsiteY106" fmla="*/ 110067 h 1406615"/>
              <a:gd name="connsiteX107" fmla="*/ 990600 w 1346924"/>
              <a:gd name="connsiteY107" fmla="*/ 122767 h 1406615"/>
              <a:gd name="connsiteX108" fmla="*/ 977900 w 1346924"/>
              <a:gd name="connsiteY108" fmla="*/ 127000 h 1406615"/>
              <a:gd name="connsiteX109" fmla="*/ 969433 w 1346924"/>
              <a:gd name="connsiteY109" fmla="*/ 139700 h 1406615"/>
              <a:gd name="connsiteX110" fmla="*/ 956733 w 1346924"/>
              <a:gd name="connsiteY110" fmla="*/ 148167 h 1406615"/>
              <a:gd name="connsiteX111" fmla="*/ 927100 w 1346924"/>
              <a:gd name="connsiteY111" fmla="*/ 182033 h 1406615"/>
              <a:gd name="connsiteX112" fmla="*/ 884766 w 1346924"/>
              <a:gd name="connsiteY112" fmla="*/ 232833 h 1406615"/>
              <a:gd name="connsiteX113" fmla="*/ 867833 w 1346924"/>
              <a:gd name="connsiteY113" fmla="*/ 254000 h 1406615"/>
              <a:gd name="connsiteX114" fmla="*/ 842433 w 1346924"/>
              <a:gd name="connsiteY114" fmla="*/ 279400 h 1406615"/>
              <a:gd name="connsiteX115" fmla="*/ 829733 w 1346924"/>
              <a:gd name="connsiteY115" fmla="*/ 292100 h 1406615"/>
              <a:gd name="connsiteX116" fmla="*/ 800100 w 1346924"/>
              <a:gd name="connsiteY116" fmla="*/ 330200 h 1406615"/>
              <a:gd name="connsiteX117" fmla="*/ 774700 w 1346924"/>
              <a:gd name="connsiteY117" fmla="*/ 347133 h 1406615"/>
              <a:gd name="connsiteX118" fmla="*/ 749300 w 1346924"/>
              <a:gd name="connsiteY118" fmla="*/ 376767 h 1406615"/>
              <a:gd name="connsiteX119" fmla="*/ 736600 w 1346924"/>
              <a:gd name="connsiteY119" fmla="*/ 385233 h 1406615"/>
              <a:gd name="connsiteX120" fmla="*/ 711200 w 1346924"/>
              <a:gd name="connsiteY120" fmla="*/ 393700 h 1406615"/>
              <a:gd name="connsiteX121" fmla="*/ 698500 w 1346924"/>
              <a:gd name="connsiteY121" fmla="*/ 402167 h 1406615"/>
              <a:gd name="connsiteX122" fmla="*/ 685800 w 1346924"/>
              <a:gd name="connsiteY122" fmla="*/ 406400 h 1406615"/>
              <a:gd name="connsiteX123" fmla="*/ 643466 w 1346924"/>
              <a:gd name="connsiteY123" fmla="*/ 414867 h 1406615"/>
              <a:gd name="connsiteX124" fmla="*/ 563033 w 1346924"/>
              <a:gd name="connsiteY124" fmla="*/ 402167 h 1406615"/>
              <a:gd name="connsiteX125" fmla="*/ 541866 w 1346924"/>
              <a:gd name="connsiteY125" fmla="*/ 397933 h 1406615"/>
              <a:gd name="connsiteX126" fmla="*/ 516466 w 1346924"/>
              <a:gd name="connsiteY126" fmla="*/ 389467 h 1406615"/>
              <a:gd name="connsiteX127" fmla="*/ 554566 w 1346924"/>
              <a:gd name="connsiteY127" fmla="*/ 368300 h 1406615"/>
              <a:gd name="connsiteX128" fmla="*/ 567266 w 1346924"/>
              <a:gd name="connsiteY128" fmla="*/ 359833 h 1406615"/>
              <a:gd name="connsiteX129" fmla="*/ 550333 w 1346924"/>
              <a:gd name="connsiteY129" fmla="*/ 338667 h 1406615"/>
              <a:gd name="connsiteX130" fmla="*/ 533400 w 1346924"/>
              <a:gd name="connsiteY130" fmla="*/ 321733 h 1406615"/>
              <a:gd name="connsiteX131" fmla="*/ 508000 w 1346924"/>
              <a:gd name="connsiteY131" fmla="*/ 313267 h 1406615"/>
              <a:gd name="connsiteX132" fmla="*/ 495300 w 1346924"/>
              <a:gd name="connsiteY132" fmla="*/ 304800 h 1406615"/>
              <a:gd name="connsiteX133" fmla="*/ 486833 w 1346924"/>
              <a:gd name="connsiteY133" fmla="*/ 287867 h 1406615"/>
              <a:gd name="connsiteX134" fmla="*/ 499533 w 1346924"/>
              <a:gd name="connsiteY134" fmla="*/ 275167 h 1406615"/>
              <a:gd name="connsiteX135" fmla="*/ 524933 w 1346924"/>
              <a:gd name="connsiteY135" fmla="*/ 266700 h 1406615"/>
              <a:gd name="connsiteX136" fmla="*/ 537633 w 1346924"/>
              <a:gd name="connsiteY136" fmla="*/ 258233 h 1406615"/>
              <a:gd name="connsiteX137" fmla="*/ 575733 w 1346924"/>
              <a:gd name="connsiteY137" fmla="*/ 249767 h 1406615"/>
              <a:gd name="connsiteX138" fmla="*/ 550333 w 1346924"/>
              <a:gd name="connsiteY138" fmla="*/ 245533 h 1406615"/>
              <a:gd name="connsiteX139" fmla="*/ 474133 w 1346924"/>
              <a:gd name="connsiteY139" fmla="*/ 237067 h 1406615"/>
              <a:gd name="connsiteX140" fmla="*/ 431800 w 1346924"/>
              <a:gd name="connsiteY140" fmla="*/ 228600 h 1406615"/>
              <a:gd name="connsiteX141" fmla="*/ 359833 w 1346924"/>
              <a:gd name="connsiteY141" fmla="*/ 220133 h 1406615"/>
              <a:gd name="connsiteX142" fmla="*/ 292100 w 1346924"/>
              <a:gd name="connsiteY142" fmla="*/ 211667 h 1406615"/>
              <a:gd name="connsiteX143" fmla="*/ 4233 w 1346924"/>
              <a:gd name="connsiteY143" fmla="*/ 215900 h 1406615"/>
              <a:gd name="connsiteX144" fmla="*/ 0 w 1346924"/>
              <a:gd name="connsiteY14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457200 w 1346924"/>
              <a:gd name="connsiteY6" fmla="*/ 1075267 h 1406615"/>
              <a:gd name="connsiteX7" fmla="*/ 491066 w 1346924"/>
              <a:gd name="connsiteY7" fmla="*/ 1058333 h 1406615"/>
              <a:gd name="connsiteX8" fmla="*/ 503766 w 1346924"/>
              <a:gd name="connsiteY8" fmla="*/ 1049867 h 1406615"/>
              <a:gd name="connsiteX9" fmla="*/ 469900 w 1346924"/>
              <a:gd name="connsiteY9" fmla="*/ 1037167 h 1406615"/>
              <a:gd name="connsiteX10" fmla="*/ 452966 w 1346924"/>
              <a:gd name="connsiteY10" fmla="*/ 1028700 h 1406615"/>
              <a:gd name="connsiteX11" fmla="*/ 436033 w 1346924"/>
              <a:gd name="connsiteY11" fmla="*/ 1024467 h 1406615"/>
              <a:gd name="connsiteX12" fmla="*/ 410633 w 1346924"/>
              <a:gd name="connsiteY12" fmla="*/ 1016000 h 1406615"/>
              <a:gd name="connsiteX13" fmla="*/ 397933 w 1346924"/>
              <a:gd name="connsiteY13" fmla="*/ 1011767 h 1406615"/>
              <a:gd name="connsiteX14" fmla="*/ 368300 w 1346924"/>
              <a:gd name="connsiteY14" fmla="*/ 999067 h 1406615"/>
              <a:gd name="connsiteX15" fmla="*/ 351366 w 1346924"/>
              <a:gd name="connsiteY15" fmla="*/ 990600 h 1406615"/>
              <a:gd name="connsiteX16" fmla="*/ 321733 w 1346924"/>
              <a:gd name="connsiteY16" fmla="*/ 977900 h 1406615"/>
              <a:gd name="connsiteX17" fmla="*/ 351366 w 1346924"/>
              <a:gd name="connsiteY17" fmla="*/ 969433 h 1406615"/>
              <a:gd name="connsiteX18" fmla="*/ 397933 w 1346924"/>
              <a:gd name="connsiteY18" fmla="*/ 956733 h 1406615"/>
              <a:gd name="connsiteX19" fmla="*/ 440266 w 1346924"/>
              <a:gd name="connsiteY19" fmla="*/ 948267 h 1406615"/>
              <a:gd name="connsiteX20" fmla="*/ 452966 w 1346924"/>
              <a:gd name="connsiteY20" fmla="*/ 939800 h 1406615"/>
              <a:gd name="connsiteX21" fmla="*/ 478366 w 1346924"/>
              <a:gd name="connsiteY21" fmla="*/ 931333 h 1406615"/>
              <a:gd name="connsiteX22" fmla="*/ 516466 w 1346924"/>
              <a:gd name="connsiteY22" fmla="*/ 914400 h 1406615"/>
              <a:gd name="connsiteX23" fmla="*/ 550333 w 1346924"/>
              <a:gd name="connsiteY23" fmla="*/ 901700 h 1406615"/>
              <a:gd name="connsiteX24" fmla="*/ 563033 w 1346924"/>
              <a:gd name="connsiteY24" fmla="*/ 893233 h 1406615"/>
              <a:gd name="connsiteX25" fmla="*/ 579966 w 1346924"/>
              <a:gd name="connsiteY25" fmla="*/ 889000 h 1406615"/>
              <a:gd name="connsiteX26" fmla="*/ 567266 w 1346924"/>
              <a:gd name="connsiteY26" fmla="*/ 880533 h 1406615"/>
              <a:gd name="connsiteX27" fmla="*/ 550333 w 1346924"/>
              <a:gd name="connsiteY27" fmla="*/ 876300 h 1406615"/>
              <a:gd name="connsiteX28" fmla="*/ 508000 w 1346924"/>
              <a:gd name="connsiteY28" fmla="*/ 867833 h 1406615"/>
              <a:gd name="connsiteX29" fmla="*/ 495300 w 1346924"/>
              <a:gd name="connsiteY29" fmla="*/ 863600 h 1406615"/>
              <a:gd name="connsiteX30" fmla="*/ 465666 w 1346924"/>
              <a:gd name="connsiteY30" fmla="*/ 859367 h 1406615"/>
              <a:gd name="connsiteX31" fmla="*/ 444500 w 1346924"/>
              <a:gd name="connsiteY31" fmla="*/ 850900 h 1406615"/>
              <a:gd name="connsiteX32" fmla="*/ 419100 w 1346924"/>
              <a:gd name="connsiteY32" fmla="*/ 842433 h 1406615"/>
              <a:gd name="connsiteX33" fmla="*/ 402166 w 1346924"/>
              <a:gd name="connsiteY33" fmla="*/ 829733 h 1406615"/>
              <a:gd name="connsiteX34" fmla="*/ 385233 w 1346924"/>
              <a:gd name="connsiteY34" fmla="*/ 821267 h 1406615"/>
              <a:gd name="connsiteX35" fmla="*/ 381000 w 1346924"/>
              <a:gd name="connsiteY35" fmla="*/ 808567 h 1406615"/>
              <a:gd name="connsiteX36" fmla="*/ 364066 w 1346924"/>
              <a:gd name="connsiteY36" fmla="*/ 783167 h 1406615"/>
              <a:gd name="connsiteX37" fmla="*/ 406400 w 1346924"/>
              <a:gd name="connsiteY37" fmla="*/ 766233 h 1406615"/>
              <a:gd name="connsiteX38" fmla="*/ 431800 w 1346924"/>
              <a:gd name="connsiteY38" fmla="*/ 757767 h 1406615"/>
              <a:gd name="connsiteX39" fmla="*/ 444500 w 1346924"/>
              <a:gd name="connsiteY39" fmla="*/ 753533 h 1406615"/>
              <a:gd name="connsiteX40" fmla="*/ 452966 w 1346924"/>
              <a:gd name="connsiteY40" fmla="*/ 740833 h 1406615"/>
              <a:gd name="connsiteX41" fmla="*/ 482600 w 1346924"/>
              <a:gd name="connsiteY41" fmla="*/ 728133 h 1406615"/>
              <a:gd name="connsiteX42" fmla="*/ 495300 w 1346924"/>
              <a:gd name="connsiteY42" fmla="*/ 719667 h 1406615"/>
              <a:gd name="connsiteX43" fmla="*/ 499533 w 1346924"/>
              <a:gd name="connsiteY43" fmla="*/ 694267 h 1406615"/>
              <a:gd name="connsiteX44" fmla="*/ 474133 w 1346924"/>
              <a:gd name="connsiteY44" fmla="*/ 685800 h 1406615"/>
              <a:gd name="connsiteX45" fmla="*/ 452966 w 1346924"/>
              <a:gd name="connsiteY45" fmla="*/ 660400 h 1406615"/>
              <a:gd name="connsiteX46" fmla="*/ 444500 w 1346924"/>
              <a:gd name="connsiteY46" fmla="*/ 635000 h 1406615"/>
              <a:gd name="connsiteX47" fmla="*/ 448733 w 1346924"/>
              <a:gd name="connsiteY47" fmla="*/ 622300 h 1406615"/>
              <a:gd name="connsiteX48" fmla="*/ 486833 w 1346924"/>
              <a:gd name="connsiteY48" fmla="*/ 609600 h 1406615"/>
              <a:gd name="connsiteX49" fmla="*/ 499533 w 1346924"/>
              <a:gd name="connsiteY49" fmla="*/ 601133 h 1406615"/>
              <a:gd name="connsiteX50" fmla="*/ 524933 w 1346924"/>
              <a:gd name="connsiteY50" fmla="*/ 592667 h 1406615"/>
              <a:gd name="connsiteX51" fmla="*/ 533400 w 1346924"/>
              <a:gd name="connsiteY51" fmla="*/ 579967 h 1406615"/>
              <a:gd name="connsiteX52" fmla="*/ 516466 w 1346924"/>
              <a:gd name="connsiteY52" fmla="*/ 554567 h 1406615"/>
              <a:gd name="connsiteX53" fmla="*/ 508000 w 1346924"/>
              <a:gd name="connsiteY53" fmla="*/ 541867 h 1406615"/>
              <a:gd name="connsiteX54" fmla="*/ 571500 w 1346924"/>
              <a:gd name="connsiteY54" fmla="*/ 533400 h 1406615"/>
              <a:gd name="connsiteX55" fmla="*/ 630766 w 1346924"/>
              <a:gd name="connsiteY55" fmla="*/ 524933 h 1406615"/>
              <a:gd name="connsiteX56" fmla="*/ 643466 w 1346924"/>
              <a:gd name="connsiteY56" fmla="*/ 516467 h 1406615"/>
              <a:gd name="connsiteX57" fmla="*/ 681566 w 1346924"/>
              <a:gd name="connsiteY57" fmla="*/ 508000 h 1406615"/>
              <a:gd name="connsiteX58" fmla="*/ 698500 w 1346924"/>
              <a:gd name="connsiteY58" fmla="*/ 503767 h 1406615"/>
              <a:gd name="connsiteX59" fmla="*/ 723900 w 1346924"/>
              <a:gd name="connsiteY59" fmla="*/ 491067 h 1406615"/>
              <a:gd name="connsiteX60" fmla="*/ 740833 w 1346924"/>
              <a:gd name="connsiteY60" fmla="*/ 486833 h 1406615"/>
              <a:gd name="connsiteX61" fmla="*/ 753533 w 1346924"/>
              <a:gd name="connsiteY61" fmla="*/ 474133 h 1406615"/>
              <a:gd name="connsiteX62" fmla="*/ 778933 w 1346924"/>
              <a:gd name="connsiteY62" fmla="*/ 457200 h 1406615"/>
              <a:gd name="connsiteX63" fmla="*/ 804333 w 1346924"/>
              <a:gd name="connsiteY63" fmla="*/ 431800 h 1406615"/>
              <a:gd name="connsiteX64" fmla="*/ 817033 w 1346924"/>
              <a:gd name="connsiteY64" fmla="*/ 419100 h 1406615"/>
              <a:gd name="connsiteX65" fmla="*/ 829733 w 1346924"/>
              <a:gd name="connsiteY65" fmla="*/ 410633 h 1406615"/>
              <a:gd name="connsiteX66" fmla="*/ 855133 w 1346924"/>
              <a:gd name="connsiteY66" fmla="*/ 381000 h 1406615"/>
              <a:gd name="connsiteX67" fmla="*/ 863600 w 1346924"/>
              <a:gd name="connsiteY67" fmla="*/ 368300 h 1406615"/>
              <a:gd name="connsiteX68" fmla="*/ 893233 w 1346924"/>
              <a:gd name="connsiteY68" fmla="*/ 330200 h 1406615"/>
              <a:gd name="connsiteX69" fmla="*/ 893233 w 1346924"/>
              <a:gd name="connsiteY69" fmla="*/ 330200 h 1406615"/>
              <a:gd name="connsiteX70" fmla="*/ 901700 w 1346924"/>
              <a:gd name="connsiteY70" fmla="*/ 313267 h 1406615"/>
              <a:gd name="connsiteX71" fmla="*/ 914400 w 1346924"/>
              <a:gd name="connsiteY71" fmla="*/ 292100 h 1406615"/>
              <a:gd name="connsiteX72" fmla="*/ 918633 w 1346924"/>
              <a:gd name="connsiteY72" fmla="*/ 279400 h 1406615"/>
              <a:gd name="connsiteX73" fmla="*/ 931333 w 1346924"/>
              <a:gd name="connsiteY73" fmla="*/ 266700 h 1406615"/>
              <a:gd name="connsiteX74" fmla="*/ 939800 w 1346924"/>
              <a:gd name="connsiteY74" fmla="*/ 249767 h 1406615"/>
              <a:gd name="connsiteX75" fmla="*/ 952500 w 1346924"/>
              <a:gd name="connsiteY75" fmla="*/ 232833 h 1406615"/>
              <a:gd name="connsiteX76" fmla="*/ 969433 w 1346924"/>
              <a:gd name="connsiteY76" fmla="*/ 207433 h 1406615"/>
              <a:gd name="connsiteX77" fmla="*/ 973666 w 1346924"/>
              <a:gd name="connsiteY77" fmla="*/ 194733 h 1406615"/>
              <a:gd name="connsiteX78" fmla="*/ 990600 w 1346924"/>
              <a:gd name="connsiteY78" fmla="*/ 177800 h 1406615"/>
              <a:gd name="connsiteX79" fmla="*/ 994833 w 1346924"/>
              <a:gd name="connsiteY79" fmla="*/ 165100 h 1406615"/>
              <a:gd name="connsiteX80" fmla="*/ 1007533 w 1346924"/>
              <a:gd name="connsiteY80" fmla="*/ 156633 h 1406615"/>
              <a:gd name="connsiteX81" fmla="*/ 1032933 w 1346924"/>
              <a:gd name="connsiteY81" fmla="*/ 135467 h 1406615"/>
              <a:gd name="connsiteX82" fmla="*/ 1037166 w 1346924"/>
              <a:gd name="connsiteY82" fmla="*/ 122767 h 1406615"/>
              <a:gd name="connsiteX83" fmla="*/ 1075266 w 1346924"/>
              <a:gd name="connsiteY83" fmla="*/ 101600 h 1406615"/>
              <a:gd name="connsiteX84" fmla="*/ 1087966 w 1346924"/>
              <a:gd name="connsiteY84" fmla="*/ 97367 h 1406615"/>
              <a:gd name="connsiteX85" fmla="*/ 1104900 w 1346924"/>
              <a:gd name="connsiteY85" fmla="*/ 101600 h 1406615"/>
              <a:gd name="connsiteX86" fmla="*/ 1130300 w 1346924"/>
              <a:gd name="connsiteY86" fmla="*/ 118533 h 1406615"/>
              <a:gd name="connsiteX87" fmla="*/ 1176866 w 1346924"/>
              <a:gd name="connsiteY87" fmla="*/ 139700 h 1406615"/>
              <a:gd name="connsiteX88" fmla="*/ 1193800 w 1346924"/>
              <a:gd name="connsiteY88" fmla="*/ 148167 h 1406615"/>
              <a:gd name="connsiteX89" fmla="*/ 1261533 w 1346924"/>
              <a:gd name="connsiteY89" fmla="*/ 139700 h 1406615"/>
              <a:gd name="connsiteX90" fmla="*/ 1278466 w 1346924"/>
              <a:gd name="connsiteY90" fmla="*/ 122767 h 1406615"/>
              <a:gd name="connsiteX91" fmla="*/ 1299633 w 1346924"/>
              <a:gd name="connsiteY91" fmla="*/ 88900 h 1406615"/>
              <a:gd name="connsiteX92" fmla="*/ 1312333 w 1346924"/>
              <a:gd name="connsiteY92" fmla="*/ 80433 h 1406615"/>
              <a:gd name="connsiteX93" fmla="*/ 1325033 w 1346924"/>
              <a:gd name="connsiteY93" fmla="*/ 50800 h 1406615"/>
              <a:gd name="connsiteX94" fmla="*/ 1329266 w 1346924"/>
              <a:gd name="connsiteY94" fmla="*/ 38100 h 1406615"/>
              <a:gd name="connsiteX95" fmla="*/ 1341966 w 1346924"/>
              <a:gd name="connsiteY95" fmla="*/ 25400 h 1406615"/>
              <a:gd name="connsiteX96" fmla="*/ 1346200 w 1346924"/>
              <a:gd name="connsiteY96" fmla="*/ 12700 h 1406615"/>
              <a:gd name="connsiteX97" fmla="*/ 1329266 w 1346924"/>
              <a:gd name="connsiteY97" fmla="*/ 8467 h 1406615"/>
              <a:gd name="connsiteX98" fmla="*/ 1312333 w 1346924"/>
              <a:gd name="connsiteY98" fmla="*/ 0 h 1406615"/>
              <a:gd name="connsiteX99" fmla="*/ 1143000 w 1346924"/>
              <a:gd name="connsiteY99" fmla="*/ 8467 h 1406615"/>
              <a:gd name="connsiteX100" fmla="*/ 1079500 w 1346924"/>
              <a:gd name="connsiteY100" fmla="*/ 21167 h 1406615"/>
              <a:gd name="connsiteX101" fmla="*/ 1054100 w 1346924"/>
              <a:gd name="connsiteY101" fmla="*/ 29633 h 1406615"/>
              <a:gd name="connsiteX102" fmla="*/ 1041400 w 1346924"/>
              <a:gd name="connsiteY102" fmla="*/ 33867 h 1406615"/>
              <a:gd name="connsiteX103" fmla="*/ 1032933 w 1346924"/>
              <a:gd name="connsiteY103" fmla="*/ 46567 h 1406615"/>
              <a:gd name="connsiteX104" fmla="*/ 1003300 w 1346924"/>
              <a:gd name="connsiteY104" fmla="*/ 84667 h 1406615"/>
              <a:gd name="connsiteX105" fmla="*/ 994833 w 1346924"/>
              <a:gd name="connsiteY105" fmla="*/ 110067 h 1406615"/>
              <a:gd name="connsiteX106" fmla="*/ 990600 w 1346924"/>
              <a:gd name="connsiteY106" fmla="*/ 122767 h 1406615"/>
              <a:gd name="connsiteX107" fmla="*/ 977900 w 1346924"/>
              <a:gd name="connsiteY107" fmla="*/ 127000 h 1406615"/>
              <a:gd name="connsiteX108" fmla="*/ 969433 w 1346924"/>
              <a:gd name="connsiteY108" fmla="*/ 139700 h 1406615"/>
              <a:gd name="connsiteX109" fmla="*/ 956733 w 1346924"/>
              <a:gd name="connsiteY109" fmla="*/ 148167 h 1406615"/>
              <a:gd name="connsiteX110" fmla="*/ 927100 w 1346924"/>
              <a:gd name="connsiteY110" fmla="*/ 182033 h 1406615"/>
              <a:gd name="connsiteX111" fmla="*/ 884766 w 1346924"/>
              <a:gd name="connsiteY111" fmla="*/ 232833 h 1406615"/>
              <a:gd name="connsiteX112" fmla="*/ 867833 w 1346924"/>
              <a:gd name="connsiteY112" fmla="*/ 254000 h 1406615"/>
              <a:gd name="connsiteX113" fmla="*/ 842433 w 1346924"/>
              <a:gd name="connsiteY113" fmla="*/ 279400 h 1406615"/>
              <a:gd name="connsiteX114" fmla="*/ 829733 w 1346924"/>
              <a:gd name="connsiteY114" fmla="*/ 292100 h 1406615"/>
              <a:gd name="connsiteX115" fmla="*/ 800100 w 1346924"/>
              <a:gd name="connsiteY115" fmla="*/ 330200 h 1406615"/>
              <a:gd name="connsiteX116" fmla="*/ 774700 w 1346924"/>
              <a:gd name="connsiteY116" fmla="*/ 347133 h 1406615"/>
              <a:gd name="connsiteX117" fmla="*/ 749300 w 1346924"/>
              <a:gd name="connsiteY117" fmla="*/ 376767 h 1406615"/>
              <a:gd name="connsiteX118" fmla="*/ 736600 w 1346924"/>
              <a:gd name="connsiteY118" fmla="*/ 385233 h 1406615"/>
              <a:gd name="connsiteX119" fmla="*/ 711200 w 1346924"/>
              <a:gd name="connsiteY119" fmla="*/ 393700 h 1406615"/>
              <a:gd name="connsiteX120" fmla="*/ 698500 w 1346924"/>
              <a:gd name="connsiteY120" fmla="*/ 402167 h 1406615"/>
              <a:gd name="connsiteX121" fmla="*/ 685800 w 1346924"/>
              <a:gd name="connsiteY121" fmla="*/ 406400 h 1406615"/>
              <a:gd name="connsiteX122" fmla="*/ 643466 w 1346924"/>
              <a:gd name="connsiteY122" fmla="*/ 414867 h 1406615"/>
              <a:gd name="connsiteX123" fmla="*/ 563033 w 1346924"/>
              <a:gd name="connsiteY123" fmla="*/ 402167 h 1406615"/>
              <a:gd name="connsiteX124" fmla="*/ 541866 w 1346924"/>
              <a:gd name="connsiteY124" fmla="*/ 397933 h 1406615"/>
              <a:gd name="connsiteX125" fmla="*/ 516466 w 1346924"/>
              <a:gd name="connsiteY125" fmla="*/ 389467 h 1406615"/>
              <a:gd name="connsiteX126" fmla="*/ 554566 w 1346924"/>
              <a:gd name="connsiteY126" fmla="*/ 368300 h 1406615"/>
              <a:gd name="connsiteX127" fmla="*/ 567266 w 1346924"/>
              <a:gd name="connsiteY127" fmla="*/ 359833 h 1406615"/>
              <a:gd name="connsiteX128" fmla="*/ 550333 w 1346924"/>
              <a:gd name="connsiteY128" fmla="*/ 338667 h 1406615"/>
              <a:gd name="connsiteX129" fmla="*/ 533400 w 1346924"/>
              <a:gd name="connsiteY129" fmla="*/ 321733 h 1406615"/>
              <a:gd name="connsiteX130" fmla="*/ 508000 w 1346924"/>
              <a:gd name="connsiteY130" fmla="*/ 313267 h 1406615"/>
              <a:gd name="connsiteX131" fmla="*/ 495300 w 1346924"/>
              <a:gd name="connsiteY131" fmla="*/ 304800 h 1406615"/>
              <a:gd name="connsiteX132" fmla="*/ 486833 w 1346924"/>
              <a:gd name="connsiteY132" fmla="*/ 287867 h 1406615"/>
              <a:gd name="connsiteX133" fmla="*/ 499533 w 1346924"/>
              <a:gd name="connsiteY133" fmla="*/ 275167 h 1406615"/>
              <a:gd name="connsiteX134" fmla="*/ 524933 w 1346924"/>
              <a:gd name="connsiteY134" fmla="*/ 266700 h 1406615"/>
              <a:gd name="connsiteX135" fmla="*/ 537633 w 1346924"/>
              <a:gd name="connsiteY135" fmla="*/ 258233 h 1406615"/>
              <a:gd name="connsiteX136" fmla="*/ 575733 w 1346924"/>
              <a:gd name="connsiteY136" fmla="*/ 249767 h 1406615"/>
              <a:gd name="connsiteX137" fmla="*/ 550333 w 1346924"/>
              <a:gd name="connsiteY137" fmla="*/ 245533 h 1406615"/>
              <a:gd name="connsiteX138" fmla="*/ 474133 w 1346924"/>
              <a:gd name="connsiteY138" fmla="*/ 237067 h 1406615"/>
              <a:gd name="connsiteX139" fmla="*/ 431800 w 1346924"/>
              <a:gd name="connsiteY139" fmla="*/ 228600 h 1406615"/>
              <a:gd name="connsiteX140" fmla="*/ 359833 w 1346924"/>
              <a:gd name="connsiteY140" fmla="*/ 220133 h 1406615"/>
              <a:gd name="connsiteX141" fmla="*/ 292100 w 1346924"/>
              <a:gd name="connsiteY141" fmla="*/ 211667 h 1406615"/>
              <a:gd name="connsiteX142" fmla="*/ 4233 w 1346924"/>
              <a:gd name="connsiteY142" fmla="*/ 215900 h 1406615"/>
              <a:gd name="connsiteX143" fmla="*/ 0 w 1346924"/>
              <a:gd name="connsiteY143"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491066 w 1346924"/>
              <a:gd name="connsiteY6" fmla="*/ 1058333 h 1406615"/>
              <a:gd name="connsiteX7" fmla="*/ 503766 w 1346924"/>
              <a:gd name="connsiteY7" fmla="*/ 1049867 h 1406615"/>
              <a:gd name="connsiteX8" fmla="*/ 469900 w 1346924"/>
              <a:gd name="connsiteY8" fmla="*/ 1037167 h 1406615"/>
              <a:gd name="connsiteX9" fmla="*/ 452966 w 1346924"/>
              <a:gd name="connsiteY9" fmla="*/ 1028700 h 1406615"/>
              <a:gd name="connsiteX10" fmla="*/ 436033 w 1346924"/>
              <a:gd name="connsiteY10" fmla="*/ 1024467 h 1406615"/>
              <a:gd name="connsiteX11" fmla="*/ 410633 w 1346924"/>
              <a:gd name="connsiteY11" fmla="*/ 1016000 h 1406615"/>
              <a:gd name="connsiteX12" fmla="*/ 397933 w 1346924"/>
              <a:gd name="connsiteY12" fmla="*/ 1011767 h 1406615"/>
              <a:gd name="connsiteX13" fmla="*/ 368300 w 1346924"/>
              <a:gd name="connsiteY13" fmla="*/ 999067 h 1406615"/>
              <a:gd name="connsiteX14" fmla="*/ 351366 w 1346924"/>
              <a:gd name="connsiteY14" fmla="*/ 990600 h 1406615"/>
              <a:gd name="connsiteX15" fmla="*/ 321733 w 1346924"/>
              <a:gd name="connsiteY15" fmla="*/ 977900 h 1406615"/>
              <a:gd name="connsiteX16" fmla="*/ 351366 w 1346924"/>
              <a:gd name="connsiteY16" fmla="*/ 969433 h 1406615"/>
              <a:gd name="connsiteX17" fmla="*/ 397933 w 1346924"/>
              <a:gd name="connsiteY17" fmla="*/ 956733 h 1406615"/>
              <a:gd name="connsiteX18" fmla="*/ 440266 w 1346924"/>
              <a:gd name="connsiteY18" fmla="*/ 948267 h 1406615"/>
              <a:gd name="connsiteX19" fmla="*/ 452966 w 1346924"/>
              <a:gd name="connsiteY19" fmla="*/ 939800 h 1406615"/>
              <a:gd name="connsiteX20" fmla="*/ 478366 w 1346924"/>
              <a:gd name="connsiteY20" fmla="*/ 931333 h 1406615"/>
              <a:gd name="connsiteX21" fmla="*/ 516466 w 1346924"/>
              <a:gd name="connsiteY21" fmla="*/ 914400 h 1406615"/>
              <a:gd name="connsiteX22" fmla="*/ 550333 w 1346924"/>
              <a:gd name="connsiteY22" fmla="*/ 901700 h 1406615"/>
              <a:gd name="connsiteX23" fmla="*/ 563033 w 1346924"/>
              <a:gd name="connsiteY23" fmla="*/ 893233 h 1406615"/>
              <a:gd name="connsiteX24" fmla="*/ 579966 w 1346924"/>
              <a:gd name="connsiteY24" fmla="*/ 889000 h 1406615"/>
              <a:gd name="connsiteX25" fmla="*/ 567266 w 1346924"/>
              <a:gd name="connsiteY25" fmla="*/ 880533 h 1406615"/>
              <a:gd name="connsiteX26" fmla="*/ 550333 w 1346924"/>
              <a:gd name="connsiteY26" fmla="*/ 876300 h 1406615"/>
              <a:gd name="connsiteX27" fmla="*/ 508000 w 1346924"/>
              <a:gd name="connsiteY27" fmla="*/ 867833 h 1406615"/>
              <a:gd name="connsiteX28" fmla="*/ 495300 w 1346924"/>
              <a:gd name="connsiteY28" fmla="*/ 863600 h 1406615"/>
              <a:gd name="connsiteX29" fmla="*/ 465666 w 1346924"/>
              <a:gd name="connsiteY29" fmla="*/ 859367 h 1406615"/>
              <a:gd name="connsiteX30" fmla="*/ 444500 w 1346924"/>
              <a:gd name="connsiteY30" fmla="*/ 850900 h 1406615"/>
              <a:gd name="connsiteX31" fmla="*/ 419100 w 1346924"/>
              <a:gd name="connsiteY31" fmla="*/ 842433 h 1406615"/>
              <a:gd name="connsiteX32" fmla="*/ 402166 w 1346924"/>
              <a:gd name="connsiteY32" fmla="*/ 829733 h 1406615"/>
              <a:gd name="connsiteX33" fmla="*/ 385233 w 1346924"/>
              <a:gd name="connsiteY33" fmla="*/ 821267 h 1406615"/>
              <a:gd name="connsiteX34" fmla="*/ 381000 w 1346924"/>
              <a:gd name="connsiteY34" fmla="*/ 808567 h 1406615"/>
              <a:gd name="connsiteX35" fmla="*/ 364066 w 1346924"/>
              <a:gd name="connsiteY35" fmla="*/ 783167 h 1406615"/>
              <a:gd name="connsiteX36" fmla="*/ 406400 w 1346924"/>
              <a:gd name="connsiteY36" fmla="*/ 766233 h 1406615"/>
              <a:gd name="connsiteX37" fmla="*/ 431800 w 1346924"/>
              <a:gd name="connsiteY37" fmla="*/ 757767 h 1406615"/>
              <a:gd name="connsiteX38" fmla="*/ 444500 w 1346924"/>
              <a:gd name="connsiteY38" fmla="*/ 753533 h 1406615"/>
              <a:gd name="connsiteX39" fmla="*/ 452966 w 1346924"/>
              <a:gd name="connsiteY39" fmla="*/ 740833 h 1406615"/>
              <a:gd name="connsiteX40" fmla="*/ 482600 w 1346924"/>
              <a:gd name="connsiteY40" fmla="*/ 728133 h 1406615"/>
              <a:gd name="connsiteX41" fmla="*/ 495300 w 1346924"/>
              <a:gd name="connsiteY41" fmla="*/ 719667 h 1406615"/>
              <a:gd name="connsiteX42" fmla="*/ 499533 w 1346924"/>
              <a:gd name="connsiteY42" fmla="*/ 694267 h 1406615"/>
              <a:gd name="connsiteX43" fmla="*/ 474133 w 1346924"/>
              <a:gd name="connsiteY43" fmla="*/ 685800 h 1406615"/>
              <a:gd name="connsiteX44" fmla="*/ 452966 w 1346924"/>
              <a:gd name="connsiteY44" fmla="*/ 660400 h 1406615"/>
              <a:gd name="connsiteX45" fmla="*/ 444500 w 1346924"/>
              <a:gd name="connsiteY45" fmla="*/ 635000 h 1406615"/>
              <a:gd name="connsiteX46" fmla="*/ 448733 w 1346924"/>
              <a:gd name="connsiteY46" fmla="*/ 622300 h 1406615"/>
              <a:gd name="connsiteX47" fmla="*/ 486833 w 1346924"/>
              <a:gd name="connsiteY47" fmla="*/ 609600 h 1406615"/>
              <a:gd name="connsiteX48" fmla="*/ 499533 w 1346924"/>
              <a:gd name="connsiteY48" fmla="*/ 601133 h 1406615"/>
              <a:gd name="connsiteX49" fmla="*/ 524933 w 1346924"/>
              <a:gd name="connsiteY49" fmla="*/ 592667 h 1406615"/>
              <a:gd name="connsiteX50" fmla="*/ 533400 w 1346924"/>
              <a:gd name="connsiteY50" fmla="*/ 579967 h 1406615"/>
              <a:gd name="connsiteX51" fmla="*/ 516466 w 1346924"/>
              <a:gd name="connsiteY51" fmla="*/ 554567 h 1406615"/>
              <a:gd name="connsiteX52" fmla="*/ 508000 w 1346924"/>
              <a:gd name="connsiteY52" fmla="*/ 541867 h 1406615"/>
              <a:gd name="connsiteX53" fmla="*/ 571500 w 1346924"/>
              <a:gd name="connsiteY53" fmla="*/ 533400 h 1406615"/>
              <a:gd name="connsiteX54" fmla="*/ 630766 w 1346924"/>
              <a:gd name="connsiteY54" fmla="*/ 524933 h 1406615"/>
              <a:gd name="connsiteX55" fmla="*/ 643466 w 1346924"/>
              <a:gd name="connsiteY55" fmla="*/ 516467 h 1406615"/>
              <a:gd name="connsiteX56" fmla="*/ 681566 w 1346924"/>
              <a:gd name="connsiteY56" fmla="*/ 508000 h 1406615"/>
              <a:gd name="connsiteX57" fmla="*/ 698500 w 1346924"/>
              <a:gd name="connsiteY57" fmla="*/ 503767 h 1406615"/>
              <a:gd name="connsiteX58" fmla="*/ 723900 w 1346924"/>
              <a:gd name="connsiteY58" fmla="*/ 491067 h 1406615"/>
              <a:gd name="connsiteX59" fmla="*/ 740833 w 1346924"/>
              <a:gd name="connsiteY59" fmla="*/ 486833 h 1406615"/>
              <a:gd name="connsiteX60" fmla="*/ 753533 w 1346924"/>
              <a:gd name="connsiteY60" fmla="*/ 474133 h 1406615"/>
              <a:gd name="connsiteX61" fmla="*/ 778933 w 1346924"/>
              <a:gd name="connsiteY61" fmla="*/ 457200 h 1406615"/>
              <a:gd name="connsiteX62" fmla="*/ 804333 w 1346924"/>
              <a:gd name="connsiteY62" fmla="*/ 431800 h 1406615"/>
              <a:gd name="connsiteX63" fmla="*/ 817033 w 1346924"/>
              <a:gd name="connsiteY63" fmla="*/ 419100 h 1406615"/>
              <a:gd name="connsiteX64" fmla="*/ 829733 w 1346924"/>
              <a:gd name="connsiteY64" fmla="*/ 410633 h 1406615"/>
              <a:gd name="connsiteX65" fmla="*/ 855133 w 1346924"/>
              <a:gd name="connsiteY65" fmla="*/ 381000 h 1406615"/>
              <a:gd name="connsiteX66" fmla="*/ 863600 w 1346924"/>
              <a:gd name="connsiteY66" fmla="*/ 368300 h 1406615"/>
              <a:gd name="connsiteX67" fmla="*/ 893233 w 1346924"/>
              <a:gd name="connsiteY67" fmla="*/ 330200 h 1406615"/>
              <a:gd name="connsiteX68" fmla="*/ 893233 w 1346924"/>
              <a:gd name="connsiteY68" fmla="*/ 330200 h 1406615"/>
              <a:gd name="connsiteX69" fmla="*/ 901700 w 1346924"/>
              <a:gd name="connsiteY69" fmla="*/ 313267 h 1406615"/>
              <a:gd name="connsiteX70" fmla="*/ 914400 w 1346924"/>
              <a:gd name="connsiteY70" fmla="*/ 292100 h 1406615"/>
              <a:gd name="connsiteX71" fmla="*/ 918633 w 1346924"/>
              <a:gd name="connsiteY71" fmla="*/ 279400 h 1406615"/>
              <a:gd name="connsiteX72" fmla="*/ 931333 w 1346924"/>
              <a:gd name="connsiteY72" fmla="*/ 266700 h 1406615"/>
              <a:gd name="connsiteX73" fmla="*/ 939800 w 1346924"/>
              <a:gd name="connsiteY73" fmla="*/ 249767 h 1406615"/>
              <a:gd name="connsiteX74" fmla="*/ 952500 w 1346924"/>
              <a:gd name="connsiteY74" fmla="*/ 232833 h 1406615"/>
              <a:gd name="connsiteX75" fmla="*/ 969433 w 1346924"/>
              <a:gd name="connsiteY75" fmla="*/ 207433 h 1406615"/>
              <a:gd name="connsiteX76" fmla="*/ 973666 w 1346924"/>
              <a:gd name="connsiteY76" fmla="*/ 194733 h 1406615"/>
              <a:gd name="connsiteX77" fmla="*/ 990600 w 1346924"/>
              <a:gd name="connsiteY77" fmla="*/ 177800 h 1406615"/>
              <a:gd name="connsiteX78" fmla="*/ 994833 w 1346924"/>
              <a:gd name="connsiteY78" fmla="*/ 165100 h 1406615"/>
              <a:gd name="connsiteX79" fmla="*/ 1007533 w 1346924"/>
              <a:gd name="connsiteY79" fmla="*/ 156633 h 1406615"/>
              <a:gd name="connsiteX80" fmla="*/ 1032933 w 1346924"/>
              <a:gd name="connsiteY80" fmla="*/ 135467 h 1406615"/>
              <a:gd name="connsiteX81" fmla="*/ 1037166 w 1346924"/>
              <a:gd name="connsiteY81" fmla="*/ 122767 h 1406615"/>
              <a:gd name="connsiteX82" fmla="*/ 1075266 w 1346924"/>
              <a:gd name="connsiteY82" fmla="*/ 101600 h 1406615"/>
              <a:gd name="connsiteX83" fmla="*/ 1087966 w 1346924"/>
              <a:gd name="connsiteY83" fmla="*/ 97367 h 1406615"/>
              <a:gd name="connsiteX84" fmla="*/ 1104900 w 1346924"/>
              <a:gd name="connsiteY84" fmla="*/ 101600 h 1406615"/>
              <a:gd name="connsiteX85" fmla="*/ 1130300 w 1346924"/>
              <a:gd name="connsiteY85" fmla="*/ 118533 h 1406615"/>
              <a:gd name="connsiteX86" fmla="*/ 1176866 w 1346924"/>
              <a:gd name="connsiteY86" fmla="*/ 139700 h 1406615"/>
              <a:gd name="connsiteX87" fmla="*/ 1193800 w 1346924"/>
              <a:gd name="connsiteY87" fmla="*/ 148167 h 1406615"/>
              <a:gd name="connsiteX88" fmla="*/ 1261533 w 1346924"/>
              <a:gd name="connsiteY88" fmla="*/ 139700 h 1406615"/>
              <a:gd name="connsiteX89" fmla="*/ 1278466 w 1346924"/>
              <a:gd name="connsiteY89" fmla="*/ 122767 h 1406615"/>
              <a:gd name="connsiteX90" fmla="*/ 1299633 w 1346924"/>
              <a:gd name="connsiteY90" fmla="*/ 88900 h 1406615"/>
              <a:gd name="connsiteX91" fmla="*/ 1312333 w 1346924"/>
              <a:gd name="connsiteY91" fmla="*/ 80433 h 1406615"/>
              <a:gd name="connsiteX92" fmla="*/ 1325033 w 1346924"/>
              <a:gd name="connsiteY92" fmla="*/ 50800 h 1406615"/>
              <a:gd name="connsiteX93" fmla="*/ 1329266 w 1346924"/>
              <a:gd name="connsiteY93" fmla="*/ 38100 h 1406615"/>
              <a:gd name="connsiteX94" fmla="*/ 1341966 w 1346924"/>
              <a:gd name="connsiteY94" fmla="*/ 25400 h 1406615"/>
              <a:gd name="connsiteX95" fmla="*/ 1346200 w 1346924"/>
              <a:gd name="connsiteY95" fmla="*/ 12700 h 1406615"/>
              <a:gd name="connsiteX96" fmla="*/ 1329266 w 1346924"/>
              <a:gd name="connsiteY96" fmla="*/ 8467 h 1406615"/>
              <a:gd name="connsiteX97" fmla="*/ 1312333 w 1346924"/>
              <a:gd name="connsiteY97" fmla="*/ 0 h 1406615"/>
              <a:gd name="connsiteX98" fmla="*/ 1143000 w 1346924"/>
              <a:gd name="connsiteY98" fmla="*/ 8467 h 1406615"/>
              <a:gd name="connsiteX99" fmla="*/ 1079500 w 1346924"/>
              <a:gd name="connsiteY99" fmla="*/ 21167 h 1406615"/>
              <a:gd name="connsiteX100" fmla="*/ 1054100 w 1346924"/>
              <a:gd name="connsiteY100" fmla="*/ 29633 h 1406615"/>
              <a:gd name="connsiteX101" fmla="*/ 1041400 w 1346924"/>
              <a:gd name="connsiteY101" fmla="*/ 33867 h 1406615"/>
              <a:gd name="connsiteX102" fmla="*/ 1032933 w 1346924"/>
              <a:gd name="connsiteY102" fmla="*/ 46567 h 1406615"/>
              <a:gd name="connsiteX103" fmla="*/ 1003300 w 1346924"/>
              <a:gd name="connsiteY103" fmla="*/ 84667 h 1406615"/>
              <a:gd name="connsiteX104" fmla="*/ 994833 w 1346924"/>
              <a:gd name="connsiteY104" fmla="*/ 110067 h 1406615"/>
              <a:gd name="connsiteX105" fmla="*/ 990600 w 1346924"/>
              <a:gd name="connsiteY105" fmla="*/ 122767 h 1406615"/>
              <a:gd name="connsiteX106" fmla="*/ 977900 w 1346924"/>
              <a:gd name="connsiteY106" fmla="*/ 127000 h 1406615"/>
              <a:gd name="connsiteX107" fmla="*/ 969433 w 1346924"/>
              <a:gd name="connsiteY107" fmla="*/ 139700 h 1406615"/>
              <a:gd name="connsiteX108" fmla="*/ 956733 w 1346924"/>
              <a:gd name="connsiteY108" fmla="*/ 148167 h 1406615"/>
              <a:gd name="connsiteX109" fmla="*/ 927100 w 1346924"/>
              <a:gd name="connsiteY109" fmla="*/ 182033 h 1406615"/>
              <a:gd name="connsiteX110" fmla="*/ 884766 w 1346924"/>
              <a:gd name="connsiteY110" fmla="*/ 232833 h 1406615"/>
              <a:gd name="connsiteX111" fmla="*/ 867833 w 1346924"/>
              <a:gd name="connsiteY111" fmla="*/ 254000 h 1406615"/>
              <a:gd name="connsiteX112" fmla="*/ 842433 w 1346924"/>
              <a:gd name="connsiteY112" fmla="*/ 279400 h 1406615"/>
              <a:gd name="connsiteX113" fmla="*/ 829733 w 1346924"/>
              <a:gd name="connsiteY113" fmla="*/ 292100 h 1406615"/>
              <a:gd name="connsiteX114" fmla="*/ 800100 w 1346924"/>
              <a:gd name="connsiteY114" fmla="*/ 330200 h 1406615"/>
              <a:gd name="connsiteX115" fmla="*/ 774700 w 1346924"/>
              <a:gd name="connsiteY115" fmla="*/ 347133 h 1406615"/>
              <a:gd name="connsiteX116" fmla="*/ 749300 w 1346924"/>
              <a:gd name="connsiteY116" fmla="*/ 376767 h 1406615"/>
              <a:gd name="connsiteX117" fmla="*/ 736600 w 1346924"/>
              <a:gd name="connsiteY117" fmla="*/ 385233 h 1406615"/>
              <a:gd name="connsiteX118" fmla="*/ 711200 w 1346924"/>
              <a:gd name="connsiteY118" fmla="*/ 393700 h 1406615"/>
              <a:gd name="connsiteX119" fmla="*/ 698500 w 1346924"/>
              <a:gd name="connsiteY119" fmla="*/ 402167 h 1406615"/>
              <a:gd name="connsiteX120" fmla="*/ 685800 w 1346924"/>
              <a:gd name="connsiteY120" fmla="*/ 406400 h 1406615"/>
              <a:gd name="connsiteX121" fmla="*/ 643466 w 1346924"/>
              <a:gd name="connsiteY121" fmla="*/ 414867 h 1406615"/>
              <a:gd name="connsiteX122" fmla="*/ 563033 w 1346924"/>
              <a:gd name="connsiteY122" fmla="*/ 402167 h 1406615"/>
              <a:gd name="connsiteX123" fmla="*/ 541866 w 1346924"/>
              <a:gd name="connsiteY123" fmla="*/ 397933 h 1406615"/>
              <a:gd name="connsiteX124" fmla="*/ 516466 w 1346924"/>
              <a:gd name="connsiteY124" fmla="*/ 389467 h 1406615"/>
              <a:gd name="connsiteX125" fmla="*/ 554566 w 1346924"/>
              <a:gd name="connsiteY125" fmla="*/ 368300 h 1406615"/>
              <a:gd name="connsiteX126" fmla="*/ 567266 w 1346924"/>
              <a:gd name="connsiteY126" fmla="*/ 359833 h 1406615"/>
              <a:gd name="connsiteX127" fmla="*/ 550333 w 1346924"/>
              <a:gd name="connsiteY127" fmla="*/ 338667 h 1406615"/>
              <a:gd name="connsiteX128" fmla="*/ 533400 w 1346924"/>
              <a:gd name="connsiteY128" fmla="*/ 321733 h 1406615"/>
              <a:gd name="connsiteX129" fmla="*/ 508000 w 1346924"/>
              <a:gd name="connsiteY129" fmla="*/ 313267 h 1406615"/>
              <a:gd name="connsiteX130" fmla="*/ 495300 w 1346924"/>
              <a:gd name="connsiteY130" fmla="*/ 304800 h 1406615"/>
              <a:gd name="connsiteX131" fmla="*/ 486833 w 1346924"/>
              <a:gd name="connsiteY131" fmla="*/ 287867 h 1406615"/>
              <a:gd name="connsiteX132" fmla="*/ 499533 w 1346924"/>
              <a:gd name="connsiteY132" fmla="*/ 275167 h 1406615"/>
              <a:gd name="connsiteX133" fmla="*/ 524933 w 1346924"/>
              <a:gd name="connsiteY133" fmla="*/ 266700 h 1406615"/>
              <a:gd name="connsiteX134" fmla="*/ 537633 w 1346924"/>
              <a:gd name="connsiteY134" fmla="*/ 258233 h 1406615"/>
              <a:gd name="connsiteX135" fmla="*/ 575733 w 1346924"/>
              <a:gd name="connsiteY135" fmla="*/ 249767 h 1406615"/>
              <a:gd name="connsiteX136" fmla="*/ 550333 w 1346924"/>
              <a:gd name="connsiteY136" fmla="*/ 245533 h 1406615"/>
              <a:gd name="connsiteX137" fmla="*/ 474133 w 1346924"/>
              <a:gd name="connsiteY137" fmla="*/ 237067 h 1406615"/>
              <a:gd name="connsiteX138" fmla="*/ 431800 w 1346924"/>
              <a:gd name="connsiteY138" fmla="*/ 228600 h 1406615"/>
              <a:gd name="connsiteX139" fmla="*/ 359833 w 1346924"/>
              <a:gd name="connsiteY139" fmla="*/ 220133 h 1406615"/>
              <a:gd name="connsiteX140" fmla="*/ 292100 w 1346924"/>
              <a:gd name="connsiteY140" fmla="*/ 211667 h 1406615"/>
              <a:gd name="connsiteX141" fmla="*/ 4233 w 1346924"/>
              <a:gd name="connsiteY141" fmla="*/ 215900 h 1406615"/>
              <a:gd name="connsiteX142" fmla="*/ 0 w 1346924"/>
              <a:gd name="connsiteY14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491066 w 1346924"/>
              <a:gd name="connsiteY6" fmla="*/ 1058333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609599 w 1346924"/>
              <a:gd name="connsiteY6" fmla="*/ 1075267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609599 w 1346924"/>
              <a:gd name="connsiteY6" fmla="*/ 1075267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609599 w 1346924"/>
              <a:gd name="connsiteY6" fmla="*/ 1075267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609599 w 1346924"/>
              <a:gd name="connsiteY6" fmla="*/ 1075267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609599 w 1346924"/>
              <a:gd name="connsiteY6" fmla="*/ 1075267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25966 w 1346924"/>
              <a:gd name="connsiteY5" fmla="*/ 1168400 h 1406615"/>
              <a:gd name="connsiteX6" fmla="*/ 609599 w 1346924"/>
              <a:gd name="connsiteY6" fmla="*/ 1075267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469900 w 1346924"/>
              <a:gd name="connsiteY7" fmla="*/ 1037167 h 1406615"/>
              <a:gd name="connsiteX8" fmla="*/ 452966 w 1346924"/>
              <a:gd name="connsiteY8" fmla="*/ 1028700 h 1406615"/>
              <a:gd name="connsiteX9" fmla="*/ 436033 w 1346924"/>
              <a:gd name="connsiteY9" fmla="*/ 1024467 h 1406615"/>
              <a:gd name="connsiteX10" fmla="*/ 410633 w 1346924"/>
              <a:gd name="connsiteY10" fmla="*/ 1016000 h 1406615"/>
              <a:gd name="connsiteX11" fmla="*/ 397933 w 1346924"/>
              <a:gd name="connsiteY11" fmla="*/ 1011767 h 1406615"/>
              <a:gd name="connsiteX12" fmla="*/ 368300 w 1346924"/>
              <a:gd name="connsiteY12" fmla="*/ 999067 h 1406615"/>
              <a:gd name="connsiteX13" fmla="*/ 351366 w 1346924"/>
              <a:gd name="connsiteY13" fmla="*/ 990600 h 1406615"/>
              <a:gd name="connsiteX14" fmla="*/ 321733 w 1346924"/>
              <a:gd name="connsiteY14" fmla="*/ 977900 h 1406615"/>
              <a:gd name="connsiteX15" fmla="*/ 351366 w 1346924"/>
              <a:gd name="connsiteY15" fmla="*/ 969433 h 1406615"/>
              <a:gd name="connsiteX16" fmla="*/ 397933 w 1346924"/>
              <a:gd name="connsiteY16" fmla="*/ 956733 h 1406615"/>
              <a:gd name="connsiteX17" fmla="*/ 440266 w 1346924"/>
              <a:gd name="connsiteY17" fmla="*/ 948267 h 1406615"/>
              <a:gd name="connsiteX18" fmla="*/ 452966 w 1346924"/>
              <a:gd name="connsiteY18" fmla="*/ 939800 h 1406615"/>
              <a:gd name="connsiteX19" fmla="*/ 478366 w 1346924"/>
              <a:gd name="connsiteY19" fmla="*/ 931333 h 1406615"/>
              <a:gd name="connsiteX20" fmla="*/ 516466 w 1346924"/>
              <a:gd name="connsiteY20" fmla="*/ 914400 h 1406615"/>
              <a:gd name="connsiteX21" fmla="*/ 550333 w 1346924"/>
              <a:gd name="connsiteY21" fmla="*/ 901700 h 1406615"/>
              <a:gd name="connsiteX22" fmla="*/ 563033 w 1346924"/>
              <a:gd name="connsiteY22" fmla="*/ 893233 h 1406615"/>
              <a:gd name="connsiteX23" fmla="*/ 579966 w 1346924"/>
              <a:gd name="connsiteY23" fmla="*/ 889000 h 1406615"/>
              <a:gd name="connsiteX24" fmla="*/ 567266 w 1346924"/>
              <a:gd name="connsiteY24" fmla="*/ 880533 h 1406615"/>
              <a:gd name="connsiteX25" fmla="*/ 550333 w 1346924"/>
              <a:gd name="connsiteY25" fmla="*/ 876300 h 1406615"/>
              <a:gd name="connsiteX26" fmla="*/ 508000 w 1346924"/>
              <a:gd name="connsiteY26" fmla="*/ 867833 h 1406615"/>
              <a:gd name="connsiteX27" fmla="*/ 495300 w 1346924"/>
              <a:gd name="connsiteY27" fmla="*/ 863600 h 1406615"/>
              <a:gd name="connsiteX28" fmla="*/ 465666 w 1346924"/>
              <a:gd name="connsiteY28" fmla="*/ 859367 h 1406615"/>
              <a:gd name="connsiteX29" fmla="*/ 444500 w 1346924"/>
              <a:gd name="connsiteY29" fmla="*/ 850900 h 1406615"/>
              <a:gd name="connsiteX30" fmla="*/ 419100 w 1346924"/>
              <a:gd name="connsiteY30" fmla="*/ 842433 h 1406615"/>
              <a:gd name="connsiteX31" fmla="*/ 402166 w 1346924"/>
              <a:gd name="connsiteY31" fmla="*/ 829733 h 1406615"/>
              <a:gd name="connsiteX32" fmla="*/ 385233 w 1346924"/>
              <a:gd name="connsiteY32" fmla="*/ 821267 h 1406615"/>
              <a:gd name="connsiteX33" fmla="*/ 381000 w 1346924"/>
              <a:gd name="connsiteY33" fmla="*/ 808567 h 1406615"/>
              <a:gd name="connsiteX34" fmla="*/ 364066 w 1346924"/>
              <a:gd name="connsiteY34" fmla="*/ 783167 h 1406615"/>
              <a:gd name="connsiteX35" fmla="*/ 406400 w 1346924"/>
              <a:gd name="connsiteY35" fmla="*/ 766233 h 1406615"/>
              <a:gd name="connsiteX36" fmla="*/ 431800 w 1346924"/>
              <a:gd name="connsiteY36" fmla="*/ 757767 h 1406615"/>
              <a:gd name="connsiteX37" fmla="*/ 444500 w 1346924"/>
              <a:gd name="connsiteY37" fmla="*/ 753533 h 1406615"/>
              <a:gd name="connsiteX38" fmla="*/ 452966 w 1346924"/>
              <a:gd name="connsiteY38" fmla="*/ 740833 h 1406615"/>
              <a:gd name="connsiteX39" fmla="*/ 482600 w 1346924"/>
              <a:gd name="connsiteY39" fmla="*/ 728133 h 1406615"/>
              <a:gd name="connsiteX40" fmla="*/ 495300 w 1346924"/>
              <a:gd name="connsiteY40" fmla="*/ 719667 h 1406615"/>
              <a:gd name="connsiteX41" fmla="*/ 499533 w 1346924"/>
              <a:gd name="connsiteY41" fmla="*/ 694267 h 1406615"/>
              <a:gd name="connsiteX42" fmla="*/ 474133 w 1346924"/>
              <a:gd name="connsiteY42" fmla="*/ 685800 h 1406615"/>
              <a:gd name="connsiteX43" fmla="*/ 452966 w 1346924"/>
              <a:gd name="connsiteY43" fmla="*/ 660400 h 1406615"/>
              <a:gd name="connsiteX44" fmla="*/ 444500 w 1346924"/>
              <a:gd name="connsiteY44" fmla="*/ 635000 h 1406615"/>
              <a:gd name="connsiteX45" fmla="*/ 448733 w 1346924"/>
              <a:gd name="connsiteY45" fmla="*/ 622300 h 1406615"/>
              <a:gd name="connsiteX46" fmla="*/ 486833 w 1346924"/>
              <a:gd name="connsiteY46" fmla="*/ 609600 h 1406615"/>
              <a:gd name="connsiteX47" fmla="*/ 499533 w 1346924"/>
              <a:gd name="connsiteY47" fmla="*/ 601133 h 1406615"/>
              <a:gd name="connsiteX48" fmla="*/ 524933 w 1346924"/>
              <a:gd name="connsiteY48" fmla="*/ 592667 h 1406615"/>
              <a:gd name="connsiteX49" fmla="*/ 533400 w 1346924"/>
              <a:gd name="connsiteY49" fmla="*/ 579967 h 1406615"/>
              <a:gd name="connsiteX50" fmla="*/ 516466 w 1346924"/>
              <a:gd name="connsiteY50" fmla="*/ 554567 h 1406615"/>
              <a:gd name="connsiteX51" fmla="*/ 508000 w 1346924"/>
              <a:gd name="connsiteY51" fmla="*/ 541867 h 1406615"/>
              <a:gd name="connsiteX52" fmla="*/ 571500 w 1346924"/>
              <a:gd name="connsiteY52" fmla="*/ 533400 h 1406615"/>
              <a:gd name="connsiteX53" fmla="*/ 630766 w 1346924"/>
              <a:gd name="connsiteY53" fmla="*/ 524933 h 1406615"/>
              <a:gd name="connsiteX54" fmla="*/ 643466 w 1346924"/>
              <a:gd name="connsiteY54" fmla="*/ 516467 h 1406615"/>
              <a:gd name="connsiteX55" fmla="*/ 681566 w 1346924"/>
              <a:gd name="connsiteY55" fmla="*/ 508000 h 1406615"/>
              <a:gd name="connsiteX56" fmla="*/ 698500 w 1346924"/>
              <a:gd name="connsiteY56" fmla="*/ 503767 h 1406615"/>
              <a:gd name="connsiteX57" fmla="*/ 723900 w 1346924"/>
              <a:gd name="connsiteY57" fmla="*/ 491067 h 1406615"/>
              <a:gd name="connsiteX58" fmla="*/ 740833 w 1346924"/>
              <a:gd name="connsiteY58" fmla="*/ 486833 h 1406615"/>
              <a:gd name="connsiteX59" fmla="*/ 753533 w 1346924"/>
              <a:gd name="connsiteY59" fmla="*/ 474133 h 1406615"/>
              <a:gd name="connsiteX60" fmla="*/ 778933 w 1346924"/>
              <a:gd name="connsiteY60" fmla="*/ 457200 h 1406615"/>
              <a:gd name="connsiteX61" fmla="*/ 804333 w 1346924"/>
              <a:gd name="connsiteY61" fmla="*/ 431800 h 1406615"/>
              <a:gd name="connsiteX62" fmla="*/ 817033 w 1346924"/>
              <a:gd name="connsiteY62" fmla="*/ 419100 h 1406615"/>
              <a:gd name="connsiteX63" fmla="*/ 829733 w 1346924"/>
              <a:gd name="connsiteY63" fmla="*/ 410633 h 1406615"/>
              <a:gd name="connsiteX64" fmla="*/ 855133 w 1346924"/>
              <a:gd name="connsiteY64" fmla="*/ 381000 h 1406615"/>
              <a:gd name="connsiteX65" fmla="*/ 863600 w 1346924"/>
              <a:gd name="connsiteY65" fmla="*/ 368300 h 1406615"/>
              <a:gd name="connsiteX66" fmla="*/ 893233 w 1346924"/>
              <a:gd name="connsiteY66" fmla="*/ 330200 h 1406615"/>
              <a:gd name="connsiteX67" fmla="*/ 893233 w 1346924"/>
              <a:gd name="connsiteY67" fmla="*/ 330200 h 1406615"/>
              <a:gd name="connsiteX68" fmla="*/ 901700 w 1346924"/>
              <a:gd name="connsiteY68" fmla="*/ 313267 h 1406615"/>
              <a:gd name="connsiteX69" fmla="*/ 914400 w 1346924"/>
              <a:gd name="connsiteY69" fmla="*/ 292100 h 1406615"/>
              <a:gd name="connsiteX70" fmla="*/ 918633 w 1346924"/>
              <a:gd name="connsiteY70" fmla="*/ 279400 h 1406615"/>
              <a:gd name="connsiteX71" fmla="*/ 931333 w 1346924"/>
              <a:gd name="connsiteY71" fmla="*/ 266700 h 1406615"/>
              <a:gd name="connsiteX72" fmla="*/ 939800 w 1346924"/>
              <a:gd name="connsiteY72" fmla="*/ 249767 h 1406615"/>
              <a:gd name="connsiteX73" fmla="*/ 952500 w 1346924"/>
              <a:gd name="connsiteY73" fmla="*/ 232833 h 1406615"/>
              <a:gd name="connsiteX74" fmla="*/ 969433 w 1346924"/>
              <a:gd name="connsiteY74" fmla="*/ 207433 h 1406615"/>
              <a:gd name="connsiteX75" fmla="*/ 973666 w 1346924"/>
              <a:gd name="connsiteY75" fmla="*/ 194733 h 1406615"/>
              <a:gd name="connsiteX76" fmla="*/ 990600 w 1346924"/>
              <a:gd name="connsiteY76" fmla="*/ 177800 h 1406615"/>
              <a:gd name="connsiteX77" fmla="*/ 994833 w 1346924"/>
              <a:gd name="connsiteY77" fmla="*/ 165100 h 1406615"/>
              <a:gd name="connsiteX78" fmla="*/ 1007533 w 1346924"/>
              <a:gd name="connsiteY78" fmla="*/ 156633 h 1406615"/>
              <a:gd name="connsiteX79" fmla="*/ 1032933 w 1346924"/>
              <a:gd name="connsiteY79" fmla="*/ 135467 h 1406615"/>
              <a:gd name="connsiteX80" fmla="*/ 1037166 w 1346924"/>
              <a:gd name="connsiteY80" fmla="*/ 122767 h 1406615"/>
              <a:gd name="connsiteX81" fmla="*/ 1075266 w 1346924"/>
              <a:gd name="connsiteY81" fmla="*/ 101600 h 1406615"/>
              <a:gd name="connsiteX82" fmla="*/ 1087966 w 1346924"/>
              <a:gd name="connsiteY82" fmla="*/ 97367 h 1406615"/>
              <a:gd name="connsiteX83" fmla="*/ 1104900 w 1346924"/>
              <a:gd name="connsiteY83" fmla="*/ 101600 h 1406615"/>
              <a:gd name="connsiteX84" fmla="*/ 1130300 w 1346924"/>
              <a:gd name="connsiteY84" fmla="*/ 118533 h 1406615"/>
              <a:gd name="connsiteX85" fmla="*/ 1176866 w 1346924"/>
              <a:gd name="connsiteY85" fmla="*/ 139700 h 1406615"/>
              <a:gd name="connsiteX86" fmla="*/ 1193800 w 1346924"/>
              <a:gd name="connsiteY86" fmla="*/ 148167 h 1406615"/>
              <a:gd name="connsiteX87" fmla="*/ 1261533 w 1346924"/>
              <a:gd name="connsiteY87" fmla="*/ 139700 h 1406615"/>
              <a:gd name="connsiteX88" fmla="*/ 1278466 w 1346924"/>
              <a:gd name="connsiteY88" fmla="*/ 122767 h 1406615"/>
              <a:gd name="connsiteX89" fmla="*/ 1299633 w 1346924"/>
              <a:gd name="connsiteY89" fmla="*/ 88900 h 1406615"/>
              <a:gd name="connsiteX90" fmla="*/ 1312333 w 1346924"/>
              <a:gd name="connsiteY90" fmla="*/ 80433 h 1406615"/>
              <a:gd name="connsiteX91" fmla="*/ 1325033 w 1346924"/>
              <a:gd name="connsiteY91" fmla="*/ 50800 h 1406615"/>
              <a:gd name="connsiteX92" fmla="*/ 1329266 w 1346924"/>
              <a:gd name="connsiteY92" fmla="*/ 38100 h 1406615"/>
              <a:gd name="connsiteX93" fmla="*/ 1341966 w 1346924"/>
              <a:gd name="connsiteY93" fmla="*/ 25400 h 1406615"/>
              <a:gd name="connsiteX94" fmla="*/ 1346200 w 1346924"/>
              <a:gd name="connsiteY94" fmla="*/ 12700 h 1406615"/>
              <a:gd name="connsiteX95" fmla="*/ 1329266 w 1346924"/>
              <a:gd name="connsiteY95" fmla="*/ 8467 h 1406615"/>
              <a:gd name="connsiteX96" fmla="*/ 1312333 w 1346924"/>
              <a:gd name="connsiteY96" fmla="*/ 0 h 1406615"/>
              <a:gd name="connsiteX97" fmla="*/ 1143000 w 1346924"/>
              <a:gd name="connsiteY97" fmla="*/ 8467 h 1406615"/>
              <a:gd name="connsiteX98" fmla="*/ 1079500 w 1346924"/>
              <a:gd name="connsiteY98" fmla="*/ 21167 h 1406615"/>
              <a:gd name="connsiteX99" fmla="*/ 1054100 w 1346924"/>
              <a:gd name="connsiteY99" fmla="*/ 29633 h 1406615"/>
              <a:gd name="connsiteX100" fmla="*/ 1041400 w 1346924"/>
              <a:gd name="connsiteY100" fmla="*/ 33867 h 1406615"/>
              <a:gd name="connsiteX101" fmla="*/ 1032933 w 1346924"/>
              <a:gd name="connsiteY101" fmla="*/ 46567 h 1406615"/>
              <a:gd name="connsiteX102" fmla="*/ 1003300 w 1346924"/>
              <a:gd name="connsiteY102" fmla="*/ 84667 h 1406615"/>
              <a:gd name="connsiteX103" fmla="*/ 994833 w 1346924"/>
              <a:gd name="connsiteY103" fmla="*/ 110067 h 1406615"/>
              <a:gd name="connsiteX104" fmla="*/ 990600 w 1346924"/>
              <a:gd name="connsiteY104" fmla="*/ 122767 h 1406615"/>
              <a:gd name="connsiteX105" fmla="*/ 977900 w 1346924"/>
              <a:gd name="connsiteY105" fmla="*/ 127000 h 1406615"/>
              <a:gd name="connsiteX106" fmla="*/ 969433 w 1346924"/>
              <a:gd name="connsiteY106" fmla="*/ 139700 h 1406615"/>
              <a:gd name="connsiteX107" fmla="*/ 956733 w 1346924"/>
              <a:gd name="connsiteY107" fmla="*/ 148167 h 1406615"/>
              <a:gd name="connsiteX108" fmla="*/ 927100 w 1346924"/>
              <a:gd name="connsiteY108" fmla="*/ 182033 h 1406615"/>
              <a:gd name="connsiteX109" fmla="*/ 884766 w 1346924"/>
              <a:gd name="connsiteY109" fmla="*/ 232833 h 1406615"/>
              <a:gd name="connsiteX110" fmla="*/ 867833 w 1346924"/>
              <a:gd name="connsiteY110" fmla="*/ 254000 h 1406615"/>
              <a:gd name="connsiteX111" fmla="*/ 842433 w 1346924"/>
              <a:gd name="connsiteY111" fmla="*/ 279400 h 1406615"/>
              <a:gd name="connsiteX112" fmla="*/ 829733 w 1346924"/>
              <a:gd name="connsiteY112" fmla="*/ 292100 h 1406615"/>
              <a:gd name="connsiteX113" fmla="*/ 800100 w 1346924"/>
              <a:gd name="connsiteY113" fmla="*/ 330200 h 1406615"/>
              <a:gd name="connsiteX114" fmla="*/ 774700 w 1346924"/>
              <a:gd name="connsiteY114" fmla="*/ 347133 h 1406615"/>
              <a:gd name="connsiteX115" fmla="*/ 749300 w 1346924"/>
              <a:gd name="connsiteY115" fmla="*/ 376767 h 1406615"/>
              <a:gd name="connsiteX116" fmla="*/ 736600 w 1346924"/>
              <a:gd name="connsiteY116" fmla="*/ 385233 h 1406615"/>
              <a:gd name="connsiteX117" fmla="*/ 711200 w 1346924"/>
              <a:gd name="connsiteY117" fmla="*/ 393700 h 1406615"/>
              <a:gd name="connsiteX118" fmla="*/ 698500 w 1346924"/>
              <a:gd name="connsiteY118" fmla="*/ 402167 h 1406615"/>
              <a:gd name="connsiteX119" fmla="*/ 685800 w 1346924"/>
              <a:gd name="connsiteY119" fmla="*/ 406400 h 1406615"/>
              <a:gd name="connsiteX120" fmla="*/ 643466 w 1346924"/>
              <a:gd name="connsiteY120" fmla="*/ 414867 h 1406615"/>
              <a:gd name="connsiteX121" fmla="*/ 563033 w 1346924"/>
              <a:gd name="connsiteY121" fmla="*/ 402167 h 1406615"/>
              <a:gd name="connsiteX122" fmla="*/ 541866 w 1346924"/>
              <a:gd name="connsiteY122" fmla="*/ 397933 h 1406615"/>
              <a:gd name="connsiteX123" fmla="*/ 516466 w 1346924"/>
              <a:gd name="connsiteY123" fmla="*/ 389467 h 1406615"/>
              <a:gd name="connsiteX124" fmla="*/ 554566 w 1346924"/>
              <a:gd name="connsiteY124" fmla="*/ 368300 h 1406615"/>
              <a:gd name="connsiteX125" fmla="*/ 567266 w 1346924"/>
              <a:gd name="connsiteY125" fmla="*/ 359833 h 1406615"/>
              <a:gd name="connsiteX126" fmla="*/ 550333 w 1346924"/>
              <a:gd name="connsiteY126" fmla="*/ 338667 h 1406615"/>
              <a:gd name="connsiteX127" fmla="*/ 533400 w 1346924"/>
              <a:gd name="connsiteY127" fmla="*/ 321733 h 1406615"/>
              <a:gd name="connsiteX128" fmla="*/ 508000 w 1346924"/>
              <a:gd name="connsiteY128" fmla="*/ 313267 h 1406615"/>
              <a:gd name="connsiteX129" fmla="*/ 495300 w 1346924"/>
              <a:gd name="connsiteY129" fmla="*/ 304800 h 1406615"/>
              <a:gd name="connsiteX130" fmla="*/ 486833 w 1346924"/>
              <a:gd name="connsiteY130" fmla="*/ 287867 h 1406615"/>
              <a:gd name="connsiteX131" fmla="*/ 499533 w 1346924"/>
              <a:gd name="connsiteY131" fmla="*/ 275167 h 1406615"/>
              <a:gd name="connsiteX132" fmla="*/ 524933 w 1346924"/>
              <a:gd name="connsiteY132" fmla="*/ 266700 h 1406615"/>
              <a:gd name="connsiteX133" fmla="*/ 537633 w 1346924"/>
              <a:gd name="connsiteY133" fmla="*/ 258233 h 1406615"/>
              <a:gd name="connsiteX134" fmla="*/ 575733 w 1346924"/>
              <a:gd name="connsiteY134" fmla="*/ 249767 h 1406615"/>
              <a:gd name="connsiteX135" fmla="*/ 550333 w 1346924"/>
              <a:gd name="connsiteY135" fmla="*/ 245533 h 1406615"/>
              <a:gd name="connsiteX136" fmla="*/ 474133 w 1346924"/>
              <a:gd name="connsiteY136" fmla="*/ 237067 h 1406615"/>
              <a:gd name="connsiteX137" fmla="*/ 431800 w 1346924"/>
              <a:gd name="connsiteY137" fmla="*/ 228600 h 1406615"/>
              <a:gd name="connsiteX138" fmla="*/ 359833 w 1346924"/>
              <a:gd name="connsiteY138" fmla="*/ 220133 h 1406615"/>
              <a:gd name="connsiteX139" fmla="*/ 292100 w 1346924"/>
              <a:gd name="connsiteY139" fmla="*/ 211667 h 1406615"/>
              <a:gd name="connsiteX140" fmla="*/ 4233 w 1346924"/>
              <a:gd name="connsiteY140" fmla="*/ 215900 h 1406615"/>
              <a:gd name="connsiteX141" fmla="*/ 0 w 1346924"/>
              <a:gd name="connsiteY14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452966 w 1346924"/>
              <a:gd name="connsiteY7" fmla="*/ 1028700 h 1406615"/>
              <a:gd name="connsiteX8" fmla="*/ 436033 w 1346924"/>
              <a:gd name="connsiteY8" fmla="*/ 1024467 h 1406615"/>
              <a:gd name="connsiteX9" fmla="*/ 410633 w 1346924"/>
              <a:gd name="connsiteY9" fmla="*/ 1016000 h 1406615"/>
              <a:gd name="connsiteX10" fmla="*/ 397933 w 1346924"/>
              <a:gd name="connsiteY10" fmla="*/ 1011767 h 1406615"/>
              <a:gd name="connsiteX11" fmla="*/ 368300 w 1346924"/>
              <a:gd name="connsiteY11" fmla="*/ 999067 h 1406615"/>
              <a:gd name="connsiteX12" fmla="*/ 351366 w 1346924"/>
              <a:gd name="connsiteY12" fmla="*/ 990600 h 1406615"/>
              <a:gd name="connsiteX13" fmla="*/ 321733 w 1346924"/>
              <a:gd name="connsiteY13" fmla="*/ 977900 h 1406615"/>
              <a:gd name="connsiteX14" fmla="*/ 351366 w 1346924"/>
              <a:gd name="connsiteY14" fmla="*/ 969433 h 1406615"/>
              <a:gd name="connsiteX15" fmla="*/ 397933 w 1346924"/>
              <a:gd name="connsiteY15" fmla="*/ 956733 h 1406615"/>
              <a:gd name="connsiteX16" fmla="*/ 440266 w 1346924"/>
              <a:gd name="connsiteY16" fmla="*/ 948267 h 1406615"/>
              <a:gd name="connsiteX17" fmla="*/ 452966 w 1346924"/>
              <a:gd name="connsiteY17" fmla="*/ 939800 h 1406615"/>
              <a:gd name="connsiteX18" fmla="*/ 478366 w 1346924"/>
              <a:gd name="connsiteY18" fmla="*/ 931333 h 1406615"/>
              <a:gd name="connsiteX19" fmla="*/ 516466 w 1346924"/>
              <a:gd name="connsiteY19" fmla="*/ 914400 h 1406615"/>
              <a:gd name="connsiteX20" fmla="*/ 550333 w 1346924"/>
              <a:gd name="connsiteY20" fmla="*/ 901700 h 1406615"/>
              <a:gd name="connsiteX21" fmla="*/ 563033 w 1346924"/>
              <a:gd name="connsiteY21" fmla="*/ 893233 h 1406615"/>
              <a:gd name="connsiteX22" fmla="*/ 579966 w 1346924"/>
              <a:gd name="connsiteY22" fmla="*/ 889000 h 1406615"/>
              <a:gd name="connsiteX23" fmla="*/ 567266 w 1346924"/>
              <a:gd name="connsiteY23" fmla="*/ 880533 h 1406615"/>
              <a:gd name="connsiteX24" fmla="*/ 550333 w 1346924"/>
              <a:gd name="connsiteY24" fmla="*/ 876300 h 1406615"/>
              <a:gd name="connsiteX25" fmla="*/ 508000 w 1346924"/>
              <a:gd name="connsiteY25" fmla="*/ 867833 h 1406615"/>
              <a:gd name="connsiteX26" fmla="*/ 495300 w 1346924"/>
              <a:gd name="connsiteY26" fmla="*/ 863600 h 1406615"/>
              <a:gd name="connsiteX27" fmla="*/ 465666 w 1346924"/>
              <a:gd name="connsiteY27" fmla="*/ 859367 h 1406615"/>
              <a:gd name="connsiteX28" fmla="*/ 444500 w 1346924"/>
              <a:gd name="connsiteY28" fmla="*/ 850900 h 1406615"/>
              <a:gd name="connsiteX29" fmla="*/ 419100 w 1346924"/>
              <a:gd name="connsiteY29" fmla="*/ 842433 h 1406615"/>
              <a:gd name="connsiteX30" fmla="*/ 402166 w 1346924"/>
              <a:gd name="connsiteY30" fmla="*/ 829733 h 1406615"/>
              <a:gd name="connsiteX31" fmla="*/ 385233 w 1346924"/>
              <a:gd name="connsiteY31" fmla="*/ 821267 h 1406615"/>
              <a:gd name="connsiteX32" fmla="*/ 381000 w 1346924"/>
              <a:gd name="connsiteY32" fmla="*/ 808567 h 1406615"/>
              <a:gd name="connsiteX33" fmla="*/ 364066 w 1346924"/>
              <a:gd name="connsiteY33" fmla="*/ 783167 h 1406615"/>
              <a:gd name="connsiteX34" fmla="*/ 406400 w 1346924"/>
              <a:gd name="connsiteY34" fmla="*/ 766233 h 1406615"/>
              <a:gd name="connsiteX35" fmla="*/ 431800 w 1346924"/>
              <a:gd name="connsiteY35" fmla="*/ 757767 h 1406615"/>
              <a:gd name="connsiteX36" fmla="*/ 444500 w 1346924"/>
              <a:gd name="connsiteY36" fmla="*/ 753533 h 1406615"/>
              <a:gd name="connsiteX37" fmla="*/ 452966 w 1346924"/>
              <a:gd name="connsiteY37" fmla="*/ 740833 h 1406615"/>
              <a:gd name="connsiteX38" fmla="*/ 482600 w 1346924"/>
              <a:gd name="connsiteY38" fmla="*/ 728133 h 1406615"/>
              <a:gd name="connsiteX39" fmla="*/ 495300 w 1346924"/>
              <a:gd name="connsiteY39" fmla="*/ 719667 h 1406615"/>
              <a:gd name="connsiteX40" fmla="*/ 499533 w 1346924"/>
              <a:gd name="connsiteY40" fmla="*/ 694267 h 1406615"/>
              <a:gd name="connsiteX41" fmla="*/ 474133 w 1346924"/>
              <a:gd name="connsiteY41" fmla="*/ 685800 h 1406615"/>
              <a:gd name="connsiteX42" fmla="*/ 452966 w 1346924"/>
              <a:gd name="connsiteY42" fmla="*/ 660400 h 1406615"/>
              <a:gd name="connsiteX43" fmla="*/ 444500 w 1346924"/>
              <a:gd name="connsiteY43" fmla="*/ 635000 h 1406615"/>
              <a:gd name="connsiteX44" fmla="*/ 448733 w 1346924"/>
              <a:gd name="connsiteY44" fmla="*/ 622300 h 1406615"/>
              <a:gd name="connsiteX45" fmla="*/ 486833 w 1346924"/>
              <a:gd name="connsiteY45" fmla="*/ 609600 h 1406615"/>
              <a:gd name="connsiteX46" fmla="*/ 499533 w 1346924"/>
              <a:gd name="connsiteY46" fmla="*/ 601133 h 1406615"/>
              <a:gd name="connsiteX47" fmla="*/ 524933 w 1346924"/>
              <a:gd name="connsiteY47" fmla="*/ 592667 h 1406615"/>
              <a:gd name="connsiteX48" fmla="*/ 533400 w 1346924"/>
              <a:gd name="connsiteY48" fmla="*/ 579967 h 1406615"/>
              <a:gd name="connsiteX49" fmla="*/ 516466 w 1346924"/>
              <a:gd name="connsiteY49" fmla="*/ 554567 h 1406615"/>
              <a:gd name="connsiteX50" fmla="*/ 508000 w 1346924"/>
              <a:gd name="connsiteY50" fmla="*/ 541867 h 1406615"/>
              <a:gd name="connsiteX51" fmla="*/ 571500 w 1346924"/>
              <a:gd name="connsiteY51" fmla="*/ 533400 h 1406615"/>
              <a:gd name="connsiteX52" fmla="*/ 630766 w 1346924"/>
              <a:gd name="connsiteY52" fmla="*/ 524933 h 1406615"/>
              <a:gd name="connsiteX53" fmla="*/ 643466 w 1346924"/>
              <a:gd name="connsiteY53" fmla="*/ 516467 h 1406615"/>
              <a:gd name="connsiteX54" fmla="*/ 681566 w 1346924"/>
              <a:gd name="connsiteY54" fmla="*/ 508000 h 1406615"/>
              <a:gd name="connsiteX55" fmla="*/ 698500 w 1346924"/>
              <a:gd name="connsiteY55" fmla="*/ 503767 h 1406615"/>
              <a:gd name="connsiteX56" fmla="*/ 723900 w 1346924"/>
              <a:gd name="connsiteY56" fmla="*/ 491067 h 1406615"/>
              <a:gd name="connsiteX57" fmla="*/ 740833 w 1346924"/>
              <a:gd name="connsiteY57" fmla="*/ 486833 h 1406615"/>
              <a:gd name="connsiteX58" fmla="*/ 753533 w 1346924"/>
              <a:gd name="connsiteY58" fmla="*/ 474133 h 1406615"/>
              <a:gd name="connsiteX59" fmla="*/ 778933 w 1346924"/>
              <a:gd name="connsiteY59" fmla="*/ 457200 h 1406615"/>
              <a:gd name="connsiteX60" fmla="*/ 804333 w 1346924"/>
              <a:gd name="connsiteY60" fmla="*/ 431800 h 1406615"/>
              <a:gd name="connsiteX61" fmla="*/ 817033 w 1346924"/>
              <a:gd name="connsiteY61" fmla="*/ 419100 h 1406615"/>
              <a:gd name="connsiteX62" fmla="*/ 829733 w 1346924"/>
              <a:gd name="connsiteY62" fmla="*/ 410633 h 1406615"/>
              <a:gd name="connsiteX63" fmla="*/ 855133 w 1346924"/>
              <a:gd name="connsiteY63" fmla="*/ 381000 h 1406615"/>
              <a:gd name="connsiteX64" fmla="*/ 863600 w 1346924"/>
              <a:gd name="connsiteY64" fmla="*/ 368300 h 1406615"/>
              <a:gd name="connsiteX65" fmla="*/ 893233 w 1346924"/>
              <a:gd name="connsiteY65" fmla="*/ 330200 h 1406615"/>
              <a:gd name="connsiteX66" fmla="*/ 893233 w 1346924"/>
              <a:gd name="connsiteY66" fmla="*/ 330200 h 1406615"/>
              <a:gd name="connsiteX67" fmla="*/ 901700 w 1346924"/>
              <a:gd name="connsiteY67" fmla="*/ 313267 h 1406615"/>
              <a:gd name="connsiteX68" fmla="*/ 914400 w 1346924"/>
              <a:gd name="connsiteY68" fmla="*/ 292100 h 1406615"/>
              <a:gd name="connsiteX69" fmla="*/ 918633 w 1346924"/>
              <a:gd name="connsiteY69" fmla="*/ 279400 h 1406615"/>
              <a:gd name="connsiteX70" fmla="*/ 931333 w 1346924"/>
              <a:gd name="connsiteY70" fmla="*/ 266700 h 1406615"/>
              <a:gd name="connsiteX71" fmla="*/ 939800 w 1346924"/>
              <a:gd name="connsiteY71" fmla="*/ 249767 h 1406615"/>
              <a:gd name="connsiteX72" fmla="*/ 952500 w 1346924"/>
              <a:gd name="connsiteY72" fmla="*/ 232833 h 1406615"/>
              <a:gd name="connsiteX73" fmla="*/ 969433 w 1346924"/>
              <a:gd name="connsiteY73" fmla="*/ 207433 h 1406615"/>
              <a:gd name="connsiteX74" fmla="*/ 973666 w 1346924"/>
              <a:gd name="connsiteY74" fmla="*/ 194733 h 1406615"/>
              <a:gd name="connsiteX75" fmla="*/ 990600 w 1346924"/>
              <a:gd name="connsiteY75" fmla="*/ 177800 h 1406615"/>
              <a:gd name="connsiteX76" fmla="*/ 994833 w 1346924"/>
              <a:gd name="connsiteY76" fmla="*/ 165100 h 1406615"/>
              <a:gd name="connsiteX77" fmla="*/ 1007533 w 1346924"/>
              <a:gd name="connsiteY77" fmla="*/ 156633 h 1406615"/>
              <a:gd name="connsiteX78" fmla="*/ 1032933 w 1346924"/>
              <a:gd name="connsiteY78" fmla="*/ 135467 h 1406615"/>
              <a:gd name="connsiteX79" fmla="*/ 1037166 w 1346924"/>
              <a:gd name="connsiteY79" fmla="*/ 122767 h 1406615"/>
              <a:gd name="connsiteX80" fmla="*/ 1075266 w 1346924"/>
              <a:gd name="connsiteY80" fmla="*/ 101600 h 1406615"/>
              <a:gd name="connsiteX81" fmla="*/ 1087966 w 1346924"/>
              <a:gd name="connsiteY81" fmla="*/ 97367 h 1406615"/>
              <a:gd name="connsiteX82" fmla="*/ 1104900 w 1346924"/>
              <a:gd name="connsiteY82" fmla="*/ 101600 h 1406615"/>
              <a:gd name="connsiteX83" fmla="*/ 1130300 w 1346924"/>
              <a:gd name="connsiteY83" fmla="*/ 118533 h 1406615"/>
              <a:gd name="connsiteX84" fmla="*/ 1176866 w 1346924"/>
              <a:gd name="connsiteY84" fmla="*/ 139700 h 1406615"/>
              <a:gd name="connsiteX85" fmla="*/ 1193800 w 1346924"/>
              <a:gd name="connsiteY85" fmla="*/ 148167 h 1406615"/>
              <a:gd name="connsiteX86" fmla="*/ 1261533 w 1346924"/>
              <a:gd name="connsiteY86" fmla="*/ 139700 h 1406615"/>
              <a:gd name="connsiteX87" fmla="*/ 1278466 w 1346924"/>
              <a:gd name="connsiteY87" fmla="*/ 122767 h 1406615"/>
              <a:gd name="connsiteX88" fmla="*/ 1299633 w 1346924"/>
              <a:gd name="connsiteY88" fmla="*/ 88900 h 1406615"/>
              <a:gd name="connsiteX89" fmla="*/ 1312333 w 1346924"/>
              <a:gd name="connsiteY89" fmla="*/ 80433 h 1406615"/>
              <a:gd name="connsiteX90" fmla="*/ 1325033 w 1346924"/>
              <a:gd name="connsiteY90" fmla="*/ 50800 h 1406615"/>
              <a:gd name="connsiteX91" fmla="*/ 1329266 w 1346924"/>
              <a:gd name="connsiteY91" fmla="*/ 38100 h 1406615"/>
              <a:gd name="connsiteX92" fmla="*/ 1341966 w 1346924"/>
              <a:gd name="connsiteY92" fmla="*/ 25400 h 1406615"/>
              <a:gd name="connsiteX93" fmla="*/ 1346200 w 1346924"/>
              <a:gd name="connsiteY93" fmla="*/ 12700 h 1406615"/>
              <a:gd name="connsiteX94" fmla="*/ 1329266 w 1346924"/>
              <a:gd name="connsiteY94" fmla="*/ 8467 h 1406615"/>
              <a:gd name="connsiteX95" fmla="*/ 1312333 w 1346924"/>
              <a:gd name="connsiteY95" fmla="*/ 0 h 1406615"/>
              <a:gd name="connsiteX96" fmla="*/ 1143000 w 1346924"/>
              <a:gd name="connsiteY96" fmla="*/ 8467 h 1406615"/>
              <a:gd name="connsiteX97" fmla="*/ 1079500 w 1346924"/>
              <a:gd name="connsiteY97" fmla="*/ 21167 h 1406615"/>
              <a:gd name="connsiteX98" fmla="*/ 1054100 w 1346924"/>
              <a:gd name="connsiteY98" fmla="*/ 29633 h 1406615"/>
              <a:gd name="connsiteX99" fmla="*/ 1041400 w 1346924"/>
              <a:gd name="connsiteY99" fmla="*/ 33867 h 1406615"/>
              <a:gd name="connsiteX100" fmla="*/ 1032933 w 1346924"/>
              <a:gd name="connsiteY100" fmla="*/ 46567 h 1406615"/>
              <a:gd name="connsiteX101" fmla="*/ 1003300 w 1346924"/>
              <a:gd name="connsiteY101" fmla="*/ 84667 h 1406615"/>
              <a:gd name="connsiteX102" fmla="*/ 994833 w 1346924"/>
              <a:gd name="connsiteY102" fmla="*/ 110067 h 1406615"/>
              <a:gd name="connsiteX103" fmla="*/ 990600 w 1346924"/>
              <a:gd name="connsiteY103" fmla="*/ 122767 h 1406615"/>
              <a:gd name="connsiteX104" fmla="*/ 977900 w 1346924"/>
              <a:gd name="connsiteY104" fmla="*/ 127000 h 1406615"/>
              <a:gd name="connsiteX105" fmla="*/ 969433 w 1346924"/>
              <a:gd name="connsiteY105" fmla="*/ 139700 h 1406615"/>
              <a:gd name="connsiteX106" fmla="*/ 956733 w 1346924"/>
              <a:gd name="connsiteY106" fmla="*/ 148167 h 1406615"/>
              <a:gd name="connsiteX107" fmla="*/ 927100 w 1346924"/>
              <a:gd name="connsiteY107" fmla="*/ 182033 h 1406615"/>
              <a:gd name="connsiteX108" fmla="*/ 884766 w 1346924"/>
              <a:gd name="connsiteY108" fmla="*/ 232833 h 1406615"/>
              <a:gd name="connsiteX109" fmla="*/ 867833 w 1346924"/>
              <a:gd name="connsiteY109" fmla="*/ 254000 h 1406615"/>
              <a:gd name="connsiteX110" fmla="*/ 842433 w 1346924"/>
              <a:gd name="connsiteY110" fmla="*/ 279400 h 1406615"/>
              <a:gd name="connsiteX111" fmla="*/ 829733 w 1346924"/>
              <a:gd name="connsiteY111" fmla="*/ 292100 h 1406615"/>
              <a:gd name="connsiteX112" fmla="*/ 800100 w 1346924"/>
              <a:gd name="connsiteY112" fmla="*/ 330200 h 1406615"/>
              <a:gd name="connsiteX113" fmla="*/ 774700 w 1346924"/>
              <a:gd name="connsiteY113" fmla="*/ 347133 h 1406615"/>
              <a:gd name="connsiteX114" fmla="*/ 749300 w 1346924"/>
              <a:gd name="connsiteY114" fmla="*/ 376767 h 1406615"/>
              <a:gd name="connsiteX115" fmla="*/ 736600 w 1346924"/>
              <a:gd name="connsiteY115" fmla="*/ 385233 h 1406615"/>
              <a:gd name="connsiteX116" fmla="*/ 711200 w 1346924"/>
              <a:gd name="connsiteY116" fmla="*/ 393700 h 1406615"/>
              <a:gd name="connsiteX117" fmla="*/ 698500 w 1346924"/>
              <a:gd name="connsiteY117" fmla="*/ 402167 h 1406615"/>
              <a:gd name="connsiteX118" fmla="*/ 685800 w 1346924"/>
              <a:gd name="connsiteY118" fmla="*/ 406400 h 1406615"/>
              <a:gd name="connsiteX119" fmla="*/ 643466 w 1346924"/>
              <a:gd name="connsiteY119" fmla="*/ 414867 h 1406615"/>
              <a:gd name="connsiteX120" fmla="*/ 563033 w 1346924"/>
              <a:gd name="connsiteY120" fmla="*/ 402167 h 1406615"/>
              <a:gd name="connsiteX121" fmla="*/ 541866 w 1346924"/>
              <a:gd name="connsiteY121" fmla="*/ 397933 h 1406615"/>
              <a:gd name="connsiteX122" fmla="*/ 516466 w 1346924"/>
              <a:gd name="connsiteY122" fmla="*/ 389467 h 1406615"/>
              <a:gd name="connsiteX123" fmla="*/ 554566 w 1346924"/>
              <a:gd name="connsiteY123" fmla="*/ 368300 h 1406615"/>
              <a:gd name="connsiteX124" fmla="*/ 567266 w 1346924"/>
              <a:gd name="connsiteY124" fmla="*/ 359833 h 1406615"/>
              <a:gd name="connsiteX125" fmla="*/ 550333 w 1346924"/>
              <a:gd name="connsiteY125" fmla="*/ 338667 h 1406615"/>
              <a:gd name="connsiteX126" fmla="*/ 533400 w 1346924"/>
              <a:gd name="connsiteY126" fmla="*/ 321733 h 1406615"/>
              <a:gd name="connsiteX127" fmla="*/ 508000 w 1346924"/>
              <a:gd name="connsiteY127" fmla="*/ 313267 h 1406615"/>
              <a:gd name="connsiteX128" fmla="*/ 495300 w 1346924"/>
              <a:gd name="connsiteY128" fmla="*/ 304800 h 1406615"/>
              <a:gd name="connsiteX129" fmla="*/ 486833 w 1346924"/>
              <a:gd name="connsiteY129" fmla="*/ 287867 h 1406615"/>
              <a:gd name="connsiteX130" fmla="*/ 499533 w 1346924"/>
              <a:gd name="connsiteY130" fmla="*/ 275167 h 1406615"/>
              <a:gd name="connsiteX131" fmla="*/ 524933 w 1346924"/>
              <a:gd name="connsiteY131" fmla="*/ 266700 h 1406615"/>
              <a:gd name="connsiteX132" fmla="*/ 537633 w 1346924"/>
              <a:gd name="connsiteY132" fmla="*/ 258233 h 1406615"/>
              <a:gd name="connsiteX133" fmla="*/ 575733 w 1346924"/>
              <a:gd name="connsiteY133" fmla="*/ 249767 h 1406615"/>
              <a:gd name="connsiteX134" fmla="*/ 550333 w 1346924"/>
              <a:gd name="connsiteY134" fmla="*/ 245533 h 1406615"/>
              <a:gd name="connsiteX135" fmla="*/ 474133 w 1346924"/>
              <a:gd name="connsiteY135" fmla="*/ 237067 h 1406615"/>
              <a:gd name="connsiteX136" fmla="*/ 431800 w 1346924"/>
              <a:gd name="connsiteY136" fmla="*/ 228600 h 1406615"/>
              <a:gd name="connsiteX137" fmla="*/ 359833 w 1346924"/>
              <a:gd name="connsiteY137" fmla="*/ 220133 h 1406615"/>
              <a:gd name="connsiteX138" fmla="*/ 292100 w 1346924"/>
              <a:gd name="connsiteY138" fmla="*/ 211667 h 1406615"/>
              <a:gd name="connsiteX139" fmla="*/ 4233 w 1346924"/>
              <a:gd name="connsiteY139" fmla="*/ 215900 h 1406615"/>
              <a:gd name="connsiteX140" fmla="*/ 0 w 1346924"/>
              <a:gd name="connsiteY140"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436033 w 1346924"/>
              <a:gd name="connsiteY7" fmla="*/ 1024467 h 1406615"/>
              <a:gd name="connsiteX8" fmla="*/ 410633 w 1346924"/>
              <a:gd name="connsiteY8" fmla="*/ 1016000 h 1406615"/>
              <a:gd name="connsiteX9" fmla="*/ 397933 w 1346924"/>
              <a:gd name="connsiteY9" fmla="*/ 1011767 h 1406615"/>
              <a:gd name="connsiteX10" fmla="*/ 368300 w 1346924"/>
              <a:gd name="connsiteY10" fmla="*/ 999067 h 1406615"/>
              <a:gd name="connsiteX11" fmla="*/ 351366 w 1346924"/>
              <a:gd name="connsiteY11" fmla="*/ 990600 h 1406615"/>
              <a:gd name="connsiteX12" fmla="*/ 321733 w 1346924"/>
              <a:gd name="connsiteY12" fmla="*/ 977900 h 1406615"/>
              <a:gd name="connsiteX13" fmla="*/ 351366 w 1346924"/>
              <a:gd name="connsiteY13" fmla="*/ 969433 h 1406615"/>
              <a:gd name="connsiteX14" fmla="*/ 397933 w 1346924"/>
              <a:gd name="connsiteY14" fmla="*/ 956733 h 1406615"/>
              <a:gd name="connsiteX15" fmla="*/ 440266 w 1346924"/>
              <a:gd name="connsiteY15" fmla="*/ 948267 h 1406615"/>
              <a:gd name="connsiteX16" fmla="*/ 452966 w 1346924"/>
              <a:gd name="connsiteY16" fmla="*/ 939800 h 1406615"/>
              <a:gd name="connsiteX17" fmla="*/ 478366 w 1346924"/>
              <a:gd name="connsiteY17" fmla="*/ 931333 h 1406615"/>
              <a:gd name="connsiteX18" fmla="*/ 516466 w 1346924"/>
              <a:gd name="connsiteY18" fmla="*/ 914400 h 1406615"/>
              <a:gd name="connsiteX19" fmla="*/ 550333 w 1346924"/>
              <a:gd name="connsiteY19" fmla="*/ 901700 h 1406615"/>
              <a:gd name="connsiteX20" fmla="*/ 563033 w 1346924"/>
              <a:gd name="connsiteY20" fmla="*/ 893233 h 1406615"/>
              <a:gd name="connsiteX21" fmla="*/ 579966 w 1346924"/>
              <a:gd name="connsiteY21" fmla="*/ 889000 h 1406615"/>
              <a:gd name="connsiteX22" fmla="*/ 567266 w 1346924"/>
              <a:gd name="connsiteY22" fmla="*/ 880533 h 1406615"/>
              <a:gd name="connsiteX23" fmla="*/ 550333 w 1346924"/>
              <a:gd name="connsiteY23" fmla="*/ 876300 h 1406615"/>
              <a:gd name="connsiteX24" fmla="*/ 508000 w 1346924"/>
              <a:gd name="connsiteY24" fmla="*/ 867833 h 1406615"/>
              <a:gd name="connsiteX25" fmla="*/ 495300 w 1346924"/>
              <a:gd name="connsiteY25" fmla="*/ 863600 h 1406615"/>
              <a:gd name="connsiteX26" fmla="*/ 465666 w 1346924"/>
              <a:gd name="connsiteY26" fmla="*/ 859367 h 1406615"/>
              <a:gd name="connsiteX27" fmla="*/ 444500 w 1346924"/>
              <a:gd name="connsiteY27" fmla="*/ 850900 h 1406615"/>
              <a:gd name="connsiteX28" fmla="*/ 419100 w 1346924"/>
              <a:gd name="connsiteY28" fmla="*/ 842433 h 1406615"/>
              <a:gd name="connsiteX29" fmla="*/ 402166 w 1346924"/>
              <a:gd name="connsiteY29" fmla="*/ 829733 h 1406615"/>
              <a:gd name="connsiteX30" fmla="*/ 385233 w 1346924"/>
              <a:gd name="connsiteY30" fmla="*/ 821267 h 1406615"/>
              <a:gd name="connsiteX31" fmla="*/ 381000 w 1346924"/>
              <a:gd name="connsiteY31" fmla="*/ 808567 h 1406615"/>
              <a:gd name="connsiteX32" fmla="*/ 364066 w 1346924"/>
              <a:gd name="connsiteY32" fmla="*/ 783167 h 1406615"/>
              <a:gd name="connsiteX33" fmla="*/ 406400 w 1346924"/>
              <a:gd name="connsiteY33" fmla="*/ 766233 h 1406615"/>
              <a:gd name="connsiteX34" fmla="*/ 431800 w 1346924"/>
              <a:gd name="connsiteY34" fmla="*/ 757767 h 1406615"/>
              <a:gd name="connsiteX35" fmla="*/ 444500 w 1346924"/>
              <a:gd name="connsiteY35" fmla="*/ 753533 h 1406615"/>
              <a:gd name="connsiteX36" fmla="*/ 452966 w 1346924"/>
              <a:gd name="connsiteY36" fmla="*/ 740833 h 1406615"/>
              <a:gd name="connsiteX37" fmla="*/ 482600 w 1346924"/>
              <a:gd name="connsiteY37" fmla="*/ 728133 h 1406615"/>
              <a:gd name="connsiteX38" fmla="*/ 495300 w 1346924"/>
              <a:gd name="connsiteY38" fmla="*/ 719667 h 1406615"/>
              <a:gd name="connsiteX39" fmla="*/ 499533 w 1346924"/>
              <a:gd name="connsiteY39" fmla="*/ 694267 h 1406615"/>
              <a:gd name="connsiteX40" fmla="*/ 474133 w 1346924"/>
              <a:gd name="connsiteY40" fmla="*/ 685800 h 1406615"/>
              <a:gd name="connsiteX41" fmla="*/ 452966 w 1346924"/>
              <a:gd name="connsiteY41" fmla="*/ 660400 h 1406615"/>
              <a:gd name="connsiteX42" fmla="*/ 444500 w 1346924"/>
              <a:gd name="connsiteY42" fmla="*/ 635000 h 1406615"/>
              <a:gd name="connsiteX43" fmla="*/ 448733 w 1346924"/>
              <a:gd name="connsiteY43" fmla="*/ 622300 h 1406615"/>
              <a:gd name="connsiteX44" fmla="*/ 486833 w 1346924"/>
              <a:gd name="connsiteY44" fmla="*/ 609600 h 1406615"/>
              <a:gd name="connsiteX45" fmla="*/ 499533 w 1346924"/>
              <a:gd name="connsiteY45" fmla="*/ 601133 h 1406615"/>
              <a:gd name="connsiteX46" fmla="*/ 524933 w 1346924"/>
              <a:gd name="connsiteY46" fmla="*/ 592667 h 1406615"/>
              <a:gd name="connsiteX47" fmla="*/ 533400 w 1346924"/>
              <a:gd name="connsiteY47" fmla="*/ 579967 h 1406615"/>
              <a:gd name="connsiteX48" fmla="*/ 516466 w 1346924"/>
              <a:gd name="connsiteY48" fmla="*/ 554567 h 1406615"/>
              <a:gd name="connsiteX49" fmla="*/ 508000 w 1346924"/>
              <a:gd name="connsiteY49" fmla="*/ 541867 h 1406615"/>
              <a:gd name="connsiteX50" fmla="*/ 571500 w 1346924"/>
              <a:gd name="connsiteY50" fmla="*/ 533400 h 1406615"/>
              <a:gd name="connsiteX51" fmla="*/ 630766 w 1346924"/>
              <a:gd name="connsiteY51" fmla="*/ 524933 h 1406615"/>
              <a:gd name="connsiteX52" fmla="*/ 643466 w 1346924"/>
              <a:gd name="connsiteY52" fmla="*/ 516467 h 1406615"/>
              <a:gd name="connsiteX53" fmla="*/ 681566 w 1346924"/>
              <a:gd name="connsiteY53" fmla="*/ 508000 h 1406615"/>
              <a:gd name="connsiteX54" fmla="*/ 698500 w 1346924"/>
              <a:gd name="connsiteY54" fmla="*/ 503767 h 1406615"/>
              <a:gd name="connsiteX55" fmla="*/ 723900 w 1346924"/>
              <a:gd name="connsiteY55" fmla="*/ 491067 h 1406615"/>
              <a:gd name="connsiteX56" fmla="*/ 740833 w 1346924"/>
              <a:gd name="connsiteY56" fmla="*/ 486833 h 1406615"/>
              <a:gd name="connsiteX57" fmla="*/ 753533 w 1346924"/>
              <a:gd name="connsiteY57" fmla="*/ 474133 h 1406615"/>
              <a:gd name="connsiteX58" fmla="*/ 778933 w 1346924"/>
              <a:gd name="connsiteY58" fmla="*/ 457200 h 1406615"/>
              <a:gd name="connsiteX59" fmla="*/ 804333 w 1346924"/>
              <a:gd name="connsiteY59" fmla="*/ 431800 h 1406615"/>
              <a:gd name="connsiteX60" fmla="*/ 817033 w 1346924"/>
              <a:gd name="connsiteY60" fmla="*/ 419100 h 1406615"/>
              <a:gd name="connsiteX61" fmla="*/ 829733 w 1346924"/>
              <a:gd name="connsiteY61" fmla="*/ 410633 h 1406615"/>
              <a:gd name="connsiteX62" fmla="*/ 855133 w 1346924"/>
              <a:gd name="connsiteY62" fmla="*/ 381000 h 1406615"/>
              <a:gd name="connsiteX63" fmla="*/ 863600 w 1346924"/>
              <a:gd name="connsiteY63" fmla="*/ 368300 h 1406615"/>
              <a:gd name="connsiteX64" fmla="*/ 893233 w 1346924"/>
              <a:gd name="connsiteY64" fmla="*/ 330200 h 1406615"/>
              <a:gd name="connsiteX65" fmla="*/ 893233 w 1346924"/>
              <a:gd name="connsiteY65" fmla="*/ 330200 h 1406615"/>
              <a:gd name="connsiteX66" fmla="*/ 901700 w 1346924"/>
              <a:gd name="connsiteY66" fmla="*/ 313267 h 1406615"/>
              <a:gd name="connsiteX67" fmla="*/ 914400 w 1346924"/>
              <a:gd name="connsiteY67" fmla="*/ 292100 h 1406615"/>
              <a:gd name="connsiteX68" fmla="*/ 918633 w 1346924"/>
              <a:gd name="connsiteY68" fmla="*/ 279400 h 1406615"/>
              <a:gd name="connsiteX69" fmla="*/ 931333 w 1346924"/>
              <a:gd name="connsiteY69" fmla="*/ 266700 h 1406615"/>
              <a:gd name="connsiteX70" fmla="*/ 939800 w 1346924"/>
              <a:gd name="connsiteY70" fmla="*/ 249767 h 1406615"/>
              <a:gd name="connsiteX71" fmla="*/ 952500 w 1346924"/>
              <a:gd name="connsiteY71" fmla="*/ 232833 h 1406615"/>
              <a:gd name="connsiteX72" fmla="*/ 969433 w 1346924"/>
              <a:gd name="connsiteY72" fmla="*/ 207433 h 1406615"/>
              <a:gd name="connsiteX73" fmla="*/ 973666 w 1346924"/>
              <a:gd name="connsiteY73" fmla="*/ 194733 h 1406615"/>
              <a:gd name="connsiteX74" fmla="*/ 990600 w 1346924"/>
              <a:gd name="connsiteY74" fmla="*/ 177800 h 1406615"/>
              <a:gd name="connsiteX75" fmla="*/ 994833 w 1346924"/>
              <a:gd name="connsiteY75" fmla="*/ 165100 h 1406615"/>
              <a:gd name="connsiteX76" fmla="*/ 1007533 w 1346924"/>
              <a:gd name="connsiteY76" fmla="*/ 156633 h 1406615"/>
              <a:gd name="connsiteX77" fmla="*/ 1032933 w 1346924"/>
              <a:gd name="connsiteY77" fmla="*/ 135467 h 1406615"/>
              <a:gd name="connsiteX78" fmla="*/ 1037166 w 1346924"/>
              <a:gd name="connsiteY78" fmla="*/ 122767 h 1406615"/>
              <a:gd name="connsiteX79" fmla="*/ 1075266 w 1346924"/>
              <a:gd name="connsiteY79" fmla="*/ 101600 h 1406615"/>
              <a:gd name="connsiteX80" fmla="*/ 1087966 w 1346924"/>
              <a:gd name="connsiteY80" fmla="*/ 97367 h 1406615"/>
              <a:gd name="connsiteX81" fmla="*/ 1104900 w 1346924"/>
              <a:gd name="connsiteY81" fmla="*/ 101600 h 1406615"/>
              <a:gd name="connsiteX82" fmla="*/ 1130300 w 1346924"/>
              <a:gd name="connsiteY82" fmla="*/ 118533 h 1406615"/>
              <a:gd name="connsiteX83" fmla="*/ 1176866 w 1346924"/>
              <a:gd name="connsiteY83" fmla="*/ 139700 h 1406615"/>
              <a:gd name="connsiteX84" fmla="*/ 1193800 w 1346924"/>
              <a:gd name="connsiteY84" fmla="*/ 148167 h 1406615"/>
              <a:gd name="connsiteX85" fmla="*/ 1261533 w 1346924"/>
              <a:gd name="connsiteY85" fmla="*/ 139700 h 1406615"/>
              <a:gd name="connsiteX86" fmla="*/ 1278466 w 1346924"/>
              <a:gd name="connsiteY86" fmla="*/ 122767 h 1406615"/>
              <a:gd name="connsiteX87" fmla="*/ 1299633 w 1346924"/>
              <a:gd name="connsiteY87" fmla="*/ 88900 h 1406615"/>
              <a:gd name="connsiteX88" fmla="*/ 1312333 w 1346924"/>
              <a:gd name="connsiteY88" fmla="*/ 80433 h 1406615"/>
              <a:gd name="connsiteX89" fmla="*/ 1325033 w 1346924"/>
              <a:gd name="connsiteY89" fmla="*/ 50800 h 1406615"/>
              <a:gd name="connsiteX90" fmla="*/ 1329266 w 1346924"/>
              <a:gd name="connsiteY90" fmla="*/ 38100 h 1406615"/>
              <a:gd name="connsiteX91" fmla="*/ 1341966 w 1346924"/>
              <a:gd name="connsiteY91" fmla="*/ 25400 h 1406615"/>
              <a:gd name="connsiteX92" fmla="*/ 1346200 w 1346924"/>
              <a:gd name="connsiteY92" fmla="*/ 12700 h 1406615"/>
              <a:gd name="connsiteX93" fmla="*/ 1329266 w 1346924"/>
              <a:gd name="connsiteY93" fmla="*/ 8467 h 1406615"/>
              <a:gd name="connsiteX94" fmla="*/ 1312333 w 1346924"/>
              <a:gd name="connsiteY94" fmla="*/ 0 h 1406615"/>
              <a:gd name="connsiteX95" fmla="*/ 1143000 w 1346924"/>
              <a:gd name="connsiteY95" fmla="*/ 8467 h 1406615"/>
              <a:gd name="connsiteX96" fmla="*/ 1079500 w 1346924"/>
              <a:gd name="connsiteY96" fmla="*/ 21167 h 1406615"/>
              <a:gd name="connsiteX97" fmla="*/ 1054100 w 1346924"/>
              <a:gd name="connsiteY97" fmla="*/ 29633 h 1406615"/>
              <a:gd name="connsiteX98" fmla="*/ 1041400 w 1346924"/>
              <a:gd name="connsiteY98" fmla="*/ 33867 h 1406615"/>
              <a:gd name="connsiteX99" fmla="*/ 1032933 w 1346924"/>
              <a:gd name="connsiteY99" fmla="*/ 46567 h 1406615"/>
              <a:gd name="connsiteX100" fmla="*/ 1003300 w 1346924"/>
              <a:gd name="connsiteY100" fmla="*/ 84667 h 1406615"/>
              <a:gd name="connsiteX101" fmla="*/ 994833 w 1346924"/>
              <a:gd name="connsiteY101" fmla="*/ 110067 h 1406615"/>
              <a:gd name="connsiteX102" fmla="*/ 990600 w 1346924"/>
              <a:gd name="connsiteY102" fmla="*/ 122767 h 1406615"/>
              <a:gd name="connsiteX103" fmla="*/ 977900 w 1346924"/>
              <a:gd name="connsiteY103" fmla="*/ 127000 h 1406615"/>
              <a:gd name="connsiteX104" fmla="*/ 969433 w 1346924"/>
              <a:gd name="connsiteY104" fmla="*/ 139700 h 1406615"/>
              <a:gd name="connsiteX105" fmla="*/ 956733 w 1346924"/>
              <a:gd name="connsiteY105" fmla="*/ 148167 h 1406615"/>
              <a:gd name="connsiteX106" fmla="*/ 927100 w 1346924"/>
              <a:gd name="connsiteY106" fmla="*/ 182033 h 1406615"/>
              <a:gd name="connsiteX107" fmla="*/ 884766 w 1346924"/>
              <a:gd name="connsiteY107" fmla="*/ 232833 h 1406615"/>
              <a:gd name="connsiteX108" fmla="*/ 867833 w 1346924"/>
              <a:gd name="connsiteY108" fmla="*/ 254000 h 1406615"/>
              <a:gd name="connsiteX109" fmla="*/ 842433 w 1346924"/>
              <a:gd name="connsiteY109" fmla="*/ 279400 h 1406615"/>
              <a:gd name="connsiteX110" fmla="*/ 829733 w 1346924"/>
              <a:gd name="connsiteY110" fmla="*/ 292100 h 1406615"/>
              <a:gd name="connsiteX111" fmla="*/ 800100 w 1346924"/>
              <a:gd name="connsiteY111" fmla="*/ 330200 h 1406615"/>
              <a:gd name="connsiteX112" fmla="*/ 774700 w 1346924"/>
              <a:gd name="connsiteY112" fmla="*/ 347133 h 1406615"/>
              <a:gd name="connsiteX113" fmla="*/ 749300 w 1346924"/>
              <a:gd name="connsiteY113" fmla="*/ 376767 h 1406615"/>
              <a:gd name="connsiteX114" fmla="*/ 736600 w 1346924"/>
              <a:gd name="connsiteY114" fmla="*/ 385233 h 1406615"/>
              <a:gd name="connsiteX115" fmla="*/ 711200 w 1346924"/>
              <a:gd name="connsiteY115" fmla="*/ 393700 h 1406615"/>
              <a:gd name="connsiteX116" fmla="*/ 698500 w 1346924"/>
              <a:gd name="connsiteY116" fmla="*/ 402167 h 1406615"/>
              <a:gd name="connsiteX117" fmla="*/ 685800 w 1346924"/>
              <a:gd name="connsiteY117" fmla="*/ 406400 h 1406615"/>
              <a:gd name="connsiteX118" fmla="*/ 643466 w 1346924"/>
              <a:gd name="connsiteY118" fmla="*/ 414867 h 1406615"/>
              <a:gd name="connsiteX119" fmla="*/ 563033 w 1346924"/>
              <a:gd name="connsiteY119" fmla="*/ 402167 h 1406615"/>
              <a:gd name="connsiteX120" fmla="*/ 541866 w 1346924"/>
              <a:gd name="connsiteY120" fmla="*/ 397933 h 1406615"/>
              <a:gd name="connsiteX121" fmla="*/ 516466 w 1346924"/>
              <a:gd name="connsiteY121" fmla="*/ 389467 h 1406615"/>
              <a:gd name="connsiteX122" fmla="*/ 554566 w 1346924"/>
              <a:gd name="connsiteY122" fmla="*/ 368300 h 1406615"/>
              <a:gd name="connsiteX123" fmla="*/ 567266 w 1346924"/>
              <a:gd name="connsiteY123" fmla="*/ 359833 h 1406615"/>
              <a:gd name="connsiteX124" fmla="*/ 550333 w 1346924"/>
              <a:gd name="connsiteY124" fmla="*/ 338667 h 1406615"/>
              <a:gd name="connsiteX125" fmla="*/ 533400 w 1346924"/>
              <a:gd name="connsiteY125" fmla="*/ 321733 h 1406615"/>
              <a:gd name="connsiteX126" fmla="*/ 508000 w 1346924"/>
              <a:gd name="connsiteY126" fmla="*/ 313267 h 1406615"/>
              <a:gd name="connsiteX127" fmla="*/ 495300 w 1346924"/>
              <a:gd name="connsiteY127" fmla="*/ 304800 h 1406615"/>
              <a:gd name="connsiteX128" fmla="*/ 486833 w 1346924"/>
              <a:gd name="connsiteY128" fmla="*/ 287867 h 1406615"/>
              <a:gd name="connsiteX129" fmla="*/ 499533 w 1346924"/>
              <a:gd name="connsiteY129" fmla="*/ 275167 h 1406615"/>
              <a:gd name="connsiteX130" fmla="*/ 524933 w 1346924"/>
              <a:gd name="connsiteY130" fmla="*/ 266700 h 1406615"/>
              <a:gd name="connsiteX131" fmla="*/ 537633 w 1346924"/>
              <a:gd name="connsiteY131" fmla="*/ 258233 h 1406615"/>
              <a:gd name="connsiteX132" fmla="*/ 575733 w 1346924"/>
              <a:gd name="connsiteY132" fmla="*/ 249767 h 1406615"/>
              <a:gd name="connsiteX133" fmla="*/ 550333 w 1346924"/>
              <a:gd name="connsiteY133" fmla="*/ 245533 h 1406615"/>
              <a:gd name="connsiteX134" fmla="*/ 474133 w 1346924"/>
              <a:gd name="connsiteY134" fmla="*/ 237067 h 1406615"/>
              <a:gd name="connsiteX135" fmla="*/ 431800 w 1346924"/>
              <a:gd name="connsiteY135" fmla="*/ 228600 h 1406615"/>
              <a:gd name="connsiteX136" fmla="*/ 359833 w 1346924"/>
              <a:gd name="connsiteY136" fmla="*/ 220133 h 1406615"/>
              <a:gd name="connsiteX137" fmla="*/ 292100 w 1346924"/>
              <a:gd name="connsiteY137" fmla="*/ 211667 h 1406615"/>
              <a:gd name="connsiteX138" fmla="*/ 4233 w 1346924"/>
              <a:gd name="connsiteY138" fmla="*/ 215900 h 1406615"/>
              <a:gd name="connsiteX139" fmla="*/ 0 w 1346924"/>
              <a:gd name="connsiteY139"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436033 w 1346924"/>
              <a:gd name="connsiteY7" fmla="*/ 1024467 h 1406615"/>
              <a:gd name="connsiteX8" fmla="*/ 397933 w 1346924"/>
              <a:gd name="connsiteY8" fmla="*/ 1011767 h 1406615"/>
              <a:gd name="connsiteX9" fmla="*/ 368300 w 1346924"/>
              <a:gd name="connsiteY9" fmla="*/ 999067 h 1406615"/>
              <a:gd name="connsiteX10" fmla="*/ 351366 w 1346924"/>
              <a:gd name="connsiteY10" fmla="*/ 990600 h 1406615"/>
              <a:gd name="connsiteX11" fmla="*/ 321733 w 1346924"/>
              <a:gd name="connsiteY11" fmla="*/ 977900 h 1406615"/>
              <a:gd name="connsiteX12" fmla="*/ 351366 w 1346924"/>
              <a:gd name="connsiteY12" fmla="*/ 969433 h 1406615"/>
              <a:gd name="connsiteX13" fmla="*/ 397933 w 1346924"/>
              <a:gd name="connsiteY13" fmla="*/ 956733 h 1406615"/>
              <a:gd name="connsiteX14" fmla="*/ 440266 w 1346924"/>
              <a:gd name="connsiteY14" fmla="*/ 948267 h 1406615"/>
              <a:gd name="connsiteX15" fmla="*/ 452966 w 1346924"/>
              <a:gd name="connsiteY15" fmla="*/ 939800 h 1406615"/>
              <a:gd name="connsiteX16" fmla="*/ 478366 w 1346924"/>
              <a:gd name="connsiteY16" fmla="*/ 931333 h 1406615"/>
              <a:gd name="connsiteX17" fmla="*/ 516466 w 1346924"/>
              <a:gd name="connsiteY17" fmla="*/ 914400 h 1406615"/>
              <a:gd name="connsiteX18" fmla="*/ 550333 w 1346924"/>
              <a:gd name="connsiteY18" fmla="*/ 901700 h 1406615"/>
              <a:gd name="connsiteX19" fmla="*/ 563033 w 1346924"/>
              <a:gd name="connsiteY19" fmla="*/ 893233 h 1406615"/>
              <a:gd name="connsiteX20" fmla="*/ 579966 w 1346924"/>
              <a:gd name="connsiteY20" fmla="*/ 889000 h 1406615"/>
              <a:gd name="connsiteX21" fmla="*/ 567266 w 1346924"/>
              <a:gd name="connsiteY21" fmla="*/ 880533 h 1406615"/>
              <a:gd name="connsiteX22" fmla="*/ 550333 w 1346924"/>
              <a:gd name="connsiteY22" fmla="*/ 876300 h 1406615"/>
              <a:gd name="connsiteX23" fmla="*/ 508000 w 1346924"/>
              <a:gd name="connsiteY23" fmla="*/ 867833 h 1406615"/>
              <a:gd name="connsiteX24" fmla="*/ 495300 w 1346924"/>
              <a:gd name="connsiteY24" fmla="*/ 863600 h 1406615"/>
              <a:gd name="connsiteX25" fmla="*/ 465666 w 1346924"/>
              <a:gd name="connsiteY25" fmla="*/ 859367 h 1406615"/>
              <a:gd name="connsiteX26" fmla="*/ 444500 w 1346924"/>
              <a:gd name="connsiteY26" fmla="*/ 850900 h 1406615"/>
              <a:gd name="connsiteX27" fmla="*/ 419100 w 1346924"/>
              <a:gd name="connsiteY27" fmla="*/ 842433 h 1406615"/>
              <a:gd name="connsiteX28" fmla="*/ 402166 w 1346924"/>
              <a:gd name="connsiteY28" fmla="*/ 829733 h 1406615"/>
              <a:gd name="connsiteX29" fmla="*/ 385233 w 1346924"/>
              <a:gd name="connsiteY29" fmla="*/ 821267 h 1406615"/>
              <a:gd name="connsiteX30" fmla="*/ 381000 w 1346924"/>
              <a:gd name="connsiteY30" fmla="*/ 808567 h 1406615"/>
              <a:gd name="connsiteX31" fmla="*/ 364066 w 1346924"/>
              <a:gd name="connsiteY31" fmla="*/ 783167 h 1406615"/>
              <a:gd name="connsiteX32" fmla="*/ 406400 w 1346924"/>
              <a:gd name="connsiteY32" fmla="*/ 766233 h 1406615"/>
              <a:gd name="connsiteX33" fmla="*/ 431800 w 1346924"/>
              <a:gd name="connsiteY33" fmla="*/ 757767 h 1406615"/>
              <a:gd name="connsiteX34" fmla="*/ 444500 w 1346924"/>
              <a:gd name="connsiteY34" fmla="*/ 753533 h 1406615"/>
              <a:gd name="connsiteX35" fmla="*/ 452966 w 1346924"/>
              <a:gd name="connsiteY35" fmla="*/ 740833 h 1406615"/>
              <a:gd name="connsiteX36" fmla="*/ 482600 w 1346924"/>
              <a:gd name="connsiteY36" fmla="*/ 728133 h 1406615"/>
              <a:gd name="connsiteX37" fmla="*/ 495300 w 1346924"/>
              <a:gd name="connsiteY37" fmla="*/ 719667 h 1406615"/>
              <a:gd name="connsiteX38" fmla="*/ 499533 w 1346924"/>
              <a:gd name="connsiteY38" fmla="*/ 694267 h 1406615"/>
              <a:gd name="connsiteX39" fmla="*/ 474133 w 1346924"/>
              <a:gd name="connsiteY39" fmla="*/ 685800 h 1406615"/>
              <a:gd name="connsiteX40" fmla="*/ 452966 w 1346924"/>
              <a:gd name="connsiteY40" fmla="*/ 660400 h 1406615"/>
              <a:gd name="connsiteX41" fmla="*/ 444500 w 1346924"/>
              <a:gd name="connsiteY41" fmla="*/ 635000 h 1406615"/>
              <a:gd name="connsiteX42" fmla="*/ 448733 w 1346924"/>
              <a:gd name="connsiteY42" fmla="*/ 622300 h 1406615"/>
              <a:gd name="connsiteX43" fmla="*/ 486833 w 1346924"/>
              <a:gd name="connsiteY43" fmla="*/ 609600 h 1406615"/>
              <a:gd name="connsiteX44" fmla="*/ 499533 w 1346924"/>
              <a:gd name="connsiteY44" fmla="*/ 601133 h 1406615"/>
              <a:gd name="connsiteX45" fmla="*/ 524933 w 1346924"/>
              <a:gd name="connsiteY45" fmla="*/ 592667 h 1406615"/>
              <a:gd name="connsiteX46" fmla="*/ 533400 w 1346924"/>
              <a:gd name="connsiteY46" fmla="*/ 579967 h 1406615"/>
              <a:gd name="connsiteX47" fmla="*/ 516466 w 1346924"/>
              <a:gd name="connsiteY47" fmla="*/ 554567 h 1406615"/>
              <a:gd name="connsiteX48" fmla="*/ 508000 w 1346924"/>
              <a:gd name="connsiteY48" fmla="*/ 541867 h 1406615"/>
              <a:gd name="connsiteX49" fmla="*/ 571500 w 1346924"/>
              <a:gd name="connsiteY49" fmla="*/ 533400 h 1406615"/>
              <a:gd name="connsiteX50" fmla="*/ 630766 w 1346924"/>
              <a:gd name="connsiteY50" fmla="*/ 524933 h 1406615"/>
              <a:gd name="connsiteX51" fmla="*/ 643466 w 1346924"/>
              <a:gd name="connsiteY51" fmla="*/ 516467 h 1406615"/>
              <a:gd name="connsiteX52" fmla="*/ 681566 w 1346924"/>
              <a:gd name="connsiteY52" fmla="*/ 508000 h 1406615"/>
              <a:gd name="connsiteX53" fmla="*/ 698500 w 1346924"/>
              <a:gd name="connsiteY53" fmla="*/ 503767 h 1406615"/>
              <a:gd name="connsiteX54" fmla="*/ 723900 w 1346924"/>
              <a:gd name="connsiteY54" fmla="*/ 491067 h 1406615"/>
              <a:gd name="connsiteX55" fmla="*/ 740833 w 1346924"/>
              <a:gd name="connsiteY55" fmla="*/ 486833 h 1406615"/>
              <a:gd name="connsiteX56" fmla="*/ 753533 w 1346924"/>
              <a:gd name="connsiteY56" fmla="*/ 474133 h 1406615"/>
              <a:gd name="connsiteX57" fmla="*/ 778933 w 1346924"/>
              <a:gd name="connsiteY57" fmla="*/ 457200 h 1406615"/>
              <a:gd name="connsiteX58" fmla="*/ 804333 w 1346924"/>
              <a:gd name="connsiteY58" fmla="*/ 431800 h 1406615"/>
              <a:gd name="connsiteX59" fmla="*/ 817033 w 1346924"/>
              <a:gd name="connsiteY59" fmla="*/ 419100 h 1406615"/>
              <a:gd name="connsiteX60" fmla="*/ 829733 w 1346924"/>
              <a:gd name="connsiteY60" fmla="*/ 410633 h 1406615"/>
              <a:gd name="connsiteX61" fmla="*/ 855133 w 1346924"/>
              <a:gd name="connsiteY61" fmla="*/ 381000 h 1406615"/>
              <a:gd name="connsiteX62" fmla="*/ 863600 w 1346924"/>
              <a:gd name="connsiteY62" fmla="*/ 368300 h 1406615"/>
              <a:gd name="connsiteX63" fmla="*/ 893233 w 1346924"/>
              <a:gd name="connsiteY63" fmla="*/ 330200 h 1406615"/>
              <a:gd name="connsiteX64" fmla="*/ 893233 w 1346924"/>
              <a:gd name="connsiteY64" fmla="*/ 330200 h 1406615"/>
              <a:gd name="connsiteX65" fmla="*/ 901700 w 1346924"/>
              <a:gd name="connsiteY65" fmla="*/ 313267 h 1406615"/>
              <a:gd name="connsiteX66" fmla="*/ 914400 w 1346924"/>
              <a:gd name="connsiteY66" fmla="*/ 292100 h 1406615"/>
              <a:gd name="connsiteX67" fmla="*/ 918633 w 1346924"/>
              <a:gd name="connsiteY67" fmla="*/ 279400 h 1406615"/>
              <a:gd name="connsiteX68" fmla="*/ 931333 w 1346924"/>
              <a:gd name="connsiteY68" fmla="*/ 266700 h 1406615"/>
              <a:gd name="connsiteX69" fmla="*/ 939800 w 1346924"/>
              <a:gd name="connsiteY69" fmla="*/ 249767 h 1406615"/>
              <a:gd name="connsiteX70" fmla="*/ 952500 w 1346924"/>
              <a:gd name="connsiteY70" fmla="*/ 232833 h 1406615"/>
              <a:gd name="connsiteX71" fmla="*/ 969433 w 1346924"/>
              <a:gd name="connsiteY71" fmla="*/ 207433 h 1406615"/>
              <a:gd name="connsiteX72" fmla="*/ 973666 w 1346924"/>
              <a:gd name="connsiteY72" fmla="*/ 194733 h 1406615"/>
              <a:gd name="connsiteX73" fmla="*/ 990600 w 1346924"/>
              <a:gd name="connsiteY73" fmla="*/ 177800 h 1406615"/>
              <a:gd name="connsiteX74" fmla="*/ 994833 w 1346924"/>
              <a:gd name="connsiteY74" fmla="*/ 165100 h 1406615"/>
              <a:gd name="connsiteX75" fmla="*/ 1007533 w 1346924"/>
              <a:gd name="connsiteY75" fmla="*/ 156633 h 1406615"/>
              <a:gd name="connsiteX76" fmla="*/ 1032933 w 1346924"/>
              <a:gd name="connsiteY76" fmla="*/ 135467 h 1406615"/>
              <a:gd name="connsiteX77" fmla="*/ 1037166 w 1346924"/>
              <a:gd name="connsiteY77" fmla="*/ 122767 h 1406615"/>
              <a:gd name="connsiteX78" fmla="*/ 1075266 w 1346924"/>
              <a:gd name="connsiteY78" fmla="*/ 101600 h 1406615"/>
              <a:gd name="connsiteX79" fmla="*/ 1087966 w 1346924"/>
              <a:gd name="connsiteY79" fmla="*/ 97367 h 1406615"/>
              <a:gd name="connsiteX80" fmla="*/ 1104900 w 1346924"/>
              <a:gd name="connsiteY80" fmla="*/ 101600 h 1406615"/>
              <a:gd name="connsiteX81" fmla="*/ 1130300 w 1346924"/>
              <a:gd name="connsiteY81" fmla="*/ 118533 h 1406615"/>
              <a:gd name="connsiteX82" fmla="*/ 1176866 w 1346924"/>
              <a:gd name="connsiteY82" fmla="*/ 139700 h 1406615"/>
              <a:gd name="connsiteX83" fmla="*/ 1193800 w 1346924"/>
              <a:gd name="connsiteY83" fmla="*/ 148167 h 1406615"/>
              <a:gd name="connsiteX84" fmla="*/ 1261533 w 1346924"/>
              <a:gd name="connsiteY84" fmla="*/ 139700 h 1406615"/>
              <a:gd name="connsiteX85" fmla="*/ 1278466 w 1346924"/>
              <a:gd name="connsiteY85" fmla="*/ 122767 h 1406615"/>
              <a:gd name="connsiteX86" fmla="*/ 1299633 w 1346924"/>
              <a:gd name="connsiteY86" fmla="*/ 88900 h 1406615"/>
              <a:gd name="connsiteX87" fmla="*/ 1312333 w 1346924"/>
              <a:gd name="connsiteY87" fmla="*/ 80433 h 1406615"/>
              <a:gd name="connsiteX88" fmla="*/ 1325033 w 1346924"/>
              <a:gd name="connsiteY88" fmla="*/ 50800 h 1406615"/>
              <a:gd name="connsiteX89" fmla="*/ 1329266 w 1346924"/>
              <a:gd name="connsiteY89" fmla="*/ 38100 h 1406615"/>
              <a:gd name="connsiteX90" fmla="*/ 1341966 w 1346924"/>
              <a:gd name="connsiteY90" fmla="*/ 25400 h 1406615"/>
              <a:gd name="connsiteX91" fmla="*/ 1346200 w 1346924"/>
              <a:gd name="connsiteY91" fmla="*/ 12700 h 1406615"/>
              <a:gd name="connsiteX92" fmla="*/ 1329266 w 1346924"/>
              <a:gd name="connsiteY92" fmla="*/ 8467 h 1406615"/>
              <a:gd name="connsiteX93" fmla="*/ 1312333 w 1346924"/>
              <a:gd name="connsiteY93" fmla="*/ 0 h 1406615"/>
              <a:gd name="connsiteX94" fmla="*/ 1143000 w 1346924"/>
              <a:gd name="connsiteY94" fmla="*/ 8467 h 1406615"/>
              <a:gd name="connsiteX95" fmla="*/ 1079500 w 1346924"/>
              <a:gd name="connsiteY95" fmla="*/ 21167 h 1406615"/>
              <a:gd name="connsiteX96" fmla="*/ 1054100 w 1346924"/>
              <a:gd name="connsiteY96" fmla="*/ 29633 h 1406615"/>
              <a:gd name="connsiteX97" fmla="*/ 1041400 w 1346924"/>
              <a:gd name="connsiteY97" fmla="*/ 33867 h 1406615"/>
              <a:gd name="connsiteX98" fmla="*/ 1032933 w 1346924"/>
              <a:gd name="connsiteY98" fmla="*/ 46567 h 1406615"/>
              <a:gd name="connsiteX99" fmla="*/ 1003300 w 1346924"/>
              <a:gd name="connsiteY99" fmla="*/ 84667 h 1406615"/>
              <a:gd name="connsiteX100" fmla="*/ 994833 w 1346924"/>
              <a:gd name="connsiteY100" fmla="*/ 110067 h 1406615"/>
              <a:gd name="connsiteX101" fmla="*/ 990600 w 1346924"/>
              <a:gd name="connsiteY101" fmla="*/ 122767 h 1406615"/>
              <a:gd name="connsiteX102" fmla="*/ 977900 w 1346924"/>
              <a:gd name="connsiteY102" fmla="*/ 127000 h 1406615"/>
              <a:gd name="connsiteX103" fmla="*/ 969433 w 1346924"/>
              <a:gd name="connsiteY103" fmla="*/ 139700 h 1406615"/>
              <a:gd name="connsiteX104" fmla="*/ 956733 w 1346924"/>
              <a:gd name="connsiteY104" fmla="*/ 148167 h 1406615"/>
              <a:gd name="connsiteX105" fmla="*/ 927100 w 1346924"/>
              <a:gd name="connsiteY105" fmla="*/ 182033 h 1406615"/>
              <a:gd name="connsiteX106" fmla="*/ 884766 w 1346924"/>
              <a:gd name="connsiteY106" fmla="*/ 232833 h 1406615"/>
              <a:gd name="connsiteX107" fmla="*/ 867833 w 1346924"/>
              <a:gd name="connsiteY107" fmla="*/ 254000 h 1406615"/>
              <a:gd name="connsiteX108" fmla="*/ 842433 w 1346924"/>
              <a:gd name="connsiteY108" fmla="*/ 279400 h 1406615"/>
              <a:gd name="connsiteX109" fmla="*/ 829733 w 1346924"/>
              <a:gd name="connsiteY109" fmla="*/ 292100 h 1406615"/>
              <a:gd name="connsiteX110" fmla="*/ 800100 w 1346924"/>
              <a:gd name="connsiteY110" fmla="*/ 330200 h 1406615"/>
              <a:gd name="connsiteX111" fmla="*/ 774700 w 1346924"/>
              <a:gd name="connsiteY111" fmla="*/ 347133 h 1406615"/>
              <a:gd name="connsiteX112" fmla="*/ 749300 w 1346924"/>
              <a:gd name="connsiteY112" fmla="*/ 376767 h 1406615"/>
              <a:gd name="connsiteX113" fmla="*/ 736600 w 1346924"/>
              <a:gd name="connsiteY113" fmla="*/ 385233 h 1406615"/>
              <a:gd name="connsiteX114" fmla="*/ 711200 w 1346924"/>
              <a:gd name="connsiteY114" fmla="*/ 393700 h 1406615"/>
              <a:gd name="connsiteX115" fmla="*/ 698500 w 1346924"/>
              <a:gd name="connsiteY115" fmla="*/ 402167 h 1406615"/>
              <a:gd name="connsiteX116" fmla="*/ 685800 w 1346924"/>
              <a:gd name="connsiteY116" fmla="*/ 406400 h 1406615"/>
              <a:gd name="connsiteX117" fmla="*/ 643466 w 1346924"/>
              <a:gd name="connsiteY117" fmla="*/ 414867 h 1406615"/>
              <a:gd name="connsiteX118" fmla="*/ 563033 w 1346924"/>
              <a:gd name="connsiteY118" fmla="*/ 402167 h 1406615"/>
              <a:gd name="connsiteX119" fmla="*/ 541866 w 1346924"/>
              <a:gd name="connsiteY119" fmla="*/ 397933 h 1406615"/>
              <a:gd name="connsiteX120" fmla="*/ 516466 w 1346924"/>
              <a:gd name="connsiteY120" fmla="*/ 389467 h 1406615"/>
              <a:gd name="connsiteX121" fmla="*/ 554566 w 1346924"/>
              <a:gd name="connsiteY121" fmla="*/ 368300 h 1406615"/>
              <a:gd name="connsiteX122" fmla="*/ 567266 w 1346924"/>
              <a:gd name="connsiteY122" fmla="*/ 359833 h 1406615"/>
              <a:gd name="connsiteX123" fmla="*/ 550333 w 1346924"/>
              <a:gd name="connsiteY123" fmla="*/ 338667 h 1406615"/>
              <a:gd name="connsiteX124" fmla="*/ 533400 w 1346924"/>
              <a:gd name="connsiteY124" fmla="*/ 321733 h 1406615"/>
              <a:gd name="connsiteX125" fmla="*/ 508000 w 1346924"/>
              <a:gd name="connsiteY125" fmla="*/ 313267 h 1406615"/>
              <a:gd name="connsiteX126" fmla="*/ 495300 w 1346924"/>
              <a:gd name="connsiteY126" fmla="*/ 304800 h 1406615"/>
              <a:gd name="connsiteX127" fmla="*/ 486833 w 1346924"/>
              <a:gd name="connsiteY127" fmla="*/ 287867 h 1406615"/>
              <a:gd name="connsiteX128" fmla="*/ 499533 w 1346924"/>
              <a:gd name="connsiteY128" fmla="*/ 275167 h 1406615"/>
              <a:gd name="connsiteX129" fmla="*/ 524933 w 1346924"/>
              <a:gd name="connsiteY129" fmla="*/ 266700 h 1406615"/>
              <a:gd name="connsiteX130" fmla="*/ 537633 w 1346924"/>
              <a:gd name="connsiteY130" fmla="*/ 258233 h 1406615"/>
              <a:gd name="connsiteX131" fmla="*/ 575733 w 1346924"/>
              <a:gd name="connsiteY131" fmla="*/ 249767 h 1406615"/>
              <a:gd name="connsiteX132" fmla="*/ 550333 w 1346924"/>
              <a:gd name="connsiteY132" fmla="*/ 245533 h 1406615"/>
              <a:gd name="connsiteX133" fmla="*/ 474133 w 1346924"/>
              <a:gd name="connsiteY133" fmla="*/ 237067 h 1406615"/>
              <a:gd name="connsiteX134" fmla="*/ 431800 w 1346924"/>
              <a:gd name="connsiteY134" fmla="*/ 228600 h 1406615"/>
              <a:gd name="connsiteX135" fmla="*/ 359833 w 1346924"/>
              <a:gd name="connsiteY135" fmla="*/ 220133 h 1406615"/>
              <a:gd name="connsiteX136" fmla="*/ 292100 w 1346924"/>
              <a:gd name="connsiteY136" fmla="*/ 211667 h 1406615"/>
              <a:gd name="connsiteX137" fmla="*/ 4233 w 1346924"/>
              <a:gd name="connsiteY137" fmla="*/ 215900 h 1406615"/>
              <a:gd name="connsiteX138" fmla="*/ 0 w 1346924"/>
              <a:gd name="connsiteY138"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97933 w 1346924"/>
              <a:gd name="connsiteY7" fmla="*/ 1011767 h 1406615"/>
              <a:gd name="connsiteX8" fmla="*/ 368300 w 1346924"/>
              <a:gd name="connsiteY8" fmla="*/ 999067 h 1406615"/>
              <a:gd name="connsiteX9" fmla="*/ 351366 w 1346924"/>
              <a:gd name="connsiteY9" fmla="*/ 990600 h 1406615"/>
              <a:gd name="connsiteX10" fmla="*/ 321733 w 1346924"/>
              <a:gd name="connsiteY10" fmla="*/ 977900 h 1406615"/>
              <a:gd name="connsiteX11" fmla="*/ 351366 w 1346924"/>
              <a:gd name="connsiteY11" fmla="*/ 969433 h 1406615"/>
              <a:gd name="connsiteX12" fmla="*/ 397933 w 1346924"/>
              <a:gd name="connsiteY12" fmla="*/ 956733 h 1406615"/>
              <a:gd name="connsiteX13" fmla="*/ 440266 w 1346924"/>
              <a:gd name="connsiteY13" fmla="*/ 948267 h 1406615"/>
              <a:gd name="connsiteX14" fmla="*/ 452966 w 1346924"/>
              <a:gd name="connsiteY14" fmla="*/ 939800 h 1406615"/>
              <a:gd name="connsiteX15" fmla="*/ 478366 w 1346924"/>
              <a:gd name="connsiteY15" fmla="*/ 931333 h 1406615"/>
              <a:gd name="connsiteX16" fmla="*/ 516466 w 1346924"/>
              <a:gd name="connsiteY16" fmla="*/ 914400 h 1406615"/>
              <a:gd name="connsiteX17" fmla="*/ 550333 w 1346924"/>
              <a:gd name="connsiteY17" fmla="*/ 901700 h 1406615"/>
              <a:gd name="connsiteX18" fmla="*/ 563033 w 1346924"/>
              <a:gd name="connsiteY18" fmla="*/ 893233 h 1406615"/>
              <a:gd name="connsiteX19" fmla="*/ 579966 w 1346924"/>
              <a:gd name="connsiteY19" fmla="*/ 889000 h 1406615"/>
              <a:gd name="connsiteX20" fmla="*/ 567266 w 1346924"/>
              <a:gd name="connsiteY20" fmla="*/ 880533 h 1406615"/>
              <a:gd name="connsiteX21" fmla="*/ 550333 w 1346924"/>
              <a:gd name="connsiteY21" fmla="*/ 876300 h 1406615"/>
              <a:gd name="connsiteX22" fmla="*/ 508000 w 1346924"/>
              <a:gd name="connsiteY22" fmla="*/ 867833 h 1406615"/>
              <a:gd name="connsiteX23" fmla="*/ 495300 w 1346924"/>
              <a:gd name="connsiteY23" fmla="*/ 863600 h 1406615"/>
              <a:gd name="connsiteX24" fmla="*/ 465666 w 1346924"/>
              <a:gd name="connsiteY24" fmla="*/ 859367 h 1406615"/>
              <a:gd name="connsiteX25" fmla="*/ 444500 w 1346924"/>
              <a:gd name="connsiteY25" fmla="*/ 850900 h 1406615"/>
              <a:gd name="connsiteX26" fmla="*/ 419100 w 1346924"/>
              <a:gd name="connsiteY26" fmla="*/ 842433 h 1406615"/>
              <a:gd name="connsiteX27" fmla="*/ 402166 w 1346924"/>
              <a:gd name="connsiteY27" fmla="*/ 829733 h 1406615"/>
              <a:gd name="connsiteX28" fmla="*/ 385233 w 1346924"/>
              <a:gd name="connsiteY28" fmla="*/ 821267 h 1406615"/>
              <a:gd name="connsiteX29" fmla="*/ 381000 w 1346924"/>
              <a:gd name="connsiteY29" fmla="*/ 808567 h 1406615"/>
              <a:gd name="connsiteX30" fmla="*/ 364066 w 1346924"/>
              <a:gd name="connsiteY30" fmla="*/ 783167 h 1406615"/>
              <a:gd name="connsiteX31" fmla="*/ 406400 w 1346924"/>
              <a:gd name="connsiteY31" fmla="*/ 766233 h 1406615"/>
              <a:gd name="connsiteX32" fmla="*/ 431800 w 1346924"/>
              <a:gd name="connsiteY32" fmla="*/ 757767 h 1406615"/>
              <a:gd name="connsiteX33" fmla="*/ 444500 w 1346924"/>
              <a:gd name="connsiteY33" fmla="*/ 753533 h 1406615"/>
              <a:gd name="connsiteX34" fmla="*/ 452966 w 1346924"/>
              <a:gd name="connsiteY34" fmla="*/ 740833 h 1406615"/>
              <a:gd name="connsiteX35" fmla="*/ 482600 w 1346924"/>
              <a:gd name="connsiteY35" fmla="*/ 728133 h 1406615"/>
              <a:gd name="connsiteX36" fmla="*/ 495300 w 1346924"/>
              <a:gd name="connsiteY36" fmla="*/ 719667 h 1406615"/>
              <a:gd name="connsiteX37" fmla="*/ 499533 w 1346924"/>
              <a:gd name="connsiteY37" fmla="*/ 694267 h 1406615"/>
              <a:gd name="connsiteX38" fmla="*/ 474133 w 1346924"/>
              <a:gd name="connsiteY38" fmla="*/ 685800 h 1406615"/>
              <a:gd name="connsiteX39" fmla="*/ 452966 w 1346924"/>
              <a:gd name="connsiteY39" fmla="*/ 660400 h 1406615"/>
              <a:gd name="connsiteX40" fmla="*/ 444500 w 1346924"/>
              <a:gd name="connsiteY40" fmla="*/ 635000 h 1406615"/>
              <a:gd name="connsiteX41" fmla="*/ 448733 w 1346924"/>
              <a:gd name="connsiteY41" fmla="*/ 622300 h 1406615"/>
              <a:gd name="connsiteX42" fmla="*/ 486833 w 1346924"/>
              <a:gd name="connsiteY42" fmla="*/ 609600 h 1406615"/>
              <a:gd name="connsiteX43" fmla="*/ 499533 w 1346924"/>
              <a:gd name="connsiteY43" fmla="*/ 601133 h 1406615"/>
              <a:gd name="connsiteX44" fmla="*/ 524933 w 1346924"/>
              <a:gd name="connsiteY44" fmla="*/ 592667 h 1406615"/>
              <a:gd name="connsiteX45" fmla="*/ 533400 w 1346924"/>
              <a:gd name="connsiteY45" fmla="*/ 579967 h 1406615"/>
              <a:gd name="connsiteX46" fmla="*/ 516466 w 1346924"/>
              <a:gd name="connsiteY46" fmla="*/ 554567 h 1406615"/>
              <a:gd name="connsiteX47" fmla="*/ 508000 w 1346924"/>
              <a:gd name="connsiteY47" fmla="*/ 541867 h 1406615"/>
              <a:gd name="connsiteX48" fmla="*/ 571500 w 1346924"/>
              <a:gd name="connsiteY48" fmla="*/ 533400 h 1406615"/>
              <a:gd name="connsiteX49" fmla="*/ 630766 w 1346924"/>
              <a:gd name="connsiteY49" fmla="*/ 524933 h 1406615"/>
              <a:gd name="connsiteX50" fmla="*/ 643466 w 1346924"/>
              <a:gd name="connsiteY50" fmla="*/ 516467 h 1406615"/>
              <a:gd name="connsiteX51" fmla="*/ 681566 w 1346924"/>
              <a:gd name="connsiteY51" fmla="*/ 508000 h 1406615"/>
              <a:gd name="connsiteX52" fmla="*/ 698500 w 1346924"/>
              <a:gd name="connsiteY52" fmla="*/ 503767 h 1406615"/>
              <a:gd name="connsiteX53" fmla="*/ 723900 w 1346924"/>
              <a:gd name="connsiteY53" fmla="*/ 491067 h 1406615"/>
              <a:gd name="connsiteX54" fmla="*/ 740833 w 1346924"/>
              <a:gd name="connsiteY54" fmla="*/ 486833 h 1406615"/>
              <a:gd name="connsiteX55" fmla="*/ 753533 w 1346924"/>
              <a:gd name="connsiteY55" fmla="*/ 474133 h 1406615"/>
              <a:gd name="connsiteX56" fmla="*/ 778933 w 1346924"/>
              <a:gd name="connsiteY56" fmla="*/ 457200 h 1406615"/>
              <a:gd name="connsiteX57" fmla="*/ 804333 w 1346924"/>
              <a:gd name="connsiteY57" fmla="*/ 431800 h 1406615"/>
              <a:gd name="connsiteX58" fmla="*/ 817033 w 1346924"/>
              <a:gd name="connsiteY58" fmla="*/ 419100 h 1406615"/>
              <a:gd name="connsiteX59" fmla="*/ 829733 w 1346924"/>
              <a:gd name="connsiteY59" fmla="*/ 410633 h 1406615"/>
              <a:gd name="connsiteX60" fmla="*/ 855133 w 1346924"/>
              <a:gd name="connsiteY60" fmla="*/ 381000 h 1406615"/>
              <a:gd name="connsiteX61" fmla="*/ 863600 w 1346924"/>
              <a:gd name="connsiteY61" fmla="*/ 368300 h 1406615"/>
              <a:gd name="connsiteX62" fmla="*/ 893233 w 1346924"/>
              <a:gd name="connsiteY62" fmla="*/ 330200 h 1406615"/>
              <a:gd name="connsiteX63" fmla="*/ 893233 w 1346924"/>
              <a:gd name="connsiteY63" fmla="*/ 330200 h 1406615"/>
              <a:gd name="connsiteX64" fmla="*/ 901700 w 1346924"/>
              <a:gd name="connsiteY64" fmla="*/ 313267 h 1406615"/>
              <a:gd name="connsiteX65" fmla="*/ 914400 w 1346924"/>
              <a:gd name="connsiteY65" fmla="*/ 292100 h 1406615"/>
              <a:gd name="connsiteX66" fmla="*/ 918633 w 1346924"/>
              <a:gd name="connsiteY66" fmla="*/ 279400 h 1406615"/>
              <a:gd name="connsiteX67" fmla="*/ 931333 w 1346924"/>
              <a:gd name="connsiteY67" fmla="*/ 266700 h 1406615"/>
              <a:gd name="connsiteX68" fmla="*/ 939800 w 1346924"/>
              <a:gd name="connsiteY68" fmla="*/ 249767 h 1406615"/>
              <a:gd name="connsiteX69" fmla="*/ 952500 w 1346924"/>
              <a:gd name="connsiteY69" fmla="*/ 232833 h 1406615"/>
              <a:gd name="connsiteX70" fmla="*/ 969433 w 1346924"/>
              <a:gd name="connsiteY70" fmla="*/ 207433 h 1406615"/>
              <a:gd name="connsiteX71" fmla="*/ 973666 w 1346924"/>
              <a:gd name="connsiteY71" fmla="*/ 194733 h 1406615"/>
              <a:gd name="connsiteX72" fmla="*/ 990600 w 1346924"/>
              <a:gd name="connsiteY72" fmla="*/ 177800 h 1406615"/>
              <a:gd name="connsiteX73" fmla="*/ 994833 w 1346924"/>
              <a:gd name="connsiteY73" fmla="*/ 165100 h 1406615"/>
              <a:gd name="connsiteX74" fmla="*/ 1007533 w 1346924"/>
              <a:gd name="connsiteY74" fmla="*/ 156633 h 1406615"/>
              <a:gd name="connsiteX75" fmla="*/ 1032933 w 1346924"/>
              <a:gd name="connsiteY75" fmla="*/ 135467 h 1406615"/>
              <a:gd name="connsiteX76" fmla="*/ 1037166 w 1346924"/>
              <a:gd name="connsiteY76" fmla="*/ 122767 h 1406615"/>
              <a:gd name="connsiteX77" fmla="*/ 1075266 w 1346924"/>
              <a:gd name="connsiteY77" fmla="*/ 101600 h 1406615"/>
              <a:gd name="connsiteX78" fmla="*/ 1087966 w 1346924"/>
              <a:gd name="connsiteY78" fmla="*/ 97367 h 1406615"/>
              <a:gd name="connsiteX79" fmla="*/ 1104900 w 1346924"/>
              <a:gd name="connsiteY79" fmla="*/ 101600 h 1406615"/>
              <a:gd name="connsiteX80" fmla="*/ 1130300 w 1346924"/>
              <a:gd name="connsiteY80" fmla="*/ 118533 h 1406615"/>
              <a:gd name="connsiteX81" fmla="*/ 1176866 w 1346924"/>
              <a:gd name="connsiteY81" fmla="*/ 139700 h 1406615"/>
              <a:gd name="connsiteX82" fmla="*/ 1193800 w 1346924"/>
              <a:gd name="connsiteY82" fmla="*/ 148167 h 1406615"/>
              <a:gd name="connsiteX83" fmla="*/ 1261533 w 1346924"/>
              <a:gd name="connsiteY83" fmla="*/ 139700 h 1406615"/>
              <a:gd name="connsiteX84" fmla="*/ 1278466 w 1346924"/>
              <a:gd name="connsiteY84" fmla="*/ 122767 h 1406615"/>
              <a:gd name="connsiteX85" fmla="*/ 1299633 w 1346924"/>
              <a:gd name="connsiteY85" fmla="*/ 88900 h 1406615"/>
              <a:gd name="connsiteX86" fmla="*/ 1312333 w 1346924"/>
              <a:gd name="connsiteY86" fmla="*/ 80433 h 1406615"/>
              <a:gd name="connsiteX87" fmla="*/ 1325033 w 1346924"/>
              <a:gd name="connsiteY87" fmla="*/ 50800 h 1406615"/>
              <a:gd name="connsiteX88" fmla="*/ 1329266 w 1346924"/>
              <a:gd name="connsiteY88" fmla="*/ 38100 h 1406615"/>
              <a:gd name="connsiteX89" fmla="*/ 1341966 w 1346924"/>
              <a:gd name="connsiteY89" fmla="*/ 25400 h 1406615"/>
              <a:gd name="connsiteX90" fmla="*/ 1346200 w 1346924"/>
              <a:gd name="connsiteY90" fmla="*/ 12700 h 1406615"/>
              <a:gd name="connsiteX91" fmla="*/ 1329266 w 1346924"/>
              <a:gd name="connsiteY91" fmla="*/ 8467 h 1406615"/>
              <a:gd name="connsiteX92" fmla="*/ 1312333 w 1346924"/>
              <a:gd name="connsiteY92" fmla="*/ 0 h 1406615"/>
              <a:gd name="connsiteX93" fmla="*/ 1143000 w 1346924"/>
              <a:gd name="connsiteY93" fmla="*/ 8467 h 1406615"/>
              <a:gd name="connsiteX94" fmla="*/ 1079500 w 1346924"/>
              <a:gd name="connsiteY94" fmla="*/ 21167 h 1406615"/>
              <a:gd name="connsiteX95" fmla="*/ 1054100 w 1346924"/>
              <a:gd name="connsiteY95" fmla="*/ 29633 h 1406615"/>
              <a:gd name="connsiteX96" fmla="*/ 1041400 w 1346924"/>
              <a:gd name="connsiteY96" fmla="*/ 33867 h 1406615"/>
              <a:gd name="connsiteX97" fmla="*/ 1032933 w 1346924"/>
              <a:gd name="connsiteY97" fmla="*/ 46567 h 1406615"/>
              <a:gd name="connsiteX98" fmla="*/ 1003300 w 1346924"/>
              <a:gd name="connsiteY98" fmla="*/ 84667 h 1406615"/>
              <a:gd name="connsiteX99" fmla="*/ 994833 w 1346924"/>
              <a:gd name="connsiteY99" fmla="*/ 110067 h 1406615"/>
              <a:gd name="connsiteX100" fmla="*/ 990600 w 1346924"/>
              <a:gd name="connsiteY100" fmla="*/ 122767 h 1406615"/>
              <a:gd name="connsiteX101" fmla="*/ 977900 w 1346924"/>
              <a:gd name="connsiteY101" fmla="*/ 127000 h 1406615"/>
              <a:gd name="connsiteX102" fmla="*/ 969433 w 1346924"/>
              <a:gd name="connsiteY102" fmla="*/ 139700 h 1406615"/>
              <a:gd name="connsiteX103" fmla="*/ 956733 w 1346924"/>
              <a:gd name="connsiteY103" fmla="*/ 148167 h 1406615"/>
              <a:gd name="connsiteX104" fmla="*/ 927100 w 1346924"/>
              <a:gd name="connsiteY104" fmla="*/ 182033 h 1406615"/>
              <a:gd name="connsiteX105" fmla="*/ 884766 w 1346924"/>
              <a:gd name="connsiteY105" fmla="*/ 232833 h 1406615"/>
              <a:gd name="connsiteX106" fmla="*/ 867833 w 1346924"/>
              <a:gd name="connsiteY106" fmla="*/ 254000 h 1406615"/>
              <a:gd name="connsiteX107" fmla="*/ 842433 w 1346924"/>
              <a:gd name="connsiteY107" fmla="*/ 279400 h 1406615"/>
              <a:gd name="connsiteX108" fmla="*/ 829733 w 1346924"/>
              <a:gd name="connsiteY108" fmla="*/ 292100 h 1406615"/>
              <a:gd name="connsiteX109" fmla="*/ 800100 w 1346924"/>
              <a:gd name="connsiteY109" fmla="*/ 330200 h 1406615"/>
              <a:gd name="connsiteX110" fmla="*/ 774700 w 1346924"/>
              <a:gd name="connsiteY110" fmla="*/ 347133 h 1406615"/>
              <a:gd name="connsiteX111" fmla="*/ 749300 w 1346924"/>
              <a:gd name="connsiteY111" fmla="*/ 376767 h 1406615"/>
              <a:gd name="connsiteX112" fmla="*/ 736600 w 1346924"/>
              <a:gd name="connsiteY112" fmla="*/ 385233 h 1406615"/>
              <a:gd name="connsiteX113" fmla="*/ 711200 w 1346924"/>
              <a:gd name="connsiteY113" fmla="*/ 393700 h 1406615"/>
              <a:gd name="connsiteX114" fmla="*/ 698500 w 1346924"/>
              <a:gd name="connsiteY114" fmla="*/ 402167 h 1406615"/>
              <a:gd name="connsiteX115" fmla="*/ 685800 w 1346924"/>
              <a:gd name="connsiteY115" fmla="*/ 406400 h 1406615"/>
              <a:gd name="connsiteX116" fmla="*/ 643466 w 1346924"/>
              <a:gd name="connsiteY116" fmla="*/ 414867 h 1406615"/>
              <a:gd name="connsiteX117" fmla="*/ 563033 w 1346924"/>
              <a:gd name="connsiteY117" fmla="*/ 402167 h 1406615"/>
              <a:gd name="connsiteX118" fmla="*/ 541866 w 1346924"/>
              <a:gd name="connsiteY118" fmla="*/ 397933 h 1406615"/>
              <a:gd name="connsiteX119" fmla="*/ 516466 w 1346924"/>
              <a:gd name="connsiteY119" fmla="*/ 389467 h 1406615"/>
              <a:gd name="connsiteX120" fmla="*/ 554566 w 1346924"/>
              <a:gd name="connsiteY120" fmla="*/ 368300 h 1406615"/>
              <a:gd name="connsiteX121" fmla="*/ 567266 w 1346924"/>
              <a:gd name="connsiteY121" fmla="*/ 359833 h 1406615"/>
              <a:gd name="connsiteX122" fmla="*/ 550333 w 1346924"/>
              <a:gd name="connsiteY122" fmla="*/ 338667 h 1406615"/>
              <a:gd name="connsiteX123" fmla="*/ 533400 w 1346924"/>
              <a:gd name="connsiteY123" fmla="*/ 321733 h 1406615"/>
              <a:gd name="connsiteX124" fmla="*/ 508000 w 1346924"/>
              <a:gd name="connsiteY124" fmla="*/ 313267 h 1406615"/>
              <a:gd name="connsiteX125" fmla="*/ 495300 w 1346924"/>
              <a:gd name="connsiteY125" fmla="*/ 304800 h 1406615"/>
              <a:gd name="connsiteX126" fmla="*/ 486833 w 1346924"/>
              <a:gd name="connsiteY126" fmla="*/ 287867 h 1406615"/>
              <a:gd name="connsiteX127" fmla="*/ 499533 w 1346924"/>
              <a:gd name="connsiteY127" fmla="*/ 275167 h 1406615"/>
              <a:gd name="connsiteX128" fmla="*/ 524933 w 1346924"/>
              <a:gd name="connsiteY128" fmla="*/ 266700 h 1406615"/>
              <a:gd name="connsiteX129" fmla="*/ 537633 w 1346924"/>
              <a:gd name="connsiteY129" fmla="*/ 258233 h 1406615"/>
              <a:gd name="connsiteX130" fmla="*/ 575733 w 1346924"/>
              <a:gd name="connsiteY130" fmla="*/ 249767 h 1406615"/>
              <a:gd name="connsiteX131" fmla="*/ 550333 w 1346924"/>
              <a:gd name="connsiteY131" fmla="*/ 245533 h 1406615"/>
              <a:gd name="connsiteX132" fmla="*/ 474133 w 1346924"/>
              <a:gd name="connsiteY132" fmla="*/ 237067 h 1406615"/>
              <a:gd name="connsiteX133" fmla="*/ 431800 w 1346924"/>
              <a:gd name="connsiteY133" fmla="*/ 228600 h 1406615"/>
              <a:gd name="connsiteX134" fmla="*/ 359833 w 1346924"/>
              <a:gd name="connsiteY134" fmla="*/ 220133 h 1406615"/>
              <a:gd name="connsiteX135" fmla="*/ 292100 w 1346924"/>
              <a:gd name="connsiteY135" fmla="*/ 211667 h 1406615"/>
              <a:gd name="connsiteX136" fmla="*/ 4233 w 1346924"/>
              <a:gd name="connsiteY136" fmla="*/ 215900 h 1406615"/>
              <a:gd name="connsiteX137" fmla="*/ 0 w 1346924"/>
              <a:gd name="connsiteY13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68300 w 1346924"/>
              <a:gd name="connsiteY7" fmla="*/ 999067 h 1406615"/>
              <a:gd name="connsiteX8" fmla="*/ 351366 w 1346924"/>
              <a:gd name="connsiteY8" fmla="*/ 990600 h 1406615"/>
              <a:gd name="connsiteX9" fmla="*/ 321733 w 1346924"/>
              <a:gd name="connsiteY9" fmla="*/ 977900 h 1406615"/>
              <a:gd name="connsiteX10" fmla="*/ 351366 w 1346924"/>
              <a:gd name="connsiteY10" fmla="*/ 969433 h 1406615"/>
              <a:gd name="connsiteX11" fmla="*/ 397933 w 1346924"/>
              <a:gd name="connsiteY11" fmla="*/ 956733 h 1406615"/>
              <a:gd name="connsiteX12" fmla="*/ 440266 w 1346924"/>
              <a:gd name="connsiteY12" fmla="*/ 948267 h 1406615"/>
              <a:gd name="connsiteX13" fmla="*/ 452966 w 1346924"/>
              <a:gd name="connsiteY13" fmla="*/ 939800 h 1406615"/>
              <a:gd name="connsiteX14" fmla="*/ 478366 w 1346924"/>
              <a:gd name="connsiteY14" fmla="*/ 931333 h 1406615"/>
              <a:gd name="connsiteX15" fmla="*/ 516466 w 1346924"/>
              <a:gd name="connsiteY15" fmla="*/ 914400 h 1406615"/>
              <a:gd name="connsiteX16" fmla="*/ 550333 w 1346924"/>
              <a:gd name="connsiteY16" fmla="*/ 901700 h 1406615"/>
              <a:gd name="connsiteX17" fmla="*/ 563033 w 1346924"/>
              <a:gd name="connsiteY17" fmla="*/ 893233 h 1406615"/>
              <a:gd name="connsiteX18" fmla="*/ 579966 w 1346924"/>
              <a:gd name="connsiteY18" fmla="*/ 889000 h 1406615"/>
              <a:gd name="connsiteX19" fmla="*/ 567266 w 1346924"/>
              <a:gd name="connsiteY19" fmla="*/ 880533 h 1406615"/>
              <a:gd name="connsiteX20" fmla="*/ 550333 w 1346924"/>
              <a:gd name="connsiteY20" fmla="*/ 876300 h 1406615"/>
              <a:gd name="connsiteX21" fmla="*/ 508000 w 1346924"/>
              <a:gd name="connsiteY21" fmla="*/ 867833 h 1406615"/>
              <a:gd name="connsiteX22" fmla="*/ 495300 w 1346924"/>
              <a:gd name="connsiteY22" fmla="*/ 863600 h 1406615"/>
              <a:gd name="connsiteX23" fmla="*/ 465666 w 1346924"/>
              <a:gd name="connsiteY23" fmla="*/ 859367 h 1406615"/>
              <a:gd name="connsiteX24" fmla="*/ 444500 w 1346924"/>
              <a:gd name="connsiteY24" fmla="*/ 850900 h 1406615"/>
              <a:gd name="connsiteX25" fmla="*/ 419100 w 1346924"/>
              <a:gd name="connsiteY25" fmla="*/ 842433 h 1406615"/>
              <a:gd name="connsiteX26" fmla="*/ 402166 w 1346924"/>
              <a:gd name="connsiteY26" fmla="*/ 829733 h 1406615"/>
              <a:gd name="connsiteX27" fmla="*/ 385233 w 1346924"/>
              <a:gd name="connsiteY27" fmla="*/ 821267 h 1406615"/>
              <a:gd name="connsiteX28" fmla="*/ 381000 w 1346924"/>
              <a:gd name="connsiteY28" fmla="*/ 808567 h 1406615"/>
              <a:gd name="connsiteX29" fmla="*/ 364066 w 1346924"/>
              <a:gd name="connsiteY29" fmla="*/ 783167 h 1406615"/>
              <a:gd name="connsiteX30" fmla="*/ 406400 w 1346924"/>
              <a:gd name="connsiteY30" fmla="*/ 766233 h 1406615"/>
              <a:gd name="connsiteX31" fmla="*/ 431800 w 1346924"/>
              <a:gd name="connsiteY31" fmla="*/ 757767 h 1406615"/>
              <a:gd name="connsiteX32" fmla="*/ 444500 w 1346924"/>
              <a:gd name="connsiteY32" fmla="*/ 753533 h 1406615"/>
              <a:gd name="connsiteX33" fmla="*/ 452966 w 1346924"/>
              <a:gd name="connsiteY33" fmla="*/ 740833 h 1406615"/>
              <a:gd name="connsiteX34" fmla="*/ 482600 w 1346924"/>
              <a:gd name="connsiteY34" fmla="*/ 728133 h 1406615"/>
              <a:gd name="connsiteX35" fmla="*/ 495300 w 1346924"/>
              <a:gd name="connsiteY35" fmla="*/ 719667 h 1406615"/>
              <a:gd name="connsiteX36" fmla="*/ 499533 w 1346924"/>
              <a:gd name="connsiteY36" fmla="*/ 694267 h 1406615"/>
              <a:gd name="connsiteX37" fmla="*/ 474133 w 1346924"/>
              <a:gd name="connsiteY37" fmla="*/ 685800 h 1406615"/>
              <a:gd name="connsiteX38" fmla="*/ 452966 w 1346924"/>
              <a:gd name="connsiteY38" fmla="*/ 660400 h 1406615"/>
              <a:gd name="connsiteX39" fmla="*/ 444500 w 1346924"/>
              <a:gd name="connsiteY39" fmla="*/ 635000 h 1406615"/>
              <a:gd name="connsiteX40" fmla="*/ 448733 w 1346924"/>
              <a:gd name="connsiteY40" fmla="*/ 622300 h 1406615"/>
              <a:gd name="connsiteX41" fmla="*/ 486833 w 1346924"/>
              <a:gd name="connsiteY41" fmla="*/ 609600 h 1406615"/>
              <a:gd name="connsiteX42" fmla="*/ 499533 w 1346924"/>
              <a:gd name="connsiteY42" fmla="*/ 601133 h 1406615"/>
              <a:gd name="connsiteX43" fmla="*/ 524933 w 1346924"/>
              <a:gd name="connsiteY43" fmla="*/ 592667 h 1406615"/>
              <a:gd name="connsiteX44" fmla="*/ 533400 w 1346924"/>
              <a:gd name="connsiteY44" fmla="*/ 579967 h 1406615"/>
              <a:gd name="connsiteX45" fmla="*/ 516466 w 1346924"/>
              <a:gd name="connsiteY45" fmla="*/ 554567 h 1406615"/>
              <a:gd name="connsiteX46" fmla="*/ 508000 w 1346924"/>
              <a:gd name="connsiteY46" fmla="*/ 541867 h 1406615"/>
              <a:gd name="connsiteX47" fmla="*/ 571500 w 1346924"/>
              <a:gd name="connsiteY47" fmla="*/ 533400 h 1406615"/>
              <a:gd name="connsiteX48" fmla="*/ 630766 w 1346924"/>
              <a:gd name="connsiteY48" fmla="*/ 524933 h 1406615"/>
              <a:gd name="connsiteX49" fmla="*/ 643466 w 1346924"/>
              <a:gd name="connsiteY49" fmla="*/ 516467 h 1406615"/>
              <a:gd name="connsiteX50" fmla="*/ 681566 w 1346924"/>
              <a:gd name="connsiteY50" fmla="*/ 508000 h 1406615"/>
              <a:gd name="connsiteX51" fmla="*/ 698500 w 1346924"/>
              <a:gd name="connsiteY51" fmla="*/ 503767 h 1406615"/>
              <a:gd name="connsiteX52" fmla="*/ 723900 w 1346924"/>
              <a:gd name="connsiteY52" fmla="*/ 491067 h 1406615"/>
              <a:gd name="connsiteX53" fmla="*/ 740833 w 1346924"/>
              <a:gd name="connsiteY53" fmla="*/ 486833 h 1406615"/>
              <a:gd name="connsiteX54" fmla="*/ 753533 w 1346924"/>
              <a:gd name="connsiteY54" fmla="*/ 474133 h 1406615"/>
              <a:gd name="connsiteX55" fmla="*/ 778933 w 1346924"/>
              <a:gd name="connsiteY55" fmla="*/ 457200 h 1406615"/>
              <a:gd name="connsiteX56" fmla="*/ 804333 w 1346924"/>
              <a:gd name="connsiteY56" fmla="*/ 431800 h 1406615"/>
              <a:gd name="connsiteX57" fmla="*/ 817033 w 1346924"/>
              <a:gd name="connsiteY57" fmla="*/ 419100 h 1406615"/>
              <a:gd name="connsiteX58" fmla="*/ 829733 w 1346924"/>
              <a:gd name="connsiteY58" fmla="*/ 410633 h 1406615"/>
              <a:gd name="connsiteX59" fmla="*/ 855133 w 1346924"/>
              <a:gd name="connsiteY59" fmla="*/ 381000 h 1406615"/>
              <a:gd name="connsiteX60" fmla="*/ 863600 w 1346924"/>
              <a:gd name="connsiteY60" fmla="*/ 368300 h 1406615"/>
              <a:gd name="connsiteX61" fmla="*/ 893233 w 1346924"/>
              <a:gd name="connsiteY61" fmla="*/ 330200 h 1406615"/>
              <a:gd name="connsiteX62" fmla="*/ 893233 w 1346924"/>
              <a:gd name="connsiteY62" fmla="*/ 330200 h 1406615"/>
              <a:gd name="connsiteX63" fmla="*/ 901700 w 1346924"/>
              <a:gd name="connsiteY63" fmla="*/ 313267 h 1406615"/>
              <a:gd name="connsiteX64" fmla="*/ 914400 w 1346924"/>
              <a:gd name="connsiteY64" fmla="*/ 292100 h 1406615"/>
              <a:gd name="connsiteX65" fmla="*/ 918633 w 1346924"/>
              <a:gd name="connsiteY65" fmla="*/ 279400 h 1406615"/>
              <a:gd name="connsiteX66" fmla="*/ 931333 w 1346924"/>
              <a:gd name="connsiteY66" fmla="*/ 266700 h 1406615"/>
              <a:gd name="connsiteX67" fmla="*/ 939800 w 1346924"/>
              <a:gd name="connsiteY67" fmla="*/ 249767 h 1406615"/>
              <a:gd name="connsiteX68" fmla="*/ 952500 w 1346924"/>
              <a:gd name="connsiteY68" fmla="*/ 232833 h 1406615"/>
              <a:gd name="connsiteX69" fmla="*/ 969433 w 1346924"/>
              <a:gd name="connsiteY69" fmla="*/ 207433 h 1406615"/>
              <a:gd name="connsiteX70" fmla="*/ 973666 w 1346924"/>
              <a:gd name="connsiteY70" fmla="*/ 194733 h 1406615"/>
              <a:gd name="connsiteX71" fmla="*/ 990600 w 1346924"/>
              <a:gd name="connsiteY71" fmla="*/ 177800 h 1406615"/>
              <a:gd name="connsiteX72" fmla="*/ 994833 w 1346924"/>
              <a:gd name="connsiteY72" fmla="*/ 165100 h 1406615"/>
              <a:gd name="connsiteX73" fmla="*/ 1007533 w 1346924"/>
              <a:gd name="connsiteY73" fmla="*/ 156633 h 1406615"/>
              <a:gd name="connsiteX74" fmla="*/ 1032933 w 1346924"/>
              <a:gd name="connsiteY74" fmla="*/ 135467 h 1406615"/>
              <a:gd name="connsiteX75" fmla="*/ 1037166 w 1346924"/>
              <a:gd name="connsiteY75" fmla="*/ 122767 h 1406615"/>
              <a:gd name="connsiteX76" fmla="*/ 1075266 w 1346924"/>
              <a:gd name="connsiteY76" fmla="*/ 101600 h 1406615"/>
              <a:gd name="connsiteX77" fmla="*/ 1087966 w 1346924"/>
              <a:gd name="connsiteY77" fmla="*/ 97367 h 1406615"/>
              <a:gd name="connsiteX78" fmla="*/ 1104900 w 1346924"/>
              <a:gd name="connsiteY78" fmla="*/ 101600 h 1406615"/>
              <a:gd name="connsiteX79" fmla="*/ 1130300 w 1346924"/>
              <a:gd name="connsiteY79" fmla="*/ 118533 h 1406615"/>
              <a:gd name="connsiteX80" fmla="*/ 1176866 w 1346924"/>
              <a:gd name="connsiteY80" fmla="*/ 139700 h 1406615"/>
              <a:gd name="connsiteX81" fmla="*/ 1193800 w 1346924"/>
              <a:gd name="connsiteY81" fmla="*/ 148167 h 1406615"/>
              <a:gd name="connsiteX82" fmla="*/ 1261533 w 1346924"/>
              <a:gd name="connsiteY82" fmla="*/ 139700 h 1406615"/>
              <a:gd name="connsiteX83" fmla="*/ 1278466 w 1346924"/>
              <a:gd name="connsiteY83" fmla="*/ 122767 h 1406615"/>
              <a:gd name="connsiteX84" fmla="*/ 1299633 w 1346924"/>
              <a:gd name="connsiteY84" fmla="*/ 88900 h 1406615"/>
              <a:gd name="connsiteX85" fmla="*/ 1312333 w 1346924"/>
              <a:gd name="connsiteY85" fmla="*/ 80433 h 1406615"/>
              <a:gd name="connsiteX86" fmla="*/ 1325033 w 1346924"/>
              <a:gd name="connsiteY86" fmla="*/ 50800 h 1406615"/>
              <a:gd name="connsiteX87" fmla="*/ 1329266 w 1346924"/>
              <a:gd name="connsiteY87" fmla="*/ 38100 h 1406615"/>
              <a:gd name="connsiteX88" fmla="*/ 1341966 w 1346924"/>
              <a:gd name="connsiteY88" fmla="*/ 25400 h 1406615"/>
              <a:gd name="connsiteX89" fmla="*/ 1346200 w 1346924"/>
              <a:gd name="connsiteY89" fmla="*/ 12700 h 1406615"/>
              <a:gd name="connsiteX90" fmla="*/ 1329266 w 1346924"/>
              <a:gd name="connsiteY90" fmla="*/ 8467 h 1406615"/>
              <a:gd name="connsiteX91" fmla="*/ 1312333 w 1346924"/>
              <a:gd name="connsiteY91" fmla="*/ 0 h 1406615"/>
              <a:gd name="connsiteX92" fmla="*/ 1143000 w 1346924"/>
              <a:gd name="connsiteY92" fmla="*/ 8467 h 1406615"/>
              <a:gd name="connsiteX93" fmla="*/ 1079500 w 1346924"/>
              <a:gd name="connsiteY93" fmla="*/ 21167 h 1406615"/>
              <a:gd name="connsiteX94" fmla="*/ 1054100 w 1346924"/>
              <a:gd name="connsiteY94" fmla="*/ 29633 h 1406615"/>
              <a:gd name="connsiteX95" fmla="*/ 1041400 w 1346924"/>
              <a:gd name="connsiteY95" fmla="*/ 33867 h 1406615"/>
              <a:gd name="connsiteX96" fmla="*/ 1032933 w 1346924"/>
              <a:gd name="connsiteY96" fmla="*/ 46567 h 1406615"/>
              <a:gd name="connsiteX97" fmla="*/ 1003300 w 1346924"/>
              <a:gd name="connsiteY97" fmla="*/ 84667 h 1406615"/>
              <a:gd name="connsiteX98" fmla="*/ 994833 w 1346924"/>
              <a:gd name="connsiteY98" fmla="*/ 110067 h 1406615"/>
              <a:gd name="connsiteX99" fmla="*/ 990600 w 1346924"/>
              <a:gd name="connsiteY99" fmla="*/ 122767 h 1406615"/>
              <a:gd name="connsiteX100" fmla="*/ 977900 w 1346924"/>
              <a:gd name="connsiteY100" fmla="*/ 127000 h 1406615"/>
              <a:gd name="connsiteX101" fmla="*/ 969433 w 1346924"/>
              <a:gd name="connsiteY101" fmla="*/ 139700 h 1406615"/>
              <a:gd name="connsiteX102" fmla="*/ 956733 w 1346924"/>
              <a:gd name="connsiteY102" fmla="*/ 148167 h 1406615"/>
              <a:gd name="connsiteX103" fmla="*/ 927100 w 1346924"/>
              <a:gd name="connsiteY103" fmla="*/ 182033 h 1406615"/>
              <a:gd name="connsiteX104" fmla="*/ 884766 w 1346924"/>
              <a:gd name="connsiteY104" fmla="*/ 232833 h 1406615"/>
              <a:gd name="connsiteX105" fmla="*/ 867833 w 1346924"/>
              <a:gd name="connsiteY105" fmla="*/ 254000 h 1406615"/>
              <a:gd name="connsiteX106" fmla="*/ 842433 w 1346924"/>
              <a:gd name="connsiteY106" fmla="*/ 279400 h 1406615"/>
              <a:gd name="connsiteX107" fmla="*/ 829733 w 1346924"/>
              <a:gd name="connsiteY107" fmla="*/ 292100 h 1406615"/>
              <a:gd name="connsiteX108" fmla="*/ 800100 w 1346924"/>
              <a:gd name="connsiteY108" fmla="*/ 330200 h 1406615"/>
              <a:gd name="connsiteX109" fmla="*/ 774700 w 1346924"/>
              <a:gd name="connsiteY109" fmla="*/ 347133 h 1406615"/>
              <a:gd name="connsiteX110" fmla="*/ 749300 w 1346924"/>
              <a:gd name="connsiteY110" fmla="*/ 376767 h 1406615"/>
              <a:gd name="connsiteX111" fmla="*/ 736600 w 1346924"/>
              <a:gd name="connsiteY111" fmla="*/ 385233 h 1406615"/>
              <a:gd name="connsiteX112" fmla="*/ 711200 w 1346924"/>
              <a:gd name="connsiteY112" fmla="*/ 393700 h 1406615"/>
              <a:gd name="connsiteX113" fmla="*/ 698500 w 1346924"/>
              <a:gd name="connsiteY113" fmla="*/ 402167 h 1406615"/>
              <a:gd name="connsiteX114" fmla="*/ 685800 w 1346924"/>
              <a:gd name="connsiteY114" fmla="*/ 406400 h 1406615"/>
              <a:gd name="connsiteX115" fmla="*/ 643466 w 1346924"/>
              <a:gd name="connsiteY115" fmla="*/ 414867 h 1406615"/>
              <a:gd name="connsiteX116" fmla="*/ 563033 w 1346924"/>
              <a:gd name="connsiteY116" fmla="*/ 402167 h 1406615"/>
              <a:gd name="connsiteX117" fmla="*/ 541866 w 1346924"/>
              <a:gd name="connsiteY117" fmla="*/ 397933 h 1406615"/>
              <a:gd name="connsiteX118" fmla="*/ 516466 w 1346924"/>
              <a:gd name="connsiteY118" fmla="*/ 389467 h 1406615"/>
              <a:gd name="connsiteX119" fmla="*/ 554566 w 1346924"/>
              <a:gd name="connsiteY119" fmla="*/ 368300 h 1406615"/>
              <a:gd name="connsiteX120" fmla="*/ 567266 w 1346924"/>
              <a:gd name="connsiteY120" fmla="*/ 359833 h 1406615"/>
              <a:gd name="connsiteX121" fmla="*/ 550333 w 1346924"/>
              <a:gd name="connsiteY121" fmla="*/ 338667 h 1406615"/>
              <a:gd name="connsiteX122" fmla="*/ 533400 w 1346924"/>
              <a:gd name="connsiteY122" fmla="*/ 321733 h 1406615"/>
              <a:gd name="connsiteX123" fmla="*/ 508000 w 1346924"/>
              <a:gd name="connsiteY123" fmla="*/ 313267 h 1406615"/>
              <a:gd name="connsiteX124" fmla="*/ 495300 w 1346924"/>
              <a:gd name="connsiteY124" fmla="*/ 304800 h 1406615"/>
              <a:gd name="connsiteX125" fmla="*/ 486833 w 1346924"/>
              <a:gd name="connsiteY125" fmla="*/ 287867 h 1406615"/>
              <a:gd name="connsiteX126" fmla="*/ 499533 w 1346924"/>
              <a:gd name="connsiteY126" fmla="*/ 275167 h 1406615"/>
              <a:gd name="connsiteX127" fmla="*/ 524933 w 1346924"/>
              <a:gd name="connsiteY127" fmla="*/ 266700 h 1406615"/>
              <a:gd name="connsiteX128" fmla="*/ 537633 w 1346924"/>
              <a:gd name="connsiteY128" fmla="*/ 258233 h 1406615"/>
              <a:gd name="connsiteX129" fmla="*/ 575733 w 1346924"/>
              <a:gd name="connsiteY129" fmla="*/ 249767 h 1406615"/>
              <a:gd name="connsiteX130" fmla="*/ 550333 w 1346924"/>
              <a:gd name="connsiteY130" fmla="*/ 245533 h 1406615"/>
              <a:gd name="connsiteX131" fmla="*/ 474133 w 1346924"/>
              <a:gd name="connsiteY131" fmla="*/ 237067 h 1406615"/>
              <a:gd name="connsiteX132" fmla="*/ 431800 w 1346924"/>
              <a:gd name="connsiteY132" fmla="*/ 228600 h 1406615"/>
              <a:gd name="connsiteX133" fmla="*/ 359833 w 1346924"/>
              <a:gd name="connsiteY133" fmla="*/ 220133 h 1406615"/>
              <a:gd name="connsiteX134" fmla="*/ 292100 w 1346924"/>
              <a:gd name="connsiteY134" fmla="*/ 211667 h 1406615"/>
              <a:gd name="connsiteX135" fmla="*/ 4233 w 1346924"/>
              <a:gd name="connsiteY135" fmla="*/ 215900 h 1406615"/>
              <a:gd name="connsiteX136" fmla="*/ 0 w 1346924"/>
              <a:gd name="connsiteY136"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51366 w 1346924"/>
              <a:gd name="connsiteY7" fmla="*/ 990600 h 1406615"/>
              <a:gd name="connsiteX8" fmla="*/ 321733 w 1346924"/>
              <a:gd name="connsiteY8" fmla="*/ 977900 h 1406615"/>
              <a:gd name="connsiteX9" fmla="*/ 351366 w 1346924"/>
              <a:gd name="connsiteY9" fmla="*/ 969433 h 1406615"/>
              <a:gd name="connsiteX10" fmla="*/ 397933 w 1346924"/>
              <a:gd name="connsiteY10" fmla="*/ 956733 h 1406615"/>
              <a:gd name="connsiteX11" fmla="*/ 440266 w 1346924"/>
              <a:gd name="connsiteY11" fmla="*/ 948267 h 1406615"/>
              <a:gd name="connsiteX12" fmla="*/ 452966 w 1346924"/>
              <a:gd name="connsiteY12" fmla="*/ 939800 h 1406615"/>
              <a:gd name="connsiteX13" fmla="*/ 478366 w 1346924"/>
              <a:gd name="connsiteY13" fmla="*/ 931333 h 1406615"/>
              <a:gd name="connsiteX14" fmla="*/ 516466 w 1346924"/>
              <a:gd name="connsiteY14" fmla="*/ 914400 h 1406615"/>
              <a:gd name="connsiteX15" fmla="*/ 550333 w 1346924"/>
              <a:gd name="connsiteY15" fmla="*/ 901700 h 1406615"/>
              <a:gd name="connsiteX16" fmla="*/ 563033 w 1346924"/>
              <a:gd name="connsiteY16" fmla="*/ 893233 h 1406615"/>
              <a:gd name="connsiteX17" fmla="*/ 579966 w 1346924"/>
              <a:gd name="connsiteY17" fmla="*/ 889000 h 1406615"/>
              <a:gd name="connsiteX18" fmla="*/ 567266 w 1346924"/>
              <a:gd name="connsiteY18" fmla="*/ 880533 h 1406615"/>
              <a:gd name="connsiteX19" fmla="*/ 550333 w 1346924"/>
              <a:gd name="connsiteY19" fmla="*/ 876300 h 1406615"/>
              <a:gd name="connsiteX20" fmla="*/ 508000 w 1346924"/>
              <a:gd name="connsiteY20" fmla="*/ 867833 h 1406615"/>
              <a:gd name="connsiteX21" fmla="*/ 495300 w 1346924"/>
              <a:gd name="connsiteY21" fmla="*/ 863600 h 1406615"/>
              <a:gd name="connsiteX22" fmla="*/ 465666 w 1346924"/>
              <a:gd name="connsiteY22" fmla="*/ 859367 h 1406615"/>
              <a:gd name="connsiteX23" fmla="*/ 444500 w 1346924"/>
              <a:gd name="connsiteY23" fmla="*/ 850900 h 1406615"/>
              <a:gd name="connsiteX24" fmla="*/ 419100 w 1346924"/>
              <a:gd name="connsiteY24" fmla="*/ 842433 h 1406615"/>
              <a:gd name="connsiteX25" fmla="*/ 402166 w 1346924"/>
              <a:gd name="connsiteY25" fmla="*/ 829733 h 1406615"/>
              <a:gd name="connsiteX26" fmla="*/ 385233 w 1346924"/>
              <a:gd name="connsiteY26" fmla="*/ 821267 h 1406615"/>
              <a:gd name="connsiteX27" fmla="*/ 381000 w 1346924"/>
              <a:gd name="connsiteY27" fmla="*/ 808567 h 1406615"/>
              <a:gd name="connsiteX28" fmla="*/ 364066 w 1346924"/>
              <a:gd name="connsiteY28" fmla="*/ 783167 h 1406615"/>
              <a:gd name="connsiteX29" fmla="*/ 406400 w 1346924"/>
              <a:gd name="connsiteY29" fmla="*/ 766233 h 1406615"/>
              <a:gd name="connsiteX30" fmla="*/ 431800 w 1346924"/>
              <a:gd name="connsiteY30" fmla="*/ 757767 h 1406615"/>
              <a:gd name="connsiteX31" fmla="*/ 444500 w 1346924"/>
              <a:gd name="connsiteY31" fmla="*/ 753533 h 1406615"/>
              <a:gd name="connsiteX32" fmla="*/ 452966 w 1346924"/>
              <a:gd name="connsiteY32" fmla="*/ 740833 h 1406615"/>
              <a:gd name="connsiteX33" fmla="*/ 482600 w 1346924"/>
              <a:gd name="connsiteY33" fmla="*/ 728133 h 1406615"/>
              <a:gd name="connsiteX34" fmla="*/ 495300 w 1346924"/>
              <a:gd name="connsiteY34" fmla="*/ 719667 h 1406615"/>
              <a:gd name="connsiteX35" fmla="*/ 499533 w 1346924"/>
              <a:gd name="connsiteY35" fmla="*/ 694267 h 1406615"/>
              <a:gd name="connsiteX36" fmla="*/ 474133 w 1346924"/>
              <a:gd name="connsiteY36" fmla="*/ 685800 h 1406615"/>
              <a:gd name="connsiteX37" fmla="*/ 452966 w 1346924"/>
              <a:gd name="connsiteY37" fmla="*/ 660400 h 1406615"/>
              <a:gd name="connsiteX38" fmla="*/ 444500 w 1346924"/>
              <a:gd name="connsiteY38" fmla="*/ 635000 h 1406615"/>
              <a:gd name="connsiteX39" fmla="*/ 448733 w 1346924"/>
              <a:gd name="connsiteY39" fmla="*/ 622300 h 1406615"/>
              <a:gd name="connsiteX40" fmla="*/ 486833 w 1346924"/>
              <a:gd name="connsiteY40" fmla="*/ 609600 h 1406615"/>
              <a:gd name="connsiteX41" fmla="*/ 499533 w 1346924"/>
              <a:gd name="connsiteY41" fmla="*/ 601133 h 1406615"/>
              <a:gd name="connsiteX42" fmla="*/ 524933 w 1346924"/>
              <a:gd name="connsiteY42" fmla="*/ 592667 h 1406615"/>
              <a:gd name="connsiteX43" fmla="*/ 533400 w 1346924"/>
              <a:gd name="connsiteY43" fmla="*/ 579967 h 1406615"/>
              <a:gd name="connsiteX44" fmla="*/ 516466 w 1346924"/>
              <a:gd name="connsiteY44" fmla="*/ 554567 h 1406615"/>
              <a:gd name="connsiteX45" fmla="*/ 508000 w 1346924"/>
              <a:gd name="connsiteY45" fmla="*/ 541867 h 1406615"/>
              <a:gd name="connsiteX46" fmla="*/ 571500 w 1346924"/>
              <a:gd name="connsiteY46" fmla="*/ 533400 h 1406615"/>
              <a:gd name="connsiteX47" fmla="*/ 630766 w 1346924"/>
              <a:gd name="connsiteY47" fmla="*/ 524933 h 1406615"/>
              <a:gd name="connsiteX48" fmla="*/ 643466 w 1346924"/>
              <a:gd name="connsiteY48" fmla="*/ 516467 h 1406615"/>
              <a:gd name="connsiteX49" fmla="*/ 681566 w 1346924"/>
              <a:gd name="connsiteY49" fmla="*/ 508000 h 1406615"/>
              <a:gd name="connsiteX50" fmla="*/ 698500 w 1346924"/>
              <a:gd name="connsiteY50" fmla="*/ 503767 h 1406615"/>
              <a:gd name="connsiteX51" fmla="*/ 723900 w 1346924"/>
              <a:gd name="connsiteY51" fmla="*/ 491067 h 1406615"/>
              <a:gd name="connsiteX52" fmla="*/ 740833 w 1346924"/>
              <a:gd name="connsiteY52" fmla="*/ 486833 h 1406615"/>
              <a:gd name="connsiteX53" fmla="*/ 753533 w 1346924"/>
              <a:gd name="connsiteY53" fmla="*/ 474133 h 1406615"/>
              <a:gd name="connsiteX54" fmla="*/ 778933 w 1346924"/>
              <a:gd name="connsiteY54" fmla="*/ 457200 h 1406615"/>
              <a:gd name="connsiteX55" fmla="*/ 804333 w 1346924"/>
              <a:gd name="connsiteY55" fmla="*/ 431800 h 1406615"/>
              <a:gd name="connsiteX56" fmla="*/ 817033 w 1346924"/>
              <a:gd name="connsiteY56" fmla="*/ 419100 h 1406615"/>
              <a:gd name="connsiteX57" fmla="*/ 829733 w 1346924"/>
              <a:gd name="connsiteY57" fmla="*/ 410633 h 1406615"/>
              <a:gd name="connsiteX58" fmla="*/ 855133 w 1346924"/>
              <a:gd name="connsiteY58" fmla="*/ 381000 h 1406615"/>
              <a:gd name="connsiteX59" fmla="*/ 863600 w 1346924"/>
              <a:gd name="connsiteY59" fmla="*/ 368300 h 1406615"/>
              <a:gd name="connsiteX60" fmla="*/ 893233 w 1346924"/>
              <a:gd name="connsiteY60" fmla="*/ 330200 h 1406615"/>
              <a:gd name="connsiteX61" fmla="*/ 893233 w 1346924"/>
              <a:gd name="connsiteY61" fmla="*/ 330200 h 1406615"/>
              <a:gd name="connsiteX62" fmla="*/ 901700 w 1346924"/>
              <a:gd name="connsiteY62" fmla="*/ 313267 h 1406615"/>
              <a:gd name="connsiteX63" fmla="*/ 914400 w 1346924"/>
              <a:gd name="connsiteY63" fmla="*/ 292100 h 1406615"/>
              <a:gd name="connsiteX64" fmla="*/ 918633 w 1346924"/>
              <a:gd name="connsiteY64" fmla="*/ 279400 h 1406615"/>
              <a:gd name="connsiteX65" fmla="*/ 931333 w 1346924"/>
              <a:gd name="connsiteY65" fmla="*/ 266700 h 1406615"/>
              <a:gd name="connsiteX66" fmla="*/ 939800 w 1346924"/>
              <a:gd name="connsiteY66" fmla="*/ 249767 h 1406615"/>
              <a:gd name="connsiteX67" fmla="*/ 952500 w 1346924"/>
              <a:gd name="connsiteY67" fmla="*/ 232833 h 1406615"/>
              <a:gd name="connsiteX68" fmla="*/ 969433 w 1346924"/>
              <a:gd name="connsiteY68" fmla="*/ 207433 h 1406615"/>
              <a:gd name="connsiteX69" fmla="*/ 973666 w 1346924"/>
              <a:gd name="connsiteY69" fmla="*/ 194733 h 1406615"/>
              <a:gd name="connsiteX70" fmla="*/ 990600 w 1346924"/>
              <a:gd name="connsiteY70" fmla="*/ 177800 h 1406615"/>
              <a:gd name="connsiteX71" fmla="*/ 994833 w 1346924"/>
              <a:gd name="connsiteY71" fmla="*/ 165100 h 1406615"/>
              <a:gd name="connsiteX72" fmla="*/ 1007533 w 1346924"/>
              <a:gd name="connsiteY72" fmla="*/ 156633 h 1406615"/>
              <a:gd name="connsiteX73" fmla="*/ 1032933 w 1346924"/>
              <a:gd name="connsiteY73" fmla="*/ 135467 h 1406615"/>
              <a:gd name="connsiteX74" fmla="*/ 1037166 w 1346924"/>
              <a:gd name="connsiteY74" fmla="*/ 122767 h 1406615"/>
              <a:gd name="connsiteX75" fmla="*/ 1075266 w 1346924"/>
              <a:gd name="connsiteY75" fmla="*/ 101600 h 1406615"/>
              <a:gd name="connsiteX76" fmla="*/ 1087966 w 1346924"/>
              <a:gd name="connsiteY76" fmla="*/ 97367 h 1406615"/>
              <a:gd name="connsiteX77" fmla="*/ 1104900 w 1346924"/>
              <a:gd name="connsiteY77" fmla="*/ 101600 h 1406615"/>
              <a:gd name="connsiteX78" fmla="*/ 1130300 w 1346924"/>
              <a:gd name="connsiteY78" fmla="*/ 118533 h 1406615"/>
              <a:gd name="connsiteX79" fmla="*/ 1176866 w 1346924"/>
              <a:gd name="connsiteY79" fmla="*/ 139700 h 1406615"/>
              <a:gd name="connsiteX80" fmla="*/ 1193800 w 1346924"/>
              <a:gd name="connsiteY80" fmla="*/ 148167 h 1406615"/>
              <a:gd name="connsiteX81" fmla="*/ 1261533 w 1346924"/>
              <a:gd name="connsiteY81" fmla="*/ 139700 h 1406615"/>
              <a:gd name="connsiteX82" fmla="*/ 1278466 w 1346924"/>
              <a:gd name="connsiteY82" fmla="*/ 122767 h 1406615"/>
              <a:gd name="connsiteX83" fmla="*/ 1299633 w 1346924"/>
              <a:gd name="connsiteY83" fmla="*/ 88900 h 1406615"/>
              <a:gd name="connsiteX84" fmla="*/ 1312333 w 1346924"/>
              <a:gd name="connsiteY84" fmla="*/ 80433 h 1406615"/>
              <a:gd name="connsiteX85" fmla="*/ 1325033 w 1346924"/>
              <a:gd name="connsiteY85" fmla="*/ 50800 h 1406615"/>
              <a:gd name="connsiteX86" fmla="*/ 1329266 w 1346924"/>
              <a:gd name="connsiteY86" fmla="*/ 38100 h 1406615"/>
              <a:gd name="connsiteX87" fmla="*/ 1341966 w 1346924"/>
              <a:gd name="connsiteY87" fmla="*/ 25400 h 1406615"/>
              <a:gd name="connsiteX88" fmla="*/ 1346200 w 1346924"/>
              <a:gd name="connsiteY88" fmla="*/ 12700 h 1406615"/>
              <a:gd name="connsiteX89" fmla="*/ 1329266 w 1346924"/>
              <a:gd name="connsiteY89" fmla="*/ 8467 h 1406615"/>
              <a:gd name="connsiteX90" fmla="*/ 1312333 w 1346924"/>
              <a:gd name="connsiteY90" fmla="*/ 0 h 1406615"/>
              <a:gd name="connsiteX91" fmla="*/ 1143000 w 1346924"/>
              <a:gd name="connsiteY91" fmla="*/ 8467 h 1406615"/>
              <a:gd name="connsiteX92" fmla="*/ 1079500 w 1346924"/>
              <a:gd name="connsiteY92" fmla="*/ 21167 h 1406615"/>
              <a:gd name="connsiteX93" fmla="*/ 1054100 w 1346924"/>
              <a:gd name="connsiteY93" fmla="*/ 29633 h 1406615"/>
              <a:gd name="connsiteX94" fmla="*/ 1041400 w 1346924"/>
              <a:gd name="connsiteY94" fmla="*/ 33867 h 1406615"/>
              <a:gd name="connsiteX95" fmla="*/ 1032933 w 1346924"/>
              <a:gd name="connsiteY95" fmla="*/ 46567 h 1406615"/>
              <a:gd name="connsiteX96" fmla="*/ 1003300 w 1346924"/>
              <a:gd name="connsiteY96" fmla="*/ 84667 h 1406615"/>
              <a:gd name="connsiteX97" fmla="*/ 994833 w 1346924"/>
              <a:gd name="connsiteY97" fmla="*/ 110067 h 1406615"/>
              <a:gd name="connsiteX98" fmla="*/ 990600 w 1346924"/>
              <a:gd name="connsiteY98" fmla="*/ 122767 h 1406615"/>
              <a:gd name="connsiteX99" fmla="*/ 977900 w 1346924"/>
              <a:gd name="connsiteY99" fmla="*/ 127000 h 1406615"/>
              <a:gd name="connsiteX100" fmla="*/ 969433 w 1346924"/>
              <a:gd name="connsiteY100" fmla="*/ 139700 h 1406615"/>
              <a:gd name="connsiteX101" fmla="*/ 956733 w 1346924"/>
              <a:gd name="connsiteY101" fmla="*/ 148167 h 1406615"/>
              <a:gd name="connsiteX102" fmla="*/ 927100 w 1346924"/>
              <a:gd name="connsiteY102" fmla="*/ 182033 h 1406615"/>
              <a:gd name="connsiteX103" fmla="*/ 884766 w 1346924"/>
              <a:gd name="connsiteY103" fmla="*/ 232833 h 1406615"/>
              <a:gd name="connsiteX104" fmla="*/ 867833 w 1346924"/>
              <a:gd name="connsiteY104" fmla="*/ 254000 h 1406615"/>
              <a:gd name="connsiteX105" fmla="*/ 842433 w 1346924"/>
              <a:gd name="connsiteY105" fmla="*/ 279400 h 1406615"/>
              <a:gd name="connsiteX106" fmla="*/ 829733 w 1346924"/>
              <a:gd name="connsiteY106" fmla="*/ 292100 h 1406615"/>
              <a:gd name="connsiteX107" fmla="*/ 800100 w 1346924"/>
              <a:gd name="connsiteY107" fmla="*/ 330200 h 1406615"/>
              <a:gd name="connsiteX108" fmla="*/ 774700 w 1346924"/>
              <a:gd name="connsiteY108" fmla="*/ 347133 h 1406615"/>
              <a:gd name="connsiteX109" fmla="*/ 749300 w 1346924"/>
              <a:gd name="connsiteY109" fmla="*/ 376767 h 1406615"/>
              <a:gd name="connsiteX110" fmla="*/ 736600 w 1346924"/>
              <a:gd name="connsiteY110" fmla="*/ 385233 h 1406615"/>
              <a:gd name="connsiteX111" fmla="*/ 711200 w 1346924"/>
              <a:gd name="connsiteY111" fmla="*/ 393700 h 1406615"/>
              <a:gd name="connsiteX112" fmla="*/ 698500 w 1346924"/>
              <a:gd name="connsiteY112" fmla="*/ 402167 h 1406615"/>
              <a:gd name="connsiteX113" fmla="*/ 685800 w 1346924"/>
              <a:gd name="connsiteY113" fmla="*/ 406400 h 1406615"/>
              <a:gd name="connsiteX114" fmla="*/ 643466 w 1346924"/>
              <a:gd name="connsiteY114" fmla="*/ 414867 h 1406615"/>
              <a:gd name="connsiteX115" fmla="*/ 563033 w 1346924"/>
              <a:gd name="connsiteY115" fmla="*/ 402167 h 1406615"/>
              <a:gd name="connsiteX116" fmla="*/ 541866 w 1346924"/>
              <a:gd name="connsiteY116" fmla="*/ 397933 h 1406615"/>
              <a:gd name="connsiteX117" fmla="*/ 516466 w 1346924"/>
              <a:gd name="connsiteY117" fmla="*/ 389467 h 1406615"/>
              <a:gd name="connsiteX118" fmla="*/ 554566 w 1346924"/>
              <a:gd name="connsiteY118" fmla="*/ 368300 h 1406615"/>
              <a:gd name="connsiteX119" fmla="*/ 567266 w 1346924"/>
              <a:gd name="connsiteY119" fmla="*/ 359833 h 1406615"/>
              <a:gd name="connsiteX120" fmla="*/ 550333 w 1346924"/>
              <a:gd name="connsiteY120" fmla="*/ 338667 h 1406615"/>
              <a:gd name="connsiteX121" fmla="*/ 533400 w 1346924"/>
              <a:gd name="connsiteY121" fmla="*/ 321733 h 1406615"/>
              <a:gd name="connsiteX122" fmla="*/ 508000 w 1346924"/>
              <a:gd name="connsiteY122" fmla="*/ 313267 h 1406615"/>
              <a:gd name="connsiteX123" fmla="*/ 495300 w 1346924"/>
              <a:gd name="connsiteY123" fmla="*/ 304800 h 1406615"/>
              <a:gd name="connsiteX124" fmla="*/ 486833 w 1346924"/>
              <a:gd name="connsiteY124" fmla="*/ 287867 h 1406615"/>
              <a:gd name="connsiteX125" fmla="*/ 499533 w 1346924"/>
              <a:gd name="connsiteY125" fmla="*/ 275167 h 1406615"/>
              <a:gd name="connsiteX126" fmla="*/ 524933 w 1346924"/>
              <a:gd name="connsiteY126" fmla="*/ 266700 h 1406615"/>
              <a:gd name="connsiteX127" fmla="*/ 537633 w 1346924"/>
              <a:gd name="connsiteY127" fmla="*/ 258233 h 1406615"/>
              <a:gd name="connsiteX128" fmla="*/ 575733 w 1346924"/>
              <a:gd name="connsiteY128" fmla="*/ 249767 h 1406615"/>
              <a:gd name="connsiteX129" fmla="*/ 550333 w 1346924"/>
              <a:gd name="connsiteY129" fmla="*/ 245533 h 1406615"/>
              <a:gd name="connsiteX130" fmla="*/ 474133 w 1346924"/>
              <a:gd name="connsiteY130" fmla="*/ 237067 h 1406615"/>
              <a:gd name="connsiteX131" fmla="*/ 431800 w 1346924"/>
              <a:gd name="connsiteY131" fmla="*/ 228600 h 1406615"/>
              <a:gd name="connsiteX132" fmla="*/ 359833 w 1346924"/>
              <a:gd name="connsiteY132" fmla="*/ 220133 h 1406615"/>
              <a:gd name="connsiteX133" fmla="*/ 292100 w 1346924"/>
              <a:gd name="connsiteY133" fmla="*/ 211667 h 1406615"/>
              <a:gd name="connsiteX134" fmla="*/ 4233 w 1346924"/>
              <a:gd name="connsiteY134" fmla="*/ 215900 h 1406615"/>
              <a:gd name="connsiteX135" fmla="*/ 0 w 1346924"/>
              <a:gd name="connsiteY13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351366 w 1346924"/>
              <a:gd name="connsiteY8" fmla="*/ 969433 h 1406615"/>
              <a:gd name="connsiteX9" fmla="*/ 397933 w 1346924"/>
              <a:gd name="connsiteY9" fmla="*/ 956733 h 1406615"/>
              <a:gd name="connsiteX10" fmla="*/ 440266 w 1346924"/>
              <a:gd name="connsiteY10" fmla="*/ 948267 h 1406615"/>
              <a:gd name="connsiteX11" fmla="*/ 452966 w 1346924"/>
              <a:gd name="connsiteY11" fmla="*/ 939800 h 1406615"/>
              <a:gd name="connsiteX12" fmla="*/ 478366 w 1346924"/>
              <a:gd name="connsiteY12" fmla="*/ 931333 h 1406615"/>
              <a:gd name="connsiteX13" fmla="*/ 516466 w 1346924"/>
              <a:gd name="connsiteY13" fmla="*/ 914400 h 1406615"/>
              <a:gd name="connsiteX14" fmla="*/ 550333 w 1346924"/>
              <a:gd name="connsiteY14" fmla="*/ 901700 h 1406615"/>
              <a:gd name="connsiteX15" fmla="*/ 563033 w 1346924"/>
              <a:gd name="connsiteY15" fmla="*/ 893233 h 1406615"/>
              <a:gd name="connsiteX16" fmla="*/ 579966 w 1346924"/>
              <a:gd name="connsiteY16" fmla="*/ 889000 h 1406615"/>
              <a:gd name="connsiteX17" fmla="*/ 567266 w 1346924"/>
              <a:gd name="connsiteY17" fmla="*/ 880533 h 1406615"/>
              <a:gd name="connsiteX18" fmla="*/ 550333 w 1346924"/>
              <a:gd name="connsiteY18" fmla="*/ 876300 h 1406615"/>
              <a:gd name="connsiteX19" fmla="*/ 508000 w 1346924"/>
              <a:gd name="connsiteY19" fmla="*/ 867833 h 1406615"/>
              <a:gd name="connsiteX20" fmla="*/ 495300 w 1346924"/>
              <a:gd name="connsiteY20" fmla="*/ 863600 h 1406615"/>
              <a:gd name="connsiteX21" fmla="*/ 465666 w 1346924"/>
              <a:gd name="connsiteY21" fmla="*/ 859367 h 1406615"/>
              <a:gd name="connsiteX22" fmla="*/ 444500 w 1346924"/>
              <a:gd name="connsiteY22" fmla="*/ 850900 h 1406615"/>
              <a:gd name="connsiteX23" fmla="*/ 419100 w 1346924"/>
              <a:gd name="connsiteY23" fmla="*/ 842433 h 1406615"/>
              <a:gd name="connsiteX24" fmla="*/ 402166 w 1346924"/>
              <a:gd name="connsiteY24" fmla="*/ 829733 h 1406615"/>
              <a:gd name="connsiteX25" fmla="*/ 385233 w 1346924"/>
              <a:gd name="connsiteY25" fmla="*/ 821267 h 1406615"/>
              <a:gd name="connsiteX26" fmla="*/ 381000 w 1346924"/>
              <a:gd name="connsiteY26" fmla="*/ 808567 h 1406615"/>
              <a:gd name="connsiteX27" fmla="*/ 364066 w 1346924"/>
              <a:gd name="connsiteY27" fmla="*/ 783167 h 1406615"/>
              <a:gd name="connsiteX28" fmla="*/ 406400 w 1346924"/>
              <a:gd name="connsiteY28" fmla="*/ 766233 h 1406615"/>
              <a:gd name="connsiteX29" fmla="*/ 431800 w 1346924"/>
              <a:gd name="connsiteY29" fmla="*/ 757767 h 1406615"/>
              <a:gd name="connsiteX30" fmla="*/ 444500 w 1346924"/>
              <a:gd name="connsiteY30" fmla="*/ 753533 h 1406615"/>
              <a:gd name="connsiteX31" fmla="*/ 452966 w 1346924"/>
              <a:gd name="connsiteY31" fmla="*/ 740833 h 1406615"/>
              <a:gd name="connsiteX32" fmla="*/ 482600 w 1346924"/>
              <a:gd name="connsiteY32" fmla="*/ 728133 h 1406615"/>
              <a:gd name="connsiteX33" fmla="*/ 495300 w 1346924"/>
              <a:gd name="connsiteY33" fmla="*/ 719667 h 1406615"/>
              <a:gd name="connsiteX34" fmla="*/ 499533 w 1346924"/>
              <a:gd name="connsiteY34" fmla="*/ 694267 h 1406615"/>
              <a:gd name="connsiteX35" fmla="*/ 474133 w 1346924"/>
              <a:gd name="connsiteY35" fmla="*/ 685800 h 1406615"/>
              <a:gd name="connsiteX36" fmla="*/ 452966 w 1346924"/>
              <a:gd name="connsiteY36" fmla="*/ 660400 h 1406615"/>
              <a:gd name="connsiteX37" fmla="*/ 444500 w 1346924"/>
              <a:gd name="connsiteY37" fmla="*/ 635000 h 1406615"/>
              <a:gd name="connsiteX38" fmla="*/ 448733 w 1346924"/>
              <a:gd name="connsiteY38" fmla="*/ 622300 h 1406615"/>
              <a:gd name="connsiteX39" fmla="*/ 486833 w 1346924"/>
              <a:gd name="connsiteY39" fmla="*/ 609600 h 1406615"/>
              <a:gd name="connsiteX40" fmla="*/ 499533 w 1346924"/>
              <a:gd name="connsiteY40" fmla="*/ 601133 h 1406615"/>
              <a:gd name="connsiteX41" fmla="*/ 524933 w 1346924"/>
              <a:gd name="connsiteY41" fmla="*/ 592667 h 1406615"/>
              <a:gd name="connsiteX42" fmla="*/ 533400 w 1346924"/>
              <a:gd name="connsiteY42" fmla="*/ 579967 h 1406615"/>
              <a:gd name="connsiteX43" fmla="*/ 516466 w 1346924"/>
              <a:gd name="connsiteY43" fmla="*/ 554567 h 1406615"/>
              <a:gd name="connsiteX44" fmla="*/ 508000 w 1346924"/>
              <a:gd name="connsiteY44" fmla="*/ 541867 h 1406615"/>
              <a:gd name="connsiteX45" fmla="*/ 571500 w 1346924"/>
              <a:gd name="connsiteY45" fmla="*/ 533400 h 1406615"/>
              <a:gd name="connsiteX46" fmla="*/ 630766 w 1346924"/>
              <a:gd name="connsiteY46" fmla="*/ 524933 h 1406615"/>
              <a:gd name="connsiteX47" fmla="*/ 643466 w 1346924"/>
              <a:gd name="connsiteY47" fmla="*/ 516467 h 1406615"/>
              <a:gd name="connsiteX48" fmla="*/ 681566 w 1346924"/>
              <a:gd name="connsiteY48" fmla="*/ 508000 h 1406615"/>
              <a:gd name="connsiteX49" fmla="*/ 698500 w 1346924"/>
              <a:gd name="connsiteY49" fmla="*/ 503767 h 1406615"/>
              <a:gd name="connsiteX50" fmla="*/ 723900 w 1346924"/>
              <a:gd name="connsiteY50" fmla="*/ 491067 h 1406615"/>
              <a:gd name="connsiteX51" fmla="*/ 740833 w 1346924"/>
              <a:gd name="connsiteY51" fmla="*/ 486833 h 1406615"/>
              <a:gd name="connsiteX52" fmla="*/ 753533 w 1346924"/>
              <a:gd name="connsiteY52" fmla="*/ 474133 h 1406615"/>
              <a:gd name="connsiteX53" fmla="*/ 778933 w 1346924"/>
              <a:gd name="connsiteY53" fmla="*/ 457200 h 1406615"/>
              <a:gd name="connsiteX54" fmla="*/ 804333 w 1346924"/>
              <a:gd name="connsiteY54" fmla="*/ 431800 h 1406615"/>
              <a:gd name="connsiteX55" fmla="*/ 817033 w 1346924"/>
              <a:gd name="connsiteY55" fmla="*/ 419100 h 1406615"/>
              <a:gd name="connsiteX56" fmla="*/ 829733 w 1346924"/>
              <a:gd name="connsiteY56" fmla="*/ 410633 h 1406615"/>
              <a:gd name="connsiteX57" fmla="*/ 855133 w 1346924"/>
              <a:gd name="connsiteY57" fmla="*/ 381000 h 1406615"/>
              <a:gd name="connsiteX58" fmla="*/ 863600 w 1346924"/>
              <a:gd name="connsiteY58" fmla="*/ 368300 h 1406615"/>
              <a:gd name="connsiteX59" fmla="*/ 893233 w 1346924"/>
              <a:gd name="connsiteY59" fmla="*/ 330200 h 1406615"/>
              <a:gd name="connsiteX60" fmla="*/ 893233 w 1346924"/>
              <a:gd name="connsiteY60" fmla="*/ 330200 h 1406615"/>
              <a:gd name="connsiteX61" fmla="*/ 901700 w 1346924"/>
              <a:gd name="connsiteY61" fmla="*/ 313267 h 1406615"/>
              <a:gd name="connsiteX62" fmla="*/ 914400 w 1346924"/>
              <a:gd name="connsiteY62" fmla="*/ 292100 h 1406615"/>
              <a:gd name="connsiteX63" fmla="*/ 918633 w 1346924"/>
              <a:gd name="connsiteY63" fmla="*/ 279400 h 1406615"/>
              <a:gd name="connsiteX64" fmla="*/ 931333 w 1346924"/>
              <a:gd name="connsiteY64" fmla="*/ 266700 h 1406615"/>
              <a:gd name="connsiteX65" fmla="*/ 939800 w 1346924"/>
              <a:gd name="connsiteY65" fmla="*/ 249767 h 1406615"/>
              <a:gd name="connsiteX66" fmla="*/ 952500 w 1346924"/>
              <a:gd name="connsiteY66" fmla="*/ 232833 h 1406615"/>
              <a:gd name="connsiteX67" fmla="*/ 969433 w 1346924"/>
              <a:gd name="connsiteY67" fmla="*/ 207433 h 1406615"/>
              <a:gd name="connsiteX68" fmla="*/ 973666 w 1346924"/>
              <a:gd name="connsiteY68" fmla="*/ 194733 h 1406615"/>
              <a:gd name="connsiteX69" fmla="*/ 990600 w 1346924"/>
              <a:gd name="connsiteY69" fmla="*/ 177800 h 1406615"/>
              <a:gd name="connsiteX70" fmla="*/ 994833 w 1346924"/>
              <a:gd name="connsiteY70" fmla="*/ 165100 h 1406615"/>
              <a:gd name="connsiteX71" fmla="*/ 1007533 w 1346924"/>
              <a:gd name="connsiteY71" fmla="*/ 156633 h 1406615"/>
              <a:gd name="connsiteX72" fmla="*/ 1032933 w 1346924"/>
              <a:gd name="connsiteY72" fmla="*/ 135467 h 1406615"/>
              <a:gd name="connsiteX73" fmla="*/ 1037166 w 1346924"/>
              <a:gd name="connsiteY73" fmla="*/ 122767 h 1406615"/>
              <a:gd name="connsiteX74" fmla="*/ 1075266 w 1346924"/>
              <a:gd name="connsiteY74" fmla="*/ 101600 h 1406615"/>
              <a:gd name="connsiteX75" fmla="*/ 1087966 w 1346924"/>
              <a:gd name="connsiteY75" fmla="*/ 97367 h 1406615"/>
              <a:gd name="connsiteX76" fmla="*/ 1104900 w 1346924"/>
              <a:gd name="connsiteY76" fmla="*/ 101600 h 1406615"/>
              <a:gd name="connsiteX77" fmla="*/ 1130300 w 1346924"/>
              <a:gd name="connsiteY77" fmla="*/ 118533 h 1406615"/>
              <a:gd name="connsiteX78" fmla="*/ 1176866 w 1346924"/>
              <a:gd name="connsiteY78" fmla="*/ 139700 h 1406615"/>
              <a:gd name="connsiteX79" fmla="*/ 1193800 w 1346924"/>
              <a:gd name="connsiteY79" fmla="*/ 148167 h 1406615"/>
              <a:gd name="connsiteX80" fmla="*/ 1261533 w 1346924"/>
              <a:gd name="connsiteY80" fmla="*/ 139700 h 1406615"/>
              <a:gd name="connsiteX81" fmla="*/ 1278466 w 1346924"/>
              <a:gd name="connsiteY81" fmla="*/ 122767 h 1406615"/>
              <a:gd name="connsiteX82" fmla="*/ 1299633 w 1346924"/>
              <a:gd name="connsiteY82" fmla="*/ 88900 h 1406615"/>
              <a:gd name="connsiteX83" fmla="*/ 1312333 w 1346924"/>
              <a:gd name="connsiteY83" fmla="*/ 80433 h 1406615"/>
              <a:gd name="connsiteX84" fmla="*/ 1325033 w 1346924"/>
              <a:gd name="connsiteY84" fmla="*/ 50800 h 1406615"/>
              <a:gd name="connsiteX85" fmla="*/ 1329266 w 1346924"/>
              <a:gd name="connsiteY85" fmla="*/ 38100 h 1406615"/>
              <a:gd name="connsiteX86" fmla="*/ 1341966 w 1346924"/>
              <a:gd name="connsiteY86" fmla="*/ 25400 h 1406615"/>
              <a:gd name="connsiteX87" fmla="*/ 1346200 w 1346924"/>
              <a:gd name="connsiteY87" fmla="*/ 12700 h 1406615"/>
              <a:gd name="connsiteX88" fmla="*/ 1329266 w 1346924"/>
              <a:gd name="connsiteY88" fmla="*/ 8467 h 1406615"/>
              <a:gd name="connsiteX89" fmla="*/ 1312333 w 1346924"/>
              <a:gd name="connsiteY89" fmla="*/ 0 h 1406615"/>
              <a:gd name="connsiteX90" fmla="*/ 1143000 w 1346924"/>
              <a:gd name="connsiteY90" fmla="*/ 8467 h 1406615"/>
              <a:gd name="connsiteX91" fmla="*/ 1079500 w 1346924"/>
              <a:gd name="connsiteY91" fmla="*/ 21167 h 1406615"/>
              <a:gd name="connsiteX92" fmla="*/ 1054100 w 1346924"/>
              <a:gd name="connsiteY92" fmla="*/ 29633 h 1406615"/>
              <a:gd name="connsiteX93" fmla="*/ 1041400 w 1346924"/>
              <a:gd name="connsiteY93" fmla="*/ 33867 h 1406615"/>
              <a:gd name="connsiteX94" fmla="*/ 1032933 w 1346924"/>
              <a:gd name="connsiteY94" fmla="*/ 46567 h 1406615"/>
              <a:gd name="connsiteX95" fmla="*/ 1003300 w 1346924"/>
              <a:gd name="connsiteY95" fmla="*/ 84667 h 1406615"/>
              <a:gd name="connsiteX96" fmla="*/ 994833 w 1346924"/>
              <a:gd name="connsiteY96" fmla="*/ 110067 h 1406615"/>
              <a:gd name="connsiteX97" fmla="*/ 990600 w 1346924"/>
              <a:gd name="connsiteY97" fmla="*/ 122767 h 1406615"/>
              <a:gd name="connsiteX98" fmla="*/ 977900 w 1346924"/>
              <a:gd name="connsiteY98" fmla="*/ 127000 h 1406615"/>
              <a:gd name="connsiteX99" fmla="*/ 969433 w 1346924"/>
              <a:gd name="connsiteY99" fmla="*/ 139700 h 1406615"/>
              <a:gd name="connsiteX100" fmla="*/ 956733 w 1346924"/>
              <a:gd name="connsiteY100" fmla="*/ 148167 h 1406615"/>
              <a:gd name="connsiteX101" fmla="*/ 927100 w 1346924"/>
              <a:gd name="connsiteY101" fmla="*/ 182033 h 1406615"/>
              <a:gd name="connsiteX102" fmla="*/ 884766 w 1346924"/>
              <a:gd name="connsiteY102" fmla="*/ 232833 h 1406615"/>
              <a:gd name="connsiteX103" fmla="*/ 867833 w 1346924"/>
              <a:gd name="connsiteY103" fmla="*/ 254000 h 1406615"/>
              <a:gd name="connsiteX104" fmla="*/ 842433 w 1346924"/>
              <a:gd name="connsiteY104" fmla="*/ 279400 h 1406615"/>
              <a:gd name="connsiteX105" fmla="*/ 829733 w 1346924"/>
              <a:gd name="connsiteY105" fmla="*/ 292100 h 1406615"/>
              <a:gd name="connsiteX106" fmla="*/ 800100 w 1346924"/>
              <a:gd name="connsiteY106" fmla="*/ 330200 h 1406615"/>
              <a:gd name="connsiteX107" fmla="*/ 774700 w 1346924"/>
              <a:gd name="connsiteY107" fmla="*/ 347133 h 1406615"/>
              <a:gd name="connsiteX108" fmla="*/ 749300 w 1346924"/>
              <a:gd name="connsiteY108" fmla="*/ 376767 h 1406615"/>
              <a:gd name="connsiteX109" fmla="*/ 736600 w 1346924"/>
              <a:gd name="connsiteY109" fmla="*/ 385233 h 1406615"/>
              <a:gd name="connsiteX110" fmla="*/ 711200 w 1346924"/>
              <a:gd name="connsiteY110" fmla="*/ 393700 h 1406615"/>
              <a:gd name="connsiteX111" fmla="*/ 698500 w 1346924"/>
              <a:gd name="connsiteY111" fmla="*/ 402167 h 1406615"/>
              <a:gd name="connsiteX112" fmla="*/ 685800 w 1346924"/>
              <a:gd name="connsiteY112" fmla="*/ 406400 h 1406615"/>
              <a:gd name="connsiteX113" fmla="*/ 643466 w 1346924"/>
              <a:gd name="connsiteY113" fmla="*/ 414867 h 1406615"/>
              <a:gd name="connsiteX114" fmla="*/ 563033 w 1346924"/>
              <a:gd name="connsiteY114" fmla="*/ 402167 h 1406615"/>
              <a:gd name="connsiteX115" fmla="*/ 541866 w 1346924"/>
              <a:gd name="connsiteY115" fmla="*/ 397933 h 1406615"/>
              <a:gd name="connsiteX116" fmla="*/ 516466 w 1346924"/>
              <a:gd name="connsiteY116" fmla="*/ 389467 h 1406615"/>
              <a:gd name="connsiteX117" fmla="*/ 554566 w 1346924"/>
              <a:gd name="connsiteY117" fmla="*/ 368300 h 1406615"/>
              <a:gd name="connsiteX118" fmla="*/ 567266 w 1346924"/>
              <a:gd name="connsiteY118" fmla="*/ 359833 h 1406615"/>
              <a:gd name="connsiteX119" fmla="*/ 550333 w 1346924"/>
              <a:gd name="connsiteY119" fmla="*/ 338667 h 1406615"/>
              <a:gd name="connsiteX120" fmla="*/ 533400 w 1346924"/>
              <a:gd name="connsiteY120" fmla="*/ 321733 h 1406615"/>
              <a:gd name="connsiteX121" fmla="*/ 508000 w 1346924"/>
              <a:gd name="connsiteY121" fmla="*/ 313267 h 1406615"/>
              <a:gd name="connsiteX122" fmla="*/ 495300 w 1346924"/>
              <a:gd name="connsiteY122" fmla="*/ 304800 h 1406615"/>
              <a:gd name="connsiteX123" fmla="*/ 486833 w 1346924"/>
              <a:gd name="connsiteY123" fmla="*/ 287867 h 1406615"/>
              <a:gd name="connsiteX124" fmla="*/ 499533 w 1346924"/>
              <a:gd name="connsiteY124" fmla="*/ 275167 h 1406615"/>
              <a:gd name="connsiteX125" fmla="*/ 524933 w 1346924"/>
              <a:gd name="connsiteY125" fmla="*/ 266700 h 1406615"/>
              <a:gd name="connsiteX126" fmla="*/ 537633 w 1346924"/>
              <a:gd name="connsiteY126" fmla="*/ 258233 h 1406615"/>
              <a:gd name="connsiteX127" fmla="*/ 575733 w 1346924"/>
              <a:gd name="connsiteY127" fmla="*/ 249767 h 1406615"/>
              <a:gd name="connsiteX128" fmla="*/ 550333 w 1346924"/>
              <a:gd name="connsiteY128" fmla="*/ 245533 h 1406615"/>
              <a:gd name="connsiteX129" fmla="*/ 474133 w 1346924"/>
              <a:gd name="connsiteY129" fmla="*/ 237067 h 1406615"/>
              <a:gd name="connsiteX130" fmla="*/ 431800 w 1346924"/>
              <a:gd name="connsiteY130" fmla="*/ 228600 h 1406615"/>
              <a:gd name="connsiteX131" fmla="*/ 359833 w 1346924"/>
              <a:gd name="connsiteY131" fmla="*/ 220133 h 1406615"/>
              <a:gd name="connsiteX132" fmla="*/ 292100 w 1346924"/>
              <a:gd name="connsiteY132" fmla="*/ 211667 h 1406615"/>
              <a:gd name="connsiteX133" fmla="*/ 4233 w 1346924"/>
              <a:gd name="connsiteY133" fmla="*/ 215900 h 1406615"/>
              <a:gd name="connsiteX134" fmla="*/ 0 w 1346924"/>
              <a:gd name="connsiteY13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397933 w 1346924"/>
              <a:gd name="connsiteY8" fmla="*/ 956733 h 1406615"/>
              <a:gd name="connsiteX9" fmla="*/ 440266 w 1346924"/>
              <a:gd name="connsiteY9" fmla="*/ 948267 h 1406615"/>
              <a:gd name="connsiteX10" fmla="*/ 452966 w 1346924"/>
              <a:gd name="connsiteY10" fmla="*/ 939800 h 1406615"/>
              <a:gd name="connsiteX11" fmla="*/ 478366 w 1346924"/>
              <a:gd name="connsiteY11" fmla="*/ 931333 h 1406615"/>
              <a:gd name="connsiteX12" fmla="*/ 516466 w 1346924"/>
              <a:gd name="connsiteY12" fmla="*/ 914400 h 1406615"/>
              <a:gd name="connsiteX13" fmla="*/ 550333 w 1346924"/>
              <a:gd name="connsiteY13" fmla="*/ 901700 h 1406615"/>
              <a:gd name="connsiteX14" fmla="*/ 563033 w 1346924"/>
              <a:gd name="connsiteY14" fmla="*/ 893233 h 1406615"/>
              <a:gd name="connsiteX15" fmla="*/ 579966 w 1346924"/>
              <a:gd name="connsiteY15" fmla="*/ 889000 h 1406615"/>
              <a:gd name="connsiteX16" fmla="*/ 567266 w 1346924"/>
              <a:gd name="connsiteY16" fmla="*/ 880533 h 1406615"/>
              <a:gd name="connsiteX17" fmla="*/ 550333 w 1346924"/>
              <a:gd name="connsiteY17" fmla="*/ 876300 h 1406615"/>
              <a:gd name="connsiteX18" fmla="*/ 508000 w 1346924"/>
              <a:gd name="connsiteY18" fmla="*/ 867833 h 1406615"/>
              <a:gd name="connsiteX19" fmla="*/ 495300 w 1346924"/>
              <a:gd name="connsiteY19" fmla="*/ 863600 h 1406615"/>
              <a:gd name="connsiteX20" fmla="*/ 465666 w 1346924"/>
              <a:gd name="connsiteY20" fmla="*/ 859367 h 1406615"/>
              <a:gd name="connsiteX21" fmla="*/ 444500 w 1346924"/>
              <a:gd name="connsiteY21" fmla="*/ 850900 h 1406615"/>
              <a:gd name="connsiteX22" fmla="*/ 419100 w 1346924"/>
              <a:gd name="connsiteY22" fmla="*/ 842433 h 1406615"/>
              <a:gd name="connsiteX23" fmla="*/ 402166 w 1346924"/>
              <a:gd name="connsiteY23" fmla="*/ 829733 h 1406615"/>
              <a:gd name="connsiteX24" fmla="*/ 385233 w 1346924"/>
              <a:gd name="connsiteY24" fmla="*/ 821267 h 1406615"/>
              <a:gd name="connsiteX25" fmla="*/ 381000 w 1346924"/>
              <a:gd name="connsiteY25" fmla="*/ 808567 h 1406615"/>
              <a:gd name="connsiteX26" fmla="*/ 364066 w 1346924"/>
              <a:gd name="connsiteY26" fmla="*/ 783167 h 1406615"/>
              <a:gd name="connsiteX27" fmla="*/ 406400 w 1346924"/>
              <a:gd name="connsiteY27" fmla="*/ 766233 h 1406615"/>
              <a:gd name="connsiteX28" fmla="*/ 431800 w 1346924"/>
              <a:gd name="connsiteY28" fmla="*/ 757767 h 1406615"/>
              <a:gd name="connsiteX29" fmla="*/ 444500 w 1346924"/>
              <a:gd name="connsiteY29" fmla="*/ 753533 h 1406615"/>
              <a:gd name="connsiteX30" fmla="*/ 452966 w 1346924"/>
              <a:gd name="connsiteY30" fmla="*/ 740833 h 1406615"/>
              <a:gd name="connsiteX31" fmla="*/ 482600 w 1346924"/>
              <a:gd name="connsiteY31" fmla="*/ 728133 h 1406615"/>
              <a:gd name="connsiteX32" fmla="*/ 495300 w 1346924"/>
              <a:gd name="connsiteY32" fmla="*/ 719667 h 1406615"/>
              <a:gd name="connsiteX33" fmla="*/ 499533 w 1346924"/>
              <a:gd name="connsiteY33" fmla="*/ 694267 h 1406615"/>
              <a:gd name="connsiteX34" fmla="*/ 474133 w 1346924"/>
              <a:gd name="connsiteY34" fmla="*/ 685800 h 1406615"/>
              <a:gd name="connsiteX35" fmla="*/ 452966 w 1346924"/>
              <a:gd name="connsiteY35" fmla="*/ 660400 h 1406615"/>
              <a:gd name="connsiteX36" fmla="*/ 444500 w 1346924"/>
              <a:gd name="connsiteY36" fmla="*/ 635000 h 1406615"/>
              <a:gd name="connsiteX37" fmla="*/ 448733 w 1346924"/>
              <a:gd name="connsiteY37" fmla="*/ 622300 h 1406615"/>
              <a:gd name="connsiteX38" fmla="*/ 486833 w 1346924"/>
              <a:gd name="connsiteY38" fmla="*/ 609600 h 1406615"/>
              <a:gd name="connsiteX39" fmla="*/ 499533 w 1346924"/>
              <a:gd name="connsiteY39" fmla="*/ 601133 h 1406615"/>
              <a:gd name="connsiteX40" fmla="*/ 524933 w 1346924"/>
              <a:gd name="connsiteY40" fmla="*/ 592667 h 1406615"/>
              <a:gd name="connsiteX41" fmla="*/ 533400 w 1346924"/>
              <a:gd name="connsiteY41" fmla="*/ 579967 h 1406615"/>
              <a:gd name="connsiteX42" fmla="*/ 516466 w 1346924"/>
              <a:gd name="connsiteY42" fmla="*/ 554567 h 1406615"/>
              <a:gd name="connsiteX43" fmla="*/ 508000 w 1346924"/>
              <a:gd name="connsiteY43" fmla="*/ 541867 h 1406615"/>
              <a:gd name="connsiteX44" fmla="*/ 571500 w 1346924"/>
              <a:gd name="connsiteY44" fmla="*/ 533400 h 1406615"/>
              <a:gd name="connsiteX45" fmla="*/ 630766 w 1346924"/>
              <a:gd name="connsiteY45" fmla="*/ 524933 h 1406615"/>
              <a:gd name="connsiteX46" fmla="*/ 643466 w 1346924"/>
              <a:gd name="connsiteY46" fmla="*/ 516467 h 1406615"/>
              <a:gd name="connsiteX47" fmla="*/ 681566 w 1346924"/>
              <a:gd name="connsiteY47" fmla="*/ 508000 h 1406615"/>
              <a:gd name="connsiteX48" fmla="*/ 698500 w 1346924"/>
              <a:gd name="connsiteY48" fmla="*/ 503767 h 1406615"/>
              <a:gd name="connsiteX49" fmla="*/ 723900 w 1346924"/>
              <a:gd name="connsiteY49" fmla="*/ 491067 h 1406615"/>
              <a:gd name="connsiteX50" fmla="*/ 740833 w 1346924"/>
              <a:gd name="connsiteY50" fmla="*/ 486833 h 1406615"/>
              <a:gd name="connsiteX51" fmla="*/ 753533 w 1346924"/>
              <a:gd name="connsiteY51" fmla="*/ 474133 h 1406615"/>
              <a:gd name="connsiteX52" fmla="*/ 778933 w 1346924"/>
              <a:gd name="connsiteY52" fmla="*/ 457200 h 1406615"/>
              <a:gd name="connsiteX53" fmla="*/ 804333 w 1346924"/>
              <a:gd name="connsiteY53" fmla="*/ 431800 h 1406615"/>
              <a:gd name="connsiteX54" fmla="*/ 817033 w 1346924"/>
              <a:gd name="connsiteY54" fmla="*/ 419100 h 1406615"/>
              <a:gd name="connsiteX55" fmla="*/ 829733 w 1346924"/>
              <a:gd name="connsiteY55" fmla="*/ 410633 h 1406615"/>
              <a:gd name="connsiteX56" fmla="*/ 855133 w 1346924"/>
              <a:gd name="connsiteY56" fmla="*/ 381000 h 1406615"/>
              <a:gd name="connsiteX57" fmla="*/ 863600 w 1346924"/>
              <a:gd name="connsiteY57" fmla="*/ 368300 h 1406615"/>
              <a:gd name="connsiteX58" fmla="*/ 893233 w 1346924"/>
              <a:gd name="connsiteY58" fmla="*/ 330200 h 1406615"/>
              <a:gd name="connsiteX59" fmla="*/ 893233 w 1346924"/>
              <a:gd name="connsiteY59" fmla="*/ 330200 h 1406615"/>
              <a:gd name="connsiteX60" fmla="*/ 901700 w 1346924"/>
              <a:gd name="connsiteY60" fmla="*/ 313267 h 1406615"/>
              <a:gd name="connsiteX61" fmla="*/ 914400 w 1346924"/>
              <a:gd name="connsiteY61" fmla="*/ 292100 h 1406615"/>
              <a:gd name="connsiteX62" fmla="*/ 918633 w 1346924"/>
              <a:gd name="connsiteY62" fmla="*/ 279400 h 1406615"/>
              <a:gd name="connsiteX63" fmla="*/ 931333 w 1346924"/>
              <a:gd name="connsiteY63" fmla="*/ 266700 h 1406615"/>
              <a:gd name="connsiteX64" fmla="*/ 939800 w 1346924"/>
              <a:gd name="connsiteY64" fmla="*/ 249767 h 1406615"/>
              <a:gd name="connsiteX65" fmla="*/ 952500 w 1346924"/>
              <a:gd name="connsiteY65" fmla="*/ 232833 h 1406615"/>
              <a:gd name="connsiteX66" fmla="*/ 969433 w 1346924"/>
              <a:gd name="connsiteY66" fmla="*/ 207433 h 1406615"/>
              <a:gd name="connsiteX67" fmla="*/ 973666 w 1346924"/>
              <a:gd name="connsiteY67" fmla="*/ 194733 h 1406615"/>
              <a:gd name="connsiteX68" fmla="*/ 990600 w 1346924"/>
              <a:gd name="connsiteY68" fmla="*/ 177800 h 1406615"/>
              <a:gd name="connsiteX69" fmla="*/ 994833 w 1346924"/>
              <a:gd name="connsiteY69" fmla="*/ 165100 h 1406615"/>
              <a:gd name="connsiteX70" fmla="*/ 1007533 w 1346924"/>
              <a:gd name="connsiteY70" fmla="*/ 156633 h 1406615"/>
              <a:gd name="connsiteX71" fmla="*/ 1032933 w 1346924"/>
              <a:gd name="connsiteY71" fmla="*/ 135467 h 1406615"/>
              <a:gd name="connsiteX72" fmla="*/ 1037166 w 1346924"/>
              <a:gd name="connsiteY72" fmla="*/ 122767 h 1406615"/>
              <a:gd name="connsiteX73" fmla="*/ 1075266 w 1346924"/>
              <a:gd name="connsiteY73" fmla="*/ 101600 h 1406615"/>
              <a:gd name="connsiteX74" fmla="*/ 1087966 w 1346924"/>
              <a:gd name="connsiteY74" fmla="*/ 97367 h 1406615"/>
              <a:gd name="connsiteX75" fmla="*/ 1104900 w 1346924"/>
              <a:gd name="connsiteY75" fmla="*/ 101600 h 1406615"/>
              <a:gd name="connsiteX76" fmla="*/ 1130300 w 1346924"/>
              <a:gd name="connsiteY76" fmla="*/ 118533 h 1406615"/>
              <a:gd name="connsiteX77" fmla="*/ 1176866 w 1346924"/>
              <a:gd name="connsiteY77" fmla="*/ 139700 h 1406615"/>
              <a:gd name="connsiteX78" fmla="*/ 1193800 w 1346924"/>
              <a:gd name="connsiteY78" fmla="*/ 148167 h 1406615"/>
              <a:gd name="connsiteX79" fmla="*/ 1261533 w 1346924"/>
              <a:gd name="connsiteY79" fmla="*/ 139700 h 1406615"/>
              <a:gd name="connsiteX80" fmla="*/ 1278466 w 1346924"/>
              <a:gd name="connsiteY80" fmla="*/ 122767 h 1406615"/>
              <a:gd name="connsiteX81" fmla="*/ 1299633 w 1346924"/>
              <a:gd name="connsiteY81" fmla="*/ 88900 h 1406615"/>
              <a:gd name="connsiteX82" fmla="*/ 1312333 w 1346924"/>
              <a:gd name="connsiteY82" fmla="*/ 80433 h 1406615"/>
              <a:gd name="connsiteX83" fmla="*/ 1325033 w 1346924"/>
              <a:gd name="connsiteY83" fmla="*/ 50800 h 1406615"/>
              <a:gd name="connsiteX84" fmla="*/ 1329266 w 1346924"/>
              <a:gd name="connsiteY84" fmla="*/ 38100 h 1406615"/>
              <a:gd name="connsiteX85" fmla="*/ 1341966 w 1346924"/>
              <a:gd name="connsiteY85" fmla="*/ 25400 h 1406615"/>
              <a:gd name="connsiteX86" fmla="*/ 1346200 w 1346924"/>
              <a:gd name="connsiteY86" fmla="*/ 12700 h 1406615"/>
              <a:gd name="connsiteX87" fmla="*/ 1329266 w 1346924"/>
              <a:gd name="connsiteY87" fmla="*/ 8467 h 1406615"/>
              <a:gd name="connsiteX88" fmla="*/ 1312333 w 1346924"/>
              <a:gd name="connsiteY88" fmla="*/ 0 h 1406615"/>
              <a:gd name="connsiteX89" fmla="*/ 1143000 w 1346924"/>
              <a:gd name="connsiteY89" fmla="*/ 8467 h 1406615"/>
              <a:gd name="connsiteX90" fmla="*/ 1079500 w 1346924"/>
              <a:gd name="connsiteY90" fmla="*/ 21167 h 1406615"/>
              <a:gd name="connsiteX91" fmla="*/ 1054100 w 1346924"/>
              <a:gd name="connsiteY91" fmla="*/ 29633 h 1406615"/>
              <a:gd name="connsiteX92" fmla="*/ 1041400 w 1346924"/>
              <a:gd name="connsiteY92" fmla="*/ 33867 h 1406615"/>
              <a:gd name="connsiteX93" fmla="*/ 1032933 w 1346924"/>
              <a:gd name="connsiteY93" fmla="*/ 46567 h 1406615"/>
              <a:gd name="connsiteX94" fmla="*/ 1003300 w 1346924"/>
              <a:gd name="connsiteY94" fmla="*/ 84667 h 1406615"/>
              <a:gd name="connsiteX95" fmla="*/ 994833 w 1346924"/>
              <a:gd name="connsiteY95" fmla="*/ 110067 h 1406615"/>
              <a:gd name="connsiteX96" fmla="*/ 990600 w 1346924"/>
              <a:gd name="connsiteY96" fmla="*/ 122767 h 1406615"/>
              <a:gd name="connsiteX97" fmla="*/ 977900 w 1346924"/>
              <a:gd name="connsiteY97" fmla="*/ 127000 h 1406615"/>
              <a:gd name="connsiteX98" fmla="*/ 969433 w 1346924"/>
              <a:gd name="connsiteY98" fmla="*/ 139700 h 1406615"/>
              <a:gd name="connsiteX99" fmla="*/ 956733 w 1346924"/>
              <a:gd name="connsiteY99" fmla="*/ 148167 h 1406615"/>
              <a:gd name="connsiteX100" fmla="*/ 927100 w 1346924"/>
              <a:gd name="connsiteY100" fmla="*/ 182033 h 1406615"/>
              <a:gd name="connsiteX101" fmla="*/ 884766 w 1346924"/>
              <a:gd name="connsiteY101" fmla="*/ 232833 h 1406615"/>
              <a:gd name="connsiteX102" fmla="*/ 867833 w 1346924"/>
              <a:gd name="connsiteY102" fmla="*/ 254000 h 1406615"/>
              <a:gd name="connsiteX103" fmla="*/ 842433 w 1346924"/>
              <a:gd name="connsiteY103" fmla="*/ 279400 h 1406615"/>
              <a:gd name="connsiteX104" fmla="*/ 829733 w 1346924"/>
              <a:gd name="connsiteY104" fmla="*/ 292100 h 1406615"/>
              <a:gd name="connsiteX105" fmla="*/ 800100 w 1346924"/>
              <a:gd name="connsiteY105" fmla="*/ 330200 h 1406615"/>
              <a:gd name="connsiteX106" fmla="*/ 774700 w 1346924"/>
              <a:gd name="connsiteY106" fmla="*/ 347133 h 1406615"/>
              <a:gd name="connsiteX107" fmla="*/ 749300 w 1346924"/>
              <a:gd name="connsiteY107" fmla="*/ 376767 h 1406615"/>
              <a:gd name="connsiteX108" fmla="*/ 736600 w 1346924"/>
              <a:gd name="connsiteY108" fmla="*/ 385233 h 1406615"/>
              <a:gd name="connsiteX109" fmla="*/ 711200 w 1346924"/>
              <a:gd name="connsiteY109" fmla="*/ 393700 h 1406615"/>
              <a:gd name="connsiteX110" fmla="*/ 698500 w 1346924"/>
              <a:gd name="connsiteY110" fmla="*/ 402167 h 1406615"/>
              <a:gd name="connsiteX111" fmla="*/ 685800 w 1346924"/>
              <a:gd name="connsiteY111" fmla="*/ 406400 h 1406615"/>
              <a:gd name="connsiteX112" fmla="*/ 643466 w 1346924"/>
              <a:gd name="connsiteY112" fmla="*/ 414867 h 1406615"/>
              <a:gd name="connsiteX113" fmla="*/ 563033 w 1346924"/>
              <a:gd name="connsiteY113" fmla="*/ 402167 h 1406615"/>
              <a:gd name="connsiteX114" fmla="*/ 541866 w 1346924"/>
              <a:gd name="connsiteY114" fmla="*/ 397933 h 1406615"/>
              <a:gd name="connsiteX115" fmla="*/ 516466 w 1346924"/>
              <a:gd name="connsiteY115" fmla="*/ 389467 h 1406615"/>
              <a:gd name="connsiteX116" fmla="*/ 554566 w 1346924"/>
              <a:gd name="connsiteY116" fmla="*/ 368300 h 1406615"/>
              <a:gd name="connsiteX117" fmla="*/ 567266 w 1346924"/>
              <a:gd name="connsiteY117" fmla="*/ 359833 h 1406615"/>
              <a:gd name="connsiteX118" fmla="*/ 550333 w 1346924"/>
              <a:gd name="connsiteY118" fmla="*/ 338667 h 1406615"/>
              <a:gd name="connsiteX119" fmla="*/ 533400 w 1346924"/>
              <a:gd name="connsiteY119" fmla="*/ 321733 h 1406615"/>
              <a:gd name="connsiteX120" fmla="*/ 508000 w 1346924"/>
              <a:gd name="connsiteY120" fmla="*/ 313267 h 1406615"/>
              <a:gd name="connsiteX121" fmla="*/ 495300 w 1346924"/>
              <a:gd name="connsiteY121" fmla="*/ 304800 h 1406615"/>
              <a:gd name="connsiteX122" fmla="*/ 486833 w 1346924"/>
              <a:gd name="connsiteY122" fmla="*/ 287867 h 1406615"/>
              <a:gd name="connsiteX123" fmla="*/ 499533 w 1346924"/>
              <a:gd name="connsiteY123" fmla="*/ 275167 h 1406615"/>
              <a:gd name="connsiteX124" fmla="*/ 524933 w 1346924"/>
              <a:gd name="connsiteY124" fmla="*/ 266700 h 1406615"/>
              <a:gd name="connsiteX125" fmla="*/ 537633 w 1346924"/>
              <a:gd name="connsiteY125" fmla="*/ 258233 h 1406615"/>
              <a:gd name="connsiteX126" fmla="*/ 575733 w 1346924"/>
              <a:gd name="connsiteY126" fmla="*/ 249767 h 1406615"/>
              <a:gd name="connsiteX127" fmla="*/ 550333 w 1346924"/>
              <a:gd name="connsiteY127" fmla="*/ 245533 h 1406615"/>
              <a:gd name="connsiteX128" fmla="*/ 474133 w 1346924"/>
              <a:gd name="connsiteY128" fmla="*/ 237067 h 1406615"/>
              <a:gd name="connsiteX129" fmla="*/ 431800 w 1346924"/>
              <a:gd name="connsiteY129" fmla="*/ 228600 h 1406615"/>
              <a:gd name="connsiteX130" fmla="*/ 359833 w 1346924"/>
              <a:gd name="connsiteY130" fmla="*/ 220133 h 1406615"/>
              <a:gd name="connsiteX131" fmla="*/ 292100 w 1346924"/>
              <a:gd name="connsiteY131" fmla="*/ 211667 h 1406615"/>
              <a:gd name="connsiteX132" fmla="*/ 4233 w 1346924"/>
              <a:gd name="connsiteY132" fmla="*/ 215900 h 1406615"/>
              <a:gd name="connsiteX133" fmla="*/ 0 w 1346924"/>
              <a:gd name="connsiteY133"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440266 w 1346924"/>
              <a:gd name="connsiteY8" fmla="*/ 948267 h 1406615"/>
              <a:gd name="connsiteX9" fmla="*/ 452966 w 1346924"/>
              <a:gd name="connsiteY9" fmla="*/ 939800 h 1406615"/>
              <a:gd name="connsiteX10" fmla="*/ 478366 w 1346924"/>
              <a:gd name="connsiteY10" fmla="*/ 931333 h 1406615"/>
              <a:gd name="connsiteX11" fmla="*/ 516466 w 1346924"/>
              <a:gd name="connsiteY11" fmla="*/ 914400 h 1406615"/>
              <a:gd name="connsiteX12" fmla="*/ 550333 w 1346924"/>
              <a:gd name="connsiteY12" fmla="*/ 901700 h 1406615"/>
              <a:gd name="connsiteX13" fmla="*/ 563033 w 1346924"/>
              <a:gd name="connsiteY13" fmla="*/ 893233 h 1406615"/>
              <a:gd name="connsiteX14" fmla="*/ 579966 w 1346924"/>
              <a:gd name="connsiteY14" fmla="*/ 889000 h 1406615"/>
              <a:gd name="connsiteX15" fmla="*/ 567266 w 1346924"/>
              <a:gd name="connsiteY15" fmla="*/ 880533 h 1406615"/>
              <a:gd name="connsiteX16" fmla="*/ 550333 w 1346924"/>
              <a:gd name="connsiteY16" fmla="*/ 876300 h 1406615"/>
              <a:gd name="connsiteX17" fmla="*/ 508000 w 1346924"/>
              <a:gd name="connsiteY17" fmla="*/ 867833 h 1406615"/>
              <a:gd name="connsiteX18" fmla="*/ 495300 w 1346924"/>
              <a:gd name="connsiteY18" fmla="*/ 863600 h 1406615"/>
              <a:gd name="connsiteX19" fmla="*/ 465666 w 1346924"/>
              <a:gd name="connsiteY19" fmla="*/ 859367 h 1406615"/>
              <a:gd name="connsiteX20" fmla="*/ 444500 w 1346924"/>
              <a:gd name="connsiteY20" fmla="*/ 850900 h 1406615"/>
              <a:gd name="connsiteX21" fmla="*/ 419100 w 1346924"/>
              <a:gd name="connsiteY21" fmla="*/ 842433 h 1406615"/>
              <a:gd name="connsiteX22" fmla="*/ 402166 w 1346924"/>
              <a:gd name="connsiteY22" fmla="*/ 829733 h 1406615"/>
              <a:gd name="connsiteX23" fmla="*/ 385233 w 1346924"/>
              <a:gd name="connsiteY23" fmla="*/ 821267 h 1406615"/>
              <a:gd name="connsiteX24" fmla="*/ 381000 w 1346924"/>
              <a:gd name="connsiteY24" fmla="*/ 808567 h 1406615"/>
              <a:gd name="connsiteX25" fmla="*/ 364066 w 1346924"/>
              <a:gd name="connsiteY25" fmla="*/ 783167 h 1406615"/>
              <a:gd name="connsiteX26" fmla="*/ 406400 w 1346924"/>
              <a:gd name="connsiteY26" fmla="*/ 766233 h 1406615"/>
              <a:gd name="connsiteX27" fmla="*/ 431800 w 1346924"/>
              <a:gd name="connsiteY27" fmla="*/ 757767 h 1406615"/>
              <a:gd name="connsiteX28" fmla="*/ 444500 w 1346924"/>
              <a:gd name="connsiteY28" fmla="*/ 753533 h 1406615"/>
              <a:gd name="connsiteX29" fmla="*/ 452966 w 1346924"/>
              <a:gd name="connsiteY29" fmla="*/ 740833 h 1406615"/>
              <a:gd name="connsiteX30" fmla="*/ 482600 w 1346924"/>
              <a:gd name="connsiteY30" fmla="*/ 728133 h 1406615"/>
              <a:gd name="connsiteX31" fmla="*/ 495300 w 1346924"/>
              <a:gd name="connsiteY31" fmla="*/ 719667 h 1406615"/>
              <a:gd name="connsiteX32" fmla="*/ 499533 w 1346924"/>
              <a:gd name="connsiteY32" fmla="*/ 694267 h 1406615"/>
              <a:gd name="connsiteX33" fmla="*/ 474133 w 1346924"/>
              <a:gd name="connsiteY33" fmla="*/ 685800 h 1406615"/>
              <a:gd name="connsiteX34" fmla="*/ 452966 w 1346924"/>
              <a:gd name="connsiteY34" fmla="*/ 660400 h 1406615"/>
              <a:gd name="connsiteX35" fmla="*/ 444500 w 1346924"/>
              <a:gd name="connsiteY35" fmla="*/ 635000 h 1406615"/>
              <a:gd name="connsiteX36" fmla="*/ 448733 w 1346924"/>
              <a:gd name="connsiteY36" fmla="*/ 622300 h 1406615"/>
              <a:gd name="connsiteX37" fmla="*/ 486833 w 1346924"/>
              <a:gd name="connsiteY37" fmla="*/ 609600 h 1406615"/>
              <a:gd name="connsiteX38" fmla="*/ 499533 w 1346924"/>
              <a:gd name="connsiteY38" fmla="*/ 601133 h 1406615"/>
              <a:gd name="connsiteX39" fmla="*/ 524933 w 1346924"/>
              <a:gd name="connsiteY39" fmla="*/ 592667 h 1406615"/>
              <a:gd name="connsiteX40" fmla="*/ 533400 w 1346924"/>
              <a:gd name="connsiteY40" fmla="*/ 579967 h 1406615"/>
              <a:gd name="connsiteX41" fmla="*/ 516466 w 1346924"/>
              <a:gd name="connsiteY41" fmla="*/ 554567 h 1406615"/>
              <a:gd name="connsiteX42" fmla="*/ 508000 w 1346924"/>
              <a:gd name="connsiteY42" fmla="*/ 541867 h 1406615"/>
              <a:gd name="connsiteX43" fmla="*/ 571500 w 1346924"/>
              <a:gd name="connsiteY43" fmla="*/ 533400 h 1406615"/>
              <a:gd name="connsiteX44" fmla="*/ 630766 w 1346924"/>
              <a:gd name="connsiteY44" fmla="*/ 524933 h 1406615"/>
              <a:gd name="connsiteX45" fmla="*/ 643466 w 1346924"/>
              <a:gd name="connsiteY45" fmla="*/ 516467 h 1406615"/>
              <a:gd name="connsiteX46" fmla="*/ 681566 w 1346924"/>
              <a:gd name="connsiteY46" fmla="*/ 508000 h 1406615"/>
              <a:gd name="connsiteX47" fmla="*/ 698500 w 1346924"/>
              <a:gd name="connsiteY47" fmla="*/ 503767 h 1406615"/>
              <a:gd name="connsiteX48" fmla="*/ 723900 w 1346924"/>
              <a:gd name="connsiteY48" fmla="*/ 491067 h 1406615"/>
              <a:gd name="connsiteX49" fmla="*/ 740833 w 1346924"/>
              <a:gd name="connsiteY49" fmla="*/ 486833 h 1406615"/>
              <a:gd name="connsiteX50" fmla="*/ 753533 w 1346924"/>
              <a:gd name="connsiteY50" fmla="*/ 474133 h 1406615"/>
              <a:gd name="connsiteX51" fmla="*/ 778933 w 1346924"/>
              <a:gd name="connsiteY51" fmla="*/ 457200 h 1406615"/>
              <a:gd name="connsiteX52" fmla="*/ 804333 w 1346924"/>
              <a:gd name="connsiteY52" fmla="*/ 431800 h 1406615"/>
              <a:gd name="connsiteX53" fmla="*/ 817033 w 1346924"/>
              <a:gd name="connsiteY53" fmla="*/ 419100 h 1406615"/>
              <a:gd name="connsiteX54" fmla="*/ 829733 w 1346924"/>
              <a:gd name="connsiteY54" fmla="*/ 410633 h 1406615"/>
              <a:gd name="connsiteX55" fmla="*/ 855133 w 1346924"/>
              <a:gd name="connsiteY55" fmla="*/ 381000 h 1406615"/>
              <a:gd name="connsiteX56" fmla="*/ 863600 w 1346924"/>
              <a:gd name="connsiteY56" fmla="*/ 368300 h 1406615"/>
              <a:gd name="connsiteX57" fmla="*/ 893233 w 1346924"/>
              <a:gd name="connsiteY57" fmla="*/ 330200 h 1406615"/>
              <a:gd name="connsiteX58" fmla="*/ 893233 w 1346924"/>
              <a:gd name="connsiteY58" fmla="*/ 330200 h 1406615"/>
              <a:gd name="connsiteX59" fmla="*/ 901700 w 1346924"/>
              <a:gd name="connsiteY59" fmla="*/ 313267 h 1406615"/>
              <a:gd name="connsiteX60" fmla="*/ 914400 w 1346924"/>
              <a:gd name="connsiteY60" fmla="*/ 292100 h 1406615"/>
              <a:gd name="connsiteX61" fmla="*/ 918633 w 1346924"/>
              <a:gd name="connsiteY61" fmla="*/ 279400 h 1406615"/>
              <a:gd name="connsiteX62" fmla="*/ 931333 w 1346924"/>
              <a:gd name="connsiteY62" fmla="*/ 266700 h 1406615"/>
              <a:gd name="connsiteX63" fmla="*/ 939800 w 1346924"/>
              <a:gd name="connsiteY63" fmla="*/ 249767 h 1406615"/>
              <a:gd name="connsiteX64" fmla="*/ 952500 w 1346924"/>
              <a:gd name="connsiteY64" fmla="*/ 232833 h 1406615"/>
              <a:gd name="connsiteX65" fmla="*/ 969433 w 1346924"/>
              <a:gd name="connsiteY65" fmla="*/ 207433 h 1406615"/>
              <a:gd name="connsiteX66" fmla="*/ 973666 w 1346924"/>
              <a:gd name="connsiteY66" fmla="*/ 194733 h 1406615"/>
              <a:gd name="connsiteX67" fmla="*/ 990600 w 1346924"/>
              <a:gd name="connsiteY67" fmla="*/ 177800 h 1406615"/>
              <a:gd name="connsiteX68" fmla="*/ 994833 w 1346924"/>
              <a:gd name="connsiteY68" fmla="*/ 165100 h 1406615"/>
              <a:gd name="connsiteX69" fmla="*/ 1007533 w 1346924"/>
              <a:gd name="connsiteY69" fmla="*/ 156633 h 1406615"/>
              <a:gd name="connsiteX70" fmla="*/ 1032933 w 1346924"/>
              <a:gd name="connsiteY70" fmla="*/ 135467 h 1406615"/>
              <a:gd name="connsiteX71" fmla="*/ 1037166 w 1346924"/>
              <a:gd name="connsiteY71" fmla="*/ 122767 h 1406615"/>
              <a:gd name="connsiteX72" fmla="*/ 1075266 w 1346924"/>
              <a:gd name="connsiteY72" fmla="*/ 101600 h 1406615"/>
              <a:gd name="connsiteX73" fmla="*/ 1087966 w 1346924"/>
              <a:gd name="connsiteY73" fmla="*/ 97367 h 1406615"/>
              <a:gd name="connsiteX74" fmla="*/ 1104900 w 1346924"/>
              <a:gd name="connsiteY74" fmla="*/ 101600 h 1406615"/>
              <a:gd name="connsiteX75" fmla="*/ 1130300 w 1346924"/>
              <a:gd name="connsiteY75" fmla="*/ 118533 h 1406615"/>
              <a:gd name="connsiteX76" fmla="*/ 1176866 w 1346924"/>
              <a:gd name="connsiteY76" fmla="*/ 139700 h 1406615"/>
              <a:gd name="connsiteX77" fmla="*/ 1193800 w 1346924"/>
              <a:gd name="connsiteY77" fmla="*/ 148167 h 1406615"/>
              <a:gd name="connsiteX78" fmla="*/ 1261533 w 1346924"/>
              <a:gd name="connsiteY78" fmla="*/ 139700 h 1406615"/>
              <a:gd name="connsiteX79" fmla="*/ 1278466 w 1346924"/>
              <a:gd name="connsiteY79" fmla="*/ 122767 h 1406615"/>
              <a:gd name="connsiteX80" fmla="*/ 1299633 w 1346924"/>
              <a:gd name="connsiteY80" fmla="*/ 88900 h 1406615"/>
              <a:gd name="connsiteX81" fmla="*/ 1312333 w 1346924"/>
              <a:gd name="connsiteY81" fmla="*/ 80433 h 1406615"/>
              <a:gd name="connsiteX82" fmla="*/ 1325033 w 1346924"/>
              <a:gd name="connsiteY82" fmla="*/ 50800 h 1406615"/>
              <a:gd name="connsiteX83" fmla="*/ 1329266 w 1346924"/>
              <a:gd name="connsiteY83" fmla="*/ 38100 h 1406615"/>
              <a:gd name="connsiteX84" fmla="*/ 1341966 w 1346924"/>
              <a:gd name="connsiteY84" fmla="*/ 25400 h 1406615"/>
              <a:gd name="connsiteX85" fmla="*/ 1346200 w 1346924"/>
              <a:gd name="connsiteY85" fmla="*/ 12700 h 1406615"/>
              <a:gd name="connsiteX86" fmla="*/ 1329266 w 1346924"/>
              <a:gd name="connsiteY86" fmla="*/ 8467 h 1406615"/>
              <a:gd name="connsiteX87" fmla="*/ 1312333 w 1346924"/>
              <a:gd name="connsiteY87" fmla="*/ 0 h 1406615"/>
              <a:gd name="connsiteX88" fmla="*/ 1143000 w 1346924"/>
              <a:gd name="connsiteY88" fmla="*/ 8467 h 1406615"/>
              <a:gd name="connsiteX89" fmla="*/ 1079500 w 1346924"/>
              <a:gd name="connsiteY89" fmla="*/ 21167 h 1406615"/>
              <a:gd name="connsiteX90" fmla="*/ 1054100 w 1346924"/>
              <a:gd name="connsiteY90" fmla="*/ 29633 h 1406615"/>
              <a:gd name="connsiteX91" fmla="*/ 1041400 w 1346924"/>
              <a:gd name="connsiteY91" fmla="*/ 33867 h 1406615"/>
              <a:gd name="connsiteX92" fmla="*/ 1032933 w 1346924"/>
              <a:gd name="connsiteY92" fmla="*/ 46567 h 1406615"/>
              <a:gd name="connsiteX93" fmla="*/ 1003300 w 1346924"/>
              <a:gd name="connsiteY93" fmla="*/ 84667 h 1406615"/>
              <a:gd name="connsiteX94" fmla="*/ 994833 w 1346924"/>
              <a:gd name="connsiteY94" fmla="*/ 110067 h 1406615"/>
              <a:gd name="connsiteX95" fmla="*/ 990600 w 1346924"/>
              <a:gd name="connsiteY95" fmla="*/ 122767 h 1406615"/>
              <a:gd name="connsiteX96" fmla="*/ 977900 w 1346924"/>
              <a:gd name="connsiteY96" fmla="*/ 127000 h 1406615"/>
              <a:gd name="connsiteX97" fmla="*/ 969433 w 1346924"/>
              <a:gd name="connsiteY97" fmla="*/ 139700 h 1406615"/>
              <a:gd name="connsiteX98" fmla="*/ 956733 w 1346924"/>
              <a:gd name="connsiteY98" fmla="*/ 148167 h 1406615"/>
              <a:gd name="connsiteX99" fmla="*/ 927100 w 1346924"/>
              <a:gd name="connsiteY99" fmla="*/ 182033 h 1406615"/>
              <a:gd name="connsiteX100" fmla="*/ 884766 w 1346924"/>
              <a:gd name="connsiteY100" fmla="*/ 232833 h 1406615"/>
              <a:gd name="connsiteX101" fmla="*/ 867833 w 1346924"/>
              <a:gd name="connsiteY101" fmla="*/ 254000 h 1406615"/>
              <a:gd name="connsiteX102" fmla="*/ 842433 w 1346924"/>
              <a:gd name="connsiteY102" fmla="*/ 279400 h 1406615"/>
              <a:gd name="connsiteX103" fmla="*/ 829733 w 1346924"/>
              <a:gd name="connsiteY103" fmla="*/ 292100 h 1406615"/>
              <a:gd name="connsiteX104" fmla="*/ 800100 w 1346924"/>
              <a:gd name="connsiteY104" fmla="*/ 330200 h 1406615"/>
              <a:gd name="connsiteX105" fmla="*/ 774700 w 1346924"/>
              <a:gd name="connsiteY105" fmla="*/ 347133 h 1406615"/>
              <a:gd name="connsiteX106" fmla="*/ 749300 w 1346924"/>
              <a:gd name="connsiteY106" fmla="*/ 376767 h 1406615"/>
              <a:gd name="connsiteX107" fmla="*/ 736600 w 1346924"/>
              <a:gd name="connsiteY107" fmla="*/ 385233 h 1406615"/>
              <a:gd name="connsiteX108" fmla="*/ 711200 w 1346924"/>
              <a:gd name="connsiteY108" fmla="*/ 393700 h 1406615"/>
              <a:gd name="connsiteX109" fmla="*/ 698500 w 1346924"/>
              <a:gd name="connsiteY109" fmla="*/ 402167 h 1406615"/>
              <a:gd name="connsiteX110" fmla="*/ 685800 w 1346924"/>
              <a:gd name="connsiteY110" fmla="*/ 406400 h 1406615"/>
              <a:gd name="connsiteX111" fmla="*/ 643466 w 1346924"/>
              <a:gd name="connsiteY111" fmla="*/ 414867 h 1406615"/>
              <a:gd name="connsiteX112" fmla="*/ 563033 w 1346924"/>
              <a:gd name="connsiteY112" fmla="*/ 402167 h 1406615"/>
              <a:gd name="connsiteX113" fmla="*/ 541866 w 1346924"/>
              <a:gd name="connsiteY113" fmla="*/ 397933 h 1406615"/>
              <a:gd name="connsiteX114" fmla="*/ 516466 w 1346924"/>
              <a:gd name="connsiteY114" fmla="*/ 389467 h 1406615"/>
              <a:gd name="connsiteX115" fmla="*/ 554566 w 1346924"/>
              <a:gd name="connsiteY115" fmla="*/ 368300 h 1406615"/>
              <a:gd name="connsiteX116" fmla="*/ 567266 w 1346924"/>
              <a:gd name="connsiteY116" fmla="*/ 359833 h 1406615"/>
              <a:gd name="connsiteX117" fmla="*/ 550333 w 1346924"/>
              <a:gd name="connsiteY117" fmla="*/ 338667 h 1406615"/>
              <a:gd name="connsiteX118" fmla="*/ 533400 w 1346924"/>
              <a:gd name="connsiteY118" fmla="*/ 321733 h 1406615"/>
              <a:gd name="connsiteX119" fmla="*/ 508000 w 1346924"/>
              <a:gd name="connsiteY119" fmla="*/ 313267 h 1406615"/>
              <a:gd name="connsiteX120" fmla="*/ 495300 w 1346924"/>
              <a:gd name="connsiteY120" fmla="*/ 304800 h 1406615"/>
              <a:gd name="connsiteX121" fmla="*/ 486833 w 1346924"/>
              <a:gd name="connsiteY121" fmla="*/ 287867 h 1406615"/>
              <a:gd name="connsiteX122" fmla="*/ 499533 w 1346924"/>
              <a:gd name="connsiteY122" fmla="*/ 275167 h 1406615"/>
              <a:gd name="connsiteX123" fmla="*/ 524933 w 1346924"/>
              <a:gd name="connsiteY123" fmla="*/ 266700 h 1406615"/>
              <a:gd name="connsiteX124" fmla="*/ 537633 w 1346924"/>
              <a:gd name="connsiteY124" fmla="*/ 258233 h 1406615"/>
              <a:gd name="connsiteX125" fmla="*/ 575733 w 1346924"/>
              <a:gd name="connsiteY125" fmla="*/ 249767 h 1406615"/>
              <a:gd name="connsiteX126" fmla="*/ 550333 w 1346924"/>
              <a:gd name="connsiteY126" fmla="*/ 245533 h 1406615"/>
              <a:gd name="connsiteX127" fmla="*/ 474133 w 1346924"/>
              <a:gd name="connsiteY127" fmla="*/ 237067 h 1406615"/>
              <a:gd name="connsiteX128" fmla="*/ 431800 w 1346924"/>
              <a:gd name="connsiteY128" fmla="*/ 228600 h 1406615"/>
              <a:gd name="connsiteX129" fmla="*/ 359833 w 1346924"/>
              <a:gd name="connsiteY129" fmla="*/ 220133 h 1406615"/>
              <a:gd name="connsiteX130" fmla="*/ 292100 w 1346924"/>
              <a:gd name="connsiteY130" fmla="*/ 211667 h 1406615"/>
              <a:gd name="connsiteX131" fmla="*/ 4233 w 1346924"/>
              <a:gd name="connsiteY131" fmla="*/ 215900 h 1406615"/>
              <a:gd name="connsiteX132" fmla="*/ 0 w 1346924"/>
              <a:gd name="connsiteY13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440266 w 1346924"/>
              <a:gd name="connsiteY8" fmla="*/ 948267 h 1406615"/>
              <a:gd name="connsiteX9" fmla="*/ 478366 w 1346924"/>
              <a:gd name="connsiteY9" fmla="*/ 931333 h 1406615"/>
              <a:gd name="connsiteX10" fmla="*/ 516466 w 1346924"/>
              <a:gd name="connsiteY10" fmla="*/ 914400 h 1406615"/>
              <a:gd name="connsiteX11" fmla="*/ 550333 w 1346924"/>
              <a:gd name="connsiteY11" fmla="*/ 901700 h 1406615"/>
              <a:gd name="connsiteX12" fmla="*/ 563033 w 1346924"/>
              <a:gd name="connsiteY12" fmla="*/ 893233 h 1406615"/>
              <a:gd name="connsiteX13" fmla="*/ 579966 w 1346924"/>
              <a:gd name="connsiteY13" fmla="*/ 889000 h 1406615"/>
              <a:gd name="connsiteX14" fmla="*/ 567266 w 1346924"/>
              <a:gd name="connsiteY14" fmla="*/ 880533 h 1406615"/>
              <a:gd name="connsiteX15" fmla="*/ 550333 w 1346924"/>
              <a:gd name="connsiteY15" fmla="*/ 876300 h 1406615"/>
              <a:gd name="connsiteX16" fmla="*/ 508000 w 1346924"/>
              <a:gd name="connsiteY16" fmla="*/ 867833 h 1406615"/>
              <a:gd name="connsiteX17" fmla="*/ 495300 w 1346924"/>
              <a:gd name="connsiteY17" fmla="*/ 863600 h 1406615"/>
              <a:gd name="connsiteX18" fmla="*/ 465666 w 1346924"/>
              <a:gd name="connsiteY18" fmla="*/ 859367 h 1406615"/>
              <a:gd name="connsiteX19" fmla="*/ 444500 w 1346924"/>
              <a:gd name="connsiteY19" fmla="*/ 850900 h 1406615"/>
              <a:gd name="connsiteX20" fmla="*/ 419100 w 1346924"/>
              <a:gd name="connsiteY20" fmla="*/ 842433 h 1406615"/>
              <a:gd name="connsiteX21" fmla="*/ 402166 w 1346924"/>
              <a:gd name="connsiteY21" fmla="*/ 829733 h 1406615"/>
              <a:gd name="connsiteX22" fmla="*/ 385233 w 1346924"/>
              <a:gd name="connsiteY22" fmla="*/ 821267 h 1406615"/>
              <a:gd name="connsiteX23" fmla="*/ 381000 w 1346924"/>
              <a:gd name="connsiteY23" fmla="*/ 808567 h 1406615"/>
              <a:gd name="connsiteX24" fmla="*/ 364066 w 1346924"/>
              <a:gd name="connsiteY24" fmla="*/ 783167 h 1406615"/>
              <a:gd name="connsiteX25" fmla="*/ 406400 w 1346924"/>
              <a:gd name="connsiteY25" fmla="*/ 766233 h 1406615"/>
              <a:gd name="connsiteX26" fmla="*/ 431800 w 1346924"/>
              <a:gd name="connsiteY26" fmla="*/ 757767 h 1406615"/>
              <a:gd name="connsiteX27" fmla="*/ 444500 w 1346924"/>
              <a:gd name="connsiteY27" fmla="*/ 753533 h 1406615"/>
              <a:gd name="connsiteX28" fmla="*/ 452966 w 1346924"/>
              <a:gd name="connsiteY28" fmla="*/ 740833 h 1406615"/>
              <a:gd name="connsiteX29" fmla="*/ 482600 w 1346924"/>
              <a:gd name="connsiteY29" fmla="*/ 728133 h 1406615"/>
              <a:gd name="connsiteX30" fmla="*/ 495300 w 1346924"/>
              <a:gd name="connsiteY30" fmla="*/ 719667 h 1406615"/>
              <a:gd name="connsiteX31" fmla="*/ 499533 w 1346924"/>
              <a:gd name="connsiteY31" fmla="*/ 694267 h 1406615"/>
              <a:gd name="connsiteX32" fmla="*/ 474133 w 1346924"/>
              <a:gd name="connsiteY32" fmla="*/ 685800 h 1406615"/>
              <a:gd name="connsiteX33" fmla="*/ 452966 w 1346924"/>
              <a:gd name="connsiteY33" fmla="*/ 660400 h 1406615"/>
              <a:gd name="connsiteX34" fmla="*/ 444500 w 1346924"/>
              <a:gd name="connsiteY34" fmla="*/ 635000 h 1406615"/>
              <a:gd name="connsiteX35" fmla="*/ 448733 w 1346924"/>
              <a:gd name="connsiteY35" fmla="*/ 622300 h 1406615"/>
              <a:gd name="connsiteX36" fmla="*/ 486833 w 1346924"/>
              <a:gd name="connsiteY36" fmla="*/ 609600 h 1406615"/>
              <a:gd name="connsiteX37" fmla="*/ 499533 w 1346924"/>
              <a:gd name="connsiteY37" fmla="*/ 601133 h 1406615"/>
              <a:gd name="connsiteX38" fmla="*/ 524933 w 1346924"/>
              <a:gd name="connsiteY38" fmla="*/ 592667 h 1406615"/>
              <a:gd name="connsiteX39" fmla="*/ 533400 w 1346924"/>
              <a:gd name="connsiteY39" fmla="*/ 579967 h 1406615"/>
              <a:gd name="connsiteX40" fmla="*/ 516466 w 1346924"/>
              <a:gd name="connsiteY40" fmla="*/ 554567 h 1406615"/>
              <a:gd name="connsiteX41" fmla="*/ 508000 w 1346924"/>
              <a:gd name="connsiteY41" fmla="*/ 541867 h 1406615"/>
              <a:gd name="connsiteX42" fmla="*/ 571500 w 1346924"/>
              <a:gd name="connsiteY42" fmla="*/ 533400 h 1406615"/>
              <a:gd name="connsiteX43" fmla="*/ 630766 w 1346924"/>
              <a:gd name="connsiteY43" fmla="*/ 524933 h 1406615"/>
              <a:gd name="connsiteX44" fmla="*/ 643466 w 1346924"/>
              <a:gd name="connsiteY44" fmla="*/ 516467 h 1406615"/>
              <a:gd name="connsiteX45" fmla="*/ 681566 w 1346924"/>
              <a:gd name="connsiteY45" fmla="*/ 508000 h 1406615"/>
              <a:gd name="connsiteX46" fmla="*/ 698500 w 1346924"/>
              <a:gd name="connsiteY46" fmla="*/ 503767 h 1406615"/>
              <a:gd name="connsiteX47" fmla="*/ 723900 w 1346924"/>
              <a:gd name="connsiteY47" fmla="*/ 491067 h 1406615"/>
              <a:gd name="connsiteX48" fmla="*/ 740833 w 1346924"/>
              <a:gd name="connsiteY48" fmla="*/ 486833 h 1406615"/>
              <a:gd name="connsiteX49" fmla="*/ 753533 w 1346924"/>
              <a:gd name="connsiteY49" fmla="*/ 474133 h 1406615"/>
              <a:gd name="connsiteX50" fmla="*/ 778933 w 1346924"/>
              <a:gd name="connsiteY50" fmla="*/ 457200 h 1406615"/>
              <a:gd name="connsiteX51" fmla="*/ 804333 w 1346924"/>
              <a:gd name="connsiteY51" fmla="*/ 431800 h 1406615"/>
              <a:gd name="connsiteX52" fmla="*/ 817033 w 1346924"/>
              <a:gd name="connsiteY52" fmla="*/ 419100 h 1406615"/>
              <a:gd name="connsiteX53" fmla="*/ 829733 w 1346924"/>
              <a:gd name="connsiteY53" fmla="*/ 410633 h 1406615"/>
              <a:gd name="connsiteX54" fmla="*/ 855133 w 1346924"/>
              <a:gd name="connsiteY54" fmla="*/ 381000 h 1406615"/>
              <a:gd name="connsiteX55" fmla="*/ 863600 w 1346924"/>
              <a:gd name="connsiteY55" fmla="*/ 368300 h 1406615"/>
              <a:gd name="connsiteX56" fmla="*/ 893233 w 1346924"/>
              <a:gd name="connsiteY56" fmla="*/ 330200 h 1406615"/>
              <a:gd name="connsiteX57" fmla="*/ 893233 w 1346924"/>
              <a:gd name="connsiteY57" fmla="*/ 330200 h 1406615"/>
              <a:gd name="connsiteX58" fmla="*/ 901700 w 1346924"/>
              <a:gd name="connsiteY58" fmla="*/ 313267 h 1406615"/>
              <a:gd name="connsiteX59" fmla="*/ 914400 w 1346924"/>
              <a:gd name="connsiteY59" fmla="*/ 292100 h 1406615"/>
              <a:gd name="connsiteX60" fmla="*/ 918633 w 1346924"/>
              <a:gd name="connsiteY60" fmla="*/ 279400 h 1406615"/>
              <a:gd name="connsiteX61" fmla="*/ 931333 w 1346924"/>
              <a:gd name="connsiteY61" fmla="*/ 266700 h 1406615"/>
              <a:gd name="connsiteX62" fmla="*/ 939800 w 1346924"/>
              <a:gd name="connsiteY62" fmla="*/ 249767 h 1406615"/>
              <a:gd name="connsiteX63" fmla="*/ 952500 w 1346924"/>
              <a:gd name="connsiteY63" fmla="*/ 232833 h 1406615"/>
              <a:gd name="connsiteX64" fmla="*/ 969433 w 1346924"/>
              <a:gd name="connsiteY64" fmla="*/ 207433 h 1406615"/>
              <a:gd name="connsiteX65" fmla="*/ 973666 w 1346924"/>
              <a:gd name="connsiteY65" fmla="*/ 194733 h 1406615"/>
              <a:gd name="connsiteX66" fmla="*/ 990600 w 1346924"/>
              <a:gd name="connsiteY66" fmla="*/ 177800 h 1406615"/>
              <a:gd name="connsiteX67" fmla="*/ 994833 w 1346924"/>
              <a:gd name="connsiteY67" fmla="*/ 165100 h 1406615"/>
              <a:gd name="connsiteX68" fmla="*/ 1007533 w 1346924"/>
              <a:gd name="connsiteY68" fmla="*/ 156633 h 1406615"/>
              <a:gd name="connsiteX69" fmla="*/ 1032933 w 1346924"/>
              <a:gd name="connsiteY69" fmla="*/ 135467 h 1406615"/>
              <a:gd name="connsiteX70" fmla="*/ 1037166 w 1346924"/>
              <a:gd name="connsiteY70" fmla="*/ 122767 h 1406615"/>
              <a:gd name="connsiteX71" fmla="*/ 1075266 w 1346924"/>
              <a:gd name="connsiteY71" fmla="*/ 101600 h 1406615"/>
              <a:gd name="connsiteX72" fmla="*/ 1087966 w 1346924"/>
              <a:gd name="connsiteY72" fmla="*/ 97367 h 1406615"/>
              <a:gd name="connsiteX73" fmla="*/ 1104900 w 1346924"/>
              <a:gd name="connsiteY73" fmla="*/ 101600 h 1406615"/>
              <a:gd name="connsiteX74" fmla="*/ 1130300 w 1346924"/>
              <a:gd name="connsiteY74" fmla="*/ 118533 h 1406615"/>
              <a:gd name="connsiteX75" fmla="*/ 1176866 w 1346924"/>
              <a:gd name="connsiteY75" fmla="*/ 139700 h 1406615"/>
              <a:gd name="connsiteX76" fmla="*/ 1193800 w 1346924"/>
              <a:gd name="connsiteY76" fmla="*/ 148167 h 1406615"/>
              <a:gd name="connsiteX77" fmla="*/ 1261533 w 1346924"/>
              <a:gd name="connsiteY77" fmla="*/ 139700 h 1406615"/>
              <a:gd name="connsiteX78" fmla="*/ 1278466 w 1346924"/>
              <a:gd name="connsiteY78" fmla="*/ 122767 h 1406615"/>
              <a:gd name="connsiteX79" fmla="*/ 1299633 w 1346924"/>
              <a:gd name="connsiteY79" fmla="*/ 88900 h 1406615"/>
              <a:gd name="connsiteX80" fmla="*/ 1312333 w 1346924"/>
              <a:gd name="connsiteY80" fmla="*/ 80433 h 1406615"/>
              <a:gd name="connsiteX81" fmla="*/ 1325033 w 1346924"/>
              <a:gd name="connsiteY81" fmla="*/ 50800 h 1406615"/>
              <a:gd name="connsiteX82" fmla="*/ 1329266 w 1346924"/>
              <a:gd name="connsiteY82" fmla="*/ 38100 h 1406615"/>
              <a:gd name="connsiteX83" fmla="*/ 1341966 w 1346924"/>
              <a:gd name="connsiteY83" fmla="*/ 25400 h 1406615"/>
              <a:gd name="connsiteX84" fmla="*/ 1346200 w 1346924"/>
              <a:gd name="connsiteY84" fmla="*/ 12700 h 1406615"/>
              <a:gd name="connsiteX85" fmla="*/ 1329266 w 1346924"/>
              <a:gd name="connsiteY85" fmla="*/ 8467 h 1406615"/>
              <a:gd name="connsiteX86" fmla="*/ 1312333 w 1346924"/>
              <a:gd name="connsiteY86" fmla="*/ 0 h 1406615"/>
              <a:gd name="connsiteX87" fmla="*/ 1143000 w 1346924"/>
              <a:gd name="connsiteY87" fmla="*/ 8467 h 1406615"/>
              <a:gd name="connsiteX88" fmla="*/ 1079500 w 1346924"/>
              <a:gd name="connsiteY88" fmla="*/ 21167 h 1406615"/>
              <a:gd name="connsiteX89" fmla="*/ 1054100 w 1346924"/>
              <a:gd name="connsiteY89" fmla="*/ 29633 h 1406615"/>
              <a:gd name="connsiteX90" fmla="*/ 1041400 w 1346924"/>
              <a:gd name="connsiteY90" fmla="*/ 33867 h 1406615"/>
              <a:gd name="connsiteX91" fmla="*/ 1032933 w 1346924"/>
              <a:gd name="connsiteY91" fmla="*/ 46567 h 1406615"/>
              <a:gd name="connsiteX92" fmla="*/ 1003300 w 1346924"/>
              <a:gd name="connsiteY92" fmla="*/ 84667 h 1406615"/>
              <a:gd name="connsiteX93" fmla="*/ 994833 w 1346924"/>
              <a:gd name="connsiteY93" fmla="*/ 110067 h 1406615"/>
              <a:gd name="connsiteX94" fmla="*/ 990600 w 1346924"/>
              <a:gd name="connsiteY94" fmla="*/ 122767 h 1406615"/>
              <a:gd name="connsiteX95" fmla="*/ 977900 w 1346924"/>
              <a:gd name="connsiteY95" fmla="*/ 127000 h 1406615"/>
              <a:gd name="connsiteX96" fmla="*/ 969433 w 1346924"/>
              <a:gd name="connsiteY96" fmla="*/ 139700 h 1406615"/>
              <a:gd name="connsiteX97" fmla="*/ 956733 w 1346924"/>
              <a:gd name="connsiteY97" fmla="*/ 148167 h 1406615"/>
              <a:gd name="connsiteX98" fmla="*/ 927100 w 1346924"/>
              <a:gd name="connsiteY98" fmla="*/ 182033 h 1406615"/>
              <a:gd name="connsiteX99" fmla="*/ 884766 w 1346924"/>
              <a:gd name="connsiteY99" fmla="*/ 232833 h 1406615"/>
              <a:gd name="connsiteX100" fmla="*/ 867833 w 1346924"/>
              <a:gd name="connsiteY100" fmla="*/ 254000 h 1406615"/>
              <a:gd name="connsiteX101" fmla="*/ 842433 w 1346924"/>
              <a:gd name="connsiteY101" fmla="*/ 279400 h 1406615"/>
              <a:gd name="connsiteX102" fmla="*/ 829733 w 1346924"/>
              <a:gd name="connsiteY102" fmla="*/ 292100 h 1406615"/>
              <a:gd name="connsiteX103" fmla="*/ 800100 w 1346924"/>
              <a:gd name="connsiteY103" fmla="*/ 330200 h 1406615"/>
              <a:gd name="connsiteX104" fmla="*/ 774700 w 1346924"/>
              <a:gd name="connsiteY104" fmla="*/ 347133 h 1406615"/>
              <a:gd name="connsiteX105" fmla="*/ 749300 w 1346924"/>
              <a:gd name="connsiteY105" fmla="*/ 376767 h 1406615"/>
              <a:gd name="connsiteX106" fmla="*/ 736600 w 1346924"/>
              <a:gd name="connsiteY106" fmla="*/ 385233 h 1406615"/>
              <a:gd name="connsiteX107" fmla="*/ 711200 w 1346924"/>
              <a:gd name="connsiteY107" fmla="*/ 393700 h 1406615"/>
              <a:gd name="connsiteX108" fmla="*/ 698500 w 1346924"/>
              <a:gd name="connsiteY108" fmla="*/ 402167 h 1406615"/>
              <a:gd name="connsiteX109" fmla="*/ 685800 w 1346924"/>
              <a:gd name="connsiteY109" fmla="*/ 406400 h 1406615"/>
              <a:gd name="connsiteX110" fmla="*/ 643466 w 1346924"/>
              <a:gd name="connsiteY110" fmla="*/ 414867 h 1406615"/>
              <a:gd name="connsiteX111" fmla="*/ 563033 w 1346924"/>
              <a:gd name="connsiteY111" fmla="*/ 402167 h 1406615"/>
              <a:gd name="connsiteX112" fmla="*/ 541866 w 1346924"/>
              <a:gd name="connsiteY112" fmla="*/ 397933 h 1406615"/>
              <a:gd name="connsiteX113" fmla="*/ 516466 w 1346924"/>
              <a:gd name="connsiteY113" fmla="*/ 389467 h 1406615"/>
              <a:gd name="connsiteX114" fmla="*/ 554566 w 1346924"/>
              <a:gd name="connsiteY114" fmla="*/ 368300 h 1406615"/>
              <a:gd name="connsiteX115" fmla="*/ 567266 w 1346924"/>
              <a:gd name="connsiteY115" fmla="*/ 359833 h 1406615"/>
              <a:gd name="connsiteX116" fmla="*/ 550333 w 1346924"/>
              <a:gd name="connsiteY116" fmla="*/ 338667 h 1406615"/>
              <a:gd name="connsiteX117" fmla="*/ 533400 w 1346924"/>
              <a:gd name="connsiteY117" fmla="*/ 321733 h 1406615"/>
              <a:gd name="connsiteX118" fmla="*/ 508000 w 1346924"/>
              <a:gd name="connsiteY118" fmla="*/ 313267 h 1406615"/>
              <a:gd name="connsiteX119" fmla="*/ 495300 w 1346924"/>
              <a:gd name="connsiteY119" fmla="*/ 304800 h 1406615"/>
              <a:gd name="connsiteX120" fmla="*/ 486833 w 1346924"/>
              <a:gd name="connsiteY120" fmla="*/ 287867 h 1406615"/>
              <a:gd name="connsiteX121" fmla="*/ 499533 w 1346924"/>
              <a:gd name="connsiteY121" fmla="*/ 275167 h 1406615"/>
              <a:gd name="connsiteX122" fmla="*/ 524933 w 1346924"/>
              <a:gd name="connsiteY122" fmla="*/ 266700 h 1406615"/>
              <a:gd name="connsiteX123" fmla="*/ 537633 w 1346924"/>
              <a:gd name="connsiteY123" fmla="*/ 258233 h 1406615"/>
              <a:gd name="connsiteX124" fmla="*/ 575733 w 1346924"/>
              <a:gd name="connsiteY124" fmla="*/ 249767 h 1406615"/>
              <a:gd name="connsiteX125" fmla="*/ 550333 w 1346924"/>
              <a:gd name="connsiteY125" fmla="*/ 245533 h 1406615"/>
              <a:gd name="connsiteX126" fmla="*/ 474133 w 1346924"/>
              <a:gd name="connsiteY126" fmla="*/ 237067 h 1406615"/>
              <a:gd name="connsiteX127" fmla="*/ 431800 w 1346924"/>
              <a:gd name="connsiteY127" fmla="*/ 228600 h 1406615"/>
              <a:gd name="connsiteX128" fmla="*/ 359833 w 1346924"/>
              <a:gd name="connsiteY128" fmla="*/ 220133 h 1406615"/>
              <a:gd name="connsiteX129" fmla="*/ 292100 w 1346924"/>
              <a:gd name="connsiteY129" fmla="*/ 211667 h 1406615"/>
              <a:gd name="connsiteX130" fmla="*/ 4233 w 1346924"/>
              <a:gd name="connsiteY130" fmla="*/ 215900 h 1406615"/>
              <a:gd name="connsiteX131" fmla="*/ 0 w 1346924"/>
              <a:gd name="connsiteY13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478366 w 1346924"/>
              <a:gd name="connsiteY8" fmla="*/ 931333 h 1406615"/>
              <a:gd name="connsiteX9" fmla="*/ 516466 w 1346924"/>
              <a:gd name="connsiteY9" fmla="*/ 914400 h 1406615"/>
              <a:gd name="connsiteX10" fmla="*/ 550333 w 1346924"/>
              <a:gd name="connsiteY10" fmla="*/ 901700 h 1406615"/>
              <a:gd name="connsiteX11" fmla="*/ 563033 w 1346924"/>
              <a:gd name="connsiteY11" fmla="*/ 893233 h 1406615"/>
              <a:gd name="connsiteX12" fmla="*/ 579966 w 1346924"/>
              <a:gd name="connsiteY12" fmla="*/ 889000 h 1406615"/>
              <a:gd name="connsiteX13" fmla="*/ 567266 w 1346924"/>
              <a:gd name="connsiteY13" fmla="*/ 880533 h 1406615"/>
              <a:gd name="connsiteX14" fmla="*/ 550333 w 1346924"/>
              <a:gd name="connsiteY14" fmla="*/ 876300 h 1406615"/>
              <a:gd name="connsiteX15" fmla="*/ 508000 w 1346924"/>
              <a:gd name="connsiteY15" fmla="*/ 867833 h 1406615"/>
              <a:gd name="connsiteX16" fmla="*/ 495300 w 1346924"/>
              <a:gd name="connsiteY16" fmla="*/ 863600 h 1406615"/>
              <a:gd name="connsiteX17" fmla="*/ 465666 w 1346924"/>
              <a:gd name="connsiteY17" fmla="*/ 859367 h 1406615"/>
              <a:gd name="connsiteX18" fmla="*/ 444500 w 1346924"/>
              <a:gd name="connsiteY18" fmla="*/ 850900 h 1406615"/>
              <a:gd name="connsiteX19" fmla="*/ 419100 w 1346924"/>
              <a:gd name="connsiteY19" fmla="*/ 842433 h 1406615"/>
              <a:gd name="connsiteX20" fmla="*/ 402166 w 1346924"/>
              <a:gd name="connsiteY20" fmla="*/ 829733 h 1406615"/>
              <a:gd name="connsiteX21" fmla="*/ 385233 w 1346924"/>
              <a:gd name="connsiteY21" fmla="*/ 821267 h 1406615"/>
              <a:gd name="connsiteX22" fmla="*/ 381000 w 1346924"/>
              <a:gd name="connsiteY22" fmla="*/ 808567 h 1406615"/>
              <a:gd name="connsiteX23" fmla="*/ 364066 w 1346924"/>
              <a:gd name="connsiteY23" fmla="*/ 783167 h 1406615"/>
              <a:gd name="connsiteX24" fmla="*/ 406400 w 1346924"/>
              <a:gd name="connsiteY24" fmla="*/ 766233 h 1406615"/>
              <a:gd name="connsiteX25" fmla="*/ 431800 w 1346924"/>
              <a:gd name="connsiteY25" fmla="*/ 757767 h 1406615"/>
              <a:gd name="connsiteX26" fmla="*/ 444500 w 1346924"/>
              <a:gd name="connsiteY26" fmla="*/ 753533 h 1406615"/>
              <a:gd name="connsiteX27" fmla="*/ 452966 w 1346924"/>
              <a:gd name="connsiteY27" fmla="*/ 740833 h 1406615"/>
              <a:gd name="connsiteX28" fmla="*/ 482600 w 1346924"/>
              <a:gd name="connsiteY28" fmla="*/ 728133 h 1406615"/>
              <a:gd name="connsiteX29" fmla="*/ 495300 w 1346924"/>
              <a:gd name="connsiteY29" fmla="*/ 719667 h 1406615"/>
              <a:gd name="connsiteX30" fmla="*/ 499533 w 1346924"/>
              <a:gd name="connsiteY30" fmla="*/ 694267 h 1406615"/>
              <a:gd name="connsiteX31" fmla="*/ 474133 w 1346924"/>
              <a:gd name="connsiteY31" fmla="*/ 685800 h 1406615"/>
              <a:gd name="connsiteX32" fmla="*/ 452966 w 1346924"/>
              <a:gd name="connsiteY32" fmla="*/ 660400 h 1406615"/>
              <a:gd name="connsiteX33" fmla="*/ 444500 w 1346924"/>
              <a:gd name="connsiteY33" fmla="*/ 635000 h 1406615"/>
              <a:gd name="connsiteX34" fmla="*/ 448733 w 1346924"/>
              <a:gd name="connsiteY34" fmla="*/ 622300 h 1406615"/>
              <a:gd name="connsiteX35" fmla="*/ 486833 w 1346924"/>
              <a:gd name="connsiteY35" fmla="*/ 609600 h 1406615"/>
              <a:gd name="connsiteX36" fmla="*/ 499533 w 1346924"/>
              <a:gd name="connsiteY36" fmla="*/ 601133 h 1406615"/>
              <a:gd name="connsiteX37" fmla="*/ 524933 w 1346924"/>
              <a:gd name="connsiteY37" fmla="*/ 592667 h 1406615"/>
              <a:gd name="connsiteX38" fmla="*/ 533400 w 1346924"/>
              <a:gd name="connsiteY38" fmla="*/ 579967 h 1406615"/>
              <a:gd name="connsiteX39" fmla="*/ 516466 w 1346924"/>
              <a:gd name="connsiteY39" fmla="*/ 554567 h 1406615"/>
              <a:gd name="connsiteX40" fmla="*/ 508000 w 1346924"/>
              <a:gd name="connsiteY40" fmla="*/ 541867 h 1406615"/>
              <a:gd name="connsiteX41" fmla="*/ 571500 w 1346924"/>
              <a:gd name="connsiteY41" fmla="*/ 533400 h 1406615"/>
              <a:gd name="connsiteX42" fmla="*/ 630766 w 1346924"/>
              <a:gd name="connsiteY42" fmla="*/ 524933 h 1406615"/>
              <a:gd name="connsiteX43" fmla="*/ 643466 w 1346924"/>
              <a:gd name="connsiteY43" fmla="*/ 516467 h 1406615"/>
              <a:gd name="connsiteX44" fmla="*/ 681566 w 1346924"/>
              <a:gd name="connsiteY44" fmla="*/ 508000 h 1406615"/>
              <a:gd name="connsiteX45" fmla="*/ 698500 w 1346924"/>
              <a:gd name="connsiteY45" fmla="*/ 503767 h 1406615"/>
              <a:gd name="connsiteX46" fmla="*/ 723900 w 1346924"/>
              <a:gd name="connsiteY46" fmla="*/ 491067 h 1406615"/>
              <a:gd name="connsiteX47" fmla="*/ 740833 w 1346924"/>
              <a:gd name="connsiteY47" fmla="*/ 486833 h 1406615"/>
              <a:gd name="connsiteX48" fmla="*/ 753533 w 1346924"/>
              <a:gd name="connsiteY48" fmla="*/ 474133 h 1406615"/>
              <a:gd name="connsiteX49" fmla="*/ 778933 w 1346924"/>
              <a:gd name="connsiteY49" fmla="*/ 457200 h 1406615"/>
              <a:gd name="connsiteX50" fmla="*/ 804333 w 1346924"/>
              <a:gd name="connsiteY50" fmla="*/ 431800 h 1406615"/>
              <a:gd name="connsiteX51" fmla="*/ 817033 w 1346924"/>
              <a:gd name="connsiteY51" fmla="*/ 419100 h 1406615"/>
              <a:gd name="connsiteX52" fmla="*/ 829733 w 1346924"/>
              <a:gd name="connsiteY52" fmla="*/ 410633 h 1406615"/>
              <a:gd name="connsiteX53" fmla="*/ 855133 w 1346924"/>
              <a:gd name="connsiteY53" fmla="*/ 381000 h 1406615"/>
              <a:gd name="connsiteX54" fmla="*/ 863600 w 1346924"/>
              <a:gd name="connsiteY54" fmla="*/ 368300 h 1406615"/>
              <a:gd name="connsiteX55" fmla="*/ 893233 w 1346924"/>
              <a:gd name="connsiteY55" fmla="*/ 330200 h 1406615"/>
              <a:gd name="connsiteX56" fmla="*/ 893233 w 1346924"/>
              <a:gd name="connsiteY56" fmla="*/ 330200 h 1406615"/>
              <a:gd name="connsiteX57" fmla="*/ 901700 w 1346924"/>
              <a:gd name="connsiteY57" fmla="*/ 313267 h 1406615"/>
              <a:gd name="connsiteX58" fmla="*/ 914400 w 1346924"/>
              <a:gd name="connsiteY58" fmla="*/ 292100 h 1406615"/>
              <a:gd name="connsiteX59" fmla="*/ 918633 w 1346924"/>
              <a:gd name="connsiteY59" fmla="*/ 279400 h 1406615"/>
              <a:gd name="connsiteX60" fmla="*/ 931333 w 1346924"/>
              <a:gd name="connsiteY60" fmla="*/ 266700 h 1406615"/>
              <a:gd name="connsiteX61" fmla="*/ 939800 w 1346924"/>
              <a:gd name="connsiteY61" fmla="*/ 249767 h 1406615"/>
              <a:gd name="connsiteX62" fmla="*/ 952500 w 1346924"/>
              <a:gd name="connsiteY62" fmla="*/ 232833 h 1406615"/>
              <a:gd name="connsiteX63" fmla="*/ 969433 w 1346924"/>
              <a:gd name="connsiteY63" fmla="*/ 207433 h 1406615"/>
              <a:gd name="connsiteX64" fmla="*/ 973666 w 1346924"/>
              <a:gd name="connsiteY64" fmla="*/ 194733 h 1406615"/>
              <a:gd name="connsiteX65" fmla="*/ 990600 w 1346924"/>
              <a:gd name="connsiteY65" fmla="*/ 177800 h 1406615"/>
              <a:gd name="connsiteX66" fmla="*/ 994833 w 1346924"/>
              <a:gd name="connsiteY66" fmla="*/ 165100 h 1406615"/>
              <a:gd name="connsiteX67" fmla="*/ 1007533 w 1346924"/>
              <a:gd name="connsiteY67" fmla="*/ 156633 h 1406615"/>
              <a:gd name="connsiteX68" fmla="*/ 1032933 w 1346924"/>
              <a:gd name="connsiteY68" fmla="*/ 135467 h 1406615"/>
              <a:gd name="connsiteX69" fmla="*/ 1037166 w 1346924"/>
              <a:gd name="connsiteY69" fmla="*/ 122767 h 1406615"/>
              <a:gd name="connsiteX70" fmla="*/ 1075266 w 1346924"/>
              <a:gd name="connsiteY70" fmla="*/ 101600 h 1406615"/>
              <a:gd name="connsiteX71" fmla="*/ 1087966 w 1346924"/>
              <a:gd name="connsiteY71" fmla="*/ 97367 h 1406615"/>
              <a:gd name="connsiteX72" fmla="*/ 1104900 w 1346924"/>
              <a:gd name="connsiteY72" fmla="*/ 101600 h 1406615"/>
              <a:gd name="connsiteX73" fmla="*/ 1130300 w 1346924"/>
              <a:gd name="connsiteY73" fmla="*/ 118533 h 1406615"/>
              <a:gd name="connsiteX74" fmla="*/ 1176866 w 1346924"/>
              <a:gd name="connsiteY74" fmla="*/ 139700 h 1406615"/>
              <a:gd name="connsiteX75" fmla="*/ 1193800 w 1346924"/>
              <a:gd name="connsiteY75" fmla="*/ 148167 h 1406615"/>
              <a:gd name="connsiteX76" fmla="*/ 1261533 w 1346924"/>
              <a:gd name="connsiteY76" fmla="*/ 139700 h 1406615"/>
              <a:gd name="connsiteX77" fmla="*/ 1278466 w 1346924"/>
              <a:gd name="connsiteY77" fmla="*/ 122767 h 1406615"/>
              <a:gd name="connsiteX78" fmla="*/ 1299633 w 1346924"/>
              <a:gd name="connsiteY78" fmla="*/ 88900 h 1406615"/>
              <a:gd name="connsiteX79" fmla="*/ 1312333 w 1346924"/>
              <a:gd name="connsiteY79" fmla="*/ 80433 h 1406615"/>
              <a:gd name="connsiteX80" fmla="*/ 1325033 w 1346924"/>
              <a:gd name="connsiteY80" fmla="*/ 50800 h 1406615"/>
              <a:gd name="connsiteX81" fmla="*/ 1329266 w 1346924"/>
              <a:gd name="connsiteY81" fmla="*/ 38100 h 1406615"/>
              <a:gd name="connsiteX82" fmla="*/ 1341966 w 1346924"/>
              <a:gd name="connsiteY82" fmla="*/ 25400 h 1406615"/>
              <a:gd name="connsiteX83" fmla="*/ 1346200 w 1346924"/>
              <a:gd name="connsiteY83" fmla="*/ 12700 h 1406615"/>
              <a:gd name="connsiteX84" fmla="*/ 1329266 w 1346924"/>
              <a:gd name="connsiteY84" fmla="*/ 8467 h 1406615"/>
              <a:gd name="connsiteX85" fmla="*/ 1312333 w 1346924"/>
              <a:gd name="connsiteY85" fmla="*/ 0 h 1406615"/>
              <a:gd name="connsiteX86" fmla="*/ 1143000 w 1346924"/>
              <a:gd name="connsiteY86" fmla="*/ 8467 h 1406615"/>
              <a:gd name="connsiteX87" fmla="*/ 1079500 w 1346924"/>
              <a:gd name="connsiteY87" fmla="*/ 21167 h 1406615"/>
              <a:gd name="connsiteX88" fmla="*/ 1054100 w 1346924"/>
              <a:gd name="connsiteY88" fmla="*/ 29633 h 1406615"/>
              <a:gd name="connsiteX89" fmla="*/ 1041400 w 1346924"/>
              <a:gd name="connsiteY89" fmla="*/ 33867 h 1406615"/>
              <a:gd name="connsiteX90" fmla="*/ 1032933 w 1346924"/>
              <a:gd name="connsiteY90" fmla="*/ 46567 h 1406615"/>
              <a:gd name="connsiteX91" fmla="*/ 1003300 w 1346924"/>
              <a:gd name="connsiteY91" fmla="*/ 84667 h 1406615"/>
              <a:gd name="connsiteX92" fmla="*/ 994833 w 1346924"/>
              <a:gd name="connsiteY92" fmla="*/ 110067 h 1406615"/>
              <a:gd name="connsiteX93" fmla="*/ 990600 w 1346924"/>
              <a:gd name="connsiteY93" fmla="*/ 122767 h 1406615"/>
              <a:gd name="connsiteX94" fmla="*/ 977900 w 1346924"/>
              <a:gd name="connsiteY94" fmla="*/ 127000 h 1406615"/>
              <a:gd name="connsiteX95" fmla="*/ 969433 w 1346924"/>
              <a:gd name="connsiteY95" fmla="*/ 139700 h 1406615"/>
              <a:gd name="connsiteX96" fmla="*/ 956733 w 1346924"/>
              <a:gd name="connsiteY96" fmla="*/ 148167 h 1406615"/>
              <a:gd name="connsiteX97" fmla="*/ 927100 w 1346924"/>
              <a:gd name="connsiteY97" fmla="*/ 182033 h 1406615"/>
              <a:gd name="connsiteX98" fmla="*/ 884766 w 1346924"/>
              <a:gd name="connsiteY98" fmla="*/ 232833 h 1406615"/>
              <a:gd name="connsiteX99" fmla="*/ 867833 w 1346924"/>
              <a:gd name="connsiteY99" fmla="*/ 254000 h 1406615"/>
              <a:gd name="connsiteX100" fmla="*/ 842433 w 1346924"/>
              <a:gd name="connsiteY100" fmla="*/ 279400 h 1406615"/>
              <a:gd name="connsiteX101" fmla="*/ 829733 w 1346924"/>
              <a:gd name="connsiteY101" fmla="*/ 292100 h 1406615"/>
              <a:gd name="connsiteX102" fmla="*/ 800100 w 1346924"/>
              <a:gd name="connsiteY102" fmla="*/ 330200 h 1406615"/>
              <a:gd name="connsiteX103" fmla="*/ 774700 w 1346924"/>
              <a:gd name="connsiteY103" fmla="*/ 347133 h 1406615"/>
              <a:gd name="connsiteX104" fmla="*/ 749300 w 1346924"/>
              <a:gd name="connsiteY104" fmla="*/ 376767 h 1406615"/>
              <a:gd name="connsiteX105" fmla="*/ 736600 w 1346924"/>
              <a:gd name="connsiteY105" fmla="*/ 385233 h 1406615"/>
              <a:gd name="connsiteX106" fmla="*/ 711200 w 1346924"/>
              <a:gd name="connsiteY106" fmla="*/ 393700 h 1406615"/>
              <a:gd name="connsiteX107" fmla="*/ 698500 w 1346924"/>
              <a:gd name="connsiteY107" fmla="*/ 402167 h 1406615"/>
              <a:gd name="connsiteX108" fmla="*/ 685800 w 1346924"/>
              <a:gd name="connsiteY108" fmla="*/ 406400 h 1406615"/>
              <a:gd name="connsiteX109" fmla="*/ 643466 w 1346924"/>
              <a:gd name="connsiteY109" fmla="*/ 414867 h 1406615"/>
              <a:gd name="connsiteX110" fmla="*/ 563033 w 1346924"/>
              <a:gd name="connsiteY110" fmla="*/ 402167 h 1406615"/>
              <a:gd name="connsiteX111" fmla="*/ 541866 w 1346924"/>
              <a:gd name="connsiteY111" fmla="*/ 397933 h 1406615"/>
              <a:gd name="connsiteX112" fmla="*/ 516466 w 1346924"/>
              <a:gd name="connsiteY112" fmla="*/ 389467 h 1406615"/>
              <a:gd name="connsiteX113" fmla="*/ 554566 w 1346924"/>
              <a:gd name="connsiteY113" fmla="*/ 368300 h 1406615"/>
              <a:gd name="connsiteX114" fmla="*/ 567266 w 1346924"/>
              <a:gd name="connsiteY114" fmla="*/ 359833 h 1406615"/>
              <a:gd name="connsiteX115" fmla="*/ 550333 w 1346924"/>
              <a:gd name="connsiteY115" fmla="*/ 338667 h 1406615"/>
              <a:gd name="connsiteX116" fmla="*/ 533400 w 1346924"/>
              <a:gd name="connsiteY116" fmla="*/ 321733 h 1406615"/>
              <a:gd name="connsiteX117" fmla="*/ 508000 w 1346924"/>
              <a:gd name="connsiteY117" fmla="*/ 313267 h 1406615"/>
              <a:gd name="connsiteX118" fmla="*/ 495300 w 1346924"/>
              <a:gd name="connsiteY118" fmla="*/ 304800 h 1406615"/>
              <a:gd name="connsiteX119" fmla="*/ 486833 w 1346924"/>
              <a:gd name="connsiteY119" fmla="*/ 287867 h 1406615"/>
              <a:gd name="connsiteX120" fmla="*/ 499533 w 1346924"/>
              <a:gd name="connsiteY120" fmla="*/ 275167 h 1406615"/>
              <a:gd name="connsiteX121" fmla="*/ 524933 w 1346924"/>
              <a:gd name="connsiteY121" fmla="*/ 266700 h 1406615"/>
              <a:gd name="connsiteX122" fmla="*/ 537633 w 1346924"/>
              <a:gd name="connsiteY122" fmla="*/ 258233 h 1406615"/>
              <a:gd name="connsiteX123" fmla="*/ 575733 w 1346924"/>
              <a:gd name="connsiteY123" fmla="*/ 249767 h 1406615"/>
              <a:gd name="connsiteX124" fmla="*/ 550333 w 1346924"/>
              <a:gd name="connsiteY124" fmla="*/ 245533 h 1406615"/>
              <a:gd name="connsiteX125" fmla="*/ 474133 w 1346924"/>
              <a:gd name="connsiteY125" fmla="*/ 237067 h 1406615"/>
              <a:gd name="connsiteX126" fmla="*/ 431800 w 1346924"/>
              <a:gd name="connsiteY126" fmla="*/ 228600 h 1406615"/>
              <a:gd name="connsiteX127" fmla="*/ 359833 w 1346924"/>
              <a:gd name="connsiteY127" fmla="*/ 220133 h 1406615"/>
              <a:gd name="connsiteX128" fmla="*/ 292100 w 1346924"/>
              <a:gd name="connsiteY128" fmla="*/ 211667 h 1406615"/>
              <a:gd name="connsiteX129" fmla="*/ 4233 w 1346924"/>
              <a:gd name="connsiteY129" fmla="*/ 215900 h 1406615"/>
              <a:gd name="connsiteX130" fmla="*/ 0 w 1346924"/>
              <a:gd name="connsiteY130"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516466 w 1346924"/>
              <a:gd name="connsiteY8" fmla="*/ 914400 h 1406615"/>
              <a:gd name="connsiteX9" fmla="*/ 550333 w 1346924"/>
              <a:gd name="connsiteY9" fmla="*/ 901700 h 1406615"/>
              <a:gd name="connsiteX10" fmla="*/ 563033 w 1346924"/>
              <a:gd name="connsiteY10" fmla="*/ 893233 h 1406615"/>
              <a:gd name="connsiteX11" fmla="*/ 579966 w 1346924"/>
              <a:gd name="connsiteY11" fmla="*/ 889000 h 1406615"/>
              <a:gd name="connsiteX12" fmla="*/ 567266 w 1346924"/>
              <a:gd name="connsiteY12" fmla="*/ 880533 h 1406615"/>
              <a:gd name="connsiteX13" fmla="*/ 550333 w 1346924"/>
              <a:gd name="connsiteY13" fmla="*/ 876300 h 1406615"/>
              <a:gd name="connsiteX14" fmla="*/ 508000 w 1346924"/>
              <a:gd name="connsiteY14" fmla="*/ 867833 h 1406615"/>
              <a:gd name="connsiteX15" fmla="*/ 495300 w 1346924"/>
              <a:gd name="connsiteY15" fmla="*/ 863600 h 1406615"/>
              <a:gd name="connsiteX16" fmla="*/ 465666 w 1346924"/>
              <a:gd name="connsiteY16" fmla="*/ 859367 h 1406615"/>
              <a:gd name="connsiteX17" fmla="*/ 444500 w 1346924"/>
              <a:gd name="connsiteY17" fmla="*/ 850900 h 1406615"/>
              <a:gd name="connsiteX18" fmla="*/ 419100 w 1346924"/>
              <a:gd name="connsiteY18" fmla="*/ 842433 h 1406615"/>
              <a:gd name="connsiteX19" fmla="*/ 402166 w 1346924"/>
              <a:gd name="connsiteY19" fmla="*/ 829733 h 1406615"/>
              <a:gd name="connsiteX20" fmla="*/ 385233 w 1346924"/>
              <a:gd name="connsiteY20" fmla="*/ 821267 h 1406615"/>
              <a:gd name="connsiteX21" fmla="*/ 381000 w 1346924"/>
              <a:gd name="connsiteY21" fmla="*/ 808567 h 1406615"/>
              <a:gd name="connsiteX22" fmla="*/ 364066 w 1346924"/>
              <a:gd name="connsiteY22" fmla="*/ 783167 h 1406615"/>
              <a:gd name="connsiteX23" fmla="*/ 406400 w 1346924"/>
              <a:gd name="connsiteY23" fmla="*/ 766233 h 1406615"/>
              <a:gd name="connsiteX24" fmla="*/ 431800 w 1346924"/>
              <a:gd name="connsiteY24" fmla="*/ 757767 h 1406615"/>
              <a:gd name="connsiteX25" fmla="*/ 444500 w 1346924"/>
              <a:gd name="connsiteY25" fmla="*/ 753533 h 1406615"/>
              <a:gd name="connsiteX26" fmla="*/ 452966 w 1346924"/>
              <a:gd name="connsiteY26" fmla="*/ 740833 h 1406615"/>
              <a:gd name="connsiteX27" fmla="*/ 482600 w 1346924"/>
              <a:gd name="connsiteY27" fmla="*/ 728133 h 1406615"/>
              <a:gd name="connsiteX28" fmla="*/ 495300 w 1346924"/>
              <a:gd name="connsiteY28" fmla="*/ 719667 h 1406615"/>
              <a:gd name="connsiteX29" fmla="*/ 499533 w 1346924"/>
              <a:gd name="connsiteY29" fmla="*/ 694267 h 1406615"/>
              <a:gd name="connsiteX30" fmla="*/ 474133 w 1346924"/>
              <a:gd name="connsiteY30" fmla="*/ 685800 h 1406615"/>
              <a:gd name="connsiteX31" fmla="*/ 452966 w 1346924"/>
              <a:gd name="connsiteY31" fmla="*/ 660400 h 1406615"/>
              <a:gd name="connsiteX32" fmla="*/ 444500 w 1346924"/>
              <a:gd name="connsiteY32" fmla="*/ 635000 h 1406615"/>
              <a:gd name="connsiteX33" fmla="*/ 448733 w 1346924"/>
              <a:gd name="connsiteY33" fmla="*/ 622300 h 1406615"/>
              <a:gd name="connsiteX34" fmla="*/ 486833 w 1346924"/>
              <a:gd name="connsiteY34" fmla="*/ 609600 h 1406615"/>
              <a:gd name="connsiteX35" fmla="*/ 499533 w 1346924"/>
              <a:gd name="connsiteY35" fmla="*/ 601133 h 1406615"/>
              <a:gd name="connsiteX36" fmla="*/ 524933 w 1346924"/>
              <a:gd name="connsiteY36" fmla="*/ 592667 h 1406615"/>
              <a:gd name="connsiteX37" fmla="*/ 533400 w 1346924"/>
              <a:gd name="connsiteY37" fmla="*/ 579967 h 1406615"/>
              <a:gd name="connsiteX38" fmla="*/ 516466 w 1346924"/>
              <a:gd name="connsiteY38" fmla="*/ 554567 h 1406615"/>
              <a:gd name="connsiteX39" fmla="*/ 508000 w 1346924"/>
              <a:gd name="connsiteY39" fmla="*/ 541867 h 1406615"/>
              <a:gd name="connsiteX40" fmla="*/ 571500 w 1346924"/>
              <a:gd name="connsiteY40" fmla="*/ 533400 h 1406615"/>
              <a:gd name="connsiteX41" fmla="*/ 630766 w 1346924"/>
              <a:gd name="connsiteY41" fmla="*/ 524933 h 1406615"/>
              <a:gd name="connsiteX42" fmla="*/ 643466 w 1346924"/>
              <a:gd name="connsiteY42" fmla="*/ 516467 h 1406615"/>
              <a:gd name="connsiteX43" fmla="*/ 681566 w 1346924"/>
              <a:gd name="connsiteY43" fmla="*/ 508000 h 1406615"/>
              <a:gd name="connsiteX44" fmla="*/ 698500 w 1346924"/>
              <a:gd name="connsiteY44" fmla="*/ 503767 h 1406615"/>
              <a:gd name="connsiteX45" fmla="*/ 723900 w 1346924"/>
              <a:gd name="connsiteY45" fmla="*/ 491067 h 1406615"/>
              <a:gd name="connsiteX46" fmla="*/ 740833 w 1346924"/>
              <a:gd name="connsiteY46" fmla="*/ 486833 h 1406615"/>
              <a:gd name="connsiteX47" fmla="*/ 753533 w 1346924"/>
              <a:gd name="connsiteY47" fmla="*/ 474133 h 1406615"/>
              <a:gd name="connsiteX48" fmla="*/ 778933 w 1346924"/>
              <a:gd name="connsiteY48" fmla="*/ 457200 h 1406615"/>
              <a:gd name="connsiteX49" fmla="*/ 804333 w 1346924"/>
              <a:gd name="connsiteY49" fmla="*/ 431800 h 1406615"/>
              <a:gd name="connsiteX50" fmla="*/ 817033 w 1346924"/>
              <a:gd name="connsiteY50" fmla="*/ 419100 h 1406615"/>
              <a:gd name="connsiteX51" fmla="*/ 829733 w 1346924"/>
              <a:gd name="connsiteY51" fmla="*/ 410633 h 1406615"/>
              <a:gd name="connsiteX52" fmla="*/ 855133 w 1346924"/>
              <a:gd name="connsiteY52" fmla="*/ 381000 h 1406615"/>
              <a:gd name="connsiteX53" fmla="*/ 863600 w 1346924"/>
              <a:gd name="connsiteY53" fmla="*/ 368300 h 1406615"/>
              <a:gd name="connsiteX54" fmla="*/ 893233 w 1346924"/>
              <a:gd name="connsiteY54" fmla="*/ 330200 h 1406615"/>
              <a:gd name="connsiteX55" fmla="*/ 893233 w 1346924"/>
              <a:gd name="connsiteY55" fmla="*/ 330200 h 1406615"/>
              <a:gd name="connsiteX56" fmla="*/ 901700 w 1346924"/>
              <a:gd name="connsiteY56" fmla="*/ 313267 h 1406615"/>
              <a:gd name="connsiteX57" fmla="*/ 914400 w 1346924"/>
              <a:gd name="connsiteY57" fmla="*/ 292100 h 1406615"/>
              <a:gd name="connsiteX58" fmla="*/ 918633 w 1346924"/>
              <a:gd name="connsiteY58" fmla="*/ 279400 h 1406615"/>
              <a:gd name="connsiteX59" fmla="*/ 931333 w 1346924"/>
              <a:gd name="connsiteY59" fmla="*/ 266700 h 1406615"/>
              <a:gd name="connsiteX60" fmla="*/ 939800 w 1346924"/>
              <a:gd name="connsiteY60" fmla="*/ 249767 h 1406615"/>
              <a:gd name="connsiteX61" fmla="*/ 952500 w 1346924"/>
              <a:gd name="connsiteY61" fmla="*/ 232833 h 1406615"/>
              <a:gd name="connsiteX62" fmla="*/ 969433 w 1346924"/>
              <a:gd name="connsiteY62" fmla="*/ 207433 h 1406615"/>
              <a:gd name="connsiteX63" fmla="*/ 973666 w 1346924"/>
              <a:gd name="connsiteY63" fmla="*/ 194733 h 1406615"/>
              <a:gd name="connsiteX64" fmla="*/ 990600 w 1346924"/>
              <a:gd name="connsiteY64" fmla="*/ 177800 h 1406615"/>
              <a:gd name="connsiteX65" fmla="*/ 994833 w 1346924"/>
              <a:gd name="connsiteY65" fmla="*/ 165100 h 1406615"/>
              <a:gd name="connsiteX66" fmla="*/ 1007533 w 1346924"/>
              <a:gd name="connsiteY66" fmla="*/ 156633 h 1406615"/>
              <a:gd name="connsiteX67" fmla="*/ 1032933 w 1346924"/>
              <a:gd name="connsiteY67" fmla="*/ 135467 h 1406615"/>
              <a:gd name="connsiteX68" fmla="*/ 1037166 w 1346924"/>
              <a:gd name="connsiteY68" fmla="*/ 122767 h 1406615"/>
              <a:gd name="connsiteX69" fmla="*/ 1075266 w 1346924"/>
              <a:gd name="connsiteY69" fmla="*/ 101600 h 1406615"/>
              <a:gd name="connsiteX70" fmla="*/ 1087966 w 1346924"/>
              <a:gd name="connsiteY70" fmla="*/ 97367 h 1406615"/>
              <a:gd name="connsiteX71" fmla="*/ 1104900 w 1346924"/>
              <a:gd name="connsiteY71" fmla="*/ 101600 h 1406615"/>
              <a:gd name="connsiteX72" fmla="*/ 1130300 w 1346924"/>
              <a:gd name="connsiteY72" fmla="*/ 118533 h 1406615"/>
              <a:gd name="connsiteX73" fmla="*/ 1176866 w 1346924"/>
              <a:gd name="connsiteY73" fmla="*/ 139700 h 1406615"/>
              <a:gd name="connsiteX74" fmla="*/ 1193800 w 1346924"/>
              <a:gd name="connsiteY74" fmla="*/ 148167 h 1406615"/>
              <a:gd name="connsiteX75" fmla="*/ 1261533 w 1346924"/>
              <a:gd name="connsiteY75" fmla="*/ 139700 h 1406615"/>
              <a:gd name="connsiteX76" fmla="*/ 1278466 w 1346924"/>
              <a:gd name="connsiteY76" fmla="*/ 122767 h 1406615"/>
              <a:gd name="connsiteX77" fmla="*/ 1299633 w 1346924"/>
              <a:gd name="connsiteY77" fmla="*/ 88900 h 1406615"/>
              <a:gd name="connsiteX78" fmla="*/ 1312333 w 1346924"/>
              <a:gd name="connsiteY78" fmla="*/ 80433 h 1406615"/>
              <a:gd name="connsiteX79" fmla="*/ 1325033 w 1346924"/>
              <a:gd name="connsiteY79" fmla="*/ 50800 h 1406615"/>
              <a:gd name="connsiteX80" fmla="*/ 1329266 w 1346924"/>
              <a:gd name="connsiteY80" fmla="*/ 38100 h 1406615"/>
              <a:gd name="connsiteX81" fmla="*/ 1341966 w 1346924"/>
              <a:gd name="connsiteY81" fmla="*/ 25400 h 1406615"/>
              <a:gd name="connsiteX82" fmla="*/ 1346200 w 1346924"/>
              <a:gd name="connsiteY82" fmla="*/ 12700 h 1406615"/>
              <a:gd name="connsiteX83" fmla="*/ 1329266 w 1346924"/>
              <a:gd name="connsiteY83" fmla="*/ 8467 h 1406615"/>
              <a:gd name="connsiteX84" fmla="*/ 1312333 w 1346924"/>
              <a:gd name="connsiteY84" fmla="*/ 0 h 1406615"/>
              <a:gd name="connsiteX85" fmla="*/ 1143000 w 1346924"/>
              <a:gd name="connsiteY85" fmla="*/ 8467 h 1406615"/>
              <a:gd name="connsiteX86" fmla="*/ 1079500 w 1346924"/>
              <a:gd name="connsiteY86" fmla="*/ 21167 h 1406615"/>
              <a:gd name="connsiteX87" fmla="*/ 1054100 w 1346924"/>
              <a:gd name="connsiteY87" fmla="*/ 29633 h 1406615"/>
              <a:gd name="connsiteX88" fmla="*/ 1041400 w 1346924"/>
              <a:gd name="connsiteY88" fmla="*/ 33867 h 1406615"/>
              <a:gd name="connsiteX89" fmla="*/ 1032933 w 1346924"/>
              <a:gd name="connsiteY89" fmla="*/ 46567 h 1406615"/>
              <a:gd name="connsiteX90" fmla="*/ 1003300 w 1346924"/>
              <a:gd name="connsiteY90" fmla="*/ 84667 h 1406615"/>
              <a:gd name="connsiteX91" fmla="*/ 994833 w 1346924"/>
              <a:gd name="connsiteY91" fmla="*/ 110067 h 1406615"/>
              <a:gd name="connsiteX92" fmla="*/ 990600 w 1346924"/>
              <a:gd name="connsiteY92" fmla="*/ 122767 h 1406615"/>
              <a:gd name="connsiteX93" fmla="*/ 977900 w 1346924"/>
              <a:gd name="connsiteY93" fmla="*/ 127000 h 1406615"/>
              <a:gd name="connsiteX94" fmla="*/ 969433 w 1346924"/>
              <a:gd name="connsiteY94" fmla="*/ 139700 h 1406615"/>
              <a:gd name="connsiteX95" fmla="*/ 956733 w 1346924"/>
              <a:gd name="connsiteY95" fmla="*/ 148167 h 1406615"/>
              <a:gd name="connsiteX96" fmla="*/ 927100 w 1346924"/>
              <a:gd name="connsiteY96" fmla="*/ 182033 h 1406615"/>
              <a:gd name="connsiteX97" fmla="*/ 884766 w 1346924"/>
              <a:gd name="connsiteY97" fmla="*/ 232833 h 1406615"/>
              <a:gd name="connsiteX98" fmla="*/ 867833 w 1346924"/>
              <a:gd name="connsiteY98" fmla="*/ 254000 h 1406615"/>
              <a:gd name="connsiteX99" fmla="*/ 842433 w 1346924"/>
              <a:gd name="connsiteY99" fmla="*/ 279400 h 1406615"/>
              <a:gd name="connsiteX100" fmla="*/ 829733 w 1346924"/>
              <a:gd name="connsiteY100" fmla="*/ 292100 h 1406615"/>
              <a:gd name="connsiteX101" fmla="*/ 800100 w 1346924"/>
              <a:gd name="connsiteY101" fmla="*/ 330200 h 1406615"/>
              <a:gd name="connsiteX102" fmla="*/ 774700 w 1346924"/>
              <a:gd name="connsiteY102" fmla="*/ 347133 h 1406615"/>
              <a:gd name="connsiteX103" fmla="*/ 749300 w 1346924"/>
              <a:gd name="connsiteY103" fmla="*/ 376767 h 1406615"/>
              <a:gd name="connsiteX104" fmla="*/ 736600 w 1346924"/>
              <a:gd name="connsiteY104" fmla="*/ 385233 h 1406615"/>
              <a:gd name="connsiteX105" fmla="*/ 711200 w 1346924"/>
              <a:gd name="connsiteY105" fmla="*/ 393700 h 1406615"/>
              <a:gd name="connsiteX106" fmla="*/ 698500 w 1346924"/>
              <a:gd name="connsiteY106" fmla="*/ 402167 h 1406615"/>
              <a:gd name="connsiteX107" fmla="*/ 685800 w 1346924"/>
              <a:gd name="connsiteY107" fmla="*/ 406400 h 1406615"/>
              <a:gd name="connsiteX108" fmla="*/ 643466 w 1346924"/>
              <a:gd name="connsiteY108" fmla="*/ 414867 h 1406615"/>
              <a:gd name="connsiteX109" fmla="*/ 563033 w 1346924"/>
              <a:gd name="connsiteY109" fmla="*/ 402167 h 1406615"/>
              <a:gd name="connsiteX110" fmla="*/ 541866 w 1346924"/>
              <a:gd name="connsiteY110" fmla="*/ 397933 h 1406615"/>
              <a:gd name="connsiteX111" fmla="*/ 516466 w 1346924"/>
              <a:gd name="connsiteY111" fmla="*/ 389467 h 1406615"/>
              <a:gd name="connsiteX112" fmla="*/ 554566 w 1346924"/>
              <a:gd name="connsiteY112" fmla="*/ 368300 h 1406615"/>
              <a:gd name="connsiteX113" fmla="*/ 567266 w 1346924"/>
              <a:gd name="connsiteY113" fmla="*/ 359833 h 1406615"/>
              <a:gd name="connsiteX114" fmla="*/ 550333 w 1346924"/>
              <a:gd name="connsiteY114" fmla="*/ 338667 h 1406615"/>
              <a:gd name="connsiteX115" fmla="*/ 533400 w 1346924"/>
              <a:gd name="connsiteY115" fmla="*/ 321733 h 1406615"/>
              <a:gd name="connsiteX116" fmla="*/ 508000 w 1346924"/>
              <a:gd name="connsiteY116" fmla="*/ 313267 h 1406615"/>
              <a:gd name="connsiteX117" fmla="*/ 495300 w 1346924"/>
              <a:gd name="connsiteY117" fmla="*/ 304800 h 1406615"/>
              <a:gd name="connsiteX118" fmla="*/ 486833 w 1346924"/>
              <a:gd name="connsiteY118" fmla="*/ 287867 h 1406615"/>
              <a:gd name="connsiteX119" fmla="*/ 499533 w 1346924"/>
              <a:gd name="connsiteY119" fmla="*/ 275167 h 1406615"/>
              <a:gd name="connsiteX120" fmla="*/ 524933 w 1346924"/>
              <a:gd name="connsiteY120" fmla="*/ 266700 h 1406615"/>
              <a:gd name="connsiteX121" fmla="*/ 537633 w 1346924"/>
              <a:gd name="connsiteY121" fmla="*/ 258233 h 1406615"/>
              <a:gd name="connsiteX122" fmla="*/ 575733 w 1346924"/>
              <a:gd name="connsiteY122" fmla="*/ 249767 h 1406615"/>
              <a:gd name="connsiteX123" fmla="*/ 550333 w 1346924"/>
              <a:gd name="connsiteY123" fmla="*/ 245533 h 1406615"/>
              <a:gd name="connsiteX124" fmla="*/ 474133 w 1346924"/>
              <a:gd name="connsiteY124" fmla="*/ 237067 h 1406615"/>
              <a:gd name="connsiteX125" fmla="*/ 431800 w 1346924"/>
              <a:gd name="connsiteY125" fmla="*/ 228600 h 1406615"/>
              <a:gd name="connsiteX126" fmla="*/ 359833 w 1346924"/>
              <a:gd name="connsiteY126" fmla="*/ 220133 h 1406615"/>
              <a:gd name="connsiteX127" fmla="*/ 292100 w 1346924"/>
              <a:gd name="connsiteY127" fmla="*/ 211667 h 1406615"/>
              <a:gd name="connsiteX128" fmla="*/ 4233 w 1346924"/>
              <a:gd name="connsiteY128" fmla="*/ 215900 h 1406615"/>
              <a:gd name="connsiteX129" fmla="*/ 0 w 1346924"/>
              <a:gd name="connsiteY129"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550333 w 1346924"/>
              <a:gd name="connsiteY8" fmla="*/ 901700 h 1406615"/>
              <a:gd name="connsiteX9" fmla="*/ 563033 w 1346924"/>
              <a:gd name="connsiteY9" fmla="*/ 893233 h 1406615"/>
              <a:gd name="connsiteX10" fmla="*/ 579966 w 1346924"/>
              <a:gd name="connsiteY10" fmla="*/ 889000 h 1406615"/>
              <a:gd name="connsiteX11" fmla="*/ 567266 w 1346924"/>
              <a:gd name="connsiteY11" fmla="*/ 880533 h 1406615"/>
              <a:gd name="connsiteX12" fmla="*/ 550333 w 1346924"/>
              <a:gd name="connsiteY12" fmla="*/ 876300 h 1406615"/>
              <a:gd name="connsiteX13" fmla="*/ 508000 w 1346924"/>
              <a:gd name="connsiteY13" fmla="*/ 867833 h 1406615"/>
              <a:gd name="connsiteX14" fmla="*/ 495300 w 1346924"/>
              <a:gd name="connsiteY14" fmla="*/ 863600 h 1406615"/>
              <a:gd name="connsiteX15" fmla="*/ 465666 w 1346924"/>
              <a:gd name="connsiteY15" fmla="*/ 859367 h 1406615"/>
              <a:gd name="connsiteX16" fmla="*/ 444500 w 1346924"/>
              <a:gd name="connsiteY16" fmla="*/ 850900 h 1406615"/>
              <a:gd name="connsiteX17" fmla="*/ 419100 w 1346924"/>
              <a:gd name="connsiteY17" fmla="*/ 842433 h 1406615"/>
              <a:gd name="connsiteX18" fmla="*/ 402166 w 1346924"/>
              <a:gd name="connsiteY18" fmla="*/ 829733 h 1406615"/>
              <a:gd name="connsiteX19" fmla="*/ 385233 w 1346924"/>
              <a:gd name="connsiteY19" fmla="*/ 821267 h 1406615"/>
              <a:gd name="connsiteX20" fmla="*/ 381000 w 1346924"/>
              <a:gd name="connsiteY20" fmla="*/ 808567 h 1406615"/>
              <a:gd name="connsiteX21" fmla="*/ 364066 w 1346924"/>
              <a:gd name="connsiteY21" fmla="*/ 783167 h 1406615"/>
              <a:gd name="connsiteX22" fmla="*/ 406400 w 1346924"/>
              <a:gd name="connsiteY22" fmla="*/ 766233 h 1406615"/>
              <a:gd name="connsiteX23" fmla="*/ 431800 w 1346924"/>
              <a:gd name="connsiteY23" fmla="*/ 757767 h 1406615"/>
              <a:gd name="connsiteX24" fmla="*/ 444500 w 1346924"/>
              <a:gd name="connsiteY24" fmla="*/ 753533 h 1406615"/>
              <a:gd name="connsiteX25" fmla="*/ 452966 w 1346924"/>
              <a:gd name="connsiteY25" fmla="*/ 740833 h 1406615"/>
              <a:gd name="connsiteX26" fmla="*/ 482600 w 1346924"/>
              <a:gd name="connsiteY26" fmla="*/ 728133 h 1406615"/>
              <a:gd name="connsiteX27" fmla="*/ 495300 w 1346924"/>
              <a:gd name="connsiteY27" fmla="*/ 719667 h 1406615"/>
              <a:gd name="connsiteX28" fmla="*/ 499533 w 1346924"/>
              <a:gd name="connsiteY28" fmla="*/ 694267 h 1406615"/>
              <a:gd name="connsiteX29" fmla="*/ 474133 w 1346924"/>
              <a:gd name="connsiteY29" fmla="*/ 685800 h 1406615"/>
              <a:gd name="connsiteX30" fmla="*/ 452966 w 1346924"/>
              <a:gd name="connsiteY30" fmla="*/ 660400 h 1406615"/>
              <a:gd name="connsiteX31" fmla="*/ 444500 w 1346924"/>
              <a:gd name="connsiteY31" fmla="*/ 635000 h 1406615"/>
              <a:gd name="connsiteX32" fmla="*/ 448733 w 1346924"/>
              <a:gd name="connsiteY32" fmla="*/ 622300 h 1406615"/>
              <a:gd name="connsiteX33" fmla="*/ 486833 w 1346924"/>
              <a:gd name="connsiteY33" fmla="*/ 609600 h 1406615"/>
              <a:gd name="connsiteX34" fmla="*/ 499533 w 1346924"/>
              <a:gd name="connsiteY34" fmla="*/ 601133 h 1406615"/>
              <a:gd name="connsiteX35" fmla="*/ 524933 w 1346924"/>
              <a:gd name="connsiteY35" fmla="*/ 592667 h 1406615"/>
              <a:gd name="connsiteX36" fmla="*/ 533400 w 1346924"/>
              <a:gd name="connsiteY36" fmla="*/ 579967 h 1406615"/>
              <a:gd name="connsiteX37" fmla="*/ 516466 w 1346924"/>
              <a:gd name="connsiteY37" fmla="*/ 554567 h 1406615"/>
              <a:gd name="connsiteX38" fmla="*/ 508000 w 1346924"/>
              <a:gd name="connsiteY38" fmla="*/ 541867 h 1406615"/>
              <a:gd name="connsiteX39" fmla="*/ 571500 w 1346924"/>
              <a:gd name="connsiteY39" fmla="*/ 533400 h 1406615"/>
              <a:gd name="connsiteX40" fmla="*/ 630766 w 1346924"/>
              <a:gd name="connsiteY40" fmla="*/ 524933 h 1406615"/>
              <a:gd name="connsiteX41" fmla="*/ 643466 w 1346924"/>
              <a:gd name="connsiteY41" fmla="*/ 516467 h 1406615"/>
              <a:gd name="connsiteX42" fmla="*/ 681566 w 1346924"/>
              <a:gd name="connsiteY42" fmla="*/ 508000 h 1406615"/>
              <a:gd name="connsiteX43" fmla="*/ 698500 w 1346924"/>
              <a:gd name="connsiteY43" fmla="*/ 503767 h 1406615"/>
              <a:gd name="connsiteX44" fmla="*/ 723900 w 1346924"/>
              <a:gd name="connsiteY44" fmla="*/ 491067 h 1406615"/>
              <a:gd name="connsiteX45" fmla="*/ 740833 w 1346924"/>
              <a:gd name="connsiteY45" fmla="*/ 486833 h 1406615"/>
              <a:gd name="connsiteX46" fmla="*/ 753533 w 1346924"/>
              <a:gd name="connsiteY46" fmla="*/ 474133 h 1406615"/>
              <a:gd name="connsiteX47" fmla="*/ 778933 w 1346924"/>
              <a:gd name="connsiteY47" fmla="*/ 457200 h 1406615"/>
              <a:gd name="connsiteX48" fmla="*/ 804333 w 1346924"/>
              <a:gd name="connsiteY48" fmla="*/ 431800 h 1406615"/>
              <a:gd name="connsiteX49" fmla="*/ 817033 w 1346924"/>
              <a:gd name="connsiteY49" fmla="*/ 419100 h 1406615"/>
              <a:gd name="connsiteX50" fmla="*/ 829733 w 1346924"/>
              <a:gd name="connsiteY50" fmla="*/ 410633 h 1406615"/>
              <a:gd name="connsiteX51" fmla="*/ 855133 w 1346924"/>
              <a:gd name="connsiteY51" fmla="*/ 381000 h 1406615"/>
              <a:gd name="connsiteX52" fmla="*/ 863600 w 1346924"/>
              <a:gd name="connsiteY52" fmla="*/ 368300 h 1406615"/>
              <a:gd name="connsiteX53" fmla="*/ 893233 w 1346924"/>
              <a:gd name="connsiteY53" fmla="*/ 330200 h 1406615"/>
              <a:gd name="connsiteX54" fmla="*/ 893233 w 1346924"/>
              <a:gd name="connsiteY54" fmla="*/ 330200 h 1406615"/>
              <a:gd name="connsiteX55" fmla="*/ 901700 w 1346924"/>
              <a:gd name="connsiteY55" fmla="*/ 313267 h 1406615"/>
              <a:gd name="connsiteX56" fmla="*/ 914400 w 1346924"/>
              <a:gd name="connsiteY56" fmla="*/ 292100 h 1406615"/>
              <a:gd name="connsiteX57" fmla="*/ 918633 w 1346924"/>
              <a:gd name="connsiteY57" fmla="*/ 279400 h 1406615"/>
              <a:gd name="connsiteX58" fmla="*/ 931333 w 1346924"/>
              <a:gd name="connsiteY58" fmla="*/ 266700 h 1406615"/>
              <a:gd name="connsiteX59" fmla="*/ 939800 w 1346924"/>
              <a:gd name="connsiteY59" fmla="*/ 249767 h 1406615"/>
              <a:gd name="connsiteX60" fmla="*/ 952500 w 1346924"/>
              <a:gd name="connsiteY60" fmla="*/ 232833 h 1406615"/>
              <a:gd name="connsiteX61" fmla="*/ 969433 w 1346924"/>
              <a:gd name="connsiteY61" fmla="*/ 207433 h 1406615"/>
              <a:gd name="connsiteX62" fmla="*/ 973666 w 1346924"/>
              <a:gd name="connsiteY62" fmla="*/ 194733 h 1406615"/>
              <a:gd name="connsiteX63" fmla="*/ 990600 w 1346924"/>
              <a:gd name="connsiteY63" fmla="*/ 177800 h 1406615"/>
              <a:gd name="connsiteX64" fmla="*/ 994833 w 1346924"/>
              <a:gd name="connsiteY64" fmla="*/ 165100 h 1406615"/>
              <a:gd name="connsiteX65" fmla="*/ 1007533 w 1346924"/>
              <a:gd name="connsiteY65" fmla="*/ 156633 h 1406615"/>
              <a:gd name="connsiteX66" fmla="*/ 1032933 w 1346924"/>
              <a:gd name="connsiteY66" fmla="*/ 135467 h 1406615"/>
              <a:gd name="connsiteX67" fmla="*/ 1037166 w 1346924"/>
              <a:gd name="connsiteY67" fmla="*/ 122767 h 1406615"/>
              <a:gd name="connsiteX68" fmla="*/ 1075266 w 1346924"/>
              <a:gd name="connsiteY68" fmla="*/ 101600 h 1406615"/>
              <a:gd name="connsiteX69" fmla="*/ 1087966 w 1346924"/>
              <a:gd name="connsiteY69" fmla="*/ 97367 h 1406615"/>
              <a:gd name="connsiteX70" fmla="*/ 1104900 w 1346924"/>
              <a:gd name="connsiteY70" fmla="*/ 101600 h 1406615"/>
              <a:gd name="connsiteX71" fmla="*/ 1130300 w 1346924"/>
              <a:gd name="connsiteY71" fmla="*/ 118533 h 1406615"/>
              <a:gd name="connsiteX72" fmla="*/ 1176866 w 1346924"/>
              <a:gd name="connsiteY72" fmla="*/ 139700 h 1406615"/>
              <a:gd name="connsiteX73" fmla="*/ 1193800 w 1346924"/>
              <a:gd name="connsiteY73" fmla="*/ 148167 h 1406615"/>
              <a:gd name="connsiteX74" fmla="*/ 1261533 w 1346924"/>
              <a:gd name="connsiteY74" fmla="*/ 139700 h 1406615"/>
              <a:gd name="connsiteX75" fmla="*/ 1278466 w 1346924"/>
              <a:gd name="connsiteY75" fmla="*/ 122767 h 1406615"/>
              <a:gd name="connsiteX76" fmla="*/ 1299633 w 1346924"/>
              <a:gd name="connsiteY76" fmla="*/ 88900 h 1406615"/>
              <a:gd name="connsiteX77" fmla="*/ 1312333 w 1346924"/>
              <a:gd name="connsiteY77" fmla="*/ 80433 h 1406615"/>
              <a:gd name="connsiteX78" fmla="*/ 1325033 w 1346924"/>
              <a:gd name="connsiteY78" fmla="*/ 50800 h 1406615"/>
              <a:gd name="connsiteX79" fmla="*/ 1329266 w 1346924"/>
              <a:gd name="connsiteY79" fmla="*/ 38100 h 1406615"/>
              <a:gd name="connsiteX80" fmla="*/ 1341966 w 1346924"/>
              <a:gd name="connsiteY80" fmla="*/ 25400 h 1406615"/>
              <a:gd name="connsiteX81" fmla="*/ 1346200 w 1346924"/>
              <a:gd name="connsiteY81" fmla="*/ 12700 h 1406615"/>
              <a:gd name="connsiteX82" fmla="*/ 1329266 w 1346924"/>
              <a:gd name="connsiteY82" fmla="*/ 8467 h 1406615"/>
              <a:gd name="connsiteX83" fmla="*/ 1312333 w 1346924"/>
              <a:gd name="connsiteY83" fmla="*/ 0 h 1406615"/>
              <a:gd name="connsiteX84" fmla="*/ 1143000 w 1346924"/>
              <a:gd name="connsiteY84" fmla="*/ 8467 h 1406615"/>
              <a:gd name="connsiteX85" fmla="*/ 1079500 w 1346924"/>
              <a:gd name="connsiteY85" fmla="*/ 21167 h 1406615"/>
              <a:gd name="connsiteX86" fmla="*/ 1054100 w 1346924"/>
              <a:gd name="connsiteY86" fmla="*/ 29633 h 1406615"/>
              <a:gd name="connsiteX87" fmla="*/ 1041400 w 1346924"/>
              <a:gd name="connsiteY87" fmla="*/ 33867 h 1406615"/>
              <a:gd name="connsiteX88" fmla="*/ 1032933 w 1346924"/>
              <a:gd name="connsiteY88" fmla="*/ 46567 h 1406615"/>
              <a:gd name="connsiteX89" fmla="*/ 1003300 w 1346924"/>
              <a:gd name="connsiteY89" fmla="*/ 84667 h 1406615"/>
              <a:gd name="connsiteX90" fmla="*/ 994833 w 1346924"/>
              <a:gd name="connsiteY90" fmla="*/ 110067 h 1406615"/>
              <a:gd name="connsiteX91" fmla="*/ 990600 w 1346924"/>
              <a:gd name="connsiteY91" fmla="*/ 122767 h 1406615"/>
              <a:gd name="connsiteX92" fmla="*/ 977900 w 1346924"/>
              <a:gd name="connsiteY92" fmla="*/ 127000 h 1406615"/>
              <a:gd name="connsiteX93" fmla="*/ 969433 w 1346924"/>
              <a:gd name="connsiteY93" fmla="*/ 139700 h 1406615"/>
              <a:gd name="connsiteX94" fmla="*/ 956733 w 1346924"/>
              <a:gd name="connsiteY94" fmla="*/ 148167 h 1406615"/>
              <a:gd name="connsiteX95" fmla="*/ 927100 w 1346924"/>
              <a:gd name="connsiteY95" fmla="*/ 182033 h 1406615"/>
              <a:gd name="connsiteX96" fmla="*/ 884766 w 1346924"/>
              <a:gd name="connsiteY96" fmla="*/ 232833 h 1406615"/>
              <a:gd name="connsiteX97" fmla="*/ 867833 w 1346924"/>
              <a:gd name="connsiteY97" fmla="*/ 254000 h 1406615"/>
              <a:gd name="connsiteX98" fmla="*/ 842433 w 1346924"/>
              <a:gd name="connsiteY98" fmla="*/ 279400 h 1406615"/>
              <a:gd name="connsiteX99" fmla="*/ 829733 w 1346924"/>
              <a:gd name="connsiteY99" fmla="*/ 292100 h 1406615"/>
              <a:gd name="connsiteX100" fmla="*/ 800100 w 1346924"/>
              <a:gd name="connsiteY100" fmla="*/ 330200 h 1406615"/>
              <a:gd name="connsiteX101" fmla="*/ 774700 w 1346924"/>
              <a:gd name="connsiteY101" fmla="*/ 347133 h 1406615"/>
              <a:gd name="connsiteX102" fmla="*/ 749300 w 1346924"/>
              <a:gd name="connsiteY102" fmla="*/ 376767 h 1406615"/>
              <a:gd name="connsiteX103" fmla="*/ 736600 w 1346924"/>
              <a:gd name="connsiteY103" fmla="*/ 385233 h 1406615"/>
              <a:gd name="connsiteX104" fmla="*/ 711200 w 1346924"/>
              <a:gd name="connsiteY104" fmla="*/ 393700 h 1406615"/>
              <a:gd name="connsiteX105" fmla="*/ 698500 w 1346924"/>
              <a:gd name="connsiteY105" fmla="*/ 402167 h 1406615"/>
              <a:gd name="connsiteX106" fmla="*/ 685800 w 1346924"/>
              <a:gd name="connsiteY106" fmla="*/ 406400 h 1406615"/>
              <a:gd name="connsiteX107" fmla="*/ 643466 w 1346924"/>
              <a:gd name="connsiteY107" fmla="*/ 414867 h 1406615"/>
              <a:gd name="connsiteX108" fmla="*/ 563033 w 1346924"/>
              <a:gd name="connsiteY108" fmla="*/ 402167 h 1406615"/>
              <a:gd name="connsiteX109" fmla="*/ 541866 w 1346924"/>
              <a:gd name="connsiteY109" fmla="*/ 397933 h 1406615"/>
              <a:gd name="connsiteX110" fmla="*/ 516466 w 1346924"/>
              <a:gd name="connsiteY110" fmla="*/ 389467 h 1406615"/>
              <a:gd name="connsiteX111" fmla="*/ 554566 w 1346924"/>
              <a:gd name="connsiteY111" fmla="*/ 368300 h 1406615"/>
              <a:gd name="connsiteX112" fmla="*/ 567266 w 1346924"/>
              <a:gd name="connsiteY112" fmla="*/ 359833 h 1406615"/>
              <a:gd name="connsiteX113" fmla="*/ 550333 w 1346924"/>
              <a:gd name="connsiteY113" fmla="*/ 338667 h 1406615"/>
              <a:gd name="connsiteX114" fmla="*/ 533400 w 1346924"/>
              <a:gd name="connsiteY114" fmla="*/ 321733 h 1406615"/>
              <a:gd name="connsiteX115" fmla="*/ 508000 w 1346924"/>
              <a:gd name="connsiteY115" fmla="*/ 313267 h 1406615"/>
              <a:gd name="connsiteX116" fmla="*/ 495300 w 1346924"/>
              <a:gd name="connsiteY116" fmla="*/ 304800 h 1406615"/>
              <a:gd name="connsiteX117" fmla="*/ 486833 w 1346924"/>
              <a:gd name="connsiteY117" fmla="*/ 287867 h 1406615"/>
              <a:gd name="connsiteX118" fmla="*/ 499533 w 1346924"/>
              <a:gd name="connsiteY118" fmla="*/ 275167 h 1406615"/>
              <a:gd name="connsiteX119" fmla="*/ 524933 w 1346924"/>
              <a:gd name="connsiteY119" fmla="*/ 266700 h 1406615"/>
              <a:gd name="connsiteX120" fmla="*/ 537633 w 1346924"/>
              <a:gd name="connsiteY120" fmla="*/ 258233 h 1406615"/>
              <a:gd name="connsiteX121" fmla="*/ 575733 w 1346924"/>
              <a:gd name="connsiteY121" fmla="*/ 249767 h 1406615"/>
              <a:gd name="connsiteX122" fmla="*/ 550333 w 1346924"/>
              <a:gd name="connsiteY122" fmla="*/ 245533 h 1406615"/>
              <a:gd name="connsiteX123" fmla="*/ 474133 w 1346924"/>
              <a:gd name="connsiteY123" fmla="*/ 237067 h 1406615"/>
              <a:gd name="connsiteX124" fmla="*/ 431800 w 1346924"/>
              <a:gd name="connsiteY124" fmla="*/ 228600 h 1406615"/>
              <a:gd name="connsiteX125" fmla="*/ 359833 w 1346924"/>
              <a:gd name="connsiteY125" fmla="*/ 220133 h 1406615"/>
              <a:gd name="connsiteX126" fmla="*/ 292100 w 1346924"/>
              <a:gd name="connsiteY126" fmla="*/ 211667 h 1406615"/>
              <a:gd name="connsiteX127" fmla="*/ 4233 w 1346924"/>
              <a:gd name="connsiteY127" fmla="*/ 215900 h 1406615"/>
              <a:gd name="connsiteX128" fmla="*/ 0 w 1346924"/>
              <a:gd name="connsiteY128"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563033 w 1346924"/>
              <a:gd name="connsiteY8" fmla="*/ 893233 h 1406615"/>
              <a:gd name="connsiteX9" fmla="*/ 579966 w 1346924"/>
              <a:gd name="connsiteY9" fmla="*/ 889000 h 1406615"/>
              <a:gd name="connsiteX10" fmla="*/ 567266 w 1346924"/>
              <a:gd name="connsiteY10" fmla="*/ 880533 h 1406615"/>
              <a:gd name="connsiteX11" fmla="*/ 550333 w 1346924"/>
              <a:gd name="connsiteY11" fmla="*/ 876300 h 1406615"/>
              <a:gd name="connsiteX12" fmla="*/ 508000 w 1346924"/>
              <a:gd name="connsiteY12" fmla="*/ 867833 h 1406615"/>
              <a:gd name="connsiteX13" fmla="*/ 495300 w 1346924"/>
              <a:gd name="connsiteY13" fmla="*/ 863600 h 1406615"/>
              <a:gd name="connsiteX14" fmla="*/ 465666 w 1346924"/>
              <a:gd name="connsiteY14" fmla="*/ 859367 h 1406615"/>
              <a:gd name="connsiteX15" fmla="*/ 444500 w 1346924"/>
              <a:gd name="connsiteY15" fmla="*/ 850900 h 1406615"/>
              <a:gd name="connsiteX16" fmla="*/ 419100 w 1346924"/>
              <a:gd name="connsiteY16" fmla="*/ 842433 h 1406615"/>
              <a:gd name="connsiteX17" fmla="*/ 402166 w 1346924"/>
              <a:gd name="connsiteY17" fmla="*/ 829733 h 1406615"/>
              <a:gd name="connsiteX18" fmla="*/ 385233 w 1346924"/>
              <a:gd name="connsiteY18" fmla="*/ 821267 h 1406615"/>
              <a:gd name="connsiteX19" fmla="*/ 381000 w 1346924"/>
              <a:gd name="connsiteY19" fmla="*/ 808567 h 1406615"/>
              <a:gd name="connsiteX20" fmla="*/ 364066 w 1346924"/>
              <a:gd name="connsiteY20" fmla="*/ 783167 h 1406615"/>
              <a:gd name="connsiteX21" fmla="*/ 406400 w 1346924"/>
              <a:gd name="connsiteY21" fmla="*/ 766233 h 1406615"/>
              <a:gd name="connsiteX22" fmla="*/ 431800 w 1346924"/>
              <a:gd name="connsiteY22" fmla="*/ 757767 h 1406615"/>
              <a:gd name="connsiteX23" fmla="*/ 444500 w 1346924"/>
              <a:gd name="connsiteY23" fmla="*/ 753533 h 1406615"/>
              <a:gd name="connsiteX24" fmla="*/ 452966 w 1346924"/>
              <a:gd name="connsiteY24" fmla="*/ 740833 h 1406615"/>
              <a:gd name="connsiteX25" fmla="*/ 482600 w 1346924"/>
              <a:gd name="connsiteY25" fmla="*/ 728133 h 1406615"/>
              <a:gd name="connsiteX26" fmla="*/ 495300 w 1346924"/>
              <a:gd name="connsiteY26" fmla="*/ 719667 h 1406615"/>
              <a:gd name="connsiteX27" fmla="*/ 499533 w 1346924"/>
              <a:gd name="connsiteY27" fmla="*/ 694267 h 1406615"/>
              <a:gd name="connsiteX28" fmla="*/ 474133 w 1346924"/>
              <a:gd name="connsiteY28" fmla="*/ 685800 h 1406615"/>
              <a:gd name="connsiteX29" fmla="*/ 452966 w 1346924"/>
              <a:gd name="connsiteY29" fmla="*/ 660400 h 1406615"/>
              <a:gd name="connsiteX30" fmla="*/ 444500 w 1346924"/>
              <a:gd name="connsiteY30" fmla="*/ 635000 h 1406615"/>
              <a:gd name="connsiteX31" fmla="*/ 448733 w 1346924"/>
              <a:gd name="connsiteY31" fmla="*/ 622300 h 1406615"/>
              <a:gd name="connsiteX32" fmla="*/ 486833 w 1346924"/>
              <a:gd name="connsiteY32" fmla="*/ 609600 h 1406615"/>
              <a:gd name="connsiteX33" fmla="*/ 499533 w 1346924"/>
              <a:gd name="connsiteY33" fmla="*/ 601133 h 1406615"/>
              <a:gd name="connsiteX34" fmla="*/ 524933 w 1346924"/>
              <a:gd name="connsiteY34" fmla="*/ 592667 h 1406615"/>
              <a:gd name="connsiteX35" fmla="*/ 533400 w 1346924"/>
              <a:gd name="connsiteY35" fmla="*/ 579967 h 1406615"/>
              <a:gd name="connsiteX36" fmla="*/ 516466 w 1346924"/>
              <a:gd name="connsiteY36" fmla="*/ 554567 h 1406615"/>
              <a:gd name="connsiteX37" fmla="*/ 508000 w 1346924"/>
              <a:gd name="connsiteY37" fmla="*/ 541867 h 1406615"/>
              <a:gd name="connsiteX38" fmla="*/ 571500 w 1346924"/>
              <a:gd name="connsiteY38" fmla="*/ 533400 h 1406615"/>
              <a:gd name="connsiteX39" fmla="*/ 630766 w 1346924"/>
              <a:gd name="connsiteY39" fmla="*/ 524933 h 1406615"/>
              <a:gd name="connsiteX40" fmla="*/ 643466 w 1346924"/>
              <a:gd name="connsiteY40" fmla="*/ 516467 h 1406615"/>
              <a:gd name="connsiteX41" fmla="*/ 681566 w 1346924"/>
              <a:gd name="connsiteY41" fmla="*/ 508000 h 1406615"/>
              <a:gd name="connsiteX42" fmla="*/ 698500 w 1346924"/>
              <a:gd name="connsiteY42" fmla="*/ 503767 h 1406615"/>
              <a:gd name="connsiteX43" fmla="*/ 723900 w 1346924"/>
              <a:gd name="connsiteY43" fmla="*/ 491067 h 1406615"/>
              <a:gd name="connsiteX44" fmla="*/ 740833 w 1346924"/>
              <a:gd name="connsiteY44" fmla="*/ 486833 h 1406615"/>
              <a:gd name="connsiteX45" fmla="*/ 753533 w 1346924"/>
              <a:gd name="connsiteY45" fmla="*/ 474133 h 1406615"/>
              <a:gd name="connsiteX46" fmla="*/ 778933 w 1346924"/>
              <a:gd name="connsiteY46" fmla="*/ 457200 h 1406615"/>
              <a:gd name="connsiteX47" fmla="*/ 804333 w 1346924"/>
              <a:gd name="connsiteY47" fmla="*/ 431800 h 1406615"/>
              <a:gd name="connsiteX48" fmla="*/ 817033 w 1346924"/>
              <a:gd name="connsiteY48" fmla="*/ 419100 h 1406615"/>
              <a:gd name="connsiteX49" fmla="*/ 829733 w 1346924"/>
              <a:gd name="connsiteY49" fmla="*/ 410633 h 1406615"/>
              <a:gd name="connsiteX50" fmla="*/ 855133 w 1346924"/>
              <a:gd name="connsiteY50" fmla="*/ 381000 h 1406615"/>
              <a:gd name="connsiteX51" fmla="*/ 863600 w 1346924"/>
              <a:gd name="connsiteY51" fmla="*/ 368300 h 1406615"/>
              <a:gd name="connsiteX52" fmla="*/ 893233 w 1346924"/>
              <a:gd name="connsiteY52" fmla="*/ 330200 h 1406615"/>
              <a:gd name="connsiteX53" fmla="*/ 893233 w 1346924"/>
              <a:gd name="connsiteY53" fmla="*/ 330200 h 1406615"/>
              <a:gd name="connsiteX54" fmla="*/ 901700 w 1346924"/>
              <a:gd name="connsiteY54" fmla="*/ 313267 h 1406615"/>
              <a:gd name="connsiteX55" fmla="*/ 914400 w 1346924"/>
              <a:gd name="connsiteY55" fmla="*/ 292100 h 1406615"/>
              <a:gd name="connsiteX56" fmla="*/ 918633 w 1346924"/>
              <a:gd name="connsiteY56" fmla="*/ 279400 h 1406615"/>
              <a:gd name="connsiteX57" fmla="*/ 931333 w 1346924"/>
              <a:gd name="connsiteY57" fmla="*/ 266700 h 1406615"/>
              <a:gd name="connsiteX58" fmla="*/ 939800 w 1346924"/>
              <a:gd name="connsiteY58" fmla="*/ 249767 h 1406615"/>
              <a:gd name="connsiteX59" fmla="*/ 952500 w 1346924"/>
              <a:gd name="connsiteY59" fmla="*/ 232833 h 1406615"/>
              <a:gd name="connsiteX60" fmla="*/ 969433 w 1346924"/>
              <a:gd name="connsiteY60" fmla="*/ 207433 h 1406615"/>
              <a:gd name="connsiteX61" fmla="*/ 973666 w 1346924"/>
              <a:gd name="connsiteY61" fmla="*/ 194733 h 1406615"/>
              <a:gd name="connsiteX62" fmla="*/ 990600 w 1346924"/>
              <a:gd name="connsiteY62" fmla="*/ 177800 h 1406615"/>
              <a:gd name="connsiteX63" fmla="*/ 994833 w 1346924"/>
              <a:gd name="connsiteY63" fmla="*/ 165100 h 1406615"/>
              <a:gd name="connsiteX64" fmla="*/ 1007533 w 1346924"/>
              <a:gd name="connsiteY64" fmla="*/ 156633 h 1406615"/>
              <a:gd name="connsiteX65" fmla="*/ 1032933 w 1346924"/>
              <a:gd name="connsiteY65" fmla="*/ 135467 h 1406615"/>
              <a:gd name="connsiteX66" fmla="*/ 1037166 w 1346924"/>
              <a:gd name="connsiteY66" fmla="*/ 122767 h 1406615"/>
              <a:gd name="connsiteX67" fmla="*/ 1075266 w 1346924"/>
              <a:gd name="connsiteY67" fmla="*/ 101600 h 1406615"/>
              <a:gd name="connsiteX68" fmla="*/ 1087966 w 1346924"/>
              <a:gd name="connsiteY68" fmla="*/ 97367 h 1406615"/>
              <a:gd name="connsiteX69" fmla="*/ 1104900 w 1346924"/>
              <a:gd name="connsiteY69" fmla="*/ 101600 h 1406615"/>
              <a:gd name="connsiteX70" fmla="*/ 1130300 w 1346924"/>
              <a:gd name="connsiteY70" fmla="*/ 118533 h 1406615"/>
              <a:gd name="connsiteX71" fmla="*/ 1176866 w 1346924"/>
              <a:gd name="connsiteY71" fmla="*/ 139700 h 1406615"/>
              <a:gd name="connsiteX72" fmla="*/ 1193800 w 1346924"/>
              <a:gd name="connsiteY72" fmla="*/ 148167 h 1406615"/>
              <a:gd name="connsiteX73" fmla="*/ 1261533 w 1346924"/>
              <a:gd name="connsiteY73" fmla="*/ 139700 h 1406615"/>
              <a:gd name="connsiteX74" fmla="*/ 1278466 w 1346924"/>
              <a:gd name="connsiteY74" fmla="*/ 122767 h 1406615"/>
              <a:gd name="connsiteX75" fmla="*/ 1299633 w 1346924"/>
              <a:gd name="connsiteY75" fmla="*/ 88900 h 1406615"/>
              <a:gd name="connsiteX76" fmla="*/ 1312333 w 1346924"/>
              <a:gd name="connsiteY76" fmla="*/ 80433 h 1406615"/>
              <a:gd name="connsiteX77" fmla="*/ 1325033 w 1346924"/>
              <a:gd name="connsiteY77" fmla="*/ 50800 h 1406615"/>
              <a:gd name="connsiteX78" fmla="*/ 1329266 w 1346924"/>
              <a:gd name="connsiteY78" fmla="*/ 38100 h 1406615"/>
              <a:gd name="connsiteX79" fmla="*/ 1341966 w 1346924"/>
              <a:gd name="connsiteY79" fmla="*/ 25400 h 1406615"/>
              <a:gd name="connsiteX80" fmla="*/ 1346200 w 1346924"/>
              <a:gd name="connsiteY80" fmla="*/ 12700 h 1406615"/>
              <a:gd name="connsiteX81" fmla="*/ 1329266 w 1346924"/>
              <a:gd name="connsiteY81" fmla="*/ 8467 h 1406615"/>
              <a:gd name="connsiteX82" fmla="*/ 1312333 w 1346924"/>
              <a:gd name="connsiteY82" fmla="*/ 0 h 1406615"/>
              <a:gd name="connsiteX83" fmla="*/ 1143000 w 1346924"/>
              <a:gd name="connsiteY83" fmla="*/ 8467 h 1406615"/>
              <a:gd name="connsiteX84" fmla="*/ 1079500 w 1346924"/>
              <a:gd name="connsiteY84" fmla="*/ 21167 h 1406615"/>
              <a:gd name="connsiteX85" fmla="*/ 1054100 w 1346924"/>
              <a:gd name="connsiteY85" fmla="*/ 29633 h 1406615"/>
              <a:gd name="connsiteX86" fmla="*/ 1041400 w 1346924"/>
              <a:gd name="connsiteY86" fmla="*/ 33867 h 1406615"/>
              <a:gd name="connsiteX87" fmla="*/ 1032933 w 1346924"/>
              <a:gd name="connsiteY87" fmla="*/ 46567 h 1406615"/>
              <a:gd name="connsiteX88" fmla="*/ 1003300 w 1346924"/>
              <a:gd name="connsiteY88" fmla="*/ 84667 h 1406615"/>
              <a:gd name="connsiteX89" fmla="*/ 994833 w 1346924"/>
              <a:gd name="connsiteY89" fmla="*/ 110067 h 1406615"/>
              <a:gd name="connsiteX90" fmla="*/ 990600 w 1346924"/>
              <a:gd name="connsiteY90" fmla="*/ 122767 h 1406615"/>
              <a:gd name="connsiteX91" fmla="*/ 977900 w 1346924"/>
              <a:gd name="connsiteY91" fmla="*/ 127000 h 1406615"/>
              <a:gd name="connsiteX92" fmla="*/ 969433 w 1346924"/>
              <a:gd name="connsiteY92" fmla="*/ 139700 h 1406615"/>
              <a:gd name="connsiteX93" fmla="*/ 956733 w 1346924"/>
              <a:gd name="connsiteY93" fmla="*/ 148167 h 1406615"/>
              <a:gd name="connsiteX94" fmla="*/ 927100 w 1346924"/>
              <a:gd name="connsiteY94" fmla="*/ 182033 h 1406615"/>
              <a:gd name="connsiteX95" fmla="*/ 884766 w 1346924"/>
              <a:gd name="connsiteY95" fmla="*/ 232833 h 1406615"/>
              <a:gd name="connsiteX96" fmla="*/ 867833 w 1346924"/>
              <a:gd name="connsiteY96" fmla="*/ 254000 h 1406615"/>
              <a:gd name="connsiteX97" fmla="*/ 842433 w 1346924"/>
              <a:gd name="connsiteY97" fmla="*/ 279400 h 1406615"/>
              <a:gd name="connsiteX98" fmla="*/ 829733 w 1346924"/>
              <a:gd name="connsiteY98" fmla="*/ 292100 h 1406615"/>
              <a:gd name="connsiteX99" fmla="*/ 800100 w 1346924"/>
              <a:gd name="connsiteY99" fmla="*/ 330200 h 1406615"/>
              <a:gd name="connsiteX100" fmla="*/ 774700 w 1346924"/>
              <a:gd name="connsiteY100" fmla="*/ 347133 h 1406615"/>
              <a:gd name="connsiteX101" fmla="*/ 749300 w 1346924"/>
              <a:gd name="connsiteY101" fmla="*/ 376767 h 1406615"/>
              <a:gd name="connsiteX102" fmla="*/ 736600 w 1346924"/>
              <a:gd name="connsiteY102" fmla="*/ 385233 h 1406615"/>
              <a:gd name="connsiteX103" fmla="*/ 711200 w 1346924"/>
              <a:gd name="connsiteY103" fmla="*/ 393700 h 1406615"/>
              <a:gd name="connsiteX104" fmla="*/ 698500 w 1346924"/>
              <a:gd name="connsiteY104" fmla="*/ 402167 h 1406615"/>
              <a:gd name="connsiteX105" fmla="*/ 685800 w 1346924"/>
              <a:gd name="connsiteY105" fmla="*/ 406400 h 1406615"/>
              <a:gd name="connsiteX106" fmla="*/ 643466 w 1346924"/>
              <a:gd name="connsiteY106" fmla="*/ 414867 h 1406615"/>
              <a:gd name="connsiteX107" fmla="*/ 563033 w 1346924"/>
              <a:gd name="connsiteY107" fmla="*/ 402167 h 1406615"/>
              <a:gd name="connsiteX108" fmla="*/ 541866 w 1346924"/>
              <a:gd name="connsiteY108" fmla="*/ 397933 h 1406615"/>
              <a:gd name="connsiteX109" fmla="*/ 516466 w 1346924"/>
              <a:gd name="connsiteY109" fmla="*/ 389467 h 1406615"/>
              <a:gd name="connsiteX110" fmla="*/ 554566 w 1346924"/>
              <a:gd name="connsiteY110" fmla="*/ 368300 h 1406615"/>
              <a:gd name="connsiteX111" fmla="*/ 567266 w 1346924"/>
              <a:gd name="connsiteY111" fmla="*/ 359833 h 1406615"/>
              <a:gd name="connsiteX112" fmla="*/ 550333 w 1346924"/>
              <a:gd name="connsiteY112" fmla="*/ 338667 h 1406615"/>
              <a:gd name="connsiteX113" fmla="*/ 533400 w 1346924"/>
              <a:gd name="connsiteY113" fmla="*/ 321733 h 1406615"/>
              <a:gd name="connsiteX114" fmla="*/ 508000 w 1346924"/>
              <a:gd name="connsiteY114" fmla="*/ 313267 h 1406615"/>
              <a:gd name="connsiteX115" fmla="*/ 495300 w 1346924"/>
              <a:gd name="connsiteY115" fmla="*/ 304800 h 1406615"/>
              <a:gd name="connsiteX116" fmla="*/ 486833 w 1346924"/>
              <a:gd name="connsiteY116" fmla="*/ 287867 h 1406615"/>
              <a:gd name="connsiteX117" fmla="*/ 499533 w 1346924"/>
              <a:gd name="connsiteY117" fmla="*/ 275167 h 1406615"/>
              <a:gd name="connsiteX118" fmla="*/ 524933 w 1346924"/>
              <a:gd name="connsiteY118" fmla="*/ 266700 h 1406615"/>
              <a:gd name="connsiteX119" fmla="*/ 537633 w 1346924"/>
              <a:gd name="connsiteY119" fmla="*/ 258233 h 1406615"/>
              <a:gd name="connsiteX120" fmla="*/ 575733 w 1346924"/>
              <a:gd name="connsiteY120" fmla="*/ 249767 h 1406615"/>
              <a:gd name="connsiteX121" fmla="*/ 550333 w 1346924"/>
              <a:gd name="connsiteY121" fmla="*/ 245533 h 1406615"/>
              <a:gd name="connsiteX122" fmla="*/ 474133 w 1346924"/>
              <a:gd name="connsiteY122" fmla="*/ 237067 h 1406615"/>
              <a:gd name="connsiteX123" fmla="*/ 431800 w 1346924"/>
              <a:gd name="connsiteY123" fmla="*/ 228600 h 1406615"/>
              <a:gd name="connsiteX124" fmla="*/ 359833 w 1346924"/>
              <a:gd name="connsiteY124" fmla="*/ 220133 h 1406615"/>
              <a:gd name="connsiteX125" fmla="*/ 292100 w 1346924"/>
              <a:gd name="connsiteY125" fmla="*/ 211667 h 1406615"/>
              <a:gd name="connsiteX126" fmla="*/ 4233 w 1346924"/>
              <a:gd name="connsiteY126" fmla="*/ 215900 h 1406615"/>
              <a:gd name="connsiteX127" fmla="*/ 0 w 1346924"/>
              <a:gd name="connsiteY12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579966 w 1346924"/>
              <a:gd name="connsiteY8" fmla="*/ 889000 h 1406615"/>
              <a:gd name="connsiteX9" fmla="*/ 567266 w 1346924"/>
              <a:gd name="connsiteY9" fmla="*/ 880533 h 1406615"/>
              <a:gd name="connsiteX10" fmla="*/ 550333 w 1346924"/>
              <a:gd name="connsiteY10" fmla="*/ 876300 h 1406615"/>
              <a:gd name="connsiteX11" fmla="*/ 508000 w 1346924"/>
              <a:gd name="connsiteY11" fmla="*/ 867833 h 1406615"/>
              <a:gd name="connsiteX12" fmla="*/ 495300 w 1346924"/>
              <a:gd name="connsiteY12" fmla="*/ 863600 h 1406615"/>
              <a:gd name="connsiteX13" fmla="*/ 465666 w 1346924"/>
              <a:gd name="connsiteY13" fmla="*/ 859367 h 1406615"/>
              <a:gd name="connsiteX14" fmla="*/ 444500 w 1346924"/>
              <a:gd name="connsiteY14" fmla="*/ 850900 h 1406615"/>
              <a:gd name="connsiteX15" fmla="*/ 419100 w 1346924"/>
              <a:gd name="connsiteY15" fmla="*/ 842433 h 1406615"/>
              <a:gd name="connsiteX16" fmla="*/ 402166 w 1346924"/>
              <a:gd name="connsiteY16" fmla="*/ 829733 h 1406615"/>
              <a:gd name="connsiteX17" fmla="*/ 385233 w 1346924"/>
              <a:gd name="connsiteY17" fmla="*/ 821267 h 1406615"/>
              <a:gd name="connsiteX18" fmla="*/ 381000 w 1346924"/>
              <a:gd name="connsiteY18" fmla="*/ 808567 h 1406615"/>
              <a:gd name="connsiteX19" fmla="*/ 364066 w 1346924"/>
              <a:gd name="connsiteY19" fmla="*/ 783167 h 1406615"/>
              <a:gd name="connsiteX20" fmla="*/ 406400 w 1346924"/>
              <a:gd name="connsiteY20" fmla="*/ 766233 h 1406615"/>
              <a:gd name="connsiteX21" fmla="*/ 431800 w 1346924"/>
              <a:gd name="connsiteY21" fmla="*/ 757767 h 1406615"/>
              <a:gd name="connsiteX22" fmla="*/ 444500 w 1346924"/>
              <a:gd name="connsiteY22" fmla="*/ 753533 h 1406615"/>
              <a:gd name="connsiteX23" fmla="*/ 452966 w 1346924"/>
              <a:gd name="connsiteY23" fmla="*/ 740833 h 1406615"/>
              <a:gd name="connsiteX24" fmla="*/ 482600 w 1346924"/>
              <a:gd name="connsiteY24" fmla="*/ 728133 h 1406615"/>
              <a:gd name="connsiteX25" fmla="*/ 495300 w 1346924"/>
              <a:gd name="connsiteY25" fmla="*/ 719667 h 1406615"/>
              <a:gd name="connsiteX26" fmla="*/ 499533 w 1346924"/>
              <a:gd name="connsiteY26" fmla="*/ 694267 h 1406615"/>
              <a:gd name="connsiteX27" fmla="*/ 474133 w 1346924"/>
              <a:gd name="connsiteY27" fmla="*/ 685800 h 1406615"/>
              <a:gd name="connsiteX28" fmla="*/ 452966 w 1346924"/>
              <a:gd name="connsiteY28" fmla="*/ 660400 h 1406615"/>
              <a:gd name="connsiteX29" fmla="*/ 444500 w 1346924"/>
              <a:gd name="connsiteY29" fmla="*/ 635000 h 1406615"/>
              <a:gd name="connsiteX30" fmla="*/ 448733 w 1346924"/>
              <a:gd name="connsiteY30" fmla="*/ 622300 h 1406615"/>
              <a:gd name="connsiteX31" fmla="*/ 486833 w 1346924"/>
              <a:gd name="connsiteY31" fmla="*/ 609600 h 1406615"/>
              <a:gd name="connsiteX32" fmla="*/ 499533 w 1346924"/>
              <a:gd name="connsiteY32" fmla="*/ 601133 h 1406615"/>
              <a:gd name="connsiteX33" fmla="*/ 524933 w 1346924"/>
              <a:gd name="connsiteY33" fmla="*/ 592667 h 1406615"/>
              <a:gd name="connsiteX34" fmla="*/ 533400 w 1346924"/>
              <a:gd name="connsiteY34" fmla="*/ 579967 h 1406615"/>
              <a:gd name="connsiteX35" fmla="*/ 516466 w 1346924"/>
              <a:gd name="connsiteY35" fmla="*/ 554567 h 1406615"/>
              <a:gd name="connsiteX36" fmla="*/ 508000 w 1346924"/>
              <a:gd name="connsiteY36" fmla="*/ 541867 h 1406615"/>
              <a:gd name="connsiteX37" fmla="*/ 571500 w 1346924"/>
              <a:gd name="connsiteY37" fmla="*/ 533400 h 1406615"/>
              <a:gd name="connsiteX38" fmla="*/ 630766 w 1346924"/>
              <a:gd name="connsiteY38" fmla="*/ 524933 h 1406615"/>
              <a:gd name="connsiteX39" fmla="*/ 643466 w 1346924"/>
              <a:gd name="connsiteY39" fmla="*/ 516467 h 1406615"/>
              <a:gd name="connsiteX40" fmla="*/ 681566 w 1346924"/>
              <a:gd name="connsiteY40" fmla="*/ 508000 h 1406615"/>
              <a:gd name="connsiteX41" fmla="*/ 698500 w 1346924"/>
              <a:gd name="connsiteY41" fmla="*/ 503767 h 1406615"/>
              <a:gd name="connsiteX42" fmla="*/ 723900 w 1346924"/>
              <a:gd name="connsiteY42" fmla="*/ 491067 h 1406615"/>
              <a:gd name="connsiteX43" fmla="*/ 740833 w 1346924"/>
              <a:gd name="connsiteY43" fmla="*/ 486833 h 1406615"/>
              <a:gd name="connsiteX44" fmla="*/ 753533 w 1346924"/>
              <a:gd name="connsiteY44" fmla="*/ 474133 h 1406615"/>
              <a:gd name="connsiteX45" fmla="*/ 778933 w 1346924"/>
              <a:gd name="connsiteY45" fmla="*/ 457200 h 1406615"/>
              <a:gd name="connsiteX46" fmla="*/ 804333 w 1346924"/>
              <a:gd name="connsiteY46" fmla="*/ 431800 h 1406615"/>
              <a:gd name="connsiteX47" fmla="*/ 817033 w 1346924"/>
              <a:gd name="connsiteY47" fmla="*/ 419100 h 1406615"/>
              <a:gd name="connsiteX48" fmla="*/ 829733 w 1346924"/>
              <a:gd name="connsiteY48" fmla="*/ 410633 h 1406615"/>
              <a:gd name="connsiteX49" fmla="*/ 855133 w 1346924"/>
              <a:gd name="connsiteY49" fmla="*/ 381000 h 1406615"/>
              <a:gd name="connsiteX50" fmla="*/ 863600 w 1346924"/>
              <a:gd name="connsiteY50" fmla="*/ 368300 h 1406615"/>
              <a:gd name="connsiteX51" fmla="*/ 893233 w 1346924"/>
              <a:gd name="connsiteY51" fmla="*/ 330200 h 1406615"/>
              <a:gd name="connsiteX52" fmla="*/ 893233 w 1346924"/>
              <a:gd name="connsiteY52" fmla="*/ 330200 h 1406615"/>
              <a:gd name="connsiteX53" fmla="*/ 901700 w 1346924"/>
              <a:gd name="connsiteY53" fmla="*/ 313267 h 1406615"/>
              <a:gd name="connsiteX54" fmla="*/ 914400 w 1346924"/>
              <a:gd name="connsiteY54" fmla="*/ 292100 h 1406615"/>
              <a:gd name="connsiteX55" fmla="*/ 918633 w 1346924"/>
              <a:gd name="connsiteY55" fmla="*/ 279400 h 1406615"/>
              <a:gd name="connsiteX56" fmla="*/ 931333 w 1346924"/>
              <a:gd name="connsiteY56" fmla="*/ 266700 h 1406615"/>
              <a:gd name="connsiteX57" fmla="*/ 939800 w 1346924"/>
              <a:gd name="connsiteY57" fmla="*/ 249767 h 1406615"/>
              <a:gd name="connsiteX58" fmla="*/ 952500 w 1346924"/>
              <a:gd name="connsiteY58" fmla="*/ 232833 h 1406615"/>
              <a:gd name="connsiteX59" fmla="*/ 969433 w 1346924"/>
              <a:gd name="connsiteY59" fmla="*/ 207433 h 1406615"/>
              <a:gd name="connsiteX60" fmla="*/ 973666 w 1346924"/>
              <a:gd name="connsiteY60" fmla="*/ 194733 h 1406615"/>
              <a:gd name="connsiteX61" fmla="*/ 990600 w 1346924"/>
              <a:gd name="connsiteY61" fmla="*/ 177800 h 1406615"/>
              <a:gd name="connsiteX62" fmla="*/ 994833 w 1346924"/>
              <a:gd name="connsiteY62" fmla="*/ 165100 h 1406615"/>
              <a:gd name="connsiteX63" fmla="*/ 1007533 w 1346924"/>
              <a:gd name="connsiteY63" fmla="*/ 156633 h 1406615"/>
              <a:gd name="connsiteX64" fmla="*/ 1032933 w 1346924"/>
              <a:gd name="connsiteY64" fmla="*/ 135467 h 1406615"/>
              <a:gd name="connsiteX65" fmla="*/ 1037166 w 1346924"/>
              <a:gd name="connsiteY65" fmla="*/ 122767 h 1406615"/>
              <a:gd name="connsiteX66" fmla="*/ 1075266 w 1346924"/>
              <a:gd name="connsiteY66" fmla="*/ 101600 h 1406615"/>
              <a:gd name="connsiteX67" fmla="*/ 1087966 w 1346924"/>
              <a:gd name="connsiteY67" fmla="*/ 97367 h 1406615"/>
              <a:gd name="connsiteX68" fmla="*/ 1104900 w 1346924"/>
              <a:gd name="connsiteY68" fmla="*/ 101600 h 1406615"/>
              <a:gd name="connsiteX69" fmla="*/ 1130300 w 1346924"/>
              <a:gd name="connsiteY69" fmla="*/ 118533 h 1406615"/>
              <a:gd name="connsiteX70" fmla="*/ 1176866 w 1346924"/>
              <a:gd name="connsiteY70" fmla="*/ 139700 h 1406615"/>
              <a:gd name="connsiteX71" fmla="*/ 1193800 w 1346924"/>
              <a:gd name="connsiteY71" fmla="*/ 148167 h 1406615"/>
              <a:gd name="connsiteX72" fmla="*/ 1261533 w 1346924"/>
              <a:gd name="connsiteY72" fmla="*/ 139700 h 1406615"/>
              <a:gd name="connsiteX73" fmla="*/ 1278466 w 1346924"/>
              <a:gd name="connsiteY73" fmla="*/ 122767 h 1406615"/>
              <a:gd name="connsiteX74" fmla="*/ 1299633 w 1346924"/>
              <a:gd name="connsiteY74" fmla="*/ 88900 h 1406615"/>
              <a:gd name="connsiteX75" fmla="*/ 1312333 w 1346924"/>
              <a:gd name="connsiteY75" fmla="*/ 80433 h 1406615"/>
              <a:gd name="connsiteX76" fmla="*/ 1325033 w 1346924"/>
              <a:gd name="connsiteY76" fmla="*/ 50800 h 1406615"/>
              <a:gd name="connsiteX77" fmla="*/ 1329266 w 1346924"/>
              <a:gd name="connsiteY77" fmla="*/ 38100 h 1406615"/>
              <a:gd name="connsiteX78" fmla="*/ 1341966 w 1346924"/>
              <a:gd name="connsiteY78" fmla="*/ 25400 h 1406615"/>
              <a:gd name="connsiteX79" fmla="*/ 1346200 w 1346924"/>
              <a:gd name="connsiteY79" fmla="*/ 12700 h 1406615"/>
              <a:gd name="connsiteX80" fmla="*/ 1329266 w 1346924"/>
              <a:gd name="connsiteY80" fmla="*/ 8467 h 1406615"/>
              <a:gd name="connsiteX81" fmla="*/ 1312333 w 1346924"/>
              <a:gd name="connsiteY81" fmla="*/ 0 h 1406615"/>
              <a:gd name="connsiteX82" fmla="*/ 1143000 w 1346924"/>
              <a:gd name="connsiteY82" fmla="*/ 8467 h 1406615"/>
              <a:gd name="connsiteX83" fmla="*/ 1079500 w 1346924"/>
              <a:gd name="connsiteY83" fmla="*/ 21167 h 1406615"/>
              <a:gd name="connsiteX84" fmla="*/ 1054100 w 1346924"/>
              <a:gd name="connsiteY84" fmla="*/ 29633 h 1406615"/>
              <a:gd name="connsiteX85" fmla="*/ 1041400 w 1346924"/>
              <a:gd name="connsiteY85" fmla="*/ 33867 h 1406615"/>
              <a:gd name="connsiteX86" fmla="*/ 1032933 w 1346924"/>
              <a:gd name="connsiteY86" fmla="*/ 46567 h 1406615"/>
              <a:gd name="connsiteX87" fmla="*/ 1003300 w 1346924"/>
              <a:gd name="connsiteY87" fmla="*/ 84667 h 1406615"/>
              <a:gd name="connsiteX88" fmla="*/ 994833 w 1346924"/>
              <a:gd name="connsiteY88" fmla="*/ 110067 h 1406615"/>
              <a:gd name="connsiteX89" fmla="*/ 990600 w 1346924"/>
              <a:gd name="connsiteY89" fmla="*/ 122767 h 1406615"/>
              <a:gd name="connsiteX90" fmla="*/ 977900 w 1346924"/>
              <a:gd name="connsiteY90" fmla="*/ 127000 h 1406615"/>
              <a:gd name="connsiteX91" fmla="*/ 969433 w 1346924"/>
              <a:gd name="connsiteY91" fmla="*/ 139700 h 1406615"/>
              <a:gd name="connsiteX92" fmla="*/ 956733 w 1346924"/>
              <a:gd name="connsiteY92" fmla="*/ 148167 h 1406615"/>
              <a:gd name="connsiteX93" fmla="*/ 927100 w 1346924"/>
              <a:gd name="connsiteY93" fmla="*/ 182033 h 1406615"/>
              <a:gd name="connsiteX94" fmla="*/ 884766 w 1346924"/>
              <a:gd name="connsiteY94" fmla="*/ 232833 h 1406615"/>
              <a:gd name="connsiteX95" fmla="*/ 867833 w 1346924"/>
              <a:gd name="connsiteY95" fmla="*/ 254000 h 1406615"/>
              <a:gd name="connsiteX96" fmla="*/ 842433 w 1346924"/>
              <a:gd name="connsiteY96" fmla="*/ 279400 h 1406615"/>
              <a:gd name="connsiteX97" fmla="*/ 829733 w 1346924"/>
              <a:gd name="connsiteY97" fmla="*/ 292100 h 1406615"/>
              <a:gd name="connsiteX98" fmla="*/ 800100 w 1346924"/>
              <a:gd name="connsiteY98" fmla="*/ 330200 h 1406615"/>
              <a:gd name="connsiteX99" fmla="*/ 774700 w 1346924"/>
              <a:gd name="connsiteY99" fmla="*/ 347133 h 1406615"/>
              <a:gd name="connsiteX100" fmla="*/ 749300 w 1346924"/>
              <a:gd name="connsiteY100" fmla="*/ 376767 h 1406615"/>
              <a:gd name="connsiteX101" fmla="*/ 736600 w 1346924"/>
              <a:gd name="connsiteY101" fmla="*/ 385233 h 1406615"/>
              <a:gd name="connsiteX102" fmla="*/ 711200 w 1346924"/>
              <a:gd name="connsiteY102" fmla="*/ 393700 h 1406615"/>
              <a:gd name="connsiteX103" fmla="*/ 698500 w 1346924"/>
              <a:gd name="connsiteY103" fmla="*/ 402167 h 1406615"/>
              <a:gd name="connsiteX104" fmla="*/ 685800 w 1346924"/>
              <a:gd name="connsiteY104" fmla="*/ 406400 h 1406615"/>
              <a:gd name="connsiteX105" fmla="*/ 643466 w 1346924"/>
              <a:gd name="connsiteY105" fmla="*/ 414867 h 1406615"/>
              <a:gd name="connsiteX106" fmla="*/ 563033 w 1346924"/>
              <a:gd name="connsiteY106" fmla="*/ 402167 h 1406615"/>
              <a:gd name="connsiteX107" fmla="*/ 541866 w 1346924"/>
              <a:gd name="connsiteY107" fmla="*/ 397933 h 1406615"/>
              <a:gd name="connsiteX108" fmla="*/ 516466 w 1346924"/>
              <a:gd name="connsiteY108" fmla="*/ 389467 h 1406615"/>
              <a:gd name="connsiteX109" fmla="*/ 554566 w 1346924"/>
              <a:gd name="connsiteY109" fmla="*/ 368300 h 1406615"/>
              <a:gd name="connsiteX110" fmla="*/ 567266 w 1346924"/>
              <a:gd name="connsiteY110" fmla="*/ 359833 h 1406615"/>
              <a:gd name="connsiteX111" fmla="*/ 550333 w 1346924"/>
              <a:gd name="connsiteY111" fmla="*/ 338667 h 1406615"/>
              <a:gd name="connsiteX112" fmla="*/ 533400 w 1346924"/>
              <a:gd name="connsiteY112" fmla="*/ 321733 h 1406615"/>
              <a:gd name="connsiteX113" fmla="*/ 508000 w 1346924"/>
              <a:gd name="connsiteY113" fmla="*/ 313267 h 1406615"/>
              <a:gd name="connsiteX114" fmla="*/ 495300 w 1346924"/>
              <a:gd name="connsiteY114" fmla="*/ 304800 h 1406615"/>
              <a:gd name="connsiteX115" fmla="*/ 486833 w 1346924"/>
              <a:gd name="connsiteY115" fmla="*/ 287867 h 1406615"/>
              <a:gd name="connsiteX116" fmla="*/ 499533 w 1346924"/>
              <a:gd name="connsiteY116" fmla="*/ 275167 h 1406615"/>
              <a:gd name="connsiteX117" fmla="*/ 524933 w 1346924"/>
              <a:gd name="connsiteY117" fmla="*/ 266700 h 1406615"/>
              <a:gd name="connsiteX118" fmla="*/ 537633 w 1346924"/>
              <a:gd name="connsiteY118" fmla="*/ 258233 h 1406615"/>
              <a:gd name="connsiteX119" fmla="*/ 575733 w 1346924"/>
              <a:gd name="connsiteY119" fmla="*/ 249767 h 1406615"/>
              <a:gd name="connsiteX120" fmla="*/ 550333 w 1346924"/>
              <a:gd name="connsiteY120" fmla="*/ 245533 h 1406615"/>
              <a:gd name="connsiteX121" fmla="*/ 474133 w 1346924"/>
              <a:gd name="connsiteY121" fmla="*/ 237067 h 1406615"/>
              <a:gd name="connsiteX122" fmla="*/ 431800 w 1346924"/>
              <a:gd name="connsiteY122" fmla="*/ 228600 h 1406615"/>
              <a:gd name="connsiteX123" fmla="*/ 359833 w 1346924"/>
              <a:gd name="connsiteY123" fmla="*/ 220133 h 1406615"/>
              <a:gd name="connsiteX124" fmla="*/ 292100 w 1346924"/>
              <a:gd name="connsiteY124" fmla="*/ 211667 h 1406615"/>
              <a:gd name="connsiteX125" fmla="*/ 4233 w 1346924"/>
              <a:gd name="connsiteY125" fmla="*/ 215900 h 1406615"/>
              <a:gd name="connsiteX126" fmla="*/ 0 w 1346924"/>
              <a:gd name="connsiteY126"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579966 w 1346924"/>
              <a:gd name="connsiteY8" fmla="*/ 889000 h 1406615"/>
              <a:gd name="connsiteX9" fmla="*/ 567266 w 1346924"/>
              <a:gd name="connsiteY9" fmla="*/ 880533 h 1406615"/>
              <a:gd name="connsiteX10" fmla="*/ 508000 w 1346924"/>
              <a:gd name="connsiteY10" fmla="*/ 867833 h 1406615"/>
              <a:gd name="connsiteX11" fmla="*/ 495300 w 1346924"/>
              <a:gd name="connsiteY11" fmla="*/ 863600 h 1406615"/>
              <a:gd name="connsiteX12" fmla="*/ 465666 w 1346924"/>
              <a:gd name="connsiteY12" fmla="*/ 859367 h 1406615"/>
              <a:gd name="connsiteX13" fmla="*/ 444500 w 1346924"/>
              <a:gd name="connsiteY13" fmla="*/ 850900 h 1406615"/>
              <a:gd name="connsiteX14" fmla="*/ 419100 w 1346924"/>
              <a:gd name="connsiteY14" fmla="*/ 842433 h 1406615"/>
              <a:gd name="connsiteX15" fmla="*/ 402166 w 1346924"/>
              <a:gd name="connsiteY15" fmla="*/ 829733 h 1406615"/>
              <a:gd name="connsiteX16" fmla="*/ 385233 w 1346924"/>
              <a:gd name="connsiteY16" fmla="*/ 821267 h 1406615"/>
              <a:gd name="connsiteX17" fmla="*/ 381000 w 1346924"/>
              <a:gd name="connsiteY17" fmla="*/ 808567 h 1406615"/>
              <a:gd name="connsiteX18" fmla="*/ 364066 w 1346924"/>
              <a:gd name="connsiteY18" fmla="*/ 783167 h 1406615"/>
              <a:gd name="connsiteX19" fmla="*/ 406400 w 1346924"/>
              <a:gd name="connsiteY19" fmla="*/ 766233 h 1406615"/>
              <a:gd name="connsiteX20" fmla="*/ 431800 w 1346924"/>
              <a:gd name="connsiteY20" fmla="*/ 757767 h 1406615"/>
              <a:gd name="connsiteX21" fmla="*/ 444500 w 1346924"/>
              <a:gd name="connsiteY21" fmla="*/ 753533 h 1406615"/>
              <a:gd name="connsiteX22" fmla="*/ 452966 w 1346924"/>
              <a:gd name="connsiteY22" fmla="*/ 740833 h 1406615"/>
              <a:gd name="connsiteX23" fmla="*/ 482600 w 1346924"/>
              <a:gd name="connsiteY23" fmla="*/ 728133 h 1406615"/>
              <a:gd name="connsiteX24" fmla="*/ 495300 w 1346924"/>
              <a:gd name="connsiteY24" fmla="*/ 719667 h 1406615"/>
              <a:gd name="connsiteX25" fmla="*/ 499533 w 1346924"/>
              <a:gd name="connsiteY25" fmla="*/ 694267 h 1406615"/>
              <a:gd name="connsiteX26" fmla="*/ 474133 w 1346924"/>
              <a:gd name="connsiteY26" fmla="*/ 685800 h 1406615"/>
              <a:gd name="connsiteX27" fmla="*/ 452966 w 1346924"/>
              <a:gd name="connsiteY27" fmla="*/ 660400 h 1406615"/>
              <a:gd name="connsiteX28" fmla="*/ 444500 w 1346924"/>
              <a:gd name="connsiteY28" fmla="*/ 635000 h 1406615"/>
              <a:gd name="connsiteX29" fmla="*/ 448733 w 1346924"/>
              <a:gd name="connsiteY29" fmla="*/ 622300 h 1406615"/>
              <a:gd name="connsiteX30" fmla="*/ 486833 w 1346924"/>
              <a:gd name="connsiteY30" fmla="*/ 609600 h 1406615"/>
              <a:gd name="connsiteX31" fmla="*/ 499533 w 1346924"/>
              <a:gd name="connsiteY31" fmla="*/ 601133 h 1406615"/>
              <a:gd name="connsiteX32" fmla="*/ 524933 w 1346924"/>
              <a:gd name="connsiteY32" fmla="*/ 592667 h 1406615"/>
              <a:gd name="connsiteX33" fmla="*/ 533400 w 1346924"/>
              <a:gd name="connsiteY33" fmla="*/ 579967 h 1406615"/>
              <a:gd name="connsiteX34" fmla="*/ 516466 w 1346924"/>
              <a:gd name="connsiteY34" fmla="*/ 554567 h 1406615"/>
              <a:gd name="connsiteX35" fmla="*/ 508000 w 1346924"/>
              <a:gd name="connsiteY35" fmla="*/ 541867 h 1406615"/>
              <a:gd name="connsiteX36" fmla="*/ 571500 w 1346924"/>
              <a:gd name="connsiteY36" fmla="*/ 533400 h 1406615"/>
              <a:gd name="connsiteX37" fmla="*/ 630766 w 1346924"/>
              <a:gd name="connsiteY37" fmla="*/ 524933 h 1406615"/>
              <a:gd name="connsiteX38" fmla="*/ 643466 w 1346924"/>
              <a:gd name="connsiteY38" fmla="*/ 516467 h 1406615"/>
              <a:gd name="connsiteX39" fmla="*/ 681566 w 1346924"/>
              <a:gd name="connsiteY39" fmla="*/ 508000 h 1406615"/>
              <a:gd name="connsiteX40" fmla="*/ 698500 w 1346924"/>
              <a:gd name="connsiteY40" fmla="*/ 503767 h 1406615"/>
              <a:gd name="connsiteX41" fmla="*/ 723900 w 1346924"/>
              <a:gd name="connsiteY41" fmla="*/ 491067 h 1406615"/>
              <a:gd name="connsiteX42" fmla="*/ 740833 w 1346924"/>
              <a:gd name="connsiteY42" fmla="*/ 486833 h 1406615"/>
              <a:gd name="connsiteX43" fmla="*/ 753533 w 1346924"/>
              <a:gd name="connsiteY43" fmla="*/ 474133 h 1406615"/>
              <a:gd name="connsiteX44" fmla="*/ 778933 w 1346924"/>
              <a:gd name="connsiteY44" fmla="*/ 457200 h 1406615"/>
              <a:gd name="connsiteX45" fmla="*/ 804333 w 1346924"/>
              <a:gd name="connsiteY45" fmla="*/ 431800 h 1406615"/>
              <a:gd name="connsiteX46" fmla="*/ 817033 w 1346924"/>
              <a:gd name="connsiteY46" fmla="*/ 419100 h 1406615"/>
              <a:gd name="connsiteX47" fmla="*/ 829733 w 1346924"/>
              <a:gd name="connsiteY47" fmla="*/ 410633 h 1406615"/>
              <a:gd name="connsiteX48" fmla="*/ 855133 w 1346924"/>
              <a:gd name="connsiteY48" fmla="*/ 381000 h 1406615"/>
              <a:gd name="connsiteX49" fmla="*/ 863600 w 1346924"/>
              <a:gd name="connsiteY49" fmla="*/ 368300 h 1406615"/>
              <a:gd name="connsiteX50" fmla="*/ 893233 w 1346924"/>
              <a:gd name="connsiteY50" fmla="*/ 330200 h 1406615"/>
              <a:gd name="connsiteX51" fmla="*/ 893233 w 1346924"/>
              <a:gd name="connsiteY51" fmla="*/ 330200 h 1406615"/>
              <a:gd name="connsiteX52" fmla="*/ 901700 w 1346924"/>
              <a:gd name="connsiteY52" fmla="*/ 313267 h 1406615"/>
              <a:gd name="connsiteX53" fmla="*/ 914400 w 1346924"/>
              <a:gd name="connsiteY53" fmla="*/ 292100 h 1406615"/>
              <a:gd name="connsiteX54" fmla="*/ 918633 w 1346924"/>
              <a:gd name="connsiteY54" fmla="*/ 279400 h 1406615"/>
              <a:gd name="connsiteX55" fmla="*/ 931333 w 1346924"/>
              <a:gd name="connsiteY55" fmla="*/ 266700 h 1406615"/>
              <a:gd name="connsiteX56" fmla="*/ 939800 w 1346924"/>
              <a:gd name="connsiteY56" fmla="*/ 249767 h 1406615"/>
              <a:gd name="connsiteX57" fmla="*/ 952500 w 1346924"/>
              <a:gd name="connsiteY57" fmla="*/ 232833 h 1406615"/>
              <a:gd name="connsiteX58" fmla="*/ 969433 w 1346924"/>
              <a:gd name="connsiteY58" fmla="*/ 207433 h 1406615"/>
              <a:gd name="connsiteX59" fmla="*/ 973666 w 1346924"/>
              <a:gd name="connsiteY59" fmla="*/ 194733 h 1406615"/>
              <a:gd name="connsiteX60" fmla="*/ 990600 w 1346924"/>
              <a:gd name="connsiteY60" fmla="*/ 177800 h 1406615"/>
              <a:gd name="connsiteX61" fmla="*/ 994833 w 1346924"/>
              <a:gd name="connsiteY61" fmla="*/ 165100 h 1406615"/>
              <a:gd name="connsiteX62" fmla="*/ 1007533 w 1346924"/>
              <a:gd name="connsiteY62" fmla="*/ 156633 h 1406615"/>
              <a:gd name="connsiteX63" fmla="*/ 1032933 w 1346924"/>
              <a:gd name="connsiteY63" fmla="*/ 135467 h 1406615"/>
              <a:gd name="connsiteX64" fmla="*/ 1037166 w 1346924"/>
              <a:gd name="connsiteY64" fmla="*/ 122767 h 1406615"/>
              <a:gd name="connsiteX65" fmla="*/ 1075266 w 1346924"/>
              <a:gd name="connsiteY65" fmla="*/ 101600 h 1406615"/>
              <a:gd name="connsiteX66" fmla="*/ 1087966 w 1346924"/>
              <a:gd name="connsiteY66" fmla="*/ 97367 h 1406615"/>
              <a:gd name="connsiteX67" fmla="*/ 1104900 w 1346924"/>
              <a:gd name="connsiteY67" fmla="*/ 101600 h 1406615"/>
              <a:gd name="connsiteX68" fmla="*/ 1130300 w 1346924"/>
              <a:gd name="connsiteY68" fmla="*/ 118533 h 1406615"/>
              <a:gd name="connsiteX69" fmla="*/ 1176866 w 1346924"/>
              <a:gd name="connsiteY69" fmla="*/ 139700 h 1406615"/>
              <a:gd name="connsiteX70" fmla="*/ 1193800 w 1346924"/>
              <a:gd name="connsiteY70" fmla="*/ 148167 h 1406615"/>
              <a:gd name="connsiteX71" fmla="*/ 1261533 w 1346924"/>
              <a:gd name="connsiteY71" fmla="*/ 139700 h 1406615"/>
              <a:gd name="connsiteX72" fmla="*/ 1278466 w 1346924"/>
              <a:gd name="connsiteY72" fmla="*/ 122767 h 1406615"/>
              <a:gd name="connsiteX73" fmla="*/ 1299633 w 1346924"/>
              <a:gd name="connsiteY73" fmla="*/ 88900 h 1406615"/>
              <a:gd name="connsiteX74" fmla="*/ 1312333 w 1346924"/>
              <a:gd name="connsiteY74" fmla="*/ 80433 h 1406615"/>
              <a:gd name="connsiteX75" fmla="*/ 1325033 w 1346924"/>
              <a:gd name="connsiteY75" fmla="*/ 50800 h 1406615"/>
              <a:gd name="connsiteX76" fmla="*/ 1329266 w 1346924"/>
              <a:gd name="connsiteY76" fmla="*/ 38100 h 1406615"/>
              <a:gd name="connsiteX77" fmla="*/ 1341966 w 1346924"/>
              <a:gd name="connsiteY77" fmla="*/ 25400 h 1406615"/>
              <a:gd name="connsiteX78" fmla="*/ 1346200 w 1346924"/>
              <a:gd name="connsiteY78" fmla="*/ 12700 h 1406615"/>
              <a:gd name="connsiteX79" fmla="*/ 1329266 w 1346924"/>
              <a:gd name="connsiteY79" fmla="*/ 8467 h 1406615"/>
              <a:gd name="connsiteX80" fmla="*/ 1312333 w 1346924"/>
              <a:gd name="connsiteY80" fmla="*/ 0 h 1406615"/>
              <a:gd name="connsiteX81" fmla="*/ 1143000 w 1346924"/>
              <a:gd name="connsiteY81" fmla="*/ 8467 h 1406615"/>
              <a:gd name="connsiteX82" fmla="*/ 1079500 w 1346924"/>
              <a:gd name="connsiteY82" fmla="*/ 21167 h 1406615"/>
              <a:gd name="connsiteX83" fmla="*/ 1054100 w 1346924"/>
              <a:gd name="connsiteY83" fmla="*/ 29633 h 1406615"/>
              <a:gd name="connsiteX84" fmla="*/ 1041400 w 1346924"/>
              <a:gd name="connsiteY84" fmla="*/ 33867 h 1406615"/>
              <a:gd name="connsiteX85" fmla="*/ 1032933 w 1346924"/>
              <a:gd name="connsiteY85" fmla="*/ 46567 h 1406615"/>
              <a:gd name="connsiteX86" fmla="*/ 1003300 w 1346924"/>
              <a:gd name="connsiteY86" fmla="*/ 84667 h 1406615"/>
              <a:gd name="connsiteX87" fmla="*/ 994833 w 1346924"/>
              <a:gd name="connsiteY87" fmla="*/ 110067 h 1406615"/>
              <a:gd name="connsiteX88" fmla="*/ 990600 w 1346924"/>
              <a:gd name="connsiteY88" fmla="*/ 122767 h 1406615"/>
              <a:gd name="connsiteX89" fmla="*/ 977900 w 1346924"/>
              <a:gd name="connsiteY89" fmla="*/ 127000 h 1406615"/>
              <a:gd name="connsiteX90" fmla="*/ 969433 w 1346924"/>
              <a:gd name="connsiteY90" fmla="*/ 139700 h 1406615"/>
              <a:gd name="connsiteX91" fmla="*/ 956733 w 1346924"/>
              <a:gd name="connsiteY91" fmla="*/ 148167 h 1406615"/>
              <a:gd name="connsiteX92" fmla="*/ 927100 w 1346924"/>
              <a:gd name="connsiteY92" fmla="*/ 182033 h 1406615"/>
              <a:gd name="connsiteX93" fmla="*/ 884766 w 1346924"/>
              <a:gd name="connsiteY93" fmla="*/ 232833 h 1406615"/>
              <a:gd name="connsiteX94" fmla="*/ 867833 w 1346924"/>
              <a:gd name="connsiteY94" fmla="*/ 254000 h 1406615"/>
              <a:gd name="connsiteX95" fmla="*/ 842433 w 1346924"/>
              <a:gd name="connsiteY95" fmla="*/ 279400 h 1406615"/>
              <a:gd name="connsiteX96" fmla="*/ 829733 w 1346924"/>
              <a:gd name="connsiteY96" fmla="*/ 292100 h 1406615"/>
              <a:gd name="connsiteX97" fmla="*/ 800100 w 1346924"/>
              <a:gd name="connsiteY97" fmla="*/ 330200 h 1406615"/>
              <a:gd name="connsiteX98" fmla="*/ 774700 w 1346924"/>
              <a:gd name="connsiteY98" fmla="*/ 347133 h 1406615"/>
              <a:gd name="connsiteX99" fmla="*/ 749300 w 1346924"/>
              <a:gd name="connsiteY99" fmla="*/ 376767 h 1406615"/>
              <a:gd name="connsiteX100" fmla="*/ 736600 w 1346924"/>
              <a:gd name="connsiteY100" fmla="*/ 385233 h 1406615"/>
              <a:gd name="connsiteX101" fmla="*/ 711200 w 1346924"/>
              <a:gd name="connsiteY101" fmla="*/ 393700 h 1406615"/>
              <a:gd name="connsiteX102" fmla="*/ 698500 w 1346924"/>
              <a:gd name="connsiteY102" fmla="*/ 402167 h 1406615"/>
              <a:gd name="connsiteX103" fmla="*/ 685800 w 1346924"/>
              <a:gd name="connsiteY103" fmla="*/ 406400 h 1406615"/>
              <a:gd name="connsiteX104" fmla="*/ 643466 w 1346924"/>
              <a:gd name="connsiteY104" fmla="*/ 414867 h 1406615"/>
              <a:gd name="connsiteX105" fmla="*/ 563033 w 1346924"/>
              <a:gd name="connsiteY105" fmla="*/ 402167 h 1406615"/>
              <a:gd name="connsiteX106" fmla="*/ 541866 w 1346924"/>
              <a:gd name="connsiteY106" fmla="*/ 397933 h 1406615"/>
              <a:gd name="connsiteX107" fmla="*/ 516466 w 1346924"/>
              <a:gd name="connsiteY107" fmla="*/ 389467 h 1406615"/>
              <a:gd name="connsiteX108" fmla="*/ 554566 w 1346924"/>
              <a:gd name="connsiteY108" fmla="*/ 368300 h 1406615"/>
              <a:gd name="connsiteX109" fmla="*/ 567266 w 1346924"/>
              <a:gd name="connsiteY109" fmla="*/ 359833 h 1406615"/>
              <a:gd name="connsiteX110" fmla="*/ 550333 w 1346924"/>
              <a:gd name="connsiteY110" fmla="*/ 338667 h 1406615"/>
              <a:gd name="connsiteX111" fmla="*/ 533400 w 1346924"/>
              <a:gd name="connsiteY111" fmla="*/ 321733 h 1406615"/>
              <a:gd name="connsiteX112" fmla="*/ 508000 w 1346924"/>
              <a:gd name="connsiteY112" fmla="*/ 313267 h 1406615"/>
              <a:gd name="connsiteX113" fmla="*/ 495300 w 1346924"/>
              <a:gd name="connsiteY113" fmla="*/ 304800 h 1406615"/>
              <a:gd name="connsiteX114" fmla="*/ 486833 w 1346924"/>
              <a:gd name="connsiteY114" fmla="*/ 287867 h 1406615"/>
              <a:gd name="connsiteX115" fmla="*/ 499533 w 1346924"/>
              <a:gd name="connsiteY115" fmla="*/ 275167 h 1406615"/>
              <a:gd name="connsiteX116" fmla="*/ 524933 w 1346924"/>
              <a:gd name="connsiteY116" fmla="*/ 266700 h 1406615"/>
              <a:gd name="connsiteX117" fmla="*/ 537633 w 1346924"/>
              <a:gd name="connsiteY117" fmla="*/ 258233 h 1406615"/>
              <a:gd name="connsiteX118" fmla="*/ 575733 w 1346924"/>
              <a:gd name="connsiteY118" fmla="*/ 249767 h 1406615"/>
              <a:gd name="connsiteX119" fmla="*/ 550333 w 1346924"/>
              <a:gd name="connsiteY119" fmla="*/ 245533 h 1406615"/>
              <a:gd name="connsiteX120" fmla="*/ 474133 w 1346924"/>
              <a:gd name="connsiteY120" fmla="*/ 237067 h 1406615"/>
              <a:gd name="connsiteX121" fmla="*/ 431800 w 1346924"/>
              <a:gd name="connsiteY121" fmla="*/ 228600 h 1406615"/>
              <a:gd name="connsiteX122" fmla="*/ 359833 w 1346924"/>
              <a:gd name="connsiteY122" fmla="*/ 220133 h 1406615"/>
              <a:gd name="connsiteX123" fmla="*/ 292100 w 1346924"/>
              <a:gd name="connsiteY123" fmla="*/ 211667 h 1406615"/>
              <a:gd name="connsiteX124" fmla="*/ 4233 w 1346924"/>
              <a:gd name="connsiteY124" fmla="*/ 215900 h 1406615"/>
              <a:gd name="connsiteX125" fmla="*/ 0 w 1346924"/>
              <a:gd name="connsiteY12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977900 h 1406615"/>
              <a:gd name="connsiteX8" fmla="*/ 579966 w 1346924"/>
              <a:gd name="connsiteY8" fmla="*/ 889000 h 1406615"/>
              <a:gd name="connsiteX9" fmla="*/ 508000 w 1346924"/>
              <a:gd name="connsiteY9" fmla="*/ 867833 h 1406615"/>
              <a:gd name="connsiteX10" fmla="*/ 495300 w 1346924"/>
              <a:gd name="connsiteY10" fmla="*/ 863600 h 1406615"/>
              <a:gd name="connsiteX11" fmla="*/ 465666 w 1346924"/>
              <a:gd name="connsiteY11" fmla="*/ 859367 h 1406615"/>
              <a:gd name="connsiteX12" fmla="*/ 444500 w 1346924"/>
              <a:gd name="connsiteY12" fmla="*/ 850900 h 1406615"/>
              <a:gd name="connsiteX13" fmla="*/ 419100 w 1346924"/>
              <a:gd name="connsiteY13" fmla="*/ 842433 h 1406615"/>
              <a:gd name="connsiteX14" fmla="*/ 402166 w 1346924"/>
              <a:gd name="connsiteY14" fmla="*/ 829733 h 1406615"/>
              <a:gd name="connsiteX15" fmla="*/ 385233 w 1346924"/>
              <a:gd name="connsiteY15" fmla="*/ 821267 h 1406615"/>
              <a:gd name="connsiteX16" fmla="*/ 381000 w 1346924"/>
              <a:gd name="connsiteY16" fmla="*/ 808567 h 1406615"/>
              <a:gd name="connsiteX17" fmla="*/ 364066 w 1346924"/>
              <a:gd name="connsiteY17" fmla="*/ 783167 h 1406615"/>
              <a:gd name="connsiteX18" fmla="*/ 406400 w 1346924"/>
              <a:gd name="connsiteY18" fmla="*/ 766233 h 1406615"/>
              <a:gd name="connsiteX19" fmla="*/ 431800 w 1346924"/>
              <a:gd name="connsiteY19" fmla="*/ 757767 h 1406615"/>
              <a:gd name="connsiteX20" fmla="*/ 444500 w 1346924"/>
              <a:gd name="connsiteY20" fmla="*/ 753533 h 1406615"/>
              <a:gd name="connsiteX21" fmla="*/ 452966 w 1346924"/>
              <a:gd name="connsiteY21" fmla="*/ 740833 h 1406615"/>
              <a:gd name="connsiteX22" fmla="*/ 482600 w 1346924"/>
              <a:gd name="connsiteY22" fmla="*/ 728133 h 1406615"/>
              <a:gd name="connsiteX23" fmla="*/ 495300 w 1346924"/>
              <a:gd name="connsiteY23" fmla="*/ 719667 h 1406615"/>
              <a:gd name="connsiteX24" fmla="*/ 499533 w 1346924"/>
              <a:gd name="connsiteY24" fmla="*/ 694267 h 1406615"/>
              <a:gd name="connsiteX25" fmla="*/ 474133 w 1346924"/>
              <a:gd name="connsiteY25" fmla="*/ 685800 h 1406615"/>
              <a:gd name="connsiteX26" fmla="*/ 452966 w 1346924"/>
              <a:gd name="connsiteY26" fmla="*/ 660400 h 1406615"/>
              <a:gd name="connsiteX27" fmla="*/ 444500 w 1346924"/>
              <a:gd name="connsiteY27" fmla="*/ 635000 h 1406615"/>
              <a:gd name="connsiteX28" fmla="*/ 448733 w 1346924"/>
              <a:gd name="connsiteY28" fmla="*/ 622300 h 1406615"/>
              <a:gd name="connsiteX29" fmla="*/ 486833 w 1346924"/>
              <a:gd name="connsiteY29" fmla="*/ 609600 h 1406615"/>
              <a:gd name="connsiteX30" fmla="*/ 499533 w 1346924"/>
              <a:gd name="connsiteY30" fmla="*/ 601133 h 1406615"/>
              <a:gd name="connsiteX31" fmla="*/ 524933 w 1346924"/>
              <a:gd name="connsiteY31" fmla="*/ 592667 h 1406615"/>
              <a:gd name="connsiteX32" fmla="*/ 533400 w 1346924"/>
              <a:gd name="connsiteY32" fmla="*/ 579967 h 1406615"/>
              <a:gd name="connsiteX33" fmla="*/ 516466 w 1346924"/>
              <a:gd name="connsiteY33" fmla="*/ 554567 h 1406615"/>
              <a:gd name="connsiteX34" fmla="*/ 508000 w 1346924"/>
              <a:gd name="connsiteY34" fmla="*/ 541867 h 1406615"/>
              <a:gd name="connsiteX35" fmla="*/ 571500 w 1346924"/>
              <a:gd name="connsiteY35" fmla="*/ 533400 h 1406615"/>
              <a:gd name="connsiteX36" fmla="*/ 630766 w 1346924"/>
              <a:gd name="connsiteY36" fmla="*/ 524933 h 1406615"/>
              <a:gd name="connsiteX37" fmla="*/ 643466 w 1346924"/>
              <a:gd name="connsiteY37" fmla="*/ 516467 h 1406615"/>
              <a:gd name="connsiteX38" fmla="*/ 681566 w 1346924"/>
              <a:gd name="connsiteY38" fmla="*/ 508000 h 1406615"/>
              <a:gd name="connsiteX39" fmla="*/ 698500 w 1346924"/>
              <a:gd name="connsiteY39" fmla="*/ 503767 h 1406615"/>
              <a:gd name="connsiteX40" fmla="*/ 723900 w 1346924"/>
              <a:gd name="connsiteY40" fmla="*/ 491067 h 1406615"/>
              <a:gd name="connsiteX41" fmla="*/ 740833 w 1346924"/>
              <a:gd name="connsiteY41" fmla="*/ 486833 h 1406615"/>
              <a:gd name="connsiteX42" fmla="*/ 753533 w 1346924"/>
              <a:gd name="connsiteY42" fmla="*/ 474133 h 1406615"/>
              <a:gd name="connsiteX43" fmla="*/ 778933 w 1346924"/>
              <a:gd name="connsiteY43" fmla="*/ 457200 h 1406615"/>
              <a:gd name="connsiteX44" fmla="*/ 804333 w 1346924"/>
              <a:gd name="connsiteY44" fmla="*/ 431800 h 1406615"/>
              <a:gd name="connsiteX45" fmla="*/ 817033 w 1346924"/>
              <a:gd name="connsiteY45" fmla="*/ 419100 h 1406615"/>
              <a:gd name="connsiteX46" fmla="*/ 829733 w 1346924"/>
              <a:gd name="connsiteY46" fmla="*/ 410633 h 1406615"/>
              <a:gd name="connsiteX47" fmla="*/ 855133 w 1346924"/>
              <a:gd name="connsiteY47" fmla="*/ 381000 h 1406615"/>
              <a:gd name="connsiteX48" fmla="*/ 863600 w 1346924"/>
              <a:gd name="connsiteY48" fmla="*/ 368300 h 1406615"/>
              <a:gd name="connsiteX49" fmla="*/ 893233 w 1346924"/>
              <a:gd name="connsiteY49" fmla="*/ 330200 h 1406615"/>
              <a:gd name="connsiteX50" fmla="*/ 893233 w 1346924"/>
              <a:gd name="connsiteY50" fmla="*/ 330200 h 1406615"/>
              <a:gd name="connsiteX51" fmla="*/ 901700 w 1346924"/>
              <a:gd name="connsiteY51" fmla="*/ 313267 h 1406615"/>
              <a:gd name="connsiteX52" fmla="*/ 914400 w 1346924"/>
              <a:gd name="connsiteY52" fmla="*/ 292100 h 1406615"/>
              <a:gd name="connsiteX53" fmla="*/ 918633 w 1346924"/>
              <a:gd name="connsiteY53" fmla="*/ 279400 h 1406615"/>
              <a:gd name="connsiteX54" fmla="*/ 931333 w 1346924"/>
              <a:gd name="connsiteY54" fmla="*/ 266700 h 1406615"/>
              <a:gd name="connsiteX55" fmla="*/ 939800 w 1346924"/>
              <a:gd name="connsiteY55" fmla="*/ 249767 h 1406615"/>
              <a:gd name="connsiteX56" fmla="*/ 952500 w 1346924"/>
              <a:gd name="connsiteY56" fmla="*/ 232833 h 1406615"/>
              <a:gd name="connsiteX57" fmla="*/ 969433 w 1346924"/>
              <a:gd name="connsiteY57" fmla="*/ 207433 h 1406615"/>
              <a:gd name="connsiteX58" fmla="*/ 973666 w 1346924"/>
              <a:gd name="connsiteY58" fmla="*/ 194733 h 1406615"/>
              <a:gd name="connsiteX59" fmla="*/ 990600 w 1346924"/>
              <a:gd name="connsiteY59" fmla="*/ 177800 h 1406615"/>
              <a:gd name="connsiteX60" fmla="*/ 994833 w 1346924"/>
              <a:gd name="connsiteY60" fmla="*/ 165100 h 1406615"/>
              <a:gd name="connsiteX61" fmla="*/ 1007533 w 1346924"/>
              <a:gd name="connsiteY61" fmla="*/ 156633 h 1406615"/>
              <a:gd name="connsiteX62" fmla="*/ 1032933 w 1346924"/>
              <a:gd name="connsiteY62" fmla="*/ 135467 h 1406615"/>
              <a:gd name="connsiteX63" fmla="*/ 1037166 w 1346924"/>
              <a:gd name="connsiteY63" fmla="*/ 122767 h 1406615"/>
              <a:gd name="connsiteX64" fmla="*/ 1075266 w 1346924"/>
              <a:gd name="connsiteY64" fmla="*/ 101600 h 1406615"/>
              <a:gd name="connsiteX65" fmla="*/ 1087966 w 1346924"/>
              <a:gd name="connsiteY65" fmla="*/ 97367 h 1406615"/>
              <a:gd name="connsiteX66" fmla="*/ 1104900 w 1346924"/>
              <a:gd name="connsiteY66" fmla="*/ 101600 h 1406615"/>
              <a:gd name="connsiteX67" fmla="*/ 1130300 w 1346924"/>
              <a:gd name="connsiteY67" fmla="*/ 118533 h 1406615"/>
              <a:gd name="connsiteX68" fmla="*/ 1176866 w 1346924"/>
              <a:gd name="connsiteY68" fmla="*/ 139700 h 1406615"/>
              <a:gd name="connsiteX69" fmla="*/ 1193800 w 1346924"/>
              <a:gd name="connsiteY69" fmla="*/ 148167 h 1406615"/>
              <a:gd name="connsiteX70" fmla="*/ 1261533 w 1346924"/>
              <a:gd name="connsiteY70" fmla="*/ 139700 h 1406615"/>
              <a:gd name="connsiteX71" fmla="*/ 1278466 w 1346924"/>
              <a:gd name="connsiteY71" fmla="*/ 122767 h 1406615"/>
              <a:gd name="connsiteX72" fmla="*/ 1299633 w 1346924"/>
              <a:gd name="connsiteY72" fmla="*/ 88900 h 1406615"/>
              <a:gd name="connsiteX73" fmla="*/ 1312333 w 1346924"/>
              <a:gd name="connsiteY73" fmla="*/ 80433 h 1406615"/>
              <a:gd name="connsiteX74" fmla="*/ 1325033 w 1346924"/>
              <a:gd name="connsiteY74" fmla="*/ 50800 h 1406615"/>
              <a:gd name="connsiteX75" fmla="*/ 1329266 w 1346924"/>
              <a:gd name="connsiteY75" fmla="*/ 38100 h 1406615"/>
              <a:gd name="connsiteX76" fmla="*/ 1341966 w 1346924"/>
              <a:gd name="connsiteY76" fmla="*/ 25400 h 1406615"/>
              <a:gd name="connsiteX77" fmla="*/ 1346200 w 1346924"/>
              <a:gd name="connsiteY77" fmla="*/ 12700 h 1406615"/>
              <a:gd name="connsiteX78" fmla="*/ 1329266 w 1346924"/>
              <a:gd name="connsiteY78" fmla="*/ 8467 h 1406615"/>
              <a:gd name="connsiteX79" fmla="*/ 1312333 w 1346924"/>
              <a:gd name="connsiteY79" fmla="*/ 0 h 1406615"/>
              <a:gd name="connsiteX80" fmla="*/ 1143000 w 1346924"/>
              <a:gd name="connsiteY80" fmla="*/ 8467 h 1406615"/>
              <a:gd name="connsiteX81" fmla="*/ 1079500 w 1346924"/>
              <a:gd name="connsiteY81" fmla="*/ 21167 h 1406615"/>
              <a:gd name="connsiteX82" fmla="*/ 1054100 w 1346924"/>
              <a:gd name="connsiteY82" fmla="*/ 29633 h 1406615"/>
              <a:gd name="connsiteX83" fmla="*/ 1041400 w 1346924"/>
              <a:gd name="connsiteY83" fmla="*/ 33867 h 1406615"/>
              <a:gd name="connsiteX84" fmla="*/ 1032933 w 1346924"/>
              <a:gd name="connsiteY84" fmla="*/ 46567 h 1406615"/>
              <a:gd name="connsiteX85" fmla="*/ 1003300 w 1346924"/>
              <a:gd name="connsiteY85" fmla="*/ 84667 h 1406615"/>
              <a:gd name="connsiteX86" fmla="*/ 994833 w 1346924"/>
              <a:gd name="connsiteY86" fmla="*/ 110067 h 1406615"/>
              <a:gd name="connsiteX87" fmla="*/ 990600 w 1346924"/>
              <a:gd name="connsiteY87" fmla="*/ 122767 h 1406615"/>
              <a:gd name="connsiteX88" fmla="*/ 977900 w 1346924"/>
              <a:gd name="connsiteY88" fmla="*/ 127000 h 1406615"/>
              <a:gd name="connsiteX89" fmla="*/ 969433 w 1346924"/>
              <a:gd name="connsiteY89" fmla="*/ 139700 h 1406615"/>
              <a:gd name="connsiteX90" fmla="*/ 956733 w 1346924"/>
              <a:gd name="connsiteY90" fmla="*/ 148167 h 1406615"/>
              <a:gd name="connsiteX91" fmla="*/ 927100 w 1346924"/>
              <a:gd name="connsiteY91" fmla="*/ 182033 h 1406615"/>
              <a:gd name="connsiteX92" fmla="*/ 884766 w 1346924"/>
              <a:gd name="connsiteY92" fmla="*/ 232833 h 1406615"/>
              <a:gd name="connsiteX93" fmla="*/ 867833 w 1346924"/>
              <a:gd name="connsiteY93" fmla="*/ 254000 h 1406615"/>
              <a:gd name="connsiteX94" fmla="*/ 842433 w 1346924"/>
              <a:gd name="connsiteY94" fmla="*/ 279400 h 1406615"/>
              <a:gd name="connsiteX95" fmla="*/ 829733 w 1346924"/>
              <a:gd name="connsiteY95" fmla="*/ 292100 h 1406615"/>
              <a:gd name="connsiteX96" fmla="*/ 800100 w 1346924"/>
              <a:gd name="connsiteY96" fmla="*/ 330200 h 1406615"/>
              <a:gd name="connsiteX97" fmla="*/ 774700 w 1346924"/>
              <a:gd name="connsiteY97" fmla="*/ 347133 h 1406615"/>
              <a:gd name="connsiteX98" fmla="*/ 749300 w 1346924"/>
              <a:gd name="connsiteY98" fmla="*/ 376767 h 1406615"/>
              <a:gd name="connsiteX99" fmla="*/ 736600 w 1346924"/>
              <a:gd name="connsiteY99" fmla="*/ 385233 h 1406615"/>
              <a:gd name="connsiteX100" fmla="*/ 711200 w 1346924"/>
              <a:gd name="connsiteY100" fmla="*/ 393700 h 1406615"/>
              <a:gd name="connsiteX101" fmla="*/ 698500 w 1346924"/>
              <a:gd name="connsiteY101" fmla="*/ 402167 h 1406615"/>
              <a:gd name="connsiteX102" fmla="*/ 685800 w 1346924"/>
              <a:gd name="connsiteY102" fmla="*/ 406400 h 1406615"/>
              <a:gd name="connsiteX103" fmla="*/ 643466 w 1346924"/>
              <a:gd name="connsiteY103" fmla="*/ 414867 h 1406615"/>
              <a:gd name="connsiteX104" fmla="*/ 563033 w 1346924"/>
              <a:gd name="connsiteY104" fmla="*/ 402167 h 1406615"/>
              <a:gd name="connsiteX105" fmla="*/ 541866 w 1346924"/>
              <a:gd name="connsiteY105" fmla="*/ 397933 h 1406615"/>
              <a:gd name="connsiteX106" fmla="*/ 516466 w 1346924"/>
              <a:gd name="connsiteY106" fmla="*/ 389467 h 1406615"/>
              <a:gd name="connsiteX107" fmla="*/ 554566 w 1346924"/>
              <a:gd name="connsiteY107" fmla="*/ 368300 h 1406615"/>
              <a:gd name="connsiteX108" fmla="*/ 567266 w 1346924"/>
              <a:gd name="connsiteY108" fmla="*/ 359833 h 1406615"/>
              <a:gd name="connsiteX109" fmla="*/ 550333 w 1346924"/>
              <a:gd name="connsiteY109" fmla="*/ 338667 h 1406615"/>
              <a:gd name="connsiteX110" fmla="*/ 533400 w 1346924"/>
              <a:gd name="connsiteY110" fmla="*/ 321733 h 1406615"/>
              <a:gd name="connsiteX111" fmla="*/ 508000 w 1346924"/>
              <a:gd name="connsiteY111" fmla="*/ 313267 h 1406615"/>
              <a:gd name="connsiteX112" fmla="*/ 495300 w 1346924"/>
              <a:gd name="connsiteY112" fmla="*/ 304800 h 1406615"/>
              <a:gd name="connsiteX113" fmla="*/ 486833 w 1346924"/>
              <a:gd name="connsiteY113" fmla="*/ 287867 h 1406615"/>
              <a:gd name="connsiteX114" fmla="*/ 499533 w 1346924"/>
              <a:gd name="connsiteY114" fmla="*/ 275167 h 1406615"/>
              <a:gd name="connsiteX115" fmla="*/ 524933 w 1346924"/>
              <a:gd name="connsiteY115" fmla="*/ 266700 h 1406615"/>
              <a:gd name="connsiteX116" fmla="*/ 537633 w 1346924"/>
              <a:gd name="connsiteY116" fmla="*/ 258233 h 1406615"/>
              <a:gd name="connsiteX117" fmla="*/ 575733 w 1346924"/>
              <a:gd name="connsiteY117" fmla="*/ 249767 h 1406615"/>
              <a:gd name="connsiteX118" fmla="*/ 550333 w 1346924"/>
              <a:gd name="connsiteY118" fmla="*/ 245533 h 1406615"/>
              <a:gd name="connsiteX119" fmla="*/ 474133 w 1346924"/>
              <a:gd name="connsiteY119" fmla="*/ 237067 h 1406615"/>
              <a:gd name="connsiteX120" fmla="*/ 431800 w 1346924"/>
              <a:gd name="connsiteY120" fmla="*/ 228600 h 1406615"/>
              <a:gd name="connsiteX121" fmla="*/ 359833 w 1346924"/>
              <a:gd name="connsiteY121" fmla="*/ 220133 h 1406615"/>
              <a:gd name="connsiteX122" fmla="*/ 292100 w 1346924"/>
              <a:gd name="connsiteY122" fmla="*/ 211667 h 1406615"/>
              <a:gd name="connsiteX123" fmla="*/ 4233 w 1346924"/>
              <a:gd name="connsiteY123" fmla="*/ 215900 h 1406615"/>
              <a:gd name="connsiteX124" fmla="*/ 0 w 1346924"/>
              <a:gd name="connsiteY12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579966 w 1346924"/>
              <a:gd name="connsiteY8" fmla="*/ 889000 h 1406615"/>
              <a:gd name="connsiteX9" fmla="*/ 508000 w 1346924"/>
              <a:gd name="connsiteY9" fmla="*/ 867833 h 1406615"/>
              <a:gd name="connsiteX10" fmla="*/ 495300 w 1346924"/>
              <a:gd name="connsiteY10" fmla="*/ 863600 h 1406615"/>
              <a:gd name="connsiteX11" fmla="*/ 465666 w 1346924"/>
              <a:gd name="connsiteY11" fmla="*/ 859367 h 1406615"/>
              <a:gd name="connsiteX12" fmla="*/ 444500 w 1346924"/>
              <a:gd name="connsiteY12" fmla="*/ 850900 h 1406615"/>
              <a:gd name="connsiteX13" fmla="*/ 419100 w 1346924"/>
              <a:gd name="connsiteY13" fmla="*/ 842433 h 1406615"/>
              <a:gd name="connsiteX14" fmla="*/ 402166 w 1346924"/>
              <a:gd name="connsiteY14" fmla="*/ 829733 h 1406615"/>
              <a:gd name="connsiteX15" fmla="*/ 385233 w 1346924"/>
              <a:gd name="connsiteY15" fmla="*/ 821267 h 1406615"/>
              <a:gd name="connsiteX16" fmla="*/ 381000 w 1346924"/>
              <a:gd name="connsiteY16" fmla="*/ 808567 h 1406615"/>
              <a:gd name="connsiteX17" fmla="*/ 364066 w 1346924"/>
              <a:gd name="connsiteY17" fmla="*/ 783167 h 1406615"/>
              <a:gd name="connsiteX18" fmla="*/ 406400 w 1346924"/>
              <a:gd name="connsiteY18" fmla="*/ 766233 h 1406615"/>
              <a:gd name="connsiteX19" fmla="*/ 431800 w 1346924"/>
              <a:gd name="connsiteY19" fmla="*/ 757767 h 1406615"/>
              <a:gd name="connsiteX20" fmla="*/ 444500 w 1346924"/>
              <a:gd name="connsiteY20" fmla="*/ 753533 h 1406615"/>
              <a:gd name="connsiteX21" fmla="*/ 452966 w 1346924"/>
              <a:gd name="connsiteY21" fmla="*/ 740833 h 1406615"/>
              <a:gd name="connsiteX22" fmla="*/ 482600 w 1346924"/>
              <a:gd name="connsiteY22" fmla="*/ 728133 h 1406615"/>
              <a:gd name="connsiteX23" fmla="*/ 495300 w 1346924"/>
              <a:gd name="connsiteY23" fmla="*/ 719667 h 1406615"/>
              <a:gd name="connsiteX24" fmla="*/ 499533 w 1346924"/>
              <a:gd name="connsiteY24" fmla="*/ 694267 h 1406615"/>
              <a:gd name="connsiteX25" fmla="*/ 474133 w 1346924"/>
              <a:gd name="connsiteY25" fmla="*/ 685800 h 1406615"/>
              <a:gd name="connsiteX26" fmla="*/ 452966 w 1346924"/>
              <a:gd name="connsiteY26" fmla="*/ 660400 h 1406615"/>
              <a:gd name="connsiteX27" fmla="*/ 444500 w 1346924"/>
              <a:gd name="connsiteY27" fmla="*/ 635000 h 1406615"/>
              <a:gd name="connsiteX28" fmla="*/ 448733 w 1346924"/>
              <a:gd name="connsiteY28" fmla="*/ 622300 h 1406615"/>
              <a:gd name="connsiteX29" fmla="*/ 486833 w 1346924"/>
              <a:gd name="connsiteY29" fmla="*/ 609600 h 1406615"/>
              <a:gd name="connsiteX30" fmla="*/ 499533 w 1346924"/>
              <a:gd name="connsiteY30" fmla="*/ 601133 h 1406615"/>
              <a:gd name="connsiteX31" fmla="*/ 524933 w 1346924"/>
              <a:gd name="connsiteY31" fmla="*/ 592667 h 1406615"/>
              <a:gd name="connsiteX32" fmla="*/ 533400 w 1346924"/>
              <a:gd name="connsiteY32" fmla="*/ 579967 h 1406615"/>
              <a:gd name="connsiteX33" fmla="*/ 516466 w 1346924"/>
              <a:gd name="connsiteY33" fmla="*/ 554567 h 1406615"/>
              <a:gd name="connsiteX34" fmla="*/ 508000 w 1346924"/>
              <a:gd name="connsiteY34" fmla="*/ 541867 h 1406615"/>
              <a:gd name="connsiteX35" fmla="*/ 571500 w 1346924"/>
              <a:gd name="connsiteY35" fmla="*/ 533400 h 1406615"/>
              <a:gd name="connsiteX36" fmla="*/ 630766 w 1346924"/>
              <a:gd name="connsiteY36" fmla="*/ 524933 h 1406615"/>
              <a:gd name="connsiteX37" fmla="*/ 643466 w 1346924"/>
              <a:gd name="connsiteY37" fmla="*/ 516467 h 1406615"/>
              <a:gd name="connsiteX38" fmla="*/ 681566 w 1346924"/>
              <a:gd name="connsiteY38" fmla="*/ 508000 h 1406615"/>
              <a:gd name="connsiteX39" fmla="*/ 698500 w 1346924"/>
              <a:gd name="connsiteY39" fmla="*/ 503767 h 1406615"/>
              <a:gd name="connsiteX40" fmla="*/ 723900 w 1346924"/>
              <a:gd name="connsiteY40" fmla="*/ 491067 h 1406615"/>
              <a:gd name="connsiteX41" fmla="*/ 740833 w 1346924"/>
              <a:gd name="connsiteY41" fmla="*/ 486833 h 1406615"/>
              <a:gd name="connsiteX42" fmla="*/ 753533 w 1346924"/>
              <a:gd name="connsiteY42" fmla="*/ 474133 h 1406615"/>
              <a:gd name="connsiteX43" fmla="*/ 778933 w 1346924"/>
              <a:gd name="connsiteY43" fmla="*/ 457200 h 1406615"/>
              <a:gd name="connsiteX44" fmla="*/ 804333 w 1346924"/>
              <a:gd name="connsiteY44" fmla="*/ 431800 h 1406615"/>
              <a:gd name="connsiteX45" fmla="*/ 817033 w 1346924"/>
              <a:gd name="connsiteY45" fmla="*/ 419100 h 1406615"/>
              <a:gd name="connsiteX46" fmla="*/ 829733 w 1346924"/>
              <a:gd name="connsiteY46" fmla="*/ 410633 h 1406615"/>
              <a:gd name="connsiteX47" fmla="*/ 855133 w 1346924"/>
              <a:gd name="connsiteY47" fmla="*/ 381000 h 1406615"/>
              <a:gd name="connsiteX48" fmla="*/ 863600 w 1346924"/>
              <a:gd name="connsiteY48" fmla="*/ 368300 h 1406615"/>
              <a:gd name="connsiteX49" fmla="*/ 893233 w 1346924"/>
              <a:gd name="connsiteY49" fmla="*/ 330200 h 1406615"/>
              <a:gd name="connsiteX50" fmla="*/ 893233 w 1346924"/>
              <a:gd name="connsiteY50" fmla="*/ 330200 h 1406615"/>
              <a:gd name="connsiteX51" fmla="*/ 901700 w 1346924"/>
              <a:gd name="connsiteY51" fmla="*/ 313267 h 1406615"/>
              <a:gd name="connsiteX52" fmla="*/ 914400 w 1346924"/>
              <a:gd name="connsiteY52" fmla="*/ 292100 h 1406615"/>
              <a:gd name="connsiteX53" fmla="*/ 918633 w 1346924"/>
              <a:gd name="connsiteY53" fmla="*/ 279400 h 1406615"/>
              <a:gd name="connsiteX54" fmla="*/ 931333 w 1346924"/>
              <a:gd name="connsiteY54" fmla="*/ 266700 h 1406615"/>
              <a:gd name="connsiteX55" fmla="*/ 939800 w 1346924"/>
              <a:gd name="connsiteY55" fmla="*/ 249767 h 1406615"/>
              <a:gd name="connsiteX56" fmla="*/ 952500 w 1346924"/>
              <a:gd name="connsiteY56" fmla="*/ 232833 h 1406615"/>
              <a:gd name="connsiteX57" fmla="*/ 969433 w 1346924"/>
              <a:gd name="connsiteY57" fmla="*/ 207433 h 1406615"/>
              <a:gd name="connsiteX58" fmla="*/ 973666 w 1346924"/>
              <a:gd name="connsiteY58" fmla="*/ 194733 h 1406615"/>
              <a:gd name="connsiteX59" fmla="*/ 990600 w 1346924"/>
              <a:gd name="connsiteY59" fmla="*/ 177800 h 1406615"/>
              <a:gd name="connsiteX60" fmla="*/ 994833 w 1346924"/>
              <a:gd name="connsiteY60" fmla="*/ 165100 h 1406615"/>
              <a:gd name="connsiteX61" fmla="*/ 1007533 w 1346924"/>
              <a:gd name="connsiteY61" fmla="*/ 156633 h 1406615"/>
              <a:gd name="connsiteX62" fmla="*/ 1032933 w 1346924"/>
              <a:gd name="connsiteY62" fmla="*/ 135467 h 1406615"/>
              <a:gd name="connsiteX63" fmla="*/ 1037166 w 1346924"/>
              <a:gd name="connsiteY63" fmla="*/ 122767 h 1406615"/>
              <a:gd name="connsiteX64" fmla="*/ 1075266 w 1346924"/>
              <a:gd name="connsiteY64" fmla="*/ 101600 h 1406615"/>
              <a:gd name="connsiteX65" fmla="*/ 1087966 w 1346924"/>
              <a:gd name="connsiteY65" fmla="*/ 97367 h 1406615"/>
              <a:gd name="connsiteX66" fmla="*/ 1104900 w 1346924"/>
              <a:gd name="connsiteY66" fmla="*/ 101600 h 1406615"/>
              <a:gd name="connsiteX67" fmla="*/ 1130300 w 1346924"/>
              <a:gd name="connsiteY67" fmla="*/ 118533 h 1406615"/>
              <a:gd name="connsiteX68" fmla="*/ 1176866 w 1346924"/>
              <a:gd name="connsiteY68" fmla="*/ 139700 h 1406615"/>
              <a:gd name="connsiteX69" fmla="*/ 1193800 w 1346924"/>
              <a:gd name="connsiteY69" fmla="*/ 148167 h 1406615"/>
              <a:gd name="connsiteX70" fmla="*/ 1261533 w 1346924"/>
              <a:gd name="connsiteY70" fmla="*/ 139700 h 1406615"/>
              <a:gd name="connsiteX71" fmla="*/ 1278466 w 1346924"/>
              <a:gd name="connsiteY71" fmla="*/ 122767 h 1406615"/>
              <a:gd name="connsiteX72" fmla="*/ 1299633 w 1346924"/>
              <a:gd name="connsiteY72" fmla="*/ 88900 h 1406615"/>
              <a:gd name="connsiteX73" fmla="*/ 1312333 w 1346924"/>
              <a:gd name="connsiteY73" fmla="*/ 80433 h 1406615"/>
              <a:gd name="connsiteX74" fmla="*/ 1325033 w 1346924"/>
              <a:gd name="connsiteY74" fmla="*/ 50800 h 1406615"/>
              <a:gd name="connsiteX75" fmla="*/ 1329266 w 1346924"/>
              <a:gd name="connsiteY75" fmla="*/ 38100 h 1406615"/>
              <a:gd name="connsiteX76" fmla="*/ 1341966 w 1346924"/>
              <a:gd name="connsiteY76" fmla="*/ 25400 h 1406615"/>
              <a:gd name="connsiteX77" fmla="*/ 1346200 w 1346924"/>
              <a:gd name="connsiteY77" fmla="*/ 12700 h 1406615"/>
              <a:gd name="connsiteX78" fmla="*/ 1329266 w 1346924"/>
              <a:gd name="connsiteY78" fmla="*/ 8467 h 1406615"/>
              <a:gd name="connsiteX79" fmla="*/ 1312333 w 1346924"/>
              <a:gd name="connsiteY79" fmla="*/ 0 h 1406615"/>
              <a:gd name="connsiteX80" fmla="*/ 1143000 w 1346924"/>
              <a:gd name="connsiteY80" fmla="*/ 8467 h 1406615"/>
              <a:gd name="connsiteX81" fmla="*/ 1079500 w 1346924"/>
              <a:gd name="connsiteY81" fmla="*/ 21167 h 1406615"/>
              <a:gd name="connsiteX82" fmla="*/ 1054100 w 1346924"/>
              <a:gd name="connsiteY82" fmla="*/ 29633 h 1406615"/>
              <a:gd name="connsiteX83" fmla="*/ 1041400 w 1346924"/>
              <a:gd name="connsiteY83" fmla="*/ 33867 h 1406615"/>
              <a:gd name="connsiteX84" fmla="*/ 1032933 w 1346924"/>
              <a:gd name="connsiteY84" fmla="*/ 46567 h 1406615"/>
              <a:gd name="connsiteX85" fmla="*/ 1003300 w 1346924"/>
              <a:gd name="connsiteY85" fmla="*/ 84667 h 1406615"/>
              <a:gd name="connsiteX86" fmla="*/ 994833 w 1346924"/>
              <a:gd name="connsiteY86" fmla="*/ 110067 h 1406615"/>
              <a:gd name="connsiteX87" fmla="*/ 990600 w 1346924"/>
              <a:gd name="connsiteY87" fmla="*/ 122767 h 1406615"/>
              <a:gd name="connsiteX88" fmla="*/ 977900 w 1346924"/>
              <a:gd name="connsiteY88" fmla="*/ 127000 h 1406615"/>
              <a:gd name="connsiteX89" fmla="*/ 969433 w 1346924"/>
              <a:gd name="connsiteY89" fmla="*/ 139700 h 1406615"/>
              <a:gd name="connsiteX90" fmla="*/ 956733 w 1346924"/>
              <a:gd name="connsiteY90" fmla="*/ 148167 h 1406615"/>
              <a:gd name="connsiteX91" fmla="*/ 927100 w 1346924"/>
              <a:gd name="connsiteY91" fmla="*/ 182033 h 1406615"/>
              <a:gd name="connsiteX92" fmla="*/ 884766 w 1346924"/>
              <a:gd name="connsiteY92" fmla="*/ 232833 h 1406615"/>
              <a:gd name="connsiteX93" fmla="*/ 867833 w 1346924"/>
              <a:gd name="connsiteY93" fmla="*/ 254000 h 1406615"/>
              <a:gd name="connsiteX94" fmla="*/ 842433 w 1346924"/>
              <a:gd name="connsiteY94" fmla="*/ 279400 h 1406615"/>
              <a:gd name="connsiteX95" fmla="*/ 829733 w 1346924"/>
              <a:gd name="connsiteY95" fmla="*/ 292100 h 1406615"/>
              <a:gd name="connsiteX96" fmla="*/ 800100 w 1346924"/>
              <a:gd name="connsiteY96" fmla="*/ 330200 h 1406615"/>
              <a:gd name="connsiteX97" fmla="*/ 774700 w 1346924"/>
              <a:gd name="connsiteY97" fmla="*/ 347133 h 1406615"/>
              <a:gd name="connsiteX98" fmla="*/ 749300 w 1346924"/>
              <a:gd name="connsiteY98" fmla="*/ 376767 h 1406615"/>
              <a:gd name="connsiteX99" fmla="*/ 736600 w 1346924"/>
              <a:gd name="connsiteY99" fmla="*/ 385233 h 1406615"/>
              <a:gd name="connsiteX100" fmla="*/ 711200 w 1346924"/>
              <a:gd name="connsiteY100" fmla="*/ 393700 h 1406615"/>
              <a:gd name="connsiteX101" fmla="*/ 698500 w 1346924"/>
              <a:gd name="connsiteY101" fmla="*/ 402167 h 1406615"/>
              <a:gd name="connsiteX102" fmla="*/ 685800 w 1346924"/>
              <a:gd name="connsiteY102" fmla="*/ 406400 h 1406615"/>
              <a:gd name="connsiteX103" fmla="*/ 643466 w 1346924"/>
              <a:gd name="connsiteY103" fmla="*/ 414867 h 1406615"/>
              <a:gd name="connsiteX104" fmla="*/ 563033 w 1346924"/>
              <a:gd name="connsiteY104" fmla="*/ 402167 h 1406615"/>
              <a:gd name="connsiteX105" fmla="*/ 541866 w 1346924"/>
              <a:gd name="connsiteY105" fmla="*/ 397933 h 1406615"/>
              <a:gd name="connsiteX106" fmla="*/ 516466 w 1346924"/>
              <a:gd name="connsiteY106" fmla="*/ 389467 h 1406615"/>
              <a:gd name="connsiteX107" fmla="*/ 554566 w 1346924"/>
              <a:gd name="connsiteY107" fmla="*/ 368300 h 1406615"/>
              <a:gd name="connsiteX108" fmla="*/ 567266 w 1346924"/>
              <a:gd name="connsiteY108" fmla="*/ 359833 h 1406615"/>
              <a:gd name="connsiteX109" fmla="*/ 550333 w 1346924"/>
              <a:gd name="connsiteY109" fmla="*/ 338667 h 1406615"/>
              <a:gd name="connsiteX110" fmla="*/ 533400 w 1346924"/>
              <a:gd name="connsiteY110" fmla="*/ 321733 h 1406615"/>
              <a:gd name="connsiteX111" fmla="*/ 508000 w 1346924"/>
              <a:gd name="connsiteY111" fmla="*/ 313267 h 1406615"/>
              <a:gd name="connsiteX112" fmla="*/ 495300 w 1346924"/>
              <a:gd name="connsiteY112" fmla="*/ 304800 h 1406615"/>
              <a:gd name="connsiteX113" fmla="*/ 486833 w 1346924"/>
              <a:gd name="connsiteY113" fmla="*/ 287867 h 1406615"/>
              <a:gd name="connsiteX114" fmla="*/ 499533 w 1346924"/>
              <a:gd name="connsiteY114" fmla="*/ 275167 h 1406615"/>
              <a:gd name="connsiteX115" fmla="*/ 524933 w 1346924"/>
              <a:gd name="connsiteY115" fmla="*/ 266700 h 1406615"/>
              <a:gd name="connsiteX116" fmla="*/ 537633 w 1346924"/>
              <a:gd name="connsiteY116" fmla="*/ 258233 h 1406615"/>
              <a:gd name="connsiteX117" fmla="*/ 575733 w 1346924"/>
              <a:gd name="connsiteY117" fmla="*/ 249767 h 1406615"/>
              <a:gd name="connsiteX118" fmla="*/ 550333 w 1346924"/>
              <a:gd name="connsiteY118" fmla="*/ 245533 h 1406615"/>
              <a:gd name="connsiteX119" fmla="*/ 474133 w 1346924"/>
              <a:gd name="connsiteY119" fmla="*/ 237067 h 1406615"/>
              <a:gd name="connsiteX120" fmla="*/ 431800 w 1346924"/>
              <a:gd name="connsiteY120" fmla="*/ 228600 h 1406615"/>
              <a:gd name="connsiteX121" fmla="*/ 359833 w 1346924"/>
              <a:gd name="connsiteY121" fmla="*/ 220133 h 1406615"/>
              <a:gd name="connsiteX122" fmla="*/ 292100 w 1346924"/>
              <a:gd name="connsiteY122" fmla="*/ 211667 h 1406615"/>
              <a:gd name="connsiteX123" fmla="*/ 4233 w 1346924"/>
              <a:gd name="connsiteY123" fmla="*/ 215900 h 1406615"/>
              <a:gd name="connsiteX124" fmla="*/ 0 w 1346924"/>
              <a:gd name="connsiteY12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508000 w 1346924"/>
              <a:gd name="connsiteY9" fmla="*/ 867833 h 1406615"/>
              <a:gd name="connsiteX10" fmla="*/ 495300 w 1346924"/>
              <a:gd name="connsiteY10" fmla="*/ 863600 h 1406615"/>
              <a:gd name="connsiteX11" fmla="*/ 465666 w 1346924"/>
              <a:gd name="connsiteY11" fmla="*/ 859367 h 1406615"/>
              <a:gd name="connsiteX12" fmla="*/ 444500 w 1346924"/>
              <a:gd name="connsiteY12" fmla="*/ 850900 h 1406615"/>
              <a:gd name="connsiteX13" fmla="*/ 419100 w 1346924"/>
              <a:gd name="connsiteY13" fmla="*/ 842433 h 1406615"/>
              <a:gd name="connsiteX14" fmla="*/ 402166 w 1346924"/>
              <a:gd name="connsiteY14" fmla="*/ 829733 h 1406615"/>
              <a:gd name="connsiteX15" fmla="*/ 385233 w 1346924"/>
              <a:gd name="connsiteY15" fmla="*/ 821267 h 1406615"/>
              <a:gd name="connsiteX16" fmla="*/ 381000 w 1346924"/>
              <a:gd name="connsiteY16" fmla="*/ 808567 h 1406615"/>
              <a:gd name="connsiteX17" fmla="*/ 364066 w 1346924"/>
              <a:gd name="connsiteY17" fmla="*/ 783167 h 1406615"/>
              <a:gd name="connsiteX18" fmla="*/ 406400 w 1346924"/>
              <a:gd name="connsiteY18" fmla="*/ 766233 h 1406615"/>
              <a:gd name="connsiteX19" fmla="*/ 431800 w 1346924"/>
              <a:gd name="connsiteY19" fmla="*/ 757767 h 1406615"/>
              <a:gd name="connsiteX20" fmla="*/ 444500 w 1346924"/>
              <a:gd name="connsiteY20" fmla="*/ 753533 h 1406615"/>
              <a:gd name="connsiteX21" fmla="*/ 452966 w 1346924"/>
              <a:gd name="connsiteY21" fmla="*/ 740833 h 1406615"/>
              <a:gd name="connsiteX22" fmla="*/ 482600 w 1346924"/>
              <a:gd name="connsiteY22" fmla="*/ 728133 h 1406615"/>
              <a:gd name="connsiteX23" fmla="*/ 495300 w 1346924"/>
              <a:gd name="connsiteY23" fmla="*/ 719667 h 1406615"/>
              <a:gd name="connsiteX24" fmla="*/ 499533 w 1346924"/>
              <a:gd name="connsiteY24" fmla="*/ 694267 h 1406615"/>
              <a:gd name="connsiteX25" fmla="*/ 474133 w 1346924"/>
              <a:gd name="connsiteY25" fmla="*/ 685800 h 1406615"/>
              <a:gd name="connsiteX26" fmla="*/ 452966 w 1346924"/>
              <a:gd name="connsiteY26" fmla="*/ 660400 h 1406615"/>
              <a:gd name="connsiteX27" fmla="*/ 444500 w 1346924"/>
              <a:gd name="connsiteY27" fmla="*/ 635000 h 1406615"/>
              <a:gd name="connsiteX28" fmla="*/ 448733 w 1346924"/>
              <a:gd name="connsiteY28" fmla="*/ 622300 h 1406615"/>
              <a:gd name="connsiteX29" fmla="*/ 486833 w 1346924"/>
              <a:gd name="connsiteY29" fmla="*/ 609600 h 1406615"/>
              <a:gd name="connsiteX30" fmla="*/ 499533 w 1346924"/>
              <a:gd name="connsiteY30" fmla="*/ 601133 h 1406615"/>
              <a:gd name="connsiteX31" fmla="*/ 524933 w 1346924"/>
              <a:gd name="connsiteY31" fmla="*/ 592667 h 1406615"/>
              <a:gd name="connsiteX32" fmla="*/ 533400 w 1346924"/>
              <a:gd name="connsiteY32" fmla="*/ 579967 h 1406615"/>
              <a:gd name="connsiteX33" fmla="*/ 516466 w 1346924"/>
              <a:gd name="connsiteY33" fmla="*/ 554567 h 1406615"/>
              <a:gd name="connsiteX34" fmla="*/ 508000 w 1346924"/>
              <a:gd name="connsiteY34" fmla="*/ 541867 h 1406615"/>
              <a:gd name="connsiteX35" fmla="*/ 571500 w 1346924"/>
              <a:gd name="connsiteY35" fmla="*/ 533400 h 1406615"/>
              <a:gd name="connsiteX36" fmla="*/ 630766 w 1346924"/>
              <a:gd name="connsiteY36" fmla="*/ 524933 h 1406615"/>
              <a:gd name="connsiteX37" fmla="*/ 643466 w 1346924"/>
              <a:gd name="connsiteY37" fmla="*/ 516467 h 1406615"/>
              <a:gd name="connsiteX38" fmla="*/ 681566 w 1346924"/>
              <a:gd name="connsiteY38" fmla="*/ 508000 h 1406615"/>
              <a:gd name="connsiteX39" fmla="*/ 698500 w 1346924"/>
              <a:gd name="connsiteY39" fmla="*/ 503767 h 1406615"/>
              <a:gd name="connsiteX40" fmla="*/ 723900 w 1346924"/>
              <a:gd name="connsiteY40" fmla="*/ 491067 h 1406615"/>
              <a:gd name="connsiteX41" fmla="*/ 740833 w 1346924"/>
              <a:gd name="connsiteY41" fmla="*/ 486833 h 1406615"/>
              <a:gd name="connsiteX42" fmla="*/ 753533 w 1346924"/>
              <a:gd name="connsiteY42" fmla="*/ 474133 h 1406615"/>
              <a:gd name="connsiteX43" fmla="*/ 778933 w 1346924"/>
              <a:gd name="connsiteY43" fmla="*/ 457200 h 1406615"/>
              <a:gd name="connsiteX44" fmla="*/ 804333 w 1346924"/>
              <a:gd name="connsiteY44" fmla="*/ 431800 h 1406615"/>
              <a:gd name="connsiteX45" fmla="*/ 817033 w 1346924"/>
              <a:gd name="connsiteY45" fmla="*/ 419100 h 1406615"/>
              <a:gd name="connsiteX46" fmla="*/ 829733 w 1346924"/>
              <a:gd name="connsiteY46" fmla="*/ 410633 h 1406615"/>
              <a:gd name="connsiteX47" fmla="*/ 855133 w 1346924"/>
              <a:gd name="connsiteY47" fmla="*/ 381000 h 1406615"/>
              <a:gd name="connsiteX48" fmla="*/ 863600 w 1346924"/>
              <a:gd name="connsiteY48" fmla="*/ 368300 h 1406615"/>
              <a:gd name="connsiteX49" fmla="*/ 893233 w 1346924"/>
              <a:gd name="connsiteY49" fmla="*/ 330200 h 1406615"/>
              <a:gd name="connsiteX50" fmla="*/ 893233 w 1346924"/>
              <a:gd name="connsiteY50" fmla="*/ 330200 h 1406615"/>
              <a:gd name="connsiteX51" fmla="*/ 901700 w 1346924"/>
              <a:gd name="connsiteY51" fmla="*/ 313267 h 1406615"/>
              <a:gd name="connsiteX52" fmla="*/ 914400 w 1346924"/>
              <a:gd name="connsiteY52" fmla="*/ 292100 h 1406615"/>
              <a:gd name="connsiteX53" fmla="*/ 918633 w 1346924"/>
              <a:gd name="connsiteY53" fmla="*/ 279400 h 1406615"/>
              <a:gd name="connsiteX54" fmla="*/ 931333 w 1346924"/>
              <a:gd name="connsiteY54" fmla="*/ 266700 h 1406615"/>
              <a:gd name="connsiteX55" fmla="*/ 939800 w 1346924"/>
              <a:gd name="connsiteY55" fmla="*/ 249767 h 1406615"/>
              <a:gd name="connsiteX56" fmla="*/ 952500 w 1346924"/>
              <a:gd name="connsiteY56" fmla="*/ 232833 h 1406615"/>
              <a:gd name="connsiteX57" fmla="*/ 969433 w 1346924"/>
              <a:gd name="connsiteY57" fmla="*/ 207433 h 1406615"/>
              <a:gd name="connsiteX58" fmla="*/ 973666 w 1346924"/>
              <a:gd name="connsiteY58" fmla="*/ 194733 h 1406615"/>
              <a:gd name="connsiteX59" fmla="*/ 990600 w 1346924"/>
              <a:gd name="connsiteY59" fmla="*/ 177800 h 1406615"/>
              <a:gd name="connsiteX60" fmla="*/ 994833 w 1346924"/>
              <a:gd name="connsiteY60" fmla="*/ 165100 h 1406615"/>
              <a:gd name="connsiteX61" fmla="*/ 1007533 w 1346924"/>
              <a:gd name="connsiteY61" fmla="*/ 156633 h 1406615"/>
              <a:gd name="connsiteX62" fmla="*/ 1032933 w 1346924"/>
              <a:gd name="connsiteY62" fmla="*/ 135467 h 1406615"/>
              <a:gd name="connsiteX63" fmla="*/ 1037166 w 1346924"/>
              <a:gd name="connsiteY63" fmla="*/ 122767 h 1406615"/>
              <a:gd name="connsiteX64" fmla="*/ 1075266 w 1346924"/>
              <a:gd name="connsiteY64" fmla="*/ 101600 h 1406615"/>
              <a:gd name="connsiteX65" fmla="*/ 1087966 w 1346924"/>
              <a:gd name="connsiteY65" fmla="*/ 97367 h 1406615"/>
              <a:gd name="connsiteX66" fmla="*/ 1104900 w 1346924"/>
              <a:gd name="connsiteY66" fmla="*/ 101600 h 1406615"/>
              <a:gd name="connsiteX67" fmla="*/ 1130300 w 1346924"/>
              <a:gd name="connsiteY67" fmla="*/ 118533 h 1406615"/>
              <a:gd name="connsiteX68" fmla="*/ 1176866 w 1346924"/>
              <a:gd name="connsiteY68" fmla="*/ 139700 h 1406615"/>
              <a:gd name="connsiteX69" fmla="*/ 1193800 w 1346924"/>
              <a:gd name="connsiteY69" fmla="*/ 148167 h 1406615"/>
              <a:gd name="connsiteX70" fmla="*/ 1261533 w 1346924"/>
              <a:gd name="connsiteY70" fmla="*/ 139700 h 1406615"/>
              <a:gd name="connsiteX71" fmla="*/ 1278466 w 1346924"/>
              <a:gd name="connsiteY71" fmla="*/ 122767 h 1406615"/>
              <a:gd name="connsiteX72" fmla="*/ 1299633 w 1346924"/>
              <a:gd name="connsiteY72" fmla="*/ 88900 h 1406615"/>
              <a:gd name="connsiteX73" fmla="*/ 1312333 w 1346924"/>
              <a:gd name="connsiteY73" fmla="*/ 80433 h 1406615"/>
              <a:gd name="connsiteX74" fmla="*/ 1325033 w 1346924"/>
              <a:gd name="connsiteY74" fmla="*/ 50800 h 1406615"/>
              <a:gd name="connsiteX75" fmla="*/ 1329266 w 1346924"/>
              <a:gd name="connsiteY75" fmla="*/ 38100 h 1406615"/>
              <a:gd name="connsiteX76" fmla="*/ 1341966 w 1346924"/>
              <a:gd name="connsiteY76" fmla="*/ 25400 h 1406615"/>
              <a:gd name="connsiteX77" fmla="*/ 1346200 w 1346924"/>
              <a:gd name="connsiteY77" fmla="*/ 12700 h 1406615"/>
              <a:gd name="connsiteX78" fmla="*/ 1329266 w 1346924"/>
              <a:gd name="connsiteY78" fmla="*/ 8467 h 1406615"/>
              <a:gd name="connsiteX79" fmla="*/ 1312333 w 1346924"/>
              <a:gd name="connsiteY79" fmla="*/ 0 h 1406615"/>
              <a:gd name="connsiteX80" fmla="*/ 1143000 w 1346924"/>
              <a:gd name="connsiteY80" fmla="*/ 8467 h 1406615"/>
              <a:gd name="connsiteX81" fmla="*/ 1079500 w 1346924"/>
              <a:gd name="connsiteY81" fmla="*/ 21167 h 1406615"/>
              <a:gd name="connsiteX82" fmla="*/ 1054100 w 1346924"/>
              <a:gd name="connsiteY82" fmla="*/ 29633 h 1406615"/>
              <a:gd name="connsiteX83" fmla="*/ 1041400 w 1346924"/>
              <a:gd name="connsiteY83" fmla="*/ 33867 h 1406615"/>
              <a:gd name="connsiteX84" fmla="*/ 1032933 w 1346924"/>
              <a:gd name="connsiteY84" fmla="*/ 46567 h 1406615"/>
              <a:gd name="connsiteX85" fmla="*/ 1003300 w 1346924"/>
              <a:gd name="connsiteY85" fmla="*/ 84667 h 1406615"/>
              <a:gd name="connsiteX86" fmla="*/ 994833 w 1346924"/>
              <a:gd name="connsiteY86" fmla="*/ 110067 h 1406615"/>
              <a:gd name="connsiteX87" fmla="*/ 990600 w 1346924"/>
              <a:gd name="connsiteY87" fmla="*/ 122767 h 1406615"/>
              <a:gd name="connsiteX88" fmla="*/ 977900 w 1346924"/>
              <a:gd name="connsiteY88" fmla="*/ 127000 h 1406615"/>
              <a:gd name="connsiteX89" fmla="*/ 969433 w 1346924"/>
              <a:gd name="connsiteY89" fmla="*/ 139700 h 1406615"/>
              <a:gd name="connsiteX90" fmla="*/ 956733 w 1346924"/>
              <a:gd name="connsiteY90" fmla="*/ 148167 h 1406615"/>
              <a:gd name="connsiteX91" fmla="*/ 927100 w 1346924"/>
              <a:gd name="connsiteY91" fmla="*/ 182033 h 1406615"/>
              <a:gd name="connsiteX92" fmla="*/ 884766 w 1346924"/>
              <a:gd name="connsiteY92" fmla="*/ 232833 h 1406615"/>
              <a:gd name="connsiteX93" fmla="*/ 867833 w 1346924"/>
              <a:gd name="connsiteY93" fmla="*/ 254000 h 1406615"/>
              <a:gd name="connsiteX94" fmla="*/ 842433 w 1346924"/>
              <a:gd name="connsiteY94" fmla="*/ 279400 h 1406615"/>
              <a:gd name="connsiteX95" fmla="*/ 829733 w 1346924"/>
              <a:gd name="connsiteY95" fmla="*/ 292100 h 1406615"/>
              <a:gd name="connsiteX96" fmla="*/ 800100 w 1346924"/>
              <a:gd name="connsiteY96" fmla="*/ 330200 h 1406615"/>
              <a:gd name="connsiteX97" fmla="*/ 774700 w 1346924"/>
              <a:gd name="connsiteY97" fmla="*/ 347133 h 1406615"/>
              <a:gd name="connsiteX98" fmla="*/ 749300 w 1346924"/>
              <a:gd name="connsiteY98" fmla="*/ 376767 h 1406615"/>
              <a:gd name="connsiteX99" fmla="*/ 736600 w 1346924"/>
              <a:gd name="connsiteY99" fmla="*/ 385233 h 1406615"/>
              <a:gd name="connsiteX100" fmla="*/ 711200 w 1346924"/>
              <a:gd name="connsiteY100" fmla="*/ 393700 h 1406615"/>
              <a:gd name="connsiteX101" fmla="*/ 698500 w 1346924"/>
              <a:gd name="connsiteY101" fmla="*/ 402167 h 1406615"/>
              <a:gd name="connsiteX102" fmla="*/ 685800 w 1346924"/>
              <a:gd name="connsiteY102" fmla="*/ 406400 h 1406615"/>
              <a:gd name="connsiteX103" fmla="*/ 643466 w 1346924"/>
              <a:gd name="connsiteY103" fmla="*/ 414867 h 1406615"/>
              <a:gd name="connsiteX104" fmla="*/ 563033 w 1346924"/>
              <a:gd name="connsiteY104" fmla="*/ 402167 h 1406615"/>
              <a:gd name="connsiteX105" fmla="*/ 541866 w 1346924"/>
              <a:gd name="connsiteY105" fmla="*/ 397933 h 1406615"/>
              <a:gd name="connsiteX106" fmla="*/ 516466 w 1346924"/>
              <a:gd name="connsiteY106" fmla="*/ 389467 h 1406615"/>
              <a:gd name="connsiteX107" fmla="*/ 554566 w 1346924"/>
              <a:gd name="connsiteY107" fmla="*/ 368300 h 1406615"/>
              <a:gd name="connsiteX108" fmla="*/ 567266 w 1346924"/>
              <a:gd name="connsiteY108" fmla="*/ 359833 h 1406615"/>
              <a:gd name="connsiteX109" fmla="*/ 550333 w 1346924"/>
              <a:gd name="connsiteY109" fmla="*/ 338667 h 1406615"/>
              <a:gd name="connsiteX110" fmla="*/ 533400 w 1346924"/>
              <a:gd name="connsiteY110" fmla="*/ 321733 h 1406615"/>
              <a:gd name="connsiteX111" fmla="*/ 508000 w 1346924"/>
              <a:gd name="connsiteY111" fmla="*/ 313267 h 1406615"/>
              <a:gd name="connsiteX112" fmla="*/ 495300 w 1346924"/>
              <a:gd name="connsiteY112" fmla="*/ 304800 h 1406615"/>
              <a:gd name="connsiteX113" fmla="*/ 486833 w 1346924"/>
              <a:gd name="connsiteY113" fmla="*/ 287867 h 1406615"/>
              <a:gd name="connsiteX114" fmla="*/ 499533 w 1346924"/>
              <a:gd name="connsiteY114" fmla="*/ 275167 h 1406615"/>
              <a:gd name="connsiteX115" fmla="*/ 524933 w 1346924"/>
              <a:gd name="connsiteY115" fmla="*/ 266700 h 1406615"/>
              <a:gd name="connsiteX116" fmla="*/ 537633 w 1346924"/>
              <a:gd name="connsiteY116" fmla="*/ 258233 h 1406615"/>
              <a:gd name="connsiteX117" fmla="*/ 575733 w 1346924"/>
              <a:gd name="connsiteY117" fmla="*/ 249767 h 1406615"/>
              <a:gd name="connsiteX118" fmla="*/ 550333 w 1346924"/>
              <a:gd name="connsiteY118" fmla="*/ 245533 h 1406615"/>
              <a:gd name="connsiteX119" fmla="*/ 474133 w 1346924"/>
              <a:gd name="connsiteY119" fmla="*/ 237067 h 1406615"/>
              <a:gd name="connsiteX120" fmla="*/ 431800 w 1346924"/>
              <a:gd name="connsiteY120" fmla="*/ 228600 h 1406615"/>
              <a:gd name="connsiteX121" fmla="*/ 359833 w 1346924"/>
              <a:gd name="connsiteY121" fmla="*/ 220133 h 1406615"/>
              <a:gd name="connsiteX122" fmla="*/ 292100 w 1346924"/>
              <a:gd name="connsiteY122" fmla="*/ 211667 h 1406615"/>
              <a:gd name="connsiteX123" fmla="*/ 4233 w 1346924"/>
              <a:gd name="connsiteY123" fmla="*/ 215900 h 1406615"/>
              <a:gd name="connsiteX124" fmla="*/ 0 w 1346924"/>
              <a:gd name="connsiteY12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508000 w 1346924"/>
              <a:gd name="connsiteY9" fmla="*/ 867833 h 1406615"/>
              <a:gd name="connsiteX10" fmla="*/ 495300 w 1346924"/>
              <a:gd name="connsiteY10" fmla="*/ 863600 h 1406615"/>
              <a:gd name="connsiteX11" fmla="*/ 465666 w 1346924"/>
              <a:gd name="connsiteY11" fmla="*/ 859367 h 1406615"/>
              <a:gd name="connsiteX12" fmla="*/ 444500 w 1346924"/>
              <a:gd name="connsiteY12" fmla="*/ 850900 h 1406615"/>
              <a:gd name="connsiteX13" fmla="*/ 419100 w 1346924"/>
              <a:gd name="connsiteY13" fmla="*/ 842433 h 1406615"/>
              <a:gd name="connsiteX14" fmla="*/ 402166 w 1346924"/>
              <a:gd name="connsiteY14" fmla="*/ 829733 h 1406615"/>
              <a:gd name="connsiteX15" fmla="*/ 385233 w 1346924"/>
              <a:gd name="connsiteY15" fmla="*/ 821267 h 1406615"/>
              <a:gd name="connsiteX16" fmla="*/ 381000 w 1346924"/>
              <a:gd name="connsiteY16" fmla="*/ 808567 h 1406615"/>
              <a:gd name="connsiteX17" fmla="*/ 364066 w 1346924"/>
              <a:gd name="connsiteY17" fmla="*/ 783167 h 1406615"/>
              <a:gd name="connsiteX18" fmla="*/ 406400 w 1346924"/>
              <a:gd name="connsiteY18" fmla="*/ 766233 h 1406615"/>
              <a:gd name="connsiteX19" fmla="*/ 431800 w 1346924"/>
              <a:gd name="connsiteY19" fmla="*/ 757767 h 1406615"/>
              <a:gd name="connsiteX20" fmla="*/ 444500 w 1346924"/>
              <a:gd name="connsiteY20" fmla="*/ 753533 h 1406615"/>
              <a:gd name="connsiteX21" fmla="*/ 452966 w 1346924"/>
              <a:gd name="connsiteY21" fmla="*/ 740833 h 1406615"/>
              <a:gd name="connsiteX22" fmla="*/ 482600 w 1346924"/>
              <a:gd name="connsiteY22" fmla="*/ 728133 h 1406615"/>
              <a:gd name="connsiteX23" fmla="*/ 495300 w 1346924"/>
              <a:gd name="connsiteY23" fmla="*/ 719667 h 1406615"/>
              <a:gd name="connsiteX24" fmla="*/ 499533 w 1346924"/>
              <a:gd name="connsiteY24" fmla="*/ 694267 h 1406615"/>
              <a:gd name="connsiteX25" fmla="*/ 474133 w 1346924"/>
              <a:gd name="connsiteY25" fmla="*/ 685800 h 1406615"/>
              <a:gd name="connsiteX26" fmla="*/ 452966 w 1346924"/>
              <a:gd name="connsiteY26" fmla="*/ 660400 h 1406615"/>
              <a:gd name="connsiteX27" fmla="*/ 444500 w 1346924"/>
              <a:gd name="connsiteY27" fmla="*/ 635000 h 1406615"/>
              <a:gd name="connsiteX28" fmla="*/ 448733 w 1346924"/>
              <a:gd name="connsiteY28" fmla="*/ 622300 h 1406615"/>
              <a:gd name="connsiteX29" fmla="*/ 486833 w 1346924"/>
              <a:gd name="connsiteY29" fmla="*/ 609600 h 1406615"/>
              <a:gd name="connsiteX30" fmla="*/ 499533 w 1346924"/>
              <a:gd name="connsiteY30" fmla="*/ 601133 h 1406615"/>
              <a:gd name="connsiteX31" fmla="*/ 524933 w 1346924"/>
              <a:gd name="connsiteY31" fmla="*/ 592667 h 1406615"/>
              <a:gd name="connsiteX32" fmla="*/ 533400 w 1346924"/>
              <a:gd name="connsiteY32" fmla="*/ 579967 h 1406615"/>
              <a:gd name="connsiteX33" fmla="*/ 516466 w 1346924"/>
              <a:gd name="connsiteY33" fmla="*/ 554567 h 1406615"/>
              <a:gd name="connsiteX34" fmla="*/ 508000 w 1346924"/>
              <a:gd name="connsiteY34" fmla="*/ 541867 h 1406615"/>
              <a:gd name="connsiteX35" fmla="*/ 571500 w 1346924"/>
              <a:gd name="connsiteY35" fmla="*/ 533400 h 1406615"/>
              <a:gd name="connsiteX36" fmla="*/ 630766 w 1346924"/>
              <a:gd name="connsiteY36" fmla="*/ 524933 h 1406615"/>
              <a:gd name="connsiteX37" fmla="*/ 643466 w 1346924"/>
              <a:gd name="connsiteY37" fmla="*/ 516467 h 1406615"/>
              <a:gd name="connsiteX38" fmla="*/ 681566 w 1346924"/>
              <a:gd name="connsiteY38" fmla="*/ 508000 h 1406615"/>
              <a:gd name="connsiteX39" fmla="*/ 698500 w 1346924"/>
              <a:gd name="connsiteY39" fmla="*/ 503767 h 1406615"/>
              <a:gd name="connsiteX40" fmla="*/ 723900 w 1346924"/>
              <a:gd name="connsiteY40" fmla="*/ 491067 h 1406615"/>
              <a:gd name="connsiteX41" fmla="*/ 740833 w 1346924"/>
              <a:gd name="connsiteY41" fmla="*/ 486833 h 1406615"/>
              <a:gd name="connsiteX42" fmla="*/ 753533 w 1346924"/>
              <a:gd name="connsiteY42" fmla="*/ 474133 h 1406615"/>
              <a:gd name="connsiteX43" fmla="*/ 778933 w 1346924"/>
              <a:gd name="connsiteY43" fmla="*/ 457200 h 1406615"/>
              <a:gd name="connsiteX44" fmla="*/ 804333 w 1346924"/>
              <a:gd name="connsiteY44" fmla="*/ 431800 h 1406615"/>
              <a:gd name="connsiteX45" fmla="*/ 817033 w 1346924"/>
              <a:gd name="connsiteY45" fmla="*/ 419100 h 1406615"/>
              <a:gd name="connsiteX46" fmla="*/ 829733 w 1346924"/>
              <a:gd name="connsiteY46" fmla="*/ 410633 h 1406615"/>
              <a:gd name="connsiteX47" fmla="*/ 855133 w 1346924"/>
              <a:gd name="connsiteY47" fmla="*/ 381000 h 1406615"/>
              <a:gd name="connsiteX48" fmla="*/ 863600 w 1346924"/>
              <a:gd name="connsiteY48" fmla="*/ 368300 h 1406615"/>
              <a:gd name="connsiteX49" fmla="*/ 893233 w 1346924"/>
              <a:gd name="connsiteY49" fmla="*/ 330200 h 1406615"/>
              <a:gd name="connsiteX50" fmla="*/ 893233 w 1346924"/>
              <a:gd name="connsiteY50" fmla="*/ 330200 h 1406615"/>
              <a:gd name="connsiteX51" fmla="*/ 901700 w 1346924"/>
              <a:gd name="connsiteY51" fmla="*/ 313267 h 1406615"/>
              <a:gd name="connsiteX52" fmla="*/ 914400 w 1346924"/>
              <a:gd name="connsiteY52" fmla="*/ 292100 h 1406615"/>
              <a:gd name="connsiteX53" fmla="*/ 918633 w 1346924"/>
              <a:gd name="connsiteY53" fmla="*/ 279400 h 1406615"/>
              <a:gd name="connsiteX54" fmla="*/ 931333 w 1346924"/>
              <a:gd name="connsiteY54" fmla="*/ 266700 h 1406615"/>
              <a:gd name="connsiteX55" fmla="*/ 939800 w 1346924"/>
              <a:gd name="connsiteY55" fmla="*/ 249767 h 1406615"/>
              <a:gd name="connsiteX56" fmla="*/ 952500 w 1346924"/>
              <a:gd name="connsiteY56" fmla="*/ 232833 h 1406615"/>
              <a:gd name="connsiteX57" fmla="*/ 969433 w 1346924"/>
              <a:gd name="connsiteY57" fmla="*/ 207433 h 1406615"/>
              <a:gd name="connsiteX58" fmla="*/ 973666 w 1346924"/>
              <a:gd name="connsiteY58" fmla="*/ 194733 h 1406615"/>
              <a:gd name="connsiteX59" fmla="*/ 990600 w 1346924"/>
              <a:gd name="connsiteY59" fmla="*/ 177800 h 1406615"/>
              <a:gd name="connsiteX60" fmla="*/ 994833 w 1346924"/>
              <a:gd name="connsiteY60" fmla="*/ 165100 h 1406615"/>
              <a:gd name="connsiteX61" fmla="*/ 1007533 w 1346924"/>
              <a:gd name="connsiteY61" fmla="*/ 156633 h 1406615"/>
              <a:gd name="connsiteX62" fmla="*/ 1032933 w 1346924"/>
              <a:gd name="connsiteY62" fmla="*/ 135467 h 1406615"/>
              <a:gd name="connsiteX63" fmla="*/ 1037166 w 1346924"/>
              <a:gd name="connsiteY63" fmla="*/ 122767 h 1406615"/>
              <a:gd name="connsiteX64" fmla="*/ 1075266 w 1346924"/>
              <a:gd name="connsiteY64" fmla="*/ 101600 h 1406615"/>
              <a:gd name="connsiteX65" fmla="*/ 1087966 w 1346924"/>
              <a:gd name="connsiteY65" fmla="*/ 97367 h 1406615"/>
              <a:gd name="connsiteX66" fmla="*/ 1104900 w 1346924"/>
              <a:gd name="connsiteY66" fmla="*/ 101600 h 1406615"/>
              <a:gd name="connsiteX67" fmla="*/ 1130300 w 1346924"/>
              <a:gd name="connsiteY67" fmla="*/ 118533 h 1406615"/>
              <a:gd name="connsiteX68" fmla="*/ 1176866 w 1346924"/>
              <a:gd name="connsiteY68" fmla="*/ 139700 h 1406615"/>
              <a:gd name="connsiteX69" fmla="*/ 1193800 w 1346924"/>
              <a:gd name="connsiteY69" fmla="*/ 148167 h 1406615"/>
              <a:gd name="connsiteX70" fmla="*/ 1261533 w 1346924"/>
              <a:gd name="connsiteY70" fmla="*/ 139700 h 1406615"/>
              <a:gd name="connsiteX71" fmla="*/ 1278466 w 1346924"/>
              <a:gd name="connsiteY71" fmla="*/ 122767 h 1406615"/>
              <a:gd name="connsiteX72" fmla="*/ 1299633 w 1346924"/>
              <a:gd name="connsiteY72" fmla="*/ 88900 h 1406615"/>
              <a:gd name="connsiteX73" fmla="*/ 1312333 w 1346924"/>
              <a:gd name="connsiteY73" fmla="*/ 80433 h 1406615"/>
              <a:gd name="connsiteX74" fmla="*/ 1325033 w 1346924"/>
              <a:gd name="connsiteY74" fmla="*/ 50800 h 1406615"/>
              <a:gd name="connsiteX75" fmla="*/ 1329266 w 1346924"/>
              <a:gd name="connsiteY75" fmla="*/ 38100 h 1406615"/>
              <a:gd name="connsiteX76" fmla="*/ 1341966 w 1346924"/>
              <a:gd name="connsiteY76" fmla="*/ 25400 h 1406615"/>
              <a:gd name="connsiteX77" fmla="*/ 1346200 w 1346924"/>
              <a:gd name="connsiteY77" fmla="*/ 12700 h 1406615"/>
              <a:gd name="connsiteX78" fmla="*/ 1329266 w 1346924"/>
              <a:gd name="connsiteY78" fmla="*/ 8467 h 1406615"/>
              <a:gd name="connsiteX79" fmla="*/ 1312333 w 1346924"/>
              <a:gd name="connsiteY79" fmla="*/ 0 h 1406615"/>
              <a:gd name="connsiteX80" fmla="*/ 1143000 w 1346924"/>
              <a:gd name="connsiteY80" fmla="*/ 8467 h 1406615"/>
              <a:gd name="connsiteX81" fmla="*/ 1079500 w 1346924"/>
              <a:gd name="connsiteY81" fmla="*/ 21167 h 1406615"/>
              <a:gd name="connsiteX82" fmla="*/ 1054100 w 1346924"/>
              <a:gd name="connsiteY82" fmla="*/ 29633 h 1406615"/>
              <a:gd name="connsiteX83" fmla="*/ 1041400 w 1346924"/>
              <a:gd name="connsiteY83" fmla="*/ 33867 h 1406615"/>
              <a:gd name="connsiteX84" fmla="*/ 1032933 w 1346924"/>
              <a:gd name="connsiteY84" fmla="*/ 46567 h 1406615"/>
              <a:gd name="connsiteX85" fmla="*/ 1003300 w 1346924"/>
              <a:gd name="connsiteY85" fmla="*/ 84667 h 1406615"/>
              <a:gd name="connsiteX86" fmla="*/ 994833 w 1346924"/>
              <a:gd name="connsiteY86" fmla="*/ 110067 h 1406615"/>
              <a:gd name="connsiteX87" fmla="*/ 990600 w 1346924"/>
              <a:gd name="connsiteY87" fmla="*/ 122767 h 1406615"/>
              <a:gd name="connsiteX88" fmla="*/ 977900 w 1346924"/>
              <a:gd name="connsiteY88" fmla="*/ 127000 h 1406615"/>
              <a:gd name="connsiteX89" fmla="*/ 969433 w 1346924"/>
              <a:gd name="connsiteY89" fmla="*/ 139700 h 1406615"/>
              <a:gd name="connsiteX90" fmla="*/ 956733 w 1346924"/>
              <a:gd name="connsiteY90" fmla="*/ 148167 h 1406615"/>
              <a:gd name="connsiteX91" fmla="*/ 927100 w 1346924"/>
              <a:gd name="connsiteY91" fmla="*/ 182033 h 1406615"/>
              <a:gd name="connsiteX92" fmla="*/ 884766 w 1346924"/>
              <a:gd name="connsiteY92" fmla="*/ 232833 h 1406615"/>
              <a:gd name="connsiteX93" fmla="*/ 867833 w 1346924"/>
              <a:gd name="connsiteY93" fmla="*/ 254000 h 1406615"/>
              <a:gd name="connsiteX94" fmla="*/ 842433 w 1346924"/>
              <a:gd name="connsiteY94" fmla="*/ 279400 h 1406615"/>
              <a:gd name="connsiteX95" fmla="*/ 829733 w 1346924"/>
              <a:gd name="connsiteY95" fmla="*/ 292100 h 1406615"/>
              <a:gd name="connsiteX96" fmla="*/ 800100 w 1346924"/>
              <a:gd name="connsiteY96" fmla="*/ 330200 h 1406615"/>
              <a:gd name="connsiteX97" fmla="*/ 774700 w 1346924"/>
              <a:gd name="connsiteY97" fmla="*/ 347133 h 1406615"/>
              <a:gd name="connsiteX98" fmla="*/ 749300 w 1346924"/>
              <a:gd name="connsiteY98" fmla="*/ 376767 h 1406615"/>
              <a:gd name="connsiteX99" fmla="*/ 736600 w 1346924"/>
              <a:gd name="connsiteY99" fmla="*/ 385233 h 1406615"/>
              <a:gd name="connsiteX100" fmla="*/ 711200 w 1346924"/>
              <a:gd name="connsiteY100" fmla="*/ 393700 h 1406615"/>
              <a:gd name="connsiteX101" fmla="*/ 698500 w 1346924"/>
              <a:gd name="connsiteY101" fmla="*/ 402167 h 1406615"/>
              <a:gd name="connsiteX102" fmla="*/ 685800 w 1346924"/>
              <a:gd name="connsiteY102" fmla="*/ 406400 h 1406615"/>
              <a:gd name="connsiteX103" fmla="*/ 643466 w 1346924"/>
              <a:gd name="connsiteY103" fmla="*/ 414867 h 1406615"/>
              <a:gd name="connsiteX104" fmla="*/ 563033 w 1346924"/>
              <a:gd name="connsiteY104" fmla="*/ 402167 h 1406615"/>
              <a:gd name="connsiteX105" fmla="*/ 541866 w 1346924"/>
              <a:gd name="connsiteY105" fmla="*/ 397933 h 1406615"/>
              <a:gd name="connsiteX106" fmla="*/ 516466 w 1346924"/>
              <a:gd name="connsiteY106" fmla="*/ 389467 h 1406615"/>
              <a:gd name="connsiteX107" fmla="*/ 554566 w 1346924"/>
              <a:gd name="connsiteY107" fmla="*/ 368300 h 1406615"/>
              <a:gd name="connsiteX108" fmla="*/ 567266 w 1346924"/>
              <a:gd name="connsiteY108" fmla="*/ 359833 h 1406615"/>
              <a:gd name="connsiteX109" fmla="*/ 550333 w 1346924"/>
              <a:gd name="connsiteY109" fmla="*/ 338667 h 1406615"/>
              <a:gd name="connsiteX110" fmla="*/ 533400 w 1346924"/>
              <a:gd name="connsiteY110" fmla="*/ 321733 h 1406615"/>
              <a:gd name="connsiteX111" fmla="*/ 508000 w 1346924"/>
              <a:gd name="connsiteY111" fmla="*/ 313267 h 1406615"/>
              <a:gd name="connsiteX112" fmla="*/ 495300 w 1346924"/>
              <a:gd name="connsiteY112" fmla="*/ 304800 h 1406615"/>
              <a:gd name="connsiteX113" fmla="*/ 486833 w 1346924"/>
              <a:gd name="connsiteY113" fmla="*/ 287867 h 1406615"/>
              <a:gd name="connsiteX114" fmla="*/ 499533 w 1346924"/>
              <a:gd name="connsiteY114" fmla="*/ 275167 h 1406615"/>
              <a:gd name="connsiteX115" fmla="*/ 524933 w 1346924"/>
              <a:gd name="connsiteY115" fmla="*/ 266700 h 1406615"/>
              <a:gd name="connsiteX116" fmla="*/ 537633 w 1346924"/>
              <a:gd name="connsiteY116" fmla="*/ 258233 h 1406615"/>
              <a:gd name="connsiteX117" fmla="*/ 575733 w 1346924"/>
              <a:gd name="connsiteY117" fmla="*/ 249767 h 1406615"/>
              <a:gd name="connsiteX118" fmla="*/ 550333 w 1346924"/>
              <a:gd name="connsiteY118" fmla="*/ 245533 h 1406615"/>
              <a:gd name="connsiteX119" fmla="*/ 474133 w 1346924"/>
              <a:gd name="connsiteY119" fmla="*/ 237067 h 1406615"/>
              <a:gd name="connsiteX120" fmla="*/ 431800 w 1346924"/>
              <a:gd name="connsiteY120" fmla="*/ 228600 h 1406615"/>
              <a:gd name="connsiteX121" fmla="*/ 359833 w 1346924"/>
              <a:gd name="connsiteY121" fmla="*/ 220133 h 1406615"/>
              <a:gd name="connsiteX122" fmla="*/ 292100 w 1346924"/>
              <a:gd name="connsiteY122" fmla="*/ 211667 h 1406615"/>
              <a:gd name="connsiteX123" fmla="*/ 4233 w 1346924"/>
              <a:gd name="connsiteY123" fmla="*/ 215900 h 1406615"/>
              <a:gd name="connsiteX124" fmla="*/ 0 w 1346924"/>
              <a:gd name="connsiteY12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495300 w 1346924"/>
              <a:gd name="connsiteY9" fmla="*/ 863600 h 1406615"/>
              <a:gd name="connsiteX10" fmla="*/ 465666 w 1346924"/>
              <a:gd name="connsiteY10" fmla="*/ 859367 h 1406615"/>
              <a:gd name="connsiteX11" fmla="*/ 444500 w 1346924"/>
              <a:gd name="connsiteY11" fmla="*/ 850900 h 1406615"/>
              <a:gd name="connsiteX12" fmla="*/ 419100 w 1346924"/>
              <a:gd name="connsiteY12" fmla="*/ 842433 h 1406615"/>
              <a:gd name="connsiteX13" fmla="*/ 402166 w 1346924"/>
              <a:gd name="connsiteY13" fmla="*/ 829733 h 1406615"/>
              <a:gd name="connsiteX14" fmla="*/ 385233 w 1346924"/>
              <a:gd name="connsiteY14" fmla="*/ 821267 h 1406615"/>
              <a:gd name="connsiteX15" fmla="*/ 381000 w 1346924"/>
              <a:gd name="connsiteY15" fmla="*/ 808567 h 1406615"/>
              <a:gd name="connsiteX16" fmla="*/ 364066 w 1346924"/>
              <a:gd name="connsiteY16" fmla="*/ 783167 h 1406615"/>
              <a:gd name="connsiteX17" fmla="*/ 406400 w 1346924"/>
              <a:gd name="connsiteY17" fmla="*/ 766233 h 1406615"/>
              <a:gd name="connsiteX18" fmla="*/ 431800 w 1346924"/>
              <a:gd name="connsiteY18" fmla="*/ 757767 h 1406615"/>
              <a:gd name="connsiteX19" fmla="*/ 444500 w 1346924"/>
              <a:gd name="connsiteY19" fmla="*/ 753533 h 1406615"/>
              <a:gd name="connsiteX20" fmla="*/ 452966 w 1346924"/>
              <a:gd name="connsiteY20" fmla="*/ 740833 h 1406615"/>
              <a:gd name="connsiteX21" fmla="*/ 482600 w 1346924"/>
              <a:gd name="connsiteY21" fmla="*/ 728133 h 1406615"/>
              <a:gd name="connsiteX22" fmla="*/ 495300 w 1346924"/>
              <a:gd name="connsiteY22" fmla="*/ 719667 h 1406615"/>
              <a:gd name="connsiteX23" fmla="*/ 499533 w 1346924"/>
              <a:gd name="connsiteY23" fmla="*/ 694267 h 1406615"/>
              <a:gd name="connsiteX24" fmla="*/ 474133 w 1346924"/>
              <a:gd name="connsiteY24" fmla="*/ 685800 h 1406615"/>
              <a:gd name="connsiteX25" fmla="*/ 452966 w 1346924"/>
              <a:gd name="connsiteY25" fmla="*/ 660400 h 1406615"/>
              <a:gd name="connsiteX26" fmla="*/ 444500 w 1346924"/>
              <a:gd name="connsiteY26" fmla="*/ 635000 h 1406615"/>
              <a:gd name="connsiteX27" fmla="*/ 448733 w 1346924"/>
              <a:gd name="connsiteY27" fmla="*/ 622300 h 1406615"/>
              <a:gd name="connsiteX28" fmla="*/ 486833 w 1346924"/>
              <a:gd name="connsiteY28" fmla="*/ 609600 h 1406615"/>
              <a:gd name="connsiteX29" fmla="*/ 499533 w 1346924"/>
              <a:gd name="connsiteY29" fmla="*/ 601133 h 1406615"/>
              <a:gd name="connsiteX30" fmla="*/ 524933 w 1346924"/>
              <a:gd name="connsiteY30" fmla="*/ 592667 h 1406615"/>
              <a:gd name="connsiteX31" fmla="*/ 533400 w 1346924"/>
              <a:gd name="connsiteY31" fmla="*/ 579967 h 1406615"/>
              <a:gd name="connsiteX32" fmla="*/ 516466 w 1346924"/>
              <a:gd name="connsiteY32" fmla="*/ 554567 h 1406615"/>
              <a:gd name="connsiteX33" fmla="*/ 508000 w 1346924"/>
              <a:gd name="connsiteY33" fmla="*/ 541867 h 1406615"/>
              <a:gd name="connsiteX34" fmla="*/ 571500 w 1346924"/>
              <a:gd name="connsiteY34" fmla="*/ 533400 h 1406615"/>
              <a:gd name="connsiteX35" fmla="*/ 630766 w 1346924"/>
              <a:gd name="connsiteY35" fmla="*/ 524933 h 1406615"/>
              <a:gd name="connsiteX36" fmla="*/ 643466 w 1346924"/>
              <a:gd name="connsiteY36" fmla="*/ 516467 h 1406615"/>
              <a:gd name="connsiteX37" fmla="*/ 681566 w 1346924"/>
              <a:gd name="connsiteY37" fmla="*/ 508000 h 1406615"/>
              <a:gd name="connsiteX38" fmla="*/ 698500 w 1346924"/>
              <a:gd name="connsiteY38" fmla="*/ 503767 h 1406615"/>
              <a:gd name="connsiteX39" fmla="*/ 723900 w 1346924"/>
              <a:gd name="connsiteY39" fmla="*/ 491067 h 1406615"/>
              <a:gd name="connsiteX40" fmla="*/ 740833 w 1346924"/>
              <a:gd name="connsiteY40" fmla="*/ 486833 h 1406615"/>
              <a:gd name="connsiteX41" fmla="*/ 753533 w 1346924"/>
              <a:gd name="connsiteY41" fmla="*/ 474133 h 1406615"/>
              <a:gd name="connsiteX42" fmla="*/ 778933 w 1346924"/>
              <a:gd name="connsiteY42" fmla="*/ 457200 h 1406615"/>
              <a:gd name="connsiteX43" fmla="*/ 804333 w 1346924"/>
              <a:gd name="connsiteY43" fmla="*/ 431800 h 1406615"/>
              <a:gd name="connsiteX44" fmla="*/ 817033 w 1346924"/>
              <a:gd name="connsiteY44" fmla="*/ 419100 h 1406615"/>
              <a:gd name="connsiteX45" fmla="*/ 829733 w 1346924"/>
              <a:gd name="connsiteY45" fmla="*/ 410633 h 1406615"/>
              <a:gd name="connsiteX46" fmla="*/ 855133 w 1346924"/>
              <a:gd name="connsiteY46" fmla="*/ 381000 h 1406615"/>
              <a:gd name="connsiteX47" fmla="*/ 863600 w 1346924"/>
              <a:gd name="connsiteY47" fmla="*/ 368300 h 1406615"/>
              <a:gd name="connsiteX48" fmla="*/ 893233 w 1346924"/>
              <a:gd name="connsiteY48" fmla="*/ 330200 h 1406615"/>
              <a:gd name="connsiteX49" fmla="*/ 893233 w 1346924"/>
              <a:gd name="connsiteY49" fmla="*/ 330200 h 1406615"/>
              <a:gd name="connsiteX50" fmla="*/ 901700 w 1346924"/>
              <a:gd name="connsiteY50" fmla="*/ 313267 h 1406615"/>
              <a:gd name="connsiteX51" fmla="*/ 914400 w 1346924"/>
              <a:gd name="connsiteY51" fmla="*/ 292100 h 1406615"/>
              <a:gd name="connsiteX52" fmla="*/ 918633 w 1346924"/>
              <a:gd name="connsiteY52" fmla="*/ 279400 h 1406615"/>
              <a:gd name="connsiteX53" fmla="*/ 931333 w 1346924"/>
              <a:gd name="connsiteY53" fmla="*/ 266700 h 1406615"/>
              <a:gd name="connsiteX54" fmla="*/ 939800 w 1346924"/>
              <a:gd name="connsiteY54" fmla="*/ 249767 h 1406615"/>
              <a:gd name="connsiteX55" fmla="*/ 952500 w 1346924"/>
              <a:gd name="connsiteY55" fmla="*/ 232833 h 1406615"/>
              <a:gd name="connsiteX56" fmla="*/ 969433 w 1346924"/>
              <a:gd name="connsiteY56" fmla="*/ 207433 h 1406615"/>
              <a:gd name="connsiteX57" fmla="*/ 973666 w 1346924"/>
              <a:gd name="connsiteY57" fmla="*/ 194733 h 1406615"/>
              <a:gd name="connsiteX58" fmla="*/ 990600 w 1346924"/>
              <a:gd name="connsiteY58" fmla="*/ 177800 h 1406615"/>
              <a:gd name="connsiteX59" fmla="*/ 994833 w 1346924"/>
              <a:gd name="connsiteY59" fmla="*/ 165100 h 1406615"/>
              <a:gd name="connsiteX60" fmla="*/ 1007533 w 1346924"/>
              <a:gd name="connsiteY60" fmla="*/ 156633 h 1406615"/>
              <a:gd name="connsiteX61" fmla="*/ 1032933 w 1346924"/>
              <a:gd name="connsiteY61" fmla="*/ 135467 h 1406615"/>
              <a:gd name="connsiteX62" fmla="*/ 1037166 w 1346924"/>
              <a:gd name="connsiteY62" fmla="*/ 122767 h 1406615"/>
              <a:gd name="connsiteX63" fmla="*/ 1075266 w 1346924"/>
              <a:gd name="connsiteY63" fmla="*/ 101600 h 1406615"/>
              <a:gd name="connsiteX64" fmla="*/ 1087966 w 1346924"/>
              <a:gd name="connsiteY64" fmla="*/ 97367 h 1406615"/>
              <a:gd name="connsiteX65" fmla="*/ 1104900 w 1346924"/>
              <a:gd name="connsiteY65" fmla="*/ 101600 h 1406615"/>
              <a:gd name="connsiteX66" fmla="*/ 1130300 w 1346924"/>
              <a:gd name="connsiteY66" fmla="*/ 118533 h 1406615"/>
              <a:gd name="connsiteX67" fmla="*/ 1176866 w 1346924"/>
              <a:gd name="connsiteY67" fmla="*/ 139700 h 1406615"/>
              <a:gd name="connsiteX68" fmla="*/ 1193800 w 1346924"/>
              <a:gd name="connsiteY68" fmla="*/ 148167 h 1406615"/>
              <a:gd name="connsiteX69" fmla="*/ 1261533 w 1346924"/>
              <a:gd name="connsiteY69" fmla="*/ 139700 h 1406615"/>
              <a:gd name="connsiteX70" fmla="*/ 1278466 w 1346924"/>
              <a:gd name="connsiteY70" fmla="*/ 122767 h 1406615"/>
              <a:gd name="connsiteX71" fmla="*/ 1299633 w 1346924"/>
              <a:gd name="connsiteY71" fmla="*/ 88900 h 1406615"/>
              <a:gd name="connsiteX72" fmla="*/ 1312333 w 1346924"/>
              <a:gd name="connsiteY72" fmla="*/ 80433 h 1406615"/>
              <a:gd name="connsiteX73" fmla="*/ 1325033 w 1346924"/>
              <a:gd name="connsiteY73" fmla="*/ 50800 h 1406615"/>
              <a:gd name="connsiteX74" fmla="*/ 1329266 w 1346924"/>
              <a:gd name="connsiteY74" fmla="*/ 38100 h 1406615"/>
              <a:gd name="connsiteX75" fmla="*/ 1341966 w 1346924"/>
              <a:gd name="connsiteY75" fmla="*/ 25400 h 1406615"/>
              <a:gd name="connsiteX76" fmla="*/ 1346200 w 1346924"/>
              <a:gd name="connsiteY76" fmla="*/ 12700 h 1406615"/>
              <a:gd name="connsiteX77" fmla="*/ 1329266 w 1346924"/>
              <a:gd name="connsiteY77" fmla="*/ 8467 h 1406615"/>
              <a:gd name="connsiteX78" fmla="*/ 1312333 w 1346924"/>
              <a:gd name="connsiteY78" fmla="*/ 0 h 1406615"/>
              <a:gd name="connsiteX79" fmla="*/ 1143000 w 1346924"/>
              <a:gd name="connsiteY79" fmla="*/ 8467 h 1406615"/>
              <a:gd name="connsiteX80" fmla="*/ 1079500 w 1346924"/>
              <a:gd name="connsiteY80" fmla="*/ 21167 h 1406615"/>
              <a:gd name="connsiteX81" fmla="*/ 1054100 w 1346924"/>
              <a:gd name="connsiteY81" fmla="*/ 29633 h 1406615"/>
              <a:gd name="connsiteX82" fmla="*/ 1041400 w 1346924"/>
              <a:gd name="connsiteY82" fmla="*/ 33867 h 1406615"/>
              <a:gd name="connsiteX83" fmla="*/ 1032933 w 1346924"/>
              <a:gd name="connsiteY83" fmla="*/ 46567 h 1406615"/>
              <a:gd name="connsiteX84" fmla="*/ 1003300 w 1346924"/>
              <a:gd name="connsiteY84" fmla="*/ 84667 h 1406615"/>
              <a:gd name="connsiteX85" fmla="*/ 994833 w 1346924"/>
              <a:gd name="connsiteY85" fmla="*/ 110067 h 1406615"/>
              <a:gd name="connsiteX86" fmla="*/ 990600 w 1346924"/>
              <a:gd name="connsiteY86" fmla="*/ 122767 h 1406615"/>
              <a:gd name="connsiteX87" fmla="*/ 977900 w 1346924"/>
              <a:gd name="connsiteY87" fmla="*/ 127000 h 1406615"/>
              <a:gd name="connsiteX88" fmla="*/ 969433 w 1346924"/>
              <a:gd name="connsiteY88" fmla="*/ 139700 h 1406615"/>
              <a:gd name="connsiteX89" fmla="*/ 956733 w 1346924"/>
              <a:gd name="connsiteY89" fmla="*/ 148167 h 1406615"/>
              <a:gd name="connsiteX90" fmla="*/ 927100 w 1346924"/>
              <a:gd name="connsiteY90" fmla="*/ 182033 h 1406615"/>
              <a:gd name="connsiteX91" fmla="*/ 884766 w 1346924"/>
              <a:gd name="connsiteY91" fmla="*/ 232833 h 1406615"/>
              <a:gd name="connsiteX92" fmla="*/ 867833 w 1346924"/>
              <a:gd name="connsiteY92" fmla="*/ 254000 h 1406615"/>
              <a:gd name="connsiteX93" fmla="*/ 842433 w 1346924"/>
              <a:gd name="connsiteY93" fmla="*/ 279400 h 1406615"/>
              <a:gd name="connsiteX94" fmla="*/ 829733 w 1346924"/>
              <a:gd name="connsiteY94" fmla="*/ 292100 h 1406615"/>
              <a:gd name="connsiteX95" fmla="*/ 800100 w 1346924"/>
              <a:gd name="connsiteY95" fmla="*/ 330200 h 1406615"/>
              <a:gd name="connsiteX96" fmla="*/ 774700 w 1346924"/>
              <a:gd name="connsiteY96" fmla="*/ 347133 h 1406615"/>
              <a:gd name="connsiteX97" fmla="*/ 749300 w 1346924"/>
              <a:gd name="connsiteY97" fmla="*/ 376767 h 1406615"/>
              <a:gd name="connsiteX98" fmla="*/ 736600 w 1346924"/>
              <a:gd name="connsiteY98" fmla="*/ 385233 h 1406615"/>
              <a:gd name="connsiteX99" fmla="*/ 711200 w 1346924"/>
              <a:gd name="connsiteY99" fmla="*/ 393700 h 1406615"/>
              <a:gd name="connsiteX100" fmla="*/ 698500 w 1346924"/>
              <a:gd name="connsiteY100" fmla="*/ 402167 h 1406615"/>
              <a:gd name="connsiteX101" fmla="*/ 685800 w 1346924"/>
              <a:gd name="connsiteY101" fmla="*/ 406400 h 1406615"/>
              <a:gd name="connsiteX102" fmla="*/ 643466 w 1346924"/>
              <a:gd name="connsiteY102" fmla="*/ 414867 h 1406615"/>
              <a:gd name="connsiteX103" fmla="*/ 563033 w 1346924"/>
              <a:gd name="connsiteY103" fmla="*/ 402167 h 1406615"/>
              <a:gd name="connsiteX104" fmla="*/ 541866 w 1346924"/>
              <a:gd name="connsiteY104" fmla="*/ 397933 h 1406615"/>
              <a:gd name="connsiteX105" fmla="*/ 516466 w 1346924"/>
              <a:gd name="connsiteY105" fmla="*/ 389467 h 1406615"/>
              <a:gd name="connsiteX106" fmla="*/ 554566 w 1346924"/>
              <a:gd name="connsiteY106" fmla="*/ 368300 h 1406615"/>
              <a:gd name="connsiteX107" fmla="*/ 567266 w 1346924"/>
              <a:gd name="connsiteY107" fmla="*/ 359833 h 1406615"/>
              <a:gd name="connsiteX108" fmla="*/ 550333 w 1346924"/>
              <a:gd name="connsiteY108" fmla="*/ 338667 h 1406615"/>
              <a:gd name="connsiteX109" fmla="*/ 533400 w 1346924"/>
              <a:gd name="connsiteY109" fmla="*/ 321733 h 1406615"/>
              <a:gd name="connsiteX110" fmla="*/ 508000 w 1346924"/>
              <a:gd name="connsiteY110" fmla="*/ 313267 h 1406615"/>
              <a:gd name="connsiteX111" fmla="*/ 495300 w 1346924"/>
              <a:gd name="connsiteY111" fmla="*/ 304800 h 1406615"/>
              <a:gd name="connsiteX112" fmla="*/ 486833 w 1346924"/>
              <a:gd name="connsiteY112" fmla="*/ 287867 h 1406615"/>
              <a:gd name="connsiteX113" fmla="*/ 499533 w 1346924"/>
              <a:gd name="connsiteY113" fmla="*/ 275167 h 1406615"/>
              <a:gd name="connsiteX114" fmla="*/ 524933 w 1346924"/>
              <a:gd name="connsiteY114" fmla="*/ 266700 h 1406615"/>
              <a:gd name="connsiteX115" fmla="*/ 537633 w 1346924"/>
              <a:gd name="connsiteY115" fmla="*/ 258233 h 1406615"/>
              <a:gd name="connsiteX116" fmla="*/ 575733 w 1346924"/>
              <a:gd name="connsiteY116" fmla="*/ 249767 h 1406615"/>
              <a:gd name="connsiteX117" fmla="*/ 550333 w 1346924"/>
              <a:gd name="connsiteY117" fmla="*/ 245533 h 1406615"/>
              <a:gd name="connsiteX118" fmla="*/ 474133 w 1346924"/>
              <a:gd name="connsiteY118" fmla="*/ 237067 h 1406615"/>
              <a:gd name="connsiteX119" fmla="*/ 431800 w 1346924"/>
              <a:gd name="connsiteY119" fmla="*/ 228600 h 1406615"/>
              <a:gd name="connsiteX120" fmla="*/ 359833 w 1346924"/>
              <a:gd name="connsiteY120" fmla="*/ 220133 h 1406615"/>
              <a:gd name="connsiteX121" fmla="*/ 292100 w 1346924"/>
              <a:gd name="connsiteY121" fmla="*/ 211667 h 1406615"/>
              <a:gd name="connsiteX122" fmla="*/ 4233 w 1346924"/>
              <a:gd name="connsiteY122" fmla="*/ 215900 h 1406615"/>
              <a:gd name="connsiteX123" fmla="*/ 0 w 1346924"/>
              <a:gd name="connsiteY123"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465666 w 1346924"/>
              <a:gd name="connsiteY9" fmla="*/ 859367 h 1406615"/>
              <a:gd name="connsiteX10" fmla="*/ 444500 w 1346924"/>
              <a:gd name="connsiteY10" fmla="*/ 850900 h 1406615"/>
              <a:gd name="connsiteX11" fmla="*/ 419100 w 1346924"/>
              <a:gd name="connsiteY11" fmla="*/ 842433 h 1406615"/>
              <a:gd name="connsiteX12" fmla="*/ 402166 w 1346924"/>
              <a:gd name="connsiteY12" fmla="*/ 829733 h 1406615"/>
              <a:gd name="connsiteX13" fmla="*/ 385233 w 1346924"/>
              <a:gd name="connsiteY13" fmla="*/ 821267 h 1406615"/>
              <a:gd name="connsiteX14" fmla="*/ 381000 w 1346924"/>
              <a:gd name="connsiteY14" fmla="*/ 808567 h 1406615"/>
              <a:gd name="connsiteX15" fmla="*/ 364066 w 1346924"/>
              <a:gd name="connsiteY15" fmla="*/ 783167 h 1406615"/>
              <a:gd name="connsiteX16" fmla="*/ 406400 w 1346924"/>
              <a:gd name="connsiteY16" fmla="*/ 766233 h 1406615"/>
              <a:gd name="connsiteX17" fmla="*/ 431800 w 1346924"/>
              <a:gd name="connsiteY17" fmla="*/ 757767 h 1406615"/>
              <a:gd name="connsiteX18" fmla="*/ 444500 w 1346924"/>
              <a:gd name="connsiteY18" fmla="*/ 753533 h 1406615"/>
              <a:gd name="connsiteX19" fmla="*/ 452966 w 1346924"/>
              <a:gd name="connsiteY19" fmla="*/ 740833 h 1406615"/>
              <a:gd name="connsiteX20" fmla="*/ 482600 w 1346924"/>
              <a:gd name="connsiteY20" fmla="*/ 728133 h 1406615"/>
              <a:gd name="connsiteX21" fmla="*/ 495300 w 1346924"/>
              <a:gd name="connsiteY21" fmla="*/ 719667 h 1406615"/>
              <a:gd name="connsiteX22" fmla="*/ 499533 w 1346924"/>
              <a:gd name="connsiteY22" fmla="*/ 694267 h 1406615"/>
              <a:gd name="connsiteX23" fmla="*/ 474133 w 1346924"/>
              <a:gd name="connsiteY23" fmla="*/ 685800 h 1406615"/>
              <a:gd name="connsiteX24" fmla="*/ 452966 w 1346924"/>
              <a:gd name="connsiteY24" fmla="*/ 660400 h 1406615"/>
              <a:gd name="connsiteX25" fmla="*/ 444500 w 1346924"/>
              <a:gd name="connsiteY25" fmla="*/ 635000 h 1406615"/>
              <a:gd name="connsiteX26" fmla="*/ 448733 w 1346924"/>
              <a:gd name="connsiteY26" fmla="*/ 622300 h 1406615"/>
              <a:gd name="connsiteX27" fmla="*/ 486833 w 1346924"/>
              <a:gd name="connsiteY27" fmla="*/ 609600 h 1406615"/>
              <a:gd name="connsiteX28" fmla="*/ 499533 w 1346924"/>
              <a:gd name="connsiteY28" fmla="*/ 601133 h 1406615"/>
              <a:gd name="connsiteX29" fmla="*/ 524933 w 1346924"/>
              <a:gd name="connsiteY29" fmla="*/ 592667 h 1406615"/>
              <a:gd name="connsiteX30" fmla="*/ 533400 w 1346924"/>
              <a:gd name="connsiteY30" fmla="*/ 579967 h 1406615"/>
              <a:gd name="connsiteX31" fmla="*/ 516466 w 1346924"/>
              <a:gd name="connsiteY31" fmla="*/ 554567 h 1406615"/>
              <a:gd name="connsiteX32" fmla="*/ 508000 w 1346924"/>
              <a:gd name="connsiteY32" fmla="*/ 541867 h 1406615"/>
              <a:gd name="connsiteX33" fmla="*/ 571500 w 1346924"/>
              <a:gd name="connsiteY33" fmla="*/ 533400 h 1406615"/>
              <a:gd name="connsiteX34" fmla="*/ 630766 w 1346924"/>
              <a:gd name="connsiteY34" fmla="*/ 524933 h 1406615"/>
              <a:gd name="connsiteX35" fmla="*/ 643466 w 1346924"/>
              <a:gd name="connsiteY35" fmla="*/ 516467 h 1406615"/>
              <a:gd name="connsiteX36" fmla="*/ 681566 w 1346924"/>
              <a:gd name="connsiteY36" fmla="*/ 508000 h 1406615"/>
              <a:gd name="connsiteX37" fmla="*/ 698500 w 1346924"/>
              <a:gd name="connsiteY37" fmla="*/ 503767 h 1406615"/>
              <a:gd name="connsiteX38" fmla="*/ 723900 w 1346924"/>
              <a:gd name="connsiteY38" fmla="*/ 491067 h 1406615"/>
              <a:gd name="connsiteX39" fmla="*/ 740833 w 1346924"/>
              <a:gd name="connsiteY39" fmla="*/ 486833 h 1406615"/>
              <a:gd name="connsiteX40" fmla="*/ 753533 w 1346924"/>
              <a:gd name="connsiteY40" fmla="*/ 474133 h 1406615"/>
              <a:gd name="connsiteX41" fmla="*/ 778933 w 1346924"/>
              <a:gd name="connsiteY41" fmla="*/ 457200 h 1406615"/>
              <a:gd name="connsiteX42" fmla="*/ 804333 w 1346924"/>
              <a:gd name="connsiteY42" fmla="*/ 431800 h 1406615"/>
              <a:gd name="connsiteX43" fmla="*/ 817033 w 1346924"/>
              <a:gd name="connsiteY43" fmla="*/ 419100 h 1406615"/>
              <a:gd name="connsiteX44" fmla="*/ 829733 w 1346924"/>
              <a:gd name="connsiteY44" fmla="*/ 410633 h 1406615"/>
              <a:gd name="connsiteX45" fmla="*/ 855133 w 1346924"/>
              <a:gd name="connsiteY45" fmla="*/ 381000 h 1406615"/>
              <a:gd name="connsiteX46" fmla="*/ 863600 w 1346924"/>
              <a:gd name="connsiteY46" fmla="*/ 368300 h 1406615"/>
              <a:gd name="connsiteX47" fmla="*/ 893233 w 1346924"/>
              <a:gd name="connsiteY47" fmla="*/ 330200 h 1406615"/>
              <a:gd name="connsiteX48" fmla="*/ 893233 w 1346924"/>
              <a:gd name="connsiteY48" fmla="*/ 330200 h 1406615"/>
              <a:gd name="connsiteX49" fmla="*/ 901700 w 1346924"/>
              <a:gd name="connsiteY49" fmla="*/ 313267 h 1406615"/>
              <a:gd name="connsiteX50" fmla="*/ 914400 w 1346924"/>
              <a:gd name="connsiteY50" fmla="*/ 292100 h 1406615"/>
              <a:gd name="connsiteX51" fmla="*/ 918633 w 1346924"/>
              <a:gd name="connsiteY51" fmla="*/ 279400 h 1406615"/>
              <a:gd name="connsiteX52" fmla="*/ 931333 w 1346924"/>
              <a:gd name="connsiteY52" fmla="*/ 266700 h 1406615"/>
              <a:gd name="connsiteX53" fmla="*/ 939800 w 1346924"/>
              <a:gd name="connsiteY53" fmla="*/ 249767 h 1406615"/>
              <a:gd name="connsiteX54" fmla="*/ 952500 w 1346924"/>
              <a:gd name="connsiteY54" fmla="*/ 232833 h 1406615"/>
              <a:gd name="connsiteX55" fmla="*/ 969433 w 1346924"/>
              <a:gd name="connsiteY55" fmla="*/ 207433 h 1406615"/>
              <a:gd name="connsiteX56" fmla="*/ 973666 w 1346924"/>
              <a:gd name="connsiteY56" fmla="*/ 194733 h 1406615"/>
              <a:gd name="connsiteX57" fmla="*/ 990600 w 1346924"/>
              <a:gd name="connsiteY57" fmla="*/ 177800 h 1406615"/>
              <a:gd name="connsiteX58" fmla="*/ 994833 w 1346924"/>
              <a:gd name="connsiteY58" fmla="*/ 165100 h 1406615"/>
              <a:gd name="connsiteX59" fmla="*/ 1007533 w 1346924"/>
              <a:gd name="connsiteY59" fmla="*/ 156633 h 1406615"/>
              <a:gd name="connsiteX60" fmla="*/ 1032933 w 1346924"/>
              <a:gd name="connsiteY60" fmla="*/ 135467 h 1406615"/>
              <a:gd name="connsiteX61" fmla="*/ 1037166 w 1346924"/>
              <a:gd name="connsiteY61" fmla="*/ 122767 h 1406615"/>
              <a:gd name="connsiteX62" fmla="*/ 1075266 w 1346924"/>
              <a:gd name="connsiteY62" fmla="*/ 101600 h 1406615"/>
              <a:gd name="connsiteX63" fmla="*/ 1087966 w 1346924"/>
              <a:gd name="connsiteY63" fmla="*/ 97367 h 1406615"/>
              <a:gd name="connsiteX64" fmla="*/ 1104900 w 1346924"/>
              <a:gd name="connsiteY64" fmla="*/ 101600 h 1406615"/>
              <a:gd name="connsiteX65" fmla="*/ 1130300 w 1346924"/>
              <a:gd name="connsiteY65" fmla="*/ 118533 h 1406615"/>
              <a:gd name="connsiteX66" fmla="*/ 1176866 w 1346924"/>
              <a:gd name="connsiteY66" fmla="*/ 139700 h 1406615"/>
              <a:gd name="connsiteX67" fmla="*/ 1193800 w 1346924"/>
              <a:gd name="connsiteY67" fmla="*/ 148167 h 1406615"/>
              <a:gd name="connsiteX68" fmla="*/ 1261533 w 1346924"/>
              <a:gd name="connsiteY68" fmla="*/ 139700 h 1406615"/>
              <a:gd name="connsiteX69" fmla="*/ 1278466 w 1346924"/>
              <a:gd name="connsiteY69" fmla="*/ 122767 h 1406615"/>
              <a:gd name="connsiteX70" fmla="*/ 1299633 w 1346924"/>
              <a:gd name="connsiteY70" fmla="*/ 88900 h 1406615"/>
              <a:gd name="connsiteX71" fmla="*/ 1312333 w 1346924"/>
              <a:gd name="connsiteY71" fmla="*/ 80433 h 1406615"/>
              <a:gd name="connsiteX72" fmla="*/ 1325033 w 1346924"/>
              <a:gd name="connsiteY72" fmla="*/ 50800 h 1406615"/>
              <a:gd name="connsiteX73" fmla="*/ 1329266 w 1346924"/>
              <a:gd name="connsiteY73" fmla="*/ 38100 h 1406615"/>
              <a:gd name="connsiteX74" fmla="*/ 1341966 w 1346924"/>
              <a:gd name="connsiteY74" fmla="*/ 25400 h 1406615"/>
              <a:gd name="connsiteX75" fmla="*/ 1346200 w 1346924"/>
              <a:gd name="connsiteY75" fmla="*/ 12700 h 1406615"/>
              <a:gd name="connsiteX76" fmla="*/ 1329266 w 1346924"/>
              <a:gd name="connsiteY76" fmla="*/ 8467 h 1406615"/>
              <a:gd name="connsiteX77" fmla="*/ 1312333 w 1346924"/>
              <a:gd name="connsiteY77" fmla="*/ 0 h 1406615"/>
              <a:gd name="connsiteX78" fmla="*/ 1143000 w 1346924"/>
              <a:gd name="connsiteY78" fmla="*/ 8467 h 1406615"/>
              <a:gd name="connsiteX79" fmla="*/ 1079500 w 1346924"/>
              <a:gd name="connsiteY79" fmla="*/ 21167 h 1406615"/>
              <a:gd name="connsiteX80" fmla="*/ 1054100 w 1346924"/>
              <a:gd name="connsiteY80" fmla="*/ 29633 h 1406615"/>
              <a:gd name="connsiteX81" fmla="*/ 1041400 w 1346924"/>
              <a:gd name="connsiteY81" fmla="*/ 33867 h 1406615"/>
              <a:gd name="connsiteX82" fmla="*/ 1032933 w 1346924"/>
              <a:gd name="connsiteY82" fmla="*/ 46567 h 1406615"/>
              <a:gd name="connsiteX83" fmla="*/ 1003300 w 1346924"/>
              <a:gd name="connsiteY83" fmla="*/ 84667 h 1406615"/>
              <a:gd name="connsiteX84" fmla="*/ 994833 w 1346924"/>
              <a:gd name="connsiteY84" fmla="*/ 110067 h 1406615"/>
              <a:gd name="connsiteX85" fmla="*/ 990600 w 1346924"/>
              <a:gd name="connsiteY85" fmla="*/ 122767 h 1406615"/>
              <a:gd name="connsiteX86" fmla="*/ 977900 w 1346924"/>
              <a:gd name="connsiteY86" fmla="*/ 127000 h 1406615"/>
              <a:gd name="connsiteX87" fmla="*/ 969433 w 1346924"/>
              <a:gd name="connsiteY87" fmla="*/ 139700 h 1406615"/>
              <a:gd name="connsiteX88" fmla="*/ 956733 w 1346924"/>
              <a:gd name="connsiteY88" fmla="*/ 148167 h 1406615"/>
              <a:gd name="connsiteX89" fmla="*/ 927100 w 1346924"/>
              <a:gd name="connsiteY89" fmla="*/ 182033 h 1406615"/>
              <a:gd name="connsiteX90" fmla="*/ 884766 w 1346924"/>
              <a:gd name="connsiteY90" fmla="*/ 232833 h 1406615"/>
              <a:gd name="connsiteX91" fmla="*/ 867833 w 1346924"/>
              <a:gd name="connsiteY91" fmla="*/ 254000 h 1406615"/>
              <a:gd name="connsiteX92" fmla="*/ 842433 w 1346924"/>
              <a:gd name="connsiteY92" fmla="*/ 279400 h 1406615"/>
              <a:gd name="connsiteX93" fmla="*/ 829733 w 1346924"/>
              <a:gd name="connsiteY93" fmla="*/ 292100 h 1406615"/>
              <a:gd name="connsiteX94" fmla="*/ 800100 w 1346924"/>
              <a:gd name="connsiteY94" fmla="*/ 330200 h 1406615"/>
              <a:gd name="connsiteX95" fmla="*/ 774700 w 1346924"/>
              <a:gd name="connsiteY95" fmla="*/ 347133 h 1406615"/>
              <a:gd name="connsiteX96" fmla="*/ 749300 w 1346924"/>
              <a:gd name="connsiteY96" fmla="*/ 376767 h 1406615"/>
              <a:gd name="connsiteX97" fmla="*/ 736600 w 1346924"/>
              <a:gd name="connsiteY97" fmla="*/ 385233 h 1406615"/>
              <a:gd name="connsiteX98" fmla="*/ 711200 w 1346924"/>
              <a:gd name="connsiteY98" fmla="*/ 393700 h 1406615"/>
              <a:gd name="connsiteX99" fmla="*/ 698500 w 1346924"/>
              <a:gd name="connsiteY99" fmla="*/ 402167 h 1406615"/>
              <a:gd name="connsiteX100" fmla="*/ 685800 w 1346924"/>
              <a:gd name="connsiteY100" fmla="*/ 406400 h 1406615"/>
              <a:gd name="connsiteX101" fmla="*/ 643466 w 1346924"/>
              <a:gd name="connsiteY101" fmla="*/ 414867 h 1406615"/>
              <a:gd name="connsiteX102" fmla="*/ 563033 w 1346924"/>
              <a:gd name="connsiteY102" fmla="*/ 402167 h 1406615"/>
              <a:gd name="connsiteX103" fmla="*/ 541866 w 1346924"/>
              <a:gd name="connsiteY103" fmla="*/ 397933 h 1406615"/>
              <a:gd name="connsiteX104" fmla="*/ 516466 w 1346924"/>
              <a:gd name="connsiteY104" fmla="*/ 389467 h 1406615"/>
              <a:gd name="connsiteX105" fmla="*/ 554566 w 1346924"/>
              <a:gd name="connsiteY105" fmla="*/ 368300 h 1406615"/>
              <a:gd name="connsiteX106" fmla="*/ 567266 w 1346924"/>
              <a:gd name="connsiteY106" fmla="*/ 359833 h 1406615"/>
              <a:gd name="connsiteX107" fmla="*/ 550333 w 1346924"/>
              <a:gd name="connsiteY107" fmla="*/ 338667 h 1406615"/>
              <a:gd name="connsiteX108" fmla="*/ 533400 w 1346924"/>
              <a:gd name="connsiteY108" fmla="*/ 321733 h 1406615"/>
              <a:gd name="connsiteX109" fmla="*/ 508000 w 1346924"/>
              <a:gd name="connsiteY109" fmla="*/ 313267 h 1406615"/>
              <a:gd name="connsiteX110" fmla="*/ 495300 w 1346924"/>
              <a:gd name="connsiteY110" fmla="*/ 304800 h 1406615"/>
              <a:gd name="connsiteX111" fmla="*/ 486833 w 1346924"/>
              <a:gd name="connsiteY111" fmla="*/ 287867 h 1406615"/>
              <a:gd name="connsiteX112" fmla="*/ 499533 w 1346924"/>
              <a:gd name="connsiteY112" fmla="*/ 275167 h 1406615"/>
              <a:gd name="connsiteX113" fmla="*/ 524933 w 1346924"/>
              <a:gd name="connsiteY113" fmla="*/ 266700 h 1406615"/>
              <a:gd name="connsiteX114" fmla="*/ 537633 w 1346924"/>
              <a:gd name="connsiteY114" fmla="*/ 258233 h 1406615"/>
              <a:gd name="connsiteX115" fmla="*/ 575733 w 1346924"/>
              <a:gd name="connsiteY115" fmla="*/ 249767 h 1406615"/>
              <a:gd name="connsiteX116" fmla="*/ 550333 w 1346924"/>
              <a:gd name="connsiteY116" fmla="*/ 245533 h 1406615"/>
              <a:gd name="connsiteX117" fmla="*/ 474133 w 1346924"/>
              <a:gd name="connsiteY117" fmla="*/ 237067 h 1406615"/>
              <a:gd name="connsiteX118" fmla="*/ 431800 w 1346924"/>
              <a:gd name="connsiteY118" fmla="*/ 228600 h 1406615"/>
              <a:gd name="connsiteX119" fmla="*/ 359833 w 1346924"/>
              <a:gd name="connsiteY119" fmla="*/ 220133 h 1406615"/>
              <a:gd name="connsiteX120" fmla="*/ 292100 w 1346924"/>
              <a:gd name="connsiteY120" fmla="*/ 211667 h 1406615"/>
              <a:gd name="connsiteX121" fmla="*/ 4233 w 1346924"/>
              <a:gd name="connsiteY121" fmla="*/ 215900 h 1406615"/>
              <a:gd name="connsiteX122" fmla="*/ 0 w 1346924"/>
              <a:gd name="connsiteY12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444500 w 1346924"/>
              <a:gd name="connsiteY9" fmla="*/ 850900 h 1406615"/>
              <a:gd name="connsiteX10" fmla="*/ 419100 w 1346924"/>
              <a:gd name="connsiteY10" fmla="*/ 842433 h 1406615"/>
              <a:gd name="connsiteX11" fmla="*/ 402166 w 1346924"/>
              <a:gd name="connsiteY11" fmla="*/ 829733 h 1406615"/>
              <a:gd name="connsiteX12" fmla="*/ 385233 w 1346924"/>
              <a:gd name="connsiteY12" fmla="*/ 821267 h 1406615"/>
              <a:gd name="connsiteX13" fmla="*/ 381000 w 1346924"/>
              <a:gd name="connsiteY13" fmla="*/ 808567 h 1406615"/>
              <a:gd name="connsiteX14" fmla="*/ 364066 w 1346924"/>
              <a:gd name="connsiteY14" fmla="*/ 783167 h 1406615"/>
              <a:gd name="connsiteX15" fmla="*/ 406400 w 1346924"/>
              <a:gd name="connsiteY15" fmla="*/ 766233 h 1406615"/>
              <a:gd name="connsiteX16" fmla="*/ 431800 w 1346924"/>
              <a:gd name="connsiteY16" fmla="*/ 757767 h 1406615"/>
              <a:gd name="connsiteX17" fmla="*/ 444500 w 1346924"/>
              <a:gd name="connsiteY17" fmla="*/ 753533 h 1406615"/>
              <a:gd name="connsiteX18" fmla="*/ 452966 w 1346924"/>
              <a:gd name="connsiteY18" fmla="*/ 740833 h 1406615"/>
              <a:gd name="connsiteX19" fmla="*/ 482600 w 1346924"/>
              <a:gd name="connsiteY19" fmla="*/ 728133 h 1406615"/>
              <a:gd name="connsiteX20" fmla="*/ 495300 w 1346924"/>
              <a:gd name="connsiteY20" fmla="*/ 719667 h 1406615"/>
              <a:gd name="connsiteX21" fmla="*/ 499533 w 1346924"/>
              <a:gd name="connsiteY21" fmla="*/ 694267 h 1406615"/>
              <a:gd name="connsiteX22" fmla="*/ 474133 w 1346924"/>
              <a:gd name="connsiteY22" fmla="*/ 685800 h 1406615"/>
              <a:gd name="connsiteX23" fmla="*/ 452966 w 1346924"/>
              <a:gd name="connsiteY23" fmla="*/ 660400 h 1406615"/>
              <a:gd name="connsiteX24" fmla="*/ 444500 w 1346924"/>
              <a:gd name="connsiteY24" fmla="*/ 635000 h 1406615"/>
              <a:gd name="connsiteX25" fmla="*/ 448733 w 1346924"/>
              <a:gd name="connsiteY25" fmla="*/ 622300 h 1406615"/>
              <a:gd name="connsiteX26" fmla="*/ 486833 w 1346924"/>
              <a:gd name="connsiteY26" fmla="*/ 609600 h 1406615"/>
              <a:gd name="connsiteX27" fmla="*/ 499533 w 1346924"/>
              <a:gd name="connsiteY27" fmla="*/ 601133 h 1406615"/>
              <a:gd name="connsiteX28" fmla="*/ 524933 w 1346924"/>
              <a:gd name="connsiteY28" fmla="*/ 592667 h 1406615"/>
              <a:gd name="connsiteX29" fmla="*/ 533400 w 1346924"/>
              <a:gd name="connsiteY29" fmla="*/ 579967 h 1406615"/>
              <a:gd name="connsiteX30" fmla="*/ 516466 w 1346924"/>
              <a:gd name="connsiteY30" fmla="*/ 554567 h 1406615"/>
              <a:gd name="connsiteX31" fmla="*/ 508000 w 1346924"/>
              <a:gd name="connsiteY31" fmla="*/ 541867 h 1406615"/>
              <a:gd name="connsiteX32" fmla="*/ 571500 w 1346924"/>
              <a:gd name="connsiteY32" fmla="*/ 533400 h 1406615"/>
              <a:gd name="connsiteX33" fmla="*/ 630766 w 1346924"/>
              <a:gd name="connsiteY33" fmla="*/ 524933 h 1406615"/>
              <a:gd name="connsiteX34" fmla="*/ 643466 w 1346924"/>
              <a:gd name="connsiteY34" fmla="*/ 516467 h 1406615"/>
              <a:gd name="connsiteX35" fmla="*/ 681566 w 1346924"/>
              <a:gd name="connsiteY35" fmla="*/ 508000 h 1406615"/>
              <a:gd name="connsiteX36" fmla="*/ 698500 w 1346924"/>
              <a:gd name="connsiteY36" fmla="*/ 503767 h 1406615"/>
              <a:gd name="connsiteX37" fmla="*/ 723900 w 1346924"/>
              <a:gd name="connsiteY37" fmla="*/ 491067 h 1406615"/>
              <a:gd name="connsiteX38" fmla="*/ 740833 w 1346924"/>
              <a:gd name="connsiteY38" fmla="*/ 486833 h 1406615"/>
              <a:gd name="connsiteX39" fmla="*/ 753533 w 1346924"/>
              <a:gd name="connsiteY39" fmla="*/ 474133 h 1406615"/>
              <a:gd name="connsiteX40" fmla="*/ 778933 w 1346924"/>
              <a:gd name="connsiteY40" fmla="*/ 457200 h 1406615"/>
              <a:gd name="connsiteX41" fmla="*/ 804333 w 1346924"/>
              <a:gd name="connsiteY41" fmla="*/ 431800 h 1406615"/>
              <a:gd name="connsiteX42" fmla="*/ 817033 w 1346924"/>
              <a:gd name="connsiteY42" fmla="*/ 419100 h 1406615"/>
              <a:gd name="connsiteX43" fmla="*/ 829733 w 1346924"/>
              <a:gd name="connsiteY43" fmla="*/ 410633 h 1406615"/>
              <a:gd name="connsiteX44" fmla="*/ 855133 w 1346924"/>
              <a:gd name="connsiteY44" fmla="*/ 381000 h 1406615"/>
              <a:gd name="connsiteX45" fmla="*/ 863600 w 1346924"/>
              <a:gd name="connsiteY45" fmla="*/ 368300 h 1406615"/>
              <a:gd name="connsiteX46" fmla="*/ 893233 w 1346924"/>
              <a:gd name="connsiteY46" fmla="*/ 330200 h 1406615"/>
              <a:gd name="connsiteX47" fmla="*/ 893233 w 1346924"/>
              <a:gd name="connsiteY47" fmla="*/ 330200 h 1406615"/>
              <a:gd name="connsiteX48" fmla="*/ 901700 w 1346924"/>
              <a:gd name="connsiteY48" fmla="*/ 313267 h 1406615"/>
              <a:gd name="connsiteX49" fmla="*/ 914400 w 1346924"/>
              <a:gd name="connsiteY49" fmla="*/ 292100 h 1406615"/>
              <a:gd name="connsiteX50" fmla="*/ 918633 w 1346924"/>
              <a:gd name="connsiteY50" fmla="*/ 279400 h 1406615"/>
              <a:gd name="connsiteX51" fmla="*/ 931333 w 1346924"/>
              <a:gd name="connsiteY51" fmla="*/ 266700 h 1406615"/>
              <a:gd name="connsiteX52" fmla="*/ 939800 w 1346924"/>
              <a:gd name="connsiteY52" fmla="*/ 249767 h 1406615"/>
              <a:gd name="connsiteX53" fmla="*/ 952500 w 1346924"/>
              <a:gd name="connsiteY53" fmla="*/ 232833 h 1406615"/>
              <a:gd name="connsiteX54" fmla="*/ 969433 w 1346924"/>
              <a:gd name="connsiteY54" fmla="*/ 207433 h 1406615"/>
              <a:gd name="connsiteX55" fmla="*/ 973666 w 1346924"/>
              <a:gd name="connsiteY55" fmla="*/ 194733 h 1406615"/>
              <a:gd name="connsiteX56" fmla="*/ 990600 w 1346924"/>
              <a:gd name="connsiteY56" fmla="*/ 177800 h 1406615"/>
              <a:gd name="connsiteX57" fmla="*/ 994833 w 1346924"/>
              <a:gd name="connsiteY57" fmla="*/ 165100 h 1406615"/>
              <a:gd name="connsiteX58" fmla="*/ 1007533 w 1346924"/>
              <a:gd name="connsiteY58" fmla="*/ 156633 h 1406615"/>
              <a:gd name="connsiteX59" fmla="*/ 1032933 w 1346924"/>
              <a:gd name="connsiteY59" fmla="*/ 135467 h 1406615"/>
              <a:gd name="connsiteX60" fmla="*/ 1037166 w 1346924"/>
              <a:gd name="connsiteY60" fmla="*/ 122767 h 1406615"/>
              <a:gd name="connsiteX61" fmla="*/ 1075266 w 1346924"/>
              <a:gd name="connsiteY61" fmla="*/ 101600 h 1406615"/>
              <a:gd name="connsiteX62" fmla="*/ 1087966 w 1346924"/>
              <a:gd name="connsiteY62" fmla="*/ 97367 h 1406615"/>
              <a:gd name="connsiteX63" fmla="*/ 1104900 w 1346924"/>
              <a:gd name="connsiteY63" fmla="*/ 101600 h 1406615"/>
              <a:gd name="connsiteX64" fmla="*/ 1130300 w 1346924"/>
              <a:gd name="connsiteY64" fmla="*/ 118533 h 1406615"/>
              <a:gd name="connsiteX65" fmla="*/ 1176866 w 1346924"/>
              <a:gd name="connsiteY65" fmla="*/ 139700 h 1406615"/>
              <a:gd name="connsiteX66" fmla="*/ 1193800 w 1346924"/>
              <a:gd name="connsiteY66" fmla="*/ 148167 h 1406615"/>
              <a:gd name="connsiteX67" fmla="*/ 1261533 w 1346924"/>
              <a:gd name="connsiteY67" fmla="*/ 139700 h 1406615"/>
              <a:gd name="connsiteX68" fmla="*/ 1278466 w 1346924"/>
              <a:gd name="connsiteY68" fmla="*/ 122767 h 1406615"/>
              <a:gd name="connsiteX69" fmla="*/ 1299633 w 1346924"/>
              <a:gd name="connsiteY69" fmla="*/ 88900 h 1406615"/>
              <a:gd name="connsiteX70" fmla="*/ 1312333 w 1346924"/>
              <a:gd name="connsiteY70" fmla="*/ 80433 h 1406615"/>
              <a:gd name="connsiteX71" fmla="*/ 1325033 w 1346924"/>
              <a:gd name="connsiteY71" fmla="*/ 50800 h 1406615"/>
              <a:gd name="connsiteX72" fmla="*/ 1329266 w 1346924"/>
              <a:gd name="connsiteY72" fmla="*/ 38100 h 1406615"/>
              <a:gd name="connsiteX73" fmla="*/ 1341966 w 1346924"/>
              <a:gd name="connsiteY73" fmla="*/ 25400 h 1406615"/>
              <a:gd name="connsiteX74" fmla="*/ 1346200 w 1346924"/>
              <a:gd name="connsiteY74" fmla="*/ 12700 h 1406615"/>
              <a:gd name="connsiteX75" fmla="*/ 1329266 w 1346924"/>
              <a:gd name="connsiteY75" fmla="*/ 8467 h 1406615"/>
              <a:gd name="connsiteX76" fmla="*/ 1312333 w 1346924"/>
              <a:gd name="connsiteY76" fmla="*/ 0 h 1406615"/>
              <a:gd name="connsiteX77" fmla="*/ 1143000 w 1346924"/>
              <a:gd name="connsiteY77" fmla="*/ 8467 h 1406615"/>
              <a:gd name="connsiteX78" fmla="*/ 1079500 w 1346924"/>
              <a:gd name="connsiteY78" fmla="*/ 21167 h 1406615"/>
              <a:gd name="connsiteX79" fmla="*/ 1054100 w 1346924"/>
              <a:gd name="connsiteY79" fmla="*/ 29633 h 1406615"/>
              <a:gd name="connsiteX80" fmla="*/ 1041400 w 1346924"/>
              <a:gd name="connsiteY80" fmla="*/ 33867 h 1406615"/>
              <a:gd name="connsiteX81" fmla="*/ 1032933 w 1346924"/>
              <a:gd name="connsiteY81" fmla="*/ 46567 h 1406615"/>
              <a:gd name="connsiteX82" fmla="*/ 1003300 w 1346924"/>
              <a:gd name="connsiteY82" fmla="*/ 84667 h 1406615"/>
              <a:gd name="connsiteX83" fmla="*/ 994833 w 1346924"/>
              <a:gd name="connsiteY83" fmla="*/ 110067 h 1406615"/>
              <a:gd name="connsiteX84" fmla="*/ 990600 w 1346924"/>
              <a:gd name="connsiteY84" fmla="*/ 122767 h 1406615"/>
              <a:gd name="connsiteX85" fmla="*/ 977900 w 1346924"/>
              <a:gd name="connsiteY85" fmla="*/ 127000 h 1406615"/>
              <a:gd name="connsiteX86" fmla="*/ 969433 w 1346924"/>
              <a:gd name="connsiteY86" fmla="*/ 139700 h 1406615"/>
              <a:gd name="connsiteX87" fmla="*/ 956733 w 1346924"/>
              <a:gd name="connsiteY87" fmla="*/ 148167 h 1406615"/>
              <a:gd name="connsiteX88" fmla="*/ 927100 w 1346924"/>
              <a:gd name="connsiteY88" fmla="*/ 182033 h 1406615"/>
              <a:gd name="connsiteX89" fmla="*/ 884766 w 1346924"/>
              <a:gd name="connsiteY89" fmla="*/ 232833 h 1406615"/>
              <a:gd name="connsiteX90" fmla="*/ 867833 w 1346924"/>
              <a:gd name="connsiteY90" fmla="*/ 254000 h 1406615"/>
              <a:gd name="connsiteX91" fmla="*/ 842433 w 1346924"/>
              <a:gd name="connsiteY91" fmla="*/ 279400 h 1406615"/>
              <a:gd name="connsiteX92" fmla="*/ 829733 w 1346924"/>
              <a:gd name="connsiteY92" fmla="*/ 292100 h 1406615"/>
              <a:gd name="connsiteX93" fmla="*/ 800100 w 1346924"/>
              <a:gd name="connsiteY93" fmla="*/ 330200 h 1406615"/>
              <a:gd name="connsiteX94" fmla="*/ 774700 w 1346924"/>
              <a:gd name="connsiteY94" fmla="*/ 347133 h 1406615"/>
              <a:gd name="connsiteX95" fmla="*/ 749300 w 1346924"/>
              <a:gd name="connsiteY95" fmla="*/ 376767 h 1406615"/>
              <a:gd name="connsiteX96" fmla="*/ 736600 w 1346924"/>
              <a:gd name="connsiteY96" fmla="*/ 385233 h 1406615"/>
              <a:gd name="connsiteX97" fmla="*/ 711200 w 1346924"/>
              <a:gd name="connsiteY97" fmla="*/ 393700 h 1406615"/>
              <a:gd name="connsiteX98" fmla="*/ 698500 w 1346924"/>
              <a:gd name="connsiteY98" fmla="*/ 402167 h 1406615"/>
              <a:gd name="connsiteX99" fmla="*/ 685800 w 1346924"/>
              <a:gd name="connsiteY99" fmla="*/ 406400 h 1406615"/>
              <a:gd name="connsiteX100" fmla="*/ 643466 w 1346924"/>
              <a:gd name="connsiteY100" fmla="*/ 414867 h 1406615"/>
              <a:gd name="connsiteX101" fmla="*/ 563033 w 1346924"/>
              <a:gd name="connsiteY101" fmla="*/ 402167 h 1406615"/>
              <a:gd name="connsiteX102" fmla="*/ 541866 w 1346924"/>
              <a:gd name="connsiteY102" fmla="*/ 397933 h 1406615"/>
              <a:gd name="connsiteX103" fmla="*/ 516466 w 1346924"/>
              <a:gd name="connsiteY103" fmla="*/ 389467 h 1406615"/>
              <a:gd name="connsiteX104" fmla="*/ 554566 w 1346924"/>
              <a:gd name="connsiteY104" fmla="*/ 368300 h 1406615"/>
              <a:gd name="connsiteX105" fmla="*/ 567266 w 1346924"/>
              <a:gd name="connsiteY105" fmla="*/ 359833 h 1406615"/>
              <a:gd name="connsiteX106" fmla="*/ 550333 w 1346924"/>
              <a:gd name="connsiteY106" fmla="*/ 338667 h 1406615"/>
              <a:gd name="connsiteX107" fmla="*/ 533400 w 1346924"/>
              <a:gd name="connsiteY107" fmla="*/ 321733 h 1406615"/>
              <a:gd name="connsiteX108" fmla="*/ 508000 w 1346924"/>
              <a:gd name="connsiteY108" fmla="*/ 313267 h 1406615"/>
              <a:gd name="connsiteX109" fmla="*/ 495300 w 1346924"/>
              <a:gd name="connsiteY109" fmla="*/ 304800 h 1406615"/>
              <a:gd name="connsiteX110" fmla="*/ 486833 w 1346924"/>
              <a:gd name="connsiteY110" fmla="*/ 287867 h 1406615"/>
              <a:gd name="connsiteX111" fmla="*/ 499533 w 1346924"/>
              <a:gd name="connsiteY111" fmla="*/ 275167 h 1406615"/>
              <a:gd name="connsiteX112" fmla="*/ 524933 w 1346924"/>
              <a:gd name="connsiteY112" fmla="*/ 266700 h 1406615"/>
              <a:gd name="connsiteX113" fmla="*/ 537633 w 1346924"/>
              <a:gd name="connsiteY113" fmla="*/ 258233 h 1406615"/>
              <a:gd name="connsiteX114" fmla="*/ 575733 w 1346924"/>
              <a:gd name="connsiteY114" fmla="*/ 249767 h 1406615"/>
              <a:gd name="connsiteX115" fmla="*/ 550333 w 1346924"/>
              <a:gd name="connsiteY115" fmla="*/ 245533 h 1406615"/>
              <a:gd name="connsiteX116" fmla="*/ 474133 w 1346924"/>
              <a:gd name="connsiteY116" fmla="*/ 237067 h 1406615"/>
              <a:gd name="connsiteX117" fmla="*/ 431800 w 1346924"/>
              <a:gd name="connsiteY117" fmla="*/ 228600 h 1406615"/>
              <a:gd name="connsiteX118" fmla="*/ 359833 w 1346924"/>
              <a:gd name="connsiteY118" fmla="*/ 220133 h 1406615"/>
              <a:gd name="connsiteX119" fmla="*/ 292100 w 1346924"/>
              <a:gd name="connsiteY119" fmla="*/ 211667 h 1406615"/>
              <a:gd name="connsiteX120" fmla="*/ 4233 w 1346924"/>
              <a:gd name="connsiteY120" fmla="*/ 215900 h 1406615"/>
              <a:gd name="connsiteX121" fmla="*/ 0 w 1346924"/>
              <a:gd name="connsiteY12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419100 w 1346924"/>
              <a:gd name="connsiteY9" fmla="*/ 842433 h 1406615"/>
              <a:gd name="connsiteX10" fmla="*/ 402166 w 1346924"/>
              <a:gd name="connsiteY10" fmla="*/ 829733 h 1406615"/>
              <a:gd name="connsiteX11" fmla="*/ 385233 w 1346924"/>
              <a:gd name="connsiteY11" fmla="*/ 821267 h 1406615"/>
              <a:gd name="connsiteX12" fmla="*/ 381000 w 1346924"/>
              <a:gd name="connsiteY12" fmla="*/ 808567 h 1406615"/>
              <a:gd name="connsiteX13" fmla="*/ 364066 w 1346924"/>
              <a:gd name="connsiteY13" fmla="*/ 783167 h 1406615"/>
              <a:gd name="connsiteX14" fmla="*/ 406400 w 1346924"/>
              <a:gd name="connsiteY14" fmla="*/ 766233 h 1406615"/>
              <a:gd name="connsiteX15" fmla="*/ 431800 w 1346924"/>
              <a:gd name="connsiteY15" fmla="*/ 757767 h 1406615"/>
              <a:gd name="connsiteX16" fmla="*/ 444500 w 1346924"/>
              <a:gd name="connsiteY16" fmla="*/ 753533 h 1406615"/>
              <a:gd name="connsiteX17" fmla="*/ 452966 w 1346924"/>
              <a:gd name="connsiteY17" fmla="*/ 740833 h 1406615"/>
              <a:gd name="connsiteX18" fmla="*/ 482600 w 1346924"/>
              <a:gd name="connsiteY18" fmla="*/ 728133 h 1406615"/>
              <a:gd name="connsiteX19" fmla="*/ 495300 w 1346924"/>
              <a:gd name="connsiteY19" fmla="*/ 719667 h 1406615"/>
              <a:gd name="connsiteX20" fmla="*/ 499533 w 1346924"/>
              <a:gd name="connsiteY20" fmla="*/ 694267 h 1406615"/>
              <a:gd name="connsiteX21" fmla="*/ 474133 w 1346924"/>
              <a:gd name="connsiteY21" fmla="*/ 685800 h 1406615"/>
              <a:gd name="connsiteX22" fmla="*/ 452966 w 1346924"/>
              <a:gd name="connsiteY22" fmla="*/ 660400 h 1406615"/>
              <a:gd name="connsiteX23" fmla="*/ 444500 w 1346924"/>
              <a:gd name="connsiteY23" fmla="*/ 635000 h 1406615"/>
              <a:gd name="connsiteX24" fmla="*/ 448733 w 1346924"/>
              <a:gd name="connsiteY24" fmla="*/ 622300 h 1406615"/>
              <a:gd name="connsiteX25" fmla="*/ 486833 w 1346924"/>
              <a:gd name="connsiteY25" fmla="*/ 609600 h 1406615"/>
              <a:gd name="connsiteX26" fmla="*/ 499533 w 1346924"/>
              <a:gd name="connsiteY26" fmla="*/ 601133 h 1406615"/>
              <a:gd name="connsiteX27" fmla="*/ 524933 w 1346924"/>
              <a:gd name="connsiteY27" fmla="*/ 592667 h 1406615"/>
              <a:gd name="connsiteX28" fmla="*/ 533400 w 1346924"/>
              <a:gd name="connsiteY28" fmla="*/ 579967 h 1406615"/>
              <a:gd name="connsiteX29" fmla="*/ 516466 w 1346924"/>
              <a:gd name="connsiteY29" fmla="*/ 554567 h 1406615"/>
              <a:gd name="connsiteX30" fmla="*/ 508000 w 1346924"/>
              <a:gd name="connsiteY30" fmla="*/ 541867 h 1406615"/>
              <a:gd name="connsiteX31" fmla="*/ 571500 w 1346924"/>
              <a:gd name="connsiteY31" fmla="*/ 533400 h 1406615"/>
              <a:gd name="connsiteX32" fmla="*/ 630766 w 1346924"/>
              <a:gd name="connsiteY32" fmla="*/ 524933 h 1406615"/>
              <a:gd name="connsiteX33" fmla="*/ 643466 w 1346924"/>
              <a:gd name="connsiteY33" fmla="*/ 516467 h 1406615"/>
              <a:gd name="connsiteX34" fmla="*/ 681566 w 1346924"/>
              <a:gd name="connsiteY34" fmla="*/ 508000 h 1406615"/>
              <a:gd name="connsiteX35" fmla="*/ 698500 w 1346924"/>
              <a:gd name="connsiteY35" fmla="*/ 503767 h 1406615"/>
              <a:gd name="connsiteX36" fmla="*/ 723900 w 1346924"/>
              <a:gd name="connsiteY36" fmla="*/ 491067 h 1406615"/>
              <a:gd name="connsiteX37" fmla="*/ 740833 w 1346924"/>
              <a:gd name="connsiteY37" fmla="*/ 486833 h 1406615"/>
              <a:gd name="connsiteX38" fmla="*/ 753533 w 1346924"/>
              <a:gd name="connsiteY38" fmla="*/ 474133 h 1406615"/>
              <a:gd name="connsiteX39" fmla="*/ 778933 w 1346924"/>
              <a:gd name="connsiteY39" fmla="*/ 457200 h 1406615"/>
              <a:gd name="connsiteX40" fmla="*/ 804333 w 1346924"/>
              <a:gd name="connsiteY40" fmla="*/ 431800 h 1406615"/>
              <a:gd name="connsiteX41" fmla="*/ 817033 w 1346924"/>
              <a:gd name="connsiteY41" fmla="*/ 419100 h 1406615"/>
              <a:gd name="connsiteX42" fmla="*/ 829733 w 1346924"/>
              <a:gd name="connsiteY42" fmla="*/ 410633 h 1406615"/>
              <a:gd name="connsiteX43" fmla="*/ 855133 w 1346924"/>
              <a:gd name="connsiteY43" fmla="*/ 381000 h 1406615"/>
              <a:gd name="connsiteX44" fmla="*/ 863600 w 1346924"/>
              <a:gd name="connsiteY44" fmla="*/ 368300 h 1406615"/>
              <a:gd name="connsiteX45" fmla="*/ 893233 w 1346924"/>
              <a:gd name="connsiteY45" fmla="*/ 330200 h 1406615"/>
              <a:gd name="connsiteX46" fmla="*/ 893233 w 1346924"/>
              <a:gd name="connsiteY46" fmla="*/ 330200 h 1406615"/>
              <a:gd name="connsiteX47" fmla="*/ 901700 w 1346924"/>
              <a:gd name="connsiteY47" fmla="*/ 313267 h 1406615"/>
              <a:gd name="connsiteX48" fmla="*/ 914400 w 1346924"/>
              <a:gd name="connsiteY48" fmla="*/ 292100 h 1406615"/>
              <a:gd name="connsiteX49" fmla="*/ 918633 w 1346924"/>
              <a:gd name="connsiteY49" fmla="*/ 279400 h 1406615"/>
              <a:gd name="connsiteX50" fmla="*/ 931333 w 1346924"/>
              <a:gd name="connsiteY50" fmla="*/ 266700 h 1406615"/>
              <a:gd name="connsiteX51" fmla="*/ 939800 w 1346924"/>
              <a:gd name="connsiteY51" fmla="*/ 249767 h 1406615"/>
              <a:gd name="connsiteX52" fmla="*/ 952500 w 1346924"/>
              <a:gd name="connsiteY52" fmla="*/ 232833 h 1406615"/>
              <a:gd name="connsiteX53" fmla="*/ 969433 w 1346924"/>
              <a:gd name="connsiteY53" fmla="*/ 207433 h 1406615"/>
              <a:gd name="connsiteX54" fmla="*/ 973666 w 1346924"/>
              <a:gd name="connsiteY54" fmla="*/ 194733 h 1406615"/>
              <a:gd name="connsiteX55" fmla="*/ 990600 w 1346924"/>
              <a:gd name="connsiteY55" fmla="*/ 177800 h 1406615"/>
              <a:gd name="connsiteX56" fmla="*/ 994833 w 1346924"/>
              <a:gd name="connsiteY56" fmla="*/ 165100 h 1406615"/>
              <a:gd name="connsiteX57" fmla="*/ 1007533 w 1346924"/>
              <a:gd name="connsiteY57" fmla="*/ 156633 h 1406615"/>
              <a:gd name="connsiteX58" fmla="*/ 1032933 w 1346924"/>
              <a:gd name="connsiteY58" fmla="*/ 135467 h 1406615"/>
              <a:gd name="connsiteX59" fmla="*/ 1037166 w 1346924"/>
              <a:gd name="connsiteY59" fmla="*/ 122767 h 1406615"/>
              <a:gd name="connsiteX60" fmla="*/ 1075266 w 1346924"/>
              <a:gd name="connsiteY60" fmla="*/ 101600 h 1406615"/>
              <a:gd name="connsiteX61" fmla="*/ 1087966 w 1346924"/>
              <a:gd name="connsiteY61" fmla="*/ 97367 h 1406615"/>
              <a:gd name="connsiteX62" fmla="*/ 1104900 w 1346924"/>
              <a:gd name="connsiteY62" fmla="*/ 101600 h 1406615"/>
              <a:gd name="connsiteX63" fmla="*/ 1130300 w 1346924"/>
              <a:gd name="connsiteY63" fmla="*/ 118533 h 1406615"/>
              <a:gd name="connsiteX64" fmla="*/ 1176866 w 1346924"/>
              <a:gd name="connsiteY64" fmla="*/ 139700 h 1406615"/>
              <a:gd name="connsiteX65" fmla="*/ 1193800 w 1346924"/>
              <a:gd name="connsiteY65" fmla="*/ 148167 h 1406615"/>
              <a:gd name="connsiteX66" fmla="*/ 1261533 w 1346924"/>
              <a:gd name="connsiteY66" fmla="*/ 139700 h 1406615"/>
              <a:gd name="connsiteX67" fmla="*/ 1278466 w 1346924"/>
              <a:gd name="connsiteY67" fmla="*/ 122767 h 1406615"/>
              <a:gd name="connsiteX68" fmla="*/ 1299633 w 1346924"/>
              <a:gd name="connsiteY68" fmla="*/ 88900 h 1406615"/>
              <a:gd name="connsiteX69" fmla="*/ 1312333 w 1346924"/>
              <a:gd name="connsiteY69" fmla="*/ 80433 h 1406615"/>
              <a:gd name="connsiteX70" fmla="*/ 1325033 w 1346924"/>
              <a:gd name="connsiteY70" fmla="*/ 50800 h 1406615"/>
              <a:gd name="connsiteX71" fmla="*/ 1329266 w 1346924"/>
              <a:gd name="connsiteY71" fmla="*/ 38100 h 1406615"/>
              <a:gd name="connsiteX72" fmla="*/ 1341966 w 1346924"/>
              <a:gd name="connsiteY72" fmla="*/ 25400 h 1406615"/>
              <a:gd name="connsiteX73" fmla="*/ 1346200 w 1346924"/>
              <a:gd name="connsiteY73" fmla="*/ 12700 h 1406615"/>
              <a:gd name="connsiteX74" fmla="*/ 1329266 w 1346924"/>
              <a:gd name="connsiteY74" fmla="*/ 8467 h 1406615"/>
              <a:gd name="connsiteX75" fmla="*/ 1312333 w 1346924"/>
              <a:gd name="connsiteY75" fmla="*/ 0 h 1406615"/>
              <a:gd name="connsiteX76" fmla="*/ 1143000 w 1346924"/>
              <a:gd name="connsiteY76" fmla="*/ 8467 h 1406615"/>
              <a:gd name="connsiteX77" fmla="*/ 1079500 w 1346924"/>
              <a:gd name="connsiteY77" fmla="*/ 21167 h 1406615"/>
              <a:gd name="connsiteX78" fmla="*/ 1054100 w 1346924"/>
              <a:gd name="connsiteY78" fmla="*/ 29633 h 1406615"/>
              <a:gd name="connsiteX79" fmla="*/ 1041400 w 1346924"/>
              <a:gd name="connsiteY79" fmla="*/ 33867 h 1406615"/>
              <a:gd name="connsiteX80" fmla="*/ 1032933 w 1346924"/>
              <a:gd name="connsiteY80" fmla="*/ 46567 h 1406615"/>
              <a:gd name="connsiteX81" fmla="*/ 1003300 w 1346924"/>
              <a:gd name="connsiteY81" fmla="*/ 84667 h 1406615"/>
              <a:gd name="connsiteX82" fmla="*/ 994833 w 1346924"/>
              <a:gd name="connsiteY82" fmla="*/ 110067 h 1406615"/>
              <a:gd name="connsiteX83" fmla="*/ 990600 w 1346924"/>
              <a:gd name="connsiteY83" fmla="*/ 122767 h 1406615"/>
              <a:gd name="connsiteX84" fmla="*/ 977900 w 1346924"/>
              <a:gd name="connsiteY84" fmla="*/ 127000 h 1406615"/>
              <a:gd name="connsiteX85" fmla="*/ 969433 w 1346924"/>
              <a:gd name="connsiteY85" fmla="*/ 139700 h 1406615"/>
              <a:gd name="connsiteX86" fmla="*/ 956733 w 1346924"/>
              <a:gd name="connsiteY86" fmla="*/ 148167 h 1406615"/>
              <a:gd name="connsiteX87" fmla="*/ 927100 w 1346924"/>
              <a:gd name="connsiteY87" fmla="*/ 182033 h 1406615"/>
              <a:gd name="connsiteX88" fmla="*/ 884766 w 1346924"/>
              <a:gd name="connsiteY88" fmla="*/ 232833 h 1406615"/>
              <a:gd name="connsiteX89" fmla="*/ 867833 w 1346924"/>
              <a:gd name="connsiteY89" fmla="*/ 254000 h 1406615"/>
              <a:gd name="connsiteX90" fmla="*/ 842433 w 1346924"/>
              <a:gd name="connsiteY90" fmla="*/ 279400 h 1406615"/>
              <a:gd name="connsiteX91" fmla="*/ 829733 w 1346924"/>
              <a:gd name="connsiteY91" fmla="*/ 292100 h 1406615"/>
              <a:gd name="connsiteX92" fmla="*/ 800100 w 1346924"/>
              <a:gd name="connsiteY92" fmla="*/ 330200 h 1406615"/>
              <a:gd name="connsiteX93" fmla="*/ 774700 w 1346924"/>
              <a:gd name="connsiteY93" fmla="*/ 347133 h 1406615"/>
              <a:gd name="connsiteX94" fmla="*/ 749300 w 1346924"/>
              <a:gd name="connsiteY94" fmla="*/ 376767 h 1406615"/>
              <a:gd name="connsiteX95" fmla="*/ 736600 w 1346924"/>
              <a:gd name="connsiteY95" fmla="*/ 385233 h 1406615"/>
              <a:gd name="connsiteX96" fmla="*/ 711200 w 1346924"/>
              <a:gd name="connsiteY96" fmla="*/ 393700 h 1406615"/>
              <a:gd name="connsiteX97" fmla="*/ 698500 w 1346924"/>
              <a:gd name="connsiteY97" fmla="*/ 402167 h 1406615"/>
              <a:gd name="connsiteX98" fmla="*/ 685800 w 1346924"/>
              <a:gd name="connsiteY98" fmla="*/ 406400 h 1406615"/>
              <a:gd name="connsiteX99" fmla="*/ 643466 w 1346924"/>
              <a:gd name="connsiteY99" fmla="*/ 414867 h 1406615"/>
              <a:gd name="connsiteX100" fmla="*/ 563033 w 1346924"/>
              <a:gd name="connsiteY100" fmla="*/ 402167 h 1406615"/>
              <a:gd name="connsiteX101" fmla="*/ 541866 w 1346924"/>
              <a:gd name="connsiteY101" fmla="*/ 397933 h 1406615"/>
              <a:gd name="connsiteX102" fmla="*/ 516466 w 1346924"/>
              <a:gd name="connsiteY102" fmla="*/ 389467 h 1406615"/>
              <a:gd name="connsiteX103" fmla="*/ 554566 w 1346924"/>
              <a:gd name="connsiteY103" fmla="*/ 368300 h 1406615"/>
              <a:gd name="connsiteX104" fmla="*/ 567266 w 1346924"/>
              <a:gd name="connsiteY104" fmla="*/ 359833 h 1406615"/>
              <a:gd name="connsiteX105" fmla="*/ 550333 w 1346924"/>
              <a:gd name="connsiteY105" fmla="*/ 338667 h 1406615"/>
              <a:gd name="connsiteX106" fmla="*/ 533400 w 1346924"/>
              <a:gd name="connsiteY106" fmla="*/ 321733 h 1406615"/>
              <a:gd name="connsiteX107" fmla="*/ 508000 w 1346924"/>
              <a:gd name="connsiteY107" fmla="*/ 313267 h 1406615"/>
              <a:gd name="connsiteX108" fmla="*/ 495300 w 1346924"/>
              <a:gd name="connsiteY108" fmla="*/ 304800 h 1406615"/>
              <a:gd name="connsiteX109" fmla="*/ 486833 w 1346924"/>
              <a:gd name="connsiteY109" fmla="*/ 287867 h 1406615"/>
              <a:gd name="connsiteX110" fmla="*/ 499533 w 1346924"/>
              <a:gd name="connsiteY110" fmla="*/ 275167 h 1406615"/>
              <a:gd name="connsiteX111" fmla="*/ 524933 w 1346924"/>
              <a:gd name="connsiteY111" fmla="*/ 266700 h 1406615"/>
              <a:gd name="connsiteX112" fmla="*/ 537633 w 1346924"/>
              <a:gd name="connsiteY112" fmla="*/ 258233 h 1406615"/>
              <a:gd name="connsiteX113" fmla="*/ 575733 w 1346924"/>
              <a:gd name="connsiteY113" fmla="*/ 249767 h 1406615"/>
              <a:gd name="connsiteX114" fmla="*/ 550333 w 1346924"/>
              <a:gd name="connsiteY114" fmla="*/ 245533 h 1406615"/>
              <a:gd name="connsiteX115" fmla="*/ 474133 w 1346924"/>
              <a:gd name="connsiteY115" fmla="*/ 237067 h 1406615"/>
              <a:gd name="connsiteX116" fmla="*/ 431800 w 1346924"/>
              <a:gd name="connsiteY116" fmla="*/ 228600 h 1406615"/>
              <a:gd name="connsiteX117" fmla="*/ 359833 w 1346924"/>
              <a:gd name="connsiteY117" fmla="*/ 220133 h 1406615"/>
              <a:gd name="connsiteX118" fmla="*/ 292100 w 1346924"/>
              <a:gd name="connsiteY118" fmla="*/ 211667 h 1406615"/>
              <a:gd name="connsiteX119" fmla="*/ 4233 w 1346924"/>
              <a:gd name="connsiteY119" fmla="*/ 215900 h 1406615"/>
              <a:gd name="connsiteX120" fmla="*/ 0 w 1346924"/>
              <a:gd name="connsiteY120"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419100 w 1346924"/>
              <a:gd name="connsiteY9" fmla="*/ 842433 h 1406615"/>
              <a:gd name="connsiteX10" fmla="*/ 402166 w 1346924"/>
              <a:gd name="connsiteY10" fmla="*/ 829733 h 1406615"/>
              <a:gd name="connsiteX11" fmla="*/ 385233 w 1346924"/>
              <a:gd name="connsiteY11" fmla="*/ 821267 h 1406615"/>
              <a:gd name="connsiteX12" fmla="*/ 364066 w 1346924"/>
              <a:gd name="connsiteY12" fmla="*/ 783167 h 1406615"/>
              <a:gd name="connsiteX13" fmla="*/ 406400 w 1346924"/>
              <a:gd name="connsiteY13" fmla="*/ 766233 h 1406615"/>
              <a:gd name="connsiteX14" fmla="*/ 431800 w 1346924"/>
              <a:gd name="connsiteY14" fmla="*/ 757767 h 1406615"/>
              <a:gd name="connsiteX15" fmla="*/ 444500 w 1346924"/>
              <a:gd name="connsiteY15" fmla="*/ 753533 h 1406615"/>
              <a:gd name="connsiteX16" fmla="*/ 452966 w 1346924"/>
              <a:gd name="connsiteY16" fmla="*/ 740833 h 1406615"/>
              <a:gd name="connsiteX17" fmla="*/ 482600 w 1346924"/>
              <a:gd name="connsiteY17" fmla="*/ 728133 h 1406615"/>
              <a:gd name="connsiteX18" fmla="*/ 495300 w 1346924"/>
              <a:gd name="connsiteY18" fmla="*/ 719667 h 1406615"/>
              <a:gd name="connsiteX19" fmla="*/ 499533 w 1346924"/>
              <a:gd name="connsiteY19" fmla="*/ 694267 h 1406615"/>
              <a:gd name="connsiteX20" fmla="*/ 474133 w 1346924"/>
              <a:gd name="connsiteY20" fmla="*/ 685800 h 1406615"/>
              <a:gd name="connsiteX21" fmla="*/ 452966 w 1346924"/>
              <a:gd name="connsiteY21" fmla="*/ 660400 h 1406615"/>
              <a:gd name="connsiteX22" fmla="*/ 444500 w 1346924"/>
              <a:gd name="connsiteY22" fmla="*/ 635000 h 1406615"/>
              <a:gd name="connsiteX23" fmla="*/ 448733 w 1346924"/>
              <a:gd name="connsiteY23" fmla="*/ 622300 h 1406615"/>
              <a:gd name="connsiteX24" fmla="*/ 486833 w 1346924"/>
              <a:gd name="connsiteY24" fmla="*/ 609600 h 1406615"/>
              <a:gd name="connsiteX25" fmla="*/ 499533 w 1346924"/>
              <a:gd name="connsiteY25" fmla="*/ 601133 h 1406615"/>
              <a:gd name="connsiteX26" fmla="*/ 524933 w 1346924"/>
              <a:gd name="connsiteY26" fmla="*/ 592667 h 1406615"/>
              <a:gd name="connsiteX27" fmla="*/ 533400 w 1346924"/>
              <a:gd name="connsiteY27" fmla="*/ 579967 h 1406615"/>
              <a:gd name="connsiteX28" fmla="*/ 516466 w 1346924"/>
              <a:gd name="connsiteY28" fmla="*/ 554567 h 1406615"/>
              <a:gd name="connsiteX29" fmla="*/ 508000 w 1346924"/>
              <a:gd name="connsiteY29" fmla="*/ 541867 h 1406615"/>
              <a:gd name="connsiteX30" fmla="*/ 571500 w 1346924"/>
              <a:gd name="connsiteY30" fmla="*/ 533400 h 1406615"/>
              <a:gd name="connsiteX31" fmla="*/ 630766 w 1346924"/>
              <a:gd name="connsiteY31" fmla="*/ 524933 h 1406615"/>
              <a:gd name="connsiteX32" fmla="*/ 643466 w 1346924"/>
              <a:gd name="connsiteY32" fmla="*/ 516467 h 1406615"/>
              <a:gd name="connsiteX33" fmla="*/ 681566 w 1346924"/>
              <a:gd name="connsiteY33" fmla="*/ 508000 h 1406615"/>
              <a:gd name="connsiteX34" fmla="*/ 698500 w 1346924"/>
              <a:gd name="connsiteY34" fmla="*/ 503767 h 1406615"/>
              <a:gd name="connsiteX35" fmla="*/ 723900 w 1346924"/>
              <a:gd name="connsiteY35" fmla="*/ 491067 h 1406615"/>
              <a:gd name="connsiteX36" fmla="*/ 740833 w 1346924"/>
              <a:gd name="connsiteY36" fmla="*/ 486833 h 1406615"/>
              <a:gd name="connsiteX37" fmla="*/ 753533 w 1346924"/>
              <a:gd name="connsiteY37" fmla="*/ 474133 h 1406615"/>
              <a:gd name="connsiteX38" fmla="*/ 778933 w 1346924"/>
              <a:gd name="connsiteY38" fmla="*/ 457200 h 1406615"/>
              <a:gd name="connsiteX39" fmla="*/ 804333 w 1346924"/>
              <a:gd name="connsiteY39" fmla="*/ 431800 h 1406615"/>
              <a:gd name="connsiteX40" fmla="*/ 817033 w 1346924"/>
              <a:gd name="connsiteY40" fmla="*/ 419100 h 1406615"/>
              <a:gd name="connsiteX41" fmla="*/ 829733 w 1346924"/>
              <a:gd name="connsiteY41" fmla="*/ 410633 h 1406615"/>
              <a:gd name="connsiteX42" fmla="*/ 855133 w 1346924"/>
              <a:gd name="connsiteY42" fmla="*/ 381000 h 1406615"/>
              <a:gd name="connsiteX43" fmla="*/ 863600 w 1346924"/>
              <a:gd name="connsiteY43" fmla="*/ 368300 h 1406615"/>
              <a:gd name="connsiteX44" fmla="*/ 893233 w 1346924"/>
              <a:gd name="connsiteY44" fmla="*/ 330200 h 1406615"/>
              <a:gd name="connsiteX45" fmla="*/ 893233 w 1346924"/>
              <a:gd name="connsiteY45" fmla="*/ 330200 h 1406615"/>
              <a:gd name="connsiteX46" fmla="*/ 901700 w 1346924"/>
              <a:gd name="connsiteY46" fmla="*/ 313267 h 1406615"/>
              <a:gd name="connsiteX47" fmla="*/ 914400 w 1346924"/>
              <a:gd name="connsiteY47" fmla="*/ 292100 h 1406615"/>
              <a:gd name="connsiteX48" fmla="*/ 918633 w 1346924"/>
              <a:gd name="connsiteY48" fmla="*/ 279400 h 1406615"/>
              <a:gd name="connsiteX49" fmla="*/ 931333 w 1346924"/>
              <a:gd name="connsiteY49" fmla="*/ 266700 h 1406615"/>
              <a:gd name="connsiteX50" fmla="*/ 939800 w 1346924"/>
              <a:gd name="connsiteY50" fmla="*/ 249767 h 1406615"/>
              <a:gd name="connsiteX51" fmla="*/ 952500 w 1346924"/>
              <a:gd name="connsiteY51" fmla="*/ 232833 h 1406615"/>
              <a:gd name="connsiteX52" fmla="*/ 969433 w 1346924"/>
              <a:gd name="connsiteY52" fmla="*/ 207433 h 1406615"/>
              <a:gd name="connsiteX53" fmla="*/ 973666 w 1346924"/>
              <a:gd name="connsiteY53" fmla="*/ 194733 h 1406615"/>
              <a:gd name="connsiteX54" fmla="*/ 990600 w 1346924"/>
              <a:gd name="connsiteY54" fmla="*/ 177800 h 1406615"/>
              <a:gd name="connsiteX55" fmla="*/ 994833 w 1346924"/>
              <a:gd name="connsiteY55" fmla="*/ 165100 h 1406615"/>
              <a:gd name="connsiteX56" fmla="*/ 1007533 w 1346924"/>
              <a:gd name="connsiteY56" fmla="*/ 156633 h 1406615"/>
              <a:gd name="connsiteX57" fmla="*/ 1032933 w 1346924"/>
              <a:gd name="connsiteY57" fmla="*/ 135467 h 1406615"/>
              <a:gd name="connsiteX58" fmla="*/ 1037166 w 1346924"/>
              <a:gd name="connsiteY58" fmla="*/ 122767 h 1406615"/>
              <a:gd name="connsiteX59" fmla="*/ 1075266 w 1346924"/>
              <a:gd name="connsiteY59" fmla="*/ 101600 h 1406615"/>
              <a:gd name="connsiteX60" fmla="*/ 1087966 w 1346924"/>
              <a:gd name="connsiteY60" fmla="*/ 97367 h 1406615"/>
              <a:gd name="connsiteX61" fmla="*/ 1104900 w 1346924"/>
              <a:gd name="connsiteY61" fmla="*/ 101600 h 1406615"/>
              <a:gd name="connsiteX62" fmla="*/ 1130300 w 1346924"/>
              <a:gd name="connsiteY62" fmla="*/ 118533 h 1406615"/>
              <a:gd name="connsiteX63" fmla="*/ 1176866 w 1346924"/>
              <a:gd name="connsiteY63" fmla="*/ 139700 h 1406615"/>
              <a:gd name="connsiteX64" fmla="*/ 1193800 w 1346924"/>
              <a:gd name="connsiteY64" fmla="*/ 148167 h 1406615"/>
              <a:gd name="connsiteX65" fmla="*/ 1261533 w 1346924"/>
              <a:gd name="connsiteY65" fmla="*/ 139700 h 1406615"/>
              <a:gd name="connsiteX66" fmla="*/ 1278466 w 1346924"/>
              <a:gd name="connsiteY66" fmla="*/ 122767 h 1406615"/>
              <a:gd name="connsiteX67" fmla="*/ 1299633 w 1346924"/>
              <a:gd name="connsiteY67" fmla="*/ 88900 h 1406615"/>
              <a:gd name="connsiteX68" fmla="*/ 1312333 w 1346924"/>
              <a:gd name="connsiteY68" fmla="*/ 80433 h 1406615"/>
              <a:gd name="connsiteX69" fmla="*/ 1325033 w 1346924"/>
              <a:gd name="connsiteY69" fmla="*/ 50800 h 1406615"/>
              <a:gd name="connsiteX70" fmla="*/ 1329266 w 1346924"/>
              <a:gd name="connsiteY70" fmla="*/ 38100 h 1406615"/>
              <a:gd name="connsiteX71" fmla="*/ 1341966 w 1346924"/>
              <a:gd name="connsiteY71" fmla="*/ 25400 h 1406615"/>
              <a:gd name="connsiteX72" fmla="*/ 1346200 w 1346924"/>
              <a:gd name="connsiteY72" fmla="*/ 12700 h 1406615"/>
              <a:gd name="connsiteX73" fmla="*/ 1329266 w 1346924"/>
              <a:gd name="connsiteY73" fmla="*/ 8467 h 1406615"/>
              <a:gd name="connsiteX74" fmla="*/ 1312333 w 1346924"/>
              <a:gd name="connsiteY74" fmla="*/ 0 h 1406615"/>
              <a:gd name="connsiteX75" fmla="*/ 1143000 w 1346924"/>
              <a:gd name="connsiteY75" fmla="*/ 8467 h 1406615"/>
              <a:gd name="connsiteX76" fmla="*/ 1079500 w 1346924"/>
              <a:gd name="connsiteY76" fmla="*/ 21167 h 1406615"/>
              <a:gd name="connsiteX77" fmla="*/ 1054100 w 1346924"/>
              <a:gd name="connsiteY77" fmla="*/ 29633 h 1406615"/>
              <a:gd name="connsiteX78" fmla="*/ 1041400 w 1346924"/>
              <a:gd name="connsiteY78" fmla="*/ 33867 h 1406615"/>
              <a:gd name="connsiteX79" fmla="*/ 1032933 w 1346924"/>
              <a:gd name="connsiteY79" fmla="*/ 46567 h 1406615"/>
              <a:gd name="connsiteX80" fmla="*/ 1003300 w 1346924"/>
              <a:gd name="connsiteY80" fmla="*/ 84667 h 1406615"/>
              <a:gd name="connsiteX81" fmla="*/ 994833 w 1346924"/>
              <a:gd name="connsiteY81" fmla="*/ 110067 h 1406615"/>
              <a:gd name="connsiteX82" fmla="*/ 990600 w 1346924"/>
              <a:gd name="connsiteY82" fmla="*/ 122767 h 1406615"/>
              <a:gd name="connsiteX83" fmla="*/ 977900 w 1346924"/>
              <a:gd name="connsiteY83" fmla="*/ 127000 h 1406615"/>
              <a:gd name="connsiteX84" fmla="*/ 969433 w 1346924"/>
              <a:gd name="connsiteY84" fmla="*/ 139700 h 1406615"/>
              <a:gd name="connsiteX85" fmla="*/ 956733 w 1346924"/>
              <a:gd name="connsiteY85" fmla="*/ 148167 h 1406615"/>
              <a:gd name="connsiteX86" fmla="*/ 927100 w 1346924"/>
              <a:gd name="connsiteY86" fmla="*/ 182033 h 1406615"/>
              <a:gd name="connsiteX87" fmla="*/ 884766 w 1346924"/>
              <a:gd name="connsiteY87" fmla="*/ 232833 h 1406615"/>
              <a:gd name="connsiteX88" fmla="*/ 867833 w 1346924"/>
              <a:gd name="connsiteY88" fmla="*/ 254000 h 1406615"/>
              <a:gd name="connsiteX89" fmla="*/ 842433 w 1346924"/>
              <a:gd name="connsiteY89" fmla="*/ 279400 h 1406615"/>
              <a:gd name="connsiteX90" fmla="*/ 829733 w 1346924"/>
              <a:gd name="connsiteY90" fmla="*/ 292100 h 1406615"/>
              <a:gd name="connsiteX91" fmla="*/ 800100 w 1346924"/>
              <a:gd name="connsiteY91" fmla="*/ 330200 h 1406615"/>
              <a:gd name="connsiteX92" fmla="*/ 774700 w 1346924"/>
              <a:gd name="connsiteY92" fmla="*/ 347133 h 1406615"/>
              <a:gd name="connsiteX93" fmla="*/ 749300 w 1346924"/>
              <a:gd name="connsiteY93" fmla="*/ 376767 h 1406615"/>
              <a:gd name="connsiteX94" fmla="*/ 736600 w 1346924"/>
              <a:gd name="connsiteY94" fmla="*/ 385233 h 1406615"/>
              <a:gd name="connsiteX95" fmla="*/ 711200 w 1346924"/>
              <a:gd name="connsiteY95" fmla="*/ 393700 h 1406615"/>
              <a:gd name="connsiteX96" fmla="*/ 698500 w 1346924"/>
              <a:gd name="connsiteY96" fmla="*/ 402167 h 1406615"/>
              <a:gd name="connsiteX97" fmla="*/ 685800 w 1346924"/>
              <a:gd name="connsiteY97" fmla="*/ 406400 h 1406615"/>
              <a:gd name="connsiteX98" fmla="*/ 643466 w 1346924"/>
              <a:gd name="connsiteY98" fmla="*/ 414867 h 1406615"/>
              <a:gd name="connsiteX99" fmla="*/ 563033 w 1346924"/>
              <a:gd name="connsiteY99" fmla="*/ 402167 h 1406615"/>
              <a:gd name="connsiteX100" fmla="*/ 541866 w 1346924"/>
              <a:gd name="connsiteY100" fmla="*/ 397933 h 1406615"/>
              <a:gd name="connsiteX101" fmla="*/ 516466 w 1346924"/>
              <a:gd name="connsiteY101" fmla="*/ 389467 h 1406615"/>
              <a:gd name="connsiteX102" fmla="*/ 554566 w 1346924"/>
              <a:gd name="connsiteY102" fmla="*/ 368300 h 1406615"/>
              <a:gd name="connsiteX103" fmla="*/ 567266 w 1346924"/>
              <a:gd name="connsiteY103" fmla="*/ 359833 h 1406615"/>
              <a:gd name="connsiteX104" fmla="*/ 550333 w 1346924"/>
              <a:gd name="connsiteY104" fmla="*/ 338667 h 1406615"/>
              <a:gd name="connsiteX105" fmla="*/ 533400 w 1346924"/>
              <a:gd name="connsiteY105" fmla="*/ 321733 h 1406615"/>
              <a:gd name="connsiteX106" fmla="*/ 508000 w 1346924"/>
              <a:gd name="connsiteY106" fmla="*/ 313267 h 1406615"/>
              <a:gd name="connsiteX107" fmla="*/ 495300 w 1346924"/>
              <a:gd name="connsiteY107" fmla="*/ 304800 h 1406615"/>
              <a:gd name="connsiteX108" fmla="*/ 486833 w 1346924"/>
              <a:gd name="connsiteY108" fmla="*/ 287867 h 1406615"/>
              <a:gd name="connsiteX109" fmla="*/ 499533 w 1346924"/>
              <a:gd name="connsiteY109" fmla="*/ 275167 h 1406615"/>
              <a:gd name="connsiteX110" fmla="*/ 524933 w 1346924"/>
              <a:gd name="connsiteY110" fmla="*/ 266700 h 1406615"/>
              <a:gd name="connsiteX111" fmla="*/ 537633 w 1346924"/>
              <a:gd name="connsiteY111" fmla="*/ 258233 h 1406615"/>
              <a:gd name="connsiteX112" fmla="*/ 575733 w 1346924"/>
              <a:gd name="connsiteY112" fmla="*/ 249767 h 1406615"/>
              <a:gd name="connsiteX113" fmla="*/ 550333 w 1346924"/>
              <a:gd name="connsiteY113" fmla="*/ 245533 h 1406615"/>
              <a:gd name="connsiteX114" fmla="*/ 474133 w 1346924"/>
              <a:gd name="connsiteY114" fmla="*/ 237067 h 1406615"/>
              <a:gd name="connsiteX115" fmla="*/ 431800 w 1346924"/>
              <a:gd name="connsiteY115" fmla="*/ 228600 h 1406615"/>
              <a:gd name="connsiteX116" fmla="*/ 359833 w 1346924"/>
              <a:gd name="connsiteY116" fmla="*/ 220133 h 1406615"/>
              <a:gd name="connsiteX117" fmla="*/ 292100 w 1346924"/>
              <a:gd name="connsiteY117" fmla="*/ 211667 h 1406615"/>
              <a:gd name="connsiteX118" fmla="*/ 4233 w 1346924"/>
              <a:gd name="connsiteY118" fmla="*/ 215900 h 1406615"/>
              <a:gd name="connsiteX119" fmla="*/ 0 w 1346924"/>
              <a:gd name="connsiteY119"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419100 w 1346924"/>
              <a:gd name="connsiteY9" fmla="*/ 842433 h 1406615"/>
              <a:gd name="connsiteX10" fmla="*/ 402166 w 1346924"/>
              <a:gd name="connsiteY10" fmla="*/ 829733 h 1406615"/>
              <a:gd name="connsiteX11" fmla="*/ 364066 w 1346924"/>
              <a:gd name="connsiteY11" fmla="*/ 783167 h 1406615"/>
              <a:gd name="connsiteX12" fmla="*/ 406400 w 1346924"/>
              <a:gd name="connsiteY12" fmla="*/ 766233 h 1406615"/>
              <a:gd name="connsiteX13" fmla="*/ 431800 w 1346924"/>
              <a:gd name="connsiteY13" fmla="*/ 757767 h 1406615"/>
              <a:gd name="connsiteX14" fmla="*/ 444500 w 1346924"/>
              <a:gd name="connsiteY14" fmla="*/ 753533 h 1406615"/>
              <a:gd name="connsiteX15" fmla="*/ 452966 w 1346924"/>
              <a:gd name="connsiteY15" fmla="*/ 740833 h 1406615"/>
              <a:gd name="connsiteX16" fmla="*/ 482600 w 1346924"/>
              <a:gd name="connsiteY16" fmla="*/ 728133 h 1406615"/>
              <a:gd name="connsiteX17" fmla="*/ 495300 w 1346924"/>
              <a:gd name="connsiteY17" fmla="*/ 719667 h 1406615"/>
              <a:gd name="connsiteX18" fmla="*/ 499533 w 1346924"/>
              <a:gd name="connsiteY18" fmla="*/ 694267 h 1406615"/>
              <a:gd name="connsiteX19" fmla="*/ 474133 w 1346924"/>
              <a:gd name="connsiteY19" fmla="*/ 685800 h 1406615"/>
              <a:gd name="connsiteX20" fmla="*/ 452966 w 1346924"/>
              <a:gd name="connsiteY20" fmla="*/ 660400 h 1406615"/>
              <a:gd name="connsiteX21" fmla="*/ 444500 w 1346924"/>
              <a:gd name="connsiteY21" fmla="*/ 635000 h 1406615"/>
              <a:gd name="connsiteX22" fmla="*/ 448733 w 1346924"/>
              <a:gd name="connsiteY22" fmla="*/ 622300 h 1406615"/>
              <a:gd name="connsiteX23" fmla="*/ 486833 w 1346924"/>
              <a:gd name="connsiteY23" fmla="*/ 609600 h 1406615"/>
              <a:gd name="connsiteX24" fmla="*/ 499533 w 1346924"/>
              <a:gd name="connsiteY24" fmla="*/ 601133 h 1406615"/>
              <a:gd name="connsiteX25" fmla="*/ 524933 w 1346924"/>
              <a:gd name="connsiteY25" fmla="*/ 592667 h 1406615"/>
              <a:gd name="connsiteX26" fmla="*/ 533400 w 1346924"/>
              <a:gd name="connsiteY26" fmla="*/ 579967 h 1406615"/>
              <a:gd name="connsiteX27" fmla="*/ 516466 w 1346924"/>
              <a:gd name="connsiteY27" fmla="*/ 554567 h 1406615"/>
              <a:gd name="connsiteX28" fmla="*/ 508000 w 1346924"/>
              <a:gd name="connsiteY28" fmla="*/ 541867 h 1406615"/>
              <a:gd name="connsiteX29" fmla="*/ 571500 w 1346924"/>
              <a:gd name="connsiteY29" fmla="*/ 533400 h 1406615"/>
              <a:gd name="connsiteX30" fmla="*/ 630766 w 1346924"/>
              <a:gd name="connsiteY30" fmla="*/ 524933 h 1406615"/>
              <a:gd name="connsiteX31" fmla="*/ 643466 w 1346924"/>
              <a:gd name="connsiteY31" fmla="*/ 516467 h 1406615"/>
              <a:gd name="connsiteX32" fmla="*/ 681566 w 1346924"/>
              <a:gd name="connsiteY32" fmla="*/ 508000 h 1406615"/>
              <a:gd name="connsiteX33" fmla="*/ 698500 w 1346924"/>
              <a:gd name="connsiteY33" fmla="*/ 503767 h 1406615"/>
              <a:gd name="connsiteX34" fmla="*/ 723900 w 1346924"/>
              <a:gd name="connsiteY34" fmla="*/ 491067 h 1406615"/>
              <a:gd name="connsiteX35" fmla="*/ 740833 w 1346924"/>
              <a:gd name="connsiteY35" fmla="*/ 486833 h 1406615"/>
              <a:gd name="connsiteX36" fmla="*/ 753533 w 1346924"/>
              <a:gd name="connsiteY36" fmla="*/ 474133 h 1406615"/>
              <a:gd name="connsiteX37" fmla="*/ 778933 w 1346924"/>
              <a:gd name="connsiteY37" fmla="*/ 457200 h 1406615"/>
              <a:gd name="connsiteX38" fmla="*/ 804333 w 1346924"/>
              <a:gd name="connsiteY38" fmla="*/ 431800 h 1406615"/>
              <a:gd name="connsiteX39" fmla="*/ 817033 w 1346924"/>
              <a:gd name="connsiteY39" fmla="*/ 419100 h 1406615"/>
              <a:gd name="connsiteX40" fmla="*/ 829733 w 1346924"/>
              <a:gd name="connsiteY40" fmla="*/ 410633 h 1406615"/>
              <a:gd name="connsiteX41" fmla="*/ 855133 w 1346924"/>
              <a:gd name="connsiteY41" fmla="*/ 381000 h 1406615"/>
              <a:gd name="connsiteX42" fmla="*/ 863600 w 1346924"/>
              <a:gd name="connsiteY42" fmla="*/ 368300 h 1406615"/>
              <a:gd name="connsiteX43" fmla="*/ 893233 w 1346924"/>
              <a:gd name="connsiteY43" fmla="*/ 330200 h 1406615"/>
              <a:gd name="connsiteX44" fmla="*/ 893233 w 1346924"/>
              <a:gd name="connsiteY44" fmla="*/ 330200 h 1406615"/>
              <a:gd name="connsiteX45" fmla="*/ 901700 w 1346924"/>
              <a:gd name="connsiteY45" fmla="*/ 313267 h 1406615"/>
              <a:gd name="connsiteX46" fmla="*/ 914400 w 1346924"/>
              <a:gd name="connsiteY46" fmla="*/ 292100 h 1406615"/>
              <a:gd name="connsiteX47" fmla="*/ 918633 w 1346924"/>
              <a:gd name="connsiteY47" fmla="*/ 279400 h 1406615"/>
              <a:gd name="connsiteX48" fmla="*/ 931333 w 1346924"/>
              <a:gd name="connsiteY48" fmla="*/ 266700 h 1406615"/>
              <a:gd name="connsiteX49" fmla="*/ 939800 w 1346924"/>
              <a:gd name="connsiteY49" fmla="*/ 249767 h 1406615"/>
              <a:gd name="connsiteX50" fmla="*/ 952500 w 1346924"/>
              <a:gd name="connsiteY50" fmla="*/ 232833 h 1406615"/>
              <a:gd name="connsiteX51" fmla="*/ 969433 w 1346924"/>
              <a:gd name="connsiteY51" fmla="*/ 207433 h 1406615"/>
              <a:gd name="connsiteX52" fmla="*/ 973666 w 1346924"/>
              <a:gd name="connsiteY52" fmla="*/ 194733 h 1406615"/>
              <a:gd name="connsiteX53" fmla="*/ 990600 w 1346924"/>
              <a:gd name="connsiteY53" fmla="*/ 177800 h 1406615"/>
              <a:gd name="connsiteX54" fmla="*/ 994833 w 1346924"/>
              <a:gd name="connsiteY54" fmla="*/ 165100 h 1406615"/>
              <a:gd name="connsiteX55" fmla="*/ 1007533 w 1346924"/>
              <a:gd name="connsiteY55" fmla="*/ 156633 h 1406615"/>
              <a:gd name="connsiteX56" fmla="*/ 1032933 w 1346924"/>
              <a:gd name="connsiteY56" fmla="*/ 135467 h 1406615"/>
              <a:gd name="connsiteX57" fmla="*/ 1037166 w 1346924"/>
              <a:gd name="connsiteY57" fmla="*/ 122767 h 1406615"/>
              <a:gd name="connsiteX58" fmla="*/ 1075266 w 1346924"/>
              <a:gd name="connsiteY58" fmla="*/ 101600 h 1406615"/>
              <a:gd name="connsiteX59" fmla="*/ 1087966 w 1346924"/>
              <a:gd name="connsiteY59" fmla="*/ 97367 h 1406615"/>
              <a:gd name="connsiteX60" fmla="*/ 1104900 w 1346924"/>
              <a:gd name="connsiteY60" fmla="*/ 101600 h 1406615"/>
              <a:gd name="connsiteX61" fmla="*/ 1130300 w 1346924"/>
              <a:gd name="connsiteY61" fmla="*/ 118533 h 1406615"/>
              <a:gd name="connsiteX62" fmla="*/ 1176866 w 1346924"/>
              <a:gd name="connsiteY62" fmla="*/ 139700 h 1406615"/>
              <a:gd name="connsiteX63" fmla="*/ 1193800 w 1346924"/>
              <a:gd name="connsiteY63" fmla="*/ 148167 h 1406615"/>
              <a:gd name="connsiteX64" fmla="*/ 1261533 w 1346924"/>
              <a:gd name="connsiteY64" fmla="*/ 139700 h 1406615"/>
              <a:gd name="connsiteX65" fmla="*/ 1278466 w 1346924"/>
              <a:gd name="connsiteY65" fmla="*/ 122767 h 1406615"/>
              <a:gd name="connsiteX66" fmla="*/ 1299633 w 1346924"/>
              <a:gd name="connsiteY66" fmla="*/ 88900 h 1406615"/>
              <a:gd name="connsiteX67" fmla="*/ 1312333 w 1346924"/>
              <a:gd name="connsiteY67" fmla="*/ 80433 h 1406615"/>
              <a:gd name="connsiteX68" fmla="*/ 1325033 w 1346924"/>
              <a:gd name="connsiteY68" fmla="*/ 50800 h 1406615"/>
              <a:gd name="connsiteX69" fmla="*/ 1329266 w 1346924"/>
              <a:gd name="connsiteY69" fmla="*/ 38100 h 1406615"/>
              <a:gd name="connsiteX70" fmla="*/ 1341966 w 1346924"/>
              <a:gd name="connsiteY70" fmla="*/ 25400 h 1406615"/>
              <a:gd name="connsiteX71" fmla="*/ 1346200 w 1346924"/>
              <a:gd name="connsiteY71" fmla="*/ 12700 h 1406615"/>
              <a:gd name="connsiteX72" fmla="*/ 1329266 w 1346924"/>
              <a:gd name="connsiteY72" fmla="*/ 8467 h 1406615"/>
              <a:gd name="connsiteX73" fmla="*/ 1312333 w 1346924"/>
              <a:gd name="connsiteY73" fmla="*/ 0 h 1406615"/>
              <a:gd name="connsiteX74" fmla="*/ 1143000 w 1346924"/>
              <a:gd name="connsiteY74" fmla="*/ 8467 h 1406615"/>
              <a:gd name="connsiteX75" fmla="*/ 1079500 w 1346924"/>
              <a:gd name="connsiteY75" fmla="*/ 21167 h 1406615"/>
              <a:gd name="connsiteX76" fmla="*/ 1054100 w 1346924"/>
              <a:gd name="connsiteY76" fmla="*/ 29633 h 1406615"/>
              <a:gd name="connsiteX77" fmla="*/ 1041400 w 1346924"/>
              <a:gd name="connsiteY77" fmla="*/ 33867 h 1406615"/>
              <a:gd name="connsiteX78" fmla="*/ 1032933 w 1346924"/>
              <a:gd name="connsiteY78" fmla="*/ 46567 h 1406615"/>
              <a:gd name="connsiteX79" fmla="*/ 1003300 w 1346924"/>
              <a:gd name="connsiteY79" fmla="*/ 84667 h 1406615"/>
              <a:gd name="connsiteX80" fmla="*/ 994833 w 1346924"/>
              <a:gd name="connsiteY80" fmla="*/ 110067 h 1406615"/>
              <a:gd name="connsiteX81" fmla="*/ 990600 w 1346924"/>
              <a:gd name="connsiteY81" fmla="*/ 122767 h 1406615"/>
              <a:gd name="connsiteX82" fmla="*/ 977900 w 1346924"/>
              <a:gd name="connsiteY82" fmla="*/ 127000 h 1406615"/>
              <a:gd name="connsiteX83" fmla="*/ 969433 w 1346924"/>
              <a:gd name="connsiteY83" fmla="*/ 139700 h 1406615"/>
              <a:gd name="connsiteX84" fmla="*/ 956733 w 1346924"/>
              <a:gd name="connsiteY84" fmla="*/ 148167 h 1406615"/>
              <a:gd name="connsiteX85" fmla="*/ 927100 w 1346924"/>
              <a:gd name="connsiteY85" fmla="*/ 182033 h 1406615"/>
              <a:gd name="connsiteX86" fmla="*/ 884766 w 1346924"/>
              <a:gd name="connsiteY86" fmla="*/ 232833 h 1406615"/>
              <a:gd name="connsiteX87" fmla="*/ 867833 w 1346924"/>
              <a:gd name="connsiteY87" fmla="*/ 254000 h 1406615"/>
              <a:gd name="connsiteX88" fmla="*/ 842433 w 1346924"/>
              <a:gd name="connsiteY88" fmla="*/ 279400 h 1406615"/>
              <a:gd name="connsiteX89" fmla="*/ 829733 w 1346924"/>
              <a:gd name="connsiteY89" fmla="*/ 292100 h 1406615"/>
              <a:gd name="connsiteX90" fmla="*/ 800100 w 1346924"/>
              <a:gd name="connsiteY90" fmla="*/ 330200 h 1406615"/>
              <a:gd name="connsiteX91" fmla="*/ 774700 w 1346924"/>
              <a:gd name="connsiteY91" fmla="*/ 347133 h 1406615"/>
              <a:gd name="connsiteX92" fmla="*/ 749300 w 1346924"/>
              <a:gd name="connsiteY92" fmla="*/ 376767 h 1406615"/>
              <a:gd name="connsiteX93" fmla="*/ 736600 w 1346924"/>
              <a:gd name="connsiteY93" fmla="*/ 385233 h 1406615"/>
              <a:gd name="connsiteX94" fmla="*/ 711200 w 1346924"/>
              <a:gd name="connsiteY94" fmla="*/ 393700 h 1406615"/>
              <a:gd name="connsiteX95" fmla="*/ 698500 w 1346924"/>
              <a:gd name="connsiteY95" fmla="*/ 402167 h 1406615"/>
              <a:gd name="connsiteX96" fmla="*/ 685800 w 1346924"/>
              <a:gd name="connsiteY96" fmla="*/ 406400 h 1406615"/>
              <a:gd name="connsiteX97" fmla="*/ 643466 w 1346924"/>
              <a:gd name="connsiteY97" fmla="*/ 414867 h 1406615"/>
              <a:gd name="connsiteX98" fmla="*/ 563033 w 1346924"/>
              <a:gd name="connsiteY98" fmla="*/ 402167 h 1406615"/>
              <a:gd name="connsiteX99" fmla="*/ 541866 w 1346924"/>
              <a:gd name="connsiteY99" fmla="*/ 397933 h 1406615"/>
              <a:gd name="connsiteX100" fmla="*/ 516466 w 1346924"/>
              <a:gd name="connsiteY100" fmla="*/ 389467 h 1406615"/>
              <a:gd name="connsiteX101" fmla="*/ 554566 w 1346924"/>
              <a:gd name="connsiteY101" fmla="*/ 368300 h 1406615"/>
              <a:gd name="connsiteX102" fmla="*/ 567266 w 1346924"/>
              <a:gd name="connsiteY102" fmla="*/ 359833 h 1406615"/>
              <a:gd name="connsiteX103" fmla="*/ 550333 w 1346924"/>
              <a:gd name="connsiteY103" fmla="*/ 338667 h 1406615"/>
              <a:gd name="connsiteX104" fmla="*/ 533400 w 1346924"/>
              <a:gd name="connsiteY104" fmla="*/ 321733 h 1406615"/>
              <a:gd name="connsiteX105" fmla="*/ 508000 w 1346924"/>
              <a:gd name="connsiteY105" fmla="*/ 313267 h 1406615"/>
              <a:gd name="connsiteX106" fmla="*/ 495300 w 1346924"/>
              <a:gd name="connsiteY106" fmla="*/ 304800 h 1406615"/>
              <a:gd name="connsiteX107" fmla="*/ 486833 w 1346924"/>
              <a:gd name="connsiteY107" fmla="*/ 287867 h 1406615"/>
              <a:gd name="connsiteX108" fmla="*/ 499533 w 1346924"/>
              <a:gd name="connsiteY108" fmla="*/ 275167 h 1406615"/>
              <a:gd name="connsiteX109" fmla="*/ 524933 w 1346924"/>
              <a:gd name="connsiteY109" fmla="*/ 266700 h 1406615"/>
              <a:gd name="connsiteX110" fmla="*/ 537633 w 1346924"/>
              <a:gd name="connsiteY110" fmla="*/ 258233 h 1406615"/>
              <a:gd name="connsiteX111" fmla="*/ 575733 w 1346924"/>
              <a:gd name="connsiteY111" fmla="*/ 249767 h 1406615"/>
              <a:gd name="connsiteX112" fmla="*/ 550333 w 1346924"/>
              <a:gd name="connsiteY112" fmla="*/ 245533 h 1406615"/>
              <a:gd name="connsiteX113" fmla="*/ 474133 w 1346924"/>
              <a:gd name="connsiteY113" fmla="*/ 237067 h 1406615"/>
              <a:gd name="connsiteX114" fmla="*/ 431800 w 1346924"/>
              <a:gd name="connsiteY114" fmla="*/ 228600 h 1406615"/>
              <a:gd name="connsiteX115" fmla="*/ 359833 w 1346924"/>
              <a:gd name="connsiteY115" fmla="*/ 220133 h 1406615"/>
              <a:gd name="connsiteX116" fmla="*/ 292100 w 1346924"/>
              <a:gd name="connsiteY116" fmla="*/ 211667 h 1406615"/>
              <a:gd name="connsiteX117" fmla="*/ 4233 w 1346924"/>
              <a:gd name="connsiteY117" fmla="*/ 215900 h 1406615"/>
              <a:gd name="connsiteX118" fmla="*/ 0 w 1346924"/>
              <a:gd name="connsiteY118"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419100 w 1346924"/>
              <a:gd name="connsiteY9" fmla="*/ 842433 h 1406615"/>
              <a:gd name="connsiteX10" fmla="*/ 364066 w 1346924"/>
              <a:gd name="connsiteY10" fmla="*/ 783167 h 1406615"/>
              <a:gd name="connsiteX11" fmla="*/ 406400 w 1346924"/>
              <a:gd name="connsiteY11" fmla="*/ 766233 h 1406615"/>
              <a:gd name="connsiteX12" fmla="*/ 431800 w 1346924"/>
              <a:gd name="connsiteY12" fmla="*/ 757767 h 1406615"/>
              <a:gd name="connsiteX13" fmla="*/ 444500 w 1346924"/>
              <a:gd name="connsiteY13" fmla="*/ 753533 h 1406615"/>
              <a:gd name="connsiteX14" fmla="*/ 452966 w 1346924"/>
              <a:gd name="connsiteY14" fmla="*/ 740833 h 1406615"/>
              <a:gd name="connsiteX15" fmla="*/ 482600 w 1346924"/>
              <a:gd name="connsiteY15" fmla="*/ 728133 h 1406615"/>
              <a:gd name="connsiteX16" fmla="*/ 495300 w 1346924"/>
              <a:gd name="connsiteY16" fmla="*/ 719667 h 1406615"/>
              <a:gd name="connsiteX17" fmla="*/ 499533 w 1346924"/>
              <a:gd name="connsiteY17" fmla="*/ 694267 h 1406615"/>
              <a:gd name="connsiteX18" fmla="*/ 474133 w 1346924"/>
              <a:gd name="connsiteY18" fmla="*/ 685800 h 1406615"/>
              <a:gd name="connsiteX19" fmla="*/ 452966 w 1346924"/>
              <a:gd name="connsiteY19" fmla="*/ 660400 h 1406615"/>
              <a:gd name="connsiteX20" fmla="*/ 444500 w 1346924"/>
              <a:gd name="connsiteY20" fmla="*/ 635000 h 1406615"/>
              <a:gd name="connsiteX21" fmla="*/ 448733 w 1346924"/>
              <a:gd name="connsiteY21" fmla="*/ 622300 h 1406615"/>
              <a:gd name="connsiteX22" fmla="*/ 486833 w 1346924"/>
              <a:gd name="connsiteY22" fmla="*/ 609600 h 1406615"/>
              <a:gd name="connsiteX23" fmla="*/ 499533 w 1346924"/>
              <a:gd name="connsiteY23" fmla="*/ 601133 h 1406615"/>
              <a:gd name="connsiteX24" fmla="*/ 524933 w 1346924"/>
              <a:gd name="connsiteY24" fmla="*/ 592667 h 1406615"/>
              <a:gd name="connsiteX25" fmla="*/ 533400 w 1346924"/>
              <a:gd name="connsiteY25" fmla="*/ 579967 h 1406615"/>
              <a:gd name="connsiteX26" fmla="*/ 516466 w 1346924"/>
              <a:gd name="connsiteY26" fmla="*/ 554567 h 1406615"/>
              <a:gd name="connsiteX27" fmla="*/ 508000 w 1346924"/>
              <a:gd name="connsiteY27" fmla="*/ 541867 h 1406615"/>
              <a:gd name="connsiteX28" fmla="*/ 571500 w 1346924"/>
              <a:gd name="connsiteY28" fmla="*/ 533400 h 1406615"/>
              <a:gd name="connsiteX29" fmla="*/ 630766 w 1346924"/>
              <a:gd name="connsiteY29" fmla="*/ 524933 h 1406615"/>
              <a:gd name="connsiteX30" fmla="*/ 643466 w 1346924"/>
              <a:gd name="connsiteY30" fmla="*/ 516467 h 1406615"/>
              <a:gd name="connsiteX31" fmla="*/ 681566 w 1346924"/>
              <a:gd name="connsiteY31" fmla="*/ 508000 h 1406615"/>
              <a:gd name="connsiteX32" fmla="*/ 698500 w 1346924"/>
              <a:gd name="connsiteY32" fmla="*/ 503767 h 1406615"/>
              <a:gd name="connsiteX33" fmla="*/ 723900 w 1346924"/>
              <a:gd name="connsiteY33" fmla="*/ 491067 h 1406615"/>
              <a:gd name="connsiteX34" fmla="*/ 740833 w 1346924"/>
              <a:gd name="connsiteY34" fmla="*/ 486833 h 1406615"/>
              <a:gd name="connsiteX35" fmla="*/ 753533 w 1346924"/>
              <a:gd name="connsiteY35" fmla="*/ 474133 h 1406615"/>
              <a:gd name="connsiteX36" fmla="*/ 778933 w 1346924"/>
              <a:gd name="connsiteY36" fmla="*/ 457200 h 1406615"/>
              <a:gd name="connsiteX37" fmla="*/ 804333 w 1346924"/>
              <a:gd name="connsiteY37" fmla="*/ 431800 h 1406615"/>
              <a:gd name="connsiteX38" fmla="*/ 817033 w 1346924"/>
              <a:gd name="connsiteY38" fmla="*/ 419100 h 1406615"/>
              <a:gd name="connsiteX39" fmla="*/ 829733 w 1346924"/>
              <a:gd name="connsiteY39" fmla="*/ 410633 h 1406615"/>
              <a:gd name="connsiteX40" fmla="*/ 855133 w 1346924"/>
              <a:gd name="connsiteY40" fmla="*/ 381000 h 1406615"/>
              <a:gd name="connsiteX41" fmla="*/ 863600 w 1346924"/>
              <a:gd name="connsiteY41" fmla="*/ 368300 h 1406615"/>
              <a:gd name="connsiteX42" fmla="*/ 893233 w 1346924"/>
              <a:gd name="connsiteY42" fmla="*/ 330200 h 1406615"/>
              <a:gd name="connsiteX43" fmla="*/ 893233 w 1346924"/>
              <a:gd name="connsiteY43" fmla="*/ 330200 h 1406615"/>
              <a:gd name="connsiteX44" fmla="*/ 901700 w 1346924"/>
              <a:gd name="connsiteY44" fmla="*/ 313267 h 1406615"/>
              <a:gd name="connsiteX45" fmla="*/ 914400 w 1346924"/>
              <a:gd name="connsiteY45" fmla="*/ 292100 h 1406615"/>
              <a:gd name="connsiteX46" fmla="*/ 918633 w 1346924"/>
              <a:gd name="connsiteY46" fmla="*/ 279400 h 1406615"/>
              <a:gd name="connsiteX47" fmla="*/ 931333 w 1346924"/>
              <a:gd name="connsiteY47" fmla="*/ 266700 h 1406615"/>
              <a:gd name="connsiteX48" fmla="*/ 939800 w 1346924"/>
              <a:gd name="connsiteY48" fmla="*/ 249767 h 1406615"/>
              <a:gd name="connsiteX49" fmla="*/ 952500 w 1346924"/>
              <a:gd name="connsiteY49" fmla="*/ 232833 h 1406615"/>
              <a:gd name="connsiteX50" fmla="*/ 969433 w 1346924"/>
              <a:gd name="connsiteY50" fmla="*/ 207433 h 1406615"/>
              <a:gd name="connsiteX51" fmla="*/ 973666 w 1346924"/>
              <a:gd name="connsiteY51" fmla="*/ 194733 h 1406615"/>
              <a:gd name="connsiteX52" fmla="*/ 990600 w 1346924"/>
              <a:gd name="connsiteY52" fmla="*/ 177800 h 1406615"/>
              <a:gd name="connsiteX53" fmla="*/ 994833 w 1346924"/>
              <a:gd name="connsiteY53" fmla="*/ 165100 h 1406615"/>
              <a:gd name="connsiteX54" fmla="*/ 1007533 w 1346924"/>
              <a:gd name="connsiteY54" fmla="*/ 156633 h 1406615"/>
              <a:gd name="connsiteX55" fmla="*/ 1032933 w 1346924"/>
              <a:gd name="connsiteY55" fmla="*/ 135467 h 1406615"/>
              <a:gd name="connsiteX56" fmla="*/ 1037166 w 1346924"/>
              <a:gd name="connsiteY56" fmla="*/ 122767 h 1406615"/>
              <a:gd name="connsiteX57" fmla="*/ 1075266 w 1346924"/>
              <a:gd name="connsiteY57" fmla="*/ 101600 h 1406615"/>
              <a:gd name="connsiteX58" fmla="*/ 1087966 w 1346924"/>
              <a:gd name="connsiteY58" fmla="*/ 97367 h 1406615"/>
              <a:gd name="connsiteX59" fmla="*/ 1104900 w 1346924"/>
              <a:gd name="connsiteY59" fmla="*/ 101600 h 1406615"/>
              <a:gd name="connsiteX60" fmla="*/ 1130300 w 1346924"/>
              <a:gd name="connsiteY60" fmla="*/ 118533 h 1406615"/>
              <a:gd name="connsiteX61" fmla="*/ 1176866 w 1346924"/>
              <a:gd name="connsiteY61" fmla="*/ 139700 h 1406615"/>
              <a:gd name="connsiteX62" fmla="*/ 1193800 w 1346924"/>
              <a:gd name="connsiteY62" fmla="*/ 148167 h 1406615"/>
              <a:gd name="connsiteX63" fmla="*/ 1261533 w 1346924"/>
              <a:gd name="connsiteY63" fmla="*/ 139700 h 1406615"/>
              <a:gd name="connsiteX64" fmla="*/ 1278466 w 1346924"/>
              <a:gd name="connsiteY64" fmla="*/ 122767 h 1406615"/>
              <a:gd name="connsiteX65" fmla="*/ 1299633 w 1346924"/>
              <a:gd name="connsiteY65" fmla="*/ 88900 h 1406615"/>
              <a:gd name="connsiteX66" fmla="*/ 1312333 w 1346924"/>
              <a:gd name="connsiteY66" fmla="*/ 80433 h 1406615"/>
              <a:gd name="connsiteX67" fmla="*/ 1325033 w 1346924"/>
              <a:gd name="connsiteY67" fmla="*/ 50800 h 1406615"/>
              <a:gd name="connsiteX68" fmla="*/ 1329266 w 1346924"/>
              <a:gd name="connsiteY68" fmla="*/ 38100 h 1406615"/>
              <a:gd name="connsiteX69" fmla="*/ 1341966 w 1346924"/>
              <a:gd name="connsiteY69" fmla="*/ 25400 h 1406615"/>
              <a:gd name="connsiteX70" fmla="*/ 1346200 w 1346924"/>
              <a:gd name="connsiteY70" fmla="*/ 12700 h 1406615"/>
              <a:gd name="connsiteX71" fmla="*/ 1329266 w 1346924"/>
              <a:gd name="connsiteY71" fmla="*/ 8467 h 1406615"/>
              <a:gd name="connsiteX72" fmla="*/ 1312333 w 1346924"/>
              <a:gd name="connsiteY72" fmla="*/ 0 h 1406615"/>
              <a:gd name="connsiteX73" fmla="*/ 1143000 w 1346924"/>
              <a:gd name="connsiteY73" fmla="*/ 8467 h 1406615"/>
              <a:gd name="connsiteX74" fmla="*/ 1079500 w 1346924"/>
              <a:gd name="connsiteY74" fmla="*/ 21167 h 1406615"/>
              <a:gd name="connsiteX75" fmla="*/ 1054100 w 1346924"/>
              <a:gd name="connsiteY75" fmla="*/ 29633 h 1406615"/>
              <a:gd name="connsiteX76" fmla="*/ 1041400 w 1346924"/>
              <a:gd name="connsiteY76" fmla="*/ 33867 h 1406615"/>
              <a:gd name="connsiteX77" fmla="*/ 1032933 w 1346924"/>
              <a:gd name="connsiteY77" fmla="*/ 46567 h 1406615"/>
              <a:gd name="connsiteX78" fmla="*/ 1003300 w 1346924"/>
              <a:gd name="connsiteY78" fmla="*/ 84667 h 1406615"/>
              <a:gd name="connsiteX79" fmla="*/ 994833 w 1346924"/>
              <a:gd name="connsiteY79" fmla="*/ 110067 h 1406615"/>
              <a:gd name="connsiteX80" fmla="*/ 990600 w 1346924"/>
              <a:gd name="connsiteY80" fmla="*/ 122767 h 1406615"/>
              <a:gd name="connsiteX81" fmla="*/ 977900 w 1346924"/>
              <a:gd name="connsiteY81" fmla="*/ 127000 h 1406615"/>
              <a:gd name="connsiteX82" fmla="*/ 969433 w 1346924"/>
              <a:gd name="connsiteY82" fmla="*/ 139700 h 1406615"/>
              <a:gd name="connsiteX83" fmla="*/ 956733 w 1346924"/>
              <a:gd name="connsiteY83" fmla="*/ 148167 h 1406615"/>
              <a:gd name="connsiteX84" fmla="*/ 927100 w 1346924"/>
              <a:gd name="connsiteY84" fmla="*/ 182033 h 1406615"/>
              <a:gd name="connsiteX85" fmla="*/ 884766 w 1346924"/>
              <a:gd name="connsiteY85" fmla="*/ 232833 h 1406615"/>
              <a:gd name="connsiteX86" fmla="*/ 867833 w 1346924"/>
              <a:gd name="connsiteY86" fmla="*/ 254000 h 1406615"/>
              <a:gd name="connsiteX87" fmla="*/ 842433 w 1346924"/>
              <a:gd name="connsiteY87" fmla="*/ 279400 h 1406615"/>
              <a:gd name="connsiteX88" fmla="*/ 829733 w 1346924"/>
              <a:gd name="connsiteY88" fmla="*/ 292100 h 1406615"/>
              <a:gd name="connsiteX89" fmla="*/ 800100 w 1346924"/>
              <a:gd name="connsiteY89" fmla="*/ 330200 h 1406615"/>
              <a:gd name="connsiteX90" fmla="*/ 774700 w 1346924"/>
              <a:gd name="connsiteY90" fmla="*/ 347133 h 1406615"/>
              <a:gd name="connsiteX91" fmla="*/ 749300 w 1346924"/>
              <a:gd name="connsiteY91" fmla="*/ 376767 h 1406615"/>
              <a:gd name="connsiteX92" fmla="*/ 736600 w 1346924"/>
              <a:gd name="connsiteY92" fmla="*/ 385233 h 1406615"/>
              <a:gd name="connsiteX93" fmla="*/ 711200 w 1346924"/>
              <a:gd name="connsiteY93" fmla="*/ 393700 h 1406615"/>
              <a:gd name="connsiteX94" fmla="*/ 698500 w 1346924"/>
              <a:gd name="connsiteY94" fmla="*/ 402167 h 1406615"/>
              <a:gd name="connsiteX95" fmla="*/ 685800 w 1346924"/>
              <a:gd name="connsiteY95" fmla="*/ 406400 h 1406615"/>
              <a:gd name="connsiteX96" fmla="*/ 643466 w 1346924"/>
              <a:gd name="connsiteY96" fmla="*/ 414867 h 1406615"/>
              <a:gd name="connsiteX97" fmla="*/ 563033 w 1346924"/>
              <a:gd name="connsiteY97" fmla="*/ 402167 h 1406615"/>
              <a:gd name="connsiteX98" fmla="*/ 541866 w 1346924"/>
              <a:gd name="connsiteY98" fmla="*/ 397933 h 1406615"/>
              <a:gd name="connsiteX99" fmla="*/ 516466 w 1346924"/>
              <a:gd name="connsiteY99" fmla="*/ 389467 h 1406615"/>
              <a:gd name="connsiteX100" fmla="*/ 554566 w 1346924"/>
              <a:gd name="connsiteY100" fmla="*/ 368300 h 1406615"/>
              <a:gd name="connsiteX101" fmla="*/ 567266 w 1346924"/>
              <a:gd name="connsiteY101" fmla="*/ 359833 h 1406615"/>
              <a:gd name="connsiteX102" fmla="*/ 550333 w 1346924"/>
              <a:gd name="connsiteY102" fmla="*/ 338667 h 1406615"/>
              <a:gd name="connsiteX103" fmla="*/ 533400 w 1346924"/>
              <a:gd name="connsiteY103" fmla="*/ 321733 h 1406615"/>
              <a:gd name="connsiteX104" fmla="*/ 508000 w 1346924"/>
              <a:gd name="connsiteY104" fmla="*/ 313267 h 1406615"/>
              <a:gd name="connsiteX105" fmla="*/ 495300 w 1346924"/>
              <a:gd name="connsiteY105" fmla="*/ 304800 h 1406615"/>
              <a:gd name="connsiteX106" fmla="*/ 486833 w 1346924"/>
              <a:gd name="connsiteY106" fmla="*/ 287867 h 1406615"/>
              <a:gd name="connsiteX107" fmla="*/ 499533 w 1346924"/>
              <a:gd name="connsiteY107" fmla="*/ 275167 h 1406615"/>
              <a:gd name="connsiteX108" fmla="*/ 524933 w 1346924"/>
              <a:gd name="connsiteY108" fmla="*/ 266700 h 1406615"/>
              <a:gd name="connsiteX109" fmla="*/ 537633 w 1346924"/>
              <a:gd name="connsiteY109" fmla="*/ 258233 h 1406615"/>
              <a:gd name="connsiteX110" fmla="*/ 575733 w 1346924"/>
              <a:gd name="connsiteY110" fmla="*/ 249767 h 1406615"/>
              <a:gd name="connsiteX111" fmla="*/ 550333 w 1346924"/>
              <a:gd name="connsiteY111" fmla="*/ 245533 h 1406615"/>
              <a:gd name="connsiteX112" fmla="*/ 474133 w 1346924"/>
              <a:gd name="connsiteY112" fmla="*/ 237067 h 1406615"/>
              <a:gd name="connsiteX113" fmla="*/ 431800 w 1346924"/>
              <a:gd name="connsiteY113" fmla="*/ 228600 h 1406615"/>
              <a:gd name="connsiteX114" fmla="*/ 359833 w 1346924"/>
              <a:gd name="connsiteY114" fmla="*/ 220133 h 1406615"/>
              <a:gd name="connsiteX115" fmla="*/ 292100 w 1346924"/>
              <a:gd name="connsiteY115" fmla="*/ 211667 h 1406615"/>
              <a:gd name="connsiteX116" fmla="*/ 4233 w 1346924"/>
              <a:gd name="connsiteY116" fmla="*/ 215900 h 1406615"/>
              <a:gd name="connsiteX117" fmla="*/ 0 w 1346924"/>
              <a:gd name="connsiteY11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64066 w 1346924"/>
              <a:gd name="connsiteY10" fmla="*/ 783167 h 1406615"/>
              <a:gd name="connsiteX11" fmla="*/ 406400 w 1346924"/>
              <a:gd name="connsiteY11" fmla="*/ 766233 h 1406615"/>
              <a:gd name="connsiteX12" fmla="*/ 431800 w 1346924"/>
              <a:gd name="connsiteY12" fmla="*/ 757767 h 1406615"/>
              <a:gd name="connsiteX13" fmla="*/ 444500 w 1346924"/>
              <a:gd name="connsiteY13" fmla="*/ 753533 h 1406615"/>
              <a:gd name="connsiteX14" fmla="*/ 452966 w 1346924"/>
              <a:gd name="connsiteY14" fmla="*/ 740833 h 1406615"/>
              <a:gd name="connsiteX15" fmla="*/ 482600 w 1346924"/>
              <a:gd name="connsiteY15" fmla="*/ 728133 h 1406615"/>
              <a:gd name="connsiteX16" fmla="*/ 495300 w 1346924"/>
              <a:gd name="connsiteY16" fmla="*/ 719667 h 1406615"/>
              <a:gd name="connsiteX17" fmla="*/ 499533 w 1346924"/>
              <a:gd name="connsiteY17" fmla="*/ 694267 h 1406615"/>
              <a:gd name="connsiteX18" fmla="*/ 474133 w 1346924"/>
              <a:gd name="connsiteY18" fmla="*/ 685800 h 1406615"/>
              <a:gd name="connsiteX19" fmla="*/ 452966 w 1346924"/>
              <a:gd name="connsiteY19" fmla="*/ 660400 h 1406615"/>
              <a:gd name="connsiteX20" fmla="*/ 444500 w 1346924"/>
              <a:gd name="connsiteY20" fmla="*/ 635000 h 1406615"/>
              <a:gd name="connsiteX21" fmla="*/ 448733 w 1346924"/>
              <a:gd name="connsiteY21" fmla="*/ 622300 h 1406615"/>
              <a:gd name="connsiteX22" fmla="*/ 486833 w 1346924"/>
              <a:gd name="connsiteY22" fmla="*/ 609600 h 1406615"/>
              <a:gd name="connsiteX23" fmla="*/ 499533 w 1346924"/>
              <a:gd name="connsiteY23" fmla="*/ 601133 h 1406615"/>
              <a:gd name="connsiteX24" fmla="*/ 524933 w 1346924"/>
              <a:gd name="connsiteY24" fmla="*/ 592667 h 1406615"/>
              <a:gd name="connsiteX25" fmla="*/ 533400 w 1346924"/>
              <a:gd name="connsiteY25" fmla="*/ 579967 h 1406615"/>
              <a:gd name="connsiteX26" fmla="*/ 516466 w 1346924"/>
              <a:gd name="connsiteY26" fmla="*/ 554567 h 1406615"/>
              <a:gd name="connsiteX27" fmla="*/ 508000 w 1346924"/>
              <a:gd name="connsiteY27" fmla="*/ 541867 h 1406615"/>
              <a:gd name="connsiteX28" fmla="*/ 571500 w 1346924"/>
              <a:gd name="connsiteY28" fmla="*/ 533400 h 1406615"/>
              <a:gd name="connsiteX29" fmla="*/ 630766 w 1346924"/>
              <a:gd name="connsiteY29" fmla="*/ 524933 h 1406615"/>
              <a:gd name="connsiteX30" fmla="*/ 643466 w 1346924"/>
              <a:gd name="connsiteY30" fmla="*/ 516467 h 1406615"/>
              <a:gd name="connsiteX31" fmla="*/ 681566 w 1346924"/>
              <a:gd name="connsiteY31" fmla="*/ 508000 h 1406615"/>
              <a:gd name="connsiteX32" fmla="*/ 698500 w 1346924"/>
              <a:gd name="connsiteY32" fmla="*/ 503767 h 1406615"/>
              <a:gd name="connsiteX33" fmla="*/ 723900 w 1346924"/>
              <a:gd name="connsiteY33" fmla="*/ 491067 h 1406615"/>
              <a:gd name="connsiteX34" fmla="*/ 740833 w 1346924"/>
              <a:gd name="connsiteY34" fmla="*/ 486833 h 1406615"/>
              <a:gd name="connsiteX35" fmla="*/ 753533 w 1346924"/>
              <a:gd name="connsiteY35" fmla="*/ 474133 h 1406615"/>
              <a:gd name="connsiteX36" fmla="*/ 778933 w 1346924"/>
              <a:gd name="connsiteY36" fmla="*/ 457200 h 1406615"/>
              <a:gd name="connsiteX37" fmla="*/ 804333 w 1346924"/>
              <a:gd name="connsiteY37" fmla="*/ 431800 h 1406615"/>
              <a:gd name="connsiteX38" fmla="*/ 817033 w 1346924"/>
              <a:gd name="connsiteY38" fmla="*/ 419100 h 1406615"/>
              <a:gd name="connsiteX39" fmla="*/ 829733 w 1346924"/>
              <a:gd name="connsiteY39" fmla="*/ 410633 h 1406615"/>
              <a:gd name="connsiteX40" fmla="*/ 855133 w 1346924"/>
              <a:gd name="connsiteY40" fmla="*/ 381000 h 1406615"/>
              <a:gd name="connsiteX41" fmla="*/ 863600 w 1346924"/>
              <a:gd name="connsiteY41" fmla="*/ 368300 h 1406615"/>
              <a:gd name="connsiteX42" fmla="*/ 893233 w 1346924"/>
              <a:gd name="connsiteY42" fmla="*/ 330200 h 1406615"/>
              <a:gd name="connsiteX43" fmla="*/ 893233 w 1346924"/>
              <a:gd name="connsiteY43" fmla="*/ 330200 h 1406615"/>
              <a:gd name="connsiteX44" fmla="*/ 901700 w 1346924"/>
              <a:gd name="connsiteY44" fmla="*/ 313267 h 1406615"/>
              <a:gd name="connsiteX45" fmla="*/ 914400 w 1346924"/>
              <a:gd name="connsiteY45" fmla="*/ 292100 h 1406615"/>
              <a:gd name="connsiteX46" fmla="*/ 918633 w 1346924"/>
              <a:gd name="connsiteY46" fmla="*/ 279400 h 1406615"/>
              <a:gd name="connsiteX47" fmla="*/ 931333 w 1346924"/>
              <a:gd name="connsiteY47" fmla="*/ 266700 h 1406615"/>
              <a:gd name="connsiteX48" fmla="*/ 939800 w 1346924"/>
              <a:gd name="connsiteY48" fmla="*/ 249767 h 1406615"/>
              <a:gd name="connsiteX49" fmla="*/ 952500 w 1346924"/>
              <a:gd name="connsiteY49" fmla="*/ 232833 h 1406615"/>
              <a:gd name="connsiteX50" fmla="*/ 969433 w 1346924"/>
              <a:gd name="connsiteY50" fmla="*/ 207433 h 1406615"/>
              <a:gd name="connsiteX51" fmla="*/ 973666 w 1346924"/>
              <a:gd name="connsiteY51" fmla="*/ 194733 h 1406615"/>
              <a:gd name="connsiteX52" fmla="*/ 990600 w 1346924"/>
              <a:gd name="connsiteY52" fmla="*/ 177800 h 1406615"/>
              <a:gd name="connsiteX53" fmla="*/ 994833 w 1346924"/>
              <a:gd name="connsiteY53" fmla="*/ 165100 h 1406615"/>
              <a:gd name="connsiteX54" fmla="*/ 1007533 w 1346924"/>
              <a:gd name="connsiteY54" fmla="*/ 156633 h 1406615"/>
              <a:gd name="connsiteX55" fmla="*/ 1032933 w 1346924"/>
              <a:gd name="connsiteY55" fmla="*/ 135467 h 1406615"/>
              <a:gd name="connsiteX56" fmla="*/ 1037166 w 1346924"/>
              <a:gd name="connsiteY56" fmla="*/ 122767 h 1406615"/>
              <a:gd name="connsiteX57" fmla="*/ 1075266 w 1346924"/>
              <a:gd name="connsiteY57" fmla="*/ 101600 h 1406615"/>
              <a:gd name="connsiteX58" fmla="*/ 1087966 w 1346924"/>
              <a:gd name="connsiteY58" fmla="*/ 97367 h 1406615"/>
              <a:gd name="connsiteX59" fmla="*/ 1104900 w 1346924"/>
              <a:gd name="connsiteY59" fmla="*/ 101600 h 1406615"/>
              <a:gd name="connsiteX60" fmla="*/ 1130300 w 1346924"/>
              <a:gd name="connsiteY60" fmla="*/ 118533 h 1406615"/>
              <a:gd name="connsiteX61" fmla="*/ 1176866 w 1346924"/>
              <a:gd name="connsiteY61" fmla="*/ 139700 h 1406615"/>
              <a:gd name="connsiteX62" fmla="*/ 1193800 w 1346924"/>
              <a:gd name="connsiteY62" fmla="*/ 148167 h 1406615"/>
              <a:gd name="connsiteX63" fmla="*/ 1261533 w 1346924"/>
              <a:gd name="connsiteY63" fmla="*/ 139700 h 1406615"/>
              <a:gd name="connsiteX64" fmla="*/ 1278466 w 1346924"/>
              <a:gd name="connsiteY64" fmla="*/ 122767 h 1406615"/>
              <a:gd name="connsiteX65" fmla="*/ 1299633 w 1346924"/>
              <a:gd name="connsiteY65" fmla="*/ 88900 h 1406615"/>
              <a:gd name="connsiteX66" fmla="*/ 1312333 w 1346924"/>
              <a:gd name="connsiteY66" fmla="*/ 80433 h 1406615"/>
              <a:gd name="connsiteX67" fmla="*/ 1325033 w 1346924"/>
              <a:gd name="connsiteY67" fmla="*/ 50800 h 1406615"/>
              <a:gd name="connsiteX68" fmla="*/ 1329266 w 1346924"/>
              <a:gd name="connsiteY68" fmla="*/ 38100 h 1406615"/>
              <a:gd name="connsiteX69" fmla="*/ 1341966 w 1346924"/>
              <a:gd name="connsiteY69" fmla="*/ 25400 h 1406615"/>
              <a:gd name="connsiteX70" fmla="*/ 1346200 w 1346924"/>
              <a:gd name="connsiteY70" fmla="*/ 12700 h 1406615"/>
              <a:gd name="connsiteX71" fmla="*/ 1329266 w 1346924"/>
              <a:gd name="connsiteY71" fmla="*/ 8467 h 1406615"/>
              <a:gd name="connsiteX72" fmla="*/ 1312333 w 1346924"/>
              <a:gd name="connsiteY72" fmla="*/ 0 h 1406615"/>
              <a:gd name="connsiteX73" fmla="*/ 1143000 w 1346924"/>
              <a:gd name="connsiteY73" fmla="*/ 8467 h 1406615"/>
              <a:gd name="connsiteX74" fmla="*/ 1079500 w 1346924"/>
              <a:gd name="connsiteY74" fmla="*/ 21167 h 1406615"/>
              <a:gd name="connsiteX75" fmla="*/ 1054100 w 1346924"/>
              <a:gd name="connsiteY75" fmla="*/ 29633 h 1406615"/>
              <a:gd name="connsiteX76" fmla="*/ 1041400 w 1346924"/>
              <a:gd name="connsiteY76" fmla="*/ 33867 h 1406615"/>
              <a:gd name="connsiteX77" fmla="*/ 1032933 w 1346924"/>
              <a:gd name="connsiteY77" fmla="*/ 46567 h 1406615"/>
              <a:gd name="connsiteX78" fmla="*/ 1003300 w 1346924"/>
              <a:gd name="connsiteY78" fmla="*/ 84667 h 1406615"/>
              <a:gd name="connsiteX79" fmla="*/ 994833 w 1346924"/>
              <a:gd name="connsiteY79" fmla="*/ 110067 h 1406615"/>
              <a:gd name="connsiteX80" fmla="*/ 990600 w 1346924"/>
              <a:gd name="connsiteY80" fmla="*/ 122767 h 1406615"/>
              <a:gd name="connsiteX81" fmla="*/ 977900 w 1346924"/>
              <a:gd name="connsiteY81" fmla="*/ 127000 h 1406615"/>
              <a:gd name="connsiteX82" fmla="*/ 969433 w 1346924"/>
              <a:gd name="connsiteY82" fmla="*/ 139700 h 1406615"/>
              <a:gd name="connsiteX83" fmla="*/ 956733 w 1346924"/>
              <a:gd name="connsiteY83" fmla="*/ 148167 h 1406615"/>
              <a:gd name="connsiteX84" fmla="*/ 927100 w 1346924"/>
              <a:gd name="connsiteY84" fmla="*/ 182033 h 1406615"/>
              <a:gd name="connsiteX85" fmla="*/ 884766 w 1346924"/>
              <a:gd name="connsiteY85" fmla="*/ 232833 h 1406615"/>
              <a:gd name="connsiteX86" fmla="*/ 867833 w 1346924"/>
              <a:gd name="connsiteY86" fmla="*/ 254000 h 1406615"/>
              <a:gd name="connsiteX87" fmla="*/ 842433 w 1346924"/>
              <a:gd name="connsiteY87" fmla="*/ 279400 h 1406615"/>
              <a:gd name="connsiteX88" fmla="*/ 829733 w 1346924"/>
              <a:gd name="connsiteY88" fmla="*/ 292100 h 1406615"/>
              <a:gd name="connsiteX89" fmla="*/ 800100 w 1346924"/>
              <a:gd name="connsiteY89" fmla="*/ 330200 h 1406615"/>
              <a:gd name="connsiteX90" fmla="*/ 774700 w 1346924"/>
              <a:gd name="connsiteY90" fmla="*/ 347133 h 1406615"/>
              <a:gd name="connsiteX91" fmla="*/ 749300 w 1346924"/>
              <a:gd name="connsiteY91" fmla="*/ 376767 h 1406615"/>
              <a:gd name="connsiteX92" fmla="*/ 736600 w 1346924"/>
              <a:gd name="connsiteY92" fmla="*/ 385233 h 1406615"/>
              <a:gd name="connsiteX93" fmla="*/ 711200 w 1346924"/>
              <a:gd name="connsiteY93" fmla="*/ 393700 h 1406615"/>
              <a:gd name="connsiteX94" fmla="*/ 698500 w 1346924"/>
              <a:gd name="connsiteY94" fmla="*/ 402167 h 1406615"/>
              <a:gd name="connsiteX95" fmla="*/ 685800 w 1346924"/>
              <a:gd name="connsiteY95" fmla="*/ 406400 h 1406615"/>
              <a:gd name="connsiteX96" fmla="*/ 643466 w 1346924"/>
              <a:gd name="connsiteY96" fmla="*/ 414867 h 1406615"/>
              <a:gd name="connsiteX97" fmla="*/ 563033 w 1346924"/>
              <a:gd name="connsiteY97" fmla="*/ 402167 h 1406615"/>
              <a:gd name="connsiteX98" fmla="*/ 541866 w 1346924"/>
              <a:gd name="connsiteY98" fmla="*/ 397933 h 1406615"/>
              <a:gd name="connsiteX99" fmla="*/ 516466 w 1346924"/>
              <a:gd name="connsiteY99" fmla="*/ 389467 h 1406615"/>
              <a:gd name="connsiteX100" fmla="*/ 554566 w 1346924"/>
              <a:gd name="connsiteY100" fmla="*/ 368300 h 1406615"/>
              <a:gd name="connsiteX101" fmla="*/ 567266 w 1346924"/>
              <a:gd name="connsiteY101" fmla="*/ 359833 h 1406615"/>
              <a:gd name="connsiteX102" fmla="*/ 550333 w 1346924"/>
              <a:gd name="connsiteY102" fmla="*/ 338667 h 1406615"/>
              <a:gd name="connsiteX103" fmla="*/ 533400 w 1346924"/>
              <a:gd name="connsiteY103" fmla="*/ 321733 h 1406615"/>
              <a:gd name="connsiteX104" fmla="*/ 508000 w 1346924"/>
              <a:gd name="connsiteY104" fmla="*/ 313267 h 1406615"/>
              <a:gd name="connsiteX105" fmla="*/ 495300 w 1346924"/>
              <a:gd name="connsiteY105" fmla="*/ 304800 h 1406615"/>
              <a:gd name="connsiteX106" fmla="*/ 486833 w 1346924"/>
              <a:gd name="connsiteY106" fmla="*/ 287867 h 1406615"/>
              <a:gd name="connsiteX107" fmla="*/ 499533 w 1346924"/>
              <a:gd name="connsiteY107" fmla="*/ 275167 h 1406615"/>
              <a:gd name="connsiteX108" fmla="*/ 524933 w 1346924"/>
              <a:gd name="connsiteY108" fmla="*/ 266700 h 1406615"/>
              <a:gd name="connsiteX109" fmla="*/ 537633 w 1346924"/>
              <a:gd name="connsiteY109" fmla="*/ 258233 h 1406615"/>
              <a:gd name="connsiteX110" fmla="*/ 575733 w 1346924"/>
              <a:gd name="connsiteY110" fmla="*/ 249767 h 1406615"/>
              <a:gd name="connsiteX111" fmla="*/ 550333 w 1346924"/>
              <a:gd name="connsiteY111" fmla="*/ 245533 h 1406615"/>
              <a:gd name="connsiteX112" fmla="*/ 474133 w 1346924"/>
              <a:gd name="connsiteY112" fmla="*/ 237067 h 1406615"/>
              <a:gd name="connsiteX113" fmla="*/ 431800 w 1346924"/>
              <a:gd name="connsiteY113" fmla="*/ 228600 h 1406615"/>
              <a:gd name="connsiteX114" fmla="*/ 359833 w 1346924"/>
              <a:gd name="connsiteY114" fmla="*/ 220133 h 1406615"/>
              <a:gd name="connsiteX115" fmla="*/ 292100 w 1346924"/>
              <a:gd name="connsiteY115" fmla="*/ 211667 h 1406615"/>
              <a:gd name="connsiteX116" fmla="*/ 4233 w 1346924"/>
              <a:gd name="connsiteY116" fmla="*/ 215900 h 1406615"/>
              <a:gd name="connsiteX117" fmla="*/ 0 w 1346924"/>
              <a:gd name="connsiteY11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64066 w 1346924"/>
              <a:gd name="connsiteY10" fmla="*/ 783167 h 1406615"/>
              <a:gd name="connsiteX11" fmla="*/ 406400 w 1346924"/>
              <a:gd name="connsiteY11" fmla="*/ 766233 h 1406615"/>
              <a:gd name="connsiteX12" fmla="*/ 444500 w 1346924"/>
              <a:gd name="connsiteY12" fmla="*/ 753533 h 1406615"/>
              <a:gd name="connsiteX13" fmla="*/ 452966 w 1346924"/>
              <a:gd name="connsiteY13" fmla="*/ 740833 h 1406615"/>
              <a:gd name="connsiteX14" fmla="*/ 482600 w 1346924"/>
              <a:gd name="connsiteY14" fmla="*/ 728133 h 1406615"/>
              <a:gd name="connsiteX15" fmla="*/ 495300 w 1346924"/>
              <a:gd name="connsiteY15" fmla="*/ 719667 h 1406615"/>
              <a:gd name="connsiteX16" fmla="*/ 499533 w 1346924"/>
              <a:gd name="connsiteY16" fmla="*/ 694267 h 1406615"/>
              <a:gd name="connsiteX17" fmla="*/ 474133 w 1346924"/>
              <a:gd name="connsiteY17" fmla="*/ 685800 h 1406615"/>
              <a:gd name="connsiteX18" fmla="*/ 452966 w 1346924"/>
              <a:gd name="connsiteY18" fmla="*/ 660400 h 1406615"/>
              <a:gd name="connsiteX19" fmla="*/ 444500 w 1346924"/>
              <a:gd name="connsiteY19" fmla="*/ 635000 h 1406615"/>
              <a:gd name="connsiteX20" fmla="*/ 448733 w 1346924"/>
              <a:gd name="connsiteY20" fmla="*/ 622300 h 1406615"/>
              <a:gd name="connsiteX21" fmla="*/ 486833 w 1346924"/>
              <a:gd name="connsiteY21" fmla="*/ 609600 h 1406615"/>
              <a:gd name="connsiteX22" fmla="*/ 499533 w 1346924"/>
              <a:gd name="connsiteY22" fmla="*/ 601133 h 1406615"/>
              <a:gd name="connsiteX23" fmla="*/ 524933 w 1346924"/>
              <a:gd name="connsiteY23" fmla="*/ 592667 h 1406615"/>
              <a:gd name="connsiteX24" fmla="*/ 533400 w 1346924"/>
              <a:gd name="connsiteY24" fmla="*/ 579967 h 1406615"/>
              <a:gd name="connsiteX25" fmla="*/ 516466 w 1346924"/>
              <a:gd name="connsiteY25" fmla="*/ 554567 h 1406615"/>
              <a:gd name="connsiteX26" fmla="*/ 508000 w 1346924"/>
              <a:gd name="connsiteY26" fmla="*/ 541867 h 1406615"/>
              <a:gd name="connsiteX27" fmla="*/ 571500 w 1346924"/>
              <a:gd name="connsiteY27" fmla="*/ 533400 h 1406615"/>
              <a:gd name="connsiteX28" fmla="*/ 630766 w 1346924"/>
              <a:gd name="connsiteY28" fmla="*/ 524933 h 1406615"/>
              <a:gd name="connsiteX29" fmla="*/ 643466 w 1346924"/>
              <a:gd name="connsiteY29" fmla="*/ 516467 h 1406615"/>
              <a:gd name="connsiteX30" fmla="*/ 681566 w 1346924"/>
              <a:gd name="connsiteY30" fmla="*/ 508000 h 1406615"/>
              <a:gd name="connsiteX31" fmla="*/ 698500 w 1346924"/>
              <a:gd name="connsiteY31" fmla="*/ 503767 h 1406615"/>
              <a:gd name="connsiteX32" fmla="*/ 723900 w 1346924"/>
              <a:gd name="connsiteY32" fmla="*/ 491067 h 1406615"/>
              <a:gd name="connsiteX33" fmla="*/ 740833 w 1346924"/>
              <a:gd name="connsiteY33" fmla="*/ 486833 h 1406615"/>
              <a:gd name="connsiteX34" fmla="*/ 753533 w 1346924"/>
              <a:gd name="connsiteY34" fmla="*/ 474133 h 1406615"/>
              <a:gd name="connsiteX35" fmla="*/ 778933 w 1346924"/>
              <a:gd name="connsiteY35" fmla="*/ 457200 h 1406615"/>
              <a:gd name="connsiteX36" fmla="*/ 804333 w 1346924"/>
              <a:gd name="connsiteY36" fmla="*/ 431800 h 1406615"/>
              <a:gd name="connsiteX37" fmla="*/ 817033 w 1346924"/>
              <a:gd name="connsiteY37" fmla="*/ 419100 h 1406615"/>
              <a:gd name="connsiteX38" fmla="*/ 829733 w 1346924"/>
              <a:gd name="connsiteY38" fmla="*/ 410633 h 1406615"/>
              <a:gd name="connsiteX39" fmla="*/ 855133 w 1346924"/>
              <a:gd name="connsiteY39" fmla="*/ 381000 h 1406615"/>
              <a:gd name="connsiteX40" fmla="*/ 863600 w 1346924"/>
              <a:gd name="connsiteY40" fmla="*/ 368300 h 1406615"/>
              <a:gd name="connsiteX41" fmla="*/ 893233 w 1346924"/>
              <a:gd name="connsiteY41" fmla="*/ 330200 h 1406615"/>
              <a:gd name="connsiteX42" fmla="*/ 893233 w 1346924"/>
              <a:gd name="connsiteY42" fmla="*/ 330200 h 1406615"/>
              <a:gd name="connsiteX43" fmla="*/ 901700 w 1346924"/>
              <a:gd name="connsiteY43" fmla="*/ 313267 h 1406615"/>
              <a:gd name="connsiteX44" fmla="*/ 914400 w 1346924"/>
              <a:gd name="connsiteY44" fmla="*/ 292100 h 1406615"/>
              <a:gd name="connsiteX45" fmla="*/ 918633 w 1346924"/>
              <a:gd name="connsiteY45" fmla="*/ 279400 h 1406615"/>
              <a:gd name="connsiteX46" fmla="*/ 931333 w 1346924"/>
              <a:gd name="connsiteY46" fmla="*/ 266700 h 1406615"/>
              <a:gd name="connsiteX47" fmla="*/ 939800 w 1346924"/>
              <a:gd name="connsiteY47" fmla="*/ 249767 h 1406615"/>
              <a:gd name="connsiteX48" fmla="*/ 952500 w 1346924"/>
              <a:gd name="connsiteY48" fmla="*/ 232833 h 1406615"/>
              <a:gd name="connsiteX49" fmla="*/ 969433 w 1346924"/>
              <a:gd name="connsiteY49" fmla="*/ 207433 h 1406615"/>
              <a:gd name="connsiteX50" fmla="*/ 973666 w 1346924"/>
              <a:gd name="connsiteY50" fmla="*/ 194733 h 1406615"/>
              <a:gd name="connsiteX51" fmla="*/ 990600 w 1346924"/>
              <a:gd name="connsiteY51" fmla="*/ 177800 h 1406615"/>
              <a:gd name="connsiteX52" fmla="*/ 994833 w 1346924"/>
              <a:gd name="connsiteY52" fmla="*/ 165100 h 1406615"/>
              <a:gd name="connsiteX53" fmla="*/ 1007533 w 1346924"/>
              <a:gd name="connsiteY53" fmla="*/ 156633 h 1406615"/>
              <a:gd name="connsiteX54" fmla="*/ 1032933 w 1346924"/>
              <a:gd name="connsiteY54" fmla="*/ 135467 h 1406615"/>
              <a:gd name="connsiteX55" fmla="*/ 1037166 w 1346924"/>
              <a:gd name="connsiteY55" fmla="*/ 122767 h 1406615"/>
              <a:gd name="connsiteX56" fmla="*/ 1075266 w 1346924"/>
              <a:gd name="connsiteY56" fmla="*/ 101600 h 1406615"/>
              <a:gd name="connsiteX57" fmla="*/ 1087966 w 1346924"/>
              <a:gd name="connsiteY57" fmla="*/ 97367 h 1406615"/>
              <a:gd name="connsiteX58" fmla="*/ 1104900 w 1346924"/>
              <a:gd name="connsiteY58" fmla="*/ 101600 h 1406615"/>
              <a:gd name="connsiteX59" fmla="*/ 1130300 w 1346924"/>
              <a:gd name="connsiteY59" fmla="*/ 118533 h 1406615"/>
              <a:gd name="connsiteX60" fmla="*/ 1176866 w 1346924"/>
              <a:gd name="connsiteY60" fmla="*/ 139700 h 1406615"/>
              <a:gd name="connsiteX61" fmla="*/ 1193800 w 1346924"/>
              <a:gd name="connsiteY61" fmla="*/ 148167 h 1406615"/>
              <a:gd name="connsiteX62" fmla="*/ 1261533 w 1346924"/>
              <a:gd name="connsiteY62" fmla="*/ 139700 h 1406615"/>
              <a:gd name="connsiteX63" fmla="*/ 1278466 w 1346924"/>
              <a:gd name="connsiteY63" fmla="*/ 122767 h 1406615"/>
              <a:gd name="connsiteX64" fmla="*/ 1299633 w 1346924"/>
              <a:gd name="connsiteY64" fmla="*/ 88900 h 1406615"/>
              <a:gd name="connsiteX65" fmla="*/ 1312333 w 1346924"/>
              <a:gd name="connsiteY65" fmla="*/ 80433 h 1406615"/>
              <a:gd name="connsiteX66" fmla="*/ 1325033 w 1346924"/>
              <a:gd name="connsiteY66" fmla="*/ 50800 h 1406615"/>
              <a:gd name="connsiteX67" fmla="*/ 1329266 w 1346924"/>
              <a:gd name="connsiteY67" fmla="*/ 38100 h 1406615"/>
              <a:gd name="connsiteX68" fmla="*/ 1341966 w 1346924"/>
              <a:gd name="connsiteY68" fmla="*/ 25400 h 1406615"/>
              <a:gd name="connsiteX69" fmla="*/ 1346200 w 1346924"/>
              <a:gd name="connsiteY69" fmla="*/ 12700 h 1406615"/>
              <a:gd name="connsiteX70" fmla="*/ 1329266 w 1346924"/>
              <a:gd name="connsiteY70" fmla="*/ 8467 h 1406615"/>
              <a:gd name="connsiteX71" fmla="*/ 1312333 w 1346924"/>
              <a:gd name="connsiteY71" fmla="*/ 0 h 1406615"/>
              <a:gd name="connsiteX72" fmla="*/ 1143000 w 1346924"/>
              <a:gd name="connsiteY72" fmla="*/ 8467 h 1406615"/>
              <a:gd name="connsiteX73" fmla="*/ 1079500 w 1346924"/>
              <a:gd name="connsiteY73" fmla="*/ 21167 h 1406615"/>
              <a:gd name="connsiteX74" fmla="*/ 1054100 w 1346924"/>
              <a:gd name="connsiteY74" fmla="*/ 29633 h 1406615"/>
              <a:gd name="connsiteX75" fmla="*/ 1041400 w 1346924"/>
              <a:gd name="connsiteY75" fmla="*/ 33867 h 1406615"/>
              <a:gd name="connsiteX76" fmla="*/ 1032933 w 1346924"/>
              <a:gd name="connsiteY76" fmla="*/ 46567 h 1406615"/>
              <a:gd name="connsiteX77" fmla="*/ 1003300 w 1346924"/>
              <a:gd name="connsiteY77" fmla="*/ 84667 h 1406615"/>
              <a:gd name="connsiteX78" fmla="*/ 994833 w 1346924"/>
              <a:gd name="connsiteY78" fmla="*/ 110067 h 1406615"/>
              <a:gd name="connsiteX79" fmla="*/ 990600 w 1346924"/>
              <a:gd name="connsiteY79" fmla="*/ 122767 h 1406615"/>
              <a:gd name="connsiteX80" fmla="*/ 977900 w 1346924"/>
              <a:gd name="connsiteY80" fmla="*/ 127000 h 1406615"/>
              <a:gd name="connsiteX81" fmla="*/ 969433 w 1346924"/>
              <a:gd name="connsiteY81" fmla="*/ 139700 h 1406615"/>
              <a:gd name="connsiteX82" fmla="*/ 956733 w 1346924"/>
              <a:gd name="connsiteY82" fmla="*/ 148167 h 1406615"/>
              <a:gd name="connsiteX83" fmla="*/ 927100 w 1346924"/>
              <a:gd name="connsiteY83" fmla="*/ 182033 h 1406615"/>
              <a:gd name="connsiteX84" fmla="*/ 884766 w 1346924"/>
              <a:gd name="connsiteY84" fmla="*/ 232833 h 1406615"/>
              <a:gd name="connsiteX85" fmla="*/ 867833 w 1346924"/>
              <a:gd name="connsiteY85" fmla="*/ 254000 h 1406615"/>
              <a:gd name="connsiteX86" fmla="*/ 842433 w 1346924"/>
              <a:gd name="connsiteY86" fmla="*/ 279400 h 1406615"/>
              <a:gd name="connsiteX87" fmla="*/ 829733 w 1346924"/>
              <a:gd name="connsiteY87" fmla="*/ 292100 h 1406615"/>
              <a:gd name="connsiteX88" fmla="*/ 800100 w 1346924"/>
              <a:gd name="connsiteY88" fmla="*/ 330200 h 1406615"/>
              <a:gd name="connsiteX89" fmla="*/ 774700 w 1346924"/>
              <a:gd name="connsiteY89" fmla="*/ 347133 h 1406615"/>
              <a:gd name="connsiteX90" fmla="*/ 749300 w 1346924"/>
              <a:gd name="connsiteY90" fmla="*/ 376767 h 1406615"/>
              <a:gd name="connsiteX91" fmla="*/ 736600 w 1346924"/>
              <a:gd name="connsiteY91" fmla="*/ 385233 h 1406615"/>
              <a:gd name="connsiteX92" fmla="*/ 711200 w 1346924"/>
              <a:gd name="connsiteY92" fmla="*/ 393700 h 1406615"/>
              <a:gd name="connsiteX93" fmla="*/ 698500 w 1346924"/>
              <a:gd name="connsiteY93" fmla="*/ 402167 h 1406615"/>
              <a:gd name="connsiteX94" fmla="*/ 685800 w 1346924"/>
              <a:gd name="connsiteY94" fmla="*/ 406400 h 1406615"/>
              <a:gd name="connsiteX95" fmla="*/ 643466 w 1346924"/>
              <a:gd name="connsiteY95" fmla="*/ 414867 h 1406615"/>
              <a:gd name="connsiteX96" fmla="*/ 563033 w 1346924"/>
              <a:gd name="connsiteY96" fmla="*/ 402167 h 1406615"/>
              <a:gd name="connsiteX97" fmla="*/ 541866 w 1346924"/>
              <a:gd name="connsiteY97" fmla="*/ 397933 h 1406615"/>
              <a:gd name="connsiteX98" fmla="*/ 516466 w 1346924"/>
              <a:gd name="connsiteY98" fmla="*/ 389467 h 1406615"/>
              <a:gd name="connsiteX99" fmla="*/ 554566 w 1346924"/>
              <a:gd name="connsiteY99" fmla="*/ 368300 h 1406615"/>
              <a:gd name="connsiteX100" fmla="*/ 567266 w 1346924"/>
              <a:gd name="connsiteY100" fmla="*/ 359833 h 1406615"/>
              <a:gd name="connsiteX101" fmla="*/ 550333 w 1346924"/>
              <a:gd name="connsiteY101" fmla="*/ 338667 h 1406615"/>
              <a:gd name="connsiteX102" fmla="*/ 533400 w 1346924"/>
              <a:gd name="connsiteY102" fmla="*/ 321733 h 1406615"/>
              <a:gd name="connsiteX103" fmla="*/ 508000 w 1346924"/>
              <a:gd name="connsiteY103" fmla="*/ 313267 h 1406615"/>
              <a:gd name="connsiteX104" fmla="*/ 495300 w 1346924"/>
              <a:gd name="connsiteY104" fmla="*/ 304800 h 1406615"/>
              <a:gd name="connsiteX105" fmla="*/ 486833 w 1346924"/>
              <a:gd name="connsiteY105" fmla="*/ 287867 h 1406615"/>
              <a:gd name="connsiteX106" fmla="*/ 499533 w 1346924"/>
              <a:gd name="connsiteY106" fmla="*/ 275167 h 1406615"/>
              <a:gd name="connsiteX107" fmla="*/ 524933 w 1346924"/>
              <a:gd name="connsiteY107" fmla="*/ 266700 h 1406615"/>
              <a:gd name="connsiteX108" fmla="*/ 537633 w 1346924"/>
              <a:gd name="connsiteY108" fmla="*/ 258233 h 1406615"/>
              <a:gd name="connsiteX109" fmla="*/ 575733 w 1346924"/>
              <a:gd name="connsiteY109" fmla="*/ 249767 h 1406615"/>
              <a:gd name="connsiteX110" fmla="*/ 550333 w 1346924"/>
              <a:gd name="connsiteY110" fmla="*/ 245533 h 1406615"/>
              <a:gd name="connsiteX111" fmla="*/ 474133 w 1346924"/>
              <a:gd name="connsiteY111" fmla="*/ 237067 h 1406615"/>
              <a:gd name="connsiteX112" fmla="*/ 431800 w 1346924"/>
              <a:gd name="connsiteY112" fmla="*/ 228600 h 1406615"/>
              <a:gd name="connsiteX113" fmla="*/ 359833 w 1346924"/>
              <a:gd name="connsiteY113" fmla="*/ 220133 h 1406615"/>
              <a:gd name="connsiteX114" fmla="*/ 292100 w 1346924"/>
              <a:gd name="connsiteY114" fmla="*/ 211667 h 1406615"/>
              <a:gd name="connsiteX115" fmla="*/ 4233 w 1346924"/>
              <a:gd name="connsiteY115" fmla="*/ 215900 h 1406615"/>
              <a:gd name="connsiteX116" fmla="*/ 0 w 1346924"/>
              <a:gd name="connsiteY116"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64066 w 1346924"/>
              <a:gd name="connsiteY10" fmla="*/ 783167 h 1406615"/>
              <a:gd name="connsiteX11" fmla="*/ 444500 w 1346924"/>
              <a:gd name="connsiteY11" fmla="*/ 753533 h 1406615"/>
              <a:gd name="connsiteX12" fmla="*/ 452966 w 1346924"/>
              <a:gd name="connsiteY12" fmla="*/ 740833 h 1406615"/>
              <a:gd name="connsiteX13" fmla="*/ 482600 w 1346924"/>
              <a:gd name="connsiteY13" fmla="*/ 728133 h 1406615"/>
              <a:gd name="connsiteX14" fmla="*/ 495300 w 1346924"/>
              <a:gd name="connsiteY14" fmla="*/ 719667 h 1406615"/>
              <a:gd name="connsiteX15" fmla="*/ 499533 w 1346924"/>
              <a:gd name="connsiteY15" fmla="*/ 694267 h 1406615"/>
              <a:gd name="connsiteX16" fmla="*/ 474133 w 1346924"/>
              <a:gd name="connsiteY16" fmla="*/ 685800 h 1406615"/>
              <a:gd name="connsiteX17" fmla="*/ 452966 w 1346924"/>
              <a:gd name="connsiteY17" fmla="*/ 660400 h 1406615"/>
              <a:gd name="connsiteX18" fmla="*/ 444500 w 1346924"/>
              <a:gd name="connsiteY18" fmla="*/ 635000 h 1406615"/>
              <a:gd name="connsiteX19" fmla="*/ 448733 w 1346924"/>
              <a:gd name="connsiteY19" fmla="*/ 622300 h 1406615"/>
              <a:gd name="connsiteX20" fmla="*/ 486833 w 1346924"/>
              <a:gd name="connsiteY20" fmla="*/ 609600 h 1406615"/>
              <a:gd name="connsiteX21" fmla="*/ 499533 w 1346924"/>
              <a:gd name="connsiteY21" fmla="*/ 601133 h 1406615"/>
              <a:gd name="connsiteX22" fmla="*/ 524933 w 1346924"/>
              <a:gd name="connsiteY22" fmla="*/ 592667 h 1406615"/>
              <a:gd name="connsiteX23" fmla="*/ 533400 w 1346924"/>
              <a:gd name="connsiteY23" fmla="*/ 579967 h 1406615"/>
              <a:gd name="connsiteX24" fmla="*/ 516466 w 1346924"/>
              <a:gd name="connsiteY24" fmla="*/ 554567 h 1406615"/>
              <a:gd name="connsiteX25" fmla="*/ 508000 w 1346924"/>
              <a:gd name="connsiteY25" fmla="*/ 541867 h 1406615"/>
              <a:gd name="connsiteX26" fmla="*/ 571500 w 1346924"/>
              <a:gd name="connsiteY26" fmla="*/ 533400 h 1406615"/>
              <a:gd name="connsiteX27" fmla="*/ 630766 w 1346924"/>
              <a:gd name="connsiteY27" fmla="*/ 524933 h 1406615"/>
              <a:gd name="connsiteX28" fmla="*/ 643466 w 1346924"/>
              <a:gd name="connsiteY28" fmla="*/ 516467 h 1406615"/>
              <a:gd name="connsiteX29" fmla="*/ 681566 w 1346924"/>
              <a:gd name="connsiteY29" fmla="*/ 508000 h 1406615"/>
              <a:gd name="connsiteX30" fmla="*/ 698500 w 1346924"/>
              <a:gd name="connsiteY30" fmla="*/ 503767 h 1406615"/>
              <a:gd name="connsiteX31" fmla="*/ 723900 w 1346924"/>
              <a:gd name="connsiteY31" fmla="*/ 491067 h 1406615"/>
              <a:gd name="connsiteX32" fmla="*/ 740833 w 1346924"/>
              <a:gd name="connsiteY32" fmla="*/ 486833 h 1406615"/>
              <a:gd name="connsiteX33" fmla="*/ 753533 w 1346924"/>
              <a:gd name="connsiteY33" fmla="*/ 474133 h 1406615"/>
              <a:gd name="connsiteX34" fmla="*/ 778933 w 1346924"/>
              <a:gd name="connsiteY34" fmla="*/ 457200 h 1406615"/>
              <a:gd name="connsiteX35" fmla="*/ 804333 w 1346924"/>
              <a:gd name="connsiteY35" fmla="*/ 431800 h 1406615"/>
              <a:gd name="connsiteX36" fmla="*/ 817033 w 1346924"/>
              <a:gd name="connsiteY36" fmla="*/ 419100 h 1406615"/>
              <a:gd name="connsiteX37" fmla="*/ 829733 w 1346924"/>
              <a:gd name="connsiteY37" fmla="*/ 410633 h 1406615"/>
              <a:gd name="connsiteX38" fmla="*/ 855133 w 1346924"/>
              <a:gd name="connsiteY38" fmla="*/ 381000 h 1406615"/>
              <a:gd name="connsiteX39" fmla="*/ 863600 w 1346924"/>
              <a:gd name="connsiteY39" fmla="*/ 368300 h 1406615"/>
              <a:gd name="connsiteX40" fmla="*/ 893233 w 1346924"/>
              <a:gd name="connsiteY40" fmla="*/ 330200 h 1406615"/>
              <a:gd name="connsiteX41" fmla="*/ 893233 w 1346924"/>
              <a:gd name="connsiteY41" fmla="*/ 330200 h 1406615"/>
              <a:gd name="connsiteX42" fmla="*/ 901700 w 1346924"/>
              <a:gd name="connsiteY42" fmla="*/ 313267 h 1406615"/>
              <a:gd name="connsiteX43" fmla="*/ 914400 w 1346924"/>
              <a:gd name="connsiteY43" fmla="*/ 292100 h 1406615"/>
              <a:gd name="connsiteX44" fmla="*/ 918633 w 1346924"/>
              <a:gd name="connsiteY44" fmla="*/ 279400 h 1406615"/>
              <a:gd name="connsiteX45" fmla="*/ 931333 w 1346924"/>
              <a:gd name="connsiteY45" fmla="*/ 266700 h 1406615"/>
              <a:gd name="connsiteX46" fmla="*/ 939800 w 1346924"/>
              <a:gd name="connsiteY46" fmla="*/ 249767 h 1406615"/>
              <a:gd name="connsiteX47" fmla="*/ 952500 w 1346924"/>
              <a:gd name="connsiteY47" fmla="*/ 232833 h 1406615"/>
              <a:gd name="connsiteX48" fmla="*/ 969433 w 1346924"/>
              <a:gd name="connsiteY48" fmla="*/ 207433 h 1406615"/>
              <a:gd name="connsiteX49" fmla="*/ 973666 w 1346924"/>
              <a:gd name="connsiteY49" fmla="*/ 194733 h 1406615"/>
              <a:gd name="connsiteX50" fmla="*/ 990600 w 1346924"/>
              <a:gd name="connsiteY50" fmla="*/ 177800 h 1406615"/>
              <a:gd name="connsiteX51" fmla="*/ 994833 w 1346924"/>
              <a:gd name="connsiteY51" fmla="*/ 165100 h 1406615"/>
              <a:gd name="connsiteX52" fmla="*/ 1007533 w 1346924"/>
              <a:gd name="connsiteY52" fmla="*/ 156633 h 1406615"/>
              <a:gd name="connsiteX53" fmla="*/ 1032933 w 1346924"/>
              <a:gd name="connsiteY53" fmla="*/ 135467 h 1406615"/>
              <a:gd name="connsiteX54" fmla="*/ 1037166 w 1346924"/>
              <a:gd name="connsiteY54" fmla="*/ 122767 h 1406615"/>
              <a:gd name="connsiteX55" fmla="*/ 1075266 w 1346924"/>
              <a:gd name="connsiteY55" fmla="*/ 101600 h 1406615"/>
              <a:gd name="connsiteX56" fmla="*/ 1087966 w 1346924"/>
              <a:gd name="connsiteY56" fmla="*/ 97367 h 1406615"/>
              <a:gd name="connsiteX57" fmla="*/ 1104900 w 1346924"/>
              <a:gd name="connsiteY57" fmla="*/ 101600 h 1406615"/>
              <a:gd name="connsiteX58" fmla="*/ 1130300 w 1346924"/>
              <a:gd name="connsiteY58" fmla="*/ 118533 h 1406615"/>
              <a:gd name="connsiteX59" fmla="*/ 1176866 w 1346924"/>
              <a:gd name="connsiteY59" fmla="*/ 139700 h 1406615"/>
              <a:gd name="connsiteX60" fmla="*/ 1193800 w 1346924"/>
              <a:gd name="connsiteY60" fmla="*/ 148167 h 1406615"/>
              <a:gd name="connsiteX61" fmla="*/ 1261533 w 1346924"/>
              <a:gd name="connsiteY61" fmla="*/ 139700 h 1406615"/>
              <a:gd name="connsiteX62" fmla="*/ 1278466 w 1346924"/>
              <a:gd name="connsiteY62" fmla="*/ 122767 h 1406615"/>
              <a:gd name="connsiteX63" fmla="*/ 1299633 w 1346924"/>
              <a:gd name="connsiteY63" fmla="*/ 88900 h 1406615"/>
              <a:gd name="connsiteX64" fmla="*/ 1312333 w 1346924"/>
              <a:gd name="connsiteY64" fmla="*/ 80433 h 1406615"/>
              <a:gd name="connsiteX65" fmla="*/ 1325033 w 1346924"/>
              <a:gd name="connsiteY65" fmla="*/ 50800 h 1406615"/>
              <a:gd name="connsiteX66" fmla="*/ 1329266 w 1346924"/>
              <a:gd name="connsiteY66" fmla="*/ 38100 h 1406615"/>
              <a:gd name="connsiteX67" fmla="*/ 1341966 w 1346924"/>
              <a:gd name="connsiteY67" fmla="*/ 25400 h 1406615"/>
              <a:gd name="connsiteX68" fmla="*/ 1346200 w 1346924"/>
              <a:gd name="connsiteY68" fmla="*/ 12700 h 1406615"/>
              <a:gd name="connsiteX69" fmla="*/ 1329266 w 1346924"/>
              <a:gd name="connsiteY69" fmla="*/ 8467 h 1406615"/>
              <a:gd name="connsiteX70" fmla="*/ 1312333 w 1346924"/>
              <a:gd name="connsiteY70" fmla="*/ 0 h 1406615"/>
              <a:gd name="connsiteX71" fmla="*/ 1143000 w 1346924"/>
              <a:gd name="connsiteY71" fmla="*/ 8467 h 1406615"/>
              <a:gd name="connsiteX72" fmla="*/ 1079500 w 1346924"/>
              <a:gd name="connsiteY72" fmla="*/ 21167 h 1406615"/>
              <a:gd name="connsiteX73" fmla="*/ 1054100 w 1346924"/>
              <a:gd name="connsiteY73" fmla="*/ 29633 h 1406615"/>
              <a:gd name="connsiteX74" fmla="*/ 1041400 w 1346924"/>
              <a:gd name="connsiteY74" fmla="*/ 33867 h 1406615"/>
              <a:gd name="connsiteX75" fmla="*/ 1032933 w 1346924"/>
              <a:gd name="connsiteY75" fmla="*/ 46567 h 1406615"/>
              <a:gd name="connsiteX76" fmla="*/ 1003300 w 1346924"/>
              <a:gd name="connsiteY76" fmla="*/ 84667 h 1406615"/>
              <a:gd name="connsiteX77" fmla="*/ 994833 w 1346924"/>
              <a:gd name="connsiteY77" fmla="*/ 110067 h 1406615"/>
              <a:gd name="connsiteX78" fmla="*/ 990600 w 1346924"/>
              <a:gd name="connsiteY78" fmla="*/ 122767 h 1406615"/>
              <a:gd name="connsiteX79" fmla="*/ 977900 w 1346924"/>
              <a:gd name="connsiteY79" fmla="*/ 127000 h 1406615"/>
              <a:gd name="connsiteX80" fmla="*/ 969433 w 1346924"/>
              <a:gd name="connsiteY80" fmla="*/ 139700 h 1406615"/>
              <a:gd name="connsiteX81" fmla="*/ 956733 w 1346924"/>
              <a:gd name="connsiteY81" fmla="*/ 148167 h 1406615"/>
              <a:gd name="connsiteX82" fmla="*/ 927100 w 1346924"/>
              <a:gd name="connsiteY82" fmla="*/ 182033 h 1406615"/>
              <a:gd name="connsiteX83" fmla="*/ 884766 w 1346924"/>
              <a:gd name="connsiteY83" fmla="*/ 232833 h 1406615"/>
              <a:gd name="connsiteX84" fmla="*/ 867833 w 1346924"/>
              <a:gd name="connsiteY84" fmla="*/ 254000 h 1406615"/>
              <a:gd name="connsiteX85" fmla="*/ 842433 w 1346924"/>
              <a:gd name="connsiteY85" fmla="*/ 279400 h 1406615"/>
              <a:gd name="connsiteX86" fmla="*/ 829733 w 1346924"/>
              <a:gd name="connsiteY86" fmla="*/ 292100 h 1406615"/>
              <a:gd name="connsiteX87" fmla="*/ 800100 w 1346924"/>
              <a:gd name="connsiteY87" fmla="*/ 330200 h 1406615"/>
              <a:gd name="connsiteX88" fmla="*/ 774700 w 1346924"/>
              <a:gd name="connsiteY88" fmla="*/ 347133 h 1406615"/>
              <a:gd name="connsiteX89" fmla="*/ 749300 w 1346924"/>
              <a:gd name="connsiteY89" fmla="*/ 376767 h 1406615"/>
              <a:gd name="connsiteX90" fmla="*/ 736600 w 1346924"/>
              <a:gd name="connsiteY90" fmla="*/ 385233 h 1406615"/>
              <a:gd name="connsiteX91" fmla="*/ 711200 w 1346924"/>
              <a:gd name="connsiteY91" fmla="*/ 393700 h 1406615"/>
              <a:gd name="connsiteX92" fmla="*/ 698500 w 1346924"/>
              <a:gd name="connsiteY92" fmla="*/ 402167 h 1406615"/>
              <a:gd name="connsiteX93" fmla="*/ 685800 w 1346924"/>
              <a:gd name="connsiteY93" fmla="*/ 406400 h 1406615"/>
              <a:gd name="connsiteX94" fmla="*/ 643466 w 1346924"/>
              <a:gd name="connsiteY94" fmla="*/ 414867 h 1406615"/>
              <a:gd name="connsiteX95" fmla="*/ 563033 w 1346924"/>
              <a:gd name="connsiteY95" fmla="*/ 402167 h 1406615"/>
              <a:gd name="connsiteX96" fmla="*/ 541866 w 1346924"/>
              <a:gd name="connsiteY96" fmla="*/ 397933 h 1406615"/>
              <a:gd name="connsiteX97" fmla="*/ 516466 w 1346924"/>
              <a:gd name="connsiteY97" fmla="*/ 389467 h 1406615"/>
              <a:gd name="connsiteX98" fmla="*/ 554566 w 1346924"/>
              <a:gd name="connsiteY98" fmla="*/ 368300 h 1406615"/>
              <a:gd name="connsiteX99" fmla="*/ 567266 w 1346924"/>
              <a:gd name="connsiteY99" fmla="*/ 359833 h 1406615"/>
              <a:gd name="connsiteX100" fmla="*/ 550333 w 1346924"/>
              <a:gd name="connsiteY100" fmla="*/ 338667 h 1406615"/>
              <a:gd name="connsiteX101" fmla="*/ 533400 w 1346924"/>
              <a:gd name="connsiteY101" fmla="*/ 321733 h 1406615"/>
              <a:gd name="connsiteX102" fmla="*/ 508000 w 1346924"/>
              <a:gd name="connsiteY102" fmla="*/ 313267 h 1406615"/>
              <a:gd name="connsiteX103" fmla="*/ 495300 w 1346924"/>
              <a:gd name="connsiteY103" fmla="*/ 304800 h 1406615"/>
              <a:gd name="connsiteX104" fmla="*/ 486833 w 1346924"/>
              <a:gd name="connsiteY104" fmla="*/ 287867 h 1406615"/>
              <a:gd name="connsiteX105" fmla="*/ 499533 w 1346924"/>
              <a:gd name="connsiteY105" fmla="*/ 275167 h 1406615"/>
              <a:gd name="connsiteX106" fmla="*/ 524933 w 1346924"/>
              <a:gd name="connsiteY106" fmla="*/ 266700 h 1406615"/>
              <a:gd name="connsiteX107" fmla="*/ 537633 w 1346924"/>
              <a:gd name="connsiteY107" fmla="*/ 258233 h 1406615"/>
              <a:gd name="connsiteX108" fmla="*/ 575733 w 1346924"/>
              <a:gd name="connsiteY108" fmla="*/ 249767 h 1406615"/>
              <a:gd name="connsiteX109" fmla="*/ 550333 w 1346924"/>
              <a:gd name="connsiteY109" fmla="*/ 245533 h 1406615"/>
              <a:gd name="connsiteX110" fmla="*/ 474133 w 1346924"/>
              <a:gd name="connsiteY110" fmla="*/ 237067 h 1406615"/>
              <a:gd name="connsiteX111" fmla="*/ 431800 w 1346924"/>
              <a:gd name="connsiteY111" fmla="*/ 228600 h 1406615"/>
              <a:gd name="connsiteX112" fmla="*/ 359833 w 1346924"/>
              <a:gd name="connsiteY112" fmla="*/ 220133 h 1406615"/>
              <a:gd name="connsiteX113" fmla="*/ 292100 w 1346924"/>
              <a:gd name="connsiteY113" fmla="*/ 211667 h 1406615"/>
              <a:gd name="connsiteX114" fmla="*/ 4233 w 1346924"/>
              <a:gd name="connsiteY114" fmla="*/ 215900 h 1406615"/>
              <a:gd name="connsiteX115" fmla="*/ 0 w 1346924"/>
              <a:gd name="connsiteY11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64066 w 1346924"/>
              <a:gd name="connsiteY10" fmla="*/ 783167 h 1406615"/>
              <a:gd name="connsiteX11" fmla="*/ 444500 w 1346924"/>
              <a:gd name="connsiteY11" fmla="*/ 753533 h 1406615"/>
              <a:gd name="connsiteX12" fmla="*/ 482600 w 1346924"/>
              <a:gd name="connsiteY12" fmla="*/ 728133 h 1406615"/>
              <a:gd name="connsiteX13" fmla="*/ 495300 w 1346924"/>
              <a:gd name="connsiteY13" fmla="*/ 719667 h 1406615"/>
              <a:gd name="connsiteX14" fmla="*/ 499533 w 1346924"/>
              <a:gd name="connsiteY14" fmla="*/ 694267 h 1406615"/>
              <a:gd name="connsiteX15" fmla="*/ 474133 w 1346924"/>
              <a:gd name="connsiteY15" fmla="*/ 685800 h 1406615"/>
              <a:gd name="connsiteX16" fmla="*/ 452966 w 1346924"/>
              <a:gd name="connsiteY16" fmla="*/ 660400 h 1406615"/>
              <a:gd name="connsiteX17" fmla="*/ 444500 w 1346924"/>
              <a:gd name="connsiteY17" fmla="*/ 635000 h 1406615"/>
              <a:gd name="connsiteX18" fmla="*/ 448733 w 1346924"/>
              <a:gd name="connsiteY18" fmla="*/ 622300 h 1406615"/>
              <a:gd name="connsiteX19" fmla="*/ 486833 w 1346924"/>
              <a:gd name="connsiteY19" fmla="*/ 609600 h 1406615"/>
              <a:gd name="connsiteX20" fmla="*/ 499533 w 1346924"/>
              <a:gd name="connsiteY20" fmla="*/ 601133 h 1406615"/>
              <a:gd name="connsiteX21" fmla="*/ 524933 w 1346924"/>
              <a:gd name="connsiteY21" fmla="*/ 592667 h 1406615"/>
              <a:gd name="connsiteX22" fmla="*/ 533400 w 1346924"/>
              <a:gd name="connsiteY22" fmla="*/ 579967 h 1406615"/>
              <a:gd name="connsiteX23" fmla="*/ 516466 w 1346924"/>
              <a:gd name="connsiteY23" fmla="*/ 554567 h 1406615"/>
              <a:gd name="connsiteX24" fmla="*/ 508000 w 1346924"/>
              <a:gd name="connsiteY24" fmla="*/ 541867 h 1406615"/>
              <a:gd name="connsiteX25" fmla="*/ 571500 w 1346924"/>
              <a:gd name="connsiteY25" fmla="*/ 533400 h 1406615"/>
              <a:gd name="connsiteX26" fmla="*/ 630766 w 1346924"/>
              <a:gd name="connsiteY26" fmla="*/ 524933 h 1406615"/>
              <a:gd name="connsiteX27" fmla="*/ 643466 w 1346924"/>
              <a:gd name="connsiteY27" fmla="*/ 516467 h 1406615"/>
              <a:gd name="connsiteX28" fmla="*/ 681566 w 1346924"/>
              <a:gd name="connsiteY28" fmla="*/ 508000 h 1406615"/>
              <a:gd name="connsiteX29" fmla="*/ 698500 w 1346924"/>
              <a:gd name="connsiteY29" fmla="*/ 503767 h 1406615"/>
              <a:gd name="connsiteX30" fmla="*/ 723900 w 1346924"/>
              <a:gd name="connsiteY30" fmla="*/ 491067 h 1406615"/>
              <a:gd name="connsiteX31" fmla="*/ 740833 w 1346924"/>
              <a:gd name="connsiteY31" fmla="*/ 486833 h 1406615"/>
              <a:gd name="connsiteX32" fmla="*/ 753533 w 1346924"/>
              <a:gd name="connsiteY32" fmla="*/ 474133 h 1406615"/>
              <a:gd name="connsiteX33" fmla="*/ 778933 w 1346924"/>
              <a:gd name="connsiteY33" fmla="*/ 457200 h 1406615"/>
              <a:gd name="connsiteX34" fmla="*/ 804333 w 1346924"/>
              <a:gd name="connsiteY34" fmla="*/ 431800 h 1406615"/>
              <a:gd name="connsiteX35" fmla="*/ 817033 w 1346924"/>
              <a:gd name="connsiteY35" fmla="*/ 419100 h 1406615"/>
              <a:gd name="connsiteX36" fmla="*/ 829733 w 1346924"/>
              <a:gd name="connsiteY36" fmla="*/ 410633 h 1406615"/>
              <a:gd name="connsiteX37" fmla="*/ 855133 w 1346924"/>
              <a:gd name="connsiteY37" fmla="*/ 381000 h 1406615"/>
              <a:gd name="connsiteX38" fmla="*/ 863600 w 1346924"/>
              <a:gd name="connsiteY38" fmla="*/ 368300 h 1406615"/>
              <a:gd name="connsiteX39" fmla="*/ 893233 w 1346924"/>
              <a:gd name="connsiteY39" fmla="*/ 330200 h 1406615"/>
              <a:gd name="connsiteX40" fmla="*/ 893233 w 1346924"/>
              <a:gd name="connsiteY40" fmla="*/ 330200 h 1406615"/>
              <a:gd name="connsiteX41" fmla="*/ 901700 w 1346924"/>
              <a:gd name="connsiteY41" fmla="*/ 313267 h 1406615"/>
              <a:gd name="connsiteX42" fmla="*/ 914400 w 1346924"/>
              <a:gd name="connsiteY42" fmla="*/ 292100 h 1406615"/>
              <a:gd name="connsiteX43" fmla="*/ 918633 w 1346924"/>
              <a:gd name="connsiteY43" fmla="*/ 279400 h 1406615"/>
              <a:gd name="connsiteX44" fmla="*/ 931333 w 1346924"/>
              <a:gd name="connsiteY44" fmla="*/ 266700 h 1406615"/>
              <a:gd name="connsiteX45" fmla="*/ 939800 w 1346924"/>
              <a:gd name="connsiteY45" fmla="*/ 249767 h 1406615"/>
              <a:gd name="connsiteX46" fmla="*/ 952500 w 1346924"/>
              <a:gd name="connsiteY46" fmla="*/ 232833 h 1406615"/>
              <a:gd name="connsiteX47" fmla="*/ 969433 w 1346924"/>
              <a:gd name="connsiteY47" fmla="*/ 207433 h 1406615"/>
              <a:gd name="connsiteX48" fmla="*/ 973666 w 1346924"/>
              <a:gd name="connsiteY48" fmla="*/ 194733 h 1406615"/>
              <a:gd name="connsiteX49" fmla="*/ 990600 w 1346924"/>
              <a:gd name="connsiteY49" fmla="*/ 177800 h 1406615"/>
              <a:gd name="connsiteX50" fmla="*/ 994833 w 1346924"/>
              <a:gd name="connsiteY50" fmla="*/ 165100 h 1406615"/>
              <a:gd name="connsiteX51" fmla="*/ 1007533 w 1346924"/>
              <a:gd name="connsiteY51" fmla="*/ 156633 h 1406615"/>
              <a:gd name="connsiteX52" fmla="*/ 1032933 w 1346924"/>
              <a:gd name="connsiteY52" fmla="*/ 135467 h 1406615"/>
              <a:gd name="connsiteX53" fmla="*/ 1037166 w 1346924"/>
              <a:gd name="connsiteY53" fmla="*/ 122767 h 1406615"/>
              <a:gd name="connsiteX54" fmla="*/ 1075266 w 1346924"/>
              <a:gd name="connsiteY54" fmla="*/ 101600 h 1406615"/>
              <a:gd name="connsiteX55" fmla="*/ 1087966 w 1346924"/>
              <a:gd name="connsiteY55" fmla="*/ 97367 h 1406615"/>
              <a:gd name="connsiteX56" fmla="*/ 1104900 w 1346924"/>
              <a:gd name="connsiteY56" fmla="*/ 101600 h 1406615"/>
              <a:gd name="connsiteX57" fmla="*/ 1130300 w 1346924"/>
              <a:gd name="connsiteY57" fmla="*/ 118533 h 1406615"/>
              <a:gd name="connsiteX58" fmla="*/ 1176866 w 1346924"/>
              <a:gd name="connsiteY58" fmla="*/ 139700 h 1406615"/>
              <a:gd name="connsiteX59" fmla="*/ 1193800 w 1346924"/>
              <a:gd name="connsiteY59" fmla="*/ 148167 h 1406615"/>
              <a:gd name="connsiteX60" fmla="*/ 1261533 w 1346924"/>
              <a:gd name="connsiteY60" fmla="*/ 139700 h 1406615"/>
              <a:gd name="connsiteX61" fmla="*/ 1278466 w 1346924"/>
              <a:gd name="connsiteY61" fmla="*/ 122767 h 1406615"/>
              <a:gd name="connsiteX62" fmla="*/ 1299633 w 1346924"/>
              <a:gd name="connsiteY62" fmla="*/ 88900 h 1406615"/>
              <a:gd name="connsiteX63" fmla="*/ 1312333 w 1346924"/>
              <a:gd name="connsiteY63" fmla="*/ 80433 h 1406615"/>
              <a:gd name="connsiteX64" fmla="*/ 1325033 w 1346924"/>
              <a:gd name="connsiteY64" fmla="*/ 50800 h 1406615"/>
              <a:gd name="connsiteX65" fmla="*/ 1329266 w 1346924"/>
              <a:gd name="connsiteY65" fmla="*/ 38100 h 1406615"/>
              <a:gd name="connsiteX66" fmla="*/ 1341966 w 1346924"/>
              <a:gd name="connsiteY66" fmla="*/ 25400 h 1406615"/>
              <a:gd name="connsiteX67" fmla="*/ 1346200 w 1346924"/>
              <a:gd name="connsiteY67" fmla="*/ 12700 h 1406615"/>
              <a:gd name="connsiteX68" fmla="*/ 1329266 w 1346924"/>
              <a:gd name="connsiteY68" fmla="*/ 8467 h 1406615"/>
              <a:gd name="connsiteX69" fmla="*/ 1312333 w 1346924"/>
              <a:gd name="connsiteY69" fmla="*/ 0 h 1406615"/>
              <a:gd name="connsiteX70" fmla="*/ 1143000 w 1346924"/>
              <a:gd name="connsiteY70" fmla="*/ 8467 h 1406615"/>
              <a:gd name="connsiteX71" fmla="*/ 1079500 w 1346924"/>
              <a:gd name="connsiteY71" fmla="*/ 21167 h 1406615"/>
              <a:gd name="connsiteX72" fmla="*/ 1054100 w 1346924"/>
              <a:gd name="connsiteY72" fmla="*/ 29633 h 1406615"/>
              <a:gd name="connsiteX73" fmla="*/ 1041400 w 1346924"/>
              <a:gd name="connsiteY73" fmla="*/ 33867 h 1406615"/>
              <a:gd name="connsiteX74" fmla="*/ 1032933 w 1346924"/>
              <a:gd name="connsiteY74" fmla="*/ 46567 h 1406615"/>
              <a:gd name="connsiteX75" fmla="*/ 1003300 w 1346924"/>
              <a:gd name="connsiteY75" fmla="*/ 84667 h 1406615"/>
              <a:gd name="connsiteX76" fmla="*/ 994833 w 1346924"/>
              <a:gd name="connsiteY76" fmla="*/ 110067 h 1406615"/>
              <a:gd name="connsiteX77" fmla="*/ 990600 w 1346924"/>
              <a:gd name="connsiteY77" fmla="*/ 122767 h 1406615"/>
              <a:gd name="connsiteX78" fmla="*/ 977900 w 1346924"/>
              <a:gd name="connsiteY78" fmla="*/ 127000 h 1406615"/>
              <a:gd name="connsiteX79" fmla="*/ 969433 w 1346924"/>
              <a:gd name="connsiteY79" fmla="*/ 139700 h 1406615"/>
              <a:gd name="connsiteX80" fmla="*/ 956733 w 1346924"/>
              <a:gd name="connsiteY80" fmla="*/ 148167 h 1406615"/>
              <a:gd name="connsiteX81" fmla="*/ 927100 w 1346924"/>
              <a:gd name="connsiteY81" fmla="*/ 182033 h 1406615"/>
              <a:gd name="connsiteX82" fmla="*/ 884766 w 1346924"/>
              <a:gd name="connsiteY82" fmla="*/ 232833 h 1406615"/>
              <a:gd name="connsiteX83" fmla="*/ 867833 w 1346924"/>
              <a:gd name="connsiteY83" fmla="*/ 254000 h 1406615"/>
              <a:gd name="connsiteX84" fmla="*/ 842433 w 1346924"/>
              <a:gd name="connsiteY84" fmla="*/ 279400 h 1406615"/>
              <a:gd name="connsiteX85" fmla="*/ 829733 w 1346924"/>
              <a:gd name="connsiteY85" fmla="*/ 292100 h 1406615"/>
              <a:gd name="connsiteX86" fmla="*/ 800100 w 1346924"/>
              <a:gd name="connsiteY86" fmla="*/ 330200 h 1406615"/>
              <a:gd name="connsiteX87" fmla="*/ 774700 w 1346924"/>
              <a:gd name="connsiteY87" fmla="*/ 347133 h 1406615"/>
              <a:gd name="connsiteX88" fmla="*/ 749300 w 1346924"/>
              <a:gd name="connsiteY88" fmla="*/ 376767 h 1406615"/>
              <a:gd name="connsiteX89" fmla="*/ 736600 w 1346924"/>
              <a:gd name="connsiteY89" fmla="*/ 385233 h 1406615"/>
              <a:gd name="connsiteX90" fmla="*/ 711200 w 1346924"/>
              <a:gd name="connsiteY90" fmla="*/ 393700 h 1406615"/>
              <a:gd name="connsiteX91" fmla="*/ 698500 w 1346924"/>
              <a:gd name="connsiteY91" fmla="*/ 402167 h 1406615"/>
              <a:gd name="connsiteX92" fmla="*/ 685800 w 1346924"/>
              <a:gd name="connsiteY92" fmla="*/ 406400 h 1406615"/>
              <a:gd name="connsiteX93" fmla="*/ 643466 w 1346924"/>
              <a:gd name="connsiteY93" fmla="*/ 414867 h 1406615"/>
              <a:gd name="connsiteX94" fmla="*/ 563033 w 1346924"/>
              <a:gd name="connsiteY94" fmla="*/ 402167 h 1406615"/>
              <a:gd name="connsiteX95" fmla="*/ 541866 w 1346924"/>
              <a:gd name="connsiteY95" fmla="*/ 397933 h 1406615"/>
              <a:gd name="connsiteX96" fmla="*/ 516466 w 1346924"/>
              <a:gd name="connsiteY96" fmla="*/ 389467 h 1406615"/>
              <a:gd name="connsiteX97" fmla="*/ 554566 w 1346924"/>
              <a:gd name="connsiteY97" fmla="*/ 368300 h 1406615"/>
              <a:gd name="connsiteX98" fmla="*/ 567266 w 1346924"/>
              <a:gd name="connsiteY98" fmla="*/ 359833 h 1406615"/>
              <a:gd name="connsiteX99" fmla="*/ 550333 w 1346924"/>
              <a:gd name="connsiteY99" fmla="*/ 338667 h 1406615"/>
              <a:gd name="connsiteX100" fmla="*/ 533400 w 1346924"/>
              <a:gd name="connsiteY100" fmla="*/ 321733 h 1406615"/>
              <a:gd name="connsiteX101" fmla="*/ 508000 w 1346924"/>
              <a:gd name="connsiteY101" fmla="*/ 313267 h 1406615"/>
              <a:gd name="connsiteX102" fmla="*/ 495300 w 1346924"/>
              <a:gd name="connsiteY102" fmla="*/ 304800 h 1406615"/>
              <a:gd name="connsiteX103" fmla="*/ 486833 w 1346924"/>
              <a:gd name="connsiteY103" fmla="*/ 287867 h 1406615"/>
              <a:gd name="connsiteX104" fmla="*/ 499533 w 1346924"/>
              <a:gd name="connsiteY104" fmla="*/ 275167 h 1406615"/>
              <a:gd name="connsiteX105" fmla="*/ 524933 w 1346924"/>
              <a:gd name="connsiteY105" fmla="*/ 266700 h 1406615"/>
              <a:gd name="connsiteX106" fmla="*/ 537633 w 1346924"/>
              <a:gd name="connsiteY106" fmla="*/ 258233 h 1406615"/>
              <a:gd name="connsiteX107" fmla="*/ 575733 w 1346924"/>
              <a:gd name="connsiteY107" fmla="*/ 249767 h 1406615"/>
              <a:gd name="connsiteX108" fmla="*/ 550333 w 1346924"/>
              <a:gd name="connsiteY108" fmla="*/ 245533 h 1406615"/>
              <a:gd name="connsiteX109" fmla="*/ 474133 w 1346924"/>
              <a:gd name="connsiteY109" fmla="*/ 237067 h 1406615"/>
              <a:gd name="connsiteX110" fmla="*/ 431800 w 1346924"/>
              <a:gd name="connsiteY110" fmla="*/ 228600 h 1406615"/>
              <a:gd name="connsiteX111" fmla="*/ 359833 w 1346924"/>
              <a:gd name="connsiteY111" fmla="*/ 220133 h 1406615"/>
              <a:gd name="connsiteX112" fmla="*/ 292100 w 1346924"/>
              <a:gd name="connsiteY112" fmla="*/ 211667 h 1406615"/>
              <a:gd name="connsiteX113" fmla="*/ 4233 w 1346924"/>
              <a:gd name="connsiteY113" fmla="*/ 215900 h 1406615"/>
              <a:gd name="connsiteX114" fmla="*/ 0 w 1346924"/>
              <a:gd name="connsiteY11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64066 w 1346924"/>
              <a:gd name="connsiteY10" fmla="*/ 783167 h 1406615"/>
              <a:gd name="connsiteX11" fmla="*/ 482600 w 1346924"/>
              <a:gd name="connsiteY11" fmla="*/ 728133 h 1406615"/>
              <a:gd name="connsiteX12" fmla="*/ 495300 w 1346924"/>
              <a:gd name="connsiteY12" fmla="*/ 719667 h 1406615"/>
              <a:gd name="connsiteX13" fmla="*/ 499533 w 1346924"/>
              <a:gd name="connsiteY13" fmla="*/ 694267 h 1406615"/>
              <a:gd name="connsiteX14" fmla="*/ 474133 w 1346924"/>
              <a:gd name="connsiteY14" fmla="*/ 685800 h 1406615"/>
              <a:gd name="connsiteX15" fmla="*/ 452966 w 1346924"/>
              <a:gd name="connsiteY15" fmla="*/ 660400 h 1406615"/>
              <a:gd name="connsiteX16" fmla="*/ 444500 w 1346924"/>
              <a:gd name="connsiteY16" fmla="*/ 635000 h 1406615"/>
              <a:gd name="connsiteX17" fmla="*/ 448733 w 1346924"/>
              <a:gd name="connsiteY17" fmla="*/ 622300 h 1406615"/>
              <a:gd name="connsiteX18" fmla="*/ 486833 w 1346924"/>
              <a:gd name="connsiteY18" fmla="*/ 609600 h 1406615"/>
              <a:gd name="connsiteX19" fmla="*/ 499533 w 1346924"/>
              <a:gd name="connsiteY19" fmla="*/ 601133 h 1406615"/>
              <a:gd name="connsiteX20" fmla="*/ 524933 w 1346924"/>
              <a:gd name="connsiteY20" fmla="*/ 592667 h 1406615"/>
              <a:gd name="connsiteX21" fmla="*/ 533400 w 1346924"/>
              <a:gd name="connsiteY21" fmla="*/ 579967 h 1406615"/>
              <a:gd name="connsiteX22" fmla="*/ 516466 w 1346924"/>
              <a:gd name="connsiteY22" fmla="*/ 554567 h 1406615"/>
              <a:gd name="connsiteX23" fmla="*/ 508000 w 1346924"/>
              <a:gd name="connsiteY23" fmla="*/ 541867 h 1406615"/>
              <a:gd name="connsiteX24" fmla="*/ 571500 w 1346924"/>
              <a:gd name="connsiteY24" fmla="*/ 533400 h 1406615"/>
              <a:gd name="connsiteX25" fmla="*/ 630766 w 1346924"/>
              <a:gd name="connsiteY25" fmla="*/ 524933 h 1406615"/>
              <a:gd name="connsiteX26" fmla="*/ 643466 w 1346924"/>
              <a:gd name="connsiteY26" fmla="*/ 516467 h 1406615"/>
              <a:gd name="connsiteX27" fmla="*/ 681566 w 1346924"/>
              <a:gd name="connsiteY27" fmla="*/ 508000 h 1406615"/>
              <a:gd name="connsiteX28" fmla="*/ 698500 w 1346924"/>
              <a:gd name="connsiteY28" fmla="*/ 503767 h 1406615"/>
              <a:gd name="connsiteX29" fmla="*/ 723900 w 1346924"/>
              <a:gd name="connsiteY29" fmla="*/ 491067 h 1406615"/>
              <a:gd name="connsiteX30" fmla="*/ 740833 w 1346924"/>
              <a:gd name="connsiteY30" fmla="*/ 486833 h 1406615"/>
              <a:gd name="connsiteX31" fmla="*/ 753533 w 1346924"/>
              <a:gd name="connsiteY31" fmla="*/ 474133 h 1406615"/>
              <a:gd name="connsiteX32" fmla="*/ 778933 w 1346924"/>
              <a:gd name="connsiteY32" fmla="*/ 457200 h 1406615"/>
              <a:gd name="connsiteX33" fmla="*/ 804333 w 1346924"/>
              <a:gd name="connsiteY33" fmla="*/ 431800 h 1406615"/>
              <a:gd name="connsiteX34" fmla="*/ 817033 w 1346924"/>
              <a:gd name="connsiteY34" fmla="*/ 419100 h 1406615"/>
              <a:gd name="connsiteX35" fmla="*/ 829733 w 1346924"/>
              <a:gd name="connsiteY35" fmla="*/ 410633 h 1406615"/>
              <a:gd name="connsiteX36" fmla="*/ 855133 w 1346924"/>
              <a:gd name="connsiteY36" fmla="*/ 381000 h 1406615"/>
              <a:gd name="connsiteX37" fmla="*/ 863600 w 1346924"/>
              <a:gd name="connsiteY37" fmla="*/ 368300 h 1406615"/>
              <a:gd name="connsiteX38" fmla="*/ 893233 w 1346924"/>
              <a:gd name="connsiteY38" fmla="*/ 330200 h 1406615"/>
              <a:gd name="connsiteX39" fmla="*/ 893233 w 1346924"/>
              <a:gd name="connsiteY39" fmla="*/ 330200 h 1406615"/>
              <a:gd name="connsiteX40" fmla="*/ 901700 w 1346924"/>
              <a:gd name="connsiteY40" fmla="*/ 313267 h 1406615"/>
              <a:gd name="connsiteX41" fmla="*/ 914400 w 1346924"/>
              <a:gd name="connsiteY41" fmla="*/ 292100 h 1406615"/>
              <a:gd name="connsiteX42" fmla="*/ 918633 w 1346924"/>
              <a:gd name="connsiteY42" fmla="*/ 279400 h 1406615"/>
              <a:gd name="connsiteX43" fmla="*/ 931333 w 1346924"/>
              <a:gd name="connsiteY43" fmla="*/ 266700 h 1406615"/>
              <a:gd name="connsiteX44" fmla="*/ 939800 w 1346924"/>
              <a:gd name="connsiteY44" fmla="*/ 249767 h 1406615"/>
              <a:gd name="connsiteX45" fmla="*/ 952500 w 1346924"/>
              <a:gd name="connsiteY45" fmla="*/ 232833 h 1406615"/>
              <a:gd name="connsiteX46" fmla="*/ 969433 w 1346924"/>
              <a:gd name="connsiteY46" fmla="*/ 207433 h 1406615"/>
              <a:gd name="connsiteX47" fmla="*/ 973666 w 1346924"/>
              <a:gd name="connsiteY47" fmla="*/ 194733 h 1406615"/>
              <a:gd name="connsiteX48" fmla="*/ 990600 w 1346924"/>
              <a:gd name="connsiteY48" fmla="*/ 177800 h 1406615"/>
              <a:gd name="connsiteX49" fmla="*/ 994833 w 1346924"/>
              <a:gd name="connsiteY49" fmla="*/ 165100 h 1406615"/>
              <a:gd name="connsiteX50" fmla="*/ 1007533 w 1346924"/>
              <a:gd name="connsiteY50" fmla="*/ 156633 h 1406615"/>
              <a:gd name="connsiteX51" fmla="*/ 1032933 w 1346924"/>
              <a:gd name="connsiteY51" fmla="*/ 135467 h 1406615"/>
              <a:gd name="connsiteX52" fmla="*/ 1037166 w 1346924"/>
              <a:gd name="connsiteY52" fmla="*/ 122767 h 1406615"/>
              <a:gd name="connsiteX53" fmla="*/ 1075266 w 1346924"/>
              <a:gd name="connsiteY53" fmla="*/ 101600 h 1406615"/>
              <a:gd name="connsiteX54" fmla="*/ 1087966 w 1346924"/>
              <a:gd name="connsiteY54" fmla="*/ 97367 h 1406615"/>
              <a:gd name="connsiteX55" fmla="*/ 1104900 w 1346924"/>
              <a:gd name="connsiteY55" fmla="*/ 101600 h 1406615"/>
              <a:gd name="connsiteX56" fmla="*/ 1130300 w 1346924"/>
              <a:gd name="connsiteY56" fmla="*/ 118533 h 1406615"/>
              <a:gd name="connsiteX57" fmla="*/ 1176866 w 1346924"/>
              <a:gd name="connsiteY57" fmla="*/ 139700 h 1406615"/>
              <a:gd name="connsiteX58" fmla="*/ 1193800 w 1346924"/>
              <a:gd name="connsiteY58" fmla="*/ 148167 h 1406615"/>
              <a:gd name="connsiteX59" fmla="*/ 1261533 w 1346924"/>
              <a:gd name="connsiteY59" fmla="*/ 139700 h 1406615"/>
              <a:gd name="connsiteX60" fmla="*/ 1278466 w 1346924"/>
              <a:gd name="connsiteY60" fmla="*/ 122767 h 1406615"/>
              <a:gd name="connsiteX61" fmla="*/ 1299633 w 1346924"/>
              <a:gd name="connsiteY61" fmla="*/ 88900 h 1406615"/>
              <a:gd name="connsiteX62" fmla="*/ 1312333 w 1346924"/>
              <a:gd name="connsiteY62" fmla="*/ 80433 h 1406615"/>
              <a:gd name="connsiteX63" fmla="*/ 1325033 w 1346924"/>
              <a:gd name="connsiteY63" fmla="*/ 50800 h 1406615"/>
              <a:gd name="connsiteX64" fmla="*/ 1329266 w 1346924"/>
              <a:gd name="connsiteY64" fmla="*/ 38100 h 1406615"/>
              <a:gd name="connsiteX65" fmla="*/ 1341966 w 1346924"/>
              <a:gd name="connsiteY65" fmla="*/ 25400 h 1406615"/>
              <a:gd name="connsiteX66" fmla="*/ 1346200 w 1346924"/>
              <a:gd name="connsiteY66" fmla="*/ 12700 h 1406615"/>
              <a:gd name="connsiteX67" fmla="*/ 1329266 w 1346924"/>
              <a:gd name="connsiteY67" fmla="*/ 8467 h 1406615"/>
              <a:gd name="connsiteX68" fmla="*/ 1312333 w 1346924"/>
              <a:gd name="connsiteY68" fmla="*/ 0 h 1406615"/>
              <a:gd name="connsiteX69" fmla="*/ 1143000 w 1346924"/>
              <a:gd name="connsiteY69" fmla="*/ 8467 h 1406615"/>
              <a:gd name="connsiteX70" fmla="*/ 1079500 w 1346924"/>
              <a:gd name="connsiteY70" fmla="*/ 21167 h 1406615"/>
              <a:gd name="connsiteX71" fmla="*/ 1054100 w 1346924"/>
              <a:gd name="connsiteY71" fmla="*/ 29633 h 1406615"/>
              <a:gd name="connsiteX72" fmla="*/ 1041400 w 1346924"/>
              <a:gd name="connsiteY72" fmla="*/ 33867 h 1406615"/>
              <a:gd name="connsiteX73" fmla="*/ 1032933 w 1346924"/>
              <a:gd name="connsiteY73" fmla="*/ 46567 h 1406615"/>
              <a:gd name="connsiteX74" fmla="*/ 1003300 w 1346924"/>
              <a:gd name="connsiteY74" fmla="*/ 84667 h 1406615"/>
              <a:gd name="connsiteX75" fmla="*/ 994833 w 1346924"/>
              <a:gd name="connsiteY75" fmla="*/ 110067 h 1406615"/>
              <a:gd name="connsiteX76" fmla="*/ 990600 w 1346924"/>
              <a:gd name="connsiteY76" fmla="*/ 122767 h 1406615"/>
              <a:gd name="connsiteX77" fmla="*/ 977900 w 1346924"/>
              <a:gd name="connsiteY77" fmla="*/ 127000 h 1406615"/>
              <a:gd name="connsiteX78" fmla="*/ 969433 w 1346924"/>
              <a:gd name="connsiteY78" fmla="*/ 139700 h 1406615"/>
              <a:gd name="connsiteX79" fmla="*/ 956733 w 1346924"/>
              <a:gd name="connsiteY79" fmla="*/ 148167 h 1406615"/>
              <a:gd name="connsiteX80" fmla="*/ 927100 w 1346924"/>
              <a:gd name="connsiteY80" fmla="*/ 182033 h 1406615"/>
              <a:gd name="connsiteX81" fmla="*/ 884766 w 1346924"/>
              <a:gd name="connsiteY81" fmla="*/ 232833 h 1406615"/>
              <a:gd name="connsiteX82" fmla="*/ 867833 w 1346924"/>
              <a:gd name="connsiteY82" fmla="*/ 254000 h 1406615"/>
              <a:gd name="connsiteX83" fmla="*/ 842433 w 1346924"/>
              <a:gd name="connsiteY83" fmla="*/ 279400 h 1406615"/>
              <a:gd name="connsiteX84" fmla="*/ 829733 w 1346924"/>
              <a:gd name="connsiteY84" fmla="*/ 292100 h 1406615"/>
              <a:gd name="connsiteX85" fmla="*/ 800100 w 1346924"/>
              <a:gd name="connsiteY85" fmla="*/ 330200 h 1406615"/>
              <a:gd name="connsiteX86" fmla="*/ 774700 w 1346924"/>
              <a:gd name="connsiteY86" fmla="*/ 347133 h 1406615"/>
              <a:gd name="connsiteX87" fmla="*/ 749300 w 1346924"/>
              <a:gd name="connsiteY87" fmla="*/ 376767 h 1406615"/>
              <a:gd name="connsiteX88" fmla="*/ 736600 w 1346924"/>
              <a:gd name="connsiteY88" fmla="*/ 385233 h 1406615"/>
              <a:gd name="connsiteX89" fmla="*/ 711200 w 1346924"/>
              <a:gd name="connsiteY89" fmla="*/ 393700 h 1406615"/>
              <a:gd name="connsiteX90" fmla="*/ 698500 w 1346924"/>
              <a:gd name="connsiteY90" fmla="*/ 402167 h 1406615"/>
              <a:gd name="connsiteX91" fmla="*/ 685800 w 1346924"/>
              <a:gd name="connsiteY91" fmla="*/ 406400 h 1406615"/>
              <a:gd name="connsiteX92" fmla="*/ 643466 w 1346924"/>
              <a:gd name="connsiteY92" fmla="*/ 414867 h 1406615"/>
              <a:gd name="connsiteX93" fmla="*/ 563033 w 1346924"/>
              <a:gd name="connsiteY93" fmla="*/ 402167 h 1406615"/>
              <a:gd name="connsiteX94" fmla="*/ 541866 w 1346924"/>
              <a:gd name="connsiteY94" fmla="*/ 397933 h 1406615"/>
              <a:gd name="connsiteX95" fmla="*/ 516466 w 1346924"/>
              <a:gd name="connsiteY95" fmla="*/ 389467 h 1406615"/>
              <a:gd name="connsiteX96" fmla="*/ 554566 w 1346924"/>
              <a:gd name="connsiteY96" fmla="*/ 368300 h 1406615"/>
              <a:gd name="connsiteX97" fmla="*/ 567266 w 1346924"/>
              <a:gd name="connsiteY97" fmla="*/ 359833 h 1406615"/>
              <a:gd name="connsiteX98" fmla="*/ 550333 w 1346924"/>
              <a:gd name="connsiteY98" fmla="*/ 338667 h 1406615"/>
              <a:gd name="connsiteX99" fmla="*/ 533400 w 1346924"/>
              <a:gd name="connsiteY99" fmla="*/ 321733 h 1406615"/>
              <a:gd name="connsiteX100" fmla="*/ 508000 w 1346924"/>
              <a:gd name="connsiteY100" fmla="*/ 313267 h 1406615"/>
              <a:gd name="connsiteX101" fmla="*/ 495300 w 1346924"/>
              <a:gd name="connsiteY101" fmla="*/ 304800 h 1406615"/>
              <a:gd name="connsiteX102" fmla="*/ 486833 w 1346924"/>
              <a:gd name="connsiteY102" fmla="*/ 287867 h 1406615"/>
              <a:gd name="connsiteX103" fmla="*/ 499533 w 1346924"/>
              <a:gd name="connsiteY103" fmla="*/ 275167 h 1406615"/>
              <a:gd name="connsiteX104" fmla="*/ 524933 w 1346924"/>
              <a:gd name="connsiteY104" fmla="*/ 266700 h 1406615"/>
              <a:gd name="connsiteX105" fmla="*/ 537633 w 1346924"/>
              <a:gd name="connsiteY105" fmla="*/ 258233 h 1406615"/>
              <a:gd name="connsiteX106" fmla="*/ 575733 w 1346924"/>
              <a:gd name="connsiteY106" fmla="*/ 249767 h 1406615"/>
              <a:gd name="connsiteX107" fmla="*/ 550333 w 1346924"/>
              <a:gd name="connsiteY107" fmla="*/ 245533 h 1406615"/>
              <a:gd name="connsiteX108" fmla="*/ 474133 w 1346924"/>
              <a:gd name="connsiteY108" fmla="*/ 237067 h 1406615"/>
              <a:gd name="connsiteX109" fmla="*/ 431800 w 1346924"/>
              <a:gd name="connsiteY109" fmla="*/ 228600 h 1406615"/>
              <a:gd name="connsiteX110" fmla="*/ 359833 w 1346924"/>
              <a:gd name="connsiteY110" fmla="*/ 220133 h 1406615"/>
              <a:gd name="connsiteX111" fmla="*/ 292100 w 1346924"/>
              <a:gd name="connsiteY111" fmla="*/ 211667 h 1406615"/>
              <a:gd name="connsiteX112" fmla="*/ 4233 w 1346924"/>
              <a:gd name="connsiteY112" fmla="*/ 215900 h 1406615"/>
              <a:gd name="connsiteX113" fmla="*/ 0 w 1346924"/>
              <a:gd name="connsiteY113"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64066 w 1346924"/>
              <a:gd name="connsiteY10" fmla="*/ 783167 h 1406615"/>
              <a:gd name="connsiteX11" fmla="*/ 482600 w 1346924"/>
              <a:gd name="connsiteY11" fmla="*/ 728133 h 1406615"/>
              <a:gd name="connsiteX12" fmla="*/ 499533 w 1346924"/>
              <a:gd name="connsiteY12" fmla="*/ 694267 h 1406615"/>
              <a:gd name="connsiteX13" fmla="*/ 474133 w 1346924"/>
              <a:gd name="connsiteY13" fmla="*/ 685800 h 1406615"/>
              <a:gd name="connsiteX14" fmla="*/ 452966 w 1346924"/>
              <a:gd name="connsiteY14" fmla="*/ 660400 h 1406615"/>
              <a:gd name="connsiteX15" fmla="*/ 444500 w 1346924"/>
              <a:gd name="connsiteY15" fmla="*/ 635000 h 1406615"/>
              <a:gd name="connsiteX16" fmla="*/ 448733 w 1346924"/>
              <a:gd name="connsiteY16" fmla="*/ 622300 h 1406615"/>
              <a:gd name="connsiteX17" fmla="*/ 486833 w 1346924"/>
              <a:gd name="connsiteY17" fmla="*/ 609600 h 1406615"/>
              <a:gd name="connsiteX18" fmla="*/ 499533 w 1346924"/>
              <a:gd name="connsiteY18" fmla="*/ 601133 h 1406615"/>
              <a:gd name="connsiteX19" fmla="*/ 524933 w 1346924"/>
              <a:gd name="connsiteY19" fmla="*/ 592667 h 1406615"/>
              <a:gd name="connsiteX20" fmla="*/ 533400 w 1346924"/>
              <a:gd name="connsiteY20" fmla="*/ 579967 h 1406615"/>
              <a:gd name="connsiteX21" fmla="*/ 516466 w 1346924"/>
              <a:gd name="connsiteY21" fmla="*/ 554567 h 1406615"/>
              <a:gd name="connsiteX22" fmla="*/ 508000 w 1346924"/>
              <a:gd name="connsiteY22" fmla="*/ 541867 h 1406615"/>
              <a:gd name="connsiteX23" fmla="*/ 571500 w 1346924"/>
              <a:gd name="connsiteY23" fmla="*/ 533400 h 1406615"/>
              <a:gd name="connsiteX24" fmla="*/ 630766 w 1346924"/>
              <a:gd name="connsiteY24" fmla="*/ 524933 h 1406615"/>
              <a:gd name="connsiteX25" fmla="*/ 643466 w 1346924"/>
              <a:gd name="connsiteY25" fmla="*/ 516467 h 1406615"/>
              <a:gd name="connsiteX26" fmla="*/ 681566 w 1346924"/>
              <a:gd name="connsiteY26" fmla="*/ 508000 h 1406615"/>
              <a:gd name="connsiteX27" fmla="*/ 698500 w 1346924"/>
              <a:gd name="connsiteY27" fmla="*/ 503767 h 1406615"/>
              <a:gd name="connsiteX28" fmla="*/ 723900 w 1346924"/>
              <a:gd name="connsiteY28" fmla="*/ 491067 h 1406615"/>
              <a:gd name="connsiteX29" fmla="*/ 740833 w 1346924"/>
              <a:gd name="connsiteY29" fmla="*/ 486833 h 1406615"/>
              <a:gd name="connsiteX30" fmla="*/ 753533 w 1346924"/>
              <a:gd name="connsiteY30" fmla="*/ 474133 h 1406615"/>
              <a:gd name="connsiteX31" fmla="*/ 778933 w 1346924"/>
              <a:gd name="connsiteY31" fmla="*/ 457200 h 1406615"/>
              <a:gd name="connsiteX32" fmla="*/ 804333 w 1346924"/>
              <a:gd name="connsiteY32" fmla="*/ 431800 h 1406615"/>
              <a:gd name="connsiteX33" fmla="*/ 817033 w 1346924"/>
              <a:gd name="connsiteY33" fmla="*/ 419100 h 1406615"/>
              <a:gd name="connsiteX34" fmla="*/ 829733 w 1346924"/>
              <a:gd name="connsiteY34" fmla="*/ 410633 h 1406615"/>
              <a:gd name="connsiteX35" fmla="*/ 855133 w 1346924"/>
              <a:gd name="connsiteY35" fmla="*/ 381000 h 1406615"/>
              <a:gd name="connsiteX36" fmla="*/ 863600 w 1346924"/>
              <a:gd name="connsiteY36" fmla="*/ 368300 h 1406615"/>
              <a:gd name="connsiteX37" fmla="*/ 893233 w 1346924"/>
              <a:gd name="connsiteY37" fmla="*/ 330200 h 1406615"/>
              <a:gd name="connsiteX38" fmla="*/ 893233 w 1346924"/>
              <a:gd name="connsiteY38" fmla="*/ 330200 h 1406615"/>
              <a:gd name="connsiteX39" fmla="*/ 901700 w 1346924"/>
              <a:gd name="connsiteY39" fmla="*/ 313267 h 1406615"/>
              <a:gd name="connsiteX40" fmla="*/ 914400 w 1346924"/>
              <a:gd name="connsiteY40" fmla="*/ 292100 h 1406615"/>
              <a:gd name="connsiteX41" fmla="*/ 918633 w 1346924"/>
              <a:gd name="connsiteY41" fmla="*/ 279400 h 1406615"/>
              <a:gd name="connsiteX42" fmla="*/ 931333 w 1346924"/>
              <a:gd name="connsiteY42" fmla="*/ 266700 h 1406615"/>
              <a:gd name="connsiteX43" fmla="*/ 939800 w 1346924"/>
              <a:gd name="connsiteY43" fmla="*/ 249767 h 1406615"/>
              <a:gd name="connsiteX44" fmla="*/ 952500 w 1346924"/>
              <a:gd name="connsiteY44" fmla="*/ 232833 h 1406615"/>
              <a:gd name="connsiteX45" fmla="*/ 969433 w 1346924"/>
              <a:gd name="connsiteY45" fmla="*/ 207433 h 1406615"/>
              <a:gd name="connsiteX46" fmla="*/ 973666 w 1346924"/>
              <a:gd name="connsiteY46" fmla="*/ 194733 h 1406615"/>
              <a:gd name="connsiteX47" fmla="*/ 990600 w 1346924"/>
              <a:gd name="connsiteY47" fmla="*/ 177800 h 1406615"/>
              <a:gd name="connsiteX48" fmla="*/ 994833 w 1346924"/>
              <a:gd name="connsiteY48" fmla="*/ 165100 h 1406615"/>
              <a:gd name="connsiteX49" fmla="*/ 1007533 w 1346924"/>
              <a:gd name="connsiteY49" fmla="*/ 156633 h 1406615"/>
              <a:gd name="connsiteX50" fmla="*/ 1032933 w 1346924"/>
              <a:gd name="connsiteY50" fmla="*/ 135467 h 1406615"/>
              <a:gd name="connsiteX51" fmla="*/ 1037166 w 1346924"/>
              <a:gd name="connsiteY51" fmla="*/ 122767 h 1406615"/>
              <a:gd name="connsiteX52" fmla="*/ 1075266 w 1346924"/>
              <a:gd name="connsiteY52" fmla="*/ 101600 h 1406615"/>
              <a:gd name="connsiteX53" fmla="*/ 1087966 w 1346924"/>
              <a:gd name="connsiteY53" fmla="*/ 97367 h 1406615"/>
              <a:gd name="connsiteX54" fmla="*/ 1104900 w 1346924"/>
              <a:gd name="connsiteY54" fmla="*/ 101600 h 1406615"/>
              <a:gd name="connsiteX55" fmla="*/ 1130300 w 1346924"/>
              <a:gd name="connsiteY55" fmla="*/ 118533 h 1406615"/>
              <a:gd name="connsiteX56" fmla="*/ 1176866 w 1346924"/>
              <a:gd name="connsiteY56" fmla="*/ 139700 h 1406615"/>
              <a:gd name="connsiteX57" fmla="*/ 1193800 w 1346924"/>
              <a:gd name="connsiteY57" fmla="*/ 148167 h 1406615"/>
              <a:gd name="connsiteX58" fmla="*/ 1261533 w 1346924"/>
              <a:gd name="connsiteY58" fmla="*/ 139700 h 1406615"/>
              <a:gd name="connsiteX59" fmla="*/ 1278466 w 1346924"/>
              <a:gd name="connsiteY59" fmla="*/ 122767 h 1406615"/>
              <a:gd name="connsiteX60" fmla="*/ 1299633 w 1346924"/>
              <a:gd name="connsiteY60" fmla="*/ 88900 h 1406615"/>
              <a:gd name="connsiteX61" fmla="*/ 1312333 w 1346924"/>
              <a:gd name="connsiteY61" fmla="*/ 80433 h 1406615"/>
              <a:gd name="connsiteX62" fmla="*/ 1325033 w 1346924"/>
              <a:gd name="connsiteY62" fmla="*/ 50800 h 1406615"/>
              <a:gd name="connsiteX63" fmla="*/ 1329266 w 1346924"/>
              <a:gd name="connsiteY63" fmla="*/ 38100 h 1406615"/>
              <a:gd name="connsiteX64" fmla="*/ 1341966 w 1346924"/>
              <a:gd name="connsiteY64" fmla="*/ 25400 h 1406615"/>
              <a:gd name="connsiteX65" fmla="*/ 1346200 w 1346924"/>
              <a:gd name="connsiteY65" fmla="*/ 12700 h 1406615"/>
              <a:gd name="connsiteX66" fmla="*/ 1329266 w 1346924"/>
              <a:gd name="connsiteY66" fmla="*/ 8467 h 1406615"/>
              <a:gd name="connsiteX67" fmla="*/ 1312333 w 1346924"/>
              <a:gd name="connsiteY67" fmla="*/ 0 h 1406615"/>
              <a:gd name="connsiteX68" fmla="*/ 1143000 w 1346924"/>
              <a:gd name="connsiteY68" fmla="*/ 8467 h 1406615"/>
              <a:gd name="connsiteX69" fmla="*/ 1079500 w 1346924"/>
              <a:gd name="connsiteY69" fmla="*/ 21167 h 1406615"/>
              <a:gd name="connsiteX70" fmla="*/ 1054100 w 1346924"/>
              <a:gd name="connsiteY70" fmla="*/ 29633 h 1406615"/>
              <a:gd name="connsiteX71" fmla="*/ 1041400 w 1346924"/>
              <a:gd name="connsiteY71" fmla="*/ 33867 h 1406615"/>
              <a:gd name="connsiteX72" fmla="*/ 1032933 w 1346924"/>
              <a:gd name="connsiteY72" fmla="*/ 46567 h 1406615"/>
              <a:gd name="connsiteX73" fmla="*/ 1003300 w 1346924"/>
              <a:gd name="connsiteY73" fmla="*/ 84667 h 1406615"/>
              <a:gd name="connsiteX74" fmla="*/ 994833 w 1346924"/>
              <a:gd name="connsiteY74" fmla="*/ 110067 h 1406615"/>
              <a:gd name="connsiteX75" fmla="*/ 990600 w 1346924"/>
              <a:gd name="connsiteY75" fmla="*/ 122767 h 1406615"/>
              <a:gd name="connsiteX76" fmla="*/ 977900 w 1346924"/>
              <a:gd name="connsiteY76" fmla="*/ 127000 h 1406615"/>
              <a:gd name="connsiteX77" fmla="*/ 969433 w 1346924"/>
              <a:gd name="connsiteY77" fmla="*/ 139700 h 1406615"/>
              <a:gd name="connsiteX78" fmla="*/ 956733 w 1346924"/>
              <a:gd name="connsiteY78" fmla="*/ 148167 h 1406615"/>
              <a:gd name="connsiteX79" fmla="*/ 927100 w 1346924"/>
              <a:gd name="connsiteY79" fmla="*/ 182033 h 1406615"/>
              <a:gd name="connsiteX80" fmla="*/ 884766 w 1346924"/>
              <a:gd name="connsiteY80" fmla="*/ 232833 h 1406615"/>
              <a:gd name="connsiteX81" fmla="*/ 867833 w 1346924"/>
              <a:gd name="connsiteY81" fmla="*/ 254000 h 1406615"/>
              <a:gd name="connsiteX82" fmla="*/ 842433 w 1346924"/>
              <a:gd name="connsiteY82" fmla="*/ 279400 h 1406615"/>
              <a:gd name="connsiteX83" fmla="*/ 829733 w 1346924"/>
              <a:gd name="connsiteY83" fmla="*/ 292100 h 1406615"/>
              <a:gd name="connsiteX84" fmla="*/ 800100 w 1346924"/>
              <a:gd name="connsiteY84" fmla="*/ 330200 h 1406615"/>
              <a:gd name="connsiteX85" fmla="*/ 774700 w 1346924"/>
              <a:gd name="connsiteY85" fmla="*/ 347133 h 1406615"/>
              <a:gd name="connsiteX86" fmla="*/ 749300 w 1346924"/>
              <a:gd name="connsiteY86" fmla="*/ 376767 h 1406615"/>
              <a:gd name="connsiteX87" fmla="*/ 736600 w 1346924"/>
              <a:gd name="connsiteY87" fmla="*/ 385233 h 1406615"/>
              <a:gd name="connsiteX88" fmla="*/ 711200 w 1346924"/>
              <a:gd name="connsiteY88" fmla="*/ 393700 h 1406615"/>
              <a:gd name="connsiteX89" fmla="*/ 698500 w 1346924"/>
              <a:gd name="connsiteY89" fmla="*/ 402167 h 1406615"/>
              <a:gd name="connsiteX90" fmla="*/ 685800 w 1346924"/>
              <a:gd name="connsiteY90" fmla="*/ 406400 h 1406615"/>
              <a:gd name="connsiteX91" fmla="*/ 643466 w 1346924"/>
              <a:gd name="connsiteY91" fmla="*/ 414867 h 1406615"/>
              <a:gd name="connsiteX92" fmla="*/ 563033 w 1346924"/>
              <a:gd name="connsiteY92" fmla="*/ 402167 h 1406615"/>
              <a:gd name="connsiteX93" fmla="*/ 541866 w 1346924"/>
              <a:gd name="connsiteY93" fmla="*/ 397933 h 1406615"/>
              <a:gd name="connsiteX94" fmla="*/ 516466 w 1346924"/>
              <a:gd name="connsiteY94" fmla="*/ 389467 h 1406615"/>
              <a:gd name="connsiteX95" fmla="*/ 554566 w 1346924"/>
              <a:gd name="connsiteY95" fmla="*/ 368300 h 1406615"/>
              <a:gd name="connsiteX96" fmla="*/ 567266 w 1346924"/>
              <a:gd name="connsiteY96" fmla="*/ 359833 h 1406615"/>
              <a:gd name="connsiteX97" fmla="*/ 550333 w 1346924"/>
              <a:gd name="connsiteY97" fmla="*/ 338667 h 1406615"/>
              <a:gd name="connsiteX98" fmla="*/ 533400 w 1346924"/>
              <a:gd name="connsiteY98" fmla="*/ 321733 h 1406615"/>
              <a:gd name="connsiteX99" fmla="*/ 508000 w 1346924"/>
              <a:gd name="connsiteY99" fmla="*/ 313267 h 1406615"/>
              <a:gd name="connsiteX100" fmla="*/ 495300 w 1346924"/>
              <a:gd name="connsiteY100" fmla="*/ 304800 h 1406615"/>
              <a:gd name="connsiteX101" fmla="*/ 486833 w 1346924"/>
              <a:gd name="connsiteY101" fmla="*/ 287867 h 1406615"/>
              <a:gd name="connsiteX102" fmla="*/ 499533 w 1346924"/>
              <a:gd name="connsiteY102" fmla="*/ 275167 h 1406615"/>
              <a:gd name="connsiteX103" fmla="*/ 524933 w 1346924"/>
              <a:gd name="connsiteY103" fmla="*/ 266700 h 1406615"/>
              <a:gd name="connsiteX104" fmla="*/ 537633 w 1346924"/>
              <a:gd name="connsiteY104" fmla="*/ 258233 h 1406615"/>
              <a:gd name="connsiteX105" fmla="*/ 575733 w 1346924"/>
              <a:gd name="connsiteY105" fmla="*/ 249767 h 1406615"/>
              <a:gd name="connsiteX106" fmla="*/ 550333 w 1346924"/>
              <a:gd name="connsiteY106" fmla="*/ 245533 h 1406615"/>
              <a:gd name="connsiteX107" fmla="*/ 474133 w 1346924"/>
              <a:gd name="connsiteY107" fmla="*/ 237067 h 1406615"/>
              <a:gd name="connsiteX108" fmla="*/ 431800 w 1346924"/>
              <a:gd name="connsiteY108" fmla="*/ 228600 h 1406615"/>
              <a:gd name="connsiteX109" fmla="*/ 359833 w 1346924"/>
              <a:gd name="connsiteY109" fmla="*/ 220133 h 1406615"/>
              <a:gd name="connsiteX110" fmla="*/ 292100 w 1346924"/>
              <a:gd name="connsiteY110" fmla="*/ 211667 h 1406615"/>
              <a:gd name="connsiteX111" fmla="*/ 4233 w 1346924"/>
              <a:gd name="connsiteY111" fmla="*/ 215900 h 1406615"/>
              <a:gd name="connsiteX112" fmla="*/ 0 w 1346924"/>
              <a:gd name="connsiteY11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64066 w 1346924"/>
              <a:gd name="connsiteY10" fmla="*/ 783167 h 1406615"/>
              <a:gd name="connsiteX11" fmla="*/ 482600 w 1346924"/>
              <a:gd name="connsiteY11" fmla="*/ 728133 h 1406615"/>
              <a:gd name="connsiteX12" fmla="*/ 499533 w 1346924"/>
              <a:gd name="connsiteY12" fmla="*/ 694267 h 1406615"/>
              <a:gd name="connsiteX13" fmla="*/ 452966 w 1346924"/>
              <a:gd name="connsiteY13" fmla="*/ 660400 h 1406615"/>
              <a:gd name="connsiteX14" fmla="*/ 444500 w 1346924"/>
              <a:gd name="connsiteY14" fmla="*/ 635000 h 1406615"/>
              <a:gd name="connsiteX15" fmla="*/ 448733 w 1346924"/>
              <a:gd name="connsiteY15" fmla="*/ 622300 h 1406615"/>
              <a:gd name="connsiteX16" fmla="*/ 486833 w 1346924"/>
              <a:gd name="connsiteY16" fmla="*/ 609600 h 1406615"/>
              <a:gd name="connsiteX17" fmla="*/ 499533 w 1346924"/>
              <a:gd name="connsiteY17" fmla="*/ 601133 h 1406615"/>
              <a:gd name="connsiteX18" fmla="*/ 524933 w 1346924"/>
              <a:gd name="connsiteY18" fmla="*/ 592667 h 1406615"/>
              <a:gd name="connsiteX19" fmla="*/ 533400 w 1346924"/>
              <a:gd name="connsiteY19" fmla="*/ 579967 h 1406615"/>
              <a:gd name="connsiteX20" fmla="*/ 516466 w 1346924"/>
              <a:gd name="connsiteY20" fmla="*/ 554567 h 1406615"/>
              <a:gd name="connsiteX21" fmla="*/ 508000 w 1346924"/>
              <a:gd name="connsiteY21" fmla="*/ 541867 h 1406615"/>
              <a:gd name="connsiteX22" fmla="*/ 571500 w 1346924"/>
              <a:gd name="connsiteY22" fmla="*/ 533400 h 1406615"/>
              <a:gd name="connsiteX23" fmla="*/ 630766 w 1346924"/>
              <a:gd name="connsiteY23" fmla="*/ 524933 h 1406615"/>
              <a:gd name="connsiteX24" fmla="*/ 643466 w 1346924"/>
              <a:gd name="connsiteY24" fmla="*/ 516467 h 1406615"/>
              <a:gd name="connsiteX25" fmla="*/ 681566 w 1346924"/>
              <a:gd name="connsiteY25" fmla="*/ 508000 h 1406615"/>
              <a:gd name="connsiteX26" fmla="*/ 698500 w 1346924"/>
              <a:gd name="connsiteY26" fmla="*/ 503767 h 1406615"/>
              <a:gd name="connsiteX27" fmla="*/ 723900 w 1346924"/>
              <a:gd name="connsiteY27" fmla="*/ 491067 h 1406615"/>
              <a:gd name="connsiteX28" fmla="*/ 740833 w 1346924"/>
              <a:gd name="connsiteY28" fmla="*/ 486833 h 1406615"/>
              <a:gd name="connsiteX29" fmla="*/ 753533 w 1346924"/>
              <a:gd name="connsiteY29" fmla="*/ 474133 h 1406615"/>
              <a:gd name="connsiteX30" fmla="*/ 778933 w 1346924"/>
              <a:gd name="connsiteY30" fmla="*/ 457200 h 1406615"/>
              <a:gd name="connsiteX31" fmla="*/ 804333 w 1346924"/>
              <a:gd name="connsiteY31" fmla="*/ 431800 h 1406615"/>
              <a:gd name="connsiteX32" fmla="*/ 817033 w 1346924"/>
              <a:gd name="connsiteY32" fmla="*/ 419100 h 1406615"/>
              <a:gd name="connsiteX33" fmla="*/ 829733 w 1346924"/>
              <a:gd name="connsiteY33" fmla="*/ 410633 h 1406615"/>
              <a:gd name="connsiteX34" fmla="*/ 855133 w 1346924"/>
              <a:gd name="connsiteY34" fmla="*/ 381000 h 1406615"/>
              <a:gd name="connsiteX35" fmla="*/ 863600 w 1346924"/>
              <a:gd name="connsiteY35" fmla="*/ 368300 h 1406615"/>
              <a:gd name="connsiteX36" fmla="*/ 893233 w 1346924"/>
              <a:gd name="connsiteY36" fmla="*/ 330200 h 1406615"/>
              <a:gd name="connsiteX37" fmla="*/ 893233 w 1346924"/>
              <a:gd name="connsiteY37" fmla="*/ 330200 h 1406615"/>
              <a:gd name="connsiteX38" fmla="*/ 901700 w 1346924"/>
              <a:gd name="connsiteY38" fmla="*/ 313267 h 1406615"/>
              <a:gd name="connsiteX39" fmla="*/ 914400 w 1346924"/>
              <a:gd name="connsiteY39" fmla="*/ 292100 h 1406615"/>
              <a:gd name="connsiteX40" fmla="*/ 918633 w 1346924"/>
              <a:gd name="connsiteY40" fmla="*/ 279400 h 1406615"/>
              <a:gd name="connsiteX41" fmla="*/ 931333 w 1346924"/>
              <a:gd name="connsiteY41" fmla="*/ 266700 h 1406615"/>
              <a:gd name="connsiteX42" fmla="*/ 939800 w 1346924"/>
              <a:gd name="connsiteY42" fmla="*/ 249767 h 1406615"/>
              <a:gd name="connsiteX43" fmla="*/ 952500 w 1346924"/>
              <a:gd name="connsiteY43" fmla="*/ 232833 h 1406615"/>
              <a:gd name="connsiteX44" fmla="*/ 969433 w 1346924"/>
              <a:gd name="connsiteY44" fmla="*/ 207433 h 1406615"/>
              <a:gd name="connsiteX45" fmla="*/ 973666 w 1346924"/>
              <a:gd name="connsiteY45" fmla="*/ 194733 h 1406615"/>
              <a:gd name="connsiteX46" fmla="*/ 990600 w 1346924"/>
              <a:gd name="connsiteY46" fmla="*/ 177800 h 1406615"/>
              <a:gd name="connsiteX47" fmla="*/ 994833 w 1346924"/>
              <a:gd name="connsiteY47" fmla="*/ 165100 h 1406615"/>
              <a:gd name="connsiteX48" fmla="*/ 1007533 w 1346924"/>
              <a:gd name="connsiteY48" fmla="*/ 156633 h 1406615"/>
              <a:gd name="connsiteX49" fmla="*/ 1032933 w 1346924"/>
              <a:gd name="connsiteY49" fmla="*/ 135467 h 1406615"/>
              <a:gd name="connsiteX50" fmla="*/ 1037166 w 1346924"/>
              <a:gd name="connsiteY50" fmla="*/ 122767 h 1406615"/>
              <a:gd name="connsiteX51" fmla="*/ 1075266 w 1346924"/>
              <a:gd name="connsiteY51" fmla="*/ 101600 h 1406615"/>
              <a:gd name="connsiteX52" fmla="*/ 1087966 w 1346924"/>
              <a:gd name="connsiteY52" fmla="*/ 97367 h 1406615"/>
              <a:gd name="connsiteX53" fmla="*/ 1104900 w 1346924"/>
              <a:gd name="connsiteY53" fmla="*/ 101600 h 1406615"/>
              <a:gd name="connsiteX54" fmla="*/ 1130300 w 1346924"/>
              <a:gd name="connsiteY54" fmla="*/ 118533 h 1406615"/>
              <a:gd name="connsiteX55" fmla="*/ 1176866 w 1346924"/>
              <a:gd name="connsiteY55" fmla="*/ 139700 h 1406615"/>
              <a:gd name="connsiteX56" fmla="*/ 1193800 w 1346924"/>
              <a:gd name="connsiteY56" fmla="*/ 148167 h 1406615"/>
              <a:gd name="connsiteX57" fmla="*/ 1261533 w 1346924"/>
              <a:gd name="connsiteY57" fmla="*/ 139700 h 1406615"/>
              <a:gd name="connsiteX58" fmla="*/ 1278466 w 1346924"/>
              <a:gd name="connsiteY58" fmla="*/ 122767 h 1406615"/>
              <a:gd name="connsiteX59" fmla="*/ 1299633 w 1346924"/>
              <a:gd name="connsiteY59" fmla="*/ 88900 h 1406615"/>
              <a:gd name="connsiteX60" fmla="*/ 1312333 w 1346924"/>
              <a:gd name="connsiteY60" fmla="*/ 80433 h 1406615"/>
              <a:gd name="connsiteX61" fmla="*/ 1325033 w 1346924"/>
              <a:gd name="connsiteY61" fmla="*/ 50800 h 1406615"/>
              <a:gd name="connsiteX62" fmla="*/ 1329266 w 1346924"/>
              <a:gd name="connsiteY62" fmla="*/ 38100 h 1406615"/>
              <a:gd name="connsiteX63" fmla="*/ 1341966 w 1346924"/>
              <a:gd name="connsiteY63" fmla="*/ 25400 h 1406615"/>
              <a:gd name="connsiteX64" fmla="*/ 1346200 w 1346924"/>
              <a:gd name="connsiteY64" fmla="*/ 12700 h 1406615"/>
              <a:gd name="connsiteX65" fmla="*/ 1329266 w 1346924"/>
              <a:gd name="connsiteY65" fmla="*/ 8467 h 1406615"/>
              <a:gd name="connsiteX66" fmla="*/ 1312333 w 1346924"/>
              <a:gd name="connsiteY66" fmla="*/ 0 h 1406615"/>
              <a:gd name="connsiteX67" fmla="*/ 1143000 w 1346924"/>
              <a:gd name="connsiteY67" fmla="*/ 8467 h 1406615"/>
              <a:gd name="connsiteX68" fmla="*/ 1079500 w 1346924"/>
              <a:gd name="connsiteY68" fmla="*/ 21167 h 1406615"/>
              <a:gd name="connsiteX69" fmla="*/ 1054100 w 1346924"/>
              <a:gd name="connsiteY69" fmla="*/ 29633 h 1406615"/>
              <a:gd name="connsiteX70" fmla="*/ 1041400 w 1346924"/>
              <a:gd name="connsiteY70" fmla="*/ 33867 h 1406615"/>
              <a:gd name="connsiteX71" fmla="*/ 1032933 w 1346924"/>
              <a:gd name="connsiteY71" fmla="*/ 46567 h 1406615"/>
              <a:gd name="connsiteX72" fmla="*/ 1003300 w 1346924"/>
              <a:gd name="connsiteY72" fmla="*/ 84667 h 1406615"/>
              <a:gd name="connsiteX73" fmla="*/ 994833 w 1346924"/>
              <a:gd name="connsiteY73" fmla="*/ 110067 h 1406615"/>
              <a:gd name="connsiteX74" fmla="*/ 990600 w 1346924"/>
              <a:gd name="connsiteY74" fmla="*/ 122767 h 1406615"/>
              <a:gd name="connsiteX75" fmla="*/ 977900 w 1346924"/>
              <a:gd name="connsiteY75" fmla="*/ 127000 h 1406615"/>
              <a:gd name="connsiteX76" fmla="*/ 969433 w 1346924"/>
              <a:gd name="connsiteY76" fmla="*/ 139700 h 1406615"/>
              <a:gd name="connsiteX77" fmla="*/ 956733 w 1346924"/>
              <a:gd name="connsiteY77" fmla="*/ 148167 h 1406615"/>
              <a:gd name="connsiteX78" fmla="*/ 927100 w 1346924"/>
              <a:gd name="connsiteY78" fmla="*/ 182033 h 1406615"/>
              <a:gd name="connsiteX79" fmla="*/ 884766 w 1346924"/>
              <a:gd name="connsiteY79" fmla="*/ 232833 h 1406615"/>
              <a:gd name="connsiteX80" fmla="*/ 867833 w 1346924"/>
              <a:gd name="connsiteY80" fmla="*/ 254000 h 1406615"/>
              <a:gd name="connsiteX81" fmla="*/ 842433 w 1346924"/>
              <a:gd name="connsiteY81" fmla="*/ 279400 h 1406615"/>
              <a:gd name="connsiteX82" fmla="*/ 829733 w 1346924"/>
              <a:gd name="connsiteY82" fmla="*/ 292100 h 1406615"/>
              <a:gd name="connsiteX83" fmla="*/ 800100 w 1346924"/>
              <a:gd name="connsiteY83" fmla="*/ 330200 h 1406615"/>
              <a:gd name="connsiteX84" fmla="*/ 774700 w 1346924"/>
              <a:gd name="connsiteY84" fmla="*/ 347133 h 1406615"/>
              <a:gd name="connsiteX85" fmla="*/ 749300 w 1346924"/>
              <a:gd name="connsiteY85" fmla="*/ 376767 h 1406615"/>
              <a:gd name="connsiteX86" fmla="*/ 736600 w 1346924"/>
              <a:gd name="connsiteY86" fmla="*/ 385233 h 1406615"/>
              <a:gd name="connsiteX87" fmla="*/ 711200 w 1346924"/>
              <a:gd name="connsiteY87" fmla="*/ 393700 h 1406615"/>
              <a:gd name="connsiteX88" fmla="*/ 698500 w 1346924"/>
              <a:gd name="connsiteY88" fmla="*/ 402167 h 1406615"/>
              <a:gd name="connsiteX89" fmla="*/ 685800 w 1346924"/>
              <a:gd name="connsiteY89" fmla="*/ 406400 h 1406615"/>
              <a:gd name="connsiteX90" fmla="*/ 643466 w 1346924"/>
              <a:gd name="connsiteY90" fmla="*/ 414867 h 1406615"/>
              <a:gd name="connsiteX91" fmla="*/ 563033 w 1346924"/>
              <a:gd name="connsiteY91" fmla="*/ 402167 h 1406615"/>
              <a:gd name="connsiteX92" fmla="*/ 541866 w 1346924"/>
              <a:gd name="connsiteY92" fmla="*/ 397933 h 1406615"/>
              <a:gd name="connsiteX93" fmla="*/ 516466 w 1346924"/>
              <a:gd name="connsiteY93" fmla="*/ 389467 h 1406615"/>
              <a:gd name="connsiteX94" fmla="*/ 554566 w 1346924"/>
              <a:gd name="connsiteY94" fmla="*/ 368300 h 1406615"/>
              <a:gd name="connsiteX95" fmla="*/ 567266 w 1346924"/>
              <a:gd name="connsiteY95" fmla="*/ 359833 h 1406615"/>
              <a:gd name="connsiteX96" fmla="*/ 550333 w 1346924"/>
              <a:gd name="connsiteY96" fmla="*/ 338667 h 1406615"/>
              <a:gd name="connsiteX97" fmla="*/ 533400 w 1346924"/>
              <a:gd name="connsiteY97" fmla="*/ 321733 h 1406615"/>
              <a:gd name="connsiteX98" fmla="*/ 508000 w 1346924"/>
              <a:gd name="connsiteY98" fmla="*/ 313267 h 1406615"/>
              <a:gd name="connsiteX99" fmla="*/ 495300 w 1346924"/>
              <a:gd name="connsiteY99" fmla="*/ 304800 h 1406615"/>
              <a:gd name="connsiteX100" fmla="*/ 486833 w 1346924"/>
              <a:gd name="connsiteY100" fmla="*/ 287867 h 1406615"/>
              <a:gd name="connsiteX101" fmla="*/ 499533 w 1346924"/>
              <a:gd name="connsiteY101" fmla="*/ 275167 h 1406615"/>
              <a:gd name="connsiteX102" fmla="*/ 524933 w 1346924"/>
              <a:gd name="connsiteY102" fmla="*/ 266700 h 1406615"/>
              <a:gd name="connsiteX103" fmla="*/ 537633 w 1346924"/>
              <a:gd name="connsiteY103" fmla="*/ 258233 h 1406615"/>
              <a:gd name="connsiteX104" fmla="*/ 575733 w 1346924"/>
              <a:gd name="connsiteY104" fmla="*/ 249767 h 1406615"/>
              <a:gd name="connsiteX105" fmla="*/ 550333 w 1346924"/>
              <a:gd name="connsiteY105" fmla="*/ 245533 h 1406615"/>
              <a:gd name="connsiteX106" fmla="*/ 474133 w 1346924"/>
              <a:gd name="connsiteY106" fmla="*/ 237067 h 1406615"/>
              <a:gd name="connsiteX107" fmla="*/ 431800 w 1346924"/>
              <a:gd name="connsiteY107" fmla="*/ 228600 h 1406615"/>
              <a:gd name="connsiteX108" fmla="*/ 359833 w 1346924"/>
              <a:gd name="connsiteY108" fmla="*/ 220133 h 1406615"/>
              <a:gd name="connsiteX109" fmla="*/ 292100 w 1346924"/>
              <a:gd name="connsiteY109" fmla="*/ 211667 h 1406615"/>
              <a:gd name="connsiteX110" fmla="*/ 4233 w 1346924"/>
              <a:gd name="connsiteY110" fmla="*/ 215900 h 1406615"/>
              <a:gd name="connsiteX111" fmla="*/ 0 w 1346924"/>
              <a:gd name="connsiteY11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482600 w 1346924"/>
              <a:gd name="connsiteY11" fmla="*/ 728133 h 1406615"/>
              <a:gd name="connsiteX12" fmla="*/ 499533 w 1346924"/>
              <a:gd name="connsiteY12" fmla="*/ 694267 h 1406615"/>
              <a:gd name="connsiteX13" fmla="*/ 452966 w 1346924"/>
              <a:gd name="connsiteY13" fmla="*/ 660400 h 1406615"/>
              <a:gd name="connsiteX14" fmla="*/ 444500 w 1346924"/>
              <a:gd name="connsiteY14" fmla="*/ 635000 h 1406615"/>
              <a:gd name="connsiteX15" fmla="*/ 448733 w 1346924"/>
              <a:gd name="connsiteY15" fmla="*/ 622300 h 1406615"/>
              <a:gd name="connsiteX16" fmla="*/ 486833 w 1346924"/>
              <a:gd name="connsiteY16" fmla="*/ 609600 h 1406615"/>
              <a:gd name="connsiteX17" fmla="*/ 499533 w 1346924"/>
              <a:gd name="connsiteY17" fmla="*/ 601133 h 1406615"/>
              <a:gd name="connsiteX18" fmla="*/ 524933 w 1346924"/>
              <a:gd name="connsiteY18" fmla="*/ 592667 h 1406615"/>
              <a:gd name="connsiteX19" fmla="*/ 533400 w 1346924"/>
              <a:gd name="connsiteY19" fmla="*/ 579967 h 1406615"/>
              <a:gd name="connsiteX20" fmla="*/ 516466 w 1346924"/>
              <a:gd name="connsiteY20" fmla="*/ 554567 h 1406615"/>
              <a:gd name="connsiteX21" fmla="*/ 508000 w 1346924"/>
              <a:gd name="connsiteY21" fmla="*/ 541867 h 1406615"/>
              <a:gd name="connsiteX22" fmla="*/ 571500 w 1346924"/>
              <a:gd name="connsiteY22" fmla="*/ 533400 h 1406615"/>
              <a:gd name="connsiteX23" fmla="*/ 630766 w 1346924"/>
              <a:gd name="connsiteY23" fmla="*/ 524933 h 1406615"/>
              <a:gd name="connsiteX24" fmla="*/ 643466 w 1346924"/>
              <a:gd name="connsiteY24" fmla="*/ 516467 h 1406615"/>
              <a:gd name="connsiteX25" fmla="*/ 681566 w 1346924"/>
              <a:gd name="connsiteY25" fmla="*/ 508000 h 1406615"/>
              <a:gd name="connsiteX26" fmla="*/ 698500 w 1346924"/>
              <a:gd name="connsiteY26" fmla="*/ 503767 h 1406615"/>
              <a:gd name="connsiteX27" fmla="*/ 723900 w 1346924"/>
              <a:gd name="connsiteY27" fmla="*/ 491067 h 1406615"/>
              <a:gd name="connsiteX28" fmla="*/ 740833 w 1346924"/>
              <a:gd name="connsiteY28" fmla="*/ 486833 h 1406615"/>
              <a:gd name="connsiteX29" fmla="*/ 753533 w 1346924"/>
              <a:gd name="connsiteY29" fmla="*/ 474133 h 1406615"/>
              <a:gd name="connsiteX30" fmla="*/ 778933 w 1346924"/>
              <a:gd name="connsiteY30" fmla="*/ 457200 h 1406615"/>
              <a:gd name="connsiteX31" fmla="*/ 804333 w 1346924"/>
              <a:gd name="connsiteY31" fmla="*/ 431800 h 1406615"/>
              <a:gd name="connsiteX32" fmla="*/ 817033 w 1346924"/>
              <a:gd name="connsiteY32" fmla="*/ 419100 h 1406615"/>
              <a:gd name="connsiteX33" fmla="*/ 829733 w 1346924"/>
              <a:gd name="connsiteY33" fmla="*/ 410633 h 1406615"/>
              <a:gd name="connsiteX34" fmla="*/ 855133 w 1346924"/>
              <a:gd name="connsiteY34" fmla="*/ 381000 h 1406615"/>
              <a:gd name="connsiteX35" fmla="*/ 863600 w 1346924"/>
              <a:gd name="connsiteY35" fmla="*/ 368300 h 1406615"/>
              <a:gd name="connsiteX36" fmla="*/ 893233 w 1346924"/>
              <a:gd name="connsiteY36" fmla="*/ 330200 h 1406615"/>
              <a:gd name="connsiteX37" fmla="*/ 893233 w 1346924"/>
              <a:gd name="connsiteY37" fmla="*/ 330200 h 1406615"/>
              <a:gd name="connsiteX38" fmla="*/ 901700 w 1346924"/>
              <a:gd name="connsiteY38" fmla="*/ 313267 h 1406615"/>
              <a:gd name="connsiteX39" fmla="*/ 914400 w 1346924"/>
              <a:gd name="connsiteY39" fmla="*/ 292100 h 1406615"/>
              <a:gd name="connsiteX40" fmla="*/ 918633 w 1346924"/>
              <a:gd name="connsiteY40" fmla="*/ 279400 h 1406615"/>
              <a:gd name="connsiteX41" fmla="*/ 931333 w 1346924"/>
              <a:gd name="connsiteY41" fmla="*/ 266700 h 1406615"/>
              <a:gd name="connsiteX42" fmla="*/ 939800 w 1346924"/>
              <a:gd name="connsiteY42" fmla="*/ 249767 h 1406615"/>
              <a:gd name="connsiteX43" fmla="*/ 952500 w 1346924"/>
              <a:gd name="connsiteY43" fmla="*/ 232833 h 1406615"/>
              <a:gd name="connsiteX44" fmla="*/ 969433 w 1346924"/>
              <a:gd name="connsiteY44" fmla="*/ 207433 h 1406615"/>
              <a:gd name="connsiteX45" fmla="*/ 973666 w 1346924"/>
              <a:gd name="connsiteY45" fmla="*/ 194733 h 1406615"/>
              <a:gd name="connsiteX46" fmla="*/ 990600 w 1346924"/>
              <a:gd name="connsiteY46" fmla="*/ 177800 h 1406615"/>
              <a:gd name="connsiteX47" fmla="*/ 994833 w 1346924"/>
              <a:gd name="connsiteY47" fmla="*/ 165100 h 1406615"/>
              <a:gd name="connsiteX48" fmla="*/ 1007533 w 1346924"/>
              <a:gd name="connsiteY48" fmla="*/ 156633 h 1406615"/>
              <a:gd name="connsiteX49" fmla="*/ 1032933 w 1346924"/>
              <a:gd name="connsiteY49" fmla="*/ 135467 h 1406615"/>
              <a:gd name="connsiteX50" fmla="*/ 1037166 w 1346924"/>
              <a:gd name="connsiteY50" fmla="*/ 122767 h 1406615"/>
              <a:gd name="connsiteX51" fmla="*/ 1075266 w 1346924"/>
              <a:gd name="connsiteY51" fmla="*/ 101600 h 1406615"/>
              <a:gd name="connsiteX52" fmla="*/ 1087966 w 1346924"/>
              <a:gd name="connsiteY52" fmla="*/ 97367 h 1406615"/>
              <a:gd name="connsiteX53" fmla="*/ 1104900 w 1346924"/>
              <a:gd name="connsiteY53" fmla="*/ 101600 h 1406615"/>
              <a:gd name="connsiteX54" fmla="*/ 1130300 w 1346924"/>
              <a:gd name="connsiteY54" fmla="*/ 118533 h 1406615"/>
              <a:gd name="connsiteX55" fmla="*/ 1176866 w 1346924"/>
              <a:gd name="connsiteY55" fmla="*/ 139700 h 1406615"/>
              <a:gd name="connsiteX56" fmla="*/ 1193800 w 1346924"/>
              <a:gd name="connsiteY56" fmla="*/ 148167 h 1406615"/>
              <a:gd name="connsiteX57" fmla="*/ 1261533 w 1346924"/>
              <a:gd name="connsiteY57" fmla="*/ 139700 h 1406615"/>
              <a:gd name="connsiteX58" fmla="*/ 1278466 w 1346924"/>
              <a:gd name="connsiteY58" fmla="*/ 122767 h 1406615"/>
              <a:gd name="connsiteX59" fmla="*/ 1299633 w 1346924"/>
              <a:gd name="connsiteY59" fmla="*/ 88900 h 1406615"/>
              <a:gd name="connsiteX60" fmla="*/ 1312333 w 1346924"/>
              <a:gd name="connsiteY60" fmla="*/ 80433 h 1406615"/>
              <a:gd name="connsiteX61" fmla="*/ 1325033 w 1346924"/>
              <a:gd name="connsiteY61" fmla="*/ 50800 h 1406615"/>
              <a:gd name="connsiteX62" fmla="*/ 1329266 w 1346924"/>
              <a:gd name="connsiteY62" fmla="*/ 38100 h 1406615"/>
              <a:gd name="connsiteX63" fmla="*/ 1341966 w 1346924"/>
              <a:gd name="connsiteY63" fmla="*/ 25400 h 1406615"/>
              <a:gd name="connsiteX64" fmla="*/ 1346200 w 1346924"/>
              <a:gd name="connsiteY64" fmla="*/ 12700 h 1406615"/>
              <a:gd name="connsiteX65" fmla="*/ 1329266 w 1346924"/>
              <a:gd name="connsiteY65" fmla="*/ 8467 h 1406615"/>
              <a:gd name="connsiteX66" fmla="*/ 1312333 w 1346924"/>
              <a:gd name="connsiteY66" fmla="*/ 0 h 1406615"/>
              <a:gd name="connsiteX67" fmla="*/ 1143000 w 1346924"/>
              <a:gd name="connsiteY67" fmla="*/ 8467 h 1406615"/>
              <a:gd name="connsiteX68" fmla="*/ 1079500 w 1346924"/>
              <a:gd name="connsiteY68" fmla="*/ 21167 h 1406615"/>
              <a:gd name="connsiteX69" fmla="*/ 1054100 w 1346924"/>
              <a:gd name="connsiteY69" fmla="*/ 29633 h 1406615"/>
              <a:gd name="connsiteX70" fmla="*/ 1041400 w 1346924"/>
              <a:gd name="connsiteY70" fmla="*/ 33867 h 1406615"/>
              <a:gd name="connsiteX71" fmla="*/ 1032933 w 1346924"/>
              <a:gd name="connsiteY71" fmla="*/ 46567 h 1406615"/>
              <a:gd name="connsiteX72" fmla="*/ 1003300 w 1346924"/>
              <a:gd name="connsiteY72" fmla="*/ 84667 h 1406615"/>
              <a:gd name="connsiteX73" fmla="*/ 994833 w 1346924"/>
              <a:gd name="connsiteY73" fmla="*/ 110067 h 1406615"/>
              <a:gd name="connsiteX74" fmla="*/ 990600 w 1346924"/>
              <a:gd name="connsiteY74" fmla="*/ 122767 h 1406615"/>
              <a:gd name="connsiteX75" fmla="*/ 977900 w 1346924"/>
              <a:gd name="connsiteY75" fmla="*/ 127000 h 1406615"/>
              <a:gd name="connsiteX76" fmla="*/ 969433 w 1346924"/>
              <a:gd name="connsiteY76" fmla="*/ 139700 h 1406615"/>
              <a:gd name="connsiteX77" fmla="*/ 956733 w 1346924"/>
              <a:gd name="connsiteY77" fmla="*/ 148167 h 1406615"/>
              <a:gd name="connsiteX78" fmla="*/ 927100 w 1346924"/>
              <a:gd name="connsiteY78" fmla="*/ 182033 h 1406615"/>
              <a:gd name="connsiteX79" fmla="*/ 884766 w 1346924"/>
              <a:gd name="connsiteY79" fmla="*/ 232833 h 1406615"/>
              <a:gd name="connsiteX80" fmla="*/ 867833 w 1346924"/>
              <a:gd name="connsiteY80" fmla="*/ 254000 h 1406615"/>
              <a:gd name="connsiteX81" fmla="*/ 842433 w 1346924"/>
              <a:gd name="connsiteY81" fmla="*/ 279400 h 1406615"/>
              <a:gd name="connsiteX82" fmla="*/ 829733 w 1346924"/>
              <a:gd name="connsiteY82" fmla="*/ 292100 h 1406615"/>
              <a:gd name="connsiteX83" fmla="*/ 800100 w 1346924"/>
              <a:gd name="connsiteY83" fmla="*/ 330200 h 1406615"/>
              <a:gd name="connsiteX84" fmla="*/ 774700 w 1346924"/>
              <a:gd name="connsiteY84" fmla="*/ 347133 h 1406615"/>
              <a:gd name="connsiteX85" fmla="*/ 749300 w 1346924"/>
              <a:gd name="connsiteY85" fmla="*/ 376767 h 1406615"/>
              <a:gd name="connsiteX86" fmla="*/ 736600 w 1346924"/>
              <a:gd name="connsiteY86" fmla="*/ 385233 h 1406615"/>
              <a:gd name="connsiteX87" fmla="*/ 711200 w 1346924"/>
              <a:gd name="connsiteY87" fmla="*/ 393700 h 1406615"/>
              <a:gd name="connsiteX88" fmla="*/ 698500 w 1346924"/>
              <a:gd name="connsiteY88" fmla="*/ 402167 h 1406615"/>
              <a:gd name="connsiteX89" fmla="*/ 685800 w 1346924"/>
              <a:gd name="connsiteY89" fmla="*/ 406400 h 1406615"/>
              <a:gd name="connsiteX90" fmla="*/ 643466 w 1346924"/>
              <a:gd name="connsiteY90" fmla="*/ 414867 h 1406615"/>
              <a:gd name="connsiteX91" fmla="*/ 563033 w 1346924"/>
              <a:gd name="connsiteY91" fmla="*/ 402167 h 1406615"/>
              <a:gd name="connsiteX92" fmla="*/ 541866 w 1346924"/>
              <a:gd name="connsiteY92" fmla="*/ 397933 h 1406615"/>
              <a:gd name="connsiteX93" fmla="*/ 516466 w 1346924"/>
              <a:gd name="connsiteY93" fmla="*/ 389467 h 1406615"/>
              <a:gd name="connsiteX94" fmla="*/ 554566 w 1346924"/>
              <a:gd name="connsiteY94" fmla="*/ 368300 h 1406615"/>
              <a:gd name="connsiteX95" fmla="*/ 567266 w 1346924"/>
              <a:gd name="connsiteY95" fmla="*/ 359833 h 1406615"/>
              <a:gd name="connsiteX96" fmla="*/ 550333 w 1346924"/>
              <a:gd name="connsiteY96" fmla="*/ 338667 h 1406615"/>
              <a:gd name="connsiteX97" fmla="*/ 533400 w 1346924"/>
              <a:gd name="connsiteY97" fmla="*/ 321733 h 1406615"/>
              <a:gd name="connsiteX98" fmla="*/ 508000 w 1346924"/>
              <a:gd name="connsiteY98" fmla="*/ 313267 h 1406615"/>
              <a:gd name="connsiteX99" fmla="*/ 495300 w 1346924"/>
              <a:gd name="connsiteY99" fmla="*/ 304800 h 1406615"/>
              <a:gd name="connsiteX100" fmla="*/ 486833 w 1346924"/>
              <a:gd name="connsiteY100" fmla="*/ 287867 h 1406615"/>
              <a:gd name="connsiteX101" fmla="*/ 499533 w 1346924"/>
              <a:gd name="connsiteY101" fmla="*/ 275167 h 1406615"/>
              <a:gd name="connsiteX102" fmla="*/ 524933 w 1346924"/>
              <a:gd name="connsiteY102" fmla="*/ 266700 h 1406615"/>
              <a:gd name="connsiteX103" fmla="*/ 537633 w 1346924"/>
              <a:gd name="connsiteY103" fmla="*/ 258233 h 1406615"/>
              <a:gd name="connsiteX104" fmla="*/ 575733 w 1346924"/>
              <a:gd name="connsiteY104" fmla="*/ 249767 h 1406615"/>
              <a:gd name="connsiteX105" fmla="*/ 550333 w 1346924"/>
              <a:gd name="connsiteY105" fmla="*/ 245533 h 1406615"/>
              <a:gd name="connsiteX106" fmla="*/ 474133 w 1346924"/>
              <a:gd name="connsiteY106" fmla="*/ 237067 h 1406615"/>
              <a:gd name="connsiteX107" fmla="*/ 431800 w 1346924"/>
              <a:gd name="connsiteY107" fmla="*/ 228600 h 1406615"/>
              <a:gd name="connsiteX108" fmla="*/ 359833 w 1346924"/>
              <a:gd name="connsiteY108" fmla="*/ 220133 h 1406615"/>
              <a:gd name="connsiteX109" fmla="*/ 292100 w 1346924"/>
              <a:gd name="connsiteY109" fmla="*/ 211667 h 1406615"/>
              <a:gd name="connsiteX110" fmla="*/ 4233 w 1346924"/>
              <a:gd name="connsiteY110" fmla="*/ 215900 h 1406615"/>
              <a:gd name="connsiteX111" fmla="*/ 0 w 1346924"/>
              <a:gd name="connsiteY11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52966 w 1346924"/>
              <a:gd name="connsiteY13" fmla="*/ 660400 h 1406615"/>
              <a:gd name="connsiteX14" fmla="*/ 444500 w 1346924"/>
              <a:gd name="connsiteY14" fmla="*/ 635000 h 1406615"/>
              <a:gd name="connsiteX15" fmla="*/ 448733 w 1346924"/>
              <a:gd name="connsiteY15" fmla="*/ 622300 h 1406615"/>
              <a:gd name="connsiteX16" fmla="*/ 486833 w 1346924"/>
              <a:gd name="connsiteY16" fmla="*/ 609600 h 1406615"/>
              <a:gd name="connsiteX17" fmla="*/ 499533 w 1346924"/>
              <a:gd name="connsiteY17" fmla="*/ 601133 h 1406615"/>
              <a:gd name="connsiteX18" fmla="*/ 524933 w 1346924"/>
              <a:gd name="connsiteY18" fmla="*/ 592667 h 1406615"/>
              <a:gd name="connsiteX19" fmla="*/ 533400 w 1346924"/>
              <a:gd name="connsiteY19" fmla="*/ 579967 h 1406615"/>
              <a:gd name="connsiteX20" fmla="*/ 516466 w 1346924"/>
              <a:gd name="connsiteY20" fmla="*/ 554567 h 1406615"/>
              <a:gd name="connsiteX21" fmla="*/ 508000 w 1346924"/>
              <a:gd name="connsiteY21" fmla="*/ 541867 h 1406615"/>
              <a:gd name="connsiteX22" fmla="*/ 571500 w 1346924"/>
              <a:gd name="connsiteY22" fmla="*/ 533400 h 1406615"/>
              <a:gd name="connsiteX23" fmla="*/ 630766 w 1346924"/>
              <a:gd name="connsiteY23" fmla="*/ 524933 h 1406615"/>
              <a:gd name="connsiteX24" fmla="*/ 643466 w 1346924"/>
              <a:gd name="connsiteY24" fmla="*/ 516467 h 1406615"/>
              <a:gd name="connsiteX25" fmla="*/ 681566 w 1346924"/>
              <a:gd name="connsiteY25" fmla="*/ 508000 h 1406615"/>
              <a:gd name="connsiteX26" fmla="*/ 698500 w 1346924"/>
              <a:gd name="connsiteY26" fmla="*/ 503767 h 1406615"/>
              <a:gd name="connsiteX27" fmla="*/ 723900 w 1346924"/>
              <a:gd name="connsiteY27" fmla="*/ 491067 h 1406615"/>
              <a:gd name="connsiteX28" fmla="*/ 740833 w 1346924"/>
              <a:gd name="connsiteY28" fmla="*/ 486833 h 1406615"/>
              <a:gd name="connsiteX29" fmla="*/ 753533 w 1346924"/>
              <a:gd name="connsiteY29" fmla="*/ 474133 h 1406615"/>
              <a:gd name="connsiteX30" fmla="*/ 778933 w 1346924"/>
              <a:gd name="connsiteY30" fmla="*/ 457200 h 1406615"/>
              <a:gd name="connsiteX31" fmla="*/ 804333 w 1346924"/>
              <a:gd name="connsiteY31" fmla="*/ 431800 h 1406615"/>
              <a:gd name="connsiteX32" fmla="*/ 817033 w 1346924"/>
              <a:gd name="connsiteY32" fmla="*/ 419100 h 1406615"/>
              <a:gd name="connsiteX33" fmla="*/ 829733 w 1346924"/>
              <a:gd name="connsiteY33" fmla="*/ 410633 h 1406615"/>
              <a:gd name="connsiteX34" fmla="*/ 855133 w 1346924"/>
              <a:gd name="connsiteY34" fmla="*/ 381000 h 1406615"/>
              <a:gd name="connsiteX35" fmla="*/ 863600 w 1346924"/>
              <a:gd name="connsiteY35" fmla="*/ 368300 h 1406615"/>
              <a:gd name="connsiteX36" fmla="*/ 893233 w 1346924"/>
              <a:gd name="connsiteY36" fmla="*/ 330200 h 1406615"/>
              <a:gd name="connsiteX37" fmla="*/ 893233 w 1346924"/>
              <a:gd name="connsiteY37" fmla="*/ 330200 h 1406615"/>
              <a:gd name="connsiteX38" fmla="*/ 901700 w 1346924"/>
              <a:gd name="connsiteY38" fmla="*/ 313267 h 1406615"/>
              <a:gd name="connsiteX39" fmla="*/ 914400 w 1346924"/>
              <a:gd name="connsiteY39" fmla="*/ 292100 h 1406615"/>
              <a:gd name="connsiteX40" fmla="*/ 918633 w 1346924"/>
              <a:gd name="connsiteY40" fmla="*/ 279400 h 1406615"/>
              <a:gd name="connsiteX41" fmla="*/ 931333 w 1346924"/>
              <a:gd name="connsiteY41" fmla="*/ 266700 h 1406615"/>
              <a:gd name="connsiteX42" fmla="*/ 939800 w 1346924"/>
              <a:gd name="connsiteY42" fmla="*/ 249767 h 1406615"/>
              <a:gd name="connsiteX43" fmla="*/ 952500 w 1346924"/>
              <a:gd name="connsiteY43" fmla="*/ 232833 h 1406615"/>
              <a:gd name="connsiteX44" fmla="*/ 969433 w 1346924"/>
              <a:gd name="connsiteY44" fmla="*/ 207433 h 1406615"/>
              <a:gd name="connsiteX45" fmla="*/ 973666 w 1346924"/>
              <a:gd name="connsiteY45" fmla="*/ 194733 h 1406615"/>
              <a:gd name="connsiteX46" fmla="*/ 990600 w 1346924"/>
              <a:gd name="connsiteY46" fmla="*/ 177800 h 1406615"/>
              <a:gd name="connsiteX47" fmla="*/ 994833 w 1346924"/>
              <a:gd name="connsiteY47" fmla="*/ 165100 h 1406615"/>
              <a:gd name="connsiteX48" fmla="*/ 1007533 w 1346924"/>
              <a:gd name="connsiteY48" fmla="*/ 156633 h 1406615"/>
              <a:gd name="connsiteX49" fmla="*/ 1032933 w 1346924"/>
              <a:gd name="connsiteY49" fmla="*/ 135467 h 1406615"/>
              <a:gd name="connsiteX50" fmla="*/ 1037166 w 1346924"/>
              <a:gd name="connsiteY50" fmla="*/ 122767 h 1406615"/>
              <a:gd name="connsiteX51" fmla="*/ 1075266 w 1346924"/>
              <a:gd name="connsiteY51" fmla="*/ 101600 h 1406615"/>
              <a:gd name="connsiteX52" fmla="*/ 1087966 w 1346924"/>
              <a:gd name="connsiteY52" fmla="*/ 97367 h 1406615"/>
              <a:gd name="connsiteX53" fmla="*/ 1104900 w 1346924"/>
              <a:gd name="connsiteY53" fmla="*/ 101600 h 1406615"/>
              <a:gd name="connsiteX54" fmla="*/ 1130300 w 1346924"/>
              <a:gd name="connsiteY54" fmla="*/ 118533 h 1406615"/>
              <a:gd name="connsiteX55" fmla="*/ 1176866 w 1346924"/>
              <a:gd name="connsiteY55" fmla="*/ 139700 h 1406615"/>
              <a:gd name="connsiteX56" fmla="*/ 1193800 w 1346924"/>
              <a:gd name="connsiteY56" fmla="*/ 148167 h 1406615"/>
              <a:gd name="connsiteX57" fmla="*/ 1261533 w 1346924"/>
              <a:gd name="connsiteY57" fmla="*/ 139700 h 1406615"/>
              <a:gd name="connsiteX58" fmla="*/ 1278466 w 1346924"/>
              <a:gd name="connsiteY58" fmla="*/ 122767 h 1406615"/>
              <a:gd name="connsiteX59" fmla="*/ 1299633 w 1346924"/>
              <a:gd name="connsiteY59" fmla="*/ 88900 h 1406615"/>
              <a:gd name="connsiteX60" fmla="*/ 1312333 w 1346924"/>
              <a:gd name="connsiteY60" fmla="*/ 80433 h 1406615"/>
              <a:gd name="connsiteX61" fmla="*/ 1325033 w 1346924"/>
              <a:gd name="connsiteY61" fmla="*/ 50800 h 1406615"/>
              <a:gd name="connsiteX62" fmla="*/ 1329266 w 1346924"/>
              <a:gd name="connsiteY62" fmla="*/ 38100 h 1406615"/>
              <a:gd name="connsiteX63" fmla="*/ 1341966 w 1346924"/>
              <a:gd name="connsiteY63" fmla="*/ 25400 h 1406615"/>
              <a:gd name="connsiteX64" fmla="*/ 1346200 w 1346924"/>
              <a:gd name="connsiteY64" fmla="*/ 12700 h 1406615"/>
              <a:gd name="connsiteX65" fmla="*/ 1329266 w 1346924"/>
              <a:gd name="connsiteY65" fmla="*/ 8467 h 1406615"/>
              <a:gd name="connsiteX66" fmla="*/ 1312333 w 1346924"/>
              <a:gd name="connsiteY66" fmla="*/ 0 h 1406615"/>
              <a:gd name="connsiteX67" fmla="*/ 1143000 w 1346924"/>
              <a:gd name="connsiteY67" fmla="*/ 8467 h 1406615"/>
              <a:gd name="connsiteX68" fmla="*/ 1079500 w 1346924"/>
              <a:gd name="connsiteY68" fmla="*/ 21167 h 1406615"/>
              <a:gd name="connsiteX69" fmla="*/ 1054100 w 1346924"/>
              <a:gd name="connsiteY69" fmla="*/ 29633 h 1406615"/>
              <a:gd name="connsiteX70" fmla="*/ 1041400 w 1346924"/>
              <a:gd name="connsiteY70" fmla="*/ 33867 h 1406615"/>
              <a:gd name="connsiteX71" fmla="*/ 1032933 w 1346924"/>
              <a:gd name="connsiteY71" fmla="*/ 46567 h 1406615"/>
              <a:gd name="connsiteX72" fmla="*/ 1003300 w 1346924"/>
              <a:gd name="connsiteY72" fmla="*/ 84667 h 1406615"/>
              <a:gd name="connsiteX73" fmla="*/ 994833 w 1346924"/>
              <a:gd name="connsiteY73" fmla="*/ 110067 h 1406615"/>
              <a:gd name="connsiteX74" fmla="*/ 990600 w 1346924"/>
              <a:gd name="connsiteY74" fmla="*/ 122767 h 1406615"/>
              <a:gd name="connsiteX75" fmla="*/ 977900 w 1346924"/>
              <a:gd name="connsiteY75" fmla="*/ 127000 h 1406615"/>
              <a:gd name="connsiteX76" fmla="*/ 969433 w 1346924"/>
              <a:gd name="connsiteY76" fmla="*/ 139700 h 1406615"/>
              <a:gd name="connsiteX77" fmla="*/ 956733 w 1346924"/>
              <a:gd name="connsiteY77" fmla="*/ 148167 h 1406615"/>
              <a:gd name="connsiteX78" fmla="*/ 927100 w 1346924"/>
              <a:gd name="connsiteY78" fmla="*/ 182033 h 1406615"/>
              <a:gd name="connsiteX79" fmla="*/ 884766 w 1346924"/>
              <a:gd name="connsiteY79" fmla="*/ 232833 h 1406615"/>
              <a:gd name="connsiteX80" fmla="*/ 867833 w 1346924"/>
              <a:gd name="connsiteY80" fmla="*/ 254000 h 1406615"/>
              <a:gd name="connsiteX81" fmla="*/ 842433 w 1346924"/>
              <a:gd name="connsiteY81" fmla="*/ 279400 h 1406615"/>
              <a:gd name="connsiteX82" fmla="*/ 829733 w 1346924"/>
              <a:gd name="connsiteY82" fmla="*/ 292100 h 1406615"/>
              <a:gd name="connsiteX83" fmla="*/ 800100 w 1346924"/>
              <a:gd name="connsiteY83" fmla="*/ 330200 h 1406615"/>
              <a:gd name="connsiteX84" fmla="*/ 774700 w 1346924"/>
              <a:gd name="connsiteY84" fmla="*/ 347133 h 1406615"/>
              <a:gd name="connsiteX85" fmla="*/ 749300 w 1346924"/>
              <a:gd name="connsiteY85" fmla="*/ 376767 h 1406615"/>
              <a:gd name="connsiteX86" fmla="*/ 736600 w 1346924"/>
              <a:gd name="connsiteY86" fmla="*/ 385233 h 1406615"/>
              <a:gd name="connsiteX87" fmla="*/ 711200 w 1346924"/>
              <a:gd name="connsiteY87" fmla="*/ 393700 h 1406615"/>
              <a:gd name="connsiteX88" fmla="*/ 698500 w 1346924"/>
              <a:gd name="connsiteY88" fmla="*/ 402167 h 1406615"/>
              <a:gd name="connsiteX89" fmla="*/ 685800 w 1346924"/>
              <a:gd name="connsiteY89" fmla="*/ 406400 h 1406615"/>
              <a:gd name="connsiteX90" fmla="*/ 643466 w 1346924"/>
              <a:gd name="connsiteY90" fmla="*/ 414867 h 1406615"/>
              <a:gd name="connsiteX91" fmla="*/ 563033 w 1346924"/>
              <a:gd name="connsiteY91" fmla="*/ 402167 h 1406615"/>
              <a:gd name="connsiteX92" fmla="*/ 541866 w 1346924"/>
              <a:gd name="connsiteY92" fmla="*/ 397933 h 1406615"/>
              <a:gd name="connsiteX93" fmla="*/ 516466 w 1346924"/>
              <a:gd name="connsiteY93" fmla="*/ 389467 h 1406615"/>
              <a:gd name="connsiteX94" fmla="*/ 554566 w 1346924"/>
              <a:gd name="connsiteY94" fmla="*/ 368300 h 1406615"/>
              <a:gd name="connsiteX95" fmla="*/ 567266 w 1346924"/>
              <a:gd name="connsiteY95" fmla="*/ 359833 h 1406615"/>
              <a:gd name="connsiteX96" fmla="*/ 550333 w 1346924"/>
              <a:gd name="connsiteY96" fmla="*/ 338667 h 1406615"/>
              <a:gd name="connsiteX97" fmla="*/ 533400 w 1346924"/>
              <a:gd name="connsiteY97" fmla="*/ 321733 h 1406615"/>
              <a:gd name="connsiteX98" fmla="*/ 508000 w 1346924"/>
              <a:gd name="connsiteY98" fmla="*/ 313267 h 1406615"/>
              <a:gd name="connsiteX99" fmla="*/ 495300 w 1346924"/>
              <a:gd name="connsiteY99" fmla="*/ 304800 h 1406615"/>
              <a:gd name="connsiteX100" fmla="*/ 486833 w 1346924"/>
              <a:gd name="connsiteY100" fmla="*/ 287867 h 1406615"/>
              <a:gd name="connsiteX101" fmla="*/ 499533 w 1346924"/>
              <a:gd name="connsiteY101" fmla="*/ 275167 h 1406615"/>
              <a:gd name="connsiteX102" fmla="*/ 524933 w 1346924"/>
              <a:gd name="connsiteY102" fmla="*/ 266700 h 1406615"/>
              <a:gd name="connsiteX103" fmla="*/ 537633 w 1346924"/>
              <a:gd name="connsiteY103" fmla="*/ 258233 h 1406615"/>
              <a:gd name="connsiteX104" fmla="*/ 575733 w 1346924"/>
              <a:gd name="connsiteY104" fmla="*/ 249767 h 1406615"/>
              <a:gd name="connsiteX105" fmla="*/ 550333 w 1346924"/>
              <a:gd name="connsiteY105" fmla="*/ 245533 h 1406615"/>
              <a:gd name="connsiteX106" fmla="*/ 474133 w 1346924"/>
              <a:gd name="connsiteY106" fmla="*/ 237067 h 1406615"/>
              <a:gd name="connsiteX107" fmla="*/ 431800 w 1346924"/>
              <a:gd name="connsiteY107" fmla="*/ 228600 h 1406615"/>
              <a:gd name="connsiteX108" fmla="*/ 359833 w 1346924"/>
              <a:gd name="connsiteY108" fmla="*/ 220133 h 1406615"/>
              <a:gd name="connsiteX109" fmla="*/ 292100 w 1346924"/>
              <a:gd name="connsiteY109" fmla="*/ 211667 h 1406615"/>
              <a:gd name="connsiteX110" fmla="*/ 4233 w 1346924"/>
              <a:gd name="connsiteY110" fmla="*/ 215900 h 1406615"/>
              <a:gd name="connsiteX111" fmla="*/ 0 w 1346924"/>
              <a:gd name="connsiteY11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52966 w 1346924"/>
              <a:gd name="connsiteY13" fmla="*/ 660400 h 1406615"/>
              <a:gd name="connsiteX14" fmla="*/ 444500 w 1346924"/>
              <a:gd name="connsiteY14" fmla="*/ 635000 h 1406615"/>
              <a:gd name="connsiteX15" fmla="*/ 448733 w 1346924"/>
              <a:gd name="connsiteY15" fmla="*/ 622300 h 1406615"/>
              <a:gd name="connsiteX16" fmla="*/ 486833 w 1346924"/>
              <a:gd name="connsiteY16" fmla="*/ 609600 h 1406615"/>
              <a:gd name="connsiteX17" fmla="*/ 499533 w 1346924"/>
              <a:gd name="connsiteY17" fmla="*/ 601133 h 1406615"/>
              <a:gd name="connsiteX18" fmla="*/ 524933 w 1346924"/>
              <a:gd name="connsiteY18" fmla="*/ 592667 h 1406615"/>
              <a:gd name="connsiteX19" fmla="*/ 533400 w 1346924"/>
              <a:gd name="connsiteY19" fmla="*/ 579967 h 1406615"/>
              <a:gd name="connsiteX20" fmla="*/ 516466 w 1346924"/>
              <a:gd name="connsiteY20" fmla="*/ 554567 h 1406615"/>
              <a:gd name="connsiteX21" fmla="*/ 508000 w 1346924"/>
              <a:gd name="connsiteY21" fmla="*/ 541867 h 1406615"/>
              <a:gd name="connsiteX22" fmla="*/ 571500 w 1346924"/>
              <a:gd name="connsiteY22" fmla="*/ 533400 h 1406615"/>
              <a:gd name="connsiteX23" fmla="*/ 630766 w 1346924"/>
              <a:gd name="connsiteY23" fmla="*/ 524933 h 1406615"/>
              <a:gd name="connsiteX24" fmla="*/ 643466 w 1346924"/>
              <a:gd name="connsiteY24" fmla="*/ 516467 h 1406615"/>
              <a:gd name="connsiteX25" fmla="*/ 681566 w 1346924"/>
              <a:gd name="connsiteY25" fmla="*/ 508000 h 1406615"/>
              <a:gd name="connsiteX26" fmla="*/ 698500 w 1346924"/>
              <a:gd name="connsiteY26" fmla="*/ 503767 h 1406615"/>
              <a:gd name="connsiteX27" fmla="*/ 723900 w 1346924"/>
              <a:gd name="connsiteY27" fmla="*/ 491067 h 1406615"/>
              <a:gd name="connsiteX28" fmla="*/ 740833 w 1346924"/>
              <a:gd name="connsiteY28" fmla="*/ 486833 h 1406615"/>
              <a:gd name="connsiteX29" fmla="*/ 753533 w 1346924"/>
              <a:gd name="connsiteY29" fmla="*/ 474133 h 1406615"/>
              <a:gd name="connsiteX30" fmla="*/ 778933 w 1346924"/>
              <a:gd name="connsiteY30" fmla="*/ 457200 h 1406615"/>
              <a:gd name="connsiteX31" fmla="*/ 804333 w 1346924"/>
              <a:gd name="connsiteY31" fmla="*/ 431800 h 1406615"/>
              <a:gd name="connsiteX32" fmla="*/ 817033 w 1346924"/>
              <a:gd name="connsiteY32" fmla="*/ 419100 h 1406615"/>
              <a:gd name="connsiteX33" fmla="*/ 829733 w 1346924"/>
              <a:gd name="connsiteY33" fmla="*/ 410633 h 1406615"/>
              <a:gd name="connsiteX34" fmla="*/ 855133 w 1346924"/>
              <a:gd name="connsiteY34" fmla="*/ 381000 h 1406615"/>
              <a:gd name="connsiteX35" fmla="*/ 863600 w 1346924"/>
              <a:gd name="connsiteY35" fmla="*/ 368300 h 1406615"/>
              <a:gd name="connsiteX36" fmla="*/ 893233 w 1346924"/>
              <a:gd name="connsiteY36" fmla="*/ 330200 h 1406615"/>
              <a:gd name="connsiteX37" fmla="*/ 893233 w 1346924"/>
              <a:gd name="connsiteY37" fmla="*/ 330200 h 1406615"/>
              <a:gd name="connsiteX38" fmla="*/ 901700 w 1346924"/>
              <a:gd name="connsiteY38" fmla="*/ 313267 h 1406615"/>
              <a:gd name="connsiteX39" fmla="*/ 914400 w 1346924"/>
              <a:gd name="connsiteY39" fmla="*/ 292100 h 1406615"/>
              <a:gd name="connsiteX40" fmla="*/ 918633 w 1346924"/>
              <a:gd name="connsiteY40" fmla="*/ 279400 h 1406615"/>
              <a:gd name="connsiteX41" fmla="*/ 931333 w 1346924"/>
              <a:gd name="connsiteY41" fmla="*/ 266700 h 1406615"/>
              <a:gd name="connsiteX42" fmla="*/ 939800 w 1346924"/>
              <a:gd name="connsiteY42" fmla="*/ 249767 h 1406615"/>
              <a:gd name="connsiteX43" fmla="*/ 952500 w 1346924"/>
              <a:gd name="connsiteY43" fmla="*/ 232833 h 1406615"/>
              <a:gd name="connsiteX44" fmla="*/ 969433 w 1346924"/>
              <a:gd name="connsiteY44" fmla="*/ 207433 h 1406615"/>
              <a:gd name="connsiteX45" fmla="*/ 973666 w 1346924"/>
              <a:gd name="connsiteY45" fmla="*/ 194733 h 1406615"/>
              <a:gd name="connsiteX46" fmla="*/ 990600 w 1346924"/>
              <a:gd name="connsiteY46" fmla="*/ 177800 h 1406615"/>
              <a:gd name="connsiteX47" fmla="*/ 994833 w 1346924"/>
              <a:gd name="connsiteY47" fmla="*/ 165100 h 1406615"/>
              <a:gd name="connsiteX48" fmla="*/ 1007533 w 1346924"/>
              <a:gd name="connsiteY48" fmla="*/ 156633 h 1406615"/>
              <a:gd name="connsiteX49" fmla="*/ 1032933 w 1346924"/>
              <a:gd name="connsiteY49" fmla="*/ 135467 h 1406615"/>
              <a:gd name="connsiteX50" fmla="*/ 1037166 w 1346924"/>
              <a:gd name="connsiteY50" fmla="*/ 122767 h 1406615"/>
              <a:gd name="connsiteX51" fmla="*/ 1075266 w 1346924"/>
              <a:gd name="connsiteY51" fmla="*/ 101600 h 1406615"/>
              <a:gd name="connsiteX52" fmla="*/ 1087966 w 1346924"/>
              <a:gd name="connsiteY52" fmla="*/ 97367 h 1406615"/>
              <a:gd name="connsiteX53" fmla="*/ 1104900 w 1346924"/>
              <a:gd name="connsiteY53" fmla="*/ 101600 h 1406615"/>
              <a:gd name="connsiteX54" fmla="*/ 1130300 w 1346924"/>
              <a:gd name="connsiteY54" fmla="*/ 118533 h 1406615"/>
              <a:gd name="connsiteX55" fmla="*/ 1176866 w 1346924"/>
              <a:gd name="connsiteY55" fmla="*/ 139700 h 1406615"/>
              <a:gd name="connsiteX56" fmla="*/ 1193800 w 1346924"/>
              <a:gd name="connsiteY56" fmla="*/ 148167 h 1406615"/>
              <a:gd name="connsiteX57" fmla="*/ 1261533 w 1346924"/>
              <a:gd name="connsiteY57" fmla="*/ 139700 h 1406615"/>
              <a:gd name="connsiteX58" fmla="*/ 1278466 w 1346924"/>
              <a:gd name="connsiteY58" fmla="*/ 122767 h 1406615"/>
              <a:gd name="connsiteX59" fmla="*/ 1299633 w 1346924"/>
              <a:gd name="connsiteY59" fmla="*/ 88900 h 1406615"/>
              <a:gd name="connsiteX60" fmla="*/ 1312333 w 1346924"/>
              <a:gd name="connsiteY60" fmla="*/ 80433 h 1406615"/>
              <a:gd name="connsiteX61" fmla="*/ 1325033 w 1346924"/>
              <a:gd name="connsiteY61" fmla="*/ 50800 h 1406615"/>
              <a:gd name="connsiteX62" fmla="*/ 1329266 w 1346924"/>
              <a:gd name="connsiteY62" fmla="*/ 38100 h 1406615"/>
              <a:gd name="connsiteX63" fmla="*/ 1341966 w 1346924"/>
              <a:gd name="connsiteY63" fmla="*/ 25400 h 1406615"/>
              <a:gd name="connsiteX64" fmla="*/ 1346200 w 1346924"/>
              <a:gd name="connsiteY64" fmla="*/ 12700 h 1406615"/>
              <a:gd name="connsiteX65" fmla="*/ 1329266 w 1346924"/>
              <a:gd name="connsiteY65" fmla="*/ 8467 h 1406615"/>
              <a:gd name="connsiteX66" fmla="*/ 1312333 w 1346924"/>
              <a:gd name="connsiteY66" fmla="*/ 0 h 1406615"/>
              <a:gd name="connsiteX67" fmla="*/ 1143000 w 1346924"/>
              <a:gd name="connsiteY67" fmla="*/ 8467 h 1406615"/>
              <a:gd name="connsiteX68" fmla="*/ 1079500 w 1346924"/>
              <a:gd name="connsiteY68" fmla="*/ 21167 h 1406615"/>
              <a:gd name="connsiteX69" fmla="*/ 1054100 w 1346924"/>
              <a:gd name="connsiteY69" fmla="*/ 29633 h 1406615"/>
              <a:gd name="connsiteX70" fmla="*/ 1041400 w 1346924"/>
              <a:gd name="connsiteY70" fmla="*/ 33867 h 1406615"/>
              <a:gd name="connsiteX71" fmla="*/ 1032933 w 1346924"/>
              <a:gd name="connsiteY71" fmla="*/ 46567 h 1406615"/>
              <a:gd name="connsiteX72" fmla="*/ 1003300 w 1346924"/>
              <a:gd name="connsiteY72" fmla="*/ 84667 h 1406615"/>
              <a:gd name="connsiteX73" fmla="*/ 994833 w 1346924"/>
              <a:gd name="connsiteY73" fmla="*/ 110067 h 1406615"/>
              <a:gd name="connsiteX74" fmla="*/ 990600 w 1346924"/>
              <a:gd name="connsiteY74" fmla="*/ 122767 h 1406615"/>
              <a:gd name="connsiteX75" fmla="*/ 977900 w 1346924"/>
              <a:gd name="connsiteY75" fmla="*/ 127000 h 1406615"/>
              <a:gd name="connsiteX76" fmla="*/ 969433 w 1346924"/>
              <a:gd name="connsiteY76" fmla="*/ 139700 h 1406615"/>
              <a:gd name="connsiteX77" fmla="*/ 956733 w 1346924"/>
              <a:gd name="connsiteY77" fmla="*/ 148167 h 1406615"/>
              <a:gd name="connsiteX78" fmla="*/ 927100 w 1346924"/>
              <a:gd name="connsiteY78" fmla="*/ 182033 h 1406615"/>
              <a:gd name="connsiteX79" fmla="*/ 884766 w 1346924"/>
              <a:gd name="connsiteY79" fmla="*/ 232833 h 1406615"/>
              <a:gd name="connsiteX80" fmla="*/ 867833 w 1346924"/>
              <a:gd name="connsiteY80" fmla="*/ 254000 h 1406615"/>
              <a:gd name="connsiteX81" fmla="*/ 842433 w 1346924"/>
              <a:gd name="connsiteY81" fmla="*/ 279400 h 1406615"/>
              <a:gd name="connsiteX82" fmla="*/ 829733 w 1346924"/>
              <a:gd name="connsiteY82" fmla="*/ 292100 h 1406615"/>
              <a:gd name="connsiteX83" fmla="*/ 800100 w 1346924"/>
              <a:gd name="connsiteY83" fmla="*/ 330200 h 1406615"/>
              <a:gd name="connsiteX84" fmla="*/ 774700 w 1346924"/>
              <a:gd name="connsiteY84" fmla="*/ 347133 h 1406615"/>
              <a:gd name="connsiteX85" fmla="*/ 749300 w 1346924"/>
              <a:gd name="connsiteY85" fmla="*/ 376767 h 1406615"/>
              <a:gd name="connsiteX86" fmla="*/ 736600 w 1346924"/>
              <a:gd name="connsiteY86" fmla="*/ 385233 h 1406615"/>
              <a:gd name="connsiteX87" fmla="*/ 711200 w 1346924"/>
              <a:gd name="connsiteY87" fmla="*/ 393700 h 1406615"/>
              <a:gd name="connsiteX88" fmla="*/ 698500 w 1346924"/>
              <a:gd name="connsiteY88" fmla="*/ 402167 h 1406615"/>
              <a:gd name="connsiteX89" fmla="*/ 685800 w 1346924"/>
              <a:gd name="connsiteY89" fmla="*/ 406400 h 1406615"/>
              <a:gd name="connsiteX90" fmla="*/ 643466 w 1346924"/>
              <a:gd name="connsiteY90" fmla="*/ 414867 h 1406615"/>
              <a:gd name="connsiteX91" fmla="*/ 563033 w 1346924"/>
              <a:gd name="connsiteY91" fmla="*/ 402167 h 1406615"/>
              <a:gd name="connsiteX92" fmla="*/ 541866 w 1346924"/>
              <a:gd name="connsiteY92" fmla="*/ 397933 h 1406615"/>
              <a:gd name="connsiteX93" fmla="*/ 516466 w 1346924"/>
              <a:gd name="connsiteY93" fmla="*/ 389467 h 1406615"/>
              <a:gd name="connsiteX94" fmla="*/ 554566 w 1346924"/>
              <a:gd name="connsiteY94" fmla="*/ 368300 h 1406615"/>
              <a:gd name="connsiteX95" fmla="*/ 567266 w 1346924"/>
              <a:gd name="connsiteY95" fmla="*/ 359833 h 1406615"/>
              <a:gd name="connsiteX96" fmla="*/ 550333 w 1346924"/>
              <a:gd name="connsiteY96" fmla="*/ 338667 h 1406615"/>
              <a:gd name="connsiteX97" fmla="*/ 533400 w 1346924"/>
              <a:gd name="connsiteY97" fmla="*/ 321733 h 1406615"/>
              <a:gd name="connsiteX98" fmla="*/ 508000 w 1346924"/>
              <a:gd name="connsiteY98" fmla="*/ 313267 h 1406615"/>
              <a:gd name="connsiteX99" fmla="*/ 495300 w 1346924"/>
              <a:gd name="connsiteY99" fmla="*/ 304800 h 1406615"/>
              <a:gd name="connsiteX100" fmla="*/ 486833 w 1346924"/>
              <a:gd name="connsiteY100" fmla="*/ 287867 h 1406615"/>
              <a:gd name="connsiteX101" fmla="*/ 499533 w 1346924"/>
              <a:gd name="connsiteY101" fmla="*/ 275167 h 1406615"/>
              <a:gd name="connsiteX102" fmla="*/ 524933 w 1346924"/>
              <a:gd name="connsiteY102" fmla="*/ 266700 h 1406615"/>
              <a:gd name="connsiteX103" fmla="*/ 537633 w 1346924"/>
              <a:gd name="connsiteY103" fmla="*/ 258233 h 1406615"/>
              <a:gd name="connsiteX104" fmla="*/ 575733 w 1346924"/>
              <a:gd name="connsiteY104" fmla="*/ 249767 h 1406615"/>
              <a:gd name="connsiteX105" fmla="*/ 550333 w 1346924"/>
              <a:gd name="connsiteY105" fmla="*/ 245533 h 1406615"/>
              <a:gd name="connsiteX106" fmla="*/ 474133 w 1346924"/>
              <a:gd name="connsiteY106" fmla="*/ 237067 h 1406615"/>
              <a:gd name="connsiteX107" fmla="*/ 431800 w 1346924"/>
              <a:gd name="connsiteY107" fmla="*/ 228600 h 1406615"/>
              <a:gd name="connsiteX108" fmla="*/ 359833 w 1346924"/>
              <a:gd name="connsiteY108" fmla="*/ 220133 h 1406615"/>
              <a:gd name="connsiteX109" fmla="*/ 292100 w 1346924"/>
              <a:gd name="connsiteY109" fmla="*/ 211667 h 1406615"/>
              <a:gd name="connsiteX110" fmla="*/ 4233 w 1346924"/>
              <a:gd name="connsiteY110" fmla="*/ 215900 h 1406615"/>
              <a:gd name="connsiteX111" fmla="*/ 0 w 1346924"/>
              <a:gd name="connsiteY11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52966 w 1346924"/>
              <a:gd name="connsiteY13" fmla="*/ 660400 h 1406615"/>
              <a:gd name="connsiteX14" fmla="*/ 444500 w 1346924"/>
              <a:gd name="connsiteY14" fmla="*/ 635000 h 1406615"/>
              <a:gd name="connsiteX15" fmla="*/ 448733 w 1346924"/>
              <a:gd name="connsiteY15" fmla="*/ 622300 h 1406615"/>
              <a:gd name="connsiteX16" fmla="*/ 486833 w 1346924"/>
              <a:gd name="connsiteY16" fmla="*/ 609600 h 1406615"/>
              <a:gd name="connsiteX17" fmla="*/ 499533 w 1346924"/>
              <a:gd name="connsiteY17" fmla="*/ 601133 h 1406615"/>
              <a:gd name="connsiteX18" fmla="*/ 524933 w 1346924"/>
              <a:gd name="connsiteY18" fmla="*/ 592667 h 1406615"/>
              <a:gd name="connsiteX19" fmla="*/ 533400 w 1346924"/>
              <a:gd name="connsiteY19" fmla="*/ 579967 h 1406615"/>
              <a:gd name="connsiteX20" fmla="*/ 516466 w 1346924"/>
              <a:gd name="connsiteY20" fmla="*/ 554567 h 1406615"/>
              <a:gd name="connsiteX21" fmla="*/ 508000 w 1346924"/>
              <a:gd name="connsiteY21" fmla="*/ 541867 h 1406615"/>
              <a:gd name="connsiteX22" fmla="*/ 571500 w 1346924"/>
              <a:gd name="connsiteY22" fmla="*/ 533400 h 1406615"/>
              <a:gd name="connsiteX23" fmla="*/ 630766 w 1346924"/>
              <a:gd name="connsiteY23" fmla="*/ 524933 h 1406615"/>
              <a:gd name="connsiteX24" fmla="*/ 643466 w 1346924"/>
              <a:gd name="connsiteY24" fmla="*/ 516467 h 1406615"/>
              <a:gd name="connsiteX25" fmla="*/ 681566 w 1346924"/>
              <a:gd name="connsiteY25" fmla="*/ 508000 h 1406615"/>
              <a:gd name="connsiteX26" fmla="*/ 698500 w 1346924"/>
              <a:gd name="connsiteY26" fmla="*/ 503767 h 1406615"/>
              <a:gd name="connsiteX27" fmla="*/ 723900 w 1346924"/>
              <a:gd name="connsiteY27" fmla="*/ 491067 h 1406615"/>
              <a:gd name="connsiteX28" fmla="*/ 740833 w 1346924"/>
              <a:gd name="connsiteY28" fmla="*/ 486833 h 1406615"/>
              <a:gd name="connsiteX29" fmla="*/ 753533 w 1346924"/>
              <a:gd name="connsiteY29" fmla="*/ 474133 h 1406615"/>
              <a:gd name="connsiteX30" fmla="*/ 778933 w 1346924"/>
              <a:gd name="connsiteY30" fmla="*/ 457200 h 1406615"/>
              <a:gd name="connsiteX31" fmla="*/ 804333 w 1346924"/>
              <a:gd name="connsiteY31" fmla="*/ 431800 h 1406615"/>
              <a:gd name="connsiteX32" fmla="*/ 817033 w 1346924"/>
              <a:gd name="connsiteY32" fmla="*/ 419100 h 1406615"/>
              <a:gd name="connsiteX33" fmla="*/ 829733 w 1346924"/>
              <a:gd name="connsiteY33" fmla="*/ 410633 h 1406615"/>
              <a:gd name="connsiteX34" fmla="*/ 855133 w 1346924"/>
              <a:gd name="connsiteY34" fmla="*/ 381000 h 1406615"/>
              <a:gd name="connsiteX35" fmla="*/ 863600 w 1346924"/>
              <a:gd name="connsiteY35" fmla="*/ 368300 h 1406615"/>
              <a:gd name="connsiteX36" fmla="*/ 893233 w 1346924"/>
              <a:gd name="connsiteY36" fmla="*/ 330200 h 1406615"/>
              <a:gd name="connsiteX37" fmla="*/ 893233 w 1346924"/>
              <a:gd name="connsiteY37" fmla="*/ 330200 h 1406615"/>
              <a:gd name="connsiteX38" fmla="*/ 901700 w 1346924"/>
              <a:gd name="connsiteY38" fmla="*/ 313267 h 1406615"/>
              <a:gd name="connsiteX39" fmla="*/ 914400 w 1346924"/>
              <a:gd name="connsiteY39" fmla="*/ 292100 h 1406615"/>
              <a:gd name="connsiteX40" fmla="*/ 918633 w 1346924"/>
              <a:gd name="connsiteY40" fmla="*/ 279400 h 1406615"/>
              <a:gd name="connsiteX41" fmla="*/ 931333 w 1346924"/>
              <a:gd name="connsiteY41" fmla="*/ 266700 h 1406615"/>
              <a:gd name="connsiteX42" fmla="*/ 939800 w 1346924"/>
              <a:gd name="connsiteY42" fmla="*/ 249767 h 1406615"/>
              <a:gd name="connsiteX43" fmla="*/ 952500 w 1346924"/>
              <a:gd name="connsiteY43" fmla="*/ 232833 h 1406615"/>
              <a:gd name="connsiteX44" fmla="*/ 969433 w 1346924"/>
              <a:gd name="connsiteY44" fmla="*/ 207433 h 1406615"/>
              <a:gd name="connsiteX45" fmla="*/ 973666 w 1346924"/>
              <a:gd name="connsiteY45" fmla="*/ 194733 h 1406615"/>
              <a:gd name="connsiteX46" fmla="*/ 990600 w 1346924"/>
              <a:gd name="connsiteY46" fmla="*/ 177800 h 1406615"/>
              <a:gd name="connsiteX47" fmla="*/ 994833 w 1346924"/>
              <a:gd name="connsiteY47" fmla="*/ 165100 h 1406615"/>
              <a:gd name="connsiteX48" fmla="*/ 1007533 w 1346924"/>
              <a:gd name="connsiteY48" fmla="*/ 156633 h 1406615"/>
              <a:gd name="connsiteX49" fmla="*/ 1032933 w 1346924"/>
              <a:gd name="connsiteY49" fmla="*/ 135467 h 1406615"/>
              <a:gd name="connsiteX50" fmla="*/ 1037166 w 1346924"/>
              <a:gd name="connsiteY50" fmla="*/ 122767 h 1406615"/>
              <a:gd name="connsiteX51" fmla="*/ 1075266 w 1346924"/>
              <a:gd name="connsiteY51" fmla="*/ 101600 h 1406615"/>
              <a:gd name="connsiteX52" fmla="*/ 1087966 w 1346924"/>
              <a:gd name="connsiteY52" fmla="*/ 97367 h 1406615"/>
              <a:gd name="connsiteX53" fmla="*/ 1104900 w 1346924"/>
              <a:gd name="connsiteY53" fmla="*/ 101600 h 1406615"/>
              <a:gd name="connsiteX54" fmla="*/ 1130300 w 1346924"/>
              <a:gd name="connsiteY54" fmla="*/ 118533 h 1406615"/>
              <a:gd name="connsiteX55" fmla="*/ 1176866 w 1346924"/>
              <a:gd name="connsiteY55" fmla="*/ 139700 h 1406615"/>
              <a:gd name="connsiteX56" fmla="*/ 1193800 w 1346924"/>
              <a:gd name="connsiteY56" fmla="*/ 148167 h 1406615"/>
              <a:gd name="connsiteX57" fmla="*/ 1261533 w 1346924"/>
              <a:gd name="connsiteY57" fmla="*/ 139700 h 1406615"/>
              <a:gd name="connsiteX58" fmla="*/ 1278466 w 1346924"/>
              <a:gd name="connsiteY58" fmla="*/ 122767 h 1406615"/>
              <a:gd name="connsiteX59" fmla="*/ 1299633 w 1346924"/>
              <a:gd name="connsiteY59" fmla="*/ 88900 h 1406615"/>
              <a:gd name="connsiteX60" fmla="*/ 1312333 w 1346924"/>
              <a:gd name="connsiteY60" fmla="*/ 80433 h 1406615"/>
              <a:gd name="connsiteX61" fmla="*/ 1325033 w 1346924"/>
              <a:gd name="connsiteY61" fmla="*/ 50800 h 1406615"/>
              <a:gd name="connsiteX62" fmla="*/ 1329266 w 1346924"/>
              <a:gd name="connsiteY62" fmla="*/ 38100 h 1406615"/>
              <a:gd name="connsiteX63" fmla="*/ 1341966 w 1346924"/>
              <a:gd name="connsiteY63" fmla="*/ 25400 h 1406615"/>
              <a:gd name="connsiteX64" fmla="*/ 1346200 w 1346924"/>
              <a:gd name="connsiteY64" fmla="*/ 12700 h 1406615"/>
              <a:gd name="connsiteX65" fmla="*/ 1329266 w 1346924"/>
              <a:gd name="connsiteY65" fmla="*/ 8467 h 1406615"/>
              <a:gd name="connsiteX66" fmla="*/ 1312333 w 1346924"/>
              <a:gd name="connsiteY66" fmla="*/ 0 h 1406615"/>
              <a:gd name="connsiteX67" fmla="*/ 1143000 w 1346924"/>
              <a:gd name="connsiteY67" fmla="*/ 8467 h 1406615"/>
              <a:gd name="connsiteX68" fmla="*/ 1079500 w 1346924"/>
              <a:gd name="connsiteY68" fmla="*/ 21167 h 1406615"/>
              <a:gd name="connsiteX69" fmla="*/ 1054100 w 1346924"/>
              <a:gd name="connsiteY69" fmla="*/ 29633 h 1406615"/>
              <a:gd name="connsiteX70" fmla="*/ 1041400 w 1346924"/>
              <a:gd name="connsiteY70" fmla="*/ 33867 h 1406615"/>
              <a:gd name="connsiteX71" fmla="*/ 1032933 w 1346924"/>
              <a:gd name="connsiteY71" fmla="*/ 46567 h 1406615"/>
              <a:gd name="connsiteX72" fmla="*/ 1003300 w 1346924"/>
              <a:gd name="connsiteY72" fmla="*/ 84667 h 1406615"/>
              <a:gd name="connsiteX73" fmla="*/ 994833 w 1346924"/>
              <a:gd name="connsiteY73" fmla="*/ 110067 h 1406615"/>
              <a:gd name="connsiteX74" fmla="*/ 990600 w 1346924"/>
              <a:gd name="connsiteY74" fmla="*/ 122767 h 1406615"/>
              <a:gd name="connsiteX75" fmla="*/ 977900 w 1346924"/>
              <a:gd name="connsiteY75" fmla="*/ 127000 h 1406615"/>
              <a:gd name="connsiteX76" fmla="*/ 969433 w 1346924"/>
              <a:gd name="connsiteY76" fmla="*/ 139700 h 1406615"/>
              <a:gd name="connsiteX77" fmla="*/ 956733 w 1346924"/>
              <a:gd name="connsiteY77" fmla="*/ 148167 h 1406615"/>
              <a:gd name="connsiteX78" fmla="*/ 927100 w 1346924"/>
              <a:gd name="connsiteY78" fmla="*/ 182033 h 1406615"/>
              <a:gd name="connsiteX79" fmla="*/ 884766 w 1346924"/>
              <a:gd name="connsiteY79" fmla="*/ 232833 h 1406615"/>
              <a:gd name="connsiteX80" fmla="*/ 867833 w 1346924"/>
              <a:gd name="connsiteY80" fmla="*/ 254000 h 1406615"/>
              <a:gd name="connsiteX81" fmla="*/ 842433 w 1346924"/>
              <a:gd name="connsiteY81" fmla="*/ 279400 h 1406615"/>
              <a:gd name="connsiteX82" fmla="*/ 829733 w 1346924"/>
              <a:gd name="connsiteY82" fmla="*/ 292100 h 1406615"/>
              <a:gd name="connsiteX83" fmla="*/ 800100 w 1346924"/>
              <a:gd name="connsiteY83" fmla="*/ 330200 h 1406615"/>
              <a:gd name="connsiteX84" fmla="*/ 774700 w 1346924"/>
              <a:gd name="connsiteY84" fmla="*/ 347133 h 1406615"/>
              <a:gd name="connsiteX85" fmla="*/ 749300 w 1346924"/>
              <a:gd name="connsiteY85" fmla="*/ 376767 h 1406615"/>
              <a:gd name="connsiteX86" fmla="*/ 736600 w 1346924"/>
              <a:gd name="connsiteY86" fmla="*/ 385233 h 1406615"/>
              <a:gd name="connsiteX87" fmla="*/ 711200 w 1346924"/>
              <a:gd name="connsiteY87" fmla="*/ 393700 h 1406615"/>
              <a:gd name="connsiteX88" fmla="*/ 698500 w 1346924"/>
              <a:gd name="connsiteY88" fmla="*/ 402167 h 1406615"/>
              <a:gd name="connsiteX89" fmla="*/ 685800 w 1346924"/>
              <a:gd name="connsiteY89" fmla="*/ 406400 h 1406615"/>
              <a:gd name="connsiteX90" fmla="*/ 643466 w 1346924"/>
              <a:gd name="connsiteY90" fmla="*/ 414867 h 1406615"/>
              <a:gd name="connsiteX91" fmla="*/ 563033 w 1346924"/>
              <a:gd name="connsiteY91" fmla="*/ 402167 h 1406615"/>
              <a:gd name="connsiteX92" fmla="*/ 541866 w 1346924"/>
              <a:gd name="connsiteY92" fmla="*/ 397933 h 1406615"/>
              <a:gd name="connsiteX93" fmla="*/ 516466 w 1346924"/>
              <a:gd name="connsiteY93" fmla="*/ 389467 h 1406615"/>
              <a:gd name="connsiteX94" fmla="*/ 554566 w 1346924"/>
              <a:gd name="connsiteY94" fmla="*/ 368300 h 1406615"/>
              <a:gd name="connsiteX95" fmla="*/ 567266 w 1346924"/>
              <a:gd name="connsiteY95" fmla="*/ 359833 h 1406615"/>
              <a:gd name="connsiteX96" fmla="*/ 550333 w 1346924"/>
              <a:gd name="connsiteY96" fmla="*/ 338667 h 1406615"/>
              <a:gd name="connsiteX97" fmla="*/ 533400 w 1346924"/>
              <a:gd name="connsiteY97" fmla="*/ 321733 h 1406615"/>
              <a:gd name="connsiteX98" fmla="*/ 508000 w 1346924"/>
              <a:gd name="connsiteY98" fmla="*/ 313267 h 1406615"/>
              <a:gd name="connsiteX99" fmla="*/ 495300 w 1346924"/>
              <a:gd name="connsiteY99" fmla="*/ 304800 h 1406615"/>
              <a:gd name="connsiteX100" fmla="*/ 486833 w 1346924"/>
              <a:gd name="connsiteY100" fmla="*/ 287867 h 1406615"/>
              <a:gd name="connsiteX101" fmla="*/ 499533 w 1346924"/>
              <a:gd name="connsiteY101" fmla="*/ 275167 h 1406615"/>
              <a:gd name="connsiteX102" fmla="*/ 524933 w 1346924"/>
              <a:gd name="connsiteY102" fmla="*/ 266700 h 1406615"/>
              <a:gd name="connsiteX103" fmla="*/ 537633 w 1346924"/>
              <a:gd name="connsiteY103" fmla="*/ 258233 h 1406615"/>
              <a:gd name="connsiteX104" fmla="*/ 575733 w 1346924"/>
              <a:gd name="connsiteY104" fmla="*/ 249767 h 1406615"/>
              <a:gd name="connsiteX105" fmla="*/ 550333 w 1346924"/>
              <a:gd name="connsiteY105" fmla="*/ 245533 h 1406615"/>
              <a:gd name="connsiteX106" fmla="*/ 474133 w 1346924"/>
              <a:gd name="connsiteY106" fmla="*/ 237067 h 1406615"/>
              <a:gd name="connsiteX107" fmla="*/ 431800 w 1346924"/>
              <a:gd name="connsiteY107" fmla="*/ 228600 h 1406615"/>
              <a:gd name="connsiteX108" fmla="*/ 359833 w 1346924"/>
              <a:gd name="connsiteY108" fmla="*/ 220133 h 1406615"/>
              <a:gd name="connsiteX109" fmla="*/ 292100 w 1346924"/>
              <a:gd name="connsiteY109" fmla="*/ 211667 h 1406615"/>
              <a:gd name="connsiteX110" fmla="*/ 4233 w 1346924"/>
              <a:gd name="connsiteY110" fmla="*/ 215900 h 1406615"/>
              <a:gd name="connsiteX111" fmla="*/ 0 w 1346924"/>
              <a:gd name="connsiteY11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44500 w 1346924"/>
              <a:gd name="connsiteY13" fmla="*/ 635000 h 1406615"/>
              <a:gd name="connsiteX14" fmla="*/ 448733 w 1346924"/>
              <a:gd name="connsiteY14" fmla="*/ 622300 h 1406615"/>
              <a:gd name="connsiteX15" fmla="*/ 486833 w 1346924"/>
              <a:gd name="connsiteY15" fmla="*/ 609600 h 1406615"/>
              <a:gd name="connsiteX16" fmla="*/ 499533 w 1346924"/>
              <a:gd name="connsiteY16" fmla="*/ 601133 h 1406615"/>
              <a:gd name="connsiteX17" fmla="*/ 524933 w 1346924"/>
              <a:gd name="connsiteY17" fmla="*/ 592667 h 1406615"/>
              <a:gd name="connsiteX18" fmla="*/ 533400 w 1346924"/>
              <a:gd name="connsiteY18" fmla="*/ 579967 h 1406615"/>
              <a:gd name="connsiteX19" fmla="*/ 516466 w 1346924"/>
              <a:gd name="connsiteY19" fmla="*/ 554567 h 1406615"/>
              <a:gd name="connsiteX20" fmla="*/ 508000 w 1346924"/>
              <a:gd name="connsiteY20" fmla="*/ 541867 h 1406615"/>
              <a:gd name="connsiteX21" fmla="*/ 571500 w 1346924"/>
              <a:gd name="connsiteY21" fmla="*/ 533400 h 1406615"/>
              <a:gd name="connsiteX22" fmla="*/ 630766 w 1346924"/>
              <a:gd name="connsiteY22" fmla="*/ 524933 h 1406615"/>
              <a:gd name="connsiteX23" fmla="*/ 643466 w 1346924"/>
              <a:gd name="connsiteY23" fmla="*/ 516467 h 1406615"/>
              <a:gd name="connsiteX24" fmla="*/ 681566 w 1346924"/>
              <a:gd name="connsiteY24" fmla="*/ 508000 h 1406615"/>
              <a:gd name="connsiteX25" fmla="*/ 698500 w 1346924"/>
              <a:gd name="connsiteY25" fmla="*/ 503767 h 1406615"/>
              <a:gd name="connsiteX26" fmla="*/ 723900 w 1346924"/>
              <a:gd name="connsiteY26" fmla="*/ 491067 h 1406615"/>
              <a:gd name="connsiteX27" fmla="*/ 740833 w 1346924"/>
              <a:gd name="connsiteY27" fmla="*/ 486833 h 1406615"/>
              <a:gd name="connsiteX28" fmla="*/ 753533 w 1346924"/>
              <a:gd name="connsiteY28" fmla="*/ 474133 h 1406615"/>
              <a:gd name="connsiteX29" fmla="*/ 778933 w 1346924"/>
              <a:gd name="connsiteY29" fmla="*/ 457200 h 1406615"/>
              <a:gd name="connsiteX30" fmla="*/ 804333 w 1346924"/>
              <a:gd name="connsiteY30" fmla="*/ 431800 h 1406615"/>
              <a:gd name="connsiteX31" fmla="*/ 817033 w 1346924"/>
              <a:gd name="connsiteY31" fmla="*/ 419100 h 1406615"/>
              <a:gd name="connsiteX32" fmla="*/ 829733 w 1346924"/>
              <a:gd name="connsiteY32" fmla="*/ 410633 h 1406615"/>
              <a:gd name="connsiteX33" fmla="*/ 855133 w 1346924"/>
              <a:gd name="connsiteY33" fmla="*/ 381000 h 1406615"/>
              <a:gd name="connsiteX34" fmla="*/ 863600 w 1346924"/>
              <a:gd name="connsiteY34" fmla="*/ 368300 h 1406615"/>
              <a:gd name="connsiteX35" fmla="*/ 893233 w 1346924"/>
              <a:gd name="connsiteY35" fmla="*/ 330200 h 1406615"/>
              <a:gd name="connsiteX36" fmla="*/ 893233 w 1346924"/>
              <a:gd name="connsiteY36" fmla="*/ 330200 h 1406615"/>
              <a:gd name="connsiteX37" fmla="*/ 901700 w 1346924"/>
              <a:gd name="connsiteY37" fmla="*/ 313267 h 1406615"/>
              <a:gd name="connsiteX38" fmla="*/ 914400 w 1346924"/>
              <a:gd name="connsiteY38" fmla="*/ 292100 h 1406615"/>
              <a:gd name="connsiteX39" fmla="*/ 918633 w 1346924"/>
              <a:gd name="connsiteY39" fmla="*/ 279400 h 1406615"/>
              <a:gd name="connsiteX40" fmla="*/ 931333 w 1346924"/>
              <a:gd name="connsiteY40" fmla="*/ 266700 h 1406615"/>
              <a:gd name="connsiteX41" fmla="*/ 939800 w 1346924"/>
              <a:gd name="connsiteY41" fmla="*/ 249767 h 1406615"/>
              <a:gd name="connsiteX42" fmla="*/ 952500 w 1346924"/>
              <a:gd name="connsiteY42" fmla="*/ 232833 h 1406615"/>
              <a:gd name="connsiteX43" fmla="*/ 969433 w 1346924"/>
              <a:gd name="connsiteY43" fmla="*/ 207433 h 1406615"/>
              <a:gd name="connsiteX44" fmla="*/ 973666 w 1346924"/>
              <a:gd name="connsiteY44" fmla="*/ 194733 h 1406615"/>
              <a:gd name="connsiteX45" fmla="*/ 990600 w 1346924"/>
              <a:gd name="connsiteY45" fmla="*/ 177800 h 1406615"/>
              <a:gd name="connsiteX46" fmla="*/ 994833 w 1346924"/>
              <a:gd name="connsiteY46" fmla="*/ 165100 h 1406615"/>
              <a:gd name="connsiteX47" fmla="*/ 1007533 w 1346924"/>
              <a:gd name="connsiteY47" fmla="*/ 156633 h 1406615"/>
              <a:gd name="connsiteX48" fmla="*/ 1032933 w 1346924"/>
              <a:gd name="connsiteY48" fmla="*/ 135467 h 1406615"/>
              <a:gd name="connsiteX49" fmla="*/ 1037166 w 1346924"/>
              <a:gd name="connsiteY49" fmla="*/ 122767 h 1406615"/>
              <a:gd name="connsiteX50" fmla="*/ 1075266 w 1346924"/>
              <a:gd name="connsiteY50" fmla="*/ 101600 h 1406615"/>
              <a:gd name="connsiteX51" fmla="*/ 1087966 w 1346924"/>
              <a:gd name="connsiteY51" fmla="*/ 97367 h 1406615"/>
              <a:gd name="connsiteX52" fmla="*/ 1104900 w 1346924"/>
              <a:gd name="connsiteY52" fmla="*/ 101600 h 1406615"/>
              <a:gd name="connsiteX53" fmla="*/ 1130300 w 1346924"/>
              <a:gd name="connsiteY53" fmla="*/ 118533 h 1406615"/>
              <a:gd name="connsiteX54" fmla="*/ 1176866 w 1346924"/>
              <a:gd name="connsiteY54" fmla="*/ 139700 h 1406615"/>
              <a:gd name="connsiteX55" fmla="*/ 1193800 w 1346924"/>
              <a:gd name="connsiteY55" fmla="*/ 148167 h 1406615"/>
              <a:gd name="connsiteX56" fmla="*/ 1261533 w 1346924"/>
              <a:gd name="connsiteY56" fmla="*/ 139700 h 1406615"/>
              <a:gd name="connsiteX57" fmla="*/ 1278466 w 1346924"/>
              <a:gd name="connsiteY57" fmla="*/ 122767 h 1406615"/>
              <a:gd name="connsiteX58" fmla="*/ 1299633 w 1346924"/>
              <a:gd name="connsiteY58" fmla="*/ 88900 h 1406615"/>
              <a:gd name="connsiteX59" fmla="*/ 1312333 w 1346924"/>
              <a:gd name="connsiteY59" fmla="*/ 80433 h 1406615"/>
              <a:gd name="connsiteX60" fmla="*/ 1325033 w 1346924"/>
              <a:gd name="connsiteY60" fmla="*/ 50800 h 1406615"/>
              <a:gd name="connsiteX61" fmla="*/ 1329266 w 1346924"/>
              <a:gd name="connsiteY61" fmla="*/ 38100 h 1406615"/>
              <a:gd name="connsiteX62" fmla="*/ 1341966 w 1346924"/>
              <a:gd name="connsiteY62" fmla="*/ 25400 h 1406615"/>
              <a:gd name="connsiteX63" fmla="*/ 1346200 w 1346924"/>
              <a:gd name="connsiteY63" fmla="*/ 12700 h 1406615"/>
              <a:gd name="connsiteX64" fmla="*/ 1329266 w 1346924"/>
              <a:gd name="connsiteY64" fmla="*/ 8467 h 1406615"/>
              <a:gd name="connsiteX65" fmla="*/ 1312333 w 1346924"/>
              <a:gd name="connsiteY65" fmla="*/ 0 h 1406615"/>
              <a:gd name="connsiteX66" fmla="*/ 1143000 w 1346924"/>
              <a:gd name="connsiteY66" fmla="*/ 8467 h 1406615"/>
              <a:gd name="connsiteX67" fmla="*/ 1079500 w 1346924"/>
              <a:gd name="connsiteY67" fmla="*/ 21167 h 1406615"/>
              <a:gd name="connsiteX68" fmla="*/ 1054100 w 1346924"/>
              <a:gd name="connsiteY68" fmla="*/ 29633 h 1406615"/>
              <a:gd name="connsiteX69" fmla="*/ 1041400 w 1346924"/>
              <a:gd name="connsiteY69" fmla="*/ 33867 h 1406615"/>
              <a:gd name="connsiteX70" fmla="*/ 1032933 w 1346924"/>
              <a:gd name="connsiteY70" fmla="*/ 46567 h 1406615"/>
              <a:gd name="connsiteX71" fmla="*/ 1003300 w 1346924"/>
              <a:gd name="connsiteY71" fmla="*/ 84667 h 1406615"/>
              <a:gd name="connsiteX72" fmla="*/ 994833 w 1346924"/>
              <a:gd name="connsiteY72" fmla="*/ 110067 h 1406615"/>
              <a:gd name="connsiteX73" fmla="*/ 990600 w 1346924"/>
              <a:gd name="connsiteY73" fmla="*/ 122767 h 1406615"/>
              <a:gd name="connsiteX74" fmla="*/ 977900 w 1346924"/>
              <a:gd name="connsiteY74" fmla="*/ 127000 h 1406615"/>
              <a:gd name="connsiteX75" fmla="*/ 969433 w 1346924"/>
              <a:gd name="connsiteY75" fmla="*/ 139700 h 1406615"/>
              <a:gd name="connsiteX76" fmla="*/ 956733 w 1346924"/>
              <a:gd name="connsiteY76" fmla="*/ 148167 h 1406615"/>
              <a:gd name="connsiteX77" fmla="*/ 927100 w 1346924"/>
              <a:gd name="connsiteY77" fmla="*/ 182033 h 1406615"/>
              <a:gd name="connsiteX78" fmla="*/ 884766 w 1346924"/>
              <a:gd name="connsiteY78" fmla="*/ 232833 h 1406615"/>
              <a:gd name="connsiteX79" fmla="*/ 867833 w 1346924"/>
              <a:gd name="connsiteY79" fmla="*/ 254000 h 1406615"/>
              <a:gd name="connsiteX80" fmla="*/ 842433 w 1346924"/>
              <a:gd name="connsiteY80" fmla="*/ 279400 h 1406615"/>
              <a:gd name="connsiteX81" fmla="*/ 829733 w 1346924"/>
              <a:gd name="connsiteY81" fmla="*/ 292100 h 1406615"/>
              <a:gd name="connsiteX82" fmla="*/ 800100 w 1346924"/>
              <a:gd name="connsiteY82" fmla="*/ 330200 h 1406615"/>
              <a:gd name="connsiteX83" fmla="*/ 774700 w 1346924"/>
              <a:gd name="connsiteY83" fmla="*/ 347133 h 1406615"/>
              <a:gd name="connsiteX84" fmla="*/ 749300 w 1346924"/>
              <a:gd name="connsiteY84" fmla="*/ 376767 h 1406615"/>
              <a:gd name="connsiteX85" fmla="*/ 736600 w 1346924"/>
              <a:gd name="connsiteY85" fmla="*/ 385233 h 1406615"/>
              <a:gd name="connsiteX86" fmla="*/ 711200 w 1346924"/>
              <a:gd name="connsiteY86" fmla="*/ 393700 h 1406615"/>
              <a:gd name="connsiteX87" fmla="*/ 698500 w 1346924"/>
              <a:gd name="connsiteY87" fmla="*/ 402167 h 1406615"/>
              <a:gd name="connsiteX88" fmla="*/ 685800 w 1346924"/>
              <a:gd name="connsiteY88" fmla="*/ 406400 h 1406615"/>
              <a:gd name="connsiteX89" fmla="*/ 643466 w 1346924"/>
              <a:gd name="connsiteY89" fmla="*/ 414867 h 1406615"/>
              <a:gd name="connsiteX90" fmla="*/ 563033 w 1346924"/>
              <a:gd name="connsiteY90" fmla="*/ 402167 h 1406615"/>
              <a:gd name="connsiteX91" fmla="*/ 541866 w 1346924"/>
              <a:gd name="connsiteY91" fmla="*/ 397933 h 1406615"/>
              <a:gd name="connsiteX92" fmla="*/ 516466 w 1346924"/>
              <a:gd name="connsiteY92" fmla="*/ 389467 h 1406615"/>
              <a:gd name="connsiteX93" fmla="*/ 554566 w 1346924"/>
              <a:gd name="connsiteY93" fmla="*/ 368300 h 1406615"/>
              <a:gd name="connsiteX94" fmla="*/ 567266 w 1346924"/>
              <a:gd name="connsiteY94" fmla="*/ 359833 h 1406615"/>
              <a:gd name="connsiteX95" fmla="*/ 550333 w 1346924"/>
              <a:gd name="connsiteY95" fmla="*/ 338667 h 1406615"/>
              <a:gd name="connsiteX96" fmla="*/ 533400 w 1346924"/>
              <a:gd name="connsiteY96" fmla="*/ 321733 h 1406615"/>
              <a:gd name="connsiteX97" fmla="*/ 508000 w 1346924"/>
              <a:gd name="connsiteY97" fmla="*/ 313267 h 1406615"/>
              <a:gd name="connsiteX98" fmla="*/ 495300 w 1346924"/>
              <a:gd name="connsiteY98" fmla="*/ 304800 h 1406615"/>
              <a:gd name="connsiteX99" fmla="*/ 486833 w 1346924"/>
              <a:gd name="connsiteY99" fmla="*/ 287867 h 1406615"/>
              <a:gd name="connsiteX100" fmla="*/ 499533 w 1346924"/>
              <a:gd name="connsiteY100" fmla="*/ 275167 h 1406615"/>
              <a:gd name="connsiteX101" fmla="*/ 524933 w 1346924"/>
              <a:gd name="connsiteY101" fmla="*/ 266700 h 1406615"/>
              <a:gd name="connsiteX102" fmla="*/ 537633 w 1346924"/>
              <a:gd name="connsiteY102" fmla="*/ 258233 h 1406615"/>
              <a:gd name="connsiteX103" fmla="*/ 575733 w 1346924"/>
              <a:gd name="connsiteY103" fmla="*/ 249767 h 1406615"/>
              <a:gd name="connsiteX104" fmla="*/ 550333 w 1346924"/>
              <a:gd name="connsiteY104" fmla="*/ 245533 h 1406615"/>
              <a:gd name="connsiteX105" fmla="*/ 474133 w 1346924"/>
              <a:gd name="connsiteY105" fmla="*/ 237067 h 1406615"/>
              <a:gd name="connsiteX106" fmla="*/ 431800 w 1346924"/>
              <a:gd name="connsiteY106" fmla="*/ 228600 h 1406615"/>
              <a:gd name="connsiteX107" fmla="*/ 359833 w 1346924"/>
              <a:gd name="connsiteY107" fmla="*/ 220133 h 1406615"/>
              <a:gd name="connsiteX108" fmla="*/ 292100 w 1346924"/>
              <a:gd name="connsiteY108" fmla="*/ 211667 h 1406615"/>
              <a:gd name="connsiteX109" fmla="*/ 4233 w 1346924"/>
              <a:gd name="connsiteY109" fmla="*/ 215900 h 1406615"/>
              <a:gd name="connsiteX110" fmla="*/ 0 w 1346924"/>
              <a:gd name="connsiteY110"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44500 w 1346924"/>
              <a:gd name="connsiteY13" fmla="*/ 635000 h 1406615"/>
              <a:gd name="connsiteX14" fmla="*/ 486833 w 1346924"/>
              <a:gd name="connsiteY14" fmla="*/ 609600 h 1406615"/>
              <a:gd name="connsiteX15" fmla="*/ 499533 w 1346924"/>
              <a:gd name="connsiteY15" fmla="*/ 601133 h 1406615"/>
              <a:gd name="connsiteX16" fmla="*/ 524933 w 1346924"/>
              <a:gd name="connsiteY16" fmla="*/ 592667 h 1406615"/>
              <a:gd name="connsiteX17" fmla="*/ 533400 w 1346924"/>
              <a:gd name="connsiteY17" fmla="*/ 579967 h 1406615"/>
              <a:gd name="connsiteX18" fmla="*/ 516466 w 1346924"/>
              <a:gd name="connsiteY18" fmla="*/ 554567 h 1406615"/>
              <a:gd name="connsiteX19" fmla="*/ 508000 w 1346924"/>
              <a:gd name="connsiteY19" fmla="*/ 541867 h 1406615"/>
              <a:gd name="connsiteX20" fmla="*/ 571500 w 1346924"/>
              <a:gd name="connsiteY20" fmla="*/ 533400 h 1406615"/>
              <a:gd name="connsiteX21" fmla="*/ 630766 w 1346924"/>
              <a:gd name="connsiteY21" fmla="*/ 524933 h 1406615"/>
              <a:gd name="connsiteX22" fmla="*/ 643466 w 1346924"/>
              <a:gd name="connsiteY22" fmla="*/ 516467 h 1406615"/>
              <a:gd name="connsiteX23" fmla="*/ 681566 w 1346924"/>
              <a:gd name="connsiteY23" fmla="*/ 508000 h 1406615"/>
              <a:gd name="connsiteX24" fmla="*/ 698500 w 1346924"/>
              <a:gd name="connsiteY24" fmla="*/ 503767 h 1406615"/>
              <a:gd name="connsiteX25" fmla="*/ 723900 w 1346924"/>
              <a:gd name="connsiteY25" fmla="*/ 491067 h 1406615"/>
              <a:gd name="connsiteX26" fmla="*/ 740833 w 1346924"/>
              <a:gd name="connsiteY26" fmla="*/ 486833 h 1406615"/>
              <a:gd name="connsiteX27" fmla="*/ 753533 w 1346924"/>
              <a:gd name="connsiteY27" fmla="*/ 474133 h 1406615"/>
              <a:gd name="connsiteX28" fmla="*/ 778933 w 1346924"/>
              <a:gd name="connsiteY28" fmla="*/ 457200 h 1406615"/>
              <a:gd name="connsiteX29" fmla="*/ 804333 w 1346924"/>
              <a:gd name="connsiteY29" fmla="*/ 431800 h 1406615"/>
              <a:gd name="connsiteX30" fmla="*/ 817033 w 1346924"/>
              <a:gd name="connsiteY30" fmla="*/ 419100 h 1406615"/>
              <a:gd name="connsiteX31" fmla="*/ 829733 w 1346924"/>
              <a:gd name="connsiteY31" fmla="*/ 410633 h 1406615"/>
              <a:gd name="connsiteX32" fmla="*/ 855133 w 1346924"/>
              <a:gd name="connsiteY32" fmla="*/ 381000 h 1406615"/>
              <a:gd name="connsiteX33" fmla="*/ 863600 w 1346924"/>
              <a:gd name="connsiteY33" fmla="*/ 368300 h 1406615"/>
              <a:gd name="connsiteX34" fmla="*/ 893233 w 1346924"/>
              <a:gd name="connsiteY34" fmla="*/ 330200 h 1406615"/>
              <a:gd name="connsiteX35" fmla="*/ 893233 w 1346924"/>
              <a:gd name="connsiteY35" fmla="*/ 330200 h 1406615"/>
              <a:gd name="connsiteX36" fmla="*/ 901700 w 1346924"/>
              <a:gd name="connsiteY36" fmla="*/ 313267 h 1406615"/>
              <a:gd name="connsiteX37" fmla="*/ 914400 w 1346924"/>
              <a:gd name="connsiteY37" fmla="*/ 292100 h 1406615"/>
              <a:gd name="connsiteX38" fmla="*/ 918633 w 1346924"/>
              <a:gd name="connsiteY38" fmla="*/ 279400 h 1406615"/>
              <a:gd name="connsiteX39" fmla="*/ 931333 w 1346924"/>
              <a:gd name="connsiteY39" fmla="*/ 266700 h 1406615"/>
              <a:gd name="connsiteX40" fmla="*/ 939800 w 1346924"/>
              <a:gd name="connsiteY40" fmla="*/ 249767 h 1406615"/>
              <a:gd name="connsiteX41" fmla="*/ 952500 w 1346924"/>
              <a:gd name="connsiteY41" fmla="*/ 232833 h 1406615"/>
              <a:gd name="connsiteX42" fmla="*/ 969433 w 1346924"/>
              <a:gd name="connsiteY42" fmla="*/ 207433 h 1406615"/>
              <a:gd name="connsiteX43" fmla="*/ 973666 w 1346924"/>
              <a:gd name="connsiteY43" fmla="*/ 194733 h 1406615"/>
              <a:gd name="connsiteX44" fmla="*/ 990600 w 1346924"/>
              <a:gd name="connsiteY44" fmla="*/ 177800 h 1406615"/>
              <a:gd name="connsiteX45" fmla="*/ 994833 w 1346924"/>
              <a:gd name="connsiteY45" fmla="*/ 165100 h 1406615"/>
              <a:gd name="connsiteX46" fmla="*/ 1007533 w 1346924"/>
              <a:gd name="connsiteY46" fmla="*/ 156633 h 1406615"/>
              <a:gd name="connsiteX47" fmla="*/ 1032933 w 1346924"/>
              <a:gd name="connsiteY47" fmla="*/ 135467 h 1406615"/>
              <a:gd name="connsiteX48" fmla="*/ 1037166 w 1346924"/>
              <a:gd name="connsiteY48" fmla="*/ 122767 h 1406615"/>
              <a:gd name="connsiteX49" fmla="*/ 1075266 w 1346924"/>
              <a:gd name="connsiteY49" fmla="*/ 101600 h 1406615"/>
              <a:gd name="connsiteX50" fmla="*/ 1087966 w 1346924"/>
              <a:gd name="connsiteY50" fmla="*/ 97367 h 1406615"/>
              <a:gd name="connsiteX51" fmla="*/ 1104900 w 1346924"/>
              <a:gd name="connsiteY51" fmla="*/ 101600 h 1406615"/>
              <a:gd name="connsiteX52" fmla="*/ 1130300 w 1346924"/>
              <a:gd name="connsiteY52" fmla="*/ 118533 h 1406615"/>
              <a:gd name="connsiteX53" fmla="*/ 1176866 w 1346924"/>
              <a:gd name="connsiteY53" fmla="*/ 139700 h 1406615"/>
              <a:gd name="connsiteX54" fmla="*/ 1193800 w 1346924"/>
              <a:gd name="connsiteY54" fmla="*/ 148167 h 1406615"/>
              <a:gd name="connsiteX55" fmla="*/ 1261533 w 1346924"/>
              <a:gd name="connsiteY55" fmla="*/ 139700 h 1406615"/>
              <a:gd name="connsiteX56" fmla="*/ 1278466 w 1346924"/>
              <a:gd name="connsiteY56" fmla="*/ 122767 h 1406615"/>
              <a:gd name="connsiteX57" fmla="*/ 1299633 w 1346924"/>
              <a:gd name="connsiteY57" fmla="*/ 88900 h 1406615"/>
              <a:gd name="connsiteX58" fmla="*/ 1312333 w 1346924"/>
              <a:gd name="connsiteY58" fmla="*/ 80433 h 1406615"/>
              <a:gd name="connsiteX59" fmla="*/ 1325033 w 1346924"/>
              <a:gd name="connsiteY59" fmla="*/ 50800 h 1406615"/>
              <a:gd name="connsiteX60" fmla="*/ 1329266 w 1346924"/>
              <a:gd name="connsiteY60" fmla="*/ 38100 h 1406615"/>
              <a:gd name="connsiteX61" fmla="*/ 1341966 w 1346924"/>
              <a:gd name="connsiteY61" fmla="*/ 25400 h 1406615"/>
              <a:gd name="connsiteX62" fmla="*/ 1346200 w 1346924"/>
              <a:gd name="connsiteY62" fmla="*/ 12700 h 1406615"/>
              <a:gd name="connsiteX63" fmla="*/ 1329266 w 1346924"/>
              <a:gd name="connsiteY63" fmla="*/ 8467 h 1406615"/>
              <a:gd name="connsiteX64" fmla="*/ 1312333 w 1346924"/>
              <a:gd name="connsiteY64" fmla="*/ 0 h 1406615"/>
              <a:gd name="connsiteX65" fmla="*/ 1143000 w 1346924"/>
              <a:gd name="connsiteY65" fmla="*/ 8467 h 1406615"/>
              <a:gd name="connsiteX66" fmla="*/ 1079500 w 1346924"/>
              <a:gd name="connsiteY66" fmla="*/ 21167 h 1406615"/>
              <a:gd name="connsiteX67" fmla="*/ 1054100 w 1346924"/>
              <a:gd name="connsiteY67" fmla="*/ 29633 h 1406615"/>
              <a:gd name="connsiteX68" fmla="*/ 1041400 w 1346924"/>
              <a:gd name="connsiteY68" fmla="*/ 33867 h 1406615"/>
              <a:gd name="connsiteX69" fmla="*/ 1032933 w 1346924"/>
              <a:gd name="connsiteY69" fmla="*/ 46567 h 1406615"/>
              <a:gd name="connsiteX70" fmla="*/ 1003300 w 1346924"/>
              <a:gd name="connsiteY70" fmla="*/ 84667 h 1406615"/>
              <a:gd name="connsiteX71" fmla="*/ 994833 w 1346924"/>
              <a:gd name="connsiteY71" fmla="*/ 110067 h 1406615"/>
              <a:gd name="connsiteX72" fmla="*/ 990600 w 1346924"/>
              <a:gd name="connsiteY72" fmla="*/ 122767 h 1406615"/>
              <a:gd name="connsiteX73" fmla="*/ 977900 w 1346924"/>
              <a:gd name="connsiteY73" fmla="*/ 127000 h 1406615"/>
              <a:gd name="connsiteX74" fmla="*/ 969433 w 1346924"/>
              <a:gd name="connsiteY74" fmla="*/ 139700 h 1406615"/>
              <a:gd name="connsiteX75" fmla="*/ 956733 w 1346924"/>
              <a:gd name="connsiteY75" fmla="*/ 148167 h 1406615"/>
              <a:gd name="connsiteX76" fmla="*/ 927100 w 1346924"/>
              <a:gd name="connsiteY76" fmla="*/ 182033 h 1406615"/>
              <a:gd name="connsiteX77" fmla="*/ 884766 w 1346924"/>
              <a:gd name="connsiteY77" fmla="*/ 232833 h 1406615"/>
              <a:gd name="connsiteX78" fmla="*/ 867833 w 1346924"/>
              <a:gd name="connsiteY78" fmla="*/ 254000 h 1406615"/>
              <a:gd name="connsiteX79" fmla="*/ 842433 w 1346924"/>
              <a:gd name="connsiteY79" fmla="*/ 279400 h 1406615"/>
              <a:gd name="connsiteX80" fmla="*/ 829733 w 1346924"/>
              <a:gd name="connsiteY80" fmla="*/ 292100 h 1406615"/>
              <a:gd name="connsiteX81" fmla="*/ 800100 w 1346924"/>
              <a:gd name="connsiteY81" fmla="*/ 330200 h 1406615"/>
              <a:gd name="connsiteX82" fmla="*/ 774700 w 1346924"/>
              <a:gd name="connsiteY82" fmla="*/ 347133 h 1406615"/>
              <a:gd name="connsiteX83" fmla="*/ 749300 w 1346924"/>
              <a:gd name="connsiteY83" fmla="*/ 376767 h 1406615"/>
              <a:gd name="connsiteX84" fmla="*/ 736600 w 1346924"/>
              <a:gd name="connsiteY84" fmla="*/ 385233 h 1406615"/>
              <a:gd name="connsiteX85" fmla="*/ 711200 w 1346924"/>
              <a:gd name="connsiteY85" fmla="*/ 393700 h 1406615"/>
              <a:gd name="connsiteX86" fmla="*/ 698500 w 1346924"/>
              <a:gd name="connsiteY86" fmla="*/ 402167 h 1406615"/>
              <a:gd name="connsiteX87" fmla="*/ 685800 w 1346924"/>
              <a:gd name="connsiteY87" fmla="*/ 406400 h 1406615"/>
              <a:gd name="connsiteX88" fmla="*/ 643466 w 1346924"/>
              <a:gd name="connsiteY88" fmla="*/ 414867 h 1406615"/>
              <a:gd name="connsiteX89" fmla="*/ 563033 w 1346924"/>
              <a:gd name="connsiteY89" fmla="*/ 402167 h 1406615"/>
              <a:gd name="connsiteX90" fmla="*/ 541866 w 1346924"/>
              <a:gd name="connsiteY90" fmla="*/ 397933 h 1406615"/>
              <a:gd name="connsiteX91" fmla="*/ 516466 w 1346924"/>
              <a:gd name="connsiteY91" fmla="*/ 389467 h 1406615"/>
              <a:gd name="connsiteX92" fmla="*/ 554566 w 1346924"/>
              <a:gd name="connsiteY92" fmla="*/ 368300 h 1406615"/>
              <a:gd name="connsiteX93" fmla="*/ 567266 w 1346924"/>
              <a:gd name="connsiteY93" fmla="*/ 359833 h 1406615"/>
              <a:gd name="connsiteX94" fmla="*/ 550333 w 1346924"/>
              <a:gd name="connsiteY94" fmla="*/ 338667 h 1406615"/>
              <a:gd name="connsiteX95" fmla="*/ 533400 w 1346924"/>
              <a:gd name="connsiteY95" fmla="*/ 321733 h 1406615"/>
              <a:gd name="connsiteX96" fmla="*/ 508000 w 1346924"/>
              <a:gd name="connsiteY96" fmla="*/ 313267 h 1406615"/>
              <a:gd name="connsiteX97" fmla="*/ 495300 w 1346924"/>
              <a:gd name="connsiteY97" fmla="*/ 304800 h 1406615"/>
              <a:gd name="connsiteX98" fmla="*/ 486833 w 1346924"/>
              <a:gd name="connsiteY98" fmla="*/ 287867 h 1406615"/>
              <a:gd name="connsiteX99" fmla="*/ 499533 w 1346924"/>
              <a:gd name="connsiteY99" fmla="*/ 275167 h 1406615"/>
              <a:gd name="connsiteX100" fmla="*/ 524933 w 1346924"/>
              <a:gd name="connsiteY100" fmla="*/ 266700 h 1406615"/>
              <a:gd name="connsiteX101" fmla="*/ 537633 w 1346924"/>
              <a:gd name="connsiteY101" fmla="*/ 258233 h 1406615"/>
              <a:gd name="connsiteX102" fmla="*/ 575733 w 1346924"/>
              <a:gd name="connsiteY102" fmla="*/ 249767 h 1406615"/>
              <a:gd name="connsiteX103" fmla="*/ 550333 w 1346924"/>
              <a:gd name="connsiteY103" fmla="*/ 245533 h 1406615"/>
              <a:gd name="connsiteX104" fmla="*/ 474133 w 1346924"/>
              <a:gd name="connsiteY104" fmla="*/ 237067 h 1406615"/>
              <a:gd name="connsiteX105" fmla="*/ 431800 w 1346924"/>
              <a:gd name="connsiteY105" fmla="*/ 228600 h 1406615"/>
              <a:gd name="connsiteX106" fmla="*/ 359833 w 1346924"/>
              <a:gd name="connsiteY106" fmla="*/ 220133 h 1406615"/>
              <a:gd name="connsiteX107" fmla="*/ 292100 w 1346924"/>
              <a:gd name="connsiteY107" fmla="*/ 211667 h 1406615"/>
              <a:gd name="connsiteX108" fmla="*/ 4233 w 1346924"/>
              <a:gd name="connsiteY108" fmla="*/ 215900 h 1406615"/>
              <a:gd name="connsiteX109" fmla="*/ 0 w 1346924"/>
              <a:gd name="connsiteY109"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44500 w 1346924"/>
              <a:gd name="connsiteY13" fmla="*/ 635000 h 1406615"/>
              <a:gd name="connsiteX14" fmla="*/ 486833 w 1346924"/>
              <a:gd name="connsiteY14" fmla="*/ 609600 h 1406615"/>
              <a:gd name="connsiteX15" fmla="*/ 524933 w 1346924"/>
              <a:gd name="connsiteY15" fmla="*/ 592667 h 1406615"/>
              <a:gd name="connsiteX16" fmla="*/ 533400 w 1346924"/>
              <a:gd name="connsiteY16" fmla="*/ 579967 h 1406615"/>
              <a:gd name="connsiteX17" fmla="*/ 516466 w 1346924"/>
              <a:gd name="connsiteY17" fmla="*/ 554567 h 1406615"/>
              <a:gd name="connsiteX18" fmla="*/ 508000 w 1346924"/>
              <a:gd name="connsiteY18" fmla="*/ 541867 h 1406615"/>
              <a:gd name="connsiteX19" fmla="*/ 571500 w 1346924"/>
              <a:gd name="connsiteY19" fmla="*/ 533400 h 1406615"/>
              <a:gd name="connsiteX20" fmla="*/ 630766 w 1346924"/>
              <a:gd name="connsiteY20" fmla="*/ 524933 h 1406615"/>
              <a:gd name="connsiteX21" fmla="*/ 643466 w 1346924"/>
              <a:gd name="connsiteY21" fmla="*/ 516467 h 1406615"/>
              <a:gd name="connsiteX22" fmla="*/ 681566 w 1346924"/>
              <a:gd name="connsiteY22" fmla="*/ 508000 h 1406615"/>
              <a:gd name="connsiteX23" fmla="*/ 698500 w 1346924"/>
              <a:gd name="connsiteY23" fmla="*/ 503767 h 1406615"/>
              <a:gd name="connsiteX24" fmla="*/ 723900 w 1346924"/>
              <a:gd name="connsiteY24" fmla="*/ 491067 h 1406615"/>
              <a:gd name="connsiteX25" fmla="*/ 740833 w 1346924"/>
              <a:gd name="connsiteY25" fmla="*/ 486833 h 1406615"/>
              <a:gd name="connsiteX26" fmla="*/ 753533 w 1346924"/>
              <a:gd name="connsiteY26" fmla="*/ 474133 h 1406615"/>
              <a:gd name="connsiteX27" fmla="*/ 778933 w 1346924"/>
              <a:gd name="connsiteY27" fmla="*/ 457200 h 1406615"/>
              <a:gd name="connsiteX28" fmla="*/ 804333 w 1346924"/>
              <a:gd name="connsiteY28" fmla="*/ 431800 h 1406615"/>
              <a:gd name="connsiteX29" fmla="*/ 817033 w 1346924"/>
              <a:gd name="connsiteY29" fmla="*/ 419100 h 1406615"/>
              <a:gd name="connsiteX30" fmla="*/ 829733 w 1346924"/>
              <a:gd name="connsiteY30" fmla="*/ 410633 h 1406615"/>
              <a:gd name="connsiteX31" fmla="*/ 855133 w 1346924"/>
              <a:gd name="connsiteY31" fmla="*/ 381000 h 1406615"/>
              <a:gd name="connsiteX32" fmla="*/ 863600 w 1346924"/>
              <a:gd name="connsiteY32" fmla="*/ 368300 h 1406615"/>
              <a:gd name="connsiteX33" fmla="*/ 893233 w 1346924"/>
              <a:gd name="connsiteY33" fmla="*/ 330200 h 1406615"/>
              <a:gd name="connsiteX34" fmla="*/ 893233 w 1346924"/>
              <a:gd name="connsiteY34" fmla="*/ 330200 h 1406615"/>
              <a:gd name="connsiteX35" fmla="*/ 901700 w 1346924"/>
              <a:gd name="connsiteY35" fmla="*/ 313267 h 1406615"/>
              <a:gd name="connsiteX36" fmla="*/ 914400 w 1346924"/>
              <a:gd name="connsiteY36" fmla="*/ 292100 h 1406615"/>
              <a:gd name="connsiteX37" fmla="*/ 918633 w 1346924"/>
              <a:gd name="connsiteY37" fmla="*/ 279400 h 1406615"/>
              <a:gd name="connsiteX38" fmla="*/ 931333 w 1346924"/>
              <a:gd name="connsiteY38" fmla="*/ 266700 h 1406615"/>
              <a:gd name="connsiteX39" fmla="*/ 939800 w 1346924"/>
              <a:gd name="connsiteY39" fmla="*/ 249767 h 1406615"/>
              <a:gd name="connsiteX40" fmla="*/ 952500 w 1346924"/>
              <a:gd name="connsiteY40" fmla="*/ 232833 h 1406615"/>
              <a:gd name="connsiteX41" fmla="*/ 969433 w 1346924"/>
              <a:gd name="connsiteY41" fmla="*/ 207433 h 1406615"/>
              <a:gd name="connsiteX42" fmla="*/ 973666 w 1346924"/>
              <a:gd name="connsiteY42" fmla="*/ 194733 h 1406615"/>
              <a:gd name="connsiteX43" fmla="*/ 990600 w 1346924"/>
              <a:gd name="connsiteY43" fmla="*/ 177800 h 1406615"/>
              <a:gd name="connsiteX44" fmla="*/ 994833 w 1346924"/>
              <a:gd name="connsiteY44" fmla="*/ 165100 h 1406615"/>
              <a:gd name="connsiteX45" fmla="*/ 1007533 w 1346924"/>
              <a:gd name="connsiteY45" fmla="*/ 156633 h 1406615"/>
              <a:gd name="connsiteX46" fmla="*/ 1032933 w 1346924"/>
              <a:gd name="connsiteY46" fmla="*/ 135467 h 1406615"/>
              <a:gd name="connsiteX47" fmla="*/ 1037166 w 1346924"/>
              <a:gd name="connsiteY47" fmla="*/ 122767 h 1406615"/>
              <a:gd name="connsiteX48" fmla="*/ 1075266 w 1346924"/>
              <a:gd name="connsiteY48" fmla="*/ 101600 h 1406615"/>
              <a:gd name="connsiteX49" fmla="*/ 1087966 w 1346924"/>
              <a:gd name="connsiteY49" fmla="*/ 97367 h 1406615"/>
              <a:gd name="connsiteX50" fmla="*/ 1104900 w 1346924"/>
              <a:gd name="connsiteY50" fmla="*/ 101600 h 1406615"/>
              <a:gd name="connsiteX51" fmla="*/ 1130300 w 1346924"/>
              <a:gd name="connsiteY51" fmla="*/ 118533 h 1406615"/>
              <a:gd name="connsiteX52" fmla="*/ 1176866 w 1346924"/>
              <a:gd name="connsiteY52" fmla="*/ 139700 h 1406615"/>
              <a:gd name="connsiteX53" fmla="*/ 1193800 w 1346924"/>
              <a:gd name="connsiteY53" fmla="*/ 148167 h 1406615"/>
              <a:gd name="connsiteX54" fmla="*/ 1261533 w 1346924"/>
              <a:gd name="connsiteY54" fmla="*/ 139700 h 1406615"/>
              <a:gd name="connsiteX55" fmla="*/ 1278466 w 1346924"/>
              <a:gd name="connsiteY55" fmla="*/ 122767 h 1406615"/>
              <a:gd name="connsiteX56" fmla="*/ 1299633 w 1346924"/>
              <a:gd name="connsiteY56" fmla="*/ 88900 h 1406615"/>
              <a:gd name="connsiteX57" fmla="*/ 1312333 w 1346924"/>
              <a:gd name="connsiteY57" fmla="*/ 80433 h 1406615"/>
              <a:gd name="connsiteX58" fmla="*/ 1325033 w 1346924"/>
              <a:gd name="connsiteY58" fmla="*/ 50800 h 1406615"/>
              <a:gd name="connsiteX59" fmla="*/ 1329266 w 1346924"/>
              <a:gd name="connsiteY59" fmla="*/ 38100 h 1406615"/>
              <a:gd name="connsiteX60" fmla="*/ 1341966 w 1346924"/>
              <a:gd name="connsiteY60" fmla="*/ 25400 h 1406615"/>
              <a:gd name="connsiteX61" fmla="*/ 1346200 w 1346924"/>
              <a:gd name="connsiteY61" fmla="*/ 12700 h 1406615"/>
              <a:gd name="connsiteX62" fmla="*/ 1329266 w 1346924"/>
              <a:gd name="connsiteY62" fmla="*/ 8467 h 1406615"/>
              <a:gd name="connsiteX63" fmla="*/ 1312333 w 1346924"/>
              <a:gd name="connsiteY63" fmla="*/ 0 h 1406615"/>
              <a:gd name="connsiteX64" fmla="*/ 1143000 w 1346924"/>
              <a:gd name="connsiteY64" fmla="*/ 8467 h 1406615"/>
              <a:gd name="connsiteX65" fmla="*/ 1079500 w 1346924"/>
              <a:gd name="connsiteY65" fmla="*/ 21167 h 1406615"/>
              <a:gd name="connsiteX66" fmla="*/ 1054100 w 1346924"/>
              <a:gd name="connsiteY66" fmla="*/ 29633 h 1406615"/>
              <a:gd name="connsiteX67" fmla="*/ 1041400 w 1346924"/>
              <a:gd name="connsiteY67" fmla="*/ 33867 h 1406615"/>
              <a:gd name="connsiteX68" fmla="*/ 1032933 w 1346924"/>
              <a:gd name="connsiteY68" fmla="*/ 46567 h 1406615"/>
              <a:gd name="connsiteX69" fmla="*/ 1003300 w 1346924"/>
              <a:gd name="connsiteY69" fmla="*/ 84667 h 1406615"/>
              <a:gd name="connsiteX70" fmla="*/ 994833 w 1346924"/>
              <a:gd name="connsiteY70" fmla="*/ 110067 h 1406615"/>
              <a:gd name="connsiteX71" fmla="*/ 990600 w 1346924"/>
              <a:gd name="connsiteY71" fmla="*/ 122767 h 1406615"/>
              <a:gd name="connsiteX72" fmla="*/ 977900 w 1346924"/>
              <a:gd name="connsiteY72" fmla="*/ 127000 h 1406615"/>
              <a:gd name="connsiteX73" fmla="*/ 969433 w 1346924"/>
              <a:gd name="connsiteY73" fmla="*/ 139700 h 1406615"/>
              <a:gd name="connsiteX74" fmla="*/ 956733 w 1346924"/>
              <a:gd name="connsiteY74" fmla="*/ 148167 h 1406615"/>
              <a:gd name="connsiteX75" fmla="*/ 927100 w 1346924"/>
              <a:gd name="connsiteY75" fmla="*/ 182033 h 1406615"/>
              <a:gd name="connsiteX76" fmla="*/ 884766 w 1346924"/>
              <a:gd name="connsiteY76" fmla="*/ 232833 h 1406615"/>
              <a:gd name="connsiteX77" fmla="*/ 867833 w 1346924"/>
              <a:gd name="connsiteY77" fmla="*/ 254000 h 1406615"/>
              <a:gd name="connsiteX78" fmla="*/ 842433 w 1346924"/>
              <a:gd name="connsiteY78" fmla="*/ 279400 h 1406615"/>
              <a:gd name="connsiteX79" fmla="*/ 829733 w 1346924"/>
              <a:gd name="connsiteY79" fmla="*/ 292100 h 1406615"/>
              <a:gd name="connsiteX80" fmla="*/ 800100 w 1346924"/>
              <a:gd name="connsiteY80" fmla="*/ 330200 h 1406615"/>
              <a:gd name="connsiteX81" fmla="*/ 774700 w 1346924"/>
              <a:gd name="connsiteY81" fmla="*/ 347133 h 1406615"/>
              <a:gd name="connsiteX82" fmla="*/ 749300 w 1346924"/>
              <a:gd name="connsiteY82" fmla="*/ 376767 h 1406615"/>
              <a:gd name="connsiteX83" fmla="*/ 736600 w 1346924"/>
              <a:gd name="connsiteY83" fmla="*/ 385233 h 1406615"/>
              <a:gd name="connsiteX84" fmla="*/ 711200 w 1346924"/>
              <a:gd name="connsiteY84" fmla="*/ 393700 h 1406615"/>
              <a:gd name="connsiteX85" fmla="*/ 698500 w 1346924"/>
              <a:gd name="connsiteY85" fmla="*/ 402167 h 1406615"/>
              <a:gd name="connsiteX86" fmla="*/ 685800 w 1346924"/>
              <a:gd name="connsiteY86" fmla="*/ 406400 h 1406615"/>
              <a:gd name="connsiteX87" fmla="*/ 643466 w 1346924"/>
              <a:gd name="connsiteY87" fmla="*/ 414867 h 1406615"/>
              <a:gd name="connsiteX88" fmla="*/ 563033 w 1346924"/>
              <a:gd name="connsiteY88" fmla="*/ 402167 h 1406615"/>
              <a:gd name="connsiteX89" fmla="*/ 541866 w 1346924"/>
              <a:gd name="connsiteY89" fmla="*/ 397933 h 1406615"/>
              <a:gd name="connsiteX90" fmla="*/ 516466 w 1346924"/>
              <a:gd name="connsiteY90" fmla="*/ 389467 h 1406615"/>
              <a:gd name="connsiteX91" fmla="*/ 554566 w 1346924"/>
              <a:gd name="connsiteY91" fmla="*/ 368300 h 1406615"/>
              <a:gd name="connsiteX92" fmla="*/ 567266 w 1346924"/>
              <a:gd name="connsiteY92" fmla="*/ 359833 h 1406615"/>
              <a:gd name="connsiteX93" fmla="*/ 550333 w 1346924"/>
              <a:gd name="connsiteY93" fmla="*/ 338667 h 1406615"/>
              <a:gd name="connsiteX94" fmla="*/ 533400 w 1346924"/>
              <a:gd name="connsiteY94" fmla="*/ 321733 h 1406615"/>
              <a:gd name="connsiteX95" fmla="*/ 508000 w 1346924"/>
              <a:gd name="connsiteY95" fmla="*/ 313267 h 1406615"/>
              <a:gd name="connsiteX96" fmla="*/ 495300 w 1346924"/>
              <a:gd name="connsiteY96" fmla="*/ 304800 h 1406615"/>
              <a:gd name="connsiteX97" fmla="*/ 486833 w 1346924"/>
              <a:gd name="connsiteY97" fmla="*/ 287867 h 1406615"/>
              <a:gd name="connsiteX98" fmla="*/ 499533 w 1346924"/>
              <a:gd name="connsiteY98" fmla="*/ 275167 h 1406615"/>
              <a:gd name="connsiteX99" fmla="*/ 524933 w 1346924"/>
              <a:gd name="connsiteY99" fmla="*/ 266700 h 1406615"/>
              <a:gd name="connsiteX100" fmla="*/ 537633 w 1346924"/>
              <a:gd name="connsiteY100" fmla="*/ 258233 h 1406615"/>
              <a:gd name="connsiteX101" fmla="*/ 575733 w 1346924"/>
              <a:gd name="connsiteY101" fmla="*/ 249767 h 1406615"/>
              <a:gd name="connsiteX102" fmla="*/ 550333 w 1346924"/>
              <a:gd name="connsiteY102" fmla="*/ 245533 h 1406615"/>
              <a:gd name="connsiteX103" fmla="*/ 474133 w 1346924"/>
              <a:gd name="connsiteY103" fmla="*/ 237067 h 1406615"/>
              <a:gd name="connsiteX104" fmla="*/ 431800 w 1346924"/>
              <a:gd name="connsiteY104" fmla="*/ 228600 h 1406615"/>
              <a:gd name="connsiteX105" fmla="*/ 359833 w 1346924"/>
              <a:gd name="connsiteY105" fmla="*/ 220133 h 1406615"/>
              <a:gd name="connsiteX106" fmla="*/ 292100 w 1346924"/>
              <a:gd name="connsiteY106" fmla="*/ 211667 h 1406615"/>
              <a:gd name="connsiteX107" fmla="*/ 4233 w 1346924"/>
              <a:gd name="connsiteY107" fmla="*/ 215900 h 1406615"/>
              <a:gd name="connsiteX108" fmla="*/ 0 w 1346924"/>
              <a:gd name="connsiteY108"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44500 w 1346924"/>
              <a:gd name="connsiteY13" fmla="*/ 635000 h 1406615"/>
              <a:gd name="connsiteX14" fmla="*/ 524933 w 1346924"/>
              <a:gd name="connsiteY14" fmla="*/ 592667 h 1406615"/>
              <a:gd name="connsiteX15" fmla="*/ 533400 w 1346924"/>
              <a:gd name="connsiteY15" fmla="*/ 579967 h 1406615"/>
              <a:gd name="connsiteX16" fmla="*/ 516466 w 1346924"/>
              <a:gd name="connsiteY16" fmla="*/ 554567 h 1406615"/>
              <a:gd name="connsiteX17" fmla="*/ 508000 w 1346924"/>
              <a:gd name="connsiteY17" fmla="*/ 541867 h 1406615"/>
              <a:gd name="connsiteX18" fmla="*/ 571500 w 1346924"/>
              <a:gd name="connsiteY18" fmla="*/ 533400 h 1406615"/>
              <a:gd name="connsiteX19" fmla="*/ 630766 w 1346924"/>
              <a:gd name="connsiteY19" fmla="*/ 524933 h 1406615"/>
              <a:gd name="connsiteX20" fmla="*/ 643466 w 1346924"/>
              <a:gd name="connsiteY20" fmla="*/ 516467 h 1406615"/>
              <a:gd name="connsiteX21" fmla="*/ 681566 w 1346924"/>
              <a:gd name="connsiteY21" fmla="*/ 508000 h 1406615"/>
              <a:gd name="connsiteX22" fmla="*/ 698500 w 1346924"/>
              <a:gd name="connsiteY22" fmla="*/ 503767 h 1406615"/>
              <a:gd name="connsiteX23" fmla="*/ 723900 w 1346924"/>
              <a:gd name="connsiteY23" fmla="*/ 491067 h 1406615"/>
              <a:gd name="connsiteX24" fmla="*/ 740833 w 1346924"/>
              <a:gd name="connsiteY24" fmla="*/ 486833 h 1406615"/>
              <a:gd name="connsiteX25" fmla="*/ 753533 w 1346924"/>
              <a:gd name="connsiteY25" fmla="*/ 474133 h 1406615"/>
              <a:gd name="connsiteX26" fmla="*/ 778933 w 1346924"/>
              <a:gd name="connsiteY26" fmla="*/ 457200 h 1406615"/>
              <a:gd name="connsiteX27" fmla="*/ 804333 w 1346924"/>
              <a:gd name="connsiteY27" fmla="*/ 431800 h 1406615"/>
              <a:gd name="connsiteX28" fmla="*/ 817033 w 1346924"/>
              <a:gd name="connsiteY28" fmla="*/ 419100 h 1406615"/>
              <a:gd name="connsiteX29" fmla="*/ 829733 w 1346924"/>
              <a:gd name="connsiteY29" fmla="*/ 410633 h 1406615"/>
              <a:gd name="connsiteX30" fmla="*/ 855133 w 1346924"/>
              <a:gd name="connsiteY30" fmla="*/ 381000 h 1406615"/>
              <a:gd name="connsiteX31" fmla="*/ 863600 w 1346924"/>
              <a:gd name="connsiteY31" fmla="*/ 368300 h 1406615"/>
              <a:gd name="connsiteX32" fmla="*/ 893233 w 1346924"/>
              <a:gd name="connsiteY32" fmla="*/ 330200 h 1406615"/>
              <a:gd name="connsiteX33" fmla="*/ 893233 w 1346924"/>
              <a:gd name="connsiteY33" fmla="*/ 330200 h 1406615"/>
              <a:gd name="connsiteX34" fmla="*/ 901700 w 1346924"/>
              <a:gd name="connsiteY34" fmla="*/ 313267 h 1406615"/>
              <a:gd name="connsiteX35" fmla="*/ 914400 w 1346924"/>
              <a:gd name="connsiteY35" fmla="*/ 292100 h 1406615"/>
              <a:gd name="connsiteX36" fmla="*/ 918633 w 1346924"/>
              <a:gd name="connsiteY36" fmla="*/ 279400 h 1406615"/>
              <a:gd name="connsiteX37" fmla="*/ 931333 w 1346924"/>
              <a:gd name="connsiteY37" fmla="*/ 266700 h 1406615"/>
              <a:gd name="connsiteX38" fmla="*/ 939800 w 1346924"/>
              <a:gd name="connsiteY38" fmla="*/ 249767 h 1406615"/>
              <a:gd name="connsiteX39" fmla="*/ 952500 w 1346924"/>
              <a:gd name="connsiteY39" fmla="*/ 232833 h 1406615"/>
              <a:gd name="connsiteX40" fmla="*/ 969433 w 1346924"/>
              <a:gd name="connsiteY40" fmla="*/ 207433 h 1406615"/>
              <a:gd name="connsiteX41" fmla="*/ 973666 w 1346924"/>
              <a:gd name="connsiteY41" fmla="*/ 194733 h 1406615"/>
              <a:gd name="connsiteX42" fmla="*/ 990600 w 1346924"/>
              <a:gd name="connsiteY42" fmla="*/ 177800 h 1406615"/>
              <a:gd name="connsiteX43" fmla="*/ 994833 w 1346924"/>
              <a:gd name="connsiteY43" fmla="*/ 165100 h 1406615"/>
              <a:gd name="connsiteX44" fmla="*/ 1007533 w 1346924"/>
              <a:gd name="connsiteY44" fmla="*/ 156633 h 1406615"/>
              <a:gd name="connsiteX45" fmla="*/ 1032933 w 1346924"/>
              <a:gd name="connsiteY45" fmla="*/ 135467 h 1406615"/>
              <a:gd name="connsiteX46" fmla="*/ 1037166 w 1346924"/>
              <a:gd name="connsiteY46" fmla="*/ 122767 h 1406615"/>
              <a:gd name="connsiteX47" fmla="*/ 1075266 w 1346924"/>
              <a:gd name="connsiteY47" fmla="*/ 101600 h 1406615"/>
              <a:gd name="connsiteX48" fmla="*/ 1087966 w 1346924"/>
              <a:gd name="connsiteY48" fmla="*/ 97367 h 1406615"/>
              <a:gd name="connsiteX49" fmla="*/ 1104900 w 1346924"/>
              <a:gd name="connsiteY49" fmla="*/ 101600 h 1406615"/>
              <a:gd name="connsiteX50" fmla="*/ 1130300 w 1346924"/>
              <a:gd name="connsiteY50" fmla="*/ 118533 h 1406615"/>
              <a:gd name="connsiteX51" fmla="*/ 1176866 w 1346924"/>
              <a:gd name="connsiteY51" fmla="*/ 139700 h 1406615"/>
              <a:gd name="connsiteX52" fmla="*/ 1193800 w 1346924"/>
              <a:gd name="connsiteY52" fmla="*/ 148167 h 1406615"/>
              <a:gd name="connsiteX53" fmla="*/ 1261533 w 1346924"/>
              <a:gd name="connsiteY53" fmla="*/ 139700 h 1406615"/>
              <a:gd name="connsiteX54" fmla="*/ 1278466 w 1346924"/>
              <a:gd name="connsiteY54" fmla="*/ 122767 h 1406615"/>
              <a:gd name="connsiteX55" fmla="*/ 1299633 w 1346924"/>
              <a:gd name="connsiteY55" fmla="*/ 88900 h 1406615"/>
              <a:gd name="connsiteX56" fmla="*/ 1312333 w 1346924"/>
              <a:gd name="connsiteY56" fmla="*/ 80433 h 1406615"/>
              <a:gd name="connsiteX57" fmla="*/ 1325033 w 1346924"/>
              <a:gd name="connsiteY57" fmla="*/ 50800 h 1406615"/>
              <a:gd name="connsiteX58" fmla="*/ 1329266 w 1346924"/>
              <a:gd name="connsiteY58" fmla="*/ 38100 h 1406615"/>
              <a:gd name="connsiteX59" fmla="*/ 1341966 w 1346924"/>
              <a:gd name="connsiteY59" fmla="*/ 25400 h 1406615"/>
              <a:gd name="connsiteX60" fmla="*/ 1346200 w 1346924"/>
              <a:gd name="connsiteY60" fmla="*/ 12700 h 1406615"/>
              <a:gd name="connsiteX61" fmla="*/ 1329266 w 1346924"/>
              <a:gd name="connsiteY61" fmla="*/ 8467 h 1406615"/>
              <a:gd name="connsiteX62" fmla="*/ 1312333 w 1346924"/>
              <a:gd name="connsiteY62" fmla="*/ 0 h 1406615"/>
              <a:gd name="connsiteX63" fmla="*/ 1143000 w 1346924"/>
              <a:gd name="connsiteY63" fmla="*/ 8467 h 1406615"/>
              <a:gd name="connsiteX64" fmla="*/ 1079500 w 1346924"/>
              <a:gd name="connsiteY64" fmla="*/ 21167 h 1406615"/>
              <a:gd name="connsiteX65" fmla="*/ 1054100 w 1346924"/>
              <a:gd name="connsiteY65" fmla="*/ 29633 h 1406615"/>
              <a:gd name="connsiteX66" fmla="*/ 1041400 w 1346924"/>
              <a:gd name="connsiteY66" fmla="*/ 33867 h 1406615"/>
              <a:gd name="connsiteX67" fmla="*/ 1032933 w 1346924"/>
              <a:gd name="connsiteY67" fmla="*/ 46567 h 1406615"/>
              <a:gd name="connsiteX68" fmla="*/ 1003300 w 1346924"/>
              <a:gd name="connsiteY68" fmla="*/ 84667 h 1406615"/>
              <a:gd name="connsiteX69" fmla="*/ 994833 w 1346924"/>
              <a:gd name="connsiteY69" fmla="*/ 110067 h 1406615"/>
              <a:gd name="connsiteX70" fmla="*/ 990600 w 1346924"/>
              <a:gd name="connsiteY70" fmla="*/ 122767 h 1406615"/>
              <a:gd name="connsiteX71" fmla="*/ 977900 w 1346924"/>
              <a:gd name="connsiteY71" fmla="*/ 127000 h 1406615"/>
              <a:gd name="connsiteX72" fmla="*/ 969433 w 1346924"/>
              <a:gd name="connsiteY72" fmla="*/ 139700 h 1406615"/>
              <a:gd name="connsiteX73" fmla="*/ 956733 w 1346924"/>
              <a:gd name="connsiteY73" fmla="*/ 148167 h 1406615"/>
              <a:gd name="connsiteX74" fmla="*/ 927100 w 1346924"/>
              <a:gd name="connsiteY74" fmla="*/ 182033 h 1406615"/>
              <a:gd name="connsiteX75" fmla="*/ 884766 w 1346924"/>
              <a:gd name="connsiteY75" fmla="*/ 232833 h 1406615"/>
              <a:gd name="connsiteX76" fmla="*/ 867833 w 1346924"/>
              <a:gd name="connsiteY76" fmla="*/ 254000 h 1406615"/>
              <a:gd name="connsiteX77" fmla="*/ 842433 w 1346924"/>
              <a:gd name="connsiteY77" fmla="*/ 279400 h 1406615"/>
              <a:gd name="connsiteX78" fmla="*/ 829733 w 1346924"/>
              <a:gd name="connsiteY78" fmla="*/ 292100 h 1406615"/>
              <a:gd name="connsiteX79" fmla="*/ 800100 w 1346924"/>
              <a:gd name="connsiteY79" fmla="*/ 330200 h 1406615"/>
              <a:gd name="connsiteX80" fmla="*/ 774700 w 1346924"/>
              <a:gd name="connsiteY80" fmla="*/ 347133 h 1406615"/>
              <a:gd name="connsiteX81" fmla="*/ 749300 w 1346924"/>
              <a:gd name="connsiteY81" fmla="*/ 376767 h 1406615"/>
              <a:gd name="connsiteX82" fmla="*/ 736600 w 1346924"/>
              <a:gd name="connsiteY82" fmla="*/ 385233 h 1406615"/>
              <a:gd name="connsiteX83" fmla="*/ 711200 w 1346924"/>
              <a:gd name="connsiteY83" fmla="*/ 393700 h 1406615"/>
              <a:gd name="connsiteX84" fmla="*/ 698500 w 1346924"/>
              <a:gd name="connsiteY84" fmla="*/ 402167 h 1406615"/>
              <a:gd name="connsiteX85" fmla="*/ 685800 w 1346924"/>
              <a:gd name="connsiteY85" fmla="*/ 406400 h 1406615"/>
              <a:gd name="connsiteX86" fmla="*/ 643466 w 1346924"/>
              <a:gd name="connsiteY86" fmla="*/ 414867 h 1406615"/>
              <a:gd name="connsiteX87" fmla="*/ 563033 w 1346924"/>
              <a:gd name="connsiteY87" fmla="*/ 402167 h 1406615"/>
              <a:gd name="connsiteX88" fmla="*/ 541866 w 1346924"/>
              <a:gd name="connsiteY88" fmla="*/ 397933 h 1406615"/>
              <a:gd name="connsiteX89" fmla="*/ 516466 w 1346924"/>
              <a:gd name="connsiteY89" fmla="*/ 389467 h 1406615"/>
              <a:gd name="connsiteX90" fmla="*/ 554566 w 1346924"/>
              <a:gd name="connsiteY90" fmla="*/ 368300 h 1406615"/>
              <a:gd name="connsiteX91" fmla="*/ 567266 w 1346924"/>
              <a:gd name="connsiteY91" fmla="*/ 359833 h 1406615"/>
              <a:gd name="connsiteX92" fmla="*/ 550333 w 1346924"/>
              <a:gd name="connsiteY92" fmla="*/ 338667 h 1406615"/>
              <a:gd name="connsiteX93" fmla="*/ 533400 w 1346924"/>
              <a:gd name="connsiteY93" fmla="*/ 321733 h 1406615"/>
              <a:gd name="connsiteX94" fmla="*/ 508000 w 1346924"/>
              <a:gd name="connsiteY94" fmla="*/ 313267 h 1406615"/>
              <a:gd name="connsiteX95" fmla="*/ 495300 w 1346924"/>
              <a:gd name="connsiteY95" fmla="*/ 304800 h 1406615"/>
              <a:gd name="connsiteX96" fmla="*/ 486833 w 1346924"/>
              <a:gd name="connsiteY96" fmla="*/ 287867 h 1406615"/>
              <a:gd name="connsiteX97" fmla="*/ 499533 w 1346924"/>
              <a:gd name="connsiteY97" fmla="*/ 275167 h 1406615"/>
              <a:gd name="connsiteX98" fmla="*/ 524933 w 1346924"/>
              <a:gd name="connsiteY98" fmla="*/ 266700 h 1406615"/>
              <a:gd name="connsiteX99" fmla="*/ 537633 w 1346924"/>
              <a:gd name="connsiteY99" fmla="*/ 258233 h 1406615"/>
              <a:gd name="connsiteX100" fmla="*/ 575733 w 1346924"/>
              <a:gd name="connsiteY100" fmla="*/ 249767 h 1406615"/>
              <a:gd name="connsiteX101" fmla="*/ 550333 w 1346924"/>
              <a:gd name="connsiteY101" fmla="*/ 245533 h 1406615"/>
              <a:gd name="connsiteX102" fmla="*/ 474133 w 1346924"/>
              <a:gd name="connsiteY102" fmla="*/ 237067 h 1406615"/>
              <a:gd name="connsiteX103" fmla="*/ 431800 w 1346924"/>
              <a:gd name="connsiteY103" fmla="*/ 228600 h 1406615"/>
              <a:gd name="connsiteX104" fmla="*/ 359833 w 1346924"/>
              <a:gd name="connsiteY104" fmla="*/ 220133 h 1406615"/>
              <a:gd name="connsiteX105" fmla="*/ 292100 w 1346924"/>
              <a:gd name="connsiteY105" fmla="*/ 211667 h 1406615"/>
              <a:gd name="connsiteX106" fmla="*/ 4233 w 1346924"/>
              <a:gd name="connsiteY106" fmla="*/ 215900 h 1406615"/>
              <a:gd name="connsiteX107" fmla="*/ 0 w 1346924"/>
              <a:gd name="connsiteY10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3 w 1346924"/>
              <a:gd name="connsiteY13" fmla="*/ 647700 h 1406615"/>
              <a:gd name="connsiteX14" fmla="*/ 524933 w 1346924"/>
              <a:gd name="connsiteY14" fmla="*/ 592667 h 1406615"/>
              <a:gd name="connsiteX15" fmla="*/ 533400 w 1346924"/>
              <a:gd name="connsiteY15" fmla="*/ 579967 h 1406615"/>
              <a:gd name="connsiteX16" fmla="*/ 516466 w 1346924"/>
              <a:gd name="connsiteY16" fmla="*/ 554567 h 1406615"/>
              <a:gd name="connsiteX17" fmla="*/ 508000 w 1346924"/>
              <a:gd name="connsiteY17" fmla="*/ 541867 h 1406615"/>
              <a:gd name="connsiteX18" fmla="*/ 571500 w 1346924"/>
              <a:gd name="connsiteY18" fmla="*/ 533400 h 1406615"/>
              <a:gd name="connsiteX19" fmla="*/ 630766 w 1346924"/>
              <a:gd name="connsiteY19" fmla="*/ 524933 h 1406615"/>
              <a:gd name="connsiteX20" fmla="*/ 643466 w 1346924"/>
              <a:gd name="connsiteY20" fmla="*/ 516467 h 1406615"/>
              <a:gd name="connsiteX21" fmla="*/ 681566 w 1346924"/>
              <a:gd name="connsiteY21" fmla="*/ 508000 h 1406615"/>
              <a:gd name="connsiteX22" fmla="*/ 698500 w 1346924"/>
              <a:gd name="connsiteY22" fmla="*/ 503767 h 1406615"/>
              <a:gd name="connsiteX23" fmla="*/ 723900 w 1346924"/>
              <a:gd name="connsiteY23" fmla="*/ 491067 h 1406615"/>
              <a:gd name="connsiteX24" fmla="*/ 740833 w 1346924"/>
              <a:gd name="connsiteY24" fmla="*/ 486833 h 1406615"/>
              <a:gd name="connsiteX25" fmla="*/ 753533 w 1346924"/>
              <a:gd name="connsiteY25" fmla="*/ 474133 h 1406615"/>
              <a:gd name="connsiteX26" fmla="*/ 778933 w 1346924"/>
              <a:gd name="connsiteY26" fmla="*/ 457200 h 1406615"/>
              <a:gd name="connsiteX27" fmla="*/ 804333 w 1346924"/>
              <a:gd name="connsiteY27" fmla="*/ 431800 h 1406615"/>
              <a:gd name="connsiteX28" fmla="*/ 817033 w 1346924"/>
              <a:gd name="connsiteY28" fmla="*/ 419100 h 1406615"/>
              <a:gd name="connsiteX29" fmla="*/ 829733 w 1346924"/>
              <a:gd name="connsiteY29" fmla="*/ 410633 h 1406615"/>
              <a:gd name="connsiteX30" fmla="*/ 855133 w 1346924"/>
              <a:gd name="connsiteY30" fmla="*/ 381000 h 1406615"/>
              <a:gd name="connsiteX31" fmla="*/ 863600 w 1346924"/>
              <a:gd name="connsiteY31" fmla="*/ 368300 h 1406615"/>
              <a:gd name="connsiteX32" fmla="*/ 893233 w 1346924"/>
              <a:gd name="connsiteY32" fmla="*/ 330200 h 1406615"/>
              <a:gd name="connsiteX33" fmla="*/ 893233 w 1346924"/>
              <a:gd name="connsiteY33" fmla="*/ 330200 h 1406615"/>
              <a:gd name="connsiteX34" fmla="*/ 901700 w 1346924"/>
              <a:gd name="connsiteY34" fmla="*/ 313267 h 1406615"/>
              <a:gd name="connsiteX35" fmla="*/ 914400 w 1346924"/>
              <a:gd name="connsiteY35" fmla="*/ 292100 h 1406615"/>
              <a:gd name="connsiteX36" fmla="*/ 918633 w 1346924"/>
              <a:gd name="connsiteY36" fmla="*/ 279400 h 1406615"/>
              <a:gd name="connsiteX37" fmla="*/ 931333 w 1346924"/>
              <a:gd name="connsiteY37" fmla="*/ 266700 h 1406615"/>
              <a:gd name="connsiteX38" fmla="*/ 939800 w 1346924"/>
              <a:gd name="connsiteY38" fmla="*/ 249767 h 1406615"/>
              <a:gd name="connsiteX39" fmla="*/ 952500 w 1346924"/>
              <a:gd name="connsiteY39" fmla="*/ 232833 h 1406615"/>
              <a:gd name="connsiteX40" fmla="*/ 969433 w 1346924"/>
              <a:gd name="connsiteY40" fmla="*/ 207433 h 1406615"/>
              <a:gd name="connsiteX41" fmla="*/ 973666 w 1346924"/>
              <a:gd name="connsiteY41" fmla="*/ 194733 h 1406615"/>
              <a:gd name="connsiteX42" fmla="*/ 990600 w 1346924"/>
              <a:gd name="connsiteY42" fmla="*/ 177800 h 1406615"/>
              <a:gd name="connsiteX43" fmla="*/ 994833 w 1346924"/>
              <a:gd name="connsiteY43" fmla="*/ 165100 h 1406615"/>
              <a:gd name="connsiteX44" fmla="*/ 1007533 w 1346924"/>
              <a:gd name="connsiteY44" fmla="*/ 156633 h 1406615"/>
              <a:gd name="connsiteX45" fmla="*/ 1032933 w 1346924"/>
              <a:gd name="connsiteY45" fmla="*/ 135467 h 1406615"/>
              <a:gd name="connsiteX46" fmla="*/ 1037166 w 1346924"/>
              <a:gd name="connsiteY46" fmla="*/ 122767 h 1406615"/>
              <a:gd name="connsiteX47" fmla="*/ 1075266 w 1346924"/>
              <a:gd name="connsiteY47" fmla="*/ 101600 h 1406615"/>
              <a:gd name="connsiteX48" fmla="*/ 1087966 w 1346924"/>
              <a:gd name="connsiteY48" fmla="*/ 97367 h 1406615"/>
              <a:gd name="connsiteX49" fmla="*/ 1104900 w 1346924"/>
              <a:gd name="connsiteY49" fmla="*/ 101600 h 1406615"/>
              <a:gd name="connsiteX50" fmla="*/ 1130300 w 1346924"/>
              <a:gd name="connsiteY50" fmla="*/ 118533 h 1406615"/>
              <a:gd name="connsiteX51" fmla="*/ 1176866 w 1346924"/>
              <a:gd name="connsiteY51" fmla="*/ 139700 h 1406615"/>
              <a:gd name="connsiteX52" fmla="*/ 1193800 w 1346924"/>
              <a:gd name="connsiteY52" fmla="*/ 148167 h 1406615"/>
              <a:gd name="connsiteX53" fmla="*/ 1261533 w 1346924"/>
              <a:gd name="connsiteY53" fmla="*/ 139700 h 1406615"/>
              <a:gd name="connsiteX54" fmla="*/ 1278466 w 1346924"/>
              <a:gd name="connsiteY54" fmla="*/ 122767 h 1406615"/>
              <a:gd name="connsiteX55" fmla="*/ 1299633 w 1346924"/>
              <a:gd name="connsiteY55" fmla="*/ 88900 h 1406615"/>
              <a:gd name="connsiteX56" fmla="*/ 1312333 w 1346924"/>
              <a:gd name="connsiteY56" fmla="*/ 80433 h 1406615"/>
              <a:gd name="connsiteX57" fmla="*/ 1325033 w 1346924"/>
              <a:gd name="connsiteY57" fmla="*/ 50800 h 1406615"/>
              <a:gd name="connsiteX58" fmla="*/ 1329266 w 1346924"/>
              <a:gd name="connsiteY58" fmla="*/ 38100 h 1406615"/>
              <a:gd name="connsiteX59" fmla="*/ 1341966 w 1346924"/>
              <a:gd name="connsiteY59" fmla="*/ 25400 h 1406615"/>
              <a:gd name="connsiteX60" fmla="*/ 1346200 w 1346924"/>
              <a:gd name="connsiteY60" fmla="*/ 12700 h 1406615"/>
              <a:gd name="connsiteX61" fmla="*/ 1329266 w 1346924"/>
              <a:gd name="connsiteY61" fmla="*/ 8467 h 1406615"/>
              <a:gd name="connsiteX62" fmla="*/ 1312333 w 1346924"/>
              <a:gd name="connsiteY62" fmla="*/ 0 h 1406615"/>
              <a:gd name="connsiteX63" fmla="*/ 1143000 w 1346924"/>
              <a:gd name="connsiteY63" fmla="*/ 8467 h 1406615"/>
              <a:gd name="connsiteX64" fmla="*/ 1079500 w 1346924"/>
              <a:gd name="connsiteY64" fmla="*/ 21167 h 1406615"/>
              <a:gd name="connsiteX65" fmla="*/ 1054100 w 1346924"/>
              <a:gd name="connsiteY65" fmla="*/ 29633 h 1406615"/>
              <a:gd name="connsiteX66" fmla="*/ 1041400 w 1346924"/>
              <a:gd name="connsiteY66" fmla="*/ 33867 h 1406615"/>
              <a:gd name="connsiteX67" fmla="*/ 1032933 w 1346924"/>
              <a:gd name="connsiteY67" fmla="*/ 46567 h 1406615"/>
              <a:gd name="connsiteX68" fmla="*/ 1003300 w 1346924"/>
              <a:gd name="connsiteY68" fmla="*/ 84667 h 1406615"/>
              <a:gd name="connsiteX69" fmla="*/ 994833 w 1346924"/>
              <a:gd name="connsiteY69" fmla="*/ 110067 h 1406615"/>
              <a:gd name="connsiteX70" fmla="*/ 990600 w 1346924"/>
              <a:gd name="connsiteY70" fmla="*/ 122767 h 1406615"/>
              <a:gd name="connsiteX71" fmla="*/ 977900 w 1346924"/>
              <a:gd name="connsiteY71" fmla="*/ 127000 h 1406615"/>
              <a:gd name="connsiteX72" fmla="*/ 969433 w 1346924"/>
              <a:gd name="connsiteY72" fmla="*/ 139700 h 1406615"/>
              <a:gd name="connsiteX73" fmla="*/ 956733 w 1346924"/>
              <a:gd name="connsiteY73" fmla="*/ 148167 h 1406615"/>
              <a:gd name="connsiteX74" fmla="*/ 927100 w 1346924"/>
              <a:gd name="connsiteY74" fmla="*/ 182033 h 1406615"/>
              <a:gd name="connsiteX75" fmla="*/ 884766 w 1346924"/>
              <a:gd name="connsiteY75" fmla="*/ 232833 h 1406615"/>
              <a:gd name="connsiteX76" fmla="*/ 867833 w 1346924"/>
              <a:gd name="connsiteY76" fmla="*/ 254000 h 1406615"/>
              <a:gd name="connsiteX77" fmla="*/ 842433 w 1346924"/>
              <a:gd name="connsiteY77" fmla="*/ 279400 h 1406615"/>
              <a:gd name="connsiteX78" fmla="*/ 829733 w 1346924"/>
              <a:gd name="connsiteY78" fmla="*/ 292100 h 1406615"/>
              <a:gd name="connsiteX79" fmla="*/ 800100 w 1346924"/>
              <a:gd name="connsiteY79" fmla="*/ 330200 h 1406615"/>
              <a:gd name="connsiteX80" fmla="*/ 774700 w 1346924"/>
              <a:gd name="connsiteY80" fmla="*/ 347133 h 1406615"/>
              <a:gd name="connsiteX81" fmla="*/ 749300 w 1346924"/>
              <a:gd name="connsiteY81" fmla="*/ 376767 h 1406615"/>
              <a:gd name="connsiteX82" fmla="*/ 736600 w 1346924"/>
              <a:gd name="connsiteY82" fmla="*/ 385233 h 1406615"/>
              <a:gd name="connsiteX83" fmla="*/ 711200 w 1346924"/>
              <a:gd name="connsiteY83" fmla="*/ 393700 h 1406615"/>
              <a:gd name="connsiteX84" fmla="*/ 698500 w 1346924"/>
              <a:gd name="connsiteY84" fmla="*/ 402167 h 1406615"/>
              <a:gd name="connsiteX85" fmla="*/ 685800 w 1346924"/>
              <a:gd name="connsiteY85" fmla="*/ 406400 h 1406615"/>
              <a:gd name="connsiteX86" fmla="*/ 643466 w 1346924"/>
              <a:gd name="connsiteY86" fmla="*/ 414867 h 1406615"/>
              <a:gd name="connsiteX87" fmla="*/ 563033 w 1346924"/>
              <a:gd name="connsiteY87" fmla="*/ 402167 h 1406615"/>
              <a:gd name="connsiteX88" fmla="*/ 541866 w 1346924"/>
              <a:gd name="connsiteY88" fmla="*/ 397933 h 1406615"/>
              <a:gd name="connsiteX89" fmla="*/ 516466 w 1346924"/>
              <a:gd name="connsiteY89" fmla="*/ 389467 h 1406615"/>
              <a:gd name="connsiteX90" fmla="*/ 554566 w 1346924"/>
              <a:gd name="connsiteY90" fmla="*/ 368300 h 1406615"/>
              <a:gd name="connsiteX91" fmla="*/ 567266 w 1346924"/>
              <a:gd name="connsiteY91" fmla="*/ 359833 h 1406615"/>
              <a:gd name="connsiteX92" fmla="*/ 550333 w 1346924"/>
              <a:gd name="connsiteY92" fmla="*/ 338667 h 1406615"/>
              <a:gd name="connsiteX93" fmla="*/ 533400 w 1346924"/>
              <a:gd name="connsiteY93" fmla="*/ 321733 h 1406615"/>
              <a:gd name="connsiteX94" fmla="*/ 508000 w 1346924"/>
              <a:gd name="connsiteY94" fmla="*/ 313267 h 1406615"/>
              <a:gd name="connsiteX95" fmla="*/ 495300 w 1346924"/>
              <a:gd name="connsiteY95" fmla="*/ 304800 h 1406615"/>
              <a:gd name="connsiteX96" fmla="*/ 486833 w 1346924"/>
              <a:gd name="connsiteY96" fmla="*/ 287867 h 1406615"/>
              <a:gd name="connsiteX97" fmla="*/ 499533 w 1346924"/>
              <a:gd name="connsiteY97" fmla="*/ 275167 h 1406615"/>
              <a:gd name="connsiteX98" fmla="*/ 524933 w 1346924"/>
              <a:gd name="connsiteY98" fmla="*/ 266700 h 1406615"/>
              <a:gd name="connsiteX99" fmla="*/ 537633 w 1346924"/>
              <a:gd name="connsiteY99" fmla="*/ 258233 h 1406615"/>
              <a:gd name="connsiteX100" fmla="*/ 575733 w 1346924"/>
              <a:gd name="connsiteY100" fmla="*/ 249767 h 1406615"/>
              <a:gd name="connsiteX101" fmla="*/ 550333 w 1346924"/>
              <a:gd name="connsiteY101" fmla="*/ 245533 h 1406615"/>
              <a:gd name="connsiteX102" fmla="*/ 474133 w 1346924"/>
              <a:gd name="connsiteY102" fmla="*/ 237067 h 1406615"/>
              <a:gd name="connsiteX103" fmla="*/ 431800 w 1346924"/>
              <a:gd name="connsiteY103" fmla="*/ 228600 h 1406615"/>
              <a:gd name="connsiteX104" fmla="*/ 359833 w 1346924"/>
              <a:gd name="connsiteY104" fmla="*/ 220133 h 1406615"/>
              <a:gd name="connsiteX105" fmla="*/ 292100 w 1346924"/>
              <a:gd name="connsiteY105" fmla="*/ 211667 h 1406615"/>
              <a:gd name="connsiteX106" fmla="*/ 4233 w 1346924"/>
              <a:gd name="connsiteY106" fmla="*/ 215900 h 1406615"/>
              <a:gd name="connsiteX107" fmla="*/ 0 w 1346924"/>
              <a:gd name="connsiteY10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3 w 1346924"/>
              <a:gd name="connsiteY13" fmla="*/ 647700 h 1406615"/>
              <a:gd name="connsiteX14" fmla="*/ 524933 w 1346924"/>
              <a:gd name="connsiteY14" fmla="*/ 592667 h 1406615"/>
              <a:gd name="connsiteX15" fmla="*/ 533400 w 1346924"/>
              <a:gd name="connsiteY15" fmla="*/ 579967 h 1406615"/>
              <a:gd name="connsiteX16" fmla="*/ 516466 w 1346924"/>
              <a:gd name="connsiteY16" fmla="*/ 554567 h 1406615"/>
              <a:gd name="connsiteX17" fmla="*/ 508000 w 1346924"/>
              <a:gd name="connsiteY17" fmla="*/ 541867 h 1406615"/>
              <a:gd name="connsiteX18" fmla="*/ 571500 w 1346924"/>
              <a:gd name="connsiteY18" fmla="*/ 533400 h 1406615"/>
              <a:gd name="connsiteX19" fmla="*/ 630766 w 1346924"/>
              <a:gd name="connsiteY19" fmla="*/ 524933 h 1406615"/>
              <a:gd name="connsiteX20" fmla="*/ 643466 w 1346924"/>
              <a:gd name="connsiteY20" fmla="*/ 516467 h 1406615"/>
              <a:gd name="connsiteX21" fmla="*/ 681566 w 1346924"/>
              <a:gd name="connsiteY21" fmla="*/ 508000 h 1406615"/>
              <a:gd name="connsiteX22" fmla="*/ 698500 w 1346924"/>
              <a:gd name="connsiteY22" fmla="*/ 503767 h 1406615"/>
              <a:gd name="connsiteX23" fmla="*/ 723900 w 1346924"/>
              <a:gd name="connsiteY23" fmla="*/ 491067 h 1406615"/>
              <a:gd name="connsiteX24" fmla="*/ 740833 w 1346924"/>
              <a:gd name="connsiteY24" fmla="*/ 486833 h 1406615"/>
              <a:gd name="connsiteX25" fmla="*/ 753533 w 1346924"/>
              <a:gd name="connsiteY25" fmla="*/ 474133 h 1406615"/>
              <a:gd name="connsiteX26" fmla="*/ 778933 w 1346924"/>
              <a:gd name="connsiteY26" fmla="*/ 457200 h 1406615"/>
              <a:gd name="connsiteX27" fmla="*/ 804333 w 1346924"/>
              <a:gd name="connsiteY27" fmla="*/ 431800 h 1406615"/>
              <a:gd name="connsiteX28" fmla="*/ 817033 w 1346924"/>
              <a:gd name="connsiteY28" fmla="*/ 419100 h 1406615"/>
              <a:gd name="connsiteX29" fmla="*/ 829733 w 1346924"/>
              <a:gd name="connsiteY29" fmla="*/ 410633 h 1406615"/>
              <a:gd name="connsiteX30" fmla="*/ 855133 w 1346924"/>
              <a:gd name="connsiteY30" fmla="*/ 381000 h 1406615"/>
              <a:gd name="connsiteX31" fmla="*/ 863600 w 1346924"/>
              <a:gd name="connsiteY31" fmla="*/ 368300 h 1406615"/>
              <a:gd name="connsiteX32" fmla="*/ 893233 w 1346924"/>
              <a:gd name="connsiteY32" fmla="*/ 330200 h 1406615"/>
              <a:gd name="connsiteX33" fmla="*/ 893233 w 1346924"/>
              <a:gd name="connsiteY33" fmla="*/ 330200 h 1406615"/>
              <a:gd name="connsiteX34" fmla="*/ 901700 w 1346924"/>
              <a:gd name="connsiteY34" fmla="*/ 313267 h 1406615"/>
              <a:gd name="connsiteX35" fmla="*/ 914400 w 1346924"/>
              <a:gd name="connsiteY35" fmla="*/ 292100 h 1406615"/>
              <a:gd name="connsiteX36" fmla="*/ 918633 w 1346924"/>
              <a:gd name="connsiteY36" fmla="*/ 279400 h 1406615"/>
              <a:gd name="connsiteX37" fmla="*/ 931333 w 1346924"/>
              <a:gd name="connsiteY37" fmla="*/ 266700 h 1406615"/>
              <a:gd name="connsiteX38" fmla="*/ 939800 w 1346924"/>
              <a:gd name="connsiteY38" fmla="*/ 249767 h 1406615"/>
              <a:gd name="connsiteX39" fmla="*/ 952500 w 1346924"/>
              <a:gd name="connsiteY39" fmla="*/ 232833 h 1406615"/>
              <a:gd name="connsiteX40" fmla="*/ 969433 w 1346924"/>
              <a:gd name="connsiteY40" fmla="*/ 207433 h 1406615"/>
              <a:gd name="connsiteX41" fmla="*/ 973666 w 1346924"/>
              <a:gd name="connsiteY41" fmla="*/ 194733 h 1406615"/>
              <a:gd name="connsiteX42" fmla="*/ 990600 w 1346924"/>
              <a:gd name="connsiteY42" fmla="*/ 177800 h 1406615"/>
              <a:gd name="connsiteX43" fmla="*/ 994833 w 1346924"/>
              <a:gd name="connsiteY43" fmla="*/ 165100 h 1406615"/>
              <a:gd name="connsiteX44" fmla="*/ 1007533 w 1346924"/>
              <a:gd name="connsiteY44" fmla="*/ 156633 h 1406615"/>
              <a:gd name="connsiteX45" fmla="*/ 1032933 w 1346924"/>
              <a:gd name="connsiteY45" fmla="*/ 135467 h 1406615"/>
              <a:gd name="connsiteX46" fmla="*/ 1037166 w 1346924"/>
              <a:gd name="connsiteY46" fmla="*/ 122767 h 1406615"/>
              <a:gd name="connsiteX47" fmla="*/ 1075266 w 1346924"/>
              <a:gd name="connsiteY47" fmla="*/ 101600 h 1406615"/>
              <a:gd name="connsiteX48" fmla="*/ 1087966 w 1346924"/>
              <a:gd name="connsiteY48" fmla="*/ 97367 h 1406615"/>
              <a:gd name="connsiteX49" fmla="*/ 1104900 w 1346924"/>
              <a:gd name="connsiteY49" fmla="*/ 101600 h 1406615"/>
              <a:gd name="connsiteX50" fmla="*/ 1130300 w 1346924"/>
              <a:gd name="connsiteY50" fmla="*/ 118533 h 1406615"/>
              <a:gd name="connsiteX51" fmla="*/ 1176866 w 1346924"/>
              <a:gd name="connsiteY51" fmla="*/ 139700 h 1406615"/>
              <a:gd name="connsiteX52" fmla="*/ 1193800 w 1346924"/>
              <a:gd name="connsiteY52" fmla="*/ 148167 h 1406615"/>
              <a:gd name="connsiteX53" fmla="*/ 1261533 w 1346924"/>
              <a:gd name="connsiteY53" fmla="*/ 139700 h 1406615"/>
              <a:gd name="connsiteX54" fmla="*/ 1278466 w 1346924"/>
              <a:gd name="connsiteY54" fmla="*/ 122767 h 1406615"/>
              <a:gd name="connsiteX55" fmla="*/ 1299633 w 1346924"/>
              <a:gd name="connsiteY55" fmla="*/ 88900 h 1406615"/>
              <a:gd name="connsiteX56" fmla="*/ 1312333 w 1346924"/>
              <a:gd name="connsiteY56" fmla="*/ 80433 h 1406615"/>
              <a:gd name="connsiteX57" fmla="*/ 1325033 w 1346924"/>
              <a:gd name="connsiteY57" fmla="*/ 50800 h 1406615"/>
              <a:gd name="connsiteX58" fmla="*/ 1329266 w 1346924"/>
              <a:gd name="connsiteY58" fmla="*/ 38100 h 1406615"/>
              <a:gd name="connsiteX59" fmla="*/ 1341966 w 1346924"/>
              <a:gd name="connsiteY59" fmla="*/ 25400 h 1406615"/>
              <a:gd name="connsiteX60" fmla="*/ 1346200 w 1346924"/>
              <a:gd name="connsiteY60" fmla="*/ 12700 h 1406615"/>
              <a:gd name="connsiteX61" fmla="*/ 1329266 w 1346924"/>
              <a:gd name="connsiteY61" fmla="*/ 8467 h 1406615"/>
              <a:gd name="connsiteX62" fmla="*/ 1312333 w 1346924"/>
              <a:gd name="connsiteY62" fmla="*/ 0 h 1406615"/>
              <a:gd name="connsiteX63" fmla="*/ 1143000 w 1346924"/>
              <a:gd name="connsiteY63" fmla="*/ 8467 h 1406615"/>
              <a:gd name="connsiteX64" fmla="*/ 1079500 w 1346924"/>
              <a:gd name="connsiteY64" fmla="*/ 21167 h 1406615"/>
              <a:gd name="connsiteX65" fmla="*/ 1054100 w 1346924"/>
              <a:gd name="connsiteY65" fmla="*/ 29633 h 1406615"/>
              <a:gd name="connsiteX66" fmla="*/ 1041400 w 1346924"/>
              <a:gd name="connsiteY66" fmla="*/ 33867 h 1406615"/>
              <a:gd name="connsiteX67" fmla="*/ 1032933 w 1346924"/>
              <a:gd name="connsiteY67" fmla="*/ 46567 h 1406615"/>
              <a:gd name="connsiteX68" fmla="*/ 1003300 w 1346924"/>
              <a:gd name="connsiteY68" fmla="*/ 84667 h 1406615"/>
              <a:gd name="connsiteX69" fmla="*/ 994833 w 1346924"/>
              <a:gd name="connsiteY69" fmla="*/ 110067 h 1406615"/>
              <a:gd name="connsiteX70" fmla="*/ 990600 w 1346924"/>
              <a:gd name="connsiteY70" fmla="*/ 122767 h 1406615"/>
              <a:gd name="connsiteX71" fmla="*/ 977900 w 1346924"/>
              <a:gd name="connsiteY71" fmla="*/ 127000 h 1406615"/>
              <a:gd name="connsiteX72" fmla="*/ 969433 w 1346924"/>
              <a:gd name="connsiteY72" fmla="*/ 139700 h 1406615"/>
              <a:gd name="connsiteX73" fmla="*/ 956733 w 1346924"/>
              <a:gd name="connsiteY73" fmla="*/ 148167 h 1406615"/>
              <a:gd name="connsiteX74" fmla="*/ 927100 w 1346924"/>
              <a:gd name="connsiteY74" fmla="*/ 182033 h 1406615"/>
              <a:gd name="connsiteX75" fmla="*/ 884766 w 1346924"/>
              <a:gd name="connsiteY75" fmla="*/ 232833 h 1406615"/>
              <a:gd name="connsiteX76" fmla="*/ 867833 w 1346924"/>
              <a:gd name="connsiteY76" fmla="*/ 254000 h 1406615"/>
              <a:gd name="connsiteX77" fmla="*/ 842433 w 1346924"/>
              <a:gd name="connsiteY77" fmla="*/ 279400 h 1406615"/>
              <a:gd name="connsiteX78" fmla="*/ 829733 w 1346924"/>
              <a:gd name="connsiteY78" fmla="*/ 292100 h 1406615"/>
              <a:gd name="connsiteX79" fmla="*/ 800100 w 1346924"/>
              <a:gd name="connsiteY79" fmla="*/ 330200 h 1406615"/>
              <a:gd name="connsiteX80" fmla="*/ 774700 w 1346924"/>
              <a:gd name="connsiteY80" fmla="*/ 347133 h 1406615"/>
              <a:gd name="connsiteX81" fmla="*/ 749300 w 1346924"/>
              <a:gd name="connsiteY81" fmla="*/ 376767 h 1406615"/>
              <a:gd name="connsiteX82" fmla="*/ 736600 w 1346924"/>
              <a:gd name="connsiteY82" fmla="*/ 385233 h 1406615"/>
              <a:gd name="connsiteX83" fmla="*/ 711200 w 1346924"/>
              <a:gd name="connsiteY83" fmla="*/ 393700 h 1406615"/>
              <a:gd name="connsiteX84" fmla="*/ 698500 w 1346924"/>
              <a:gd name="connsiteY84" fmla="*/ 402167 h 1406615"/>
              <a:gd name="connsiteX85" fmla="*/ 685800 w 1346924"/>
              <a:gd name="connsiteY85" fmla="*/ 406400 h 1406615"/>
              <a:gd name="connsiteX86" fmla="*/ 643466 w 1346924"/>
              <a:gd name="connsiteY86" fmla="*/ 414867 h 1406615"/>
              <a:gd name="connsiteX87" fmla="*/ 563033 w 1346924"/>
              <a:gd name="connsiteY87" fmla="*/ 402167 h 1406615"/>
              <a:gd name="connsiteX88" fmla="*/ 541866 w 1346924"/>
              <a:gd name="connsiteY88" fmla="*/ 397933 h 1406615"/>
              <a:gd name="connsiteX89" fmla="*/ 516466 w 1346924"/>
              <a:gd name="connsiteY89" fmla="*/ 389467 h 1406615"/>
              <a:gd name="connsiteX90" fmla="*/ 554566 w 1346924"/>
              <a:gd name="connsiteY90" fmla="*/ 368300 h 1406615"/>
              <a:gd name="connsiteX91" fmla="*/ 567266 w 1346924"/>
              <a:gd name="connsiteY91" fmla="*/ 359833 h 1406615"/>
              <a:gd name="connsiteX92" fmla="*/ 550333 w 1346924"/>
              <a:gd name="connsiteY92" fmla="*/ 338667 h 1406615"/>
              <a:gd name="connsiteX93" fmla="*/ 533400 w 1346924"/>
              <a:gd name="connsiteY93" fmla="*/ 321733 h 1406615"/>
              <a:gd name="connsiteX94" fmla="*/ 508000 w 1346924"/>
              <a:gd name="connsiteY94" fmla="*/ 313267 h 1406615"/>
              <a:gd name="connsiteX95" fmla="*/ 495300 w 1346924"/>
              <a:gd name="connsiteY95" fmla="*/ 304800 h 1406615"/>
              <a:gd name="connsiteX96" fmla="*/ 486833 w 1346924"/>
              <a:gd name="connsiteY96" fmla="*/ 287867 h 1406615"/>
              <a:gd name="connsiteX97" fmla="*/ 499533 w 1346924"/>
              <a:gd name="connsiteY97" fmla="*/ 275167 h 1406615"/>
              <a:gd name="connsiteX98" fmla="*/ 524933 w 1346924"/>
              <a:gd name="connsiteY98" fmla="*/ 266700 h 1406615"/>
              <a:gd name="connsiteX99" fmla="*/ 537633 w 1346924"/>
              <a:gd name="connsiteY99" fmla="*/ 258233 h 1406615"/>
              <a:gd name="connsiteX100" fmla="*/ 575733 w 1346924"/>
              <a:gd name="connsiteY100" fmla="*/ 249767 h 1406615"/>
              <a:gd name="connsiteX101" fmla="*/ 550333 w 1346924"/>
              <a:gd name="connsiteY101" fmla="*/ 245533 h 1406615"/>
              <a:gd name="connsiteX102" fmla="*/ 474133 w 1346924"/>
              <a:gd name="connsiteY102" fmla="*/ 237067 h 1406615"/>
              <a:gd name="connsiteX103" fmla="*/ 431800 w 1346924"/>
              <a:gd name="connsiteY103" fmla="*/ 228600 h 1406615"/>
              <a:gd name="connsiteX104" fmla="*/ 359833 w 1346924"/>
              <a:gd name="connsiteY104" fmla="*/ 220133 h 1406615"/>
              <a:gd name="connsiteX105" fmla="*/ 292100 w 1346924"/>
              <a:gd name="connsiteY105" fmla="*/ 211667 h 1406615"/>
              <a:gd name="connsiteX106" fmla="*/ 4233 w 1346924"/>
              <a:gd name="connsiteY106" fmla="*/ 215900 h 1406615"/>
              <a:gd name="connsiteX107" fmla="*/ 0 w 1346924"/>
              <a:gd name="connsiteY10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3 w 1346924"/>
              <a:gd name="connsiteY13" fmla="*/ 647700 h 1406615"/>
              <a:gd name="connsiteX14" fmla="*/ 524933 w 1346924"/>
              <a:gd name="connsiteY14" fmla="*/ 592667 h 1406615"/>
              <a:gd name="connsiteX15" fmla="*/ 533400 w 1346924"/>
              <a:gd name="connsiteY15" fmla="*/ 579967 h 1406615"/>
              <a:gd name="connsiteX16" fmla="*/ 516466 w 1346924"/>
              <a:gd name="connsiteY16" fmla="*/ 554567 h 1406615"/>
              <a:gd name="connsiteX17" fmla="*/ 508000 w 1346924"/>
              <a:gd name="connsiteY17" fmla="*/ 541867 h 1406615"/>
              <a:gd name="connsiteX18" fmla="*/ 571500 w 1346924"/>
              <a:gd name="connsiteY18" fmla="*/ 533400 h 1406615"/>
              <a:gd name="connsiteX19" fmla="*/ 630766 w 1346924"/>
              <a:gd name="connsiteY19" fmla="*/ 524933 h 1406615"/>
              <a:gd name="connsiteX20" fmla="*/ 643466 w 1346924"/>
              <a:gd name="connsiteY20" fmla="*/ 516467 h 1406615"/>
              <a:gd name="connsiteX21" fmla="*/ 681566 w 1346924"/>
              <a:gd name="connsiteY21" fmla="*/ 508000 h 1406615"/>
              <a:gd name="connsiteX22" fmla="*/ 698500 w 1346924"/>
              <a:gd name="connsiteY22" fmla="*/ 503767 h 1406615"/>
              <a:gd name="connsiteX23" fmla="*/ 723900 w 1346924"/>
              <a:gd name="connsiteY23" fmla="*/ 491067 h 1406615"/>
              <a:gd name="connsiteX24" fmla="*/ 740833 w 1346924"/>
              <a:gd name="connsiteY24" fmla="*/ 486833 h 1406615"/>
              <a:gd name="connsiteX25" fmla="*/ 753533 w 1346924"/>
              <a:gd name="connsiteY25" fmla="*/ 474133 h 1406615"/>
              <a:gd name="connsiteX26" fmla="*/ 778933 w 1346924"/>
              <a:gd name="connsiteY26" fmla="*/ 457200 h 1406615"/>
              <a:gd name="connsiteX27" fmla="*/ 804333 w 1346924"/>
              <a:gd name="connsiteY27" fmla="*/ 431800 h 1406615"/>
              <a:gd name="connsiteX28" fmla="*/ 817033 w 1346924"/>
              <a:gd name="connsiteY28" fmla="*/ 419100 h 1406615"/>
              <a:gd name="connsiteX29" fmla="*/ 829733 w 1346924"/>
              <a:gd name="connsiteY29" fmla="*/ 410633 h 1406615"/>
              <a:gd name="connsiteX30" fmla="*/ 855133 w 1346924"/>
              <a:gd name="connsiteY30" fmla="*/ 381000 h 1406615"/>
              <a:gd name="connsiteX31" fmla="*/ 863600 w 1346924"/>
              <a:gd name="connsiteY31" fmla="*/ 368300 h 1406615"/>
              <a:gd name="connsiteX32" fmla="*/ 893233 w 1346924"/>
              <a:gd name="connsiteY32" fmla="*/ 330200 h 1406615"/>
              <a:gd name="connsiteX33" fmla="*/ 893233 w 1346924"/>
              <a:gd name="connsiteY33" fmla="*/ 330200 h 1406615"/>
              <a:gd name="connsiteX34" fmla="*/ 901700 w 1346924"/>
              <a:gd name="connsiteY34" fmla="*/ 313267 h 1406615"/>
              <a:gd name="connsiteX35" fmla="*/ 914400 w 1346924"/>
              <a:gd name="connsiteY35" fmla="*/ 292100 h 1406615"/>
              <a:gd name="connsiteX36" fmla="*/ 918633 w 1346924"/>
              <a:gd name="connsiteY36" fmla="*/ 279400 h 1406615"/>
              <a:gd name="connsiteX37" fmla="*/ 931333 w 1346924"/>
              <a:gd name="connsiteY37" fmla="*/ 266700 h 1406615"/>
              <a:gd name="connsiteX38" fmla="*/ 939800 w 1346924"/>
              <a:gd name="connsiteY38" fmla="*/ 249767 h 1406615"/>
              <a:gd name="connsiteX39" fmla="*/ 952500 w 1346924"/>
              <a:gd name="connsiteY39" fmla="*/ 232833 h 1406615"/>
              <a:gd name="connsiteX40" fmla="*/ 969433 w 1346924"/>
              <a:gd name="connsiteY40" fmla="*/ 207433 h 1406615"/>
              <a:gd name="connsiteX41" fmla="*/ 973666 w 1346924"/>
              <a:gd name="connsiteY41" fmla="*/ 194733 h 1406615"/>
              <a:gd name="connsiteX42" fmla="*/ 990600 w 1346924"/>
              <a:gd name="connsiteY42" fmla="*/ 177800 h 1406615"/>
              <a:gd name="connsiteX43" fmla="*/ 994833 w 1346924"/>
              <a:gd name="connsiteY43" fmla="*/ 165100 h 1406615"/>
              <a:gd name="connsiteX44" fmla="*/ 1007533 w 1346924"/>
              <a:gd name="connsiteY44" fmla="*/ 156633 h 1406615"/>
              <a:gd name="connsiteX45" fmla="*/ 1032933 w 1346924"/>
              <a:gd name="connsiteY45" fmla="*/ 135467 h 1406615"/>
              <a:gd name="connsiteX46" fmla="*/ 1037166 w 1346924"/>
              <a:gd name="connsiteY46" fmla="*/ 122767 h 1406615"/>
              <a:gd name="connsiteX47" fmla="*/ 1075266 w 1346924"/>
              <a:gd name="connsiteY47" fmla="*/ 101600 h 1406615"/>
              <a:gd name="connsiteX48" fmla="*/ 1087966 w 1346924"/>
              <a:gd name="connsiteY48" fmla="*/ 97367 h 1406615"/>
              <a:gd name="connsiteX49" fmla="*/ 1104900 w 1346924"/>
              <a:gd name="connsiteY49" fmla="*/ 101600 h 1406615"/>
              <a:gd name="connsiteX50" fmla="*/ 1130300 w 1346924"/>
              <a:gd name="connsiteY50" fmla="*/ 118533 h 1406615"/>
              <a:gd name="connsiteX51" fmla="*/ 1176866 w 1346924"/>
              <a:gd name="connsiteY51" fmla="*/ 139700 h 1406615"/>
              <a:gd name="connsiteX52" fmla="*/ 1193800 w 1346924"/>
              <a:gd name="connsiteY52" fmla="*/ 148167 h 1406615"/>
              <a:gd name="connsiteX53" fmla="*/ 1261533 w 1346924"/>
              <a:gd name="connsiteY53" fmla="*/ 139700 h 1406615"/>
              <a:gd name="connsiteX54" fmla="*/ 1278466 w 1346924"/>
              <a:gd name="connsiteY54" fmla="*/ 122767 h 1406615"/>
              <a:gd name="connsiteX55" fmla="*/ 1299633 w 1346924"/>
              <a:gd name="connsiteY55" fmla="*/ 88900 h 1406615"/>
              <a:gd name="connsiteX56" fmla="*/ 1312333 w 1346924"/>
              <a:gd name="connsiteY56" fmla="*/ 80433 h 1406615"/>
              <a:gd name="connsiteX57" fmla="*/ 1325033 w 1346924"/>
              <a:gd name="connsiteY57" fmla="*/ 50800 h 1406615"/>
              <a:gd name="connsiteX58" fmla="*/ 1329266 w 1346924"/>
              <a:gd name="connsiteY58" fmla="*/ 38100 h 1406615"/>
              <a:gd name="connsiteX59" fmla="*/ 1341966 w 1346924"/>
              <a:gd name="connsiteY59" fmla="*/ 25400 h 1406615"/>
              <a:gd name="connsiteX60" fmla="*/ 1346200 w 1346924"/>
              <a:gd name="connsiteY60" fmla="*/ 12700 h 1406615"/>
              <a:gd name="connsiteX61" fmla="*/ 1329266 w 1346924"/>
              <a:gd name="connsiteY61" fmla="*/ 8467 h 1406615"/>
              <a:gd name="connsiteX62" fmla="*/ 1312333 w 1346924"/>
              <a:gd name="connsiteY62" fmla="*/ 0 h 1406615"/>
              <a:gd name="connsiteX63" fmla="*/ 1143000 w 1346924"/>
              <a:gd name="connsiteY63" fmla="*/ 8467 h 1406615"/>
              <a:gd name="connsiteX64" fmla="*/ 1079500 w 1346924"/>
              <a:gd name="connsiteY64" fmla="*/ 21167 h 1406615"/>
              <a:gd name="connsiteX65" fmla="*/ 1054100 w 1346924"/>
              <a:gd name="connsiteY65" fmla="*/ 29633 h 1406615"/>
              <a:gd name="connsiteX66" fmla="*/ 1041400 w 1346924"/>
              <a:gd name="connsiteY66" fmla="*/ 33867 h 1406615"/>
              <a:gd name="connsiteX67" fmla="*/ 1032933 w 1346924"/>
              <a:gd name="connsiteY67" fmla="*/ 46567 h 1406615"/>
              <a:gd name="connsiteX68" fmla="*/ 1003300 w 1346924"/>
              <a:gd name="connsiteY68" fmla="*/ 84667 h 1406615"/>
              <a:gd name="connsiteX69" fmla="*/ 994833 w 1346924"/>
              <a:gd name="connsiteY69" fmla="*/ 110067 h 1406615"/>
              <a:gd name="connsiteX70" fmla="*/ 990600 w 1346924"/>
              <a:gd name="connsiteY70" fmla="*/ 122767 h 1406615"/>
              <a:gd name="connsiteX71" fmla="*/ 977900 w 1346924"/>
              <a:gd name="connsiteY71" fmla="*/ 127000 h 1406615"/>
              <a:gd name="connsiteX72" fmla="*/ 969433 w 1346924"/>
              <a:gd name="connsiteY72" fmla="*/ 139700 h 1406615"/>
              <a:gd name="connsiteX73" fmla="*/ 956733 w 1346924"/>
              <a:gd name="connsiteY73" fmla="*/ 148167 h 1406615"/>
              <a:gd name="connsiteX74" fmla="*/ 927100 w 1346924"/>
              <a:gd name="connsiteY74" fmla="*/ 182033 h 1406615"/>
              <a:gd name="connsiteX75" fmla="*/ 884766 w 1346924"/>
              <a:gd name="connsiteY75" fmla="*/ 232833 h 1406615"/>
              <a:gd name="connsiteX76" fmla="*/ 867833 w 1346924"/>
              <a:gd name="connsiteY76" fmla="*/ 254000 h 1406615"/>
              <a:gd name="connsiteX77" fmla="*/ 842433 w 1346924"/>
              <a:gd name="connsiteY77" fmla="*/ 279400 h 1406615"/>
              <a:gd name="connsiteX78" fmla="*/ 829733 w 1346924"/>
              <a:gd name="connsiteY78" fmla="*/ 292100 h 1406615"/>
              <a:gd name="connsiteX79" fmla="*/ 800100 w 1346924"/>
              <a:gd name="connsiteY79" fmla="*/ 330200 h 1406615"/>
              <a:gd name="connsiteX80" fmla="*/ 774700 w 1346924"/>
              <a:gd name="connsiteY80" fmla="*/ 347133 h 1406615"/>
              <a:gd name="connsiteX81" fmla="*/ 749300 w 1346924"/>
              <a:gd name="connsiteY81" fmla="*/ 376767 h 1406615"/>
              <a:gd name="connsiteX82" fmla="*/ 736600 w 1346924"/>
              <a:gd name="connsiteY82" fmla="*/ 385233 h 1406615"/>
              <a:gd name="connsiteX83" fmla="*/ 711200 w 1346924"/>
              <a:gd name="connsiteY83" fmla="*/ 393700 h 1406615"/>
              <a:gd name="connsiteX84" fmla="*/ 698500 w 1346924"/>
              <a:gd name="connsiteY84" fmla="*/ 402167 h 1406615"/>
              <a:gd name="connsiteX85" fmla="*/ 685800 w 1346924"/>
              <a:gd name="connsiteY85" fmla="*/ 406400 h 1406615"/>
              <a:gd name="connsiteX86" fmla="*/ 643466 w 1346924"/>
              <a:gd name="connsiteY86" fmla="*/ 414867 h 1406615"/>
              <a:gd name="connsiteX87" fmla="*/ 563033 w 1346924"/>
              <a:gd name="connsiteY87" fmla="*/ 402167 h 1406615"/>
              <a:gd name="connsiteX88" fmla="*/ 541866 w 1346924"/>
              <a:gd name="connsiteY88" fmla="*/ 397933 h 1406615"/>
              <a:gd name="connsiteX89" fmla="*/ 516466 w 1346924"/>
              <a:gd name="connsiteY89" fmla="*/ 389467 h 1406615"/>
              <a:gd name="connsiteX90" fmla="*/ 554566 w 1346924"/>
              <a:gd name="connsiteY90" fmla="*/ 368300 h 1406615"/>
              <a:gd name="connsiteX91" fmla="*/ 567266 w 1346924"/>
              <a:gd name="connsiteY91" fmla="*/ 359833 h 1406615"/>
              <a:gd name="connsiteX92" fmla="*/ 550333 w 1346924"/>
              <a:gd name="connsiteY92" fmla="*/ 338667 h 1406615"/>
              <a:gd name="connsiteX93" fmla="*/ 533400 w 1346924"/>
              <a:gd name="connsiteY93" fmla="*/ 321733 h 1406615"/>
              <a:gd name="connsiteX94" fmla="*/ 508000 w 1346924"/>
              <a:gd name="connsiteY94" fmla="*/ 313267 h 1406615"/>
              <a:gd name="connsiteX95" fmla="*/ 495300 w 1346924"/>
              <a:gd name="connsiteY95" fmla="*/ 304800 h 1406615"/>
              <a:gd name="connsiteX96" fmla="*/ 486833 w 1346924"/>
              <a:gd name="connsiteY96" fmla="*/ 287867 h 1406615"/>
              <a:gd name="connsiteX97" fmla="*/ 499533 w 1346924"/>
              <a:gd name="connsiteY97" fmla="*/ 275167 h 1406615"/>
              <a:gd name="connsiteX98" fmla="*/ 524933 w 1346924"/>
              <a:gd name="connsiteY98" fmla="*/ 266700 h 1406615"/>
              <a:gd name="connsiteX99" fmla="*/ 537633 w 1346924"/>
              <a:gd name="connsiteY99" fmla="*/ 258233 h 1406615"/>
              <a:gd name="connsiteX100" fmla="*/ 575733 w 1346924"/>
              <a:gd name="connsiteY100" fmla="*/ 249767 h 1406615"/>
              <a:gd name="connsiteX101" fmla="*/ 550333 w 1346924"/>
              <a:gd name="connsiteY101" fmla="*/ 245533 h 1406615"/>
              <a:gd name="connsiteX102" fmla="*/ 474133 w 1346924"/>
              <a:gd name="connsiteY102" fmla="*/ 237067 h 1406615"/>
              <a:gd name="connsiteX103" fmla="*/ 431800 w 1346924"/>
              <a:gd name="connsiteY103" fmla="*/ 228600 h 1406615"/>
              <a:gd name="connsiteX104" fmla="*/ 359833 w 1346924"/>
              <a:gd name="connsiteY104" fmla="*/ 220133 h 1406615"/>
              <a:gd name="connsiteX105" fmla="*/ 292100 w 1346924"/>
              <a:gd name="connsiteY105" fmla="*/ 211667 h 1406615"/>
              <a:gd name="connsiteX106" fmla="*/ 4233 w 1346924"/>
              <a:gd name="connsiteY106" fmla="*/ 215900 h 1406615"/>
              <a:gd name="connsiteX107" fmla="*/ 0 w 1346924"/>
              <a:gd name="connsiteY10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52967 w 1346924"/>
              <a:gd name="connsiteY13" fmla="*/ 635000 h 1406615"/>
              <a:gd name="connsiteX14" fmla="*/ 524933 w 1346924"/>
              <a:gd name="connsiteY14" fmla="*/ 592667 h 1406615"/>
              <a:gd name="connsiteX15" fmla="*/ 533400 w 1346924"/>
              <a:gd name="connsiteY15" fmla="*/ 579967 h 1406615"/>
              <a:gd name="connsiteX16" fmla="*/ 516466 w 1346924"/>
              <a:gd name="connsiteY16" fmla="*/ 554567 h 1406615"/>
              <a:gd name="connsiteX17" fmla="*/ 508000 w 1346924"/>
              <a:gd name="connsiteY17" fmla="*/ 541867 h 1406615"/>
              <a:gd name="connsiteX18" fmla="*/ 571500 w 1346924"/>
              <a:gd name="connsiteY18" fmla="*/ 533400 h 1406615"/>
              <a:gd name="connsiteX19" fmla="*/ 630766 w 1346924"/>
              <a:gd name="connsiteY19" fmla="*/ 524933 h 1406615"/>
              <a:gd name="connsiteX20" fmla="*/ 643466 w 1346924"/>
              <a:gd name="connsiteY20" fmla="*/ 516467 h 1406615"/>
              <a:gd name="connsiteX21" fmla="*/ 681566 w 1346924"/>
              <a:gd name="connsiteY21" fmla="*/ 508000 h 1406615"/>
              <a:gd name="connsiteX22" fmla="*/ 698500 w 1346924"/>
              <a:gd name="connsiteY22" fmla="*/ 503767 h 1406615"/>
              <a:gd name="connsiteX23" fmla="*/ 723900 w 1346924"/>
              <a:gd name="connsiteY23" fmla="*/ 491067 h 1406615"/>
              <a:gd name="connsiteX24" fmla="*/ 740833 w 1346924"/>
              <a:gd name="connsiteY24" fmla="*/ 486833 h 1406615"/>
              <a:gd name="connsiteX25" fmla="*/ 753533 w 1346924"/>
              <a:gd name="connsiteY25" fmla="*/ 474133 h 1406615"/>
              <a:gd name="connsiteX26" fmla="*/ 778933 w 1346924"/>
              <a:gd name="connsiteY26" fmla="*/ 457200 h 1406615"/>
              <a:gd name="connsiteX27" fmla="*/ 804333 w 1346924"/>
              <a:gd name="connsiteY27" fmla="*/ 431800 h 1406615"/>
              <a:gd name="connsiteX28" fmla="*/ 817033 w 1346924"/>
              <a:gd name="connsiteY28" fmla="*/ 419100 h 1406615"/>
              <a:gd name="connsiteX29" fmla="*/ 829733 w 1346924"/>
              <a:gd name="connsiteY29" fmla="*/ 410633 h 1406615"/>
              <a:gd name="connsiteX30" fmla="*/ 855133 w 1346924"/>
              <a:gd name="connsiteY30" fmla="*/ 381000 h 1406615"/>
              <a:gd name="connsiteX31" fmla="*/ 863600 w 1346924"/>
              <a:gd name="connsiteY31" fmla="*/ 368300 h 1406615"/>
              <a:gd name="connsiteX32" fmla="*/ 893233 w 1346924"/>
              <a:gd name="connsiteY32" fmla="*/ 330200 h 1406615"/>
              <a:gd name="connsiteX33" fmla="*/ 893233 w 1346924"/>
              <a:gd name="connsiteY33" fmla="*/ 330200 h 1406615"/>
              <a:gd name="connsiteX34" fmla="*/ 901700 w 1346924"/>
              <a:gd name="connsiteY34" fmla="*/ 313267 h 1406615"/>
              <a:gd name="connsiteX35" fmla="*/ 914400 w 1346924"/>
              <a:gd name="connsiteY35" fmla="*/ 292100 h 1406615"/>
              <a:gd name="connsiteX36" fmla="*/ 918633 w 1346924"/>
              <a:gd name="connsiteY36" fmla="*/ 279400 h 1406615"/>
              <a:gd name="connsiteX37" fmla="*/ 931333 w 1346924"/>
              <a:gd name="connsiteY37" fmla="*/ 266700 h 1406615"/>
              <a:gd name="connsiteX38" fmla="*/ 939800 w 1346924"/>
              <a:gd name="connsiteY38" fmla="*/ 249767 h 1406615"/>
              <a:gd name="connsiteX39" fmla="*/ 952500 w 1346924"/>
              <a:gd name="connsiteY39" fmla="*/ 232833 h 1406615"/>
              <a:gd name="connsiteX40" fmla="*/ 969433 w 1346924"/>
              <a:gd name="connsiteY40" fmla="*/ 207433 h 1406615"/>
              <a:gd name="connsiteX41" fmla="*/ 973666 w 1346924"/>
              <a:gd name="connsiteY41" fmla="*/ 194733 h 1406615"/>
              <a:gd name="connsiteX42" fmla="*/ 990600 w 1346924"/>
              <a:gd name="connsiteY42" fmla="*/ 177800 h 1406615"/>
              <a:gd name="connsiteX43" fmla="*/ 994833 w 1346924"/>
              <a:gd name="connsiteY43" fmla="*/ 165100 h 1406615"/>
              <a:gd name="connsiteX44" fmla="*/ 1007533 w 1346924"/>
              <a:gd name="connsiteY44" fmla="*/ 156633 h 1406615"/>
              <a:gd name="connsiteX45" fmla="*/ 1032933 w 1346924"/>
              <a:gd name="connsiteY45" fmla="*/ 135467 h 1406615"/>
              <a:gd name="connsiteX46" fmla="*/ 1037166 w 1346924"/>
              <a:gd name="connsiteY46" fmla="*/ 122767 h 1406615"/>
              <a:gd name="connsiteX47" fmla="*/ 1075266 w 1346924"/>
              <a:gd name="connsiteY47" fmla="*/ 101600 h 1406615"/>
              <a:gd name="connsiteX48" fmla="*/ 1087966 w 1346924"/>
              <a:gd name="connsiteY48" fmla="*/ 97367 h 1406615"/>
              <a:gd name="connsiteX49" fmla="*/ 1104900 w 1346924"/>
              <a:gd name="connsiteY49" fmla="*/ 101600 h 1406615"/>
              <a:gd name="connsiteX50" fmla="*/ 1130300 w 1346924"/>
              <a:gd name="connsiteY50" fmla="*/ 118533 h 1406615"/>
              <a:gd name="connsiteX51" fmla="*/ 1176866 w 1346924"/>
              <a:gd name="connsiteY51" fmla="*/ 139700 h 1406615"/>
              <a:gd name="connsiteX52" fmla="*/ 1193800 w 1346924"/>
              <a:gd name="connsiteY52" fmla="*/ 148167 h 1406615"/>
              <a:gd name="connsiteX53" fmla="*/ 1261533 w 1346924"/>
              <a:gd name="connsiteY53" fmla="*/ 139700 h 1406615"/>
              <a:gd name="connsiteX54" fmla="*/ 1278466 w 1346924"/>
              <a:gd name="connsiteY54" fmla="*/ 122767 h 1406615"/>
              <a:gd name="connsiteX55" fmla="*/ 1299633 w 1346924"/>
              <a:gd name="connsiteY55" fmla="*/ 88900 h 1406615"/>
              <a:gd name="connsiteX56" fmla="*/ 1312333 w 1346924"/>
              <a:gd name="connsiteY56" fmla="*/ 80433 h 1406615"/>
              <a:gd name="connsiteX57" fmla="*/ 1325033 w 1346924"/>
              <a:gd name="connsiteY57" fmla="*/ 50800 h 1406615"/>
              <a:gd name="connsiteX58" fmla="*/ 1329266 w 1346924"/>
              <a:gd name="connsiteY58" fmla="*/ 38100 h 1406615"/>
              <a:gd name="connsiteX59" fmla="*/ 1341966 w 1346924"/>
              <a:gd name="connsiteY59" fmla="*/ 25400 h 1406615"/>
              <a:gd name="connsiteX60" fmla="*/ 1346200 w 1346924"/>
              <a:gd name="connsiteY60" fmla="*/ 12700 h 1406615"/>
              <a:gd name="connsiteX61" fmla="*/ 1329266 w 1346924"/>
              <a:gd name="connsiteY61" fmla="*/ 8467 h 1406615"/>
              <a:gd name="connsiteX62" fmla="*/ 1312333 w 1346924"/>
              <a:gd name="connsiteY62" fmla="*/ 0 h 1406615"/>
              <a:gd name="connsiteX63" fmla="*/ 1143000 w 1346924"/>
              <a:gd name="connsiteY63" fmla="*/ 8467 h 1406615"/>
              <a:gd name="connsiteX64" fmla="*/ 1079500 w 1346924"/>
              <a:gd name="connsiteY64" fmla="*/ 21167 h 1406615"/>
              <a:gd name="connsiteX65" fmla="*/ 1054100 w 1346924"/>
              <a:gd name="connsiteY65" fmla="*/ 29633 h 1406615"/>
              <a:gd name="connsiteX66" fmla="*/ 1041400 w 1346924"/>
              <a:gd name="connsiteY66" fmla="*/ 33867 h 1406615"/>
              <a:gd name="connsiteX67" fmla="*/ 1032933 w 1346924"/>
              <a:gd name="connsiteY67" fmla="*/ 46567 h 1406615"/>
              <a:gd name="connsiteX68" fmla="*/ 1003300 w 1346924"/>
              <a:gd name="connsiteY68" fmla="*/ 84667 h 1406615"/>
              <a:gd name="connsiteX69" fmla="*/ 994833 w 1346924"/>
              <a:gd name="connsiteY69" fmla="*/ 110067 h 1406615"/>
              <a:gd name="connsiteX70" fmla="*/ 990600 w 1346924"/>
              <a:gd name="connsiteY70" fmla="*/ 122767 h 1406615"/>
              <a:gd name="connsiteX71" fmla="*/ 977900 w 1346924"/>
              <a:gd name="connsiteY71" fmla="*/ 127000 h 1406615"/>
              <a:gd name="connsiteX72" fmla="*/ 969433 w 1346924"/>
              <a:gd name="connsiteY72" fmla="*/ 139700 h 1406615"/>
              <a:gd name="connsiteX73" fmla="*/ 956733 w 1346924"/>
              <a:gd name="connsiteY73" fmla="*/ 148167 h 1406615"/>
              <a:gd name="connsiteX74" fmla="*/ 927100 w 1346924"/>
              <a:gd name="connsiteY74" fmla="*/ 182033 h 1406615"/>
              <a:gd name="connsiteX75" fmla="*/ 884766 w 1346924"/>
              <a:gd name="connsiteY75" fmla="*/ 232833 h 1406615"/>
              <a:gd name="connsiteX76" fmla="*/ 867833 w 1346924"/>
              <a:gd name="connsiteY76" fmla="*/ 254000 h 1406615"/>
              <a:gd name="connsiteX77" fmla="*/ 842433 w 1346924"/>
              <a:gd name="connsiteY77" fmla="*/ 279400 h 1406615"/>
              <a:gd name="connsiteX78" fmla="*/ 829733 w 1346924"/>
              <a:gd name="connsiteY78" fmla="*/ 292100 h 1406615"/>
              <a:gd name="connsiteX79" fmla="*/ 800100 w 1346924"/>
              <a:gd name="connsiteY79" fmla="*/ 330200 h 1406615"/>
              <a:gd name="connsiteX80" fmla="*/ 774700 w 1346924"/>
              <a:gd name="connsiteY80" fmla="*/ 347133 h 1406615"/>
              <a:gd name="connsiteX81" fmla="*/ 749300 w 1346924"/>
              <a:gd name="connsiteY81" fmla="*/ 376767 h 1406615"/>
              <a:gd name="connsiteX82" fmla="*/ 736600 w 1346924"/>
              <a:gd name="connsiteY82" fmla="*/ 385233 h 1406615"/>
              <a:gd name="connsiteX83" fmla="*/ 711200 w 1346924"/>
              <a:gd name="connsiteY83" fmla="*/ 393700 h 1406615"/>
              <a:gd name="connsiteX84" fmla="*/ 698500 w 1346924"/>
              <a:gd name="connsiteY84" fmla="*/ 402167 h 1406615"/>
              <a:gd name="connsiteX85" fmla="*/ 685800 w 1346924"/>
              <a:gd name="connsiteY85" fmla="*/ 406400 h 1406615"/>
              <a:gd name="connsiteX86" fmla="*/ 643466 w 1346924"/>
              <a:gd name="connsiteY86" fmla="*/ 414867 h 1406615"/>
              <a:gd name="connsiteX87" fmla="*/ 563033 w 1346924"/>
              <a:gd name="connsiteY87" fmla="*/ 402167 h 1406615"/>
              <a:gd name="connsiteX88" fmla="*/ 541866 w 1346924"/>
              <a:gd name="connsiteY88" fmla="*/ 397933 h 1406615"/>
              <a:gd name="connsiteX89" fmla="*/ 516466 w 1346924"/>
              <a:gd name="connsiteY89" fmla="*/ 389467 h 1406615"/>
              <a:gd name="connsiteX90" fmla="*/ 554566 w 1346924"/>
              <a:gd name="connsiteY90" fmla="*/ 368300 h 1406615"/>
              <a:gd name="connsiteX91" fmla="*/ 567266 w 1346924"/>
              <a:gd name="connsiteY91" fmla="*/ 359833 h 1406615"/>
              <a:gd name="connsiteX92" fmla="*/ 550333 w 1346924"/>
              <a:gd name="connsiteY92" fmla="*/ 338667 h 1406615"/>
              <a:gd name="connsiteX93" fmla="*/ 533400 w 1346924"/>
              <a:gd name="connsiteY93" fmla="*/ 321733 h 1406615"/>
              <a:gd name="connsiteX94" fmla="*/ 508000 w 1346924"/>
              <a:gd name="connsiteY94" fmla="*/ 313267 h 1406615"/>
              <a:gd name="connsiteX95" fmla="*/ 495300 w 1346924"/>
              <a:gd name="connsiteY95" fmla="*/ 304800 h 1406615"/>
              <a:gd name="connsiteX96" fmla="*/ 486833 w 1346924"/>
              <a:gd name="connsiteY96" fmla="*/ 287867 h 1406615"/>
              <a:gd name="connsiteX97" fmla="*/ 499533 w 1346924"/>
              <a:gd name="connsiteY97" fmla="*/ 275167 h 1406615"/>
              <a:gd name="connsiteX98" fmla="*/ 524933 w 1346924"/>
              <a:gd name="connsiteY98" fmla="*/ 266700 h 1406615"/>
              <a:gd name="connsiteX99" fmla="*/ 537633 w 1346924"/>
              <a:gd name="connsiteY99" fmla="*/ 258233 h 1406615"/>
              <a:gd name="connsiteX100" fmla="*/ 575733 w 1346924"/>
              <a:gd name="connsiteY100" fmla="*/ 249767 h 1406615"/>
              <a:gd name="connsiteX101" fmla="*/ 550333 w 1346924"/>
              <a:gd name="connsiteY101" fmla="*/ 245533 h 1406615"/>
              <a:gd name="connsiteX102" fmla="*/ 474133 w 1346924"/>
              <a:gd name="connsiteY102" fmla="*/ 237067 h 1406615"/>
              <a:gd name="connsiteX103" fmla="*/ 431800 w 1346924"/>
              <a:gd name="connsiteY103" fmla="*/ 228600 h 1406615"/>
              <a:gd name="connsiteX104" fmla="*/ 359833 w 1346924"/>
              <a:gd name="connsiteY104" fmla="*/ 220133 h 1406615"/>
              <a:gd name="connsiteX105" fmla="*/ 292100 w 1346924"/>
              <a:gd name="connsiteY105" fmla="*/ 211667 h 1406615"/>
              <a:gd name="connsiteX106" fmla="*/ 4233 w 1346924"/>
              <a:gd name="connsiteY106" fmla="*/ 215900 h 1406615"/>
              <a:gd name="connsiteX107" fmla="*/ 0 w 1346924"/>
              <a:gd name="connsiteY10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24933 w 1346924"/>
              <a:gd name="connsiteY14" fmla="*/ 592667 h 1406615"/>
              <a:gd name="connsiteX15" fmla="*/ 533400 w 1346924"/>
              <a:gd name="connsiteY15" fmla="*/ 579967 h 1406615"/>
              <a:gd name="connsiteX16" fmla="*/ 516466 w 1346924"/>
              <a:gd name="connsiteY16" fmla="*/ 554567 h 1406615"/>
              <a:gd name="connsiteX17" fmla="*/ 508000 w 1346924"/>
              <a:gd name="connsiteY17" fmla="*/ 541867 h 1406615"/>
              <a:gd name="connsiteX18" fmla="*/ 571500 w 1346924"/>
              <a:gd name="connsiteY18" fmla="*/ 533400 h 1406615"/>
              <a:gd name="connsiteX19" fmla="*/ 630766 w 1346924"/>
              <a:gd name="connsiteY19" fmla="*/ 524933 h 1406615"/>
              <a:gd name="connsiteX20" fmla="*/ 643466 w 1346924"/>
              <a:gd name="connsiteY20" fmla="*/ 516467 h 1406615"/>
              <a:gd name="connsiteX21" fmla="*/ 681566 w 1346924"/>
              <a:gd name="connsiteY21" fmla="*/ 508000 h 1406615"/>
              <a:gd name="connsiteX22" fmla="*/ 698500 w 1346924"/>
              <a:gd name="connsiteY22" fmla="*/ 503767 h 1406615"/>
              <a:gd name="connsiteX23" fmla="*/ 723900 w 1346924"/>
              <a:gd name="connsiteY23" fmla="*/ 491067 h 1406615"/>
              <a:gd name="connsiteX24" fmla="*/ 740833 w 1346924"/>
              <a:gd name="connsiteY24" fmla="*/ 486833 h 1406615"/>
              <a:gd name="connsiteX25" fmla="*/ 753533 w 1346924"/>
              <a:gd name="connsiteY25" fmla="*/ 474133 h 1406615"/>
              <a:gd name="connsiteX26" fmla="*/ 778933 w 1346924"/>
              <a:gd name="connsiteY26" fmla="*/ 457200 h 1406615"/>
              <a:gd name="connsiteX27" fmla="*/ 804333 w 1346924"/>
              <a:gd name="connsiteY27" fmla="*/ 431800 h 1406615"/>
              <a:gd name="connsiteX28" fmla="*/ 817033 w 1346924"/>
              <a:gd name="connsiteY28" fmla="*/ 419100 h 1406615"/>
              <a:gd name="connsiteX29" fmla="*/ 829733 w 1346924"/>
              <a:gd name="connsiteY29" fmla="*/ 410633 h 1406615"/>
              <a:gd name="connsiteX30" fmla="*/ 855133 w 1346924"/>
              <a:gd name="connsiteY30" fmla="*/ 381000 h 1406615"/>
              <a:gd name="connsiteX31" fmla="*/ 863600 w 1346924"/>
              <a:gd name="connsiteY31" fmla="*/ 368300 h 1406615"/>
              <a:gd name="connsiteX32" fmla="*/ 893233 w 1346924"/>
              <a:gd name="connsiteY32" fmla="*/ 330200 h 1406615"/>
              <a:gd name="connsiteX33" fmla="*/ 893233 w 1346924"/>
              <a:gd name="connsiteY33" fmla="*/ 330200 h 1406615"/>
              <a:gd name="connsiteX34" fmla="*/ 901700 w 1346924"/>
              <a:gd name="connsiteY34" fmla="*/ 313267 h 1406615"/>
              <a:gd name="connsiteX35" fmla="*/ 914400 w 1346924"/>
              <a:gd name="connsiteY35" fmla="*/ 292100 h 1406615"/>
              <a:gd name="connsiteX36" fmla="*/ 918633 w 1346924"/>
              <a:gd name="connsiteY36" fmla="*/ 279400 h 1406615"/>
              <a:gd name="connsiteX37" fmla="*/ 931333 w 1346924"/>
              <a:gd name="connsiteY37" fmla="*/ 266700 h 1406615"/>
              <a:gd name="connsiteX38" fmla="*/ 939800 w 1346924"/>
              <a:gd name="connsiteY38" fmla="*/ 249767 h 1406615"/>
              <a:gd name="connsiteX39" fmla="*/ 952500 w 1346924"/>
              <a:gd name="connsiteY39" fmla="*/ 232833 h 1406615"/>
              <a:gd name="connsiteX40" fmla="*/ 969433 w 1346924"/>
              <a:gd name="connsiteY40" fmla="*/ 207433 h 1406615"/>
              <a:gd name="connsiteX41" fmla="*/ 973666 w 1346924"/>
              <a:gd name="connsiteY41" fmla="*/ 194733 h 1406615"/>
              <a:gd name="connsiteX42" fmla="*/ 990600 w 1346924"/>
              <a:gd name="connsiteY42" fmla="*/ 177800 h 1406615"/>
              <a:gd name="connsiteX43" fmla="*/ 994833 w 1346924"/>
              <a:gd name="connsiteY43" fmla="*/ 165100 h 1406615"/>
              <a:gd name="connsiteX44" fmla="*/ 1007533 w 1346924"/>
              <a:gd name="connsiteY44" fmla="*/ 156633 h 1406615"/>
              <a:gd name="connsiteX45" fmla="*/ 1032933 w 1346924"/>
              <a:gd name="connsiteY45" fmla="*/ 135467 h 1406615"/>
              <a:gd name="connsiteX46" fmla="*/ 1037166 w 1346924"/>
              <a:gd name="connsiteY46" fmla="*/ 122767 h 1406615"/>
              <a:gd name="connsiteX47" fmla="*/ 1075266 w 1346924"/>
              <a:gd name="connsiteY47" fmla="*/ 101600 h 1406615"/>
              <a:gd name="connsiteX48" fmla="*/ 1087966 w 1346924"/>
              <a:gd name="connsiteY48" fmla="*/ 97367 h 1406615"/>
              <a:gd name="connsiteX49" fmla="*/ 1104900 w 1346924"/>
              <a:gd name="connsiteY49" fmla="*/ 101600 h 1406615"/>
              <a:gd name="connsiteX50" fmla="*/ 1130300 w 1346924"/>
              <a:gd name="connsiteY50" fmla="*/ 118533 h 1406615"/>
              <a:gd name="connsiteX51" fmla="*/ 1176866 w 1346924"/>
              <a:gd name="connsiteY51" fmla="*/ 139700 h 1406615"/>
              <a:gd name="connsiteX52" fmla="*/ 1193800 w 1346924"/>
              <a:gd name="connsiteY52" fmla="*/ 148167 h 1406615"/>
              <a:gd name="connsiteX53" fmla="*/ 1261533 w 1346924"/>
              <a:gd name="connsiteY53" fmla="*/ 139700 h 1406615"/>
              <a:gd name="connsiteX54" fmla="*/ 1278466 w 1346924"/>
              <a:gd name="connsiteY54" fmla="*/ 122767 h 1406615"/>
              <a:gd name="connsiteX55" fmla="*/ 1299633 w 1346924"/>
              <a:gd name="connsiteY55" fmla="*/ 88900 h 1406615"/>
              <a:gd name="connsiteX56" fmla="*/ 1312333 w 1346924"/>
              <a:gd name="connsiteY56" fmla="*/ 80433 h 1406615"/>
              <a:gd name="connsiteX57" fmla="*/ 1325033 w 1346924"/>
              <a:gd name="connsiteY57" fmla="*/ 50800 h 1406615"/>
              <a:gd name="connsiteX58" fmla="*/ 1329266 w 1346924"/>
              <a:gd name="connsiteY58" fmla="*/ 38100 h 1406615"/>
              <a:gd name="connsiteX59" fmla="*/ 1341966 w 1346924"/>
              <a:gd name="connsiteY59" fmla="*/ 25400 h 1406615"/>
              <a:gd name="connsiteX60" fmla="*/ 1346200 w 1346924"/>
              <a:gd name="connsiteY60" fmla="*/ 12700 h 1406615"/>
              <a:gd name="connsiteX61" fmla="*/ 1329266 w 1346924"/>
              <a:gd name="connsiteY61" fmla="*/ 8467 h 1406615"/>
              <a:gd name="connsiteX62" fmla="*/ 1312333 w 1346924"/>
              <a:gd name="connsiteY62" fmla="*/ 0 h 1406615"/>
              <a:gd name="connsiteX63" fmla="*/ 1143000 w 1346924"/>
              <a:gd name="connsiteY63" fmla="*/ 8467 h 1406615"/>
              <a:gd name="connsiteX64" fmla="*/ 1079500 w 1346924"/>
              <a:gd name="connsiteY64" fmla="*/ 21167 h 1406615"/>
              <a:gd name="connsiteX65" fmla="*/ 1054100 w 1346924"/>
              <a:gd name="connsiteY65" fmla="*/ 29633 h 1406615"/>
              <a:gd name="connsiteX66" fmla="*/ 1041400 w 1346924"/>
              <a:gd name="connsiteY66" fmla="*/ 33867 h 1406615"/>
              <a:gd name="connsiteX67" fmla="*/ 1032933 w 1346924"/>
              <a:gd name="connsiteY67" fmla="*/ 46567 h 1406615"/>
              <a:gd name="connsiteX68" fmla="*/ 1003300 w 1346924"/>
              <a:gd name="connsiteY68" fmla="*/ 84667 h 1406615"/>
              <a:gd name="connsiteX69" fmla="*/ 994833 w 1346924"/>
              <a:gd name="connsiteY69" fmla="*/ 110067 h 1406615"/>
              <a:gd name="connsiteX70" fmla="*/ 990600 w 1346924"/>
              <a:gd name="connsiteY70" fmla="*/ 122767 h 1406615"/>
              <a:gd name="connsiteX71" fmla="*/ 977900 w 1346924"/>
              <a:gd name="connsiteY71" fmla="*/ 127000 h 1406615"/>
              <a:gd name="connsiteX72" fmla="*/ 969433 w 1346924"/>
              <a:gd name="connsiteY72" fmla="*/ 139700 h 1406615"/>
              <a:gd name="connsiteX73" fmla="*/ 956733 w 1346924"/>
              <a:gd name="connsiteY73" fmla="*/ 148167 h 1406615"/>
              <a:gd name="connsiteX74" fmla="*/ 927100 w 1346924"/>
              <a:gd name="connsiteY74" fmla="*/ 182033 h 1406615"/>
              <a:gd name="connsiteX75" fmla="*/ 884766 w 1346924"/>
              <a:gd name="connsiteY75" fmla="*/ 232833 h 1406615"/>
              <a:gd name="connsiteX76" fmla="*/ 867833 w 1346924"/>
              <a:gd name="connsiteY76" fmla="*/ 254000 h 1406615"/>
              <a:gd name="connsiteX77" fmla="*/ 842433 w 1346924"/>
              <a:gd name="connsiteY77" fmla="*/ 279400 h 1406615"/>
              <a:gd name="connsiteX78" fmla="*/ 829733 w 1346924"/>
              <a:gd name="connsiteY78" fmla="*/ 292100 h 1406615"/>
              <a:gd name="connsiteX79" fmla="*/ 800100 w 1346924"/>
              <a:gd name="connsiteY79" fmla="*/ 330200 h 1406615"/>
              <a:gd name="connsiteX80" fmla="*/ 774700 w 1346924"/>
              <a:gd name="connsiteY80" fmla="*/ 347133 h 1406615"/>
              <a:gd name="connsiteX81" fmla="*/ 749300 w 1346924"/>
              <a:gd name="connsiteY81" fmla="*/ 376767 h 1406615"/>
              <a:gd name="connsiteX82" fmla="*/ 736600 w 1346924"/>
              <a:gd name="connsiteY82" fmla="*/ 385233 h 1406615"/>
              <a:gd name="connsiteX83" fmla="*/ 711200 w 1346924"/>
              <a:gd name="connsiteY83" fmla="*/ 393700 h 1406615"/>
              <a:gd name="connsiteX84" fmla="*/ 698500 w 1346924"/>
              <a:gd name="connsiteY84" fmla="*/ 402167 h 1406615"/>
              <a:gd name="connsiteX85" fmla="*/ 685800 w 1346924"/>
              <a:gd name="connsiteY85" fmla="*/ 406400 h 1406615"/>
              <a:gd name="connsiteX86" fmla="*/ 643466 w 1346924"/>
              <a:gd name="connsiteY86" fmla="*/ 414867 h 1406615"/>
              <a:gd name="connsiteX87" fmla="*/ 563033 w 1346924"/>
              <a:gd name="connsiteY87" fmla="*/ 402167 h 1406615"/>
              <a:gd name="connsiteX88" fmla="*/ 541866 w 1346924"/>
              <a:gd name="connsiteY88" fmla="*/ 397933 h 1406615"/>
              <a:gd name="connsiteX89" fmla="*/ 516466 w 1346924"/>
              <a:gd name="connsiteY89" fmla="*/ 389467 h 1406615"/>
              <a:gd name="connsiteX90" fmla="*/ 554566 w 1346924"/>
              <a:gd name="connsiteY90" fmla="*/ 368300 h 1406615"/>
              <a:gd name="connsiteX91" fmla="*/ 567266 w 1346924"/>
              <a:gd name="connsiteY91" fmla="*/ 359833 h 1406615"/>
              <a:gd name="connsiteX92" fmla="*/ 550333 w 1346924"/>
              <a:gd name="connsiteY92" fmla="*/ 338667 h 1406615"/>
              <a:gd name="connsiteX93" fmla="*/ 533400 w 1346924"/>
              <a:gd name="connsiteY93" fmla="*/ 321733 h 1406615"/>
              <a:gd name="connsiteX94" fmla="*/ 508000 w 1346924"/>
              <a:gd name="connsiteY94" fmla="*/ 313267 h 1406615"/>
              <a:gd name="connsiteX95" fmla="*/ 495300 w 1346924"/>
              <a:gd name="connsiteY95" fmla="*/ 304800 h 1406615"/>
              <a:gd name="connsiteX96" fmla="*/ 486833 w 1346924"/>
              <a:gd name="connsiteY96" fmla="*/ 287867 h 1406615"/>
              <a:gd name="connsiteX97" fmla="*/ 499533 w 1346924"/>
              <a:gd name="connsiteY97" fmla="*/ 275167 h 1406615"/>
              <a:gd name="connsiteX98" fmla="*/ 524933 w 1346924"/>
              <a:gd name="connsiteY98" fmla="*/ 266700 h 1406615"/>
              <a:gd name="connsiteX99" fmla="*/ 537633 w 1346924"/>
              <a:gd name="connsiteY99" fmla="*/ 258233 h 1406615"/>
              <a:gd name="connsiteX100" fmla="*/ 575733 w 1346924"/>
              <a:gd name="connsiteY100" fmla="*/ 249767 h 1406615"/>
              <a:gd name="connsiteX101" fmla="*/ 550333 w 1346924"/>
              <a:gd name="connsiteY101" fmla="*/ 245533 h 1406615"/>
              <a:gd name="connsiteX102" fmla="*/ 474133 w 1346924"/>
              <a:gd name="connsiteY102" fmla="*/ 237067 h 1406615"/>
              <a:gd name="connsiteX103" fmla="*/ 431800 w 1346924"/>
              <a:gd name="connsiteY103" fmla="*/ 228600 h 1406615"/>
              <a:gd name="connsiteX104" fmla="*/ 359833 w 1346924"/>
              <a:gd name="connsiteY104" fmla="*/ 220133 h 1406615"/>
              <a:gd name="connsiteX105" fmla="*/ 292100 w 1346924"/>
              <a:gd name="connsiteY105" fmla="*/ 211667 h 1406615"/>
              <a:gd name="connsiteX106" fmla="*/ 4233 w 1346924"/>
              <a:gd name="connsiteY106" fmla="*/ 215900 h 1406615"/>
              <a:gd name="connsiteX107" fmla="*/ 0 w 1346924"/>
              <a:gd name="connsiteY10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24933 w 1346924"/>
              <a:gd name="connsiteY14" fmla="*/ 592667 h 1406615"/>
              <a:gd name="connsiteX15" fmla="*/ 533400 w 1346924"/>
              <a:gd name="connsiteY15" fmla="*/ 579967 h 1406615"/>
              <a:gd name="connsiteX16" fmla="*/ 516466 w 1346924"/>
              <a:gd name="connsiteY16" fmla="*/ 554567 h 1406615"/>
              <a:gd name="connsiteX17" fmla="*/ 508000 w 1346924"/>
              <a:gd name="connsiteY17" fmla="*/ 541867 h 1406615"/>
              <a:gd name="connsiteX18" fmla="*/ 571500 w 1346924"/>
              <a:gd name="connsiteY18" fmla="*/ 533400 h 1406615"/>
              <a:gd name="connsiteX19" fmla="*/ 630766 w 1346924"/>
              <a:gd name="connsiteY19" fmla="*/ 524933 h 1406615"/>
              <a:gd name="connsiteX20" fmla="*/ 643466 w 1346924"/>
              <a:gd name="connsiteY20" fmla="*/ 516467 h 1406615"/>
              <a:gd name="connsiteX21" fmla="*/ 681566 w 1346924"/>
              <a:gd name="connsiteY21" fmla="*/ 508000 h 1406615"/>
              <a:gd name="connsiteX22" fmla="*/ 698500 w 1346924"/>
              <a:gd name="connsiteY22" fmla="*/ 503767 h 1406615"/>
              <a:gd name="connsiteX23" fmla="*/ 723900 w 1346924"/>
              <a:gd name="connsiteY23" fmla="*/ 491067 h 1406615"/>
              <a:gd name="connsiteX24" fmla="*/ 740833 w 1346924"/>
              <a:gd name="connsiteY24" fmla="*/ 486833 h 1406615"/>
              <a:gd name="connsiteX25" fmla="*/ 753533 w 1346924"/>
              <a:gd name="connsiteY25" fmla="*/ 474133 h 1406615"/>
              <a:gd name="connsiteX26" fmla="*/ 778933 w 1346924"/>
              <a:gd name="connsiteY26" fmla="*/ 457200 h 1406615"/>
              <a:gd name="connsiteX27" fmla="*/ 804333 w 1346924"/>
              <a:gd name="connsiteY27" fmla="*/ 431800 h 1406615"/>
              <a:gd name="connsiteX28" fmla="*/ 817033 w 1346924"/>
              <a:gd name="connsiteY28" fmla="*/ 419100 h 1406615"/>
              <a:gd name="connsiteX29" fmla="*/ 829733 w 1346924"/>
              <a:gd name="connsiteY29" fmla="*/ 410633 h 1406615"/>
              <a:gd name="connsiteX30" fmla="*/ 855133 w 1346924"/>
              <a:gd name="connsiteY30" fmla="*/ 381000 h 1406615"/>
              <a:gd name="connsiteX31" fmla="*/ 863600 w 1346924"/>
              <a:gd name="connsiteY31" fmla="*/ 368300 h 1406615"/>
              <a:gd name="connsiteX32" fmla="*/ 893233 w 1346924"/>
              <a:gd name="connsiteY32" fmla="*/ 330200 h 1406615"/>
              <a:gd name="connsiteX33" fmla="*/ 893233 w 1346924"/>
              <a:gd name="connsiteY33" fmla="*/ 330200 h 1406615"/>
              <a:gd name="connsiteX34" fmla="*/ 901700 w 1346924"/>
              <a:gd name="connsiteY34" fmla="*/ 313267 h 1406615"/>
              <a:gd name="connsiteX35" fmla="*/ 914400 w 1346924"/>
              <a:gd name="connsiteY35" fmla="*/ 292100 h 1406615"/>
              <a:gd name="connsiteX36" fmla="*/ 918633 w 1346924"/>
              <a:gd name="connsiteY36" fmla="*/ 279400 h 1406615"/>
              <a:gd name="connsiteX37" fmla="*/ 931333 w 1346924"/>
              <a:gd name="connsiteY37" fmla="*/ 266700 h 1406615"/>
              <a:gd name="connsiteX38" fmla="*/ 939800 w 1346924"/>
              <a:gd name="connsiteY38" fmla="*/ 249767 h 1406615"/>
              <a:gd name="connsiteX39" fmla="*/ 952500 w 1346924"/>
              <a:gd name="connsiteY39" fmla="*/ 232833 h 1406615"/>
              <a:gd name="connsiteX40" fmla="*/ 969433 w 1346924"/>
              <a:gd name="connsiteY40" fmla="*/ 207433 h 1406615"/>
              <a:gd name="connsiteX41" fmla="*/ 973666 w 1346924"/>
              <a:gd name="connsiteY41" fmla="*/ 194733 h 1406615"/>
              <a:gd name="connsiteX42" fmla="*/ 990600 w 1346924"/>
              <a:gd name="connsiteY42" fmla="*/ 177800 h 1406615"/>
              <a:gd name="connsiteX43" fmla="*/ 994833 w 1346924"/>
              <a:gd name="connsiteY43" fmla="*/ 165100 h 1406615"/>
              <a:gd name="connsiteX44" fmla="*/ 1007533 w 1346924"/>
              <a:gd name="connsiteY44" fmla="*/ 156633 h 1406615"/>
              <a:gd name="connsiteX45" fmla="*/ 1032933 w 1346924"/>
              <a:gd name="connsiteY45" fmla="*/ 135467 h 1406615"/>
              <a:gd name="connsiteX46" fmla="*/ 1037166 w 1346924"/>
              <a:gd name="connsiteY46" fmla="*/ 122767 h 1406615"/>
              <a:gd name="connsiteX47" fmla="*/ 1075266 w 1346924"/>
              <a:gd name="connsiteY47" fmla="*/ 101600 h 1406615"/>
              <a:gd name="connsiteX48" fmla="*/ 1087966 w 1346924"/>
              <a:gd name="connsiteY48" fmla="*/ 97367 h 1406615"/>
              <a:gd name="connsiteX49" fmla="*/ 1104900 w 1346924"/>
              <a:gd name="connsiteY49" fmla="*/ 101600 h 1406615"/>
              <a:gd name="connsiteX50" fmla="*/ 1130300 w 1346924"/>
              <a:gd name="connsiteY50" fmla="*/ 118533 h 1406615"/>
              <a:gd name="connsiteX51" fmla="*/ 1176866 w 1346924"/>
              <a:gd name="connsiteY51" fmla="*/ 139700 h 1406615"/>
              <a:gd name="connsiteX52" fmla="*/ 1193800 w 1346924"/>
              <a:gd name="connsiteY52" fmla="*/ 148167 h 1406615"/>
              <a:gd name="connsiteX53" fmla="*/ 1261533 w 1346924"/>
              <a:gd name="connsiteY53" fmla="*/ 139700 h 1406615"/>
              <a:gd name="connsiteX54" fmla="*/ 1278466 w 1346924"/>
              <a:gd name="connsiteY54" fmla="*/ 122767 h 1406615"/>
              <a:gd name="connsiteX55" fmla="*/ 1299633 w 1346924"/>
              <a:gd name="connsiteY55" fmla="*/ 88900 h 1406615"/>
              <a:gd name="connsiteX56" fmla="*/ 1312333 w 1346924"/>
              <a:gd name="connsiteY56" fmla="*/ 80433 h 1406615"/>
              <a:gd name="connsiteX57" fmla="*/ 1325033 w 1346924"/>
              <a:gd name="connsiteY57" fmla="*/ 50800 h 1406615"/>
              <a:gd name="connsiteX58" fmla="*/ 1329266 w 1346924"/>
              <a:gd name="connsiteY58" fmla="*/ 38100 h 1406615"/>
              <a:gd name="connsiteX59" fmla="*/ 1341966 w 1346924"/>
              <a:gd name="connsiteY59" fmla="*/ 25400 h 1406615"/>
              <a:gd name="connsiteX60" fmla="*/ 1346200 w 1346924"/>
              <a:gd name="connsiteY60" fmla="*/ 12700 h 1406615"/>
              <a:gd name="connsiteX61" fmla="*/ 1329266 w 1346924"/>
              <a:gd name="connsiteY61" fmla="*/ 8467 h 1406615"/>
              <a:gd name="connsiteX62" fmla="*/ 1312333 w 1346924"/>
              <a:gd name="connsiteY62" fmla="*/ 0 h 1406615"/>
              <a:gd name="connsiteX63" fmla="*/ 1143000 w 1346924"/>
              <a:gd name="connsiteY63" fmla="*/ 8467 h 1406615"/>
              <a:gd name="connsiteX64" fmla="*/ 1079500 w 1346924"/>
              <a:gd name="connsiteY64" fmla="*/ 21167 h 1406615"/>
              <a:gd name="connsiteX65" fmla="*/ 1054100 w 1346924"/>
              <a:gd name="connsiteY65" fmla="*/ 29633 h 1406615"/>
              <a:gd name="connsiteX66" fmla="*/ 1041400 w 1346924"/>
              <a:gd name="connsiteY66" fmla="*/ 33867 h 1406615"/>
              <a:gd name="connsiteX67" fmla="*/ 1032933 w 1346924"/>
              <a:gd name="connsiteY67" fmla="*/ 46567 h 1406615"/>
              <a:gd name="connsiteX68" fmla="*/ 1003300 w 1346924"/>
              <a:gd name="connsiteY68" fmla="*/ 84667 h 1406615"/>
              <a:gd name="connsiteX69" fmla="*/ 994833 w 1346924"/>
              <a:gd name="connsiteY69" fmla="*/ 110067 h 1406615"/>
              <a:gd name="connsiteX70" fmla="*/ 990600 w 1346924"/>
              <a:gd name="connsiteY70" fmla="*/ 122767 h 1406615"/>
              <a:gd name="connsiteX71" fmla="*/ 977900 w 1346924"/>
              <a:gd name="connsiteY71" fmla="*/ 127000 h 1406615"/>
              <a:gd name="connsiteX72" fmla="*/ 969433 w 1346924"/>
              <a:gd name="connsiteY72" fmla="*/ 139700 h 1406615"/>
              <a:gd name="connsiteX73" fmla="*/ 956733 w 1346924"/>
              <a:gd name="connsiteY73" fmla="*/ 148167 h 1406615"/>
              <a:gd name="connsiteX74" fmla="*/ 927100 w 1346924"/>
              <a:gd name="connsiteY74" fmla="*/ 182033 h 1406615"/>
              <a:gd name="connsiteX75" fmla="*/ 884766 w 1346924"/>
              <a:gd name="connsiteY75" fmla="*/ 232833 h 1406615"/>
              <a:gd name="connsiteX76" fmla="*/ 867833 w 1346924"/>
              <a:gd name="connsiteY76" fmla="*/ 254000 h 1406615"/>
              <a:gd name="connsiteX77" fmla="*/ 842433 w 1346924"/>
              <a:gd name="connsiteY77" fmla="*/ 279400 h 1406615"/>
              <a:gd name="connsiteX78" fmla="*/ 829733 w 1346924"/>
              <a:gd name="connsiteY78" fmla="*/ 292100 h 1406615"/>
              <a:gd name="connsiteX79" fmla="*/ 800100 w 1346924"/>
              <a:gd name="connsiteY79" fmla="*/ 330200 h 1406615"/>
              <a:gd name="connsiteX80" fmla="*/ 774700 w 1346924"/>
              <a:gd name="connsiteY80" fmla="*/ 347133 h 1406615"/>
              <a:gd name="connsiteX81" fmla="*/ 749300 w 1346924"/>
              <a:gd name="connsiteY81" fmla="*/ 376767 h 1406615"/>
              <a:gd name="connsiteX82" fmla="*/ 736600 w 1346924"/>
              <a:gd name="connsiteY82" fmla="*/ 385233 h 1406615"/>
              <a:gd name="connsiteX83" fmla="*/ 711200 w 1346924"/>
              <a:gd name="connsiteY83" fmla="*/ 393700 h 1406615"/>
              <a:gd name="connsiteX84" fmla="*/ 698500 w 1346924"/>
              <a:gd name="connsiteY84" fmla="*/ 402167 h 1406615"/>
              <a:gd name="connsiteX85" fmla="*/ 685800 w 1346924"/>
              <a:gd name="connsiteY85" fmla="*/ 406400 h 1406615"/>
              <a:gd name="connsiteX86" fmla="*/ 643466 w 1346924"/>
              <a:gd name="connsiteY86" fmla="*/ 414867 h 1406615"/>
              <a:gd name="connsiteX87" fmla="*/ 563033 w 1346924"/>
              <a:gd name="connsiteY87" fmla="*/ 402167 h 1406615"/>
              <a:gd name="connsiteX88" fmla="*/ 541866 w 1346924"/>
              <a:gd name="connsiteY88" fmla="*/ 397933 h 1406615"/>
              <a:gd name="connsiteX89" fmla="*/ 516466 w 1346924"/>
              <a:gd name="connsiteY89" fmla="*/ 389467 h 1406615"/>
              <a:gd name="connsiteX90" fmla="*/ 554566 w 1346924"/>
              <a:gd name="connsiteY90" fmla="*/ 368300 h 1406615"/>
              <a:gd name="connsiteX91" fmla="*/ 567266 w 1346924"/>
              <a:gd name="connsiteY91" fmla="*/ 359833 h 1406615"/>
              <a:gd name="connsiteX92" fmla="*/ 550333 w 1346924"/>
              <a:gd name="connsiteY92" fmla="*/ 338667 h 1406615"/>
              <a:gd name="connsiteX93" fmla="*/ 533400 w 1346924"/>
              <a:gd name="connsiteY93" fmla="*/ 321733 h 1406615"/>
              <a:gd name="connsiteX94" fmla="*/ 508000 w 1346924"/>
              <a:gd name="connsiteY94" fmla="*/ 313267 h 1406615"/>
              <a:gd name="connsiteX95" fmla="*/ 495300 w 1346924"/>
              <a:gd name="connsiteY95" fmla="*/ 304800 h 1406615"/>
              <a:gd name="connsiteX96" fmla="*/ 486833 w 1346924"/>
              <a:gd name="connsiteY96" fmla="*/ 287867 h 1406615"/>
              <a:gd name="connsiteX97" fmla="*/ 499533 w 1346924"/>
              <a:gd name="connsiteY97" fmla="*/ 275167 h 1406615"/>
              <a:gd name="connsiteX98" fmla="*/ 524933 w 1346924"/>
              <a:gd name="connsiteY98" fmla="*/ 266700 h 1406615"/>
              <a:gd name="connsiteX99" fmla="*/ 537633 w 1346924"/>
              <a:gd name="connsiteY99" fmla="*/ 258233 h 1406615"/>
              <a:gd name="connsiteX100" fmla="*/ 575733 w 1346924"/>
              <a:gd name="connsiteY100" fmla="*/ 249767 h 1406615"/>
              <a:gd name="connsiteX101" fmla="*/ 550333 w 1346924"/>
              <a:gd name="connsiteY101" fmla="*/ 245533 h 1406615"/>
              <a:gd name="connsiteX102" fmla="*/ 474133 w 1346924"/>
              <a:gd name="connsiteY102" fmla="*/ 237067 h 1406615"/>
              <a:gd name="connsiteX103" fmla="*/ 431800 w 1346924"/>
              <a:gd name="connsiteY103" fmla="*/ 228600 h 1406615"/>
              <a:gd name="connsiteX104" fmla="*/ 359833 w 1346924"/>
              <a:gd name="connsiteY104" fmla="*/ 220133 h 1406615"/>
              <a:gd name="connsiteX105" fmla="*/ 292100 w 1346924"/>
              <a:gd name="connsiteY105" fmla="*/ 211667 h 1406615"/>
              <a:gd name="connsiteX106" fmla="*/ 4233 w 1346924"/>
              <a:gd name="connsiteY106" fmla="*/ 215900 h 1406615"/>
              <a:gd name="connsiteX107" fmla="*/ 0 w 1346924"/>
              <a:gd name="connsiteY10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24933 w 1346924"/>
              <a:gd name="connsiteY14" fmla="*/ 592667 h 1406615"/>
              <a:gd name="connsiteX15" fmla="*/ 533400 w 1346924"/>
              <a:gd name="connsiteY15" fmla="*/ 579967 h 1406615"/>
              <a:gd name="connsiteX16" fmla="*/ 516466 w 1346924"/>
              <a:gd name="connsiteY16" fmla="*/ 554567 h 1406615"/>
              <a:gd name="connsiteX17" fmla="*/ 508000 w 1346924"/>
              <a:gd name="connsiteY17" fmla="*/ 541867 h 1406615"/>
              <a:gd name="connsiteX18" fmla="*/ 571500 w 1346924"/>
              <a:gd name="connsiteY18" fmla="*/ 533400 h 1406615"/>
              <a:gd name="connsiteX19" fmla="*/ 630766 w 1346924"/>
              <a:gd name="connsiteY19" fmla="*/ 524933 h 1406615"/>
              <a:gd name="connsiteX20" fmla="*/ 643466 w 1346924"/>
              <a:gd name="connsiteY20" fmla="*/ 516467 h 1406615"/>
              <a:gd name="connsiteX21" fmla="*/ 681566 w 1346924"/>
              <a:gd name="connsiteY21" fmla="*/ 508000 h 1406615"/>
              <a:gd name="connsiteX22" fmla="*/ 698500 w 1346924"/>
              <a:gd name="connsiteY22" fmla="*/ 503767 h 1406615"/>
              <a:gd name="connsiteX23" fmla="*/ 723900 w 1346924"/>
              <a:gd name="connsiteY23" fmla="*/ 491067 h 1406615"/>
              <a:gd name="connsiteX24" fmla="*/ 740833 w 1346924"/>
              <a:gd name="connsiteY24" fmla="*/ 486833 h 1406615"/>
              <a:gd name="connsiteX25" fmla="*/ 753533 w 1346924"/>
              <a:gd name="connsiteY25" fmla="*/ 474133 h 1406615"/>
              <a:gd name="connsiteX26" fmla="*/ 778933 w 1346924"/>
              <a:gd name="connsiteY26" fmla="*/ 457200 h 1406615"/>
              <a:gd name="connsiteX27" fmla="*/ 804333 w 1346924"/>
              <a:gd name="connsiteY27" fmla="*/ 431800 h 1406615"/>
              <a:gd name="connsiteX28" fmla="*/ 817033 w 1346924"/>
              <a:gd name="connsiteY28" fmla="*/ 419100 h 1406615"/>
              <a:gd name="connsiteX29" fmla="*/ 829733 w 1346924"/>
              <a:gd name="connsiteY29" fmla="*/ 410633 h 1406615"/>
              <a:gd name="connsiteX30" fmla="*/ 855133 w 1346924"/>
              <a:gd name="connsiteY30" fmla="*/ 381000 h 1406615"/>
              <a:gd name="connsiteX31" fmla="*/ 863600 w 1346924"/>
              <a:gd name="connsiteY31" fmla="*/ 368300 h 1406615"/>
              <a:gd name="connsiteX32" fmla="*/ 893233 w 1346924"/>
              <a:gd name="connsiteY32" fmla="*/ 330200 h 1406615"/>
              <a:gd name="connsiteX33" fmla="*/ 893233 w 1346924"/>
              <a:gd name="connsiteY33" fmla="*/ 330200 h 1406615"/>
              <a:gd name="connsiteX34" fmla="*/ 901700 w 1346924"/>
              <a:gd name="connsiteY34" fmla="*/ 313267 h 1406615"/>
              <a:gd name="connsiteX35" fmla="*/ 914400 w 1346924"/>
              <a:gd name="connsiteY35" fmla="*/ 292100 h 1406615"/>
              <a:gd name="connsiteX36" fmla="*/ 918633 w 1346924"/>
              <a:gd name="connsiteY36" fmla="*/ 279400 h 1406615"/>
              <a:gd name="connsiteX37" fmla="*/ 931333 w 1346924"/>
              <a:gd name="connsiteY37" fmla="*/ 266700 h 1406615"/>
              <a:gd name="connsiteX38" fmla="*/ 939800 w 1346924"/>
              <a:gd name="connsiteY38" fmla="*/ 249767 h 1406615"/>
              <a:gd name="connsiteX39" fmla="*/ 952500 w 1346924"/>
              <a:gd name="connsiteY39" fmla="*/ 232833 h 1406615"/>
              <a:gd name="connsiteX40" fmla="*/ 969433 w 1346924"/>
              <a:gd name="connsiteY40" fmla="*/ 207433 h 1406615"/>
              <a:gd name="connsiteX41" fmla="*/ 973666 w 1346924"/>
              <a:gd name="connsiteY41" fmla="*/ 194733 h 1406615"/>
              <a:gd name="connsiteX42" fmla="*/ 990600 w 1346924"/>
              <a:gd name="connsiteY42" fmla="*/ 177800 h 1406615"/>
              <a:gd name="connsiteX43" fmla="*/ 994833 w 1346924"/>
              <a:gd name="connsiteY43" fmla="*/ 165100 h 1406615"/>
              <a:gd name="connsiteX44" fmla="*/ 1007533 w 1346924"/>
              <a:gd name="connsiteY44" fmla="*/ 156633 h 1406615"/>
              <a:gd name="connsiteX45" fmla="*/ 1032933 w 1346924"/>
              <a:gd name="connsiteY45" fmla="*/ 135467 h 1406615"/>
              <a:gd name="connsiteX46" fmla="*/ 1037166 w 1346924"/>
              <a:gd name="connsiteY46" fmla="*/ 122767 h 1406615"/>
              <a:gd name="connsiteX47" fmla="*/ 1075266 w 1346924"/>
              <a:gd name="connsiteY47" fmla="*/ 101600 h 1406615"/>
              <a:gd name="connsiteX48" fmla="*/ 1087966 w 1346924"/>
              <a:gd name="connsiteY48" fmla="*/ 97367 h 1406615"/>
              <a:gd name="connsiteX49" fmla="*/ 1104900 w 1346924"/>
              <a:gd name="connsiteY49" fmla="*/ 101600 h 1406615"/>
              <a:gd name="connsiteX50" fmla="*/ 1130300 w 1346924"/>
              <a:gd name="connsiteY50" fmla="*/ 118533 h 1406615"/>
              <a:gd name="connsiteX51" fmla="*/ 1176866 w 1346924"/>
              <a:gd name="connsiteY51" fmla="*/ 139700 h 1406615"/>
              <a:gd name="connsiteX52" fmla="*/ 1193800 w 1346924"/>
              <a:gd name="connsiteY52" fmla="*/ 148167 h 1406615"/>
              <a:gd name="connsiteX53" fmla="*/ 1261533 w 1346924"/>
              <a:gd name="connsiteY53" fmla="*/ 139700 h 1406615"/>
              <a:gd name="connsiteX54" fmla="*/ 1278466 w 1346924"/>
              <a:gd name="connsiteY54" fmla="*/ 122767 h 1406615"/>
              <a:gd name="connsiteX55" fmla="*/ 1299633 w 1346924"/>
              <a:gd name="connsiteY55" fmla="*/ 88900 h 1406615"/>
              <a:gd name="connsiteX56" fmla="*/ 1312333 w 1346924"/>
              <a:gd name="connsiteY56" fmla="*/ 80433 h 1406615"/>
              <a:gd name="connsiteX57" fmla="*/ 1325033 w 1346924"/>
              <a:gd name="connsiteY57" fmla="*/ 50800 h 1406615"/>
              <a:gd name="connsiteX58" fmla="*/ 1329266 w 1346924"/>
              <a:gd name="connsiteY58" fmla="*/ 38100 h 1406615"/>
              <a:gd name="connsiteX59" fmla="*/ 1341966 w 1346924"/>
              <a:gd name="connsiteY59" fmla="*/ 25400 h 1406615"/>
              <a:gd name="connsiteX60" fmla="*/ 1346200 w 1346924"/>
              <a:gd name="connsiteY60" fmla="*/ 12700 h 1406615"/>
              <a:gd name="connsiteX61" fmla="*/ 1329266 w 1346924"/>
              <a:gd name="connsiteY61" fmla="*/ 8467 h 1406615"/>
              <a:gd name="connsiteX62" fmla="*/ 1312333 w 1346924"/>
              <a:gd name="connsiteY62" fmla="*/ 0 h 1406615"/>
              <a:gd name="connsiteX63" fmla="*/ 1143000 w 1346924"/>
              <a:gd name="connsiteY63" fmla="*/ 8467 h 1406615"/>
              <a:gd name="connsiteX64" fmla="*/ 1079500 w 1346924"/>
              <a:gd name="connsiteY64" fmla="*/ 21167 h 1406615"/>
              <a:gd name="connsiteX65" fmla="*/ 1054100 w 1346924"/>
              <a:gd name="connsiteY65" fmla="*/ 29633 h 1406615"/>
              <a:gd name="connsiteX66" fmla="*/ 1041400 w 1346924"/>
              <a:gd name="connsiteY66" fmla="*/ 33867 h 1406615"/>
              <a:gd name="connsiteX67" fmla="*/ 1032933 w 1346924"/>
              <a:gd name="connsiteY67" fmla="*/ 46567 h 1406615"/>
              <a:gd name="connsiteX68" fmla="*/ 1003300 w 1346924"/>
              <a:gd name="connsiteY68" fmla="*/ 84667 h 1406615"/>
              <a:gd name="connsiteX69" fmla="*/ 994833 w 1346924"/>
              <a:gd name="connsiteY69" fmla="*/ 110067 h 1406615"/>
              <a:gd name="connsiteX70" fmla="*/ 990600 w 1346924"/>
              <a:gd name="connsiteY70" fmla="*/ 122767 h 1406615"/>
              <a:gd name="connsiteX71" fmla="*/ 977900 w 1346924"/>
              <a:gd name="connsiteY71" fmla="*/ 127000 h 1406615"/>
              <a:gd name="connsiteX72" fmla="*/ 969433 w 1346924"/>
              <a:gd name="connsiteY72" fmla="*/ 139700 h 1406615"/>
              <a:gd name="connsiteX73" fmla="*/ 956733 w 1346924"/>
              <a:gd name="connsiteY73" fmla="*/ 148167 h 1406615"/>
              <a:gd name="connsiteX74" fmla="*/ 927100 w 1346924"/>
              <a:gd name="connsiteY74" fmla="*/ 182033 h 1406615"/>
              <a:gd name="connsiteX75" fmla="*/ 884766 w 1346924"/>
              <a:gd name="connsiteY75" fmla="*/ 232833 h 1406615"/>
              <a:gd name="connsiteX76" fmla="*/ 867833 w 1346924"/>
              <a:gd name="connsiteY76" fmla="*/ 254000 h 1406615"/>
              <a:gd name="connsiteX77" fmla="*/ 842433 w 1346924"/>
              <a:gd name="connsiteY77" fmla="*/ 279400 h 1406615"/>
              <a:gd name="connsiteX78" fmla="*/ 829733 w 1346924"/>
              <a:gd name="connsiteY78" fmla="*/ 292100 h 1406615"/>
              <a:gd name="connsiteX79" fmla="*/ 800100 w 1346924"/>
              <a:gd name="connsiteY79" fmla="*/ 330200 h 1406615"/>
              <a:gd name="connsiteX80" fmla="*/ 774700 w 1346924"/>
              <a:gd name="connsiteY80" fmla="*/ 347133 h 1406615"/>
              <a:gd name="connsiteX81" fmla="*/ 749300 w 1346924"/>
              <a:gd name="connsiteY81" fmla="*/ 376767 h 1406615"/>
              <a:gd name="connsiteX82" fmla="*/ 736600 w 1346924"/>
              <a:gd name="connsiteY82" fmla="*/ 385233 h 1406615"/>
              <a:gd name="connsiteX83" fmla="*/ 711200 w 1346924"/>
              <a:gd name="connsiteY83" fmla="*/ 393700 h 1406615"/>
              <a:gd name="connsiteX84" fmla="*/ 698500 w 1346924"/>
              <a:gd name="connsiteY84" fmla="*/ 402167 h 1406615"/>
              <a:gd name="connsiteX85" fmla="*/ 685800 w 1346924"/>
              <a:gd name="connsiteY85" fmla="*/ 406400 h 1406615"/>
              <a:gd name="connsiteX86" fmla="*/ 643466 w 1346924"/>
              <a:gd name="connsiteY86" fmla="*/ 414867 h 1406615"/>
              <a:gd name="connsiteX87" fmla="*/ 563033 w 1346924"/>
              <a:gd name="connsiteY87" fmla="*/ 402167 h 1406615"/>
              <a:gd name="connsiteX88" fmla="*/ 541866 w 1346924"/>
              <a:gd name="connsiteY88" fmla="*/ 397933 h 1406615"/>
              <a:gd name="connsiteX89" fmla="*/ 516466 w 1346924"/>
              <a:gd name="connsiteY89" fmla="*/ 389467 h 1406615"/>
              <a:gd name="connsiteX90" fmla="*/ 554566 w 1346924"/>
              <a:gd name="connsiteY90" fmla="*/ 368300 h 1406615"/>
              <a:gd name="connsiteX91" fmla="*/ 567266 w 1346924"/>
              <a:gd name="connsiteY91" fmla="*/ 359833 h 1406615"/>
              <a:gd name="connsiteX92" fmla="*/ 550333 w 1346924"/>
              <a:gd name="connsiteY92" fmla="*/ 338667 h 1406615"/>
              <a:gd name="connsiteX93" fmla="*/ 533400 w 1346924"/>
              <a:gd name="connsiteY93" fmla="*/ 321733 h 1406615"/>
              <a:gd name="connsiteX94" fmla="*/ 508000 w 1346924"/>
              <a:gd name="connsiteY94" fmla="*/ 313267 h 1406615"/>
              <a:gd name="connsiteX95" fmla="*/ 495300 w 1346924"/>
              <a:gd name="connsiteY95" fmla="*/ 304800 h 1406615"/>
              <a:gd name="connsiteX96" fmla="*/ 486833 w 1346924"/>
              <a:gd name="connsiteY96" fmla="*/ 287867 h 1406615"/>
              <a:gd name="connsiteX97" fmla="*/ 499533 w 1346924"/>
              <a:gd name="connsiteY97" fmla="*/ 275167 h 1406615"/>
              <a:gd name="connsiteX98" fmla="*/ 524933 w 1346924"/>
              <a:gd name="connsiteY98" fmla="*/ 266700 h 1406615"/>
              <a:gd name="connsiteX99" fmla="*/ 537633 w 1346924"/>
              <a:gd name="connsiteY99" fmla="*/ 258233 h 1406615"/>
              <a:gd name="connsiteX100" fmla="*/ 575733 w 1346924"/>
              <a:gd name="connsiteY100" fmla="*/ 249767 h 1406615"/>
              <a:gd name="connsiteX101" fmla="*/ 550333 w 1346924"/>
              <a:gd name="connsiteY101" fmla="*/ 245533 h 1406615"/>
              <a:gd name="connsiteX102" fmla="*/ 474133 w 1346924"/>
              <a:gd name="connsiteY102" fmla="*/ 237067 h 1406615"/>
              <a:gd name="connsiteX103" fmla="*/ 431800 w 1346924"/>
              <a:gd name="connsiteY103" fmla="*/ 228600 h 1406615"/>
              <a:gd name="connsiteX104" fmla="*/ 359833 w 1346924"/>
              <a:gd name="connsiteY104" fmla="*/ 220133 h 1406615"/>
              <a:gd name="connsiteX105" fmla="*/ 292100 w 1346924"/>
              <a:gd name="connsiteY105" fmla="*/ 211667 h 1406615"/>
              <a:gd name="connsiteX106" fmla="*/ 4233 w 1346924"/>
              <a:gd name="connsiteY106" fmla="*/ 215900 h 1406615"/>
              <a:gd name="connsiteX107" fmla="*/ 0 w 1346924"/>
              <a:gd name="connsiteY10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24933 w 1346924"/>
              <a:gd name="connsiteY14" fmla="*/ 592667 h 1406615"/>
              <a:gd name="connsiteX15" fmla="*/ 516466 w 1346924"/>
              <a:gd name="connsiteY15" fmla="*/ 554567 h 1406615"/>
              <a:gd name="connsiteX16" fmla="*/ 508000 w 1346924"/>
              <a:gd name="connsiteY16" fmla="*/ 541867 h 1406615"/>
              <a:gd name="connsiteX17" fmla="*/ 571500 w 1346924"/>
              <a:gd name="connsiteY17" fmla="*/ 533400 h 1406615"/>
              <a:gd name="connsiteX18" fmla="*/ 630766 w 1346924"/>
              <a:gd name="connsiteY18" fmla="*/ 524933 h 1406615"/>
              <a:gd name="connsiteX19" fmla="*/ 643466 w 1346924"/>
              <a:gd name="connsiteY19" fmla="*/ 516467 h 1406615"/>
              <a:gd name="connsiteX20" fmla="*/ 681566 w 1346924"/>
              <a:gd name="connsiteY20" fmla="*/ 508000 h 1406615"/>
              <a:gd name="connsiteX21" fmla="*/ 698500 w 1346924"/>
              <a:gd name="connsiteY21" fmla="*/ 503767 h 1406615"/>
              <a:gd name="connsiteX22" fmla="*/ 723900 w 1346924"/>
              <a:gd name="connsiteY22" fmla="*/ 491067 h 1406615"/>
              <a:gd name="connsiteX23" fmla="*/ 740833 w 1346924"/>
              <a:gd name="connsiteY23" fmla="*/ 486833 h 1406615"/>
              <a:gd name="connsiteX24" fmla="*/ 753533 w 1346924"/>
              <a:gd name="connsiteY24" fmla="*/ 474133 h 1406615"/>
              <a:gd name="connsiteX25" fmla="*/ 778933 w 1346924"/>
              <a:gd name="connsiteY25" fmla="*/ 457200 h 1406615"/>
              <a:gd name="connsiteX26" fmla="*/ 804333 w 1346924"/>
              <a:gd name="connsiteY26" fmla="*/ 431800 h 1406615"/>
              <a:gd name="connsiteX27" fmla="*/ 817033 w 1346924"/>
              <a:gd name="connsiteY27" fmla="*/ 419100 h 1406615"/>
              <a:gd name="connsiteX28" fmla="*/ 829733 w 1346924"/>
              <a:gd name="connsiteY28" fmla="*/ 410633 h 1406615"/>
              <a:gd name="connsiteX29" fmla="*/ 855133 w 1346924"/>
              <a:gd name="connsiteY29" fmla="*/ 381000 h 1406615"/>
              <a:gd name="connsiteX30" fmla="*/ 863600 w 1346924"/>
              <a:gd name="connsiteY30" fmla="*/ 368300 h 1406615"/>
              <a:gd name="connsiteX31" fmla="*/ 893233 w 1346924"/>
              <a:gd name="connsiteY31" fmla="*/ 330200 h 1406615"/>
              <a:gd name="connsiteX32" fmla="*/ 893233 w 1346924"/>
              <a:gd name="connsiteY32" fmla="*/ 330200 h 1406615"/>
              <a:gd name="connsiteX33" fmla="*/ 901700 w 1346924"/>
              <a:gd name="connsiteY33" fmla="*/ 313267 h 1406615"/>
              <a:gd name="connsiteX34" fmla="*/ 914400 w 1346924"/>
              <a:gd name="connsiteY34" fmla="*/ 292100 h 1406615"/>
              <a:gd name="connsiteX35" fmla="*/ 918633 w 1346924"/>
              <a:gd name="connsiteY35" fmla="*/ 279400 h 1406615"/>
              <a:gd name="connsiteX36" fmla="*/ 931333 w 1346924"/>
              <a:gd name="connsiteY36" fmla="*/ 266700 h 1406615"/>
              <a:gd name="connsiteX37" fmla="*/ 939800 w 1346924"/>
              <a:gd name="connsiteY37" fmla="*/ 249767 h 1406615"/>
              <a:gd name="connsiteX38" fmla="*/ 952500 w 1346924"/>
              <a:gd name="connsiteY38" fmla="*/ 232833 h 1406615"/>
              <a:gd name="connsiteX39" fmla="*/ 969433 w 1346924"/>
              <a:gd name="connsiteY39" fmla="*/ 207433 h 1406615"/>
              <a:gd name="connsiteX40" fmla="*/ 973666 w 1346924"/>
              <a:gd name="connsiteY40" fmla="*/ 194733 h 1406615"/>
              <a:gd name="connsiteX41" fmla="*/ 990600 w 1346924"/>
              <a:gd name="connsiteY41" fmla="*/ 177800 h 1406615"/>
              <a:gd name="connsiteX42" fmla="*/ 994833 w 1346924"/>
              <a:gd name="connsiteY42" fmla="*/ 165100 h 1406615"/>
              <a:gd name="connsiteX43" fmla="*/ 1007533 w 1346924"/>
              <a:gd name="connsiteY43" fmla="*/ 156633 h 1406615"/>
              <a:gd name="connsiteX44" fmla="*/ 1032933 w 1346924"/>
              <a:gd name="connsiteY44" fmla="*/ 135467 h 1406615"/>
              <a:gd name="connsiteX45" fmla="*/ 1037166 w 1346924"/>
              <a:gd name="connsiteY45" fmla="*/ 122767 h 1406615"/>
              <a:gd name="connsiteX46" fmla="*/ 1075266 w 1346924"/>
              <a:gd name="connsiteY46" fmla="*/ 101600 h 1406615"/>
              <a:gd name="connsiteX47" fmla="*/ 1087966 w 1346924"/>
              <a:gd name="connsiteY47" fmla="*/ 97367 h 1406615"/>
              <a:gd name="connsiteX48" fmla="*/ 1104900 w 1346924"/>
              <a:gd name="connsiteY48" fmla="*/ 101600 h 1406615"/>
              <a:gd name="connsiteX49" fmla="*/ 1130300 w 1346924"/>
              <a:gd name="connsiteY49" fmla="*/ 118533 h 1406615"/>
              <a:gd name="connsiteX50" fmla="*/ 1176866 w 1346924"/>
              <a:gd name="connsiteY50" fmla="*/ 139700 h 1406615"/>
              <a:gd name="connsiteX51" fmla="*/ 1193800 w 1346924"/>
              <a:gd name="connsiteY51" fmla="*/ 148167 h 1406615"/>
              <a:gd name="connsiteX52" fmla="*/ 1261533 w 1346924"/>
              <a:gd name="connsiteY52" fmla="*/ 139700 h 1406615"/>
              <a:gd name="connsiteX53" fmla="*/ 1278466 w 1346924"/>
              <a:gd name="connsiteY53" fmla="*/ 122767 h 1406615"/>
              <a:gd name="connsiteX54" fmla="*/ 1299633 w 1346924"/>
              <a:gd name="connsiteY54" fmla="*/ 88900 h 1406615"/>
              <a:gd name="connsiteX55" fmla="*/ 1312333 w 1346924"/>
              <a:gd name="connsiteY55" fmla="*/ 80433 h 1406615"/>
              <a:gd name="connsiteX56" fmla="*/ 1325033 w 1346924"/>
              <a:gd name="connsiteY56" fmla="*/ 50800 h 1406615"/>
              <a:gd name="connsiteX57" fmla="*/ 1329266 w 1346924"/>
              <a:gd name="connsiteY57" fmla="*/ 38100 h 1406615"/>
              <a:gd name="connsiteX58" fmla="*/ 1341966 w 1346924"/>
              <a:gd name="connsiteY58" fmla="*/ 25400 h 1406615"/>
              <a:gd name="connsiteX59" fmla="*/ 1346200 w 1346924"/>
              <a:gd name="connsiteY59" fmla="*/ 12700 h 1406615"/>
              <a:gd name="connsiteX60" fmla="*/ 1329266 w 1346924"/>
              <a:gd name="connsiteY60" fmla="*/ 8467 h 1406615"/>
              <a:gd name="connsiteX61" fmla="*/ 1312333 w 1346924"/>
              <a:gd name="connsiteY61" fmla="*/ 0 h 1406615"/>
              <a:gd name="connsiteX62" fmla="*/ 1143000 w 1346924"/>
              <a:gd name="connsiteY62" fmla="*/ 8467 h 1406615"/>
              <a:gd name="connsiteX63" fmla="*/ 1079500 w 1346924"/>
              <a:gd name="connsiteY63" fmla="*/ 21167 h 1406615"/>
              <a:gd name="connsiteX64" fmla="*/ 1054100 w 1346924"/>
              <a:gd name="connsiteY64" fmla="*/ 29633 h 1406615"/>
              <a:gd name="connsiteX65" fmla="*/ 1041400 w 1346924"/>
              <a:gd name="connsiteY65" fmla="*/ 33867 h 1406615"/>
              <a:gd name="connsiteX66" fmla="*/ 1032933 w 1346924"/>
              <a:gd name="connsiteY66" fmla="*/ 46567 h 1406615"/>
              <a:gd name="connsiteX67" fmla="*/ 1003300 w 1346924"/>
              <a:gd name="connsiteY67" fmla="*/ 84667 h 1406615"/>
              <a:gd name="connsiteX68" fmla="*/ 994833 w 1346924"/>
              <a:gd name="connsiteY68" fmla="*/ 110067 h 1406615"/>
              <a:gd name="connsiteX69" fmla="*/ 990600 w 1346924"/>
              <a:gd name="connsiteY69" fmla="*/ 122767 h 1406615"/>
              <a:gd name="connsiteX70" fmla="*/ 977900 w 1346924"/>
              <a:gd name="connsiteY70" fmla="*/ 127000 h 1406615"/>
              <a:gd name="connsiteX71" fmla="*/ 969433 w 1346924"/>
              <a:gd name="connsiteY71" fmla="*/ 139700 h 1406615"/>
              <a:gd name="connsiteX72" fmla="*/ 956733 w 1346924"/>
              <a:gd name="connsiteY72" fmla="*/ 148167 h 1406615"/>
              <a:gd name="connsiteX73" fmla="*/ 927100 w 1346924"/>
              <a:gd name="connsiteY73" fmla="*/ 182033 h 1406615"/>
              <a:gd name="connsiteX74" fmla="*/ 884766 w 1346924"/>
              <a:gd name="connsiteY74" fmla="*/ 232833 h 1406615"/>
              <a:gd name="connsiteX75" fmla="*/ 867833 w 1346924"/>
              <a:gd name="connsiteY75" fmla="*/ 254000 h 1406615"/>
              <a:gd name="connsiteX76" fmla="*/ 842433 w 1346924"/>
              <a:gd name="connsiteY76" fmla="*/ 279400 h 1406615"/>
              <a:gd name="connsiteX77" fmla="*/ 829733 w 1346924"/>
              <a:gd name="connsiteY77" fmla="*/ 292100 h 1406615"/>
              <a:gd name="connsiteX78" fmla="*/ 800100 w 1346924"/>
              <a:gd name="connsiteY78" fmla="*/ 330200 h 1406615"/>
              <a:gd name="connsiteX79" fmla="*/ 774700 w 1346924"/>
              <a:gd name="connsiteY79" fmla="*/ 347133 h 1406615"/>
              <a:gd name="connsiteX80" fmla="*/ 749300 w 1346924"/>
              <a:gd name="connsiteY80" fmla="*/ 376767 h 1406615"/>
              <a:gd name="connsiteX81" fmla="*/ 736600 w 1346924"/>
              <a:gd name="connsiteY81" fmla="*/ 385233 h 1406615"/>
              <a:gd name="connsiteX82" fmla="*/ 711200 w 1346924"/>
              <a:gd name="connsiteY82" fmla="*/ 393700 h 1406615"/>
              <a:gd name="connsiteX83" fmla="*/ 698500 w 1346924"/>
              <a:gd name="connsiteY83" fmla="*/ 402167 h 1406615"/>
              <a:gd name="connsiteX84" fmla="*/ 685800 w 1346924"/>
              <a:gd name="connsiteY84" fmla="*/ 406400 h 1406615"/>
              <a:gd name="connsiteX85" fmla="*/ 643466 w 1346924"/>
              <a:gd name="connsiteY85" fmla="*/ 414867 h 1406615"/>
              <a:gd name="connsiteX86" fmla="*/ 563033 w 1346924"/>
              <a:gd name="connsiteY86" fmla="*/ 402167 h 1406615"/>
              <a:gd name="connsiteX87" fmla="*/ 541866 w 1346924"/>
              <a:gd name="connsiteY87" fmla="*/ 397933 h 1406615"/>
              <a:gd name="connsiteX88" fmla="*/ 516466 w 1346924"/>
              <a:gd name="connsiteY88" fmla="*/ 389467 h 1406615"/>
              <a:gd name="connsiteX89" fmla="*/ 554566 w 1346924"/>
              <a:gd name="connsiteY89" fmla="*/ 368300 h 1406615"/>
              <a:gd name="connsiteX90" fmla="*/ 567266 w 1346924"/>
              <a:gd name="connsiteY90" fmla="*/ 359833 h 1406615"/>
              <a:gd name="connsiteX91" fmla="*/ 550333 w 1346924"/>
              <a:gd name="connsiteY91" fmla="*/ 338667 h 1406615"/>
              <a:gd name="connsiteX92" fmla="*/ 533400 w 1346924"/>
              <a:gd name="connsiteY92" fmla="*/ 321733 h 1406615"/>
              <a:gd name="connsiteX93" fmla="*/ 508000 w 1346924"/>
              <a:gd name="connsiteY93" fmla="*/ 313267 h 1406615"/>
              <a:gd name="connsiteX94" fmla="*/ 495300 w 1346924"/>
              <a:gd name="connsiteY94" fmla="*/ 304800 h 1406615"/>
              <a:gd name="connsiteX95" fmla="*/ 486833 w 1346924"/>
              <a:gd name="connsiteY95" fmla="*/ 287867 h 1406615"/>
              <a:gd name="connsiteX96" fmla="*/ 499533 w 1346924"/>
              <a:gd name="connsiteY96" fmla="*/ 275167 h 1406615"/>
              <a:gd name="connsiteX97" fmla="*/ 524933 w 1346924"/>
              <a:gd name="connsiteY97" fmla="*/ 266700 h 1406615"/>
              <a:gd name="connsiteX98" fmla="*/ 537633 w 1346924"/>
              <a:gd name="connsiteY98" fmla="*/ 258233 h 1406615"/>
              <a:gd name="connsiteX99" fmla="*/ 575733 w 1346924"/>
              <a:gd name="connsiteY99" fmla="*/ 249767 h 1406615"/>
              <a:gd name="connsiteX100" fmla="*/ 550333 w 1346924"/>
              <a:gd name="connsiteY100" fmla="*/ 245533 h 1406615"/>
              <a:gd name="connsiteX101" fmla="*/ 474133 w 1346924"/>
              <a:gd name="connsiteY101" fmla="*/ 237067 h 1406615"/>
              <a:gd name="connsiteX102" fmla="*/ 431800 w 1346924"/>
              <a:gd name="connsiteY102" fmla="*/ 228600 h 1406615"/>
              <a:gd name="connsiteX103" fmla="*/ 359833 w 1346924"/>
              <a:gd name="connsiteY103" fmla="*/ 220133 h 1406615"/>
              <a:gd name="connsiteX104" fmla="*/ 292100 w 1346924"/>
              <a:gd name="connsiteY104" fmla="*/ 211667 h 1406615"/>
              <a:gd name="connsiteX105" fmla="*/ 4233 w 1346924"/>
              <a:gd name="connsiteY105" fmla="*/ 215900 h 1406615"/>
              <a:gd name="connsiteX106" fmla="*/ 0 w 1346924"/>
              <a:gd name="connsiteY106"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24933 w 1346924"/>
              <a:gd name="connsiteY14" fmla="*/ 592667 h 1406615"/>
              <a:gd name="connsiteX15" fmla="*/ 508000 w 1346924"/>
              <a:gd name="connsiteY15" fmla="*/ 541867 h 1406615"/>
              <a:gd name="connsiteX16" fmla="*/ 571500 w 1346924"/>
              <a:gd name="connsiteY16" fmla="*/ 533400 h 1406615"/>
              <a:gd name="connsiteX17" fmla="*/ 630766 w 1346924"/>
              <a:gd name="connsiteY17" fmla="*/ 524933 h 1406615"/>
              <a:gd name="connsiteX18" fmla="*/ 643466 w 1346924"/>
              <a:gd name="connsiteY18" fmla="*/ 516467 h 1406615"/>
              <a:gd name="connsiteX19" fmla="*/ 681566 w 1346924"/>
              <a:gd name="connsiteY19" fmla="*/ 508000 h 1406615"/>
              <a:gd name="connsiteX20" fmla="*/ 698500 w 1346924"/>
              <a:gd name="connsiteY20" fmla="*/ 503767 h 1406615"/>
              <a:gd name="connsiteX21" fmla="*/ 723900 w 1346924"/>
              <a:gd name="connsiteY21" fmla="*/ 491067 h 1406615"/>
              <a:gd name="connsiteX22" fmla="*/ 740833 w 1346924"/>
              <a:gd name="connsiteY22" fmla="*/ 486833 h 1406615"/>
              <a:gd name="connsiteX23" fmla="*/ 753533 w 1346924"/>
              <a:gd name="connsiteY23" fmla="*/ 474133 h 1406615"/>
              <a:gd name="connsiteX24" fmla="*/ 778933 w 1346924"/>
              <a:gd name="connsiteY24" fmla="*/ 457200 h 1406615"/>
              <a:gd name="connsiteX25" fmla="*/ 804333 w 1346924"/>
              <a:gd name="connsiteY25" fmla="*/ 431800 h 1406615"/>
              <a:gd name="connsiteX26" fmla="*/ 817033 w 1346924"/>
              <a:gd name="connsiteY26" fmla="*/ 419100 h 1406615"/>
              <a:gd name="connsiteX27" fmla="*/ 829733 w 1346924"/>
              <a:gd name="connsiteY27" fmla="*/ 410633 h 1406615"/>
              <a:gd name="connsiteX28" fmla="*/ 855133 w 1346924"/>
              <a:gd name="connsiteY28" fmla="*/ 381000 h 1406615"/>
              <a:gd name="connsiteX29" fmla="*/ 863600 w 1346924"/>
              <a:gd name="connsiteY29" fmla="*/ 368300 h 1406615"/>
              <a:gd name="connsiteX30" fmla="*/ 893233 w 1346924"/>
              <a:gd name="connsiteY30" fmla="*/ 330200 h 1406615"/>
              <a:gd name="connsiteX31" fmla="*/ 893233 w 1346924"/>
              <a:gd name="connsiteY31" fmla="*/ 330200 h 1406615"/>
              <a:gd name="connsiteX32" fmla="*/ 901700 w 1346924"/>
              <a:gd name="connsiteY32" fmla="*/ 313267 h 1406615"/>
              <a:gd name="connsiteX33" fmla="*/ 914400 w 1346924"/>
              <a:gd name="connsiteY33" fmla="*/ 292100 h 1406615"/>
              <a:gd name="connsiteX34" fmla="*/ 918633 w 1346924"/>
              <a:gd name="connsiteY34" fmla="*/ 279400 h 1406615"/>
              <a:gd name="connsiteX35" fmla="*/ 931333 w 1346924"/>
              <a:gd name="connsiteY35" fmla="*/ 266700 h 1406615"/>
              <a:gd name="connsiteX36" fmla="*/ 939800 w 1346924"/>
              <a:gd name="connsiteY36" fmla="*/ 249767 h 1406615"/>
              <a:gd name="connsiteX37" fmla="*/ 952500 w 1346924"/>
              <a:gd name="connsiteY37" fmla="*/ 232833 h 1406615"/>
              <a:gd name="connsiteX38" fmla="*/ 969433 w 1346924"/>
              <a:gd name="connsiteY38" fmla="*/ 207433 h 1406615"/>
              <a:gd name="connsiteX39" fmla="*/ 973666 w 1346924"/>
              <a:gd name="connsiteY39" fmla="*/ 194733 h 1406615"/>
              <a:gd name="connsiteX40" fmla="*/ 990600 w 1346924"/>
              <a:gd name="connsiteY40" fmla="*/ 177800 h 1406615"/>
              <a:gd name="connsiteX41" fmla="*/ 994833 w 1346924"/>
              <a:gd name="connsiteY41" fmla="*/ 165100 h 1406615"/>
              <a:gd name="connsiteX42" fmla="*/ 1007533 w 1346924"/>
              <a:gd name="connsiteY42" fmla="*/ 156633 h 1406615"/>
              <a:gd name="connsiteX43" fmla="*/ 1032933 w 1346924"/>
              <a:gd name="connsiteY43" fmla="*/ 135467 h 1406615"/>
              <a:gd name="connsiteX44" fmla="*/ 1037166 w 1346924"/>
              <a:gd name="connsiteY44" fmla="*/ 122767 h 1406615"/>
              <a:gd name="connsiteX45" fmla="*/ 1075266 w 1346924"/>
              <a:gd name="connsiteY45" fmla="*/ 101600 h 1406615"/>
              <a:gd name="connsiteX46" fmla="*/ 1087966 w 1346924"/>
              <a:gd name="connsiteY46" fmla="*/ 97367 h 1406615"/>
              <a:gd name="connsiteX47" fmla="*/ 1104900 w 1346924"/>
              <a:gd name="connsiteY47" fmla="*/ 101600 h 1406615"/>
              <a:gd name="connsiteX48" fmla="*/ 1130300 w 1346924"/>
              <a:gd name="connsiteY48" fmla="*/ 118533 h 1406615"/>
              <a:gd name="connsiteX49" fmla="*/ 1176866 w 1346924"/>
              <a:gd name="connsiteY49" fmla="*/ 139700 h 1406615"/>
              <a:gd name="connsiteX50" fmla="*/ 1193800 w 1346924"/>
              <a:gd name="connsiteY50" fmla="*/ 148167 h 1406615"/>
              <a:gd name="connsiteX51" fmla="*/ 1261533 w 1346924"/>
              <a:gd name="connsiteY51" fmla="*/ 139700 h 1406615"/>
              <a:gd name="connsiteX52" fmla="*/ 1278466 w 1346924"/>
              <a:gd name="connsiteY52" fmla="*/ 122767 h 1406615"/>
              <a:gd name="connsiteX53" fmla="*/ 1299633 w 1346924"/>
              <a:gd name="connsiteY53" fmla="*/ 88900 h 1406615"/>
              <a:gd name="connsiteX54" fmla="*/ 1312333 w 1346924"/>
              <a:gd name="connsiteY54" fmla="*/ 80433 h 1406615"/>
              <a:gd name="connsiteX55" fmla="*/ 1325033 w 1346924"/>
              <a:gd name="connsiteY55" fmla="*/ 50800 h 1406615"/>
              <a:gd name="connsiteX56" fmla="*/ 1329266 w 1346924"/>
              <a:gd name="connsiteY56" fmla="*/ 38100 h 1406615"/>
              <a:gd name="connsiteX57" fmla="*/ 1341966 w 1346924"/>
              <a:gd name="connsiteY57" fmla="*/ 25400 h 1406615"/>
              <a:gd name="connsiteX58" fmla="*/ 1346200 w 1346924"/>
              <a:gd name="connsiteY58" fmla="*/ 12700 h 1406615"/>
              <a:gd name="connsiteX59" fmla="*/ 1329266 w 1346924"/>
              <a:gd name="connsiteY59" fmla="*/ 8467 h 1406615"/>
              <a:gd name="connsiteX60" fmla="*/ 1312333 w 1346924"/>
              <a:gd name="connsiteY60" fmla="*/ 0 h 1406615"/>
              <a:gd name="connsiteX61" fmla="*/ 1143000 w 1346924"/>
              <a:gd name="connsiteY61" fmla="*/ 8467 h 1406615"/>
              <a:gd name="connsiteX62" fmla="*/ 1079500 w 1346924"/>
              <a:gd name="connsiteY62" fmla="*/ 21167 h 1406615"/>
              <a:gd name="connsiteX63" fmla="*/ 1054100 w 1346924"/>
              <a:gd name="connsiteY63" fmla="*/ 29633 h 1406615"/>
              <a:gd name="connsiteX64" fmla="*/ 1041400 w 1346924"/>
              <a:gd name="connsiteY64" fmla="*/ 33867 h 1406615"/>
              <a:gd name="connsiteX65" fmla="*/ 1032933 w 1346924"/>
              <a:gd name="connsiteY65" fmla="*/ 46567 h 1406615"/>
              <a:gd name="connsiteX66" fmla="*/ 1003300 w 1346924"/>
              <a:gd name="connsiteY66" fmla="*/ 84667 h 1406615"/>
              <a:gd name="connsiteX67" fmla="*/ 994833 w 1346924"/>
              <a:gd name="connsiteY67" fmla="*/ 110067 h 1406615"/>
              <a:gd name="connsiteX68" fmla="*/ 990600 w 1346924"/>
              <a:gd name="connsiteY68" fmla="*/ 122767 h 1406615"/>
              <a:gd name="connsiteX69" fmla="*/ 977900 w 1346924"/>
              <a:gd name="connsiteY69" fmla="*/ 127000 h 1406615"/>
              <a:gd name="connsiteX70" fmla="*/ 969433 w 1346924"/>
              <a:gd name="connsiteY70" fmla="*/ 139700 h 1406615"/>
              <a:gd name="connsiteX71" fmla="*/ 956733 w 1346924"/>
              <a:gd name="connsiteY71" fmla="*/ 148167 h 1406615"/>
              <a:gd name="connsiteX72" fmla="*/ 927100 w 1346924"/>
              <a:gd name="connsiteY72" fmla="*/ 182033 h 1406615"/>
              <a:gd name="connsiteX73" fmla="*/ 884766 w 1346924"/>
              <a:gd name="connsiteY73" fmla="*/ 232833 h 1406615"/>
              <a:gd name="connsiteX74" fmla="*/ 867833 w 1346924"/>
              <a:gd name="connsiteY74" fmla="*/ 254000 h 1406615"/>
              <a:gd name="connsiteX75" fmla="*/ 842433 w 1346924"/>
              <a:gd name="connsiteY75" fmla="*/ 279400 h 1406615"/>
              <a:gd name="connsiteX76" fmla="*/ 829733 w 1346924"/>
              <a:gd name="connsiteY76" fmla="*/ 292100 h 1406615"/>
              <a:gd name="connsiteX77" fmla="*/ 800100 w 1346924"/>
              <a:gd name="connsiteY77" fmla="*/ 330200 h 1406615"/>
              <a:gd name="connsiteX78" fmla="*/ 774700 w 1346924"/>
              <a:gd name="connsiteY78" fmla="*/ 347133 h 1406615"/>
              <a:gd name="connsiteX79" fmla="*/ 749300 w 1346924"/>
              <a:gd name="connsiteY79" fmla="*/ 376767 h 1406615"/>
              <a:gd name="connsiteX80" fmla="*/ 736600 w 1346924"/>
              <a:gd name="connsiteY80" fmla="*/ 385233 h 1406615"/>
              <a:gd name="connsiteX81" fmla="*/ 711200 w 1346924"/>
              <a:gd name="connsiteY81" fmla="*/ 393700 h 1406615"/>
              <a:gd name="connsiteX82" fmla="*/ 698500 w 1346924"/>
              <a:gd name="connsiteY82" fmla="*/ 402167 h 1406615"/>
              <a:gd name="connsiteX83" fmla="*/ 685800 w 1346924"/>
              <a:gd name="connsiteY83" fmla="*/ 406400 h 1406615"/>
              <a:gd name="connsiteX84" fmla="*/ 643466 w 1346924"/>
              <a:gd name="connsiteY84" fmla="*/ 414867 h 1406615"/>
              <a:gd name="connsiteX85" fmla="*/ 563033 w 1346924"/>
              <a:gd name="connsiteY85" fmla="*/ 402167 h 1406615"/>
              <a:gd name="connsiteX86" fmla="*/ 541866 w 1346924"/>
              <a:gd name="connsiteY86" fmla="*/ 397933 h 1406615"/>
              <a:gd name="connsiteX87" fmla="*/ 516466 w 1346924"/>
              <a:gd name="connsiteY87" fmla="*/ 389467 h 1406615"/>
              <a:gd name="connsiteX88" fmla="*/ 554566 w 1346924"/>
              <a:gd name="connsiteY88" fmla="*/ 368300 h 1406615"/>
              <a:gd name="connsiteX89" fmla="*/ 567266 w 1346924"/>
              <a:gd name="connsiteY89" fmla="*/ 359833 h 1406615"/>
              <a:gd name="connsiteX90" fmla="*/ 550333 w 1346924"/>
              <a:gd name="connsiteY90" fmla="*/ 338667 h 1406615"/>
              <a:gd name="connsiteX91" fmla="*/ 533400 w 1346924"/>
              <a:gd name="connsiteY91" fmla="*/ 321733 h 1406615"/>
              <a:gd name="connsiteX92" fmla="*/ 508000 w 1346924"/>
              <a:gd name="connsiteY92" fmla="*/ 313267 h 1406615"/>
              <a:gd name="connsiteX93" fmla="*/ 495300 w 1346924"/>
              <a:gd name="connsiteY93" fmla="*/ 304800 h 1406615"/>
              <a:gd name="connsiteX94" fmla="*/ 486833 w 1346924"/>
              <a:gd name="connsiteY94" fmla="*/ 287867 h 1406615"/>
              <a:gd name="connsiteX95" fmla="*/ 499533 w 1346924"/>
              <a:gd name="connsiteY95" fmla="*/ 275167 h 1406615"/>
              <a:gd name="connsiteX96" fmla="*/ 524933 w 1346924"/>
              <a:gd name="connsiteY96" fmla="*/ 266700 h 1406615"/>
              <a:gd name="connsiteX97" fmla="*/ 537633 w 1346924"/>
              <a:gd name="connsiteY97" fmla="*/ 258233 h 1406615"/>
              <a:gd name="connsiteX98" fmla="*/ 575733 w 1346924"/>
              <a:gd name="connsiteY98" fmla="*/ 249767 h 1406615"/>
              <a:gd name="connsiteX99" fmla="*/ 550333 w 1346924"/>
              <a:gd name="connsiteY99" fmla="*/ 245533 h 1406615"/>
              <a:gd name="connsiteX100" fmla="*/ 474133 w 1346924"/>
              <a:gd name="connsiteY100" fmla="*/ 237067 h 1406615"/>
              <a:gd name="connsiteX101" fmla="*/ 431800 w 1346924"/>
              <a:gd name="connsiteY101" fmla="*/ 228600 h 1406615"/>
              <a:gd name="connsiteX102" fmla="*/ 359833 w 1346924"/>
              <a:gd name="connsiteY102" fmla="*/ 220133 h 1406615"/>
              <a:gd name="connsiteX103" fmla="*/ 292100 w 1346924"/>
              <a:gd name="connsiteY103" fmla="*/ 211667 h 1406615"/>
              <a:gd name="connsiteX104" fmla="*/ 4233 w 1346924"/>
              <a:gd name="connsiteY104" fmla="*/ 215900 h 1406615"/>
              <a:gd name="connsiteX105" fmla="*/ 0 w 1346924"/>
              <a:gd name="connsiteY10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571500 w 1346924"/>
              <a:gd name="connsiteY16" fmla="*/ 533400 h 1406615"/>
              <a:gd name="connsiteX17" fmla="*/ 630766 w 1346924"/>
              <a:gd name="connsiteY17" fmla="*/ 524933 h 1406615"/>
              <a:gd name="connsiteX18" fmla="*/ 643466 w 1346924"/>
              <a:gd name="connsiteY18" fmla="*/ 516467 h 1406615"/>
              <a:gd name="connsiteX19" fmla="*/ 681566 w 1346924"/>
              <a:gd name="connsiteY19" fmla="*/ 508000 h 1406615"/>
              <a:gd name="connsiteX20" fmla="*/ 698500 w 1346924"/>
              <a:gd name="connsiteY20" fmla="*/ 503767 h 1406615"/>
              <a:gd name="connsiteX21" fmla="*/ 723900 w 1346924"/>
              <a:gd name="connsiteY21" fmla="*/ 491067 h 1406615"/>
              <a:gd name="connsiteX22" fmla="*/ 740833 w 1346924"/>
              <a:gd name="connsiteY22" fmla="*/ 486833 h 1406615"/>
              <a:gd name="connsiteX23" fmla="*/ 753533 w 1346924"/>
              <a:gd name="connsiteY23" fmla="*/ 474133 h 1406615"/>
              <a:gd name="connsiteX24" fmla="*/ 778933 w 1346924"/>
              <a:gd name="connsiteY24" fmla="*/ 457200 h 1406615"/>
              <a:gd name="connsiteX25" fmla="*/ 804333 w 1346924"/>
              <a:gd name="connsiteY25" fmla="*/ 431800 h 1406615"/>
              <a:gd name="connsiteX26" fmla="*/ 817033 w 1346924"/>
              <a:gd name="connsiteY26" fmla="*/ 419100 h 1406615"/>
              <a:gd name="connsiteX27" fmla="*/ 829733 w 1346924"/>
              <a:gd name="connsiteY27" fmla="*/ 410633 h 1406615"/>
              <a:gd name="connsiteX28" fmla="*/ 855133 w 1346924"/>
              <a:gd name="connsiteY28" fmla="*/ 381000 h 1406615"/>
              <a:gd name="connsiteX29" fmla="*/ 863600 w 1346924"/>
              <a:gd name="connsiteY29" fmla="*/ 368300 h 1406615"/>
              <a:gd name="connsiteX30" fmla="*/ 893233 w 1346924"/>
              <a:gd name="connsiteY30" fmla="*/ 330200 h 1406615"/>
              <a:gd name="connsiteX31" fmla="*/ 893233 w 1346924"/>
              <a:gd name="connsiteY31" fmla="*/ 330200 h 1406615"/>
              <a:gd name="connsiteX32" fmla="*/ 901700 w 1346924"/>
              <a:gd name="connsiteY32" fmla="*/ 313267 h 1406615"/>
              <a:gd name="connsiteX33" fmla="*/ 914400 w 1346924"/>
              <a:gd name="connsiteY33" fmla="*/ 292100 h 1406615"/>
              <a:gd name="connsiteX34" fmla="*/ 918633 w 1346924"/>
              <a:gd name="connsiteY34" fmla="*/ 279400 h 1406615"/>
              <a:gd name="connsiteX35" fmla="*/ 931333 w 1346924"/>
              <a:gd name="connsiteY35" fmla="*/ 266700 h 1406615"/>
              <a:gd name="connsiteX36" fmla="*/ 939800 w 1346924"/>
              <a:gd name="connsiteY36" fmla="*/ 249767 h 1406615"/>
              <a:gd name="connsiteX37" fmla="*/ 952500 w 1346924"/>
              <a:gd name="connsiteY37" fmla="*/ 232833 h 1406615"/>
              <a:gd name="connsiteX38" fmla="*/ 969433 w 1346924"/>
              <a:gd name="connsiteY38" fmla="*/ 207433 h 1406615"/>
              <a:gd name="connsiteX39" fmla="*/ 973666 w 1346924"/>
              <a:gd name="connsiteY39" fmla="*/ 194733 h 1406615"/>
              <a:gd name="connsiteX40" fmla="*/ 990600 w 1346924"/>
              <a:gd name="connsiteY40" fmla="*/ 177800 h 1406615"/>
              <a:gd name="connsiteX41" fmla="*/ 994833 w 1346924"/>
              <a:gd name="connsiteY41" fmla="*/ 165100 h 1406615"/>
              <a:gd name="connsiteX42" fmla="*/ 1007533 w 1346924"/>
              <a:gd name="connsiteY42" fmla="*/ 156633 h 1406615"/>
              <a:gd name="connsiteX43" fmla="*/ 1032933 w 1346924"/>
              <a:gd name="connsiteY43" fmla="*/ 135467 h 1406615"/>
              <a:gd name="connsiteX44" fmla="*/ 1037166 w 1346924"/>
              <a:gd name="connsiteY44" fmla="*/ 122767 h 1406615"/>
              <a:gd name="connsiteX45" fmla="*/ 1075266 w 1346924"/>
              <a:gd name="connsiteY45" fmla="*/ 101600 h 1406615"/>
              <a:gd name="connsiteX46" fmla="*/ 1087966 w 1346924"/>
              <a:gd name="connsiteY46" fmla="*/ 97367 h 1406615"/>
              <a:gd name="connsiteX47" fmla="*/ 1104900 w 1346924"/>
              <a:gd name="connsiteY47" fmla="*/ 101600 h 1406615"/>
              <a:gd name="connsiteX48" fmla="*/ 1130300 w 1346924"/>
              <a:gd name="connsiteY48" fmla="*/ 118533 h 1406615"/>
              <a:gd name="connsiteX49" fmla="*/ 1176866 w 1346924"/>
              <a:gd name="connsiteY49" fmla="*/ 139700 h 1406615"/>
              <a:gd name="connsiteX50" fmla="*/ 1193800 w 1346924"/>
              <a:gd name="connsiteY50" fmla="*/ 148167 h 1406615"/>
              <a:gd name="connsiteX51" fmla="*/ 1261533 w 1346924"/>
              <a:gd name="connsiteY51" fmla="*/ 139700 h 1406615"/>
              <a:gd name="connsiteX52" fmla="*/ 1278466 w 1346924"/>
              <a:gd name="connsiteY52" fmla="*/ 122767 h 1406615"/>
              <a:gd name="connsiteX53" fmla="*/ 1299633 w 1346924"/>
              <a:gd name="connsiteY53" fmla="*/ 88900 h 1406615"/>
              <a:gd name="connsiteX54" fmla="*/ 1312333 w 1346924"/>
              <a:gd name="connsiteY54" fmla="*/ 80433 h 1406615"/>
              <a:gd name="connsiteX55" fmla="*/ 1325033 w 1346924"/>
              <a:gd name="connsiteY55" fmla="*/ 50800 h 1406615"/>
              <a:gd name="connsiteX56" fmla="*/ 1329266 w 1346924"/>
              <a:gd name="connsiteY56" fmla="*/ 38100 h 1406615"/>
              <a:gd name="connsiteX57" fmla="*/ 1341966 w 1346924"/>
              <a:gd name="connsiteY57" fmla="*/ 25400 h 1406615"/>
              <a:gd name="connsiteX58" fmla="*/ 1346200 w 1346924"/>
              <a:gd name="connsiteY58" fmla="*/ 12700 h 1406615"/>
              <a:gd name="connsiteX59" fmla="*/ 1329266 w 1346924"/>
              <a:gd name="connsiteY59" fmla="*/ 8467 h 1406615"/>
              <a:gd name="connsiteX60" fmla="*/ 1312333 w 1346924"/>
              <a:gd name="connsiteY60" fmla="*/ 0 h 1406615"/>
              <a:gd name="connsiteX61" fmla="*/ 1143000 w 1346924"/>
              <a:gd name="connsiteY61" fmla="*/ 8467 h 1406615"/>
              <a:gd name="connsiteX62" fmla="*/ 1079500 w 1346924"/>
              <a:gd name="connsiteY62" fmla="*/ 21167 h 1406615"/>
              <a:gd name="connsiteX63" fmla="*/ 1054100 w 1346924"/>
              <a:gd name="connsiteY63" fmla="*/ 29633 h 1406615"/>
              <a:gd name="connsiteX64" fmla="*/ 1041400 w 1346924"/>
              <a:gd name="connsiteY64" fmla="*/ 33867 h 1406615"/>
              <a:gd name="connsiteX65" fmla="*/ 1032933 w 1346924"/>
              <a:gd name="connsiteY65" fmla="*/ 46567 h 1406615"/>
              <a:gd name="connsiteX66" fmla="*/ 1003300 w 1346924"/>
              <a:gd name="connsiteY66" fmla="*/ 84667 h 1406615"/>
              <a:gd name="connsiteX67" fmla="*/ 994833 w 1346924"/>
              <a:gd name="connsiteY67" fmla="*/ 110067 h 1406615"/>
              <a:gd name="connsiteX68" fmla="*/ 990600 w 1346924"/>
              <a:gd name="connsiteY68" fmla="*/ 122767 h 1406615"/>
              <a:gd name="connsiteX69" fmla="*/ 977900 w 1346924"/>
              <a:gd name="connsiteY69" fmla="*/ 127000 h 1406615"/>
              <a:gd name="connsiteX70" fmla="*/ 969433 w 1346924"/>
              <a:gd name="connsiteY70" fmla="*/ 139700 h 1406615"/>
              <a:gd name="connsiteX71" fmla="*/ 956733 w 1346924"/>
              <a:gd name="connsiteY71" fmla="*/ 148167 h 1406615"/>
              <a:gd name="connsiteX72" fmla="*/ 927100 w 1346924"/>
              <a:gd name="connsiteY72" fmla="*/ 182033 h 1406615"/>
              <a:gd name="connsiteX73" fmla="*/ 884766 w 1346924"/>
              <a:gd name="connsiteY73" fmla="*/ 232833 h 1406615"/>
              <a:gd name="connsiteX74" fmla="*/ 867833 w 1346924"/>
              <a:gd name="connsiteY74" fmla="*/ 254000 h 1406615"/>
              <a:gd name="connsiteX75" fmla="*/ 842433 w 1346924"/>
              <a:gd name="connsiteY75" fmla="*/ 279400 h 1406615"/>
              <a:gd name="connsiteX76" fmla="*/ 829733 w 1346924"/>
              <a:gd name="connsiteY76" fmla="*/ 292100 h 1406615"/>
              <a:gd name="connsiteX77" fmla="*/ 800100 w 1346924"/>
              <a:gd name="connsiteY77" fmla="*/ 330200 h 1406615"/>
              <a:gd name="connsiteX78" fmla="*/ 774700 w 1346924"/>
              <a:gd name="connsiteY78" fmla="*/ 347133 h 1406615"/>
              <a:gd name="connsiteX79" fmla="*/ 749300 w 1346924"/>
              <a:gd name="connsiteY79" fmla="*/ 376767 h 1406615"/>
              <a:gd name="connsiteX80" fmla="*/ 736600 w 1346924"/>
              <a:gd name="connsiteY80" fmla="*/ 385233 h 1406615"/>
              <a:gd name="connsiteX81" fmla="*/ 711200 w 1346924"/>
              <a:gd name="connsiteY81" fmla="*/ 393700 h 1406615"/>
              <a:gd name="connsiteX82" fmla="*/ 698500 w 1346924"/>
              <a:gd name="connsiteY82" fmla="*/ 402167 h 1406615"/>
              <a:gd name="connsiteX83" fmla="*/ 685800 w 1346924"/>
              <a:gd name="connsiteY83" fmla="*/ 406400 h 1406615"/>
              <a:gd name="connsiteX84" fmla="*/ 643466 w 1346924"/>
              <a:gd name="connsiteY84" fmla="*/ 414867 h 1406615"/>
              <a:gd name="connsiteX85" fmla="*/ 563033 w 1346924"/>
              <a:gd name="connsiteY85" fmla="*/ 402167 h 1406615"/>
              <a:gd name="connsiteX86" fmla="*/ 541866 w 1346924"/>
              <a:gd name="connsiteY86" fmla="*/ 397933 h 1406615"/>
              <a:gd name="connsiteX87" fmla="*/ 516466 w 1346924"/>
              <a:gd name="connsiteY87" fmla="*/ 389467 h 1406615"/>
              <a:gd name="connsiteX88" fmla="*/ 554566 w 1346924"/>
              <a:gd name="connsiteY88" fmla="*/ 368300 h 1406615"/>
              <a:gd name="connsiteX89" fmla="*/ 567266 w 1346924"/>
              <a:gd name="connsiteY89" fmla="*/ 359833 h 1406615"/>
              <a:gd name="connsiteX90" fmla="*/ 550333 w 1346924"/>
              <a:gd name="connsiteY90" fmla="*/ 338667 h 1406615"/>
              <a:gd name="connsiteX91" fmla="*/ 533400 w 1346924"/>
              <a:gd name="connsiteY91" fmla="*/ 321733 h 1406615"/>
              <a:gd name="connsiteX92" fmla="*/ 508000 w 1346924"/>
              <a:gd name="connsiteY92" fmla="*/ 313267 h 1406615"/>
              <a:gd name="connsiteX93" fmla="*/ 495300 w 1346924"/>
              <a:gd name="connsiteY93" fmla="*/ 304800 h 1406615"/>
              <a:gd name="connsiteX94" fmla="*/ 486833 w 1346924"/>
              <a:gd name="connsiteY94" fmla="*/ 287867 h 1406615"/>
              <a:gd name="connsiteX95" fmla="*/ 499533 w 1346924"/>
              <a:gd name="connsiteY95" fmla="*/ 275167 h 1406615"/>
              <a:gd name="connsiteX96" fmla="*/ 524933 w 1346924"/>
              <a:gd name="connsiteY96" fmla="*/ 266700 h 1406615"/>
              <a:gd name="connsiteX97" fmla="*/ 537633 w 1346924"/>
              <a:gd name="connsiteY97" fmla="*/ 258233 h 1406615"/>
              <a:gd name="connsiteX98" fmla="*/ 575733 w 1346924"/>
              <a:gd name="connsiteY98" fmla="*/ 249767 h 1406615"/>
              <a:gd name="connsiteX99" fmla="*/ 550333 w 1346924"/>
              <a:gd name="connsiteY99" fmla="*/ 245533 h 1406615"/>
              <a:gd name="connsiteX100" fmla="*/ 474133 w 1346924"/>
              <a:gd name="connsiteY100" fmla="*/ 237067 h 1406615"/>
              <a:gd name="connsiteX101" fmla="*/ 431800 w 1346924"/>
              <a:gd name="connsiteY101" fmla="*/ 228600 h 1406615"/>
              <a:gd name="connsiteX102" fmla="*/ 359833 w 1346924"/>
              <a:gd name="connsiteY102" fmla="*/ 220133 h 1406615"/>
              <a:gd name="connsiteX103" fmla="*/ 292100 w 1346924"/>
              <a:gd name="connsiteY103" fmla="*/ 211667 h 1406615"/>
              <a:gd name="connsiteX104" fmla="*/ 4233 w 1346924"/>
              <a:gd name="connsiteY104" fmla="*/ 215900 h 1406615"/>
              <a:gd name="connsiteX105" fmla="*/ 0 w 1346924"/>
              <a:gd name="connsiteY10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571500 w 1346924"/>
              <a:gd name="connsiteY16" fmla="*/ 533400 h 1406615"/>
              <a:gd name="connsiteX17" fmla="*/ 630766 w 1346924"/>
              <a:gd name="connsiteY17" fmla="*/ 524933 h 1406615"/>
              <a:gd name="connsiteX18" fmla="*/ 643466 w 1346924"/>
              <a:gd name="connsiteY18" fmla="*/ 516467 h 1406615"/>
              <a:gd name="connsiteX19" fmla="*/ 681566 w 1346924"/>
              <a:gd name="connsiteY19" fmla="*/ 508000 h 1406615"/>
              <a:gd name="connsiteX20" fmla="*/ 698500 w 1346924"/>
              <a:gd name="connsiteY20" fmla="*/ 503767 h 1406615"/>
              <a:gd name="connsiteX21" fmla="*/ 723900 w 1346924"/>
              <a:gd name="connsiteY21" fmla="*/ 491067 h 1406615"/>
              <a:gd name="connsiteX22" fmla="*/ 740833 w 1346924"/>
              <a:gd name="connsiteY22" fmla="*/ 486833 h 1406615"/>
              <a:gd name="connsiteX23" fmla="*/ 753533 w 1346924"/>
              <a:gd name="connsiteY23" fmla="*/ 474133 h 1406615"/>
              <a:gd name="connsiteX24" fmla="*/ 778933 w 1346924"/>
              <a:gd name="connsiteY24" fmla="*/ 457200 h 1406615"/>
              <a:gd name="connsiteX25" fmla="*/ 804333 w 1346924"/>
              <a:gd name="connsiteY25" fmla="*/ 431800 h 1406615"/>
              <a:gd name="connsiteX26" fmla="*/ 817033 w 1346924"/>
              <a:gd name="connsiteY26" fmla="*/ 419100 h 1406615"/>
              <a:gd name="connsiteX27" fmla="*/ 829733 w 1346924"/>
              <a:gd name="connsiteY27" fmla="*/ 410633 h 1406615"/>
              <a:gd name="connsiteX28" fmla="*/ 855133 w 1346924"/>
              <a:gd name="connsiteY28" fmla="*/ 381000 h 1406615"/>
              <a:gd name="connsiteX29" fmla="*/ 863600 w 1346924"/>
              <a:gd name="connsiteY29" fmla="*/ 368300 h 1406615"/>
              <a:gd name="connsiteX30" fmla="*/ 893233 w 1346924"/>
              <a:gd name="connsiteY30" fmla="*/ 330200 h 1406615"/>
              <a:gd name="connsiteX31" fmla="*/ 893233 w 1346924"/>
              <a:gd name="connsiteY31" fmla="*/ 330200 h 1406615"/>
              <a:gd name="connsiteX32" fmla="*/ 901700 w 1346924"/>
              <a:gd name="connsiteY32" fmla="*/ 313267 h 1406615"/>
              <a:gd name="connsiteX33" fmla="*/ 914400 w 1346924"/>
              <a:gd name="connsiteY33" fmla="*/ 292100 h 1406615"/>
              <a:gd name="connsiteX34" fmla="*/ 918633 w 1346924"/>
              <a:gd name="connsiteY34" fmla="*/ 279400 h 1406615"/>
              <a:gd name="connsiteX35" fmla="*/ 931333 w 1346924"/>
              <a:gd name="connsiteY35" fmla="*/ 266700 h 1406615"/>
              <a:gd name="connsiteX36" fmla="*/ 939800 w 1346924"/>
              <a:gd name="connsiteY36" fmla="*/ 249767 h 1406615"/>
              <a:gd name="connsiteX37" fmla="*/ 952500 w 1346924"/>
              <a:gd name="connsiteY37" fmla="*/ 232833 h 1406615"/>
              <a:gd name="connsiteX38" fmla="*/ 969433 w 1346924"/>
              <a:gd name="connsiteY38" fmla="*/ 207433 h 1406615"/>
              <a:gd name="connsiteX39" fmla="*/ 973666 w 1346924"/>
              <a:gd name="connsiteY39" fmla="*/ 194733 h 1406615"/>
              <a:gd name="connsiteX40" fmla="*/ 990600 w 1346924"/>
              <a:gd name="connsiteY40" fmla="*/ 177800 h 1406615"/>
              <a:gd name="connsiteX41" fmla="*/ 994833 w 1346924"/>
              <a:gd name="connsiteY41" fmla="*/ 165100 h 1406615"/>
              <a:gd name="connsiteX42" fmla="*/ 1007533 w 1346924"/>
              <a:gd name="connsiteY42" fmla="*/ 156633 h 1406615"/>
              <a:gd name="connsiteX43" fmla="*/ 1032933 w 1346924"/>
              <a:gd name="connsiteY43" fmla="*/ 135467 h 1406615"/>
              <a:gd name="connsiteX44" fmla="*/ 1037166 w 1346924"/>
              <a:gd name="connsiteY44" fmla="*/ 122767 h 1406615"/>
              <a:gd name="connsiteX45" fmla="*/ 1075266 w 1346924"/>
              <a:gd name="connsiteY45" fmla="*/ 101600 h 1406615"/>
              <a:gd name="connsiteX46" fmla="*/ 1087966 w 1346924"/>
              <a:gd name="connsiteY46" fmla="*/ 97367 h 1406615"/>
              <a:gd name="connsiteX47" fmla="*/ 1104900 w 1346924"/>
              <a:gd name="connsiteY47" fmla="*/ 101600 h 1406615"/>
              <a:gd name="connsiteX48" fmla="*/ 1130300 w 1346924"/>
              <a:gd name="connsiteY48" fmla="*/ 118533 h 1406615"/>
              <a:gd name="connsiteX49" fmla="*/ 1176866 w 1346924"/>
              <a:gd name="connsiteY49" fmla="*/ 139700 h 1406615"/>
              <a:gd name="connsiteX50" fmla="*/ 1193800 w 1346924"/>
              <a:gd name="connsiteY50" fmla="*/ 148167 h 1406615"/>
              <a:gd name="connsiteX51" fmla="*/ 1261533 w 1346924"/>
              <a:gd name="connsiteY51" fmla="*/ 139700 h 1406615"/>
              <a:gd name="connsiteX52" fmla="*/ 1278466 w 1346924"/>
              <a:gd name="connsiteY52" fmla="*/ 122767 h 1406615"/>
              <a:gd name="connsiteX53" fmla="*/ 1299633 w 1346924"/>
              <a:gd name="connsiteY53" fmla="*/ 88900 h 1406615"/>
              <a:gd name="connsiteX54" fmla="*/ 1312333 w 1346924"/>
              <a:gd name="connsiteY54" fmla="*/ 80433 h 1406615"/>
              <a:gd name="connsiteX55" fmla="*/ 1325033 w 1346924"/>
              <a:gd name="connsiteY55" fmla="*/ 50800 h 1406615"/>
              <a:gd name="connsiteX56" fmla="*/ 1329266 w 1346924"/>
              <a:gd name="connsiteY56" fmla="*/ 38100 h 1406615"/>
              <a:gd name="connsiteX57" fmla="*/ 1341966 w 1346924"/>
              <a:gd name="connsiteY57" fmla="*/ 25400 h 1406615"/>
              <a:gd name="connsiteX58" fmla="*/ 1346200 w 1346924"/>
              <a:gd name="connsiteY58" fmla="*/ 12700 h 1406615"/>
              <a:gd name="connsiteX59" fmla="*/ 1329266 w 1346924"/>
              <a:gd name="connsiteY59" fmla="*/ 8467 h 1406615"/>
              <a:gd name="connsiteX60" fmla="*/ 1312333 w 1346924"/>
              <a:gd name="connsiteY60" fmla="*/ 0 h 1406615"/>
              <a:gd name="connsiteX61" fmla="*/ 1143000 w 1346924"/>
              <a:gd name="connsiteY61" fmla="*/ 8467 h 1406615"/>
              <a:gd name="connsiteX62" fmla="*/ 1079500 w 1346924"/>
              <a:gd name="connsiteY62" fmla="*/ 21167 h 1406615"/>
              <a:gd name="connsiteX63" fmla="*/ 1054100 w 1346924"/>
              <a:gd name="connsiteY63" fmla="*/ 29633 h 1406615"/>
              <a:gd name="connsiteX64" fmla="*/ 1041400 w 1346924"/>
              <a:gd name="connsiteY64" fmla="*/ 33867 h 1406615"/>
              <a:gd name="connsiteX65" fmla="*/ 1032933 w 1346924"/>
              <a:gd name="connsiteY65" fmla="*/ 46567 h 1406615"/>
              <a:gd name="connsiteX66" fmla="*/ 1003300 w 1346924"/>
              <a:gd name="connsiteY66" fmla="*/ 84667 h 1406615"/>
              <a:gd name="connsiteX67" fmla="*/ 994833 w 1346924"/>
              <a:gd name="connsiteY67" fmla="*/ 110067 h 1406615"/>
              <a:gd name="connsiteX68" fmla="*/ 990600 w 1346924"/>
              <a:gd name="connsiteY68" fmla="*/ 122767 h 1406615"/>
              <a:gd name="connsiteX69" fmla="*/ 977900 w 1346924"/>
              <a:gd name="connsiteY69" fmla="*/ 127000 h 1406615"/>
              <a:gd name="connsiteX70" fmla="*/ 969433 w 1346924"/>
              <a:gd name="connsiteY70" fmla="*/ 139700 h 1406615"/>
              <a:gd name="connsiteX71" fmla="*/ 956733 w 1346924"/>
              <a:gd name="connsiteY71" fmla="*/ 148167 h 1406615"/>
              <a:gd name="connsiteX72" fmla="*/ 927100 w 1346924"/>
              <a:gd name="connsiteY72" fmla="*/ 182033 h 1406615"/>
              <a:gd name="connsiteX73" fmla="*/ 884766 w 1346924"/>
              <a:gd name="connsiteY73" fmla="*/ 232833 h 1406615"/>
              <a:gd name="connsiteX74" fmla="*/ 867833 w 1346924"/>
              <a:gd name="connsiteY74" fmla="*/ 254000 h 1406615"/>
              <a:gd name="connsiteX75" fmla="*/ 842433 w 1346924"/>
              <a:gd name="connsiteY75" fmla="*/ 279400 h 1406615"/>
              <a:gd name="connsiteX76" fmla="*/ 829733 w 1346924"/>
              <a:gd name="connsiteY76" fmla="*/ 292100 h 1406615"/>
              <a:gd name="connsiteX77" fmla="*/ 800100 w 1346924"/>
              <a:gd name="connsiteY77" fmla="*/ 330200 h 1406615"/>
              <a:gd name="connsiteX78" fmla="*/ 774700 w 1346924"/>
              <a:gd name="connsiteY78" fmla="*/ 347133 h 1406615"/>
              <a:gd name="connsiteX79" fmla="*/ 749300 w 1346924"/>
              <a:gd name="connsiteY79" fmla="*/ 376767 h 1406615"/>
              <a:gd name="connsiteX80" fmla="*/ 736600 w 1346924"/>
              <a:gd name="connsiteY80" fmla="*/ 385233 h 1406615"/>
              <a:gd name="connsiteX81" fmla="*/ 711200 w 1346924"/>
              <a:gd name="connsiteY81" fmla="*/ 393700 h 1406615"/>
              <a:gd name="connsiteX82" fmla="*/ 698500 w 1346924"/>
              <a:gd name="connsiteY82" fmla="*/ 402167 h 1406615"/>
              <a:gd name="connsiteX83" fmla="*/ 685800 w 1346924"/>
              <a:gd name="connsiteY83" fmla="*/ 406400 h 1406615"/>
              <a:gd name="connsiteX84" fmla="*/ 643466 w 1346924"/>
              <a:gd name="connsiteY84" fmla="*/ 414867 h 1406615"/>
              <a:gd name="connsiteX85" fmla="*/ 563033 w 1346924"/>
              <a:gd name="connsiteY85" fmla="*/ 402167 h 1406615"/>
              <a:gd name="connsiteX86" fmla="*/ 541866 w 1346924"/>
              <a:gd name="connsiteY86" fmla="*/ 397933 h 1406615"/>
              <a:gd name="connsiteX87" fmla="*/ 516466 w 1346924"/>
              <a:gd name="connsiteY87" fmla="*/ 389467 h 1406615"/>
              <a:gd name="connsiteX88" fmla="*/ 554566 w 1346924"/>
              <a:gd name="connsiteY88" fmla="*/ 368300 h 1406615"/>
              <a:gd name="connsiteX89" fmla="*/ 567266 w 1346924"/>
              <a:gd name="connsiteY89" fmla="*/ 359833 h 1406615"/>
              <a:gd name="connsiteX90" fmla="*/ 550333 w 1346924"/>
              <a:gd name="connsiteY90" fmla="*/ 338667 h 1406615"/>
              <a:gd name="connsiteX91" fmla="*/ 533400 w 1346924"/>
              <a:gd name="connsiteY91" fmla="*/ 321733 h 1406615"/>
              <a:gd name="connsiteX92" fmla="*/ 508000 w 1346924"/>
              <a:gd name="connsiteY92" fmla="*/ 313267 h 1406615"/>
              <a:gd name="connsiteX93" fmla="*/ 495300 w 1346924"/>
              <a:gd name="connsiteY93" fmla="*/ 304800 h 1406615"/>
              <a:gd name="connsiteX94" fmla="*/ 486833 w 1346924"/>
              <a:gd name="connsiteY94" fmla="*/ 287867 h 1406615"/>
              <a:gd name="connsiteX95" fmla="*/ 499533 w 1346924"/>
              <a:gd name="connsiteY95" fmla="*/ 275167 h 1406615"/>
              <a:gd name="connsiteX96" fmla="*/ 524933 w 1346924"/>
              <a:gd name="connsiteY96" fmla="*/ 266700 h 1406615"/>
              <a:gd name="connsiteX97" fmla="*/ 537633 w 1346924"/>
              <a:gd name="connsiteY97" fmla="*/ 258233 h 1406615"/>
              <a:gd name="connsiteX98" fmla="*/ 575733 w 1346924"/>
              <a:gd name="connsiteY98" fmla="*/ 249767 h 1406615"/>
              <a:gd name="connsiteX99" fmla="*/ 550333 w 1346924"/>
              <a:gd name="connsiteY99" fmla="*/ 245533 h 1406615"/>
              <a:gd name="connsiteX100" fmla="*/ 474133 w 1346924"/>
              <a:gd name="connsiteY100" fmla="*/ 237067 h 1406615"/>
              <a:gd name="connsiteX101" fmla="*/ 431800 w 1346924"/>
              <a:gd name="connsiteY101" fmla="*/ 228600 h 1406615"/>
              <a:gd name="connsiteX102" fmla="*/ 359833 w 1346924"/>
              <a:gd name="connsiteY102" fmla="*/ 220133 h 1406615"/>
              <a:gd name="connsiteX103" fmla="*/ 292100 w 1346924"/>
              <a:gd name="connsiteY103" fmla="*/ 211667 h 1406615"/>
              <a:gd name="connsiteX104" fmla="*/ 4233 w 1346924"/>
              <a:gd name="connsiteY104" fmla="*/ 215900 h 1406615"/>
              <a:gd name="connsiteX105" fmla="*/ 0 w 1346924"/>
              <a:gd name="connsiteY10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571500 w 1346924"/>
              <a:gd name="connsiteY16" fmla="*/ 533400 h 1406615"/>
              <a:gd name="connsiteX17" fmla="*/ 630766 w 1346924"/>
              <a:gd name="connsiteY17" fmla="*/ 524933 h 1406615"/>
              <a:gd name="connsiteX18" fmla="*/ 643466 w 1346924"/>
              <a:gd name="connsiteY18" fmla="*/ 516467 h 1406615"/>
              <a:gd name="connsiteX19" fmla="*/ 681566 w 1346924"/>
              <a:gd name="connsiteY19" fmla="*/ 508000 h 1406615"/>
              <a:gd name="connsiteX20" fmla="*/ 698500 w 1346924"/>
              <a:gd name="connsiteY20" fmla="*/ 503767 h 1406615"/>
              <a:gd name="connsiteX21" fmla="*/ 723900 w 1346924"/>
              <a:gd name="connsiteY21" fmla="*/ 491067 h 1406615"/>
              <a:gd name="connsiteX22" fmla="*/ 740833 w 1346924"/>
              <a:gd name="connsiteY22" fmla="*/ 486833 h 1406615"/>
              <a:gd name="connsiteX23" fmla="*/ 753533 w 1346924"/>
              <a:gd name="connsiteY23" fmla="*/ 474133 h 1406615"/>
              <a:gd name="connsiteX24" fmla="*/ 778933 w 1346924"/>
              <a:gd name="connsiteY24" fmla="*/ 457200 h 1406615"/>
              <a:gd name="connsiteX25" fmla="*/ 804333 w 1346924"/>
              <a:gd name="connsiteY25" fmla="*/ 431800 h 1406615"/>
              <a:gd name="connsiteX26" fmla="*/ 817033 w 1346924"/>
              <a:gd name="connsiteY26" fmla="*/ 419100 h 1406615"/>
              <a:gd name="connsiteX27" fmla="*/ 829733 w 1346924"/>
              <a:gd name="connsiteY27" fmla="*/ 410633 h 1406615"/>
              <a:gd name="connsiteX28" fmla="*/ 855133 w 1346924"/>
              <a:gd name="connsiteY28" fmla="*/ 381000 h 1406615"/>
              <a:gd name="connsiteX29" fmla="*/ 863600 w 1346924"/>
              <a:gd name="connsiteY29" fmla="*/ 368300 h 1406615"/>
              <a:gd name="connsiteX30" fmla="*/ 893233 w 1346924"/>
              <a:gd name="connsiteY30" fmla="*/ 330200 h 1406615"/>
              <a:gd name="connsiteX31" fmla="*/ 893233 w 1346924"/>
              <a:gd name="connsiteY31" fmla="*/ 330200 h 1406615"/>
              <a:gd name="connsiteX32" fmla="*/ 901700 w 1346924"/>
              <a:gd name="connsiteY32" fmla="*/ 313267 h 1406615"/>
              <a:gd name="connsiteX33" fmla="*/ 914400 w 1346924"/>
              <a:gd name="connsiteY33" fmla="*/ 292100 h 1406615"/>
              <a:gd name="connsiteX34" fmla="*/ 918633 w 1346924"/>
              <a:gd name="connsiteY34" fmla="*/ 279400 h 1406615"/>
              <a:gd name="connsiteX35" fmla="*/ 931333 w 1346924"/>
              <a:gd name="connsiteY35" fmla="*/ 266700 h 1406615"/>
              <a:gd name="connsiteX36" fmla="*/ 939800 w 1346924"/>
              <a:gd name="connsiteY36" fmla="*/ 249767 h 1406615"/>
              <a:gd name="connsiteX37" fmla="*/ 952500 w 1346924"/>
              <a:gd name="connsiteY37" fmla="*/ 232833 h 1406615"/>
              <a:gd name="connsiteX38" fmla="*/ 969433 w 1346924"/>
              <a:gd name="connsiteY38" fmla="*/ 207433 h 1406615"/>
              <a:gd name="connsiteX39" fmla="*/ 973666 w 1346924"/>
              <a:gd name="connsiteY39" fmla="*/ 194733 h 1406615"/>
              <a:gd name="connsiteX40" fmla="*/ 990600 w 1346924"/>
              <a:gd name="connsiteY40" fmla="*/ 177800 h 1406615"/>
              <a:gd name="connsiteX41" fmla="*/ 994833 w 1346924"/>
              <a:gd name="connsiteY41" fmla="*/ 165100 h 1406615"/>
              <a:gd name="connsiteX42" fmla="*/ 1007533 w 1346924"/>
              <a:gd name="connsiteY42" fmla="*/ 156633 h 1406615"/>
              <a:gd name="connsiteX43" fmla="*/ 1032933 w 1346924"/>
              <a:gd name="connsiteY43" fmla="*/ 135467 h 1406615"/>
              <a:gd name="connsiteX44" fmla="*/ 1037166 w 1346924"/>
              <a:gd name="connsiteY44" fmla="*/ 122767 h 1406615"/>
              <a:gd name="connsiteX45" fmla="*/ 1075266 w 1346924"/>
              <a:gd name="connsiteY45" fmla="*/ 101600 h 1406615"/>
              <a:gd name="connsiteX46" fmla="*/ 1087966 w 1346924"/>
              <a:gd name="connsiteY46" fmla="*/ 97367 h 1406615"/>
              <a:gd name="connsiteX47" fmla="*/ 1104900 w 1346924"/>
              <a:gd name="connsiteY47" fmla="*/ 101600 h 1406615"/>
              <a:gd name="connsiteX48" fmla="*/ 1130300 w 1346924"/>
              <a:gd name="connsiteY48" fmla="*/ 118533 h 1406615"/>
              <a:gd name="connsiteX49" fmla="*/ 1176866 w 1346924"/>
              <a:gd name="connsiteY49" fmla="*/ 139700 h 1406615"/>
              <a:gd name="connsiteX50" fmla="*/ 1193800 w 1346924"/>
              <a:gd name="connsiteY50" fmla="*/ 148167 h 1406615"/>
              <a:gd name="connsiteX51" fmla="*/ 1261533 w 1346924"/>
              <a:gd name="connsiteY51" fmla="*/ 139700 h 1406615"/>
              <a:gd name="connsiteX52" fmla="*/ 1278466 w 1346924"/>
              <a:gd name="connsiteY52" fmla="*/ 122767 h 1406615"/>
              <a:gd name="connsiteX53" fmla="*/ 1299633 w 1346924"/>
              <a:gd name="connsiteY53" fmla="*/ 88900 h 1406615"/>
              <a:gd name="connsiteX54" fmla="*/ 1312333 w 1346924"/>
              <a:gd name="connsiteY54" fmla="*/ 80433 h 1406615"/>
              <a:gd name="connsiteX55" fmla="*/ 1325033 w 1346924"/>
              <a:gd name="connsiteY55" fmla="*/ 50800 h 1406615"/>
              <a:gd name="connsiteX56" fmla="*/ 1329266 w 1346924"/>
              <a:gd name="connsiteY56" fmla="*/ 38100 h 1406615"/>
              <a:gd name="connsiteX57" fmla="*/ 1341966 w 1346924"/>
              <a:gd name="connsiteY57" fmla="*/ 25400 h 1406615"/>
              <a:gd name="connsiteX58" fmla="*/ 1346200 w 1346924"/>
              <a:gd name="connsiteY58" fmla="*/ 12700 h 1406615"/>
              <a:gd name="connsiteX59" fmla="*/ 1329266 w 1346924"/>
              <a:gd name="connsiteY59" fmla="*/ 8467 h 1406615"/>
              <a:gd name="connsiteX60" fmla="*/ 1312333 w 1346924"/>
              <a:gd name="connsiteY60" fmla="*/ 0 h 1406615"/>
              <a:gd name="connsiteX61" fmla="*/ 1143000 w 1346924"/>
              <a:gd name="connsiteY61" fmla="*/ 8467 h 1406615"/>
              <a:gd name="connsiteX62" fmla="*/ 1079500 w 1346924"/>
              <a:gd name="connsiteY62" fmla="*/ 21167 h 1406615"/>
              <a:gd name="connsiteX63" fmla="*/ 1054100 w 1346924"/>
              <a:gd name="connsiteY63" fmla="*/ 29633 h 1406615"/>
              <a:gd name="connsiteX64" fmla="*/ 1041400 w 1346924"/>
              <a:gd name="connsiteY64" fmla="*/ 33867 h 1406615"/>
              <a:gd name="connsiteX65" fmla="*/ 1032933 w 1346924"/>
              <a:gd name="connsiteY65" fmla="*/ 46567 h 1406615"/>
              <a:gd name="connsiteX66" fmla="*/ 1003300 w 1346924"/>
              <a:gd name="connsiteY66" fmla="*/ 84667 h 1406615"/>
              <a:gd name="connsiteX67" fmla="*/ 994833 w 1346924"/>
              <a:gd name="connsiteY67" fmla="*/ 110067 h 1406615"/>
              <a:gd name="connsiteX68" fmla="*/ 990600 w 1346924"/>
              <a:gd name="connsiteY68" fmla="*/ 122767 h 1406615"/>
              <a:gd name="connsiteX69" fmla="*/ 977900 w 1346924"/>
              <a:gd name="connsiteY69" fmla="*/ 127000 h 1406615"/>
              <a:gd name="connsiteX70" fmla="*/ 969433 w 1346924"/>
              <a:gd name="connsiteY70" fmla="*/ 139700 h 1406615"/>
              <a:gd name="connsiteX71" fmla="*/ 956733 w 1346924"/>
              <a:gd name="connsiteY71" fmla="*/ 148167 h 1406615"/>
              <a:gd name="connsiteX72" fmla="*/ 927100 w 1346924"/>
              <a:gd name="connsiteY72" fmla="*/ 182033 h 1406615"/>
              <a:gd name="connsiteX73" fmla="*/ 884766 w 1346924"/>
              <a:gd name="connsiteY73" fmla="*/ 232833 h 1406615"/>
              <a:gd name="connsiteX74" fmla="*/ 867833 w 1346924"/>
              <a:gd name="connsiteY74" fmla="*/ 254000 h 1406615"/>
              <a:gd name="connsiteX75" fmla="*/ 842433 w 1346924"/>
              <a:gd name="connsiteY75" fmla="*/ 279400 h 1406615"/>
              <a:gd name="connsiteX76" fmla="*/ 829733 w 1346924"/>
              <a:gd name="connsiteY76" fmla="*/ 292100 h 1406615"/>
              <a:gd name="connsiteX77" fmla="*/ 800100 w 1346924"/>
              <a:gd name="connsiteY77" fmla="*/ 330200 h 1406615"/>
              <a:gd name="connsiteX78" fmla="*/ 774700 w 1346924"/>
              <a:gd name="connsiteY78" fmla="*/ 347133 h 1406615"/>
              <a:gd name="connsiteX79" fmla="*/ 749300 w 1346924"/>
              <a:gd name="connsiteY79" fmla="*/ 376767 h 1406615"/>
              <a:gd name="connsiteX80" fmla="*/ 736600 w 1346924"/>
              <a:gd name="connsiteY80" fmla="*/ 385233 h 1406615"/>
              <a:gd name="connsiteX81" fmla="*/ 711200 w 1346924"/>
              <a:gd name="connsiteY81" fmla="*/ 393700 h 1406615"/>
              <a:gd name="connsiteX82" fmla="*/ 698500 w 1346924"/>
              <a:gd name="connsiteY82" fmla="*/ 402167 h 1406615"/>
              <a:gd name="connsiteX83" fmla="*/ 685800 w 1346924"/>
              <a:gd name="connsiteY83" fmla="*/ 406400 h 1406615"/>
              <a:gd name="connsiteX84" fmla="*/ 643466 w 1346924"/>
              <a:gd name="connsiteY84" fmla="*/ 414867 h 1406615"/>
              <a:gd name="connsiteX85" fmla="*/ 563033 w 1346924"/>
              <a:gd name="connsiteY85" fmla="*/ 402167 h 1406615"/>
              <a:gd name="connsiteX86" fmla="*/ 541866 w 1346924"/>
              <a:gd name="connsiteY86" fmla="*/ 397933 h 1406615"/>
              <a:gd name="connsiteX87" fmla="*/ 516466 w 1346924"/>
              <a:gd name="connsiteY87" fmla="*/ 389467 h 1406615"/>
              <a:gd name="connsiteX88" fmla="*/ 554566 w 1346924"/>
              <a:gd name="connsiteY88" fmla="*/ 368300 h 1406615"/>
              <a:gd name="connsiteX89" fmla="*/ 567266 w 1346924"/>
              <a:gd name="connsiteY89" fmla="*/ 359833 h 1406615"/>
              <a:gd name="connsiteX90" fmla="*/ 550333 w 1346924"/>
              <a:gd name="connsiteY90" fmla="*/ 338667 h 1406615"/>
              <a:gd name="connsiteX91" fmla="*/ 533400 w 1346924"/>
              <a:gd name="connsiteY91" fmla="*/ 321733 h 1406615"/>
              <a:gd name="connsiteX92" fmla="*/ 508000 w 1346924"/>
              <a:gd name="connsiteY92" fmla="*/ 313267 h 1406615"/>
              <a:gd name="connsiteX93" fmla="*/ 495300 w 1346924"/>
              <a:gd name="connsiteY93" fmla="*/ 304800 h 1406615"/>
              <a:gd name="connsiteX94" fmla="*/ 486833 w 1346924"/>
              <a:gd name="connsiteY94" fmla="*/ 287867 h 1406615"/>
              <a:gd name="connsiteX95" fmla="*/ 499533 w 1346924"/>
              <a:gd name="connsiteY95" fmla="*/ 275167 h 1406615"/>
              <a:gd name="connsiteX96" fmla="*/ 524933 w 1346924"/>
              <a:gd name="connsiteY96" fmla="*/ 266700 h 1406615"/>
              <a:gd name="connsiteX97" fmla="*/ 537633 w 1346924"/>
              <a:gd name="connsiteY97" fmla="*/ 258233 h 1406615"/>
              <a:gd name="connsiteX98" fmla="*/ 575733 w 1346924"/>
              <a:gd name="connsiteY98" fmla="*/ 249767 h 1406615"/>
              <a:gd name="connsiteX99" fmla="*/ 550333 w 1346924"/>
              <a:gd name="connsiteY99" fmla="*/ 245533 h 1406615"/>
              <a:gd name="connsiteX100" fmla="*/ 474133 w 1346924"/>
              <a:gd name="connsiteY100" fmla="*/ 237067 h 1406615"/>
              <a:gd name="connsiteX101" fmla="*/ 431800 w 1346924"/>
              <a:gd name="connsiteY101" fmla="*/ 228600 h 1406615"/>
              <a:gd name="connsiteX102" fmla="*/ 359833 w 1346924"/>
              <a:gd name="connsiteY102" fmla="*/ 220133 h 1406615"/>
              <a:gd name="connsiteX103" fmla="*/ 292100 w 1346924"/>
              <a:gd name="connsiteY103" fmla="*/ 211667 h 1406615"/>
              <a:gd name="connsiteX104" fmla="*/ 4233 w 1346924"/>
              <a:gd name="connsiteY104" fmla="*/ 215900 h 1406615"/>
              <a:gd name="connsiteX105" fmla="*/ 0 w 1346924"/>
              <a:gd name="connsiteY10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571500 w 1346924"/>
              <a:gd name="connsiteY16" fmla="*/ 533400 h 1406615"/>
              <a:gd name="connsiteX17" fmla="*/ 630766 w 1346924"/>
              <a:gd name="connsiteY17" fmla="*/ 524933 h 1406615"/>
              <a:gd name="connsiteX18" fmla="*/ 643466 w 1346924"/>
              <a:gd name="connsiteY18" fmla="*/ 516467 h 1406615"/>
              <a:gd name="connsiteX19" fmla="*/ 681566 w 1346924"/>
              <a:gd name="connsiteY19" fmla="*/ 508000 h 1406615"/>
              <a:gd name="connsiteX20" fmla="*/ 698500 w 1346924"/>
              <a:gd name="connsiteY20" fmla="*/ 503767 h 1406615"/>
              <a:gd name="connsiteX21" fmla="*/ 723900 w 1346924"/>
              <a:gd name="connsiteY21" fmla="*/ 491067 h 1406615"/>
              <a:gd name="connsiteX22" fmla="*/ 740833 w 1346924"/>
              <a:gd name="connsiteY22" fmla="*/ 486833 h 1406615"/>
              <a:gd name="connsiteX23" fmla="*/ 753533 w 1346924"/>
              <a:gd name="connsiteY23" fmla="*/ 474133 h 1406615"/>
              <a:gd name="connsiteX24" fmla="*/ 778933 w 1346924"/>
              <a:gd name="connsiteY24" fmla="*/ 457200 h 1406615"/>
              <a:gd name="connsiteX25" fmla="*/ 804333 w 1346924"/>
              <a:gd name="connsiteY25" fmla="*/ 431800 h 1406615"/>
              <a:gd name="connsiteX26" fmla="*/ 817033 w 1346924"/>
              <a:gd name="connsiteY26" fmla="*/ 419100 h 1406615"/>
              <a:gd name="connsiteX27" fmla="*/ 829733 w 1346924"/>
              <a:gd name="connsiteY27" fmla="*/ 410633 h 1406615"/>
              <a:gd name="connsiteX28" fmla="*/ 855133 w 1346924"/>
              <a:gd name="connsiteY28" fmla="*/ 381000 h 1406615"/>
              <a:gd name="connsiteX29" fmla="*/ 863600 w 1346924"/>
              <a:gd name="connsiteY29" fmla="*/ 368300 h 1406615"/>
              <a:gd name="connsiteX30" fmla="*/ 893233 w 1346924"/>
              <a:gd name="connsiteY30" fmla="*/ 330200 h 1406615"/>
              <a:gd name="connsiteX31" fmla="*/ 893233 w 1346924"/>
              <a:gd name="connsiteY31" fmla="*/ 330200 h 1406615"/>
              <a:gd name="connsiteX32" fmla="*/ 901700 w 1346924"/>
              <a:gd name="connsiteY32" fmla="*/ 313267 h 1406615"/>
              <a:gd name="connsiteX33" fmla="*/ 914400 w 1346924"/>
              <a:gd name="connsiteY33" fmla="*/ 292100 h 1406615"/>
              <a:gd name="connsiteX34" fmla="*/ 918633 w 1346924"/>
              <a:gd name="connsiteY34" fmla="*/ 279400 h 1406615"/>
              <a:gd name="connsiteX35" fmla="*/ 931333 w 1346924"/>
              <a:gd name="connsiteY35" fmla="*/ 266700 h 1406615"/>
              <a:gd name="connsiteX36" fmla="*/ 939800 w 1346924"/>
              <a:gd name="connsiteY36" fmla="*/ 249767 h 1406615"/>
              <a:gd name="connsiteX37" fmla="*/ 952500 w 1346924"/>
              <a:gd name="connsiteY37" fmla="*/ 232833 h 1406615"/>
              <a:gd name="connsiteX38" fmla="*/ 969433 w 1346924"/>
              <a:gd name="connsiteY38" fmla="*/ 207433 h 1406615"/>
              <a:gd name="connsiteX39" fmla="*/ 973666 w 1346924"/>
              <a:gd name="connsiteY39" fmla="*/ 194733 h 1406615"/>
              <a:gd name="connsiteX40" fmla="*/ 990600 w 1346924"/>
              <a:gd name="connsiteY40" fmla="*/ 177800 h 1406615"/>
              <a:gd name="connsiteX41" fmla="*/ 994833 w 1346924"/>
              <a:gd name="connsiteY41" fmla="*/ 165100 h 1406615"/>
              <a:gd name="connsiteX42" fmla="*/ 1007533 w 1346924"/>
              <a:gd name="connsiteY42" fmla="*/ 156633 h 1406615"/>
              <a:gd name="connsiteX43" fmla="*/ 1032933 w 1346924"/>
              <a:gd name="connsiteY43" fmla="*/ 135467 h 1406615"/>
              <a:gd name="connsiteX44" fmla="*/ 1037166 w 1346924"/>
              <a:gd name="connsiteY44" fmla="*/ 122767 h 1406615"/>
              <a:gd name="connsiteX45" fmla="*/ 1075266 w 1346924"/>
              <a:gd name="connsiteY45" fmla="*/ 101600 h 1406615"/>
              <a:gd name="connsiteX46" fmla="*/ 1087966 w 1346924"/>
              <a:gd name="connsiteY46" fmla="*/ 97367 h 1406615"/>
              <a:gd name="connsiteX47" fmla="*/ 1104900 w 1346924"/>
              <a:gd name="connsiteY47" fmla="*/ 101600 h 1406615"/>
              <a:gd name="connsiteX48" fmla="*/ 1130300 w 1346924"/>
              <a:gd name="connsiteY48" fmla="*/ 118533 h 1406615"/>
              <a:gd name="connsiteX49" fmla="*/ 1176866 w 1346924"/>
              <a:gd name="connsiteY49" fmla="*/ 139700 h 1406615"/>
              <a:gd name="connsiteX50" fmla="*/ 1193800 w 1346924"/>
              <a:gd name="connsiteY50" fmla="*/ 148167 h 1406615"/>
              <a:gd name="connsiteX51" fmla="*/ 1261533 w 1346924"/>
              <a:gd name="connsiteY51" fmla="*/ 139700 h 1406615"/>
              <a:gd name="connsiteX52" fmla="*/ 1278466 w 1346924"/>
              <a:gd name="connsiteY52" fmla="*/ 122767 h 1406615"/>
              <a:gd name="connsiteX53" fmla="*/ 1299633 w 1346924"/>
              <a:gd name="connsiteY53" fmla="*/ 88900 h 1406615"/>
              <a:gd name="connsiteX54" fmla="*/ 1312333 w 1346924"/>
              <a:gd name="connsiteY54" fmla="*/ 80433 h 1406615"/>
              <a:gd name="connsiteX55" fmla="*/ 1325033 w 1346924"/>
              <a:gd name="connsiteY55" fmla="*/ 50800 h 1406615"/>
              <a:gd name="connsiteX56" fmla="*/ 1329266 w 1346924"/>
              <a:gd name="connsiteY56" fmla="*/ 38100 h 1406615"/>
              <a:gd name="connsiteX57" fmla="*/ 1341966 w 1346924"/>
              <a:gd name="connsiteY57" fmla="*/ 25400 h 1406615"/>
              <a:gd name="connsiteX58" fmla="*/ 1346200 w 1346924"/>
              <a:gd name="connsiteY58" fmla="*/ 12700 h 1406615"/>
              <a:gd name="connsiteX59" fmla="*/ 1329266 w 1346924"/>
              <a:gd name="connsiteY59" fmla="*/ 8467 h 1406615"/>
              <a:gd name="connsiteX60" fmla="*/ 1312333 w 1346924"/>
              <a:gd name="connsiteY60" fmla="*/ 0 h 1406615"/>
              <a:gd name="connsiteX61" fmla="*/ 1143000 w 1346924"/>
              <a:gd name="connsiteY61" fmla="*/ 8467 h 1406615"/>
              <a:gd name="connsiteX62" fmla="*/ 1079500 w 1346924"/>
              <a:gd name="connsiteY62" fmla="*/ 21167 h 1406615"/>
              <a:gd name="connsiteX63" fmla="*/ 1054100 w 1346924"/>
              <a:gd name="connsiteY63" fmla="*/ 29633 h 1406615"/>
              <a:gd name="connsiteX64" fmla="*/ 1041400 w 1346924"/>
              <a:gd name="connsiteY64" fmla="*/ 33867 h 1406615"/>
              <a:gd name="connsiteX65" fmla="*/ 1032933 w 1346924"/>
              <a:gd name="connsiteY65" fmla="*/ 46567 h 1406615"/>
              <a:gd name="connsiteX66" fmla="*/ 1003300 w 1346924"/>
              <a:gd name="connsiteY66" fmla="*/ 84667 h 1406615"/>
              <a:gd name="connsiteX67" fmla="*/ 994833 w 1346924"/>
              <a:gd name="connsiteY67" fmla="*/ 110067 h 1406615"/>
              <a:gd name="connsiteX68" fmla="*/ 990600 w 1346924"/>
              <a:gd name="connsiteY68" fmla="*/ 122767 h 1406615"/>
              <a:gd name="connsiteX69" fmla="*/ 977900 w 1346924"/>
              <a:gd name="connsiteY69" fmla="*/ 127000 h 1406615"/>
              <a:gd name="connsiteX70" fmla="*/ 969433 w 1346924"/>
              <a:gd name="connsiteY70" fmla="*/ 139700 h 1406615"/>
              <a:gd name="connsiteX71" fmla="*/ 956733 w 1346924"/>
              <a:gd name="connsiteY71" fmla="*/ 148167 h 1406615"/>
              <a:gd name="connsiteX72" fmla="*/ 927100 w 1346924"/>
              <a:gd name="connsiteY72" fmla="*/ 182033 h 1406615"/>
              <a:gd name="connsiteX73" fmla="*/ 884766 w 1346924"/>
              <a:gd name="connsiteY73" fmla="*/ 232833 h 1406615"/>
              <a:gd name="connsiteX74" fmla="*/ 867833 w 1346924"/>
              <a:gd name="connsiteY74" fmla="*/ 254000 h 1406615"/>
              <a:gd name="connsiteX75" fmla="*/ 842433 w 1346924"/>
              <a:gd name="connsiteY75" fmla="*/ 279400 h 1406615"/>
              <a:gd name="connsiteX76" fmla="*/ 829733 w 1346924"/>
              <a:gd name="connsiteY76" fmla="*/ 292100 h 1406615"/>
              <a:gd name="connsiteX77" fmla="*/ 800100 w 1346924"/>
              <a:gd name="connsiteY77" fmla="*/ 330200 h 1406615"/>
              <a:gd name="connsiteX78" fmla="*/ 774700 w 1346924"/>
              <a:gd name="connsiteY78" fmla="*/ 347133 h 1406615"/>
              <a:gd name="connsiteX79" fmla="*/ 749300 w 1346924"/>
              <a:gd name="connsiteY79" fmla="*/ 376767 h 1406615"/>
              <a:gd name="connsiteX80" fmla="*/ 736600 w 1346924"/>
              <a:gd name="connsiteY80" fmla="*/ 385233 h 1406615"/>
              <a:gd name="connsiteX81" fmla="*/ 711200 w 1346924"/>
              <a:gd name="connsiteY81" fmla="*/ 393700 h 1406615"/>
              <a:gd name="connsiteX82" fmla="*/ 698500 w 1346924"/>
              <a:gd name="connsiteY82" fmla="*/ 402167 h 1406615"/>
              <a:gd name="connsiteX83" fmla="*/ 685800 w 1346924"/>
              <a:gd name="connsiteY83" fmla="*/ 406400 h 1406615"/>
              <a:gd name="connsiteX84" fmla="*/ 643466 w 1346924"/>
              <a:gd name="connsiteY84" fmla="*/ 414867 h 1406615"/>
              <a:gd name="connsiteX85" fmla="*/ 563033 w 1346924"/>
              <a:gd name="connsiteY85" fmla="*/ 402167 h 1406615"/>
              <a:gd name="connsiteX86" fmla="*/ 541866 w 1346924"/>
              <a:gd name="connsiteY86" fmla="*/ 397933 h 1406615"/>
              <a:gd name="connsiteX87" fmla="*/ 516466 w 1346924"/>
              <a:gd name="connsiteY87" fmla="*/ 389467 h 1406615"/>
              <a:gd name="connsiteX88" fmla="*/ 554566 w 1346924"/>
              <a:gd name="connsiteY88" fmla="*/ 368300 h 1406615"/>
              <a:gd name="connsiteX89" fmla="*/ 567266 w 1346924"/>
              <a:gd name="connsiteY89" fmla="*/ 359833 h 1406615"/>
              <a:gd name="connsiteX90" fmla="*/ 550333 w 1346924"/>
              <a:gd name="connsiteY90" fmla="*/ 338667 h 1406615"/>
              <a:gd name="connsiteX91" fmla="*/ 533400 w 1346924"/>
              <a:gd name="connsiteY91" fmla="*/ 321733 h 1406615"/>
              <a:gd name="connsiteX92" fmla="*/ 508000 w 1346924"/>
              <a:gd name="connsiteY92" fmla="*/ 313267 h 1406615"/>
              <a:gd name="connsiteX93" fmla="*/ 495300 w 1346924"/>
              <a:gd name="connsiteY93" fmla="*/ 304800 h 1406615"/>
              <a:gd name="connsiteX94" fmla="*/ 486833 w 1346924"/>
              <a:gd name="connsiteY94" fmla="*/ 287867 h 1406615"/>
              <a:gd name="connsiteX95" fmla="*/ 499533 w 1346924"/>
              <a:gd name="connsiteY95" fmla="*/ 275167 h 1406615"/>
              <a:gd name="connsiteX96" fmla="*/ 524933 w 1346924"/>
              <a:gd name="connsiteY96" fmla="*/ 266700 h 1406615"/>
              <a:gd name="connsiteX97" fmla="*/ 537633 w 1346924"/>
              <a:gd name="connsiteY97" fmla="*/ 258233 h 1406615"/>
              <a:gd name="connsiteX98" fmla="*/ 575733 w 1346924"/>
              <a:gd name="connsiteY98" fmla="*/ 249767 h 1406615"/>
              <a:gd name="connsiteX99" fmla="*/ 550333 w 1346924"/>
              <a:gd name="connsiteY99" fmla="*/ 245533 h 1406615"/>
              <a:gd name="connsiteX100" fmla="*/ 474133 w 1346924"/>
              <a:gd name="connsiteY100" fmla="*/ 237067 h 1406615"/>
              <a:gd name="connsiteX101" fmla="*/ 431800 w 1346924"/>
              <a:gd name="connsiteY101" fmla="*/ 228600 h 1406615"/>
              <a:gd name="connsiteX102" fmla="*/ 359833 w 1346924"/>
              <a:gd name="connsiteY102" fmla="*/ 220133 h 1406615"/>
              <a:gd name="connsiteX103" fmla="*/ 292100 w 1346924"/>
              <a:gd name="connsiteY103" fmla="*/ 211667 h 1406615"/>
              <a:gd name="connsiteX104" fmla="*/ 4233 w 1346924"/>
              <a:gd name="connsiteY104" fmla="*/ 215900 h 1406615"/>
              <a:gd name="connsiteX105" fmla="*/ 0 w 1346924"/>
              <a:gd name="connsiteY10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643466 w 1346924"/>
              <a:gd name="connsiteY17" fmla="*/ 516467 h 1406615"/>
              <a:gd name="connsiteX18" fmla="*/ 681566 w 1346924"/>
              <a:gd name="connsiteY18" fmla="*/ 508000 h 1406615"/>
              <a:gd name="connsiteX19" fmla="*/ 698500 w 1346924"/>
              <a:gd name="connsiteY19" fmla="*/ 503767 h 1406615"/>
              <a:gd name="connsiteX20" fmla="*/ 723900 w 1346924"/>
              <a:gd name="connsiteY20" fmla="*/ 491067 h 1406615"/>
              <a:gd name="connsiteX21" fmla="*/ 740833 w 1346924"/>
              <a:gd name="connsiteY21" fmla="*/ 486833 h 1406615"/>
              <a:gd name="connsiteX22" fmla="*/ 753533 w 1346924"/>
              <a:gd name="connsiteY22" fmla="*/ 474133 h 1406615"/>
              <a:gd name="connsiteX23" fmla="*/ 778933 w 1346924"/>
              <a:gd name="connsiteY23" fmla="*/ 457200 h 1406615"/>
              <a:gd name="connsiteX24" fmla="*/ 804333 w 1346924"/>
              <a:gd name="connsiteY24" fmla="*/ 431800 h 1406615"/>
              <a:gd name="connsiteX25" fmla="*/ 817033 w 1346924"/>
              <a:gd name="connsiteY25" fmla="*/ 419100 h 1406615"/>
              <a:gd name="connsiteX26" fmla="*/ 829733 w 1346924"/>
              <a:gd name="connsiteY26" fmla="*/ 410633 h 1406615"/>
              <a:gd name="connsiteX27" fmla="*/ 855133 w 1346924"/>
              <a:gd name="connsiteY27" fmla="*/ 381000 h 1406615"/>
              <a:gd name="connsiteX28" fmla="*/ 863600 w 1346924"/>
              <a:gd name="connsiteY28" fmla="*/ 368300 h 1406615"/>
              <a:gd name="connsiteX29" fmla="*/ 893233 w 1346924"/>
              <a:gd name="connsiteY29" fmla="*/ 330200 h 1406615"/>
              <a:gd name="connsiteX30" fmla="*/ 893233 w 1346924"/>
              <a:gd name="connsiteY30" fmla="*/ 330200 h 1406615"/>
              <a:gd name="connsiteX31" fmla="*/ 901700 w 1346924"/>
              <a:gd name="connsiteY31" fmla="*/ 313267 h 1406615"/>
              <a:gd name="connsiteX32" fmla="*/ 914400 w 1346924"/>
              <a:gd name="connsiteY32" fmla="*/ 292100 h 1406615"/>
              <a:gd name="connsiteX33" fmla="*/ 918633 w 1346924"/>
              <a:gd name="connsiteY33" fmla="*/ 279400 h 1406615"/>
              <a:gd name="connsiteX34" fmla="*/ 931333 w 1346924"/>
              <a:gd name="connsiteY34" fmla="*/ 266700 h 1406615"/>
              <a:gd name="connsiteX35" fmla="*/ 939800 w 1346924"/>
              <a:gd name="connsiteY35" fmla="*/ 249767 h 1406615"/>
              <a:gd name="connsiteX36" fmla="*/ 952500 w 1346924"/>
              <a:gd name="connsiteY36" fmla="*/ 232833 h 1406615"/>
              <a:gd name="connsiteX37" fmla="*/ 969433 w 1346924"/>
              <a:gd name="connsiteY37" fmla="*/ 207433 h 1406615"/>
              <a:gd name="connsiteX38" fmla="*/ 973666 w 1346924"/>
              <a:gd name="connsiteY38" fmla="*/ 194733 h 1406615"/>
              <a:gd name="connsiteX39" fmla="*/ 990600 w 1346924"/>
              <a:gd name="connsiteY39" fmla="*/ 177800 h 1406615"/>
              <a:gd name="connsiteX40" fmla="*/ 994833 w 1346924"/>
              <a:gd name="connsiteY40" fmla="*/ 165100 h 1406615"/>
              <a:gd name="connsiteX41" fmla="*/ 1007533 w 1346924"/>
              <a:gd name="connsiteY41" fmla="*/ 156633 h 1406615"/>
              <a:gd name="connsiteX42" fmla="*/ 1032933 w 1346924"/>
              <a:gd name="connsiteY42" fmla="*/ 135467 h 1406615"/>
              <a:gd name="connsiteX43" fmla="*/ 1037166 w 1346924"/>
              <a:gd name="connsiteY43" fmla="*/ 122767 h 1406615"/>
              <a:gd name="connsiteX44" fmla="*/ 1075266 w 1346924"/>
              <a:gd name="connsiteY44" fmla="*/ 101600 h 1406615"/>
              <a:gd name="connsiteX45" fmla="*/ 1087966 w 1346924"/>
              <a:gd name="connsiteY45" fmla="*/ 97367 h 1406615"/>
              <a:gd name="connsiteX46" fmla="*/ 1104900 w 1346924"/>
              <a:gd name="connsiteY46" fmla="*/ 101600 h 1406615"/>
              <a:gd name="connsiteX47" fmla="*/ 1130300 w 1346924"/>
              <a:gd name="connsiteY47" fmla="*/ 118533 h 1406615"/>
              <a:gd name="connsiteX48" fmla="*/ 1176866 w 1346924"/>
              <a:gd name="connsiteY48" fmla="*/ 139700 h 1406615"/>
              <a:gd name="connsiteX49" fmla="*/ 1193800 w 1346924"/>
              <a:gd name="connsiteY49" fmla="*/ 148167 h 1406615"/>
              <a:gd name="connsiteX50" fmla="*/ 1261533 w 1346924"/>
              <a:gd name="connsiteY50" fmla="*/ 139700 h 1406615"/>
              <a:gd name="connsiteX51" fmla="*/ 1278466 w 1346924"/>
              <a:gd name="connsiteY51" fmla="*/ 122767 h 1406615"/>
              <a:gd name="connsiteX52" fmla="*/ 1299633 w 1346924"/>
              <a:gd name="connsiteY52" fmla="*/ 88900 h 1406615"/>
              <a:gd name="connsiteX53" fmla="*/ 1312333 w 1346924"/>
              <a:gd name="connsiteY53" fmla="*/ 80433 h 1406615"/>
              <a:gd name="connsiteX54" fmla="*/ 1325033 w 1346924"/>
              <a:gd name="connsiteY54" fmla="*/ 50800 h 1406615"/>
              <a:gd name="connsiteX55" fmla="*/ 1329266 w 1346924"/>
              <a:gd name="connsiteY55" fmla="*/ 38100 h 1406615"/>
              <a:gd name="connsiteX56" fmla="*/ 1341966 w 1346924"/>
              <a:gd name="connsiteY56" fmla="*/ 25400 h 1406615"/>
              <a:gd name="connsiteX57" fmla="*/ 1346200 w 1346924"/>
              <a:gd name="connsiteY57" fmla="*/ 12700 h 1406615"/>
              <a:gd name="connsiteX58" fmla="*/ 1329266 w 1346924"/>
              <a:gd name="connsiteY58" fmla="*/ 8467 h 1406615"/>
              <a:gd name="connsiteX59" fmla="*/ 1312333 w 1346924"/>
              <a:gd name="connsiteY59" fmla="*/ 0 h 1406615"/>
              <a:gd name="connsiteX60" fmla="*/ 1143000 w 1346924"/>
              <a:gd name="connsiteY60" fmla="*/ 8467 h 1406615"/>
              <a:gd name="connsiteX61" fmla="*/ 1079500 w 1346924"/>
              <a:gd name="connsiteY61" fmla="*/ 21167 h 1406615"/>
              <a:gd name="connsiteX62" fmla="*/ 1054100 w 1346924"/>
              <a:gd name="connsiteY62" fmla="*/ 29633 h 1406615"/>
              <a:gd name="connsiteX63" fmla="*/ 1041400 w 1346924"/>
              <a:gd name="connsiteY63" fmla="*/ 33867 h 1406615"/>
              <a:gd name="connsiteX64" fmla="*/ 1032933 w 1346924"/>
              <a:gd name="connsiteY64" fmla="*/ 46567 h 1406615"/>
              <a:gd name="connsiteX65" fmla="*/ 1003300 w 1346924"/>
              <a:gd name="connsiteY65" fmla="*/ 84667 h 1406615"/>
              <a:gd name="connsiteX66" fmla="*/ 994833 w 1346924"/>
              <a:gd name="connsiteY66" fmla="*/ 110067 h 1406615"/>
              <a:gd name="connsiteX67" fmla="*/ 990600 w 1346924"/>
              <a:gd name="connsiteY67" fmla="*/ 122767 h 1406615"/>
              <a:gd name="connsiteX68" fmla="*/ 977900 w 1346924"/>
              <a:gd name="connsiteY68" fmla="*/ 127000 h 1406615"/>
              <a:gd name="connsiteX69" fmla="*/ 969433 w 1346924"/>
              <a:gd name="connsiteY69" fmla="*/ 139700 h 1406615"/>
              <a:gd name="connsiteX70" fmla="*/ 956733 w 1346924"/>
              <a:gd name="connsiteY70" fmla="*/ 148167 h 1406615"/>
              <a:gd name="connsiteX71" fmla="*/ 927100 w 1346924"/>
              <a:gd name="connsiteY71" fmla="*/ 182033 h 1406615"/>
              <a:gd name="connsiteX72" fmla="*/ 884766 w 1346924"/>
              <a:gd name="connsiteY72" fmla="*/ 232833 h 1406615"/>
              <a:gd name="connsiteX73" fmla="*/ 867833 w 1346924"/>
              <a:gd name="connsiteY73" fmla="*/ 254000 h 1406615"/>
              <a:gd name="connsiteX74" fmla="*/ 842433 w 1346924"/>
              <a:gd name="connsiteY74" fmla="*/ 279400 h 1406615"/>
              <a:gd name="connsiteX75" fmla="*/ 829733 w 1346924"/>
              <a:gd name="connsiteY75" fmla="*/ 292100 h 1406615"/>
              <a:gd name="connsiteX76" fmla="*/ 800100 w 1346924"/>
              <a:gd name="connsiteY76" fmla="*/ 330200 h 1406615"/>
              <a:gd name="connsiteX77" fmla="*/ 774700 w 1346924"/>
              <a:gd name="connsiteY77" fmla="*/ 347133 h 1406615"/>
              <a:gd name="connsiteX78" fmla="*/ 749300 w 1346924"/>
              <a:gd name="connsiteY78" fmla="*/ 376767 h 1406615"/>
              <a:gd name="connsiteX79" fmla="*/ 736600 w 1346924"/>
              <a:gd name="connsiteY79" fmla="*/ 385233 h 1406615"/>
              <a:gd name="connsiteX80" fmla="*/ 711200 w 1346924"/>
              <a:gd name="connsiteY80" fmla="*/ 393700 h 1406615"/>
              <a:gd name="connsiteX81" fmla="*/ 698500 w 1346924"/>
              <a:gd name="connsiteY81" fmla="*/ 402167 h 1406615"/>
              <a:gd name="connsiteX82" fmla="*/ 685800 w 1346924"/>
              <a:gd name="connsiteY82" fmla="*/ 406400 h 1406615"/>
              <a:gd name="connsiteX83" fmla="*/ 643466 w 1346924"/>
              <a:gd name="connsiteY83" fmla="*/ 414867 h 1406615"/>
              <a:gd name="connsiteX84" fmla="*/ 563033 w 1346924"/>
              <a:gd name="connsiteY84" fmla="*/ 402167 h 1406615"/>
              <a:gd name="connsiteX85" fmla="*/ 541866 w 1346924"/>
              <a:gd name="connsiteY85" fmla="*/ 397933 h 1406615"/>
              <a:gd name="connsiteX86" fmla="*/ 516466 w 1346924"/>
              <a:gd name="connsiteY86" fmla="*/ 389467 h 1406615"/>
              <a:gd name="connsiteX87" fmla="*/ 554566 w 1346924"/>
              <a:gd name="connsiteY87" fmla="*/ 368300 h 1406615"/>
              <a:gd name="connsiteX88" fmla="*/ 567266 w 1346924"/>
              <a:gd name="connsiteY88" fmla="*/ 359833 h 1406615"/>
              <a:gd name="connsiteX89" fmla="*/ 550333 w 1346924"/>
              <a:gd name="connsiteY89" fmla="*/ 338667 h 1406615"/>
              <a:gd name="connsiteX90" fmla="*/ 533400 w 1346924"/>
              <a:gd name="connsiteY90" fmla="*/ 321733 h 1406615"/>
              <a:gd name="connsiteX91" fmla="*/ 508000 w 1346924"/>
              <a:gd name="connsiteY91" fmla="*/ 313267 h 1406615"/>
              <a:gd name="connsiteX92" fmla="*/ 495300 w 1346924"/>
              <a:gd name="connsiteY92" fmla="*/ 304800 h 1406615"/>
              <a:gd name="connsiteX93" fmla="*/ 486833 w 1346924"/>
              <a:gd name="connsiteY93" fmla="*/ 287867 h 1406615"/>
              <a:gd name="connsiteX94" fmla="*/ 499533 w 1346924"/>
              <a:gd name="connsiteY94" fmla="*/ 275167 h 1406615"/>
              <a:gd name="connsiteX95" fmla="*/ 524933 w 1346924"/>
              <a:gd name="connsiteY95" fmla="*/ 266700 h 1406615"/>
              <a:gd name="connsiteX96" fmla="*/ 537633 w 1346924"/>
              <a:gd name="connsiteY96" fmla="*/ 258233 h 1406615"/>
              <a:gd name="connsiteX97" fmla="*/ 575733 w 1346924"/>
              <a:gd name="connsiteY97" fmla="*/ 249767 h 1406615"/>
              <a:gd name="connsiteX98" fmla="*/ 550333 w 1346924"/>
              <a:gd name="connsiteY98" fmla="*/ 245533 h 1406615"/>
              <a:gd name="connsiteX99" fmla="*/ 474133 w 1346924"/>
              <a:gd name="connsiteY99" fmla="*/ 237067 h 1406615"/>
              <a:gd name="connsiteX100" fmla="*/ 431800 w 1346924"/>
              <a:gd name="connsiteY100" fmla="*/ 228600 h 1406615"/>
              <a:gd name="connsiteX101" fmla="*/ 359833 w 1346924"/>
              <a:gd name="connsiteY101" fmla="*/ 220133 h 1406615"/>
              <a:gd name="connsiteX102" fmla="*/ 292100 w 1346924"/>
              <a:gd name="connsiteY102" fmla="*/ 211667 h 1406615"/>
              <a:gd name="connsiteX103" fmla="*/ 4233 w 1346924"/>
              <a:gd name="connsiteY103" fmla="*/ 215900 h 1406615"/>
              <a:gd name="connsiteX104" fmla="*/ 0 w 1346924"/>
              <a:gd name="connsiteY10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681566 w 1346924"/>
              <a:gd name="connsiteY17" fmla="*/ 508000 h 1406615"/>
              <a:gd name="connsiteX18" fmla="*/ 698500 w 1346924"/>
              <a:gd name="connsiteY18" fmla="*/ 503767 h 1406615"/>
              <a:gd name="connsiteX19" fmla="*/ 723900 w 1346924"/>
              <a:gd name="connsiteY19" fmla="*/ 491067 h 1406615"/>
              <a:gd name="connsiteX20" fmla="*/ 740833 w 1346924"/>
              <a:gd name="connsiteY20" fmla="*/ 486833 h 1406615"/>
              <a:gd name="connsiteX21" fmla="*/ 753533 w 1346924"/>
              <a:gd name="connsiteY21" fmla="*/ 474133 h 1406615"/>
              <a:gd name="connsiteX22" fmla="*/ 778933 w 1346924"/>
              <a:gd name="connsiteY22" fmla="*/ 457200 h 1406615"/>
              <a:gd name="connsiteX23" fmla="*/ 804333 w 1346924"/>
              <a:gd name="connsiteY23" fmla="*/ 431800 h 1406615"/>
              <a:gd name="connsiteX24" fmla="*/ 817033 w 1346924"/>
              <a:gd name="connsiteY24" fmla="*/ 419100 h 1406615"/>
              <a:gd name="connsiteX25" fmla="*/ 829733 w 1346924"/>
              <a:gd name="connsiteY25" fmla="*/ 410633 h 1406615"/>
              <a:gd name="connsiteX26" fmla="*/ 855133 w 1346924"/>
              <a:gd name="connsiteY26" fmla="*/ 381000 h 1406615"/>
              <a:gd name="connsiteX27" fmla="*/ 863600 w 1346924"/>
              <a:gd name="connsiteY27" fmla="*/ 368300 h 1406615"/>
              <a:gd name="connsiteX28" fmla="*/ 893233 w 1346924"/>
              <a:gd name="connsiteY28" fmla="*/ 330200 h 1406615"/>
              <a:gd name="connsiteX29" fmla="*/ 893233 w 1346924"/>
              <a:gd name="connsiteY29" fmla="*/ 330200 h 1406615"/>
              <a:gd name="connsiteX30" fmla="*/ 901700 w 1346924"/>
              <a:gd name="connsiteY30" fmla="*/ 313267 h 1406615"/>
              <a:gd name="connsiteX31" fmla="*/ 914400 w 1346924"/>
              <a:gd name="connsiteY31" fmla="*/ 292100 h 1406615"/>
              <a:gd name="connsiteX32" fmla="*/ 918633 w 1346924"/>
              <a:gd name="connsiteY32" fmla="*/ 279400 h 1406615"/>
              <a:gd name="connsiteX33" fmla="*/ 931333 w 1346924"/>
              <a:gd name="connsiteY33" fmla="*/ 266700 h 1406615"/>
              <a:gd name="connsiteX34" fmla="*/ 939800 w 1346924"/>
              <a:gd name="connsiteY34" fmla="*/ 249767 h 1406615"/>
              <a:gd name="connsiteX35" fmla="*/ 952500 w 1346924"/>
              <a:gd name="connsiteY35" fmla="*/ 232833 h 1406615"/>
              <a:gd name="connsiteX36" fmla="*/ 969433 w 1346924"/>
              <a:gd name="connsiteY36" fmla="*/ 207433 h 1406615"/>
              <a:gd name="connsiteX37" fmla="*/ 973666 w 1346924"/>
              <a:gd name="connsiteY37" fmla="*/ 194733 h 1406615"/>
              <a:gd name="connsiteX38" fmla="*/ 990600 w 1346924"/>
              <a:gd name="connsiteY38" fmla="*/ 177800 h 1406615"/>
              <a:gd name="connsiteX39" fmla="*/ 994833 w 1346924"/>
              <a:gd name="connsiteY39" fmla="*/ 165100 h 1406615"/>
              <a:gd name="connsiteX40" fmla="*/ 1007533 w 1346924"/>
              <a:gd name="connsiteY40" fmla="*/ 156633 h 1406615"/>
              <a:gd name="connsiteX41" fmla="*/ 1032933 w 1346924"/>
              <a:gd name="connsiteY41" fmla="*/ 135467 h 1406615"/>
              <a:gd name="connsiteX42" fmla="*/ 1037166 w 1346924"/>
              <a:gd name="connsiteY42" fmla="*/ 122767 h 1406615"/>
              <a:gd name="connsiteX43" fmla="*/ 1075266 w 1346924"/>
              <a:gd name="connsiteY43" fmla="*/ 101600 h 1406615"/>
              <a:gd name="connsiteX44" fmla="*/ 1087966 w 1346924"/>
              <a:gd name="connsiteY44" fmla="*/ 97367 h 1406615"/>
              <a:gd name="connsiteX45" fmla="*/ 1104900 w 1346924"/>
              <a:gd name="connsiteY45" fmla="*/ 101600 h 1406615"/>
              <a:gd name="connsiteX46" fmla="*/ 1130300 w 1346924"/>
              <a:gd name="connsiteY46" fmla="*/ 118533 h 1406615"/>
              <a:gd name="connsiteX47" fmla="*/ 1176866 w 1346924"/>
              <a:gd name="connsiteY47" fmla="*/ 139700 h 1406615"/>
              <a:gd name="connsiteX48" fmla="*/ 1193800 w 1346924"/>
              <a:gd name="connsiteY48" fmla="*/ 148167 h 1406615"/>
              <a:gd name="connsiteX49" fmla="*/ 1261533 w 1346924"/>
              <a:gd name="connsiteY49" fmla="*/ 139700 h 1406615"/>
              <a:gd name="connsiteX50" fmla="*/ 1278466 w 1346924"/>
              <a:gd name="connsiteY50" fmla="*/ 122767 h 1406615"/>
              <a:gd name="connsiteX51" fmla="*/ 1299633 w 1346924"/>
              <a:gd name="connsiteY51" fmla="*/ 88900 h 1406615"/>
              <a:gd name="connsiteX52" fmla="*/ 1312333 w 1346924"/>
              <a:gd name="connsiteY52" fmla="*/ 80433 h 1406615"/>
              <a:gd name="connsiteX53" fmla="*/ 1325033 w 1346924"/>
              <a:gd name="connsiteY53" fmla="*/ 50800 h 1406615"/>
              <a:gd name="connsiteX54" fmla="*/ 1329266 w 1346924"/>
              <a:gd name="connsiteY54" fmla="*/ 38100 h 1406615"/>
              <a:gd name="connsiteX55" fmla="*/ 1341966 w 1346924"/>
              <a:gd name="connsiteY55" fmla="*/ 25400 h 1406615"/>
              <a:gd name="connsiteX56" fmla="*/ 1346200 w 1346924"/>
              <a:gd name="connsiteY56" fmla="*/ 12700 h 1406615"/>
              <a:gd name="connsiteX57" fmla="*/ 1329266 w 1346924"/>
              <a:gd name="connsiteY57" fmla="*/ 8467 h 1406615"/>
              <a:gd name="connsiteX58" fmla="*/ 1312333 w 1346924"/>
              <a:gd name="connsiteY58" fmla="*/ 0 h 1406615"/>
              <a:gd name="connsiteX59" fmla="*/ 1143000 w 1346924"/>
              <a:gd name="connsiteY59" fmla="*/ 8467 h 1406615"/>
              <a:gd name="connsiteX60" fmla="*/ 1079500 w 1346924"/>
              <a:gd name="connsiteY60" fmla="*/ 21167 h 1406615"/>
              <a:gd name="connsiteX61" fmla="*/ 1054100 w 1346924"/>
              <a:gd name="connsiteY61" fmla="*/ 29633 h 1406615"/>
              <a:gd name="connsiteX62" fmla="*/ 1041400 w 1346924"/>
              <a:gd name="connsiteY62" fmla="*/ 33867 h 1406615"/>
              <a:gd name="connsiteX63" fmla="*/ 1032933 w 1346924"/>
              <a:gd name="connsiteY63" fmla="*/ 46567 h 1406615"/>
              <a:gd name="connsiteX64" fmla="*/ 1003300 w 1346924"/>
              <a:gd name="connsiteY64" fmla="*/ 84667 h 1406615"/>
              <a:gd name="connsiteX65" fmla="*/ 994833 w 1346924"/>
              <a:gd name="connsiteY65" fmla="*/ 110067 h 1406615"/>
              <a:gd name="connsiteX66" fmla="*/ 990600 w 1346924"/>
              <a:gd name="connsiteY66" fmla="*/ 122767 h 1406615"/>
              <a:gd name="connsiteX67" fmla="*/ 977900 w 1346924"/>
              <a:gd name="connsiteY67" fmla="*/ 127000 h 1406615"/>
              <a:gd name="connsiteX68" fmla="*/ 969433 w 1346924"/>
              <a:gd name="connsiteY68" fmla="*/ 139700 h 1406615"/>
              <a:gd name="connsiteX69" fmla="*/ 956733 w 1346924"/>
              <a:gd name="connsiteY69" fmla="*/ 148167 h 1406615"/>
              <a:gd name="connsiteX70" fmla="*/ 927100 w 1346924"/>
              <a:gd name="connsiteY70" fmla="*/ 182033 h 1406615"/>
              <a:gd name="connsiteX71" fmla="*/ 884766 w 1346924"/>
              <a:gd name="connsiteY71" fmla="*/ 232833 h 1406615"/>
              <a:gd name="connsiteX72" fmla="*/ 867833 w 1346924"/>
              <a:gd name="connsiteY72" fmla="*/ 254000 h 1406615"/>
              <a:gd name="connsiteX73" fmla="*/ 842433 w 1346924"/>
              <a:gd name="connsiteY73" fmla="*/ 279400 h 1406615"/>
              <a:gd name="connsiteX74" fmla="*/ 829733 w 1346924"/>
              <a:gd name="connsiteY74" fmla="*/ 292100 h 1406615"/>
              <a:gd name="connsiteX75" fmla="*/ 800100 w 1346924"/>
              <a:gd name="connsiteY75" fmla="*/ 330200 h 1406615"/>
              <a:gd name="connsiteX76" fmla="*/ 774700 w 1346924"/>
              <a:gd name="connsiteY76" fmla="*/ 347133 h 1406615"/>
              <a:gd name="connsiteX77" fmla="*/ 749300 w 1346924"/>
              <a:gd name="connsiteY77" fmla="*/ 376767 h 1406615"/>
              <a:gd name="connsiteX78" fmla="*/ 736600 w 1346924"/>
              <a:gd name="connsiteY78" fmla="*/ 385233 h 1406615"/>
              <a:gd name="connsiteX79" fmla="*/ 711200 w 1346924"/>
              <a:gd name="connsiteY79" fmla="*/ 393700 h 1406615"/>
              <a:gd name="connsiteX80" fmla="*/ 698500 w 1346924"/>
              <a:gd name="connsiteY80" fmla="*/ 402167 h 1406615"/>
              <a:gd name="connsiteX81" fmla="*/ 685800 w 1346924"/>
              <a:gd name="connsiteY81" fmla="*/ 406400 h 1406615"/>
              <a:gd name="connsiteX82" fmla="*/ 643466 w 1346924"/>
              <a:gd name="connsiteY82" fmla="*/ 414867 h 1406615"/>
              <a:gd name="connsiteX83" fmla="*/ 563033 w 1346924"/>
              <a:gd name="connsiteY83" fmla="*/ 402167 h 1406615"/>
              <a:gd name="connsiteX84" fmla="*/ 541866 w 1346924"/>
              <a:gd name="connsiteY84" fmla="*/ 397933 h 1406615"/>
              <a:gd name="connsiteX85" fmla="*/ 516466 w 1346924"/>
              <a:gd name="connsiteY85" fmla="*/ 389467 h 1406615"/>
              <a:gd name="connsiteX86" fmla="*/ 554566 w 1346924"/>
              <a:gd name="connsiteY86" fmla="*/ 368300 h 1406615"/>
              <a:gd name="connsiteX87" fmla="*/ 567266 w 1346924"/>
              <a:gd name="connsiteY87" fmla="*/ 359833 h 1406615"/>
              <a:gd name="connsiteX88" fmla="*/ 550333 w 1346924"/>
              <a:gd name="connsiteY88" fmla="*/ 338667 h 1406615"/>
              <a:gd name="connsiteX89" fmla="*/ 533400 w 1346924"/>
              <a:gd name="connsiteY89" fmla="*/ 321733 h 1406615"/>
              <a:gd name="connsiteX90" fmla="*/ 508000 w 1346924"/>
              <a:gd name="connsiteY90" fmla="*/ 313267 h 1406615"/>
              <a:gd name="connsiteX91" fmla="*/ 495300 w 1346924"/>
              <a:gd name="connsiteY91" fmla="*/ 304800 h 1406615"/>
              <a:gd name="connsiteX92" fmla="*/ 486833 w 1346924"/>
              <a:gd name="connsiteY92" fmla="*/ 287867 h 1406615"/>
              <a:gd name="connsiteX93" fmla="*/ 499533 w 1346924"/>
              <a:gd name="connsiteY93" fmla="*/ 275167 h 1406615"/>
              <a:gd name="connsiteX94" fmla="*/ 524933 w 1346924"/>
              <a:gd name="connsiteY94" fmla="*/ 266700 h 1406615"/>
              <a:gd name="connsiteX95" fmla="*/ 537633 w 1346924"/>
              <a:gd name="connsiteY95" fmla="*/ 258233 h 1406615"/>
              <a:gd name="connsiteX96" fmla="*/ 575733 w 1346924"/>
              <a:gd name="connsiteY96" fmla="*/ 249767 h 1406615"/>
              <a:gd name="connsiteX97" fmla="*/ 550333 w 1346924"/>
              <a:gd name="connsiteY97" fmla="*/ 245533 h 1406615"/>
              <a:gd name="connsiteX98" fmla="*/ 474133 w 1346924"/>
              <a:gd name="connsiteY98" fmla="*/ 237067 h 1406615"/>
              <a:gd name="connsiteX99" fmla="*/ 431800 w 1346924"/>
              <a:gd name="connsiteY99" fmla="*/ 228600 h 1406615"/>
              <a:gd name="connsiteX100" fmla="*/ 359833 w 1346924"/>
              <a:gd name="connsiteY100" fmla="*/ 220133 h 1406615"/>
              <a:gd name="connsiteX101" fmla="*/ 292100 w 1346924"/>
              <a:gd name="connsiteY101" fmla="*/ 211667 h 1406615"/>
              <a:gd name="connsiteX102" fmla="*/ 4233 w 1346924"/>
              <a:gd name="connsiteY102" fmla="*/ 215900 h 1406615"/>
              <a:gd name="connsiteX103" fmla="*/ 0 w 1346924"/>
              <a:gd name="connsiteY103"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681566 w 1346924"/>
              <a:gd name="connsiteY17" fmla="*/ 508000 h 1406615"/>
              <a:gd name="connsiteX18" fmla="*/ 723900 w 1346924"/>
              <a:gd name="connsiteY18" fmla="*/ 491067 h 1406615"/>
              <a:gd name="connsiteX19" fmla="*/ 740833 w 1346924"/>
              <a:gd name="connsiteY19" fmla="*/ 486833 h 1406615"/>
              <a:gd name="connsiteX20" fmla="*/ 753533 w 1346924"/>
              <a:gd name="connsiteY20" fmla="*/ 474133 h 1406615"/>
              <a:gd name="connsiteX21" fmla="*/ 778933 w 1346924"/>
              <a:gd name="connsiteY21" fmla="*/ 457200 h 1406615"/>
              <a:gd name="connsiteX22" fmla="*/ 804333 w 1346924"/>
              <a:gd name="connsiteY22" fmla="*/ 431800 h 1406615"/>
              <a:gd name="connsiteX23" fmla="*/ 817033 w 1346924"/>
              <a:gd name="connsiteY23" fmla="*/ 419100 h 1406615"/>
              <a:gd name="connsiteX24" fmla="*/ 829733 w 1346924"/>
              <a:gd name="connsiteY24" fmla="*/ 410633 h 1406615"/>
              <a:gd name="connsiteX25" fmla="*/ 855133 w 1346924"/>
              <a:gd name="connsiteY25" fmla="*/ 381000 h 1406615"/>
              <a:gd name="connsiteX26" fmla="*/ 863600 w 1346924"/>
              <a:gd name="connsiteY26" fmla="*/ 368300 h 1406615"/>
              <a:gd name="connsiteX27" fmla="*/ 893233 w 1346924"/>
              <a:gd name="connsiteY27" fmla="*/ 330200 h 1406615"/>
              <a:gd name="connsiteX28" fmla="*/ 893233 w 1346924"/>
              <a:gd name="connsiteY28" fmla="*/ 330200 h 1406615"/>
              <a:gd name="connsiteX29" fmla="*/ 901700 w 1346924"/>
              <a:gd name="connsiteY29" fmla="*/ 313267 h 1406615"/>
              <a:gd name="connsiteX30" fmla="*/ 914400 w 1346924"/>
              <a:gd name="connsiteY30" fmla="*/ 292100 h 1406615"/>
              <a:gd name="connsiteX31" fmla="*/ 918633 w 1346924"/>
              <a:gd name="connsiteY31" fmla="*/ 279400 h 1406615"/>
              <a:gd name="connsiteX32" fmla="*/ 931333 w 1346924"/>
              <a:gd name="connsiteY32" fmla="*/ 266700 h 1406615"/>
              <a:gd name="connsiteX33" fmla="*/ 939800 w 1346924"/>
              <a:gd name="connsiteY33" fmla="*/ 249767 h 1406615"/>
              <a:gd name="connsiteX34" fmla="*/ 952500 w 1346924"/>
              <a:gd name="connsiteY34" fmla="*/ 232833 h 1406615"/>
              <a:gd name="connsiteX35" fmla="*/ 969433 w 1346924"/>
              <a:gd name="connsiteY35" fmla="*/ 207433 h 1406615"/>
              <a:gd name="connsiteX36" fmla="*/ 973666 w 1346924"/>
              <a:gd name="connsiteY36" fmla="*/ 194733 h 1406615"/>
              <a:gd name="connsiteX37" fmla="*/ 990600 w 1346924"/>
              <a:gd name="connsiteY37" fmla="*/ 177800 h 1406615"/>
              <a:gd name="connsiteX38" fmla="*/ 994833 w 1346924"/>
              <a:gd name="connsiteY38" fmla="*/ 165100 h 1406615"/>
              <a:gd name="connsiteX39" fmla="*/ 1007533 w 1346924"/>
              <a:gd name="connsiteY39" fmla="*/ 156633 h 1406615"/>
              <a:gd name="connsiteX40" fmla="*/ 1032933 w 1346924"/>
              <a:gd name="connsiteY40" fmla="*/ 135467 h 1406615"/>
              <a:gd name="connsiteX41" fmla="*/ 1037166 w 1346924"/>
              <a:gd name="connsiteY41" fmla="*/ 122767 h 1406615"/>
              <a:gd name="connsiteX42" fmla="*/ 1075266 w 1346924"/>
              <a:gd name="connsiteY42" fmla="*/ 101600 h 1406615"/>
              <a:gd name="connsiteX43" fmla="*/ 1087966 w 1346924"/>
              <a:gd name="connsiteY43" fmla="*/ 97367 h 1406615"/>
              <a:gd name="connsiteX44" fmla="*/ 1104900 w 1346924"/>
              <a:gd name="connsiteY44" fmla="*/ 101600 h 1406615"/>
              <a:gd name="connsiteX45" fmla="*/ 1130300 w 1346924"/>
              <a:gd name="connsiteY45" fmla="*/ 118533 h 1406615"/>
              <a:gd name="connsiteX46" fmla="*/ 1176866 w 1346924"/>
              <a:gd name="connsiteY46" fmla="*/ 139700 h 1406615"/>
              <a:gd name="connsiteX47" fmla="*/ 1193800 w 1346924"/>
              <a:gd name="connsiteY47" fmla="*/ 148167 h 1406615"/>
              <a:gd name="connsiteX48" fmla="*/ 1261533 w 1346924"/>
              <a:gd name="connsiteY48" fmla="*/ 139700 h 1406615"/>
              <a:gd name="connsiteX49" fmla="*/ 1278466 w 1346924"/>
              <a:gd name="connsiteY49" fmla="*/ 122767 h 1406615"/>
              <a:gd name="connsiteX50" fmla="*/ 1299633 w 1346924"/>
              <a:gd name="connsiteY50" fmla="*/ 88900 h 1406615"/>
              <a:gd name="connsiteX51" fmla="*/ 1312333 w 1346924"/>
              <a:gd name="connsiteY51" fmla="*/ 80433 h 1406615"/>
              <a:gd name="connsiteX52" fmla="*/ 1325033 w 1346924"/>
              <a:gd name="connsiteY52" fmla="*/ 50800 h 1406615"/>
              <a:gd name="connsiteX53" fmla="*/ 1329266 w 1346924"/>
              <a:gd name="connsiteY53" fmla="*/ 38100 h 1406615"/>
              <a:gd name="connsiteX54" fmla="*/ 1341966 w 1346924"/>
              <a:gd name="connsiteY54" fmla="*/ 25400 h 1406615"/>
              <a:gd name="connsiteX55" fmla="*/ 1346200 w 1346924"/>
              <a:gd name="connsiteY55" fmla="*/ 12700 h 1406615"/>
              <a:gd name="connsiteX56" fmla="*/ 1329266 w 1346924"/>
              <a:gd name="connsiteY56" fmla="*/ 8467 h 1406615"/>
              <a:gd name="connsiteX57" fmla="*/ 1312333 w 1346924"/>
              <a:gd name="connsiteY57" fmla="*/ 0 h 1406615"/>
              <a:gd name="connsiteX58" fmla="*/ 1143000 w 1346924"/>
              <a:gd name="connsiteY58" fmla="*/ 8467 h 1406615"/>
              <a:gd name="connsiteX59" fmla="*/ 1079500 w 1346924"/>
              <a:gd name="connsiteY59" fmla="*/ 21167 h 1406615"/>
              <a:gd name="connsiteX60" fmla="*/ 1054100 w 1346924"/>
              <a:gd name="connsiteY60" fmla="*/ 29633 h 1406615"/>
              <a:gd name="connsiteX61" fmla="*/ 1041400 w 1346924"/>
              <a:gd name="connsiteY61" fmla="*/ 33867 h 1406615"/>
              <a:gd name="connsiteX62" fmla="*/ 1032933 w 1346924"/>
              <a:gd name="connsiteY62" fmla="*/ 46567 h 1406615"/>
              <a:gd name="connsiteX63" fmla="*/ 1003300 w 1346924"/>
              <a:gd name="connsiteY63" fmla="*/ 84667 h 1406615"/>
              <a:gd name="connsiteX64" fmla="*/ 994833 w 1346924"/>
              <a:gd name="connsiteY64" fmla="*/ 110067 h 1406615"/>
              <a:gd name="connsiteX65" fmla="*/ 990600 w 1346924"/>
              <a:gd name="connsiteY65" fmla="*/ 122767 h 1406615"/>
              <a:gd name="connsiteX66" fmla="*/ 977900 w 1346924"/>
              <a:gd name="connsiteY66" fmla="*/ 127000 h 1406615"/>
              <a:gd name="connsiteX67" fmla="*/ 969433 w 1346924"/>
              <a:gd name="connsiteY67" fmla="*/ 139700 h 1406615"/>
              <a:gd name="connsiteX68" fmla="*/ 956733 w 1346924"/>
              <a:gd name="connsiteY68" fmla="*/ 148167 h 1406615"/>
              <a:gd name="connsiteX69" fmla="*/ 927100 w 1346924"/>
              <a:gd name="connsiteY69" fmla="*/ 182033 h 1406615"/>
              <a:gd name="connsiteX70" fmla="*/ 884766 w 1346924"/>
              <a:gd name="connsiteY70" fmla="*/ 232833 h 1406615"/>
              <a:gd name="connsiteX71" fmla="*/ 867833 w 1346924"/>
              <a:gd name="connsiteY71" fmla="*/ 254000 h 1406615"/>
              <a:gd name="connsiteX72" fmla="*/ 842433 w 1346924"/>
              <a:gd name="connsiteY72" fmla="*/ 279400 h 1406615"/>
              <a:gd name="connsiteX73" fmla="*/ 829733 w 1346924"/>
              <a:gd name="connsiteY73" fmla="*/ 292100 h 1406615"/>
              <a:gd name="connsiteX74" fmla="*/ 800100 w 1346924"/>
              <a:gd name="connsiteY74" fmla="*/ 330200 h 1406615"/>
              <a:gd name="connsiteX75" fmla="*/ 774700 w 1346924"/>
              <a:gd name="connsiteY75" fmla="*/ 347133 h 1406615"/>
              <a:gd name="connsiteX76" fmla="*/ 749300 w 1346924"/>
              <a:gd name="connsiteY76" fmla="*/ 376767 h 1406615"/>
              <a:gd name="connsiteX77" fmla="*/ 736600 w 1346924"/>
              <a:gd name="connsiteY77" fmla="*/ 385233 h 1406615"/>
              <a:gd name="connsiteX78" fmla="*/ 711200 w 1346924"/>
              <a:gd name="connsiteY78" fmla="*/ 393700 h 1406615"/>
              <a:gd name="connsiteX79" fmla="*/ 698500 w 1346924"/>
              <a:gd name="connsiteY79" fmla="*/ 402167 h 1406615"/>
              <a:gd name="connsiteX80" fmla="*/ 685800 w 1346924"/>
              <a:gd name="connsiteY80" fmla="*/ 406400 h 1406615"/>
              <a:gd name="connsiteX81" fmla="*/ 643466 w 1346924"/>
              <a:gd name="connsiteY81" fmla="*/ 414867 h 1406615"/>
              <a:gd name="connsiteX82" fmla="*/ 563033 w 1346924"/>
              <a:gd name="connsiteY82" fmla="*/ 402167 h 1406615"/>
              <a:gd name="connsiteX83" fmla="*/ 541866 w 1346924"/>
              <a:gd name="connsiteY83" fmla="*/ 397933 h 1406615"/>
              <a:gd name="connsiteX84" fmla="*/ 516466 w 1346924"/>
              <a:gd name="connsiteY84" fmla="*/ 389467 h 1406615"/>
              <a:gd name="connsiteX85" fmla="*/ 554566 w 1346924"/>
              <a:gd name="connsiteY85" fmla="*/ 368300 h 1406615"/>
              <a:gd name="connsiteX86" fmla="*/ 567266 w 1346924"/>
              <a:gd name="connsiteY86" fmla="*/ 359833 h 1406615"/>
              <a:gd name="connsiteX87" fmla="*/ 550333 w 1346924"/>
              <a:gd name="connsiteY87" fmla="*/ 338667 h 1406615"/>
              <a:gd name="connsiteX88" fmla="*/ 533400 w 1346924"/>
              <a:gd name="connsiteY88" fmla="*/ 321733 h 1406615"/>
              <a:gd name="connsiteX89" fmla="*/ 508000 w 1346924"/>
              <a:gd name="connsiteY89" fmla="*/ 313267 h 1406615"/>
              <a:gd name="connsiteX90" fmla="*/ 495300 w 1346924"/>
              <a:gd name="connsiteY90" fmla="*/ 304800 h 1406615"/>
              <a:gd name="connsiteX91" fmla="*/ 486833 w 1346924"/>
              <a:gd name="connsiteY91" fmla="*/ 287867 h 1406615"/>
              <a:gd name="connsiteX92" fmla="*/ 499533 w 1346924"/>
              <a:gd name="connsiteY92" fmla="*/ 275167 h 1406615"/>
              <a:gd name="connsiteX93" fmla="*/ 524933 w 1346924"/>
              <a:gd name="connsiteY93" fmla="*/ 266700 h 1406615"/>
              <a:gd name="connsiteX94" fmla="*/ 537633 w 1346924"/>
              <a:gd name="connsiteY94" fmla="*/ 258233 h 1406615"/>
              <a:gd name="connsiteX95" fmla="*/ 575733 w 1346924"/>
              <a:gd name="connsiteY95" fmla="*/ 249767 h 1406615"/>
              <a:gd name="connsiteX96" fmla="*/ 550333 w 1346924"/>
              <a:gd name="connsiteY96" fmla="*/ 245533 h 1406615"/>
              <a:gd name="connsiteX97" fmla="*/ 474133 w 1346924"/>
              <a:gd name="connsiteY97" fmla="*/ 237067 h 1406615"/>
              <a:gd name="connsiteX98" fmla="*/ 431800 w 1346924"/>
              <a:gd name="connsiteY98" fmla="*/ 228600 h 1406615"/>
              <a:gd name="connsiteX99" fmla="*/ 359833 w 1346924"/>
              <a:gd name="connsiteY99" fmla="*/ 220133 h 1406615"/>
              <a:gd name="connsiteX100" fmla="*/ 292100 w 1346924"/>
              <a:gd name="connsiteY100" fmla="*/ 211667 h 1406615"/>
              <a:gd name="connsiteX101" fmla="*/ 4233 w 1346924"/>
              <a:gd name="connsiteY101" fmla="*/ 215900 h 1406615"/>
              <a:gd name="connsiteX102" fmla="*/ 0 w 1346924"/>
              <a:gd name="connsiteY10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681566 w 1346924"/>
              <a:gd name="connsiteY17" fmla="*/ 508000 h 1406615"/>
              <a:gd name="connsiteX18" fmla="*/ 723900 w 1346924"/>
              <a:gd name="connsiteY18" fmla="*/ 491067 h 1406615"/>
              <a:gd name="connsiteX19" fmla="*/ 753533 w 1346924"/>
              <a:gd name="connsiteY19" fmla="*/ 474133 h 1406615"/>
              <a:gd name="connsiteX20" fmla="*/ 778933 w 1346924"/>
              <a:gd name="connsiteY20" fmla="*/ 457200 h 1406615"/>
              <a:gd name="connsiteX21" fmla="*/ 804333 w 1346924"/>
              <a:gd name="connsiteY21" fmla="*/ 431800 h 1406615"/>
              <a:gd name="connsiteX22" fmla="*/ 817033 w 1346924"/>
              <a:gd name="connsiteY22" fmla="*/ 419100 h 1406615"/>
              <a:gd name="connsiteX23" fmla="*/ 829733 w 1346924"/>
              <a:gd name="connsiteY23" fmla="*/ 410633 h 1406615"/>
              <a:gd name="connsiteX24" fmla="*/ 855133 w 1346924"/>
              <a:gd name="connsiteY24" fmla="*/ 381000 h 1406615"/>
              <a:gd name="connsiteX25" fmla="*/ 863600 w 1346924"/>
              <a:gd name="connsiteY25" fmla="*/ 368300 h 1406615"/>
              <a:gd name="connsiteX26" fmla="*/ 893233 w 1346924"/>
              <a:gd name="connsiteY26" fmla="*/ 330200 h 1406615"/>
              <a:gd name="connsiteX27" fmla="*/ 893233 w 1346924"/>
              <a:gd name="connsiteY27" fmla="*/ 330200 h 1406615"/>
              <a:gd name="connsiteX28" fmla="*/ 901700 w 1346924"/>
              <a:gd name="connsiteY28" fmla="*/ 313267 h 1406615"/>
              <a:gd name="connsiteX29" fmla="*/ 914400 w 1346924"/>
              <a:gd name="connsiteY29" fmla="*/ 292100 h 1406615"/>
              <a:gd name="connsiteX30" fmla="*/ 918633 w 1346924"/>
              <a:gd name="connsiteY30" fmla="*/ 279400 h 1406615"/>
              <a:gd name="connsiteX31" fmla="*/ 931333 w 1346924"/>
              <a:gd name="connsiteY31" fmla="*/ 266700 h 1406615"/>
              <a:gd name="connsiteX32" fmla="*/ 939800 w 1346924"/>
              <a:gd name="connsiteY32" fmla="*/ 249767 h 1406615"/>
              <a:gd name="connsiteX33" fmla="*/ 952500 w 1346924"/>
              <a:gd name="connsiteY33" fmla="*/ 232833 h 1406615"/>
              <a:gd name="connsiteX34" fmla="*/ 969433 w 1346924"/>
              <a:gd name="connsiteY34" fmla="*/ 207433 h 1406615"/>
              <a:gd name="connsiteX35" fmla="*/ 973666 w 1346924"/>
              <a:gd name="connsiteY35" fmla="*/ 194733 h 1406615"/>
              <a:gd name="connsiteX36" fmla="*/ 990600 w 1346924"/>
              <a:gd name="connsiteY36" fmla="*/ 177800 h 1406615"/>
              <a:gd name="connsiteX37" fmla="*/ 994833 w 1346924"/>
              <a:gd name="connsiteY37" fmla="*/ 165100 h 1406615"/>
              <a:gd name="connsiteX38" fmla="*/ 1007533 w 1346924"/>
              <a:gd name="connsiteY38" fmla="*/ 156633 h 1406615"/>
              <a:gd name="connsiteX39" fmla="*/ 1032933 w 1346924"/>
              <a:gd name="connsiteY39" fmla="*/ 135467 h 1406615"/>
              <a:gd name="connsiteX40" fmla="*/ 1037166 w 1346924"/>
              <a:gd name="connsiteY40" fmla="*/ 122767 h 1406615"/>
              <a:gd name="connsiteX41" fmla="*/ 1075266 w 1346924"/>
              <a:gd name="connsiteY41" fmla="*/ 101600 h 1406615"/>
              <a:gd name="connsiteX42" fmla="*/ 1087966 w 1346924"/>
              <a:gd name="connsiteY42" fmla="*/ 97367 h 1406615"/>
              <a:gd name="connsiteX43" fmla="*/ 1104900 w 1346924"/>
              <a:gd name="connsiteY43" fmla="*/ 101600 h 1406615"/>
              <a:gd name="connsiteX44" fmla="*/ 1130300 w 1346924"/>
              <a:gd name="connsiteY44" fmla="*/ 118533 h 1406615"/>
              <a:gd name="connsiteX45" fmla="*/ 1176866 w 1346924"/>
              <a:gd name="connsiteY45" fmla="*/ 139700 h 1406615"/>
              <a:gd name="connsiteX46" fmla="*/ 1193800 w 1346924"/>
              <a:gd name="connsiteY46" fmla="*/ 148167 h 1406615"/>
              <a:gd name="connsiteX47" fmla="*/ 1261533 w 1346924"/>
              <a:gd name="connsiteY47" fmla="*/ 139700 h 1406615"/>
              <a:gd name="connsiteX48" fmla="*/ 1278466 w 1346924"/>
              <a:gd name="connsiteY48" fmla="*/ 122767 h 1406615"/>
              <a:gd name="connsiteX49" fmla="*/ 1299633 w 1346924"/>
              <a:gd name="connsiteY49" fmla="*/ 88900 h 1406615"/>
              <a:gd name="connsiteX50" fmla="*/ 1312333 w 1346924"/>
              <a:gd name="connsiteY50" fmla="*/ 80433 h 1406615"/>
              <a:gd name="connsiteX51" fmla="*/ 1325033 w 1346924"/>
              <a:gd name="connsiteY51" fmla="*/ 50800 h 1406615"/>
              <a:gd name="connsiteX52" fmla="*/ 1329266 w 1346924"/>
              <a:gd name="connsiteY52" fmla="*/ 38100 h 1406615"/>
              <a:gd name="connsiteX53" fmla="*/ 1341966 w 1346924"/>
              <a:gd name="connsiteY53" fmla="*/ 25400 h 1406615"/>
              <a:gd name="connsiteX54" fmla="*/ 1346200 w 1346924"/>
              <a:gd name="connsiteY54" fmla="*/ 12700 h 1406615"/>
              <a:gd name="connsiteX55" fmla="*/ 1329266 w 1346924"/>
              <a:gd name="connsiteY55" fmla="*/ 8467 h 1406615"/>
              <a:gd name="connsiteX56" fmla="*/ 1312333 w 1346924"/>
              <a:gd name="connsiteY56" fmla="*/ 0 h 1406615"/>
              <a:gd name="connsiteX57" fmla="*/ 1143000 w 1346924"/>
              <a:gd name="connsiteY57" fmla="*/ 8467 h 1406615"/>
              <a:gd name="connsiteX58" fmla="*/ 1079500 w 1346924"/>
              <a:gd name="connsiteY58" fmla="*/ 21167 h 1406615"/>
              <a:gd name="connsiteX59" fmla="*/ 1054100 w 1346924"/>
              <a:gd name="connsiteY59" fmla="*/ 29633 h 1406615"/>
              <a:gd name="connsiteX60" fmla="*/ 1041400 w 1346924"/>
              <a:gd name="connsiteY60" fmla="*/ 33867 h 1406615"/>
              <a:gd name="connsiteX61" fmla="*/ 1032933 w 1346924"/>
              <a:gd name="connsiteY61" fmla="*/ 46567 h 1406615"/>
              <a:gd name="connsiteX62" fmla="*/ 1003300 w 1346924"/>
              <a:gd name="connsiteY62" fmla="*/ 84667 h 1406615"/>
              <a:gd name="connsiteX63" fmla="*/ 994833 w 1346924"/>
              <a:gd name="connsiteY63" fmla="*/ 110067 h 1406615"/>
              <a:gd name="connsiteX64" fmla="*/ 990600 w 1346924"/>
              <a:gd name="connsiteY64" fmla="*/ 122767 h 1406615"/>
              <a:gd name="connsiteX65" fmla="*/ 977900 w 1346924"/>
              <a:gd name="connsiteY65" fmla="*/ 127000 h 1406615"/>
              <a:gd name="connsiteX66" fmla="*/ 969433 w 1346924"/>
              <a:gd name="connsiteY66" fmla="*/ 139700 h 1406615"/>
              <a:gd name="connsiteX67" fmla="*/ 956733 w 1346924"/>
              <a:gd name="connsiteY67" fmla="*/ 148167 h 1406615"/>
              <a:gd name="connsiteX68" fmla="*/ 927100 w 1346924"/>
              <a:gd name="connsiteY68" fmla="*/ 182033 h 1406615"/>
              <a:gd name="connsiteX69" fmla="*/ 884766 w 1346924"/>
              <a:gd name="connsiteY69" fmla="*/ 232833 h 1406615"/>
              <a:gd name="connsiteX70" fmla="*/ 867833 w 1346924"/>
              <a:gd name="connsiteY70" fmla="*/ 254000 h 1406615"/>
              <a:gd name="connsiteX71" fmla="*/ 842433 w 1346924"/>
              <a:gd name="connsiteY71" fmla="*/ 279400 h 1406615"/>
              <a:gd name="connsiteX72" fmla="*/ 829733 w 1346924"/>
              <a:gd name="connsiteY72" fmla="*/ 292100 h 1406615"/>
              <a:gd name="connsiteX73" fmla="*/ 800100 w 1346924"/>
              <a:gd name="connsiteY73" fmla="*/ 330200 h 1406615"/>
              <a:gd name="connsiteX74" fmla="*/ 774700 w 1346924"/>
              <a:gd name="connsiteY74" fmla="*/ 347133 h 1406615"/>
              <a:gd name="connsiteX75" fmla="*/ 749300 w 1346924"/>
              <a:gd name="connsiteY75" fmla="*/ 376767 h 1406615"/>
              <a:gd name="connsiteX76" fmla="*/ 736600 w 1346924"/>
              <a:gd name="connsiteY76" fmla="*/ 385233 h 1406615"/>
              <a:gd name="connsiteX77" fmla="*/ 711200 w 1346924"/>
              <a:gd name="connsiteY77" fmla="*/ 393700 h 1406615"/>
              <a:gd name="connsiteX78" fmla="*/ 698500 w 1346924"/>
              <a:gd name="connsiteY78" fmla="*/ 402167 h 1406615"/>
              <a:gd name="connsiteX79" fmla="*/ 685800 w 1346924"/>
              <a:gd name="connsiteY79" fmla="*/ 406400 h 1406615"/>
              <a:gd name="connsiteX80" fmla="*/ 643466 w 1346924"/>
              <a:gd name="connsiteY80" fmla="*/ 414867 h 1406615"/>
              <a:gd name="connsiteX81" fmla="*/ 563033 w 1346924"/>
              <a:gd name="connsiteY81" fmla="*/ 402167 h 1406615"/>
              <a:gd name="connsiteX82" fmla="*/ 541866 w 1346924"/>
              <a:gd name="connsiteY82" fmla="*/ 397933 h 1406615"/>
              <a:gd name="connsiteX83" fmla="*/ 516466 w 1346924"/>
              <a:gd name="connsiteY83" fmla="*/ 389467 h 1406615"/>
              <a:gd name="connsiteX84" fmla="*/ 554566 w 1346924"/>
              <a:gd name="connsiteY84" fmla="*/ 368300 h 1406615"/>
              <a:gd name="connsiteX85" fmla="*/ 567266 w 1346924"/>
              <a:gd name="connsiteY85" fmla="*/ 359833 h 1406615"/>
              <a:gd name="connsiteX86" fmla="*/ 550333 w 1346924"/>
              <a:gd name="connsiteY86" fmla="*/ 338667 h 1406615"/>
              <a:gd name="connsiteX87" fmla="*/ 533400 w 1346924"/>
              <a:gd name="connsiteY87" fmla="*/ 321733 h 1406615"/>
              <a:gd name="connsiteX88" fmla="*/ 508000 w 1346924"/>
              <a:gd name="connsiteY88" fmla="*/ 313267 h 1406615"/>
              <a:gd name="connsiteX89" fmla="*/ 495300 w 1346924"/>
              <a:gd name="connsiteY89" fmla="*/ 304800 h 1406615"/>
              <a:gd name="connsiteX90" fmla="*/ 486833 w 1346924"/>
              <a:gd name="connsiteY90" fmla="*/ 287867 h 1406615"/>
              <a:gd name="connsiteX91" fmla="*/ 499533 w 1346924"/>
              <a:gd name="connsiteY91" fmla="*/ 275167 h 1406615"/>
              <a:gd name="connsiteX92" fmla="*/ 524933 w 1346924"/>
              <a:gd name="connsiteY92" fmla="*/ 266700 h 1406615"/>
              <a:gd name="connsiteX93" fmla="*/ 537633 w 1346924"/>
              <a:gd name="connsiteY93" fmla="*/ 258233 h 1406615"/>
              <a:gd name="connsiteX94" fmla="*/ 575733 w 1346924"/>
              <a:gd name="connsiteY94" fmla="*/ 249767 h 1406615"/>
              <a:gd name="connsiteX95" fmla="*/ 550333 w 1346924"/>
              <a:gd name="connsiteY95" fmla="*/ 245533 h 1406615"/>
              <a:gd name="connsiteX96" fmla="*/ 474133 w 1346924"/>
              <a:gd name="connsiteY96" fmla="*/ 237067 h 1406615"/>
              <a:gd name="connsiteX97" fmla="*/ 431800 w 1346924"/>
              <a:gd name="connsiteY97" fmla="*/ 228600 h 1406615"/>
              <a:gd name="connsiteX98" fmla="*/ 359833 w 1346924"/>
              <a:gd name="connsiteY98" fmla="*/ 220133 h 1406615"/>
              <a:gd name="connsiteX99" fmla="*/ 292100 w 1346924"/>
              <a:gd name="connsiteY99" fmla="*/ 211667 h 1406615"/>
              <a:gd name="connsiteX100" fmla="*/ 4233 w 1346924"/>
              <a:gd name="connsiteY100" fmla="*/ 215900 h 1406615"/>
              <a:gd name="connsiteX101" fmla="*/ 0 w 1346924"/>
              <a:gd name="connsiteY10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753533 w 1346924"/>
              <a:gd name="connsiteY18" fmla="*/ 474133 h 1406615"/>
              <a:gd name="connsiteX19" fmla="*/ 778933 w 1346924"/>
              <a:gd name="connsiteY19" fmla="*/ 457200 h 1406615"/>
              <a:gd name="connsiteX20" fmla="*/ 804333 w 1346924"/>
              <a:gd name="connsiteY20" fmla="*/ 431800 h 1406615"/>
              <a:gd name="connsiteX21" fmla="*/ 817033 w 1346924"/>
              <a:gd name="connsiteY21" fmla="*/ 419100 h 1406615"/>
              <a:gd name="connsiteX22" fmla="*/ 829733 w 1346924"/>
              <a:gd name="connsiteY22" fmla="*/ 410633 h 1406615"/>
              <a:gd name="connsiteX23" fmla="*/ 855133 w 1346924"/>
              <a:gd name="connsiteY23" fmla="*/ 381000 h 1406615"/>
              <a:gd name="connsiteX24" fmla="*/ 863600 w 1346924"/>
              <a:gd name="connsiteY24" fmla="*/ 368300 h 1406615"/>
              <a:gd name="connsiteX25" fmla="*/ 893233 w 1346924"/>
              <a:gd name="connsiteY25" fmla="*/ 330200 h 1406615"/>
              <a:gd name="connsiteX26" fmla="*/ 893233 w 1346924"/>
              <a:gd name="connsiteY26" fmla="*/ 330200 h 1406615"/>
              <a:gd name="connsiteX27" fmla="*/ 901700 w 1346924"/>
              <a:gd name="connsiteY27" fmla="*/ 313267 h 1406615"/>
              <a:gd name="connsiteX28" fmla="*/ 914400 w 1346924"/>
              <a:gd name="connsiteY28" fmla="*/ 292100 h 1406615"/>
              <a:gd name="connsiteX29" fmla="*/ 918633 w 1346924"/>
              <a:gd name="connsiteY29" fmla="*/ 279400 h 1406615"/>
              <a:gd name="connsiteX30" fmla="*/ 931333 w 1346924"/>
              <a:gd name="connsiteY30" fmla="*/ 266700 h 1406615"/>
              <a:gd name="connsiteX31" fmla="*/ 939800 w 1346924"/>
              <a:gd name="connsiteY31" fmla="*/ 249767 h 1406615"/>
              <a:gd name="connsiteX32" fmla="*/ 952500 w 1346924"/>
              <a:gd name="connsiteY32" fmla="*/ 232833 h 1406615"/>
              <a:gd name="connsiteX33" fmla="*/ 969433 w 1346924"/>
              <a:gd name="connsiteY33" fmla="*/ 207433 h 1406615"/>
              <a:gd name="connsiteX34" fmla="*/ 973666 w 1346924"/>
              <a:gd name="connsiteY34" fmla="*/ 194733 h 1406615"/>
              <a:gd name="connsiteX35" fmla="*/ 990600 w 1346924"/>
              <a:gd name="connsiteY35" fmla="*/ 177800 h 1406615"/>
              <a:gd name="connsiteX36" fmla="*/ 994833 w 1346924"/>
              <a:gd name="connsiteY36" fmla="*/ 165100 h 1406615"/>
              <a:gd name="connsiteX37" fmla="*/ 1007533 w 1346924"/>
              <a:gd name="connsiteY37" fmla="*/ 156633 h 1406615"/>
              <a:gd name="connsiteX38" fmla="*/ 1032933 w 1346924"/>
              <a:gd name="connsiteY38" fmla="*/ 135467 h 1406615"/>
              <a:gd name="connsiteX39" fmla="*/ 1037166 w 1346924"/>
              <a:gd name="connsiteY39" fmla="*/ 122767 h 1406615"/>
              <a:gd name="connsiteX40" fmla="*/ 1075266 w 1346924"/>
              <a:gd name="connsiteY40" fmla="*/ 101600 h 1406615"/>
              <a:gd name="connsiteX41" fmla="*/ 1087966 w 1346924"/>
              <a:gd name="connsiteY41" fmla="*/ 97367 h 1406615"/>
              <a:gd name="connsiteX42" fmla="*/ 1104900 w 1346924"/>
              <a:gd name="connsiteY42" fmla="*/ 101600 h 1406615"/>
              <a:gd name="connsiteX43" fmla="*/ 1130300 w 1346924"/>
              <a:gd name="connsiteY43" fmla="*/ 118533 h 1406615"/>
              <a:gd name="connsiteX44" fmla="*/ 1176866 w 1346924"/>
              <a:gd name="connsiteY44" fmla="*/ 139700 h 1406615"/>
              <a:gd name="connsiteX45" fmla="*/ 1193800 w 1346924"/>
              <a:gd name="connsiteY45" fmla="*/ 148167 h 1406615"/>
              <a:gd name="connsiteX46" fmla="*/ 1261533 w 1346924"/>
              <a:gd name="connsiteY46" fmla="*/ 139700 h 1406615"/>
              <a:gd name="connsiteX47" fmla="*/ 1278466 w 1346924"/>
              <a:gd name="connsiteY47" fmla="*/ 122767 h 1406615"/>
              <a:gd name="connsiteX48" fmla="*/ 1299633 w 1346924"/>
              <a:gd name="connsiteY48" fmla="*/ 88900 h 1406615"/>
              <a:gd name="connsiteX49" fmla="*/ 1312333 w 1346924"/>
              <a:gd name="connsiteY49" fmla="*/ 80433 h 1406615"/>
              <a:gd name="connsiteX50" fmla="*/ 1325033 w 1346924"/>
              <a:gd name="connsiteY50" fmla="*/ 50800 h 1406615"/>
              <a:gd name="connsiteX51" fmla="*/ 1329266 w 1346924"/>
              <a:gd name="connsiteY51" fmla="*/ 38100 h 1406615"/>
              <a:gd name="connsiteX52" fmla="*/ 1341966 w 1346924"/>
              <a:gd name="connsiteY52" fmla="*/ 25400 h 1406615"/>
              <a:gd name="connsiteX53" fmla="*/ 1346200 w 1346924"/>
              <a:gd name="connsiteY53" fmla="*/ 12700 h 1406615"/>
              <a:gd name="connsiteX54" fmla="*/ 1329266 w 1346924"/>
              <a:gd name="connsiteY54" fmla="*/ 8467 h 1406615"/>
              <a:gd name="connsiteX55" fmla="*/ 1312333 w 1346924"/>
              <a:gd name="connsiteY55" fmla="*/ 0 h 1406615"/>
              <a:gd name="connsiteX56" fmla="*/ 1143000 w 1346924"/>
              <a:gd name="connsiteY56" fmla="*/ 8467 h 1406615"/>
              <a:gd name="connsiteX57" fmla="*/ 1079500 w 1346924"/>
              <a:gd name="connsiteY57" fmla="*/ 21167 h 1406615"/>
              <a:gd name="connsiteX58" fmla="*/ 1054100 w 1346924"/>
              <a:gd name="connsiteY58" fmla="*/ 29633 h 1406615"/>
              <a:gd name="connsiteX59" fmla="*/ 1041400 w 1346924"/>
              <a:gd name="connsiteY59" fmla="*/ 33867 h 1406615"/>
              <a:gd name="connsiteX60" fmla="*/ 1032933 w 1346924"/>
              <a:gd name="connsiteY60" fmla="*/ 46567 h 1406615"/>
              <a:gd name="connsiteX61" fmla="*/ 1003300 w 1346924"/>
              <a:gd name="connsiteY61" fmla="*/ 84667 h 1406615"/>
              <a:gd name="connsiteX62" fmla="*/ 994833 w 1346924"/>
              <a:gd name="connsiteY62" fmla="*/ 110067 h 1406615"/>
              <a:gd name="connsiteX63" fmla="*/ 990600 w 1346924"/>
              <a:gd name="connsiteY63" fmla="*/ 122767 h 1406615"/>
              <a:gd name="connsiteX64" fmla="*/ 977900 w 1346924"/>
              <a:gd name="connsiteY64" fmla="*/ 127000 h 1406615"/>
              <a:gd name="connsiteX65" fmla="*/ 969433 w 1346924"/>
              <a:gd name="connsiteY65" fmla="*/ 139700 h 1406615"/>
              <a:gd name="connsiteX66" fmla="*/ 956733 w 1346924"/>
              <a:gd name="connsiteY66" fmla="*/ 148167 h 1406615"/>
              <a:gd name="connsiteX67" fmla="*/ 927100 w 1346924"/>
              <a:gd name="connsiteY67" fmla="*/ 182033 h 1406615"/>
              <a:gd name="connsiteX68" fmla="*/ 884766 w 1346924"/>
              <a:gd name="connsiteY68" fmla="*/ 232833 h 1406615"/>
              <a:gd name="connsiteX69" fmla="*/ 867833 w 1346924"/>
              <a:gd name="connsiteY69" fmla="*/ 254000 h 1406615"/>
              <a:gd name="connsiteX70" fmla="*/ 842433 w 1346924"/>
              <a:gd name="connsiteY70" fmla="*/ 279400 h 1406615"/>
              <a:gd name="connsiteX71" fmla="*/ 829733 w 1346924"/>
              <a:gd name="connsiteY71" fmla="*/ 292100 h 1406615"/>
              <a:gd name="connsiteX72" fmla="*/ 800100 w 1346924"/>
              <a:gd name="connsiteY72" fmla="*/ 330200 h 1406615"/>
              <a:gd name="connsiteX73" fmla="*/ 774700 w 1346924"/>
              <a:gd name="connsiteY73" fmla="*/ 347133 h 1406615"/>
              <a:gd name="connsiteX74" fmla="*/ 749300 w 1346924"/>
              <a:gd name="connsiteY74" fmla="*/ 376767 h 1406615"/>
              <a:gd name="connsiteX75" fmla="*/ 736600 w 1346924"/>
              <a:gd name="connsiteY75" fmla="*/ 385233 h 1406615"/>
              <a:gd name="connsiteX76" fmla="*/ 711200 w 1346924"/>
              <a:gd name="connsiteY76" fmla="*/ 393700 h 1406615"/>
              <a:gd name="connsiteX77" fmla="*/ 698500 w 1346924"/>
              <a:gd name="connsiteY77" fmla="*/ 402167 h 1406615"/>
              <a:gd name="connsiteX78" fmla="*/ 685800 w 1346924"/>
              <a:gd name="connsiteY78" fmla="*/ 406400 h 1406615"/>
              <a:gd name="connsiteX79" fmla="*/ 643466 w 1346924"/>
              <a:gd name="connsiteY79" fmla="*/ 414867 h 1406615"/>
              <a:gd name="connsiteX80" fmla="*/ 563033 w 1346924"/>
              <a:gd name="connsiteY80" fmla="*/ 402167 h 1406615"/>
              <a:gd name="connsiteX81" fmla="*/ 541866 w 1346924"/>
              <a:gd name="connsiteY81" fmla="*/ 397933 h 1406615"/>
              <a:gd name="connsiteX82" fmla="*/ 516466 w 1346924"/>
              <a:gd name="connsiteY82" fmla="*/ 389467 h 1406615"/>
              <a:gd name="connsiteX83" fmla="*/ 554566 w 1346924"/>
              <a:gd name="connsiteY83" fmla="*/ 368300 h 1406615"/>
              <a:gd name="connsiteX84" fmla="*/ 567266 w 1346924"/>
              <a:gd name="connsiteY84" fmla="*/ 359833 h 1406615"/>
              <a:gd name="connsiteX85" fmla="*/ 550333 w 1346924"/>
              <a:gd name="connsiteY85" fmla="*/ 338667 h 1406615"/>
              <a:gd name="connsiteX86" fmla="*/ 533400 w 1346924"/>
              <a:gd name="connsiteY86" fmla="*/ 321733 h 1406615"/>
              <a:gd name="connsiteX87" fmla="*/ 508000 w 1346924"/>
              <a:gd name="connsiteY87" fmla="*/ 313267 h 1406615"/>
              <a:gd name="connsiteX88" fmla="*/ 495300 w 1346924"/>
              <a:gd name="connsiteY88" fmla="*/ 304800 h 1406615"/>
              <a:gd name="connsiteX89" fmla="*/ 486833 w 1346924"/>
              <a:gd name="connsiteY89" fmla="*/ 287867 h 1406615"/>
              <a:gd name="connsiteX90" fmla="*/ 499533 w 1346924"/>
              <a:gd name="connsiteY90" fmla="*/ 275167 h 1406615"/>
              <a:gd name="connsiteX91" fmla="*/ 524933 w 1346924"/>
              <a:gd name="connsiteY91" fmla="*/ 266700 h 1406615"/>
              <a:gd name="connsiteX92" fmla="*/ 537633 w 1346924"/>
              <a:gd name="connsiteY92" fmla="*/ 258233 h 1406615"/>
              <a:gd name="connsiteX93" fmla="*/ 575733 w 1346924"/>
              <a:gd name="connsiteY93" fmla="*/ 249767 h 1406615"/>
              <a:gd name="connsiteX94" fmla="*/ 550333 w 1346924"/>
              <a:gd name="connsiteY94" fmla="*/ 245533 h 1406615"/>
              <a:gd name="connsiteX95" fmla="*/ 474133 w 1346924"/>
              <a:gd name="connsiteY95" fmla="*/ 237067 h 1406615"/>
              <a:gd name="connsiteX96" fmla="*/ 431800 w 1346924"/>
              <a:gd name="connsiteY96" fmla="*/ 228600 h 1406615"/>
              <a:gd name="connsiteX97" fmla="*/ 359833 w 1346924"/>
              <a:gd name="connsiteY97" fmla="*/ 220133 h 1406615"/>
              <a:gd name="connsiteX98" fmla="*/ 292100 w 1346924"/>
              <a:gd name="connsiteY98" fmla="*/ 211667 h 1406615"/>
              <a:gd name="connsiteX99" fmla="*/ 4233 w 1346924"/>
              <a:gd name="connsiteY99" fmla="*/ 215900 h 1406615"/>
              <a:gd name="connsiteX100" fmla="*/ 0 w 1346924"/>
              <a:gd name="connsiteY100"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778933 w 1346924"/>
              <a:gd name="connsiteY18" fmla="*/ 457200 h 1406615"/>
              <a:gd name="connsiteX19" fmla="*/ 804333 w 1346924"/>
              <a:gd name="connsiteY19" fmla="*/ 431800 h 1406615"/>
              <a:gd name="connsiteX20" fmla="*/ 817033 w 1346924"/>
              <a:gd name="connsiteY20" fmla="*/ 419100 h 1406615"/>
              <a:gd name="connsiteX21" fmla="*/ 829733 w 1346924"/>
              <a:gd name="connsiteY21" fmla="*/ 410633 h 1406615"/>
              <a:gd name="connsiteX22" fmla="*/ 855133 w 1346924"/>
              <a:gd name="connsiteY22" fmla="*/ 381000 h 1406615"/>
              <a:gd name="connsiteX23" fmla="*/ 863600 w 1346924"/>
              <a:gd name="connsiteY23" fmla="*/ 368300 h 1406615"/>
              <a:gd name="connsiteX24" fmla="*/ 893233 w 1346924"/>
              <a:gd name="connsiteY24" fmla="*/ 330200 h 1406615"/>
              <a:gd name="connsiteX25" fmla="*/ 893233 w 1346924"/>
              <a:gd name="connsiteY25" fmla="*/ 330200 h 1406615"/>
              <a:gd name="connsiteX26" fmla="*/ 901700 w 1346924"/>
              <a:gd name="connsiteY26" fmla="*/ 313267 h 1406615"/>
              <a:gd name="connsiteX27" fmla="*/ 914400 w 1346924"/>
              <a:gd name="connsiteY27" fmla="*/ 292100 h 1406615"/>
              <a:gd name="connsiteX28" fmla="*/ 918633 w 1346924"/>
              <a:gd name="connsiteY28" fmla="*/ 279400 h 1406615"/>
              <a:gd name="connsiteX29" fmla="*/ 931333 w 1346924"/>
              <a:gd name="connsiteY29" fmla="*/ 266700 h 1406615"/>
              <a:gd name="connsiteX30" fmla="*/ 939800 w 1346924"/>
              <a:gd name="connsiteY30" fmla="*/ 249767 h 1406615"/>
              <a:gd name="connsiteX31" fmla="*/ 952500 w 1346924"/>
              <a:gd name="connsiteY31" fmla="*/ 232833 h 1406615"/>
              <a:gd name="connsiteX32" fmla="*/ 969433 w 1346924"/>
              <a:gd name="connsiteY32" fmla="*/ 207433 h 1406615"/>
              <a:gd name="connsiteX33" fmla="*/ 973666 w 1346924"/>
              <a:gd name="connsiteY33" fmla="*/ 194733 h 1406615"/>
              <a:gd name="connsiteX34" fmla="*/ 990600 w 1346924"/>
              <a:gd name="connsiteY34" fmla="*/ 177800 h 1406615"/>
              <a:gd name="connsiteX35" fmla="*/ 994833 w 1346924"/>
              <a:gd name="connsiteY35" fmla="*/ 165100 h 1406615"/>
              <a:gd name="connsiteX36" fmla="*/ 1007533 w 1346924"/>
              <a:gd name="connsiteY36" fmla="*/ 156633 h 1406615"/>
              <a:gd name="connsiteX37" fmla="*/ 1032933 w 1346924"/>
              <a:gd name="connsiteY37" fmla="*/ 135467 h 1406615"/>
              <a:gd name="connsiteX38" fmla="*/ 1037166 w 1346924"/>
              <a:gd name="connsiteY38" fmla="*/ 122767 h 1406615"/>
              <a:gd name="connsiteX39" fmla="*/ 1075266 w 1346924"/>
              <a:gd name="connsiteY39" fmla="*/ 101600 h 1406615"/>
              <a:gd name="connsiteX40" fmla="*/ 1087966 w 1346924"/>
              <a:gd name="connsiteY40" fmla="*/ 97367 h 1406615"/>
              <a:gd name="connsiteX41" fmla="*/ 1104900 w 1346924"/>
              <a:gd name="connsiteY41" fmla="*/ 101600 h 1406615"/>
              <a:gd name="connsiteX42" fmla="*/ 1130300 w 1346924"/>
              <a:gd name="connsiteY42" fmla="*/ 118533 h 1406615"/>
              <a:gd name="connsiteX43" fmla="*/ 1176866 w 1346924"/>
              <a:gd name="connsiteY43" fmla="*/ 139700 h 1406615"/>
              <a:gd name="connsiteX44" fmla="*/ 1193800 w 1346924"/>
              <a:gd name="connsiteY44" fmla="*/ 148167 h 1406615"/>
              <a:gd name="connsiteX45" fmla="*/ 1261533 w 1346924"/>
              <a:gd name="connsiteY45" fmla="*/ 139700 h 1406615"/>
              <a:gd name="connsiteX46" fmla="*/ 1278466 w 1346924"/>
              <a:gd name="connsiteY46" fmla="*/ 122767 h 1406615"/>
              <a:gd name="connsiteX47" fmla="*/ 1299633 w 1346924"/>
              <a:gd name="connsiteY47" fmla="*/ 88900 h 1406615"/>
              <a:gd name="connsiteX48" fmla="*/ 1312333 w 1346924"/>
              <a:gd name="connsiteY48" fmla="*/ 80433 h 1406615"/>
              <a:gd name="connsiteX49" fmla="*/ 1325033 w 1346924"/>
              <a:gd name="connsiteY49" fmla="*/ 50800 h 1406615"/>
              <a:gd name="connsiteX50" fmla="*/ 1329266 w 1346924"/>
              <a:gd name="connsiteY50" fmla="*/ 38100 h 1406615"/>
              <a:gd name="connsiteX51" fmla="*/ 1341966 w 1346924"/>
              <a:gd name="connsiteY51" fmla="*/ 25400 h 1406615"/>
              <a:gd name="connsiteX52" fmla="*/ 1346200 w 1346924"/>
              <a:gd name="connsiteY52" fmla="*/ 12700 h 1406615"/>
              <a:gd name="connsiteX53" fmla="*/ 1329266 w 1346924"/>
              <a:gd name="connsiteY53" fmla="*/ 8467 h 1406615"/>
              <a:gd name="connsiteX54" fmla="*/ 1312333 w 1346924"/>
              <a:gd name="connsiteY54" fmla="*/ 0 h 1406615"/>
              <a:gd name="connsiteX55" fmla="*/ 1143000 w 1346924"/>
              <a:gd name="connsiteY55" fmla="*/ 8467 h 1406615"/>
              <a:gd name="connsiteX56" fmla="*/ 1079500 w 1346924"/>
              <a:gd name="connsiteY56" fmla="*/ 21167 h 1406615"/>
              <a:gd name="connsiteX57" fmla="*/ 1054100 w 1346924"/>
              <a:gd name="connsiteY57" fmla="*/ 29633 h 1406615"/>
              <a:gd name="connsiteX58" fmla="*/ 1041400 w 1346924"/>
              <a:gd name="connsiteY58" fmla="*/ 33867 h 1406615"/>
              <a:gd name="connsiteX59" fmla="*/ 1032933 w 1346924"/>
              <a:gd name="connsiteY59" fmla="*/ 46567 h 1406615"/>
              <a:gd name="connsiteX60" fmla="*/ 1003300 w 1346924"/>
              <a:gd name="connsiteY60" fmla="*/ 84667 h 1406615"/>
              <a:gd name="connsiteX61" fmla="*/ 994833 w 1346924"/>
              <a:gd name="connsiteY61" fmla="*/ 110067 h 1406615"/>
              <a:gd name="connsiteX62" fmla="*/ 990600 w 1346924"/>
              <a:gd name="connsiteY62" fmla="*/ 122767 h 1406615"/>
              <a:gd name="connsiteX63" fmla="*/ 977900 w 1346924"/>
              <a:gd name="connsiteY63" fmla="*/ 127000 h 1406615"/>
              <a:gd name="connsiteX64" fmla="*/ 969433 w 1346924"/>
              <a:gd name="connsiteY64" fmla="*/ 139700 h 1406615"/>
              <a:gd name="connsiteX65" fmla="*/ 956733 w 1346924"/>
              <a:gd name="connsiteY65" fmla="*/ 148167 h 1406615"/>
              <a:gd name="connsiteX66" fmla="*/ 927100 w 1346924"/>
              <a:gd name="connsiteY66" fmla="*/ 182033 h 1406615"/>
              <a:gd name="connsiteX67" fmla="*/ 884766 w 1346924"/>
              <a:gd name="connsiteY67" fmla="*/ 232833 h 1406615"/>
              <a:gd name="connsiteX68" fmla="*/ 867833 w 1346924"/>
              <a:gd name="connsiteY68" fmla="*/ 254000 h 1406615"/>
              <a:gd name="connsiteX69" fmla="*/ 842433 w 1346924"/>
              <a:gd name="connsiteY69" fmla="*/ 279400 h 1406615"/>
              <a:gd name="connsiteX70" fmla="*/ 829733 w 1346924"/>
              <a:gd name="connsiteY70" fmla="*/ 292100 h 1406615"/>
              <a:gd name="connsiteX71" fmla="*/ 800100 w 1346924"/>
              <a:gd name="connsiteY71" fmla="*/ 330200 h 1406615"/>
              <a:gd name="connsiteX72" fmla="*/ 774700 w 1346924"/>
              <a:gd name="connsiteY72" fmla="*/ 347133 h 1406615"/>
              <a:gd name="connsiteX73" fmla="*/ 749300 w 1346924"/>
              <a:gd name="connsiteY73" fmla="*/ 376767 h 1406615"/>
              <a:gd name="connsiteX74" fmla="*/ 736600 w 1346924"/>
              <a:gd name="connsiteY74" fmla="*/ 385233 h 1406615"/>
              <a:gd name="connsiteX75" fmla="*/ 711200 w 1346924"/>
              <a:gd name="connsiteY75" fmla="*/ 393700 h 1406615"/>
              <a:gd name="connsiteX76" fmla="*/ 698500 w 1346924"/>
              <a:gd name="connsiteY76" fmla="*/ 402167 h 1406615"/>
              <a:gd name="connsiteX77" fmla="*/ 685800 w 1346924"/>
              <a:gd name="connsiteY77" fmla="*/ 406400 h 1406615"/>
              <a:gd name="connsiteX78" fmla="*/ 643466 w 1346924"/>
              <a:gd name="connsiteY78" fmla="*/ 414867 h 1406615"/>
              <a:gd name="connsiteX79" fmla="*/ 563033 w 1346924"/>
              <a:gd name="connsiteY79" fmla="*/ 402167 h 1406615"/>
              <a:gd name="connsiteX80" fmla="*/ 541866 w 1346924"/>
              <a:gd name="connsiteY80" fmla="*/ 397933 h 1406615"/>
              <a:gd name="connsiteX81" fmla="*/ 516466 w 1346924"/>
              <a:gd name="connsiteY81" fmla="*/ 389467 h 1406615"/>
              <a:gd name="connsiteX82" fmla="*/ 554566 w 1346924"/>
              <a:gd name="connsiteY82" fmla="*/ 368300 h 1406615"/>
              <a:gd name="connsiteX83" fmla="*/ 567266 w 1346924"/>
              <a:gd name="connsiteY83" fmla="*/ 359833 h 1406615"/>
              <a:gd name="connsiteX84" fmla="*/ 550333 w 1346924"/>
              <a:gd name="connsiteY84" fmla="*/ 338667 h 1406615"/>
              <a:gd name="connsiteX85" fmla="*/ 533400 w 1346924"/>
              <a:gd name="connsiteY85" fmla="*/ 321733 h 1406615"/>
              <a:gd name="connsiteX86" fmla="*/ 508000 w 1346924"/>
              <a:gd name="connsiteY86" fmla="*/ 313267 h 1406615"/>
              <a:gd name="connsiteX87" fmla="*/ 495300 w 1346924"/>
              <a:gd name="connsiteY87" fmla="*/ 304800 h 1406615"/>
              <a:gd name="connsiteX88" fmla="*/ 486833 w 1346924"/>
              <a:gd name="connsiteY88" fmla="*/ 287867 h 1406615"/>
              <a:gd name="connsiteX89" fmla="*/ 499533 w 1346924"/>
              <a:gd name="connsiteY89" fmla="*/ 275167 h 1406615"/>
              <a:gd name="connsiteX90" fmla="*/ 524933 w 1346924"/>
              <a:gd name="connsiteY90" fmla="*/ 266700 h 1406615"/>
              <a:gd name="connsiteX91" fmla="*/ 537633 w 1346924"/>
              <a:gd name="connsiteY91" fmla="*/ 258233 h 1406615"/>
              <a:gd name="connsiteX92" fmla="*/ 575733 w 1346924"/>
              <a:gd name="connsiteY92" fmla="*/ 249767 h 1406615"/>
              <a:gd name="connsiteX93" fmla="*/ 550333 w 1346924"/>
              <a:gd name="connsiteY93" fmla="*/ 245533 h 1406615"/>
              <a:gd name="connsiteX94" fmla="*/ 474133 w 1346924"/>
              <a:gd name="connsiteY94" fmla="*/ 237067 h 1406615"/>
              <a:gd name="connsiteX95" fmla="*/ 431800 w 1346924"/>
              <a:gd name="connsiteY95" fmla="*/ 228600 h 1406615"/>
              <a:gd name="connsiteX96" fmla="*/ 359833 w 1346924"/>
              <a:gd name="connsiteY96" fmla="*/ 220133 h 1406615"/>
              <a:gd name="connsiteX97" fmla="*/ 292100 w 1346924"/>
              <a:gd name="connsiteY97" fmla="*/ 211667 h 1406615"/>
              <a:gd name="connsiteX98" fmla="*/ 4233 w 1346924"/>
              <a:gd name="connsiteY98" fmla="*/ 215900 h 1406615"/>
              <a:gd name="connsiteX99" fmla="*/ 0 w 1346924"/>
              <a:gd name="connsiteY99"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17033 w 1346924"/>
              <a:gd name="connsiteY19" fmla="*/ 419100 h 1406615"/>
              <a:gd name="connsiteX20" fmla="*/ 829733 w 1346924"/>
              <a:gd name="connsiteY20" fmla="*/ 410633 h 1406615"/>
              <a:gd name="connsiteX21" fmla="*/ 855133 w 1346924"/>
              <a:gd name="connsiteY21" fmla="*/ 381000 h 1406615"/>
              <a:gd name="connsiteX22" fmla="*/ 863600 w 1346924"/>
              <a:gd name="connsiteY22" fmla="*/ 368300 h 1406615"/>
              <a:gd name="connsiteX23" fmla="*/ 893233 w 1346924"/>
              <a:gd name="connsiteY23" fmla="*/ 330200 h 1406615"/>
              <a:gd name="connsiteX24" fmla="*/ 893233 w 1346924"/>
              <a:gd name="connsiteY24" fmla="*/ 330200 h 1406615"/>
              <a:gd name="connsiteX25" fmla="*/ 901700 w 1346924"/>
              <a:gd name="connsiteY25" fmla="*/ 313267 h 1406615"/>
              <a:gd name="connsiteX26" fmla="*/ 914400 w 1346924"/>
              <a:gd name="connsiteY26" fmla="*/ 292100 h 1406615"/>
              <a:gd name="connsiteX27" fmla="*/ 918633 w 1346924"/>
              <a:gd name="connsiteY27" fmla="*/ 279400 h 1406615"/>
              <a:gd name="connsiteX28" fmla="*/ 931333 w 1346924"/>
              <a:gd name="connsiteY28" fmla="*/ 266700 h 1406615"/>
              <a:gd name="connsiteX29" fmla="*/ 939800 w 1346924"/>
              <a:gd name="connsiteY29" fmla="*/ 249767 h 1406615"/>
              <a:gd name="connsiteX30" fmla="*/ 952500 w 1346924"/>
              <a:gd name="connsiteY30" fmla="*/ 232833 h 1406615"/>
              <a:gd name="connsiteX31" fmla="*/ 969433 w 1346924"/>
              <a:gd name="connsiteY31" fmla="*/ 207433 h 1406615"/>
              <a:gd name="connsiteX32" fmla="*/ 973666 w 1346924"/>
              <a:gd name="connsiteY32" fmla="*/ 194733 h 1406615"/>
              <a:gd name="connsiteX33" fmla="*/ 990600 w 1346924"/>
              <a:gd name="connsiteY33" fmla="*/ 177800 h 1406615"/>
              <a:gd name="connsiteX34" fmla="*/ 994833 w 1346924"/>
              <a:gd name="connsiteY34" fmla="*/ 165100 h 1406615"/>
              <a:gd name="connsiteX35" fmla="*/ 1007533 w 1346924"/>
              <a:gd name="connsiteY35" fmla="*/ 156633 h 1406615"/>
              <a:gd name="connsiteX36" fmla="*/ 1032933 w 1346924"/>
              <a:gd name="connsiteY36" fmla="*/ 135467 h 1406615"/>
              <a:gd name="connsiteX37" fmla="*/ 1037166 w 1346924"/>
              <a:gd name="connsiteY37" fmla="*/ 122767 h 1406615"/>
              <a:gd name="connsiteX38" fmla="*/ 1075266 w 1346924"/>
              <a:gd name="connsiteY38" fmla="*/ 101600 h 1406615"/>
              <a:gd name="connsiteX39" fmla="*/ 1087966 w 1346924"/>
              <a:gd name="connsiteY39" fmla="*/ 97367 h 1406615"/>
              <a:gd name="connsiteX40" fmla="*/ 1104900 w 1346924"/>
              <a:gd name="connsiteY40" fmla="*/ 101600 h 1406615"/>
              <a:gd name="connsiteX41" fmla="*/ 1130300 w 1346924"/>
              <a:gd name="connsiteY41" fmla="*/ 118533 h 1406615"/>
              <a:gd name="connsiteX42" fmla="*/ 1176866 w 1346924"/>
              <a:gd name="connsiteY42" fmla="*/ 139700 h 1406615"/>
              <a:gd name="connsiteX43" fmla="*/ 1193800 w 1346924"/>
              <a:gd name="connsiteY43" fmla="*/ 148167 h 1406615"/>
              <a:gd name="connsiteX44" fmla="*/ 1261533 w 1346924"/>
              <a:gd name="connsiteY44" fmla="*/ 139700 h 1406615"/>
              <a:gd name="connsiteX45" fmla="*/ 1278466 w 1346924"/>
              <a:gd name="connsiteY45" fmla="*/ 122767 h 1406615"/>
              <a:gd name="connsiteX46" fmla="*/ 1299633 w 1346924"/>
              <a:gd name="connsiteY46" fmla="*/ 88900 h 1406615"/>
              <a:gd name="connsiteX47" fmla="*/ 1312333 w 1346924"/>
              <a:gd name="connsiteY47" fmla="*/ 80433 h 1406615"/>
              <a:gd name="connsiteX48" fmla="*/ 1325033 w 1346924"/>
              <a:gd name="connsiteY48" fmla="*/ 50800 h 1406615"/>
              <a:gd name="connsiteX49" fmla="*/ 1329266 w 1346924"/>
              <a:gd name="connsiteY49" fmla="*/ 38100 h 1406615"/>
              <a:gd name="connsiteX50" fmla="*/ 1341966 w 1346924"/>
              <a:gd name="connsiteY50" fmla="*/ 25400 h 1406615"/>
              <a:gd name="connsiteX51" fmla="*/ 1346200 w 1346924"/>
              <a:gd name="connsiteY51" fmla="*/ 12700 h 1406615"/>
              <a:gd name="connsiteX52" fmla="*/ 1329266 w 1346924"/>
              <a:gd name="connsiteY52" fmla="*/ 8467 h 1406615"/>
              <a:gd name="connsiteX53" fmla="*/ 1312333 w 1346924"/>
              <a:gd name="connsiteY53" fmla="*/ 0 h 1406615"/>
              <a:gd name="connsiteX54" fmla="*/ 1143000 w 1346924"/>
              <a:gd name="connsiteY54" fmla="*/ 8467 h 1406615"/>
              <a:gd name="connsiteX55" fmla="*/ 1079500 w 1346924"/>
              <a:gd name="connsiteY55" fmla="*/ 21167 h 1406615"/>
              <a:gd name="connsiteX56" fmla="*/ 1054100 w 1346924"/>
              <a:gd name="connsiteY56" fmla="*/ 29633 h 1406615"/>
              <a:gd name="connsiteX57" fmla="*/ 1041400 w 1346924"/>
              <a:gd name="connsiteY57" fmla="*/ 33867 h 1406615"/>
              <a:gd name="connsiteX58" fmla="*/ 1032933 w 1346924"/>
              <a:gd name="connsiteY58" fmla="*/ 46567 h 1406615"/>
              <a:gd name="connsiteX59" fmla="*/ 1003300 w 1346924"/>
              <a:gd name="connsiteY59" fmla="*/ 84667 h 1406615"/>
              <a:gd name="connsiteX60" fmla="*/ 994833 w 1346924"/>
              <a:gd name="connsiteY60" fmla="*/ 110067 h 1406615"/>
              <a:gd name="connsiteX61" fmla="*/ 990600 w 1346924"/>
              <a:gd name="connsiteY61" fmla="*/ 122767 h 1406615"/>
              <a:gd name="connsiteX62" fmla="*/ 977900 w 1346924"/>
              <a:gd name="connsiteY62" fmla="*/ 127000 h 1406615"/>
              <a:gd name="connsiteX63" fmla="*/ 969433 w 1346924"/>
              <a:gd name="connsiteY63" fmla="*/ 139700 h 1406615"/>
              <a:gd name="connsiteX64" fmla="*/ 956733 w 1346924"/>
              <a:gd name="connsiteY64" fmla="*/ 148167 h 1406615"/>
              <a:gd name="connsiteX65" fmla="*/ 927100 w 1346924"/>
              <a:gd name="connsiteY65" fmla="*/ 182033 h 1406615"/>
              <a:gd name="connsiteX66" fmla="*/ 884766 w 1346924"/>
              <a:gd name="connsiteY66" fmla="*/ 232833 h 1406615"/>
              <a:gd name="connsiteX67" fmla="*/ 867833 w 1346924"/>
              <a:gd name="connsiteY67" fmla="*/ 254000 h 1406615"/>
              <a:gd name="connsiteX68" fmla="*/ 842433 w 1346924"/>
              <a:gd name="connsiteY68" fmla="*/ 279400 h 1406615"/>
              <a:gd name="connsiteX69" fmla="*/ 829733 w 1346924"/>
              <a:gd name="connsiteY69" fmla="*/ 292100 h 1406615"/>
              <a:gd name="connsiteX70" fmla="*/ 800100 w 1346924"/>
              <a:gd name="connsiteY70" fmla="*/ 330200 h 1406615"/>
              <a:gd name="connsiteX71" fmla="*/ 774700 w 1346924"/>
              <a:gd name="connsiteY71" fmla="*/ 347133 h 1406615"/>
              <a:gd name="connsiteX72" fmla="*/ 749300 w 1346924"/>
              <a:gd name="connsiteY72" fmla="*/ 376767 h 1406615"/>
              <a:gd name="connsiteX73" fmla="*/ 736600 w 1346924"/>
              <a:gd name="connsiteY73" fmla="*/ 385233 h 1406615"/>
              <a:gd name="connsiteX74" fmla="*/ 711200 w 1346924"/>
              <a:gd name="connsiteY74" fmla="*/ 393700 h 1406615"/>
              <a:gd name="connsiteX75" fmla="*/ 698500 w 1346924"/>
              <a:gd name="connsiteY75" fmla="*/ 402167 h 1406615"/>
              <a:gd name="connsiteX76" fmla="*/ 685800 w 1346924"/>
              <a:gd name="connsiteY76" fmla="*/ 406400 h 1406615"/>
              <a:gd name="connsiteX77" fmla="*/ 643466 w 1346924"/>
              <a:gd name="connsiteY77" fmla="*/ 414867 h 1406615"/>
              <a:gd name="connsiteX78" fmla="*/ 563033 w 1346924"/>
              <a:gd name="connsiteY78" fmla="*/ 402167 h 1406615"/>
              <a:gd name="connsiteX79" fmla="*/ 541866 w 1346924"/>
              <a:gd name="connsiteY79" fmla="*/ 397933 h 1406615"/>
              <a:gd name="connsiteX80" fmla="*/ 516466 w 1346924"/>
              <a:gd name="connsiteY80" fmla="*/ 389467 h 1406615"/>
              <a:gd name="connsiteX81" fmla="*/ 554566 w 1346924"/>
              <a:gd name="connsiteY81" fmla="*/ 368300 h 1406615"/>
              <a:gd name="connsiteX82" fmla="*/ 567266 w 1346924"/>
              <a:gd name="connsiteY82" fmla="*/ 359833 h 1406615"/>
              <a:gd name="connsiteX83" fmla="*/ 550333 w 1346924"/>
              <a:gd name="connsiteY83" fmla="*/ 338667 h 1406615"/>
              <a:gd name="connsiteX84" fmla="*/ 533400 w 1346924"/>
              <a:gd name="connsiteY84" fmla="*/ 321733 h 1406615"/>
              <a:gd name="connsiteX85" fmla="*/ 508000 w 1346924"/>
              <a:gd name="connsiteY85" fmla="*/ 313267 h 1406615"/>
              <a:gd name="connsiteX86" fmla="*/ 495300 w 1346924"/>
              <a:gd name="connsiteY86" fmla="*/ 304800 h 1406615"/>
              <a:gd name="connsiteX87" fmla="*/ 486833 w 1346924"/>
              <a:gd name="connsiteY87" fmla="*/ 287867 h 1406615"/>
              <a:gd name="connsiteX88" fmla="*/ 499533 w 1346924"/>
              <a:gd name="connsiteY88" fmla="*/ 275167 h 1406615"/>
              <a:gd name="connsiteX89" fmla="*/ 524933 w 1346924"/>
              <a:gd name="connsiteY89" fmla="*/ 266700 h 1406615"/>
              <a:gd name="connsiteX90" fmla="*/ 537633 w 1346924"/>
              <a:gd name="connsiteY90" fmla="*/ 258233 h 1406615"/>
              <a:gd name="connsiteX91" fmla="*/ 575733 w 1346924"/>
              <a:gd name="connsiteY91" fmla="*/ 249767 h 1406615"/>
              <a:gd name="connsiteX92" fmla="*/ 550333 w 1346924"/>
              <a:gd name="connsiteY92" fmla="*/ 245533 h 1406615"/>
              <a:gd name="connsiteX93" fmla="*/ 474133 w 1346924"/>
              <a:gd name="connsiteY93" fmla="*/ 237067 h 1406615"/>
              <a:gd name="connsiteX94" fmla="*/ 431800 w 1346924"/>
              <a:gd name="connsiteY94" fmla="*/ 228600 h 1406615"/>
              <a:gd name="connsiteX95" fmla="*/ 359833 w 1346924"/>
              <a:gd name="connsiteY95" fmla="*/ 220133 h 1406615"/>
              <a:gd name="connsiteX96" fmla="*/ 292100 w 1346924"/>
              <a:gd name="connsiteY96" fmla="*/ 211667 h 1406615"/>
              <a:gd name="connsiteX97" fmla="*/ 4233 w 1346924"/>
              <a:gd name="connsiteY97" fmla="*/ 215900 h 1406615"/>
              <a:gd name="connsiteX98" fmla="*/ 0 w 1346924"/>
              <a:gd name="connsiteY98"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17033 w 1346924"/>
              <a:gd name="connsiteY19" fmla="*/ 419100 h 1406615"/>
              <a:gd name="connsiteX20" fmla="*/ 855133 w 1346924"/>
              <a:gd name="connsiteY20" fmla="*/ 381000 h 1406615"/>
              <a:gd name="connsiteX21" fmla="*/ 863600 w 1346924"/>
              <a:gd name="connsiteY21" fmla="*/ 368300 h 1406615"/>
              <a:gd name="connsiteX22" fmla="*/ 893233 w 1346924"/>
              <a:gd name="connsiteY22" fmla="*/ 330200 h 1406615"/>
              <a:gd name="connsiteX23" fmla="*/ 893233 w 1346924"/>
              <a:gd name="connsiteY23" fmla="*/ 330200 h 1406615"/>
              <a:gd name="connsiteX24" fmla="*/ 901700 w 1346924"/>
              <a:gd name="connsiteY24" fmla="*/ 313267 h 1406615"/>
              <a:gd name="connsiteX25" fmla="*/ 914400 w 1346924"/>
              <a:gd name="connsiteY25" fmla="*/ 292100 h 1406615"/>
              <a:gd name="connsiteX26" fmla="*/ 918633 w 1346924"/>
              <a:gd name="connsiteY26" fmla="*/ 279400 h 1406615"/>
              <a:gd name="connsiteX27" fmla="*/ 931333 w 1346924"/>
              <a:gd name="connsiteY27" fmla="*/ 266700 h 1406615"/>
              <a:gd name="connsiteX28" fmla="*/ 939800 w 1346924"/>
              <a:gd name="connsiteY28" fmla="*/ 249767 h 1406615"/>
              <a:gd name="connsiteX29" fmla="*/ 952500 w 1346924"/>
              <a:gd name="connsiteY29" fmla="*/ 232833 h 1406615"/>
              <a:gd name="connsiteX30" fmla="*/ 969433 w 1346924"/>
              <a:gd name="connsiteY30" fmla="*/ 207433 h 1406615"/>
              <a:gd name="connsiteX31" fmla="*/ 973666 w 1346924"/>
              <a:gd name="connsiteY31" fmla="*/ 194733 h 1406615"/>
              <a:gd name="connsiteX32" fmla="*/ 990600 w 1346924"/>
              <a:gd name="connsiteY32" fmla="*/ 177800 h 1406615"/>
              <a:gd name="connsiteX33" fmla="*/ 994833 w 1346924"/>
              <a:gd name="connsiteY33" fmla="*/ 165100 h 1406615"/>
              <a:gd name="connsiteX34" fmla="*/ 1007533 w 1346924"/>
              <a:gd name="connsiteY34" fmla="*/ 156633 h 1406615"/>
              <a:gd name="connsiteX35" fmla="*/ 1032933 w 1346924"/>
              <a:gd name="connsiteY35" fmla="*/ 135467 h 1406615"/>
              <a:gd name="connsiteX36" fmla="*/ 1037166 w 1346924"/>
              <a:gd name="connsiteY36" fmla="*/ 122767 h 1406615"/>
              <a:gd name="connsiteX37" fmla="*/ 1075266 w 1346924"/>
              <a:gd name="connsiteY37" fmla="*/ 101600 h 1406615"/>
              <a:gd name="connsiteX38" fmla="*/ 1087966 w 1346924"/>
              <a:gd name="connsiteY38" fmla="*/ 97367 h 1406615"/>
              <a:gd name="connsiteX39" fmla="*/ 1104900 w 1346924"/>
              <a:gd name="connsiteY39" fmla="*/ 101600 h 1406615"/>
              <a:gd name="connsiteX40" fmla="*/ 1130300 w 1346924"/>
              <a:gd name="connsiteY40" fmla="*/ 118533 h 1406615"/>
              <a:gd name="connsiteX41" fmla="*/ 1176866 w 1346924"/>
              <a:gd name="connsiteY41" fmla="*/ 139700 h 1406615"/>
              <a:gd name="connsiteX42" fmla="*/ 1193800 w 1346924"/>
              <a:gd name="connsiteY42" fmla="*/ 148167 h 1406615"/>
              <a:gd name="connsiteX43" fmla="*/ 1261533 w 1346924"/>
              <a:gd name="connsiteY43" fmla="*/ 139700 h 1406615"/>
              <a:gd name="connsiteX44" fmla="*/ 1278466 w 1346924"/>
              <a:gd name="connsiteY44" fmla="*/ 122767 h 1406615"/>
              <a:gd name="connsiteX45" fmla="*/ 1299633 w 1346924"/>
              <a:gd name="connsiteY45" fmla="*/ 88900 h 1406615"/>
              <a:gd name="connsiteX46" fmla="*/ 1312333 w 1346924"/>
              <a:gd name="connsiteY46" fmla="*/ 80433 h 1406615"/>
              <a:gd name="connsiteX47" fmla="*/ 1325033 w 1346924"/>
              <a:gd name="connsiteY47" fmla="*/ 50800 h 1406615"/>
              <a:gd name="connsiteX48" fmla="*/ 1329266 w 1346924"/>
              <a:gd name="connsiteY48" fmla="*/ 38100 h 1406615"/>
              <a:gd name="connsiteX49" fmla="*/ 1341966 w 1346924"/>
              <a:gd name="connsiteY49" fmla="*/ 25400 h 1406615"/>
              <a:gd name="connsiteX50" fmla="*/ 1346200 w 1346924"/>
              <a:gd name="connsiteY50" fmla="*/ 12700 h 1406615"/>
              <a:gd name="connsiteX51" fmla="*/ 1329266 w 1346924"/>
              <a:gd name="connsiteY51" fmla="*/ 8467 h 1406615"/>
              <a:gd name="connsiteX52" fmla="*/ 1312333 w 1346924"/>
              <a:gd name="connsiteY52" fmla="*/ 0 h 1406615"/>
              <a:gd name="connsiteX53" fmla="*/ 1143000 w 1346924"/>
              <a:gd name="connsiteY53" fmla="*/ 8467 h 1406615"/>
              <a:gd name="connsiteX54" fmla="*/ 1079500 w 1346924"/>
              <a:gd name="connsiteY54" fmla="*/ 21167 h 1406615"/>
              <a:gd name="connsiteX55" fmla="*/ 1054100 w 1346924"/>
              <a:gd name="connsiteY55" fmla="*/ 29633 h 1406615"/>
              <a:gd name="connsiteX56" fmla="*/ 1041400 w 1346924"/>
              <a:gd name="connsiteY56" fmla="*/ 33867 h 1406615"/>
              <a:gd name="connsiteX57" fmla="*/ 1032933 w 1346924"/>
              <a:gd name="connsiteY57" fmla="*/ 46567 h 1406615"/>
              <a:gd name="connsiteX58" fmla="*/ 1003300 w 1346924"/>
              <a:gd name="connsiteY58" fmla="*/ 84667 h 1406615"/>
              <a:gd name="connsiteX59" fmla="*/ 994833 w 1346924"/>
              <a:gd name="connsiteY59" fmla="*/ 110067 h 1406615"/>
              <a:gd name="connsiteX60" fmla="*/ 990600 w 1346924"/>
              <a:gd name="connsiteY60" fmla="*/ 122767 h 1406615"/>
              <a:gd name="connsiteX61" fmla="*/ 977900 w 1346924"/>
              <a:gd name="connsiteY61" fmla="*/ 127000 h 1406615"/>
              <a:gd name="connsiteX62" fmla="*/ 969433 w 1346924"/>
              <a:gd name="connsiteY62" fmla="*/ 139700 h 1406615"/>
              <a:gd name="connsiteX63" fmla="*/ 956733 w 1346924"/>
              <a:gd name="connsiteY63" fmla="*/ 148167 h 1406615"/>
              <a:gd name="connsiteX64" fmla="*/ 927100 w 1346924"/>
              <a:gd name="connsiteY64" fmla="*/ 182033 h 1406615"/>
              <a:gd name="connsiteX65" fmla="*/ 884766 w 1346924"/>
              <a:gd name="connsiteY65" fmla="*/ 232833 h 1406615"/>
              <a:gd name="connsiteX66" fmla="*/ 867833 w 1346924"/>
              <a:gd name="connsiteY66" fmla="*/ 254000 h 1406615"/>
              <a:gd name="connsiteX67" fmla="*/ 842433 w 1346924"/>
              <a:gd name="connsiteY67" fmla="*/ 279400 h 1406615"/>
              <a:gd name="connsiteX68" fmla="*/ 829733 w 1346924"/>
              <a:gd name="connsiteY68" fmla="*/ 292100 h 1406615"/>
              <a:gd name="connsiteX69" fmla="*/ 800100 w 1346924"/>
              <a:gd name="connsiteY69" fmla="*/ 330200 h 1406615"/>
              <a:gd name="connsiteX70" fmla="*/ 774700 w 1346924"/>
              <a:gd name="connsiteY70" fmla="*/ 347133 h 1406615"/>
              <a:gd name="connsiteX71" fmla="*/ 749300 w 1346924"/>
              <a:gd name="connsiteY71" fmla="*/ 376767 h 1406615"/>
              <a:gd name="connsiteX72" fmla="*/ 736600 w 1346924"/>
              <a:gd name="connsiteY72" fmla="*/ 385233 h 1406615"/>
              <a:gd name="connsiteX73" fmla="*/ 711200 w 1346924"/>
              <a:gd name="connsiteY73" fmla="*/ 393700 h 1406615"/>
              <a:gd name="connsiteX74" fmla="*/ 698500 w 1346924"/>
              <a:gd name="connsiteY74" fmla="*/ 402167 h 1406615"/>
              <a:gd name="connsiteX75" fmla="*/ 685800 w 1346924"/>
              <a:gd name="connsiteY75" fmla="*/ 406400 h 1406615"/>
              <a:gd name="connsiteX76" fmla="*/ 643466 w 1346924"/>
              <a:gd name="connsiteY76" fmla="*/ 414867 h 1406615"/>
              <a:gd name="connsiteX77" fmla="*/ 563033 w 1346924"/>
              <a:gd name="connsiteY77" fmla="*/ 402167 h 1406615"/>
              <a:gd name="connsiteX78" fmla="*/ 541866 w 1346924"/>
              <a:gd name="connsiteY78" fmla="*/ 397933 h 1406615"/>
              <a:gd name="connsiteX79" fmla="*/ 516466 w 1346924"/>
              <a:gd name="connsiteY79" fmla="*/ 389467 h 1406615"/>
              <a:gd name="connsiteX80" fmla="*/ 554566 w 1346924"/>
              <a:gd name="connsiteY80" fmla="*/ 368300 h 1406615"/>
              <a:gd name="connsiteX81" fmla="*/ 567266 w 1346924"/>
              <a:gd name="connsiteY81" fmla="*/ 359833 h 1406615"/>
              <a:gd name="connsiteX82" fmla="*/ 550333 w 1346924"/>
              <a:gd name="connsiteY82" fmla="*/ 338667 h 1406615"/>
              <a:gd name="connsiteX83" fmla="*/ 533400 w 1346924"/>
              <a:gd name="connsiteY83" fmla="*/ 321733 h 1406615"/>
              <a:gd name="connsiteX84" fmla="*/ 508000 w 1346924"/>
              <a:gd name="connsiteY84" fmla="*/ 313267 h 1406615"/>
              <a:gd name="connsiteX85" fmla="*/ 495300 w 1346924"/>
              <a:gd name="connsiteY85" fmla="*/ 304800 h 1406615"/>
              <a:gd name="connsiteX86" fmla="*/ 486833 w 1346924"/>
              <a:gd name="connsiteY86" fmla="*/ 287867 h 1406615"/>
              <a:gd name="connsiteX87" fmla="*/ 499533 w 1346924"/>
              <a:gd name="connsiteY87" fmla="*/ 275167 h 1406615"/>
              <a:gd name="connsiteX88" fmla="*/ 524933 w 1346924"/>
              <a:gd name="connsiteY88" fmla="*/ 266700 h 1406615"/>
              <a:gd name="connsiteX89" fmla="*/ 537633 w 1346924"/>
              <a:gd name="connsiteY89" fmla="*/ 258233 h 1406615"/>
              <a:gd name="connsiteX90" fmla="*/ 575733 w 1346924"/>
              <a:gd name="connsiteY90" fmla="*/ 249767 h 1406615"/>
              <a:gd name="connsiteX91" fmla="*/ 550333 w 1346924"/>
              <a:gd name="connsiteY91" fmla="*/ 245533 h 1406615"/>
              <a:gd name="connsiteX92" fmla="*/ 474133 w 1346924"/>
              <a:gd name="connsiteY92" fmla="*/ 237067 h 1406615"/>
              <a:gd name="connsiteX93" fmla="*/ 431800 w 1346924"/>
              <a:gd name="connsiteY93" fmla="*/ 228600 h 1406615"/>
              <a:gd name="connsiteX94" fmla="*/ 359833 w 1346924"/>
              <a:gd name="connsiteY94" fmla="*/ 220133 h 1406615"/>
              <a:gd name="connsiteX95" fmla="*/ 292100 w 1346924"/>
              <a:gd name="connsiteY95" fmla="*/ 211667 h 1406615"/>
              <a:gd name="connsiteX96" fmla="*/ 4233 w 1346924"/>
              <a:gd name="connsiteY96" fmla="*/ 215900 h 1406615"/>
              <a:gd name="connsiteX97" fmla="*/ 0 w 1346924"/>
              <a:gd name="connsiteY9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63600 w 1346924"/>
              <a:gd name="connsiteY20" fmla="*/ 368300 h 1406615"/>
              <a:gd name="connsiteX21" fmla="*/ 893233 w 1346924"/>
              <a:gd name="connsiteY21" fmla="*/ 330200 h 1406615"/>
              <a:gd name="connsiteX22" fmla="*/ 893233 w 1346924"/>
              <a:gd name="connsiteY22" fmla="*/ 330200 h 1406615"/>
              <a:gd name="connsiteX23" fmla="*/ 901700 w 1346924"/>
              <a:gd name="connsiteY23" fmla="*/ 313267 h 1406615"/>
              <a:gd name="connsiteX24" fmla="*/ 914400 w 1346924"/>
              <a:gd name="connsiteY24" fmla="*/ 292100 h 1406615"/>
              <a:gd name="connsiteX25" fmla="*/ 918633 w 1346924"/>
              <a:gd name="connsiteY25" fmla="*/ 279400 h 1406615"/>
              <a:gd name="connsiteX26" fmla="*/ 931333 w 1346924"/>
              <a:gd name="connsiteY26" fmla="*/ 266700 h 1406615"/>
              <a:gd name="connsiteX27" fmla="*/ 939800 w 1346924"/>
              <a:gd name="connsiteY27" fmla="*/ 249767 h 1406615"/>
              <a:gd name="connsiteX28" fmla="*/ 952500 w 1346924"/>
              <a:gd name="connsiteY28" fmla="*/ 232833 h 1406615"/>
              <a:gd name="connsiteX29" fmla="*/ 969433 w 1346924"/>
              <a:gd name="connsiteY29" fmla="*/ 207433 h 1406615"/>
              <a:gd name="connsiteX30" fmla="*/ 973666 w 1346924"/>
              <a:gd name="connsiteY30" fmla="*/ 194733 h 1406615"/>
              <a:gd name="connsiteX31" fmla="*/ 990600 w 1346924"/>
              <a:gd name="connsiteY31" fmla="*/ 177800 h 1406615"/>
              <a:gd name="connsiteX32" fmla="*/ 994833 w 1346924"/>
              <a:gd name="connsiteY32" fmla="*/ 165100 h 1406615"/>
              <a:gd name="connsiteX33" fmla="*/ 1007533 w 1346924"/>
              <a:gd name="connsiteY33" fmla="*/ 156633 h 1406615"/>
              <a:gd name="connsiteX34" fmla="*/ 1032933 w 1346924"/>
              <a:gd name="connsiteY34" fmla="*/ 135467 h 1406615"/>
              <a:gd name="connsiteX35" fmla="*/ 1037166 w 1346924"/>
              <a:gd name="connsiteY35" fmla="*/ 122767 h 1406615"/>
              <a:gd name="connsiteX36" fmla="*/ 1075266 w 1346924"/>
              <a:gd name="connsiteY36" fmla="*/ 101600 h 1406615"/>
              <a:gd name="connsiteX37" fmla="*/ 1087966 w 1346924"/>
              <a:gd name="connsiteY37" fmla="*/ 97367 h 1406615"/>
              <a:gd name="connsiteX38" fmla="*/ 1104900 w 1346924"/>
              <a:gd name="connsiteY38" fmla="*/ 101600 h 1406615"/>
              <a:gd name="connsiteX39" fmla="*/ 1130300 w 1346924"/>
              <a:gd name="connsiteY39" fmla="*/ 118533 h 1406615"/>
              <a:gd name="connsiteX40" fmla="*/ 1176866 w 1346924"/>
              <a:gd name="connsiteY40" fmla="*/ 139700 h 1406615"/>
              <a:gd name="connsiteX41" fmla="*/ 1193800 w 1346924"/>
              <a:gd name="connsiteY41" fmla="*/ 148167 h 1406615"/>
              <a:gd name="connsiteX42" fmla="*/ 1261533 w 1346924"/>
              <a:gd name="connsiteY42" fmla="*/ 139700 h 1406615"/>
              <a:gd name="connsiteX43" fmla="*/ 1278466 w 1346924"/>
              <a:gd name="connsiteY43" fmla="*/ 122767 h 1406615"/>
              <a:gd name="connsiteX44" fmla="*/ 1299633 w 1346924"/>
              <a:gd name="connsiteY44" fmla="*/ 88900 h 1406615"/>
              <a:gd name="connsiteX45" fmla="*/ 1312333 w 1346924"/>
              <a:gd name="connsiteY45" fmla="*/ 80433 h 1406615"/>
              <a:gd name="connsiteX46" fmla="*/ 1325033 w 1346924"/>
              <a:gd name="connsiteY46" fmla="*/ 50800 h 1406615"/>
              <a:gd name="connsiteX47" fmla="*/ 1329266 w 1346924"/>
              <a:gd name="connsiteY47" fmla="*/ 38100 h 1406615"/>
              <a:gd name="connsiteX48" fmla="*/ 1341966 w 1346924"/>
              <a:gd name="connsiteY48" fmla="*/ 25400 h 1406615"/>
              <a:gd name="connsiteX49" fmla="*/ 1346200 w 1346924"/>
              <a:gd name="connsiteY49" fmla="*/ 12700 h 1406615"/>
              <a:gd name="connsiteX50" fmla="*/ 1329266 w 1346924"/>
              <a:gd name="connsiteY50" fmla="*/ 8467 h 1406615"/>
              <a:gd name="connsiteX51" fmla="*/ 1312333 w 1346924"/>
              <a:gd name="connsiteY51" fmla="*/ 0 h 1406615"/>
              <a:gd name="connsiteX52" fmla="*/ 1143000 w 1346924"/>
              <a:gd name="connsiteY52" fmla="*/ 8467 h 1406615"/>
              <a:gd name="connsiteX53" fmla="*/ 1079500 w 1346924"/>
              <a:gd name="connsiteY53" fmla="*/ 21167 h 1406615"/>
              <a:gd name="connsiteX54" fmla="*/ 1054100 w 1346924"/>
              <a:gd name="connsiteY54" fmla="*/ 29633 h 1406615"/>
              <a:gd name="connsiteX55" fmla="*/ 1041400 w 1346924"/>
              <a:gd name="connsiteY55" fmla="*/ 33867 h 1406615"/>
              <a:gd name="connsiteX56" fmla="*/ 1032933 w 1346924"/>
              <a:gd name="connsiteY56" fmla="*/ 46567 h 1406615"/>
              <a:gd name="connsiteX57" fmla="*/ 1003300 w 1346924"/>
              <a:gd name="connsiteY57" fmla="*/ 84667 h 1406615"/>
              <a:gd name="connsiteX58" fmla="*/ 994833 w 1346924"/>
              <a:gd name="connsiteY58" fmla="*/ 110067 h 1406615"/>
              <a:gd name="connsiteX59" fmla="*/ 990600 w 1346924"/>
              <a:gd name="connsiteY59" fmla="*/ 122767 h 1406615"/>
              <a:gd name="connsiteX60" fmla="*/ 977900 w 1346924"/>
              <a:gd name="connsiteY60" fmla="*/ 127000 h 1406615"/>
              <a:gd name="connsiteX61" fmla="*/ 969433 w 1346924"/>
              <a:gd name="connsiteY61" fmla="*/ 139700 h 1406615"/>
              <a:gd name="connsiteX62" fmla="*/ 956733 w 1346924"/>
              <a:gd name="connsiteY62" fmla="*/ 148167 h 1406615"/>
              <a:gd name="connsiteX63" fmla="*/ 927100 w 1346924"/>
              <a:gd name="connsiteY63" fmla="*/ 182033 h 1406615"/>
              <a:gd name="connsiteX64" fmla="*/ 884766 w 1346924"/>
              <a:gd name="connsiteY64" fmla="*/ 232833 h 1406615"/>
              <a:gd name="connsiteX65" fmla="*/ 867833 w 1346924"/>
              <a:gd name="connsiteY65" fmla="*/ 254000 h 1406615"/>
              <a:gd name="connsiteX66" fmla="*/ 842433 w 1346924"/>
              <a:gd name="connsiteY66" fmla="*/ 279400 h 1406615"/>
              <a:gd name="connsiteX67" fmla="*/ 829733 w 1346924"/>
              <a:gd name="connsiteY67" fmla="*/ 292100 h 1406615"/>
              <a:gd name="connsiteX68" fmla="*/ 800100 w 1346924"/>
              <a:gd name="connsiteY68" fmla="*/ 330200 h 1406615"/>
              <a:gd name="connsiteX69" fmla="*/ 774700 w 1346924"/>
              <a:gd name="connsiteY69" fmla="*/ 347133 h 1406615"/>
              <a:gd name="connsiteX70" fmla="*/ 749300 w 1346924"/>
              <a:gd name="connsiteY70" fmla="*/ 376767 h 1406615"/>
              <a:gd name="connsiteX71" fmla="*/ 736600 w 1346924"/>
              <a:gd name="connsiteY71" fmla="*/ 385233 h 1406615"/>
              <a:gd name="connsiteX72" fmla="*/ 711200 w 1346924"/>
              <a:gd name="connsiteY72" fmla="*/ 393700 h 1406615"/>
              <a:gd name="connsiteX73" fmla="*/ 698500 w 1346924"/>
              <a:gd name="connsiteY73" fmla="*/ 402167 h 1406615"/>
              <a:gd name="connsiteX74" fmla="*/ 685800 w 1346924"/>
              <a:gd name="connsiteY74" fmla="*/ 406400 h 1406615"/>
              <a:gd name="connsiteX75" fmla="*/ 643466 w 1346924"/>
              <a:gd name="connsiteY75" fmla="*/ 414867 h 1406615"/>
              <a:gd name="connsiteX76" fmla="*/ 563033 w 1346924"/>
              <a:gd name="connsiteY76" fmla="*/ 402167 h 1406615"/>
              <a:gd name="connsiteX77" fmla="*/ 541866 w 1346924"/>
              <a:gd name="connsiteY77" fmla="*/ 397933 h 1406615"/>
              <a:gd name="connsiteX78" fmla="*/ 516466 w 1346924"/>
              <a:gd name="connsiteY78" fmla="*/ 389467 h 1406615"/>
              <a:gd name="connsiteX79" fmla="*/ 554566 w 1346924"/>
              <a:gd name="connsiteY79" fmla="*/ 368300 h 1406615"/>
              <a:gd name="connsiteX80" fmla="*/ 567266 w 1346924"/>
              <a:gd name="connsiteY80" fmla="*/ 359833 h 1406615"/>
              <a:gd name="connsiteX81" fmla="*/ 550333 w 1346924"/>
              <a:gd name="connsiteY81" fmla="*/ 338667 h 1406615"/>
              <a:gd name="connsiteX82" fmla="*/ 533400 w 1346924"/>
              <a:gd name="connsiteY82" fmla="*/ 321733 h 1406615"/>
              <a:gd name="connsiteX83" fmla="*/ 508000 w 1346924"/>
              <a:gd name="connsiteY83" fmla="*/ 313267 h 1406615"/>
              <a:gd name="connsiteX84" fmla="*/ 495300 w 1346924"/>
              <a:gd name="connsiteY84" fmla="*/ 304800 h 1406615"/>
              <a:gd name="connsiteX85" fmla="*/ 486833 w 1346924"/>
              <a:gd name="connsiteY85" fmla="*/ 287867 h 1406615"/>
              <a:gd name="connsiteX86" fmla="*/ 499533 w 1346924"/>
              <a:gd name="connsiteY86" fmla="*/ 275167 h 1406615"/>
              <a:gd name="connsiteX87" fmla="*/ 524933 w 1346924"/>
              <a:gd name="connsiteY87" fmla="*/ 266700 h 1406615"/>
              <a:gd name="connsiteX88" fmla="*/ 537633 w 1346924"/>
              <a:gd name="connsiteY88" fmla="*/ 258233 h 1406615"/>
              <a:gd name="connsiteX89" fmla="*/ 575733 w 1346924"/>
              <a:gd name="connsiteY89" fmla="*/ 249767 h 1406615"/>
              <a:gd name="connsiteX90" fmla="*/ 550333 w 1346924"/>
              <a:gd name="connsiteY90" fmla="*/ 245533 h 1406615"/>
              <a:gd name="connsiteX91" fmla="*/ 474133 w 1346924"/>
              <a:gd name="connsiteY91" fmla="*/ 237067 h 1406615"/>
              <a:gd name="connsiteX92" fmla="*/ 431800 w 1346924"/>
              <a:gd name="connsiteY92" fmla="*/ 228600 h 1406615"/>
              <a:gd name="connsiteX93" fmla="*/ 359833 w 1346924"/>
              <a:gd name="connsiteY93" fmla="*/ 220133 h 1406615"/>
              <a:gd name="connsiteX94" fmla="*/ 292100 w 1346924"/>
              <a:gd name="connsiteY94" fmla="*/ 211667 h 1406615"/>
              <a:gd name="connsiteX95" fmla="*/ 4233 w 1346924"/>
              <a:gd name="connsiteY95" fmla="*/ 215900 h 1406615"/>
              <a:gd name="connsiteX96" fmla="*/ 0 w 1346924"/>
              <a:gd name="connsiteY96"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01700 w 1346924"/>
              <a:gd name="connsiteY22" fmla="*/ 313267 h 1406615"/>
              <a:gd name="connsiteX23" fmla="*/ 914400 w 1346924"/>
              <a:gd name="connsiteY23" fmla="*/ 292100 h 1406615"/>
              <a:gd name="connsiteX24" fmla="*/ 918633 w 1346924"/>
              <a:gd name="connsiteY24" fmla="*/ 279400 h 1406615"/>
              <a:gd name="connsiteX25" fmla="*/ 931333 w 1346924"/>
              <a:gd name="connsiteY25" fmla="*/ 266700 h 1406615"/>
              <a:gd name="connsiteX26" fmla="*/ 939800 w 1346924"/>
              <a:gd name="connsiteY26" fmla="*/ 249767 h 1406615"/>
              <a:gd name="connsiteX27" fmla="*/ 952500 w 1346924"/>
              <a:gd name="connsiteY27" fmla="*/ 232833 h 1406615"/>
              <a:gd name="connsiteX28" fmla="*/ 969433 w 1346924"/>
              <a:gd name="connsiteY28" fmla="*/ 207433 h 1406615"/>
              <a:gd name="connsiteX29" fmla="*/ 973666 w 1346924"/>
              <a:gd name="connsiteY29" fmla="*/ 194733 h 1406615"/>
              <a:gd name="connsiteX30" fmla="*/ 990600 w 1346924"/>
              <a:gd name="connsiteY30" fmla="*/ 177800 h 1406615"/>
              <a:gd name="connsiteX31" fmla="*/ 994833 w 1346924"/>
              <a:gd name="connsiteY31" fmla="*/ 165100 h 1406615"/>
              <a:gd name="connsiteX32" fmla="*/ 1007533 w 1346924"/>
              <a:gd name="connsiteY32" fmla="*/ 156633 h 1406615"/>
              <a:gd name="connsiteX33" fmla="*/ 1032933 w 1346924"/>
              <a:gd name="connsiteY33" fmla="*/ 135467 h 1406615"/>
              <a:gd name="connsiteX34" fmla="*/ 1037166 w 1346924"/>
              <a:gd name="connsiteY34" fmla="*/ 122767 h 1406615"/>
              <a:gd name="connsiteX35" fmla="*/ 1075266 w 1346924"/>
              <a:gd name="connsiteY35" fmla="*/ 101600 h 1406615"/>
              <a:gd name="connsiteX36" fmla="*/ 1087966 w 1346924"/>
              <a:gd name="connsiteY36" fmla="*/ 97367 h 1406615"/>
              <a:gd name="connsiteX37" fmla="*/ 1104900 w 1346924"/>
              <a:gd name="connsiteY37" fmla="*/ 101600 h 1406615"/>
              <a:gd name="connsiteX38" fmla="*/ 1130300 w 1346924"/>
              <a:gd name="connsiteY38" fmla="*/ 118533 h 1406615"/>
              <a:gd name="connsiteX39" fmla="*/ 1176866 w 1346924"/>
              <a:gd name="connsiteY39" fmla="*/ 139700 h 1406615"/>
              <a:gd name="connsiteX40" fmla="*/ 1193800 w 1346924"/>
              <a:gd name="connsiteY40" fmla="*/ 148167 h 1406615"/>
              <a:gd name="connsiteX41" fmla="*/ 1261533 w 1346924"/>
              <a:gd name="connsiteY41" fmla="*/ 139700 h 1406615"/>
              <a:gd name="connsiteX42" fmla="*/ 1278466 w 1346924"/>
              <a:gd name="connsiteY42" fmla="*/ 122767 h 1406615"/>
              <a:gd name="connsiteX43" fmla="*/ 1299633 w 1346924"/>
              <a:gd name="connsiteY43" fmla="*/ 88900 h 1406615"/>
              <a:gd name="connsiteX44" fmla="*/ 1312333 w 1346924"/>
              <a:gd name="connsiteY44" fmla="*/ 80433 h 1406615"/>
              <a:gd name="connsiteX45" fmla="*/ 1325033 w 1346924"/>
              <a:gd name="connsiteY45" fmla="*/ 50800 h 1406615"/>
              <a:gd name="connsiteX46" fmla="*/ 1329266 w 1346924"/>
              <a:gd name="connsiteY46" fmla="*/ 38100 h 1406615"/>
              <a:gd name="connsiteX47" fmla="*/ 1341966 w 1346924"/>
              <a:gd name="connsiteY47" fmla="*/ 25400 h 1406615"/>
              <a:gd name="connsiteX48" fmla="*/ 1346200 w 1346924"/>
              <a:gd name="connsiteY48" fmla="*/ 12700 h 1406615"/>
              <a:gd name="connsiteX49" fmla="*/ 1329266 w 1346924"/>
              <a:gd name="connsiteY49" fmla="*/ 8467 h 1406615"/>
              <a:gd name="connsiteX50" fmla="*/ 1312333 w 1346924"/>
              <a:gd name="connsiteY50" fmla="*/ 0 h 1406615"/>
              <a:gd name="connsiteX51" fmla="*/ 1143000 w 1346924"/>
              <a:gd name="connsiteY51" fmla="*/ 8467 h 1406615"/>
              <a:gd name="connsiteX52" fmla="*/ 1079500 w 1346924"/>
              <a:gd name="connsiteY52" fmla="*/ 21167 h 1406615"/>
              <a:gd name="connsiteX53" fmla="*/ 1054100 w 1346924"/>
              <a:gd name="connsiteY53" fmla="*/ 29633 h 1406615"/>
              <a:gd name="connsiteX54" fmla="*/ 1041400 w 1346924"/>
              <a:gd name="connsiteY54" fmla="*/ 33867 h 1406615"/>
              <a:gd name="connsiteX55" fmla="*/ 1032933 w 1346924"/>
              <a:gd name="connsiteY55" fmla="*/ 46567 h 1406615"/>
              <a:gd name="connsiteX56" fmla="*/ 1003300 w 1346924"/>
              <a:gd name="connsiteY56" fmla="*/ 84667 h 1406615"/>
              <a:gd name="connsiteX57" fmla="*/ 994833 w 1346924"/>
              <a:gd name="connsiteY57" fmla="*/ 110067 h 1406615"/>
              <a:gd name="connsiteX58" fmla="*/ 990600 w 1346924"/>
              <a:gd name="connsiteY58" fmla="*/ 122767 h 1406615"/>
              <a:gd name="connsiteX59" fmla="*/ 977900 w 1346924"/>
              <a:gd name="connsiteY59" fmla="*/ 127000 h 1406615"/>
              <a:gd name="connsiteX60" fmla="*/ 969433 w 1346924"/>
              <a:gd name="connsiteY60" fmla="*/ 139700 h 1406615"/>
              <a:gd name="connsiteX61" fmla="*/ 956733 w 1346924"/>
              <a:gd name="connsiteY61" fmla="*/ 148167 h 1406615"/>
              <a:gd name="connsiteX62" fmla="*/ 927100 w 1346924"/>
              <a:gd name="connsiteY62" fmla="*/ 182033 h 1406615"/>
              <a:gd name="connsiteX63" fmla="*/ 884766 w 1346924"/>
              <a:gd name="connsiteY63" fmla="*/ 232833 h 1406615"/>
              <a:gd name="connsiteX64" fmla="*/ 867833 w 1346924"/>
              <a:gd name="connsiteY64" fmla="*/ 254000 h 1406615"/>
              <a:gd name="connsiteX65" fmla="*/ 842433 w 1346924"/>
              <a:gd name="connsiteY65" fmla="*/ 279400 h 1406615"/>
              <a:gd name="connsiteX66" fmla="*/ 829733 w 1346924"/>
              <a:gd name="connsiteY66" fmla="*/ 292100 h 1406615"/>
              <a:gd name="connsiteX67" fmla="*/ 800100 w 1346924"/>
              <a:gd name="connsiteY67" fmla="*/ 330200 h 1406615"/>
              <a:gd name="connsiteX68" fmla="*/ 774700 w 1346924"/>
              <a:gd name="connsiteY68" fmla="*/ 347133 h 1406615"/>
              <a:gd name="connsiteX69" fmla="*/ 749300 w 1346924"/>
              <a:gd name="connsiteY69" fmla="*/ 376767 h 1406615"/>
              <a:gd name="connsiteX70" fmla="*/ 736600 w 1346924"/>
              <a:gd name="connsiteY70" fmla="*/ 385233 h 1406615"/>
              <a:gd name="connsiteX71" fmla="*/ 711200 w 1346924"/>
              <a:gd name="connsiteY71" fmla="*/ 393700 h 1406615"/>
              <a:gd name="connsiteX72" fmla="*/ 698500 w 1346924"/>
              <a:gd name="connsiteY72" fmla="*/ 402167 h 1406615"/>
              <a:gd name="connsiteX73" fmla="*/ 685800 w 1346924"/>
              <a:gd name="connsiteY73" fmla="*/ 406400 h 1406615"/>
              <a:gd name="connsiteX74" fmla="*/ 643466 w 1346924"/>
              <a:gd name="connsiteY74" fmla="*/ 414867 h 1406615"/>
              <a:gd name="connsiteX75" fmla="*/ 563033 w 1346924"/>
              <a:gd name="connsiteY75" fmla="*/ 402167 h 1406615"/>
              <a:gd name="connsiteX76" fmla="*/ 541866 w 1346924"/>
              <a:gd name="connsiteY76" fmla="*/ 397933 h 1406615"/>
              <a:gd name="connsiteX77" fmla="*/ 516466 w 1346924"/>
              <a:gd name="connsiteY77" fmla="*/ 389467 h 1406615"/>
              <a:gd name="connsiteX78" fmla="*/ 554566 w 1346924"/>
              <a:gd name="connsiteY78" fmla="*/ 368300 h 1406615"/>
              <a:gd name="connsiteX79" fmla="*/ 567266 w 1346924"/>
              <a:gd name="connsiteY79" fmla="*/ 359833 h 1406615"/>
              <a:gd name="connsiteX80" fmla="*/ 550333 w 1346924"/>
              <a:gd name="connsiteY80" fmla="*/ 338667 h 1406615"/>
              <a:gd name="connsiteX81" fmla="*/ 533400 w 1346924"/>
              <a:gd name="connsiteY81" fmla="*/ 321733 h 1406615"/>
              <a:gd name="connsiteX82" fmla="*/ 508000 w 1346924"/>
              <a:gd name="connsiteY82" fmla="*/ 313267 h 1406615"/>
              <a:gd name="connsiteX83" fmla="*/ 495300 w 1346924"/>
              <a:gd name="connsiteY83" fmla="*/ 304800 h 1406615"/>
              <a:gd name="connsiteX84" fmla="*/ 486833 w 1346924"/>
              <a:gd name="connsiteY84" fmla="*/ 287867 h 1406615"/>
              <a:gd name="connsiteX85" fmla="*/ 499533 w 1346924"/>
              <a:gd name="connsiteY85" fmla="*/ 275167 h 1406615"/>
              <a:gd name="connsiteX86" fmla="*/ 524933 w 1346924"/>
              <a:gd name="connsiteY86" fmla="*/ 266700 h 1406615"/>
              <a:gd name="connsiteX87" fmla="*/ 537633 w 1346924"/>
              <a:gd name="connsiteY87" fmla="*/ 258233 h 1406615"/>
              <a:gd name="connsiteX88" fmla="*/ 575733 w 1346924"/>
              <a:gd name="connsiteY88" fmla="*/ 249767 h 1406615"/>
              <a:gd name="connsiteX89" fmla="*/ 550333 w 1346924"/>
              <a:gd name="connsiteY89" fmla="*/ 245533 h 1406615"/>
              <a:gd name="connsiteX90" fmla="*/ 474133 w 1346924"/>
              <a:gd name="connsiteY90" fmla="*/ 237067 h 1406615"/>
              <a:gd name="connsiteX91" fmla="*/ 431800 w 1346924"/>
              <a:gd name="connsiteY91" fmla="*/ 228600 h 1406615"/>
              <a:gd name="connsiteX92" fmla="*/ 359833 w 1346924"/>
              <a:gd name="connsiteY92" fmla="*/ 220133 h 1406615"/>
              <a:gd name="connsiteX93" fmla="*/ 292100 w 1346924"/>
              <a:gd name="connsiteY93" fmla="*/ 211667 h 1406615"/>
              <a:gd name="connsiteX94" fmla="*/ 4233 w 1346924"/>
              <a:gd name="connsiteY94" fmla="*/ 215900 h 1406615"/>
              <a:gd name="connsiteX95" fmla="*/ 0 w 1346924"/>
              <a:gd name="connsiteY9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14400 w 1346924"/>
              <a:gd name="connsiteY22" fmla="*/ 292100 h 1406615"/>
              <a:gd name="connsiteX23" fmla="*/ 918633 w 1346924"/>
              <a:gd name="connsiteY23" fmla="*/ 279400 h 1406615"/>
              <a:gd name="connsiteX24" fmla="*/ 931333 w 1346924"/>
              <a:gd name="connsiteY24" fmla="*/ 266700 h 1406615"/>
              <a:gd name="connsiteX25" fmla="*/ 939800 w 1346924"/>
              <a:gd name="connsiteY25" fmla="*/ 249767 h 1406615"/>
              <a:gd name="connsiteX26" fmla="*/ 952500 w 1346924"/>
              <a:gd name="connsiteY26" fmla="*/ 232833 h 1406615"/>
              <a:gd name="connsiteX27" fmla="*/ 969433 w 1346924"/>
              <a:gd name="connsiteY27" fmla="*/ 207433 h 1406615"/>
              <a:gd name="connsiteX28" fmla="*/ 973666 w 1346924"/>
              <a:gd name="connsiteY28" fmla="*/ 194733 h 1406615"/>
              <a:gd name="connsiteX29" fmla="*/ 990600 w 1346924"/>
              <a:gd name="connsiteY29" fmla="*/ 177800 h 1406615"/>
              <a:gd name="connsiteX30" fmla="*/ 994833 w 1346924"/>
              <a:gd name="connsiteY30" fmla="*/ 165100 h 1406615"/>
              <a:gd name="connsiteX31" fmla="*/ 1007533 w 1346924"/>
              <a:gd name="connsiteY31" fmla="*/ 156633 h 1406615"/>
              <a:gd name="connsiteX32" fmla="*/ 1032933 w 1346924"/>
              <a:gd name="connsiteY32" fmla="*/ 135467 h 1406615"/>
              <a:gd name="connsiteX33" fmla="*/ 1037166 w 1346924"/>
              <a:gd name="connsiteY33" fmla="*/ 122767 h 1406615"/>
              <a:gd name="connsiteX34" fmla="*/ 1075266 w 1346924"/>
              <a:gd name="connsiteY34" fmla="*/ 101600 h 1406615"/>
              <a:gd name="connsiteX35" fmla="*/ 1087966 w 1346924"/>
              <a:gd name="connsiteY35" fmla="*/ 97367 h 1406615"/>
              <a:gd name="connsiteX36" fmla="*/ 1104900 w 1346924"/>
              <a:gd name="connsiteY36" fmla="*/ 101600 h 1406615"/>
              <a:gd name="connsiteX37" fmla="*/ 1130300 w 1346924"/>
              <a:gd name="connsiteY37" fmla="*/ 118533 h 1406615"/>
              <a:gd name="connsiteX38" fmla="*/ 1176866 w 1346924"/>
              <a:gd name="connsiteY38" fmla="*/ 139700 h 1406615"/>
              <a:gd name="connsiteX39" fmla="*/ 1193800 w 1346924"/>
              <a:gd name="connsiteY39" fmla="*/ 148167 h 1406615"/>
              <a:gd name="connsiteX40" fmla="*/ 1261533 w 1346924"/>
              <a:gd name="connsiteY40" fmla="*/ 139700 h 1406615"/>
              <a:gd name="connsiteX41" fmla="*/ 1278466 w 1346924"/>
              <a:gd name="connsiteY41" fmla="*/ 122767 h 1406615"/>
              <a:gd name="connsiteX42" fmla="*/ 1299633 w 1346924"/>
              <a:gd name="connsiteY42" fmla="*/ 88900 h 1406615"/>
              <a:gd name="connsiteX43" fmla="*/ 1312333 w 1346924"/>
              <a:gd name="connsiteY43" fmla="*/ 80433 h 1406615"/>
              <a:gd name="connsiteX44" fmla="*/ 1325033 w 1346924"/>
              <a:gd name="connsiteY44" fmla="*/ 50800 h 1406615"/>
              <a:gd name="connsiteX45" fmla="*/ 1329266 w 1346924"/>
              <a:gd name="connsiteY45" fmla="*/ 38100 h 1406615"/>
              <a:gd name="connsiteX46" fmla="*/ 1341966 w 1346924"/>
              <a:gd name="connsiteY46" fmla="*/ 25400 h 1406615"/>
              <a:gd name="connsiteX47" fmla="*/ 1346200 w 1346924"/>
              <a:gd name="connsiteY47" fmla="*/ 12700 h 1406615"/>
              <a:gd name="connsiteX48" fmla="*/ 1329266 w 1346924"/>
              <a:gd name="connsiteY48" fmla="*/ 8467 h 1406615"/>
              <a:gd name="connsiteX49" fmla="*/ 1312333 w 1346924"/>
              <a:gd name="connsiteY49" fmla="*/ 0 h 1406615"/>
              <a:gd name="connsiteX50" fmla="*/ 1143000 w 1346924"/>
              <a:gd name="connsiteY50" fmla="*/ 8467 h 1406615"/>
              <a:gd name="connsiteX51" fmla="*/ 1079500 w 1346924"/>
              <a:gd name="connsiteY51" fmla="*/ 21167 h 1406615"/>
              <a:gd name="connsiteX52" fmla="*/ 1054100 w 1346924"/>
              <a:gd name="connsiteY52" fmla="*/ 29633 h 1406615"/>
              <a:gd name="connsiteX53" fmla="*/ 1041400 w 1346924"/>
              <a:gd name="connsiteY53" fmla="*/ 33867 h 1406615"/>
              <a:gd name="connsiteX54" fmla="*/ 1032933 w 1346924"/>
              <a:gd name="connsiteY54" fmla="*/ 46567 h 1406615"/>
              <a:gd name="connsiteX55" fmla="*/ 1003300 w 1346924"/>
              <a:gd name="connsiteY55" fmla="*/ 84667 h 1406615"/>
              <a:gd name="connsiteX56" fmla="*/ 994833 w 1346924"/>
              <a:gd name="connsiteY56" fmla="*/ 110067 h 1406615"/>
              <a:gd name="connsiteX57" fmla="*/ 990600 w 1346924"/>
              <a:gd name="connsiteY57" fmla="*/ 122767 h 1406615"/>
              <a:gd name="connsiteX58" fmla="*/ 977900 w 1346924"/>
              <a:gd name="connsiteY58" fmla="*/ 127000 h 1406615"/>
              <a:gd name="connsiteX59" fmla="*/ 969433 w 1346924"/>
              <a:gd name="connsiteY59" fmla="*/ 139700 h 1406615"/>
              <a:gd name="connsiteX60" fmla="*/ 956733 w 1346924"/>
              <a:gd name="connsiteY60" fmla="*/ 148167 h 1406615"/>
              <a:gd name="connsiteX61" fmla="*/ 927100 w 1346924"/>
              <a:gd name="connsiteY61" fmla="*/ 182033 h 1406615"/>
              <a:gd name="connsiteX62" fmla="*/ 884766 w 1346924"/>
              <a:gd name="connsiteY62" fmla="*/ 232833 h 1406615"/>
              <a:gd name="connsiteX63" fmla="*/ 867833 w 1346924"/>
              <a:gd name="connsiteY63" fmla="*/ 254000 h 1406615"/>
              <a:gd name="connsiteX64" fmla="*/ 842433 w 1346924"/>
              <a:gd name="connsiteY64" fmla="*/ 279400 h 1406615"/>
              <a:gd name="connsiteX65" fmla="*/ 829733 w 1346924"/>
              <a:gd name="connsiteY65" fmla="*/ 292100 h 1406615"/>
              <a:gd name="connsiteX66" fmla="*/ 800100 w 1346924"/>
              <a:gd name="connsiteY66" fmla="*/ 330200 h 1406615"/>
              <a:gd name="connsiteX67" fmla="*/ 774700 w 1346924"/>
              <a:gd name="connsiteY67" fmla="*/ 347133 h 1406615"/>
              <a:gd name="connsiteX68" fmla="*/ 749300 w 1346924"/>
              <a:gd name="connsiteY68" fmla="*/ 376767 h 1406615"/>
              <a:gd name="connsiteX69" fmla="*/ 736600 w 1346924"/>
              <a:gd name="connsiteY69" fmla="*/ 385233 h 1406615"/>
              <a:gd name="connsiteX70" fmla="*/ 711200 w 1346924"/>
              <a:gd name="connsiteY70" fmla="*/ 393700 h 1406615"/>
              <a:gd name="connsiteX71" fmla="*/ 698500 w 1346924"/>
              <a:gd name="connsiteY71" fmla="*/ 402167 h 1406615"/>
              <a:gd name="connsiteX72" fmla="*/ 685800 w 1346924"/>
              <a:gd name="connsiteY72" fmla="*/ 406400 h 1406615"/>
              <a:gd name="connsiteX73" fmla="*/ 643466 w 1346924"/>
              <a:gd name="connsiteY73" fmla="*/ 414867 h 1406615"/>
              <a:gd name="connsiteX74" fmla="*/ 563033 w 1346924"/>
              <a:gd name="connsiteY74" fmla="*/ 402167 h 1406615"/>
              <a:gd name="connsiteX75" fmla="*/ 541866 w 1346924"/>
              <a:gd name="connsiteY75" fmla="*/ 397933 h 1406615"/>
              <a:gd name="connsiteX76" fmla="*/ 516466 w 1346924"/>
              <a:gd name="connsiteY76" fmla="*/ 389467 h 1406615"/>
              <a:gd name="connsiteX77" fmla="*/ 554566 w 1346924"/>
              <a:gd name="connsiteY77" fmla="*/ 368300 h 1406615"/>
              <a:gd name="connsiteX78" fmla="*/ 567266 w 1346924"/>
              <a:gd name="connsiteY78" fmla="*/ 359833 h 1406615"/>
              <a:gd name="connsiteX79" fmla="*/ 550333 w 1346924"/>
              <a:gd name="connsiteY79" fmla="*/ 338667 h 1406615"/>
              <a:gd name="connsiteX80" fmla="*/ 533400 w 1346924"/>
              <a:gd name="connsiteY80" fmla="*/ 321733 h 1406615"/>
              <a:gd name="connsiteX81" fmla="*/ 508000 w 1346924"/>
              <a:gd name="connsiteY81" fmla="*/ 313267 h 1406615"/>
              <a:gd name="connsiteX82" fmla="*/ 495300 w 1346924"/>
              <a:gd name="connsiteY82" fmla="*/ 304800 h 1406615"/>
              <a:gd name="connsiteX83" fmla="*/ 486833 w 1346924"/>
              <a:gd name="connsiteY83" fmla="*/ 287867 h 1406615"/>
              <a:gd name="connsiteX84" fmla="*/ 499533 w 1346924"/>
              <a:gd name="connsiteY84" fmla="*/ 275167 h 1406615"/>
              <a:gd name="connsiteX85" fmla="*/ 524933 w 1346924"/>
              <a:gd name="connsiteY85" fmla="*/ 266700 h 1406615"/>
              <a:gd name="connsiteX86" fmla="*/ 537633 w 1346924"/>
              <a:gd name="connsiteY86" fmla="*/ 258233 h 1406615"/>
              <a:gd name="connsiteX87" fmla="*/ 575733 w 1346924"/>
              <a:gd name="connsiteY87" fmla="*/ 249767 h 1406615"/>
              <a:gd name="connsiteX88" fmla="*/ 550333 w 1346924"/>
              <a:gd name="connsiteY88" fmla="*/ 245533 h 1406615"/>
              <a:gd name="connsiteX89" fmla="*/ 474133 w 1346924"/>
              <a:gd name="connsiteY89" fmla="*/ 237067 h 1406615"/>
              <a:gd name="connsiteX90" fmla="*/ 431800 w 1346924"/>
              <a:gd name="connsiteY90" fmla="*/ 228600 h 1406615"/>
              <a:gd name="connsiteX91" fmla="*/ 359833 w 1346924"/>
              <a:gd name="connsiteY91" fmla="*/ 220133 h 1406615"/>
              <a:gd name="connsiteX92" fmla="*/ 292100 w 1346924"/>
              <a:gd name="connsiteY92" fmla="*/ 211667 h 1406615"/>
              <a:gd name="connsiteX93" fmla="*/ 4233 w 1346924"/>
              <a:gd name="connsiteY93" fmla="*/ 215900 h 1406615"/>
              <a:gd name="connsiteX94" fmla="*/ 0 w 1346924"/>
              <a:gd name="connsiteY9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14400 w 1346924"/>
              <a:gd name="connsiteY22" fmla="*/ 292100 h 1406615"/>
              <a:gd name="connsiteX23" fmla="*/ 931333 w 1346924"/>
              <a:gd name="connsiteY23" fmla="*/ 266700 h 1406615"/>
              <a:gd name="connsiteX24" fmla="*/ 939800 w 1346924"/>
              <a:gd name="connsiteY24" fmla="*/ 249767 h 1406615"/>
              <a:gd name="connsiteX25" fmla="*/ 952500 w 1346924"/>
              <a:gd name="connsiteY25" fmla="*/ 232833 h 1406615"/>
              <a:gd name="connsiteX26" fmla="*/ 969433 w 1346924"/>
              <a:gd name="connsiteY26" fmla="*/ 207433 h 1406615"/>
              <a:gd name="connsiteX27" fmla="*/ 973666 w 1346924"/>
              <a:gd name="connsiteY27" fmla="*/ 194733 h 1406615"/>
              <a:gd name="connsiteX28" fmla="*/ 990600 w 1346924"/>
              <a:gd name="connsiteY28" fmla="*/ 177800 h 1406615"/>
              <a:gd name="connsiteX29" fmla="*/ 994833 w 1346924"/>
              <a:gd name="connsiteY29" fmla="*/ 165100 h 1406615"/>
              <a:gd name="connsiteX30" fmla="*/ 1007533 w 1346924"/>
              <a:gd name="connsiteY30" fmla="*/ 156633 h 1406615"/>
              <a:gd name="connsiteX31" fmla="*/ 1032933 w 1346924"/>
              <a:gd name="connsiteY31" fmla="*/ 135467 h 1406615"/>
              <a:gd name="connsiteX32" fmla="*/ 1037166 w 1346924"/>
              <a:gd name="connsiteY32" fmla="*/ 122767 h 1406615"/>
              <a:gd name="connsiteX33" fmla="*/ 1075266 w 1346924"/>
              <a:gd name="connsiteY33" fmla="*/ 101600 h 1406615"/>
              <a:gd name="connsiteX34" fmla="*/ 1087966 w 1346924"/>
              <a:gd name="connsiteY34" fmla="*/ 97367 h 1406615"/>
              <a:gd name="connsiteX35" fmla="*/ 1104900 w 1346924"/>
              <a:gd name="connsiteY35" fmla="*/ 101600 h 1406615"/>
              <a:gd name="connsiteX36" fmla="*/ 1130300 w 1346924"/>
              <a:gd name="connsiteY36" fmla="*/ 118533 h 1406615"/>
              <a:gd name="connsiteX37" fmla="*/ 1176866 w 1346924"/>
              <a:gd name="connsiteY37" fmla="*/ 139700 h 1406615"/>
              <a:gd name="connsiteX38" fmla="*/ 1193800 w 1346924"/>
              <a:gd name="connsiteY38" fmla="*/ 148167 h 1406615"/>
              <a:gd name="connsiteX39" fmla="*/ 1261533 w 1346924"/>
              <a:gd name="connsiteY39" fmla="*/ 139700 h 1406615"/>
              <a:gd name="connsiteX40" fmla="*/ 1278466 w 1346924"/>
              <a:gd name="connsiteY40" fmla="*/ 122767 h 1406615"/>
              <a:gd name="connsiteX41" fmla="*/ 1299633 w 1346924"/>
              <a:gd name="connsiteY41" fmla="*/ 88900 h 1406615"/>
              <a:gd name="connsiteX42" fmla="*/ 1312333 w 1346924"/>
              <a:gd name="connsiteY42" fmla="*/ 80433 h 1406615"/>
              <a:gd name="connsiteX43" fmla="*/ 1325033 w 1346924"/>
              <a:gd name="connsiteY43" fmla="*/ 50800 h 1406615"/>
              <a:gd name="connsiteX44" fmla="*/ 1329266 w 1346924"/>
              <a:gd name="connsiteY44" fmla="*/ 38100 h 1406615"/>
              <a:gd name="connsiteX45" fmla="*/ 1341966 w 1346924"/>
              <a:gd name="connsiteY45" fmla="*/ 25400 h 1406615"/>
              <a:gd name="connsiteX46" fmla="*/ 1346200 w 1346924"/>
              <a:gd name="connsiteY46" fmla="*/ 12700 h 1406615"/>
              <a:gd name="connsiteX47" fmla="*/ 1329266 w 1346924"/>
              <a:gd name="connsiteY47" fmla="*/ 8467 h 1406615"/>
              <a:gd name="connsiteX48" fmla="*/ 1312333 w 1346924"/>
              <a:gd name="connsiteY48" fmla="*/ 0 h 1406615"/>
              <a:gd name="connsiteX49" fmla="*/ 1143000 w 1346924"/>
              <a:gd name="connsiteY49" fmla="*/ 8467 h 1406615"/>
              <a:gd name="connsiteX50" fmla="*/ 1079500 w 1346924"/>
              <a:gd name="connsiteY50" fmla="*/ 21167 h 1406615"/>
              <a:gd name="connsiteX51" fmla="*/ 1054100 w 1346924"/>
              <a:gd name="connsiteY51" fmla="*/ 29633 h 1406615"/>
              <a:gd name="connsiteX52" fmla="*/ 1041400 w 1346924"/>
              <a:gd name="connsiteY52" fmla="*/ 33867 h 1406615"/>
              <a:gd name="connsiteX53" fmla="*/ 1032933 w 1346924"/>
              <a:gd name="connsiteY53" fmla="*/ 46567 h 1406615"/>
              <a:gd name="connsiteX54" fmla="*/ 1003300 w 1346924"/>
              <a:gd name="connsiteY54" fmla="*/ 84667 h 1406615"/>
              <a:gd name="connsiteX55" fmla="*/ 994833 w 1346924"/>
              <a:gd name="connsiteY55" fmla="*/ 110067 h 1406615"/>
              <a:gd name="connsiteX56" fmla="*/ 990600 w 1346924"/>
              <a:gd name="connsiteY56" fmla="*/ 122767 h 1406615"/>
              <a:gd name="connsiteX57" fmla="*/ 977900 w 1346924"/>
              <a:gd name="connsiteY57" fmla="*/ 127000 h 1406615"/>
              <a:gd name="connsiteX58" fmla="*/ 969433 w 1346924"/>
              <a:gd name="connsiteY58" fmla="*/ 139700 h 1406615"/>
              <a:gd name="connsiteX59" fmla="*/ 956733 w 1346924"/>
              <a:gd name="connsiteY59" fmla="*/ 148167 h 1406615"/>
              <a:gd name="connsiteX60" fmla="*/ 927100 w 1346924"/>
              <a:gd name="connsiteY60" fmla="*/ 182033 h 1406615"/>
              <a:gd name="connsiteX61" fmla="*/ 884766 w 1346924"/>
              <a:gd name="connsiteY61" fmla="*/ 232833 h 1406615"/>
              <a:gd name="connsiteX62" fmla="*/ 867833 w 1346924"/>
              <a:gd name="connsiteY62" fmla="*/ 254000 h 1406615"/>
              <a:gd name="connsiteX63" fmla="*/ 842433 w 1346924"/>
              <a:gd name="connsiteY63" fmla="*/ 279400 h 1406615"/>
              <a:gd name="connsiteX64" fmla="*/ 829733 w 1346924"/>
              <a:gd name="connsiteY64" fmla="*/ 292100 h 1406615"/>
              <a:gd name="connsiteX65" fmla="*/ 800100 w 1346924"/>
              <a:gd name="connsiteY65" fmla="*/ 330200 h 1406615"/>
              <a:gd name="connsiteX66" fmla="*/ 774700 w 1346924"/>
              <a:gd name="connsiteY66" fmla="*/ 347133 h 1406615"/>
              <a:gd name="connsiteX67" fmla="*/ 749300 w 1346924"/>
              <a:gd name="connsiteY67" fmla="*/ 376767 h 1406615"/>
              <a:gd name="connsiteX68" fmla="*/ 736600 w 1346924"/>
              <a:gd name="connsiteY68" fmla="*/ 385233 h 1406615"/>
              <a:gd name="connsiteX69" fmla="*/ 711200 w 1346924"/>
              <a:gd name="connsiteY69" fmla="*/ 393700 h 1406615"/>
              <a:gd name="connsiteX70" fmla="*/ 698500 w 1346924"/>
              <a:gd name="connsiteY70" fmla="*/ 402167 h 1406615"/>
              <a:gd name="connsiteX71" fmla="*/ 685800 w 1346924"/>
              <a:gd name="connsiteY71" fmla="*/ 406400 h 1406615"/>
              <a:gd name="connsiteX72" fmla="*/ 643466 w 1346924"/>
              <a:gd name="connsiteY72" fmla="*/ 414867 h 1406615"/>
              <a:gd name="connsiteX73" fmla="*/ 563033 w 1346924"/>
              <a:gd name="connsiteY73" fmla="*/ 402167 h 1406615"/>
              <a:gd name="connsiteX74" fmla="*/ 541866 w 1346924"/>
              <a:gd name="connsiteY74" fmla="*/ 397933 h 1406615"/>
              <a:gd name="connsiteX75" fmla="*/ 516466 w 1346924"/>
              <a:gd name="connsiteY75" fmla="*/ 389467 h 1406615"/>
              <a:gd name="connsiteX76" fmla="*/ 554566 w 1346924"/>
              <a:gd name="connsiteY76" fmla="*/ 368300 h 1406615"/>
              <a:gd name="connsiteX77" fmla="*/ 567266 w 1346924"/>
              <a:gd name="connsiteY77" fmla="*/ 359833 h 1406615"/>
              <a:gd name="connsiteX78" fmla="*/ 550333 w 1346924"/>
              <a:gd name="connsiteY78" fmla="*/ 338667 h 1406615"/>
              <a:gd name="connsiteX79" fmla="*/ 533400 w 1346924"/>
              <a:gd name="connsiteY79" fmla="*/ 321733 h 1406615"/>
              <a:gd name="connsiteX80" fmla="*/ 508000 w 1346924"/>
              <a:gd name="connsiteY80" fmla="*/ 313267 h 1406615"/>
              <a:gd name="connsiteX81" fmla="*/ 495300 w 1346924"/>
              <a:gd name="connsiteY81" fmla="*/ 304800 h 1406615"/>
              <a:gd name="connsiteX82" fmla="*/ 486833 w 1346924"/>
              <a:gd name="connsiteY82" fmla="*/ 287867 h 1406615"/>
              <a:gd name="connsiteX83" fmla="*/ 499533 w 1346924"/>
              <a:gd name="connsiteY83" fmla="*/ 275167 h 1406615"/>
              <a:gd name="connsiteX84" fmla="*/ 524933 w 1346924"/>
              <a:gd name="connsiteY84" fmla="*/ 266700 h 1406615"/>
              <a:gd name="connsiteX85" fmla="*/ 537633 w 1346924"/>
              <a:gd name="connsiteY85" fmla="*/ 258233 h 1406615"/>
              <a:gd name="connsiteX86" fmla="*/ 575733 w 1346924"/>
              <a:gd name="connsiteY86" fmla="*/ 249767 h 1406615"/>
              <a:gd name="connsiteX87" fmla="*/ 550333 w 1346924"/>
              <a:gd name="connsiteY87" fmla="*/ 245533 h 1406615"/>
              <a:gd name="connsiteX88" fmla="*/ 474133 w 1346924"/>
              <a:gd name="connsiteY88" fmla="*/ 237067 h 1406615"/>
              <a:gd name="connsiteX89" fmla="*/ 431800 w 1346924"/>
              <a:gd name="connsiteY89" fmla="*/ 228600 h 1406615"/>
              <a:gd name="connsiteX90" fmla="*/ 359833 w 1346924"/>
              <a:gd name="connsiteY90" fmla="*/ 220133 h 1406615"/>
              <a:gd name="connsiteX91" fmla="*/ 292100 w 1346924"/>
              <a:gd name="connsiteY91" fmla="*/ 211667 h 1406615"/>
              <a:gd name="connsiteX92" fmla="*/ 4233 w 1346924"/>
              <a:gd name="connsiteY92" fmla="*/ 215900 h 1406615"/>
              <a:gd name="connsiteX93" fmla="*/ 0 w 1346924"/>
              <a:gd name="connsiteY93"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39800 w 1346924"/>
              <a:gd name="connsiteY23" fmla="*/ 249767 h 1406615"/>
              <a:gd name="connsiteX24" fmla="*/ 952500 w 1346924"/>
              <a:gd name="connsiteY24" fmla="*/ 232833 h 1406615"/>
              <a:gd name="connsiteX25" fmla="*/ 969433 w 1346924"/>
              <a:gd name="connsiteY25" fmla="*/ 207433 h 1406615"/>
              <a:gd name="connsiteX26" fmla="*/ 973666 w 1346924"/>
              <a:gd name="connsiteY26" fmla="*/ 194733 h 1406615"/>
              <a:gd name="connsiteX27" fmla="*/ 990600 w 1346924"/>
              <a:gd name="connsiteY27" fmla="*/ 177800 h 1406615"/>
              <a:gd name="connsiteX28" fmla="*/ 994833 w 1346924"/>
              <a:gd name="connsiteY28" fmla="*/ 165100 h 1406615"/>
              <a:gd name="connsiteX29" fmla="*/ 1007533 w 1346924"/>
              <a:gd name="connsiteY29" fmla="*/ 156633 h 1406615"/>
              <a:gd name="connsiteX30" fmla="*/ 1032933 w 1346924"/>
              <a:gd name="connsiteY30" fmla="*/ 135467 h 1406615"/>
              <a:gd name="connsiteX31" fmla="*/ 1037166 w 1346924"/>
              <a:gd name="connsiteY31" fmla="*/ 122767 h 1406615"/>
              <a:gd name="connsiteX32" fmla="*/ 1075266 w 1346924"/>
              <a:gd name="connsiteY32" fmla="*/ 101600 h 1406615"/>
              <a:gd name="connsiteX33" fmla="*/ 1087966 w 1346924"/>
              <a:gd name="connsiteY33" fmla="*/ 97367 h 1406615"/>
              <a:gd name="connsiteX34" fmla="*/ 1104900 w 1346924"/>
              <a:gd name="connsiteY34" fmla="*/ 101600 h 1406615"/>
              <a:gd name="connsiteX35" fmla="*/ 1130300 w 1346924"/>
              <a:gd name="connsiteY35" fmla="*/ 118533 h 1406615"/>
              <a:gd name="connsiteX36" fmla="*/ 1176866 w 1346924"/>
              <a:gd name="connsiteY36" fmla="*/ 139700 h 1406615"/>
              <a:gd name="connsiteX37" fmla="*/ 1193800 w 1346924"/>
              <a:gd name="connsiteY37" fmla="*/ 148167 h 1406615"/>
              <a:gd name="connsiteX38" fmla="*/ 1261533 w 1346924"/>
              <a:gd name="connsiteY38" fmla="*/ 139700 h 1406615"/>
              <a:gd name="connsiteX39" fmla="*/ 1278466 w 1346924"/>
              <a:gd name="connsiteY39" fmla="*/ 122767 h 1406615"/>
              <a:gd name="connsiteX40" fmla="*/ 1299633 w 1346924"/>
              <a:gd name="connsiteY40" fmla="*/ 88900 h 1406615"/>
              <a:gd name="connsiteX41" fmla="*/ 1312333 w 1346924"/>
              <a:gd name="connsiteY41" fmla="*/ 80433 h 1406615"/>
              <a:gd name="connsiteX42" fmla="*/ 1325033 w 1346924"/>
              <a:gd name="connsiteY42" fmla="*/ 50800 h 1406615"/>
              <a:gd name="connsiteX43" fmla="*/ 1329266 w 1346924"/>
              <a:gd name="connsiteY43" fmla="*/ 38100 h 1406615"/>
              <a:gd name="connsiteX44" fmla="*/ 1341966 w 1346924"/>
              <a:gd name="connsiteY44" fmla="*/ 25400 h 1406615"/>
              <a:gd name="connsiteX45" fmla="*/ 1346200 w 1346924"/>
              <a:gd name="connsiteY45" fmla="*/ 12700 h 1406615"/>
              <a:gd name="connsiteX46" fmla="*/ 1329266 w 1346924"/>
              <a:gd name="connsiteY46" fmla="*/ 8467 h 1406615"/>
              <a:gd name="connsiteX47" fmla="*/ 1312333 w 1346924"/>
              <a:gd name="connsiteY47" fmla="*/ 0 h 1406615"/>
              <a:gd name="connsiteX48" fmla="*/ 1143000 w 1346924"/>
              <a:gd name="connsiteY48" fmla="*/ 8467 h 1406615"/>
              <a:gd name="connsiteX49" fmla="*/ 1079500 w 1346924"/>
              <a:gd name="connsiteY49" fmla="*/ 21167 h 1406615"/>
              <a:gd name="connsiteX50" fmla="*/ 1054100 w 1346924"/>
              <a:gd name="connsiteY50" fmla="*/ 29633 h 1406615"/>
              <a:gd name="connsiteX51" fmla="*/ 1041400 w 1346924"/>
              <a:gd name="connsiteY51" fmla="*/ 33867 h 1406615"/>
              <a:gd name="connsiteX52" fmla="*/ 1032933 w 1346924"/>
              <a:gd name="connsiteY52" fmla="*/ 46567 h 1406615"/>
              <a:gd name="connsiteX53" fmla="*/ 1003300 w 1346924"/>
              <a:gd name="connsiteY53" fmla="*/ 84667 h 1406615"/>
              <a:gd name="connsiteX54" fmla="*/ 994833 w 1346924"/>
              <a:gd name="connsiteY54" fmla="*/ 110067 h 1406615"/>
              <a:gd name="connsiteX55" fmla="*/ 990600 w 1346924"/>
              <a:gd name="connsiteY55" fmla="*/ 122767 h 1406615"/>
              <a:gd name="connsiteX56" fmla="*/ 977900 w 1346924"/>
              <a:gd name="connsiteY56" fmla="*/ 127000 h 1406615"/>
              <a:gd name="connsiteX57" fmla="*/ 969433 w 1346924"/>
              <a:gd name="connsiteY57" fmla="*/ 139700 h 1406615"/>
              <a:gd name="connsiteX58" fmla="*/ 956733 w 1346924"/>
              <a:gd name="connsiteY58" fmla="*/ 148167 h 1406615"/>
              <a:gd name="connsiteX59" fmla="*/ 927100 w 1346924"/>
              <a:gd name="connsiteY59" fmla="*/ 182033 h 1406615"/>
              <a:gd name="connsiteX60" fmla="*/ 884766 w 1346924"/>
              <a:gd name="connsiteY60" fmla="*/ 232833 h 1406615"/>
              <a:gd name="connsiteX61" fmla="*/ 867833 w 1346924"/>
              <a:gd name="connsiteY61" fmla="*/ 254000 h 1406615"/>
              <a:gd name="connsiteX62" fmla="*/ 842433 w 1346924"/>
              <a:gd name="connsiteY62" fmla="*/ 279400 h 1406615"/>
              <a:gd name="connsiteX63" fmla="*/ 829733 w 1346924"/>
              <a:gd name="connsiteY63" fmla="*/ 292100 h 1406615"/>
              <a:gd name="connsiteX64" fmla="*/ 800100 w 1346924"/>
              <a:gd name="connsiteY64" fmla="*/ 330200 h 1406615"/>
              <a:gd name="connsiteX65" fmla="*/ 774700 w 1346924"/>
              <a:gd name="connsiteY65" fmla="*/ 347133 h 1406615"/>
              <a:gd name="connsiteX66" fmla="*/ 749300 w 1346924"/>
              <a:gd name="connsiteY66" fmla="*/ 376767 h 1406615"/>
              <a:gd name="connsiteX67" fmla="*/ 736600 w 1346924"/>
              <a:gd name="connsiteY67" fmla="*/ 385233 h 1406615"/>
              <a:gd name="connsiteX68" fmla="*/ 711200 w 1346924"/>
              <a:gd name="connsiteY68" fmla="*/ 393700 h 1406615"/>
              <a:gd name="connsiteX69" fmla="*/ 698500 w 1346924"/>
              <a:gd name="connsiteY69" fmla="*/ 402167 h 1406615"/>
              <a:gd name="connsiteX70" fmla="*/ 685800 w 1346924"/>
              <a:gd name="connsiteY70" fmla="*/ 406400 h 1406615"/>
              <a:gd name="connsiteX71" fmla="*/ 643466 w 1346924"/>
              <a:gd name="connsiteY71" fmla="*/ 414867 h 1406615"/>
              <a:gd name="connsiteX72" fmla="*/ 563033 w 1346924"/>
              <a:gd name="connsiteY72" fmla="*/ 402167 h 1406615"/>
              <a:gd name="connsiteX73" fmla="*/ 541866 w 1346924"/>
              <a:gd name="connsiteY73" fmla="*/ 397933 h 1406615"/>
              <a:gd name="connsiteX74" fmla="*/ 516466 w 1346924"/>
              <a:gd name="connsiteY74" fmla="*/ 389467 h 1406615"/>
              <a:gd name="connsiteX75" fmla="*/ 554566 w 1346924"/>
              <a:gd name="connsiteY75" fmla="*/ 368300 h 1406615"/>
              <a:gd name="connsiteX76" fmla="*/ 567266 w 1346924"/>
              <a:gd name="connsiteY76" fmla="*/ 359833 h 1406615"/>
              <a:gd name="connsiteX77" fmla="*/ 550333 w 1346924"/>
              <a:gd name="connsiteY77" fmla="*/ 338667 h 1406615"/>
              <a:gd name="connsiteX78" fmla="*/ 533400 w 1346924"/>
              <a:gd name="connsiteY78" fmla="*/ 321733 h 1406615"/>
              <a:gd name="connsiteX79" fmla="*/ 508000 w 1346924"/>
              <a:gd name="connsiteY79" fmla="*/ 313267 h 1406615"/>
              <a:gd name="connsiteX80" fmla="*/ 495300 w 1346924"/>
              <a:gd name="connsiteY80" fmla="*/ 304800 h 1406615"/>
              <a:gd name="connsiteX81" fmla="*/ 486833 w 1346924"/>
              <a:gd name="connsiteY81" fmla="*/ 287867 h 1406615"/>
              <a:gd name="connsiteX82" fmla="*/ 499533 w 1346924"/>
              <a:gd name="connsiteY82" fmla="*/ 275167 h 1406615"/>
              <a:gd name="connsiteX83" fmla="*/ 524933 w 1346924"/>
              <a:gd name="connsiteY83" fmla="*/ 266700 h 1406615"/>
              <a:gd name="connsiteX84" fmla="*/ 537633 w 1346924"/>
              <a:gd name="connsiteY84" fmla="*/ 258233 h 1406615"/>
              <a:gd name="connsiteX85" fmla="*/ 575733 w 1346924"/>
              <a:gd name="connsiteY85" fmla="*/ 249767 h 1406615"/>
              <a:gd name="connsiteX86" fmla="*/ 550333 w 1346924"/>
              <a:gd name="connsiteY86" fmla="*/ 245533 h 1406615"/>
              <a:gd name="connsiteX87" fmla="*/ 474133 w 1346924"/>
              <a:gd name="connsiteY87" fmla="*/ 237067 h 1406615"/>
              <a:gd name="connsiteX88" fmla="*/ 431800 w 1346924"/>
              <a:gd name="connsiteY88" fmla="*/ 228600 h 1406615"/>
              <a:gd name="connsiteX89" fmla="*/ 359833 w 1346924"/>
              <a:gd name="connsiteY89" fmla="*/ 220133 h 1406615"/>
              <a:gd name="connsiteX90" fmla="*/ 292100 w 1346924"/>
              <a:gd name="connsiteY90" fmla="*/ 211667 h 1406615"/>
              <a:gd name="connsiteX91" fmla="*/ 4233 w 1346924"/>
              <a:gd name="connsiteY91" fmla="*/ 215900 h 1406615"/>
              <a:gd name="connsiteX92" fmla="*/ 0 w 1346924"/>
              <a:gd name="connsiteY9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52500 w 1346924"/>
              <a:gd name="connsiteY23" fmla="*/ 232833 h 1406615"/>
              <a:gd name="connsiteX24" fmla="*/ 969433 w 1346924"/>
              <a:gd name="connsiteY24" fmla="*/ 207433 h 1406615"/>
              <a:gd name="connsiteX25" fmla="*/ 973666 w 1346924"/>
              <a:gd name="connsiteY25" fmla="*/ 194733 h 1406615"/>
              <a:gd name="connsiteX26" fmla="*/ 990600 w 1346924"/>
              <a:gd name="connsiteY26" fmla="*/ 177800 h 1406615"/>
              <a:gd name="connsiteX27" fmla="*/ 994833 w 1346924"/>
              <a:gd name="connsiteY27" fmla="*/ 165100 h 1406615"/>
              <a:gd name="connsiteX28" fmla="*/ 1007533 w 1346924"/>
              <a:gd name="connsiteY28" fmla="*/ 156633 h 1406615"/>
              <a:gd name="connsiteX29" fmla="*/ 1032933 w 1346924"/>
              <a:gd name="connsiteY29" fmla="*/ 135467 h 1406615"/>
              <a:gd name="connsiteX30" fmla="*/ 1037166 w 1346924"/>
              <a:gd name="connsiteY30" fmla="*/ 122767 h 1406615"/>
              <a:gd name="connsiteX31" fmla="*/ 1075266 w 1346924"/>
              <a:gd name="connsiteY31" fmla="*/ 101600 h 1406615"/>
              <a:gd name="connsiteX32" fmla="*/ 1087966 w 1346924"/>
              <a:gd name="connsiteY32" fmla="*/ 97367 h 1406615"/>
              <a:gd name="connsiteX33" fmla="*/ 1104900 w 1346924"/>
              <a:gd name="connsiteY33" fmla="*/ 101600 h 1406615"/>
              <a:gd name="connsiteX34" fmla="*/ 1130300 w 1346924"/>
              <a:gd name="connsiteY34" fmla="*/ 118533 h 1406615"/>
              <a:gd name="connsiteX35" fmla="*/ 1176866 w 1346924"/>
              <a:gd name="connsiteY35" fmla="*/ 139700 h 1406615"/>
              <a:gd name="connsiteX36" fmla="*/ 1193800 w 1346924"/>
              <a:gd name="connsiteY36" fmla="*/ 148167 h 1406615"/>
              <a:gd name="connsiteX37" fmla="*/ 1261533 w 1346924"/>
              <a:gd name="connsiteY37" fmla="*/ 139700 h 1406615"/>
              <a:gd name="connsiteX38" fmla="*/ 1278466 w 1346924"/>
              <a:gd name="connsiteY38" fmla="*/ 122767 h 1406615"/>
              <a:gd name="connsiteX39" fmla="*/ 1299633 w 1346924"/>
              <a:gd name="connsiteY39" fmla="*/ 88900 h 1406615"/>
              <a:gd name="connsiteX40" fmla="*/ 1312333 w 1346924"/>
              <a:gd name="connsiteY40" fmla="*/ 80433 h 1406615"/>
              <a:gd name="connsiteX41" fmla="*/ 1325033 w 1346924"/>
              <a:gd name="connsiteY41" fmla="*/ 50800 h 1406615"/>
              <a:gd name="connsiteX42" fmla="*/ 1329266 w 1346924"/>
              <a:gd name="connsiteY42" fmla="*/ 38100 h 1406615"/>
              <a:gd name="connsiteX43" fmla="*/ 1341966 w 1346924"/>
              <a:gd name="connsiteY43" fmla="*/ 25400 h 1406615"/>
              <a:gd name="connsiteX44" fmla="*/ 1346200 w 1346924"/>
              <a:gd name="connsiteY44" fmla="*/ 12700 h 1406615"/>
              <a:gd name="connsiteX45" fmla="*/ 1329266 w 1346924"/>
              <a:gd name="connsiteY45" fmla="*/ 8467 h 1406615"/>
              <a:gd name="connsiteX46" fmla="*/ 1312333 w 1346924"/>
              <a:gd name="connsiteY46" fmla="*/ 0 h 1406615"/>
              <a:gd name="connsiteX47" fmla="*/ 1143000 w 1346924"/>
              <a:gd name="connsiteY47" fmla="*/ 8467 h 1406615"/>
              <a:gd name="connsiteX48" fmla="*/ 1079500 w 1346924"/>
              <a:gd name="connsiteY48" fmla="*/ 21167 h 1406615"/>
              <a:gd name="connsiteX49" fmla="*/ 1054100 w 1346924"/>
              <a:gd name="connsiteY49" fmla="*/ 29633 h 1406615"/>
              <a:gd name="connsiteX50" fmla="*/ 1041400 w 1346924"/>
              <a:gd name="connsiteY50" fmla="*/ 33867 h 1406615"/>
              <a:gd name="connsiteX51" fmla="*/ 1032933 w 1346924"/>
              <a:gd name="connsiteY51" fmla="*/ 46567 h 1406615"/>
              <a:gd name="connsiteX52" fmla="*/ 1003300 w 1346924"/>
              <a:gd name="connsiteY52" fmla="*/ 84667 h 1406615"/>
              <a:gd name="connsiteX53" fmla="*/ 994833 w 1346924"/>
              <a:gd name="connsiteY53" fmla="*/ 110067 h 1406615"/>
              <a:gd name="connsiteX54" fmla="*/ 990600 w 1346924"/>
              <a:gd name="connsiteY54" fmla="*/ 122767 h 1406615"/>
              <a:gd name="connsiteX55" fmla="*/ 977900 w 1346924"/>
              <a:gd name="connsiteY55" fmla="*/ 127000 h 1406615"/>
              <a:gd name="connsiteX56" fmla="*/ 969433 w 1346924"/>
              <a:gd name="connsiteY56" fmla="*/ 139700 h 1406615"/>
              <a:gd name="connsiteX57" fmla="*/ 956733 w 1346924"/>
              <a:gd name="connsiteY57" fmla="*/ 148167 h 1406615"/>
              <a:gd name="connsiteX58" fmla="*/ 927100 w 1346924"/>
              <a:gd name="connsiteY58" fmla="*/ 182033 h 1406615"/>
              <a:gd name="connsiteX59" fmla="*/ 884766 w 1346924"/>
              <a:gd name="connsiteY59" fmla="*/ 232833 h 1406615"/>
              <a:gd name="connsiteX60" fmla="*/ 867833 w 1346924"/>
              <a:gd name="connsiteY60" fmla="*/ 254000 h 1406615"/>
              <a:gd name="connsiteX61" fmla="*/ 842433 w 1346924"/>
              <a:gd name="connsiteY61" fmla="*/ 279400 h 1406615"/>
              <a:gd name="connsiteX62" fmla="*/ 829733 w 1346924"/>
              <a:gd name="connsiteY62" fmla="*/ 292100 h 1406615"/>
              <a:gd name="connsiteX63" fmla="*/ 800100 w 1346924"/>
              <a:gd name="connsiteY63" fmla="*/ 330200 h 1406615"/>
              <a:gd name="connsiteX64" fmla="*/ 774700 w 1346924"/>
              <a:gd name="connsiteY64" fmla="*/ 347133 h 1406615"/>
              <a:gd name="connsiteX65" fmla="*/ 749300 w 1346924"/>
              <a:gd name="connsiteY65" fmla="*/ 376767 h 1406615"/>
              <a:gd name="connsiteX66" fmla="*/ 736600 w 1346924"/>
              <a:gd name="connsiteY66" fmla="*/ 385233 h 1406615"/>
              <a:gd name="connsiteX67" fmla="*/ 711200 w 1346924"/>
              <a:gd name="connsiteY67" fmla="*/ 393700 h 1406615"/>
              <a:gd name="connsiteX68" fmla="*/ 698500 w 1346924"/>
              <a:gd name="connsiteY68" fmla="*/ 402167 h 1406615"/>
              <a:gd name="connsiteX69" fmla="*/ 685800 w 1346924"/>
              <a:gd name="connsiteY69" fmla="*/ 406400 h 1406615"/>
              <a:gd name="connsiteX70" fmla="*/ 643466 w 1346924"/>
              <a:gd name="connsiteY70" fmla="*/ 414867 h 1406615"/>
              <a:gd name="connsiteX71" fmla="*/ 563033 w 1346924"/>
              <a:gd name="connsiteY71" fmla="*/ 402167 h 1406615"/>
              <a:gd name="connsiteX72" fmla="*/ 541866 w 1346924"/>
              <a:gd name="connsiteY72" fmla="*/ 397933 h 1406615"/>
              <a:gd name="connsiteX73" fmla="*/ 516466 w 1346924"/>
              <a:gd name="connsiteY73" fmla="*/ 389467 h 1406615"/>
              <a:gd name="connsiteX74" fmla="*/ 554566 w 1346924"/>
              <a:gd name="connsiteY74" fmla="*/ 368300 h 1406615"/>
              <a:gd name="connsiteX75" fmla="*/ 567266 w 1346924"/>
              <a:gd name="connsiteY75" fmla="*/ 359833 h 1406615"/>
              <a:gd name="connsiteX76" fmla="*/ 550333 w 1346924"/>
              <a:gd name="connsiteY76" fmla="*/ 338667 h 1406615"/>
              <a:gd name="connsiteX77" fmla="*/ 533400 w 1346924"/>
              <a:gd name="connsiteY77" fmla="*/ 321733 h 1406615"/>
              <a:gd name="connsiteX78" fmla="*/ 508000 w 1346924"/>
              <a:gd name="connsiteY78" fmla="*/ 313267 h 1406615"/>
              <a:gd name="connsiteX79" fmla="*/ 495300 w 1346924"/>
              <a:gd name="connsiteY79" fmla="*/ 304800 h 1406615"/>
              <a:gd name="connsiteX80" fmla="*/ 486833 w 1346924"/>
              <a:gd name="connsiteY80" fmla="*/ 287867 h 1406615"/>
              <a:gd name="connsiteX81" fmla="*/ 499533 w 1346924"/>
              <a:gd name="connsiteY81" fmla="*/ 275167 h 1406615"/>
              <a:gd name="connsiteX82" fmla="*/ 524933 w 1346924"/>
              <a:gd name="connsiteY82" fmla="*/ 266700 h 1406615"/>
              <a:gd name="connsiteX83" fmla="*/ 537633 w 1346924"/>
              <a:gd name="connsiteY83" fmla="*/ 258233 h 1406615"/>
              <a:gd name="connsiteX84" fmla="*/ 575733 w 1346924"/>
              <a:gd name="connsiteY84" fmla="*/ 249767 h 1406615"/>
              <a:gd name="connsiteX85" fmla="*/ 550333 w 1346924"/>
              <a:gd name="connsiteY85" fmla="*/ 245533 h 1406615"/>
              <a:gd name="connsiteX86" fmla="*/ 474133 w 1346924"/>
              <a:gd name="connsiteY86" fmla="*/ 237067 h 1406615"/>
              <a:gd name="connsiteX87" fmla="*/ 431800 w 1346924"/>
              <a:gd name="connsiteY87" fmla="*/ 228600 h 1406615"/>
              <a:gd name="connsiteX88" fmla="*/ 359833 w 1346924"/>
              <a:gd name="connsiteY88" fmla="*/ 220133 h 1406615"/>
              <a:gd name="connsiteX89" fmla="*/ 292100 w 1346924"/>
              <a:gd name="connsiteY89" fmla="*/ 211667 h 1406615"/>
              <a:gd name="connsiteX90" fmla="*/ 4233 w 1346924"/>
              <a:gd name="connsiteY90" fmla="*/ 215900 h 1406615"/>
              <a:gd name="connsiteX91" fmla="*/ 0 w 1346924"/>
              <a:gd name="connsiteY9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973666 w 1346924"/>
              <a:gd name="connsiteY24" fmla="*/ 194733 h 1406615"/>
              <a:gd name="connsiteX25" fmla="*/ 990600 w 1346924"/>
              <a:gd name="connsiteY25" fmla="*/ 177800 h 1406615"/>
              <a:gd name="connsiteX26" fmla="*/ 994833 w 1346924"/>
              <a:gd name="connsiteY26" fmla="*/ 165100 h 1406615"/>
              <a:gd name="connsiteX27" fmla="*/ 1007533 w 1346924"/>
              <a:gd name="connsiteY27" fmla="*/ 156633 h 1406615"/>
              <a:gd name="connsiteX28" fmla="*/ 1032933 w 1346924"/>
              <a:gd name="connsiteY28" fmla="*/ 135467 h 1406615"/>
              <a:gd name="connsiteX29" fmla="*/ 1037166 w 1346924"/>
              <a:gd name="connsiteY29" fmla="*/ 122767 h 1406615"/>
              <a:gd name="connsiteX30" fmla="*/ 1075266 w 1346924"/>
              <a:gd name="connsiteY30" fmla="*/ 101600 h 1406615"/>
              <a:gd name="connsiteX31" fmla="*/ 1087966 w 1346924"/>
              <a:gd name="connsiteY31" fmla="*/ 97367 h 1406615"/>
              <a:gd name="connsiteX32" fmla="*/ 1104900 w 1346924"/>
              <a:gd name="connsiteY32" fmla="*/ 101600 h 1406615"/>
              <a:gd name="connsiteX33" fmla="*/ 1130300 w 1346924"/>
              <a:gd name="connsiteY33" fmla="*/ 118533 h 1406615"/>
              <a:gd name="connsiteX34" fmla="*/ 1176866 w 1346924"/>
              <a:gd name="connsiteY34" fmla="*/ 139700 h 1406615"/>
              <a:gd name="connsiteX35" fmla="*/ 1193800 w 1346924"/>
              <a:gd name="connsiteY35" fmla="*/ 148167 h 1406615"/>
              <a:gd name="connsiteX36" fmla="*/ 1261533 w 1346924"/>
              <a:gd name="connsiteY36" fmla="*/ 139700 h 1406615"/>
              <a:gd name="connsiteX37" fmla="*/ 1278466 w 1346924"/>
              <a:gd name="connsiteY37" fmla="*/ 122767 h 1406615"/>
              <a:gd name="connsiteX38" fmla="*/ 1299633 w 1346924"/>
              <a:gd name="connsiteY38" fmla="*/ 88900 h 1406615"/>
              <a:gd name="connsiteX39" fmla="*/ 1312333 w 1346924"/>
              <a:gd name="connsiteY39" fmla="*/ 80433 h 1406615"/>
              <a:gd name="connsiteX40" fmla="*/ 1325033 w 1346924"/>
              <a:gd name="connsiteY40" fmla="*/ 50800 h 1406615"/>
              <a:gd name="connsiteX41" fmla="*/ 1329266 w 1346924"/>
              <a:gd name="connsiteY41" fmla="*/ 38100 h 1406615"/>
              <a:gd name="connsiteX42" fmla="*/ 1341966 w 1346924"/>
              <a:gd name="connsiteY42" fmla="*/ 25400 h 1406615"/>
              <a:gd name="connsiteX43" fmla="*/ 1346200 w 1346924"/>
              <a:gd name="connsiteY43" fmla="*/ 12700 h 1406615"/>
              <a:gd name="connsiteX44" fmla="*/ 1329266 w 1346924"/>
              <a:gd name="connsiteY44" fmla="*/ 8467 h 1406615"/>
              <a:gd name="connsiteX45" fmla="*/ 1312333 w 1346924"/>
              <a:gd name="connsiteY45" fmla="*/ 0 h 1406615"/>
              <a:gd name="connsiteX46" fmla="*/ 1143000 w 1346924"/>
              <a:gd name="connsiteY46" fmla="*/ 8467 h 1406615"/>
              <a:gd name="connsiteX47" fmla="*/ 1079500 w 1346924"/>
              <a:gd name="connsiteY47" fmla="*/ 21167 h 1406615"/>
              <a:gd name="connsiteX48" fmla="*/ 1054100 w 1346924"/>
              <a:gd name="connsiteY48" fmla="*/ 29633 h 1406615"/>
              <a:gd name="connsiteX49" fmla="*/ 1041400 w 1346924"/>
              <a:gd name="connsiteY49" fmla="*/ 33867 h 1406615"/>
              <a:gd name="connsiteX50" fmla="*/ 1032933 w 1346924"/>
              <a:gd name="connsiteY50" fmla="*/ 46567 h 1406615"/>
              <a:gd name="connsiteX51" fmla="*/ 1003300 w 1346924"/>
              <a:gd name="connsiteY51" fmla="*/ 84667 h 1406615"/>
              <a:gd name="connsiteX52" fmla="*/ 994833 w 1346924"/>
              <a:gd name="connsiteY52" fmla="*/ 110067 h 1406615"/>
              <a:gd name="connsiteX53" fmla="*/ 990600 w 1346924"/>
              <a:gd name="connsiteY53" fmla="*/ 122767 h 1406615"/>
              <a:gd name="connsiteX54" fmla="*/ 977900 w 1346924"/>
              <a:gd name="connsiteY54" fmla="*/ 127000 h 1406615"/>
              <a:gd name="connsiteX55" fmla="*/ 969433 w 1346924"/>
              <a:gd name="connsiteY55" fmla="*/ 139700 h 1406615"/>
              <a:gd name="connsiteX56" fmla="*/ 956733 w 1346924"/>
              <a:gd name="connsiteY56" fmla="*/ 148167 h 1406615"/>
              <a:gd name="connsiteX57" fmla="*/ 927100 w 1346924"/>
              <a:gd name="connsiteY57" fmla="*/ 182033 h 1406615"/>
              <a:gd name="connsiteX58" fmla="*/ 884766 w 1346924"/>
              <a:gd name="connsiteY58" fmla="*/ 232833 h 1406615"/>
              <a:gd name="connsiteX59" fmla="*/ 867833 w 1346924"/>
              <a:gd name="connsiteY59" fmla="*/ 254000 h 1406615"/>
              <a:gd name="connsiteX60" fmla="*/ 842433 w 1346924"/>
              <a:gd name="connsiteY60" fmla="*/ 279400 h 1406615"/>
              <a:gd name="connsiteX61" fmla="*/ 829733 w 1346924"/>
              <a:gd name="connsiteY61" fmla="*/ 292100 h 1406615"/>
              <a:gd name="connsiteX62" fmla="*/ 800100 w 1346924"/>
              <a:gd name="connsiteY62" fmla="*/ 330200 h 1406615"/>
              <a:gd name="connsiteX63" fmla="*/ 774700 w 1346924"/>
              <a:gd name="connsiteY63" fmla="*/ 347133 h 1406615"/>
              <a:gd name="connsiteX64" fmla="*/ 749300 w 1346924"/>
              <a:gd name="connsiteY64" fmla="*/ 376767 h 1406615"/>
              <a:gd name="connsiteX65" fmla="*/ 736600 w 1346924"/>
              <a:gd name="connsiteY65" fmla="*/ 385233 h 1406615"/>
              <a:gd name="connsiteX66" fmla="*/ 711200 w 1346924"/>
              <a:gd name="connsiteY66" fmla="*/ 393700 h 1406615"/>
              <a:gd name="connsiteX67" fmla="*/ 698500 w 1346924"/>
              <a:gd name="connsiteY67" fmla="*/ 402167 h 1406615"/>
              <a:gd name="connsiteX68" fmla="*/ 685800 w 1346924"/>
              <a:gd name="connsiteY68" fmla="*/ 406400 h 1406615"/>
              <a:gd name="connsiteX69" fmla="*/ 643466 w 1346924"/>
              <a:gd name="connsiteY69" fmla="*/ 414867 h 1406615"/>
              <a:gd name="connsiteX70" fmla="*/ 563033 w 1346924"/>
              <a:gd name="connsiteY70" fmla="*/ 402167 h 1406615"/>
              <a:gd name="connsiteX71" fmla="*/ 541866 w 1346924"/>
              <a:gd name="connsiteY71" fmla="*/ 397933 h 1406615"/>
              <a:gd name="connsiteX72" fmla="*/ 516466 w 1346924"/>
              <a:gd name="connsiteY72" fmla="*/ 389467 h 1406615"/>
              <a:gd name="connsiteX73" fmla="*/ 554566 w 1346924"/>
              <a:gd name="connsiteY73" fmla="*/ 368300 h 1406615"/>
              <a:gd name="connsiteX74" fmla="*/ 567266 w 1346924"/>
              <a:gd name="connsiteY74" fmla="*/ 359833 h 1406615"/>
              <a:gd name="connsiteX75" fmla="*/ 550333 w 1346924"/>
              <a:gd name="connsiteY75" fmla="*/ 338667 h 1406615"/>
              <a:gd name="connsiteX76" fmla="*/ 533400 w 1346924"/>
              <a:gd name="connsiteY76" fmla="*/ 321733 h 1406615"/>
              <a:gd name="connsiteX77" fmla="*/ 508000 w 1346924"/>
              <a:gd name="connsiteY77" fmla="*/ 313267 h 1406615"/>
              <a:gd name="connsiteX78" fmla="*/ 495300 w 1346924"/>
              <a:gd name="connsiteY78" fmla="*/ 304800 h 1406615"/>
              <a:gd name="connsiteX79" fmla="*/ 486833 w 1346924"/>
              <a:gd name="connsiteY79" fmla="*/ 287867 h 1406615"/>
              <a:gd name="connsiteX80" fmla="*/ 499533 w 1346924"/>
              <a:gd name="connsiteY80" fmla="*/ 275167 h 1406615"/>
              <a:gd name="connsiteX81" fmla="*/ 524933 w 1346924"/>
              <a:gd name="connsiteY81" fmla="*/ 266700 h 1406615"/>
              <a:gd name="connsiteX82" fmla="*/ 537633 w 1346924"/>
              <a:gd name="connsiteY82" fmla="*/ 258233 h 1406615"/>
              <a:gd name="connsiteX83" fmla="*/ 575733 w 1346924"/>
              <a:gd name="connsiteY83" fmla="*/ 249767 h 1406615"/>
              <a:gd name="connsiteX84" fmla="*/ 550333 w 1346924"/>
              <a:gd name="connsiteY84" fmla="*/ 245533 h 1406615"/>
              <a:gd name="connsiteX85" fmla="*/ 474133 w 1346924"/>
              <a:gd name="connsiteY85" fmla="*/ 237067 h 1406615"/>
              <a:gd name="connsiteX86" fmla="*/ 431800 w 1346924"/>
              <a:gd name="connsiteY86" fmla="*/ 228600 h 1406615"/>
              <a:gd name="connsiteX87" fmla="*/ 359833 w 1346924"/>
              <a:gd name="connsiteY87" fmla="*/ 220133 h 1406615"/>
              <a:gd name="connsiteX88" fmla="*/ 292100 w 1346924"/>
              <a:gd name="connsiteY88" fmla="*/ 211667 h 1406615"/>
              <a:gd name="connsiteX89" fmla="*/ 4233 w 1346924"/>
              <a:gd name="connsiteY89" fmla="*/ 215900 h 1406615"/>
              <a:gd name="connsiteX90" fmla="*/ 0 w 1346924"/>
              <a:gd name="connsiteY90"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990600 w 1346924"/>
              <a:gd name="connsiteY24" fmla="*/ 177800 h 1406615"/>
              <a:gd name="connsiteX25" fmla="*/ 994833 w 1346924"/>
              <a:gd name="connsiteY25" fmla="*/ 165100 h 1406615"/>
              <a:gd name="connsiteX26" fmla="*/ 1007533 w 1346924"/>
              <a:gd name="connsiteY26" fmla="*/ 156633 h 1406615"/>
              <a:gd name="connsiteX27" fmla="*/ 1032933 w 1346924"/>
              <a:gd name="connsiteY27" fmla="*/ 135467 h 1406615"/>
              <a:gd name="connsiteX28" fmla="*/ 1037166 w 1346924"/>
              <a:gd name="connsiteY28" fmla="*/ 122767 h 1406615"/>
              <a:gd name="connsiteX29" fmla="*/ 1075266 w 1346924"/>
              <a:gd name="connsiteY29" fmla="*/ 101600 h 1406615"/>
              <a:gd name="connsiteX30" fmla="*/ 1087966 w 1346924"/>
              <a:gd name="connsiteY30" fmla="*/ 97367 h 1406615"/>
              <a:gd name="connsiteX31" fmla="*/ 1104900 w 1346924"/>
              <a:gd name="connsiteY31" fmla="*/ 101600 h 1406615"/>
              <a:gd name="connsiteX32" fmla="*/ 1130300 w 1346924"/>
              <a:gd name="connsiteY32" fmla="*/ 118533 h 1406615"/>
              <a:gd name="connsiteX33" fmla="*/ 1176866 w 1346924"/>
              <a:gd name="connsiteY33" fmla="*/ 139700 h 1406615"/>
              <a:gd name="connsiteX34" fmla="*/ 1193800 w 1346924"/>
              <a:gd name="connsiteY34" fmla="*/ 148167 h 1406615"/>
              <a:gd name="connsiteX35" fmla="*/ 1261533 w 1346924"/>
              <a:gd name="connsiteY35" fmla="*/ 139700 h 1406615"/>
              <a:gd name="connsiteX36" fmla="*/ 1278466 w 1346924"/>
              <a:gd name="connsiteY36" fmla="*/ 122767 h 1406615"/>
              <a:gd name="connsiteX37" fmla="*/ 1299633 w 1346924"/>
              <a:gd name="connsiteY37" fmla="*/ 88900 h 1406615"/>
              <a:gd name="connsiteX38" fmla="*/ 1312333 w 1346924"/>
              <a:gd name="connsiteY38" fmla="*/ 80433 h 1406615"/>
              <a:gd name="connsiteX39" fmla="*/ 1325033 w 1346924"/>
              <a:gd name="connsiteY39" fmla="*/ 50800 h 1406615"/>
              <a:gd name="connsiteX40" fmla="*/ 1329266 w 1346924"/>
              <a:gd name="connsiteY40" fmla="*/ 38100 h 1406615"/>
              <a:gd name="connsiteX41" fmla="*/ 1341966 w 1346924"/>
              <a:gd name="connsiteY41" fmla="*/ 25400 h 1406615"/>
              <a:gd name="connsiteX42" fmla="*/ 1346200 w 1346924"/>
              <a:gd name="connsiteY42" fmla="*/ 12700 h 1406615"/>
              <a:gd name="connsiteX43" fmla="*/ 1329266 w 1346924"/>
              <a:gd name="connsiteY43" fmla="*/ 8467 h 1406615"/>
              <a:gd name="connsiteX44" fmla="*/ 1312333 w 1346924"/>
              <a:gd name="connsiteY44" fmla="*/ 0 h 1406615"/>
              <a:gd name="connsiteX45" fmla="*/ 1143000 w 1346924"/>
              <a:gd name="connsiteY45" fmla="*/ 8467 h 1406615"/>
              <a:gd name="connsiteX46" fmla="*/ 1079500 w 1346924"/>
              <a:gd name="connsiteY46" fmla="*/ 21167 h 1406615"/>
              <a:gd name="connsiteX47" fmla="*/ 1054100 w 1346924"/>
              <a:gd name="connsiteY47" fmla="*/ 29633 h 1406615"/>
              <a:gd name="connsiteX48" fmla="*/ 1041400 w 1346924"/>
              <a:gd name="connsiteY48" fmla="*/ 33867 h 1406615"/>
              <a:gd name="connsiteX49" fmla="*/ 1032933 w 1346924"/>
              <a:gd name="connsiteY49" fmla="*/ 46567 h 1406615"/>
              <a:gd name="connsiteX50" fmla="*/ 1003300 w 1346924"/>
              <a:gd name="connsiteY50" fmla="*/ 84667 h 1406615"/>
              <a:gd name="connsiteX51" fmla="*/ 994833 w 1346924"/>
              <a:gd name="connsiteY51" fmla="*/ 110067 h 1406615"/>
              <a:gd name="connsiteX52" fmla="*/ 990600 w 1346924"/>
              <a:gd name="connsiteY52" fmla="*/ 122767 h 1406615"/>
              <a:gd name="connsiteX53" fmla="*/ 977900 w 1346924"/>
              <a:gd name="connsiteY53" fmla="*/ 127000 h 1406615"/>
              <a:gd name="connsiteX54" fmla="*/ 969433 w 1346924"/>
              <a:gd name="connsiteY54" fmla="*/ 139700 h 1406615"/>
              <a:gd name="connsiteX55" fmla="*/ 956733 w 1346924"/>
              <a:gd name="connsiteY55" fmla="*/ 148167 h 1406615"/>
              <a:gd name="connsiteX56" fmla="*/ 927100 w 1346924"/>
              <a:gd name="connsiteY56" fmla="*/ 182033 h 1406615"/>
              <a:gd name="connsiteX57" fmla="*/ 884766 w 1346924"/>
              <a:gd name="connsiteY57" fmla="*/ 232833 h 1406615"/>
              <a:gd name="connsiteX58" fmla="*/ 867833 w 1346924"/>
              <a:gd name="connsiteY58" fmla="*/ 254000 h 1406615"/>
              <a:gd name="connsiteX59" fmla="*/ 842433 w 1346924"/>
              <a:gd name="connsiteY59" fmla="*/ 279400 h 1406615"/>
              <a:gd name="connsiteX60" fmla="*/ 829733 w 1346924"/>
              <a:gd name="connsiteY60" fmla="*/ 292100 h 1406615"/>
              <a:gd name="connsiteX61" fmla="*/ 800100 w 1346924"/>
              <a:gd name="connsiteY61" fmla="*/ 330200 h 1406615"/>
              <a:gd name="connsiteX62" fmla="*/ 774700 w 1346924"/>
              <a:gd name="connsiteY62" fmla="*/ 347133 h 1406615"/>
              <a:gd name="connsiteX63" fmla="*/ 749300 w 1346924"/>
              <a:gd name="connsiteY63" fmla="*/ 376767 h 1406615"/>
              <a:gd name="connsiteX64" fmla="*/ 736600 w 1346924"/>
              <a:gd name="connsiteY64" fmla="*/ 385233 h 1406615"/>
              <a:gd name="connsiteX65" fmla="*/ 711200 w 1346924"/>
              <a:gd name="connsiteY65" fmla="*/ 393700 h 1406615"/>
              <a:gd name="connsiteX66" fmla="*/ 698500 w 1346924"/>
              <a:gd name="connsiteY66" fmla="*/ 402167 h 1406615"/>
              <a:gd name="connsiteX67" fmla="*/ 685800 w 1346924"/>
              <a:gd name="connsiteY67" fmla="*/ 406400 h 1406615"/>
              <a:gd name="connsiteX68" fmla="*/ 643466 w 1346924"/>
              <a:gd name="connsiteY68" fmla="*/ 414867 h 1406615"/>
              <a:gd name="connsiteX69" fmla="*/ 563033 w 1346924"/>
              <a:gd name="connsiteY69" fmla="*/ 402167 h 1406615"/>
              <a:gd name="connsiteX70" fmla="*/ 541866 w 1346924"/>
              <a:gd name="connsiteY70" fmla="*/ 397933 h 1406615"/>
              <a:gd name="connsiteX71" fmla="*/ 516466 w 1346924"/>
              <a:gd name="connsiteY71" fmla="*/ 389467 h 1406615"/>
              <a:gd name="connsiteX72" fmla="*/ 554566 w 1346924"/>
              <a:gd name="connsiteY72" fmla="*/ 368300 h 1406615"/>
              <a:gd name="connsiteX73" fmla="*/ 567266 w 1346924"/>
              <a:gd name="connsiteY73" fmla="*/ 359833 h 1406615"/>
              <a:gd name="connsiteX74" fmla="*/ 550333 w 1346924"/>
              <a:gd name="connsiteY74" fmla="*/ 338667 h 1406615"/>
              <a:gd name="connsiteX75" fmla="*/ 533400 w 1346924"/>
              <a:gd name="connsiteY75" fmla="*/ 321733 h 1406615"/>
              <a:gd name="connsiteX76" fmla="*/ 508000 w 1346924"/>
              <a:gd name="connsiteY76" fmla="*/ 313267 h 1406615"/>
              <a:gd name="connsiteX77" fmla="*/ 495300 w 1346924"/>
              <a:gd name="connsiteY77" fmla="*/ 304800 h 1406615"/>
              <a:gd name="connsiteX78" fmla="*/ 486833 w 1346924"/>
              <a:gd name="connsiteY78" fmla="*/ 287867 h 1406615"/>
              <a:gd name="connsiteX79" fmla="*/ 499533 w 1346924"/>
              <a:gd name="connsiteY79" fmla="*/ 275167 h 1406615"/>
              <a:gd name="connsiteX80" fmla="*/ 524933 w 1346924"/>
              <a:gd name="connsiteY80" fmla="*/ 266700 h 1406615"/>
              <a:gd name="connsiteX81" fmla="*/ 537633 w 1346924"/>
              <a:gd name="connsiteY81" fmla="*/ 258233 h 1406615"/>
              <a:gd name="connsiteX82" fmla="*/ 575733 w 1346924"/>
              <a:gd name="connsiteY82" fmla="*/ 249767 h 1406615"/>
              <a:gd name="connsiteX83" fmla="*/ 550333 w 1346924"/>
              <a:gd name="connsiteY83" fmla="*/ 245533 h 1406615"/>
              <a:gd name="connsiteX84" fmla="*/ 474133 w 1346924"/>
              <a:gd name="connsiteY84" fmla="*/ 237067 h 1406615"/>
              <a:gd name="connsiteX85" fmla="*/ 431800 w 1346924"/>
              <a:gd name="connsiteY85" fmla="*/ 228600 h 1406615"/>
              <a:gd name="connsiteX86" fmla="*/ 359833 w 1346924"/>
              <a:gd name="connsiteY86" fmla="*/ 220133 h 1406615"/>
              <a:gd name="connsiteX87" fmla="*/ 292100 w 1346924"/>
              <a:gd name="connsiteY87" fmla="*/ 211667 h 1406615"/>
              <a:gd name="connsiteX88" fmla="*/ 4233 w 1346924"/>
              <a:gd name="connsiteY88" fmla="*/ 215900 h 1406615"/>
              <a:gd name="connsiteX89" fmla="*/ 0 w 1346924"/>
              <a:gd name="connsiteY89"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994833 w 1346924"/>
              <a:gd name="connsiteY24" fmla="*/ 165100 h 1406615"/>
              <a:gd name="connsiteX25" fmla="*/ 1007533 w 1346924"/>
              <a:gd name="connsiteY25" fmla="*/ 156633 h 1406615"/>
              <a:gd name="connsiteX26" fmla="*/ 1032933 w 1346924"/>
              <a:gd name="connsiteY26" fmla="*/ 135467 h 1406615"/>
              <a:gd name="connsiteX27" fmla="*/ 1037166 w 1346924"/>
              <a:gd name="connsiteY27" fmla="*/ 122767 h 1406615"/>
              <a:gd name="connsiteX28" fmla="*/ 1075266 w 1346924"/>
              <a:gd name="connsiteY28" fmla="*/ 101600 h 1406615"/>
              <a:gd name="connsiteX29" fmla="*/ 1087966 w 1346924"/>
              <a:gd name="connsiteY29" fmla="*/ 97367 h 1406615"/>
              <a:gd name="connsiteX30" fmla="*/ 1104900 w 1346924"/>
              <a:gd name="connsiteY30" fmla="*/ 101600 h 1406615"/>
              <a:gd name="connsiteX31" fmla="*/ 1130300 w 1346924"/>
              <a:gd name="connsiteY31" fmla="*/ 118533 h 1406615"/>
              <a:gd name="connsiteX32" fmla="*/ 1176866 w 1346924"/>
              <a:gd name="connsiteY32" fmla="*/ 139700 h 1406615"/>
              <a:gd name="connsiteX33" fmla="*/ 1193800 w 1346924"/>
              <a:gd name="connsiteY33" fmla="*/ 148167 h 1406615"/>
              <a:gd name="connsiteX34" fmla="*/ 1261533 w 1346924"/>
              <a:gd name="connsiteY34" fmla="*/ 139700 h 1406615"/>
              <a:gd name="connsiteX35" fmla="*/ 1278466 w 1346924"/>
              <a:gd name="connsiteY35" fmla="*/ 122767 h 1406615"/>
              <a:gd name="connsiteX36" fmla="*/ 1299633 w 1346924"/>
              <a:gd name="connsiteY36" fmla="*/ 88900 h 1406615"/>
              <a:gd name="connsiteX37" fmla="*/ 1312333 w 1346924"/>
              <a:gd name="connsiteY37" fmla="*/ 80433 h 1406615"/>
              <a:gd name="connsiteX38" fmla="*/ 1325033 w 1346924"/>
              <a:gd name="connsiteY38" fmla="*/ 50800 h 1406615"/>
              <a:gd name="connsiteX39" fmla="*/ 1329266 w 1346924"/>
              <a:gd name="connsiteY39" fmla="*/ 38100 h 1406615"/>
              <a:gd name="connsiteX40" fmla="*/ 1341966 w 1346924"/>
              <a:gd name="connsiteY40" fmla="*/ 25400 h 1406615"/>
              <a:gd name="connsiteX41" fmla="*/ 1346200 w 1346924"/>
              <a:gd name="connsiteY41" fmla="*/ 12700 h 1406615"/>
              <a:gd name="connsiteX42" fmla="*/ 1329266 w 1346924"/>
              <a:gd name="connsiteY42" fmla="*/ 8467 h 1406615"/>
              <a:gd name="connsiteX43" fmla="*/ 1312333 w 1346924"/>
              <a:gd name="connsiteY43" fmla="*/ 0 h 1406615"/>
              <a:gd name="connsiteX44" fmla="*/ 1143000 w 1346924"/>
              <a:gd name="connsiteY44" fmla="*/ 8467 h 1406615"/>
              <a:gd name="connsiteX45" fmla="*/ 1079500 w 1346924"/>
              <a:gd name="connsiteY45" fmla="*/ 21167 h 1406615"/>
              <a:gd name="connsiteX46" fmla="*/ 1054100 w 1346924"/>
              <a:gd name="connsiteY46" fmla="*/ 29633 h 1406615"/>
              <a:gd name="connsiteX47" fmla="*/ 1041400 w 1346924"/>
              <a:gd name="connsiteY47" fmla="*/ 33867 h 1406615"/>
              <a:gd name="connsiteX48" fmla="*/ 1032933 w 1346924"/>
              <a:gd name="connsiteY48" fmla="*/ 46567 h 1406615"/>
              <a:gd name="connsiteX49" fmla="*/ 1003300 w 1346924"/>
              <a:gd name="connsiteY49" fmla="*/ 84667 h 1406615"/>
              <a:gd name="connsiteX50" fmla="*/ 994833 w 1346924"/>
              <a:gd name="connsiteY50" fmla="*/ 110067 h 1406615"/>
              <a:gd name="connsiteX51" fmla="*/ 990600 w 1346924"/>
              <a:gd name="connsiteY51" fmla="*/ 122767 h 1406615"/>
              <a:gd name="connsiteX52" fmla="*/ 977900 w 1346924"/>
              <a:gd name="connsiteY52" fmla="*/ 127000 h 1406615"/>
              <a:gd name="connsiteX53" fmla="*/ 969433 w 1346924"/>
              <a:gd name="connsiteY53" fmla="*/ 139700 h 1406615"/>
              <a:gd name="connsiteX54" fmla="*/ 956733 w 1346924"/>
              <a:gd name="connsiteY54" fmla="*/ 148167 h 1406615"/>
              <a:gd name="connsiteX55" fmla="*/ 927100 w 1346924"/>
              <a:gd name="connsiteY55" fmla="*/ 182033 h 1406615"/>
              <a:gd name="connsiteX56" fmla="*/ 884766 w 1346924"/>
              <a:gd name="connsiteY56" fmla="*/ 232833 h 1406615"/>
              <a:gd name="connsiteX57" fmla="*/ 867833 w 1346924"/>
              <a:gd name="connsiteY57" fmla="*/ 254000 h 1406615"/>
              <a:gd name="connsiteX58" fmla="*/ 842433 w 1346924"/>
              <a:gd name="connsiteY58" fmla="*/ 279400 h 1406615"/>
              <a:gd name="connsiteX59" fmla="*/ 829733 w 1346924"/>
              <a:gd name="connsiteY59" fmla="*/ 292100 h 1406615"/>
              <a:gd name="connsiteX60" fmla="*/ 800100 w 1346924"/>
              <a:gd name="connsiteY60" fmla="*/ 330200 h 1406615"/>
              <a:gd name="connsiteX61" fmla="*/ 774700 w 1346924"/>
              <a:gd name="connsiteY61" fmla="*/ 347133 h 1406615"/>
              <a:gd name="connsiteX62" fmla="*/ 749300 w 1346924"/>
              <a:gd name="connsiteY62" fmla="*/ 376767 h 1406615"/>
              <a:gd name="connsiteX63" fmla="*/ 736600 w 1346924"/>
              <a:gd name="connsiteY63" fmla="*/ 385233 h 1406615"/>
              <a:gd name="connsiteX64" fmla="*/ 711200 w 1346924"/>
              <a:gd name="connsiteY64" fmla="*/ 393700 h 1406615"/>
              <a:gd name="connsiteX65" fmla="*/ 698500 w 1346924"/>
              <a:gd name="connsiteY65" fmla="*/ 402167 h 1406615"/>
              <a:gd name="connsiteX66" fmla="*/ 685800 w 1346924"/>
              <a:gd name="connsiteY66" fmla="*/ 406400 h 1406615"/>
              <a:gd name="connsiteX67" fmla="*/ 643466 w 1346924"/>
              <a:gd name="connsiteY67" fmla="*/ 414867 h 1406615"/>
              <a:gd name="connsiteX68" fmla="*/ 563033 w 1346924"/>
              <a:gd name="connsiteY68" fmla="*/ 402167 h 1406615"/>
              <a:gd name="connsiteX69" fmla="*/ 541866 w 1346924"/>
              <a:gd name="connsiteY69" fmla="*/ 397933 h 1406615"/>
              <a:gd name="connsiteX70" fmla="*/ 516466 w 1346924"/>
              <a:gd name="connsiteY70" fmla="*/ 389467 h 1406615"/>
              <a:gd name="connsiteX71" fmla="*/ 554566 w 1346924"/>
              <a:gd name="connsiteY71" fmla="*/ 368300 h 1406615"/>
              <a:gd name="connsiteX72" fmla="*/ 567266 w 1346924"/>
              <a:gd name="connsiteY72" fmla="*/ 359833 h 1406615"/>
              <a:gd name="connsiteX73" fmla="*/ 550333 w 1346924"/>
              <a:gd name="connsiteY73" fmla="*/ 338667 h 1406615"/>
              <a:gd name="connsiteX74" fmla="*/ 533400 w 1346924"/>
              <a:gd name="connsiteY74" fmla="*/ 321733 h 1406615"/>
              <a:gd name="connsiteX75" fmla="*/ 508000 w 1346924"/>
              <a:gd name="connsiteY75" fmla="*/ 313267 h 1406615"/>
              <a:gd name="connsiteX76" fmla="*/ 495300 w 1346924"/>
              <a:gd name="connsiteY76" fmla="*/ 304800 h 1406615"/>
              <a:gd name="connsiteX77" fmla="*/ 486833 w 1346924"/>
              <a:gd name="connsiteY77" fmla="*/ 287867 h 1406615"/>
              <a:gd name="connsiteX78" fmla="*/ 499533 w 1346924"/>
              <a:gd name="connsiteY78" fmla="*/ 275167 h 1406615"/>
              <a:gd name="connsiteX79" fmla="*/ 524933 w 1346924"/>
              <a:gd name="connsiteY79" fmla="*/ 266700 h 1406615"/>
              <a:gd name="connsiteX80" fmla="*/ 537633 w 1346924"/>
              <a:gd name="connsiteY80" fmla="*/ 258233 h 1406615"/>
              <a:gd name="connsiteX81" fmla="*/ 575733 w 1346924"/>
              <a:gd name="connsiteY81" fmla="*/ 249767 h 1406615"/>
              <a:gd name="connsiteX82" fmla="*/ 550333 w 1346924"/>
              <a:gd name="connsiteY82" fmla="*/ 245533 h 1406615"/>
              <a:gd name="connsiteX83" fmla="*/ 474133 w 1346924"/>
              <a:gd name="connsiteY83" fmla="*/ 237067 h 1406615"/>
              <a:gd name="connsiteX84" fmla="*/ 431800 w 1346924"/>
              <a:gd name="connsiteY84" fmla="*/ 228600 h 1406615"/>
              <a:gd name="connsiteX85" fmla="*/ 359833 w 1346924"/>
              <a:gd name="connsiteY85" fmla="*/ 220133 h 1406615"/>
              <a:gd name="connsiteX86" fmla="*/ 292100 w 1346924"/>
              <a:gd name="connsiteY86" fmla="*/ 211667 h 1406615"/>
              <a:gd name="connsiteX87" fmla="*/ 4233 w 1346924"/>
              <a:gd name="connsiteY87" fmla="*/ 215900 h 1406615"/>
              <a:gd name="connsiteX88" fmla="*/ 0 w 1346924"/>
              <a:gd name="connsiteY88"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994833 w 1346924"/>
              <a:gd name="connsiteY24" fmla="*/ 165100 h 1406615"/>
              <a:gd name="connsiteX25" fmla="*/ 1032933 w 1346924"/>
              <a:gd name="connsiteY25" fmla="*/ 135467 h 1406615"/>
              <a:gd name="connsiteX26" fmla="*/ 1037166 w 1346924"/>
              <a:gd name="connsiteY26" fmla="*/ 122767 h 1406615"/>
              <a:gd name="connsiteX27" fmla="*/ 1075266 w 1346924"/>
              <a:gd name="connsiteY27" fmla="*/ 101600 h 1406615"/>
              <a:gd name="connsiteX28" fmla="*/ 1087966 w 1346924"/>
              <a:gd name="connsiteY28" fmla="*/ 97367 h 1406615"/>
              <a:gd name="connsiteX29" fmla="*/ 1104900 w 1346924"/>
              <a:gd name="connsiteY29" fmla="*/ 101600 h 1406615"/>
              <a:gd name="connsiteX30" fmla="*/ 1130300 w 1346924"/>
              <a:gd name="connsiteY30" fmla="*/ 118533 h 1406615"/>
              <a:gd name="connsiteX31" fmla="*/ 1176866 w 1346924"/>
              <a:gd name="connsiteY31" fmla="*/ 139700 h 1406615"/>
              <a:gd name="connsiteX32" fmla="*/ 1193800 w 1346924"/>
              <a:gd name="connsiteY32" fmla="*/ 148167 h 1406615"/>
              <a:gd name="connsiteX33" fmla="*/ 1261533 w 1346924"/>
              <a:gd name="connsiteY33" fmla="*/ 139700 h 1406615"/>
              <a:gd name="connsiteX34" fmla="*/ 1278466 w 1346924"/>
              <a:gd name="connsiteY34" fmla="*/ 122767 h 1406615"/>
              <a:gd name="connsiteX35" fmla="*/ 1299633 w 1346924"/>
              <a:gd name="connsiteY35" fmla="*/ 88900 h 1406615"/>
              <a:gd name="connsiteX36" fmla="*/ 1312333 w 1346924"/>
              <a:gd name="connsiteY36" fmla="*/ 80433 h 1406615"/>
              <a:gd name="connsiteX37" fmla="*/ 1325033 w 1346924"/>
              <a:gd name="connsiteY37" fmla="*/ 50800 h 1406615"/>
              <a:gd name="connsiteX38" fmla="*/ 1329266 w 1346924"/>
              <a:gd name="connsiteY38" fmla="*/ 38100 h 1406615"/>
              <a:gd name="connsiteX39" fmla="*/ 1341966 w 1346924"/>
              <a:gd name="connsiteY39" fmla="*/ 25400 h 1406615"/>
              <a:gd name="connsiteX40" fmla="*/ 1346200 w 1346924"/>
              <a:gd name="connsiteY40" fmla="*/ 12700 h 1406615"/>
              <a:gd name="connsiteX41" fmla="*/ 1329266 w 1346924"/>
              <a:gd name="connsiteY41" fmla="*/ 8467 h 1406615"/>
              <a:gd name="connsiteX42" fmla="*/ 1312333 w 1346924"/>
              <a:gd name="connsiteY42" fmla="*/ 0 h 1406615"/>
              <a:gd name="connsiteX43" fmla="*/ 1143000 w 1346924"/>
              <a:gd name="connsiteY43" fmla="*/ 8467 h 1406615"/>
              <a:gd name="connsiteX44" fmla="*/ 1079500 w 1346924"/>
              <a:gd name="connsiteY44" fmla="*/ 21167 h 1406615"/>
              <a:gd name="connsiteX45" fmla="*/ 1054100 w 1346924"/>
              <a:gd name="connsiteY45" fmla="*/ 29633 h 1406615"/>
              <a:gd name="connsiteX46" fmla="*/ 1041400 w 1346924"/>
              <a:gd name="connsiteY46" fmla="*/ 33867 h 1406615"/>
              <a:gd name="connsiteX47" fmla="*/ 1032933 w 1346924"/>
              <a:gd name="connsiteY47" fmla="*/ 46567 h 1406615"/>
              <a:gd name="connsiteX48" fmla="*/ 1003300 w 1346924"/>
              <a:gd name="connsiteY48" fmla="*/ 84667 h 1406615"/>
              <a:gd name="connsiteX49" fmla="*/ 994833 w 1346924"/>
              <a:gd name="connsiteY49" fmla="*/ 110067 h 1406615"/>
              <a:gd name="connsiteX50" fmla="*/ 990600 w 1346924"/>
              <a:gd name="connsiteY50" fmla="*/ 122767 h 1406615"/>
              <a:gd name="connsiteX51" fmla="*/ 977900 w 1346924"/>
              <a:gd name="connsiteY51" fmla="*/ 127000 h 1406615"/>
              <a:gd name="connsiteX52" fmla="*/ 969433 w 1346924"/>
              <a:gd name="connsiteY52" fmla="*/ 139700 h 1406615"/>
              <a:gd name="connsiteX53" fmla="*/ 956733 w 1346924"/>
              <a:gd name="connsiteY53" fmla="*/ 148167 h 1406615"/>
              <a:gd name="connsiteX54" fmla="*/ 927100 w 1346924"/>
              <a:gd name="connsiteY54" fmla="*/ 182033 h 1406615"/>
              <a:gd name="connsiteX55" fmla="*/ 884766 w 1346924"/>
              <a:gd name="connsiteY55" fmla="*/ 232833 h 1406615"/>
              <a:gd name="connsiteX56" fmla="*/ 867833 w 1346924"/>
              <a:gd name="connsiteY56" fmla="*/ 254000 h 1406615"/>
              <a:gd name="connsiteX57" fmla="*/ 842433 w 1346924"/>
              <a:gd name="connsiteY57" fmla="*/ 279400 h 1406615"/>
              <a:gd name="connsiteX58" fmla="*/ 829733 w 1346924"/>
              <a:gd name="connsiteY58" fmla="*/ 292100 h 1406615"/>
              <a:gd name="connsiteX59" fmla="*/ 800100 w 1346924"/>
              <a:gd name="connsiteY59" fmla="*/ 330200 h 1406615"/>
              <a:gd name="connsiteX60" fmla="*/ 774700 w 1346924"/>
              <a:gd name="connsiteY60" fmla="*/ 347133 h 1406615"/>
              <a:gd name="connsiteX61" fmla="*/ 749300 w 1346924"/>
              <a:gd name="connsiteY61" fmla="*/ 376767 h 1406615"/>
              <a:gd name="connsiteX62" fmla="*/ 736600 w 1346924"/>
              <a:gd name="connsiteY62" fmla="*/ 385233 h 1406615"/>
              <a:gd name="connsiteX63" fmla="*/ 711200 w 1346924"/>
              <a:gd name="connsiteY63" fmla="*/ 393700 h 1406615"/>
              <a:gd name="connsiteX64" fmla="*/ 698500 w 1346924"/>
              <a:gd name="connsiteY64" fmla="*/ 402167 h 1406615"/>
              <a:gd name="connsiteX65" fmla="*/ 685800 w 1346924"/>
              <a:gd name="connsiteY65" fmla="*/ 406400 h 1406615"/>
              <a:gd name="connsiteX66" fmla="*/ 643466 w 1346924"/>
              <a:gd name="connsiteY66" fmla="*/ 414867 h 1406615"/>
              <a:gd name="connsiteX67" fmla="*/ 563033 w 1346924"/>
              <a:gd name="connsiteY67" fmla="*/ 402167 h 1406615"/>
              <a:gd name="connsiteX68" fmla="*/ 541866 w 1346924"/>
              <a:gd name="connsiteY68" fmla="*/ 397933 h 1406615"/>
              <a:gd name="connsiteX69" fmla="*/ 516466 w 1346924"/>
              <a:gd name="connsiteY69" fmla="*/ 389467 h 1406615"/>
              <a:gd name="connsiteX70" fmla="*/ 554566 w 1346924"/>
              <a:gd name="connsiteY70" fmla="*/ 368300 h 1406615"/>
              <a:gd name="connsiteX71" fmla="*/ 567266 w 1346924"/>
              <a:gd name="connsiteY71" fmla="*/ 359833 h 1406615"/>
              <a:gd name="connsiteX72" fmla="*/ 550333 w 1346924"/>
              <a:gd name="connsiteY72" fmla="*/ 338667 h 1406615"/>
              <a:gd name="connsiteX73" fmla="*/ 533400 w 1346924"/>
              <a:gd name="connsiteY73" fmla="*/ 321733 h 1406615"/>
              <a:gd name="connsiteX74" fmla="*/ 508000 w 1346924"/>
              <a:gd name="connsiteY74" fmla="*/ 313267 h 1406615"/>
              <a:gd name="connsiteX75" fmla="*/ 495300 w 1346924"/>
              <a:gd name="connsiteY75" fmla="*/ 304800 h 1406615"/>
              <a:gd name="connsiteX76" fmla="*/ 486833 w 1346924"/>
              <a:gd name="connsiteY76" fmla="*/ 287867 h 1406615"/>
              <a:gd name="connsiteX77" fmla="*/ 499533 w 1346924"/>
              <a:gd name="connsiteY77" fmla="*/ 275167 h 1406615"/>
              <a:gd name="connsiteX78" fmla="*/ 524933 w 1346924"/>
              <a:gd name="connsiteY78" fmla="*/ 266700 h 1406615"/>
              <a:gd name="connsiteX79" fmla="*/ 537633 w 1346924"/>
              <a:gd name="connsiteY79" fmla="*/ 258233 h 1406615"/>
              <a:gd name="connsiteX80" fmla="*/ 575733 w 1346924"/>
              <a:gd name="connsiteY80" fmla="*/ 249767 h 1406615"/>
              <a:gd name="connsiteX81" fmla="*/ 550333 w 1346924"/>
              <a:gd name="connsiteY81" fmla="*/ 245533 h 1406615"/>
              <a:gd name="connsiteX82" fmla="*/ 474133 w 1346924"/>
              <a:gd name="connsiteY82" fmla="*/ 237067 h 1406615"/>
              <a:gd name="connsiteX83" fmla="*/ 431800 w 1346924"/>
              <a:gd name="connsiteY83" fmla="*/ 228600 h 1406615"/>
              <a:gd name="connsiteX84" fmla="*/ 359833 w 1346924"/>
              <a:gd name="connsiteY84" fmla="*/ 220133 h 1406615"/>
              <a:gd name="connsiteX85" fmla="*/ 292100 w 1346924"/>
              <a:gd name="connsiteY85" fmla="*/ 211667 h 1406615"/>
              <a:gd name="connsiteX86" fmla="*/ 4233 w 1346924"/>
              <a:gd name="connsiteY86" fmla="*/ 215900 h 1406615"/>
              <a:gd name="connsiteX87" fmla="*/ 0 w 1346924"/>
              <a:gd name="connsiteY87"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994833 w 1346924"/>
              <a:gd name="connsiteY24" fmla="*/ 165100 h 1406615"/>
              <a:gd name="connsiteX25" fmla="*/ 1037166 w 1346924"/>
              <a:gd name="connsiteY25" fmla="*/ 122767 h 1406615"/>
              <a:gd name="connsiteX26" fmla="*/ 1075266 w 1346924"/>
              <a:gd name="connsiteY26" fmla="*/ 101600 h 1406615"/>
              <a:gd name="connsiteX27" fmla="*/ 1087966 w 1346924"/>
              <a:gd name="connsiteY27" fmla="*/ 97367 h 1406615"/>
              <a:gd name="connsiteX28" fmla="*/ 1104900 w 1346924"/>
              <a:gd name="connsiteY28" fmla="*/ 101600 h 1406615"/>
              <a:gd name="connsiteX29" fmla="*/ 1130300 w 1346924"/>
              <a:gd name="connsiteY29" fmla="*/ 118533 h 1406615"/>
              <a:gd name="connsiteX30" fmla="*/ 1176866 w 1346924"/>
              <a:gd name="connsiteY30" fmla="*/ 139700 h 1406615"/>
              <a:gd name="connsiteX31" fmla="*/ 1193800 w 1346924"/>
              <a:gd name="connsiteY31" fmla="*/ 148167 h 1406615"/>
              <a:gd name="connsiteX32" fmla="*/ 1261533 w 1346924"/>
              <a:gd name="connsiteY32" fmla="*/ 139700 h 1406615"/>
              <a:gd name="connsiteX33" fmla="*/ 1278466 w 1346924"/>
              <a:gd name="connsiteY33" fmla="*/ 122767 h 1406615"/>
              <a:gd name="connsiteX34" fmla="*/ 1299633 w 1346924"/>
              <a:gd name="connsiteY34" fmla="*/ 88900 h 1406615"/>
              <a:gd name="connsiteX35" fmla="*/ 1312333 w 1346924"/>
              <a:gd name="connsiteY35" fmla="*/ 80433 h 1406615"/>
              <a:gd name="connsiteX36" fmla="*/ 1325033 w 1346924"/>
              <a:gd name="connsiteY36" fmla="*/ 50800 h 1406615"/>
              <a:gd name="connsiteX37" fmla="*/ 1329266 w 1346924"/>
              <a:gd name="connsiteY37" fmla="*/ 38100 h 1406615"/>
              <a:gd name="connsiteX38" fmla="*/ 1341966 w 1346924"/>
              <a:gd name="connsiteY38" fmla="*/ 25400 h 1406615"/>
              <a:gd name="connsiteX39" fmla="*/ 1346200 w 1346924"/>
              <a:gd name="connsiteY39" fmla="*/ 12700 h 1406615"/>
              <a:gd name="connsiteX40" fmla="*/ 1329266 w 1346924"/>
              <a:gd name="connsiteY40" fmla="*/ 8467 h 1406615"/>
              <a:gd name="connsiteX41" fmla="*/ 1312333 w 1346924"/>
              <a:gd name="connsiteY41" fmla="*/ 0 h 1406615"/>
              <a:gd name="connsiteX42" fmla="*/ 1143000 w 1346924"/>
              <a:gd name="connsiteY42" fmla="*/ 8467 h 1406615"/>
              <a:gd name="connsiteX43" fmla="*/ 1079500 w 1346924"/>
              <a:gd name="connsiteY43" fmla="*/ 21167 h 1406615"/>
              <a:gd name="connsiteX44" fmla="*/ 1054100 w 1346924"/>
              <a:gd name="connsiteY44" fmla="*/ 29633 h 1406615"/>
              <a:gd name="connsiteX45" fmla="*/ 1041400 w 1346924"/>
              <a:gd name="connsiteY45" fmla="*/ 33867 h 1406615"/>
              <a:gd name="connsiteX46" fmla="*/ 1032933 w 1346924"/>
              <a:gd name="connsiteY46" fmla="*/ 46567 h 1406615"/>
              <a:gd name="connsiteX47" fmla="*/ 1003300 w 1346924"/>
              <a:gd name="connsiteY47" fmla="*/ 84667 h 1406615"/>
              <a:gd name="connsiteX48" fmla="*/ 994833 w 1346924"/>
              <a:gd name="connsiteY48" fmla="*/ 110067 h 1406615"/>
              <a:gd name="connsiteX49" fmla="*/ 990600 w 1346924"/>
              <a:gd name="connsiteY49" fmla="*/ 122767 h 1406615"/>
              <a:gd name="connsiteX50" fmla="*/ 977900 w 1346924"/>
              <a:gd name="connsiteY50" fmla="*/ 127000 h 1406615"/>
              <a:gd name="connsiteX51" fmla="*/ 969433 w 1346924"/>
              <a:gd name="connsiteY51" fmla="*/ 139700 h 1406615"/>
              <a:gd name="connsiteX52" fmla="*/ 956733 w 1346924"/>
              <a:gd name="connsiteY52" fmla="*/ 148167 h 1406615"/>
              <a:gd name="connsiteX53" fmla="*/ 927100 w 1346924"/>
              <a:gd name="connsiteY53" fmla="*/ 182033 h 1406615"/>
              <a:gd name="connsiteX54" fmla="*/ 884766 w 1346924"/>
              <a:gd name="connsiteY54" fmla="*/ 232833 h 1406615"/>
              <a:gd name="connsiteX55" fmla="*/ 867833 w 1346924"/>
              <a:gd name="connsiteY55" fmla="*/ 254000 h 1406615"/>
              <a:gd name="connsiteX56" fmla="*/ 842433 w 1346924"/>
              <a:gd name="connsiteY56" fmla="*/ 279400 h 1406615"/>
              <a:gd name="connsiteX57" fmla="*/ 829733 w 1346924"/>
              <a:gd name="connsiteY57" fmla="*/ 292100 h 1406615"/>
              <a:gd name="connsiteX58" fmla="*/ 800100 w 1346924"/>
              <a:gd name="connsiteY58" fmla="*/ 330200 h 1406615"/>
              <a:gd name="connsiteX59" fmla="*/ 774700 w 1346924"/>
              <a:gd name="connsiteY59" fmla="*/ 347133 h 1406615"/>
              <a:gd name="connsiteX60" fmla="*/ 749300 w 1346924"/>
              <a:gd name="connsiteY60" fmla="*/ 376767 h 1406615"/>
              <a:gd name="connsiteX61" fmla="*/ 736600 w 1346924"/>
              <a:gd name="connsiteY61" fmla="*/ 385233 h 1406615"/>
              <a:gd name="connsiteX62" fmla="*/ 711200 w 1346924"/>
              <a:gd name="connsiteY62" fmla="*/ 393700 h 1406615"/>
              <a:gd name="connsiteX63" fmla="*/ 698500 w 1346924"/>
              <a:gd name="connsiteY63" fmla="*/ 402167 h 1406615"/>
              <a:gd name="connsiteX64" fmla="*/ 685800 w 1346924"/>
              <a:gd name="connsiteY64" fmla="*/ 406400 h 1406615"/>
              <a:gd name="connsiteX65" fmla="*/ 643466 w 1346924"/>
              <a:gd name="connsiteY65" fmla="*/ 414867 h 1406615"/>
              <a:gd name="connsiteX66" fmla="*/ 563033 w 1346924"/>
              <a:gd name="connsiteY66" fmla="*/ 402167 h 1406615"/>
              <a:gd name="connsiteX67" fmla="*/ 541866 w 1346924"/>
              <a:gd name="connsiteY67" fmla="*/ 397933 h 1406615"/>
              <a:gd name="connsiteX68" fmla="*/ 516466 w 1346924"/>
              <a:gd name="connsiteY68" fmla="*/ 389467 h 1406615"/>
              <a:gd name="connsiteX69" fmla="*/ 554566 w 1346924"/>
              <a:gd name="connsiteY69" fmla="*/ 368300 h 1406615"/>
              <a:gd name="connsiteX70" fmla="*/ 567266 w 1346924"/>
              <a:gd name="connsiteY70" fmla="*/ 359833 h 1406615"/>
              <a:gd name="connsiteX71" fmla="*/ 550333 w 1346924"/>
              <a:gd name="connsiteY71" fmla="*/ 338667 h 1406615"/>
              <a:gd name="connsiteX72" fmla="*/ 533400 w 1346924"/>
              <a:gd name="connsiteY72" fmla="*/ 321733 h 1406615"/>
              <a:gd name="connsiteX73" fmla="*/ 508000 w 1346924"/>
              <a:gd name="connsiteY73" fmla="*/ 313267 h 1406615"/>
              <a:gd name="connsiteX74" fmla="*/ 495300 w 1346924"/>
              <a:gd name="connsiteY74" fmla="*/ 304800 h 1406615"/>
              <a:gd name="connsiteX75" fmla="*/ 486833 w 1346924"/>
              <a:gd name="connsiteY75" fmla="*/ 287867 h 1406615"/>
              <a:gd name="connsiteX76" fmla="*/ 499533 w 1346924"/>
              <a:gd name="connsiteY76" fmla="*/ 275167 h 1406615"/>
              <a:gd name="connsiteX77" fmla="*/ 524933 w 1346924"/>
              <a:gd name="connsiteY77" fmla="*/ 266700 h 1406615"/>
              <a:gd name="connsiteX78" fmla="*/ 537633 w 1346924"/>
              <a:gd name="connsiteY78" fmla="*/ 258233 h 1406615"/>
              <a:gd name="connsiteX79" fmla="*/ 575733 w 1346924"/>
              <a:gd name="connsiteY79" fmla="*/ 249767 h 1406615"/>
              <a:gd name="connsiteX80" fmla="*/ 550333 w 1346924"/>
              <a:gd name="connsiteY80" fmla="*/ 245533 h 1406615"/>
              <a:gd name="connsiteX81" fmla="*/ 474133 w 1346924"/>
              <a:gd name="connsiteY81" fmla="*/ 237067 h 1406615"/>
              <a:gd name="connsiteX82" fmla="*/ 431800 w 1346924"/>
              <a:gd name="connsiteY82" fmla="*/ 228600 h 1406615"/>
              <a:gd name="connsiteX83" fmla="*/ 359833 w 1346924"/>
              <a:gd name="connsiteY83" fmla="*/ 220133 h 1406615"/>
              <a:gd name="connsiteX84" fmla="*/ 292100 w 1346924"/>
              <a:gd name="connsiteY84" fmla="*/ 211667 h 1406615"/>
              <a:gd name="connsiteX85" fmla="*/ 4233 w 1346924"/>
              <a:gd name="connsiteY85" fmla="*/ 215900 h 1406615"/>
              <a:gd name="connsiteX86" fmla="*/ 0 w 1346924"/>
              <a:gd name="connsiteY86"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994833 w 1346924"/>
              <a:gd name="connsiteY24" fmla="*/ 165100 h 1406615"/>
              <a:gd name="connsiteX25" fmla="*/ 1037166 w 1346924"/>
              <a:gd name="connsiteY25" fmla="*/ 122767 h 1406615"/>
              <a:gd name="connsiteX26" fmla="*/ 1075266 w 1346924"/>
              <a:gd name="connsiteY26" fmla="*/ 101600 h 1406615"/>
              <a:gd name="connsiteX27" fmla="*/ 1087966 w 1346924"/>
              <a:gd name="connsiteY27" fmla="*/ 97367 h 1406615"/>
              <a:gd name="connsiteX28" fmla="*/ 1130300 w 1346924"/>
              <a:gd name="connsiteY28" fmla="*/ 118533 h 1406615"/>
              <a:gd name="connsiteX29" fmla="*/ 1176866 w 1346924"/>
              <a:gd name="connsiteY29" fmla="*/ 139700 h 1406615"/>
              <a:gd name="connsiteX30" fmla="*/ 1193800 w 1346924"/>
              <a:gd name="connsiteY30" fmla="*/ 148167 h 1406615"/>
              <a:gd name="connsiteX31" fmla="*/ 1261533 w 1346924"/>
              <a:gd name="connsiteY31" fmla="*/ 139700 h 1406615"/>
              <a:gd name="connsiteX32" fmla="*/ 1278466 w 1346924"/>
              <a:gd name="connsiteY32" fmla="*/ 122767 h 1406615"/>
              <a:gd name="connsiteX33" fmla="*/ 1299633 w 1346924"/>
              <a:gd name="connsiteY33" fmla="*/ 88900 h 1406615"/>
              <a:gd name="connsiteX34" fmla="*/ 1312333 w 1346924"/>
              <a:gd name="connsiteY34" fmla="*/ 80433 h 1406615"/>
              <a:gd name="connsiteX35" fmla="*/ 1325033 w 1346924"/>
              <a:gd name="connsiteY35" fmla="*/ 50800 h 1406615"/>
              <a:gd name="connsiteX36" fmla="*/ 1329266 w 1346924"/>
              <a:gd name="connsiteY36" fmla="*/ 38100 h 1406615"/>
              <a:gd name="connsiteX37" fmla="*/ 1341966 w 1346924"/>
              <a:gd name="connsiteY37" fmla="*/ 25400 h 1406615"/>
              <a:gd name="connsiteX38" fmla="*/ 1346200 w 1346924"/>
              <a:gd name="connsiteY38" fmla="*/ 12700 h 1406615"/>
              <a:gd name="connsiteX39" fmla="*/ 1329266 w 1346924"/>
              <a:gd name="connsiteY39" fmla="*/ 8467 h 1406615"/>
              <a:gd name="connsiteX40" fmla="*/ 1312333 w 1346924"/>
              <a:gd name="connsiteY40" fmla="*/ 0 h 1406615"/>
              <a:gd name="connsiteX41" fmla="*/ 1143000 w 1346924"/>
              <a:gd name="connsiteY41" fmla="*/ 8467 h 1406615"/>
              <a:gd name="connsiteX42" fmla="*/ 1079500 w 1346924"/>
              <a:gd name="connsiteY42" fmla="*/ 21167 h 1406615"/>
              <a:gd name="connsiteX43" fmla="*/ 1054100 w 1346924"/>
              <a:gd name="connsiteY43" fmla="*/ 29633 h 1406615"/>
              <a:gd name="connsiteX44" fmla="*/ 1041400 w 1346924"/>
              <a:gd name="connsiteY44" fmla="*/ 33867 h 1406615"/>
              <a:gd name="connsiteX45" fmla="*/ 1032933 w 1346924"/>
              <a:gd name="connsiteY45" fmla="*/ 46567 h 1406615"/>
              <a:gd name="connsiteX46" fmla="*/ 1003300 w 1346924"/>
              <a:gd name="connsiteY46" fmla="*/ 84667 h 1406615"/>
              <a:gd name="connsiteX47" fmla="*/ 994833 w 1346924"/>
              <a:gd name="connsiteY47" fmla="*/ 110067 h 1406615"/>
              <a:gd name="connsiteX48" fmla="*/ 990600 w 1346924"/>
              <a:gd name="connsiteY48" fmla="*/ 122767 h 1406615"/>
              <a:gd name="connsiteX49" fmla="*/ 977900 w 1346924"/>
              <a:gd name="connsiteY49" fmla="*/ 127000 h 1406615"/>
              <a:gd name="connsiteX50" fmla="*/ 969433 w 1346924"/>
              <a:gd name="connsiteY50" fmla="*/ 139700 h 1406615"/>
              <a:gd name="connsiteX51" fmla="*/ 956733 w 1346924"/>
              <a:gd name="connsiteY51" fmla="*/ 148167 h 1406615"/>
              <a:gd name="connsiteX52" fmla="*/ 927100 w 1346924"/>
              <a:gd name="connsiteY52" fmla="*/ 182033 h 1406615"/>
              <a:gd name="connsiteX53" fmla="*/ 884766 w 1346924"/>
              <a:gd name="connsiteY53" fmla="*/ 232833 h 1406615"/>
              <a:gd name="connsiteX54" fmla="*/ 867833 w 1346924"/>
              <a:gd name="connsiteY54" fmla="*/ 254000 h 1406615"/>
              <a:gd name="connsiteX55" fmla="*/ 842433 w 1346924"/>
              <a:gd name="connsiteY55" fmla="*/ 279400 h 1406615"/>
              <a:gd name="connsiteX56" fmla="*/ 829733 w 1346924"/>
              <a:gd name="connsiteY56" fmla="*/ 292100 h 1406615"/>
              <a:gd name="connsiteX57" fmla="*/ 800100 w 1346924"/>
              <a:gd name="connsiteY57" fmla="*/ 330200 h 1406615"/>
              <a:gd name="connsiteX58" fmla="*/ 774700 w 1346924"/>
              <a:gd name="connsiteY58" fmla="*/ 347133 h 1406615"/>
              <a:gd name="connsiteX59" fmla="*/ 749300 w 1346924"/>
              <a:gd name="connsiteY59" fmla="*/ 376767 h 1406615"/>
              <a:gd name="connsiteX60" fmla="*/ 736600 w 1346924"/>
              <a:gd name="connsiteY60" fmla="*/ 385233 h 1406615"/>
              <a:gd name="connsiteX61" fmla="*/ 711200 w 1346924"/>
              <a:gd name="connsiteY61" fmla="*/ 393700 h 1406615"/>
              <a:gd name="connsiteX62" fmla="*/ 698500 w 1346924"/>
              <a:gd name="connsiteY62" fmla="*/ 402167 h 1406615"/>
              <a:gd name="connsiteX63" fmla="*/ 685800 w 1346924"/>
              <a:gd name="connsiteY63" fmla="*/ 406400 h 1406615"/>
              <a:gd name="connsiteX64" fmla="*/ 643466 w 1346924"/>
              <a:gd name="connsiteY64" fmla="*/ 414867 h 1406615"/>
              <a:gd name="connsiteX65" fmla="*/ 563033 w 1346924"/>
              <a:gd name="connsiteY65" fmla="*/ 402167 h 1406615"/>
              <a:gd name="connsiteX66" fmla="*/ 541866 w 1346924"/>
              <a:gd name="connsiteY66" fmla="*/ 397933 h 1406615"/>
              <a:gd name="connsiteX67" fmla="*/ 516466 w 1346924"/>
              <a:gd name="connsiteY67" fmla="*/ 389467 h 1406615"/>
              <a:gd name="connsiteX68" fmla="*/ 554566 w 1346924"/>
              <a:gd name="connsiteY68" fmla="*/ 368300 h 1406615"/>
              <a:gd name="connsiteX69" fmla="*/ 567266 w 1346924"/>
              <a:gd name="connsiteY69" fmla="*/ 359833 h 1406615"/>
              <a:gd name="connsiteX70" fmla="*/ 550333 w 1346924"/>
              <a:gd name="connsiteY70" fmla="*/ 338667 h 1406615"/>
              <a:gd name="connsiteX71" fmla="*/ 533400 w 1346924"/>
              <a:gd name="connsiteY71" fmla="*/ 321733 h 1406615"/>
              <a:gd name="connsiteX72" fmla="*/ 508000 w 1346924"/>
              <a:gd name="connsiteY72" fmla="*/ 313267 h 1406615"/>
              <a:gd name="connsiteX73" fmla="*/ 495300 w 1346924"/>
              <a:gd name="connsiteY73" fmla="*/ 304800 h 1406615"/>
              <a:gd name="connsiteX74" fmla="*/ 486833 w 1346924"/>
              <a:gd name="connsiteY74" fmla="*/ 287867 h 1406615"/>
              <a:gd name="connsiteX75" fmla="*/ 499533 w 1346924"/>
              <a:gd name="connsiteY75" fmla="*/ 275167 h 1406615"/>
              <a:gd name="connsiteX76" fmla="*/ 524933 w 1346924"/>
              <a:gd name="connsiteY76" fmla="*/ 266700 h 1406615"/>
              <a:gd name="connsiteX77" fmla="*/ 537633 w 1346924"/>
              <a:gd name="connsiteY77" fmla="*/ 258233 h 1406615"/>
              <a:gd name="connsiteX78" fmla="*/ 575733 w 1346924"/>
              <a:gd name="connsiteY78" fmla="*/ 249767 h 1406615"/>
              <a:gd name="connsiteX79" fmla="*/ 550333 w 1346924"/>
              <a:gd name="connsiteY79" fmla="*/ 245533 h 1406615"/>
              <a:gd name="connsiteX80" fmla="*/ 474133 w 1346924"/>
              <a:gd name="connsiteY80" fmla="*/ 237067 h 1406615"/>
              <a:gd name="connsiteX81" fmla="*/ 431800 w 1346924"/>
              <a:gd name="connsiteY81" fmla="*/ 228600 h 1406615"/>
              <a:gd name="connsiteX82" fmla="*/ 359833 w 1346924"/>
              <a:gd name="connsiteY82" fmla="*/ 220133 h 1406615"/>
              <a:gd name="connsiteX83" fmla="*/ 292100 w 1346924"/>
              <a:gd name="connsiteY83" fmla="*/ 211667 h 1406615"/>
              <a:gd name="connsiteX84" fmla="*/ 4233 w 1346924"/>
              <a:gd name="connsiteY84" fmla="*/ 215900 h 1406615"/>
              <a:gd name="connsiteX85" fmla="*/ 0 w 1346924"/>
              <a:gd name="connsiteY85"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994833 w 1346924"/>
              <a:gd name="connsiteY24" fmla="*/ 165100 h 1406615"/>
              <a:gd name="connsiteX25" fmla="*/ 1037166 w 1346924"/>
              <a:gd name="connsiteY25" fmla="*/ 122767 h 1406615"/>
              <a:gd name="connsiteX26" fmla="*/ 1075266 w 1346924"/>
              <a:gd name="connsiteY26" fmla="*/ 101600 h 1406615"/>
              <a:gd name="connsiteX27" fmla="*/ 1130300 w 1346924"/>
              <a:gd name="connsiteY27" fmla="*/ 118533 h 1406615"/>
              <a:gd name="connsiteX28" fmla="*/ 1176866 w 1346924"/>
              <a:gd name="connsiteY28" fmla="*/ 139700 h 1406615"/>
              <a:gd name="connsiteX29" fmla="*/ 1193800 w 1346924"/>
              <a:gd name="connsiteY29" fmla="*/ 148167 h 1406615"/>
              <a:gd name="connsiteX30" fmla="*/ 1261533 w 1346924"/>
              <a:gd name="connsiteY30" fmla="*/ 139700 h 1406615"/>
              <a:gd name="connsiteX31" fmla="*/ 1278466 w 1346924"/>
              <a:gd name="connsiteY31" fmla="*/ 122767 h 1406615"/>
              <a:gd name="connsiteX32" fmla="*/ 1299633 w 1346924"/>
              <a:gd name="connsiteY32" fmla="*/ 88900 h 1406615"/>
              <a:gd name="connsiteX33" fmla="*/ 1312333 w 1346924"/>
              <a:gd name="connsiteY33" fmla="*/ 80433 h 1406615"/>
              <a:gd name="connsiteX34" fmla="*/ 1325033 w 1346924"/>
              <a:gd name="connsiteY34" fmla="*/ 50800 h 1406615"/>
              <a:gd name="connsiteX35" fmla="*/ 1329266 w 1346924"/>
              <a:gd name="connsiteY35" fmla="*/ 38100 h 1406615"/>
              <a:gd name="connsiteX36" fmla="*/ 1341966 w 1346924"/>
              <a:gd name="connsiteY36" fmla="*/ 25400 h 1406615"/>
              <a:gd name="connsiteX37" fmla="*/ 1346200 w 1346924"/>
              <a:gd name="connsiteY37" fmla="*/ 12700 h 1406615"/>
              <a:gd name="connsiteX38" fmla="*/ 1329266 w 1346924"/>
              <a:gd name="connsiteY38" fmla="*/ 8467 h 1406615"/>
              <a:gd name="connsiteX39" fmla="*/ 1312333 w 1346924"/>
              <a:gd name="connsiteY39" fmla="*/ 0 h 1406615"/>
              <a:gd name="connsiteX40" fmla="*/ 1143000 w 1346924"/>
              <a:gd name="connsiteY40" fmla="*/ 8467 h 1406615"/>
              <a:gd name="connsiteX41" fmla="*/ 1079500 w 1346924"/>
              <a:gd name="connsiteY41" fmla="*/ 21167 h 1406615"/>
              <a:gd name="connsiteX42" fmla="*/ 1054100 w 1346924"/>
              <a:gd name="connsiteY42" fmla="*/ 29633 h 1406615"/>
              <a:gd name="connsiteX43" fmla="*/ 1041400 w 1346924"/>
              <a:gd name="connsiteY43" fmla="*/ 33867 h 1406615"/>
              <a:gd name="connsiteX44" fmla="*/ 1032933 w 1346924"/>
              <a:gd name="connsiteY44" fmla="*/ 46567 h 1406615"/>
              <a:gd name="connsiteX45" fmla="*/ 1003300 w 1346924"/>
              <a:gd name="connsiteY45" fmla="*/ 84667 h 1406615"/>
              <a:gd name="connsiteX46" fmla="*/ 994833 w 1346924"/>
              <a:gd name="connsiteY46" fmla="*/ 110067 h 1406615"/>
              <a:gd name="connsiteX47" fmla="*/ 990600 w 1346924"/>
              <a:gd name="connsiteY47" fmla="*/ 122767 h 1406615"/>
              <a:gd name="connsiteX48" fmla="*/ 977900 w 1346924"/>
              <a:gd name="connsiteY48" fmla="*/ 127000 h 1406615"/>
              <a:gd name="connsiteX49" fmla="*/ 969433 w 1346924"/>
              <a:gd name="connsiteY49" fmla="*/ 139700 h 1406615"/>
              <a:gd name="connsiteX50" fmla="*/ 956733 w 1346924"/>
              <a:gd name="connsiteY50" fmla="*/ 148167 h 1406615"/>
              <a:gd name="connsiteX51" fmla="*/ 927100 w 1346924"/>
              <a:gd name="connsiteY51" fmla="*/ 182033 h 1406615"/>
              <a:gd name="connsiteX52" fmla="*/ 884766 w 1346924"/>
              <a:gd name="connsiteY52" fmla="*/ 232833 h 1406615"/>
              <a:gd name="connsiteX53" fmla="*/ 867833 w 1346924"/>
              <a:gd name="connsiteY53" fmla="*/ 254000 h 1406615"/>
              <a:gd name="connsiteX54" fmla="*/ 842433 w 1346924"/>
              <a:gd name="connsiteY54" fmla="*/ 279400 h 1406615"/>
              <a:gd name="connsiteX55" fmla="*/ 829733 w 1346924"/>
              <a:gd name="connsiteY55" fmla="*/ 292100 h 1406615"/>
              <a:gd name="connsiteX56" fmla="*/ 800100 w 1346924"/>
              <a:gd name="connsiteY56" fmla="*/ 330200 h 1406615"/>
              <a:gd name="connsiteX57" fmla="*/ 774700 w 1346924"/>
              <a:gd name="connsiteY57" fmla="*/ 347133 h 1406615"/>
              <a:gd name="connsiteX58" fmla="*/ 749300 w 1346924"/>
              <a:gd name="connsiteY58" fmla="*/ 376767 h 1406615"/>
              <a:gd name="connsiteX59" fmla="*/ 736600 w 1346924"/>
              <a:gd name="connsiteY59" fmla="*/ 385233 h 1406615"/>
              <a:gd name="connsiteX60" fmla="*/ 711200 w 1346924"/>
              <a:gd name="connsiteY60" fmla="*/ 393700 h 1406615"/>
              <a:gd name="connsiteX61" fmla="*/ 698500 w 1346924"/>
              <a:gd name="connsiteY61" fmla="*/ 402167 h 1406615"/>
              <a:gd name="connsiteX62" fmla="*/ 685800 w 1346924"/>
              <a:gd name="connsiteY62" fmla="*/ 406400 h 1406615"/>
              <a:gd name="connsiteX63" fmla="*/ 643466 w 1346924"/>
              <a:gd name="connsiteY63" fmla="*/ 414867 h 1406615"/>
              <a:gd name="connsiteX64" fmla="*/ 563033 w 1346924"/>
              <a:gd name="connsiteY64" fmla="*/ 402167 h 1406615"/>
              <a:gd name="connsiteX65" fmla="*/ 541866 w 1346924"/>
              <a:gd name="connsiteY65" fmla="*/ 397933 h 1406615"/>
              <a:gd name="connsiteX66" fmla="*/ 516466 w 1346924"/>
              <a:gd name="connsiteY66" fmla="*/ 389467 h 1406615"/>
              <a:gd name="connsiteX67" fmla="*/ 554566 w 1346924"/>
              <a:gd name="connsiteY67" fmla="*/ 368300 h 1406615"/>
              <a:gd name="connsiteX68" fmla="*/ 567266 w 1346924"/>
              <a:gd name="connsiteY68" fmla="*/ 359833 h 1406615"/>
              <a:gd name="connsiteX69" fmla="*/ 550333 w 1346924"/>
              <a:gd name="connsiteY69" fmla="*/ 338667 h 1406615"/>
              <a:gd name="connsiteX70" fmla="*/ 533400 w 1346924"/>
              <a:gd name="connsiteY70" fmla="*/ 321733 h 1406615"/>
              <a:gd name="connsiteX71" fmla="*/ 508000 w 1346924"/>
              <a:gd name="connsiteY71" fmla="*/ 313267 h 1406615"/>
              <a:gd name="connsiteX72" fmla="*/ 495300 w 1346924"/>
              <a:gd name="connsiteY72" fmla="*/ 304800 h 1406615"/>
              <a:gd name="connsiteX73" fmla="*/ 486833 w 1346924"/>
              <a:gd name="connsiteY73" fmla="*/ 287867 h 1406615"/>
              <a:gd name="connsiteX74" fmla="*/ 499533 w 1346924"/>
              <a:gd name="connsiteY74" fmla="*/ 275167 h 1406615"/>
              <a:gd name="connsiteX75" fmla="*/ 524933 w 1346924"/>
              <a:gd name="connsiteY75" fmla="*/ 266700 h 1406615"/>
              <a:gd name="connsiteX76" fmla="*/ 537633 w 1346924"/>
              <a:gd name="connsiteY76" fmla="*/ 258233 h 1406615"/>
              <a:gd name="connsiteX77" fmla="*/ 575733 w 1346924"/>
              <a:gd name="connsiteY77" fmla="*/ 249767 h 1406615"/>
              <a:gd name="connsiteX78" fmla="*/ 550333 w 1346924"/>
              <a:gd name="connsiteY78" fmla="*/ 245533 h 1406615"/>
              <a:gd name="connsiteX79" fmla="*/ 474133 w 1346924"/>
              <a:gd name="connsiteY79" fmla="*/ 237067 h 1406615"/>
              <a:gd name="connsiteX80" fmla="*/ 431800 w 1346924"/>
              <a:gd name="connsiteY80" fmla="*/ 228600 h 1406615"/>
              <a:gd name="connsiteX81" fmla="*/ 359833 w 1346924"/>
              <a:gd name="connsiteY81" fmla="*/ 220133 h 1406615"/>
              <a:gd name="connsiteX82" fmla="*/ 292100 w 1346924"/>
              <a:gd name="connsiteY82" fmla="*/ 211667 h 1406615"/>
              <a:gd name="connsiteX83" fmla="*/ 4233 w 1346924"/>
              <a:gd name="connsiteY83" fmla="*/ 215900 h 1406615"/>
              <a:gd name="connsiteX84" fmla="*/ 0 w 1346924"/>
              <a:gd name="connsiteY84"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994833 w 1346924"/>
              <a:gd name="connsiteY24" fmla="*/ 165100 h 1406615"/>
              <a:gd name="connsiteX25" fmla="*/ 1037166 w 1346924"/>
              <a:gd name="connsiteY25" fmla="*/ 122767 h 1406615"/>
              <a:gd name="connsiteX26" fmla="*/ 1130300 w 1346924"/>
              <a:gd name="connsiteY26" fmla="*/ 118533 h 1406615"/>
              <a:gd name="connsiteX27" fmla="*/ 1176866 w 1346924"/>
              <a:gd name="connsiteY27" fmla="*/ 139700 h 1406615"/>
              <a:gd name="connsiteX28" fmla="*/ 1193800 w 1346924"/>
              <a:gd name="connsiteY28" fmla="*/ 148167 h 1406615"/>
              <a:gd name="connsiteX29" fmla="*/ 1261533 w 1346924"/>
              <a:gd name="connsiteY29" fmla="*/ 139700 h 1406615"/>
              <a:gd name="connsiteX30" fmla="*/ 1278466 w 1346924"/>
              <a:gd name="connsiteY30" fmla="*/ 122767 h 1406615"/>
              <a:gd name="connsiteX31" fmla="*/ 1299633 w 1346924"/>
              <a:gd name="connsiteY31" fmla="*/ 88900 h 1406615"/>
              <a:gd name="connsiteX32" fmla="*/ 1312333 w 1346924"/>
              <a:gd name="connsiteY32" fmla="*/ 80433 h 1406615"/>
              <a:gd name="connsiteX33" fmla="*/ 1325033 w 1346924"/>
              <a:gd name="connsiteY33" fmla="*/ 50800 h 1406615"/>
              <a:gd name="connsiteX34" fmla="*/ 1329266 w 1346924"/>
              <a:gd name="connsiteY34" fmla="*/ 38100 h 1406615"/>
              <a:gd name="connsiteX35" fmla="*/ 1341966 w 1346924"/>
              <a:gd name="connsiteY35" fmla="*/ 25400 h 1406615"/>
              <a:gd name="connsiteX36" fmla="*/ 1346200 w 1346924"/>
              <a:gd name="connsiteY36" fmla="*/ 12700 h 1406615"/>
              <a:gd name="connsiteX37" fmla="*/ 1329266 w 1346924"/>
              <a:gd name="connsiteY37" fmla="*/ 8467 h 1406615"/>
              <a:gd name="connsiteX38" fmla="*/ 1312333 w 1346924"/>
              <a:gd name="connsiteY38" fmla="*/ 0 h 1406615"/>
              <a:gd name="connsiteX39" fmla="*/ 1143000 w 1346924"/>
              <a:gd name="connsiteY39" fmla="*/ 8467 h 1406615"/>
              <a:gd name="connsiteX40" fmla="*/ 1079500 w 1346924"/>
              <a:gd name="connsiteY40" fmla="*/ 21167 h 1406615"/>
              <a:gd name="connsiteX41" fmla="*/ 1054100 w 1346924"/>
              <a:gd name="connsiteY41" fmla="*/ 29633 h 1406615"/>
              <a:gd name="connsiteX42" fmla="*/ 1041400 w 1346924"/>
              <a:gd name="connsiteY42" fmla="*/ 33867 h 1406615"/>
              <a:gd name="connsiteX43" fmla="*/ 1032933 w 1346924"/>
              <a:gd name="connsiteY43" fmla="*/ 46567 h 1406615"/>
              <a:gd name="connsiteX44" fmla="*/ 1003300 w 1346924"/>
              <a:gd name="connsiteY44" fmla="*/ 84667 h 1406615"/>
              <a:gd name="connsiteX45" fmla="*/ 994833 w 1346924"/>
              <a:gd name="connsiteY45" fmla="*/ 110067 h 1406615"/>
              <a:gd name="connsiteX46" fmla="*/ 990600 w 1346924"/>
              <a:gd name="connsiteY46" fmla="*/ 122767 h 1406615"/>
              <a:gd name="connsiteX47" fmla="*/ 977900 w 1346924"/>
              <a:gd name="connsiteY47" fmla="*/ 127000 h 1406615"/>
              <a:gd name="connsiteX48" fmla="*/ 969433 w 1346924"/>
              <a:gd name="connsiteY48" fmla="*/ 139700 h 1406615"/>
              <a:gd name="connsiteX49" fmla="*/ 956733 w 1346924"/>
              <a:gd name="connsiteY49" fmla="*/ 148167 h 1406615"/>
              <a:gd name="connsiteX50" fmla="*/ 927100 w 1346924"/>
              <a:gd name="connsiteY50" fmla="*/ 182033 h 1406615"/>
              <a:gd name="connsiteX51" fmla="*/ 884766 w 1346924"/>
              <a:gd name="connsiteY51" fmla="*/ 232833 h 1406615"/>
              <a:gd name="connsiteX52" fmla="*/ 867833 w 1346924"/>
              <a:gd name="connsiteY52" fmla="*/ 254000 h 1406615"/>
              <a:gd name="connsiteX53" fmla="*/ 842433 w 1346924"/>
              <a:gd name="connsiteY53" fmla="*/ 279400 h 1406615"/>
              <a:gd name="connsiteX54" fmla="*/ 829733 w 1346924"/>
              <a:gd name="connsiteY54" fmla="*/ 292100 h 1406615"/>
              <a:gd name="connsiteX55" fmla="*/ 800100 w 1346924"/>
              <a:gd name="connsiteY55" fmla="*/ 330200 h 1406615"/>
              <a:gd name="connsiteX56" fmla="*/ 774700 w 1346924"/>
              <a:gd name="connsiteY56" fmla="*/ 347133 h 1406615"/>
              <a:gd name="connsiteX57" fmla="*/ 749300 w 1346924"/>
              <a:gd name="connsiteY57" fmla="*/ 376767 h 1406615"/>
              <a:gd name="connsiteX58" fmla="*/ 736600 w 1346924"/>
              <a:gd name="connsiteY58" fmla="*/ 385233 h 1406615"/>
              <a:gd name="connsiteX59" fmla="*/ 711200 w 1346924"/>
              <a:gd name="connsiteY59" fmla="*/ 393700 h 1406615"/>
              <a:gd name="connsiteX60" fmla="*/ 698500 w 1346924"/>
              <a:gd name="connsiteY60" fmla="*/ 402167 h 1406615"/>
              <a:gd name="connsiteX61" fmla="*/ 685800 w 1346924"/>
              <a:gd name="connsiteY61" fmla="*/ 406400 h 1406615"/>
              <a:gd name="connsiteX62" fmla="*/ 643466 w 1346924"/>
              <a:gd name="connsiteY62" fmla="*/ 414867 h 1406615"/>
              <a:gd name="connsiteX63" fmla="*/ 563033 w 1346924"/>
              <a:gd name="connsiteY63" fmla="*/ 402167 h 1406615"/>
              <a:gd name="connsiteX64" fmla="*/ 541866 w 1346924"/>
              <a:gd name="connsiteY64" fmla="*/ 397933 h 1406615"/>
              <a:gd name="connsiteX65" fmla="*/ 516466 w 1346924"/>
              <a:gd name="connsiteY65" fmla="*/ 389467 h 1406615"/>
              <a:gd name="connsiteX66" fmla="*/ 554566 w 1346924"/>
              <a:gd name="connsiteY66" fmla="*/ 368300 h 1406615"/>
              <a:gd name="connsiteX67" fmla="*/ 567266 w 1346924"/>
              <a:gd name="connsiteY67" fmla="*/ 359833 h 1406615"/>
              <a:gd name="connsiteX68" fmla="*/ 550333 w 1346924"/>
              <a:gd name="connsiteY68" fmla="*/ 338667 h 1406615"/>
              <a:gd name="connsiteX69" fmla="*/ 533400 w 1346924"/>
              <a:gd name="connsiteY69" fmla="*/ 321733 h 1406615"/>
              <a:gd name="connsiteX70" fmla="*/ 508000 w 1346924"/>
              <a:gd name="connsiteY70" fmla="*/ 313267 h 1406615"/>
              <a:gd name="connsiteX71" fmla="*/ 495300 w 1346924"/>
              <a:gd name="connsiteY71" fmla="*/ 304800 h 1406615"/>
              <a:gd name="connsiteX72" fmla="*/ 486833 w 1346924"/>
              <a:gd name="connsiteY72" fmla="*/ 287867 h 1406615"/>
              <a:gd name="connsiteX73" fmla="*/ 499533 w 1346924"/>
              <a:gd name="connsiteY73" fmla="*/ 275167 h 1406615"/>
              <a:gd name="connsiteX74" fmla="*/ 524933 w 1346924"/>
              <a:gd name="connsiteY74" fmla="*/ 266700 h 1406615"/>
              <a:gd name="connsiteX75" fmla="*/ 537633 w 1346924"/>
              <a:gd name="connsiteY75" fmla="*/ 258233 h 1406615"/>
              <a:gd name="connsiteX76" fmla="*/ 575733 w 1346924"/>
              <a:gd name="connsiteY76" fmla="*/ 249767 h 1406615"/>
              <a:gd name="connsiteX77" fmla="*/ 550333 w 1346924"/>
              <a:gd name="connsiteY77" fmla="*/ 245533 h 1406615"/>
              <a:gd name="connsiteX78" fmla="*/ 474133 w 1346924"/>
              <a:gd name="connsiteY78" fmla="*/ 237067 h 1406615"/>
              <a:gd name="connsiteX79" fmla="*/ 431800 w 1346924"/>
              <a:gd name="connsiteY79" fmla="*/ 228600 h 1406615"/>
              <a:gd name="connsiteX80" fmla="*/ 359833 w 1346924"/>
              <a:gd name="connsiteY80" fmla="*/ 220133 h 1406615"/>
              <a:gd name="connsiteX81" fmla="*/ 292100 w 1346924"/>
              <a:gd name="connsiteY81" fmla="*/ 211667 h 1406615"/>
              <a:gd name="connsiteX82" fmla="*/ 4233 w 1346924"/>
              <a:gd name="connsiteY82" fmla="*/ 215900 h 1406615"/>
              <a:gd name="connsiteX83" fmla="*/ 0 w 1346924"/>
              <a:gd name="connsiteY83"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994833 w 1346924"/>
              <a:gd name="connsiteY24" fmla="*/ 165100 h 1406615"/>
              <a:gd name="connsiteX25" fmla="*/ 1130300 w 1346924"/>
              <a:gd name="connsiteY25" fmla="*/ 118533 h 1406615"/>
              <a:gd name="connsiteX26" fmla="*/ 1176866 w 1346924"/>
              <a:gd name="connsiteY26" fmla="*/ 139700 h 1406615"/>
              <a:gd name="connsiteX27" fmla="*/ 1193800 w 1346924"/>
              <a:gd name="connsiteY27" fmla="*/ 148167 h 1406615"/>
              <a:gd name="connsiteX28" fmla="*/ 1261533 w 1346924"/>
              <a:gd name="connsiteY28" fmla="*/ 139700 h 1406615"/>
              <a:gd name="connsiteX29" fmla="*/ 1278466 w 1346924"/>
              <a:gd name="connsiteY29" fmla="*/ 122767 h 1406615"/>
              <a:gd name="connsiteX30" fmla="*/ 1299633 w 1346924"/>
              <a:gd name="connsiteY30" fmla="*/ 88900 h 1406615"/>
              <a:gd name="connsiteX31" fmla="*/ 1312333 w 1346924"/>
              <a:gd name="connsiteY31" fmla="*/ 80433 h 1406615"/>
              <a:gd name="connsiteX32" fmla="*/ 1325033 w 1346924"/>
              <a:gd name="connsiteY32" fmla="*/ 50800 h 1406615"/>
              <a:gd name="connsiteX33" fmla="*/ 1329266 w 1346924"/>
              <a:gd name="connsiteY33" fmla="*/ 38100 h 1406615"/>
              <a:gd name="connsiteX34" fmla="*/ 1341966 w 1346924"/>
              <a:gd name="connsiteY34" fmla="*/ 25400 h 1406615"/>
              <a:gd name="connsiteX35" fmla="*/ 1346200 w 1346924"/>
              <a:gd name="connsiteY35" fmla="*/ 12700 h 1406615"/>
              <a:gd name="connsiteX36" fmla="*/ 1329266 w 1346924"/>
              <a:gd name="connsiteY36" fmla="*/ 8467 h 1406615"/>
              <a:gd name="connsiteX37" fmla="*/ 1312333 w 1346924"/>
              <a:gd name="connsiteY37" fmla="*/ 0 h 1406615"/>
              <a:gd name="connsiteX38" fmla="*/ 1143000 w 1346924"/>
              <a:gd name="connsiteY38" fmla="*/ 8467 h 1406615"/>
              <a:gd name="connsiteX39" fmla="*/ 1079500 w 1346924"/>
              <a:gd name="connsiteY39" fmla="*/ 21167 h 1406615"/>
              <a:gd name="connsiteX40" fmla="*/ 1054100 w 1346924"/>
              <a:gd name="connsiteY40" fmla="*/ 29633 h 1406615"/>
              <a:gd name="connsiteX41" fmla="*/ 1041400 w 1346924"/>
              <a:gd name="connsiteY41" fmla="*/ 33867 h 1406615"/>
              <a:gd name="connsiteX42" fmla="*/ 1032933 w 1346924"/>
              <a:gd name="connsiteY42" fmla="*/ 46567 h 1406615"/>
              <a:gd name="connsiteX43" fmla="*/ 1003300 w 1346924"/>
              <a:gd name="connsiteY43" fmla="*/ 84667 h 1406615"/>
              <a:gd name="connsiteX44" fmla="*/ 994833 w 1346924"/>
              <a:gd name="connsiteY44" fmla="*/ 110067 h 1406615"/>
              <a:gd name="connsiteX45" fmla="*/ 990600 w 1346924"/>
              <a:gd name="connsiteY45" fmla="*/ 122767 h 1406615"/>
              <a:gd name="connsiteX46" fmla="*/ 977900 w 1346924"/>
              <a:gd name="connsiteY46" fmla="*/ 127000 h 1406615"/>
              <a:gd name="connsiteX47" fmla="*/ 969433 w 1346924"/>
              <a:gd name="connsiteY47" fmla="*/ 139700 h 1406615"/>
              <a:gd name="connsiteX48" fmla="*/ 956733 w 1346924"/>
              <a:gd name="connsiteY48" fmla="*/ 148167 h 1406615"/>
              <a:gd name="connsiteX49" fmla="*/ 927100 w 1346924"/>
              <a:gd name="connsiteY49" fmla="*/ 182033 h 1406615"/>
              <a:gd name="connsiteX50" fmla="*/ 884766 w 1346924"/>
              <a:gd name="connsiteY50" fmla="*/ 232833 h 1406615"/>
              <a:gd name="connsiteX51" fmla="*/ 867833 w 1346924"/>
              <a:gd name="connsiteY51" fmla="*/ 254000 h 1406615"/>
              <a:gd name="connsiteX52" fmla="*/ 842433 w 1346924"/>
              <a:gd name="connsiteY52" fmla="*/ 279400 h 1406615"/>
              <a:gd name="connsiteX53" fmla="*/ 829733 w 1346924"/>
              <a:gd name="connsiteY53" fmla="*/ 292100 h 1406615"/>
              <a:gd name="connsiteX54" fmla="*/ 800100 w 1346924"/>
              <a:gd name="connsiteY54" fmla="*/ 330200 h 1406615"/>
              <a:gd name="connsiteX55" fmla="*/ 774700 w 1346924"/>
              <a:gd name="connsiteY55" fmla="*/ 347133 h 1406615"/>
              <a:gd name="connsiteX56" fmla="*/ 749300 w 1346924"/>
              <a:gd name="connsiteY56" fmla="*/ 376767 h 1406615"/>
              <a:gd name="connsiteX57" fmla="*/ 736600 w 1346924"/>
              <a:gd name="connsiteY57" fmla="*/ 385233 h 1406615"/>
              <a:gd name="connsiteX58" fmla="*/ 711200 w 1346924"/>
              <a:gd name="connsiteY58" fmla="*/ 393700 h 1406615"/>
              <a:gd name="connsiteX59" fmla="*/ 698500 w 1346924"/>
              <a:gd name="connsiteY59" fmla="*/ 402167 h 1406615"/>
              <a:gd name="connsiteX60" fmla="*/ 685800 w 1346924"/>
              <a:gd name="connsiteY60" fmla="*/ 406400 h 1406615"/>
              <a:gd name="connsiteX61" fmla="*/ 643466 w 1346924"/>
              <a:gd name="connsiteY61" fmla="*/ 414867 h 1406615"/>
              <a:gd name="connsiteX62" fmla="*/ 563033 w 1346924"/>
              <a:gd name="connsiteY62" fmla="*/ 402167 h 1406615"/>
              <a:gd name="connsiteX63" fmla="*/ 541866 w 1346924"/>
              <a:gd name="connsiteY63" fmla="*/ 397933 h 1406615"/>
              <a:gd name="connsiteX64" fmla="*/ 516466 w 1346924"/>
              <a:gd name="connsiteY64" fmla="*/ 389467 h 1406615"/>
              <a:gd name="connsiteX65" fmla="*/ 554566 w 1346924"/>
              <a:gd name="connsiteY65" fmla="*/ 368300 h 1406615"/>
              <a:gd name="connsiteX66" fmla="*/ 567266 w 1346924"/>
              <a:gd name="connsiteY66" fmla="*/ 359833 h 1406615"/>
              <a:gd name="connsiteX67" fmla="*/ 550333 w 1346924"/>
              <a:gd name="connsiteY67" fmla="*/ 338667 h 1406615"/>
              <a:gd name="connsiteX68" fmla="*/ 533400 w 1346924"/>
              <a:gd name="connsiteY68" fmla="*/ 321733 h 1406615"/>
              <a:gd name="connsiteX69" fmla="*/ 508000 w 1346924"/>
              <a:gd name="connsiteY69" fmla="*/ 313267 h 1406615"/>
              <a:gd name="connsiteX70" fmla="*/ 495300 w 1346924"/>
              <a:gd name="connsiteY70" fmla="*/ 304800 h 1406615"/>
              <a:gd name="connsiteX71" fmla="*/ 486833 w 1346924"/>
              <a:gd name="connsiteY71" fmla="*/ 287867 h 1406615"/>
              <a:gd name="connsiteX72" fmla="*/ 499533 w 1346924"/>
              <a:gd name="connsiteY72" fmla="*/ 275167 h 1406615"/>
              <a:gd name="connsiteX73" fmla="*/ 524933 w 1346924"/>
              <a:gd name="connsiteY73" fmla="*/ 266700 h 1406615"/>
              <a:gd name="connsiteX74" fmla="*/ 537633 w 1346924"/>
              <a:gd name="connsiteY74" fmla="*/ 258233 h 1406615"/>
              <a:gd name="connsiteX75" fmla="*/ 575733 w 1346924"/>
              <a:gd name="connsiteY75" fmla="*/ 249767 h 1406615"/>
              <a:gd name="connsiteX76" fmla="*/ 550333 w 1346924"/>
              <a:gd name="connsiteY76" fmla="*/ 245533 h 1406615"/>
              <a:gd name="connsiteX77" fmla="*/ 474133 w 1346924"/>
              <a:gd name="connsiteY77" fmla="*/ 237067 h 1406615"/>
              <a:gd name="connsiteX78" fmla="*/ 431800 w 1346924"/>
              <a:gd name="connsiteY78" fmla="*/ 228600 h 1406615"/>
              <a:gd name="connsiteX79" fmla="*/ 359833 w 1346924"/>
              <a:gd name="connsiteY79" fmla="*/ 220133 h 1406615"/>
              <a:gd name="connsiteX80" fmla="*/ 292100 w 1346924"/>
              <a:gd name="connsiteY80" fmla="*/ 211667 h 1406615"/>
              <a:gd name="connsiteX81" fmla="*/ 4233 w 1346924"/>
              <a:gd name="connsiteY81" fmla="*/ 215900 h 1406615"/>
              <a:gd name="connsiteX82" fmla="*/ 0 w 1346924"/>
              <a:gd name="connsiteY8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1020233 w 1346924"/>
              <a:gd name="connsiteY24" fmla="*/ 160867 h 1406615"/>
              <a:gd name="connsiteX25" fmla="*/ 1130300 w 1346924"/>
              <a:gd name="connsiteY25" fmla="*/ 118533 h 1406615"/>
              <a:gd name="connsiteX26" fmla="*/ 1176866 w 1346924"/>
              <a:gd name="connsiteY26" fmla="*/ 139700 h 1406615"/>
              <a:gd name="connsiteX27" fmla="*/ 1193800 w 1346924"/>
              <a:gd name="connsiteY27" fmla="*/ 148167 h 1406615"/>
              <a:gd name="connsiteX28" fmla="*/ 1261533 w 1346924"/>
              <a:gd name="connsiteY28" fmla="*/ 139700 h 1406615"/>
              <a:gd name="connsiteX29" fmla="*/ 1278466 w 1346924"/>
              <a:gd name="connsiteY29" fmla="*/ 122767 h 1406615"/>
              <a:gd name="connsiteX30" fmla="*/ 1299633 w 1346924"/>
              <a:gd name="connsiteY30" fmla="*/ 88900 h 1406615"/>
              <a:gd name="connsiteX31" fmla="*/ 1312333 w 1346924"/>
              <a:gd name="connsiteY31" fmla="*/ 80433 h 1406615"/>
              <a:gd name="connsiteX32" fmla="*/ 1325033 w 1346924"/>
              <a:gd name="connsiteY32" fmla="*/ 50800 h 1406615"/>
              <a:gd name="connsiteX33" fmla="*/ 1329266 w 1346924"/>
              <a:gd name="connsiteY33" fmla="*/ 38100 h 1406615"/>
              <a:gd name="connsiteX34" fmla="*/ 1341966 w 1346924"/>
              <a:gd name="connsiteY34" fmla="*/ 25400 h 1406615"/>
              <a:gd name="connsiteX35" fmla="*/ 1346200 w 1346924"/>
              <a:gd name="connsiteY35" fmla="*/ 12700 h 1406615"/>
              <a:gd name="connsiteX36" fmla="*/ 1329266 w 1346924"/>
              <a:gd name="connsiteY36" fmla="*/ 8467 h 1406615"/>
              <a:gd name="connsiteX37" fmla="*/ 1312333 w 1346924"/>
              <a:gd name="connsiteY37" fmla="*/ 0 h 1406615"/>
              <a:gd name="connsiteX38" fmla="*/ 1143000 w 1346924"/>
              <a:gd name="connsiteY38" fmla="*/ 8467 h 1406615"/>
              <a:gd name="connsiteX39" fmla="*/ 1079500 w 1346924"/>
              <a:gd name="connsiteY39" fmla="*/ 21167 h 1406615"/>
              <a:gd name="connsiteX40" fmla="*/ 1054100 w 1346924"/>
              <a:gd name="connsiteY40" fmla="*/ 29633 h 1406615"/>
              <a:gd name="connsiteX41" fmla="*/ 1041400 w 1346924"/>
              <a:gd name="connsiteY41" fmla="*/ 33867 h 1406615"/>
              <a:gd name="connsiteX42" fmla="*/ 1032933 w 1346924"/>
              <a:gd name="connsiteY42" fmla="*/ 46567 h 1406615"/>
              <a:gd name="connsiteX43" fmla="*/ 1003300 w 1346924"/>
              <a:gd name="connsiteY43" fmla="*/ 84667 h 1406615"/>
              <a:gd name="connsiteX44" fmla="*/ 994833 w 1346924"/>
              <a:gd name="connsiteY44" fmla="*/ 110067 h 1406615"/>
              <a:gd name="connsiteX45" fmla="*/ 990600 w 1346924"/>
              <a:gd name="connsiteY45" fmla="*/ 122767 h 1406615"/>
              <a:gd name="connsiteX46" fmla="*/ 977900 w 1346924"/>
              <a:gd name="connsiteY46" fmla="*/ 127000 h 1406615"/>
              <a:gd name="connsiteX47" fmla="*/ 969433 w 1346924"/>
              <a:gd name="connsiteY47" fmla="*/ 139700 h 1406615"/>
              <a:gd name="connsiteX48" fmla="*/ 956733 w 1346924"/>
              <a:gd name="connsiteY48" fmla="*/ 148167 h 1406615"/>
              <a:gd name="connsiteX49" fmla="*/ 927100 w 1346924"/>
              <a:gd name="connsiteY49" fmla="*/ 182033 h 1406615"/>
              <a:gd name="connsiteX50" fmla="*/ 884766 w 1346924"/>
              <a:gd name="connsiteY50" fmla="*/ 232833 h 1406615"/>
              <a:gd name="connsiteX51" fmla="*/ 867833 w 1346924"/>
              <a:gd name="connsiteY51" fmla="*/ 254000 h 1406615"/>
              <a:gd name="connsiteX52" fmla="*/ 842433 w 1346924"/>
              <a:gd name="connsiteY52" fmla="*/ 279400 h 1406615"/>
              <a:gd name="connsiteX53" fmla="*/ 829733 w 1346924"/>
              <a:gd name="connsiteY53" fmla="*/ 292100 h 1406615"/>
              <a:gd name="connsiteX54" fmla="*/ 800100 w 1346924"/>
              <a:gd name="connsiteY54" fmla="*/ 330200 h 1406615"/>
              <a:gd name="connsiteX55" fmla="*/ 774700 w 1346924"/>
              <a:gd name="connsiteY55" fmla="*/ 347133 h 1406615"/>
              <a:gd name="connsiteX56" fmla="*/ 749300 w 1346924"/>
              <a:gd name="connsiteY56" fmla="*/ 376767 h 1406615"/>
              <a:gd name="connsiteX57" fmla="*/ 736600 w 1346924"/>
              <a:gd name="connsiteY57" fmla="*/ 385233 h 1406615"/>
              <a:gd name="connsiteX58" fmla="*/ 711200 w 1346924"/>
              <a:gd name="connsiteY58" fmla="*/ 393700 h 1406615"/>
              <a:gd name="connsiteX59" fmla="*/ 698500 w 1346924"/>
              <a:gd name="connsiteY59" fmla="*/ 402167 h 1406615"/>
              <a:gd name="connsiteX60" fmla="*/ 685800 w 1346924"/>
              <a:gd name="connsiteY60" fmla="*/ 406400 h 1406615"/>
              <a:gd name="connsiteX61" fmla="*/ 643466 w 1346924"/>
              <a:gd name="connsiteY61" fmla="*/ 414867 h 1406615"/>
              <a:gd name="connsiteX62" fmla="*/ 563033 w 1346924"/>
              <a:gd name="connsiteY62" fmla="*/ 402167 h 1406615"/>
              <a:gd name="connsiteX63" fmla="*/ 541866 w 1346924"/>
              <a:gd name="connsiteY63" fmla="*/ 397933 h 1406615"/>
              <a:gd name="connsiteX64" fmla="*/ 516466 w 1346924"/>
              <a:gd name="connsiteY64" fmla="*/ 389467 h 1406615"/>
              <a:gd name="connsiteX65" fmla="*/ 554566 w 1346924"/>
              <a:gd name="connsiteY65" fmla="*/ 368300 h 1406615"/>
              <a:gd name="connsiteX66" fmla="*/ 567266 w 1346924"/>
              <a:gd name="connsiteY66" fmla="*/ 359833 h 1406615"/>
              <a:gd name="connsiteX67" fmla="*/ 550333 w 1346924"/>
              <a:gd name="connsiteY67" fmla="*/ 338667 h 1406615"/>
              <a:gd name="connsiteX68" fmla="*/ 533400 w 1346924"/>
              <a:gd name="connsiteY68" fmla="*/ 321733 h 1406615"/>
              <a:gd name="connsiteX69" fmla="*/ 508000 w 1346924"/>
              <a:gd name="connsiteY69" fmla="*/ 313267 h 1406615"/>
              <a:gd name="connsiteX70" fmla="*/ 495300 w 1346924"/>
              <a:gd name="connsiteY70" fmla="*/ 304800 h 1406615"/>
              <a:gd name="connsiteX71" fmla="*/ 486833 w 1346924"/>
              <a:gd name="connsiteY71" fmla="*/ 287867 h 1406615"/>
              <a:gd name="connsiteX72" fmla="*/ 499533 w 1346924"/>
              <a:gd name="connsiteY72" fmla="*/ 275167 h 1406615"/>
              <a:gd name="connsiteX73" fmla="*/ 524933 w 1346924"/>
              <a:gd name="connsiteY73" fmla="*/ 266700 h 1406615"/>
              <a:gd name="connsiteX74" fmla="*/ 537633 w 1346924"/>
              <a:gd name="connsiteY74" fmla="*/ 258233 h 1406615"/>
              <a:gd name="connsiteX75" fmla="*/ 575733 w 1346924"/>
              <a:gd name="connsiteY75" fmla="*/ 249767 h 1406615"/>
              <a:gd name="connsiteX76" fmla="*/ 550333 w 1346924"/>
              <a:gd name="connsiteY76" fmla="*/ 245533 h 1406615"/>
              <a:gd name="connsiteX77" fmla="*/ 474133 w 1346924"/>
              <a:gd name="connsiteY77" fmla="*/ 237067 h 1406615"/>
              <a:gd name="connsiteX78" fmla="*/ 431800 w 1346924"/>
              <a:gd name="connsiteY78" fmla="*/ 228600 h 1406615"/>
              <a:gd name="connsiteX79" fmla="*/ 359833 w 1346924"/>
              <a:gd name="connsiteY79" fmla="*/ 220133 h 1406615"/>
              <a:gd name="connsiteX80" fmla="*/ 292100 w 1346924"/>
              <a:gd name="connsiteY80" fmla="*/ 211667 h 1406615"/>
              <a:gd name="connsiteX81" fmla="*/ 4233 w 1346924"/>
              <a:gd name="connsiteY81" fmla="*/ 215900 h 1406615"/>
              <a:gd name="connsiteX82" fmla="*/ 0 w 1346924"/>
              <a:gd name="connsiteY8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1020233 w 1346924"/>
              <a:gd name="connsiteY24" fmla="*/ 160867 h 1406615"/>
              <a:gd name="connsiteX25" fmla="*/ 1104900 w 1346924"/>
              <a:gd name="connsiteY25" fmla="*/ 148167 h 1406615"/>
              <a:gd name="connsiteX26" fmla="*/ 1176866 w 1346924"/>
              <a:gd name="connsiteY26" fmla="*/ 139700 h 1406615"/>
              <a:gd name="connsiteX27" fmla="*/ 1193800 w 1346924"/>
              <a:gd name="connsiteY27" fmla="*/ 148167 h 1406615"/>
              <a:gd name="connsiteX28" fmla="*/ 1261533 w 1346924"/>
              <a:gd name="connsiteY28" fmla="*/ 139700 h 1406615"/>
              <a:gd name="connsiteX29" fmla="*/ 1278466 w 1346924"/>
              <a:gd name="connsiteY29" fmla="*/ 122767 h 1406615"/>
              <a:gd name="connsiteX30" fmla="*/ 1299633 w 1346924"/>
              <a:gd name="connsiteY30" fmla="*/ 88900 h 1406615"/>
              <a:gd name="connsiteX31" fmla="*/ 1312333 w 1346924"/>
              <a:gd name="connsiteY31" fmla="*/ 80433 h 1406615"/>
              <a:gd name="connsiteX32" fmla="*/ 1325033 w 1346924"/>
              <a:gd name="connsiteY32" fmla="*/ 50800 h 1406615"/>
              <a:gd name="connsiteX33" fmla="*/ 1329266 w 1346924"/>
              <a:gd name="connsiteY33" fmla="*/ 38100 h 1406615"/>
              <a:gd name="connsiteX34" fmla="*/ 1341966 w 1346924"/>
              <a:gd name="connsiteY34" fmla="*/ 25400 h 1406615"/>
              <a:gd name="connsiteX35" fmla="*/ 1346200 w 1346924"/>
              <a:gd name="connsiteY35" fmla="*/ 12700 h 1406615"/>
              <a:gd name="connsiteX36" fmla="*/ 1329266 w 1346924"/>
              <a:gd name="connsiteY36" fmla="*/ 8467 h 1406615"/>
              <a:gd name="connsiteX37" fmla="*/ 1312333 w 1346924"/>
              <a:gd name="connsiteY37" fmla="*/ 0 h 1406615"/>
              <a:gd name="connsiteX38" fmla="*/ 1143000 w 1346924"/>
              <a:gd name="connsiteY38" fmla="*/ 8467 h 1406615"/>
              <a:gd name="connsiteX39" fmla="*/ 1079500 w 1346924"/>
              <a:gd name="connsiteY39" fmla="*/ 21167 h 1406615"/>
              <a:gd name="connsiteX40" fmla="*/ 1054100 w 1346924"/>
              <a:gd name="connsiteY40" fmla="*/ 29633 h 1406615"/>
              <a:gd name="connsiteX41" fmla="*/ 1041400 w 1346924"/>
              <a:gd name="connsiteY41" fmla="*/ 33867 h 1406615"/>
              <a:gd name="connsiteX42" fmla="*/ 1032933 w 1346924"/>
              <a:gd name="connsiteY42" fmla="*/ 46567 h 1406615"/>
              <a:gd name="connsiteX43" fmla="*/ 1003300 w 1346924"/>
              <a:gd name="connsiteY43" fmla="*/ 84667 h 1406615"/>
              <a:gd name="connsiteX44" fmla="*/ 994833 w 1346924"/>
              <a:gd name="connsiteY44" fmla="*/ 110067 h 1406615"/>
              <a:gd name="connsiteX45" fmla="*/ 990600 w 1346924"/>
              <a:gd name="connsiteY45" fmla="*/ 122767 h 1406615"/>
              <a:gd name="connsiteX46" fmla="*/ 977900 w 1346924"/>
              <a:gd name="connsiteY46" fmla="*/ 127000 h 1406615"/>
              <a:gd name="connsiteX47" fmla="*/ 969433 w 1346924"/>
              <a:gd name="connsiteY47" fmla="*/ 139700 h 1406615"/>
              <a:gd name="connsiteX48" fmla="*/ 956733 w 1346924"/>
              <a:gd name="connsiteY48" fmla="*/ 148167 h 1406615"/>
              <a:gd name="connsiteX49" fmla="*/ 927100 w 1346924"/>
              <a:gd name="connsiteY49" fmla="*/ 182033 h 1406615"/>
              <a:gd name="connsiteX50" fmla="*/ 884766 w 1346924"/>
              <a:gd name="connsiteY50" fmla="*/ 232833 h 1406615"/>
              <a:gd name="connsiteX51" fmla="*/ 867833 w 1346924"/>
              <a:gd name="connsiteY51" fmla="*/ 254000 h 1406615"/>
              <a:gd name="connsiteX52" fmla="*/ 842433 w 1346924"/>
              <a:gd name="connsiteY52" fmla="*/ 279400 h 1406615"/>
              <a:gd name="connsiteX53" fmla="*/ 829733 w 1346924"/>
              <a:gd name="connsiteY53" fmla="*/ 292100 h 1406615"/>
              <a:gd name="connsiteX54" fmla="*/ 800100 w 1346924"/>
              <a:gd name="connsiteY54" fmla="*/ 330200 h 1406615"/>
              <a:gd name="connsiteX55" fmla="*/ 774700 w 1346924"/>
              <a:gd name="connsiteY55" fmla="*/ 347133 h 1406615"/>
              <a:gd name="connsiteX56" fmla="*/ 749300 w 1346924"/>
              <a:gd name="connsiteY56" fmla="*/ 376767 h 1406615"/>
              <a:gd name="connsiteX57" fmla="*/ 736600 w 1346924"/>
              <a:gd name="connsiteY57" fmla="*/ 385233 h 1406615"/>
              <a:gd name="connsiteX58" fmla="*/ 711200 w 1346924"/>
              <a:gd name="connsiteY58" fmla="*/ 393700 h 1406615"/>
              <a:gd name="connsiteX59" fmla="*/ 698500 w 1346924"/>
              <a:gd name="connsiteY59" fmla="*/ 402167 h 1406615"/>
              <a:gd name="connsiteX60" fmla="*/ 685800 w 1346924"/>
              <a:gd name="connsiteY60" fmla="*/ 406400 h 1406615"/>
              <a:gd name="connsiteX61" fmla="*/ 643466 w 1346924"/>
              <a:gd name="connsiteY61" fmla="*/ 414867 h 1406615"/>
              <a:gd name="connsiteX62" fmla="*/ 563033 w 1346924"/>
              <a:gd name="connsiteY62" fmla="*/ 402167 h 1406615"/>
              <a:gd name="connsiteX63" fmla="*/ 541866 w 1346924"/>
              <a:gd name="connsiteY63" fmla="*/ 397933 h 1406615"/>
              <a:gd name="connsiteX64" fmla="*/ 516466 w 1346924"/>
              <a:gd name="connsiteY64" fmla="*/ 389467 h 1406615"/>
              <a:gd name="connsiteX65" fmla="*/ 554566 w 1346924"/>
              <a:gd name="connsiteY65" fmla="*/ 368300 h 1406615"/>
              <a:gd name="connsiteX66" fmla="*/ 567266 w 1346924"/>
              <a:gd name="connsiteY66" fmla="*/ 359833 h 1406615"/>
              <a:gd name="connsiteX67" fmla="*/ 550333 w 1346924"/>
              <a:gd name="connsiteY67" fmla="*/ 338667 h 1406615"/>
              <a:gd name="connsiteX68" fmla="*/ 533400 w 1346924"/>
              <a:gd name="connsiteY68" fmla="*/ 321733 h 1406615"/>
              <a:gd name="connsiteX69" fmla="*/ 508000 w 1346924"/>
              <a:gd name="connsiteY69" fmla="*/ 313267 h 1406615"/>
              <a:gd name="connsiteX70" fmla="*/ 495300 w 1346924"/>
              <a:gd name="connsiteY70" fmla="*/ 304800 h 1406615"/>
              <a:gd name="connsiteX71" fmla="*/ 486833 w 1346924"/>
              <a:gd name="connsiteY71" fmla="*/ 287867 h 1406615"/>
              <a:gd name="connsiteX72" fmla="*/ 499533 w 1346924"/>
              <a:gd name="connsiteY72" fmla="*/ 275167 h 1406615"/>
              <a:gd name="connsiteX73" fmla="*/ 524933 w 1346924"/>
              <a:gd name="connsiteY73" fmla="*/ 266700 h 1406615"/>
              <a:gd name="connsiteX74" fmla="*/ 537633 w 1346924"/>
              <a:gd name="connsiteY74" fmla="*/ 258233 h 1406615"/>
              <a:gd name="connsiteX75" fmla="*/ 575733 w 1346924"/>
              <a:gd name="connsiteY75" fmla="*/ 249767 h 1406615"/>
              <a:gd name="connsiteX76" fmla="*/ 550333 w 1346924"/>
              <a:gd name="connsiteY76" fmla="*/ 245533 h 1406615"/>
              <a:gd name="connsiteX77" fmla="*/ 474133 w 1346924"/>
              <a:gd name="connsiteY77" fmla="*/ 237067 h 1406615"/>
              <a:gd name="connsiteX78" fmla="*/ 431800 w 1346924"/>
              <a:gd name="connsiteY78" fmla="*/ 228600 h 1406615"/>
              <a:gd name="connsiteX79" fmla="*/ 359833 w 1346924"/>
              <a:gd name="connsiteY79" fmla="*/ 220133 h 1406615"/>
              <a:gd name="connsiteX80" fmla="*/ 292100 w 1346924"/>
              <a:gd name="connsiteY80" fmla="*/ 211667 h 1406615"/>
              <a:gd name="connsiteX81" fmla="*/ 4233 w 1346924"/>
              <a:gd name="connsiteY81" fmla="*/ 215900 h 1406615"/>
              <a:gd name="connsiteX82" fmla="*/ 0 w 1346924"/>
              <a:gd name="connsiteY82"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1020233 w 1346924"/>
              <a:gd name="connsiteY24" fmla="*/ 160867 h 1406615"/>
              <a:gd name="connsiteX25" fmla="*/ 1104900 w 1346924"/>
              <a:gd name="connsiteY25" fmla="*/ 148167 h 1406615"/>
              <a:gd name="connsiteX26" fmla="*/ 1193800 w 1346924"/>
              <a:gd name="connsiteY26" fmla="*/ 148167 h 1406615"/>
              <a:gd name="connsiteX27" fmla="*/ 1261533 w 1346924"/>
              <a:gd name="connsiteY27" fmla="*/ 139700 h 1406615"/>
              <a:gd name="connsiteX28" fmla="*/ 1278466 w 1346924"/>
              <a:gd name="connsiteY28" fmla="*/ 122767 h 1406615"/>
              <a:gd name="connsiteX29" fmla="*/ 1299633 w 1346924"/>
              <a:gd name="connsiteY29" fmla="*/ 88900 h 1406615"/>
              <a:gd name="connsiteX30" fmla="*/ 1312333 w 1346924"/>
              <a:gd name="connsiteY30" fmla="*/ 80433 h 1406615"/>
              <a:gd name="connsiteX31" fmla="*/ 1325033 w 1346924"/>
              <a:gd name="connsiteY31" fmla="*/ 50800 h 1406615"/>
              <a:gd name="connsiteX32" fmla="*/ 1329266 w 1346924"/>
              <a:gd name="connsiteY32" fmla="*/ 38100 h 1406615"/>
              <a:gd name="connsiteX33" fmla="*/ 1341966 w 1346924"/>
              <a:gd name="connsiteY33" fmla="*/ 25400 h 1406615"/>
              <a:gd name="connsiteX34" fmla="*/ 1346200 w 1346924"/>
              <a:gd name="connsiteY34" fmla="*/ 12700 h 1406615"/>
              <a:gd name="connsiteX35" fmla="*/ 1329266 w 1346924"/>
              <a:gd name="connsiteY35" fmla="*/ 8467 h 1406615"/>
              <a:gd name="connsiteX36" fmla="*/ 1312333 w 1346924"/>
              <a:gd name="connsiteY36" fmla="*/ 0 h 1406615"/>
              <a:gd name="connsiteX37" fmla="*/ 1143000 w 1346924"/>
              <a:gd name="connsiteY37" fmla="*/ 8467 h 1406615"/>
              <a:gd name="connsiteX38" fmla="*/ 1079500 w 1346924"/>
              <a:gd name="connsiteY38" fmla="*/ 21167 h 1406615"/>
              <a:gd name="connsiteX39" fmla="*/ 1054100 w 1346924"/>
              <a:gd name="connsiteY39" fmla="*/ 29633 h 1406615"/>
              <a:gd name="connsiteX40" fmla="*/ 1041400 w 1346924"/>
              <a:gd name="connsiteY40" fmla="*/ 33867 h 1406615"/>
              <a:gd name="connsiteX41" fmla="*/ 1032933 w 1346924"/>
              <a:gd name="connsiteY41" fmla="*/ 46567 h 1406615"/>
              <a:gd name="connsiteX42" fmla="*/ 1003300 w 1346924"/>
              <a:gd name="connsiteY42" fmla="*/ 84667 h 1406615"/>
              <a:gd name="connsiteX43" fmla="*/ 994833 w 1346924"/>
              <a:gd name="connsiteY43" fmla="*/ 110067 h 1406615"/>
              <a:gd name="connsiteX44" fmla="*/ 990600 w 1346924"/>
              <a:gd name="connsiteY44" fmla="*/ 122767 h 1406615"/>
              <a:gd name="connsiteX45" fmla="*/ 977900 w 1346924"/>
              <a:gd name="connsiteY45" fmla="*/ 127000 h 1406615"/>
              <a:gd name="connsiteX46" fmla="*/ 969433 w 1346924"/>
              <a:gd name="connsiteY46" fmla="*/ 139700 h 1406615"/>
              <a:gd name="connsiteX47" fmla="*/ 956733 w 1346924"/>
              <a:gd name="connsiteY47" fmla="*/ 148167 h 1406615"/>
              <a:gd name="connsiteX48" fmla="*/ 927100 w 1346924"/>
              <a:gd name="connsiteY48" fmla="*/ 182033 h 1406615"/>
              <a:gd name="connsiteX49" fmla="*/ 884766 w 1346924"/>
              <a:gd name="connsiteY49" fmla="*/ 232833 h 1406615"/>
              <a:gd name="connsiteX50" fmla="*/ 867833 w 1346924"/>
              <a:gd name="connsiteY50" fmla="*/ 254000 h 1406615"/>
              <a:gd name="connsiteX51" fmla="*/ 842433 w 1346924"/>
              <a:gd name="connsiteY51" fmla="*/ 279400 h 1406615"/>
              <a:gd name="connsiteX52" fmla="*/ 829733 w 1346924"/>
              <a:gd name="connsiteY52" fmla="*/ 292100 h 1406615"/>
              <a:gd name="connsiteX53" fmla="*/ 800100 w 1346924"/>
              <a:gd name="connsiteY53" fmla="*/ 330200 h 1406615"/>
              <a:gd name="connsiteX54" fmla="*/ 774700 w 1346924"/>
              <a:gd name="connsiteY54" fmla="*/ 347133 h 1406615"/>
              <a:gd name="connsiteX55" fmla="*/ 749300 w 1346924"/>
              <a:gd name="connsiteY55" fmla="*/ 376767 h 1406615"/>
              <a:gd name="connsiteX56" fmla="*/ 736600 w 1346924"/>
              <a:gd name="connsiteY56" fmla="*/ 385233 h 1406615"/>
              <a:gd name="connsiteX57" fmla="*/ 711200 w 1346924"/>
              <a:gd name="connsiteY57" fmla="*/ 393700 h 1406615"/>
              <a:gd name="connsiteX58" fmla="*/ 698500 w 1346924"/>
              <a:gd name="connsiteY58" fmla="*/ 402167 h 1406615"/>
              <a:gd name="connsiteX59" fmla="*/ 685800 w 1346924"/>
              <a:gd name="connsiteY59" fmla="*/ 406400 h 1406615"/>
              <a:gd name="connsiteX60" fmla="*/ 643466 w 1346924"/>
              <a:gd name="connsiteY60" fmla="*/ 414867 h 1406615"/>
              <a:gd name="connsiteX61" fmla="*/ 563033 w 1346924"/>
              <a:gd name="connsiteY61" fmla="*/ 402167 h 1406615"/>
              <a:gd name="connsiteX62" fmla="*/ 541866 w 1346924"/>
              <a:gd name="connsiteY62" fmla="*/ 397933 h 1406615"/>
              <a:gd name="connsiteX63" fmla="*/ 516466 w 1346924"/>
              <a:gd name="connsiteY63" fmla="*/ 389467 h 1406615"/>
              <a:gd name="connsiteX64" fmla="*/ 554566 w 1346924"/>
              <a:gd name="connsiteY64" fmla="*/ 368300 h 1406615"/>
              <a:gd name="connsiteX65" fmla="*/ 567266 w 1346924"/>
              <a:gd name="connsiteY65" fmla="*/ 359833 h 1406615"/>
              <a:gd name="connsiteX66" fmla="*/ 550333 w 1346924"/>
              <a:gd name="connsiteY66" fmla="*/ 338667 h 1406615"/>
              <a:gd name="connsiteX67" fmla="*/ 533400 w 1346924"/>
              <a:gd name="connsiteY67" fmla="*/ 321733 h 1406615"/>
              <a:gd name="connsiteX68" fmla="*/ 508000 w 1346924"/>
              <a:gd name="connsiteY68" fmla="*/ 313267 h 1406615"/>
              <a:gd name="connsiteX69" fmla="*/ 495300 w 1346924"/>
              <a:gd name="connsiteY69" fmla="*/ 304800 h 1406615"/>
              <a:gd name="connsiteX70" fmla="*/ 486833 w 1346924"/>
              <a:gd name="connsiteY70" fmla="*/ 287867 h 1406615"/>
              <a:gd name="connsiteX71" fmla="*/ 499533 w 1346924"/>
              <a:gd name="connsiteY71" fmla="*/ 275167 h 1406615"/>
              <a:gd name="connsiteX72" fmla="*/ 524933 w 1346924"/>
              <a:gd name="connsiteY72" fmla="*/ 266700 h 1406615"/>
              <a:gd name="connsiteX73" fmla="*/ 537633 w 1346924"/>
              <a:gd name="connsiteY73" fmla="*/ 258233 h 1406615"/>
              <a:gd name="connsiteX74" fmla="*/ 575733 w 1346924"/>
              <a:gd name="connsiteY74" fmla="*/ 249767 h 1406615"/>
              <a:gd name="connsiteX75" fmla="*/ 550333 w 1346924"/>
              <a:gd name="connsiteY75" fmla="*/ 245533 h 1406615"/>
              <a:gd name="connsiteX76" fmla="*/ 474133 w 1346924"/>
              <a:gd name="connsiteY76" fmla="*/ 237067 h 1406615"/>
              <a:gd name="connsiteX77" fmla="*/ 431800 w 1346924"/>
              <a:gd name="connsiteY77" fmla="*/ 228600 h 1406615"/>
              <a:gd name="connsiteX78" fmla="*/ 359833 w 1346924"/>
              <a:gd name="connsiteY78" fmla="*/ 220133 h 1406615"/>
              <a:gd name="connsiteX79" fmla="*/ 292100 w 1346924"/>
              <a:gd name="connsiteY79" fmla="*/ 211667 h 1406615"/>
              <a:gd name="connsiteX80" fmla="*/ 4233 w 1346924"/>
              <a:gd name="connsiteY80" fmla="*/ 215900 h 1406615"/>
              <a:gd name="connsiteX81" fmla="*/ 0 w 1346924"/>
              <a:gd name="connsiteY81"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1020233 w 1346924"/>
              <a:gd name="connsiteY24" fmla="*/ 160867 h 1406615"/>
              <a:gd name="connsiteX25" fmla="*/ 1104900 w 1346924"/>
              <a:gd name="connsiteY25" fmla="*/ 148167 h 1406615"/>
              <a:gd name="connsiteX26" fmla="*/ 1193800 w 1346924"/>
              <a:gd name="connsiteY26" fmla="*/ 148167 h 1406615"/>
              <a:gd name="connsiteX27" fmla="*/ 1261533 w 1346924"/>
              <a:gd name="connsiteY27" fmla="*/ 139700 h 1406615"/>
              <a:gd name="connsiteX28" fmla="*/ 1299633 w 1346924"/>
              <a:gd name="connsiteY28" fmla="*/ 88900 h 1406615"/>
              <a:gd name="connsiteX29" fmla="*/ 1312333 w 1346924"/>
              <a:gd name="connsiteY29" fmla="*/ 80433 h 1406615"/>
              <a:gd name="connsiteX30" fmla="*/ 1325033 w 1346924"/>
              <a:gd name="connsiteY30" fmla="*/ 50800 h 1406615"/>
              <a:gd name="connsiteX31" fmla="*/ 1329266 w 1346924"/>
              <a:gd name="connsiteY31" fmla="*/ 38100 h 1406615"/>
              <a:gd name="connsiteX32" fmla="*/ 1341966 w 1346924"/>
              <a:gd name="connsiteY32" fmla="*/ 25400 h 1406615"/>
              <a:gd name="connsiteX33" fmla="*/ 1346200 w 1346924"/>
              <a:gd name="connsiteY33" fmla="*/ 12700 h 1406615"/>
              <a:gd name="connsiteX34" fmla="*/ 1329266 w 1346924"/>
              <a:gd name="connsiteY34" fmla="*/ 8467 h 1406615"/>
              <a:gd name="connsiteX35" fmla="*/ 1312333 w 1346924"/>
              <a:gd name="connsiteY35" fmla="*/ 0 h 1406615"/>
              <a:gd name="connsiteX36" fmla="*/ 1143000 w 1346924"/>
              <a:gd name="connsiteY36" fmla="*/ 8467 h 1406615"/>
              <a:gd name="connsiteX37" fmla="*/ 1079500 w 1346924"/>
              <a:gd name="connsiteY37" fmla="*/ 21167 h 1406615"/>
              <a:gd name="connsiteX38" fmla="*/ 1054100 w 1346924"/>
              <a:gd name="connsiteY38" fmla="*/ 29633 h 1406615"/>
              <a:gd name="connsiteX39" fmla="*/ 1041400 w 1346924"/>
              <a:gd name="connsiteY39" fmla="*/ 33867 h 1406615"/>
              <a:gd name="connsiteX40" fmla="*/ 1032933 w 1346924"/>
              <a:gd name="connsiteY40" fmla="*/ 46567 h 1406615"/>
              <a:gd name="connsiteX41" fmla="*/ 1003300 w 1346924"/>
              <a:gd name="connsiteY41" fmla="*/ 84667 h 1406615"/>
              <a:gd name="connsiteX42" fmla="*/ 994833 w 1346924"/>
              <a:gd name="connsiteY42" fmla="*/ 110067 h 1406615"/>
              <a:gd name="connsiteX43" fmla="*/ 990600 w 1346924"/>
              <a:gd name="connsiteY43" fmla="*/ 122767 h 1406615"/>
              <a:gd name="connsiteX44" fmla="*/ 977900 w 1346924"/>
              <a:gd name="connsiteY44" fmla="*/ 127000 h 1406615"/>
              <a:gd name="connsiteX45" fmla="*/ 969433 w 1346924"/>
              <a:gd name="connsiteY45" fmla="*/ 139700 h 1406615"/>
              <a:gd name="connsiteX46" fmla="*/ 956733 w 1346924"/>
              <a:gd name="connsiteY46" fmla="*/ 148167 h 1406615"/>
              <a:gd name="connsiteX47" fmla="*/ 927100 w 1346924"/>
              <a:gd name="connsiteY47" fmla="*/ 182033 h 1406615"/>
              <a:gd name="connsiteX48" fmla="*/ 884766 w 1346924"/>
              <a:gd name="connsiteY48" fmla="*/ 232833 h 1406615"/>
              <a:gd name="connsiteX49" fmla="*/ 867833 w 1346924"/>
              <a:gd name="connsiteY49" fmla="*/ 254000 h 1406615"/>
              <a:gd name="connsiteX50" fmla="*/ 842433 w 1346924"/>
              <a:gd name="connsiteY50" fmla="*/ 279400 h 1406615"/>
              <a:gd name="connsiteX51" fmla="*/ 829733 w 1346924"/>
              <a:gd name="connsiteY51" fmla="*/ 292100 h 1406615"/>
              <a:gd name="connsiteX52" fmla="*/ 800100 w 1346924"/>
              <a:gd name="connsiteY52" fmla="*/ 330200 h 1406615"/>
              <a:gd name="connsiteX53" fmla="*/ 774700 w 1346924"/>
              <a:gd name="connsiteY53" fmla="*/ 347133 h 1406615"/>
              <a:gd name="connsiteX54" fmla="*/ 749300 w 1346924"/>
              <a:gd name="connsiteY54" fmla="*/ 376767 h 1406615"/>
              <a:gd name="connsiteX55" fmla="*/ 736600 w 1346924"/>
              <a:gd name="connsiteY55" fmla="*/ 385233 h 1406615"/>
              <a:gd name="connsiteX56" fmla="*/ 711200 w 1346924"/>
              <a:gd name="connsiteY56" fmla="*/ 393700 h 1406615"/>
              <a:gd name="connsiteX57" fmla="*/ 698500 w 1346924"/>
              <a:gd name="connsiteY57" fmla="*/ 402167 h 1406615"/>
              <a:gd name="connsiteX58" fmla="*/ 685800 w 1346924"/>
              <a:gd name="connsiteY58" fmla="*/ 406400 h 1406615"/>
              <a:gd name="connsiteX59" fmla="*/ 643466 w 1346924"/>
              <a:gd name="connsiteY59" fmla="*/ 414867 h 1406615"/>
              <a:gd name="connsiteX60" fmla="*/ 563033 w 1346924"/>
              <a:gd name="connsiteY60" fmla="*/ 402167 h 1406615"/>
              <a:gd name="connsiteX61" fmla="*/ 541866 w 1346924"/>
              <a:gd name="connsiteY61" fmla="*/ 397933 h 1406615"/>
              <a:gd name="connsiteX62" fmla="*/ 516466 w 1346924"/>
              <a:gd name="connsiteY62" fmla="*/ 389467 h 1406615"/>
              <a:gd name="connsiteX63" fmla="*/ 554566 w 1346924"/>
              <a:gd name="connsiteY63" fmla="*/ 368300 h 1406615"/>
              <a:gd name="connsiteX64" fmla="*/ 567266 w 1346924"/>
              <a:gd name="connsiteY64" fmla="*/ 359833 h 1406615"/>
              <a:gd name="connsiteX65" fmla="*/ 550333 w 1346924"/>
              <a:gd name="connsiteY65" fmla="*/ 338667 h 1406615"/>
              <a:gd name="connsiteX66" fmla="*/ 533400 w 1346924"/>
              <a:gd name="connsiteY66" fmla="*/ 321733 h 1406615"/>
              <a:gd name="connsiteX67" fmla="*/ 508000 w 1346924"/>
              <a:gd name="connsiteY67" fmla="*/ 313267 h 1406615"/>
              <a:gd name="connsiteX68" fmla="*/ 495300 w 1346924"/>
              <a:gd name="connsiteY68" fmla="*/ 304800 h 1406615"/>
              <a:gd name="connsiteX69" fmla="*/ 486833 w 1346924"/>
              <a:gd name="connsiteY69" fmla="*/ 287867 h 1406615"/>
              <a:gd name="connsiteX70" fmla="*/ 499533 w 1346924"/>
              <a:gd name="connsiteY70" fmla="*/ 275167 h 1406615"/>
              <a:gd name="connsiteX71" fmla="*/ 524933 w 1346924"/>
              <a:gd name="connsiteY71" fmla="*/ 266700 h 1406615"/>
              <a:gd name="connsiteX72" fmla="*/ 537633 w 1346924"/>
              <a:gd name="connsiteY72" fmla="*/ 258233 h 1406615"/>
              <a:gd name="connsiteX73" fmla="*/ 575733 w 1346924"/>
              <a:gd name="connsiteY73" fmla="*/ 249767 h 1406615"/>
              <a:gd name="connsiteX74" fmla="*/ 550333 w 1346924"/>
              <a:gd name="connsiteY74" fmla="*/ 245533 h 1406615"/>
              <a:gd name="connsiteX75" fmla="*/ 474133 w 1346924"/>
              <a:gd name="connsiteY75" fmla="*/ 237067 h 1406615"/>
              <a:gd name="connsiteX76" fmla="*/ 431800 w 1346924"/>
              <a:gd name="connsiteY76" fmla="*/ 228600 h 1406615"/>
              <a:gd name="connsiteX77" fmla="*/ 359833 w 1346924"/>
              <a:gd name="connsiteY77" fmla="*/ 220133 h 1406615"/>
              <a:gd name="connsiteX78" fmla="*/ 292100 w 1346924"/>
              <a:gd name="connsiteY78" fmla="*/ 211667 h 1406615"/>
              <a:gd name="connsiteX79" fmla="*/ 4233 w 1346924"/>
              <a:gd name="connsiteY79" fmla="*/ 215900 h 1406615"/>
              <a:gd name="connsiteX80" fmla="*/ 0 w 1346924"/>
              <a:gd name="connsiteY80"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1020233 w 1346924"/>
              <a:gd name="connsiteY24" fmla="*/ 160867 h 1406615"/>
              <a:gd name="connsiteX25" fmla="*/ 1104900 w 1346924"/>
              <a:gd name="connsiteY25" fmla="*/ 148167 h 1406615"/>
              <a:gd name="connsiteX26" fmla="*/ 1193800 w 1346924"/>
              <a:gd name="connsiteY26" fmla="*/ 148167 h 1406615"/>
              <a:gd name="connsiteX27" fmla="*/ 1261533 w 1346924"/>
              <a:gd name="connsiteY27" fmla="*/ 139700 h 1406615"/>
              <a:gd name="connsiteX28" fmla="*/ 1312333 w 1346924"/>
              <a:gd name="connsiteY28" fmla="*/ 80433 h 1406615"/>
              <a:gd name="connsiteX29" fmla="*/ 1325033 w 1346924"/>
              <a:gd name="connsiteY29" fmla="*/ 50800 h 1406615"/>
              <a:gd name="connsiteX30" fmla="*/ 1329266 w 1346924"/>
              <a:gd name="connsiteY30" fmla="*/ 38100 h 1406615"/>
              <a:gd name="connsiteX31" fmla="*/ 1341966 w 1346924"/>
              <a:gd name="connsiteY31" fmla="*/ 25400 h 1406615"/>
              <a:gd name="connsiteX32" fmla="*/ 1346200 w 1346924"/>
              <a:gd name="connsiteY32" fmla="*/ 12700 h 1406615"/>
              <a:gd name="connsiteX33" fmla="*/ 1329266 w 1346924"/>
              <a:gd name="connsiteY33" fmla="*/ 8467 h 1406615"/>
              <a:gd name="connsiteX34" fmla="*/ 1312333 w 1346924"/>
              <a:gd name="connsiteY34" fmla="*/ 0 h 1406615"/>
              <a:gd name="connsiteX35" fmla="*/ 1143000 w 1346924"/>
              <a:gd name="connsiteY35" fmla="*/ 8467 h 1406615"/>
              <a:gd name="connsiteX36" fmla="*/ 1079500 w 1346924"/>
              <a:gd name="connsiteY36" fmla="*/ 21167 h 1406615"/>
              <a:gd name="connsiteX37" fmla="*/ 1054100 w 1346924"/>
              <a:gd name="connsiteY37" fmla="*/ 29633 h 1406615"/>
              <a:gd name="connsiteX38" fmla="*/ 1041400 w 1346924"/>
              <a:gd name="connsiteY38" fmla="*/ 33867 h 1406615"/>
              <a:gd name="connsiteX39" fmla="*/ 1032933 w 1346924"/>
              <a:gd name="connsiteY39" fmla="*/ 46567 h 1406615"/>
              <a:gd name="connsiteX40" fmla="*/ 1003300 w 1346924"/>
              <a:gd name="connsiteY40" fmla="*/ 84667 h 1406615"/>
              <a:gd name="connsiteX41" fmla="*/ 994833 w 1346924"/>
              <a:gd name="connsiteY41" fmla="*/ 110067 h 1406615"/>
              <a:gd name="connsiteX42" fmla="*/ 990600 w 1346924"/>
              <a:gd name="connsiteY42" fmla="*/ 122767 h 1406615"/>
              <a:gd name="connsiteX43" fmla="*/ 977900 w 1346924"/>
              <a:gd name="connsiteY43" fmla="*/ 127000 h 1406615"/>
              <a:gd name="connsiteX44" fmla="*/ 969433 w 1346924"/>
              <a:gd name="connsiteY44" fmla="*/ 139700 h 1406615"/>
              <a:gd name="connsiteX45" fmla="*/ 956733 w 1346924"/>
              <a:gd name="connsiteY45" fmla="*/ 148167 h 1406615"/>
              <a:gd name="connsiteX46" fmla="*/ 927100 w 1346924"/>
              <a:gd name="connsiteY46" fmla="*/ 182033 h 1406615"/>
              <a:gd name="connsiteX47" fmla="*/ 884766 w 1346924"/>
              <a:gd name="connsiteY47" fmla="*/ 232833 h 1406615"/>
              <a:gd name="connsiteX48" fmla="*/ 867833 w 1346924"/>
              <a:gd name="connsiteY48" fmla="*/ 254000 h 1406615"/>
              <a:gd name="connsiteX49" fmla="*/ 842433 w 1346924"/>
              <a:gd name="connsiteY49" fmla="*/ 279400 h 1406615"/>
              <a:gd name="connsiteX50" fmla="*/ 829733 w 1346924"/>
              <a:gd name="connsiteY50" fmla="*/ 292100 h 1406615"/>
              <a:gd name="connsiteX51" fmla="*/ 800100 w 1346924"/>
              <a:gd name="connsiteY51" fmla="*/ 330200 h 1406615"/>
              <a:gd name="connsiteX52" fmla="*/ 774700 w 1346924"/>
              <a:gd name="connsiteY52" fmla="*/ 347133 h 1406615"/>
              <a:gd name="connsiteX53" fmla="*/ 749300 w 1346924"/>
              <a:gd name="connsiteY53" fmla="*/ 376767 h 1406615"/>
              <a:gd name="connsiteX54" fmla="*/ 736600 w 1346924"/>
              <a:gd name="connsiteY54" fmla="*/ 385233 h 1406615"/>
              <a:gd name="connsiteX55" fmla="*/ 711200 w 1346924"/>
              <a:gd name="connsiteY55" fmla="*/ 393700 h 1406615"/>
              <a:gd name="connsiteX56" fmla="*/ 698500 w 1346924"/>
              <a:gd name="connsiteY56" fmla="*/ 402167 h 1406615"/>
              <a:gd name="connsiteX57" fmla="*/ 685800 w 1346924"/>
              <a:gd name="connsiteY57" fmla="*/ 406400 h 1406615"/>
              <a:gd name="connsiteX58" fmla="*/ 643466 w 1346924"/>
              <a:gd name="connsiteY58" fmla="*/ 414867 h 1406615"/>
              <a:gd name="connsiteX59" fmla="*/ 563033 w 1346924"/>
              <a:gd name="connsiteY59" fmla="*/ 402167 h 1406615"/>
              <a:gd name="connsiteX60" fmla="*/ 541866 w 1346924"/>
              <a:gd name="connsiteY60" fmla="*/ 397933 h 1406615"/>
              <a:gd name="connsiteX61" fmla="*/ 516466 w 1346924"/>
              <a:gd name="connsiteY61" fmla="*/ 389467 h 1406615"/>
              <a:gd name="connsiteX62" fmla="*/ 554566 w 1346924"/>
              <a:gd name="connsiteY62" fmla="*/ 368300 h 1406615"/>
              <a:gd name="connsiteX63" fmla="*/ 567266 w 1346924"/>
              <a:gd name="connsiteY63" fmla="*/ 359833 h 1406615"/>
              <a:gd name="connsiteX64" fmla="*/ 550333 w 1346924"/>
              <a:gd name="connsiteY64" fmla="*/ 338667 h 1406615"/>
              <a:gd name="connsiteX65" fmla="*/ 533400 w 1346924"/>
              <a:gd name="connsiteY65" fmla="*/ 321733 h 1406615"/>
              <a:gd name="connsiteX66" fmla="*/ 508000 w 1346924"/>
              <a:gd name="connsiteY66" fmla="*/ 313267 h 1406615"/>
              <a:gd name="connsiteX67" fmla="*/ 495300 w 1346924"/>
              <a:gd name="connsiteY67" fmla="*/ 304800 h 1406615"/>
              <a:gd name="connsiteX68" fmla="*/ 486833 w 1346924"/>
              <a:gd name="connsiteY68" fmla="*/ 287867 h 1406615"/>
              <a:gd name="connsiteX69" fmla="*/ 499533 w 1346924"/>
              <a:gd name="connsiteY69" fmla="*/ 275167 h 1406615"/>
              <a:gd name="connsiteX70" fmla="*/ 524933 w 1346924"/>
              <a:gd name="connsiteY70" fmla="*/ 266700 h 1406615"/>
              <a:gd name="connsiteX71" fmla="*/ 537633 w 1346924"/>
              <a:gd name="connsiteY71" fmla="*/ 258233 h 1406615"/>
              <a:gd name="connsiteX72" fmla="*/ 575733 w 1346924"/>
              <a:gd name="connsiteY72" fmla="*/ 249767 h 1406615"/>
              <a:gd name="connsiteX73" fmla="*/ 550333 w 1346924"/>
              <a:gd name="connsiteY73" fmla="*/ 245533 h 1406615"/>
              <a:gd name="connsiteX74" fmla="*/ 474133 w 1346924"/>
              <a:gd name="connsiteY74" fmla="*/ 237067 h 1406615"/>
              <a:gd name="connsiteX75" fmla="*/ 431800 w 1346924"/>
              <a:gd name="connsiteY75" fmla="*/ 228600 h 1406615"/>
              <a:gd name="connsiteX76" fmla="*/ 359833 w 1346924"/>
              <a:gd name="connsiteY76" fmla="*/ 220133 h 1406615"/>
              <a:gd name="connsiteX77" fmla="*/ 292100 w 1346924"/>
              <a:gd name="connsiteY77" fmla="*/ 211667 h 1406615"/>
              <a:gd name="connsiteX78" fmla="*/ 4233 w 1346924"/>
              <a:gd name="connsiteY78" fmla="*/ 215900 h 1406615"/>
              <a:gd name="connsiteX79" fmla="*/ 0 w 1346924"/>
              <a:gd name="connsiteY79"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1020233 w 1346924"/>
              <a:gd name="connsiteY24" fmla="*/ 160867 h 1406615"/>
              <a:gd name="connsiteX25" fmla="*/ 1104900 w 1346924"/>
              <a:gd name="connsiteY25" fmla="*/ 148167 h 1406615"/>
              <a:gd name="connsiteX26" fmla="*/ 1193800 w 1346924"/>
              <a:gd name="connsiteY26" fmla="*/ 148167 h 1406615"/>
              <a:gd name="connsiteX27" fmla="*/ 1261533 w 1346924"/>
              <a:gd name="connsiteY27" fmla="*/ 139700 h 1406615"/>
              <a:gd name="connsiteX28" fmla="*/ 1312333 w 1346924"/>
              <a:gd name="connsiteY28" fmla="*/ 80433 h 1406615"/>
              <a:gd name="connsiteX29" fmla="*/ 1325033 w 1346924"/>
              <a:gd name="connsiteY29" fmla="*/ 50800 h 1406615"/>
              <a:gd name="connsiteX30" fmla="*/ 1341966 w 1346924"/>
              <a:gd name="connsiteY30" fmla="*/ 25400 h 1406615"/>
              <a:gd name="connsiteX31" fmla="*/ 1346200 w 1346924"/>
              <a:gd name="connsiteY31" fmla="*/ 12700 h 1406615"/>
              <a:gd name="connsiteX32" fmla="*/ 1329266 w 1346924"/>
              <a:gd name="connsiteY32" fmla="*/ 8467 h 1406615"/>
              <a:gd name="connsiteX33" fmla="*/ 1312333 w 1346924"/>
              <a:gd name="connsiteY33" fmla="*/ 0 h 1406615"/>
              <a:gd name="connsiteX34" fmla="*/ 1143000 w 1346924"/>
              <a:gd name="connsiteY34" fmla="*/ 8467 h 1406615"/>
              <a:gd name="connsiteX35" fmla="*/ 1079500 w 1346924"/>
              <a:gd name="connsiteY35" fmla="*/ 21167 h 1406615"/>
              <a:gd name="connsiteX36" fmla="*/ 1054100 w 1346924"/>
              <a:gd name="connsiteY36" fmla="*/ 29633 h 1406615"/>
              <a:gd name="connsiteX37" fmla="*/ 1041400 w 1346924"/>
              <a:gd name="connsiteY37" fmla="*/ 33867 h 1406615"/>
              <a:gd name="connsiteX38" fmla="*/ 1032933 w 1346924"/>
              <a:gd name="connsiteY38" fmla="*/ 46567 h 1406615"/>
              <a:gd name="connsiteX39" fmla="*/ 1003300 w 1346924"/>
              <a:gd name="connsiteY39" fmla="*/ 84667 h 1406615"/>
              <a:gd name="connsiteX40" fmla="*/ 994833 w 1346924"/>
              <a:gd name="connsiteY40" fmla="*/ 110067 h 1406615"/>
              <a:gd name="connsiteX41" fmla="*/ 990600 w 1346924"/>
              <a:gd name="connsiteY41" fmla="*/ 122767 h 1406615"/>
              <a:gd name="connsiteX42" fmla="*/ 977900 w 1346924"/>
              <a:gd name="connsiteY42" fmla="*/ 127000 h 1406615"/>
              <a:gd name="connsiteX43" fmla="*/ 969433 w 1346924"/>
              <a:gd name="connsiteY43" fmla="*/ 139700 h 1406615"/>
              <a:gd name="connsiteX44" fmla="*/ 956733 w 1346924"/>
              <a:gd name="connsiteY44" fmla="*/ 148167 h 1406615"/>
              <a:gd name="connsiteX45" fmla="*/ 927100 w 1346924"/>
              <a:gd name="connsiteY45" fmla="*/ 182033 h 1406615"/>
              <a:gd name="connsiteX46" fmla="*/ 884766 w 1346924"/>
              <a:gd name="connsiteY46" fmla="*/ 232833 h 1406615"/>
              <a:gd name="connsiteX47" fmla="*/ 867833 w 1346924"/>
              <a:gd name="connsiteY47" fmla="*/ 254000 h 1406615"/>
              <a:gd name="connsiteX48" fmla="*/ 842433 w 1346924"/>
              <a:gd name="connsiteY48" fmla="*/ 279400 h 1406615"/>
              <a:gd name="connsiteX49" fmla="*/ 829733 w 1346924"/>
              <a:gd name="connsiteY49" fmla="*/ 292100 h 1406615"/>
              <a:gd name="connsiteX50" fmla="*/ 800100 w 1346924"/>
              <a:gd name="connsiteY50" fmla="*/ 330200 h 1406615"/>
              <a:gd name="connsiteX51" fmla="*/ 774700 w 1346924"/>
              <a:gd name="connsiteY51" fmla="*/ 347133 h 1406615"/>
              <a:gd name="connsiteX52" fmla="*/ 749300 w 1346924"/>
              <a:gd name="connsiteY52" fmla="*/ 376767 h 1406615"/>
              <a:gd name="connsiteX53" fmla="*/ 736600 w 1346924"/>
              <a:gd name="connsiteY53" fmla="*/ 385233 h 1406615"/>
              <a:gd name="connsiteX54" fmla="*/ 711200 w 1346924"/>
              <a:gd name="connsiteY54" fmla="*/ 393700 h 1406615"/>
              <a:gd name="connsiteX55" fmla="*/ 698500 w 1346924"/>
              <a:gd name="connsiteY55" fmla="*/ 402167 h 1406615"/>
              <a:gd name="connsiteX56" fmla="*/ 685800 w 1346924"/>
              <a:gd name="connsiteY56" fmla="*/ 406400 h 1406615"/>
              <a:gd name="connsiteX57" fmla="*/ 643466 w 1346924"/>
              <a:gd name="connsiteY57" fmla="*/ 414867 h 1406615"/>
              <a:gd name="connsiteX58" fmla="*/ 563033 w 1346924"/>
              <a:gd name="connsiteY58" fmla="*/ 402167 h 1406615"/>
              <a:gd name="connsiteX59" fmla="*/ 541866 w 1346924"/>
              <a:gd name="connsiteY59" fmla="*/ 397933 h 1406615"/>
              <a:gd name="connsiteX60" fmla="*/ 516466 w 1346924"/>
              <a:gd name="connsiteY60" fmla="*/ 389467 h 1406615"/>
              <a:gd name="connsiteX61" fmla="*/ 554566 w 1346924"/>
              <a:gd name="connsiteY61" fmla="*/ 368300 h 1406615"/>
              <a:gd name="connsiteX62" fmla="*/ 567266 w 1346924"/>
              <a:gd name="connsiteY62" fmla="*/ 359833 h 1406615"/>
              <a:gd name="connsiteX63" fmla="*/ 550333 w 1346924"/>
              <a:gd name="connsiteY63" fmla="*/ 338667 h 1406615"/>
              <a:gd name="connsiteX64" fmla="*/ 533400 w 1346924"/>
              <a:gd name="connsiteY64" fmla="*/ 321733 h 1406615"/>
              <a:gd name="connsiteX65" fmla="*/ 508000 w 1346924"/>
              <a:gd name="connsiteY65" fmla="*/ 313267 h 1406615"/>
              <a:gd name="connsiteX66" fmla="*/ 495300 w 1346924"/>
              <a:gd name="connsiteY66" fmla="*/ 304800 h 1406615"/>
              <a:gd name="connsiteX67" fmla="*/ 486833 w 1346924"/>
              <a:gd name="connsiteY67" fmla="*/ 287867 h 1406615"/>
              <a:gd name="connsiteX68" fmla="*/ 499533 w 1346924"/>
              <a:gd name="connsiteY68" fmla="*/ 275167 h 1406615"/>
              <a:gd name="connsiteX69" fmla="*/ 524933 w 1346924"/>
              <a:gd name="connsiteY69" fmla="*/ 266700 h 1406615"/>
              <a:gd name="connsiteX70" fmla="*/ 537633 w 1346924"/>
              <a:gd name="connsiteY70" fmla="*/ 258233 h 1406615"/>
              <a:gd name="connsiteX71" fmla="*/ 575733 w 1346924"/>
              <a:gd name="connsiteY71" fmla="*/ 249767 h 1406615"/>
              <a:gd name="connsiteX72" fmla="*/ 550333 w 1346924"/>
              <a:gd name="connsiteY72" fmla="*/ 245533 h 1406615"/>
              <a:gd name="connsiteX73" fmla="*/ 474133 w 1346924"/>
              <a:gd name="connsiteY73" fmla="*/ 237067 h 1406615"/>
              <a:gd name="connsiteX74" fmla="*/ 431800 w 1346924"/>
              <a:gd name="connsiteY74" fmla="*/ 228600 h 1406615"/>
              <a:gd name="connsiteX75" fmla="*/ 359833 w 1346924"/>
              <a:gd name="connsiteY75" fmla="*/ 220133 h 1406615"/>
              <a:gd name="connsiteX76" fmla="*/ 292100 w 1346924"/>
              <a:gd name="connsiteY76" fmla="*/ 211667 h 1406615"/>
              <a:gd name="connsiteX77" fmla="*/ 4233 w 1346924"/>
              <a:gd name="connsiteY77" fmla="*/ 215900 h 1406615"/>
              <a:gd name="connsiteX78" fmla="*/ 0 w 1346924"/>
              <a:gd name="connsiteY78" fmla="*/ 1397000 h 1406615"/>
              <a:gd name="connsiteX0" fmla="*/ 0 w 1346924"/>
              <a:gd name="connsiteY0" fmla="*/ 1397000 h 1406615"/>
              <a:gd name="connsiteX1" fmla="*/ 245533 w 1346924"/>
              <a:gd name="connsiteY1" fmla="*/ 1392767 h 1406615"/>
              <a:gd name="connsiteX2" fmla="*/ 372533 w 1346924"/>
              <a:gd name="connsiteY2" fmla="*/ 1405467 h 1406615"/>
              <a:gd name="connsiteX3" fmla="*/ 317500 w 1346924"/>
              <a:gd name="connsiteY3" fmla="*/ 1333500 h 1406615"/>
              <a:gd name="connsiteX4" fmla="*/ 427566 w 1346924"/>
              <a:gd name="connsiteY4" fmla="*/ 1274233 h 1406615"/>
              <a:gd name="connsiteX5" fmla="*/ 300566 w 1346924"/>
              <a:gd name="connsiteY5" fmla="*/ 1176866 h 1406615"/>
              <a:gd name="connsiteX6" fmla="*/ 609599 w 1346924"/>
              <a:gd name="connsiteY6" fmla="*/ 1075267 h 1406615"/>
              <a:gd name="connsiteX7" fmla="*/ 321733 w 1346924"/>
              <a:gd name="connsiteY7" fmla="*/ 1016000 h 1406615"/>
              <a:gd name="connsiteX8" fmla="*/ 601133 w 1346924"/>
              <a:gd name="connsiteY8" fmla="*/ 905933 h 1406615"/>
              <a:gd name="connsiteX9" fmla="*/ 364067 w 1346924"/>
              <a:gd name="connsiteY9" fmla="*/ 842433 h 1406615"/>
              <a:gd name="connsiteX10" fmla="*/ 338666 w 1346924"/>
              <a:gd name="connsiteY10" fmla="*/ 791634 h 1406615"/>
              <a:gd name="connsiteX11" fmla="*/ 508000 w 1346924"/>
              <a:gd name="connsiteY11" fmla="*/ 715433 h 1406615"/>
              <a:gd name="connsiteX12" fmla="*/ 499533 w 1346924"/>
              <a:gd name="connsiteY12" fmla="*/ 694267 h 1406615"/>
              <a:gd name="connsiteX13" fmla="*/ 423334 w 1346924"/>
              <a:gd name="connsiteY13" fmla="*/ 656167 h 1406615"/>
              <a:gd name="connsiteX14" fmla="*/ 546100 w 1346924"/>
              <a:gd name="connsiteY14" fmla="*/ 584201 h 1406615"/>
              <a:gd name="connsiteX15" fmla="*/ 508000 w 1346924"/>
              <a:gd name="connsiteY15" fmla="*/ 541867 h 1406615"/>
              <a:gd name="connsiteX16" fmla="*/ 630766 w 1346924"/>
              <a:gd name="connsiteY16" fmla="*/ 524933 h 1406615"/>
              <a:gd name="connsiteX17" fmla="*/ 723900 w 1346924"/>
              <a:gd name="connsiteY17" fmla="*/ 491067 h 1406615"/>
              <a:gd name="connsiteX18" fmla="*/ 804333 w 1346924"/>
              <a:gd name="connsiteY18" fmla="*/ 431800 h 1406615"/>
              <a:gd name="connsiteX19" fmla="*/ 855133 w 1346924"/>
              <a:gd name="connsiteY19" fmla="*/ 381000 h 1406615"/>
              <a:gd name="connsiteX20" fmla="*/ 893233 w 1346924"/>
              <a:gd name="connsiteY20" fmla="*/ 330200 h 1406615"/>
              <a:gd name="connsiteX21" fmla="*/ 893233 w 1346924"/>
              <a:gd name="connsiteY21" fmla="*/ 330200 h 1406615"/>
              <a:gd name="connsiteX22" fmla="*/ 931333 w 1346924"/>
              <a:gd name="connsiteY22" fmla="*/ 266700 h 1406615"/>
              <a:gd name="connsiteX23" fmla="*/ 969433 w 1346924"/>
              <a:gd name="connsiteY23" fmla="*/ 207433 h 1406615"/>
              <a:gd name="connsiteX24" fmla="*/ 1020233 w 1346924"/>
              <a:gd name="connsiteY24" fmla="*/ 160867 h 1406615"/>
              <a:gd name="connsiteX25" fmla="*/ 1104900 w 1346924"/>
              <a:gd name="connsiteY25" fmla="*/ 148167 h 1406615"/>
              <a:gd name="connsiteX26" fmla="*/ 1193800 w 1346924"/>
              <a:gd name="connsiteY26" fmla="*/ 148167 h 1406615"/>
              <a:gd name="connsiteX27" fmla="*/ 1261533 w 1346924"/>
              <a:gd name="connsiteY27" fmla="*/ 139700 h 1406615"/>
              <a:gd name="connsiteX28" fmla="*/ 1312333 w 1346924"/>
              <a:gd name="connsiteY28" fmla="*/ 80433 h 1406615"/>
              <a:gd name="connsiteX29" fmla="*/ 1341966 w 1346924"/>
              <a:gd name="connsiteY29" fmla="*/ 25400 h 1406615"/>
              <a:gd name="connsiteX30" fmla="*/ 1346200 w 1346924"/>
              <a:gd name="connsiteY30" fmla="*/ 12700 h 1406615"/>
              <a:gd name="connsiteX31" fmla="*/ 1329266 w 1346924"/>
              <a:gd name="connsiteY31" fmla="*/ 8467 h 1406615"/>
              <a:gd name="connsiteX32" fmla="*/ 1312333 w 1346924"/>
              <a:gd name="connsiteY32" fmla="*/ 0 h 1406615"/>
              <a:gd name="connsiteX33" fmla="*/ 1143000 w 1346924"/>
              <a:gd name="connsiteY33" fmla="*/ 8467 h 1406615"/>
              <a:gd name="connsiteX34" fmla="*/ 1079500 w 1346924"/>
              <a:gd name="connsiteY34" fmla="*/ 21167 h 1406615"/>
              <a:gd name="connsiteX35" fmla="*/ 1054100 w 1346924"/>
              <a:gd name="connsiteY35" fmla="*/ 29633 h 1406615"/>
              <a:gd name="connsiteX36" fmla="*/ 1041400 w 1346924"/>
              <a:gd name="connsiteY36" fmla="*/ 33867 h 1406615"/>
              <a:gd name="connsiteX37" fmla="*/ 1032933 w 1346924"/>
              <a:gd name="connsiteY37" fmla="*/ 46567 h 1406615"/>
              <a:gd name="connsiteX38" fmla="*/ 1003300 w 1346924"/>
              <a:gd name="connsiteY38" fmla="*/ 84667 h 1406615"/>
              <a:gd name="connsiteX39" fmla="*/ 994833 w 1346924"/>
              <a:gd name="connsiteY39" fmla="*/ 110067 h 1406615"/>
              <a:gd name="connsiteX40" fmla="*/ 990600 w 1346924"/>
              <a:gd name="connsiteY40" fmla="*/ 122767 h 1406615"/>
              <a:gd name="connsiteX41" fmla="*/ 977900 w 1346924"/>
              <a:gd name="connsiteY41" fmla="*/ 127000 h 1406615"/>
              <a:gd name="connsiteX42" fmla="*/ 969433 w 1346924"/>
              <a:gd name="connsiteY42" fmla="*/ 139700 h 1406615"/>
              <a:gd name="connsiteX43" fmla="*/ 956733 w 1346924"/>
              <a:gd name="connsiteY43" fmla="*/ 148167 h 1406615"/>
              <a:gd name="connsiteX44" fmla="*/ 927100 w 1346924"/>
              <a:gd name="connsiteY44" fmla="*/ 182033 h 1406615"/>
              <a:gd name="connsiteX45" fmla="*/ 884766 w 1346924"/>
              <a:gd name="connsiteY45" fmla="*/ 232833 h 1406615"/>
              <a:gd name="connsiteX46" fmla="*/ 867833 w 1346924"/>
              <a:gd name="connsiteY46" fmla="*/ 254000 h 1406615"/>
              <a:gd name="connsiteX47" fmla="*/ 842433 w 1346924"/>
              <a:gd name="connsiteY47" fmla="*/ 279400 h 1406615"/>
              <a:gd name="connsiteX48" fmla="*/ 829733 w 1346924"/>
              <a:gd name="connsiteY48" fmla="*/ 292100 h 1406615"/>
              <a:gd name="connsiteX49" fmla="*/ 800100 w 1346924"/>
              <a:gd name="connsiteY49" fmla="*/ 330200 h 1406615"/>
              <a:gd name="connsiteX50" fmla="*/ 774700 w 1346924"/>
              <a:gd name="connsiteY50" fmla="*/ 347133 h 1406615"/>
              <a:gd name="connsiteX51" fmla="*/ 749300 w 1346924"/>
              <a:gd name="connsiteY51" fmla="*/ 376767 h 1406615"/>
              <a:gd name="connsiteX52" fmla="*/ 736600 w 1346924"/>
              <a:gd name="connsiteY52" fmla="*/ 385233 h 1406615"/>
              <a:gd name="connsiteX53" fmla="*/ 711200 w 1346924"/>
              <a:gd name="connsiteY53" fmla="*/ 393700 h 1406615"/>
              <a:gd name="connsiteX54" fmla="*/ 698500 w 1346924"/>
              <a:gd name="connsiteY54" fmla="*/ 402167 h 1406615"/>
              <a:gd name="connsiteX55" fmla="*/ 685800 w 1346924"/>
              <a:gd name="connsiteY55" fmla="*/ 406400 h 1406615"/>
              <a:gd name="connsiteX56" fmla="*/ 643466 w 1346924"/>
              <a:gd name="connsiteY56" fmla="*/ 414867 h 1406615"/>
              <a:gd name="connsiteX57" fmla="*/ 563033 w 1346924"/>
              <a:gd name="connsiteY57" fmla="*/ 402167 h 1406615"/>
              <a:gd name="connsiteX58" fmla="*/ 541866 w 1346924"/>
              <a:gd name="connsiteY58" fmla="*/ 397933 h 1406615"/>
              <a:gd name="connsiteX59" fmla="*/ 516466 w 1346924"/>
              <a:gd name="connsiteY59" fmla="*/ 389467 h 1406615"/>
              <a:gd name="connsiteX60" fmla="*/ 554566 w 1346924"/>
              <a:gd name="connsiteY60" fmla="*/ 368300 h 1406615"/>
              <a:gd name="connsiteX61" fmla="*/ 567266 w 1346924"/>
              <a:gd name="connsiteY61" fmla="*/ 359833 h 1406615"/>
              <a:gd name="connsiteX62" fmla="*/ 550333 w 1346924"/>
              <a:gd name="connsiteY62" fmla="*/ 338667 h 1406615"/>
              <a:gd name="connsiteX63" fmla="*/ 533400 w 1346924"/>
              <a:gd name="connsiteY63" fmla="*/ 321733 h 1406615"/>
              <a:gd name="connsiteX64" fmla="*/ 508000 w 1346924"/>
              <a:gd name="connsiteY64" fmla="*/ 313267 h 1406615"/>
              <a:gd name="connsiteX65" fmla="*/ 495300 w 1346924"/>
              <a:gd name="connsiteY65" fmla="*/ 304800 h 1406615"/>
              <a:gd name="connsiteX66" fmla="*/ 486833 w 1346924"/>
              <a:gd name="connsiteY66" fmla="*/ 287867 h 1406615"/>
              <a:gd name="connsiteX67" fmla="*/ 499533 w 1346924"/>
              <a:gd name="connsiteY67" fmla="*/ 275167 h 1406615"/>
              <a:gd name="connsiteX68" fmla="*/ 524933 w 1346924"/>
              <a:gd name="connsiteY68" fmla="*/ 266700 h 1406615"/>
              <a:gd name="connsiteX69" fmla="*/ 537633 w 1346924"/>
              <a:gd name="connsiteY69" fmla="*/ 258233 h 1406615"/>
              <a:gd name="connsiteX70" fmla="*/ 575733 w 1346924"/>
              <a:gd name="connsiteY70" fmla="*/ 249767 h 1406615"/>
              <a:gd name="connsiteX71" fmla="*/ 550333 w 1346924"/>
              <a:gd name="connsiteY71" fmla="*/ 245533 h 1406615"/>
              <a:gd name="connsiteX72" fmla="*/ 474133 w 1346924"/>
              <a:gd name="connsiteY72" fmla="*/ 237067 h 1406615"/>
              <a:gd name="connsiteX73" fmla="*/ 431800 w 1346924"/>
              <a:gd name="connsiteY73" fmla="*/ 228600 h 1406615"/>
              <a:gd name="connsiteX74" fmla="*/ 359833 w 1346924"/>
              <a:gd name="connsiteY74" fmla="*/ 220133 h 1406615"/>
              <a:gd name="connsiteX75" fmla="*/ 292100 w 1346924"/>
              <a:gd name="connsiteY75" fmla="*/ 211667 h 1406615"/>
              <a:gd name="connsiteX76" fmla="*/ 4233 w 1346924"/>
              <a:gd name="connsiteY76" fmla="*/ 215900 h 1406615"/>
              <a:gd name="connsiteX77" fmla="*/ 0 w 1346924"/>
              <a:gd name="connsiteY77" fmla="*/ 1397000 h 1406615"/>
              <a:gd name="connsiteX0" fmla="*/ 0 w 1346564"/>
              <a:gd name="connsiteY0" fmla="*/ 1397000 h 1406615"/>
              <a:gd name="connsiteX1" fmla="*/ 245533 w 1346564"/>
              <a:gd name="connsiteY1" fmla="*/ 1392767 h 1406615"/>
              <a:gd name="connsiteX2" fmla="*/ 372533 w 1346564"/>
              <a:gd name="connsiteY2" fmla="*/ 1405467 h 1406615"/>
              <a:gd name="connsiteX3" fmla="*/ 317500 w 1346564"/>
              <a:gd name="connsiteY3" fmla="*/ 1333500 h 1406615"/>
              <a:gd name="connsiteX4" fmla="*/ 427566 w 1346564"/>
              <a:gd name="connsiteY4" fmla="*/ 1274233 h 1406615"/>
              <a:gd name="connsiteX5" fmla="*/ 300566 w 1346564"/>
              <a:gd name="connsiteY5" fmla="*/ 1176866 h 1406615"/>
              <a:gd name="connsiteX6" fmla="*/ 609599 w 1346564"/>
              <a:gd name="connsiteY6" fmla="*/ 1075267 h 1406615"/>
              <a:gd name="connsiteX7" fmla="*/ 321733 w 1346564"/>
              <a:gd name="connsiteY7" fmla="*/ 1016000 h 1406615"/>
              <a:gd name="connsiteX8" fmla="*/ 601133 w 1346564"/>
              <a:gd name="connsiteY8" fmla="*/ 905933 h 1406615"/>
              <a:gd name="connsiteX9" fmla="*/ 364067 w 1346564"/>
              <a:gd name="connsiteY9" fmla="*/ 842433 h 1406615"/>
              <a:gd name="connsiteX10" fmla="*/ 338666 w 1346564"/>
              <a:gd name="connsiteY10" fmla="*/ 791634 h 1406615"/>
              <a:gd name="connsiteX11" fmla="*/ 508000 w 1346564"/>
              <a:gd name="connsiteY11" fmla="*/ 715433 h 1406615"/>
              <a:gd name="connsiteX12" fmla="*/ 499533 w 1346564"/>
              <a:gd name="connsiteY12" fmla="*/ 694267 h 1406615"/>
              <a:gd name="connsiteX13" fmla="*/ 423334 w 1346564"/>
              <a:gd name="connsiteY13" fmla="*/ 656167 h 1406615"/>
              <a:gd name="connsiteX14" fmla="*/ 546100 w 1346564"/>
              <a:gd name="connsiteY14" fmla="*/ 584201 h 1406615"/>
              <a:gd name="connsiteX15" fmla="*/ 508000 w 1346564"/>
              <a:gd name="connsiteY15" fmla="*/ 541867 h 1406615"/>
              <a:gd name="connsiteX16" fmla="*/ 630766 w 1346564"/>
              <a:gd name="connsiteY16" fmla="*/ 524933 h 1406615"/>
              <a:gd name="connsiteX17" fmla="*/ 723900 w 1346564"/>
              <a:gd name="connsiteY17" fmla="*/ 491067 h 1406615"/>
              <a:gd name="connsiteX18" fmla="*/ 804333 w 1346564"/>
              <a:gd name="connsiteY18" fmla="*/ 431800 h 1406615"/>
              <a:gd name="connsiteX19" fmla="*/ 855133 w 1346564"/>
              <a:gd name="connsiteY19" fmla="*/ 381000 h 1406615"/>
              <a:gd name="connsiteX20" fmla="*/ 893233 w 1346564"/>
              <a:gd name="connsiteY20" fmla="*/ 330200 h 1406615"/>
              <a:gd name="connsiteX21" fmla="*/ 893233 w 1346564"/>
              <a:gd name="connsiteY21" fmla="*/ 330200 h 1406615"/>
              <a:gd name="connsiteX22" fmla="*/ 931333 w 1346564"/>
              <a:gd name="connsiteY22" fmla="*/ 266700 h 1406615"/>
              <a:gd name="connsiteX23" fmla="*/ 969433 w 1346564"/>
              <a:gd name="connsiteY23" fmla="*/ 207433 h 1406615"/>
              <a:gd name="connsiteX24" fmla="*/ 1020233 w 1346564"/>
              <a:gd name="connsiteY24" fmla="*/ 160867 h 1406615"/>
              <a:gd name="connsiteX25" fmla="*/ 1104900 w 1346564"/>
              <a:gd name="connsiteY25" fmla="*/ 148167 h 1406615"/>
              <a:gd name="connsiteX26" fmla="*/ 1193800 w 1346564"/>
              <a:gd name="connsiteY26" fmla="*/ 148167 h 1406615"/>
              <a:gd name="connsiteX27" fmla="*/ 1261533 w 1346564"/>
              <a:gd name="connsiteY27" fmla="*/ 139700 h 1406615"/>
              <a:gd name="connsiteX28" fmla="*/ 1312333 w 1346564"/>
              <a:gd name="connsiteY28" fmla="*/ 80433 h 1406615"/>
              <a:gd name="connsiteX29" fmla="*/ 1346200 w 1346564"/>
              <a:gd name="connsiteY29" fmla="*/ 12700 h 1406615"/>
              <a:gd name="connsiteX30" fmla="*/ 1329266 w 1346564"/>
              <a:gd name="connsiteY30" fmla="*/ 8467 h 1406615"/>
              <a:gd name="connsiteX31" fmla="*/ 1312333 w 1346564"/>
              <a:gd name="connsiteY31" fmla="*/ 0 h 1406615"/>
              <a:gd name="connsiteX32" fmla="*/ 1143000 w 1346564"/>
              <a:gd name="connsiteY32" fmla="*/ 8467 h 1406615"/>
              <a:gd name="connsiteX33" fmla="*/ 1079500 w 1346564"/>
              <a:gd name="connsiteY33" fmla="*/ 21167 h 1406615"/>
              <a:gd name="connsiteX34" fmla="*/ 1054100 w 1346564"/>
              <a:gd name="connsiteY34" fmla="*/ 29633 h 1406615"/>
              <a:gd name="connsiteX35" fmla="*/ 1041400 w 1346564"/>
              <a:gd name="connsiteY35" fmla="*/ 33867 h 1406615"/>
              <a:gd name="connsiteX36" fmla="*/ 1032933 w 1346564"/>
              <a:gd name="connsiteY36" fmla="*/ 46567 h 1406615"/>
              <a:gd name="connsiteX37" fmla="*/ 1003300 w 1346564"/>
              <a:gd name="connsiteY37" fmla="*/ 84667 h 1406615"/>
              <a:gd name="connsiteX38" fmla="*/ 994833 w 1346564"/>
              <a:gd name="connsiteY38" fmla="*/ 110067 h 1406615"/>
              <a:gd name="connsiteX39" fmla="*/ 990600 w 1346564"/>
              <a:gd name="connsiteY39" fmla="*/ 122767 h 1406615"/>
              <a:gd name="connsiteX40" fmla="*/ 977900 w 1346564"/>
              <a:gd name="connsiteY40" fmla="*/ 127000 h 1406615"/>
              <a:gd name="connsiteX41" fmla="*/ 969433 w 1346564"/>
              <a:gd name="connsiteY41" fmla="*/ 139700 h 1406615"/>
              <a:gd name="connsiteX42" fmla="*/ 956733 w 1346564"/>
              <a:gd name="connsiteY42" fmla="*/ 148167 h 1406615"/>
              <a:gd name="connsiteX43" fmla="*/ 927100 w 1346564"/>
              <a:gd name="connsiteY43" fmla="*/ 182033 h 1406615"/>
              <a:gd name="connsiteX44" fmla="*/ 884766 w 1346564"/>
              <a:gd name="connsiteY44" fmla="*/ 232833 h 1406615"/>
              <a:gd name="connsiteX45" fmla="*/ 867833 w 1346564"/>
              <a:gd name="connsiteY45" fmla="*/ 254000 h 1406615"/>
              <a:gd name="connsiteX46" fmla="*/ 842433 w 1346564"/>
              <a:gd name="connsiteY46" fmla="*/ 279400 h 1406615"/>
              <a:gd name="connsiteX47" fmla="*/ 829733 w 1346564"/>
              <a:gd name="connsiteY47" fmla="*/ 292100 h 1406615"/>
              <a:gd name="connsiteX48" fmla="*/ 800100 w 1346564"/>
              <a:gd name="connsiteY48" fmla="*/ 330200 h 1406615"/>
              <a:gd name="connsiteX49" fmla="*/ 774700 w 1346564"/>
              <a:gd name="connsiteY49" fmla="*/ 347133 h 1406615"/>
              <a:gd name="connsiteX50" fmla="*/ 749300 w 1346564"/>
              <a:gd name="connsiteY50" fmla="*/ 376767 h 1406615"/>
              <a:gd name="connsiteX51" fmla="*/ 736600 w 1346564"/>
              <a:gd name="connsiteY51" fmla="*/ 385233 h 1406615"/>
              <a:gd name="connsiteX52" fmla="*/ 711200 w 1346564"/>
              <a:gd name="connsiteY52" fmla="*/ 393700 h 1406615"/>
              <a:gd name="connsiteX53" fmla="*/ 698500 w 1346564"/>
              <a:gd name="connsiteY53" fmla="*/ 402167 h 1406615"/>
              <a:gd name="connsiteX54" fmla="*/ 685800 w 1346564"/>
              <a:gd name="connsiteY54" fmla="*/ 406400 h 1406615"/>
              <a:gd name="connsiteX55" fmla="*/ 643466 w 1346564"/>
              <a:gd name="connsiteY55" fmla="*/ 414867 h 1406615"/>
              <a:gd name="connsiteX56" fmla="*/ 563033 w 1346564"/>
              <a:gd name="connsiteY56" fmla="*/ 402167 h 1406615"/>
              <a:gd name="connsiteX57" fmla="*/ 541866 w 1346564"/>
              <a:gd name="connsiteY57" fmla="*/ 397933 h 1406615"/>
              <a:gd name="connsiteX58" fmla="*/ 516466 w 1346564"/>
              <a:gd name="connsiteY58" fmla="*/ 389467 h 1406615"/>
              <a:gd name="connsiteX59" fmla="*/ 554566 w 1346564"/>
              <a:gd name="connsiteY59" fmla="*/ 368300 h 1406615"/>
              <a:gd name="connsiteX60" fmla="*/ 567266 w 1346564"/>
              <a:gd name="connsiteY60" fmla="*/ 359833 h 1406615"/>
              <a:gd name="connsiteX61" fmla="*/ 550333 w 1346564"/>
              <a:gd name="connsiteY61" fmla="*/ 338667 h 1406615"/>
              <a:gd name="connsiteX62" fmla="*/ 533400 w 1346564"/>
              <a:gd name="connsiteY62" fmla="*/ 321733 h 1406615"/>
              <a:gd name="connsiteX63" fmla="*/ 508000 w 1346564"/>
              <a:gd name="connsiteY63" fmla="*/ 313267 h 1406615"/>
              <a:gd name="connsiteX64" fmla="*/ 495300 w 1346564"/>
              <a:gd name="connsiteY64" fmla="*/ 304800 h 1406615"/>
              <a:gd name="connsiteX65" fmla="*/ 486833 w 1346564"/>
              <a:gd name="connsiteY65" fmla="*/ 287867 h 1406615"/>
              <a:gd name="connsiteX66" fmla="*/ 499533 w 1346564"/>
              <a:gd name="connsiteY66" fmla="*/ 275167 h 1406615"/>
              <a:gd name="connsiteX67" fmla="*/ 524933 w 1346564"/>
              <a:gd name="connsiteY67" fmla="*/ 266700 h 1406615"/>
              <a:gd name="connsiteX68" fmla="*/ 537633 w 1346564"/>
              <a:gd name="connsiteY68" fmla="*/ 258233 h 1406615"/>
              <a:gd name="connsiteX69" fmla="*/ 575733 w 1346564"/>
              <a:gd name="connsiteY69" fmla="*/ 249767 h 1406615"/>
              <a:gd name="connsiteX70" fmla="*/ 550333 w 1346564"/>
              <a:gd name="connsiteY70" fmla="*/ 245533 h 1406615"/>
              <a:gd name="connsiteX71" fmla="*/ 474133 w 1346564"/>
              <a:gd name="connsiteY71" fmla="*/ 237067 h 1406615"/>
              <a:gd name="connsiteX72" fmla="*/ 431800 w 1346564"/>
              <a:gd name="connsiteY72" fmla="*/ 228600 h 1406615"/>
              <a:gd name="connsiteX73" fmla="*/ 359833 w 1346564"/>
              <a:gd name="connsiteY73" fmla="*/ 220133 h 1406615"/>
              <a:gd name="connsiteX74" fmla="*/ 292100 w 1346564"/>
              <a:gd name="connsiteY74" fmla="*/ 211667 h 1406615"/>
              <a:gd name="connsiteX75" fmla="*/ 4233 w 1346564"/>
              <a:gd name="connsiteY75" fmla="*/ 215900 h 1406615"/>
              <a:gd name="connsiteX76" fmla="*/ 0 w 1346564"/>
              <a:gd name="connsiteY76" fmla="*/ 1397000 h 1406615"/>
              <a:gd name="connsiteX0" fmla="*/ 0 w 1346200"/>
              <a:gd name="connsiteY0" fmla="*/ 1397000 h 1406615"/>
              <a:gd name="connsiteX1" fmla="*/ 245533 w 1346200"/>
              <a:gd name="connsiteY1" fmla="*/ 1392767 h 1406615"/>
              <a:gd name="connsiteX2" fmla="*/ 372533 w 1346200"/>
              <a:gd name="connsiteY2" fmla="*/ 1405467 h 1406615"/>
              <a:gd name="connsiteX3" fmla="*/ 317500 w 1346200"/>
              <a:gd name="connsiteY3" fmla="*/ 1333500 h 1406615"/>
              <a:gd name="connsiteX4" fmla="*/ 427566 w 1346200"/>
              <a:gd name="connsiteY4" fmla="*/ 1274233 h 1406615"/>
              <a:gd name="connsiteX5" fmla="*/ 300566 w 1346200"/>
              <a:gd name="connsiteY5" fmla="*/ 1176866 h 1406615"/>
              <a:gd name="connsiteX6" fmla="*/ 609599 w 1346200"/>
              <a:gd name="connsiteY6" fmla="*/ 1075267 h 1406615"/>
              <a:gd name="connsiteX7" fmla="*/ 321733 w 1346200"/>
              <a:gd name="connsiteY7" fmla="*/ 1016000 h 1406615"/>
              <a:gd name="connsiteX8" fmla="*/ 601133 w 1346200"/>
              <a:gd name="connsiteY8" fmla="*/ 905933 h 1406615"/>
              <a:gd name="connsiteX9" fmla="*/ 364067 w 1346200"/>
              <a:gd name="connsiteY9" fmla="*/ 842433 h 1406615"/>
              <a:gd name="connsiteX10" fmla="*/ 338666 w 1346200"/>
              <a:gd name="connsiteY10" fmla="*/ 791634 h 1406615"/>
              <a:gd name="connsiteX11" fmla="*/ 508000 w 1346200"/>
              <a:gd name="connsiteY11" fmla="*/ 715433 h 1406615"/>
              <a:gd name="connsiteX12" fmla="*/ 499533 w 1346200"/>
              <a:gd name="connsiteY12" fmla="*/ 694267 h 1406615"/>
              <a:gd name="connsiteX13" fmla="*/ 423334 w 1346200"/>
              <a:gd name="connsiteY13" fmla="*/ 656167 h 1406615"/>
              <a:gd name="connsiteX14" fmla="*/ 546100 w 1346200"/>
              <a:gd name="connsiteY14" fmla="*/ 584201 h 1406615"/>
              <a:gd name="connsiteX15" fmla="*/ 508000 w 1346200"/>
              <a:gd name="connsiteY15" fmla="*/ 541867 h 1406615"/>
              <a:gd name="connsiteX16" fmla="*/ 630766 w 1346200"/>
              <a:gd name="connsiteY16" fmla="*/ 524933 h 1406615"/>
              <a:gd name="connsiteX17" fmla="*/ 723900 w 1346200"/>
              <a:gd name="connsiteY17" fmla="*/ 491067 h 1406615"/>
              <a:gd name="connsiteX18" fmla="*/ 804333 w 1346200"/>
              <a:gd name="connsiteY18" fmla="*/ 431800 h 1406615"/>
              <a:gd name="connsiteX19" fmla="*/ 855133 w 1346200"/>
              <a:gd name="connsiteY19" fmla="*/ 381000 h 1406615"/>
              <a:gd name="connsiteX20" fmla="*/ 893233 w 1346200"/>
              <a:gd name="connsiteY20" fmla="*/ 330200 h 1406615"/>
              <a:gd name="connsiteX21" fmla="*/ 893233 w 1346200"/>
              <a:gd name="connsiteY21" fmla="*/ 330200 h 1406615"/>
              <a:gd name="connsiteX22" fmla="*/ 931333 w 1346200"/>
              <a:gd name="connsiteY22" fmla="*/ 266700 h 1406615"/>
              <a:gd name="connsiteX23" fmla="*/ 969433 w 1346200"/>
              <a:gd name="connsiteY23" fmla="*/ 207433 h 1406615"/>
              <a:gd name="connsiteX24" fmla="*/ 1020233 w 1346200"/>
              <a:gd name="connsiteY24" fmla="*/ 160867 h 1406615"/>
              <a:gd name="connsiteX25" fmla="*/ 1104900 w 1346200"/>
              <a:gd name="connsiteY25" fmla="*/ 148167 h 1406615"/>
              <a:gd name="connsiteX26" fmla="*/ 1193800 w 1346200"/>
              <a:gd name="connsiteY26" fmla="*/ 148167 h 1406615"/>
              <a:gd name="connsiteX27" fmla="*/ 1261533 w 1346200"/>
              <a:gd name="connsiteY27" fmla="*/ 139700 h 1406615"/>
              <a:gd name="connsiteX28" fmla="*/ 1312333 w 1346200"/>
              <a:gd name="connsiteY28" fmla="*/ 80433 h 1406615"/>
              <a:gd name="connsiteX29" fmla="*/ 1346200 w 1346200"/>
              <a:gd name="connsiteY29" fmla="*/ 12700 h 1406615"/>
              <a:gd name="connsiteX30" fmla="*/ 1312333 w 1346200"/>
              <a:gd name="connsiteY30" fmla="*/ 0 h 1406615"/>
              <a:gd name="connsiteX31" fmla="*/ 1143000 w 1346200"/>
              <a:gd name="connsiteY31" fmla="*/ 8467 h 1406615"/>
              <a:gd name="connsiteX32" fmla="*/ 1079500 w 1346200"/>
              <a:gd name="connsiteY32" fmla="*/ 21167 h 1406615"/>
              <a:gd name="connsiteX33" fmla="*/ 1054100 w 1346200"/>
              <a:gd name="connsiteY33" fmla="*/ 29633 h 1406615"/>
              <a:gd name="connsiteX34" fmla="*/ 1041400 w 1346200"/>
              <a:gd name="connsiteY34" fmla="*/ 33867 h 1406615"/>
              <a:gd name="connsiteX35" fmla="*/ 1032933 w 1346200"/>
              <a:gd name="connsiteY35" fmla="*/ 46567 h 1406615"/>
              <a:gd name="connsiteX36" fmla="*/ 1003300 w 1346200"/>
              <a:gd name="connsiteY36" fmla="*/ 84667 h 1406615"/>
              <a:gd name="connsiteX37" fmla="*/ 994833 w 1346200"/>
              <a:gd name="connsiteY37" fmla="*/ 110067 h 1406615"/>
              <a:gd name="connsiteX38" fmla="*/ 990600 w 1346200"/>
              <a:gd name="connsiteY38" fmla="*/ 122767 h 1406615"/>
              <a:gd name="connsiteX39" fmla="*/ 977900 w 1346200"/>
              <a:gd name="connsiteY39" fmla="*/ 127000 h 1406615"/>
              <a:gd name="connsiteX40" fmla="*/ 969433 w 1346200"/>
              <a:gd name="connsiteY40" fmla="*/ 139700 h 1406615"/>
              <a:gd name="connsiteX41" fmla="*/ 956733 w 1346200"/>
              <a:gd name="connsiteY41" fmla="*/ 148167 h 1406615"/>
              <a:gd name="connsiteX42" fmla="*/ 927100 w 1346200"/>
              <a:gd name="connsiteY42" fmla="*/ 182033 h 1406615"/>
              <a:gd name="connsiteX43" fmla="*/ 884766 w 1346200"/>
              <a:gd name="connsiteY43" fmla="*/ 232833 h 1406615"/>
              <a:gd name="connsiteX44" fmla="*/ 867833 w 1346200"/>
              <a:gd name="connsiteY44" fmla="*/ 254000 h 1406615"/>
              <a:gd name="connsiteX45" fmla="*/ 842433 w 1346200"/>
              <a:gd name="connsiteY45" fmla="*/ 279400 h 1406615"/>
              <a:gd name="connsiteX46" fmla="*/ 829733 w 1346200"/>
              <a:gd name="connsiteY46" fmla="*/ 292100 h 1406615"/>
              <a:gd name="connsiteX47" fmla="*/ 800100 w 1346200"/>
              <a:gd name="connsiteY47" fmla="*/ 330200 h 1406615"/>
              <a:gd name="connsiteX48" fmla="*/ 774700 w 1346200"/>
              <a:gd name="connsiteY48" fmla="*/ 347133 h 1406615"/>
              <a:gd name="connsiteX49" fmla="*/ 749300 w 1346200"/>
              <a:gd name="connsiteY49" fmla="*/ 376767 h 1406615"/>
              <a:gd name="connsiteX50" fmla="*/ 736600 w 1346200"/>
              <a:gd name="connsiteY50" fmla="*/ 385233 h 1406615"/>
              <a:gd name="connsiteX51" fmla="*/ 711200 w 1346200"/>
              <a:gd name="connsiteY51" fmla="*/ 393700 h 1406615"/>
              <a:gd name="connsiteX52" fmla="*/ 698500 w 1346200"/>
              <a:gd name="connsiteY52" fmla="*/ 402167 h 1406615"/>
              <a:gd name="connsiteX53" fmla="*/ 685800 w 1346200"/>
              <a:gd name="connsiteY53" fmla="*/ 406400 h 1406615"/>
              <a:gd name="connsiteX54" fmla="*/ 643466 w 1346200"/>
              <a:gd name="connsiteY54" fmla="*/ 414867 h 1406615"/>
              <a:gd name="connsiteX55" fmla="*/ 563033 w 1346200"/>
              <a:gd name="connsiteY55" fmla="*/ 402167 h 1406615"/>
              <a:gd name="connsiteX56" fmla="*/ 541866 w 1346200"/>
              <a:gd name="connsiteY56" fmla="*/ 397933 h 1406615"/>
              <a:gd name="connsiteX57" fmla="*/ 516466 w 1346200"/>
              <a:gd name="connsiteY57" fmla="*/ 389467 h 1406615"/>
              <a:gd name="connsiteX58" fmla="*/ 554566 w 1346200"/>
              <a:gd name="connsiteY58" fmla="*/ 368300 h 1406615"/>
              <a:gd name="connsiteX59" fmla="*/ 567266 w 1346200"/>
              <a:gd name="connsiteY59" fmla="*/ 359833 h 1406615"/>
              <a:gd name="connsiteX60" fmla="*/ 550333 w 1346200"/>
              <a:gd name="connsiteY60" fmla="*/ 338667 h 1406615"/>
              <a:gd name="connsiteX61" fmla="*/ 533400 w 1346200"/>
              <a:gd name="connsiteY61" fmla="*/ 321733 h 1406615"/>
              <a:gd name="connsiteX62" fmla="*/ 508000 w 1346200"/>
              <a:gd name="connsiteY62" fmla="*/ 313267 h 1406615"/>
              <a:gd name="connsiteX63" fmla="*/ 495300 w 1346200"/>
              <a:gd name="connsiteY63" fmla="*/ 304800 h 1406615"/>
              <a:gd name="connsiteX64" fmla="*/ 486833 w 1346200"/>
              <a:gd name="connsiteY64" fmla="*/ 287867 h 1406615"/>
              <a:gd name="connsiteX65" fmla="*/ 499533 w 1346200"/>
              <a:gd name="connsiteY65" fmla="*/ 275167 h 1406615"/>
              <a:gd name="connsiteX66" fmla="*/ 524933 w 1346200"/>
              <a:gd name="connsiteY66" fmla="*/ 266700 h 1406615"/>
              <a:gd name="connsiteX67" fmla="*/ 537633 w 1346200"/>
              <a:gd name="connsiteY67" fmla="*/ 258233 h 1406615"/>
              <a:gd name="connsiteX68" fmla="*/ 575733 w 1346200"/>
              <a:gd name="connsiteY68" fmla="*/ 249767 h 1406615"/>
              <a:gd name="connsiteX69" fmla="*/ 550333 w 1346200"/>
              <a:gd name="connsiteY69" fmla="*/ 245533 h 1406615"/>
              <a:gd name="connsiteX70" fmla="*/ 474133 w 1346200"/>
              <a:gd name="connsiteY70" fmla="*/ 237067 h 1406615"/>
              <a:gd name="connsiteX71" fmla="*/ 431800 w 1346200"/>
              <a:gd name="connsiteY71" fmla="*/ 228600 h 1406615"/>
              <a:gd name="connsiteX72" fmla="*/ 359833 w 1346200"/>
              <a:gd name="connsiteY72" fmla="*/ 220133 h 1406615"/>
              <a:gd name="connsiteX73" fmla="*/ 292100 w 1346200"/>
              <a:gd name="connsiteY73" fmla="*/ 211667 h 1406615"/>
              <a:gd name="connsiteX74" fmla="*/ 4233 w 1346200"/>
              <a:gd name="connsiteY74" fmla="*/ 215900 h 1406615"/>
              <a:gd name="connsiteX75" fmla="*/ 0 w 1346200"/>
              <a:gd name="connsiteY75" fmla="*/ 1397000 h 1406615"/>
              <a:gd name="connsiteX0" fmla="*/ 0 w 1371600"/>
              <a:gd name="connsiteY0" fmla="*/ 1397000 h 1406615"/>
              <a:gd name="connsiteX1" fmla="*/ 245533 w 1371600"/>
              <a:gd name="connsiteY1" fmla="*/ 1392767 h 1406615"/>
              <a:gd name="connsiteX2" fmla="*/ 372533 w 1371600"/>
              <a:gd name="connsiteY2" fmla="*/ 1405467 h 1406615"/>
              <a:gd name="connsiteX3" fmla="*/ 317500 w 1371600"/>
              <a:gd name="connsiteY3" fmla="*/ 1333500 h 1406615"/>
              <a:gd name="connsiteX4" fmla="*/ 427566 w 1371600"/>
              <a:gd name="connsiteY4" fmla="*/ 1274233 h 1406615"/>
              <a:gd name="connsiteX5" fmla="*/ 300566 w 1371600"/>
              <a:gd name="connsiteY5" fmla="*/ 1176866 h 1406615"/>
              <a:gd name="connsiteX6" fmla="*/ 609599 w 1371600"/>
              <a:gd name="connsiteY6" fmla="*/ 1075267 h 1406615"/>
              <a:gd name="connsiteX7" fmla="*/ 321733 w 1371600"/>
              <a:gd name="connsiteY7" fmla="*/ 1016000 h 1406615"/>
              <a:gd name="connsiteX8" fmla="*/ 601133 w 1371600"/>
              <a:gd name="connsiteY8" fmla="*/ 905933 h 1406615"/>
              <a:gd name="connsiteX9" fmla="*/ 364067 w 1371600"/>
              <a:gd name="connsiteY9" fmla="*/ 842433 h 1406615"/>
              <a:gd name="connsiteX10" fmla="*/ 338666 w 1371600"/>
              <a:gd name="connsiteY10" fmla="*/ 791634 h 1406615"/>
              <a:gd name="connsiteX11" fmla="*/ 508000 w 1371600"/>
              <a:gd name="connsiteY11" fmla="*/ 715433 h 1406615"/>
              <a:gd name="connsiteX12" fmla="*/ 499533 w 1371600"/>
              <a:gd name="connsiteY12" fmla="*/ 694267 h 1406615"/>
              <a:gd name="connsiteX13" fmla="*/ 423334 w 1371600"/>
              <a:gd name="connsiteY13" fmla="*/ 656167 h 1406615"/>
              <a:gd name="connsiteX14" fmla="*/ 546100 w 1371600"/>
              <a:gd name="connsiteY14" fmla="*/ 584201 h 1406615"/>
              <a:gd name="connsiteX15" fmla="*/ 508000 w 1371600"/>
              <a:gd name="connsiteY15" fmla="*/ 541867 h 1406615"/>
              <a:gd name="connsiteX16" fmla="*/ 630766 w 1371600"/>
              <a:gd name="connsiteY16" fmla="*/ 524933 h 1406615"/>
              <a:gd name="connsiteX17" fmla="*/ 723900 w 1371600"/>
              <a:gd name="connsiteY17" fmla="*/ 491067 h 1406615"/>
              <a:gd name="connsiteX18" fmla="*/ 804333 w 1371600"/>
              <a:gd name="connsiteY18" fmla="*/ 431800 h 1406615"/>
              <a:gd name="connsiteX19" fmla="*/ 855133 w 1371600"/>
              <a:gd name="connsiteY19" fmla="*/ 381000 h 1406615"/>
              <a:gd name="connsiteX20" fmla="*/ 893233 w 1371600"/>
              <a:gd name="connsiteY20" fmla="*/ 330200 h 1406615"/>
              <a:gd name="connsiteX21" fmla="*/ 893233 w 1371600"/>
              <a:gd name="connsiteY21" fmla="*/ 330200 h 1406615"/>
              <a:gd name="connsiteX22" fmla="*/ 931333 w 1371600"/>
              <a:gd name="connsiteY22" fmla="*/ 266700 h 1406615"/>
              <a:gd name="connsiteX23" fmla="*/ 969433 w 1371600"/>
              <a:gd name="connsiteY23" fmla="*/ 207433 h 1406615"/>
              <a:gd name="connsiteX24" fmla="*/ 1020233 w 1371600"/>
              <a:gd name="connsiteY24" fmla="*/ 160867 h 1406615"/>
              <a:gd name="connsiteX25" fmla="*/ 1104900 w 1371600"/>
              <a:gd name="connsiteY25" fmla="*/ 148167 h 1406615"/>
              <a:gd name="connsiteX26" fmla="*/ 1193800 w 1371600"/>
              <a:gd name="connsiteY26" fmla="*/ 148167 h 1406615"/>
              <a:gd name="connsiteX27" fmla="*/ 1261533 w 1371600"/>
              <a:gd name="connsiteY27" fmla="*/ 139700 h 1406615"/>
              <a:gd name="connsiteX28" fmla="*/ 1312333 w 1371600"/>
              <a:gd name="connsiteY28" fmla="*/ 80433 h 1406615"/>
              <a:gd name="connsiteX29" fmla="*/ 1371600 w 1371600"/>
              <a:gd name="connsiteY29" fmla="*/ 21166 h 1406615"/>
              <a:gd name="connsiteX30" fmla="*/ 1312333 w 1371600"/>
              <a:gd name="connsiteY30" fmla="*/ 0 h 1406615"/>
              <a:gd name="connsiteX31" fmla="*/ 1143000 w 1371600"/>
              <a:gd name="connsiteY31" fmla="*/ 8467 h 1406615"/>
              <a:gd name="connsiteX32" fmla="*/ 1079500 w 1371600"/>
              <a:gd name="connsiteY32" fmla="*/ 21167 h 1406615"/>
              <a:gd name="connsiteX33" fmla="*/ 1054100 w 1371600"/>
              <a:gd name="connsiteY33" fmla="*/ 29633 h 1406615"/>
              <a:gd name="connsiteX34" fmla="*/ 1041400 w 1371600"/>
              <a:gd name="connsiteY34" fmla="*/ 33867 h 1406615"/>
              <a:gd name="connsiteX35" fmla="*/ 1032933 w 1371600"/>
              <a:gd name="connsiteY35" fmla="*/ 46567 h 1406615"/>
              <a:gd name="connsiteX36" fmla="*/ 1003300 w 1371600"/>
              <a:gd name="connsiteY36" fmla="*/ 84667 h 1406615"/>
              <a:gd name="connsiteX37" fmla="*/ 994833 w 1371600"/>
              <a:gd name="connsiteY37" fmla="*/ 110067 h 1406615"/>
              <a:gd name="connsiteX38" fmla="*/ 990600 w 1371600"/>
              <a:gd name="connsiteY38" fmla="*/ 122767 h 1406615"/>
              <a:gd name="connsiteX39" fmla="*/ 977900 w 1371600"/>
              <a:gd name="connsiteY39" fmla="*/ 127000 h 1406615"/>
              <a:gd name="connsiteX40" fmla="*/ 969433 w 1371600"/>
              <a:gd name="connsiteY40" fmla="*/ 139700 h 1406615"/>
              <a:gd name="connsiteX41" fmla="*/ 956733 w 1371600"/>
              <a:gd name="connsiteY41" fmla="*/ 148167 h 1406615"/>
              <a:gd name="connsiteX42" fmla="*/ 927100 w 1371600"/>
              <a:gd name="connsiteY42" fmla="*/ 182033 h 1406615"/>
              <a:gd name="connsiteX43" fmla="*/ 884766 w 1371600"/>
              <a:gd name="connsiteY43" fmla="*/ 232833 h 1406615"/>
              <a:gd name="connsiteX44" fmla="*/ 867833 w 1371600"/>
              <a:gd name="connsiteY44" fmla="*/ 254000 h 1406615"/>
              <a:gd name="connsiteX45" fmla="*/ 842433 w 1371600"/>
              <a:gd name="connsiteY45" fmla="*/ 279400 h 1406615"/>
              <a:gd name="connsiteX46" fmla="*/ 829733 w 1371600"/>
              <a:gd name="connsiteY46" fmla="*/ 292100 h 1406615"/>
              <a:gd name="connsiteX47" fmla="*/ 800100 w 1371600"/>
              <a:gd name="connsiteY47" fmla="*/ 330200 h 1406615"/>
              <a:gd name="connsiteX48" fmla="*/ 774700 w 1371600"/>
              <a:gd name="connsiteY48" fmla="*/ 347133 h 1406615"/>
              <a:gd name="connsiteX49" fmla="*/ 749300 w 1371600"/>
              <a:gd name="connsiteY49" fmla="*/ 376767 h 1406615"/>
              <a:gd name="connsiteX50" fmla="*/ 736600 w 1371600"/>
              <a:gd name="connsiteY50" fmla="*/ 385233 h 1406615"/>
              <a:gd name="connsiteX51" fmla="*/ 711200 w 1371600"/>
              <a:gd name="connsiteY51" fmla="*/ 393700 h 1406615"/>
              <a:gd name="connsiteX52" fmla="*/ 698500 w 1371600"/>
              <a:gd name="connsiteY52" fmla="*/ 402167 h 1406615"/>
              <a:gd name="connsiteX53" fmla="*/ 685800 w 1371600"/>
              <a:gd name="connsiteY53" fmla="*/ 406400 h 1406615"/>
              <a:gd name="connsiteX54" fmla="*/ 643466 w 1371600"/>
              <a:gd name="connsiteY54" fmla="*/ 414867 h 1406615"/>
              <a:gd name="connsiteX55" fmla="*/ 563033 w 1371600"/>
              <a:gd name="connsiteY55" fmla="*/ 402167 h 1406615"/>
              <a:gd name="connsiteX56" fmla="*/ 541866 w 1371600"/>
              <a:gd name="connsiteY56" fmla="*/ 397933 h 1406615"/>
              <a:gd name="connsiteX57" fmla="*/ 516466 w 1371600"/>
              <a:gd name="connsiteY57" fmla="*/ 389467 h 1406615"/>
              <a:gd name="connsiteX58" fmla="*/ 554566 w 1371600"/>
              <a:gd name="connsiteY58" fmla="*/ 368300 h 1406615"/>
              <a:gd name="connsiteX59" fmla="*/ 567266 w 1371600"/>
              <a:gd name="connsiteY59" fmla="*/ 359833 h 1406615"/>
              <a:gd name="connsiteX60" fmla="*/ 550333 w 1371600"/>
              <a:gd name="connsiteY60" fmla="*/ 338667 h 1406615"/>
              <a:gd name="connsiteX61" fmla="*/ 533400 w 1371600"/>
              <a:gd name="connsiteY61" fmla="*/ 321733 h 1406615"/>
              <a:gd name="connsiteX62" fmla="*/ 508000 w 1371600"/>
              <a:gd name="connsiteY62" fmla="*/ 313267 h 1406615"/>
              <a:gd name="connsiteX63" fmla="*/ 495300 w 1371600"/>
              <a:gd name="connsiteY63" fmla="*/ 304800 h 1406615"/>
              <a:gd name="connsiteX64" fmla="*/ 486833 w 1371600"/>
              <a:gd name="connsiteY64" fmla="*/ 287867 h 1406615"/>
              <a:gd name="connsiteX65" fmla="*/ 499533 w 1371600"/>
              <a:gd name="connsiteY65" fmla="*/ 275167 h 1406615"/>
              <a:gd name="connsiteX66" fmla="*/ 524933 w 1371600"/>
              <a:gd name="connsiteY66" fmla="*/ 266700 h 1406615"/>
              <a:gd name="connsiteX67" fmla="*/ 537633 w 1371600"/>
              <a:gd name="connsiteY67" fmla="*/ 258233 h 1406615"/>
              <a:gd name="connsiteX68" fmla="*/ 575733 w 1371600"/>
              <a:gd name="connsiteY68" fmla="*/ 249767 h 1406615"/>
              <a:gd name="connsiteX69" fmla="*/ 550333 w 1371600"/>
              <a:gd name="connsiteY69" fmla="*/ 245533 h 1406615"/>
              <a:gd name="connsiteX70" fmla="*/ 474133 w 1371600"/>
              <a:gd name="connsiteY70" fmla="*/ 237067 h 1406615"/>
              <a:gd name="connsiteX71" fmla="*/ 431800 w 1371600"/>
              <a:gd name="connsiteY71" fmla="*/ 228600 h 1406615"/>
              <a:gd name="connsiteX72" fmla="*/ 359833 w 1371600"/>
              <a:gd name="connsiteY72" fmla="*/ 220133 h 1406615"/>
              <a:gd name="connsiteX73" fmla="*/ 292100 w 1371600"/>
              <a:gd name="connsiteY73" fmla="*/ 211667 h 1406615"/>
              <a:gd name="connsiteX74" fmla="*/ 4233 w 1371600"/>
              <a:gd name="connsiteY74" fmla="*/ 215900 h 1406615"/>
              <a:gd name="connsiteX75" fmla="*/ 0 w 1371600"/>
              <a:gd name="connsiteY75" fmla="*/ 1397000 h 1406615"/>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54100 w 1371782"/>
              <a:gd name="connsiteY33" fmla="*/ 25400 h 1402382"/>
              <a:gd name="connsiteX34" fmla="*/ 1041400 w 1371782"/>
              <a:gd name="connsiteY34" fmla="*/ 29634 h 1402382"/>
              <a:gd name="connsiteX35" fmla="*/ 1032933 w 1371782"/>
              <a:gd name="connsiteY35" fmla="*/ 42334 h 1402382"/>
              <a:gd name="connsiteX36" fmla="*/ 1003300 w 1371782"/>
              <a:gd name="connsiteY36" fmla="*/ 80434 h 1402382"/>
              <a:gd name="connsiteX37" fmla="*/ 994833 w 1371782"/>
              <a:gd name="connsiteY37" fmla="*/ 105834 h 1402382"/>
              <a:gd name="connsiteX38" fmla="*/ 990600 w 1371782"/>
              <a:gd name="connsiteY38" fmla="*/ 118534 h 1402382"/>
              <a:gd name="connsiteX39" fmla="*/ 977900 w 1371782"/>
              <a:gd name="connsiteY39" fmla="*/ 122767 h 1402382"/>
              <a:gd name="connsiteX40" fmla="*/ 969433 w 1371782"/>
              <a:gd name="connsiteY40" fmla="*/ 135467 h 1402382"/>
              <a:gd name="connsiteX41" fmla="*/ 956733 w 1371782"/>
              <a:gd name="connsiteY41" fmla="*/ 143934 h 1402382"/>
              <a:gd name="connsiteX42" fmla="*/ 927100 w 1371782"/>
              <a:gd name="connsiteY42" fmla="*/ 177800 h 1402382"/>
              <a:gd name="connsiteX43" fmla="*/ 884766 w 1371782"/>
              <a:gd name="connsiteY43" fmla="*/ 228600 h 1402382"/>
              <a:gd name="connsiteX44" fmla="*/ 867833 w 1371782"/>
              <a:gd name="connsiteY44" fmla="*/ 249767 h 1402382"/>
              <a:gd name="connsiteX45" fmla="*/ 842433 w 1371782"/>
              <a:gd name="connsiteY45" fmla="*/ 275167 h 1402382"/>
              <a:gd name="connsiteX46" fmla="*/ 829733 w 1371782"/>
              <a:gd name="connsiteY46" fmla="*/ 287867 h 1402382"/>
              <a:gd name="connsiteX47" fmla="*/ 800100 w 1371782"/>
              <a:gd name="connsiteY47" fmla="*/ 325967 h 1402382"/>
              <a:gd name="connsiteX48" fmla="*/ 774700 w 1371782"/>
              <a:gd name="connsiteY48" fmla="*/ 342900 h 1402382"/>
              <a:gd name="connsiteX49" fmla="*/ 749300 w 1371782"/>
              <a:gd name="connsiteY49" fmla="*/ 372534 h 1402382"/>
              <a:gd name="connsiteX50" fmla="*/ 736600 w 1371782"/>
              <a:gd name="connsiteY50" fmla="*/ 381000 h 1402382"/>
              <a:gd name="connsiteX51" fmla="*/ 711200 w 1371782"/>
              <a:gd name="connsiteY51" fmla="*/ 389467 h 1402382"/>
              <a:gd name="connsiteX52" fmla="*/ 698500 w 1371782"/>
              <a:gd name="connsiteY52" fmla="*/ 397934 h 1402382"/>
              <a:gd name="connsiteX53" fmla="*/ 685800 w 1371782"/>
              <a:gd name="connsiteY53" fmla="*/ 402167 h 1402382"/>
              <a:gd name="connsiteX54" fmla="*/ 643466 w 1371782"/>
              <a:gd name="connsiteY54" fmla="*/ 410634 h 1402382"/>
              <a:gd name="connsiteX55" fmla="*/ 563033 w 1371782"/>
              <a:gd name="connsiteY55" fmla="*/ 397934 h 1402382"/>
              <a:gd name="connsiteX56" fmla="*/ 541866 w 1371782"/>
              <a:gd name="connsiteY56" fmla="*/ 393700 h 1402382"/>
              <a:gd name="connsiteX57" fmla="*/ 516466 w 1371782"/>
              <a:gd name="connsiteY57" fmla="*/ 385234 h 1402382"/>
              <a:gd name="connsiteX58" fmla="*/ 554566 w 1371782"/>
              <a:gd name="connsiteY58" fmla="*/ 364067 h 1402382"/>
              <a:gd name="connsiteX59" fmla="*/ 567266 w 1371782"/>
              <a:gd name="connsiteY59" fmla="*/ 355600 h 1402382"/>
              <a:gd name="connsiteX60" fmla="*/ 550333 w 1371782"/>
              <a:gd name="connsiteY60" fmla="*/ 334434 h 1402382"/>
              <a:gd name="connsiteX61" fmla="*/ 533400 w 1371782"/>
              <a:gd name="connsiteY61" fmla="*/ 317500 h 1402382"/>
              <a:gd name="connsiteX62" fmla="*/ 508000 w 1371782"/>
              <a:gd name="connsiteY62" fmla="*/ 309034 h 1402382"/>
              <a:gd name="connsiteX63" fmla="*/ 495300 w 1371782"/>
              <a:gd name="connsiteY63" fmla="*/ 300567 h 1402382"/>
              <a:gd name="connsiteX64" fmla="*/ 486833 w 1371782"/>
              <a:gd name="connsiteY64" fmla="*/ 283634 h 1402382"/>
              <a:gd name="connsiteX65" fmla="*/ 499533 w 1371782"/>
              <a:gd name="connsiteY65" fmla="*/ 270934 h 1402382"/>
              <a:gd name="connsiteX66" fmla="*/ 524933 w 1371782"/>
              <a:gd name="connsiteY66" fmla="*/ 262467 h 1402382"/>
              <a:gd name="connsiteX67" fmla="*/ 537633 w 1371782"/>
              <a:gd name="connsiteY67" fmla="*/ 254000 h 1402382"/>
              <a:gd name="connsiteX68" fmla="*/ 575733 w 1371782"/>
              <a:gd name="connsiteY68" fmla="*/ 245534 h 1402382"/>
              <a:gd name="connsiteX69" fmla="*/ 550333 w 1371782"/>
              <a:gd name="connsiteY69" fmla="*/ 241300 h 1402382"/>
              <a:gd name="connsiteX70" fmla="*/ 474133 w 1371782"/>
              <a:gd name="connsiteY70" fmla="*/ 232834 h 1402382"/>
              <a:gd name="connsiteX71" fmla="*/ 431800 w 1371782"/>
              <a:gd name="connsiteY71" fmla="*/ 224367 h 1402382"/>
              <a:gd name="connsiteX72" fmla="*/ 359833 w 1371782"/>
              <a:gd name="connsiteY72" fmla="*/ 215900 h 1402382"/>
              <a:gd name="connsiteX73" fmla="*/ 292100 w 1371782"/>
              <a:gd name="connsiteY73" fmla="*/ 207434 h 1402382"/>
              <a:gd name="connsiteX74" fmla="*/ 4233 w 1371782"/>
              <a:gd name="connsiteY74" fmla="*/ 211667 h 1402382"/>
              <a:gd name="connsiteX75" fmla="*/ 0 w 1371782"/>
              <a:gd name="connsiteY75"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54100 w 1371782"/>
              <a:gd name="connsiteY33" fmla="*/ 25400 h 1402382"/>
              <a:gd name="connsiteX34" fmla="*/ 1032933 w 1371782"/>
              <a:gd name="connsiteY34" fmla="*/ 42334 h 1402382"/>
              <a:gd name="connsiteX35" fmla="*/ 1003300 w 1371782"/>
              <a:gd name="connsiteY35" fmla="*/ 80434 h 1402382"/>
              <a:gd name="connsiteX36" fmla="*/ 994833 w 1371782"/>
              <a:gd name="connsiteY36" fmla="*/ 105834 h 1402382"/>
              <a:gd name="connsiteX37" fmla="*/ 990600 w 1371782"/>
              <a:gd name="connsiteY37" fmla="*/ 118534 h 1402382"/>
              <a:gd name="connsiteX38" fmla="*/ 977900 w 1371782"/>
              <a:gd name="connsiteY38" fmla="*/ 122767 h 1402382"/>
              <a:gd name="connsiteX39" fmla="*/ 969433 w 1371782"/>
              <a:gd name="connsiteY39" fmla="*/ 135467 h 1402382"/>
              <a:gd name="connsiteX40" fmla="*/ 956733 w 1371782"/>
              <a:gd name="connsiteY40" fmla="*/ 143934 h 1402382"/>
              <a:gd name="connsiteX41" fmla="*/ 927100 w 1371782"/>
              <a:gd name="connsiteY41" fmla="*/ 177800 h 1402382"/>
              <a:gd name="connsiteX42" fmla="*/ 884766 w 1371782"/>
              <a:gd name="connsiteY42" fmla="*/ 228600 h 1402382"/>
              <a:gd name="connsiteX43" fmla="*/ 867833 w 1371782"/>
              <a:gd name="connsiteY43" fmla="*/ 249767 h 1402382"/>
              <a:gd name="connsiteX44" fmla="*/ 842433 w 1371782"/>
              <a:gd name="connsiteY44" fmla="*/ 275167 h 1402382"/>
              <a:gd name="connsiteX45" fmla="*/ 829733 w 1371782"/>
              <a:gd name="connsiteY45" fmla="*/ 287867 h 1402382"/>
              <a:gd name="connsiteX46" fmla="*/ 800100 w 1371782"/>
              <a:gd name="connsiteY46" fmla="*/ 325967 h 1402382"/>
              <a:gd name="connsiteX47" fmla="*/ 774700 w 1371782"/>
              <a:gd name="connsiteY47" fmla="*/ 342900 h 1402382"/>
              <a:gd name="connsiteX48" fmla="*/ 749300 w 1371782"/>
              <a:gd name="connsiteY48" fmla="*/ 372534 h 1402382"/>
              <a:gd name="connsiteX49" fmla="*/ 736600 w 1371782"/>
              <a:gd name="connsiteY49" fmla="*/ 381000 h 1402382"/>
              <a:gd name="connsiteX50" fmla="*/ 711200 w 1371782"/>
              <a:gd name="connsiteY50" fmla="*/ 389467 h 1402382"/>
              <a:gd name="connsiteX51" fmla="*/ 698500 w 1371782"/>
              <a:gd name="connsiteY51" fmla="*/ 397934 h 1402382"/>
              <a:gd name="connsiteX52" fmla="*/ 685800 w 1371782"/>
              <a:gd name="connsiteY52" fmla="*/ 402167 h 1402382"/>
              <a:gd name="connsiteX53" fmla="*/ 643466 w 1371782"/>
              <a:gd name="connsiteY53" fmla="*/ 410634 h 1402382"/>
              <a:gd name="connsiteX54" fmla="*/ 563033 w 1371782"/>
              <a:gd name="connsiteY54" fmla="*/ 397934 h 1402382"/>
              <a:gd name="connsiteX55" fmla="*/ 541866 w 1371782"/>
              <a:gd name="connsiteY55" fmla="*/ 393700 h 1402382"/>
              <a:gd name="connsiteX56" fmla="*/ 516466 w 1371782"/>
              <a:gd name="connsiteY56" fmla="*/ 385234 h 1402382"/>
              <a:gd name="connsiteX57" fmla="*/ 554566 w 1371782"/>
              <a:gd name="connsiteY57" fmla="*/ 364067 h 1402382"/>
              <a:gd name="connsiteX58" fmla="*/ 567266 w 1371782"/>
              <a:gd name="connsiteY58" fmla="*/ 355600 h 1402382"/>
              <a:gd name="connsiteX59" fmla="*/ 550333 w 1371782"/>
              <a:gd name="connsiteY59" fmla="*/ 334434 h 1402382"/>
              <a:gd name="connsiteX60" fmla="*/ 533400 w 1371782"/>
              <a:gd name="connsiteY60" fmla="*/ 317500 h 1402382"/>
              <a:gd name="connsiteX61" fmla="*/ 508000 w 1371782"/>
              <a:gd name="connsiteY61" fmla="*/ 309034 h 1402382"/>
              <a:gd name="connsiteX62" fmla="*/ 495300 w 1371782"/>
              <a:gd name="connsiteY62" fmla="*/ 300567 h 1402382"/>
              <a:gd name="connsiteX63" fmla="*/ 486833 w 1371782"/>
              <a:gd name="connsiteY63" fmla="*/ 283634 h 1402382"/>
              <a:gd name="connsiteX64" fmla="*/ 499533 w 1371782"/>
              <a:gd name="connsiteY64" fmla="*/ 270934 h 1402382"/>
              <a:gd name="connsiteX65" fmla="*/ 524933 w 1371782"/>
              <a:gd name="connsiteY65" fmla="*/ 262467 h 1402382"/>
              <a:gd name="connsiteX66" fmla="*/ 537633 w 1371782"/>
              <a:gd name="connsiteY66" fmla="*/ 254000 h 1402382"/>
              <a:gd name="connsiteX67" fmla="*/ 575733 w 1371782"/>
              <a:gd name="connsiteY67" fmla="*/ 245534 h 1402382"/>
              <a:gd name="connsiteX68" fmla="*/ 550333 w 1371782"/>
              <a:gd name="connsiteY68" fmla="*/ 241300 h 1402382"/>
              <a:gd name="connsiteX69" fmla="*/ 474133 w 1371782"/>
              <a:gd name="connsiteY69" fmla="*/ 232834 h 1402382"/>
              <a:gd name="connsiteX70" fmla="*/ 431800 w 1371782"/>
              <a:gd name="connsiteY70" fmla="*/ 224367 h 1402382"/>
              <a:gd name="connsiteX71" fmla="*/ 359833 w 1371782"/>
              <a:gd name="connsiteY71" fmla="*/ 215900 h 1402382"/>
              <a:gd name="connsiteX72" fmla="*/ 292100 w 1371782"/>
              <a:gd name="connsiteY72" fmla="*/ 207434 h 1402382"/>
              <a:gd name="connsiteX73" fmla="*/ 4233 w 1371782"/>
              <a:gd name="connsiteY73" fmla="*/ 211667 h 1402382"/>
              <a:gd name="connsiteX74" fmla="*/ 0 w 1371782"/>
              <a:gd name="connsiteY74"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1003300 w 1371782"/>
              <a:gd name="connsiteY34" fmla="*/ 80434 h 1402382"/>
              <a:gd name="connsiteX35" fmla="*/ 994833 w 1371782"/>
              <a:gd name="connsiteY35" fmla="*/ 105834 h 1402382"/>
              <a:gd name="connsiteX36" fmla="*/ 990600 w 1371782"/>
              <a:gd name="connsiteY36" fmla="*/ 118534 h 1402382"/>
              <a:gd name="connsiteX37" fmla="*/ 977900 w 1371782"/>
              <a:gd name="connsiteY37" fmla="*/ 122767 h 1402382"/>
              <a:gd name="connsiteX38" fmla="*/ 969433 w 1371782"/>
              <a:gd name="connsiteY38" fmla="*/ 135467 h 1402382"/>
              <a:gd name="connsiteX39" fmla="*/ 956733 w 1371782"/>
              <a:gd name="connsiteY39" fmla="*/ 143934 h 1402382"/>
              <a:gd name="connsiteX40" fmla="*/ 927100 w 1371782"/>
              <a:gd name="connsiteY40" fmla="*/ 177800 h 1402382"/>
              <a:gd name="connsiteX41" fmla="*/ 884766 w 1371782"/>
              <a:gd name="connsiteY41" fmla="*/ 228600 h 1402382"/>
              <a:gd name="connsiteX42" fmla="*/ 867833 w 1371782"/>
              <a:gd name="connsiteY42" fmla="*/ 249767 h 1402382"/>
              <a:gd name="connsiteX43" fmla="*/ 842433 w 1371782"/>
              <a:gd name="connsiteY43" fmla="*/ 275167 h 1402382"/>
              <a:gd name="connsiteX44" fmla="*/ 829733 w 1371782"/>
              <a:gd name="connsiteY44" fmla="*/ 287867 h 1402382"/>
              <a:gd name="connsiteX45" fmla="*/ 800100 w 1371782"/>
              <a:gd name="connsiteY45" fmla="*/ 325967 h 1402382"/>
              <a:gd name="connsiteX46" fmla="*/ 774700 w 1371782"/>
              <a:gd name="connsiteY46" fmla="*/ 342900 h 1402382"/>
              <a:gd name="connsiteX47" fmla="*/ 749300 w 1371782"/>
              <a:gd name="connsiteY47" fmla="*/ 372534 h 1402382"/>
              <a:gd name="connsiteX48" fmla="*/ 736600 w 1371782"/>
              <a:gd name="connsiteY48" fmla="*/ 381000 h 1402382"/>
              <a:gd name="connsiteX49" fmla="*/ 711200 w 1371782"/>
              <a:gd name="connsiteY49" fmla="*/ 389467 h 1402382"/>
              <a:gd name="connsiteX50" fmla="*/ 698500 w 1371782"/>
              <a:gd name="connsiteY50" fmla="*/ 397934 h 1402382"/>
              <a:gd name="connsiteX51" fmla="*/ 685800 w 1371782"/>
              <a:gd name="connsiteY51" fmla="*/ 402167 h 1402382"/>
              <a:gd name="connsiteX52" fmla="*/ 643466 w 1371782"/>
              <a:gd name="connsiteY52" fmla="*/ 410634 h 1402382"/>
              <a:gd name="connsiteX53" fmla="*/ 563033 w 1371782"/>
              <a:gd name="connsiteY53" fmla="*/ 397934 h 1402382"/>
              <a:gd name="connsiteX54" fmla="*/ 541866 w 1371782"/>
              <a:gd name="connsiteY54" fmla="*/ 393700 h 1402382"/>
              <a:gd name="connsiteX55" fmla="*/ 516466 w 1371782"/>
              <a:gd name="connsiteY55" fmla="*/ 385234 h 1402382"/>
              <a:gd name="connsiteX56" fmla="*/ 554566 w 1371782"/>
              <a:gd name="connsiteY56" fmla="*/ 364067 h 1402382"/>
              <a:gd name="connsiteX57" fmla="*/ 567266 w 1371782"/>
              <a:gd name="connsiteY57" fmla="*/ 355600 h 1402382"/>
              <a:gd name="connsiteX58" fmla="*/ 550333 w 1371782"/>
              <a:gd name="connsiteY58" fmla="*/ 334434 h 1402382"/>
              <a:gd name="connsiteX59" fmla="*/ 533400 w 1371782"/>
              <a:gd name="connsiteY59" fmla="*/ 317500 h 1402382"/>
              <a:gd name="connsiteX60" fmla="*/ 508000 w 1371782"/>
              <a:gd name="connsiteY60" fmla="*/ 309034 h 1402382"/>
              <a:gd name="connsiteX61" fmla="*/ 495300 w 1371782"/>
              <a:gd name="connsiteY61" fmla="*/ 300567 h 1402382"/>
              <a:gd name="connsiteX62" fmla="*/ 486833 w 1371782"/>
              <a:gd name="connsiteY62" fmla="*/ 283634 h 1402382"/>
              <a:gd name="connsiteX63" fmla="*/ 499533 w 1371782"/>
              <a:gd name="connsiteY63" fmla="*/ 270934 h 1402382"/>
              <a:gd name="connsiteX64" fmla="*/ 524933 w 1371782"/>
              <a:gd name="connsiteY64" fmla="*/ 262467 h 1402382"/>
              <a:gd name="connsiteX65" fmla="*/ 537633 w 1371782"/>
              <a:gd name="connsiteY65" fmla="*/ 254000 h 1402382"/>
              <a:gd name="connsiteX66" fmla="*/ 575733 w 1371782"/>
              <a:gd name="connsiteY66" fmla="*/ 245534 h 1402382"/>
              <a:gd name="connsiteX67" fmla="*/ 550333 w 1371782"/>
              <a:gd name="connsiteY67" fmla="*/ 241300 h 1402382"/>
              <a:gd name="connsiteX68" fmla="*/ 474133 w 1371782"/>
              <a:gd name="connsiteY68" fmla="*/ 232834 h 1402382"/>
              <a:gd name="connsiteX69" fmla="*/ 431800 w 1371782"/>
              <a:gd name="connsiteY69" fmla="*/ 224367 h 1402382"/>
              <a:gd name="connsiteX70" fmla="*/ 359833 w 1371782"/>
              <a:gd name="connsiteY70" fmla="*/ 215900 h 1402382"/>
              <a:gd name="connsiteX71" fmla="*/ 292100 w 1371782"/>
              <a:gd name="connsiteY71" fmla="*/ 207434 h 1402382"/>
              <a:gd name="connsiteX72" fmla="*/ 4233 w 1371782"/>
              <a:gd name="connsiteY72" fmla="*/ 211667 h 1402382"/>
              <a:gd name="connsiteX73" fmla="*/ 0 w 1371782"/>
              <a:gd name="connsiteY73"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94833 w 1371782"/>
              <a:gd name="connsiteY34" fmla="*/ 105834 h 1402382"/>
              <a:gd name="connsiteX35" fmla="*/ 990600 w 1371782"/>
              <a:gd name="connsiteY35" fmla="*/ 118534 h 1402382"/>
              <a:gd name="connsiteX36" fmla="*/ 977900 w 1371782"/>
              <a:gd name="connsiteY36" fmla="*/ 122767 h 1402382"/>
              <a:gd name="connsiteX37" fmla="*/ 969433 w 1371782"/>
              <a:gd name="connsiteY37" fmla="*/ 135467 h 1402382"/>
              <a:gd name="connsiteX38" fmla="*/ 956733 w 1371782"/>
              <a:gd name="connsiteY38" fmla="*/ 143934 h 1402382"/>
              <a:gd name="connsiteX39" fmla="*/ 927100 w 1371782"/>
              <a:gd name="connsiteY39" fmla="*/ 177800 h 1402382"/>
              <a:gd name="connsiteX40" fmla="*/ 884766 w 1371782"/>
              <a:gd name="connsiteY40" fmla="*/ 228600 h 1402382"/>
              <a:gd name="connsiteX41" fmla="*/ 867833 w 1371782"/>
              <a:gd name="connsiteY41" fmla="*/ 249767 h 1402382"/>
              <a:gd name="connsiteX42" fmla="*/ 842433 w 1371782"/>
              <a:gd name="connsiteY42" fmla="*/ 275167 h 1402382"/>
              <a:gd name="connsiteX43" fmla="*/ 829733 w 1371782"/>
              <a:gd name="connsiteY43" fmla="*/ 287867 h 1402382"/>
              <a:gd name="connsiteX44" fmla="*/ 800100 w 1371782"/>
              <a:gd name="connsiteY44" fmla="*/ 325967 h 1402382"/>
              <a:gd name="connsiteX45" fmla="*/ 774700 w 1371782"/>
              <a:gd name="connsiteY45" fmla="*/ 342900 h 1402382"/>
              <a:gd name="connsiteX46" fmla="*/ 749300 w 1371782"/>
              <a:gd name="connsiteY46" fmla="*/ 372534 h 1402382"/>
              <a:gd name="connsiteX47" fmla="*/ 736600 w 1371782"/>
              <a:gd name="connsiteY47" fmla="*/ 381000 h 1402382"/>
              <a:gd name="connsiteX48" fmla="*/ 711200 w 1371782"/>
              <a:gd name="connsiteY48" fmla="*/ 389467 h 1402382"/>
              <a:gd name="connsiteX49" fmla="*/ 698500 w 1371782"/>
              <a:gd name="connsiteY49" fmla="*/ 397934 h 1402382"/>
              <a:gd name="connsiteX50" fmla="*/ 685800 w 1371782"/>
              <a:gd name="connsiteY50" fmla="*/ 402167 h 1402382"/>
              <a:gd name="connsiteX51" fmla="*/ 643466 w 1371782"/>
              <a:gd name="connsiteY51" fmla="*/ 410634 h 1402382"/>
              <a:gd name="connsiteX52" fmla="*/ 563033 w 1371782"/>
              <a:gd name="connsiteY52" fmla="*/ 397934 h 1402382"/>
              <a:gd name="connsiteX53" fmla="*/ 541866 w 1371782"/>
              <a:gd name="connsiteY53" fmla="*/ 393700 h 1402382"/>
              <a:gd name="connsiteX54" fmla="*/ 516466 w 1371782"/>
              <a:gd name="connsiteY54" fmla="*/ 385234 h 1402382"/>
              <a:gd name="connsiteX55" fmla="*/ 554566 w 1371782"/>
              <a:gd name="connsiteY55" fmla="*/ 364067 h 1402382"/>
              <a:gd name="connsiteX56" fmla="*/ 567266 w 1371782"/>
              <a:gd name="connsiteY56" fmla="*/ 355600 h 1402382"/>
              <a:gd name="connsiteX57" fmla="*/ 550333 w 1371782"/>
              <a:gd name="connsiteY57" fmla="*/ 334434 h 1402382"/>
              <a:gd name="connsiteX58" fmla="*/ 533400 w 1371782"/>
              <a:gd name="connsiteY58" fmla="*/ 317500 h 1402382"/>
              <a:gd name="connsiteX59" fmla="*/ 508000 w 1371782"/>
              <a:gd name="connsiteY59" fmla="*/ 309034 h 1402382"/>
              <a:gd name="connsiteX60" fmla="*/ 495300 w 1371782"/>
              <a:gd name="connsiteY60" fmla="*/ 300567 h 1402382"/>
              <a:gd name="connsiteX61" fmla="*/ 486833 w 1371782"/>
              <a:gd name="connsiteY61" fmla="*/ 283634 h 1402382"/>
              <a:gd name="connsiteX62" fmla="*/ 499533 w 1371782"/>
              <a:gd name="connsiteY62" fmla="*/ 270934 h 1402382"/>
              <a:gd name="connsiteX63" fmla="*/ 524933 w 1371782"/>
              <a:gd name="connsiteY63" fmla="*/ 262467 h 1402382"/>
              <a:gd name="connsiteX64" fmla="*/ 537633 w 1371782"/>
              <a:gd name="connsiteY64" fmla="*/ 254000 h 1402382"/>
              <a:gd name="connsiteX65" fmla="*/ 575733 w 1371782"/>
              <a:gd name="connsiteY65" fmla="*/ 245534 h 1402382"/>
              <a:gd name="connsiteX66" fmla="*/ 550333 w 1371782"/>
              <a:gd name="connsiteY66" fmla="*/ 241300 h 1402382"/>
              <a:gd name="connsiteX67" fmla="*/ 474133 w 1371782"/>
              <a:gd name="connsiteY67" fmla="*/ 232834 h 1402382"/>
              <a:gd name="connsiteX68" fmla="*/ 431800 w 1371782"/>
              <a:gd name="connsiteY68" fmla="*/ 224367 h 1402382"/>
              <a:gd name="connsiteX69" fmla="*/ 359833 w 1371782"/>
              <a:gd name="connsiteY69" fmla="*/ 215900 h 1402382"/>
              <a:gd name="connsiteX70" fmla="*/ 292100 w 1371782"/>
              <a:gd name="connsiteY70" fmla="*/ 207434 h 1402382"/>
              <a:gd name="connsiteX71" fmla="*/ 4233 w 1371782"/>
              <a:gd name="connsiteY71" fmla="*/ 211667 h 1402382"/>
              <a:gd name="connsiteX72" fmla="*/ 0 w 1371782"/>
              <a:gd name="connsiteY72"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94833 w 1371782"/>
              <a:gd name="connsiteY34" fmla="*/ 105834 h 1402382"/>
              <a:gd name="connsiteX35" fmla="*/ 990600 w 1371782"/>
              <a:gd name="connsiteY35" fmla="*/ 118534 h 1402382"/>
              <a:gd name="connsiteX36" fmla="*/ 969433 w 1371782"/>
              <a:gd name="connsiteY36" fmla="*/ 135467 h 1402382"/>
              <a:gd name="connsiteX37" fmla="*/ 956733 w 1371782"/>
              <a:gd name="connsiteY37" fmla="*/ 143934 h 1402382"/>
              <a:gd name="connsiteX38" fmla="*/ 927100 w 1371782"/>
              <a:gd name="connsiteY38" fmla="*/ 177800 h 1402382"/>
              <a:gd name="connsiteX39" fmla="*/ 884766 w 1371782"/>
              <a:gd name="connsiteY39" fmla="*/ 228600 h 1402382"/>
              <a:gd name="connsiteX40" fmla="*/ 867833 w 1371782"/>
              <a:gd name="connsiteY40" fmla="*/ 249767 h 1402382"/>
              <a:gd name="connsiteX41" fmla="*/ 842433 w 1371782"/>
              <a:gd name="connsiteY41" fmla="*/ 275167 h 1402382"/>
              <a:gd name="connsiteX42" fmla="*/ 829733 w 1371782"/>
              <a:gd name="connsiteY42" fmla="*/ 287867 h 1402382"/>
              <a:gd name="connsiteX43" fmla="*/ 800100 w 1371782"/>
              <a:gd name="connsiteY43" fmla="*/ 325967 h 1402382"/>
              <a:gd name="connsiteX44" fmla="*/ 774700 w 1371782"/>
              <a:gd name="connsiteY44" fmla="*/ 342900 h 1402382"/>
              <a:gd name="connsiteX45" fmla="*/ 749300 w 1371782"/>
              <a:gd name="connsiteY45" fmla="*/ 372534 h 1402382"/>
              <a:gd name="connsiteX46" fmla="*/ 736600 w 1371782"/>
              <a:gd name="connsiteY46" fmla="*/ 381000 h 1402382"/>
              <a:gd name="connsiteX47" fmla="*/ 711200 w 1371782"/>
              <a:gd name="connsiteY47" fmla="*/ 389467 h 1402382"/>
              <a:gd name="connsiteX48" fmla="*/ 698500 w 1371782"/>
              <a:gd name="connsiteY48" fmla="*/ 397934 h 1402382"/>
              <a:gd name="connsiteX49" fmla="*/ 685800 w 1371782"/>
              <a:gd name="connsiteY49" fmla="*/ 402167 h 1402382"/>
              <a:gd name="connsiteX50" fmla="*/ 643466 w 1371782"/>
              <a:gd name="connsiteY50" fmla="*/ 410634 h 1402382"/>
              <a:gd name="connsiteX51" fmla="*/ 563033 w 1371782"/>
              <a:gd name="connsiteY51" fmla="*/ 397934 h 1402382"/>
              <a:gd name="connsiteX52" fmla="*/ 541866 w 1371782"/>
              <a:gd name="connsiteY52" fmla="*/ 393700 h 1402382"/>
              <a:gd name="connsiteX53" fmla="*/ 516466 w 1371782"/>
              <a:gd name="connsiteY53" fmla="*/ 385234 h 1402382"/>
              <a:gd name="connsiteX54" fmla="*/ 554566 w 1371782"/>
              <a:gd name="connsiteY54" fmla="*/ 364067 h 1402382"/>
              <a:gd name="connsiteX55" fmla="*/ 567266 w 1371782"/>
              <a:gd name="connsiteY55" fmla="*/ 355600 h 1402382"/>
              <a:gd name="connsiteX56" fmla="*/ 550333 w 1371782"/>
              <a:gd name="connsiteY56" fmla="*/ 334434 h 1402382"/>
              <a:gd name="connsiteX57" fmla="*/ 533400 w 1371782"/>
              <a:gd name="connsiteY57" fmla="*/ 317500 h 1402382"/>
              <a:gd name="connsiteX58" fmla="*/ 508000 w 1371782"/>
              <a:gd name="connsiteY58" fmla="*/ 309034 h 1402382"/>
              <a:gd name="connsiteX59" fmla="*/ 495300 w 1371782"/>
              <a:gd name="connsiteY59" fmla="*/ 300567 h 1402382"/>
              <a:gd name="connsiteX60" fmla="*/ 486833 w 1371782"/>
              <a:gd name="connsiteY60" fmla="*/ 283634 h 1402382"/>
              <a:gd name="connsiteX61" fmla="*/ 499533 w 1371782"/>
              <a:gd name="connsiteY61" fmla="*/ 270934 h 1402382"/>
              <a:gd name="connsiteX62" fmla="*/ 524933 w 1371782"/>
              <a:gd name="connsiteY62" fmla="*/ 262467 h 1402382"/>
              <a:gd name="connsiteX63" fmla="*/ 537633 w 1371782"/>
              <a:gd name="connsiteY63" fmla="*/ 254000 h 1402382"/>
              <a:gd name="connsiteX64" fmla="*/ 575733 w 1371782"/>
              <a:gd name="connsiteY64" fmla="*/ 245534 h 1402382"/>
              <a:gd name="connsiteX65" fmla="*/ 550333 w 1371782"/>
              <a:gd name="connsiteY65" fmla="*/ 241300 h 1402382"/>
              <a:gd name="connsiteX66" fmla="*/ 474133 w 1371782"/>
              <a:gd name="connsiteY66" fmla="*/ 232834 h 1402382"/>
              <a:gd name="connsiteX67" fmla="*/ 431800 w 1371782"/>
              <a:gd name="connsiteY67" fmla="*/ 224367 h 1402382"/>
              <a:gd name="connsiteX68" fmla="*/ 359833 w 1371782"/>
              <a:gd name="connsiteY68" fmla="*/ 215900 h 1402382"/>
              <a:gd name="connsiteX69" fmla="*/ 292100 w 1371782"/>
              <a:gd name="connsiteY69" fmla="*/ 207434 h 1402382"/>
              <a:gd name="connsiteX70" fmla="*/ 4233 w 1371782"/>
              <a:gd name="connsiteY70" fmla="*/ 211667 h 1402382"/>
              <a:gd name="connsiteX71" fmla="*/ 0 w 1371782"/>
              <a:gd name="connsiteY71"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94833 w 1371782"/>
              <a:gd name="connsiteY34" fmla="*/ 105834 h 1402382"/>
              <a:gd name="connsiteX35" fmla="*/ 969433 w 1371782"/>
              <a:gd name="connsiteY35" fmla="*/ 135467 h 1402382"/>
              <a:gd name="connsiteX36" fmla="*/ 956733 w 1371782"/>
              <a:gd name="connsiteY36" fmla="*/ 143934 h 1402382"/>
              <a:gd name="connsiteX37" fmla="*/ 927100 w 1371782"/>
              <a:gd name="connsiteY37" fmla="*/ 177800 h 1402382"/>
              <a:gd name="connsiteX38" fmla="*/ 884766 w 1371782"/>
              <a:gd name="connsiteY38" fmla="*/ 228600 h 1402382"/>
              <a:gd name="connsiteX39" fmla="*/ 867833 w 1371782"/>
              <a:gd name="connsiteY39" fmla="*/ 249767 h 1402382"/>
              <a:gd name="connsiteX40" fmla="*/ 842433 w 1371782"/>
              <a:gd name="connsiteY40" fmla="*/ 275167 h 1402382"/>
              <a:gd name="connsiteX41" fmla="*/ 829733 w 1371782"/>
              <a:gd name="connsiteY41" fmla="*/ 287867 h 1402382"/>
              <a:gd name="connsiteX42" fmla="*/ 800100 w 1371782"/>
              <a:gd name="connsiteY42" fmla="*/ 325967 h 1402382"/>
              <a:gd name="connsiteX43" fmla="*/ 774700 w 1371782"/>
              <a:gd name="connsiteY43" fmla="*/ 342900 h 1402382"/>
              <a:gd name="connsiteX44" fmla="*/ 749300 w 1371782"/>
              <a:gd name="connsiteY44" fmla="*/ 372534 h 1402382"/>
              <a:gd name="connsiteX45" fmla="*/ 736600 w 1371782"/>
              <a:gd name="connsiteY45" fmla="*/ 381000 h 1402382"/>
              <a:gd name="connsiteX46" fmla="*/ 711200 w 1371782"/>
              <a:gd name="connsiteY46" fmla="*/ 389467 h 1402382"/>
              <a:gd name="connsiteX47" fmla="*/ 698500 w 1371782"/>
              <a:gd name="connsiteY47" fmla="*/ 397934 h 1402382"/>
              <a:gd name="connsiteX48" fmla="*/ 685800 w 1371782"/>
              <a:gd name="connsiteY48" fmla="*/ 402167 h 1402382"/>
              <a:gd name="connsiteX49" fmla="*/ 643466 w 1371782"/>
              <a:gd name="connsiteY49" fmla="*/ 410634 h 1402382"/>
              <a:gd name="connsiteX50" fmla="*/ 563033 w 1371782"/>
              <a:gd name="connsiteY50" fmla="*/ 397934 h 1402382"/>
              <a:gd name="connsiteX51" fmla="*/ 541866 w 1371782"/>
              <a:gd name="connsiteY51" fmla="*/ 393700 h 1402382"/>
              <a:gd name="connsiteX52" fmla="*/ 516466 w 1371782"/>
              <a:gd name="connsiteY52" fmla="*/ 385234 h 1402382"/>
              <a:gd name="connsiteX53" fmla="*/ 554566 w 1371782"/>
              <a:gd name="connsiteY53" fmla="*/ 364067 h 1402382"/>
              <a:gd name="connsiteX54" fmla="*/ 567266 w 1371782"/>
              <a:gd name="connsiteY54" fmla="*/ 355600 h 1402382"/>
              <a:gd name="connsiteX55" fmla="*/ 550333 w 1371782"/>
              <a:gd name="connsiteY55" fmla="*/ 334434 h 1402382"/>
              <a:gd name="connsiteX56" fmla="*/ 533400 w 1371782"/>
              <a:gd name="connsiteY56" fmla="*/ 317500 h 1402382"/>
              <a:gd name="connsiteX57" fmla="*/ 508000 w 1371782"/>
              <a:gd name="connsiteY57" fmla="*/ 309034 h 1402382"/>
              <a:gd name="connsiteX58" fmla="*/ 495300 w 1371782"/>
              <a:gd name="connsiteY58" fmla="*/ 300567 h 1402382"/>
              <a:gd name="connsiteX59" fmla="*/ 486833 w 1371782"/>
              <a:gd name="connsiteY59" fmla="*/ 283634 h 1402382"/>
              <a:gd name="connsiteX60" fmla="*/ 499533 w 1371782"/>
              <a:gd name="connsiteY60" fmla="*/ 270934 h 1402382"/>
              <a:gd name="connsiteX61" fmla="*/ 524933 w 1371782"/>
              <a:gd name="connsiteY61" fmla="*/ 262467 h 1402382"/>
              <a:gd name="connsiteX62" fmla="*/ 537633 w 1371782"/>
              <a:gd name="connsiteY62" fmla="*/ 254000 h 1402382"/>
              <a:gd name="connsiteX63" fmla="*/ 575733 w 1371782"/>
              <a:gd name="connsiteY63" fmla="*/ 245534 h 1402382"/>
              <a:gd name="connsiteX64" fmla="*/ 550333 w 1371782"/>
              <a:gd name="connsiteY64" fmla="*/ 241300 h 1402382"/>
              <a:gd name="connsiteX65" fmla="*/ 474133 w 1371782"/>
              <a:gd name="connsiteY65" fmla="*/ 232834 h 1402382"/>
              <a:gd name="connsiteX66" fmla="*/ 431800 w 1371782"/>
              <a:gd name="connsiteY66" fmla="*/ 224367 h 1402382"/>
              <a:gd name="connsiteX67" fmla="*/ 359833 w 1371782"/>
              <a:gd name="connsiteY67" fmla="*/ 215900 h 1402382"/>
              <a:gd name="connsiteX68" fmla="*/ 292100 w 1371782"/>
              <a:gd name="connsiteY68" fmla="*/ 207434 h 1402382"/>
              <a:gd name="connsiteX69" fmla="*/ 4233 w 1371782"/>
              <a:gd name="connsiteY69" fmla="*/ 211667 h 1402382"/>
              <a:gd name="connsiteX70" fmla="*/ 0 w 1371782"/>
              <a:gd name="connsiteY70"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94833 w 1371782"/>
              <a:gd name="connsiteY34" fmla="*/ 105834 h 1402382"/>
              <a:gd name="connsiteX35" fmla="*/ 969433 w 1371782"/>
              <a:gd name="connsiteY35" fmla="*/ 135467 h 1402382"/>
              <a:gd name="connsiteX36" fmla="*/ 927100 w 1371782"/>
              <a:gd name="connsiteY36" fmla="*/ 177800 h 1402382"/>
              <a:gd name="connsiteX37" fmla="*/ 884766 w 1371782"/>
              <a:gd name="connsiteY37" fmla="*/ 228600 h 1402382"/>
              <a:gd name="connsiteX38" fmla="*/ 867833 w 1371782"/>
              <a:gd name="connsiteY38" fmla="*/ 249767 h 1402382"/>
              <a:gd name="connsiteX39" fmla="*/ 842433 w 1371782"/>
              <a:gd name="connsiteY39" fmla="*/ 275167 h 1402382"/>
              <a:gd name="connsiteX40" fmla="*/ 829733 w 1371782"/>
              <a:gd name="connsiteY40" fmla="*/ 287867 h 1402382"/>
              <a:gd name="connsiteX41" fmla="*/ 800100 w 1371782"/>
              <a:gd name="connsiteY41" fmla="*/ 325967 h 1402382"/>
              <a:gd name="connsiteX42" fmla="*/ 774700 w 1371782"/>
              <a:gd name="connsiteY42" fmla="*/ 342900 h 1402382"/>
              <a:gd name="connsiteX43" fmla="*/ 749300 w 1371782"/>
              <a:gd name="connsiteY43" fmla="*/ 372534 h 1402382"/>
              <a:gd name="connsiteX44" fmla="*/ 736600 w 1371782"/>
              <a:gd name="connsiteY44" fmla="*/ 381000 h 1402382"/>
              <a:gd name="connsiteX45" fmla="*/ 711200 w 1371782"/>
              <a:gd name="connsiteY45" fmla="*/ 389467 h 1402382"/>
              <a:gd name="connsiteX46" fmla="*/ 698500 w 1371782"/>
              <a:gd name="connsiteY46" fmla="*/ 397934 h 1402382"/>
              <a:gd name="connsiteX47" fmla="*/ 685800 w 1371782"/>
              <a:gd name="connsiteY47" fmla="*/ 402167 h 1402382"/>
              <a:gd name="connsiteX48" fmla="*/ 643466 w 1371782"/>
              <a:gd name="connsiteY48" fmla="*/ 410634 h 1402382"/>
              <a:gd name="connsiteX49" fmla="*/ 563033 w 1371782"/>
              <a:gd name="connsiteY49" fmla="*/ 397934 h 1402382"/>
              <a:gd name="connsiteX50" fmla="*/ 541866 w 1371782"/>
              <a:gd name="connsiteY50" fmla="*/ 393700 h 1402382"/>
              <a:gd name="connsiteX51" fmla="*/ 516466 w 1371782"/>
              <a:gd name="connsiteY51" fmla="*/ 385234 h 1402382"/>
              <a:gd name="connsiteX52" fmla="*/ 554566 w 1371782"/>
              <a:gd name="connsiteY52" fmla="*/ 364067 h 1402382"/>
              <a:gd name="connsiteX53" fmla="*/ 567266 w 1371782"/>
              <a:gd name="connsiteY53" fmla="*/ 355600 h 1402382"/>
              <a:gd name="connsiteX54" fmla="*/ 550333 w 1371782"/>
              <a:gd name="connsiteY54" fmla="*/ 334434 h 1402382"/>
              <a:gd name="connsiteX55" fmla="*/ 533400 w 1371782"/>
              <a:gd name="connsiteY55" fmla="*/ 317500 h 1402382"/>
              <a:gd name="connsiteX56" fmla="*/ 508000 w 1371782"/>
              <a:gd name="connsiteY56" fmla="*/ 309034 h 1402382"/>
              <a:gd name="connsiteX57" fmla="*/ 495300 w 1371782"/>
              <a:gd name="connsiteY57" fmla="*/ 300567 h 1402382"/>
              <a:gd name="connsiteX58" fmla="*/ 486833 w 1371782"/>
              <a:gd name="connsiteY58" fmla="*/ 283634 h 1402382"/>
              <a:gd name="connsiteX59" fmla="*/ 499533 w 1371782"/>
              <a:gd name="connsiteY59" fmla="*/ 270934 h 1402382"/>
              <a:gd name="connsiteX60" fmla="*/ 524933 w 1371782"/>
              <a:gd name="connsiteY60" fmla="*/ 262467 h 1402382"/>
              <a:gd name="connsiteX61" fmla="*/ 537633 w 1371782"/>
              <a:gd name="connsiteY61" fmla="*/ 254000 h 1402382"/>
              <a:gd name="connsiteX62" fmla="*/ 575733 w 1371782"/>
              <a:gd name="connsiteY62" fmla="*/ 245534 h 1402382"/>
              <a:gd name="connsiteX63" fmla="*/ 550333 w 1371782"/>
              <a:gd name="connsiteY63" fmla="*/ 241300 h 1402382"/>
              <a:gd name="connsiteX64" fmla="*/ 474133 w 1371782"/>
              <a:gd name="connsiteY64" fmla="*/ 232834 h 1402382"/>
              <a:gd name="connsiteX65" fmla="*/ 431800 w 1371782"/>
              <a:gd name="connsiteY65" fmla="*/ 224367 h 1402382"/>
              <a:gd name="connsiteX66" fmla="*/ 359833 w 1371782"/>
              <a:gd name="connsiteY66" fmla="*/ 215900 h 1402382"/>
              <a:gd name="connsiteX67" fmla="*/ 292100 w 1371782"/>
              <a:gd name="connsiteY67" fmla="*/ 207434 h 1402382"/>
              <a:gd name="connsiteX68" fmla="*/ 4233 w 1371782"/>
              <a:gd name="connsiteY68" fmla="*/ 211667 h 1402382"/>
              <a:gd name="connsiteX69" fmla="*/ 0 w 1371782"/>
              <a:gd name="connsiteY69"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94833 w 1371782"/>
              <a:gd name="connsiteY34" fmla="*/ 105834 h 1402382"/>
              <a:gd name="connsiteX35" fmla="*/ 927100 w 1371782"/>
              <a:gd name="connsiteY35" fmla="*/ 177800 h 1402382"/>
              <a:gd name="connsiteX36" fmla="*/ 884766 w 1371782"/>
              <a:gd name="connsiteY36" fmla="*/ 228600 h 1402382"/>
              <a:gd name="connsiteX37" fmla="*/ 867833 w 1371782"/>
              <a:gd name="connsiteY37" fmla="*/ 249767 h 1402382"/>
              <a:gd name="connsiteX38" fmla="*/ 842433 w 1371782"/>
              <a:gd name="connsiteY38" fmla="*/ 275167 h 1402382"/>
              <a:gd name="connsiteX39" fmla="*/ 829733 w 1371782"/>
              <a:gd name="connsiteY39" fmla="*/ 287867 h 1402382"/>
              <a:gd name="connsiteX40" fmla="*/ 800100 w 1371782"/>
              <a:gd name="connsiteY40" fmla="*/ 325967 h 1402382"/>
              <a:gd name="connsiteX41" fmla="*/ 774700 w 1371782"/>
              <a:gd name="connsiteY41" fmla="*/ 342900 h 1402382"/>
              <a:gd name="connsiteX42" fmla="*/ 749300 w 1371782"/>
              <a:gd name="connsiteY42" fmla="*/ 372534 h 1402382"/>
              <a:gd name="connsiteX43" fmla="*/ 736600 w 1371782"/>
              <a:gd name="connsiteY43" fmla="*/ 381000 h 1402382"/>
              <a:gd name="connsiteX44" fmla="*/ 711200 w 1371782"/>
              <a:gd name="connsiteY44" fmla="*/ 389467 h 1402382"/>
              <a:gd name="connsiteX45" fmla="*/ 698500 w 1371782"/>
              <a:gd name="connsiteY45" fmla="*/ 397934 h 1402382"/>
              <a:gd name="connsiteX46" fmla="*/ 685800 w 1371782"/>
              <a:gd name="connsiteY46" fmla="*/ 402167 h 1402382"/>
              <a:gd name="connsiteX47" fmla="*/ 643466 w 1371782"/>
              <a:gd name="connsiteY47" fmla="*/ 410634 h 1402382"/>
              <a:gd name="connsiteX48" fmla="*/ 563033 w 1371782"/>
              <a:gd name="connsiteY48" fmla="*/ 397934 h 1402382"/>
              <a:gd name="connsiteX49" fmla="*/ 541866 w 1371782"/>
              <a:gd name="connsiteY49" fmla="*/ 393700 h 1402382"/>
              <a:gd name="connsiteX50" fmla="*/ 516466 w 1371782"/>
              <a:gd name="connsiteY50" fmla="*/ 385234 h 1402382"/>
              <a:gd name="connsiteX51" fmla="*/ 554566 w 1371782"/>
              <a:gd name="connsiteY51" fmla="*/ 364067 h 1402382"/>
              <a:gd name="connsiteX52" fmla="*/ 567266 w 1371782"/>
              <a:gd name="connsiteY52" fmla="*/ 355600 h 1402382"/>
              <a:gd name="connsiteX53" fmla="*/ 550333 w 1371782"/>
              <a:gd name="connsiteY53" fmla="*/ 334434 h 1402382"/>
              <a:gd name="connsiteX54" fmla="*/ 533400 w 1371782"/>
              <a:gd name="connsiteY54" fmla="*/ 317500 h 1402382"/>
              <a:gd name="connsiteX55" fmla="*/ 508000 w 1371782"/>
              <a:gd name="connsiteY55" fmla="*/ 309034 h 1402382"/>
              <a:gd name="connsiteX56" fmla="*/ 495300 w 1371782"/>
              <a:gd name="connsiteY56" fmla="*/ 300567 h 1402382"/>
              <a:gd name="connsiteX57" fmla="*/ 486833 w 1371782"/>
              <a:gd name="connsiteY57" fmla="*/ 283634 h 1402382"/>
              <a:gd name="connsiteX58" fmla="*/ 499533 w 1371782"/>
              <a:gd name="connsiteY58" fmla="*/ 270934 h 1402382"/>
              <a:gd name="connsiteX59" fmla="*/ 524933 w 1371782"/>
              <a:gd name="connsiteY59" fmla="*/ 262467 h 1402382"/>
              <a:gd name="connsiteX60" fmla="*/ 537633 w 1371782"/>
              <a:gd name="connsiteY60" fmla="*/ 254000 h 1402382"/>
              <a:gd name="connsiteX61" fmla="*/ 575733 w 1371782"/>
              <a:gd name="connsiteY61" fmla="*/ 245534 h 1402382"/>
              <a:gd name="connsiteX62" fmla="*/ 550333 w 1371782"/>
              <a:gd name="connsiteY62" fmla="*/ 241300 h 1402382"/>
              <a:gd name="connsiteX63" fmla="*/ 474133 w 1371782"/>
              <a:gd name="connsiteY63" fmla="*/ 232834 h 1402382"/>
              <a:gd name="connsiteX64" fmla="*/ 431800 w 1371782"/>
              <a:gd name="connsiteY64" fmla="*/ 224367 h 1402382"/>
              <a:gd name="connsiteX65" fmla="*/ 359833 w 1371782"/>
              <a:gd name="connsiteY65" fmla="*/ 215900 h 1402382"/>
              <a:gd name="connsiteX66" fmla="*/ 292100 w 1371782"/>
              <a:gd name="connsiteY66" fmla="*/ 207434 h 1402382"/>
              <a:gd name="connsiteX67" fmla="*/ 4233 w 1371782"/>
              <a:gd name="connsiteY67" fmla="*/ 211667 h 1402382"/>
              <a:gd name="connsiteX68" fmla="*/ 0 w 1371782"/>
              <a:gd name="connsiteY68"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28600 h 1402382"/>
              <a:gd name="connsiteX37" fmla="*/ 867833 w 1371782"/>
              <a:gd name="connsiteY37" fmla="*/ 249767 h 1402382"/>
              <a:gd name="connsiteX38" fmla="*/ 842433 w 1371782"/>
              <a:gd name="connsiteY38" fmla="*/ 275167 h 1402382"/>
              <a:gd name="connsiteX39" fmla="*/ 829733 w 1371782"/>
              <a:gd name="connsiteY39" fmla="*/ 287867 h 1402382"/>
              <a:gd name="connsiteX40" fmla="*/ 800100 w 1371782"/>
              <a:gd name="connsiteY40" fmla="*/ 325967 h 1402382"/>
              <a:gd name="connsiteX41" fmla="*/ 774700 w 1371782"/>
              <a:gd name="connsiteY41" fmla="*/ 342900 h 1402382"/>
              <a:gd name="connsiteX42" fmla="*/ 749300 w 1371782"/>
              <a:gd name="connsiteY42" fmla="*/ 372534 h 1402382"/>
              <a:gd name="connsiteX43" fmla="*/ 736600 w 1371782"/>
              <a:gd name="connsiteY43" fmla="*/ 381000 h 1402382"/>
              <a:gd name="connsiteX44" fmla="*/ 711200 w 1371782"/>
              <a:gd name="connsiteY44" fmla="*/ 389467 h 1402382"/>
              <a:gd name="connsiteX45" fmla="*/ 698500 w 1371782"/>
              <a:gd name="connsiteY45" fmla="*/ 397934 h 1402382"/>
              <a:gd name="connsiteX46" fmla="*/ 685800 w 1371782"/>
              <a:gd name="connsiteY46" fmla="*/ 402167 h 1402382"/>
              <a:gd name="connsiteX47" fmla="*/ 643466 w 1371782"/>
              <a:gd name="connsiteY47" fmla="*/ 410634 h 1402382"/>
              <a:gd name="connsiteX48" fmla="*/ 563033 w 1371782"/>
              <a:gd name="connsiteY48" fmla="*/ 397934 h 1402382"/>
              <a:gd name="connsiteX49" fmla="*/ 541866 w 1371782"/>
              <a:gd name="connsiteY49" fmla="*/ 393700 h 1402382"/>
              <a:gd name="connsiteX50" fmla="*/ 516466 w 1371782"/>
              <a:gd name="connsiteY50" fmla="*/ 385234 h 1402382"/>
              <a:gd name="connsiteX51" fmla="*/ 554566 w 1371782"/>
              <a:gd name="connsiteY51" fmla="*/ 364067 h 1402382"/>
              <a:gd name="connsiteX52" fmla="*/ 567266 w 1371782"/>
              <a:gd name="connsiteY52" fmla="*/ 355600 h 1402382"/>
              <a:gd name="connsiteX53" fmla="*/ 550333 w 1371782"/>
              <a:gd name="connsiteY53" fmla="*/ 334434 h 1402382"/>
              <a:gd name="connsiteX54" fmla="*/ 533400 w 1371782"/>
              <a:gd name="connsiteY54" fmla="*/ 317500 h 1402382"/>
              <a:gd name="connsiteX55" fmla="*/ 508000 w 1371782"/>
              <a:gd name="connsiteY55" fmla="*/ 309034 h 1402382"/>
              <a:gd name="connsiteX56" fmla="*/ 495300 w 1371782"/>
              <a:gd name="connsiteY56" fmla="*/ 300567 h 1402382"/>
              <a:gd name="connsiteX57" fmla="*/ 486833 w 1371782"/>
              <a:gd name="connsiteY57" fmla="*/ 283634 h 1402382"/>
              <a:gd name="connsiteX58" fmla="*/ 499533 w 1371782"/>
              <a:gd name="connsiteY58" fmla="*/ 270934 h 1402382"/>
              <a:gd name="connsiteX59" fmla="*/ 524933 w 1371782"/>
              <a:gd name="connsiteY59" fmla="*/ 262467 h 1402382"/>
              <a:gd name="connsiteX60" fmla="*/ 537633 w 1371782"/>
              <a:gd name="connsiteY60" fmla="*/ 254000 h 1402382"/>
              <a:gd name="connsiteX61" fmla="*/ 575733 w 1371782"/>
              <a:gd name="connsiteY61" fmla="*/ 245534 h 1402382"/>
              <a:gd name="connsiteX62" fmla="*/ 550333 w 1371782"/>
              <a:gd name="connsiteY62" fmla="*/ 241300 h 1402382"/>
              <a:gd name="connsiteX63" fmla="*/ 474133 w 1371782"/>
              <a:gd name="connsiteY63" fmla="*/ 232834 h 1402382"/>
              <a:gd name="connsiteX64" fmla="*/ 431800 w 1371782"/>
              <a:gd name="connsiteY64" fmla="*/ 224367 h 1402382"/>
              <a:gd name="connsiteX65" fmla="*/ 359833 w 1371782"/>
              <a:gd name="connsiteY65" fmla="*/ 215900 h 1402382"/>
              <a:gd name="connsiteX66" fmla="*/ 292100 w 1371782"/>
              <a:gd name="connsiteY66" fmla="*/ 207434 h 1402382"/>
              <a:gd name="connsiteX67" fmla="*/ 4233 w 1371782"/>
              <a:gd name="connsiteY67" fmla="*/ 211667 h 1402382"/>
              <a:gd name="connsiteX68" fmla="*/ 0 w 1371782"/>
              <a:gd name="connsiteY68"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28600 h 1402382"/>
              <a:gd name="connsiteX37" fmla="*/ 842433 w 1371782"/>
              <a:gd name="connsiteY37" fmla="*/ 275167 h 1402382"/>
              <a:gd name="connsiteX38" fmla="*/ 829733 w 1371782"/>
              <a:gd name="connsiteY38" fmla="*/ 287867 h 1402382"/>
              <a:gd name="connsiteX39" fmla="*/ 800100 w 1371782"/>
              <a:gd name="connsiteY39" fmla="*/ 325967 h 1402382"/>
              <a:gd name="connsiteX40" fmla="*/ 774700 w 1371782"/>
              <a:gd name="connsiteY40" fmla="*/ 342900 h 1402382"/>
              <a:gd name="connsiteX41" fmla="*/ 749300 w 1371782"/>
              <a:gd name="connsiteY41" fmla="*/ 372534 h 1402382"/>
              <a:gd name="connsiteX42" fmla="*/ 736600 w 1371782"/>
              <a:gd name="connsiteY42" fmla="*/ 381000 h 1402382"/>
              <a:gd name="connsiteX43" fmla="*/ 711200 w 1371782"/>
              <a:gd name="connsiteY43" fmla="*/ 389467 h 1402382"/>
              <a:gd name="connsiteX44" fmla="*/ 698500 w 1371782"/>
              <a:gd name="connsiteY44" fmla="*/ 397934 h 1402382"/>
              <a:gd name="connsiteX45" fmla="*/ 685800 w 1371782"/>
              <a:gd name="connsiteY45" fmla="*/ 402167 h 1402382"/>
              <a:gd name="connsiteX46" fmla="*/ 643466 w 1371782"/>
              <a:gd name="connsiteY46" fmla="*/ 410634 h 1402382"/>
              <a:gd name="connsiteX47" fmla="*/ 563033 w 1371782"/>
              <a:gd name="connsiteY47" fmla="*/ 397934 h 1402382"/>
              <a:gd name="connsiteX48" fmla="*/ 541866 w 1371782"/>
              <a:gd name="connsiteY48" fmla="*/ 393700 h 1402382"/>
              <a:gd name="connsiteX49" fmla="*/ 516466 w 1371782"/>
              <a:gd name="connsiteY49" fmla="*/ 385234 h 1402382"/>
              <a:gd name="connsiteX50" fmla="*/ 554566 w 1371782"/>
              <a:gd name="connsiteY50" fmla="*/ 364067 h 1402382"/>
              <a:gd name="connsiteX51" fmla="*/ 567266 w 1371782"/>
              <a:gd name="connsiteY51" fmla="*/ 355600 h 1402382"/>
              <a:gd name="connsiteX52" fmla="*/ 550333 w 1371782"/>
              <a:gd name="connsiteY52" fmla="*/ 334434 h 1402382"/>
              <a:gd name="connsiteX53" fmla="*/ 533400 w 1371782"/>
              <a:gd name="connsiteY53" fmla="*/ 317500 h 1402382"/>
              <a:gd name="connsiteX54" fmla="*/ 508000 w 1371782"/>
              <a:gd name="connsiteY54" fmla="*/ 309034 h 1402382"/>
              <a:gd name="connsiteX55" fmla="*/ 495300 w 1371782"/>
              <a:gd name="connsiteY55" fmla="*/ 300567 h 1402382"/>
              <a:gd name="connsiteX56" fmla="*/ 486833 w 1371782"/>
              <a:gd name="connsiteY56" fmla="*/ 283634 h 1402382"/>
              <a:gd name="connsiteX57" fmla="*/ 499533 w 1371782"/>
              <a:gd name="connsiteY57" fmla="*/ 270934 h 1402382"/>
              <a:gd name="connsiteX58" fmla="*/ 524933 w 1371782"/>
              <a:gd name="connsiteY58" fmla="*/ 262467 h 1402382"/>
              <a:gd name="connsiteX59" fmla="*/ 537633 w 1371782"/>
              <a:gd name="connsiteY59" fmla="*/ 254000 h 1402382"/>
              <a:gd name="connsiteX60" fmla="*/ 575733 w 1371782"/>
              <a:gd name="connsiteY60" fmla="*/ 245534 h 1402382"/>
              <a:gd name="connsiteX61" fmla="*/ 550333 w 1371782"/>
              <a:gd name="connsiteY61" fmla="*/ 241300 h 1402382"/>
              <a:gd name="connsiteX62" fmla="*/ 474133 w 1371782"/>
              <a:gd name="connsiteY62" fmla="*/ 232834 h 1402382"/>
              <a:gd name="connsiteX63" fmla="*/ 431800 w 1371782"/>
              <a:gd name="connsiteY63" fmla="*/ 224367 h 1402382"/>
              <a:gd name="connsiteX64" fmla="*/ 359833 w 1371782"/>
              <a:gd name="connsiteY64" fmla="*/ 215900 h 1402382"/>
              <a:gd name="connsiteX65" fmla="*/ 292100 w 1371782"/>
              <a:gd name="connsiteY65" fmla="*/ 207434 h 1402382"/>
              <a:gd name="connsiteX66" fmla="*/ 4233 w 1371782"/>
              <a:gd name="connsiteY66" fmla="*/ 211667 h 1402382"/>
              <a:gd name="connsiteX67" fmla="*/ 0 w 1371782"/>
              <a:gd name="connsiteY67"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28600 h 1402382"/>
              <a:gd name="connsiteX37" fmla="*/ 842433 w 1371782"/>
              <a:gd name="connsiteY37" fmla="*/ 275167 h 1402382"/>
              <a:gd name="connsiteX38" fmla="*/ 800100 w 1371782"/>
              <a:gd name="connsiteY38" fmla="*/ 325967 h 1402382"/>
              <a:gd name="connsiteX39" fmla="*/ 774700 w 1371782"/>
              <a:gd name="connsiteY39" fmla="*/ 342900 h 1402382"/>
              <a:gd name="connsiteX40" fmla="*/ 749300 w 1371782"/>
              <a:gd name="connsiteY40" fmla="*/ 372534 h 1402382"/>
              <a:gd name="connsiteX41" fmla="*/ 736600 w 1371782"/>
              <a:gd name="connsiteY41" fmla="*/ 381000 h 1402382"/>
              <a:gd name="connsiteX42" fmla="*/ 711200 w 1371782"/>
              <a:gd name="connsiteY42" fmla="*/ 389467 h 1402382"/>
              <a:gd name="connsiteX43" fmla="*/ 698500 w 1371782"/>
              <a:gd name="connsiteY43" fmla="*/ 397934 h 1402382"/>
              <a:gd name="connsiteX44" fmla="*/ 685800 w 1371782"/>
              <a:gd name="connsiteY44" fmla="*/ 402167 h 1402382"/>
              <a:gd name="connsiteX45" fmla="*/ 643466 w 1371782"/>
              <a:gd name="connsiteY45" fmla="*/ 410634 h 1402382"/>
              <a:gd name="connsiteX46" fmla="*/ 563033 w 1371782"/>
              <a:gd name="connsiteY46" fmla="*/ 397934 h 1402382"/>
              <a:gd name="connsiteX47" fmla="*/ 541866 w 1371782"/>
              <a:gd name="connsiteY47" fmla="*/ 393700 h 1402382"/>
              <a:gd name="connsiteX48" fmla="*/ 516466 w 1371782"/>
              <a:gd name="connsiteY48" fmla="*/ 385234 h 1402382"/>
              <a:gd name="connsiteX49" fmla="*/ 554566 w 1371782"/>
              <a:gd name="connsiteY49" fmla="*/ 364067 h 1402382"/>
              <a:gd name="connsiteX50" fmla="*/ 567266 w 1371782"/>
              <a:gd name="connsiteY50" fmla="*/ 355600 h 1402382"/>
              <a:gd name="connsiteX51" fmla="*/ 550333 w 1371782"/>
              <a:gd name="connsiteY51" fmla="*/ 334434 h 1402382"/>
              <a:gd name="connsiteX52" fmla="*/ 533400 w 1371782"/>
              <a:gd name="connsiteY52" fmla="*/ 317500 h 1402382"/>
              <a:gd name="connsiteX53" fmla="*/ 508000 w 1371782"/>
              <a:gd name="connsiteY53" fmla="*/ 309034 h 1402382"/>
              <a:gd name="connsiteX54" fmla="*/ 495300 w 1371782"/>
              <a:gd name="connsiteY54" fmla="*/ 300567 h 1402382"/>
              <a:gd name="connsiteX55" fmla="*/ 486833 w 1371782"/>
              <a:gd name="connsiteY55" fmla="*/ 283634 h 1402382"/>
              <a:gd name="connsiteX56" fmla="*/ 499533 w 1371782"/>
              <a:gd name="connsiteY56" fmla="*/ 270934 h 1402382"/>
              <a:gd name="connsiteX57" fmla="*/ 524933 w 1371782"/>
              <a:gd name="connsiteY57" fmla="*/ 262467 h 1402382"/>
              <a:gd name="connsiteX58" fmla="*/ 537633 w 1371782"/>
              <a:gd name="connsiteY58" fmla="*/ 254000 h 1402382"/>
              <a:gd name="connsiteX59" fmla="*/ 575733 w 1371782"/>
              <a:gd name="connsiteY59" fmla="*/ 245534 h 1402382"/>
              <a:gd name="connsiteX60" fmla="*/ 550333 w 1371782"/>
              <a:gd name="connsiteY60" fmla="*/ 241300 h 1402382"/>
              <a:gd name="connsiteX61" fmla="*/ 474133 w 1371782"/>
              <a:gd name="connsiteY61" fmla="*/ 232834 h 1402382"/>
              <a:gd name="connsiteX62" fmla="*/ 431800 w 1371782"/>
              <a:gd name="connsiteY62" fmla="*/ 224367 h 1402382"/>
              <a:gd name="connsiteX63" fmla="*/ 359833 w 1371782"/>
              <a:gd name="connsiteY63" fmla="*/ 215900 h 1402382"/>
              <a:gd name="connsiteX64" fmla="*/ 292100 w 1371782"/>
              <a:gd name="connsiteY64" fmla="*/ 207434 h 1402382"/>
              <a:gd name="connsiteX65" fmla="*/ 4233 w 1371782"/>
              <a:gd name="connsiteY65" fmla="*/ 211667 h 1402382"/>
              <a:gd name="connsiteX66" fmla="*/ 0 w 1371782"/>
              <a:gd name="connsiteY66"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28600 h 1402382"/>
              <a:gd name="connsiteX37" fmla="*/ 842433 w 1371782"/>
              <a:gd name="connsiteY37" fmla="*/ 275167 h 1402382"/>
              <a:gd name="connsiteX38" fmla="*/ 800100 w 1371782"/>
              <a:gd name="connsiteY38" fmla="*/ 325967 h 1402382"/>
              <a:gd name="connsiteX39" fmla="*/ 749300 w 1371782"/>
              <a:gd name="connsiteY39" fmla="*/ 372534 h 1402382"/>
              <a:gd name="connsiteX40" fmla="*/ 736600 w 1371782"/>
              <a:gd name="connsiteY40" fmla="*/ 381000 h 1402382"/>
              <a:gd name="connsiteX41" fmla="*/ 711200 w 1371782"/>
              <a:gd name="connsiteY41" fmla="*/ 389467 h 1402382"/>
              <a:gd name="connsiteX42" fmla="*/ 698500 w 1371782"/>
              <a:gd name="connsiteY42" fmla="*/ 397934 h 1402382"/>
              <a:gd name="connsiteX43" fmla="*/ 685800 w 1371782"/>
              <a:gd name="connsiteY43" fmla="*/ 402167 h 1402382"/>
              <a:gd name="connsiteX44" fmla="*/ 643466 w 1371782"/>
              <a:gd name="connsiteY44" fmla="*/ 410634 h 1402382"/>
              <a:gd name="connsiteX45" fmla="*/ 563033 w 1371782"/>
              <a:gd name="connsiteY45" fmla="*/ 397934 h 1402382"/>
              <a:gd name="connsiteX46" fmla="*/ 541866 w 1371782"/>
              <a:gd name="connsiteY46" fmla="*/ 393700 h 1402382"/>
              <a:gd name="connsiteX47" fmla="*/ 516466 w 1371782"/>
              <a:gd name="connsiteY47" fmla="*/ 385234 h 1402382"/>
              <a:gd name="connsiteX48" fmla="*/ 554566 w 1371782"/>
              <a:gd name="connsiteY48" fmla="*/ 364067 h 1402382"/>
              <a:gd name="connsiteX49" fmla="*/ 567266 w 1371782"/>
              <a:gd name="connsiteY49" fmla="*/ 355600 h 1402382"/>
              <a:gd name="connsiteX50" fmla="*/ 550333 w 1371782"/>
              <a:gd name="connsiteY50" fmla="*/ 334434 h 1402382"/>
              <a:gd name="connsiteX51" fmla="*/ 533400 w 1371782"/>
              <a:gd name="connsiteY51" fmla="*/ 317500 h 1402382"/>
              <a:gd name="connsiteX52" fmla="*/ 508000 w 1371782"/>
              <a:gd name="connsiteY52" fmla="*/ 309034 h 1402382"/>
              <a:gd name="connsiteX53" fmla="*/ 495300 w 1371782"/>
              <a:gd name="connsiteY53" fmla="*/ 300567 h 1402382"/>
              <a:gd name="connsiteX54" fmla="*/ 486833 w 1371782"/>
              <a:gd name="connsiteY54" fmla="*/ 283634 h 1402382"/>
              <a:gd name="connsiteX55" fmla="*/ 499533 w 1371782"/>
              <a:gd name="connsiteY55" fmla="*/ 270934 h 1402382"/>
              <a:gd name="connsiteX56" fmla="*/ 524933 w 1371782"/>
              <a:gd name="connsiteY56" fmla="*/ 262467 h 1402382"/>
              <a:gd name="connsiteX57" fmla="*/ 537633 w 1371782"/>
              <a:gd name="connsiteY57" fmla="*/ 254000 h 1402382"/>
              <a:gd name="connsiteX58" fmla="*/ 575733 w 1371782"/>
              <a:gd name="connsiteY58" fmla="*/ 245534 h 1402382"/>
              <a:gd name="connsiteX59" fmla="*/ 550333 w 1371782"/>
              <a:gd name="connsiteY59" fmla="*/ 241300 h 1402382"/>
              <a:gd name="connsiteX60" fmla="*/ 474133 w 1371782"/>
              <a:gd name="connsiteY60" fmla="*/ 232834 h 1402382"/>
              <a:gd name="connsiteX61" fmla="*/ 431800 w 1371782"/>
              <a:gd name="connsiteY61" fmla="*/ 224367 h 1402382"/>
              <a:gd name="connsiteX62" fmla="*/ 359833 w 1371782"/>
              <a:gd name="connsiteY62" fmla="*/ 215900 h 1402382"/>
              <a:gd name="connsiteX63" fmla="*/ 292100 w 1371782"/>
              <a:gd name="connsiteY63" fmla="*/ 207434 h 1402382"/>
              <a:gd name="connsiteX64" fmla="*/ 4233 w 1371782"/>
              <a:gd name="connsiteY64" fmla="*/ 211667 h 1402382"/>
              <a:gd name="connsiteX65" fmla="*/ 0 w 1371782"/>
              <a:gd name="connsiteY65"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28600 h 1402382"/>
              <a:gd name="connsiteX37" fmla="*/ 842433 w 1371782"/>
              <a:gd name="connsiteY37" fmla="*/ 275167 h 1402382"/>
              <a:gd name="connsiteX38" fmla="*/ 800100 w 1371782"/>
              <a:gd name="connsiteY38" fmla="*/ 325967 h 1402382"/>
              <a:gd name="connsiteX39" fmla="*/ 749300 w 1371782"/>
              <a:gd name="connsiteY39" fmla="*/ 372534 h 1402382"/>
              <a:gd name="connsiteX40" fmla="*/ 711200 w 1371782"/>
              <a:gd name="connsiteY40" fmla="*/ 389467 h 1402382"/>
              <a:gd name="connsiteX41" fmla="*/ 698500 w 1371782"/>
              <a:gd name="connsiteY41" fmla="*/ 397934 h 1402382"/>
              <a:gd name="connsiteX42" fmla="*/ 685800 w 1371782"/>
              <a:gd name="connsiteY42" fmla="*/ 402167 h 1402382"/>
              <a:gd name="connsiteX43" fmla="*/ 643466 w 1371782"/>
              <a:gd name="connsiteY43" fmla="*/ 410634 h 1402382"/>
              <a:gd name="connsiteX44" fmla="*/ 563033 w 1371782"/>
              <a:gd name="connsiteY44" fmla="*/ 397934 h 1402382"/>
              <a:gd name="connsiteX45" fmla="*/ 541866 w 1371782"/>
              <a:gd name="connsiteY45" fmla="*/ 393700 h 1402382"/>
              <a:gd name="connsiteX46" fmla="*/ 516466 w 1371782"/>
              <a:gd name="connsiteY46" fmla="*/ 385234 h 1402382"/>
              <a:gd name="connsiteX47" fmla="*/ 554566 w 1371782"/>
              <a:gd name="connsiteY47" fmla="*/ 364067 h 1402382"/>
              <a:gd name="connsiteX48" fmla="*/ 567266 w 1371782"/>
              <a:gd name="connsiteY48" fmla="*/ 355600 h 1402382"/>
              <a:gd name="connsiteX49" fmla="*/ 550333 w 1371782"/>
              <a:gd name="connsiteY49" fmla="*/ 334434 h 1402382"/>
              <a:gd name="connsiteX50" fmla="*/ 533400 w 1371782"/>
              <a:gd name="connsiteY50" fmla="*/ 317500 h 1402382"/>
              <a:gd name="connsiteX51" fmla="*/ 508000 w 1371782"/>
              <a:gd name="connsiteY51" fmla="*/ 309034 h 1402382"/>
              <a:gd name="connsiteX52" fmla="*/ 495300 w 1371782"/>
              <a:gd name="connsiteY52" fmla="*/ 300567 h 1402382"/>
              <a:gd name="connsiteX53" fmla="*/ 486833 w 1371782"/>
              <a:gd name="connsiteY53" fmla="*/ 283634 h 1402382"/>
              <a:gd name="connsiteX54" fmla="*/ 499533 w 1371782"/>
              <a:gd name="connsiteY54" fmla="*/ 270934 h 1402382"/>
              <a:gd name="connsiteX55" fmla="*/ 524933 w 1371782"/>
              <a:gd name="connsiteY55" fmla="*/ 262467 h 1402382"/>
              <a:gd name="connsiteX56" fmla="*/ 537633 w 1371782"/>
              <a:gd name="connsiteY56" fmla="*/ 254000 h 1402382"/>
              <a:gd name="connsiteX57" fmla="*/ 575733 w 1371782"/>
              <a:gd name="connsiteY57" fmla="*/ 245534 h 1402382"/>
              <a:gd name="connsiteX58" fmla="*/ 550333 w 1371782"/>
              <a:gd name="connsiteY58" fmla="*/ 241300 h 1402382"/>
              <a:gd name="connsiteX59" fmla="*/ 474133 w 1371782"/>
              <a:gd name="connsiteY59" fmla="*/ 232834 h 1402382"/>
              <a:gd name="connsiteX60" fmla="*/ 431800 w 1371782"/>
              <a:gd name="connsiteY60" fmla="*/ 224367 h 1402382"/>
              <a:gd name="connsiteX61" fmla="*/ 359833 w 1371782"/>
              <a:gd name="connsiteY61" fmla="*/ 215900 h 1402382"/>
              <a:gd name="connsiteX62" fmla="*/ 292100 w 1371782"/>
              <a:gd name="connsiteY62" fmla="*/ 207434 h 1402382"/>
              <a:gd name="connsiteX63" fmla="*/ 4233 w 1371782"/>
              <a:gd name="connsiteY63" fmla="*/ 211667 h 1402382"/>
              <a:gd name="connsiteX64" fmla="*/ 0 w 1371782"/>
              <a:gd name="connsiteY64"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28600 h 1402382"/>
              <a:gd name="connsiteX37" fmla="*/ 842433 w 1371782"/>
              <a:gd name="connsiteY37" fmla="*/ 275167 h 1402382"/>
              <a:gd name="connsiteX38" fmla="*/ 800100 w 1371782"/>
              <a:gd name="connsiteY38" fmla="*/ 325967 h 1402382"/>
              <a:gd name="connsiteX39" fmla="*/ 711200 w 1371782"/>
              <a:gd name="connsiteY39" fmla="*/ 389467 h 1402382"/>
              <a:gd name="connsiteX40" fmla="*/ 698500 w 1371782"/>
              <a:gd name="connsiteY40" fmla="*/ 397934 h 1402382"/>
              <a:gd name="connsiteX41" fmla="*/ 685800 w 1371782"/>
              <a:gd name="connsiteY41" fmla="*/ 402167 h 1402382"/>
              <a:gd name="connsiteX42" fmla="*/ 643466 w 1371782"/>
              <a:gd name="connsiteY42" fmla="*/ 410634 h 1402382"/>
              <a:gd name="connsiteX43" fmla="*/ 563033 w 1371782"/>
              <a:gd name="connsiteY43" fmla="*/ 397934 h 1402382"/>
              <a:gd name="connsiteX44" fmla="*/ 541866 w 1371782"/>
              <a:gd name="connsiteY44" fmla="*/ 393700 h 1402382"/>
              <a:gd name="connsiteX45" fmla="*/ 516466 w 1371782"/>
              <a:gd name="connsiteY45" fmla="*/ 385234 h 1402382"/>
              <a:gd name="connsiteX46" fmla="*/ 554566 w 1371782"/>
              <a:gd name="connsiteY46" fmla="*/ 364067 h 1402382"/>
              <a:gd name="connsiteX47" fmla="*/ 567266 w 1371782"/>
              <a:gd name="connsiteY47" fmla="*/ 355600 h 1402382"/>
              <a:gd name="connsiteX48" fmla="*/ 550333 w 1371782"/>
              <a:gd name="connsiteY48" fmla="*/ 334434 h 1402382"/>
              <a:gd name="connsiteX49" fmla="*/ 533400 w 1371782"/>
              <a:gd name="connsiteY49" fmla="*/ 317500 h 1402382"/>
              <a:gd name="connsiteX50" fmla="*/ 508000 w 1371782"/>
              <a:gd name="connsiteY50" fmla="*/ 309034 h 1402382"/>
              <a:gd name="connsiteX51" fmla="*/ 495300 w 1371782"/>
              <a:gd name="connsiteY51" fmla="*/ 300567 h 1402382"/>
              <a:gd name="connsiteX52" fmla="*/ 486833 w 1371782"/>
              <a:gd name="connsiteY52" fmla="*/ 283634 h 1402382"/>
              <a:gd name="connsiteX53" fmla="*/ 499533 w 1371782"/>
              <a:gd name="connsiteY53" fmla="*/ 270934 h 1402382"/>
              <a:gd name="connsiteX54" fmla="*/ 524933 w 1371782"/>
              <a:gd name="connsiteY54" fmla="*/ 262467 h 1402382"/>
              <a:gd name="connsiteX55" fmla="*/ 537633 w 1371782"/>
              <a:gd name="connsiteY55" fmla="*/ 254000 h 1402382"/>
              <a:gd name="connsiteX56" fmla="*/ 575733 w 1371782"/>
              <a:gd name="connsiteY56" fmla="*/ 245534 h 1402382"/>
              <a:gd name="connsiteX57" fmla="*/ 550333 w 1371782"/>
              <a:gd name="connsiteY57" fmla="*/ 241300 h 1402382"/>
              <a:gd name="connsiteX58" fmla="*/ 474133 w 1371782"/>
              <a:gd name="connsiteY58" fmla="*/ 232834 h 1402382"/>
              <a:gd name="connsiteX59" fmla="*/ 431800 w 1371782"/>
              <a:gd name="connsiteY59" fmla="*/ 224367 h 1402382"/>
              <a:gd name="connsiteX60" fmla="*/ 359833 w 1371782"/>
              <a:gd name="connsiteY60" fmla="*/ 215900 h 1402382"/>
              <a:gd name="connsiteX61" fmla="*/ 292100 w 1371782"/>
              <a:gd name="connsiteY61" fmla="*/ 207434 h 1402382"/>
              <a:gd name="connsiteX62" fmla="*/ 4233 w 1371782"/>
              <a:gd name="connsiteY62" fmla="*/ 211667 h 1402382"/>
              <a:gd name="connsiteX63" fmla="*/ 0 w 1371782"/>
              <a:gd name="connsiteY63"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28600 h 1402382"/>
              <a:gd name="connsiteX37" fmla="*/ 842433 w 1371782"/>
              <a:gd name="connsiteY37" fmla="*/ 275167 h 1402382"/>
              <a:gd name="connsiteX38" fmla="*/ 774700 w 1371782"/>
              <a:gd name="connsiteY38" fmla="*/ 313267 h 1402382"/>
              <a:gd name="connsiteX39" fmla="*/ 711200 w 1371782"/>
              <a:gd name="connsiteY39" fmla="*/ 389467 h 1402382"/>
              <a:gd name="connsiteX40" fmla="*/ 698500 w 1371782"/>
              <a:gd name="connsiteY40" fmla="*/ 397934 h 1402382"/>
              <a:gd name="connsiteX41" fmla="*/ 685800 w 1371782"/>
              <a:gd name="connsiteY41" fmla="*/ 402167 h 1402382"/>
              <a:gd name="connsiteX42" fmla="*/ 643466 w 1371782"/>
              <a:gd name="connsiteY42" fmla="*/ 410634 h 1402382"/>
              <a:gd name="connsiteX43" fmla="*/ 563033 w 1371782"/>
              <a:gd name="connsiteY43" fmla="*/ 397934 h 1402382"/>
              <a:gd name="connsiteX44" fmla="*/ 541866 w 1371782"/>
              <a:gd name="connsiteY44" fmla="*/ 393700 h 1402382"/>
              <a:gd name="connsiteX45" fmla="*/ 516466 w 1371782"/>
              <a:gd name="connsiteY45" fmla="*/ 385234 h 1402382"/>
              <a:gd name="connsiteX46" fmla="*/ 554566 w 1371782"/>
              <a:gd name="connsiteY46" fmla="*/ 364067 h 1402382"/>
              <a:gd name="connsiteX47" fmla="*/ 567266 w 1371782"/>
              <a:gd name="connsiteY47" fmla="*/ 355600 h 1402382"/>
              <a:gd name="connsiteX48" fmla="*/ 550333 w 1371782"/>
              <a:gd name="connsiteY48" fmla="*/ 334434 h 1402382"/>
              <a:gd name="connsiteX49" fmla="*/ 533400 w 1371782"/>
              <a:gd name="connsiteY49" fmla="*/ 317500 h 1402382"/>
              <a:gd name="connsiteX50" fmla="*/ 508000 w 1371782"/>
              <a:gd name="connsiteY50" fmla="*/ 309034 h 1402382"/>
              <a:gd name="connsiteX51" fmla="*/ 495300 w 1371782"/>
              <a:gd name="connsiteY51" fmla="*/ 300567 h 1402382"/>
              <a:gd name="connsiteX52" fmla="*/ 486833 w 1371782"/>
              <a:gd name="connsiteY52" fmla="*/ 283634 h 1402382"/>
              <a:gd name="connsiteX53" fmla="*/ 499533 w 1371782"/>
              <a:gd name="connsiteY53" fmla="*/ 270934 h 1402382"/>
              <a:gd name="connsiteX54" fmla="*/ 524933 w 1371782"/>
              <a:gd name="connsiteY54" fmla="*/ 262467 h 1402382"/>
              <a:gd name="connsiteX55" fmla="*/ 537633 w 1371782"/>
              <a:gd name="connsiteY55" fmla="*/ 254000 h 1402382"/>
              <a:gd name="connsiteX56" fmla="*/ 575733 w 1371782"/>
              <a:gd name="connsiteY56" fmla="*/ 245534 h 1402382"/>
              <a:gd name="connsiteX57" fmla="*/ 550333 w 1371782"/>
              <a:gd name="connsiteY57" fmla="*/ 241300 h 1402382"/>
              <a:gd name="connsiteX58" fmla="*/ 474133 w 1371782"/>
              <a:gd name="connsiteY58" fmla="*/ 232834 h 1402382"/>
              <a:gd name="connsiteX59" fmla="*/ 431800 w 1371782"/>
              <a:gd name="connsiteY59" fmla="*/ 224367 h 1402382"/>
              <a:gd name="connsiteX60" fmla="*/ 359833 w 1371782"/>
              <a:gd name="connsiteY60" fmla="*/ 215900 h 1402382"/>
              <a:gd name="connsiteX61" fmla="*/ 292100 w 1371782"/>
              <a:gd name="connsiteY61" fmla="*/ 207434 h 1402382"/>
              <a:gd name="connsiteX62" fmla="*/ 4233 w 1371782"/>
              <a:gd name="connsiteY62" fmla="*/ 211667 h 1402382"/>
              <a:gd name="connsiteX63" fmla="*/ 0 w 1371782"/>
              <a:gd name="connsiteY63"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28600 h 1402382"/>
              <a:gd name="connsiteX37" fmla="*/ 838200 w 1371782"/>
              <a:gd name="connsiteY37" fmla="*/ 258233 h 1402382"/>
              <a:gd name="connsiteX38" fmla="*/ 774700 w 1371782"/>
              <a:gd name="connsiteY38" fmla="*/ 313267 h 1402382"/>
              <a:gd name="connsiteX39" fmla="*/ 711200 w 1371782"/>
              <a:gd name="connsiteY39" fmla="*/ 389467 h 1402382"/>
              <a:gd name="connsiteX40" fmla="*/ 698500 w 1371782"/>
              <a:gd name="connsiteY40" fmla="*/ 397934 h 1402382"/>
              <a:gd name="connsiteX41" fmla="*/ 685800 w 1371782"/>
              <a:gd name="connsiteY41" fmla="*/ 402167 h 1402382"/>
              <a:gd name="connsiteX42" fmla="*/ 643466 w 1371782"/>
              <a:gd name="connsiteY42" fmla="*/ 410634 h 1402382"/>
              <a:gd name="connsiteX43" fmla="*/ 563033 w 1371782"/>
              <a:gd name="connsiteY43" fmla="*/ 397934 h 1402382"/>
              <a:gd name="connsiteX44" fmla="*/ 541866 w 1371782"/>
              <a:gd name="connsiteY44" fmla="*/ 393700 h 1402382"/>
              <a:gd name="connsiteX45" fmla="*/ 516466 w 1371782"/>
              <a:gd name="connsiteY45" fmla="*/ 385234 h 1402382"/>
              <a:gd name="connsiteX46" fmla="*/ 554566 w 1371782"/>
              <a:gd name="connsiteY46" fmla="*/ 364067 h 1402382"/>
              <a:gd name="connsiteX47" fmla="*/ 567266 w 1371782"/>
              <a:gd name="connsiteY47" fmla="*/ 355600 h 1402382"/>
              <a:gd name="connsiteX48" fmla="*/ 550333 w 1371782"/>
              <a:gd name="connsiteY48" fmla="*/ 334434 h 1402382"/>
              <a:gd name="connsiteX49" fmla="*/ 533400 w 1371782"/>
              <a:gd name="connsiteY49" fmla="*/ 317500 h 1402382"/>
              <a:gd name="connsiteX50" fmla="*/ 508000 w 1371782"/>
              <a:gd name="connsiteY50" fmla="*/ 309034 h 1402382"/>
              <a:gd name="connsiteX51" fmla="*/ 495300 w 1371782"/>
              <a:gd name="connsiteY51" fmla="*/ 300567 h 1402382"/>
              <a:gd name="connsiteX52" fmla="*/ 486833 w 1371782"/>
              <a:gd name="connsiteY52" fmla="*/ 283634 h 1402382"/>
              <a:gd name="connsiteX53" fmla="*/ 499533 w 1371782"/>
              <a:gd name="connsiteY53" fmla="*/ 270934 h 1402382"/>
              <a:gd name="connsiteX54" fmla="*/ 524933 w 1371782"/>
              <a:gd name="connsiteY54" fmla="*/ 262467 h 1402382"/>
              <a:gd name="connsiteX55" fmla="*/ 537633 w 1371782"/>
              <a:gd name="connsiteY55" fmla="*/ 254000 h 1402382"/>
              <a:gd name="connsiteX56" fmla="*/ 575733 w 1371782"/>
              <a:gd name="connsiteY56" fmla="*/ 245534 h 1402382"/>
              <a:gd name="connsiteX57" fmla="*/ 550333 w 1371782"/>
              <a:gd name="connsiteY57" fmla="*/ 241300 h 1402382"/>
              <a:gd name="connsiteX58" fmla="*/ 474133 w 1371782"/>
              <a:gd name="connsiteY58" fmla="*/ 232834 h 1402382"/>
              <a:gd name="connsiteX59" fmla="*/ 431800 w 1371782"/>
              <a:gd name="connsiteY59" fmla="*/ 224367 h 1402382"/>
              <a:gd name="connsiteX60" fmla="*/ 359833 w 1371782"/>
              <a:gd name="connsiteY60" fmla="*/ 215900 h 1402382"/>
              <a:gd name="connsiteX61" fmla="*/ 292100 w 1371782"/>
              <a:gd name="connsiteY61" fmla="*/ 207434 h 1402382"/>
              <a:gd name="connsiteX62" fmla="*/ 4233 w 1371782"/>
              <a:gd name="connsiteY62" fmla="*/ 211667 h 1402382"/>
              <a:gd name="connsiteX63" fmla="*/ 0 w 1371782"/>
              <a:gd name="connsiteY63"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1200 w 1371782"/>
              <a:gd name="connsiteY39" fmla="*/ 389467 h 1402382"/>
              <a:gd name="connsiteX40" fmla="*/ 698500 w 1371782"/>
              <a:gd name="connsiteY40" fmla="*/ 397934 h 1402382"/>
              <a:gd name="connsiteX41" fmla="*/ 685800 w 1371782"/>
              <a:gd name="connsiteY41" fmla="*/ 402167 h 1402382"/>
              <a:gd name="connsiteX42" fmla="*/ 643466 w 1371782"/>
              <a:gd name="connsiteY42" fmla="*/ 410634 h 1402382"/>
              <a:gd name="connsiteX43" fmla="*/ 563033 w 1371782"/>
              <a:gd name="connsiteY43" fmla="*/ 397934 h 1402382"/>
              <a:gd name="connsiteX44" fmla="*/ 541866 w 1371782"/>
              <a:gd name="connsiteY44" fmla="*/ 393700 h 1402382"/>
              <a:gd name="connsiteX45" fmla="*/ 516466 w 1371782"/>
              <a:gd name="connsiteY45" fmla="*/ 385234 h 1402382"/>
              <a:gd name="connsiteX46" fmla="*/ 554566 w 1371782"/>
              <a:gd name="connsiteY46" fmla="*/ 364067 h 1402382"/>
              <a:gd name="connsiteX47" fmla="*/ 567266 w 1371782"/>
              <a:gd name="connsiteY47" fmla="*/ 355600 h 1402382"/>
              <a:gd name="connsiteX48" fmla="*/ 550333 w 1371782"/>
              <a:gd name="connsiteY48" fmla="*/ 334434 h 1402382"/>
              <a:gd name="connsiteX49" fmla="*/ 533400 w 1371782"/>
              <a:gd name="connsiteY49" fmla="*/ 317500 h 1402382"/>
              <a:gd name="connsiteX50" fmla="*/ 508000 w 1371782"/>
              <a:gd name="connsiteY50" fmla="*/ 309034 h 1402382"/>
              <a:gd name="connsiteX51" fmla="*/ 495300 w 1371782"/>
              <a:gd name="connsiteY51" fmla="*/ 300567 h 1402382"/>
              <a:gd name="connsiteX52" fmla="*/ 486833 w 1371782"/>
              <a:gd name="connsiteY52" fmla="*/ 283634 h 1402382"/>
              <a:gd name="connsiteX53" fmla="*/ 499533 w 1371782"/>
              <a:gd name="connsiteY53" fmla="*/ 270934 h 1402382"/>
              <a:gd name="connsiteX54" fmla="*/ 524933 w 1371782"/>
              <a:gd name="connsiteY54" fmla="*/ 262467 h 1402382"/>
              <a:gd name="connsiteX55" fmla="*/ 537633 w 1371782"/>
              <a:gd name="connsiteY55" fmla="*/ 254000 h 1402382"/>
              <a:gd name="connsiteX56" fmla="*/ 575733 w 1371782"/>
              <a:gd name="connsiteY56" fmla="*/ 245534 h 1402382"/>
              <a:gd name="connsiteX57" fmla="*/ 550333 w 1371782"/>
              <a:gd name="connsiteY57" fmla="*/ 241300 h 1402382"/>
              <a:gd name="connsiteX58" fmla="*/ 474133 w 1371782"/>
              <a:gd name="connsiteY58" fmla="*/ 232834 h 1402382"/>
              <a:gd name="connsiteX59" fmla="*/ 431800 w 1371782"/>
              <a:gd name="connsiteY59" fmla="*/ 224367 h 1402382"/>
              <a:gd name="connsiteX60" fmla="*/ 359833 w 1371782"/>
              <a:gd name="connsiteY60" fmla="*/ 215900 h 1402382"/>
              <a:gd name="connsiteX61" fmla="*/ 292100 w 1371782"/>
              <a:gd name="connsiteY61" fmla="*/ 207434 h 1402382"/>
              <a:gd name="connsiteX62" fmla="*/ 4233 w 1371782"/>
              <a:gd name="connsiteY62" fmla="*/ 211667 h 1402382"/>
              <a:gd name="connsiteX63" fmla="*/ 0 w 1371782"/>
              <a:gd name="connsiteY63"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1200 w 1371782"/>
              <a:gd name="connsiteY39" fmla="*/ 389467 h 1402382"/>
              <a:gd name="connsiteX40" fmla="*/ 698500 w 1371782"/>
              <a:gd name="connsiteY40" fmla="*/ 397934 h 1402382"/>
              <a:gd name="connsiteX41" fmla="*/ 643466 w 1371782"/>
              <a:gd name="connsiteY41" fmla="*/ 410634 h 1402382"/>
              <a:gd name="connsiteX42" fmla="*/ 563033 w 1371782"/>
              <a:gd name="connsiteY42" fmla="*/ 397934 h 1402382"/>
              <a:gd name="connsiteX43" fmla="*/ 541866 w 1371782"/>
              <a:gd name="connsiteY43" fmla="*/ 393700 h 1402382"/>
              <a:gd name="connsiteX44" fmla="*/ 516466 w 1371782"/>
              <a:gd name="connsiteY44" fmla="*/ 385234 h 1402382"/>
              <a:gd name="connsiteX45" fmla="*/ 554566 w 1371782"/>
              <a:gd name="connsiteY45" fmla="*/ 364067 h 1402382"/>
              <a:gd name="connsiteX46" fmla="*/ 567266 w 1371782"/>
              <a:gd name="connsiteY46" fmla="*/ 355600 h 1402382"/>
              <a:gd name="connsiteX47" fmla="*/ 550333 w 1371782"/>
              <a:gd name="connsiteY47" fmla="*/ 334434 h 1402382"/>
              <a:gd name="connsiteX48" fmla="*/ 533400 w 1371782"/>
              <a:gd name="connsiteY48" fmla="*/ 317500 h 1402382"/>
              <a:gd name="connsiteX49" fmla="*/ 508000 w 1371782"/>
              <a:gd name="connsiteY49" fmla="*/ 309034 h 1402382"/>
              <a:gd name="connsiteX50" fmla="*/ 495300 w 1371782"/>
              <a:gd name="connsiteY50" fmla="*/ 300567 h 1402382"/>
              <a:gd name="connsiteX51" fmla="*/ 486833 w 1371782"/>
              <a:gd name="connsiteY51" fmla="*/ 283634 h 1402382"/>
              <a:gd name="connsiteX52" fmla="*/ 499533 w 1371782"/>
              <a:gd name="connsiteY52" fmla="*/ 270934 h 1402382"/>
              <a:gd name="connsiteX53" fmla="*/ 524933 w 1371782"/>
              <a:gd name="connsiteY53" fmla="*/ 262467 h 1402382"/>
              <a:gd name="connsiteX54" fmla="*/ 537633 w 1371782"/>
              <a:gd name="connsiteY54" fmla="*/ 254000 h 1402382"/>
              <a:gd name="connsiteX55" fmla="*/ 575733 w 1371782"/>
              <a:gd name="connsiteY55" fmla="*/ 245534 h 1402382"/>
              <a:gd name="connsiteX56" fmla="*/ 550333 w 1371782"/>
              <a:gd name="connsiteY56" fmla="*/ 241300 h 1402382"/>
              <a:gd name="connsiteX57" fmla="*/ 474133 w 1371782"/>
              <a:gd name="connsiteY57" fmla="*/ 232834 h 1402382"/>
              <a:gd name="connsiteX58" fmla="*/ 431800 w 1371782"/>
              <a:gd name="connsiteY58" fmla="*/ 224367 h 1402382"/>
              <a:gd name="connsiteX59" fmla="*/ 359833 w 1371782"/>
              <a:gd name="connsiteY59" fmla="*/ 215900 h 1402382"/>
              <a:gd name="connsiteX60" fmla="*/ 292100 w 1371782"/>
              <a:gd name="connsiteY60" fmla="*/ 207434 h 1402382"/>
              <a:gd name="connsiteX61" fmla="*/ 4233 w 1371782"/>
              <a:gd name="connsiteY61" fmla="*/ 211667 h 1402382"/>
              <a:gd name="connsiteX62" fmla="*/ 0 w 1371782"/>
              <a:gd name="connsiteY62"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1200 w 1371782"/>
              <a:gd name="connsiteY39" fmla="*/ 389467 h 1402382"/>
              <a:gd name="connsiteX40" fmla="*/ 643466 w 1371782"/>
              <a:gd name="connsiteY40" fmla="*/ 410634 h 1402382"/>
              <a:gd name="connsiteX41" fmla="*/ 563033 w 1371782"/>
              <a:gd name="connsiteY41" fmla="*/ 397934 h 1402382"/>
              <a:gd name="connsiteX42" fmla="*/ 541866 w 1371782"/>
              <a:gd name="connsiteY42" fmla="*/ 393700 h 1402382"/>
              <a:gd name="connsiteX43" fmla="*/ 516466 w 1371782"/>
              <a:gd name="connsiteY43" fmla="*/ 385234 h 1402382"/>
              <a:gd name="connsiteX44" fmla="*/ 554566 w 1371782"/>
              <a:gd name="connsiteY44" fmla="*/ 364067 h 1402382"/>
              <a:gd name="connsiteX45" fmla="*/ 567266 w 1371782"/>
              <a:gd name="connsiteY45" fmla="*/ 355600 h 1402382"/>
              <a:gd name="connsiteX46" fmla="*/ 550333 w 1371782"/>
              <a:gd name="connsiteY46" fmla="*/ 334434 h 1402382"/>
              <a:gd name="connsiteX47" fmla="*/ 533400 w 1371782"/>
              <a:gd name="connsiteY47" fmla="*/ 317500 h 1402382"/>
              <a:gd name="connsiteX48" fmla="*/ 508000 w 1371782"/>
              <a:gd name="connsiteY48" fmla="*/ 309034 h 1402382"/>
              <a:gd name="connsiteX49" fmla="*/ 495300 w 1371782"/>
              <a:gd name="connsiteY49" fmla="*/ 300567 h 1402382"/>
              <a:gd name="connsiteX50" fmla="*/ 486833 w 1371782"/>
              <a:gd name="connsiteY50" fmla="*/ 283634 h 1402382"/>
              <a:gd name="connsiteX51" fmla="*/ 499533 w 1371782"/>
              <a:gd name="connsiteY51" fmla="*/ 270934 h 1402382"/>
              <a:gd name="connsiteX52" fmla="*/ 524933 w 1371782"/>
              <a:gd name="connsiteY52" fmla="*/ 262467 h 1402382"/>
              <a:gd name="connsiteX53" fmla="*/ 537633 w 1371782"/>
              <a:gd name="connsiteY53" fmla="*/ 254000 h 1402382"/>
              <a:gd name="connsiteX54" fmla="*/ 575733 w 1371782"/>
              <a:gd name="connsiteY54" fmla="*/ 245534 h 1402382"/>
              <a:gd name="connsiteX55" fmla="*/ 550333 w 1371782"/>
              <a:gd name="connsiteY55" fmla="*/ 241300 h 1402382"/>
              <a:gd name="connsiteX56" fmla="*/ 474133 w 1371782"/>
              <a:gd name="connsiteY56" fmla="*/ 232834 h 1402382"/>
              <a:gd name="connsiteX57" fmla="*/ 431800 w 1371782"/>
              <a:gd name="connsiteY57" fmla="*/ 224367 h 1402382"/>
              <a:gd name="connsiteX58" fmla="*/ 359833 w 1371782"/>
              <a:gd name="connsiteY58" fmla="*/ 215900 h 1402382"/>
              <a:gd name="connsiteX59" fmla="*/ 292100 w 1371782"/>
              <a:gd name="connsiteY59" fmla="*/ 207434 h 1402382"/>
              <a:gd name="connsiteX60" fmla="*/ 4233 w 1371782"/>
              <a:gd name="connsiteY60" fmla="*/ 211667 h 1402382"/>
              <a:gd name="connsiteX61" fmla="*/ 0 w 1371782"/>
              <a:gd name="connsiteY61"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1200 w 1371782"/>
              <a:gd name="connsiteY39" fmla="*/ 389467 h 1402382"/>
              <a:gd name="connsiteX40" fmla="*/ 635000 w 1371782"/>
              <a:gd name="connsiteY40" fmla="*/ 389467 h 1402382"/>
              <a:gd name="connsiteX41" fmla="*/ 563033 w 1371782"/>
              <a:gd name="connsiteY41" fmla="*/ 397934 h 1402382"/>
              <a:gd name="connsiteX42" fmla="*/ 541866 w 1371782"/>
              <a:gd name="connsiteY42" fmla="*/ 393700 h 1402382"/>
              <a:gd name="connsiteX43" fmla="*/ 516466 w 1371782"/>
              <a:gd name="connsiteY43" fmla="*/ 385234 h 1402382"/>
              <a:gd name="connsiteX44" fmla="*/ 554566 w 1371782"/>
              <a:gd name="connsiteY44" fmla="*/ 364067 h 1402382"/>
              <a:gd name="connsiteX45" fmla="*/ 567266 w 1371782"/>
              <a:gd name="connsiteY45" fmla="*/ 355600 h 1402382"/>
              <a:gd name="connsiteX46" fmla="*/ 550333 w 1371782"/>
              <a:gd name="connsiteY46" fmla="*/ 334434 h 1402382"/>
              <a:gd name="connsiteX47" fmla="*/ 533400 w 1371782"/>
              <a:gd name="connsiteY47" fmla="*/ 317500 h 1402382"/>
              <a:gd name="connsiteX48" fmla="*/ 508000 w 1371782"/>
              <a:gd name="connsiteY48" fmla="*/ 309034 h 1402382"/>
              <a:gd name="connsiteX49" fmla="*/ 495300 w 1371782"/>
              <a:gd name="connsiteY49" fmla="*/ 300567 h 1402382"/>
              <a:gd name="connsiteX50" fmla="*/ 486833 w 1371782"/>
              <a:gd name="connsiteY50" fmla="*/ 283634 h 1402382"/>
              <a:gd name="connsiteX51" fmla="*/ 499533 w 1371782"/>
              <a:gd name="connsiteY51" fmla="*/ 270934 h 1402382"/>
              <a:gd name="connsiteX52" fmla="*/ 524933 w 1371782"/>
              <a:gd name="connsiteY52" fmla="*/ 262467 h 1402382"/>
              <a:gd name="connsiteX53" fmla="*/ 537633 w 1371782"/>
              <a:gd name="connsiteY53" fmla="*/ 254000 h 1402382"/>
              <a:gd name="connsiteX54" fmla="*/ 575733 w 1371782"/>
              <a:gd name="connsiteY54" fmla="*/ 245534 h 1402382"/>
              <a:gd name="connsiteX55" fmla="*/ 550333 w 1371782"/>
              <a:gd name="connsiteY55" fmla="*/ 241300 h 1402382"/>
              <a:gd name="connsiteX56" fmla="*/ 474133 w 1371782"/>
              <a:gd name="connsiteY56" fmla="*/ 232834 h 1402382"/>
              <a:gd name="connsiteX57" fmla="*/ 431800 w 1371782"/>
              <a:gd name="connsiteY57" fmla="*/ 224367 h 1402382"/>
              <a:gd name="connsiteX58" fmla="*/ 359833 w 1371782"/>
              <a:gd name="connsiteY58" fmla="*/ 215900 h 1402382"/>
              <a:gd name="connsiteX59" fmla="*/ 292100 w 1371782"/>
              <a:gd name="connsiteY59" fmla="*/ 207434 h 1402382"/>
              <a:gd name="connsiteX60" fmla="*/ 4233 w 1371782"/>
              <a:gd name="connsiteY60" fmla="*/ 211667 h 1402382"/>
              <a:gd name="connsiteX61" fmla="*/ 0 w 1371782"/>
              <a:gd name="connsiteY61"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63033 w 1371782"/>
              <a:gd name="connsiteY41" fmla="*/ 397934 h 1402382"/>
              <a:gd name="connsiteX42" fmla="*/ 541866 w 1371782"/>
              <a:gd name="connsiteY42" fmla="*/ 393700 h 1402382"/>
              <a:gd name="connsiteX43" fmla="*/ 516466 w 1371782"/>
              <a:gd name="connsiteY43" fmla="*/ 385234 h 1402382"/>
              <a:gd name="connsiteX44" fmla="*/ 554566 w 1371782"/>
              <a:gd name="connsiteY44" fmla="*/ 364067 h 1402382"/>
              <a:gd name="connsiteX45" fmla="*/ 567266 w 1371782"/>
              <a:gd name="connsiteY45" fmla="*/ 355600 h 1402382"/>
              <a:gd name="connsiteX46" fmla="*/ 550333 w 1371782"/>
              <a:gd name="connsiteY46" fmla="*/ 334434 h 1402382"/>
              <a:gd name="connsiteX47" fmla="*/ 533400 w 1371782"/>
              <a:gd name="connsiteY47" fmla="*/ 317500 h 1402382"/>
              <a:gd name="connsiteX48" fmla="*/ 508000 w 1371782"/>
              <a:gd name="connsiteY48" fmla="*/ 309034 h 1402382"/>
              <a:gd name="connsiteX49" fmla="*/ 495300 w 1371782"/>
              <a:gd name="connsiteY49" fmla="*/ 300567 h 1402382"/>
              <a:gd name="connsiteX50" fmla="*/ 486833 w 1371782"/>
              <a:gd name="connsiteY50" fmla="*/ 283634 h 1402382"/>
              <a:gd name="connsiteX51" fmla="*/ 499533 w 1371782"/>
              <a:gd name="connsiteY51" fmla="*/ 270934 h 1402382"/>
              <a:gd name="connsiteX52" fmla="*/ 524933 w 1371782"/>
              <a:gd name="connsiteY52" fmla="*/ 262467 h 1402382"/>
              <a:gd name="connsiteX53" fmla="*/ 537633 w 1371782"/>
              <a:gd name="connsiteY53" fmla="*/ 254000 h 1402382"/>
              <a:gd name="connsiteX54" fmla="*/ 575733 w 1371782"/>
              <a:gd name="connsiteY54" fmla="*/ 245534 h 1402382"/>
              <a:gd name="connsiteX55" fmla="*/ 550333 w 1371782"/>
              <a:gd name="connsiteY55" fmla="*/ 241300 h 1402382"/>
              <a:gd name="connsiteX56" fmla="*/ 474133 w 1371782"/>
              <a:gd name="connsiteY56" fmla="*/ 232834 h 1402382"/>
              <a:gd name="connsiteX57" fmla="*/ 431800 w 1371782"/>
              <a:gd name="connsiteY57" fmla="*/ 224367 h 1402382"/>
              <a:gd name="connsiteX58" fmla="*/ 359833 w 1371782"/>
              <a:gd name="connsiteY58" fmla="*/ 215900 h 1402382"/>
              <a:gd name="connsiteX59" fmla="*/ 292100 w 1371782"/>
              <a:gd name="connsiteY59" fmla="*/ 207434 h 1402382"/>
              <a:gd name="connsiteX60" fmla="*/ 4233 w 1371782"/>
              <a:gd name="connsiteY60" fmla="*/ 211667 h 1402382"/>
              <a:gd name="connsiteX61" fmla="*/ 0 w 1371782"/>
              <a:gd name="connsiteY61"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63033 w 1371782"/>
              <a:gd name="connsiteY41" fmla="*/ 397934 h 1402382"/>
              <a:gd name="connsiteX42" fmla="*/ 516466 w 1371782"/>
              <a:gd name="connsiteY42" fmla="*/ 385234 h 1402382"/>
              <a:gd name="connsiteX43" fmla="*/ 554566 w 1371782"/>
              <a:gd name="connsiteY43" fmla="*/ 364067 h 1402382"/>
              <a:gd name="connsiteX44" fmla="*/ 567266 w 1371782"/>
              <a:gd name="connsiteY44" fmla="*/ 355600 h 1402382"/>
              <a:gd name="connsiteX45" fmla="*/ 550333 w 1371782"/>
              <a:gd name="connsiteY45" fmla="*/ 334434 h 1402382"/>
              <a:gd name="connsiteX46" fmla="*/ 533400 w 1371782"/>
              <a:gd name="connsiteY46" fmla="*/ 317500 h 1402382"/>
              <a:gd name="connsiteX47" fmla="*/ 508000 w 1371782"/>
              <a:gd name="connsiteY47" fmla="*/ 309034 h 1402382"/>
              <a:gd name="connsiteX48" fmla="*/ 495300 w 1371782"/>
              <a:gd name="connsiteY48" fmla="*/ 300567 h 1402382"/>
              <a:gd name="connsiteX49" fmla="*/ 486833 w 1371782"/>
              <a:gd name="connsiteY49" fmla="*/ 283634 h 1402382"/>
              <a:gd name="connsiteX50" fmla="*/ 499533 w 1371782"/>
              <a:gd name="connsiteY50" fmla="*/ 270934 h 1402382"/>
              <a:gd name="connsiteX51" fmla="*/ 524933 w 1371782"/>
              <a:gd name="connsiteY51" fmla="*/ 262467 h 1402382"/>
              <a:gd name="connsiteX52" fmla="*/ 537633 w 1371782"/>
              <a:gd name="connsiteY52" fmla="*/ 254000 h 1402382"/>
              <a:gd name="connsiteX53" fmla="*/ 575733 w 1371782"/>
              <a:gd name="connsiteY53" fmla="*/ 245534 h 1402382"/>
              <a:gd name="connsiteX54" fmla="*/ 550333 w 1371782"/>
              <a:gd name="connsiteY54" fmla="*/ 241300 h 1402382"/>
              <a:gd name="connsiteX55" fmla="*/ 474133 w 1371782"/>
              <a:gd name="connsiteY55" fmla="*/ 232834 h 1402382"/>
              <a:gd name="connsiteX56" fmla="*/ 431800 w 1371782"/>
              <a:gd name="connsiteY56" fmla="*/ 224367 h 1402382"/>
              <a:gd name="connsiteX57" fmla="*/ 359833 w 1371782"/>
              <a:gd name="connsiteY57" fmla="*/ 215900 h 1402382"/>
              <a:gd name="connsiteX58" fmla="*/ 292100 w 1371782"/>
              <a:gd name="connsiteY58" fmla="*/ 207434 h 1402382"/>
              <a:gd name="connsiteX59" fmla="*/ 4233 w 1371782"/>
              <a:gd name="connsiteY59" fmla="*/ 211667 h 1402382"/>
              <a:gd name="connsiteX60" fmla="*/ 0 w 1371782"/>
              <a:gd name="connsiteY60"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54566 w 1371782"/>
              <a:gd name="connsiteY42" fmla="*/ 364067 h 1402382"/>
              <a:gd name="connsiteX43" fmla="*/ 567266 w 1371782"/>
              <a:gd name="connsiteY43" fmla="*/ 355600 h 1402382"/>
              <a:gd name="connsiteX44" fmla="*/ 550333 w 1371782"/>
              <a:gd name="connsiteY44" fmla="*/ 334434 h 1402382"/>
              <a:gd name="connsiteX45" fmla="*/ 533400 w 1371782"/>
              <a:gd name="connsiteY45" fmla="*/ 317500 h 1402382"/>
              <a:gd name="connsiteX46" fmla="*/ 508000 w 1371782"/>
              <a:gd name="connsiteY46" fmla="*/ 309034 h 1402382"/>
              <a:gd name="connsiteX47" fmla="*/ 495300 w 1371782"/>
              <a:gd name="connsiteY47" fmla="*/ 300567 h 1402382"/>
              <a:gd name="connsiteX48" fmla="*/ 486833 w 1371782"/>
              <a:gd name="connsiteY48" fmla="*/ 283634 h 1402382"/>
              <a:gd name="connsiteX49" fmla="*/ 499533 w 1371782"/>
              <a:gd name="connsiteY49" fmla="*/ 270934 h 1402382"/>
              <a:gd name="connsiteX50" fmla="*/ 524933 w 1371782"/>
              <a:gd name="connsiteY50" fmla="*/ 262467 h 1402382"/>
              <a:gd name="connsiteX51" fmla="*/ 537633 w 1371782"/>
              <a:gd name="connsiteY51" fmla="*/ 254000 h 1402382"/>
              <a:gd name="connsiteX52" fmla="*/ 575733 w 1371782"/>
              <a:gd name="connsiteY52" fmla="*/ 245534 h 1402382"/>
              <a:gd name="connsiteX53" fmla="*/ 550333 w 1371782"/>
              <a:gd name="connsiteY53" fmla="*/ 241300 h 1402382"/>
              <a:gd name="connsiteX54" fmla="*/ 474133 w 1371782"/>
              <a:gd name="connsiteY54" fmla="*/ 232834 h 1402382"/>
              <a:gd name="connsiteX55" fmla="*/ 431800 w 1371782"/>
              <a:gd name="connsiteY55" fmla="*/ 224367 h 1402382"/>
              <a:gd name="connsiteX56" fmla="*/ 359833 w 1371782"/>
              <a:gd name="connsiteY56" fmla="*/ 215900 h 1402382"/>
              <a:gd name="connsiteX57" fmla="*/ 292100 w 1371782"/>
              <a:gd name="connsiteY57" fmla="*/ 207434 h 1402382"/>
              <a:gd name="connsiteX58" fmla="*/ 4233 w 1371782"/>
              <a:gd name="connsiteY58" fmla="*/ 211667 h 1402382"/>
              <a:gd name="connsiteX59" fmla="*/ 0 w 1371782"/>
              <a:gd name="connsiteY59"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54566 w 1371782"/>
              <a:gd name="connsiteY42" fmla="*/ 364067 h 1402382"/>
              <a:gd name="connsiteX43" fmla="*/ 550333 w 1371782"/>
              <a:gd name="connsiteY43" fmla="*/ 334434 h 1402382"/>
              <a:gd name="connsiteX44" fmla="*/ 533400 w 1371782"/>
              <a:gd name="connsiteY44" fmla="*/ 317500 h 1402382"/>
              <a:gd name="connsiteX45" fmla="*/ 508000 w 1371782"/>
              <a:gd name="connsiteY45" fmla="*/ 309034 h 1402382"/>
              <a:gd name="connsiteX46" fmla="*/ 495300 w 1371782"/>
              <a:gd name="connsiteY46" fmla="*/ 300567 h 1402382"/>
              <a:gd name="connsiteX47" fmla="*/ 486833 w 1371782"/>
              <a:gd name="connsiteY47" fmla="*/ 283634 h 1402382"/>
              <a:gd name="connsiteX48" fmla="*/ 499533 w 1371782"/>
              <a:gd name="connsiteY48" fmla="*/ 270934 h 1402382"/>
              <a:gd name="connsiteX49" fmla="*/ 524933 w 1371782"/>
              <a:gd name="connsiteY49" fmla="*/ 262467 h 1402382"/>
              <a:gd name="connsiteX50" fmla="*/ 537633 w 1371782"/>
              <a:gd name="connsiteY50" fmla="*/ 254000 h 1402382"/>
              <a:gd name="connsiteX51" fmla="*/ 575733 w 1371782"/>
              <a:gd name="connsiteY51" fmla="*/ 245534 h 1402382"/>
              <a:gd name="connsiteX52" fmla="*/ 550333 w 1371782"/>
              <a:gd name="connsiteY52" fmla="*/ 241300 h 1402382"/>
              <a:gd name="connsiteX53" fmla="*/ 474133 w 1371782"/>
              <a:gd name="connsiteY53" fmla="*/ 232834 h 1402382"/>
              <a:gd name="connsiteX54" fmla="*/ 431800 w 1371782"/>
              <a:gd name="connsiteY54" fmla="*/ 224367 h 1402382"/>
              <a:gd name="connsiteX55" fmla="*/ 359833 w 1371782"/>
              <a:gd name="connsiteY55" fmla="*/ 215900 h 1402382"/>
              <a:gd name="connsiteX56" fmla="*/ 292100 w 1371782"/>
              <a:gd name="connsiteY56" fmla="*/ 207434 h 1402382"/>
              <a:gd name="connsiteX57" fmla="*/ 4233 w 1371782"/>
              <a:gd name="connsiteY57" fmla="*/ 211667 h 1402382"/>
              <a:gd name="connsiteX58" fmla="*/ 0 w 1371782"/>
              <a:gd name="connsiteY58"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533400 w 1371782"/>
              <a:gd name="connsiteY44" fmla="*/ 317500 h 1402382"/>
              <a:gd name="connsiteX45" fmla="*/ 508000 w 1371782"/>
              <a:gd name="connsiteY45" fmla="*/ 309034 h 1402382"/>
              <a:gd name="connsiteX46" fmla="*/ 495300 w 1371782"/>
              <a:gd name="connsiteY46" fmla="*/ 300567 h 1402382"/>
              <a:gd name="connsiteX47" fmla="*/ 486833 w 1371782"/>
              <a:gd name="connsiteY47" fmla="*/ 283634 h 1402382"/>
              <a:gd name="connsiteX48" fmla="*/ 499533 w 1371782"/>
              <a:gd name="connsiteY48" fmla="*/ 270934 h 1402382"/>
              <a:gd name="connsiteX49" fmla="*/ 524933 w 1371782"/>
              <a:gd name="connsiteY49" fmla="*/ 262467 h 1402382"/>
              <a:gd name="connsiteX50" fmla="*/ 537633 w 1371782"/>
              <a:gd name="connsiteY50" fmla="*/ 254000 h 1402382"/>
              <a:gd name="connsiteX51" fmla="*/ 575733 w 1371782"/>
              <a:gd name="connsiteY51" fmla="*/ 245534 h 1402382"/>
              <a:gd name="connsiteX52" fmla="*/ 550333 w 1371782"/>
              <a:gd name="connsiteY52" fmla="*/ 241300 h 1402382"/>
              <a:gd name="connsiteX53" fmla="*/ 474133 w 1371782"/>
              <a:gd name="connsiteY53" fmla="*/ 232834 h 1402382"/>
              <a:gd name="connsiteX54" fmla="*/ 431800 w 1371782"/>
              <a:gd name="connsiteY54" fmla="*/ 224367 h 1402382"/>
              <a:gd name="connsiteX55" fmla="*/ 359833 w 1371782"/>
              <a:gd name="connsiteY55" fmla="*/ 215900 h 1402382"/>
              <a:gd name="connsiteX56" fmla="*/ 292100 w 1371782"/>
              <a:gd name="connsiteY56" fmla="*/ 207434 h 1402382"/>
              <a:gd name="connsiteX57" fmla="*/ 4233 w 1371782"/>
              <a:gd name="connsiteY57" fmla="*/ 211667 h 1402382"/>
              <a:gd name="connsiteX58" fmla="*/ 0 w 1371782"/>
              <a:gd name="connsiteY58"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508000 w 1371782"/>
              <a:gd name="connsiteY44" fmla="*/ 309034 h 1402382"/>
              <a:gd name="connsiteX45" fmla="*/ 495300 w 1371782"/>
              <a:gd name="connsiteY45" fmla="*/ 300567 h 1402382"/>
              <a:gd name="connsiteX46" fmla="*/ 486833 w 1371782"/>
              <a:gd name="connsiteY46" fmla="*/ 283634 h 1402382"/>
              <a:gd name="connsiteX47" fmla="*/ 499533 w 1371782"/>
              <a:gd name="connsiteY47" fmla="*/ 270934 h 1402382"/>
              <a:gd name="connsiteX48" fmla="*/ 524933 w 1371782"/>
              <a:gd name="connsiteY48" fmla="*/ 262467 h 1402382"/>
              <a:gd name="connsiteX49" fmla="*/ 537633 w 1371782"/>
              <a:gd name="connsiteY49" fmla="*/ 254000 h 1402382"/>
              <a:gd name="connsiteX50" fmla="*/ 575733 w 1371782"/>
              <a:gd name="connsiteY50" fmla="*/ 245534 h 1402382"/>
              <a:gd name="connsiteX51" fmla="*/ 550333 w 1371782"/>
              <a:gd name="connsiteY51" fmla="*/ 241300 h 1402382"/>
              <a:gd name="connsiteX52" fmla="*/ 474133 w 1371782"/>
              <a:gd name="connsiteY52" fmla="*/ 232834 h 1402382"/>
              <a:gd name="connsiteX53" fmla="*/ 431800 w 1371782"/>
              <a:gd name="connsiteY53" fmla="*/ 224367 h 1402382"/>
              <a:gd name="connsiteX54" fmla="*/ 359833 w 1371782"/>
              <a:gd name="connsiteY54" fmla="*/ 215900 h 1402382"/>
              <a:gd name="connsiteX55" fmla="*/ 292100 w 1371782"/>
              <a:gd name="connsiteY55" fmla="*/ 207434 h 1402382"/>
              <a:gd name="connsiteX56" fmla="*/ 4233 w 1371782"/>
              <a:gd name="connsiteY56" fmla="*/ 211667 h 1402382"/>
              <a:gd name="connsiteX57" fmla="*/ 0 w 1371782"/>
              <a:gd name="connsiteY57"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95300 w 1371782"/>
              <a:gd name="connsiteY44" fmla="*/ 300567 h 1402382"/>
              <a:gd name="connsiteX45" fmla="*/ 486833 w 1371782"/>
              <a:gd name="connsiteY45" fmla="*/ 283634 h 1402382"/>
              <a:gd name="connsiteX46" fmla="*/ 499533 w 1371782"/>
              <a:gd name="connsiteY46" fmla="*/ 270934 h 1402382"/>
              <a:gd name="connsiteX47" fmla="*/ 524933 w 1371782"/>
              <a:gd name="connsiteY47" fmla="*/ 262467 h 1402382"/>
              <a:gd name="connsiteX48" fmla="*/ 537633 w 1371782"/>
              <a:gd name="connsiteY48" fmla="*/ 254000 h 1402382"/>
              <a:gd name="connsiteX49" fmla="*/ 575733 w 1371782"/>
              <a:gd name="connsiteY49" fmla="*/ 245534 h 1402382"/>
              <a:gd name="connsiteX50" fmla="*/ 550333 w 1371782"/>
              <a:gd name="connsiteY50" fmla="*/ 241300 h 1402382"/>
              <a:gd name="connsiteX51" fmla="*/ 474133 w 1371782"/>
              <a:gd name="connsiteY51" fmla="*/ 232834 h 1402382"/>
              <a:gd name="connsiteX52" fmla="*/ 431800 w 1371782"/>
              <a:gd name="connsiteY52" fmla="*/ 224367 h 1402382"/>
              <a:gd name="connsiteX53" fmla="*/ 359833 w 1371782"/>
              <a:gd name="connsiteY53" fmla="*/ 215900 h 1402382"/>
              <a:gd name="connsiteX54" fmla="*/ 292100 w 1371782"/>
              <a:gd name="connsiteY54" fmla="*/ 207434 h 1402382"/>
              <a:gd name="connsiteX55" fmla="*/ 4233 w 1371782"/>
              <a:gd name="connsiteY55" fmla="*/ 211667 h 1402382"/>
              <a:gd name="connsiteX56" fmla="*/ 0 w 1371782"/>
              <a:gd name="connsiteY56"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86833 w 1371782"/>
              <a:gd name="connsiteY44" fmla="*/ 283634 h 1402382"/>
              <a:gd name="connsiteX45" fmla="*/ 499533 w 1371782"/>
              <a:gd name="connsiteY45" fmla="*/ 270934 h 1402382"/>
              <a:gd name="connsiteX46" fmla="*/ 524933 w 1371782"/>
              <a:gd name="connsiteY46" fmla="*/ 262467 h 1402382"/>
              <a:gd name="connsiteX47" fmla="*/ 537633 w 1371782"/>
              <a:gd name="connsiteY47" fmla="*/ 254000 h 1402382"/>
              <a:gd name="connsiteX48" fmla="*/ 575733 w 1371782"/>
              <a:gd name="connsiteY48" fmla="*/ 245534 h 1402382"/>
              <a:gd name="connsiteX49" fmla="*/ 550333 w 1371782"/>
              <a:gd name="connsiteY49" fmla="*/ 241300 h 1402382"/>
              <a:gd name="connsiteX50" fmla="*/ 474133 w 1371782"/>
              <a:gd name="connsiteY50" fmla="*/ 232834 h 1402382"/>
              <a:gd name="connsiteX51" fmla="*/ 431800 w 1371782"/>
              <a:gd name="connsiteY51" fmla="*/ 224367 h 1402382"/>
              <a:gd name="connsiteX52" fmla="*/ 359833 w 1371782"/>
              <a:gd name="connsiteY52" fmla="*/ 215900 h 1402382"/>
              <a:gd name="connsiteX53" fmla="*/ 292100 w 1371782"/>
              <a:gd name="connsiteY53" fmla="*/ 207434 h 1402382"/>
              <a:gd name="connsiteX54" fmla="*/ 4233 w 1371782"/>
              <a:gd name="connsiteY54" fmla="*/ 211667 h 1402382"/>
              <a:gd name="connsiteX55" fmla="*/ 0 w 1371782"/>
              <a:gd name="connsiteY55"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86833 w 1371782"/>
              <a:gd name="connsiteY44" fmla="*/ 283634 h 1402382"/>
              <a:gd name="connsiteX45" fmla="*/ 499533 w 1371782"/>
              <a:gd name="connsiteY45" fmla="*/ 270934 h 1402382"/>
              <a:gd name="connsiteX46" fmla="*/ 537633 w 1371782"/>
              <a:gd name="connsiteY46" fmla="*/ 254000 h 1402382"/>
              <a:gd name="connsiteX47" fmla="*/ 575733 w 1371782"/>
              <a:gd name="connsiteY47" fmla="*/ 245534 h 1402382"/>
              <a:gd name="connsiteX48" fmla="*/ 550333 w 1371782"/>
              <a:gd name="connsiteY48" fmla="*/ 241300 h 1402382"/>
              <a:gd name="connsiteX49" fmla="*/ 474133 w 1371782"/>
              <a:gd name="connsiteY49" fmla="*/ 232834 h 1402382"/>
              <a:gd name="connsiteX50" fmla="*/ 431800 w 1371782"/>
              <a:gd name="connsiteY50" fmla="*/ 224367 h 1402382"/>
              <a:gd name="connsiteX51" fmla="*/ 359833 w 1371782"/>
              <a:gd name="connsiteY51" fmla="*/ 215900 h 1402382"/>
              <a:gd name="connsiteX52" fmla="*/ 292100 w 1371782"/>
              <a:gd name="connsiteY52" fmla="*/ 207434 h 1402382"/>
              <a:gd name="connsiteX53" fmla="*/ 4233 w 1371782"/>
              <a:gd name="connsiteY53" fmla="*/ 211667 h 1402382"/>
              <a:gd name="connsiteX54" fmla="*/ 0 w 1371782"/>
              <a:gd name="connsiteY54"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86833 w 1371782"/>
              <a:gd name="connsiteY44" fmla="*/ 283634 h 1402382"/>
              <a:gd name="connsiteX45" fmla="*/ 537633 w 1371782"/>
              <a:gd name="connsiteY45" fmla="*/ 254000 h 1402382"/>
              <a:gd name="connsiteX46" fmla="*/ 575733 w 1371782"/>
              <a:gd name="connsiteY46" fmla="*/ 245534 h 1402382"/>
              <a:gd name="connsiteX47" fmla="*/ 550333 w 1371782"/>
              <a:gd name="connsiteY47" fmla="*/ 241300 h 1402382"/>
              <a:gd name="connsiteX48" fmla="*/ 474133 w 1371782"/>
              <a:gd name="connsiteY48" fmla="*/ 232834 h 1402382"/>
              <a:gd name="connsiteX49" fmla="*/ 431800 w 1371782"/>
              <a:gd name="connsiteY49" fmla="*/ 224367 h 1402382"/>
              <a:gd name="connsiteX50" fmla="*/ 359833 w 1371782"/>
              <a:gd name="connsiteY50" fmla="*/ 215900 h 1402382"/>
              <a:gd name="connsiteX51" fmla="*/ 292100 w 1371782"/>
              <a:gd name="connsiteY51" fmla="*/ 207434 h 1402382"/>
              <a:gd name="connsiteX52" fmla="*/ 4233 w 1371782"/>
              <a:gd name="connsiteY52" fmla="*/ 211667 h 1402382"/>
              <a:gd name="connsiteX53" fmla="*/ 0 w 1371782"/>
              <a:gd name="connsiteY53"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86833 w 1371782"/>
              <a:gd name="connsiteY44" fmla="*/ 283634 h 1402382"/>
              <a:gd name="connsiteX45" fmla="*/ 575733 w 1371782"/>
              <a:gd name="connsiteY45" fmla="*/ 245534 h 1402382"/>
              <a:gd name="connsiteX46" fmla="*/ 550333 w 1371782"/>
              <a:gd name="connsiteY46" fmla="*/ 241300 h 1402382"/>
              <a:gd name="connsiteX47" fmla="*/ 474133 w 1371782"/>
              <a:gd name="connsiteY47" fmla="*/ 232834 h 1402382"/>
              <a:gd name="connsiteX48" fmla="*/ 431800 w 1371782"/>
              <a:gd name="connsiteY48" fmla="*/ 224367 h 1402382"/>
              <a:gd name="connsiteX49" fmla="*/ 359833 w 1371782"/>
              <a:gd name="connsiteY49" fmla="*/ 215900 h 1402382"/>
              <a:gd name="connsiteX50" fmla="*/ 292100 w 1371782"/>
              <a:gd name="connsiteY50" fmla="*/ 207434 h 1402382"/>
              <a:gd name="connsiteX51" fmla="*/ 4233 w 1371782"/>
              <a:gd name="connsiteY51" fmla="*/ 211667 h 1402382"/>
              <a:gd name="connsiteX52" fmla="*/ 0 w 1371782"/>
              <a:gd name="connsiteY52"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86833 w 1371782"/>
              <a:gd name="connsiteY44" fmla="*/ 283634 h 1402382"/>
              <a:gd name="connsiteX45" fmla="*/ 575733 w 1371782"/>
              <a:gd name="connsiteY45" fmla="*/ 245534 h 1402382"/>
              <a:gd name="connsiteX46" fmla="*/ 474133 w 1371782"/>
              <a:gd name="connsiteY46" fmla="*/ 232834 h 1402382"/>
              <a:gd name="connsiteX47" fmla="*/ 431800 w 1371782"/>
              <a:gd name="connsiteY47" fmla="*/ 224367 h 1402382"/>
              <a:gd name="connsiteX48" fmla="*/ 359833 w 1371782"/>
              <a:gd name="connsiteY48" fmla="*/ 215900 h 1402382"/>
              <a:gd name="connsiteX49" fmla="*/ 292100 w 1371782"/>
              <a:gd name="connsiteY49" fmla="*/ 207434 h 1402382"/>
              <a:gd name="connsiteX50" fmla="*/ 4233 w 1371782"/>
              <a:gd name="connsiteY50" fmla="*/ 211667 h 1402382"/>
              <a:gd name="connsiteX51" fmla="*/ 0 w 1371782"/>
              <a:gd name="connsiteY51"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86833 w 1371782"/>
              <a:gd name="connsiteY44" fmla="*/ 283634 h 1402382"/>
              <a:gd name="connsiteX45" fmla="*/ 592666 w 1371782"/>
              <a:gd name="connsiteY45" fmla="*/ 245534 h 1402382"/>
              <a:gd name="connsiteX46" fmla="*/ 474133 w 1371782"/>
              <a:gd name="connsiteY46" fmla="*/ 232834 h 1402382"/>
              <a:gd name="connsiteX47" fmla="*/ 431800 w 1371782"/>
              <a:gd name="connsiteY47" fmla="*/ 224367 h 1402382"/>
              <a:gd name="connsiteX48" fmla="*/ 359833 w 1371782"/>
              <a:gd name="connsiteY48" fmla="*/ 215900 h 1402382"/>
              <a:gd name="connsiteX49" fmla="*/ 292100 w 1371782"/>
              <a:gd name="connsiteY49" fmla="*/ 207434 h 1402382"/>
              <a:gd name="connsiteX50" fmla="*/ 4233 w 1371782"/>
              <a:gd name="connsiteY50" fmla="*/ 211667 h 1402382"/>
              <a:gd name="connsiteX51" fmla="*/ 0 w 1371782"/>
              <a:gd name="connsiteY51"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86833 w 1371782"/>
              <a:gd name="connsiteY44" fmla="*/ 283634 h 1402382"/>
              <a:gd name="connsiteX45" fmla="*/ 592666 w 1371782"/>
              <a:gd name="connsiteY45" fmla="*/ 245534 h 1402382"/>
              <a:gd name="connsiteX46" fmla="*/ 431800 w 1371782"/>
              <a:gd name="connsiteY46" fmla="*/ 224367 h 1402382"/>
              <a:gd name="connsiteX47" fmla="*/ 359833 w 1371782"/>
              <a:gd name="connsiteY47" fmla="*/ 215900 h 1402382"/>
              <a:gd name="connsiteX48" fmla="*/ 292100 w 1371782"/>
              <a:gd name="connsiteY48" fmla="*/ 207434 h 1402382"/>
              <a:gd name="connsiteX49" fmla="*/ 4233 w 1371782"/>
              <a:gd name="connsiteY49" fmla="*/ 211667 h 1402382"/>
              <a:gd name="connsiteX50" fmla="*/ 0 w 1371782"/>
              <a:gd name="connsiteY50"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86833 w 1371782"/>
              <a:gd name="connsiteY44" fmla="*/ 283634 h 1402382"/>
              <a:gd name="connsiteX45" fmla="*/ 592666 w 1371782"/>
              <a:gd name="connsiteY45" fmla="*/ 245534 h 1402382"/>
              <a:gd name="connsiteX46" fmla="*/ 431800 w 1371782"/>
              <a:gd name="connsiteY46" fmla="*/ 224367 h 1402382"/>
              <a:gd name="connsiteX47" fmla="*/ 292100 w 1371782"/>
              <a:gd name="connsiteY47" fmla="*/ 207434 h 1402382"/>
              <a:gd name="connsiteX48" fmla="*/ 4233 w 1371782"/>
              <a:gd name="connsiteY48" fmla="*/ 211667 h 1402382"/>
              <a:gd name="connsiteX49" fmla="*/ 0 w 1371782"/>
              <a:gd name="connsiteY49" fmla="*/ 1392767 h 1402382"/>
              <a:gd name="connsiteX0" fmla="*/ 0 w 1371782"/>
              <a:gd name="connsiteY0" fmla="*/ 1392767 h 1402382"/>
              <a:gd name="connsiteX1" fmla="*/ 245533 w 1371782"/>
              <a:gd name="connsiteY1" fmla="*/ 1388534 h 1402382"/>
              <a:gd name="connsiteX2" fmla="*/ 372533 w 1371782"/>
              <a:gd name="connsiteY2" fmla="*/ 1401234 h 1402382"/>
              <a:gd name="connsiteX3" fmla="*/ 317500 w 1371782"/>
              <a:gd name="connsiteY3" fmla="*/ 1329267 h 1402382"/>
              <a:gd name="connsiteX4" fmla="*/ 427566 w 1371782"/>
              <a:gd name="connsiteY4" fmla="*/ 1270000 h 1402382"/>
              <a:gd name="connsiteX5" fmla="*/ 300566 w 1371782"/>
              <a:gd name="connsiteY5" fmla="*/ 1172633 h 1402382"/>
              <a:gd name="connsiteX6" fmla="*/ 609599 w 1371782"/>
              <a:gd name="connsiteY6" fmla="*/ 1071034 h 1402382"/>
              <a:gd name="connsiteX7" fmla="*/ 321733 w 1371782"/>
              <a:gd name="connsiteY7" fmla="*/ 1011767 h 1402382"/>
              <a:gd name="connsiteX8" fmla="*/ 601133 w 1371782"/>
              <a:gd name="connsiteY8" fmla="*/ 901700 h 1402382"/>
              <a:gd name="connsiteX9" fmla="*/ 364067 w 1371782"/>
              <a:gd name="connsiteY9" fmla="*/ 838200 h 1402382"/>
              <a:gd name="connsiteX10" fmla="*/ 338666 w 1371782"/>
              <a:gd name="connsiteY10" fmla="*/ 787401 h 1402382"/>
              <a:gd name="connsiteX11" fmla="*/ 508000 w 1371782"/>
              <a:gd name="connsiteY11" fmla="*/ 711200 h 1402382"/>
              <a:gd name="connsiteX12" fmla="*/ 499533 w 1371782"/>
              <a:gd name="connsiteY12" fmla="*/ 690034 h 1402382"/>
              <a:gd name="connsiteX13" fmla="*/ 423334 w 1371782"/>
              <a:gd name="connsiteY13" fmla="*/ 651934 h 1402382"/>
              <a:gd name="connsiteX14" fmla="*/ 546100 w 1371782"/>
              <a:gd name="connsiteY14" fmla="*/ 579968 h 1402382"/>
              <a:gd name="connsiteX15" fmla="*/ 508000 w 1371782"/>
              <a:gd name="connsiteY15" fmla="*/ 537634 h 1402382"/>
              <a:gd name="connsiteX16" fmla="*/ 630766 w 1371782"/>
              <a:gd name="connsiteY16" fmla="*/ 520700 h 1402382"/>
              <a:gd name="connsiteX17" fmla="*/ 723900 w 1371782"/>
              <a:gd name="connsiteY17" fmla="*/ 486834 h 1402382"/>
              <a:gd name="connsiteX18" fmla="*/ 804333 w 1371782"/>
              <a:gd name="connsiteY18" fmla="*/ 427567 h 1402382"/>
              <a:gd name="connsiteX19" fmla="*/ 855133 w 1371782"/>
              <a:gd name="connsiteY19" fmla="*/ 376767 h 1402382"/>
              <a:gd name="connsiteX20" fmla="*/ 893233 w 1371782"/>
              <a:gd name="connsiteY20" fmla="*/ 325967 h 1402382"/>
              <a:gd name="connsiteX21" fmla="*/ 893233 w 1371782"/>
              <a:gd name="connsiteY21" fmla="*/ 325967 h 1402382"/>
              <a:gd name="connsiteX22" fmla="*/ 931333 w 1371782"/>
              <a:gd name="connsiteY22" fmla="*/ 262467 h 1402382"/>
              <a:gd name="connsiteX23" fmla="*/ 969433 w 1371782"/>
              <a:gd name="connsiteY23" fmla="*/ 203200 h 1402382"/>
              <a:gd name="connsiteX24" fmla="*/ 1020233 w 1371782"/>
              <a:gd name="connsiteY24" fmla="*/ 156634 h 1402382"/>
              <a:gd name="connsiteX25" fmla="*/ 1104900 w 1371782"/>
              <a:gd name="connsiteY25" fmla="*/ 143934 h 1402382"/>
              <a:gd name="connsiteX26" fmla="*/ 1193800 w 1371782"/>
              <a:gd name="connsiteY26" fmla="*/ 143934 h 1402382"/>
              <a:gd name="connsiteX27" fmla="*/ 1261533 w 1371782"/>
              <a:gd name="connsiteY27" fmla="*/ 135467 h 1402382"/>
              <a:gd name="connsiteX28" fmla="*/ 1312333 w 1371782"/>
              <a:gd name="connsiteY28" fmla="*/ 76200 h 1402382"/>
              <a:gd name="connsiteX29" fmla="*/ 1371600 w 1371782"/>
              <a:gd name="connsiteY29" fmla="*/ 16933 h 1402382"/>
              <a:gd name="connsiteX30" fmla="*/ 1291167 w 1371782"/>
              <a:gd name="connsiteY30" fmla="*/ 0 h 1402382"/>
              <a:gd name="connsiteX31" fmla="*/ 1143000 w 1371782"/>
              <a:gd name="connsiteY31" fmla="*/ 4234 h 1402382"/>
              <a:gd name="connsiteX32" fmla="*/ 1079500 w 1371782"/>
              <a:gd name="connsiteY32" fmla="*/ 16934 h 1402382"/>
              <a:gd name="connsiteX33" fmla="*/ 1032933 w 1371782"/>
              <a:gd name="connsiteY33" fmla="*/ 42334 h 1402382"/>
              <a:gd name="connsiteX34" fmla="*/ 977900 w 1371782"/>
              <a:gd name="connsiteY34" fmla="*/ 97367 h 1402382"/>
              <a:gd name="connsiteX35" fmla="*/ 927100 w 1371782"/>
              <a:gd name="connsiteY35" fmla="*/ 177800 h 1402382"/>
              <a:gd name="connsiteX36" fmla="*/ 884766 w 1371782"/>
              <a:gd name="connsiteY36" fmla="*/ 211667 h 1402382"/>
              <a:gd name="connsiteX37" fmla="*/ 838200 w 1371782"/>
              <a:gd name="connsiteY37" fmla="*/ 258233 h 1402382"/>
              <a:gd name="connsiteX38" fmla="*/ 774700 w 1371782"/>
              <a:gd name="connsiteY38" fmla="*/ 313267 h 1402382"/>
              <a:gd name="connsiteX39" fmla="*/ 715434 w 1371782"/>
              <a:gd name="connsiteY39" fmla="*/ 368301 h 1402382"/>
              <a:gd name="connsiteX40" fmla="*/ 635000 w 1371782"/>
              <a:gd name="connsiteY40" fmla="*/ 389467 h 1402382"/>
              <a:gd name="connsiteX41" fmla="*/ 516466 w 1371782"/>
              <a:gd name="connsiteY41" fmla="*/ 385234 h 1402382"/>
              <a:gd name="connsiteX42" fmla="*/ 592666 w 1371782"/>
              <a:gd name="connsiteY42" fmla="*/ 338667 h 1402382"/>
              <a:gd name="connsiteX43" fmla="*/ 550333 w 1371782"/>
              <a:gd name="connsiteY43" fmla="*/ 334434 h 1402382"/>
              <a:gd name="connsiteX44" fmla="*/ 486833 w 1371782"/>
              <a:gd name="connsiteY44" fmla="*/ 283634 h 1402382"/>
              <a:gd name="connsiteX45" fmla="*/ 592666 w 1371782"/>
              <a:gd name="connsiteY45" fmla="*/ 245534 h 1402382"/>
              <a:gd name="connsiteX46" fmla="*/ 431800 w 1371782"/>
              <a:gd name="connsiteY46" fmla="*/ 224367 h 1402382"/>
              <a:gd name="connsiteX47" fmla="*/ 279400 w 1371782"/>
              <a:gd name="connsiteY47" fmla="*/ 224368 h 1402382"/>
              <a:gd name="connsiteX48" fmla="*/ 4233 w 1371782"/>
              <a:gd name="connsiteY48" fmla="*/ 211667 h 1402382"/>
              <a:gd name="connsiteX49" fmla="*/ 0 w 1371782"/>
              <a:gd name="connsiteY49" fmla="*/ 1392767 h 1402382"/>
              <a:gd name="connsiteX0" fmla="*/ 4233 w 1376015"/>
              <a:gd name="connsiteY0" fmla="*/ 1392767 h 1402382"/>
              <a:gd name="connsiteX1" fmla="*/ 249766 w 1376015"/>
              <a:gd name="connsiteY1" fmla="*/ 1388534 h 1402382"/>
              <a:gd name="connsiteX2" fmla="*/ 376766 w 1376015"/>
              <a:gd name="connsiteY2" fmla="*/ 1401234 h 1402382"/>
              <a:gd name="connsiteX3" fmla="*/ 321733 w 1376015"/>
              <a:gd name="connsiteY3" fmla="*/ 1329267 h 1402382"/>
              <a:gd name="connsiteX4" fmla="*/ 431799 w 1376015"/>
              <a:gd name="connsiteY4" fmla="*/ 1270000 h 1402382"/>
              <a:gd name="connsiteX5" fmla="*/ 304799 w 1376015"/>
              <a:gd name="connsiteY5" fmla="*/ 1172633 h 1402382"/>
              <a:gd name="connsiteX6" fmla="*/ 613832 w 1376015"/>
              <a:gd name="connsiteY6" fmla="*/ 1071034 h 1402382"/>
              <a:gd name="connsiteX7" fmla="*/ 325966 w 1376015"/>
              <a:gd name="connsiteY7" fmla="*/ 1011767 h 1402382"/>
              <a:gd name="connsiteX8" fmla="*/ 605366 w 1376015"/>
              <a:gd name="connsiteY8" fmla="*/ 901700 h 1402382"/>
              <a:gd name="connsiteX9" fmla="*/ 368300 w 1376015"/>
              <a:gd name="connsiteY9" fmla="*/ 838200 h 1402382"/>
              <a:gd name="connsiteX10" fmla="*/ 342899 w 1376015"/>
              <a:gd name="connsiteY10" fmla="*/ 787401 h 1402382"/>
              <a:gd name="connsiteX11" fmla="*/ 512233 w 1376015"/>
              <a:gd name="connsiteY11" fmla="*/ 711200 h 1402382"/>
              <a:gd name="connsiteX12" fmla="*/ 503766 w 1376015"/>
              <a:gd name="connsiteY12" fmla="*/ 690034 h 1402382"/>
              <a:gd name="connsiteX13" fmla="*/ 427567 w 1376015"/>
              <a:gd name="connsiteY13" fmla="*/ 651934 h 1402382"/>
              <a:gd name="connsiteX14" fmla="*/ 550333 w 1376015"/>
              <a:gd name="connsiteY14" fmla="*/ 579968 h 1402382"/>
              <a:gd name="connsiteX15" fmla="*/ 512233 w 1376015"/>
              <a:gd name="connsiteY15" fmla="*/ 537634 h 1402382"/>
              <a:gd name="connsiteX16" fmla="*/ 634999 w 1376015"/>
              <a:gd name="connsiteY16" fmla="*/ 520700 h 1402382"/>
              <a:gd name="connsiteX17" fmla="*/ 728133 w 1376015"/>
              <a:gd name="connsiteY17" fmla="*/ 486834 h 1402382"/>
              <a:gd name="connsiteX18" fmla="*/ 808566 w 1376015"/>
              <a:gd name="connsiteY18" fmla="*/ 427567 h 1402382"/>
              <a:gd name="connsiteX19" fmla="*/ 859366 w 1376015"/>
              <a:gd name="connsiteY19" fmla="*/ 376767 h 1402382"/>
              <a:gd name="connsiteX20" fmla="*/ 897466 w 1376015"/>
              <a:gd name="connsiteY20" fmla="*/ 325967 h 1402382"/>
              <a:gd name="connsiteX21" fmla="*/ 897466 w 1376015"/>
              <a:gd name="connsiteY21" fmla="*/ 325967 h 1402382"/>
              <a:gd name="connsiteX22" fmla="*/ 935566 w 1376015"/>
              <a:gd name="connsiteY22" fmla="*/ 262467 h 1402382"/>
              <a:gd name="connsiteX23" fmla="*/ 973666 w 1376015"/>
              <a:gd name="connsiteY23" fmla="*/ 203200 h 1402382"/>
              <a:gd name="connsiteX24" fmla="*/ 1024466 w 1376015"/>
              <a:gd name="connsiteY24" fmla="*/ 156634 h 1402382"/>
              <a:gd name="connsiteX25" fmla="*/ 1109133 w 1376015"/>
              <a:gd name="connsiteY25" fmla="*/ 143934 h 1402382"/>
              <a:gd name="connsiteX26" fmla="*/ 1198033 w 1376015"/>
              <a:gd name="connsiteY26" fmla="*/ 143934 h 1402382"/>
              <a:gd name="connsiteX27" fmla="*/ 1265766 w 1376015"/>
              <a:gd name="connsiteY27" fmla="*/ 135467 h 1402382"/>
              <a:gd name="connsiteX28" fmla="*/ 1316566 w 1376015"/>
              <a:gd name="connsiteY28" fmla="*/ 76200 h 1402382"/>
              <a:gd name="connsiteX29" fmla="*/ 1375833 w 1376015"/>
              <a:gd name="connsiteY29" fmla="*/ 16933 h 1402382"/>
              <a:gd name="connsiteX30" fmla="*/ 1295400 w 1376015"/>
              <a:gd name="connsiteY30" fmla="*/ 0 h 1402382"/>
              <a:gd name="connsiteX31" fmla="*/ 1147233 w 1376015"/>
              <a:gd name="connsiteY31" fmla="*/ 4234 h 1402382"/>
              <a:gd name="connsiteX32" fmla="*/ 1083733 w 1376015"/>
              <a:gd name="connsiteY32" fmla="*/ 16934 h 1402382"/>
              <a:gd name="connsiteX33" fmla="*/ 1037166 w 1376015"/>
              <a:gd name="connsiteY33" fmla="*/ 42334 h 1402382"/>
              <a:gd name="connsiteX34" fmla="*/ 982133 w 1376015"/>
              <a:gd name="connsiteY34" fmla="*/ 97367 h 1402382"/>
              <a:gd name="connsiteX35" fmla="*/ 931333 w 1376015"/>
              <a:gd name="connsiteY35" fmla="*/ 177800 h 1402382"/>
              <a:gd name="connsiteX36" fmla="*/ 888999 w 1376015"/>
              <a:gd name="connsiteY36" fmla="*/ 211667 h 1402382"/>
              <a:gd name="connsiteX37" fmla="*/ 842433 w 1376015"/>
              <a:gd name="connsiteY37" fmla="*/ 258233 h 1402382"/>
              <a:gd name="connsiteX38" fmla="*/ 778933 w 1376015"/>
              <a:gd name="connsiteY38" fmla="*/ 313267 h 1402382"/>
              <a:gd name="connsiteX39" fmla="*/ 719667 w 1376015"/>
              <a:gd name="connsiteY39" fmla="*/ 368301 h 1402382"/>
              <a:gd name="connsiteX40" fmla="*/ 639233 w 1376015"/>
              <a:gd name="connsiteY40" fmla="*/ 389467 h 1402382"/>
              <a:gd name="connsiteX41" fmla="*/ 520699 w 1376015"/>
              <a:gd name="connsiteY41" fmla="*/ 385234 h 1402382"/>
              <a:gd name="connsiteX42" fmla="*/ 596899 w 1376015"/>
              <a:gd name="connsiteY42" fmla="*/ 338667 h 1402382"/>
              <a:gd name="connsiteX43" fmla="*/ 554566 w 1376015"/>
              <a:gd name="connsiteY43" fmla="*/ 334434 h 1402382"/>
              <a:gd name="connsiteX44" fmla="*/ 491066 w 1376015"/>
              <a:gd name="connsiteY44" fmla="*/ 283634 h 1402382"/>
              <a:gd name="connsiteX45" fmla="*/ 596899 w 1376015"/>
              <a:gd name="connsiteY45" fmla="*/ 245534 h 1402382"/>
              <a:gd name="connsiteX46" fmla="*/ 436033 w 1376015"/>
              <a:gd name="connsiteY46" fmla="*/ 224367 h 1402382"/>
              <a:gd name="connsiteX47" fmla="*/ 283633 w 1376015"/>
              <a:gd name="connsiteY47" fmla="*/ 224368 h 1402382"/>
              <a:gd name="connsiteX48" fmla="*/ 0 w 1376015"/>
              <a:gd name="connsiteY48" fmla="*/ 245534 h 1402382"/>
              <a:gd name="connsiteX49" fmla="*/ 4233 w 1376015"/>
              <a:gd name="connsiteY49" fmla="*/ 1392767 h 1402382"/>
              <a:gd name="connsiteX0" fmla="*/ 21166 w 1392948"/>
              <a:gd name="connsiteY0" fmla="*/ 1392767 h 1402382"/>
              <a:gd name="connsiteX1" fmla="*/ 266699 w 1392948"/>
              <a:gd name="connsiteY1" fmla="*/ 1388534 h 1402382"/>
              <a:gd name="connsiteX2" fmla="*/ 393699 w 1392948"/>
              <a:gd name="connsiteY2" fmla="*/ 1401234 h 1402382"/>
              <a:gd name="connsiteX3" fmla="*/ 338666 w 1392948"/>
              <a:gd name="connsiteY3" fmla="*/ 1329267 h 1402382"/>
              <a:gd name="connsiteX4" fmla="*/ 448732 w 1392948"/>
              <a:gd name="connsiteY4" fmla="*/ 1270000 h 1402382"/>
              <a:gd name="connsiteX5" fmla="*/ 321732 w 1392948"/>
              <a:gd name="connsiteY5" fmla="*/ 1172633 h 1402382"/>
              <a:gd name="connsiteX6" fmla="*/ 630765 w 1392948"/>
              <a:gd name="connsiteY6" fmla="*/ 1071034 h 1402382"/>
              <a:gd name="connsiteX7" fmla="*/ 342899 w 1392948"/>
              <a:gd name="connsiteY7" fmla="*/ 1011767 h 1402382"/>
              <a:gd name="connsiteX8" fmla="*/ 622299 w 1392948"/>
              <a:gd name="connsiteY8" fmla="*/ 901700 h 1402382"/>
              <a:gd name="connsiteX9" fmla="*/ 385233 w 1392948"/>
              <a:gd name="connsiteY9" fmla="*/ 838200 h 1402382"/>
              <a:gd name="connsiteX10" fmla="*/ 359832 w 1392948"/>
              <a:gd name="connsiteY10" fmla="*/ 787401 h 1402382"/>
              <a:gd name="connsiteX11" fmla="*/ 529166 w 1392948"/>
              <a:gd name="connsiteY11" fmla="*/ 711200 h 1402382"/>
              <a:gd name="connsiteX12" fmla="*/ 520699 w 1392948"/>
              <a:gd name="connsiteY12" fmla="*/ 690034 h 1402382"/>
              <a:gd name="connsiteX13" fmla="*/ 444500 w 1392948"/>
              <a:gd name="connsiteY13" fmla="*/ 651934 h 1402382"/>
              <a:gd name="connsiteX14" fmla="*/ 567266 w 1392948"/>
              <a:gd name="connsiteY14" fmla="*/ 579968 h 1402382"/>
              <a:gd name="connsiteX15" fmla="*/ 529166 w 1392948"/>
              <a:gd name="connsiteY15" fmla="*/ 537634 h 1402382"/>
              <a:gd name="connsiteX16" fmla="*/ 651932 w 1392948"/>
              <a:gd name="connsiteY16" fmla="*/ 520700 h 1402382"/>
              <a:gd name="connsiteX17" fmla="*/ 745066 w 1392948"/>
              <a:gd name="connsiteY17" fmla="*/ 486834 h 1402382"/>
              <a:gd name="connsiteX18" fmla="*/ 825499 w 1392948"/>
              <a:gd name="connsiteY18" fmla="*/ 427567 h 1402382"/>
              <a:gd name="connsiteX19" fmla="*/ 876299 w 1392948"/>
              <a:gd name="connsiteY19" fmla="*/ 376767 h 1402382"/>
              <a:gd name="connsiteX20" fmla="*/ 914399 w 1392948"/>
              <a:gd name="connsiteY20" fmla="*/ 325967 h 1402382"/>
              <a:gd name="connsiteX21" fmla="*/ 914399 w 1392948"/>
              <a:gd name="connsiteY21" fmla="*/ 325967 h 1402382"/>
              <a:gd name="connsiteX22" fmla="*/ 952499 w 1392948"/>
              <a:gd name="connsiteY22" fmla="*/ 262467 h 1402382"/>
              <a:gd name="connsiteX23" fmla="*/ 990599 w 1392948"/>
              <a:gd name="connsiteY23" fmla="*/ 203200 h 1402382"/>
              <a:gd name="connsiteX24" fmla="*/ 1041399 w 1392948"/>
              <a:gd name="connsiteY24" fmla="*/ 156634 h 1402382"/>
              <a:gd name="connsiteX25" fmla="*/ 1126066 w 1392948"/>
              <a:gd name="connsiteY25" fmla="*/ 143934 h 1402382"/>
              <a:gd name="connsiteX26" fmla="*/ 1214966 w 1392948"/>
              <a:gd name="connsiteY26" fmla="*/ 143934 h 1402382"/>
              <a:gd name="connsiteX27" fmla="*/ 1282699 w 1392948"/>
              <a:gd name="connsiteY27" fmla="*/ 135467 h 1402382"/>
              <a:gd name="connsiteX28" fmla="*/ 1333499 w 1392948"/>
              <a:gd name="connsiteY28" fmla="*/ 76200 h 1402382"/>
              <a:gd name="connsiteX29" fmla="*/ 1392766 w 1392948"/>
              <a:gd name="connsiteY29" fmla="*/ 16933 h 1402382"/>
              <a:gd name="connsiteX30" fmla="*/ 1312333 w 1392948"/>
              <a:gd name="connsiteY30" fmla="*/ 0 h 1402382"/>
              <a:gd name="connsiteX31" fmla="*/ 1164166 w 1392948"/>
              <a:gd name="connsiteY31" fmla="*/ 4234 h 1402382"/>
              <a:gd name="connsiteX32" fmla="*/ 1100666 w 1392948"/>
              <a:gd name="connsiteY32" fmla="*/ 16934 h 1402382"/>
              <a:gd name="connsiteX33" fmla="*/ 1054099 w 1392948"/>
              <a:gd name="connsiteY33" fmla="*/ 42334 h 1402382"/>
              <a:gd name="connsiteX34" fmla="*/ 999066 w 1392948"/>
              <a:gd name="connsiteY34" fmla="*/ 97367 h 1402382"/>
              <a:gd name="connsiteX35" fmla="*/ 948266 w 1392948"/>
              <a:gd name="connsiteY35" fmla="*/ 177800 h 1402382"/>
              <a:gd name="connsiteX36" fmla="*/ 905932 w 1392948"/>
              <a:gd name="connsiteY36" fmla="*/ 211667 h 1402382"/>
              <a:gd name="connsiteX37" fmla="*/ 859366 w 1392948"/>
              <a:gd name="connsiteY37" fmla="*/ 258233 h 1402382"/>
              <a:gd name="connsiteX38" fmla="*/ 795866 w 1392948"/>
              <a:gd name="connsiteY38" fmla="*/ 313267 h 1402382"/>
              <a:gd name="connsiteX39" fmla="*/ 736600 w 1392948"/>
              <a:gd name="connsiteY39" fmla="*/ 368301 h 1402382"/>
              <a:gd name="connsiteX40" fmla="*/ 656166 w 1392948"/>
              <a:gd name="connsiteY40" fmla="*/ 389467 h 1402382"/>
              <a:gd name="connsiteX41" fmla="*/ 537632 w 1392948"/>
              <a:gd name="connsiteY41" fmla="*/ 385234 h 1402382"/>
              <a:gd name="connsiteX42" fmla="*/ 613832 w 1392948"/>
              <a:gd name="connsiteY42" fmla="*/ 338667 h 1402382"/>
              <a:gd name="connsiteX43" fmla="*/ 571499 w 1392948"/>
              <a:gd name="connsiteY43" fmla="*/ 334434 h 1402382"/>
              <a:gd name="connsiteX44" fmla="*/ 507999 w 1392948"/>
              <a:gd name="connsiteY44" fmla="*/ 283634 h 1402382"/>
              <a:gd name="connsiteX45" fmla="*/ 613832 w 1392948"/>
              <a:gd name="connsiteY45" fmla="*/ 245534 h 1402382"/>
              <a:gd name="connsiteX46" fmla="*/ 452966 w 1392948"/>
              <a:gd name="connsiteY46" fmla="*/ 224367 h 1402382"/>
              <a:gd name="connsiteX47" fmla="*/ 300566 w 1392948"/>
              <a:gd name="connsiteY47" fmla="*/ 224368 h 1402382"/>
              <a:gd name="connsiteX48" fmla="*/ 0 w 1392948"/>
              <a:gd name="connsiteY48" fmla="*/ 245534 h 1402382"/>
              <a:gd name="connsiteX49" fmla="*/ 21166 w 1392948"/>
              <a:gd name="connsiteY49" fmla="*/ 1392767 h 1402382"/>
              <a:gd name="connsiteX0" fmla="*/ 4232 w 1392948"/>
              <a:gd name="connsiteY0" fmla="*/ 1392767 h 1402382"/>
              <a:gd name="connsiteX1" fmla="*/ 266699 w 1392948"/>
              <a:gd name="connsiteY1" fmla="*/ 1388534 h 1402382"/>
              <a:gd name="connsiteX2" fmla="*/ 393699 w 1392948"/>
              <a:gd name="connsiteY2" fmla="*/ 1401234 h 1402382"/>
              <a:gd name="connsiteX3" fmla="*/ 338666 w 1392948"/>
              <a:gd name="connsiteY3" fmla="*/ 1329267 h 1402382"/>
              <a:gd name="connsiteX4" fmla="*/ 448732 w 1392948"/>
              <a:gd name="connsiteY4" fmla="*/ 1270000 h 1402382"/>
              <a:gd name="connsiteX5" fmla="*/ 321732 w 1392948"/>
              <a:gd name="connsiteY5" fmla="*/ 1172633 h 1402382"/>
              <a:gd name="connsiteX6" fmla="*/ 630765 w 1392948"/>
              <a:gd name="connsiteY6" fmla="*/ 1071034 h 1402382"/>
              <a:gd name="connsiteX7" fmla="*/ 342899 w 1392948"/>
              <a:gd name="connsiteY7" fmla="*/ 1011767 h 1402382"/>
              <a:gd name="connsiteX8" fmla="*/ 622299 w 1392948"/>
              <a:gd name="connsiteY8" fmla="*/ 901700 h 1402382"/>
              <a:gd name="connsiteX9" fmla="*/ 385233 w 1392948"/>
              <a:gd name="connsiteY9" fmla="*/ 838200 h 1402382"/>
              <a:gd name="connsiteX10" fmla="*/ 359832 w 1392948"/>
              <a:gd name="connsiteY10" fmla="*/ 787401 h 1402382"/>
              <a:gd name="connsiteX11" fmla="*/ 529166 w 1392948"/>
              <a:gd name="connsiteY11" fmla="*/ 711200 h 1402382"/>
              <a:gd name="connsiteX12" fmla="*/ 520699 w 1392948"/>
              <a:gd name="connsiteY12" fmla="*/ 690034 h 1402382"/>
              <a:gd name="connsiteX13" fmla="*/ 444500 w 1392948"/>
              <a:gd name="connsiteY13" fmla="*/ 651934 h 1402382"/>
              <a:gd name="connsiteX14" fmla="*/ 567266 w 1392948"/>
              <a:gd name="connsiteY14" fmla="*/ 579968 h 1402382"/>
              <a:gd name="connsiteX15" fmla="*/ 529166 w 1392948"/>
              <a:gd name="connsiteY15" fmla="*/ 537634 h 1402382"/>
              <a:gd name="connsiteX16" fmla="*/ 651932 w 1392948"/>
              <a:gd name="connsiteY16" fmla="*/ 520700 h 1402382"/>
              <a:gd name="connsiteX17" fmla="*/ 745066 w 1392948"/>
              <a:gd name="connsiteY17" fmla="*/ 486834 h 1402382"/>
              <a:gd name="connsiteX18" fmla="*/ 825499 w 1392948"/>
              <a:gd name="connsiteY18" fmla="*/ 427567 h 1402382"/>
              <a:gd name="connsiteX19" fmla="*/ 876299 w 1392948"/>
              <a:gd name="connsiteY19" fmla="*/ 376767 h 1402382"/>
              <a:gd name="connsiteX20" fmla="*/ 914399 w 1392948"/>
              <a:gd name="connsiteY20" fmla="*/ 325967 h 1402382"/>
              <a:gd name="connsiteX21" fmla="*/ 914399 w 1392948"/>
              <a:gd name="connsiteY21" fmla="*/ 325967 h 1402382"/>
              <a:gd name="connsiteX22" fmla="*/ 952499 w 1392948"/>
              <a:gd name="connsiteY22" fmla="*/ 262467 h 1402382"/>
              <a:gd name="connsiteX23" fmla="*/ 990599 w 1392948"/>
              <a:gd name="connsiteY23" fmla="*/ 203200 h 1402382"/>
              <a:gd name="connsiteX24" fmla="*/ 1041399 w 1392948"/>
              <a:gd name="connsiteY24" fmla="*/ 156634 h 1402382"/>
              <a:gd name="connsiteX25" fmla="*/ 1126066 w 1392948"/>
              <a:gd name="connsiteY25" fmla="*/ 143934 h 1402382"/>
              <a:gd name="connsiteX26" fmla="*/ 1214966 w 1392948"/>
              <a:gd name="connsiteY26" fmla="*/ 143934 h 1402382"/>
              <a:gd name="connsiteX27" fmla="*/ 1282699 w 1392948"/>
              <a:gd name="connsiteY27" fmla="*/ 135467 h 1402382"/>
              <a:gd name="connsiteX28" fmla="*/ 1333499 w 1392948"/>
              <a:gd name="connsiteY28" fmla="*/ 76200 h 1402382"/>
              <a:gd name="connsiteX29" fmla="*/ 1392766 w 1392948"/>
              <a:gd name="connsiteY29" fmla="*/ 16933 h 1402382"/>
              <a:gd name="connsiteX30" fmla="*/ 1312333 w 1392948"/>
              <a:gd name="connsiteY30" fmla="*/ 0 h 1402382"/>
              <a:gd name="connsiteX31" fmla="*/ 1164166 w 1392948"/>
              <a:gd name="connsiteY31" fmla="*/ 4234 h 1402382"/>
              <a:gd name="connsiteX32" fmla="*/ 1100666 w 1392948"/>
              <a:gd name="connsiteY32" fmla="*/ 16934 h 1402382"/>
              <a:gd name="connsiteX33" fmla="*/ 1054099 w 1392948"/>
              <a:gd name="connsiteY33" fmla="*/ 42334 h 1402382"/>
              <a:gd name="connsiteX34" fmla="*/ 999066 w 1392948"/>
              <a:gd name="connsiteY34" fmla="*/ 97367 h 1402382"/>
              <a:gd name="connsiteX35" fmla="*/ 948266 w 1392948"/>
              <a:gd name="connsiteY35" fmla="*/ 177800 h 1402382"/>
              <a:gd name="connsiteX36" fmla="*/ 905932 w 1392948"/>
              <a:gd name="connsiteY36" fmla="*/ 211667 h 1402382"/>
              <a:gd name="connsiteX37" fmla="*/ 859366 w 1392948"/>
              <a:gd name="connsiteY37" fmla="*/ 258233 h 1402382"/>
              <a:gd name="connsiteX38" fmla="*/ 795866 w 1392948"/>
              <a:gd name="connsiteY38" fmla="*/ 313267 h 1402382"/>
              <a:gd name="connsiteX39" fmla="*/ 736600 w 1392948"/>
              <a:gd name="connsiteY39" fmla="*/ 368301 h 1402382"/>
              <a:gd name="connsiteX40" fmla="*/ 656166 w 1392948"/>
              <a:gd name="connsiteY40" fmla="*/ 389467 h 1402382"/>
              <a:gd name="connsiteX41" fmla="*/ 537632 w 1392948"/>
              <a:gd name="connsiteY41" fmla="*/ 385234 h 1402382"/>
              <a:gd name="connsiteX42" fmla="*/ 613832 w 1392948"/>
              <a:gd name="connsiteY42" fmla="*/ 338667 h 1402382"/>
              <a:gd name="connsiteX43" fmla="*/ 571499 w 1392948"/>
              <a:gd name="connsiteY43" fmla="*/ 334434 h 1402382"/>
              <a:gd name="connsiteX44" fmla="*/ 507999 w 1392948"/>
              <a:gd name="connsiteY44" fmla="*/ 283634 h 1402382"/>
              <a:gd name="connsiteX45" fmla="*/ 613832 w 1392948"/>
              <a:gd name="connsiteY45" fmla="*/ 245534 h 1402382"/>
              <a:gd name="connsiteX46" fmla="*/ 452966 w 1392948"/>
              <a:gd name="connsiteY46" fmla="*/ 224367 h 1402382"/>
              <a:gd name="connsiteX47" fmla="*/ 300566 w 1392948"/>
              <a:gd name="connsiteY47" fmla="*/ 224368 h 1402382"/>
              <a:gd name="connsiteX48" fmla="*/ 0 w 1392948"/>
              <a:gd name="connsiteY48" fmla="*/ 245534 h 1402382"/>
              <a:gd name="connsiteX49" fmla="*/ 4232 w 1392948"/>
              <a:gd name="connsiteY49" fmla="*/ 1392767 h 140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392948" h="1402382">
                <a:moveTo>
                  <a:pt x="4232" y="1392767"/>
                </a:moveTo>
                <a:cubicBezTo>
                  <a:pt x="86076" y="1391356"/>
                  <a:pt x="201788" y="1387123"/>
                  <a:pt x="266699" y="1388534"/>
                </a:cubicBezTo>
                <a:cubicBezTo>
                  <a:pt x="331610" y="1389945"/>
                  <a:pt x="377471" y="1406879"/>
                  <a:pt x="393699" y="1401234"/>
                </a:cubicBezTo>
                <a:cubicBezTo>
                  <a:pt x="405693" y="1391356"/>
                  <a:pt x="329494" y="1351139"/>
                  <a:pt x="338666" y="1329267"/>
                </a:cubicBezTo>
                <a:cubicBezTo>
                  <a:pt x="347838" y="1307395"/>
                  <a:pt x="451554" y="1296106"/>
                  <a:pt x="448732" y="1270000"/>
                </a:cubicBezTo>
                <a:cubicBezTo>
                  <a:pt x="445910" y="1243894"/>
                  <a:pt x="380293" y="1214260"/>
                  <a:pt x="321732" y="1172633"/>
                </a:cubicBezTo>
                <a:cubicBezTo>
                  <a:pt x="369004" y="1139472"/>
                  <a:pt x="546099" y="1095022"/>
                  <a:pt x="630765" y="1071034"/>
                </a:cubicBezTo>
                <a:cubicBezTo>
                  <a:pt x="634293" y="1037873"/>
                  <a:pt x="385938" y="1029406"/>
                  <a:pt x="342899" y="1011767"/>
                </a:cubicBezTo>
                <a:cubicBezTo>
                  <a:pt x="337960" y="980723"/>
                  <a:pt x="606071" y="930628"/>
                  <a:pt x="622299" y="901700"/>
                </a:cubicBezTo>
                <a:cubicBezTo>
                  <a:pt x="638527" y="872772"/>
                  <a:pt x="428977" y="857250"/>
                  <a:pt x="385233" y="838200"/>
                </a:cubicBezTo>
                <a:cubicBezTo>
                  <a:pt x="341489" y="819150"/>
                  <a:pt x="335843" y="808568"/>
                  <a:pt x="359832" y="787401"/>
                </a:cubicBezTo>
                <a:cubicBezTo>
                  <a:pt x="383821" y="766234"/>
                  <a:pt x="502355" y="727428"/>
                  <a:pt x="529166" y="711200"/>
                </a:cubicBezTo>
                <a:cubicBezTo>
                  <a:pt x="526344" y="694972"/>
                  <a:pt x="534810" y="699912"/>
                  <a:pt x="520699" y="690034"/>
                </a:cubicBezTo>
                <a:cubicBezTo>
                  <a:pt x="506588" y="680156"/>
                  <a:pt x="474134" y="677334"/>
                  <a:pt x="444500" y="651934"/>
                </a:cubicBezTo>
                <a:cubicBezTo>
                  <a:pt x="482600" y="618068"/>
                  <a:pt x="527588" y="597556"/>
                  <a:pt x="567266" y="579968"/>
                </a:cubicBezTo>
                <a:cubicBezTo>
                  <a:pt x="551743" y="569385"/>
                  <a:pt x="521405" y="547512"/>
                  <a:pt x="529166" y="537634"/>
                </a:cubicBezTo>
                <a:cubicBezTo>
                  <a:pt x="543277" y="527756"/>
                  <a:pt x="629354" y="524933"/>
                  <a:pt x="651932" y="520700"/>
                </a:cubicBezTo>
                <a:cubicBezTo>
                  <a:pt x="687915" y="512233"/>
                  <a:pt x="716138" y="502356"/>
                  <a:pt x="745066" y="486834"/>
                </a:cubicBezTo>
                <a:cubicBezTo>
                  <a:pt x="773994" y="471312"/>
                  <a:pt x="803627" y="445911"/>
                  <a:pt x="825499" y="427567"/>
                </a:cubicBezTo>
                <a:cubicBezTo>
                  <a:pt x="847371" y="409223"/>
                  <a:pt x="861482" y="393700"/>
                  <a:pt x="876299" y="376767"/>
                </a:cubicBezTo>
                <a:cubicBezTo>
                  <a:pt x="891116" y="359834"/>
                  <a:pt x="908049" y="334434"/>
                  <a:pt x="914399" y="325967"/>
                </a:cubicBezTo>
                <a:lnTo>
                  <a:pt x="914399" y="325967"/>
                </a:lnTo>
                <a:cubicBezTo>
                  <a:pt x="927099" y="304800"/>
                  <a:pt x="939799" y="282928"/>
                  <a:pt x="952499" y="262467"/>
                </a:cubicBezTo>
                <a:cubicBezTo>
                  <a:pt x="965199" y="242006"/>
                  <a:pt x="975782" y="220839"/>
                  <a:pt x="990599" y="203200"/>
                </a:cubicBezTo>
                <a:cubicBezTo>
                  <a:pt x="1005416" y="185561"/>
                  <a:pt x="1018821" y="166512"/>
                  <a:pt x="1041399" y="156634"/>
                </a:cubicBezTo>
                <a:cubicBezTo>
                  <a:pt x="1063977" y="146756"/>
                  <a:pt x="1095727" y="148167"/>
                  <a:pt x="1126066" y="143934"/>
                </a:cubicBezTo>
                <a:cubicBezTo>
                  <a:pt x="1154994" y="141817"/>
                  <a:pt x="1188861" y="145345"/>
                  <a:pt x="1214966" y="143934"/>
                </a:cubicBezTo>
                <a:cubicBezTo>
                  <a:pt x="1241071" y="142523"/>
                  <a:pt x="1257539" y="143853"/>
                  <a:pt x="1282699" y="135467"/>
                </a:cubicBezTo>
                <a:cubicBezTo>
                  <a:pt x="1302454" y="124178"/>
                  <a:pt x="1322916" y="91017"/>
                  <a:pt x="1333499" y="76200"/>
                </a:cubicBezTo>
                <a:cubicBezTo>
                  <a:pt x="1347610" y="55033"/>
                  <a:pt x="1396294" y="29633"/>
                  <a:pt x="1392766" y="16933"/>
                </a:cubicBezTo>
                <a:cubicBezTo>
                  <a:pt x="1389238" y="4233"/>
                  <a:pt x="1346200" y="706"/>
                  <a:pt x="1312333" y="0"/>
                </a:cubicBezTo>
                <a:cubicBezTo>
                  <a:pt x="1262944" y="1411"/>
                  <a:pt x="1199444" y="1412"/>
                  <a:pt x="1164166" y="4234"/>
                </a:cubicBezTo>
                <a:cubicBezTo>
                  <a:pt x="1128888" y="7056"/>
                  <a:pt x="1119010" y="10584"/>
                  <a:pt x="1100666" y="16934"/>
                </a:cubicBezTo>
                <a:cubicBezTo>
                  <a:pt x="1082322" y="23284"/>
                  <a:pt x="1071032" y="28929"/>
                  <a:pt x="1054099" y="42334"/>
                </a:cubicBezTo>
                <a:cubicBezTo>
                  <a:pt x="1037166" y="55739"/>
                  <a:pt x="1016705" y="74790"/>
                  <a:pt x="999066" y="97367"/>
                </a:cubicBezTo>
                <a:cubicBezTo>
                  <a:pt x="981427" y="119944"/>
                  <a:pt x="966610" y="157339"/>
                  <a:pt x="948266" y="177800"/>
                </a:cubicBezTo>
                <a:cubicBezTo>
                  <a:pt x="896973" y="254737"/>
                  <a:pt x="920749" y="198262"/>
                  <a:pt x="905932" y="211667"/>
                </a:cubicBezTo>
                <a:cubicBezTo>
                  <a:pt x="891115" y="225073"/>
                  <a:pt x="877710" y="241300"/>
                  <a:pt x="859366" y="258233"/>
                </a:cubicBezTo>
                <a:cubicBezTo>
                  <a:pt x="841022" y="275166"/>
                  <a:pt x="816327" y="294922"/>
                  <a:pt x="795866" y="313267"/>
                </a:cubicBezTo>
                <a:cubicBezTo>
                  <a:pt x="775405" y="331612"/>
                  <a:pt x="759883" y="355601"/>
                  <a:pt x="736600" y="368301"/>
                </a:cubicBezTo>
                <a:cubicBezTo>
                  <a:pt x="713317" y="381001"/>
                  <a:pt x="680860" y="388056"/>
                  <a:pt x="656166" y="389467"/>
                </a:cubicBezTo>
                <a:cubicBezTo>
                  <a:pt x="623005" y="392289"/>
                  <a:pt x="544688" y="393701"/>
                  <a:pt x="537632" y="385234"/>
                </a:cubicBezTo>
                <a:cubicBezTo>
                  <a:pt x="530576" y="376767"/>
                  <a:pt x="591478" y="346118"/>
                  <a:pt x="613832" y="338667"/>
                </a:cubicBezTo>
                <a:cubicBezTo>
                  <a:pt x="619476" y="330200"/>
                  <a:pt x="575027" y="342195"/>
                  <a:pt x="571499" y="334434"/>
                </a:cubicBezTo>
                <a:cubicBezTo>
                  <a:pt x="553860" y="325262"/>
                  <a:pt x="500944" y="298451"/>
                  <a:pt x="507999" y="283634"/>
                </a:cubicBezTo>
                <a:cubicBezTo>
                  <a:pt x="515054" y="268817"/>
                  <a:pt x="603249" y="252590"/>
                  <a:pt x="613832" y="245534"/>
                </a:cubicBezTo>
                <a:cubicBezTo>
                  <a:pt x="604660" y="235656"/>
                  <a:pt x="505177" y="227895"/>
                  <a:pt x="452966" y="224367"/>
                </a:cubicBezTo>
                <a:cubicBezTo>
                  <a:pt x="400755" y="220839"/>
                  <a:pt x="373238" y="220840"/>
                  <a:pt x="300566" y="224368"/>
                </a:cubicBezTo>
                <a:cubicBezTo>
                  <a:pt x="227894" y="227896"/>
                  <a:pt x="95956" y="244123"/>
                  <a:pt x="0" y="245534"/>
                </a:cubicBezTo>
                <a:cubicBezTo>
                  <a:pt x="1411" y="627945"/>
                  <a:pt x="2821" y="1010356"/>
                  <a:pt x="4232" y="1392767"/>
                </a:cubicBezTo>
                <a:close/>
              </a:path>
            </a:pathLst>
          </a:custGeom>
          <a:solidFill>
            <a:srgbClr val="91CCFF"/>
          </a:solidFill>
          <a:ln>
            <a:solidFill>
              <a:srgbClr val="91CC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Freeform 10"/>
          <p:cNvSpPr/>
          <p:nvPr/>
        </p:nvSpPr>
        <p:spPr>
          <a:xfrm>
            <a:off x="414554" y="4271206"/>
            <a:ext cx="8399250" cy="190726"/>
          </a:xfrm>
          <a:custGeom>
            <a:avLst/>
            <a:gdLst>
              <a:gd name="connsiteX0" fmla="*/ 166823 w 8650423"/>
              <a:gd name="connsiteY0" fmla="*/ 215900 h 330491"/>
              <a:gd name="connsiteX1" fmla="*/ 2224223 w 8650423"/>
              <a:gd name="connsiteY1" fmla="*/ 241300 h 330491"/>
              <a:gd name="connsiteX2" fmla="*/ 2617923 w 8650423"/>
              <a:gd name="connsiteY2" fmla="*/ 254000 h 330491"/>
              <a:gd name="connsiteX3" fmla="*/ 2795723 w 8650423"/>
              <a:gd name="connsiteY3" fmla="*/ 279400 h 330491"/>
              <a:gd name="connsiteX4" fmla="*/ 3024323 w 8650423"/>
              <a:gd name="connsiteY4" fmla="*/ 292100 h 330491"/>
              <a:gd name="connsiteX5" fmla="*/ 3138623 w 8650423"/>
              <a:gd name="connsiteY5" fmla="*/ 317500 h 330491"/>
              <a:gd name="connsiteX6" fmla="*/ 4027623 w 8650423"/>
              <a:gd name="connsiteY6" fmla="*/ 317500 h 330491"/>
              <a:gd name="connsiteX7" fmla="*/ 4141923 w 8650423"/>
              <a:gd name="connsiteY7" fmla="*/ 304800 h 330491"/>
              <a:gd name="connsiteX8" fmla="*/ 4522923 w 8650423"/>
              <a:gd name="connsiteY8" fmla="*/ 292100 h 330491"/>
              <a:gd name="connsiteX9" fmla="*/ 4662623 w 8650423"/>
              <a:gd name="connsiteY9" fmla="*/ 241300 h 330491"/>
              <a:gd name="connsiteX10" fmla="*/ 4903923 w 8650423"/>
              <a:gd name="connsiteY10" fmla="*/ 203200 h 330491"/>
              <a:gd name="connsiteX11" fmla="*/ 5056323 w 8650423"/>
              <a:gd name="connsiteY11" fmla="*/ 177800 h 330491"/>
              <a:gd name="connsiteX12" fmla="*/ 5945323 w 8650423"/>
              <a:gd name="connsiteY12" fmla="*/ 165100 h 330491"/>
              <a:gd name="connsiteX13" fmla="*/ 6300923 w 8650423"/>
              <a:gd name="connsiteY13" fmla="*/ 139700 h 330491"/>
              <a:gd name="connsiteX14" fmla="*/ 8078923 w 8650423"/>
              <a:gd name="connsiteY14" fmla="*/ 127000 h 330491"/>
              <a:gd name="connsiteX15" fmla="*/ 8231323 w 8650423"/>
              <a:gd name="connsiteY15" fmla="*/ 114300 h 330491"/>
              <a:gd name="connsiteX16" fmla="*/ 8332923 w 8650423"/>
              <a:gd name="connsiteY16" fmla="*/ 101600 h 330491"/>
              <a:gd name="connsiteX17" fmla="*/ 8650423 w 8650423"/>
              <a:gd name="connsiteY17" fmla="*/ 76200 h 330491"/>
              <a:gd name="connsiteX18" fmla="*/ 8625023 w 8650423"/>
              <a:gd name="connsiteY18" fmla="*/ 38100 h 330491"/>
              <a:gd name="connsiteX19" fmla="*/ 8586923 w 8650423"/>
              <a:gd name="connsiteY19" fmla="*/ 25400 h 330491"/>
              <a:gd name="connsiteX20" fmla="*/ 8434523 w 8650423"/>
              <a:gd name="connsiteY20" fmla="*/ 38100 h 330491"/>
              <a:gd name="connsiteX21" fmla="*/ 8396423 w 8650423"/>
              <a:gd name="connsiteY21" fmla="*/ 50800 h 330491"/>
              <a:gd name="connsiteX22" fmla="*/ 8244023 w 8650423"/>
              <a:gd name="connsiteY22" fmla="*/ 76200 h 330491"/>
              <a:gd name="connsiteX23" fmla="*/ 8155123 w 8650423"/>
              <a:gd name="connsiteY23" fmla="*/ 88900 h 330491"/>
              <a:gd name="connsiteX24" fmla="*/ 8040823 w 8650423"/>
              <a:gd name="connsiteY24" fmla="*/ 114300 h 330491"/>
              <a:gd name="connsiteX25" fmla="*/ 7037523 w 8650423"/>
              <a:gd name="connsiteY25" fmla="*/ 101600 h 330491"/>
              <a:gd name="connsiteX26" fmla="*/ 6986723 w 8650423"/>
              <a:gd name="connsiteY26" fmla="*/ 88900 h 330491"/>
              <a:gd name="connsiteX27" fmla="*/ 6605723 w 8650423"/>
              <a:gd name="connsiteY27" fmla="*/ 76200 h 330491"/>
              <a:gd name="connsiteX28" fmla="*/ 6275523 w 8650423"/>
              <a:gd name="connsiteY28" fmla="*/ 63500 h 330491"/>
              <a:gd name="connsiteX29" fmla="*/ 5996123 w 8650423"/>
              <a:gd name="connsiteY29" fmla="*/ 38100 h 330491"/>
              <a:gd name="connsiteX30" fmla="*/ 5818323 w 8650423"/>
              <a:gd name="connsiteY30" fmla="*/ 12700 h 330491"/>
              <a:gd name="connsiteX31" fmla="*/ 3545023 w 8650423"/>
              <a:gd name="connsiteY31" fmla="*/ 0 h 330491"/>
              <a:gd name="connsiteX32" fmla="*/ 2910023 w 8650423"/>
              <a:gd name="connsiteY32" fmla="*/ 12700 h 330491"/>
              <a:gd name="connsiteX33" fmla="*/ 2694123 w 8650423"/>
              <a:gd name="connsiteY33" fmla="*/ 25400 h 330491"/>
              <a:gd name="connsiteX34" fmla="*/ 2402023 w 8650423"/>
              <a:gd name="connsiteY34" fmla="*/ 50800 h 330491"/>
              <a:gd name="connsiteX35" fmla="*/ 1551123 w 8650423"/>
              <a:gd name="connsiteY35" fmla="*/ 63500 h 330491"/>
              <a:gd name="connsiteX36" fmla="*/ 1513023 w 8650423"/>
              <a:gd name="connsiteY36" fmla="*/ 76200 h 330491"/>
              <a:gd name="connsiteX37" fmla="*/ 1474923 w 8650423"/>
              <a:gd name="connsiteY37" fmla="*/ 101600 h 330491"/>
              <a:gd name="connsiteX38" fmla="*/ 1424123 w 8650423"/>
              <a:gd name="connsiteY38" fmla="*/ 114300 h 330491"/>
              <a:gd name="connsiteX39" fmla="*/ 1386023 w 8650423"/>
              <a:gd name="connsiteY39" fmla="*/ 127000 h 330491"/>
              <a:gd name="connsiteX40" fmla="*/ 1055823 w 8650423"/>
              <a:gd name="connsiteY40" fmla="*/ 114300 h 330491"/>
              <a:gd name="connsiteX41" fmla="*/ 865323 w 8650423"/>
              <a:gd name="connsiteY41" fmla="*/ 76200 h 330491"/>
              <a:gd name="connsiteX42" fmla="*/ 674823 w 8650423"/>
              <a:gd name="connsiteY42" fmla="*/ 63500 h 330491"/>
              <a:gd name="connsiteX43" fmla="*/ 420823 w 8650423"/>
              <a:gd name="connsiteY43" fmla="*/ 76200 h 330491"/>
              <a:gd name="connsiteX44" fmla="*/ 382723 w 8650423"/>
              <a:gd name="connsiteY44" fmla="*/ 88900 h 330491"/>
              <a:gd name="connsiteX45" fmla="*/ 281123 w 8650423"/>
              <a:gd name="connsiteY45" fmla="*/ 101600 h 330491"/>
              <a:gd name="connsiteX46" fmla="*/ 217623 w 8650423"/>
              <a:gd name="connsiteY46" fmla="*/ 114300 h 330491"/>
              <a:gd name="connsiteX47" fmla="*/ 116023 w 8650423"/>
              <a:gd name="connsiteY47" fmla="*/ 139700 h 330491"/>
              <a:gd name="connsiteX48" fmla="*/ 166823 w 8650423"/>
              <a:gd name="connsiteY48" fmla="*/ 215900 h 330491"/>
              <a:gd name="connsiteX0" fmla="*/ 166823 w 8650423"/>
              <a:gd name="connsiteY0" fmla="*/ 215900 h 330491"/>
              <a:gd name="connsiteX1" fmla="*/ 2224223 w 8650423"/>
              <a:gd name="connsiteY1" fmla="*/ 241300 h 330491"/>
              <a:gd name="connsiteX2" fmla="*/ 2626389 w 8650423"/>
              <a:gd name="connsiteY2" fmla="*/ 207433 h 330491"/>
              <a:gd name="connsiteX3" fmla="*/ 2795723 w 8650423"/>
              <a:gd name="connsiteY3" fmla="*/ 279400 h 330491"/>
              <a:gd name="connsiteX4" fmla="*/ 3024323 w 8650423"/>
              <a:gd name="connsiteY4" fmla="*/ 292100 h 330491"/>
              <a:gd name="connsiteX5" fmla="*/ 3138623 w 8650423"/>
              <a:gd name="connsiteY5" fmla="*/ 317500 h 330491"/>
              <a:gd name="connsiteX6" fmla="*/ 4027623 w 8650423"/>
              <a:gd name="connsiteY6" fmla="*/ 317500 h 330491"/>
              <a:gd name="connsiteX7" fmla="*/ 4141923 w 8650423"/>
              <a:gd name="connsiteY7" fmla="*/ 304800 h 330491"/>
              <a:gd name="connsiteX8" fmla="*/ 4522923 w 8650423"/>
              <a:gd name="connsiteY8" fmla="*/ 292100 h 330491"/>
              <a:gd name="connsiteX9" fmla="*/ 4662623 w 8650423"/>
              <a:gd name="connsiteY9" fmla="*/ 241300 h 330491"/>
              <a:gd name="connsiteX10" fmla="*/ 4903923 w 8650423"/>
              <a:gd name="connsiteY10" fmla="*/ 203200 h 330491"/>
              <a:gd name="connsiteX11" fmla="*/ 5056323 w 8650423"/>
              <a:gd name="connsiteY11" fmla="*/ 177800 h 330491"/>
              <a:gd name="connsiteX12" fmla="*/ 5945323 w 8650423"/>
              <a:gd name="connsiteY12" fmla="*/ 165100 h 330491"/>
              <a:gd name="connsiteX13" fmla="*/ 6300923 w 8650423"/>
              <a:gd name="connsiteY13" fmla="*/ 139700 h 330491"/>
              <a:gd name="connsiteX14" fmla="*/ 8078923 w 8650423"/>
              <a:gd name="connsiteY14" fmla="*/ 127000 h 330491"/>
              <a:gd name="connsiteX15" fmla="*/ 8231323 w 8650423"/>
              <a:gd name="connsiteY15" fmla="*/ 114300 h 330491"/>
              <a:gd name="connsiteX16" fmla="*/ 8332923 w 8650423"/>
              <a:gd name="connsiteY16" fmla="*/ 101600 h 330491"/>
              <a:gd name="connsiteX17" fmla="*/ 8650423 w 8650423"/>
              <a:gd name="connsiteY17" fmla="*/ 76200 h 330491"/>
              <a:gd name="connsiteX18" fmla="*/ 8625023 w 8650423"/>
              <a:gd name="connsiteY18" fmla="*/ 38100 h 330491"/>
              <a:gd name="connsiteX19" fmla="*/ 8586923 w 8650423"/>
              <a:gd name="connsiteY19" fmla="*/ 25400 h 330491"/>
              <a:gd name="connsiteX20" fmla="*/ 8434523 w 8650423"/>
              <a:gd name="connsiteY20" fmla="*/ 38100 h 330491"/>
              <a:gd name="connsiteX21" fmla="*/ 8396423 w 8650423"/>
              <a:gd name="connsiteY21" fmla="*/ 50800 h 330491"/>
              <a:gd name="connsiteX22" fmla="*/ 8244023 w 8650423"/>
              <a:gd name="connsiteY22" fmla="*/ 76200 h 330491"/>
              <a:gd name="connsiteX23" fmla="*/ 8155123 w 8650423"/>
              <a:gd name="connsiteY23" fmla="*/ 88900 h 330491"/>
              <a:gd name="connsiteX24" fmla="*/ 8040823 w 8650423"/>
              <a:gd name="connsiteY24" fmla="*/ 114300 h 330491"/>
              <a:gd name="connsiteX25" fmla="*/ 7037523 w 8650423"/>
              <a:gd name="connsiteY25" fmla="*/ 101600 h 330491"/>
              <a:gd name="connsiteX26" fmla="*/ 6986723 w 8650423"/>
              <a:gd name="connsiteY26" fmla="*/ 88900 h 330491"/>
              <a:gd name="connsiteX27" fmla="*/ 6605723 w 8650423"/>
              <a:gd name="connsiteY27" fmla="*/ 76200 h 330491"/>
              <a:gd name="connsiteX28" fmla="*/ 6275523 w 8650423"/>
              <a:gd name="connsiteY28" fmla="*/ 63500 h 330491"/>
              <a:gd name="connsiteX29" fmla="*/ 5996123 w 8650423"/>
              <a:gd name="connsiteY29" fmla="*/ 38100 h 330491"/>
              <a:gd name="connsiteX30" fmla="*/ 5818323 w 8650423"/>
              <a:gd name="connsiteY30" fmla="*/ 12700 h 330491"/>
              <a:gd name="connsiteX31" fmla="*/ 3545023 w 8650423"/>
              <a:gd name="connsiteY31" fmla="*/ 0 h 330491"/>
              <a:gd name="connsiteX32" fmla="*/ 2910023 w 8650423"/>
              <a:gd name="connsiteY32" fmla="*/ 12700 h 330491"/>
              <a:gd name="connsiteX33" fmla="*/ 2694123 w 8650423"/>
              <a:gd name="connsiteY33" fmla="*/ 25400 h 330491"/>
              <a:gd name="connsiteX34" fmla="*/ 2402023 w 8650423"/>
              <a:gd name="connsiteY34" fmla="*/ 50800 h 330491"/>
              <a:gd name="connsiteX35" fmla="*/ 1551123 w 8650423"/>
              <a:gd name="connsiteY35" fmla="*/ 63500 h 330491"/>
              <a:gd name="connsiteX36" fmla="*/ 1513023 w 8650423"/>
              <a:gd name="connsiteY36" fmla="*/ 76200 h 330491"/>
              <a:gd name="connsiteX37" fmla="*/ 1474923 w 8650423"/>
              <a:gd name="connsiteY37" fmla="*/ 101600 h 330491"/>
              <a:gd name="connsiteX38" fmla="*/ 1424123 w 8650423"/>
              <a:gd name="connsiteY38" fmla="*/ 114300 h 330491"/>
              <a:gd name="connsiteX39" fmla="*/ 1386023 w 8650423"/>
              <a:gd name="connsiteY39" fmla="*/ 127000 h 330491"/>
              <a:gd name="connsiteX40" fmla="*/ 1055823 w 8650423"/>
              <a:gd name="connsiteY40" fmla="*/ 114300 h 330491"/>
              <a:gd name="connsiteX41" fmla="*/ 865323 w 8650423"/>
              <a:gd name="connsiteY41" fmla="*/ 76200 h 330491"/>
              <a:gd name="connsiteX42" fmla="*/ 674823 w 8650423"/>
              <a:gd name="connsiteY42" fmla="*/ 63500 h 330491"/>
              <a:gd name="connsiteX43" fmla="*/ 420823 w 8650423"/>
              <a:gd name="connsiteY43" fmla="*/ 76200 h 330491"/>
              <a:gd name="connsiteX44" fmla="*/ 382723 w 8650423"/>
              <a:gd name="connsiteY44" fmla="*/ 88900 h 330491"/>
              <a:gd name="connsiteX45" fmla="*/ 281123 w 8650423"/>
              <a:gd name="connsiteY45" fmla="*/ 101600 h 330491"/>
              <a:gd name="connsiteX46" fmla="*/ 217623 w 8650423"/>
              <a:gd name="connsiteY46" fmla="*/ 114300 h 330491"/>
              <a:gd name="connsiteX47" fmla="*/ 116023 w 8650423"/>
              <a:gd name="connsiteY47" fmla="*/ 139700 h 330491"/>
              <a:gd name="connsiteX48" fmla="*/ 166823 w 8650423"/>
              <a:gd name="connsiteY48" fmla="*/ 215900 h 330491"/>
              <a:gd name="connsiteX0" fmla="*/ 166511 w 8650111"/>
              <a:gd name="connsiteY0" fmla="*/ 215900 h 330491"/>
              <a:gd name="connsiteX1" fmla="*/ 2219678 w 8650111"/>
              <a:gd name="connsiteY1" fmla="*/ 207433 h 330491"/>
              <a:gd name="connsiteX2" fmla="*/ 2626077 w 8650111"/>
              <a:gd name="connsiteY2" fmla="*/ 207433 h 330491"/>
              <a:gd name="connsiteX3" fmla="*/ 2795411 w 8650111"/>
              <a:gd name="connsiteY3" fmla="*/ 279400 h 330491"/>
              <a:gd name="connsiteX4" fmla="*/ 3024011 w 8650111"/>
              <a:gd name="connsiteY4" fmla="*/ 292100 h 330491"/>
              <a:gd name="connsiteX5" fmla="*/ 3138311 w 8650111"/>
              <a:gd name="connsiteY5" fmla="*/ 317500 h 330491"/>
              <a:gd name="connsiteX6" fmla="*/ 4027311 w 8650111"/>
              <a:gd name="connsiteY6" fmla="*/ 317500 h 330491"/>
              <a:gd name="connsiteX7" fmla="*/ 4141611 w 8650111"/>
              <a:gd name="connsiteY7" fmla="*/ 304800 h 330491"/>
              <a:gd name="connsiteX8" fmla="*/ 4522611 w 8650111"/>
              <a:gd name="connsiteY8" fmla="*/ 292100 h 330491"/>
              <a:gd name="connsiteX9" fmla="*/ 4662311 w 8650111"/>
              <a:gd name="connsiteY9" fmla="*/ 241300 h 330491"/>
              <a:gd name="connsiteX10" fmla="*/ 4903611 w 8650111"/>
              <a:gd name="connsiteY10" fmla="*/ 203200 h 330491"/>
              <a:gd name="connsiteX11" fmla="*/ 5056011 w 8650111"/>
              <a:gd name="connsiteY11" fmla="*/ 177800 h 330491"/>
              <a:gd name="connsiteX12" fmla="*/ 5945011 w 8650111"/>
              <a:gd name="connsiteY12" fmla="*/ 165100 h 330491"/>
              <a:gd name="connsiteX13" fmla="*/ 6300611 w 8650111"/>
              <a:gd name="connsiteY13" fmla="*/ 139700 h 330491"/>
              <a:gd name="connsiteX14" fmla="*/ 8078611 w 8650111"/>
              <a:gd name="connsiteY14" fmla="*/ 127000 h 330491"/>
              <a:gd name="connsiteX15" fmla="*/ 8231011 w 8650111"/>
              <a:gd name="connsiteY15" fmla="*/ 114300 h 330491"/>
              <a:gd name="connsiteX16" fmla="*/ 8332611 w 8650111"/>
              <a:gd name="connsiteY16" fmla="*/ 101600 h 330491"/>
              <a:gd name="connsiteX17" fmla="*/ 8650111 w 8650111"/>
              <a:gd name="connsiteY17" fmla="*/ 76200 h 330491"/>
              <a:gd name="connsiteX18" fmla="*/ 8624711 w 8650111"/>
              <a:gd name="connsiteY18" fmla="*/ 38100 h 330491"/>
              <a:gd name="connsiteX19" fmla="*/ 8586611 w 8650111"/>
              <a:gd name="connsiteY19" fmla="*/ 25400 h 330491"/>
              <a:gd name="connsiteX20" fmla="*/ 8434211 w 8650111"/>
              <a:gd name="connsiteY20" fmla="*/ 38100 h 330491"/>
              <a:gd name="connsiteX21" fmla="*/ 8396111 w 8650111"/>
              <a:gd name="connsiteY21" fmla="*/ 50800 h 330491"/>
              <a:gd name="connsiteX22" fmla="*/ 8243711 w 8650111"/>
              <a:gd name="connsiteY22" fmla="*/ 76200 h 330491"/>
              <a:gd name="connsiteX23" fmla="*/ 8154811 w 8650111"/>
              <a:gd name="connsiteY23" fmla="*/ 88900 h 330491"/>
              <a:gd name="connsiteX24" fmla="*/ 8040511 w 8650111"/>
              <a:gd name="connsiteY24" fmla="*/ 114300 h 330491"/>
              <a:gd name="connsiteX25" fmla="*/ 7037211 w 8650111"/>
              <a:gd name="connsiteY25" fmla="*/ 101600 h 330491"/>
              <a:gd name="connsiteX26" fmla="*/ 6986411 w 8650111"/>
              <a:gd name="connsiteY26" fmla="*/ 88900 h 330491"/>
              <a:gd name="connsiteX27" fmla="*/ 6605411 w 8650111"/>
              <a:gd name="connsiteY27" fmla="*/ 76200 h 330491"/>
              <a:gd name="connsiteX28" fmla="*/ 6275211 w 8650111"/>
              <a:gd name="connsiteY28" fmla="*/ 63500 h 330491"/>
              <a:gd name="connsiteX29" fmla="*/ 5995811 w 8650111"/>
              <a:gd name="connsiteY29" fmla="*/ 38100 h 330491"/>
              <a:gd name="connsiteX30" fmla="*/ 5818011 w 8650111"/>
              <a:gd name="connsiteY30" fmla="*/ 12700 h 330491"/>
              <a:gd name="connsiteX31" fmla="*/ 3544711 w 8650111"/>
              <a:gd name="connsiteY31" fmla="*/ 0 h 330491"/>
              <a:gd name="connsiteX32" fmla="*/ 2909711 w 8650111"/>
              <a:gd name="connsiteY32" fmla="*/ 12700 h 330491"/>
              <a:gd name="connsiteX33" fmla="*/ 2693811 w 8650111"/>
              <a:gd name="connsiteY33" fmla="*/ 25400 h 330491"/>
              <a:gd name="connsiteX34" fmla="*/ 2401711 w 8650111"/>
              <a:gd name="connsiteY34" fmla="*/ 50800 h 330491"/>
              <a:gd name="connsiteX35" fmla="*/ 1550811 w 8650111"/>
              <a:gd name="connsiteY35" fmla="*/ 63500 h 330491"/>
              <a:gd name="connsiteX36" fmla="*/ 1512711 w 8650111"/>
              <a:gd name="connsiteY36" fmla="*/ 76200 h 330491"/>
              <a:gd name="connsiteX37" fmla="*/ 1474611 w 8650111"/>
              <a:gd name="connsiteY37" fmla="*/ 101600 h 330491"/>
              <a:gd name="connsiteX38" fmla="*/ 1423811 w 8650111"/>
              <a:gd name="connsiteY38" fmla="*/ 114300 h 330491"/>
              <a:gd name="connsiteX39" fmla="*/ 1385711 w 8650111"/>
              <a:gd name="connsiteY39" fmla="*/ 127000 h 330491"/>
              <a:gd name="connsiteX40" fmla="*/ 1055511 w 8650111"/>
              <a:gd name="connsiteY40" fmla="*/ 114300 h 330491"/>
              <a:gd name="connsiteX41" fmla="*/ 865011 w 8650111"/>
              <a:gd name="connsiteY41" fmla="*/ 76200 h 330491"/>
              <a:gd name="connsiteX42" fmla="*/ 674511 w 8650111"/>
              <a:gd name="connsiteY42" fmla="*/ 63500 h 330491"/>
              <a:gd name="connsiteX43" fmla="*/ 420511 w 8650111"/>
              <a:gd name="connsiteY43" fmla="*/ 76200 h 330491"/>
              <a:gd name="connsiteX44" fmla="*/ 382411 w 8650111"/>
              <a:gd name="connsiteY44" fmla="*/ 88900 h 330491"/>
              <a:gd name="connsiteX45" fmla="*/ 280811 w 8650111"/>
              <a:gd name="connsiteY45" fmla="*/ 101600 h 330491"/>
              <a:gd name="connsiteX46" fmla="*/ 217311 w 8650111"/>
              <a:gd name="connsiteY46" fmla="*/ 114300 h 330491"/>
              <a:gd name="connsiteX47" fmla="*/ 115711 w 8650111"/>
              <a:gd name="connsiteY47" fmla="*/ 139700 h 330491"/>
              <a:gd name="connsiteX48" fmla="*/ 166511 w 8650111"/>
              <a:gd name="connsiteY48" fmla="*/ 215900 h 330491"/>
              <a:gd name="connsiteX0" fmla="*/ 166511 w 8650111"/>
              <a:gd name="connsiteY0" fmla="*/ 215900 h 330491"/>
              <a:gd name="connsiteX1" fmla="*/ 2219678 w 8650111"/>
              <a:gd name="connsiteY1" fmla="*/ 207433 h 330491"/>
              <a:gd name="connsiteX2" fmla="*/ 2626077 w 8650111"/>
              <a:gd name="connsiteY2" fmla="*/ 207433 h 330491"/>
              <a:gd name="connsiteX3" fmla="*/ 2833511 w 8650111"/>
              <a:gd name="connsiteY3" fmla="*/ 207433 h 330491"/>
              <a:gd name="connsiteX4" fmla="*/ 3024011 w 8650111"/>
              <a:gd name="connsiteY4" fmla="*/ 292100 h 330491"/>
              <a:gd name="connsiteX5" fmla="*/ 3138311 w 8650111"/>
              <a:gd name="connsiteY5" fmla="*/ 317500 h 330491"/>
              <a:gd name="connsiteX6" fmla="*/ 4027311 w 8650111"/>
              <a:gd name="connsiteY6" fmla="*/ 317500 h 330491"/>
              <a:gd name="connsiteX7" fmla="*/ 4141611 w 8650111"/>
              <a:gd name="connsiteY7" fmla="*/ 304800 h 330491"/>
              <a:gd name="connsiteX8" fmla="*/ 4522611 w 8650111"/>
              <a:gd name="connsiteY8" fmla="*/ 292100 h 330491"/>
              <a:gd name="connsiteX9" fmla="*/ 4662311 w 8650111"/>
              <a:gd name="connsiteY9" fmla="*/ 241300 h 330491"/>
              <a:gd name="connsiteX10" fmla="*/ 4903611 w 8650111"/>
              <a:gd name="connsiteY10" fmla="*/ 203200 h 330491"/>
              <a:gd name="connsiteX11" fmla="*/ 5056011 w 8650111"/>
              <a:gd name="connsiteY11" fmla="*/ 177800 h 330491"/>
              <a:gd name="connsiteX12" fmla="*/ 5945011 w 8650111"/>
              <a:gd name="connsiteY12" fmla="*/ 165100 h 330491"/>
              <a:gd name="connsiteX13" fmla="*/ 6300611 w 8650111"/>
              <a:gd name="connsiteY13" fmla="*/ 139700 h 330491"/>
              <a:gd name="connsiteX14" fmla="*/ 8078611 w 8650111"/>
              <a:gd name="connsiteY14" fmla="*/ 127000 h 330491"/>
              <a:gd name="connsiteX15" fmla="*/ 8231011 w 8650111"/>
              <a:gd name="connsiteY15" fmla="*/ 114300 h 330491"/>
              <a:gd name="connsiteX16" fmla="*/ 8332611 w 8650111"/>
              <a:gd name="connsiteY16" fmla="*/ 101600 h 330491"/>
              <a:gd name="connsiteX17" fmla="*/ 8650111 w 8650111"/>
              <a:gd name="connsiteY17" fmla="*/ 76200 h 330491"/>
              <a:gd name="connsiteX18" fmla="*/ 8624711 w 8650111"/>
              <a:gd name="connsiteY18" fmla="*/ 38100 h 330491"/>
              <a:gd name="connsiteX19" fmla="*/ 8586611 w 8650111"/>
              <a:gd name="connsiteY19" fmla="*/ 25400 h 330491"/>
              <a:gd name="connsiteX20" fmla="*/ 8434211 w 8650111"/>
              <a:gd name="connsiteY20" fmla="*/ 38100 h 330491"/>
              <a:gd name="connsiteX21" fmla="*/ 8396111 w 8650111"/>
              <a:gd name="connsiteY21" fmla="*/ 50800 h 330491"/>
              <a:gd name="connsiteX22" fmla="*/ 8243711 w 8650111"/>
              <a:gd name="connsiteY22" fmla="*/ 76200 h 330491"/>
              <a:gd name="connsiteX23" fmla="*/ 8154811 w 8650111"/>
              <a:gd name="connsiteY23" fmla="*/ 88900 h 330491"/>
              <a:gd name="connsiteX24" fmla="*/ 8040511 w 8650111"/>
              <a:gd name="connsiteY24" fmla="*/ 114300 h 330491"/>
              <a:gd name="connsiteX25" fmla="*/ 7037211 w 8650111"/>
              <a:gd name="connsiteY25" fmla="*/ 101600 h 330491"/>
              <a:gd name="connsiteX26" fmla="*/ 6986411 w 8650111"/>
              <a:gd name="connsiteY26" fmla="*/ 88900 h 330491"/>
              <a:gd name="connsiteX27" fmla="*/ 6605411 w 8650111"/>
              <a:gd name="connsiteY27" fmla="*/ 76200 h 330491"/>
              <a:gd name="connsiteX28" fmla="*/ 6275211 w 8650111"/>
              <a:gd name="connsiteY28" fmla="*/ 63500 h 330491"/>
              <a:gd name="connsiteX29" fmla="*/ 5995811 w 8650111"/>
              <a:gd name="connsiteY29" fmla="*/ 38100 h 330491"/>
              <a:gd name="connsiteX30" fmla="*/ 5818011 w 8650111"/>
              <a:gd name="connsiteY30" fmla="*/ 12700 h 330491"/>
              <a:gd name="connsiteX31" fmla="*/ 3544711 w 8650111"/>
              <a:gd name="connsiteY31" fmla="*/ 0 h 330491"/>
              <a:gd name="connsiteX32" fmla="*/ 2909711 w 8650111"/>
              <a:gd name="connsiteY32" fmla="*/ 12700 h 330491"/>
              <a:gd name="connsiteX33" fmla="*/ 2693811 w 8650111"/>
              <a:gd name="connsiteY33" fmla="*/ 25400 h 330491"/>
              <a:gd name="connsiteX34" fmla="*/ 2401711 w 8650111"/>
              <a:gd name="connsiteY34" fmla="*/ 50800 h 330491"/>
              <a:gd name="connsiteX35" fmla="*/ 1550811 w 8650111"/>
              <a:gd name="connsiteY35" fmla="*/ 63500 h 330491"/>
              <a:gd name="connsiteX36" fmla="*/ 1512711 w 8650111"/>
              <a:gd name="connsiteY36" fmla="*/ 76200 h 330491"/>
              <a:gd name="connsiteX37" fmla="*/ 1474611 w 8650111"/>
              <a:gd name="connsiteY37" fmla="*/ 101600 h 330491"/>
              <a:gd name="connsiteX38" fmla="*/ 1423811 w 8650111"/>
              <a:gd name="connsiteY38" fmla="*/ 114300 h 330491"/>
              <a:gd name="connsiteX39" fmla="*/ 1385711 w 8650111"/>
              <a:gd name="connsiteY39" fmla="*/ 127000 h 330491"/>
              <a:gd name="connsiteX40" fmla="*/ 1055511 w 8650111"/>
              <a:gd name="connsiteY40" fmla="*/ 114300 h 330491"/>
              <a:gd name="connsiteX41" fmla="*/ 865011 w 8650111"/>
              <a:gd name="connsiteY41" fmla="*/ 76200 h 330491"/>
              <a:gd name="connsiteX42" fmla="*/ 674511 w 8650111"/>
              <a:gd name="connsiteY42" fmla="*/ 63500 h 330491"/>
              <a:gd name="connsiteX43" fmla="*/ 420511 w 8650111"/>
              <a:gd name="connsiteY43" fmla="*/ 76200 h 330491"/>
              <a:gd name="connsiteX44" fmla="*/ 382411 w 8650111"/>
              <a:gd name="connsiteY44" fmla="*/ 88900 h 330491"/>
              <a:gd name="connsiteX45" fmla="*/ 280811 w 8650111"/>
              <a:gd name="connsiteY45" fmla="*/ 101600 h 330491"/>
              <a:gd name="connsiteX46" fmla="*/ 217311 w 8650111"/>
              <a:gd name="connsiteY46" fmla="*/ 114300 h 330491"/>
              <a:gd name="connsiteX47" fmla="*/ 115711 w 8650111"/>
              <a:gd name="connsiteY47" fmla="*/ 139700 h 330491"/>
              <a:gd name="connsiteX48" fmla="*/ 166511 w 8650111"/>
              <a:gd name="connsiteY48" fmla="*/ 215900 h 330491"/>
              <a:gd name="connsiteX0" fmla="*/ 166511 w 8650111"/>
              <a:gd name="connsiteY0" fmla="*/ 215900 h 329599"/>
              <a:gd name="connsiteX1" fmla="*/ 2219678 w 8650111"/>
              <a:gd name="connsiteY1" fmla="*/ 207433 h 329599"/>
              <a:gd name="connsiteX2" fmla="*/ 2626077 w 8650111"/>
              <a:gd name="connsiteY2" fmla="*/ 207433 h 329599"/>
              <a:gd name="connsiteX3" fmla="*/ 2833511 w 8650111"/>
              <a:gd name="connsiteY3" fmla="*/ 207433 h 329599"/>
              <a:gd name="connsiteX4" fmla="*/ 3151011 w 8650111"/>
              <a:gd name="connsiteY4" fmla="*/ 186267 h 329599"/>
              <a:gd name="connsiteX5" fmla="*/ 3138311 w 8650111"/>
              <a:gd name="connsiteY5" fmla="*/ 317500 h 329599"/>
              <a:gd name="connsiteX6" fmla="*/ 4027311 w 8650111"/>
              <a:gd name="connsiteY6" fmla="*/ 317500 h 329599"/>
              <a:gd name="connsiteX7" fmla="*/ 4141611 w 8650111"/>
              <a:gd name="connsiteY7" fmla="*/ 304800 h 329599"/>
              <a:gd name="connsiteX8" fmla="*/ 4522611 w 8650111"/>
              <a:gd name="connsiteY8" fmla="*/ 292100 h 329599"/>
              <a:gd name="connsiteX9" fmla="*/ 4662311 w 8650111"/>
              <a:gd name="connsiteY9" fmla="*/ 241300 h 329599"/>
              <a:gd name="connsiteX10" fmla="*/ 4903611 w 8650111"/>
              <a:gd name="connsiteY10" fmla="*/ 203200 h 329599"/>
              <a:gd name="connsiteX11" fmla="*/ 5056011 w 8650111"/>
              <a:gd name="connsiteY11" fmla="*/ 177800 h 329599"/>
              <a:gd name="connsiteX12" fmla="*/ 5945011 w 8650111"/>
              <a:gd name="connsiteY12" fmla="*/ 165100 h 329599"/>
              <a:gd name="connsiteX13" fmla="*/ 6300611 w 8650111"/>
              <a:gd name="connsiteY13" fmla="*/ 139700 h 329599"/>
              <a:gd name="connsiteX14" fmla="*/ 8078611 w 8650111"/>
              <a:gd name="connsiteY14" fmla="*/ 127000 h 329599"/>
              <a:gd name="connsiteX15" fmla="*/ 8231011 w 8650111"/>
              <a:gd name="connsiteY15" fmla="*/ 114300 h 329599"/>
              <a:gd name="connsiteX16" fmla="*/ 8332611 w 8650111"/>
              <a:gd name="connsiteY16" fmla="*/ 101600 h 329599"/>
              <a:gd name="connsiteX17" fmla="*/ 8650111 w 8650111"/>
              <a:gd name="connsiteY17" fmla="*/ 76200 h 329599"/>
              <a:gd name="connsiteX18" fmla="*/ 8624711 w 8650111"/>
              <a:gd name="connsiteY18" fmla="*/ 38100 h 329599"/>
              <a:gd name="connsiteX19" fmla="*/ 8586611 w 8650111"/>
              <a:gd name="connsiteY19" fmla="*/ 25400 h 329599"/>
              <a:gd name="connsiteX20" fmla="*/ 8434211 w 8650111"/>
              <a:gd name="connsiteY20" fmla="*/ 38100 h 329599"/>
              <a:gd name="connsiteX21" fmla="*/ 8396111 w 8650111"/>
              <a:gd name="connsiteY21" fmla="*/ 50800 h 329599"/>
              <a:gd name="connsiteX22" fmla="*/ 8243711 w 8650111"/>
              <a:gd name="connsiteY22" fmla="*/ 76200 h 329599"/>
              <a:gd name="connsiteX23" fmla="*/ 8154811 w 8650111"/>
              <a:gd name="connsiteY23" fmla="*/ 88900 h 329599"/>
              <a:gd name="connsiteX24" fmla="*/ 8040511 w 8650111"/>
              <a:gd name="connsiteY24" fmla="*/ 114300 h 329599"/>
              <a:gd name="connsiteX25" fmla="*/ 7037211 w 8650111"/>
              <a:gd name="connsiteY25" fmla="*/ 101600 h 329599"/>
              <a:gd name="connsiteX26" fmla="*/ 6986411 w 8650111"/>
              <a:gd name="connsiteY26" fmla="*/ 88900 h 329599"/>
              <a:gd name="connsiteX27" fmla="*/ 6605411 w 8650111"/>
              <a:gd name="connsiteY27" fmla="*/ 76200 h 329599"/>
              <a:gd name="connsiteX28" fmla="*/ 6275211 w 8650111"/>
              <a:gd name="connsiteY28" fmla="*/ 63500 h 329599"/>
              <a:gd name="connsiteX29" fmla="*/ 5995811 w 8650111"/>
              <a:gd name="connsiteY29" fmla="*/ 38100 h 329599"/>
              <a:gd name="connsiteX30" fmla="*/ 5818011 w 8650111"/>
              <a:gd name="connsiteY30" fmla="*/ 12700 h 329599"/>
              <a:gd name="connsiteX31" fmla="*/ 3544711 w 8650111"/>
              <a:gd name="connsiteY31" fmla="*/ 0 h 329599"/>
              <a:gd name="connsiteX32" fmla="*/ 2909711 w 8650111"/>
              <a:gd name="connsiteY32" fmla="*/ 12700 h 329599"/>
              <a:gd name="connsiteX33" fmla="*/ 2693811 w 8650111"/>
              <a:gd name="connsiteY33" fmla="*/ 25400 h 329599"/>
              <a:gd name="connsiteX34" fmla="*/ 2401711 w 8650111"/>
              <a:gd name="connsiteY34" fmla="*/ 50800 h 329599"/>
              <a:gd name="connsiteX35" fmla="*/ 1550811 w 8650111"/>
              <a:gd name="connsiteY35" fmla="*/ 63500 h 329599"/>
              <a:gd name="connsiteX36" fmla="*/ 1512711 w 8650111"/>
              <a:gd name="connsiteY36" fmla="*/ 76200 h 329599"/>
              <a:gd name="connsiteX37" fmla="*/ 1474611 w 8650111"/>
              <a:gd name="connsiteY37" fmla="*/ 101600 h 329599"/>
              <a:gd name="connsiteX38" fmla="*/ 1423811 w 8650111"/>
              <a:gd name="connsiteY38" fmla="*/ 114300 h 329599"/>
              <a:gd name="connsiteX39" fmla="*/ 1385711 w 8650111"/>
              <a:gd name="connsiteY39" fmla="*/ 127000 h 329599"/>
              <a:gd name="connsiteX40" fmla="*/ 1055511 w 8650111"/>
              <a:gd name="connsiteY40" fmla="*/ 114300 h 329599"/>
              <a:gd name="connsiteX41" fmla="*/ 865011 w 8650111"/>
              <a:gd name="connsiteY41" fmla="*/ 76200 h 329599"/>
              <a:gd name="connsiteX42" fmla="*/ 674511 w 8650111"/>
              <a:gd name="connsiteY42" fmla="*/ 63500 h 329599"/>
              <a:gd name="connsiteX43" fmla="*/ 420511 w 8650111"/>
              <a:gd name="connsiteY43" fmla="*/ 76200 h 329599"/>
              <a:gd name="connsiteX44" fmla="*/ 382411 w 8650111"/>
              <a:gd name="connsiteY44" fmla="*/ 88900 h 329599"/>
              <a:gd name="connsiteX45" fmla="*/ 280811 w 8650111"/>
              <a:gd name="connsiteY45" fmla="*/ 101600 h 329599"/>
              <a:gd name="connsiteX46" fmla="*/ 217311 w 8650111"/>
              <a:gd name="connsiteY46" fmla="*/ 114300 h 329599"/>
              <a:gd name="connsiteX47" fmla="*/ 115711 w 8650111"/>
              <a:gd name="connsiteY47" fmla="*/ 139700 h 329599"/>
              <a:gd name="connsiteX48" fmla="*/ 166511 w 8650111"/>
              <a:gd name="connsiteY48" fmla="*/ 215900 h 329599"/>
              <a:gd name="connsiteX0" fmla="*/ 166511 w 8650111"/>
              <a:gd name="connsiteY0" fmla="*/ 215900 h 329599"/>
              <a:gd name="connsiteX1" fmla="*/ 2219678 w 8650111"/>
              <a:gd name="connsiteY1" fmla="*/ 207433 h 329599"/>
              <a:gd name="connsiteX2" fmla="*/ 2626077 w 8650111"/>
              <a:gd name="connsiteY2" fmla="*/ 207433 h 329599"/>
              <a:gd name="connsiteX3" fmla="*/ 2833511 w 8650111"/>
              <a:gd name="connsiteY3" fmla="*/ 207433 h 329599"/>
              <a:gd name="connsiteX4" fmla="*/ 3151011 w 8650111"/>
              <a:gd name="connsiteY4" fmla="*/ 186267 h 329599"/>
              <a:gd name="connsiteX5" fmla="*/ 3138311 w 8650111"/>
              <a:gd name="connsiteY5" fmla="*/ 317500 h 329599"/>
              <a:gd name="connsiteX6" fmla="*/ 4027311 w 8650111"/>
              <a:gd name="connsiteY6" fmla="*/ 317500 h 329599"/>
              <a:gd name="connsiteX7" fmla="*/ 4141611 w 8650111"/>
              <a:gd name="connsiteY7" fmla="*/ 304800 h 329599"/>
              <a:gd name="connsiteX8" fmla="*/ 4522611 w 8650111"/>
              <a:gd name="connsiteY8" fmla="*/ 292100 h 329599"/>
              <a:gd name="connsiteX9" fmla="*/ 4662311 w 8650111"/>
              <a:gd name="connsiteY9" fmla="*/ 241300 h 329599"/>
              <a:gd name="connsiteX10" fmla="*/ 4903611 w 8650111"/>
              <a:gd name="connsiteY10" fmla="*/ 203200 h 329599"/>
              <a:gd name="connsiteX11" fmla="*/ 5056011 w 8650111"/>
              <a:gd name="connsiteY11" fmla="*/ 177800 h 329599"/>
              <a:gd name="connsiteX12" fmla="*/ 5945011 w 8650111"/>
              <a:gd name="connsiteY12" fmla="*/ 165100 h 329599"/>
              <a:gd name="connsiteX13" fmla="*/ 6300611 w 8650111"/>
              <a:gd name="connsiteY13" fmla="*/ 139700 h 329599"/>
              <a:gd name="connsiteX14" fmla="*/ 8078611 w 8650111"/>
              <a:gd name="connsiteY14" fmla="*/ 127000 h 329599"/>
              <a:gd name="connsiteX15" fmla="*/ 8231011 w 8650111"/>
              <a:gd name="connsiteY15" fmla="*/ 114300 h 329599"/>
              <a:gd name="connsiteX16" fmla="*/ 8332611 w 8650111"/>
              <a:gd name="connsiteY16" fmla="*/ 101600 h 329599"/>
              <a:gd name="connsiteX17" fmla="*/ 8650111 w 8650111"/>
              <a:gd name="connsiteY17" fmla="*/ 76200 h 329599"/>
              <a:gd name="connsiteX18" fmla="*/ 8624711 w 8650111"/>
              <a:gd name="connsiteY18" fmla="*/ 38100 h 329599"/>
              <a:gd name="connsiteX19" fmla="*/ 8586611 w 8650111"/>
              <a:gd name="connsiteY19" fmla="*/ 25400 h 329599"/>
              <a:gd name="connsiteX20" fmla="*/ 8434211 w 8650111"/>
              <a:gd name="connsiteY20" fmla="*/ 38100 h 329599"/>
              <a:gd name="connsiteX21" fmla="*/ 8396111 w 8650111"/>
              <a:gd name="connsiteY21" fmla="*/ 50800 h 329599"/>
              <a:gd name="connsiteX22" fmla="*/ 8243711 w 8650111"/>
              <a:gd name="connsiteY22" fmla="*/ 76200 h 329599"/>
              <a:gd name="connsiteX23" fmla="*/ 8154811 w 8650111"/>
              <a:gd name="connsiteY23" fmla="*/ 88900 h 329599"/>
              <a:gd name="connsiteX24" fmla="*/ 8040511 w 8650111"/>
              <a:gd name="connsiteY24" fmla="*/ 114300 h 329599"/>
              <a:gd name="connsiteX25" fmla="*/ 7037211 w 8650111"/>
              <a:gd name="connsiteY25" fmla="*/ 101600 h 329599"/>
              <a:gd name="connsiteX26" fmla="*/ 6986411 w 8650111"/>
              <a:gd name="connsiteY26" fmla="*/ 88900 h 329599"/>
              <a:gd name="connsiteX27" fmla="*/ 6605411 w 8650111"/>
              <a:gd name="connsiteY27" fmla="*/ 76200 h 329599"/>
              <a:gd name="connsiteX28" fmla="*/ 6275211 w 8650111"/>
              <a:gd name="connsiteY28" fmla="*/ 63500 h 329599"/>
              <a:gd name="connsiteX29" fmla="*/ 5995811 w 8650111"/>
              <a:gd name="connsiteY29" fmla="*/ 38100 h 329599"/>
              <a:gd name="connsiteX30" fmla="*/ 5818011 w 8650111"/>
              <a:gd name="connsiteY30" fmla="*/ 12700 h 329599"/>
              <a:gd name="connsiteX31" fmla="*/ 3544711 w 8650111"/>
              <a:gd name="connsiteY31" fmla="*/ 0 h 329599"/>
              <a:gd name="connsiteX32" fmla="*/ 2909711 w 8650111"/>
              <a:gd name="connsiteY32" fmla="*/ 12700 h 329599"/>
              <a:gd name="connsiteX33" fmla="*/ 2693811 w 8650111"/>
              <a:gd name="connsiteY33" fmla="*/ 25400 h 329599"/>
              <a:gd name="connsiteX34" fmla="*/ 2401711 w 8650111"/>
              <a:gd name="connsiteY34" fmla="*/ 50800 h 329599"/>
              <a:gd name="connsiteX35" fmla="*/ 1550811 w 8650111"/>
              <a:gd name="connsiteY35" fmla="*/ 63500 h 329599"/>
              <a:gd name="connsiteX36" fmla="*/ 1512711 w 8650111"/>
              <a:gd name="connsiteY36" fmla="*/ 76200 h 329599"/>
              <a:gd name="connsiteX37" fmla="*/ 1474611 w 8650111"/>
              <a:gd name="connsiteY37" fmla="*/ 101600 h 329599"/>
              <a:gd name="connsiteX38" fmla="*/ 1423811 w 8650111"/>
              <a:gd name="connsiteY38" fmla="*/ 114300 h 329599"/>
              <a:gd name="connsiteX39" fmla="*/ 1385711 w 8650111"/>
              <a:gd name="connsiteY39" fmla="*/ 127000 h 329599"/>
              <a:gd name="connsiteX40" fmla="*/ 1055511 w 8650111"/>
              <a:gd name="connsiteY40" fmla="*/ 114300 h 329599"/>
              <a:gd name="connsiteX41" fmla="*/ 865011 w 8650111"/>
              <a:gd name="connsiteY41" fmla="*/ 76200 h 329599"/>
              <a:gd name="connsiteX42" fmla="*/ 674511 w 8650111"/>
              <a:gd name="connsiteY42" fmla="*/ 63500 h 329599"/>
              <a:gd name="connsiteX43" fmla="*/ 420511 w 8650111"/>
              <a:gd name="connsiteY43" fmla="*/ 76200 h 329599"/>
              <a:gd name="connsiteX44" fmla="*/ 382411 w 8650111"/>
              <a:gd name="connsiteY44" fmla="*/ 88900 h 329599"/>
              <a:gd name="connsiteX45" fmla="*/ 280811 w 8650111"/>
              <a:gd name="connsiteY45" fmla="*/ 101600 h 329599"/>
              <a:gd name="connsiteX46" fmla="*/ 217311 w 8650111"/>
              <a:gd name="connsiteY46" fmla="*/ 114300 h 329599"/>
              <a:gd name="connsiteX47" fmla="*/ 115711 w 8650111"/>
              <a:gd name="connsiteY47" fmla="*/ 139700 h 329599"/>
              <a:gd name="connsiteX48" fmla="*/ 166511 w 8650111"/>
              <a:gd name="connsiteY48" fmla="*/ 215900 h 329599"/>
              <a:gd name="connsiteX0" fmla="*/ 166511 w 8650111"/>
              <a:gd name="connsiteY0" fmla="*/ 215900 h 317511"/>
              <a:gd name="connsiteX1" fmla="*/ 2219678 w 8650111"/>
              <a:gd name="connsiteY1" fmla="*/ 207433 h 317511"/>
              <a:gd name="connsiteX2" fmla="*/ 2626077 w 8650111"/>
              <a:gd name="connsiteY2" fmla="*/ 207433 h 317511"/>
              <a:gd name="connsiteX3" fmla="*/ 2833511 w 8650111"/>
              <a:gd name="connsiteY3" fmla="*/ 207433 h 317511"/>
              <a:gd name="connsiteX4" fmla="*/ 3151011 w 8650111"/>
              <a:gd name="connsiteY4" fmla="*/ 186267 h 317511"/>
              <a:gd name="connsiteX5" fmla="*/ 3138311 w 8650111"/>
              <a:gd name="connsiteY5" fmla="*/ 317500 h 317511"/>
              <a:gd name="connsiteX6" fmla="*/ 4031544 w 8650111"/>
              <a:gd name="connsiteY6" fmla="*/ 177800 h 317511"/>
              <a:gd name="connsiteX7" fmla="*/ 4141611 w 8650111"/>
              <a:gd name="connsiteY7" fmla="*/ 304800 h 317511"/>
              <a:gd name="connsiteX8" fmla="*/ 4522611 w 8650111"/>
              <a:gd name="connsiteY8" fmla="*/ 292100 h 317511"/>
              <a:gd name="connsiteX9" fmla="*/ 4662311 w 8650111"/>
              <a:gd name="connsiteY9" fmla="*/ 241300 h 317511"/>
              <a:gd name="connsiteX10" fmla="*/ 4903611 w 8650111"/>
              <a:gd name="connsiteY10" fmla="*/ 203200 h 317511"/>
              <a:gd name="connsiteX11" fmla="*/ 5056011 w 8650111"/>
              <a:gd name="connsiteY11" fmla="*/ 177800 h 317511"/>
              <a:gd name="connsiteX12" fmla="*/ 5945011 w 8650111"/>
              <a:gd name="connsiteY12" fmla="*/ 165100 h 317511"/>
              <a:gd name="connsiteX13" fmla="*/ 6300611 w 8650111"/>
              <a:gd name="connsiteY13" fmla="*/ 139700 h 317511"/>
              <a:gd name="connsiteX14" fmla="*/ 8078611 w 8650111"/>
              <a:gd name="connsiteY14" fmla="*/ 127000 h 317511"/>
              <a:gd name="connsiteX15" fmla="*/ 8231011 w 8650111"/>
              <a:gd name="connsiteY15" fmla="*/ 114300 h 317511"/>
              <a:gd name="connsiteX16" fmla="*/ 8332611 w 8650111"/>
              <a:gd name="connsiteY16" fmla="*/ 101600 h 317511"/>
              <a:gd name="connsiteX17" fmla="*/ 8650111 w 8650111"/>
              <a:gd name="connsiteY17" fmla="*/ 76200 h 317511"/>
              <a:gd name="connsiteX18" fmla="*/ 8624711 w 8650111"/>
              <a:gd name="connsiteY18" fmla="*/ 38100 h 317511"/>
              <a:gd name="connsiteX19" fmla="*/ 8586611 w 8650111"/>
              <a:gd name="connsiteY19" fmla="*/ 25400 h 317511"/>
              <a:gd name="connsiteX20" fmla="*/ 8434211 w 8650111"/>
              <a:gd name="connsiteY20" fmla="*/ 38100 h 317511"/>
              <a:gd name="connsiteX21" fmla="*/ 8396111 w 8650111"/>
              <a:gd name="connsiteY21" fmla="*/ 50800 h 317511"/>
              <a:gd name="connsiteX22" fmla="*/ 8243711 w 8650111"/>
              <a:gd name="connsiteY22" fmla="*/ 76200 h 317511"/>
              <a:gd name="connsiteX23" fmla="*/ 8154811 w 8650111"/>
              <a:gd name="connsiteY23" fmla="*/ 88900 h 317511"/>
              <a:gd name="connsiteX24" fmla="*/ 8040511 w 8650111"/>
              <a:gd name="connsiteY24" fmla="*/ 114300 h 317511"/>
              <a:gd name="connsiteX25" fmla="*/ 7037211 w 8650111"/>
              <a:gd name="connsiteY25" fmla="*/ 101600 h 317511"/>
              <a:gd name="connsiteX26" fmla="*/ 6986411 w 8650111"/>
              <a:gd name="connsiteY26" fmla="*/ 88900 h 317511"/>
              <a:gd name="connsiteX27" fmla="*/ 6605411 w 8650111"/>
              <a:gd name="connsiteY27" fmla="*/ 76200 h 317511"/>
              <a:gd name="connsiteX28" fmla="*/ 6275211 w 8650111"/>
              <a:gd name="connsiteY28" fmla="*/ 63500 h 317511"/>
              <a:gd name="connsiteX29" fmla="*/ 5995811 w 8650111"/>
              <a:gd name="connsiteY29" fmla="*/ 38100 h 317511"/>
              <a:gd name="connsiteX30" fmla="*/ 5818011 w 8650111"/>
              <a:gd name="connsiteY30" fmla="*/ 12700 h 317511"/>
              <a:gd name="connsiteX31" fmla="*/ 3544711 w 8650111"/>
              <a:gd name="connsiteY31" fmla="*/ 0 h 317511"/>
              <a:gd name="connsiteX32" fmla="*/ 2909711 w 8650111"/>
              <a:gd name="connsiteY32" fmla="*/ 12700 h 317511"/>
              <a:gd name="connsiteX33" fmla="*/ 2693811 w 8650111"/>
              <a:gd name="connsiteY33" fmla="*/ 25400 h 317511"/>
              <a:gd name="connsiteX34" fmla="*/ 2401711 w 8650111"/>
              <a:gd name="connsiteY34" fmla="*/ 50800 h 317511"/>
              <a:gd name="connsiteX35" fmla="*/ 1550811 w 8650111"/>
              <a:gd name="connsiteY35" fmla="*/ 63500 h 317511"/>
              <a:gd name="connsiteX36" fmla="*/ 1512711 w 8650111"/>
              <a:gd name="connsiteY36" fmla="*/ 76200 h 317511"/>
              <a:gd name="connsiteX37" fmla="*/ 1474611 w 8650111"/>
              <a:gd name="connsiteY37" fmla="*/ 101600 h 317511"/>
              <a:gd name="connsiteX38" fmla="*/ 1423811 w 8650111"/>
              <a:gd name="connsiteY38" fmla="*/ 114300 h 317511"/>
              <a:gd name="connsiteX39" fmla="*/ 1385711 w 8650111"/>
              <a:gd name="connsiteY39" fmla="*/ 127000 h 317511"/>
              <a:gd name="connsiteX40" fmla="*/ 1055511 w 8650111"/>
              <a:gd name="connsiteY40" fmla="*/ 114300 h 317511"/>
              <a:gd name="connsiteX41" fmla="*/ 865011 w 8650111"/>
              <a:gd name="connsiteY41" fmla="*/ 76200 h 317511"/>
              <a:gd name="connsiteX42" fmla="*/ 674511 w 8650111"/>
              <a:gd name="connsiteY42" fmla="*/ 63500 h 317511"/>
              <a:gd name="connsiteX43" fmla="*/ 420511 w 8650111"/>
              <a:gd name="connsiteY43" fmla="*/ 76200 h 317511"/>
              <a:gd name="connsiteX44" fmla="*/ 382411 w 8650111"/>
              <a:gd name="connsiteY44" fmla="*/ 88900 h 317511"/>
              <a:gd name="connsiteX45" fmla="*/ 280811 w 8650111"/>
              <a:gd name="connsiteY45" fmla="*/ 101600 h 317511"/>
              <a:gd name="connsiteX46" fmla="*/ 217311 w 8650111"/>
              <a:gd name="connsiteY46" fmla="*/ 114300 h 317511"/>
              <a:gd name="connsiteX47" fmla="*/ 115711 w 8650111"/>
              <a:gd name="connsiteY47" fmla="*/ 139700 h 317511"/>
              <a:gd name="connsiteX48" fmla="*/ 166511 w 8650111"/>
              <a:gd name="connsiteY48" fmla="*/ 215900 h 317511"/>
              <a:gd name="connsiteX0" fmla="*/ 166511 w 8650111"/>
              <a:gd name="connsiteY0" fmla="*/ 215900 h 312460"/>
              <a:gd name="connsiteX1" fmla="*/ 2219678 w 8650111"/>
              <a:gd name="connsiteY1" fmla="*/ 207433 h 312460"/>
              <a:gd name="connsiteX2" fmla="*/ 2626077 w 8650111"/>
              <a:gd name="connsiteY2" fmla="*/ 207433 h 312460"/>
              <a:gd name="connsiteX3" fmla="*/ 2833511 w 8650111"/>
              <a:gd name="connsiteY3" fmla="*/ 207433 h 312460"/>
              <a:gd name="connsiteX4" fmla="*/ 3151011 w 8650111"/>
              <a:gd name="connsiteY4" fmla="*/ 186267 h 312460"/>
              <a:gd name="connsiteX5" fmla="*/ 3451578 w 8650111"/>
              <a:gd name="connsiteY5" fmla="*/ 177800 h 312460"/>
              <a:gd name="connsiteX6" fmla="*/ 4031544 w 8650111"/>
              <a:gd name="connsiteY6" fmla="*/ 177800 h 312460"/>
              <a:gd name="connsiteX7" fmla="*/ 4141611 w 8650111"/>
              <a:gd name="connsiteY7" fmla="*/ 304800 h 312460"/>
              <a:gd name="connsiteX8" fmla="*/ 4522611 w 8650111"/>
              <a:gd name="connsiteY8" fmla="*/ 292100 h 312460"/>
              <a:gd name="connsiteX9" fmla="*/ 4662311 w 8650111"/>
              <a:gd name="connsiteY9" fmla="*/ 241300 h 312460"/>
              <a:gd name="connsiteX10" fmla="*/ 4903611 w 8650111"/>
              <a:gd name="connsiteY10" fmla="*/ 203200 h 312460"/>
              <a:gd name="connsiteX11" fmla="*/ 5056011 w 8650111"/>
              <a:gd name="connsiteY11" fmla="*/ 177800 h 312460"/>
              <a:gd name="connsiteX12" fmla="*/ 5945011 w 8650111"/>
              <a:gd name="connsiteY12" fmla="*/ 165100 h 312460"/>
              <a:gd name="connsiteX13" fmla="*/ 6300611 w 8650111"/>
              <a:gd name="connsiteY13" fmla="*/ 139700 h 312460"/>
              <a:gd name="connsiteX14" fmla="*/ 8078611 w 8650111"/>
              <a:gd name="connsiteY14" fmla="*/ 127000 h 312460"/>
              <a:gd name="connsiteX15" fmla="*/ 8231011 w 8650111"/>
              <a:gd name="connsiteY15" fmla="*/ 114300 h 312460"/>
              <a:gd name="connsiteX16" fmla="*/ 8332611 w 8650111"/>
              <a:gd name="connsiteY16" fmla="*/ 101600 h 312460"/>
              <a:gd name="connsiteX17" fmla="*/ 8650111 w 8650111"/>
              <a:gd name="connsiteY17" fmla="*/ 76200 h 312460"/>
              <a:gd name="connsiteX18" fmla="*/ 8624711 w 8650111"/>
              <a:gd name="connsiteY18" fmla="*/ 38100 h 312460"/>
              <a:gd name="connsiteX19" fmla="*/ 8586611 w 8650111"/>
              <a:gd name="connsiteY19" fmla="*/ 25400 h 312460"/>
              <a:gd name="connsiteX20" fmla="*/ 8434211 w 8650111"/>
              <a:gd name="connsiteY20" fmla="*/ 38100 h 312460"/>
              <a:gd name="connsiteX21" fmla="*/ 8396111 w 8650111"/>
              <a:gd name="connsiteY21" fmla="*/ 50800 h 312460"/>
              <a:gd name="connsiteX22" fmla="*/ 8243711 w 8650111"/>
              <a:gd name="connsiteY22" fmla="*/ 76200 h 312460"/>
              <a:gd name="connsiteX23" fmla="*/ 8154811 w 8650111"/>
              <a:gd name="connsiteY23" fmla="*/ 88900 h 312460"/>
              <a:gd name="connsiteX24" fmla="*/ 8040511 w 8650111"/>
              <a:gd name="connsiteY24" fmla="*/ 114300 h 312460"/>
              <a:gd name="connsiteX25" fmla="*/ 7037211 w 8650111"/>
              <a:gd name="connsiteY25" fmla="*/ 101600 h 312460"/>
              <a:gd name="connsiteX26" fmla="*/ 6986411 w 8650111"/>
              <a:gd name="connsiteY26" fmla="*/ 88900 h 312460"/>
              <a:gd name="connsiteX27" fmla="*/ 6605411 w 8650111"/>
              <a:gd name="connsiteY27" fmla="*/ 76200 h 312460"/>
              <a:gd name="connsiteX28" fmla="*/ 6275211 w 8650111"/>
              <a:gd name="connsiteY28" fmla="*/ 63500 h 312460"/>
              <a:gd name="connsiteX29" fmla="*/ 5995811 w 8650111"/>
              <a:gd name="connsiteY29" fmla="*/ 38100 h 312460"/>
              <a:gd name="connsiteX30" fmla="*/ 5818011 w 8650111"/>
              <a:gd name="connsiteY30" fmla="*/ 12700 h 312460"/>
              <a:gd name="connsiteX31" fmla="*/ 3544711 w 8650111"/>
              <a:gd name="connsiteY31" fmla="*/ 0 h 312460"/>
              <a:gd name="connsiteX32" fmla="*/ 2909711 w 8650111"/>
              <a:gd name="connsiteY32" fmla="*/ 12700 h 312460"/>
              <a:gd name="connsiteX33" fmla="*/ 2693811 w 8650111"/>
              <a:gd name="connsiteY33" fmla="*/ 25400 h 312460"/>
              <a:gd name="connsiteX34" fmla="*/ 2401711 w 8650111"/>
              <a:gd name="connsiteY34" fmla="*/ 50800 h 312460"/>
              <a:gd name="connsiteX35" fmla="*/ 1550811 w 8650111"/>
              <a:gd name="connsiteY35" fmla="*/ 63500 h 312460"/>
              <a:gd name="connsiteX36" fmla="*/ 1512711 w 8650111"/>
              <a:gd name="connsiteY36" fmla="*/ 76200 h 312460"/>
              <a:gd name="connsiteX37" fmla="*/ 1474611 w 8650111"/>
              <a:gd name="connsiteY37" fmla="*/ 101600 h 312460"/>
              <a:gd name="connsiteX38" fmla="*/ 1423811 w 8650111"/>
              <a:gd name="connsiteY38" fmla="*/ 114300 h 312460"/>
              <a:gd name="connsiteX39" fmla="*/ 1385711 w 8650111"/>
              <a:gd name="connsiteY39" fmla="*/ 127000 h 312460"/>
              <a:gd name="connsiteX40" fmla="*/ 1055511 w 8650111"/>
              <a:gd name="connsiteY40" fmla="*/ 114300 h 312460"/>
              <a:gd name="connsiteX41" fmla="*/ 865011 w 8650111"/>
              <a:gd name="connsiteY41" fmla="*/ 76200 h 312460"/>
              <a:gd name="connsiteX42" fmla="*/ 674511 w 8650111"/>
              <a:gd name="connsiteY42" fmla="*/ 63500 h 312460"/>
              <a:gd name="connsiteX43" fmla="*/ 420511 w 8650111"/>
              <a:gd name="connsiteY43" fmla="*/ 76200 h 312460"/>
              <a:gd name="connsiteX44" fmla="*/ 382411 w 8650111"/>
              <a:gd name="connsiteY44" fmla="*/ 88900 h 312460"/>
              <a:gd name="connsiteX45" fmla="*/ 280811 w 8650111"/>
              <a:gd name="connsiteY45" fmla="*/ 101600 h 312460"/>
              <a:gd name="connsiteX46" fmla="*/ 217311 w 8650111"/>
              <a:gd name="connsiteY46" fmla="*/ 114300 h 312460"/>
              <a:gd name="connsiteX47" fmla="*/ 115711 w 8650111"/>
              <a:gd name="connsiteY47" fmla="*/ 139700 h 312460"/>
              <a:gd name="connsiteX48" fmla="*/ 166511 w 8650111"/>
              <a:gd name="connsiteY48" fmla="*/ 215900 h 312460"/>
              <a:gd name="connsiteX0" fmla="*/ 166511 w 8650111"/>
              <a:gd name="connsiteY0" fmla="*/ 215900 h 294620"/>
              <a:gd name="connsiteX1" fmla="*/ 2219678 w 8650111"/>
              <a:gd name="connsiteY1" fmla="*/ 207433 h 294620"/>
              <a:gd name="connsiteX2" fmla="*/ 2626077 w 8650111"/>
              <a:gd name="connsiteY2" fmla="*/ 207433 h 294620"/>
              <a:gd name="connsiteX3" fmla="*/ 2833511 w 8650111"/>
              <a:gd name="connsiteY3" fmla="*/ 207433 h 294620"/>
              <a:gd name="connsiteX4" fmla="*/ 3151011 w 8650111"/>
              <a:gd name="connsiteY4" fmla="*/ 186267 h 294620"/>
              <a:gd name="connsiteX5" fmla="*/ 3451578 w 8650111"/>
              <a:gd name="connsiteY5" fmla="*/ 177800 h 294620"/>
              <a:gd name="connsiteX6" fmla="*/ 4031544 w 8650111"/>
              <a:gd name="connsiteY6" fmla="*/ 177800 h 294620"/>
              <a:gd name="connsiteX7" fmla="*/ 4361744 w 8650111"/>
              <a:gd name="connsiteY7" fmla="*/ 152400 h 294620"/>
              <a:gd name="connsiteX8" fmla="*/ 4522611 w 8650111"/>
              <a:gd name="connsiteY8" fmla="*/ 292100 h 294620"/>
              <a:gd name="connsiteX9" fmla="*/ 4662311 w 8650111"/>
              <a:gd name="connsiteY9" fmla="*/ 241300 h 294620"/>
              <a:gd name="connsiteX10" fmla="*/ 4903611 w 8650111"/>
              <a:gd name="connsiteY10" fmla="*/ 203200 h 294620"/>
              <a:gd name="connsiteX11" fmla="*/ 5056011 w 8650111"/>
              <a:gd name="connsiteY11" fmla="*/ 177800 h 294620"/>
              <a:gd name="connsiteX12" fmla="*/ 5945011 w 8650111"/>
              <a:gd name="connsiteY12" fmla="*/ 165100 h 294620"/>
              <a:gd name="connsiteX13" fmla="*/ 6300611 w 8650111"/>
              <a:gd name="connsiteY13" fmla="*/ 139700 h 294620"/>
              <a:gd name="connsiteX14" fmla="*/ 8078611 w 8650111"/>
              <a:gd name="connsiteY14" fmla="*/ 127000 h 294620"/>
              <a:gd name="connsiteX15" fmla="*/ 8231011 w 8650111"/>
              <a:gd name="connsiteY15" fmla="*/ 114300 h 294620"/>
              <a:gd name="connsiteX16" fmla="*/ 8332611 w 8650111"/>
              <a:gd name="connsiteY16" fmla="*/ 101600 h 294620"/>
              <a:gd name="connsiteX17" fmla="*/ 8650111 w 8650111"/>
              <a:gd name="connsiteY17" fmla="*/ 76200 h 294620"/>
              <a:gd name="connsiteX18" fmla="*/ 8624711 w 8650111"/>
              <a:gd name="connsiteY18" fmla="*/ 38100 h 294620"/>
              <a:gd name="connsiteX19" fmla="*/ 8586611 w 8650111"/>
              <a:gd name="connsiteY19" fmla="*/ 25400 h 294620"/>
              <a:gd name="connsiteX20" fmla="*/ 8434211 w 8650111"/>
              <a:gd name="connsiteY20" fmla="*/ 38100 h 294620"/>
              <a:gd name="connsiteX21" fmla="*/ 8396111 w 8650111"/>
              <a:gd name="connsiteY21" fmla="*/ 50800 h 294620"/>
              <a:gd name="connsiteX22" fmla="*/ 8243711 w 8650111"/>
              <a:gd name="connsiteY22" fmla="*/ 76200 h 294620"/>
              <a:gd name="connsiteX23" fmla="*/ 8154811 w 8650111"/>
              <a:gd name="connsiteY23" fmla="*/ 88900 h 294620"/>
              <a:gd name="connsiteX24" fmla="*/ 8040511 w 8650111"/>
              <a:gd name="connsiteY24" fmla="*/ 114300 h 294620"/>
              <a:gd name="connsiteX25" fmla="*/ 7037211 w 8650111"/>
              <a:gd name="connsiteY25" fmla="*/ 101600 h 294620"/>
              <a:gd name="connsiteX26" fmla="*/ 6986411 w 8650111"/>
              <a:gd name="connsiteY26" fmla="*/ 88900 h 294620"/>
              <a:gd name="connsiteX27" fmla="*/ 6605411 w 8650111"/>
              <a:gd name="connsiteY27" fmla="*/ 76200 h 294620"/>
              <a:gd name="connsiteX28" fmla="*/ 6275211 w 8650111"/>
              <a:gd name="connsiteY28" fmla="*/ 63500 h 294620"/>
              <a:gd name="connsiteX29" fmla="*/ 5995811 w 8650111"/>
              <a:gd name="connsiteY29" fmla="*/ 38100 h 294620"/>
              <a:gd name="connsiteX30" fmla="*/ 5818011 w 8650111"/>
              <a:gd name="connsiteY30" fmla="*/ 12700 h 294620"/>
              <a:gd name="connsiteX31" fmla="*/ 3544711 w 8650111"/>
              <a:gd name="connsiteY31" fmla="*/ 0 h 294620"/>
              <a:gd name="connsiteX32" fmla="*/ 2909711 w 8650111"/>
              <a:gd name="connsiteY32" fmla="*/ 12700 h 294620"/>
              <a:gd name="connsiteX33" fmla="*/ 2693811 w 8650111"/>
              <a:gd name="connsiteY33" fmla="*/ 25400 h 294620"/>
              <a:gd name="connsiteX34" fmla="*/ 2401711 w 8650111"/>
              <a:gd name="connsiteY34" fmla="*/ 50800 h 294620"/>
              <a:gd name="connsiteX35" fmla="*/ 1550811 w 8650111"/>
              <a:gd name="connsiteY35" fmla="*/ 63500 h 294620"/>
              <a:gd name="connsiteX36" fmla="*/ 1512711 w 8650111"/>
              <a:gd name="connsiteY36" fmla="*/ 76200 h 294620"/>
              <a:gd name="connsiteX37" fmla="*/ 1474611 w 8650111"/>
              <a:gd name="connsiteY37" fmla="*/ 101600 h 294620"/>
              <a:gd name="connsiteX38" fmla="*/ 1423811 w 8650111"/>
              <a:gd name="connsiteY38" fmla="*/ 114300 h 294620"/>
              <a:gd name="connsiteX39" fmla="*/ 1385711 w 8650111"/>
              <a:gd name="connsiteY39" fmla="*/ 127000 h 294620"/>
              <a:gd name="connsiteX40" fmla="*/ 1055511 w 8650111"/>
              <a:gd name="connsiteY40" fmla="*/ 114300 h 294620"/>
              <a:gd name="connsiteX41" fmla="*/ 865011 w 8650111"/>
              <a:gd name="connsiteY41" fmla="*/ 76200 h 294620"/>
              <a:gd name="connsiteX42" fmla="*/ 674511 w 8650111"/>
              <a:gd name="connsiteY42" fmla="*/ 63500 h 294620"/>
              <a:gd name="connsiteX43" fmla="*/ 420511 w 8650111"/>
              <a:gd name="connsiteY43" fmla="*/ 76200 h 294620"/>
              <a:gd name="connsiteX44" fmla="*/ 382411 w 8650111"/>
              <a:gd name="connsiteY44" fmla="*/ 88900 h 294620"/>
              <a:gd name="connsiteX45" fmla="*/ 280811 w 8650111"/>
              <a:gd name="connsiteY45" fmla="*/ 101600 h 294620"/>
              <a:gd name="connsiteX46" fmla="*/ 217311 w 8650111"/>
              <a:gd name="connsiteY46" fmla="*/ 114300 h 294620"/>
              <a:gd name="connsiteX47" fmla="*/ 115711 w 8650111"/>
              <a:gd name="connsiteY47" fmla="*/ 139700 h 294620"/>
              <a:gd name="connsiteX48" fmla="*/ 166511 w 8650111"/>
              <a:gd name="connsiteY48" fmla="*/ 215900 h 294620"/>
              <a:gd name="connsiteX0" fmla="*/ 166511 w 8650111"/>
              <a:gd name="connsiteY0" fmla="*/ 215900 h 294620"/>
              <a:gd name="connsiteX1" fmla="*/ 2219678 w 8650111"/>
              <a:gd name="connsiteY1" fmla="*/ 207433 h 294620"/>
              <a:gd name="connsiteX2" fmla="*/ 2626077 w 8650111"/>
              <a:gd name="connsiteY2" fmla="*/ 207433 h 294620"/>
              <a:gd name="connsiteX3" fmla="*/ 2833511 w 8650111"/>
              <a:gd name="connsiteY3" fmla="*/ 207433 h 294620"/>
              <a:gd name="connsiteX4" fmla="*/ 3151011 w 8650111"/>
              <a:gd name="connsiteY4" fmla="*/ 186267 h 294620"/>
              <a:gd name="connsiteX5" fmla="*/ 3451578 w 8650111"/>
              <a:gd name="connsiteY5" fmla="*/ 177800 h 294620"/>
              <a:gd name="connsiteX6" fmla="*/ 4031544 w 8650111"/>
              <a:gd name="connsiteY6" fmla="*/ 177800 h 294620"/>
              <a:gd name="connsiteX7" fmla="*/ 4361744 w 8650111"/>
              <a:gd name="connsiteY7" fmla="*/ 152400 h 294620"/>
              <a:gd name="connsiteX8" fmla="*/ 4522611 w 8650111"/>
              <a:gd name="connsiteY8" fmla="*/ 292100 h 294620"/>
              <a:gd name="connsiteX9" fmla="*/ 4662311 w 8650111"/>
              <a:gd name="connsiteY9" fmla="*/ 241300 h 294620"/>
              <a:gd name="connsiteX10" fmla="*/ 4903611 w 8650111"/>
              <a:gd name="connsiteY10" fmla="*/ 203200 h 294620"/>
              <a:gd name="connsiteX11" fmla="*/ 5056011 w 8650111"/>
              <a:gd name="connsiteY11" fmla="*/ 177800 h 294620"/>
              <a:gd name="connsiteX12" fmla="*/ 5945011 w 8650111"/>
              <a:gd name="connsiteY12" fmla="*/ 165100 h 294620"/>
              <a:gd name="connsiteX13" fmla="*/ 6300611 w 8650111"/>
              <a:gd name="connsiteY13" fmla="*/ 139700 h 294620"/>
              <a:gd name="connsiteX14" fmla="*/ 8078611 w 8650111"/>
              <a:gd name="connsiteY14" fmla="*/ 127000 h 294620"/>
              <a:gd name="connsiteX15" fmla="*/ 8231011 w 8650111"/>
              <a:gd name="connsiteY15" fmla="*/ 114300 h 294620"/>
              <a:gd name="connsiteX16" fmla="*/ 8332611 w 8650111"/>
              <a:gd name="connsiteY16" fmla="*/ 101600 h 294620"/>
              <a:gd name="connsiteX17" fmla="*/ 8650111 w 8650111"/>
              <a:gd name="connsiteY17" fmla="*/ 76200 h 294620"/>
              <a:gd name="connsiteX18" fmla="*/ 8624711 w 8650111"/>
              <a:gd name="connsiteY18" fmla="*/ 38100 h 294620"/>
              <a:gd name="connsiteX19" fmla="*/ 8586611 w 8650111"/>
              <a:gd name="connsiteY19" fmla="*/ 25400 h 294620"/>
              <a:gd name="connsiteX20" fmla="*/ 8434211 w 8650111"/>
              <a:gd name="connsiteY20" fmla="*/ 38100 h 294620"/>
              <a:gd name="connsiteX21" fmla="*/ 8396111 w 8650111"/>
              <a:gd name="connsiteY21" fmla="*/ 50800 h 294620"/>
              <a:gd name="connsiteX22" fmla="*/ 8243711 w 8650111"/>
              <a:gd name="connsiteY22" fmla="*/ 76200 h 294620"/>
              <a:gd name="connsiteX23" fmla="*/ 8154811 w 8650111"/>
              <a:gd name="connsiteY23" fmla="*/ 88900 h 294620"/>
              <a:gd name="connsiteX24" fmla="*/ 8040511 w 8650111"/>
              <a:gd name="connsiteY24" fmla="*/ 114300 h 294620"/>
              <a:gd name="connsiteX25" fmla="*/ 7037211 w 8650111"/>
              <a:gd name="connsiteY25" fmla="*/ 101600 h 294620"/>
              <a:gd name="connsiteX26" fmla="*/ 6986411 w 8650111"/>
              <a:gd name="connsiteY26" fmla="*/ 88900 h 294620"/>
              <a:gd name="connsiteX27" fmla="*/ 6605411 w 8650111"/>
              <a:gd name="connsiteY27" fmla="*/ 76200 h 294620"/>
              <a:gd name="connsiteX28" fmla="*/ 6275211 w 8650111"/>
              <a:gd name="connsiteY28" fmla="*/ 63500 h 294620"/>
              <a:gd name="connsiteX29" fmla="*/ 5995811 w 8650111"/>
              <a:gd name="connsiteY29" fmla="*/ 38100 h 294620"/>
              <a:gd name="connsiteX30" fmla="*/ 5818011 w 8650111"/>
              <a:gd name="connsiteY30" fmla="*/ 12700 h 294620"/>
              <a:gd name="connsiteX31" fmla="*/ 3544711 w 8650111"/>
              <a:gd name="connsiteY31" fmla="*/ 0 h 294620"/>
              <a:gd name="connsiteX32" fmla="*/ 2909711 w 8650111"/>
              <a:gd name="connsiteY32" fmla="*/ 12700 h 294620"/>
              <a:gd name="connsiteX33" fmla="*/ 2693811 w 8650111"/>
              <a:gd name="connsiteY33" fmla="*/ 25400 h 294620"/>
              <a:gd name="connsiteX34" fmla="*/ 2401711 w 8650111"/>
              <a:gd name="connsiteY34" fmla="*/ 50800 h 294620"/>
              <a:gd name="connsiteX35" fmla="*/ 1550811 w 8650111"/>
              <a:gd name="connsiteY35" fmla="*/ 63500 h 294620"/>
              <a:gd name="connsiteX36" fmla="*/ 1512711 w 8650111"/>
              <a:gd name="connsiteY36" fmla="*/ 76200 h 294620"/>
              <a:gd name="connsiteX37" fmla="*/ 1474611 w 8650111"/>
              <a:gd name="connsiteY37" fmla="*/ 101600 h 294620"/>
              <a:gd name="connsiteX38" fmla="*/ 1423811 w 8650111"/>
              <a:gd name="connsiteY38" fmla="*/ 114300 h 294620"/>
              <a:gd name="connsiteX39" fmla="*/ 1385711 w 8650111"/>
              <a:gd name="connsiteY39" fmla="*/ 127000 h 294620"/>
              <a:gd name="connsiteX40" fmla="*/ 1055511 w 8650111"/>
              <a:gd name="connsiteY40" fmla="*/ 114300 h 294620"/>
              <a:gd name="connsiteX41" fmla="*/ 865011 w 8650111"/>
              <a:gd name="connsiteY41" fmla="*/ 76200 h 294620"/>
              <a:gd name="connsiteX42" fmla="*/ 674511 w 8650111"/>
              <a:gd name="connsiteY42" fmla="*/ 63500 h 294620"/>
              <a:gd name="connsiteX43" fmla="*/ 420511 w 8650111"/>
              <a:gd name="connsiteY43" fmla="*/ 76200 h 294620"/>
              <a:gd name="connsiteX44" fmla="*/ 382411 w 8650111"/>
              <a:gd name="connsiteY44" fmla="*/ 88900 h 294620"/>
              <a:gd name="connsiteX45" fmla="*/ 280811 w 8650111"/>
              <a:gd name="connsiteY45" fmla="*/ 101600 h 294620"/>
              <a:gd name="connsiteX46" fmla="*/ 217311 w 8650111"/>
              <a:gd name="connsiteY46" fmla="*/ 114300 h 294620"/>
              <a:gd name="connsiteX47" fmla="*/ 115711 w 8650111"/>
              <a:gd name="connsiteY47" fmla="*/ 139700 h 294620"/>
              <a:gd name="connsiteX48" fmla="*/ 166511 w 8650111"/>
              <a:gd name="connsiteY48" fmla="*/ 215900 h 294620"/>
              <a:gd name="connsiteX0" fmla="*/ 166511 w 8650111"/>
              <a:gd name="connsiteY0" fmla="*/ 215900 h 242229"/>
              <a:gd name="connsiteX1" fmla="*/ 2219678 w 8650111"/>
              <a:gd name="connsiteY1" fmla="*/ 207433 h 242229"/>
              <a:gd name="connsiteX2" fmla="*/ 2626077 w 8650111"/>
              <a:gd name="connsiteY2" fmla="*/ 207433 h 242229"/>
              <a:gd name="connsiteX3" fmla="*/ 2833511 w 8650111"/>
              <a:gd name="connsiteY3" fmla="*/ 207433 h 242229"/>
              <a:gd name="connsiteX4" fmla="*/ 3151011 w 8650111"/>
              <a:gd name="connsiteY4" fmla="*/ 186267 h 242229"/>
              <a:gd name="connsiteX5" fmla="*/ 3451578 w 8650111"/>
              <a:gd name="connsiteY5" fmla="*/ 177800 h 242229"/>
              <a:gd name="connsiteX6" fmla="*/ 4031544 w 8650111"/>
              <a:gd name="connsiteY6" fmla="*/ 177800 h 242229"/>
              <a:gd name="connsiteX7" fmla="*/ 4361744 w 8650111"/>
              <a:gd name="connsiteY7" fmla="*/ 152400 h 242229"/>
              <a:gd name="connsiteX8" fmla="*/ 4636911 w 8650111"/>
              <a:gd name="connsiteY8" fmla="*/ 160866 h 242229"/>
              <a:gd name="connsiteX9" fmla="*/ 4662311 w 8650111"/>
              <a:gd name="connsiteY9" fmla="*/ 241300 h 242229"/>
              <a:gd name="connsiteX10" fmla="*/ 4903611 w 8650111"/>
              <a:gd name="connsiteY10" fmla="*/ 203200 h 242229"/>
              <a:gd name="connsiteX11" fmla="*/ 5056011 w 8650111"/>
              <a:gd name="connsiteY11" fmla="*/ 177800 h 242229"/>
              <a:gd name="connsiteX12" fmla="*/ 5945011 w 8650111"/>
              <a:gd name="connsiteY12" fmla="*/ 165100 h 242229"/>
              <a:gd name="connsiteX13" fmla="*/ 6300611 w 8650111"/>
              <a:gd name="connsiteY13" fmla="*/ 139700 h 242229"/>
              <a:gd name="connsiteX14" fmla="*/ 8078611 w 8650111"/>
              <a:gd name="connsiteY14" fmla="*/ 127000 h 242229"/>
              <a:gd name="connsiteX15" fmla="*/ 8231011 w 8650111"/>
              <a:gd name="connsiteY15" fmla="*/ 114300 h 242229"/>
              <a:gd name="connsiteX16" fmla="*/ 8332611 w 8650111"/>
              <a:gd name="connsiteY16" fmla="*/ 101600 h 242229"/>
              <a:gd name="connsiteX17" fmla="*/ 8650111 w 8650111"/>
              <a:gd name="connsiteY17" fmla="*/ 76200 h 242229"/>
              <a:gd name="connsiteX18" fmla="*/ 8624711 w 8650111"/>
              <a:gd name="connsiteY18" fmla="*/ 38100 h 242229"/>
              <a:gd name="connsiteX19" fmla="*/ 8586611 w 8650111"/>
              <a:gd name="connsiteY19" fmla="*/ 25400 h 242229"/>
              <a:gd name="connsiteX20" fmla="*/ 8434211 w 8650111"/>
              <a:gd name="connsiteY20" fmla="*/ 38100 h 242229"/>
              <a:gd name="connsiteX21" fmla="*/ 8396111 w 8650111"/>
              <a:gd name="connsiteY21" fmla="*/ 50800 h 242229"/>
              <a:gd name="connsiteX22" fmla="*/ 8243711 w 8650111"/>
              <a:gd name="connsiteY22" fmla="*/ 76200 h 242229"/>
              <a:gd name="connsiteX23" fmla="*/ 8154811 w 8650111"/>
              <a:gd name="connsiteY23" fmla="*/ 88900 h 242229"/>
              <a:gd name="connsiteX24" fmla="*/ 8040511 w 8650111"/>
              <a:gd name="connsiteY24" fmla="*/ 114300 h 242229"/>
              <a:gd name="connsiteX25" fmla="*/ 7037211 w 8650111"/>
              <a:gd name="connsiteY25" fmla="*/ 101600 h 242229"/>
              <a:gd name="connsiteX26" fmla="*/ 6986411 w 8650111"/>
              <a:gd name="connsiteY26" fmla="*/ 88900 h 242229"/>
              <a:gd name="connsiteX27" fmla="*/ 6605411 w 8650111"/>
              <a:gd name="connsiteY27" fmla="*/ 76200 h 242229"/>
              <a:gd name="connsiteX28" fmla="*/ 6275211 w 8650111"/>
              <a:gd name="connsiteY28" fmla="*/ 63500 h 242229"/>
              <a:gd name="connsiteX29" fmla="*/ 5995811 w 8650111"/>
              <a:gd name="connsiteY29" fmla="*/ 38100 h 242229"/>
              <a:gd name="connsiteX30" fmla="*/ 5818011 w 8650111"/>
              <a:gd name="connsiteY30" fmla="*/ 12700 h 242229"/>
              <a:gd name="connsiteX31" fmla="*/ 3544711 w 8650111"/>
              <a:gd name="connsiteY31" fmla="*/ 0 h 242229"/>
              <a:gd name="connsiteX32" fmla="*/ 2909711 w 8650111"/>
              <a:gd name="connsiteY32" fmla="*/ 12700 h 242229"/>
              <a:gd name="connsiteX33" fmla="*/ 2693811 w 8650111"/>
              <a:gd name="connsiteY33" fmla="*/ 25400 h 242229"/>
              <a:gd name="connsiteX34" fmla="*/ 2401711 w 8650111"/>
              <a:gd name="connsiteY34" fmla="*/ 50800 h 242229"/>
              <a:gd name="connsiteX35" fmla="*/ 1550811 w 8650111"/>
              <a:gd name="connsiteY35" fmla="*/ 63500 h 242229"/>
              <a:gd name="connsiteX36" fmla="*/ 1512711 w 8650111"/>
              <a:gd name="connsiteY36" fmla="*/ 76200 h 242229"/>
              <a:gd name="connsiteX37" fmla="*/ 1474611 w 8650111"/>
              <a:gd name="connsiteY37" fmla="*/ 101600 h 242229"/>
              <a:gd name="connsiteX38" fmla="*/ 1423811 w 8650111"/>
              <a:gd name="connsiteY38" fmla="*/ 114300 h 242229"/>
              <a:gd name="connsiteX39" fmla="*/ 1385711 w 8650111"/>
              <a:gd name="connsiteY39" fmla="*/ 127000 h 242229"/>
              <a:gd name="connsiteX40" fmla="*/ 1055511 w 8650111"/>
              <a:gd name="connsiteY40" fmla="*/ 114300 h 242229"/>
              <a:gd name="connsiteX41" fmla="*/ 865011 w 8650111"/>
              <a:gd name="connsiteY41" fmla="*/ 76200 h 242229"/>
              <a:gd name="connsiteX42" fmla="*/ 674511 w 8650111"/>
              <a:gd name="connsiteY42" fmla="*/ 63500 h 242229"/>
              <a:gd name="connsiteX43" fmla="*/ 420511 w 8650111"/>
              <a:gd name="connsiteY43" fmla="*/ 76200 h 242229"/>
              <a:gd name="connsiteX44" fmla="*/ 382411 w 8650111"/>
              <a:gd name="connsiteY44" fmla="*/ 88900 h 242229"/>
              <a:gd name="connsiteX45" fmla="*/ 280811 w 8650111"/>
              <a:gd name="connsiteY45" fmla="*/ 101600 h 242229"/>
              <a:gd name="connsiteX46" fmla="*/ 217311 w 8650111"/>
              <a:gd name="connsiteY46" fmla="*/ 114300 h 242229"/>
              <a:gd name="connsiteX47" fmla="*/ 115711 w 8650111"/>
              <a:gd name="connsiteY47" fmla="*/ 139700 h 242229"/>
              <a:gd name="connsiteX48" fmla="*/ 166511 w 8650111"/>
              <a:gd name="connsiteY48" fmla="*/ 215900 h 242229"/>
              <a:gd name="connsiteX0" fmla="*/ 166511 w 8650111"/>
              <a:gd name="connsiteY0" fmla="*/ 215900 h 242229"/>
              <a:gd name="connsiteX1" fmla="*/ 2219678 w 8650111"/>
              <a:gd name="connsiteY1" fmla="*/ 207433 h 242229"/>
              <a:gd name="connsiteX2" fmla="*/ 2626077 w 8650111"/>
              <a:gd name="connsiteY2" fmla="*/ 207433 h 242229"/>
              <a:gd name="connsiteX3" fmla="*/ 2833511 w 8650111"/>
              <a:gd name="connsiteY3" fmla="*/ 207433 h 242229"/>
              <a:gd name="connsiteX4" fmla="*/ 3151011 w 8650111"/>
              <a:gd name="connsiteY4" fmla="*/ 186267 h 242229"/>
              <a:gd name="connsiteX5" fmla="*/ 3451578 w 8650111"/>
              <a:gd name="connsiteY5" fmla="*/ 177800 h 242229"/>
              <a:gd name="connsiteX6" fmla="*/ 4031544 w 8650111"/>
              <a:gd name="connsiteY6" fmla="*/ 177800 h 242229"/>
              <a:gd name="connsiteX7" fmla="*/ 4361744 w 8650111"/>
              <a:gd name="connsiteY7" fmla="*/ 152400 h 242229"/>
              <a:gd name="connsiteX8" fmla="*/ 4636911 w 8650111"/>
              <a:gd name="connsiteY8" fmla="*/ 160866 h 242229"/>
              <a:gd name="connsiteX9" fmla="*/ 4662311 w 8650111"/>
              <a:gd name="connsiteY9" fmla="*/ 241300 h 242229"/>
              <a:gd name="connsiteX10" fmla="*/ 4903611 w 8650111"/>
              <a:gd name="connsiteY10" fmla="*/ 203200 h 242229"/>
              <a:gd name="connsiteX11" fmla="*/ 5056011 w 8650111"/>
              <a:gd name="connsiteY11" fmla="*/ 177800 h 242229"/>
              <a:gd name="connsiteX12" fmla="*/ 5945011 w 8650111"/>
              <a:gd name="connsiteY12" fmla="*/ 165100 h 242229"/>
              <a:gd name="connsiteX13" fmla="*/ 6300611 w 8650111"/>
              <a:gd name="connsiteY13" fmla="*/ 139700 h 242229"/>
              <a:gd name="connsiteX14" fmla="*/ 8078611 w 8650111"/>
              <a:gd name="connsiteY14" fmla="*/ 127000 h 242229"/>
              <a:gd name="connsiteX15" fmla="*/ 8231011 w 8650111"/>
              <a:gd name="connsiteY15" fmla="*/ 114300 h 242229"/>
              <a:gd name="connsiteX16" fmla="*/ 8332611 w 8650111"/>
              <a:gd name="connsiteY16" fmla="*/ 101600 h 242229"/>
              <a:gd name="connsiteX17" fmla="*/ 8650111 w 8650111"/>
              <a:gd name="connsiteY17" fmla="*/ 76200 h 242229"/>
              <a:gd name="connsiteX18" fmla="*/ 8624711 w 8650111"/>
              <a:gd name="connsiteY18" fmla="*/ 38100 h 242229"/>
              <a:gd name="connsiteX19" fmla="*/ 8586611 w 8650111"/>
              <a:gd name="connsiteY19" fmla="*/ 25400 h 242229"/>
              <a:gd name="connsiteX20" fmla="*/ 8434211 w 8650111"/>
              <a:gd name="connsiteY20" fmla="*/ 38100 h 242229"/>
              <a:gd name="connsiteX21" fmla="*/ 8396111 w 8650111"/>
              <a:gd name="connsiteY21" fmla="*/ 50800 h 242229"/>
              <a:gd name="connsiteX22" fmla="*/ 8243711 w 8650111"/>
              <a:gd name="connsiteY22" fmla="*/ 76200 h 242229"/>
              <a:gd name="connsiteX23" fmla="*/ 8154811 w 8650111"/>
              <a:gd name="connsiteY23" fmla="*/ 88900 h 242229"/>
              <a:gd name="connsiteX24" fmla="*/ 8040511 w 8650111"/>
              <a:gd name="connsiteY24" fmla="*/ 114300 h 242229"/>
              <a:gd name="connsiteX25" fmla="*/ 7037211 w 8650111"/>
              <a:gd name="connsiteY25" fmla="*/ 101600 h 242229"/>
              <a:gd name="connsiteX26" fmla="*/ 6986411 w 8650111"/>
              <a:gd name="connsiteY26" fmla="*/ 88900 h 242229"/>
              <a:gd name="connsiteX27" fmla="*/ 6605411 w 8650111"/>
              <a:gd name="connsiteY27" fmla="*/ 76200 h 242229"/>
              <a:gd name="connsiteX28" fmla="*/ 6275211 w 8650111"/>
              <a:gd name="connsiteY28" fmla="*/ 63500 h 242229"/>
              <a:gd name="connsiteX29" fmla="*/ 5995811 w 8650111"/>
              <a:gd name="connsiteY29" fmla="*/ 38100 h 242229"/>
              <a:gd name="connsiteX30" fmla="*/ 5818011 w 8650111"/>
              <a:gd name="connsiteY30" fmla="*/ 12700 h 242229"/>
              <a:gd name="connsiteX31" fmla="*/ 3544711 w 8650111"/>
              <a:gd name="connsiteY31" fmla="*/ 0 h 242229"/>
              <a:gd name="connsiteX32" fmla="*/ 2909711 w 8650111"/>
              <a:gd name="connsiteY32" fmla="*/ 12700 h 242229"/>
              <a:gd name="connsiteX33" fmla="*/ 2693811 w 8650111"/>
              <a:gd name="connsiteY33" fmla="*/ 25400 h 242229"/>
              <a:gd name="connsiteX34" fmla="*/ 2401711 w 8650111"/>
              <a:gd name="connsiteY34" fmla="*/ 50800 h 242229"/>
              <a:gd name="connsiteX35" fmla="*/ 1550811 w 8650111"/>
              <a:gd name="connsiteY35" fmla="*/ 63500 h 242229"/>
              <a:gd name="connsiteX36" fmla="*/ 1512711 w 8650111"/>
              <a:gd name="connsiteY36" fmla="*/ 76200 h 242229"/>
              <a:gd name="connsiteX37" fmla="*/ 1474611 w 8650111"/>
              <a:gd name="connsiteY37" fmla="*/ 101600 h 242229"/>
              <a:gd name="connsiteX38" fmla="*/ 1423811 w 8650111"/>
              <a:gd name="connsiteY38" fmla="*/ 114300 h 242229"/>
              <a:gd name="connsiteX39" fmla="*/ 1385711 w 8650111"/>
              <a:gd name="connsiteY39" fmla="*/ 127000 h 242229"/>
              <a:gd name="connsiteX40" fmla="*/ 1055511 w 8650111"/>
              <a:gd name="connsiteY40" fmla="*/ 114300 h 242229"/>
              <a:gd name="connsiteX41" fmla="*/ 865011 w 8650111"/>
              <a:gd name="connsiteY41" fmla="*/ 76200 h 242229"/>
              <a:gd name="connsiteX42" fmla="*/ 674511 w 8650111"/>
              <a:gd name="connsiteY42" fmla="*/ 63500 h 242229"/>
              <a:gd name="connsiteX43" fmla="*/ 420511 w 8650111"/>
              <a:gd name="connsiteY43" fmla="*/ 76200 h 242229"/>
              <a:gd name="connsiteX44" fmla="*/ 382411 w 8650111"/>
              <a:gd name="connsiteY44" fmla="*/ 88900 h 242229"/>
              <a:gd name="connsiteX45" fmla="*/ 280811 w 8650111"/>
              <a:gd name="connsiteY45" fmla="*/ 101600 h 242229"/>
              <a:gd name="connsiteX46" fmla="*/ 217311 w 8650111"/>
              <a:gd name="connsiteY46" fmla="*/ 114300 h 242229"/>
              <a:gd name="connsiteX47" fmla="*/ 115711 w 8650111"/>
              <a:gd name="connsiteY47" fmla="*/ 139700 h 242229"/>
              <a:gd name="connsiteX48" fmla="*/ 166511 w 8650111"/>
              <a:gd name="connsiteY48" fmla="*/ 215900 h 242229"/>
              <a:gd name="connsiteX0" fmla="*/ 166511 w 8650111"/>
              <a:gd name="connsiteY0" fmla="*/ 215900 h 219553"/>
              <a:gd name="connsiteX1" fmla="*/ 2219678 w 8650111"/>
              <a:gd name="connsiteY1" fmla="*/ 207433 h 219553"/>
              <a:gd name="connsiteX2" fmla="*/ 2626077 w 8650111"/>
              <a:gd name="connsiteY2" fmla="*/ 207433 h 219553"/>
              <a:gd name="connsiteX3" fmla="*/ 2833511 w 8650111"/>
              <a:gd name="connsiteY3" fmla="*/ 207433 h 219553"/>
              <a:gd name="connsiteX4" fmla="*/ 3151011 w 8650111"/>
              <a:gd name="connsiteY4" fmla="*/ 186267 h 219553"/>
              <a:gd name="connsiteX5" fmla="*/ 3451578 w 8650111"/>
              <a:gd name="connsiteY5" fmla="*/ 177800 h 219553"/>
              <a:gd name="connsiteX6" fmla="*/ 4031544 w 8650111"/>
              <a:gd name="connsiteY6" fmla="*/ 177800 h 219553"/>
              <a:gd name="connsiteX7" fmla="*/ 4361744 w 8650111"/>
              <a:gd name="connsiteY7" fmla="*/ 152400 h 219553"/>
              <a:gd name="connsiteX8" fmla="*/ 4636911 w 8650111"/>
              <a:gd name="connsiteY8" fmla="*/ 160866 h 219553"/>
              <a:gd name="connsiteX9" fmla="*/ 4903611 w 8650111"/>
              <a:gd name="connsiteY9" fmla="*/ 203200 h 219553"/>
              <a:gd name="connsiteX10" fmla="*/ 5056011 w 8650111"/>
              <a:gd name="connsiteY10" fmla="*/ 177800 h 219553"/>
              <a:gd name="connsiteX11" fmla="*/ 5945011 w 8650111"/>
              <a:gd name="connsiteY11" fmla="*/ 165100 h 219553"/>
              <a:gd name="connsiteX12" fmla="*/ 6300611 w 8650111"/>
              <a:gd name="connsiteY12" fmla="*/ 139700 h 219553"/>
              <a:gd name="connsiteX13" fmla="*/ 8078611 w 8650111"/>
              <a:gd name="connsiteY13" fmla="*/ 127000 h 219553"/>
              <a:gd name="connsiteX14" fmla="*/ 8231011 w 8650111"/>
              <a:gd name="connsiteY14" fmla="*/ 114300 h 219553"/>
              <a:gd name="connsiteX15" fmla="*/ 8332611 w 8650111"/>
              <a:gd name="connsiteY15" fmla="*/ 101600 h 219553"/>
              <a:gd name="connsiteX16" fmla="*/ 8650111 w 8650111"/>
              <a:gd name="connsiteY16" fmla="*/ 76200 h 219553"/>
              <a:gd name="connsiteX17" fmla="*/ 8624711 w 8650111"/>
              <a:gd name="connsiteY17" fmla="*/ 38100 h 219553"/>
              <a:gd name="connsiteX18" fmla="*/ 8586611 w 8650111"/>
              <a:gd name="connsiteY18" fmla="*/ 25400 h 219553"/>
              <a:gd name="connsiteX19" fmla="*/ 8434211 w 8650111"/>
              <a:gd name="connsiteY19" fmla="*/ 38100 h 219553"/>
              <a:gd name="connsiteX20" fmla="*/ 8396111 w 8650111"/>
              <a:gd name="connsiteY20" fmla="*/ 50800 h 219553"/>
              <a:gd name="connsiteX21" fmla="*/ 8243711 w 8650111"/>
              <a:gd name="connsiteY21" fmla="*/ 76200 h 219553"/>
              <a:gd name="connsiteX22" fmla="*/ 8154811 w 8650111"/>
              <a:gd name="connsiteY22" fmla="*/ 88900 h 219553"/>
              <a:gd name="connsiteX23" fmla="*/ 8040511 w 8650111"/>
              <a:gd name="connsiteY23" fmla="*/ 114300 h 219553"/>
              <a:gd name="connsiteX24" fmla="*/ 7037211 w 8650111"/>
              <a:gd name="connsiteY24" fmla="*/ 101600 h 219553"/>
              <a:gd name="connsiteX25" fmla="*/ 6986411 w 8650111"/>
              <a:gd name="connsiteY25" fmla="*/ 88900 h 219553"/>
              <a:gd name="connsiteX26" fmla="*/ 6605411 w 8650111"/>
              <a:gd name="connsiteY26" fmla="*/ 76200 h 219553"/>
              <a:gd name="connsiteX27" fmla="*/ 6275211 w 8650111"/>
              <a:gd name="connsiteY27" fmla="*/ 63500 h 219553"/>
              <a:gd name="connsiteX28" fmla="*/ 5995811 w 8650111"/>
              <a:gd name="connsiteY28" fmla="*/ 38100 h 219553"/>
              <a:gd name="connsiteX29" fmla="*/ 5818011 w 8650111"/>
              <a:gd name="connsiteY29" fmla="*/ 12700 h 219553"/>
              <a:gd name="connsiteX30" fmla="*/ 3544711 w 8650111"/>
              <a:gd name="connsiteY30" fmla="*/ 0 h 219553"/>
              <a:gd name="connsiteX31" fmla="*/ 2909711 w 8650111"/>
              <a:gd name="connsiteY31" fmla="*/ 12700 h 219553"/>
              <a:gd name="connsiteX32" fmla="*/ 2693811 w 8650111"/>
              <a:gd name="connsiteY32" fmla="*/ 25400 h 219553"/>
              <a:gd name="connsiteX33" fmla="*/ 2401711 w 8650111"/>
              <a:gd name="connsiteY33" fmla="*/ 50800 h 219553"/>
              <a:gd name="connsiteX34" fmla="*/ 1550811 w 8650111"/>
              <a:gd name="connsiteY34" fmla="*/ 63500 h 219553"/>
              <a:gd name="connsiteX35" fmla="*/ 1512711 w 8650111"/>
              <a:gd name="connsiteY35" fmla="*/ 76200 h 219553"/>
              <a:gd name="connsiteX36" fmla="*/ 1474611 w 8650111"/>
              <a:gd name="connsiteY36" fmla="*/ 101600 h 219553"/>
              <a:gd name="connsiteX37" fmla="*/ 1423811 w 8650111"/>
              <a:gd name="connsiteY37" fmla="*/ 114300 h 219553"/>
              <a:gd name="connsiteX38" fmla="*/ 1385711 w 8650111"/>
              <a:gd name="connsiteY38" fmla="*/ 127000 h 219553"/>
              <a:gd name="connsiteX39" fmla="*/ 1055511 w 8650111"/>
              <a:gd name="connsiteY39" fmla="*/ 114300 h 219553"/>
              <a:gd name="connsiteX40" fmla="*/ 865011 w 8650111"/>
              <a:gd name="connsiteY40" fmla="*/ 76200 h 219553"/>
              <a:gd name="connsiteX41" fmla="*/ 674511 w 8650111"/>
              <a:gd name="connsiteY41" fmla="*/ 63500 h 219553"/>
              <a:gd name="connsiteX42" fmla="*/ 420511 w 8650111"/>
              <a:gd name="connsiteY42" fmla="*/ 76200 h 219553"/>
              <a:gd name="connsiteX43" fmla="*/ 382411 w 8650111"/>
              <a:gd name="connsiteY43" fmla="*/ 88900 h 219553"/>
              <a:gd name="connsiteX44" fmla="*/ 280811 w 8650111"/>
              <a:gd name="connsiteY44" fmla="*/ 101600 h 219553"/>
              <a:gd name="connsiteX45" fmla="*/ 217311 w 8650111"/>
              <a:gd name="connsiteY45" fmla="*/ 114300 h 219553"/>
              <a:gd name="connsiteX46" fmla="*/ 115711 w 8650111"/>
              <a:gd name="connsiteY46" fmla="*/ 139700 h 219553"/>
              <a:gd name="connsiteX47" fmla="*/ 166511 w 8650111"/>
              <a:gd name="connsiteY47" fmla="*/ 215900 h 219553"/>
              <a:gd name="connsiteX0" fmla="*/ 166511 w 8650111"/>
              <a:gd name="connsiteY0" fmla="*/ 215900 h 219553"/>
              <a:gd name="connsiteX1" fmla="*/ 2219678 w 8650111"/>
              <a:gd name="connsiteY1" fmla="*/ 207433 h 219553"/>
              <a:gd name="connsiteX2" fmla="*/ 2626077 w 8650111"/>
              <a:gd name="connsiteY2" fmla="*/ 207433 h 219553"/>
              <a:gd name="connsiteX3" fmla="*/ 2833511 w 8650111"/>
              <a:gd name="connsiteY3" fmla="*/ 207433 h 219553"/>
              <a:gd name="connsiteX4" fmla="*/ 3151011 w 8650111"/>
              <a:gd name="connsiteY4" fmla="*/ 186267 h 219553"/>
              <a:gd name="connsiteX5" fmla="*/ 3451578 w 8650111"/>
              <a:gd name="connsiteY5" fmla="*/ 177800 h 219553"/>
              <a:gd name="connsiteX6" fmla="*/ 4031544 w 8650111"/>
              <a:gd name="connsiteY6" fmla="*/ 177800 h 219553"/>
              <a:gd name="connsiteX7" fmla="*/ 4361744 w 8650111"/>
              <a:gd name="connsiteY7" fmla="*/ 152400 h 219553"/>
              <a:gd name="connsiteX8" fmla="*/ 4636911 w 8650111"/>
              <a:gd name="connsiteY8" fmla="*/ 160866 h 219553"/>
              <a:gd name="connsiteX9" fmla="*/ 4890911 w 8650111"/>
              <a:gd name="connsiteY9" fmla="*/ 160866 h 219553"/>
              <a:gd name="connsiteX10" fmla="*/ 5056011 w 8650111"/>
              <a:gd name="connsiteY10" fmla="*/ 177800 h 219553"/>
              <a:gd name="connsiteX11" fmla="*/ 5945011 w 8650111"/>
              <a:gd name="connsiteY11" fmla="*/ 165100 h 219553"/>
              <a:gd name="connsiteX12" fmla="*/ 6300611 w 8650111"/>
              <a:gd name="connsiteY12" fmla="*/ 139700 h 219553"/>
              <a:gd name="connsiteX13" fmla="*/ 8078611 w 8650111"/>
              <a:gd name="connsiteY13" fmla="*/ 127000 h 219553"/>
              <a:gd name="connsiteX14" fmla="*/ 8231011 w 8650111"/>
              <a:gd name="connsiteY14" fmla="*/ 114300 h 219553"/>
              <a:gd name="connsiteX15" fmla="*/ 8332611 w 8650111"/>
              <a:gd name="connsiteY15" fmla="*/ 101600 h 219553"/>
              <a:gd name="connsiteX16" fmla="*/ 8650111 w 8650111"/>
              <a:gd name="connsiteY16" fmla="*/ 76200 h 219553"/>
              <a:gd name="connsiteX17" fmla="*/ 8624711 w 8650111"/>
              <a:gd name="connsiteY17" fmla="*/ 38100 h 219553"/>
              <a:gd name="connsiteX18" fmla="*/ 8586611 w 8650111"/>
              <a:gd name="connsiteY18" fmla="*/ 25400 h 219553"/>
              <a:gd name="connsiteX19" fmla="*/ 8434211 w 8650111"/>
              <a:gd name="connsiteY19" fmla="*/ 38100 h 219553"/>
              <a:gd name="connsiteX20" fmla="*/ 8396111 w 8650111"/>
              <a:gd name="connsiteY20" fmla="*/ 50800 h 219553"/>
              <a:gd name="connsiteX21" fmla="*/ 8243711 w 8650111"/>
              <a:gd name="connsiteY21" fmla="*/ 76200 h 219553"/>
              <a:gd name="connsiteX22" fmla="*/ 8154811 w 8650111"/>
              <a:gd name="connsiteY22" fmla="*/ 88900 h 219553"/>
              <a:gd name="connsiteX23" fmla="*/ 8040511 w 8650111"/>
              <a:gd name="connsiteY23" fmla="*/ 114300 h 219553"/>
              <a:gd name="connsiteX24" fmla="*/ 7037211 w 8650111"/>
              <a:gd name="connsiteY24" fmla="*/ 101600 h 219553"/>
              <a:gd name="connsiteX25" fmla="*/ 6986411 w 8650111"/>
              <a:gd name="connsiteY25" fmla="*/ 88900 h 219553"/>
              <a:gd name="connsiteX26" fmla="*/ 6605411 w 8650111"/>
              <a:gd name="connsiteY26" fmla="*/ 76200 h 219553"/>
              <a:gd name="connsiteX27" fmla="*/ 6275211 w 8650111"/>
              <a:gd name="connsiteY27" fmla="*/ 63500 h 219553"/>
              <a:gd name="connsiteX28" fmla="*/ 5995811 w 8650111"/>
              <a:gd name="connsiteY28" fmla="*/ 38100 h 219553"/>
              <a:gd name="connsiteX29" fmla="*/ 5818011 w 8650111"/>
              <a:gd name="connsiteY29" fmla="*/ 12700 h 219553"/>
              <a:gd name="connsiteX30" fmla="*/ 3544711 w 8650111"/>
              <a:gd name="connsiteY30" fmla="*/ 0 h 219553"/>
              <a:gd name="connsiteX31" fmla="*/ 2909711 w 8650111"/>
              <a:gd name="connsiteY31" fmla="*/ 12700 h 219553"/>
              <a:gd name="connsiteX32" fmla="*/ 2693811 w 8650111"/>
              <a:gd name="connsiteY32" fmla="*/ 25400 h 219553"/>
              <a:gd name="connsiteX33" fmla="*/ 2401711 w 8650111"/>
              <a:gd name="connsiteY33" fmla="*/ 50800 h 219553"/>
              <a:gd name="connsiteX34" fmla="*/ 1550811 w 8650111"/>
              <a:gd name="connsiteY34" fmla="*/ 63500 h 219553"/>
              <a:gd name="connsiteX35" fmla="*/ 1512711 w 8650111"/>
              <a:gd name="connsiteY35" fmla="*/ 76200 h 219553"/>
              <a:gd name="connsiteX36" fmla="*/ 1474611 w 8650111"/>
              <a:gd name="connsiteY36" fmla="*/ 101600 h 219553"/>
              <a:gd name="connsiteX37" fmla="*/ 1423811 w 8650111"/>
              <a:gd name="connsiteY37" fmla="*/ 114300 h 219553"/>
              <a:gd name="connsiteX38" fmla="*/ 1385711 w 8650111"/>
              <a:gd name="connsiteY38" fmla="*/ 127000 h 219553"/>
              <a:gd name="connsiteX39" fmla="*/ 1055511 w 8650111"/>
              <a:gd name="connsiteY39" fmla="*/ 114300 h 219553"/>
              <a:gd name="connsiteX40" fmla="*/ 865011 w 8650111"/>
              <a:gd name="connsiteY40" fmla="*/ 76200 h 219553"/>
              <a:gd name="connsiteX41" fmla="*/ 674511 w 8650111"/>
              <a:gd name="connsiteY41" fmla="*/ 63500 h 219553"/>
              <a:gd name="connsiteX42" fmla="*/ 420511 w 8650111"/>
              <a:gd name="connsiteY42" fmla="*/ 76200 h 219553"/>
              <a:gd name="connsiteX43" fmla="*/ 382411 w 8650111"/>
              <a:gd name="connsiteY43" fmla="*/ 88900 h 219553"/>
              <a:gd name="connsiteX44" fmla="*/ 280811 w 8650111"/>
              <a:gd name="connsiteY44" fmla="*/ 101600 h 219553"/>
              <a:gd name="connsiteX45" fmla="*/ 217311 w 8650111"/>
              <a:gd name="connsiteY45" fmla="*/ 114300 h 219553"/>
              <a:gd name="connsiteX46" fmla="*/ 115711 w 8650111"/>
              <a:gd name="connsiteY46" fmla="*/ 139700 h 219553"/>
              <a:gd name="connsiteX47" fmla="*/ 166511 w 8650111"/>
              <a:gd name="connsiteY47" fmla="*/ 215900 h 219553"/>
              <a:gd name="connsiteX0" fmla="*/ 166511 w 8650111"/>
              <a:gd name="connsiteY0" fmla="*/ 215900 h 219553"/>
              <a:gd name="connsiteX1" fmla="*/ 2219678 w 8650111"/>
              <a:gd name="connsiteY1" fmla="*/ 207433 h 219553"/>
              <a:gd name="connsiteX2" fmla="*/ 2626077 w 8650111"/>
              <a:gd name="connsiteY2" fmla="*/ 207433 h 219553"/>
              <a:gd name="connsiteX3" fmla="*/ 2833511 w 8650111"/>
              <a:gd name="connsiteY3" fmla="*/ 207433 h 219553"/>
              <a:gd name="connsiteX4" fmla="*/ 3151011 w 8650111"/>
              <a:gd name="connsiteY4" fmla="*/ 186267 h 219553"/>
              <a:gd name="connsiteX5" fmla="*/ 3451578 w 8650111"/>
              <a:gd name="connsiteY5" fmla="*/ 177800 h 219553"/>
              <a:gd name="connsiteX6" fmla="*/ 4031544 w 8650111"/>
              <a:gd name="connsiteY6" fmla="*/ 177800 h 219553"/>
              <a:gd name="connsiteX7" fmla="*/ 4361744 w 8650111"/>
              <a:gd name="connsiteY7" fmla="*/ 152400 h 219553"/>
              <a:gd name="connsiteX8" fmla="*/ 4636911 w 8650111"/>
              <a:gd name="connsiteY8" fmla="*/ 160866 h 219553"/>
              <a:gd name="connsiteX9" fmla="*/ 4890911 w 8650111"/>
              <a:gd name="connsiteY9" fmla="*/ 160866 h 219553"/>
              <a:gd name="connsiteX10" fmla="*/ 5077178 w 8650111"/>
              <a:gd name="connsiteY10" fmla="*/ 152400 h 219553"/>
              <a:gd name="connsiteX11" fmla="*/ 5945011 w 8650111"/>
              <a:gd name="connsiteY11" fmla="*/ 165100 h 219553"/>
              <a:gd name="connsiteX12" fmla="*/ 6300611 w 8650111"/>
              <a:gd name="connsiteY12" fmla="*/ 139700 h 219553"/>
              <a:gd name="connsiteX13" fmla="*/ 8078611 w 8650111"/>
              <a:gd name="connsiteY13" fmla="*/ 127000 h 219553"/>
              <a:gd name="connsiteX14" fmla="*/ 8231011 w 8650111"/>
              <a:gd name="connsiteY14" fmla="*/ 114300 h 219553"/>
              <a:gd name="connsiteX15" fmla="*/ 8332611 w 8650111"/>
              <a:gd name="connsiteY15" fmla="*/ 101600 h 219553"/>
              <a:gd name="connsiteX16" fmla="*/ 8650111 w 8650111"/>
              <a:gd name="connsiteY16" fmla="*/ 76200 h 219553"/>
              <a:gd name="connsiteX17" fmla="*/ 8624711 w 8650111"/>
              <a:gd name="connsiteY17" fmla="*/ 38100 h 219553"/>
              <a:gd name="connsiteX18" fmla="*/ 8586611 w 8650111"/>
              <a:gd name="connsiteY18" fmla="*/ 25400 h 219553"/>
              <a:gd name="connsiteX19" fmla="*/ 8434211 w 8650111"/>
              <a:gd name="connsiteY19" fmla="*/ 38100 h 219553"/>
              <a:gd name="connsiteX20" fmla="*/ 8396111 w 8650111"/>
              <a:gd name="connsiteY20" fmla="*/ 50800 h 219553"/>
              <a:gd name="connsiteX21" fmla="*/ 8243711 w 8650111"/>
              <a:gd name="connsiteY21" fmla="*/ 76200 h 219553"/>
              <a:gd name="connsiteX22" fmla="*/ 8154811 w 8650111"/>
              <a:gd name="connsiteY22" fmla="*/ 88900 h 219553"/>
              <a:gd name="connsiteX23" fmla="*/ 8040511 w 8650111"/>
              <a:gd name="connsiteY23" fmla="*/ 114300 h 219553"/>
              <a:gd name="connsiteX24" fmla="*/ 7037211 w 8650111"/>
              <a:gd name="connsiteY24" fmla="*/ 101600 h 219553"/>
              <a:gd name="connsiteX25" fmla="*/ 6986411 w 8650111"/>
              <a:gd name="connsiteY25" fmla="*/ 88900 h 219553"/>
              <a:gd name="connsiteX26" fmla="*/ 6605411 w 8650111"/>
              <a:gd name="connsiteY26" fmla="*/ 76200 h 219553"/>
              <a:gd name="connsiteX27" fmla="*/ 6275211 w 8650111"/>
              <a:gd name="connsiteY27" fmla="*/ 63500 h 219553"/>
              <a:gd name="connsiteX28" fmla="*/ 5995811 w 8650111"/>
              <a:gd name="connsiteY28" fmla="*/ 38100 h 219553"/>
              <a:gd name="connsiteX29" fmla="*/ 5818011 w 8650111"/>
              <a:gd name="connsiteY29" fmla="*/ 12700 h 219553"/>
              <a:gd name="connsiteX30" fmla="*/ 3544711 w 8650111"/>
              <a:gd name="connsiteY30" fmla="*/ 0 h 219553"/>
              <a:gd name="connsiteX31" fmla="*/ 2909711 w 8650111"/>
              <a:gd name="connsiteY31" fmla="*/ 12700 h 219553"/>
              <a:gd name="connsiteX32" fmla="*/ 2693811 w 8650111"/>
              <a:gd name="connsiteY32" fmla="*/ 25400 h 219553"/>
              <a:gd name="connsiteX33" fmla="*/ 2401711 w 8650111"/>
              <a:gd name="connsiteY33" fmla="*/ 50800 h 219553"/>
              <a:gd name="connsiteX34" fmla="*/ 1550811 w 8650111"/>
              <a:gd name="connsiteY34" fmla="*/ 63500 h 219553"/>
              <a:gd name="connsiteX35" fmla="*/ 1512711 w 8650111"/>
              <a:gd name="connsiteY35" fmla="*/ 76200 h 219553"/>
              <a:gd name="connsiteX36" fmla="*/ 1474611 w 8650111"/>
              <a:gd name="connsiteY36" fmla="*/ 101600 h 219553"/>
              <a:gd name="connsiteX37" fmla="*/ 1423811 w 8650111"/>
              <a:gd name="connsiteY37" fmla="*/ 114300 h 219553"/>
              <a:gd name="connsiteX38" fmla="*/ 1385711 w 8650111"/>
              <a:gd name="connsiteY38" fmla="*/ 127000 h 219553"/>
              <a:gd name="connsiteX39" fmla="*/ 1055511 w 8650111"/>
              <a:gd name="connsiteY39" fmla="*/ 114300 h 219553"/>
              <a:gd name="connsiteX40" fmla="*/ 865011 w 8650111"/>
              <a:gd name="connsiteY40" fmla="*/ 76200 h 219553"/>
              <a:gd name="connsiteX41" fmla="*/ 674511 w 8650111"/>
              <a:gd name="connsiteY41" fmla="*/ 63500 h 219553"/>
              <a:gd name="connsiteX42" fmla="*/ 420511 w 8650111"/>
              <a:gd name="connsiteY42" fmla="*/ 76200 h 219553"/>
              <a:gd name="connsiteX43" fmla="*/ 382411 w 8650111"/>
              <a:gd name="connsiteY43" fmla="*/ 88900 h 219553"/>
              <a:gd name="connsiteX44" fmla="*/ 280811 w 8650111"/>
              <a:gd name="connsiteY44" fmla="*/ 101600 h 219553"/>
              <a:gd name="connsiteX45" fmla="*/ 217311 w 8650111"/>
              <a:gd name="connsiteY45" fmla="*/ 114300 h 219553"/>
              <a:gd name="connsiteX46" fmla="*/ 115711 w 8650111"/>
              <a:gd name="connsiteY46" fmla="*/ 139700 h 219553"/>
              <a:gd name="connsiteX47" fmla="*/ 166511 w 8650111"/>
              <a:gd name="connsiteY47" fmla="*/ 215900 h 219553"/>
              <a:gd name="connsiteX0" fmla="*/ 166511 w 8650111"/>
              <a:gd name="connsiteY0" fmla="*/ 208821 h 212474"/>
              <a:gd name="connsiteX1" fmla="*/ 2219678 w 8650111"/>
              <a:gd name="connsiteY1" fmla="*/ 200354 h 212474"/>
              <a:gd name="connsiteX2" fmla="*/ 2626077 w 8650111"/>
              <a:gd name="connsiteY2" fmla="*/ 200354 h 212474"/>
              <a:gd name="connsiteX3" fmla="*/ 2833511 w 8650111"/>
              <a:gd name="connsiteY3" fmla="*/ 200354 h 212474"/>
              <a:gd name="connsiteX4" fmla="*/ 3151011 w 8650111"/>
              <a:gd name="connsiteY4" fmla="*/ 179188 h 212474"/>
              <a:gd name="connsiteX5" fmla="*/ 3451578 w 8650111"/>
              <a:gd name="connsiteY5" fmla="*/ 170721 h 212474"/>
              <a:gd name="connsiteX6" fmla="*/ 4031544 w 8650111"/>
              <a:gd name="connsiteY6" fmla="*/ 170721 h 212474"/>
              <a:gd name="connsiteX7" fmla="*/ 4361744 w 8650111"/>
              <a:gd name="connsiteY7" fmla="*/ 145321 h 212474"/>
              <a:gd name="connsiteX8" fmla="*/ 4636911 w 8650111"/>
              <a:gd name="connsiteY8" fmla="*/ 153787 h 212474"/>
              <a:gd name="connsiteX9" fmla="*/ 4890911 w 8650111"/>
              <a:gd name="connsiteY9" fmla="*/ 153787 h 212474"/>
              <a:gd name="connsiteX10" fmla="*/ 5077178 w 8650111"/>
              <a:gd name="connsiteY10" fmla="*/ 145321 h 212474"/>
              <a:gd name="connsiteX11" fmla="*/ 5945011 w 8650111"/>
              <a:gd name="connsiteY11" fmla="*/ 158021 h 212474"/>
              <a:gd name="connsiteX12" fmla="*/ 6300611 w 8650111"/>
              <a:gd name="connsiteY12" fmla="*/ 132621 h 212474"/>
              <a:gd name="connsiteX13" fmla="*/ 8078611 w 8650111"/>
              <a:gd name="connsiteY13" fmla="*/ 119921 h 212474"/>
              <a:gd name="connsiteX14" fmla="*/ 8231011 w 8650111"/>
              <a:gd name="connsiteY14" fmla="*/ 107221 h 212474"/>
              <a:gd name="connsiteX15" fmla="*/ 8332611 w 8650111"/>
              <a:gd name="connsiteY15" fmla="*/ 94521 h 212474"/>
              <a:gd name="connsiteX16" fmla="*/ 8650111 w 8650111"/>
              <a:gd name="connsiteY16" fmla="*/ 69121 h 212474"/>
              <a:gd name="connsiteX17" fmla="*/ 8624711 w 8650111"/>
              <a:gd name="connsiteY17" fmla="*/ 31021 h 212474"/>
              <a:gd name="connsiteX18" fmla="*/ 8586611 w 8650111"/>
              <a:gd name="connsiteY18" fmla="*/ 18321 h 212474"/>
              <a:gd name="connsiteX19" fmla="*/ 8434211 w 8650111"/>
              <a:gd name="connsiteY19" fmla="*/ 31021 h 212474"/>
              <a:gd name="connsiteX20" fmla="*/ 8396111 w 8650111"/>
              <a:gd name="connsiteY20" fmla="*/ 43721 h 212474"/>
              <a:gd name="connsiteX21" fmla="*/ 8243711 w 8650111"/>
              <a:gd name="connsiteY21" fmla="*/ 69121 h 212474"/>
              <a:gd name="connsiteX22" fmla="*/ 8154811 w 8650111"/>
              <a:gd name="connsiteY22" fmla="*/ 81821 h 212474"/>
              <a:gd name="connsiteX23" fmla="*/ 8040511 w 8650111"/>
              <a:gd name="connsiteY23" fmla="*/ 107221 h 212474"/>
              <a:gd name="connsiteX24" fmla="*/ 7037211 w 8650111"/>
              <a:gd name="connsiteY24" fmla="*/ 94521 h 212474"/>
              <a:gd name="connsiteX25" fmla="*/ 6986411 w 8650111"/>
              <a:gd name="connsiteY25" fmla="*/ 81821 h 212474"/>
              <a:gd name="connsiteX26" fmla="*/ 6605411 w 8650111"/>
              <a:gd name="connsiteY26" fmla="*/ 69121 h 212474"/>
              <a:gd name="connsiteX27" fmla="*/ 6275211 w 8650111"/>
              <a:gd name="connsiteY27" fmla="*/ 56421 h 212474"/>
              <a:gd name="connsiteX28" fmla="*/ 5995811 w 8650111"/>
              <a:gd name="connsiteY28" fmla="*/ 31021 h 212474"/>
              <a:gd name="connsiteX29" fmla="*/ 5818011 w 8650111"/>
              <a:gd name="connsiteY29" fmla="*/ 5621 h 212474"/>
              <a:gd name="connsiteX30" fmla="*/ 3532011 w 8650111"/>
              <a:gd name="connsiteY30" fmla="*/ 115688 h 212474"/>
              <a:gd name="connsiteX31" fmla="*/ 2909711 w 8650111"/>
              <a:gd name="connsiteY31" fmla="*/ 5621 h 212474"/>
              <a:gd name="connsiteX32" fmla="*/ 2693811 w 8650111"/>
              <a:gd name="connsiteY32" fmla="*/ 18321 h 212474"/>
              <a:gd name="connsiteX33" fmla="*/ 2401711 w 8650111"/>
              <a:gd name="connsiteY33" fmla="*/ 43721 h 212474"/>
              <a:gd name="connsiteX34" fmla="*/ 1550811 w 8650111"/>
              <a:gd name="connsiteY34" fmla="*/ 56421 h 212474"/>
              <a:gd name="connsiteX35" fmla="*/ 1512711 w 8650111"/>
              <a:gd name="connsiteY35" fmla="*/ 69121 h 212474"/>
              <a:gd name="connsiteX36" fmla="*/ 1474611 w 8650111"/>
              <a:gd name="connsiteY36" fmla="*/ 94521 h 212474"/>
              <a:gd name="connsiteX37" fmla="*/ 1423811 w 8650111"/>
              <a:gd name="connsiteY37" fmla="*/ 107221 h 212474"/>
              <a:gd name="connsiteX38" fmla="*/ 1385711 w 8650111"/>
              <a:gd name="connsiteY38" fmla="*/ 119921 h 212474"/>
              <a:gd name="connsiteX39" fmla="*/ 1055511 w 8650111"/>
              <a:gd name="connsiteY39" fmla="*/ 107221 h 212474"/>
              <a:gd name="connsiteX40" fmla="*/ 865011 w 8650111"/>
              <a:gd name="connsiteY40" fmla="*/ 69121 h 212474"/>
              <a:gd name="connsiteX41" fmla="*/ 674511 w 8650111"/>
              <a:gd name="connsiteY41" fmla="*/ 56421 h 212474"/>
              <a:gd name="connsiteX42" fmla="*/ 420511 w 8650111"/>
              <a:gd name="connsiteY42" fmla="*/ 69121 h 212474"/>
              <a:gd name="connsiteX43" fmla="*/ 382411 w 8650111"/>
              <a:gd name="connsiteY43" fmla="*/ 81821 h 212474"/>
              <a:gd name="connsiteX44" fmla="*/ 280811 w 8650111"/>
              <a:gd name="connsiteY44" fmla="*/ 94521 h 212474"/>
              <a:gd name="connsiteX45" fmla="*/ 217311 w 8650111"/>
              <a:gd name="connsiteY45" fmla="*/ 107221 h 212474"/>
              <a:gd name="connsiteX46" fmla="*/ 115711 w 8650111"/>
              <a:gd name="connsiteY46" fmla="*/ 132621 h 212474"/>
              <a:gd name="connsiteX47" fmla="*/ 166511 w 8650111"/>
              <a:gd name="connsiteY47" fmla="*/ 208821 h 212474"/>
              <a:gd name="connsiteX0" fmla="*/ 166511 w 8650111"/>
              <a:gd name="connsiteY0" fmla="*/ 208821 h 212474"/>
              <a:gd name="connsiteX1" fmla="*/ 2219678 w 8650111"/>
              <a:gd name="connsiteY1" fmla="*/ 200354 h 212474"/>
              <a:gd name="connsiteX2" fmla="*/ 2626077 w 8650111"/>
              <a:gd name="connsiteY2" fmla="*/ 200354 h 212474"/>
              <a:gd name="connsiteX3" fmla="*/ 2833511 w 8650111"/>
              <a:gd name="connsiteY3" fmla="*/ 200354 h 212474"/>
              <a:gd name="connsiteX4" fmla="*/ 3151011 w 8650111"/>
              <a:gd name="connsiteY4" fmla="*/ 179188 h 212474"/>
              <a:gd name="connsiteX5" fmla="*/ 3451578 w 8650111"/>
              <a:gd name="connsiteY5" fmla="*/ 170721 h 212474"/>
              <a:gd name="connsiteX6" fmla="*/ 4031544 w 8650111"/>
              <a:gd name="connsiteY6" fmla="*/ 170721 h 212474"/>
              <a:gd name="connsiteX7" fmla="*/ 4361744 w 8650111"/>
              <a:gd name="connsiteY7" fmla="*/ 145321 h 212474"/>
              <a:gd name="connsiteX8" fmla="*/ 4636911 w 8650111"/>
              <a:gd name="connsiteY8" fmla="*/ 153787 h 212474"/>
              <a:gd name="connsiteX9" fmla="*/ 4890911 w 8650111"/>
              <a:gd name="connsiteY9" fmla="*/ 153787 h 212474"/>
              <a:gd name="connsiteX10" fmla="*/ 5077178 w 8650111"/>
              <a:gd name="connsiteY10" fmla="*/ 145321 h 212474"/>
              <a:gd name="connsiteX11" fmla="*/ 5945011 w 8650111"/>
              <a:gd name="connsiteY11" fmla="*/ 158021 h 212474"/>
              <a:gd name="connsiteX12" fmla="*/ 6300611 w 8650111"/>
              <a:gd name="connsiteY12" fmla="*/ 132621 h 212474"/>
              <a:gd name="connsiteX13" fmla="*/ 8078611 w 8650111"/>
              <a:gd name="connsiteY13" fmla="*/ 119921 h 212474"/>
              <a:gd name="connsiteX14" fmla="*/ 8231011 w 8650111"/>
              <a:gd name="connsiteY14" fmla="*/ 107221 h 212474"/>
              <a:gd name="connsiteX15" fmla="*/ 8332611 w 8650111"/>
              <a:gd name="connsiteY15" fmla="*/ 94521 h 212474"/>
              <a:gd name="connsiteX16" fmla="*/ 8650111 w 8650111"/>
              <a:gd name="connsiteY16" fmla="*/ 69121 h 212474"/>
              <a:gd name="connsiteX17" fmla="*/ 8624711 w 8650111"/>
              <a:gd name="connsiteY17" fmla="*/ 31021 h 212474"/>
              <a:gd name="connsiteX18" fmla="*/ 8586611 w 8650111"/>
              <a:gd name="connsiteY18" fmla="*/ 18321 h 212474"/>
              <a:gd name="connsiteX19" fmla="*/ 8434211 w 8650111"/>
              <a:gd name="connsiteY19" fmla="*/ 31021 h 212474"/>
              <a:gd name="connsiteX20" fmla="*/ 8396111 w 8650111"/>
              <a:gd name="connsiteY20" fmla="*/ 43721 h 212474"/>
              <a:gd name="connsiteX21" fmla="*/ 8243711 w 8650111"/>
              <a:gd name="connsiteY21" fmla="*/ 69121 h 212474"/>
              <a:gd name="connsiteX22" fmla="*/ 8154811 w 8650111"/>
              <a:gd name="connsiteY22" fmla="*/ 81821 h 212474"/>
              <a:gd name="connsiteX23" fmla="*/ 8040511 w 8650111"/>
              <a:gd name="connsiteY23" fmla="*/ 107221 h 212474"/>
              <a:gd name="connsiteX24" fmla="*/ 7037211 w 8650111"/>
              <a:gd name="connsiteY24" fmla="*/ 94521 h 212474"/>
              <a:gd name="connsiteX25" fmla="*/ 6986411 w 8650111"/>
              <a:gd name="connsiteY25" fmla="*/ 81821 h 212474"/>
              <a:gd name="connsiteX26" fmla="*/ 6605411 w 8650111"/>
              <a:gd name="connsiteY26" fmla="*/ 69121 h 212474"/>
              <a:gd name="connsiteX27" fmla="*/ 6275211 w 8650111"/>
              <a:gd name="connsiteY27" fmla="*/ 56421 h 212474"/>
              <a:gd name="connsiteX28" fmla="*/ 5995811 w 8650111"/>
              <a:gd name="connsiteY28" fmla="*/ 31021 h 212474"/>
              <a:gd name="connsiteX29" fmla="*/ 5818011 w 8650111"/>
              <a:gd name="connsiteY29" fmla="*/ 73354 h 212474"/>
              <a:gd name="connsiteX30" fmla="*/ 3532011 w 8650111"/>
              <a:gd name="connsiteY30" fmla="*/ 115688 h 212474"/>
              <a:gd name="connsiteX31" fmla="*/ 2909711 w 8650111"/>
              <a:gd name="connsiteY31" fmla="*/ 5621 h 212474"/>
              <a:gd name="connsiteX32" fmla="*/ 2693811 w 8650111"/>
              <a:gd name="connsiteY32" fmla="*/ 18321 h 212474"/>
              <a:gd name="connsiteX33" fmla="*/ 2401711 w 8650111"/>
              <a:gd name="connsiteY33" fmla="*/ 43721 h 212474"/>
              <a:gd name="connsiteX34" fmla="*/ 1550811 w 8650111"/>
              <a:gd name="connsiteY34" fmla="*/ 56421 h 212474"/>
              <a:gd name="connsiteX35" fmla="*/ 1512711 w 8650111"/>
              <a:gd name="connsiteY35" fmla="*/ 69121 h 212474"/>
              <a:gd name="connsiteX36" fmla="*/ 1474611 w 8650111"/>
              <a:gd name="connsiteY36" fmla="*/ 94521 h 212474"/>
              <a:gd name="connsiteX37" fmla="*/ 1423811 w 8650111"/>
              <a:gd name="connsiteY37" fmla="*/ 107221 h 212474"/>
              <a:gd name="connsiteX38" fmla="*/ 1385711 w 8650111"/>
              <a:gd name="connsiteY38" fmla="*/ 119921 h 212474"/>
              <a:gd name="connsiteX39" fmla="*/ 1055511 w 8650111"/>
              <a:gd name="connsiteY39" fmla="*/ 107221 h 212474"/>
              <a:gd name="connsiteX40" fmla="*/ 865011 w 8650111"/>
              <a:gd name="connsiteY40" fmla="*/ 69121 h 212474"/>
              <a:gd name="connsiteX41" fmla="*/ 674511 w 8650111"/>
              <a:gd name="connsiteY41" fmla="*/ 56421 h 212474"/>
              <a:gd name="connsiteX42" fmla="*/ 420511 w 8650111"/>
              <a:gd name="connsiteY42" fmla="*/ 69121 h 212474"/>
              <a:gd name="connsiteX43" fmla="*/ 382411 w 8650111"/>
              <a:gd name="connsiteY43" fmla="*/ 81821 h 212474"/>
              <a:gd name="connsiteX44" fmla="*/ 280811 w 8650111"/>
              <a:gd name="connsiteY44" fmla="*/ 94521 h 212474"/>
              <a:gd name="connsiteX45" fmla="*/ 217311 w 8650111"/>
              <a:gd name="connsiteY45" fmla="*/ 107221 h 212474"/>
              <a:gd name="connsiteX46" fmla="*/ 115711 w 8650111"/>
              <a:gd name="connsiteY46" fmla="*/ 132621 h 212474"/>
              <a:gd name="connsiteX47" fmla="*/ 166511 w 8650111"/>
              <a:gd name="connsiteY47" fmla="*/ 208821 h 212474"/>
              <a:gd name="connsiteX0" fmla="*/ 166511 w 8650111"/>
              <a:gd name="connsiteY0" fmla="*/ 208821 h 212474"/>
              <a:gd name="connsiteX1" fmla="*/ 2219678 w 8650111"/>
              <a:gd name="connsiteY1" fmla="*/ 200354 h 212474"/>
              <a:gd name="connsiteX2" fmla="*/ 2626077 w 8650111"/>
              <a:gd name="connsiteY2" fmla="*/ 200354 h 212474"/>
              <a:gd name="connsiteX3" fmla="*/ 2833511 w 8650111"/>
              <a:gd name="connsiteY3" fmla="*/ 200354 h 212474"/>
              <a:gd name="connsiteX4" fmla="*/ 3151011 w 8650111"/>
              <a:gd name="connsiteY4" fmla="*/ 179188 h 212474"/>
              <a:gd name="connsiteX5" fmla="*/ 3451578 w 8650111"/>
              <a:gd name="connsiteY5" fmla="*/ 170721 h 212474"/>
              <a:gd name="connsiteX6" fmla="*/ 4031544 w 8650111"/>
              <a:gd name="connsiteY6" fmla="*/ 170721 h 212474"/>
              <a:gd name="connsiteX7" fmla="*/ 4361744 w 8650111"/>
              <a:gd name="connsiteY7" fmla="*/ 145321 h 212474"/>
              <a:gd name="connsiteX8" fmla="*/ 4636911 w 8650111"/>
              <a:gd name="connsiteY8" fmla="*/ 153787 h 212474"/>
              <a:gd name="connsiteX9" fmla="*/ 4890911 w 8650111"/>
              <a:gd name="connsiteY9" fmla="*/ 153787 h 212474"/>
              <a:gd name="connsiteX10" fmla="*/ 5077178 w 8650111"/>
              <a:gd name="connsiteY10" fmla="*/ 145321 h 212474"/>
              <a:gd name="connsiteX11" fmla="*/ 5945011 w 8650111"/>
              <a:gd name="connsiteY11" fmla="*/ 158021 h 212474"/>
              <a:gd name="connsiteX12" fmla="*/ 6300611 w 8650111"/>
              <a:gd name="connsiteY12" fmla="*/ 132621 h 212474"/>
              <a:gd name="connsiteX13" fmla="*/ 8078611 w 8650111"/>
              <a:gd name="connsiteY13" fmla="*/ 119921 h 212474"/>
              <a:gd name="connsiteX14" fmla="*/ 8231011 w 8650111"/>
              <a:gd name="connsiteY14" fmla="*/ 107221 h 212474"/>
              <a:gd name="connsiteX15" fmla="*/ 8332611 w 8650111"/>
              <a:gd name="connsiteY15" fmla="*/ 94521 h 212474"/>
              <a:gd name="connsiteX16" fmla="*/ 8650111 w 8650111"/>
              <a:gd name="connsiteY16" fmla="*/ 69121 h 212474"/>
              <a:gd name="connsiteX17" fmla="*/ 8624711 w 8650111"/>
              <a:gd name="connsiteY17" fmla="*/ 31021 h 212474"/>
              <a:gd name="connsiteX18" fmla="*/ 8586611 w 8650111"/>
              <a:gd name="connsiteY18" fmla="*/ 18321 h 212474"/>
              <a:gd name="connsiteX19" fmla="*/ 8434211 w 8650111"/>
              <a:gd name="connsiteY19" fmla="*/ 31021 h 212474"/>
              <a:gd name="connsiteX20" fmla="*/ 8396111 w 8650111"/>
              <a:gd name="connsiteY20" fmla="*/ 43721 h 212474"/>
              <a:gd name="connsiteX21" fmla="*/ 8243711 w 8650111"/>
              <a:gd name="connsiteY21" fmla="*/ 69121 h 212474"/>
              <a:gd name="connsiteX22" fmla="*/ 8154811 w 8650111"/>
              <a:gd name="connsiteY22" fmla="*/ 81821 h 212474"/>
              <a:gd name="connsiteX23" fmla="*/ 8040511 w 8650111"/>
              <a:gd name="connsiteY23" fmla="*/ 107221 h 212474"/>
              <a:gd name="connsiteX24" fmla="*/ 7037211 w 8650111"/>
              <a:gd name="connsiteY24" fmla="*/ 94521 h 212474"/>
              <a:gd name="connsiteX25" fmla="*/ 6986411 w 8650111"/>
              <a:gd name="connsiteY25" fmla="*/ 81821 h 212474"/>
              <a:gd name="connsiteX26" fmla="*/ 6605411 w 8650111"/>
              <a:gd name="connsiteY26" fmla="*/ 69121 h 212474"/>
              <a:gd name="connsiteX27" fmla="*/ 6275211 w 8650111"/>
              <a:gd name="connsiteY27" fmla="*/ 56421 h 212474"/>
              <a:gd name="connsiteX28" fmla="*/ 5995811 w 8650111"/>
              <a:gd name="connsiteY28" fmla="*/ 31021 h 212474"/>
              <a:gd name="connsiteX29" fmla="*/ 5818011 w 8650111"/>
              <a:gd name="connsiteY29" fmla="*/ 73354 h 212474"/>
              <a:gd name="connsiteX30" fmla="*/ 4531078 w 8650111"/>
              <a:gd name="connsiteY30" fmla="*/ 86054 h 212474"/>
              <a:gd name="connsiteX31" fmla="*/ 3532011 w 8650111"/>
              <a:gd name="connsiteY31" fmla="*/ 115688 h 212474"/>
              <a:gd name="connsiteX32" fmla="*/ 2909711 w 8650111"/>
              <a:gd name="connsiteY32" fmla="*/ 5621 h 212474"/>
              <a:gd name="connsiteX33" fmla="*/ 2693811 w 8650111"/>
              <a:gd name="connsiteY33" fmla="*/ 18321 h 212474"/>
              <a:gd name="connsiteX34" fmla="*/ 2401711 w 8650111"/>
              <a:gd name="connsiteY34" fmla="*/ 43721 h 212474"/>
              <a:gd name="connsiteX35" fmla="*/ 1550811 w 8650111"/>
              <a:gd name="connsiteY35" fmla="*/ 56421 h 212474"/>
              <a:gd name="connsiteX36" fmla="*/ 1512711 w 8650111"/>
              <a:gd name="connsiteY36" fmla="*/ 69121 h 212474"/>
              <a:gd name="connsiteX37" fmla="*/ 1474611 w 8650111"/>
              <a:gd name="connsiteY37" fmla="*/ 94521 h 212474"/>
              <a:gd name="connsiteX38" fmla="*/ 1423811 w 8650111"/>
              <a:gd name="connsiteY38" fmla="*/ 107221 h 212474"/>
              <a:gd name="connsiteX39" fmla="*/ 1385711 w 8650111"/>
              <a:gd name="connsiteY39" fmla="*/ 119921 h 212474"/>
              <a:gd name="connsiteX40" fmla="*/ 1055511 w 8650111"/>
              <a:gd name="connsiteY40" fmla="*/ 107221 h 212474"/>
              <a:gd name="connsiteX41" fmla="*/ 865011 w 8650111"/>
              <a:gd name="connsiteY41" fmla="*/ 69121 h 212474"/>
              <a:gd name="connsiteX42" fmla="*/ 674511 w 8650111"/>
              <a:gd name="connsiteY42" fmla="*/ 56421 h 212474"/>
              <a:gd name="connsiteX43" fmla="*/ 420511 w 8650111"/>
              <a:gd name="connsiteY43" fmla="*/ 69121 h 212474"/>
              <a:gd name="connsiteX44" fmla="*/ 382411 w 8650111"/>
              <a:gd name="connsiteY44" fmla="*/ 81821 h 212474"/>
              <a:gd name="connsiteX45" fmla="*/ 280811 w 8650111"/>
              <a:gd name="connsiteY45" fmla="*/ 94521 h 212474"/>
              <a:gd name="connsiteX46" fmla="*/ 217311 w 8650111"/>
              <a:gd name="connsiteY46" fmla="*/ 107221 h 212474"/>
              <a:gd name="connsiteX47" fmla="*/ 115711 w 8650111"/>
              <a:gd name="connsiteY47" fmla="*/ 132621 h 212474"/>
              <a:gd name="connsiteX48" fmla="*/ 166511 w 8650111"/>
              <a:gd name="connsiteY48" fmla="*/ 208821 h 212474"/>
              <a:gd name="connsiteX0" fmla="*/ 166511 w 8650111"/>
              <a:gd name="connsiteY0" fmla="*/ 208821 h 212474"/>
              <a:gd name="connsiteX1" fmla="*/ 2219678 w 8650111"/>
              <a:gd name="connsiteY1" fmla="*/ 200354 h 212474"/>
              <a:gd name="connsiteX2" fmla="*/ 2626077 w 8650111"/>
              <a:gd name="connsiteY2" fmla="*/ 200354 h 212474"/>
              <a:gd name="connsiteX3" fmla="*/ 2833511 w 8650111"/>
              <a:gd name="connsiteY3" fmla="*/ 200354 h 212474"/>
              <a:gd name="connsiteX4" fmla="*/ 3151011 w 8650111"/>
              <a:gd name="connsiteY4" fmla="*/ 179188 h 212474"/>
              <a:gd name="connsiteX5" fmla="*/ 3451578 w 8650111"/>
              <a:gd name="connsiteY5" fmla="*/ 170721 h 212474"/>
              <a:gd name="connsiteX6" fmla="*/ 4031544 w 8650111"/>
              <a:gd name="connsiteY6" fmla="*/ 170721 h 212474"/>
              <a:gd name="connsiteX7" fmla="*/ 4361744 w 8650111"/>
              <a:gd name="connsiteY7" fmla="*/ 145321 h 212474"/>
              <a:gd name="connsiteX8" fmla="*/ 4636911 w 8650111"/>
              <a:gd name="connsiteY8" fmla="*/ 153787 h 212474"/>
              <a:gd name="connsiteX9" fmla="*/ 4890911 w 8650111"/>
              <a:gd name="connsiteY9" fmla="*/ 153787 h 212474"/>
              <a:gd name="connsiteX10" fmla="*/ 5077178 w 8650111"/>
              <a:gd name="connsiteY10" fmla="*/ 145321 h 212474"/>
              <a:gd name="connsiteX11" fmla="*/ 5945011 w 8650111"/>
              <a:gd name="connsiteY11" fmla="*/ 158021 h 212474"/>
              <a:gd name="connsiteX12" fmla="*/ 6300611 w 8650111"/>
              <a:gd name="connsiteY12" fmla="*/ 132621 h 212474"/>
              <a:gd name="connsiteX13" fmla="*/ 8078611 w 8650111"/>
              <a:gd name="connsiteY13" fmla="*/ 119921 h 212474"/>
              <a:gd name="connsiteX14" fmla="*/ 8231011 w 8650111"/>
              <a:gd name="connsiteY14" fmla="*/ 107221 h 212474"/>
              <a:gd name="connsiteX15" fmla="*/ 8332611 w 8650111"/>
              <a:gd name="connsiteY15" fmla="*/ 94521 h 212474"/>
              <a:gd name="connsiteX16" fmla="*/ 8650111 w 8650111"/>
              <a:gd name="connsiteY16" fmla="*/ 69121 h 212474"/>
              <a:gd name="connsiteX17" fmla="*/ 8624711 w 8650111"/>
              <a:gd name="connsiteY17" fmla="*/ 31021 h 212474"/>
              <a:gd name="connsiteX18" fmla="*/ 8586611 w 8650111"/>
              <a:gd name="connsiteY18" fmla="*/ 18321 h 212474"/>
              <a:gd name="connsiteX19" fmla="*/ 8434211 w 8650111"/>
              <a:gd name="connsiteY19" fmla="*/ 31021 h 212474"/>
              <a:gd name="connsiteX20" fmla="*/ 8396111 w 8650111"/>
              <a:gd name="connsiteY20" fmla="*/ 43721 h 212474"/>
              <a:gd name="connsiteX21" fmla="*/ 8243711 w 8650111"/>
              <a:gd name="connsiteY21" fmla="*/ 69121 h 212474"/>
              <a:gd name="connsiteX22" fmla="*/ 8154811 w 8650111"/>
              <a:gd name="connsiteY22" fmla="*/ 81821 h 212474"/>
              <a:gd name="connsiteX23" fmla="*/ 8040511 w 8650111"/>
              <a:gd name="connsiteY23" fmla="*/ 107221 h 212474"/>
              <a:gd name="connsiteX24" fmla="*/ 7037211 w 8650111"/>
              <a:gd name="connsiteY24" fmla="*/ 94521 h 212474"/>
              <a:gd name="connsiteX25" fmla="*/ 6986411 w 8650111"/>
              <a:gd name="connsiteY25" fmla="*/ 81821 h 212474"/>
              <a:gd name="connsiteX26" fmla="*/ 6605411 w 8650111"/>
              <a:gd name="connsiteY26" fmla="*/ 69121 h 212474"/>
              <a:gd name="connsiteX27" fmla="*/ 6275211 w 8650111"/>
              <a:gd name="connsiteY27" fmla="*/ 56421 h 212474"/>
              <a:gd name="connsiteX28" fmla="*/ 5995811 w 8650111"/>
              <a:gd name="connsiteY28" fmla="*/ 31021 h 212474"/>
              <a:gd name="connsiteX29" fmla="*/ 5818011 w 8650111"/>
              <a:gd name="connsiteY29" fmla="*/ 73354 h 212474"/>
              <a:gd name="connsiteX30" fmla="*/ 4526844 w 8650111"/>
              <a:gd name="connsiteY30" fmla="*/ 98754 h 212474"/>
              <a:gd name="connsiteX31" fmla="*/ 3532011 w 8650111"/>
              <a:gd name="connsiteY31" fmla="*/ 115688 h 212474"/>
              <a:gd name="connsiteX32" fmla="*/ 2909711 w 8650111"/>
              <a:gd name="connsiteY32" fmla="*/ 5621 h 212474"/>
              <a:gd name="connsiteX33" fmla="*/ 2693811 w 8650111"/>
              <a:gd name="connsiteY33" fmla="*/ 18321 h 212474"/>
              <a:gd name="connsiteX34" fmla="*/ 2401711 w 8650111"/>
              <a:gd name="connsiteY34" fmla="*/ 43721 h 212474"/>
              <a:gd name="connsiteX35" fmla="*/ 1550811 w 8650111"/>
              <a:gd name="connsiteY35" fmla="*/ 56421 h 212474"/>
              <a:gd name="connsiteX36" fmla="*/ 1512711 w 8650111"/>
              <a:gd name="connsiteY36" fmla="*/ 69121 h 212474"/>
              <a:gd name="connsiteX37" fmla="*/ 1474611 w 8650111"/>
              <a:gd name="connsiteY37" fmla="*/ 94521 h 212474"/>
              <a:gd name="connsiteX38" fmla="*/ 1423811 w 8650111"/>
              <a:gd name="connsiteY38" fmla="*/ 107221 h 212474"/>
              <a:gd name="connsiteX39" fmla="*/ 1385711 w 8650111"/>
              <a:gd name="connsiteY39" fmla="*/ 119921 h 212474"/>
              <a:gd name="connsiteX40" fmla="*/ 1055511 w 8650111"/>
              <a:gd name="connsiteY40" fmla="*/ 107221 h 212474"/>
              <a:gd name="connsiteX41" fmla="*/ 865011 w 8650111"/>
              <a:gd name="connsiteY41" fmla="*/ 69121 h 212474"/>
              <a:gd name="connsiteX42" fmla="*/ 674511 w 8650111"/>
              <a:gd name="connsiteY42" fmla="*/ 56421 h 212474"/>
              <a:gd name="connsiteX43" fmla="*/ 420511 w 8650111"/>
              <a:gd name="connsiteY43" fmla="*/ 69121 h 212474"/>
              <a:gd name="connsiteX44" fmla="*/ 382411 w 8650111"/>
              <a:gd name="connsiteY44" fmla="*/ 81821 h 212474"/>
              <a:gd name="connsiteX45" fmla="*/ 280811 w 8650111"/>
              <a:gd name="connsiteY45" fmla="*/ 94521 h 212474"/>
              <a:gd name="connsiteX46" fmla="*/ 217311 w 8650111"/>
              <a:gd name="connsiteY46" fmla="*/ 107221 h 212474"/>
              <a:gd name="connsiteX47" fmla="*/ 115711 w 8650111"/>
              <a:gd name="connsiteY47" fmla="*/ 132621 h 212474"/>
              <a:gd name="connsiteX48" fmla="*/ 166511 w 8650111"/>
              <a:gd name="connsiteY48" fmla="*/ 208821 h 212474"/>
              <a:gd name="connsiteX0" fmla="*/ 166511 w 8650111"/>
              <a:gd name="connsiteY0" fmla="*/ 192819 h 196472"/>
              <a:gd name="connsiteX1" fmla="*/ 2219678 w 8650111"/>
              <a:gd name="connsiteY1" fmla="*/ 184352 h 196472"/>
              <a:gd name="connsiteX2" fmla="*/ 2626077 w 8650111"/>
              <a:gd name="connsiteY2" fmla="*/ 184352 h 196472"/>
              <a:gd name="connsiteX3" fmla="*/ 2833511 w 8650111"/>
              <a:gd name="connsiteY3" fmla="*/ 184352 h 196472"/>
              <a:gd name="connsiteX4" fmla="*/ 3151011 w 8650111"/>
              <a:gd name="connsiteY4" fmla="*/ 163186 h 196472"/>
              <a:gd name="connsiteX5" fmla="*/ 3451578 w 8650111"/>
              <a:gd name="connsiteY5" fmla="*/ 154719 h 196472"/>
              <a:gd name="connsiteX6" fmla="*/ 4031544 w 8650111"/>
              <a:gd name="connsiteY6" fmla="*/ 154719 h 196472"/>
              <a:gd name="connsiteX7" fmla="*/ 4361744 w 8650111"/>
              <a:gd name="connsiteY7" fmla="*/ 129319 h 196472"/>
              <a:gd name="connsiteX8" fmla="*/ 4636911 w 8650111"/>
              <a:gd name="connsiteY8" fmla="*/ 137785 h 196472"/>
              <a:gd name="connsiteX9" fmla="*/ 4890911 w 8650111"/>
              <a:gd name="connsiteY9" fmla="*/ 137785 h 196472"/>
              <a:gd name="connsiteX10" fmla="*/ 5077178 w 8650111"/>
              <a:gd name="connsiteY10" fmla="*/ 129319 h 196472"/>
              <a:gd name="connsiteX11" fmla="*/ 5945011 w 8650111"/>
              <a:gd name="connsiteY11" fmla="*/ 142019 h 196472"/>
              <a:gd name="connsiteX12" fmla="*/ 6300611 w 8650111"/>
              <a:gd name="connsiteY12" fmla="*/ 116619 h 196472"/>
              <a:gd name="connsiteX13" fmla="*/ 8078611 w 8650111"/>
              <a:gd name="connsiteY13" fmla="*/ 103919 h 196472"/>
              <a:gd name="connsiteX14" fmla="*/ 8231011 w 8650111"/>
              <a:gd name="connsiteY14" fmla="*/ 91219 h 196472"/>
              <a:gd name="connsiteX15" fmla="*/ 8332611 w 8650111"/>
              <a:gd name="connsiteY15" fmla="*/ 78519 h 196472"/>
              <a:gd name="connsiteX16" fmla="*/ 8650111 w 8650111"/>
              <a:gd name="connsiteY16" fmla="*/ 53119 h 196472"/>
              <a:gd name="connsiteX17" fmla="*/ 8624711 w 8650111"/>
              <a:gd name="connsiteY17" fmla="*/ 15019 h 196472"/>
              <a:gd name="connsiteX18" fmla="*/ 8586611 w 8650111"/>
              <a:gd name="connsiteY18" fmla="*/ 2319 h 196472"/>
              <a:gd name="connsiteX19" fmla="*/ 8434211 w 8650111"/>
              <a:gd name="connsiteY19" fmla="*/ 15019 h 196472"/>
              <a:gd name="connsiteX20" fmla="*/ 8396111 w 8650111"/>
              <a:gd name="connsiteY20" fmla="*/ 27719 h 196472"/>
              <a:gd name="connsiteX21" fmla="*/ 8243711 w 8650111"/>
              <a:gd name="connsiteY21" fmla="*/ 53119 h 196472"/>
              <a:gd name="connsiteX22" fmla="*/ 8154811 w 8650111"/>
              <a:gd name="connsiteY22" fmla="*/ 65819 h 196472"/>
              <a:gd name="connsiteX23" fmla="*/ 8040511 w 8650111"/>
              <a:gd name="connsiteY23" fmla="*/ 91219 h 196472"/>
              <a:gd name="connsiteX24" fmla="*/ 7037211 w 8650111"/>
              <a:gd name="connsiteY24" fmla="*/ 78519 h 196472"/>
              <a:gd name="connsiteX25" fmla="*/ 6986411 w 8650111"/>
              <a:gd name="connsiteY25" fmla="*/ 65819 h 196472"/>
              <a:gd name="connsiteX26" fmla="*/ 6605411 w 8650111"/>
              <a:gd name="connsiteY26" fmla="*/ 53119 h 196472"/>
              <a:gd name="connsiteX27" fmla="*/ 6275211 w 8650111"/>
              <a:gd name="connsiteY27" fmla="*/ 40419 h 196472"/>
              <a:gd name="connsiteX28" fmla="*/ 5995811 w 8650111"/>
              <a:gd name="connsiteY28" fmla="*/ 15019 h 196472"/>
              <a:gd name="connsiteX29" fmla="*/ 5818011 w 8650111"/>
              <a:gd name="connsiteY29" fmla="*/ 57352 h 196472"/>
              <a:gd name="connsiteX30" fmla="*/ 4526844 w 8650111"/>
              <a:gd name="connsiteY30" fmla="*/ 82752 h 196472"/>
              <a:gd name="connsiteX31" fmla="*/ 3532011 w 8650111"/>
              <a:gd name="connsiteY31" fmla="*/ 99686 h 196472"/>
              <a:gd name="connsiteX32" fmla="*/ 2913944 w 8650111"/>
              <a:gd name="connsiteY32" fmla="*/ 95452 h 196472"/>
              <a:gd name="connsiteX33" fmla="*/ 2693811 w 8650111"/>
              <a:gd name="connsiteY33" fmla="*/ 2319 h 196472"/>
              <a:gd name="connsiteX34" fmla="*/ 2401711 w 8650111"/>
              <a:gd name="connsiteY34" fmla="*/ 27719 h 196472"/>
              <a:gd name="connsiteX35" fmla="*/ 1550811 w 8650111"/>
              <a:gd name="connsiteY35" fmla="*/ 40419 h 196472"/>
              <a:gd name="connsiteX36" fmla="*/ 1512711 w 8650111"/>
              <a:gd name="connsiteY36" fmla="*/ 53119 h 196472"/>
              <a:gd name="connsiteX37" fmla="*/ 1474611 w 8650111"/>
              <a:gd name="connsiteY37" fmla="*/ 78519 h 196472"/>
              <a:gd name="connsiteX38" fmla="*/ 1423811 w 8650111"/>
              <a:gd name="connsiteY38" fmla="*/ 91219 h 196472"/>
              <a:gd name="connsiteX39" fmla="*/ 1385711 w 8650111"/>
              <a:gd name="connsiteY39" fmla="*/ 103919 h 196472"/>
              <a:gd name="connsiteX40" fmla="*/ 1055511 w 8650111"/>
              <a:gd name="connsiteY40" fmla="*/ 91219 h 196472"/>
              <a:gd name="connsiteX41" fmla="*/ 865011 w 8650111"/>
              <a:gd name="connsiteY41" fmla="*/ 53119 h 196472"/>
              <a:gd name="connsiteX42" fmla="*/ 674511 w 8650111"/>
              <a:gd name="connsiteY42" fmla="*/ 40419 h 196472"/>
              <a:gd name="connsiteX43" fmla="*/ 420511 w 8650111"/>
              <a:gd name="connsiteY43" fmla="*/ 53119 h 196472"/>
              <a:gd name="connsiteX44" fmla="*/ 382411 w 8650111"/>
              <a:gd name="connsiteY44" fmla="*/ 65819 h 196472"/>
              <a:gd name="connsiteX45" fmla="*/ 280811 w 8650111"/>
              <a:gd name="connsiteY45" fmla="*/ 78519 h 196472"/>
              <a:gd name="connsiteX46" fmla="*/ 217311 w 8650111"/>
              <a:gd name="connsiteY46" fmla="*/ 91219 h 196472"/>
              <a:gd name="connsiteX47" fmla="*/ 115711 w 8650111"/>
              <a:gd name="connsiteY47" fmla="*/ 116619 h 196472"/>
              <a:gd name="connsiteX48" fmla="*/ 166511 w 8650111"/>
              <a:gd name="connsiteY48" fmla="*/ 192819 h 196472"/>
              <a:gd name="connsiteX0" fmla="*/ 166511 w 8650111"/>
              <a:gd name="connsiteY0" fmla="*/ 192819 h 196472"/>
              <a:gd name="connsiteX1" fmla="*/ 2219678 w 8650111"/>
              <a:gd name="connsiteY1" fmla="*/ 184352 h 196472"/>
              <a:gd name="connsiteX2" fmla="*/ 2626077 w 8650111"/>
              <a:gd name="connsiteY2" fmla="*/ 184352 h 196472"/>
              <a:gd name="connsiteX3" fmla="*/ 2833511 w 8650111"/>
              <a:gd name="connsiteY3" fmla="*/ 184352 h 196472"/>
              <a:gd name="connsiteX4" fmla="*/ 3151011 w 8650111"/>
              <a:gd name="connsiteY4" fmla="*/ 163186 h 196472"/>
              <a:gd name="connsiteX5" fmla="*/ 3451578 w 8650111"/>
              <a:gd name="connsiteY5" fmla="*/ 154719 h 196472"/>
              <a:gd name="connsiteX6" fmla="*/ 4031544 w 8650111"/>
              <a:gd name="connsiteY6" fmla="*/ 154719 h 196472"/>
              <a:gd name="connsiteX7" fmla="*/ 4361744 w 8650111"/>
              <a:gd name="connsiteY7" fmla="*/ 129319 h 196472"/>
              <a:gd name="connsiteX8" fmla="*/ 4636911 w 8650111"/>
              <a:gd name="connsiteY8" fmla="*/ 137785 h 196472"/>
              <a:gd name="connsiteX9" fmla="*/ 4890911 w 8650111"/>
              <a:gd name="connsiteY9" fmla="*/ 137785 h 196472"/>
              <a:gd name="connsiteX10" fmla="*/ 5077178 w 8650111"/>
              <a:gd name="connsiteY10" fmla="*/ 129319 h 196472"/>
              <a:gd name="connsiteX11" fmla="*/ 5945011 w 8650111"/>
              <a:gd name="connsiteY11" fmla="*/ 142019 h 196472"/>
              <a:gd name="connsiteX12" fmla="*/ 6300611 w 8650111"/>
              <a:gd name="connsiteY12" fmla="*/ 116619 h 196472"/>
              <a:gd name="connsiteX13" fmla="*/ 8078611 w 8650111"/>
              <a:gd name="connsiteY13" fmla="*/ 103919 h 196472"/>
              <a:gd name="connsiteX14" fmla="*/ 8231011 w 8650111"/>
              <a:gd name="connsiteY14" fmla="*/ 91219 h 196472"/>
              <a:gd name="connsiteX15" fmla="*/ 8332611 w 8650111"/>
              <a:gd name="connsiteY15" fmla="*/ 78519 h 196472"/>
              <a:gd name="connsiteX16" fmla="*/ 8650111 w 8650111"/>
              <a:gd name="connsiteY16" fmla="*/ 53119 h 196472"/>
              <a:gd name="connsiteX17" fmla="*/ 8624711 w 8650111"/>
              <a:gd name="connsiteY17" fmla="*/ 15019 h 196472"/>
              <a:gd name="connsiteX18" fmla="*/ 8586611 w 8650111"/>
              <a:gd name="connsiteY18" fmla="*/ 2319 h 196472"/>
              <a:gd name="connsiteX19" fmla="*/ 8434211 w 8650111"/>
              <a:gd name="connsiteY19" fmla="*/ 15019 h 196472"/>
              <a:gd name="connsiteX20" fmla="*/ 8396111 w 8650111"/>
              <a:gd name="connsiteY20" fmla="*/ 27719 h 196472"/>
              <a:gd name="connsiteX21" fmla="*/ 8243711 w 8650111"/>
              <a:gd name="connsiteY21" fmla="*/ 53119 h 196472"/>
              <a:gd name="connsiteX22" fmla="*/ 8154811 w 8650111"/>
              <a:gd name="connsiteY22" fmla="*/ 65819 h 196472"/>
              <a:gd name="connsiteX23" fmla="*/ 8040511 w 8650111"/>
              <a:gd name="connsiteY23" fmla="*/ 91219 h 196472"/>
              <a:gd name="connsiteX24" fmla="*/ 7037211 w 8650111"/>
              <a:gd name="connsiteY24" fmla="*/ 78519 h 196472"/>
              <a:gd name="connsiteX25" fmla="*/ 6986411 w 8650111"/>
              <a:gd name="connsiteY25" fmla="*/ 65819 h 196472"/>
              <a:gd name="connsiteX26" fmla="*/ 6605411 w 8650111"/>
              <a:gd name="connsiteY26" fmla="*/ 53119 h 196472"/>
              <a:gd name="connsiteX27" fmla="*/ 6275211 w 8650111"/>
              <a:gd name="connsiteY27" fmla="*/ 40419 h 196472"/>
              <a:gd name="connsiteX28" fmla="*/ 5995811 w 8650111"/>
              <a:gd name="connsiteY28" fmla="*/ 15019 h 196472"/>
              <a:gd name="connsiteX29" fmla="*/ 5818011 w 8650111"/>
              <a:gd name="connsiteY29" fmla="*/ 57352 h 196472"/>
              <a:gd name="connsiteX30" fmla="*/ 4526844 w 8650111"/>
              <a:gd name="connsiteY30" fmla="*/ 82752 h 196472"/>
              <a:gd name="connsiteX31" fmla="*/ 3532011 w 8650111"/>
              <a:gd name="connsiteY31" fmla="*/ 99686 h 196472"/>
              <a:gd name="connsiteX32" fmla="*/ 3222978 w 8650111"/>
              <a:gd name="connsiteY32" fmla="*/ 86986 h 196472"/>
              <a:gd name="connsiteX33" fmla="*/ 2913944 w 8650111"/>
              <a:gd name="connsiteY33" fmla="*/ 95452 h 196472"/>
              <a:gd name="connsiteX34" fmla="*/ 2693811 w 8650111"/>
              <a:gd name="connsiteY34" fmla="*/ 2319 h 196472"/>
              <a:gd name="connsiteX35" fmla="*/ 2401711 w 8650111"/>
              <a:gd name="connsiteY35" fmla="*/ 27719 h 196472"/>
              <a:gd name="connsiteX36" fmla="*/ 1550811 w 8650111"/>
              <a:gd name="connsiteY36" fmla="*/ 40419 h 196472"/>
              <a:gd name="connsiteX37" fmla="*/ 1512711 w 8650111"/>
              <a:gd name="connsiteY37" fmla="*/ 53119 h 196472"/>
              <a:gd name="connsiteX38" fmla="*/ 1474611 w 8650111"/>
              <a:gd name="connsiteY38" fmla="*/ 78519 h 196472"/>
              <a:gd name="connsiteX39" fmla="*/ 1423811 w 8650111"/>
              <a:gd name="connsiteY39" fmla="*/ 91219 h 196472"/>
              <a:gd name="connsiteX40" fmla="*/ 1385711 w 8650111"/>
              <a:gd name="connsiteY40" fmla="*/ 103919 h 196472"/>
              <a:gd name="connsiteX41" fmla="*/ 1055511 w 8650111"/>
              <a:gd name="connsiteY41" fmla="*/ 91219 h 196472"/>
              <a:gd name="connsiteX42" fmla="*/ 865011 w 8650111"/>
              <a:gd name="connsiteY42" fmla="*/ 53119 h 196472"/>
              <a:gd name="connsiteX43" fmla="*/ 674511 w 8650111"/>
              <a:gd name="connsiteY43" fmla="*/ 40419 h 196472"/>
              <a:gd name="connsiteX44" fmla="*/ 420511 w 8650111"/>
              <a:gd name="connsiteY44" fmla="*/ 53119 h 196472"/>
              <a:gd name="connsiteX45" fmla="*/ 382411 w 8650111"/>
              <a:gd name="connsiteY45" fmla="*/ 65819 h 196472"/>
              <a:gd name="connsiteX46" fmla="*/ 280811 w 8650111"/>
              <a:gd name="connsiteY46" fmla="*/ 78519 h 196472"/>
              <a:gd name="connsiteX47" fmla="*/ 217311 w 8650111"/>
              <a:gd name="connsiteY47" fmla="*/ 91219 h 196472"/>
              <a:gd name="connsiteX48" fmla="*/ 115711 w 8650111"/>
              <a:gd name="connsiteY48" fmla="*/ 116619 h 196472"/>
              <a:gd name="connsiteX49" fmla="*/ 166511 w 8650111"/>
              <a:gd name="connsiteY49" fmla="*/ 192819 h 196472"/>
              <a:gd name="connsiteX0" fmla="*/ 166511 w 8650111"/>
              <a:gd name="connsiteY0" fmla="*/ 192819 h 196472"/>
              <a:gd name="connsiteX1" fmla="*/ 2219678 w 8650111"/>
              <a:gd name="connsiteY1" fmla="*/ 184352 h 196472"/>
              <a:gd name="connsiteX2" fmla="*/ 2626077 w 8650111"/>
              <a:gd name="connsiteY2" fmla="*/ 184352 h 196472"/>
              <a:gd name="connsiteX3" fmla="*/ 2833511 w 8650111"/>
              <a:gd name="connsiteY3" fmla="*/ 184352 h 196472"/>
              <a:gd name="connsiteX4" fmla="*/ 3151011 w 8650111"/>
              <a:gd name="connsiteY4" fmla="*/ 163186 h 196472"/>
              <a:gd name="connsiteX5" fmla="*/ 3451578 w 8650111"/>
              <a:gd name="connsiteY5" fmla="*/ 154719 h 196472"/>
              <a:gd name="connsiteX6" fmla="*/ 4031544 w 8650111"/>
              <a:gd name="connsiteY6" fmla="*/ 154719 h 196472"/>
              <a:gd name="connsiteX7" fmla="*/ 4361744 w 8650111"/>
              <a:gd name="connsiteY7" fmla="*/ 129319 h 196472"/>
              <a:gd name="connsiteX8" fmla="*/ 4636911 w 8650111"/>
              <a:gd name="connsiteY8" fmla="*/ 137785 h 196472"/>
              <a:gd name="connsiteX9" fmla="*/ 4890911 w 8650111"/>
              <a:gd name="connsiteY9" fmla="*/ 137785 h 196472"/>
              <a:gd name="connsiteX10" fmla="*/ 5077178 w 8650111"/>
              <a:gd name="connsiteY10" fmla="*/ 129319 h 196472"/>
              <a:gd name="connsiteX11" fmla="*/ 5945011 w 8650111"/>
              <a:gd name="connsiteY11" fmla="*/ 142019 h 196472"/>
              <a:gd name="connsiteX12" fmla="*/ 6300611 w 8650111"/>
              <a:gd name="connsiteY12" fmla="*/ 116619 h 196472"/>
              <a:gd name="connsiteX13" fmla="*/ 8078611 w 8650111"/>
              <a:gd name="connsiteY13" fmla="*/ 103919 h 196472"/>
              <a:gd name="connsiteX14" fmla="*/ 8231011 w 8650111"/>
              <a:gd name="connsiteY14" fmla="*/ 91219 h 196472"/>
              <a:gd name="connsiteX15" fmla="*/ 8332611 w 8650111"/>
              <a:gd name="connsiteY15" fmla="*/ 78519 h 196472"/>
              <a:gd name="connsiteX16" fmla="*/ 8650111 w 8650111"/>
              <a:gd name="connsiteY16" fmla="*/ 53119 h 196472"/>
              <a:gd name="connsiteX17" fmla="*/ 8624711 w 8650111"/>
              <a:gd name="connsiteY17" fmla="*/ 15019 h 196472"/>
              <a:gd name="connsiteX18" fmla="*/ 8586611 w 8650111"/>
              <a:gd name="connsiteY18" fmla="*/ 2319 h 196472"/>
              <a:gd name="connsiteX19" fmla="*/ 8434211 w 8650111"/>
              <a:gd name="connsiteY19" fmla="*/ 15019 h 196472"/>
              <a:gd name="connsiteX20" fmla="*/ 8396111 w 8650111"/>
              <a:gd name="connsiteY20" fmla="*/ 27719 h 196472"/>
              <a:gd name="connsiteX21" fmla="*/ 8243711 w 8650111"/>
              <a:gd name="connsiteY21" fmla="*/ 53119 h 196472"/>
              <a:gd name="connsiteX22" fmla="*/ 8154811 w 8650111"/>
              <a:gd name="connsiteY22" fmla="*/ 65819 h 196472"/>
              <a:gd name="connsiteX23" fmla="*/ 8040511 w 8650111"/>
              <a:gd name="connsiteY23" fmla="*/ 91219 h 196472"/>
              <a:gd name="connsiteX24" fmla="*/ 7037211 w 8650111"/>
              <a:gd name="connsiteY24" fmla="*/ 78519 h 196472"/>
              <a:gd name="connsiteX25" fmla="*/ 6986411 w 8650111"/>
              <a:gd name="connsiteY25" fmla="*/ 65819 h 196472"/>
              <a:gd name="connsiteX26" fmla="*/ 6605411 w 8650111"/>
              <a:gd name="connsiteY26" fmla="*/ 53119 h 196472"/>
              <a:gd name="connsiteX27" fmla="*/ 6275211 w 8650111"/>
              <a:gd name="connsiteY27" fmla="*/ 40419 h 196472"/>
              <a:gd name="connsiteX28" fmla="*/ 5995811 w 8650111"/>
              <a:gd name="connsiteY28" fmla="*/ 15019 h 196472"/>
              <a:gd name="connsiteX29" fmla="*/ 5818011 w 8650111"/>
              <a:gd name="connsiteY29" fmla="*/ 57352 h 196472"/>
              <a:gd name="connsiteX30" fmla="*/ 4526844 w 8650111"/>
              <a:gd name="connsiteY30" fmla="*/ 82752 h 196472"/>
              <a:gd name="connsiteX31" fmla="*/ 3532011 w 8650111"/>
              <a:gd name="connsiteY31" fmla="*/ 99686 h 196472"/>
              <a:gd name="connsiteX32" fmla="*/ 3222978 w 8650111"/>
              <a:gd name="connsiteY32" fmla="*/ 99686 h 196472"/>
              <a:gd name="connsiteX33" fmla="*/ 2913944 w 8650111"/>
              <a:gd name="connsiteY33" fmla="*/ 95452 h 196472"/>
              <a:gd name="connsiteX34" fmla="*/ 2693811 w 8650111"/>
              <a:gd name="connsiteY34" fmla="*/ 2319 h 196472"/>
              <a:gd name="connsiteX35" fmla="*/ 2401711 w 8650111"/>
              <a:gd name="connsiteY35" fmla="*/ 27719 h 196472"/>
              <a:gd name="connsiteX36" fmla="*/ 1550811 w 8650111"/>
              <a:gd name="connsiteY36" fmla="*/ 40419 h 196472"/>
              <a:gd name="connsiteX37" fmla="*/ 1512711 w 8650111"/>
              <a:gd name="connsiteY37" fmla="*/ 53119 h 196472"/>
              <a:gd name="connsiteX38" fmla="*/ 1474611 w 8650111"/>
              <a:gd name="connsiteY38" fmla="*/ 78519 h 196472"/>
              <a:gd name="connsiteX39" fmla="*/ 1423811 w 8650111"/>
              <a:gd name="connsiteY39" fmla="*/ 91219 h 196472"/>
              <a:gd name="connsiteX40" fmla="*/ 1385711 w 8650111"/>
              <a:gd name="connsiteY40" fmla="*/ 103919 h 196472"/>
              <a:gd name="connsiteX41" fmla="*/ 1055511 w 8650111"/>
              <a:gd name="connsiteY41" fmla="*/ 91219 h 196472"/>
              <a:gd name="connsiteX42" fmla="*/ 865011 w 8650111"/>
              <a:gd name="connsiteY42" fmla="*/ 53119 h 196472"/>
              <a:gd name="connsiteX43" fmla="*/ 674511 w 8650111"/>
              <a:gd name="connsiteY43" fmla="*/ 40419 h 196472"/>
              <a:gd name="connsiteX44" fmla="*/ 420511 w 8650111"/>
              <a:gd name="connsiteY44" fmla="*/ 53119 h 196472"/>
              <a:gd name="connsiteX45" fmla="*/ 382411 w 8650111"/>
              <a:gd name="connsiteY45" fmla="*/ 65819 h 196472"/>
              <a:gd name="connsiteX46" fmla="*/ 280811 w 8650111"/>
              <a:gd name="connsiteY46" fmla="*/ 78519 h 196472"/>
              <a:gd name="connsiteX47" fmla="*/ 217311 w 8650111"/>
              <a:gd name="connsiteY47" fmla="*/ 91219 h 196472"/>
              <a:gd name="connsiteX48" fmla="*/ 115711 w 8650111"/>
              <a:gd name="connsiteY48" fmla="*/ 116619 h 196472"/>
              <a:gd name="connsiteX49" fmla="*/ 166511 w 8650111"/>
              <a:gd name="connsiteY49" fmla="*/ 192819 h 196472"/>
              <a:gd name="connsiteX0" fmla="*/ 166511 w 8650111"/>
              <a:gd name="connsiteY0" fmla="*/ 192819 h 196472"/>
              <a:gd name="connsiteX1" fmla="*/ 2219678 w 8650111"/>
              <a:gd name="connsiteY1" fmla="*/ 184352 h 196472"/>
              <a:gd name="connsiteX2" fmla="*/ 2626077 w 8650111"/>
              <a:gd name="connsiteY2" fmla="*/ 184352 h 196472"/>
              <a:gd name="connsiteX3" fmla="*/ 2833511 w 8650111"/>
              <a:gd name="connsiteY3" fmla="*/ 184352 h 196472"/>
              <a:gd name="connsiteX4" fmla="*/ 3151011 w 8650111"/>
              <a:gd name="connsiteY4" fmla="*/ 163186 h 196472"/>
              <a:gd name="connsiteX5" fmla="*/ 3451578 w 8650111"/>
              <a:gd name="connsiteY5" fmla="*/ 154719 h 196472"/>
              <a:gd name="connsiteX6" fmla="*/ 4031544 w 8650111"/>
              <a:gd name="connsiteY6" fmla="*/ 154719 h 196472"/>
              <a:gd name="connsiteX7" fmla="*/ 4361744 w 8650111"/>
              <a:gd name="connsiteY7" fmla="*/ 129319 h 196472"/>
              <a:gd name="connsiteX8" fmla="*/ 4636911 w 8650111"/>
              <a:gd name="connsiteY8" fmla="*/ 137785 h 196472"/>
              <a:gd name="connsiteX9" fmla="*/ 4890911 w 8650111"/>
              <a:gd name="connsiteY9" fmla="*/ 137785 h 196472"/>
              <a:gd name="connsiteX10" fmla="*/ 5077178 w 8650111"/>
              <a:gd name="connsiteY10" fmla="*/ 129319 h 196472"/>
              <a:gd name="connsiteX11" fmla="*/ 5945011 w 8650111"/>
              <a:gd name="connsiteY11" fmla="*/ 142019 h 196472"/>
              <a:gd name="connsiteX12" fmla="*/ 6300611 w 8650111"/>
              <a:gd name="connsiteY12" fmla="*/ 116619 h 196472"/>
              <a:gd name="connsiteX13" fmla="*/ 8078611 w 8650111"/>
              <a:gd name="connsiteY13" fmla="*/ 103919 h 196472"/>
              <a:gd name="connsiteX14" fmla="*/ 8231011 w 8650111"/>
              <a:gd name="connsiteY14" fmla="*/ 91219 h 196472"/>
              <a:gd name="connsiteX15" fmla="*/ 8332611 w 8650111"/>
              <a:gd name="connsiteY15" fmla="*/ 78519 h 196472"/>
              <a:gd name="connsiteX16" fmla="*/ 8650111 w 8650111"/>
              <a:gd name="connsiteY16" fmla="*/ 53119 h 196472"/>
              <a:gd name="connsiteX17" fmla="*/ 8624711 w 8650111"/>
              <a:gd name="connsiteY17" fmla="*/ 15019 h 196472"/>
              <a:gd name="connsiteX18" fmla="*/ 8586611 w 8650111"/>
              <a:gd name="connsiteY18" fmla="*/ 2319 h 196472"/>
              <a:gd name="connsiteX19" fmla="*/ 8434211 w 8650111"/>
              <a:gd name="connsiteY19" fmla="*/ 15019 h 196472"/>
              <a:gd name="connsiteX20" fmla="*/ 8396111 w 8650111"/>
              <a:gd name="connsiteY20" fmla="*/ 27719 h 196472"/>
              <a:gd name="connsiteX21" fmla="*/ 8243711 w 8650111"/>
              <a:gd name="connsiteY21" fmla="*/ 53119 h 196472"/>
              <a:gd name="connsiteX22" fmla="*/ 8154811 w 8650111"/>
              <a:gd name="connsiteY22" fmla="*/ 65819 h 196472"/>
              <a:gd name="connsiteX23" fmla="*/ 8040511 w 8650111"/>
              <a:gd name="connsiteY23" fmla="*/ 91219 h 196472"/>
              <a:gd name="connsiteX24" fmla="*/ 7037211 w 8650111"/>
              <a:gd name="connsiteY24" fmla="*/ 78519 h 196472"/>
              <a:gd name="connsiteX25" fmla="*/ 6986411 w 8650111"/>
              <a:gd name="connsiteY25" fmla="*/ 65819 h 196472"/>
              <a:gd name="connsiteX26" fmla="*/ 6605411 w 8650111"/>
              <a:gd name="connsiteY26" fmla="*/ 53119 h 196472"/>
              <a:gd name="connsiteX27" fmla="*/ 6275211 w 8650111"/>
              <a:gd name="connsiteY27" fmla="*/ 40419 h 196472"/>
              <a:gd name="connsiteX28" fmla="*/ 5995811 w 8650111"/>
              <a:gd name="connsiteY28" fmla="*/ 15019 h 196472"/>
              <a:gd name="connsiteX29" fmla="*/ 5818011 w 8650111"/>
              <a:gd name="connsiteY29" fmla="*/ 57352 h 196472"/>
              <a:gd name="connsiteX30" fmla="*/ 4526844 w 8650111"/>
              <a:gd name="connsiteY30" fmla="*/ 82752 h 196472"/>
              <a:gd name="connsiteX31" fmla="*/ 3532011 w 8650111"/>
              <a:gd name="connsiteY31" fmla="*/ 99686 h 196472"/>
              <a:gd name="connsiteX32" fmla="*/ 3222978 w 8650111"/>
              <a:gd name="connsiteY32" fmla="*/ 99686 h 196472"/>
              <a:gd name="connsiteX33" fmla="*/ 2913944 w 8650111"/>
              <a:gd name="connsiteY33" fmla="*/ 95452 h 196472"/>
              <a:gd name="connsiteX34" fmla="*/ 2693811 w 8650111"/>
              <a:gd name="connsiteY34" fmla="*/ 2319 h 196472"/>
              <a:gd name="connsiteX35" fmla="*/ 2401711 w 8650111"/>
              <a:gd name="connsiteY35" fmla="*/ 27719 h 196472"/>
              <a:gd name="connsiteX36" fmla="*/ 1550811 w 8650111"/>
              <a:gd name="connsiteY36" fmla="*/ 40419 h 196472"/>
              <a:gd name="connsiteX37" fmla="*/ 1512711 w 8650111"/>
              <a:gd name="connsiteY37" fmla="*/ 53119 h 196472"/>
              <a:gd name="connsiteX38" fmla="*/ 1474611 w 8650111"/>
              <a:gd name="connsiteY38" fmla="*/ 78519 h 196472"/>
              <a:gd name="connsiteX39" fmla="*/ 1423811 w 8650111"/>
              <a:gd name="connsiteY39" fmla="*/ 91219 h 196472"/>
              <a:gd name="connsiteX40" fmla="*/ 1385711 w 8650111"/>
              <a:gd name="connsiteY40" fmla="*/ 103919 h 196472"/>
              <a:gd name="connsiteX41" fmla="*/ 1055511 w 8650111"/>
              <a:gd name="connsiteY41" fmla="*/ 91219 h 196472"/>
              <a:gd name="connsiteX42" fmla="*/ 865011 w 8650111"/>
              <a:gd name="connsiteY42" fmla="*/ 53119 h 196472"/>
              <a:gd name="connsiteX43" fmla="*/ 674511 w 8650111"/>
              <a:gd name="connsiteY43" fmla="*/ 40419 h 196472"/>
              <a:gd name="connsiteX44" fmla="*/ 420511 w 8650111"/>
              <a:gd name="connsiteY44" fmla="*/ 53119 h 196472"/>
              <a:gd name="connsiteX45" fmla="*/ 382411 w 8650111"/>
              <a:gd name="connsiteY45" fmla="*/ 65819 h 196472"/>
              <a:gd name="connsiteX46" fmla="*/ 280811 w 8650111"/>
              <a:gd name="connsiteY46" fmla="*/ 78519 h 196472"/>
              <a:gd name="connsiteX47" fmla="*/ 217311 w 8650111"/>
              <a:gd name="connsiteY47" fmla="*/ 91219 h 196472"/>
              <a:gd name="connsiteX48" fmla="*/ 115711 w 8650111"/>
              <a:gd name="connsiteY48" fmla="*/ 116619 h 196472"/>
              <a:gd name="connsiteX49" fmla="*/ 166511 w 8650111"/>
              <a:gd name="connsiteY49" fmla="*/ 192819 h 196472"/>
              <a:gd name="connsiteX0" fmla="*/ 166511 w 8650111"/>
              <a:gd name="connsiteY0" fmla="*/ 192819 h 196472"/>
              <a:gd name="connsiteX1" fmla="*/ 2219678 w 8650111"/>
              <a:gd name="connsiteY1" fmla="*/ 184352 h 196472"/>
              <a:gd name="connsiteX2" fmla="*/ 2626077 w 8650111"/>
              <a:gd name="connsiteY2" fmla="*/ 184352 h 196472"/>
              <a:gd name="connsiteX3" fmla="*/ 2833511 w 8650111"/>
              <a:gd name="connsiteY3" fmla="*/ 184352 h 196472"/>
              <a:gd name="connsiteX4" fmla="*/ 3151011 w 8650111"/>
              <a:gd name="connsiteY4" fmla="*/ 163186 h 196472"/>
              <a:gd name="connsiteX5" fmla="*/ 3451578 w 8650111"/>
              <a:gd name="connsiteY5" fmla="*/ 154719 h 196472"/>
              <a:gd name="connsiteX6" fmla="*/ 4031544 w 8650111"/>
              <a:gd name="connsiteY6" fmla="*/ 154719 h 196472"/>
              <a:gd name="connsiteX7" fmla="*/ 4361744 w 8650111"/>
              <a:gd name="connsiteY7" fmla="*/ 129319 h 196472"/>
              <a:gd name="connsiteX8" fmla="*/ 4636911 w 8650111"/>
              <a:gd name="connsiteY8" fmla="*/ 137785 h 196472"/>
              <a:gd name="connsiteX9" fmla="*/ 4890911 w 8650111"/>
              <a:gd name="connsiteY9" fmla="*/ 137785 h 196472"/>
              <a:gd name="connsiteX10" fmla="*/ 5077178 w 8650111"/>
              <a:gd name="connsiteY10" fmla="*/ 129319 h 196472"/>
              <a:gd name="connsiteX11" fmla="*/ 5945011 w 8650111"/>
              <a:gd name="connsiteY11" fmla="*/ 142019 h 196472"/>
              <a:gd name="connsiteX12" fmla="*/ 6300611 w 8650111"/>
              <a:gd name="connsiteY12" fmla="*/ 116619 h 196472"/>
              <a:gd name="connsiteX13" fmla="*/ 8078611 w 8650111"/>
              <a:gd name="connsiteY13" fmla="*/ 103919 h 196472"/>
              <a:gd name="connsiteX14" fmla="*/ 8231011 w 8650111"/>
              <a:gd name="connsiteY14" fmla="*/ 91219 h 196472"/>
              <a:gd name="connsiteX15" fmla="*/ 8332611 w 8650111"/>
              <a:gd name="connsiteY15" fmla="*/ 78519 h 196472"/>
              <a:gd name="connsiteX16" fmla="*/ 8650111 w 8650111"/>
              <a:gd name="connsiteY16" fmla="*/ 53119 h 196472"/>
              <a:gd name="connsiteX17" fmla="*/ 8624711 w 8650111"/>
              <a:gd name="connsiteY17" fmla="*/ 15019 h 196472"/>
              <a:gd name="connsiteX18" fmla="*/ 8586611 w 8650111"/>
              <a:gd name="connsiteY18" fmla="*/ 2319 h 196472"/>
              <a:gd name="connsiteX19" fmla="*/ 8434211 w 8650111"/>
              <a:gd name="connsiteY19" fmla="*/ 15019 h 196472"/>
              <a:gd name="connsiteX20" fmla="*/ 8396111 w 8650111"/>
              <a:gd name="connsiteY20" fmla="*/ 27719 h 196472"/>
              <a:gd name="connsiteX21" fmla="*/ 8243711 w 8650111"/>
              <a:gd name="connsiteY21" fmla="*/ 53119 h 196472"/>
              <a:gd name="connsiteX22" fmla="*/ 8154811 w 8650111"/>
              <a:gd name="connsiteY22" fmla="*/ 65819 h 196472"/>
              <a:gd name="connsiteX23" fmla="*/ 8040511 w 8650111"/>
              <a:gd name="connsiteY23" fmla="*/ 91219 h 196472"/>
              <a:gd name="connsiteX24" fmla="*/ 7037211 w 8650111"/>
              <a:gd name="connsiteY24" fmla="*/ 78519 h 196472"/>
              <a:gd name="connsiteX25" fmla="*/ 6986411 w 8650111"/>
              <a:gd name="connsiteY25" fmla="*/ 65819 h 196472"/>
              <a:gd name="connsiteX26" fmla="*/ 6605411 w 8650111"/>
              <a:gd name="connsiteY26" fmla="*/ 53119 h 196472"/>
              <a:gd name="connsiteX27" fmla="*/ 6275211 w 8650111"/>
              <a:gd name="connsiteY27" fmla="*/ 40419 h 196472"/>
              <a:gd name="connsiteX28" fmla="*/ 5995811 w 8650111"/>
              <a:gd name="connsiteY28" fmla="*/ 15019 h 196472"/>
              <a:gd name="connsiteX29" fmla="*/ 5818011 w 8650111"/>
              <a:gd name="connsiteY29" fmla="*/ 57352 h 196472"/>
              <a:gd name="connsiteX30" fmla="*/ 4526844 w 8650111"/>
              <a:gd name="connsiteY30" fmla="*/ 82752 h 196472"/>
              <a:gd name="connsiteX31" fmla="*/ 3532011 w 8650111"/>
              <a:gd name="connsiteY31" fmla="*/ 99686 h 196472"/>
              <a:gd name="connsiteX32" fmla="*/ 3222978 w 8650111"/>
              <a:gd name="connsiteY32" fmla="*/ 99686 h 196472"/>
              <a:gd name="connsiteX33" fmla="*/ 2913944 w 8650111"/>
              <a:gd name="connsiteY33" fmla="*/ 95452 h 196472"/>
              <a:gd name="connsiteX34" fmla="*/ 2693811 w 8650111"/>
              <a:gd name="connsiteY34" fmla="*/ 2319 h 196472"/>
              <a:gd name="connsiteX35" fmla="*/ 2401711 w 8650111"/>
              <a:gd name="connsiteY35" fmla="*/ 27719 h 196472"/>
              <a:gd name="connsiteX36" fmla="*/ 1550811 w 8650111"/>
              <a:gd name="connsiteY36" fmla="*/ 40419 h 196472"/>
              <a:gd name="connsiteX37" fmla="*/ 1512711 w 8650111"/>
              <a:gd name="connsiteY37" fmla="*/ 53119 h 196472"/>
              <a:gd name="connsiteX38" fmla="*/ 1474611 w 8650111"/>
              <a:gd name="connsiteY38" fmla="*/ 78519 h 196472"/>
              <a:gd name="connsiteX39" fmla="*/ 1423811 w 8650111"/>
              <a:gd name="connsiteY39" fmla="*/ 91219 h 196472"/>
              <a:gd name="connsiteX40" fmla="*/ 1385711 w 8650111"/>
              <a:gd name="connsiteY40" fmla="*/ 103919 h 196472"/>
              <a:gd name="connsiteX41" fmla="*/ 1055511 w 8650111"/>
              <a:gd name="connsiteY41" fmla="*/ 91219 h 196472"/>
              <a:gd name="connsiteX42" fmla="*/ 865011 w 8650111"/>
              <a:gd name="connsiteY42" fmla="*/ 53119 h 196472"/>
              <a:gd name="connsiteX43" fmla="*/ 674511 w 8650111"/>
              <a:gd name="connsiteY43" fmla="*/ 40419 h 196472"/>
              <a:gd name="connsiteX44" fmla="*/ 420511 w 8650111"/>
              <a:gd name="connsiteY44" fmla="*/ 53119 h 196472"/>
              <a:gd name="connsiteX45" fmla="*/ 382411 w 8650111"/>
              <a:gd name="connsiteY45" fmla="*/ 65819 h 196472"/>
              <a:gd name="connsiteX46" fmla="*/ 280811 w 8650111"/>
              <a:gd name="connsiteY46" fmla="*/ 78519 h 196472"/>
              <a:gd name="connsiteX47" fmla="*/ 217311 w 8650111"/>
              <a:gd name="connsiteY47" fmla="*/ 91219 h 196472"/>
              <a:gd name="connsiteX48" fmla="*/ 115711 w 8650111"/>
              <a:gd name="connsiteY48" fmla="*/ 116619 h 196472"/>
              <a:gd name="connsiteX49" fmla="*/ 166511 w 8650111"/>
              <a:gd name="connsiteY49" fmla="*/ 192819 h 196472"/>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945011 w 8650111"/>
              <a:gd name="connsiteY11" fmla="*/ 139700 h 194153"/>
              <a:gd name="connsiteX12" fmla="*/ 6300611 w 8650111"/>
              <a:gd name="connsiteY12" fmla="*/ 114300 h 194153"/>
              <a:gd name="connsiteX13" fmla="*/ 8078611 w 8650111"/>
              <a:gd name="connsiteY13" fmla="*/ 101600 h 194153"/>
              <a:gd name="connsiteX14" fmla="*/ 8231011 w 8650111"/>
              <a:gd name="connsiteY14" fmla="*/ 88900 h 194153"/>
              <a:gd name="connsiteX15" fmla="*/ 8332611 w 8650111"/>
              <a:gd name="connsiteY15" fmla="*/ 76200 h 194153"/>
              <a:gd name="connsiteX16" fmla="*/ 8650111 w 8650111"/>
              <a:gd name="connsiteY16" fmla="*/ 50800 h 194153"/>
              <a:gd name="connsiteX17" fmla="*/ 8624711 w 8650111"/>
              <a:gd name="connsiteY17" fmla="*/ 12700 h 194153"/>
              <a:gd name="connsiteX18" fmla="*/ 8586611 w 8650111"/>
              <a:gd name="connsiteY18" fmla="*/ 0 h 194153"/>
              <a:gd name="connsiteX19" fmla="*/ 8434211 w 8650111"/>
              <a:gd name="connsiteY19" fmla="*/ 12700 h 194153"/>
              <a:gd name="connsiteX20" fmla="*/ 8396111 w 8650111"/>
              <a:gd name="connsiteY20" fmla="*/ 25400 h 194153"/>
              <a:gd name="connsiteX21" fmla="*/ 8243711 w 8650111"/>
              <a:gd name="connsiteY21" fmla="*/ 50800 h 194153"/>
              <a:gd name="connsiteX22" fmla="*/ 8154811 w 8650111"/>
              <a:gd name="connsiteY22" fmla="*/ 63500 h 194153"/>
              <a:gd name="connsiteX23" fmla="*/ 8040511 w 8650111"/>
              <a:gd name="connsiteY23" fmla="*/ 88900 h 194153"/>
              <a:gd name="connsiteX24" fmla="*/ 7037211 w 8650111"/>
              <a:gd name="connsiteY24" fmla="*/ 76200 h 194153"/>
              <a:gd name="connsiteX25" fmla="*/ 6986411 w 8650111"/>
              <a:gd name="connsiteY25" fmla="*/ 63500 h 194153"/>
              <a:gd name="connsiteX26" fmla="*/ 6605411 w 8650111"/>
              <a:gd name="connsiteY26" fmla="*/ 50800 h 194153"/>
              <a:gd name="connsiteX27" fmla="*/ 6275211 w 8650111"/>
              <a:gd name="connsiteY27" fmla="*/ 38100 h 194153"/>
              <a:gd name="connsiteX28" fmla="*/ 5995811 w 8650111"/>
              <a:gd name="connsiteY28" fmla="*/ 12700 h 194153"/>
              <a:gd name="connsiteX29" fmla="*/ 5818011 w 8650111"/>
              <a:gd name="connsiteY29" fmla="*/ 55033 h 194153"/>
              <a:gd name="connsiteX30" fmla="*/ 4526844 w 8650111"/>
              <a:gd name="connsiteY30" fmla="*/ 80433 h 194153"/>
              <a:gd name="connsiteX31" fmla="*/ 3532011 w 8650111"/>
              <a:gd name="connsiteY31" fmla="*/ 97367 h 194153"/>
              <a:gd name="connsiteX32" fmla="*/ 3222978 w 8650111"/>
              <a:gd name="connsiteY32" fmla="*/ 97367 h 194153"/>
              <a:gd name="connsiteX33" fmla="*/ 2913944 w 8650111"/>
              <a:gd name="connsiteY33" fmla="*/ 93133 h 194153"/>
              <a:gd name="connsiteX34" fmla="*/ 2659945 w 8650111"/>
              <a:gd name="connsiteY34" fmla="*/ 50800 h 194153"/>
              <a:gd name="connsiteX35" fmla="*/ 2401711 w 8650111"/>
              <a:gd name="connsiteY35" fmla="*/ 25400 h 194153"/>
              <a:gd name="connsiteX36" fmla="*/ 1550811 w 8650111"/>
              <a:gd name="connsiteY36" fmla="*/ 38100 h 194153"/>
              <a:gd name="connsiteX37" fmla="*/ 1512711 w 8650111"/>
              <a:gd name="connsiteY37" fmla="*/ 50800 h 194153"/>
              <a:gd name="connsiteX38" fmla="*/ 1474611 w 8650111"/>
              <a:gd name="connsiteY38" fmla="*/ 76200 h 194153"/>
              <a:gd name="connsiteX39" fmla="*/ 1423811 w 8650111"/>
              <a:gd name="connsiteY39" fmla="*/ 88900 h 194153"/>
              <a:gd name="connsiteX40" fmla="*/ 1385711 w 8650111"/>
              <a:gd name="connsiteY40" fmla="*/ 101600 h 194153"/>
              <a:gd name="connsiteX41" fmla="*/ 1055511 w 8650111"/>
              <a:gd name="connsiteY41" fmla="*/ 88900 h 194153"/>
              <a:gd name="connsiteX42" fmla="*/ 865011 w 8650111"/>
              <a:gd name="connsiteY42" fmla="*/ 50800 h 194153"/>
              <a:gd name="connsiteX43" fmla="*/ 674511 w 8650111"/>
              <a:gd name="connsiteY43" fmla="*/ 38100 h 194153"/>
              <a:gd name="connsiteX44" fmla="*/ 420511 w 8650111"/>
              <a:gd name="connsiteY44" fmla="*/ 50800 h 194153"/>
              <a:gd name="connsiteX45" fmla="*/ 382411 w 8650111"/>
              <a:gd name="connsiteY45" fmla="*/ 63500 h 194153"/>
              <a:gd name="connsiteX46" fmla="*/ 280811 w 8650111"/>
              <a:gd name="connsiteY46" fmla="*/ 76200 h 194153"/>
              <a:gd name="connsiteX47" fmla="*/ 217311 w 8650111"/>
              <a:gd name="connsiteY47" fmla="*/ 88900 h 194153"/>
              <a:gd name="connsiteX48" fmla="*/ 115711 w 8650111"/>
              <a:gd name="connsiteY48" fmla="*/ 114300 h 194153"/>
              <a:gd name="connsiteX49" fmla="*/ 166511 w 8650111"/>
              <a:gd name="connsiteY49"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945011 w 8650111"/>
              <a:gd name="connsiteY11" fmla="*/ 139700 h 194153"/>
              <a:gd name="connsiteX12" fmla="*/ 6300611 w 8650111"/>
              <a:gd name="connsiteY12" fmla="*/ 114300 h 194153"/>
              <a:gd name="connsiteX13" fmla="*/ 8078611 w 8650111"/>
              <a:gd name="connsiteY13" fmla="*/ 101600 h 194153"/>
              <a:gd name="connsiteX14" fmla="*/ 8231011 w 8650111"/>
              <a:gd name="connsiteY14" fmla="*/ 88900 h 194153"/>
              <a:gd name="connsiteX15" fmla="*/ 8332611 w 8650111"/>
              <a:gd name="connsiteY15" fmla="*/ 76200 h 194153"/>
              <a:gd name="connsiteX16" fmla="*/ 8650111 w 8650111"/>
              <a:gd name="connsiteY16" fmla="*/ 50800 h 194153"/>
              <a:gd name="connsiteX17" fmla="*/ 8624711 w 8650111"/>
              <a:gd name="connsiteY17" fmla="*/ 12700 h 194153"/>
              <a:gd name="connsiteX18" fmla="*/ 8586611 w 8650111"/>
              <a:gd name="connsiteY18" fmla="*/ 0 h 194153"/>
              <a:gd name="connsiteX19" fmla="*/ 8434211 w 8650111"/>
              <a:gd name="connsiteY19" fmla="*/ 12700 h 194153"/>
              <a:gd name="connsiteX20" fmla="*/ 8396111 w 8650111"/>
              <a:gd name="connsiteY20" fmla="*/ 25400 h 194153"/>
              <a:gd name="connsiteX21" fmla="*/ 8243711 w 8650111"/>
              <a:gd name="connsiteY21" fmla="*/ 50800 h 194153"/>
              <a:gd name="connsiteX22" fmla="*/ 8154811 w 8650111"/>
              <a:gd name="connsiteY22" fmla="*/ 63500 h 194153"/>
              <a:gd name="connsiteX23" fmla="*/ 8040511 w 8650111"/>
              <a:gd name="connsiteY23" fmla="*/ 88900 h 194153"/>
              <a:gd name="connsiteX24" fmla="*/ 7037211 w 8650111"/>
              <a:gd name="connsiteY24" fmla="*/ 76200 h 194153"/>
              <a:gd name="connsiteX25" fmla="*/ 6986411 w 8650111"/>
              <a:gd name="connsiteY25" fmla="*/ 63500 h 194153"/>
              <a:gd name="connsiteX26" fmla="*/ 6605411 w 8650111"/>
              <a:gd name="connsiteY26" fmla="*/ 50800 h 194153"/>
              <a:gd name="connsiteX27" fmla="*/ 6275211 w 8650111"/>
              <a:gd name="connsiteY27" fmla="*/ 38100 h 194153"/>
              <a:gd name="connsiteX28" fmla="*/ 5995811 w 8650111"/>
              <a:gd name="connsiteY28" fmla="*/ 12700 h 194153"/>
              <a:gd name="connsiteX29" fmla="*/ 5818011 w 8650111"/>
              <a:gd name="connsiteY29" fmla="*/ 55033 h 194153"/>
              <a:gd name="connsiteX30" fmla="*/ 4526844 w 8650111"/>
              <a:gd name="connsiteY30" fmla="*/ 80433 h 194153"/>
              <a:gd name="connsiteX31" fmla="*/ 3532011 w 8650111"/>
              <a:gd name="connsiteY31" fmla="*/ 97367 h 194153"/>
              <a:gd name="connsiteX32" fmla="*/ 3222978 w 8650111"/>
              <a:gd name="connsiteY32" fmla="*/ 97367 h 194153"/>
              <a:gd name="connsiteX33" fmla="*/ 2913944 w 8650111"/>
              <a:gd name="connsiteY33" fmla="*/ 93133 h 194153"/>
              <a:gd name="connsiteX34" fmla="*/ 2659945 w 8650111"/>
              <a:gd name="connsiteY34" fmla="*/ 50800 h 194153"/>
              <a:gd name="connsiteX35" fmla="*/ 2452511 w 8650111"/>
              <a:gd name="connsiteY35" fmla="*/ 80433 h 194153"/>
              <a:gd name="connsiteX36" fmla="*/ 2401711 w 8650111"/>
              <a:gd name="connsiteY36" fmla="*/ 25400 h 194153"/>
              <a:gd name="connsiteX37" fmla="*/ 1550811 w 8650111"/>
              <a:gd name="connsiteY37" fmla="*/ 38100 h 194153"/>
              <a:gd name="connsiteX38" fmla="*/ 1512711 w 8650111"/>
              <a:gd name="connsiteY38" fmla="*/ 50800 h 194153"/>
              <a:gd name="connsiteX39" fmla="*/ 1474611 w 8650111"/>
              <a:gd name="connsiteY39" fmla="*/ 76200 h 194153"/>
              <a:gd name="connsiteX40" fmla="*/ 1423811 w 8650111"/>
              <a:gd name="connsiteY40" fmla="*/ 88900 h 194153"/>
              <a:gd name="connsiteX41" fmla="*/ 1385711 w 8650111"/>
              <a:gd name="connsiteY41" fmla="*/ 101600 h 194153"/>
              <a:gd name="connsiteX42" fmla="*/ 1055511 w 8650111"/>
              <a:gd name="connsiteY42" fmla="*/ 88900 h 194153"/>
              <a:gd name="connsiteX43" fmla="*/ 865011 w 8650111"/>
              <a:gd name="connsiteY43" fmla="*/ 50800 h 194153"/>
              <a:gd name="connsiteX44" fmla="*/ 674511 w 8650111"/>
              <a:gd name="connsiteY44" fmla="*/ 38100 h 194153"/>
              <a:gd name="connsiteX45" fmla="*/ 420511 w 8650111"/>
              <a:gd name="connsiteY45" fmla="*/ 50800 h 194153"/>
              <a:gd name="connsiteX46" fmla="*/ 382411 w 8650111"/>
              <a:gd name="connsiteY46" fmla="*/ 63500 h 194153"/>
              <a:gd name="connsiteX47" fmla="*/ 280811 w 8650111"/>
              <a:gd name="connsiteY47" fmla="*/ 76200 h 194153"/>
              <a:gd name="connsiteX48" fmla="*/ 217311 w 8650111"/>
              <a:gd name="connsiteY48" fmla="*/ 88900 h 194153"/>
              <a:gd name="connsiteX49" fmla="*/ 115711 w 8650111"/>
              <a:gd name="connsiteY49" fmla="*/ 114300 h 194153"/>
              <a:gd name="connsiteX50" fmla="*/ 166511 w 8650111"/>
              <a:gd name="connsiteY50"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945011 w 8650111"/>
              <a:gd name="connsiteY11" fmla="*/ 139700 h 194153"/>
              <a:gd name="connsiteX12" fmla="*/ 6300611 w 8650111"/>
              <a:gd name="connsiteY12" fmla="*/ 114300 h 194153"/>
              <a:gd name="connsiteX13" fmla="*/ 8078611 w 8650111"/>
              <a:gd name="connsiteY13" fmla="*/ 101600 h 194153"/>
              <a:gd name="connsiteX14" fmla="*/ 8231011 w 8650111"/>
              <a:gd name="connsiteY14" fmla="*/ 88900 h 194153"/>
              <a:gd name="connsiteX15" fmla="*/ 8332611 w 8650111"/>
              <a:gd name="connsiteY15" fmla="*/ 76200 h 194153"/>
              <a:gd name="connsiteX16" fmla="*/ 8650111 w 8650111"/>
              <a:gd name="connsiteY16" fmla="*/ 50800 h 194153"/>
              <a:gd name="connsiteX17" fmla="*/ 8624711 w 8650111"/>
              <a:gd name="connsiteY17" fmla="*/ 12700 h 194153"/>
              <a:gd name="connsiteX18" fmla="*/ 8586611 w 8650111"/>
              <a:gd name="connsiteY18" fmla="*/ 0 h 194153"/>
              <a:gd name="connsiteX19" fmla="*/ 8434211 w 8650111"/>
              <a:gd name="connsiteY19" fmla="*/ 12700 h 194153"/>
              <a:gd name="connsiteX20" fmla="*/ 8396111 w 8650111"/>
              <a:gd name="connsiteY20" fmla="*/ 25400 h 194153"/>
              <a:gd name="connsiteX21" fmla="*/ 8243711 w 8650111"/>
              <a:gd name="connsiteY21" fmla="*/ 50800 h 194153"/>
              <a:gd name="connsiteX22" fmla="*/ 8154811 w 8650111"/>
              <a:gd name="connsiteY22" fmla="*/ 63500 h 194153"/>
              <a:gd name="connsiteX23" fmla="*/ 8040511 w 8650111"/>
              <a:gd name="connsiteY23" fmla="*/ 88900 h 194153"/>
              <a:gd name="connsiteX24" fmla="*/ 7037211 w 8650111"/>
              <a:gd name="connsiteY24" fmla="*/ 76200 h 194153"/>
              <a:gd name="connsiteX25" fmla="*/ 6986411 w 8650111"/>
              <a:gd name="connsiteY25" fmla="*/ 63500 h 194153"/>
              <a:gd name="connsiteX26" fmla="*/ 6605411 w 8650111"/>
              <a:gd name="connsiteY26" fmla="*/ 50800 h 194153"/>
              <a:gd name="connsiteX27" fmla="*/ 6275211 w 8650111"/>
              <a:gd name="connsiteY27" fmla="*/ 38100 h 194153"/>
              <a:gd name="connsiteX28" fmla="*/ 5995811 w 8650111"/>
              <a:gd name="connsiteY28" fmla="*/ 12700 h 194153"/>
              <a:gd name="connsiteX29" fmla="*/ 5818011 w 8650111"/>
              <a:gd name="connsiteY29" fmla="*/ 55033 h 194153"/>
              <a:gd name="connsiteX30" fmla="*/ 4526844 w 8650111"/>
              <a:gd name="connsiteY30" fmla="*/ 80433 h 194153"/>
              <a:gd name="connsiteX31" fmla="*/ 3532011 w 8650111"/>
              <a:gd name="connsiteY31" fmla="*/ 97367 h 194153"/>
              <a:gd name="connsiteX32" fmla="*/ 3222978 w 8650111"/>
              <a:gd name="connsiteY32" fmla="*/ 97367 h 194153"/>
              <a:gd name="connsiteX33" fmla="*/ 2913944 w 8650111"/>
              <a:gd name="connsiteY33" fmla="*/ 93133 h 194153"/>
              <a:gd name="connsiteX34" fmla="*/ 2659945 w 8650111"/>
              <a:gd name="connsiteY34" fmla="*/ 50800 h 194153"/>
              <a:gd name="connsiteX35" fmla="*/ 2452511 w 8650111"/>
              <a:gd name="connsiteY35" fmla="*/ 80433 h 194153"/>
              <a:gd name="connsiteX36" fmla="*/ 2401711 w 8650111"/>
              <a:gd name="connsiteY36" fmla="*/ 25400 h 194153"/>
              <a:gd name="connsiteX37" fmla="*/ 1550811 w 8650111"/>
              <a:gd name="connsiteY37" fmla="*/ 38100 h 194153"/>
              <a:gd name="connsiteX38" fmla="*/ 1512711 w 8650111"/>
              <a:gd name="connsiteY38" fmla="*/ 50800 h 194153"/>
              <a:gd name="connsiteX39" fmla="*/ 1474611 w 8650111"/>
              <a:gd name="connsiteY39" fmla="*/ 76200 h 194153"/>
              <a:gd name="connsiteX40" fmla="*/ 1423811 w 8650111"/>
              <a:gd name="connsiteY40" fmla="*/ 88900 h 194153"/>
              <a:gd name="connsiteX41" fmla="*/ 1385711 w 8650111"/>
              <a:gd name="connsiteY41" fmla="*/ 101600 h 194153"/>
              <a:gd name="connsiteX42" fmla="*/ 1055511 w 8650111"/>
              <a:gd name="connsiteY42" fmla="*/ 88900 h 194153"/>
              <a:gd name="connsiteX43" fmla="*/ 865011 w 8650111"/>
              <a:gd name="connsiteY43" fmla="*/ 50800 h 194153"/>
              <a:gd name="connsiteX44" fmla="*/ 674511 w 8650111"/>
              <a:gd name="connsiteY44" fmla="*/ 38100 h 194153"/>
              <a:gd name="connsiteX45" fmla="*/ 420511 w 8650111"/>
              <a:gd name="connsiteY45" fmla="*/ 50800 h 194153"/>
              <a:gd name="connsiteX46" fmla="*/ 382411 w 8650111"/>
              <a:gd name="connsiteY46" fmla="*/ 63500 h 194153"/>
              <a:gd name="connsiteX47" fmla="*/ 280811 w 8650111"/>
              <a:gd name="connsiteY47" fmla="*/ 76200 h 194153"/>
              <a:gd name="connsiteX48" fmla="*/ 217311 w 8650111"/>
              <a:gd name="connsiteY48" fmla="*/ 88900 h 194153"/>
              <a:gd name="connsiteX49" fmla="*/ 115711 w 8650111"/>
              <a:gd name="connsiteY49" fmla="*/ 114300 h 194153"/>
              <a:gd name="connsiteX50" fmla="*/ 166511 w 8650111"/>
              <a:gd name="connsiteY50"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945011 w 8650111"/>
              <a:gd name="connsiteY11" fmla="*/ 139700 h 194153"/>
              <a:gd name="connsiteX12" fmla="*/ 6300611 w 8650111"/>
              <a:gd name="connsiteY12" fmla="*/ 114300 h 194153"/>
              <a:gd name="connsiteX13" fmla="*/ 8078611 w 8650111"/>
              <a:gd name="connsiteY13" fmla="*/ 101600 h 194153"/>
              <a:gd name="connsiteX14" fmla="*/ 8231011 w 8650111"/>
              <a:gd name="connsiteY14" fmla="*/ 88900 h 194153"/>
              <a:gd name="connsiteX15" fmla="*/ 8332611 w 8650111"/>
              <a:gd name="connsiteY15" fmla="*/ 76200 h 194153"/>
              <a:gd name="connsiteX16" fmla="*/ 8650111 w 8650111"/>
              <a:gd name="connsiteY16" fmla="*/ 50800 h 194153"/>
              <a:gd name="connsiteX17" fmla="*/ 8624711 w 8650111"/>
              <a:gd name="connsiteY17" fmla="*/ 12700 h 194153"/>
              <a:gd name="connsiteX18" fmla="*/ 8586611 w 8650111"/>
              <a:gd name="connsiteY18" fmla="*/ 0 h 194153"/>
              <a:gd name="connsiteX19" fmla="*/ 8434211 w 8650111"/>
              <a:gd name="connsiteY19" fmla="*/ 12700 h 194153"/>
              <a:gd name="connsiteX20" fmla="*/ 8396111 w 8650111"/>
              <a:gd name="connsiteY20" fmla="*/ 25400 h 194153"/>
              <a:gd name="connsiteX21" fmla="*/ 8243711 w 8650111"/>
              <a:gd name="connsiteY21" fmla="*/ 50800 h 194153"/>
              <a:gd name="connsiteX22" fmla="*/ 8154811 w 8650111"/>
              <a:gd name="connsiteY22" fmla="*/ 63500 h 194153"/>
              <a:gd name="connsiteX23" fmla="*/ 8040511 w 8650111"/>
              <a:gd name="connsiteY23" fmla="*/ 88900 h 194153"/>
              <a:gd name="connsiteX24" fmla="*/ 7037211 w 8650111"/>
              <a:gd name="connsiteY24" fmla="*/ 76200 h 194153"/>
              <a:gd name="connsiteX25" fmla="*/ 6986411 w 8650111"/>
              <a:gd name="connsiteY25" fmla="*/ 63500 h 194153"/>
              <a:gd name="connsiteX26" fmla="*/ 6605411 w 8650111"/>
              <a:gd name="connsiteY26" fmla="*/ 50800 h 194153"/>
              <a:gd name="connsiteX27" fmla="*/ 6275211 w 8650111"/>
              <a:gd name="connsiteY27" fmla="*/ 38100 h 194153"/>
              <a:gd name="connsiteX28" fmla="*/ 5995811 w 8650111"/>
              <a:gd name="connsiteY28" fmla="*/ 12700 h 194153"/>
              <a:gd name="connsiteX29" fmla="*/ 5818011 w 8650111"/>
              <a:gd name="connsiteY29" fmla="*/ 55033 h 194153"/>
              <a:gd name="connsiteX30" fmla="*/ 4526844 w 8650111"/>
              <a:gd name="connsiteY30" fmla="*/ 80433 h 194153"/>
              <a:gd name="connsiteX31" fmla="*/ 3532011 w 8650111"/>
              <a:gd name="connsiteY31" fmla="*/ 97367 h 194153"/>
              <a:gd name="connsiteX32" fmla="*/ 3222978 w 8650111"/>
              <a:gd name="connsiteY32" fmla="*/ 97367 h 194153"/>
              <a:gd name="connsiteX33" fmla="*/ 2913944 w 8650111"/>
              <a:gd name="connsiteY33" fmla="*/ 93133 h 194153"/>
              <a:gd name="connsiteX34" fmla="*/ 2659945 w 8650111"/>
              <a:gd name="connsiteY34" fmla="*/ 50800 h 194153"/>
              <a:gd name="connsiteX35" fmla="*/ 2452511 w 8650111"/>
              <a:gd name="connsiteY35" fmla="*/ 80433 h 194153"/>
              <a:gd name="connsiteX36" fmla="*/ 2228145 w 8650111"/>
              <a:gd name="connsiteY36" fmla="*/ 88900 h 194153"/>
              <a:gd name="connsiteX37" fmla="*/ 1550811 w 8650111"/>
              <a:gd name="connsiteY37" fmla="*/ 38100 h 194153"/>
              <a:gd name="connsiteX38" fmla="*/ 1512711 w 8650111"/>
              <a:gd name="connsiteY38" fmla="*/ 50800 h 194153"/>
              <a:gd name="connsiteX39" fmla="*/ 1474611 w 8650111"/>
              <a:gd name="connsiteY39" fmla="*/ 76200 h 194153"/>
              <a:gd name="connsiteX40" fmla="*/ 1423811 w 8650111"/>
              <a:gd name="connsiteY40" fmla="*/ 88900 h 194153"/>
              <a:gd name="connsiteX41" fmla="*/ 1385711 w 8650111"/>
              <a:gd name="connsiteY41" fmla="*/ 101600 h 194153"/>
              <a:gd name="connsiteX42" fmla="*/ 1055511 w 8650111"/>
              <a:gd name="connsiteY42" fmla="*/ 88900 h 194153"/>
              <a:gd name="connsiteX43" fmla="*/ 865011 w 8650111"/>
              <a:gd name="connsiteY43" fmla="*/ 50800 h 194153"/>
              <a:gd name="connsiteX44" fmla="*/ 674511 w 8650111"/>
              <a:gd name="connsiteY44" fmla="*/ 38100 h 194153"/>
              <a:gd name="connsiteX45" fmla="*/ 420511 w 8650111"/>
              <a:gd name="connsiteY45" fmla="*/ 50800 h 194153"/>
              <a:gd name="connsiteX46" fmla="*/ 382411 w 8650111"/>
              <a:gd name="connsiteY46" fmla="*/ 63500 h 194153"/>
              <a:gd name="connsiteX47" fmla="*/ 280811 w 8650111"/>
              <a:gd name="connsiteY47" fmla="*/ 76200 h 194153"/>
              <a:gd name="connsiteX48" fmla="*/ 217311 w 8650111"/>
              <a:gd name="connsiteY48" fmla="*/ 88900 h 194153"/>
              <a:gd name="connsiteX49" fmla="*/ 115711 w 8650111"/>
              <a:gd name="connsiteY49" fmla="*/ 114300 h 194153"/>
              <a:gd name="connsiteX50" fmla="*/ 166511 w 8650111"/>
              <a:gd name="connsiteY50"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945011 w 8650111"/>
              <a:gd name="connsiteY11" fmla="*/ 139700 h 194153"/>
              <a:gd name="connsiteX12" fmla="*/ 6300611 w 8650111"/>
              <a:gd name="connsiteY12" fmla="*/ 114300 h 194153"/>
              <a:gd name="connsiteX13" fmla="*/ 8078611 w 8650111"/>
              <a:gd name="connsiteY13" fmla="*/ 101600 h 194153"/>
              <a:gd name="connsiteX14" fmla="*/ 8231011 w 8650111"/>
              <a:gd name="connsiteY14" fmla="*/ 88900 h 194153"/>
              <a:gd name="connsiteX15" fmla="*/ 8332611 w 8650111"/>
              <a:gd name="connsiteY15" fmla="*/ 76200 h 194153"/>
              <a:gd name="connsiteX16" fmla="*/ 8650111 w 8650111"/>
              <a:gd name="connsiteY16" fmla="*/ 50800 h 194153"/>
              <a:gd name="connsiteX17" fmla="*/ 8624711 w 8650111"/>
              <a:gd name="connsiteY17" fmla="*/ 12700 h 194153"/>
              <a:gd name="connsiteX18" fmla="*/ 8586611 w 8650111"/>
              <a:gd name="connsiteY18" fmla="*/ 0 h 194153"/>
              <a:gd name="connsiteX19" fmla="*/ 8434211 w 8650111"/>
              <a:gd name="connsiteY19" fmla="*/ 12700 h 194153"/>
              <a:gd name="connsiteX20" fmla="*/ 8396111 w 8650111"/>
              <a:gd name="connsiteY20" fmla="*/ 25400 h 194153"/>
              <a:gd name="connsiteX21" fmla="*/ 8243711 w 8650111"/>
              <a:gd name="connsiteY21" fmla="*/ 50800 h 194153"/>
              <a:gd name="connsiteX22" fmla="*/ 8154811 w 8650111"/>
              <a:gd name="connsiteY22" fmla="*/ 63500 h 194153"/>
              <a:gd name="connsiteX23" fmla="*/ 8040511 w 8650111"/>
              <a:gd name="connsiteY23" fmla="*/ 88900 h 194153"/>
              <a:gd name="connsiteX24" fmla="*/ 7037211 w 8650111"/>
              <a:gd name="connsiteY24" fmla="*/ 76200 h 194153"/>
              <a:gd name="connsiteX25" fmla="*/ 6986411 w 8650111"/>
              <a:gd name="connsiteY25" fmla="*/ 63500 h 194153"/>
              <a:gd name="connsiteX26" fmla="*/ 6605411 w 8650111"/>
              <a:gd name="connsiteY26" fmla="*/ 50800 h 194153"/>
              <a:gd name="connsiteX27" fmla="*/ 6275211 w 8650111"/>
              <a:gd name="connsiteY27" fmla="*/ 38100 h 194153"/>
              <a:gd name="connsiteX28" fmla="*/ 5995811 w 8650111"/>
              <a:gd name="connsiteY28" fmla="*/ 12700 h 194153"/>
              <a:gd name="connsiteX29" fmla="*/ 5818011 w 8650111"/>
              <a:gd name="connsiteY29" fmla="*/ 55033 h 194153"/>
              <a:gd name="connsiteX30" fmla="*/ 4526844 w 8650111"/>
              <a:gd name="connsiteY30" fmla="*/ 80433 h 194153"/>
              <a:gd name="connsiteX31" fmla="*/ 3532011 w 8650111"/>
              <a:gd name="connsiteY31" fmla="*/ 97367 h 194153"/>
              <a:gd name="connsiteX32" fmla="*/ 3222978 w 8650111"/>
              <a:gd name="connsiteY32" fmla="*/ 97367 h 194153"/>
              <a:gd name="connsiteX33" fmla="*/ 2913944 w 8650111"/>
              <a:gd name="connsiteY33" fmla="*/ 93133 h 194153"/>
              <a:gd name="connsiteX34" fmla="*/ 2659945 w 8650111"/>
              <a:gd name="connsiteY34" fmla="*/ 50800 h 194153"/>
              <a:gd name="connsiteX35" fmla="*/ 2452511 w 8650111"/>
              <a:gd name="connsiteY35" fmla="*/ 80433 h 194153"/>
              <a:gd name="connsiteX36" fmla="*/ 2228145 w 8650111"/>
              <a:gd name="connsiteY36" fmla="*/ 88900 h 194153"/>
              <a:gd name="connsiteX37" fmla="*/ 1550811 w 8650111"/>
              <a:gd name="connsiteY37" fmla="*/ 38100 h 194153"/>
              <a:gd name="connsiteX38" fmla="*/ 1512711 w 8650111"/>
              <a:gd name="connsiteY38" fmla="*/ 50800 h 194153"/>
              <a:gd name="connsiteX39" fmla="*/ 1474611 w 8650111"/>
              <a:gd name="connsiteY39" fmla="*/ 76200 h 194153"/>
              <a:gd name="connsiteX40" fmla="*/ 1423811 w 8650111"/>
              <a:gd name="connsiteY40" fmla="*/ 88900 h 194153"/>
              <a:gd name="connsiteX41" fmla="*/ 1385711 w 8650111"/>
              <a:gd name="connsiteY41" fmla="*/ 101600 h 194153"/>
              <a:gd name="connsiteX42" fmla="*/ 1055511 w 8650111"/>
              <a:gd name="connsiteY42" fmla="*/ 88900 h 194153"/>
              <a:gd name="connsiteX43" fmla="*/ 865011 w 8650111"/>
              <a:gd name="connsiteY43" fmla="*/ 50800 h 194153"/>
              <a:gd name="connsiteX44" fmla="*/ 674511 w 8650111"/>
              <a:gd name="connsiteY44" fmla="*/ 38100 h 194153"/>
              <a:gd name="connsiteX45" fmla="*/ 420511 w 8650111"/>
              <a:gd name="connsiteY45" fmla="*/ 50800 h 194153"/>
              <a:gd name="connsiteX46" fmla="*/ 382411 w 8650111"/>
              <a:gd name="connsiteY46" fmla="*/ 63500 h 194153"/>
              <a:gd name="connsiteX47" fmla="*/ 280811 w 8650111"/>
              <a:gd name="connsiteY47" fmla="*/ 76200 h 194153"/>
              <a:gd name="connsiteX48" fmla="*/ 217311 w 8650111"/>
              <a:gd name="connsiteY48" fmla="*/ 88900 h 194153"/>
              <a:gd name="connsiteX49" fmla="*/ 115711 w 8650111"/>
              <a:gd name="connsiteY49" fmla="*/ 114300 h 194153"/>
              <a:gd name="connsiteX50" fmla="*/ 166511 w 8650111"/>
              <a:gd name="connsiteY50"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945011 w 8650111"/>
              <a:gd name="connsiteY12" fmla="*/ 139700 h 194153"/>
              <a:gd name="connsiteX13" fmla="*/ 6300611 w 8650111"/>
              <a:gd name="connsiteY13" fmla="*/ 114300 h 194153"/>
              <a:gd name="connsiteX14" fmla="*/ 8078611 w 8650111"/>
              <a:gd name="connsiteY14" fmla="*/ 101600 h 194153"/>
              <a:gd name="connsiteX15" fmla="*/ 8231011 w 8650111"/>
              <a:gd name="connsiteY15" fmla="*/ 88900 h 194153"/>
              <a:gd name="connsiteX16" fmla="*/ 8332611 w 8650111"/>
              <a:gd name="connsiteY16" fmla="*/ 76200 h 194153"/>
              <a:gd name="connsiteX17" fmla="*/ 8650111 w 8650111"/>
              <a:gd name="connsiteY17" fmla="*/ 50800 h 194153"/>
              <a:gd name="connsiteX18" fmla="*/ 8624711 w 8650111"/>
              <a:gd name="connsiteY18" fmla="*/ 12700 h 194153"/>
              <a:gd name="connsiteX19" fmla="*/ 8586611 w 8650111"/>
              <a:gd name="connsiteY19" fmla="*/ 0 h 194153"/>
              <a:gd name="connsiteX20" fmla="*/ 8434211 w 8650111"/>
              <a:gd name="connsiteY20" fmla="*/ 12700 h 194153"/>
              <a:gd name="connsiteX21" fmla="*/ 8396111 w 8650111"/>
              <a:gd name="connsiteY21" fmla="*/ 25400 h 194153"/>
              <a:gd name="connsiteX22" fmla="*/ 8243711 w 8650111"/>
              <a:gd name="connsiteY22" fmla="*/ 50800 h 194153"/>
              <a:gd name="connsiteX23" fmla="*/ 8154811 w 8650111"/>
              <a:gd name="connsiteY23" fmla="*/ 63500 h 194153"/>
              <a:gd name="connsiteX24" fmla="*/ 8040511 w 8650111"/>
              <a:gd name="connsiteY24" fmla="*/ 88900 h 194153"/>
              <a:gd name="connsiteX25" fmla="*/ 7037211 w 8650111"/>
              <a:gd name="connsiteY25" fmla="*/ 76200 h 194153"/>
              <a:gd name="connsiteX26" fmla="*/ 6986411 w 8650111"/>
              <a:gd name="connsiteY26" fmla="*/ 63500 h 194153"/>
              <a:gd name="connsiteX27" fmla="*/ 6605411 w 8650111"/>
              <a:gd name="connsiteY27" fmla="*/ 50800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6025444 w 8650111"/>
              <a:gd name="connsiteY12" fmla="*/ 105834 h 194153"/>
              <a:gd name="connsiteX13" fmla="*/ 6300611 w 8650111"/>
              <a:gd name="connsiteY13" fmla="*/ 114300 h 194153"/>
              <a:gd name="connsiteX14" fmla="*/ 8078611 w 8650111"/>
              <a:gd name="connsiteY14" fmla="*/ 101600 h 194153"/>
              <a:gd name="connsiteX15" fmla="*/ 8231011 w 8650111"/>
              <a:gd name="connsiteY15" fmla="*/ 88900 h 194153"/>
              <a:gd name="connsiteX16" fmla="*/ 8332611 w 8650111"/>
              <a:gd name="connsiteY16" fmla="*/ 76200 h 194153"/>
              <a:gd name="connsiteX17" fmla="*/ 8650111 w 8650111"/>
              <a:gd name="connsiteY17" fmla="*/ 50800 h 194153"/>
              <a:gd name="connsiteX18" fmla="*/ 8624711 w 8650111"/>
              <a:gd name="connsiteY18" fmla="*/ 12700 h 194153"/>
              <a:gd name="connsiteX19" fmla="*/ 8586611 w 8650111"/>
              <a:gd name="connsiteY19" fmla="*/ 0 h 194153"/>
              <a:gd name="connsiteX20" fmla="*/ 8434211 w 8650111"/>
              <a:gd name="connsiteY20" fmla="*/ 12700 h 194153"/>
              <a:gd name="connsiteX21" fmla="*/ 8396111 w 8650111"/>
              <a:gd name="connsiteY21" fmla="*/ 25400 h 194153"/>
              <a:gd name="connsiteX22" fmla="*/ 8243711 w 8650111"/>
              <a:gd name="connsiteY22" fmla="*/ 50800 h 194153"/>
              <a:gd name="connsiteX23" fmla="*/ 8154811 w 8650111"/>
              <a:gd name="connsiteY23" fmla="*/ 63500 h 194153"/>
              <a:gd name="connsiteX24" fmla="*/ 8040511 w 8650111"/>
              <a:gd name="connsiteY24" fmla="*/ 88900 h 194153"/>
              <a:gd name="connsiteX25" fmla="*/ 7037211 w 8650111"/>
              <a:gd name="connsiteY25" fmla="*/ 76200 h 194153"/>
              <a:gd name="connsiteX26" fmla="*/ 6986411 w 8650111"/>
              <a:gd name="connsiteY26" fmla="*/ 63500 h 194153"/>
              <a:gd name="connsiteX27" fmla="*/ 6605411 w 8650111"/>
              <a:gd name="connsiteY27" fmla="*/ 50800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6029678 w 8650111"/>
              <a:gd name="connsiteY12" fmla="*/ 93134 h 194153"/>
              <a:gd name="connsiteX13" fmla="*/ 6300611 w 8650111"/>
              <a:gd name="connsiteY13" fmla="*/ 114300 h 194153"/>
              <a:gd name="connsiteX14" fmla="*/ 8078611 w 8650111"/>
              <a:gd name="connsiteY14" fmla="*/ 101600 h 194153"/>
              <a:gd name="connsiteX15" fmla="*/ 8231011 w 8650111"/>
              <a:gd name="connsiteY15" fmla="*/ 88900 h 194153"/>
              <a:gd name="connsiteX16" fmla="*/ 8332611 w 8650111"/>
              <a:gd name="connsiteY16" fmla="*/ 76200 h 194153"/>
              <a:gd name="connsiteX17" fmla="*/ 8650111 w 8650111"/>
              <a:gd name="connsiteY17" fmla="*/ 50800 h 194153"/>
              <a:gd name="connsiteX18" fmla="*/ 8624711 w 8650111"/>
              <a:gd name="connsiteY18" fmla="*/ 12700 h 194153"/>
              <a:gd name="connsiteX19" fmla="*/ 8586611 w 8650111"/>
              <a:gd name="connsiteY19" fmla="*/ 0 h 194153"/>
              <a:gd name="connsiteX20" fmla="*/ 8434211 w 8650111"/>
              <a:gd name="connsiteY20" fmla="*/ 12700 h 194153"/>
              <a:gd name="connsiteX21" fmla="*/ 8396111 w 8650111"/>
              <a:gd name="connsiteY21" fmla="*/ 25400 h 194153"/>
              <a:gd name="connsiteX22" fmla="*/ 8243711 w 8650111"/>
              <a:gd name="connsiteY22" fmla="*/ 50800 h 194153"/>
              <a:gd name="connsiteX23" fmla="*/ 8154811 w 8650111"/>
              <a:gd name="connsiteY23" fmla="*/ 63500 h 194153"/>
              <a:gd name="connsiteX24" fmla="*/ 8040511 w 8650111"/>
              <a:gd name="connsiteY24" fmla="*/ 88900 h 194153"/>
              <a:gd name="connsiteX25" fmla="*/ 7037211 w 8650111"/>
              <a:gd name="connsiteY25" fmla="*/ 76200 h 194153"/>
              <a:gd name="connsiteX26" fmla="*/ 6986411 w 8650111"/>
              <a:gd name="connsiteY26" fmla="*/ 63500 h 194153"/>
              <a:gd name="connsiteX27" fmla="*/ 6605411 w 8650111"/>
              <a:gd name="connsiteY27" fmla="*/ 50800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14300 h 194153"/>
              <a:gd name="connsiteX13" fmla="*/ 6029678 w 8650111"/>
              <a:gd name="connsiteY13" fmla="*/ 93134 h 194153"/>
              <a:gd name="connsiteX14" fmla="*/ 6300611 w 8650111"/>
              <a:gd name="connsiteY14" fmla="*/ 114300 h 194153"/>
              <a:gd name="connsiteX15" fmla="*/ 8078611 w 8650111"/>
              <a:gd name="connsiteY15" fmla="*/ 101600 h 194153"/>
              <a:gd name="connsiteX16" fmla="*/ 8231011 w 8650111"/>
              <a:gd name="connsiteY16" fmla="*/ 88900 h 194153"/>
              <a:gd name="connsiteX17" fmla="*/ 8332611 w 8650111"/>
              <a:gd name="connsiteY17" fmla="*/ 76200 h 194153"/>
              <a:gd name="connsiteX18" fmla="*/ 8650111 w 8650111"/>
              <a:gd name="connsiteY18" fmla="*/ 50800 h 194153"/>
              <a:gd name="connsiteX19" fmla="*/ 8624711 w 8650111"/>
              <a:gd name="connsiteY19" fmla="*/ 12700 h 194153"/>
              <a:gd name="connsiteX20" fmla="*/ 8586611 w 8650111"/>
              <a:gd name="connsiteY20" fmla="*/ 0 h 194153"/>
              <a:gd name="connsiteX21" fmla="*/ 8434211 w 8650111"/>
              <a:gd name="connsiteY21" fmla="*/ 12700 h 194153"/>
              <a:gd name="connsiteX22" fmla="*/ 8396111 w 8650111"/>
              <a:gd name="connsiteY22" fmla="*/ 25400 h 194153"/>
              <a:gd name="connsiteX23" fmla="*/ 8243711 w 8650111"/>
              <a:gd name="connsiteY23" fmla="*/ 50800 h 194153"/>
              <a:gd name="connsiteX24" fmla="*/ 8154811 w 8650111"/>
              <a:gd name="connsiteY24" fmla="*/ 63500 h 194153"/>
              <a:gd name="connsiteX25" fmla="*/ 8040511 w 8650111"/>
              <a:gd name="connsiteY25" fmla="*/ 88900 h 194153"/>
              <a:gd name="connsiteX26" fmla="*/ 7037211 w 8650111"/>
              <a:gd name="connsiteY26" fmla="*/ 76200 h 194153"/>
              <a:gd name="connsiteX27" fmla="*/ 6986411 w 8650111"/>
              <a:gd name="connsiteY27" fmla="*/ 635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00611 w 8650111"/>
              <a:gd name="connsiteY14" fmla="*/ 114300 h 194153"/>
              <a:gd name="connsiteX15" fmla="*/ 8078611 w 8650111"/>
              <a:gd name="connsiteY15" fmla="*/ 101600 h 194153"/>
              <a:gd name="connsiteX16" fmla="*/ 8231011 w 8650111"/>
              <a:gd name="connsiteY16" fmla="*/ 88900 h 194153"/>
              <a:gd name="connsiteX17" fmla="*/ 8332611 w 8650111"/>
              <a:gd name="connsiteY17" fmla="*/ 76200 h 194153"/>
              <a:gd name="connsiteX18" fmla="*/ 8650111 w 8650111"/>
              <a:gd name="connsiteY18" fmla="*/ 50800 h 194153"/>
              <a:gd name="connsiteX19" fmla="*/ 8624711 w 8650111"/>
              <a:gd name="connsiteY19" fmla="*/ 12700 h 194153"/>
              <a:gd name="connsiteX20" fmla="*/ 8586611 w 8650111"/>
              <a:gd name="connsiteY20" fmla="*/ 0 h 194153"/>
              <a:gd name="connsiteX21" fmla="*/ 8434211 w 8650111"/>
              <a:gd name="connsiteY21" fmla="*/ 12700 h 194153"/>
              <a:gd name="connsiteX22" fmla="*/ 8396111 w 8650111"/>
              <a:gd name="connsiteY22" fmla="*/ 25400 h 194153"/>
              <a:gd name="connsiteX23" fmla="*/ 8243711 w 8650111"/>
              <a:gd name="connsiteY23" fmla="*/ 50800 h 194153"/>
              <a:gd name="connsiteX24" fmla="*/ 8154811 w 8650111"/>
              <a:gd name="connsiteY24" fmla="*/ 63500 h 194153"/>
              <a:gd name="connsiteX25" fmla="*/ 8040511 w 8650111"/>
              <a:gd name="connsiteY25" fmla="*/ 88900 h 194153"/>
              <a:gd name="connsiteX26" fmla="*/ 7037211 w 8650111"/>
              <a:gd name="connsiteY26" fmla="*/ 76200 h 194153"/>
              <a:gd name="connsiteX27" fmla="*/ 6986411 w 8650111"/>
              <a:gd name="connsiteY27" fmla="*/ 635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8078611 w 8650111"/>
              <a:gd name="connsiteY15" fmla="*/ 101600 h 194153"/>
              <a:gd name="connsiteX16" fmla="*/ 8231011 w 8650111"/>
              <a:gd name="connsiteY16" fmla="*/ 88900 h 194153"/>
              <a:gd name="connsiteX17" fmla="*/ 8332611 w 8650111"/>
              <a:gd name="connsiteY17" fmla="*/ 76200 h 194153"/>
              <a:gd name="connsiteX18" fmla="*/ 8650111 w 8650111"/>
              <a:gd name="connsiteY18" fmla="*/ 50800 h 194153"/>
              <a:gd name="connsiteX19" fmla="*/ 8624711 w 8650111"/>
              <a:gd name="connsiteY19" fmla="*/ 12700 h 194153"/>
              <a:gd name="connsiteX20" fmla="*/ 8586611 w 8650111"/>
              <a:gd name="connsiteY20" fmla="*/ 0 h 194153"/>
              <a:gd name="connsiteX21" fmla="*/ 8434211 w 8650111"/>
              <a:gd name="connsiteY21" fmla="*/ 12700 h 194153"/>
              <a:gd name="connsiteX22" fmla="*/ 8396111 w 8650111"/>
              <a:gd name="connsiteY22" fmla="*/ 25400 h 194153"/>
              <a:gd name="connsiteX23" fmla="*/ 8243711 w 8650111"/>
              <a:gd name="connsiteY23" fmla="*/ 50800 h 194153"/>
              <a:gd name="connsiteX24" fmla="*/ 8154811 w 8650111"/>
              <a:gd name="connsiteY24" fmla="*/ 63500 h 194153"/>
              <a:gd name="connsiteX25" fmla="*/ 8040511 w 8650111"/>
              <a:gd name="connsiteY25" fmla="*/ 88900 h 194153"/>
              <a:gd name="connsiteX26" fmla="*/ 7037211 w 8650111"/>
              <a:gd name="connsiteY26" fmla="*/ 76200 h 194153"/>
              <a:gd name="connsiteX27" fmla="*/ 6986411 w 8650111"/>
              <a:gd name="connsiteY27" fmla="*/ 635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8078611 w 8650111"/>
              <a:gd name="connsiteY15" fmla="*/ 101600 h 194153"/>
              <a:gd name="connsiteX16" fmla="*/ 8231011 w 8650111"/>
              <a:gd name="connsiteY16" fmla="*/ 88900 h 194153"/>
              <a:gd name="connsiteX17" fmla="*/ 8332611 w 8650111"/>
              <a:gd name="connsiteY17" fmla="*/ 76200 h 194153"/>
              <a:gd name="connsiteX18" fmla="*/ 8650111 w 8650111"/>
              <a:gd name="connsiteY18" fmla="*/ 50800 h 194153"/>
              <a:gd name="connsiteX19" fmla="*/ 8624711 w 8650111"/>
              <a:gd name="connsiteY19" fmla="*/ 12700 h 194153"/>
              <a:gd name="connsiteX20" fmla="*/ 8586611 w 8650111"/>
              <a:gd name="connsiteY20" fmla="*/ 0 h 194153"/>
              <a:gd name="connsiteX21" fmla="*/ 8434211 w 8650111"/>
              <a:gd name="connsiteY21" fmla="*/ 12700 h 194153"/>
              <a:gd name="connsiteX22" fmla="*/ 8396111 w 8650111"/>
              <a:gd name="connsiteY22" fmla="*/ 25400 h 194153"/>
              <a:gd name="connsiteX23" fmla="*/ 8243711 w 8650111"/>
              <a:gd name="connsiteY23" fmla="*/ 50800 h 194153"/>
              <a:gd name="connsiteX24" fmla="*/ 8154811 w 8650111"/>
              <a:gd name="connsiteY24" fmla="*/ 63500 h 194153"/>
              <a:gd name="connsiteX25" fmla="*/ 8040511 w 8650111"/>
              <a:gd name="connsiteY25" fmla="*/ 88900 h 194153"/>
              <a:gd name="connsiteX26" fmla="*/ 7037211 w 8650111"/>
              <a:gd name="connsiteY26" fmla="*/ 76200 h 194153"/>
              <a:gd name="connsiteX27" fmla="*/ 6986411 w 8650111"/>
              <a:gd name="connsiteY27" fmla="*/ 635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8078611 w 8650111"/>
              <a:gd name="connsiteY15" fmla="*/ 101600 h 194153"/>
              <a:gd name="connsiteX16" fmla="*/ 8231011 w 8650111"/>
              <a:gd name="connsiteY16" fmla="*/ 88900 h 194153"/>
              <a:gd name="connsiteX17" fmla="*/ 8332611 w 8650111"/>
              <a:gd name="connsiteY17" fmla="*/ 76200 h 194153"/>
              <a:gd name="connsiteX18" fmla="*/ 8650111 w 8650111"/>
              <a:gd name="connsiteY18" fmla="*/ 50800 h 194153"/>
              <a:gd name="connsiteX19" fmla="*/ 8624711 w 8650111"/>
              <a:gd name="connsiteY19" fmla="*/ 12700 h 194153"/>
              <a:gd name="connsiteX20" fmla="*/ 8586611 w 8650111"/>
              <a:gd name="connsiteY20" fmla="*/ 0 h 194153"/>
              <a:gd name="connsiteX21" fmla="*/ 8434211 w 8650111"/>
              <a:gd name="connsiteY21" fmla="*/ 12700 h 194153"/>
              <a:gd name="connsiteX22" fmla="*/ 8396111 w 8650111"/>
              <a:gd name="connsiteY22" fmla="*/ 25400 h 194153"/>
              <a:gd name="connsiteX23" fmla="*/ 8243711 w 8650111"/>
              <a:gd name="connsiteY23" fmla="*/ 50800 h 194153"/>
              <a:gd name="connsiteX24" fmla="*/ 8154811 w 8650111"/>
              <a:gd name="connsiteY24" fmla="*/ 63500 h 194153"/>
              <a:gd name="connsiteX25" fmla="*/ 8040511 w 8650111"/>
              <a:gd name="connsiteY25" fmla="*/ 88900 h 194153"/>
              <a:gd name="connsiteX26" fmla="*/ 7037211 w 8650111"/>
              <a:gd name="connsiteY26" fmla="*/ 76200 h 194153"/>
              <a:gd name="connsiteX27" fmla="*/ 6986411 w 8650111"/>
              <a:gd name="connsiteY27" fmla="*/ 635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8078611 w 8650111"/>
              <a:gd name="connsiteY15" fmla="*/ 101600 h 194153"/>
              <a:gd name="connsiteX16" fmla="*/ 8231011 w 8650111"/>
              <a:gd name="connsiteY16" fmla="*/ 88900 h 194153"/>
              <a:gd name="connsiteX17" fmla="*/ 8332611 w 8650111"/>
              <a:gd name="connsiteY17" fmla="*/ 76200 h 194153"/>
              <a:gd name="connsiteX18" fmla="*/ 8650111 w 8650111"/>
              <a:gd name="connsiteY18" fmla="*/ 50800 h 194153"/>
              <a:gd name="connsiteX19" fmla="*/ 8624711 w 8650111"/>
              <a:gd name="connsiteY19" fmla="*/ 12700 h 194153"/>
              <a:gd name="connsiteX20" fmla="*/ 8586611 w 8650111"/>
              <a:gd name="connsiteY20" fmla="*/ 0 h 194153"/>
              <a:gd name="connsiteX21" fmla="*/ 8434211 w 8650111"/>
              <a:gd name="connsiteY21" fmla="*/ 12700 h 194153"/>
              <a:gd name="connsiteX22" fmla="*/ 8396111 w 8650111"/>
              <a:gd name="connsiteY22" fmla="*/ 25400 h 194153"/>
              <a:gd name="connsiteX23" fmla="*/ 8243711 w 8650111"/>
              <a:gd name="connsiteY23" fmla="*/ 50800 h 194153"/>
              <a:gd name="connsiteX24" fmla="*/ 8154811 w 8650111"/>
              <a:gd name="connsiteY24" fmla="*/ 63500 h 194153"/>
              <a:gd name="connsiteX25" fmla="*/ 8040511 w 8650111"/>
              <a:gd name="connsiteY25" fmla="*/ 88900 h 194153"/>
              <a:gd name="connsiteX26" fmla="*/ 7037211 w 8650111"/>
              <a:gd name="connsiteY26" fmla="*/ 76200 h 194153"/>
              <a:gd name="connsiteX27" fmla="*/ 6986411 w 8650111"/>
              <a:gd name="connsiteY27" fmla="*/ 635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8078611 w 8650111"/>
              <a:gd name="connsiteY15" fmla="*/ 101600 h 194153"/>
              <a:gd name="connsiteX16" fmla="*/ 8231011 w 8650111"/>
              <a:gd name="connsiteY16" fmla="*/ 88900 h 194153"/>
              <a:gd name="connsiteX17" fmla="*/ 8332611 w 8650111"/>
              <a:gd name="connsiteY17" fmla="*/ 76200 h 194153"/>
              <a:gd name="connsiteX18" fmla="*/ 8650111 w 8650111"/>
              <a:gd name="connsiteY18" fmla="*/ 50800 h 194153"/>
              <a:gd name="connsiteX19" fmla="*/ 8624711 w 8650111"/>
              <a:gd name="connsiteY19" fmla="*/ 12700 h 194153"/>
              <a:gd name="connsiteX20" fmla="*/ 8586611 w 8650111"/>
              <a:gd name="connsiteY20" fmla="*/ 0 h 194153"/>
              <a:gd name="connsiteX21" fmla="*/ 8434211 w 8650111"/>
              <a:gd name="connsiteY21" fmla="*/ 12700 h 194153"/>
              <a:gd name="connsiteX22" fmla="*/ 8396111 w 8650111"/>
              <a:gd name="connsiteY22" fmla="*/ 25400 h 194153"/>
              <a:gd name="connsiteX23" fmla="*/ 8243711 w 8650111"/>
              <a:gd name="connsiteY23" fmla="*/ 50800 h 194153"/>
              <a:gd name="connsiteX24" fmla="*/ 8154811 w 8650111"/>
              <a:gd name="connsiteY24" fmla="*/ 63500 h 194153"/>
              <a:gd name="connsiteX25" fmla="*/ 8040511 w 8650111"/>
              <a:gd name="connsiteY25" fmla="*/ 88900 h 194153"/>
              <a:gd name="connsiteX26" fmla="*/ 7037211 w 8650111"/>
              <a:gd name="connsiteY26" fmla="*/ 101600 h 194153"/>
              <a:gd name="connsiteX27" fmla="*/ 6986411 w 8650111"/>
              <a:gd name="connsiteY27" fmla="*/ 635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36644 w 8650111"/>
              <a:gd name="connsiteY15" fmla="*/ 71967 h 194153"/>
              <a:gd name="connsiteX16" fmla="*/ 8078611 w 8650111"/>
              <a:gd name="connsiteY16" fmla="*/ 1016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8154811 w 8650111"/>
              <a:gd name="connsiteY25" fmla="*/ 63500 h 194153"/>
              <a:gd name="connsiteX26" fmla="*/ 8040511 w 8650111"/>
              <a:gd name="connsiteY26" fmla="*/ 88900 h 194153"/>
              <a:gd name="connsiteX27" fmla="*/ 7037211 w 8650111"/>
              <a:gd name="connsiteY27" fmla="*/ 101600 h 194153"/>
              <a:gd name="connsiteX28" fmla="*/ 6986411 w 8650111"/>
              <a:gd name="connsiteY28" fmla="*/ 63500 h 194153"/>
              <a:gd name="connsiteX29" fmla="*/ 6605411 w 8650111"/>
              <a:gd name="connsiteY29" fmla="*/ 50800 h 194153"/>
              <a:gd name="connsiteX30" fmla="*/ 6275211 w 8650111"/>
              <a:gd name="connsiteY30" fmla="*/ 38100 h 194153"/>
              <a:gd name="connsiteX31" fmla="*/ 5995811 w 8650111"/>
              <a:gd name="connsiteY31" fmla="*/ 12700 h 194153"/>
              <a:gd name="connsiteX32" fmla="*/ 5818011 w 8650111"/>
              <a:gd name="connsiteY32" fmla="*/ 55033 h 194153"/>
              <a:gd name="connsiteX33" fmla="*/ 4526844 w 8650111"/>
              <a:gd name="connsiteY33" fmla="*/ 80433 h 194153"/>
              <a:gd name="connsiteX34" fmla="*/ 3532011 w 8650111"/>
              <a:gd name="connsiteY34" fmla="*/ 97367 h 194153"/>
              <a:gd name="connsiteX35" fmla="*/ 3222978 w 8650111"/>
              <a:gd name="connsiteY35" fmla="*/ 97367 h 194153"/>
              <a:gd name="connsiteX36" fmla="*/ 2913944 w 8650111"/>
              <a:gd name="connsiteY36" fmla="*/ 93133 h 194153"/>
              <a:gd name="connsiteX37" fmla="*/ 2659945 w 8650111"/>
              <a:gd name="connsiteY37" fmla="*/ 50800 h 194153"/>
              <a:gd name="connsiteX38" fmla="*/ 2452511 w 8650111"/>
              <a:gd name="connsiteY38" fmla="*/ 80433 h 194153"/>
              <a:gd name="connsiteX39" fmla="*/ 2228145 w 8650111"/>
              <a:gd name="connsiteY39" fmla="*/ 88900 h 194153"/>
              <a:gd name="connsiteX40" fmla="*/ 1550811 w 8650111"/>
              <a:gd name="connsiteY40" fmla="*/ 38100 h 194153"/>
              <a:gd name="connsiteX41" fmla="*/ 1512711 w 8650111"/>
              <a:gd name="connsiteY41" fmla="*/ 50800 h 194153"/>
              <a:gd name="connsiteX42" fmla="*/ 1474611 w 8650111"/>
              <a:gd name="connsiteY42" fmla="*/ 76200 h 194153"/>
              <a:gd name="connsiteX43" fmla="*/ 1423811 w 8650111"/>
              <a:gd name="connsiteY43" fmla="*/ 88900 h 194153"/>
              <a:gd name="connsiteX44" fmla="*/ 1385711 w 8650111"/>
              <a:gd name="connsiteY44" fmla="*/ 101600 h 194153"/>
              <a:gd name="connsiteX45" fmla="*/ 1055511 w 8650111"/>
              <a:gd name="connsiteY45" fmla="*/ 88900 h 194153"/>
              <a:gd name="connsiteX46" fmla="*/ 865011 w 8650111"/>
              <a:gd name="connsiteY46" fmla="*/ 50800 h 194153"/>
              <a:gd name="connsiteX47" fmla="*/ 674511 w 8650111"/>
              <a:gd name="connsiteY47" fmla="*/ 38100 h 194153"/>
              <a:gd name="connsiteX48" fmla="*/ 420511 w 8650111"/>
              <a:gd name="connsiteY48" fmla="*/ 50800 h 194153"/>
              <a:gd name="connsiteX49" fmla="*/ 382411 w 8650111"/>
              <a:gd name="connsiteY49" fmla="*/ 63500 h 194153"/>
              <a:gd name="connsiteX50" fmla="*/ 280811 w 8650111"/>
              <a:gd name="connsiteY50" fmla="*/ 76200 h 194153"/>
              <a:gd name="connsiteX51" fmla="*/ 217311 w 8650111"/>
              <a:gd name="connsiteY51" fmla="*/ 88900 h 194153"/>
              <a:gd name="connsiteX52" fmla="*/ 115711 w 8650111"/>
              <a:gd name="connsiteY52" fmla="*/ 114300 h 194153"/>
              <a:gd name="connsiteX53" fmla="*/ 166511 w 8650111"/>
              <a:gd name="connsiteY53"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8078611 w 8650111"/>
              <a:gd name="connsiteY16" fmla="*/ 1016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8154811 w 8650111"/>
              <a:gd name="connsiteY25" fmla="*/ 63500 h 194153"/>
              <a:gd name="connsiteX26" fmla="*/ 8040511 w 8650111"/>
              <a:gd name="connsiteY26" fmla="*/ 88900 h 194153"/>
              <a:gd name="connsiteX27" fmla="*/ 7037211 w 8650111"/>
              <a:gd name="connsiteY27" fmla="*/ 101600 h 194153"/>
              <a:gd name="connsiteX28" fmla="*/ 6986411 w 8650111"/>
              <a:gd name="connsiteY28" fmla="*/ 63500 h 194153"/>
              <a:gd name="connsiteX29" fmla="*/ 6605411 w 8650111"/>
              <a:gd name="connsiteY29" fmla="*/ 50800 h 194153"/>
              <a:gd name="connsiteX30" fmla="*/ 6275211 w 8650111"/>
              <a:gd name="connsiteY30" fmla="*/ 38100 h 194153"/>
              <a:gd name="connsiteX31" fmla="*/ 5995811 w 8650111"/>
              <a:gd name="connsiteY31" fmla="*/ 12700 h 194153"/>
              <a:gd name="connsiteX32" fmla="*/ 5818011 w 8650111"/>
              <a:gd name="connsiteY32" fmla="*/ 55033 h 194153"/>
              <a:gd name="connsiteX33" fmla="*/ 4526844 w 8650111"/>
              <a:gd name="connsiteY33" fmla="*/ 80433 h 194153"/>
              <a:gd name="connsiteX34" fmla="*/ 3532011 w 8650111"/>
              <a:gd name="connsiteY34" fmla="*/ 97367 h 194153"/>
              <a:gd name="connsiteX35" fmla="*/ 3222978 w 8650111"/>
              <a:gd name="connsiteY35" fmla="*/ 97367 h 194153"/>
              <a:gd name="connsiteX36" fmla="*/ 2913944 w 8650111"/>
              <a:gd name="connsiteY36" fmla="*/ 93133 h 194153"/>
              <a:gd name="connsiteX37" fmla="*/ 2659945 w 8650111"/>
              <a:gd name="connsiteY37" fmla="*/ 50800 h 194153"/>
              <a:gd name="connsiteX38" fmla="*/ 2452511 w 8650111"/>
              <a:gd name="connsiteY38" fmla="*/ 80433 h 194153"/>
              <a:gd name="connsiteX39" fmla="*/ 2228145 w 8650111"/>
              <a:gd name="connsiteY39" fmla="*/ 88900 h 194153"/>
              <a:gd name="connsiteX40" fmla="*/ 1550811 w 8650111"/>
              <a:gd name="connsiteY40" fmla="*/ 38100 h 194153"/>
              <a:gd name="connsiteX41" fmla="*/ 1512711 w 8650111"/>
              <a:gd name="connsiteY41" fmla="*/ 50800 h 194153"/>
              <a:gd name="connsiteX42" fmla="*/ 1474611 w 8650111"/>
              <a:gd name="connsiteY42" fmla="*/ 76200 h 194153"/>
              <a:gd name="connsiteX43" fmla="*/ 1423811 w 8650111"/>
              <a:gd name="connsiteY43" fmla="*/ 88900 h 194153"/>
              <a:gd name="connsiteX44" fmla="*/ 1385711 w 8650111"/>
              <a:gd name="connsiteY44" fmla="*/ 101600 h 194153"/>
              <a:gd name="connsiteX45" fmla="*/ 1055511 w 8650111"/>
              <a:gd name="connsiteY45" fmla="*/ 88900 h 194153"/>
              <a:gd name="connsiteX46" fmla="*/ 865011 w 8650111"/>
              <a:gd name="connsiteY46" fmla="*/ 50800 h 194153"/>
              <a:gd name="connsiteX47" fmla="*/ 674511 w 8650111"/>
              <a:gd name="connsiteY47" fmla="*/ 38100 h 194153"/>
              <a:gd name="connsiteX48" fmla="*/ 420511 w 8650111"/>
              <a:gd name="connsiteY48" fmla="*/ 50800 h 194153"/>
              <a:gd name="connsiteX49" fmla="*/ 382411 w 8650111"/>
              <a:gd name="connsiteY49" fmla="*/ 63500 h 194153"/>
              <a:gd name="connsiteX50" fmla="*/ 280811 w 8650111"/>
              <a:gd name="connsiteY50" fmla="*/ 76200 h 194153"/>
              <a:gd name="connsiteX51" fmla="*/ 217311 w 8650111"/>
              <a:gd name="connsiteY51" fmla="*/ 88900 h 194153"/>
              <a:gd name="connsiteX52" fmla="*/ 115711 w 8650111"/>
              <a:gd name="connsiteY52" fmla="*/ 114300 h 194153"/>
              <a:gd name="connsiteX53" fmla="*/ 166511 w 8650111"/>
              <a:gd name="connsiteY53"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8078611 w 8650111"/>
              <a:gd name="connsiteY16" fmla="*/ 1016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8154811 w 8650111"/>
              <a:gd name="connsiteY25" fmla="*/ 63500 h 194153"/>
              <a:gd name="connsiteX26" fmla="*/ 8040511 w 8650111"/>
              <a:gd name="connsiteY26" fmla="*/ 88900 h 194153"/>
              <a:gd name="connsiteX27" fmla="*/ 7037211 w 8650111"/>
              <a:gd name="connsiteY27" fmla="*/ 101600 h 194153"/>
              <a:gd name="connsiteX28" fmla="*/ 6986411 w 8650111"/>
              <a:gd name="connsiteY28" fmla="*/ 63500 h 194153"/>
              <a:gd name="connsiteX29" fmla="*/ 6605411 w 8650111"/>
              <a:gd name="connsiteY29" fmla="*/ 50800 h 194153"/>
              <a:gd name="connsiteX30" fmla="*/ 6275211 w 8650111"/>
              <a:gd name="connsiteY30" fmla="*/ 38100 h 194153"/>
              <a:gd name="connsiteX31" fmla="*/ 5995811 w 8650111"/>
              <a:gd name="connsiteY31" fmla="*/ 12700 h 194153"/>
              <a:gd name="connsiteX32" fmla="*/ 5818011 w 8650111"/>
              <a:gd name="connsiteY32" fmla="*/ 55033 h 194153"/>
              <a:gd name="connsiteX33" fmla="*/ 4526844 w 8650111"/>
              <a:gd name="connsiteY33" fmla="*/ 80433 h 194153"/>
              <a:gd name="connsiteX34" fmla="*/ 3532011 w 8650111"/>
              <a:gd name="connsiteY34" fmla="*/ 97367 h 194153"/>
              <a:gd name="connsiteX35" fmla="*/ 3222978 w 8650111"/>
              <a:gd name="connsiteY35" fmla="*/ 97367 h 194153"/>
              <a:gd name="connsiteX36" fmla="*/ 2913944 w 8650111"/>
              <a:gd name="connsiteY36" fmla="*/ 93133 h 194153"/>
              <a:gd name="connsiteX37" fmla="*/ 2659945 w 8650111"/>
              <a:gd name="connsiteY37" fmla="*/ 50800 h 194153"/>
              <a:gd name="connsiteX38" fmla="*/ 2452511 w 8650111"/>
              <a:gd name="connsiteY38" fmla="*/ 80433 h 194153"/>
              <a:gd name="connsiteX39" fmla="*/ 2228145 w 8650111"/>
              <a:gd name="connsiteY39" fmla="*/ 88900 h 194153"/>
              <a:gd name="connsiteX40" fmla="*/ 1550811 w 8650111"/>
              <a:gd name="connsiteY40" fmla="*/ 38100 h 194153"/>
              <a:gd name="connsiteX41" fmla="*/ 1512711 w 8650111"/>
              <a:gd name="connsiteY41" fmla="*/ 50800 h 194153"/>
              <a:gd name="connsiteX42" fmla="*/ 1474611 w 8650111"/>
              <a:gd name="connsiteY42" fmla="*/ 76200 h 194153"/>
              <a:gd name="connsiteX43" fmla="*/ 1423811 w 8650111"/>
              <a:gd name="connsiteY43" fmla="*/ 88900 h 194153"/>
              <a:gd name="connsiteX44" fmla="*/ 1385711 w 8650111"/>
              <a:gd name="connsiteY44" fmla="*/ 101600 h 194153"/>
              <a:gd name="connsiteX45" fmla="*/ 1055511 w 8650111"/>
              <a:gd name="connsiteY45" fmla="*/ 88900 h 194153"/>
              <a:gd name="connsiteX46" fmla="*/ 865011 w 8650111"/>
              <a:gd name="connsiteY46" fmla="*/ 50800 h 194153"/>
              <a:gd name="connsiteX47" fmla="*/ 674511 w 8650111"/>
              <a:gd name="connsiteY47" fmla="*/ 38100 h 194153"/>
              <a:gd name="connsiteX48" fmla="*/ 420511 w 8650111"/>
              <a:gd name="connsiteY48" fmla="*/ 50800 h 194153"/>
              <a:gd name="connsiteX49" fmla="*/ 382411 w 8650111"/>
              <a:gd name="connsiteY49" fmla="*/ 63500 h 194153"/>
              <a:gd name="connsiteX50" fmla="*/ 280811 w 8650111"/>
              <a:gd name="connsiteY50" fmla="*/ 76200 h 194153"/>
              <a:gd name="connsiteX51" fmla="*/ 217311 w 8650111"/>
              <a:gd name="connsiteY51" fmla="*/ 88900 h 194153"/>
              <a:gd name="connsiteX52" fmla="*/ 115711 w 8650111"/>
              <a:gd name="connsiteY52" fmla="*/ 114300 h 194153"/>
              <a:gd name="connsiteX53" fmla="*/ 166511 w 8650111"/>
              <a:gd name="connsiteY53"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8078611 w 8650111"/>
              <a:gd name="connsiteY16" fmla="*/ 1016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8154811 w 8650111"/>
              <a:gd name="connsiteY25" fmla="*/ 63500 h 194153"/>
              <a:gd name="connsiteX26" fmla="*/ 8040511 w 8650111"/>
              <a:gd name="connsiteY26" fmla="*/ 88900 h 194153"/>
              <a:gd name="connsiteX27" fmla="*/ 7037211 w 8650111"/>
              <a:gd name="connsiteY27" fmla="*/ 101600 h 194153"/>
              <a:gd name="connsiteX28" fmla="*/ 6986411 w 8650111"/>
              <a:gd name="connsiteY28" fmla="*/ 63500 h 194153"/>
              <a:gd name="connsiteX29" fmla="*/ 6605411 w 8650111"/>
              <a:gd name="connsiteY29" fmla="*/ 50800 h 194153"/>
              <a:gd name="connsiteX30" fmla="*/ 6275211 w 8650111"/>
              <a:gd name="connsiteY30" fmla="*/ 38100 h 194153"/>
              <a:gd name="connsiteX31" fmla="*/ 5995811 w 8650111"/>
              <a:gd name="connsiteY31" fmla="*/ 12700 h 194153"/>
              <a:gd name="connsiteX32" fmla="*/ 5818011 w 8650111"/>
              <a:gd name="connsiteY32" fmla="*/ 55033 h 194153"/>
              <a:gd name="connsiteX33" fmla="*/ 4526844 w 8650111"/>
              <a:gd name="connsiteY33" fmla="*/ 80433 h 194153"/>
              <a:gd name="connsiteX34" fmla="*/ 3532011 w 8650111"/>
              <a:gd name="connsiteY34" fmla="*/ 97367 h 194153"/>
              <a:gd name="connsiteX35" fmla="*/ 3222978 w 8650111"/>
              <a:gd name="connsiteY35" fmla="*/ 97367 h 194153"/>
              <a:gd name="connsiteX36" fmla="*/ 2913944 w 8650111"/>
              <a:gd name="connsiteY36" fmla="*/ 93133 h 194153"/>
              <a:gd name="connsiteX37" fmla="*/ 2659945 w 8650111"/>
              <a:gd name="connsiteY37" fmla="*/ 50800 h 194153"/>
              <a:gd name="connsiteX38" fmla="*/ 2452511 w 8650111"/>
              <a:gd name="connsiteY38" fmla="*/ 80433 h 194153"/>
              <a:gd name="connsiteX39" fmla="*/ 2228145 w 8650111"/>
              <a:gd name="connsiteY39" fmla="*/ 88900 h 194153"/>
              <a:gd name="connsiteX40" fmla="*/ 1550811 w 8650111"/>
              <a:gd name="connsiteY40" fmla="*/ 38100 h 194153"/>
              <a:gd name="connsiteX41" fmla="*/ 1512711 w 8650111"/>
              <a:gd name="connsiteY41" fmla="*/ 50800 h 194153"/>
              <a:gd name="connsiteX42" fmla="*/ 1474611 w 8650111"/>
              <a:gd name="connsiteY42" fmla="*/ 76200 h 194153"/>
              <a:gd name="connsiteX43" fmla="*/ 1423811 w 8650111"/>
              <a:gd name="connsiteY43" fmla="*/ 88900 h 194153"/>
              <a:gd name="connsiteX44" fmla="*/ 1385711 w 8650111"/>
              <a:gd name="connsiteY44" fmla="*/ 101600 h 194153"/>
              <a:gd name="connsiteX45" fmla="*/ 1055511 w 8650111"/>
              <a:gd name="connsiteY45" fmla="*/ 88900 h 194153"/>
              <a:gd name="connsiteX46" fmla="*/ 865011 w 8650111"/>
              <a:gd name="connsiteY46" fmla="*/ 50800 h 194153"/>
              <a:gd name="connsiteX47" fmla="*/ 674511 w 8650111"/>
              <a:gd name="connsiteY47" fmla="*/ 38100 h 194153"/>
              <a:gd name="connsiteX48" fmla="*/ 420511 w 8650111"/>
              <a:gd name="connsiteY48" fmla="*/ 50800 h 194153"/>
              <a:gd name="connsiteX49" fmla="*/ 382411 w 8650111"/>
              <a:gd name="connsiteY49" fmla="*/ 63500 h 194153"/>
              <a:gd name="connsiteX50" fmla="*/ 280811 w 8650111"/>
              <a:gd name="connsiteY50" fmla="*/ 76200 h 194153"/>
              <a:gd name="connsiteX51" fmla="*/ 217311 w 8650111"/>
              <a:gd name="connsiteY51" fmla="*/ 88900 h 194153"/>
              <a:gd name="connsiteX52" fmla="*/ 115711 w 8650111"/>
              <a:gd name="connsiteY52" fmla="*/ 114300 h 194153"/>
              <a:gd name="connsiteX53" fmla="*/ 166511 w 8650111"/>
              <a:gd name="connsiteY53"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8078611 w 8650111"/>
              <a:gd name="connsiteY16" fmla="*/ 1016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8154811 w 8650111"/>
              <a:gd name="connsiteY25" fmla="*/ 63500 h 194153"/>
              <a:gd name="connsiteX26" fmla="*/ 8040511 w 8650111"/>
              <a:gd name="connsiteY26" fmla="*/ 88900 h 194153"/>
              <a:gd name="connsiteX27" fmla="*/ 7049911 w 8650111"/>
              <a:gd name="connsiteY27" fmla="*/ 88900 h 194153"/>
              <a:gd name="connsiteX28" fmla="*/ 6986411 w 8650111"/>
              <a:gd name="connsiteY28" fmla="*/ 63500 h 194153"/>
              <a:gd name="connsiteX29" fmla="*/ 6605411 w 8650111"/>
              <a:gd name="connsiteY29" fmla="*/ 50800 h 194153"/>
              <a:gd name="connsiteX30" fmla="*/ 6275211 w 8650111"/>
              <a:gd name="connsiteY30" fmla="*/ 38100 h 194153"/>
              <a:gd name="connsiteX31" fmla="*/ 5995811 w 8650111"/>
              <a:gd name="connsiteY31" fmla="*/ 12700 h 194153"/>
              <a:gd name="connsiteX32" fmla="*/ 5818011 w 8650111"/>
              <a:gd name="connsiteY32" fmla="*/ 55033 h 194153"/>
              <a:gd name="connsiteX33" fmla="*/ 4526844 w 8650111"/>
              <a:gd name="connsiteY33" fmla="*/ 80433 h 194153"/>
              <a:gd name="connsiteX34" fmla="*/ 3532011 w 8650111"/>
              <a:gd name="connsiteY34" fmla="*/ 97367 h 194153"/>
              <a:gd name="connsiteX35" fmla="*/ 3222978 w 8650111"/>
              <a:gd name="connsiteY35" fmla="*/ 97367 h 194153"/>
              <a:gd name="connsiteX36" fmla="*/ 2913944 w 8650111"/>
              <a:gd name="connsiteY36" fmla="*/ 93133 h 194153"/>
              <a:gd name="connsiteX37" fmla="*/ 2659945 w 8650111"/>
              <a:gd name="connsiteY37" fmla="*/ 50800 h 194153"/>
              <a:gd name="connsiteX38" fmla="*/ 2452511 w 8650111"/>
              <a:gd name="connsiteY38" fmla="*/ 80433 h 194153"/>
              <a:gd name="connsiteX39" fmla="*/ 2228145 w 8650111"/>
              <a:gd name="connsiteY39" fmla="*/ 88900 h 194153"/>
              <a:gd name="connsiteX40" fmla="*/ 1550811 w 8650111"/>
              <a:gd name="connsiteY40" fmla="*/ 38100 h 194153"/>
              <a:gd name="connsiteX41" fmla="*/ 1512711 w 8650111"/>
              <a:gd name="connsiteY41" fmla="*/ 50800 h 194153"/>
              <a:gd name="connsiteX42" fmla="*/ 1474611 w 8650111"/>
              <a:gd name="connsiteY42" fmla="*/ 76200 h 194153"/>
              <a:gd name="connsiteX43" fmla="*/ 1423811 w 8650111"/>
              <a:gd name="connsiteY43" fmla="*/ 88900 h 194153"/>
              <a:gd name="connsiteX44" fmla="*/ 1385711 w 8650111"/>
              <a:gd name="connsiteY44" fmla="*/ 101600 h 194153"/>
              <a:gd name="connsiteX45" fmla="*/ 1055511 w 8650111"/>
              <a:gd name="connsiteY45" fmla="*/ 88900 h 194153"/>
              <a:gd name="connsiteX46" fmla="*/ 865011 w 8650111"/>
              <a:gd name="connsiteY46" fmla="*/ 50800 h 194153"/>
              <a:gd name="connsiteX47" fmla="*/ 674511 w 8650111"/>
              <a:gd name="connsiteY47" fmla="*/ 38100 h 194153"/>
              <a:gd name="connsiteX48" fmla="*/ 420511 w 8650111"/>
              <a:gd name="connsiteY48" fmla="*/ 50800 h 194153"/>
              <a:gd name="connsiteX49" fmla="*/ 382411 w 8650111"/>
              <a:gd name="connsiteY49" fmla="*/ 63500 h 194153"/>
              <a:gd name="connsiteX50" fmla="*/ 280811 w 8650111"/>
              <a:gd name="connsiteY50" fmla="*/ 76200 h 194153"/>
              <a:gd name="connsiteX51" fmla="*/ 217311 w 8650111"/>
              <a:gd name="connsiteY51" fmla="*/ 88900 h 194153"/>
              <a:gd name="connsiteX52" fmla="*/ 115711 w 8650111"/>
              <a:gd name="connsiteY52" fmla="*/ 114300 h 194153"/>
              <a:gd name="connsiteX53" fmla="*/ 166511 w 8650111"/>
              <a:gd name="connsiteY53"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97367 h 194153"/>
              <a:gd name="connsiteX17" fmla="*/ 8078611 w 8650111"/>
              <a:gd name="connsiteY17" fmla="*/ 1016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8154811 w 8650111"/>
              <a:gd name="connsiteY26" fmla="*/ 63500 h 194153"/>
              <a:gd name="connsiteX27" fmla="*/ 8040511 w 8650111"/>
              <a:gd name="connsiteY27" fmla="*/ 88900 h 194153"/>
              <a:gd name="connsiteX28" fmla="*/ 7049911 w 8650111"/>
              <a:gd name="connsiteY28" fmla="*/ 88900 h 194153"/>
              <a:gd name="connsiteX29" fmla="*/ 6986411 w 8650111"/>
              <a:gd name="connsiteY29" fmla="*/ 63500 h 194153"/>
              <a:gd name="connsiteX30" fmla="*/ 6605411 w 8650111"/>
              <a:gd name="connsiteY30" fmla="*/ 50800 h 194153"/>
              <a:gd name="connsiteX31" fmla="*/ 6275211 w 8650111"/>
              <a:gd name="connsiteY31" fmla="*/ 38100 h 194153"/>
              <a:gd name="connsiteX32" fmla="*/ 5995811 w 8650111"/>
              <a:gd name="connsiteY32" fmla="*/ 12700 h 194153"/>
              <a:gd name="connsiteX33" fmla="*/ 5818011 w 8650111"/>
              <a:gd name="connsiteY33" fmla="*/ 55033 h 194153"/>
              <a:gd name="connsiteX34" fmla="*/ 4526844 w 8650111"/>
              <a:gd name="connsiteY34" fmla="*/ 80433 h 194153"/>
              <a:gd name="connsiteX35" fmla="*/ 3532011 w 8650111"/>
              <a:gd name="connsiteY35" fmla="*/ 97367 h 194153"/>
              <a:gd name="connsiteX36" fmla="*/ 3222978 w 8650111"/>
              <a:gd name="connsiteY36" fmla="*/ 97367 h 194153"/>
              <a:gd name="connsiteX37" fmla="*/ 2913944 w 8650111"/>
              <a:gd name="connsiteY37" fmla="*/ 93133 h 194153"/>
              <a:gd name="connsiteX38" fmla="*/ 2659945 w 8650111"/>
              <a:gd name="connsiteY38" fmla="*/ 50800 h 194153"/>
              <a:gd name="connsiteX39" fmla="*/ 2452511 w 8650111"/>
              <a:gd name="connsiteY39" fmla="*/ 80433 h 194153"/>
              <a:gd name="connsiteX40" fmla="*/ 2228145 w 8650111"/>
              <a:gd name="connsiteY40" fmla="*/ 88900 h 194153"/>
              <a:gd name="connsiteX41" fmla="*/ 1550811 w 8650111"/>
              <a:gd name="connsiteY41" fmla="*/ 38100 h 194153"/>
              <a:gd name="connsiteX42" fmla="*/ 1512711 w 8650111"/>
              <a:gd name="connsiteY42" fmla="*/ 50800 h 194153"/>
              <a:gd name="connsiteX43" fmla="*/ 1474611 w 8650111"/>
              <a:gd name="connsiteY43" fmla="*/ 76200 h 194153"/>
              <a:gd name="connsiteX44" fmla="*/ 1423811 w 8650111"/>
              <a:gd name="connsiteY44" fmla="*/ 88900 h 194153"/>
              <a:gd name="connsiteX45" fmla="*/ 1385711 w 8650111"/>
              <a:gd name="connsiteY45" fmla="*/ 101600 h 194153"/>
              <a:gd name="connsiteX46" fmla="*/ 1055511 w 8650111"/>
              <a:gd name="connsiteY46" fmla="*/ 88900 h 194153"/>
              <a:gd name="connsiteX47" fmla="*/ 865011 w 8650111"/>
              <a:gd name="connsiteY47" fmla="*/ 50800 h 194153"/>
              <a:gd name="connsiteX48" fmla="*/ 674511 w 8650111"/>
              <a:gd name="connsiteY48" fmla="*/ 38100 h 194153"/>
              <a:gd name="connsiteX49" fmla="*/ 420511 w 8650111"/>
              <a:gd name="connsiteY49" fmla="*/ 50800 h 194153"/>
              <a:gd name="connsiteX50" fmla="*/ 382411 w 8650111"/>
              <a:gd name="connsiteY50" fmla="*/ 63500 h 194153"/>
              <a:gd name="connsiteX51" fmla="*/ 280811 w 8650111"/>
              <a:gd name="connsiteY51" fmla="*/ 76200 h 194153"/>
              <a:gd name="connsiteX52" fmla="*/ 217311 w 8650111"/>
              <a:gd name="connsiteY52" fmla="*/ 88900 h 194153"/>
              <a:gd name="connsiteX53" fmla="*/ 115711 w 8650111"/>
              <a:gd name="connsiteY53" fmla="*/ 114300 h 194153"/>
              <a:gd name="connsiteX54" fmla="*/ 166511 w 8650111"/>
              <a:gd name="connsiteY54"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63500 h 194153"/>
              <a:gd name="connsiteX17" fmla="*/ 8078611 w 8650111"/>
              <a:gd name="connsiteY17" fmla="*/ 1016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8154811 w 8650111"/>
              <a:gd name="connsiteY26" fmla="*/ 63500 h 194153"/>
              <a:gd name="connsiteX27" fmla="*/ 8040511 w 8650111"/>
              <a:gd name="connsiteY27" fmla="*/ 88900 h 194153"/>
              <a:gd name="connsiteX28" fmla="*/ 7049911 w 8650111"/>
              <a:gd name="connsiteY28" fmla="*/ 88900 h 194153"/>
              <a:gd name="connsiteX29" fmla="*/ 6986411 w 8650111"/>
              <a:gd name="connsiteY29" fmla="*/ 63500 h 194153"/>
              <a:gd name="connsiteX30" fmla="*/ 6605411 w 8650111"/>
              <a:gd name="connsiteY30" fmla="*/ 50800 h 194153"/>
              <a:gd name="connsiteX31" fmla="*/ 6275211 w 8650111"/>
              <a:gd name="connsiteY31" fmla="*/ 38100 h 194153"/>
              <a:gd name="connsiteX32" fmla="*/ 5995811 w 8650111"/>
              <a:gd name="connsiteY32" fmla="*/ 12700 h 194153"/>
              <a:gd name="connsiteX33" fmla="*/ 5818011 w 8650111"/>
              <a:gd name="connsiteY33" fmla="*/ 55033 h 194153"/>
              <a:gd name="connsiteX34" fmla="*/ 4526844 w 8650111"/>
              <a:gd name="connsiteY34" fmla="*/ 80433 h 194153"/>
              <a:gd name="connsiteX35" fmla="*/ 3532011 w 8650111"/>
              <a:gd name="connsiteY35" fmla="*/ 97367 h 194153"/>
              <a:gd name="connsiteX36" fmla="*/ 3222978 w 8650111"/>
              <a:gd name="connsiteY36" fmla="*/ 97367 h 194153"/>
              <a:gd name="connsiteX37" fmla="*/ 2913944 w 8650111"/>
              <a:gd name="connsiteY37" fmla="*/ 93133 h 194153"/>
              <a:gd name="connsiteX38" fmla="*/ 2659945 w 8650111"/>
              <a:gd name="connsiteY38" fmla="*/ 50800 h 194153"/>
              <a:gd name="connsiteX39" fmla="*/ 2452511 w 8650111"/>
              <a:gd name="connsiteY39" fmla="*/ 80433 h 194153"/>
              <a:gd name="connsiteX40" fmla="*/ 2228145 w 8650111"/>
              <a:gd name="connsiteY40" fmla="*/ 88900 h 194153"/>
              <a:gd name="connsiteX41" fmla="*/ 1550811 w 8650111"/>
              <a:gd name="connsiteY41" fmla="*/ 38100 h 194153"/>
              <a:gd name="connsiteX42" fmla="*/ 1512711 w 8650111"/>
              <a:gd name="connsiteY42" fmla="*/ 50800 h 194153"/>
              <a:gd name="connsiteX43" fmla="*/ 1474611 w 8650111"/>
              <a:gd name="connsiteY43" fmla="*/ 76200 h 194153"/>
              <a:gd name="connsiteX44" fmla="*/ 1423811 w 8650111"/>
              <a:gd name="connsiteY44" fmla="*/ 88900 h 194153"/>
              <a:gd name="connsiteX45" fmla="*/ 1385711 w 8650111"/>
              <a:gd name="connsiteY45" fmla="*/ 101600 h 194153"/>
              <a:gd name="connsiteX46" fmla="*/ 1055511 w 8650111"/>
              <a:gd name="connsiteY46" fmla="*/ 88900 h 194153"/>
              <a:gd name="connsiteX47" fmla="*/ 865011 w 8650111"/>
              <a:gd name="connsiteY47" fmla="*/ 50800 h 194153"/>
              <a:gd name="connsiteX48" fmla="*/ 674511 w 8650111"/>
              <a:gd name="connsiteY48" fmla="*/ 38100 h 194153"/>
              <a:gd name="connsiteX49" fmla="*/ 420511 w 8650111"/>
              <a:gd name="connsiteY49" fmla="*/ 50800 h 194153"/>
              <a:gd name="connsiteX50" fmla="*/ 382411 w 8650111"/>
              <a:gd name="connsiteY50" fmla="*/ 63500 h 194153"/>
              <a:gd name="connsiteX51" fmla="*/ 280811 w 8650111"/>
              <a:gd name="connsiteY51" fmla="*/ 76200 h 194153"/>
              <a:gd name="connsiteX52" fmla="*/ 217311 w 8650111"/>
              <a:gd name="connsiteY52" fmla="*/ 88900 h 194153"/>
              <a:gd name="connsiteX53" fmla="*/ 115711 w 8650111"/>
              <a:gd name="connsiteY53" fmla="*/ 114300 h 194153"/>
              <a:gd name="connsiteX54" fmla="*/ 166511 w 8650111"/>
              <a:gd name="connsiteY54"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63500 h 194153"/>
              <a:gd name="connsiteX17" fmla="*/ 8078611 w 8650111"/>
              <a:gd name="connsiteY17" fmla="*/ 1016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8154811 w 8650111"/>
              <a:gd name="connsiteY26" fmla="*/ 63500 h 194153"/>
              <a:gd name="connsiteX27" fmla="*/ 8040511 w 8650111"/>
              <a:gd name="connsiteY27" fmla="*/ 88900 h 194153"/>
              <a:gd name="connsiteX28" fmla="*/ 7049911 w 8650111"/>
              <a:gd name="connsiteY28" fmla="*/ 88900 h 194153"/>
              <a:gd name="connsiteX29" fmla="*/ 6986411 w 8650111"/>
              <a:gd name="connsiteY29" fmla="*/ 63500 h 194153"/>
              <a:gd name="connsiteX30" fmla="*/ 6605411 w 8650111"/>
              <a:gd name="connsiteY30" fmla="*/ 50800 h 194153"/>
              <a:gd name="connsiteX31" fmla="*/ 6275211 w 8650111"/>
              <a:gd name="connsiteY31" fmla="*/ 38100 h 194153"/>
              <a:gd name="connsiteX32" fmla="*/ 5995811 w 8650111"/>
              <a:gd name="connsiteY32" fmla="*/ 12700 h 194153"/>
              <a:gd name="connsiteX33" fmla="*/ 5818011 w 8650111"/>
              <a:gd name="connsiteY33" fmla="*/ 55033 h 194153"/>
              <a:gd name="connsiteX34" fmla="*/ 4526844 w 8650111"/>
              <a:gd name="connsiteY34" fmla="*/ 80433 h 194153"/>
              <a:gd name="connsiteX35" fmla="*/ 3532011 w 8650111"/>
              <a:gd name="connsiteY35" fmla="*/ 97367 h 194153"/>
              <a:gd name="connsiteX36" fmla="*/ 3222978 w 8650111"/>
              <a:gd name="connsiteY36" fmla="*/ 97367 h 194153"/>
              <a:gd name="connsiteX37" fmla="*/ 2913944 w 8650111"/>
              <a:gd name="connsiteY37" fmla="*/ 93133 h 194153"/>
              <a:gd name="connsiteX38" fmla="*/ 2659945 w 8650111"/>
              <a:gd name="connsiteY38" fmla="*/ 50800 h 194153"/>
              <a:gd name="connsiteX39" fmla="*/ 2452511 w 8650111"/>
              <a:gd name="connsiteY39" fmla="*/ 80433 h 194153"/>
              <a:gd name="connsiteX40" fmla="*/ 2228145 w 8650111"/>
              <a:gd name="connsiteY40" fmla="*/ 88900 h 194153"/>
              <a:gd name="connsiteX41" fmla="*/ 1550811 w 8650111"/>
              <a:gd name="connsiteY41" fmla="*/ 38100 h 194153"/>
              <a:gd name="connsiteX42" fmla="*/ 1512711 w 8650111"/>
              <a:gd name="connsiteY42" fmla="*/ 50800 h 194153"/>
              <a:gd name="connsiteX43" fmla="*/ 1474611 w 8650111"/>
              <a:gd name="connsiteY43" fmla="*/ 76200 h 194153"/>
              <a:gd name="connsiteX44" fmla="*/ 1423811 w 8650111"/>
              <a:gd name="connsiteY44" fmla="*/ 88900 h 194153"/>
              <a:gd name="connsiteX45" fmla="*/ 1385711 w 8650111"/>
              <a:gd name="connsiteY45" fmla="*/ 101600 h 194153"/>
              <a:gd name="connsiteX46" fmla="*/ 1055511 w 8650111"/>
              <a:gd name="connsiteY46" fmla="*/ 88900 h 194153"/>
              <a:gd name="connsiteX47" fmla="*/ 865011 w 8650111"/>
              <a:gd name="connsiteY47" fmla="*/ 50800 h 194153"/>
              <a:gd name="connsiteX48" fmla="*/ 674511 w 8650111"/>
              <a:gd name="connsiteY48" fmla="*/ 38100 h 194153"/>
              <a:gd name="connsiteX49" fmla="*/ 420511 w 8650111"/>
              <a:gd name="connsiteY49" fmla="*/ 50800 h 194153"/>
              <a:gd name="connsiteX50" fmla="*/ 382411 w 8650111"/>
              <a:gd name="connsiteY50" fmla="*/ 63500 h 194153"/>
              <a:gd name="connsiteX51" fmla="*/ 280811 w 8650111"/>
              <a:gd name="connsiteY51" fmla="*/ 76200 h 194153"/>
              <a:gd name="connsiteX52" fmla="*/ 217311 w 8650111"/>
              <a:gd name="connsiteY52" fmla="*/ 88900 h 194153"/>
              <a:gd name="connsiteX53" fmla="*/ 115711 w 8650111"/>
              <a:gd name="connsiteY53" fmla="*/ 114300 h 194153"/>
              <a:gd name="connsiteX54" fmla="*/ 166511 w 8650111"/>
              <a:gd name="connsiteY54"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63500 h 194153"/>
              <a:gd name="connsiteX17" fmla="*/ 8078611 w 8650111"/>
              <a:gd name="connsiteY17" fmla="*/ 1016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8154811 w 8650111"/>
              <a:gd name="connsiteY26" fmla="*/ 63500 h 194153"/>
              <a:gd name="connsiteX27" fmla="*/ 8040511 w 8650111"/>
              <a:gd name="connsiteY27" fmla="*/ 50800 h 194153"/>
              <a:gd name="connsiteX28" fmla="*/ 7049911 w 8650111"/>
              <a:gd name="connsiteY28" fmla="*/ 88900 h 194153"/>
              <a:gd name="connsiteX29" fmla="*/ 6986411 w 8650111"/>
              <a:gd name="connsiteY29" fmla="*/ 63500 h 194153"/>
              <a:gd name="connsiteX30" fmla="*/ 6605411 w 8650111"/>
              <a:gd name="connsiteY30" fmla="*/ 50800 h 194153"/>
              <a:gd name="connsiteX31" fmla="*/ 6275211 w 8650111"/>
              <a:gd name="connsiteY31" fmla="*/ 38100 h 194153"/>
              <a:gd name="connsiteX32" fmla="*/ 5995811 w 8650111"/>
              <a:gd name="connsiteY32" fmla="*/ 12700 h 194153"/>
              <a:gd name="connsiteX33" fmla="*/ 5818011 w 8650111"/>
              <a:gd name="connsiteY33" fmla="*/ 55033 h 194153"/>
              <a:gd name="connsiteX34" fmla="*/ 4526844 w 8650111"/>
              <a:gd name="connsiteY34" fmla="*/ 80433 h 194153"/>
              <a:gd name="connsiteX35" fmla="*/ 3532011 w 8650111"/>
              <a:gd name="connsiteY35" fmla="*/ 97367 h 194153"/>
              <a:gd name="connsiteX36" fmla="*/ 3222978 w 8650111"/>
              <a:gd name="connsiteY36" fmla="*/ 97367 h 194153"/>
              <a:gd name="connsiteX37" fmla="*/ 2913944 w 8650111"/>
              <a:gd name="connsiteY37" fmla="*/ 93133 h 194153"/>
              <a:gd name="connsiteX38" fmla="*/ 2659945 w 8650111"/>
              <a:gd name="connsiteY38" fmla="*/ 50800 h 194153"/>
              <a:gd name="connsiteX39" fmla="*/ 2452511 w 8650111"/>
              <a:gd name="connsiteY39" fmla="*/ 80433 h 194153"/>
              <a:gd name="connsiteX40" fmla="*/ 2228145 w 8650111"/>
              <a:gd name="connsiteY40" fmla="*/ 88900 h 194153"/>
              <a:gd name="connsiteX41" fmla="*/ 1550811 w 8650111"/>
              <a:gd name="connsiteY41" fmla="*/ 38100 h 194153"/>
              <a:gd name="connsiteX42" fmla="*/ 1512711 w 8650111"/>
              <a:gd name="connsiteY42" fmla="*/ 50800 h 194153"/>
              <a:gd name="connsiteX43" fmla="*/ 1474611 w 8650111"/>
              <a:gd name="connsiteY43" fmla="*/ 76200 h 194153"/>
              <a:gd name="connsiteX44" fmla="*/ 1423811 w 8650111"/>
              <a:gd name="connsiteY44" fmla="*/ 88900 h 194153"/>
              <a:gd name="connsiteX45" fmla="*/ 1385711 w 8650111"/>
              <a:gd name="connsiteY45" fmla="*/ 101600 h 194153"/>
              <a:gd name="connsiteX46" fmla="*/ 1055511 w 8650111"/>
              <a:gd name="connsiteY46" fmla="*/ 88900 h 194153"/>
              <a:gd name="connsiteX47" fmla="*/ 865011 w 8650111"/>
              <a:gd name="connsiteY47" fmla="*/ 50800 h 194153"/>
              <a:gd name="connsiteX48" fmla="*/ 674511 w 8650111"/>
              <a:gd name="connsiteY48" fmla="*/ 38100 h 194153"/>
              <a:gd name="connsiteX49" fmla="*/ 420511 w 8650111"/>
              <a:gd name="connsiteY49" fmla="*/ 50800 h 194153"/>
              <a:gd name="connsiteX50" fmla="*/ 382411 w 8650111"/>
              <a:gd name="connsiteY50" fmla="*/ 63500 h 194153"/>
              <a:gd name="connsiteX51" fmla="*/ 280811 w 8650111"/>
              <a:gd name="connsiteY51" fmla="*/ 76200 h 194153"/>
              <a:gd name="connsiteX52" fmla="*/ 217311 w 8650111"/>
              <a:gd name="connsiteY52" fmla="*/ 88900 h 194153"/>
              <a:gd name="connsiteX53" fmla="*/ 115711 w 8650111"/>
              <a:gd name="connsiteY53" fmla="*/ 114300 h 194153"/>
              <a:gd name="connsiteX54" fmla="*/ 166511 w 8650111"/>
              <a:gd name="connsiteY54"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635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8154811 w 8650111"/>
              <a:gd name="connsiteY25" fmla="*/ 63500 h 194153"/>
              <a:gd name="connsiteX26" fmla="*/ 8040511 w 8650111"/>
              <a:gd name="connsiteY26" fmla="*/ 50800 h 194153"/>
              <a:gd name="connsiteX27" fmla="*/ 7049911 w 8650111"/>
              <a:gd name="connsiteY27" fmla="*/ 88900 h 194153"/>
              <a:gd name="connsiteX28" fmla="*/ 6986411 w 8650111"/>
              <a:gd name="connsiteY28" fmla="*/ 63500 h 194153"/>
              <a:gd name="connsiteX29" fmla="*/ 6605411 w 8650111"/>
              <a:gd name="connsiteY29" fmla="*/ 50800 h 194153"/>
              <a:gd name="connsiteX30" fmla="*/ 6275211 w 8650111"/>
              <a:gd name="connsiteY30" fmla="*/ 38100 h 194153"/>
              <a:gd name="connsiteX31" fmla="*/ 5995811 w 8650111"/>
              <a:gd name="connsiteY31" fmla="*/ 12700 h 194153"/>
              <a:gd name="connsiteX32" fmla="*/ 5818011 w 8650111"/>
              <a:gd name="connsiteY32" fmla="*/ 55033 h 194153"/>
              <a:gd name="connsiteX33" fmla="*/ 4526844 w 8650111"/>
              <a:gd name="connsiteY33" fmla="*/ 80433 h 194153"/>
              <a:gd name="connsiteX34" fmla="*/ 3532011 w 8650111"/>
              <a:gd name="connsiteY34" fmla="*/ 97367 h 194153"/>
              <a:gd name="connsiteX35" fmla="*/ 3222978 w 8650111"/>
              <a:gd name="connsiteY35" fmla="*/ 97367 h 194153"/>
              <a:gd name="connsiteX36" fmla="*/ 2913944 w 8650111"/>
              <a:gd name="connsiteY36" fmla="*/ 93133 h 194153"/>
              <a:gd name="connsiteX37" fmla="*/ 2659945 w 8650111"/>
              <a:gd name="connsiteY37" fmla="*/ 50800 h 194153"/>
              <a:gd name="connsiteX38" fmla="*/ 2452511 w 8650111"/>
              <a:gd name="connsiteY38" fmla="*/ 80433 h 194153"/>
              <a:gd name="connsiteX39" fmla="*/ 2228145 w 8650111"/>
              <a:gd name="connsiteY39" fmla="*/ 88900 h 194153"/>
              <a:gd name="connsiteX40" fmla="*/ 1550811 w 8650111"/>
              <a:gd name="connsiteY40" fmla="*/ 38100 h 194153"/>
              <a:gd name="connsiteX41" fmla="*/ 1512711 w 8650111"/>
              <a:gd name="connsiteY41" fmla="*/ 50800 h 194153"/>
              <a:gd name="connsiteX42" fmla="*/ 1474611 w 8650111"/>
              <a:gd name="connsiteY42" fmla="*/ 76200 h 194153"/>
              <a:gd name="connsiteX43" fmla="*/ 1423811 w 8650111"/>
              <a:gd name="connsiteY43" fmla="*/ 88900 h 194153"/>
              <a:gd name="connsiteX44" fmla="*/ 1385711 w 8650111"/>
              <a:gd name="connsiteY44" fmla="*/ 101600 h 194153"/>
              <a:gd name="connsiteX45" fmla="*/ 1055511 w 8650111"/>
              <a:gd name="connsiteY45" fmla="*/ 88900 h 194153"/>
              <a:gd name="connsiteX46" fmla="*/ 865011 w 8650111"/>
              <a:gd name="connsiteY46" fmla="*/ 50800 h 194153"/>
              <a:gd name="connsiteX47" fmla="*/ 674511 w 8650111"/>
              <a:gd name="connsiteY47" fmla="*/ 38100 h 194153"/>
              <a:gd name="connsiteX48" fmla="*/ 420511 w 8650111"/>
              <a:gd name="connsiteY48" fmla="*/ 50800 h 194153"/>
              <a:gd name="connsiteX49" fmla="*/ 382411 w 8650111"/>
              <a:gd name="connsiteY49" fmla="*/ 63500 h 194153"/>
              <a:gd name="connsiteX50" fmla="*/ 280811 w 8650111"/>
              <a:gd name="connsiteY50" fmla="*/ 76200 h 194153"/>
              <a:gd name="connsiteX51" fmla="*/ 217311 w 8650111"/>
              <a:gd name="connsiteY51" fmla="*/ 88900 h 194153"/>
              <a:gd name="connsiteX52" fmla="*/ 115711 w 8650111"/>
              <a:gd name="connsiteY52" fmla="*/ 114300 h 194153"/>
              <a:gd name="connsiteX53" fmla="*/ 166511 w 8650111"/>
              <a:gd name="connsiteY53"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635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8040511 w 8650111"/>
              <a:gd name="connsiteY25" fmla="*/ 50800 h 194153"/>
              <a:gd name="connsiteX26" fmla="*/ 7049911 w 8650111"/>
              <a:gd name="connsiteY26" fmla="*/ 88900 h 194153"/>
              <a:gd name="connsiteX27" fmla="*/ 6986411 w 8650111"/>
              <a:gd name="connsiteY27" fmla="*/ 635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635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8040511 w 8650111"/>
              <a:gd name="connsiteY25" fmla="*/ 50800 h 194153"/>
              <a:gd name="connsiteX26" fmla="*/ 7049911 w 8650111"/>
              <a:gd name="connsiteY26" fmla="*/ 88900 h 194153"/>
              <a:gd name="connsiteX27" fmla="*/ 6986411 w 8650111"/>
              <a:gd name="connsiteY27" fmla="*/ 254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635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8036278 w 8650111"/>
              <a:gd name="connsiteY25" fmla="*/ 16934 h 194153"/>
              <a:gd name="connsiteX26" fmla="*/ 7049911 w 8650111"/>
              <a:gd name="connsiteY26" fmla="*/ 88900 h 194153"/>
              <a:gd name="connsiteX27" fmla="*/ 6986411 w 8650111"/>
              <a:gd name="connsiteY27" fmla="*/ 25400 h 194153"/>
              <a:gd name="connsiteX28" fmla="*/ 6605411 w 8650111"/>
              <a:gd name="connsiteY28" fmla="*/ 50800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635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7049911 w 8650111"/>
              <a:gd name="connsiteY25" fmla="*/ 88900 h 194153"/>
              <a:gd name="connsiteX26" fmla="*/ 6986411 w 8650111"/>
              <a:gd name="connsiteY26" fmla="*/ 25400 h 194153"/>
              <a:gd name="connsiteX27" fmla="*/ 6605411 w 8650111"/>
              <a:gd name="connsiteY27" fmla="*/ 50800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502878 w 8650111"/>
              <a:gd name="connsiteY16" fmla="*/ 63500 h 194153"/>
              <a:gd name="connsiteX17" fmla="*/ 8231011 w 8650111"/>
              <a:gd name="connsiteY17" fmla="*/ 88900 h 194153"/>
              <a:gd name="connsiteX18" fmla="*/ 8332611 w 8650111"/>
              <a:gd name="connsiteY18" fmla="*/ 76200 h 194153"/>
              <a:gd name="connsiteX19" fmla="*/ 8650111 w 8650111"/>
              <a:gd name="connsiteY19" fmla="*/ 50800 h 194153"/>
              <a:gd name="connsiteX20" fmla="*/ 8624711 w 8650111"/>
              <a:gd name="connsiteY20" fmla="*/ 12700 h 194153"/>
              <a:gd name="connsiteX21" fmla="*/ 8586611 w 8650111"/>
              <a:gd name="connsiteY21" fmla="*/ 0 h 194153"/>
              <a:gd name="connsiteX22" fmla="*/ 8434211 w 8650111"/>
              <a:gd name="connsiteY22" fmla="*/ 12700 h 194153"/>
              <a:gd name="connsiteX23" fmla="*/ 8396111 w 8650111"/>
              <a:gd name="connsiteY23" fmla="*/ 25400 h 194153"/>
              <a:gd name="connsiteX24" fmla="*/ 8243711 w 8650111"/>
              <a:gd name="connsiteY24" fmla="*/ 50800 h 194153"/>
              <a:gd name="connsiteX25" fmla="*/ 6986411 w 8650111"/>
              <a:gd name="connsiteY25" fmla="*/ 25400 h 194153"/>
              <a:gd name="connsiteX26" fmla="*/ 6605411 w 8650111"/>
              <a:gd name="connsiteY26" fmla="*/ 50800 h 194153"/>
              <a:gd name="connsiteX27" fmla="*/ 6275211 w 8650111"/>
              <a:gd name="connsiteY27" fmla="*/ 38100 h 194153"/>
              <a:gd name="connsiteX28" fmla="*/ 5995811 w 8650111"/>
              <a:gd name="connsiteY28" fmla="*/ 12700 h 194153"/>
              <a:gd name="connsiteX29" fmla="*/ 5818011 w 8650111"/>
              <a:gd name="connsiteY29" fmla="*/ 55033 h 194153"/>
              <a:gd name="connsiteX30" fmla="*/ 4526844 w 8650111"/>
              <a:gd name="connsiteY30" fmla="*/ 80433 h 194153"/>
              <a:gd name="connsiteX31" fmla="*/ 3532011 w 8650111"/>
              <a:gd name="connsiteY31" fmla="*/ 97367 h 194153"/>
              <a:gd name="connsiteX32" fmla="*/ 3222978 w 8650111"/>
              <a:gd name="connsiteY32" fmla="*/ 97367 h 194153"/>
              <a:gd name="connsiteX33" fmla="*/ 2913944 w 8650111"/>
              <a:gd name="connsiteY33" fmla="*/ 93133 h 194153"/>
              <a:gd name="connsiteX34" fmla="*/ 2659945 w 8650111"/>
              <a:gd name="connsiteY34" fmla="*/ 50800 h 194153"/>
              <a:gd name="connsiteX35" fmla="*/ 2452511 w 8650111"/>
              <a:gd name="connsiteY35" fmla="*/ 80433 h 194153"/>
              <a:gd name="connsiteX36" fmla="*/ 2228145 w 8650111"/>
              <a:gd name="connsiteY36" fmla="*/ 88900 h 194153"/>
              <a:gd name="connsiteX37" fmla="*/ 1550811 w 8650111"/>
              <a:gd name="connsiteY37" fmla="*/ 38100 h 194153"/>
              <a:gd name="connsiteX38" fmla="*/ 1512711 w 8650111"/>
              <a:gd name="connsiteY38" fmla="*/ 50800 h 194153"/>
              <a:gd name="connsiteX39" fmla="*/ 1474611 w 8650111"/>
              <a:gd name="connsiteY39" fmla="*/ 76200 h 194153"/>
              <a:gd name="connsiteX40" fmla="*/ 1423811 w 8650111"/>
              <a:gd name="connsiteY40" fmla="*/ 88900 h 194153"/>
              <a:gd name="connsiteX41" fmla="*/ 1385711 w 8650111"/>
              <a:gd name="connsiteY41" fmla="*/ 101600 h 194153"/>
              <a:gd name="connsiteX42" fmla="*/ 1055511 w 8650111"/>
              <a:gd name="connsiteY42" fmla="*/ 88900 h 194153"/>
              <a:gd name="connsiteX43" fmla="*/ 865011 w 8650111"/>
              <a:gd name="connsiteY43" fmla="*/ 50800 h 194153"/>
              <a:gd name="connsiteX44" fmla="*/ 674511 w 8650111"/>
              <a:gd name="connsiteY44" fmla="*/ 38100 h 194153"/>
              <a:gd name="connsiteX45" fmla="*/ 420511 w 8650111"/>
              <a:gd name="connsiteY45" fmla="*/ 50800 h 194153"/>
              <a:gd name="connsiteX46" fmla="*/ 382411 w 8650111"/>
              <a:gd name="connsiteY46" fmla="*/ 63500 h 194153"/>
              <a:gd name="connsiteX47" fmla="*/ 280811 w 8650111"/>
              <a:gd name="connsiteY47" fmla="*/ 76200 h 194153"/>
              <a:gd name="connsiteX48" fmla="*/ 217311 w 8650111"/>
              <a:gd name="connsiteY48" fmla="*/ 88900 h 194153"/>
              <a:gd name="connsiteX49" fmla="*/ 115711 w 8650111"/>
              <a:gd name="connsiteY49" fmla="*/ 114300 h 194153"/>
              <a:gd name="connsiteX50" fmla="*/ 166511 w 8650111"/>
              <a:gd name="connsiteY50"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6986411 w 8650111"/>
              <a:gd name="connsiteY26" fmla="*/ 25400 h 194153"/>
              <a:gd name="connsiteX27" fmla="*/ 6605411 w 8650111"/>
              <a:gd name="connsiteY27" fmla="*/ 50800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6986411 w 8650111"/>
              <a:gd name="connsiteY26" fmla="*/ 38100 h 194153"/>
              <a:gd name="connsiteX27" fmla="*/ 6605411 w 8650111"/>
              <a:gd name="connsiteY27" fmla="*/ 50800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6986411 w 8650111"/>
              <a:gd name="connsiteY26" fmla="*/ 38100 h 194153"/>
              <a:gd name="connsiteX27" fmla="*/ 6605411 w 8650111"/>
              <a:gd name="connsiteY27" fmla="*/ 50800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6986411 w 8650111"/>
              <a:gd name="connsiteY26" fmla="*/ 38100 h 194153"/>
              <a:gd name="connsiteX27" fmla="*/ 6605411 w 8650111"/>
              <a:gd name="connsiteY27" fmla="*/ 50800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6986411 w 8650111"/>
              <a:gd name="connsiteY26" fmla="*/ 38100 h 194153"/>
              <a:gd name="connsiteX27" fmla="*/ 6605411 w 8650111"/>
              <a:gd name="connsiteY27" fmla="*/ 33867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7342011 w 8650111"/>
              <a:gd name="connsiteY26" fmla="*/ 21167 h 194153"/>
              <a:gd name="connsiteX27" fmla="*/ 6986411 w 8650111"/>
              <a:gd name="connsiteY27" fmla="*/ 38100 h 194153"/>
              <a:gd name="connsiteX28" fmla="*/ 6605411 w 8650111"/>
              <a:gd name="connsiteY28" fmla="*/ 33867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7342011 w 8650111"/>
              <a:gd name="connsiteY26" fmla="*/ 4233 h 194153"/>
              <a:gd name="connsiteX27" fmla="*/ 6986411 w 8650111"/>
              <a:gd name="connsiteY27" fmla="*/ 38100 h 194153"/>
              <a:gd name="connsiteX28" fmla="*/ 6605411 w 8650111"/>
              <a:gd name="connsiteY28" fmla="*/ 33867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8243711 w 8650111"/>
              <a:gd name="connsiteY25" fmla="*/ 50800 h 194153"/>
              <a:gd name="connsiteX26" fmla="*/ 7342011 w 8650111"/>
              <a:gd name="connsiteY26" fmla="*/ 4233 h 194153"/>
              <a:gd name="connsiteX27" fmla="*/ 6986411 w 8650111"/>
              <a:gd name="connsiteY27" fmla="*/ 38100 h 194153"/>
              <a:gd name="connsiteX28" fmla="*/ 6605411 w 8650111"/>
              <a:gd name="connsiteY28" fmla="*/ 33867 h 194153"/>
              <a:gd name="connsiteX29" fmla="*/ 6275211 w 8650111"/>
              <a:gd name="connsiteY29" fmla="*/ 38100 h 194153"/>
              <a:gd name="connsiteX30" fmla="*/ 5995811 w 8650111"/>
              <a:gd name="connsiteY30" fmla="*/ 12700 h 194153"/>
              <a:gd name="connsiteX31" fmla="*/ 5818011 w 8650111"/>
              <a:gd name="connsiteY31" fmla="*/ 55033 h 194153"/>
              <a:gd name="connsiteX32" fmla="*/ 4526844 w 8650111"/>
              <a:gd name="connsiteY32" fmla="*/ 80433 h 194153"/>
              <a:gd name="connsiteX33" fmla="*/ 3532011 w 8650111"/>
              <a:gd name="connsiteY33" fmla="*/ 97367 h 194153"/>
              <a:gd name="connsiteX34" fmla="*/ 3222978 w 8650111"/>
              <a:gd name="connsiteY34" fmla="*/ 97367 h 194153"/>
              <a:gd name="connsiteX35" fmla="*/ 2913944 w 8650111"/>
              <a:gd name="connsiteY35" fmla="*/ 93133 h 194153"/>
              <a:gd name="connsiteX36" fmla="*/ 2659945 w 8650111"/>
              <a:gd name="connsiteY36" fmla="*/ 50800 h 194153"/>
              <a:gd name="connsiteX37" fmla="*/ 2452511 w 8650111"/>
              <a:gd name="connsiteY37" fmla="*/ 80433 h 194153"/>
              <a:gd name="connsiteX38" fmla="*/ 2228145 w 8650111"/>
              <a:gd name="connsiteY38" fmla="*/ 88900 h 194153"/>
              <a:gd name="connsiteX39" fmla="*/ 1550811 w 8650111"/>
              <a:gd name="connsiteY39" fmla="*/ 38100 h 194153"/>
              <a:gd name="connsiteX40" fmla="*/ 1512711 w 8650111"/>
              <a:gd name="connsiteY40" fmla="*/ 50800 h 194153"/>
              <a:gd name="connsiteX41" fmla="*/ 1474611 w 8650111"/>
              <a:gd name="connsiteY41" fmla="*/ 76200 h 194153"/>
              <a:gd name="connsiteX42" fmla="*/ 1423811 w 8650111"/>
              <a:gd name="connsiteY42" fmla="*/ 88900 h 194153"/>
              <a:gd name="connsiteX43" fmla="*/ 1385711 w 8650111"/>
              <a:gd name="connsiteY43" fmla="*/ 101600 h 194153"/>
              <a:gd name="connsiteX44" fmla="*/ 1055511 w 8650111"/>
              <a:gd name="connsiteY44" fmla="*/ 88900 h 194153"/>
              <a:gd name="connsiteX45" fmla="*/ 865011 w 8650111"/>
              <a:gd name="connsiteY45" fmla="*/ 50800 h 194153"/>
              <a:gd name="connsiteX46" fmla="*/ 674511 w 8650111"/>
              <a:gd name="connsiteY46" fmla="*/ 38100 h 194153"/>
              <a:gd name="connsiteX47" fmla="*/ 420511 w 8650111"/>
              <a:gd name="connsiteY47" fmla="*/ 50800 h 194153"/>
              <a:gd name="connsiteX48" fmla="*/ 382411 w 8650111"/>
              <a:gd name="connsiteY48" fmla="*/ 63500 h 194153"/>
              <a:gd name="connsiteX49" fmla="*/ 280811 w 8650111"/>
              <a:gd name="connsiteY49" fmla="*/ 76200 h 194153"/>
              <a:gd name="connsiteX50" fmla="*/ 217311 w 8650111"/>
              <a:gd name="connsiteY50" fmla="*/ 88900 h 194153"/>
              <a:gd name="connsiteX51" fmla="*/ 115711 w 8650111"/>
              <a:gd name="connsiteY51" fmla="*/ 114300 h 194153"/>
              <a:gd name="connsiteX52" fmla="*/ 166511 w 8650111"/>
              <a:gd name="connsiteY52" fmla="*/ 190500 h 194153"/>
              <a:gd name="connsiteX0" fmla="*/ 166511 w 8818389"/>
              <a:gd name="connsiteY0" fmla="*/ 190500 h 194153"/>
              <a:gd name="connsiteX1" fmla="*/ 2219678 w 8818389"/>
              <a:gd name="connsiteY1" fmla="*/ 182033 h 194153"/>
              <a:gd name="connsiteX2" fmla="*/ 2626077 w 8818389"/>
              <a:gd name="connsiteY2" fmla="*/ 182033 h 194153"/>
              <a:gd name="connsiteX3" fmla="*/ 2833511 w 8818389"/>
              <a:gd name="connsiteY3" fmla="*/ 182033 h 194153"/>
              <a:gd name="connsiteX4" fmla="*/ 3151011 w 8818389"/>
              <a:gd name="connsiteY4" fmla="*/ 160867 h 194153"/>
              <a:gd name="connsiteX5" fmla="*/ 3451578 w 8818389"/>
              <a:gd name="connsiteY5" fmla="*/ 152400 h 194153"/>
              <a:gd name="connsiteX6" fmla="*/ 4031544 w 8818389"/>
              <a:gd name="connsiteY6" fmla="*/ 152400 h 194153"/>
              <a:gd name="connsiteX7" fmla="*/ 4361744 w 8818389"/>
              <a:gd name="connsiteY7" fmla="*/ 127000 h 194153"/>
              <a:gd name="connsiteX8" fmla="*/ 4636911 w 8818389"/>
              <a:gd name="connsiteY8" fmla="*/ 135466 h 194153"/>
              <a:gd name="connsiteX9" fmla="*/ 4890911 w 8818389"/>
              <a:gd name="connsiteY9" fmla="*/ 135466 h 194153"/>
              <a:gd name="connsiteX10" fmla="*/ 5077178 w 8818389"/>
              <a:gd name="connsiteY10" fmla="*/ 127000 h 194153"/>
              <a:gd name="connsiteX11" fmla="*/ 5305778 w 8818389"/>
              <a:gd name="connsiteY11" fmla="*/ 131233 h 194153"/>
              <a:gd name="connsiteX12" fmla="*/ 5610578 w 8818389"/>
              <a:gd name="connsiteY12" fmla="*/ 101600 h 194153"/>
              <a:gd name="connsiteX13" fmla="*/ 6029678 w 8818389"/>
              <a:gd name="connsiteY13" fmla="*/ 93134 h 194153"/>
              <a:gd name="connsiteX14" fmla="*/ 6330245 w 8818389"/>
              <a:gd name="connsiteY14" fmla="*/ 71967 h 194153"/>
              <a:gd name="connsiteX15" fmla="*/ 6745111 w 8818389"/>
              <a:gd name="connsiteY15" fmla="*/ 97367 h 194153"/>
              <a:gd name="connsiteX16" fmla="*/ 7016044 w 8818389"/>
              <a:gd name="connsiteY16" fmla="*/ 80433 h 194153"/>
              <a:gd name="connsiteX17" fmla="*/ 7502878 w 8818389"/>
              <a:gd name="connsiteY17" fmla="*/ 63500 h 194153"/>
              <a:gd name="connsiteX18" fmla="*/ 8231011 w 8818389"/>
              <a:gd name="connsiteY18" fmla="*/ 88900 h 194153"/>
              <a:gd name="connsiteX19" fmla="*/ 8332611 w 8818389"/>
              <a:gd name="connsiteY19" fmla="*/ 76200 h 194153"/>
              <a:gd name="connsiteX20" fmla="*/ 8650111 w 8818389"/>
              <a:gd name="connsiteY20" fmla="*/ 50800 h 194153"/>
              <a:gd name="connsiteX21" fmla="*/ 8624711 w 8818389"/>
              <a:gd name="connsiteY21" fmla="*/ 12700 h 194153"/>
              <a:gd name="connsiteX22" fmla="*/ 8586611 w 8818389"/>
              <a:gd name="connsiteY22" fmla="*/ 0 h 194153"/>
              <a:gd name="connsiteX23" fmla="*/ 8434211 w 8818389"/>
              <a:gd name="connsiteY23" fmla="*/ 12700 h 194153"/>
              <a:gd name="connsiteX24" fmla="*/ 8396111 w 8818389"/>
              <a:gd name="connsiteY24" fmla="*/ 25400 h 194153"/>
              <a:gd name="connsiteX25" fmla="*/ 8781344 w 8818389"/>
              <a:gd name="connsiteY25" fmla="*/ 46567 h 194153"/>
              <a:gd name="connsiteX26" fmla="*/ 7342011 w 8818389"/>
              <a:gd name="connsiteY26" fmla="*/ 4233 h 194153"/>
              <a:gd name="connsiteX27" fmla="*/ 6986411 w 8818389"/>
              <a:gd name="connsiteY27" fmla="*/ 38100 h 194153"/>
              <a:gd name="connsiteX28" fmla="*/ 6605411 w 8818389"/>
              <a:gd name="connsiteY28" fmla="*/ 33867 h 194153"/>
              <a:gd name="connsiteX29" fmla="*/ 6275211 w 8818389"/>
              <a:gd name="connsiteY29" fmla="*/ 38100 h 194153"/>
              <a:gd name="connsiteX30" fmla="*/ 5995811 w 8818389"/>
              <a:gd name="connsiteY30" fmla="*/ 12700 h 194153"/>
              <a:gd name="connsiteX31" fmla="*/ 5818011 w 8818389"/>
              <a:gd name="connsiteY31" fmla="*/ 55033 h 194153"/>
              <a:gd name="connsiteX32" fmla="*/ 4526844 w 8818389"/>
              <a:gd name="connsiteY32" fmla="*/ 80433 h 194153"/>
              <a:gd name="connsiteX33" fmla="*/ 3532011 w 8818389"/>
              <a:gd name="connsiteY33" fmla="*/ 97367 h 194153"/>
              <a:gd name="connsiteX34" fmla="*/ 3222978 w 8818389"/>
              <a:gd name="connsiteY34" fmla="*/ 97367 h 194153"/>
              <a:gd name="connsiteX35" fmla="*/ 2913944 w 8818389"/>
              <a:gd name="connsiteY35" fmla="*/ 93133 h 194153"/>
              <a:gd name="connsiteX36" fmla="*/ 2659945 w 8818389"/>
              <a:gd name="connsiteY36" fmla="*/ 50800 h 194153"/>
              <a:gd name="connsiteX37" fmla="*/ 2452511 w 8818389"/>
              <a:gd name="connsiteY37" fmla="*/ 80433 h 194153"/>
              <a:gd name="connsiteX38" fmla="*/ 2228145 w 8818389"/>
              <a:gd name="connsiteY38" fmla="*/ 88900 h 194153"/>
              <a:gd name="connsiteX39" fmla="*/ 1550811 w 8818389"/>
              <a:gd name="connsiteY39" fmla="*/ 38100 h 194153"/>
              <a:gd name="connsiteX40" fmla="*/ 1512711 w 8818389"/>
              <a:gd name="connsiteY40" fmla="*/ 50800 h 194153"/>
              <a:gd name="connsiteX41" fmla="*/ 1474611 w 8818389"/>
              <a:gd name="connsiteY41" fmla="*/ 76200 h 194153"/>
              <a:gd name="connsiteX42" fmla="*/ 1423811 w 8818389"/>
              <a:gd name="connsiteY42" fmla="*/ 88900 h 194153"/>
              <a:gd name="connsiteX43" fmla="*/ 1385711 w 8818389"/>
              <a:gd name="connsiteY43" fmla="*/ 101600 h 194153"/>
              <a:gd name="connsiteX44" fmla="*/ 1055511 w 8818389"/>
              <a:gd name="connsiteY44" fmla="*/ 88900 h 194153"/>
              <a:gd name="connsiteX45" fmla="*/ 865011 w 8818389"/>
              <a:gd name="connsiteY45" fmla="*/ 50800 h 194153"/>
              <a:gd name="connsiteX46" fmla="*/ 674511 w 8818389"/>
              <a:gd name="connsiteY46" fmla="*/ 38100 h 194153"/>
              <a:gd name="connsiteX47" fmla="*/ 420511 w 8818389"/>
              <a:gd name="connsiteY47" fmla="*/ 50800 h 194153"/>
              <a:gd name="connsiteX48" fmla="*/ 382411 w 8818389"/>
              <a:gd name="connsiteY48" fmla="*/ 63500 h 194153"/>
              <a:gd name="connsiteX49" fmla="*/ 280811 w 8818389"/>
              <a:gd name="connsiteY49" fmla="*/ 76200 h 194153"/>
              <a:gd name="connsiteX50" fmla="*/ 217311 w 8818389"/>
              <a:gd name="connsiteY50" fmla="*/ 88900 h 194153"/>
              <a:gd name="connsiteX51" fmla="*/ 115711 w 8818389"/>
              <a:gd name="connsiteY51" fmla="*/ 114300 h 194153"/>
              <a:gd name="connsiteX52" fmla="*/ 166511 w 8818389"/>
              <a:gd name="connsiteY52"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231011 w 8650111"/>
              <a:gd name="connsiteY18" fmla="*/ 88900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7342011 w 8650111"/>
              <a:gd name="connsiteY25" fmla="*/ 4233 h 194153"/>
              <a:gd name="connsiteX26" fmla="*/ 6986411 w 8650111"/>
              <a:gd name="connsiteY26" fmla="*/ 38100 h 194153"/>
              <a:gd name="connsiteX27" fmla="*/ 6605411 w 8650111"/>
              <a:gd name="connsiteY27" fmla="*/ 33867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192911 w 8650111"/>
              <a:gd name="connsiteY18" fmla="*/ 55034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8396111 w 8650111"/>
              <a:gd name="connsiteY24" fmla="*/ 25400 h 194153"/>
              <a:gd name="connsiteX25" fmla="*/ 7342011 w 8650111"/>
              <a:gd name="connsiteY25" fmla="*/ 4233 h 194153"/>
              <a:gd name="connsiteX26" fmla="*/ 6986411 w 8650111"/>
              <a:gd name="connsiteY26" fmla="*/ 38100 h 194153"/>
              <a:gd name="connsiteX27" fmla="*/ 6605411 w 8650111"/>
              <a:gd name="connsiteY27" fmla="*/ 33867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192911 w 8650111"/>
              <a:gd name="connsiteY18" fmla="*/ 55034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434211 w 8650111"/>
              <a:gd name="connsiteY23" fmla="*/ 12700 h 194153"/>
              <a:gd name="connsiteX24" fmla="*/ 7972778 w 8650111"/>
              <a:gd name="connsiteY24" fmla="*/ 16933 h 194153"/>
              <a:gd name="connsiteX25" fmla="*/ 7342011 w 8650111"/>
              <a:gd name="connsiteY25" fmla="*/ 4233 h 194153"/>
              <a:gd name="connsiteX26" fmla="*/ 6986411 w 8650111"/>
              <a:gd name="connsiteY26" fmla="*/ 38100 h 194153"/>
              <a:gd name="connsiteX27" fmla="*/ 6605411 w 8650111"/>
              <a:gd name="connsiteY27" fmla="*/ 33867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192911 w 8650111"/>
              <a:gd name="connsiteY18" fmla="*/ 55034 h 194153"/>
              <a:gd name="connsiteX19" fmla="*/ 8332611 w 8650111"/>
              <a:gd name="connsiteY19" fmla="*/ 76200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540044 w 8650111"/>
              <a:gd name="connsiteY23" fmla="*/ 12700 h 194153"/>
              <a:gd name="connsiteX24" fmla="*/ 7972778 w 8650111"/>
              <a:gd name="connsiteY24" fmla="*/ 16933 h 194153"/>
              <a:gd name="connsiteX25" fmla="*/ 7342011 w 8650111"/>
              <a:gd name="connsiteY25" fmla="*/ 4233 h 194153"/>
              <a:gd name="connsiteX26" fmla="*/ 6986411 w 8650111"/>
              <a:gd name="connsiteY26" fmla="*/ 38100 h 194153"/>
              <a:gd name="connsiteX27" fmla="*/ 6605411 w 8650111"/>
              <a:gd name="connsiteY27" fmla="*/ 33867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0111"/>
              <a:gd name="connsiteY0" fmla="*/ 190500 h 194153"/>
              <a:gd name="connsiteX1" fmla="*/ 2219678 w 8650111"/>
              <a:gd name="connsiteY1" fmla="*/ 182033 h 194153"/>
              <a:gd name="connsiteX2" fmla="*/ 2626077 w 8650111"/>
              <a:gd name="connsiteY2" fmla="*/ 182033 h 194153"/>
              <a:gd name="connsiteX3" fmla="*/ 2833511 w 8650111"/>
              <a:gd name="connsiteY3" fmla="*/ 182033 h 194153"/>
              <a:gd name="connsiteX4" fmla="*/ 3151011 w 8650111"/>
              <a:gd name="connsiteY4" fmla="*/ 160867 h 194153"/>
              <a:gd name="connsiteX5" fmla="*/ 3451578 w 8650111"/>
              <a:gd name="connsiteY5" fmla="*/ 152400 h 194153"/>
              <a:gd name="connsiteX6" fmla="*/ 4031544 w 8650111"/>
              <a:gd name="connsiteY6" fmla="*/ 152400 h 194153"/>
              <a:gd name="connsiteX7" fmla="*/ 4361744 w 8650111"/>
              <a:gd name="connsiteY7" fmla="*/ 127000 h 194153"/>
              <a:gd name="connsiteX8" fmla="*/ 4636911 w 8650111"/>
              <a:gd name="connsiteY8" fmla="*/ 135466 h 194153"/>
              <a:gd name="connsiteX9" fmla="*/ 4890911 w 8650111"/>
              <a:gd name="connsiteY9" fmla="*/ 135466 h 194153"/>
              <a:gd name="connsiteX10" fmla="*/ 5077178 w 8650111"/>
              <a:gd name="connsiteY10" fmla="*/ 127000 h 194153"/>
              <a:gd name="connsiteX11" fmla="*/ 5305778 w 8650111"/>
              <a:gd name="connsiteY11" fmla="*/ 131233 h 194153"/>
              <a:gd name="connsiteX12" fmla="*/ 5610578 w 8650111"/>
              <a:gd name="connsiteY12" fmla="*/ 101600 h 194153"/>
              <a:gd name="connsiteX13" fmla="*/ 6029678 w 8650111"/>
              <a:gd name="connsiteY13" fmla="*/ 93134 h 194153"/>
              <a:gd name="connsiteX14" fmla="*/ 6330245 w 8650111"/>
              <a:gd name="connsiteY14" fmla="*/ 71967 h 194153"/>
              <a:gd name="connsiteX15" fmla="*/ 6745111 w 8650111"/>
              <a:gd name="connsiteY15" fmla="*/ 97367 h 194153"/>
              <a:gd name="connsiteX16" fmla="*/ 7016044 w 8650111"/>
              <a:gd name="connsiteY16" fmla="*/ 80433 h 194153"/>
              <a:gd name="connsiteX17" fmla="*/ 7502878 w 8650111"/>
              <a:gd name="connsiteY17" fmla="*/ 63500 h 194153"/>
              <a:gd name="connsiteX18" fmla="*/ 8192911 w 8650111"/>
              <a:gd name="connsiteY18" fmla="*/ 55034 h 194153"/>
              <a:gd name="connsiteX19" fmla="*/ 8370711 w 8650111"/>
              <a:gd name="connsiteY19" fmla="*/ 59266 h 194153"/>
              <a:gd name="connsiteX20" fmla="*/ 8650111 w 8650111"/>
              <a:gd name="connsiteY20" fmla="*/ 50800 h 194153"/>
              <a:gd name="connsiteX21" fmla="*/ 8624711 w 8650111"/>
              <a:gd name="connsiteY21" fmla="*/ 12700 h 194153"/>
              <a:gd name="connsiteX22" fmla="*/ 8586611 w 8650111"/>
              <a:gd name="connsiteY22" fmla="*/ 0 h 194153"/>
              <a:gd name="connsiteX23" fmla="*/ 8540044 w 8650111"/>
              <a:gd name="connsiteY23" fmla="*/ 12700 h 194153"/>
              <a:gd name="connsiteX24" fmla="*/ 7972778 w 8650111"/>
              <a:gd name="connsiteY24" fmla="*/ 16933 h 194153"/>
              <a:gd name="connsiteX25" fmla="*/ 7342011 w 8650111"/>
              <a:gd name="connsiteY25" fmla="*/ 4233 h 194153"/>
              <a:gd name="connsiteX26" fmla="*/ 6986411 w 8650111"/>
              <a:gd name="connsiteY26" fmla="*/ 38100 h 194153"/>
              <a:gd name="connsiteX27" fmla="*/ 6605411 w 8650111"/>
              <a:gd name="connsiteY27" fmla="*/ 33867 h 194153"/>
              <a:gd name="connsiteX28" fmla="*/ 6275211 w 8650111"/>
              <a:gd name="connsiteY28" fmla="*/ 38100 h 194153"/>
              <a:gd name="connsiteX29" fmla="*/ 5995811 w 8650111"/>
              <a:gd name="connsiteY29" fmla="*/ 12700 h 194153"/>
              <a:gd name="connsiteX30" fmla="*/ 5818011 w 8650111"/>
              <a:gd name="connsiteY30" fmla="*/ 55033 h 194153"/>
              <a:gd name="connsiteX31" fmla="*/ 4526844 w 8650111"/>
              <a:gd name="connsiteY31" fmla="*/ 80433 h 194153"/>
              <a:gd name="connsiteX32" fmla="*/ 3532011 w 8650111"/>
              <a:gd name="connsiteY32" fmla="*/ 97367 h 194153"/>
              <a:gd name="connsiteX33" fmla="*/ 3222978 w 8650111"/>
              <a:gd name="connsiteY33" fmla="*/ 97367 h 194153"/>
              <a:gd name="connsiteX34" fmla="*/ 2913944 w 8650111"/>
              <a:gd name="connsiteY34" fmla="*/ 93133 h 194153"/>
              <a:gd name="connsiteX35" fmla="*/ 2659945 w 8650111"/>
              <a:gd name="connsiteY35" fmla="*/ 50800 h 194153"/>
              <a:gd name="connsiteX36" fmla="*/ 2452511 w 8650111"/>
              <a:gd name="connsiteY36" fmla="*/ 80433 h 194153"/>
              <a:gd name="connsiteX37" fmla="*/ 2228145 w 8650111"/>
              <a:gd name="connsiteY37" fmla="*/ 88900 h 194153"/>
              <a:gd name="connsiteX38" fmla="*/ 1550811 w 8650111"/>
              <a:gd name="connsiteY38" fmla="*/ 38100 h 194153"/>
              <a:gd name="connsiteX39" fmla="*/ 1512711 w 8650111"/>
              <a:gd name="connsiteY39" fmla="*/ 50800 h 194153"/>
              <a:gd name="connsiteX40" fmla="*/ 1474611 w 8650111"/>
              <a:gd name="connsiteY40" fmla="*/ 76200 h 194153"/>
              <a:gd name="connsiteX41" fmla="*/ 1423811 w 8650111"/>
              <a:gd name="connsiteY41" fmla="*/ 88900 h 194153"/>
              <a:gd name="connsiteX42" fmla="*/ 1385711 w 8650111"/>
              <a:gd name="connsiteY42" fmla="*/ 101600 h 194153"/>
              <a:gd name="connsiteX43" fmla="*/ 1055511 w 8650111"/>
              <a:gd name="connsiteY43" fmla="*/ 88900 h 194153"/>
              <a:gd name="connsiteX44" fmla="*/ 865011 w 8650111"/>
              <a:gd name="connsiteY44" fmla="*/ 50800 h 194153"/>
              <a:gd name="connsiteX45" fmla="*/ 674511 w 8650111"/>
              <a:gd name="connsiteY45" fmla="*/ 38100 h 194153"/>
              <a:gd name="connsiteX46" fmla="*/ 420511 w 8650111"/>
              <a:gd name="connsiteY46" fmla="*/ 50800 h 194153"/>
              <a:gd name="connsiteX47" fmla="*/ 382411 w 8650111"/>
              <a:gd name="connsiteY47" fmla="*/ 63500 h 194153"/>
              <a:gd name="connsiteX48" fmla="*/ 280811 w 8650111"/>
              <a:gd name="connsiteY48" fmla="*/ 76200 h 194153"/>
              <a:gd name="connsiteX49" fmla="*/ 217311 w 8650111"/>
              <a:gd name="connsiteY49" fmla="*/ 88900 h 194153"/>
              <a:gd name="connsiteX50" fmla="*/ 115711 w 8650111"/>
              <a:gd name="connsiteY50" fmla="*/ 114300 h 194153"/>
              <a:gd name="connsiteX51" fmla="*/ 166511 w 8650111"/>
              <a:gd name="connsiteY51" fmla="*/ 190500 h 194153"/>
              <a:gd name="connsiteX0" fmla="*/ 166511 w 8659207"/>
              <a:gd name="connsiteY0" fmla="*/ 192059 h 195712"/>
              <a:gd name="connsiteX1" fmla="*/ 2219678 w 8659207"/>
              <a:gd name="connsiteY1" fmla="*/ 183592 h 195712"/>
              <a:gd name="connsiteX2" fmla="*/ 2626077 w 8659207"/>
              <a:gd name="connsiteY2" fmla="*/ 183592 h 195712"/>
              <a:gd name="connsiteX3" fmla="*/ 2833511 w 8659207"/>
              <a:gd name="connsiteY3" fmla="*/ 183592 h 195712"/>
              <a:gd name="connsiteX4" fmla="*/ 3151011 w 8659207"/>
              <a:gd name="connsiteY4" fmla="*/ 162426 h 195712"/>
              <a:gd name="connsiteX5" fmla="*/ 3451578 w 8659207"/>
              <a:gd name="connsiteY5" fmla="*/ 153959 h 195712"/>
              <a:gd name="connsiteX6" fmla="*/ 4031544 w 8659207"/>
              <a:gd name="connsiteY6" fmla="*/ 153959 h 195712"/>
              <a:gd name="connsiteX7" fmla="*/ 4361744 w 8659207"/>
              <a:gd name="connsiteY7" fmla="*/ 128559 h 195712"/>
              <a:gd name="connsiteX8" fmla="*/ 4636911 w 8659207"/>
              <a:gd name="connsiteY8" fmla="*/ 137025 h 195712"/>
              <a:gd name="connsiteX9" fmla="*/ 4890911 w 8659207"/>
              <a:gd name="connsiteY9" fmla="*/ 137025 h 195712"/>
              <a:gd name="connsiteX10" fmla="*/ 5077178 w 8659207"/>
              <a:gd name="connsiteY10" fmla="*/ 128559 h 195712"/>
              <a:gd name="connsiteX11" fmla="*/ 5305778 w 8659207"/>
              <a:gd name="connsiteY11" fmla="*/ 132792 h 195712"/>
              <a:gd name="connsiteX12" fmla="*/ 5610578 w 8659207"/>
              <a:gd name="connsiteY12" fmla="*/ 103159 h 195712"/>
              <a:gd name="connsiteX13" fmla="*/ 6029678 w 8659207"/>
              <a:gd name="connsiteY13" fmla="*/ 94693 h 195712"/>
              <a:gd name="connsiteX14" fmla="*/ 6330245 w 8659207"/>
              <a:gd name="connsiteY14" fmla="*/ 73526 h 195712"/>
              <a:gd name="connsiteX15" fmla="*/ 6745111 w 8659207"/>
              <a:gd name="connsiteY15" fmla="*/ 98926 h 195712"/>
              <a:gd name="connsiteX16" fmla="*/ 7016044 w 8659207"/>
              <a:gd name="connsiteY16" fmla="*/ 81992 h 195712"/>
              <a:gd name="connsiteX17" fmla="*/ 7502878 w 8659207"/>
              <a:gd name="connsiteY17" fmla="*/ 65059 h 195712"/>
              <a:gd name="connsiteX18" fmla="*/ 8192911 w 8659207"/>
              <a:gd name="connsiteY18" fmla="*/ 56593 h 195712"/>
              <a:gd name="connsiteX19" fmla="*/ 8370711 w 8659207"/>
              <a:gd name="connsiteY19" fmla="*/ 60825 h 195712"/>
              <a:gd name="connsiteX20" fmla="*/ 8650111 w 8659207"/>
              <a:gd name="connsiteY20" fmla="*/ 52359 h 195712"/>
              <a:gd name="connsiteX21" fmla="*/ 8586611 w 8659207"/>
              <a:gd name="connsiteY21" fmla="*/ 1559 h 195712"/>
              <a:gd name="connsiteX22" fmla="*/ 8540044 w 8659207"/>
              <a:gd name="connsiteY22" fmla="*/ 14259 h 195712"/>
              <a:gd name="connsiteX23" fmla="*/ 7972778 w 8659207"/>
              <a:gd name="connsiteY23" fmla="*/ 18492 h 195712"/>
              <a:gd name="connsiteX24" fmla="*/ 7342011 w 8659207"/>
              <a:gd name="connsiteY24" fmla="*/ 5792 h 195712"/>
              <a:gd name="connsiteX25" fmla="*/ 6986411 w 8659207"/>
              <a:gd name="connsiteY25" fmla="*/ 39659 h 195712"/>
              <a:gd name="connsiteX26" fmla="*/ 6605411 w 8659207"/>
              <a:gd name="connsiteY26" fmla="*/ 35426 h 195712"/>
              <a:gd name="connsiteX27" fmla="*/ 6275211 w 8659207"/>
              <a:gd name="connsiteY27" fmla="*/ 39659 h 195712"/>
              <a:gd name="connsiteX28" fmla="*/ 5995811 w 8659207"/>
              <a:gd name="connsiteY28" fmla="*/ 14259 h 195712"/>
              <a:gd name="connsiteX29" fmla="*/ 5818011 w 8659207"/>
              <a:gd name="connsiteY29" fmla="*/ 56592 h 195712"/>
              <a:gd name="connsiteX30" fmla="*/ 4526844 w 8659207"/>
              <a:gd name="connsiteY30" fmla="*/ 81992 h 195712"/>
              <a:gd name="connsiteX31" fmla="*/ 3532011 w 8659207"/>
              <a:gd name="connsiteY31" fmla="*/ 98926 h 195712"/>
              <a:gd name="connsiteX32" fmla="*/ 3222978 w 8659207"/>
              <a:gd name="connsiteY32" fmla="*/ 98926 h 195712"/>
              <a:gd name="connsiteX33" fmla="*/ 2913944 w 8659207"/>
              <a:gd name="connsiteY33" fmla="*/ 94692 h 195712"/>
              <a:gd name="connsiteX34" fmla="*/ 2659945 w 8659207"/>
              <a:gd name="connsiteY34" fmla="*/ 52359 h 195712"/>
              <a:gd name="connsiteX35" fmla="*/ 2452511 w 8659207"/>
              <a:gd name="connsiteY35" fmla="*/ 81992 h 195712"/>
              <a:gd name="connsiteX36" fmla="*/ 2228145 w 8659207"/>
              <a:gd name="connsiteY36" fmla="*/ 90459 h 195712"/>
              <a:gd name="connsiteX37" fmla="*/ 1550811 w 8659207"/>
              <a:gd name="connsiteY37" fmla="*/ 39659 h 195712"/>
              <a:gd name="connsiteX38" fmla="*/ 1512711 w 8659207"/>
              <a:gd name="connsiteY38" fmla="*/ 52359 h 195712"/>
              <a:gd name="connsiteX39" fmla="*/ 1474611 w 8659207"/>
              <a:gd name="connsiteY39" fmla="*/ 77759 h 195712"/>
              <a:gd name="connsiteX40" fmla="*/ 1423811 w 8659207"/>
              <a:gd name="connsiteY40" fmla="*/ 90459 h 195712"/>
              <a:gd name="connsiteX41" fmla="*/ 1385711 w 8659207"/>
              <a:gd name="connsiteY41" fmla="*/ 103159 h 195712"/>
              <a:gd name="connsiteX42" fmla="*/ 1055511 w 8659207"/>
              <a:gd name="connsiteY42" fmla="*/ 90459 h 195712"/>
              <a:gd name="connsiteX43" fmla="*/ 865011 w 8659207"/>
              <a:gd name="connsiteY43" fmla="*/ 52359 h 195712"/>
              <a:gd name="connsiteX44" fmla="*/ 674511 w 8659207"/>
              <a:gd name="connsiteY44" fmla="*/ 39659 h 195712"/>
              <a:gd name="connsiteX45" fmla="*/ 420511 w 8659207"/>
              <a:gd name="connsiteY45" fmla="*/ 52359 h 195712"/>
              <a:gd name="connsiteX46" fmla="*/ 382411 w 8659207"/>
              <a:gd name="connsiteY46" fmla="*/ 65059 h 195712"/>
              <a:gd name="connsiteX47" fmla="*/ 280811 w 8659207"/>
              <a:gd name="connsiteY47" fmla="*/ 77759 h 195712"/>
              <a:gd name="connsiteX48" fmla="*/ 217311 w 8659207"/>
              <a:gd name="connsiteY48" fmla="*/ 90459 h 195712"/>
              <a:gd name="connsiteX49" fmla="*/ 115711 w 8659207"/>
              <a:gd name="connsiteY49" fmla="*/ 115859 h 195712"/>
              <a:gd name="connsiteX50" fmla="*/ 166511 w 8659207"/>
              <a:gd name="connsiteY50" fmla="*/ 192059 h 195712"/>
              <a:gd name="connsiteX0" fmla="*/ 166511 w 8660700"/>
              <a:gd name="connsiteY0" fmla="*/ 186494 h 190147"/>
              <a:gd name="connsiteX1" fmla="*/ 2219678 w 8660700"/>
              <a:gd name="connsiteY1" fmla="*/ 178027 h 190147"/>
              <a:gd name="connsiteX2" fmla="*/ 2626077 w 8660700"/>
              <a:gd name="connsiteY2" fmla="*/ 178027 h 190147"/>
              <a:gd name="connsiteX3" fmla="*/ 2833511 w 8660700"/>
              <a:gd name="connsiteY3" fmla="*/ 178027 h 190147"/>
              <a:gd name="connsiteX4" fmla="*/ 3151011 w 8660700"/>
              <a:gd name="connsiteY4" fmla="*/ 156861 h 190147"/>
              <a:gd name="connsiteX5" fmla="*/ 3451578 w 8660700"/>
              <a:gd name="connsiteY5" fmla="*/ 148394 h 190147"/>
              <a:gd name="connsiteX6" fmla="*/ 4031544 w 8660700"/>
              <a:gd name="connsiteY6" fmla="*/ 148394 h 190147"/>
              <a:gd name="connsiteX7" fmla="*/ 4361744 w 8660700"/>
              <a:gd name="connsiteY7" fmla="*/ 122994 h 190147"/>
              <a:gd name="connsiteX8" fmla="*/ 4636911 w 8660700"/>
              <a:gd name="connsiteY8" fmla="*/ 131460 h 190147"/>
              <a:gd name="connsiteX9" fmla="*/ 4890911 w 8660700"/>
              <a:gd name="connsiteY9" fmla="*/ 131460 h 190147"/>
              <a:gd name="connsiteX10" fmla="*/ 5077178 w 8660700"/>
              <a:gd name="connsiteY10" fmla="*/ 122994 h 190147"/>
              <a:gd name="connsiteX11" fmla="*/ 5305778 w 8660700"/>
              <a:gd name="connsiteY11" fmla="*/ 127227 h 190147"/>
              <a:gd name="connsiteX12" fmla="*/ 5610578 w 8660700"/>
              <a:gd name="connsiteY12" fmla="*/ 97594 h 190147"/>
              <a:gd name="connsiteX13" fmla="*/ 6029678 w 8660700"/>
              <a:gd name="connsiteY13" fmla="*/ 89128 h 190147"/>
              <a:gd name="connsiteX14" fmla="*/ 6330245 w 8660700"/>
              <a:gd name="connsiteY14" fmla="*/ 67961 h 190147"/>
              <a:gd name="connsiteX15" fmla="*/ 6745111 w 8660700"/>
              <a:gd name="connsiteY15" fmla="*/ 93361 h 190147"/>
              <a:gd name="connsiteX16" fmla="*/ 7016044 w 8660700"/>
              <a:gd name="connsiteY16" fmla="*/ 76427 h 190147"/>
              <a:gd name="connsiteX17" fmla="*/ 7502878 w 8660700"/>
              <a:gd name="connsiteY17" fmla="*/ 59494 h 190147"/>
              <a:gd name="connsiteX18" fmla="*/ 8192911 w 8660700"/>
              <a:gd name="connsiteY18" fmla="*/ 51028 h 190147"/>
              <a:gd name="connsiteX19" fmla="*/ 8370711 w 8660700"/>
              <a:gd name="connsiteY19" fmla="*/ 55260 h 190147"/>
              <a:gd name="connsiteX20" fmla="*/ 8650111 w 8660700"/>
              <a:gd name="connsiteY20" fmla="*/ 46794 h 190147"/>
              <a:gd name="connsiteX21" fmla="*/ 8540044 w 8660700"/>
              <a:gd name="connsiteY21" fmla="*/ 8694 h 190147"/>
              <a:gd name="connsiteX22" fmla="*/ 7972778 w 8660700"/>
              <a:gd name="connsiteY22" fmla="*/ 12927 h 190147"/>
              <a:gd name="connsiteX23" fmla="*/ 7342011 w 8660700"/>
              <a:gd name="connsiteY23" fmla="*/ 227 h 190147"/>
              <a:gd name="connsiteX24" fmla="*/ 6986411 w 8660700"/>
              <a:gd name="connsiteY24" fmla="*/ 34094 h 190147"/>
              <a:gd name="connsiteX25" fmla="*/ 6605411 w 8660700"/>
              <a:gd name="connsiteY25" fmla="*/ 29861 h 190147"/>
              <a:gd name="connsiteX26" fmla="*/ 6275211 w 8660700"/>
              <a:gd name="connsiteY26" fmla="*/ 34094 h 190147"/>
              <a:gd name="connsiteX27" fmla="*/ 5995811 w 8660700"/>
              <a:gd name="connsiteY27" fmla="*/ 8694 h 190147"/>
              <a:gd name="connsiteX28" fmla="*/ 5818011 w 8660700"/>
              <a:gd name="connsiteY28" fmla="*/ 51027 h 190147"/>
              <a:gd name="connsiteX29" fmla="*/ 4526844 w 8660700"/>
              <a:gd name="connsiteY29" fmla="*/ 76427 h 190147"/>
              <a:gd name="connsiteX30" fmla="*/ 3532011 w 8660700"/>
              <a:gd name="connsiteY30" fmla="*/ 93361 h 190147"/>
              <a:gd name="connsiteX31" fmla="*/ 3222978 w 8660700"/>
              <a:gd name="connsiteY31" fmla="*/ 93361 h 190147"/>
              <a:gd name="connsiteX32" fmla="*/ 2913944 w 8660700"/>
              <a:gd name="connsiteY32" fmla="*/ 89127 h 190147"/>
              <a:gd name="connsiteX33" fmla="*/ 2659945 w 8660700"/>
              <a:gd name="connsiteY33" fmla="*/ 46794 h 190147"/>
              <a:gd name="connsiteX34" fmla="*/ 2452511 w 8660700"/>
              <a:gd name="connsiteY34" fmla="*/ 76427 h 190147"/>
              <a:gd name="connsiteX35" fmla="*/ 2228145 w 8660700"/>
              <a:gd name="connsiteY35" fmla="*/ 84894 h 190147"/>
              <a:gd name="connsiteX36" fmla="*/ 1550811 w 8660700"/>
              <a:gd name="connsiteY36" fmla="*/ 34094 h 190147"/>
              <a:gd name="connsiteX37" fmla="*/ 1512711 w 8660700"/>
              <a:gd name="connsiteY37" fmla="*/ 46794 h 190147"/>
              <a:gd name="connsiteX38" fmla="*/ 1474611 w 8660700"/>
              <a:gd name="connsiteY38" fmla="*/ 72194 h 190147"/>
              <a:gd name="connsiteX39" fmla="*/ 1423811 w 8660700"/>
              <a:gd name="connsiteY39" fmla="*/ 84894 h 190147"/>
              <a:gd name="connsiteX40" fmla="*/ 1385711 w 8660700"/>
              <a:gd name="connsiteY40" fmla="*/ 97594 h 190147"/>
              <a:gd name="connsiteX41" fmla="*/ 1055511 w 8660700"/>
              <a:gd name="connsiteY41" fmla="*/ 84894 h 190147"/>
              <a:gd name="connsiteX42" fmla="*/ 865011 w 8660700"/>
              <a:gd name="connsiteY42" fmla="*/ 46794 h 190147"/>
              <a:gd name="connsiteX43" fmla="*/ 674511 w 8660700"/>
              <a:gd name="connsiteY43" fmla="*/ 34094 h 190147"/>
              <a:gd name="connsiteX44" fmla="*/ 420511 w 8660700"/>
              <a:gd name="connsiteY44" fmla="*/ 46794 h 190147"/>
              <a:gd name="connsiteX45" fmla="*/ 382411 w 8660700"/>
              <a:gd name="connsiteY45" fmla="*/ 59494 h 190147"/>
              <a:gd name="connsiteX46" fmla="*/ 280811 w 8660700"/>
              <a:gd name="connsiteY46" fmla="*/ 72194 h 190147"/>
              <a:gd name="connsiteX47" fmla="*/ 217311 w 8660700"/>
              <a:gd name="connsiteY47" fmla="*/ 84894 h 190147"/>
              <a:gd name="connsiteX48" fmla="*/ 115711 w 8660700"/>
              <a:gd name="connsiteY48" fmla="*/ 110294 h 190147"/>
              <a:gd name="connsiteX49" fmla="*/ 166511 w 8660700"/>
              <a:gd name="connsiteY49" fmla="*/ 186494 h 190147"/>
              <a:gd name="connsiteX0" fmla="*/ 166511 w 8601430"/>
              <a:gd name="connsiteY0" fmla="*/ 186494 h 190147"/>
              <a:gd name="connsiteX1" fmla="*/ 2219678 w 8601430"/>
              <a:gd name="connsiteY1" fmla="*/ 178027 h 190147"/>
              <a:gd name="connsiteX2" fmla="*/ 2626077 w 8601430"/>
              <a:gd name="connsiteY2" fmla="*/ 178027 h 190147"/>
              <a:gd name="connsiteX3" fmla="*/ 2833511 w 8601430"/>
              <a:gd name="connsiteY3" fmla="*/ 178027 h 190147"/>
              <a:gd name="connsiteX4" fmla="*/ 3151011 w 8601430"/>
              <a:gd name="connsiteY4" fmla="*/ 156861 h 190147"/>
              <a:gd name="connsiteX5" fmla="*/ 3451578 w 8601430"/>
              <a:gd name="connsiteY5" fmla="*/ 148394 h 190147"/>
              <a:gd name="connsiteX6" fmla="*/ 4031544 w 8601430"/>
              <a:gd name="connsiteY6" fmla="*/ 148394 h 190147"/>
              <a:gd name="connsiteX7" fmla="*/ 4361744 w 8601430"/>
              <a:gd name="connsiteY7" fmla="*/ 122994 h 190147"/>
              <a:gd name="connsiteX8" fmla="*/ 4636911 w 8601430"/>
              <a:gd name="connsiteY8" fmla="*/ 131460 h 190147"/>
              <a:gd name="connsiteX9" fmla="*/ 4890911 w 8601430"/>
              <a:gd name="connsiteY9" fmla="*/ 131460 h 190147"/>
              <a:gd name="connsiteX10" fmla="*/ 5077178 w 8601430"/>
              <a:gd name="connsiteY10" fmla="*/ 122994 h 190147"/>
              <a:gd name="connsiteX11" fmla="*/ 5305778 w 8601430"/>
              <a:gd name="connsiteY11" fmla="*/ 127227 h 190147"/>
              <a:gd name="connsiteX12" fmla="*/ 5610578 w 8601430"/>
              <a:gd name="connsiteY12" fmla="*/ 97594 h 190147"/>
              <a:gd name="connsiteX13" fmla="*/ 6029678 w 8601430"/>
              <a:gd name="connsiteY13" fmla="*/ 89128 h 190147"/>
              <a:gd name="connsiteX14" fmla="*/ 6330245 w 8601430"/>
              <a:gd name="connsiteY14" fmla="*/ 67961 h 190147"/>
              <a:gd name="connsiteX15" fmla="*/ 6745111 w 8601430"/>
              <a:gd name="connsiteY15" fmla="*/ 93361 h 190147"/>
              <a:gd name="connsiteX16" fmla="*/ 7016044 w 8601430"/>
              <a:gd name="connsiteY16" fmla="*/ 76427 h 190147"/>
              <a:gd name="connsiteX17" fmla="*/ 7502878 w 8601430"/>
              <a:gd name="connsiteY17" fmla="*/ 59494 h 190147"/>
              <a:gd name="connsiteX18" fmla="*/ 8192911 w 8601430"/>
              <a:gd name="connsiteY18" fmla="*/ 51028 h 190147"/>
              <a:gd name="connsiteX19" fmla="*/ 8370711 w 8601430"/>
              <a:gd name="connsiteY19" fmla="*/ 55260 h 190147"/>
              <a:gd name="connsiteX20" fmla="*/ 8552745 w 8601430"/>
              <a:gd name="connsiteY20" fmla="*/ 55261 h 190147"/>
              <a:gd name="connsiteX21" fmla="*/ 8540044 w 8601430"/>
              <a:gd name="connsiteY21" fmla="*/ 8694 h 190147"/>
              <a:gd name="connsiteX22" fmla="*/ 7972778 w 8601430"/>
              <a:gd name="connsiteY22" fmla="*/ 12927 h 190147"/>
              <a:gd name="connsiteX23" fmla="*/ 7342011 w 8601430"/>
              <a:gd name="connsiteY23" fmla="*/ 227 h 190147"/>
              <a:gd name="connsiteX24" fmla="*/ 6986411 w 8601430"/>
              <a:gd name="connsiteY24" fmla="*/ 34094 h 190147"/>
              <a:gd name="connsiteX25" fmla="*/ 6605411 w 8601430"/>
              <a:gd name="connsiteY25" fmla="*/ 29861 h 190147"/>
              <a:gd name="connsiteX26" fmla="*/ 6275211 w 8601430"/>
              <a:gd name="connsiteY26" fmla="*/ 34094 h 190147"/>
              <a:gd name="connsiteX27" fmla="*/ 5995811 w 8601430"/>
              <a:gd name="connsiteY27" fmla="*/ 8694 h 190147"/>
              <a:gd name="connsiteX28" fmla="*/ 5818011 w 8601430"/>
              <a:gd name="connsiteY28" fmla="*/ 51027 h 190147"/>
              <a:gd name="connsiteX29" fmla="*/ 4526844 w 8601430"/>
              <a:gd name="connsiteY29" fmla="*/ 76427 h 190147"/>
              <a:gd name="connsiteX30" fmla="*/ 3532011 w 8601430"/>
              <a:gd name="connsiteY30" fmla="*/ 93361 h 190147"/>
              <a:gd name="connsiteX31" fmla="*/ 3222978 w 8601430"/>
              <a:gd name="connsiteY31" fmla="*/ 93361 h 190147"/>
              <a:gd name="connsiteX32" fmla="*/ 2913944 w 8601430"/>
              <a:gd name="connsiteY32" fmla="*/ 89127 h 190147"/>
              <a:gd name="connsiteX33" fmla="*/ 2659945 w 8601430"/>
              <a:gd name="connsiteY33" fmla="*/ 46794 h 190147"/>
              <a:gd name="connsiteX34" fmla="*/ 2452511 w 8601430"/>
              <a:gd name="connsiteY34" fmla="*/ 76427 h 190147"/>
              <a:gd name="connsiteX35" fmla="*/ 2228145 w 8601430"/>
              <a:gd name="connsiteY35" fmla="*/ 84894 h 190147"/>
              <a:gd name="connsiteX36" fmla="*/ 1550811 w 8601430"/>
              <a:gd name="connsiteY36" fmla="*/ 34094 h 190147"/>
              <a:gd name="connsiteX37" fmla="*/ 1512711 w 8601430"/>
              <a:gd name="connsiteY37" fmla="*/ 46794 h 190147"/>
              <a:gd name="connsiteX38" fmla="*/ 1474611 w 8601430"/>
              <a:gd name="connsiteY38" fmla="*/ 72194 h 190147"/>
              <a:gd name="connsiteX39" fmla="*/ 1423811 w 8601430"/>
              <a:gd name="connsiteY39" fmla="*/ 84894 h 190147"/>
              <a:gd name="connsiteX40" fmla="*/ 1385711 w 8601430"/>
              <a:gd name="connsiteY40" fmla="*/ 97594 h 190147"/>
              <a:gd name="connsiteX41" fmla="*/ 1055511 w 8601430"/>
              <a:gd name="connsiteY41" fmla="*/ 84894 h 190147"/>
              <a:gd name="connsiteX42" fmla="*/ 865011 w 8601430"/>
              <a:gd name="connsiteY42" fmla="*/ 46794 h 190147"/>
              <a:gd name="connsiteX43" fmla="*/ 674511 w 8601430"/>
              <a:gd name="connsiteY43" fmla="*/ 34094 h 190147"/>
              <a:gd name="connsiteX44" fmla="*/ 420511 w 8601430"/>
              <a:gd name="connsiteY44" fmla="*/ 46794 h 190147"/>
              <a:gd name="connsiteX45" fmla="*/ 382411 w 8601430"/>
              <a:gd name="connsiteY45" fmla="*/ 59494 h 190147"/>
              <a:gd name="connsiteX46" fmla="*/ 280811 w 8601430"/>
              <a:gd name="connsiteY46" fmla="*/ 72194 h 190147"/>
              <a:gd name="connsiteX47" fmla="*/ 217311 w 8601430"/>
              <a:gd name="connsiteY47" fmla="*/ 84894 h 190147"/>
              <a:gd name="connsiteX48" fmla="*/ 115711 w 8601430"/>
              <a:gd name="connsiteY48" fmla="*/ 110294 h 190147"/>
              <a:gd name="connsiteX49" fmla="*/ 166511 w 8601430"/>
              <a:gd name="connsiteY49" fmla="*/ 186494 h 190147"/>
              <a:gd name="connsiteX0" fmla="*/ 166511 w 8552745"/>
              <a:gd name="connsiteY0" fmla="*/ 186494 h 190147"/>
              <a:gd name="connsiteX1" fmla="*/ 2219678 w 8552745"/>
              <a:gd name="connsiteY1" fmla="*/ 178027 h 190147"/>
              <a:gd name="connsiteX2" fmla="*/ 2626077 w 8552745"/>
              <a:gd name="connsiteY2" fmla="*/ 178027 h 190147"/>
              <a:gd name="connsiteX3" fmla="*/ 2833511 w 8552745"/>
              <a:gd name="connsiteY3" fmla="*/ 178027 h 190147"/>
              <a:gd name="connsiteX4" fmla="*/ 3151011 w 8552745"/>
              <a:gd name="connsiteY4" fmla="*/ 156861 h 190147"/>
              <a:gd name="connsiteX5" fmla="*/ 3451578 w 8552745"/>
              <a:gd name="connsiteY5" fmla="*/ 148394 h 190147"/>
              <a:gd name="connsiteX6" fmla="*/ 4031544 w 8552745"/>
              <a:gd name="connsiteY6" fmla="*/ 148394 h 190147"/>
              <a:gd name="connsiteX7" fmla="*/ 4361744 w 8552745"/>
              <a:gd name="connsiteY7" fmla="*/ 122994 h 190147"/>
              <a:gd name="connsiteX8" fmla="*/ 4636911 w 8552745"/>
              <a:gd name="connsiteY8" fmla="*/ 131460 h 190147"/>
              <a:gd name="connsiteX9" fmla="*/ 4890911 w 8552745"/>
              <a:gd name="connsiteY9" fmla="*/ 131460 h 190147"/>
              <a:gd name="connsiteX10" fmla="*/ 5077178 w 8552745"/>
              <a:gd name="connsiteY10" fmla="*/ 122994 h 190147"/>
              <a:gd name="connsiteX11" fmla="*/ 5305778 w 8552745"/>
              <a:gd name="connsiteY11" fmla="*/ 127227 h 190147"/>
              <a:gd name="connsiteX12" fmla="*/ 5610578 w 8552745"/>
              <a:gd name="connsiteY12" fmla="*/ 97594 h 190147"/>
              <a:gd name="connsiteX13" fmla="*/ 6029678 w 8552745"/>
              <a:gd name="connsiteY13" fmla="*/ 89128 h 190147"/>
              <a:gd name="connsiteX14" fmla="*/ 6330245 w 8552745"/>
              <a:gd name="connsiteY14" fmla="*/ 67961 h 190147"/>
              <a:gd name="connsiteX15" fmla="*/ 6745111 w 8552745"/>
              <a:gd name="connsiteY15" fmla="*/ 93361 h 190147"/>
              <a:gd name="connsiteX16" fmla="*/ 7016044 w 8552745"/>
              <a:gd name="connsiteY16" fmla="*/ 76427 h 190147"/>
              <a:gd name="connsiteX17" fmla="*/ 7502878 w 8552745"/>
              <a:gd name="connsiteY17" fmla="*/ 59494 h 190147"/>
              <a:gd name="connsiteX18" fmla="*/ 8192911 w 8552745"/>
              <a:gd name="connsiteY18" fmla="*/ 51028 h 190147"/>
              <a:gd name="connsiteX19" fmla="*/ 8370711 w 8552745"/>
              <a:gd name="connsiteY19" fmla="*/ 55260 h 190147"/>
              <a:gd name="connsiteX20" fmla="*/ 8552745 w 8552745"/>
              <a:gd name="connsiteY20" fmla="*/ 55261 h 190147"/>
              <a:gd name="connsiteX21" fmla="*/ 8540044 w 8552745"/>
              <a:gd name="connsiteY21" fmla="*/ 8694 h 190147"/>
              <a:gd name="connsiteX22" fmla="*/ 7972778 w 8552745"/>
              <a:gd name="connsiteY22" fmla="*/ 12927 h 190147"/>
              <a:gd name="connsiteX23" fmla="*/ 7342011 w 8552745"/>
              <a:gd name="connsiteY23" fmla="*/ 227 h 190147"/>
              <a:gd name="connsiteX24" fmla="*/ 6986411 w 8552745"/>
              <a:gd name="connsiteY24" fmla="*/ 34094 h 190147"/>
              <a:gd name="connsiteX25" fmla="*/ 6605411 w 8552745"/>
              <a:gd name="connsiteY25" fmla="*/ 29861 h 190147"/>
              <a:gd name="connsiteX26" fmla="*/ 6275211 w 8552745"/>
              <a:gd name="connsiteY26" fmla="*/ 34094 h 190147"/>
              <a:gd name="connsiteX27" fmla="*/ 5995811 w 8552745"/>
              <a:gd name="connsiteY27" fmla="*/ 8694 h 190147"/>
              <a:gd name="connsiteX28" fmla="*/ 5818011 w 8552745"/>
              <a:gd name="connsiteY28" fmla="*/ 51027 h 190147"/>
              <a:gd name="connsiteX29" fmla="*/ 4526844 w 8552745"/>
              <a:gd name="connsiteY29" fmla="*/ 76427 h 190147"/>
              <a:gd name="connsiteX30" fmla="*/ 3532011 w 8552745"/>
              <a:gd name="connsiteY30" fmla="*/ 93361 h 190147"/>
              <a:gd name="connsiteX31" fmla="*/ 3222978 w 8552745"/>
              <a:gd name="connsiteY31" fmla="*/ 93361 h 190147"/>
              <a:gd name="connsiteX32" fmla="*/ 2913944 w 8552745"/>
              <a:gd name="connsiteY32" fmla="*/ 89127 h 190147"/>
              <a:gd name="connsiteX33" fmla="*/ 2659945 w 8552745"/>
              <a:gd name="connsiteY33" fmla="*/ 46794 h 190147"/>
              <a:gd name="connsiteX34" fmla="*/ 2452511 w 8552745"/>
              <a:gd name="connsiteY34" fmla="*/ 76427 h 190147"/>
              <a:gd name="connsiteX35" fmla="*/ 2228145 w 8552745"/>
              <a:gd name="connsiteY35" fmla="*/ 84894 h 190147"/>
              <a:gd name="connsiteX36" fmla="*/ 1550811 w 8552745"/>
              <a:gd name="connsiteY36" fmla="*/ 34094 h 190147"/>
              <a:gd name="connsiteX37" fmla="*/ 1512711 w 8552745"/>
              <a:gd name="connsiteY37" fmla="*/ 46794 h 190147"/>
              <a:gd name="connsiteX38" fmla="*/ 1474611 w 8552745"/>
              <a:gd name="connsiteY38" fmla="*/ 72194 h 190147"/>
              <a:gd name="connsiteX39" fmla="*/ 1423811 w 8552745"/>
              <a:gd name="connsiteY39" fmla="*/ 84894 h 190147"/>
              <a:gd name="connsiteX40" fmla="*/ 1385711 w 8552745"/>
              <a:gd name="connsiteY40" fmla="*/ 97594 h 190147"/>
              <a:gd name="connsiteX41" fmla="*/ 1055511 w 8552745"/>
              <a:gd name="connsiteY41" fmla="*/ 84894 h 190147"/>
              <a:gd name="connsiteX42" fmla="*/ 865011 w 8552745"/>
              <a:gd name="connsiteY42" fmla="*/ 46794 h 190147"/>
              <a:gd name="connsiteX43" fmla="*/ 674511 w 8552745"/>
              <a:gd name="connsiteY43" fmla="*/ 34094 h 190147"/>
              <a:gd name="connsiteX44" fmla="*/ 420511 w 8552745"/>
              <a:gd name="connsiteY44" fmla="*/ 46794 h 190147"/>
              <a:gd name="connsiteX45" fmla="*/ 382411 w 8552745"/>
              <a:gd name="connsiteY45" fmla="*/ 59494 h 190147"/>
              <a:gd name="connsiteX46" fmla="*/ 280811 w 8552745"/>
              <a:gd name="connsiteY46" fmla="*/ 72194 h 190147"/>
              <a:gd name="connsiteX47" fmla="*/ 217311 w 8552745"/>
              <a:gd name="connsiteY47" fmla="*/ 84894 h 190147"/>
              <a:gd name="connsiteX48" fmla="*/ 115711 w 8552745"/>
              <a:gd name="connsiteY48" fmla="*/ 110294 h 190147"/>
              <a:gd name="connsiteX49" fmla="*/ 166511 w 8552745"/>
              <a:gd name="connsiteY49" fmla="*/ 186494 h 190147"/>
              <a:gd name="connsiteX0" fmla="*/ 166511 w 8552745"/>
              <a:gd name="connsiteY0" fmla="*/ 186494 h 190147"/>
              <a:gd name="connsiteX1" fmla="*/ 2219678 w 8552745"/>
              <a:gd name="connsiteY1" fmla="*/ 178027 h 190147"/>
              <a:gd name="connsiteX2" fmla="*/ 2626077 w 8552745"/>
              <a:gd name="connsiteY2" fmla="*/ 178027 h 190147"/>
              <a:gd name="connsiteX3" fmla="*/ 2833511 w 8552745"/>
              <a:gd name="connsiteY3" fmla="*/ 178027 h 190147"/>
              <a:gd name="connsiteX4" fmla="*/ 3151011 w 8552745"/>
              <a:gd name="connsiteY4" fmla="*/ 156861 h 190147"/>
              <a:gd name="connsiteX5" fmla="*/ 3451578 w 8552745"/>
              <a:gd name="connsiteY5" fmla="*/ 148394 h 190147"/>
              <a:gd name="connsiteX6" fmla="*/ 4031544 w 8552745"/>
              <a:gd name="connsiteY6" fmla="*/ 148394 h 190147"/>
              <a:gd name="connsiteX7" fmla="*/ 4361744 w 8552745"/>
              <a:gd name="connsiteY7" fmla="*/ 122994 h 190147"/>
              <a:gd name="connsiteX8" fmla="*/ 4636911 w 8552745"/>
              <a:gd name="connsiteY8" fmla="*/ 131460 h 190147"/>
              <a:gd name="connsiteX9" fmla="*/ 4890911 w 8552745"/>
              <a:gd name="connsiteY9" fmla="*/ 131460 h 190147"/>
              <a:gd name="connsiteX10" fmla="*/ 5077178 w 8552745"/>
              <a:gd name="connsiteY10" fmla="*/ 122994 h 190147"/>
              <a:gd name="connsiteX11" fmla="*/ 5305778 w 8552745"/>
              <a:gd name="connsiteY11" fmla="*/ 127227 h 190147"/>
              <a:gd name="connsiteX12" fmla="*/ 5610578 w 8552745"/>
              <a:gd name="connsiteY12" fmla="*/ 97594 h 190147"/>
              <a:gd name="connsiteX13" fmla="*/ 6029678 w 8552745"/>
              <a:gd name="connsiteY13" fmla="*/ 89128 h 190147"/>
              <a:gd name="connsiteX14" fmla="*/ 6330245 w 8552745"/>
              <a:gd name="connsiteY14" fmla="*/ 67961 h 190147"/>
              <a:gd name="connsiteX15" fmla="*/ 6745111 w 8552745"/>
              <a:gd name="connsiteY15" fmla="*/ 93361 h 190147"/>
              <a:gd name="connsiteX16" fmla="*/ 7016044 w 8552745"/>
              <a:gd name="connsiteY16" fmla="*/ 76427 h 190147"/>
              <a:gd name="connsiteX17" fmla="*/ 7502878 w 8552745"/>
              <a:gd name="connsiteY17" fmla="*/ 59494 h 190147"/>
              <a:gd name="connsiteX18" fmla="*/ 8192911 w 8552745"/>
              <a:gd name="connsiteY18" fmla="*/ 51028 h 190147"/>
              <a:gd name="connsiteX19" fmla="*/ 8370711 w 8552745"/>
              <a:gd name="connsiteY19" fmla="*/ 55260 h 190147"/>
              <a:gd name="connsiteX20" fmla="*/ 8552745 w 8552745"/>
              <a:gd name="connsiteY20" fmla="*/ 55261 h 190147"/>
              <a:gd name="connsiteX21" fmla="*/ 8540044 w 8552745"/>
              <a:gd name="connsiteY21" fmla="*/ 8694 h 190147"/>
              <a:gd name="connsiteX22" fmla="*/ 7972778 w 8552745"/>
              <a:gd name="connsiteY22" fmla="*/ 12927 h 190147"/>
              <a:gd name="connsiteX23" fmla="*/ 7342011 w 8552745"/>
              <a:gd name="connsiteY23" fmla="*/ 227 h 190147"/>
              <a:gd name="connsiteX24" fmla="*/ 6986411 w 8552745"/>
              <a:gd name="connsiteY24" fmla="*/ 34094 h 190147"/>
              <a:gd name="connsiteX25" fmla="*/ 6605411 w 8552745"/>
              <a:gd name="connsiteY25" fmla="*/ 29861 h 190147"/>
              <a:gd name="connsiteX26" fmla="*/ 6275211 w 8552745"/>
              <a:gd name="connsiteY26" fmla="*/ 34094 h 190147"/>
              <a:gd name="connsiteX27" fmla="*/ 5995811 w 8552745"/>
              <a:gd name="connsiteY27" fmla="*/ 8694 h 190147"/>
              <a:gd name="connsiteX28" fmla="*/ 5818011 w 8552745"/>
              <a:gd name="connsiteY28" fmla="*/ 51027 h 190147"/>
              <a:gd name="connsiteX29" fmla="*/ 4526844 w 8552745"/>
              <a:gd name="connsiteY29" fmla="*/ 76427 h 190147"/>
              <a:gd name="connsiteX30" fmla="*/ 3532011 w 8552745"/>
              <a:gd name="connsiteY30" fmla="*/ 93361 h 190147"/>
              <a:gd name="connsiteX31" fmla="*/ 3222978 w 8552745"/>
              <a:gd name="connsiteY31" fmla="*/ 93361 h 190147"/>
              <a:gd name="connsiteX32" fmla="*/ 2913944 w 8552745"/>
              <a:gd name="connsiteY32" fmla="*/ 89127 h 190147"/>
              <a:gd name="connsiteX33" fmla="*/ 2659945 w 8552745"/>
              <a:gd name="connsiteY33" fmla="*/ 46794 h 190147"/>
              <a:gd name="connsiteX34" fmla="*/ 2452511 w 8552745"/>
              <a:gd name="connsiteY34" fmla="*/ 76427 h 190147"/>
              <a:gd name="connsiteX35" fmla="*/ 2228145 w 8552745"/>
              <a:gd name="connsiteY35" fmla="*/ 84894 h 190147"/>
              <a:gd name="connsiteX36" fmla="*/ 1652411 w 8552745"/>
              <a:gd name="connsiteY36" fmla="*/ 106061 h 190147"/>
              <a:gd name="connsiteX37" fmla="*/ 1512711 w 8552745"/>
              <a:gd name="connsiteY37" fmla="*/ 46794 h 190147"/>
              <a:gd name="connsiteX38" fmla="*/ 1474611 w 8552745"/>
              <a:gd name="connsiteY38" fmla="*/ 72194 h 190147"/>
              <a:gd name="connsiteX39" fmla="*/ 1423811 w 8552745"/>
              <a:gd name="connsiteY39" fmla="*/ 84894 h 190147"/>
              <a:gd name="connsiteX40" fmla="*/ 1385711 w 8552745"/>
              <a:gd name="connsiteY40" fmla="*/ 97594 h 190147"/>
              <a:gd name="connsiteX41" fmla="*/ 1055511 w 8552745"/>
              <a:gd name="connsiteY41" fmla="*/ 84894 h 190147"/>
              <a:gd name="connsiteX42" fmla="*/ 865011 w 8552745"/>
              <a:gd name="connsiteY42" fmla="*/ 46794 h 190147"/>
              <a:gd name="connsiteX43" fmla="*/ 674511 w 8552745"/>
              <a:gd name="connsiteY43" fmla="*/ 34094 h 190147"/>
              <a:gd name="connsiteX44" fmla="*/ 420511 w 8552745"/>
              <a:gd name="connsiteY44" fmla="*/ 46794 h 190147"/>
              <a:gd name="connsiteX45" fmla="*/ 382411 w 8552745"/>
              <a:gd name="connsiteY45" fmla="*/ 59494 h 190147"/>
              <a:gd name="connsiteX46" fmla="*/ 280811 w 8552745"/>
              <a:gd name="connsiteY46" fmla="*/ 72194 h 190147"/>
              <a:gd name="connsiteX47" fmla="*/ 217311 w 8552745"/>
              <a:gd name="connsiteY47" fmla="*/ 84894 h 190147"/>
              <a:gd name="connsiteX48" fmla="*/ 115711 w 8552745"/>
              <a:gd name="connsiteY48" fmla="*/ 110294 h 190147"/>
              <a:gd name="connsiteX49" fmla="*/ 166511 w 8552745"/>
              <a:gd name="connsiteY49" fmla="*/ 186494 h 190147"/>
              <a:gd name="connsiteX0" fmla="*/ 166511 w 8552745"/>
              <a:gd name="connsiteY0" fmla="*/ 186494 h 190147"/>
              <a:gd name="connsiteX1" fmla="*/ 1906411 w 8552745"/>
              <a:gd name="connsiteY1" fmla="*/ 178027 h 190147"/>
              <a:gd name="connsiteX2" fmla="*/ 2219678 w 8552745"/>
              <a:gd name="connsiteY2" fmla="*/ 178027 h 190147"/>
              <a:gd name="connsiteX3" fmla="*/ 2626077 w 8552745"/>
              <a:gd name="connsiteY3" fmla="*/ 178027 h 190147"/>
              <a:gd name="connsiteX4" fmla="*/ 2833511 w 8552745"/>
              <a:gd name="connsiteY4" fmla="*/ 178027 h 190147"/>
              <a:gd name="connsiteX5" fmla="*/ 3151011 w 8552745"/>
              <a:gd name="connsiteY5" fmla="*/ 156861 h 190147"/>
              <a:gd name="connsiteX6" fmla="*/ 3451578 w 8552745"/>
              <a:gd name="connsiteY6" fmla="*/ 148394 h 190147"/>
              <a:gd name="connsiteX7" fmla="*/ 4031544 w 8552745"/>
              <a:gd name="connsiteY7" fmla="*/ 148394 h 190147"/>
              <a:gd name="connsiteX8" fmla="*/ 4361744 w 8552745"/>
              <a:gd name="connsiteY8" fmla="*/ 122994 h 190147"/>
              <a:gd name="connsiteX9" fmla="*/ 4636911 w 8552745"/>
              <a:gd name="connsiteY9" fmla="*/ 131460 h 190147"/>
              <a:gd name="connsiteX10" fmla="*/ 4890911 w 8552745"/>
              <a:gd name="connsiteY10" fmla="*/ 131460 h 190147"/>
              <a:gd name="connsiteX11" fmla="*/ 5077178 w 8552745"/>
              <a:gd name="connsiteY11" fmla="*/ 122994 h 190147"/>
              <a:gd name="connsiteX12" fmla="*/ 5305778 w 8552745"/>
              <a:gd name="connsiteY12" fmla="*/ 127227 h 190147"/>
              <a:gd name="connsiteX13" fmla="*/ 5610578 w 8552745"/>
              <a:gd name="connsiteY13" fmla="*/ 97594 h 190147"/>
              <a:gd name="connsiteX14" fmla="*/ 6029678 w 8552745"/>
              <a:gd name="connsiteY14" fmla="*/ 89128 h 190147"/>
              <a:gd name="connsiteX15" fmla="*/ 6330245 w 8552745"/>
              <a:gd name="connsiteY15" fmla="*/ 67961 h 190147"/>
              <a:gd name="connsiteX16" fmla="*/ 6745111 w 8552745"/>
              <a:gd name="connsiteY16" fmla="*/ 93361 h 190147"/>
              <a:gd name="connsiteX17" fmla="*/ 7016044 w 8552745"/>
              <a:gd name="connsiteY17" fmla="*/ 76427 h 190147"/>
              <a:gd name="connsiteX18" fmla="*/ 7502878 w 8552745"/>
              <a:gd name="connsiteY18" fmla="*/ 59494 h 190147"/>
              <a:gd name="connsiteX19" fmla="*/ 8192911 w 8552745"/>
              <a:gd name="connsiteY19" fmla="*/ 51028 h 190147"/>
              <a:gd name="connsiteX20" fmla="*/ 8370711 w 8552745"/>
              <a:gd name="connsiteY20" fmla="*/ 55260 h 190147"/>
              <a:gd name="connsiteX21" fmla="*/ 8552745 w 8552745"/>
              <a:gd name="connsiteY21" fmla="*/ 55261 h 190147"/>
              <a:gd name="connsiteX22" fmla="*/ 8540044 w 8552745"/>
              <a:gd name="connsiteY22" fmla="*/ 8694 h 190147"/>
              <a:gd name="connsiteX23" fmla="*/ 7972778 w 8552745"/>
              <a:gd name="connsiteY23" fmla="*/ 12927 h 190147"/>
              <a:gd name="connsiteX24" fmla="*/ 7342011 w 8552745"/>
              <a:gd name="connsiteY24" fmla="*/ 227 h 190147"/>
              <a:gd name="connsiteX25" fmla="*/ 6986411 w 8552745"/>
              <a:gd name="connsiteY25" fmla="*/ 34094 h 190147"/>
              <a:gd name="connsiteX26" fmla="*/ 6605411 w 8552745"/>
              <a:gd name="connsiteY26" fmla="*/ 29861 h 190147"/>
              <a:gd name="connsiteX27" fmla="*/ 6275211 w 8552745"/>
              <a:gd name="connsiteY27" fmla="*/ 34094 h 190147"/>
              <a:gd name="connsiteX28" fmla="*/ 5995811 w 8552745"/>
              <a:gd name="connsiteY28" fmla="*/ 8694 h 190147"/>
              <a:gd name="connsiteX29" fmla="*/ 5818011 w 8552745"/>
              <a:gd name="connsiteY29" fmla="*/ 51027 h 190147"/>
              <a:gd name="connsiteX30" fmla="*/ 4526844 w 8552745"/>
              <a:gd name="connsiteY30" fmla="*/ 76427 h 190147"/>
              <a:gd name="connsiteX31" fmla="*/ 3532011 w 8552745"/>
              <a:gd name="connsiteY31" fmla="*/ 93361 h 190147"/>
              <a:gd name="connsiteX32" fmla="*/ 3222978 w 8552745"/>
              <a:gd name="connsiteY32" fmla="*/ 93361 h 190147"/>
              <a:gd name="connsiteX33" fmla="*/ 2913944 w 8552745"/>
              <a:gd name="connsiteY33" fmla="*/ 89127 h 190147"/>
              <a:gd name="connsiteX34" fmla="*/ 2659945 w 8552745"/>
              <a:gd name="connsiteY34" fmla="*/ 46794 h 190147"/>
              <a:gd name="connsiteX35" fmla="*/ 2452511 w 8552745"/>
              <a:gd name="connsiteY35" fmla="*/ 76427 h 190147"/>
              <a:gd name="connsiteX36" fmla="*/ 2228145 w 8552745"/>
              <a:gd name="connsiteY36" fmla="*/ 84894 h 190147"/>
              <a:gd name="connsiteX37" fmla="*/ 1652411 w 8552745"/>
              <a:gd name="connsiteY37" fmla="*/ 106061 h 190147"/>
              <a:gd name="connsiteX38" fmla="*/ 1512711 w 8552745"/>
              <a:gd name="connsiteY38" fmla="*/ 46794 h 190147"/>
              <a:gd name="connsiteX39" fmla="*/ 1474611 w 8552745"/>
              <a:gd name="connsiteY39" fmla="*/ 72194 h 190147"/>
              <a:gd name="connsiteX40" fmla="*/ 1423811 w 8552745"/>
              <a:gd name="connsiteY40" fmla="*/ 84894 h 190147"/>
              <a:gd name="connsiteX41" fmla="*/ 1385711 w 8552745"/>
              <a:gd name="connsiteY41" fmla="*/ 97594 h 190147"/>
              <a:gd name="connsiteX42" fmla="*/ 1055511 w 8552745"/>
              <a:gd name="connsiteY42" fmla="*/ 84894 h 190147"/>
              <a:gd name="connsiteX43" fmla="*/ 865011 w 8552745"/>
              <a:gd name="connsiteY43" fmla="*/ 46794 h 190147"/>
              <a:gd name="connsiteX44" fmla="*/ 674511 w 8552745"/>
              <a:gd name="connsiteY44" fmla="*/ 34094 h 190147"/>
              <a:gd name="connsiteX45" fmla="*/ 420511 w 8552745"/>
              <a:gd name="connsiteY45" fmla="*/ 46794 h 190147"/>
              <a:gd name="connsiteX46" fmla="*/ 382411 w 8552745"/>
              <a:gd name="connsiteY46" fmla="*/ 59494 h 190147"/>
              <a:gd name="connsiteX47" fmla="*/ 280811 w 8552745"/>
              <a:gd name="connsiteY47" fmla="*/ 72194 h 190147"/>
              <a:gd name="connsiteX48" fmla="*/ 217311 w 8552745"/>
              <a:gd name="connsiteY48" fmla="*/ 84894 h 190147"/>
              <a:gd name="connsiteX49" fmla="*/ 115711 w 8552745"/>
              <a:gd name="connsiteY49" fmla="*/ 110294 h 190147"/>
              <a:gd name="connsiteX50" fmla="*/ 166511 w 8552745"/>
              <a:gd name="connsiteY50" fmla="*/ 186494 h 190147"/>
              <a:gd name="connsiteX0" fmla="*/ 145626 w 8531860"/>
              <a:gd name="connsiteY0" fmla="*/ 186494 h 192465"/>
              <a:gd name="connsiteX1" fmla="*/ 1915160 w 8531860"/>
              <a:gd name="connsiteY1" fmla="*/ 186494 h 192465"/>
              <a:gd name="connsiteX2" fmla="*/ 2198793 w 8531860"/>
              <a:gd name="connsiteY2" fmla="*/ 178027 h 192465"/>
              <a:gd name="connsiteX3" fmla="*/ 2605192 w 8531860"/>
              <a:gd name="connsiteY3" fmla="*/ 178027 h 192465"/>
              <a:gd name="connsiteX4" fmla="*/ 2812626 w 8531860"/>
              <a:gd name="connsiteY4" fmla="*/ 178027 h 192465"/>
              <a:gd name="connsiteX5" fmla="*/ 3130126 w 8531860"/>
              <a:gd name="connsiteY5" fmla="*/ 156861 h 192465"/>
              <a:gd name="connsiteX6" fmla="*/ 3430693 w 8531860"/>
              <a:gd name="connsiteY6" fmla="*/ 148394 h 192465"/>
              <a:gd name="connsiteX7" fmla="*/ 4010659 w 8531860"/>
              <a:gd name="connsiteY7" fmla="*/ 148394 h 192465"/>
              <a:gd name="connsiteX8" fmla="*/ 4340859 w 8531860"/>
              <a:gd name="connsiteY8" fmla="*/ 122994 h 192465"/>
              <a:gd name="connsiteX9" fmla="*/ 4616026 w 8531860"/>
              <a:gd name="connsiteY9" fmla="*/ 131460 h 192465"/>
              <a:gd name="connsiteX10" fmla="*/ 4870026 w 8531860"/>
              <a:gd name="connsiteY10" fmla="*/ 131460 h 192465"/>
              <a:gd name="connsiteX11" fmla="*/ 5056293 w 8531860"/>
              <a:gd name="connsiteY11" fmla="*/ 122994 h 192465"/>
              <a:gd name="connsiteX12" fmla="*/ 5284893 w 8531860"/>
              <a:gd name="connsiteY12" fmla="*/ 127227 h 192465"/>
              <a:gd name="connsiteX13" fmla="*/ 5589693 w 8531860"/>
              <a:gd name="connsiteY13" fmla="*/ 97594 h 192465"/>
              <a:gd name="connsiteX14" fmla="*/ 6008793 w 8531860"/>
              <a:gd name="connsiteY14" fmla="*/ 89128 h 192465"/>
              <a:gd name="connsiteX15" fmla="*/ 6309360 w 8531860"/>
              <a:gd name="connsiteY15" fmla="*/ 67961 h 192465"/>
              <a:gd name="connsiteX16" fmla="*/ 6724226 w 8531860"/>
              <a:gd name="connsiteY16" fmla="*/ 93361 h 192465"/>
              <a:gd name="connsiteX17" fmla="*/ 6995159 w 8531860"/>
              <a:gd name="connsiteY17" fmla="*/ 76427 h 192465"/>
              <a:gd name="connsiteX18" fmla="*/ 7481993 w 8531860"/>
              <a:gd name="connsiteY18" fmla="*/ 59494 h 192465"/>
              <a:gd name="connsiteX19" fmla="*/ 8172026 w 8531860"/>
              <a:gd name="connsiteY19" fmla="*/ 51028 h 192465"/>
              <a:gd name="connsiteX20" fmla="*/ 8349826 w 8531860"/>
              <a:gd name="connsiteY20" fmla="*/ 55260 h 192465"/>
              <a:gd name="connsiteX21" fmla="*/ 8531860 w 8531860"/>
              <a:gd name="connsiteY21" fmla="*/ 55261 h 192465"/>
              <a:gd name="connsiteX22" fmla="*/ 8519159 w 8531860"/>
              <a:gd name="connsiteY22" fmla="*/ 8694 h 192465"/>
              <a:gd name="connsiteX23" fmla="*/ 7951893 w 8531860"/>
              <a:gd name="connsiteY23" fmla="*/ 12927 h 192465"/>
              <a:gd name="connsiteX24" fmla="*/ 7321126 w 8531860"/>
              <a:gd name="connsiteY24" fmla="*/ 227 h 192465"/>
              <a:gd name="connsiteX25" fmla="*/ 6965526 w 8531860"/>
              <a:gd name="connsiteY25" fmla="*/ 34094 h 192465"/>
              <a:gd name="connsiteX26" fmla="*/ 6584526 w 8531860"/>
              <a:gd name="connsiteY26" fmla="*/ 29861 h 192465"/>
              <a:gd name="connsiteX27" fmla="*/ 6254326 w 8531860"/>
              <a:gd name="connsiteY27" fmla="*/ 34094 h 192465"/>
              <a:gd name="connsiteX28" fmla="*/ 5974926 w 8531860"/>
              <a:gd name="connsiteY28" fmla="*/ 8694 h 192465"/>
              <a:gd name="connsiteX29" fmla="*/ 5797126 w 8531860"/>
              <a:gd name="connsiteY29" fmla="*/ 51027 h 192465"/>
              <a:gd name="connsiteX30" fmla="*/ 4505959 w 8531860"/>
              <a:gd name="connsiteY30" fmla="*/ 76427 h 192465"/>
              <a:gd name="connsiteX31" fmla="*/ 3511126 w 8531860"/>
              <a:gd name="connsiteY31" fmla="*/ 93361 h 192465"/>
              <a:gd name="connsiteX32" fmla="*/ 3202093 w 8531860"/>
              <a:gd name="connsiteY32" fmla="*/ 93361 h 192465"/>
              <a:gd name="connsiteX33" fmla="*/ 2893059 w 8531860"/>
              <a:gd name="connsiteY33" fmla="*/ 89127 h 192465"/>
              <a:gd name="connsiteX34" fmla="*/ 2639060 w 8531860"/>
              <a:gd name="connsiteY34" fmla="*/ 46794 h 192465"/>
              <a:gd name="connsiteX35" fmla="*/ 2431626 w 8531860"/>
              <a:gd name="connsiteY35" fmla="*/ 76427 h 192465"/>
              <a:gd name="connsiteX36" fmla="*/ 2207260 w 8531860"/>
              <a:gd name="connsiteY36" fmla="*/ 84894 h 192465"/>
              <a:gd name="connsiteX37" fmla="*/ 1631526 w 8531860"/>
              <a:gd name="connsiteY37" fmla="*/ 106061 h 192465"/>
              <a:gd name="connsiteX38" fmla="*/ 1491826 w 8531860"/>
              <a:gd name="connsiteY38" fmla="*/ 46794 h 192465"/>
              <a:gd name="connsiteX39" fmla="*/ 1453726 w 8531860"/>
              <a:gd name="connsiteY39" fmla="*/ 72194 h 192465"/>
              <a:gd name="connsiteX40" fmla="*/ 1402926 w 8531860"/>
              <a:gd name="connsiteY40" fmla="*/ 84894 h 192465"/>
              <a:gd name="connsiteX41" fmla="*/ 1364826 w 8531860"/>
              <a:gd name="connsiteY41" fmla="*/ 97594 h 192465"/>
              <a:gd name="connsiteX42" fmla="*/ 1034626 w 8531860"/>
              <a:gd name="connsiteY42" fmla="*/ 84894 h 192465"/>
              <a:gd name="connsiteX43" fmla="*/ 844126 w 8531860"/>
              <a:gd name="connsiteY43" fmla="*/ 46794 h 192465"/>
              <a:gd name="connsiteX44" fmla="*/ 653626 w 8531860"/>
              <a:gd name="connsiteY44" fmla="*/ 34094 h 192465"/>
              <a:gd name="connsiteX45" fmla="*/ 399626 w 8531860"/>
              <a:gd name="connsiteY45" fmla="*/ 46794 h 192465"/>
              <a:gd name="connsiteX46" fmla="*/ 361526 w 8531860"/>
              <a:gd name="connsiteY46" fmla="*/ 59494 h 192465"/>
              <a:gd name="connsiteX47" fmla="*/ 259926 w 8531860"/>
              <a:gd name="connsiteY47" fmla="*/ 72194 h 192465"/>
              <a:gd name="connsiteX48" fmla="*/ 196426 w 8531860"/>
              <a:gd name="connsiteY48" fmla="*/ 84894 h 192465"/>
              <a:gd name="connsiteX49" fmla="*/ 94826 w 8531860"/>
              <a:gd name="connsiteY49" fmla="*/ 110294 h 192465"/>
              <a:gd name="connsiteX50" fmla="*/ 145626 w 8531860"/>
              <a:gd name="connsiteY50" fmla="*/ 186494 h 192465"/>
              <a:gd name="connsiteX0" fmla="*/ 145626 w 8531860"/>
              <a:gd name="connsiteY0" fmla="*/ 186494 h 190912"/>
              <a:gd name="connsiteX1" fmla="*/ 1737358 w 8531860"/>
              <a:gd name="connsiteY1" fmla="*/ 182261 h 190912"/>
              <a:gd name="connsiteX2" fmla="*/ 1915160 w 8531860"/>
              <a:gd name="connsiteY2" fmla="*/ 186494 h 190912"/>
              <a:gd name="connsiteX3" fmla="*/ 2198793 w 8531860"/>
              <a:gd name="connsiteY3" fmla="*/ 178027 h 190912"/>
              <a:gd name="connsiteX4" fmla="*/ 2605192 w 8531860"/>
              <a:gd name="connsiteY4" fmla="*/ 178027 h 190912"/>
              <a:gd name="connsiteX5" fmla="*/ 2812626 w 8531860"/>
              <a:gd name="connsiteY5" fmla="*/ 178027 h 190912"/>
              <a:gd name="connsiteX6" fmla="*/ 3130126 w 8531860"/>
              <a:gd name="connsiteY6" fmla="*/ 156861 h 190912"/>
              <a:gd name="connsiteX7" fmla="*/ 3430693 w 8531860"/>
              <a:gd name="connsiteY7" fmla="*/ 148394 h 190912"/>
              <a:gd name="connsiteX8" fmla="*/ 4010659 w 8531860"/>
              <a:gd name="connsiteY8" fmla="*/ 148394 h 190912"/>
              <a:gd name="connsiteX9" fmla="*/ 4340859 w 8531860"/>
              <a:gd name="connsiteY9" fmla="*/ 122994 h 190912"/>
              <a:gd name="connsiteX10" fmla="*/ 4616026 w 8531860"/>
              <a:gd name="connsiteY10" fmla="*/ 131460 h 190912"/>
              <a:gd name="connsiteX11" fmla="*/ 4870026 w 8531860"/>
              <a:gd name="connsiteY11" fmla="*/ 131460 h 190912"/>
              <a:gd name="connsiteX12" fmla="*/ 5056293 w 8531860"/>
              <a:gd name="connsiteY12" fmla="*/ 122994 h 190912"/>
              <a:gd name="connsiteX13" fmla="*/ 5284893 w 8531860"/>
              <a:gd name="connsiteY13" fmla="*/ 127227 h 190912"/>
              <a:gd name="connsiteX14" fmla="*/ 5589693 w 8531860"/>
              <a:gd name="connsiteY14" fmla="*/ 97594 h 190912"/>
              <a:gd name="connsiteX15" fmla="*/ 6008793 w 8531860"/>
              <a:gd name="connsiteY15" fmla="*/ 89128 h 190912"/>
              <a:gd name="connsiteX16" fmla="*/ 6309360 w 8531860"/>
              <a:gd name="connsiteY16" fmla="*/ 67961 h 190912"/>
              <a:gd name="connsiteX17" fmla="*/ 6724226 w 8531860"/>
              <a:gd name="connsiteY17" fmla="*/ 93361 h 190912"/>
              <a:gd name="connsiteX18" fmla="*/ 6995159 w 8531860"/>
              <a:gd name="connsiteY18" fmla="*/ 76427 h 190912"/>
              <a:gd name="connsiteX19" fmla="*/ 7481993 w 8531860"/>
              <a:gd name="connsiteY19" fmla="*/ 59494 h 190912"/>
              <a:gd name="connsiteX20" fmla="*/ 8172026 w 8531860"/>
              <a:gd name="connsiteY20" fmla="*/ 51028 h 190912"/>
              <a:gd name="connsiteX21" fmla="*/ 8349826 w 8531860"/>
              <a:gd name="connsiteY21" fmla="*/ 55260 h 190912"/>
              <a:gd name="connsiteX22" fmla="*/ 8531860 w 8531860"/>
              <a:gd name="connsiteY22" fmla="*/ 55261 h 190912"/>
              <a:gd name="connsiteX23" fmla="*/ 8519159 w 8531860"/>
              <a:gd name="connsiteY23" fmla="*/ 8694 h 190912"/>
              <a:gd name="connsiteX24" fmla="*/ 7951893 w 8531860"/>
              <a:gd name="connsiteY24" fmla="*/ 12927 h 190912"/>
              <a:gd name="connsiteX25" fmla="*/ 7321126 w 8531860"/>
              <a:gd name="connsiteY25" fmla="*/ 227 h 190912"/>
              <a:gd name="connsiteX26" fmla="*/ 6965526 w 8531860"/>
              <a:gd name="connsiteY26" fmla="*/ 34094 h 190912"/>
              <a:gd name="connsiteX27" fmla="*/ 6584526 w 8531860"/>
              <a:gd name="connsiteY27" fmla="*/ 29861 h 190912"/>
              <a:gd name="connsiteX28" fmla="*/ 6254326 w 8531860"/>
              <a:gd name="connsiteY28" fmla="*/ 34094 h 190912"/>
              <a:gd name="connsiteX29" fmla="*/ 5974926 w 8531860"/>
              <a:gd name="connsiteY29" fmla="*/ 8694 h 190912"/>
              <a:gd name="connsiteX30" fmla="*/ 5797126 w 8531860"/>
              <a:gd name="connsiteY30" fmla="*/ 51027 h 190912"/>
              <a:gd name="connsiteX31" fmla="*/ 4505959 w 8531860"/>
              <a:gd name="connsiteY31" fmla="*/ 76427 h 190912"/>
              <a:gd name="connsiteX32" fmla="*/ 3511126 w 8531860"/>
              <a:gd name="connsiteY32" fmla="*/ 93361 h 190912"/>
              <a:gd name="connsiteX33" fmla="*/ 3202093 w 8531860"/>
              <a:gd name="connsiteY33" fmla="*/ 93361 h 190912"/>
              <a:gd name="connsiteX34" fmla="*/ 2893059 w 8531860"/>
              <a:gd name="connsiteY34" fmla="*/ 89127 h 190912"/>
              <a:gd name="connsiteX35" fmla="*/ 2639060 w 8531860"/>
              <a:gd name="connsiteY35" fmla="*/ 46794 h 190912"/>
              <a:gd name="connsiteX36" fmla="*/ 2431626 w 8531860"/>
              <a:gd name="connsiteY36" fmla="*/ 76427 h 190912"/>
              <a:gd name="connsiteX37" fmla="*/ 2207260 w 8531860"/>
              <a:gd name="connsiteY37" fmla="*/ 84894 h 190912"/>
              <a:gd name="connsiteX38" fmla="*/ 1631526 w 8531860"/>
              <a:gd name="connsiteY38" fmla="*/ 106061 h 190912"/>
              <a:gd name="connsiteX39" fmla="*/ 1491826 w 8531860"/>
              <a:gd name="connsiteY39" fmla="*/ 46794 h 190912"/>
              <a:gd name="connsiteX40" fmla="*/ 1453726 w 8531860"/>
              <a:gd name="connsiteY40" fmla="*/ 72194 h 190912"/>
              <a:gd name="connsiteX41" fmla="*/ 1402926 w 8531860"/>
              <a:gd name="connsiteY41" fmla="*/ 84894 h 190912"/>
              <a:gd name="connsiteX42" fmla="*/ 1364826 w 8531860"/>
              <a:gd name="connsiteY42" fmla="*/ 97594 h 190912"/>
              <a:gd name="connsiteX43" fmla="*/ 1034626 w 8531860"/>
              <a:gd name="connsiteY43" fmla="*/ 84894 h 190912"/>
              <a:gd name="connsiteX44" fmla="*/ 844126 w 8531860"/>
              <a:gd name="connsiteY44" fmla="*/ 46794 h 190912"/>
              <a:gd name="connsiteX45" fmla="*/ 653626 w 8531860"/>
              <a:gd name="connsiteY45" fmla="*/ 34094 h 190912"/>
              <a:gd name="connsiteX46" fmla="*/ 399626 w 8531860"/>
              <a:gd name="connsiteY46" fmla="*/ 46794 h 190912"/>
              <a:gd name="connsiteX47" fmla="*/ 361526 w 8531860"/>
              <a:gd name="connsiteY47" fmla="*/ 59494 h 190912"/>
              <a:gd name="connsiteX48" fmla="*/ 259926 w 8531860"/>
              <a:gd name="connsiteY48" fmla="*/ 72194 h 190912"/>
              <a:gd name="connsiteX49" fmla="*/ 196426 w 8531860"/>
              <a:gd name="connsiteY49" fmla="*/ 84894 h 190912"/>
              <a:gd name="connsiteX50" fmla="*/ 94826 w 8531860"/>
              <a:gd name="connsiteY50" fmla="*/ 110294 h 190912"/>
              <a:gd name="connsiteX51" fmla="*/ 145626 w 8531860"/>
              <a:gd name="connsiteY51" fmla="*/ 186494 h 190912"/>
              <a:gd name="connsiteX0" fmla="*/ 133178 w 8519412"/>
              <a:gd name="connsiteY0" fmla="*/ 186494 h 186506"/>
              <a:gd name="connsiteX1" fmla="*/ 1733376 w 8519412"/>
              <a:gd name="connsiteY1" fmla="*/ 156861 h 186506"/>
              <a:gd name="connsiteX2" fmla="*/ 1902712 w 8519412"/>
              <a:gd name="connsiteY2" fmla="*/ 186494 h 186506"/>
              <a:gd name="connsiteX3" fmla="*/ 2186345 w 8519412"/>
              <a:gd name="connsiteY3" fmla="*/ 178027 h 186506"/>
              <a:gd name="connsiteX4" fmla="*/ 2592744 w 8519412"/>
              <a:gd name="connsiteY4" fmla="*/ 178027 h 186506"/>
              <a:gd name="connsiteX5" fmla="*/ 2800178 w 8519412"/>
              <a:gd name="connsiteY5" fmla="*/ 178027 h 186506"/>
              <a:gd name="connsiteX6" fmla="*/ 3117678 w 8519412"/>
              <a:gd name="connsiteY6" fmla="*/ 156861 h 186506"/>
              <a:gd name="connsiteX7" fmla="*/ 3418245 w 8519412"/>
              <a:gd name="connsiteY7" fmla="*/ 148394 h 186506"/>
              <a:gd name="connsiteX8" fmla="*/ 3998211 w 8519412"/>
              <a:gd name="connsiteY8" fmla="*/ 148394 h 186506"/>
              <a:gd name="connsiteX9" fmla="*/ 4328411 w 8519412"/>
              <a:gd name="connsiteY9" fmla="*/ 122994 h 186506"/>
              <a:gd name="connsiteX10" fmla="*/ 4603578 w 8519412"/>
              <a:gd name="connsiteY10" fmla="*/ 131460 h 186506"/>
              <a:gd name="connsiteX11" fmla="*/ 4857578 w 8519412"/>
              <a:gd name="connsiteY11" fmla="*/ 131460 h 186506"/>
              <a:gd name="connsiteX12" fmla="*/ 5043845 w 8519412"/>
              <a:gd name="connsiteY12" fmla="*/ 122994 h 186506"/>
              <a:gd name="connsiteX13" fmla="*/ 5272445 w 8519412"/>
              <a:gd name="connsiteY13" fmla="*/ 127227 h 186506"/>
              <a:gd name="connsiteX14" fmla="*/ 5577245 w 8519412"/>
              <a:gd name="connsiteY14" fmla="*/ 97594 h 186506"/>
              <a:gd name="connsiteX15" fmla="*/ 5996345 w 8519412"/>
              <a:gd name="connsiteY15" fmla="*/ 89128 h 186506"/>
              <a:gd name="connsiteX16" fmla="*/ 6296912 w 8519412"/>
              <a:gd name="connsiteY16" fmla="*/ 67961 h 186506"/>
              <a:gd name="connsiteX17" fmla="*/ 6711778 w 8519412"/>
              <a:gd name="connsiteY17" fmla="*/ 93361 h 186506"/>
              <a:gd name="connsiteX18" fmla="*/ 6982711 w 8519412"/>
              <a:gd name="connsiteY18" fmla="*/ 76427 h 186506"/>
              <a:gd name="connsiteX19" fmla="*/ 7469545 w 8519412"/>
              <a:gd name="connsiteY19" fmla="*/ 59494 h 186506"/>
              <a:gd name="connsiteX20" fmla="*/ 8159578 w 8519412"/>
              <a:gd name="connsiteY20" fmla="*/ 51028 h 186506"/>
              <a:gd name="connsiteX21" fmla="*/ 8337378 w 8519412"/>
              <a:gd name="connsiteY21" fmla="*/ 55260 h 186506"/>
              <a:gd name="connsiteX22" fmla="*/ 8519412 w 8519412"/>
              <a:gd name="connsiteY22" fmla="*/ 55261 h 186506"/>
              <a:gd name="connsiteX23" fmla="*/ 8506711 w 8519412"/>
              <a:gd name="connsiteY23" fmla="*/ 8694 h 186506"/>
              <a:gd name="connsiteX24" fmla="*/ 7939445 w 8519412"/>
              <a:gd name="connsiteY24" fmla="*/ 12927 h 186506"/>
              <a:gd name="connsiteX25" fmla="*/ 7308678 w 8519412"/>
              <a:gd name="connsiteY25" fmla="*/ 227 h 186506"/>
              <a:gd name="connsiteX26" fmla="*/ 6953078 w 8519412"/>
              <a:gd name="connsiteY26" fmla="*/ 34094 h 186506"/>
              <a:gd name="connsiteX27" fmla="*/ 6572078 w 8519412"/>
              <a:gd name="connsiteY27" fmla="*/ 29861 h 186506"/>
              <a:gd name="connsiteX28" fmla="*/ 6241878 w 8519412"/>
              <a:gd name="connsiteY28" fmla="*/ 34094 h 186506"/>
              <a:gd name="connsiteX29" fmla="*/ 5962478 w 8519412"/>
              <a:gd name="connsiteY29" fmla="*/ 8694 h 186506"/>
              <a:gd name="connsiteX30" fmla="*/ 5784678 w 8519412"/>
              <a:gd name="connsiteY30" fmla="*/ 51027 h 186506"/>
              <a:gd name="connsiteX31" fmla="*/ 4493511 w 8519412"/>
              <a:gd name="connsiteY31" fmla="*/ 76427 h 186506"/>
              <a:gd name="connsiteX32" fmla="*/ 3498678 w 8519412"/>
              <a:gd name="connsiteY32" fmla="*/ 93361 h 186506"/>
              <a:gd name="connsiteX33" fmla="*/ 3189645 w 8519412"/>
              <a:gd name="connsiteY33" fmla="*/ 93361 h 186506"/>
              <a:gd name="connsiteX34" fmla="*/ 2880611 w 8519412"/>
              <a:gd name="connsiteY34" fmla="*/ 89127 h 186506"/>
              <a:gd name="connsiteX35" fmla="*/ 2626612 w 8519412"/>
              <a:gd name="connsiteY35" fmla="*/ 46794 h 186506"/>
              <a:gd name="connsiteX36" fmla="*/ 2419178 w 8519412"/>
              <a:gd name="connsiteY36" fmla="*/ 76427 h 186506"/>
              <a:gd name="connsiteX37" fmla="*/ 2194812 w 8519412"/>
              <a:gd name="connsiteY37" fmla="*/ 84894 h 186506"/>
              <a:gd name="connsiteX38" fmla="*/ 1619078 w 8519412"/>
              <a:gd name="connsiteY38" fmla="*/ 106061 h 186506"/>
              <a:gd name="connsiteX39" fmla="*/ 1479378 w 8519412"/>
              <a:gd name="connsiteY39" fmla="*/ 46794 h 186506"/>
              <a:gd name="connsiteX40" fmla="*/ 1441278 w 8519412"/>
              <a:gd name="connsiteY40" fmla="*/ 72194 h 186506"/>
              <a:gd name="connsiteX41" fmla="*/ 1390478 w 8519412"/>
              <a:gd name="connsiteY41" fmla="*/ 84894 h 186506"/>
              <a:gd name="connsiteX42" fmla="*/ 1352378 w 8519412"/>
              <a:gd name="connsiteY42" fmla="*/ 97594 h 186506"/>
              <a:gd name="connsiteX43" fmla="*/ 1022178 w 8519412"/>
              <a:gd name="connsiteY43" fmla="*/ 84894 h 186506"/>
              <a:gd name="connsiteX44" fmla="*/ 831678 w 8519412"/>
              <a:gd name="connsiteY44" fmla="*/ 46794 h 186506"/>
              <a:gd name="connsiteX45" fmla="*/ 641178 w 8519412"/>
              <a:gd name="connsiteY45" fmla="*/ 34094 h 186506"/>
              <a:gd name="connsiteX46" fmla="*/ 387178 w 8519412"/>
              <a:gd name="connsiteY46" fmla="*/ 46794 h 186506"/>
              <a:gd name="connsiteX47" fmla="*/ 349078 w 8519412"/>
              <a:gd name="connsiteY47" fmla="*/ 59494 h 186506"/>
              <a:gd name="connsiteX48" fmla="*/ 247478 w 8519412"/>
              <a:gd name="connsiteY48" fmla="*/ 72194 h 186506"/>
              <a:gd name="connsiteX49" fmla="*/ 183978 w 8519412"/>
              <a:gd name="connsiteY49" fmla="*/ 84894 h 186506"/>
              <a:gd name="connsiteX50" fmla="*/ 82378 w 8519412"/>
              <a:gd name="connsiteY50" fmla="*/ 110294 h 186506"/>
              <a:gd name="connsiteX51" fmla="*/ 133178 w 8519412"/>
              <a:gd name="connsiteY51" fmla="*/ 186494 h 186506"/>
              <a:gd name="connsiteX0" fmla="*/ 133178 w 8519412"/>
              <a:gd name="connsiteY0" fmla="*/ 186494 h 186517"/>
              <a:gd name="connsiteX1" fmla="*/ 1733376 w 8519412"/>
              <a:gd name="connsiteY1" fmla="*/ 156861 h 186517"/>
              <a:gd name="connsiteX2" fmla="*/ 1902712 w 8519412"/>
              <a:gd name="connsiteY2" fmla="*/ 186494 h 186517"/>
              <a:gd name="connsiteX3" fmla="*/ 2186345 w 8519412"/>
              <a:gd name="connsiteY3" fmla="*/ 178027 h 186517"/>
              <a:gd name="connsiteX4" fmla="*/ 2592744 w 8519412"/>
              <a:gd name="connsiteY4" fmla="*/ 178027 h 186517"/>
              <a:gd name="connsiteX5" fmla="*/ 2800178 w 8519412"/>
              <a:gd name="connsiteY5" fmla="*/ 178027 h 186517"/>
              <a:gd name="connsiteX6" fmla="*/ 3117678 w 8519412"/>
              <a:gd name="connsiteY6" fmla="*/ 156861 h 186517"/>
              <a:gd name="connsiteX7" fmla="*/ 3418245 w 8519412"/>
              <a:gd name="connsiteY7" fmla="*/ 148394 h 186517"/>
              <a:gd name="connsiteX8" fmla="*/ 3998211 w 8519412"/>
              <a:gd name="connsiteY8" fmla="*/ 148394 h 186517"/>
              <a:gd name="connsiteX9" fmla="*/ 4328411 w 8519412"/>
              <a:gd name="connsiteY9" fmla="*/ 122994 h 186517"/>
              <a:gd name="connsiteX10" fmla="*/ 4603578 w 8519412"/>
              <a:gd name="connsiteY10" fmla="*/ 131460 h 186517"/>
              <a:gd name="connsiteX11" fmla="*/ 4857578 w 8519412"/>
              <a:gd name="connsiteY11" fmla="*/ 131460 h 186517"/>
              <a:gd name="connsiteX12" fmla="*/ 5043845 w 8519412"/>
              <a:gd name="connsiteY12" fmla="*/ 122994 h 186517"/>
              <a:gd name="connsiteX13" fmla="*/ 5272445 w 8519412"/>
              <a:gd name="connsiteY13" fmla="*/ 127227 h 186517"/>
              <a:gd name="connsiteX14" fmla="*/ 5577245 w 8519412"/>
              <a:gd name="connsiteY14" fmla="*/ 97594 h 186517"/>
              <a:gd name="connsiteX15" fmla="*/ 5996345 w 8519412"/>
              <a:gd name="connsiteY15" fmla="*/ 89128 h 186517"/>
              <a:gd name="connsiteX16" fmla="*/ 6296912 w 8519412"/>
              <a:gd name="connsiteY16" fmla="*/ 67961 h 186517"/>
              <a:gd name="connsiteX17" fmla="*/ 6711778 w 8519412"/>
              <a:gd name="connsiteY17" fmla="*/ 93361 h 186517"/>
              <a:gd name="connsiteX18" fmla="*/ 6982711 w 8519412"/>
              <a:gd name="connsiteY18" fmla="*/ 76427 h 186517"/>
              <a:gd name="connsiteX19" fmla="*/ 7469545 w 8519412"/>
              <a:gd name="connsiteY19" fmla="*/ 59494 h 186517"/>
              <a:gd name="connsiteX20" fmla="*/ 8159578 w 8519412"/>
              <a:gd name="connsiteY20" fmla="*/ 51028 h 186517"/>
              <a:gd name="connsiteX21" fmla="*/ 8337378 w 8519412"/>
              <a:gd name="connsiteY21" fmla="*/ 55260 h 186517"/>
              <a:gd name="connsiteX22" fmla="*/ 8519412 w 8519412"/>
              <a:gd name="connsiteY22" fmla="*/ 55261 h 186517"/>
              <a:gd name="connsiteX23" fmla="*/ 8506711 w 8519412"/>
              <a:gd name="connsiteY23" fmla="*/ 8694 h 186517"/>
              <a:gd name="connsiteX24" fmla="*/ 7939445 w 8519412"/>
              <a:gd name="connsiteY24" fmla="*/ 12927 h 186517"/>
              <a:gd name="connsiteX25" fmla="*/ 7308678 w 8519412"/>
              <a:gd name="connsiteY25" fmla="*/ 227 h 186517"/>
              <a:gd name="connsiteX26" fmla="*/ 6953078 w 8519412"/>
              <a:gd name="connsiteY26" fmla="*/ 34094 h 186517"/>
              <a:gd name="connsiteX27" fmla="*/ 6572078 w 8519412"/>
              <a:gd name="connsiteY27" fmla="*/ 29861 h 186517"/>
              <a:gd name="connsiteX28" fmla="*/ 6241878 w 8519412"/>
              <a:gd name="connsiteY28" fmla="*/ 34094 h 186517"/>
              <a:gd name="connsiteX29" fmla="*/ 5962478 w 8519412"/>
              <a:gd name="connsiteY29" fmla="*/ 8694 h 186517"/>
              <a:gd name="connsiteX30" fmla="*/ 5784678 w 8519412"/>
              <a:gd name="connsiteY30" fmla="*/ 51027 h 186517"/>
              <a:gd name="connsiteX31" fmla="*/ 4493511 w 8519412"/>
              <a:gd name="connsiteY31" fmla="*/ 76427 h 186517"/>
              <a:gd name="connsiteX32" fmla="*/ 3498678 w 8519412"/>
              <a:gd name="connsiteY32" fmla="*/ 93361 h 186517"/>
              <a:gd name="connsiteX33" fmla="*/ 3189645 w 8519412"/>
              <a:gd name="connsiteY33" fmla="*/ 93361 h 186517"/>
              <a:gd name="connsiteX34" fmla="*/ 2880611 w 8519412"/>
              <a:gd name="connsiteY34" fmla="*/ 89127 h 186517"/>
              <a:gd name="connsiteX35" fmla="*/ 2626612 w 8519412"/>
              <a:gd name="connsiteY35" fmla="*/ 46794 h 186517"/>
              <a:gd name="connsiteX36" fmla="*/ 2419178 w 8519412"/>
              <a:gd name="connsiteY36" fmla="*/ 76427 h 186517"/>
              <a:gd name="connsiteX37" fmla="*/ 2194812 w 8519412"/>
              <a:gd name="connsiteY37" fmla="*/ 84894 h 186517"/>
              <a:gd name="connsiteX38" fmla="*/ 1619078 w 8519412"/>
              <a:gd name="connsiteY38" fmla="*/ 106061 h 186517"/>
              <a:gd name="connsiteX39" fmla="*/ 1479378 w 8519412"/>
              <a:gd name="connsiteY39" fmla="*/ 46794 h 186517"/>
              <a:gd name="connsiteX40" fmla="*/ 1441278 w 8519412"/>
              <a:gd name="connsiteY40" fmla="*/ 72194 h 186517"/>
              <a:gd name="connsiteX41" fmla="*/ 1390478 w 8519412"/>
              <a:gd name="connsiteY41" fmla="*/ 84894 h 186517"/>
              <a:gd name="connsiteX42" fmla="*/ 1352378 w 8519412"/>
              <a:gd name="connsiteY42" fmla="*/ 97594 h 186517"/>
              <a:gd name="connsiteX43" fmla="*/ 1022178 w 8519412"/>
              <a:gd name="connsiteY43" fmla="*/ 84894 h 186517"/>
              <a:gd name="connsiteX44" fmla="*/ 831678 w 8519412"/>
              <a:gd name="connsiteY44" fmla="*/ 46794 h 186517"/>
              <a:gd name="connsiteX45" fmla="*/ 641178 w 8519412"/>
              <a:gd name="connsiteY45" fmla="*/ 34094 h 186517"/>
              <a:gd name="connsiteX46" fmla="*/ 387178 w 8519412"/>
              <a:gd name="connsiteY46" fmla="*/ 46794 h 186517"/>
              <a:gd name="connsiteX47" fmla="*/ 349078 w 8519412"/>
              <a:gd name="connsiteY47" fmla="*/ 59494 h 186517"/>
              <a:gd name="connsiteX48" fmla="*/ 247478 w 8519412"/>
              <a:gd name="connsiteY48" fmla="*/ 72194 h 186517"/>
              <a:gd name="connsiteX49" fmla="*/ 183978 w 8519412"/>
              <a:gd name="connsiteY49" fmla="*/ 84894 h 186517"/>
              <a:gd name="connsiteX50" fmla="*/ 82378 w 8519412"/>
              <a:gd name="connsiteY50" fmla="*/ 110294 h 186517"/>
              <a:gd name="connsiteX51" fmla="*/ 133178 w 8519412"/>
              <a:gd name="connsiteY51" fmla="*/ 186494 h 186517"/>
              <a:gd name="connsiteX0" fmla="*/ 133178 w 8519412"/>
              <a:gd name="connsiteY0" fmla="*/ 186494 h 186517"/>
              <a:gd name="connsiteX1" fmla="*/ 941744 w 8519412"/>
              <a:gd name="connsiteY1" fmla="*/ 169561 h 186517"/>
              <a:gd name="connsiteX2" fmla="*/ 1733376 w 8519412"/>
              <a:gd name="connsiteY2" fmla="*/ 156861 h 186517"/>
              <a:gd name="connsiteX3" fmla="*/ 1902712 w 8519412"/>
              <a:gd name="connsiteY3" fmla="*/ 186494 h 186517"/>
              <a:gd name="connsiteX4" fmla="*/ 2186345 w 8519412"/>
              <a:gd name="connsiteY4" fmla="*/ 178027 h 186517"/>
              <a:gd name="connsiteX5" fmla="*/ 2592744 w 8519412"/>
              <a:gd name="connsiteY5" fmla="*/ 178027 h 186517"/>
              <a:gd name="connsiteX6" fmla="*/ 2800178 w 8519412"/>
              <a:gd name="connsiteY6" fmla="*/ 178027 h 186517"/>
              <a:gd name="connsiteX7" fmla="*/ 3117678 w 8519412"/>
              <a:gd name="connsiteY7" fmla="*/ 156861 h 186517"/>
              <a:gd name="connsiteX8" fmla="*/ 3418245 w 8519412"/>
              <a:gd name="connsiteY8" fmla="*/ 148394 h 186517"/>
              <a:gd name="connsiteX9" fmla="*/ 3998211 w 8519412"/>
              <a:gd name="connsiteY9" fmla="*/ 148394 h 186517"/>
              <a:gd name="connsiteX10" fmla="*/ 4328411 w 8519412"/>
              <a:gd name="connsiteY10" fmla="*/ 122994 h 186517"/>
              <a:gd name="connsiteX11" fmla="*/ 4603578 w 8519412"/>
              <a:gd name="connsiteY11" fmla="*/ 131460 h 186517"/>
              <a:gd name="connsiteX12" fmla="*/ 4857578 w 8519412"/>
              <a:gd name="connsiteY12" fmla="*/ 131460 h 186517"/>
              <a:gd name="connsiteX13" fmla="*/ 5043845 w 8519412"/>
              <a:gd name="connsiteY13" fmla="*/ 122994 h 186517"/>
              <a:gd name="connsiteX14" fmla="*/ 5272445 w 8519412"/>
              <a:gd name="connsiteY14" fmla="*/ 127227 h 186517"/>
              <a:gd name="connsiteX15" fmla="*/ 5577245 w 8519412"/>
              <a:gd name="connsiteY15" fmla="*/ 97594 h 186517"/>
              <a:gd name="connsiteX16" fmla="*/ 5996345 w 8519412"/>
              <a:gd name="connsiteY16" fmla="*/ 89128 h 186517"/>
              <a:gd name="connsiteX17" fmla="*/ 6296912 w 8519412"/>
              <a:gd name="connsiteY17" fmla="*/ 67961 h 186517"/>
              <a:gd name="connsiteX18" fmla="*/ 6711778 w 8519412"/>
              <a:gd name="connsiteY18" fmla="*/ 93361 h 186517"/>
              <a:gd name="connsiteX19" fmla="*/ 6982711 w 8519412"/>
              <a:gd name="connsiteY19" fmla="*/ 76427 h 186517"/>
              <a:gd name="connsiteX20" fmla="*/ 7469545 w 8519412"/>
              <a:gd name="connsiteY20" fmla="*/ 59494 h 186517"/>
              <a:gd name="connsiteX21" fmla="*/ 8159578 w 8519412"/>
              <a:gd name="connsiteY21" fmla="*/ 51028 h 186517"/>
              <a:gd name="connsiteX22" fmla="*/ 8337378 w 8519412"/>
              <a:gd name="connsiteY22" fmla="*/ 55260 h 186517"/>
              <a:gd name="connsiteX23" fmla="*/ 8519412 w 8519412"/>
              <a:gd name="connsiteY23" fmla="*/ 55261 h 186517"/>
              <a:gd name="connsiteX24" fmla="*/ 8506711 w 8519412"/>
              <a:gd name="connsiteY24" fmla="*/ 8694 h 186517"/>
              <a:gd name="connsiteX25" fmla="*/ 7939445 w 8519412"/>
              <a:gd name="connsiteY25" fmla="*/ 12927 h 186517"/>
              <a:gd name="connsiteX26" fmla="*/ 7308678 w 8519412"/>
              <a:gd name="connsiteY26" fmla="*/ 227 h 186517"/>
              <a:gd name="connsiteX27" fmla="*/ 6953078 w 8519412"/>
              <a:gd name="connsiteY27" fmla="*/ 34094 h 186517"/>
              <a:gd name="connsiteX28" fmla="*/ 6572078 w 8519412"/>
              <a:gd name="connsiteY28" fmla="*/ 29861 h 186517"/>
              <a:gd name="connsiteX29" fmla="*/ 6241878 w 8519412"/>
              <a:gd name="connsiteY29" fmla="*/ 34094 h 186517"/>
              <a:gd name="connsiteX30" fmla="*/ 5962478 w 8519412"/>
              <a:gd name="connsiteY30" fmla="*/ 8694 h 186517"/>
              <a:gd name="connsiteX31" fmla="*/ 5784678 w 8519412"/>
              <a:gd name="connsiteY31" fmla="*/ 51027 h 186517"/>
              <a:gd name="connsiteX32" fmla="*/ 4493511 w 8519412"/>
              <a:gd name="connsiteY32" fmla="*/ 76427 h 186517"/>
              <a:gd name="connsiteX33" fmla="*/ 3498678 w 8519412"/>
              <a:gd name="connsiteY33" fmla="*/ 93361 h 186517"/>
              <a:gd name="connsiteX34" fmla="*/ 3189645 w 8519412"/>
              <a:gd name="connsiteY34" fmla="*/ 93361 h 186517"/>
              <a:gd name="connsiteX35" fmla="*/ 2880611 w 8519412"/>
              <a:gd name="connsiteY35" fmla="*/ 89127 h 186517"/>
              <a:gd name="connsiteX36" fmla="*/ 2626612 w 8519412"/>
              <a:gd name="connsiteY36" fmla="*/ 46794 h 186517"/>
              <a:gd name="connsiteX37" fmla="*/ 2419178 w 8519412"/>
              <a:gd name="connsiteY37" fmla="*/ 76427 h 186517"/>
              <a:gd name="connsiteX38" fmla="*/ 2194812 w 8519412"/>
              <a:gd name="connsiteY38" fmla="*/ 84894 h 186517"/>
              <a:gd name="connsiteX39" fmla="*/ 1619078 w 8519412"/>
              <a:gd name="connsiteY39" fmla="*/ 106061 h 186517"/>
              <a:gd name="connsiteX40" fmla="*/ 1479378 w 8519412"/>
              <a:gd name="connsiteY40" fmla="*/ 46794 h 186517"/>
              <a:gd name="connsiteX41" fmla="*/ 1441278 w 8519412"/>
              <a:gd name="connsiteY41" fmla="*/ 72194 h 186517"/>
              <a:gd name="connsiteX42" fmla="*/ 1390478 w 8519412"/>
              <a:gd name="connsiteY42" fmla="*/ 84894 h 186517"/>
              <a:gd name="connsiteX43" fmla="*/ 1352378 w 8519412"/>
              <a:gd name="connsiteY43" fmla="*/ 97594 h 186517"/>
              <a:gd name="connsiteX44" fmla="*/ 1022178 w 8519412"/>
              <a:gd name="connsiteY44" fmla="*/ 84894 h 186517"/>
              <a:gd name="connsiteX45" fmla="*/ 831678 w 8519412"/>
              <a:gd name="connsiteY45" fmla="*/ 46794 h 186517"/>
              <a:gd name="connsiteX46" fmla="*/ 641178 w 8519412"/>
              <a:gd name="connsiteY46" fmla="*/ 34094 h 186517"/>
              <a:gd name="connsiteX47" fmla="*/ 387178 w 8519412"/>
              <a:gd name="connsiteY47" fmla="*/ 46794 h 186517"/>
              <a:gd name="connsiteX48" fmla="*/ 349078 w 8519412"/>
              <a:gd name="connsiteY48" fmla="*/ 59494 h 186517"/>
              <a:gd name="connsiteX49" fmla="*/ 247478 w 8519412"/>
              <a:gd name="connsiteY49" fmla="*/ 72194 h 186517"/>
              <a:gd name="connsiteX50" fmla="*/ 183978 w 8519412"/>
              <a:gd name="connsiteY50" fmla="*/ 84894 h 186517"/>
              <a:gd name="connsiteX51" fmla="*/ 82378 w 8519412"/>
              <a:gd name="connsiteY51" fmla="*/ 110294 h 186517"/>
              <a:gd name="connsiteX52" fmla="*/ 133178 w 8519412"/>
              <a:gd name="connsiteY52" fmla="*/ 186494 h 186517"/>
              <a:gd name="connsiteX0" fmla="*/ 133178 w 8519412"/>
              <a:gd name="connsiteY0" fmla="*/ 186494 h 186517"/>
              <a:gd name="connsiteX1" fmla="*/ 941744 w 8519412"/>
              <a:gd name="connsiteY1" fmla="*/ 169561 h 186517"/>
              <a:gd name="connsiteX2" fmla="*/ 1297344 w 8519412"/>
              <a:gd name="connsiteY2" fmla="*/ 165327 h 186517"/>
              <a:gd name="connsiteX3" fmla="*/ 1733376 w 8519412"/>
              <a:gd name="connsiteY3" fmla="*/ 156861 h 186517"/>
              <a:gd name="connsiteX4" fmla="*/ 1902712 w 8519412"/>
              <a:gd name="connsiteY4" fmla="*/ 186494 h 186517"/>
              <a:gd name="connsiteX5" fmla="*/ 2186345 w 8519412"/>
              <a:gd name="connsiteY5" fmla="*/ 178027 h 186517"/>
              <a:gd name="connsiteX6" fmla="*/ 2592744 w 8519412"/>
              <a:gd name="connsiteY6" fmla="*/ 178027 h 186517"/>
              <a:gd name="connsiteX7" fmla="*/ 2800178 w 8519412"/>
              <a:gd name="connsiteY7" fmla="*/ 178027 h 186517"/>
              <a:gd name="connsiteX8" fmla="*/ 3117678 w 8519412"/>
              <a:gd name="connsiteY8" fmla="*/ 156861 h 186517"/>
              <a:gd name="connsiteX9" fmla="*/ 3418245 w 8519412"/>
              <a:gd name="connsiteY9" fmla="*/ 148394 h 186517"/>
              <a:gd name="connsiteX10" fmla="*/ 3998211 w 8519412"/>
              <a:gd name="connsiteY10" fmla="*/ 148394 h 186517"/>
              <a:gd name="connsiteX11" fmla="*/ 4328411 w 8519412"/>
              <a:gd name="connsiteY11" fmla="*/ 122994 h 186517"/>
              <a:gd name="connsiteX12" fmla="*/ 4603578 w 8519412"/>
              <a:gd name="connsiteY12" fmla="*/ 131460 h 186517"/>
              <a:gd name="connsiteX13" fmla="*/ 4857578 w 8519412"/>
              <a:gd name="connsiteY13" fmla="*/ 131460 h 186517"/>
              <a:gd name="connsiteX14" fmla="*/ 5043845 w 8519412"/>
              <a:gd name="connsiteY14" fmla="*/ 122994 h 186517"/>
              <a:gd name="connsiteX15" fmla="*/ 5272445 w 8519412"/>
              <a:gd name="connsiteY15" fmla="*/ 127227 h 186517"/>
              <a:gd name="connsiteX16" fmla="*/ 5577245 w 8519412"/>
              <a:gd name="connsiteY16" fmla="*/ 97594 h 186517"/>
              <a:gd name="connsiteX17" fmla="*/ 5996345 w 8519412"/>
              <a:gd name="connsiteY17" fmla="*/ 89128 h 186517"/>
              <a:gd name="connsiteX18" fmla="*/ 6296912 w 8519412"/>
              <a:gd name="connsiteY18" fmla="*/ 67961 h 186517"/>
              <a:gd name="connsiteX19" fmla="*/ 6711778 w 8519412"/>
              <a:gd name="connsiteY19" fmla="*/ 93361 h 186517"/>
              <a:gd name="connsiteX20" fmla="*/ 6982711 w 8519412"/>
              <a:gd name="connsiteY20" fmla="*/ 76427 h 186517"/>
              <a:gd name="connsiteX21" fmla="*/ 7469545 w 8519412"/>
              <a:gd name="connsiteY21" fmla="*/ 59494 h 186517"/>
              <a:gd name="connsiteX22" fmla="*/ 8159578 w 8519412"/>
              <a:gd name="connsiteY22" fmla="*/ 51028 h 186517"/>
              <a:gd name="connsiteX23" fmla="*/ 8337378 w 8519412"/>
              <a:gd name="connsiteY23" fmla="*/ 55260 h 186517"/>
              <a:gd name="connsiteX24" fmla="*/ 8519412 w 8519412"/>
              <a:gd name="connsiteY24" fmla="*/ 55261 h 186517"/>
              <a:gd name="connsiteX25" fmla="*/ 8506711 w 8519412"/>
              <a:gd name="connsiteY25" fmla="*/ 8694 h 186517"/>
              <a:gd name="connsiteX26" fmla="*/ 7939445 w 8519412"/>
              <a:gd name="connsiteY26" fmla="*/ 12927 h 186517"/>
              <a:gd name="connsiteX27" fmla="*/ 7308678 w 8519412"/>
              <a:gd name="connsiteY27" fmla="*/ 227 h 186517"/>
              <a:gd name="connsiteX28" fmla="*/ 6953078 w 8519412"/>
              <a:gd name="connsiteY28" fmla="*/ 34094 h 186517"/>
              <a:gd name="connsiteX29" fmla="*/ 6572078 w 8519412"/>
              <a:gd name="connsiteY29" fmla="*/ 29861 h 186517"/>
              <a:gd name="connsiteX30" fmla="*/ 6241878 w 8519412"/>
              <a:gd name="connsiteY30" fmla="*/ 34094 h 186517"/>
              <a:gd name="connsiteX31" fmla="*/ 5962478 w 8519412"/>
              <a:gd name="connsiteY31" fmla="*/ 8694 h 186517"/>
              <a:gd name="connsiteX32" fmla="*/ 5784678 w 8519412"/>
              <a:gd name="connsiteY32" fmla="*/ 51027 h 186517"/>
              <a:gd name="connsiteX33" fmla="*/ 4493511 w 8519412"/>
              <a:gd name="connsiteY33" fmla="*/ 76427 h 186517"/>
              <a:gd name="connsiteX34" fmla="*/ 3498678 w 8519412"/>
              <a:gd name="connsiteY34" fmla="*/ 93361 h 186517"/>
              <a:gd name="connsiteX35" fmla="*/ 3189645 w 8519412"/>
              <a:gd name="connsiteY35" fmla="*/ 93361 h 186517"/>
              <a:gd name="connsiteX36" fmla="*/ 2880611 w 8519412"/>
              <a:gd name="connsiteY36" fmla="*/ 89127 h 186517"/>
              <a:gd name="connsiteX37" fmla="*/ 2626612 w 8519412"/>
              <a:gd name="connsiteY37" fmla="*/ 46794 h 186517"/>
              <a:gd name="connsiteX38" fmla="*/ 2419178 w 8519412"/>
              <a:gd name="connsiteY38" fmla="*/ 76427 h 186517"/>
              <a:gd name="connsiteX39" fmla="*/ 2194812 w 8519412"/>
              <a:gd name="connsiteY39" fmla="*/ 84894 h 186517"/>
              <a:gd name="connsiteX40" fmla="*/ 1619078 w 8519412"/>
              <a:gd name="connsiteY40" fmla="*/ 106061 h 186517"/>
              <a:gd name="connsiteX41" fmla="*/ 1479378 w 8519412"/>
              <a:gd name="connsiteY41" fmla="*/ 46794 h 186517"/>
              <a:gd name="connsiteX42" fmla="*/ 1441278 w 8519412"/>
              <a:gd name="connsiteY42" fmla="*/ 72194 h 186517"/>
              <a:gd name="connsiteX43" fmla="*/ 1390478 w 8519412"/>
              <a:gd name="connsiteY43" fmla="*/ 84894 h 186517"/>
              <a:gd name="connsiteX44" fmla="*/ 1352378 w 8519412"/>
              <a:gd name="connsiteY44" fmla="*/ 97594 h 186517"/>
              <a:gd name="connsiteX45" fmla="*/ 1022178 w 8519412"/>
              <a:gd name="connsiteY45" fmla="*/ 84894 h 186517"/>
              <a:gd name="connsiteX46" fmla="*/ 831678 w 8519412"/>
              <a:gd name="connsiteY46" fmla="*/ 46794 h 186517"/>
              <a:gd name="connsiteX47" fmla="*/ 641178 w 8519412"/>
              <a:gd name="connsiteY47" fmla="*/ 34094 h 186517"/>
              <a:gd name="connsiteX48" fmla="*/ 387178 w 8519412"/>
              <a:gd name="connsiteY48" fmla="*/ 46794 h 186517"/>
              <a:gd name="connsiteX49" fmla="*/ 349078 w 8519412"/>
              <a:gd name="connsiteY49" fmla="*/ 59494 h 186517"/>
              <a:gd name="connsiteX50" fmla="*/ 247478 w 8519412"/>
              <a:gd name="connsiteY50" fmla="*/ 72194 h 186517"/>
              <a:gd name="connsiteX51" fmla="*/ 183978 w 8519412"/>
              <a:gd name="connsiteY51" fmla="*/ 84894 h 186517"/>
              <a:gd name="connsiteX52" fmla="*/ 82378 w 8519412"/>
              <a:gd name="connsiteY52" fmla="*/ 110294 h 186517"/>
              <a:gd name="connsiteX53" fmla="*/ 133178 w 8519412"/>
              <a:gd name="connsiteY53" fmla="*/ 186494 h 186517"/>
              <a:gd name="connsiteX0" fmla="*/ 133178 w 8519412"/>
              <a:gd name="connsiteY0" fmla="*/ 186494 h 186517"/>
              <a:gd name="connsiteX1" fmla="*/ 941744 w 8519412"/>
              <a:gd name="connsiteY1" fmla="*/ 169561 h 186517"/>
              <a:gd name="connsiteX2" fmla="*/ 1276178 w 8519412"/>
              <a:gd name="connsiteY2" fmla="*/ 186494 h 186517"/>
              <a:gd name="connsiteX3" fmla="*/ 1733376 w 8519412"/>
              <a:gd name="connsiteY3" fmla="*/ 156861 h 186517"/>
              <a:gd name="connsiteX4" fmla="*/ 1902712 w 8519412"/>
              <a:gd name="connsiteY4" fmla="*/ 186494 h 186517"/>
              <a:gd name="connsiteX5" fmla="*/ 2186345 w 8519412"/>
              <a:gd name="connsiteY5" fmla="*/ 178027 h 186517"/>
              <a:gd name="connsiteX6" fmla="*/ 2592744 w 8519412"/>
              <a:gd name="connsiteY6" fmla="*/ 178027 h 186517"/>
              <a:gd name="connsiteX7" fmla="*/ 2800178 w 8519412"/>
              <a:gd name="connsiteY7" fmla="*/ 178027 h 186517"/>
              <a:gd name="connsiteX8" fmla="*/ 3117678 w 8519412"/>
              <a:gd name="connsiteY8" fmla="*/ 156861 h 186517"/>
              <a:gd name="connsiteX9" fmla="*/ 3418245 w 8519412"/>
              <a:gd name="connsiteY9" fmla="*/ 148394 h 186517"/>
              <a:gd name="connsiteX10" fmla="*/ 3998211 w 8519412"/>
              <a:gd name="connsiteY10" fmla="*/ 148394 h 186517"/>
              <a:gd name="connsiteX11" fmla="*/ 4328411 w 8519412"/>
              <a:gd name="connsiteY11" fmla="*/ 122994 h 186517"/>
              <a:gd name="connsiteX12" fmla="*/ 4603578 w 8519412"/>
              <a:gd name="connsiteY12" fmla="*/ 131460 h 186517"/>
              <a:gd name="connsiteX13" fmla="*/ 4857578 w 8519412"/>
              <a:gd name="connsiteY13" fmla="*/ 131460 h 186517"/>
              <a:gd name="connsiteX14" fmla="*/ 5043845 w 8519412"/>
              <a:gd name="connsiteY14" fmla="*/ 122994 h 186517"/>
              <a:gd name="connsiteX15" fmla="*/ 5272445 w 8519412"/>
              <a:gd name="connsiteY15" fmla="*/ 127227 h 186517"/>
              <a:gd name="connsiteX16" fmla="*/ 5577245 w 8519412"/>
              <a:gd name="connsiteY16" fmla="*/ 97594 h 186517"/>
              <a:gd name="connsiteX17" fmla="*/ 5996345 w 8519412"/>
              <a:gd name="connsiteY17" fmla="*/ 89128 h 186517"/>
              <a:gd name="connsiteX18" fmla="*/ 6296912 w 8519412"/>
              <a:gd name="connsiteY18" fmla="*/ 67961 h 186517"/>
              <a:gd name="connsiteX19" fmla="*/ 6711778 w 8519412"/>
              <a:gd name="connsiteY19" fmla="*/ 93361 h 186517"/>
              <a:gd name="connsiteX20" fmla="*/ 6982711 w 8519412"/>
              <a:gd name="connsiteY20" fmla="*/ 76427 h 186517"/>
              <a:gd name="connsiteX21" fmla="*/ 7469545 w 8519412"/>
              <a:gd name="connsiteY21" fmla="*/ 59494 h 186517"/>
              <a:gd name="connsiteX22" fmla="*/ 8159578 w 8519412"/>
              <a:gd name="connsiteY22" fmla="*/ 51028 h 186517"/>
              <a:gd name="connsiteX23" fmla="*/ 8337378 w 8519412"/>
              <a:gd name="connsiteY23" fmla="*/ 55260 h 186517"/>
              <a:gd name="connsiteX24" fmla="*/ 8519412 w 8519412"/>
              <a:gd name="connsiteY24" fmla="*/ 55261 h 186517"/>
              <a:gd name="connsiteX25" fmla="*/ 8506711 w 8519412"/>
              <a:gd name="connsiteY25" fmla="*/ 8694 h 186517"/>
              <a:gd name="connsiteX26" fmla="*/ 7939445 w 8519412"/>
              <a:gd name="connsiteY26" fmla="*/ 12927 h 186517"/>
              <a:gd name="connsiteX27" fmla="*/ 7308678 w 8519412"/>
              <a:gd name="connsiteY27" fmla="*/ 227 h 186517"/>
              <a:gd name="connsiteX28" fmla="*/ 6953078 w 8519412"/>
              <a:gd name="connsiteY28" fmla="*/ 34094 h 186517"/>
              <a:gd name="connsiteX29" fmla="*/ 6572078 w 8519412"/>
              <a:gd name="connsiteY29" fmla="*/ 29861 h 186517"/>
              <a:gd name="connsiteX30" fmla="*/ 6241878 w 8519412"/>
              <a:gd name="connsiteY30" fmla="*/ 34094 h 186517"/>
              <a:gd name="connsiteX31" fmla="*/ 5962478 w 8519412"/>
              <a:gd name="connsiteY31" fmla="*/ 8694 h 186517"/>
              <a:gd name="connsiteX32" fmla="*/ 5784678 w 8519412"/>
              <a:gd name="connsiteY32" fmla="*/ 51027 h 186517"/>
              <a:gd name="connsiteX33" fmla="*/ 4493511 w 8519412"/>
              <a:gd name="connsiteY33" fmla="*/ 76427 h 186517"/>
              <a:gd name="connsiteX34" fmla="*/ 3498678 w 8519412"/>
              <a:gd name="connsiteY34" fmla="*/ 93361 h 186517"/>
              <a:gd name="connsiteX35" fmla="*/ 3189645 w 8519412"/>
              <a:gd name="connsiteY35" fmla="*/ 93361 h 186517"/>
              <a:gd name="connsiteX36" fmla="*/ 2880611 w 8519412"/>
              <a:gd name="connsiteY36" fmla="*/ 89127 h 186517"/>
              <a:gd name="connsiteX37" fmla="*/ 2626612 w 8519412"/>
              <a:gd name="connsiteY37" fmla="*/ 46794 h 186517"/>
              <a:gd name="connsiteX38" fmla="*/ 2419178 w 8519412"/>
              <a:gd name="connsiteY38" fmla="*/ 76427 h 186517"/>
              <a:gd name="connsiteX39" fmla="*/ 2194812 w 8519412"/>
              <a:gd name="connsiteY39" fmla="*/ 84894 h 186517"/>
              <a:gd name="connsiteX40" fmla="*/ 1619078 w 8519412"/>
              <a:gd name="connsiteY40" fmla="*/ 106061 h 186517"/>
              <a:gd name="connsiteX41" fmla="*/ 1479378 w 8519412"/>
              <a:gd name="connsiteY41" fmla="*/ 46794 h 186517"/>
              <a:gd name="connsiteX42" fmla="*/ 1441278 w 8519412"/>
              <a:gd name="connsiteY42" fmla="*/ 72194 h 186517"/>
              <a:gd name="connsiteX43" fmla="*/ 1390478 w 8519412"/>
              <a:gd name="connsiteY43" fmla="*/ 84894 h 186517"/>
              <a:gd name="connsiteX44" fmla="*/ 1352378 w 8519412"/>
              <a:gd name="connsiteY44" fmla="*/ 97594 h 186517"/>
              <a:gd name="connsiteX45" fmla="*/ 1022178 w 8519412"/>
              <a:gd name="connsiteY45" fmla="*/ 84894 h 186517"/>
              <a:gd name="connsiteX46" fmla="*/ 831678 w 8519412"/>
              <a:gd name="connsiteY46" fmla="*/ 46794 h 186517"/>
              <a:gd name="connsiteX47" fmla="*/ 641178 w 8519412"/>
              <a:gd name="connsiteY47" fmla="*/ 34094 h 186517"/>
              <a:gd name="connsiteX48" fmla="*/ 387178 w 8519412"/>
              <a:gd name="connsiteY48" fmla="*/ 46794 h 186517"/>
              <a:gd name="connsiteX49" fmla="*/ 349078 w 8519412"/>
              <a:gd name="connsiteY49" fmla="*/ 59494 h 186517"/>
              <a:gd name="connsiteX50" fmla="*/ 247478 w 8519412"/>
              <a:gd name="connsiteY50" fmla="*/ 72194 h 186517"/>
              <a:gd name="connsiteX51" fmla="*/ 183978 w 8519412"/>
              <a:gd name="connsiteY51" fmla="*/ 84894 h 186517"/>
              <a:gd name="connsiteX52" fmla="*/ 82378 w 8519412"/>
              <a:gd name="connsiteY52" fmla="*/ 110294 h 186517"/>
              <a:gd name="connsiteX53" fmla="*/ 133178 w 8519412"/>
              <a:gd name="connsiteY53" fmla="*/ 186494 h 186517"/>
              <a:gd name="connsiteX0" fmla="*/ 133178 w 8519412"/>
              <a:gd name="connsiteY0" fmla="*/ 186494 h 186517"/>
              <a:gd name="connsiteX1" fmla="*/ 662344 w 8519412"/>
              <a:gd name="connsiteY1" fmla="*/ 173794 h 186517"/>
              <a:gd name="connsiteX2" fmla="*/ 941744 w 8519412"/>
              <a:gd name="connsiteY2" fmla="*/ 169561 h 186517"/>
              <a:gd name="connsiteX3" fmla="*/ 1276178 w 8519412"/>
              <a:gd name="connsiteY3" fmla="*/ 186494 h 186517"/>
              <a:gd name="connsiteX4" fmla="*/ 1733376 w 8519412"/>
              <a:gd name="connsiteY4" fmla="*/ 156861 h 186517"/>
              <a:gd name="connsiteX5" fmla="*/ 1902712 w 8519412"/>
              <a:gd name="connsiteY5" fmla="*/ 186494 h 186517"/>
              <a:gd name="connsiteX6" fmla="*/ 2186345 w 8519412"/>
              <a:gd name="connsiteY6" fmla="*/ 178027 h 186517"/>
              <a:gd name="connsiteX7" fmla="*/ 2592744 w 8519412"/>
              <a:gd name="connsiteY7" fmla="*/ 178027 h 186517"/>
              <a:gd name="connsiteX8" fmla="*/ 2800178 w 8519412"/>
              <a:gd name="connsiteY8" fmla="*/ 178027 h 186517"/>
              <a:gd name="connsiteX9" fmla="*/ 3117678 w 8519412"/>
              <a:gd name="connsiteY9" fmla="*/ 156861 h 186517"/>
              <a:gd name="connsiteX10" fmla="*/ 3418245 w 8519412"/>
              <a:gd name="connsiteY10" fmla="*/ 148394 h 186517"/>
              <a:gd name="connsiteX11" fmla="*/ 3998211 w 8519412"/>
              <a:gd name="connsiteY11" fmla="*/ 148394 h 186517"/>
              <a:gd name="connsiteX12" fmla="*/ 4328411 w 8519412"/>
              <a:gd name="connsiteY12" fmla="*/ 122994 h 186517"/>
              <a:gd name="connsiteX13" fmla="*/ 4603578 w 8519412"/>
              <a:gd name="connsiteY13" fmla="*/ 131460 h 186517"/>
              <a:gd name="connsiteX14" fmla="*/ 4857578 w 8519412"/>
              <a:gd name="connsiteY14" fmla="*/ 131460 h 186517"/>
              <a:gd name="connsiteX15" fmla="*/ 5043845 w 8519412"/>
              <a:gd name="connsiteY15" fmla="*/ 122994 h 186517"/>
              <a:gd name="connsiteX16" fmla="*/ 5272445 w 8519412"/>
              <a:gd name="connsiteY16" fmla="*/ 127227 h 186517"/>
              <a:gd name="connsiteX17" fmla="*/ 5577245 w 8519412"/>
              <a:gd name="connsiteY17" fmla="*/ 97594 h 186517"/>
              <a:gd name="connsiteX18" fmla="*/ 5996345 w 8519412"/>
              <a:gd name="connsiteY18" fmla="*/ 89128 h 186517"/>
              <a:gd name="connsiteX19" fmla="*/ 6296912 w 8519412"/>
              <a:gd name="connsiteY19" fmla="*/ 67961 h 186517"/>
              <a:gd name="connsiteX20" fmla="*/ 6711778 w 8519412"/>
              <a:gd name="connsiteY20" fmla="*/ 93361 h 186517"/>
              <a:gd name="connsiteX21" fmla="*/ 6982711 w 8519412"/>
              <a:gd name="connsiteY21" fmla="*/ 76427 h 186517"/>
              <a:gd name="connsiteX22" fmla="*/ 7469545 w 8519412"/>
              <a:gd name="connsiteY22" fmla="*/ 59494 h 186517"/>
              <a:gd name="connsiteX23" fmla="*/ 8159578 w 8519412"/>
              <a:gd name="connsiteY23" fmla="*/ 51028 h 186517"/>
              <a:gd name="connsiteX24" fmla="*/ 8337378 w 8519412"/>
              <a:gd name="connsiteY24" fmla="*/ 55260 h 186517"/>
              <a:gd name="connsiteX25" fmla="*/ 8519412 w 8519412"/>
              <a:gd name="connsiteY25" fmla="*/ 55261 h 186517"/>
              <a:gd name="connsiteX26" fmla="*/ 8506711 w 8519412"/>
              <a:gd name="connsiteY26" fmla="*/ 8694 h 186517"/>
              <a:gd name="connsiteX27" fmla="*/ 7939445 w 8519412"/>
              <a:gd name="connsiteY27" fmla="*/ 12927 h 186517"/>
              <a:gd name="connsiteX28" fmla="*/ 7308678 w 8519412"/>
              <a:gd name="connsiteY28" fmla="*/ 227 h 186517"/>
              <a:gd name="connsiteX29" fmla="*/ 6953078 w 8519412"/>
              <a:gd name="connsiteY29" fmla="*/ 34094 h 186517"/>
              <a:gd name="connsiteX30" fmla="*/ 6572078 w 8519412"/>
              <a:gd name="connsiteY30" fmla="*/ 29861 h 186517"/>
              <a:gd name="connsiteX31" fmla="*/ 6241878 w 8519412"/>
              <a:gd name="connsiteY31" fmla="*/ 34094 h 186517"/>
              <a:gd name="connsiteX32" fmla="*/ 5962478 w 8519412"/>
              <a:gd name="connsiteY32" fmla="*/ 8694 h 186517"/>
              <a:gd name="connsiteX33" fmla="*/ 5784678 w 8519412"/>
              <a:gd name="connsiteY33" fmla="*/ 51027 h 186517"/>
              <a:gd name="connsiteX34" fmla="*/ 4493511 w 8519412"/>
              <a:gd name="connsiteY34" fmla="*/ 76427 h 186517"/>
              <a:gd name="connsiteX35" fmla="*/ 3498678 w 8519412"/>
              <a:gd name="connsiteY35" fmla="*/ 93361 h 186517"/>
              <a:gd name="connsiteX36" fmla="*/ 3189645 w 8519412"/>
              <a:gd name="connsiteY36" fmla="*/ 93361 h 186517"/>
              <a:gd name="connsiteX37" fmla="*/ 2880611 w 8519412"/>
              <a:gd name="connsiteY37" fmla="*/ 89127 h 186517"/>
              <a:gd name="connsiteX38" fmla="*/ 2626612 w 8519412"/>
              <a:gd name="connsiteY38" fmla="*/ 46794 h 186517"/>
              <a:gd name="connsiteX39" fmla="*/ 2419178 w 8519412"/>
              <a:gd name="connsiteY39" fmla="*/ 76427 h 186517"/>
              <a:gd name="connsiteX40" fmla="*/ 2194812 w 8519412"/>
              <a:gd name="connsiteY40" fmla="*/ 84894 h 186517"/>
              <a:gd name="connsiteX41" fmla="*/ 1619078 w 8519412"/>
              <a:gd name="connsiteY41" fmla="*/ 106061 h 186517"/>
              <a:gd name="connsiteX42" fmla="*/ 1479378 w 8519412"/>
              <a:gd name="connsiteY42" fmla="*/ 46794 h 186517"/>
              <a:gd name="connsiteX43" fmla="*/ 1441278 w 8519412"/>
              <a:gd name="connsiteY43" fmla="*/ 72194 h 186517"/>
              <a:gd name="connsiteX44" fmla="*/ 1390478 w 8519412"/>
              <a:gd name="connsiteY44" fmla="*/ 84894 h 186517"/>
              <a:gd name="connsiteX45" fmla="*/ 1352378 w 8519412"/>
              <a:gd name="connsiteY45" fmla="*/ 97594 h 186517"/>
              <a:gd name="connsiteX46" fmla="*/ 1022178 w 8519412"/>
              <a:gd name="connsiteY46" fmla="*/ 84894 h 186517"/>
              <a:gd name="connsiteX47" fmla="*/ 831678 w 8519412"/>
              <a:gd name="connsiteY47" fmla="*/ 46794 h 186517"/>
              <a:gd name="connsiteX48" fmla="*/ 641178 w 8519412"/>
              <a:gd name="connsiteY48" fmla="*/ 34094 h 186517"/>
              <a:gd name="connsiteX49" fmla="*/ 387178 w 8519412"/>
              <a:gd name="connsiteY49" fmla="*/ 46794 h 186517"/>
              <a:gd name="connsiteX50" fmla="*/ 349078 w 8519412"/>
              <a:gd name="connsiteY50" fmla="*/ 59494 h 186517"/>
              <a:gd name="connsiteX51" fmla="*/ 247478 w 8519412"/>
              <a:gd name="connsiteY51" fmla="*/ 72194 h 186517"/>
              <a:gd name="connsiteX52" fmla="*/ 183978 w 8519412"/>
              <a:gd name="connsiteY52" fmla="*/ 84894 h 186517"/>
              <a:gd name="connsiteX53" fmla="*/ 82378 w 8519412"/>
              <a:gd name="connsiteY53" fmla="*/ 110294 h 186517"/>
              <a:gd name="connsiteX54" fmla="*/ 133178 w 8519412"/>
              <a:gd name="connsiteY54" fmla="*/ 186494 h 186517"/>
              <a:gd name="connsiteX0" fmla="*/ 56569 w 8442803"/>
              <a:gd name="connsiteY0" fmla="*/ 186494 h 192138"/>
              <a:gd name="connsiteX1" fmla="*/ 589968 w 8442803"/>
              <a:gd name="connsiteY1" fmla="*/ 186494 h 192138"/>
              <a:gd name="connsiteX2" fmla="*/ 865135 w 8442803"/>
              <a:gd name="connsiteY2" fmla="*/ 169561 h 192138"/>
              <a:gd name="connsiteX3" fmla="*/ 1199569 w 8442803"/>
              <a:gd name="connsiteY3" fmla="*/ 186494 h 192138"/>
              <a:gd name="connsiteX4" fmla="*/ 1656767 w 8442803"/>
              <a:gd name="connsiteY4" fmla="*/ 156861 h 192138"/>
              <a:gd name="connsiteX5" fmla="*/ 1826103 w 8442803"/>
              <a:gd name="connsiteY5" fmla="*/ 186494 h 192138"/>
              <a:gd name="connsiteX6" fmla="*/ 2109736 w 8442803"/>
              <a:gd name="connsiteY6" fmla="*/ 178027 h 192138"/>
              <a:gd name="connsiteX7" fmla="*/ 2516135 w 8442803"/>
              <a:gd name="connsiteY7" fmla="*/ 178027 h 192138"/>
              <a:gd name="connsiteX8" fmla="*/ 2723569 w 8442803"/>
              <a:gd name="connsiteY8" fmla="*/ 178027 h 192138"/>
              <a:gd name="connsiteX9" fmla="*/ 3041069 w 8442803"/>
              <a:gd name="connsiteY9" fmla="*/ 156861 h 192138"/>
              <a:gd name="connsiteX10" fmla="*/ 3341636 w 8442803"/>
              <a:gd name="connsiteY10" fmla="*/ 148394 h 192138"/>
              <a:gd name="connsiteX11" fmla="*/ 3921602 w 8442803"/>
              <a:gd name="connsiteY11" fmla="*/ 148394 h 192138"/>
              <a:gd name="connsiteX12" fmla="*/ 4251802 w 8442803"/>
              <a:gd name="connsiteY12" fmla="*/ 122994 h 192138"/>
              <a:gd name="connsiteX13" fmla="*/ 4526969 w 8442803"/>
              <a:gd name="connsiteY13" fmla="*/ 131460 h 192138"/>
              <a:gd name="connsiteX14" fmla="*/ 4780969 w 8442803"/>
              <a:gd name="connsiteY14" fmla="*/ 131460 h 192138"/>
              <a:gd name="connsiteX15" fmla="*/ 4967236 w 8442803"/>
              <a:gd name="connsiteY15" fmla="*/ 122994 h 192138"/>
              <a:gd name="connsiteX16" fmla="*/ 5195836 w 8442803"/>
              <a:gd name="connsiteY16" fmla="*/ 127227 h 192138"/>
              <a:gd name="connsiteX17" fmla="*/ 5500636 w 8442803"/>
              <a:gd name="connsiteY17" fmla="*/ 97594 h 192138"/>
              <a:gd name="connsiteX18" fmla="*/ 5919736 w 8442803"/>
              <a:gd name="connsiteY18" fmla="*/ 89128 h 192138"/>
              <a:gd name="connsiteX19" fmla="*/ 6220303 w 8442803"/>
              <a:gd name="connsiteY19" fmla="*/ 67961 h 192138"/>
              <a:gd name="connsiteX20" fmla="*/ 6635169 w 8442803"/>
              <a:gd name="connsiteY20" fmla="*/ 93361 h 192138"/>
              <a:gd name="connsiteX21" fmla="*/ 6906102 w 8442803"/>
              <a:gd name="connsiteY21" fmla="*/ 76427 h 192138"/>
              <a:gd name="connsiteX22" fmla="*/ 7392936 w 8442803"/>
              <a:gd name="connsiteY22" fmla="*/ 59494 h 192138"/>
              <a:gd name="connsiteX23" fmla="*/ 8082969 w 8442803"/>
              <a:gd name="connsiteY23" fmla="*/ 51028 h 192138"/>
              <a:gd name="connsiteX24" fmla="*/ 8260769 w 8442803"/>
              <a:gd name="connsiteY24" fmla="*/ 55260 h 192138"/>
              <a:gd name="connsiteX25" fmla="*/ 8442803 w 8442803"/>
              <a:gd name="connsiteY25" fmla="*/ 55261 h 192138"/>
              <a:gd name="connsiteX26" fmla="*/ 8430102 w 8442803"/>
              <a:gd name="connsiteY26" fmla="*/ 8694 h 192138"/>
              <a:gd name="connsiteX27" fmla="*/ 7862836 w 8442803"/>
              <a:gd name="connsiteY27" fmla="*/ 12927 h 192138"/>
              <a:gd name="connsiteX28" fmla="*/ 7232069 w 8442803"/>
              <a:gd name="connsiteY28" fmla="*/ 227 h 192138"/>
              <a:gd name="connsiteX29" fmla="*/ 6876469 w 8442803"/>
              <a:gd name="connsiteY29" fmla="*/ 34094 h 192138"/>
              <a:gd name="connsiteX30" fmla="*/ 6495469 w 8442803"/>
              <a:gd name="connsiteY30" fmla="*/ 29861 h 192138"/>
              <a:gd name="connsiteX31" fmla="*/ 6165269 w 8442803"/>
              <a:gd name="connsiteY31" fmla="*/ 34094 h 192138"/>
              <a:gd name="connsiteX32" fmla="*/ 5885869 w 8442803"/>
              <a:gd name="connsiteY32" fmla="*/ 8694 h 192138"/>
              <a:gd name="connsiteX33" fmla="*/ 5708069 w 8442803"/>
              <a:gd name="connsiteY33" fmla="*/ 51027 h 192138"/>
              <a:gd name="connsiteX34" fmla="*/ 4416902 w 8442803"/>
              <a:gd name="connsiteY34" fmla="*/ 76427 h 192138"/>
              <a:gd name="connsiteX35" fmla="*/ 3422069 w 8442803"/>
              <a:gd name="connsiteY35" fmla="*/ 93361 h 192138"/>
              <a:gd name="connsiteX36" fmla="*/ 3113036 w 8442803"/>
              <a:gd name="connsiteY36" fmla="*/ 93361 h 192138"/>
              <a:gd name="connsiteX37" fmla="*/ 2804002 w 8442803"/>
              <a:gd name="connsiteY37" fmla="*/ 89127 h 192138"/>
              <a:gd name="connsiteX38" fmla="*/ 2550003 w 8442803"/>
              <a:gd name="connsiteY38" fmla="*/ 46794 h 192138"/>
              <a:gd name="connsiteX39" fmla="*/ 2342569 w 8442803"/>
              <a:gd name="connsiteY39" fmla="*/ 76427 h 192138"/>
              <a:gd name="connsiteX40" fmla="*/ 2118203 w 8442803"/>
              <a:gd name="connsiteY40" fmla="*/ 84894 h 192138"/>
              <a:gd name="connsiteX41" fmla="*/ 1542469 w 8442803"/>
              <a:gd name="connsiteY41" fmla="*/ 106061 h 192138"/>
              <a:gd name="connsiteX42" fmla="*/ 1402769 w 8442803"/>
              <a:gd name="connsiteY42" fmla="*/ 46794 h 192138"/>
              <a:gd name="connsiteX43" fmla="*/ 1364669 w 8442803"/>
              <a:gd name="connsiteY43" fmla="*/ 72194 h 192138"/>
              <a:gd name="connsiteX44" fmla="*/ 1313869 w 8442803"/>
              <a:gd name="connsiteY44" fmla="*/ 84894 h 192138"/>
              <a:gd name="connsiteX45" fmla="*/ 1275769 w 8442803"/>
              <a:gd name="connsiteY45" fmla="*/ 97594 h 192138"/>
              <a:gd name="connsiteX46" fmla="*/ 945569 w 8442803"/>
              <a:gd name="connsiteY46" fmla="*/ 84894 h 192138"/>
              <a:gd name="connsiteX47" fmla="*/ 755069 w 8442803"/>
              <a:gd name="connsiteY47" fmla="*/ 46794 h 192138"/>
              <a:gd name="connsiteX48" fmla="*/ 564569 w 8442803"/>
              <a:gd name="connsiteY48" fmla="*/ 34094 h 192138"/>
              <a:gd name="connsiteX49" fmla="*/ 310569 w 8442803"/>
              <a:gd name="connsiteY49" fmla="*/ 46794 h 192138"/>
              <a:gd name="connsiteX50" fmla="*/ 272469 w 8442803"/>
              <a:gd name="connsiteY50" fmla="*/ 59494 h 192138"/>
              <a:gd name="connsiteX51" fmla="*/ 170869 w 8442803"/>
              <a:gd name="connsiteY51" fmla="*/ 72194 h 192138"/>
              <a:gd name="connsiteX52" fmla="*/ 107369 w 8442803"/>
              <a:gd name="connsiteY52" fmla="*/ 84894 h 192138"/>
              <a:gd name="connsiteX53" fmla="*/ 5769 w 8442803"/>
              <a:gd name="connsiteY53" fmla="*/ 110294 h 192138"/>
              <a:gd name="connsiteX54" fmla="*/ 56569 w 8442803"/>
              <a:gd name="connsiteY54" fmla="*/ 186494 h 192138"/>
              <a:gd name="connsiteX0" fmla="*/ 88900 w 8437034"/>
              <a:gd name="connsiteY0" fmla="*/ 186494 h 192138"/>
              <a:gd name="connsiteX1" fmla="*/ 584199 w 8437034"/>
              <a:gd name="connsiteY1" fmla="*/ 186494 h 192138"/>
              <a:gd name="connsiteX2" fmla="*/ 859366 w 8437034"/>
              <a:gd name="connsiteY2" fmla="*/ 169561 h 192138"/>
              <a:gd name="connsiteX3" fmla="*/ 1193800 w 8437034"/>
              <a:gd name="connsiteY3" fmla="*/ 186494 h 192138"/>
              <a:gd name="connsiteX4" fmla="*/ 1650998 w 8437034"/>
              <a:gd name="connsiteY4" fmla="*/ 156861 h 192138"/>
              <a:gd name="connsiteX5" fmla="*/ 1820334 w 8437034"/>
              <a:gd name="connsiteY5" fmla="*/ 186494 h 192138"/>
              <a:gd name="connsiteX6" fmla="*/ 2103967 w 8437034"/>
              <a:gd name="connsiteY6" fmla="*/ 178027 h 192138"/>
              <a:gd name="connsiteX7" fmla="*/ 2510366 w 8437034"/>
              <a:gd name="connsiteY7" fmla="*/ 178027 h 192138"/>
              <a:gd name="connsiteX8" fmla="*/ 2717800 w 8437034"/>
              <a:gd name="connsiteY8" fmla="*/ 178027 h 192138"/>
              <a:gd name="connsiteX9" fmla="*/ 3035300 w 8437034"/>
              <a:gd name="connsiteY9" fmla="*/ 156861 h 192138"/>
              <a:gd name="connsiteX10" fmla="*/ 3335867 w 8437034"/>
              <a:gd name="connsiteY10" fmla="*/ 148394 h 192138"/>
              <a:gd name="connsiteX11" fmla="*/ 3915833 w 8437034"/>
              <a:gd name="connsiteY11" fmla="*/ 148394 h 192138"/>
              <a:gd name="connsiteX12" fmla="*/ 4246033 w 8437034"/>
              <a:gd name="connsiteY12" fmla="*/ 122994 h 192138"/>
              <a:gd name="connsiteX13" fmla="*/ 4521200 w 8437034"/>
              <a:gd name="connsiteY13" fmla="*/ 131460 h 192138"/>
              <a:gd name="connsiteX14" fmla="*/ 4775200 w 8437034"/>
              <a:gd name="connsiteY14" fmla="*/ 131460 h 192138"/>
              <a:gd name="connsiteX15" fmla="*/ 4961467 w 8437034"/>
              <a:gd name="connsiteY15" fmla="*/ 122994 h 192138"/>
              <a:gd name="connsiteX16" fmla="*/ 5190067 w 8437034"/>
              <a:gd name="connsiteY16" fmla="*/ 127227 h 192138"/>
              <a:gd name="connsiteX17" fmla="*/ 5494867 w 8437034"/>
              <a:gd name="connsiteY17" fmla="*/ 97594 h 192138"/>
              <a:gd name="connsiteX18" fmla="*/ 5913967 w 8437034"/>
              <a:gd name="connsiteY18" fmla="*/ 89128 h 192138"/>
              <a:gd name="connsiteX19" fmla="*/ 6214534 w 8437034"/>
              <a:gd name="connsiteY19" fmla="*/ 67961 h 192138"/>
              <a:gd name="connsiteX20" fmla="*/ 6629400 w 8437034"/>
              <a:gd name="connsiteY20" fmla="*/ 93361 h 192138"/>
              <a:gd name="connsiteX21" fmla="*/ 6900333 w 8437034"/>
              <a:gd name="connsiteY21" fmla="*/ 76427 h 192138"/>
              <a:gd name="connsiteX22" fmla="*/ 7387167 w 8437034"/>
              <a:gd name="connsiteY22" fmla="*/ 59494 h 192138"/>
              <a:gd name="connsiteX23" fmla="*/ 8077200 w 8437034"/>
              <a:gd name="connsiteY23" fmla="*/ 51028 h 192138"/>
              <a:gd name="connsiteX24" fmla="*/ 8255000 w 8437034"/>
              <a:gd name="connsiteY24" fmla="*/ 55260 h 192138"/>
              <a:gd name="connsiteX25" fmla="*/ 8437034 w 8437034"/>
              <a:gd name="connsiteY25" fmla="*/ 55261 h 192138"/>
              <a:gd name="connsiteX26" fmla="*/ 8424333 w 8437034"/>
              <a:gd name="connsiteY26" fmla="*/ 8694 h 192138"/>
              <a:gd name="connsiteX27" fmla="*/ 7857067 w 8437034"/>
              <a:gd name="connsiteY27" fmla="*/ 12927 h 192138"/>
              <a:gd name="connsiteX28" fmla="*/ 7226300 w 8437034"/>
              <a:gd name="connsiteY28" fmla="*/ 227 h 192138"/>
              <a:gd name="connsiteX29" fmla="*/ 6870700 w 8437034"/>
              <a:gd name="connsiteY29" fmla="*/ 34094 h 192138"/>
              <a:gd name="connsiteX30" fmla="*/ 6489700 w 8437034"/>
              <a:gd name="connsiteY30" fmla="*/ 29861 h 192138"/>
              <a:gd name="connsiteX31" fmla="*/ 6159500 w 8437034"/>
              <a:gd name="connsiteY31" fmla="*/ 34094 h 192138"/>
              <a:gd name="connsiteX32" fmla="*/ 5880100 w 8437034"/>
              <a:gd name="connsiteY32" fmla="*/ 8694 h 192138"/>
              <a:gd name="connsiteX33" fmla="*/ 5702300 w 8437034"/>
              <a:gd name="connsiteY33" fmla="*/ 51027 h 192138"/>
              <a:gd name="connsiteX34" fmla="*/ 4411133 w 8437034"/>
              <a:gd name="connsiteY34" fmla="*/ 76427 h 192138"/>
              <a:gd name="connsiteX35" fmla="*/ 3416300 w 8437034"/>
              <a:gd name="connsiteY35" fmla="*/ 93361 h 192138"/>
              <a:gd name="connsiteX36" fmla="*/ 3107267 w 8437034"/>
              <a:gd name="connsiteY36" fmla="*/ 93361 h 192138"/>
              <a:gd name="connsiteX37" fmla="*/ 2798233 w 8437034"/>
              <a:gd name="connsiteY37" fmla="*/ 89127 h 192138"/>
              <a:gd name="connsiteX38" fmla="*/ 2544234 w 8437034"/>
              <a:gd name="connsiteY38" fmla="*/ 46794 h 192138"/>
              <a:gd name="connsiteX39" fmla="*/ 2336800 w 8437034"/>
              <a:gd name="connsiteY39" fmla="*/ 76427 h 192138"/>
              <a:gd name="connsiteX40" fmla="*/ 2112434 w 8437034"/>
              <a:gd name="connsiteY40" fmla="*/ 84894 h 192138"/>
              <a:gd name="connsiteX41" fmla="*/ 1536700 w 8437034"/>
              <a:gd name="connsiteY41" fmla="*/ 106061 h 192138"/>
              <a:gd name="connsiteX42" fmla="*/ 1397000 w 8437034"/>
              <a:gd name="connsiteY42" fmla="*/ 46794 h 192138"/>
              <a:gd name="connsiteX43" fmla="*/ 1358900 w 8437034"/>
              <a:gd name="connsiteY43" fmla="*/ 72194 h 192138"/>
              <a:gd name="connsiteX44" fmla="*/ 1308100 w 8437034"/>
              <a:gd name="connsiteY44" fmla="*/ 84894 h 192138"/>
              <a:gd name="connsiteX45" fmla="*/ 1270000 w 8437034"/>
              <a:gd name="connsiteY45" fmla="*/ 97594 h 192138"/>
              <a:gd name="connsiteX46" fmla="*/ 939800 w 8437034"/>
              <a:gd name="connsiteY46" fmla="*/ 84894 h 192138"/>
              <a:gd name="connsiteX47" fmla="*/ 749300 w 8437034"/>
              <a:gd name="connsiteY47" fmla="*/ 46794 h 192138"/>
              <a:gd name="connsiteX48" fmla="*/ 558800 w 8437034"/>
              <a:gd name="connsiteY48" fmla="*/ 34094 h 192138"/>
              <a:gd name="connsiteX49" fmla="*/ 304800 w 8437034"/>
              <a:gd name="connsiteY49" fmla="*/ 46794 h 192138"/>
              <a:gd name="connsiteX50" fmla="*/ 266700 w 8437034"/>
              <a:gd name="connsiteY50" fmla="*/ 59494 h 192138"/>
              <a:gd name="connsiteX51" fmla="*/ 165100 w 8437034"/>
              <a:gd name="connsiteY51" fmla="*/ 72194 h 192138"/>
              <a:gd name="connsiteX52" fmla="*/ 101600 w 8437034"/>
              <a:gd name="connsiteY52" fmla="*/ 84894 h 192138"/>
              <a:gd name="connsiteX53" fmla="*/ 0 w 8437034"/>
              <a:gd name="connsiteY53" fmla="*/ 110294 h 192138"/>
              <a:gd name="connsiteX54" fmla="*/ 88900 w 8437034"/>
              <a:gd name="connsiteY54" fmla="*/ 186494 h 192138"/>
              <a:gd name="connsiteX0" fmla="*/ 88900 w 8437034"/>
              <a:gd name="connsiteY0" fmla="*/ 186494 h 193788"/>
              <a:gd name="connsiteX1" fmla="*/ 266698 w 8437034"/>
              <a:gd name="connsiteY1" fmla="*/ 190726 h 193788"/>
              <a:gd name="connsiteX2" fmla="*/ 584199 w 8437034"/>
              <a:gd name="connsiteY2" fmla="*/ 186494 h 193788"/>
              <a:gd name="connsiteX3" fmla="*/ 859366 w 8437034"/>
              <a:gd name="connsiteY3" fmla="*/ 169561 h 193788"/>
              <a:gd name="connsiteX4" fmla="*/ 1193800 w 8437034"/>
              <a:gd name="connsiteY4" fmla="*/ 186494 h 193788"/>
              <a:gd name="connsiteX5" fmla="*/ 1650998 w 8437034"/>
              <a:gd name="connsiteY5" fmla="*/ 156861 h 193788"/>
              <a:gd name="connsiteX6" fmla="*/ 1820334 w 8437034"/>
              <a:gd name="connsiteY6" fmla="*/ 186494 h 193788"/>
              <a:gd name="connsiteX7" fmla="*/ 2103967 w 8437034"/>
              <a:gd name="connsiteY7" fmla="*/ 178027 h 193788"/>
              <a:gd name="connsiteX8" fmla="*/ 2510366 w 8437034"/>
              <a:gd name="connsiteY8" fmla="*/ 178027 h 193788"/>
              <a:gd name="connsiteX9" fmla="*/ 2717800 w 8437034"/>
              <a:gd name="connsiteY9" fmla="*/ 178027 h 193788"/>
              <a:gd name="connsiteX10" fmla="*/ 3035300 w 8437034"/>
              <a:gd name="connsiteY10" fmla="*/ 156861 h 193788"/>
              <a:gd name="connsiteX11" fmla="*/ 3335867 w 8437034"/>
              <a:gd name="connsiteY11" fmla="*/ 148394 h 193788"/>
              <a:gd name="connsiteX12" fmla="*/ 3915833 w 8437034"/>
              <a:gd name="connsiteY12" fmla="*/ 148394 h 193788"/>
              <a:gd name="connsiteX13" fmla="*/ 4246033 w 8437034"/>
              <a:gd name="connsiteY13" fmla="*/ 122994 h 193788"/>
              <a:gd name="connsiteX14" fmla="*/ 4521200 w 8437034"/>
              <a:gd name="connsiteY14" fmla="*/ 131460 h 193788"/>
              <a:gd name="connsiteX15" fmla="*/ 4775200 w 8437034"/>
              <a:gd name="connsiteY15" fmla="*/ 131460 h 193788"/>
              <a:gd name="connsiteX16" fmla="*/ 4961467 w 8437034"/>
              <a:gd name="connsiteY16" fmla="*/ 122994 h 193788"/>
              <a:gd name="connsiteX17" fmla="*/ 5190067 w 8437034"/>
              <a:gd name="connsiteY17" fmla="*/ 127227 h 193788"/>
              <a:gd name="connsiteX18" fmla="*/ 5494867 w 8437034"/>
              <a:gd name="connsiteY18" fmla="*/ 97594 h 193788"/>
              <a:gd name="connsiteX19" fmla="*/ 5913967 w 8437034"/>
              <a:gd name="connsiteY19" fmla="*/ 89128 h 193788"/>
              <a:gd name="connsiteX20" fmla="*/ 6214534 w 8437034"/>
              <a:gd name="connsiteY20" fmla="*/ 67961 h 193788"/>
              <a:gd name="connsiteX21" fmla="*/ 6629400 w 8437034"/>
              <a:gd name="connsiteY21" fmla="*/ 93361 h 193788"/>
              <a:gd name="connsiteX22" fmla="*/ 6900333 w 8437034"/>
              <a:gd name="connsiteY22" fmla="*/ 76427 h 193788"/>
              <a:gd name="connsiteX23" fmla="*/ 7387167 w 8437034"/>
              <a:gd name="connsiteY23" fmla="*/ 59494 h 193788"/>
              <a:gd name="connsiteX24" fmla="*/ 8077200 w 8437034"/>
              <a:gd name="connsiteY24" fmla="*/ 51028 h 193788"/>
              <a:gd name="connsiteX25" fmla="*/ 8255000 w 8437034"/>
              <a:gd name="connsiteY25" fmla="*/ 55260 h 193788"/>
              <a:gd name="connsiteX26" fmla="*/ 8437034 w 8437034"/>
              <a:gd name="connsiteY26" fmla="*/ 55261 h 193788"/>
              <a:gd name="connsiteX27" fmla="*/ 8424333 w 8437034"/>
              <a:gd name="connsiteY27" fmla="*/ 8694 h 193788"/>
              <a:gd name="connsiteX28" fmla="*/ 7857067 w 8437034"/>
              <a:gd name="connsiteY28" fmla="*/ 12927 h 193788"/>
              <a:gd name="connsiteX29" fmla="*/ 7226300 w 8437034"/>
              <a:gd name="connsiteY29" fmla="*/ 227 h 193788"/>
              <a:gd name="connsiteX30" fmla="*/ 6870700 w 8437034"/>
              <a:gd name="connsiteY30" fmla="*/ 34094 h 193788"/>
              <a:gd name="connsiteX31" fmla="*/ 6489700 w 8437034"/>
              <a:gd name="connsiteY31" fmla="*/ 29861 h 193788"/>
              <a:gd name="connsiteX32" fmla="*/ 6159500 w 8437034"/>
              <a:gd name="connsiteY32" fmla="*/ 34094 h 193788"/>
              <a:gd name="connsiteX33" fmla="*/ 5880100 w 8437034"/>
              <a:gd name="connsiteY33" fmla="*/ 8694 h 193788"/>
              <a:gd name="connsiteX34" fmla="*/ 5702300 w 8437034"/>
              <a:gd name="connsiteY34" fmla="*/ 51027 h 193788"/>
              <a:gd name="connsiteX35" fmla="*/ 4411133 w 8437034"/>
              <a:gd name="connsiteY35" fmla="*/ 76427 h 193788"/>
              <a:gd name="connsiteX36" fmla="*/ 3416300 w 8437034"/>
              <a:gd name="connsiteY36" fmla="*/ 93361 h 193788"/>
              <a:gd name="connsiteX37" fmla="*/ 3107267 w 8437034"/>
              <a:gd name="connsiteY37" fmla="*/ 93361 h 193788"/>
              <a:gd name="connsiteX38" fmla="*/ 2798233 w 8437034"/>
              <a:gd name="connsiteY38" fmla="*/ 89127 h 193788"/>
              <a:gd name="connsiteX39" fmla="*/ 2544234 w 8437034"/>
              <a:gd name="connsiteY39" fmla="*/ 46794 h 193788"/>
              <a:gd name="connsiteX40" fmla="*/ 2336800 w 8437034"/>
              <a:gd name="connsiteY40" fmla="*/ 76427 h 193788"/>
              <a:gd name="connsiteX41" fmla="*/ 2112434 w 8437034"/>
              <a:gd name="connsiteY41" fmla="*/ 84894 h 193788"/>
              <a:gd name="connsiteX42" fmla="*/ 1536700 w 8437034"/>
              <a:gd name="connsiteY42" fmla="*/ 106061 h 193788"/>
              <a:gd name="connsiteX43" fmla="*/ 1397000 w 8437034"/>
              <a:gd name="connsiteY43" fmla="*/ 46794 h 193788"/>
              <a:gd name="connsiteX44" fmla="*/ 1358900 w 8437034"/>
              <a:gd name="connsiteY44" fmla="*/ 72194 h 193788"/>
              <a:gd name="connsiteX45" fmla="*/ 1308100 w 8437034"/>
              <a:gd name="connsiteY45" fmla="*/ 84894 h 193788"/>
              <a:gd name="connsiteX46" fmla="*/ 1270000 w 8437034"/>
              <a:gd name="connsiteY46" fmla="*/ 97594 h 193788"/>
              <a:gd name="connsiteX47" fmla="*/ 939800 w 8437034"/>
              <a:gd name="connsiteY47" fmla="*/ 84894 h 193788"/>
              <a:gd name="connsiteX48" fmla="*/ 749300 w 8437034"/>
              <a:gd name="connsiteY48" fmla="*/ 46794 h 193788"/>
              <a:gd name="connsiteX49" fmla="*/ 558800 w 8437034"/>
              <a:gd name="connsiteY49" fmla="*/ 34094 h 193788"/>
              <a:gd name="connsiteX50" fmla="*/ 304800 w 8437034"/>
              <a:gd name="connsiteY50" fmla="*/ 46794 h 193788"/>
              <a:gd name="connsiteX51" fmla="*/ 266700 w 8437034"/>
              <a:gd name="connsiteY51" fmla="*/ 59494 h 193788"/>
              <a:gd name="connsiteX52" fmla="*/ 165100 w 8437034"/>
              <a:gd name="connsiteY52" fmla="*/ 72194 h 193788"/>
              <a:gd name="connsiteX53" fmla="*/ 101600 w 8437034"/>
              <a:gd name="connsiteY53" fmla="*/ 84894 h 193788"/>
              <a:gd name="connsiteX54" fmla="*/ 0 w 8437034"/>
              <a:gd name="connsiteY54" fmla="*/ 110294 h 193788"/>
              <a:gd name="connsiteX55" fmla="*/ 88900 w 8437034"/>
              <a:gd name="connsiteY55" fmla="*/ 186494 h 193788"/>
              <a:gd name="connsiteX0" fmla="*/ 17118 w 8365252"/>
              <a:gd name="connsiteY0" fmla="*/ 186494 h 194644"/>
              <a:gd name="connsiteX1" fmla="*/ 194916 w 8365252"/>
              <a:gd name="connsiteY1" fmla="*/ 190726 h 194644"/>
              <a:gd name="connsiteX2" fmla="*/ 512417 w 8365252"/>
              <a:gd name="connsiteY2" fmla="*/ 186494 h 194644"/>
              <a:gd name="connsiteX3" fmla="*/ 787584 w 8365252"/>
              <a:gd name="connsiteY3" fmla="*/ 169561 h 194644"/>
              <a:gd name="connsiteX4" fmla="*/ 1122018 w 8365252"/>
              <a:gd name="connsiteY4" fmla="*/ 186494 h 194644"/>
              <a:gd name="connsiteX5" fmla="*/ 1579216 w 8365252"/>
              <a:gd name="connsiteY5" fmla="*/ 156861 h 194644"/>
              <a:gd name="connsiteX6" fmla="*/ 1748552 w 8365252"/>
              <a:gd name="connsiteY6" fmla="*/ 186494 h 194644"/>
              <a:gd name="connsiteX7" fmla="*/ 2032185 w 8365252"/>
              <a:gd name="connsiteY7" fmla="*/ 178027 h 194644"/>
              <a:gd name="connsiteX8" fmla="*/ 2438584 w 8365252"/>
              <a:gd name="connsiteY8" fmla="*/ 178027 h 194644"/>
              <a:gd name="connsiteX9" fmla="*/ 2646018 w 8365252"/>
              <a:gd name="connsiteY9" fmla="*/ 178027 h 194644"/>
              <a:gd name="connsiteX10" fmla="*/ 2963518 w 8365252"/>
              <a:gd name="connsiteY10" fmla="*/ 156861 h 194644"/>
              <a:gd name="connsiteX11" fmla="*/ 3264085 w 8365252"/>
              <a:gd name="connsiteY11" fmla="*/ 148394 h 194644"/>
              <a:gd name="connsiteX12" fmla="*/ 3844051 w 8365252"/>
              <a:gd name="connsiteY12" fmla="*/ 148394 h 194644"/>
              <a:gd name="connsiteX13" fmla="*/ 4174251 w 8365252"/>
              <a:gd name="connsiteY13" fmla="*/ 122994 h 194644"/>
              <a:gd name="connsiteX14" fmla="*/ 4449418 w 8365252"/>
              <a:gd name="connsiteY14" fmla="*/ 131460 h 194644"/>
              <a:gd name="connsiteX15" fmla="*/ 4703418 w 8365252"/>
              <a:gd name="connsiteY15" fmla="*/ 131460 h 194644"/>
              <a:gd name="connsiteX16" fmla="*/ 4889685 w 8365252"/>
              <a:gd name="connsiteY16" fmla="*/ 122994 h 194644"/>
              <a:gd name="connsiteX17" fmla="*/ 5118285 w 8365252"/>
              <a:gd name="connsiteY17" fmla="*/ 127227 h 194644"/>
              <a:gd name="connsiteX18" fmla="*/ 5423085 w 8365252"/>
              <a:gd name="connsiteY18" fmla="*/ 97594 h 194644"/>
              <a:gd name="connsiteX19" fmla="*/ 5842185 w 8365252"/>
              <a:gd name="connsiteY19" fmla="*/ 89128 h 194644"/>
              <a:gd name="connsiteX20" fmla="*/ 6142752 w 8365252"/>
              <a:gd name="connsiteY20" fmla="*/ 67961 h 194644"/>
              <a:gd name="connsiteX21" fmla="*/ 6557618 w 8365252"/>
              <a:gd name="connsiteY21" fmla="*/ 93361 h 194644"/>
              <a:gd name="connsiteX22" fmla="*/ 6828551 w 8365252"/>
              <a:gd name="connsiteY22" fmla="*/ 76427 h 194644"/>
              <a:gd name="connsiteX23" fmla="*/ 7315385 w 8365252"/>
              <a:gd name="connsiteY23" fmla="*/ 59494 h 194644"/>
              <a:gd name="connsiteX24" fmla="*/ 8005418 w 8365252"/>
              <a:gd name="connsiteY24" fmla="*/ 51028 h 194644"/>
              <a:gd name="connsiteX25" fmla="*/ 8183218 w 8365252"/>
              <a:gd name="connsiteY25" fmla="*/ 55260 h 194644"/>
              <a:gd name="connsiteX26" fmla="*/ 8365252 w 8365252"/>
              <a:gd name="connsiteY26" fmla="*/ 55261 h 194644"/>
              <a:gd name="connsiteX27" fmla="*/ 8352551 w 8365252"/>
              <a:gd name="connsiteY27" fmla="*/ 8694 h 194644"/>
              <a:gd name="connsiteX28" fmla="*/ 7785285 w 8365252"/>
              <a:gd name="connsiteY28" fmla="*/ 12927 h 194644"/>
              <a:gd name="connsiteX29" fmla="*/ 7154518 w 8365252"/>
              <a:gd name="connsiteY29" fmla="*/ 227 h 194644"/>
              <a:gd name="connsiteX30" fmla="*/ 6798918 w 8365252"/>
              <a:gd name="connsiteY30" fmla="*/ 34094 h 194644"/>
              <a:gd name="connsiteX31" fmla="*/ 6417918 w 8365252"/>
              <a:gd name="connsiteY31" fmla="*/ 29861 h 194644"/>
              <a:gd name="connsiteX32" fmla="*/ 6087718 w 8365252"/>
              <a:gd name="connsiteY32" fmla="*/ 34094 h 194644"/>
              <a:gd name="connsiteX33" fmla="*/ 5808318 w 8365252"/>
              <a:gd name="connsiteY33" fmla="*/ 8694 h 194644"/>
              <a:gd name="connsiteX34" fmla="*/ 5630518 w 8365252"/>
              <a:gd name="connsiteY34" fmla="*/ 51027 h 194644"/>
              <a:gd name="connsiteX35" fmla="*/ 4339351 w 8365252"/>
              <a:gd name="connsiteY35" fmla="*/ 76427 h 194644"/>
              <a:gd name="connsiteX36" fmla="*/ 3344518 w 8365252"/>
              <a:gd name="connsiteY36" fmla="*/ 93361 h 194644"/>
              <a:gd name="connsiteX37" fmla="*/ 3035485 w 8365252"/>
              <a:gd name="connsiteY37" fmla="*/ 93361 h 194644"/>
              <a:gd name="connsiteX38" fmla="*/ 2726451 w 8365252"/>
              <a:gd name="connsiteY38" fmla="*/ 89127 h 194644"/>
              <a:gd name="connsiteX39" fmla="*/ 2472452 w 8365252"/>
              <a:gd name="connsiteY39" fmla="*/ 46794 h 194644"/>
              <a:gd name="connsiteX40" fmla="*/ 2265018 w 8365252"/>
              <a:gd name="connsiteY40" fmla="*/ 76427 h 194644"/>
              <a:gd name="connsiteX41" fmla="*/ 2040652 w 8365252"/>
              <a:gd name="connsiteY41" fmla="*/ 84894 h 194644"/>
              <a:gd name="connsiteX42" fmla="*/ 1464918 w 8365252"/>
              <a:gd name="connsiteY42" fmla="*/ 106061 h 194644"/>
              <a:gd name="connsiteX43" fmla="*/ 1325218 w 8365252"/>
              <a:gd name="connsiteY43" fmla="*/ 46794 h 194644"/>
              <a:gd name="connsiteX44" fmla="*/ 1287118 w 8365252"/>
              <a:gd name="connsiteY44" fmla="*/ 72194 h 194644"/>
              <a:gd name="connsiteX45" fmla="*/ 1236318 w 8365252"/>
              <a:gd name="connsiteY45" fmla="*/ 84894 h 194644"/>
              <a:gd name="connsiteX46" fmla="*/ 1198218 w 8365252"/>
              <a:gd name="connsiteY46" fmla="*/ 97594 h 194644"/>
              <a:gd name="connsiteX47" fmla="*/ 868018 w 8365252"/>
              <a:gd name="connsiteY47" fmla="*/ 84894 h 194644"/>
              <a:gd name="connsiteX48" fmla="*/ 677518 w 8365252"/>
              <a:gd name="connsiteY48" fmla="*/ 46794 h 194644"/>
              <a:gd name="connsiteX49" fmla="*/ 487018 w 8365252"/>
              <a:gd name="connsiteY49" fmla="*/ 34094 h 194644"/>
              <a:gd name="connsiteX50" fmla="*/ 233018 w 8365252"/>
              <a:gd name="connsiteY50" fmla="*/ 46794 h 194644"/>
              <a:gd name="connsiteX51" fmla="*/ 194918 w 8365252"/>
              <a:gd name="connsiteY51" fmla="*/ 59494 h 194644"/>
              <a:gd name="connsiteX52" fmla="*/ 93318 w 8365252"/>
              <a:gd name="connsiteY52" fmla="*/ 72194 h 194644"/>
              <a:gd name="connsiteX53" fmla="*/ 29818 w 8365252"/>
              <a:gd name="connsiteY53" fmla="*/ 84894 h 194644"/>
              <a:gd name="connsiteX54" fmla="*/ 184 w 8365252"/>
              <a:gd name="connsiteY54" fmla="*/ 152627 h 194644"/>
              <a:gd name="connsiteX55" fmla="*/ 17118 w 8365252"/>
              <a:gd name="connsiteY55" fmla="*/ 186494 h 194644"/>
              <a:gd name="connsiteX0" fmla="*/ 17118 w 8365252"/>
              <a:gd name="connsiteY0" fmla="*/ 186494 h 194388"/>
              <a:gd name="connsiteX1" fmla="*/ 194916 w 8365252"/>
              <a:gd name="connsiteY1" fmla="*/ 190726 h 194388"/>
              <a:gd name="connsiteX2" fmla="*/ 512417 w 8365252"/>
              <a:gd name="connsiteY2" fmla="*/ 186494 h 194388"/>
              <a:gd name="connsiteX3" fmla="*/ 787584 w 8365252"/>
              <a:gd name="connsiteY3" fmla="*/ 169561 h 194388"/>
              <a:gd name="connsiteX4" fmla="*/ 1122018 w 8365252"/>
              <a:gd name="connsiteY4" fmla="*/ 186494 h 194388"/>
              <a:gd name="connsiteX5" fmla="*/ 1579216 w 8365252"/>
              <a:gd name="connsiteY5" fmla="*/ 156861 h 194388"/>
              <a:gd name="connsiteX6" fmla="*/ 1748552 w 8365252"/>
              <a:gd name="connsiteY6" fmla="*/ 186494 h 194388"/>
              <a:gd name="connsiteX7" fmla="*/ 2032185 w 8365252"/>
              <a:gd name="connsiteY7" fmla="*/ 178027 h 194388"/>
              <a:gd name="connsiteX8" fmla="*/ 2438584 w 8365252"/>
              <a:gd name="connsiteY8" fmla="*/ 178027 h 194388"/>
              <a:gd name="connsiteX9" fmla="*/ 2646018 w 8365252"/>
              <a:gd name="connsiteY9" fmla="*/ 178027 h 194388"/>
              <a:gd name="connsiteX10" fmla="*/ 2963518 w 8365252"/>
              <a:gd name="connsiteY10" fmla="*/ 156861 h 194388"/>
              <a:gd name="connsiteX11" fmla="*/ 3264085 w 8365252"/>
              <a:gd name="connsiteY11" fmla="*/ 148394 h 194388"/>
              <a:gd name="connsiteX12" fmla="*/ 3844051 w 8365252"/>
              <a:gd name="connsiteY12" fmla="*/ 148394 h 194388"/>
              <a:gd name="connsiteX13" fmla="*/ 4174251 w 8365252"/>
              <a:gd name="connsiteY13" fmla="*/ 122994 h 194388"/>
              <a:gd name="connsiteX14" fmla="*/ 4449418 w 8365252"/>
              <a:gd name="connsiteY14" fmla="*/ 131460 h 194388"/>
              <a:gd name="connsiteX15" fmla="*/ 4703418 w 8365252"/>
              <a:gd name="connsiteY15" fmla="*/ 131460 h 194388"/>
              <a:gd name="connsiteX16" fmla="*/ 4889685 w 8365252"/>
              <a:gd name="connsiteY16" fmla="*/ 122994 h 194388"/>
              <a:gd name="connsiteX17" fmla="*/ 5118285 w 8365252"/>
              <a:gd name="connsiteY17" fmla="*/ 127227 h 194388"/>
              <a:gd name="connsiteX18" fmla="*/ 5423085 w 8365252"/>
              <a:gd name="connsiteY18" fmla="*/ 97594 h 194388"/>
              <a:gd name="connsiteX19" fmla="*/ 5842185 w 8365252"/>
              <a:gd name="connsiteY19" fmla="*/ 89128 h 194388"/>
              <a:gd name="connsiteX20" fmla="*/ 6142752 w 8365252"/>
              <a:gd name="connsiteY20" fmla="*/ 67961 h 194388"/>
              <a:gd name="connsiteX21" fmla="*/ 6557618 w 8365252"/>
              <a:gd name="connsiteY21" fmla="*/ 93361 h 194388"/>
              <a:gd name="connsiteX22" fmla="*/ 6828551 w 8365252"/>
              <a:gd name="connsiteY22" fmla="*/ 76427 h 194388"/>
              <a:gd name="connsiteX23" fmla="*/ 7315385 w 8365252"/>
              <a:gd name="connsiteY23" fmla="*/ 59494 h 194388"/>
              <a:gd name="connsiteX24" fmla="*/ 8005418 w 8365252"/>
              <a:gd name="connsiteY24" fmla="*/ 51028 h 194388"/>
              <a:gd name="connsiteX25" fmla="*/ 8183218 w 8365252"/>
              <a:gd name="connsiteY25" fmla="*/ 55260 h 194388"/>
              <a:gd name="connsiteX26" fmla="*/ 8365252 w 8365252"/>
              <a:gd name="connsiteY26" fmla="*/ 55261 h 194388"/>
              <a:gd name="connsiteX27" fmla="*/ 8352551 w 8365252"/>
              <a:gd name="connsiteY27" fmla="*/ 8694 h 194388"/>
              <a:gd name="connsiteX28" fmla="*/ 7785285 w 8365252"/>
              <a:gd name="connsiteY28" fmla="*/ 12927 h 194388"/>
              <a:gd name="connsiteX29" fmla="*/ 7154518 w 8365252"/>
              <a:gd name="connsiteY29" fmla="*/ 227 h 194388"/>
              <a:gd name="connsiteX30" fmla="*/ 6798918 w 8365252"/>
              <a:gd name="connsiteY30" fmla="*/ 34094 h 194388"/>
              <a:gd name="connsiteX31" fmla="*/ 6417918 w 8365252"/>
              <a:gd name="connsiteY31" fmla="*/ 29861 h 194388"/>
              <a:gd name="connsiteX32" fmla="*/ 6087718 w 8365252"/>
              <a:gd name="connsiteY32" fmla="*/ 34094 h 194388"/>
              <a:gd name="connsiteX33" fmla="*/ 5808318 w 8365252"/>
              <a:gd name="connsiteY33" fmla="*/ 8694 h 194388"/>
              <a:gd name="connsiteX34" fmla="*/ 5630518 w 8365252"/>
              <a:gd name="connsiteY34" fmla="*/ 51027 h 194388"/>
              <a:gd name="connsiteX35" fmla="*/ 4339351 w 8365252"/>
              <a:gd name="connsiteY35" fmla="*/ 76427 h 194388"/>
              <a:gd name="connsiteX36" fmla="*/ 3344518 w 8365252"/>
              <a:gd name="connsiteY36" fmla="*/ 93361 h 194388"/>
              <a:gd name="connsiteX37" fmla="*/ 3035485 w 8365252"/>
              <a:gd name="connsiteY37" fmla="*/ 93361 h 194388"/>
              <a:gd name="connsiteX38" fmla="*/ 2726451 w 8365252"/>
              <a:gd name="connsiteY38" fmla="*/ 89127 h 194388"/>
              <a:gd name="connsiteX39" fmla="*/ 2472452 w 8365252"/>
              <a:gd name="connsiteY39" fmla="*/ 46794 h 194388"/>
              <a:gd name="connsiteX40" fmla="*/ 2265018 w 8365252"/>
              <a:gd name="connsiteY40" fmla="*/ 76427 h 194388"/>
              <a:gd name="connsiteX41" fmla="*/ 2040652 w 8365252"/>
              <a:gd name="connsiteY41" fmla="*/ 84894 h 194388"/>
              <a:gd name="connsiteX42" fmla="*/ 1464918 w 8365252"/>
              <a:gd name="connsiteY42" fmla="*/ 106061 h 194388"/>
              <a:gd name="connsiteX43" fmla="*/ 1325218 w 8365252"/>
              <a:gd name="connsiteY43" fmla="*/ 46794 h 194388"/>
              <a:gd name="connsiteX44" fmla="*/ 1287118 w 8365252"/>
              <a:gd name="connsiteY44" fmla="*/ 72194 h 194388"/>
              <a:gd name="connsiteX45" fmla="*/ 1236318 w 8365252"/>
              <a:gd name="connsiteY45" fmla="*/ 84894 h 194388"/>
              <a:gd name="connsiteX46" fmla="*/ 1198218 w 8365252"/>
              <a:gd name="connsiteY46" fmla="*/ 97594 h 194388"/>
              <a:gd name="connsiteX47" fmla="*/ 868018 w 8365252"/>
              <a:gd name="connsiteY47" fmla="*/ 84894 h 194388"/>
              <a:gd name="connsiteX48" fmla="*/ 677518 w 8365252"/>
              <a:gd name="connsiteY48" fmla="*/ 46794 h 194388"/>
              <a:gd name="connsiteX49" fmla="*/ 487018 w 8365252"/>
              <a:gd name="connsiteY49" fmla="*/ 34094 h 194388"/>
              <a:gd name="connsiteX50" fmla="*/ 233018 w 8365252"/>
              <a:gd name="connsiteY50" fmla="*/ 46794 h 194388"/>
              <a:gd name="connsiteX51" fmla="*/ 194918 w 8365252"/>
              <a:gd name="connsiteY51" fmla="*/ 59494 h 194388"/>
              <a:gd name="connsiteX52" fmla="*/ 93318 w 8365252"/>
              <a:gd name="connsiteY52" fmla="*/ 72194 h 194388"/>
              <a:gd name="connsiteX53" fmla="*/ 29818 w 8365252"/>
              <a:gd name="connsiteY53" fmla="*/ 84894 h 194388"/>
              <a:gd name="connsiteX54" fmla="*/ 184 w 8365252"/>
              <a:gd name="connsiteY54" fmla="*/ 152627 h 194388"/>
              <a:gd name="connsiteX55" fmla="*/ 17118 w 8365252"/>
              <a:gd name="connsiteY55" fmla="*/ 186494 h 194388"/>
              <a:gd name="connsiteX0" fmla="*/ 17118 w 8365252"/>
              <a:gd name="connsiteY0" fmla="*/ 186494 h 194388"/>
              <a:gd name="connsiteX1" fmla="*/ 194916 w 8365252"/>
              <a:gd name="connsiteY1" fmla="*/ 190726 h 194388"/>
              <a:gd name="connsiteX2" fmla="*/ 512417 w 8365252"/>
              <a:gd name="connsiteY2" fmla="*/ 186494 h 194388"/>
              <a:gd name="connsiteX3" fmla="*/ 787584 w 8365252"/>
              <a:gd name="connsiteY3" fmla="*/ 169561 h 194388"/>
              <a:gd name="connsiteX4" fmla="*/ 1122018 w 8365252"/>
              <a:gd name="connsiteY4" fmla="*/ 186494 h 194388"/>
              <a:gd name="connsiteX5" fmla="*/ 1579216 w 8365252"/>
              <a:gd name="connsiteY5" fmla="*/ 156861 h 194388"/>
              <a:gd name="connsiteX6" fmla="*/ 1748552 w 8365252"/>
              <a:gd name="connsiteY6" fmla="*/ 186494 h 194388"/>
              <a:gd name="connsiteX7" fmla="*/ 2032185 w 8365252"/>
              <a:gd name="connsiteY7" fmla="*/ 178027 h 194388"/>
              <a:gd name="connsiteX8" fmla="*/ 2438584 w 8365252"/>
              <a:gd name="connsiteY8" fmla="*/ 178027 h 194388"/>
              <a:gd name="connsiteX9" fmla="*/ 2646018 w 8365252"/>
              <a:gd name="connsiteY9" fmla="*/ 178027 h 194388"/>
              <a:gd name="connsiteX10" fmla="*/ 2963518 w 8365252"/>
              <a:gd name="connsiteY10" fmla="*/ 156861 h 194388"/>
              <a:gd name="connsiteX11" fmla="*/ 3264085 w 8365252"/>
              <a:gd name="connsiteY11" fmla="*/ 148394 h 194388"/>
              <a:gd name="connsiteX12" fmla="*/ 3844051 w 8365252"/>
              <a:gd name="connsiteY12" fmla="*/ 148394 h 194388"/>
              <a:gd name="connsiteX13" fmla="*/ 4174251 w 8365252"/>
              <a:gd name="connsiteY13" fmla="*/ 122994 h 194388"/>
              <a:gd name="connsiteX14" fmla="*/ 4449418 w 8365252"/>
              <a:gd name="connsiteY14" fmla="*/ 131460 h 194388"/>
              <a:gd name="connsiteX15" fmla="*/ 4703418 w 8365252"/>
              <a:gd name="connsiteY15" fmla="*/ 131460 h 194388"/>
              <a:gd name="connsiteX16" fmla="*/ 4889685 w 8365252"/>
              <a:gd name="connsiteY16" fmla="*/ 122994 h 194388"/>
              <a:gd name="connsiteX17" fmla="*/ 5118285 w 8365252"/>
              <a:gd name="connsiteY17" fmla="*/ 127227 h 194388"/>
              <a:gd name="connsiteX18" fmla="*/ 5423085 w 8365252"/>
              <a:gd name="connsiteY18" fmla="*/ 97594 h 194388"/>
              <a:gd name="connsiteX19" fmla="*/ 5842185 w 8365252"/>
              <a:gd name="connsiteY19" fmla="*/ 89128 h 194388"/>
              <a:gd name="connsiteX20" fmla="*/ 6142752 w 8365252"/>
              <a:gd name="connsiteY20" fmla="*/ 67961 h 194388"/>
              <a:gd name="connsiteX21" fmla="*/ 6557618 w 8365252"/>
              <a:gd name="connsiteY21" fmla="*/ 93361 h 194388"/>
              <a:gd name="connsiteX22" fmla="*/ 6828551 w 8365252"/>
              <a:gd name="connsiteY22" fmla="*/ 76427 h 194388"/>
              <a:gd name="connsiteX23" fmla="*/ 7315385 w 8365252"/>
              <a:gd name="connsiteY23" fmla="*/ 59494 h 194388"/>
              <a:gd name="connsiteX24" fmla="*/ 8005418 w 8365252"/>
              <a:gd name="connsiteY24" fmla="*/ 51028 h 194388"/>
              <a:gd name="connsiteX25" fmla="*/ 8183218 w 8365252"/>
              <a:gd name="connsiteY25" fmla="*/ 55260 h 194388"/>
              <a:gd name="connsiteX26" fmla="*/ 8365252 w 8365252"/>
              <a:gd name="connsiteY26" fmla="*/ 55261 h 194388"/>
              <a:gd name="connsiteX27" fmla="*/ 8352551 w 8365252"/>
              <a:gd name="connsiteY27" fmla="*/ 8694 h 194388"/>
              <a:gd name="connsiteX28" fmla="*/ 7785285 w 8365252"/>
              <a:gd name="connsiteY28" fmla="*/ 12927 h 194388"/>
              <a:gd name="connsiteX29" fmla="*/ 7154518 w 8365252"/>
              <a:gd name="connsiteY29" fmla="*/ 227 h 194388"/>
              <a:gd name="connsiteX30" fmla="*/ 6798918 w 8365252"/>
              <a:gd name="connsiteY30" fmla="*/ 34094 h 194388"/>
              <a:gd name="connsiteX31" fmla="*/ 6417918 w 8365252"/>
              <a:gd name="connsiteY31" fmla="*/ 29861 h 194388"/>
              <a:gd name="connsiteX32" fmla="*/ 6087718 w 8365252"/>
              <a:gd name="connsiteY32" fmla="*/ 34094 h 194388"/>
              <a:gd name="connsiteX33" fmla="*/ 5808318 w 8365252"/>
              <a:gd name="connsiteY33" fmla="*/ 8694 h 194388"/>
              <a:gd name="connsiteX34" fmla="*/ 5630518 w 8365252"/>
              <a:gd name="connsiteY34" fmla="*/ 51027 h 194388"/>
              <a:gd name="connsiteX35" fmla="*/ 4339351 w 8365252"/>
              <a:gd name="connsiteY35" fmla="*/ 76427 h 194388"/>
              <a:gd name="connsiteX36" fmla="*/ 3344518 w 8365252"/>
              <a:gd name="connsiteY36" fmla="*/ 93361 h 194388"/>
              <a:gd name="connsiteX37" fmla="*/ 3035485 w 8365252"/>
              <a:gd name="connsiteY37" fmla="*/ 93361 h 194388"/>
              <a:gd name="connsiteX38" fmla="*/ 2726451 w 8365252"/>
              <a:gd name="connsiteY38" fmla="*/ 89127 h 194388"/>
              <a:gd name="connsiteX39" fmla="*/ 2472452 w 8365252"/>
              <a:gd name="connsiteY39" fmla="*/ 46794 h 194388"/>
              <a:gd name="connsiteX40" fmla="*/ 2265018 w 8365252"/>
              <a:gd name="connsiteY40" fmla="*/ 76427 h 194388"/>
              <a:gd name="connsiteX41" fmla="*/ 2040652 w 8365252"/>
              <a:gd name="connsiteY41" fmla="*/ 84894 h 194388"/>
              <a:gd name="connsiteX42" fmla="*/ 1464918 w 8365252"/>
              <a:gd name="connsiteY42" fmla="*/ 106061 h 194388"/>
              <a:gd name="connsiteX43" fmla="*/ 1325218 w 8365252"/>
              <a:gd name="connsiteY43" fmla="*/ 46794 h 194388"/>
              <a:gd name="connsiteX44" fmla="*/ 1287118 w 8365252"/>
              <a:gd name="connsiteY44" fmla="*/ 72194 h 194388"/>
              <a:gd name="connsiteX45" fmla="*/ 1236318 w 8365252"/>
              <a:gd name="connsiteY45" fmla="*/ 84894 h 194388"/>
              <a:gd name="connsiteX46" fmla="*/ 1198218 w 8365252"/>
              <a:gd name="connsiteY46" fmla="*/ 97594 h 194388"/>
              <a:gd name="connsiteX47" fmla="*/ 868018 w 8365252"/>
              <a:gd name="connsiteY47" fmla="*/ 84894 h 194388"/>
              <a:gd name="connsiteX48" fmla="*/ 677518 w 8365252"/>
              <a:gd name="connsiteY48" fmla="*/ 46794 h 194388"/>
              <a:gd name="connsiteX49" fmla="*/ 487018 w 8365252"/>
              <a:gd name="connsiteY49" fmla="*/ 34094 h 194388"/>
              <a:gd name="connsiteX50" fmla="*/ 233018 w 8365252"/>
              <a:gd name="connsiteY50" fmla="*/ 46794 h 194388"/>
              <a:gd name="connsiteX51" fmla="*/ 194918 w 8365252"/>
              <a:gd name="connsiteY51" fmla="*/ 59494 h 194388"/>
              <a:gd name="connsiteX52" fmla="*/ 93318 w 8365252"/>
              <a:gd name="connsiteY52" fmla="*/ 72194 h 194388"/>
              <a:gd name="connsiteX53" fmla="*/ 29818 w 8365252"/>
              <a:gd name="connsiteY53" fmla="*/ 84894 h 194388"/>
              <a:gd name="connsiteX54" fmla="*/ 184 w 8365252"/>
              <a:gd name="connsiteY54" fmla="*/ 152627 h 194388"/>
              <a:gd name="connsiteX55" fmla="*/ 17118 w 8365252"/>
              <a:gd name="connsiteY55" fmla="*/ 186494 h 194388"/>
              <a:gd name="connsiteX0" fmla="*/ 17118 w 8365252"/>
              <a:gd name="connsiteY0" fmla="*/ 186494 h 191847"/>
              <a:gd name="connsiteX1" fmla="*/ 194916 w 8365252"/>
              <a:gd name="connsiteY1" fmla="*/ 190726 h 191847"/>
              <a:gd name="connsiteX2" fmla="*/ 512417 w 8365252"/>
              <a:gd name="connsiteY2" fmla="*/ 186494 h 191847"/>
              <a:gd name="connsiteX3" fmla="*/ 787584 w 8365252"/>
              <a:gd name="connsiteY3" fmla="*/ 169561 h 191847"/>
              <a:gd name="connsiteX4" fmla="*/ 1122018 w 8365252"/>
              <a:gd name="connsiteY4" fmla="*/ 186494 h 191847"/>
              <a:gd name="connsiteX5" fmla="*/ 1579216 w 8365252"/>
              <a:gd name="connsiteY5" fmla="*/ 156861 h 191847"/>
              <a:gd name="connsiteX6" fmla="*/ 1748552 w 8365252"/>
              <a:gd name="connsiteY6" fmla="*/ 186494 h 191847"/>
              <a:gd name="connsiteX7" fmla="*/ 2032185 w 8365252"/>
              <a:gd name="connsiteY7" fmla="*/ 178027 h 191847"/>
              <a:gd name="connsiteX8" fmla="*/ 2438584 w 8365252"/>
              <a:gd name="connsiteY8" fmla="*/ 178027 h 191847"/>
              <a:gd name="connsiteX9" fmla="*/ 2646018 w 8365252"/>
              <a:gd name="connsiteY9" fmla="*/ 178027 h 191847"/>
              <a:gd name="connsiteX10" fmla="*/ 2963518 w 8365252"/>
              <a:gd name="connsiteY10" fmla="*/ 156861 h 191847"/>
              <a:gd name="connsiteX11" fmla="*/ 3264085 w 8365252"/>
              <a:gd name="connsiteY11" fmla="*/ 148394 h 191847"/>
              <a:gd name="connsiteX12" fmla="*/ 3844051 w 8365252"/>
              <a:gd name="connsiteY12" fmla="*/ 148394 h 191847"/>
              <a:gd name="connsiteX13" fmla="*/ 4174251 w 8365252"/>
              <a:gd name="connsiteY13" fmla="*/ 122994 h 191847"/>
              <a:gd name="connsiteX14" fmla="*/ 4449418 w 8365252"/>
              <a:gd name="connsiteY14" fmla="*/ 131460 h 191847"/>
              <a:gd name="connsiteX15" fmla="*/ 4703418 w 8365252"/>
              <a:gd name="connsiteY15" fmla="*/ 131460 h 191847"/>
              <a:gd name="connsiteX16" fmla="*/ 4889685 w 8365252"/>
              <a:gd name="connsiteY16" fmla="*/ 122994 h 191847"/>
              <a:gd name="connsiteX17" fmla="*/ 5118285 w 8365252"/>
              <a:gd name="connsiteY17" fmla="*/ 127227 h 191847"/>
              <a:gd name="connsiteX18" fmla="*/ 5423085 w 8365252"/>
              <a:gd name="connsiteY18" fmla="*/ 97594 h 191847"/>
              <a:gd name="connsiteX19" fmla="*/ 5842185 w 8365252"/>
              <a:gd name="connsiteY19" fmla="*/ 89128 h 191847"/>
              <a:gd name="connsiteX20" fmla="*/ 6142752 w 8365252"/>
              <a:gd name="connsiteY20" fmla="*/ 67961 h 191847"/>
              <a:gd name="connsiteX21" fmla="*/ 6557618 w 8365252"/>
              <a:gd name="connsiteY21" fmla="*/ 93361 h 191847"/>
              <a:gd name="connsiteX22" fmla="*/ 6828551 w 8365252"/>
              <a:gd name="connsiteY22" fmla="*/ 76427 h 191847"/>
              <a:gd name="connsiteX23" fmla="*/ 7315385 w 8365252"/>
              <a:gd name="connsiteY23" fmla="*/ 59494 h 191847"/>
              <a:gd name="connsiteX24" fmla="*/ 8005418 w 8365252"/>
              <a:gd name="connsiteY24" fmla="*/ 51028 h 191847"/>
              <a:gd name="connsiteX25" fmla="*/ 8183218 w 8365252"/>
              <a:gd name="connsiteY25" fmla="*/ 55260 h 191847"/>
              <a:gd name="connsiteX26" fmla="*/ 8365252 w 8365252"/>
              <a:gd name="connsiteY26" fmla="*/ 55261 h 191847"/>
              <a:gd name="connsiteX27" fmla="*/ 8352551 w 8365252"/>
              <a:gd name="connsiteY27" fmla="*/ 8694 h 191847"/>
              <a:gd name="connsiteX28" fmla="*/ 7785285 w 8365252"/>
              <a:gd name="connsiteY28" fmla="*/ 12927 h 191847"/>
              <a:gd name="connsiteX29" fmla="*/ 7154518 w 8365252"/>
              <a:gd name="connsiteY29" fmla="*/ 227 h 191847"/>
              <a:gd name="connsiteX30" fmla="*/ 6798918 w 8365252"/>
              <a:gd name="connsiteY30" fmla="*/ 34094 h 191847"/>
              <a:gd name="connsiteX31" fmla="*/ 6417918 w 8365252"/>
              <a:gd name="connsiteY31" fmla="*/ 29861 h 191847"/>
              <a:gd name="connsiteX32" fmla="*/ 6087718 w 8365252"/>
              <a:gd name="connsiteY32" fmla="*/ 34094 h 191847"/>
              <a:gd name="connsiteX33" fmla="*/ 5808318 w 8365252"/>
              <a:gd name="connsiteY33" fmla="*/ 8694 h 191847"/>
              <a:gd name="connsiteX34" fmla="*/ 5630518 w 8365252"/>
              <a:gd name="connsiteY34" fmla="*/ 51027 h 191847"/>
              <a:gd name="connsiteX35" fmla="*/ 4339351 w 8365252"/>
              <a:gd name="connsiteY35" fmla="*/ 76427 h 191847"/>
              <a:gd name="connsiteX36" fmla="*/ 3344518 w 8365252"/>
              <a:gd name="connsiteY36" fmla="*/ 93361 h 191847"/>
              <a:gd name="connsiteX37" fmla="*/ 3035485 w 8365252"/>
              <a:gd name="connsiteY37" fmla="*/ 93361 h 191847"/>
              <a:gd name="connsiteX38" fmla="*/ 2726451 w 8365252"/>
              <a:gd name="connsiteY38" fmla="*/ 89127 h 191847"/>
              <a:gd name="connsiteX39" fmla="*/ 2472452 w 8365252"/>
              <a:gd name="connsiteY39" fmla="*/ 46794 h 191847"/>
              <a:gd name="connsiteX40" fmla="*/ 2265018 w 8365252"/>
              <a:gd name="connsiteY40" fmla="*/ 76427 h 191847"/>
              <a:gd name="connsiteX41" fmla="*/ 2040652 w 8365252"/>
              <a:gd name="connsiteY41" fmla="*/ 84894 h 191847"/>
              <a:gd name="connsiteX42" fmla="*/ 1464918 w 8365252"/>
              <a:gd name="connsiteY42" fmla="*/ 106061 h 191847"/>
              <a:gd name="connsiteX43" fmla="*/ 1325218 w 8365252"/>
              <a:gd name="connsiteY43" fmla="*/ 46794 h 191847"/>
              <a:gd name="connsiteX44" fmla="*/ 1287118 w 8365252"/>
              <a:gd name="connsiteY44" fmla="*/ 72194 h 191847"/>
              <a:gd name="connsiteX45" fmla="*/ 1236318 w 8365252"/>
              <a:gd name="connsiteY45" fmla="*/ 84894 h 191847"/>
              <a:gd name="connsiteX46" fmla="*/ 1198218 w 8365252"/>
              <a:gd name="connsiteY46" fmla="*/ 97594 h 191847"/>
              <a:gd name="connsiteX47" fmla="*/ 868018 w 8365252"/>
              <a:gd name="connsiteY47" fmla="*/ 84894 h 191847"/>
              <a:gd name="connsiteX48" fmla="*/ 677518 w 8365252"/>
              <a:gd name="connsiteY48" fmla="*/ 46794 h 191847"/>
              <a:gd name="connsiteX49" fmla="*/ 487018 w 8365252"/>
              <a:gd name="connsiteY49" fmla="*/ 34094 h 191847"/>
              <a:gd name="connsiteX50" fmla="*/ 233018 w 8365252"/>
              <a:gd name="connsiteY50" fmla="*/ 46794 h 191847"/>
              <a:gd name="connsiteX51" fmla="*/ 194918 w 8365252"/>
              <a:gd name="connsiteY51" fmla="*/ 59494 h 191847"/>
              <a:gd name="connsiteX52" fmla="*/ 93318 w 8365252"/>
              <a:gd name="connsiteY52" fmla="*/ 72194 h 191847"/>
              <a:gd name="connsiteX53" fmla="*/ 29818 w 8365252"/>
              <a:gd name="connsiteY53" fmla="*/ 84894 h 191847"/>
              <a:gd name="connsiteX54" fmla="*/ 184 w 8365252"/>
              <a:gd name="connsiteY54" fmla="*/ 152627 h 191847"/>
              <a:gd name="connsiteX55" fmla="*/ 17118 w 8365252"/>
              <a:gd name="connsiteY55" fmla="*/ 186494 h 191847"/>
              <a:gd name="connsiteX0" fmla="*/ 17118 w 8365252"/>
              <a:gd name="connsiteY0" fmla="*/ 186494 h 190726"/>
              <a:gd name="connsiteX1" fmla="*/ 194916 w 8365252"/>
              <a:gd name="connsiteY1" fmla="*/ 190726 h 190726"/>
              <a:gd name="connsiteX2" fmla="*/ 512417 w 8365252"/>
              <a:gd name="connsiteY2" fmla="*/ 186494 h 190726"/>
              <a:gd name="connsiteX3" fmla="*/ 787584 w 8365252"/>
              <a:gd name="connsiteY3" fmla="*/ 169561 h 190726"/>
              <a:gd name="connsiteX4" fmla="*/ 1122018 w 8365252"/>
              <a:gd name="connsiteY4" fmla="*/ 186494 h 190726"/>
              <a:gd name="connsiteX5" fmla="*/ 1579216 w 8365252"/>
              <a:gd name="connsiteY5" fmla="*/ 156861 h 190726"/>
              <a:gd name="connsiteX6" fmla="*/ 1748552 w 8365252"/>
              <a:gd name="connsiteY6" fmla="*/ 186494 h 190726"/>
              <a:gd name="connsiteX7" fmla="*/ 2032185 w 8365252"/>
              <a:gd name="connsiteY7" fmla="*/ 178027 h 190726"/>
              <a:gd name="connsiteX8" fmla="*/ 2438584 w 8365252"/>
              <a:gd name="connsiteY8" fmla="*/ 178027 h 190726"/>
              <a:gd name="connsiteX9" fmla="*/ 2646018 w 8365252"/>
              <a:gd name="connsiteY9" fmla="*/ 178027 h 190726"/>
              <a:gd name="connsiteX10" fmla="*/ 2963518 w 8365252"/>
              <a:gd name="connsiteY10" fmla="*/ 156861 h 190726"/>
              <a:gd name="connsiteX11" fmla="*/ 3264085 w 8365252"/>
              <a:gd name="connsiteY11" fmla="*/ 148394 h 190726"/>
              <a:gd name="connsiteX12" fmla="*/ 3844051 w 8365252"/>
              <a:gd name="connsiteY12" fmla="*/ 148394 h 190726"/>
              <a:gd name="connsiteX13" fmla="*/ 4174251 w 8365252"/>
              <a:gd name="connsiteY13" fmla="*/ 122994 h 190726"/>
              <a:gd name="connsiteX14" fmla="*/ 4449418 w 8365252"/>
              <a:gd name="connsiteY14" fmla="*/ 131460 h 190726"/>
              <a:gd name="connsiteX15" fmla="*/ 4703418 w 8365252"/>
              <a:gd name="connsiteY15" fmla="*/ 131460 h 190726"/>
              <a:gd name="connsiteX16" fmla="*/ 4889685 w 8365252"/>
              <a:gd name="connsiteY16" fmla="*/ 122994 h 190726"/>
              <a:gd name="connsiteX17" fmla="*/ 5118285 w 8365252"/>
              <a:gd name="connsiteY17" fmla="*/ 127227 h 190726"/>
              <a:gd name="connsiteX18" fmla="*/ 5423085 w 8365252"/>
              <a:gd name="connsiteY18" fmla="*/ 97594 h 190726"/>
              <a:gd name="connsiteX19" fmla="*/ 5842185 w 8365252"/>
              <a:gd name="connsiteY19" fmla="*/ 89128 h 190726"/>
              <a:gd name="connsiteX20" fmla="*/ 6142752 w 8365252"/>
              <a:gd name="connsiteY20" fmla="*/ 67961 h 190726"/>
              <a:gd name="connsiteX21" fmla="*/ 6557618 w 8365252"/>
              <a:gd name="connsiteY21" fmla="*/ 93361 h 190726"/>
              <a:gd name="connsiteX22" fmla="*/ 6828551 w 8365252"/>
              <a:gd name="connsiteY22" fmla="*/ 76427 h 190726"/>
              <a:gd name="connsiteX23" fmla="*/ 7315385 w 8365252"/>
              <a:gd name="connsiteY23" fmla="*/ 59494 h 190726"/>
              <a:gd name="connsiteX24" fmla="*/ 8005418 w 8365252"/>
              <a:gd name="connsiteY24" fmla="*/ 51028 h 190726"/>
              <a:gd name="connsiteX25" fmla="*/ 8183218 w 8365252"/>
              <a:gd name="connsiteY25" fmla="*/ 55260 h 190726"/>
              <a:gd name="connsiteX26" fmla="*/ 8365252 w 8365252"/>
              <a:gd name="connsiteY26" fmla="*/ 55261 h 190726"/>
              <a:gd name="connsiteX27" fmla="*/ 8352551 w 8365252"/>
              <a:gd name="connsiteY27" fmla="*/ 8694 h 190726"/>
              <a:gd name="connsiteX28" fmla="*/ 7785285 w 8365252"/>
              <a:gd name="connsiteY28" fmla="*/ 12927 h 190726"/>
              <a:gd name="connsiteX29" fmla="*/ 7154518 w 8365252"/>
              <a:gd name="connsiteY29" fmla="*/ 227 h 190726"/>
              <a:gd name="connsiteX30" fmla="*/ 6798918 w 8365252"/>
              <a:gd name="connsiteY30" fmla="*/ 34094 h 190726"/>
              <a:gd name="connsiteX31" fmla="*/ 6417918 w 8365252"/>
              <a:gd name="connsiteY31" fmla="*/ 29861 h 190726"/>
              <a:gd name="connsiteX32" fmla="*/ 6087718 w 8365252"/>
              <a:gd name="connsiteY32" fmla="*/ 34094 h 190726"/>
              <a:gd name="connsiteX33" fmla="*/ 5808318 w 8365252"/>
              <a:gd name="connsiteY33" fmla="*/ 8694 h 190726"/>
              <a:gd name="connsiteX34" fmla="*/ 5630518 w 8365252"/>
              <a:gd name="connsiteY34" fmla="*/ 51027 h 190726"/>
              <a:gd name="connsiteX35" fmla="*/ 4339351 w 8365252"/>
              <a:gd name="connsiteY35" fmla="*/ 76427 h 190726"/>
              <a:gd name="connsiteX36" fmla="*/ 3344518 w 8365252"/>
              <a:gd name="connsiteY36" fmla="*/ 93361 h 190726"/>
              <a:gd name="connsiteX37" fmla="*/ 3035485 w 8365252"/>
              <a:gd name="connsiteY37" fmla="*/ 93361 h 190726"/>
              <a:gd name="connsiteX38" fmla="*/ 2726451 w 8365252"/>
              <a:gd name="connsiteY38" fmla="*/ 89127 h 190726"/>
              <a:gd name="connsiteX39" fmla="*/ 2472452 w 8365252"/>
              <a:gd name="connsiteY39" fmla="*/ 46794 h 190726"/>
              <a:gd name="connsiteX40" fmla="*/ 2265018 w 8365252"/>
              <a:gd name="connsiteY40" fmla="*/ 76427 h 190726"/>
              <a:gd name="connsiteX41" fmla="*/ 2040652 w 8365252"/>
              <a:gd name="connsiteY41" fmla="*/ 84894 h 190726"/>
              <a:gd name="connsiteX42" fmla="*/ 1464918 w 8365252"/>
              <a:gd name="connsiteY42" fmla="*/ 106061 h 190726"/>
              <a:gd name="connsiteX43" fmla="*/ 1325218 w 8365252"/>
              <a:gd name="connsiteY43" fmla="*/ 46794 h 190726"/>
              <a:gd name="connsiteX44" fmla="*/ 1287118 w 8365252"/>
              <a:gd name="connsiteY44" fmla="*/ 72194 h 190726"/>
              <a:gd name="connsiteX45" fmla="*/ 1236318 w 8365252"/>
              <a:gd name="connsiteY45" fmla="*/ 84894 h 190726"/>
              <a:gd name="connsiteX46" fmla="*/ 1198218 w 8365252"/>
              <a:gd name="connsiteY46" fmla="*/ 97594 h 190726"/>
              <a:gd name="connsiteX47" fmla="*/ 868018 w 8365252"/>
              <a:gd name="connsiteY47" fmla="*/ 84894 h 190726"/>
              <a:gd name="connsiteX48" fmla="*/ 677518 w 8365252"/>
              <a:gd name="connsiteY48" fmla="*/ 46794 h 190726"/>
              <a:gd name="connsiteX49" fmla="*/ 487018 w 8365252"/>
              <a:gd name="connsiteY49" fmla="*/ 34094 h 190726"/>
              <a:gd name="connsiteX50" fmla="*/ 233018 w 8365252"/>
              <a:gd name="connsiteY50" fmla="*/ 46794 h 190726"/>
              <a:gd name="connsiteX51" fmla="*/ 194918 w 8365252"/>
              <a:gd name="connsiteY51" fmla="*/ 59494 h 190726"/>
              <a:gd name="connsiteX52" fmla="*/ 93318 w 8365252"/>
              <a:gd name="connsiteY52" fmla="*/ 72194 h 190726"/>
              <a:gd name="connsiteX53" fmla="*/ 29818 w 8365252"/>
              <a:gd name="connsiteY53" fmla="*/ 84894 h 190726"/>
              <a:gd name="connsiteX54" fmla="*/ 184 w 8365252"/>
              <a:gd name="connsiteY54" fmla="*/ 152627 h 190726"/>
              <a:gd name="connsiteX55" fmla="*/ 17118 w 8365252"/>
              <a:gd name="connsiteY55" fmla="*/ 186494 h 190726"/>
              <a:gd name="connsiteX0" fmla="*/ 8523 w 8356657"/>
              <a:gd name="connsiteY0" fmla="*/ 186494 h 190726"/>
              <a:gd name="connsiteX1" fmla="*/ 186321 w 8356657"/>
              <a:gd name="connsiteY1" fmla="*/ 190726 h 190726"/>
              <a:gd name="connsiteX2" fmla="*/ 503822 w 8356657"/>
              <a:gd name="connsiteY2" fmla="*/ 186494 h 190726"/>
              <a:gd name="connsiteX3" fmla="*/ 778989 w 8356657"/>
              <a:gd name="connsiteY3" fmla="*/ 169561 h 190726"/>
              <a:gd name="connsiteX4" fmla="*/ 1113423 w 8356657"/>
              <a:gd name="connsiteY4" fmla="*/ 186494 h 190726"/>
              <a:gd name="connsiteX5" fmla="*/ 1570621 w 8356657"/>
              <a:gd name="connsiteY5" fmla="*/ 156861 h 190726"/>
              <a:gd name="connsiteX6" fmla="*/ 1739957 w 8356657"/>
              <a:gd name="connsiteY6" fmla="*/ 186494 h 190726"/>
              <a:gd name="connsiteX7" fmla="*/ 2023590 w 8356657"/>
              <a:gd name="connsiteY7" fmla="*/ 178027 h 190726"/>
              <a:gd name="connsiteX8" fmla="*/ 2429989 w 8356657"/>
              <a:gd name="connsiteY8" fmla="*/ 178027 h 190726"/>
              <a:gd name="connsiteX9" fmla="*/ 2637423 w 8356657"/>
              <a:gd name="connsiteY9" fmla="*/ 178027 h 190726"/>
              <a:gd name="connsiteX10" fmla="*/ 2954923 w 8356657"/>
              <a:gd name="connsiteY10" fmla="*/ 156861 h 190726"/>
              <a:gd name="connsiteX11" fmla="*/ 3255490 w 8356657"/>
              <a:gd name="connsiteY11" fmla="*/ 148394 h 190726"/>
              <a:gd name="connsiteX12" fmla="*/ 3835456 w 8356657"/>
              <a:gd name="connsiteY12" fmla="*/ 148394 h 190726"/>
              <a:gd name="connsiteX13" fmla="*/ 4165656 w 8356657"/>
              <a:gd name="connsiteY13" fmla="*/ 122994 h 190726"/>
              <a:gd name="connsiteX14" fmla="*/ 4440823 w 8356657"/>
              <a:gd name="connsiteY14" fmla="*/ 131460 h 190726"/>
              <a:gd name="connsiteX15" fmla="*/ 4694823 w 8356657"/>
              <a:gd name="connsiteY15" fmla="*/ 131460 h 190726"/>
              <a:gd name="connsiteX16" fmla="*/ 4881090 w 8356657"/>
              <a:gd name="connsiteY16" fmla="*/ 122994 h 190726"/>
              <a:gd name="connsiteX17" fmla="*/ 5109690 w 8356657"/>
              <a:gd name="connsiteY17" fmla="*/ 127227 h 190726"/>
              <a:gd name="connsiteX18" fmla="*/ 5414490 w 8356657"/>
              <a:gd name="connsiteY18" fmla="*/ 97594 h 190726"/>
              <a:gd name="connsiteX19" fmla="*/ 5833590 w 8356657"/>
              <a:gd name="connsiteY19" fmla="*/ 89128 h 190726"/>
              <a:gd name="connsiteX20" fmla="*/ 6134157 w 8356657"/>
              <a:gd name="connsiteY20" fmla="*/ 67961 h 190726"/>
              <a:gd name="connsiteX21" fmla="*/ 6549023 w 8356657"/>
              <a:gd name="connsiteY21" fmla="*/ 93361 h 190726"/>
              <a:gd name="connsiteX22" fmla="*/ 6819956 w 8356657"/>
              <a:gd name="connsiteY22" fmla="*/ 76427 h 190726"/>
              <a:gd name="connsiteX23" fmla="*/ 7306790 w 8356657"/>
              <a:gd name="connsiteY23" fmla="*/ 59494 h 190726"/>
              <a:gd name="connsiteX24" fmla="*/ 7996823 w 8356657"/>
              <a:gd name="connsiteY24" fmla="*/ 51028 h 190726"/>
              <a:gd name="connsiteX25" fmla="*/ 8174623 w 8356657"/>
              <a:gd name="connsiteY25" fmla="*/ 55260 h 190726"/>
              <a:gd name="connsiteX26" fmla="*/ 8356657 w 8356657"/>
              <a:gd name="connsiteY26" fmla="*/ 55261 h 190726"/>
              <a:gd name="connsiteX27" fmla="*/ 8343956 w 8356657"/>
              <a:gd name="connsiteY27" fmla="*/ 8694 h 190726"/>
              <a:gd name="connsiteX28" fmla="*/ 7776690 w 8356657"/>
              <a:gd name="connsiteY28" fmla="*/ 12927 h 190726"/>
              <a:gd name="connsiteX29" fmla="*/ 7145923 w 8356657"/>
              <a:gd name="connsiteY29" fmla="*/ 227 h 190726"/>
              <a:gd name="connsiteX30" fmla="*/ 6790323 w 8356657"/>
              <a:gd name="connsiteY30" fmla="*/ 34094 h 190726"/>
              <a:gd name="connsiteX31" fmla="*/ 6409323 w 8356657"/>
              <a:gd name="connsiteY31" fmla="*/ 29861 h 190726"/>
              <a:gd name="connsiteX32" fmla="*/ 6079123 w 8356657"/>
              <a:gd name="connsiteY32" fmla="*/ 34094 h 190726"/>
              <a:gd name="connsiteX33" fmla="*/ 5799723 w 8356657"/>
              <a:gd name="connsiteY33" fmla="*/ 8694 h 190726"/>
              <a:gd name="connsiteX34" fmla="*/ 5621923 w 8356657"/>
              <a:gd name="connsiteY34" fmla="*/ 51027 h 190726"/>
              <a:gd name="connsiteX35" fmla="*/ 4330756 w 8356657"/>
              <a:gd name="connsiteY35" fmla="*/ 76427 h 190726"/>
              <a:gd name="connsiteX36" fmla="*/ 3335923 w 8356657"/>
              <a:gd name="connsiteY36" fmla="*/ 93361 h 190726"/>
              <a:gd name="connsiteX37" fmla="*/ 3026890 w 8356657"/>
              <a:gd name="connsiteY37" fmla="*/ 93361 h 190726"/>
              <a:gd name="connsiteX38" fmla="*/ 2717856 w 8356657"/>
              <a:gd name="connsiteY38" fmla="*/ 89127 h 190726"/>
              <a:gd name="connsiteX39" fmla="*/ 2463857 w 8356657"/>
              <a:gd name="connsiteY39" fmla="*/ 46794 h 190726"/>
              <a:gd name="connsiteX40" fmla="*/ 2256423 w 8356657"/>
              <a:gd name="connsiteY40" fmla="*/ 76427 h 190726"/>
              <a:gd name="connsiteX41" fmla="*/ 2032057 w 8356657"/>
              <a:gd name="connsiteY41" fmla="*/ 84894 h 190726"/>
              <a:gd name="connsiteX42" fmla="*/ 1456323 w 8356657"/>
              <a:gd name="connsiteY42" fmla="*/ 106061 h 190726"/>
              <a:gd name="connsiteX43" fmla="*/ 1316623 w 8356657"/>
              <a:gd name="connsiteY43" fmla="*/ 46794 h 190726"/>
              <a:gd name="connsiteX44" fmla="*/ 1278523 w 8356657"/>
              <a:gd name="connsiteY44" fmla="*/ 72194 h 190726"/>
              <a:gd name="connsiteX45" fmla="*/ 1227723 w 8356657"/>
              <a:gd name="connsiteY45" fmla="*/ 84894 h 190726"/>
              <a:gd name="connsiteX46" fmla="*/ 1189623 w 8356657"/>
              <a:gd name="connsiteY46" fmla="*/ 97594 h 190726"/>
              <a:gd name="connsiteX47" fmla="*/ 859423 w 8356657"/>
              <a:gd name="connsiteY47" fmla="*/ 84894 h 190726"/>
              <a:gd name="connsiteX48" fmla="*/ 668923 w 8356657"/>
              <a:gd name="connsiteY48" fmla="*/ 46794 h 190726"/>
              <a:gd name="connsiteX49" fmla="*/ 478423 w 8356657"/>
              <a:gd name="connsiteY49" fmla="*/ 34094 h 190726"/>
              <a:gd name="connsiteX50" fmla="*/ 224423 w 8356657"/>
              <a:gd name="connsiteY50" fmla="*/ 46794 h 190726"/>
              <a:gd name="connsiteX51" fmla="*/ 186323 w 8356657"/>
              <a:gd name="connsiteY51" fmla="*/ 59494 h 190726"/>
              <a:gd name="connsiteX52" fmla="*/ 84723 w 8356657"/>
              <a:gd name="connsiteY52" fmla="*/ 72194 h 190726"/>
              <a:gd name="connsiteX53" fmla="*/ 21223 w 8356657"/>
              <a:gd name="connsiteY53" fmla="*/ 84894 h 190726"/>
              <a:gd name="connsiteX54" fmla="*/ 4289 w 8356657"/>
              <a:gd name="connsiteY54" fmla="*/ 152627 h 190726"/>
              <a:gd name="connsiteX55" fmla="*/ 8523 w 8356657"/>
              <a:gd name="connsiteY55"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223434 w 8352368"/>
              <a:gd name="connsiteY45" fmla="*/ 84894 h 190726"/>
              <a:gd name="connsiteX46" fmla="*/ 1185334 w 8352368"/>
              <a:gd name="connsiteY46" fmla="*/ 97594 h 190726"/>
              <a:gd name="connsiteX47" fmla="*/ 855134 w 8352368"/>
              <a:gd name="connsiteY47" fmla="*/ 84894 h 190726"/>
              <a:gd name="connsiteX48" fmla="*/ 664634 w 8352368"/>
              <a:gd name="connsiteY48" fmla="*/ 46794 h 190726"/>
              <a:gd name="connsiteX49" fmla="*/ 474134 w 8352368"/>
              <a:gd name="connsiteY49" fmla="*/ 34094 h 190726"/>
              <a:gd name="connsiteX50" fmla="*/ 220134 w 8352368"/>
              <a:gd name="connsiteY50" fmla="*/ 46794 h 190726"/>
              <a:gd name="connsiteX51" fmla="*/ 182034 w 8352368"/>
              <a:gd name="connsiteY51" fmla="*/ 59494 h 190726"/>
              <a:gd name="connsiteX52" fmla="*/ 80434 w 8352368"/>
              <a:gd name="connsiteY52" fmla="*/ 72194 h 190726"/>
              <a:gd name="connsiteX53" fmla="*/ 114301 w 8352368"/>
              <a:gd name="connsiteY53" fmla="*/ 139928 h 190726"/>
              <a:gd name="connsiteX54" fmla="*/ 0 w 8352368"/>
              <a:gd name="connsiteY54" fmla="*/ 152627 h 190726"/>
              <a:gd name="connsiteX55" fmla="*/ 4234 w 8352368"/>
              <a:gd name="connsiteY55"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223434 w 8352368"/>
              <a:gd name="connsiteY45" fmla="*/ 84894 h 190726"/>
              <a:gd name="connsiteX46" fmla="*/ 1185334 w 8352368"/>
              <a:gd name="connsiteY46" fmla="*/ 97594 h 190726"/>
              <a:gd name="connsiteX47" fmla="*/ 855134 w 8352368"/>
              <a:gd name="connsiteY47" fmla="*/ 84894 h 190726"/>
              <a:gd name="connsiteX48" fmla="*/ 664634 w 8352368"/>
              <a:gd name="connsiteY48" fmla="*/ 46794 h 190726"/>
              <a:gd name="connsiteX49" fmla="*/ 474134 w 8352368"/>
              <a:gd name="connsiteY49" fmla="*/ 34094 h 190726"/>
              <a:gd name="connsiteX50" fmla="*/ 220134 w 8352368"/>
              <a:gd name="connsiteY50" fmla="*/ 46794 h 190726"/>
              <a:gd name="connsiteX51" fmla="*/ 182034 w 8352368"/>
              <a:gd name="connsiteY51" fmla="*/ 59494 h 190726"/>
              <a:gd name="connsiteX52" fmla="*/ 224367 w 8352368"/>
              <a:gd name="connsiteY52" fmla="*/ 139928 h 190726"/>
              <a:gd name="connsiteX53" fmla="*/ 114301 w 8352368"/>
              <a:gd name="connsiteY53" fmla="*/ 139928 h 190726"/>
              <a:gd name="connsiteX54" fmla="*/ 0 w 8352368"/>
              <a:gd name="connsiteY54" fmla="*/ 152627 h 190726"/>
              <a:gd name="connsiteX55" fmla="*/ 4234 w 8352368"/>
              <a:gd name="connsiteY55"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223434 w 8352368"/>
              <a:gd name="connsiteY45" fmla="*/ 84894 h 190726"/>
              <a:gd name="connsiteX46" fmla="*/ 1185334 w 8352368"/>
              <a:gd name="connsiteY46" fmla="*/ 97594 h 190726"/>
              <a:gd name="connsiteX47" fmla="*/ 855134 w 8352368"/>
              <a:gd name="connsiteY47" fmla="*/ 84894 h 190726"/>
              <a:gd name="connsiteX48" fmla="*/ 664634 w 8352368"/>
              <a:gd name="connsiteY48" fmla="*/ 46794 h 190726"/>
              <a:gd name="connsiteX49" fmla="*/ 474134 w 8352368"/>
              <a:gd name="connsiteY49" fmla="*/ 34094 h 190726"/>
              <a:gd name="connsiteX50" fmla="*/ 220134 w 8352368"/>
              <a:gd name="connsiteY50" fmla="*/ 46794 h 190726"/>
              <a:gd name="connsiteX51" fmla="*/ 182034 w 8352368"/>
              <a:gd name="connsiteY51" fmla="*/ 59494 h 190726"/>
              <a:gd name="connsiteX52" fmla="*/ 224367 w 8352368"/>
              <a:gd name="connsiteY52" fmla="*/ 139928 h 190726"/>
              <a:gd name="connsiteX53" fmla="*/ 114301 w 8352368"/>
              <a:gd name="connsiteY53" fmla="*/ 139928 h 190726"/>
              <a:gd name="connsiteX54" fmla="*/ 0 w 8352368"/>
              <a:gd name="connsiteY54" fmla="*/ 152627 h 190726"/>
              <a:gd name="connsiteX55" fmla="*/ 4234 w 8352368"/>
              <a:gd name="connsiteY55"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223434 w 8352368"/>
              <a:gd name="connsiteY45" fmla="*/ 84894 h 190726"/>
              <a:gd name="connsiteX46" fmla="*/ 1185334 w 8352368"/>
              <a:gd name="connsiteY46" fmla="*/ 97594 h 190726"/>
              <a:gd name="connsiteX47" fmla="*/ 855134 w 8352368"/>
              <a:gd name="connsiteY47" fmla="*/ 84894 h 190726"/>
              <a:gd name="connsiteX48" fmla="*/ 664634 w 8352368"/>
              <a:gd name="connsiteY48" fmla="*/ 46794 h 190726"/>
              <a:gd name="connsiteX49" fmla="*/ 474134 w 8352368"/>
              <a:gd name="connsiteY49" fmla="*/ 34094 h 190726"/>
              <a:gd name="connsiteX50" fmla="*/ 220134 w 8352368"/>
              <a:gd name="connsiteY50" fmla="*/ 46794 h 190726"/>
              <a:gd name="connsiteX51" fmla="*/ 224367 w 8352368"/>
              <a:gd name="connsiteY51" fmla="*/ 139928 h 190726"/>
              <a:gd name="connsiteX52" fmla="*/ 114301 w 8352368"/>
              <a:gd name="connsiteY52" fmla="*/ 139928 h 190726"/>
              <a:gd name="connsiteX53" fmla="*/ 0 w 8352368"/>
              <a:gd name="connsiteY53" fmla="*/ 152627 h 190726"/>
              <a:gd name="connsiteX54" fmla="*/ 4234 w 8352368"/>
              <a:gd name="connsiteY54"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223434 w 8352368"/>
              <a:gd name="connsiteY45" fmla="*/ 84894 h 190726"/>
              <a:gd name="connsiteX46" fmla="*/ 1185334 w 8352368"/>
              <a:gd name="connsiteY46" fmla="*/ 97594 h 190726"/>
              <a:gd name="connsiteX47" fmla="*/ 855134 w 8352368"/>
              <a:gd name="connsiteY47" fmla="*/ 84894 h 190726"/>
              <a:gd name="connsiteX48" fmla="*/ 664634 w 8352368"/>
              <a:gd name="connsiteY48" fmla="*/ 46794 h 190726"/>
              <a:gd name="connsiteX49" fmla="*/ 474134 w 8352368"/>
              <a:gd name="connsiteY49" fmla="*/ 34094 h 190726"/>
              <a:gd name="connsiteX50" fmla="*/ 224367 w 8352368"/>
              <a:gd name="connsiteY50" fmla="*/ 139928 h 190726"/>
              <a:gd name="connsiteX51" fmla="*/ 114301 w 8352368"/>
              <a:gd name="connsiteY51" fmla="*/ 139928 h 190726"/>
              <a:gd name="connsiteX52" fmla="*/ 0 w 8352368"/>
              <a:gd name="connsiteY52" fmla="*/ 152627 h 190726"/>
              <a:gd name="connsiteX53" fmla="*/ 4234 w 8352368"/>
              <a:gd name="connsiteY53"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223434 w 8352368"/>
              <a:gd name="connsiteY45" fmla="*/ 84894 h 190726"/>
              <a:gd name="connsiteX46" fmla="*/ 1185334 w 8352368"/>
              <a:gd name="connsiteY46" fmla="*/ 97594 h 190726"/>
              <a:gd name="connsiteX47" fmla="*/ 855134 w 8352368"/>
              <a:gd name="connsiteY47" fmla="*/ 84894 h 190726"/>
              <a:gd name="connsiteX48" fmla="*/ 664634 w 8352368"/>
              <a:gd name="connsiteY48" fmla="*/ 46794 h 190726"/>
              <a:gd name="connsiteX49" fmla="*/ 486834 w 8352368"/>
              <a:gd name="connsiteY49" fmla="*/ 110294 h 190726"/>
              <a:gd name="connsiteX50" fmla="*/ 224367 w 8352368"/>
              <a:gd name="connsiteY50" fmla="*/ 139928 h 190726"/>
              <a:gd name="connsiteX51" fmla="*/ 114301 w 8352368"/>
              <a:gd name="connsiteY51" fmla="*/ 139928 h 190726"/>
              <a:gd name="connsiteX52" fmla="*/ 0 w 8352368"/>
              <a:gd name="connsiteY52" fmla="*/ 152627 h 190726"/>
              <a:gd name="connsiteX53" fmla="*/ 4234 w 8352368"/>
              <a:gd name="connsiteY53"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223434 w 8352368"/>
              <a:gd name="connsiteY45" fmla="*/ 84894 h 190726"/>
              <a:gd name="connsiteX46" fmla="*/ 1185334 w 8352368"/>
              <a:gd name="connsiteY46" fmla="*/ 97594 h 190726"/>
              <a:gd name="connsiteX47" fmla="*/ 855134 w 8352368"/>
              <a:gd name="connsiteY47" fmla="*/ 84894 h 190726"/>
              <a:gd name="connsiteX48" fmla="*/ 664634 w 8352368"/>
              <a:gd name="connsiteY48" fmla="*/ 118761 h 190726"/>
              <a:gd name="connsiteX49" fmla="*/ 486834 w 8352368"/>
              <a:gd name="connsiteY49" fmla="*/ 110294 h 190726"/>
              <a:gd name="connsiteX50" fmla="*/ 224367 w 8352368"/>
              <a:gd name="connsiteY50" fmla="*/ 139928 h 190726"/>
              <a:gd name="connsiteX51" fmla="*/ 114301 w 8352368"/>
              <a:gd name="connsiteY51" fmla="*/ 139928 h 190726"/>
              <a:gd name="connsiteX52" fmla="*/ 0 w 8352368"/>
              <a:gd name="connsiteY52" fmla="*/ 152627 h 190726"/>
              <a:gd name="connsiteX53" fmla="*/ 4234 w 8352368"/>
              <a:gd name="connsiteY53"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223434 w 8352368"/>
              <a:gd name="connsiteY45" fmla="*/ 84894 h 190726"/>
              <a:gd name="connsiteX46" fmla="*/ 1185334 w 8352368"/>
              <a:gd name="connsiteY46" fmla="*/ 97594 h 190726"/>
              <a:gd name="connsiteX47" fmla="*/ 859368 w 8352368"/>
              <a:gd name="connsiteY47" fmla="*/ 122994 h 190726"/>
              <a:gd name="connsiteX48" fmla="*/ 664634 w 8352368"/>
              <a:gd name="connsiteY48" fmla="*/ 118761 h 190726"/>
              <a:gd name="connsiteX49" fmla="*/ 486834 w 8352368"/>
              <a:gd name="connsiteY49" fmla="*/ 110294 h 190726"/>
              <a:gd name="connsiteX50" fmla="*/ 224367 w 8352368"/>
              <a:gd name="connsiteY50" fmla="*/ 139928 h 190726"/>
              <a:gd name="connsiteX51" fmla="*/ 114301 w 8352368"/>
              <a:gd name="connsiteY51" fmla="*/ 139928 h 190726"/>
              <a:gd name="connsiteX52" fmla="*/ 0 w 8352368"/>
              <a:gd name="connsiteY52" fmla="*/ 152627 h 190726"/>
              <a:gd name="connsiteX53" fmla="*/ 4234 w 8352368"/>
              <a:gd name="connsiteY53"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223434 w 8352368"/>
              <a:gd name="connsiteY45" fmla="*/ 84894 h 190726"/>
              <a:gd name="connsiteX46" fmla="*/ 1185334 w 8352368"/>
              <a:gd name="connsiteY46" fmla="*/ 118761 h 190726"/>
              <a:gd name="connsiteX47" fmla="*/ 859368 w 8352368"/>
              <a:gd name="connsiteY47" fmla="*/ 122994 h 190726"/>
              <a:gd name="connsiteX48" fmla="*/ 664634 w 8352368"/>
              <a:gd name="connsiteY48" fmla="*/ 118761 h 190726"/>
              <a:gd name="connsiteX49" fmla="*/ 486834 w 8352368"/>
              <a:gd name="connsiteY49" fmla="*/ 110294 h 190726"/>
              <a:gd name="connsiteX50" fmla="*/ 224367 w 8352368"/>
              <a:gd name="connsiteY50" fmla="*/ 139928 h 190726"/>
              <a:gd name="connsiteX51" fmla="*/ 114301 w 8352368"/>
              <a:gd name="connsiteY51" fmla="*/ 139928 h 190726"/>
              <a:gd name="connsiteX52" fmla="*/ 0 w 8352368"/>
              <a:gd name="connsiteY52" fmla="*/ 152627 h 190726"/>
              <a:gd name="connsiteX53" fmla="*/ 4234 w 8352368"/>
              <a:gd name="connsiteY53"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274234 w 8352368"/>
              <a:gd name="connsiteY44" fmla="*/ 72194 h 190726"/>
              <a:gd name="connsiteX45" fmla="*/ 1185334 w 8352368"/>
              <a:gd name="connsiteY45" fmla="*/ 118761 h 190726"/>
              <a:gd name="connsiteX46" fmla="*/ 859368 w 8352368"/>
              <a:gd name="connsiteY46" fmla="*/ 122994 h 190726"/>
              <a:gd name="connsiteX47" fmla="*/ 664634 w 8352368"/>
              <a:gd name="connsiteY47" fmla="*/ 118761 h 190726"/>
              <a:gd name="connsiteX48" fmla="*/ 486834 w 8352368"/>
              <a:gd name="connsiteY48" fmla="*/ 110294 h 190726"/>
              <a:gd name="connsiteX49" fmla="*/ 224367 w 8352368"/>
              <a:gd name="connsiteY49" fmla="*/ 139928 h 190726"/>
              <a:gd name="connsiteX50" fmla="*/ 114301 w 8352368"/>
              <a:gd name="connsiteY50" fmla="*/ 139928 h 190726"/>
              <a:gd name="connsiteX51" fmla="*/ 0 w 8352368"/>
              <a:gd name="connsiteY51" fmla="*/ 152627 h 190726"/>
              <a:gd name="connsiteX52" fmla="*/ 4234 w 8352368"/>
              <a:gd name="connsiteY52"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12334 w 8352368"/>
              <a:gd name="connsiteY43" fmla="*/ 46794 h 190726"/>
              <a:gd name="connsiteX44" fmla="*/ 1185334 w 8352368"/>
              <a:gd name="connsiteY44" fmla="*/ 118761 h 190726"/>
              <a:gd name="connsiteX45" fmla="*/ 859368 w 8352368"/>
              <a:gd name="connsiteY45" fmla="*/ 122994 h 190726"/>
              <a:gd name="connsiteX46" fmla="*/ 664634 w 8352368"/>
              <a:gd name="connsiteY46" fmla="*/ 118761 h 190726"/>
              <a:gd name="connsiteX47" fmla="*/ 486834 w 8352368"/>
              <a:gd name="connsiteY47" fmla="*/ 110294 h 190726"/>
              <a:gd name="connsiteX48" fmla="*/ 224367 w 8352368"/>
              <a:gd name="connsiteY48" fmla="*/ 139928 h 190726"/>
              <a:gd name="connsiteX49" fmla="*/ 114301 w 8352368"/>
              <a:gd name="connsiteY49" fmla="*/ 139928 h 190726"/>
              <a:gd name="connsiteX50" fmla="*/ 0 w 8352368"/>
              <a:gd name="connsiteY50" fmla="*/ 152627 h 190726"/>
              <a:gd name="connsiteX51" fmla="*/ 4234 w 8352368"/>
              <a:gd name="connsiteY51"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25034 w 8352368"/>
              <a:gd name="connsiteY43" fmla="*/ 114527 h 190726"/>
              <a:gd name="connsiteX44" fmla="*/ 1185334 w 8352368"/>
              <a:gd name="connsiteY44" fmla="*/ 118761 h 190726"/>
              <a:gd name="connsiteX45" fmla="*/ 859368 w 8352368"/>
              <a:gd name="connsiteY45" fmla="*/ 122994 h 190726"/>
              <a:gd name="connsiteX46" fmla="*/ 664634 w 8352368"/>
              <a:gd name="connsiteY46" fmla="*/ 118761 h 190726"/>
              <a:gd name="connsiteX47" fmla="*/ 486834 w 8352368"/>
              <a:gd name="connsiteY47" fmla="*/ 110294 h 190726"/>
              <a:gd name="connsiteX48" fmla="*/ 224367 w 8352368"/>
              <a:gd name="connsiteY48" fmla="*/ 139928 h 190726"/>
              <a:gd name="connsiteX49" fmla="*/ 114301 w 8352368"/>
              <a:gd name="connsiteY49" fmla="*/ 139928 h 190726"/>
              <a:gd name="connsiteX50" fmla="*/ 0 w 8352368"/>
              <a:gd name="connsiteY50" fmla="*/ 152627 h 190726"/>
              <a:gd name="connsiteX51" fmla="*/ 4234 w 8352368"/>
              <a:gd name="connsiteY51"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25034 w 8352368"/>
              <a:gd name="connsiteY43" fmla="*/ 114527 h 190726"/>
              <a:gd name="connsiteX44" fmla="*/ 1185334 w 8352368"/>
              <a:gd name="connsiteY44" fmla="*/ 118761 h 190726"/>
              <a:gd name="connsiteX45" fmla="*/ 859368 w 8352368"/>
              <a:gd name="connsiteY45" fmla="*/ 122994 h 190726"/>
              <a:gd name="connsiteX46" fmla="*/ 664634 w 8352368"/>
              <a:gd name="connsiteY46" fmla="*/ 118761 h 190726"/>
              <a:gd name="connsiteX47" fmla="*/ 486834 w 8352368"/>
              <a:gd name="connsiteY47" fmla="*/ 110294 h 190726"/>
              <a:gd name="connsiteX48" fmla="*/ 224367 w 8352368"/>
              <a:gd name="connsiteY48" fmla="*/ 139928 h 190726"/>
              <a:gd name="connsiteX49" fmla="*/ 114301 w 8352368"/>
              <a:gd name="connsiteY49" fmla="*/ 139928 h 190726"/>
              <a:gd name="connsiteX50" fmla="*/ 0 w 8352368"/>
              <a:gd name="connsiteY50" fmla="*/ 152627 h 190726"/>
              <a:gd name="connsiteX51" fmla="*/ 4234 w 8352368"/>
              <a:gd name="connsiteY51"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67961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25034 w 8352368"/>
              <a:gd name="connsiteY43" fmla="*/ 114527 h 190726"/>
              <a:gd name="connsiteX44" fmla="*/ 1185334 w 8352368"/>
              <a:gd name="connsiteY44" fmla="*/ 118761 h 190726"/>
              <a:gd name="connsiteX45" fmla="*/ 859368 w 8352368"/>
              <a:gd name="connsiteY45" fmla="*/ 122994 h 190726"/>
              <a:gd name="connsiteX46" fmla="*/ 664634 w 8352368"/>
              <a:gd name="connsiteY46" fmla="*/ 118761 h 190726"/>
              <a:gd name="connsiteX47" fmla="*/ 486834 w 8352368"/>
              <a:gd name="connsiteY47" fmla="*/ 110294 h 190726"/>
              <a:gd name="connsiteX48" fmla="*/ 224367 w 8352368"/>
              <a:gd name="connsiteY48" fmla="*/ 139928 h 190726"/>
              <a:gd name="connsiteX49" fmla="*/ 114301 w 8352368"/>
              <a:gd name="connsiteY49" fmla="*/ 139928 h 190726"/>
              <a:gd name="connsiteX50" fmla="*/ 0 w 8352368"/>
              <a:gd name="connsiteY50" fmla="*/ 152627 h 190726"/>
              <a:gd name="connsiteX51" fmla="*/ 4234 w 8352368"/>
              <a:gd name="connsiteY51"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29868 w 8352368"/>
              <a:gd name="connsiteY20" fmla="*/ 148395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4834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25034 w 8352368"/>
              <a:gd name="connsiteY43" fmla="*/ 114527 h 190726"/>
              <a:gd name="connsiteX44" fmla="*/ 1185334 w 8352368"/>
              <a:gd name="connsiteY44" fmla="*/ 118761 h 190726"/>
              <a:gd name="connsiteX45" fmla="*/ 859368 w 8352368"/>
              <a:gd name="connsiteY45" fmla="*/ 122994 h 190726"/>
              <a:gd name="connsiteX46" fmla="*/ 664634 w 8352368"/>
              <a:gd name="connsiteY46" fmla="*/ 118761 h 190726"/>
              <a:gd name="connsiteX47" fmla="*/ 486834 w 8352368"/>
              <a:gd name="connsiteY47" fmla="*/ 110294 h 190726"/>
              <a:gd name="connsiteX48" fmla="*/ 224367 w 8352368"/>
              <a:gd name="connsiteY48" fmla="*/ 139928 h 190726"/>
              <a:gd name="connsiteX49" fmla="*/ 114301 w 8352368"/>
              <a:gd name="connsiteY49" fmla="*/ 139928 h 190726"/>
              <a:gd name="connsiteX50" fmla="*/ 0 w 8352368"/>
              <a:gd name="connsiteY50" fmla="*/ 152627 h 190726"/>
              <a:gd name="connsiteX51" fmla="*/ 4234 w 8352368"/>
              <a:gd name="connsiteY51" fmla="*/ 186494 h 190726"/>
              <a:gd name="connsiteX0" fmla="*/ 4234 w 8352368"/>
              <a:gd name="connsiteY0" fmla="*/ 196104 h 200336"/>
              <a:gd name="connsiteX1" fmla="*/ 182032 w 8352368"/>
              <a:gd name="connsiteY1" fmla="*/ 200336 h 200336"/>
              <a:gd name="connsiteX2" fmla="*/ 499533 w 8352368"/>
              <a:gd name="connsiteY2" fmla="*/ 196104 h 200336"/>
              <a:gd name="connsiteX3" fmla="*/ 774700 w 8352368"/>
              <a:gd name="connsiteY3" fmla="*/ 179171 h 200336"/>
              <a:gd name="connsiteX4" fmla="*/ 1109134 w 8352368"/>
              <a:gd name="connsiteY4" fmla="*/ 196104 h 200336"/>
              <a:gd name="connsiteX5" fmla="*/ 1566332 w 8352368"/>
              <a:gd name="connsiteY5" fmla="*/ 166471 h 200336"/>
              <a:gd name="connsiteX6" fmla="*/ 1735668 w 8352368"/>
              <a:gd name="connsiteY6" fmla="*/ 196104 h 200336"/>
              <a:gd name="connsiteX7" fmla="*/ 2019301 w 8352368"/>
              <a:gd name="connsiteY7" fmla="*/ 187637 h 200336"/>
              <a:gd name="connsiteX8" fmla="*/ 2425700 w 8352368"/>
              <a:gd name="connsiteY8" fmla="*/ 187637 h 200336"/>
              <a:gd name="connsiteX9" fmla="*/ 2633134 w 8352368"/>
              <a:gd name="connsiteY9" fmla="*/ 187637 h 200336"/>
              <a:gd name="connsiteX10" fmla="*/ 2950634 w 8352368"/>
              <a:gd name="connsiteY10" fmla="*/ 166471 h 200336"/>
              <a:gd name="connsiteX11" fmla="*/ 3251201 w 8352368"/>
              <a:gd name="connsiteY11" fmla="*/ 158004 h 200336"/>
              <a:gd name="connsiteX12" fmla="*/ 3831167 w 8352368"/>
              <a:gd name="connsiteY12" fmla="*/ 158004 h 200336"/>
              <a:gd name="connsiteX13" fmla="*/ 4161367 w 8352368"/>
              <a:gd name="connsiteY13" fmla="*/ 132604 h 200336"/>
              <a:gd name="connsiteX14" fmla="*/ 4436534 w 8352368"/>
              <a:gd name="connsiteY14" fmla="*/ 141070 h 200336"/>
              <a:gd name="connsiteX15" fmla="*/ 4690534 w 8352368"/>
              <a:gd name="connsiteY15" fmla="*/ 141070 h 200336"/>
              <a:gd name="connsiteX16" fmla="*/ 4876801 w 8352368"/>
              <a:gd name="connsiteY16" fmla="*/ 132604 h 200336"/>
              <a:gd name="connsiteX17" fmla="*/ 5105401 w 8352368"/>
              <a:gd name="connsiteY17" fmla="*/ 136837 h 200336"/>
              <a:gd name="connsiteX18" fmla="*/ 5410201 w 8352368"/>
              <a:gd name="connsiteY18" fmla="*/ 107204 h 200336"/>
              <a:gd name="connsiteX19" fmla="*/ 5829301 w 8352368"/>
              <a:gd name="connsiteY19" fmla="*/ 98738 h 200336"/>
              <a:gd name="connsiteX20" fmla="*/ 6129868 w 8352368"/>
              <a:gd name="connsiteY20" fmla="*/ 158005 h 200336"/>
              <a:gd name="connsiteX21" fmla="*/ 6544734 w 8352368"/>
              <a:gd name="connsiteY21" fmla="*/ 102971 h 200336"/>
              <a:gd name="connsiteX22" fmla="*/ 6815667 w 8352368"/>
              <a:gd name="connsiteY22" fmla="*/ 86037 h 200336"/>
              <a:gd name="connsiteX23" fmla="*/ 7302501 w 8352368"/>
              <a:gd name="connsiteY23" fmla="*/ 69104 h 200336"/>
              <a:gd name="connsiteX24" fmla="*/ 7992534 w 8352368"/>
              <a:gd name="connsiteY24" fmla="*/ 60638 h 200336"/>
              <a:gd name="connsiteX25" fmla="*/ 8170334 w 8352368"/>
              <a:gd name="connsiteY25" fmla="*/ 64870 h 200336"/>
              <a:gd name="connsiteX26" fmla="*/ 8352368 w 8352368"/>
              <a:gd name="connsiteY26" fmla="*/ 64871 h 200336"/>
              <a:gd name="connsiteX27" fmla="*/ 8339667 w 8352368"/>
              <a:gd name="connsiteY27" fmla="*/ 18304 h 200336"/>
              <a:gd name="connsiteX28" fmla="*/ 7772401 w 8352368"/>
              <a:gd name="connsiteY28" fmla="*/ 22537 h 200336"/>
              <a:gd name="connsiteX29" fmla="*/ 7141634 w 8352368"/>
              <a:gd name="connsiteY29" fmla="*/ 9837 h 200336"/>
              <a:gd name="connsiteX30" fmla="*/ 6786034 w 8352368"/>
              <a:gd name="connsiteY30" fmla="*/ 43704 h 200336"/>
              <a:gd name="connsiteX31" fmla="*/ 6405034 w 8352368"/>
              <a:gd name="connsiteY31" fmla="*/ 39471 h 200336"/>
              <a:gd name="connsiteX32" fmla="*/ 6079068 w 8352368"/>
              <a:gd name="connsiteY32" fmla="*/ 1371 h 200336"/>
              <a:gd name="connsiteX33" fmla="*/ 5795434 w 8352368"/>
              <a:gd name="connsiteY33" fmla="*/ 18304 h 200336"/>
              <a:gd name="connsiteX34" fmla="*/ 5617634 w 8352368"/>
              <a:gd name="connsiteY34" fmla="*/ 60637 h 200336"/>
              <a:gd name="connsiteX35" fmla="*/ 4326467 w 8352368"/>
              <a:gd name="connsiteY35" fmla="*/ 86037 h 200336"/>
              <a:gd name="connsiteX36" fmla="*/ 3331634 w 8352368"/>
              <a:gd name="connsiteY36" fmla="*/ 102971 h 200336"/>
              <a:gd name="connsiteX37" fmla="*/ 3022601 w 8352368"/>
              <a:gd name="connsiteY37" fmla="*/ 102971 h 200336"/>
              <a:gd name="connsiteX38" fmla="*/ 2713567 w 8352368"/>
              <a:gd name="connsiteY38" fmla="*/ 98737 h 200336"/>
              <a:gd name="connsiteX39" fmla="*/ 2459568 w 8352368"/>
              <a:gd name="connsiteY39" fmla="*/ 56404 h 200336"/>
              <a:gd name="connsiteX40" fmla="*/ 2252134 w 8352368"/>
              <a:gd name="connsiteY40" fmla="*/ 86037 h 200336"/>
              <a:gd name="connsiteX41" fmla="*/ 2027768 w 8352368"/>
              <a:gd name="connsiteY41" fmla="*/ 94504 h 200336"/>
              <a:gd name="connsiteX42" fmla="*/ 1452034 w 8352368"/>
              <a:gd name="connsiteY42" fmla="*/ 115671 h 200336"/>
              <a:gd name="connsiteX43" fmla="*/ 1325034 w 8352368"/>
              <a:gd name="connsiteY43" fmla="*/ 124137 h 200336"/>
              <a:gd name="connsiteX44" fmla="*/ 1185334 w 8352368"/>
              <a:gd name="connsiteY44" fmla="*/ 128371 h 200336"/>
              <a:gd name="connsiteX45" fmla="*/ 859368 w 8352368"/>
              <a:gd name="connsiteY45" fmla="*/ 132604 h 200336"/>
              <a:gd name="connsiteX46" fmla="*/ 664634 w 8352368"/>
              <a:gd name="connsiteY46" fmla="*/ 128371 h 200336"/>
              <a:gd name="connsiteX47" fmla="*/ 486834 w 8352368"/>
              <a:gd name="connsiteY47" fmla="*/ 119904 h 200336"/>
              <a:gd name="connsiteX48" fmla="*/ 224367 w 8352368"/>
              <a:gd name="connsiteY48" fmla="*/ 149538 h 200336"/>
              <a:gd name="connsiteX49" fmla="*/ 114301 w 8352368"/>
              <a:gd name="connsiteY49" fmla="*/ 149538 h 200336"/>
              <a:gd name="connsiteX50" fmla="*/ 0 w 8352368"/>
              <a:gd name="connsiteY50" fmla="*/ 162237 h 200336"/>
              <a:gd name="connsiteX51" fmla="*/ 4234 w 8352368"/>
              <a:gd name="connsiteY51" fmla="*/ 196104 h 200336"/>
              <a:gd name="connsiteX0" fmla="*/ 4234 w 8352368"/>
              <a:gd name="connsiteY0" fmla="*/ 196104 h 200336"/>
              <a:gd name="connsiteX1" fmla="*/ 182032 w 8352368"/>
              <a:gd name="connsiteY1" fmla="*/ 200336 h 200336"/>
              <a:gd name="connsiteX2" fmla="*/ 499533 w 8352368"/>
              <a:gd name="connsiteY2" fmla="*/ 196104 h 200336"/>
              <a:gd name="connsiteX3" fmla="*/ 774700 w 8352368"/>
              <a:gd name="connsiteY3" fmla="*/ 179171 h 200336"/>
              <a:gd name="connsiteX4" fmla="*/ 1109134 w 8352368"/>
              <a:gd name="connsiteY4" fmla="*/ 196104 h 200336"/>
              <a:gd name="connsiteX5" fmla="*/ 1566332 w 8352368"/>
              <a:gd name="connsiteY5" fmla="*/ 166471 h 200336"/>
              <a:gd name="connsiteX6" fmla="*/ 1735668 w 8352368"/>
              <a:gd name="connsiteY6" fmla="*/ 196104 h 200336"/>
              <a:gd name="connsiteX7" fmla="*/ 2019301 w 8352368"/>
              <a:gd name="connsiteY7" fmla="*/ 187637 h 200336"/>
              <a:gd name="connsiteX8" fmla="*/ 2425700 w 8352368"/>
              <a:gd name="connsiteY8" fmla="*/ 187637 h 200336"/>
              <a:gd name="connsiteX9" fmla="*/ 2633134 w 8352368"/>
              <a:gd name="connsiteY9" fmla="*/ 187637 h 200336"/>
              <a:gd name="connsiteX10" fmla="*/ 2950634 w 8352368"/>
              <a:gd name="connsiteY10" fmla="*/ 166471 h 200336"/>
              <a:gd name="connsiteX11" fmla="*/ 3251201 w 8352368"/>
              <a:gd name="connsiteY11" fmla="*/ 158004 h 200336"/>
              <a:gd name="connsiteX12" fmla="*/ 3831167 w 8352368"/>
              <a:gd name="connsiteY12" fmla="*/ 158004 h 200336"/>
              <a:gd name="connsiteX13" fmla="*/ 4161367 w 8352368"/>
              <a:gd name="connsiteY13" fmla="*/ 132604 h 200336"/>
              <a:gd name="connsiteX14" fmla="*/ 4436534 w 8352368"/>
              <a:gd name="connsiteY14" fmla="*/ 141070 h 200336"/>
              <a:gd name="connsiteX15" fmla="*/ 4690534 w 8352368"/>
              <a:gd name="connsiteY15" fmla="*/ 141070 h 200336"/>
              <a:gd name="connsiteX16" fmla="*/ 4876801 w 8352368"/>
              <a:gd name="connsiteY16" fmla="*/ 132604 h 200336"/>
              <a:gd name="connsiteX17" fmla="*/ 5105401 w 8352368"/>
              <a:gd name="connsiteY17" fmla="*/ 136837 h 200336"/>
              <a:gd name="connsiteX18" fmla="*/ 5410201 w 8352368"/>
              <a:gd name="connsiteY18" fmla="*/ 107204 h 200336"/>
              <a:gd name="connsiteX19" fmla="*/ 5829301 w 8352368"/>
              <a:gd name="connsiteY19" fmla="*/ 98738 h 200336"/>
              <a:gd name="connsiteX20" fmla="*/ 6138334 w 8352368"/>
              <a:gd name="connsiteY20" fmla="*/ 81805 h 200336"/>
              <a:gd name="connsiteX21" fmla="*/ 6544734 w 8352368"/>
              <a:gd name="connsiteY21" fmla="*/ 102971 h 200336"/>
              <a:gd name="connsiteX22" fmla="*/ 6815667 w 8352368"/>
              <a:gd name="connsiteY22" fmla="*/ 86037 h 200336"/>
              <a:gd name="connsiteX23" fmla="*/ 7302501 w 8352368"/>
              <a:gd name="connsiteY23" fmla="*/ 69104 h 200336"/>
              <a:gd name="connsiteX24" fmla="*/ 7992534 w 8352368"/>
              <a:gd name="connsiteY24" fmla="*/ 60638 h 200336"/>
              <a:gd name="connsiteX25" fmla="*/ 8170334 w 8352368"/>
              <a:gd name="connsiteY25" fmla="*/ 64870 h 200336"/>
              <a:gd name="connsiteX26" fmla="*/ 8352368 w 8352368"/>
              <a:gd name="connsiteY26" fmla="*/ 64871 h 200336"/>
              <a:gd name="connsiteX27" fmla="*/ 8339667 w 8352368"/>
              <a:gd name="connsiteY27" fmla="*/ 18304 h 200336"/>
              <a:gd name="connsiteX28" fmla="*/ 7772401 w 8352368"/>
              <a:gd name="connsiteY28" fmla="*/ 22537 h 200336"/>
              <a:gd name="connsiteX29" fmla="*/ 7141634 w 8352368"/>
              <a:gd name="connsiteY29" fmla="*/ 9837 h 200336"/>
              <a:gd name="connsiteX30" fmla="*/ 6786034 w 8352368"/>
              <a:gd name="connsiteY30" fmla="*/ 43704 h 200336"/>
              <a:gd name="connsiteX31" fmla="*/ 6405034 w 8352368"/>
              <a:gd name="connsiteY31" fmla="*/ 39471 h 200336"/>
              <a:gd name="connsiteX32" fmla="*/ 6079068 w 8352368"/>
              <a:gd name="connsiteY32" fmla="*/ 1371 h 200336"/>
              <a:gd name="connsiteX33" fmla="*/ 5795434 w 8352368"/>
              <a:gd name="connsiteY33" fmla="*/ 18304 h 200336"/>
              <a:gd name="connsiteX34" fmla="*/ 5617634 w 8352368"/>
              <a:gd name="connsiteY34" fmla="*/ 60637 h 200336"/>
              <a:gd name="connsiteX35" fmla="*/ 4326467 w 8352368"/>
              <a:gd name="connsiteY35" fmla="*/ 86037 h 200336"/>
              <a:gd name="connsiteX36" fmla="*/ 3331634 w 8352368"/>
              <a:gd name="connsiteY36" fmla="*/ 102971 h 200336"/>
              <a:gd name="connsiteX37" fmla="*/ 3022601 w 8352368"/>
              <a:gd name="connsiteY37" fmla="*/ 102971 h 200336"/>
              <a:gd name="connsiteX38" fmla="*/ 2713567 w 8352368"/>
              <a:gd name="connsiteY38" fmla="*/ 98737 h 200336"/>
              <a:gd name="connsiteX39" fmla="*/ 2459568 w 8352368"/>
              <a:gd name="connsiteY39" fmla="*/ 56404 h 200336"/>
              <a:gd name="connsiteX40" fmla="*/ 2252134 w 8352368"/>
              <a:gd name="connsiteY40" fmla="*/ 86037 h 200336"/>
              <a:gd name="connsiteX41" fmla="*/ 2027768 w 8352368"/>
              <a:gd name="connsiteY41" fmla="*/ 94504 h 200336"/>
              <a:gd name="connsiteX42" fmla="*/ 1452034 w 8352368"/>
              <a:gd name="connsiteY42" fmla="*/ 115671 h 200336"/>
              <a:gd name="connsiteX43" fmla="*/ 1325034 w 8352368"/>
              <a:gd name="connsiteY43" fmla="*/ 124137 h 200336"/>
              <a:gd name="connsiteX44" fmla="*/ 1185334 w 8352368"/>
              <a:gd name="connsiteY44" fmla="*/ 128371 h 200336"/>
              <a:gd name="connsiteX45" fmla="*/ 859368 w 8352368"/>
              <a:gd name="connsiteY45" fmla="*/ 132604 h 200336"/>
              <a:gd name="connsiteX46" fmla="*/ 664634 w 8352368"/>
              <a:gd name="connsiteY46" fmla="*/ 128371 h 200336"/>
              <a:gd name="connsiteX47" fmla="*/ 486834 w 8352368"/>
              <a:gd name="connsiteY47" fmla="*/ 119904 h 200336"/>
              <a:gd name="connsiteX48" fmla="*/ 224367 w 8352368"/>
              <a:gd name="connsiteY48" fmla="*/ 149538 h 200336"/>
              <a:gd name="connsiteX49" fmla="*/ 114301 w 8352368"/>
              <a:gd name="connsiteY49" fmla="*/ 149538 h 200336"/>
              <a:gd name="connsiteX50" fmla="*/ 0 w 8352368"/>
              <a:gd name="connsiteY50" fmla="*/ 162237 h 200336"/>
              <a:gd name="connsiteX51" fmla="*/ 4234 w 8352368"/>
              <a:gd name="connsiteY51" fmla="*/ 196104 h 20033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38334 w 8352368"/>
              <a:gd name="connsiteY20" fmla="*/ 72195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9068 w 8352368"/>
              <a:gd name="connsiteY32" fmla="*/ 34094 h 190726"/>
              <a:gd name="connsiteX33" fmla="*/ 5795434 w 8352368"/>
              <a:gd name="connsiteY33" fmla="*/ 86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25034 w 8352368"/>
              <a:gd name="connsiteY43" fmla="*/ 114527 h 190726"/>
              <a:gd name="connsiteX44" fmla="*/ 1185334 w 8352368"/>
              <a:gd name="connsiteY44" fmla="*/ 118761 h 190726"/>
              <a:gd name="connsiteX45" fmla="*/ 859368 w 8352368"/>
              <a:gd name="connsiteY45" fmla="*/ 122994 h 190726"/>
              <a:gd name="connsiteX46" fmla="*/ 664634 w 8352368"/>
              <a:gd name="connsiteY46" fmla="*/ 118761 h 190726"/>
              <a:gd name="connsiteX47" fmla="*/ 486834 w 8352368"/>
              <a:gd name="connsiteY47" fmla="*/ 110294 h 190726"/>
              <a:gd name="connsiteX48" fmla="*/ 224367 w 8352368"/>
              <a:gd name="connsiteY48" fmla="*/ 139928 h 190726"/>
              <a:gd name="connsiteX49" fmla="*/ 114301 w 8352368"/>
              <a:gd name="connsiteY49" fmla="*/ 139928 h 190726"/>
              <a:gd name="connsiteX50" fmla="*/ 0 w 8352368"/>
              <a:gd name="connsiteY50" fmla="*/ 152627 h 190726"/>
              <a:gd name="connsiteX51" fmla="*/ 4234 w 8352368"/>
              <a:gd name="connsiteY51"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38334 w 8352368"/>
              <a:gd name="connsiteY20" fmla="*/ 72195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34094 h 190726"/>
              <a:gd name="connsiteX31" fmla="*/ 6405034 w 8352368"/>
              <a:gd name="connsiteY31" fmla="*/ 29861 h 190726"/>
              <a:gd name="connsiteX32" fmla="*/ 6079068 w 8352368"/>
              <a:gd name="connsiteY32" fmla="*/ 34094 h 190726"/>
              <a:gd name="connsiteX33" fmla="*/ 5791201 w 8352368"/>
              <a:gd name="connsiteY33" fmla="*/ 340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25034 w 8352368"/>
              <a:gd name="connsiteY43" fmla="*/ 114527 h 190726"/>
              <a:gd name="connsiteX44" fmla="*/ 1185334 w 8352368"/>
              <a:gd name="connsiteY44" fmla="*/ 118761 h 190726"/>
              <a:gd name="connsiteX45" fmla="*/ 859368 w 8352368"/>
              <a:gd name="connsiteY45" fmla="*/ 122994 h 190726"/>
              <a:gd name="connsiteX46" fmla="*/ 664634 w 8352368"/>
              <a:gd name="connsiteY46" fmla="*/ 118761 h 190726"/>
              <a:gd name="connsiteX47" fmla="*/ 486834 w 8352368"/>
              <a:gd name="connsiteY47" fmla="*/ 110294 h 190726"/>
              <a:gd name="connsiteX48" fmla="*/ 224367 w 8352368"/>
              <a:gd name="connsiteY48" fmla="*/ 139928 h 190726"/>
              <a:gd name="connsiteX49" fmla="*/ 114301 w 8352368"/>
              <a:gd name="connsiteY49" fmla="*/ 139928 h 190726"/>
              <a:gd name="connsiteX50" fmla="*/ 0 w 8352368"/>
              <a:gd name="connsiteY50" fmla="*/ 152627 h 190726"/>
              <a:gd name="connsiteX51" fmla="*/ 4234 w 8352368"/>
              <a:gd name="connsiteY51"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38334 w 8352368"/>
              <a:gd name="connsiteY20" fmla="*/ 72195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21394 h 190726"/>
              <a:gd name="connsiteX31" fmla="*/ 6405034 w 8352368"/>
              <a:gd name="connsiteY31" fmla="*/ 29861 h 190726"/>
              <a:gd name="connsiteX32" fmla="*/ 6079068 w 8352368"/>
              <a:gd name="connsiteY32" fmla="*/ 34094 h 190726"/>
              <a:gd name="connsiteX33" fmla="*/ 5791201 w 8352368"/>
              <a:gd name="connsiteY33" fmla="*/ 34094 h 190726"/>
              <a:gd name="connsiteX34" fmla="*/ 5617634 w 8352368"/>
              <a:gd name="connsiteY34" fmla="*/ 51027 h 190726"/>
              <a:gd name="connsiteX35" fmla="*/ 4326467 w 8352368"/>
              <a:gd name="connsiteY35" fmla="*/ 76427 h 190726"/>
              <a:gd name="connsiteX36" fmla="*/ 3331634 w 8352368"/>
              <a:gd name="connsiteY36" fmla="*/ 93361 h 190726"/>
              <a:gd name="connsiteX37" fmla="*/ 3022601 w 8352368"/>
              <a:gd name="connsiteY37" fmla="*/ 93361 h 190726"/>
              <a:gd name="connsiteX38" fmla="*/ 2713567 w 8352368"/>
              <a:gd name="connsiteY38" fmla="*/ 89127 h 190726"/>
              <a:gd name="connsiteX39" fmla="*/ 2459568 w 8352368"/>
              <a:gd name="connsiteY39" fmla="*/ 46794 h 190726"/>
              <a:gd name="connsiteX40" fmla="*/ 2252134 w 8352368"/>
              <a:gd name="connsiteY40" fmla="*/ 76427 h 190726"/>
              <a:gd name="connsiteX41" fmla="*/ 2027768 w 8352368"/>
              <a:gd name="connsiteY41" fmla="*/ 84894 h 190726"/>
              <a:gd name="connsiteX42" fmla="*/ 1452034 w 8352368"/>
              <a:gd name="connsiteY42" fmla="*/ 106061 h 190726"/>
              <a:gd name="connsiteX43" fmla="*/ 1325034 w 8352368"/>
              <a:gd name="connsiteY43" fmla="*/ 114527 h 190726"/>
              <a:gd name="connsiteX44" fmla="*/ 1185334 w 8352368"/>
              <a:gd name="connsiteY44" fmla="*/ 118761 h 190726"/>
              <a:gd name="connsiteX45" fmla="*/ 859368 w 8352368"/>
              <a:gd name="connsiteY45" fmla="*/ 122994 h 190726"/>
              <a:gd name="connsiteX46" fmla="*/ 664634 w 8352368"/>
              <a:gd name="connsiteY46" fmla="*/ 118761 h 190726"/>
              <a:gd name="connsiteX47" fmla="*/ 486834 w 8352368"/>
              <a:gd name="connsiteY47" fmla="*/ 110294 h 190726"/>
              <a:gd name="connsiteX48" fmla="*/ 224367 w 8352368"/>
              <a:gd name="connsiteY48" fmla="*/ 139928 h 190726"/>
              <a:gd name="connsiteX49" fmla="*/ 114301 w 8352368"/>
              <a:gd name="connsiteY49" fmla="*/ 139928 h 190726"/>
              <a:gd name="connsiteX50" fmla="*/ 0 w 8352368"/>
              <a:gd name="connsiteY50" fmla="*/ 152627 h 190726"/>
              <a:gd name="connsiteX51" fmla="*/ 4234 w 8352368"/>
              <a:gd name="connsiteY51" fmla="*/ 186494 h 190726"/>
              <a:gd name="connsiteX0" fmla="*/ 4234 w 8352368"/>
              <a:gd name="connsiteY0" fmla="*/ 186494 h 190726"/>
              <a:gd name="connsiteX1" fmla="*/ 182032 w 8352368"/>
              <a:gd name="connsiteY1" fmla="*/ 190726 h 190726"/>
              <a:gd name="connsiteX2" fmla="*/ 499533 w 8352368"/>
              <a:gd name="connsiteY2" fmla="*/ 186494 h 190726"/>
              <a:gd name="connsiteX3" fmla="*/ 774700 w 8352368"/>
              <a:gd name="connsiteY3" fmla="*/ 169561 h 190726"/>
              <a:gd name="connsiteX4" fmla="*/ 1109134 w 8352368"/>
              <a:gd name="connsiteY4" fmla="*/ 186494 h 190726"/>
              <a:gd name="connsiteX5" fmla="*/ 1566332 w 8352368"/>
              <a:gd name="connsiteY5" fmla="*/ 156861 h 190726"/>
              <a:gd name="connsiteX6" fmla="*/ 1735668 w 8352368"/>
              <a:gd name="connsiteY6" fmla="*/ 186494 h 190726"/>
              <a:gd name="connsiteX7" fmla="*/ 2019301 w 8352368"/>
              <a:gd name="connsiteY7" fmla="*/ 178027 h 190726"/>
              <a:gd name="connsiteX8" fmla="*/ 2425700 w 8352368"/>
              <a:gd name="connsiteY8" fmla="*/ 178027 h 190726"/>
              <a:gd name="connsiteX9" fmla="*/ 2633134 w 8352368"/>
              <a:gd name="connsiteY9" fmla="*/ 178027 h 190726"/>
              <a:gd name="connsiteX10" fmla="*/ 2950634 w 8352368"/>
              <a:gd name="connsiteY10" fmla="*/ 156861 h 190726"/>
              <a:gd name="connsiteX11" fmla="*/ 3251201 w 8352368"/>
              <a:gd name="connsiteY11" fmla="*/ 148394 h 190726"/>
              <a:gd name="connsiteX12" fmla="*/ 3831167 w 8352368"/>
              <a:gd name="connsiteY12" fmla="*/ 148394 h 190726"/>
              <a:gd name="connsiteX13" fmla="*/ 4161367 w 8352368"/>
              <a:gd name="connsiteY13" fmla="*/ 122994 h 190726"/>
              <a:gd name="connsiteX14" fmla="*/ 4436534 w 8352368"/>
              <a:gd name="connsiteY14" fmla="*/ 131460 h 190726"/>
              <a:gd name="connsiteX15" fmla="*/ 4690534 w 8352368"/>
              <a:gd name="connsiteY15" fmla="*/ 131460 h 190726"/>
              <a:gd name="connsiteX16" fmla="*/ 4876801 w 8352368"/>
              <a:gd name="connsiteY16" fmla="*/ 122994 h 190726"/>
              <a:gd name="connsiteX17" fmla="*/ 5105401 w 8352368"/>
              <a:gd name="connsiteY17" fmla="*/ 127227 h 190726"/>
              <a:gd name="connsiteX18" fmla="*/ 5410201 w 8352368"/>
              <a:gd name="connsiteY18" fmla="*/ 97594 h 190726"/>
              <a:gd name="connsiteX19" fmla="*/ 5829301 w 8352368"/>
              <a:gd name="connsiteY19" fmla="*/ 89128 h 190726"/>
              <a:gd name="connsiteX20" fmla="*/ 6138334 w 8352368"/>
              <a:gd name="connsiteY20" fmla="*/ 72195 h 190726"/>
              <a:gd name="connsiteX21" fmla="*/ 6544734 w 8352368"/>
              <a:gd name="connsiteY21" fmla="*/ 93361 h 190726"/>
              <a:gd name="connsiteX22" fmla="*/ 6815667 w 8352368"/>
              <a:gd name="connsiteY22" fmla="*/ 76427 h 190726"/>
              <a:gd name="connsiteX23" fmla="*/ 7302501 w 8352368"/>
              <a:gd name="connsiteY23" fmla="*/ 59494 h 190726"/>
              <a:gd name="connsiteX24" fmla="*/ 7992534 w 8352368"/>
              <a:gd name="connsiteY24" fmla="*/ 51028 h 190726"/>
              <a:gd name="connsiteX25" fmla="*/ 8170334 w 8352368"/>
              <a:gd name="connsiteY25" fmla="*/ 55260 h 190726"/>
              <a:gd name="connsiteX26" fmla="*/ 8352368 w 8352368"/>
              <a:gd name="connsiteY26" fmla="*/ 55261 h 190726"/>
              <a:gd name="connsiteX27" fmla="*/ 8339667 w 8352368"/>
              <a:gd name="connsiteY27" fmla="*/ 8694 h 190726"/>
              <a:gd name="connsiteX28" fmla="*/ 7772401 w 8352368"/>
              <a:gd name="connsiteY28" fmla="*/ 12927 h 190726"/>
              <a:gd name="connsiteX29" fmla="*/ 7141634 w 8352368"/>
              <a:gd name="connsiteY29" fmla="*/ 227 h 190726"/>
              <a:gd name="connsiteX30" fmla="*/ 6786034 w 8352368"/>
              <a:gd name="connsiteY30" fmla="*/ 21394 h 190726"/>
              <a:gd name="connsiteX31" fmla="*/ 6565898 w 8352368"/>
              <a:gd name="connsiteY31" fmla="*/ 34094 h 190726"/>
              <a:gd name="connsiteX32" fmla="*/ 6405034 w 8352368"/>
              <a:gd name="connsiteY32" fmla="*/ 29861 h 190726"/>
              <a:gd name="connsiteX33" fmla="*/ 6079068 w 8352368"/>
              <a:gd name="connsiteY33" fmla="*/ 34094 h 190726"/>
              <a:gd name="connsiteX34" fmla="*/ 5791201 w 8352368"/>
              <a:gd name="connsiteY34" fmla="*/ 34094 h 190726"/>
              <a:gd name="connsiteX35" fmla="*/ 5617634 w 8352368"/>
              <a:gd name="connsiteY35" fmla="*/ 51027 h 190726"/>
              <a:gd name="connsiteX36" fmla="*/ 4326467 w 8352368"/>
              <a:gd name="connsiteY36" fmla="*/ 76427 h 190726"/>
              <a:gd name="connsiteX37" fmla="*/ 3331634 w 8352368"/>
              <a:gd name="connsiteY37" fmla="*/ 93361 h 190726"/>
              <a:gd name="connsiteX38" fmla="*/ 3022601 w 8352368"/>
              <a:gd name="connsiteY38" fmla="*/ 93361 h 190726"/>
              <a:gd name="connsiteX39" fmla="*/ 2713567 w 8352368"/>
              <a:gd name="connsiteY39" fmla="*/ 89127 h 190726"/>
              <a:gd name="connsiteX40" fmla="*/ 2459568 w 8352368"/>
              <a:gd name="connsiteY40" fmla="*/ 46794 h 190726"/>
              <a:gd name="connsiteX41" fmla="*/ 2252134 w 8352368"/>
              <a:gd name="connsiteY41" fmla="*/ 76427 h 190726"/>
              <a:gd name="connsiteX42" fmla="*/ 2027768 w 8352368"/>
              <a:gd name="connsiteY42" fmla="*/ 84894 h 190726"/>
              <a:gd name="connsiteX43" fmla="*/ 1452034 w 8352368"/>
              <a:gd name="connsiteY43" fmla="*/ 106061 h 190726"/>
              <a:gd name="connsiteX44" fmla="*/ 1325034 w 8352368"/>
              <a:gd name="connsiteY44" fmla="*/ 114527 h 190726"/>
              <a:gd name="connsiteX45" fmla="*/ 1185334 w 8352368"/>
              <a:gd name="connsiteY45" fmla="*/ 118761 h 190726"/>
              <a:gd name="connsiteX46" fmla="*/ 859368 w 8352368"/>
              <a:gd name="connsiteY46" fmla="*/ 122994 h 190726"/>
              <a:gd name="connsiteX47" fmla="*/ 664634 w 8352368"/>
              <a:gd name="connsiteY47" fmla="*/ 118761 h 190726"/>
              <a:gd name="connsiteX48" fmla="*/ 486834 w 8352368"/>
              <a:gd name="connsiteY48" fmla="*/ 110294 h 190726"/>
              <a:gd name="connsiteX49" fmla="*/ 224367 w 8352368"/>
              <a:gd name="connsiteY49" fmla="*/ 139928 h 190726"/>
              <a:gd name="connsiteX50" fmla="*/ 114301 w 8352368"/>
              <a:gd name="connsiteY50" fmla="*/ 139928 h 190726"/>
              <a:gd name="connsiteX51" fmla="*/ 0 w 8352368"/>
              <a:gd name="connsiteY51" fmla="*/ 152627 h 190726"/>
              <a:gd name="connsiteX52" fmla="*/ 4234 w 8352368"/>
              <a:gd name="connsiteY52" fmla="*/ 186494 h 190726"/>
              <a:gd name="connsiteX0" fmla="*/ 4234 w 8365630"/>
              <a:gd name="connsiteY0" fmla="*/ 186494 h 190726"/>
              <a:gd name="connsiteX1" fmla="*/ 182032 w 8365630"/>
              <a:gd name="connsiteY1" fmla="*/ 190726 h 190726"/>
              <a:gd name="connsiteX2" fmla="*/ 499533 w 8365630"/>
              <a:gd name="connsiteY2" fmla="*/ 186494 h 190726"/>
              <a:gd name="connsiteX3" fmla="*/ 774700 w 8365630"/>
              <a:gd name="connsiteY3" fmla="*/ 169561 h 190726"/>
              <a:gd name="connsiteX4" fmla="*/ 1109134 w 8365630"/>
              <a:gd name="connsiteY4" fmla="*/ 186494 h 190726"/>
              <a:gd name="connsiteX5" fmla="*/ 1566332 w 8365630"/>
              <a:gd name="connsiteY5" fmla="*/ 156861 h 190726"/>
              <a:gd name="connsiteX6" fmla="*/ 1735668 w 8365630"/>
              <a:gd name="connsiteY6" fmla="*/ 186494 h 190726"/>
              <a:gd name="connsiteX7" fmla="*/ 2019301 w 8365630"/>
              <a:gd name="connsiteY7" fmla="*/ 178027 h 190726"/>
              <a:gd name="connsiteX8" fmla="*/ 2425700 w 8365630"/>
              <a:gd name="connsiteY8" fmla="*/ 178027 h 190726"/>
              <a:gd name="connsiteX9" fmla="*/ 2633134 w 8365630"/>
              <a:gd name="connsiteY9" fmla="*/ 178027 h 190726"/>
              <a:gd name="connsiteX10" fmla="*/ 2950634 w 8365630"/>
              <a:gd name="connsiteY10" fmla="*/ 156861 h 190726"/>
              <a:gd name="connsiteX11" fmla="*/ 3251201 w 8365630"/>
              <a:gd name="connsiteY11" fmla="*/ 148394 h 190726"/>
              <a:gd name="connsiteX12" fmla="*/ 3831167 w 8365630"/>
              <a:gd name="connsiteY12" fmla="*/ 148394 h 190726"/>
              <a:gd name="connsiteX13" fmla="*/ 4161367 w 8365630"/>
              <a:gd name="connsiteY13" fmla="*/ 122994 h 190726"/>
              <a:gd name="connsiteX14" fmla="*/ 4436534 w 8365630"/>
              <a:gd name="connsiteY14" fmla="*/ 131460 h 190726"/>
              <a:gd name="connsiteX15" fmla="*/ 4690534 w 8365630"/>
              <a:gd name="connsiteY15" fmla="*/ 131460 h 190726"/>
              <a:gd name="connsiteX16" fmla="*/ 4876801 w 8365630"/>
              <a:gd name="connsiteY16" fmla="*/ 122994 h 190726"/>
              <a:gd name="connsiteX17" fmla="*/ 5105401 w 8365630"/>
              <a:gd name="connsiteY17" fmla="*/ 127227 h 190726"/>
              <a:gd name="connsiteX18" fmla="*/ 5410201 w 8365630"/>
              <a:gd name="connsiteY18" fmla="*/ 97594 h 190726"/>
              <a:gd name="connsiteX19" fmla="*/ 5829301 w 8365630"/>
              <a:gd name="connsiteY19" fmla="*/ 89128 h 190726"/>
              <a:gd name="connsiteX20" fmla="*/ 6138334 w 8365630"/>
              <a:gd name="connsiteY20" fmla="*/ 72195 h 190726"/>
              <a:gd name="connsiteX21" fmla="*/ 6544734 w 8365630"/>
              <a:gd name="connsiteY21" fmla="*/ 93361 h 190726"/>
              <a:gd name="connsiteX22" fmla="*/ 6815667 w 8365630"/>
              <a:gd name="connsiteY22" fmla="*/ 76427 h 190726"/>
              <a:gd name="connsiteX23" fmla="*/ 7302501 w 8365630"/>
              <a:gd name="connsiteY23" fmla="*/ 59494 h 190726"/>
              <a:gd name="connsiteX24" fmla="*/ 7992534 w 8365630"/>
              <a:gd name="connsiteY24" fmla="*/ 51028 h 190726"/>
              <a:gd name="connsiteX25" fmla="*/ 8170334 w 8365630"/>
              <a:gd name="connsiteY25" fmla="*/ 55260 h 190726"/>
              <a:gd name="connsiteX26" fmla="*/ 8352368 w 8365630"/>
              <a:gd name="connsiteY26" fmla="*/ 55261 h 190726"/>
              <a:gd name="connsiteX27" fmla="*/ 8365067 w 8365630"/>
              <a:gd name="connsiteY27" fmla="*/ 8694 h 190726"/>
              <a:gd name="connsiteX28" fmla="*/ 7772401 w 8365630"/>
              <a:gd name="connsiteY28" fmla="*/ 12927 h 190726"/>
              <a:gd name="connsiteX29" fmla="*/ 7141634 w 8365630"/>
              <a:gd name="connsiteY29" fmla="*/ 227 h 190726"/>
              <a:gd name="connsiteX30" fmla="*/ 6786034 w 8365630"/>
              <a:gd name="connsiteY30" fmla="*/ 21394 h 190726"/>
              <a:gd name="connsiteX31" fmla="*/ 6565898 w 8365630"/>
              <a:gd name="connsiteY31" fmla="*/ 34094 h 190726"/>
              <a:gd name="connsiteX32" fmla="*/ 6405034 w 8365630"/>
              <a:gd name="connsiteY32" fmla="*/ 29861 h 190726"/>
              <a:gd name="connsiteX33" fmla="*/ 6079068 w 8365630"/>
              <a:gd name="connsiteY33" fmla="*/ 34094 h 190726"/>
              <a:gd name="connsiteX34" fmla="*/ 5791201 w 8365630"/>
              <a:gd name="connsiteY34" fmla="*/ 34094 h 190726"/>
              <a:gd name="connsiteX35" fmla="*/ 5617634 w 8365630"/>
              <a:gd name="connsiteY35" fmla="*/ 51027 h 190726"/>
              <a:gd name="connsiteX36" fmla="*/ 4326467 w 8365630"/>
              <a:gd name="connsiteY36" fmla="*/ 76427 h 190726"/>
              <a:gd name="connsiteX37" fmla="*/ 3331634 w 8365630"/>
              <a:gd name="connsiteY37" fmla="*/ 93361 h 190726"/>
              <a:gd name="connsiteX38" fmla="*/ 3022601 w 8365630"/>
              <a:gd name="connsiteY38" fmla="*/ 93361 h 190726"/>
              <a:gd name="connsiteX39" fmla="*/ 2713567 w 8365630"/>
              <a:gd name="connsiteY39" fmla="*/ 89127 h 190726"/>
              <a:gd name="connsiteX40" fmla="*/ 2459568 w 8365630"/>
              <a:gd name="connsiteY40" fmla="*/ 46794 h 190726"/>
              <a:gd name="connsiteX41" fmla="*/ 2252134 w 8365630"/>
              <a:gd name="connsiteY41" fmla="*/ 76427 h 190726"/>
              <a:gd name="connsiteX42" fmla="*/ 2027768 w 8365630"/>
              <a:gd name="connsiteY42" fmla="*/ 84894 h 190726"/>
              <a:gd name="connsiteX43" fmla="*/ 1452034 w 8365630"/>
              <a:gd name="connsiteY43" fmla="*/ 106061 h 190726"/>
              <a:gd name="connsiteX44" fmla="*/ 1325034 w 8365630"/>
              <a:gd name="connsiteY44" fmla="*/ 114527 h 190726"/>
              <a:gd name="connsiteX45" fmla="*/ 1185334 w 8365630"/>
              <a:gd name="connsiteY45" fmla="*/ 118761 h 190726"/>
              <a:gd name="connsiteX46" fmla="*/ 859368 w 8365630"/>
              <a:gd name="connsiteY46" fmla="*/ 122994 h 190726"/>
              <a:gd name="connsiteX47" fmla="*/ 664634 w 8365630"/>
              <a:gd name="connsiteY47" fmla="*/ 118761 h 190726"/>
              <a:gd name="connsiteX48" fmla="*/ 486834 w 8365630"/>
              <a:gd name="connsiteY48" fmla="*/ 110294 h 190726"/>
              <a:gd name="connsiteX49" fmla="*/ 224367 w 8365630"/>
              <a:gd name="connsiteY49" fmla="*/ 139928 h 190726"/>
              <a:gd name="connsiteX50" fmla="*/ 114301 w 8365630"/>
              <a:gd name="connsiteY50" fmla="*/ 139928 h 190726"/>
              <a:gd name="connsiteX51" fmla="*/ 0 w 8365630"/>
              <a:gd name="connsiteY51" fmla="*/ 152627 h 190726"/>
              <a:gd name="connsiteX52" fmla="*/ 4234 w 8365630"/>
              <a:gd name="connsiteY52" fmla="*/ 186494 h 190726"/>
              <a:gd name="connsiteX0" fmla="*/ 4234 w 8373535"/>
              <a:gd name="connsiteY0" fmla="*/ 186494 h 190726"/>
              <a:gd name="connsiteX1" fmla="*/ 182032 w 8373535"/>
              <a:gd name="connsiteY1" fmla="*/ 190726 h 190726"/>
              <a:gd name="connsiteX2" fmla="*/ 499533 w 8373535"/>
              <a:gd name="connsiteY2" fmla="*/ 186494 h 190726"/>
              <a:gd name="connsiteX3" fmla="*/ 774700 w 8373535"/>
              <a:gd name="connsiteY3" fmla="*/ 169561 h 190726"/>
              <a:gd name="connsiteX4" fmla="*/ 1109134 w 8373535"/>
              <a:gd name="connsiteY4" fmla="*/ 186494 h 190726"/>
              <a:gd name="connsiteX5" fmla="*/ 1566332 w 8373535"/>
              <a:gd name="connsiteY5" fmla="*/ 156861 h 190726"/>
              <a:gd name="connsiteX6" fmla="*/ 1735668 w 8373535"/>
              <a:gd name="connsiteY6" fmla="*/ 186494 h 190726"/>
              <a:gd name="connsiteX7" fmla="*/ 2019301 w 8373535"/>
              <a:gd name="connsiteY7" fmla="*/ 178027 h 190726"/>
              <a:gd name="connsiteX8" fmla="*/ 2425700 w 8373535"/>
              <a:gd name="connsiteY8" fmla="*/ 178027 h 190726"/>
              <a:gd name="connsiteX9" fmla="*/ 2633134 w 8373535"/>
              <a:gd name="connsiteY9" fmla="*/ 178027 h 190726"/>
              <a:gd name="connsiteX10" fmla="*/ 2950634 w 8373535"/>
              <a:gd name="connsiteY10" fmla="*/ 156861 h 190726"/>
              <a:gd name="connsiteX11" fmla="*/ 3251201 w 8373535"/>
              <a:gd name="connsiteY11" fmla="*/ 148394 h 190726"/>
              <a:gd name="connsiteX12" fmla="*/ 3831167 w 8373535"/>
              <a:gd name="connsiteY12" fmla="*/ 148394 h 190726"/>
              <a:gd name="connsiteX13" fmla="*/ 4161367 w 8373535"/>
              <a:gd name="connsiteY13" fmla="*/ 122994 h 190726"/>
              <a:gd name="connsiteX14" fmla="*/ 4436534 w 8373535"/>
              <a:gd name="connsiteY14" fmla="*/ 131460 h 190726"/>
              <a:gd name="connsiteX15" fmla="*/ 4690534 w 8373535"/>
              <a:gd name="connsiteY15" fmla="*/ 131460 h 190726"/>
              <a:gd name="connsiteX16" fmla="*/ 4876801 w 8373535"/>
              <a:gd name="connsiteY16" fmla="*/ 122994 h 190726"/>
              <a:gd name="connsiteX17" fmla="*/ 5105401 w 8373535"/>
              <a:gd name="connsiteY17" fmla="*/ 127227 h 190726"/>
              <a:gd name="connsiteX18" fmla="*/ 5410201 w 8373535"/>
              <a:gd name="connsiteY18" fmla="*/ 97594 h 190726"/>
              <a:gd name="connsiteX19" fmla="*/ 5829301 w 8373535"/>
              <a:gd name="connsiteY19" fmla="*/ 89128 h 190726"/>
              <a:gd name="connsiteX20" fmla="*/ 6138334 w 8373535"/>
              <a:gd name="connsiteY20" fmla="*/ 72195 h 190726"/>
              <a:gd name="connsiteX21" fmla="*/ 6544734 w 8373535"/>
              <a:gd name="connsiteY21" fmla="*/ 93361 h 190726"/>
              <a:gd name="connsiteX22" fmla="*/ 6815667 w 8373535"/>
              <a:gd name="connsiteY22" fmla="*/ 76427 h 190726"/>
              <a:gd name="connsiteX23" fmla="*/ 7302501 w 8373535"/>
              <a:gd name="connsiteY23" fmla="*/ 59494 h 190726"/>
              <a:gd name="connsiteX24" fmla="*/ 7992534 w 8373535"/>
              <a:gd name="connsiteY24" fmla="*/ 51028 h 190726"/>
              <a:gd name="connsiteX25" fmla="*/ 8170334 w 8373535"/>
              <a:gd name="connsiteY25" fmla="*/ 55260 h 190726"/>
              <a:gd name="connsiteX26" fmla="*/ 8373535 w 8373535"/>
              <a:gd name="connsiteY26" fmla="*/ 55261 h 190726"/>
              <a:gd name="connsiteX27" fmla="*/ 8365067 w 8373535"/>
              <a:gd name="connsiteY27" fmla="*/ 8694 h 190726"/>
              <a:gd name="connsiteX28" fmla="*/ 7772401 w 8373535"/>
              <a:gd name="connsiteY28" fmla="*/ 12927 h 190726"/>
              <a:gd name="connsiteX29" fmla="*/ 7141634 w 8373535"/>
              <a:gd name="connsiteY29" fmla="*/ 227 h 190726"/>
              <a:gd name="connsiteX30" fmla="*/ 6786034 w 8373535"/>
              <a:gd name="connsiteY30" fmla="*/ 21394 h 190726"/>
              <a:gd name="connsiteX31" fmla="*/ 6565898 w 8373535"/>
              <a:gd name="connsiteY31" fmla="*/ 34094 h 190726"/>
              <a:gd name="connsiteX32" fmla="*/ 6405034 w 8373535"/>
              <a:gd name="connsiteY32" fmla="*/ 29861 h 190726"/>
              <a:gd name="connsiteX33" fmla="*/ 6079068 w 8373535"/>
              <a:gd name="connsiteY33" fmla="*/ 34094 h 190726"/>
              <a:gd name="connsiteX34" fmla="*/ 5791201 w 8373535"/>
              <a:gd name="connsiteY34" fmla="*/ 34094 h 190726"/>
              <a:gd name="connsiteX35" fmla="*/ 5617634 w 8373535"/>
              <a:gd name="connsiteY35" fmla="*/ 51027 h 190726"/>
              <a:gd name="connsiteX36" fmla="*/ 4326467 w 8373535"/>
              <a:gd name="connsiteY36" fmla="*/ 76427 h 190726"/>
              <a:gd name="connsiteX37" fmla="*/ 3331634 w 8373535"/>
              <a:gd name="connsiteY37" fmla="*/ 93361 h 190726"/>
              <a:gd name="connsiteX38" fmla="*/ 3022601 w 8373535"/>
              <a:gd name="connsiteY38" fmla="*/ 93361 h 190726"/>
              <a:gd name="connsiteX39" fmla="*/ 2713567 w 8373535"/>
              <a:gd name="connsiteY39" fmla="*/ 89127 h 190726"/>
              <a:gd name="connsiteX40" fmla="*/ 2459568 w 8373535"/>
              <a:gd name="connsiteY40" fmla="*/ 46794 h 190726"/>
              <a:gd name="connsiteX41" fmla="*/ 2252134 w 8373535"/>
              <a:gd name="connsiteY41" fmla="*/ 76427 h 190726"/>
              <a:gd name="connsiteX42" fmla="*/ 2027768 w 8373535"/>
              <a:gd name="connsiteY42" fmla="*/ 84894 h 190726"/>
              <a:gd name="connsiteX43" fmla="*/ 1452034 w 8373535"/>
              <a:gd name="connsiteY43" fmla="*/ 106061 h 190726"/>
              <a:gd name="connsiteX44" fmla="*/ 1325034 w 8373535"/>
              <a:gd name="connsiteY44" fmla="*/ 114527 h 190726"/>
              <a:gd name="connsiteX45" fmla="*/ 1185334 w 8373535"/>
              <a:gd name="connsiteY45" fmla="*/ 118761 h 190726"/>
              <a:gd name="connsiteX46" fmla="*/ 859368 w 8373535"/>
              <a:gd name="connsiteY46" fmla="*/ 122994 h 190726"/>
              <a:gd name="connsiteX47" fmla="*/ 664634 w 8373535"/>
              <a:gd name="connsiteY47" fmla="*/ 118761 h 190726"/>
              <a:gd name="connsiteX48" fmla="*/ 486834 w 8373535"/>
              <a:gd name="connsiteY48" fmla="*/ 110294 h 190726"/>
              <a:gd name="connsiteX49" fmla="*/ 224367 w 8373535"/>
              <a:gd name="connsiteY49" fmla="*/ 139928 h 190726"/>
              <a:gd name="connsiteX50" fmla="*/ 114301 w 8373535"/>
              <a:gd name="connsiteY50" fmla="*/ 139928 h 190726"/>
              <a:gd name="connsiteX51" fmla="*/ 0 w 8373535"/>
              <a:gd name="connsiteY51" fmla="*/ 152627 h 190726"/>
              <a:gd name="connsiteX52" fmla="*/ 4234 w 8373535"/>
              <a:gd name="connsiteY52" fmla="*/ 186494 h 190726"/>
              <a:gd name="connsiteX0" fmla="*/ 134 w 8399068"/>
              <a:gd name="connsiteY0" fmla="*/ 186494 h 190726"/>
              <a:gd name="connsiteX1" fmla="*/ 207565 w 8399068"/>
              <a:gd name="connsiteY1" fmla="*/ 190726 h 190726"/>
              <a:gd name="connsiteX2" fmla="*/ 525066 w 8399068"/>
              <a:gd name="connsiteY2" fmla="*/ 186494 h 190726"/>
              <a:gd name="connsiteX3" fmla="*/ 800233 w 8399068"/>
              <a:gd name="connsiteY3" fmla="*/ 169561 h 190726"/>
              <a:gd name="connsiteX4" fmla="*/ 1134667 w 8399068"/>
              <a:gd name="connsiteY4" fmla="*/ 186494 h 190726"/>
              <a:gd name="connsiteX5" fmla="*/ 1591865 w 8399068"/>
              <a:gd name="connsiteY5" fmla="*/ 156861 h 190726"/>
              <a:gd name="connsiteX6" fmla="*/ 1761201 w 8399068"/>
              <a:gd name="connsiteY6" fmla="*/ 186494 h 190726"/>
              <a:gd name="connsiteX7" fmla="*/ 2044834 w 8399068"/>
              <a:gd name="connsiteY7" fmla="*/ 178027 h 190726"/>
              <a:gd name="connsiteX8" fmla="*/ 2451233 w 8399068"/>
              <a:gd name="connsiteY8" fmla="*/ 178027 h 190726"/>
              <a:gd name="connsiteX9" fmla="*/ 2658667 w 8399068"/>
              <a:gd name="connsiteY9" fmla="*/ 178027 h 190726"/>
              <a:gd name="connsiteX10" fmla="*/ 2976167 w 8399068"/>
              <a:gd name="connsiteY10" fmla="*/ 156861 h 190726"/>
              <a:gd name="connsiteX11" fmla="*/ 3276734 w 8399068"/>
              <a:gd name="connsiteY11" fmla="*/ 148394 h 190726"/>
              <a:gd name="connsiteX12" fmla="*/ 3856700 w 8399068"/>
              <a:gd name="connsiteY12" fmla="*/ 148394 h 190726"/>
              <a:gd name="connsiteX13" fmla="*/ 4186900 w 8399068"/>
              <a:gd name="connsiteY13" fmla="*/ 122994 h 190726"/>
              <a:gd name="connsiteX14" fmla="*/ 4462067 w 8399068"/>
              <a:gd name="connsiteY14" fmla="*/ 131460 h 190726"/>
              <a:gd name="connsiteX15" fmla="*/ 4716067 w 8399068"/>
              <a:gd name="connsiteY15" fmla="*/ 131460 h 190726"/>
              <a:gd name="connsiteX16" fmla="*/ 4902334 w 8399068"/>
              <a:gd name="connsiteY16" fmla="*/ 122994 h 190726"/>
              <a:gd name="connsiteX17" fmla="*/ 5130934 w 8399068"/>
              <a:gd name="connsiteY17" fmla="*/ 127227 h 190726"/>
              <a:gd name="connsiteX18" fmla="*/ 5435734 w 8399068"/>
              <a:gd name="connsiteY18" fmla="*/ 97594 h 190726"/>
              <a:gd name="connsiteX19" fmla="*/ 5854834 w 8399068"/>
              <a:gd name="connsiteY19" fmla="*/ 89128 h 190726"/>
              <a:gd name="connsiteX20" fmla="*/ 6163867 w 8399068"/>
              <a:gd name="connsiteY20" fmla="*/ 72195 h 190726"/>
              <a:gd name="connsiteX21" fmla="*/ 6570267 w 8399068"/>
              <a:gd name="connsiteY21" fmla="*/ 93361 h 190726"/>
              <a:gd name="connsiteX22" fmla="*/ 6841200 w 8399068"/>
              <a:gd name="connsiteY22" fmla="*/ 76427 h 190726"/>
              <a:gd name="connsiteX23" fmla="*/ 7328034 w 8399068"/>
              <a:gd name="connsiteY23" fmla="*/ 59494 h 190726"/>
              <a:gd name="connsiteX24" fmla="*/ 8018067 w 8399068"/>
              <a:gd name="connsiteY24" fmla="*/ 51028 h 190726"/>
              <a:gd name="connsiteX25" fmla="*/ 8195867 w 8399068"/>
              <a:gd name="connsiteY25" fmla="*/ 55260 h 190726"/>
              <a:gd name="connsiteX26" fmla="*/ 8399068 w 8399068"/>
              <a:gd name="connsiteY26" fmla="*/ 55261 h 190726"/>
              <a:gd name="connsiteX27" fmla="*/ 8390600 w 8399068"/>
              <a:gd name="connsiteY27" fmla="*/ 8694 h 190726"/>
              <a:gd name="connsiteX28" fmla="*/ 7797934 w 8399068"/>
              <a:gd name="connsiteY28" fmla="*/ 12927 h 190726"/>
              <a:gd name="connsiteX29" fmla="*/ 7167167 w 8399068"/>
              <a:gd name="connsiteY29" fmla="*/ 227 h 190726"/>
              <a:gd name="connsiteX30" fmla="*/ 6811567 w 8399068"/>
              <a:gd name="connsiteY30" fmla="*/ 21394 h 190726"/>
              <a:gd name="connsiteX31" fmla="*/ 6591431 w 8399068"/>
              <a:gd name="connsiteY31" fmla="*/ 34094 h 190726"/>
              <a:gd name="connsiteX32" fmla="*/ 6430567 w 8399068"/>
              <a:gd name="connsiteY32" fmla="*/ 29861 h 190726"/>
              <a:gd name="connsiteX33" fmla="*/ 6104601 w 8399068"/>
              <a:gd name="connsiteY33" fmla="*/ 34094 h 190726"/>
              <a:gd name="connsiteX34" fmla="*/ 5816734 w 8399068"/>
              <a:gd name="connsiteY34" fmla="*/ 34094 h 190726"/>
              <a:gd name="connsiteX35" fmla="*/ 5643167 w 8399068"/>
              <a:gd name="connsiteY35" fmla="*/ 51027 h 190726"/>
              <a:gd name="connsiteX36" fmla="*/ 4352000 w 8399068"/>
              <a:gd name="connsiteY36" fmla="*/ 76427 h 190726"/>
              <a:gd name="connsiteX37" fmla="*/ 3357167 w 8399068"/>
              <a:gd name="connsiteY37" fmla="*/ 93361 h 190726"/>
              <a:gd name="connsiteX38" fmla="*/ 3048134 w 8399068"/>
              <a:gd name="connsiteY38" fmla="*/ 93361 h 190726"/>
              <a:gd name="connsiteX39" fmla="*/ 2739100 w 8399068"/>
              <a:gd name="connsiteY39" fmla="*/ 89127 h 190726"/>
              <a:gd name="connsiteX40" fmla="*/ 2485101 w 8399068"/>
              <a:gd name="connsiteY40" fmla="*/ 46794 h 190726"/>
              <a:gd name="connsiteX41" fmla="*/ 2277667 w 8399068"/>
              <a:gd name="connsiteY41" fmla="*/ 76427 h 190726"/>
              <a:gd name="connsiteX42" fmla="*/ 2053301 w 8399068"/>
              <a:gd name="connsiteY42" fmla="*/ 84894 h 190726"/>
              <a:gd name="connsiteX43" fmla="*/ 1477567 w 8399068"/>
              <a:gd name="connsiteY43" fmla="*/ 106061 h 190726"/>
              <a:gd name="connsiteX44" fmla="*/ 1350567 w 8399068"/>
              <a:gd name="connsiteY44" fmla="*/ 114527 h 190726"/>
              <a:gd name="connsiteX45" fmla="*/ 1210867 w 8399068"/>
              <a:gd name="connsiteY45" fmla="*/ 118761 h 190726"/>
              <a:gd name="connsiteX46" fmla="*/ 884901 w 8399068"/>
              <a:gd name="connsiteY46" fmla="*/ 122994 h 190726"/>
              <a:gd name="connsiteX47" fmla="*/ 690167 w 8399068"/>
              <a:gd name="connsiteY47" fmla="*/ 118761 h 190726"/>
              <a:gd name="connsiteX48" fmla="*/ 512367 w 8399068"/>
              <a:gd name="connsiteY48" fmla="*/ 110294 h 190726"/>
              <a:gd name="connsiteX49" fmla="*/ 249900 w 8399068"/>
              <a:gd name="connsiteY49" fmla="*/ 139928 h 190726"/>
              <a:gd name="connsiteX50" fmla="*/ 139834 w 8399068"/>
              <a:gd name="connsiteY50" fmla="*/ 139928 h 190726"/>
              <a:gd name="connsiteX51" fmla="*/ 25533 w 8399068"/>
              <a:gd name="connsiteY51" fmla="*/ 152627 h 190726"/>
              <a:gd name="connsiteX52" fmla="*/ 134 w 8399068"/>
              <a:gd name="connsiteY52" fmla="*/ 186494 h 190726"/>
              <a:gd name="connsiteX0" fmla="*/ 316 w 8399250"/>
              <a:gd name="connsiteY0" fmla="*/ 186494 h 190726"/>
              <a:gd name="connsiteX1" fmla="*/ 207747 w 8399250"/>
              <a:gd name="connsiteY1" fmla="*/ 190726 h 190726"/>
              <a:gd name="connsiteX2" fmla="*/ 525248 w 8399250"/>
              <a:gd name="connsiteY2" fmla="*/ 186494 h 190726"/>
              <a:gd name="connsiteX3" fmla="*/ 800415 w 8399250"/>
              <a:gd name="connsiteY3" fmla="*/ 169561 h 190726"/>
              <a:gd name="connsiteX4" fmla="*/ 1134849 w 8399250"/>
              <a:gd name="connsiteY4" fmla="*/ 186494 h 190726"/>
              <a:gd name="connsiteX5" fmla="*/ 1592047 w 8399250"/>
              <a:gd name="connsiteY5" fmla="*/ 156861 h 190726"/>
              <a:gd name="connsiteX6" fmla="*/ 1761383 w 8399250"/>
              <a:gd name="connsiteY6" fmla="*/ 186494 h 190726"/>
              <a:gd name="connsiteX7" fmla="*/ 2045016 w 8399250"/>
              <a:gd name="connsiteY7" fmla="*/ 178027 h 190726"/>
              <a:gd name="connsiteX8" fmla="*/ 2451415 w 8399250"/>
              <a:gd name="connsiteY8" fmla="*/ 178027 h 190726"/>
              <a:gd name="connsiteX9" fmla="*/ 2658849 w 8399250"/>
              <a:gd name="connsiteY9" fmla="*/ 178027 h 190726"/>
              <a:gd name="connsiteX10" fmla="*/ 2976349 w 8399250"/>
              <a:gd name="connsiteY10" fmla="*/ 156861 h 190726"/>
              <a:gd name="connsiteX11" fmla="*/ 3276916 w 8399250"/>
              <a:gd name="connsiteY11" fmla="*/ 148394 h 190726"/>
              <a:gd name="connsiteX12" fmla="*/ 3856882 w 8399250"/>
              <a:gd name="connsiteY12" fmla="*/ 148394 h 190726"/>
              <a:gd name="connsiteX13" fmla="*/ 4187082 w 8399250"/>
              <a:gd name="connsiteY13" fmla="*/ 122994 h 190726"/>
              <a:gd name="connsiteX14" fmla="*/ 4462249 w 8399250"/>
              <a:gd name="connsiteY14" fmla="*/ 131460 h 190726"/>
              <a:gd name="connsiteX15" fmla="*/ 4716249 w 8399250"/>
              <a:gd name="connsiteY15" fmla="*/ 131460 h 190726"/>
              <a:gd name="connsiteX16" fmla="*/ 4902516 w 8399250"/>
              <a:gd name="connsiteY16" fmla="*/ 122994 h 190726"/>
              <a:gd name="connsiteX17" fmla="*/ 5131116 w 8399250"/>
              <a:gd name="connsiteY17" fmla="*/ 127227 h 190726"/>
              <a:gd name="connsiteX18" fmla="*/ 5435916 w 8399250"/>
              <a:gd name="connsiteY18" fmla="*/ 97594 h 190726"/>
              <a:gd name="connsiteX19" fmla="*/ 5855016 w 8399250"/>
              <a:gd name="connsiteY19" fmla="*/ 89128 h 190726"/>
              <a:gd name="connsiteX20" fmla="*/ 6164049 w 8399250"/>
              <a:gd name="connsiteY20" fmla="*/ 72195 h 190726"/>
              <a:gd name="connsiteX21" fmla="*/ 6570449 w 8399250"/>
              <a:gd name="connsiteY21" fmla="*/ 93361 h 190726"/>
              <a:gd name="connsiteX22" fmla="*/ 6841382 w 8399250"/>
              <a:gd name="connsiteY22" fmla="*/ 76427 h 190726"/>
              <a:gd name="connsiteX23" fmla="*/ 7328216 w 8399250"/>
              <a:gd name="connsiteY23" fmla="*/ 59494 h 190726"/>
              <a:gd name="connsiteX24" fmla="*/ 8018249 w 8399250"/>
              <a:gd name="connsiteY24" fmla="*/ 51028 h 190726"/>
              <a:gd name="connsiteX25" fmla="*/ 8196049 w 8399250"/>
              <a:gd name="connsiteY25" fmla="*/ 55260 h 190726"/>
              <a:gd name="connsiteX26" fmla="*/ 8399250 w 8399250"/>
              <a:gd name="connsiteY26" fmla="*/ 55261 h 190726"/>
              <a:gd name="connsiteX27" fmla="*/ 8390782 w 8399250"/>
              <a:gd name="connsiteY27" fmla="*/ 8694 h 190726"/>
              <a:gd name="connsiteX28" fmla="*/ 7798116 w 8399250"/>
              <a:gd name="connsiteY28" fmla="*/ 12927 h 190726"/>
              <a:gd name="connsiteX29" fmla="*/ 7167349 w 8399250"/>
              <a:gd name="connsiteY29" fmla="*/ 227 h 190726"/>
              <a:gd name="connsiteX30" fmla="*/ 6811749 w 8399250"/>
              <a:gd name="connsiteY30" fmla="*/ 21394 h 190726"/>
              <a:gd name="connsiteX31" fmla="*/ 6591613 w 8399250"/>
              <a:gd name="connsiteY31" fmla="*/ 34094 h 190726"/>
              <a:gd name="connsiteX32" fmla="*/ 6430749 w 8399250"/>
              <a:gd name="connsiteY32" fmla="*/ 29861 h 190726"/>
              <a:gd name="connsiteX33" fmla="*/ 6104783 w 8399250"/>
              <a:gd name="connsiteY33" fmla="*/ 34094 h 190726"/>
              <a:gd name="connsiteX34" fmla="*/ 5816916 w 8399250"/>
              <a:gd name="connsiteY34" fmla="*/ 34094 h 190726"/>
              <a:gd name="connsiteX35" fmla="*/ 5643349 w 8399250"/>
              <a:gd name="connsiteY35" fmla="*/ 51027 h 190726"/>
              <a:gd name="connsiteX36" fmla="*/ 4352182 w 8399250"/>
              <a:gd name="connsiteY36" fmla="*/ 76427 h 190726"/>
              <a:gd name="connsiteX37" fmla="*/ 3357349 w 8399250"/>
              <a:gd name="connsiteY37" fmla="*/ 93361 h 190726"/>
              <a:gd name="connsiteX38" fmla="*/ 3048316 w 8399250"/>
              <a:gd name="connsiteY38" fmla="*/ 93361 h 190726"/>
              <a:gd name="connsiteX39" fmla="*/ 2739282 w 8399250"/>
              <a:gd name="connsiteY39" fmla="*/ 89127 h 190726"/>
              <a:gd name="connsiteX40" fmla="*/ 2485283 w 8399250"/>
              <a:gd name="connsiteY40" fmla="*/ 46794 h 190726"/>
              <a:gd name="connsiteX41" fmla="*/ 2277849 w 8399250"/>
              <a:gd name="connsiteY41" fmla="*/ 76427 h 190726"/>
              <a:gd name="connsiteX42" fmla="*/ 2053483 w 8399250"/>
              <a:gd name="connsiteY42" fmla="*/ 84894 h 190726"/>
              <a:gd name="connsiteX43" fmla="*/ 1477749 w 8399250"/>
              <a:gd name="connsiteY43" fmla="*/ 106061 h 190726"/>
              <a:gd name="connsiteX44" fmla="*/ 1350749 w 8399250"/>
              <a:gd name="connsiteY44" fmla="*/ 114527 h 190726"/>
              <a:gd name="connsiteX45" fmla="*/ 1211049 w 8399250"/>
              <a:gd name="connsiteY45" fmla="*/ 118761 h 190726"/>
              <a:gd name="connsiteX46" fmla="*/ 885083 w 8399250"/>
              <a:gd name="connsiteY46" fmla="*/ 122994 h 190726"/>
              <a:gd name="connsiteX47" fmla="*/ 690349 w 8399250"/>
              <a:gd name="connsiteY47" fmla="*/ 118761 h 190726"/>
              <a:gd name="connsiteX48" fmla="*/ 512549 w 8399250"/>
              <a:gd name="connsiteY48" fmla="*/ 110294 h 190726"/>
              <a:gd name="connsiteX49" fmla="*/ 250082 w 8399250"/>
              <a:gd name="connsiteY49" fmla="*/ 139928 h 190726"/>
              <a:gd name="connsiteX50" fmla="*/ 140016 w 8399250"/>
              <a:gd name="connsiteY50" fmla="*/ 139928 h 190726"/>
              <a:gd name="connsiteX51" fmla="*/ 315 w 8399250"/>
              <a:gd name="connsiteY51" fmla="*/ 148394 h 190726"/>
              <a:gd name="connsiteX52" fmla="*/ 316 w 8399250"/>
              <a:gd name="connsiteY52" fmla="*/ 186494 h 19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399250" h="190726">
                <a:moveTo>
                  <a:pt x="316" y="186494"/>
                </a:moveTo>
                <a:cubicBezTo>
                  <a:pt x="62404" y="188610"/>
                  <a:pt x="120258" y="190726"/>
                  <a:pt x="207747" y="190726"/>
                </a:cubicBezTo>
                <a:cubicBezTo>
                  <a:pt x="295236" y="190726"/>
                  <a:pt x="426470" y="190021"/>
                  <a:pt x="525248" y="186494"/>
                </a:cubicBezTo>
                <a:lnTo>
                  <a:pt x="800415" y="169561"/>
                </a:lnTo>
                <a:lnTo>
                  <a:pt x="1134849" y="186494"/>
                </a:lnTo>
                <a:lnTo>
                  <a:pt x="1592047" y="156861"/>
                </a:lnTo>
                <a:cubicBezTo>
                  <a:pt x="1680948" y="158977"/>
                  <a:pt x="1688710" y="166033"/>
                  <a:pt x="1761383" y="186494"/>
                </a:cubicBezTo>
                <a:cubicBezTo>
                  <a:pt x="1855927" y="183672"/>
                  <a:pt x="1930011" y="179438"/>
                  <a:pt x="2045016" y="178027"/>
                </a:cubicBezTo>
                <a:cubicBezTo>
                  <a:pt x="2160021" y="176616"/>
                  <a:pt x="2315949" y="178027"/>
                  <a:pt x="2451415" y="178027"/>
                </a:cubicBezTo>
                <a:cubicBezTo>
                  <a:pt x="2553720" y="178027"/>
                  <a:pt x="2571360" y="181555"/>
                  <a:pt x="2658849" y="178027"/>
                </a:cubicBezTo>
                <a:cubicBezTo>
                  <a:pt x="2746338" y="174499"/>
                  <a:pt x="2878983" y="161095"/>
                  <a:pt x="2976349" y="156861"/>
                </a:cubicBezTo>
                <a:cubicBezTo>
                  <a:pt x="3014449" y="165328"/>
                  <a:pt x="3130161" y="149805"/>
                  <a:pt x="3276916" y="148394"/>
                </a:cubicBezTo>
                <a:cubicBezTo>
                  <a:pt x="3423671" y="146983"/>
                  <a:pt x="3516874" y="157583"/>
                  <a:pt x="3856882" y="148394"/>
                </a:cubicBezTo>
                <a:cubicBezTo>
                  <a:pt x="3894982" y="144161"/>
                  <a:pt x="4087223" y="137680"/>
                  <a:pt x="4187082" y="122994"/>
                </a:cubicBezTo>
                <a:cubicBezTo>
                  <a:pt x="4283038" y="108882"/>
                  <a:pt x="4374055" y="130049"/>
                  <a:pt x="4462249" y="131460"/>
                </a:cubicBezTo>
                <a:cubicBezTo>
                  <a:pt x="4550443" y="132871"/>
                  <a:pt x="4646399" y="128638"/>
                  <a:pt x="4716249" y="131460"/>
                </a:cubicBezTo>
                <a:cubicBezTo>
                  <a:pt x="4778304" y="110775"/>
                  <a:pt x="4726833" y="122288"/>
                  <a:pt x="4902516" y="122994"/>
                </a:cubicBezTo>
                <a:lnTo>
                  <a:pt x="5131116" y="127227"/>
                </a:lnTo>
                <a:cubicBezTo>
                  <a:pt x="5220016" y="125110"/>
                  <a:pt x="5315266" y="103944"/>
                  <a:pt x="5435916" y="97594"/>
                </a:cubicBezTo>
                <a:cubicBezTo>
                  <a:pt x="5556566" y="91244"/>
                  <a:pt x="5740011" y="89128"/>
                  <a:pt x="5855016" y="89128"/>
                </a:cubicBezTo>
                <a:cubicBezTo>
                  <a:pt x="5946738" y="91950"/>
                  <a:pt x="5928394" y="87718"/>
                  <a:pt x="6164049" y="72195"/>
                </a:cubicBezTo>
                <a:cubicBezTo>
                  <a:pt x="6281876" y="68667"/>
                  <a:pt x="6312922" y="67255"/>
                  <a:pt x="6570449" y="93361"/>
                </a:cubicBezTo>
                <a:cubicBezTo>
                  <a:pt x="6684749" y="94772"/>
                  <a:pt x="6715088" y="82072"/>
                  <a:pt x="6841382" y="76427"/>
                </a:cubicBezTo>
                <a:cubicBezTo>
                  <a:pt x="6967677" y="70783"/>
                  <a:pt x="7125722" y="58083"/>
                  <a:pt x="7328216" y="59494"/>
                </a:cubicBezTo>
                <a:lnTo>
                  <a:pt x="8018249" y="51028"/>
                </a:lnTo>
                <a:cubicBezTo>
                  <a:pt x="8162888" y="50322"/>
                  <a:pt x="8132549" y="54555"/>
                  <a:pt x="8196049" y="55260"/>
                </a:cubicBezTo>
                <a:cubicBezTo>
                  <a:pt x="8259549" y="55965"/>
                  <a:pt x="8293417" y="63728"/>
                  <a:pt x="8399250" y="55261"/>
                </a:cubicBezTo>
                <a:cubicBezTo>
                  <a:pt x="8395016" y="39739"/>
                  <a:pt x="8395016" y="24216"/>
                  <a:pt x="8390782" y="8694"/>
                </a:cubicBezTo>
                <a:cubicBezTo>
                  <a:pt x="8277893" y="3050"/>
                  <a:pt x="8002021" y="14338"/>
                  <a:pt x="7798116" y="12927"/>
                </a:cubicBezTo>
                <a:cubicBezTo>
                  <a:pt x="7594211" y="11516"/>
                  <a:pt x="7402299" y="-1890"/>
                  <a:pt x="7167349" y="227"/>
                </a:cubicBezTo>
                <a:cubicBezTo>
                  <a:pt x="6970499" y="10810"/>
                  <a:pt x="6934516" y="19277"/>
                  <a:pt x="6811749" y="21394"/>
                </a:cubicBezTo>
                <a:cubicBezTo>
                  <a:pt x="6715793" y="27039"/>
                  <a:pt x="6655113" y="32683"/>
                  <a:pt x="6591613" y="34094"/>
                </a:cubicBezTo>
                <a:cubicBezTo>
                  <a:pt x="6528113" y="35505"/>
                  <a:pt x="6511887" y="29861"/>
                  <a:pt x="6430749" y="29861"/>
                </a:cubicBezTo>
                <a:cubicBezTo>
                  <a:pt x="6349611" y="29861"/>
                  <a:pt x="6214850" y="38327"/>
                  <a:pt x="6104783" y="34094"/>
                </a:cubicBezTo>
                <a:cubicBezTo>
                  <a:pt x="6037752" y="28508"/>
                  <a:pt x="5893822" y="31272"/>
                  <a:pt x="5816916" y="34094"/>
                </a:cubicBezTo>
                <a:cubicBezTo>
                  <a:pt x="5740010" y="36916"/>
                  <a:pt x="5887471" y="43972"/>
                  <a:pt x="5643349" y="51027"/>
                </a:cubicBezTo>
                <a:lnTo>
                  <a:pt x="4352182" y="76427"/>
                </a:lnTo>
                <a:lnTo>
                  <a:pt x="3357349" y="93361"/>
                </a:lnTo>
                <a:lnTo>
                  <a:pt x="3048316" y="93361"/>
                </a:lnTo>
                <a:lnTo>
                  <a:pt x="2739282" y="89127"/>
                </a:lnTo>
                <a:cubicBezTo>
                  <a:pt x="2649667" y="85856"/>
                  <a:pt x="2562188" y="48911"/>
                  <a:pt x="2485283" y="46794"/>
                </a:cubicBezTo>
                <a:cubicBezTo>
                  <a:pt x="2408378" y="44677"/>
                  <a:pt x="2350521" y="84893"/>
                  <a:pt x="2277849" y="76427"/>
                </a:cubicBezTo>
                <a:cubicBezTo>
                  <a:pt x="2234810" y="72194"/>
                  <a:pt x="2186833" y="79955"/>
                  <a:pt x="2053483" y="84894"/>
                </a:cubicBezTo>
                <a:cubicBezTo>
                  <a:pt x="1920133" y="89833"/>
                  <a:pt x="1761382" y="101828"/>
                  <a:pt x="1477749" y="106061"/>
                </a:cubicBezTo>
                <a:cubicBezTo>
                  <a:pt x="1465049" y="110294"/>
                  <a:pt x="1395199" y="112410"/>
                  <a:pt x="1350749" y="114527"/>
                </a:cubicBezTo>
                <a:cubicBezTo>
                  <a:pt x="1306299" y="116644"/>
                  <a:pt x="1286543" y="106061"/>
                  <a:pt x="1211049" y="118761"/>
                </a:cubicBezTo>
                <a:cubicBezTo>
                  <a:pt x="1135555" y="131461"/>
                  <a:pt x="971866" y="122994"/>
                  <a:pt x="885083" y="122994"/>
                </a:cubicBezTo>
                <a:cubicBezTo>
                  <a:pt x="798300" y="122994"/>
                  <a:pt x="752438" y="120878"/>
                  <a:pt x="690349" y="118761"/>
                </a:cubicBezTo>
                <a:cubicBezTo>
                  <a:pt x="628260" y="116644"/>
                  <a:pt x="576049" y="114527"/>
                  <a:pt x="512549" y="110294"/>
                </a:cubicBezTo>
                <a:cubicBezTo>
                  <a:pt x="439171" y="125816"/>
                  <a:pt x="312171" y="134989"/>
                  <a:pt x="250082" y="139928"/>
                </a:cubicBezTo>
                <a:cubicBezTo>
                  <a:pt x="187993" y="144867"/>
                  <a:pt x="161049" y="135074"/>
                  <a:pt x="140016" y="139928"/>
                </a:cubicBezTo>
                <a:cubicBezTo>
                  <a:pt x="106001" y="147778"/>
                  <a:pt x="315" y="148394"/>
                  <a:pt x="315" y="148394"/>
                </a:cubicBezTo>
                <a:cubicBezTo>
                  <a:pt x="14871" y="221176"/>
                  <a:pt x="-2505" y="163211"/>
                  <a:pt x="316" y="186494"/>
                </a:cubicBezTo>
                <a:close/>
              </a:path>
            </a:pathLst>
          </a:custGeom>
          <a:solidFill>
            <a:srgbClr val="963AF4"/>
          </a:solidFill>
          <a:ln>
            <a:solidFill>
              <a:srgbClr val="963AF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2" name="Freeform 11"/>
          <p:cNvSpPr/>
          <p:nvPr/>
        </p:nvSpPr>
        <p:spPr>
          <a:xfrm>
            <a:off x="1922956" y="3776133"/>
            <a:ext cx="1158911" cy="526511"/>
          </a:xfrm>
          <a:custGeom>
            <a:avLst/>
            <a:gdLst>
              <a:gd name="connsiteX0" fmla="*/ 3492 w 1172641"/>
              <a:gd name="connsiteY0" fmla="*/ 452967 h 524934"/>
              <a:gd name="connsiteX1" fmla="*/ 16192 w 1172641"/>
              <a:gd name="connsiteY1" fmla="*/ 491067 h 524934"/>
              <a:gd name="connsiteX2" fmla="*/ 20425 w 1172641"/>
              <a:gd name="connsiteY2" fmla="*/ 503767 h 524934"/>
              <a:gd name="connsiteX3" fmla="*/ 37358 w 1172641"/>
              <a:gd name="connsiteY3" fmla="*/ 512234 h 524934"/>
              <a:gd name="connsiteX4" fmla="*/ 71225 w 1172641"/>
              <a:gd name="connsiteY4" fmla="*/ 524934 h 524934"/>
              <a:gd name="connsiteX5" fmla="*/ 185525 w 1172641"/>
              <a:gd name="connsiteY5" fmla="*/ 520700 h 524934"/>
              <a:gd name="connsiteX6" fmla="*/ 202458 w 1172641"/>
              <a:gd name="connsiteY6" fmla="*/ 516467 h 524934"/>
              <a:gd name="connsiteX7" fmla="*/ 227858 w 1172641"/>
              <a:gd name="connsiteY7" fmla="*/ 503767 h 524934"/>
              <a:gd name="connsiteX8" fmla="*/ 265958 w 1172641"/>
              <a:gd name="connsiteY8" fmla="*/ 486834 h 524934"/>
              <a:gd name="connsiteX9" fmla="*/ 316758 w 1172641"/>
              <a:gd name="connsiteY9" fmla="*/ 469900 h 524934"/>
              <a:gd name="connsiteX10" fmla="*/ 329458 w 1172641"/>
              <a:gd name="connsiteY10" fmla="*/ 465667 h 524934"/>
              <a:gd name="connsiteX11" fmla="*/ 346392 w 1172641"/>
              <a:gd name="connsiteY11" fmla="*/ 457200 h 524934"/>
              <a:gd name="connsiteX12" fmla="*/ 519958 w 1172641"/>
              <a:gd name="connsiteY12" fmla="*/ 452967 h 524934"/>
              <a:gd name="connsiteX13" fmla="*/ 748558 w 1172641"/>
              <a:gd name="connsiteY13" fmla="*/ 448734 h 524934"/>
              <a:gd name="connsiteX14" fmla="*/ 773958 w 1172641"/>
              <a:gd name="connsiteY14" fmla="*/ 431800 h 524934"/>
              <a:gd name="connsiteX15" fmla="*/ 782425 w 1172641"/>
              <a:gd name="connsiteY15" fmla="*/ 419100 h 524934"/>
              <a:gd name="connsiteX16" fmla="*/ 799358 w 1172641"/>
              <a:gd name="connsiteY16" fmla="*/ 414867 h 524934"/>
              <a:gd name="connsiteX17" fmla="*/ 812058 w 1172641"/>
              <a:gd name="connsiteY17" fmla="*/ 410634 h 524934"/>
              <a:gd name="connsiteX18" fmla="*/ 824758 w 1172641"/>
              <a:gd name="connsiteY18" fmla="*/ 402167 h 524934"/>
              <a:gd name="connsiteX19" fmla="*/ 837458 w 1172641"/>
              <a:gd name="connsiteY19" fmla="*/ 376767 h 524934"/>
              <a:gd name="connsiteX20" fmla="*/ 850158 w 1172641"/>
              <a:gd name="connsiteY20" fmla="*/ 313267 h 524934"/>
              <a:gd name="connsiteX21" fmla="*/ 854392 w 1172641"/>
              <a:gd name="connsiteY21" fmla="*/ 283634 h 524934"/>
              <a:gd name="connsiteX22" fmla="*/ 858625 w 1172641"/>
              <a:gd name="connsiteY22" fmla="*/ 270934 h 524934"/>
              <a:gd name="connsiteX23" fmla="*/ 896725 w 1172641"/>
              <a:gd name="connsiteY23" fmla="*/ 258234 h 524934"/>
              <a:gd name="connsiteX24" fmla="*/ 909425 w 1172641"/>
              <a:gd name="connsiteY24" fmla="*/ 254000 h 524934"/>
              <a:gd name="connsiteX25" fmla="*/ 939058 w 1172641"/>
              <a:gd name="connsiteY25" fmla="*/ 237067 h 524934"/>
              <a:gd name="connsiteX26" fmla="*/ 960225 w 1172641"/>
              <a:gd name="connsiteY26" fmla="*/ 215900 h 524934"/>
              <a:gd name="connsiteX27" fmla="*/ 968692 w 1172641"/>
              <a:gd name="connsiteY27" fmla="*/ 203200 h 524934"/>
              <a:gd name="connsiteX28" fmla="*/ 998325 w 1172641"/>
              <a:gd name="connsiteY28" fmla="*/ 186267 h 524934"/>
              <a:gd name="connsiteX29" fmla="*/ 1023725 w 1172641"/>
              <a:gd name="connsiteY29" fmla="*/ 169334 h 524934"/>
              <a:gd name="connsiteX30" fmla="*/ 1049125 w 1172641"/>
              <a:gd name="connsiteY30" fmla="*/ 156634 h 524934"/>
              <a:gd name="connsiteX31" fmla="*/ 1061825 w 1172641"/>
              <a:gd name="connsiteY31" fmla="*/ 152400 h 524934"/>
              <a:gd name="connsiteX32" fmla="*/ 1078758 w 1172641"/>
              <a:gd name="connsiteY32" fmla="*/ 143934 h 524934"/>
              <a:gd name="connsiteX33" fmla="*/ 1099925 w 1172641"/>
              <a:gd name="connsiteY33" fmla="*/ 122767 h 524934"/>
              <a:gd name="connsiteX34" fmla="*/ 1121092 w 1172641"/>
              <a:gd name="connsiteY34" fmla="*/ 105834 h 524934"/>
              <a:gd name="connsiteX35" fmla="*/ 1133792 w 1172641"/>
              <a:gd name="connsiteY35" fmla="*/ 63500 h 524934"/>
              <a:gd name="connsiteX36" fmla="*/ 1138025 w 1172641"/>
              <a:gd name="connsiteY36" fmla="*/ 50800 h 524934"/>
              <a:gd name="connsiteX37" fmla="*/ 1163425 w 1172641"/>
              <a:gd name="connsiteY37" fmla="*/ 33867 h 524934"/>
              <a:gd name="connsiteX38" fmla="*/ 1159192 w 1172641"/>
              <a:gd name="connsiteY38" fmla="*/ 0 h 524934"/>
              <a:gd name="connsiteX39" fmla="*/ 1138025 w 1172641"/>
              <a:gd name="connsiteY39" fmla="*/ 4234 h 524934"/>
              <a:gd name="connsiteX40" fmla="*/ 1121092 w 1172641"/>
              <a:gd name="connsiteY40" fmla="*/ 12700 h 524934"/>
              <a:gd name="connsiteX41" fmla="*/ 1095692 w 1172641"/>
              <a:gd name="connsiteY41" fmla="*/ 25400 h 524934"/>
              <a:gd name="connsiteX42" fmla="*/ 1087225 w 1172641"/>
              <a:gd name="connsiteY42" fmla="*/ 42334 h 524934"/>
              <a:gd name="connsiteX43" fmla="*/ 1074525 w 1172641"/>
              <a:gd name="connsiteY43" fmla="*/ 46567 h 524934"/>
              <a:gd name="connsiteX44" fmla="*/ 1061825 w 1172641"/>
              <a:gd name="connsiteY44" fmla="*/ 55034 h 524934"/>
              <a:gd name="connsiteX45" fmla="*/ 1036425 w 1172641"/>
              <a:gd name="connsiteY45" fmla="*/ 63500 h 524934"/>
              <a:gd name="connsiteX46" fmla="*/ 1023725 w 1172641"/>
              <a:gd name="connsiteY46" fmla="*/ 71967 h 524934"/>
              <a:gd name="connsiteX47" fmla="*/ 985625 w 1172641"/>
              <a:gd name="connsiteY47" fmla="*/ 84667 h 524934"/>
              <a:gd name="connsiteX48" fmla="*/ 972925 w 1172641"/>
              <a:gd name="connsiteY48" fmla="*/ 88900 h 524934"/>
              <a:gd name="connsiteX49" fmla="*/ 955992 w 1172641"/>
              <a:gd name="connsiteY49" fmla="*/ 97367 h 524934"/>
              <a:gd name="connsiteX50" fmla="*/ 934825 w 1172641"/>
              <a:gd name="connsiteY50" fmla="*/ 114300 h 524934"/>
              <a:gd name="connsiteX51" fmla="*/ 909425 w 1172641"/>
              <a:gd name="connsiteY51" fmla="*/ 131234 h 524934"/>
              <a:gd name="connsiteX52" fmla="*/ 879792 w 1172641"/>
              <a:gd name="connsiteY52" fmla="*/ 148167 h 524934"/>
              <a:gd name="connsiteX53" fmla="*/ 867092 w 1172641"/>
              <a:gd name="connsiteY53" fmla="*/ 160867 h 524934"/>
              <a:gd name="connsiteX54" fmla="*/ 850158 w 1172641"/>
              <a:gd name="connsiteY54" fmla="*/ 186267 h 524934"/>
              <a:gd name="connsiteX55" fmla="*/ 837458 w 1172641"/>
              <a:gd name="connsiteY55" fmla="*/ 190500 h 524934"/>
              <a:gd name="connsiteX56" fmla="*/ 816292 w 1172641"/>
              <a:gd name="connsiteY56" fmla="*/ 220134 h 524934"/>
              <a:gd name="connsiteX57" fmla="*/ 812058 w 1172641"/>
              <a:gd name="connsiteY57" fmla="*/ 232834 h 524934"/>
              <a:gd name="connsiteX58" fmla="*/ 782425 w 1172641"/>
              <a:gd name="connsiteY58" fmla="*/ 270934 h 524934"/>
              <a:gd name="connsiteX59" fmla="*/ 778192 w 1172641"/>
              <a:gd name="connsiteY59" fmla="*/ 283634 h 524934"/>
              <a:gd name="connsiteX60" fmla="*/ 740092 w 1172641"/>
              <a:gd name="connsiteY60" fmla="*/ 304800 h 524934"/>
              <a:gd name="connsiteX61" fmla="*/ 731625 w 1172641"/>
              <a:gd name="connsiteY61" fmla="*/ 317500 h 524934"/>
              <a:gd name="connsiteX62" fmla="*/ 718925 w 1172641"/>
              <a:gd name="connsiteY62" fmla="*/ 325967 h 524934"/>
              <a:gd name="connsiteX63" fmla="*/ 685058 w 1172641"/>
              <a:gd name="connsiteY63" fmla="*/ 338667 h 524934"/>
              <a:gd name="connsiteX64" fmla="*/ 642725 w 1172641"/>
              <a:gd name="connsiteY64" fmla="*/ 351367 h 524934"/>
              <a:gd name="connsiteX65" fmla="*/ 621558 w 1172641"/>
              <a:gd name="connsiteY65" fmla="*/ 359834 h 524934"/>
              <a:gd name="connsiteX66" fmla="*/ 587692 w 1172641"/>
              <a:gd name="connsiteY66" fmla="*/ 368300 h 524934"/>
              <a:gd name="connsiteX67" fmla="*/ 574992 w 1172641"/>
              <a:gd name="connsiteY67" fmla="*/ 372534 h 524934"/>
              <a:gd name="connsiteX68" fmla="*/ 541125 w 1172641"/>
              <a:gd name="connsiteY68" fmla="*/ 381000 h 524934"/>
              <a:gd name="connsiteX69" fmla="*/ 528425 w 1172641"/>
              <a:gd name="connsiteY69" fmla="*/ 385234 h 524934"/>
              <a:gd name="connsiteX70" fmla="*/ 490325 w 1172641"/>
              <a:gd name="connsiteY70" fmla="*/ 389467 h 524934"/>
              <a:gd name="connsiteX71" fmla="*/ 460692 w 1172641"/>
              <a:gd name="connsiteY71" fmla="*/ 393700 h 524934"/>
              <a:gd name="connsiteX72" fmla="*/ 278658 w 1172641"/>
              <a:gd name="connsiteY72" fmla="*/ 402167 h 524934"/>
              <a:gd name="connsiteX73" fmla="*/ 253258 w 1172641"/>
              <a:gd name="connsiteY73" fmla="*/ 406400 h 524934"/>
              <a:gd name="connsiteX74" fmla="*/ 219392 w 1172641"/>
              <a:gd name="connsiteY74" fmla="*/ 414867 h 524934"/>
              <a:gd name="connsiteX75" fmla="*/ 206692 w 1172641"/>
              <a:gd name="connsiteY75" fmla="*/ 423334 h 524934"/>
              <a:gd name="connsiteX76" fmla="*/ 193992 w 1172641"/>
              <a:gd name="connsiteY76" fmla="*/ 427567 h 524934"/>
              <a:gd name="connsiteX77" fmla="*/ 177058 w 1172641"/>
              <a:gd name="connsiteY77" fmla="*/ 436034 h 524934"/>
              <a:gd name="connsiteX78" fmla="*/ 172825 w 1172641"/>
              <a:gd name="connsiteY78" fmla="*/ 448734 h 524934"/>
              <a:gd name="connsiteX79" fmla="*/ 160125 w 1172641"/>
              <a:gd name="connsiteY79" fmla="*/ 452967 h 524934"/>
              <a:gd name="connsiteX80" fmla="*/ 143192 w 1172641"/>
              <a:gd name="connsiteY80" fmla="*/ 486834 h 524934"/>
              <a:gd name="connsiteX81" fmla="*/ 117792 w 1172641"/>
              <a:gd name="connsiteY81" fmla="*/ 495300 h 524934"/>
              <a:gd name="connsiteX82" fmla="*/ 75458 w 1172641"/>
              <a:gd name="connsiteY82" fmla="*/ 491067 h 524934"/>
              <a:gd name="connsiteX83" fmla="*/ 62758 w 1172641"/>
              <a:gd name="connsiteY83" fmla="*/ 482600 h 524934"/>
              <a:gd name="connsiteX84" fmla="*/ 3492 w 1172641"/>
              <a:gd name="connsiteY84" fmla="*/ 452967 h 524934"/>
              <a:gd name="connsiteX0" fmla="*/ 3492 w 1172641"/>
              <a:gd name="connsiteY0" fmla="*/ 452967 h 524934"/>
              <a:gd name="connsiteX1" fmla="*/ 16192 w 1172641"/>
              <a:gd name="connsiteY1" fmla="*/ 491067 h 524934"/>
              <a:gd name="connsiteX2" fmla="*/ 20425 w 1172641"/>
              <a:gd name="connsiteY2" fmla="*/ 503767 h 524934"/>
              <a:gd name="connsiteX3" fmla="*/ 37358 w 1172641"/>
              <a:gd name="connsiteY3" fmla="*/ 512234 h 524934"/>
              <a:gd name="connsiteX4" fmla="*/ 71225 w 1172641"/>
              <a:gd name="connsiteY4" fmla="*/ 524934 h 524934"/>
              <a:gd name="connsiteX5" fmla="*/ 185525 w 1172641"/>
              <a:gd name="connsiteY5" fmla="*/ 520700 h 524934"/>
              <a:gd name="connsiteX6" fmla="*/ 202458 w 1172641"/>
              <a:gd name="connsiteY6" fmla="*/ 516467 h 524934"/>
              <a:gd name="connsiteX7" fmla="*/ 227858 w 1172641"/>
              <a:gd name="connsiteY7" fmla="*/ 503767 h 524934"/>
              <a:gd name="connsiteX8" fmla="*/ 265958 w 1172641"/>
              <a:gd name="connsiteY8" fmla="*/ 486834 h 524934"/>
              <a:gd name="connsiteX9" fmla="*/ 316758 w 1172641"/>
              <a:gd name="connsiteY9" fmla="*/ 469900 h 524934"/>
              <a:gd name="connsiteX10" fmla="*/ 329458 w 1172641"/>
              <a:gd name="connsiteY10" fmla="*/ 465667 h 524934"/>
              <a:gd name="connsiteX11" fmla="*/ 346392 w 1172641"/>
              <a:gd name="connsiteY11" fmla="*/ 457200 h 524934"/>
              <a:gd name="connsiteX12" fmla="*/ 519958 w 1172641"/>
              <a:gd name="connsiteY12" fmla="*/ 452967 h 524934"/>
              <a:gd name="connsiteX13" fmla="*/ 748558 w 1172641"/>
              <a:gd name="connsiteY13" fmla="*/ 448734 h 524934"/>
              <a:gd name="connsiteX14" fmla="*/ 773958 w 1172641"/>
              <a:gd name="connsiteY14" fmla="*/ 431800 h 524934"/>
              <a:gd name="connsiteX15" fmla="*/ 782425 w 1172641"/>
              <a:gd name="connsiteY15" fmla="*/ 419100 h 524934"/>
              <a:gd name="connsiteX16" fmla="*/ 799358 w 1172641"/>
              <a:gd name="connsiteY16" fmla="*/ 414867 h 524934"/>
              <a:gd name="connsiteX17" fmla="*/ 812058 w 1172641"/>
              <a:gd name="connsiteY17" fmla="*/ 410634 h 524934"/>
              <a:gd name="connsiteX18" fmla="*/ 824758 w 1172641"/>
              <a:gd name="connsiteY18" fmla="*/ 402167 h 524934"/>
              <a:gd name="connsiteX19" fmla="*/ 837458 w 1172641"/>
              <a:gd name="connsiteY19" fmla="*/ 376767 h 524934"/>
              <a:gd name="connsiteX20" fmla="*/ 850158 w 1172641"/>
              <a:gd name="connsiteY20" fmla="*/ 313267 h 524934"/>
              <a:gd name="connsiteX21" fmla="*/ 854392 w 1172641"/>
              <a:gd name="connsiteY21" fmla="*/ 283634 h 524934"/>
              <a:gd name="connsiteX22" fmla="*/ 858625 w 1172641"/>
              <a:gd name="connsiteY22" fmla="*/ 270934 h 524934"/>
              <a:gd name="connsiteX23" fmla="*/ 896725 w 1172641"/>
              <a:gd name="connsiteY23" fmla="*/ 258234 h 524934"/>
              <a:gd name="connsiteX24" fmla="*/ 909425 w 1172641"/>
              <a:gd name="connsiteY24" fmla="*/ 254000 h 524934"/>
              <a:gd name="connsiteX25" fmla="*/ 939058 w 1172641"/>
              <a:gd name="connsiteY25" fmla="*/ 237067 h 524934"/>
              <a:gd name="connsiteX26" fmla="*/ 960225 w 1172641"/>
              <a:gd name="connsiteY26" fmla="*/ 215900 h 524934"/>
              <a:gd name="connsiteX27" fmla="*/ 968692 w 1172641"/>
              <a:gd name="connsiteY27" fmla="*/ 203200 h 524934"/>
              <a:gd name="connsiteX28" fmla="*/ 998325 w 1172641"/>
              <a:gd name="connsiteY28" fmla="*/ 186267 h 524934"/>
              <a:gd name="connsiteX29" fmla="*/ 1023725 w 1172641"/>
              <a:gd name="connsiteY29" fmla="*/ 169334 h 524934"/>
              <a:gd name="connsiteX30" fmla="*/ 1049125 w 1172641"/>
              <a:gd name="connsiteY30" fmla="*/ 156634 h 524934"/>
              <a:gd name="connsiteX31" fmla="*/ 1061825 w 1172641"/>
              <a:gd name="connsiteY31" fmla="*/ 152400 h 524934"/>
              <a:gd name="connsiteX32" fmla="*/ 1078758 w 1172641"/>
              <a:gd name="connsiteY32" fmla="*/ 143934 h 524934"/>
              <a:gd name="connsiteX33" fmla="*/ 1099925 w 1172641"/>
              <a:gd name="connsiteY33" fmla="*/ 122767 h 524934"/>
              <a:gd name="connsiteX34" fmla="*/ 1121092 w 1172641"/>
              <a:gd name="connsiteY34" fmla="*/ 105834 h 524934"/>
              <a:gd name="connsiteX35" fmla="*/ 1133792 w 1172641"/>
              <a:gd name="connsiteY35" fmla="*/ 63500 h 524934"/>
              <a:gd name="connsiteX36" fmla="*/ 1138025 w 1172641"/>
              <a:gd name="connsiteY36" fmla="*/ 50800 h 524934"/>
              <a:gd name="connsiteX37" fmla="*/ 1163425 w 1172641"/>
              <a:gd name="connsiteY37" fmla="*/ 33867 h 524934"/>
              <a:gd name="connsiteX38" fmla="*/ 1159192 w 1172641"/>
              <a:gd name="connsiteY38" fmla="*/ 0 h 524934"/>
              <a:gd name="connsiteX39" fmla="*/ 1138025 w 1172641"/>
              <a:gd name="connsiteY39" fmla="*/ 4234 h 524934"/>
              <a:gd name="connsiteX40" fmla="*/ 1095692 w 1172641"/>
              <a:gd name="connsiteY40" fmla="*/ 25400 h 524934"/>
              <a:gd name="connsiteX41" fmla="*/ 1087225 w 1172641"/>
              <a:gd name="connsiteY41" fmla="*/ 42334 h 524934"/>
              <a:gd name="connsiteX42" fmla="*/ 1074525 w 1172641"/>
              <a:gd name="connsiteY42" fmla="*/ 46567 h 524934"/>
              <a:gd name="connsiteX43" fmla="*/ 1061825 w 1172641"/>
              <a:gd name="connsiteY43" fmla="*/ 55034 h 524934"/>
              <a:gd name="connsiteX44" fmla="*/ 1036425 w 1172641"/>
              <a:gd name="connsiteY44" fmla="*/ 63500 h 524934"/>
              <a:gd name="connsiteX45" fmla="*/ 1023725 w 1172641"/>
              <a:gd name="connsiteY45" fmla="*/ 71967 h 524934"/>
              <a:gd name="connsiteX46" fmla="*/ 985625 w 1172641"/>
              <a:gd name="connsiteY46" fmla="*/ 84667 h 524934"/>
              <a:gd name="connsiteX47" fmla="*/ 972925 w 1172641"/>
              <a:gd name="connsiteY47" fmla="*/ 88900 h 524934"/>
              <a:gd name="connsiteX48" fmla="*/ 955992 w 1172641"/>
              <a:gd name="connsiteY48" fmla="*/ 97367 h 524934"/>
              <a:gd name="connsiteX49" fmla="*/ 934825 w 1172641"/>
              <a:gd name="connsiteY49" fmla="*/ 114300 h 524934"/>
              <a:gd name="connsiteX50" fmla="*/ 909425 w 1172641"/>
              <a:gd name="connsiteY50" fmla="*/ 131234 h 524934"/>
              <a:gd name="connsiteX51" fmla="*/ 879792 w 1172641"/>
              <a:gd name="connsiteY51" fmla="*/ 148167 h 524934"/>
              <a:gd name="connsiteX52" fmla="*/ 867092 w 1172641"/>
              <a:gd name="connsiteY52" fmla="*/ 160867 h 524934"/>
              <a:gd name="connsiteX53" fmla="*/ 850158 w 1172641"/>
              <a:gd name="connsiteY53" fmla="*/ 186267 h 524934"/>
              <a:gd name="connsiteX54" fmla="*/ 837458 w 1172641"/>
              <a:gd name="connsiteY54" fmla="*/ 190500 h 524934"/>
              <a:gd name="connsiteX55" fmla="*/ 816292 w 1172641"/>
              <a:gd name="connsiteY55" fmla="*/ 220134 h 524934"/>
              <a:gd name="connsiteX56" fmla="*/ 812058 w 1172641"/>
              <a:gd name="connsiteY56" fmla="*/ 232834 h 524934"/>
              <a:gd name="connsiteX57" fmla="*/ 782425 w 1172641"/>
              <a:gd name="connsiteY57" fmla="*/ 270934 h 524934"/>
              <a:gd name="connsiteX58" fmla="*/ 778192 w 1172641"/>
              <a:gd name="connsiteY58" fmla="*/ 283634 h 524934"/>
              <a:gd name="connsiteX59" fmla="*/ 740092 w 1172641"/>
              <a:gd name="connsiteY59" fmla="*/ 304800 h 524934"/>
              <a:gd name="connsiteX60" fmla="*/ 731625 w 1172641"/>
              <a:gd name="connsiteY60" fmla="*/ 317500 h 524934"/>
              <a:gd name="connsiteX61" fmla="*/ 718925 w 1172641"/>
              <a:gd name="connsiteY61" fmla="*/ 325967 h 524934"/>
              <a:gd name="connsiteX62" fmla="*/ 685058 w 1172641"/>
              <a:gd name="connsiteY62" fmla="*/ 338667 h 524934"/>
              <a:gd name="connsiteX63" fmla="*/ 642725 w 1172641"/>
              <a:gd name="connsiteY63" fmla="*/ 351367 h 524934"/>
              <a:gd name="connsiteX64" fmla="*/ 621558 w 1172641"/>
              <a:gd name="connsiteY64" fmla="*/ 359834 h 524934"/>
              <a:gd name="connsiteX65" fmla="*/ 587692 w 1172641"/>
              <a:gd name="connsiteY65" fmla="*/ 368300 h 524934"/>
              <a:gd name="connsiteX66" fmla="*/ 574992 w 1172641"/>
              <a:gd name="connsiteY66" fmla="*/ 372534 h 524934"/>
              <a:gd name="connsiteX67" fmla="*/ 541125 w 1172641"/>
              <a:gd name="connsiteY67" fmla="*/ 381000 h 524934"/>
              <a:gd name="connsiteX68" fmla="*/ 528425 w 1172641"/>
              <a:gd name="connsiteY68" fmla="*/ 385234 h 524934"/>
              <a:gd name="connsiteX69" fmla="*/ 490325 w 1172641"/>
              <a:gd name="connsiteY69" fmla="*/ 389467 h 524934"/>
              <a:gd name="connsiteX70" fmla="*/ 460692 w 1172641"/>
              <a:gd name="connsiteY70" fmla="*/ 393700 h 524934"/>
              <a:gd name="connsiteX71" fmla="*/ 278658 w 1172641"/>
              <a:gd name="connsiteY71" fmla="*/ 402167 h 524934"/>
              <a:gd name="connsiteX72" fmla="*/ 253258 w 1172641"/>
              <a:gd name="connsiteY72" fmla="*/ 406400 h 524934"/>
              <a:gd name="connsiteX73" fmla="*/ 219392 w 1172641"/>
              <a:gd name="connsiteY73" fmla="*/ 414867 h 524934"/>
              <a:gd name="connsiteX74" fmla="*/ 206692 w 1172641"/>
              <a:gd name="connsiteY74" fmla="*/ 423334 h 524934"/>
              <a:gd name="connsiteX75" fmla="*/ 193992 w 1172641"/>
              <a:gd name="connsiteY75" fmla="*/ 427567 h 524934"/>
              <a:gd name="connsiteX76" fmla="*/ 177058 w 1172641"/>
              <a:gd name="connsiteY76" fmla="*/ 436034 h 524934"/>
              <a:gd name="connsiteX77" fmla="*/ 172825 w 1172641"/>
              <a:gd name="connsiteY77" fmla="*/ 448734 h 524934"/>
              <a:gd name="connsiteX78" fmla="*/ 160125 w 1172641"/>
              <a:gd name="connsiteY78" fmla="*/ 452967 h 524934"/>
              <a:gd name="connsiteX79" fmla="*/ 143192 w 1172641"/>
              <a:gd name="connsiteY79" fmla="*/ 486834 h 524934"/>
              <a:gd name="connsiteX80" fmla="*/ 117792 w 1172641"/>
              <a:gd name="connsiteY80" fmla="*/ 495300 h 524934"/>
              <a:gd name="connsiteX81" fmla="*/ 75458 w 1172641"/>
              <a:gd name="connsiteY81" fmla="*/ 491067 h 524934"/>
              <a:gd name="connsiteX82" fmla="*/ 62758 w 1172641"/>
              <a:gd name="connsiteY82" fmla="*/ 482600 h 524934"/>
              <a:gd name="connsiteX83" fmla="*/ 3492 w 1172641"/>
              <a:gd name="connsiteY83" fmla="*/ 452967 h 524934"/>
              <a:gd name="connsiteX0" fmla="*/ 3492 w 1172641"/>
              <a:gd name="connsiteY0" fmla="*/ 453038 h 525005"/>
              <a:gd name="connsiteX1" fmla="*/ 16192 w 1172641"/>
              <a:gd name="connsiteY1" fmla="*/ 491138 h 525005"/>
              <a:gd name="connsiteX2" fmla="*/ 20425 w 1172641"/>
              <a:gd name="connsiteY2" fmla="*/ 503838 h 525005"/>
              <a:gd name="connsiteX3" fmla="*/ 37358 w 1172641"/>
              <a:gd name="connsiteY3" fmla="*/ 512305 h 525005"/>
              <a:gd name="connsiteX4" fmla="*/ 71225 w 1172641"/>
              <a:gd name="connsiteY4" fmla="*/ 525005 h 525005"/>
              <a:gd name="connsiteX5" fmla="*/ 185525 w 1172641"/>
              <a:gd name="connsiteY5" fmla="*/ 520771 h 525005"/>
              <a:gd name="connsiteX6" fmla="*/ 202458 w 1172641"/>
              <a:gd name="connsiteY6" fmla="*/ 516538 h 525005"/>
              <a:gd name="connsiteX7" fmla="*/ 227858 w 1172641"/>
              <a:gd name="connsiteY7" fmla="*/ 503838 h 525005"/>
              <a:gd name="connsiteX8" fmla="*/ 265958 w 1172641"/>
              <a:gd name="connsiteY8" fmla="*/ 486905 h 525005"/>
              <a:gd name="connsiteX9" fmla="*/ 316758 w 1172641"/>
              <a:gd name="connsiteY9" fmla="*/ 469971 h 525005"/>
              <a:gd name="connsiteX10" fmla="*/ 329458 w 1172641"/>
              <a:gd name="connsiteY10" fmla="*/ 465738 h 525005"/>
              <a:gd name="connsiteX11" fmla="*/ 346392 w 1172641"/>
              <a:gd name="connsiteY11" fmla="*/ 457271 h 525005"/>
              <a:gd name="connsiteX12" fmla="*/ 519958 w 1172641"/>
              <a:gd name="connsiteY12" fmla="*/ 453038 h 525005"/>
              <a:gd name="connsiteX13" fmla="*/ 748558 w 1172641"/>
              <a:gd name="connsiteY13" fmla="*/ 448805 h 525005"/>
              <a:gd name="connsiteX14" fmla="*/ 773958 w 1172641"/>
              <a:gd name="connsiteY14" fmla="*/ 431871 h 525005"/>
              <a:gd name="connsiteX15" fmla="*/ 782425 w 1172641"/>
              <a:gd name="connsiteY15" fmla="*/ 419171 h 525005"/>
              <a:gd name="connsiteX16" fmla="*/ 799358 w 1172641"/>
              <a:gd name="connsiteY16" fmla="*/ 414938 h 525005"/>
              <a:gd name="connsiteX17" fmla="*/ 812058 w 1172641"/>
              <a:gd name="connsiteY17" fmla="*/ 410705 h 525005"/>
              <a:gd name="connsiteX18" fmla="*/ 824758 w 1172641"/>
              <a:gd name="connsiteY18" fmla="*/ 402238 h 525005"/>
              <a:gd name="connsiteX19" fmla="*/ 837458 w 1172641"/>
              <a:gd name="connsiteY19" fmla="*/ 376838 h 525005"/>
              <a:gd name="connsiteX20" fmla="*/ 850158 w 1172641"/>
              <a:gd name="connsiteY20" fmla="*/ 313338 h 525005"/>
              <a:gd name="connsiteX21" fmla="*/ 854392 w 1172641"/>
              <a:gd name="connsiteY21" fmla="*/ 283705 h 525005"/>
              <a:gd name="connsiteX22" fmla="*/ 858625 w 1172641"/>
              <a:gd name="connsiteY22" fmla="*/ 271005 h 525005"/>
              <a:gd name="connsiteX23" fmla="*/ 896725 w 1172641"/>
              <a:gd name="connsiteY23" fmla="*/ 258305 h 525005"/>
              <a:gd name="connsiteX24" fmla="*/ 909425 w 1172641"/>
              <a:gd name="connsiteY24" fmla="*/ 254071 h 525005"/>
              <a:gd name="connsiteX25" fmla="*/ 939058 w 1172641"/>
              <a:gd name="connsiteY25" fmla="*/ 237138 h 525005"/>
              <a:gd name="connsiteX26" fmla="*/ 960225 w 1172641"/>
              <a:gd name="connsiteY26" fmla="*/ 215971 h 525005"/>
              <a:gd name="connsiteX27" fmla="*/ 968692 w 1172641"/>
              <a:gd name="connsiteY27" fmla="*/ 203271 h 525005"/>
              <a:gd name="connsiteX28" fmla="*/ 998325 w 1172641"/>
              <a:gd name="connsiteY28" fmla="*/ 186338 h 525005"/>
              <a:gd name="connsiteX29" fmla="*/ 1023725 w 1172641"/>
              <a:gd name="connsiteY29" fmla="*/ 169405 h 525005"/>
              <a:gd name="connsiteX30" fmla="*/ 1049125 w 1172641"/>
              <a:gd name="connsiteY30" fmla="*/ 156705 h 525005"/>
              <a:gd name="connsiteX31" fmla="*/ 1061825 w 1172641"/>
              <a:gd name="connsiteY31" fmla="*/ 152471 h 525005"/>
              <a:gd name="connsiteX32" fmla="*/ 1078758 w 1172641"/>
              <a:gd name="connsiteY32" fmla="*/ 144005 h 525005"/>
              <a:gd name="connsiteX33" fmla="*/ 1099925 w 1172641"/>
              <a:gd name="connsiteY33" fmla="*/ 122838 h 525005"/>
              <a:gd name="connsiteX34" fmla="*/ 1121092 w 1172641"/>
              <a:gd name="connsiteY34" fmla="*/ 105905 h 525005"/>
              <a:gd name="connsiteX35" fmla="*/ 1133792 w 1172641"/>
              <a:gd name="connsiteY35" fmla="*/ 63571 h 525005"/>
              <a:gd name="connsiteX36" fmla="*/ 1138025 w 1172641"/>
              <a:gd name="connsiteY36" fmla="*/ 50871 h 525005"/>
              <a:gd name="connsiteX37" fmla="*/ 1163425 w 1172641"/>
              <a:gd name="connsiteY37" fmla="*/ 33938 h 525005"/>
              <a:gd name="connsiteX38" fmla="*/ 1159192 w 1172641"/>
              <a:gd name="connsiteY38" fmla="*/ 71 h 525005"/>
              <a:gd name="connsiteX39" fmla="*/ 1095692 w 1172641"/>
              <a:gd name="connsiteY39" fmla="*/ 25471 h 525005"/>
              <a:gd name="connsiteX40" fmla="*/ 1087225 w 1172641"/>
              <a:gd name="connsiteY40" fmla="*/ 42405 h 525005"/>
              <a:gd name="connsiteX41" fmla="*/ 1074525 w 1172641"/>
              <a:gd name="connsiteY41" fmla="*/ 46638 h 525005"/>
              <a:gd name="connsiteX42" fmla="*/ 1061825 w 1172641"/>
              <a:gd name="connsiteY42" fmla="*/ 55105 h 525005"/>
              <a:gd name="connsiteX43" fmla="*/ 1036425 w 1172641"/>
              <a:gd name="connsiteY43" fmla="*/ 63571 h 525005"/>
              <a:gd name="connsiteX44" fmla="*/ 1023725 w 1172641"/>
              <a:gd name="connsiteY44" fmla="*/ 72038 h 525005"/>
              <a:gd name="connsiteX45" fmla="*/ 985625 w 1172641"/>
              <a:gd name="connsiteY45" fmla="*/ 84738 h 525005"/>
              <a:gd name="connsiteX46" fmla="*/ 972925 w 1172641"/>
              <a:gd name="connsiteY46" fmla="*/ 88971 h 525005"/>
              <a:gd name="connsiteX47" fmla="*/ 955992 w 1172641"/>
              <a:gd name="connsiteY47" fmla="*/ 97438 h 525005"/>
              <a:gd name="connsiteX48" fmla="*/ 934825 w 1172641"/>
              <a:gd name="connsiteY48" fmla="*/ 114371 h 525005"/>
              <a:gd name="connsiteX49" fmla="*/ 909425 w 1172641"/>
              <a:gd name="connsiteY49" fmla="*/ 131305 h 525005"/>
              <a:gd name="connsiteX50" fmla="*/ 879792 w 1172641"/>
              <a:gd name="connsiteY50" fmla="*/ 148238 h 525005"/>
              <a:gd name="connsiteX51" fmla="*/ 867092 w 1172641"/>
              <a:gd name="connsiteY51" fmla="*/ 160938 h 525005"/>
              <a:gd name="connsiteX52" fmla="*/ 850158 w 1172641"/>
              <a:gd name="connsiteY52" fmla="*/ 186338 h 525005"/>
              <a:gd name="connsiteX53" fmla="*/ 837458 w 1172641"/>
              <a:gd name="connsiteY53" fmla="*/ 190571 h 525005"/>
              <a:gd name="connsiteX54" fmla="*/ 816292 w 1172641"/>
              <a:gd name="connsiteY54" fmla="*/ 220205 h 525005"/>
              <a:gd name="connsiteX55" fmla="*/ 812058 w 1172641"/>
              <a:gd name="connsiteY55" fmla="*/ 232905 h 525005"/>
              <a:gd name="connsiteX56" fmla="*/ 782425 w 1172641"/>
              <a:gd name="connsiteY56" fmla="*/ 271005 h 525005"/>
              <a:gd name="connsiteX57" fmla="*/ 778192 w 1172641"/>
              <a:gd name="connsiteY57" fmla="*/ 283705 h 525005"/>
              <a:gd name="connsiteX58" fmla="*/ 740092 w 1172641"/>
              <a:gd name="connsiteY58" fmla="*/ 304871 h 525005"/>
              <a:gd name="connsiteX59" fmla="*/ 731625 w 1172641"/>
              <a:gd name="connsiteY59" fmla="*/ 317571 h 525005"/>
              <a:gd name="connsiteX60" fmla="*/ 718925 w 1172641"/>
              <a:gd name="connsiteY60" fmla="*/ 326038 h 525005"/>
              <a:gd name="connsiteX61" fmla="*/ 685058 w 1172641"/>
              <a:gd name="connsiteY61" fmla="*/ 338738 h 525005"/>
              <a:gd name="connsiteX62" fmla="*/ 642725 w 1172641"/>
              <a:gd name="connsiteY62" fmla="*/ 351438 h 525005"/>
              <a:gd name="connsiteX63" fmla="*/ 621558 w 1172641"/>
              <a:gd name="connsiteY63" fmla="*/ 359905 h 525005"/>
              <a:gd name="connsiteX64" fmla="*/ 587692 w 1172641"/>
              <a:gd name="connsiteY64" fmla="*/ 368371 h 525005"/>
              <a:gd name="connsiteX65" fmla="*/ 574992 w 1172641"/>
              <a:gd name="connsiteY65" fmla="*/ 372605 h 525005"/>
              <a:gd name="connsiteX66" fmla="*/ 541125 w 1172641"/>
              <a:gd name="connsiteY66" fmla="*/ 381071 h 525005"/>
              <a:gd name="connsiteX67" fmla="*/ 528425 w 1172641"/>
              <a:gd name="connsiteY67" fmla="*/ 385305 h 525005"/>
              <a:gd name="connsiteX68" fmla="*/ 490325 w 1172641"/>
              <a:gd name="connsiteY68" fmla="*/ 389538 h 525005"/>
              <a:gd name="connsiteX69" fmla="*/ 460692 w 1172641"/>
              <a:gd name="connsiteY69" fmla="*/ 393771 h 525005"/>
              <a:gd name="connsiteX70" fmla="*/ 278658 w 1172641"/>
              <a:gd name="connsiteY70" fmla="*/ 402238 h 525005"/>
              <a:gd name="connsiteX71" fmla="*/ 253258 w 1172641"/>
              <a:gd name="connsiteY71" fmla="*/ 406471 h 525005"/>
              <a:gd name="connsiteX72" fmla="*/ 219392 w 1172641"/>
              <a:gd name="connsiteY72" fmla="*/ 414938 h 525005"/>
              <a:gd name="connsiteX73" fmla="*/ 206692 w 1172641"/>
              <a:gd name="connsiteY73" fmla="*/ 423405 h 525005"/>
              <a:gd name="connsiteX74" fmla="*/ 193992 w 1172641"/>
              <a:gd name="connsiteY74" fmla="*/ 427638 h 525005"/>
              <a:gd name="connsiteX75" fmla="*/ 177058 w 1172641"/>
              <a:gd name="connsiteY75" fmla="*/ 436105 h 525005"/>
              <a:gd name="connsiteX76" fmla="*/ 172825 w 1172641"/>
              <a:gd name="connsiteY76" fmla="*/ 448805 h 525005"/>
              <a:gd name="connsiteX77" fmla="*/ 160125 w 1172641"/>
              <a:gd name="connsiteY77" fmla="*/ 453038 h 525005"/>
              <a:gd name="connsiteX78" fmla="*/ 143192 w 1172641"/>
              <a:gd name="connsiteY78" fmla="*/ 486905 h 525005"/>
              <a:gd name="connsiteX79" fmla="*/ 117792 w 1172641"/>
              <a:gd name="connsiteY79" fmla="*/ 495371 h 525005"/>
              <a:gd name="connsiteX80" fmla="*/ 75458 w 1172641"/>
              <a:gd name="connsiteY80" fmla="*/ 491138 h 525005"/>
              <a:gd name="connsiteX81" fmla="*/ 62758 w 1172641"/>
              <a:gd name="connsiteY81" fmla="*/ 482671 h 525005"/>
              <a:gd name="connsiteX82" fmla="*/ 3492 w 1172641"/>
              <a:gd name="connsiteY82" fmla="*/ 453038 h 525005"/>
              <a:gd name="connsiteX0" fmla="*/ 3492 w 1172641"/>
              <a:gd name="connsiteY0" fmla="*/ 452967 h 524934"/>
              <a:gd name="connsiteX1" fmla="*/ 16192 w 1172641"/>
              <a:gd name="connsiteY1" fmla="*/ 491067 h 524934"/>
              <a:gd name="connsiteX2" fmla="*/ 20425 w 1172641"/>
              <a:gd name="connsiteY2" fmla="*/ 503767 h 524934"/>
              <a:gd name="connsiteX3" fmla="*/ 37358 w 1172641"/>
              <a:gd name="connsiteY3" fmla="*/ 512234 h 524934"/>
              <a:gd name="connsiteX4" fmla="*/ 71225 w 1172641"/>
              <a:gd name="connsiteY4" fmla="*/ 524934 h 524934"/>
              <a:gd name="connsiteX5" fmla="*/ 185525 w 1172641"/>
              <a:gd name="connsiteY5" fmla="*/ 520700 h 524934"/>
              <a:gd name="connsiteX6" fmla="*/ 202458 w 1172641"/>
              <a:gd name="connsiteY6" fmla="*/ 516467 h 524934"/>
              <a:gd name="connsiteX7" fmla="*/ 227858 w 1172641"/>
              <a:gd name="connsiteY7" fmla="*/ 503767 h 524934"/>
              <a:gd name="connsiteX8" fmla="*/ 265958 w 1172641"/>
              <a:gd name="connsiteY8" fmla="*/ 486834 h 524934"/>
              <a:gd name="connsiteX9" fmla="*/ 316758 w 1172641"/>
              <a:gd name="connsiteY9" fmla="*/ 469900 h 524934"/>
              <a:gd name="connsiteX10" fmla="*/ 329458 w 1172641"/>
              <a:gd name="connsiteY10" fmla="*/ 465667 h 524934"/>
              <a:gd name="connsiteX11" fmla="*/ 346392 w 1172641"/>
              <a:gd name="connsiteY11" fmla="*/ 457200 h 524934"/>
              <a:gd name="connsiteX12" fmla="*/ 519958 w 1172641"/>
              <a:gd name="connsiteY12" fmla="*/ 452967 h 524934"/>
              <a:gd name="connsiteX13" fmla="*/ 748558 w 1172641"/>
              <a:gd name="connsiteY13" fmla="*/ 448734 h 524934"/>
              <a:gd name="connsiteX14" fmla="*/ 773958 w 1172641"/>
              <a:gd name="connsiteY14" fmla="*/ 431800 h 524934"/>
              <a:gd name="connsiteX15" fmla="*/ 782425 w 1172641"/>
              <a:gd name="connsiteY15" fmla="*/ 419100 h 524934"/>
              <a:gd name="connsiteX16" fmla="*/ 799358 w 1172641"/>
              <a:gd name="connsiteY16" fmla="*/ 414867 h 524934"/>
              <a:gd name="connsiteX17" fmla="*/ 812058 w 1172641"/>
              <a:gd name="connsiteY17" fmla="*/ 410634 h 524934"/>
              <a:gd name="connsiteX18" fmla="*/ 824758 w 1172641"/>
              <a:gd name="connsiteY18" fmla="*/ 402167 h 524934"/>
              <a:gd name="connsiteX19" fmla="*/ 837458 w 1172641"/>
              <a:gd name="connsiteY19" fmla="*/ 376767 h 524934"/>
              <a:gd name="connsiteX20" fmla="*/ 850158 w 1172641"/>
              <a:gd name="connsiteY20" fmla="*/ 313267 h 524934"/>
              <a:gd name="connsiteX21" fmla="*/ 854392 w 1172641"/>
              <a:gd name="connsiteY21" fmla="*/ 283634 h 524934"/>
              <a:gd name="connsiteX22" fmla="*/ 858625 w 1172641"/>
              <a:gd name="connsiteY22" fmla="*/ 270934 h 524934"/>
              <a:gd name="connsiteX23" fmla="*/ 896725 w 1172641"/>
              <a:gd name="connsiteY23" fmla="*/ 258234 h 524934"/>
              <a:gd name="connsiteX24" fmla="*/ 909425 w 1172641"/>
              <a:gd name="connsiteY24" fmla="*/ 254000 h 524934"/>
              <a:gd name="connsiteX25" fmla="*/ 939058 w 1172641"/>
              <a:gd name="connsiteY25" fmla="*/ 237067 h 524934"/>
              <a:gd name="connsiteX26" fmla="*/ 960225 w 1172641"/>
              <a:gd name="connsiteY26" fmla="*/ 215900 h 524934"/>
              <a:gd name="connsiteX27" fmla="*/ 968692 w 1172641"/>
              <a:gd name="connsiteY27" fmla="*/ 203200 h 524934"/>
              <a:gd name="connsiteX28" fmla="*/ 998325 w 1172641"/>
              <a:gd name="connsiteY28" fmla="*/ 186267 h 524934"/>
              <a:gd name="connsiteX29" fmla="*/ 1023725 w 1172641"/>
              <a:gd name="connsiteY29" fmla="*/ 169334 h 524934"/>
              <a:gd name="connsiteX30" fmla="*/ 1049125 w 1172641"/>
              <a:gd name="connsiteY30" fmla="*/ 156634 h 524934"/>
              <a:gd name="connsiteX31" fmla="*/ 1061825 w 1172641"/>
              <a:gd name="connsiteY31" fmla="*/ 152400 h 524934"/>
              <a:gd name="connsiteX32" fmla="*/ 1078758 w 1172641"/>
              <a:gd name="connsiteY32" fmla="*/ 143934 h 524934"/>
              <a:gd name="connsiteX33" fmla="*/ 1099925 w 1172641"/>
              <a:gd name="connsiteY33" fmla="*/ 122767 h 524934"/>
              <a:gd name="connsiteX34" fmla="*/ 1121092 w 1172641"/>
              <a:gd name="connsiteY34" fmla="*/ 105834 h 524934"/>
              <a:gd name="connsiteX35" fmla="*/ 1133792 w 1172641"/>
              <a:gd name="connsiteY35" fmla="*/ 63500 h 524934"/>
              <a:gd name="connsiteX36" fmla="*/ 1138025 w 1172641"/>
              <a:gd name="connsiteY36" fmla="*/ 50800 h 524934"/>
              <a:gd name="connsiteX37" fmla="*/ 1163425 w 1172641"/>
              <a:gd name="connsiteY37" fmla="*/ 33867 h 524934"/>
              <a:gd name="connsiteX38" fmla="*/ 1159192 w 1172641"/>
              <a:gd name="connsiteY38" fmla="*/ 0 h 524934"/>
              <a:gd name="connsiteX39" fmla="*/ 1087225 w 1172641"/>
              <a:gd name="connsiteY39" fmla="*/ 42334 h 524934"/>
              <a:gd name="connsiteX40" fmla="*/ 1074525 w 1172641"/>
              <a:gd name="connsiteY40" fmla="*/ 46567 h 524934"/>
              <a:gd name="connsiteX41" fmla="*/ 1061825 w 1172641"/>
              <a:gd name="connsiteY41" fmla="*/ 55034 h 524934"/>
              <a:gd name="connsiteX42" fmla="*/ 1036425 w 1172641"/>
              <a:gd name="connsiteY42" fmla="*/ 63500 h 524934"/>
              <a:gd name="connsiteX43" fmla="*/ 1023725 w 1172641"/>
              <a:gd name="connsiteY43" fmla="*/ 71967 h 524934"/>
              <a:gd name="connsiteX44" fmla="*/ 985625 w 1172641"/>
              <a:gd name="connsiteY44" fmla="*/ 84667 h 524934"/>
              <a:gd name="connsiteX45" fmla="*/ 972925 w 1172641"/>
              <a:gd name="connsiteY45" fmla="*/ 88900 h 524934"/>
              <a:gd name="connsiteX46" fmla="*/ 955992 w 1172641"/>
              <a:gd name="connsiteY46" fmla="*/ 97367 h 524934"/>
              <a:gd name="connsiteX47" fmla="*/ 934825 w 1172641"/>
              <a:gd name="connsiteY47" fmla="*/ 114300 h 524934"/>
              <a:gd name="connsiteX48" fmla="*/ 909425 w 1172641"/>
              <a:gd name="connsiteY48" fmla="*/ 131234 h 524934"/>
              <a:gd name="connsiteX49" fmla="*/ 879792 w 1172641"/>
              <a:gd name="connsiteY49" fmla="*/ 148167 h 524934"/>
              <a:gd name="connsiteX50" fmla="*/ 867092 w 1172641"/>
              <a:gd name="connsiteY50" fmla="*/ 160867 h 524934"/>
              <a:gd name="connsiteX51" fmla="*/ 850158 w 1172641"/>
              <a:gd name="connsiteY51" fmla="*/ 186267 h 524934"/>
              <a:gd name="connsiteX52" fmla="*/ 837458 w 1172641"/>
              <a:gd name="connsiteY52" fmla="*/ 190500 h 524934"/>
              <a:gd name="connsiteX53" fmla="*/ 816292 w 1172641"/>
              <a:gd name="connsiteY53" fmla="*/ 220134 h 524934"/>
              <a:gd name="connsiteX54" fmla="*/ 812058 w 1172641"/>
              <a:gd name="connsiteY54" fmla="*/ 232834 h 524934"/>
              <a:gd name="connsiteX55" fmla="*/ 782425 w 1172641"/>
              <a:gd name="connsiteY55" fmla="*/ 270934 h 524934"/>
              <a:gd name="connsiteX56" fmla="*/ 778192 w 1172641"/>
              <a:gd name="connsiteY56" fmla="*/ 283634 h 524934"/>
              <a:gd name="connsiteX57" fmla="*/ 740092 w 1172641"/>
              <a:gd name="connsiteY57" fmla="*/ 304800 h 524934"/>
              <a:gd name="connsiteX58" fmla="*/ 731625 w 1172641"/>
              <a:gd name="connsiteY58" fmla="*/ 317500 h 524934"/>
              <a:gd name="connsiteX59" fmla="*/ 718925 w 1172641"/>
              <a:gd name="connsiteY59" fmla="*/ 325967 h 524934"/>
              <a:gd name="connsiteX60" fmla="*/ 685058 w 1172641"/>
              <a:gd name="connsiteY60" fmla="*/ 338667 h 524934"/>
              <a:gd name="connsiteX61" fmla="*/ 642725 w 1172641"/>
              <a:gd name="connsiteY61" fmla="*/ 351367 h 524934"/>
              <a:gd name="connsiteX62" fmla="*/ 621558 w 1172641"/>
              <a:gd name="connsiteY62" fmla="*/ 359834 h 524934"/>
              <a:gd name="connsiteX63" fmla="*/ 587692 w 1172641"/>
              <a:gd name="connsiteY63" fmla="*/ 368300 h 524934"/>
              <a:gd name="connsiteX64" fmla="*/ 574992 w 1172641"/>
              <a:gd name="connsiteY64" fmla="*/ 372534 h 524934"/>
              <a:gd name="connsiteX65" fmla="*/ 541125 w 1172641"/>
              <a:gd name="connsiteY65" fmla="*/ 381000 h 524934"/>
              <a:gd name="connsiteX66" fmla="*/ 528425 w 1172641"/>
              <a:gd name="connsiteY66" fmla="*/ 385234 h 524934"/>
              <a:gd name="connsiteX67" fmla="*/ 490325 w 1172641"/>
              <a:gd name="connsiteY67" fmla="*/ 389467 h 524934"/>
              <a:gd name="connsiteX68" fmla="*/ 460692 w 1172641"/>
              <a:gd name="connsiteY68" fmla="*/ 393700 h 524934"/>
              <a:gd name="connsiteX69" fmla="*/ 278658 w 1172641"/>
              <a:gd name="connsiteY69" fmla="*/ 402167 h 524934"/>
              <a:gd name="connsiteX70" fmla="*/ 253258 w 1172641"/>
              <a:gd name="connsiteY70" fmla="*/ 406400 h 524934"/>
              <a:gd name="connsiteX71" fmla="*/ 219392 w 1172641"/>
              <a:gd name="connsiteY71" fmla="*/ 414867 h 524934"/>
              <a:gd name="connsiteX72" fmla="*/ 206692 w 1172641"/>
              <a:gd name="connsiteY72" fmla="*/ 423334 h 524934"/>
              <a:gd name="connsiteX73" fmla="*/ 193992 w 1172641"/>
              <a:gd name="connsiteY73" fmla="*/ 427567 h 524934"/>
              <a:gd name="connsiteX74" fmla="*/ 177058 w 1172641"/>
              <a:gd name="connsiteY74" fmla="*/ 436034 h 524934"/>
              <a:gd name="connsiteX75" fmla="*/ 172825 w 1172641"/>
              <a:gd name="connsiteY75" fmla="*/ 448734 h 524934"/>
              <a:gd name="connsiteX76" fmla="*/ 160125 w 1172641"/>
              <a:gd name="connsiteY76" fmla="*/ 452967 h 524934"/>
              <a:gd name="connsiteX77" fmla="*/ 143192 w 1172641"/>
              <a:gd name="connsiteY77" fmla="*/ 486834 h 524934"/>
              <a:gd name="connsiteX78" fmla="*/ 117792 w 1172641"/>
              <a:gd name="connsiteY78" fmla="*/ 495300 h 524934"/>
              <a:gd name="connsiteX79" fmla="*/ 75458 w 1172641"/>
              <a:gd name="connsiteY79" fmla="*/ 491067 h 524934"/>
              <a:gd name="connsiteX80" fmla="*/ 62758 w 1172641"/>
              <a:gd name="connsiteY80" fmla="*/ 482600 h 524934"/>
              <a:gd name="connsiteX81" fmla="*/ 3492 w 1172641"/>
              <a:gd name="connsiteY81" fmla="*/ 452967 h 524934"/>
              <a:gd name="connsiteX0" fmla="*/ 3492 w 1172641"/>
              <a:gd name="connsiteY0" fmla="*/ 452967 h 524934"/>
              <a:gd name="connsiteX1" fmla="*/ 16192 w 1172641"/>
              <a:gd name="connsiteY1" fmla="*/ 491067 h 524934"/>
              <a:gd name="connsiteX2" fmla="*/ 20425 w 1172641"/>
              <a:gd name="connsiteY2" fmla="*/ 503767 h 524934"/>
              <a:gd name="connsiteX3" fmla="*/ 37358 w 1172641"/>
              <a:gd name="connsiteY3" fmla="*/ 512234 h 524934"/>
              <a:gd name="connsiteX4" fmla="*/ 71225 w 1172641"/>
              <a:gd name="connsiteY4" fmla="*/ 524934 h 524934"/>
              <a:gd name="connsiteX5" fmla="*/ 185525 w 1172641"/>
              <a:gd name="connsiteY5" fmla="*/ 520700 h 524934"/>
              <a:gd name="connsiteX6" fmla="*/ 202458 w 1172641"/>
              <a:gd name="connsiteY6" fmla="*/ 516467 h 524934"/>
              <a:gd name="connsiteX7" fmla="*/ 227858 w 1172641"/>
              <a:gd name="connsiteY7" fmla="*/ 503767 h 524934"/>
              <a:gd name="connsiteX8" fmla="*/ 265958 w 1172641"/>
              <a:gd name="connsiteY8" fmla="*/ 486834 h 524934"/>
              <a:gd name="connsiteX9" fmla="*/ 316758 w 1172641"/>
              <a:gd name="connsiteY9" fmla="*/ 469900 h 524934"/>
              <a:gd name="connsiteX10" fmla="*/ 329458 w 1172641"/>
              <a:gd name="connsiteY10" fmla="*/ 465667 h 524934"/>
              <a:gd name="connsiteX11" fmla="*/ 346392 w 1172641"/>
              <a:gd name="connsiteY11" fmla="*/ 457200 h 524934"/>
              <a:gd name="connsiteX12" fmla="*/ 519958 w 1172641"/>
              <a:gd name="connsiteY12" fmla="*/ 452967 h 524934"/>
              <a:gd name="connsiteX13" fmla="*/ 748558 w 1172641"/>
              <a:gd name="connsiteY13" fmla="*/ 448734 h 524934"/>
              <a:gd name="connsiteX14" fmla="*/ 773958 w 1172641"/>
              <a:gd name="connsiteY14" fmla="*/ 431800 h 524934"/>
              <a:gd name="connsiteX15" fmla="*/ 782425 w 1172641"/>
              <a:gd name="connsiteY15" fmla="*/ 419100 h 524934"/>
              <a:gd name="connsiteX16" fmla="*/ 799358 w 1172641"/>
              <a:gd name="connsiteY16" fmla="*/ 414867 h 524934"/>
              <a:gd name="connsiteX17" fmla="*/ 812058 w 1172641"/>
              <a:gd name="connsiteY17" fmla="*/ 410634 h 524934"/>
              <a:gd name="connsiteX18" fmla="*/ 824758 w 1172641"/>
              <a:gd name="connsiteY18" fmla="*/ 402167 h 524934"/>
              <a:gd name="connsiteX19" fmla="*/ 837458 w 1172641"/>
              <a:gd name="connsiteY19" fmla="*/ 376767 h 524934"/>
              <a:gd name="connsiteX20" fmla="*/ 850158 w 1172641"/>
              <a:gd name="connsiteY20" fmla="*/ 313267 h 524934"/>
              <a:gd name="connsiteX21" fmla="*/ 854392 w 1172641"/>
              <a:gd name="connsiteY21" fmla="*/ 283634 h 524934"/>
              <a:gd name="connsiteX22" fmla="*/ 858625 w 1172641"/>
              <a:gd name="connsiteY22" fmla="*/ 270934 h 524934"/>
              <a:gd name="connsiteX23" fmla="*/ 896725 w 1172641"/>
              <a:gd name="connsiteY23" fmla="*/ 258234 h 524934"/>
              <a:gd name="connsiteX24" fmla="*/ 909425 w 1172641"/>
              <a:gd name="connsiteY24" fmla="*/ 254000 h 524934"/>
              <a:gd name="connsiteX25" fmla="*/ 939058 w 1172641"/>
              <a:gd name="connsiteY25" fmla="*/ 237067 h 524934"/>
              <a:gd name="connsiteX26" fmla="*/ 960225 w 1172641"/>
              <a:gd name="connsiteY26" fmla="*/ 215900 h 524934"/>
              <a:gd name="connsiteX27" fmla="*/ 968692 w 1172641"/>
              <a:gd name="connsiteY27" fmla="*/ 203200 h 524934"/>
              <a:gd name="connsiteX28" fmla="*/ 998325 w 1172641"/>
              <a:gd name="connsiteY28" fmla="*/ 186267 h 524934"/>
              <a:gd name="connsiteX29" fmla="*/ 1023725 w 1172641"/>
              <a:gd name="connsiteY29" fmla="*/ 169334 h 524934"/>
              <a:gd name="connsiteX30" fmla="*/ 1049125 w 1172641"/>
              <a:gd name="connsiteY30" fmla="*/ 156634 h 524934"/>
              <a:gd name="connsiteX31" fmla="*/ 1061825 w 1172641"/>
              <a:gd name="connsiteY31" fmla="*/ 152400 h 524934"/>
              <a:gd name="connsiteX32" fmla="*/ 1078758 w 1172641"/>
              <a:gd name="connsiteY32" fmla="*/ 143934 h 524934"/>
              <a:gd name="connsiteX33" fmla="*/ 1099925 w 1172641"/>
              <a:gd name="connsiteY33" fmla="*/ 122767 h 524934"/>
              <a:gd name="connsiteX34" fmla="*/ 1121092 w 1172641"/>
              <a:gd name="connsiteY34" fmla="*/ 105834 h 524934"/>
              <a:gd name="connsiteX35" fmla="*/ 1133792 w 1172641"/>
              <a:gd name="connsiteY35" fmla="*/ 63500 h 524934"/>
              <a:gd name="connsiteX36" fmla="*/ 1138025 w 1172641"/>
              <a:gd name="connsiteY36" fmla="*/ 50800 h 524934"/>
              <a:gd name="connsiteX37" fmla="*/ 1163425 w 1172641"/>
              <a:gd name="connsiteY37" fmla="*/ 33867 h 524934"/>
              <a:gd name="connsiteX38" fmla="*/ 1159192 w 1172641"/>
              <a:gd name="connsiteY38" fmla="*/ 0 h 524934"/>
              <a:gd name="connsiteX39" fmla="*/ 1087225 w 1172641"/>
              <a:gd name="connsiteY39" fmla="*/ 42334 h 524934"/>
              <a:gd name="connsiteX40" fmla="*/ 1061825 w 1172641"/>
              <a:gd name="connsiteY40" fmla="*/ 55034 h 524934"/>
              <a:gd name="connsiteX41" fmla="*/ 1036425 w 1172641"/>
              <a:gd name="connsiteY41" fmla="*/ 63500 h 524934"/>
              <a:gd name="connsiteX42" fmla="*/ 1023725 w 1172641"/>
              <a:gd name="connsiteY42" fmla="*/ 71967 h 524934"/>
              <a:gd name="connsiteX43" fmla="*/ 985625 w 1172641"/>
              <a:gd name="connsiteY43" fmla="*/ 84667 h 524934"/>
              <a:gd name="connsiteX44" fmla="*/ 972925 w 1172641"/>
              <a:gd name="connsiteY44" fmla="*/ 88900 h 524934"/>
              <a:gd name="connsiteX45" fmla="*/ 955992 w 1172641"/>
              <a:gd name="connsiteY45" fmla="*/ 97367 h 524934"/>
              <a:gd name="connsiteX46" fmla="*/ 934825 w 1172641"/>
              <a:gd name="connsiteY46" fmla="*/ 114300 h 524934"/>
              <a:gd name="connsiteX47" fmla="*/ 909425 w 1172641"/>
              <a:gd name="connsiteY47" fmla="*/ 131234 h 524934"/>
              <a:gd name="connsiteX48" fmla="*/ 879792 w 1172641"/>
              <a:gd name="connsiteY48" fmla="*/ 148167 h 524934"/>
              <a:gd name="connsiteX49" fmla="*/ 867092 w 1172641"/>
              <a:gd name="connsiteY49" fmla="*/ 160867 h 524934"/>
              <a:gd name="connsiteX50" fmla="*/ 850158 w 1172641"/>
              <a:gd name="connsiteY50" fmla="*/ 186267 h 524934"/>
              <a:gd name="connsiteX51" fmla="*/ 837458 w 1172641"/>
              <a:gd name="connsiteY51" fmla="*/ 190500 h 524934"/>
              <a:gd name="connsiteX52" fmla="*/ 816292 w 1172641"/>
              <a:gd name="connsiteY52" fmla="*/ 220134 h 524934"/>
              <a:gd name="connsiteX53" fmla="*/ 812058 w 1172641"/>
              <a:gd name="connsiteY53" fmla="*/ 232834 h 524934"/>
              <a:gd name="connsiteX54" fmla="*/ 782425 w 1172641"/>
              <a:gd name="connsiteY54" fmla="*/ 270934 h 524934"/>
              <a:gd name="connsiteX55" fmla="*/ 778192 w 1172641"/>
              <a:gd name="connsiteY55" fmla="*/ 283634 h 524934"/>
              <a:gd name="connsiteX56" fmla="*/ 740092 w 1172641"/>
              <a:gd name="connsiteY56" fmla="*/ 304800 h 524934"/>
              <a:gd name="connsiteX57" fmla="*/ 731625 w 1172641"/>
              <a:gd name="connsiteY57" fmla="*/ 317500 h 524934"/>
              <a:gd name="connsiteX58" fmla="*/ 718925 w 1172641"/>
              <a:gd name="connsiteY58" fmla="*/ 325967 h 524934"/>
              <a:gd name="connsiteX59" fmla="*/ 685058 w 1172641"/>
              <a:gd name="connsiteY59" fmla="*/ 338667 h 524934"/>
              <a:gd name="connsiteX60" fmla="*/ 642725 w 1172641"/>
              <a:gd name="connsiteY60" fmla="*/ 351367 h 524934"/>
              <a:gd name="connsiteX61" fmla="*/ 621558 w 1172641"/>
              <a:gd name="connsiteY61" fmla="*/ 359834 h 524934"/>
              <a:gd name="connsiteX62" fmla="*/ 587692 w 1172641"/>
              <a:gd name="connsiteY62" fmla="*/ 368300 h 524934"/>
              <a:gd name="connsiteX63" fmla="*/ 574992 w 1172641"/>
              <a:gd name="connsiteY63" fmla="*/ 372534 h 524934"/>
              <a:gd name="connsiteX64" fmla="*/ 541125 w 1172641"/>
              <a:gd name="connsiteY64" fmla="*/ 381000 h 524934"/>
              <a:gd name="connsiteX65" fmla="*/ 528425 w 1172641"/>
              <a:gd name="connsiteY65" fmla="*/ 385234 h 524934"/>
              <a:gd name="connsiteX66" fmla="*/ 490325 w 1172641"/>
              <a:gd name="connsiteY66" fmla="*/ 389467 h 524934"/>
              <a:gd name="connsiteX67" fmla="*/ 460692 w 1172641"/>
              <a:gd name="connsiteY67" fmla="*/ 393700 h 524934"/>
              <a:gd name="connsiteX68" fmla="*/ 278658 w 1172641"/>
              <a:gd name="connsiteY68" fmla="*/ 402167 h 524934"/>
              <a:gd name="connsiteX69" fmla="*/ 253258 w 1172641"/>
              <a:gd name="connsiteY69" fmla="*/ 406400 h 524934"/>
              <a:gd name="connsiteX70" fmla="*/ 219392 w 1172641"/>
              <a:gd name="connsiteY70" fmla="*/ 414867 h 524934"/>
              <a:gd name="connsiteX71" fmla="*/ 206692 w 1172641"/>
              <a:gd name="connsiteY71" fmla="*/ 423334 h 524934"/>
              <a:gd name="connsiteX72" fmla="*/ 193992 w 1172641"/>
              <a:gd name="connsiteY72" fmla="*/ 427567 h 524934"/>
              <a:gd name="connsiteX73" fmla="*/ 177058 w 1172641"/>
              <a:gd name="connsiteY73" fmla="*/ 436034 h 524934"/>
              <a:gd name="connsiteX74" fmla="*/ 172825 w 1172641"/>
              <a:gd name="connsiteY74" fmla="*/ 448734 h 524934"/>
              <a:gd name="connsiteX75" fmla="*/ 160125 w 1172641"/>
              <a:gd name="connsiteY75" fmla="*/ 452967 h 524934"/>
              <a:gd name="connsiteX76" fmla="*/ 143192 w 1172641"/>
              <a:gd name="connsiteY76" fmla="*/ 486834 h 524934"/>
              <a:gd name="connsiteX77" fmla="*/ 117792 w 1172641"/>
              <a:gd name="connsiteY77" fmla="*/ 495300 h 524934"/>
              <a:gd name="connsiteX78" fmla="*/ 75458 w 1172641"/>
              <a:gd name="connsiteY78" fmla="*/ 491067 h 524934"/>
              <a:gd name="connsiteX79" fmla="*/ 62758 w 1172641"/>
              <a:gd name="connsiteY79" fmla="*/ 482600 h 524934"/>
              <a:gd name="connsiteX80" fmla="*/ 3492 w 1172641"/>
              <a:gd name="connsiteY80" fmla="*/ 452967 h 524934"/>
              <a:gd name="connsiteX0" fmla="*/ 3492 w 1172641"/>
              <a:gd name="connsiteY0" fmla="*/ 452967 h 524934"/>
              <a:gd name="connsiteX1" fmla="*/ 16192 w 1172641"/>
              <a:gd name="connsiteY1" fmla="*/ 491067 h 524934"/>
              <a:gd name="connsiteX2" fmla="*/ 20425 w 1172641"/>
              <a:gd name="connsiteY2" fmla="*/ 503767 h 524934"/>
              <a:gd name="connsiteX3" fmla="*/ 37358 w 1172641"/>
              <a:gd name="connsiteY3" fmla="*/ 512234 h 524934"/>
              <a:gd name="connsiteX4" fmla="*/ 71225 w 1172641"/>
              <a:gd name="connsiteY4" fmla="*/ 524934 h 524934"/>
              <a:gd name="connsiteX5" fmla="*/ 185525 w 1172641"/>
              <a:gd name="connsiteY5" fmla="*/ 520700 h 524934"/>
              <a:gd name="connsiteX6" fmla="*/ 202458 w 1172641"/>
              <a:gd name="connsiteY6" fmla="*/ 516467 h 524934"/>
              <a:gd name="connsiteX7" fmla="*/ 227858 w 1172641"/>
              <a:gd name="connsiteY7" fmla="*/ 503767 h 524934"/>
              <a:gd name="connsiteX8" fmla="*/ 265958 w 1172641"/>
              <a:gd name="connsiteY8" fmla="*/ 486834 h 524934"/>
              <a:gd name="connsiteX9" fmla="*/ 316758 w 1172641"/>
              <a:gd name="connsiteY9" fmla="*/ 469900 h 524934"/>
              <a:gd name="connsiteX10" fmla="*/ 329458 w 1172641"/>
              <a:gd name="connsiteY10" fmla="*/ 465667 h 524934"/>
              <a:gd name="connsiteX11" fmla="*/ 346392 w 1172641"/>
              <a:gd name="connsiteY11" fmla="*/ 457200 h 524934"/>
              <a:gd name="connsiteX12" fmla="*/ 519958 w 1172641"/>
              <a:gd name="connsiteY12" fmla="*/ 452967 h 524934"/>
              <a:gd name="connsiteX13" fmla="*/ 748558 w 1172641"/>
              <a:gd name="connsiteY13" fmla="*/ 448734 h 524934"/>
              <a:gd name="connsiteX14" fmla="*/ 773958 w 1172641"/>
              <a:gd name="connsiteY14" fmla="*/ 431800 h 524934"/>
              <a:gd name="connsiteX15" fmla="*/ 782425 w 1172641"/>
              <a:gd name="connsiteY15" fmla="*/ 419100 h 524934"/>
              <a:gd name="connsiteX16" fmla="*/ 799358 w 1172641"/>
              <a:gd name="connsiteY16" fmla="*/ 414867 h 524934"/>
              <a:gd name="connsiteX17" fmla="*/ 812058 w 1172641"/>
              <a:gd name="connsiteY17" fmla="*/ 410634 h 524934"/>
              <a:gd name="connsiteX18" fmla="*/ 824758 w 1172641"/>
              <a:gd name="connsiteY18" fmla="*/ 402167 h 524934"/>
              <a:gd name="connsiteX19" fmla="*/ 837458 w 1172641"/>
              <a:gd name="connsiteY19" fmla="*/ 376767 h 524934"/>
              <a:gd name="connsiteX20" fmla="*/ 850158 w 1172641"/>
              <a:gd name="connsiteY20" fmla="*/ 313267 h 524934"/>
              <a:gd name="connsiteX21" fmla="*/ 854392 w 1172641"/>
              <a:gd name="connsiteY21" fmla="*/ 283634 h 524934"/>
              <a:gd name="connsiteX22" fmla="*/ 858625 w 1172641"/>
              <a:gd name="connsiteY22" fmla="*/ 270934 h 524934"/>
              <a:gd name="connsiteX23" fmla="*/ 896725 w 1172641"/>
              <a:gd name="connsiteY23" fmla="*/ 258234 h 524934"/>
              <a:gd name="connsiteX24" fmla="*/ 909425 w 1172641"/>
              <a:gd name="connsiteY24" fmla="*/ 254000 h 524934"/>
              <a:gd name="connsiteX25" fmla="*/ 939058 w 1172641"/>
              <a:gd name="connsiteY25" fmla="*/ 237067 h 524934"/>
              <a:gd name="connsiteX26" fmla="*/ 960225 w 1172641"/>
              <a:gd name="connsiteY26" fmla="*/ 215900 h 524934"/>
              <a:gd name="connsiteX27" fmla="*/ 968692 w 1172641"/>
              <a:gd name="connsiteY27" fmla="*/ 203200 h 524934"/>
              <a:gd name="connsiteX28" fmla="*/ 998325 w 1172641"/>
              <a:gd name="connsiteY28" fmla="*/ 186267 h 524934"/>
              <a:gd name="connsiteX29" fmla="*/ 1023725 w 1172641"/>
              <a:gd name="connsiteY29" fmla="*/ 169334 h 524934"/>
              <a:gd name="connsiteX30" fmla="*/ 1049125 w 1172641"/>
              <a:gd name="connsiteY30" fmla="*/ 156634 h 524934"/>
              <a:gd name="connsiteX31" fmla="*/ 1061825 w 1172641"/>
              <a:gd name="connsiteY31" fmla="*/ 152400 h 524934"/>
              <a:gd name="connsiteX32" fmla="*/ 1078758 w 1172641"/>
              <a:gd name="connsiteY32" fmla="*/ 143934 h 524934"/>
              <a:gd name="connsiteX33" fmla="*/ 1099925 w 1172641"/>
              <a:gd name="connsiteY33" fmla="*/ 122767 h 524934"/>
              <a:gd name="connsiteX34" fmla="*/ 1121092 w 1172641"/>
              <a:gd name="connsiteY34" fmla="*/ 105834 h 524934"/>
              <a:gd name="connsiteX35" fmla="*/ 1133792 w 1172641"/>
              <a:gd name="connsiteY35" fmla="*/ 63500 h 524934"/>
              <a:gd name="connsiteX36" fmla="*/ 1138025 w 1172641"/>
              <a:gd name="connsiteY36" fmla="*/ 50800 h 524934"/>
              <a:gd name="connsiteX37" fmla="*/ 1163425 w 1172641"/>
              <a:gd name="connsiteY37" fmla="*/ 33867 h 524934"/>
              <a:gd name="connsiteX38" fmla="*/ 1159192 w 1172641"/>
              <a:gd name="connsiteY38" fmla="*/ 0 h 524934"/>
              <a:gd name="connsiteX39" fmla="*/ 1087225 w 1172641"/>
              <a:gd name="connsiteY39" fmla="*/ 42334 h 524934"/>
              <a:gd name="connsiteX40" fmla="*/ 1036425 w 1172641"/>
              <a:gd name="connsiteY40" fmla="*/ 63500 h 524934"/>
              <a:gd name="connsiteX41" fmla="*/ 1023725 w 1172641"/>
              <a:gd name="connsiteY41" fmla="*/ 71967 h 524934"/>
              <a:gd name="connsiteX42" fmla="*/ 985625 w 1172641"/>
              <a:gd name="connsiteY42" fmla="*/ 84667 h 524934"/>
              <a:gd name="connsiteX43" fmla="*/ 972925 w 1172641"/>
              <a:gd name="connsiteY43" fmla="*/ 88900 h 524934"/>
              <a:gd name="connsiteX44" fmla="*/ 955992 w 1172641"/>
              <a:gd name="connsiteY44" fmla="*/ 97367 h 524934"/>
              <a:gd name="connsiteX45" fmla="*/ 934825 w 1172641"/>
              <a:gd name="connsiteY45" fmla="*/ 114300 h 524934"/>
              <a:gd name="connsiteX46" fmla="*/ 909425 w 1172641"/>
              <a:gd name="connsiteY46" fmla="*/ 131234 h 524934"/>
              <a:gd name="connsiteX47" fmla="*/ 879792 w 1172641"/>
              <a:gd name="connsiteY47" fmla="*/ 148167 h 524934"/>
              <a:gd name="connsiteX48" fmla="*/ 867092 w 1172641"/>
              <a:gd name="connsiteY48" fmla="*/ 160867 h 524934"/>
              <a:gd name="connsiteX49" fmla="*/ 850158 w 1172641"/>
              <a:gd name="connsiteY49" fmla="*/ 186267 h 524934"/>
              <a:gd name="connsiteX50" fmla="*/ 837458 w 1172641"/>
              <a:gd name="connsiteY50" fmla="*/ 190500 h 524934"/>
              <a:gd name="connsiteX51" fmla="*/ 816292 w 1172641"/>
              <a:gd name="connsiteY51" fmla="*/ 220134 h 524934"/>
              <a:gd name="connsiteX52" fmla="*/ 812058 w 1172641"/>
              <a:gd name="connsiteY52" fmla="*/ 232834 h 524934"/>
              <a:gd name="connsiteX53" fmla="*/ 782425 w 1172641"/>
              <a:gd name="connsiteY53" fmla="*/ 270934 h 524934"/>
              <a:gd name="connsiteX54" fmla="*/ 778192 w 1172641"/>
              <a:gd name="connsiteY54" fmla="*/ 283634 h 524934"/>
              <a:gd name="connsiteX55" fmla="*/ 740092 w 1172641"/>
              <a:gd name="connsiteY55" fmla="*/ 304800 h 524934"/>
              <a:gd name="connsiteX56" fmla="*/ 731625 w 1172641"/>
              <a:gd name="connsiteY56" fmla="*/ 317500 h 524934"/>
              <a:gd name="connsiteX57" fmla="*/ 718925 w 1172641"/>
              <a:gd name="connsiteY57" fmla="*/ 325967 h 524934"/>
              <a:gd name="connsiteX58" fmla="*/ 685058 w 1172641"/>
              <a:gd name="connsiteY58" fmla="*/ 338667 h 524934"/>
              <a:gd name="connsiteX59" fmla="*/ 642725 w 1172641"/>
              <a:gd name="connsiteY59" fmla="*/ 351367 h 524934"/>
              <a:gd name="connsiteX60" fmla="*/ 621558 w 1172641"/>
              <a:gd name="connsiteY60" fmla="*/ 359834 h 524934"/>
              <a:gd name="connsiteX61" fmla="*/ 587692 w 1172641"/>
              <a:gd name="connsiteY61" fmla="*/ 368300 h 524934"/>
              <a:gd name="connsiteX62" fmla="*/ 574992 w 1172641"/>
              <a:gd name="connsiteY62" fmla="*/ 372534 h 524934"/>
              <a:gd name="connsiteX63" fmla="*/ 541125 w 1172641"/>
              <a:gd name="connsiteY63" fmla="*/ 381000 h 524934"/>
              <a:gd name="connsiteX64" fmla="*/ 528425 w 1172641"/>
              <a:gd name="connsiteY64" fmla="*/ 385234 h 524934"/>
              <a:gd name="connsiteX65" fmla="*/ 490325 w 1172641"/>
              <a:gd name="connsiteY65" fmla="*/ 389467 h 524934"/>
              <a:gd name="connsiteX66" fmla="*/ 460692 w 1172641"/>
              <a:gd name="connsiteY66" fmla="*/ 393700 h 524934"/>
              <a:gd name="connsiteX67" fmla="*/ 278658 w 1172641"/>
              <a:gd name="connsiteY67" fmla="*/ 402167 h 524934"/>
              <a:gd name="connsiteX68" fmla="*/ 253258 w 1172641"/>
              <a:gd name="connsiteY68" fmla="*/ 406400 h 524934"/>
              <a:gd name="connsiteX69" fmla="*/ 219392 w 1172641"/>
              <a:gd name="connsiteY69" fmla="*/ 414867 h 524934"/>
              <a:gd name="connsiteX70" fmla="*/ 206692 w 1172641"/>
              <a:gd name="connsiteY70" fmla="*/ 423334 h 524934"/>
              <a:gd name="connsiteX71" fmla="*/ 193992 w 1172641"/>
              <a:gd name="connsiteY71" fmla="*/ 427567 h 524934"/>
              <a:gd name="connsiteX72" fmla="*/ 177058 w 1172641"/>
              <a:gd name="connsiteY72" fmla="*/ 436034 h 524934"/>
              <a:gd name="connsiteX73" fmla="*/ 172825 w 1172641"/>
              <a:gd name="connsiteY73" fmla="*/ 448734 h 524934"/>
              <a:gd name="connsiteX74" fmla="*/ 160125 w 1172641"/>
              <a:gd name="connsiteY74" fmla="*/ 452967 h 524934"/>
              <a:gd name="connsiteX75" fmla="*/ 143192 w 1172641"/>
              <a:gd name="connsiteY75" fmla="*/ 486834 h 524934"/>
              <a:gd name="connsiteX76" fmla="*/ 117792 w 1172641"/>
              <a:gd name="connsiteY76" fmla="*/ 495300 h 524934"/>
              <a:gd name="connsiteX77" fmla="*/ 75458 w 1172641"/>
              <a:gd name="connsiteY77" fmla="*/ 491067 h 524934"/>
              <a:gd name="connsiteX78" fmla="*/ 62758 w 1172641"/>
              <a:gd name="connsiteY78" fmla="*/ 482600 h 524934"/>
              <a:gd name="connsiteX79" fmla="*/ 3492 w 1172641"/>
              <a:gd name="connsiteY79" fmla="*/ 452967 h 524934"/>
              <a:gd name="connsiteX0" fmla="*/ 3492 w 1172641"/>
              <a:gd name="connsiteY0" fmla="*/ 452967 h 524934"/>
              <a:gd name="connsiteX1" fmla="*/ 16192 w 1172641"/>
              <a:gd name="connsiteY1" fmla="*/ 491067 h 524934"/>
              <a:gd name="connsiteX2" fmla="*/ 20425 w 1172641"/>
              <a:gd name="connsiteY2" fmla="*/ 503767 h 524934"/>
              <a:gd name="connsiteX3" fmla="*/ 37358 w 1172641"/>
              <a:gd name="connsiteY3" fmla="*/ 512234 h 524934"/>
              <a:gd name="connsiteX4" fmla="*/ 71225 w 1172641"/>
              <a:gd name="connsiteY4" fmla="*/ 524934 h 524934"/>
              <a:gd name="connsiteX5" fmla="*/ 185525 w 1172641"/>
              <a:gd name="connsiteY5" fmla="*/ 520700 h 524934"/>
              <a:gd name="connsiteX6" fmla="*/ 202458 w 1172641"/>
              <a:gd name="connsiteY6" fmla="*/ 516467 h 524934"/>
              <a:gd name="connsiteX7" fmla="*/ 227858 w 1172641"/>
              <a:gd name="connsiteY7" fmla="*/ 503767 h 524934"/>
              <a:gd name="connsiteX8" fmla="*/ 265958 w 1172641"/>
              <a:gd name="connsiteY8" fmla="*/ 486834 h 524934"/>
              <a:gd name="connsiteX9" fmla="*/ 316758 w 1172641"/>
              <a:gd name="connsiteY9" fmla="*/ 469900 h 524934"/>
              <a:gd name="connsiteX10" fmla="*/ 329458 w 1172641"/>
              <a:gd name="connsiteY10" fmla="*/ 465667 h 524934"/>
              <a:gd name="connsiteX11" fmla="*/ 346392 w 1172641"/>
              <a:gd name="connsiteY11" fmla="*/ 457200 h 524934"/>
              <a:gd name="connsiteX12" fmla="*/ 519958 w 1172641"/>
              <a:gd name="connsiteY12" fmla="*/ 452967 h 524934"/>
              <a:gd name="connsiteX13" fmla="*/ 748558 w 1172641"/>
              <a:gd name="connsiteY13" fmla="*/ 448734 h 524934"/>
              <a:gd name="connsiteX14" fmla="*/ 773958 w 1172641"/>
              <a:gd name="connsiteY14" fmla="*/ 431800 h 524934"/>
              <a:gd name="connsiteX15" fmla="*/ 782425 w 1172641"/>
              <a:gd name="connsiteY15" fmla="*/ 419100 h 524934"/>
              <a:gd name="connsiteX16" fmla="*/ 799358 w 1172641"/>
              <a:gd name="connsiteY16" fmla="*/ 414867 h 524934"/>
              <a:gd name="connsiteX17" fmla="*/ 812058 w 1172641"/>
              <a:gd name="connsiteY17" fmla="*/ 410634 h 524934"/>
              <a:gd name="connsiteX18" fmla="*/ 824758 w 1172641"/>
              <a:gd name="connsiteY18" fmla="*/ 402167 h 524934"/>
              <a:gd name="connsiteX19" fmla="*/ 837458 w 1172641"/>
              <a:gd name="connsiteY19" fmla="*/ 376767 h 524934"/>
              <a:gd name="connsiteX20" fmla="*/ 850158 w 1172641"/>
              <a:gd name="connsiteY20" fmla="*/ 313267 h 524934"/>
              <a:gd name="connsiteX21" fmla="*/ 854392 w 1172641"/>
              <a:gd name="connsiteY21" fmla="*/ 283634 h 524934"/>
              <a:gd name="connsiteX22" fmla="*/ 858625 w 1172641"/>
              <a:gd name="connsiteY22" fmla="*/ 270934 h 524934"/>
              <a:gd name="connsiteX23" fmla="*/ 896725 w 1172641"/>
              <a:gd name="connsiteY23" fmla="*/ 258234 h 524934"/>
              <a:gd name="connsiteX24" fmla="*/ 909425 w 1172641"/>
              <a:gd name="connsiteY24" fmla="*/ 254000 h 524934"/>
              <a:gd name="connsiteX25" fmla="*/ 939058 w 1172641"/>
              <a:gd name="connsiteY25" fmla="*/ 237067 h 524934"/>
              <a:gd name="connsiteX26" fmla="*/ 960225 w 1172641"/>
              <a:gd name="connsiteY26" fmla="*/ 215900 h 524934"/>
              <a:gd name="connsiteX27" fmla="*/ 968692 w 1172641"/>
              <a:gd name="connsiteY27" fmla="*/ 203200 h 524934"/>
              <a:gd name="connsiteX28" fmla="*/ 998325 w 1172641"/>
              <a:gd name="connsiteY28" fmla="*/ 186267 h 524934"/>
              <a:gd name="connsiteX29" fmla="*/ 1023725 w 1172641"/>
              <a:gd name="connsiteY29" fmla="*/ 169334 h 524934"/>
              <a:gd name="connsiteX30" fmla="*/ 1049125 w 1172641"/>
              <a:gd name="connsiteY30" fmla="*/ 156634 h 524934"/>
              <a:gd name="connsiteX31" fmla="*/ 1061825 w 1172641"/>
              <a:gd name="connsiteY31" fmla="*/ 152400 h 524934"/>
              <a:gd name="connsiteX32" fmla="*/ 1078758 w 1172641"/>
              <a:gd name="connsiteY32" fmla="*/ 143934 h 524934"/>
              <a:gd name="connsiteX33" fmla="*/ 1099925 w 1172641"/>
              <a:gd name="connsiteY33" fmla="*/ 122767 h 524934"/>
              <a:gd name="connsiteX34" fmla="*/ 1121092 w 1172641"/>
              <a:gd name="connsiteY34" fmla="*/ 105834 h 524934"/>
              <a:gd name="connsiteX35" fmla="*/ 1133792 w 1172641"/>
              <a:gd name="connsiteY35" fmla="*/ 63500 h 524934"/>
              <a:gd name="connsiteX36" fmla="*/ 1138025 w 1172641"/>
              <a:gd name="connsiteY36" fmla="*/ 50800 h 524934"/>
              <a:gd name="connsiteX37" fmla="*/ 1163425 w 1172641"/>
              <a:gd name="connsiteY37" fmla="*/ 33867 h 524934"/>
              <a:gd name="connsiteX38" fmla="*/ 1159192 w 1172641"/>
              <a:gd name="connsiteY38" fmla="*/ 0 h 524934"/>
              <a:gd name="connsiteX39" fmla="*/ 1087225 w 1172641"/>
              <a:gd name="connsiteY39" fmla="*/ 42334 h 524934"/>
              <a:gd name="connsiteX40" fmla="*/ 1036425 w 1172641"/>
              <a:gd name="connsiteY40" fmla="*/ 63500 h 524934"/>
              <a:gd name="connsiteX41" fmla="*/ 985625 w 1172641"/>
              <a:gd name="connsiteY41" fmla="*/ 84667 h 524934"/>
              <a:gd name="connsiteX42" fmla="*/ 972925 w 1172641"/>
              <a:gd name="connsiteY42" fmla="*/ 88900 h 524934"/>
              <a:gd name="connsiteX43" fmla="*/ 955992 w 1172641"/>
              <a:gd name="connsiteY43" fmla="*/ 97367 h 524934"/>
              <a:gd name="connsiteX44" fmla="*/ 934825 w 1172641"/>
              <a:gd name="connsiteY44" fmla="*/ 114300 h 524934"/>
              <a:gd name="connsiteX45" fmla="*/ 909425 w 1172641"/>
              <a:gd name="connsiteY45" fmla="*/ 131234 h 524934"/>
              <a:gd name="connsiteX46" fmla="*/ 879792 w 1172641"/>
              <a:gd name="connsiteY46" fmla="*/ 148167 h 524934"/>
              <a:gd name="connsiteX47" fmla="*/ 867092 w 1172641"/>
              <a:gd name="connsiteY47" fmla="*/ 160867 h 524934"/>
              <a:gd name="connsiteX48" fmla="*/ 850158 w 1172641"/>
              <a:gd name="connsiteY48" fmla="*/ 186267 h 524934"/>
              <a:gd name="connsiteX49" fmla="*/ 837458 w 1172641"/>
              <a:gd name="connsiteY49" fmla="*/ 190500 h 524934"/>
              <a:gd name="connsiteX50" fmla="*/ 816292 w 1172641"/>
              <a:gd name="connsiteY50" fmla="*/ 220134 h 524934"/>
              <a:gd name="connsiteX51" fmla="*/ 812058 w 1172641"/>
              <a:gd name="connsiteY51" fmla="*/ 232834 h 524934"/>
              <a:gd name="connsiteX52" fmla="*/ 782425 w 1172641"/>
              <a:gd name="connsiteY52" fmla="*/ 270934 h 524934"/>
              <a:gd name="connsiteX53" fmla="*/ 778192 w 1172641"/>
              <a:gd name="connsiteY53" fmla="*/ 283634 h 524934"/>
              <a:gd name="connsiteX54" fmla="*/ 740092 w 1172641"/>
              <a:gd name="connsiteY54" fmla="*/ 304800 h 524934"/>
              <a:gd name="connsiteX55" fmla="*/ 731625 w 1172641"/>
              <a:gd name="connsiteY55" fmla="*/ 317500 h 524934"/>
              <a:gd name="connsiteX56" fmla="*/ 718925 w 1172641"/>
              <a:gd name="connsiteY56" fmla="*/ 325967 h 524934"/>
              <a:gd name="connsiteX57" fmla="*/ 685058 w 1172641"/>
              <a:gd name="connsiteY57" fmla="*/ 338667 h 524934"/>
              <a:gd name="connsiteX58" fmla="*/ 642725 w 1172641"/>
              <a:gd name="connsiteY58" fmla="*/ 351367 h 524934"/>
              <a:gd name="connsiteX59" fmla="*/ 621558 w 1172641"/>
              <a:gd name="connsiteY59" fmla="*/ 359834 h 524934"/>
              <a:gd name="connsiteX60" fmla="*/ 587692 w 1172641"/>
              <a:gd name="connsiteY60" fmla="*/ 368300 h 524934"/>
              <a:gd name="connsiteX61" fmla="*/ 574992 w 1172641"/>
              <a:gd name="connsiteY61" fmla="*/ 372534 h 524934"/>
              <a:gd name="connsiteX62" fmla="*/ 541125 w 1172641"/>
              <a:gd name="connsiteY62" fmla="*/ 381000 h 524934"/>
              <a:gd name="connsiteX63" fmla="*/ 528425 w 1172641"/>
              <a:gd name="connsiteY63" fmla="*/ 385234 h 524934"/>
              <a:gd name="connsiteX64" fmla="*/ 490325 w 1172641"/>
              <a:gd name="connsiteY64" fmla="*/ 389467 h 524934"/>
              <a:gd name="connsiteX65" fmla="*/ 460692 w 1172641"/>
              <a:gd name="connsiteY65" fmla="*/ 393700 h 524934"/>
              <a:gd name="connsiteX66" fmla="*/ 278658 w 1172641"/>
              <a:gd name="connsiteY66" fmla="*/ 402167 h 524934"/>
              <a:gd name="connsiteX67" fmla="*/ 253258 w 1172641"/>
              <a:gd name="connsiteY67" fmla="*/ 406400 h 524934"/>
              <a:gd name="connsiteX68" fmla="*/ 219392 w 1172641"/>
              <a:gd name="connsiteY68" fmla="*/ 414867 h 524934"/>
              <a:gd name="connsiteX69" fmla="*/ 206692 w 1172641"/>
              <a:gd name="connsiteY69" fmla="*/ 423334 h 524934"/>
              <a:gd name="connsiteX70" fmla="*/ 193992 w 1172641"/>
              <a:gd name="connsiteY70" fmla="*/ 427567 h 524934"/>
              <a:gd name="connsiteX71" fmla="*/ 177058 w 1172641"/>
              <a:gd name="connsiteY71" fmla="*/ 436034 h 524934"/>
              <a:gd name="connsiteX72" fmla="*/ 172825 w 1172641"/>
              <a:gd name="connsiteY72" fmla="*/ 448734 h 524934"/>
              <a:gd name="connsiteX73" fmla="*/ 160125 w 1172641"/>
              <a:gd name="connsiteY73" fmla="*/ 452967 h 524934"/>
              <a:gd name="connsiteX74" fmla="*/ 143192 w 1172641"/>
              <a:gd name="connsiteY74" fmla="*/ 486834 h 524934"/>
              <a:gd name="connsiteX75" fmla="*/ 117792 w 1172641"/>
              <a:gd name="connsiteY75" fmla="*/ 495300 h 524934"/>
              <a:gd name="connsiteX76" fmla="*/ 75458 w 1172641"/>
              <a:gd name="connsiteY76" fmla="*/ 491067 h 524934"/>
              <a:gd name="connsiteX77" fmla="*/ 62758 w 1172641"/>
              <a:gd name="connsiteY77" fmla="*/ 482600 h 524934"/>
              <a:gd name="connsiteX78" fmla="*/ 3492 w 1172641"/>
              <a:gd name="connsiteY78" fmla="*/ 452967 h 524934"/>
              <a:gd name="connsiteX0" fmla="*/ 3492 w 1172641"/>
              <a:gd name="connsiteY0" fmla="*/ 452967 h 524934"/>
              <a:gd name="connsiteX1" fmla="*/ 16192 w 1172641"/>
              <a:gd name="connsiteY1" fmla="*/ 491067 h 524934"/>
              <a:gd name="connsiteX2" fmla="*/ 20425 w 1172641"/>
              <a:gd name="connsiteY2" fmla="*/ 503767 h 524934"/>
              <a:gd name="connsiteX3" fmla="*/ 37358 w 1172641"/>
              <a:gd name="connsiteY3" fmla="*/ 512234 h 524934"/>
              <a:gd name="connsiteX4" fmla="*/ 71225 w 1172641"/>
              <a:gd name="connsiteY4" fmla="*/ 524934 h 524934"/>
              <a:gd name="connsiteX5" fmla="*/ 185525 w 1172641"/>
              <a:gd name="connsiteY5" fmla="*/ 520700 h 524934"/>
              <a:gd name="connsiteX6" fmla="*/ 202458 w 1172641"/>
              <a:gd name="connsiteY6" fmla="*/ 516467 h 524934"/>
              <a:gd name="connsiteX7" fmla="*/ 227858 w 1172641"/>
              <a:gd name="connsiteY7" fmla="*/ 503767 h 524934"/>
              <a:gd name="connsiteX8" fmla="*/ 265958 w 1172641"/>
              <a:gd name="connsiteY8" fmla="*/ 486834 h 524934"/>
              <a:gd name="connsiteX9" fmla="*/ 316758 w 1172641"/>
              <a:gd name="connsiteY9" fmla="*/ 469900 h 524934"/>
              <a:gd name="connsiteX10" fmla="*/ 329458 w 1172641"/>
              <a:gd name="connsiteY10" fmla="*/ 465667 h 524934"/>
              <a:gd name="connsiteX11" fmla="*/ 346392 w 1172641"/>
              <a:gd name="connsiteY11" fmla="*/ 457200 h 524934"/>
              <a:gd name="connsiteX12" fmla="*/ 519958 w 1172641"/>
              <a:gd name="connsiteY12" fmla="*/ 452967 h 524934"/>
              <a:gd name="connsiteX13" fmla="*/ 748558 w 1172641"/>
              <a:gd name="connsiteY13" fmla="*/ 448734 h 524934"/>
              <a:gd name="connsiteX14" fmla="*/ 773958 w 1172641"/>
              <a:gd name="connsiteY14" fmla="*/ 431800 h 524934"/>
              <a:gd name="connsiteX15" fmla="*/ 782425 w 1172641"/>
              <a:gd name="connsiteY15" fmla="*/ 419100 h 524934"/>
              <a:gd name="connsiteX16" fmla="*/ 799358 w 1172641"/>
              <a:gd name="connsiteY16" fmla="*/ 414867 h 524934"/>
              <a:gd name="connsiteX17" fmla="*/ 812058 w 1172641"/>
              <a:gd name="connsiteY17" fmla="*/ 410634 h 524934"/>
              <a:gd name="connsiteX18" fmla="*/ 824758 w 1172641"/>
              <a:gd name="connsiteY18" fmla="*/ 402167 h 524934"/>
              <a:gd name="connsiteX19" fmla="*/ 837458 w 1172641"/>
              <a:gd name="connsiteY19" fmla="*/ 376767 h 524934"/>
              <a:gd name="connsiteX20" fmla="*/ 850158 w 1172641"/>
              <a:gd name="connsiteY20" fmla="*/ 313267 h 524934"/>
              <a:gd name="connsiteX21" fmla="*/ 854392 w 1172641"/>
              <a:gd name="connsiteY21" fmla="*/ 283634 h 524934"/>
              <a:gd name="connsiteX22" fmla="*/ 858625 w 1172641"/>
              <a:gd name="connsiteY22" fmla="*/ 270934 h 524934"/>
              <a:gd name="connsiteX23" fmla="*/ 896725 w 1172641"/>
              <a:gd name="connsiteY23" fmla="*/ 258234 h 524934"/>
              <a:gd name="connsiteX24" fmla="*/ 909425 w 1172641"/>
              <a:gd name="connsiteY24" fmla="*/ 254000 h 524934"/>
              <a:gd name="connsiteX25" fmla="*/ 939058 w 1172641"/>
              <a:gd name="connsiteY25" fmla="*/ 237067 h 524934"/>
              <a:gd name="connsiteX26" fmla="*/ 960225 w 1172641"/>
              <a:gd name="connsiteY26" fmla="*/ 215900 h 524934"/>
              <a:gd name="connsiteX27" fmla="*/ 968692 w 1172641"/>
              <a:gd name="connsiteY27" fmla="*/ 203200 h 524934"/>
              <a:gd name="connsiteX28" fmla="*/ 998325 w 1172641"/>
              <a:gd name="connsiteY28" fmla="*/ 186267 h 524934"/>
              <a:gd name="connsiteX29" fmla="*/ 1023725 w 1172641"/>
              <a:gd name="connsiteY29" fmla="*/ 169334 h 524934"/>
              <a:gd name="connsiteX30" fmla="*/ 1049125 w 1172641"/>
              <a:gd name="connsiteY30" fmla="*/ 156634 h 524934"/>
              <a:gd name="connsiteX31" fmla="*/ 1061825 w 1172641"/>
              <a:gd name="connsiteY31" fmla="*/ 152400 h 524934"/>
              <a:gd name="connsiteX32" fmla="*/ 1078758 w 1172641"/>
              <a:gd name="connsiteY32" fmla="*/ 143934 h 524934"/>
              <a:gd name="connsiteX33" fmla="*/ 1099925 w 1172641"/>
              <a:gd name="connsiteY33" fmla="*/ 122767 h 524934"/>
              <a:gd name="connsiteX34" fmla="*/ 1121092 w 1172641"/>
              <a:gd name="connsiteY34" fmla="*/ 105834 h 524934"/>
              <a:gd name="connsiteX35" fmla="*/ 1133792 w 1172641"/>
              <a:gd name="connsiteY35" fmla="*/ 63500 h 524934"/>
              <a:gd name="connsiteX36" fmla="*/ 1138025 w 1172641"/>
              <a:gd name="connsiteY36" fmla="*/ 50800 h 524934"/>
              <a:gd name="connsiteX37" fmla="*/ 1163425 w 1172641"/>
              <a:gd name="connsiteY37" fmla="*/ 33867 h 524934"/>
              <a:gd name="connsiteX38" fmla="*/ 1159192 w 1172641"/>
              <a:gd name="connsiteY38" fmla="*/ 0 h 524934"/>
              <a:gd name="connsiteX39" fmla="*/ 1087225 w 1172641"/>
              <a:gd name="connsiteY39" fmla="*/ 42334 h 524934"/>
              <a:gd name="connsiteX40" fmla="*/ 985625 w 1172641"/>
              <a:gd name="connsiteY40" fmla="*/ 84667 h 524934"/>
              <a:gd name="connsiteX41" fmla="*/ 972925 w 1172641"/>
              <a:gd name="connsiteY41" fmla="*/ 88900 h 524934"/>
              <a:gd name="connsiteX42" fmla="*/ 955992 w 1172641"/>
              <a:gd name="connsiteY42" fmla="*/ 97367 h 524934"/>
              <a:gd name="connsiteX43" fmla="*/ 934825 w 1172641"/>
              <a:gd name="connsiteY43" fmla="*/ 114300 h 524934"/>
              <a:gd name="connsiteX44" fmla="*/ 909425 w 1172641"/>
              <a:gd name="connsiteY44" fmla="*/ 131234 h 524934"/>
              <a:gd name="connsiteX45" fmla="*/ 879792 w 1172641"/>
              <a:gd name="connsiteY45" fmla="*/ 148167 h 524934"/>
              <a:gd name="connsiteX46" fmla="*/ 867092 w 1172641"/>
              <a:gd name="connsiteY46" fmla="*/ 160867 h 524934"/>
              <a:gd name="connsiteX47" fmla="*/ 850158 w 1172641"/>
              <a:gd name="connsiteY47" fmla="*/ 186267 h 524934"/>
              <a:gd name="connsiteX48" fmla="*/ 837458 w 1172641"/>
              <a:gd name="connsiteY48" fmla="*/ 190500 h 524934"/>
              <a:gd name="connsiteX49" fmla="*/ 816292 w 1172641"/>
              <a:gd name="connsiteY49" fmla="*/ 220134 h 524934"/>
              <a:gd name="connsiteX50" fmla="*/ 812058 w 1172641"/>
              <a:gd name="connsiteY50" fmla="*/ 232834 h 524934"/>
              <a:gd name="connsiteX51" fmla="*/ 782425 w 1172641"/>
              <a:gd name="connsiteY51" fmla="*/ 270934 h 524934"/>
              <a:gd name="connsiteX52" fmla="*/ 778192 w 1172641"/>
              <a:gd name="connsiteY52" fmla="*/ 283634 h 524934"/>
              <a:gd name="connsiteX53" fmla="*/ 740092 w 1172641"/>
              <a:gd name="connsiteY53" fmla="*/ 304800 h 524934"/>
              <a:gd name="connsiteX54" fmla="*/ 731625 w 1172641"/>
              <a:gd name="connsiteY54" fmla="*/ 317500 h 524934"/>
              <a:gd name="connsiteX55" fmla="*/ 718925 w 1172641"/>
              <a:gd name="connsiteY55" fmla="*/ 325967 h 524934"/>
              <a:gd name="connsiteX56" fmla="*/ 685058 w 1172641"/>
              <a:gd name="connsiteY56" fmla="*/ 338667 h 524934"/>
              <a:gd name="connsiteX57" fmla="*/ 642725 w 1172641"/>
              <a:gd name="connsiteY57" fmla="*/ 351367 h 524934"/>
              <a:gd name="connsiteX58" fmla="*/ 621558 w 1172641"/>
              <a:gd name="connsiteY58" fmla="*/ 359834 h 524934"/>
              <a:gd name="connsiteX59" fmla="*/ 587692 w 1172641"/>
              <a:gd name="connsiteY59" fmla="*/ 368300 h 524934"/>
              <a:gd name="connsiteX60" fmla="*/ 574992 w 1172641"/>
              <a:gd name="connsiteY60" fmla="*/ 372534 h 524934"/>
              <a:gd name="connsiteX61" fmla="*/ 541125 w 1172641"/>
              <a:gd name="connsiteY61" fmla="*/ 381000 h 524934"/>
              <a:gd name="connsiteX62" fmla="*/ 528425 w 1172641"/>
              <a:gd name="connsiteY62" fmla="*/ 385234 h 524934"/>
              <a:gd name="connsiteX63" fmla="*/ 490325 w 1172641"/>
              <a:gd name="connsiteY63" fmla="*/ 389467 h 524934"/>
              <a:gd name="connsiteX64" fmla="*/ 460692 w 1172641"/>
              <a:gd name="connsiteY64" fmla="*/ 393700 h 524934"/>
              <a:gd name="connsiteX65" fmla="*/ 278658 w 1172641"/>
              <a:gd name="connsiteY65" fmla="*/ 402167 h 524934"/>
              <a:gd name="connsiteX66" fmla="*/ 253258 w 1172641"/>
              <a:gd name="connsiteY66" fmla="*/ 406400 h 524934"/>
              <a:gd name="connsiteX67" fmla="*/ 219392 w 1172641"/>
              <a:gd name="connsiteY67" fmla="*/ 414867 h 524934"/>
              <a:gd name="connsiteX68" fmla="*/ 206692 w 1172641"/>
              <a:gd name="connsiteY68" fmla="*/ 423334 h 524934"/>
              <a:gd name="connsiteX69" fmla="*/ 193992 w 1172641"/>
              <a:gd name="connsiteY69" fmla="*/ 427567 h 524934"/>
              <a:gd name="connsiteX70" fmla="*/ 177058 w 1172641"/>
              <a:gd name="connsiteY70" fmla="*/ 436034 h 524934"/>
              <a:gd name="connsiteX71" fmla="*/ 172825 w 1172641"/>
              <a:gd name="connsiteY71" fmla="*/ 448734 h 524934"/>
              <a:gd name="connsiteX72" fmla="*/ 160125 w 1172641"/>
              <a:gd name="connsiteY72" fmla="*/ 452967 h 524934"/>
              <a:gd name="connsiteX73" fmla="*/ 143192 w 1172641"/>
              <a:gd name="connsiteY73" fmla="*/ 486834 h 524934"/>
              <a:gd name="connsiteX74" fmla="*/ 117792 w 1172641"/>
              <a:gd name="connsiteY74" fmla="*/ 495300 h 524934"/>
              <a:gd name="connsiteX75" fmla="*/ 75458 w 1172641"/>
              <a:gd name="connsiteY75" fmla="*/ 491067 h 524934"/>
              <a:gd name="connsiteX76" fmla="*/ 62758 w 1172641"/>
              <a:gd name="connsiteY76" fmla="*/ 482600 h 524934"/>
              <a:gd name="connsiteX77" fmla="*/ 3492 w 1172641"/>
              <a:gd name="connsiteY77"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39058 w 1159192"/>
              <a:gd name="connsiteY25" fmla="*/ 237067 h 524934"/>
              <a:gd name="connsiteX26" fmla="*/ 960225 w 1159192"/>
              <a:gd name="connsiteY26" fmla="*/ 215900 h 524934"/>
              <a:gd name="connsiteX27" fmla="*/ 968692 w 1159192"/>
              <a:gd name="connsiteY27" fmla="*/ 203200 h 524934"/>
              <a:gd name="connsiteX28" fmla="*/ 998325 w 1159192"/>
              <a:gd name="connsiteY28" fmla="*/ 186267 h 524934"/>
              <a:gd name="connsiteX29" fmla="*/ 1023725 w 1159192"/>
              <a:gd name="connsiteY29" fmla="*/ 169334 h 524934"/>
              <a:gd name="connsiteX30" fmla="*/ 1049125 w 1159192"/>
              <a:gd name="connsiteY30" fmla="*/ 156634 h 524934"/>
              <a:gd name="connsiteX31" fmla="*/ 1061825 w 1159192"/>
              <a:gd name="connsiteY31" fmla="*/ 152400 h 524934"/>
              <a:gd name="connsiteX32" fmla="*/ 1078758 w 1159192"/>
              <a:gd name="connsiteY32" fmla="*/ 143934 h 524934"/>
              <a:gd name="connsiteX33" fmla="*/ 1099925 w 1159192"/>
              <a:gd name="connsiteY33" fmla="*/ 122767 h 524934"/>
              <a:gd name="connsiteX34" fmla="*/ 1121092 w 1159192"/>
              <a:gd name="connsiteY34" fmla="*/ 105834 h 524934"/>
              <a:gd name="connsiteX35" fmla="*/ 1133792 w 1159192"/>
              <a:gd name="connsiteY35" fmla="*/ 63500 h 524934"/>
              <a:gd name="connsiteX36" fmla="*/ 1138025 w 1159192"/>
              <a:gd name="connsiteY36" fmla="*/ 50800 h 524934"/>
              <a:gd name="connsiteX37" fmla="*/ 1159192 w 1159192"/>
              <a:gd name="connsiteY37" fmla="*/ 0 h 524934"/>
              <a:gd name="connsiteX38" fmla="*/ 1087225 w 1159192"/>
              <a:gd name="connsiteY38" fmla="*/ 42334 h 524934"/>
              <a:gd name="connsiteX39" fmla="*/ 985625 w 1159192"/>
              <a:gd name="connsiteY39" fmla="*/ 84667 h 524934"/>
              <a:gd name="connsiteX40" fmla="*/ 972925 w 1159192"/>
              <a:gd name="connsiteY40" fmla="*/ 88900 h 524934"/>
              <a:gd name="connsiteX41" fmla="*/ 955992 w 1159192"/>
              <a:gd name="connsiteY41" fmla="*/ 97367 h 524934"/>
              <a:gd name="connsiteX42" fmla="*/ 934825 w 1159192"/>
              <a:gd name="connsiteY42" fmla="*/ 114300 h 524934"/>
              <a:gd name="connsiteX43" fmla="*/ 909425 w 1159192"/>
              <a:gd name="connsiteY43" fmla="*/ 131234 h 524934"/>
              <a:gd name="connsiteX44" fmla="*/ 879792 w 1159192"/>
              <a:gd name="connsiteY44" fmla="*/ 148167 h 524934"/>
              <a:gd name="connsiteX45" fmla="*/ 867092 w 1159192"/>
              <a:gd name="connsiteY45" fmla="*/ 160867 h 524934"/>
              <a:gd name="connsiteX46" fmla="*/ 850158 w 1159192"/>
              <a:gd name="connsiteY46" fmla="*/ 186267 h 524934"/>
              <a:gd name="connsiteX47" fmla="*/ 837458 w 1159192"/>
              <a:gd name="connsiteY47" fmla="*/ 190500 h 524934"/>
              <a:gd name="connsiteX48" fmla="*/ 816292 w 1159192"/>
              <a:gd name="connsiteY48" fmla="*/ 220134 h 524934"/>
              <a:gd name="connsiteX49" fmla="*/ 812058 w 1159192"/>
              <a:gd name="connsiteY49" fmla="*/ 232834 h 524934"/>
              <a:gd name="connsiteX50" fmla="*/ 782425 w 1159192"/>
              <a:gd name="connsiteY50" fmla="*/ 270934 h 524934"/>
              <a:gd name="connsiteX51" fmla="*/ 778192 w 1159192"/>
              <a:gd name="connsiteY51" fmla="*/ 283634 h 524934"/>
              <a:gd name="connsiteX52" fmla="*/ 740092 w 1159192"/>
              <a:gd name="connsiteY52" fmla="*/ 304800 h 524934"/>
              <a:gd name="connsiteX53" fmla="*/ 731625 w 1159192"/>
              <a:gd name="connsiteY53" fmla="*/ 317500 h 524934"/>
              <a:gd name="connsiteX54" fmla="*/ 718925 w 1159192"/>
              <a:gd name="connsiteY54" fmla="*/ 325967 h 524934"/>
              <a:gd name="connsiteX55" fmla="*/ 685058 w 1159192"/>
              <a:gd name="connsiteY55" fmla="*/ 338667 h 524934"/>
              <a:gd name="connsiteX56" fmla="*/ 642725 w 1159192"/>
              <a:gd name="connsiteY56" fmla="*/ 351367 h 524934"/>
              <a:gd name="connsiteX57" fmla="*/ 621558 w 1159192"/>
              <a:gd name="connsiteY57" fmla="*/ 359834 h 524934"/>
              <a:gd name="connsiteX58" fmla="*/ 587692 w 1159192"/>
              <a:gd name="connsiteY58" fmla="*/ 368300 h 524934"/>
              <a:gd name="connsiteX59" fmla="*/ 574992 w 1159192"/>
              <a:gd name="connsiteY59" fmla="*/ 372534 h 524934"/>
              <a:gd name="connsiteX60" fmla="*/ 541125 w 1159192"/>
              <a:gd name="connsiteY60" fmla="*/ 381000 h 524934"/>
              <a:gd name="connsiteX61" fmla="*/ 528425 w 1159192"/>
              <a:gd name="connsiteY61" fmla="*/ 385234 h 524934"/>
              <a:gd name="connsiteX62" fmla="*/ 490325 w 1159192"/>
              <a:gd name="connsiteY62" fmla="*/ 389467 h 524934"/>
              <a:gd name="connsiteX63" fmla="*/ 460692 w 1159192"/>
              <a:gd name="connsiteY63" fmla="*/ 393700 h 524934"/>
              <a:gd name="connsiteX64" fmla="*/ 278658 w 1159192"/>
              <a:gd name="connsiteY64" fmla="*/ 402167 h 524934"/>
              <a:gd name="connsiteX65" fmla="*/ 253258 w 1159192"/>
              <a:gd name="connsiteY65" fmla="*/ 406400 h 524934"/>
              <a:gd name="connsiteX66" fmla="*/ 219392 w 1159192"/>
              <a:gd name="connsiteY66" fmla="*/ 414867 h 524934"/>
              <a:gd name="connsiteX67" fmla="*/ 206692 w 1159192"/>
              <a:gd name="connsiteY67" fmla="*/ 423334 h 524934"/>
              <a:gd name="connsiteX68" fmla="*/ 193992 w 1159192"/>
              <a:gd name="connsiteY68" fmla="*/ 427567 h 524934"/>
              <a:gd name="connsiteX69" fmla="*/ 177058 w 1159192"/>
              <a:gd name="connsiteY69" fmla="*/ 436034 h 524934"/>
              <a:gd name="connsiteX70" fmla="*/ 172825 w 1159192"/>
              <a:gd name="connsiteY70" fmla="*/ 448734 h 524934"/>
              <a:gd name="connsiteX71" fmla="*/ 160125 w 1159192"/>
              <a:gd name="connsiteY71" fmla="*/ 452967 h 524934"/>
              <a:gd name="connsiteX72" fmla="*/ 143192 w 1159192"/>
              <a:gd name="connsiteY72" fmla="*/ 486834 h 524934"/>
              <a:gd name="connsiteX73" fmla="*/ 117792 w 1159192"/>
              <a:gd name="connsiteY73" fmla="*/ 495300 h 524934"/>
              <a:gd name="connsiteX74" fmla="*/ 75458 w 1159192"/>
              <a:gd name="connsiteY74" fmla="*/ 491067 h 524934"/>
              <a:gd name="connsiteX75" fmla="*/ 62758 w 1159192"/>
              <a:gd name="connsiteY75" fmla="*/ 482600 h 524934"/>
              <a:gd name="connsiteX76" fmla="*/ 3492 w 1159192"/>
              <a:gd name="connsiteY76"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39058 w 1159192"/>
              <a:gd name="connsiteY25" fmla="*/ 237067 h 524934"/>
              <a:gd name="connsiteX26" fmla="*/ 960225 w 1159192"/>
              <a:gd name="connsiteY26" fmla="*/ 215900 h 524934"/>
              <a:gd name="connsiteX27" fmla="*/ 968692 w 1159192"/>
              <a:gd name="connsiteY27" fmla="*/ 203200 h 524934"/>
              <a:gd name="connsiteX28" fmla="*/ 998325 w 1159192"/>
              <a:gd name="connsiteY28" fmla="*/ 186267 h 524934"/>
              <a:gd name="connsiteX29" fmla="*/ 1023725 w 1159192"/>
              <a:gd name="connsiteY29" fmla="*/ 169334 h 524934"/>
              <a:gd name="connsiteX30" fmla="*/ 1049125 w 1159192"/>
              <a:gd name="connsiteY30" fmla="*/ 156634 h 524934"/>
              <a:gd name="connsiteX31" fmla="*/ 1061825 w 1159192"/>
              <a:gd name="connsiteY31" fmla="*/ 152400 h 524934"/>
              <a:gd name="connsiteX32" fmla="*/ 1078758 w 1159192"/>
              <a:gd name="connsiteY32" fmla="*/ 143934 h 524934"/>
              <a:gd name="connsiteX33" fmla="*/ 1099925 w 1159192"/>
              <a:gd name="connsiteY33" fmla="*/ 122767 h 524934"/>
              <a:gd name="connsiteX34" fmla="*/ 1133792 w 1159192"/>
              <a:gd name="connsiteY34" fmla="*/ 63500 h 524934"/>
              <a:gd name="connsiteX35" fmla="*/ 1138025 w 1159192"/>
              <a:gd name="connsiteY35" fmla="*/ 50800 h 524934"/>
              <a:gd name="connsiteX36" fmla="*/ 1159192 w 1159192"/>
              <a:gd name="connsiteY36" fmla="*/ 0 h 524934"/>
              <a:gd name="connsiteX37" fmla="*/ 1087225 w 1159192"/>
              <a:gd name="connsiteY37" fmla="*/ 42334 h 524934"/>
              <a:gd name="connsiteX38" fmla="*/ 985625 w 1159192"/>
              <a:gd name="connsiteY38" fmla="*/ 84667 h 524934"/>
              <a:gd name="connsiteX39" fmla="*/ 972925 w 1159192"/>
              <a:gd name="connsiteY39" fmla="*/ 88900 h 524934"/>
              <a:gd name="connsiteX40" fmla="*/ 955992 w 1159192"/>
              <a:gd name="connsiteY40" fmla="*/ 97367 h 524934"/>
              <a:gd name="connsiteX41" fmla="*/ 934825 w 1159192"/>
              <a:gd name="connsiteY41" fmla="*/ 114300 h 524934"/>
              <a:gd name="connsiteX42" fmla="*/ 909425 w 1159192"/>
              <a:gd name="connsiteY42" fmla="*/ 131234 h 524934"/>
              <a:gd name="connsiteX43" fmla="*/ 879792 w 1159192"/>
              <a:gd name="connsiteY43" fmla="*/ 148167 h 524934"/>
              <a:gd name="connsiteX44" fmla="*/ 867092 w 1159192"/>
              <a:gd name="connsiteY44" fmla="*/ 160867 h 524934"/>
              <a:gd name="connsiteX45" fmla="*/ 850158 w 1159192"/>
              <a:gd name="connsiteY45" fmla="*/ 186267 h 524934"/>
              <a:gd name="connsiteX46" fmla="*/ 837458 w 1159192"/>
              <a:gd name="connsiteY46" fmla="*/ 190500 h 524934"/>
              <a:gd name="connsiteX47" fmla="*/ 816292 w 1159192"/>
              <a:gd name="connsiteY47" fmla="*/ 220134 h 524934"/>
              <a:gd name="connsiteX48" fmla="*/ 812058 w 1159192"/>
              <a:gd name="connsiteY48" fmla="*/ 232834 h 524934"/>
              <a:gd name="connsiteX49" fmla="*/ 782425 w 1159192"/>
              <a:gd name="connsiteY49" fmla="*/ 270934 h 524934"/>
              <a:gd name="connsiteX50" fmla="*/ 778192 w 1159192"/>
              <a:gd name="connsiteY50" fmla="*/ 283634 h 524934"/>
              <a:gd name="connsiteX51" fmla="*/ 740092 w 1159192"/>
              <a:gd name="connsiteY51" fmla="*/ 304800 h 524934"/>
              <a:gd name="connsiteX52" fmla="*/ 731625 w 1159192"/>
              <a:gd name="connsiteY52" fmla="*/ 317500 h 524934"/>
              <a:gd name="connsiteX53" fmla="*/ 718925 w 1159192"/>
              <a:gd name="connsiteY53" fmla="*/ 325967 h 524934"/>
              <a:gd name="connsiteX54" fmla="*/ 685058 w 1159192"/>
              <a:gd name="connsiteY54" fmla="*/ 338667 h 524934"/>
              <a:gd name="connsiteX55" fmla="*/ 642725 w 1159192"/>
              <a:gd name="connsiteY55" fmla="*/ 351367 h 524934"/>
              <a:gd name="connsiteX56" fmla="*/ 621558 w 1159192"/>
              <a:gd name="connsiteY56" fmla="*/ 359834 h 524934"/>
              <a:gd name="connsiteX57" fmla="*/ 587692 w 1159192"/>
              <a:gd name="connsiteY57" fmla="*/ 368300 h 524934"/>
              <a:gd name="connsiteX58" fmla="*/ 574992 w 1159192"/>
              <a:gd name="connsiteY58" fmla="*/ 372534 h 524934"/>
              <a:gd name="connsiteX59" fmla="*/ 541125 w 1159192"/>
              <a:gd name="connsiteY59" fmla="*/ 381000 h 524934"/>
              <a:gd name="connsiteX60" fmla="*/ 528425 w 1159192"/>
              <a:gd name="connsiteY60" fmla="*/ 385234 h 524934"/>
              <a:gd name="connsiteX61" fmla="*/ 490325 w 1159192"/>
              <a:gd name="connsiteY61" fmla="*/ 389467 h 524934"/>
              <a:gd name="connsiteX62" fmla="*/ 460692 w 1159192"/>
              <a:gd name="connsiteY62" fmla="*/ 393700 h 524934"/>
              <a:gd name="connsiteX63" fmla="*/ 278658 w 1159192"/>
              <a:gd name="connsiteY63" fmla="*/ 402167 h 524934"/>
              <a:gd name="connsiteX64" fmla="*/ 253258 w 1159192"/>
              <a:gd name="connsiteY64" fmla="*/ 406400 h 524934"/>
              <a:gd name="connsiteX65" fmla="*/ 219392 w 1159192"/>
              <a:gd name="connsiteY65" fmla="*/ 414867 h 524934"/>
              <a:gd name="connsiteX66" fmla="*/ 206692 w 1159192"/>
              <a:gd name="connsiteY66" fmla="*/ 423334 h 524934"/>
              <a:gd name="connsiteX67" fmla="*/ 193992 w 1159192"/>
              <a:gd name="connsiteY67" fmla="*/ 427567 h 524934"/>
              <a:gd name="connsiteX68" fmla="*/ 177058 w 1159192"/>
              <a:gd name="connsiteY68" fmla="*/ 436034 h 524934"/>
              <a:gd name="connsiteX69" fmla="*/ 172825 w 1159192"/>
              <a:gd name="connsiteY69" fmla="*/ 448734 h 524934"/>
              <a:gd name="connsiteX70" fmla="*/ 160125 w 1159192"/>
              <a:gd name="connsiteY70" fmla="*/ 452967 h 524934"/>
              <a:gd name="connsiteX71" fmla="*/ 143192 w 1159192"/>
              <a:gd name="connsiteY71" fmla="*/ 486834 h 524934"/>
              <a:gd name="connsiteX72" fmla="*/ 117792 w 1159192"/>
              <a:gd name="connsiteY72" fmla="*/ 495300 h 524934"/>
              <a:gd name="connsiteX73" fmla="*/ 75458 w 1159192"/>
              <a:gd name="connsiteY73" fmla="*/ 491067 h 524934"/>
              <a:gd name="connsiteX74" fmla="*/ 62758 w 1159192"/>
              <a:gd name="connsiteY74" fmla="*/ 482600 h 524934"/>
              <a:gd name="connsiteX75" fmla="*/ 3492 w 1159192"/>
              <a:gd name="connsiteY75"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39058 w 1159192"/>
              <a:gd name="connsiteY25" fmla="*/ 237067 h 524934"/>
              <a:gd name="connsiteX26" fmla="*/ 960225 w 1159192"/>
              <a:gd name="connsiteY26" fmla="*/ 215900 h 524934"/>
              <a:gd name="connsiteX27" fmla="*/ 968692 w 1159192"/>
              <a:gd name="connsiteY27" fmla="*/ 203200 h 524934"/>
              <a:gd name="connsiteX28" fmla="*/ 998325 w 1159192"/>
              <a:gd name="connsiteY28" fmla="*/ 186267 h 524934"/>
              <a:gd name="connsiteX29" fmla="*/ 1023725 w 1159192"/>
              <a:gd name="connsiteY29" fmla="*/ 169334 h 524934"/>
              <a:gd name="connsiteX30" fmla="*/ 1049125 w 1159192"/>
              <a:gd name="connsiteY30" fmla="*/ 156634 h 524934"/>
              <a:gd name="connsiteX31" fmla="*/ 1061825 w 1159192"/>
              <a:gd name="connsiteY31" fmla="*/ 152400 h 524934"/>
              <a:gd name="connsiteX32" fmla="*/ 1099925 w 1159192"/>
              <a:gd name="connsiteY32" fmla="*/ 122767 h 524934"/>
              <a:gd name="connsiteX33" fmla="*/ 1133792 w 1159192"/>
              <a:gd name="connsiteY33" fmla="*/ 63500 h 524934"/>
              <a:gd name="connsiteX34" fmla="*/ 1138025 w 1159192"/>
              <a:gd name="connsiteY34" fmla="*/ 50800 h 524934"/>
              <a:gd name="connsiteX35" fmla="*/ 1159192 w 1159192"/>
              <a:gd name="connsiteY35" fmla="*/ 0 h 524934"/>
              <a:gd name="connsiteX36" fmla="*/ 1087225 w 1159192"/>
              <a:gd name="connsiteY36" fmla="*/ 42334 h 524934"/>
              <a:gd name="connsiteX37" fmla="*/ 985625 w 1159192"/>
              <a:gd name="connsiteY37" fmla="*/ 84667 h 524934"/>
              <a:gd name="connsiteX38" fmla="*/ 972925 w 1159192"/>
              <a:gd name="connsiteY38" fmla="*/ 88900 h 524934"/>
              <a:gd name="connsiteX39" fmla="*/ 955992 w 1159192"/>
              <a:gd name="connsiteY39" fmla="*/ 97367 h 524934"/>
              <a:gd name="connsiteX40" fmla="*/ 934825 w 1159192"/>
              <a:gd name="connsiteY40" fmla="*/ 114300 h 524934"/>
              <a:gd name="connsiteX41" fmla="*/ 909425 w 1159192"/>
              <a:gd name="connsiteY41" fmla="*/ 131234 h 524934"/>
              <a:gd name="connsiteX42" fmla="*/ 879792 w 1159192"/>
              <a:gd name="connsiteY42" fmla="*/ 148167 h 524934"/>
              <a:gd name="connsiteX43" fmla="*/ 867092 w 1159192"/>
              <a:gd name="connsiteY43" fmla="*/ 160867 h 524934"/>
              <a:gd name="connsiteX44" fmla="*/ 850158 w 1159192"/>
              <a:gd name="connsiteY44" fmla="*/ 186267 h 524934"/>
              <a:gd name="connsiteX45" fmla="*/ 837458 w 1159192"/>
              <a:gd name="connsiteY45" fmla="*/ 190500 h 524934"/>
              <a:gd name="connsiteX46" fmla="*/ 816292 w 1159192"/>
              <a:gd name="connsiteY46" fmla="*/ 220134 h 524934"/>
              <a:gd name="connsiteX47" fmla="*/ 812058 w 1159192"/>
              <a:gd name="connsiteY47" fmla="*/ 232834 h 524934"/>
              <a:gd name="connsiteX48" fmla="*/ 782425 w 1159192"/>
              <a:gd name="connsiteY48" fmla="*/ 270934 h 524934"/>
              <a:gd name="connsiteX49" fmla="*/ 778192 w 1159192"/>
              <a:gd name="connsiteY49" fmla="*/ 283634 h 524934"/>
              <a:gd name="connsiteX50" fmla="*/ 740092 w 1159192"/>
              <a:gd name="connsiteY50" fmla="*/ 304800 h 524934"/>
              <a:gd name="connsiteX51" fmla="*/ 731625 w 1159192"/>
              <a:gd name="connsiteY51" fmla="*/ 317500 h 524934"/>
              <a:gd name="connsiteX52" fmla="*/ 718925 w 1159192"/>
              <a:gd name="connsiteY52" fmla="*/ 325967 h 524934"/>
              <a:gd name="connsiteX53" fmla="*/ 685058 w 1159192"/>
              <a:gd name="connsiteY53" fmla="*/ 338667 h 524934"/>
              <a:gd name="connsiteX54" fmla="*/ 642725 w 1159192"/>
              <a:gd name="connsiteY54" fmla="*/ 351367 h 524934"/>
              <a:gd name="connsiteX55" fmla="*/ 621558 w 1159192"/>
              <a:gd name="connsiteY55" fmla="*/ 359834 h 524934"/>
              <a:gd name="connsiteX56" fmla="*/ 587692 w 1159192"/>
              <a:gd name="connsiteY56" fmla="*/ 368300 h 524934"/>
              <a:gd name="connsiteX57" fmla="*/ 574992 w 1159192"/>
              <a:gd name="connsiteY57" fmla="*/ 372534 h 524934"/>
              <a:gd name="connsiteX58" fmla="*/ 541125 w 1159192"/>
              <a:gd name="connsiteY58" fmla="*/ 381000 h 524934"/>
              <a:gd name="connsiteX59" fmla="*/ 528425 w 1159192"/>
              <a:gd name="connsiteY59" fmla="*/ 385234 h 524934"/>
              <a:gd name="connsiteX60" fmla="*/ 490325 w 1159192"/>
              <a:gd name="connsiteY60" fmla="*/ 389467 h 524934"/>
              <a:gd name="connsiteX61" fmla="*/ 460692 w 1159192"/>
              <a:gd name="connsiteY61" fmla="*/ 393700 h 524934"/>
              <a:gd name="connsiteX62" fmla="*/ 278658 w 1159192"/>
              <a:gd name="connsiteY62" fmla="*/ 402167 h 524934"/>
              <a:gd name="connsiteX63" fmla="*/ 253258 w 1159192"/>
              <a:gd name="connsiteY63" fmla="*/ 406400 h 524934"/>
              <a:gd name="connsiteX64" fmla="*/ 219392 w 1159192"/>
              <a:gd name="connsiteY64" fmla="*/ 414867 h 524934"/>
              <a:gd name="connsiteX65" fmla="*/ 206692 w 1159192"/>
              <a:gd name="connsiteY65" fmla="*/ 423334 h 524934"/>
              <a:gd name="connsiteX66" fmla="*/ 193992 w 1159192"/>
              <a:gd name="connsiteY66" fmla="*/ 427567 h 524934"/>
              <a:gd name="connsiteX67" fmla="*/ 177058 w 1159192"/>
              <a:gd name="connsiteY67" fmla="*/ 436034 h 524934"/>
              <a:gd name="connsiteX68" fmla="*/ 172825 w 1159192"/>
              <a:gd name="connsiteY68" fmla="*/ 448734 h 524934"/>
              <a:gd name="connsiteX69" fmla="*/ 160125 w 1159192"/>
              <a:gd name="connsiteY69" fmla="*/ 452967 h 524934"/>
              <a:gd name="connsiteX70" fmla="*/ 143192 w 1159192"/>
              <a:gd name="connsiteY70" fmla="*/ 486834 h 524934"/>
              <a:gd name="connsiteX71" fmla="*/ 117792 w 1159192"/>
              <a:gd name="connsiteY71" fmla="*/ 495300 h 524934"/>
              <a:gd name="connsiteX72" fmla="*/ 75458 w 1159192"/>
              <a:gd name="connsiteY72" fmla="*/ 491067 h 524934"/>
              <a:gd name="connsiteX73" fmla="*/ 62758 w 1159192"/>
              <a:gd name="connsiteY73" fmla="*/ 482600 h 524934"/>
              <a:gd name="connsiteX74" fmla="*/ 3492 w 1159192"/>
              <a:gd name="connsiteY74"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39058 w 1159192"/>
              <a:gd name="connsiteY25" fmla="*/ 237067 h 524934"/>
              <a:gd name="connsiteX26" fmla="*/ 960225 w 1159192"/>
              <a:gd name="connsiteY26" fmla="*/ 215900 h 524934"/>
              <a:gd name="connsiteX27" fmla="*/ 968692 w 1159192"/>
              <a:gd name="connsiteY27" fmla="*/ 203200 h 524934"/>
              <a:gd name="connsiteX28" fmla="*/ 998325 w 1159192"/>
              <a:gd name="connsiteY28" fmla="*/ 186267 h 524934"/>
              <a:gd name="connsiteX29" fmla="*/ 1023725 w 1159192"/>
              <a:gd name="connsiteY29" fmla="*/ 169334 h 524934"/>
              <a:gd name="connsiteX30" fmla="*/ 1049125 w 1159192"/>
              <a:gd name="connsiteY30" fmla="*/ 156634 h 524934"/>
              <a:gd name="connsiteX31" fmla="*/ 1099925 w 1159192"/>
              <a:gd name="connsiteY31" fmla="*/ 122767 h 524934"/>
              <a:gd name="connsiteX32" fmla="*/ 1133792 w 1159192"/>
              <a:gd name="connsiteY32" fmla="*/ 63500 h 524934"/>
              <a:gd name="connsiteX33" fmla="*/ 1138025 w 1159192"/>
              <a:gd name="connsiteY33" fmla="*/ 50800 h 524934"/>
              <a:gd name="connsiteX34" fmla="*/ 1159192 w 1159192"/>
              <a:gd name="connsiteY34" fmla="*/ 0 h 524934"/>
              <a:gd name="connsiteX35" fmla="*/ 1087225 w 1159192"/>
              <a:gd name="connsiteY35" fmla="*/ 42334 h 524934"/>
              <a:gd name="connsiteX36" fmla="*/ 985625 w 1159192"/>
              <a:gd name="connsiteY36" fmla="*/ 84667 h 524934"/>
              <a:gd name="connsiteX37" fmla="*/ 972925 w 1159192"/>
              <a:gd name="connsiteY37" fmla="*/ 88900 h 524934"/>
              <a:gd name="connsiteX38" fmla="*/ 955992 w 1159192"/>
              <a:gd name="connsiteY38" fmla="*/ 97367 h 524934"/>
              <a:gd name="connsiteX39" fmla="*/ 934825 w 1159192"/>
              <a:gd name="connsiteY39" fmla="*/ 114300 h 524934"/>
              <a:gd name="connsiteX40" fmla="*/ 909425 w 1159192"/>
              <a:gd name="connsiteY40" fmla="*/ 131234 h 524934"/>
              <a:gd name="connsiteX41" fmla="*/ 879792 w 1159192"/>
              <a:gd name="connsiteY41" fmla="*/ 148167 h 524934"/>
              <a:gd name="connsiteX42" fmla="*/ 867092 w 1159192"/>
              <a:gd name="connsiteY42" fmla="*/ 160867 h 524934"/>
              <a:gd name="connsiteX43" fmla="*/ 850158 w 1159192"/>
              <a:gd name="connsiteY43" fmla="*/ 186267 h 524934"/>
              <a:gd name="connsiteX44" fmla="*/ 837458 w 1159192"/>
              <a:gd name="connsiteY44" fmla="*/ 190500 h 524934"/>
              <a:gd name="connsiteX45" fmla="*/ 816292 w 1159192"/>
              <a:gd name="connsiteY45" fmla="*/ 220134 h 524934"/>
              <a:gd name="connsiteX46" fmla="*/ 812058 w 1159192"/>
              <a:gd name="connsiteY46" fmla="*/ 232834 h 524934"/>
              <a:gd name="connsiteX47" fmla="*/ 782425 w 1159192"/>
              <a:gd name="connsiteY47" fmla="*/ 270934 h 524934"/>
              <a:gd name="connsiteX48" fmla="*/ 778192 w 1159192"/>
              <a:gd name="connsiteY48" fmla="*/ 283634 h 524934"/>
              <a:gd name="connsiteX49" fmla="*/ 740092 w 1159192"/>
              <a:gd name="connsiteY49" fmla="*/ 304800 h 524934"/>
              <a:gd name="connsiteX50" fmla="*/ 731625 w 1159192"/>
              <a:gd name="connsiteY50" fmla="*/ 317500 h 524934"/>
              <a:gd name="connsiteX51" fmla="*/ 718925 w 1159192"/>
              <a:gd name="connsiteY51" fmla="*/ 325967 h 524934"/>
              <a:gd name="connsiteX52" fmla="*/ 685058 w 1159192"/>
              <a:gd name="connsiteY52" fmla="*/ 338667 h 524934"/>
              <a:gd name="connsiteX53" fmla="*/ 642725 w 1159192"/>
              <a:gd name="connsiteY53" fmla="*/ 351367 h 524934"/>
              <a:gd name="connsiteX54" fmla="*/ 621558 w 1159192"/>
              <a:gd name="connsiteY54" fmla="*/ 359834 h 524934"/>
              <a:gd name="connsiteX55" fmla="*/ 587692 w 1159192"/>
              <a:gd name="connsiteY55" fmla="*/ 368300 h 524934"/>
              <a:gd name="connsiteX56" fmla="*/ 574992 w 1159192"/>
              <a:gd name="connsiteY56" fmla="*/ 372534 h 524934"/>
              <a:gd name="connsiteX57" fmla="*/ 541125 w 1159192"/>
              <a:gd name="connsiteY57" fmla="*/ 381000 h 524934"/>
              <a:gd name="connsiteX58" fmla="*/ 528425 w 1159192"/>
              <a:gd name="connsiteY58" fmla="*/ 385234 h 524934"/>
              <a:gd name="connsiteX59" fmla="*/ 490325 w 1159192"/>
              <a:gd name="connsiteY59" fmla="*/ 389467 h 524934"/>
              <a:gd name="connsiteX60" fmla="*/ 460692 w 1159192"/>
              <a:gd name="connsiteY60" fmla="*/ 393700 h 524934"/>
              <a:gd name="connsiteX61" fmla="*/ 278658 w 1159192"/>
              <a:gd name="connsiteY61" fmla="*/ 402167 h 524934"/>
              <a:gd name="connsiteX62" fmla="*/ 253258 w 1159192"/>
              <a:gd name="connsiteY62" fmla="*/ 406400 h 524934"/>
              <a:gd name="connsiteX63" fmla="*/ 219392 w 1159192"/>
              <a:gd name="connsiteY63" fmla="*/ 414867 h 524934"/>
              <a:gd name="connsiteX64" fmla="*/ 206692 w 1159192"/>
              <a:gd name="connsiteY64" fmla="*/ 423334 h 524934"/>
              <a:gd name="connsiteX65" fmla="*/ 193992 w 1159192"/>
              <a:gd name="connsiteY65" fmla="*/ 427567 h 524934"/>
              <a:gd name="connsiteX66" fmla="*/ 177058 w 1159192"/>
              <a:gd name="connsiteY66" fmla="*/ 436034 h 524934"/>
              <a:gd name="connsiteX67" fmla="*/ 172825 w 1159192"/>
              <a:gd name="connsiteY67" fmla="*/ 448734 h 524934"/>
              <a:gd name="connsiteX68" fmla="*/ 160125 w 1159192"/>
              <a:gd name="connsiteY68" fmla="*/ 452967 h 524934"/>
              <a:gd name="connsiteX69" fmla="*/ 143192 w 1159192"/>
              <a:gd name="connsiteY69" fmla="*/ 486834 h 524934"/>
              <a:gd name="connsiteX70" fmla="*/ 117792 w 1159192"/>
              <a:gd name="connsiteY70" fmla="*/ 495300 h 524934"/>
              <a:gd name="connsiteX71" fmla="*/ 75458 w 1159192"/>
              <a:gd name="connsiteY71" fmla="*/ 491067 h 524934"/>
              <a:gd name="connsiteX72" fmla="*/ 62758 w 1159192"/>
              <a:gd name="connsiteY72" fmla="*/ 482600 h 524934"/>
              <a:gd name="connsiteX73" fmla="*/ 3492 w 1159192"/>
              <a:gd name="connsiteY73"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39058 w 1159192"/>
              <a:gd name="connsiteY25" fmla="*/ 237067 h 524934"/>
              <a:gd name="connsiteX26" fmla="*/ 960225 w 1159192"/>
              <a:gd name="connsiteY26" fmla="*/ 215900 h 524934"/>
              <a:gd name="connsiteX27" fmla="*/ 968692 w 1159192"/>
              <a:gd name="connsiteY27" fmla="*/ 203200 h 524934"/>
              <a:gd name="connsiteX28" fmla="*/ 998325 w 1159192"/>
              <a:gd name="connsiteY28" fmla="*/ 186267 h 524934"/>
              <a:gd name="connsiteX29" fmla="*/ 1049125 w 1159192"/>
              <a:gd name="connsiteY29" fmla="*/ 156634 h 524934"/>
              <a:gd name="connsiteX30" fmla="*/ 1099925 w 1159192"/>
              <a:gd name="connsiteY30" fmla="*/ 122767 h 524934"/>
              <a:gd name="connsiteX31" fmla="*/ 1133792 w 1159192"/>
              <a:gd name="connsiteY31" fmla="*/ 63500 h 524934"/>
              <a:gd name="connsiteX32" fmla="*/ 1138025 w 1159192"/>
              <a:gd name="connsiteY32" fmla="*/ 50800 h 524934"/>
              <a:gd name="connsiteX33" fmla="*/ 1159192 w 1159192"/>
              <a:gd name="connsiteY33" fmla="*/ 0 h 524934"/>
              <a:gd name="connsiteX34" fmla="*/ 1087225 w 1159192"/>
              <a:gd name="connsiteY34" fmla="*/ 42334 h 524934"/>
              <a:gd name="connsiteX35" fmla="*/ 985625 w 1159192"/>
              <a:gd name="connsiteY35" fmla="*/ 84667 h 524934"/>
              <a:gd name="connsiteX36" fmla="*/ 972925 w 1159192"/>
              <a:gd name="connsiteY36" fmla="*/ 88900 h 524934"/>
              <a:gd name="connsiteX37" fmla="*/ 955992 w 1159192"/>
              <a:gd name="connsiteY37" fmla="*/ 97367 h 524934"/>
              <a:gd name="connsiteX38" fmla="*/ 934825 w 1159192"/>
              <a:gd name="connsiteY38" fmla="*/ 114300 h 524934"/>
              <a:gd name="connsiteX39" fmla="*/ 909425 w 1159192"/>
              <a:gd name="connsiteY39" fmla="*/ 131234 h 524934"/>
              <a:gd name="connsiteX40" fmla="*/ 879792 w 1159192"/>
              <a:gd name="connsiteY40" fmla="*/ 148167 h 524934"/>
              <a:gd name="connsiteX41" fmla="*/ 867092 w 1159192"/>
              <a:gd name="connsiteY41" fmla="*/ 160867 h 524934"/>
              <a:gd name="connsiteX42" fmla="*/ 850158 w 1159192"/>
              <a:gd name="connsiteY42" fmla="*/ 186267 h 524934"/>
              <a:gd name="connsiteX43" fmla="*/ 837458 w 1159192"/>
              <a:gd name="connsiteY43" fmla="*/ 190500 h 524934"/>
              <a:gd name="connsiteX44" fmla="*/ 816292 w 1159192"/>
              <a:gd name="connsiteY44" fmla="*/ 220134 h 524934"/>
              <a:gd name="connsiteX45" fmla="*/ 812058 w 1159192"/>
              <a:gd name="connsiteY45" fmla="*/ 232834 h 524934"/>
              <a:gd name="connsiteX46" fmla="*/ 782425 w 1159192"/>
              <a:gd name="connsiteY46" fmla="*/ 270934 h 524934"/>
              <a:gd name="connsiteX47" fmla="*/ 778192 w 1159192"/>
              <a:gd name="connsiteY47" fmla="*/ 283634 h 524934"/>
              <a:gd name="connsiteX48" fmla="*/ 740092 w 1159192"/>
              <a:gd name="connsiteY48" fmla="*/ 304800 h 524934"/>
              <a:gd name="connsiteX49" fmla="*/ 731625 w 1159192"/>
              <a:gd name="connsiteY49" fmla="*/ 317500 h 524934"/>
              <a:gd name="connsiteX50" fmla="*/ 718925 w 1159192"/>
              <a:gd name="connsiteY50" fmla="*/ 325967 h 524934"/>
              <a:gd name="connsiteX51" fmla="*/ 685058 w 1159192"/>
              <a:gd name="connsiteY51" fmla="*/ 338667 h 524934"/>
              <a:gd name="connsiteX52" fmla="*/ 642725 w 1159192"/>
              <a:gd name="connsiteY52" fmla="*/ 351367 h 524934"/>
              <a:gd name="connsiteX53" fmla="*/ 621558 w 1159192"/>
              <a:gd name="connsiteY53" fmla="*/ 359834 h 524934"/>
              <a:gd name="connsiteX54" fmla="*/ 587692 w 1159192"/>
              <a:gd name="connsiteY54" fmla="*/ 368300 h 524934"/>
              <a:gd name="connsiteX55" fmla="*/ 574992 w 1159192"/>
              <a:gd name="connsiteY55" fmla="*/ 372534 h 524934"/>
              <a:gd name="connsiteX56" fmla="*/ 541125 w 1159192"/>
              <a:gd name="connsiteY56" fmla="*/ 381000 h 524934"/>
              <a:gd name="connsiteX57" fmla="*/ 528425 w 1159192"/>
              <a:gd name="connsiteY57" fmla="*/ 385234 h 524934"/>
              <a:gd name="connsiteX58" fmla="*/ 490325 w 1159192"/>
              <a:gd name="connsiteY58" fmla="*/ 389467 h 524934"/>
              <a:gd name="connsiteX59" fmla="*/ 460692 w 1159192"/>
              <a:gd name="connsiteY59" fmla="*/ 393700 h 524934"/>
              <a:gd name="connsiteX60" fmla="*/ 278658 w 1159192"/>
              <a:gd name="connsiteY60" fmla="*/ 402167 h 524934"/>
              <a:gd name="connsiteX61" fmla="*/ 253258 w 1159192"/>
              <a:gd name="connsiteY61" fmla="*/ 406400 h 524934"/>
              <a:gd name="connsiteX62" fmla="*/ 219392 w 1159192"/>
              <a:gd name="connsiteY62" fmla="*/ 414867 h 524934"/>
              <a:gd name="connsiteX63" fmla="*/ 206692 w 1159192"/>
              <a:gd name="connsiteY63" fmla="*/ 423334 h 524934"/>
              <a:gd name="connsiteX64" fmla="*/ 193992 w 1159192"/>
              <a:gd name="connsiteY64" fmla="*/ 427567 h 524934"/>
              <a:gd name="connsiteX65" fmla="*/ 177058 w 1159192"/>
              <a:gd name="connsiteY65" fmla="*/ 436034 h 524934"/>
              <a:gd name="connsiteX66" fmla="*/ 172825 w 1159192"/>
              <a:gd name="connsiteY66" fmla="*/ 448734 h 524934"/>
              <a:gd name="connsiteX67" fmla="*/ 160125 w 1159192"/>
              <a:gd name="connsiteY67" fmla="*/ 452967 h 524934"/>
              <a:gd name="connsiteX68" fmla="*/ 143192 w 1159192"/>
              <a:gd name="connsiteY68" fmla="*/ 486834 h 524934"/>
              <a:gd name="connsiteX69" fmla="*/ 117792 w 1159192"/>
              <a:gd name="connsiteY69" fmla="*/ 495300 h 524934"/>
              <a:gd name="connsiteX70" fmla="*/ 75458 w 1159192"/>
              <a:gd name="connsiteY70" fmla="*/ 491067 h 524934"/>
              <a:gd name="connsiteX71" fmla="*/ 62758 w 1159192"/>
              <a:gd name="connsiteY71" fmla="*/ 482600 h 524934"/>
              <a:gd name="connsiteX72" fmla="*/ 3492 w 1159192"/>
              <a:gd name="connsiteY72"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39058 w 1159192"/>
              <a:gd name="connsiteY25" fmla="*/ 237067 h 524934"/>
              <a:gd name="connsiteX26" fmla="*/ 960225 w 1159192"/>
              <a:gd name="connsiteY26" fmla="*/ 215900 h 524934"/>
              <a:gd name="connsiteX27" fmla="*/ 968692 w 1159192"/>
              <a:gd name="connsiteY27" fmla="*/ 203200 h 524934"/>
              <a:gd name="connsiteX28" fmla="*/ 1049125 w 1159192"/>
              <a:gd name="connsiteY28" fmla="*/ 156634 h 524934"/>
              <a:gd name="connsiteX29" fmla="*/ 1099925 w 1159192"/>
              <a:gd name="connsiteY29" fmla="*/ 122767 h 524934"/>
              <a:gd name="connsiteX30" fmla="*/ 1133792 w 1159192"/>
              <a:gd name="connsiteY30" fmla="*/ 63500 h 524934"/>
              <a:gd name="connsiteX31" fmla="*/ 1138025 w 1159192"/>
              <a:gd name="connsiteY31" fmla="*/ 50800 h 524934"/>
              <a:gd name="connsiteX32" fmla="*/ 1159192 w 1159192"/>
              <a:gd name="connsiteY32" fmla="*/ 0 h 524934"/>
              <a:gd name="connsiteX33" fmla="*/ 1087225 w 1159192"/>
              <a:gd name="connsiteY33" fmla="*/ 42334 h 524934"/>
              <a:gd name="connsiteX34" fmla="*/ 985625 w 1159192"/>
              <a:gd name="connsiteY34" fmla="*/ 84667 h 524934"/>
              <a:gd name="connsiteX35" fmla="*/ 972925 w 1159192"/>
              <a:gd name="connsiteY35" fmla="*/ 88900 h 524934"/>
              <a:gd name="connsiteX36" fmla="*/ 955992 w 1159192"/>
              <a:gd name="connsiteY36" fmla="*/ 97367 h 524934"/>
              <a:gd name="connsiteX37" fmla="*/ 934825 w 1159192"/>
              <a:gd name="connsiteY37" fmla="*/ 114300 h 524934"/>
              <a:gd name="connsiteX38" fmla="*/ 909425 w 1159192"/>
              <a:gd name="connsiteY38" fmla="*/ 131234 h 524934"/>
              <a:gd name="connsiteX39" fmla="*/ 879792 w 1159192"/>
              <a:gd name="connsiteY39" fmla="*/ 148167 h 524934"/>
              <a:gd name="connsiteX40" fmla="*/ 867092 w 1159192"/>
              <a:gd name="connsiteY40" fmla="*/ 160867 h 524934"/>
              <a:gd name="connsiteX41" fmla="*/ 850158 w 1159192"/>
              <a:gd name="connsiteY41" fmla="*/ 186267 h 524934"/>
              <a:gd name="connsiteX42" fmla="*/ 837458 w 1159192"/>
              <a:gd name="connsiteY42" fmla="*/ 190500 h 524934"/>
              <a:gd name="connsiteX43" fmla="*/ 816292 w 1159192"/>
              <a:gd name="connsiteY43" fmla="*/ 220134 h 524934"/>
              <a:gd name="connsiteX44" fmla="*/ 812058 w 1159192"/>
              <a:gd name="connsiteY44" fmla="*/ 232834 h 524934"/>
              <a:gd name="connsiteX45" fmla="*/ 782425 w 1159192"/>
              <a:gd name="connsiteY45" fmla="*/ 270934 h 524934"/>
              <a:gd name="connsiteX46" fmla="*/ 778192 w 1159192"/>
              <a:gd name="connsiteY46" fmla="*/ 283634 h 524934"/>
              <a:gd name="connsiteX47" fmla="*/ 740092 w 1159192"/>
              <a:gd name="connsiteY47" fmla="*/ 304800 h 524934"/>
              <a:gd name="connsiteX48" fmla="*/ 731625 w 1159192"/>
              <a:gd name="connsiteY48" fmla="*/ 317500 h 524934"/>
              <a:gd name="connsiteX49" fmla="*/ 718925 w 1159192"/>
              <a:gd name="connsiteY49" fmla="*/ 325967 h 524934"/>
              <a:gd name="connsiteX50" fmla="*/ 685058 w 1159192"/>
              <a:gd name="connsiteY50" fmla="*/ 338667 h 524934"/>
              <a:gd name="connsiteX51" fmla="*/ 642725 w 1159192"/>
              <a:gd name="connsiteY51" fmla="*/ 351367 h 524934"/>
              <a:gd name="connsiteX52" fmla="*/ 621558 w 1159192"/>
              <a:gd name="connsiteY52" fmla="*/ 359834 h 524934"/>
              <a:gd name="connsiteX53" fmla="*/ 587692 w 1159192"/>
              <a:gd name="connsiteY53" fmla="*/ 368300 h 524934"/>
              <a:gd name="connsiteX54" fmla="*/ 574992 w 1159192"/>
              <a:gd name="connsiteY54" fmla="*/ 372534 h 524934"/>
              <a:gd name="connsiteX55" fmla="*/ 541125 w 1159192"/>
              <a:gd name="connsiteY55" fmla="*/ 381000 h 524934"/>
              <a:gd name="connsiteX56" fmla="*/ 528425 w 1159192"/>
              <a:gd name="connsiteY56" fmla="*/ 385234 h 524934"/>
              <a:gd name="connsiteX57" fmla="*/ 490325 w 1159192"/>
              <a:gd name="connsiteY57" fmla="*/ 389467 h 524934"/>
              <a:gd name="connsiteX58" fmla="*/ 460692 w 1159192"/>
              <a:gd name="connsiteY58" fmla="*/ 393700 h 524934"/>
              <a:gd name="connsiteX59" fmla="*/ 278658 w 1159192"/>
              <a:gd name="connsiteY59" fmla="*/ 402167 h 524934"/>
              <a:gd name="connsiteX60" fmla="*/ 253258 w 1159192"/>
              <a:gd name="connsiteY60" fmla="*/ 406400 h 524934"/>
              <a:gd name="connsiteX61" fmla="*/ 219392 w 1159192"/>
              <a:gd name="connsiteY61" fmla="*/ 414867 h 524934"/>
              <a:gd name="connsiteX62" fmla="*/ 206692 w 1159192"/>
              <a:gd name="connsiteY62" fmla="*/ 423334 h 524934"/>
              <a:gd name="connsiteX63" fmla="*/ 193992 w 1159192"/>
              <a:gd name="connsiteY63" fmla="*/ 427567 h 524934"/>
              <a:gd name="connsiteX64" fmla="*/ 177058 w 1159192"/>
              <a:gd name="connsiteY64" fmla="*/ 436034 h 524934"/>
              <a:gd name="connsiteX65" fmla="*/ 172825 w 1159192"/>
              <a:gd name="connsiteY65" fmla="*/ 448734 h 524934"/>
              <a:gd name="connsiteX66" fmla="*/ 160125 w 1159192"/>
              <a:gd name="connsiteY66" fmla="*/ 452967 h 524934"/>
              <a:gd name="connsiteX67" fmla="*/ 143192 w 1159192"/>
              <a:gd name="connsiteY67" fmla="*/ 486834 h 524934"/>
              <a:gd name="connsiteX68" fmla="*/ 117792 w 1159192"/>
              <a:gd name="connsiteY68" fmla="*/ 495300 h 524934"/>
              <a:gd name="connsiteX69" fmla="*/ 75458 w 1159192"/>
              <a:gd name="connsiteY69" fmla="*/ 491067 h 524934"/>
              <a:gd name="connsiteX70" fmla="*/ 62758 w 1159192"/>
              <a:gd name="connsiteY70" fmla="*/ 482600 h 524934"/>
              <a:gd name="connsiteX71" fmla="*/ 3492 w 1159192"/>
              <a:gd name="connsiteY7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39058 w 1159192"/>
              <a:gd name="connsiteY25" fmla="*/ 237067 h 524934"/>
              <a:gd name="connsiteX26" fmla="*/ 960225 w 1159192"/>
              <a:gd name="connsiteY26" fmla="*/ 215900 h 524934"/>
              <a:gd name="connsiteX27" fmla="*/ 951758 w 1159192"/>
              <a:gd name="connsiteY27" fmla="*/ 220134 h 524934"/>
              <a:gd name="connsiteX28" fmla="*/ 968692 w 1159192"/>
              <a:gd name="connsiteY28" fmla="*/ 203200 h 524934"/>
              <a:gd name="connsiteX29" fmla="*/ 1049125 w 1159192"/>
              <a:gd name="connsiteY29" fmla="*/ 156634 h 524934"/>
              <a:gd name="connsiteX30" fmla="*/ 1099925 w 1159192"/>
              <a:gd name="connsiteY30" fmla="*/ 122767 h 524934"/>
              <a:gd name="connsiteX31" fmla="*/ 1133792 w 1159192"/>
              <a:gd name="connsiteY31" fmla="*/ 63500 h 524934"/>
              <a:gd name="connsiteX32" fmla="*/ 1138025 w 1159192"/>
              <a:gd name="connsiteY32" fmla="*/ 50800 h 524934"/>
              <a:gd name="connsiteX33" fmla="*/ 1159192 w 1159192"/>
              <a:gd name="connsiteY33" fmla="*/ 0 h 524934"/>
              <a:gd name="connsiteX34" fmla="*/ 1087225 w 1159192"/>
              <a:gd name="connsiteY34" fmla="*/ 42334 h 524934"/>
              <a:gd name="connsiteX35" fmla="*/ 985625 w 1159192"/>
              <a:gd name="connsiteY35" fmla="*/ 84667 h 524934"/>
              <a:gd name="connsiteX36" fmla="*/ 972925 w 1159192"/>
              <a:gd name="connsiteY36" fmla="*/ 88900 h 524934"/>
              <a:gd name="connsiteX37" fmla="*/ 955992 w 1159192"/>
              <a:gd name="connsiteY37" fmla="*/ 97367 h 524934"/>
              <a:gd name="connsiteX38" fmla="*/ 934825 w 1159192"/>
              <a:gd name="connsiteY38" fmla="*/ 114300 h 524934"/>
              <a:gd name="connsiteX39" fmla="*/ 909425 w 1159192"/>
              <a:gd name="connsiteY39" fmla="*/ 131234 h 524934"/>
              <a:gd name="connsiteX40" fmla="*/ 879792 w 1159192"/>
              <a:gd name="connsiteY40" fmla="*/ 148167 h 524934"/>
              <a:gd name="connsiteX41" fmla="*/ 867092 w 1159192"/>
              <a:gd name="connsiteY41" fmla="*/ 160867 h 524934"/>
              <a:gd name="connsiteX42" fmla="*/ 850158 w 1159192"/>
              <a:gd name="connsiteY42" fmla="*/ 186267 h 524934"/>
              <a:gd name="connsiteX43" fmla="*/ 837458 w 1159192"/>
              <a:gd name="connsiteY43" fmla="*/ 190500 h 524934"/>
              <a:gd name="connsiteX44" fmla="*/ 816292 w 1159192"/>
              <a:gd name="connsiteY44" fmla="*/ 220134 h 524934"/>
              <a:gd name="connsiteX45" fmla="*/ 812058 w 1159192"/>
              <a:gd name="connsiteY45" fmla="*/ 232834 h 524934"/>
              <a:gd name="connsiteX46" fmla="*/ 782425 w 1159192"/>
              <a:gd name="connsiteY46" fmla="*/ 270934 h 524934"/>
              <a:gd name="connsiteX47" fmla="*/ 778192 w 1159192"/>
              <a:gd name="connsiteY47" fmla="*/ 283634 h 524934"/>
              <a:gd name="connsiteX48" fmla="*/ 740092 w 1159192"/>
              <a:gd name="connsiteY48" fmla="*/ 304800 h 524934"/>
              <a:gd name="connsiteX49" fmla="*/ 731625 w 1159192"/>
              <a:gd name="connsiteY49" fmla="*/ 317500 h 524934"/>
              <a:gd name="connsiteX50" fmla="*/ 718925 w 1159192"/>
              <a:gd name="connsiteY50" fmla="*/ 325967 h 524934"/>
              <a:gd name="connsiteX51" fmla="*/ 685058 w 1159192"/>
              <a:gd name="connsiteY51" fmla="*/ 338667 h 524934"/>
              <a:gd name="connsiteX52" fmla="*/ 642725 w 1159192"/>
              <a:gd name="connsiteY52" fmla="*/ 351367 h 524934"/>
              <a:gd name="connsiteX53" fmla="*/ 621558 w 1159192"/>
              <a:gd name="connsiteY53" fmla="*/ 359834 h 524934"/>
              <a:gd name="connsiteX54" fmla="*/ 587692 w 1159192"/>
              <a:gd name="connsiteY54" fmla="*/ 368300 h 524934"/>
              <a:gd name="connsiteX55" fmla="*/ 574992 w 1159192"/>
              <a:gd name="connsiteY55" fmla="*/ 372534 h 524934"/>
              <a:gd name="connsiteX56" fmla="*/ 541125 w 1159192"/>
              <a:gd name="connsiteY56" fmla="*/ 381000 h 524934"/>
              <a:gd name="connsiteX57" fmla="*/ 528425 w 1159192"/>
              <a:gd name="connsiteY57" fmla="*/ 385234 h 524934"/>
              <a:gd name="connsiteX58" fmla="*/ 490325 w 1159192"/>
              <a:gd name="connsiteY58" fmla="*/ 389467 h 524934"/>
              <a:gd name="connsiteX59" fmla="*/ 460692 w 1159192"/>
              <a:gd name="connsiteY59" fmla="*/ 393700 h 524934"/>
              <a:gd name="connsiteX60" fmla="*/ 278658 w 1159192"/>
              <a:gd name="connsiteY60" fmla="*/ 402167 h 524934"/>
              <a:gd name="connsiteX61" fmla="*/ 253258 w 1159192"/>
              <a:gd name="connsiteY61" fmla="*/ 406400 h 524934"/>
              <a:gd name="connsiteX62" fmla="*/ 219392 w 1159192"/>
              <a:gd name="connsiteY62" fmla="*/ 414867 h 524934"/>
              <a:gd name="connsiteX63" fmla="*/ 206692 w 1159192"/>
              <a:gd name="connsiteY63" fmla="*/ 423334 h 524934"/>
              <a:gd name="connsiteX64" fmla="*/ 193992 w 1159192"/>
              <a:gd name="connsiteY64" fmla="*/ 427567 h 524934"/>
              <a:gd name="connsiteX65" fmla="*/ 177058 w 1159192"/>
              <a:gd name="connsiteY65" fmla="*/ 436034 h 524934"/>
              <a:gd name="connsiteX66" fmla="*/ 172825 w 1159192"/>
              <a:gd name="connsiteY66" fmla="*/ 448734 h 524934"/>
              <a:gd name="connsiteX67" fmla="*/ 160125 w 1159192"/>
              <a:gd name="connsiteY67" fmla="*/ 452967 h 524934"/>
              <a:gd name="connsiteX68" fmla="*/ 143192 w 1159192"/>
              <a:gd name="connsiteY68" fmla="*/ 486834 h 524934"/>
              <a:gd name="connsiteX69" fmla="*/ 117792 w 1159192"/>
              <a:gd name="connsiteY69" fmla="*/ 495300 h 524934"/>
              <a:gd name="connsiteX70" fmla="*/ 75458 w 1159192"/>
              <a:gd name="connsiteY70" fmla="*/ 491067 h 524934"/>
              <a:gd name="connsiteX71" fmla="*/ 62758 w 1159192"/>
              <a:gd name="connsiteY71" fmla="*/ 482600 h 524934"/>
              <a:gd name="connsiteX72" fmla="*/ 3492 w 1159192"/>
              <a:gd name="connsiteY72"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39058 w 1159192"/>
              <a:gd name="connsiteY25" fmla="*/ 237067 h 524934"/>
              <a:gd name="connsiteX26" fmla="*/ 960225 w 1159192"/>
              <a:gd name="connsiteY26" fmla="*/ 215900 h 524934"/>
              <a:gd name="connsiteX27" fmla="*/ 968692 w 1159192"/>
              <a:gd name="connsiteY27" fmla="*/ 203200 h 524934"/>
              <a:gd name="connsiteX28" fmla="*/ 1049125 w 1159192"/>
              <a:gd name="connsiteY28" fmla="*/ 156634 h 524934"/>
              <a:gd name="connsiteX29" fmla="*/ 1099925 w 1159192"/>
              <a:gd name="connsiteY29" fmla="*/ 122767 h 524934"/>
              <a:gd name="connsiteX30" fmla="*/ 1133792 w 1159192"/>
              <a:gd name="connsiteY30" fmla="*/ 63500 h 524934"/>
              <a:gd name="connsiteX31" fmla="*/ 1138025 w 1159192"/>
              <a:gd name="connsiteY31" fmla="*/ 50800 h 524934"/>
              <a:gd name="connsiteX32" fmla="*/ 1159192 w 1159192"/>
              <a:gd name="connsiteY32" fmla="*/ 0 h 524934"/>
              <a:gd name="connsiteX33" fmla="*/ 1087225 w 1159192"/>
              <a:gd name="connsiteY33" fmla="*/ 42334 h 524934"/>
              <a:gd name="connsiteX34" fmla="*/ 985625 w 1159192"/>
              <a:gd name="connsiteY34" fmla="*/ 84667 h 524934"/>
              <a:gd name="connsiteX35" fmla="*/ 972925 w 1159192"/>
              <a:gd name="connsiteY35" fmla="*/ 88900 h 524934"/>
              <a:gd name="connsiteX36" fmla="*/ 955992 w 1159192"/>
              <a:gd name="connsiteY36" fmla="*/ 97367 h 524934"/>
              <a:gd name="connsiteX37" fmla="*/ 934825 w 1159192"/>
              <a:gd name="connsiteY37" fmla="*/ 114300 h 524934"/>
              <a:gd name="connsiteX38" fmla="*/ 909425 w 1159192"/>
              <a:gd name="connsiteY38" fmla="*/ 131234 h 524934"/>
              <a:gd name="connsiteX39" fmla="*/ 879792 w 1159192"/>
              <a:gd name="connsiteY39" fmla="*/ 148167 h 524934"/>
              <a:gd name="connsiteX40" fmla="*/ 867092 w 1159192"/>
              <a:gd name="connsiteY40" fmla="*/ 160867 h 524934"/>
              <a:gd name="connsiteX41" fmla="*/ 850158 w 1159192"/>
              <a:gd name="connsiteY41" fmla="*/ 186267 h 524934"/>
              <a:gd name="connsiteX42" fmla="*/ 837458 w 1159192"/>
              <a:gd name="connsiteY42" fmla="*/ 190500 h 524934"/>
              <a:gd name="connsiteX43" fmla="*/ 816292 w 1159192"/>
              <a:gd name="connsiteY43" fmla="*/ 220134 h 524934"/>
              <a:gd name="connsiteX44" fmla="*/ 812058 w 1159192"/>
              <a:gd name="connsiteY44" fmla="*/ 232834 h 524934"/>
              <a:gd name="connsiteX45" fmla="*/ 782425 w 1159192"/>
              <a:gd name="connsiteY45" fmla="*/ 270934 h 524934"/>
              <a:gd name="connsiteX46" fmla="*/ 778192 w 1159192"/>
              <a:gd name="connsiteY46" fmla="*/ 283634 h 524934"/>
              <a:gd name="connsiteX47" fmla="*/ 740092 w 1159192"/>
              <a:gd name="connsiteY47" fmla="*/ 304800 h 524934"/>
              <a:gd name="connsiteX48" fmla="*/ 731625 w 1159192"/>
              <a:gd name="connsiteY48" fmla="*/ 317500 h 524934"/>
              <a:gd name="connsiteX49" fmla="*/ 718925 w 1159192"/>
              <a:gd name="connsiteY49" fmla="*/ 325967 h 524934"/>
              <a:gd name="connsiteX50" fmla="*/ 685058 w 1159192"/>
              <a:gd name="connsiteY50" fmla="*/ 338667 h 524934"/>
              <a:gd name="connsiteX51" fmla="*/ 642725 w 1159192"/>
              <a:gd name="connsiteY51" fmla="*/ 351367 h 524934"/>
              <a:gd name="connsiteX52" fmla="*/ 621558 w 1159192"/>
              <a:gd name="connsiteY52" fmla="*/ 359834 h 524934"/>
              <a:gd name="connsiteX53" fmla="*/ 587692 w 1159192"/>
              <a:gd name="connsiteY53" fmla="*/ 368300 h 524934"/>
              <a:gd name="connsiteX54" fmla="*/ 574992 w 1159192"/>
              <a:gd name="connsiteY54" fmla="*/ 372534 h 524934"/>
              <a:gd name="connsiteX55" fmla="*/ 541125 w 1159192"/>
              <a:gd name="connsiteY55" fmla="*/ 381000 h 524934"/>
              <a:gd name="connsiteX56" fmla="*/ 528425 w 1159192"/>
              <a:gd name="connsiteY56" fmla="*/ 385234 h 524934"/>
              <a:gd name="connsiteX57" fmla="*/ 490325 w 1159192"/>
              <a:gd name="connsiteY57" fmla="*/ 389467 h 524934"/>
              <a:gd name="connsiteX58" fmla="*/ 460692 w 1159192"/>
              <a:gd name="connsiteY58" fmla="*/ 393700 h 524934"/>
              <a:gd name="connsiteX59" fmla="*/ 278658 w 1159192"/>
              <a:gd name="connsiteY59" fmla="*/ 402167 h 524934"/>
              <a:gd name="connsiteX60" fmla="*/ 253258 w 1159192"/>
              <a:gd name="connsiteY60" fmla="*/ 406400 h 524934"/>
              <a:gd name="connsiteX61" fmla="*/ 219392 w 1159192"/>
              <a:gd name="connsiteY61" fmla="*/ 414867 h 524934"/>
              <a:gd name="connsiteX62" fmla="*/ 206692 w 1159192"/>
              <a:gd name="connsiteY62" fmla="*/ 423334 h 524934"/>
              <a:gd name="connsiteX63" fmla="*/ 193992 w 1159192"/>
              <a:gd name="connsiteY63" fmla="*/ 427567 h 524934"/>
              <a:gd name="connsiteX64" fmla="*/ 177058 w 1159192"/>
              <a:gd name="connsiteY64" fmla="*/ 436034 h 524934"/>
              <a:gd name="connsiteX65" fmla="*/ 172825 w 1159192"/>
              <a:gd name="connsiteY65" fmla="*/ 448734 h 524934"/>
              <a:gd name="connsiteX66" fmla="*/ 160125 w 1159192"/>
              <a:gd name="connsiteY66" fmla="*/ 452967 h 524934"/>
              <a:gd name="connsiteX67" fmla="*/ 143192 w 1159192"/>
              <a:gd name="connsiteY67" fmla="*/ 486834 h 524934"/>
              <a:gd name="connsiteX68" fmla="*/ 117792 w 1159192"/>
              <a:gd name="connsiteY68" fmla="*/ 495300 h 524934"/>
              <a:gd name="connsiteX69" fmla="*/ 75458 w 1159192"/>
              <a:gd name="connsiteY69" fmla="*/ 491067 h 524934"/>
              <a:gd name="connsiteX70" fmla="*/ 62758 w 1159192"/>
              <a:gd name="connsiteY70" fmla="*/ 482600 h 524934"/>
              <a:gd name="connsiteX71" fmla="*/ 3492 w 1159192"/>
              <a:gd name="connsiteY7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39058 w 1159192"/>
              <a:gd name="connsiteY25" fmla="*/ 237067 h 524934"/>
              <a:gd name="connsiteX26" fmla="*/ 968692 w 1159192"/>
              <a:gd name="connsiteY26" fmla="*/ 203200 h 524934"/>
              <a:gd name="connsiteX27" fmla="*/ 1049125 w 1159192"/>
              <a:gd name="connsiteY27" fmla="*/ 156634 h 524934"/>
              <a:gd name="connsiteX28" fmla="*/ 1099925 w 1159192"/>
              <a:gd name="connsiteY28" fmla="*/ 122767 h 524934"/>
              <a:gd name="connsiteX29" fmla="*/ 1133792 w 1159192"/>
              <a:gd name="connsiteY29" fmla="*/ 63500 h 524934"/>
              <a:gd name="connsiteX30" fmla="*/ 1138025 w 1159192"/>
              <a:gd name="connsiteY30" fmla="*/ 50800 h 524934"/>
              <a:gd name="connsiteX31" fmla="*/ 1159192 w 1159192"/>
              <a:gd name="connsiteY31" fmla="*/ 0 h 524934"/>
              <a:gd name="connsiteX32" fmla="*/ 1087225 w 1159192"/>
              <a:gd name="connsiteY32" fmla="*/ 42334 h 524934"/>
              <a:gd name="connsiteX33" fmla="*/ 985625 w 1159192"/>
              <a:gd name="connsiteY33" fmla="*/ 84667 h 524934"/>
              <a:gd name="connsiteX34" fmla="*/ 972925 w 1159192"/>
              <a:gd name="connsiteY34" fmla="*/ 88900 h 524934"/>
              <a:gd name="connsiteX35" fmla="*/ 955992 w 1159192"/>
              <a:gd name="connsiteY35" fmla="*/ 97367 h 524934"/>
              <a:gd name="connsiteX36" fmla="*/ 934825 w 1159192"/>
              <a:gd name="connsiteY36" fmla="*/ 114300 h 524934"/>
              <a:gd name="connsiteX37" fmla="*/ 909425 w 1159192"/>
              <a:gd name="connsiteY37" fmla="*/ 131234 h 524934"/>
              <a:gd name="connsiteX38" fmla="*/ 879792 w 1159192"/>
              <a:gd name="connsiteY38" fmla="*/ 148167 h 524934"/>
              <a:gd name="connsiteX39" fmla="*/ 867092 w 1159192"/>
              <a:gd name="connsiteY39" fmla="*/ 160867 h 524934"/>
              <a:gd name="connsiteX40" fmla="*/ 850158 w 1159192"/>
              <a:gd name="connsiteY40" fmla="*/ 186267 h 524934"/>
              <a:gd name="connsiteX41" fmla="*/ 837458 w 1159192"/>
              <a:gd name="connsiteY41" fmla="*/ 190500 h 524934"/>
              <a:gd name="connsiteX42" fmla="*/ 816292 w 1159192"/>
              <a:gd name="connsiteY42" fmla="*/ 220134 h 524934"/>
              <a:gd name="connsiteX43" fmla="*/ 812058 w 1159192"/>
              <a:gd name="connsiteY43" fmla="*/ 232834 h 524934"/>
              <a:gd name="connsiteX44" fmla="*/ 782425 w 1159192"/>
              <a:gd name="connsiteY44" fmla="*/ 270934 h 524934"/>
              <a:gd name="connsiteX45" fmla="*/ 778192 w 1159192"/>
              <a:gd name="connsiteY45" fmla="*/ 283634 h 524934"/>
              <a:gd name="connsiteX46" fmla="*/ 740092 w 1159192"/>
              <a:gd name="connsiteY46" fmla="*/ 304800 h 524934"/>
              <a:gd name="connsiteX47" fmla="*/ 731625 w 1159192"/>
              <a:gd name="connsiteY47" fmla="*/ 317500 h 524934"/>
              <a:gd name="connsiteX48" fmla="*/ 718925 w 1159192"/>
              <a:gd name="connsiteY48" fmla="*/ 325967 h 524934"/>
              <a:gd name="connsiteX49" fmla="*/ 685058 w 1159192"/>
              <a:gd name="connsiteY49" fmla="*/ 338667 h 524934"/>
              <a:gd name="connsiteX50" fmla="*/ 642725 w 1159192"/>
              <a:gd name="connsiteY50" fmla="*/ 351367 h 524934"/>
              <a:gd name="connsiteX51" fmla="*/ 621558 w 1159192"/>
              <a:gd name="connsiteY51" fmla="*/ 359834 h 524934"/>
              <a:gd name="connsiteX52" fmla="*/ 587692 w 1159192"/>
              <a:gd name="connsiteY52" fmla="*/ 368300 h 524934"/>
              <a:gd name="connsiteX53" fmla="*/ 574992 w 1159192"/>
              <a:gd name="connsiteY53" fmla="*/ 372534 h 524934"/>
              <a:gd name="connsiteX54" fmla="*/ 541125 w 1159192"/>
              <a:gd name="connsiteY54" fmla="*/ 381000 h 524934"/>
              <a:gd name="connsiteX55" fmla="*/ 528425 w 1159192"/>
              <a:gd name="connsiteY55" fmla="*/ 385234 h 524934"/>
              <a:gd name="connsiteX56" fmla="*/ 490325 w 1159192"/>
              <a:gd name="connsiteY56" fmla="*/ 389467 h 524934"/>
              <a:gd name="connsiteX57" fmla="*/ 460692 w 1159192"/>
              <a:gd name="connsiteY57" fmla="*/ 393700 h 524934"/>
              <a:gd name="connsiteX58" fmla="*/ 278658 w 1159192"/>
              <a:gd name="connsiteY58" fmla="*/ 402167 h 524934"/>
              <a:gd name="connsiteX59" fmla="*/ 253258 w 1159192"/>
              <a:gd name="connsiteY59" fmla="*/ 406400 h 524934"/>
              <a:gd name="connsiteX60" fmla="*/ 219392 w 1159192"/>
              <a:gd name="connsiteY60" fmla="*/ 414867 h 524934"/>
              <a:gd name="connsiteX61" fmla="*/ 206692 w 1159192"/>
              <a:gd name="connsiteY61" fmla="*/ 423334 h 524934"/>
              <a:gd name="connsiteX62" fmla="*/ 193992 w 1159192"/>
              <a:gd name="connsiteY62" fmla="*/ 427567 h 524934"/>
              <a:gd name="connsiteX63" fmla="*/ 177058 w 1159192"/>
              <a:gd name="connsiteY63" fmla="*/ 436034 h 524934"/>
              <a:gd name="connsiteX64" fmla="*/ 172825 w 1159192"/>
              <a:gd name="connsiteY64" fmla="*/ 448734 h 524934"/>
              <a:gd name="connsiteX65" fmla="*/ 160125 w 1159192"/>
              <a:gd name="connsiteY65" fmla="*/ 452967 h 524934"/>
              <a:gd name="connsiteX66" fmla="*/ 143192 w 1159192"/>
              <a:gd name="connsiteY66" fmla="*/ 486834 h 524934"/>
              <a:gd name="connsiteX67" fmla="*/ 117792 w 1159192"/>
              <a:gd name="connsiteY67" fmla="*/ 495300 h 524934"/>
              <a:gd name="connsiteX68" fmla="*/ 75458 w 1159192"/>
              <a:gd name="connsiteY68" fmla="*/ 491067 h 524934"/>
              <a:gd name="connsiteX69" fmla="*/ 62758 w 1159192"/>
              <a:gd name="connsiteY69" fmla="*/ 482600 h 524934"/>
              <a:gd name="connsiteX70" fmla="*/ 3492 w 1159192"/>
              <a:gd name="connsiteY70"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896725 w 1159192"/>
              <a:gd name="connsiteY23" fmla="*/ 258234 h 524934"/>
              <a:gd name="connsiteX24" fmla="*/ 909425 w 1159192"/>
              <a:gd name="connsiteY24" fmla="*/ 254000 h 524934"/>
              <a:gd name="connsiteX25" fmla="*/ 968692 w 1159192"/>
              <a:gd name="connsiteY25" fmla="*/ 203200 h 524934"/>
              <a:gd name="connsiteX26" fmla="*/ 1049125 w 1159192"/>
              <a:gd name="connsiteY26" fmla="*/ 156634 h 524934"/>
              <a:gd name="connsiteX27" fmla="*/ 1099925 w 1159192"/>
              <a:gd name="connsiteY27" fmla="*/ 122767 h 524934"/>
              <a:gd name="connsiteX28" fmla="*/ 1133792 w 1159192"/>
              <a:gd name="connsiteY28" fmla="*/ 63500 h 524934"/>
              <a:gd name="connsiteX29" fmla="*/ 1138025 w 1159192"/>
              <a:gd name="connsiteY29" fmla="*/ 50800 h 524934"/>
              <a:gd name="connsiteX30" fmla="*/ 1159192 w 1159192"/>
              <a:gd name="connsiteY30" fmla="*/ 0 h 524934"/>
              <a:gd name="connsiteX31" fmla="*/ 1087225 w 1159192"/>
              <a:gd name="connsiteY31" fmla="*/ 42334 h 524934"/>
              <a:gd name="connsiteX32" fmla="*/ 985625 w 1159192"/>
              <a:gd name="connsiteY32" fmla="*/ 84667 h 524934"/>
              <a:gd name="connsiteX33" fmla="*/ 972925 w 1159192"/>
              <a:gd name="connsiteY33" fmla="*/ 88900 h 524934"/>
              <a:gd name="connsiteX34" fmla="*/ 955992 w 1159192"/>
              <a:gd name="connsiteY34" fmla="*/ 97367 h 524934"/>
              <a:gd name="connsiteX35" fmla="*/ 934825 w 1159192"/>
              <a:gd name="connsiteY35" fmla="*/ 114300 h 524934"/>
              <a:gd name="connsiteX36" fmla="*/ 909425 w 1159192"/>
              <a:gd name="connsiteY36" fmla="*/ 131234 h 524934"/>
              <a:gd name="connsiteX37" fmla="*/ 879792 w 1159192"/>
              <a:gd name="connsiteY37" fmla="*/ 148167 h 524934"/>
              <a:gd name="connsiteX38" fmla="*/ 867092 w 1159192"/>
              <a:gd name="connsiteY38" fmla="*/ 160867 h 524934"/>
              <a:gd name="connsiteX39" fmla="*/ 850158 w 1159192"/>
              <a:gd name="connsiteY39" fmla="*/ 186267 h 524934"/>
              <a:gd name="connsiteX40" fmla="*/ 837458 w 1159192"/>
              <a:gd name="connsiteY40" fmla="*/ 190500 h 524934"/>
              <a:gd name="connsiteX41" fmla="*/ 816292 w 1159192"/>
              <a:gd name="connsiteY41" fmla="*/ 220134 h 524934"/>
              <a:gd name="connsiteX42" fmla="*/ 812058 w 1159192"/>
              <a:gd name="connsiteY42" fmla="*/ 232834 h 524934"/>
              <a:gd name="connsiteX43" fmla="*/ 782425 w 1159192"/>
              <a:gd name="connsiteY43" fmla="*/ 270934 h 524934"/>
              <a:gd name="connsiteX44" fmla="*/ 778192 w 1159192"/>
              <a:gd name="connsiteY44" fmla="*/ 283634 h 524934"/>
              <a:gd name="connsiteX45" fmla="*/ 740092 w 1159192"/>
              <a:gd name="connsiteY45" fmla="*/ 304800 h 524934"/>
              <a:gd name="connsiteX46" fmla="*/ 731625 w 1159192"/>
              <a:gd name="connsiteY46" fmla="*/ 317500 h 524934"/>
              <a:gd name="connsiteX47" fmla="*/ 718925 w 1159192"/>
              <a:gd name="connsiteY47" fmla="*/ 325967 h 524934"/>
              <a:gd name="connsiteX48" fmla="*/ 685058 w 1159192"/>
              <a:gd name="connsiteY48" fmla="*/ 338667 h 524934"/>
              <a:gd name="connsiteX49" fmla="*/ 642725 w 1159192"/>
              <a:gd name="connsiteY49" fmla="*/ 351367 h 524934"/>
              <a:gd name="connsiteX50" fmla="*/ 621558 w 1159192"/>
              <a:gd name="connsiteY50" fmla="*/ 359834 h 524934"/>
              <a:gd name="connsiteX51" fmla="*/ 587692 w 1159192"/>
              <a:gd name="connsiteY51" fmla="*/ 368300 h 524934"/>
              <a:gd name="connsiteX52" fmla="*/ 574992 w 1159192"/>
              <a:gd name="connsiteY52" fmla="*/ 372534 h 524934"/>
              <a:gd name="connsiteX53" fmla="*/ 541125 w 1159192"/>
              <a:gd name="connsiteY53" fmla="*/ 381000 h 524934"/>
              <a:gd name="connsiteX54" fmla="*/ 528425 w 1159192"/>
              <a:gd name="connsiteY54" fmla="*/ 385234 h 524934"/>
              <a:gd name="connsiteX55" fmla="*/ 490325 w 1159192"/>
              <a:gd name="connsiteY55" fmla="*/ 389467 h 524934"/>
              <a:gd name="connsiteX56" fmla="*/ 460692 w 1159192"/>
              <a:gd name="connsiteY56" fmla="*/ 393700 h 524934"/>
              <a:gd name="connsiteX57" fmla="*/ 278658 w 1159192"/>
              <a:gd name="connsiteY57" fmla="*/ 402167 h 524934"/>
              <a:gd name="connsiteX58" fmla="*/ 253258 w 1159192"/>
              <a:gd name="connsiteY58" fmla="*/ 406400 h 524934"/>
              <a:gd name="connsiteX59" fmla="*/ 219392 w 1159192"/>
              <a:gd name="connsiteY59" fmla="*/ 414867 h 524934"/>
              <a:gd name="connsiteX60" fmla="*/ 206692 w 1159192"/>
              <a:gd name="connsiteY60" fmla="*/ 423334 h 524934"/>
              <a:gd name="connsiteX61" fmla="*/ 193992 w 1159192"/>
              <a:gd name="connsiteY61" fmla="*/ 427567 h 524934"/>
              <a:gd name="connsiteX62" fmla="*/ 177058 w 1159192"/>
              <a:gd name="connsiteY62" fmla="*/ 436034 h 524934"/>
              <a:gd name="connsiteX63" fmla="*/ 172825 w 1159192"/>
              <a:gd name="connsiteY63" fmla="*/ 448734 h 524934"/>
              <a:gd name="connsiteX64" fmla="*/ 160125 w 1159192"/>
              <a:gd name="connsiteY64" fmla="*/ 452967 h 524934"/>
              <a:gd name="connsiteX65" fmla="*/ 143192 w 1159192"/>
              <a:gd name="connsiteY65" fmla="*/ 486834 h 524934"/>
              <a:gd name="connsiteX66" fmla="*/ 117792 w 1159192"/>
              <a:gd name="connsiteY66" fmla="*/ 495300 h 524934"/>
              <a:gd name="connsiteX67" fmla="*/ 75458 w 1159192"/>
              <a:gd name="connsiteY67" fmla="*/ 491067 h 524934"/>
              <a:gd name="connsiteX68" fmla="*/ 62758 w 1159192"/>
              <a:gd name="connsiteY68" fmla="*/ 482600 h 524934"/>
              <a:gd name="connsiteX69" fmla="*/ 3492 w 1159192"/>
              <a:gd name="connsiteY69"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909425 w 1159192"/>
              <a:gd name="connsiteY23" fmla="*/ 254000 h 524934"/>
              <a:gd name="connsiteX24" fmla="*/ 968692 w 1159192"/>
              <a:gd name="connsiteY24" fmla="*/ 203200 h 524934"/>
              <a:gd name="connsiteX25" fmla="*/ 1049125 w 1159192"/>
              <a:gd name="connsiteY25" fmla="*/ 156634 h 524934"/>
              <a:gd name="connsiteX26" fmla="*/ 1099925 w 1159192"/>
              <a:gd name="connsiteY26" fmla="*/ 122767 h 524934"/>
              <a:gd name="connsiteX27" fmla="*/ 1133792 w 1159192"/>
              <a:gd name="connsiteY27" fmla="*/ 63500 h 524934"/>
              <a:gd name="connsiteX28" fmla="*/ 1138025 w 1159192"/>
              <a:gd name="connsiteY28" fmla="*/ 50800 h 524934"/>
              <a:gd name="connsiteX29" fmla="*/ 1159192 w 1159192"/>
              <a:gd name="connsiteY29" fmla="*/ 0 h 524934"/>
              <a:gd name="connsiteX30" fmla="*/ 1087225 w 1159192"/>
              <a:gd name="connsiteY30" fmla="*/ 42334 h 524934"/>
              <a:gd name="connsiteX31" fmla="*/ 985625 w 1159192"/>
              <a:gd name="connsiteY31" fmla="*/ 84667 h 524934"/>
              <a:gd name="connsiteX32" fmla="*/ 972925 w 1159192"/>
              <a:gd name="connsiteY32" fmla="*/ 88900 h 524934"/>
              <a:gd name="connsiteX33" fmla="*/ 955992 w 1159192"/>
              <a:gd name="connsiteY33" fmla="*/ 97367 h 524934"/>
              <a:gd name="connsiteX34" fmla="*/ 934825 w 1159192"/>
              <a:gd name="connsiteY34" fmla="*/ 114300 h 524934"/>
              <a:gd name="connsiteX35" fmla="*/ 909425 w 1159192"/>
              <a:gd name="connsiteY35" fmla="*/ 131234 h 524934"/>
              <a:gd name="connsiteX36" fmla="*/ 879792 w 1159192"/>
              <a:gd name="connsiteY36" fmla="*/ 148167 h 524934"/>
              <a:gd name="connsiteX37" fmla="*/ 867092 w 1159192"/>
              <a:gd name="connsiteY37" fmla="*/ 160867 h 524934"/>
              <a:gd name="connsiteX38" fmla="*/ 850158 w 1159192"/>
              <a:gd name="connsiteY38" fmla="*/ 186267 h 524934"/>
              <a:gd name="connsiteX39" fmla="*/ 837458 w 1159192"/>
              <a:gd name="connsiteY39" fmla="*/ 190500 h 524934"/>
              <a:gd name="connsiteX40" fmla="*/ 816292 w 1159192"/>
              <a:gd name="connsiteY40" fmla="*/ 220134 h 524934"/>
              <a:gd name="connsiteX41" fmla="*/ 812058 w 1159192"/>
              <a:gd name="connsiteY41" fmla="*/ 232834 h 524934"/>
              <a:gd name="connsiteX42" fmla="*/ 782425 w 1159192"/>
              <a:gd name="connsiteY42" fmla="*/ 270934 h 524934"/>
              <a:gd name="connsiteX43" fmla="*/ 778192 w 1159192"/>
              <a:gd name="connsiteY43" fmla="*/ 283634 h 524934"/>
              <a:gd name="connsiteX44" fmla="*/ 740092 w 1159192"/>
              <a:gd name="connsiteY44" fmla="*/ 304800 h 524934"/>
              <a:gd name="connsiteX45" fmla="*/ 731625 w 1159192"/>
              <a:gd name="connsiteY45" fmla="*/ 317500 h 524934"/>
              <a:gd name="connsiteX46" fmla="*/ 718925 w 1159192"/>
              <a:gd name="connsiteY46" fmla="*/ 325967 h 524934"/>
              <a:gd name="connsiteX47" fmla="*/ 685058 w 1159192"/>
              <a:gd name="connsiteY47" fmla="*/ 338667 h 524934"/>
              <a:gd name="connsiteX48" fmla="*/ 642725 w 1159192"/>
              <a:gd name="connsiteY48" fmla="*/ 351367 h 524934"/>
              <a:gd name="connsiteX49" fmla="*/ 621558 w 1159192"/>
              <a:gd name="connsiteY49" fmla="*/ 359834 h 524934"/>
              <a:gd name="connsiteX50" fmla="*/ 587692 w 1159192"/>
              <a:gd name="connsiteY50" fmla="*/ 368300 h 524934"/>
              <a:gd name="connsiteX51" fmla="*/ 574992 w 1159192"/>
              <a:gd name="connsiteY51" fmla="*/ 372534 h 524934"/>
              <a:gd name="connsiteX52" fmla="*/ 541125 w 1159192"/>
              <a:gd name="connsiteY52" fmla="*/ 381000 h 524934"/>
              <a:gd name="connsiteX53" fmla="*/ 528425 w 1159192"/>
              <a:gd name="connsiteY53" fmla="*/ 385234 h 524934"/>
              <a:gd name="connsiteX54" fmla="*/ 490325 w 1159192"/>
              <a:gd name="connsiteY54" fmla="*/ 389467 h 524934"/>
              <a:gd name="connsiteX55" fmla="*/ 460692 w 1159192"/>
              <a:gd name="connsiteY55" fmla="*/ 393700 h 524934"/>
              <a:gd name="connsiteX56" fmla="*/ 278658 w 1159192"/>
              <a:gd name="connsiteY56" fmla="*/ 402167 h 524934"/>
              <a:gd name="connsiteX57" fmla="*/ 253258 w 1159192"/>
              <a:gd name="connsiteY57" fmla="*/ 406400 h 524934"/>
              <a:gd name="connsiteX58" fmla="*/ 219392 w 1159192"/>
              <a:gd name="connsiteY58" fmla="*/ 414867 h 524934"/>
              <a:gd name="connsiteX59" fmla="*/ 206692 w 1159192"/>
              <a:gd name="connsiteY59" fmla="*/ 423334 h 524934"/>
              <a:gd name="connsiteX60" fmla="*/ 193992 w 1159192"/>
              <a:gd name="connsiteY60" fmla="*/ 427567 h 524934"/>
              <a:gd name="connsiteX61" fmla="*/ 177058 w 1159192"/>
              <a:gd name="connsiteY61" fmla="*/ 436034 h 524934"/>
              <a:gd name="connsiteX62" fmla="*/ 172825 w 1159192"/>
              <a:gd name="connsiteY62" fmla="*/ 448734 h 524934"/>
              <a:gd name="connsiteX63" fmla="*/ 160125 w 1159192"/>
              <a:gd name="connsiteY63" fmla="*/ 452967 h 524934"/>
              <a:gd name="connsiteX64" fmla="*/ 143192 w 1159192"/>
              <a:gd name="connsiteY64" fmla="*/ 486834 h 524934"/>
              <a:gd name="connsiteX65" fmla="*/ 117792 w 1159192"/>
              <a:gd name="connsiteY65" fmla="*/ 495300 h 524934"/>
              <a:gd name="connsiteX66" fmla="*/ 75458 w 1159192"/>
              <a:gd name="connsiteY66" fmla="*/ 491067 h 524934"/>
              <a:gd name="connsiteX67" fmla="*/ 62758 w 1159192"/>
              <a:gd name="connsiteY67" fmla="*/ 482600 h 524934"/>
              <a:gd name="connsiteX68" fmla="*/ 3492 w 1159192"/>
              <a:gd name="connsiteY68"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4392 w 1159192"/>
              <a:gd name="connsiteY21" fmla="*/ 283634 h 524934"/>
              <a:gd name="connsiteX22" fmla="*/ 858625 w 1159192"/>
              <a:gd name="connsiteY22" fmla="*/ 270934 h 524934"/>
              <a:gd name="connsiteX23" fmla="*/ 909425 w 1159192"/>
              <a:gd name="connsiteY23" fmla="*/ 254000 h 524934"/>
              <a:gd name="connsiteX24" fmla="*/ 968692 w 1159192"/>
              <a:gd name="connsiteY24" fmla="*/ 203200 h 524934"/>
              <a:gd name="connsiteX25" fmla="*/ 1049125 w 1159192"/>
              <a:gd name="connsiteY25" fmla="*/ 156634 h 524934"/>
              <a:gd name="connsiteX26" fmla="*/ 1087225 w 1159192"/>
              <a:gd name="connsiteY26" fmla="*/ 110067 h 524934"/>
              <a:gd name="connsiteX27" fmla="*/ 1133792 w 1159192"/>
              <a:gd name="connsiteY27" fmla="*/ 63500 h 524934"/>
              <a:gd name="connsiteX28" fmla="*/ 1138025 w 1159192"/>
              <a:gd name="connsiteY28" fmla="*/ 50800 h 524934"/>
              <a:gd name="connsiteX29" fmla="*/ 1159192 w 1159192"/>
              <a:gd name="connsiteY29" fmla="*/ 0 h 524934"/>
              <a:gd name="connsiteX30" fmla="*/ 1087225 w 1159192"/>
              <a:gd name="connsiteY30" fmla="*/ 42334 h 524934"/>
              <a:gd name="connsiteX31" fmla="*/ 985625 w 1159192"/>
              <a:gd name="connsiteY31" fmla="*/ 84667 h 524934"/>
              <a:gd name="connsiteX32" fmla="*/ 972925 w 1159192"/>
              <a:gd name="connsiteY32" fmla="*/ 88900 h 524934"/>
              <a:gd name="connsiteX33" fmla="*/ 955992 w 1159192"/>
              <a:gd name="connsiteY33" fmla="*/ 97367 h 524934"/>
              <a:gd name="connsiteX34" fmla="*/ 934825 w 1159192"/>
              <a:gd name="connsiteY34" fmla="*/ 114300 h 524934"/>
              <a:gd name="connsiteX35" fmla="*/ 909425 w 1159192"/>
              <a:gd name="connsiteY35" fmla="*/ 131234 h 524934"/>
              <a:gd name="connsiteX36" fmla="*/ 879792 w 1159192"/>
              <a:gd name="connsiteY36" fmla="*/ 148167 h 524934"/>
              <a:gd name="connsiteX37" fmla="*/ 867092 w 1159192"/>
              <a:gd name="connsiteY37" fmla="*/ 160867 h 524934"/>
              <a:gd name="connsiteX38" fmla="*/ 850158 w 1159192"/>
              <a:gd name="connsiteY38" fmla="*/ 186267 h 524934"/>
              <a:gd name="connsiteX39" fmla="*/ 837458 w 1159192"/>
              <a:gd name="connsiteY39" fmla="*/ 190500 h 524934"/>
              <a:gd name="connsiteX40" fmla="*/ 816292 w 1159192"/>
              <a:gd name="connsiteY40" fmla="*/ 220134 h 524934"/>
              <a:gd name="connsiteX41" fmla="*/ 812058 w 1159192"/>
              <a:gd name="connsiteY41" fmla="*/ 232834 h 524934"/>
              <a:gd name="connsiteX42" fmla="*/ 782425 w 1159192"/>
              <a:gd name="connsiteY42" fmla="*/ 270934 h 524934"/>
              <a:gd name="connsiteX43" fmla="*/ 778192 w 1159192"/>
              <a:gd name="connsiteY43" fmla="*/ 283634 h 524934"/>
              <a:gd name="connsiteX44" fmla="*/ 740092 w 1159192"/>
              <a:gd name="connsiteY44" fmla="*/ 304800 h 524934"/>
              <a:gd name="connsiteX45" fmla="*/ 731625 w 1159192"/>
              <a:gd name="connsiteY45" fmla="*/ 317500 h 524934"/>
              <a:gd name="connsiteX46" fmla="*/ 718925 w 1159192"/>
              <a:gd name="connsiteY46" fmla="*/ 325967 h 524934"/>
              <a:gd name="connsiteX47" fmla="*/ 685058 w 1159192"/>
              <a:gd name="connsiteY47" fmla="*/ 338667 h 524934"/>
              <a:gd name="connsiteX48" fmla="*/ 642725 w 1159192"/>
              <a:gd name="connsiteY48" fmla="*/ 351367 h 524934"/>
              <a:gd name="connsiteX49" fmla="*/ 621558 w 1159192"/>
              <a:gd name="connsiteY49" fmla="*/ 359834 h 524934"/>
              <a:gd name="connsiteX50" fmla="*/ 587692 w 1159192"/>
              <a:gd name="connsiteY50" fmla="*/ 368300 h 524934"/>
              <a:gd name="connsiteX51" fmla="*/ 574992 w 1159192"/>
              <a:gd name="connsiteY51" fmla="*/ 372534 h 524934"/>
              <a:gd name="connsiteX52" fmla="*/ 541125 w 1159192"/>
              <a:gd name="connsiteY52" fmla="*/ 381000 h 524934"/>
              <a:gd name="connsiteX53" fmla="*/ 528425 w 1159192"/>
              <a:gd name="connsiteY53" fmla="*/ 385234 h 524934"/>
              <a:gd name="connsiteX54" fmla="*/ 490325 w 1159192"/>
              <a:gd name="connsiteY54" fmla="*/ 389467 h 524934"/>
              <a:gd name="connsiteX55" fmla="*/ 460692 w 1159192"/>
              <a:gd name="connsiteY55" fmla="*/ 393700 h 524934"/>
              <a:gd name="connsiteX56" fmla="*/ 278658 w 1159192"/>
              <a:gd name="connsiteY56" fmla="*/ 402167 h 524934"/>
              <a:gd name="connsiteX57" fmla="*/ 253258 w 1159192"/>
              <a:gd name="connsiteY57" fmla="*/ 406400 h 524934"/>
              <a:gd name="connsiteX58" fmla="*/ 219392 w 1159192"/>
              <a:gd name="connsiteY58" fmla="*/ 414867 h 524934"/>
              <a:gd name="connsiteX59" fmla="*/ 206692 w 1159192"/>
              <a:gd name="connsiteY59" fmla="*/ 423334 h 524934"/>
              <a:gd name="connsiteX60" fmla="*/ 193992 w 1159192"/>
              <a:gd name="connsiteY60" fmla="*/ 427567 h 524934"/>
              <a:gd name="connsiteX61" fmla="*/ 177058 w 1159192"/>
              <a:gd name="connsiteY61" fmla="*/ 436034 h 524934"/>
              <a:gd name="connsiteX62" fmla="*/ 172825 w 1159192"/>
              <a:gd name="connsiteY62" fmla="*/ 448734 h 524934"/>
              <a:gd name="connsiteX63" fmla="*/ 160125 w 1159192"/>
              <a:gd name="connsiteY63" fmla="*/ 452967 h 524934"/>
              <a:gd name="connsiteX64" fmla="*/ 143192 w 1159192"/>
              <a:gd name="connsiteY64" fmla="*/ 486834 h 524934"/>
              <a:gd name="connsiteX65" fmla="*/ 117792 w 1159192"/>
              <a:gd name="connsiteY65" fmla="*/ 495300 h 524934"/>
              <a:gd name="connsiteX66" fmla="*/ 75458 w 1159192"/>
              <a:gd name="connsiteY66" fmla="*/ 491067 h 524934"/>
              <a:gd name="connsiteX67" fmla="*/ 62758 w 1159192"/>
              <a:gd name="connsiteY67" fmla="*/ 482600 h 524934"/>
              <a:gd name="connsiteX68" fmla="*/ 3492 w 1159192"/>
              <a:gd name="connsiteY68"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985625 w 1159192"/>
              <a:gd name="connsiteY30" fmla="*/ 84667 h 524934"/>
              <a:gd name="connsiteX31" fmla="*/ 972925 w 1159192"/>
              <a:gd name="connsiteY31" fmla="*/ 88900 h 524934"/>
              <a:gd name="connsiteX32" fmla="*/ 955992 w 1159192"/>
              <a:gd name="connsiteY32" fmla="*/ 97367 h 524934"/>
              <a:gd name="connsiteX33" fmla="*/ 934825 w 1159192"/>
              <a:gd name="connsiteY33" fmla="*/ 114300 h 524934"/>
              <a:gd name="connsiteX34" fmla="*/ 909425 w 1159192"/>
              <a:gd name="connsiteY34" fmla="*/ 131234 h 524934"/>
              <a:gd name="connsiteX35" fmla="*/ 879792 w 1159192"/>
              <a:gd name="connsiteY35" fmla="*/ 148167 h 524934"/>
              <a:gd name="connsiteX36" fmla="*/ 867092 w 1159192"/>
              <a:gd name="connsiteY36" fmla="*/ 160867 h 524934"/>
              <a:gd name="connsiteX37" fmla="*/ 850158 w 1159192"/>
              <a:gd name="connsiteY37" fmla="*/ 186267 h 524934"/>
              <a:gd name="connsiteX38" fmla="*/ 837458 w 1159192"/>
              <a:gd name="connsiteY38" fmla="*/ 190500 h 524934"/>
              <a:gd name="connsiteX39" fmla="*/ 816292 w 1159192"/>
              <a:gd name="connsiteY39" fmla="*/ 220134 h 524934"/>
              <a:gd name="connsiteX40" fmla="*/ 812058 w 1159192"/>
              <a:gd name="connsiteY40" fmla="*/ 232834 h 524934"/>
              <a:gd name="connsiteX41" fmla="*/ 782425 w 1159192"/>
              <a:gd name="connsiteY41" fmla="*/ 270934 h 524934"/>
              <a:gd name="connsiteX42" fmla="*/ 778192 w 1159192"/>
              <a:gd name="connsiteY42" fmla="*/ 283634 h 524934"/>
              <a:gd name="connsiteX43" fmla="*/ 740092 w 1159192"/>
              <a:gd name="connsiteY43" fmla="*/ 304800 h 524934"/>
              <a:gd name="connsiteX44" fmla="*/ 731625 w 1159192"/>
              <a:gd name="connsiteY44" fmla="*/ 317500 h 524934"/>
              <a:gd name="connsiteX45" fmla="*/ 718925 w 1159192"/>
              <a:gd name="connsiteY45" fmla="*/ 325967 h 524934"/>
              <a:gd name="connsiteX46" fmla="*/ 685058 w 1159192"/>
              <a:gd name="connsiteY46" fmla="*/ 338667 h 524934"/>
              <a:gd name="connsiteX47" fmla="*/ 642725 w 1159192"/>
              <a:gd name="connsiteY47" fmla="*/ 351367 h 524934"/>
              <a:gd name="connsiteX48" fmla="*/ 621558 w 1159192"/>
              <a:gd name="connsiteY48" fmla="*/ 359834 h 524934"/>
              <a:gd name="connsiteX49" fmla="*/ 587692 w 1159192"/>
              <a:gd name="connsiteY49" fmla="*/ 368300 h 524934"/>
              <a:gd name="connsiteX50" fmla="*/ 574992 w 1159192"/>
              <a:gd name="connsiteY50" fmla="*/ 372534 h 524934"/>
              <a:gd name="connsiteX51" fmla="*/ 541125 w 1159192"/>
              <a:gd name="connsiteY51" fmla="*/ 381000 h 524934"/>
              <a:gd name="connsiteX52" fmla="*/ 528425 w 1159192"/>
              <a:gd name="connsiteY52" fmla="*/ 385234 h 524934"/>
              <a:gd name="connsiteX53" fmla="*/ 490325 w 1159192"/>
              <a:gd name="connsiteY53" fmla="*/ 389467 h 524934"/>
              <a:gd name="connsiteX54" fmla="*/ 460692 w 1159192"/>
              <a:gd name="connsiteY54" fmla="*/ 393700 h 524934"/>
              <a:gd name="connsiteX55" fmla="*/ 278658 w 1159192"/>
              <a:gd name="connsiteY55" fmla="*/ 402167 h 524934"/>
              <a:gd name="connsiteX56" fmla="*/ 253258 w 1159192"/>
              <a:gd name="connsiteY56" fmla="*/ 406400 h 524934"/>
              <a:gd name="connsiteX57" fmla="*/ 219392 w 1159192"/>
              <a:gd name="connsiteY57" fmla="*/ 414867 h 524934"/>
              <a:gd name="connsiteX58" fmla="*/ 206692 w 1159192"/>
              <a:gd name="connsiteY58" fmla="*/ 423334 h 524934"/>
              <a:gd name="connsiteX59" fmla="*/ 193992 w 1159192"/>
              <a:gd name="connsiteY59" fmla="*/ 427567 h 524934"/>
              <a:gd name="connsiteX60" fmla="*/ 177058 w 1159192"/>
              <a:gd name="connsiteY60" fmla="*/ 436034 h 524934"/>
              <a:gd name="connsiteX61" fmla="*/ 172825 w 1159192"/>
              <a:gd name="connsiteY61" fmla="*/ 448734 h 524934"/>
              <a:gd name="connsiteX62" fmla="*/ 160125 w 1159192"/>
              <a:gd name="connsiteY62" fmla="*/ 452967 h 524934"/>
              <a:gd name="connsiteX63" fmla="*/ 143192 w 1159192"/>
              <a:gd name="connsiteY63" fmla="*/ 486834 h 524934"/>
              <a:gd name="connsiteX64" fmla="*/ 117792 w 1159192"/>
              <a:gd name="connsiteY64" fmla="*/ 495300 h 524934"/>
              <a:gd name="connsiteX65" fmla="*/ 75458 w 1159192"/>
              <a:gd name="connsiteY65" fmla="*/ 491067 h 524934"/>
              <a:gd name="connsiteX66" fmla="*/ 62758 w 1159192"/>
              <a:gd name="connsiteY66" fmla="*/ 482600 h 524934"/>
              <a:gd name="connsiteX67" fmla="*/ 3492 w 1159192"/>
              <a:gd name="connsiteY67"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985625 w 1159192"/>
              <a:gd name="connsiteY30" fmla="*/ 84667 h 524934"/>
              <a:gd name="connsiteX31" fmla="*/ 955992 w 1159192"/>
              <a:gd name="connsiteY31" fmla="*/ 97367 h 524934"/>
              <a:gd name="connsiteX32" fmla="*/ 934825 w 1159192"/>
              <a:gd name="connsiteY32" fmla="*/ 114300 h 524934"/>
              <a:gd name="connsiteX33" fmla="*/ 909425 w 1159192"/>
              <a:gd name="connsiteY33" fmla="*/ 131234 h 524934"/>
              <a:gd name="connsiteX34" fmla="*/ 879792 w 1159192"/>
              <a:gd name="connsiteY34" fmla="*/ 148167 h 524934"/>
              <a:gd name="connsiteX35" fmla="*/ 867092 w 1159192"/>
              <a:gd name="connsiteY35" fmla="*/ 160867 h 524934"/>
              <a:gd name="connsiteX36" fmla="*/ 850158 w 1159192"/>
              <a:gd name="connsiteY36" fmla="*/ 186267 h 524934"/>
              <a:gd name="connsiteX37" fmla="*/ 837458 w 1159192"/>
              <a:gd name="connsiteY37" fmla="*/ 190500 h 524934"/>
              <a:gd name="connsiteX38" fmla="*/ 816292 w 1159192"/>
              <a:gd name="connsiteY38" fmla="*/ 220134 h 524934"/>
              <a:gd name="connsiteX39" fmla="*/ 812058 w 1159192"/>
              <a:gd name="connsiteY39" fmla="*/ 232834 h 524934"/>
              <a:gd name="connsiteX40" fmla="*/ 782425 w 1159192"/>
              <a:gd name="connsiteY40" fmla="*/ 270934 h 524934"/>
              <a:gd name="connsiteX41" fmla="*/ 778192 w 1159192"/>
              <a:gd name="connsiteY41" fmla="*/ 283634 h 524934"/>
              <a:gd name="connsiteX42" fmla="*/ 740092 w 1159192"/>
              <a:gd name="connsiteY42" fmla="*/ 304800 h 524934"/>
              <a:gd name="connsiteX43" fmla="*/ 731625 w 1159192"/>
              <a:gd name="connsiteY43" fmla="*/ 317500 h 524934"/>
              <a:gd name="connsiteX44" fmla="*/ 718925 w 1159192"/>
              <a:gd name="connsiteY44" fmla="*/ 325967 h 524934"/>
              <a:gd name="connsiteX45" fmla="*/ 685058 w 1159192"/>
              <a:gd name="connsiteY45" fmla="*/ 338667 h 524934"/>
              <a:gd name="connsiteX46" fmla="*/ 642725 w 1159192"/>
              <a:gd name="connsiteY46" fmla="*/ 351367 h 524934"/>
              <a:gd name="connsiteX47" fmla="*/ 621558 w 1159192"/>
              <a:gd name="connsiteY47" fmla="*/ 359834 h 524934"/>
              <a:gd name="connsiteX48" fmla="*/ 587692 w 1159192"/>
              <a:gd name="connsiteY48" fmla="*/ 368300 h 524934"/>
              <a:gd name="connsiteX49" fmla="*/ 574992 w 1159192"/>
              <a:gd name="connsiteY49" fmla="*/ 372534 h 524934"/>
              <a:gd name="connsiteX50" fmla="*/ 541125 w 1159192"/>
              <a:gd name="connsiteY50" fmla="*/ 381000 h 524934"/>
              <a:gd name="connsiteX51" fmla="*/ 528425 w 1159192"/>
              <a:gd name="connsiteY51" fmla="*/ 385234 h 524934"/>
              <a:gd name="connsiteX52" fmla="*/ 490325 w 1159192"/>
              <a:gd name="connsiteY52" fmla="*/ 389467 h 524934"/>
              <a:gd name="connsiteX53" fmla="*/ 460692 w 1159192"/>
              <a:gd name="connsiteY53" fmla="*/ 393700 h 524934"/>
              <a:gd name="connsiteX54" fmla="*/ 278658 w 1159192"/>
              <a:gd name="connsiteY54" fmla="*/ 402167 h 524934"/>
              <a:gd name="connsiteX55" fmla="*/ 253258 w 1159192"/>
              <a:gd name="connsiteY55" fmla="*/ 406400 h 524934"/>
              <a:gd name="connsiteX56" fmla="*/ 219392 w 1159192"/>
              <a:gd name="connsiteY56" fmla="*/ 414867 h 524934"/>
              <a:gd name="connsiteX57" fmla="*/ 206692 w 1159192"/>
              <a:gd name="connsiteY57" fmla="*/ 423334 h 524934"/>
              <a:gd name="connsiteX58" fmla="*/ 193992 w 1159192"/>
              <a:gd name="connsiteY58" fmla="*/ 427567 h 524934"/>
              <a:gd name="connsiteX59" fmla="*/ 177058 w 1159192"/>
              <a:gd name="connsiteY59" fmla="*/ 436034 h 524934"/>
              <a:gd name="connsiteX60" fmla="*/ 172825 w 1159192"/>
              <a:gd name="connsiteY60" fmla="*/ 448734 h 524934"/>
              <a:gd name="connsiteX61" fmla="*/ 160125 w 1159192"/>
              <a:gd name="connsiteY61" fmla="*/ 452967 h 524934"/>
              <a:gd name="connsiteX62" fmla="*/ 143192 w 1159192"/>
              <a:gd name="connsiteY62" fmla="*/ 486834 h 524934"/>
              <a:gd name="connsiteX63" fmla="*/ 117792 w 1159192"/>
              <a:gd name="connsiteY63" fmla="*/ 495300 h 524934"/>
              <a:gd name="connsiteX64" fmla="*/ 75458 w 1159192"/>
              <a:gd name="connsiteY64" fmla="*/ 491067 h 524934"/>
              <a:gd name="connsiteX65" fmla="*/ 62758 w 1159192"/>
              <a:gd name="connsiteY65" fmla="*/ 482600 h 524934"/>
              <a:gd name="connsiteX66" fmla="*/ 3492 w 1159192"/>
              <a:gd name="connsiteY66"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985625 w 1159192"/>
              <a:gd name="connsiteY30" fmla="*/ 84667 h 524934"/>
              <a:gd name="connsiteX31" fmla="*/ 934825 w 1159192"/>
              <a:gd name="connsiteY31" fmla="*/ 114300 h 524934"/>
              <a:gd name="connsiteX32" fmla="*/ 909425 w 1159192"/>
              <a:gd name="connsiteY32" fmla="*/ 131234 h 524934"/>
              <a:gd name="connsiteX33" fmla="*/ 879792 w 1159192"/>
              <a:gd name="connsiteY33" fmla="*/ 148167 h 524934"/>
              <a:gd name="connsiteX34" fmla="*/ 867092 w 1159192"/>
              <a:gd name="connsiteY34" fmla="*/ 160867 h 524934"/>
              <a:gd name="connsiteX35" fmla="*/ 850158 w 1159192"/>
              <a:gd name="connsiteY35" fmla="*/ 186267 h 524934"/>
              <a:gd name="connsiteX36" fmla="*/ 837458 w 1159192"/>
              <a:gd name="connsiteY36" fmla="*/ 190500 h 524934"/>
              <a:gd name="connsiteX37" fmla="*/ 816292 w 1159192"/>
              <a:gd name="connsiteY37" fmla="*/ 220134 h 524934"/>
              <a:gd name="connsiteX38" fmla="*/ 812058 w 1159192"/>
              <a:gd name="connsiteY38" fmla="*/ 232834 h 524934"/>
              <a:gd name="connsiteX39" fmla="*/ 782425 w 1159192"/>
              <a:gd name="connsiteY39" fmla="*/ 270934 h 524934"/>
              <a:gd name="connsiteX40" fmla="*/ 778192 w 1159192"/>
              <a:gd name="connsiteY40" fmla="*/ 283634 h 524934"/>
              <a:gd name="connsiteX41" fmla="*/ 740092 w 1159192"/>
              <a:gd name="connsiteY41" fmla="*/ 304800 h 524934"/>
              <a:gd name="connsiteX42" fmla="*/ 731625 w 1159192"/>
              <a:gd name="connsiteY42" fmla="*/ 317500 h 524934"/>
              <a:gd name="connsiteX43" fmla="*/ 718925 w 1159192"/>
              <a:gd name="connsiteY43" fmla="*/ 325967 h 524934"/>
              <a:gd name="connsiteX44" fmla="*/ 685058 w 1159192"/>
              <a:gd name="connsiteY44" fmla="*/ 338667 h 524934"/>
              <a:gd name="connsiteX45" fmla="*/ 642725 w 1159192"/>
              <a:gd name="connsiteY45" fmla="*/ 351367 h 524934"/>
              <a:gd name="connsiteX46" fmla="*/ 621558 w 1159192"/>
              <a:gd name="connsiteY46" fmla="*/ 359834 h 524934"/>
              <a:gd name="connsiteX47" fmla="*/ 587692 w 1159192"/>
              <a:gd name="connsiteY47" fmla="*/ 368300 h 524934"/>
              <a:gd name="connsiteX48" fmla="*/ 574992 w 1159192"/>
              <a:gd name="connsiteY48" fmla="*/ 372534 h 524934"/>
              <a:gd name="connsiteX49" fmla="*/ 541125 w 1159192"/>
              <a:gd name="connsiteY49" fmla="*/ 381000 h 524934"/>
              <a:gd name="connsiteX50" fmla="*/ 528425 w 1159192"/>
              <a:gd name="connsiteY50" fmla="*/ 385234 h 524934"/>
              <a:gd name="connsiteX51" fmla="*/ 490325 w 1159192"/>
              <a:gd name="connsiteY51" fmla="*/ 389467 h 524934"/>
              <a:gd name="connsiteX52" fmla="*/ 460692 w 1159192"/>
              <a:gd name="connsiteY52" fmla="*/ 393700 h 524934"/>
              <a:gd name="connsiteX53" fmla="*/ 278658 w 1159192"/>
              <a:gd name="connsiteY53" fmla="*/ 402167 h 524934"/>
              <a:gd name="connsiteX54" fmla="*/ 253258 w 1159192"/>
              <a:gd name="connsiteY54" fmla="*/ 406400 h 524934"/>
              <a:gd name="connsiteX55" fmla="*/ 219392 w 1159192"/>
              <a:gd name="connsiteY55" fmla="*/ 414867 h 524934"/>
              <a:gd name="connsiteX56" fmla="*/ 206692 w 1159192"/>
              <a:gd name="connsiteY56" fmla="*/ 423334 h 524934"/>
              <a:gd name="connsiteX57" fmla="*/ 193992 w 1159192"/>
              <a:gd name="connsiteY57" fmla="*/ 427567 h 524934"/>
              <a:gd name="connsiteX58" fmla="*/ 177058 w 1159192"/>
              <a:gd name="connsiteY58" fmla="*/ 436034 h 524934"/>
              <a:gd name="connsiteX59" fmla="*/ 172825 w 1159192"/>
              <a:gd name="connsiteY59" fmla="*/ 448734 h 524934"/>
              <a:gd name="connsiteX60" fmla="*/ 160125 w 1159192"/>
              <a:gd name="connsiteY60" fmla="*/ 452967 h 524934"/>
              <a:gd name="connsiteX61" fmla="*/ 143192 w 1159192"/>
              <a:gd name="connsiteY61" fmla="*/ 486834 h 524934"/>
              <a:gd name="connsiteX62" fmla="*/ 117792 w 1159192"/>
              <a:gd name="connsiteY62" fmla="*/ 495300 h 524934"/>
              <a:gd name="connsiteX63" fmla="*/ 75458 w 1159192"/>
              <a:gd name="connsiteY63" fmla="*/ 491067 h 524934"/>
              <a:gd name="connsiteX64" fmla="*/ 62758 w 1159192"/>
              <a:gd name="connsiteY64" fmla="*/ 482600 h 524934"/>
              <a:gd name="connsiteX65" fmla="*/ 3492 w 1159192"/>
              <a:gd name="connsiteY65"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985625 w 1159192"/>
              <a:gd name="connsiteY30" fmla="*/ 84667 h 524934"/>
              <a:gd name="connsiteX31" fmla="*/ 909425 w 1159192"/>
              <a:gd name="connsiteY31" fmla="*/ 131234 h 524934"/>
              <a:gd name="connsiteX32" fmla="*/ 879792 w 1159192"/>
              <a:gd name="connsiteY32" fmla="*/ 148167 h 524934"/>
              <a:gd name="connsiteX33" fmla="*/ 867092 w 1159192"/>
              <a:gd name="connsiteY33" fmla="*/ 160867 h 524934"/>
              <a:gd name="connsiteX34" fmla="*/ 850158 w 1159192"/>
              <a:gd name="connsiteY34" fmla="*/ 186267 h 524934"/>
              <a:gd name="connsiteX35" fmla="*/ 837458 w 1159192"/>
              <a:gd name="connsiteY35" fmla="*/ 190500 h 524934"/>
              <a:gd name="connsiteX36" fmla="*/ 816292 w 1159192"/>
              <a:gd name="connsiteY36" fmla="*/ 220134 h 524934"/>
              <a:gd name="connsiteX37" fmla="*/ 812058 w 1159192"/>
              <a:gd name="connsiteY37" fmla="*/ 232834 h 524934"/>
              <a:gd name="connsiteX38" fmla="*/ 782425 w 1159192"/>
              <a:gd name="connsiteY38" fmla="*/ 270934 h 524934"/>
              <a:gd name="connsiteX39" fmla="*/ 778192 w 1159192"/>
              <a:gd name="connsiteY39" fmla="*/ 283634 h 524934"/>
              <a:gd name="connsiteX40" fmla="*/ 740092 w 1159192"/>
              <a:gd name="connsiteY40" fmla="*/ 304800 h 524934"/>
              <a:gd name="connsiteX41" fmla="*/ 731625 w 1159192"/>
              <a:gd name="connsiteY41" fmla="*/ 317500 h 524934"/>
              <a:gd name="connsiteX42" fmla="*/ 718925 w 1159192"/>
              <a:gd name="connsiteY42" fmla="*/ 325967 h 524934"/>
              <a:gd name="connsiteX43" fmla="*/ 685058 w 1159192"/>
              <a:gd name="connsiteY43" fmla="*/ 338667 h 524934"/>
              <a:gd name="connsiteX44" fmla="*/ 642725 w 1159192"/>
              <a:gd name="connsiteY44" fmla="*/ 351367 h 524934"/>
              <a:gd name="connsiteX45" fmla="*/ 621558 w 1159192"/>
              <a:gd name="connsiteY45" fmla="*/ 359834 h 524934"/>
              <a:gd name="connsiteX46" fmla="*/ 587692 w 1159192"/>
              <a:gd name="connsiteY46" fmla="*/ 368300 h 524934"/>
              <a:gd name="connsiteX47" fmla="*/ 574992 w 1159192"/>
              <a:gd name="connsiteY47" fmla="*/ 372534 h 524934"/>
              <a:gd name="connsiteX48" fmla="*/ 541125 w 1159192"/>
              <a:gd name="connsiteY48" fmla="*/ 381000 h 524934"/>
              <a:gd name="connsiteX49" fmla="*/ 528425 w 1159192"/>
              <a:gd name="connsiteY49" fmla="*/ 385234 h 524934"/>
              <a:gd name="connsiteX50" fmla="*/ 490325 w 1159192"/>
              <a:gd name="connsiteY50" fmla="*/ 389467 h 524934"/>
              <a:gd name="connsiteX51" fmla="*/ 460692 w 1159192"/>
              <a:gd name="connsiteY51" fmla="*/ 393700 h 524934"/>
              <a:gd name="connsiteX52" fmla="*/ 278658 w 1159192"/>
              <a:gd name="connsiteY52" fmla="*/ 402167 h 524934"/>
              <a:gd name="connsiteX53" fmla="*/ 253258 w 1159192"/>
              <a:gd name="connsiteY53" fmla="*/ 406400 h 524934"/>
              <a:gd name="connsiteX54" fmla="*/ 219392 w 1159192"/>
              <a:gd name="connsiteY54" fmla="*/ 414867 h 524934"/>
              <a:gd name="connsiteX55" fmla="*/ 206692 w 1159192"/>
              <a:gd name="connsiteY55" fmla="*/ 423334 h 524934"/>
              <a:gd name="connsiteX56" fmla="*/ 193992 w 1159192"/>
              <a:gd name="connsiteY56" fmla="*/ 427567 h 524934"/>
              <a:gd name="connsiteX57" fmla="*/ 177058 w 1159192"/>
              <a:gd name="connsiteY57" fmla="*/ 436034 h 524934"/>
              <a:gd name="connsiteX58" fmla="*/ 172825 w 1159192"/>
              <a:gd name="connsiteY58" fmla="*/ 448734 h 524934"/>
              <a:gd name="connsiteX59" fmla="*/ 160125 w 1159192"/>
              <a:gd name="connsiteY59" fmla="*/ 452967 h 524934"/>
              <a:gd name="connsiteX60" fmla="*/ 143192 w 1159192"/>
              <a:gd name="connsiteY60" fmla="*/ 486834 h 524934"/>
              <a:gd name="connsiteX61" fmla="*/ 117792 w 1159192"/>
              <a:gd name="connsiteY61" fmla="*/ 495300 h 524934"/>
              <a:gd name="connsiteX62" fmla="*/ 75458 w 1159192"/>
              <a:gd name="connsiteY62" fmla="*/ 491067 h 524934"/>
              <a:gd name="connsiteX63" fmla="*/ 62758 w 1159192"/>
              <a:gd name="connsiteY63" fmla="*/ 482600 h 524934"/>
              <a:gd name="connsiteX64" fmla="*/ 3492 w 1159192"/>
              <a:gd name="connsiteY64"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985625 w 1159192"/>
              <a:gd name="connsiteY30" fmla="*/ 84667 h 524934"/>
              <a:gd name="connsiteX31" fmla="*/ 909425 w 1159192"/>
              <a:gd name="connsiteY31" fmla="*/ 131234 h 524934"/>
              <a:gd name="connsiteX32" fmla="*/ 867092 w 1159192"/>
              <a:gd name="connsiteY32" fmla="*/ 160867 h 524934"/>
              <a:gd name="connsiteX33" fmla="*/ 850158 w 1159192"/>
              <a:gd name="connsiteY33" fmla="*/ 186267 h 524934"/>
              <a:gd name="connsiteX34" fmla="*/ 837458 w 1159192"/>
              <a:gd name="connsiteY34" fmla="*/ 190500 h 524934"/>
              <a:gd name="connsiteX35" fmla="*/ 816292 w 1159192"/>
              <a:gd name="connsiteY35" fmla="*/ 220134 h 524934"/>
              <a:gd name="connsiteX36" fmla="*/ 812058 w 1159192"/>
              <a:gd name="connsiteY36" fmla="*/ 232834 h 524934"/>
              <a:gd name="connsiteX37" fmla="*/ 782425 w 1159192"/>
              <a:gd name="connsiteY37" fmla="*/ 270934 h 524934"/>
              <a:gd name="connsiteX38" fmla="*/ 778192 w 1159192"/>
              <a:gd name="connsiteY38" fmla="*/ 283634 h 524934"/>
              <a:gd name="connsiteX39" fmla="*/ 740092 w 1159192"/>
              <a:gd name="connsiteY39" fmla="*/ 304800 h 524934"/>
              <a:gd name="connsiteX40" fmla="*/ 731625 w 1159192"/>
              <a:gd name="connsiteY40" fmla="*/ 317500 h 524934"/>
              <a:gd name="connsiteX41" fmla="*/ 718925 w 1159192"/>
              <a:gd name="connsiteY41" fmla="*/ 325967 h 524934"/>
              <a:gd name="connsiteX42" fmla="*/ 685058 w 1159192"/>
              <a:gd name="connsiteY42" fmla="*/ 338667 h 524934"/>
              <a:gd name="connsiteX43" fmla="*/ 642725 w 1159192"/>
              <a:gd name="connsiteY43" fmla="*/ 351367 h 524934"/>
              <a:gd name="connsiteX44" fmla="*/ 621558 w 1159192"/>
              <a:gd name="connsiteY44" fmla="*/ 359834 h 524934"/>
              <a:gd name="connsiteX45" fmla="*/ 587692 w 1159192"/>
              <a:gd name="connsiteY45" fmla="*/ 368300 h 524934"/>
              <a:gd name="connsiteX46" fmla="*/ 574992 w 1159192"/>
              <a:gd name="connsiteY46" fmla="*/ 372534 h 524934"/>
              <a:gd name="connsiteX47" fmla="*/ 541125 w 1159192"/>
              <a:gd name="connsiteY47" fmla="*/ 381000 h 524934"/>
              <a:gd name="connsiteX48" fmla="*/ 528425 w 1159192"/>
              <a:gd name="connsiteY48" fmla="*/ 385234 h 524934"/>
              <a:gd name="connsiteX49" fmla="*/ 490325 w 1159192"/>
              <a:gd name="connsiteY49" fmla="*/ 389467 h 524934"/>
              <a:gd name="connsiteX50" fmla="*/ 460692 w 1159192"/>
              <a:gd name="connsiteY50" fmla="*/ 393700 h 524934"/>
              <a:gd name="connsiteX51" fmla="*/ 278658 w 1159192"/>
              <a:gd name="connsiteY51" fmla="*/ 402167 h 524934"/>
              <a:gd name="connsiteX52" fmla="*/ 253258 w 1159192"/>
              <a:gd name="connsiteY52" fmla="*/ 406400 h 524934"/>
              <a:gd name="connsiteX53" fmla="*/ 219392 w 1159192"/>
              <a:gd name="connsiteY53" fmla="*/ 414867 h 524934"/>
              <a:gd name="connsiteX54" fmla="*/ 206692 w 1159192"/>
              <a:gd name="connsiteY54" fmla="*/ 423334 h 524934"/>
              <a:gd name="connsiteX55" fmla="*/ 193992 w 1159192"/>
              <a:gd name="connsiteY55" fmla="*/ 427567 h 524934"/>
              <a:gd name="connsiteX56" fmla="*/ 177058 w 1159192"/>
              <a:gd name="connsiteY56" fmla="*/ 436034 h 524934"/>
              <a:gd name="connsiteX57" fmla="*/ 172825 w 1159192"/>
              <a:gd name="connsiteY57" fmla="*/ 448734 h 524934"/>
              <a:gd name="connsiteX58" fmla="*/ 160125 w 1159192"/>
              <a:gd name="connsiteY58" fmla="*/ 452967 h 524934"/>
              <a:gd name="connsiteX59" fmla="*/ 143192 w 1159192"/>
              <a:gd name="connsiteY59" fmla="*/ 486834 h 524934"/>
              <a:gd name="connsiteX60" fmla="*/ 117792 w 1159192"/>
              <a:gd name="connsiteY60" fmla="*/ 495300 h 524934"/>
              <a:gd name="connsiteX61" fmla="*/ 75458 w 1159192"/>
              <a:gd name="connsiteY61" fmla="*/ 491067 h 524934"/>
              <a:gd name="connsiteX62" fmla="*/ 62758 w 1159192"/>
              <a:gd name="connsiteY62" fmla="*/ 482600 h 524934"/>
              <a:gd name="connsiteX63" fmla="*/ 3492 w 1159192"/>
              <a:gd name="connsiteY63"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985625 w 1159192"/>
              <a:gd name="connsiteY30" fmla="*/ 84667 h 524934"/>
              <a:gd name="connsiteX31" fmla="*/ 909425 w 1159192"/>
              <a:gd name="connsiteY31" fmla="*/ 131234 h 524934"/>
              <a:gd name="connsiteX32" fmla="*/ 850158 w 1159192"/>
              <a:gd name="connsiteY32" fmla="*/ 186267 h 524934"/>
              <a:gd name="connsiteX33" fmla="*/ 837458 w 1159192"/>
              <a:gd name="connsiteY33" fmla="*/ 190500 h 524934"/>
              <a:gd name="connsiteX34" fmla="*/ 816292 w 1159192"/>
              <a:gd name="connsiteY34" fmla="*/ 220134 h 524934"/>
              <a:gd name="connsiteX35" fmla="*/ 812058 w 1159192"/>
              <a:gd name="connsiteY35" fmla="*/ 232834 h 524934"/>
              <a:gd name="connsiteX36" fmla="*/ 782425 w 1159192"/>
              <a:gd name="connsiteY36" fmla="*/ 270934 h 524934"/>
              <a:gd name="connsiteX37" fmla="*/ 778192 w 1159192"/>
              <a:gd name="connsiteY37" fmla="*/ 283634 h 524934"/>
              <a:gd name="connsiteX38" fmla="*/ 740092 w 1159192"/>
              <a:gd name="connsiteY38" fmla="*/ 304800 h 524934"/>
              <a:gd name="connsiteX39" fmla="*/ 731625 w 1159192"/>
              <a:gd name="connsiteY39" fmla="*/ 317500 h 524934"/>
              <a:gd name="connsiteX40" fmla="*/ 718925 w 1159192"/>
              <a:gd name="connsiteY40" fmla="*/ 325967 h 524934"/>
              <a:gd name="connsiteX41" fmla="*/ 685058 w 1159192"/>
              <a:gd name="connsiteY41" fmla="*/ 338667 h 524934"/>
              <a:gd name="connsiteX42" fmla="*/ 642725 w 1159192"/>
              <a:gd name="connsiteY42" fmla="*/ 351367 h 524934"/>
              <a:gd name="connsiteX43" fmla="*/ 621558 w 1159192"/>
              <a:gd name="connsiteY43" fmla="*/ 359834 h 524934"/>
              <a:gd name="connsiteX44" fmla="*/ 587692 w 1159192"/>
              <a:gd name="connsiteY44" fmla="*/ 368300 h 524934"/>
              <a:gd name="connsiteX45" fmla="*/ 574992 w 1159192"/>
              <a:gd name="connsiteY45" fmla="*/ 372534 h 524934"/>
              <a:gd name="connsiteX46" fmla="*/ 541125 w 1159192"/>
              <a:gd name="connsiteY46" fmla="*/ 381000 h 524934"/>
              <a:gd name="connsiteX47" fmla="*/ 528425 w 1159192"/>
              <a:gd name="connsiteY47" fmla="*/ 385234 h 524934"/>
              <a:gd name="connsiteX48" fmla="*/ 490325 w 1159192"/>
              <a:gd name="connsiteY48" fmla="*/ 389467 h 524934"/>
              <a:gd name="connsiteX49" fmla="*/ 460692 w 1159192"/>
              <a:gd name="connsiteY49" fmla="*/ 393700 h 524934"/>
              <a:gd name="connsiteX50" fmla="*/ 278658 w 1159192"/>
              <a:gd name="connsiteY50" fmla="*/ 402167 h 524934"/>
              <a:gd name="connsiteX51" fmla="*/ 253258 w 1159192"/>
              <a:gd name="connsiteY51" fmla="*/ 406400 h 524934"/>
              <a:gd name="connsiteX52" fmla="*/ 219392 w 1159192"/>
              <a:gd name="connsiteY52" fmla="*/ 414867 h 524934"/>
              <a:gd name="connsiteX53" fmla="*/ 206692 w 1159192"/>
              <a:gd name="connsiteY53" fmla="*/ 423334 h 524934"/>
              <a:gd name="connsiteX54" fmla="*/ 193992 w 1159192"/>
              <a:gd name="connsiteY54" fmla="*/ 427567 h 524934"/>
              <a:gd name="connsiteX55" fmla="*/ 177058 w 1159192"/>
              <a:gd name="connsiteY55" fmla="*/ 436034 h 524934"/>
              <a:gd name="connsiteX56" fmla="*/ 172825 w 1159192"/>
              <a:gd name="connsiteY56" fmla="*/ 448734 h 524934"/>
              <a:gd name="connsiteX57" fmla="*/ 160125 w 1159192"/>
              <a:gd name="connsiteY57" fmla="*/ 452967 h 524934"/>
              <a:gd name="connsiteX58" fmla="*/ 143192 w 1159192"/>
              <a:gd name="connsiteY58" fmla="*/ 486834 h 524934"/>
              <a:gd name="connsiteX59" fmla="*/ 117792 w 1159192"/>
              <a:gd name="connsiteY59" fmla="*/ 495300 h 524934"/>
              <a:gd name="connsiteX60" fmla="*/ 75458 w 1159192"/>
              <a:gd name="connsiteY60" fmla="*/ 491067 h 524934"/>
              <a:gd name="connsiteX61" fmla="*/ 62758 w 1159192"/>
              <a:gd name="connsiteY61" fmla="*/ 482600 h 524934"/>
              <a:gd name="connsiteX62" fmla="*/ 3492 w 1159192"/>
              <a:gd name="connsiteY62"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985625 w 1159192"/>
              <a:gd name="connsiteY30" fmla="*/ 84667 h 524934"/>
              <a:gd name="connsiteX31" fmla="*/ 909425 w 1159192"/>
              <a:gd name="connsiteY31" fmla="*/ 131234 h 524934"/>
              <a:gd name="connsiteX32" fmla="*/ 837458 w 1159192"/>
              <a:gd name="connsiteY32" fmla="*/ 190500 h 524934"/>
              <a:gd name="connsiteX33" fmla="*/ 816292 w 1159192"/>
              <a:gd name="connsiteY33" fmla="*/ 220134 h 524934"/>
              <a:gd name="connsiteX34" fmla="*/ 812058 w 1159192"/>
              <a:gd name="connsiteY34" fmla="*/ 232834 h 524934"/>
              <a:gd name="connsiteX35" fmla="*/ 782425 w 1159192"/>
              <a:gd name="connsiteY35" fmla="*/ 270934 h 524934"/>
              <a:gd name="connsiteX36" fmla="*/ 778192 w 1159192"/>
              <a:gd name="connsiteY36" fmla="*/ 283634 h 524934"/>
              <a:gd name="connsiteX37" fmla="*/ 740092 w 1159192"/>
              <a:gd name="connsiteY37" fmla="*/ 304800 h 524934"/>
              <a:gd name="connsiteX38" fmla="*/ 731625 w 1159192"/>
              <a:gd name="connsiteY38" fmla="*/ 317500 h 524934"/>
              <a:gd name="connsiteX39" fmla="*/ 718925 w 1159192"/>
              <a:gd name="connsiteY39" fmla="*/ 325967 h 524934"/>
              <a:gd name="connsiteX40" fmla="*/ 685058 w 1159192"/>
              <a:gd name="connsiteY40" fmla="*/ 338667 h 524934"/>
              <a:gd name="connsiteX41" fmla="*/ 642725 w 1159192"/>
              <a:gd name="connsiteY41" fmla="*/ 351367 h 524934"/>
              <a:gd name="connsiteX42" fmla="*/ 621558 w 1159192"/>
              <a:gd name="connsiteY42" fmla="*/ 359834 h 524934"/>
              <a:gd name="connsiteX43" fmla="*/ 587692 w 1159192"/>
              <a:gd name="connsiteY43" fmla="*/ 368300 h 524934"/>
              <a:gd name="connsiteX44" fmla="*/ 574992 w 1159192"/>
              <a:gd name="connsiteY44" fmla="*/ 372534 h 524934"/>
              <a:gd name="connsiteX45" fmla="*/ 541125 w 1159192"/>
              <a:gd name="connsiteY45" fmla="*/ 381000 h 524934"/>
              <a:gd name="connsiteX46" fmla="*/ 528425 w 1159192"/>
              <a:gd name="connsiteY46" fmla="*/ 385234 h 524934"/>
              <a:gd name="connsiteX47" fmla="*/ 490325 w 1159192"/>
              <a:gd name="connsiteY47" fmla="*/ 389467 h 524934"/>
              <a:gd name="connsiteX48" fmla="*/ 460692 w 1159192"/>
              <a:gd name="connsiteY48" fmla="*/ 393700 h 524934"/>
              <a:gd name="connsiteX49" fmla="*/ 278658 w 1159192"/>
              <a:gd name="connsiteY49" fmla="*/ 402167 h 524934"/>
              <a:gd name="connsiteX50" fmla="*/ 253258 w 1159192"/>
              <a:gd name="connsiteY50" fmla="*/ 406400 h 524934"/>
              <a:gd name="connsiteX51" fmla="*/ 219392 w 1159192"/>
              <a:gd name="connsiteY51" fmla="*/ 414867 h 524934"/>
              <a:gd name="connsiteX52" fmla="*/ 206692 w 1159192"/>
              <a:gd name="connsiteY52" fmla="*/ 423334 h 524934"/>
              <a:gd name="connsiteX53" fmla="*/ 193992 w 1159192"/>
              <a:gd name="connsiteY53" fmla="*/ 427567 h 524934"/>
              <a:gd name="connsiteX54" fmla="*/ 177058 w 1159192"/>
              <a:gd name="connsiteY54" fmla="*/ 436034 h 524934"/>
              <a:gd name="connsiteX55" fmla="*/ 172825 w 1159192"/>
              <a:gd name="connsiteY55" fmla="*/ 448734 h 524934"/>
              <a:gd name="connsiteX56" fmla="*/ 160125 w 1159192"/>
              <a:gd name="connsiteY56" fmla="*/ 452967 h 524934"/>
              <a:gd name="connsiteX57" fmla="*/ 143192 w 1159192"/>
              <a:gd name="connsiteY57" fmla="*/ 486834 h 524934"/>
              <a:gd name="connsiteX58" fmla="*/ 117792 w 1159192"/>
              <a:gd name="connsiteY58" fmla="*/ 495300 h 524934"/>
              <a:gd name="connsiteX59" fmla="*/ 75458 w 1159192"/>
              <a:gd name="connsiteY59" fmla="*/ 491067 h 524934"/>
              <a:gd name="connsiteX60" fmla="*/ 62758 w 1159192"/>
              <a:gd name="connsiteY60" fmla="*/ 482600 h 524934"/>
              <a:gd name="connsiteX61" fmla="*/ 3492 w 1159192"/>
              <a:gd name="connsiteY6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985625 w 1159192"/>
              <a:gd name="connsiteY30" fmla="*/ 846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812058 w 1159192"/>
              <a:gd name="connsiteY34" fmla="*/ 232834 h 524934"/>
              <a:gd name="connsiteX35" fmla="*/ 782425 w 1159192"/>
              <a:gd name="connsiteY35" fmla="*/ 270934 h 524934"/>
              <a:gd name="connsiteX36" fmla="*/ 778192 w 1159192"/>
              <a:gd name="connsiteY36" fmla="*/ 283634 h 524934"/>
              <a:gd name="connsiteX37" fmla="*/ 740092 w 1159192"/>
              <a:gd name="connsiteY37" fmla="*/ 304800 h 524934"/>
              <a:gd name="connsiteX38" fmla="*/ 731625 w 1159192"/>
              <a:gd name="connsiteY38" fmla="*/ 317500 h 524934"/>
              <a:gd name="connsiteX39" fmla="*/ 718925 w 1159192"/>
              <a:gd name="connsiteY39" fmla="*/ 325967 h 524934"/>
              <a:gd name="connsiteX40" fmla="*/ 685058 w 1159192"/>
              <a:gd name="connsiteY40" fmla="*/ 338667 h 524934"/>
              <a:gd name="connsiteX41" fmla="*/ 642725 w 1159192"/>
              <a:gd name="connsiteY41" fmla="*/ 351367 h 524934"/>
              <a:gd name="connsiteX42" fmla="*/ 621558 w 1159192"/>
              <a:gd name="connsiteY42" fmla="*/ 359834 h 524934"/>
              <a:gd name="connsiteX43" fmla="*/ 587692 w 1159192"/>
              <a:gd name="connsiteY43" fmla="*/ 368300 h 524934"/>
              <a:gd name="connsiteX44" fmla="*/ 574992 w 1159192"/>
              <a:gd name="connsiteY44" fmla="*/ 372534 h 524934"/>
              <a:gd name="connsiteX45" fmla="*/ 541125 w 1159192"/>
              <a:gd name="connsiteY45" fmla="*/ 381000 h 524934"/>
              <a:gd name="connsiteX46" fmla="*/ 528425 w 1159192"/>
              <a:gd name="connsiteY46" fmla="*/ 385234 h 524934"/>
              <a:gd name="connsiteX47" fmla="*/ 490325 w 1159192"/>
              <a:gd name="connsiteY47" fmla="*/ 389467 h 524934"/>
              <a:gd name="connsiteX48" fmla="*/ 460692 w 1159192"/>
              <a:gd name="connsiteY48" fmla="*/ 393700 h 524934"/>
              <a:gd name="connsiteX49" fmla="*/ 278658 w 1159192"/>
              <a:gd name="connsiteY49" fmla="*/ 402167 h 524934"/>
              <a:gd name="connsiteX50" fmla="*/ 253258 w 1159192"/>
              <a:gd name="connsiteY50" fmla="*/ 406400 h 524934"/>
              <a:gd name="connsiteX51" fmla="*/ 219392 w 1159192"/>
              <a:gd name="connsiteY51" fmla="*/ 414867 h 524934"/>
              <a:gd name="connsiteX52" fmla="*/ 206692 w 1159192"/>
              <a:gd name="connsiteY52" fmla="*/ 423334 h 524934"/>
              <a:gd name="connsiteX53" fmla="*/ 193992 w 1159192"/>
              <a:gd name="connsiteY53" fmla="*/ 427567 h 524934"/>
              <a:gd name="connsiteX54" fmla="*/ 177058 w 1159192"/>
              <a:gd name="connsiteY54" fmla="*/ 436034 h 524934"/>
              <a:gd name="connsiteX55" fmla="*/ 172825 w 1159192"/>
              <a:gd name="connsiteY55" fmla="*/ 448734 h 524934"/>
              <a:gd name="connsiteX56" fmla="*/ 160125 w 1159192"/>
              <a:gd name="connsiteY56" fmla="*/ 452967 h 524934"/>
              <a:gd name="connsiteX57" fmla="*/ 143192 w 1159192"/>
              <a:gd name="connsiteY57" fmla="*/ 486834 h 524934"/>
              <a:gd name="connsiteX58" fmla="*/ 117792 w 1159192"/>
              <a:gd name="connsiteY58" fmla="*/ 495300 h 524934"/>
              <a:gd name="connsiteX59" fmla="*/ 75458 w 1159192"/>
              <a:gd name="connsiteY59" fmla="*/ 491067 h 524934"/>
              <a:gd name="connsiteX60" fmla="*/ 62758 w 1159192"/>
              <a:gd name="connsiteY60" fmla="*/ 482600 h 524934"/>
              <a:gd name="connsiteX61" fmla="*/ 3492 w 1159192"/>
              <a:gd name="connsiteY6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812058 w 1159192"/>
              <a:gd name="connsiteY34" fmla="*/ 232834 h 524934"/>
              <a:gd name="connsiteX35" fmla="*/ 782425 w 1159192"/>
              <a:gd name="connsiteY35" fmla="*/ 270934 h 524934"/>
              <a:gd name="connsiteX36" fmla="*/ 778192 w 1159192"/>
              <a:gd name="connsiteY36" fmla="*/ 283634 h 524934"/>
              <a:gd name="connsiteX37" fmla="*/ 740092 w 1159192"/>
              <a:gd name="connsiteY37" fmla="*/ 304800 h 524934"/>
              <a:gd name="connsiteX38" fmla="*/ 731625 w 1159192"/>
              <a:gd name="connsiteY38" fmla="*/ 317500 h 524934"/>
              <a:gd name="connsiteX39" fmla="*/ 718925 w 1159192"/>
              <a:gd name="connsiteY39" fmla="*/ 325967 h 524934"/>
              <a:gd name="connsiteX40" fmla="*/ 685058 w 1159192"/>
              <a:gd name="connsiteY40" fmla="*/ 338667 h 524934"/>
              <a:gd name="connsiteX41" fmla="*/ 642725 w 1159192"/>
              <a:gd name="connsiteY41" fmla="*/ 351367 h 524934"/>
              <a:gd name="connsiteX42" fmla="*/ 621558 w 1159192"/>
              <a:gd name="connsiteY42" fmla="*/ 359834 h 524934"/>
              <a:gd name="connsiteX43" fmla="*/ 587692 w 1159192"/>
              <a:gd name="connsiteY43" fmla="*/ 368300 h 524934"/>
              <a:gd name="connsiteX44" fmla="*/ 574992 w 1159192"/>
              <a:gd name="connsiteY44" fmla="*/ 372534 h 524934"/>
              <a:gd name="connsiteX45" fmla="*/ 541125 w 1159192"/>
              <a:gd name="connsiteY45" fmla="*/ 381000 h 524934"/>
              <a:gd name="connsiteX46" fmla="*/ 528425 w 1159192"/>
              <a:gd name="connsiteY46" fmla="*/ 385234 h 524934"/>
              <a:gd name="connsiteX47" fmla="*/ 490325 w 1159192"/>
              <a:gd name="connsiteY47" fmla="*/ 389467 h 524934"/>
              <a:gd name="connsiteX48" fmla="*/ 460692 w 1159192"/>
              <a:gd name="connsiteY48" fmla="*/ 393700 h 524934"/>
              <a:gd name="connsiteX49" fmla="*/ 278658 w 1159192"/>
              <a:gd name="connsiteY49" fmla="*/ 402167 h 524934"/>
              <a:gd name="connsiteX50" fmla="*/ 253258 w 1159192"/>
              <a:gd name="connsiteY50" fmla="*/ 406400 h 524934"/>
              <a:gd name="connsiteX51" fmla="*/ 219392 w 1159192"/>
              <a:gd name="connsiteY51" fmla="*/ 414867 h 524934"/>
              <a:gd name="connsiteX52" fmla="*/ 206692 w 1159192"/>
              <a:gd name="connsiteY52" fmla="*/ 423334 h 524934"/>
              <a:gd name="connsiteX53" fmla="*/ 193992 w 1159192"/>
              <a:gd name="connsiteY53" fmla="*/ 427567 h 524934"/>
              <a:gd name="connsiteX54" fmla="*/ 177058 w 1159192"/>
              <a:gd name="connsiteY54" fmla="*/ 436034 h 524934"/>
              <a:gd name="connsiteX55" fmla="*/ 172825 w 1159192"/>
              <a:gd name="connsiteY55" fmla="*/ 448734 h 524934"/>
              <a:gd name="connsiteX56" fmla="*/ 160125 w 1159192"/>
              <a:gd name="connsiteY56" fmla="*/ 452967 h 524934"/>
              <a:gd name="connsiteX57" fmla="*/ 143192 w 1159192"/>
              <a:gd name="connsiteY57" fmla="*/ 486834 h 524934"/>
              <a:gd name="connsiteX58" fmla="*/ 117792 w 1159192"/>
              <a:gd name="connsiteY58" fmla="*/ 495300 h 524934"/>
              <a:gd name="connsiteX59" fmla="*/ 75458 w 1159192"/>
              <a:gd name="connsiteY59" fmla="*/ 491067 h 524934"/>
              <a:gd name="connsiteX60" fmla="*/ 62758 w 1159192"/>
              <a:gd name="connsiteY60" fmla="*/ 482600 h 524934"/>
              <a:gd name="connsiteX61" fmla="*/ 3492 w 1159192"/>
              <a:gd name="connsiteY6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78192 w 1159192"/>
              <a:gd name="connsiteY35" fmla="*/ 283634 h 524934"/>
              <a:gd name="connsiteX36" fmla="*/ 740092 w 1159192"/>
              <a:gd name="connsiteY36" fmla="*/ 304800 h 524934"/>
              <a:gd name="connsiteX37" fmla="*/ 731625 w 1159192"/>
              <a:gd name="connsiteY37" fmla="*/ 317500 h 524934"/>
              <a:gd name="connsiteX38" fmla="*/ 718925 w 1159192"/>
              <a:gd name="connsiteY38" fmla="*/ 325967 h 524934"/>
              <a:gd name="connsiteX39" fmla="*/ 685058 w 1159192"/>
              <a:gd name="connsiteY39" fmla="*/ 338667 h 524934"/>
              <a:gd name="connsiteX40" fmla="*/ 642725 w 1159192"/>
              <a:gd name="connsiteY40" fmla="*/ 351367 h 524934"/>
              <a:gd name="connsiteX41" fmla="*/ 621558 w 1159192"/>
              <a:gd name="connsiteY41" fmla="*/ 359834 h 524934"/>
              <a:gd name="connsiteX42" fmla="*/ 587692 w 1159192"/>
              <a:gd name="connsiteY42" fmla="*/ 368300 h 524934"/>
              <a:gd name="connsiteX43" fmla="*/ 574992 w 1159192"/>
              <a:gd name="connsiteY43" fmla="*/ 372534 h 524934"/>
              <a:gd name="connsiteX44" fmla="*/ 541125 w 1159192"/>
              <a:gd name="connsiteY44" fmla="*/ 381000 h 524934"/>
              <a:gd name="connsiteX45" fmla="*/ 528425 w 1159192"/>
              <a:gd name="connsiteY45" fmla="*/ 385234 h 524934"/>
              <a:gd name="connsiteX46" fmla="*/ 490325 w 1159192"/>
              <a:gd name="connsiteY46" fmla="*/ 389467 h 524934"/>
              <a:gd name="connsiteX47" fmla="*/ 460692 w 1159192"/>
              <a:gd name="connsiteY47" fmla="*/ 393700 h 524934"/>
              <a:gd name="connsiteX48" fmla="*/ 278658 w 1159192"/>
              <a:gd name="connsiteY48" fmla="*/ 402167 h 524934"/>
              <a:gd name="connsiteX49" fmla="*/ 253258 w 1159192"/>
              <a:gd name="connsiteY49" fmla="*/ 406400 h 524934"/>
              <a:gd name="connsiteX50" fmla="*/ 219392 w 1159192"/>
              <a:gd name="connsiteY50" fmla="*/ 414867 h 524934"/>
              <a:gd name="connsiteX51" fmla="*/ 206692 w 1159192"/>
              <a:gd name="connsiteY51" fmla="*/ 423334 h 524934"/>
              <a:gd name="connsiteX52" fmla="*/ 193992 w 1159192"/>
              <a:gd name="connsiteY52" fmla="*/ 427567 h 524934"/>
              <a:gd name="connsiteX53" fmla="*/ 177058 w 1159192"/>
              <a:gd name="connsiteY53" fmla="*/ 436034 h 524934"/>
              <a:gd name="connsiteX54" fmla="*/ 172825 w 1159192"/>
              <a:gd name="connsiteY54" fmla="*/ 448734 h 524934"/>
              <a:gd name="connsiteX55" fmla="*/ 160125 w 1159192"/>
              <a:gd name="connsiteY55" fmla="*/ 452967 h 524934"/>
              <a:gd name="connsiteX56" fmla="*/ 143192 w 1159192"/>
              <a:gd name="connsiteY56" fmla="*/ 486834 h 524934"/>
              <a:gd name="connsiteX57" fmla="*/ 117792 w 1159192"/>
              <a:gd name="connsiteY57" fmla="*/ 495300 h 524934"/>
              <a:gd name="connsiteX58" fmla="*/ 75458 w 1159192"/>
              <a:gd name="connsiteY58" fmla="*/ 491067 h 524934"/>
              <a:gd name="connsiteX59" fmla="*/ 62758 w 1159192"/>
              <a:gd name="connsiteY59" fmla="*/ 482600 h 524934"/>
              <a:gd name="connsiteX60" fmla="*/ 3492 w 1159192"/>
              <a:gd name="connsiteY60"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731625 w 1159192"/>
              <a:gd name="connsiteY36" fmla="*/ 317500 h 524934"/>
              <a:gd name="connsiteX37" fmla="*/ 718925 w 1159192"/>
              <a:gd name="connsiteY37" fmla="*/ 325967 h 524934"/>
              <a:gd name="connsiteX38" fmla="*/ 685058 w 1159192"/>
              <a:gd name="connsiteY38" fmla="*/ 338667 h 524934"/>
              <a:gd name="connsiteX39" fmla="*/ 642725 w 1159192"/>
              <a:gd name="connsiteY39" fmla="*/ 351367 h 524934"/>
              <a:gd name="connsiteX40" fmla="*/ 621558 w 1159192"/>
              <a:gd name="connsiteY40" fmla="*/ 359834 h 524934"/>
              <a:gd name="connsiteX41" fmla="*/ 587692 w 1159192"/>
              <a:gd name="connsiteY41" fmla="*/ 368300 h 524934"/>
              <a:gd name="connsiteX42" fmla="*/ 574992 w 1159192"/>
              <a:gd name="connsiteY42" fmla="*/ 372534 h 524934"/>
              <a:gd name="connsiteX43" fmla="*/ 541125 w 1159192"/>
              <a:gd name="connsiteY43" fmla="*/ 381000 h 524934"/>
              <a:gd name="connsiteX44" fmla="*/ 528425 w 1159192"/>
              <a:gd name="connsiteY44" fmla="*/ 385234 h 524934"/>
              <a:gd name="connsiteX45" fmla="*/ 490325 w 1159192"/>
              <a:gd name="connsiteY45" fmla="*/ 389467 h 524934"/>
              <a:gd name="connsiteX46" fmla="*/ 460692 w 1159192"/>
              <a:gd name="connsiteY46" fmla="*/ 393700 h 524934"/>
              <a:gd name="connsiteX47" fmla="*/ 278658 w 1159192"/>
              <a:gd name="connsiteY47" fmla="*/ 402167 h 524934"/>
              <a:gd name="connsiteX48" fmla="*/ 253258 w 1159192"/>
              <a:gd name="connsiteY48" fmla="*/ 406400 h 524934"/>
              <a:gd name="connsiteX49" fmla="*/ 219392 w 1159192"/>
              <a:gd name="connsiteY49" fmla="*/ 414867 h 524934"/>
              <a:gd name="connsiteX50" fmla="*/ 206692 w 1159192"/>
              <a:gd name="connsiteY50" fmla="*/ 423334 h 524934"/>
              <a:gd name="connsiteX51" fmla="*/ 193992 w 1159192"/>
              <a:gd name="connsiteY51" fmla="*/ 427567 h 524934"/>
              <a:gd name="connsiteX52" fmla="*/ 177058 w 1159192"/>
              <a:gd name="connsiteY52" fmla="*/ 436034 h 524934"/>
              <a:gd name="connsiteX53" fmla="*/ 172825 w 1159192"/>
              <a:gd name="connsiteY53" fmla="*/ 448734 h 524934"/>
              <a:gd name="connsiteX54" fmla="*/ 160125 w 1159192"/>
              <a:gd name="connsiteY54" fmla="*/ 452967 h 524934"/>
              <a:gd name="connsiteX55" fmla="*/ 143192 w 1159192"/>
              <a:gd name="connsiteY55" fmla="*/ 486834 h 524934"/>
              <a:gd name="connsiteX56" fmla="*/ 117792 w 1159192"/>
              <a:gd name="connsiteY56" fmla="*/ 495300 h 524934"/>
              <a:gd name="connsiteX57" fmla="*/ 75458 w 1159192"/>
              <a:gd name="connsiteY57" fmla="*/ 491067 h 524934"/>
              <a:gd name="connsiteX58" fmla="*/ 62758 w 1159192"/>
              <a:gd name="connsiteY58" fmla="*/ 482600 h 524934"/>
              <a:gd name="connsiteX59" fmla="*/ 3492 w 1159192"/>
              <a:gd name="connsiteY59"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731625 w 1159192"/>
              <a:gd name="connsiteY36" fmla="*/ 317500 h 524934"/>
              <a:gd name="connsiteX37" fmla="*/ 685058 w 1159192"/>
              <a:gd name="connsiteY37" fmla="*/ 338667 h 524934"/>
              <a:gd name="connsiteX38" fmla="*/ 642725 w 1159192"/>
              <a:gd name="connsiteY38" fmla="*/ 351367 h 524934"/>
              <a:gd name="connsiteX39" fmla="*/ 621558 w 1159192"/>
              <a:gd name="connsiteY39" fmla="*/ 359834 h 524934"/>
              <a:gd name="connsiteX40" fmla="*/ 587692 w 1159192"/>
              <a:gd name="connsiteY40" fmla="*/ 368300 h 524934"/>
              <a:gd name="connsiteX41" fmla="*/ 574992 w 1159192"/>
              <a:gd name="connsiteY41" fmla="*/ 372534 h 524934"/>
              <a:gd name="connsiteX42" fmla="*/ 541125 w 1159192"/>
              <a:gd name="connsiteY42" fmla="*/ 381000 h 524934"/>
              <a:gd name="connsiteX43" fmla="*/ 528425 w 1159192"/>
              <a:gd name="connsiteY43" fmla="*/ 385234 h 524934"/>
              <a:gd name="connsiteX44" fmla="*/ 490325 w 1159192"/>
              <a:gd name="connsiteY44" fmla="*/ 389467 h 524934"/>
              <a:gd name="connsiteX45" fmla="*/ 460692 w 1159192"/>
              <a:gd name="connsiteY45" fmla="*/ 393700 h 524934"/>
              <a:gd name="connsiteX46" fmla="*/ 278658 w 1159192"/>
              <a:gd name="connsiteY46" fmla="*/ 402167 h 524934"/>
              <a:gd name="connsiteX47" fmla="*/ 253258 w 1159192"/>
              <a:gd name="connsiteY47" fmla="*/ 406400 h 524934"/>
              <a:gd name="connsiteX48" fmla="*/ 219392 w 1159192"/>
              <a:gd name="connsiteY48" fmla="*/ 414867 h 524934"/>
              <a:gd name="connsiteX49" fmla="*/ 206692 w 1159192"/>
              <a:gd name="connsiteY49" fmla="*/ 423334 h 524934"/>
              <a:gd name="connsiteX50" fmla="*/ 193992 w 1159192"/>
              <a:gd name="connsiteY50" fmla="*/ 427567 h 524934"/>
              <a:gd name="connsiteX51" fmla="*/ 177058 w 1159192"/>
              <a:gd name="connsiteY51" fmla="*/ 436034 h 524934"/>
              <a:gd name="connsiteX52" fmla="*/ 172825 w 1159192"/>
              <a:gd name="connsiteY52" fmla="*/ 448734 h 524934"/>
              <a:gd name="connsiteX53" fmla="*/ 160125 w 1159192"/>
              <a:gd name="connsiteY53" fmla="*/ 452967 h 524934"/>
              <a:gd name="connsiteX54" fmla="*/ 143192 w 1159192"/>
              <a:gd name="connsiteY54" fmla="*/ 486834 h 524934"/>
              <a:gd name="connsiteX55" fmla="*/ 117792 w 1159192"/>
              <a:gd name="connsiteY55" fmla="*/ 495300 h 524934"/>
              <a:gd name="connsiteX56" fmla="*/ 75458 w 1159192"/>
              <a:gd name="connsiteY56" fmla="*/ 491067 h 524934"/>
              <a:gd name="connsiteX57" fmla="*/ 62758 w 1159192"/>
              <a:gd name="connsiteY57" fmla="*/ 482600 h 524934"/>
              <a:gd name="connsiteX58" fmla="*/ 3492 w 1159192"/>
              <a:gd name="connsiteY58"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642725 w 1159192"/>
              <a:gd name="connsiteY37" fmla="*/ 351367 h 524934"/>
              <a:gd name="connsiteX38" fmla="*/ 621558 w 1159192"/>
              <a:gd name="connsiteY38" fmla="*/ 359834 h 524934"/>
              <a:gd name="connsiteX39" fmla="*/ 587692 w 1159192"/>
              <a:gd name="connsiteY39" fmla="*/ 368300 h 524934"/>
              <a:gd name="connsiteX40" fmla="*/ 574992 w 1159192"/>
              <a:gd name="connsiteY40" fmla="*/ 372534 h 524934"/>
              <a:gd name="connsiteX41" fmla="*/ 541125 w 1159192"/>
              <a:gd name="connsiteY41" fmla="*/ 381000 h 524934"/>
              <a:gd name="connsiteX42" fmla="*/ 528425 w 1159192"/>
              <a:gd name="connsiteY42" fmla="*/ 385234 h 524934"/>
              <a:gd name="connsiteX43" fmla="*/ 490325 w 1159192"/>
              <a:gd name="connsiteY43" fmla="*/ 389467 h 524934"/>
              <a:gd name="connsiteX44" fmla="*/ 460692 w 1159192"/>
              <a:gd name="connsiteY44" fmla="*/ 393700 h 524934"/>
              <a:gd name="connsiteX45" fmla="*/ 278658 w 1159192"/>
              <a:gd name="connsiteY45" fmla="*/ 402167 h 524934"/>
              <a:gd name="connsiteX46" fmla="*/ 253258 w 1159192"/>
              <a:gd name="connsiteY46" fmla="*/ 406400 h 524934"/>
              <a:gd name="connsiteX47" fmla="*/ 219392 w 1159192"/>
              <a:gd name="connsiteY47" fmla="*/ 414867 h 524934"/>
              <a:gd name="connsiteX48" fmla="*/ 206692 w 1159192"/>
              <a:gd name="connsiteY48" fmla="*/ 423334 h 524934"/>
              <a:gd name="connsiteX49" fmla="*/ 193992 w 1159192"/>
              <a:gd name="connsiteY49" fmla="*/ 427567 h 524934"/>
              <a:gd name="connsiteX50" fmla="*/ 177058 w 1159192"/>
              <a:gd name="connsiteY50" fmla="*/ 436034 h 524934"/>
              <a:gd name="connsiteX51" fmla="*/ 172825 w 1159192"/>
              <a:gd name="connsiteY51" fmla="*/ 448734 h 524934"/>
              <a:gd name="connsiteX52" fmla="*/ 160125 w 1159192"/>
              <a:gd name="connsiteY52" fmla="*/ 452967 h 524934"/>
              <a:gd name="connsiteX53" fmla="*/ 143192 w 1159192"/>
              <a:gd name="connsiteY53" fmla="*/ 486834 h 524934"/>
              <a:gd name="connsiteX54" fmla="*/ 117792 w 1159192"/>
              <a:gd name="connsiteY54" fmla="*/ 495300 h 524934"/>
              <a:gd name="connsiteX55" fmla="*/ 75458 w 1159192"/>
              <a:gd name="connsiteY55" fmla="*/ 491067 h 524934"/>
              <a:gd name="connsiteX56" fmla="*/ 62758 w 1159192"/>
              <a:gd name="connsiteY56" fmla="*/ 482600 h 524934"/>
              <a:gd name="connsiteX57" fmla="*/ 3492 w 1159192"/>
              <a:gd name="connsiteY57"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621558 w 1159192"/>
              <a:gd name="connsiteY37" fmla="*/ 359834 h 524934"/>
              <a:gd name="connsiteX38" fmla="*/ 587692 w 1159192"/>
              <a:gd name="connsiteY38" fmla="*/ 368300 h 524934"/>
              <a:gd name="connsiteX39" fmla="*/ 574992 w 1159192"/>
              <a:gd name="connsiteY39" fmla="*/ 372534 h 524934"/>
              <a:gd name="connsiteX40" fmla="*/ 541125 w 1159192"/>
              <a:gd name="connsiteY40" fmla="*/ 381000 h 524934"/>
              <a:gd name="connsiteX41" fmla="*/ 528425 w 1159192"/>
              <a:gd name="connsiteY41" fmla="*/ 385234 h 524934"/>
              <a:gd name="connsiteX42" fmla="*/ 490325 w 1159192"/>
              <a:gd name="connsiteY42" fmla="*/ 389467 h 524934"/>
              <a:gd name="connsiteX43" fmla="*/ 460692 w 1159192"/>
              <a:gd name="connsiteY43" fmla="*/ 393700 h 524934"/>
              <a:gd name="connsiteX44" fmla="*/ 278658 w 1159192"/>
              <a:gd name="connsiteY44" fmla="*/ 402167 h 524934"/>
              <a:gd name="connsiteX45" fmla="*/ 253258 w 1159192"/>
              <a:gd name="connsiteY45" fmla="*/ 406400 h 524934"/>
              <a:gd name="connsiteX46" fmla="*/ 219392 w 1159192"/>
              <a:gd name="connsiteY46" fmla="*/ 414867 h 524934"/>
              <a:gd name="connsiteX47" fmla="*/ 206692 w 1159192"/>
              <a:gd name="connsiteY47" fmla="*/ 423334 h 524934"/>
              <a:gd name="connsiteX48" fmla="*/ 193992 w 1159192"/>
              <a:gd name="connsiteY48" fmla="*/ 427567 h 524934"/>
              <a:gd name="connsiteX49" fmla="*/ 177058 w 1159192"/>
              <a:gd name="connsiteY49" fmla="*/ 436034 h 524934"/>
              <a:gd name="connsiteX50" fmla="*/ 172825 w 1159192"/>
              <a:gd name="connsiteY50" fmla="*/ 448734 h 524934"/>
              <a:gd name="connsiteX51" fmla="*/ 160125 w 1159192"/>
              <a:gd name="connsiteY51" fmla="*/ 452967 h 524934"/>
              <a:gd name="connsiteX52" fmla="*/ 143192 w 1159192"/>
              <a:gd name="connsiteY52" fmla="*/ 486834 h 524934"/>
              <a:gd name="connsiteX53" fmla="*/ 117792 w 1159192"/>
              <a:gd name="connsiteY53" fmla="*/ 495300 h 524934"/>
              <a:gd name="connsiteX54" fmla="*/ 75458 w 1159192"/>
              <a:gd name="connsiteY54" fmla="*/ 491067 h 524934"/>
              <a:gd name="connsiteX55" fmla="*/ 62758 w 1159192"/>
              <a:gd name="connsiteY55" fmla="*/ 482600 h 524934"/>
              <a:gd name="connsiteX56" fmla="*/ 3492 w 1159192"/>
              <a:gd name="connsiteY56"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87692 w 1159192"/>
              <a:gd name="connsiteY37" fmla="*/ 368300 h 524934"/>
              <a:gd name="connsiteX38" fmla="*/ 574992 w 1159192"/>
              <a:gd name="connsiteY38" fmla="*/ 372534 h 524934"/>
              <a:gd name="connsiteX39" fmla="*/ 541125 w 1159192"/>
              <a:gd name="connsiteY39" fmla="*/ 381000 h 524934"/>
              <a:gd name="connsiteX40" fmla="*/ 528425 w 1159192"/>
              <a:gd name="connsiteY40" fmla="*/ 385234 h 524934"/>
              <a:gd name="connsiteX41" fmla="*/ 490325 w 1159192"/>
              <a:gd name="connsiteY41" fmla="*/ 389467 h 524934"/>
              <a:gd name="connsiteX42" fmla="*/ 460692 w 1159192"/>
              <a:gd name="connsiteY42" fmla="*/ 393700 h 524934"/>
              <a:gd name="connsiteX43" fmla="*/ 278658 w 1159192"/>
              <a:gd name="connsiteY43" fmla="*/ 402167 h 524934"/>
              <a:gd name="connsiteX44" fmla="*/ 253258 w 1159192"/>
              <a:gd name="connsiteY44" fmla="*/ 406400 h 524934"/>
              <a:gd name="connsiteX45" fmla="*/ 219392 w 1159192"/>
              <a:gd name="connsiteY45" fmla="*/ 414867 h 524934"/>
              <a:gd name="connsiteX46" fmla="*/ 206692 w 1159192"/>
              <a:gd name="connsiteY46" fmla="*/ 423334 h 524934"/>
              <a:gd name="connsiteX47" fmla="*/ 193992 w 1159192"/>
              <a:gd name="connsiteY47" fmla="*/ 427567 h 524934"/>
              <a:gd name="connsiteX48" fmla="*/ 177058 w 1159192"/>
              <a:gd name="connsiteY48" fmla="*/ 436034 h 524934"/>
              <a:gd name="connsiteX49" fmla="*/ 172825 w 1159192"/>
              <a:gd name="connsiteY49" fmla="*/ 448734 h 524934"/>
              <a:gd name="connsiteX50" fmla="*/ 160125 w 1159192"/>
              <a:gd name="connsiteY50" fmla="*/ 452967 h 524934"/>
              <a:gd name="connsiteX51" fmla="*/ 143192 w 1159192"/>
              <a:gd name="connsiteY51" fmla="*/ 486834 h 524934"/>
              <a:gd name="connsiteX52" fmla="*/ 117792 w 1159192"/>
              <a:gd name="connsiteY52" fmla="*/ 495300 h 524934"/>
              <a:gd name="connsiteX53" fmla="*/ 75458 w 1159192"/>
              <a:gd name="connsiteY53" fmla="*/ 491067 h 524934"/>
              <a:gd name="connsiteX54" fmla="*/ 62758 w 1159192"/>
              <a:gd name="connsiteY54" fmla="*/ 482600 h 524934"/>
              <a:gd name="connsiteX55" fmla="*/ 3492 w 1159192"/>
              <a:gd name="connsiteY55"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74992 w 1159192"/>
              <a:gd name="connsiteY37" fmla="*/ 372534 h 524934"/>
              <a:gd name="connsiteX38" fmla="*/ 541125 w 1159192"/>
              <a:gd name="connsiteY38" fmla="*/ 381000 h 524934"/>
              <a:gd name="connsiteX39" fmla="*/ 528425 w 1159192"/>
              <a:gd name="connsiteY39" fmla="*/ 385234 h 524934"/>
              <a:gd name="connsiteX40" fmla="*/ 490325 w 1159192"/>
              <a:gd name="connsiteY40" fmla="*/ 389467 h 524934"/>
              <a:gd name="connsiteX41" fmla="*/ 460692 w 1159192"/>
              <a:gd name="connsiteY41" fmla="*/ 393700 h 524934"/>
              <a:gd name="connsiteX42" fmla="*/ 278658 w 1159192"/>
              <a:gd name="connsiteY42" fmla="*/ 402167 h 524934"/>
              <a:gd name="connsiteX43" fmla="*/ 253258 w 1159192"/>
              <a:gd name="connsiteY43" fmla="*/ 406400 h 524934"/>
              <a:gd name="connsiteX44" fmla="*/ 219392 w 1159192"/>
              <a:gd name="connsiteY44" fmla="*/ 414867 h 524934"/>
              <a:gd name="connsiteX45" fmla="*/ 206692 w 1159192"/>
              <a:gd name="connsiteY45" fmla="*/ 423334 h 524934"/>
              <a:gd name="connsiteX46" fmla="*/ 193992 w 1159192"/>
              <a:gd name="connsiteY46" fmla="*/ 427567 h 524934"/>
              <a:gd name="connsiteX47" fmla="*/ 177058 w 1159192"/>
              <a:gd name="connsiteY47" fmla="*/ 436034 h 524934"/>
              <a:gd name="connsiteX48" fmla="*/ 172825 w 1159192"/>
              <a:gd name="connsiteY48" fmla="*/ 448734 h 524934"/>
              <a:gd name="connsiteX49" fmla="*/ 160125 w 1159192"/>
              <a:gd name="connsiteY49" fmla="*/ 452967 h 524934"/>
              <a:gd name="connsiteX50" fmla="*/ 143192 w 1159192"/>
              <a:gd name="connsiteY50" fmla="*/ 486834 h 524934"/>
              <a:gd name="connsiteX51" fmla="*/ 117792 w 1159192"/>
              <a:gd name="connsiteY51" fmla="*/ 495300 h 524934"/>
              <a:gd name="connsiteX52" fmla="*/ 75458 w 1159192"/>
              <a:gd name="connsiteY52" fmla="*/ 491067 h 524934"/>
              <a:gd name="connsiteX53" fmla="*/ 62758 w 1159192"/>
              <a:gd name="connsiteY53" fmla="*/ 482600 h 524934"/>
              <a:gd name="connsiteX54" fmla="*/ 3492 w 1159192"/>
              <a:gd name="connsiteY54"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41125 w 1159192"/>
              <a:gd name="connsiteY37" fmla="*/ 381000 h 524934"/>
              <a:gd name="connsiteX38" fmla="*/ 528425 w 1159192"/>
              <a:gd name="connsiteY38" fmla="*/ 385234 h 524934"/>
              <a:gd name="connsiteX39" fmla="*/ 490325 w 1159192"/>
              <a:gd name="connsiteY39" fmla="*/ 389467 h 524934"/>
              <a:gd name="connsiteX40" fmla="*/ 460692 w 1159192"/>
              <a:gd name="connsiteY40" fmla="*/ 393700 h 524934"/>
              <a:gd name="connsiteX41" fmla="*/ 278658 w 1159192"/>
              <a:gd name="connsiteY41" fmla="*/ 402167 h 524934"/>
              <a:gd name="connsiteX42" fmla="*/ 253258 w 1159192"/>
              <a:gd name="connsiteY42" fmla="*/ 406400 h 524934"/>
              <a:gd name="connsiteX43" fmla="*/ 219392 w 1159192"/>
              <a:gd name="connsiteY43" fmla="*/ 414867 h 524934"/>
              <a:gd name="connsiteX44" fmla="*/ 206692 w 1159192"/>
              <a:gd name="connsiteY44" fmla="*/ 423334 h 524934"/>
              <a:gd name="connsiteX45" fmla="*/ 193992 w 1159192"/>
              <a:gd name="connsiteY45" fmla="*/ 427567 h 524934"/>
              <a:gd name="connsiteX46" fmla="*/ 177058 w 1159192"/>
              <a:gd name="connsiteY46" fmla="*/ 436034 h 524934"/>
              <a:gd name="connsiteX47" fmla="*/ 172825 w 1159192"/>
              <a:gd name="connsiteY47" fmla="*/ 448734 h 524934"/>
              <a:gd name="connsiteX48" fmla="*/ 160125 w 1159192"/>
              <a:gd name="connsiteY48" fmla="*/ 452967 h 524934"/>
              <a:gd name="connsiteX49" fmla="*/ 143192 w 1159192"/>
              <a:gd name="connsiteY49" fmla="*/ 486834 h 524934"/>
              <a:gd name="connsiteX50" fmla="*/ 117792 w 1159192"/>
              <a:gd name="connsiteY50" fmla="*/ 495300 h 524934"/>
              <a:gd name="connsiteX51" fmla="*/ 75458 w 1159192"/>
              <a:gd name="connsiteY51" fmla="*/ 491067 h 524934"/>
              <a:gd name="connsiteX52" fmla="*/ 62758 w 1159192"/>
              <a:gd name="connsiteY52" fmla="*/ 482600 h 524934"/>
              <a:gd name="connsiteX53" fmla="*/ 3492 w 1159192"/>
              <a:gd name="connsiteY53"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41125 w 1159192"/>
              <a:gd name="connsiteY37" fmla="*/ 381000 h 524934"/>
              <a:gd name="connsiteX38" fmla="*/ 490325 w 1159192"/>
              <a:gd name="connsiteY38" fmla="*/ 389467 h 524934"/>
              <a:gd name="connsiteX39" fmla="*/ 460692 w 1159192"/>
              <a:gd name="connsiteY39" fmla="*/ 393700 h 524934"/>
              <a:gd name="connsiteX40" fmla="*/ 278658 w 1159192"/>
              <a:gd name="connsiteY40" fmla="*/ 402167 h 524934"/>
              <a:gd name="connsiteX41" fmla="*/ 253258 w 1159192"/>
              <a:gd name="connsiteY41" fmla="*/ 406400 h 524934"/>
              <a:gd name="connsiteX42" fmla="*/ 219392 w 1159192"/>
              <a:gd name="connsiteY42" fmla="*/ 414867 h 524934"/>
              <a:gd name="connsiteX43" fmla="*/ 206692 w 1159192"/>
              <a:gd name="connsiteY43" fmla="*/ 423334 h 524934"/>
              <a:gd name="connsiteX44" fmla="*/ 193992 w 1159192"/>
              <a:gd name="connsiteY44" fmla="*/ 427567 h 524934"/>
              <a:gd name="connsiteX45" fmla="*/ 177058 w 1159192"/>
              <a:gd name="connsiteY45" fmla="*/ 436034 h 524934"/>
              <a:gd name="connsiteX46" fmla="*/ 172825 w 1159192"/>
              <a:gd name="connsiteY46" fmla="*/ 448734 h 524934"/>
              <a:gd name="connsiteX47" fmla="*/ 160125 w 1159192"/>
              <a:gd name="connsiteY47" fmla="*/ 452967 h 524934"/>
              <a:gd name="connsiteX48" fmla="*/ 143192 w 1159192"/>
              <a:gd name="connsiteY48" fmla="*/ 486834 h 524934"/>
              <a:gd name="connsiteX49" fmla="*/ 117792 w 1159192"/>
              <a:gd name="connsiteY49" fmla="*/ 495300 h 524934"/>
              <a:gd name="connsiteX50" fmla="*/ 75458 w 1159192"/>
              <a:gd name="connsiteY50" fmla="*/ 491067 h 524934"/>
              <a:gd name="connsiteX51" fmla="*/ 62758 w 1159192"/>
              <a:gd name="connsiteY51" fmla="*/ 482600 h 524934"/>
              <a:gd name="connsiteX52" fmla="*/ 3492 w 1159192"/>
              <a:gd name="connsiteY52"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41125 w 1159192"/>
              <a:gd name="connsiteY37" fmla="*/ 381000 h 524934"/>
              <a:gd name="connsiteX38" fmla="*/ 460692 w 1159192"/>
              <a:gd name="connsiteY38" fmla="*/ 393700 h 524934"/>
              <a:gd name="connsiteX39" fmla="*/ 278658 w 1159192"/>
              <a:gd name="connsiteY39" fmla="*/ 402167 h 524934"/>
              <a:gd name="connsiteX40" fmla="*/ 253258 w 1159192"/>
              <a:gd name="connsiteY40" fmla="*/ 406400 h 524934"/>
              <a:gd name="connsiteX41" fmla="*/ 219392 w 1159192"/>
              <a:gd name="connsiteY41" fmla="*/ 414867 h 524934"/>
              <a:gd name="connsiteX42" fmla="*/ 206692 w 1159192"/>
              <a:gd name="connsiteY42" fmla="*/ 423334 h 524934"/>
              <a:gd name="connsiteX43" fmla="*/ 193992 w 1159192"/>
              <a:gd name="connsiteY43" fmla="*/ 427567 h 524934"/>
              <a:gd name="connsiteX44" fmla="*/ 177058 w 1159192"/>
              <a:gd name="connsiteY44" fmla="*/ 436034 h 524934"/>
              <a:gd name="connsiteX45" fmla="*/ 172825 w 1159192"/>
              <a:gd name="connsiteY45" fmla="*/ 448734 h 524934"/>
              <a:gd name="connsiteX46" fmla="*/ 160125 w 1159192"/>
              <a:gd name="connsiteY46" fmla="*/ 452967 h 524934"/>
              <a:gd name="connsiteX47" fmla="*/ 143192 w 1159192"/>
              <a:gd name="connsiteY47" fmla="*/ 486834 h 524934"/>
              <a:gd name="connsiteX48" fmla="*/ 117792 w 1159192"/>
              <a:gd name="connsiteY48" fmla="*/ 495300 h 524934"/>
              <a:gd name="connsiteX49" fmla="*/ 75458 w 1159192"/>
              <a:gd name="connsiteY49" fmla="*/ 491067 h 524934"/>
              <a:gd name="connsiteX50" fmla="*/ 62758 w 1159192"/>
              <a:gd name="connsiteY50" fmla="*/ 482600 h 524934"/>
              <a:gd name="connsiteX51" fmla="*/ 3492 w 1159192"/>
              <a:gd name="connsiteY5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41125 w 1159192"/>
              <a:gd name="connsiteY37" fmla="*/ 338666 h 524934"/>
              <a:gd name="connsiteX38" fmla="*/ 460692 w 1159192"/>
              <a:gd name="connsiteY38" fmla="*/ 393700 h 524934"/>
              <a:gd name="connsiteX39" fmla="*/ 278658 w 1159192"/>
              <a:gd name="connsiteY39" fmla="*/ 402167 h 524934"/>
              <a:gd name="connsiteX40" fmla="*/ 253258 w 1159192"/>
              <a:gd name="connsiteY40" fmla="*/ 406400 h 524934"/>
              <a:gd name="connsiteX41" fmla="*/ 219392 w 1159192"/>
              <a:gd name="connsiteY41" fmla="*/ 414867 h 524934"/>
              <a:gd name="connsiteX42" fmla="*/ 206692 w 1159192"/>
              <a:gd name="connsiteY42" fmla="*/ 423334 h 524934"/>
              <a:gd name="connsiteX43" fmla="*/ 193992 w 1159192"/>
              <a:gd name="connsiteY43" fmla="*/ 427567 h 524934"/>
              <a:gd name="connsiteX44" fmla="*/ 177058 w 1159192"/>
              <a:gd name="connsiteY44" fmla="*/ 436034 h 524934"/>
              <a:gd name="connsiteX45" fmla="*/ 172825 w 1159192"/>
              <a:gd name="connsiteY45" fmla="*/ 448734 h 524934"/>
              <a:gd name="connsiteX46" fmla="*/ 160125 w 1159192"/>
              <a:gd name="connsiteY46" fmla="*/ 452967 h 524934"/>
              <a:gd name="connsiteX47" fmla="*/ 143192 w 1159192"/>
              <a:gd name="connsiteY47" fmla="*/ 486834 h 524934"/>
              <a:gd name="connsiteX48" fmla="*/ 117792 w 1159192"/>
              <a:gd name="connsiteY48" fmla="*/ 495300 h 524934"/>
              <a:gd name="connsiteX49" fmla="*/ 75458 w 1159192"/>
              <a:gd name="connsiteY49" fmla="*/ 491067 h 524934"/>
              <a:gd name="connsiteX50" fmla="*/ 62758 w 1159192"/>
              <a:gd name="connsiteY50" fmla="*/ 482600 h 524934"/>
              <a:gd name="connsiteX51" fmla="*/ 3492 w 1159192"/>
              <a:gd name="connsiteY5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41125 w 1159192"/>
              <a:gd name="connsiteY37" fmla="*/ 338666 h 524934"/>
              <a:gd name="connsiteX38" fmla="*/ 380259 w 1159192"/>
              <a:gd name="connsiteY38" fmla="*/ 338667 h 524934"/>
              <a:gd name="connsiteX39" fmla="*/ 278658 w 1159192"/>
              <a:gd name="connsiteY39" fmla="*/ 402167 h 524934"/>
              <a:gd name="connsiteX40" fmla="*/ 253258 w 1159192"/>
              <a:gd name="connsiteY40" fmla="*/ 406400 h 524934"/>
              <a:gd name="connsiteX41" fmla="*/ 219392 w 1159192"/>
              <a:gd name="connsiteY41" fmla="*/ 414867 h 524934"/>
              <a:gd name="connsiteX42" fmla="*/ 206692 w 1159192"/>
              <a:gd name="connsiteY42" fmla="*/ 423334 h 524934"/>
              <a:gd name="connsiteX43" fmla="*/ 193992 w 1159192"/>
              <a:gd name="connsiteY43" fmla="*/ 427567 h 524934"/>
              <a:gd name="connsiteX44" fmla="*/ 177058 w 1159192"/>
              <a:gd name="connsiteY44" fmla="*/ 436034 h 524934"/>
              <a:gd name="connsiteX45" fmla="*/ 172825 w 1159192"/>
              <a:gd name="connsiteY45" fmla="*/ 448734 h 524934"/>
              <a:gd name="connsiteX46" fmla="*/ 160125 w 1159192"/>
              <a:gd name="connsiteY46" fmla="*/ 452967 h 524934"/>
              <a:gd name="connsiteX47" fmla="*/ 143192 w 1159192"/>
              <a:gd name="connsiteY47" fmla="*/ 486834 h 524934"/>
              <a:gd name="connsiteX48" fmla="*/ 117792 w 1159192"/>
              <a:gd name="connsiteY48" fmla="*/ 495300 h 524934"/>
              <a:gd name="connsiteX49" fmla="*/ 75458 w 1159192"/>
              <a:gd name="connsiteY49" fmla="*/ 491067 h 524934"/>
              <a:gd name="connsiteX50" fmla="*/ 62758 w 1159192"/>
              <a:gd name="connsiteY50" fmla="*/ 482600 h 524934"/>
              <a:gd name="connsiteX51" fmla="*/ 3492 w 1159192"/>
              <a:gd name="connsiteY5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41125 w 1159192"/>
              <a:gd name="connsiteY37" fmla="*/ 338666 h 524934"/>
              <a:gd name="connsiteX38" fmla="*/ 380259 w 1159192"/>
              <a:gd name="connsiteY38" fmla="*/ 338667 h 524934"/>
              <a:gd name="connsiteX39" fmla="*/ 278658 w 1159192"/>
              <a:gd name="connsiteY39" fmla="*/ 402167 h 524934"/>
              <a:gd name="connsiteX40" fmla="*/ 253258 w 1159192"/>
              <a:gd name="connsiteY40" fmla="*/ 406400 h 524934"/>
              <a:gd name="connsiteX41" fmla="*/ 219392 w 1159192"/>
              <a:gd name="connsiteY41" fmla="*/ 414867 h 524934"/>
              <a:gd name="connsiteX42" fmla="*/ 206692 w 1159192"/>
              <a:gd name="connsiteY42" fmla="*/ 423334 h 524934"/>
              <a:gd name="connsiteX43" fmla="*/ 193992 w 1159192"/>
              <a:gd name="connsiteY43" fmla="*/ 427567 h 524934"/>
              <a:gd name="connsiteX44" fmla="*/ 177058 w 1159192"/>
              <a:gd name="connsiteY44" fmla="*/ 436034 h 524934"/>
              <a:gd name="connsiteX45" fmla="*/ 172825 w 1159192"/>
              <a:gd name="connsiteY45" fmla="*/ 448734 h 524934"/>
              <a:gd name="connsiteX46" fmla="*/ 160125 w 1159192"/>
              <a:gd name="connsiteY46" fmla="*/ 452967 h 524934"/>
              <a:gd name="connsiteX47" fmla="*/ 143192 w 1159192"/>
              <a:gd name="connsiteY47" fmla="*/ 486834 h 524934"/>
              <a:gd name="connsiteX48" fmla="*/ 117792 w 1159192"/>
              <a:gd name="connsiteY48" fmla="*/ 495300 h 524934"/>
              <a:gd name="connsiteX49" fmla="*/ 75458 w 1159192"/>
              <a:gd name="connsiteY49" fmla="*/ 491067 h 524934"/>
              <a:gd name="connsiteX50" fmla="*/ 62758 w 1159192"/>
              <a:gd name="connsiteY50" fmla="*/ 482600 h 524934"/>
              <a:gd name="connsiteX51" fmla="*/ 3492 w 1159192"/>
              <a:gd name="connsiteY5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80259 w 1159192"/>
              <a:gd name="connsiteY38" fmla="*/ 338667 h 524934"/>
              <a:gd name="connsiteX39" fmla="*/ 278658 w 1159192"/>
              <a:gd name="connsiteY39" fmla="*/ 402167 h 524934"/>
              <a:gd name="connsiteX40" fmla="*/ 253258 w 1159192"/>
              <a:gd name="connsiteY40" fmla="*/ 406400 h 524934"/>
              <a:gd name="connsiteX41" fmla="*/ 219392 w 1159192"/>
              <a:gd name="connsiteY41" fmla="*/ 414867 h 524934"/>
              <a:gd name="connsiteX42" fmla="*/ 206692 w 1159192"/>
              <a:gd name="connsiteY42" fmla="*/ 423334 h 524934"/>
              <a:gd name="connsiteX43" fmla="*/ 193992 w 1159192"/>
              <a:gd name="connsiteY43" fmla="*/ 427567 h 524934"/>
              <a:gd name="connsiteX44" fmla="*/ 177058 w 1159192"/>
              <a:gd name="connsiteY44" fmla="*/ 436034 h 524934"/>
              <a:gd name="connsiteX45" fmla="*/ 172825 w 1159192"/>
              <a:gd name="connsiteY45" fmla="*/ 448734 h 524934"/>
              <a:gd name="connsiteX46" fmla="*/ 160125 w 1159192"/>
              <a:gd name="connsiteY46" fmla="*/ 452967 h 524934"/>
              <a:gd name="connsiteX47" fmla="*/ 143192 w 1159192"/>
              <a:gd name="connsiteY47" fmla="*/ 486834 h 524934"/>
              <a:gd name="connsiteX48" fmla="*/ 117792 w 1159192"/>
              <a:gd name="connsiteY48" fmla="*/ 495300 h 524934"/>
              <a:gd name="connsiteX49" fmla="*/ 75458 w 1159192"/>
              <a:gd name="connsiteY49" fmla="*/ 491067 h 524934"/>
              <a:gd name="connsiteX50" fmla="*/ 62758 w 1159192"/>
              <a:gd name="connsiteY50" fmla="*/ 482600 h 524934"/>
              <a:gd name="connsiteX51" fmla="*/ 3492 w 1159192"/>
              <a:gd name="connsiteY5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80259 w 1159192"/>
              <a:gd name="connsiteY38" fmla="*/ 338667 h 524934"/>
              <a:gd name="connsiteX39" fmla="*/ 278658 w 1159192"/>
              <a:gd name="connsiteY39" fmla="*/ 402167 h 524934"/>
              <a:gd name="connsiteX40" fmla="*/ 253258 w 1159192"/>
              <a:gd name="connsiteY40" fmla="*/ 406400 h 524934"/>
              <a:gd name="connsiteX41" fmla="*/ 219392 w 1159192"/>
              <a:gd name="connsiteY41" fmla="*/ 414867 h 524934"/>
              <a:gd name="connsiteX42" fmla="*/ 206692 w 1159192"/>
              <a:gd name="connsiteY42" fmla="*/ 423334 h 524934"/>
              <a:gd name="connsiteX43" fmla="*/ 193992 w 1159192"/>
              <a:gd name="connsiteY43" fmla="*/ 427567 h 524934"/>
              <a:gd name="connsiteX44" fmla="*/ 177058 w 1159192"/>
              <a:gd name="connsiteY44" fmla="*/ 436034 h 524934"/>
              <a:gd name="connsiteX45" fmla="*/ 172825 w 1159192"/>
              <a:gd name="connsiteY45" fmla="*/ 448734 h 524934"/>
              <a:gd name="connsiteX46" fmla="*/ 160125 w 1159192"/>
              <a:gd name="connsiteY46" fmla="*/ 452967 h 524934"/>
              <a:gd name="connsiteX47" fmla="*/ 143192 w 1159192"/>
              <a:gd name="connsiteY47" fmla="*/ 486834 h 524934"/>
              <a:gd name="connsiteX48" fmla="*/ 117792 w 1159192"/>
              <a:gd name="connsiteY48" fmla="*/ 495300 h 524934"/>
              <a:gd name="connsiteX49" fmla="*/ 75458 w 1159192"/>
              <a:gd name="connsiteY49" fmla="*/ 491067 h 524934"/>
              <a:gd name="connsiteX50" fmla="*/ 62758 w 1159192"/>
              <a:gd name="connsiteY50" fmla="*/ 482600 h 524934"/>
              <a:gd name="connsiteX51" fmla="*/ 3492 w 1159192"/>
              <a:gd name="connsiteY5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92959 w 1159192"/>
              <a:gd name="connsiteY38" fmla="*/ 410633 h 524934"/>
              <a:gd name="connsiteX39" fmla="*/ 278658 w 1159192"/>
              <a:gd name="connsiteY39" fmla="*/ 402167 h 524934"/>
              <a:gd name="connsiteX40" fmla="*/ 253258 w 1159192"/>
              <a:gd name="connsiteY40" fmla="*/ 406400 h 524934"/>
              <a:gd name="connsiteX41" fmla="*/ 219392 w 1159192"/>
              <a:gd name="connsiteY41" fmla="*/ 414867 h 524934"/>
              <a:gd name="connsiteX42" fmla="*/ 206692 w 1159192"/>
              <a:gd name="connsiteY42" fmla="*/ 423334 h 524934"/>
              <a:gd name="connsiteX43" fmla="*/ 193992 w 1159192"/>
              <a:gd name="connsiteY43" fmla="*/ 427567 h 524934"/>
              <a:gd name="connsiteX44" fmla="*/ 177058 w 1159192"/>
              <a:gd name="connsiteY44" fmla="*/ 436034 h 524934"/>
              <a:gd name="connsiteX45" fmla="*/ 172825 w 1159192"/>
              <a:gd name="connsiteY45" fmla="*/ 448734 h 524934"/>
              <a:gd name="connsiteX46" fmla="*/ 160125 w 1159192"/>
              <a:gd name="connsiteY46" fmla="*/ 452967 h 524934"/>
              <a:gd name="connsiteX47" fmla="*/ 143192 w 1159192"/>
              <a:gd name="connsiteY47" fmla="*/ 486834 h 524934"/>
              <a:gd name="connsiteX48" fmla="*/ 117792 w 1159192"/>
              <a:gd name="connsiteY48" fmla="*/ 495300 h 524934"/>
              <a:gd name="connsiteX49" fmla="*/ 75458 w 1159192"/>
              <a:gd name="connsiteY49" fmla="*/ 491067 h 524934"/>
              <a:gd name="connsiteX50" fmla="*/ 62758 w 1159192"/>
              <a:gd name="connsiteY50" fmla="*/ 482600 h 524934"/>
              <a:gd name="connsiteX51" fmla="*/ 3492 w 1159192"/>
              <a:gd name="connsiteY5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92959 w 1159192"/>
              <a:gd name="connsiteY38" fmla="*/ 410633 h 524934"/>
              <a:gd name="connsiteX39" fmla="*/ 278658 w 1159192"/>
              <a:gd name="connsiteY39" fmla="*/ 402167 h 524934"/>
              <a:gd name="connsiteX40" fmla="*/ 219392 w 1159192"/>
              <a:gd name="connsiteY40" fmla="*/ 414867 h 524934"/>
              <a:gd name="connsiteX41" fmla="*/ 206692 w 1159192"/>
              <a:gd name="connsiteY41" fmla="*/ 423334 h 524934"/>
              <a:gd name="connsiteX42" fmla="*/ 193992 w 1159192"/>
              <a:gd name="connsiteY42" fmla="*/ 427567 h 524934"/>
              <a:gd name="connsiteX43" fmla="*/ 177058 w 1159192"/>
              <a:gd name="connsiteY43" fmla="*/ 436034 h 524934"/>
              <a:gd name="connsiteX44" fmla="*/ 172825 w 1159192"/>
              <a:gd name="connsiteY44" fmla="*/ 448734 h 524934"/>
              <a:gd name="connsiteX45" fmla="*/ 160125 w 1159192"/>
              <a:gd name="connsiteY45" fmla="*/ 452967 h 524934"/>
              <a:gd name="connsiteX46" fmla="*/ 143192 w 1159192"/>
              <a:gd name="connsiteY46" fmla="*/ 486834 h 524934"/>
              <a:gd name="connsiteX47" fmla="*/ 117792 w 1159192"/>
              <a:gd name="connsiteY47" fmla="*/ 495300 h 524934"/>
              <a:gd name="connsiteX48" fmla="*/ 75458 w 1159192"/>
              <a:gd name="connsiteY48" fmla="*/ 491067 h 524934"/>
              <a:gd name="connsiteX49" fmla="*/ 62758 w 1159192"/>
              <a:gd name="connsiteY49" fmla="*/ 482600 h 524934"/>
              <a:gd name="connsiteX50" fmla="*/ 3492 w 1159192"/>
              <a:gd name="connsiteY50"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92959 w 1159192"/>
              <a:gd name="connsiteY38" fmla="*/ 410633 h 524934"/>
              <a:gd name="connsiteX39" fmla="*/ 278658 w 1159192"/>
              <a:gd name="connsiteY39" fmla="*/ 402167 h 524934"/>
              <a:gd name="connsiteX40" fmla="*/ 219392 w 1159192"/>
              <a:gd name="connsiteY40" fmla="*/ 414867 h 524934"/>
              <a:gd name="connsiteX41" fmla="*/ 193992 w 1159192"/>
              <a:gd name="connsiteY41" fmla="*/ 427567 h 524934"/>
              <a:gd name="connsiteX42" fmla="*/ 177058 w 1159192"/>
              <a:gd name="connsiteY42" fmla="*/ 436034 h 524934"/>
              <a:gd name="connsiteX43" fmla="*/ 172825 w 1159192"/>
              <a:gd name="connsiteY43" fmla="*/ 448734 h 524934"/>
              <a:gd name="connsiteX44" fmla="*/ 160125 w 1159192"/>
              <a:gd name="connsiteY44" fmla="*/ 452967 h 524934"/>
              <a:gd name="connsiteX45" fmla="*/ 143192 w 1159192"/>
              <a:gd name="connsiteY45" fmla="*/ 486834 h 524934"/>
              <a:gd name="connsiteX46" fmla="*/ 117792 w 1159192"/>
              <a:gd name="connsiteY46" fmla="*/ 495300 h 524934"/>
              <a:gd name="connsiteX47" fmla="*/ 75458 w 1159192"/>
              <a:gd name="connsiteY47" fmla="*/ 491067 h 524934"/>
              <a:gd name="connsiteX48" fmla="*/ 62758 w 1159192"/>
              <a:gd name="connsiteY48" fmla="*/ 482600 h 524934"/>
              <a:gd name="connsiteX49" fmla="*/ 3492 w 1159192"/>
              <a:gd name="connsiteY49"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92959 w 1159192"/>
              <a:gd name="connsiteY38" fmla="*/ 410633 h 524934"/>
              <a:gd name="connsiteX39" fmla="*/ 278658 w 1159192"/>
              <a:gd name="connsiteY39" fmla="*/ 402167 h 524934"/>
              <a:gd name="connsiteX40" fmla="*/ 219392 w 1159192"/>
              <a:gd name="connsiteY40" fmla="*/ 414867 h 524934"/>
              <a:gd name="connsiteX41" fmla="*/ 177058 w 1159192"/>
              <a:gd name="connsiteY41" fmla="*/ 436034 h 524934"/>
              <a:gd name="connsiteX42" fmla="*/ 172825 w 1159192"/>
              <a:gd name="connsiteY42" fmla="*/ 448734 h 524934"/>
              <a:gd name="connsiteX43" fmla="*/ 160125 w 1159192"/>
              <a:gd name="connsiteY43" fmla="*/ 452967 h 524934"/>
              <a:gd name="connsiteX44" fmla="*/ 143192 w 1159192"/>
              <a:gd name="connsiteY44" fmla="*/ 486834 h 524934"/>
              <a:gd name="connsiteX45" fmla="*/ 117792 w 1159192"/>
              <a:gd name="connsiteY45" fmla="*/ 495300 h 524934"/>
              <a:gd name="connsiteX46" fmla="*/ 75458 w 1159192"/>
              <a:gd name="connsiteY46" fmla="*/ 491067 h 524934"/>
              <a:gd name="connsiteX47" fmla="*/ 62758 w 1159192"/>
              <a:gd name="connsiteY47" fmla="*/ 482600 h 524934"/>
              <a:gd name="connsiteX48" fmla="*/ 3492 w 1159192"/>
              <a:gd name="connsiteY48"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92959 w 1159192"/>
              <a:gd name="connsiteY38" fmla="*/ 410633 h 524934"/>
              <a:gd name="connsiteX39" fmla="*/ 278658 w 1159192"/>
              <a:gd name="connsiteY39" fmla="*/ 402167 h 524934"/>
              <a:gd name="connsiteX40" fmla="*/ 219392 w 1159192"/>
              <a:gd name="connsiteY40" fmla="*/ 414867 h 524934"/>
              <a:gd name="connsiteX41" fmla="*/ 177058 w 1159192"/>
              <a:gd name="connsiteY41" fmla="*/ 436034 h 524934"/>
              <a:gd name="connsiteX42" fmla="*/ 160125 w 1159192"/>
              <a:gd name="connsiteY42" fmla="*/ 452967 h 524934"/>
              <a:gd name="connsiteX43" fmla="*/ 143192 w 1159192"/>
              <a:gd name="connsiteY43" fmla="*/ 486834 h 524934"/>
              <a:gd name="connsiteX44" fmla="*/ 117792 w 1159192"/>
              <a:gd name="connsiteY44" fmla="*/ 495300 h 524934"/>
              <a:gd name="connsiteX45" fmla="*/ 75458 w 1159192"/>
              <a:gd name="connsiteY45" fmla="*/ 491067 h 524934"/>
              <a:gd name="connsiteX46" fmla="*/ 62758 w 1159192"/>
              <a:gd name="connsiteY46" fmla="*/ 482600 h 524934"/>
              <a:gd name="connsiteX47" fmla="*/ 3492 w 1159192"/>
              <a:gd name="connsiteY47"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92959 w 1159192"/>
              <a:gd name="connsiteY38" fmla="*/ 410633 h 524934"/>
              <a:gd name="connsiteX39" fmla="*/ 278658 w 1159192"/>
              <a:gd name="connsiteY39" fmla="*/ 402167 h 524934"/>
              <a:gd name="connsiteX40" fmla="*/ 219392 w 1159192"/>
              <a:gd name="connsiteY40" fmla="*/ 414867 h 524934"/>
              <a:gd name="connsiteX41" fmla="*/ 160125 w 1159192"/>
              <a:gd name="connsiteY41" fmla="*/ 452967 h 524934"/>
              <a:gd name="connsiteX42" fmla="*/ 143192 w 1159192"/>
              <a:gd name="connsiteY42" fmla="*/ 486834 h 524934"/>
              <a:gd name="connsiteX43" fmla="*/ 117792 w 1159192"/>
              <a:gd name="connsiteY43" fmla="*/ 495300 h 524934"/>
              <a:gd name="connsiteX44" fmla="*/ 75458 w 1159192"/>
              <a:gd name="connsiteY44" fmla="*/ 491067 h 524934"/>
              <a:gd name="connsiteX45" fmla="*/ 62758 w 1159192"/>
              <a:gd name="connsiteY45" fmla="*/ 482600 h 524934"/>
              <a:gd name="connsiteX46" fmla="*/ 3492 w 1159192"/>
              <a:gd name="connsiteY46"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92959 w 1159192"/>
              <a:gd name="connsiteY38" fmla="*/ 410633 h 524934"/>
              <a:gd name="connsiteX39" fmla="*/ 278658 w 1159192"/>
              <a:gd name="connsiteY39" fmla="*/ 402167 h 524934"/>
              <a:gd name="connsiteX40" fmla="*/ 219392 w 1159192"/>
              <a:gd name="connsiteY40" fmla="*/ 414867 h 524934"/>
              <a:gd name="connsiteX41" fmla="*/ 172825 w 1159192"/>
              <a:gd name="connsiteY41" fmla="*/ 457200 h 524934"/>
              <a:gd name="connsiteX42" fmla="*/ 143192 w 1159192"/>
              <a:gd name="connsiteY42" fmla="*/ 486834 h 524934"/>
              <a:gd name="connsiteX43" fmla="*/ 117792 w 1159192"/>
              <a:gd name="connsiteY43" fmla="*/ 495300 h 524934"/>
              <a:gd name="connsiteX44" fmla="*/ 75458 w 1159192"/>
              <a:gd name="connsiteY44" fmla="*/ 491067 h 524934"/>
              <a:gd name="connsiteX45" fmla="*/ 62758 w 1159192"/>
              <a:gd name="connsiteY45" fmla="*/ 482600 h 524934"/>
              <a:gd name="connsiteX46" fmla="*/ 3492 w 1159192"/>
              <a:gd name="connsiteY46"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92959 w 1159192"/>
              <a:gd name="connsiteY38" fmla="*/ 410633 h 524934"/>
              <a:gd name="connsiteX39" fmla="*/ 278658 w 1159192"/>
              <a:gd name="connsiteY39" fmla="*/ 402167 h 524934"/>
              <a:gd name="connsiteX40" fmla="*/ 219392 w 1159192"/>
              <a:gd name="connsiteY40" fmla="*/ 414867 h 524934"/>
              <a:gd name="connsiteX41" fmla="*/ 143192 w 1159192"/>
              <a:gd name="connsiteY41" fmla="*/ 486834 h 524934"/>
              <a:gd name="connsiteX42" fmla="*/ 117792 w 1159192"/>
              <a:gd name="connsiteY42" fmla="*/ 495300 h 524934"/>
              <a:gd name="connsiteX43" fmla="*/ 75458 w 1159192"/>
              <a:gd name="connsiteY43" fmla="*/ 491067 h 524934"/>
              <a:gd name="connsiteX44" fmla="*/ 62758 w 1159192"/>
              <a:gd name="connsiteY44" fmla="*/ 482600 h 524934"/>
              <a:gd name="connsiteX45" fmla="*/ 3492 w 1159192"/>
              <a:gd name="connsiteY45"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24758 w 1159192"/>
              <a:gd name="connsiteY18" fmla="*/ 402167 h 524934"/>
              <a:gd name="connsiteX19" fmla="*/ 837458 w 1159192"/>
              <a:gd name="connsiteY19" fmla="*/ 376767 h 524934"/>
              <a:gd name="connsiteX20" fmla="*/ 850158 w 1159192"/>
              <a:gd name="connsiteY20" fmla="*/ 313267 h 524934"/>
              <a:gd name="connsiteX21" fmla="*/ 858625 w 1159192"/>
              <a:gd name="connsiteY21" fmla="*/ 270934 h 524934"/>
              <a:gd name="connsiteX22" fmla="*/ 909425 w 1159192"/>
              <a:gd name="connsiteY22" fmla="*/ 254000 h 524934"/>
              <a:gd name="connsiteX23" fmla="*/ 968692 w 1159192"/>
              <a:gd name="connsiteY23" fmla="*/ 203200 h 524934"/>
              <a:gd name="connsiteX24" fmla="*/ 1049125 w 1159192"/>
              <a:gd name="connsiteY24" fmla="*/ 156634 h 524934"/>
              <a:gd name="connsiteX25" fmla="*/ 1087225 w 1159192"/>
              <a:gd name="connsiteY25" fmla="*/ 110067 h 524934"/>
              <a:gd name="connsiteX26" fmla="*/ 1133792 w 1159192"/>
              <a:gd name="connsiteY26" fmla="*/ 63500 h 524934"/>
              <a:gd name="connsiteX27" fmla="*/ 1138025 w 1159192"/>
              <a:gd name="connsiteY27" fmla="*/ 50800 h 524934"/>
              <a:gd name="connsiteX28" fmla="*/ 1159192 w 1159192"/>
              <a:gd name="connsiteY28" fmla="*/ 0 h 524934"/>
              <a:gd name="connsiteX29" fmla="*/ 1087225 w 1159192"/>
              <a:gd name="connsiteY29" fmla="*/ 42334 h 524934"/>
              <a:gd name="connsiteX30" fmla="*/ 1002559 w 1159192"/>
              <a:gd name="connsiteY30" fmla="*/ 97367 h 524934"/>
              <a:gd name="connsiteX31" fmla="*/ 917891 w 1159192"/>
              <a:gd name="connsiteY31" fmla="*/ 148167 h 524934"/>
              <a:gd name="connsiteX32" fmla="*/ 837458 w 1159192"/>
              <a:gd name="connsiteY32" fmla="*/ 190500 h 524934"/>
              <a:gd name="connsiteX33" fmla="*/ 816292 w 1159192"/>
              <a:gd name="connsiteY33" fmla="*/ 220134 h 524934"/>
              <a:gd name="connsiteX34" fmla="*/ 782425 w 1159192"/>
              <a:gd name="connsiteY34" fmla="*/ 270934 h 524934"/>
              <a:gd name="connsiteX35" fmla="*/ 740092 w 1159192"/>
              <a:gd name="connsiteY35" fmla="*/ 304800 h 524934"/>
              <a:gd name="connsiteX36" fmla="*/ 685058 w 1159192"/>
              <a:gd name="connsiteY36" fmla="*/ 338667 h 524934"/>
              <a:gd name="connsiteX37" fmla="*/ 536892 w 1159192"/>
              <a:gd name="connsiteY37" fmla="*/ 389466 h 524934"/>
              <a:gd name="connsiteX38" fmla="*/ 392959 w 1159192"/>
              <a:gd name="connsiteY38" fmla="*/ 410633 h 524934"/>
              <a:gd name="connsiteX39" fmla="*/ 278658 w 1159192"/>
              <a:gd name="connsiteY39" fmla="*/ 402167 h 524934"/>
              <a:gd name="connsiteX40" fmla="*/ 219392 w 1159192"/>
              <a:gd name="connsiteY40" fmla="*/ 414867 h 524934"/>
              <a:gd name="connsiteX41" fmla="*/ 143192 w 1159192"/>
              <a:gd name="connsiteY41" fmla="*/ 486834 h 524934"/>
              <a:gd name="connsiteX42" fmla="*/ 117792 w 1159192"/>
              <a:gd name="connsiteY42" fmla="*/ 495300 h 524934"/>
              <a:gd name="connsiteX43" fmla="*/ 75458 w 1159192"/>
              <a:gd name="connsiteY43" fmla="*/ 491067 h 524934"/>
              <a:gd name="connsiteX44" fmla="*/ 3492 w 1159192"/>
              <a:gd name="connsiteY44"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799358 w 1159192"/>
              <a:gd name="connsiteY16" fmla="*/ 414867 h 524934"/>
              <a:gd name="connsiteX17" fmla="*/ 812058 w 1159192"/>
              <a:gd name="connsiteY17" fmla="*/ 410634 h 524934"/>
              <a:gd name="connsiteX18" fmla="*/ 837458 w 1159192"/>
              <a:gd name="connsiteY18" fmla="*/ 376767 h 524934"/>
              <a:gd name="connsiteX19" fmla="*/ 850158 w 1159192"/>
              <a:gd name="connsiteY19" fmla="*/ 313267 h 524934"/>
              <a:gd name="connsiteX20" fmla="*/ 858625 w 1159192"/>
              <a:gd name="connsiteY20" fmla="*/ 270934 h 524934"/>
              <a:gd name="connsiteX21" fmla="*/ 909425 w 1159192"/>
              <a:gd name="connsiteY21" fmla="*/ 254000 h 524934"/>
              <a:gd name="connsiteX22" fmla="*/ 968692 w 1159192"/>
              <a:gd name="connsiteY22" fmla="*/ 203200 h 524934"/>
              <a:gd name="connsiteX23" fmla="*/ 1049125 w 1159192"/>
              <a:gd name="connsiteY23" fmla="*/ 156634 h 524934"/>
              <a:gd name="connsiteX24" fmla="*/ 1087225 w 1159192"/>
              <a:gd name="connsiteY24" fmla="*/ 110067 h 524934"/>
              <a:gd name="connsiteX25" fmla="*/ 1133792 w 1159192"/>
              <a:gd name="connsiteY25" fmla="*/ 63500 h 524934"/>
              <a:gd name="connsiteX26" fmla="*/ 1138025 w 1159192"/>
              <a:gd name="connsiteY26" fmla="*/ 50800 h 524934"/>
              <a:gd name="connsiteX27" fmla="*/ 1159192 w 1159192"/>
              <a:gd name="connsiteY27" fmla="*/ 0 h 524934"/>
              <a:gd name="connsiteX28" fmla="*/ 1087225 w 1159192"/>
              <a:gd name="connsiteY28" fmla="*/ 42334 h 524934"/>
              <a:gd name="connsiteX29" fmla="*/ 1002559 w 1159192"/>
              <a:gd name="connsiteY29" fmla="*/ 97367 h 524934"/>
              <a:gd name="connsiteX30" fmla="*/ 917891 w 1159192"/>
              <a:gd name="connsiteY30" fmla="*/ 148167 h 524934"/>
              <a:gd name="connsiteX31" fmla="*/ 837458 w 1159192"/>
              <a:gd name="connsiteY31" fmla="*/ 190500 h 524934"/>
              <a:gd name="connsiteX32" fmla="*/ 816292 w 1159192"/>
              <a:gd name="connsiteY32" fmla="*/ 220134 h 524934"/>
              <a:gd name="connsiteX33" fmla="*/ 782425 w 1159192"/>
              <a:gd name="connsiteY33" fmla="*/ 270934 h 524934"/>
              <a:gd name="connsiteX34" fmla="*/ 740092 w 1159192"/>
              <a:gd name="connsiteY34" fmla="*/ 304800 h 524934"/>
              <a:gd name="connsiteX35" fmla="*/ 685058 w 1159192"/>
              <a:gd name="connsiteY35" fmla="*/ 338667 h 524934"/>
              <a:gd name="connsiteX36" fmla="*/ 536892 w 1159192"/>
              <a:gd name="connsiteY36" fmla="*/ 389466 h 524934"/>
              <a:gd name="connsiteX37" fmla="*/ 392959 w 1159192"/>
              <a:gd name="connsiteY37" fmla="*/ 410633 h 524934"/>
              <a:gd name="connsiteX38" fmla="*/ 278658 w 1159192"/>
              <a:gd name="connsiteY38" fmla="*/ 402167 h 524934"/>
              <a:gd name="connsiteX39" fmla="*/ 219392 w 1159192"/>
              <a:gd name="connsiteY39" fmla="*/ 414867 h 524934"/>
              <a:gd name="connsiteX40" fmla="*/ 143192 w 1159192"/>
              <a:gd name="connsiteY40" fmla="*/ 486834 h 524934"/>
              <a:gd name="connsiteX41" fmla="*/ 117792 w 1159192"/>
              <a:gd name="connsiteY41" fmla="*/ 495300 h 524934"/>
              <a:gd name="connsiteX42" fmla="*/ 75458 w 1159192"/>
              <a:gd name="connsiteY42" fmla="*/ 491067 h 524934"/>
              <a:gd name="connsiteX43" fmla="*/ 3492 w 1159192"/>
              <a:gd name="connsiteY43"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782425 w 1159192"/>
              <a:gd name="connsiteY15" fmla="*/ 419100 h 524934"/>
              <a:gd name="connsiteX16" fmla="*/ 812058 w 1159192"/>
              <a:gd name="connsiteY16" fmla="*/ 410634 h 524934"/>
              <a:gd name="connsiteX17" fmla="*/ 837458 w 1159192"/>
              <a:gd name="connsiteY17" fmla="*/ 376767 h 524934"/>
              <a:gd name="connsiteX18" fmla="*/ 850158 w 1159192"/>
              <a:gd name="connsiteY18" fmla="*/ 313267 h 524934"/>
              <a:gd name="connsiteX19" fmla="*/ 858625 w 1159192"/>
              <a:gd name="connsiteY19" fmla="*/ 270934 h 524934"/>
              <a:gd name="connsiteX20" fmla="*/ 909425 w 1159192"/>
              <a:gd name="connsiteY20" fmla="*/ 254000 h 524934"/>
              <a:gd name="connsiteX21" fmla="*/ 968692 w 1159192"/>
              <a:gd name="connsiteY21" fmla="*/ 203200 h 524934"/>
              <a:gd name="connsiteX22" fmla="*/ 1049125 w 1159192"/>
              <a:gd name="connsiteY22" fmla="*/ 156634 h 524934"/>
              <a:gd name="connsiteX23" fmla="*/ 1087225 w 1159192"/>
              <a:gd name="connsiteY23" fmla="*/ 110067 h 524934"/>
              <a:gd name="connsiteX24" fmla="*/ 1133792 w 1159192"/>
              <a:gd name="connsiteY24" fmla="*/ 63500 h 524934"/>
              <a:gd name="connsiteX25" fmla="*/ 1138025 w 1159192"/>
              <a:gd name="connsiteY25" fmla="*/ 50800 h 524934"/>
              <a:gd name="connsiteX26" fmla="*/ 1159192 w 1159192"/>
              <a:gd name="connsiteY26" fmla="*/ 0 h 524934"/>
              <a:gd name="connsiteX27" fmla="*/ 1087225 w 1159192"/>
              <a:gd name="connsiteY27" fmla="*/ 42334 h 524934"/>
              <a:gd name="connsiteX28" fmla="*/ 1002559 w 1159192"/>
              <a:gd name="connsiteY28" fmla="*/ 97367 h 524934"/>
              <a:gd name="connsiteX29" fmla="*/ 917891 w 1159192"/>
              <a:gd name="connsiteY29" fmla="*/ 148167 h 524934"/>
              <a:gd name="connsiteX30" fmla="*/ 837458 w 1159192"/>
              <a:gd name="connsiteY30" fmla="*/ 190500 h 524934"/>
              <a:gd name="connsiteX31" fmla="*/ 816292 w 1159192"/>
              <a:gd name="connsiteY31" fmla="*/ 220134 h 524934"/>
              <a:gd name="connsiteX32" fmla="*/ 782425 w 1159192"/>
              <a:gd name="connsiteY32" fmla="*/ 270934 h 524934"/>
              <a:gd name="connsiteX33" fmla="*/ 740092 w 1159192"/>
              <a:gd name="connsiteY33" fmla="*/ 304800 h 524934"/>
              <a:gd name="connsiteX34" fmla="*/ 685058 w 1159192"/>
              <a:gd name="connsiteY34" fmla="*/ 338667 h 524934"/>
              <a:gd name="connsiteX35" fmla="*/ 536892 w 1159192"/>
              <a:gd name="connsiteY35" fmla="*/ 389466 h 524934"/>
              <a:gd name="connsiteX36" fmla="*/ 392959 w 1159192"/>
              <a:gd name="connsiteY36" fmla="*/ 410633 h 524934"/>
              <a:gd name="connsiteX37" fmla="*/ 278658 w 1159192"/>
              <a:gd name="connsiteY37" fmla="*/ 402167 h 524934"/>
              <a:gd name="connsiteX38" fmla="*/ 219392 w 1159192"/>
              <a:gd name="connsiteY38" fmla="*/ 414867 h 524934"/>
              <a:gd name="connsiteX39" fmla="*/ 143192 w 1159192"/>
              <a:gd name="connsiteY39" fmla="*/ 486834 h 524934"/>
              <a:gd name="connsiteX40" fmla="*/ 117792 w 1159192"/>
              <a:gd name="connsiteY40" fmla="*/ 495300 h 524934"/>
              <a:gd name="connsiteX41" fmla="*/ 75458 w 1159192"/>
              <a:gd name="connsiteY41" fmla="*/ 491067 h 524934"/>
              <a:gd name="connsiteX42" fmla="*/ 3492 w 1159192"/>
              <a:gd name="connsiteY42"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773958 w 1159192"/>
              <a:gd name="connsiteY14" fmla="*/ 431800 h 524934"/>
              <a:gd name="connsiteX15" fmla="*/ 812058 w 1159192"/>
              <a:gd name="connsiteY15" fmla="*/ 410634 h 524934"/>
              <a:gd name="connsiteX16" fmla="*/ 837458 w 1159192"/>
              <a:gd name="connsiteY16" fmla="*/ 376767 h 524934"/>
              <a:gd name="connsiteX17" fmla="*/ 850158 w 1159192"/>
              <a:gd name="connsiteY17" fmla="*/ 313267 h 524934"/>
              <a:gd name="connsiteX18" fmla="*/ 858625 w 1159192"/>
              <a:gd name="connsiteY18" fmla="*/ 270934 h 524934"/>
              <a:gd name="connsiteX19" fmla="*/ 909425 w 1159192"/>
              <a:gd name="connsiteY19" fmla="*/ 254000 h 524934"/>
              <a:gd name="connsiteX20" fmla="*/ 968692 w 1159192"/>
              <a:gd name="connsiteY20" fmla="*/ 203200 h 524934"/>
              <a:gd name="connsiteX21" fmla="*/ 1049125 w 1159192"/>
              <a:gd name="connsiteY21" fmla="*/ 156634 h 524934"/>
              <a:gd name="connsiteX22" fmla="*/ 1087225 w 1159192"/>
              <a:gd name="connsiteY22" fmla="*/ 110067 h 524934"/>
              <a:gd name="connsiteX23" fmla="*/ 1133792 w 1159192"/>
              <a:gd name="connsiteY23" fmla="*/ 63500 h 524934"/>
              <a:gd name="connsiteX24" fmla="*/ 1138025 w 1159192"/>
              <a:gd name="connsiteY24" fmla="*/ 50800 h 524934"/>
              <a:gd name="connsiteX25" fmla="*/ 1159192 w 1159192"/>
              <a:gd name="connsiteY25" fmla="*/ 0 h 524934"/>
              <a:gd name="connsiteX26" fmla="*/ 1087225 w 1159192"/>
              <a:gd name="connsiteY26" fmla="*/ 42334 h 524934"/>
              <a:gd name="connsiteX27" fmla="*/ 1002559 w 1159192"/>
              <a:gd name="connsiteY27" fmla="*/ 97367 h 524934"/>
              <a:gd name="connsiteX28" fmla="*/ 917891 w 1159192"/>
              <a:gd name="connsiteY28" fmla="*/ 148167 h 524934"/>
              <a:gd name="connsiteX29" fmla="*/ 837458 w 1159192"/>
              <a:gd name="connsiteY29" fmla="*/ 190500 h 524934"/>
              <a:gd name="connsiteX30" fmla="*/ 816292 w 1159192"/>
              <a:gd name="connsiteY30" fmla="*/ 220134 h 524934"/>
              <a:gd name="connsiteX31" fmla="*/ 782425 w 1159192"/>
              <a:gd name="connsiteY31" fmla="*/ 270934 h 524934"/>
              <a:gd name="connsiteX32" fmla="*/ 740092 w 1159192"/>
              <a:gd name="connsiteY32" fmla="*/ 304800 h 524934"/>
              <a:gd name="connsiteX33" fmla="*/ 685058 w 1159192"/>
              <a:gd name="connsiteY33" fmla="*/ 338667 h 524934"/>
              <a:gd name="connsiteX34" fmla="*/ 536892 w 1159192"/>
              <a:gd name="connsiteY34" fmla="*/ 389466 h 524934"/>
              <a:gd name="connsiteX35" fmla="*/ 392959 w 1159192"/>
              <a:gd name="connsiteY35" fmla="*/ 410633 h 524934"/>
              <a:gd name="connsiteX36" fmla="*/ 278658 w 1159192"/>
              <a:gd name="connsiteY36" fmla="*/ 402167 h 524934"/>
              <a:gd name="connsiteX37" fmla="*/ 219392 w 1159192"/>
              <a:gd name="connsiteY37" fmla="*/ 414867 h 524934"/>
              <a:gd name="connsiteX38" fmla="*/ 143192 w 1159192"/>
              <a:gd name="connsiteY38" fmla="*/ 486834 h 524934"/>
              <a:gd name="connsiteX39" fmla="*/ 117792 w 1159192"/>
              <a:gd name="connsiteY39" fmla="*/ 495300 h 524934"/>
              <a:gd name="connsiteX40" fmla="*/ 75458 w 1159192"/>
              <a:gd name="connsiteY40" fmla="*/ 491067 h 524934"/>
              <a:gd name="connsiteX41" fmla="*/ 3492 w 1159192"/>
              <a:gd name="connsiteY41"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46392 w 1159192"/>
              <a:gd name="connsiteY11" fmla="*/ 457200 h 524934"/>
              <a:gd name="connsiteX12" fmla="*/ 519958 w 1159192"/>
              <a:gd name="connsiteY12" fmla="*/ 452967 h 524934"/>
              <a:gd name="connsiteX13" fmla="*/ 748558 w 1159192"/>
              <a:gd name="connsiteY13" fmla="*/ 448734 h 524934"/>
              <a:gd name="connsiteX14" fmla="*/ 812058 w 1159192"/>
              <a:gd name="connsiteY14" fmla="*/ 410634 h 524934"/>
              <a:gd name="connsiteX15" fmla="*/ 837458 w 1159192"/>
              <a:gd name="connsiteY15" fmla="*/ 376767 h 524934"/>
              <a:gd name="connsiteX16" fmla="*/ 850158 w 1159192"/>
              <a:gd name="connsiteY16" fmla="*/ 313267 h 524934"/>
              <a:gd name="connsiteX17" fmla="*/ 858625 w 1159192"/>
              <a:gd name="connsiteY17" fmla="*/ 270934 h 524934"/>
              <a:gd name="connsiteX18" fmla="*/ 909425 w 1159192"/>
              <a:gd name="connsiteY18" fmla="*/ 254000 h 524934"/>
              <a:gd name="connsiteX19" fmla="*/ 968692 w 1159192"/>
              <a:gd name="connsiteY19" fmla="*/ 203200 h 524934"/>
              <a:gd name="connsiteX20" fmla="*/ 1049125 w 1159192"/>
              <a:gd name="connsiteY20" fmla="*/ 156634 h 524934"/>
              <a:gd name="connsiteX21" fmla="*/ 1087225 w 1159192"/>
              <a:gd name="connsiteY21" fmla="*/ 110067 h 524934"/>
              <a:gd name="connsiteX22" fmla="*/ 1133792 w 1159192"/>
              <a:gd name="connsiteY22" fmla="*/ 63500 h 524934"/>
              <a:gd name="connsiteX23" fmla="*/ 1138025 w 1159192"/>
              <a:gd name="connsiteY23" fmla="*/ 50800 h 524934"/>
              <a:gd name="connsiteX24" fmla="*/ 1159192 w 1159192"/>
              <a:gd name="connsiteY24" fmla="*/ 0 h 524934"/>
              <a:gd name="connsiteX25" fmla="*/ 1087225 w 1159192"/>
              <a:gd name="connsiteY25" fmla="*/ 42334 h 524934"/>
              <a:gd name="connsiteX26" fmla="*/ 1002559 w 1159192"/>
              <a:gd name="connsiteY26" fmla="*/ 97367 h 524934"/>
              <a:gd name="connsiteX27" fmla="*/ 917891 w 1159192"/>
              <a:gd name="connsiteY27" fmla="*/ 148167 h 524934"/>
              <a:gd name="connsiteX28" fmla="*/ 837458 w 1159192"/>
              <a:gd name="connsiteY28" fmla="*/ 190500 h 524934"/>
              <a:gd name="connsiteX29" fmla="*/ 816292 w 1159192"/>
              <a:gd name="connsiteY29" fmla="*/ 220134 h 524934"/>
              <a:gd name="connsiteX30" fmla="*/ 782425 w 1159192"/>
              <a:gd name="connsiteY30" fmla="*/ 270934 h 524934"/>
              <a:gd name="connsiteX31" fmla="*/ 740092 w 1159192"/>
              <a:gd name="connsiteY31" fmla="*/ 304800 h 524934"/>
              <a:gd name="connsiteX32" fmla="*/ 685058 w 1159192"/>
              <a:gd name="connsiteY32" fmla="*/ 338667 h 524934"/>
              <a:gd name="connsiteX33" fmla="*/ 536892 w 1159192"/>
              <a:gd name="connsiteY33" fmla="*/ 389466 h 524934"/>
              <a:gd name="connsiteX34" fmla="*/ 392959 w 1159192"/>
              <a:gd name="connsiteY34" fmla="*/ 410633 h 524934"/>
              <a:gd name="connsiteX35" fmla="*/ 278658 w 1159192"/>
              <a:gd name="connsiteY35" fmla="*/ 402167 h 524934"/>
              <a:gd name="connsiteX36" fmla="*/ 219392 w 1159192"/>
              <a:gd name="connsiteY36" fmla="*/ 414867 h 524934"/>
              <a:gd name="connsiteX37" fmla="*/ 143192 w 1159192"/>
              <a:gd name="connsiteY37" fmla="*/ 486834 h 524934"/>
              <a:gd name="connsiteX38" fmla="*/ 117792 w 1159192"/>
              <a:gd name="connsiteY38" fmla="*/ 495300 h 524934"/>
              <a:gd name="connsiteX39" fmla="*/ 75458 w 1159192"/>
              <a:gd name="connsiteY39" fmla="*/ 491067 h 524934"/>
              <a:gd name="connsiteX40" fmla="*/ 3492 w 1159192"/>
              <a:gd name="connsiteY40"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29458 w 1159192"/>
              <a:gd name="connsiteY10" fmla="*/ 465667 h 524934"/>
              <a:gd name="connsiteX11" fmla="*/ 371792 w 1159192"/>
              <a:gd name="connsiteY11" fmla="*/ 461433 h 524934"/>
              <a:gd name="connsiteX12" fmla="*/ 519958 w 1159192"/>
              <a:gd name="connsiteY12" fmla="*/ 452967 h 524934"/>
              <a:gd name="connsiteX13" fmla="*/ 748558 w 1159192"/>
              <a:gd name="connsiteY13" fmla="*/ 448734 h 524934"/>
              <a:gd name="connsiteX14" fmla="*/ 812058 w 1159192"/>
              <a:gd name="connsiteY14" fmla="*/ 410634 h 524934"/>
              <a:gd name="connsiteX15" fmla="*/ 837458 w 1159192"/>
              <a:gd name="connsiteY15" fmla="*/ 376767 h 524934"/>
              <a:gd name="connsiteX16" fmla="*/ 850158 w 1159192"/>
              <a:gd name="connsiteY16" fmla="*/ 313267 h 524934"/>
              <a:gd name="connsiteX17" fmla="*/ 858625 w 1159192"/>
              <a:gd name="connsiteY17" fmla="*/ 270934 h 524934"/>
              <a:gd name="connsiteX18" fmla="*/ 909425 w 1159192"/>
              <a:gd name="connsiteY18" fmla="*/ 254000 h 524934"/>
              <a:gd name="connsiteX19" fmla="*/ 968692 w 1159192"/>
              <a:gd name="connsiteY19" fmla="*/ 203200 h 524934"/>
              <a:gd name="connsiteX20" fmla="*/ 1049125 w 1159192"/>
              <a:gd name="connsiteY20" fmla="*/ 156634 h 524934"/>
              <a:gd name="connsiteX21" fmla="*/ 1087225 w 1159192"/>
              <a:gd name="connsiteY21" fmla="*/ 110067 h 524934"/>
              <a:gd name="connsiteX22" fmla="*/ 1133792 w 1159192"/>
              <a:gd name="connsiteY22" fmla="*/ 63500 h 524934"/>
              <a:gd name="connsiteX23" fmla="*/ 1138025 w 1159192"/>
              <a:gd name="connsiteY23" fmla="*/ 50800 h 524934"/>
              <a:gd name="connsiteX24" fmla="*/ 1159192 w 1159192"/>
              <a:gd name="connsiteY24" fmla="*/ 0 h 524934"/>
              <a:gd name="connsiteX25" fmla="*/ 1087225 w 1159192"/>
              <a:gd name="connsiteY25" fmla="*/ 42334 h 524934"/>
              <a:gd name="connsiteX26" fmla="*/ 1002559 w 1159192"/>
              <a:gd name="connsiteY26" fmla="*/ 97367 h 524934"/>
              <a:gd name="connsiteX27" fmla="*/ 917891 w 1159192"/>
              <a:gd name="connsiteY27" fmla="*/ 148167 h 524934"/>
              <a:gd name="connsiteX28" fmla="*/ 837458 w 1159192"/>
              <a:gd name="connsiteY28" fmla="*/ 190500 h 524934"/>
              <a:gd name="connsiteX29" fmla="*/ 816292 w 1159192"/>
              <a:gd name="connsiteY29" fmla="*/ 220134 h 524934"/>
              <a:gd name="connsiteX30" fmla="*/ 782425 w 1159192"/>
              <a:gd name="connsiteY30" fmla="*/ 270934 h 524934"/>
              <a:gd name="connsiteX31" fmla="*/ 740092 w 1159192"/>
              <a:gd name="connsiteY31" fmla="*/ 304800 h 524934"/>
              <a:gd name="connsiteX32" fmla="*/ 685058 w 1159192"/>
              <a:gd name="connsiteY32" fmla="*/ 338667 h 524934"/>
              <a:gd name="connsiteX33" fmla="*/ 536892 w 1159192"/>
              <a:gd name="connsiteY33" fmla="*/ 389466 h 524934"/>
              <a:gd name="connsiteX34" fmla="*/ 392959 w 1159192"/>
              <a:gd name="connsiteY34" fmla="*/ 410633 h 524934"/>
              <a:gd name="connsiteX35" fmla="*/ 278658 w 1159192"/>
              <a:gd name="connsiteY35" fmla="*/ 402167 h 524934"/>
              <a:gd name="connsiteX36" fmla="*/ 219392 w 1159192"/>
              <a:gd name="connsiteY36" fmla="*/ 414867 h 524934"/>
              <a:gd name="connsiteX37" fmla="*/ 143192 w 1159192"/>
              <a:gd name="connsiteY37" fmla="*/ 486834 h 524934"/>
              <a:gd name="connsiteX38" fmla="*/ 117792 w 1159192"/>
              <a:gd name="connsiteY38" fmla="*/ 495300 h 524934"/>
              <a:gd name="connsiteX39" fmla="*/ 75458 w 1159192"/>
              <a:gd name="connsiteY39" fmla="*/ 491067 h 524934"/>
              <a:gd name="connsiteX40" fmla="*/ 3492 w 1159192"/>
              <a:gd name="connsiteY40"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16758 w 1159192"/>
              <a:gd name="connsiteY9" fmla="*/ 469900 h 524934"/>
              <a:gd name="connsiteX10" fmla="*/ 371792 w 1159192"/>
              <a:gd name="connsiteY10" fmla="*/ 461433 h 524934"/>
              <a:gd name="connsiteX11" fmla="*/ 519958 w 1159192"/>
              <a:gd name="connsiteY11" fmla="*/ 452967 h 524934"/>
              <a:gd name="connsiteX12" fmla="*/ 748558 w 1159192"/>
              <a:gd name="connsiteY12" fmla="*/ 448734 h 524934"/>
              <a:gd name="connsiteX13" fmla="*/ 812058 w 1159192"/>
              <a:gd name="connsiteY13" fmla="*/ 410634 h 524934"/>
              <a:gd name="connsiteX14" fmla="*/ 837458 w 1159192"/>
              <a:gd name="connsiteY14" fmla="*/ 376767 h 524934"/>
              <a:gd name="connsiteX15" fmla="*/ 850158 w 1159192"/>
              <a:gd name="connsiteY15" fmla="*/ 313267 h 524934"/>
              <a:gd name="connsiteX16" fmla="*/ 858625 w 1159192"/>
              <a:gd name="connsiteY16" fmla="*/ 270934 h 524934"/>
              <a:gd name="connsiteX17" fmla="*/ 909425 w 1159192"/>
              <a:gd name="connsiteY17" fmla="*/ 254000 h 524934"/>
              <a:gd name="connsiteX18" fmla="*/ 968692 w 1159192"/>
              <a:gd name="connsiteY18" fmla="*/ 203200 h 524934"/>
              <a:gd name="connsiteX19" fmla="*/ 1049125 w 1159192"/>
              <a:gd name="connsiteY19" fmla="*/ 156634 h 524934"/>
              <a:gd name="connsiteX20" fmla="*/ 1087225 w 1159192"/>
              <a:gd name="connsiteY20" fmla="*/ 110067 h 524934"/>
              <a:gd name="connsiteX21" fmla="*/ 1133792 w 1159192"/>
              <a:gd name="connsiteY21" fmla="*/ 63500 h 524934"/>
              <a:gd name="connsiteX22" fmla="*/ 1138025 w 1159192"/>
              <a:gd name="connsiteY22" fmla="*/ 50800 h 524934"/>
              <a:gd name="connsiteX23" fmla="*/ 1159192 w 1159192"/>
              <a:gd name="connsiteY23" fmla="*/ 0 h 524934"/>
              <a:gd name="connsiteX24" fmla="*/ 1087225 w 1159192"/>
              <a:gd name="connsiteY24" fmla="*/ 42334 h 524934"/>
              <a:gd name="connsiteX25" fmla="*/ 1002559 w 1159192"/>
              <a:gd name="connsiteY25" fmla="*/ 97367 h 524934"/>
              <a:gd name="connsiteX26" fmla="*/ 917891 w 1159192"/>
              <a:gd name="connsiteY26" fmla="*/ 148167 h 524934"/>
              <a:gd name="connsiteX27" fmla="*/ 837458 w 1159192"/>
              <a:gd name="connsiteY27" fmla="*/ 190500 h 524934"/>
              <a:gd name="connsiteX28" fmla="*/ 816292 w 1159192"/>
              <a:gd name="connsiteY28" fmla="*/ 220134 h 524934"/>
              <a:gd name="connsiteX29" fmla="*/ 782425 w 1159192"/>
              <a:gd name="connsiteY29" fmla="*/ 270934 h 524934"/>
              <a:gd name="connsiteX30" fmla="*/ 740092 w 1159192"/>
              <a:gd name="connsiteY30" fmla="*/ 304800 h 524934"/>
              <a:gd name="connsiteX31" fmla="*/ 685058 w 1159192"/>
              <a:gd name="connsiteY31" fmla="*/ 338667 h 524934"/>
              <a:gd name="connsiteX32" fmla="*/ 536892 w 1159192"/>
              <a:gd name="connsiteY32" fmla="*/ 389466 h 524934"/>
              <a:gd name="connsiteX33" fmla="*/ 392959 w 1159192"/>
              <a:gd name="connsiteY33" fmla="*/ 410633 h 524934"/>
              <a:gd name="connsiteX34" fmla="*/ 278658 w 1159192"/>
              <a:gd name="connsiteY34" fmla="*/ 402167 h 524934"/>
              <a:gd name="connsiteX35" fmla="*/ 219392 w 1159192"/>
              <a:gd name="connsiteY35" fmla="*/ 414867 h 524934"/>
              <a:gd name="connsiteX36" fmla="*/ 143192 w 1159192"/>
              <a:gd name="connsiteY36" fmla="*/ 486834 h 524934"/>
              <a:gd name="connsiteX37" fmla="*/ 117792 w 1159192"/>
              <a:gd name="connsiteY37" fmla="*/ 495300 h 524934"/>
              <a:gd name="connsiteX38" fmla="*/ 75458 w 1159192"/>
              <a:gd name="connsiteY38" fmla="*/ 491067 h 524934"/>
              <a:gd name="connsiteX39" fmla="*/ 3492 w 1159192"/>
              <a:gd name="connsiteY39"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27858 w 1159192"/>
              <a:gd name="connsiteY7" fmla="*/ 503767 h 524934"/>
              <a:gd name="connsiteX8" fmla="*/ 265958 w 1159192"/>
              <a:gd name="connsiteY8" fmla="*/ 486834 h 524934"/>
              <a:gd name="connsiteX9" fmla="*/ 371792 w 1159192"/>
              <a:gd name="connsiteY9" fmla="*/ 461433 h 524934"/>
              <a:gd name="connsiteX10" fmla="*/ 519958 w 1159192"/>
              <a:gd name="connsiteY10" fmla="*/ 452967 h 524934"/>
              <a:gd name="connsiteX11" fmla="*/ 748558 w 1159192"/>
              <a:gd name="connsiteY11" fmla="*/ 448734 h 524934"/>
              <a:gd name="connsiteX12" fmla="*/ 812058 w 1159192"/>
              <a:gd name="connsiteY12" fmla="*/ 410634 h 524934"/>
              <a:gd name="connsiteX13" fmla="*/ 837458 w 1159192"/>
              <a:gd name="connsiteY13" fmla="*/ 376767 h 524934"/>
              <a:gd name="connsiteX14" fmla="*/ 850158 w 1159192"/>
              <a:gd name="connsiteY14" fmla="*/ 313267 h 524934"/>
              <a:gd name="connsiteX15" fmla="*/ 858625 w 1159192"/>
              <a:gd name="connsiteY15" fmla="*/ 270934 h 524934"/>
              <a:gd name="connsiteX16" fmla="*/ 909425 w 1159192"/>
              <a:gd name="connsiteY16" fmla="*/ 254000 h 524934"/>
              <a:gd name="connsiteX17" fmla="*/ 968692 w 1159192"/>
              <a:gd name="connsiteY17" fmla="*/ 203200 h 524934"/>
              <a:gd name="connsiteX18" fmla="*/ 1049125 w 1159192"/>
              <a:gd name="connsiteY18" fmla="*/ 156634 h 524934"/>
              <a:gd name="connsiteX19" fmla="*/ 1087225 w 1159192"/>
              <a:gd name="connsiteY19" fmla="*/ 110067 h 524934"/>
              <a:gd name="connsiteX20" fmla="*/ 1133792 w 1159192"/>
              <a:gd name="connsiteY20" fmla="*/ 63500 h 524934"/>
              <a:gd name="connsiteX21" fmla="*/ 1138025 w 1159192"/>
              <a:gd name="connsiteY21" fmla="*/ 50800 h 524934"/>
              <a:gd name="connsiteX22" fmla="*/ 1159192 w 1159192"/>
              <a:gd name="connsiteY22" fmla="*/ 0 h 524934"/>
              <a:gd name="connsiteX23" fmla="*/ 1087225 w 1159192"/>
              <a:gd name="connsiteY23" fmla="*/ 42334 h 524934"/>
              <a:gd name="connsiteX24" fmla="*/ 1002559 w 1159192"/>
              <a:gd name="connsiteY24" fmla="*/ 97367 h 524934"/>
              <a:gd name="connsiteX25" fmla="*/ 917891 w 1159192"/>
              <a:gd name="connsiteY25" fmla="*/ 148167 h 524934"/>
              <a:gd name="connsiteX26" fmla="*/ 837458 w 1159192"/>
              <a:gd name="connsiteY26" fmla="*/ 190500 h 524934"/>
              <a:gd name="connsiteX27" fmla="*/ 816292 w 1159192"/>
              <a:gd name="connsiteY27" fmla="*/ 220134 h 524934"/>
              <a:gd name="connsiteX28" fmla="*/ 782425 w 1159192"/>
              <a:gd name="connsiteY28" fmla="*/ 270934 h 524934"/>
              <a:gd name="connsiteX29" fmla="*/ 740092 w 1159192"/>
              <a:gd name="connsiteY29" fmla="*/ 304800 h 524934"/>
              <a:gd name="connsiteX30" fmla="*/ 685058 w 1159192"/>
              <a:gd name="connsiteY30" fmla="*/ 338667 h 524934"/>
              <a:gd name="connsiteX31" fmla="*/ 536892 w 1159192"/>
              <a:gd name="connsiteY31" fmla="*/ 389466 h 524934"/>
              <a:gd name="connsiteX32" fmla="*/ 392959 w 1159192"/>
              <a:gd name="connsiteY32" fmla="*/ 410633 h 524934"/>
              <a:gd name="connsiteX33" fmla="*/ 278658 w 1159192"/>
              <a:gd name="connsiteY33" fmla="*/ 402167 h 524934"/>
              <a:gd name="connsiteX34" fmla="*/ 219392 w 1159192"/>
              <a:gd name="connsiteY34" fmla="*/ 414867 h 524934"/>
              <a:gd name="connsiteX35" fmla="*/ 143192 w 1159192"/>
              <a:gd name="connsiteY35" fmla="*/ 486834 h 524934"/>
              <a:gd name="connsiteX36" fmla="*/ 117792 w 1159192"/>
              <a:gd name="connsiteY36" fmla="*/ 495300 h 524934"/>
              <a:gd name="connsiteX37" fmla="*/ 75458 w 1159192"/>
              <a:gd name="connsiteY37" fmla="*/ 491067 h 524934"/>
              <a:gd name="connsiteX38" fmla="*/ 3492 w 1159192"/>
              <a:gd name="connsiteY38"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02458 w 1159192"/>
              <a:gd name="connsiteY6" fmla="*/ 516467 h 524934"/>
              <a:gd name="connsiteX7" fmla="*/ 265958 w 1159192"/>
              <a:gd name="connsiteY7" fmla="*/ 486834 h 524934"/>
              <a:gd name="connsiteX8" fmla="*/ 371792 w 1159192"/>
              <a:gd name="connsiteY8" fmla="*/ 461433 h 524934"/>
              <a:gd name="connsiteX9" fmla="*/ 519958 w 1159192"/>
              <a:gd name="connsiteY9" fmla="*/ 452967 h 524934"/>
              <a:gd name="connsiteX10" fmla="*/ 748558 w 1159192"/>
              <a:gd name="connsiteY10" fmla="*/ 448734 h 524934"/>
              <a:gd name="connsiteX11" fmla="*/ 812058 w 1159192"/>
              <a:gd name="connsiteY11" fmla="*/ 410634 h 524934"/>
              <a:gd name="connsiteX12" fmla="*/ 837458 w 1159192"/>
              <a:gd name="connsiteY12" fmla="*/ 376767 h 524934"/>
              <a:gd name="connsiteX13" fmla="*/ 850158 w 1159192"/>
              <a:gd name="connsiteY13" fmla="*/ 313267 h 524934"/>
              <a:gd name="connsiteX14" fmla="*/ 858625 w 1159192"/>
              <a:gd name="connsiteY14" fmla="*/ 270934 h 524934"/>
              <a:gd name="connsiteX15" fmla="*/ 909425 w 1159192"/>
              <a:gd name="connsiteY15" fmla="*/ 254000 h 524934"/>
              <a:gd name="connsiteX16" fmla="*/ 968692 w 1159192"/>
              <a:gd name="connsiteY16" fmla="*/ 203200 h 524934"/>
              <a:gd name="connsiteX17" fmla="*/ 1049125 w 1159192"/>
              <a:gd name="connsiteY17" fmla="*/ 156634 h 524934"/>
              <a:gd name="connsiteX18" fmla="*/ 1087225 w 1159192"/>
              <a:gd name="connsiteY18" fmla="*/ 110067 h 524934"/>
              <a:gd name="connsiteX19" fmla="*/ 1133792 w 1159192"/>
              <a:gd name="connsiteY19" fmla="*/ 63500 h 524934"/>
              <a:gd name="connsiteX20" fmla="*/ 1138025 w 1159192"/>
              <a:gd name="connsiteY20" fmla="*/ 50800 h 524934"/>
              <a:gd name="connsiteX21" fmla="*/ 1159192 w 1159192"/>
              <a:gd name="connsiteY21" fmla="*/ 0 h 524934"/>
              <a:gd name="connsiteX22" fmla="*/ 1087225 w 1159192"/>
              <a:gd name="connsiteY22" fmla="*/ 42334 h 524934"/>
              <a:gd name="connsiteX23" fmla="*/ 1002559 w 1159192"/>
              <a:gd name="connsiteY23" fmla="*/ 97367 h 524934"/>
              <a:gd name="connsiteX24" fmla="*/ 917891 w 1159192"/>
              <a:gd name="connsiteY24" fmla="*/ 148167 h 524934"/>
              <a:gd name="connsiteX25" fmla="*/ 837458 w 1159192"/>
              <a:gd name="connsiteY25" fmla="*/ 190500 h 524934"/>
              <a:gd name="connsiteX26" fmla="*/ 816292 w 1159192"/>
              <a:gd name="connsiteY26" fmla="*/ 220134 h 524934"/>
              <a:gd name="connsiteX27" fmla="*/ 782425 w 1159192"/>
              <a:gd name="connsiteY27" fmla="*/ 270934 h 524934"/>
              <a:gd name="connsiteX28" fmla="*/ 740092 w 1159192"/>
              <a:gd name="connsiteY28" fmla="*/ 304800 h 524934"/>
              <a:gd name="connsiteX29" fmla="*/ 685058 w 1159192"/>
              <a:gd name="connsiteY29" fmla="*/ 338667 h 524934"/>
              <a:gd name="connsiteX30" fmla="*/ 536892 w 1159192"/>
              <a:gd name="connsiteY30" fmla="*/ 389466 h 524934"/>
              <a:gd name="connsiteX31" fmla="*/ 392959 w 1159192"/>
              <a:gd name="connsiteY31" fmla="*/ 410633 h 524934"/>
              <a:gd name="connsiteX32" fmla="*/ 278658 w 1159192"/>
              <a:gd name="connsiteY32" fmla="*/ 402167 h 524934"/>
              <a:gd name="connsiteX33" fmla="*/ 219392 w 1159192"/>
              <a:gd name="connsiteY33" fmla="*/ 414867 h 524934"/>
              <a:gd name="connsiteX34" fmla="*/ 143192 w 1159192"/>
              <a:gd name="connsiteY34" fmla="*/ 486834 h 524934"/>
              <a:gd name="connsiteX35" fmla="*/ 117792 w 1159192"/>
              <a:gd name="connsiteY35" fmla="*/ 495300 h 524934"/>
              <a:gd name="connsiteX36" fmla="*/ 75458 w 1159192"/>
              <a:gd name="connsiteY36" fmla="*/ 491067 h 524934"/>
              <a:gd name="connsiteX37" fmla="*/ 3492 w 1159192"/>
              <a:gd name="connsiteY37" fmla="*/ 452967 h 524934"/>
              <a:gd name="connsiteX0" fmla="*/ 3492 w 1159192"/>
              <a:gd name="connsiteY0" fmla="*/ 452967 h 524934"/>
              <a:gd name="connsiteX1" fmla="*/ 16192 w 1159192"/>
              <a:gd name="connsiteY1" fmla="*/ 491067 h 524934"/>
              <a:gd name="connsiteX2" fmla="*/ 20425 w 1159192"/>
              <a:gd name="connsiteY2" fmla="*/ 503767 h 524934"/>
              <a:gd name="connsiteX3" fmla="*/ 37358 w 1159192"/>
              <a:gd name="connsiteY3" fmla="*/ 512234 h 524934"/>
              <a:gd name="connsiteX4" fmla="*/ 71225 w 1159192"/>
              <a:gd name="connsiteY4" fmla="*/ 524934 h 524934"/>
              <a:gd name="connsiteX5" fmla="*/ 185525 w 1159192"/>
              <a:gd name="connsiteY5" fmla="*/ 520700 h 524934"/>
              <a:gd name="connsiteX6" fmla="*/ 265958 w 1159192"/>
              <a:gd name="connsiteY6" fmla="*/ 486834 h 524934"/>
              <a:gd name="connsiteX7" fmla="*/ 371792 w 1159192"/>
              <a:gd name="connsiteY7" fmla="*/ 461433 h 524934"/>
              <a:gd name="connsiteX8" fmla="*/ 519958 w 1159192"/>
              <a:gd name="connsiteY8" fmla="*/ 452967 h 524934"/>
              <a:gd name="connsiteX9" fmla="*/ 748558 w 1159192"/>
              <a:gd name="connsiteY9" fmla="*/ 448734 h 524934"/>
              <a:gd name="connsiteX10" fmla="*/ 812058 w 1159192"/>
              <a:gd name="connsiteY10" fmla="*/ 410634 h 524934"/>
              <a:gd name="connsiteX11" fmla="*/ 837458 w 1159192"/>
              <a:gd name="connsiteY11" fmla="*/ 376767 h 524934"/>
              <a:gd name="connsiteX12" fmla="*/ 850158 w 1159192"/>
              <a:gd name="connsiteY12" fmla="*/ 313267 h 524934"/>
              <a:gd name="connsiteX13" fmla="*/ 858625 w 1159192"/>
              <a:gd name="connsiteY13" fmla="*/ 270934 h 524934"/>
              <a:gd name="connsiteX14" fmla="*/ 909425 w 1159192"/>
              <a:gd name="connsiteY14" fmla="*/ 254000 h 524934"/>
              <a:gd name="connsiteX15" fmla="*/ 968692 w 1159192"/>
              <a:gd name="connsiteY15" fmla="*/ 203200 h 524934"/>
              <a:gd name="connsiteX16" fmla="*/ 1049125 w 1159192"/>
              <a:gd name="connsiteY16" fmla="*/ 156634 h 524934"/>
              <a:gd name="connsiteX17" fmla="*/ 1087225 w 1159192"/>
              <a:gd name="connsiteY17" fmla="*/ 110067 h 524934"/>
              <a:gd name="connsiteX18" fmla="*/ 1133792 w 1159192"/>
              <a:gd name="connsiteY18" fmla="*/ 63500 h 524934"/>
              <a:gd name="connsiteX19" fmla="*/ 1138025 w 1159192"/>
              <a:gd name="connsiteY19" fmla="*/ 50800 h 524934"/>
              <a:gd name="connsiteX20" fmla="*/ 1159192 w 1159192"/>
              <a:gd name="connsiteY20" fmla="*/ 0 h 524934"/>
              <a:gd name="connsiteX21" fmla="*/ 1087225 w 1159192"/>
              <a:gd name="connsiteY21" fmla="*/ 42334 h 524934"/>
              <a:gd name="connsiteX22" fmla="*/ 1002559 w 1159192"/>
              <a:gd name="connsiteY22" fmla="*/ 97367 h 524934"/>
              <a:gd name="connsiteX23" fmla="*/ 917891 w 1159192"/>
              <a:gd name="connsiteY23" fmla="*/ 148167 h 524934"/>
              <a:gd name="connsiteX24" fmla="*/ 837458 w 1159192"/>
              <a:gd name="connsiteY24" fmla="*/ 190500 h 524934"/>
              <a:gd name="connsiteX25" fmla="*/ 816292 w 1159192"/>
              <a:gd name="connsiteY25" fmla="*/ 220134 h 524934"/>
              <a:gd name="connsiteX26" fmla="*/ 782425 w 1159192"/>
              <a:gd name="connsiteY26" fmla="*/ 270934 h 524934"/>
              <a:gd name="connsiteX27" fmla="*/ 740092 w 1159192"/>
              <a:gd name="connsiteY27" fmla="*/ 304800 h 524934"/>
              <a:gd name="connsiteX28" fmla="*/ 685058 w 1159192"/>
              <a:gd name="connsiteY28" fmla="*/ 338667 h 524934"/>
              <a:gd name="connsiteX29" fmla="*/ 536892 w 1159192"/>
              <a:gd name="connsiteY29" fmla="*/ 389466 h 524934"/>
              <a:gd name="connsiteX30" fmla="*/ 392959 w 1159192"/>
              <a:gd name="connsiteY30" fmla="*/ 410633 h 524934"/>
              <a:gd name="connsiteX31" fmla="*/ 278658 w 1159192"/>
              <a:gd name="connsiteY31" fmla="*/ 402167 h 524934"/>
              <a:gd name="connsiteX32" fmla="*/ 219392 w 1159192"/>
              <a:gd name="connsiteY32" fmla="*/ 414867 h 524934"/>
              <a:gd name="connsiteX33" fmla="*/ 143192 w 1159192"/>
              <a:gd name="connsiteY33" fmla="*/ 486834 h 524934"/>
              <a:gd name="connsiteX34" fmla="*/ 117792 w 1159192"/>
              <a:gd name="connsiteY34" fmla="*/ 495300 h 524934"/>
              <a:gd name="connsiteX35" fmla="*/ 75458 w 1159192"/>
              <a:gd name="connsiteY35" fmla="*/ 491067 h 524934"/>
              <a:gd name="connsiteX36" fmla="*/ 3492 w 1159192"/>
              <a:gd name="connsiteY36" fmla="*/ 452967 h 524934"/>
              <a:gd name="connsiteX0" fmla="*/ 3492 w 1159192"/>
              <a:gd name="connsiteY0" fmla="*/ 452967 h 526511"/>
              <a:gd name="connsiteX1" fmla="*/ 16192 w 1159192"/>
              <a:gd name="connsiteY1" fmla="*/ 491067 h 526511"/>
              <a:gd name="connsiteX2" fmla="*/ 20425 w 1159192"/>
              <a:gd name="connsiteY2" fmla="*/ 503767 h 526511"/>
              <a:gd name="connsiteX3" fmla="*/ 71225 w 1159192"/>
              <a:gd name="connsiteY3" fmla="*/ 524934 h 526511"/>
              <a:gd name="connsiteX4" fmla="*/ 185525 w 1159192"/>
              <a:gd name="connsiteY4" fmla="*/ 520700 h 526511"/>
              <a:gd name="connsiteX5" fmla="*/ 265958 w 1159192"/>
              <a:gd name="connsiteY5" fmla="*/ 486834 h 526511"/>
              <a:gd name="connsiteX6" fmla="*/ 371792 w 1159192"/>
              <a:gd name="connsiteY6" fmla="*/ 461433 h 526511"/>
              <a:gd name="connsiteX7" fmla="*/ 519958 w 1159192"/>
              <a:gd name="connsiteY7" fmla="*/ 452967 h 526511"/>
              <a:gd name="connsiteX8" fmla="*/ 748558 w 1159192"/>
              <a:gd name="connsiteY8" fmla="*/ 448734 h 526511"/>
              <a:gd name="connsiteX9" fmla="*/ 812058 w 1159192"/>
              <a:gd name="connsiteY9" fmla="*/ 410634 h 526511"/>
              <a:gd name="connsiteX10" fmla="*/ 837458 w 1159192"/>
              <a:gd name="connsiteY10" fmla="*/ 376767 h 526511"/>
              <a:gd name="connsiteX11" fmla="*/ 850158 w 1159192"/>
              <a:gd name="connsiteY11" fmla="*/ 313267 h 526511"/>
              <a:gd name="connsiteX12" fmla="*/ 858625 w 1159192"/>
              <a:gd name="connsiteY12" fmla="*/ 270934 h 526511"/>
              <a:gd name="connsiteX13" fmla="*/ 909425 w 1159192"/>
              <a:gd name="connsiteY13" fmla="*/ 254000 h 526511"/>
              <a:gd name="connsiteX14" fmla="*/ 968692 w 1159192"/>
              <a:gd name="connsiteY14" fmla="*/ 203200 h 526511"/>
              <a:gd name="connsiteX15" fmla="*/ 1049125 w 1159192"/>
              <a:gd name="connsiteY15" fmla="*/ 156634 h 526511"/>
              <a:gd name="connsiteX16" fmla="*/ 1087225 w 1159192"/>
              <a:gd name="connsiteY16" fmla="*/ 110067 h 526511"/>
              <a:gd name="connsiteX17" fmla="*/ 1133792 w 1159192"/>
              <a:gd name="connsiteY17" fmla="*/ 63500 h 526511"/>
              <a:gd name="connsiteX18" fmla="*/ 1138025 w 1159192"/>
              <a:gd name="connsiteY18" fmla="*/ 50800 h 526511"/>
              <a:gd name="connsiteX19" fmla="*/ 1159192 w 1159192"/>
              <a:gd name="connsiteY19" fmla="*/ 0 h 526511"/>
              <a:gd name="connsiteX20" fmla="*/ 1087225 w 1159192"/>
              <a:gd name="connsiteY20" fmla="*/ 42334 h 526511"/>
              <a:gd name="connsiteX21" fmla="*/ 1002559 w 1159192"/>
              <a:gd name="connsiteY21" fmla="*/ 97367 h 526511"/>
              <a:gd name="connsiteX22" fmla="*/ 917891 w 1159192"/>
              <a:gd name="connsiteY22" fmla="*/ 148167 h 526511"/>
              <a:gd name="connsiteX23" fmla="*/ 837458 w 1159192"/>
              <a:gd name="connsiteY23" fmla="*/ 190500 h 526511"/>
              <a:gd name="connsiteX24" fmla="*/ 816292 w 1159192"/>
              <a:gd name="connsiteY24" fmla="*/ 220134 h 526511"/>
              <a:gd name="connsiteX25" fmla="*/ 782425 w 1159192"/>
              <a:gd name="connsiteY25" fmla="*/ 270934 h 526511"/>
              <a:gd name="connsiteX26" fmla="*/ 740092 w 1159192"/>
              <a:gd name="connsiteY26" fmla="*/ 304800 h 526511"/>
              <a:gd name="connsiteX27" fmla="*/ 685058 w 1159192"/>
              <a:gd name="connsiteY27" fmla="*/ 338667 h 526511"/>
              <a:gd name="connsiteX28" fmla="*/ 536892 w 1159192"/>
              <a:gd name="connsiteY28" fmla="*/ 389466 h 526511"/>
              <a:gd name="connsiteX29" fmla="*/ 392959 w 1159192"/>
              <a:gd name="connsiteY29" fmla="*/ 410633 h 526511"/>
              <a:gd name="connsiteX30" fmla="*/ 278658 w 1159192"/>
              <a:gd name="connsiteY30" fmla="*/ 402167 h 526511"/>
              <a:gd name="connsiteX31" fmla="*/ 219392 w 1159192"/>
              <a:gd name="connsiteY31" fmla="*/ 414867 h 526511"/>
              <a:gd name="connsiteX32" fmla="*/ 143192 w 1159192"/>
              <a:gd name="connsiteY32" fmla="*/ 486834 h 526511"/>
              <a:gd name="connsiteX33" fmla="*/ 117792 w 1159192"/>
              <a:gd name="connsiteY33" fmla="*/ 495300 h 526511"/>
              <a:gd name="connsiteX34" fmla="*/ 75458 w 1159192"/>
              <a:gd name="connsiteY34" fmla="*/ 491067 h 526511"/>
              <a:gd name="connsiteX35" fmla="*/ 3492 w 1159192"/>
              <a:gd name="connsiteY35" fmla="*/ 452967 h 526511"/>
              <a:gd name="connsiteX0" fmla="*/ 3492 w 1159192"/>
              <a:gd name="connsiteY0" fmla="*/ 452967 h 526511"/>
              <a:gd name="connsiteX1" fmla="*/ 16192 w 1159192"/>
              <a:gd name="connsiteY1" fmla="*/ 491067 h 526511"/>
              <a:gd name="connsiteX2" fmla="*/ 20425 w 1159192"/>
              <a:gd name="connsiteY2" fmla="*/ 503767 h 526511"/>
              <a:gd name="connsiteX3" fmla="*/ 71225 w 1159192"/>
              <a:gd name="connsiteY3" fmla="*/ 524934 h 526511"/>
              <a:gd name="connsiteX4" fmla="*/ 185525 w 1159192"/>
              <a:gd name="connsiteY4" fmla="*/ 520700 h 526511"/>
              <a:gd name="connsiteX5" fmla="*/ 265958 w 1159192"/>
              <a:gd name="connsiteY5" fmla="*/ 486834 h 526511"/>
              <a:gd name="connsiteX6" fmla="*/ 371792 w 1159192"/>
              <a:gd name="connsiteY6" fmla="*/ 461433 h 526511"/>
              <a:gd name="connsiteX7" fmla="*/ 519958 w 1159192"/>
              <a:gd name="connsiteY7" fmla="*/ 452967 h 526511"/>
              <a:gd name="connsiteX8" fmla="*/ 748558 w 1159192"/>
              <a:gd name="connsiteY8" fmla="*/ 448734 h 526511"/>
              <a:gd name="connsiteX9" fmla="*/ 812058 w 1159192"/>
              <a:gd name="connsiteY9" fmla="*/ 410634 h 526511"/>
              <a:gd name="connsiteX10" fmla="*/ 837458 w 1159192"/>
              <a:gd name="connsiteY10" fmla="*/ 376767 h 526511"/>
              <a:gd name="connsiteX11" fmla="*/ 850158 w 1159192"/>
              <a:gd name="connsiteY11" fmla="*/ 313267 h 526511"/>
              <a:gd name="connsiteX12" fmla="*/ 858625 w 1159192"/>
              <a:gd name="connsiteY12" fmla="*/ 270934 h 526511"/>
              <a:gd name="connsiteX13" fmla="*/ 909425 w 1159192"/>
              <a:gd name="connsiteY13" fmla="*/ 254000 h 526511"/>
              <a:gd name="connsiteX14" fmla="*/ 968692 w 1159192"/>
              <a:gd name="connsiteY14" fmla="*/ 203200 h 526511"/>
              <a:gd name="connsiteX15" fmla="*/ 1049125 w 1159192"/>
              <a:gd name="connsiteY15" fmla="*/ 156634 h 526511"/>
              <a:gd name="connsiteX16" fmla="*/ 1087225 w 1159192"/>
              <a:gd name="connsiteY16" fmla="*/ 110067 h 526511"/>
              <a:gd name="connsiteX17" fmla="*/ 1133792 w 1159192"/>
              <a:gd name="connsiteY17" fmla="*/ 63500 h 526511"/>
              <a:gd name="connsiteX18" fmla="*/ 1138025 w 1159192"/>
              <a:gd name="connsiteY18" fmla="*/ 50800 h 526511"/>
              <a:gd name="connsiteX19" fmla="*/ 1159192 w 1159192"/>
              <a:gd name="connsiteY19" fmla="*/ 0 h 526511"/>
              <a:gd name="connsiteX20" fmla="*/ 1087225 w 1159192"/>
              <a:gd name="connsiteY20" fmla="*/ 42334 h 526511"/>
              <a:gd name="connsiteX21" fmla="*/ 1002559 w 1159192"/>
              <a:gd name="connsiteY21" fmla="*/ 97367 h 526511"/>
              <a:gd name="connsiteX22" fmla="*/ 917891 w 1159192"/>
              <a:gd name="connsiteY22" fmla="*/ 148167 h 526511"/>
              <a:gd name="connsiteX23" fmla="*/ 837458 w 1159192"/>
              <a:gd name="connsiteY23" fmla="*/ 190500 h 526511"/>
              <a:gd name="connsiteX24" fmla="*/ 816292 w 1159192"/>
              <a:gd name="connsiteY24" fmla="*/ 220134 h 526511"/>
              <a:gd name="connsiteX25" fmla="*/ 782425 w 1159192"/>
              <a:gd name="connsiteY25" fmla="*/ 270934 h 526511"/>
              <a:gd name="connsiteX26" fmla="*/ 740092 w 1159192"/>
              <a:gd name="connsiteY26" fmla="*/ 304800 h 526511"/>
              <a:gd name="connsiteX27" fmla="*/ 685058 w 1159192"/>
              <a:gd name="connsiteY27" fmla="*/ 338667 h 526511"/>
              <a:gd name="connsiteX28" fmla="*/ 536892 w 1159192"/>
              <a:gd name="connsiteY28" fmla="*/ 389466 h 526511"/>
              <a:gd name="connsiteX29" fmla="*/ 392959 w 1159192"/>
              <a:gd name="connsiteY29" fmla="*/ 410633 h 526511"/>
              <a:gd name="connsiteX30" fmla="*/ 278658 w 1159192"/>
              <a:gd name="connsiteY30" fmla="*/ 402167 h 526511"/>
              <a:gd name="connsiteX31" fmla="*/ 219392 w 1159192"/>
              <a:gd name="connsiteY31" fmla="*/ 414867 h 526511"/>
              <a:gd name="connsiteX32" fmla="*/ 143192 w 1159192"/>
              <a:gd name="connsiteY32" fmla="*/ 486834 h 526511"/>
              <a:gd name="connsiteX33" fmla="*/ 75458 w 1159192"/>
              <a:gd name="connsiteY33" fmla="*/ 491067 h 526511"/>
              <a:gd name="connsiteX34" fmla="*/ 3492 w 1159192"/>
              <a:gd name="connsiteY34" fmla="*/ 452967 h 526511"/>
              <a:gd name="connsiteX0" fmla="*/ 3492 w 1159192"/>
              <a:gd name="connsiteY0" fmla="*/ 452967 h 526511"/>
              <a:gd name="connsiteX1" fmla="*/ 16192 w 1159192"/>
              <a:gd name="connsiteY1" fmla="*/ 491067 h 526511"/>
              <a:gd name="connsiteX2" fmla="*/ 20425 w 1159192"/>
              <a:gd name="connsiteY2" fmla="*/ 503767 h 526511"/>
              <a:gd name="connsiteX3" fmla="*/ 88158 w 1159192"/>
              <a:gd name="connsiteY3" fmla="*/ 524934 h 526511"/>
              <a:gd name="connsiteX4" fmla="*/ 185525 w 1159192"/>
              <a:gd name="connsiteY4" fmla="*/ 520700 h 526511"/>
              <a:gd name="connsiteX5" fmla="*/ 265958 w 1159192"/>
              <a:gd name="connsiteY5" fmla="*/ 486834 h 526511"/>
              <a:gd name="connsiteX6" fmla="*/ 371792 w 1159192"/>
              <a:gd name="connsiteY6" fmla="*/ 461433 h 526511"/>
              <a:gd name="connsiteX7" fmla="*/ 519958 w 1159192"/>
              <a:gd name="connsiteY7" fmla="*/ 452967 h 526511"/>
              <a:gd name="connsiteX8" fmla="*/ 748558 w 1159192"/>
              <a:gd name="connsiteY8" fmla="*/ 448734 h 526511"/>
              <a:gd name="connsiteX9" fmla="*/ 812058 w 1159192"/>
              <a:gd name="connsiteY9" fmla="*/ 410634 h 526511"/>
              <a:gd name="connsiteX10" fmla="*/ 837458 w 1159192"/>
              <a:gd name="connsiteY10" fmla="*/ 376767 h 526511"/>
              <a:gd name="connsiteX11" fmla="*/ 850158 w 1159192"/>
              <a:gd name="connsiteY11" fmla="*/ 313267 h 526511"/>
              <a:gd name="connsiteX12" fmla="*/ 858625 w 1159192"/>
              <a:gd name="connsiteY12" fmla="*/ 270934 h 526511"/>
              <a:gd name="connsiteX13" fmla="*/ 909425 w 1159192"/>
              <a:gd name="connsiteY13" fmla="*/ 254000 h 526511"/>
              <a:gd name="connsiteX14" fmla="*/ 968692 w 1159192"/>
              <a:gd name="connsiteY14" fmla="*/ 203200 h 526511"/>
              <a:gd name="connsiteX15" fmla="*/ 1049125 w 1159192"/>
              <a:gd name="connsiteY15" fmla="*/ 156634 h 526511"/>
              <a:gd name="connsiteX16" fmla="*/ 1087225 w 1159192"/>
              <a:gd name="connsiteY16" fmla="*/ 110067 h 526511"/>
              <a:gd name="connsiteX17" fmla="*/ 1133792 w 1159192"/>
              <a:gd name="connsiteY17" fmla="*/ 63500 h 526511"/>
              <a:gd name="connsiteX18" fmla="*/ 1138025 w 1159192"/>
              <a:gd name="connsiteY18" fmla="*/ 50800 h 526511"/>
              <a:gd name="connsiteX19" fmla="*/ 1159192 w 1159192"/>
              <a:gd name="connsiteY19" fmla="*/ 0 h 526511"/>
              <a:gd name="connsiteX20" fmla="*/ 1087225 w 1159192"/>
              <a:gd name="connsiteY20" fmla="*/ 42334 h 526511"/>
              <a:gd name="connsiteX21" fmla="*/ 1002559 w 1159192"/>
              <a:gd name="connsiteY21" fmla="*/ 97367 h 526511"/>
              <a:gd name="connsiteX22" fmla="*/ 917891 w 1159192"/>
              <a:gd name="connsiteY22" fmla="*/ 148167 h 526511"/>
              <a:gd name="connsiteX23" fmla="*/ 837458 w 1159192"/>
              <a:gd name="connsiteY23" fmla="*/ 190500 h 526511"/>
              <a:gd name="connsiteX24" fmla="*/ 816292 w 1159192"/>
              <a:gd name="connsiteY24" fmla="*/ 220134 h 526511"/>
              <a:gd name="connsiteX25" fmla="*/ 782425 w 1159192"/>
              <a:gd name="connsiteY25" fmla="*/ 270934 h 526511"/>
              <a:gd name="connsiteX26" fmla="*/ 740092 w 1159192"/>
              <a:gd name="connsiteY26" fmla="*/ 304800 h 526511"/>
              <a:gd name="connsiteX27" fmla="*/ 685058 w 1159192"/>
              <a:gd name="connsiteY27" fmla="*/ 338667 h 526511"/>
              <a:gd name="connsiteX28" fmla="*/ 536892 w 1159192"/>
              <a:gd name="connsiteY28" fmla="*/ 389466 h 526511"/>
              <a:gd name="connsiteX29" fmla="*/ 392959 w 1159192"/>
              <a:gd name="connsiteY29" fmla="*/ 410633 h 526511"/>
              <a:gd name="connsiteX30" fmla="*/ 278658 w 1159192"/>
              <a:gd name="connsiteY30" fmla="*/ 402167 h 526511"/>
              <a:gd name="connsiteX31" fmla="*/ 219392 w 1159192"/>
              <a:gd name="connsiteY31" fmla="*/ 414867 h 526511"/>
              <a:gd name="connsiteX32" fmla="*/ 143192 w 1159192"/>
              <a:gd name="connsiteY32" fmla="*/ 486834 h 526511"/>
              <a:gd name="connsiteX33" fmla="*/ 75458 w 1159192"/>
              <a:gd name="connsiteY33" fmla="*/ 491067 h 526511"/>
              <a:gd name="connsiteX34" fmla="*/ 3492 w 1159192"/>
              <a:gd name="connsiteY34"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48734 h 526511"/>
              <a:gd name="connsiteX8" fmla="*/ 811777 w 1158911"/>
              <a:gd name="connsiteY8" fmla="*/ 410634 h 526511"/>
              <a:gd name="connsiteX9" fmla="*/ 837177 w 1158911"/>
              <a:gd name="connsiteY9" fmla="*/ 376767 h 526511"/>
              <a:gd name="connsiteX10" fmla="*/ 849877 w 1158911"/>
              <a:gd name="connsiteY10" fmla="*/ 313267 h 526511"/>
              <a:gd name="connsiteX11" fmla="*/ 858344 w 1158911"/>
              <a:gd name="connsiteY11" fmla="*/ 270934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19101 h 526511"/>
              <a:gd name="connsiteX8" fmla="*/ 811777 w 1158911"/>
              <a:gd name="connsiteY8" fmla="*/ 410634 h 526511"/>
              <a:gd name="connsiteX9" fmla="*/ 837177 w 1158911"/>
              <a:gd name="connsiteY9" fmla="*/ 376767 h 526511"/>
              <a:gd name="connsiteX10" fmla="*/ 849877 w 1158911"/>
              <a:gd name="connsiteY10" fmla="*/ 313267 h 526511"/>
              <a:gd name="connsiteX11" fmla="*/ 858344 w 1158911"/>
              <a:gd name="connsiteY11" fmla="*/ 270934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19101 h 526511"/>
              <a:gd name="connsiteX8" fmla="*/ 811777 w 1158911"/>
              <a:gd name="connsiteY8" fmla="*/ 410634 h 526511"/>
              <a:gd name="connsiteX9" fmla="*/ 837177 w 1158911"/>
              <a:gd name="connsiteY9" fmla="*/ 376767 h 526511"/>
              <a:gd name="connsiteX10" fmla="*/ 849877 w 1158911"/>
              <a:gd name="connsiteY10" fmla="*/ 313267 h 526511"/>
              <a:gd name="connsiteX11" fmla="*/ 858344 w 1158911"/>
              <a:gd name="connsiteY11" fmla="*/ 270934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19101 h 526511"/>
              <a:gd name="connsiteX8" fmla="*/ 786377 w 1158911"/>
              <a:gd name="connsiteY8" fmla="*/ 389467 h 526511"/>
              <a:gd name="connsiteX9" fmla="*/ 837177 w 1158911"/>
              <a:gd name="connsiteY9" fmla="*/ 376767 h 526511"/>
              <a:gd name="connsiteX10" fmla="*/ 849877 w 1158911"/>
              <a:gd name="connsiteY10" fmla="*/ 313267 h 526511"/>
              <a:gd name="connsiteX11" fmla="*/ 858344 w 1158911"/>
              <a:gd name="connsiteY11" fmla="*/ 270934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19101 h 526511"/>
              <a:gd name="connsiteX8" fmla="*/ 786377 w 1158911"/>
              <a:gd name="connsiteY8" fmla="*/ 389467 h 526511"/>
              <a:gd name="connsiteX9" fmla="*/ 816011 w 1158911"/>
              <a:gd name="connsiteY9" fmla="*/ 342901 h 526511"/>
              <a:gd name="connsiteX10" fmla="*/ 849877 w 1158911"/>
              <a:gd name="connsiteY10" fmla="*/ 313267 h 526511"/>
              <a:gd name="connsiteX11" fmla="*/ 858344 w 1158911"/>
              <a:gd name="connsiteY11" fmla="*/ 270934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19101 h 526511"/>
              <a:gd name="connsiteX8" fmla="*/ 786377 w 1158911"/>
              <a:gd name="connsiteY8" fmla="*/ 389467 h 526511"/>
              <a:gd name="connsiteX9" fmla="*/ 816011 w 1158911"/>
              <a:gd name="connsiteY9" fmla="*/ 342901 h 526511"/>
              <a:gd name="connsiteX10" fmla="*/ 849877 w 1158911"/>
              <a:gd name="connsiteY10" fmla="*/ 313267 h 526511"/>
              <a:gd name="connsiteX11" fmla="*/ 875277 w 1158911"/>
              <a:gd name="connsiteY11" fmla="*/ 279401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19101 h 526511"/>
              <a:gd name="connsiteX8" fmla="*/ 803310 w 1158911"/>
              <a:gd name="connsiteY8" fmla="*/ 393701 h 526511"/>
              <a:gd name="connsiteX9" fmla="*/ 816011 w 1158911"/>
              <a:gd name="connsiteY9" fmla="*/ 342901 h 526511"/>
              <a:gd name="connsiteX10" fmla="*/ 849877 w 1158911"/>
              <a:gd name="connsiteY10" fmla="*/ 313267 h 526511"/>
              <a:gd name="connsiteX11" fmla="*/ 875277 w 1158911"/>
              <a:gd name="connsiteY11" fmla="*/ 279401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31801 h 526511"/>
              <a:gd name="connsiteX8" fmla="*/ 803310 w 1158911"/>
              <a:gd name="connsiteY8" fmla="*/ 393701 h 526511"/>
              <a:gd name="connsiteX9" fmla="*/ 816011 w 1158911"/>
              <a:gd name="connsiteY9" fmla="*/ 342901 h 526511"/>
              <a:gd name="connsiteX10" fmla="*/ 849877 w 1158911"/>
              <a:gd name="connsiteY10" fmla="*/ 313267 h 526511"/>
              <a:gd name="connsiteX11" fmla="*/ 875277 w 1158911"/>
              <a:gd name="connsiteY11" fmla="*/ 279401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31801 h 526511"/>
              <a:gd name="connsiteX8" fmla="*/ 803310 w 1158911"/>
              <a:gd name="connsiteY8" fmla="*/ 393701 h 526511"/>
              <a:gd name="connsiteX9" fmla="*/ 816011 w 1158911"/>
              <a:gd name="connsiteY9" fmla="*/ 342901 h 526511"/>
              <a:gd name="connsiteX10" fmla="*/ 849877 w 1158911"/>
              <a:gd name="connsiteY10" fmla="*/ 313267 h 526511"/>
              <a:gd name="connsiteX11" fmla="*/ 875277 w 1158911"/>
              <a:gd name="connsiteY11" fmla="*/ 279401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31801 h 526511"/>
              <a:gd name="connsiteX8" fmla="*/ 803310 w 1158911"/>
              <a:gd name="connsiteY8" fmla="*/ 393701 h 526511"/>
              <a:gd name="connsiteX9" fmla="*/ 816011 w 1158911"/>
              <a:gd name="connsiteY9" fmla="*/ 342901 h 526511"/>
              <a:gd name="connsiteX10" fmla="*/ 849877 w 1158911"/>
              <a:gd name="connsiteY10" fmla="*/ 313267 h 526511"/>
              <a:gd name="connsiteX11" fmla="*/ 875277 w 1158911"/>
              <a:gd name="connsiteY11" fmla="*/ 279401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31801 h 526511"/>
              <a:gd name="connsiteX8" fmla="*/ 803310 w 1158911"/>
              <a:gd name="connsiteY8" fmla="*/ 393701 h 526511"/>
              <a:gd name="connsiteX9" fmla="*/ 816011 w 1158911"/>
              <a:gd name="connsiteY9" fmla="*/ 342901 h 526511"/>
              <a:gd name="connsiteX10" fmla="*/ 849877 w 1158911"/>
              <a:gd name="connsiteY10" fmla="*/ 313267 h 526511"/>
              <a:gd name="connsiteX11" fmla="*/ 875277 w 1158911"/>
              <a:gd name="connsiteY11" fmla="*/ 279401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02167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31801 h 526511"/>
              <a:gd name="connsiteX8" fmla="*/ 803310 w 1158911"/>
              <a:gd name="connsiteY8" fmla="*/ 393701 h 526511"/>
              <a:gd name="connsiteX9" fmla="*/ 816011 w 1158911"/>
              <a:gd name="connsiteY9" fmla="*/ 342901 h 526511"/>
              <a:gd name="connsiteX10" fmla="*/ 849877 w 1158911"/>
              <a:gd name="connsiteY10" fmla="*/ 313267 h 526511"/>
              <a:gd name="connsiteX11" fmla="*/ 875277 w 1158911"/>
              <a:gd name="connsiteY11" fmla="*/ 279401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23334 h 526511"/>
              <a:gd name="connsiteX30" fmla="*/ 219111 w 1158911"/>
              <a:gd name="connsiteY30" fmla="*/ 414867 h 526511"/>
              <a:gd name="connsiteX31" fmla="*/ 142911 w 1158911"/>
              <a:gd name="connsiteY31" fmla="*/ 486834 h 526511"/>
              <a:gd name="connsiteX32" fmla="*/ 75177 w 1158911"/>
              <a:gd name="connsiteY32" fmla="*/ 491067 h 526511"/>
              <a:gd name="connsiteX33" fmla="*/ 3211 w 1158911"/>
              <a:gd name="connsiteY33" fmla="*/ 452967 h 526511"/>
              <a:gd name="connsiteX0" fmla="*/ 3211 w 1158911"/>
              <a:gd name="connsiteY0" fmla="*/ 452967 h 526511"/>
              <a:gd name="connsiteX1" fmla="*/ 20144 w 1158911"/>
              <a:gd name="connsiteY1" fmla="*/ 503767 h 526511"/>
              <a:gd name="connsiteX2" fmla="*/ 87877 w 1158911"/>
              <a:gd name="connsiteY2" fmla="*/ 524934 h 526511"/>
              <a:gd name="connsiteX3" fmla="*/ 185244 w 1158911"/>
              <a:gd name="connsiteY3" fmla="*/ 520700 h 526511"/>
              <a:gd name="connsiteX4" fmla="*/ 265677 w 1158911"/>
              <a:gd name="connsiteY4" fmla="*/ 486834 h 526511"/>
              <a:gd name="connsiteX5" fmla="*/ 371511 w 1158911"/>
              <a:gd name="connsiteY5" fmla="*/ 461433 h 526511"/>
              <a:gd name="connsiteX6" fmla="*/ 519677 w 1158911"/>
              <a:gd name="connsiteY6" fmla="*/ 452967 h 526511"/>
              <a:gd name="connsiteX7" fmla="*/ 748277 w 1158911"/>
              <a:gd name="connsiteY7" fmla="*/ 431801 h 526511"/>
              <a:gd name="connsiteX8" fmla="*/ 803310 w 1158911"/>
              <a:gd name="connsiteY8" fmla="*/ 393701 h 526511"/>
              <a:gd name="connsiteX9" fmla="*/ 816011 w 1158911"/>
              <a:gd name="connsiteY9" fmla="*/ 342901 h 526511"/>
              <a:gd name="connsiteX10" fmla="*/ 849877 w 1158911"/>
              <a:gd name="connsiteY10" fmla="*/ 313267 h 526511"/>
              <a:gd name="connsiteX11" fmla="*/ 875277 w 1158911"/>
              <a:gd name="connsiteY11" fmla="*/ 279401 h 526511"/>
              <a:gd name="connsiteX12" fmla="*/ 909144 w 1158911"/>
              <a:gd name="connsiteY12" fmla="*/ 254000 h 526511"/>
              <a:gd name="connsiteX13" fmla="*/ 968411 w 1158911"/>
              <a:gd name="connsiteY13" fmla="*/ 203200 h 526511"/>
              <a:gd name="connsiteX14" fmla="*/ 1048844 w 1158911"/>
              <a:gd name="connsiteY14" fmla="*/ 156634 h 526511"/>
              <a:gd name="connsiteX15" fmla="*/ 1086944 w 1158911"/>
              <a:gd name="connsiteY15" fmla="*/ 110067 h 526511"/>
              <a:gd name="connsiteX16" fmla="*/ 1133511 w 1158911"/>
              <a:gd name="connsiteY16" fmla="*/ 63500 h 526511"/>
              <a:gd name="connsiteX17" fmla="*/ 1137744 w 1158911"/>
              <a:gd name="connsiteY17" fmla="*/ 50800 h 526511"/>
              <a:gd name="connsiteX18" fmla="*/ 1158911 w 1158911"/>
              <a:gd name="connsiteY18" fmla="*/ 0 h 526511"/>
              <a:gd name="connsiteX19" fmla="*/ 1086944 w 1158911"/>
              <a:gd name="connsiteY19" fmla="*/ 42334 h 526511"/>
              <a:gd name="connsiteX20" fmla="*/ 1002278 w 1158911"/>
              <a:gd name="connsiteY20" fmla="*/ 97367 h 526511"/>
              <a:gd name="connsiteX21" fmla="*/ 917610 w 1158911"/>
              <a:gd name="connsiteY21" fmla="*/ 148167 h 526511"/>
              <a:gd name="connsiteX22" fmla="*/ 837177 w 1158911"/>
              <a:gd name="connsiteY22" fmla="*/ 190500 h 526511"/>
              <a:gd name="connsiteX23" fmla="*/ 816011 w 1158911"/>
              <a:gd name="connsiteY23" fmla="*/ 220134 h 526511"/>
              <a:gd name="connsiteX24" fmla="*/ 782144 w 1158911"/>
              <a:gd name="connsiteY24" fmla="*/ 270934 h 526511"/>
              <a:gd name="connsiteX25" fmla="*/ 739811 w 1158911"/>
              <a:gd name="connsiteY25" fmla="*/ 304800 h 526511"/>
              <a:gd name="connsiteX26" fmla="*/ 684777 w 1158911"/>
              <a:gd name="connsiteY26" fmla="*/ 338667 h 526511"/>
              <a:gd name="connsiteX27" fmla="*/ 536611 w 1158911"/>
              <a:gd name="connsiteY27" fmla="*/ 389466 h 526511"/>
              <a:gd name="connsiteX28" fmla="*/ 392678 w 1158911"/>
              <a:gd name="connsiteY28" fmla="*/ 410633 h 526511"/>
              <a:gd name="connsiteX29" fmla="*/ 278377 w 1158911"/>
              <a:gd name="connsiteY29" fmla="*/ 423334 h 526511"/>
              <a:gd name="connsiteX30" fmla="*/ 214878 w 1158911"/>
              <a:gd name="connsiteY30" fmla="*/ 440267 h 526511"/>
              <a:gd name="connsiteX31" fmla="*/ 142911 w 1158911"/>
              <a:gd name="connsiteY31" fmla="*/ 486834 h 526511"/>
              <a:gd name="connsiteX32" fmla="*/ 75177 w 1158911"/>
              <a:gd name="connsiteY32" fmla="*/ 491067 h 526511"/>
              <a:gd name="connsiteX33" fmla="*/ 3211 w 1158911"/>
              <a:gd name="connsiteY33" fmla="*/ 452967 h 52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58911" h="526511">
                <a:moveTo>
                  <a:pt x="3211" y="452967"/>
                </a:moveTo>
                <a:cubicBezTo>
                  <a:pt x="-5961" y="455084"/>
                  <a:pt x="6033" y="491773"/>
                  <a:pt x="20144" y="503767"/>
                </a:cubicBezTo>
                <a:cubicBezTo>
                  <a:pt x="34255" y="515761"/>
                  <a:pt x="60360" y="522112"/>
                  <a:pt x="87877" y="524934"/>
                </a:cubicBezTo>
                <a:cubicBezTo>
                  <a:pt x="115394" y="527756"/>
                  <a:pt x="155611" y="527050"/>
                  <a:pt x="185244" y="520700"/>
                </a:cubicBezTo>
                <a:cubicBezTo>
                  <a:pt x="214877" y="514350"/>
                  <a:pt x="234633" y="496712"/>
                  <a:pt x="265677" y="486834"/>
                </a:cubicBezTo>
                <a:cubicBezTo>
                  <a:pt x="296721" y="476956"/>
                  <a:pt x="329178" y="467078"/>
                  <a:pt x="371511" y="461433"/>
                </a:cubicBezTo>
                <a:cubicBezTo>
                  <a:pt x="413844" y="455788"/>
                  <a:pt x="456883" y="457906"/>
                  <a:pt x="519677" y="452967"/>
                </a:cubicBezTo>
                <a:cubicBezTo>
                  <a:pt x="582471" y="448028"/>
                  <a:pt x="650911" y="428979"/>
                  <a:pt x="748277" y="431801"/>
                </a:cubicBezTo>
                <a:cubicBezTo>
                  <a:pt x="780026" y="420512"/>
                  <a:pt x="788493" y="405695"/>
                  <a:pt x="803310" y="393701"/>
                </a:cubicBezTo>
                <a:cubicBezTo>
                  <a:pt x="818127" y="381707"/>
                  <a:pt x="809661" y="359129"/>
                  <a:pt x="816011" y="342901"/>
                </a:cubicBezTo>
                <a:cubicBezTo>
                  <a:pt x="822361" y="326673"/>
                  <a:pt x="839999" y="323850"/>
                  <a:pt x="849877" y="313267"/>
                </a:cubicBezTo>
                <a:cubicBezTo>
                  <a:pt x="859755" y="302684"/>
                  <a:pt x="865399" y="289279"/>
                  <a:pt x="875277" y="279401"/>
                </a:cubicBezTo>
                <a:cubicBezTo>
                  <a:pt x="885155" y="269523"/>
                  <a:pt x="893622" y="266700"/>
                  <a:pt x="909144" y="254000"/>
                </a:cubicBezTo>
                <a:cubicBezTo>
                  <a:pt x="924666" y="241300"/>
                  <a:pt x="945128" y="219428"/>
                  <a:pt x="968411" y="203200"/>
                </a:cubicBezTo>
                <a:cubicBezTo>
                  <a:pt x="991694" y="186972"/>
                  <a:pt x="1029089" y="172156"/>
                  <a:pt x="1048844" y="156634"/>
                </a:cubicBezTo>
                <a:cubicBezTo>
                  <a:pt x="1068600" y="141112"/>
                  <a:pt x="1072833" y="125589"/>
                  <a:pt x="1086944" y="110067"/>
                </a:cubicBezTo>
                <a:cubicBezTo>
                  <a:pt x="1101055" y="94545"/>
                  <a:pt x="1125045" y="73378"/>
                  <a:pt x="1133511" y="63500"/>
                </a:cubicBezTo>
                <a:cubicBezTo>
                  <a:pt x="1141977" y="53622"/>
                  <a:pt x="1134031" y="53275"/>
                  <a:pt x="1137744" y="50800"/>
                </a:cubicBezTo>
                <a:lnTo>
                  <a:pt x="1158911" y="0"/>
                </a:lnTo>
                <a:cubicBezTo>
                  <a:pt x="1146211" y="1411"/>
                  <a:pt x="1113049" y="26106"/>
                  <a:pt x="1086944" y="42334"/>
                </a:cubicBezTo>
                <a:cubicBezTo>
                  <a:pt x="1060839" y="58562"/>
                  <a:pt x="1030500" y="79728"/>
                  <a:pt x="1002278" y="97367"/>
                </a:cubicBezTo>
                <a:cubicBezTo>
                  <a:pt x="974056" y="115006"/>
                  <a:pt x="945127" y="132645"/>
                  <a:pt x="917610" y="148167"/>
                </a:cubicBezTo>
                <a:cubicBezTo>
                  <a:pt x="890093" y="163689"/>
                  <a:pt x="852699" y="175683"/>
                  <a:pt x="837177" y="190500"/>
                </a:cubicBezTo>
                <a:cubicBezTo>
                  <a:pt x="827300" y="220133"/>
                  <a:pt x="837177" y="213077"/>
                  <a:pt x="816011" y="220134"/>
                </a:cubicBezTo>
                <a:cubicBezTo>
                  <a:pt x="806839" y="233540"/>
                  <a:pt x="788494" y="260351"/>
                  <a:pt x="782144" y="270934"/>
                </a:cubicBezTo>
                <a:cubicBezTo>
                  <a:pt x="769444" y="285045"/>
                  <a:pt x="756039" y="293511"/>
                  <a:pt x="739811" y="304800"/>
                </a:cubicBezTo>
                <a:cubicBezTo>
                  <a:pt x="723583" y="316089"/>
                  <a:pt x="701005" y="330906"/>
                  <a:pt x="684777" y="338667"/>
                </a:cubicBezTo>
                <a:cubicBezTo>
                  <a:pt x="630450" y="334434"/>
                  <a:pt x="585294" y="377472"/>
                  <a:pt x="536611" y="389466"/>
                </a:cubicBezTo>
                <a:cubicBezTo>
                  <a:pt x="487928" y="401460"/>
                  <a:pt x="435717" y="404988"/>
                  <a:pt x="392678" y="410633"/>
                </a:cubicBezTo>
                <a:cubicBezTo>
                  <a:pt x="349639" y="416278"/>
                  <a:pt x="339055" y="420512"/>
                  <a:pt x="278377" y="423334"/>
                </a:cubicBezTo>
                <a:cubicBezTo>
                  <a:pt x="249449" y="424040"/>
                  <a:pt x="237456" y="429684"/>
                  <a:pt x="214878" y="440267"/>
                </a:cubicBezTo>
                <a:cubicBezTo>
                  <a:pt x="192300" y="450850"/>
                  <a:pt x="166194" y="478367"/>
                  <a:pt x="142911" y="486834"/>
                </a:cubicBezTo>
                <a:cubicBezTo>
                  <a:pt x="119628" y="495301"/>
                  <a:pt x="98460" y="496711"/>
                  <a:pt x="75177" y="491067"/>
                </a:cubicBezTo>
                <a:cubicBezTo>
                  <a:pt x="56127" y="484012"/>
                  <a:pt x="13089" y="452967"/>
                  <a:pt x="3211" y="452967"/>
                </a:cubicBezTo>
                <a:close/>
              </a:path>
            </a:pathLst>
          </a:custGeom>
          <a:solidFill>
            <a:srgbClr val="963AF4"/>
          </a:solidFill>
          <a:ln>
            <a:solidFill>
              <a:srgbClr val="963AF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 name="Freeform 12"/>
          <p:cNvSpPr/>
          <p:nvPr/>
        </p:nvSpPr>
        <p:spPr>
          <a:xfrm>
            <a:off x="402168" y="1041400"/>
            <a:ext cx="101600" cy="154294"/>
          </a:xfrm>
          <a:custGeom>
            <a:avLst/>
            <a:gdLst>
              <a:gd name="connsiteX0" fmla="*/ 9491 w 124636"/>
              <a:gd name="connsiteY0" fmla="*/ 169334 h 173622"/>
              <a:gd name="connsiteX1" fmla="*/ 17958 w 124636"/>
              <a:gd name="connsiteY1" fmla="*/ 97367 h 173622"/>
              <a:gd name="connsiteX2" fmla="*/ 22191 w 124636"/>
              <a:gd name="connsiteY2" fmla="*/ 84667 h 173622"/>
              <a:gd name="connsiteX3" fmla="*/ 26424 w 124636"/>
              <a:gd name="connsiteY3" fmla="*/ 42334 h 173622"/>
              <a:gd name="connsiteX4" fmla="*/ 30658 w 124636"/>
              <a:gd name="connsiteY4" fmla="*/ 12700 h 173622"/>
              <a:gd name="connsiteX5" fmla="*/ 56058 w 124636"/>
              <a:gd name="connsiteY5" fmla="*/ 0 h 173622"/>
              <a:gd name="connsiteX6" fmla="*/ 94158 w 124636"/>
              <a:gd name="connsiteY6" fmla="*/ 12700 h 173622"/>
              <a:gd name="connsiteX7" fmla="*/ 106858 w 124636"/>
              <a:gd name="connsiteY7" fmla="*/ 16934 h 173622"/>
              <a:gd name="connsiteX8" fmla="*/ 119558 w 124636"/>
              <a:gd name="connsiteY8" fmla="*/ 21167 h 173622"/>
              <a:gd name="connsiteX9" fmla="*/ 119558 w 124636"/>
              <a:gd name="connsiteY9" fmla="*/ 80434 h 173622"/>
              <a:gd name="connsiteX10" fmla="*/ 115324 w 124636"/>
              <a:gd name="connsiteY10" fmla="*/ 173567 h 173622"/>
              <a:gd name="connsiteX11" fmla="*/ 34891 w 124636"/>
              <a:gd name="connsiteY11" fmla="*/ 169334 h 173622"/>
              <a:gd name="connsiteX12" fmla="*/ 9491 w 124636"/>
              <a:gd name="connsiteY12" fmla="*/ 169334 h 173622"/>
              <a:gd name="connsiteX0" fmla="*/ 9491 w 124636"/>
              <a:gd name="connsiteY0" fmla="*/ 169334 h 173622"/>
              <a:gd name="connsiteX1" fmla="*/ 22191 w 124636"/>
              <a:gd name="connsiteY1" fmla="*/ 84667 h 173622"/>
              <a:gd name="connsiteX2" fmla="*/ 26424 w 124636"/>
              <a:gd name="connsiteY2" fmla="*/ 42334 h 173622"/>
              <a:gd name="connsiteX3" fmla="*/ 30658 w 124636"/>
              <a:gd name="connsiteY3" fmla="*/ 12700 h 173622"/>
              <a:gd name="connsiteX4" fmla="*/ 56058 w 124636"/>
              <a:gd name="connsiteY4" fmla="*/ 0 h 173622"/>
              <a:gd name="connsiteX5" fmla="*/ 94158 w 124636"/>
              <a:gd name="connsiteY5" fmla="*/ 12700 h 173622"/>
              <a:gd name="connsiteX6" fmla="*/ 106858 w 124636"/>
              <a:gd name="connsiteY6" fmla="*/ 16934 h 173622"/>
              <a:gd name="connsiteX7" fmla="*/ 119558 w 124636"/>
              <a:gd name="connsiteY7" fmla="*/ 21167 h 173622"/>
              <a:gd name="connsiteX8" fmla="*/ 119558 w 124636"/>
              <a:gd name="connsiteY8" fmla="*/ 80434 h 173622"/>
              <a:gd name="connsiteX9" fmla="*/ 115324 w 124636"/>
              <a:gd name="connsiteY9" fmla="*/ 173567 h 173622"/>
              <a:gd name="connsiteX10" fmla="*/ 34891 w 124636"/>
              <a:gd name="connsiteY10" fmla="*/ 169334 h 173622"/>
              <a:gd name="connsiteX11" fmla="*/ 9491 w 124636"/>
              <a:gd name="connsiteY11" fmla="*/ 169334 h 173622"/>
              <a:gd name="connsiteX0" fmla="*/ 9491 w 124636"/>
              <a:gd name="connsiteY0" fmla="*/ 169334 h 173622"/>
              <a:gd name="connsiteX1" fmla="*/ 26424 w 124636"/>
              <a:gd name="connsiteY1" fmla="*/ 42334 h 173622"/>
              <a:gd name="connsiteX2" fmla="*/ 30658 w 124636"/>
              <a:gd name="connsiteY2" fmla="*/ 12700 h 173622"/>
              <a:gd name="connsiteX3" fmla="*/ 56058 w 124636"/>
              <a:gd name="connsiteY3" fmla="*/ 0 h 173622"/>
              <a:gd name="connsiteX4" fmla="*/ 94158 w 124636"/>
              <a:gd name="connsiteY4" fmla="*/ 12700 h 173622"/>
              <a:gd name="connsiteX5" fmla="*/ 106858 w 124636"/>
              <a:gd name="connsiteY5" fmla="*/ 16934 h 173622"/>
              <a:gd name="connsiteX6" fmla="*/ 119558 w 124636"/>
              <a:gd name="connsiteY6" fmla="*/ 21167 h 173622"/>
              <a:gd name="connsiteX7" fmla="*/ 119558 w 124636"/>
              <a:gd name="connsiteY7" fmla="*/ 80434 h 173622"/>
              <a:gd name="connsiteX8" fmla="*/ 115324 w 124636"/>
              <a:gd name="connsiteY8" fmla="*/ 173567 h 173622"/>
              <a:gd name="connsiteX9" fmla="*/ 34891 w 124636"/>
              <a:gd name="connsiteY9" fmla="*/ 169334 h 173622"/>
              <a:gd name="connsiteX10" fmla="*/ 9491 w 124636"/>
              <a:gd name="connsiteY10" fmla="*/ 169334 h 173622"/>
              <a:gd name="connsiteX0" fmla="*/ 9491 w 124636"/>
              <a:gd name="connsiteY0" fmla="*/ 172936 h 177224"/>
              <a:gd name="connsiteX1" fmla="*/ 30658 w 124636"/>
              <a:gd name="connsiteY1" fmla="*/ 16302 h 177224"/>
              <a:gd name="connsiteX2" fmla="*/ 56058 w 124636"/>
              <a:gd name="connsiteY2" fmla="*/ 3602 h 177224"/>
              <a:gd name="connsiteX3" fmla="*/ 94158 w 124636"/>
              <a:gd name="connsiteY3" fmla="*/ 16302 h 177224"/>
              <a:gd name="connsiteX4" fmla="*/ 106858 w 124636"/>
              <a:gd name="connsiteY4" fmla="*/ 20536 h 177224"/>
              <a:gd name="connsiteX5" fmla="*/ 119558 w 124636"/>
              <a:gd name="connsiteY5" fmla="*/ 24769 h 177224"/>
              <a:gd name="connsiteX6" fmla="*/ 119558 w 124636"/>
              <a:gd name="connsiteY6" fmla="*/ 84036 h 177224"/>
              <a:gd name="connsiteX7" fmla="*/ 115324 w 124636"/>
              <a:gd name="connsiteY7" fmla="*/ 177169 h 177224"/>
              <a:gd name="connsiteX8" fmla="*/ 34891 w 124636"/>
              <a:gd name="connsiteY8" fmla="*/ 172936 h 177224"/>
              <a:gd name="connsiteX9" fmla="*/ 9491 w 124636"/>
              <a:gd name="connsiteY9" fmla="*/ 172936 h 177224"/>
              <a:gd name="connsiteX0" fmla="*/ 9491 w 124636"/>
              <a:gd name="connsiteY0" fmla="*/ 168396 h 172684"/>
              <a:gd name="connsiteX1" fmla="*/ 30658 w 124636"/>
              <a:gd name="connsiteY1" fmla="*/ 11762 h 172684"/>
              <a:gd name="connsiteX2" fmla="*/ 94158 w 124636"/>
              <a:gd name="connsiteY2" fmla="*/ 11762 h 172684"/>
              <a:gd name="connsiteX3" fmla="*/ 106858 w 124636"/>
              <a:gd name="connsiteY3" fmla="*/ 15996 h 172684"/>
              <a:gd name="connsiteX4" fmla="*/ 119558 w 124636"/>
              <a:gd name="connsiteY4" fmla="*/ 20229 h 172684"/>
              <a:gd name="connsiteX5" fmla="*/ 119558 w 124636"/>
              <a:gd name="connsiteY5" fmla="*/ 79496 h 172684"/>
              <a:gd name="connsiteX6" fmla="*/ 115324 w 124636"/>
              <a:gd name="connsiteY6" fmla="*/ 172629 h 172684"/>
              <a:gd name="connsiteX7" fmla="*/ 34891 w 124636"/>
              <a:gd name="connsiteY7" fmla="*/ 168396 h 172684"/>
              <a:gd name="connsiteX8" fmla="*/ 9491 w 124636"/>
              <a:gd name="connsiteY8" fmla="*/ 168396 h 172684"/>
              <a:gd name="connsiteX0" fmla="*/ 9491 w 122403"/>
              <a:gd name="connsiteY0" fmla="*/ 168556 h 172844"/>
              <a:gd name="connsiteX1" fmla="*/ 30658 w 122403"/>
              <a:gd name="connsiteY1" fmla="*/ 11922 h 172844"/>
              <a:gd name="connsiteX2" fmla="*/ 94158 w 122403"/>
              <a:gd name="connsiteY2" fmla="*/ 11922 h 172844"/>
              <a:gd name="connsiteX3" fmla="*/ 119558 w 122403"/>
              <a:gd name="connsiteY3" fmla="*/ 20389 h 172844"/>
              <a:gd name="connsiteX4" fmla="*/ 119558 w 122403"/>
              <a:gd name="connsiteY4" fmla="*/ 79656 h 172844"/>
              <a:gd name="connsiteX5" fmla="*/ 115324 w 122403"/>
              <a:gd name="connsiteY5" fmla="*/ 172789 h 172844"/>
              <a:gd name="connsiteX6" fmla="*/ 34891 w 122403"/>
              <a:gd name="connsiteY6" fmla="*/ 168556 h 172844"/>
              <a:gd name="connsiteX7" fmla="*/ 9491 w 122403"/>
              <a:gd name="connsiteY7" fmla="*/ 168556 h 172844"/>
              <a:gd name="connsiteX0" fmla="*/ 9491 w 126947"/>
              <a:gd name="connsiteY0" fmla="*/ 167923 h 172211"/>
              <a:gd name="connsiteX1" fmla="*/ 30658 w 126947"/>
              <a:gd name="connsiteY1" fmla="*/ 11289 h 172211"/>
              <a:gd name="connsiteX2" fmla="*/ 119558 w 126947"/>
              <a:gd name="connsiteY2" fmla="*/ 19756 h 172211"/>
              <a:gd name="connsiteX3" fmla="*/ 119558 w 126947"/>
              <a:gd name="connsiteY3" fmla="*/ 79023 h 172211"/>
              <a:gd name="connsiteX4" fmla="*/ 115324 w 126947"/>
              <a:gd name="connsiteY4" fmla="*/ 172156 h 172211"/>
              <a:gd name="connsiteX5" fmla="*/ 34891 w 126947"/>
              <a:gd name="connsiteY5" fmla="*/ 167923 h 172211"/>
              <a:gd name="connsiteX6" fmla="*/ 9491 w 126947"/>
              <a:gd name="connsiteY6" fmla="*/ 167923 h 172211"/>
              <a:gd name="connsiteX0" fmla="*/ 9491 w 128258"/>
              <a:gd name="connsiteY0" fmla="*/ 172110 h 176398"/>
              <a:gd name="connsiteX1" fmla="*/ 30658 w 128258"/>
              <a:gd name="connsiteY1" fmla="*/ 15476 h 176398"/>
              <a:gd name="connsiteX2" fmla="*/ 119558 w 128258"/>
              <a:gd name="connsiteY2" fmla="*/ 23943 h 176398"/>
              <a:gd name="connsiteX3" fmla="*/ 115324 w 128258"/>
              <a:gd name="connsiteY3" fmla="*/ 176343 h 176398"/>
              <a:gd name="connsiteX4" fmla="*/ 34891 w 128258"/>
              <a:gd name="connsiteY4" fmla="*/ 172110 h 176398"/>
              <a:gd name="connsiteX5" fmla="*/ 9491 w 128258"/>
              <a:gd name="connsiteY5" fmla="*/ 172110 h 176398"/>
              <a:gd name="connsiteX0" fmla="*/ 5232 w 123999"/>
              <a:gd name="connsiteY0" fmla="*/ 172110 h 193614"/>
              <a:gd name="connsiteX1" fmla="*/ 26399 w 123999"/>
              <a:gd name="connsiteY1" fmla="*/ 15476 h 193614"/>
              <a:gd name="connsiteX2" fmla="*/ 115299 w 123999"/>
              <a:gd name="connsiteY2" fmla="*/ 23943 h 193614"/>
              <a:gd name="connsiteX3" fmla="*/ 111065 w 123999"/>
              <a:gd name="connsiteY3" fmla="*/ 176343 h 193614"/>
              <a:gd name="connsiteX4" fmla="*/ 5232 w 123999"/>
              <a:gd name="connsiteY4" fmla="*/ 172110 h 193614"/>
              <a:gd name="connsiteX0" fmla="*/ 5232 w 123999"/>
              <a:gd name="connsiteY0" fmla="*/ 172110 h 193614"/>
              <a:gd name="connsiteX1" fmla="*/ 26399 w 123999"/>
              <a:gd name="connsiteY1" fmla="*/ 15476 h 193614"/>
              <a:gd name="connsiteX2" fmla="*/ 115299 w 123999"/>
              <a:gd name="connsiteY2" fmla="*/ 23943 h 193614"/>
              <a:gd name="connsiteX3" fmla="*/ 111065 w 123999"/>
              <a:gd name="connsiteY3" fmla="*/ 176343 h 193614"/>
              <a:gd name="connsiteX4" fmla="*/ 5232 w 123999"/>
              <a:gd name="connsiteY4" fmla="*/ 172110 h 193614"/>
              <a:gd name="connsiteX0" fmla="*/ 5232 w 123999"/>
              <a:gd name="connsiteY0" fmla="*/ 171456 h 187180"/>
              <a:gd name="connsiteX1" fmla="*/ 26399 w 123999"/>
              <a:gd name="connsiteY1" fmla="*/ 14822 h 187180"/>
              <a:gd name="connsiteX2" fmla="*/ 115299 w 123999"/>
              <a:gd name="connsiteY2" fmla="*/ 23289 h 187180"/>
              <a:gd name="connsiteX3" fmla="*/ 111065 w 123999"/>
              <a:gd name="connsiteY3" fmla="*/ 162989 h 187180"/>
              <a:gd name="connsiteX4" fmla="*/ 5232 w 123999"/>
              <a:gd name="connsiteY4" fmla="*/ 171456 h 187180"/>
              <a:gd name="connsiteX0" fmla="*/ 5232 w 123999"/>
              <a:gd name="connsiteY0" fmla="*/ 171456 h 187180"/>
              <a:gd name="connsiteX1" fmla="*/ 26399 w 123999"/>
              <a:gd name="connsiteY1" fmla="*/ 14822 h 187180"/>
              <a:gd name="connsiteX2" fmla="*/ 115299 w 123999"/>
              <a:gd name="connsiteY2" fmla="*/ 23289 h 187180"/>
              <a:gd name="connsiteX3" fmla="*/ 111065 w 123999"/>
              <a:gd name="connsiteY3" fmla="*/ 162989 h 187180"/>
              <a:gd name="connsiteX4" fmla="*/ 5232 w 123999"/>
              <a:gd name="connsiteY4" fmla="*/ 171456 h 187180"/>
              <a:gd name="connsiteX0" fmla="*/ 5232 w 123999"/>
              <a:gd name="connsiteY0" fmla="*/ 171456 h 182935"/>
              <a:gd name="connsiteX1" fmla="*/ 26399 w 123999"/>
              <a:gd name="connsiteY1" fmla="*/ 14822 h 182935"/>
              <a:gd name="connsiteX2" fmla="*/ 115299 w 123999"/>
              <a:gd name="connsiteY2" fmla="*/ 23289 h 182935"/>
              <a:gd name="connsiteX3" fmla="*/ 111065 w 123999"/>
              <a:gd name="connsiteY3" fmla="*/ 162989 h 182935"/>
              <a:gd name="connsiteX4" fmla="*/ 5232 w 123999"/>
              <a:gd name="connsiteY4" fmla="*/ 171456 h 182935"/>
              <a:gd name="connsiteX0" fmla="*/ 5232 w 121727"/>
              <a:gd name="connsiteY0" fmla="*/ 171456 h 182935"/>
              <a:gd name="connsiteX1" fmla="*/ 26399 w 121727"/>
              <a:gd name="connsiteY1" fmla="*/ 14822 h 182935"/>
              <a:gd name="connsiteX2" fmla="*/ 115299 w 121727"/>
              <a:gd name="connsiteY2" fmla="*/ 23289 h 182935"/>
              <a:gd name="connsiteX3" fmla="*/ 111065 w 121727"/>
              <a:gd name="connsiteY3" fmla="*/ 162989 h 182935"/>
              <a:gd name="connsiteX4" fmla="*/ 5232 w 121727"/>
              <a:gd name="connsiteY4" fmla="*/ 171456 h 182935"/>
              <a:gd name="connsiteX0" fmla="*/ 5232 w 121727"/>
              <a:gd name="connsiteY0" fmla="*/ 171456 h 171456"/>
              <a:gd name="connsiteX1" fmla="*/ 26399 w 121727"/>
              <a:gd name="connsiteY1" fmla="*/ 14822 h 171456"/>
              <a:gd name="connsiteX2" fmla="*/ 115299 w 121727"/>
              <a:gd name="connsiteY2" fmla="*/ 23289 h 171456"/>
              <a:gd name="connsiteX3" fmla="*/ 111065 w 121727"/>
              <a:gd name="connsiteY3" fmla="*/ 162989 h 171456"/>
              <a:gd name="connsiteX4" fmla="*/ 5232 w 121727"/>
              <a:gd name="connsiteY4" fmla="*/ 171456 h 171456"/>
              <a:gd name="connsiteX0" fmla="*/ 0 w 116495"/>
              <a:gd name="connsiteY0" fmla="*/ 171456 h 171456"/>
              <a:gd name="connsiteX1" fmla="*/ 21167 w 116495"/>
              <a:gd name="connsiteY1" fmla="*/ 14822 h 171456"/>
              <a:gd name="connsiteX2" fmla="*/ 110067 w 116495"/>
              <a:gd name="connsiteY2" fmla="*/ 23289 h 171456"/>
              <a:gd name="connsiteX3" fmla="*/ 105833 w 116495"/>
              <a:gd name="connsiteY3" fmla="*/ 162989 h 171456"/>
              <a:gd name="connsiteX4" fmla="*/ 0 w 116495"/>
              <a:gd name="connsiteY4" fmla="*/ 171456 h 171456"/>
              <a:gd name="connsiteX0" fmla="*/ 0 w 116495"/>
              <a:gd name="connsiteY0" fmla="*/ 171456 h 171456"/>
              <a:gd name="connsiteX1" fmla="*/ 21167 w 116495"/>
              <a:gd name="connsiteY1" fmla="*/ 14822 h 171456"/>
              <a:gd name="connsiteX2" fmla="*/ 110067 w 116495"/>
              <a:gd name="connsiteY2" fmla="*/ 23289 h 171456"/>
              <a:gd name="connsiteX3" fmla="*/ 105833 w 116495"/>
              <a:gd name="connsiteY3" fmla="*/ 162989 h 171456"/>
              <a:gd name="connsiteX4" fmla="*/ 0 w 116495"/>
              <a:gd name="connsiteY4" fmla="*/ 171456 h 171456"/>
              <a:gd name="connsiteX0" fmla="*/ 0 w 116495"/>
              <a:gd name="connsiteY0" fmla="*/ 171456 h 171456"/>
              <a:gd name="connsiteX1" fmla="*/ 21167 w 116495"/>
              <a:gd name="connsiteY1" fmla="*/ 14822 h 171456"/>
              <a:gd name="connsiteX2" fmla="*/ 110067 w 116495"/>
              <a:gd name="connsiteY2" fmla="*/ 23289 h 171456"/>
              <a:gd name="connsiteX3" fmla="*/ 105833 w 116495"/>
              <a:gd name="connsiteY3" fmla="*/ 162989 h 171456"/>
              <a:gd name="connsiteX4" fmla="*/ 0 w 116495"/>
              <a:gd name="connsiteY4" fmla="*/ 171456 h 171456"/>
              <a:gd name="connsiteX0" fmla="*/ 1683 w 119118"/>
              <a:gd name="connsiteY0" fmla="*/ 163858 h 163858"/>
              <a:gd name="connsiteX1" fmla="*/ 10150 w 119118"/>
              <a:gd name="connsiteY1" fmla="*/ 19924 h 163858"/>
              <a:gd name="connsiteX2" fmla="*/ 111750 w 119118"/>
              <a:gd name="connsiteY2" fmla="*/ 15691 h 163858"/>
              <a:gd name="connsiteX3" fmla="*/ 107516 w 119118"/>
              <a:gd name="connsiteY3" fmla="*/ 155391 h 163858"/>
              <a:gd name="connsiteX4" fmla="*/ 1683 w 119118"/>
              <a:gd name="connsiteY4" fmla="*/ 163858 h 163858"/>
              <a:gd name="connsiteX0" fmla="*/ 0 w 117435"/>
              <a:gd name="connsiteY0" fmla="*/ 163858 h 163858"/>
              <a:gd name="connsiteX1" fmla="*/ 8467 w 117435"/>
              <a:gd name="connsiteY1" fmla="*/ 19924 h 163858"/>
              <a:gd name="connsiteX2" fmla="*/ 110067 w 117435"/>
              <a:gd name="connsiteY2" fmla="*/ 15691 h 163858"/>
              <a:gd name="connsiteX3" fmla="*/ 105833 w 117435"/>
              <a:gd name="connsiteY3" fmla="*/ 155391 h 163858"/>
              <a:gd name="connsiteX4" fmla="*/ 0 w 117435"/>
              <a:gd name="connsiteY4" fmla="*/ 163858 h 163858"/>
              <a:gd name="connsiteX0" fmla="*/ 0 w 117435"/>
              <a:gd name="connsiteY0" fmla="*/ 157904 h 157904"/>
              <a:gd name="connsiteX1" fmla="*/ 8467 w 117435"/>
              <a:gd name="connsiteY1" fmla="*/ 13970 h 157904"/>
              <a:gd name="connsiteX2" fmla="*/ 110067 w 117435"/>
              <a:gd name="connsiteY2" fmla="*/ 9737 h 157904"/>
              <a:gd name="connsiteX3" fmla="*/ 105833 w 117435"/>
              <a:gd name="connsiteY3" fmla="*/ 149437 h 157904"/>
              <a:gd name="connsiteX4" fmla="*/ 0 w 117435"/>
              <a:gd name="connsiteY4" fmla="*/ 157904 h 157904"/>
              <a:gd name="connsiteX0" fmla="*/ 0 w 117435"/>
              <a:gd name="connsiteY0" fmla="*/ 157904 h 157904"/>
              <a:gd name="connsiteX1" fmla="*/ 8467 w 117435"/>
              <a:gd name="connsiteY1" fmla="*/ 13970 h 157904"/>
              <a:gd name="connsiteX2" fmla="*/ 110067 w 117435"/>
              <a:gd name="connsiteY2" fmla="*/ 9737 h 157904"/>
              <a:gd name="connsiteX3" fmla="*/ 105833 w 117435"/>
              <a:gd name="connsiteY3" fmla="*/ 149437 h 157904"/>
              <a:gd name="connsiteX4" fmla="*/ 0 w 117435"/>
              <a:gd name="connsiteY4" fmla="*/ 157904 h 157904"/>
              <a:gd name="connsiteX0" fmla="*/ 0 w 117435"/>
              <a:gd name="connsiteY0" fmla="*/ 148167 h 148167"/>
              <a:gd name="connsiteX1" fmla="*/ 8467 w 117435"/>
              <a:gd name="connsiteY1" fmla="*/ 4233 h 148167"/>
              <a:gd name="connsiteX2" fmla="*/ 110067 w 117435"/>
              <a:gd name="connsiteY2" fmla="*/ 0 h 148167"/>
              <a:gd name="connsiteX3" fmla="*/ 105833 w 117435"/>
              <a:gd name="connsiteY3" fmla="*/ 139700 h 148167"/>
              <a:gd name="connsiteX4" fmla="*/ 0 w 117435"/>
              <a:gd name="connsiteY4" fmla="*/ 148167 h 148167"/>
              <a:gd name="connsiteX0" fmla="*/ 0 w 110067"/>
              <a:gd name="connsiteY0" fmla="*/ 148167 h 148167"/>
              <a:gd name="connsiteX1" fmla="*/ 8467 w 110067"/>
              <a:gd name="connsiteY1" fmla="*/ 4233 h 148167"/>
              <a:gd name="connsiteX2" fmla="*/ 110067 w 110067"/>
              <a:gd name="connsiteY2" fmla="*/ 0 h 148167"/>
              <a:gd name="connsiteX3" fmla="*/ 105833 w 110067"/>
              <a:gd name="connsiteY3" fmla="*/ 139700 h 148167"/>
              <a:gd name="connsiteX4" fmla="*/ 0 w 110067"/>
              <a:gd name="connsiteY4" fmla="*/ 148167 h 148167"/>
              <a:gd name="connsiteX0" fmla="*/ 0 w 110067"/>
              <a:gd name="connsiteY0" fmla="*/ 148167 h 148167"/>
              <a:gd name="connsiteX1" fmla="*/ 8467 w 110067"/>
              <a:gd name="connsiteY1" fmla="*/ 4233 h 148167"/>
              <a:gd name="connsiteX2" fmla="*/ 110067 w 110067"/>
              <a:gd name="connsiteY2" fmla="*/ 0 h 148167"/>
              <a:gd name="connsiteX3" fmla="*/ 105833 w 110067"/>
              <a:gd name="connsiteY3" fmla="*/ 139700 h 148167"/>
              <a:gd name="connsiteX4" fmla="*/ 0 w 110067"/>
              <a:gd name="connsiteY4" fmla="*/ 148167 h 148167"/>
              <a:gd name="connsiteX0" fmla="*/ 0 w 110067"/>
              <a:gd name="connsiteY0" fmla="*/ 148167 h 148167"/>
              <a:gd name="connsiteX1" fmla="*/ 8467 w 110067"/>
              <a:gd name="connsiteY1" fmla="*/ 4233 h 148167"/>
              <a:gd name="connsiteX2" fmla="*/ 110067 w 110067"/>
              <a:gd name="connsiteY2" fmla="*/ 0 h 148167"/>
              <a:gd name="connsiteX3" fmla="*/ 105833 w 110067"/>
              <a:gd name="connsiteY3" fmla="*/ 139700 h 148167"/>
              <a:gd name="connsiteX4" fmla="*/ 0 w 110067"/>
              <a:gd name="connsiteY4" fmla="*/ 148167 h 148167"/>
              <a:gd name="connsiteX0" fmla="*/ 8466 w 101600"/>
              <a:gd name="connsiteY0" fmla="*/ 148167 h 148167"/>
              <a:gd name="connsiteX1" fmla="*/ 0 w 101600"/>
              <a:gd name="connsiteY1" fmla="*/ 4233 h 148167"/>
              <a:gd name="connsiteX2" fmla="*/ 101600 w 101600"/>
              <a:gd name="connsiteY2" fmla="*/ 0 h 148167"/>
              <a:gd name="connsiteX3" fmla="*/ 97366 w 101600"/>
              <a:gd name="connsiteY3" fmla="*/ 139700 h 148167"/>
              <a:gd name="connsiteX4" fmla="*/ 8466 w 101600"/>
              <a:gd name="connsiteY4" fmla="*/ 148167 h 148167"/>
              <a:gd name="connsiteX0" fmla="*/ 8466 w 101600"/>
              <a:gd name="connsiteY0" fmla="*/ 148167 h 154294"/>
              <a:gd name="connsiteX1" fmla="*/ 0 w 101600"/>
              <a:gd name="connsiteY1" fmla="*/ 4233 h 154294"/>
              <a:gd name="connsiteX2" fmla="*/ 101600 w 101600"/>
              <a:gd name="connsiteY2" fmla="*/ 0 h 154294"/>
              <a:gd name="connsiteX3" fmla="*/ 97366 w 101600"/>
              <a:gd name="connsiteY3" fmla="*/ 152400 h 154294"/>
              <a:gd name="connsiteX4" fmla="*/ 8466 w 101600"/>
              <a:gd name="connsiteY4" fmla="*/ 148167 h 15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600" h="154294">
                <a:moveTo>
                  <a:pt x="8466" y="148167"/>
                </a:moveTo>
                <a:lnTo>
                  <a:pt x="0" y="4233"/>
                </a:lnTo>
                <a:cubicBezTo>
                  <a:pt x="43744" y="706"/>
                  <a:pt x="55738" y="2822"/>
                  <a:pt x="101600" y="0"/>
                </a:cubicBezTo>
                <a:lnTo>
                  <a:pt x="97366" y="152400"/>
                </a:lnTo>
                <a:cubicBezTo>
                  <a:pt x="45155" y="160161"/>
                  <a:pt x="64910" y="141111"/>
                  <a:pt x="8466" y="148167"/>
                </a:cubicBezTo>
                <a:close/>
              </a:path>
            </a:pathLst>
          </a:custGeom>
          <a:solidFill>
            <a:srgbClr val="963AF4"/>
          </a:solidFill>
          <a:ln>
            <a:solidFill>
              <a:srgbClr val="963AF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 name="Freeform 13"/>
          <p:cNvSpPr/>
          <p:nvPr/>
        </p:nvSpPr>
        <p:spPr>
          <a:xfrm>
            <a:off x="1899262" y="4483051"/>
            <a:ext cx="734566" cy="182319"/>
          </a:xfrm>
          <a:custGeom>
            <a:avLst/>
            <a:gdLst>
              <a:gd name="connsiteX0" fmla="*/ 0 w 757766"/>
              <a:gd name="connsiteY0" fmla="*/ 25400 h 190500"/>
              <a:gd name="connsiteX1" fmla="*/ 46566 w 757766"/>
              <a:gd name="connsiteY1" fmla="*/ 4233 h 190500"/>
              <a:gd name="connsiteX2" fmla="*/ 59266 w 757766"/>
              <a:gd name="connsiteY2" fmla="*/ 0 h 190500"/>
              <a:gd name="connsiteX3" fmla="*/ 241300 w 757766"/>
              <a:gd name="connsiteY3" fmla="*/ 4233 h 190500"/>
              <a:gd name="connsiteX4" fmla="*/ 266700 w 757766"/>
              <a:gd name="connsiteY4" fmla="*/ 21167 h 190500"/>
              <a:gd name="connsiteX5" fmla="*/ 296333 w 757766"/>
              <a:gd name="connsiteY5" fmla="*/ 38100 h 190500"/>
              <a:gd name="connsiteX6" fmla="*/ 309033 w 757766"/>
              <a:gd name="connsiteY6" fmla="*/ 46567 h 190500"/>
              <a:gd name="connsiteX7" fmla="*/ 423333 w 757766"/>
              <a:gd name="connsiteY7" fmla="*/ 59267 h 190500"/>
              <a:gd name="connsiteX8" fmla="*/ 452966 w 757766"/>
              <a:gd name="connsiteY8" fmla="*/ 67733 h 190500"/>
              <a:gd name="connsiteX9" fmla="*/ 465666 w 757766"/>
              <a:gd name="connsiteY9" fmla="*/ 71967 h 190500"/>
              <a:gd name="connsiteX10" fmla="*/ 499533 w 757766"/>
              <a:gd name="connsiteY10" fmla="*/ 80433 h 190500"/>
              <a:gd name="connsiteX11" fmla="*/ 512233 w 757766"/>
              <a:gd name="connsiteY11" fmla="*/ 88900 h 190500"/>
              <a:gd name="connsiteX12" fmla="*/ 550333 w 757766"/>
              <a:gd name="connsiteY12" fmla="*/ 97367 h 190500"/>
              <a:gd name="connsiteX13" fmla="*/ 563033 w 757766"/>
              <a:gd name="connsiteY13" fmla="*/ 101600 h 190500"/>
              <a:gd name="connsiteX14" fmla="*/ 575733 w 757766"/>
              <a:gd name="connsiteY14" fmla="*/ 110067 h 190500"/>
              <a:gd name="connsiteX15" fmla="*/ 588433 w 757766"/>
              <a:gd name="connsiteY15" fmla="*/ 114300 h 190500"/>
              <a:gd name="connsiteX16" fmla="*/ 596900 w 757766"/>
              <a:gd name="connsiteY16" fmla="*/ 127000 h 190500"/>
              <a:gd name="connsiteX17" fmla="*/ 622300 w 757766"/>
              <a:gd name="connsiteY17" fmla="*/ 135467 h 190500"/>
              <a:gd name="connsiteX18" fmla="*/ 673100 w 757766"/>
              <a:gd name="connsiteY18" fmla="*/ 148167 h 190500"/>
              <a:gd name="connsiteX19" fmla="*/ 702733 w 757766"/>
              <a:gd name="connsiteY19" fmla="*/ 152400 h 190500"/>
              <a:gd name="connsiteX20" fmla="*/ 723900 w 757766"/>
              <a:gd name="connsiteY20" fmla="*/ 160867 h 190500"/>
              <a:gd name="connsiteX21" fmla="*/ 757766 w 757766"/>
              <a:gd name="connsiteY21" fmla="*/ 169333 h 190500"/>
              <a:gd name="connsiteX22" fmla="*/ 753533 w 757766"/>
              <a:gd name="connsiteY22" fmla="*/ 182033 h 190500"/>
              <a:gd name="connsiteX23" fmla="*/ 740833 w 757766"/>
              <a:gd name="connsiteY23" fmla="*/ 186267 h 190500"/>
              <a:gd name="connsiteX24" fmla="*/ 694266 w 757766"/>
              <a:gd name="connsiteY24" fmla="*/ 190500 h 190500"/>
              <a:gd name="connsiteX25" fmla="*/ 626533 w 757766"/>
              <a:gd name="connsiteY25" fmla="*/ 186267 h 190500"/>
              <a:gd name="connsiteX26" fmla="*/ 601133 w 757766"/>
              <a:gd name="connsiteY26" fmla="*/ 182033 h 190500"/>
              <a:gd name="connsiteX27" fmla="*/ 546100 w 757766"/>
              <a:gd name="connsiteY27" fmla="*/ 173567 h 190500"/>
              <a:gd name="connsiteX28" fmla="*/ 499533 w 757766"/>
              <a:gd name="connsiteY28" fmla="*/ 160867 h 190500"/>
              <a:gd name="connsiteX29" fmla="*/ 482600 w 757766"/>
              <a:gd name="connsiteY29" fmla="*/ 139700 h 190500"/>
              <a:gd name="connsiteX30" fmla="*/ 461433 w 757766"/>
              <a:gd name="connsiteY30" fmla="*/ 122767 h 190500"/>
              <a:gd name="connsiteX31" fmla="*/ 448733 w 757766"/>
              <a:gd name="connsiteY31" fmla="*/ 114300 h 190500"/>
              <a:gd name="connsiteX32" fmla="*/ 342900 w 757766"/>
              <a:gd name="connsiteY32" fmla="*/ 97367 h 190500"/>
              <a:gd name="connsiteX33" fmla="*/ 317500 w 757766"/>
              <a:gd name="connsiteY33" fmla="*/ 93133 h 190500"/>
              <a:gd name="connsiteX34" fmla="*/ 304800 w 757766"/>
              <a:gd name="connsiteY34" fmla="*/ 84667 h 190500"/>
              <a:gd name="connsiteX35" fmla="*/ 270933 w 757766"/>
              <a:gd name="connsiteY35" fmla="*/ 76200 h 190500"/>
              <a:gd name="connsiteX36" fmla="*/ 258233 w 757766"/>
              <a:gd name="connsiteY36" fmla="*/ 71967 h 190500"/>
              <a:gd name="connsiteX37" fmla="*/ 220133 w 757766"/>
              <a:gd name="connsiteY37" fmla="*/ 50800 h 190500"/>
              <a:gd name="connsiteX38" fmla="*/ 207433 w 757766"/>
              <a:gd name="connsiteY38" fmla="*/ 42333 h 190500"/>
              <a:gd name="connsiteX39" fmla="*/ 194733 w 757766"/>
              <a:gd name="connsiteY39" fmla="*/ 38100 h 190500"/>
              <a:gd name="connsiteX40" fmla="*/ 122766 w 757766"/>
              <a:gd name="connsiteY40" fmla="*/ 29633 h 190500"/>
              <a:gd name="connsiteX41" fmla="*/ 12700 w 757766"/>
              <a:gd name="connsiteY41" fmla="*/ 25400 h 190500"/>
              <a:gd name="connsiteX42" fmla="*/ 0 w 757766"/>
              <a:gd name="connsiteY42" fmla="*/ 25400 h 190500"/>
              <a:gd name="connsiteX0" fmla="*/ 0 w 757766"/>
              <a:gd name="connsiteY0" fmla="*/ 25400 h 190500"/>
              <a:gd name="connsiteX1" fmla="*/ 46566 w 757766"/>
              <a:gd name="connsiteY1" fmla="*/ 4233 h 190500"/>
              <a:gd name="connsiteX2" fmla="*/ 59266 w 757766"/>
              <a:gd name="connsiteY2" fmla="*/ 0 h 190500"/>
              <a:gd name="connsiteX3" fmla="*/ 241300 w 757766"/>
              <a:gd name="connsiteY3" fmla="*/ 4233 h 190500"/>
              <a:gd name="connsiteX4" fmla="*/ 296333 w 757766"/>
              <a:gd name="connsiteY4" fmla="*/ 38100 h 190500"/>
              <a:gd name="connsiteX5" fmla="*/ 309033 w 757766"/>
              <a:gd name="connsiteY5" fmla="*/ 46567 h 190500"/>
              <a:gd name="connsiteX6" fmla="*/ 423333 w 757766"/>
              <a:gd name="connsiteY6" fmla="*/ 59267 h 190500"/>
              <a:gd name="connsiteX7" fmla="*/ 452966 w 757766"/>
              <a:gd name="connsiteY7" fmla="*/ 67733 h 190500"/>
              <a:gd name="connsiteX8" fmla="*/ 465666 w 757766"/>
              <a:gd name="connsiteY8" fmla="*/ 71967 h 190500"/>
              <a:gd name="connsiteX9" fmla="*/ 499533 w 757766"/>
              <a:gd name="connsiteY9" fmla="*/ 80433 h 190500"/>
              <a:gd name="connsiteX10" fmla="*/ 512233 w 757766"/>
              <a:gd name="connsiteY10" fmla="*/ 88900 h 190500"/>
              <a:gd name="connsiteX11" fmla="*/ 550333 w 757766"/>
              <a:gd name="connsiteY11" fmla="*/ 97367 h 190500"/>
              <a:gd name="connsiteX12" fmla="*/ 563033 w 757766"/>
              <a:gd name="connsiteY12" fmla="*/ 101600 h 190500"/>
              <a:gd name="connsiteX13" fmla="*/ 575733 w 757766"/>
              <a:gd name="connsiteY13" fmla="*/ 110067 h 190500"/>
              <a:gd name="connsiteX14" fmla="*/ 588433 w 757766"/>
              <a:gd name="connsiteY14" fmla="*/ 114300 h 190500"/>
              <a:gd name="connsiteX15" fmla="*/ 596900 w 757766"/>
              <a:gd name="connsiteY15" fmla="*/ 127000 h 190500"/>
              <a:gd name="connsiteX16" fmla="*/ 622300 w 757766"/>
              <a:gd name="connsiteY16" fmla="*/ 135467 h 190500"/>
              <a:gd name="connsiteX17" fmla="*/ 673100 w 757766"/>
              <a:gd name="connsiteY17" fmla="*/ 148167 h 190500"/>
              <a:gd name="connsiteX18" fmla="*/ 702733 w 757766"/>
              <a:gd name="connsiteY18" fmla="*/ 152400 h 190500"/>
              <a:gd name="connsiteX19" fmla="*/ 723900 w 757766"/>
              <a:gd name="connsiteY19" fmla="*/ 160867 h 190500"/>
              <a:gd name="connsiteX20" fmla="*/ 757766 w 757766"/>
              <a:gd name="connsiteY20" fmla="*/ 169333 h 190500"/>
              <a:gd name="connsiteX21" fmla="*/ 753533 w 757766"/>
              <a:gd name="connsiteY21" fmla="*/ 182033 h 190500"/>
              <a:gd name="connsiteX22" fmla="*/ 740833 w 757766"/>
              <a:gd name="connsiteY22" fmla="*/ 186267 h 190500"/>
              <a:gd name="connsiteX23" fmla="*/ 694266 w 757766"/>
              <a:gd name="connsiteY23" fmla="*/ 190500 h 190500"/>
              <a:gd name="connsiteX24" fmla="*/ 626533 w 757766"/>
              <a:gd name="connsiteY24" fmla="*/ 186267 h 190500"/>
              <a:gd name="connsiteX25" fmla="*/ 601133 w 757766"/>
              <a:gd name="connsiteY25" fmla="*/ 182033 h 190500"/>
              <a:gd name="connsiteX26" fmla="*/ 546100 w 757766"/>
              <a:gd name="connsiteY26" fmla="*/ 173567 h 190500"/>
              <a:gd name="connsiteX27" fmla="*/ 499533 w 757766"/>
              <a:gd name="connsiteY27" fmla="*/ 160867 h 190500"/>
              <a:gd name="connsiteX28" fmla="*/ 482600 w 757766"/>
              <a:gd name="connsiteY28" fmla="*/ 139700 h 190500"/>
              <a:gd name="connsiteX29" fmla="*/ 461433 w 757766"/>
              <a:gd name="connsiteY29" fmla="*/ 122767 h 190500"/>
              <a:gd name="connsiteX30" fmla="*/ 448733 w 757766"/>
              <a:gd name="connsiteY30" fmla="*/ 114300 h 190500"/>
              <a:gd name="connsiteX31" fmla="*/ 342900 w 757766"/>
              <a:gd name="connsiteY31" fmla="*/ 97367 h 190500"/>
              <a:gd name="connsiteX32" fmla="*/ 317500 w 757766"/>
              <a:gd name="connsiteY32" fmla="*/ 93133 h 190500"/>
              <a:gd name="connsiteX33" fmla="*/ 304800 w 757766"/>
              <a:gd name="connsiteY33" fmla="*/ 84667 h 190500"/>
              <a:gd name="connsiteX34" fmla="*/ 270933 w 757766"/>
              <a:gd name="connsiteY34" fmla="*/ 76200 h 190500"/>
              <a:gd name="connsiteX35" fmla="*/ 258233 w 757766"/>
              <a:gd name="connsiteY35" fmla="*/ 71967 h 190500"/>
              <a:gd name="connsiteX36" fmla="*/ 220133 w 757766"/>
              <a:gd name="connsiteY36" fmla="*/ 50800 h 190500"/>
              <a:gd name="connsiteX37" fmla="*/ 207433 w 757766"/>
              <a:gd name="connsiteY37" fmla="*/ 42333 h 190500"/>
              <a:gd name="connsiteX38" fmla="*/ 194733 w 757766"/>
              <a:gd name="connsiteY38" fmla="*/ 38100 h 190500"/>
              <a:gd name="connsiteX39" fmla="*/ 122766 w 757766"/>
              <a:gd name="connsiteY39" fmla="*/ 29633 h 190500"/>
              <a:gd name="connsiteX40" fmla="*/ 12700 w 757766"/>
              <a:gd name="connsiteY40" fmla="*/ 25400 h 190500"/>
              <a:gd name="connsiteX41" fmla="*/ 0 w 757766"/>
              <a:gd name="connsiteY41" fmla="*/ 25400 h 190500"/>
              <a:gd name="connsiteX0" fmla="*/ 0 w 757766"/>
              <a:gd name="connsiteY0" fmla="*/ 25400 h 190500"/>
              <a:gd name="connsiteX1" fmla="*/ 46566 w 757766"/>
              <a:gd name="connsiteY1" fmla="*/ 4233 h 190500"/>
              <a:gd name="connsiteX2" fmla="*/ 59266 w 757766"/>
              <a:gd name="connsiteY2" fmla="*/ 0 h 190500"/>
              <a:gd name="connsiteX3" fmla="*/ 241300 w 757766"/>
              <a:gd name="connsiteY3" fmla="*/ 4233 h 190500"/>
              <a:gd name="connsiteX4" fmla="*/ 296333 w 757766"/>
              <a:gd name="connsiteY4" fmla="*/ 38100 h 190500"/>
              <a:gd name="connsiteX5" fmla="*/ 423333 w 757766"/>
              <a:gd name="connsiteY5" fmla="*/ 59267 h 190500"/>
              <a:gd name="connsiteX6" fmla="*/ 452966 w 757766"/>
              <a:gd name="connsiteY6" fmla="*/ 67733 h 190500"/>
              <a:gd name="connsiteX7" fmla="*/ 465666 w 757766"/>
              <a:gd name="connsiteY7" fmla="*/ 71967 h 190500"/>
              <a:gd name="connsiteX8" fmla="*/ 499533 w 757766"/>
              <a:gd name="connsiteY8" fmla="*/ 80433 h 190500"/>
              <a:gd name="connsiteX9" fmla="*/ 512233 w 757766"/>
              <a:gd name="connsiteY9" fmla="*/ 88900 h 190500"/>
              <a:gd name="connsiteX10" fmla="*/ 550333 w 757766"/>
              <a:gd name="connsiteY10" fmla="*/ 97367 h 190500"/>
              <a:gd name="connsiteX11" fmla="*/ 563033 w 757766"/>
              <a:gd name="connsiteY11" fmla="*/ 101600 h 190500"/>
              <a:gd name="connsiteX12" fmla="*/ 575733 w 757766"/>
              <a:gd name="connsiteY12" fmla="*/ 110067 h 190500"/>
              <a:gd name="connsiteX13" fmla="*/ 588433 w 757766"/>
              <a:gd name="connsiteY13" fmla="*/ 114300 h 190500"/>
              <a:gd name="connsiteX14" fmla="*/ 596900 w 757766"/>
              <a:gd name="connsiteY14" fmla="*/ 127000 h 190500"/>
              <a:gd name="connsiteX15" fmla="*/ 622300 w 757766"/>
              <a:gd name="connsiteY15" fmla="*/ 135467 h 190500"/>
              <a:gd name="connsiteX16" fmla="*/ 673100 w 757766"/>
              <a:gd name="connsiteY16" fmla="*/ 148167 h 190500"/>
              <a:gd name="connsiteX17" fmla="*/ 702733 w 757766"/>
              <a:gd name="connsiteY17" fmla="*/ 152400 h 190500"/>
              <a:gd name="connsiteX18" fmla="*/ 723900 w 757766"/>
              <a:gd name="connsiteY18" fmla="*/ 160867 h 190500"/>
              <a:gd name="connsiteX19" fmla="*/ 757766 w 757766"/>
              <a:gd name="connsiteY19" fmla="*/ 169333 h 190500"/>
              <a:gd name="connsiteX20" fmla="*/ 753533 w 757766"/>
              <a:gd name="connsiteY20" fmla="*/ 182033 h 190500"/>
              <a:gd name="connsiteX21" fmla="*/ 740833 w 757766"/>
              <a:gd name="connsiteY21" fmla="*/ 186267 h 190500"/>
              <a:gd name="connsiteX22" fmla="*/ 694266 w 757766"/>
              <a:gd name="connsiteY22" fmla="*/ 190500 h 190500"/>
              <a:gd name="connsiteX23" fmla="*/ 626533 w 757766"/>
              <a:gd name="connsiteY23" fmla="*/ 186267 h 190500"/>
              <a:gd name="connsiteX24" fmla="*/ 601133 w 757766"/>
              <a:gd name="connsiteY24" fmla="*/ 182033 h 190500"/>
              <a:gd name="connsiteX25" fmla="*/ 546100 w 757766"/>
              <a:gd name="connsiteY25" fmla="*/ 173567 h 190500"/>
              <a:gd name="connsiteX26" fmla="*/ 499533 w 757766"/>
              <a:gd name="connsiteY26" fmla="*/ 160867 h 190500"/>
              <a:gd name="connsiteX27" fmla="*/ 482600 w 757766"/>
              <a:gd name="connsiteY27" fmla="*/ 139700 h 190500"/>
              <a:gd name="connsiteX28" fmla="*/ 461433 w 757766"/>
              <a:gd name="connsiteY28" fmla="*/ 122767 h 190500"/>
              <a:gd name="connsiteX29" fmla="*/ 448733 w 757766"/>
              <a:gd name="connsiteY29" fmla="*/ 114300 h 190500"/>
              <a:gd name="connsiteX30" fmla="*/ 342900 w 757766"/>
              <a:gd name="connsiteY30" fmla="*/ 97367 h 190500"/>
              <a:gd name="connsiteX31" fmla="*/ 317500 w 757766"/>
              <a:gd name="connsiteY31" fmla="*/ 93133 h 190500"/>
              <a:gd name="connsiteX32" fmla="*/ 304800 w 757766"/>
              <a:gd name="connsiteY32" fmla="*/ 84667 h 190500"/>
              <a:gd name="connsiteX33" fmla="*/ 270933 w 757766"/>
              <a:gd name="connsiteY33" fmla="*/ 76200 h 190500"/>
              <a:gd name="connsiteX34" fmla="*/ 258233 w 757766"/>
              <a:gd name="connsiteY34" fmla="*/ 71967 h 190500"/>
              <a:gd name="connsiteX35" fmla="*/ 220133 w 757766"/>
              <a:gd name="connsiteY35" fmla="*/ 50800 h 190500"/>
              <a:gd name="connsiteX36" fmla="*/ 207433 w 757766"/>
              <a:gd name="connsiteY36" fmla="*/ 42333 h 190500"/>
              <a:gd name="connsiteX37" fmla="*/ 194733 w 757766"/>
              <a:gd name="connsiteY37" fmla="*/ 38100 h 190500"/>
              <a:gd name="connsiteX38" fmla="*/ 122766 w 757766"/>
              <a:gd name="connsiteY38" fmla="*/ 29633 h 190500"/>
              <a:gd name="connsiteX39" fmla="*/ 12700 w 757766"/>
              <a:gd name="connsiteY39" fmla="*/ 25400 h 190500"/>
              <a:gd name="connsiteX40" fmla="*/ 0 w 757766"/>
              <a:gd name="connsiteY40" fmla="*/ 25400 h 190500"/>
              <a:gd name="connsiteX0" fmla="*/ 0 w 757766"/>
              <a:gd name="connsiteY0" fmla="*/ 26453 h 191553"/>
              <a:gd name="connsiteX1" fmla="*/ 59266 w 757766"/>
              <a:gd name="connsiteY1" fmla="*/ 1053 h 191553"/>
              <a:gd name="connsiteX2" fmla="*/ 241300 w 757766"/>
              <a:gd name="connsiteY2" fmla="*/ 5286 h 191553"/>
              <a:gd name="connsiteX3" fmla="*/ 296333 w 757766"/>
              <a:gd name="connsiteY3" fmla="*/ 39153 h 191553"/>
              <a:gd name="connsiteX4" fmla="*/ 423333 w 757766"/>
              <a:gd name="connsiteY4" fmla="*/ 60320 h 191553"/>
              <a:gd name="connsiteX5" fmla="*/ 452966 w 757766"/>
              <a:gd name="connsiteY5" fmla="*/ 68786 h 191553"/>
              <a:gd name="connsiteX6" fmla="*/ 465666 w 757766"/>
              <a:gd name="connsiteY6" fmla="*/ 73020 h 191553"/>
              <a:gd name="connsiteX7" fmla="*/ 499533 w 757766"/>
              <a:gd name="connsiteY7" fmla="*/ 81486 h 191553"/>
              <a:gd name="connsiteX8" fmla="*/ 512233 w 757766"/>
              <a:gd name="connsiteY8" fmla="*/ 89953 h 191553"/>
              <a:gd name="connsiteX9" fmla="*/ 550333 w 757766"/>
              <a:gd name="connsiteY9" fmla="*/ 98420 h 191553"/>
              <a:gd name="connsiteX10" fmla="*/ 563033 w 757766"/>
              <a:gd name="connsiteY10" fmla="*/ 102653 h 191553"/>
              <a:gd name="connsiteX11" fmla="*/ 575733 w 757766"/>
              <a:gd name="connsiteY11" fmla="*/ 111120 h 191553"/>
              <a:gd name="connsiteX12" fmla="*/ 588433 w 757766"/>
              <a:gd name="connsiteY12" fmla="*/ 115353 h 191553"/>
              <a:gd name="connsiteX13" fmla="*/ 596900 w 757766"/>
              <a:gd name="connsiteY13" fmla="*/ 128053 h 191553"/>
              <a:gd name="connsiteX14" fmla="*/ 622300 w 757766"/>
              <a:gd name="connsiteY14" fmla="*/ 136520 h 191553"/>
              <a:gd name="connsiteX15" fmla="*/ 673100 w 757766"/>
              <a:gd name="connsiteY15" fmla="*/ 149220 h 191553"/>
              <a:gd name="connsiteX16" fmla="*/ 702733 w 757766"/>
              <a:gd name="connsiteY16" fmla="*/ 153453 h 191553"/>
              <a:gd name="connsiteX17" fmla="*/ 723900 w 757766"/>
              <a:gd name="connsiteY17" fmla="*/ 161920 h 191553"/>
              <a:gd name="connsiteX18" fmla="*/ 757766 w 757766"/>
              <a:gd name="connsiteY18" fmla="*/ 170386 h 191553"/>
              <a:gd name="connsiteX19" fmla="*/ 753533 w 757766"/>
              <a:gd name="connsiteY19" fmla="*/ 183086 h 191553"/>
              <a:gd name="connsiteX20" fmla="*/ 740833 w 757766"/>
              <a:gd name="connsiteY20" fmla="*/ 187320 h 191553"/>
              <a:gd name="connsiteX21" fmla="*/ 694266 w 757766"/>
              <a:gd name="connsiteY21" fmla="*/ 191553 h 191553"/>
              <a:gd name="connsiteX22" fmla="*/ 626533 w 757766"/>
              <a:gd name="connsiteY22" fmla="*/ 187320 h 191553"/>
              <a:gd name="connsiteX23" fmla="*/ 601133 w 757766"/>
              <a:gd name="connsiteY23" fmla="*/ 183086 h 191553"/>
              <a:gd name="connsiteX24" fmla="*/ 546100 w 757766"/>
              <a:gd name="connsiteY24" fmla="*/ 174620 h 191553"/>
              <a:gd name="connsiteX25" fmla="*/ 499533 w 757766"/>
              <a:gd name="connsiteY25" fmla="*/ 161920 h 191553"/>
              <a:gd name="connsiteX26" fmla="*/ 482600 w 757766"/>
              <a:gd name="connsiteY26" fmla="*/ 140753 h 191553"/>
              <a:gd name="connsiteX27" fmla="*/ 461433 w 757766"/>
              <a:gd name="connsiteY27" fmla="*/ 123820 h 191553"/>
              <a:gd name="connsiteX28" fmla="*/ 448733 w 757766"/>
              <a:gd name="connsiteY28" fmla="*/ 115353 h 191553"/>
              <a:gd name="connsiteX29" fmla="*/ 342900 w 757766"/>
              <a:gd name="connsiteY29" fmla="*/ 98420 h 191553"/>
              <a:gd name="connsiteX30" fmla="*/ 317500 w 757766"/>
              <a:gd name="connsiteY30" fmla="*/ 94186 h 191553"/>
              <a:gd name="connsiteX31" fmla="*/ 304800 w 757766"/>
              <a:gd name="connsiteY31" fmla="*/ 85720 h 191553"/>
              <a:gd name="connsiteX32" fmla="*/ 270933 w 757766"/>
              <a:gd name="connsiteY32" fmla="*/ 77253 h 191553"/>
              <a:gd name="connsiteX33" fmla="*/ 258233 w 757766"/>
              <a:gd name="connsiteY33" fmla="*/ 73020 h 191553"/>
              <a:gd name="connsiteX34" fmla="*/ 220133 w 757766"/>
              <a:gd name="connsiteY34" fmla="*/ 51853 h 191553"/>
              <a:gd name="connsiteX35" fmla="*/ 207433 w 757766"/>
              <a:gd name="connsiteY35" fmla="*/ 43386 h 191553"/>
              <a:gd name="connsiteX36" fmla="*/ 194733 w 757766"/>
              <a:gd name="connsiteY36" fmla="*/ 39153 h 191553"/>
              <a:gd name="connsiteX37" fmla="*/ 122766 w 757766"/>
              <a:gd name="connsiteY37" fmla="*/ 30686 h 191553"/>
              <a:gd name="connsiteX38" fmla="*/ 12700 w 757766"/>
              <a:gd name="connsiteY38" fmla="*/ 26453 h 191553"/>
              <a:gd name="connsiteX39" fmla="*/ 0 w 757766"/>
              <a:gd name="connsiteY39" fmla="*/ 26453 h 191553"/>
              <a:gd name="connsiteX0" fmla="*/ 2161 w 759927"/>
              <a:gd name="connsiteY0" fmla="*/ 26453 h 191553"/>
              <a:gd name="connsiteX1" fmla="*/ 61427 w 759927"/>
              <a:gd name="connsiteY1" fmla="*/ 1053 h 191553"/>
              <a:gd name="connsiteX2" fmla="*/ 243461 w 759927"/>
              <a:gd name="connsiteY2" fmla="*/ 5286 h 191553"/>
              <a:gd name="connsiteX3" fmla="*/ 298494 w 759927"/>
              <a:gd name="connsiteY3" fmla="*/ 39153 h 191553"/>
              <a:gd name="connsiteX4" fmla="*/ 425494 w 759927"/>
              <a:gd name="connsiteY4" fmla="*/ 60320 h 191553"/>
              <a:gd name="connsiteX5" fmla="*/ 455127 w 759927"/>
              <a:gd name="connsiteY5" fmla="*/ 68786 h 191553"/>
              <a:gd name="connsiteX6" fmla="*/ 467827 w 759927"/>
              <a:gd name="connsiteY6" fmla="*/ 73020 h 191553"/>
              <a:gd name="connsiteX7" fmla="*/ 501694 w 759927"/>
              <a:gd name="connsiteY7" fmla="*/ 81486 h 191553"/>
              <a:gd name="connsiteX8" fmla="*/ 514394 w 759927"/>
              <a:gd name="connsiteY8" fmla="*/ 89953 h 191553"/>
              <a:gd name="connsiteX9" fmla="*/ 552494 w 759927"/>
              <a:gd name="connsiteY9" fmla="*/ 98420 h 191553"/>
              <a:gd name="connsiteX10" fmla="*/ 565194 w 759927"/>
              <a:gd name="connsiteY10" fmla="*/ 102653 h 191553"/>
              <a:gd name="connsiteX11" fmla="*/ 577894 w 759927"/>
              <a:gd name="connsiteY11" fmla="*/ 111120 h 191553"/>
              <a:gd name="connsiteX12" fmla="*/ 590594 w 759927"/>
              <a:gd name="connsiteY12" fmla="*/ 115353 h 191553"/>
              <a:gd name="connsiteX13" fmla="*/ 599061 w 759927"/>
              <a:gd name="connsiteY13" fmla="*/ 128053 h 191553"/>
              <a:gd name="connsiteX14" fmla="*/ 624461 w 759927"/>
              <a:gd name="connsiteY14" fmla="*/ 136520 h 191553"/>
              <a:gd name="connsiteX15" fmla="*/ 675261 w 759927"/>
              <a:gd name="connsiteY15" fmla="*/ 149220 h 191553"/>
              <a:gd name="connsiteX16" fmla="*/ 704894 w 759927"/>
              <a:gd name="connsiteY16" fmla="*/ 153453 h 191553"/>
              <a:gd name="connsiteX17" fmla="*/ 726061 w 759927"/>
              <a:gd name="connsiteY17" fmla="*/ 161920 h 191553"/>
              <a:gd name="connsiteX18" fmla="*/ 759927 w 759927"/>
              <a:gd name="connsiteY18" fmla="*/ 170386 h 191553"/>
              <a:gd name="connsiteX19" fmla="*/ 755694 w 759927"/>
              <a:gd name="connsiteY19" fmla="*/ 183086 h 191553"/>
              <a:gd name="connsiteX20" fmla="*/ 742994 w 759927"/>
              <a:gd name="connsiteY20" fmla="*/ 187320 h 191553"/>
              <a:gd name="connsiteX21" fmla="*/ 696427 w 759927"/>
              <a:gd name="connsiteY21" fmla="*/ 191553 h 191553"/>
              <a:gd name="connsiteX22" fmla="*/ 628694 w 759927"/>
              <a:gd name="connsiteY22" fmla="*/ 187320 h 191553"/>
              <a:gd name="connsiteX23" fmla="*/ 603294 w 759927"/>
              <a:gd name="connsiteY23" fmla="*/ 183086 h 191553"/>
              <a:gd name="connsiteX24" fmla="*/ 548261 w 759927"/>
              <a:gd name="connsiteY24" fmla="*/ 174620 h 191553"/>
              <a:gd name="connsiteX25" fmla="*/ 501694 w 759927"/>
              <a:gd name="connsiteY25" fmla="*/ 161920 h 191553"/>
              <a:gd name="connsiteX26" fmla="*/ 484761 w 759927"/>
              <a:gd name="connsiteY26" fmla="*/ 140753 h 191553"/>
              <a:gd name="connsiteX27" fmla="*/ 463594 w 759927"/>
              <a:gd name="connsiteY27" fmla="*/ 123820 h 191553"/>
              <a:gd name="connsiteX28" fmla="*/ 450894 w 759927"/>
              <a:gd name="connsiteY28" fmla="*/ 115353 h 191553"/>
              <a:gd name="connsiteX29" fmla="*/ 345061 w 759927"/>
              <a:gd name="connsiteY29" fmla="*/ 98420 h 191553"/>
              <a:gd name="connsiteX30" fmla="*/ 319661 w 759927"/>
              <a:gd name="connsiteY30" fmla="*/ 94186 h 191553"/>
              <a:gd name="connsiteX31" fmla="*/ 306961 w 759927"/>
              <a:gd name="connsiteY31" fmla="*/ 85720 h 191553"/>
              <a:gd name="connsiteX32" fmla="*/ 273094 w 759927"/>
              <a:gd name="connsiteY32" fmla="*/ 77253 h 191553"/>
              <a:gd name="connsiteX33" fmla="*/ 260394 w 759927"/>
              <a:gd name="connsiteY33" fmla="*/ 73020 h 191553"/>
              <a:gd name="connsiteX34" fmla="*/ 222294 w 759927"/>
              <a:gd name="connsiteY34" fmla="*/ 51853 h 191553"/>
              <a:gd name="connsiteX35" fmla="*/ 209594 w 759927"/>
              <a:gd name="connsiteY35" fmla="*/ 43386 h 191553"/>
              <a:gd name="connsiteX36" fmla="*/ 196894 w 759927"/>
              <a:gd name="connsiteY36" fmla="*/ 39153 h 191553"/>
              <a:gd name="connsiteX37" fmla="*/ 124927 w 759927"/>
              <a:gd name="connsiteY37" fmla="*/ 30686 h 191553"/>
              <a:gd name="connsiteX38" fmla="*/ 2161 w 759927"/>
              <a:gd name="connsiteY38" fmla="*/ 26453 h 191553"/>
              <a:gd name="connsiteX0" fmla="*/ 2161 w 759927"/>
              <a:gd name="connsiteY0" fmla="*/ 27447 h 192547"/>
              <a:gd name="connsiteX1" fmla="*/ 61427 w 759927"/>
              <a:gd name="connsiteY1" fmla="*/ 2047 h 192547"/>
              <a:gd name="connsiteX2" fmla="*/ 133395 w 759927"/>
              <a:gd name="connsiteY2" fmla="*/ 2048 h 192547"/>
              <a:gd name="connsiteX3" fmla="*/ 243461 w 759927"/>
              <a:gd name="connsiteY3" fmla="*/ 6280 h 192547"/>
              <a:gd name="connsiteX4" fmla="*/ 298494 w 759927"/>
              <a:gd name="connsiteY4" fmla="*/ 40147 h 192547"/>
              <a:gd name="connsiteX5" fmla="*/ 425494 w 759927"/>
              <a:gd name="connsiteY5" fmla="*/ 61314 h 192547"/>
              <a:gd name="connsiteX6" fmla="*/ 455127 w 759927"/>
              <a:gd name="connsiteY6" fmla="*/ 69780 h 192547"/>
              <a:gd name="connsiteX7" fmla="*/ 467827 w 759927"/>
              <a:gd name="connsiteY7" fmla="*/ 74014 h 192547"/>
              <a:gd name="connsiteX8" fmla="*/ 501694 w 759927"/>
              <a:gd name="connsiteY8" fmla="*/ 82480 h 192547"/>
              <a:gd name="connsiteX9" fmla="*/ 514394 w 759927"/>
              <a:gd name="connsiteY9" fmla="*/ 90947 h 192547"/>
              <a:gd name="connsiteX10" fmla="*/ 552494 w 759927"/>
              <a:gd name="connsiteY10" fmla="*/ 99414 h 192547"/>
              <a:gd name="connsiteX11" fmla="*/ 565194 w 759927"/>
              <a:gd name="connsiteY11" fmla="*/ 103647 h 192547"/>
              <a:gd name="connsiteX12" fmla="*/ 577894 w 759927"/>
              <a:gd name="connsiteY12" fmla="*/ 112114 h 192547"/>
              <a:gd name="connsiteX13" fmla="*/ 590594 w 759927"/>
              <a:gd name="connsiteY13" fmla="*/ 116347 h 192547"/>
              <a:gd name="connsiteX14" fmla="*/ 599061 w 759927"/>
              <a:gd name="connsiteY14" fmla="*/ 129047 h 192547"/>
              <a:gd name="connsiteX15" fmla="*/ 624461 w 759927"/>
              <a:gd name="connsiteY15" fmla="*/ 137514 h 192547"/>
              <a:gd name="connsiteX16" fmla="*/ 675261 w 759927"/>
              <a:gd name="connsiteY16" fmla="*/ 150214 h 192547"/>
              <a:gd name="connsiteX17" fmla="*/ 704894 w 759927"/>
              <a:gd name="connsiteY17" fmla="*/ 154447 h 192547"/>
              <a:gd name="connsiteX18" fmla="*/ 726061 w 759927"/>
              <a:gd name="connsiteY18" fmla="*/ 162914 h 192547"/>
              <a:gd name="connsiteX19" fmla="*/ 759927 w 759927"/>
              <a:gd name="connsiteY19" fmla="*/ 171380 h 192547"/>
              <a:gd name="connsiteX20" fmla="*/ 755694 w 759927"/>
              <a:gd name="connsiteY20" fmla="*/ 184080 h 192547"/>
              <a:gd name="connsiteX21" fmla="*/ 742994 w 759927"/>
              <a:gd name="connsiteY21" fmla="*/ 188314 h 192547"/>
              <a:gd name="connsiteX22" fmla="*/ 696427 w 759927"/>
              <a:gd name="connsiteY22" fmla="*/ 192547 h 192547"/>
              <a:gd name="connsiteX23" fmla="*/ 628694 w 759927"/>
              <a:gd name="connsiteY23" fmla="*/ 188314 h 192547"/>
              <a:gd name="connsiteX24" fmla="*/ 603294 w 759927"/>
              <a:gd name="connsiteY24" fmla="*/ 184080 h 192547"/>
              <a:gd name="connsiteX25" fmla="*/ 548261 w 759927"/>
              <a:gd name="connsiteY25" fmla="*/ 175614 h 192547"/>
              <a:gd name="connsiteX26" fmla="*/ 501694 w 759927"/>
              <a:gd name="connsiteY26" fmla="*/ 162914 h 192547"/>
              <a:gd name="connsiteX27" fmla="*/ 484761 w 759927"/>
              <a:gd name="connsiteY27" fmla="*/ 141747 h 192547"/>
              <a:gd name="connsiteX28" fmla="*/ 463594 w 759927"/>
              <a:gd name="connsiteY28" fmla="*/ 124814 h 192547"/>
              <a:gd name="connsiteX29" fmla="*/ 450894 w 759927"/>
              <a:gd name="connsiteY29" fmla="*/ 116347 h 192547"/>
              <a:gd name="connsiteX30" fmla="*/ 345061 w 759927"/>
              <a:gd name="connsiteY30" fmla="*/ 99414 h 192547"/>
              <a:gd name="connsiteX31" fmla="*/ 319661 w 759927"/>
              <a:gd name="connsiteY31" fmla="*/ 95180 h 192547"/>
              <a:gd name="connsiteX32" fmla="*/ 306961 w 759927"/>
              <a:gd name="connsiteY32" fmla="*/ 86714 h 192547"/>
              <a:gd name="connsiteX33" fmla="*/ 273094 w 759927"/>
              <a:gd name="connsiteY33" fmla="*/ 78247 h 192547"/>
              <a:gd name="connsiteX34" fmla="*/ 260394 w 759927"/>
              <a:gd name="connsiteY34" fmla="*/ 74014 h 192547"/>
              <a:gd name="connsiteX35" fmla="*/ 222294 w 759927"/>
              <a:gd name="connsiteY35" fmla="*/ 52847 h 192547"/>
              <a:gd name="connsiteX36" fmla="*/ 209594 w 759927"/>
              <a:gd name="connsiteY36" fmla="*/ 44380 h 192547"/>
              <a:gd name="connsiteX37" fmla="*/ 196894 w 759927"/>
              <a:gd name="connsiteY37" fmla="*/ 40147 h 192547"/>
              <a:gd name="connsiteX38" fmla="*/ 124927 w 759927"/>
              <a:gd name="connsiteY38" fmla="*/ 31680 h 192547"/>
              <a:gd name="connsiteX39" fmla="*/ 2161 w 759927"/>
              <a:gd name="connsiteY39" fmla="*/ 27447 h 1925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424837 w 759270"/>
              <a:gd name="connsiteY5" fmla="*/ 72014 h 203247"/>
              <a:gd name="connsiteX6" fmla="*/ 454470 w 759270"/>
              <a:gd name="connsiteY6" fmla="*/ 80480 h 203247"/>
              <a:gd name="connsiteX7" fmla="*/ 467170 w 759270"/>
              <a:gd name="connsiteY7" fmla="*/ 84714 h 203247"/>
              <a:gd name="connsiteX8" fmla="*/ 501037 w 759270"/>
              <a:gd name="connsiteY8" fmla="*/ 93180 h 203247"/>
              <a:gd name="connsiteX9" fmla="*/ 513737 w 759270"/>
              <a:gd name="connsiteY9" fmla="*/ 101647 h 203247"/>
              <a:gd name="connsiteX10" fmla="*/ 551837 w 759270"/>
              <a:gd name="connsiteY10" fmla="*/ 110114 h 203247"/>
              <a:gd name="connsiteX11" fmla="*/ 564537 w 759270"/>
              <a:gd name="connsiteY11" fmla="*/ 114347 h 203247"/>
              <a:gd name="connsiteX12" fmla="*/ 577237 w 759270"/>
              <a:gd name="connsiteY12" fmla="*/ 122814 h 203247"/>
              <a:gd name="connsiteX13" fmla="*/ 589937 w 759270"/>
              <a:gd name="connsiteY13" fmla="*/ 127047 h 203247"/>
              <a:gd name="connsiteX14" fmla="*/ 598404 w 759270"/>
              <a:gd name="connsiteY14" fmla="*/ 139747 h 203247"/>
              <a:gd name="connsiteX15" fmla="*/ 623804 w 759270"/>
              <a:gd name="connsiteY15" fmla="*/ 148214 h 203247"/>
              <a:gd name="connsiteX16" fmla="*/ 674604 w 759270"/>
              <a:gd name="connsiteY16" fmla="*/ 160914 h 203247"/>
              <a:gd name="connsiteX17" fmla="*/ 704237 w 759270"/>
              <a:gd name="connsiteY17" fmla="*/ 165147 h 203247"/>
              <a:gd name="connsiteX18" fmla="*/ 725404 w 759270"/>
              <a:gd name="connsiteY18" fmla="*/ 173614 h 203247"/>
              <a:gd name="connsiteX19" fmla="*/ 759270 w 759270"/>
              <a:gd name="connsiteY19" fmla="*/ 182080 h 203247"/>
              <a:gd name="connsiteX20" fmla="*/ 755037 w 759270"/>
              <a:gd name="connsiteY20" fmla="*/ 194780 h 203247"/>
              <a:gd name="connsiteX21" fmla="*/ 742337 w 759270"/>
              <a:gd name="connsiteY21" fmla="*/ 199014 h 203247"/>
              <a:gd name="connsiteX22" fmla="*/ 695770 w 759270"/>
              <a:gd name="connsiteY22" fmla="*/ 203247 h 203247"/>
              <a:gd name="connsiteX23" fmla="*/ 628037 w 759270"/>
              <a:gd name="connsiteY23" fmla="*/ 199014 h 203247"/>
              <a:gd name="connsiteX24" fmla="*/ 602637 w 759270"/>
              <a:gd name="connsiteY24" fmla="*/ 194780 h 203247"/>
              <a:gd name="connsiteX25" fmla="*/ 547604 w 759270"/>
              <a:gd name="connsiteY25" fmla="*/ 186314 h 203247"/>
              <a:gd name="connsiteX26" fmla="*/ 501037 w 759270"/>
              <a:gd name="connsiteY26" fmla="*/ 173614 h 203247"/>
              <a:gd name="connsiteX27" fmla="*/ 484104 w 759270"/>
              <a:gd name="connsiteY27" fmla="*/ 152447 h 203247"/>
              <a:gd name="connsiteX28" fmla="*/ 462937 w 759270"/>
              <a:gd name="connsiteY28" fmla="*/ 135514 h 203247"/>
              <a:gd name="connsiteX29" fmla="*/ 450237 w 759270"/>
              <a:gd name="connsiteY29" fmla="*/ 127047 h 203247"/>
              <a:gd name="connsiteX30" fmla="*/ 344404 w 759270"/>
              <a:gd name="connsiteY30" fmla="*/ 110114 h 203247"/>
              <a:gd name="connsiteX31" fmla="*/ 319004 w 759270"/>
              <a:gd name="connsiteY31" fmla="*/ 105880 h 203247"/>
              <a:gd name="connsiteX32" fmla="*/ 306304 w 759270"/>
              <a:gd name="connsiteY32" fmla="*/ 97414 h 203247"/>
              <a:gd name="connsiteX33" fmla="*/ 272437 w 759270"/>
              <a:gd name="connsiteY33" fmla="*/ 88947 h 203247"/>
              <a:gd name="connsiteX34" fmla="*/ 259737 w 759270"/>
              <a:gd name="connsiteY34" fmla="*/ 84714 h 203247"/>
              <a:gd name="connsiteX35" fmla="*/ 221637 w 759270"/>
              <a:gd name="connsiteY35" fmla="*/ 63547 h 203247"/>
              <a:gd name="connsiteX36" fmla="*/ 208937 w 759270"/>
              <a:gd name="connsiteY36" fmla="*/ 55080 h 203247"/>
              <a:gd name="connsiteX37" fmla="*/ 196237 w 759270"/>
              <a:gd name="connsiteY37" fmla="*/ 50847 h 203247"/>
              <a:gd name="connsiteX38" fmla="*/ 124270 w 759270"/>
              <a:gd name="connsiteY38" fmla="*/ 42380 h 203247"/>
              <a:gd name="connsiteX39" fmla="*/ 1504 w 759270"/>
              <a:gd name="connsiteY39"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424837 w 759270"/>
              <a:gd name="connsiteY5" fmla="*/ 72014 h 203247"/>
              <a:gd name="connsiteX6" fmla="*/ 467170 w 759270"/>
              <a:gd name="connsiteY6" fmla="*/ 84714 h 203247"/>
              <a:gd name="connsiteX7" fmla="*/ 501037 w 759270"/>
              <a:gd name="connsiteY7" fmla="*/ 93180 h 203247"/>
              <a:gd name="connsiteX8" fmla="*/ 513737 w 759270"/>
              <a:gd name="connsiteY8" fmla="*/ 101647 h 203247"/>
              <a:gd name="connsiteX9" fmla="*/ 551837 w 759270"/>
              <a:gd name="connsiteY9" fmla="*/ 110114 h 203247"/>
              <a:gd name="connsiteX10" fmla="*/ 564537 w 759270"/>
              <a:gd name="connsiteY10" fmla="*/ 114347 h 203247"/>
              <a:gd name="connsiteX11" fmla="*/ 577237 w 759270"/>
              <a:gd name="connsiteY11" fmla="*/ 122814 h 203247"/>
              <a:gd name="connsiteX12" fmla="*/ 589937 w 759270"/>
              <a:gd name="connsiteY12" fmla="*/ 127047 h 203247"/>
              <a:gd name="connsiteX13" fmla="*/ 598404 w 759270"/>
              <a:gd name="connsiteY13" fmla="*/ 139747 h 203247"/>
              <a:gd name="connsiteX14" fmla="*/ 623804 w 759270"/>
              <a:gd name="connsiteY14" fmla="*/ 148214 h 203247"/>
              <a:gd name="connsiteX15" fmla="*/ 674604 w 759270"/>
              <a:gd name="connsiteY15" fmla="*/ 160914 h 203247"/>
              <a:gd name="connsiteX16" fmla="*/ 704237 w 759270"/>
              <a:gd name="connsiteY16" fmla="*/ 165147 h 203247"/>
              <a:gd name="connsiteX17" fmla="*/ 725404 w 759270"/>
              <a:gd name="connsiteY17" fmla="*/ 173614 h 203247"/>
              <a:gd name="connsiteX18" fmla="*/ 759270 w 759270"/>
              <a:gd name="connsiteY18" fmla="*/ 182080 h 203247"/>
              <a:gd name="connsiteX19" fmla="*/ 755037 w 759270"/>
              <a:gd name="connsiteY19" fmla="*/ 194780 h 203247"/>
              <a:gd name="connsiteX20" fmla="*/ 742337 w 759270"/>
              <a:gd name="connsiteY20" fmla="*/ 199014 h 203247"/>
              <a:gd name="connsiteX21" fmla="*/ 695770 w 759270"/>
              <a:gd name="connsiteY21" fmla="*/ 203247 h 203247"/>
              <a:gd name="connsiteX22" fmla="*/ 628037 w 759270"/>
              <a:gd name="connsiteY22" fmla="*/ 199014 h 203247"/>
              <a:gd name="connsiteX23" fmla="*/ 602637 w 759270"/>
              <a:gd name="connsiteY23" fmla="*/ 194780 h 203247"/>
              <a:gd name="connsiteX24" fmla="*/ 547604 w 759270"/>
              <a:gd name="connsiteY24" fmla="*/ 186314 h 203247"/>
              <a:gd name="connsiteX25" fmla="*/ 501037 w 759270"/>
              <a:gd name="connsiteY25" fmla="*/ 173614 h 203247"/>
              <a:gd name="connsiteX26" fmla="*/ 484104 w 759270"/>
              <a:gd name="connsiteY26" fmla="*/ 152447 h 203247"/>
              <a:gd name="connsiteX27" fmla="*/ 462937 w 759270"/>
              <a:gd name="connsiteY27" fmla="*/ 135514 h 203247"/>
              <a:gd name="connsiteX28" fmla="*/ 450237 w 759270"/>
              <a:gd name="connsiteY28" fmla="*/ 127047 h 203247"/>
              <a:gd name="connsiteX29" fmla="*/ 344404 w 759270"/>
              <a:gd name="connsiteY29" fmla="*/ 110114 h 203247"/>
              <a:gd name="connsiteX30" fmla="*/ 319004 w 759270"/>
              <a:gd name="connsiteY30" fmla="*/ 105880 h 203247"/>
              <a:gd name="connsiteX31" fmla="*/ 306304 w 759270"/>
              <a:gd name="connsiteY31" fmla="*/ 97414 h 203247"/>
              <a:gd name="connsiteX32" fmla="*/ 272437 w 759270"/>
              <a:gd name="connsiteY32" fmla="*/ 88947 h 203247"/>
              <a:gd name="connsiteX33" fmla="*/ 259737 w 759270"/>
              <a:gd name="connsiteY33" fmla="*/ 84714 h 203247"/>
              <a:gd name="connsiteX34" fmla="*/ 221637 w 759270"/>
              <a:gd name="connsiteY34" fmla="*/ 63547 h 203247"/>
              <a:gd name="connsiteX35" fmla="*/ 208937 w 759270"/>
              <a:gd name="connsiteY35" fmla="*/ 55080 h 203247"/>
              <a:gd name="connsiteX36" fmla="*/ 196237 w 759270"/>
              <a:gd name="connsiteY36" fmla="*/ 50847 h 203247"/>
              <a:gd name="connsiteX37" fmla="*/ 124270 w 759270"/>
              <a:gd name="connsiteY37" fmla="*/ 42380 h 203247"/>
              <a:gd name="connsiteX38" fmla="*/ 1504 w 759270"/>
              <a:gd name="connsiteY38"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344404 w 759270"/>
              <a:gd name="connsiteY5" fmla="*/ 72014 h 203247"/>
              <a:gd name="connsiteX6" fmla="*/ 467170 w 759270"/>
              <a:gd name="connsiteY6" fmla="*/ 84714 h 203247"/>
              <a:gd name="connsiteX7" fmla="*/ 501037 w 759270"/>
              <a:gd name="connsiteY7" fmla="*/ 93180 h 203247"/>
              <a:gd name="connsiteX8" fmla="*/ 513737 w 759270"/>
              <a:gd name="connsiteY8" fmla="*/ 101647 h 203247"/>
              <a:gd name="connsiteX9" fmla="*/ 551837 w 759270"/>
              <a:gd name="connsiteY9" fmla="*/ 110114 h 203247"/>
              <a:gd name="connsiteX10" fmla="*/ 564537 w 759270"/>
              <a:gd name="connsiteY10" fmla="*/ 114347 h 203247"/>
              <a:gd name="connsiteX11" fmla="*/ 577237 w 759270"/>
              <a:gd name="connsiteY11" fmla="*/ 122814 h 203247"/>
              <a:gd name="connsiteX12" fmla="*/ 589937 w 759270"/>
              <a:gd name="connsiteY12" fmla="*/ 127047 h 203247"/>
              <a:gd name="connsiteX13" fmla="*/ 598404 w 759270"/>
              <a:gd name="connsiteY13" fmla="*/ 139747 h 203247"/>
              <a:gd name="connsiteX14" fmla="*/ 623804 w 759270"/>
              <a:gd name="connsiteY14" fmla="*/ 148214 h 203247"/>
              <a:gd name="connsiteX15" fmla="*/ 674604 w 759270"/>
              <a:gd name="connsiteY15" fmla="*/ 160914 h 203247"/>
              <a:gd name="connsiteX16" fmla="*/ 704237 w 759270"/>
              <a:gd name="connsiteY16" fmla="*/ 165147 h 203247"/>
              <a:gd name="connsiteX17" fmla="*/ 725404 w 759270"/>
              <a:gd name="connsiteY17" fmla="*/ 173614 h 203247"/>
              <a:gd name="connsiteX18" fmla="*/ 759270 w 759270"/>
              <a:gd name="connsiteY18" fmla="*/ 182080 h 203247"/>
              <a:gd name="connsiteX19" fmla="*/ 755037 w 759270"/>
              <a:gd name="connsiteY19" fmla="*/ 194780 h 203247"/>
              <a:gd name="connsiteX20" fmla="*/ 742337 w 759270"/>
              <a:gd name="connsiteY20" fmla="*/ 199014 h 203247"/>
              <a:gd name="connsiteX21" fmla="*/ 695770 w 759270"/>
              <a:gd name="connsiteY21" fmla="*/ 203247 h 203247"/>
              <a:gd name="connsiteX22" fmla="*/ 628037 w 759270"/>
              <a:gd name="connsiteY22" fmla="*/ 199014 h 203247"/>
              <a:gd name="connsiteX23" fmla="*/ 602637 w 759270"/>
              <a:gd name="connsiteY23" fmla="*/ 194780 h 203247"/>
              <a:gd name="connsiteX24" fmla="*/ 547604 w 759270"/>
              <a:gd name="connsiteY24" fmla="*/ 186314 h 203247"/>
              <a:gd name="connsiteX25" fmla="*/ 501037 w 759270"/>
              <a:gd name="connsiteY25" fmla="*/ 173614 h 203247"/>
              <a:gd name="connsiteX26" fmla="*/ 484104 w 759270"/>
              <a:gd name="connsiteY26" fmla="*/ 152447 h 203247"/>
              <a:gd name="connsiteX27" fmla="*/ 462937 w 759270"/>
              <a:gd name="connsiteY27" fmla="*/ 135514 h 203247"/>
              <a:gd name="connsiteX28" fmla="*/ 450237 w 759270"/>
              <a:gd name="connsiteY28" fmla="*/ 127047 h 203247"/>
              <a:gd name="connsiteX29" fmla="*/ 344404 w 759270"/>
              <a:gd name="connsiteY29" fmla="*/ 110114 h 203247"/>
              <a:gd name="connsiteX30" fmla="*/ 319004 w 759270"/>
              <a:gd name="connsiteY30" fmla="*/ 105880 h 203247"/>
              <a:gd name="connsiteX31" fmla="*/ 306304 w 759270"/>
              <a:gd name="connsiteY31" fmla="*/ 97414 h 203247"/>
              <a:gd name="connsiteX32" fmla="*/ 272437 w 759270"/>
              <a:gd name="connsiteY32" fmla="*/ 88947 h 203247"/>
              <a:gd name="connsiteX33" fmla="*/ 259737 w 759270"/>
              <a:gd name="connsiteY33" fmla="*/ 84714 h 203247"/>
              <a:gd name="connsiteX34" fmla="*/ 221637 w 759270"/>
              <a:gd name="connsiteY34" fmla="*/ 63547 h 203247"/>
              <a:gd name="connsiteX35" fmla="*/ 208937 w 759270"/>
              <a:gd name="connsiteY35" fmla="*/ 55080 h 203247"/>
              <a:gd name="connsiteX36" fmla="*/ 196237 w 759270"/>
              <a:gd name="connsiteY36" fmla="*/ 50847 h 203247"/>
              <a:gd name="connsiteX37" fmla="*/ 124270 w 759270"/>
              <a:gd name="connsiteY37" fmla="*/ 42380 h 203247"/>
              <a:gd name="connsiteX38" fmla="*/ 1504 w 759270"/>
              <a:gd name="connsiteY38"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344404 w 759270"/>
              <a:gd name="connsiteY5" fmla="*/ 72014 h 203247"/>
              <a:gd name="connsiteX6" fmla="*/ 467170 w 759270"/>
              <a:gd name="connsiteY6" fmla="*/ 84714 h 203247"/>
              <a:gd name="connsiteX7" fmla="*/ 501037 w 759270"/>
              <a:gd name="connsiteY7" fmla="*/ 93180 h 203247"/>
              <a:gd name="connsiteX8" fmla="*/ 551837 w 759270"/>
              <a:gd name="connsiteY8" fmla="*/ 110114 h 203247"/>
              <a:gd name="connsiteX9" fmla="*/ 564537 w 759270"/>
              <a:gd name="connsiteY9" fmla="*/ 114347 h 203247"/>
              <a:gd name="connsiteX10" fmla="*/ 577237 w 759270"/>
              <a:gd name="connsiteY10" fmla="*/ 122814 h 203247"/>
              <a:gd name="connsiteX11" fmla="*/ 589937 w 759270"/>
              <a:gd name="connsiteY11" fmla="*/ 127047 h 203247"/>
              <a:gd name="connsiteX12" fmla="*/ 598404 w 759270"/>
              <a:gd name="connsiteY12" fmla="*/ 139747 h 203247"/>
              <a:gd name="connsiteX13" fmla="*/ 623804 w 759270"/>
              <a:gd name="connsiteY13" fmla="*/ 148214 h 203247"/>
              <a:gd name="connsiteX14" fmla="*/ 674604 w 759270"/>
              <a:gd name="connsiteY14" fmla="*/ 160914 h 203247"/>
              <a:gd name="connsiteX15" fmla="*/ 704237 w 759270"/>
              <a:gd name="connsiteY15" fmla="*/ 165147 h 203247"/>
              <a:gd name="connsiteX16" fmla="*/ 725404 w 759270"/>
              <a:gd name="connsiteY16" fmla="*/ 173614 h 203247"/>
              <a:gd name="connsiteX17" fmla="*/ 759270 w 759270"/>
              <a:gd name="connsiteY17" fmla="*/ 182080 h 203247"/>
              <a:gd name="connsiteX18" fmla="*/ 755037 w 759270"/>
              <a:gd name="connsiteY18" fmla="*/ 194780 h 203247"/>
              <a:gd name="connsiteX19" fmla="*/ 742337 w 759270"/>
              <a:gd name="connsiteY19" fmla="*/ 199014 h 203247"/>
              <a:gd name="connsiteX20" fmla="*/ 695770 w 759270"/>
              <a:gd name="connsiteY20" fmla="*/ 203247 h 203247"/>
              <a:gd name="connsiteX21" fmla="*/ 628037 w 759270"/>
              <a:gd name="connsiteY21" fmla="*/ 199014 h 203247"/>
              <a:gd name="connsiteX22" fmla="*/ 602637 w 759270"/>
              <a:gd name="connsiteY22" fmla="*/ 194780 h 203247"/>
              <a:gd name="connsiteX23" fmla="*/ 547604 w 759270"/>
              <a:gd name="connsiteY23" fmla="*/ 186314 h 203247"/>
              <a:gd name="connsiteX24" fmla="*/ 501037 w 759270"/>
              <a:gd name="connsiteY24" fmla="*/ 173614 h 203247"/>
              <a:gd name="connsiteX25" fmla="*/ 484104 w 759270"/>
              <a:gd name="connsiteY25" fmla="*/ 152447 h 203247"/>
              <a:gd name="connsiteX26" fmla="*/ 462937 w 759270"/>
              <a:gd name="connsiteY26" fmla="*/ 135514 h 203247"/>
              <a:gd name="connsiteX27" fmla="*/ 450237 w 759270"/>
              <a:gd name="connsiteY27" fmla="*/ 127047 h 203247"/>
              <a:gd name="connsiteX28" fmla="*/ 344404 w 759270"/>
              <a:gd name="connsiteY28" fmla="*/ 110114 h 203247"/>
              <a:gd name="connsiteX29" fmla="*/ 319004 w 759270"/>
              <a:gd name="connsiteY29" fmla="*/ 105880 h 203247"/>
              <a:gd name="connsiteX30" fmla="*/ 306304 w 759270"/>
              <a:gd name="connsiteY30" fmla="*/ 97414 h 203247"/>
              <a:gd name="connsiteX31" fmla="*/ 272437 w 759270"/>
              <a:gd name="connsiteY31" fmla="*/ 88947 h 203247"/>
              <a:gd name="connsiteX32" fmla="*/ 259737 w 759270"/>
              <a:gd name="connsiteY32" fmla="*/ 84714 h 203247"/>
              <a:gd name="connsiteX33" fmla="*/ 221637 w 759270"/>
              <a:gd name="connsiteY33" fmla="*/ 63547 h 203247"/>
              <a:gd name="connsiteX34" fmla="*/ 208937 w 759270"/>
              <a:gd name="connsiteY34" fmla="*/ 55080 h 203247"/>
              <a:gd name="connsiteX35" fmla="*/ 196237 w 759270"/>
              <a:gd name="connsiteY35" fmla="*/ 50847 h 203247"/>
              <a:gd name="connsiteX36" fmla="*/ 124270 w 759270"/>
              <a:gd name="connsiteY36" fmla="*/ 42380 h 203247"/>
              <a:gd name="connsiteX37" fmla="*/ 1504 w 759270"/>
              <a:gd name="connsiteY37"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344404 w 759270"/>
              <a:gd name="connsiteY5" fmla="*/ 72014 h 203247"/>
              <a:gd name="connsiteX6" fmla="*/ 467170 w 759270"/>
              <a:gd name="connsiteY6" fmla="*/ 84714 h 203247"/>
              <a:gd name="connsiteX7" fmla="*/ 551837 w 759270"/>
              <a:gd name="connsiteY7" fmla="*/ 110114 h 203247"/>
              <a:gd name="connsiteX8" fmla="*/ 564537 w 759270"/>
              <a:gd name="connsiteY8" fmla="*/ 114347 h 203247"/>
              <a:gd name="connsiteX9" fmla="*/ 577237 w 759270"/>
              <a:gd name="connsiteY9" fmla="*/ 122814 h 203247"/>
              <a:gd name="connsiteX10" fmla="*/ 589937 w 759270"/>
              <a:gd name="connsiteY10" fmla="*/ 127047 h 203247"/>
              <a:gd name="connsiteX11" fmla="*/ 598404 w 759270"/>
              <a:gd name="connsiteY11" fmla="*/ 139747 h 203247"/>
              <a:gd name="connsiteX12" fmla="*/ 623804 w 759270"/>
              <a:gd name="connsiteY12" fmla="*/ 148214 h 203247"/>
              <a:gd name="connsiteX13" fmla="*/ 674604 w 759270"/>
              <a:gd name="connsiteY13" fmla="*/ 160914 h 203247"/>
              <a:gd name="connsiteX14" fmla="*/ 704237 w 759270"/>
              <a:gd name="connsiteY14" fmla="*/ 165147 h 203247"/>
              <a:gd name="connsiteX15" fmla="*/ 725404 w 759270"/>
              <a:gd name="connsiteY15" fmla="*/ 173614 h 203247"/>
              <a:gd name="connsiteX16" fmla="*/ 759270 w 759270"/>
              <a:gd name="connsiteY16" fmla="*/ 182080 h 203247"/>
              <a:gd name="connsiteX17" fmla="*/ 755037 w 759270"/>
              <a:gd name="connsiteY17" fmla="*/ 194780 h 203247"/>
              <a:gd name="connsiteX18" fmla="*/ 742337 w 759270"/>
              <a:gd name="connsiteY18" fmla="*/ 199014 h 203247"/>
              <a:gd name="connsiteX19" fmla="*/ 695770 w 759270"/>
              <a:gd name="connsiteY19" fmla="*/ 203247 h 203247"/>
              <a:gd name="connsiteX20" fmla="*/ 628037 w 759270"/>
              <a:gd name="connsiteY20" fmla="*/ 199014 h 203247"/>
              <a:gd name="connsiteX21" fmla="*/ 602637 w 759270"/>
              <a:gd name="connsiteY21" fmla="*/ 194780 h 203247"/>
              <a:gd name="connsiteX22" fmla="*/ 547604 w 759270"/>
              <a:gd name="connsiteY22" fmla="*/ 186314 h 203247"/>
              <a:gd name="connsiteX23" fmla="*/ 501037 w 759270"/>
              <a:gd name="connsiteY23" fmla="*/ 173614 h 203247"/>
              <a:gd name="connsiteX24" fmla="*/ 484104 w 759270"/>
              <a:gd name="connsiteY24" fmla="*/ 152447 h 203247"/>
              <a:gd name="connsiteX25" fmla="*/ 462937 w 759270"/>
              <a:gd name="connsiteY25" fmla="*/ 135514 h 203247"/>
              <a:gd name="connsiteX26" fmla="*/ 450237 w 759270"/>
              <a:gd name="connsiteY26" fmla="*/ 127047 h 203247"/>
              <a:gd name="connsiteX27" fmla="*/ 344404 w 759270"/>
              <a:gd name="connsiteY27" fmla="*/ 110114 h 203247"/>
              <a:gd name="connsiteX28" fmla="*/ 319004 w 759270"/>
              <a:gd name="connsiteY28" fmla="*/ 105880 h 203247"/>
              <a:gd name="connsiteX29" fmla="*/ 306304 w 759270"/>
              <a:gd name="connsiteY29" fmla="*/ 97414 h 203247"/>
              <a:gd name="connsiteX30" fmla="*/ 272437 w 759270"/>
              <a:gd name="connsiteY30" fmla="*/ 88947 h 203247"/>
              <a:gd name="connsiteX31" fmla="*/ 259737 w 759270"/>
              <a:gd name="connsiteY31" fmla="*/ 84714 h 203247"/>
              <a:gd name="connsiteX32" fmla="*/ 221637 w 759270"/>
              <a:gd name="connsiteY32" fmla="*/ 63547 h 203247"/>
              <a:gd name="connsiteX33" fmla="*/ 208937 w 759270"/>
              <a:gd name="connsiteY33" fmla="*/ 55080 h 203247"/>
              <a:gd name="connsiteX34" fmla="*/ 196237 w 759270"/>
              <a:gd name="connsiteY34" fmla="*/ 50847 h 203247"/>
              <a:gd name="connsiteX35" fmla="*/ 124270 w 759270"/>
              <a:gd name="connsiteY35" fmla="*/ 42380 h 203247"/>
              <a:gd name="connsiteX36" fmla="*/ 1504 w 759270"/>
              <a:gd name="connsiteY36"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344404 w 759270"/>
              <a:gd name="connsiteY5" fmla="*/ 72014 h 203247"/>
              <a:gd name="connsiteX6" fmla="*/ 467170 w 759270"/>
              <a:gd name="connsiteY6" fmla="*/ 84714 h 203247"/>
              <a:gd name="connsiteX7" fmla="*/ 551837 w 759270"/>
              <a:gd name="connsiteY7" fmla="*/ 110114 h 203247"/>
              <a:gd name="connsiteX8" fmla="*/ 564537 w 759270"/>
              <a:gd name="connsiteY8" fmla="*/ 114347 h 203247"/>
              <a:gd name="connsiteX9" fmla="*/ 589937 w 759270"/>
              <a:gd name="connsiteY9" fmla="*/ 127047 h 203247"/>
              <a:gd name="connsiteX10" fmla="*/ 598404 w 759270"/>
              <a:gd name="connsiteY10" fmla="*/ 139747 h 203247"/>
              <a:gd name="connsiteX11" fmla="*/ 623804 w 759270"/>
              <a:gd name="connsiteY11" fmla="*/ 148214 h 203247"/>
              <a:gd name="connsiteX12" fmla="*/ 674604 w 759270"/>
              <a:gd name="connsiteY12" fmla="*/ 160914 h 203247"/>
              <a:gd name="connsiteX13" fmla="*/ 704237 w 759270"/>
              <a:gd name="connsiteY13" fmla="*/ 165147 h 203247"/>
              <a:gd name="connsiteX14" fmla="*/ 725404 w 759270"/>
              <a:gd name="connsiteY14" fmla="*/ 173614 h 203247"/>
              <a:gd name="connsiteX15" fmla="*/ 759270 w 759270"/>
              <a:gd name="connsiteY15" fmla="*/ 182080 h 203247"/>
              <a:gd name="connsiteX16" fmla="*/ 755037 w 759270"/>
              <a:gd name="connsiteY16" fmla="*/ 194780 h 203247"/>
              <a:gd name="connsiteX17" fmla="*/ 742337 w 759270"/>
              <a:gd name="connsiteY17" fmla="*/ 199014 h 203247"/>
              <a:gd name="connsiteX18" fmla="*/ 695770 w 759270"/>
              <a:gd name="connsiteY18" fmla="*/ 203247 h 203247"/>
              <a:gd name="connsiteX19" fmla="*/ 628037 w 759270"/>
              <a:gd name="connsiteY19" fmla="*/ 199014 h 203247"/>
              <a:gd name="connsiteX20" fmla="*/ 602637 w 759270"/>
              <a:gd name="connsiteY20" fmla="*/ 194780 h 203247"/>
              <a:gd name="connsiteX21" fmla="*/ 547604 w 759270"/>
              <a:gd name="connsiteY21" fmla="*/ 186314 h 203247"/>
              <a:gd name="connsiteX22" fmla="*/ 501037 w 759270"/>
              <a:gd name="connsiteY22" fmla="*/ 173614 h 203247"/>
              <a:gd name="connsiteX23" fmla="*/ 484104 w 759270"/>
              <a:gd name="connsiteY23" fmla="*/ 152447 h 203247"/>
              <a:gd name="connsiteX24" fmla="*/ 462937 w 759270"/>
              <a:gd name="connsiteY24" fmla="*/ 135514 h 203247"/>
              <a:gd name="connsiteX25" fmla="*/ 450237 w 759270"/>
              <a:gd name="connsiteY25" fmla="*/ 127047 h 203247"/>
              <a:gd name="connsiteX26" fmla="*/ 344404 w 759270"/>
              <a:gd name="connsiteY26" fmla="*/ 110114 h 203247"/>
              <a:gd name="connsiteX27" fmla="*/ 319004 w 759270"/>
              <a:gd name="connsiteY27" fmla="*/ 105880 h 203247"/>
              <a:gd name="connsiteX28" fmla="*/ 306304 w 759270"/>
              <a:gd name="connsiteY28" fmla="*/ 97414 h 203247"/>
              <a:gd name="connsiteX29" fmla="*/ 272437 w 759270"/>
              <a:gd name="connsiteY29" fmla="*/ 88947 h 203247"/>
              <a:gd name="connsiteX30" fmla="*/ 259737 w 759270"/>
              <a:gd name="connsiteY30" fmla="*/ 84714 h 203247"/>
              <a:gd name="connsiteX31" fmla="*/ 221637 w 759270"/>
              <a:gd name="connsiteY31" fmla="*/ 63547 h 203247"/>
              <a:gd name="connsiteX32" fmla="*/ 208937 w 759270"/>
              <a:gd name="connsiteY32" fmla="*/ 55080 h 203247"/>
              <a:gd name="connsiteX33" fmla="*/ 196237 w 759270"/>
              <a:gd name="connsiteY33" fmla="*/ 50847 h 203247"/>
              <a:gd name="connsiteX34" fmla="*/ 124270 w 759270"/>
              <a:gd name="connsiteY34" fmla="*/ 42380 h 203247"/>
              <a:gd name="connsiteX35" fmla="*/ 1504 w 759270"/>
              <a:gd name="connsiteY35"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344404 w 759270"/>
              <a:gd name="connsiteY5" fmla="*/ 72014 h 203247"/>
              <a:gd name="connsiteX6" fmla="*/ 467170 w 759270"/>
              <a:gd name="connsiteY6" fmla="*/ 84714 h 203247"/>
              <a:gd name="connsiteX7" fmla="*/ 551837 w 759270"/>
              <a:gd name="connsiteY7" fmla="*/ 110114 h 203247"/>
              <a:gd name="connsiteX8" fmla="*/ 589937 w 759270"/>
              <a:gd name="connsiteY8" fmla="*/ 127047 h 203247"/>
              <a:gd name="connsiteX9" fmla="*/ 598404 w 759270"/>
              <a:gd name="connsiteY9" fmla="*/ 139747 h 203247"/>
              <a:gd name="connsiteX10" fmla="*/ 623804 w 759270"/>
              <a:gd name="connsiteY10" fmla="*/ 148214 h 203247"/>
              <a:gd name="connsiteX11" fmla="*/ 674604 w 759270"/>
              <a:gd name="connsiteY11" fmla="*/ 160914 h 203247"/>
              <a:gd name="connsiteX12" fmla="*/ 704237 w 759270"/>
              <a:gd name="connsiteY12" fmla="*/ 165147 h 203247"/>
              <a:gd name="connsiteX13" fmla="*/ 725404 w 759270"/>
              <a:gd name="connsiteY13" fmla="*/ 173614 h 203247"/>
              <a:gd name="connsiteX14" fmla="*/ 759270 w 759270"/>
              <a:gd name="connsiteY14" fmla="*/ 182080 h 203247"/>
              <a:gd name="connsiteX15" fmla="*/ 755037 w 759270"/>
              <a:gd name="connsiteY15" fmla="*/ 194780 h 203247"/>
              <a:gd name="connsiteX16" fmla="*/ 742337 w 759270"/>
              <a:gd name="connsiteY16" fmla="*/ 199014 h 203247"/>
              <a:gd name="connsiteX17" fmla="*/ 695770 w 759270"/>
              <a:gd name="connsiteY17" fmla="*/ 203247 h 203247"/>
              <a:gd name="connsiteX18" fmla="*/ 628037 w 759270"/>
              <a:gd name="connsiteY18" fmla="*/ 199014 h 203247"/>
              <a:gd name="connsiteX19" fmla="*/ 602637 w 759270"/>
              <a:gd name="connsiteY19" fmla="*/ 194780 h 203247"/>
              <a:gd name="connsiteX20" fmla="*/ 547604 w 759270"/>
              <a:gd name="connsiteY20" fmla="*/ 186314 h 203247"/>
              <a:gd name="connsiteX21" fmla="*/ 501037 w 759270"/>
              <a:gd name="connsiteY21" fmla="*/ 173614 h 203247"/>
              <a:gd name="connsiteX22" fmla="*/ 484104 w 759270"/>
              <a:gd name="connsiteY22" fmla="*/ 152447 h 203247"/>
              <a:gd name="connsiteX23" fmla="*/ 462937 w 759270"/>
              <a:gd name="connsiteY23" fmla="*/ 135514 h 203247"/>
              <a:gd name="connsiteX24" fmla="*/ 450237 w 759270"/>
              <a:gd name="connsiteY24" fmla="*/ 127047 h 203247"/>
              <a:gd name="connsiteX25" fmla="*/ 344404 w 759270"/>
              <a:gd name="connsiteY25" fmla="*/ 110114 h 203247"/>
              <a:gd name="connsiteX26" fmla="*/ 319004 w 759270"/>
              <a:gd name="connsiteY26" fmla="*/ 105880 h 203247"/>
              <a:gd name="connsiteX27" fmla="*/ 306304 w 759270"/>
              <a:gd name="connsiteY27" fmla="*/ 97414 h 203247"/>
              <a:gd name="connsiteX28" fmla="*/ 272437 w 759270"/>
              <a:gd name="connsiteY28" fmla="*/ 88947 h 203247"/>
              <a:gd name="connsiteX29" fmla="*/ 259737 w 759270"/>
              <a:gd name="connsiteY29" fmla="*/ 84714 h 203247"/>
              <a:gd name="connsiteX30" fmla="*/ 221637 w 759270"/>
              <a:gd name="connsiteY30" fmla="*/ 63547 h 203247"/>
              <a:gd name="connsiteX31" fmla="*/ 208937 w 759270"/>
              <a:gd name="connsiteY31" fmla="*/ 55080 h 203247"/>
              <a:gd name="connsiteX32" fmla="*/ 196237 w 759270"/>
              <a:gd name="connsiteY32" fmla="*/ 50847 h 203247"/>
              <a:gd name="connsiteX33" fmla="*/ 124270 w 759270"/>
              <a:gd name="connsiteY33" fmla="*/ 42380 h 203247"/>
              <a:gd name="connsiteX34" fmla="*/ 1504 w 759270"/>
              <a:gd name="connsiteY34"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344404 w 759270"/>
              <a:gd name="connsiteY5" fmla="*/ 72014 h 203247"/>
              <a:gd name="connsiteX6" fmla="*/ 467170 w 759270"/>
              <a:gd name="connsiteY6" fmla="*/ 84714 h 203247"/>
              <a:gd name="connsiteX7" fmla="*/ 551837 w 759270"/>
              <a:gd name="connsiteY7" fmla="*/ 110114 h 203247"/>
              <a:gd name="connsiteX8" fmla="*/ 589937 w 759270"/>
              <a:gd name="connsiteY8" fmla="*/ 127047 h 203247"/>
              <a:gd name="connsiteX9" fmla="*/ 623804 w 759270"/>
              <a:gd name="connsiteY9" fmla="*/ 148214 h 203247"/>
              <a:gd name="connsiteX10" fmla="*/ 674604 w 759270"/>
              <a:gd name="connsiteY10" fmla="*/ 160914 h 203247"/>
              <a:gd name="connsiteX11" fmla="*/ 704237 w 759270"/>
              <a:gd name="connsiteY11" fmla="*/ 165147 h 203247"/>
              <a:gd name="connsiteX12" fmla="*/ 725404 w 759270"/>
              <a:gd name="connsiteY12" fmla="*/ 173614 h 203247"/>
              <a:gd name="connsiteX13" fmla="*/ 759270 w 759270"/>
              <a:gd name="connsiteY13" fmla="*/ 182080 h 203247"/>
              <a:gd name="connsiteX14" fmla="*/ 755037 w 759270"/>
              <a:gd name="connsiteY14" fmla="*/ 194780 h 203247"/>
              <a:gd name="connsiteX15" fmla="*/ 742337 w 759270"/>
              <a:gd name="connsiteY15" fmla="*/ 199014 h 203247"/>
              <a:gd name="connsiteX16" fmla="*/ 695770 w 759270"/>
              <a:gd name="connsiteY16" fmla="*/ 203247 h 203247"/>
              <a:gd name="connsiteX17" fmla="*/ 628037 w 759270"/>
              <a:gd name="connsiteY17" fmla="*/ 199014 h 203247"/>
              <a:gd name="connsiteX18" fmla="*/ 602637 w 759270"/>
              <a:gd name="connsiteY18" fmla="*/ 194780 h 203247"/>
              <a:gd name="connsiteX19" fmla="*/ 547604 w 759270"/>
              <a:gd name="connsiteY19" fmla="*/ 186314 h 203247"/>
              <a:gd name="connsiteX20" fmla="*/ 501037 w 759270"/>
              <a:gd name="connsiteY20" fmla="*/ 173614 h 203247"/>
              <a:gd name="connsiteX21" fmla="*/ 484104 w 759270"/>
              <a:gd name="connsiteY21" fmla="*/ 152447 h 203247"/>
              <a:gd name="connsiteX22" fmla="*/ 462937 w 759270"/>
              <a:gd name="connsiteY22" fmla="*/ 135514 h 203247"/>
              <a:gd name="connsiteX23" fmla="*/ 450237 w 759270"/>
              <a:gd name="connsiteY23" fmla="*/ 127047 h 203247"/>
              <a:gd name="connsiteX24" fmla="*/ 344404 w 759270"/>
              <a:gd name="connsiteY24" fmla="*/ 110114 h 203247"/>
              <a:gd name="connsiteX25" fmla="*/ 319004 w 759270"/>
              <a:gd name="connsiteY25" fmla="*/ 105880 h 203247"/>
              <a:gd name="connsiteX26" fmla="*/ 306304 w 759270"/>
              <a:gd name="connsiteY26" fmla="*/ 97414 h 203247"/>
              <a:gd name="connsiteX27" fmla="*/ 272437 w 759270"/>
              <a:gd name="connsiteY27" fmla="*/ 88947 h 203247"/>
              <a:gd name="connsiteX28" fmla="*/ 259737 w 759270"/>
              <a:gd name="connsiteY28" fmla="*/ 84714 h 203247"/>
              <a:gd name="connsiteX29" fmla="*/ 221637 w 759270"/>
              <a:gd name="connsiteY29" fmla="*/ 63547 h 203247"/>
              <a:gd name="connsiteX30" fmla="*/ 208937 w 759270"/>
              <a:gd name="connsiteY30" fmla="*/ 55080 h 203247"/>
              <a:gd name="connsiteX31" fmla="*/ 196237 w 759270"/>
              <a:gd name="connsiteY31" fmla="*/ 50847 h 203247"/>
              <a:gd name="connsiteX32" fmla="*/ 124270 w 759270"/>
              <a:gd name="connsiteY32" fmla="*/ 42380 h 203247"/>
              <a:gd name="connsiteX33" fmla="*/ 1504 w 759270"/>
              <a:gd name="connsiteY33"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344404 w 759270"/>
              <a:gd name="connsiteY5" fmla="*/ 72014 h 203247"/>
              <a:gd name="connsiteX6" fmla="*/ 467170 w 759270"/>
              <a:gd name="connsiteY6" fmla="*/ 84714 h 203247"/>
              <a:gd name="connsiteX7" fmla="*/ 551837 w 759270"/>
              <a:gd name="connsiteY7" fmla="*/ 110114 h 203247"/>
              <a:gd name="connsiteX8" fmla="*/ 623804 w 759270"/>
              <a:gd name="connsiteY8" fmla="*/ 148214 h 203247"/>
              <a:gd name="connsiteX9" fmla="*/ 674604 w 759270"/>
              <a:gd name="connsiteY9" fmla="*/ 160914 h 203247"/>
              <a:gd name="connsiteX10" fmla="*/ 704237 w 759270"/>
              <a:gd name="connsiteY10" fmla="*/ 165147 h 203247"/>
              <a:gd name="connsiteX11" fmla="*/ 725404 w 759270"/>
              <a:gd name="connsiteY11" fmla="*/ 173614 h 203247"/>
              <a:gd name="connsiteX12" fmla="*/ 759270 w 759270"/>
              <a:gd name="connsiteY12" fmla="*/ 182080 h 203247"/>
              <a:gd name="connsiteX13" fmla="*/ 755037 w 759270"/>
              <a:gd name="connsiteY13" fmla="*/ 194780 h 203247"/>
              <a:gd name="connsiteX14" fmla="*/ 742337 w 759270"/>
              <a:gd name="connsiteY14" fmla="*/ 199014 h 203247"/>
              <a:gd name="connsiteX15" fmla="*/ 695770 w 759270"/>
              <a:gd name="connsiteY15" fmla="*/ 203247 h 203247"/>
              <a:gd name="connsiteX16" fmla="*/ 628037 w 759270"/>
              <a:gd name="connsiteY16" fmla="*/ 199014 h 203247"/>
              <a:gd name="connsiteX17" fmla="*/ 602637 w 759270"/>
              <a:gd name="connsiteY17" fmla="*/ 194780 h 203247"/>
              <a:gd name="connsiteX18" fmla="*/ 547604 w 759270"/>
              <a:gd name="connsiteY18" fmla="*/ 186314 h 203247"/>
              <a:gd name="connsiteX19" fmla="*/ 501037 w 759270"/>
              <a:gd name="connsiteY19" fmla="*/ 173614 h 203247"/>
              <a:gd name="connsiteX20" fmla="*/ 484104 w 759270"/>
              <a:gd name="connsiteY20" fmla="*/ 152447 h 203247"/>
              <a:gd name="connsiteX21" fmla="*/ 462937 w 759270"/>
              <a:gd name="connsiteY21" fmla="*/ 135514 h 203247"/>
              <a:gd name="connsiteX22" fmla="*/ 450237 w 759270"/>
              <a:gd name="connsiteY22" fmla="*/ 127047 h 203247"/>
              <a:gd name="connsiteX23" fmla="*/ 344404 w 759270"/>
              <a:gd name="connsiteY23" fmla="*/ 110114 h 203247"/>
              <a:gd name="connsiteX24" fmla="*/ 319004 w 759270"/>
              <a:gd name="connsiteY24" fmla="*/ 105880 h 203247"/>
              <a:gd name="connsiteX25" fmla="*/ 306304 w 759270"/>
              <a:gd name="connsiteY25" fmla="*/ 97414 h 203247"/>
              <a:gd name="connsiteX26" fmla="*/ 272437 w 759270"/>
              <a:gd name="connsiteY26" fmla="*/ 88947 h 203247"/>
              <a:gd name="connsiteX27" fmla="*/ 259737 w 759270"/>
              <a:gd name="connsiteY27" fmla="*/ 84714 h 203247"/>
              <a:gd name="connsiteX28" fmla="*/ 221637 w 759270"/>
              <a:gd name="connsiteY28" fmla="*/ 63547 h 203247"/>
              <a:gd name="connsiteX29" fmla="*/ 208937 w 759270"/>
              <a:gd name="connsiteY29" fmla="*/ 55080 h 203247"/>
              <a:gd name="connsiteX30" fmla="*/ 196237 w 759270"/>
              <a:gd name="connsiteY30" fmla="*/ 50847 h 203247"/>
              <a:gd name="connsiteX31" fmla="*/ 124270 w 759270"/>
              <a:gd name="connsiteY31" fmla="*/ 42380 h 203247"/>
              <a:gd name="connsiteX32" fmla="*/ 1504 w 759270"/>
              <a:gd name="connsiteY32"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344404 w 759270"/>
              <a:gd name="connsiteY5" fmla="*/ 72014 h 203247"/>
              <a:gd name="connsiteX6" fmla="*/ 467170 w 759270"/>
              <a:gd name="connsiteY6" fmla="*/ 84714 h 203247"/>
              <a:gd name="connsiteX7" fmla="*/ 551837 w 759270"/>
              <a:gd name="connsiteY7" fmla="*/ 110114 h 203247"/>
              <a:gd name="connsiteX8" fmla="*/ 623804 w 759270"/>
              <a:gd name="connsiteY8" fmla="*/ 148214 h 203247"/>
              <a:gd name="connsiteX9" fmla="*/ 704237 w 759270"/>
              <a:gd name="connsiteY9" fmla="*/ 165147 h 203247"/>
              <a:gd name="connsiteX10" fmla="*/ 725404 w 759270"/>
              <a:gd name="connsiteY10" fmla="*/ 173614 h 203247"/>
              <a:gd name="connsiteX11" fmla="*/ 759270 w 759270"/>
              <a:gd name="connsiteY11" fmla="*/ 182080 h 203247"/>
              <a:gd name="connsiteX12" fmla="*/ 755037 w 759270"/>
              <a:gd name="connsiteY12" fmla="*/ 194780 h 203247"/>
              <a:gd name="connsiteX13" fmla="*/ 742337 w 759270"/>
              <a:gd name="connsiteY13" fmla="*/ 199014 h 203247"/>
              <a:gd name="connsiteX14" fmla="*/ 695770 w 759270"/>
              <a:gd name="connsiteY14" fmla="*/ 203247 h 203247"/>
              <a:gd name="connsiteX15" fmla="*/ 628037 w 759270"/>
              <a:gd name="connsiteY15" fmla="*/ 199014 h 203247"/>
              <a:gd name="connsiteX16" fmla="*/ 602637 w 759270"/>
              <a:gd name="connsiteY16" fmla="*/ 194780 h 203247"/>
              <a:gd name="connsiteX17" fmla="*/ 547604 w 759270"/>
              <a:gd name="connsiteY17" fmla="*/ 186314 h 203247"/>
              <a:gd name="connsiteX18" fmla="*/ 501037 w 759270"/>
              <a:gd name="connsiteY18" fmla="*/ 173614 h 203247"/>
              <a:gd name="connsiteX19" fmla="*/ 484104 w 759270"/>
              <a:gd name="connsiteY19" fmla="*/ 152447 h 203247"/>
              <a:gd name="connsiteX20" fmla="*/ 462937 w 759270"/>
              <a:gd name="connsiteY20" fmla="*/ 135514 h 203247"/>
              <a:gd name="connsiteX21" fmla="*/ 450237 w 759270"/>
              <a:gd name="connsiteY21" fmla="*/ 127047 h 203247"/>
              <a:gd name="connsiteX22" fmla="*/ 344404 w 759270"/>
              <a:gd name="connsiteY22" fmla="*/ 110114 h 203247"/>
              <a:gd name="connsiteX23" fmla="*/ 319004 w 759270"/>
              <a:gd name="connsiteY23" fmla="*/ 105880 h 203247"/>
              <a:gd name="connsiteX24" fmla="*/ 306304 w 759270"/>
              <a:gd name="connsiteY24" fmla="*/ 97414 h 203247"/>
              <a:gd name="connsiteX25" fmla="*/ 272437 w 759270"/>
              <a:gd name="connsiteY25" fmla="*/ 88947 h 203247"/>
              <a:gd name="connsiteX26" fmla="*/ 259737 w 759270"/>
              <a:gd name="connsiteY26" fmla="*/ 84714 h 203247"/>
              <a:gd name="connsiteX27" fmla="*/ 221637 w 759270"/>
              <a:gd name="connsiteY27" fmla="*/ 63547 h 203247"/>
              <a:gd name="connsiteX28" fmla="*/ 208937 w 759270"/>
              <a:gd name="connsiteY28" fmla="*/ 55080 h 203247"/>
              <a:gd name="connsiteX29" fmla="*/ 196237 w 759270"/>
              <a:gd name="connsiteY29" fmla="*/ 50847 h 203247"/>
              <a:gd name="connsiteX30" fmla="*/ 124270 w 759270"/>
              <a:gd name="connsiteY30" fmla="*/ 42380 h 203247"/>
              <a:gd name="connsiteX31" fmla="*/ 1504 w 759270"/>
              <a:gd name="connsiteY31" fmla="*/ 38147 h 203247"/>
              <a:gd name="connsiteX0" fmla="*/ 1504 w 759270"/>
              <a:gd name="connsiteY0" fmla="*/ 38147 h 203247"/>
              <a:gd name="connsiteX1" fmla="*/ 60770 w 759270"/>
              <a:gd name="connsiteY1" fmla="*/ 12747 h 203247"/>
              <a:gd name="connsiteX2" fmla="*/ 132738 w 759270"/>
              <a:gd name="connsiteY2" fmla="*/ 48 h 203247"/>
              <a:gd name="connsiteX3" fmla="*/ 242804 w 759270"/>
              <a:gd name="connsiteY3" fmla="*/ 16980 h 203247"/>
              <a:gd name="connsiteX4" fmla="*/ 297837 w 759270"/>
              <a:gd name="connsiteY4" fmla="*/ 50847 h 203247"/>
              <a:gd name="connsiteX5" fmla="*/ 344404 w 759270"/>
              <a:gd name="connsiteY5" fmla="*/ 72014 h 203247"/>
              <a:gd name="connsiteX6" fmla="*/ 467170 w 759270"/>
              <a:gd name="connsiteY6" fmla="*/ 84714 h 203247"/>
              <a:gd name="connsiteX7" fmla="*/ 551837 w 759270"/>
              <a:gd name="connsiteY7" fmla="*/ 110114 h 203247"/>
              <a:gd name="connsiteX8" fmla="*/ 623804 w 759270"/>
              <a:gd name="connsiteY8" fmla="*/ 148214 h 203247"/>
              <a:gd name="connsiteX9" fmla="*/ 725404 w 759270"/>
              <a:gd name="connsiteY9" fmla="*/ 173614 h 203247"/>
              <a:gd name="connsiteX10" fmla="*/ 759270 w 759270"/>
              <a:gd name="connsiteY10" fmla="*/ 182080 h 203247"/>
              <a:gd name="connsiteX11" fmla="*/ 755037 w 759270"/>
              <a:gd name="connsiteY11" fmla="*/ 194780 h 203247"/>
              <a:gd name="connsiteX12" fmla="*/ 742337 w 759270"/>
              <a:gd name="connsiteY12" fmla="*/ 199014 h 203247"/>
              <a:gd name="connsiteX13" fmla="*/ 695770 w 759270"/>
              <a:gd name="connsiteY13" fmla="*/ 203247 h 203247"/>
              <a:gd name="connsiteX14" fmla="*/ 628037 w 759270"/>
              <a:gd name="connsiteY14" fmla="*/ 199014 h 203247"/>
              <a:gd name="connsiteX15" fmla="*/ 602637 w 759270"/>
              <a:gd name="connsiteY15" fmla="*/ 194780 h 203247"/>
              <a:gd name="connsiteX16" fmla="*/ 547604 w 759270"/>
              <a:gd name="connsiteY16" fmla="*/ 186314 h 203247"/>
              <a:gd name="connsiteX17" fmla="*/ 501037 w 759270"/>
              <a:gd name="connsiteY17" fmla="*/ 173614 h 203247"/>
              <a:gd name="connsiteX18" fmla="*/ 484104 w 759270"/>
              <a:gd name="connsiteY18" fmla="*/ 152447 h 203247"/>
              <a:gd name="connsiteX19" fmla="*/ 462937 w 759270"/>
              <a:gd name="connsiteY19" fmla="*/ 135514 h 203247"/>
              <a:gd name="connsiteX20" fmla="*/ 450237 w 759270"/>
              <a:gd name="connsiteY20" fmla="*/ 127047 h 203247"/>
              <a:gd name="connsiteX21" fmla="*/ 344404 w 759270"/>
              <a:gd name="connsiteY21" fmla="*/ 110114 h 203247"/>
              <a:gd name="connsiteX22" fmla="*/ 319004 w 759270"/>
              <a:gd name="connsiteY22" fmla="*/ 105880 h 203247"/>
              <a:gd name="connsiteX23" fmla="*/ 306304 w 759270"/>
              <a:gd name="connsiteY23" fmla="*/ 97414 h 203247"/>
              <a:gd name="connsiteX24" fmla="*/ 272437 w 759270"/>
              <a:gd name="connsiteY24" fmla="*/ 88947 h 203247"/>
              <a:gd name="connsiteX25" fmla="*/ 259737 w 759270"/>
              <a:gd name="connsiteY25" fmla="*/ 84714 h 203247"/>
              <a:gd name="connsiteX26" fmla="*/ 221637 w 759270"/>
              <a:gd name="connsiteY26" fmla="*/ 63547 h 203247"/>
              <a:gd name="connsiteX27" fmla="*/ 208937 w 759270"/>
              <a:gd name="connsiteY27" fmla="*/ 55080 h 203247"/>
              <a:gd name="connsiteX28" fmla="*/ 196237 w 759270"/>
              <a:gd name="connsiteY28" fmla="*/ 50847 h 203247"/>
              <a:gd name="connsiteX29" fmla="*/ 124270 w 759270"/>
              <a:gd name="connsiteY29" fmla="*/ 42380 h 203247"/>
              <a:gd name="connsiteX30" fmla="*/ 1504 w 759270"/>
              <a:gd name="connsiteY30" fmla="*/ 38147 h 203247"/>
              <a:gd name="connsiteX0" fmla="*/ 1504 w 768616"/>
              <a:gd name="connsiteY0" fmla="*/ 38147 h 203247"/>
              <a:gd name="connsiteX1" fmla="*/ 60770 w 768616"/>
              <a:gd name="connsiteY1" fmla="*/ 12747 h 203247"/>
              <a:gd name="connsiteX2" fmla="*/ 132738 w 768616"/>
              <a:gd name="connsiteY2" fmla="*/ 48 h 203247"/>
              <a:gd name="connsiteX3" fmla="*/ 242804 w 768616"/>
              <a:gd name="connsiteY3" fmla="*/ 16980 h 203247"/>
              <a:gd name="connsiteX4" fmla="*/ 297837 w 768616"/>
              <a:gd name="connsiteY4" fmla="*/ 50847 h 203247"/>
              <a:gd name="connsiteX5" fmla="*/ 344404 w 768616"/>
              <a:gd name="connsiteY5" fmla="*/ 72014 h 203247"/>
              <a:gd name="connsiteX6" fmla="*/ 467170 w 768616"/>
              <a:gd name="connsiteY6" fmla="*/ 84714 h 203247"/>
              <a:gd name="connsiteX7" fmla="*/ 551837 w 768616"/>
              <a:gd name="connsiteY7" fmla="*/ 110114 h 203247"/>
              <a:gd name="connsiteX8" fmla="*/ 623804 w 768616"/>
              <a:gd name="connsiteY8" fmla="*/ 148214 h 203247"/>
              <a:gd name="connsiteX9" fmla="*/ 759270 w 768616"/>
              <a:gd name="connsiteY9" fmla="*/ 182080 h 203247"/>
              <a:gd name="connsiteX10" fmla="*/ 755037 w 768616"/>
              <a:gd name="connsiteY10" fmla="*/ 194780 h 203247"/>
              <a:gd name="connsiteX11" fmla="*/ 742337 w 768616"/>
              <a:gd name="connsiteY11" fmla="*/ 199014 h 203247"/>
              <a:gd name="connsiteX12" fmla="*/ 695770 w 768616"/>
              <a:gd name="connsiteY12" fmla="*/ 203247 h 203247"/>
              <a:gd name="connsiteX13" fmla="*/ 628037 w 768616"/>
              <a:gd name="connsiteY13" fmla="*/ 199014 h 203247"/>
              <a:gd name="connsiteX14" fmla="*/ 602637 w 768616"/>
              <a:gd name="connsiteY14" fmla="*/ 194780 h 203247"/>
              <a:gd name="connsiteX15" fmla="*/ 547604 w 768616"/>
              <a:gd name="connsiteY15" fmla="*/ 186314 h 203247"/>
              <a:gd name="connsiteX16" fmla="*/ 501037 w 768616"/>
              <a:gd name="connsiteY16" fmla="*/ 173614 h 203247"/>
              <a:gd name="connsiteX17" fmla="*/ 484104 w 768616"/>
              <a:gd name="connsiteY17" fmla="*/ 152447 h 203247"/>
              <a:gd name="connsiteX18" fmla="*/ 462937 w 768616"/>
              <a:gd name="connsiteY18" fmla="*/ 135514 h 203247"/>
              <a:gd name="connsiteX19" fmla="*/ 450237 w 768616"/>
              <a:gd name="connsiteY19" fmla="*/ 127047 h 203247"/>
              <a:gd name="connsiteX20" fmla="*/ 344404 w 768616"/>
              <a:gd name="connsiteY20" fmla="*/ 110114 h 203247"/>
              <a:gd name="connsiteX21" fmla="*/ 319004 w 768616"/>
              <a:gd name="connsiteY21" fmla="*/ 105880 h 203247"/>
              <a:gd name="connsiteX22" fmla="*/ 306304 w 768616"/>
              <a:gd name="connsiteY22" fmla="*/ 97414 h 203247"/>
              <a:gd name="connsiteX23" fmla="*/ 272437 w 768616"/>
              <a:gd name="connsiteY23" fmla="*/ 88947 h 203247"/>
              <a:gd name="connsiteX24" fmla="*/ 259737 w 768616"/>
              <a:gd name="connsiteY24" fmla="*/ 84714 h 203247"/>
              <a:gd name="connsiteX25" fmla="*/ 221637 w 768616"/>
              <a:gd name="connsiteY25" fmla="*/ 63547 h 203247"/>
              <a:gd name="connsiteX26" fmla="*/ 208937 w 768616"/>
              <a:gd name="connsiteY26" fmla="*/ 55080 h 203247"/>
              <a:gd name="connsiteX27" fmla="*/ 196237 w 768616"/>
              <a:gd name="connsiteY27" fmla="*/ 50847 h 203247"/>
              <a:gd name="connsiteX28" fmla="*/ 124270 w 768616"/>
              <a:gd name="connsiteY28" fmla="*/ 42380 h 203247"/>
              <a:gd name="connsiteX29" fmla="*/ 1504 w 768616"/>
              <a:gd name="connsiteY29" fmla="*/ 38147 h 203247"/>
              <a:gd name="connsiteX0" fmla="*/ 1504 w 766457"/>
              <a:gd name="connsiteY0" fmla="*/ 38147 h 203247"/>
              <a:gd name="connsiteX1" fmla="*/ 60770 w 766457"/>
              <a:gd name="connsiteY1" fmla="*/ 12747 h 203247"/>
              <a:gd name="connsiteX2" fmla="*/ 132738 w 766457"/>
              <a:gd name="connsiteY2" fmla="*/ 48 h 203247"/>
              <a:gd name="connsiteX3" fmla="*/ 242804 w 766457"/>
              <a:gd name="connsiteY3" fmla="*/ 16980 h 203247"/>
              <a:gd name="connsiteX4" fmla="*/ 297837 w 766457"/>
              <a:gd name="connsiteY4" fmla="*/ 50847 h 203247"/>
              <a:gd name="connsiteX5" fmla="*/ 344404 w 766457"/>
              <a:gd name="connsiteY5" fmla="*/ 72014 h 203247"/>
              <a:gd name="connsiteX6" fmla="*/ 467170 w 766457"/>
              <a:gd name="connsiteY6" fmla="*/ 84714 h 203247"/>
              <a:gd name="connsiteX7" fmla="*/ 551837 w 766457"/>
              <a:gd name="connsiteY7" fmla="*/ 110114 h 203247"/>
              <a:gd name="connsiteX8" fmla="*/ 623804 w 766457"/>
              <a:gd name="connsiteY8" fmla="*/ 148214 h 203247"/>
              <a:gd name="connsiteX9" fmla="*/ 759270 w 766457"/>
              <a:gd name="connsiteY9" fmla="*/ 182080 h 203247"/>
              <a:gd name="connsiteX10" fmla="*/ 742337 w 766457"/>
              <a:gd name="connsiteY10" fmla="*/ 199014 h 203247"/>
              <a:gd name="connsiteX11" fmla="*/ 695770 w 766457"/>
              <a:gd name="connsiteY11" fmla="*/ 203247 h 203247"/>
              <a:gd name="connsiteX12" fmla="*/ 628037 w 766457"/>
              <a:gd name="connsiteY12" fmla="*/ 199014 h 203247"/>
              <a:gd name="connsiteX13" fmla="*/ 602637 w 766457"/>
              <a:gd name="connsiteY13" fmla="*/ 194780 h 203247"/>
              <a:gd name="connsiteX14" fmla="*/ 547604 w 766457"/>
              <a:gd name="connsiteY14" fmla="*/ 186314 h 203247"/>
              <a:gd name="connsiteX15" fmla="*/ 501037 w 766457"/>
              <a:gd name="connsiteY15" fmla="*/ 173614 h 203247"/>
              <a:gd name="connsiteX16" fmla="*/ 484104 w 766457"/>
              <a:gd name="connsiteY16" fmla="*/ 152447 h 203247"/>
              <a:gd name="connsiteX17" fmla="*/ 462937 w 766457"/>
              <a:gd name="connsiteY17" fmla="*/ 135514 h 203247"/>
              <a:gd name="connsiteX18" fmla="*/ 450237 w 766457"/>
              <a:gd name="connsiteY18" fmla="*/ 127047 h 203247"/>
              <a:gd name="connsiteX19" fmla="*/ 344404 w 766457"/>
              <a:gd name="connsiteY19" fmla="*/ 110114 h 203247"/>
              <a:gd name="connsiteX20" fmla="*/ 319004 w 766457"/>
              <a:gd name="connsiteY20" fmla="*/ 105880 h 203247"/>
              <a:gd name="connsiteX21" fmla="*/ 306304 w 766457"/>
              <a:gd name="connsiteY21" fmla="*/ 97414 h 203247"/>
              <a:gd name="connsiteX22" fmla="*/ 272437 w 766457"/>
              <a:gd name="connsiteY22" fmla="*/ 88947 h 203247"/>
              <a:gd name="connsiteX23" fmla="*/ 259737 w 766457"/>
              <a:gd name="connsiteY23" fmla="*/ 84714 h 203247"/>
              <a:gd name="connsiteX24" fmla="*/ 221637 w 766457"/>
              <a:gd name="connsiteY24" fmla="*/ 63547 h 203247"/>
              <a:gd name="connsiteX25" fmla="*/ 208937 w 766457"/>
              <a:gd name="connsiteY25" fmla="*/ 55080 h 203247"/>
              <a:gd name="connsiteX26" fmla="*/ 196237 w 766457"/>
              <a:gd name="connsiteY26" fmla="*/ 50847 h 203247"/>
              <a:gd name="connsiteX27" fmla="*/ 124270 w 766457"/>
              <a:gd name="connsiteY27" fmla="*/ 42380 h 203247"/>
              <a:gd name="connsiteX28" fmla="*/ 1504 w 766457"/>
              <a:gd name="connsiteY28" fmla="*/ 38147 h 203247"/>
              <a:gd name="connsiteX0" fmla="*/ 1504 w 746008"/>
              <a:gd name="connsiteY0" fmla="*/ 38147 h 203247"/>
              <a:gd name="connsiteX1" fmla="*/ 60770 w 746008"/>
              <a:gd name="connsiteY1" fmla="*/ 12747 h 203247"/>
              <a:gd name="connsiteX2" fmla="*/ 132738 w 746008"/>
              <a:gd name="connsiteY2" fmla="*/ 48 h 203247"/>
              <a:gd name="connsiteX3" fmla="*/ 242804 w 746008"/>
              <a:gd name="connsiteY3" fmla="*/ 16980 h 203247"/>
              <a:gd name="connsiteX4" fmla="*/ 297837 w 746008"/>
              <a:gd name="connsiteY4" fmla="*/ 50847 h 203247"/>
              <a:gd name="connsiteX5" fmla="*/ 344404 w 746008"/>
              <a:gd name="connsiteY5" fmla="*/ 72014 h 203247"/>
              <a:gd name="connsiteX6" fmla="*/ 467170 w 746008"/>
              <a:gd name="connsiteY6" fmla="*/ 84714 h 203247"/>
              <a:gd name="connsiteX7" fmla="*/ 551837 w 746008"/>
              <a:gd name="connsiteY7" fmla="*/ 110114 h 203247"/>
              <a:gd name="connsiteX8" fmla="*/ 623804 w 746008"/>
              <a:gd name="connsiteY8" fmla="*/ 148214 h 203247"/>
              <a:gd name="connsiteX9" fmla="*/ 729637 w 746008"/>
              <a:gd name="connsiteY9" fmla="*/ 173613 h 203247"/>
              <a:gd name="connsiteX10" fmla="*/ 742337 w 746008"/>
              <a:gd name="connsiteY10" fmla="*/ 199014 h 203247"/>
              <a:gd name="connsiteX11" fmla="*/ 695770 w 746008"/>
              <a:gd name="connsiteY11" fmla="*/ 203247 h 203247"/>
              <a:gd name="connsiteX12" fmla="*/ 628037 w 746008"/>
              <a:gd name="connsiteY12" fmla="*/ 199014 h 203247"/>
              <a:gd name="connsiteX13" fmla="*/ 602637 w 746008"/>
              <a:gd name="connsiteY13" fmla="*/ 194780 h 203247"/>
              <a:gd name="connsiteX14" fmla="*/ 547604 w 746008"/>
              <a:gd name="connsiteY14" fmla="*/ 186314 h 203247"/>
              <a:gd name="connsiteX15" fmla="*/ 501037 w 746008"/>
              <a:gd name="connsiteY15" fmla="*/ 173614 h 203247"/>
              <a:gd name="connsiteX16" fmla="*/ 484104 w 746008"/>
              <a:gd name="connsiteY16" fmla="*/ 152447 h 203247"/>
              <a:gd name="connsiteX17" fmla="*/ 462937 w 746008"/>
              <a:gd name="connsiteY17" fmla="*/ 135514 h 203247"/>
              <a:gd name="connsiteX18" fmla="*/ 450237 w 746008"/>
              <a:gd name="connsiteY18" fmla="*/ 127047 h 203247"/>
              <a:gd name="connsiteX19" fmla="*/ 344404 w 746008"/>
              <a:gd name="connsiteY19" fmla="*/ 110114 h 203247"/>
              <a:gd name="connsiteX20" fmla="*/ 319004 w 746008"/>
              <a:gd name="connsiteY20" fmla="*/ 105880 h 203247"/>
              <a:gd name="connsiteX21" fmla="*/ 306304 w 746008"/>
              <a:gd name="connsiteY21" fmla="*/ 97414 h 203247"/>
              <a:gd name="connsiteX22" fmla="*/ 272437 w 746008"/>
              <a:gd name="connsiteY22" fmla="*/ 88947 h 203247"/>
              <a:gd name="connsiteX23" fmla="*/ 259737 w 746008"/>
              <a:gd name="connsiteY23" fmla="*/ 84714 h 203247"/>
              <a:gd name="connsiteX24" fmla="*/ 221637 w 746008"/>
              <a:gd name="connsiteY24" fmla="*/ 63547 h 203247"/>
              <a:gd name="connsiteX25" fmla="*/ 208937 w 746008"/>
              <a:gd name="connsiteY25" fmla="*/ 55080 h 203247"/>
              <a:gd name="connsiteX26" fmla="*/ 196237 w 746008"/>
              <a:gd name="connsiteY26" fmla="*/ 50847 h 203247"/>
              <a:gd name="connsiteX27" fmla="*/ 124270 w 746008"/>
              <a:gd name="connsiteY27" fmla="*/ 42380 h 203247"/>
              <a:gd name="connsiteX28" fmla="*/ 1504 w 746008"/>
              <a:gd name="connsiteY28" fmla="*/ 38147 h 203247"/>
              <a:gd name="connsiteX0" fmla="*/ 1504 w 750991"/>
              <a:gd name="connsiteY0" fmla="*/ 38147 h 201062"/>
              <a:gd name="connsiteX1" fmla="*/ 60770 w 750991"/>
              <a:gd name="connsiteY1" fmla="*/ 12747 h 201062"/>
              <a:gd name="connsiteX2" fmla="*/ 132738 w 750991"/>
              <a:gd name="connsiteY2" fmla="*/ 48 h 201062"/>
              <a:gd name="connsiteX3" fmla="*/ 242804 w 750991"/>
              <a:gd name="connsiteY3" fmla="*/ 16980 h 201062"/>
              <a:gd name="connsiteX4" fmla="*/ 297837 w 750991"/>
              <a:gd name="connsiteY4" fmla="*/ 50847 h 201062"/>
              <a:gd name="connsiteX5" fmla="*/ 344404 w 750991"/>
              <a:gd name="connsiteY5" fmla="*/ 72014 h 201062"/>
              <a:gd name="connsiteX6" fmla="*/ 467170 w 750991"/>
              <a:gd name="connsiteY6" fmla="*/ 84714 h 201062"/>
              <a:gd name="connsiteX7" fmla="*/ 551837 w 750991"/>
              <a:gd name="connsiteY7" fmla="*/ 110114 h 201062"/>
              <a:gd name="connsiteX8" fmla="*/ 623804 w 750991"/>
              <a:gd name="connsiteY8" fmla="*/ 148214 h 201062"/>
              <a:gd name="connsiteX9" fmla="*/ 729637 w 750991"/>
              <a:gd name="connsiteY9" fmla="*/ 173613 h 201062"/>
              <a:gd name="connsiteX10" fmla="*/ 742337 w 750991"/>
              <a:gd name="connsiteY10" fmla="*/ 199014 h 201062"/>
              <a:gd name="connsiteX11" fmla="*/ 628037 w 750991"/>
              <a:gd name="connsiteY11" fmla="*/ 199014 h 201062"/>
              <a:gd name="connsiteX12" fmla="*/ 602637 w 750991"/>
              <a:gd name="connsiteY12" fmla="*/ 194780 h 201062"/>
              <a:gd name="connsiteX13" fmla="*/ 547604 w 750991"/>
              <a:gd name="connsiteY13" fmla="*/ 186314 h 201062"/>
              <a:gd name="connsiteX14" fmla="*/ 501037 w 750991"/>
              <a:gd name="connsiteY14" fmla="*/ 173614 h 201062"/>
              <a:gd name="connsiteX15" fmla="*/ 484104 w 750991"/>
              <a:gd name="connsiteY15" fmla="*/ 152447 h 201062"/>
              <a:gd name="connsiteX16" fmla="*/ 462937 w 750991"/>
              <a:gd name="connsiteY16" fmla="*/ 135514 h 201062"/>
              <a:gd name="connsiteX17" fmla="*/ 450237 w 750991"/>
              <a:gd name="connsiteY17" fmla="*/ 127047 h 201062"/>
              <a:gd name="connsiteX18" fmla="*/ 344404 w 750991"/>
              <a:gd name="connsiteY18" fmla="*/ 110114 h 201062"/>
              <a:gd name="connsiteX19" fmla="*/ 319004 w 750991"/>
              <a:gd name="connsiteY19" fmla="*/ 105880 h 201062"/>
              <a:gd name="connsiteX20" fmla="*/ 306304 w 750991"/>
              <a:gd name="connsiteY20" fmla="*/ 97414 h 201062"/>
              <a:gd name="connsiteX21" fmla="*/ 272437 w 750991"/>
              <a:gd name="connsiteY21" fmla="*/ 88947 h 201062"/>
              <a:gd name="connsiteX22" fmla="*/ 259737 w 750991"/>
              <a:gd name="connsiteY22" fmla="*/ 84714 h 201062"/>
              <a:gd name="connsiteX23" fmla="*/ 221637 w 750991"/>
              <a:gd name="connsiteY23" fmla="*/ 63547 h 201062"/>
              <a:gd name="connsiteX24" fmla="*/ 208937 w 750991"/>
              <a:gd name="connsiteY24" fmla="*/ 55080 h 201062"/>
              <a:gd name="connsiteX25" fmla="*/ 196237 w 750991"/>
              <a:gd name="connsiteY25" fmla="*/ 50847 h 201062"/>
              <a:gd name="connsiteX26" fmla="*/ 124270 w 750991"/>
              <a:gd name="connsiteY26" fmla="*/ 42380 h 201062"/>
              <a:gd name="connsiteX27" fmla="*/ 1504 w 750991"/>
              <a:gd name="connsiteY27" fmla="*/ 38147 h 201062"/>
              <a:gd name="connsiteX0" fmla="*/ 1504 w 752868"/>
              <a:gd name="connsiteY0" fmla="*/ 38147 h 200147"/>
              <a:gd name="connsiteX1" fmla="*/ 60770 w 752868"/>
              <a:gd name="connsiteY1" fmla="*/ 12747 h 200147"/>
              <a:gd name="connsiteX2" fmla="*/ 132738 w 752868"/>
              <a:gd name="connsiteY2" fmla="*/ 48 h 200147"/>
              <a:gd name="connsiteX3" fmla="*/ 242804 w 752868"/>
              <a:gd name="connsiteY3" fmla="*/ 16980 h 200147"/>
              <a:gd name="connsiteX4" fmla="*/ 297837 w 752868"/>
              <a:gd name="connsiteY4" fmla="*/ 50847 h 200147"/>
              <a:gd name="connsiteX5" fmla="*/ 344404 w 752868"/>
              <a:gd name="connsiteY5" fmla="*/ 72014 h 200147"/>
              <a:gd name="connsiteX6" fmla="*/ 467170 w 752868"/>
              <a:gd name="connsiteY6" fmla="*/ 84714 h 200147"/>
              <a:gd name="connsiteX7" fmla="*/ 551837 w 752868"/>
              <a:gd name="connsiteY7" fmla="*/ 110114 h 200147"/>
              <a:gd name="connsiteX8" fmla="*/ 623804 w 752868"/>
              <a:gd name="connsiteY8" fmla="*/ 148214 h 200147"/>
              <a:gd name="connsiteX9" fmla="*/ 729637 w 752868"/>
              <a:gd name="connsiteY9" fmla="*/ 173613 h 200147"/>
              <a:gd name="connsiteX10" fmla="*/ 742337 w 752868"/>
              <a:gd name="connsiteY10" fmla="*/ 199014 h 200147"/>
              <a:gd name="connsiteX11" fmla="*/ 602637 w 752868"/>
              <a:gd name="connsiteY11" fmla="*/ 194780 h 200147"/>
              <a:gd name="connsiteX12" fmla="*/ 547604 w 752868"/>
              <a:gd name="connsiteY12" fmla="*/ 186314 h 200147"/>
              <a:gd name="connsiteX13" fmla="*/ 501037 w 752868"/>
              <a:gd name="connsiteY13" fmla="*/ 173614 h 200147"/>
              <a:gd name="connsiteX14" fmla="*/ 484104 w 752868"/>
              <a:gd name="connsiteY14" fmla="*/ 152447 h 200147"/>
              <a:gd name="connsiteX15" fmla="*/ 462937 w 752868"/>
              <a:gd name="connsiteY15" fmla="*/ 135514 h 200147"/>
              <a:gd name="connsiteX16" fmla="*/ 450237 w 752868"/>
              <a:gd name="connsiteY16" fmla="*/ 127047 h 200147"/>
              <a:gd name="connsiteX17" fmla="*/ 344404 w 752868"/>
              <a:gd name="connsiteY17" fmla="*/ 110114 h 200147"/>
              <a:gd name="connsiteX18" fmla="*/ 319004 w 752868"/>
              <a:gd name="connsiteY18" fmla="*/ 105880 h 200147"/>
              <a:gd name="connsiteX19" fmla="*/ 306304 w 752868"/>
              <a:gd name="connsiteY19" fmla="*/ 97414 h 200147"/>
              <a:gd name="connsiteX20" fmla="*/ 272437 w 752868"/>
              <a:gd name="connsiteY20" fmla="*/ 88947 h 200147"/>
              <a:gd name="connsiteX21" fmla="*/ 259737 w 752868"/>
              <a:gd name="connsiteY21" fmla="*/ 84714 h 200147"/>
              <a:gd name="connsiteX22" fmla="*/ 221637 w 752868"/>
              <a:gd name="connsiteY22" fmla="*/ 63547 h 200147"/>
              <a:gd name="connsiteX23" fmla="*/ 208937 w 752868"/>
              <a:gd name="connsiteY23" fmla="*/ 55080 h 200147"/>
              <a:gd name="connsiteX24" fmla="*/ 196237 w 752868"/>
              <a:gd name="connsiteY24" fmla="*/ 50847 h 200147"/>
              <a:gd name="connsiteX25" fmla="*/ 124270 w 752868"/>
              <a:gd name="connsiteY25" fmla="*/ 42380 h 200147"/>
              <a:gd name="connsiteX26" fmla="*/ 1504 w 752868"/>
              <a:gd name="connsiteY26" fmla="*/ 38147 h 200147"/>
              <a:gd name="connsiteX0" fmla="*/ 1504 w 750679"/>
              <a:gd name="connsiteY0" fmla="*/ 38147 h 199032"/>
              <a:gd name="connsiteX1" fmla="*/ 60770 w 750679"/>
              <a:gd name="connsiteY1" fmla="*/ 12747 h 199032"/>
              <a:gd name="connsiteX2" fmla="*/ 132738 w 750679"/>
              <a:gd name="connsiteY2" fmla="*/ 48 h 199032"/>
              <a:gd name="connsiteX3" fmla="*/ 242804 w 750679"/>
              <a:gd name="connsiteY3" fmla="*/ 16980 h 199032"/>
              <a:gd name="connsiteX4" fmla="*/ 297837 w 750679"/>
              <a:gd name="connsiteY4" fmla="*/ 50847 h 199032"/>
              <a:gd name="connsiteX5" fmla="*/ 344404 w 750679"/>
              <a:gd name="connsiteY5" fmla="*/ 72014 h 199032"/>
              <a:gd name="connsiteX6" fmla="*/ 467170 w 750679"/>
              <a:gd name="connsiteY6" fmla="*/ 84714 h 199032"/>
              <a:gd name="connsiteX7" fmla="*/ 551837 w 750679"/>
              <a:gd name="connsiteY7" fmla="*/ 110114 h 199032"/>
              <a:gd name="connsiteX8" fmla="*/ 623804 w 750679"/>
              <a:gd name="connsiteY8" fmla="*/ 148214 h 199032"/>
              <a:gd name="connsiteX9" fmla="*/ 729637 w 750679"/>
              <a:gd name="connsiteY9" fmla="*/ 173613 h 199032"/>
              <a:gd name="connsiteX10" fmla="*/ 742337 w 750679"/>
              <a:gd name="connsiteY10" fmla="*/ 199014 h 199032"/>
              <a:gd name="connsiteX11" fmla="*/ 632271 w 750679"/>
              <a:gd name="connsiteY11" fmla="*/ 177847 h 199032"/>
              <a:gd name="connsiteX12" fmla="*/ 547604 w 750679"/>
              <a:gd name="connsiteY12" fmla="*/ 186314 h 199032"/>
              <a:gd name="connsiteX13" fmla="*/ 501037 w 750679"/>
              <a:gd name="connsiteY13" fmla="*/ 173614 h 199032"/>
              <a:gd name="connsiteX14" fmla="*/ 484104 w 750679"/>
              <a:gd name="connsiteY14" fmla="*/ 152447 h 199032"/>
              <a:gd name="connsiteX15" fmla="*/ 462937 w 750679"/>
              <a:gd name="connsiteY15" fmla="*/ 135514 h 199032"/>
              <a:gd name="connsiteX16" fmla="*/ 450237 w 750679"/>
              <a:gd name="connsiteY16" fmla="*/ 127047 h 199032"/>
              <a:gd name="connsiteX17" fmla="*/ 344404 w 750679"/>
              <a:gd name="connsiteY17" fmla="*/ 110114 h 199032"/>
              <a:gd name="connsiteX18" fmla="*/ 319004 w 750679"/>
              <a:gd name="connsiteY18" fmla="*/ 105880 h 199032"/>
              <a:gd name="connsiteX19" fmla="*/ 306304 w 750679"/>
              <a:gd name="connsiteY19" fmla="*/ 97414 h 199032"/>
              <a:gd name="connsiteX20" fmla="*/ 272437 w 750679"/>
              <a:gd name="connsiteY20" fmla="*/ 88947 h 199032"/>
              <a:gd name="connsiteX21" fmla="*/ 259737 w 750679"/>
              <a:gd name="connsiteY21" fmla="*/ 84714 h 199032"/>
              <a:gd name="connsiteX22" fmla="*/ 221637 w 750679"/>
              <a:gd name="connsiteY22" fmla="*/ 63547 h 199032"/>
              <a:gd name="connsiteX23" fmla="*/ 208937 w 750679"/>
              <a:gd name="connsiteY23" fmla="*/ 55080 h 199032"/>
              <a:gd name="connsiteX24" fmla="*/ 196237 w 750679"/>
              <a:gd name="connsiteY24" fmla="*/ 50847 h 199032"/>
              <a:gd name="connsiteX25" fmla="*/ 124270 w 750679"/>
              <a:gd name="connsiteY25" fmla="*/ 42380 h 199032"/>
              <a:gd name="connsiteX26" fmla="*/ 1504 w 750679"/>
              <a:gd name="connsiteY26" fmla="*/ 38147 h 199032"/>
              <a:gd name="connsiteX0" fmla="*/ 1504 w 734566"/>
              <a:gd name="connsiteY0" fmla="*/ 38147 h 186355"/>
              <a:gd name="connsiteX1" fmla="*/ 60770 w 734566"/>
              <a:gd name="connsiteY1" fmla="*/ 12747 h 186355"/>
              <a:gd name="connsiteX2" fmla="*/ 132738 w 734566"/>
              <a:gd name="connsiteY2" fmla="*/ 48 h 186355"/>
              <a:gd name="connsiteX3" fmla="*/ 242804 w 734566"/>
              <a:gd name="connsiteY3" fmla="*/ 16980 h 186355"/>
              <a:gd name="connsiteX4" fmla="*/ 297837 w 734566"/>
              <a:gd name="connsiteY4" fmla="*/ 50847 h 186355"/>
              <a:gd name="connsiteX5" fmla="*/ 344404 w 734566"/>
              <a:gd name="connsiteY5" fmla="*/ 72014 h 186355"/>
              <a:gd name="connsiteX6" fmla="*/ 467170 w 734566"/>
              <a:gd name="connsiteY6" fmla="*/ 84714 h 186355"/>
              <a:gd name="connsiteX7" fmla="*/ 551837 w 734566"/>
              <a:gd name="connsiteY7" fmla="*/ 110114 h 186355"/>
              <a:gd name="connsiteX8" fmla="*/ 623804 w 734566"/>
              <a:gd name="connsiteY8" fmla="*/ 148214 h 186355"/>
              <a:gd name="connsiteX9" fmla="*/ 729637 w 734566"/>
              <a:gd name="connsiteY9" fmla="*/ 173613 h 186355"/>
              <a:gd name="connsiteX10" fmla="*/ 708470 w 734566"/>
              <a:gd name="connsiteY10" fmla="*/ 182081 h 186355"/>
              <a:gd name="connsiteX11" fmla="*/ 632271 w 734566"/>
              <a:gd name="connsiteY11" fmla="*/ 177847 h 186355"/>
              <a:gd name="connsiteX12" fmla="*/ 547604 w 734566"/>
              <a:gd name="connsiteY12" fmla="*/ 186314 h 186355"/>
              <a:gd name="connsiteX13" fmla="*/ 501037 w 734566"/>
              <a:gd name="connsiteY13" fmla="*/ 173614 h 186355"/>
              <a:gd name="connsiteX14" fmla="*/ 484104 w 734566"/>
              <a:gd name="connsiteY14" fmla="*/ 152447 h 186355"/>
              <a:gd name="connsiteX15" fmla="*/ 462937 w 734566"/>
              <a:gd name="connsiteY15" fmla="*/ 135514 h 186355"/>
              <a:gd name="connsiteX16" fmla="*/ 450237 w 734566"/>
              <a:gd name="connsiteY16" fmla="*/ 127047 h 186355"/>
              <a:gd name="connsiteX17" fmla="*/ 344404 w 734566"/>
              <a:gd name="connsiteY17" fmla="*/ 110114 h 186355"/>
              <a:gd name="connsiteX18" fmla="*/ 319004 w 734566"/>
              <a:gd name="connsiteY18" fmla="*/ 105880 h 186355"/>
              <a:gd name="connsiteX19" fmla="*/ 306304 w 734566"/>
              <a:gd name="connsiteY19" fmla="*/ 97414 h 186355"/>
              <a:gd name="connsiteX20" fmla="*/ 272437 w 734566"/>
              <a:gd name="connsiteY20" fmla="*/ 88947 h 186355"/>
              <a:gd name="connsiteX21" fmla="*/ 259737 w 734566"/>
              <a:gd name="connsiteY21" fmla="*/ 84714 h 186355"/>
              <a:gd name="connsiteX22" fmla="*/ 221637 w 734566"/>
              <a:gd name="connsiteY22" fmla="*/ 63547 h 186355"/>
              <a:gd name="connsiteX23" fmla="*/ 208937 w 734566"/>
              <a:gd name="connsiteY23" fmla="*/ 55080 h 186355"/>
              <a:gd name="connsiteX24" fmla="*/ 196237 w 734566"/>
              <a:gd name="connsiteY24" fmla="*/ 50847 h 186355"/>
              <a:gd name="connsiteX25" fmla="*/ 124270 w 734566"/>
              <a:gd name="connsiteY25" fmla="*/ 42380 h 186355"/>
              <a:gd name="connsiteX26" fmla="*/ 1504 w 734566"/>
              <a:gd name="connsiteY26" fmla="*/ 38147 h 186355"/>
              <a:gd name="connsiteX0" fmla="*/ 1504 w 734566"/>
              <a:gd name="connsiteY0" fmla="*/ 38147 h 187216"/>
              <a:gd name="connsiteX1" fmla="*/ 60770 w 734566"/>
              <a:gd name="connsiteY1" fmla="*/ 12747 h 187216"/>
              <a:gd name="connsiteX2" fmla="*/ 132738 w 734566"/>
              <a:gd name="connsiteY2" fmla="*/ 48 h 187216"/>
              <a:gd name="connsiteX3" fmla="*/ 242804 w 734566"/>
              <a:gd name="connsiteY3" fmla="*/ 16980 h 187216"/>
              <a:gd name="connsiteX4" fmla="*/ 297837 w 734566"/>
              <a:gd name="connsiteY4" fmla="*/ 50847 h 187216"/>
              <a:gd name="connsiteX5" fmla="*/ 344404 w 734566"/>
              <a:gd name="connsiteY5" fmla="*/ 72014 h 187216"/>
              <a:gd name="connsiteX6" fmla="*/ 467170 w 734566"/>
              <a:gd name="connsiteY6" fmla="*/ 84714 h 187216"/>
              <a:gd name="connsiteX7" fmla="*/ 551837 w 734566"/>
              <a:gd name="connsiteY7" fmla="*/ 110114 h 187216"/>
              <a:gd name="connsiteX8" fmla="*/ 623804 w 734566"/>
              <a:gd name="connsiteY8" fmla="*/ 148214 h 187216"/>
              <a:gd name="connsiteX9" fmla="*/ 729637 w 734566"/>
              <a:gd name="connsiteY9" fmla="*/ 173613 h 187216"/>
              <a:gd name="connsiteX10" fmla="*/ 708470 w 734566"/>
              <a:gd name="connsiteY10" fmla="*/ 182081 h 187216"/>
              <a:gd name="connsiteX11" fmla="*/ 632271 w 734566"/>
              <a:gd name="connsiteY11" fmla="*/ 177847 h 187216"/>
              <a:gd name="connsiteX12" fmla="*/ 547604 w 734566"/>
              <a:gd name="connsiteY12" fmla="*/ 186314 h 187216"/>
              <a:gd name="connsiteX13" fmla="*/ 484104 w 734566"/>
              <a:gd name="connsiteY13" fmla="*/ 152447 h 187216"/>
              <a:gd name="connsiteX14" fmla="*/ 462937 w 734566"/>
              <a:gd name="connsiteY14" fmla="*/ 135514 h 187216"/>
              <a:gd name="connsiteX15" fmla="*/ 450237 w 734566"/>
              <a:gd name="connsiteY15" fmla="*/ 127047 h 187216"/>
              <a:gd name="connsiteX16" fmla="*/ 344404 w 734566"/>
              <a:gd name="connsiteY16" fmla="*/ 110114 h 187216"/>
              <a:gd name="connsiteX17" fmla="*/ 319004 w 734566"/>
              <a:gd name="connsiteY17" fmla="*/ 105880 h 187216"/>
              <a:gd name="connsiteX18" fmla="*/ 306304 w 734566"/>
              <a:gd name="connsiteY18" fmla="*/ 97414 h 187216"/>
              <a:gd name="connsiteX19" fmla="*/ 272437 w 734566"/>
              <a:gd name="connsiteY19" fmla="*/ 88947 h 187216"/>
              <a:gd name="connsiteX20" fmla="*/ 259737 w 734566"/>
              <a:gd name="connsiteY20" fmla="*/ 84714 h 187216"/>
              <a:gd name="connsiteX21" fmla="*/ 221637 w 734566"/>
              <a:gd name="connsiteY21" fmla="*/ 63547 h 187216"/>
              <a:gd name="connsiteX22" fmla="*/ 208937 w 734566"/>
              <a:gd name="connsiteY22" fmla="*/ 55080 h 187216"/>
              <a:gd name="connsiteX23" fmla="*/ 196237 w 734566"/>
              <a:gd name="connsiteY23" fmla="*/ 50847 h 187216"/>
              <a:gd name="connsiteX24" fmla="*/ 124270 w 734566"/>
              <a:gd name="connsiteY24" fmla="*/ 42380 h 187216"/>
              <a:gd name="connsiteX25" fmla="*/ 1504 w 734566"/>
              <a:gd name="connsiteY25" fmla="*/ 38147 h 187216"/>
              <a:gd name="connsiteX0" fmla="*/ 1504 w 734566"/>
              <a:gd name="connsiteY0" fmla="*/ 38147 h 188213"/>
              <a:gd name="connsiteX1" fmla="*/ 60770 w 734566"/>
              <a:gd name="connsiteY1" fmla="*/ 12747 h 188213"/>
              <a:gd name="connsiteX2" fmla="*/ 132738 w 734566"/>
              <a:gd name="connsiteY2" fmla="*/ 48 h 188213"/>
              <a:gd name="connsiteX3" fmla="*/ 242804 w 734566"/>
              <a:gd name="connsiteY3" fmla="*/ 16980 h 188213"/>
              <a:gd name="connsiteX4" fmla="*/ 297837 w 734566"/>
              <a:gd name="connsiteY4" fmla="*/ 50847 h 188213"/>
              <a:gd name="connsiteX5" fmla="*/ 344404 w 734566"/>
              <a:gd name="connsiteY5" fmla="*/ 72014 h 188213"/>
              <a:gd name="connsiteX6" fmla="*/ 467170 w 734566"/>
              <a:gd name="connsiteY6" fmla="*/ 84714 h 188213"/>
              <a:gd name="connsiteX7" fmla="*/ 551837 w 734566"/>
              <a:gd name="connsiteY7" fmla="*/ 110114 h 188213"/>
              <a:gd name="connsiteX8" fmla="*/ 623804 w 734566"/>
              <a:gd name="connsiteY8" fmla="*/ 148214 h 188213"/>
              <a:gd name="connsiteX9" fmla="*/ 729637 w 734566"/>
              <a:gd name="connsiteY9" fmla="*/ 173613 h 188213"/>
              <a:gd name="connsiteX10" fmla="*/ 708470 w 734566"/>
              <a:gd name="connsiteY10" fmla="*/ 182081 h 188213"/>
              <a:gd name="connsiteX11" fmla="*/ 632271 w 734566"/>
              <a:gd name="connsiteY11" fmla="*/ 177847 h 188213"/>
              <a:gd name="connsiteX12" fmla="*/ 547604 w 734566"/>
              <a:gd name="connsiteY12" fmla="*/ 186314 h 188213"/>
              <a:gd name="connsiteX13" fmla="*/ 462937 w 734566"/>
              <a:gd name="connsiteY13" fmla="*/ 135514 h 188213"/>
              <a:gd name="connsiteX14" fmla="*/ 450237 w 734566"/>
              <a:gd name="connsiteY14" fmla="*/ 127047 h 188213"/>
              <a:gd name="connsiteX15" fmla="*/ 344404 w 734566"/>
              <a:gd name="connsiteY15" fmla="*/ 110114 h 188213"/>
              <a:gd name="connsiteX16" fmla="*/ 319004 w 734566"/>
              <a:gd name="connsiteY16" fmla="*/ 105880 h 188213"/>
              <a:gd name="connsiteX17" fmla="*/ 306304 w 734566"/>
              <a:gd name="connsiteY17" fmla="*/ 97414 h 188213"/>
              <a:gd name="connsiteX18" fmla="*/ 272437 w 734566"/>
              <a:gd name="connsiteY18" fmla="*/ 88947 h 188213"/>
              <a:gd name="connsiteX19" fmla="*/ 259737 w 734566"/>
              <a:gd name="connsiteY19" fmla="*/ 84714 h 188213"/>
              <a:gd name="connsiteX20" fmla="*/ 221637 w 734566"/>
              <a:gd name="connsiteY20" fmla="*/ 63547 h 188213"/>
              <a:gd name="connsiteX21" fmla="*/ 208937 w 734566"/>
              <a:gd name="connsiteY21" fmla="*/ 55080 h 188213"/>
              <a:gd name="connsiteX22" fmla="*/ 196237 w 734566"/>
              <a:gd name="connsiteY22" fmla="*/ 50847 h 188213"/>
              <a:gd name="connsiteX23" fmla="*/ 124270 w 734566"/>
              <a:gd name="connsiteY23" fmla="*/ 42380 h 188213"/>
              <a:gd name="connsiteX24" fmla="*/ 1504 w 734566"/>
              <a:gd name="connsiteY24" fmla="*/ 38147 h 188213"/>
              <a:gd name="connsiteX0" fmla="*/ 1504 w 734566"/>
              <a:gd name="connsiteY0" fmla="*/ 38147 h 188754"/>
              <a:gd name="connsiteX1" fmla="*/ 60770 w 734566"/>
              <a:gd name="connsiteY1" fmla="*/ 12747 h 188754"/>
              <a:gd name="connsiteX2" fmla="*/ 132738 w 734566"/>
              <a:gd name="connsiteY2" fmla="*/ 48 h 188754"/>
              <a:gd name="connsiteX3" fmla="*/ 242804 w 734566"/>
              <a:gd name="connsiteY3" fmla="*/ 16980 h 188754"/>
              <a:gd name="connsiteX4" fmla="*/ 297837 w 734566"/>
              <a:gd name="connsiteY4" fmla="*/ 50847 h 188754"/>
              <a:gd name="connsiteX5" fmla="*/ 344404 w 734566"/>
              <a:gd name="connsiteY5" fmla="*/ 72014 h 188754"/>
              <a:gd name="connsiteX6" fmla="*/ 467170 w 734566"/>
              <a:gd name="connsiteY6" fmla="*/ 84714 h 188754"/>
              <a:gd name="connsiteX7" fmla="*/ 551837 w 734566"/>
              <a:gd name="connsiteY7" fmla="*/ 110114 h 188754"/>
              <a:gd name="connsiteX8" fmla="*/ 623804 w 734566"/>
              <a:gd name="connsiteY8" fmla="*/ 148214 h 188754"/>
              <a:gd name="connsiteX9" fmla="*/ 729637 w 734566"/>
              <a:gd name="connsiteY9" fmla="*/ 173613 h 188754"/>
              <a:gd name="connsiteX10" fmla="*/ 708470 w 734566"/>
              <a:gd name="connsiteY10" fmla="*/ 182081 h 188754"/>
              <a:gd name="connsiteX11" fmla="*/ 632271 w 734566"/>
              <a:gd name="connsiteY11" fmla="*/ 177847 h 188754"/>
              <a:gd name="connsiteX12" fmla="*/ 547604 w 734566"/>
              <a:gd name="connsiteY12" fmla="*/ 186314 h 188754"/>
              <a:gd name="connsiteX13" fmla="*/ 450237 w 734566"/>
              <a:gd name="connsiteY13" fmla="*/ 127047 h 188754"/>
              <a:gd name="connsiteX14" fmla="*/ 344404 w 734566"/>
              <a:gd name="connsiteY14" fmla="*/ 110114 h 188754"/>
              <a:gd name="connsiteX15" fmla="*/ 319004 w 734566"/>
              <a:gd name="connsiteY15" fmla="*/ 105880 h 188754"/>
              <a:gd name="connsiteX16" fmla="*/ 306304 w 734566"/>
              <a:gd name="connsiteY16" fmla="*/ 97414 h 188754"/>
              <a:gd name="connsiteX17" fmla="*/ 272437 w 734566"/>
              <a:gd name="connsiteY17" fmla="*/ 88947 h 188754"/>
              <a:gd name="connsiteX18" fmla="*/ 259737 w 734566"/>
              <a:gd name="connsiteY18" fmla="*/ 84714 h 188754"/>
              <a:gd name="connsiteX19" fmla="*/ 221637 w 734566"/>
              <a:gd name="connsiteY19" fmla="*/ 63547 h 188754"/>
              <a:gd name="connsiteX20" fmla="*/ 208937 w 734566"/>
              <a:gd name="connsiteY20" fmla="*/ 55080 h 188754"/>
              <a:gd name="connsiteX21" fmla="*/ 196237 w 734566"/>
              <a:gd name="connsiteY21" fmla="*/ 50847 h 188754"/>
              <a:gd name="connsiteX22" fmla="*/ 124270 w 734566"/>
              <a:gd name="connsiteY22" fmla="*/ 42380 h 188754"/>
              <a:gd name="connsiteX23" fmla="*/ 1504 w 734566"/>
              <a:gd name="connsiteY23" fmla="*/ 38147 h 188754"/>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27047 h 182319"/>
              <a:gd name="connsiteX14" fmla="*/ 344404 w 734566"/>
              <a:gd name="connsiteY14" fmla="*/ 110114 h 182319"/>
              <a:gd name="connsiteX15" fmla="*/ 319004 w 734566"/>
              <a:gd name="connsiteY15" fmla="*/ 105880 h 182319"/>
              <a:gd name="connsiteX16" fmla="*/ 306304 w 734566"/>
              <a:gd name="connsiteY16" fmla="*/ 97414 h 182319"/>
              <a:gd name="connsiteX17" fmla="*/ 272437 w 734566"/>
              <a:gd name="connsiteY17" fmla="*/ 88947 h 182319"/>
              <a:gd name="connsiteX18" fmla="*/ 259737 w 734566"/>
              <a:gd name="connsiteY18" fmla="*/ 84714 h 182319"/>
              <a:gd name="connsiteX19" fmla="*/ 221637 w 734566"/>
              <a:gd name="connsiteY19" fmla="*/ 63547 h 182319"/>
              <a:gd name="connsiteX20" fmla="*/ 208937 w 734566"/>
              <a:gd name="connsiteY20" fmla="*/ 55080 h 182319"/>
              <a:gd name="connsiteX21" fmla="*/ 196237 w 734566"/>
              <a:gd name="connsiteY21" fmla="*/ 50847 h 182319"/>
              <a:gd name="connsiteX22" fmla="*/ 124270 w 734566"/>
              <a:gd name="connsiteY22" fmla="*/ 42380 h 182319"/>
              <a:gd name="connsiteX23" fmla="*/ 1504 w 734566"/>
              <a:gd name="connsiteY23"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44404 w 734566"/>
              <a:gd name="connsiteY14" fmla="*/ 110114 h 182319"/>
              <a:gd name="connsiteX15" fmla="*/ 319004 w 734566"/>
              <a:gd name="connsiteY15" fmla="*/ 105880 h 182319"/>
              <a:gd name="connsiteX16" fmla="*/ 306304 w 734566"/>
              <a:gd name="connsiteY16" fmla="*/ 97414 h 182319"/>
              <a:gd name="connsiteX17" fmla="*/ 272437 w 734566"/>
              <a:gd name="connsiteY17" fmla="*/ 88947 h 182319"/>
              <a:gd name="connsiteX18" fmla="*/ 259737 w 734566"/>
              <a:gd name="connsiteY18" fmla="*/ 84714 h 182319"/>
              <a:gd name="connsiteX19" fmla="*/ 221637 w 734566"/>
              <a:gd name="connsiteY19" fmla="*/ 63547 h 182319"/>
              <a:gd name="connsiteX20" fmla="*/ 208937 w 734566"/>
              <a:gd name="connsiteY20" fmla="*/ 55080 h 182319"/>
              <a:gd name="connsiteX21" fmla="*/ 196237 w 734566"/>
              <a:gd name="connsiteY21" fmla="*/ 50847 h 182319"/>
              <a:gd name="connsiteX22" fmla="*/ 124270 w 734566"/>
              <a:gd name="connsiteY22" fmla="*/ 42380 h 182319"/>
              <a:gd name="connsiteX23" fmla="*/ 1504 w 734566"/>
              <a:gd name="connsiteY23"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44404 w 734566"/>
              <a:gd name="connsiteY14" fmla="*/ 110114 h 182319"/>
              <a:gd name="connsiteX15" fmla="*/ 319004 w 734566"/>
              <a:gd name="connsiteY15" fmla="*/ 105880 h 182319"/>
              <a:gd name="connsiteX16" fmla="*/ 272437 w 734566"/>
              <a:gd name="connsiteY16" fmla="*/ 88947 h 182319"/>
              <a:gd name="connsiteX17" fmla="*/ 259737 w 734566"/>
              <a:gd name="connsiteY17" fmla="*/ 84714 h 182319"/>
              <a:gd name="connsiteX18" fmla="*/ 221637 w 734566"/>
              <a:gd name="connsiteY18" fmla="*/ 63547 h 182319"/>
              <a:gd name="connsiteX19" fmla="*/ 208937 w 734566"/>
              <a:gd name="connsiteY19" fmla="*/ 55080 h 182319"/>
              <a:gd name="connsiteX20" fmla="*/ 196237 w 734566"/>
              <a:gd name="connsiteY20" fmla="*/ 50847 h 182319"/>
              <a:gd name="connsiteX21" fmla="*/ 124270 w 734566"/>
              <a:gd name="connsiteY21" fmla="*/ 42380 h 182319"/>
              <a:gd name="connsiteX22" fmla="*/ 1504 w 734566"/>
              <a:gd name="connsiteY22"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44404 w 734566"/>
              <a:gd name="connsiteY14" fmla="*/ 110114 h 182319"/>
              <a:gd name="connsiteX15" fmla="*/ 272437 w 734566"/>
              <a:gd name="connsiteY15" fmla="*/ 88947 h 182319"/>
              <a:gd name="connsiteX16" fmla="*/ 259737 w 734566"/>
              <a:gd name="connsiteY16" fmla="*/ 84714 h 182319"/>
              <a:gd name="connsiteX17" fmla="*/ 221637 w 734566"/>
              <a:gd name="connsiteY17" fmla="*/ 63547 h 182319"/>
              <a:gd name="connsiteX18" fmla="*/ 208937 w 734566"/>
              <a:gd name="connsiteY18" fmla="*/ 55080 h 182319"/>
              <a:gd name="connsiteX19" fmla="*/ 196237 w 734566"/>
              <a:gd name="connsiteY19" fmla="*/ 50847 h 182319"/>
              <a:gd name="connsiteX20" fmla="*/ 124270 w 734566"/>
              <a:gd name="connsiteY20" fmla="*/ 42380 h 182319"/>
              <a:gd name="connsiteX21" fmla="*/ 1504 w 734566"/>
              <a:gd name="connsiteY21"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44404 w 734566"/>
              <a:gd name="connsiteY14" fmla="*/ 110114 h 182319"/>
              <a:gd name="connsiteX15" fmla="*/ 259737 w 734566"/>
              <a:gd name="connsiteY15" fmla="*/ 84714 h 182319"/>
              <a:gd name="connsiteX16" fmla="*/ 221637 w 734566"/>
              <a:gd name="connsiteY16" fmla="*/ 63547 h 182319"/>
              <a:gd name="connsiteX17" fmla="*/ 208937 w 734566"/>
              <a:gd name="connsiteY17" fmla="*/ 55080 h 182319"/>
              <a:gd name="connsiteX18" fmla="*/ 196237 w 734566"/>
              <a:gd name="connsiteY18" fmla="*/ 50847 h 182319"/>
              <a:gd name="connsiteX19" fmla="*/ 124270 w 734566"/>
              <a:gd name="connsiteY19" fmla="*/ 42380 h 182319"/>
              <a:gd name="connsiteX20" fmla="*/ 1504 w 734566"/>
              <a:gd name="connsiteY20"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44404 w 734566"/>
              <a:gd name="connsiteY14" fmla="*/ 110114 h 182319"/>
              <a:gd name="connsiteX15" fmla="*/ 259737 w 734566"/>
              <a:gd name="connsiteY15" fmla="*/ 84714 h 182319"/>
              <a:gd name="connsiteX16" fmla="*/ 208937 w 734566"/>
              <a:gd name="connsiteY16" fmla="*/ 55080 h 182319"/>
              <a:gd name="connsiteX17" fmla="*/ 196237 w 734566"/>
              <a:gd name="connsiteY17" fmla="*/ 50847 h 182319"/>
              <a:gd name="connsiteX18" fmla="*/ 124270 w 734566"/>
              <a:gd name="connsiteY18" fmla="*/ 42380 h 182319"/>
              <a:gd name="connsiteX19" fmla="*/ 1504 w 734566"/>
              <a:gd name="connsiteY19"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44404 w 734566"/>
              <a:gd name="connsiteY14" fmla="*/ 110114 h 182319"/>
              <a:gd name="connsiteX15" fmla="*/ 259737 w 734566"/>
              <a:gd name="connsiteY15" fmla="*/ 84714 h 182319"/>
              <a:gd name="connsiteX16" fmla="*/ 196237 w 734566"/>
              <a:gd name="connsiteY16" fmla="*/ 50847 h 182319"/>
              <a:gd name="connsiteX17" fmla="*/ 124270 w 734566"/>
              <a:gd name="connsiteY17" fmla="*/ 42380 h 182319"/>
              <a:gd name="connsiteX18" fmla="*/ 1504 w 734566"/>
              <a:gd name="connsiteY18"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57104 w 734566"/>
              <a:gd name="connsiteY14" fmla="*/ 101648 h 182319"/>
              <a:gd name="connsiteX15" fmla="*/ 259737 w 734566"/>
              <a:gd name="connsiteY15" fmla="*/ 84714 h 182319"/>
              <a:gd name="connsiteX16" fmla="*/ 196237 w 734566"/>
              <a:gd name="connsiteY16" fmla="*/ 50847 h 182319"/>
              <a:gd name="connsiteX17" fmla="*/ 124270 w 734566"/>
              <a:gd name="connsiteY17" fmla="*/ 42380 h 182319"/>
              <a:gd name="connsiteX18" fmla="*/ 1504 w 734566"/>
              <a:gd name="connsiteY18"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57104 w 734566"/>
              <a:gd name="connsiteY14" fmla="*/ 101648 h 182319"/>
              <a:gd name="connsiteX15" fmla="*/ 268204 w 734566"/>
              <a:gd name="connsiteY15" fmla="*/ 72014 h 182319"/>
              <a:gd name="connsiteX16" fmla="*/ 196237 w 734566"/>
              <a:gd name="connsiteY16" fmla="*/ 50847 h 182319"/>
              <a:gd name="connsiteX17" fmla="*/ 124270 w 734566"/>
              <a:gd name="connsiteY17" fmla="*/ 42380 h 182319"/>
              <a:gd name="connsiteX18" fmla="*/ 1504 w 734566"/>
              <a:gd name="connsiteY18"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57104 w 734566"/>
              <a:gd name="connsiteY14" fmla="*/ 101648 h 182319"/>
              <a:gd name="connsiteX15" fmla="*/ 268204 w 734566"/>
              <a:gd name="connsiteY15" fmla="*/ 72014 h 182319"/>
              <a:gd name="connsiteX16" fmla="*/ 204703 w 734566"/>
              <a:gd name="connsiteY16" fmla="*/ 38147 h 182319"/>
              <a:gd name="connsiteX17" fmla="*/ 124270 w 734566"/>
              <a:gd name="connsiteY17" fmla="*/ 42380 h 182319"/>
              <a:gd name="connsiteX18" fmla="*/ 1504 w 734566"/>
              <a:gd name="connsiteY18" fmla="*/ 38147 h 182319"/>
              <a:gd name="connsiteX0" fmla="*/ 1504 w 734566"/>
              <a:gd name="connsiteY0" fmla="*/ 38147 h 182319"/>
              <a:gd name="connsiteX1" fmla="*/ 60770 w 734566"/>
              <a:gd name="connsiteY1" fmla="*/ 12747 h 182319"/>
              <a:gd name="connsiteX2" fmla="*/ 132738 w 734566"/>
              <a:gd name="connsiteY2" fmla="*/ 48 h 182319"/>
              <a:gd name="connsiteX3" fmla="*/ 242804 w 734566"/>
              <a:gd name="connsiteY3" fmla="*/ 16980 h 182319"/>
              <a:gd name="connsiteX4" fmla="*/ 297837 w 734566"/>
              <a:gd name="connsiteY4" fmla="*/ 50847 h 182319"/>
              <a:gd name="connsiteX5" fmla="*/ 344404 w 734566"/>
              <a:gd name="connsiteY5" fmla="*/ 72014 h 182319"/>
              <a:gd name="connsiteX6" fmla="*/ 467170 w 734566"/>
              <a:gd name="connsiteY6" fmla="*/ 84714 h 182319"/>
              <a:gd name="connsiteX7" fmla="*/ 551837 w 734566"/>
              <a:gd name="connsiteY7" fmla="*/ 110114 h 182319"/>
              <a:gd name="connsiteX8" fmla="*/ 623804 w 734566"/>
              <a:gd name="connsiteY8" fmla="*/ 148214 h 182319"/>
              <a:gd name="connsiteX9" fmla="*/ 729637 w 734566"/>
              <a:gd name="connsiteY9" fmla="*/ 173613 h 182319"/>
              <a:gd name="connsiteX10" fmla="*/ 708470 w 734566"/>
              <a:gd name="connsiteY10" fmla="*/ 182081 h 182319"/>
              <a:gd name="connsiteX11" fmla="*/ 632271 w 734566"/>
              <a:gd name="connsiteY11" fmla="*/ 177847 h 182319"/>
              <a:gd name="connsiteX12" fmla="*/ 547604 w 734566"/>
              <a:gd name="connsiteY12" fmla="*/ 156681 h 182319"/>
              <a:gd name="connsiteX13" fmla="*/ 450237 w 734566"/>
              <a:gd name="connsiteY13" fmla="*/ 105881 h 182319"/>
              <a:gd name="connsiteX14" fmla="*/ 357104 w 734566"/>
              <a:gd name="connsiteY14" fmla="*/ 101648 h 182319"/>
              <a:gd name="connsiteX15" fmla="*/ 268204 w 734566"/>
              <a:gd name="connsiteY15" fmla="*/ 72014 h 182319"/>
              <a:gd name="connsiteX16" fmla="*/ 204703 w 734566"/>
              <a:gd name="connsiteY16" fmla="*/ 38147 h 182319"/>
              <a:gd name="connsiteX17" fmla="*/ 103104 w 734566"/>
              <a:gd name="connsiteY17" fmla="*/ 25447 h 182319"/>
              <a:gd name="connsiteX18" fmla="*/ 1504 w 734566"/>
              <a:gd name="connsiteY18" fmla="*/ 38147 h 182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4566" h="182319">
                <a:moveTo>
                  <a:pt x="1504" y="38147"/>
                </a:moveTo>
                <a:cubicBezTo>
                  <a:pt x="-9079" y="33208"/>
                  <a:pt x="38898" y="19097"/>
                  <a:pt x="60770" y="12747"/>
                </a:cubicBezTo>
                <a:cubicBezTo>
                  <a:pt x="82642" y="6397"/>
                  <a:pt x="102399" y="-657"/>
                  <a:pt x="132738" y="48"/>
                </a:cubicBezTo>
                <a:cubicBezTo>
                  <a:pt x="163077" y="753"/>
                  <a:pt x="215288" y="8514"/>
                  <a:pt x="242804" y="16980"/>
                </a:cubicBezTo>
                <a:cubicBezTo>
                  <a:pt x="270320" y="25446"/>
                  <a:pt x="286548" y="43791"/>
                  <a:pt x="297837" y="50847"/>
                </a:cubicBezTo>
                <a:cubicBezTo>
                  <a:pt x="328176" y="60019"/>
                  <a:pt x="318299" y="67075"/>
                  <a:pt x="344404" y="72014"/>
                </a:cubicBezTo>
                <a:cubicBezTo>
                  <a:pt x="385326" y="76247"/>
                  <a:pt x="432598" y="78364"/>
                  <a:pt x="467170" y="84714"/>
                </a:cubicBezTo>
                <a:cubicBezTo>
                  <a:pt x="501742" y="91064"/>
                  <a:pt x="525731" y="99531"/>
                  <a:pt x="551837" y="110114"/>
                </a:cubicBezTo>
                <a:cubicBezTo>
                  <a:pt x="577943" y="120697"/>
                  <a:pt x="594171" y="137631"/>
                  <a:pt x="623804" y="148214"/>
                </a:cubicBezTo>
                <a:cubicBezTo>
                  <a:pt x="653437" y="158797"/>
                  <a:pt x="715526" y="167969"/>
                  <a:pt x="729637" y="173613"/>
                </a:cubicBezTo>
                <a:cubicBezTo>
                  <a:pt x="743748" y="179258"/>
                  <a:pt x="724698" y="181375"/>
                  <a:pt x="708470" y="182081"/>
                </a:cubicBezTo>
                <a:cubicBezTo>
                  <a:pt x="692242" y="182787"/>
                  <a:pt x="659082" y="182080"/>
                  <a:pt x="632271" y="177847"/>
                </a:cubicBezTo>
                <a:cubicBezTo>
                  <a:pt x="605460" y="173614"/>
                  <a:pt x="577943" y="168675"/>
                  <a:pt x="547604" y="156681"/>
                </a:cubicBezTo>
                <a:cubicBezTo>
                  <a:pt x="517265" y="144687"/>
                  <a:pt x="481987" y="115053"/>
                  <a:pt x="450237" y="105881"/>
                </a:cubicBezTo>
                <a:cubicBezTo>
                  <a:pt x="418487" y="96709"/>
                  <a:pt x="392278" y="104354"/>
                  <a:pt x="357104" y="101648"/>
                </a:cubicBezTo>
                <a:cubicBezTo>
                  <a:pt x="325354" y="98120"/>
                  <a:pt x="288665" y="79775"/>
                  <a:pt x="268204" y="72014"/>
                </a:cubicBezTo>
                <a:cubicBezTo>
                  <a:pt x="243510" y="62136"/>
                  <a:pt x="232220" y="45908"/>
                  <a:pt x="204703" y="38147"/>
                </a:cubicBezTo>
                <a:cubicBezTo>
                  <a:pt x="177186" y="30386"/>
                  <a:pt x="140525" y="27366"/>
                  <a:pt x="103104" y="25447"/>
                </a:cubicBezTo>
                <a:cubicBezTo>
                  <a:pt x="70649" y="23330"/>
                  <a:pt x="12087" y="43086"/>
                  <a:pt x="1504" y="38147"/>
                </a:cubicBezTo>
                <a:close/>
              </a:path>
            </a:pathLst>
          </a:cu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 name="Freeform 14"/>
          <p:cNvSpPr/>
          <p:nvPr/>
        </p:nvSpPr>
        <p:spPr>
          <a:xfrm>
            <a:off x="4447341" y="4367818"/>
            <a:ext cx="1806603" cy="246533"/>
          </a:xfrm>
          <a:custGeom>
            <a:avLst/>
            <a:gdLst>
              <a:gd name="connsiteX0" fmla="*/ 1791276 w 1804116"/>
              <a:gd name="connsiteY0" fmla="*/ 8467 h 256174"/>
              <a:gd name="connsiteX1" fmla="*/ 1630410 w 1804116"/>
              <a:gd name="connsiteY1" fmla="*/ 0 h 256174"/>
              <a:gd name="connsiteX2" fmla="*/ 1516110 w 1804116"/>
              <a:gd name="connsiteY2" fmla="*/ 4234 h 256174"/>
              <a:gd name="connsiteX3" fmla="*/ 1410276 w 1804116"/>
              <a:gd name="connsiteY3" fmla="*/ 21167 h 256174"/>
              <a:gd name="connsiteX4" fmla="*/ 1351010 w 1804116"/>
              <a:gd name="connsiteY4" fmla="*/ 25400 h 256174"/>
              <a:gd name="connsiteX5" fmla="*/ 1300210 w 1804116"/>
              <a:gd name="connsiteY5" fmla="*/ 29634 h 256174"/>
              <a:gd name="connsiteX6" fmla="*/ 1232476 w 1804116"/>
              <a:gd name="connsiteY6" fmla="*/ 33867 h 256174"/>
              <a:gd name="connsiteX7" fmla="*/ 1177443 w 1804116"/>
              <a:gd name="connsiteY7" fmla="*/ 38100 h 256174"/>
              <a:gd name="connsiteX8" fmla="*/ 1088543 w 1804116"/>
              <a:gd name="connsiteY8" fmla="*/ 42334 h 256174"/>
              <a:gd name="connsiteX9" fmla="*/ 1071610 w 1804116"/>
              <a:gd name="connsiteY9" fmla="*/ 50800 h 256174"/>
              <a:gd name="connsiteX10" fmla="*/ 1058910 w 1804116"/>
              <a:gd name="connsiteY10" fmla="*/ 55034 h 256174"/>
              <a:gd name="connsiteX11" fmla="*/ 1046210 w 1804116"/>
              <a:gd name="connsiteY11" fmla="*/ 63500 h 256174"/>
              <a:gd name="connsiteX12" fmla="*/ 1020810 w 1804116"/>
              <a:gd name="connsiteY12" fmla="*/ 71967 h 256174"/>
              <a:gd name="connsiteX13" fmla="*/ 872643 w 1804116"/>
              <a:gd name="connsiteY13" fmla="*/ 67734 h 256174"/>
              <a:gd name="connsiteX14" fmla="*/ 859943 w 1804116"/>
              <a:gd name="connsiteY14" fmla="*/ 63500 h 256174"/>
              <a:gd name="connsiteX15" fmla="*/ 847243 w 1804116"/>
              <a:gd name="connsiteY15" fmla="*/ 50800 h 256174"/>
              <a:gd name="connsiteX16" fmla="*/ 821843 w 1804116"/>
              <a:gd name="connsiteY16" fmla="*/ 42334 h 256174"/>
              <a:gd name="connsiteX17" fmla="*/ 809143 w 1804116"/>
              <a:gd name="connsiteY17" fmla="*/ 38100 h 256174"/>
              <a:gd name="connsiteX18" fmla="*/ 796443 w 1804116"/>
              <a:gd name="connsiteY18" fmla="*/ 29634 h 256174"/>
              <a:gd name="connsiteX19" fmla="*/ 677910 w 1804116"/>
              <a:gd name="connsiteY19" fmla="*/ 33867 h 256174"/>
              <a:gd name="connsiteX20" fmla="*/ 665210 w 1804116"/>
              <a:gd name="connsiteY20" fmla="*/ 38100 h 256174"/>
              <a:gd name="connsiteX21" fmla="*/ 652510 w 1804116"/>
              <a:gd name="connsiteY21" fmla="*/ 50800 h 256174"/>
              <a:gd name="connsiteX22" fmla="*/ 639810 w 1804116"/>
              <a:gd name="connsiteY22" fmla="*/ 59267 h 256174"/>
              <a:gd name="connsiteX23" fmla="*/ 631343 w 1804116"/>
              <a:gd name="connsiteY23" fmla="*/ 71967 h 256174"/>
              <a:gd name="connsiteX24" fmla="*/ 614410 w 1804116"/>
              <a:gd name="connsiteY24" fmla="*/ 80434 h 256174"/>
              <a:gd name="connsiteX25" fmla="*/ 601710 w 1804116"/>
              <a:gd name="connsiteY25" fmla="*/ 88900 h 256174"/>
              <a:gd name="connsiteX26" fmla="*/ 589010 w 1804116"/>
              <a:gd name="connsiteY26" fmla="*/ 93134 h 256174"/>
              <a:gd name="connsiteX27" fmla="*/ 559376 w 1804116"/>
              <a:gd name="connsiteY27" fmla="*/ 101600 h 256174"/>
              <a:gd name="connsiteX28" fmla="*/ 517043 w 1804116"/>
              <a:gd name="connsiteY28" fmla="*/ 118534 h 256174"/>
              <a:gd name="connsiteX29" fmla="*/ 504343 w 1804116"/>
              <a:gd name="connsiteY29" fmla="*/ 122767 h 256174"/>
              <a:gd name="connsiteX30" fmla="*/ 491643 w 1804116"/>
              <a:gd name="connsiteY30" fmla="*/ 131234 h 256174"/>
              <a:gd name="connsiteX31" fmla="*/ 478943 w 1804116"/>
              <a:gd name="connsiteY31" fmla="*/ 135467 h 256174"/>
              <a:gd name="connsiteX32" fmla="*/ 449310 w 1804116"/>
              <a:gd name="connsiteY32" fmla="*/ 143934 h 256174"/>
              <a:gd name="connsiteX33" fmla="*/ 436610 w 1804116"/>
              <a:gd name="connsiteY33" fmla="*/ 148167 h 256174"/>
              <a:gd name="connsiteX34" fmla="*/ 402743 w 1804116"/>
              <a:gd name="connsiteY34" fmla="*/ 156634 h 256174"/>
              <a:gd name="connsiteX35" fmla="*/ 390043 w 1804116"/>
              <a:gd name="connsiteY35" fmla="*/ 165100 h 256174"/>
              <a:gd name="connsiteX36" fmla="*/ 381576 w 1804116"/>
              <a:gd name="connsiteY36" fmla="*/ 190500 h 256174"/>
              <a:gd name="connsiteX37" fmla="*/ 368876 w 1804116"/>
              <a:gd name="connsiteY37" fmla="*/ 194734 h 256174"/>
              <a:gd name="connsiteX38" fmla="*/ 343476 w 1804116"/>
              <a:gd name="connsiteY38" fmla="*/ 207434 h 256174"/>
              <a:gd name="connsiteX39" fmla="*/ 313843 w 1804116"/>
              <a:gd name="connsiteY39" fmla="*/ 203200 h 256174"/>
              <a:gd name="connsiteX40" fmla="*/ 296910 w 1804116"/>
              <a:gd name="connsiteY40" fmla="*/ 198967 h 256174"/>
              <a:gd name="connsiteX41" fmla="*/ 292676 w 1804116"/>
              <a:gd name="connsiteY41" fmla="*/ 186267 h 256174"/>
              <a:gd name="connsiteX42" fmla="*/ 284210 w 1804116"/>
              <a:gd name="connsiteY42" fmla="*/ 173567 h 256174"/>
              <a:gd name="connsiteX43" fmla="*/ 275743 w 1804116"/>
              <a:gd name="connsiteY43" fmla="*/ 148167 h 256174"/>
              <a:gd name="connsiteX44" fmla="*/ 250343 w 1804116"/>
              <a:gd name="connsiteY44" fmla="*/ 131234 h 256174"/>
              <a:gd name="connsiteX45" fmla="*/ 241876 w 1804116"/>
              <a:gd name="connsiteY45" fmla="*/ 118534 h 256174"/>
              <a:gd name="connsiteX46" fmla="*/ 229176 w 1804116"/>
              <a:gd name="connsiteY46" fmla="*/ 114300 h 256174"/>
              <a:gd name="connsiteX47" fmla="*/ 216476 w 1804116"/>
              <a:gd name="connsiteY47" fmla="*/ 105834 h 256174"/>
              <a:gd name="connsiteX48" fmla="*/ 203776 w 1804116"/>
              <a:gd name="connsiteY48" fmla="*/ 101600 h 256174"/>
              <a:gd name="connsiteX49" fmla="*/ 191076 w 1804116"/>
              <a:gd name="connsiteY49" fmla="*/ 93134 h 256174"/>
              <a:gd name="connsiteX50" fmla="*/ 165676 w 1804116"/>
              <a:gd name="connsiteY50" fmla="*/ 84667 h 256174"/>
              <a:gd name="connsiteX51" fmla="*/ 42910 w 1804116"/>
              <a:gd name="connsiteY51" fmla="*/ 88900 h 256174"/>
              <a:gd name="connsiteX52" fmla="*/ 17510 w 1804116"/>
              <a:gd name="connsiteY52" fmla="*/ 97367 h 256174"/>
              <a:gd name="connsiteX53" fmla="*/ 576 w 1804116"/>
              <a:gd name="connsiteY53" fmla="*/ 122767 h 256174"/>
              <a:gd name="connsiteX54" fmla="*/ 13276 w 1804116"/>
              <a:gd name="connsiteY54" fmla="*/ 127000 h 256174"/>
              <a:gd name="connsiteX55" fmla="*/ 59843 w 1804116"/>
              <a:gd name="connsiteY55" fmla="*/ 131234 h 256174"/>
              <a:gd name="connsiteX56" fmla="*/ 106410 w 1804116"/>
              <a:gd name="connsiteY56" fmla="*/ 139700 h 256174"/>
              <a:gd name="connsiteX57" fmla="*/ 144510 w 1804116"/>
              <a:gd name="connsiteY57" fmla="*/ 165100 h 256174"/>
              <a:gd name="connsiteX58" fmla="*/ 157210 w 1804116"/>
              <a:gd name="connsiteY58" fmla="*/ 173567 h 256174"/>
              <a:gd name="connsiteX59" fmla="*/ 169910 w 1804116"/>
              <a:gd name="connsiteY59" fmla="*/ 182034 h 256174"/>
              <a:gd name="connsiteX60" fmla="*/ 182610 w 1804116"/>
              <a:gd name="connsiteY60" fmla="*/ 186267 h 256174"/>
              <a:gd name="connsiteX61" fmla="*/ 195310 w 1804116"/>
              <a:gd name="connsiteY61" fmla="*/ 194734 h 256174"/>
              <a:gd name="connsiteX62" fmla="*/ 233410 w 1804116"/>
              <a:gd name="connsiteY62" fmla="*/ 207434 h 256174"/>
              <a:gd name="connsiteX63" fmla="*/ 263043 w 1804116"/>
              <a:gd name="connsiteY63" fmla="*/ 215900 h 256174"/>
              <a:gd name="connsiteX64" fmla="*/ 292676 w 1804116"/>
              <a:gd name="connsiteY64" fmla="*/ 228600 h 256174"/>
              <a:gd name="connsiteX65" fmla="*/ 322310 w 1804116"/>
              <a:gd name="connsiteY65" fmla="*/ 245534 h 256174"/>
              <a:gd name="connsiteX66" fmla="*/ 356176 w 1804116"/>
              <a:gd name="connsiteY66" fmla="*/ 254000 h 256174"/>
              <a:gd name="connsiteX67" fmla="*/ 440843 w 1804116"/>
              <a:gd name="connsiteY67" fmla="*/ 237067 h 256174"/>
              <a:gd name="connsiteX68" fmla="*/ 453543 w 1804116"/>
              <a:gd name="connsiteY68" fmla="*/ 224367 h 256174"/>
              <a:gd name="connsiteX69" fmla="*/ 470476 w 1804116"/>
              <a:gd name="connsiteY69" fmla="*/ 173567 h 256174"/>
              <a:gd name="connsiteX70" fmla="*/ 483176 w 1804116"/>
              <a:gd name="connsiteY70" fmla="*/ 169334 h 256174"/>
              <a:gd name="connsiteX71" fmla="*/ 504343 w 1804116"/>
              <a:gd name="connsiteY71" fmla="*/ 160867 h 256174"/>
              <a:gd name="connsiteX72" fmla="*/ 614410 w 1804116"/>
              <a:gd name="connsiteY72" fmla="*/ 152400 h 256174"/>
              <a:gd name="connsiteX73" fmla="*/ 673676 w 1804116"/>
              <a:gd name="connsiteY73" fmla="*/ 135467 h 256174"/>
              <a:gd name="connsiteX74" fmla="*/ 686376 w 1804116"/>
              <a:gd name="connsiteY74" fmla="*/ 131234 h 256174"/>
              <a:gd name="connsiteX75" fmla="*/ 703310 w 1804116"/>
              <a:gd name="connsiteY75" fmla="*/ 122767 h 256174"/>
              <a:gd name="connsiteX76" fmla="*/ 728710 w 1804116"/>
              <a:gd name="connsiteY76" fmla="*/ 114300 h 256174"/>
              <a:gd name="connsiteX77" fmla="*/ 741410 w 1804116"/>
              <a:gd name="connsiteY77" fmla="*/ 105834 h 256174"/>
              <a:gd name="connsiteX78" fmla="*/ 779510 w 1804116"/>
              <a:gd name="connsiteY78" fmla="*/ 101600 h 256174"/>
              <a:gd name="connsiteX79" fmla="*/ 1033510 w 1804116"/>
              <a:gd name="connsiteY79" fmla="*/ 118534 h 256174"/>
              <a:gd name="connsiteX80" fmla="*/ 1101243 w 1804116"/>
              <a:gd name="connsiteY80" fmla="*/ 131234 h 256174"/>
              <a:gd name="connsiteX81" fmla="*/ 1152043 w 1804116"/>
              <a:gd name="connsiteY81" fmla="*/ 143934 h 256174"/>
              <a:gd name="connsiteX82" fmla="*/ 1168976 w 1804116"/>
              <a:gd name="connsiteY82" fmla="*/ 148167 h 256174"/>
              <a:gd name="connsiteX83" fmla="*/ 1215543 w 1804116"/>
              <a:gd name="connsiteY83" fmla="*/ 156634 h 256174"/>
              <a:gd name="connsiteX84" fmla="*/ 1228243 w 1804116"/>
              <a:gd name="connsiteY84" fmla="*/ 160867 h 256174"/>
              <a:gd name="connsiteX85" fmla="*/ 1249410 w 1804116"/>
              <a:gd name="connsiteY85" fmla="*/ 165100 h 256174"/>
              <a:gd name="connsiteX86" fmla="*/ 1274810 w 1804116"/>
              <a:gd name="connsiteY86" fmla="*/ 173567 h 256174"/>
              <a:gd name="connsiteX87" fmla="*/ 1376410 w 1804116"/>
              <a:gd name="connsiteY87" fmla="*/ 182034 h 256174"/>
              <a:gd name="connsiteX88" fmla="*/ 1461076 w 1804116"/>
              <a:gd name="connsiteY88" fmla="*/ 173567 h 256174"/>
              <a:gd name="connsiteX89" fmla="*/ 1507643 w 1804116"/>
              <a:gd name="connsiteY89" fmla="*/ 160867 h 256174"/>
              <a:gd name="connsiteX90" fmla="*/ 1533043 w 1804116"/>
              <a:gd name="connsiteY90" fmla="*/ 143934 h 256174"/>
              <a:gd name="connsiteX91" fmla="*/ 1545743 w 1804116"/>
              <a:gd name="connsiteY91" fmla="*/ 131234 h 256174"/>
              <a:gd name="connsiteX92" fmla="*/ 1562676 w 1804116"/>
              <a:gd name="connsiteY92" fmla="*/ 127000 h 256174"/>
              <a:gd name="connsiteX93" fmla="*/ 1575376 w 1804116"/>
              <a:gd name="connsiteY93" fmla="*/ 122767 h 256174"/>
              <a:gd name="connsiteX94" fmla="*/ 1588076 w 1804116"/>
              <a:gd name="connsiteY94" fmla="*/ 110067 h 256174"/>
              <a:gd name="connsiteX95" fmla="*/ 1605010 w 1804116"/>
              <a:gd name="connsiteY95" fmla="*/ 105834 h 256174"/>
              <a:gd name="connsiteX96" fmla="*/ 1617710 w 1804116"/>
              <a:gd name="connsiteY96" fmla="*/ 97367 h 256174"/>
              <a:gd name="connsiteX97" fmla="*/ 1634643 w 1804116"/>
              <a:gd name="connsiteY97" fmla="*/ 88900 h 256174"/>
              <a:gd name="connsiteX98" fmla="*/ 1660043 w 1804116"/>
              <a:gd name="connsiteY98" fmla="*/ 71967 h 256174"/>
              <a:gd name="connsiteX99" fmla="*/ 1672743 w 1804116"/>
              <a:gd name="connsiteY99" fmla="*/ 63500 h 256174"/>
              <a:gd name="connsiteX100" fmla="*/ 1706610 w 1804116"/>
              <a:gd name="connsiteY100" fmla="*/ 55034 h 256174"/>
              <a:gd name="connsiteX101" fmla="*/ 1723543 w 1804116"/>
              <a:gd name="connsiteY101" fmla="*/ 50800 h 256174"/>
              <a:gd name="connsiteX102" fmla="*/ 1748943 w 1804116"/>
              <a:gd name="connsiteY102" fmla="*/ 42334 h 256174"/>
              <a:gd name="connsiteX103" fmla="*/ 1761643 w 1804116"/>
              <a:gd name="connsiteY103" fmla="*/ 38100 h 256174"/>
              <a:gd name="connsiteX104" fmla="*/ 1787043 w 1804116"/>
              <a:gd name="connsiteY104" fmla="*/ 25400 h 256174"/>
              <a:gd name="connsiteX105" fmla="*/ 1791276 w 1804116"/>
              <a:gd name="connsiteY105" fmla="*/ 8467 h 256174"/>
              <a:gd name="connsiteX0" fmla="*/ 1791276 w 1804116"/>
              <a:gd name="connsiteY0" fmla="*/ 8887 h 256594"/>
              <a:gd name="connsiteX1" fmla="*/ 1630410 w 1804116"/>
              <a:gd name="connsiteY1" fmla="*/ 420 h 256594"/>
              <a:gd name="connsiteX2" fmla="*/ 1410276 w 1804116"/>
              <a:gd name="connsiteY2" fmla="*/ 21587 h 256594"/>
              <a:gd name="connsiteX3" fmla="*/ 1351010 w 1804116"/>
              <a:gd name="connsiteY3" fmla="*/ 25820 h 256594"/>
              <a:gd name="connsiteX4" fmla="*/ 1300210 w 1804116"/>
              <a:gd name="connsiteY4" fmla="*/ 30054 h 256594"/>
              <a:gd name="connsiteX5" fmla="*/ 1232476 w 1804116"/>
              <a:gd name="connsiteY5" fmla="*/ 34287 h 256594"/>
              <a:gd name="connsiteX6" fmla="*/ 1177443 w 1804116"/>
              <a:gd name="connsiteY6" fmla="*/ 38520 h 256594"/>
              <a:gd name="connsiteX7" fmla="*/ 1088543 w 1804116"/>
              <a:gd name="connsiteY7" fmla="*/ 42754 h 256594"/>
              <a:gd name="connsiteX8" fmla="*/ 1071610 w 1804116"/>
              <a:gd name="connsiteY8" fmla="*/ 51220 h 256594"/>
              <a:gd name="connsiteX9" fmla="*/ 1058910 w 1804116"/>
              <a:gd name="connsiteY9" fmla="*/ 55454 h 256594"/>
              <a:gd name="connsiteX10" fmla="*/ 1046210 w 1804116"/>
              <a:gd name="connsiteY10" fmla="*/ 63920 h 256594"/>
              <a:gd name="connsiteX11" fmla="*/ 1020810 w 1804116"/>
              <a:gd name="connsiteY11" fmla="*/ 72387 h 256594"/>
              <a:gd name="connsiteX12" fmla="*/ 872643 w 1804116"/>
              <a:gd name="connsiteY12" fmla="*/ 68154 h 256594"/>
              <a:gd name="connsiteX13" fmla="*/ 859943 w 1804116"/>
              <a:gd name="connsiteY13" fmla="*/ 63920 h 256594"/>
              <a:gd name="connsiteX14" fmla="*/ 847243 w 1804116"/>
              <a:gd name="connsiteY14" fmla="*/ 51220 h 256594"/>
              <a:gd name="connsiteX15" fmla="*/ 821843 w 1804116"/>
              <a:gd name="connsiteY15" fmla="*/ 42754 h 256594"/>
              <a:gd name="connsiteX16" fmla="*/ 809143 w 1804116"/>
              <a:gd name="connsiteY16" fmla="*/ 38520 h 256594"/>
              <a:gd name="connsiteX17" fmla="*/ 796443 w 1804116"/>
              <a:gd name="connsiteY17" fmla="*/ 30054 h 256594"/>
              <a:gd name="connsiteX18" fmla="*/ 677910 w 1804116"/>
              <a:gd name="connsiteY18" fmla="*/ 34287 h 256594"/>
              <a:gd name="connsiteX19" fmla="*/ 665210 w 1804116"/>
              <a:gd name="connsiteY19" fmla="*/ 38520 h 256594"/>
              <a:gd name="connsiteX20" fmla="*/ 652510 w 1804116"/>
              <a:gd name="connsiteY20" fmla="*/ 51220 h 256594"/>
              <a:gd name="connsiteX21" fmla="*/ 639810 w 1804116"/>
              <a:gd name="connsiteY21" fmla="*/ 59687 h 256594"/>
              <a:gd name="connsiteX22" fmla="*/ 631343 w 1804116"/>
              <a:gd name="connsiteY22" fmla="*/ 72387 h 256594"/>
              <a:gd name="connsiteX23" fmla="*/ 614410 w 1804116"/>
              <a:gd name="connsiteY23" fmla="*/ 80854 h 256594"/>
              <a:gd name="connsiteX24" fmla="*/ 601710 w 1804116"/>
              <a:gd name="connsiteY24" fmla="*/ 89320 h 256594"/>
              <a:gd name="connsiteX25" fmla="*/ 589010 w 1804116"/>
              <a:gd name="connsiteY25" fmla="*/ 93554 h 256594"/>
              <a:gd name="connsiteX26" fmla="*/ 559376 w 1804116"/>
              <a:gd name="connsiteY26" fmla="*/ 102020 h 256594"/>
              <a:gd name="connsiteX27" fmla="*/ 517043 w 1804116"/>
              <a:gd name="connsiteY27" fmla="*/ 118954 h 256594"/>
              <a:gd name="connsiteX28" fmla="*/ 504343 w 1804116"/>
              <a:gd name="connsiteY28" fmla="*/ 123187 h 256594"/>
              <a:gd name="connsiteX29" fmla="*/ 491643 w 1804116"/>
              <a:gd name="connsiteY29" fmla="*/ 131654 h 256594"/>
              <a:gd name="connsiteX30" fmla="*/ 478943 w 1804116"/>
              <a:gd name="connsiteY30" fmla="*/ 135887 h 256594"/>
              <a:gd name="connsiteX31" fmla="*/ 449310 w 1804116"/>
              <a:gd name="connsiteY31" fmla="*/ 144354 h 256594"/>
              <a:gd name="connsiteX32" fmla="*/ 436610 w 1804116"/>
              <a:gd name="connsiteY32" fmla="*/ 148587 h 256594"/>
              <a:gd name="connsiteX33" fmla="*/ 402743 w 1804116"/>
              <a:gd name="connsiteY33" fmla="*/ 157054 h 256594"/>
              <a:gd name="connsiteX34" fmla="*/ 390043 w 1804116"/>
              <a:gd name="connsiteY34" fmla="*/ 165520 h 256594"/>
              <a:gd name="connsiteX35" fmla="*/ 381576 w 1804116"/>
              <a:gd name="connsiteY35" fmla="*/ 190920 h 256594"/>
              <a:gd name="connsiteX36" fmla="*/ 368876 w 1804116"/>
              <a:gd name="connsiteY36" fmla="*/ 195154 h 256594"/>
              <a:gd name="connsiteX37" fmla="*/ 343476 w 1804116"/>
              <a:gd name="connsiteY37" fmla="*/ 207854 h 256594"/>
              <a:gd name="connsiteX38" fmla="*/ 313843 w 1804116"/>
              <a:gd name="connsiteY38" fmla="*/ 203620 h 256594"/>
              <a:gd name="connsiteX39" fmla="*/ 296910 w 1804116"/>
              <a:gd name="connsiteY39" fmla="*/ 199387 h 256594"/>
              <a:gd name="connsiteX40" fmla="*/ 292676 w 1804116"/>
              <a:gd name="connsiteY40" fmla="*/ 186687 h 256594"/>
              <a:gd name="connsiteX41" fmla="*/ 284210 w 1804116"/>
              <a:gd name="connsiteY41" fmla="*/ 173987 h 256594"/>
              <a:gd name="connsiteX42" fmla="*/ 275743 w 1804116"/>
              <a:gd name="connsiteY42" fmla="*/ 148587 h 256594"/>
              <a:gd name="connsiteX43" fmla="*/ 250343 w 1804116"/>
              <a:gd name="connsiteY43" fmla="*/ 131654 h 256594"/>
              <a:gd name="connsiteX44" fmla="*/ 241876 w 1804116"/>
              <a:gd name="connsiteY44" fmla="*/ 118954 h 256594"/>
              <a:gd name="connsiteX45" fmla="*/ 229176 w 1804116"/>
              <a:gd name="connsiteY45" fmla="*/ 114720 h 256594"/>
              <a:gd name="connsiteX46" fmla="*/ 216476 w 1804116"/>
              <a:gd name="connsiteY46" fmla="*/ 106254 h 256594"/>
              <a:gd name="connsiteX47" fmla="*/ 203776 w 1804116"/>
              <a:gd name="connsiteY47" fmla="*/ 102020 h 256594"/>
              <a:gd name="connsiteX48" fmla="*/ 191076 w 1804116"/>
              <a:gd name="connsiteY48" fmla="*/ 93554 h 256594"/>
              <a:gd name="connsiteX49" fmla="*/ 165676 w 1804116"/>
              <a:gd name="connsiteY49" fmla="*/ 85087 h 256594"/>
              <a:gd name="connsiteX50" fmla="*/ 42910 w 1804116"/>
              <a:gd name="connsiteY50" fmla="*/ 89320 h 256594"/>
              <a:gd name="connsiteX51" fmla="*/ 17510 w 1804116"/>
              <a:gd name="connsiteY51" fmla="*/ 97787 h 256594"/>
              <a:gd name="connsiteX52" fmla="*/ 576 w 1804116"/>
              <a:gd name="connsiteY52" fmla="*/ 123187 h 256594"/>
              <a:gd name="connsiteX53" fmla="*/ 13276 w 1804116"/>
              <a:gd name="connsiteY53" fmla="*/ 127420 h 256594"/>
              <a:gd name="connsiteX54" fmla="*/ 59843 w 1804116"/>
              <a:gd name="connsiteY54" fmla="*/ 131654 h 256594"/>
              <a:gd name="connsiteX55" fmla="*/ 106410 w 1804116"/>
              <a:gd name="connsiteY55" fmla="*/ 140120 h 256594"/>
              <a:gd name="connsiteX56" fmla="*/ 144510 w 1804116"/>
              <a:gd name="connsiteY56" fmla="*/ 165520 h 256594"/>
              <a:gd name="connsiteX57" fmla="*/ 157210 w 1804116"/>
              <a:gd name="connsiteY57" fmla="*/ 173987 h 256594"/>
              <a:gd name="connsiteX58" fmla="*/ 169910 w 1804116"/>
              <a:gd name="connsiteY58" fmla="*/ 182454 h 256594"/>
              <a:gd name="connsiteX59" fmla="*/ 182610 w 1804116"/>
              <a:gd name="connsiteY59" fmla="*/ 186687 h 256594"/>
              <a:gd name="connsiteX60" fmla="*/ 195310 w 1804116"/>
              <a:gd name="connsiteY60" fmla="*/ 195154 h 256594"/>
              <a:gd name="connsiteX61" fmla="*/ 233410 w 1804116"/>
              <a:gd name="connsiteY61" fmla="*/ 207854 h 256594"/>
              <a:gd name="connsiteX62" fmla="*/ 263043 w 1804116"/>
              <a:gd name="connsiteY62" fmla="*/ 216320 h 256594"/>
              <a:gd name="connsiteX63" fmla="*/ 292676 w 1804116"/>
              <a:gd name="connsiteY63" fmla="*/ 229020 h 256594"/>
              <a:gd name="connsiteX64" fmla="*/ 322310 w 1804116"/>
              <a:gd name="connsiteY64" fmla="*/ 245954 h 256594"/>
              <a:gd name="connsiteX65" fmla="*/ 356176 w 1804116"/>
              <a:gd name="connsiteY65" fmla="*/ 254420 h 256594"/>
              <a:gd name="connsiteX66" fmla="*/ 440843 w 1804116"/>
              <a:gd name="connsiteY66" fmla="*/ 237487 h 256594"/>
              <a:gd name="connsiteX67" fmla="*/ 453543 w 1804116"/>
              <a:gd name="connsiteY67" fmla="*/ 224787 h 256594"/>
              <a:gd name="connsiteX68" fmla="*/ 470476 w 1804116"/>
              <a:gd name="connsiteY68" fmla="*/ 173987 h 256594"/>
              <a:gd name="connsiteX69" fmla="*/ 483176 w 1804116"/>
              <a:gd name="connsiteY69" fmla="*/ 169754 h 256594"/>
              <a:gd name="connsiteX70" fmla="*/ 504343 w 1804116"/>
              <a:gd name="connsiteY70" fmla="*/ 161287 h 256594"/>
              <a:gd name="connsiteX71" fmla="*/ 614410 w 1804116"/>
              <a:gd name="connsiteY71" fmla="*/ 152820 h 256594"/>
              <a:gd name="connsiteX72" fmla="*/ 673676 w 1804116"/>
              <a:gd name="connsiteY72" fmla="*/ 135887 h 256594"/>
              <a:gd name="connsiteX73" fmla="*/ 686376 w 1804116"/>
              <a:gd name="connsiteY73" fmla="*/ 131654 h 256594"/>
              <a:gd name="connsiteX74" fmla="*/ 703310 w 1804116"/>
              <a:gd name="connsiteY74" fmla="*/ 123187 h 256594"/>
              <a:gd name="connsiteX75" fmla="*/ 728710 w 1804116"/>
              <a:gd name="connsiteY75" fmla="*/ 114720 h 256594"/>
              <a:gd name="connsiteX76" fmla="*/ 741410 w 1804116"/>
              <a:gd name="connsiteY76" fmla="*/ 106254 h 256594"/>
              <a:gd name="connsiteX77" fmla="*/ 779510 w 1804116"/>
              <a:gd name="connsiteY77" fmla="*/ 102020 h 256594"/>
              <a:gd name="connsiteX78" fmla="*/ 1033510 w 1804116"/>
              <a:gd name="connsiteY78" fmla="*/ 118954 h 256594"/>
              <a:gd name="connsiteX79" fmla="*/ 1101243 w 1804116"/>
              <a:gd name="connsiteY79" fmla="*/ 131654 h 256594"/>
              <a:gd name="connsiteX80" fmla="*/ 1152043 w 1804116"/>
              <a:gd name="connsiteY80" fmla="*/ 144354 h 256594"/>
              <a:gd name="connsiteX81" fmla="*/ 1168976 w 1804116"/>
              <a:gd name="connsiteY81" fmla="*/ 148587 h 256594"/>
              <a:gd name="connsiteX82" fmla="*/ 1215543 w 1804116"/>
              <a:gd name="connsiteY82" fmla="*/ 157054 h 256594"/>
              <a:gd name="connsiteX83" fmla="*/ 1228243 w 1804116"/>
              <a:gd name="connsiteY83" fmla="*/ 161287 h 256594"/>
              <a:gd name="connsiteX84" fmla="*/ 1249410 w 1804116"/>
              <a:gd name="connsiteY84" fmla="*/ 165520 h 256594"/>
              <a:gd name="connsiteX85" fmla="*/ 1274810 w 1804116"/>
              <a:gd name="connsiteY85" fmla="*/ 173987 h 256594"/>
              <a:gd name="connsiteX86" fmla="*/ 1376410 w 1804116"/>
              <a:gd name="connsiteY86" fmla="*/ 182454 h 256594"/>
              <a:gd name="connsiteX87" fmla="*/ 1461076 w 1804116"/>
              <a:gd name="connsiteY87" fmla="*/ 173987 h 256594"/>
              <a:gd name="connsiteX88" fmla="*/ 1507643 w 1804116"/>
              <a:gd name="connsiteY88" fmla="*/ 161287 h 256594"/>
              <a:gd name="connsiteX89" fmla="*/ 1533043 w 1804116"/>
              <a:gd name="connsiteY89" fmla="*/ 144354 h 256594"/>
              <a:gd name="connsiteX90" fmla="*/ 1545743 w 1804116"/>
              <a:gd name="connsiteY90" fmla="*/ 131654 h 256594"/>
              <a:gd name="connsiteX91" fmla="*/ 1562676 w 1804116"/>
              <a:gd name="connsiteY91" fmla="*/ 127420 h 256594"/>
              <a:gd name="connsiteX92" fmla="*/ 1575376 w 1804116"/>
              <a:gd name="connsiteY92" fmla="*/ 123187 h 256594"/>
              <a:gd name="connsiteX93" fmla="*/ 1588076 w 1804116"/>
              <a:gd name="connsiteY93" fmla="*/ 110487 h 256594"/>
              <a:gd name="connsiteX94" fmla="*/ 1605010 w 1804116"/>
              <a:gd name="connsiteY94" fmla="*/ 106254 h 256594"/>
              <a:gd name="connsiteX95" fmla="*/ 1617710 w 1804116"/>
              <a:gd name="connsiteY95" fmla="*/ 97787 h 256594"/>
              <a:gd name="connsiteX96" fmla="*/ 1634643 w 1804116"/>
              <a:gd name="connsiteY96" fmla="*/ 89320 h 256594"/>
              <a:gd name="connsiteX97" fmla="*/ 1660043 w 1804116"/>
              <a:gd name="connsiteY97" fmla="*/ 72387 h 256594"/>
              <a:gd name="connsiteX98" fmla="*/ 1672743 w 1804116"/>
              <a:gd name="connsiteY98" fmla="*/ 63920 h 256594"/>
              <a:gd name="connsiteX99" fmla="*/ 1706610 w 1804116"/>
              <a:gd name="connsiteY99" fmla="*/ 55454 h 256594"/>
              <a:gd name="connsiteX100" fmla="*/ 1723543 w 1804116"/>
              <a:gd name="connsiteY100" fmla="*/ 51220 h 256594"/>
              <a:gd name="connsiteX101" fmla="*/ 1748943 w 1804116"/>
              <a:gd name="connsiteY101" fmla="*/ 42754 h 256594"/>
              <a:gd name="connsiteX102" fmla="*/ 1761643 w 1804116"/>
              <a:gd name="connsiteY102" fmla="*/ 38520 h 256594"/>
              <a:gd name="connsiteX103" fmla="*/ 1787043 w 1804116"/>
              <a:gd name="connsiteY103" fmla="*/ 25820 h 256594"/>
              <a:gd name="connsiteX104" fmla="*/ 1791276 w 1804116"/>
              <a:gd name="connsiteY104" fmla="*/ 8887 h 256594"/>
              <a:gd name="connsiteX0" fmla="*/ 1791276 w 1804115"/>
              <a:gd name="connsiteY0" fmla="*/ 578 h 248285"/>
              <a:gd name="connsiteX1" fmla="*/ 1630410 w 1804115"/>
              <a:gd name="connsiteY1" fmla="*/ 4811 h 248285"/>
              <a:gd name="connsiteX2" fmla="*/ 1410276 w 1804115"/>
              <a:gd name="connsiteY2" fmla="*/ 13278 h 248285"/>
              <a:gd name="connsiteX3" fmla="*/ 1351010 w 1804115"/>
              <a:gd name="connsiteY3" fmla="*/ 17511 h 248285"/>
              <a:gd name="connsiteX4" fmla="*/ 1300210 w 1804115"/>
              <a:gd name="connsiteY4" fmla="*/ 21745 h 248285"/>
              <a:gd name="connsiteX5" fmla="*/ 1232476 w 1804115"/>
              <a:gd name="connsiteY5" fmla="*/ 25978 h 248285"/>
              <a:gd name="connsiteX6" fmla="*/ 1177443 w 1804115"/>
              <a:gd name="connsiteY6" fmla="*/ 30211 h 248285"/>
              <a:gd name="connsiteX7" fmla="*/ 1088543 w 1804115"/>
              <a:gd name="connsiteY7" fmla="*/ 34445 h 248285"/>
              <a:gd name="connsiteX8" fmla="*/ 1071610 w 1804115"/>
              <a:gd name="connsiteY8" fmla="*/ 42911 h 248285"/>
              <a:gd name="connsiteX9" fmla="*/ 1058910 w 1804115"/>
              <a:gd name="connsiteY9" fmla="*/ 47145 h 248285"/>
              <a:gd name="connsiteX10" fmla="*/ 1046210 w 1804115"/>
              <a:gd name="connsiteY10" fmla="*/ 55611 h 248285"/>
              <a:gd name="connsiteX11" fmla="*/ 1020810 w 1804115"/>
              <a:gd name="connsiteY11" fmla="*/ 64078 h 248285"/>
              <a:gd name="connsiteX12" fmla="*/ 872643 w 1804115"/>
              <a:gd name="connsiteY12" fmla="*/ 59845 h 248285"/>
              <a:gd name="connsiteX13" fmla="*/ 859943 w 1804115"/>
              <a:gd name="connsiteY13" fmla="*/ 55611 h 248285"/>
              <a:gd name="connsiteX14" fmla="*/ 847243 w 1804115"/>
              <a:gd name="connsiteY14" fmla="*/ 42911 h 248285"/>
              <a:gd name="connsiteX15" fmla="*/ 821843 w 1804115"/>
              <a:gd name="connsiteY15" fmla="*/ 34445 h 248285"/>
              <a:gd name="connsiteX16" fmla="*/ 809143 w 1804115"/>
              <a:gd name="connsiteY16" fmla="*/ 30211 h 248285"/>
              <a:gd name="connsiteX17" fmla="*/ 796443 w 1804115"/>
              <a:gd name="connsiteY17" fmla="*/ 21745 h 248285"/>
              <a:gd name="connsiteX18" fmla="*/ 677910 w 1804115"/>
              <a:gd name="connsiteY18" fmla="*/ 25978 h 248285"/>
              <a:gd name="connsiteX19" fmla="*/ 665210 w 1804115"/>
              <a:gd name="connsiteY19" fmla="*/ 30211 h 248285"/>
              <a:gd name="connsiteX20" fmla="*/ 652510 w 1804115"/>
              <a:gd name="connsiteY20" fmla="*/ 42911 h 248285"/>
              <a:gd name="connsiteX21" fmla="*/ 639810 w 1804115"/>
              <a:gd name="connsiteY21" fmla="*/ 51378 h 248285"/>
              <a:gd name="connsiteX22" fmla="*/ 631343 w 1804115"/>
              <a:gd name="connsiteY22" fmla="*/ 64078 h 248285"/>
              <a:gd name="connsiteX23" fmla="*/ 614410 w 1804115"/>
              <a:gd name="connsiteY23" fmla="*/ 72545 h 248285"/>
              <a:gd name="connsiteX24" fmla="*/ 601710 w 1804115"/>
              <a:gd name="connsiteY24" fmla="*/ 81011 h 248285"/>
              <a:gd name="connsiteX25" fmla="*/ 589010 w 1804115"/>
              <a:gd name="connsiteY25" fmla="*/ 85245 h 248285"/>
              <a:gd name="connsiteX26" fmla="*/ 559376 w 1804115"/>
              <a:gd name="connsiteY26" fmla="*/ 93711 h 248285"/>
              <a:gd name="connsiteX27" fmla="*/ 517043 w 1804115"/>
              <a:gd name="connsiteY27" fmla="*/ 110645 h 248285"/>
              <a:gd name="connsiteX28" fmla="*/ 504343 w 1804115"/>
              <a:gd name="connsiteY28" fmla="*/ 114878 h 248285"/>
              <a:gd name="connsiteX29" fmla="*/ 491643 w 1804115"/>
              <a:gd name="connsiteY29" fmla="*/ 123345 h 248285"/>
              <a:gd name="connsiteX30" fmla="*/ 478943 w 1804115"/>
              <a:gd name="connsiteY30" fmla="*/ 127578 h 248285"/>
              <a:gd name="connsiteX31" fmla="*/ 449310 w 1804115"/>
              <a:gd name="connsiteY31" fmla="*/ 136045 h 248285"/>
              <a:gd name="connsiteX32" fmla="*/ 436610 w 1804115"/>
              <a:gd name="connsiteY32" fmla="*/ 140278 h 248285"/>
              <a:gd name="connsiteX33" fmla="*/ 402743 w 1804115"/>
              <a:gd name="connsiteY33" fmla="*/ 148745 h 248285"/>
              <a:gd name="connsiteX34" fmla="*/ 390043 w 1804115"/>
              <a:gd name="connsiteY34" fmla="*/ 157211 h 248285"/>
              <a:gd name="connsiteX35" fmla="*/ 381576 w 1804115"/>
              <a:gd name="connsiteY35" fmla="*/ 182611 h 248285"/>
              <a:gd name="connsiteX36" fmla="*/ 368876 w 1804115"/>
              <a:gd name="connsiteY36" fmla="*/ 186845 h 248285"/>
              <a:gd name="connsiteX37" fmla="*/ 343476 w 1804115"/>
              <a:gd name="connsiteY37" fmla="*/ 199545 h 248285"/>
              <a:gd name="connsiteX38" fmla="*/ 313843 w 1804115"/>
              <a:gd name="connsiteY38" fmla="*/ 195311 h 248285"/>
              <a:gd name="connsiteX39" fmla="*/ 296910 w 1804115"/>
              <a:gd name="connsiteY39" fmla="*/ 191078 h 248285"/>
              <a:gd name="connsiteX40" fmla="*/ 292676 w 1804115"/>
              <a:gd name="connsiteY40" fmla="*/ 178378 h 248285"/>
              <a:gd name="connsiteX41" fmla="*/ 284210 w 1804115"/>
              <a:gd name="connsiteY41" fmla="*/ 165678 h 248285"/>
              <a:gd name="connsiteX42" fmla="*/ 275743 w 1804115"/>
              <a:gd name="connsiteY42" fmla="*/ 140278 h 248285"/>
              <a:gd name="connsiteX43" fmla="*/ 250343 w 1804115"/>
              <a:gd name="connsiteY43" fmla="*/ 123345 h 248285"/>
              <a:gd name="connsiteX44" fmla="*/ 241876 w 1804115"/>
              <a:gd name="connsiteY44" fmla="*/ 110645 h 248285"/>
              <a:gd name="connsiteX45" fmla="*/ 229176 w 1804115"/>
              <a:gd name="connsiteY45" fmla="*/ 106411 h 248285"/>
              <a:gd name="connsiteX46" fmla="*/ 216476 w 1804115"/>
              <a:gd name="connsiteY46" fmla="*/ 97945 h 248285"/>
              <a:gd name="connsiteX47" fmla="*/ 203776 w 1804115"/>
              <a:gd name="connsiteY47" fmla="*/ 93711 h 248285"/>
              <a:gd name="connsiteX48" fmla="*/ 191076 w 1804115"/>
              <a:gd name="connsiteY48" fmla="*/ 85245 h 248285"/>
              <a:gd name="connsiteX49" fmla="*/ 165676 w 1804115"/>
              <a:gd name="connsiteY49" fmla="*/ 76778 h 248285"/>
              <a:gd name="connsiteX50" fmla="*/ 42910 w 1804115"/>
              <a:gd name="connsiteY50" fmla="*/ 81011 h 248285"/>
              <a:gd name="connsiteX51" fmla="*/ 17510 w 1804115"/>
              <a:gd name="connsiteY51" fmla="*/ 89478 h 248285"/>
              <a:gd name="connsiteX52" fmla="*/ 576 w 1804115"/>
              <a:gd name="connsiteY52" fmla="*/ 114878 h 248285"/>
              <a:gd name="connsiteX53" fmla="*/ 13276 w 1804115"/>
              <a:gd name="connsiteY53" fmla="*/ 119111 h 248285"/>
              <a:gd name="connsiteX54" fmla="*/ 59843 w 1804115"/>
              <a:gd name="connsiteY54" fmla="*/ 123345 h 248285"/>
              <a:gd name="connsiteX55" fmla="*/ 106410 w 1804115"/>
              <a:gd name="connsiteY55" fmla="*/ 131811 h 248285"/>
              <a:gd name="connsiteX56" fmla="*/ 144510 w 1804115"/>
              <a:gd name="connsiteY56" fmla="*/ 157211 h 248285"/>
              <a:gd name="connsiteX57" fmla="*/ 157210 w 1804115"/>
              <a:gd name="connsiteY57" fmla="*/ 165678 h 248285"/>
              <a:gd name="connsiteX58" fmla="*/ 169910 w 1804115"/>
              <a:gd name="connsiteY58" fmla="*/ 174145 h 248285"/>
              <a:gd name="connsiteX59" fmla="*/ 182610 w 1804115"/>
              <a:gd name="connsiteY59" fmla="*/ 178378 h 248285"/>
              <a:gd name="connsiteX60" fmla="*/ 195310 w 1804115"/>
              <a:gd name="connsiteY60" fmla="*/ 186845 h 248285"/>
              <a:gd name="connsiteX61" fmla="*/ 233410 w 1804115"/>
              <a:gd name="connsiteY61" fmla="*/ 199545 h 248285"/>
              <a:gd name="connsiteX62" fmla="*/ 263043 w 1804115"/>
              <a:gd name="connsiteY62" fmla="*/ 208011 h 248285"/>
              <a:gd name="connsiteX63" fmla="*/ 292676 w 1804115"/>
              <a:gd name="connsiteY63" fmla="*/ 220711 h 248285"/>
              <a:gd name="connsiteX64" fmla="*/ 322310 w 1804115"/>
              <a:gd name="connsiteY64" fmla="*/ 237645 h 248285"/>
              <a:gd name="connsiteX65" fmla="*/ 356176 w 1804115"/>
              <a:gd name="connsiteY65" fmla="*/ 246111 h 248285"/>
              <a:gd name="connsiteX66" fmla="*/ 440843 w 1804115"/>
              <a:gd name="connsiteY66" fmla="*/ 229178 h 248285"/>
              <a:gd name="connsiteX67" fmla="*/ 453543 w 1804115"/>
              <a:gd name="connsiteY67" fmla="*/ 216478 h 248285"/>
              <a:gd name="connsiteX68" fmla="*/ 470476 w 1804115"/>
              <a:gd name="connsiteY68" fmla="*/ 165678 h 248285"/>
              <a:gd name="connsiteX69" fmla="*/ 483176 w 1804115"/>
              <a:gd name="connsiteY69" fmla="*/ 161445 h 248285"/>
              <a:gd name="connsiteX70" fmla="*/ 504343 w 1804115"/>
              <a:gd name="connsiteY70" fmla="*/ 152978 h 248285"/>
              <a:gd name="connsiteX71" fmla="*/ 614410 w 1804115"/>
              <a:gd name="connsiteY71" fmla="*/ 144511 h 248285"/>
              <a:gd name="connsiteX72" fmla="*/ 673676 w 1804115"/>
              <a:gd name="connsiteY72" fmla="*/ 127578 h 248285"/>
              <a:gd name="connsiteX73" fmla="*/ 686376 w 1804115"/>
              <a:gd name="connsiteY73" fmla="*/ 123345 h 248285"/>
              <a:gd name="connsiteX74" fmla="*/ 703310 w 1804115"/>
              <a:gd name="connsiteY74" fmla="*/ 114878 h 248285"/>
              <a:gd name="connsiteX75" fmla="*/ 728710 w 1804115"/>
              <a:gd name="connsiteY75" fmla="*/ 106411 h 248285"/>
              <a:gd name="connsiteX76" fmla="*/ 741410 w 1804115"/>
              <a:gd name="connsiteY76" fmla="*/ 97945 h 248285"/>
              <a:gd name="connsiteX77" fmla="*/ 779510 w 1804115"/>
              <a:gd name="connsiteY77" fmla="*/ 93711 h 248285"/>
              <a:gd name="connsiteX78" fmla="*/ 1033510 w 1804115"/>
              <a:gd name="connsiteY78" fmla="*/ 110645 h 248285"/>
              <a:gd name="connsiteX79" fmla="*/ 1101243 w 1804115"/>
              <a:gd name="connsiteY79" fmla="*/ 123345 h 248285"/>
              <a:gd name="connsiteX80" fmla="*/ 1152043 w 1804115"/>
              <a:gd name="connsiteY80" fmla="*/ 136045 h 248285"/>
              <a:gd name="connsiteX81" fmla="*/ 1168976 w 1804115"/>
              <a:gd name="connsiteY81" fmla="*/ 140278 h 248285"/>
              <a:gd name="connsiteX82" fmla="*/ 1215543 w 1804115"/>
              <a:gd name="connsiteY82" fmla="*/ 148745 h 248285"/>
              <a:gd name="connsiteX83" fmla="*/ 1228243 w 1804115"/>
              <a:gd name="connsiteY83" fmla="*/ 152978 h 248285"/>
              <a:gd name="connsiteX84" fmla="*/ 1249410 w 1804115"/>
              <a:gd name="connsiteY84" fmla="*/ 157211 h 248285"/>
              <a:gd name="connsiteX85" fmla="*/ 1274810 w 1804115"/>
              <a:gd name="connsiteY85" fmla="*/ 165678 h 248285"/>
              <a:gd name="connsiteX86" fmla="*/ 1376410 w 1804115"/>
              <a:gd name="connsiteY86" fmla="*/ 174145 h 248285"/>
              <a:gd name="connsiteX87" fmla="*/ 1461076 w 1804115"/>
              <a:gd name="connsiteY87" fmla="*/ 165678 h 248285"/>
              <a:gd name="connsiteX88" fmla="*/ 1507643 w 1804115"/>
              <a:gd name="connsiteY88" fmla="*/ 152978 h 248285"/>
              <a:gd name="connsiteX89" fmla="*/ 1533043 w 1804115"/>
              <a:gd name="connsiteY89" fmla="*/ 136045 h 248285"/>
              <a:gd name="connsiteX90" fmla="*/ 1545743 w 1804115"/>
              <a:gd name="connsiteY90" fmla="*/ 123345 h 248285"/>
              <a:gd name="connsiteX91" fmla="*/ 1562676 w 1804115"/>
              <a:gd name="connsiteY91" fmla="*/ 119111 h 248285"/>
              <a:gd name="connsiteX92" fmla="*/ 1575376 w 1804115"/>
              <a:gd name="connsiteY92" fmla="*/ 114878 h 248285"/>
              <a:gd name="connsiteX93" fmla="*/ 1588076 w 1804115"/>
              <a:gd name="connsiteY93" fmla="*/ 102178 h 248285"/>
              <a:gd name="connsiteX94" fmla="*/ 1605010 w 1804115"/>
              <a:gd name="connsiteY94" fmla="*/ 97945 h 248285"/>
              <a:gd name="connsiteX95" fmla="*/ 1617710 w 1804115"/>
              <a:gd name="connsiteY95" fmla="*/ 89478 h 248285"/>
              <a:gd name="connsiteX96" fmla="*/ 1634643 w 1804115"/>
              <a:gd name="connsiteY96" fmla="*/ 81011 h 248285"/>
              <a:gd name="connsiteX97" fmla="*/ 1660043 w 1804115"/>
              <a:gd name="connsiteY97" fmla="*/ 64078 h 248285"/>
              <a:gd name="connsiteX98" fmla="*/ 1672743 w 1804115"/>
              <a:gd name="connsiteY98" fmla="*/ 55611 h 248285"/>
              <a:gd name="connsiteX99" fmla="*/ 1706610 w 1804115"/>
              <a:gd name="connsiteY99" fmla="*/ 47145 h 248285"/>
              <a:gd name="connsiteX100" fmla="*/ 1723543 w 1804115"/>
              <a:gd name="connsiteY100" fmla="*/ 42911 h 248285"/>
              <a:gd name="connsiteX101" fmla="*/ 1748943 w 1804115"/>
              <a:gd name="connsiteY101" fmla="*/ 34445 h 248285"/>
              <a:gd name="connsiteX102" fmla="*/ 1761643 w 1804115"/>
              <a:gd name="connsiteY102" fmla="*/ 30211 h 248285"/>
              <a:gd name="connsiteX103" fmla="*/ 1787043 w 1804115"/>
              <a:gd name="connsiteY103" fmla="*/ 17511 h 248285"/>
              <a:gd name="connsiteX104" fmla="*/ 1791276 w 1804115"/>
              <a:gd name="connsiteY104" fmla="*/ 578 h 248285"/>
              <a:gd name="connsiteX0" fmla="*/ 1791276 w 1804115"/>
              <a:gd name="connsiteY0" fmla="*/ 578 h 248285"/>
              <a:gd name="connsiteX1" fmla="*/ 1630410 w 1804115"/>
              <a:gd name="connsiteY1" fmla="*/ 4811 h 248285"/>
              <a:gd name="connsiteX2" fmla="*/ 1410276 w 1804115"/>
              <a:gd name="connsiteY2" fmla="*/ 13278 h 248285"/>
              <a:gd name="connsiteX3" fmla="*/ 1300210 w 1804115"/>
              <a:gd name="connsiteY3" fmla="*/ 21745 h 248285"/>
              <a:gd name="connsiteX4" fmla="*/ 1232476 w 1804115"/>
              <a:gd name="connsiteY4" fmla="*/ 25978 h 248285"/>
              <a:gd name="connsiteX5" fmla="*/ 1177443 w 1804115"/>
              <a:gd name="connsiteY5" fmla="*/ 30211 h 248285"/>
              <a:gd name="connsiteX6" fmla="*/ 1088543 w 1804115"/>
              <a:gd name="connsiteY6" fmla="*/ 34445 h 248285"/>
              <a:gd name="connsiteX7" fmla="*/ 1071610 w 1804115"/>
              <a:gd name="connsiteY7" fmla="*/ 42911 h 248285"/>
              <a:gd name="connsiteX8" fmla="*/ 1058910 w 1804115"/>
              <a:gd name="connsiteY8" fmla="*/ 47145 h 248285"/>
              <a:gd name="connsiteX9" fmla="*/ 1046210 w 1804115"/>
              <a:gd name="connsiteY9" fmla="*/ 55611 h 248285"/>
              <a:gd name="connsiteX10" fmla="*/ 1020810 w 1804115"/>
              <a:gd name="connsiteY10" fmla="*/ 64078 h 248285"/>
              <a:gd name="connsiteX11" fmla="*/ 872643 w 1804115"/>
              <a:gd name="connsiteY11" fmla="*/ 59845 h 248285"/>
              <a:gd name="connsiteX12" fmla="*/ 859943 w 1804115"/>
              <a:gd name="connsiteY12" fmla="*/ 55611 h 248285"/>
              <a:gd name="connsiteX13" fmla="*/ 847243 w 1804115"/>
              <a:gd name="connsiteY13" fmla="*/ 42911 h 248285"/>
              <a:gd name="connsiteX14" fmla="*/ 821843 w 1804115"/>
              <a:gd name="connsiteY14" fmla="*/ 34445 h 248285"/>
              <a:gd name="connsiteX15" fmla="*/ 809143 w 1804115"/>
              <a:gd name="connsiteY15" fmla="*/ 30211 h 248285"/>
              <a:gd name="connsiteX16" fmla="*/ 796443 w 1804115"/>
              <a:gd name="connsiteY16" fmla="*/ 21745 h 248285"/>
              <a:gd name="connsiteX17" fmla="*/ 677910 w 1804115"/>
              <a:gd name="connsiteY17" fmla="*/ 25978 h 248285"/>
              <a:gd name="connsiteX18" fmla="*/ 665210 w 1804115"/>
              <a:gd name="connsiteY18" fmla="*/ 30211 h 248285"/>
              <a:gd name="connsiteX19" fmla="*/ 652510 w 1804115"/>
              <a:gd name="connsiteY19" fmla="*/ 42911 h 248285"/>
              <a:gd name="connsiteX20" fmla="*/ 639810 w 1804115"/>
              <a:gd name="connsiteY20" fmla="*/ 51378 h 248285"/>
              <a:gd name="connsiteX21" fmla="*/ 631343 w 1804115"/>
              <a:gd name="connsiteY21" fmla="*/ 64078 h 248285"/>
              <a:gd name="connsiteX22" fmla="*/ 614410 w 1804115"/>
              <a:gd name="connsiteY22" fmla="*/ 72545 h 248285"/>
              <a:gd name="connsiteX23" fmla="*/ 601710 w 1804115"/>
              <a:gd name="connsiteY23" fmla="*/ 81011 h 248285"/>
              <a:gd name="connsiteX24" fmla="*/ 589010 w 1804115"/>
              <a:gd name="connsiteY24" fmla="*/ 85245 h 248285"/>
              <a:gd name="connsiteX25" fmla="*/ 559376 w 1804115"/>
              <a:gd name="connsiteY25" fmla="*/ 93711 h 248285"/>
              <a:gd name="connsiteX26" fmla="*/ 517043 w 1804115"/>
              <a:gd name="connsiteY26" fmla="*/ 110645 h 248285"/>
              <a:gd name="connsiteX27" fmla="*/ 504343 w 1804115"/>
              <a:gd name="connsiteY27" fmla="*/ 114878 h 248285"/>
              <a:gd name="connsiteX28" fmla="*/ 491643 w 1804115"/>
              <a:gd name="connsiteY28" fmla="*/ 123345 h 248285"/>
              <a:gd name="connsiteX29" fmla="*/ 478943 w 1804115"/>
              <a:gd name="connsiteY29" fmla="*/ 127578 h 248285"/>
              <a:gd name="connsiteX30" fmla="*/ 449310 w 1804115"/>
              <a:gd name="connsiteY30" fmla="*/ 136045 h 248285"/>
              <a:gd name="connsiteX31" fmla="*/ 436610 w 1804115"/>
              <a:gd name="connsiteY31" fmla="*/ 140278 h 248285"/>
              <a:gd name="connsiteX32" fmla="*/ 402743 w 1804115"/>
              <a:gd name="connsiteY32" fmla="*/ 148745 h 248285"/>
              <a:gd name="connsiteX33" fmla="*/ 390043 w 1804115"/>
              <a:gd name="connsiteY33" fmla="*/ 157211 h 248285"/>
              <a:gd name="connsiteX34" fmla="*/ 381576 w 1804115"/>
              <a:gd name="connsiteY34" fmla="*/ 182611 h 248285"/>
              <a:gd name="connsiteX35" fmla="*/ 368876 w 1804115"/>
              <a:gd name="connsiteY35" fmla="*/ 186845 h 248285"/>
              <a:gd name="connsiteX36" fmla="*/ 343476 w 1804115"/>
              <a:gd name="connsiteY36" fmla="*/ 199545 h 248285"/>
              <a:gd name="connsiteX37" fmla="*/ 313843 w 1804115"/>
              <a:gd name="connsiteY37" fmla="*/ 195311 h 248285"/>
              <a:gd name="connsiteX38" fmla="*/ 296910 w 1804115"/>
              <a:gd name="connsiteY38" fmla="*/ 191078 h 248285"/>
              <a:gd name="connsiteX39" fmla="*/ 292676 w 1804115"/>
              <a:gd name="connsiteY39" fmla="*/ 178378 h 248285"/>
              <a:gd name="connsiteX40" fmla="*/ 284210 w 1804115"/>
              <a:gd name="connsiteY40" fmla="*/ 165678 h 248285"/>
              <a:gd name="connsiteX41" fmla="*/ 275743 w 1804115"/>
              <a:gd name="connsiteY41" fmla="*/ 140278 h 248285"/>
              <a:gd name="connsiteX42" fmla="*/ 250343 w 1804115"/>
              <a:gd name="connsiteY42" fmla="*/ 123345 h 248285"/>
              <a:gd name="connsiteX43" fmla="*/ 241876 w 1804115"/>
              <a:gd name="connsiteY43" fmla="*/ 110645 h 248285"/>
              <a:gd name="connsiteX44" fmla="*/ 229176 w 1804115"/>
              <a:gd name="connsiteY44" fmla="*/ 106411 h 248285"/>
              <a:gd name="connsiteX45" fmla="*/ 216476 w 1804115"/>
              <a:gd name="connsiteY45" fmla="*/ 97945 h 248285"/>
              <a:gd name="connsiteX46" fmla="*/ 203776 w 1804115"/>
              <a:gd name="connsiteY46" fmla="*/ 93711 h 248285"/>
              <a:gd name="connsiteX47" fmla="*/ 191076 w 1804115"/>
              <a:gd name="connsiteY47" fmla="*/ 85245 h 248285"/>
              <a:gd name="connsiteX48" fmla="*/ 165676 w 1804115"/>
              <a:gd name="connsiteY48" fmla="*/ 76778 h 248285"/>
              <a:gd name="connsiteX49" fmla="*/ 42910 w 1804115"/>
              <a:gd name="connsiteY49" fmla="*/ 81011 h 248285"/>
              <a:gd name="connsiteX50" fmla="*/ 17510 w 1804115"/>
              <a:gd name="connsiteY50" fmla="*/ 89478 h 248285"/>
              <a:gd name="connsiteX51" fmla="*/ 576 w 1804115"/>
              <a:gd name="connsiteY51" fmla="*/ 114878 h 248285"/>
              <a:gd name="connsiteX52" fmla="*/ 13276 w 1804115"/>
              <a:gd name="connsiteY52" fmla="*/ 119111 h 248285"/>
              <a:gd name="connsiteX53" fmla="*/ 59843 w 1804115"/>
              <a:gd name="connsiteY53" fmla="*/ 123345 h 248285"/>
              <a:gd name="connsiteX54" fmla="*/ 106410 w 1804115"/>
              <a:gd name="connsiteY54" fmla="*/ 131811 h 248285"/>
              <a:gd name="connsiteX55" fmla="*/ 144510 w 1804115"/>
              <a:gd name="connsiteY55" fmla="*/ 157211 h 248285"/>
              <a:gd name="connsiteX56" fmla="*/ 157210 w 1804115"/>
              <a:gd name="connsiteY56" fmla="*/ 165678 h 248285"/>
              <a:gd name="connsiteX57" fmla="*/ 169910 w 1804115"/>
              <a:gd name="connsiteY57" fmla="*/ 174145 h 248285"/>
              <a:gd name="connsiteX58" fmla="*/ 182610 w 1804115"/>
              <a:gd name="connsiteY58" fmla="*/ 178378 h 248285"/>
              <a:gd name="connsiteX59" fmla="*/ 195310 w 1804115"/>
              <a:gd name="connsiteY59" fmla="*/ 186845 h 248285"/>
              <a:gd name="connsiteX60" fmla="*/ 233410 w 1804115"/>
              <a:gd name="connsiteY60" fmla="*/ 199545 h 248285"/>
              <a:gd name="connsiteX61" fmla="*/ 263043 w 1804115"/>
              <a:gd name="connsiteY61" fmla="*/ 208011 h 248285"/>
              <a:gd name="connsiteX62" fmla="*/ 292676 w 1804115"/>
              <a:gd name="connsiteY62" fmla="*/ 220711 h 248285"/>
              <a:gd name="connsiteX63" fmla="*/ 322310 w 1804115"/>
              <a:gd name="connsiteY63" fmla="*/ 237645 h 248285"/>
              <a:gd name="connsiteX64" fmla="*/ 356176 w 1804115"/>
              <a:gd name="connsiteY64" fmla="*/ 246111 h 248285"/>
              <a:gd name="connsiteX65" fmla="*/ 440843 w 1804115"/>
              <a:gd name="connsiteY65" fmla="*/ 229178 h 248285"/>
              <a:gd name="connsiteX66" fmla="*/ 453543 w 1804115"/>
              <a:gd name="connsiteY66" fmla="*/ 216478 h 248285"/>
              <a:gd name="connsiteX67" fmla="*/ 470476 w 1804115"/>
              <a:gd name="connsiteY67" fmla="*/ 165678 h 248285"/>
              <a:gd name="connsiteX68" fmla="*/ 483176 w 1804115"/>
              <a:gd name="connsiteY68" fmla="*/ 161445 h 248285"/>
              <a:gd name="connsiteX69" fmla="*/ 504343 w 1804115"/>
              <a:gd name="connsiteY69" fmla="*/ 152978 h 248285"/>
              <a:gd name="connsiteX70" fmla="*/ 614410 w 1804115"/>
              <a:gd name="connsiteY70" fmla="*/ 144511 h 248285"/>
              <a:gd name="connsiteX71" fmla="*/ 673676 w 1804115"/>
              <a:gd name="connsiteY71" fmla="*/ 127578 h 248285"/>
              <a:gd name="connsiteX72" fmla="*/ 686376 w 1804115"/>
              <a:gd name="connsiteY72" fmla="*/ 123345 h 248285"/>
              <a:gd name="connsiteX73" fmla="*/ 703310 w 1804115"/>
              <a:gd name="connsiteY73" fmla="*/ 114878 h 248285"/>
              <a:gd name="connsiteX74" fmla="*/ 728710 w 1804115"/>
              <a:gd name="connsiteY74" fmla="*/ 106411 h 248285"/>
              <a:gd name="connsiteX75" fmla="*/ 741410 w 1804115"/>
              <a:gd name="connsiteY75" fmla="*/ 97945 h 248285"/>
              <a:gd name="connsiteX76" fmla="*/ 779510 w 1804115"/>
              <a:gd name="connsiteY76" fmla="*/ 93711 h 248285"/>
              <a:gd name="connsiteX77" fmla="*/ 1033510 w 1804115"/>
              <a:gd name="connsiteY77" fmla="*/ 110645 h 248285"/>
              <a:gd name="connsiteX78" fmla="*/ 1101243 w 1804115"/>
              <a:gd name="connsiteY78" fmla="*/ 123345 h 248285"/>
              <a:gd name="connsiteX79" fmla="*/ 1152043 w 1804115"/>
              <a:gd name="connsiteY79" fmla="*/ 136045 h 248285"/>
              <a:gd name="connsiteX80" fmla="*/ 1168976 w 1804115"/>
              <a:gd name="connsiteY80" fmla="*/ 140278 h 248285"/>
              <a:gd name="connsiteX81" fmla="*/ 1215543 w 1804115"/>
              <a:gd name="connsiteY81" fmla="*/ 148745 h 248285"/>
              <a:gd name="connsiteX82" fmla="*/ 1228243 w 1804115"/>
              <a:gd name="connsiteY82" fmla="*/ 152978 h 248285"/>
              <a:gd name="connsiteX83" fmla="*/ 1249410 w 1804115"/>
              <a:gd name="connsiteY83" fmla="*/ 157211 h 248285"/>
              <a:gd name="connsiteX84" fmla="*/ 1274810 w 1804115"/>
              <a:gd name="connsiteY84" fmla="*/ 165678 h 248285"/>
              <a:gd name="connsiteX85" fmla="*/ 1376410 w 1804115"/>
              <a:gd name="connsiteY85" fmla="*/ 174145 h 248285"/>
              <a:gd name="connsiteX86" fmla="*/ 1461076 w 1804115"/>
              <a:gd name="connsiteY86" fmla="*/ 165678 h 248285"/>
              <a:gd name="connsiteX87" fmla="*/ 1507643 w 1804115"/>
              <a:gd name="connsiteY87" fmla="*/ 152978 h 248285"/>
              <a:gd name="connsiteX88" fmla="*/ 1533043 w 1804115"/>
              <a:gd name="connsiteY88" fmla="*/ 136045 h 248285"/>
              <a:gd name="connsiteX89" fmla="*/ 1545743 w 1804115"/>
              <a:gd name="connsiteY89" fmla="*/ 123345 h 248285"/>
              <a:gd name="connsiteX90" fmla="*/ 1562676 w 1804115"/>
              <a:gd name="connsiteY90" fmla="*/ 119111 h 248285"/>
              <a:gd name="connsiteX91" fmla="*/ 1575376 w 1804115"/>
              <a:gd name="connsiteY91" fmla="*/ 114878 h 248285"/>
              <a:gd name="connsiteX92" fmla="*/ 1588076 w 1804115"/>
              <a:gd name="connsiteY92" fmla="*/ 102178 h 248285"/>
              <a:gd name="connsiteX93" fmla="*/ 1605010 w 1804115"/>
              <a:gd name="connsiteY93" fmla="*/ 97945 h 248285"/>
              <a:gd name="connsiteX94" fmla="*/ 1617710 w 1804115"/>
              <a:gd name="connsiteY94" fmla="*/ 89478 h 248285"/>
              <a:gd name="connsiteX95" fmla="*/ 1634643 w 1804115"/>
              <a:gd name="connsiteY95" fmla="*/ 81011 h 248285"/>
              <a:gd name="connsiteX96" fmla="*/ 1660043 w 1804115"/>
              <a:gd name="connsiteY96" fmla="*/ 64078 h 248285"/>
              <a:gd name="connsiteX97" fmla="*/ 1672743 w 1804115"/>
              <a:gd name="connsiteY97" fmla="*/ 55611 h 248285"/>
              <a:gd name="connsiteX98" fmla="*/ 1706610 w 1804115"/>
              <a:gd name="connsiteY98" fmla="*/ 47145 h 248285"/>
              <a:gd name="connsiteX99" fmla="*/ 1723543 w 1804115"/>
              <a:gd name="connsiteY99" fmla="*/ 42911 h 248285"/>
              <a:gd name="connsiteX100" fmla="*/ 1748943 w 1804115"/>
              <a:gd name="connsiteY100" fmla="*/ 34445 h 248285"/>
              <a:gd name="connsiteX101" fmla="*/ 1761643 w 1804115"/>
              <a:gd name="connsiteY101" fmla="*/ 30211 h 248285"/>
              <a:gd name="connsiteX102" fmla="*/ 1787043 w 1804115"/>
              <a:gd name="connsiteY102" fmla="*/ 17511 h 248285"/>
              <a:gd name="connsiteX103" fmla="*/ 1791276 w 1804115"/>
              <a:gd name="connsiteY103" fmla="*/ 578 h 248285"/>
              <a:gd name="connsiteX0" fmla="*/ 1791276 w 1804115"/>
              <a:gd name="connsiteY0" fmla="*/ 578 h 248285"/>
              <a:gd name="connsiteX1" fmla="*/ 1630410 w 1804115"/>
              <a:gd name="connsiteY1" fmla="*/ 4811 h 248285"/>
              <a:gd name="connsiteX2" fmla="*/ 1410276 w 1804115"/>
              <a:gd name="connsiteY2" fmla="*/ 13278 h 248285"/>
              <a:gd name="connsiteX3" fmla="*/ 1232476 w 1804115"/>
              <a:gd name="connsiteY3" fmla="*/ 25978 h 248285"/>
              <a:gd name="connsiteX4" fmla="*/ 1177443 w 1804115"/>
              <a:gd name="connsiteY4" fmla="*/ 30211 h 248285"/>
              <a:gd name="connsiteX5" fmla="*/ 1088543 w 1804115"/>
              <a:gd name="connsiteY5" fmla="*/ 34445 h 248285"/>
              <a:gd name="connsiteX6" fmla="*/ 1071610 w 1804115"/>
              <a:gd name="connsiteY6" fmla="*/ 42911 h 248285"/>
              <a:gd name="connsiteX7" fmla="*/ 1058910 w 1804115"/>
              <a:gd name="connsiteY7" fmla="*/ 47145 h 248285"/>
              <a:gd name="connsiteX8" fmla="*/ 1046210 w 1804115"/>
              <a:gd name="connsiteY8" fmla="*/ 55611 h 248285"/>
              <a:gd name="connsiteX9" fmla="*/ 1020810 w 1804115"/>
              <a:gd name="connsiteY9" fmla="*/ 64078 h 248285"/>
              <a:gd name="connsiteX10" fmla="*/ 872643 w 1804115"/>
              <a:gd name="connsiteY10" fmla="*/ 59845 h 248285"/>
              <a:gd name="connsiteX11" fmla="*/ 859943 w 1804115"/>
              <a:gd name="connsiteY11" fmla="*/ 55611 h 248285"/>
              <a:gd name="connsiteX12" fmla="*/ 847243 w 1804115"/>
              <a:gd name="connsiteY12" fmla="*/ 42911 h 248285"/>
              <a:gd name="connsiteX13" fmla="*/ 821843 w 1804115"/>
              <a:gd name="connsiteY13" fmla="*/ 34445 h 248285"/>
              <a:gd name="connsiteX14" fmla="*/ 809143 w 1804115"/>
              <a:gd name="connsiteY14" fmla="*/ 30211 h 248285"/>
              <a:gd name="connsiteX15" fmla="*/ 796443 w 1804115"/>
              <a:gd name="connsiteY15" fmla="*/ 21745 h 248285"/>
              <a:gd name="connsiteX16" fmla="*/ 677910 w 1804115"/>
              <a:gd name="connsiteY16" fmla="*/ 25978 h 248285"/>
              <a:gd name="connsiteX17" fmla="*/ 665210 w 1804115"/>
              <a:gd name="connsiteY17" fmla="*/ 30211 h 248285"/>
              <a:gd name="connsiteX18" fmla="*/ 652510 w 1804115"/>
              <a:gd name="connsiteY18" fmla="*/ 42911 h 248285"/>
              <a:gd name="connsiteX19" fmla="*/ 639810 w 1804115"/>
              <a:gd name="connsiteY19" fmla="*/ 51378 h 248285"/>
              <a:gd name="connsiteX20" fmla="*/ 631343 w 1804115"/>
              <a:gd name="connsiteY20" fmla="*/ 64078 h 248285"/>
              <a:gd name="connsiteX21" fmla="*/ 614410 w 1804115"/>
              <a:gd name="connsiteY21" fmla="*/ 72545 h 248285"/>
              <a:gd name="connsiteX22" fmla="*/ 601710 w 1804115"/>
              <a:gd name="connsiteY22" fmla="*/ 81011 h 248285"/>
              <a:gd name="connsiteX23" fmla="*/ 589010 w 1804115"/>
              <a:gd name="connsiteY23" fmla="*/ 85245 h 248285"/>
              <a:gd name="connsiteX24" fmla="*/ 559376 w 1804115"/>
              <a:gd name="connsiteY24" fmla="*/ 93711 h 248285"/>
              <a:gd name="connsiteX25" fmla="*/ 517043 w 1804115"/>
              <a:gd name="connsiteY25" fmla="*/ 110645 h 248285"/>
              <a:gd name="connsiteX26" fmla="*/ 504343 w 1804115"/>
              <a:gd name="connsiteY26" fmla="*/ 114878 h 248285"/>
              <a:gd name="connsiteX27" fmla="*/ 491643 w 1804115"/>
              <a:gd name="connsiteY27" fmla="*/ 123345 h 248285"/>
              <a:gd name="connsiteX28" fmla="*/ 478943 w 1804115"/>
              <a:gd name="connsiteY28" fmla="*/ 127578 h 248285"/>
              <a:gd name="connsiteX29" fmla="*/ 449310 w 1804115"/>
              <a:gd name="connsiteY29" fmla="*/ 136045 h 248285"/>
              <a:gd name="connsiteX30" fmla="*/ 436610 w 1804115"/>
              <a:gd name="connsiteY30" fmla="*/ 140278 h 248285"/>
              <a:gd name="connsiteX31" fmla="*/ 402743 w 1804115"/>
              <a:gd name="connsiteY31" fmla="*/ 148745 h 248285"/>
              <a:gd name="connsiteX32" fmla="*/ 390043 w 1804115"/>
              <a:gd name="connsiteY32" fmla="*/ 157211 h 248285"/>
              <a:gd name="connsiteX33" fmla="*/ 381576 w 1804115"/>
              <a:gd name="connsiteY33" fmla="*/ 182611 h 248285"/>
              <a:gd name="connsiteX34" fmla="*/ 368876 w 1804115"/>
              <a:gd name="connsiteY34" fmla="*/ 186845 h 248285"/>
              <a:gd name="connsiteX35" fmla="*/ 343476 w 1804115"/>
              <a:gd name="connsiteY35" fmla="*/ 199545 h 248285"/>
              <a:gd name="connsiteX36" fmla="*/ 313843 w 1804115"/>
              <a:gd name="connsiteY36" fmla="*/ 195311 h 248285"/>
              <a:gd name="connsiteX37" fmla="*/ 296910 w 1804115"/>
              <a:gd name="connsiteY37" fmla="*/ 191078 h 248285"/>
              <a:gd name="connsiteX38" fmla="*/ 292676 w 1804115"/>
              <a:gd name="connsiteY38" fmla="*/ 178378 h 248285"/>
              <a:gd name="connsiteX39" fmla="*/ 284210 w 1804115"/>
              <a:gd name="connsiteY39" fmla="*/ 165678 h 248285"/>
              <a:gd name="connsiteX40" fmla="*/ 275743 w 1804115"/>
              <a:gd name="connsiteY40" fmla="*/ 140278 h 248285"/>
              <a:gd name="connsiteX41" fmla="*/ 250343 w 1804115"/>
              <a:gd name="connsiteY41" fmla="*/ 123345 h 248285"/>
              <a:gd name="connsiteX42" fmla="*/ 241876 w 1804115"/>
              <a:gd name="connsiteY42" fmla="*/ 110645 h 248285"/>
              <a:gd name="connsiteX43" fmla="*/ 229176 w 1804115"/>
              <a:gd name="connsiteY43" fmla="*/ 106411 h 248285"/>
              <a:gd name="connsiteX44" fmla="*/ 216476 w 1804115"/>
              <a:gd name="connsiteY44" fmla="*/ 97945 h 248285"/>
              <a:gd name="connsiteX45" fmla="*/ 203776 w 1804115"/>
              <a:gd name="connsiteY45" fmla="*/ 93711 h 248285"/>
              <a:gd name="connsiteX46" fmla="*/ 191076 w 1804115"/>
              <a:gd name="connsiteY46" fmla="*/ 85245 h 248285"/>
              <a:gd name="connsiteX47" fmla="*/ 165676 w 1804115"/>
              <a:gd name="connsiteY47" fmla="*/ 76778 h 248285"/>
              <a:gd name="connsiteX48" fmla="*/ 42910 w 1804115"/>
              <a:gd name="connsiteY48" fmla="*/ 81011 h 248285"/>
              <a:gd name="connsiteX49" fmla="*/ 17510 w 1804115"/>
              <a:gd name="connsiteY49" fmla="*/ 89478 h 248285"/>
              <a:gd name="connsiteX50" fmla="*/ 576 w 1804115"/>
              <a:gd name="connsiteY50" fmla="*/ 114878 h 248285"/>
              <a:gd name="connsiteX51" fmla="*/ 13276 w 1804115"/>
              <a:gd name="connsiteY51" fmla="*/ 119111 h 248285"/>
              <a:gd name="connsiteX52" fmla="*/ 59843 w 1804115"/>
              <a:gd name="connsiteY52" fmla="*/ 123345 h 248285"/>
              <a:gd name="connsiteX53" fmla="*/ 106410 w 1804115"/>
              <a:gd name="connsiteY53" fmla="*/ 131811 h 248285"/>
              <a:gd name="connsiteX54" fmla="*/ 144510 w 1804115"/>
              <a:gd name="connsiteY54" fmla="*/ 157211 h 248285"/>
              <a:gd name="connsiteX55" fmla="*/ 157210 w 1804115"/>
              <a:gd name="connsiteY55" fmla="*/ 165678 h 248285"/>
              <a:gd name="connsiteX56" fmla="*/ 169910 w 1804115"/>
              <a:gd name="connsiteY56" fmla="*/ 174145 h 248285"/>
              <a:gd name="connsiteX57" fmla="*/ 182610 w 1804115"/>
              <a:gd name="connsiteY57" fmla="*/ 178378 h 248285"/>
              <a:gd name="connsiteX58" fmla="*/ 195310 w 1804115"/>
              <a:gd name="connsiteY58" fmla="*/ 186845 h 248285"/>
              <a:gd name="connsiteX59" fmla="*/ 233410 w 1804115"/>
              <a:gd name="connsiteY59" fmla="*/ 199545 h 248285"/>
              <a:gd name="connsiteX60" fmla="*/ 263043 w 1804115"/>
              <a:gd name="connsiteY60" fmla="*/ 208011 h 248285"/>
              <a:gd name="connsiteX61" fmla="*/ 292676 w 1804115"/>
              <a:gd name="connsiteY61" fmla="*/ 220711 h 248285"/>
              <a:gd name="connsiteX62" fmla="*/ 322310 w 1804115"/>
              <a:gd name="connsiteY62" fmla="*/ 237645 h 248285"/>
              <a:gd name="connsiteX63" fmla="*/ 356176 w 1804115"/>
              <a:gd name="connsiteY63" fmla="*/ 246111 h 248285"/>
              <a:gd name="connsiteX64" fmla="*/ 440843 w 1804115"/>
              <a:gd name="connsiteY64" fmla="*/ 229178 h 248285"/>
              <a:gd name="connsiteX65" fmla="*/ 453543 w 1804115"/>
              <a:gd name="connsiteY65" fmla="*/ 216478 h 248285"/>
              <a:gd name="connsiteX66" fmla="*/ 470476 w 1804115"/>
              <a:gd name="connsiteY66" fmla="*/ 165678 h 248285"/>
              <a:gd name="connsiteX67" fmla="*/ 483176 w 1804115"/>
              <a:gd name="connsiteY67" fmla="*/ 161445 h 248285"/>
              <a:gd name="connsiteX68" fmla="*/ 504343 w 1804115"/>
              <a:gd name="connsiteY68" fmla="*/ 152978 h 248285"/>
              <a:gd name="connsiteX69" fmla="*/ 614410 w 1804115"/>
              <a:gd name="connsiteY69" fmla="*/ 144511 h 248285"/>
              <a:gd name="connsiteX70" fmla="*/ 673676 w 1804115"/>
              <a:gd name="connsiteY70" fmla="*/ 127578 h 248285"/>
              <a:gd name="connsiteX71" fmla="*/ 686376 w 1804115"/>
              <a:gd name="connsiteY71" fmla="*/ 123345 h 248285"/>
              <a:gd name="connsiteX72" fmla="*/ 703310 w 1804115"/>
              <a:gd name="connsiteY72" fmla="*/ 114878 h 248285"/>
              <a:gd name="connsiteX73" fmla="*/ 728710 w 1804115"/>
              <a:gd name="connsiteY73" fmla="*/ 106411 h 248285"/>
              <a:gd name="connsiteX74" fmla="*/ 741410 w 1804115"/>
              <a:gd name="connsiteY74" fmla="*/ 97945 h 248285"/>
              <a:gd name="connsiteX75" fmla="*/ 779510 w 1804115"/>
              <a:gd name="connsiteY75" fmla="*/ 93711 h 248285"/>
              <a:gd name="connsiteX76" fmla="*/ 1033510 w 1804115"/>
              <a:gd name="connsiteY76" fmla="*/ 110645 h 248285"/>
              <a:gd name="connsiteX77" fmla="*/ 1101243 w 1804115"/>
              <a:gd name="connsiteY77" fmla="*/ 123345 h 248285"/>
              <a:gd name="connsiteX78" fmla="*/ 1152043 w 1804115"/>
              <a:gd name="connsiteY78" fmla="*/ 136045 h 248285"/>
              <a:gd name="connsiteX79" fmla="*/ 1168976 w 1804115"/>
              <a:gd name="connsiteY79" fmla="*/ 140278 h 248285"/>
              <a:gd name="connsiteX80" fmla="*/ 1215543 w 1804115"/>
              <a:gd name="connsiteY80" fmla="*/ 148745 h 248285"/>
              <a:gd name="connsiteX81" fmla="*/ 1228243 w 1804115"/>
              <a:gd name="connsiteY81" fmla="*/ 152978 h 248285"/>
              <a:gd name="connsiteX82" fmla="*/ 1249410 w 1804115"/>
              <a:gd name="connsiteY82" fmla="*/ 157211 h 248285"/>
              <a:gd name="connsiteX83" fmla="*/ 1274810 w 1804115"/>
              <a:gd name="connsiteY83" fmla="*/ 165678 h 248285"/>
              <a:gd name="connsiteX84" fmla="*/ 1376410 w 1804115"/>
              <a:gd name="connsiteY84" fmla="*/ 174145 h 248285"/>
              <a:gd name="connsiteX85" fmla="*/ 1461076 w 1804115"/>
              <a:gd name="connsiteY85" fmla="*/ 165678 h 248285"/>
              <a:gd name="connsiteX86" fmla="*/ 1507643 w 1804115"/>
              <a:gd name="connsiteY86" fmla="*/ 152978 h 248285"/>
              <a:gd name="connsiteX87" fmla="*/ 1533043 w 1804115"/>
              <a:gd name="connsiteY87" fmla="*/ 136045 h 248285"/>
              <a:gd name="connsiteX88" fmla="*/ 1545743 w 1804115"/>
              <a:gd name="connsiteY88" fmla="*/ 123345 h 248285"/>
              <a:gd name="connsiteX89" fmla="*/ 1562676 w 1804115"/>
              <a:gd name="connsiteY89" fmla="*/ 119111 h 248285"/>
              <a:gd name="connsiteX90" fmla="*/ 1575376 w 1804115"/>
              <a:gd name="connsiteY90" fmla="*/ 114878 h 248285"/>
              <a:gd name="connsiteX91" fmla="*/ 1588076 w 1804115"/>
              <a:gd name="connsiteY91" fmla="*/ 102178 h 248285"/>
              <a:gd name="connsiteX92" fmla="*/ 1605010 w 1804115"/>
              <a:gd name="connsiteY92" fmla="*/ 97945 h 248285"/>
              <a:gd name="connsiteX93" fmla="*/ 1617710 w 1804115"/>
              <a:gd name="connsiteY93" fmla="*/ 89478 h 248285"/>
              <a:gd name="connsiteX94" fmla="*/ 1634643 w 1804115"/>
              <a:gd name="connsiteY94" fmla="*/ 81011 h 248285"/>
              <a:gd name="connsiteX95" fmla="*/ 1660043 w 1804115"/>
              <a:gd name="connsiteY95" fmla="*/ 64078 h 248285"/>
              <a:gd name="connsiteX96" fmla="*/ 1672743 w 1804115"/>
              <a:gd name="connsiteY96" fmla="*/ 55611 h 248285"/>
              <a:gd name="connsiteX97" fmla="*/ 1706610 w 1804115"/>
              <a:gd name="connsiteY97" fmla="*/ 47145 h 248285"/>
              <a:gd name="connsiteX98" fmla="*/ 1723543 w 1804115"/>
              <a:gd name="connsiteY98" fmla="*/ 42911 h 248285"/>
              <a:gd name="connsiteX99" fmla="*/ 1748943 w 1804115"/>
              <a:gd name="connsiteY99" fmla="*/ 34445 h 248285"/>
              <a:gd name="connsiteX100" fmla="*/ 1761643 w 1804115"/>
              <a:gd name="connsiteY100" fmla="*/ 30211 h 248285"/>
              <a:gd name="connsiteX101" fmla="*/ 1787043 w 1804115"/>
              <a:gd name="connsiteY101" fmla="*/ 17511 h 248285"/>
              <a:gd name="connsiteX102" fmla="*/ 1791276 w 1804115"/>
              <a:gd name="connsiteY102" fmla="*/ 578 h 248285"/>
              <a:gd name="connsiteX0" fmla="*/ 1791276 w 1804115"/>
              <a:gd name="connsiteY0" fmla="*/ 578 h 248285"/>
              <a:gd name="connsiteX1" fmla="*/ 1630410 w 1804115"/>
              <a:gd name="connsiteY1" fmla="*/ 4811 h 248285"/>
              <a:gd name="connsiteX2" fmla="*/ 1410276 w 1804115"/>
              <a:gd name="connsiteY2" fmla="*/ 13278 h 248285"/>
              <a:gd name="connsiteX3" fmla="*/ 1177443 w 1804115"/>
              <a:gd name="connsiteY3" fmla="*/ 30211 h 248285"/>
              <a:gd name="connsiteX4" fmla="*/ 1088543 w 1804115"/>
              <a:gd name="connsiteY4" fmla="*/ 34445 h 248285"/>
              <a:gd name="connsiteX5" fmla="*/ 1071610 w 1804115"/>
              <a:gd name="connsiteY5" fmla="*/ 42911 h 248285"/>
              <a:gd name="connsiteX6" fmla="*/ 1058910 w 1804115"/>
              <a:gd name="connsiteY6" fmla="*/ 47145 h 248285"/>
              <a:gd name="connsiteX7" fmla="*/ 1046210 w 1804115"/>
              <a:gd name="connsiteY7" fmla="*/ 55611 h 248285"/>
              <a:gd name="connsiteX8" fmla="*/ 1020810 w 1804115"/>
              <a:gd name="connsiteY8" fmla="*/ 64078 h 248285"/>
              <a:gd name="connsiteX9" fmla="*/ 872643 w 1804115"/>
              <a:gd name="connsiteY9" fmla="*/ 59845 h 248285"/>
              <a:gd name="connsiteX10" fmla="*/ 859943 w 1804115"/>
              <a:gd name="connsiteY10" fmla="*/ 55611 h 248285"/>
              <a:gd name="connsiteX11" fmla="*/ 847243 w 1804115"/>
              <a:gd name="connsiteY11" fmla="*/ 42911 h 248285"/>
              <a:gd name="connsiteX12" fmla="*/ 821843 w 1804115"/>
              <a:gd name="connsiteY12" fmla="*/ 34445 h 248285"/>
              <a:gd name="connsiteX13" fmla="*/ 809143 w 1804115"/>
              <a:gd name="connsiteY13" fmla="*/ 30211 h 248285"/>
              <a:gd name="connsiteX14" fmla="*/ 796443 w 1804115"/>
              <a:gd name="connsiteY14" fmla="*/ 21745 h 248285"/>
              <a:gd name="connsiteX15" fmla="*/ 677910 w 1804115"/>
              <a:gd name="connsiteY15" fmla="*/ 25978 h 248285"/>
              <a:gd name="connsiteX16" fmla="*/ 665210 w 1804115"/>
              <a:gd name="connsiteY16" fmla="*/ 30211 h 248285"/>
              <a:gd name="connsiteX17" fmla="*/ 652510 w 1804115"/>
              <a:gd name="connsiteY17" fmla="*/ 42911 h 248285"/>
              <a:gd name="connsiteX18" fmla="*/ 639810 w 1804115"/>
              <a:gd name="connsiteY18" fmla="*/ 51378 h 248285"/>
              <a:gd name="connsiteX19" fmla="*/ 631343 w 1804115"/>
              <a:gd name="connsiteY19" fmla="*/ 64078 h 248285"/>
              <a:gd name="connsiteX20" fmla="*/ 614410 w 1804115"/>
              <a:gd name="connsiteY20" fmla="*/ 72545 h 248285"/>
              <a:gd name="connsiteX21" fmla="*/ 601710 w 1804115"/>
              <a:gd name="connsiteY21" fmla="*/ 81011 h 248285"/>
              <a:gd name="connsiteX22" fmla="*/ 589010 w 1804115"/>
              <a:gd name="connsiteY22" fmla="*/ 85245 h 248285"/>
              <a:gd name="connsiteX23" fmla="*/ 559376 w 1804115"/>
              <a:gd name="connsiteY23" fmla="*/ 93711 h 248285"/>
              <a:gd name="connsiteX24" fmla="*/ 517043 w 1804115"/>
              <a:gd name="connsiteY24" fmla="*/ 110645 h 248285"/>
              <a:gd name="connsiteX25" fmla="*/ 504343 w 1804115"/>
              <a:gd name="connsiteY25" fmla="*/ 114878 h 248285"/>
              <a:gd name="connsiteX26" fmla="*/ 491643 w 1804115"/>
              <a:gd name="connsiteY26" fmla="*/ 123345 h 248285"/>
              <a:gd name="connsiteX27" fmla="*/ 478943 w 1804115"/>
              <a:gd name="connsiteY27" fmla="*/ 127578 h 248285"/>
              <a:gd name="connsiteX28" fmla="*/ 449310 w 1804115"/>
              <a:gd name="connsiteY28" fmla="*/ 136045 h 248285"/>
              <a:gd name="connsiteX29" fmla="*/ 436610 w 1804115"/>
              <a:gd name="connsiteY29" fmla="*/ 140278 h 248285"/>
              <a:gd name="connsiteX30" fmla="*/ 402743 w 1804115"/>
              <a:gd name="connsiteY30" fmla="*/ 148745 h 248285"/>
              <a:gd name="connsiteX31" fmla="*/ 390043 w 1804115"/>
              <a:gd name="connsiteY31" fmla="*/ 157211 h 248285"/>
              <a:gd name="connsiteX32" fmla="*/ 381576 w 1804115"/>
              <a:gd name="connsiteY32" fmla="*/ 182611 h 248285"/>
              <a:gd name="connsiteX33" fmla="*/ 368876 w 1804115"/>
              <a:gd name="connsiteY33" fmla="*/ 186845 h 248285"/>
              <a:gd name="connsiteX34" fmla="*/ 343476 w 1804115"/>
              <a:gd name="connsiteY34" fmla="*/ 199545 h 248285"/>
              <a:gd name="connsiteX35" fmla="*/ 313843 w 1804115"/>
              <a:gd name="connsiteY35" fmla="*/ 195311 h 248285"/>
              <a:gd name="connsiteX36" fmla="*/ 296910 w 1804115"/>
              <a:gd name="connsiteY36" fmla="*/ 191078 h 248285"/>
              <a:gd name="connsiteX37" fmla="*/ 292676 w 1804115"/>
              <a:gd name="connsiteY37" fmla="*/ 178378 h 248285"/>
              <a:gd name="connsiteX38" fmla="*/ 284210 w 1804115"/>
              <a:gd name="connsiteY38" fmla="*/ 165678 h 248285"/>
              <a:gd name="connsiteX39" fmla="*/ 275743 w 1804115"/>
              <a:gd name="connsiteY39" fmla="*/ 140278 h 248285"/>
              <a:gd name="connsiteX40" fmla="*/ 250343 w 1804115"/>
              <a:gd name="connsiteY40" fmla="*/ 123345 h 248285"/>
              <a:gd name="connsiteX41" fmla="*/ 241876 w 1804115"/>
              <a:gd name="connsiteY41" fmla="*/ 110645 h 248285"/>
              <a:gd name="connsiteX42" fmla="*/ 229176 w 1804115"/>
              <a:gd name="connsiteY42" fmla="*/ 106411 h 248285"/>
              <a:gd name="connsiteX43" fmla="*/ 216476 w 1804115"/>
              <a:gd name="connsiteY43" fmla="*/ 97945 h 248285"/>
              <a:gd name="connsiteX44" fmla="*/ 203776 w 1804115"/>
              <a:gd name="connsiteY44" fmla="*/ 93711 h 248285"/>
              <a:gd name="connsiteX45" fmla="*/ 191076 w 1804115"/>
              <a:gd name="connsiteY45" fmla="*/ 85245 h 248285"/>
              <a:gd name="connsiteX46" fmla="*/ 165676 w 1804115"/>
              <a:gd name="connsiteY46" fmla="*/ 76778 h 248285"/>
              <a:gd name="connsiteX47" fmla="*/ 42910 w 1804115"/>
              <a:gd name="connsiteY47" fmla="*/ 81011 h 248285"/>
              <a:gd name="connsiteX48" fmla="*/ 17510 w 1804115"/>
              <a:gd name="connsiteY48" fmla="*/ 89478 h 248285"/>
              <a:gd name="connsiteX49" fmla="*/ 576 w 1804115"/>
              <a:gd name="connsiteY49" fmla="*/ 114878 h 248285"/>
              <a:gd name="connsiteX50" fmla="*/ 13276 w 1804115"/>
              <a:gd name="connsiteY50" fmla="*/ 119111 h 248285"/>
              <a:gd name="connsiteX51" fmla="*/ 59843 w 1804115"/>
              <a:gd name="connsiteY51" fmla="*/ 123345 h 248285"/>
              <a:gd name="connsiteX52" fmla="*/ 106410 w 1804115"/>
              <a:gd name="connsiteY52" fmla="*/ 131811 h 248285"/>
              <a:gd name="connsiteX53" fmla="*/ 144510 w 1804115"/>
              <a:gd name="connsiteY53" fmla="*/ 157211 h 248285"/>
              <a:gd name="connsiteX54" fmla="*/ 157210 w 1804115"/>
              <a:gd name="connsiteY54" fmla="*/ 165678 h 248285"/>
              <a:gd name="connsiteX55" fmla="*/ 169910 w 1804115"/>
              <a:gd name="connsiteY55" fmla="*/ 174145 h 248285"/>
              <a:gd name="connsiteX56" fmla="*/ 182610 w 1804115"/>
              <a:gd name="connsiteY56" fmla="*/ 178378 h 248285"/>
              <a:gd name="connsiteX57" fmla="*/ 195310 w 1804115"/>
              <a:gd name="connsiteY57" fmla="*/ 186845 h 248285"/>
              <a:gd name="connsiteX58" fmla="*/ 233410 w 1804115"/>
              <a:gd name="connsiteY58" fmla="*/ 199545 h 248285"/>
              <a:gd name="connsiteX59" fmla="*/ 263043 w 1804115"/>
              <a:gd name="connsiteY59" fmla="*/ 208011 h 248285"/>
              <a:gd name="connsiteX60" fmla="*/ 292676 w 1804115"/>
              <a:gd name="connsiteY60" fmla="*/ 220711 h 248285"/>
              <a:gd name="connsiteX61" fmla="*/ 322310 w 1804115"/>
              <a:gd name="connsiteY61" fmla="*/ 237645 h 248285"/>
              <a:gd name="connsiteX62" fmla="*/ 356176 w 1804115"/>
              <a:gd name="connsiteY62" fmla="*/ 246111 h 248285"/>
              <a:gd name="connsiteX63" fmla="*/ 440843 w 1804115"/>
              <a:gd name="connsiteY63" fmla="*/ 229178 h 248285"/>
              <a:gd name="connsiteX64" fmla="*/ 453543 w 1804115"/>
              <a:gd name="connsiteY64" fmla="*/ 216478 h 248285"/>
              <a:gd name="connsiteX65" fmla="*/ 470476 w 1804115"/>
              <a:gd name="connsiteY65" fmla="*/ 165678 h 248285"/>
              <a:gd name="connsiteX66" fmla="*/ 483176 w 1804115"/>
              <a:gd name="connsiteY66" fmla="*/ 161445 h 248285"/>
              <a:gd name="connsiteX67" fmla="*/ 504343 w 1804115"/>
              <a:gd name="connsiteY67" fmla="*/ 152978 h 248285"/>
              <a:gd name="connsiteX68" fmla="*/ 614410 w 1804115"/>
              <a:gd name="connsiteY68" fmla="*/ 144511 h 248285"/>
              <a:gd name="connsiteX69" fmla="*/ 673676 w 1804115"/>
              <a:gd name="connsiteY69" fmla="*/ 127578 h 248285"/>
              <a:gd name="connsiteX70" fmla="*/ 686376 w 1804115"/>
              <a:gd name="connsiteY70" fmla="*/ 123345 h 248285"/>
              <a:gd name="connsiteX71" fmla="*/ 703310 w 1804115"/>
              <a:gd name="connsiteY71" fmla="*/ 114878 h 248285"/>
              <a:gd name="connsiteX72" fmla="*/ 728710 w 1804115"/>
              <a:gd name="connsiteY72" fmla="*/ 106411 h 248285"/>
              <a:gd name="connsiteX73" fmla="*/ 741410 w 1804115"/>
              <a:gd name="connsiteY73" fmla="*/ 97945 h 248285"/>
              <a:gd name="connsiteX74" fmla="*/ 779510 w 1804115"/>
              <a:gd name="connsiteY74" fmla="*/ 93711 h 248285"/>
              <a:gd name="connsiteX75" fmla="*/ 1033510 w 1804115"/>
              <a:gd name="connsiteY75" fmla="*/ 110645 h 248285"/>
              <a:gd name="connsiteX76" fmla="*/ 1101243 w 1804115"/>
              <a:gd name="connsiteY76" fmla="*/ 123345 h 248285"/>
              <a:gd name="connsiteX77" fmla="*/ 1152043 w 1804115"/>
              <a:gd name="connsiteY77" fmla="*/ 136045 h 248285"/>
              <a:gd name="connsiteX78" fmla="*/ 1168976 w 1804115"/>
              <a:gd name="connsiteY78" fmla="*/ 140278 h 248285"/>
              <a:gd name="connsiteX79" fmla="*/ 1215543 w 1804115"/>
              <a:gd name="connsiteY79" fmla="*/ 148745 h 248285"/>
              <a:gd name="connsiteX80" fmla="*/ 1228243 w 1804115"/>
              <a:gd name="connsiteY80" fmla="*/ 152978 h 248285"/>
              <a:gd name="connsiteX81" fmla="*/ 1249410 w 1804115"/>
              <a:gd name="connsiteY81" fmla="*/ 157211 h 248285"/>
              <a:gd name="connsiteX82" fmla="*/ 1274810 w 1804115"/>
              <a:gd name="connsiteY82" fmla="*/ 165678 h 248285"/>
              <a:gd name="connsiteX83" fmla="*/ 1376410 w 1804115"/>
              <a:gd name="connsiteY83" fmla="*/ 174145 h 248285"/>
              <a:gd name="connsiteX84" fmla="*/ 1461076 w 1804115"/>
              <a:gd name="connsiteY84" fmla="*/ 165678 h 248285"/>
              <a:gd name="connsiteX85" fmla="*/ 1507643 w 1804115"/>
              <a:gd name="connsiteY85" fmla="*/ 152978 h 248285"/>
              <a:gd name="connsiteX86" fmla="*/ 1533043 w 1804115"/>
              <a:gd name="connsiteY86" fmla="*/ 136045 h 248285"/>
              <a:gd name="connsiteX87" fmla="*/ 1545743 w 1804115"/>
              <a:gd name="connsiteY87" fmla="*/ 123345 h 248285"/>
              <a:gd name="connsiteX88" fmla="*/ 1562676 w 1804115"/>
              <a:gd name="connsiteY88" fmla="*/ 119111 h 248285"/>
              <a:gd name="connsiteX89" fmla="*/ 1575376 w 1804115"/>
              <a:gd name="connsiteY89" fmla="*/ 114878 h 248285"/>
              <a:gd name="connsiteX90" fmla="*/ 1588076 w 1804115"/>
              <a:gd name="connsiteY90" fmla="*/ 102178 h 248285"/>
              <a:gd name="connsiteX91" fmla="*/ 1605010 w 1804115"/>
              <a:gd name="connsiteY91" fmla="*/ 97945 h 248285"/>
              <a:gd name="connsiteX92" fmla="*/ 1617710 w 1804115"/>
              <a:gd name="connsiteY92" fmla="*/ 89478 h 248285"/>
              <a:gd name="connsiteX93" fmla="*/ 1634643 w 1804115"/>
              <a:gd name="connsiteY93" fmla="*/ 81011 h 248285"/>
              <a:gd name="connsiteX94" fmla="*/ 1660043 w 1804115"/>
              <a:gd name="connsiteY94" fmla="*/ 64078 h 248285"/>
              <a:gd name="connsiteX95" fmla="*/ 1672743 w 1804115"/>
              <a:gd name="connsiteY95" fmla="*/ 55611 h 248285"/>
              <a:gd name="connsiteX96" fmla="*/ 1706610 w 1804115"/>
              <a:gd name="connsiteY96" fmla="*/ 47145 h 248285"/>
              <a:gd name="connsiteX97" fmla="*/ 1723543 w 1804115"/>
              <a:gd name="connsiteY97" fmla="*/ 42911 h 248285"/>
              <a:gd name="connsiteX98" fmla="*/ 1748943 w 1804115"/>
              <a:gd name="connsiteY98" fmla="*/ 34445 h 248285"/>
              <a:gd name="connsiteX99" fmla="*/ 1761643 w 1804115"/>
              <a:gd name="connsiteY99" fmla="*/ 30211 h 248285"/>
              <a:gd name="connsiteX100" fmla="*/ 1787043 w 1804115"/>
              <a:gd name="connsiteY100" fmla="*/ 17511 h 248285"/>
              <a:gd name="connsiteX101" fmla="*/ 1791276 w 1804115"/>
              <a:gd name="connsiteY101" fmla="*/ 578 h 248285"/>
              <a:gd name="connsiteX0" fmla="*/ 1791276 w 1804115"/>
              <a:gd name="connsiteY0" fmla="*/ 473 h 248180"/>
              <a:gd name="connsiteX1" fmla="*/ 1630410 w 1804115"/>
              <a:gd name="connsiteY1" fmla="*/ 4706 h 248180"/>
              <a:gd name="connsiteX2" fmla="*/ 1384876 w 1804115"/>
              <a:gd name="connsiteY2" fmla="*/ 4706 h 248180"/>
              <a:gd name="connsiteX3" fmla="*/ 1177443 w 1804115"/>
              <a:gd name="connsiteY3" fmla="*/ 30106 h 248180"/>
              <a:gd name="connsiteX4" fmla="*/ 1088543 w 1804115"/>
              <a:gd name="connsiteY4" fmla="*/ 34340 h 248180"/>
              <a:gd name="connsiteX5" fmla="*/ 1071610 w 1804115"/>
              <a:gd name="connsiteY5" fmla="*/ 42806 h 248180"/>
              <a:gd name="connsiteX6" fmla="*/ 1058910 w 1804115"/>
              <a:gd name="connsiteY6" fmla="*/ 47040 h 248180"/>
              <a:gd name="connsiteX7" fmla="*/ 1046210 w 1804115"/>
              <a:gd name="connsiteY7" fmla="*/ 55506 h 248180"/>
              <a:gd name="connsiteX8" fmla="*/ 1020810 w 1804115"/>
              <a:gd name="connsiteY8" fmla="*/ 63973 h 248180"/>
              <a:gd name="connsiteX9" fmla="*/ 872643 w 1804115"/>
              <a:gd name="connsiteY9" fmla="*/ 59740 h 248180"/>
              <a:gd name="connsiteX10" fmla="*/ 859943 w 1804115"/>
              <a:gd name="connsiteY10" fmla="*/ 55506 h 248180"/>
              <a:gd name="connsiteX11" fmla="*/ 847243 w 1804115"/>
              <a:gd name="connsiteY11" fmla="*/ 42806 h 248180"/>
              <a:gd name="connsiteX12" fmla="*/ 821843 w 1804115"/>
              <a:gd name="connsiteY12" fmla="*/ 34340 h 248180"/>
              <a:gd name="connsiteX13" fmla="*/ 809143 w 1804115"/>
              <a:gd name="connsiteY13" fmla="*/ 30106 h 248180"/>
              <a:gd name="connsiteX14" fmla="*/ 796443 w 1804115"/>
              <a:gd name="connsiteY14" fmla="*/ 21640 h 248180"/>
              <a:gd name="connsiteX15" fmla="*/ 677910 w 1804115"/>
              <a:gd name="connsiteY15" fmla="*/ 25873 h 248180"/>
              <a:gd name="connsiteX16" fmla="*/ 665210 w 1804115"/>
              <a:gd name="connsiteY16" fmla="*/ 30106 h 248180"/>
              <a:gd name="connsiteX17" fmla="*/ 652510 w 1804115"/>
              <a:gd name="connsiteY17" fmla="*/ 42806 h 248180"/>
              <a:gd name="connsiteX18" fmla="*/ 639810 w 1804115"/>
              <a:gd name="connsiteY18" fmla="*/ 51273 h 248180"/>
              <a:gd name="connsiteX19" fmla="*/ 631343 w 1804115"/>
              <a:gd name="connsiteY19" fmla="*/ 63973 h 248180"/>
              <a:gd name="connsiteX20" fmla="*/ 614410 w 1804115"/>
              <a:gd name="connsiteY20" fmla="*/ 72440 h 248180"/>
              <a:gd name="connsiteX21" fmla="*/ 601710 w 1804115"/>
              <a:gd name="connsiteY21" fmla="*/ 80906 h 248180"/>
              <a:gd name="connsiteX22" fmla="*/ 589010 w 1804115"/>
              <a:gd name="connsiteY22" fmla="*/ 85140 h 248180"/>
              <a:gd name="connsiteX23" fmla="*/ 559376 w 1804115"/>
              <a:gd name="connsiteY23" fmla="*/ 93606 h 248180"/>
              <a:gd name="connsiteX24" fmla="*/ 517043 w 1804115"/>
              <a:gd name="connsiteY24" fmla="*/ 110540 h 248180"/>
              <a:gd name="connsiteX25" fmla="*/ 504343 w 1804115"/>
              <a:gd name="connsiteY25" fmla="*/ 114773 h 248180"/>
              <a:gd name="connsiteX26" fmla="*/ 491643 w 1804115"/>
              <a:gd name="connsiteY26" fmla="*/ 123240 h 248180"/>
              <a:gd name="connsiteX27" fmla="*/ 478943 w 1804115"/>
              <a:gd name="connsiteY27" fmla="*/ 127473 h 248180"/>
              <a:gd name="connsiteX28" fmla="*/ 449310 w 1804115"/>
              <a:gd name="connsiteY28" fmla="*/ 135940 h 248180"/>
              <a:gd name="connsiteX29" fmla="*/ 436610 w 1804115"/>
              <a:gd name="connsiteY29" fmla="*/ 140173 h 248180"/>
              <a:gd name="connsiteX30" fmla="*/ 402743 w 1804115"/>
              <a:gd name="connsiteY30" fmla="*/ 148640 h 248180"/>
              <a:gd name="connsiteX31" fmla="*/ 390043 w 1804115"/>
              <a:gd name="connsiteY31" fmla="*/ 157106 h 248180"/>
              <a:gd name="connsiteX32" fmla="*/ 381576 w 1804115"/>
              <a:gd name="connsiteY32" fmla="*/ 182506 h 248180"/>
              <a:gd name="connsiteX33" fmla="*/ 368876 w 1804115"/>
              <a:gd name="connsiteY33" fmla="*/ 186740 h 248180"/>
              <a:gd name="connsiteX34" fmla="*/ 343476 w 1804115"/>
              <a:gd name="connsiteY34" fmla="*/ 199440 h 248180"/>
              <a:gd name="connsiteX35" fmla="*/ 313843 w 1804115"/>
              <a:gd name="connsiteY35" fmla="*/ 195206 h 248180"/>
              <a:gd name="connsiteX36" fmla="*/ 296910 w 1804115"/>
              <a:gd name="connsiteY36" fmla="*/ 190973 h 248180"/>
              <a:gd name="connsiteX37" fmla="*/ 292676 w 1804115"/>
              <a:gd name="connsiteY37" fmla="*/ 178273 h 248180"/>
              <a:gd name="connsiteX38" fmla="*/ 284210 w 1804115"/>
              <a:gd name="connsiteY38" fmla="*/ 165573 h 248180"/>
              <a:gd name="connsiteX39" fmla="*/ 275743 w 1804115"/>
              <a:gd name="connsiteY39" fmla="*/ 140173 h 248180"/>
              <a:gd name="connsiteX40" fmla="*/ 250343 w 1804115"/>
              <a:gd name="connsiteY40" fmla="*/ 123240 h 248180"/>
              <a:gd name="connsiteX41" fmla="*/ 241876 w 1804115"/>
              <a:gd name="connsiteY41" fmla="*/ 110540 h 248180"/>
              <a:gd name="connsiteX42" fmla="*/ 229176 w 1804115"/>
              <a:gd name="connsiteY42" fmla="*/ 106306 h 248180"/>
              <a:gd name="connsiteX43" fmla="*/ 216476 w 1804115"/>
              <a:gd name="connsiteY43" fmla="*/ 97840 h 248180"/>
              <a:gd name="connsiteX44" fmla="*/ 203776 w 1804115"/>
              <a:gd name="connsiteY44" fmla="*/ 93606 h 248180"/>
              <a:gd name="connsiteX45" fmla="*/ 191076 w 1804115"/>
              <a:gd name="connsiteY45" fmla="*/ 85140 h 248180"/>
              <a:gd name="connsiteX46" fmla="*/ 165676 w 1804115"/>
              <a:gd name="connsiteY46" fmla="*/ 76673 h 248180"/>
              <a:gd name="connsiteX47" fmla="*/ 42910 w 1804115"/>
              <a:gd name="connsiteY47" fmla="*/ 80906 h 248180"/>
              <a:gd name="connsiteX48" fmla="*/ 17510 w 1804115"/>
              <a:gd name="connsiteY48" fmla="*/ 89373 h 248180"/>
              <a:gd name="connsiteX49" fmla="*/ 576 w 1804115"/>
              <a:gd name="connsiteY49" fmla="*/ 114773 h 248180"/>
              <a:gd name="connsiteX50" fmla="*/ 13276 w 1804115"/>
              <a:gd name="connsiteY50" fmla="*/ 119006 h 248180"/>
              <a:gd name="connsiteX51" fmla="*/ 59843 w 1804115"/>
              <a:gd name="connsiteY51" fmla="*/ 123240 h 248180"/>
              <a:gd name="connsiteX52" fmla="*/ 106410 w 1804115"/>
              <a:gd name="connsiteY52" fmla="*/ 131706 h 248180"/>
              <a:gd name="connsiteX53" fmla="*/ 144510 w 1804115"/>
              <a:gd name="connsiteY53" fmla="*/ 157106 h 248180"/>
              <a:gd name="connsiteX54" fmla="*/ 157210 w 1804115"/>
              <a:gd name="connsiteY54" fmla="*/ 165573 h 248180"/>
              <a:gd name="connsiteX55" fmla="*/ 169910 w 1804115"/>
              <a:gd name="connsiteY55" fmla="*/ 174040 h 248180"/>
              <a:gd name="connsiteX56" fmla="*/ 182610 w 1804115"/>
              <a:gd name="connsiteY56" fmla="*/ 178273 h 248180"/>
              <a:gd name="connsiteX57" fmla="*/ 195310 w 1804115"/>
              <a:gd name="connsiteY57" fmla="*/ 186740 h 248180"/>
              <a:gd name="connsiteX58" fmla="*/ 233410 w 1804115"/>
              <a:gd name="connsiteY58" fmla="*/ 199440 h 248180"/>
              <a:gd name="connsiteX59" fmla="*/ 263043 w 1804115"/>
              <a:gd name="connsiteY59" fmla="*/ 207906 h 248180"/>
              <a:gd name="connsiteX60" fmla="*/ 292676 w 1804115"/>
              <a:gd name="connsiteY60" fmla="*/ 220606 h 248180"/>
              <a:gd name="connsiteX61" fmla="*/ 322310 w 1804115"/>
              <a:gd name="connsiteY61" fmla="*/ 237540 h 248180"/>
              <a:gd name="connsiteX62" fmla="*/ 356176 w 1804115"/>
              <a:gd name="connsiteY62" fmla="*/ 246006 h 248180"/>
              <a:gd name="connsiteX63" fmla="*/ 440843 w 1804115"/>
              <a:gd name="connsiteY63" fmla="*/ 229073 h 248180"/>
              <a:gd name="connsiteX64" fmla="*/ 453543 w 1804115"/>
              <a:gd name="connsiteY64" fmla="*/ 216373 h 248180"/>
              <a:gd name="connsiteX65" fmla="*/ 470476 w 1804115"/>
              <a:gd name="connsiteY65" fmla="*/ 165573 h 248180"/>
              <a:gd name="connsiteX66" fmla="*/ 483176 w 1804115"/>
              <a:gd name="connsiteY66" fmla="*/ 161340 h 248180"/>
              <a:gd name="connsiteX67" fmla="*/ 504343 w 1804115"/>
              <a:gd name="connsiteY67" fmla="*/ 152873 h 248180"/>
              <a:gd name="connsiteX68" fmla="*/ 614410 w 1804115"/>
              <a:gd name="connsiteY68" fmla="*/ 144406 h 248180"/>
              <a:gd name="connsiteX69" fmla="*/ 673676 w 1804115"/>
              <a:gd name="connsiteY69" fmla="*/ 127473 h 248180"/>
              <a:gd name="connsiteX70" fmla="*/ 686376 w 1804115"/>
              <a:gd name="connsiteY70" fmla="*/ 123240 h 248180"/>
              <a:gd name="connsiteX71" fmla="*/ 703310 w 1804115"/>
              <a:gd name="connsiteY71" fmla="*/ 114773 h 248180"/>
              <a:gd name="connsiteX72" fmla="*/ 728710 w 1804115"/>
              <a:gd name="connsiteY72" fmla="*/ 106306 h 248180"/>
              <a:gd name="connsiteX73" fmla="*/ 741410 w 1804115"/>
              <a:gd name="connsiteY73" fmla="*/ 97840 h 248180"/>
              <a:gd name="connsiteX74" fmla="*/ 779510 w 1804115"/>
              <a:gd name="connsiteY74" fmla="*/ 93606 h 248180"/>
              <a:gd name="connsiteX75" fmla="*/ 1033510 w 1804115"/>
              <a:gd name="connsiteY75" fmla="*/ 110540 h 248180"/>
              <a:gd name="connsiteX76" fmla="*/ 1101243 w 1804115"/>
              <a:gd name="connsiteY76" fmla="*/ 123240 h 248180"/>
              <a:gd name="connsiteX77" fmla="*/ 1152043 w 1804115"/>
              <a:gd name="connsiteY77" fmla="*/ 135940 h 248180"/>
              <a:gd name="connsiteX78" fmla="*/ 1168976 w 1804115"/>
              <a:gd name="connsiteY78" fmla="*/ 140173 h 248180"/>
              <a:gd name="connsiteX79" fmla="*/ 1215543 w 1804115"/>
              <a:gd name="connsiteY79" fmla="*/ 148640 h 248180"/>
              <a:gd name="connsiteX80" fmla="*/ 1228243 w 1804115"/>
              <a:gd name="connsiteY80" fmla="*/ 152873 h 248180"/>
              <a:gd name="connsiteX81" fmla="*/ 1249410 w 1804115"/>
              <a:gd name="connsiteY81" fmla="*/ 157106 h 248180"/>
              <a:gd name="connsiteX82" fmla="*/ 1274810 w 1804115"/>
              <a:gd name="connsiteY82" fmla="*/ 165573 h 248180"/>
              <a:gd name="connsiteX83" fmla="*/ 1376410 w 1804115"/>
              <a:gd name="connsiteY83" fmla="*/ 174040 h 248180"/>
              <a:gd name="connsiteX84" fmla="*/ 1461076 w 1804115"/>
              <a:gd name="connsiteY84" fmla="*/ 165573 h 248180"/>
              <a:gd name="connsiteX85" fmla="*/ 1507643 w 1804115"/>
              <a:gd name="connsiteY85" fmla="*/ 152873 h 248180"/>
              <a:gd name="connsiteX86" fmla="*/ 1533043 w 1804115"/>
              <a:gd name="connsiteY86" fmla="*/ 135940 h 248180"/>
              <a:gd name="connsiteX87" fmla="*/ 1545743 w 1804115"/>
              <a:gd name="connsiteY87" fmla="*/ 123240 h 248180"/>
              <a:gd name="connsiteX88" fmla="*/ 1562676 w 1804115"/>
              <a:gd name="connsiteY88" fmla="*/ 119006 h 248180"/>
              <a:gd name="connsiteX89" fmla="*/ 1575376 w 1804115"/>
              <a:gd name="connsiteY89" fmla="*/ 114773 h 248180"/>
              <a:gd name="connsiteX90" fmla="*/ 1588076 w 1804115"/>
              <a:gd name="connsiteY90" fmla="*/ 102073 h 248180"/>
              <a:gd name="connsiteX91" fmla="*/ 1605010 w 1804115"/>
              <a:gd name="connsiteY91" fmla="*/ 97840 h 248180"/>
              <a:gd name="connsiteX92" fmla="*/ 1617710 w 1804115"/>
              <a:gd name="connsiteY92" fmla="*/ 89373 h 248180"/>
              <a:gd name="connsiteX93" fmla="*/ 1634643 w 1804115"/>
              <a:gd name="connsiteY93" fmla="*/ 80906 h 248180"/>
              <a:gd name="connsiteX94" fmla="*/ 1660043 w 1804115"/>
              <a:gd name="connsiteY94" fmla="*/ 63973 h 248180"/>
              <a:gd name="connsiteX95" fmla="*/ 1672743 w 1804115"/>
              <a:gd name="connsiteY95" fmla="*/ 55506 h 248180"/>
              <a:gd name="connsiteX96" fmla="*/ 1706610 w 1804115"/>
              <a:gd name="connsiteY96" fmla="*/ 47040 h 248180"/>
              <a:gd name="connsiteX97" fmla="*/ 1723543 w 1804115"/>
              <a:gd name="connsiteY97" fmla="*/ 42806 h 248180"/>
              <a:gd name="connsiteX98" fmla="*/ 1748943 w 1804115"/>
              <a:gd name="connsiteY98" fmla="*/ 34340 h 248180"/>
              <a:gd name="connsiteX99" fmla="*/ 1761643 w 1804115"/>
              <a:gd name="connsiteY99" fmla="*/ 30106 h 248180"/>
              <a:gd name="connsiteX100" fmla="*/ 1787043 w 1804115"/>
              <a:gd name="connsiteY100" fmla="*/ 17406 h 248180"/>
              <a:gd name="connsiteX101" fmla="*/ 1791276 w 1804115"/>
              <a:gd name="connsiteY101" fmla="*/ 473 h 248180"/>
              <a:gd name="connsiteX0" fmla="*/ 1791276 w 1797274"/>
              <a:gd name="connsiteY0" fmla="*/ 1256 h 248963"/>
              <a:gd name="connsiteX1" fmla="*/ 1630410 w 1797274"/>
              <a:gd name="connsiteY1" fmla="*/ 5489 h 248963"/>
              <a:gd name="connsiteX2" fmla="*/ 1384876 w 1797274"/>
              <a:gd name="connsiteY2" fmla="*/ 5489 h 248963"/>
              <a:gd name="connsiteX3" fmla="*/ 1177443 w 1797274"/>
              <a:gd name="connsiteY3" fmla="*/ 30889 h 248963"/>
              <a:gd name="connsiteX4" fmla="*/ 1088543 w 1797274"/>
              <a:gd name="connsiteY4" fmla="*/ 35123 h 248963"/>
              <a:gd name="connsiteX5" fmla="*/ 1071610 w 1797274"/>
              <a:gd name="connsiteY5" fmla="*/ 43589 h 248963"/>
              <a:gd name="connsiteX6" fmla="*/ 1058910 w 1797274"/>
              <a:gd name="connsiteY6" fmla="*/ 47823 h 248963"/>
              <a:gd name="connsiteX7" fmla="*/ 1046210 w 1797274"/>
              <a:gd name="connsiteY7" fmla="*/ 56289 h 248963"/>
              <a:gd name="connsiteX8" fmla="*/ 1020810 w 1797274"/>
              <a:gd name="connsiteY8" fmla="*/ 64756 h 248963"/>
              <a:gd name="connsiteX9" fmla="*/ 872643 w 1797274"/>
              <a:gd name="connsiteY9" fmla="*/ 60523 h 248963"/>
              <a:gd name="connsiteX10" fmla="*/ 859943 w 1797274"/>
              <a:gd name="connsiteY10" fmla="*/ 56289 h 248963"/>
              <a:gd name="connsiteX11" fmla="*/ 847243 w 1797274"/>
              <a:gd name="connsiteY11" fmla="*/ 43589 h 248963"/>
              <a:gd name="connsiteX12" fmla="*/ 821843 w 1797274"/>
              <a:gd name="connsiteY12" fmla="*/ 35123 h 248963"/>
              <a:gd name="connsiteX13" fmla="*/ 809143 w 1797274"/>
              <a:gd name="connsiteY13" fmla="*/ 30889 h 248963"/>
              <a:gd name="connsiteX14" fmla="*/ 796443 w 1797274"/>
              <a:gd name="connsiteY14" fmla="*/ 22423 h 248963"/>
              <a:gd name="connsiteX15" fmla="*/ 677910 w 1797274"/>
              <a:gd name="connsiteY15" fmla="*/ 26656 h 248963"/>
              <a:gd name="connsiteX16" fmla="*/ 665210 w 1797274"/>
              <a:gd name="connsiteY16" fmla="*/ 30889 h 248963"/>
              <a:gd name="connsiteX17" fmla="*/ 652510 w 1797274"/>
              <a:gd name="connsiteY17" fmla="*/ 43589 h 248963"/>
              <a:gd name="connsiteX18" fmla="*/ 639810 w 1797274"/>
              <a:gd name="connsiteY18" fmla="*/ 52056 h 248963"/>
              <a:gd name="connsiteX19" fmla="*/ 631343 w 1797274"/>
              <a:gd name="connsiteY19" fmla="*/ 64756 h 248963"/>
              <a:gd name="connsiteX20" fmla="*/ 614410 w 1797274"/>
              <a:gd name="connsiteY20" fmla="*/ 73223 h 248963"/>
              <a:gd name="connsiteX21" fmla="*/ 601710 w 1797274"/>
              <a:gd name="connsiteY21" fmla="*/ 81689 h 248963"/>
              <a:gd name="connsiteX22" fmla="*/ 589010 w 1797274"/>
              <a:gd name="connsiteY22" fmla="*/ 85923 h 248963"/>
              <a:gd name="connsiteX23" fmla="*/ 559376 w 1797274"/>
              <a:gd name="connsiteY23" fmla="*/ 94389 h 248963"/>
              <a:gd name="connsiteX24" fmla="*/ 517043 w 1797274"/>
              <a:gd name="connsiteY24" fmla="*/ 111323 h 248963"/>
              <a:gd name="connsiteX25" fmla="*/ 504343 w 1797274"/>
              <a:gd name="connsiteY25" fmla="*/ 115556 h 248963"/>
              <a:gd name="connsiteX26" fmla="*/ 491643 w 1797274"/>
              <a:gd name="connsiteY26" fmla="*/ 124023 h 248963"/>
              <a:gd name="connsiteX27" fmla="*/ 478943 w 1797274"/>
              <a:gd name="connsiteY27" fmla="*/ 128256 h 248963"/>
              <a:gd name="connsiteX28" fmla="*/ 449310 w 1797274"/>
              <a:gd name="connsiteY28" fmla="*/ 136723 h 248963"/>
              <a:gd name="connsiteX29" fmla="*/ 436610 w 1797274"/>
              <a:gd name="connsiteY29" fmla="*/ 140956 h 248963"/>
              <a:gd name="connsiteX30" fmla="*/ 402743 w 1797274"/>
              <a:gd name="connsiteY30" fmla="*/ 149423 h 248963"/>
              <a:gd name="connsiteX31" fmla="*/ 390043 w 1797274"/>
              <a:gd name="connsiteY31" fmla="*/ 157889 h 248963"/>
              <a:gd name="connsiteX32" fmla="*/ 381576 w 1797274"/>
              <a:gd name="connsiteY32" fmla="*/ 183289 h 248963"/>
              <a:gd name="connsiteX33" fmla="*/ 368876 w 1797274"/>
              <a:gd name="connsiteY33" fmla="*/ 187523 h 248963"/>
              <a:gd name="connsiteX34" fmla="*/ 343476 w 1797274"/>
              <a:gd name="connsiteY34" fmla="*/ 200223 h 248963"/>
              <a:gd name="connsiteX35" fmla="*/ 313843 w 1797274"/>
              <a:gd name="connsiteY35" fmla="*/ 195989 h 248963"/>
              <a:gd name="connsiteX36" fmla="*/ 296910 w 1797274"/>
              <a:gd name="connsiteY36" fmla="*/ 191756 h 248963"/>
              <a:gd name="connsiteX37" fmla="*/ 292676 w 1797274"/>
              <a:gd name="connsiteY37" fmla="*/ 179056 h 248963"/>
              <a:gd name="connsiteX38" fmla="*/ 284210 w 1797274"/>
              <a:gd name="connsiteY38" fmla="*/ 166356 h 248963"/>
              <a:gd name="connsiteX39" fmla="*/ 275743 w 1797274"/>
              <a:gd name="connsiteY39" fmla="*/ 140956 h 248963"/>
              <a:gd name="connsiteX40" fmla="*/ 250343 w 1797274"/>
              <a:gd name="connsiteY40" fmla="*/ 124023 h 248963"/>
              <a:gd name="connsiteX41" fmla="*/ 241876 w 1797274"/>
              <a:gd name="connsiteY41" fmla="*/ 111323 h 248963"/>
              <a:gd name="connsiteX42" fmla="*/ 229176 w 1797274"/>
              <a:gd name="connsiteY42" fmla="*/ 107089 h 248963"/>
              <a:gd name="connsiteX43" fmla="*/ 216476 w 1797274"/>
              <a:gd name="connsiteY43" fmla="*/ 98623 h 248963"/>
              <a:gd name="connsiteX44" fmla="*/ 203776 w 1797274"/>
              <a:gd name="connsiteY44" fmla="*/ 94389 h 248963"/>
              <a:gd name="connsiteX45" fmla="*/ 191076 w 1797274"/>
              <a:gd name="connsiteY45" fmla="*/ 85923 h 248963"/>
              <a:gd name="connsiteX46" fmla="*/ 165676 w 1797274"/>
              <a:gd name="connsiteY46" fmla="*/ 77456 h 248963"/>
              <a:gd name="connsiteX47" fmla="*/ 42910 w 1797274"/>
              <a:gd name="connsiteY47" fmla="*/ 81689 h 248963"/>
              <a:gd name="connsiteX48" fmla="*/ 17510 w 1797274"/>
              <a:gd name="connsiteY48" fmla="*/ 90156 h 248963"/>
              <a:gd name="connsiteX49" fmla="*/ 576 w 1797274"/>
              <a:gd name="connsiteY49" fmla="*/ 115556 h 248963"/>
              <a:gd name="connsiteX50" fmla="*/ 13276 w 1797274"/>
              <a:gd name="connsiteY50" fmla="*/ 119789 h 248963"/>
              <a:gd name="connsiteX51" fmla="*/ 59843 w 1797274"/>
              <a:gd name="connsiteY51" fmla="*/ 124023 h 248963"/>
              <a:gd name="connsiteX52" fmla="*/ 106410 w 1797274"/>
              <a:gd name="connsiteY52" fmla="*/ 132489 h 248963"/>
              <a:gd name="connsiteX53" fmla="*/ 144510 w 1797274"/>
              <a:gd name="connsiteY53" fmla="*/ 157889 h 248963"/>
              <a:gd name="connsiteX54" fmla="*/ 157210 w 1797274"/>
              <a:gd name="connsiteY54" fmla="*/ 166356 h 248963"/>
              <a:gd name="connsiteX55" fmla="*/ 169910 w 1797274"/>
              <a:gd name="connsiteY55" fmla="*/ 174823 h 248963"/>
              <a:gd name="connsiteX56" fmla="*/ 182610 w 1797274"/>
              <a:gd name="connsiteY56" fmla="*/ 179056 h 248963"/>
              <a:gd name="connsiteX57" fmla="*/ 195310 w 1797274"/>
              <a:gd name="connsiteY57" fmla="*/ 187523 h 248963"/>
              <a:gd name="connsiteX58" fmla="*/ 233410 w 1797274"/>
              <a:gd name="connsiteY58" fmla="*/ 200223 h 248963"/>
              <a:gd name="connsiteX59" fmla="*/ 263043 w 1797274"/>
              <a:gd name="connsiteY59" fmla="*/ 208689 h 248963"/>
              <a:gd name="connsiteX60" fmla="*/ 292676 w 1797274"/>
              <a:gd name="connsiteY60" fmla="*/ 221389 h 248963"/>
              <a:gd name="connsiteX61" fmla="*/ 322310 w 1797274"/>
              <a:gd name="connsiteY61" fmla="*/ 238323 h 248963"/>
              <a:gd name="connsiteX62" fmla="*/ 356176 w 1797274"/>
              <a:gd name="connsiteY62" fmla="*/ 246789 h 248963"/>
              <a:gd name="connsiteX63" fmla="*/ 440843 w 1797274"/>
              <a:gd name="connsiteY63" fmla="*/ 229856 h 248963"/>
              <a:gd name="connsiteX64" fmla="*/ 453543 w 1797274"/>
              <a:gd name="connsiteY64" fmla="*/ 217156 h 248963"/>
              <a:gd name="connsiteX65" fmla="*/ 470476 w 1797274"/>
              <a:gd name="connsiteY65" fmla="*/ 166356 h 248963"/>
              <a:gd name="connsiteX66" fmla="*/ 483176 w 1797274"/>
              <a:gd name="connsiteY66" fmla="*/ 162123 h 248963"/>
              <a:gd name="connsiteX67" fmla="*/ 504343 w 1797274"/>
              <a:gd name="connsiteY67" fmla="*/ 153656 h 248963"/>
              <a:gd name="connsiteX68" fmla="*/ 614410 w 1797274"/>
              <a:gd name="connsiteY68" fmla="*/ 145189 h 248963"/>
              <a:gd name="connsiteX69" fmla="*/ 673676 w 1797274"/>
              <a:gd name="connsiteY69" fmla="*/ 128256 h 248963"/>
              <a:gd name="connsiteX70" fmla="*/ 686376 w 1797274"/>
              <a:gd name="connsiteY70" fmla="*/ 124023 h 248963"/>
              <a:gd name="connsiteX71" fmla="*/ 703310 w 1797274"/>
              <a:gd name="connsiteY71" fmla="*/ 115556 h 248963"/>
              <a:gd name="connsiteX72" fmla="*/ 728710 w 1797274"/>
              <a:gd name="connsiteY72" fmla="*/ 107089 h 248963"/>
              <a:gd name="connsiteX73" fmla="*/ 741410 w 1797274"/>
              <a:gd name="connsiteY73" fmla="*/ 98623 h 248963"/>
              <a:gd name="connsiteX74" fmla="*/ 779510 w 1797274"/>
              <a:gd name="connsiteY74" fmla="*/ 94389 h 248963"/>
              <a:gd name="connsiteX75" fmla="*/ 1033510 w 1797274"/>
              <a:gd name="connsiteY75" fmla="*/ 111323 h 248963"/>
              <a:gd name="connsiteX76" fmla="*/ 1101243 w 1797274"/>
              <a:gd name="connsiteY76" fmla="*/ 124023 h 248963"/>
              <a:gd name="connsiteX77" fmla="*/ 1152043 w 1797274"/>
              <a:gd name="connsiteY77" fmla="*/ 136723 h 248963"/>
              <a:gd name="connsiteX78" fmla="*/ 1168976 w 1797274"/>
              <a:gd name="connsiteY78" fmla="*/ 140956 h 248963"/>
              <a:gd name="connsiteX79" fmla="*/ 1215543 w 1797274"/>
              <a:gd name="connsiteY79" fmla="*/ 149423 h 248963"/>
              <a:gd name="connsiteX80" fmla="*/ 1228243 w 1797274"/>
              <a:gd name="connsiteY80" fmla="*/ 153656 h 248963"/>
              <a:gd name="connsiteX81" fmla="*/ 1249410 w 1797274"/>
              <a:gd name="connsiteY81" fmla="*/ 157889 h 248963"/>
              <a:gd name="connsiteX82" fmla="*/ 1274810 w 1797274"/>
              <a:gd name="connsiteY82" fmla="*/ 166356 h 248963"/>
              <a:gd name="connsiteX83" fmla="*/ 1376410 w 1797274"/>
              <a:gd name="connsiteY83" fmla="*/ 174823 h 248963"/>
              <a:gd name="connsiteX84" fmla="*/ 1461076 w 1797274"/>
              <a:gd name="connsiteY84" fmla="*/ 166356 h 248963"/>
              <a:gd name="connsiteX85" fmla="*/ 1507643 w 1797274"/>
              <a:gd name="connsiteY85" fmla="*/ 153656 h 248963"/>
              <a:gd name="connsiteX86" fmla="*/ 1533043 w 1797274"/>
              <a:gd name="connsiteY86" fmla="*/ 136723 h 248963"/>
              <a:gd name="connsiteX87" fmla="*/ 1545743 w 1797274"/>
              <a:gd name="connsiteY87" fmla="*/ 124023 h 248963"/>
              <a:gd name="connsiteX88" fmla="*/ 1562676 w 1797274"/>
              <a:gd name="connsiteY88" fmla="*/ 119789 h 248963"/>
              <a:gd name="connsiteX89" fmla="*/ 1575376 w 1797274"/>
              <a:gd name="connsiteY89" fmla="*/ 115556 h 248963"/>
              <a:gd name="connsiteX90" fmla="*/ 1588076 w 1797274"/>
              <a:gd name="connsiteY90" fmla="*/ 102856 h 248963"/>
              <a:gd name="connsiteX91" fmla="*/ 1605010 w 1797274"/>
              <a:gd name="connsiteY91" fmla="*/ 98623 h 248963"/>
              <a:gd name="connsiteX92" fmla="*/ 1617710 w 1797274"/>
              <a:gd name="connsiteY92" fmla="*/ 90156 h 248963"/>
              <a:gd name="connsiteX93" fmla="*/ 1634643 w 1797274"/>
              <a:gd name="connsiteY93" fmla="*/ 81689 h 248963"/>
              <a:gd name="connsiteX94" fmla="*/ 1660043 w 1797274"/>
              <a:gd name="connsiteY94" fmla="*/ 64756 h 248963"/>
              <a:gd name="connsiteX95" fmla="*/ 1672743 w 1797274"/>
              <a:gd name="connsiteY95" fmla="*/ 56289 h 248963"/>
              <a:gd name="connsiteX96" fmla="*/ 1706610 w 1797274"/>
              <a:gd name="connsiteY96" fmla="*/ 47823 h 248963"/>
              <a:gd name="connsiteX97" fmla="*/ 1723543 w 1797274"/>
              <a:gd name="connsiteY97" fmla="*/ 43589 h 248963"/>
              <a:gd name="connsiteX98" fmla="*/ 1748943 w 1797274"/>
              <a:gd name="connsiteY98" fmla="*/ 35123 h 248963"/>
              <a:gd name="connsiteX99" fmla="*/ 1761643 w 1797274"/>
              <a:gd name="connsiteY99" fmla="*/ 30889 h 248963"/>
              <a:gd name="connsiteX100" fmla="*/ 1791276 w 1797274"/>
              <a:gd name="connsiteY100" fmla="*/ 1256 h 248963"/>
              <a:gd name="connsiteX0" fmla="*/ 1791276 w 1795791"/>
              <a:gd name="connsiteY0" fmla="*/ 1538 h 249245"/>
              <a:gd name="connsiteX1" fmla="*/ 1630410 w 1795791"/>
              <a:gd name="connsiteY1" fmla="*/ 5771 h 249245"/>
              <a:gd name="connsiteX2" fmla="*/ 1384876 w 1795791"/>
              <a:gd name="connsiteY2" fmla="*/ 5771 h 249245"/>
              <a:gd name="connsiteX3" fmla="*/ 1177443 w 1795791"/>
              <a:gd name="connsiteY3" fmla="*/ 31171 h 249245"/>
              <a:gd name="connsiteX4" fmla="*/ 1088543 w 1795791"/>
              <a:gd name="connsiteY4" fmla="*/ 35405 h 249245"/>
              <a:gd name="connsiteX5" fmla="*/ 1071610 w 1795791"/>
              <a:gd name="connsiteY5" fmla="*/ 43871 h 249245"/>
              <a:gd name="connsiteX6" fmla="*/ 1058910 w 1795791"/>
              <a:gd name="connsiteY6" fmla="*/ 48105 h 249245"/>
              <a:gd name="connsiteX7" fmla="*/ 1046210 w 1795791"/>
              <a:gd name="connsiteY7" fmla="*/ 56571 h 249245"/>
              <a:gd name="connsiteX8" fmla="*/ 1020810 w 1795791"/>
              <a:gd name="connsiteY8" fmla="*/ 65038 h 249245"/>
              <a:gd name="connsiteX9" fmla="*/ 872643 w 1795791"/>
              <a:gd name="connsiteY9" fmla="*/ 60805 h 249245"/>
              <a:gd name="connsiteX10" fmla="*/ 859943 w 1795791"/>
              <a:gd name="connsiteY10" fmla="*/ 56571 h 249245"/>
              <a:gd name="connsiteX11" fmla="*/ 847243 w 1795791"/>
              <a:gd name="connsiteY11" fmla="*/ 43871 h 249245"/>
              <a:gd name="connsiteX12" fmla="*/ 821843 w 1795791"/>
              <a:gd name="connsiteY12" fmla="*/ 35405 h 249245"/>
              <a:gd name="connsiteX13" fmla="*/ 809143 w 1795791"/>
              <a:gd name="connsiteY13" fmla="*/ 31171 h 249245"/>
              <a:gd name="connsiteX14" fmla="*/ 796443 w 1795791"/>
              <a:gd name="connsiteY14" fmla="*/ 22705 h 249245"/>
              <a:gd name="connsiteX15" fmla="*/ 677910 w 1795791"/>
              <a:gd name="connsiteY15" fmla="*/ 26938 h 249245"/>
              <a:gd name="connsiteX16" fmla="*/ 665210 w 1795791"/>
              <a:gd name="connsiteY16" fmla="*/ 31171 h 249245"/>
              <a:gd name="connsiteX17" fmla="*/ 652510 w 1795791"/>
              <a:gd name="connsiteY17" fmla="*/ 43871 h 249245"/>
              <a:gd name="connsiteX18" fmla="*/ 639810 w 1795791"/>
              <a:gd name="connsiteY18" fmla="*/ 52338 h 249245"/>
              <a:gd name="connsiteX19" fmla="*/ 631343 w 1795791"/>
              <a:gd name="connsiteY19" fmla="*/ 65038 h 249245"/>
              <a:gd name="connsiteX20" fmla="*/ 614410 w 1795791"/>
              <a:gd name="connsiteY20" fmla="*/ 73505 h 249245"/>
              <a:gd name="connsiteX21" fmla="*/ 601710 w 1795791"/>
              <a:gd name="connsiteY21" fmla="*/ 81971 h 249245"/>
              <a:gd name="connsiteX22" fmla="*/ 589010 w 1795791"/>
              <a:gd name="connsiteY22" fmla="*/ 86205 h 249245"/>
              <a:gd name="connsiteX23" fmla="*/ 559376 w 1795791"/>
              <a:gd name="connsiteY23" fmla="*/ 94671 h 249245"/>
              <a:gd name="connsiteX24" fmla="*/ 517043 w 1795791"/>
              <a:gd name="connsiteY24" fmla="*/ 111605 h 249245"/>
              <a:gd name="connsiteX25" fmla="*/ 504343 w 1795791"/>
              <a:gd name="connsiteY25" fmla="*/ 115838 h 249245"/>
              <a:gd name="connsiteX26" fmla="*/ 491643 w 1795791"/>
              <a:gd name="connsiteY26" fmla="*/ 124305 h 249245"/>
              <a:gd name="connsiteX27" fmla="*/ 478943 w 1795791"/>
              <a:gd name="connsiteY27" fmla="*/ 128538 h 249245"/>
              <a:gd name="connsiteX28" fmla="*/ 449310 w 1795791"/>
              <a:gd name="connsiteY28" fmla="*/ 137005 h 249245"/>
              <a:gd name="connsiteX29" fmla="*/ 436610 w 1795791"/>
              <a:gd name="connsiteY29" fmla="*/ 141238 h 249245"/>
              <a:gd name="connsiteX30" fmla="*/ 402743 w 1795791"/>
              <a:gd name="connsiteY30" fmla="*/ 149705 h 249245"/>
              <a:gd name="connsiteX31" fmla="*/ 390043 w 1795791"/>
              <a:gd name="connsiteY31" fmla="*/ 158171 h 249245"/>
              <a:gd name="connsiteX32" fmla="*/ 381576 w 1795791"/>
              <a:gd name="connsiteY32" fmla="*/ 183571 h 249245"/>
              <a:gd name="connsiteX33" fmla="*/ 368876 w 1795791"/>
              <a:gd name="connsiteY33" fmla="*/ 187805 h 249245"/>
              <a:gd name="connsiteX34" fmla="*/ 343476 w 1795791"/>
              <a:gd name="connsiteY34" fmla="*/ 200505 h 249245"/>
              <a:gd name="connsiteX35" fmla="*/ 313843 w 1795791"/>
              <a:gd name="connsiteY35" fmla="*/ 196271 h 249245"/>
              <a:gd name="connsiteX36" fmla="*/ 296910 w 1795791"/>
              <a:gd name="connsiteY36" fmla="*/ 192038 h 249245"/>
              <a:gd name="connsiteX37" fmla="*/ 292676 w 1795791"/>
              <a:gd name="connsiteY37" fmla="*/ 179338 h 249245"/>
              <a:gd name="connsiteX38" fmla="*/ 284210 w 1795791"/>
              <a:gd name="connsiteY38" fmla="*/ 166638 h 249245"/>
              <a:gd name="connsiteX39" fmla="*/ 275743 w 1795791"/>
              <a:gd name="connsiteY39" fmla="*/ 141238 h 249245"/>
              <a:gd name="connsiteX40" fmla="*/ 250343 w 1795791"/>
              <a:gd name="connsiteY40" fmla="*/ 124305 h 249245"/>
              <a:gd name="connsiteX41" fmla="*/ 241876 w 1795791"/>
              <a:gd name="connsiteY41" fmla="*/ 111605 h 249245"/>
              <a:gd name="connsiteX42" fmla="*/ 229176 w 1795791"/>
              <a:gd name="connsiteY42" fmla="*/ 107371 h 249245"/>
              <a:gd name="connsiteX43" fmla="*/ 216476 w 1795791"/>
              <a:gd name="connsiteY43" fmla="*/ 98905 h 249245"/>
              <a:gd name="connsiteX44" fmla="*/ 203776 w 1795791"/>
              <a:gd name="connsiteY44" fmla="*/ 94671 h 249245"/>
              <a:gd name="connsiteX45" fmla="*/ 191076 w 1795791"/>
              <a:gd name="connsiteY45" fmla="*/ 86205 h 249245"/>
              <a:gd name="connsiteX46" fmla="*/ 165676 w 1795791"/>
              <a:gd name="connsiteY46" fmla="*/ 77738 h 249245"/>
              <a:gd name="connsiteX47" fmla="*/ 42910 w 1795791"/>
              <a:gd name="connsiteY47" fmla="*/ 81971 h 249245"/>
              <a:gd name="connsiteX48" fmla="*/ 17510 w 1795791"/>
              <a:gd name="connsiteY48" fmla="*/ 90438 h 249245"/>
              <a:gd name="connsiteX49" fmla="*/ 576 w 1795791"/>
              <a:gd name="connsiteY49" fmla="*/ 115838 h 249245"/>
              <a:gd name="connsiteX50" fmla="*/ 13276 w 1795791"/>
              <a:gd name="connsiteY50" fmla="*/ 120071 h 249245"/>
              <a:gd name="connsiteX51" fmla="*/ 59843 w 1795791"/>
              <a:gd name="connsiteY51" fmla="*/ 124305 h 249245"/>
              <a:gd name="connsiteX52" fmla="*/ 106410 w 1795791"/>
              <a:gd name="connsiteY52" fmla="*/ 132771 h 249245"/>
              <a:gd name="connsiteX53" fmla="*/ 144510 w 1795791"/>
              <a:gd name="connsiteY53" fmla="*/ 158171 h 249245"/>
              <a:gd name="connsiteX54" fmla="*/ 157210 w 1795791"/>
              <a:gd name="connsiteY54" fmla="*/ 166638 h 249245"/>
              <a:gd name="connsiteX55" fmla="*/ 169910 w 1795791"/>
              <a:gd name="connsiteY55" fmla="*/ 175105 h 249245"/>
              <a:gd name="connsiteX56" fmla="*/ 182610 w 1795791"/>
              <a:gd name="connsiteY56" fmla="*/ 179338 h 249245"/>
              <a:gd name="connsiteX57" fmla="*/ 195310 w 1795791"/>
              <a:gd name="connsiteY57" fmla="*/ 187805 h 249245"/>
              <a:gd name="connsiteX58" fmla="*/ 233410 w 1795791"/>
              <a:gd name="connsiteY58" fmla="*/ 200505 h 249245"/>
              <a:gd name="connsiteX59" fmla="*/ 263043 w 1795791"/>
              <a:gd name="connsiteY59" fmla="*/ 208971 h 249245"/>
              <a:gd name="connsiteX60" fmla="*/ 292676 w 1795791"/>
              <a:gd name="connsiteY60" fmla="*/ 221671 h 249245"/>
              <a:gd name="connsiteX61" fmla="*/ 322310 w 1795791"/>
              <a:gd name="connsiteY61" fmla="*/ 238605 h 249245"/>
              <a:gd name="connsiteX62" fmla="*/ 356176 w 1795791"/>
              <a:gd name="connsiteY62" fmla="*/ 247071 h 249245"/>
              <a:gd name="connsiteX63" fmla="*/ 440843 w 1795791"/>
              <a:gd name="connsiteY63" fmla="*/ 230138 h 249245"/>
              <a:gd name="connsiteX64" fmla="*/ 453543 w 1795791"/>
              <a:gd name="connsiteY64" fmla="*/ 217438 h 249245"/>
              <a:gd name="connsiteX65" fmla="*/ 470476 w 1795791"/>
              <a:gd name="connsiteY65" fmla="*/ 166638 h 249245"/>
              <a:gd name="connsiteX66" fmla="*/ 483176 w 1795791"/>
              <a:gd name="connsiteY66" fmla="*/ 162405 h 249245"/>
              <a:gd name="connsiteX67" fmla="*/ 504343 w 1795791"/>
              <a:gd name="connsiteY67" fmla="*/ 153938 h 249245"/>
              <a:gd name="connsiteX68" fmla="*/ 614410 w 1795791"/>
              <a:gd name="connsiteY68" fmla="*/ 145471 h 249245"/>
              <a:gd name="connsiteX69" fmla="*/ 673676 w 1795791"/>
              <a:gd name="connsiteY69" fmla="*/ 128538 h 249245"/>
              <a:gd name="connsiteX70" fmla="*/ 686376 w 1795791"/>
              <a:gd name="connsiteY70" fmla="*/ 124305 h 249245"/>
              <a:gd name="connsiteX71" fmla="*/ 703310 w 1795791"/>
              <a:gd name="connsiteY71" fmla="*/ 115838 h 249245"/>
              <a:gd name="connsiteX72" fmla="*/ 728710 w 1795791"/>
              <a:gd name="connsiteY72" fmla="*/ 107371 h 249245"/>
              <a:gd name="connsiteX73" fmla="*/ 741410 w 1795791"/>
              <a:gd name="connsiteY73" fmla="*/ 98905 h 249245"/>
              <a:gd name="connsiteX74" fmla="*/ 779510 w 1795791"/>
              <a:gd name="connsiteY74" fmla="*/ 94671 h 249245"/>
              <a:gd name="connsiteX75" fmla="*/ 1033510 w 1795791"/>
              <a:gd name="connsiteY75" fmla="*/ 111605 h 249245"/>
              <a:gd name="connsiteX76" fmla="*/ 1101243 w 1795791"/>
              <a:gd name="connsiteY76" fmla="*/ 124305 h 249245"/>
              <a:gd name="connsiteX77" fmla="*/ 1152043 w 1795791"/>
              <a:gd name="connsiteY77" fmla="*/ 137005 h 249245"/>
              <a:gd name="connsiteX78" fmla="*/ 1168976 w 1795791"/>
              <a:gd name="connsiteY78" fmla="*/ 141238 h 249245"/>
              <a:gd name="connsiteX79" fmla="*/ 1215543 w 1795791"/>
              <a:gd name="connsiteY79" fmla="*/ 149705 h 249245"/>
              <a:gd name="connsiteX80" fmla="*/ 1228243 w 1795791"/>
              <a:gd name="connsiteY80" fmla="*/ 153938 h 249245"/>
              <a:gd name="connsiteX81" fmla="*/ 1249410 w 1795791"/>
              <a:gd name="connsiteY81" fmla="*/ 158171 h 249245"/>
              <a:gd name="connsiteX82" fmla="*/ 1274810 w 1795791"/>
              <a:gd name="connsiteY82" fmla="*/ 166638 h 249245"/>
              <a:gd name="connsiteX83" fmla="*/ 1376410 w 1795791"/>
              <a:gd name="connsiteY83" fmla="*/ 175105 h 249245"/>
              <a:gd name="connsiteX84" fmla="*/ 1461076 w 1795791"/>
              <a:gd name="connsiteY84" fmla="*/ 166638 h 249245"/>
              <a:gd name="connsiteX85" fmla="*/ 1507643 w 1795791"/>
              <a:gd name="connsiteY85" fmla="*/ 153938 h 249245"/>
              <a:gd name="connsiteX86" fmla="*/ 1533043 w 1795791"/>
              <a:gd name="connsiteY86" fmla="*/ 137005 h 249245"/>
              <a:gd name="connsiteX87" fmla="*/ 1545743 w 1795791"/>
              <a:gd name="connsiteY87" fmla="*/ 124305 h 249245"/>
              <a:gd name="connsiteX88" fmla="*/ 1562676 w 1795791"/>
              <a:gd name="connsiteY88" fmla="*/ 120071 h 249245"/>
              <a:gd name="connsiteX89" fmla="*/ 1575376 w 1795791"/>
              <a:gd name="connsiteY89" fmla="*/ 115838 h 249245"/>
              <a:gd name="connsiteX90" fmla="*/ 1588076 w 1795791"/>
              <a:gd name="connsiteY90" fmla="*/ 103138 h 249245"/>
              <a:gd name="connsiteX91" fmla="*/ 1605010 w 1795791"/>
              <a:gd name="connsiteY91" fmla="*/ 98905 h 249245"/>
              <a:gd name="connsiteX92" fmla="*/ 1617710 w 1795791"/>
              <a:gd name="connsiteY92" fmla="*/ 90438 h 249245"/>
              <a:gd name="connsiteX93" fmla="*/ 1634643 w 1795791"/>
              <a:gd name="connsiteY93" fmla="*/ 81971 h 249245"/>
              <a:gd name="connsiteX94" fmla="*/ 1660043 w 1795791"/>
              <a:gd name="connsiteY94" fmla="*/ 65038 h 249245"/>
              <a:gd name="connsiteX95" fmla="*/ 1672743 w 1795791"/>
              <a:gd name="connsiteY95" fmla="*/ 56571 h 249245"/>
              <a:gd name="connsiteX96" fmla="*/ 1706610 w 1795791"/>
              <a:gd name="connsiteY96" fmla="*/ 48105 h 249245"/>
              <a:gd name="connsiteX97" fmla="*/ 1723543 w 1795791"/>
              <a:gd name="connsiteY97" fmla="*/ 43871 h 249245"/>
              <a:gd name="connsiteX98" fmla="*/ 1748943 w 1795791"/>
              <a:gd name="connsiteY98" fmla="*/ 35405 h 249245"/>
              <a:gd name="connsiteX99" fmla="*/ 1791276 w 1795791"/>
              <a:gd name="connsiteY99" fmla="*/ 1538 h 249245"/>
              <a:gd name="connsiteX0" fmla="*/ 1791276 w 1793532"/>
              <a:gd name="connsiteY0" fmla="*/ 2118 h 249825"/>
              <a:gd name="connsiteX1" fmla="*/ 1630410 w 1793532"/>
              <a:gd name="connsiteY1" fmla="*/ 6351 h 249825"/>
              <a:gd name="connsiteX2" fmla="*/ 1384876 w 1793532"/>
              <a:gd name="connsiteY2" fmla="*/ 6351 h 249825"/>
              <a:gd name="connsiteX3" fmla="*/ 1177443 w 1793532"/>
              <a:gd name="connsiteY3" fmla="*/ 31751 h 249825"/>
              <a:gd name="connsiteX4" fmla="*/ 1088543 w 1793532"/>
              <a:gd name="connsiteY4" fmla="*/ 35985 h 249825"/>
              <a:gd name="connsiteX5" fmla="*/ 1071610 w 1793532"/>
              <a:gd name="connsiteY5" fmla="*/ 44451 h 249825"/>
              <a:gd name="connsiteX6" fmla="*/ 1058910 w 1793532"/>
              <a:gd name="connsiteY6" fmla="*/ 48685 h 249825"/>
              <a:gd name="connsiteX7" fmla="*/ 1046210 w 1793532"/>
              <a:gd name="connsiteY7" fmla="*/ 57151 h 249825"/>
              <a:gd name="connsiteX8" fmla="*/ 1020810 w 1793532"/>
              <a:gd name="connsiteY8" fmla="*/ 65618 h 249825"/>
              <a:gd name="connsiteX9" fmla="*/ 872643 w 1793532"/>
              <a:gd name="connsiteY9" fmla="*/ 61385 h 249825"/>
              <a:gd name="connsiteX10" fmla="*/ 859943 w 1793532"/>
              <a:gd name="connsiteY10" fmla="*/ 57151 h 249825"/>
              <a:gd name="connsiteX11" fmla="*/ 847243 w 1793532"/>
              <a:gd name="connsiteY11" fmla="*/ 44451 h 249825"/>
              <a:gd name="connsiteX12" fmla="*/ 821843 w 1793532"/>
              <a:gd name="connsiteY12" fmla="*/ 35985 h 249825"/>
              <a:gd name="connsiteX13" fmla="*/ 809143 w 1793532"/>
              <a:gd name="connsiteY13" fmla="*/ 31751 h 249825"/>
              <a:gd name="connsiteX14" fmla="*/ 796443 w 1793532"/>
              <a:gd name="connsiteY14" fmla="*/ 23285 h 249825"/>
              <a:gd name="connsiteX15" fmla="*/ 677910 w 1793532"/>
              <a:gd name="connsiteY15" fmla="*/ 27518 h 249825"/>
              <a:gd name="connsiteX16" fmla="*/ 665210 w 1793532"/>
              <a:gd name="connsiteY16" fmla="*/ 31751 h 249825"/>
              <a:gd name="connsiteX17" fmla="*/ 652510 w 1793532"/>
              <a:gd name="connsiteY17" fmla="*/ 44451 h 249825"/>
              <a:gd name="connsiteX18" fmla="*/ 639810 w 1793532"/>
              <a:gd name="connsiteY18" fmla="*/ 52918 h 249825"/>
              <a:gd name="connsiteX19" fmla="*/ 631343 w 1793532"/>
              <a:gd name="connsiteY19" fmla="*/ 65618 h 249825"/>
              <a:gd name="connsiteX20" fmla="*/ 614410 w 1793532"/>
              <a:gd name="connsiteY20" fmla="*/ 74085 h 249825"/>
              <a:gd name="connsiteX21" fmla="*/ 601710 w 1793532"/>
              <a:gd name="connsiteY21" fmla="*/ 82551 h 249825"/>
              <a:gd name="connsiteX22" fmla="*/ 589010 w 1793532"/>
              <a:gd name="connsiteY22" fmla="*/ 86785 h 249825"/>
              <a:gd name="connsiteX23" fmla="*/ 559376 w 1793532"/>
              <a:gd name="connsiteY23" fmla="*/ 95251 h 249825"/>
              <a:gd name="connsiteX24" fmla="*/ 517043 w 1793532"/>
              <a:gd name="connsiteY24" fmla="*/ 112185 h 249825"/>
              <a:gd name="connsiteX25" fmla="*/ 504343 w 1793532"/>
              <a:gd name="connsiteY25" fmla="*/ 116418 h 249825"/>
              <a:gd name="connsiteX26" fmla="*/ 491643 w 1793532"/>
              <a:gd name="connsiteY26" fmla="*/ 124885 h 249825"/>
              <a:gd name="connsiteX27" fmla="*/ 478943 w 1793532"/>
              <a:gd name="connsiteY27" fmla="*/ 129118 h 249825"/>
              <a:gd name="connsiteX28" fmla="*/ 449310 w 1793532"/>
              <a:gd name="connsiteY28" fmla="*/ 137585 h 249825"/>
              <a:gd name="connsiteX29" fmla="*/ 436610 w 1793532"/>
              <a:gd name="connsiteY29" fmla="*/ 141818 h 249825"/>
              <a:gd name="connsiteX30" fmla="*/ 402743 w 1793532"/>
              <a:gd name="connsiteY30" fmla="*/ 150285 h 249825"/>
              <a:gd name="connsiteX31" fmla="*/ 390043 w 1793532"/>
              <a:gd name="connsiteY31" fmla="*/ 158751 h 249825"/>
              <a:gd name="connsiteX32" fmla="*/ 381576 w 1793532"/>
              <a:gd name="connsiteY32" fmla="*/ 184151 h 249825"/>
              <a:gd name="connsiteX33" fmla="*/ 368876 w 1793532"/>
              <a:gd name="connsiteY33" fmla="*/ 188385 h 249825"/>
              <a:gd name="connsiteX34" fmla="*/ 343476 w 1793532"/>
              <a:gd name="connsiteY34" fmla="*/ 201085 h 249825"/>
              <a:gd name="connsiteX35" fmla="*/ 313843 w 1793532"/>
              <a:gd name="connsiteY35" fmla="*/ 196851 h 249825"/>
              <a:gd name="connsiteX36" fmla="*/ 296910 w 1793532"/>
              <a:gd name="connsiteY36" fmla="*/ 192618 h 249825"/>
              <a:gd name="connsiteX37" fmla="*/ 292676 w 1793532"/>
              <a:gd name="connsiteY37" fmla="*/ 179918 h 249825"/>
              <a:gd name="connsiteX38" fmla="*/ 284210 w 1793532"/>
              <a:gd name="connsiteY38" fmla="*/ 167218 h 249825"/>
              <a:gd name="connsiteX39" fmla="*/ 275743 w 1793532"/>
              <a:gd name="connsiteY39" fmla="*/ 141818 h 249825"/>
              <a:gd name="connsiteX40" fmla="*/ 250343 w 1793532"/>
              <a:gd name="connsiteY40" fmla="*/ 124885 h 249825"/>
              <a:gd name="connsiteX41" fmla="*/ 241876 w 1793532"/>
              <a:gd name="connsiteY41" fmla="*/ 112185 h 249825"/>
              <a:gd name="connsiteX42" fmla="*/ 229176 w 1793532"/>
              <a:gd name="connsiteY42" fmla="*/ 107951 h 249825"/>
              <a:gd name="connsiteX43" fmla="*/ 216476 w 1793532"/>
              <a:gd name="connsiteY43" fmla="*/ 99485 h 249825"/>
              <a:gd name="connsiteX44" fmla="*/ 203776 w 1793532"/>
              <a:gd name="connsiteY44" fmla="*/ 95251 h 249825"/>
              <a:gd name="connsiteX45" fmla="*/ 191076 w 1793532"/>
              <a:gd name="connsiteY45" fmla="*/ 86785 h 249825"/>
              <a:gd name="connsiteX46" fmla="*/ 165676 w 1793532"/>
              <a:gd name="connsiteY46" fmla="*/ 78318 h 249825"/>
              <a:gd name="connsiteX47" fmla="*/ 42910 w 1793532"/>
              <a:gd name="connsiteY47" fmla="*/ 82551 h 249825"/>
              <a:gd name="connsiteX48" fmla="*/ 17510 w 1793532"/>
              <a:gd name="connsiteY48" fmla="*/ 91018 h 249825"/>
              <a:gd name="connsiteX49" fmla="*/ 576 w 1793532"/>
              <a:gd name="connsiteY49" fmla="*/ 116418 h 249825"/>
              <a:gd name="connsiteX50" fmla="*/ 13276 w 1793532"/>
              <a:gd name="connsiteY50" fmla="*/ 120651 h 249825"/>
              <a:gd name="connsiteX51" fmla="*/ 59843 w 1793532"/>
              <a:gd name="connsiteY51" fmla="*/ 124885 h 249825"/>
              <a:gd name="connsiteX52" fmla="*/ 106410 w 1793532"/>
              <a:gd name="connsiteY52" fmla="*/ 133351 h 249825"/>
              <a:gd name="connsiteX53" fmla="*/ 144510 w 1793532"/>
              <a:gd name="connsiteY53" fmla="*/ 158751 h 249825"/>
              <a:gd name="connsiteX54" fmla="*/ 157210 w 1793532"/>
              <a:gd name="connsiteY54" fmla="*/ 167218 h 249825"/>
              <a:gd name="connsiteX55" fmla="*/ 169910 w 1793532"/>
              <a:gd name="connsiteY55" fmla="*/ 175685 h 249825"/>
              <a:gd name="connsiteX56" fmla="*/ 182610 w 1793532"/>
              <a:gd name="connsiteY56" fmla="*/ 179918 h 249825"/>
              <a:gd name="connsiteX57" fmla="*/ 195310 w 1793532"/>
              <a:gd name="connsiteY57" fmla="*/ 188385 h 249825"/>
              <a:gd name="connsiteX58" fmla="*/ 233410 w 1793532"/>
              <a:gd name="connsiteY58" fmla="*/ 201085 h 249825"/>
              <a:gd name="connsiteX59" fmla="*/ 263043 w 1793532"/>
              <a:gd name="connsiteY59" fmla="*/ 209551 h 249825"/>
              <a:gd name="connsiteX60" fmla="*/ 292676 w 1793532"/>
              <a:gd name="connsiteY60" fmla="*/ 222251 h 249825"/>
              <a:gd name="connsiteX61" fmla="*/ 322310 w 1793532"/>
              <a:gd name="connsiteY61" fmla="*/ 239185 h 249825"/>
              <a:gd name="connsiteX62" fmla="*/ 356176 w 1793532"/>
              <a:gd name="connsiteY62" fmla="*/ 247651 h 249825"/>
              <a:gd name="connsiteX63" fmla="*/ 440843 w 1793532"/>
              <a:gd name="connsiteY63" fmla="*/ 230718 h 249825"/>
              <a:gd name="connsiteX64" fmla="*/ 453543 w 1793532"/>
              <a:gd name="connsiteY64" fmla="*/ 218018 h 249825"/>
              <a:gd name="connsiteX65" fmla="*/ 470476 w 1793532"/>
              <a:gd name="connsiteY65" fmla="*/ 167218 h 249825"/>
              <a:gd name="connsiteX66" fmla="*/ 483176 w 1793532"/>
              <a:gd name="connsiteY66" fmla="*/ 162985 h 249825"/>
              <a:gd name="connsiteX67" fmla="*/ 504343 w 1793532"/>
              <a:gd name="connsiteY67" fmla="*/ 154518 h 249825"/>
              <a:gd name="connsiteX68" fmla="*/ 614410 w 1793532"/>
              <a:gd name="connsiteY68" fmla="*/ 146051 h 249825"/>
              <a:gd name="connsiteX69" fmla="*/ 673676 w 1793532"/>
              <a:gd name="connsiteY69" fmla="*/ 129118 h 249825"/>
              <a:gd name="connsiteX70" fmla="*/ 686376 w 1793532"/>
              <a:gd name="connsiteY70" fmla="*/ 124885 h 249825"/>
              <a:gd name="connsiteX71" fmla="*/ 703310 w 1793532"/>
              <a:gd name="connsiteY71" fmla="*/ 116418 h 249825"/>
              <a:gd name="connsiteX72" fmla="*/ 728710 w 1793532"/>
              <a:gd name="connsiteY72" fmla="*/ 107951 h 249825"/>
              <a:gd name="connsiteX73" fmla="*/ 741410 w 1793532"/>
              <a:gd name="connsiteY73" fmla="*/ 99485 h 249825"/>
              <a:gd name="connsiteX74" fmla="*/ 779510 w 1793532"/>
              <a:gd name="connsiteY74" fmla="*/ 95251 h 249825"/>
              <a:gd name="connsiteX75" fmla="*/ 1033510 w 1793532"/>
              <a:gd name="connsiteY75" fmla="*/ 112185 h 249825"/>
              <a:gd name="connsiteX76" fmla="*/ 1101243 w 1793532"/>
              <a:gd name="connsiteY76" fmla="*/ 124885 h 249825"/>
              <a:gd name="connsiteX77" fmla="*/ 1152043 w 1793532"/>
              <a:gd name="connsiteY77" fmla="*/ 137585 h 249825"/>
              <a:gd name="connsiteX78" fmla="*/ 1168976 w 1793532"/>
              <a:gd name="connsiteY78" fmla="*/ 141818 h 249825"/>
              <a:gd name="connsiteX79" fmla="*/ 1215543 w 1793532"/>
              <a:gd name="connsiteY79" fmla="*/ 150285 h 249825"/>
              <a:gd name="connsiteX80" fmla="*/ 1228243 w 1793532"/>
              <a:gd name="connsiteY80" fmla="*/ 154518 h 249825"/>
              <a:gd name="connsiteX81" fmla="*/ 1249410 w 1793532"/>
              <a:gd name="connsiteY81" fmla="*/ 158751 h 249825"/>
              <a:gd name="connsiteX82" fmla="*/ 1274810 w 1793532"/>
              <a:gd name="connsiteY82" fmla="*/ 167218 h 249825"/>
              <a:gd name="connsiteX83" fmla="*/ 1376410 w 1793532"/>
              <a:gd name="connsiteY83" fmla="*/ 175685 h 249825"/>
              <a:gd name="connsiteX84" fmla="*/ 1461076 w 1793532"/>
              <a:gd name="connsiteY84" fmla="*/ 167218 h 249825"/>
              <a:gd name="connsiteX85" fmla="*/ 1507643 w 1793532"/>
              <a:gd name="connsiteY85" fmla="*/ 154518 h 249825"/>
              <a:gd name="connsiteX86" fmla="*/ 1533043 w 1793532"/>
              <a:gd name="connsiteY86" fmla="*/ 137585 h 249825"/>
              <a:gd name="connsiteX87" fmla="*/ 1545743 w 1793532"/>
              <a:gd name="connsiteY87" fmla="*/ 124885 h 249825"/>
              <a:gd name="connsiteX88" fmla="*/ 1562676 w 1793532"/>
              <a:gd name="connsiteY88" fmla="*/ 120651 h 249825"/>
              <a:gd name="connsiteX89" fmla="*/ 1575376 w 1793532"/>
              <a:gd name="connsiteY89" fmla="*/ 116418 h 249825"/>
              <a:gd name="connsiteX90" fmla="*/ 1588076 w 1793532"/>
              <a:gd name="connsiteY90" fmla="*/ 103718 h 249825"/>
              <a:gd name="connsiteX91" fmla="*/ 1605010 w 1793532"/>
              <a:gd name="connsiteY91" fmla="*/ 99485 h 249825"/>
              <a:gd name="connsiteX92" fmla="*/ 1617710 w 1793532"/>
              <a:gd name="connsiteY92" fmla="*/ 91018 h 249825"/>
              <a:gd name="connsiteX93" fmla="*/ 1634643 w 1793532"/>
              <a:gd name="connsiteY93" fmla="*/ 82551 h 249825"/>
              <a:gd name="connsiteX94" fmla="*/ 1660043 w 1793532"/>
              <a:gd name="connsiteY94" fmla="*/ 65618 h 249825"/>
              <a:gd name="connsiteX95" fmla="*/ 1672743 w 1793532"/>
              <a:gd name="connsiteY95" fmla="*/ 57151 h 249825"/>
              <a:gd name="connsiteX96" fmla="*/ 1706610 w 1793532"/>
              <a:gd name="connsiteY96" fmla="*/ 48685 h 249825"/>
              <a:gd name="connsiteX97" fmla="*/ 1723543 w 1793532"/>
              <a:gd name="connsiteY97" fmla="*/ 44451 h 249825"/>
              <a:gd name="connsiteX98" fmla="*/ 1791276 w 1793532"/>
              <a:gd name="connsiteY98" fmla="*/ 2118 h 249825"/>
              <a:gd name="connsiteX0" fmla="*/ 1791276 w 1793532"/>
              <a:gd name="connsiteY0" fmla="*/ 2118 h 249825"/>
              <a:gd name="connsiteX1" fmla="*/ 1630410 w 1793532"/>
              <a:gd name="connsiteY1" fmla="*/ 6351 h 249825"/>
              <a:gd name="connsiteX2" fmla="*/ 1384876 w 1793532"/>
              <a:gd name="connsiteY2" fmla="*/ 6351 h 249825"/>
              <a:gd name="connsiteX3" fmla="*/ 1177443 w 1793532"/>
              <a:gd name="connsiteY3" fmla="*/ 31751 h 249825"/>
              <a:gd name="connsiteX4" fmla="*/ 1088543 w 1793532"/>
              <a:gd name="connsiteY4" fmla="*/ 35985 h 249825"/>
              <a:gd name="connsiteX5" fmla="*/ 1071610 w 1793532"/>
              <a:gd name="connsiteY5" fmla="*/ 44451 h 249825"/>
              <a:gd name="connsiteX6" fmla="*/ 1058910 w 1793532"/>
              <a:gd name="connsiteY6" fmla="*/ 48685 h 249825"/>
              <a:gd name="connsiteX7" fmla="*/ 1046210 w 1793532"/>
              <a:gd name="connsiteY7" fmla="*/ 57151 h 249825"/>
              <a:gd name="connsiteX8" fmla="*/ 1020810 w 1793532"/>
              <a:gd name="connsiteY8" fmla="*/ 65618 h 249825"/>
              <a:gd name="connsiteX9" fmla="*/ 872643 w 1793532"/>
              <a:gd name="connsiteY9" fmla="*/ 61385 h 249825"/>
              <a:gd name="connsiteX10" fmla="*/ 859943 w 1793532"/>
              <a:gd name="connsiteY10" fmla="*/ 57151 h 249825"/>
              <a:gd name="connsiteX11" fmla="*/ 847243 w 1793532"/>
              <a:gd name="connsiteY11" fmla="*/ 44451 h 249825"/>
              <a:gd name="connsiteX12" fmla="*/ 821843 w 1793532"/>
              <a:gd name="connsiteY12" fmla="*/ 35985 h 249825"/>
              <a:gd name="connsiteX13" fmla="*/ 809143 w 1793532"/>
              <a:gd name="connsiteY13" fmla="*/ 31751 h 249825"/>
              <a:gd name="connsiteX14" fmla="*/ 796443 w 1793532"/>
              <a:gd name="connsiteY14" fmla="*/ 23285 h 249825"/>
              <a:gd name="connsiteX15" fmla="*/ 677910 w 1793532"/>
              <a:gd name="connsiteY15" fmla="*/ 27518 h 249825"/>
              <a:gd name="connsiteX16" fmla="*/ 665210 w 1793532"/>
              <a:gd name="connsiteY16" fmla="*/ 31751 h 249825"/>
              <a:gd name="connsiteX17" fmla="*/ 652510 w 1793532"/>
              <a:gd name="connsiteY17" fmla="*/ 44451 h 249825"/>
              <a:gd name="connsiteX18" fmla="*/ 639810 w 1793532"/>
              <a:gd name="connsiteY18" fmla="*/ 52918 h 249825"/>
              <a:gd name="connsiteX19" fmla="*/ 631343 w 1793532"/>
              <a:gd name="connsiteY19" fmla="*/ 65618 h 249825"/>
              <a:gd name="connsiteX20" fmla="*/ 614410 w 1793532"/>
              <a:gd name="connsiteY20" fmla="*/ 74085 h 249825"/>
              <a:gd name="connsiteX21" fmla="*/ 601710 w 1793532"/>
              <a:gd name="connsiteY21" fmla="*/ 82551 h 249825"/>
              <a:gd name="connsiteX22" fmla="*/ 589010 w 1793532"/>
              <a:gd name="connsiteY22" fmla="*/ 86785 h 249825"/>
              <a:gd name="connsiteX23" fmla="*/ 559376 w 1793532"/>
              <a:gd name="connsiteY23" fmla="*/ 95251 h 249825"/>
              <a:gd name="connsiteX24" fmla="*/ 517043 w 1793532"/>
              <a:gd name="connsiteY24" fmla="*/ 112185 h 249825"/>
              <a:gd name="connsiteX25" fmla="*/ 504343 w 1793532"/>
              <a:gd name="connsiteY25" fmla="*/ 116418 h 249825"/>
              <a:gd name="connsiteX26" fmla="*/ 491643 w 1793532"/>
              <a:gd name="connsiteY26" fmla="*/ 124885 h 249825"/>
              <a:gd name="connsiteX27" fmla="*/ 478943 w 1793532"/>
              <a:gd name="connsiteY27" fmla="*/ 129118 h 249825"/>
              <a:gd name="connsiteX28" fmla="*/ 449310 w 1793532"/>
              <a:gd name="connsiteY28" fmla="*/ 137585 h 249825"/>
              <a:gd name="connsiteX29" fmla="*/ 436610 w 1793532"/>
              <a:gd name="connsiteY29" fmla="*/ 141818 h 249825"/>
              <a:gd name="connsiteX30" fmla="*/ 402743 w 1793532"/>
              <a:gd name="connsiteY30" fmla="*/ 150285 h 249825"/>
              <a:gd name="connsiteX31" fmla="*/ 390043 w 1793532"/>
              <a:gd name="connsiteY31" fmla="*/ 158751 h 249825"/>
              <a:gd name="connsiteX32" fmla="*/ 381576 w 1793532"/>
              <a:gd name="connsiteY32" fmla="*/ 184151 h 249825"/>
              <a:gd name="connsiteX33" fmla="*/ 368876 w 1793532"/>
              <a:gd name="connsiteY33" fmla="*/ 188385 h 249825"/>
              <a:gd name="connsiteX34" fmla="*/ 343476 w 1793532"/>
              <a:gd name="connsiteY34" fmla="*/ 201085 h 249825"/>
              <a:gd name="connsiteX35" fmla="*/ 313843 w 1793532"/>
              <a:gd name="connsiteY35" fmla="*/ 196851 h 249825"/>
              <a:gd name="connsiteX36" fmla="*/ 296910 w 1793532"/>
              <a:gd name="connsiteY36" fmla="*/ 192618 h 249825"/>
              <a:gd name="connsiteX37" fmla="*/ 292676 w 1793532"/>
              <a:gd name="connsiteY37" fmla="*/ 179918 h 249825"/>
              <a:gd name="connsiteX38" fmla="*/ 284210 w 1793532"/>
              <a:gd name="connsiteY38" fmla="*/ 167218 h 249825"/>
              <a:gd name="connsiteX39" fmla="*/ 275743 w 1793532"/>
              <a:gd name="connsiteY39" fmla="*/ 141818 h 249825"/>
              <a:gd name="connsiteX40" fmla="*/ 250343 w 1793532"/>
              <a:gd name="connsiteY40" fmla="*/ 124885 h 249825"/>
              <a:gd name="connsiteX41" fmla="*/ 241876 w 1793532"/>
              <a:gd name="connsiteY41" fmla="*/ 112185 h 249825"/>
              <a:gd name="connsiteX42" fmla="*/ 229176 w 1793532"/>
              <a:gd name="connsiteY42" fmla="*/ 107951 h 249825"/>
              <a:gd name="connsiteX43" fmla="*/ 216476 w 1793532"/>
              <a:gd name="connsiteY43" fmla="*/ 99485 h 249825"/>
              <a:gd name="connsiteX44" fmla="*/ 203776 w 1793532"/>
              <a:gd name="connsiteY44" fmla="*/ 95251 h 249825"/>
              <a:gd name="connsiteX45" fmla="*/ 191076 w 1793532"/>
              <a:gd name="connsiteY45" fmla="*/ 86785 h 249825"/>
              <a:gd name="connsiteX46" fmla="*/ 165676 w 1793532"/>
              <a:gd name="connsiteY46" fmla="*/ 78318 h 249825"/>
              <a:gd name="connsiteX47" fmla="*/ 42910 w 1793532"/>
              <a:gd name="connsiteY47" fmla="*/ 82551 h 249825"/>
              <a:gd name="connsiteX48" fmla="*/ 17510 w 1793532"/>
              <a:gd name="connsiteY48" fmla="*/ 91018 h 249825"/>
              <a:gd name="connsiteX49" fmla="*/ 576 w 1793532"/>
              <a:gd name="connsiteY49" fmla="*/ 116418 h 249825"/>
              <a:gd name="connsiteX50" fmla="*/ 13276 w 1793532"/>
              <a:gd name="connsiteY50" fmla="*/ 120651 h 249825"/>
              <a:gd name="connsiteX51" fmla="*/ 59843 w 1793532"/>
              <a:gd name="connsiteY51" fmla="*/ 124885 h 249825"/>
              <a:gd name="connsiteX52" fmla="*/ 106410 w 1793532"/>
              <a:gd name="connsiteY52" fmla="*/ 133351 h 249825"/>
              <a:gd name="connsiteX53" fmla="*/ 144510 w 1793532"/>
              <a:gd name="connsiteY53" fmla="*/ 158751 h 249825"/>
              <a:gd name="connsiteX54" fmla="*/ 157210 w 1793532"/>
              <a:gd name="connsiteY54" fmla="*/ 167218 h 249825"/>
              <a:gd name="connsiteX55" fmla="*/ 169910 w 1793532"/>
              <a:gd name="connsiteY55" fmla="*/ 175685 h 249825"/>
              <a:gd name="connsiteX56" fmla="*/ 182610 w 1793532"/>
              <a:gd name="connsiteY56" fmla="*/ 179918 h 249825"/>
              <a:gd name="connsiteX57" fmla="*/ 195310 w 1793532"/>
              <a:gd name="connsiteY57" fmla="*/ 188385 h 249825"/>
              <a:gd name="connsiteX58" fmla="*/ 233410 w 1793532"/>
              <a:gd name="connsiteY58" fmla="*/ 201085 h 249825"/>
              <a:gd name="connsiteX59" fmla="*/ 263043 w 1793532"/>
              <a:gd name="connsiteY59" fmla="*/ 209551 h 249825"/>
              <a:gd name="connsiteX60" fmla="*/ 292676 w 1793532"/>
              <a:gd name="connsiteY60" fmla="*/ 222251 h 249825"/>
              <a:gd name="connsiteX61" fmla="*/ 322310 w 1793532"/>
              <a:gd name="connsiteY61" fmla="*/ 239185 h 249825"/>
              <a:gd name="connsiteX62" fmla="*/ 356176 w 1793532"/>
              <a:gd name="connsiteY62" fmla="*/ 247651 h 249825"/>
              <a:gd name="connsiteX63" fmla="*/ 440843 w 1793532"/>
              <a:gd name="connsiteY63" fmla="*/ 230718 h 249825"/>
              <a:gd name="connsiteX64" fmla="*/ 453543 w 1793532"/>
              <a:gd name="connsiteY64" fmla="*/ 218018 h 249825"/>
              <a:gd name="connsiteX65" fmla="*/ 470476 w 1793532"/>
              <a:gd name="connsiteY65" fmla="*/ 167218 h 249825"/>
              <a:gd name="connsiteX66" fmla="*/ 483176 w 1793532"/>
              <a:gd name="connsiteY66" fmla="*/ 162985 h 249825"/>
              <a:gd name="connsiteX67" fmla="*/ 504343 w 1793532"/>
              <a:gd name="connsiteY67" fmla="*/ 154518 h 249825"/>
              <a:gd name="connsiteX68" fmla="*/ 614410 w 1793532"/>
              <a:gd name="connsiteY68" fmla="*/ 146051 h 249825"/>
              <a:gd name="connsiteX69" fmla="*/ 673676 w 1793532"/>
              <a:gd name="connsiteY69" fmla="*/ 129118 h 249825"/>
              <a:gd name="connsiteX70" fmla="*/ 686376 w 1793532"/>
              <a:gd name="connsiteY70" fmla="*/ 124885 h 249825"/>
              <a:gd name="connsiteX71" fmla="*/ 703310 w 1793532"/>
              <a:gd name="connsiteY71" fmla="*/ 116418 h 249825"/>
              <a:gd name="connsiteX72" fmla="*/ 728710 w 1793532"/>
              <a:gd name="connsiteY72" fmla="*/ 107951 h 249825"/>
              <a:gd name="connsiteX73" fmla="*/ 741410 w 1793532"/>
              <a:gd name="connsiteY73" fmla="*/ 99485 h 249825"/>
              <a:gd name="connsiteX74" fmla="*/ 779510 w 1793532"/>
              <a:gd name="connsiteY74" fmla="*/ 95251 h 249825"/>
              <a:gd name="connsiteX75" fmla="*/ 1033510 w 1793532"/>
              <a:gd name="connsiteY75" fmla="*/ 112185 h 249825"/>
              <a:gd name="connsiteX76" fmla="*/ 1101243 w 1793532"/>
              <a:gd name="connsiteY76" fmla="*/ 124885 h 249825"/>
              <a:gd name="connsiteX77" fmla="*/ 1152043 w 1793532"/>
              <a:gd name="connsiteY77" fmla="*/ 137585 h 249825"/>
              <a:gd name="connsiteX78" fmla="*/ 1168976 w 1793532"/>
              <a:gd name="connsiteY78" fmla="*/ 141818 h 249825"/>
              <a:gd name="connsiteX79" fmla="*/ 1215543 w 1793532"/>
              <a:gd name="connsiteY79" fmla="*/ 150285 h 249825"/>
              <a:gd name="connsiteX80" fmla="*/ 1228243 w 1793532"/>
              <a:gd name="connsiteY80" fmla="*/ 154518 h 249825"/>
              <a:gd name="connsiteX81" fmla="*/ 1249410 w 1793532"/>
              <a:gd name="connsiteY81" fmla="*/ 158751 h 249825"/>
              <a:gd name="connsiteX82" fmla="*/ 1274810 w 1793532"/>
              <a:gd name="connsiteY82" fmla="*/ 167218 h 249825"/>
              <a:gd name="connsiteX83" fmla="*/ 1376410 w 1793532"/>
              <a:gd name="connsiteY83" fmla="*/ 175685 h 249825"/>
              <a:gd name="connsiteX84" fmla="*/ 1461076 w 1793532"/>
              <a:gd name="connsiteY84" fmla="*/ 167218 h 249825"/>
              <a:gd name="connsiteX85" fmla="*/ 1507643 w 1793532"/>
              <a:gd name="connsiteY85" fmla="*/ 154518 h 249825"/>
              <a:gd name="connsiteX86" fmla="*/ 1533043 w 1793532"/>
              <a:gd name="connsiteY86" fmla="*/ 137585 h 249825"/>
              <a:gd name="connsiteX87" fmla="*/ 1545743 w 1793532"/>
              <a:gd name="connsiteY87" fmla="*/ 124885 h 249825"/>
              <a:gd name="connsiteX88" fmla="*/ 1562676 w 1793532"/>
              <a:gd name="connsiteY88" fmla="*/ 120651 h 249825"/>
              <a:gd name="connsiteX89" fmla="*/ 1575376 w 1793532"/>
              <a:gd name="connsiteY89" fmla="*/ 116418 h 249825"/>
              <a:gd name="connsiteX90" fmla="*/ 1588076 w 1793532"/>
              <a:gd name="connsiteY90" fmla="*/ 103718 h 249825"/>
              <a:gd name="connsiteX91" fmla="*/ 1605010 w 1793532"/>
              <a:gd name="connsiteY91" fmla="*/ 99485 h 249825"/>
              <a:gd name="connsiteX92" fmla="*/ 1617710 w 1793532"/>
              <a:gd name="connsiteY92" fmla="*/ 91018 h 249825"/>
              <a:gd name="connsiteX93" fmla="*/ 1634643 w 1793532"/>
              <a:gd name="connsiteY93" fmla="*/ 82551 h 249825"/>
              <a:gd name="connsiteX94" fmla="*/ 1660043 w 1793532"/>
              <a:gd name="connsiteY94" fmla="*/ 65618 h 249825"/>
              <a:gd name="connsiteX95" fmla="*/ 1672743 w 1793532"/>
              <a:gd name="connsiteY95" fmla="*/ 57151 h 249825"/>
              <a:gd name="connsiteX96" fmla="*/ 1723543 w 1793532"/>
              <a:gd name="connsiteY96" fmla="*/ 44451 h 249825"/>
              <a:gd name="connsiteX97" fmla="*/ 1791276 w 1793532"/>
              <a:gd name="connsiteY97" fmla="*/ 2118 h 249825"/>
              <a:gd name="connsiteX0" fmla="*/ 1791276 w 1793761"/>
              <a:gd name="connsiteY0" fmla="*/ 2118 h 249825"/>
              <a:gd name="connsiteX1" fmla="*/ 1630410 w 1793761"/>
              <a:gd name="connsiteY1" fmla="*/ 6351 h 249825"/>
              <a:gd name="connsiteX2" fmla="*/ 1384876 w 1793761"/>
              <a:gd name="connsiteY2" fmla="*/ 6351 h 249825"/>
              <a:gd name="connsiteX3" fmla="*/ 1177443 w 1793761"/>
              <a:gd name="connsiteY3" fmla="*/ 31751 h 249825"/>
              <a:gd name="connsiteX4" fmla="*/ 1088543 w 1793761"/>
              <a:gd name="connsiteY4" fmla="*/ 35985 h 249825"/>
              <a:gd name="connsiteX5" fmla="*/ 1071610 w 1793761"/>
              <a:gd name="connsiteY5" fmla="*/ 44451 h 249825"/>
              <a:gd name="connsiteX6" fmla="*/ 1058910 w 1793761"/>
              <a:gd name="connsiteY6" fmla="*/ 48685 h 249825"/>
              <a:gd name="connsiteX7" fmla="*/ 1046210 w 1793761"/>
              <a:gd name="connsiteY7" fmla="*/ 57151 h 249825"/>
              <a:gd name="connsiteX8" fmla="*/ 1020810 w 1793761"/>
              <a:gd name="connsiteY8" fmla="*/ 65618 h 249825"/>
              <a:gd name="connsiteX9" fmla="*/ 872643 w 1793761"/>
              <a:gd name="connsiteY9" fmla="*/ 61385 h 249825"/>
              <a:gd name="connsiteX10" fmla="*/ 859943 w 1793761"/>
              <a:gd name="connsiteY10" fmla="*/ 57151 h 249825"/>
              <a:gd name="connsiteX11" fmla="*/ 847243 w 1793761"/>
              <a:gd name="connsiteY11" fmla="*/ 44451 h 249825"/>
              <a:gd name="connsiteX12" fmla="*/ 821843 w 1793761"/>
              <a:gd name="connsiteY12" fmla="*/ 35985 h 249825"/>
              <a:gd name="connsiteX13" fmla="*/ 809143 w 1793761"/>
              <a:gd name="connsiteY13" fmla="*/ 31751 h 249825"/>
              <a:gd name="connsiteX14" fmla="*/ 796443 w 1793761"/>
              <a:gd name="connsiteY14" fmla="*/ 23285 h 249825"/>
              <a:gd name="connsiteX15" fmla="*/ 677910 w 1793761"/>
              <a:gd name="connsiteY15" fmla="*/ 27518 h 249825"/>
              <a:gd name="connsiteX16" fmla="*/ 665210 w 1793761"/>
              <a:gd name="connsiteY16" fmla="*/ 31751 h 249825"/>
              <a:gd name="connsiteX17" fmla="*/ 652510 w 1793761"/>
              <a:gd name="connsiteY17" fmla="*/ 44451 h 249825"/>
              <a:gd name="connsiteX18" fmla="*/ 639810 w 1793761"/>
              <a:gd name="connsiteY18" fmla="*/ 52918 h 249825"/>
              <a:gd name="connsiteX19" fmla="*/ 631343 w 1793761"/>
              <a:gd name="connsiteY19" fmla="*/ 65618 h 249825"/>
              <a:gd name="connsiteX20" fmla="*/ 614410 w 1793761"/>
              <a:gd name="connsiteY20" fmla="*/ 74085 h 249825"/>
              <a:gd name="connsiteX21" fmla="*/ 601710 w 1793761"/>
              <a:gd name="connsiteY21" fmla="*/ 82551 h 249825"/>
              <a:gd name="connsiteX22" fmla="*/ 589010 w 1793761"/>
              <a:gd name="connsiteY22" fmla="*/ 86785 h 249825"/>
              <a:gd name="connsiteX23" fmla="*/ 559376 w 1793761"/>
              <a:gd name="connsiteY23" fmla="*/ 95251 h 249825"/>
              <a:gd name="connsiteX24" fmla="*/ 517043 w 1793761"/>
              <a:gd name="connsiteY24" fmla="*/ 112185 h 249825"/>
              <a:gd name="connsiteX25" fmla="*/ 504343 w 1793761"/>
              <a:gd name="connsiteY25" fmla="*/ 116418 h 249825"/>
              <a:gd name="connsiteX26" fmla="*/ 491643 w 1793761"/>
              <a:gd name="connsiteY26" fmla="*/ 124885 h 249825"/>
              <a:gd name="connsiteX27" fmla="*/ 478943 w 1793761"/>
              <a:gd name="connsiteY27" fmla="*/ 129118 h 249825"/>
              <a:gd name="connsiteX28" fmla="*/ 449310 w 1793761"/>
              <a:gd name="connsiteY28" fmla="*/ 137585 h 249825"/>
              <a:gd name="connsiteX29" fmla="*/ 436610 w 1793761"/>
              <a:gd name="connsiteY29" fmla="*/ 141818 h 249825"/>
              <a:gd name="connsiteX30" fmla="*/ 402743 w 1793761"/>
              <a:gd name="connsiteY30" fmla="*/ 150285 h 249825"/>
              <a:gd name="connsiteX31" fmla="*/ 390043 w 1793761"/>
              <a:gd name="connsiteY31" fmla="*/ 158751 h 249825"/>
              <a:gd name="connsiteX32" fmla="*/ 381576 w 1793761"/>
              <a:gd name="connsiteY32" fmla="*/ 184151 h 249825"/>
              <a:gd name="connsiteX33" fmla="*/ 368876 w 1793761"/>
              <a:gd name="connsiteY33" fmla="*/ 188385 h 249825"/>
              <a:gd name="connsiteX34" fmla="*/ 343476 w 1793761"/>
              <a:gd name="connsiteY34" fmla="*/ 201085 h 249825"/>
              <a:gd name="connsiteX35" fmla="*/ 313843 w 1793761"/>
              <a:gd name="connsiteY35" fmla="*/ 196851 h 249825"/>
              <a:gd name="connsiteX36" fmla="*/ 296910 w 1793761"/>
              <a:gd name="connsiteY36" fmla="*/ 192618 h 249825"/>
              <a:gd name="connsiteX37" fmla="*/ 292676 w 1793761"/>
              <a:gd name="connsiteY37" fmla="*/ 179918 h 249825"/>
              <a:gd name="connsiteX38" fmla="*/ 284210 w 1793761"/>
              <a:gd name="connsiteY38" fmla="*/ 167218 h 249825"/>
              <a:gd name="connsiteX39" fmla="*/ 275743 w 1793761"/>
              <a:gd name="connsiteY39" fmla="*/ 141818 h 249825"/>
              <a:gd name="connsiteX40" fmla="*/ 250343 w 1793761"/>
              <a:gd name="connsiteY40" fmla="*/ 124885 h 249825"/>
              <a:gd name="connsiteX41" fmla="*/ 241876 w 1793761"/>
              <a:gd name="connsiteY41" fmla="*/ 112185 h 249825"/>
              <a:gd name="connsiteX42" fmla="*/ 229176 w 1793761"/>
              <a:gd name="connsiteY42" fmla="*/ 107951 h 249825"/>
              <a:gd name="connsiteX43" fmla="*/ 216476 w 1793761"/>
              <a:gd name="connsiteY43" fmla="*/ 99485 h 249825"/>
              <a:gd name="connsiteX44" fmla="*/ 203776 w 1793761"/>
              <a:gd name="connsiteY44" fmla="*/ 95251 h 249825"/>
              <a:gd name="connsiteX45" fmla="*/ 191076 w 1793761"/>
              <a:gd name="connsiteY45" fmla="*/ 86785 h 249825"/>
              <a:gd name="connsiteX46" fmla="*/ 165676 w 1793761"/>
              <a:gd name="connsiteY46" fmla="*/ 78318 h 249825"/>
              <a:gd name="connsiteX47" fmla="*/ 42910 w 1793761"/>
              <a:gd name="connsiteY47" fmla="*/ 82551 h 249825"/>
              <a:gd name="connsiteX48" fmla="*/ 17510 w 1793761"/>
              <a:gd name="connsiteY48" fmla="*/ 91018 h 249825"/>
              <a:gd name="connsiteX49" fmla="*/ 576 w 1793761"/>
              <a:gd name="connsiteY49" fmla="*/ 116418 h 249825"/>
              <a:gd name="connsiteX50" fmla="*/ 13276 w 1793761"/>
              <a:gd name="connsiteY50" fmla="*/ 120651 h 249825"/>
              <a:gd name="connsiteX51" fmla="*/ 59843 w 1793761"/>
              <a:gd name="connsiteY51" fmla="*/ 124885 h 249825"/>
              <a:gd name="connsiteX52" fmla="*/ 106410 w 1793761"/>
              <a:gd name="connsiteY52" fmla="*/ 133351 h 249825"/>
              <a:gd name="connsiteX53" fmla="*/ 144510 w 1793761"/>
              <a:gd name="connsiteY53" fmla="*/ 158751 h 249825"/>
              <a:gd name="connsiteX54" fmla="*/ 157210 w 1793761"/>
              <a:gd name="connsiteY54" fmla="*/ 167218 h 249825"/>
              <a:gd name="connsiteX55" fmla="*/ 169910 w 1793761"/>
              <a:gd name="connsiteY55" fmla="*/ 175685 h 249825"/>
              <a:gd name="connsiteX56" fmla="*/ 182610 w 1793761"/>
              <a:gd name="connsiteY56" fmla="*/ 179918 h 249825"/>
              <a:gd name="connsiteX57" fmla="*/ 195310 w 1793761"/>
              <a:gd name="connsiteY57" fmla="*/ 188385 h 249825"/>
              <a:gd name="connsiteX58" fmla="*/ 233410 w 1793761"/>
              <a:gd name="connsiteY58" fmla="*/ 201085 h 249825"/>
              <a:gd name="connsiteX59" fmla="*/ 263043 w 1793761"/>
              <a:gd name="connsiteY59" fmla="*/ 209551 h 249825"/>
              <a:gd name="connsiteX60" fmla="*/ 292676 w 1793761"/>
              <a:gd name="connsiteY60" fmla="*/ 222251 h 249825"/>
              <a:gd name="connsiteX61" fmla="*/ 322310 w 1793761"/>
              <a:gd name="connsiteY61" fmla="*/ 239185 h 249825"/>
              <a:gd name="connsiteX62" fmla="*/ 356176 w 1793761"/>
              <a:gd name="connsiteY62" fmla="*/ 247651 h 249825"/>
              <a:gd name="connsiteX63" fmla="*/ 440843 w 1793761"/>
              <a:gd name="connsiteY63" fmla="*/ 230718 h 249825"/>
              <a:gd name="connsiteX64" fmla="*/ 453543 w 1793761"/>
              <a:gd name="connsiteY64" fmla="*/ 218018 h 249825"/>
              <a:gd name="connsiteX65" fmla="*/ 470476 w 1793761"/>
              <a:gd name="connsiteY65" fmla="*/ 167218 h 249825"/>
              <a:gd name="connsiteX66" fmla="*/ 483176 w 1793761"/>
              <a:gd name="connsiteY66" fmla="*/ 162985 h 249825"/>
              <a:gd name="connsiteX67" fmla="*/ 504343 w 1793761"/>
              <a:gd name="connsiteY67" fmla="*/ 154518 h 249825"/>
              <a:gd name="connsiteX68" fmla="*/ 614410 w 1793761"/>
              <a:gd name="connsiteY68" fmla="*/ 146051 h 249825"/>
              <a:gd name="connsiteX69" fmla="*/ 673676 w 1793761"/>
              <a:gd name="connsiteY69" fmla="*/ 129118 h 249825"/>
              <a:gd name="connsiteX70" fmla="*/ 686376 w 1793761"/>
              <a:gd name="connsiteY70" fmla="*/ 124885 h 249825"/>
              <a:gd name="connsiteX71" fmla="*/ 703310 w 1793761"/>
              <a:gd name="connsiteY71" fmla="*/ 116418 h 249825"/>
              <a:gd name="connsiteX72" fmla="*/ 728710 w 1793761"/>
              <a:gd name="connsiteY72" fmla="*/ 107951 h 249825"/>
              <a:gd name="connsiteX73" fmla="*/ 741410 w 1793761"/>
              <a:gd name="connsiteY73" fmla="*/ 99485 h 249825"/>
              <a:gd name="connsiteX74" fmla="*/ 779510 w 1793761"/>
              <a:gd name="connsiteY74" fmla="*/ 95251 h 249825"/>
              <a:gd name="connsiteX75" fmla="*/ 1033510 w 1793761"/>
              <a:gd name="connsiteY75" fmla="*/ 112185 h 249825"/>
              <a:gd name="connsiteX76" fmla="*/ 1101243 w 1793761"/>
              <a:gd name="connsiteY76" fmla="*/ 124885 h 249825"/>
              <a:gd name="connsiteX77" fmla="*/ 1152043 w 1793761"/>
              <a:gd name="connsiteY77" fmla="*/ 137585 h 249825"/>
              <a:gd name="connsiteX78" fmla="*/ 1168976 w 1793761"/>
              <a:gd name="connsiteY78" fmla="*/ 141818 h 249825"/>
              <a:gd name="connsiteX79" fmla="*/ 1215543 w 1793761"/>
              <a:gd name="connsiteY79" fmla="*/ 150285 h 249825"/>
              <a:gd name="connsiteX80" fmla="*/ 1228243 w 1793761"/>
              <a:gd name="connsiteY80" fmla="*/ 154518 h 249825"/>
              <a:gd name="connsiteX81" fmla="*/ 1249410 w 1793761"/>
              <a:gd name="connsiteY81" fmla="*/ 158751 h 249825"/>
              <a:gd name="connsiteX82" fmla="*/ 1274810 w 1793761"/>
              <a:gd name="connsiteY82" fmla="*/ 167218 h 249825"/>
              <a:gd name="connsiteX83" fmla="*/ 1376410 w 1793761"/>
              <a:gd name="connsiteY83" fmla="*/ 175685 h 249825"/>
              <a:gd name="connsiteX84" fmla="*/ 1461076 w 1793761"/>
              <a:gd name="connsiteY84" fmla="*/ 167218 h 249825"/>
              <a:gd name="connsiteX85" fmla="*/ 1507643 w 1793761"/>
              <a:gd name="connsiteY85" fmla="*/ 154518 h 249825"/>
              <a:gd name="connsiteX86" fmla="*/ 1533043 w 1793761"/>
              <a:gd name="connsiteY86" fmla="*/ 137585 h 249825"/>
              <a:gd name="connsiteX87" fmla="*/ 1545743 w 1793761"/>
              <a:gd name="connsiteY87" fmla="*/ 124885 h 249825"/>
              <a:gd name="connsiteX88" fmla="*/ 1562676 w 1793761"/>
              <a:gd name="connsiteY88" fmla="*/ 120651 h 249825"/>
              <a:gd name="connsiteX89" fmla="*/ 1575376 w 1793761"/>
              <a:gd name="connsiteY89" fmla="*/ 116418 h 249825"/>
              <a:gd name="connsiteX90" fmla="*/ 1588076 w 1793761"/>
              <a:gd name="connsiteY90" fmla="*/ 103718 h 249825"/>
              <a:gd name="connsiteX91" fmla="*/ 1605010 w 1793761"/>
              <a:gd name="connsiteY91" fmla="*/ 99485 h 249825"/>
              <a:gd name="connsiteX92" fmla="*/ 1617710 w 1793761"/>
              <a:gd name="connsiteY92" fmla="*/ 91018 h 249825"/>
              <a:gd name="connsiteX93" fmla="*/ 1634643 w 1793761"/>
              <a:gd name="connsiteY93" fmla="*/ 82551 h 249825"/>
              <a:gd name="connsiteX94" fmla="*/ 1660043 w 1793761"/>
              <a:gd name="connsiteY94" fmla="*/ 65618 h 249825"/>
              <a:gd name="connsiteX95" fmla="*/ 1723543 w 1793761"/>
              <a:gd name="connsiteY95" fmla="*/ 44451 h 249825"/>
              <a:gd name="connsiteX96" fmla="*/ 1791276 w 1793761"/>
              <a:gd name="connsiteY96" fmla="*/ 2118 h 249825"/>
              <a:gd name="connsiteX0" fmla="*/ 1791276 w 1793905"/>
              <a:gd name="connsiteY0" fmla="*/ 2118 h 249825"/>
              <a:gd name="connsiteX1" fmla="*/ 1630410 w 1793905"/>
              <a:gd name="connsiteY1" fmla="*/ 6351 h 249825"/>
              <a:gd name="connsiteX2" fmla="*/ 1384876 w 1793905"/>
              <a:gd name="connsiteY2" fmla="*/ 6351 h 249825"/>
              <a:gd name="connsiteX3" fmla="*/ 1177443 w 1793905"/>
              <a:gd name="connsiteY3" fmla="*/ 31751 h 249825"/>
              <a:gd name="connsiteX4" fmla="*/ 1088543 w 1793905"/>
              <a:gd name="connsiteY4" fmla="*/ 35985 h 249825"/>
              <a:gd name="connsiteX5" fmla="*/ 1071610 w 1793905"/>
              <a:gd name="connsiteY5" fmla="*/ 44451 h 249825"/>
              <a:gd name="connsiteX6" fmla="*/ 1058910 w 1793905"/>
              <a:gd name="connsiteY6" fmla="*/ 48685 h 249825"/>
              <a:gd name="connsiteX7" fmla="*/ 1046210 w 1793905"/>
              <a:gd name="connsiteY7" fmla="*/ 57151 h 249825"/>
              <a:gd name="connsiteX8" fmla="*/ 1020810 w 1793905"/>
              <a:gd name="connsiteY8" fmla="*/ 65618 h 249825"/>
              <a:gd name="connsiteX9" fmla="*/ 872643 w 1793905"/>
              <a:gd name="connsiteY9" fmla="*/ 61385 h 249825"/>
              <a:gd name="connsiteX10" fmla="*/ 859943 w 1793905"/>
              <a:gd name="connsiteY10" fmla="*/ 57151 h 249825"/>
              <a:gd name="connsiteX11" fmla="*/ 847243 w 1793905"/>
              <a:gd name="connsiteY11" fmla="*/ 44451 h 249825"/>
              <a:gd name="connsiteX12" fmla="*/ 821843 w 1793905"/>
              <a:gd name="connsiteY12" fmla="*/ 35985 h 249825"/>
              <a:gd name="connsiteX13" fmla="*/ 809143 w 1793905"/>
              <a:gd name="connsiteY13" fmla="*/ 31751 h 249825"/>
              <a:gd name="connsiteX14" fmla="*/ 796443 w 1793905"/>
              <a:gd name="connsiteY14" fmla="*/ 23285 h 249825"/>
              <a:gd name="connsiteX15" fmla="*/ 677910 w 1793905"/>
              <a:gd name="connsiteY15" fmla="*/ 27518 h 249825"/>
              <a:gd name="connsiteX16" fmla="*/ 665210 w 1793905"/>
              <a:gd name="connsiteY16" fmla="*/ 31751 h 249825"/>
              <a:gd name="connsiteX17" fmla="*/ 652510 w 1793905"/>
              <a:gd name="connsiteY17" fmla="*/ 44451 h 249825"/>
              <a:gd name="connsiteX18" fmla="*/ 639810 w 1793905"/>
              <a:gd name="connsiteY18" fmla="*/ 52918 h 249825"/>
              <a:gd name="connsiteX19" fmla="*/ 631343 w 1793905"/>
              <a:gd name="connsiteY19" fmla="*/ 65618 h 249825"/>
              <a:gd name="connsiteX20" fmla="*/ 614410 w 1793905"/>
              <a:gd name="connsiteY20" fmla="*/ 74085 h 249825"/>
              <a:gd name="connsiteX21" fmla="*/ 601710 w 1793905"/>
              <a:gd name="connsiteY21" fmla="*/ 82551 h 249825"/>
              <a:gd name="connsiteX22" fmla="*/ 589010 w 1793905"/>
              <a:gd name="connsiteY22" fmla="*/ 86785 h 249825"/>
              <a:gd name="connsiteX23" fmla="*/ 559376 w 1793905"/>
              <a:gd name="connsiteY23" fmla="*/ 95251 h 249825"/>
              <a:gd name="connsiteX24" fmla="*/ 517043 w 1793905"/>
              <a:gd name="connsiteY24" fmla="*/ 112185 h 249825"/>
              <a:gd name="connsiteX25" fmla="*/ 504343 w 1793905"/>
              <a:gd name="connsiteY25" fmla="*/ 116418 h 249825"/>
              <a:gd name="connsiteX26" fmla="*/ 491643 w 1793905"/>
              <a:gd name="connsiteY26" fmla="*/ 124885 h 249825"/>
              <a:gd name="connsiteX27" fmla="*/ 478943 w 1793905"/>
              <a:gd name="connsiteY27" fmla="*/ 129118 h 249825"/>
              <a:gd name="connsiteX28" fmla="*/ 449310 w 1793905"/>
              <a:gd name="connsiteY28" fmla="*/ 137585 h 249825"/>
              <a:gd name="connsiteX29" fmla="*/ 436610 w 1793905"/>
              <a:gd name="connsiteY29" fmla="*/ 141818 h 249825"/>
              <a:gd name="connsiteX30" fmla="*/ 402743 w 1793905"/>
              <a:gd name="connsiteY30" fmla="*/ 150285 h 249825"/>
              <a:gd name="connsiteX31" fmla="*/ 390043 w 1793905"/>
              <a:gd name="connsiteY31" fmla="*/ 158751 h 249825"/>
              <a:gd name="connsiteX32" fmla="*/ 381576 w 1793905"/>
              <a:gd name="connsiteY32" fmla="*/ 184151 h 249825"/>
              <a:gd name="connsiteX33" fmla="*/ 368876 w 1793905"/>
              <a:gd name="connsiteY33" fmla="*/ 188385 h 249825"/>
              <a:gd name="connsiteX34" fmla="*/ 343476 w 1793905"/>
              <a:gd name="connsiteY34" fmla="*/ 201085 h 249825"/>
              <a:gd name="connsiteX35" fmla="*/ 313843 w 1793905"/>
              <a:gd name="connsiteY35" fmla="*/ 196851 h 249825"/>
              <a:gd name="connsiteX36" fmla="*/ 296910 w 1793905"/>
              <a:gd name="connsiteY36" fmla="*/ 192618 h 249825"/>
              <a:gd name="connsiteX37" fmla="*/ 292676 w 1793905"/>
              <a:gd name="connsiteY37" fmla="*/ 179918 h 249825"/>
              <a:gd name="connsiteX38" fmla="*/ 284210 w 1793905"/>
              <a:gd name="connsiteY38" fmla="*/ 167218 h 249825"/>
              <a:gd name="connsiteX39" fmla="*/ 275743 w 1793905"/>
              <a:gd name="connsiteY39" fmla="*/ 141818 h 249825"/>
              <a:gd name="connsiteX40" fmla="*/ 250343 w 1793905"/>
              <a:gd name="connsiteY40" fmla="*/ 124885 h 249825"/>
              <a:gd name="connsiteX41" fmla="*/ 241876 w 1793905"/>
              <a:gd name="connsiteY41" fmla="*/ 112185 h 249825"/>
              <a:gd name="connsiteX42" fmla="*/ 229176 w 1793905"/>
              <a:gd name="connsiteY42" fmla="*/ 107951 h 249825"/>
              <a:gd name="connsiteX43" fmla="*/ 216476 w 1793905"/>
              <a:gd name="connsiteY43" fmla="*/ 99485 h 249825"/>
              <a:gd name="connsiteX44" fmla="*/ 203776 w 1793905"/>
              <a:gd name="connsiteY44" fmla="*/ 95251 h 249825"/>
              <a:gd name="connsiteX45" fmla="*/ 191076 w 1793905"/>
              <a:gd name="connsiteY45" fmla="*/ 86785 h 249825"/>
              <a:gd name="connsiteX46" fmla="*/ 165676 w 1793905"/>
              <a:gd name="connsiteY46" fmla="*/ 78318 h 249825"/>
              <a:gd name="connsiteX47" fmla="*/ 42910 w 1793905"/>
              <a:gd name="connsiteY47" fmla="*/ 82551 h 249825"/>
              <a:gd name="connsiteX48" fmla="*/ 17510 w 1793905"/>
              <a:gd name="connsiteY48" fmla="*/ 91018 h 249825"/>
              <a:gd name="connsiteX49" fmla="*/ 576 w 1793905"/>
              <a:gd name="connsiteY49" fmla="*/ 116418 h 249825"/>
              <a:gd name="connsiteX50" fmla="*/ 13276 w 1793905"/>
              <a:gd name="connsiteY50" fmla="*/ 120651 h 249825"/>
              <a:gd name="connsiteX51" fmla="*/ 59843 w 1793905"/>
              <a:gd name="connsiteY51" fmla="*/ 124885 h 249825"/>
              <a:gd name="connsiteX52" fmla="*/ 106410 w 1793905"/>
              <a:gd name="connsiteY52" fmla="*/ 133351 h 249825"/>
              <a:gd name="connsiteX53" fmla="*/ 144510 w 1793905"/>
              <a:gd name="connsiteY53" fmla="*/ 158751 h 249825"/>
              <a:gd name="connsiteX54" fmla="*/ 157210 w 1793905"/>
              <a:gd name="connsiteY54" fmla="*/ 167218 h 249825"/>
              <a:gd name="connsiteX55" fmla="*/ 169910 w 1793905"/>
              <a:gd name="connsiteY55" fmla="*/ 175685 h 249825"/>
              <a:gd name="connsiteX56" fmla="*/ 182610 w 1793905"/>
              <a:gd name="connsiteY56" fmla="*/ 179918 h 249825"/>
              <a:gd name="connsiteX57" fmla="*/ 195310 w 1793905"/>
              <a:gd name="connsiteY57" fmla="*/ 188385 h 249825"/>
              <a:gd name="connsiteX58" fmla="*/ 233410 w 1793905"/>
              <a:gd name="connsiteY58" fmla="*/ 201085 h 249825"/>
              <a:gd name="connsiteX59" fmla="*/ 263043 w 1793905"/>
              <a:gd name="connsiteY59" fmla="*/ 209551 h 249825"/>
              <a:gd name="connsiteX60" fmla="*/ 292676 w 1793905"/>
              <a:gd name="connsiteY60" fmla="*/ 222251 h 249825"/>
              <a:gd name="connsiteX61" fmla="*/ 322310 w 1793905"/>
              <a:gd name="connsiteY61" fmla="*/ 239185 h 249825"/>
              <a:gd name="connsiteX62" fmla="*/ 356176 w 1793905"/>
              <a:gd name="connsiteY62" fmla="*/ 247651 h 249825"/>
              <a:gd name="connsiteX63" fmla="*/ 440843 w 1793905"/>
              <a:gd name="connsiteY63" fmla="*/ 230718 h 249825"/>
              <a:gd name="connsiteX64" fmla="*/ 453543 w 1793905"/>
              <a:gd name="connsiteY64" fmla="*/ 218018 h 249825"/>
              <a:gd name="connsiteX65" fmla="*/ 470476 w 1793905"/>
              <a:gd name="connsiteY65" fmla="*/ 167218 h 249825"/>
              <a:gd name="connsiteX66" fmla="*/ 483176 w 1793905"/>
              <a:gd name="connsiteY66" fmla="*/ 162985 h 249825"/>
              <a:gd name="connsiteX67" fmla="*/ 504343 w 1793905"/>
              <a:gd name="connsiteY67" fmla="*/ 154518 h 249825"/>
              <a:gd name="connsiteX68" fmla="*/ 614410 w 1793905"/>
              <a:gd name="connsiteY68" fmla="*/ 146051 h 249825"/>
              <a:gd name="connsiteX69" fmla="*/ 673676 w 1793905"/>
              <a:gd name="connsiteY69" fmla="*/ 129118 h 249825"/>
              <a:gd name="connsiteX70" fmla="*/ 686376 w 1793905"/>
              <a:gd name="connsiteY70" fmla="*/ 124885 h 249825"/>
              <a:gd name="connsiteX71" fmla="*/ 703310 w 1793905"/>
              <a:gd name="connsiteY71" fmla="*/ 116418 h 249825"/>
              <a:gd name="connsiteX72" fmla="*/ 728710 w 1793905"/>
              <a:gd name="connsiteY72" fmla="*/ 107951 h 249825"/>
              <a:gd name="connsiteX73" fmla="*/ 741410 w 1793905"/>
              <a:gd name="connsiteY73" fmla="*/ 99485 h 249825"/>
              <a:gd name="connsiteX74" fmla="*/ 779510 w 1793905"/>
              <a:gd name="connsiteY74" fmla="*/ 95251 h 249825"/>
              <a:gd name="connsiteX75" fmla="*/ 1033510 w 1793905"/>
              <a:gd name="connsiteY75" fmla="*/ 112185 h 249825"/>
              <a:gd name="connsiteX76" fmla="*/ 1101243 w 1793905"/>
              <a:gd name="connsiteY76" fmla="*/ 124885 h 249825"/>
              <a:gd name="connsiteX77" fmla="*/ 1152043 w 1793905"/>
              <a:gd name="connsiteY77" fmla="*/ 137585 h 249825"/>
              <a:gd name="connsiteX78" fmla="*/ 1168976 w 1793905"/>
              <a:gd name="connsiteY78" fmla="*/ 141818 h 249825"/>
              <a:gd name="connsiteX79" fmla="*/ 1215543 w 1793905"/>
              <a:gd name="connsiteY79" fmla="*/ 150285 h 249825"/>
              <a:gd name="connsiteX80" fmla="*/ 1228243 w 1793905"/>
              <a:gd name="connsiteY80" fmla="*/ 154518 h 249825"/>
              <a:gd name="connsiteX81" fmla="*/ 1249410 w 1793905"/>
              <a:gd name="connsiteY81" fmla="*/ 158751 h 249825"/>
              <a:gd name="connsiteX82" fmla="*/ 1274810 w 1793905"/>
              <a:gd name="connsiteY82" fmla="*/ 167218 h 249825"/>
              <a:gd name="connsiteX83" fmla="*/ 1376410 w 1793905"/>
              <a:gd name="connsiteY83" fmla="*/ 175685 h 249825"/>
              <a:gd name="connsiteX84" fmla="*/ 1461076 w 1793905"/>
              <a:gd name="connsiteY84" fmla="*/ 167218 h 249825"/>
              <a:gd name="connsiteX85" fmla="*/ 1507643 w 1793905"/>
              <a:gd name="connsiteY85" fmla="*/ 154518 h 249825"/>
              <a:gd name="connsiteX86" fmla="*/ 1533043 w 1793905"/>
              <a:gd name="connsiteY86" fmla="*/ 137585 h 249825"/>
              <a:gd name="connsiteX87" fmla="*/ 1545743 w 1793905"/>
              <a:gd name="connsiteY87" fmla="*/ 124885 h 249825"/>
              <a:gd name="connsiteX88" fmla="*/ 1562676 w 1793905"/>
              <a:gd name="connsiteY88" fmla="*/ 120651 h 249825"/>
              <a:gd name="connsiteX89" fmla="*/ 1575376 w 1793905"/>
              <a:gd name="connsiteY89" fmla="*/ 116418 h 249825"/>
              <a:gd name="connsiteX90" fmla="*/ 1588076 w 1793905"/>
              <a:gd name="connsiteY90" fmla="*/ 103718 h 249825"/>
              <a:gd name="connsiteX91" fmla="*/ 1605010 w 1793905"/>
              <a:gd name="connsiteY91" fmla="*/ 99485 h 249825"/>
              <a:gd name="connsiteX92" fmla="*/ 1617710 w 1793905"/>
              <a:gd name="connsiteY92" fmla="*/ 91018 h 249825"/>
              <a:gd name="connsiteX93" fmla="*/ 1634643 w 1793905"/>
              <a:gd name="connsiteY93" fmla="*/ 82551 h 249825"/>
              <a:gd name="connsiteX94" fmla="*/ 1723543 w 1793905"/>
              <a:gd name="connsiteY94" fmla="*/ 44451 h 249825"/>
              <a:gd name="connsiteX95" fmla="*/ 1791276 w 1793905"/>
              <a:gd name="connsiteY95" fmla="*/ 2118 h 249825"/>
              <a:gd name="connsiteX0" fmla="*/ 1791276 w 1794011"/>
              <a:gd name="connsiteY0" fmla="*/ 2118 h 249825"/>
              <a:gd name="connsiteX1" fmla="*/ 1630410 w 1794011"/>
              <a:gd name="connsiteY1" fmla="*/ 6351 h 249825"/>
              <a:gd name="connsiteX2" fmla="*/ 1384876 w 1794011"/>
              <a:gd name="connsiteY2" fmla="*/ 6351 h 249825"/>
              <a:gd name="connsiteX3" fmla="*/ 1177443 w 1794011"/>
              <a:gd name="connsiteY3" fmla="*/ 31751 h 249825"/>
              <a:gd name="connsiteX4" fmla="*/ 1088543 w 1794011"/>
              <a:gd name="connsiteY4" fmla="*/ 35985 h 249825"/>
              <a:gd name="connsiteX5" fmla="*/ 1071610 w 1794011"/>
              <a:gd name="connsiteY5" fmla="*/ 44451 h 249825"/>
              <a:gd name="connsiteX6" fmla="*/ 1058910 w 1794011"/>
              <a:gd name="connsiteY6" fmla="*/ 48685 h 249825"/>
              <a:gd name="connsiteX7" fmla="*/ 1046210 w 1794011"/>
              <a:gd name="connsiteY7" fmla="*/ 57151 h 249825"/>
              <a:gd name="connsiteX8" fmla="*/ 1020810 w 1794011"/>
              <a:gd name="connsiteY8" fmla="*/ 65618 h 249825"/>
              <a:gd name="connsiteX9" fmla="*/ 872643 w 1794011"/>
              <a:gd name="connsiteY9" fmla="*/ 61385 h 249825"/>
              <a:gd name="connsiteX10" fmla="*/ 859943 w 1794011"/>
              <a:gd name="connsiteY10" fmla="*/ 57151 h 249825"/>
              <a:gd name="connsiteX11" fmla="*/ 847243 w 1794011"/>
              <a:gd name="connsiteY11" fmla="*/ 44451 h 249825"/>
              <a:gd name="connsiteX12" fmla="*/ 821843 w 1794011"/>
              <a:gd name="connsiteY12" fmla="*/ 35985 h 249825"/>
              <a:gd name="connsiteX13" fmla="*/ 809143 w 1794011"/>
              <a:gd name="connsiteY13" fmla="*/ 31751 h 249825"/>
              <a:gd name="connsiteX14" fmla="*/ 796443 w 1794011"/>
              <a:gd name="connsiteY14" fmla="*/ 23285 h 249825"/>
              <a:gd name="connsiteX15" fmla="*/ 677910 w 1794011"/>
              <a:gd name="connsiteY15" fmla="*/ 27518 h 249825"/>
              <a:gd name="connsiteX16" fmla="*/ 665210 w 1794011"/>
              <a:gd name="connsiteY16" fmla="*/ 31751 h 249825"/>
              <a:gd name="connsiteX17" fmla="*/ 652510 w 1794011"/>
              <a:gd name="connsiteY17" fmla="*/ 44451 h 249825"/>
              <a:gd name="connsiteX18" fmla="*/ 639810 w 1794011"/>
              <a:gd name="connsiteY18" fmla="*/ 52918 h 249825"/>
              <a:gd name="connsiteX19" fmla="*/ 631343 w 1794011"/>
              <a:gd name="connsiteY19" fmla="*/ 65618 h 249825"/>
              <a:gd name="connsiteX20" fmla="*/ 614410 w 1794011"/>
              <a:gd name="connsiteY20" fmla="*/ 74085 h 249825"/>
              <a:gd name="connsiteX21" fmla="*/ 601710 w 1794011"/>
              <a:gd name="connsiteY21" fmla="*/ 82551 h 249825"/>
              <a:gd name="connsiteX22" fmla="*/ 589010 w 1794011"/>
              <a:gd name="connsiteY22" fmla="*/ 86785 h 249825"/>
              <a:gd name="connsiteX23" fmla="*/ 559376 w 1794011"/>
              <a:gd name="connsiteY23" fmla="*/ 95251 h 249825"/>
              <a:gd name="connsiteX24" fmla="*/ 517043 w 1794011"/>
              <a:gd name="connsiteY24" fmla="*/ 112185 h 249825"/>
              <a:gd name="connsiteX25" fmla="*/ 504343 w 1794011"/>
              <a:gd name="connsiteY25" fmla="*/ 116418 h 249825"/>
              <a:gd name="connsiteX26" fmla="*/ 491643 w 1794011"/>
              <a:gd name="connsiteY26" fmla="*/ 124885 h 249825"/>
              <a:gd name="connsiteX27" fmla="*/ 478943 w 1794011"/>
              <a:gd name="connsiteY27" fmla="*/ 129118 h 249825"/>
              <a:gd name="connsiteX28" fmla="*/ 449310 w 1794011"/>
              <a:gd name="connsiteY28" fmla="*/ 137585 h 249825"/>
              <a:gd name="connsiteX29" fmla="*/ 436610 w 1794011"/>
              <a:gd name="connsiteY29" fmla="*/ 141818 h 249825"/>
              <a:gd name="connsiteX30" fmla="*/ 402743 w 1794011"/>
              <a:gd name="connsiteY30" fmla="*/ 150285 h 249825"/>
              <a:gd name="connsiteX31" fmla="*/ 390043 w 1794011"/>
              <a:gd name="connsiteY31" fmla="*/ 158751 h 249825"/>
              <a:gd name="connsiteX32" fmla="*/ 381576 w 1794011"/>
              <a:gd name="connsiteY32" fmla="*/ 184151 h 249825"/>
              <a:gd name="connsiteX33" fmla="*/ 368876 w 1794011"/>
              <a:gd name="connsiteY33" fmla="*/ 188385 h 249825"/>
              <a:gd name="connsiteX34" fmla="*/ 343476 w 1794011"/>
              <a:gd name="connsiteY34" fmla="*/ 201085 h 249825"/>
              <a:gd name="connsiteX35" fmla="*/ 313843 w 1794011"/>
              <a:gd name="connsiteY35" fmla="*/ 196851 h 249825"/>
              <a:gd name="connsiteX36" fmla="*/ 296910 w 1794011"/>
              <a:gd name="connsiteY36" fmla="*/ 192618 h 249825"/>
              <a:gd name="connsiteX37" fmla="*/ 292676 w 1794011"/>
              <a:gd name="connsiteY37" fmla="*/ 179918 h 249825"/>
              <a:gd name="connsiteX38" fmla="*/ 284210 w 1794011"/>
              <a:gd name="connsiteY38" fmla="*/ 167218 h 249825"/>
              <a:gd name="connsiteX39" fmla="*/ 275743 w 1794011"/>
              <a:gd name="connsiteY39" fmla="*/ 141818 h 249825"/>
              <a:gd name="connsiteX40" fmla="*/ 250343 w 1794011"/>
              <a:gd name="connsiteY40" fmla="*/ 124885 h 249825"/>
              <a:gd name="connsiteX41" fmla="*/ 241876 w 1794011"/>
              <a:gd name="connsiteY41" fmla="*/ 112185 h 249825"/>
              <a:gd name="connsiteX42" fmla="*/ 229176 w 1794011"/>
              <a:gd name="connsiteY42" fmla="*/ 107951 h 249825"/>
              <a:gd name="connsiteX43" fmla="*/ 216476 w 1794011"/>
              <a:gd name="connsiteY43" fmla="*/ 99485 h 249825"/>
              <a:gd name="connsiteX44" fmla="*/ 203776 w 1794011"/>
              <a:gd name="connsiteY44" fmla="*/ 95251 h 249825"/>
              <a:gd name="connsiteX45" fmla="*/ 191076 w 1794011"/>
              <a:gd name="connsiteY45" fmla="*/ 86785 h 249825"/>
              <a:gd name="connsiteX46" fmla="*/ 165676 w 1794011"/>
              <a:gd name="connsiteY46" fmla="*/ 78318 h 249825"/>
              <a:gd name="connsiteX47" fmla="*/ 42910 w 1794011"/>
              <a:gd name="connsiteY47" fmla="*/ 82551 h 249825"/>
              <a:gd name="connsiteX48" fmla="*/ 17510 w 1794011"/>
              <a:gd name="connsiteY48" fmla="*/ 91018 h 249825"/>
              <a:gd name="connsiteX49" fmla="*/ 576 w 1794011"/>
              <a:gd name="connsiteY49" fmla="*/ 116418 h 249825"/>
              <a:gd name="connsiteX50" fmla="*/ 13276 w 1794011"/>
              <a:gd name="connsiteY50" fmla="*/ 120651 h 249825"/>
              <a:gd name="connsiteX51" fmla="*/ 59843 w 1794011"/>
              <a:gd name="connsiteY51" fmla="*/ 124885 h 249825"/>
              <a:gd name="connsiteX52" fmla="*/ 106410 w 1794011"/>
              <a:gd name="connsiteY52" fmla="*/ 133351 h 249825"/>
              <a:gd name="connsiteX53" fmla="*/ 144510 w 1794011"/>
              <a:gd name="connsiteY53" fmla="*/ 158751 h 249825"/>
              <a:gd name="connsiteX54" fmla="*/ 157210 w 1794011"/>
              <a:gd name="connsiteY54" fmla="*/ 167218 h 249825"/>
              <a:gd name="connsiteX55" fmla="*/ 169910 w 1794011"/>
              <a:gd name="connsiteY55" fmla="*/ 175685 h 249825"/>
              <a:gd name="connsiteX56" fmla="*/ 182610 w 1794011"/>
              <a:gd name="connsiteY56" fmla="*/ 179918 h 249825"/>
              <a:gd name="connsiteX57" fmla="*/ 195310 w 1794011"/>
              <a:gd name="connsiteY57" fmla="*/ 188385 h 249825"/>
              <a:gd name="connsiteX58" fmla="*/ 233410 w 1794011"/>
              <a:gd name="connsiteY58" fmla="*/ 201085 h 249825"/>
              <a:gd name="connsiteX59" fmla="*/ 263043 w 1794011"/>
              <a:gd name="connsiteY59" fmla="*/ 209551 h 249825"/>
              <a:gd name="connsiteX60" fmla="*/ 292676 w 1794011"/>
              <a:gd name="connsiteY60" fmla="*/ 222251 h 249825"/>
              <a:gd name="connsiteX61" fmla="*/ 322310 w 1794011"/>
              <a:gd name="connsiteY61" fmla="*/ 239185 h 249825"/>
              <a:gd name="connsiteX62" fmla="*/ 356176 w 1794011"/>
              <a:gd name="connsiteY62" fmla="*/ 247651 h 249825"/>
              <a:gd name="connsiteX63" fmla="*/ 440843 w 1794011"/>
              <a:gd name="connsiteY63" fmla="*/ 230718 h 249825"/>
              <a:gd name="connsiteX64" fmla="*/ 453543 w 1794011"/>
              <a:gd name="connsiteY64" fmla="*/ 218018 h 249825"/>
              <a:gd name="connsiteX65" fmla="*/ 470476 w 1794011"/>
              <a:gd name="connsiteY65" fmla="*/ 167218 h 249825"/>
              <a:gd name="connsiteX66" fmla="*/ 483176 w 1794011"/>
              <a:gd name="connsiteY66" fmla="*/ 162985 h 249825"/>
              <a:gd name="connsiteX67" fmla="*/ 504343 w 1794011"/>
              <a:gd name="connsiteY67" fmla="*/ 154518 h 249825"/>
              <a:gd name="connsiteX68" fmla="*/ 614410 w 1794011"/>
              <a:gd name="connsiteY68" fmla="*/ 146051 h 249825"/>
              <a:gd name="connsiteX69" fmla="*/ 673676 w 1794011"/>
              <a:gd name="connsiteY69" fmla="*/ 129118 h 249825"/>
              <a:gd name="connsiteX70" fmla="*/ 686376 w 1794011"/>
              <a:gd name="connsiteY70" fmla="*/ 124885 h 249825"/>
              <a:gd name="connsiteX71" fmla="*/ 703310 w 1794011"/>
              <a:gd name="connsiteY71" fmla="*/ 116418 h 249825"/>
              <a:gd name="connsiteX72" fmla="*/ 728710 w 1794011"/>
              <a:gd name="connsiteY72" fmla="*/ 107951 h 249825"/>
              <a:gd name="connsiteX73" fmla="*/ 741410 w 1794011"/>
              <a:gd name="connsiteY73" fmla="*/ 99485 h 249825"/>
              <a:gd name="connsiteX74" fmla="*/ 779510 w 1794011"/>
              <a:gd name="connsiteY74" fmla="*/ 95251 h 249825"/>
              <a:gd name="connsiteX75" fmla="*/ 1033510 w 1794011"/>
              <a:gd name="connsiteY75" fmla="*/ 112185 h 249825"/>
              <a:gd name="connsiteX76" fmla="*/ 1101243 w 1794011"/>
              <a:gd name="connsiteY76" fmla="*/ 124885 h 249825"/>
              <a:gd name="connsiteX77" fmla="*/ 1152043 w 1794011"/>
              <a:gd name="connsiteY77" fmla="*/ 137585 h 249825"/>
              <a:gd name="connsiteX78" fmla="*/ 1168976 w 1794011"/>
              <a:gd name="connsiteY78" fmla="*/ 141818 h 249825"/>
              <a:gd name="connsiteX79" fmla="*/ 1215543 w 1794011"/>
              <a:gd name="connsiteY79" fmla="*/ 150285 h 249825"/>
              <a:gd name="connsiteX80" fmla="*/ 1228243 w 1794011"/>
              <a:gd name="connsiteY80" fmla="*/ 154518 h 249825"/>
              <a:gd name="connsiteX81" fmla="*/ 1249410 w 1794011"/>
              <a:gd name="connsiteY81" fmla="*/ 158751 h 249825"/>
              <a:gd name="connsiteX82" fmla="*/ 1274810 w 1794011"/>
              <a:gd name="connsiteY82" fmla="*/ 167218 h 249825"/>
              <a:gd name="connsiteX83" fmla="*/ 1376410 w 1794011"/>
              <a:gd name="connsiteY83" fmla="*/ 175685 h 249825"/>
              <a:gd name="connsiteX84" fmla="*/ 1461076 w 1794011"/>
              <a:gd name="connsiteY84" fmla="*/ 167218 h 249825"/>
              <a:gd name="connsiteX85" fmla="*/ 1507643 w 1794011"/>
              <a:gd name="connsiteY85" fmla="*/ 154518 h 249825"/>
              <a:gd name="connsiteX86" fmla="*/ 1533043 w 1794011"/>
              <a:gd name="connsiteY86" fmla="*/ 137585 h 249825"/>
              <a:gd name="connsiteX87" fmla="*/ 1545743 w 1794011"/>
              <a:gd name="connsiteY87" fmla="*/ 124885 h 249825"/>
              <a:gd name="connsiteX88" fmla="*/ 1562676 w 1794011"/>
              <a:gd name="connsiteY88" fmla="*/ 120651 h 249825"/>
              <a:gd name="connsiteX89" fmla="*/ 1575376 w 1794011"/>
              <a:gd name="connsiteY89" fmla="*/ 116418 h 249825"/>
              <a:gd name="connsiteX90" fmla="*/ 1588076 w 1794011"/>
              <a:gd name="connsiteY90" fmla="*/ 103718 h 249825"/>
              <a:gd name="connsiteX91" fmla="*/ 1605010 w 1794011"/>
              <a:gd name="connsiteY91" fmla="*/ 99485 h 249825"/>
              <a:gd name="connsiteX92" fmla="*/ 1617710 w 1794011"/>
              <a:gd name="connsiteY92" fmla="*/ 91018 h 249825"/>
              <a:gd name="connsiteX93" fmla="*/ 1723543 w 1794011"/>
              <a:gd name="connsiteY93" fmla="*/ 44451 h 249825"/>
              <a:gd name="connsiteX94" fmla="*/ 1791276 w 1794011"/>
              <a:gd name="connsiteY94" fmla="*/ 2118 h 249825"/>
              <a:gd name="connsiteX0" fmla="*/ 1791276 w 1794011"/>
              <a:gd name="connsiteY0" fmla="*/ 2118 h 249825"/>
              <a:gd name="connsiteX1" fmla="*/ 1630410 w 1794011"/>
              <a:gd name="connsiteY1" fmla="*/ 6351 h 249825"/>
              <a:gd name="connsiteX2" fmla="*/ 1384876 w 1794011"/>
              <a:gd name="connsiteY2" fmla="*/ 6351 h 249825"/>
              <a:gd name="connsiteX3" fmla="*/ 1177443 w 1794011"/>
              <a:gd name="connsiteY3" fmla="*/ 31751 h 249825"/>
              <a:gd name="connsiteX4" fmla="*/ 1088543 w 1794011"/>
              <a:gd name="connsiteY4" fmla="*/ 35985 h 249825"/>
              <a:gd name="connsiteX5" fmla="*/ 1071610 w 1794011"/>
              <a:gd name="connsiteY5" fmla="*/ 44451 h 249825"/>
              <a:gd name="connsiteX6" fmla="*/ 1058910 w 1794011"/>
              <a:gd name="connsiteY6" fmla="*/ 48685 h 249825"/>
              <a:gd name="connsiteX7" fmla="*/ 1046210 w 1794011"/>
              <a:gd name="connsiteY7" fmla="*/ 57151 h 249825"/>
              <a:gd name="connsiteX8" fmla="*/ 1020810 w 1794011"/>
              <a:gd name="connsiteY8" fmla="*/ 65618 h 249825"/>
              <a:gd name="connsiteX9" fmla="*/ 872643 w 1794011"/>
              <a:gd name="connsiteY9" fmla="*/ 61385 h 249825"/>
              <a:gd name="connsiteX10" fmla="*/ 859943 w 1794011"/>
              <a:gd name="connsiteY10" fmla="*/ 57151 h 249825"/>
              <a:gd name="connsiteX11" fmla="*/ 847243 w 1794011"/>
              <a:gd name="connsiteY11" fmla="*/ 44451 h 249825"/>
              <a:gd name="connsiteX12" fmla="*/ 821843 w 1794011"/>
              <a:gd name="connsiteY12" fmla="*/ 35985 h 249825"/>
              <a:gd name="connsiteX13" fmla="*/ 809143 w 1794011"/>
              <a:gd name="connsiteY13" fmla="*/ 31751 h 249825"/>
              <a:gd name="connsiteX14" fmla="*/ 796443 w 1794011"/>
              <a:gd name="connsiteY14" fmla="*/ 23285 h 249825"/>
              <a:gd name="connsiteX15" fmla="*/ 677910 w 1794011"/>
              <a:gd name="connsiteY15" fmla="*/ 27518 h 249825"/>
              <a:gd name="connsiteX16" fmla="*/ 665210 w 1794011"/>
              <a:gd name="connsiteY16" fmla="*/ 31751 h 249825"/>
              <a:gd name="connsiteX17" fmla="*/ 652510 w 1794011"/>
              <a:gd name="connsiteY17" fmla="*/ 44451 h 249825"/>
              <a:gd name="connsiteX18" fmla="*/ 639810 w 1794011"/>
              <a:gd name="connsiteY18" fmla="*/ 52918 h 249825"/>
              <a:gd name="connsiteX19" fmla="*/ 631343 w 1794011"/>
              <a:gd name="connsiteY19" fmla="*/ 65618 h 249825"/>
              <a:gd name="connsiteX20" fmla="*/ 614410 w 1794011"/>
              <a:gd name="connsiteY20" fmla="*/ 74085 h 249825"/>
              <a:gd name="connsiteX21" fmla="*/ 601710 w 1794011"/>
              <a:gd name="connsiteY21" fmla="*/ 82551 h 249825"/>
              <a:gd name="connsiteX22" fmla="*/ 589010 w 1794011"/>
              <a:gd name="connsiteY22" fmla="*/ 86785 h 249825"/>
              <a:gd name="connsiteX23" fmla="*/ 559376 w 1794011"/>
              <a:gd name="connsiteY23" fmla="*/ 95251 h 249825"/>
              <a:gd name="connsiteX24" fmla="*/ 517043 w 1794011"/>
              <a:gd name="connsiteY24" fmla="*/ 112185 h 249825"/>
              <a:gd name="connsiteX25" fmla="*/ 504343 w 1794011"/>
              <a:gd name="connsiteY25" fmla="*/ 116418 h 249825"/>
              <a:gd name="connsiteX26" fmla="*/ 491643 w 1794011"/>
              <a:gd name="connsiteY26" fmla="*/ 124885 h 249825"/>
              <a:gd name="connsiteX27" fmla="*/ 478943 w 1794011"/>
              <a:gd name="connsiteY27" fmla="*/ 129118 h 249825"/>
              <a:gd name="connsiteX28" fmla="*/ 449310 w 1794011"/>
              <a:gd name="connsiteY28" fmla="*/ 137585 h 249825"/>
              <a:gd name="connsiteX29" fmla="*/ 436610 w 1794011"/>
              <a:gd name="connsiteY29" fmla="*/ 141818 h 249825"/>
              <a:gd name="connsiteX30" fmla="*/ 402743 w 1794011"/>
              <a:gd name="connsiteY30" fmla="*/ 150285 h 249825"/>
              <a:gd name="connsiteX31" fmla="*/ 390043 w 1794011"/>
              <a:gd name="connsiteY31" fmla="*/ 158751 h 249825"/>
              <a:gd name="connsiteX32" fmla="*/ 381576 w 1794011"/>
              <a:gd name="connsiteY32" fmla="*/ 184151 h 249825"/>
              <a:gd name="connsiteX33" fmla="*/ 368876 w 1794011"/>
              <a:gd name="connsiteY33" fmla="*/ 188385 h 249825"/>
              <a:gd name="connsiteX34" fmla="*/ 343476 w 1794011"/>
              <a:gd name="connsiteY34" fmla="*/ 201085 h 249825"/>
              <a:gd name="connsiteX35" fmla="*/ 313843 w 1794011"/>
              <a:gd name="connsiteY35" fmla="*/ 196851 h 249825"/>
              <a:gd name="connsiteX36" fmla="*/ 296910 w 1794011"/>
              <a:gd name="connsiteY36" fmla="*/ 192618 h 249825"/>
              <a:gd name="connsiteX37" fmla="*/ 292676 w 1794011"/>
              <a:gd name="connsiteY37" fmla="*/ 179918 h 249825"/>
              <a:gd name="connsiteX38" fmla="*/ 284210 w 1794011"/>
              <a:gd name="connsiteY38" fmla="*/ 167218 h 249825"/>
              <a:gd name="connsiteX39" fmla="*/ 275743 w 1794011"/>
              <a:gd name="connsiteY39" fmla="*/ 141818 h 249825"/>
              <a:gd name="connsiteX40" fmla="*/ 250343 w 1794011"/>
              <a:gd name="connsiteY40" fmla="*/ 124885 h 249825"/>
              <a:gd name="connsiteX41" fmla="*/ 241876 w 1794011"/>
              <a:gd name="connsiteY41" fmla="*/ 112185 h 249825"/>
              <a:gd name="connsiteX42" fmla="*/ 229176 w 1794011"/>
              <a:gd name="connsiteY42" fmla="*/ 107951 h 249825"/>
              <a:gd name="connsiteX43" fmla="*/ 216476 w 1794011"/>
              <a:gd name="connsiteY43" fmla="*/ 99485 h 249825"/>
              <a:gd name="connsiteX44" fmla="*/ 203776 w 1794011"/>
              <a:gd name="connsiteY44" fmla="*/ 95251 h 249825"/>
              <a:gd name="connsiteX45" fmla="*/ 191076 w 1794011"/>
              <a:gd name="connsiteY45" fmla="*/ 86785 h 249825"/>
              <a:gd name="connsiteX46" fmla="*/ 165676 w 1794011"/>
              <a:gd name="connsiteY46" fmla="*/ 78318 h 249825"/>
              <a:gd name="connsiteX47" fmla="*/ 42910 w 1794011"/>
              <a:gd name="connsiteY47" fmla="*/ 82551 h 249825"/>
              <a:gd name="connsiteX48" fmla="*/ 17510 w 1794011"/>
              <a:gd name="connsiteY48" fmla="*/ 91018 h 249825"/>
              <a:gd name="connsiteX49" fmla="*/ 576 w 1794011"/>
              <a:gd name="connsiteY49" fmla="*/ 116418 h 249825"/>
              <a:gd name="connsiteX50" fmla="*/ 13276 w 1794011"/>
              <a:gd name="connsiteY50" fmla="*/ 120651 h 249825"/>
              <a:gd name="connsiteX51" fmla="*/ 59843 w 1794011"/>
              <a:gd name="connsiteY51" fmla="*/ 124885 h 249825"/>
              <a:gd name="connsiteX52" fmla="*/ 106410 w 1794011"/>
              <a:gd name="connsiteY52" fmla="*/ 133351 h 249825"/>
              <a:gd name="connsiteX53" fmla="*/ 144510 w 1794011"/>
              <a:gd name="connsiteY53" fmla="*/ 158751 h 249825"/>
              <a:gd name="connsiteX54" fmla="*/ 157210 w 1794011"/>
              <a:gd name="connsiteY54" fmla="*/ 167218 h 249825"/>
              <a:gd name="connsiteX55" fmla="*/ 169910 w 1794011"/>
              <a:gd name="connsiteY55" fmla="*/ 175685 h 249825"/>
              <a:gd name="connsiteX56" fmla="*/ 182610 w 1794011"/>
              <a:gd name="connsiteY56" fmla="*/ 179918 h 249825"/>
              <a:gd name="connsiteX57" fmla="*/ 195310 w 1794011"/>
              <a:gd name="connsiteY57" fmla="*/ 188385 h 249825"/>
              <a:gd name="connsiteX58" fmla="*/ 233410 w 1794011"/>
              <a:gd name="connsiteY58" fmla="*/ 201085 h 249825"/>
              <a:gd name="connsiteX59" fmla="*/ 263043 w 1794011"/>
              <a:gd name="connsiteY59" fmla="*/ 209551 h 249825"/>
              <a:gd name="connsiteX60" fmla="*/ 292676 w 1794011"/>
              <a:gd name="connsiteY60" fmla="*/ 222251 h 249825"/>
              <a:gd name="connsiteX61" fmla="*/ 322310 w 1794011"/>
              <a:gd name="connsiteY61" fmla="*/ 239185 h 249825"/>
              <a:gd name="connsiteX62" fmla="*/ 356176 w 1794011"/>
              <a:gd name="connsiteY62" fmla="*/ 247651 h 249825"/>
              <a:gd name="connsiteX63" fmla="*/ 440843 w 1794011"/>
              <a:gd name="connsiteY63" fmla="*/ 230718 h 249825"/>
              <a:gd name="connsiteX64" fmla="*/ 453543 w 1794011"/>
              <a:gd name="connsiteY64" fmla="*/ 218018 h 249825"/>
              <a:gd name="connsiteX65" fmla="*/ 470476 w 1794011"/>
              <a:gd name="connsiteY65" fmla="*/ 167218 h 249825"/>
              <a:gd name="connsiteX66" fmla="*/ 483176 w 1794011"/>
              <a:gd name="connsiteY66" fmla="*/ 162985 h 249825"/>
              <a:gd name="connsiteX67" fmla="*/ 504343 w 1794011"/>
              <a:gd name="connsiteY67" fmla="*/ 154518 h 249825"/>
              <a:gd name="connsiteX68" fmla="*/ 614410 w 1794011"/>
              <a:gd name="connsiteY68" fmla="*/ 146051 h 249825"/>
              <a:gd name="connsiteX69" fmla="*/ 673676 w 1794011"/>
              <a:gd name="connsiteY69" fmla="*/ 129118 h 249825"/>
              <a:gd name="connsiteX70" fmla="*/ 686376 w 1794011"/>
              <a:gd name="connsiteY70" fmla="*/ 124885 h 249825"/>
              <a:gd name="connsiteX71" fmla="*/ 703310 w 1794011"/>
              <a:gd name="connsiteY71" fmla="*/ 116418 h 249825"/>
              <a:gd name="connsiteX72" fmla="*/ 728710 w 1794011"/>
              <a:gd name="connsiteY72" fmla="*/ 107951 h 249825"/>
              <a:gd name="connsiteX73" fmla="*/ 741410 w 1794011"/>
              <a:gd name="connsiteY73" fmla="*/ 99485 h 249825"/>
              <a:gd name="connsiteX74" fmla="*/ 779510 w 1794011"/>
              <a:gd name="connsiteY74" fmla="*/ 95251 h 249825"/>
              <a:gd name="connsiteX75" fmla="*/ 1033510 w 1794011"/>
              <a:gd name="connsiteY75" fmla="*/ 112185 h 249825"/>
              <a:gd name="connsiteX76" fmla="*/ 1101243 w 1794011"/>
              <a:gd name="connsiteY76" fmla="*/ 124885 h 249825"/>
              <a:gd name="connsiteX77" fmla="*/ 1152043 w 1794011"/>
              <a:gd name="connsiteY77" fmla="*/ 137585 h 249825"/>
              <a:gd name="connsiteX78" fmla="*/ 1168976 w 1794011"/>
              <a:gd name="connsiteY78" fmla="*/ 141818 h 249825"/>
              <a:gd name="connsiteX79" fmla="*/ 1215543 w 1794011"/>
              <a:gd name="connsiteY79" fmla="*/ 150285 h 249825"/>
              <a:gd name="connsiteX80" fmla="*/ 1228243 w 1794011"/>
              <a:gd name="connsiteY80" fmla="*/ 154518 h 249825"/>
              <a:gd name="connsiteX81" fmla="*/ 1249410 w 1794011"/>
              <a:gd name="connsiteY81" fmla="*/ 158751 h 249825"/>
              <a:gd name="connsiteX82" fmla="*/ 1274810 w 1794011"/>
              <a:gd name="connsiteY82" fmla="*/ 167218 h 249825"/>
              <a:gd name="connsiteX83" fmla="*/ 1376410 w 1794011"/>
              <a:gd name="connsiteY83" fmla="*/ 175685 h 249825"/>
              <a:gd name="connsiteX84" fmla="*/ 1461076 w 1794011"/>
              <a:gd name="connsiteY84" fmla="*/ 167218 h 249825"/>
              <a:gd name="connsiteX85" fmla="*/ 1507643 w 1794011"/>
              <a:gd name="connsiteY85" fmla="*/ 154518 h 249825"/>
              <a:gd name="connsiteX86" fmla="*/ 1533043 w 1794011"/>
              <a:gd name="connsiteY86" fmla="*/ 137585 h 249825"/>
              <a:gd name="connsiteX87" fmla="*/ 1545743 w 1794011"/>
              <a:gd name="connsiteY87" fmla="*/ 124885 h 249825"/>
              <a:gd name="connsiteX88" fmla="*/ 1562676 w 1794011"/>
              <a:gd name="connsiteY88" fmla="*/ 120651 h 249825"/>
              <a:gd name="connsiteX89" fmla="*/ 1575376 w 1794011"/>
              <a:gd name="connsiteY89" fmla="*/ 116418 h 249825"/>
              <a:gd name="connsiteX90" fmla="*/ 1588076 w 1794011"/>
              <a:gd name="connsiteY90" fmla="*/ 103718 h 249825"/>
              <a:gd name="connsiteX91" fmla="*/ 1617710 w 1794011"/>
              <a:gd name="connsiteY91" fmla="*/ 91018 h 249825"/>
              <a:gd name="connsiteX92" fmla="*/ 1723543 w 1794011"/>
              <a:gd name="connsiteY92" fmla="*/ 44451 h 249825"/>
              <a:gd name="connsiteX93" fmla="*/ 1791276 w 1794011"/>
              <a:gd name="connsiteY93" fmla="*/ 2118 h 249825"/>
              <a:gd name="connsiteX0" fmla="*/ 1791276 w 1794011"/>
              <a:gd name="connsiteY0" fmla="*/ 2118 h 249825"/>
              <a:gd name="connsiteX1" fmla="*/ 1630410 w 1794011"/>
              <a:gd name="connsiteY1" fmla="*/ 6351 h 249825"/>
              <a:gd name="connsiteX2" fmla="*/ 1384876 w 1794011"/>
              <a:gd name="connsiteY2" fmla="*/ 6351 h 249825"/>
              <a:gd name="connsiteX3" fmla="*/ 1177443 w 1794011"/>
              <a:gd name="connsiteY3" fmla="*/ 31751 h 249825"/>
              <a:gd name="connsiteX4" fmla="*/ 1088543 w 1794011"/>
              <a:gd name="connsiteY4" fmla="*/ 35985 h 249825"/>
              <a:gd name="connsiteX5" fmla="*/ 1071610 w 1794011"/>
              <a:gd name="connsiteY5" fmla="*/ 44451 h 249825"/>
              <a:gd name="connsiteX6" fmla="*/ 1058910 w 1794011"/>
              <a:gd name="connsiteY6" fmla="*/ 48685 h 249825"/>
              <a:gd name="connsiteX7" fmla="*/ 1046210 w 1794011"/>
              <a:gd name="connsiteY7" fmla="*/ 57151 h 249825"/>
              <a:gd name="connsiteX8" fmla="*/ 1020810 w 1794011"/>
              <a:gd name="connsiteY8" fmla="*/ 65618 h 249825"/>
              <a:gd name="connsiteX9" fmla="*/ 872643 w 1794011"/>
              <a:gd name="connsiteY9" fmla="*/ 61385 h 249825"/>
              <a:gd name="connsiteX10" fmla="*/ 859943 w 1794011"/>
              <a:gd name="connsiteY10" fmla="*/ 57151 h 249825"/>
              <a:gd name="connsiteX11" fmla="*/ 847243 w 1794011"/>
              <a:gd name="connsiteY11" fmla="*/ 44451 h 249825"/>
              <a:gd name="connsiteX12" fmla="*/ 821843 w 1794011"/>
              <a:gd name="connsiteY12" fmla="*/ 35985 h 249825"/>
              <a:gd name="connsiteX13" fmla="*/ 809143 w 1794011"/>
              <a:gd name="connsiteY13" fmla="*/ 31751 h 249825"/>
              <a:gd name="connsiteX14" fmla="*/ 796443 w 1794011"/>
              <a:gd name="connsiteY14" fmla="*/ 23285 h 249825"/>
              <a:gd name="connsiteX15" fmla="*/ 677910 w 1794011"/>
              <a:gd name="connsiteY15" fmla="*/ 27518 h 249825"/>
              <a:gd name="connsiteX16" fmla="*/ 665210 w 1794011"/>
              <a:gd name="connsiteY16" fmla="*/ 31751 h 249825"/>
              <a:gd name="connsiteX17" fmla="*/ 652510 w 1794011"/>
              <a:gd name="connsiteY17" fmla="*/ 44451 h 249825"/>
              <a:gd name="connsiteX18" fmla="*/ 639810 w 1794011"/>
              <a:gd name="connsiteY18" fmla="*/ 52918 h 249825"/>
              <a:gd name="connsiteX19" fmla="*/ 631343 w 1794011"/>
              <a:gd name="connsiteY19" fmla="*/ 65618 h 249825"/>
              <a:gd name="connsiteX20" fmla="*/ 614410 w 1794011"/>
              <a:gd name="connsiteY20" fmla="*/ 74085 h 249825"/>
              <a:gd name="connsiteX21" fmla="*/ 601710 w 1794011"/>
              <a:gd name="connsiteY21" fmla="*/ 82551 h 249825"/>
              <a:gd name="connsiteX22" fmla="*/ 589010 w 1794011"/>
              <a:gd name="connsiteY22" fmla="*/ 86785 h 249825"/>
              <a:gd name="connsiteX23" fmla="*/ 559376 w 1794011"/>
              <a:gd name="connsiteY23" fmla="*/ 95251 h 249825"/>
              <a:gd name="connsiteX24" fmla="*/ 517043 w 1794011"/>
              <a:gd name="connsiteY24" fmla="*/ 112185 h 249825"/>
              <a:gd name="connsiteX25" fmla="*/ 504343 w 1794011"/>
              <a:gd name="connsiteY25" fmla="*/ 116418 h 249825"/>
              <a:gd name="connsiteX26" fmla="*/ 491643 w 1794011"/>
              <a:gd name="connsiteY26" fmla="*/ 124885 h 249825"/>
              <a:gd name="connsiteX27" fmla="*/ 478943 w 1794011"/>
              <a:gd name="connsiteY27" fmla="*/ 129118 h 249825"/>
              <a:gd name="connsiteX28" fmla="*/ 449310 w 1794011"/>
              <a:gd name="connsiteY28" fmla="*/ 137585 h 249825"/>
              <a:gd name="connsiteX29" fmla="*/ 436610 w 1794011"/>
              <a:gd name="connsiteY29" fmla="*/ 141818 h 249825"/>
              <a:gd name="connsiteX30" fmla="*/ 402743 w 1794011"/>
              <a:gd name="connsiteY30" fmla="*/ 150285 h 249825"/>
              <a:gd name="connsiteX31" fmla="*/ 390043 w 1794011"/>
              <a:gd name="connsiteY31" fmla="*/ 158751 h 249825"/>
              <a:gd name="connsiteX32" fmla="*/ 381576 w 1794011"/>
              <a:gd name="connsiteY32" fmla="*/ 184151 h 249825"/>
              <a:gd name="connsiteX33" fmla="*/ 368876 w 1794011"/>
              <a:gd name="connsiteY33" fmla="*/ 188385 h 249825"/>
              <a:gd name="connsiteX34" fmla="*/ 343476 w 1794011"/>
              <a:gd name="connsiteY34" fmla="*/ 201085 h 249825"/>
              <a:gd name="connsiteX35" fmla="*/ 313843 w 1794011"/>
              <a:gd name="connsiteY35" fmla="*/ 196851 h 249825"/>
              <a:gd name="connsiteX36" fmla="*/ 296910 w 1794011"/>
              <a:gd name="connsiteY36" fmla="*/ 192618 h 249825"/>
              <a:gd name="connsiteX37" fmla="*/ 292676 w 1794011"/>
              <a:gd name="connsiteY37" fmla="*/ 179918 h 249825"/>
              <a:gd name="connsiteX38" fmla="*/ 284210 w 1794011"/>
              <a:gd name="connsiteY38" fmla="*/ 167218 h 249825"/>
              <a:gd name="connsiteX39" fmla="*/ 275743 w 1794011"/>
              <a:gd name="connsiteY39" fmla="*/ 141818 h 249825"/>
              <a:gd name="connsiteX40" fmla="*/ 250343 w 1794011"/>
              <a:gd name="connsiteY40" fmla="*/ 124885 h 249825"/>
              <a:gd name="connsiteX41" fmla="*/ 241876 w 1794011"/>
              <a:gd name="connsiteY41" fmla="*/ 112185 h 249825"/>
              <a:gd name="connsiteX42" fmla="*/ 229176 w 1794011"/>
              <a:gd name="connsiteY42" fmla="*/ 107951 h 249825"/>
              <a:gd name="connsiteX43" fmla="*/ 216476 w 1794011"/>
              <a:gd name="connsiteY43" fmla="*/ 99485 h 249825"/>
              <a:gd name="connsiteX44" fmla="*/ 203776 w 1794011"/>
              <a:gd name="connsiteY44" fmla="*/ 95251 h 249825"/>
              <a:gd name="connsiteX45" fmla="*/ 191076 w 1794011"/>
              <a:gd name="connsiteY45" fmla="*/ 86785 h 249825"/>
              <a:gd name="connsiteX46" fmla="*/ 165676 w 1794011"/>
              <a:gd name="connsiteY46" fmla="*/ 78318 h 249825"/>
              <a:gd name="connsiteX47" fmla="*/ 42910 w 1794011"/>
              <a:gd name="connsiteY47" fmla="*/ 82551 h 249825"/>
              <a:gd name="connsiteX48" fmla="*/ 17510 w 1794011"/>
              <a:gd name="connsiteY48" fmla="*/ 91018 h 249825"/>
              <a:gd name="connsiteX49" fmla="*/ 576 w 1794011"/>
              <a:gd name="connsiteY49" fmla="*/ 116418 h 249825"/>
              <a:gd name="connsiteX50" fmla="*/ 13276 w 1794011"/>
              <a:gd name="connsiteY50" fmla="*/ 120651 h 249825"/>
              <a:gd name="connsiteX51" fmla="*/ 59843 w 1794011"/>
              <a:gd name="connsiteY51" fmla="*/ 124885 h 249825"/>
              <a:gd name="connsiteX52" fmla="*/ 106410 w 1794011"/>
              <a:gd name="connsiteY52" fmla="*/ 133351 h 249825"/>
              <a:gd name="connsiteX53" fmla="*/ 144510 w 1794011"/>
              <a:gd name="connsiteY53" fmla="*/ 158751 h 249825"/>
              <a:gd name="connsiteX54" fmla="*/ 157210 w 1794011"/>
              <a:gd name="connsiteY54" fmla="*/ 167218 h 249825"/>
              <a:gd name="connsiteX55" fmla="*/ 169910 w 1794011"/>
              <a:gd name="connsiteY55" fmla="*/ 175685 h 249825"/>
              <a:gd name="connsiteX56" fmla="*/ 182610 w 1794011"/>
              <a:gd name="connsiteY56" fmla="*/ 179918 h 249825"/>
              <a:gd name="connsiteX57" fmla="*/ 195310 w 1794011"/>
              <a:gd name="connsiteY57" fmla="*/ 188385 h 249825"/>
              <a:gd name="connsiteX58" fmla="*/ 233410 w 1794011"/>
              <a:gd name="connsiteY58" fmla="*/ 201085 h 249825"/>
              <a:gd name="connsiteX59" fmla="*/ 263043 w 1794011"/>
              <a:gd name="connsiteY59" fmla="*/ 209551 h 249825"/>
              <a:gd name="connsiteX60" fmla="*/ 292676 w 1794011"/>
              <a:gd name="connsiteY60" fmla="*/ 222251 h 249825"/>
              <a:gd name="connsiteX61" fmla="*/ 322310 w 1794011"/>
              <a:gd name="connsiteY61" fmla="*/ 239185 h 249825"/>
              <a:gd name="connsiteX62" fmla="*/ 356176 w 1794011"/>
              <a:gd name="connsiteY62" fmla="*/ 247651 h 249825"/>
              <a:gd name="connsiteX63" fmla="*/ 440843 w 1794011"/>
              <a:gd name="connsiteY63" fmla="*/ 230718 h 249825"/>
              <a:gd name="connsiteX64" fmla="*/ 453543 w 1794011"/>
              <a:gd name="connsiteY64" fmla="*/ 218018 h 249825"/>
              <a:gd name="connsiteX65" fmla="*/ 470476 w 1794011"/>
              <a:gd name="connsiteY65" fmla="*/ 167218 h 249825"/>
              <a:gd name="connsiteX66" fmla="*/ 483176 w 1794011"/>
              <a:gd name="connsiteY66" fmla="*/ 162985 h 249825"/>
              <a:gd name="connsiteX67" fmla="*/ 504343 w 1794011"/>
              <a:gd name="connsiteY67" fmla="*/ 154518 h 249825"/>
              <a:gd name="connsiteX68" fmla="*/ 614410 w 1794011"/>
              <a:gd name="connsiteY68" fmla="*/ 146051 h 249825"/>
              <a:gd name="connsiteX69" fmla="*/ 673676 w 1794011"/>
              <a:gd name="connsiteY69" fmla="*/ 129118 h 249825"/>
              <a:gd name="connsiteX70" fmla="*/ 686376 w 1794011"/>
              <a:gd name="connsiteY70" fmla="*/ 124885 h 249825"/>
              <a:gd name="connsiteX71" fmla="*/ 703310 w 1794011"/>
              <a:gd name="connsiteY71" fmla="*/ 116418 h 249825"/>
              <a:gd name="connsiteX72" fmla="*/ 728710 w 1794011"/>
              <a:gd name="connsiteY72" fmla="*/ 107951 h 249825"/>
              <a:gd name="connsiteX73" fmla="*/ 741410 w 1794011"/>
              <a:gd name="connsiteY73" fmla="*/ 99485 h 249825"/>
              <a:gd name="connsiteX74" fmla="*/ 779510 w 1794011"/>
              <a:gd name="connsiteY74" fmla="*/ 95251 h 249825"/>
              <a:gd name="connsiteX75" fmla="*/ 1033510 w 1794011"/>
              <a:gd name="connsiteY75" fmla="*/ 112185 h 249825"/>
              <a:gd name="connsiteX76" fmla="*/ 1101243 w 1794011"/>
              <a:gd name="connsiteY76" fmla="*/ 124885 h 249825"/>
              <a:gd name="connsiteX77" fmla="*/ 1152043 w 1794011"/>
              <a:gd name="connsiteY77" fmla="*/ 137585 h 249825"/>
              <a:gd name="connsiteX78" fmla="*/ 1168976 w 1794011"/>
              <a:gd name="connsiteY78" fmla="*/ 141818 h 249825"/>
              <a:gd name="connsiteX79" fmla="*/ 1215543 w 1794011"/>
              <a:gd name="connsiteY79" fmla="*/ 150285 h 249825"/>
              <a:gd name="connsiteX80" fmla="*/ 1228243 w 1794011"/>
              <a:gd name="connsiteY80" fmla="*/ 154518 h 249825"/>
              <a:gd name="connsiteX81" fmla="*/ 1249410 w 1794011"/>
              <a:gd name="connsiteY81" fmla="*/ 158751 h 249825"/>
              <a:gd name="connsiteX82" fmla="*/ 1274810 w 1794011"/>
              <a:gd name="connsiteY82" fmla="*/ 167218 h 249825"/>
              <a:gd name="connsiteX83" fmla="*/ 1376410 w 1794011"/>
              <a:gd name="connsiteY83" fmla="*/ 175685 h 249825"/>
              <a:gd name="connsiteX84" fmla="*/ 1461076 w 1794011"/>
              <a:gd name="connsiteY84" fmla="*/ 167218 h 249825"/>
              <a:gd name="connsiteX85" fmla="*/ 1507643 w 1794011"/>
              <a:gd name="connsiteY85" fmla="*/ 154518 h 249825"/>
              <a:gd name="connsiteX86" fmla="*/ 1533043 w 1794011"/>
              <a:gd name="connsiteY86" fmla="*/ 137585 h 249825"/>
              <a:gd name="connsiteX87" fmla="*/ 1545743 w 1794011"/>
              <a:gd name="connsiteY87" fmla="*/ 124885 h 249825"/>
              <a:gd name="connsiteX88" fmla="*/ 1562676 w 1794011"/>
              <a:gd name="connsiteY88" fmla="*/ 120651 h 249825"/>
              <a:gd name="connsiteX89" fmla="*/ 1575376 w 1794011"/>
              <a:gd name="connsiteY89" fmla="*/ 116418 h 249825"/>
              <a:gd name="connsiteX90" fmla="*/ 1617710 w 1794011"/>
              <a:gd name="connsiteY90" fmla="*/ 91018 h 249825"/>
              <a:gd name="connsiteX91" fmla="*/ 1723543 w 1794011"/>
              <a:gd name="connsiteY91" fmla="*/ 44451 h 249825"/>
              <a:gd name="connsiteX92" fmla="*/ 1791276 w 1794011"/>
              <a:gd name="connsiteY92" fmla="*/ 2118 h 249825"/>
              <a:gd name="connsiteX0" fmla="*/ 1791276 w 1794011"/>
              <a:gd name="connsiteY0" fmla="*/ 2118 h 249825"/>
              <a:gd name="connsiteX1" fmla="*/ 1630410 w 1794011"/>
              <a:gd name="connsiteY1" fmla="*/ 6351 h 249825"/>
              <a:gd name="connsiteX2" fmla="*/ 1384876 w 1794011"/>
              <a:gd name="connsiteY2" fmla="*/ 6351 h 249825"/>
              <a:gd name="connsiteX3" fmla="*/ 1177443 w 1794011"/>
              <a:gd name="connsiteY3" fmla="*/ 31751 h 249825"/>
              <a:gd name="connsiteX4" fmla="*/ 1088543 w 1794011"/>
              <a:gd name="connsiteY4" fmla="*/ 35985 h 249825"/>
              <a:gd name="connsiteX5" fmla="*/ 1071610 w 1794011"/>
              <a:gd name="connsiteY5" fmla="*/ 44451 h 249825"/>
              <a:gd name="connsiteX6" fmla="*/ 1058910 w 1794011"/>
              <a:gd name="connsiteY6" fmla="*/ 48685 h 249825"/>
              <a:gd name="connsiteX7" fmla="*/ 1046210 w 1794011"/>
              <a:gd name="connsiteY7" fmla="*/ 57151 h 249825"/>
              <a:gd name="connsiteX8" fmla="*/ 1020810 w 1794011"/>
              <a:gd name="connsiteY8" fmla="*/ 65618 h 249825"/>
              <a:gd name="connsiteX9" fmla="*/ 872643 w 1794011"/>
              <a:gd name="connsiteY9" fmla="*/ 61385 h 249825"/>
              <a:gd name="connsiteX10" fmla="*/ 859943 w 1794011"/>
              <a:gd name="connsiteY10" fmla="*/ 57151 h 249825"/>
              <a:gd name="connsiteX11" fmla="*/ 847243 w 1794011"/>
              <a:gd name="connsiteY11" fmla="*/ 44451 h 249825"/>
              <a:gd name="connsiteX12" fmla="*/ 821843 w 1794011"/>
              <a:gd name="connsiteY12" fmla="*/ 35985 h 249825"/>
              <a:gd name="connsiteX13" fmla="*/ 809143 w 1794011"/>
              <a:gd name="connsiteY13" fmla="*/ 31751 h 249825"/>
              <a:gd name="connsiteX14" fmla="*/ 796443 w 1794011"/>
              <a:gd name="connsiteY14" fmla="*/ 23285 h 249825"/>
              <a:gd name="connsiteX15" fmla="*/ 677910 w 1794011"/>
              <a:gd name="connsiteY15" fmla="*/ 27518 h 249825"/>
              <a:gd name="connsiteX16" fmla="*/ 665210 w 1794011"/>
              <a:gd name="connsiteY16" fmla="*/ 31751 h 249825"/>
              <a:gd name="connsiteX17" fmla="*/ 652510 w 1794011"/>
              <a:gd name="connsiteY17" fmla="*/ 44451 h 249825"/>
              <a:gd name="connsiteX18" fmla="*/ 639810 w 1794011"/>
              <a:gd name="connsiteY18" fmla="*/ 52918 h 249825"/>
              <a:gd name="connsiteX19" fmla="*/ 631343 w 1794011"/>
              <a:gd name="connsiteY19" fmla="*/ 65618 h 249825"/>
              <a:gd name="connsiteX20" fmla="*/ 614410 w 1794011"/>
              <a:gd name="connsiteY20" fmla="*/ 74085 h 249825"/>
              <a:gd name="connsiteX21" fmla="*/ 601710 w 1794011"/>
              <a:gd name="connsiteY21" fmla="*/ 82551 h 249825"/>
              <a:gd name="connsiteX22" fmla="*/ 589010 w 1794011"/>
              <a:gd name="connsiteY22" fmla="*/ 86785 h 249825"/>
              <a:gd name="connsiteX23" fmla="*/ 559376 w 1794011"/>
              <a:gd name="connsiteY23" fmla="*/ 95251 h 249825"/>
              <a:gd name="connsiteX24" fmla="*/ 517043 w 1794011"/>
              <a:gd name="connsiteY24" fmla="*/ 112185 h 249825"/>
              <a:gd name="connsiteX25" fmla="*/ 504343 w 1794011"/>
              <a:gd name="connsiteY25" fmla="*/ 116418 h 249825"/>
              <a:gd name="connsiteX26" fmla="*/ 491643 w 1794011"/>
              <a:gd name="connsiteY26" fmla="*/ 124885 h 249825"/>
              <a:gd name="connsiteX27" fmla="*/ 478943 w 1794011"/>
              <a:gd name="connsiteY27" fmla="*/ 129118 h 249825"/>
              <a:gd name="connsiteX28" fmla="*/ 449310 w 1794011"/>
              <a:gd name="connsiteY28" fmla="*/ 137585 h 249825"/>
              <a:gd name="connsiteX29" fmla="*/ 436610 w 1794011"/>
              <a:gd name="connsiteY29" fmla="*/ 141818 h 249825"/>
              <a:gd name="connsiteX30" fmla="*/ 402743 w 1794011"/>
              <a:gd name="connsiteY30" fmla="*/ 150285 h 249825"/>
              <a:gd name="connsiteX31" fmla="*/ 390043 w 1794011"/>
              <a:gd name="connsiteY31" fmla="*/ 158751 h 249825"/>
              <a:gd name="connsiteX32" fmla="*/ 381576 w 1794011"/>
              <a:gd name="connsiteY32" fmla="*/ 184151 h 249825"/>
              <a:gd name="connsiteX33" fmla="*/ 368876 w 1794011"/>
              <a:gd name="connsiteY33" fmla="*/ 188385 h 249825"/>
              <a:gd name="connsiteX34" fmla="*/ 343476 w 1794011"/>
              <a:gd name="connsiteY34" fmla="*/ 201085 h 249825"/>
              <a:gd name="connsiteX35" fmla="*/ 313843 w 1794011"/>
              <a:gd name="connsiteY35" fmla="*/ 196851 h 249825"/>
              <a:gd name="connsiteX36" fmla="*/ 296910 w 1794011"/>
              <a:gd name="connsiteY36" fmla="*/ 192618 h 249825"/>
              <a:gd name="connsiteX37" fmla="*/ 292676 w 1794011"/>
              <a:gd name="connsiteY37" fmla="*/ 179918 h 249825"/>
              <a:gd name="connsiteX38" fmla="*/ 284210 w 1794011"/>
              <a:gd name="connsiteY38" fmla="*/ 167218 h 249825"/>
              <a:gd name="connsiteX39" fmla="*/ 275743 w 1794011"/>
              <a:gd name="connsiteY39" fmla="*/ 141818 h 249825"/>
              <a:gd name="connsiteX40" fmla="*/ 250343 w 1794011"/>
              <a:gd name="connsiteY40" fmla="*/ 124885 h 249825"/>
              <a:gd name="connsiteX41" fmla="*/ 241876 w 1794011"/>
              <a:gd name="connsiteY41" fmla="*/ 112185 h 249825"/>
              <a:gd name="connsiteX42" fmla="*/ 229176 w 1794011"/>
              <a:gd name="connsiteY42" fmla="*/ 107951 h 249825"/>
              <a:gd name="connsiteX43" fmla="*/ 216476 w 1794011"/>
              <a:gd name="connsiteY43" fmla="*/ 99485 h 249825"/>
              <a:gd name="connsiteX44" fmla="*/ 203776 w 1794011"/>
              <a:gd name="connsiteY44" fmla="*/ 95251 h 249825"/>
              <a:gd name="connsiteX45" fmla="*/ 191076 w 1794011"/>
              <a:gd name="connsiteY45" fmla="*/ 86785 h 249825"/>
              <a:gd name="connsiteX46" fmla="*/ 165676 w 1794011"/>
              <a:gd name="connsiteY46" fmla="*/ 78318 h 249825"/>
              <a:gd name="connsiteX47" fmla="*/ 42910 w 1794011"/>
              <a:gd name="connsiteY47" fmla="*/ 82551 h 249825"/>
              <a:gd name="connsiteX48" fmla="*/ 17510 w 1794011"/>
              <a:gd name="connsiteY48" fmla="*/ 91018 h 249825"/>
              <a:gd name="connsiteX49" fmla="*/ 576 w 1794011"/>
              <a:gd name="connsiteY49" fmla="*/ 116418 h 249825"/>
              <a:gd name="connsiteX50" fmla="*/ 13276 w 1794011"/>
              <a:gd name="connsiteY50" fmla="*/ 120651 h 249825"/>
              <a:gd name="connsiteX51" fmla="*/ 59843 w 1794011"/>
              <a:gd name="connsiteY51" fmla="*/ 124885 h 249825"/>
              <a:gd name="connsiteX52" fmla="*/ 106410 w 1794011"/>
              <a:gd name="connsiteY52" fmla="*/ 133351 h 249825"/>
              <a:gd name="connsiteX53" fmla="*/ 144510 w 1794011"/>
              <a:gd name="connsiteY53" fmla="*/ 158751 h 249825"/>
              <a:gd name="connsiteX54" fmla="*/ 157210 w 1794011"/>
              <a:gd name="connsiteY54" fmla="*/ 167218 h 249825"/>
              <a:gd name="connsiteX55" fmla="*/ 169910 w 1794011"/>
              <a:gd name="connsiteY55" fmla="*/ 175685 h 249825"/>
              <a:gd name="connsiteX56" fmla="*/ 182610 w 1794011"/>
              <a:gd name="connsiteY56" fmla="*/ 179918 h 249825"/>
              <a:gd name="connsiteX57" fmla="*/ 195310 w 1794011"/>
              <a:gd name="connsiteY57" fmla="*/ 188385 h 249825"/>
              <a:gd name="connsiteX58" fmla="*/ 233410 w 1794011"/>
              <a:gd name="connsiteY58" fmla="*/ 201085 h 249825"/>
              <a:gd name="connsiteX59" fmla="*/ 263043 w 1794011"/>
              <a:gd name="connsiteY59" fmla="*/ 209551 h 249825"/>
              <a:gd name="connsiteX60" fmla="*/ 292676 w 1794011"/>
              <a:gd name="connsiteY60" fmla="*/ 222251 h 249825"/>
              <a:gd name="connsiteX61" fmla="*/ 322310 w 1794011"/>
              <a:gd name="connsiteY61" fmla="*/ 239185 h 249825"/>
              <a:gd name="connsiteX62" fmla="*/ 356176 w 1794011"/>
              <a:gd name="connsiteY62" fmla="*/ 247651 h 249825"/>
              <a:gd name="connsiteX63" fmla="*/ 440843 w 1794011"/>
              <a:gd name="connsiteY63" fmla="*/ 230718 h 249825"/>
              <a:gd name="connsiteX64" fmla="*/ 453543 w 1794011"/>
              <a:gd name="connsiteY64" fmla="*/ 218018 h 249825"/>
              <a:gd name="connsiteX65" fmla="*/ 470476 w 1794011"/>
              <a:gd name="connsiteY65" fmla="*/ 167218 h 249825"/>
              <a:gd name="connsiteX66" fmla="*/ 483176 w 1794011"/>
              <a:gd name="connsiteY66" fmla="*/ 162985 h 249825"/>
              <a:gd name="connsiteX67" fmla="*/ 504343 w 1794011"/>
              <a:gd name="connsiteY67" fmla="*/ 154518 h 249825"/>
              <a:gd name="connsiteX68" fmla="*/ 614410 w 1794011"/>
              <a:gd name="connsiteY68" fmla="*/ 146051 h 249825"/>
              <a:gd name="connsiteX69" fmla="*/ 673676 w 1794011"/>
              <a:gd name="connsiteY69" fmla="*/ 129118 h 249825"/>
              <a:gd name="connsiteX70" fmla="*/ 686376 w 1794011"/>
              <a:gd name="connsiteY70" fmla="*/ 124885 h 249825"/>
              <a:gd name="connsiteX71" fmla="*/ 703310 w 1794011"/>
              <a:gd name="connsiteY71" fmla="*/ 116418 h 249825"/>
              <a:gd name="connsiteX72" fmla="*/ 728710 w 1794011"/>
              <a:gd name="connsiteY72" fmla="*/ 107951 h 249825"/>
              <a:gd name="connsiteX73" fmla="*/ 741410 w 1794011"/>
              <a:gd name="connsiteY73" fmla="*/ 99485 h 249825"/>
              <a:gd name="connsiteX74" fmla="*/ 779510 w 1794011"/>
              <a:gd name="connsiteY74" fmla="*/ 95251 h 249825"/>
              <a:gd name="connsiteX75" fmla="*/ 1033510 w 1794011"/>
              <a:gd name="connsiteY75" fmla="*/ 112185 h 249825"/>
              <a:gd name="connsiteX76" fmla="*/ 1101243 w 1794011"/>
              <a:gd name="connsiteY76" fmla="*/ 124885 h 249825"/>
              <a:gd name="connsiteX77" fmla="*/ 1152043 w 1794011"/>
              <a:gd name="connsiteY77" fmla="*/ 137585 h 249825"/>
              <a:gd name="connsiteX78" fmla="*/ 1168976 w 1794011"/>
              <a:gd name="connsiteY78" fmla="*/ 141818 h 249825"/>
              <a:gd name="connsiteX79" fmla="*/ 1215543 w 1794011"/>
              <a:gd name="connsiteY79" fmla="*/ 150285 h 249825"/>
              <a:gd name="connsiteX80" fmla="*/ 1228243 w 1794011"/>
              <a:gd name="connsiteY80" fmla="*/ 154518 h 249825"/>
              <a:gd name="connsiteX81" fmla="*/ 1249410 w 1794011"/>
              <a:gd name="connsiteY81" fmla="*/ 158751 h 249825"/>
              <a:gd name="connsiteX82" fmla="*/ 1274810 w 1794011"/>
              <a:gd name="connsiteY82" fmla="*/ 167218 h 249825"/>
              <a:gd name="connsiteX83" fmla="*/ 1376410 w 1794011"/>
              <a:gd name="connsiteY83" fmla="*/ 175685 h 249825"/>
              <a:gd name="connsiteX84" fmla="*/ 1461076 w 1794011"/>
              <a:gd name="connsiteY84" fmla="*/ 167218 h 249825"/>
              <a:gd name="connsiteX85" fmla="*/ 1507643 w 1794011"/>
              <a:gd name="connsiteY85" fmla="*/ 154518 h 249825"/>
              <a:gd name="connsiteX86" fmla="*/ 1533043 w 1794011"/>
              <a:gd name="connsiteY86" fmla="*/ 137585 h 249825"/>
              <a:gd name="connsiteX87" fmla="*/ 1545743 w 1794011"/>
              <a:gd name="connsiteY87" fmla="*/ 124885 h 249825"/>
              <a:gd name="connsiteX88" fmla="*/ 1562676 w 1794011"/>
              <a:gd name="connsiteY88" fmla="*/ 120651 h 249825"/>
              <a:gd name="connsiteX89" fmla="*/ 1617710 w 1794011"/>
              <a:gd name="connsiteY89" fmla="*/ 91018 h 249825"/>
              <a:gd name="connsiteX90" fmla="*/ 1723543 w 1794011"/>
              <a:gd name="connsiteY90" fmla="*/ 44451 h 249825"/>
              <a:gd name="connsiteX91" fmla="*/ 1791276 w 1794011"/>
              <a:gd name="connsiteY91" fmla="*/ 2118 h 249825"/>
              <a:gd name="connsiteX0" fmla="*/ 1791276 w 1794011"/>
              <a:gd name="connsiteY0" fmla="*/ 2118 h 249825"/>
              <a:gd name="connsiteX1" fmla="*/ 1630410 w 1794011"/>
              <a:gd name="connsiteY1" fmla="*/ 6351 h 249825"/>
              <a:gd name="connsiteX2" fmla="*/ 1384876 w 1794011"/>
              <a:gd name="connsiteY2" fmla="*/ 6351 h 249825"/>
              <a:gd name="connsiteX3" fmla="*/ 1177443 w 1794011"/>
              <a:gd name="connsiteY3" fmla="*/ 31751 h 249825"/>
              <a:gd name="connsiteX4" fmla="*/ 1088543 w 1794011"/>
              <a:gd name="connsiteY4" fmla="*/ 35985 h 249825"/>
              <a:gd name="connsiteX5" fmla="*/ 1071610 w 1794011"/>
              <a:gd name="connsiteY5" fmla="*/ 44451 h 249825"/>
              <a:gd name="connsiteX6" fmla="*/ 1058910 w 1794011"/>
              <a:gd name="connsiteY6" fmla="*/ 48685 h 249825"/>
              <a:gd name="connsiteX7" fmla="*/ 1046210 w 1794011"/>
              <a:gd name="connsiteY7" fmla="*/ 57151 h 249825"/>
              <a:gd name="connsiteX8" fmla="*/ 1020810 w 1794011"/>
              <a:gd name="connsiteY8" fmla="*/ 65618 h 249825"/>
              <a:gd name="connsiteX9" fmla="*/ 872643 w 1794011"/>
              <a:gd name="connsiteY9" fmla="*/ 61385 h 249825"/>
              <a:gd name="connsiteX10" fmla="*/ 859943 w 1794011"/>
              <a:gd name="connsiteY10" fmla="*/ 57151 h 249825"/>
              <a:gd name="connsiteX11" fmla="*/ 847243 w 1794011"/>
              <a:gd name="connsiteY11" fmla="*/ 44451 h 249825"/>
              <a:gd name="connsiteX12" fmla="*/ 821843 w 1794011"/>
              <a:gd name="connsiteY12" fmla="*/ 35985 h 249825"/>
              <a:gd name="connsiteX13" fmla="*/ 809143 w 1794011"/>
              <a:gd name="connsiteY13" fmla="*/ 31751 h 249825"/>
              <a:gd name="connsiteX14" fmla="*/ 796443 w 1794011"/>
              <a:gd name="connsiteY14" fmla="*/ 23285 h 249825"/>
              <a:gd name="connsiteX15" fmla="*/ 677910 w 1794011"/>
              <a:gd name="connsiteY15" fmla="*/ 27518 h 249825"/>
              <a:gd name="connsiteX16" fmla="*/ 665210 w 1794011"/>
              <a:gd name="connsiteY16" fmla="*/ 31751 h 249825"/>
              <a:gd name="connsiteX17" fmla="*/ 652510 w 1794011"/>
              <a:gd name="connsiteY17" fmla="*/ 44451 h 249825"/>
              <a:gd name="connsiteX18" fmla="*/ 639810 w 1794011"/>
              <a:gd name="connsiteY18" fmla="*/ 52918 h 249825"/>
              <a:gd name="connsiteX19" fmla="*/ 631343 w 1794011"/>
              <a:gd name="connsiteY19" fmla="*/ 65618 h 249825"/>
              <a:gd name="connsiteX20" fmla="*/ 614410 w 1794011"/>
              <a:gd name="connsiteY20" fmla="*/ 74085 h 249825"/>
              <a:gd name="connsiteX21" fmla="*/ 601710 w 1794011"/>
              <a:gd name="connsiteY21" fmla="*/ 82551 h 249825"/>
              <a:gd name="connsiteX22" fmla="*/ 589010 w 1794011"/>
              <a:gd name="connsiteY22" fmla="*/ 86785 h 249825"/>
              <a:gd name="connsiteX23" fmla="*/ 559376 w 1794011"/>
              <a:gd name="connsiteY23" fmla="*/ 95251 h 249825"/>
              <a:gd name="connsiteX24" fmla="*/ 517043 w 1794011"/>
              <a:gd name="connsiteY24" fmla="*/ 112185 h 249825"/>
              <a:gd name="connsiteX25" fmla="*/ 504343 w 1794011"/>
              <a:gd name="connsiteY25" fmla="*/ 116418 h 249825"/>
              <a:gd name="connsiteX26" fmla="*/ 491643 w 1794011"/>
              <a:gd name="connsiteY26" fmla="*/ 124885 h 249825"/>
              <a:gd name="connsiteX27" fmla="*/ 478943 w 1794011"/>
              <a:gd name="connsiteY27" fmla="*/ 129118 h 249825"/>
              <a:gd name="connsiteX28" fmla="*/ 449310 w 1794011"/>
              <a:gd name="connsiteY28" fmla="*/ 137585 h 249825"/>
              <a:gd name="connsiteX29" fmla="*/ 436610 w 1794011"/>
              <a:gd name="connsiteY29" fmla="*/ 141818 h 249825"/>
              <a:gd name="connsiteX30" fmla="*/ 402743 w 1794011"/>
              <a:gd name="connsiteY30" fmla="*/ 150285 h 249825"/>
              <a:gd name="connsiteX31" fmla="*/ 390043 w 1794011"/>
              <a:gd name="connsiteY31" fmla="*/ 158751 h 249825"/>
              <a:gd name="connsiteX32" fmla="*/ 381576 w 1794011"/>
              <a:gd name="connsiteY32" fmla="*/ 184151 h 249825"/>
              <a:gd name="connsiteX33" fmla="*/ 368876 w 1794011"/>
              <a:gd name="connsiteY33" fmla="*/ 188385 h 249825"/>
              <a:gd name="connsiteX34" fmla="*/ 343476 w 1794011"/>
              <a:gd name="connsiteY34" fmla="*/ 201085 h 249825"/>
              <a:gd name="connsiteX35" fmla="*/ 313843 w 1794011"/>
              <a:gd name="connsiteY35" fmla="*/ 196851 h 249825"/>
              <a:gd name="connsiteX36" fmla="*/ 296910 w 1794011"/>
              <a:gd name="connsiteY36" fmla="*/ 192618 h 249825"/>
              <a:gd name="connsiteX37" fmla="*/ 292676 w 1794011"/>
              <a:gd name="connsiteY37" fmla="*/ 179918 h 249825"/>
              <a:gd name="connsiteX38" fmla="*/ 284210 w 1794011"/>
              <a:gd name="connsiteY38" fmla="*/ 167218 h 249825"/>
              <a:gd name="connsiteX39" fmla="*/ 275743 w 1794011"/>
              <a:gd name="connsiteY39" fmla="*/ 141818 h 249825"/>
              <a:gd name="connsiteX40" fmla="*/ 250343 w 1794011"/>
              <a:gd name="connsiteY40" fmla="*/ 124885 h 249825"/>
              <a:gd name="connsiteX41" fmla="*/ 241876 w 1794011"/>
              <a:gd name="connsiteY41" fmla="*/ 112185 h 249825"/>
              <a:gd name="connsiteX42" fmla="*/ 229176 w 1794011"/>
              <a:gd name="connsiteY42" fmla="*/ 107951 h 249825"/>
              <a:gd name="connsiteX43" fmla="*/ 216476 w 1794011"/>
              <a:gd name="connsiteY43" fmla="*/ 99485 h 249825"/>
              <a:gd name="connsiteX44" fmla="*/ 203776 w 1794011"/>
              <a:gd name="connsiteY44" fmla="*/ 95251 h 249825"/>
              <a:gd name="connsiteX45" fmla="*/ 191076 w 1794011"/>
              <a:gd name="connsiteY45" fmla="*/ 86785 h 249825"/>
              <a:gd name="connsiteX46" fmla="*/ 165676 w 1794011"/>
              <a:gd name="connsiteY46" fmla="*/ 78318 h 249825"/>
              <a:gd name="connsiteX47" fmla="*/ 42910 w 1794011"/>
              <a:gd name="connsiteY47" fmla="*/ 82551 h 249825"/>
              <a:gd name="connsiteX48" fmla="*/ 17510 w 1794011"/>
              <a:gd name="connsiteY48" fmla="*/ 91018 h 249825"/>
              <a:gd name="connsiteX49" fmla="*/ 576 w 1794011"/>
              <a:gd name="connsiteY49" fmla="*/ 116418 h 249825"/>
              <a:gd name="connsiteX50" fmla="*/ 13276 w 1794011"/>
              <a:gd name="connsiteY50" fmla="*/ 120651 h 249825"/>
              <a:gd name="connsiteX51" fmla="*/ 59843 w 1794011"/>
              <a:gd name="connsiteY51" fmla="*/ 124885 h 249825"/>
              <a:gd name="connsiteX52" fmla="*/ 106410 w 1794011"/>
              <a:gd name="connsiteY52" fmla="*/ 133351 h 249825"/>
              <a:gd name="connsiteX53" fmla="*/ 144510 w 1794011"/>
              <a:gd name="connsiteY53" fmla="*/ 158751 h 249825"/>
              <a:gd name="connsiteX54" fmla="*/ 157210 w 1794011"/>
              <a:gd name="connsiteY54" fmla="*/ 167218 h 249825"/>
              <a:gd name="connsiteX55" fmla="*/ 169910 w 1794011"/>
              <a:gd name="connsiteY55" fmla="*/ 175685 h 249825"/>
              <a:gd name="connsiteX56" fmla="*/ 182610 w 1794011"/>
              <a:gd name="connsiteY56" fmla="*/ 179918 h 249825"/>
              <a:gd name="connsiteX57" fmla="*/ 195310 w 1794011"/>
              <a:gd name="connsiteY57" fmla="*/ 188385 h 249825"/>
              <a:gd name="connsiteX58" fmla="*/ 233410 w 1794011"/>
              <a:gd name="connsiteY58" fmla="*/ 201085 h 249825"/>
              <a:gd name="connsiteX59" fmla="*/ 263043 w 1794011"/>
              <a:gd name="connsiteY59" fmla="*/ 209551 h 249825"/>
              <a:gd name="connsiteX60" fmla="*/ 292676 w 1794011"/>
              <a:gd name="connsiteY60" fmla="*/ 222251 h 249825"/>
              <a:gd name="connsiteX61" fmla="*/ 322310 w 1794011"/>
              <a:gd name="connsiteY61" fmla="*/ 239185 h 249825"/>
              <a:gd name="connsiteX62" fmla="*/ 356176 w 1794011"/>
              <a:gd name="connsiteY62" fmla="*/ 247651 h 249825"/>
              <a:gd name="connsiteX63" fmla="*/ 440843 w 1794011"/>
              <a:gd name="connsiteY63" fmla="*/ 230718 h 249825"/>
              <a:gd name="connsiteX64" fmla="*/ 453543 w 1794011"/>
              <a:gd name="connsiteY64" fmla="*/ 218018 h 249825"/>
              <a:gd name="connsiteX65" fmla="*/ 470476 w 1794011"/>
              <a:gd name="connsiteY65" fmla="*/ 167218 h 249825"/>
              <a:gd name="connsiteX66" fmla="*/ 483176 w 1794011"/>
              <a:gd name="connsiteY66" fmla="*/ 162985 h 249825"/>
              <a:gd name="connsiteX67" fmla="*/ 504343 w 1794011"/>
              <a:gd name="connsiteY67" fmla="*/ 154518 h 249825"/>
              <a:gd name="connsiteX68" fmla="*/ 614410 w 1794011"/>
              <a:gd name="connsiteY68" fmla="*/ 146051 h 249825"/>
              <a:gd name="connsiteX69" fmla="*/ 673676 w 1794011"/>
              <a:gd name="connsiteY69" fmla="*/ 129118 h 249825"/>
              <a:gd name="connsiteX70" fmla="*/ 686376 w 1794011"/>
              <a:gd name="connsiteY70" fmla="*/ 124885 h 249825"/>
              <a:gd name="connsiteX71" fmla="*/ 703310 w 1794011"/>
              <a:gd name="connsiteY71" fmla="*/ 116418 h 249825"/>
              <a:gd name="connsiteX72" fmla="*/ 728710 w 1794011"/>
              <a:gd name="connsiteY72" fmla="*/ 107951 h 249825"/>
              <a:gd name="connsiteX73" fmla="*/ 741410 w 1794011"/>
              <a:gd name="connsiteY73" fmla="*/ 99485 h 249825"/>
              <a:gd name="connsiteX74" fmla="*/ 779510 w 1794011"/>
              <a:gd name="connsiteY74" fmla="*/ 95251 h 249825"/>
              <a:gd name="connsiteX75" fmla="*/ 1033510 w 1794011"/>
              <a:gd name="connsiteY75" fmla="*/ 112185 h 249825"/>
              <a:gd name="connsiteX76" fmla="*/ 1101243 w 1794011"/>
              <a:gd name="connsiteY76" fmla="*/ 124885 h 249825"/>
              <a:gd name="connsiteX77" fmla="*/ 1152043 w 1794011"/>
              <a:gd name="connsiteY77" fmla="*/ 137585 h 249825"/>
              <a:gd name="connsiteX78" fmla="*/ 1168976 w 1794011"/>
              <a:gd name="connsiteY78" fmla="*/ 141818 h 249825"/>
              <a:gd name="connsiteX79" fmla="*/ 1215543 w 1794011"/>
              <a:gd name="connsiteY79" fmla="*/ 150285 h 249825"/>
              <a:gd name="connsiteX80" fmla="*/ 1228243 w 1794011"/>
              <a:gd name="connsiteY80" fmla="*/ 154518 h 249825"/>
              <a:gd name="connsiteX81" fmla="*/ 1249410 w 1794011"/>
              <a:gd name="connsiteY81" fmla="*/ 158751 h 249825"/>
              <a:gd name="connsiteX82" fmla="*/ 1274810 w 1794011"/>
              <a:gd name="connsiteY82" fmla="*/ 167218 h 249825"/>
              <a:gd name="connsiteX83" fmla="*/ 1376410 w 1794011"/>
              <a:gd name="connsiteY83" fmla="*/ 175685 h 249825"/>
              <a:gd name="connsiteX84" fmla="*/ 1461076 w 1794011"/>
              <a:gd name="connsiteY84" fmla="*/ 167218 h 249825"/>
              <a:gd name="connsiteX85" fmla="*/ 1507643 w 1794011"/>
              <a:gd name="connsiteY85" fmla="*/ 154518 h 249825"/>
              <a:gd name="connsiteX86" fmla="*/ 1533043 w 1794011"/>
              <a:gd name="connsiteY86" fmla="*/ 137585 h 249825"/>
              <a:gd name="connsiteX87" fmla="*/ 1545743 w 1794011"/>
              <a:gd name="connsiteY87" fmla="*/ 124885 h 249825"/>
              <a:gd name="connsiteX88" fmla="*/ 1617710 w 1794011"/>
              <a:gd name="connsiteY88" fmla="*/ 91018 h 249825"/>
              <a:gd name="connsiteX89" fmla="*/ 1723543 w 1794011"/>
              <a:gd name="connsiteY89" fmla="*/ 44451 h 249825"/>
              <a:gd name="connsiteX90" fmla="*/ 1791276 w 1794011"/>
              <a:gd name="connsiteY90" fmla="*/ 2118 h 249825"/>
              <a:gd name="connsiteX0" fmla="*/ 1791276 w 1794011"/>
              <a:gd name="connsiteY0" fmla="*/ 2118 h 249825"/>
              <a:gd name="connsiteX1" fmla="*/ 1630410 w 1794011"/>
              <a:gd name="connsiteY1" fmla="*/ 6351 h 249825"/>
              <a:gd name="connsiteX2" fmla="*/ 1384876 w 1794011"/>
              <a:gd name="connsiteY2" fmla="*/ 6351 h 249825"/>
              <a:gd name="connsiteX3" fmla="*/ 1177443 w 1794011"/>
              <a:gd name="connsiteY3" fmla="*/ 31751 h 249825"/>
              <a:gd name="connsiteX4" fmla="*/ 1088543 w 1794011"/>
              <a:gd name="connsiteY4" fmla="*/ 35985 h 249825"/>
              <a:gd name="connsiteX5" fmla="*/ 1071610 w 1794011"/>
              <a:gd name="connsiteY5" fmla="*/ 44451 h 249825"/>
              <a:gd name="connsiteX6" fmla="*/ 1058910 w 1794011"/>
              <a:gd name="connsiteY6" fmla="*/ 48685 h 249825"/>
              <a:gd name="connsiteX7" fmla="*/ 1046210 w 1794011"/>
              <a:gd name="connsiteY7" fmla="*/ 57151 h 249825"/>
              <a:gd name="connsiteX8" fmla="*/ 1020810 w 1794011"/>
              <a:gd name="connsiteY8" fmla="*/ 65618 h 249825"/>
              <a:gd name="connsiteX9" fmla="*/ 872643 w 1794011"/>
              <a:gd name="connsiteY9" fmla="*/ 61385 h 249825"/>
              <a:gd name="connsiteX10" fmla="*/ 859943 w 1794011"/>
              <a:gd name="connsiteY10" fmla="*/ 57151 h 249825"/>
              <a:gd name="connsiteX11" fmla="*/ 847243 w 1794011"/>
              <a:gd name="connsiteY11" fmla="*/ 44451 h 249825"/>
              <a:gd name="connsiteX12" fmla="*/ 821843 w 1794011"/>
              <a:gd name="connsiteY12" fmla="*/ 35985 h 249825"/>
              <a:gd name="connsiteX13" fmla="*/ 809143 w 1794011"/>
              <a:gd name="connsiteY13" fmla="*/ 31751 h 249825"/>
              <a:gd name="connsiteX14" fmla="*/ 796443 w 1794011"/>
              <a:gd name="connsiteY14" fmla="*/ 23285 h 249825"/>
              <a:gd name="connsiteX15" fmla="*/ 677910 w 1794011"/>
              <a:gd name="connsiteY15" fmla="*/ 27518 h 249825"/>
              <a:gd name="connsiteX16" fmla="*/ 665210 w 1794011"/>
              <a:gd name="connsiteY16" fmla="*/ 31751 h 249825"/>
              <a:gd name="connsiteX17" fmla="*/ 652510 w 1794011"/>
              <a:gd name="connsiteY17" fmla="*/ 44451 h 249825"/>
              <a:gd name="connsiteX18" fmla="*/ 639810 w 1794011"/>
              <a:gd name="connsiteY18" fmla="*/ 52918 h 249825"/>
              <a:gd name="connsiteX19" fmla="*/ 631343 w 1794011"/>
              <a:gd name="connsiteY19" fmla="*/ 65618 h 249825"/>
              <a:gd name="connsiteX20" fmla="*/ 614410 w 1794011"/>
              <a:gd name="connsiteY20" fmla="*/ 74085 h 249825"/>
              <a:gd name="connsiteX21" fmla="*/ 601710 w 1794011"/>
              <a:gd name="connsiteY21" fmla="*/ 82551 h 249825"/>
              <a:gd name="connsiteX22" fmla="*/ 589010 w 1794011"/>
              <a:gd name="connsiteY22" fmla="*/ 86785 h 249825"/>
              <a:gd name="connsiteX23" fmla="*/ 559376 w 1794011"/>
              <a:gd name="connsiteY23" fmla="*/ 95251 h 249825"/>
              <a:gd name="connsiteX24" fmla="*/ 517043 w 1794011"/>
              <a:gd name="connsiteY24" fmla="*/ 112185 h 249825"/>
              <a:gd name="connsiteX25" fmla="*/ 504343 w 1794011"/>
              <a:gd name="connsiteY25" fmla="*/ 116418 h 249825"/>
              <a:gd name="connsiteX26" fmla="*/ 491643 w 1794011"/>
              <a:gd name="connsiteY26" fmla="*/ 124885 h 249825"/>
              <a:gd name="connsiteX27" fmla="*/ 478943 w 1794011"/>
              <a:gd name="connsiteY27" fmla="*/ 129118 h 249825"/>
              <a:gd name="connsiteX28" fmla="*/ 449310 w 1794011"/>
              <a:gd name="connsiteY28" fmla="*/ 137585 h 249825"/>
              <a:gd name="connsiteX29" fmla="*/ 436610 w 1794011"/>
              <a:gd name="connsiteY29" fmla="*/ 141818 h 249825"/>
              <a:gd name="connsiteX30" fmla="*/ 402743 w 1794011"/>
              <a:gd name="connsiteY30" fmla="*/ 150285 h 249825"/>
              <a:gd name="connsiteX31" fmla="*/ 390043 w 1794011"/>
              <a:gd name="connsiteY31" fmla="*/ 158751 h 249825"/>
              <a:gd name="connsiteX32" fmla="*/ 381576 w 1794011"/>
              <a:gd name="connsiteY32" fmla="*/ 184151 h 249825"/>
              <a:gd name="connsiteX33" fmla="*/ 368876 w 1794011"/>
              <a:gd name="connsiteY33" fmla="*/ 188385 h 249825"/>
              <a:gd name="connsiteX34" fmla="*/ 343476 w 1794011"/>
              <a:gd name="connsiteY34" fmla="*/ 201085 h 249825"/>
              <a:gd name="connsiteX35" fmla="*/ 313843 w 1794011"/>
              <a:gd name="connsiteY35" fmla="*/ 196851 h 249825"/>
              <a:gd name="connsiteX36" fmla="*/ 296910 w 1794011"/>
              <a:gd name="connsiteY36" fmla="*/ 192618 h 249825"/>
              <a:gd name="connsiteX37" fmla="*/ 292676 w 1794011"/>
              <a:gd name="connsiteY37" fmla="*/ 179918 h 249825"/>
              <a:gd name="connsiteX38" fmla="*/ 284210 w 1794011"/>
              <a:gd name="connsiteY38" fmla="*/ 167218 h 249825"/>
              <a:gd name="connsiteX39" fmla="*/ 275743 w 1794011"/>
              <a:gd name="connsiteY39" fmla="*/ 141818 h 249825"/>
              <a:gd name="connsiteX40" fmla="*/ 250343 w 1794011"/>
              <a:gd name="connsiteY40" fmla="*/ 124885 h 249825"/>
              <a:gd name="connsiteX41" fmla="*/ 241876 w 1794011"/>
              <a:gd name="connsiteY41" fmla="*/ 112185 h 249825"/>
              <a:gd name="connsiteX42" fmla="*/ 229176 w 1794011"/>
              <a:gd name="connsiteY42" fmla="*/ 107951 h 249825"/>
              <a:gd name="connsiteX43" fmla="*/ 216476 w 1794011"/>
              <a:gd name="connsiteY43" fmla="*/ 99485 h 249825"/>
              <a:gd name="connsiteX44" fmla="*/ 203776 w 1794011"/>
              <a:gd name="connsiteY44" fmla="*/ 95251 h 249825"/>
              <a:gd name="connsiteX45" fmla="*/ 191076 w 1794011"/>
              <a:gd name="connsiteY45" fmla="*/ 86785 h 249825"/>
              <a:gd name="connsiteX46" fmla="*/ 165676 w 1794011"/>
              <a:gd name="connsiteY46" fmla="*/ 78318 h 249825"/>
              <a:gd name="connsiteX47" fmla="*/ 42910 w 1794011"/>
              <a:gd name="connsiteY47" fmla="*/ 82551 h 249825"/>
              <a:gd name="connsiteX48" fmla="*/ 17510 w 1794011"/>
              <a:gd name="connsiteY48" fmla="*/ 91018 h 249825"/>
              <a:gd name="connsiteX49" fmla="*/ 576 w 1794011"/>
              <a:gd name="connsiteY49" fmla="*/ 116418 h 249825"/>
              <a:gd name="connsiteX50" fmla="*/ 13276 w 1794011"/>
              <a:gd name="connsiteY50" fmla="*/ 120651 h 249825"/>
              <a:gd name="connsiteX51" fmla="*/ 59843 w 1794011"/>
              <a:gd name="connsiteY51" fmla="*/ 124885 h 249825"/>
              <a:gd name="connsiteX52" fmla="*/ 106410 w 1794011"/>
              <a:gd name="connsiteY52" fmla="*/ 133351 h 249825"/>
              <a:gd name="connsiteX53" fmla="*/ 144510 w 1794011"/>
              <a:gd name="connsiteY53" fmla="*/ 158751 h 249825"/>
              <a:gd name="connsiteX54" fmla="*/ 157210 w 1794011"/>
              <a:gd name="connsiteY54" fmla="*/ 167218 h 249825"/>
              <a:gd name="connsiteX55" fmla="*/ 169910 w 1794011"/>
              <a:gd name="connsiteY55" fmla="*/ 175685 h 249825"/>
              <a:gd name="connsiteX56" fmla="*/ 182610 w 1794011"/>
              <a:gd name="connsiteY56" fmla="*/ 179918 h 249825"/>
              <a:gd name="connsiteX57" fmla="*/ 195310 w 1794011"/>
              <a:gd name="connsiteY57" fmla="*/ 188385 h 249825"/>
              <a:gd name="connsiteX58" fmla="*/ 233410 w 1794011"/>
              <a:gd name="connsiteY58" fmla="*/ 201085 h 249825"/>
              <a:gd name="connsiteX59" fmla="*/ 263043 w 1794011"/>
              <a:gd name="connsiteY59" fmla="*/ 209551 h 249825"/>
              <a:gd name="connsiteX60" fmla="*/ 292676 w 1794011"/>
              <a:gd name="connsiteY60" fmla="*/ 222251 h 249825"/>
              <a:gd name="connsiteX61" fmla="*/ 322310 w 1794011"/>
              <a:gd name="connsiteY61" fmla="*/ 239185 h 249825"/>
              <a:gd name="connsiteX62" fmla="*/ 356176 w 1794011"/>
              <a:gd name="connsiteY62" fmla="*/ 247651 h 249825"/>
              <a:gd name="connsiteX63" fmla="*/ 440843 w 1794011"/>
              <a:gd name="connsiteY63" fmla="*/ 230718 h 249825"/>
              <a:gd name="connsiteX64" fmla="*/ 453543 w 1794011"/>
              <a:gd name="connsiteY64" fmla="*/ 218018 h 249825"/>
              <a:gd name="connsiteX65" fmla="*/ 470476 w 1794011"/>
              <a:gd name="connsiteY65" fmla="*/ 167218 h 249825"/>
              <a:gd name="connsiteX66" fmla="*/ 483176 w 1794011"/>
              <a:gd name="connsiteY66" fmla="*/ 162985 h 249825"/>
              <a:gd name="connsiteX67" fmla="*/ 504343 w 1794011"/>
              <a:gd name="connsiteY67" fmla="*/ 154518 h 249825"/>
              <a:gd name="connsiteX68" fmla="*/ 614410 w 1794011"/>
              <a:gd name="connsiteY68" fmla="*/ 146051 h 249825"/>
              <a:gd name="connsiteX69" fmla="*/ 673676 w 1794011"/>
              <a:gd name="connsiteY69" fmla="*/ 129118 h 249825"/>
              <a:gd name="connsiteX70" fmla="*/ 686376 w 1794011"/>
              <a:gd name="connsiteY70" fmla="*/ 124885 h 249825"/>
              <a:gd name="connsiteX71" fmla="*/ 703310 w 1794011"/>
              <a:gd name="connsiteY71" fmla="*/ 116418 h 249825"/>
              <a:gd name="connsiteX72" fmla="*/ 728710 w 1794011"/>
              <a:gd name="connsiteY72" fmla="*/ 107951 h 249825"/>
              <a:gd name="connsiteX73" fmla="*/ 741410 w 1794011"/>
              <a:gd name="connsiteY73" fmla="*/ 99485 h 249825"/>
              <a:gd name="connsiteX74" fmla="*/ 779510 w 1794011"/>
              <a:gd name="connsiteY74" fmla="*/ 95251 h 249825"/>
              <a:gd name="connsiteX75" fmla="*/ 1033510 w 1794011"/>
              <a:gd name="connsiteY75" fmla="*/ 112185 h 249825"/>
              <a:gd name="connsiteX76" fmla="*/ 1101243 w 1794011"/>
              <a:gd name="connsiteY76" fmla="*/ 124885 h 249825"/>
              <a:gd name="connsiteX77" fmla="*/ 1152043 w 1794011"/>
              <a:gd name="connsiteY77" fmla="*/ 137585 h 249825"/>
              <a:gd name="connsiteX78" fmla="*/ 1168976 w 1794011"/>
              <a:gd name="connsiteY78" fmla="*/ 141818 h 249825"/>
              <a:gd name="connsiteX79" fmla="*/ 1215543 w 1794011"/>
              <a:gd name="connsiteY79" fmla="*/ 150285 h 249825"/>
              <a:gd name="connsiteX80" fmla="*/ 1228243 w 1794011"/>
              <a:gd name="connsiteY80" fmla="*/ 154518 h 249825"/>
              <a:gd name="connsiteX81" fmla="*/ 1249410 w 1794011"/>
              <a:gd name="connsiteY81" fmla="*/ 158751 h 249825"/>
              <a:gd name="connsiteX82" fmla="*/ 1274810 w 1794011"/>
              <a:gd name="connsiteY82" fmla="*/ 167218 h 249825"/>
              <a:gd name="connsiteX83" fmla="*/ 1376410 w 1794011"/>
              <a:gd name="connsiteY83" fmla="*/ 175685 h 249825"/>
              <a:gd name="connsiteX84" fmla="*/ 1461076 w 1794011"/>
              <a:gd name="connsiteY84" fmla="*/ 167218 h 249825"/>
              <a:gd name="connsiteX85" fmla="*/ 1507643 w 1794011"/>
              <a:gd name="connsiteY85" fmla="*/ 154518 h 249825"/>
              <a:gd name="connsiteX86" fmla="*/ 1545743 w 1794011"/>
              <a:gd name="connsiteY86" fmla="*/ 124885 h 249825"/>
              <a:gd name="connsiteX87" fmla="*/ 1617710 w 1794011"/>
              <a:gd name="connsiteY87" fmla="*/ 91018 h 249825"/>
              <a:gd name="connsiteX88" fmla="*/ 1723543 w 1794011"/>
              <a:gd name="connsiteY88" fmla="*/ 44451 h 249825"/>
              <a:gd name="connsiteX89" fmla="*/ 1791276 w 1794011"/>
              <a:gd name="connsiteY89" fmla="*/ 2118 h 249825"/>
              <a:gd name="connsiteX0" fmla="*/ 1791276 w 1794011"/>
              <a:gd name="connsiteY0" fmla="*/ 2118 h 249825"/>
              <a:gd name="connsiteX1" fmla="*/ 1630410 w 1794011"/>
              <a:gd name="connsiteY1" fmla="*/ 6351 h 249825"/>
              <a:gd name="connsiteX2" fmla="*/ 1384876 w 1794011"/>
              <a:gd name="connsiteY2" fmla="*/ 6351 h 249825"/>
              <a:gd name="connsiteX3" fmla="*/ 1177443 w 1794011"/>
              <a:gd name="connsiteY3" fmla="*/ 31751 h 249825"/>
              <a:gd name="connsiteX4" fmla="*/ 1088543 w 1794011"/>
              <a:gd name="connsiteY4" fmla="*/ 35985 h 249825"/>
              <a:gd name="connsiteX5" fmla="*/ 1071610 w 1794011"/>
              <a:gd name="connsiteY5" fmla="*/ 44451 h 249825"/>
              <a:gd name="connsiteX6" fmla="*/ 1058910 w 1794011"/>
              <a:gd name="connsiteY6" fmla="*/ 48685 h 249825"/>
              <a:gd name="connsiteX7" fmla="*/ 1046210 w 1794011"/>
              <a:gd name="connsiteY7" fmla="*/ 57151 h 249825"/>
              <a:gd name="connsiteX8" fmla="*/ 1020810 w 1794011"/>
              <a:gd name="connsiteY8" fmla="*/ 65618 h 249825"/>
              <a:gd name="connsiteX9" fmla="*/ 872643 w 1794011"/>
              <a:gd name="connsiteY9" fmla="*/ 61385 h 249825"/>
              <a:gd name="connsiteX10" fmla="*/ 859943 w 1794011"/>
              <a:gd name="connsiteY10" fmla="*/ 57151 h 249825"/>
              <a:gd name="connsiteX11" fmla="*/ 847243 w 1794011"/>
              <a:gd name="connsiteY11" fmla="*/ 44451 h 249825"/>
              <a:gd name="connsiteX12" fmla="*/ 821843 w 1794011"/>
              <a:gd name="connsiteY12" fmla="*/ 35985 h 249825"/>
              <a:gd name="connsiteX13" fmla="*/ 809143 w 1794011"/>
              <a:gd name="connsiteY13" fmla="*/ 31751 h 249825"/>
              <a:gd name="connsiteX14" fmla="*/ 796443 w 1794011"/>
              <a:gd name="connsiteY14" fmla="*/ 23285 h 249825"/>
              <a:gd name="connsiteX15" fmla="*/ 677910 w 1794011"/>
              <a:gd name="connsiteY15" fmla="*/ 27518 h 249825"/>
              <a:gd name="connsiteX16" fmla="*/ 665210 w 1794011"/>
              <a:gd name="connsiteY16" fmla="*/ 31751 h 249825"/>
              <a:gd name="connsiteX17" fmla="*/ 652510 w 1794011"/>
              <a:gd name="connsiteY17" fmla="*/ 44451 h 249825"/>
              <a:gd name="connsiteX18" fmla="*/ 639810 w 1794011"/>
              <a:gd name="connsiteY18" fmla="*/ 52918 h 249825"/>
              <a:gd name="connsiteX19" fmla="*/ 631343 w 1794011"/>
              <a:gd name="connsiteY19" fmla="*/ 65618 h 249825"/>
              <a:gd name="connsiteX20" fmla="*/ 614410 w 1794011"/>
              <a:gd name="connsiteY20" fmla="*/ 74085 h 249825"/>
              <a:gd name="connsiteX21" fmla="*/ 601710 w 1794011"/>
              <a:gd name="connsiteY21" fmla="*/ 82551 h 249825"/>
              <a:gd name="connsiteX22" fmla="*/ 589010 w 1794011"/>
              <a:gd name="connsiteY22" fmla="*/ 86785 h 249825"/>
              <a:gd name="connsiteX23" fmla="*/ 559376 w 1794011"/>
              <a:gd name="connsiteY23" fmla="*/ 95251 h 249825"/>
              <a:gd name="connsiteX24" fmla="*/ 517043 w 1794011"/>
              <a:gd name="connsiteY24" fmla="*/ 112185 h 249825"/>
              <a:gd name="connsiteX25" fmla="*/ 504343 w 1794011"/>
              <a:gd name="connsiteY25" fmla="*/ 116418 h 249825"/>
              <a:gd name="connsiteX26" fmla="*/ 491643 w 1794011"/>
              <a:gd name="connsiteY26" fmla="*/ 124885 h 249825"/>
              <a:gd name="connsiteX27" fmla="*/ 478943 w 1794011"/>
              <a:gd name="connsiteY27" fmla="*/ 129118 h 249825"/>
              <a:gd name="connsiteX28" fmla="*/ 449310 w 1794011"/>
              <a:gd name="connsiteY28" fmla="*/ 137585 h 249825"/>
              <a:gd name="connsiteX29" fmla="*/ 436610 w 1794011"/>
              <a:gd name="connsiteY29" fmla="*/ 141818 h 249825"/>
              <a:gd name="connsiteX30" fmla="*/ 402743 w 1794011"/>
              <a:gd name="connsiteY30" fmla="*/ 150285 h 249825"/>
              <a:gd name="connsiteX31" fmla="*/ 390043 w 1794011"/>
              <a:gd name="connsiteY31" fmla="*/ 158751 h 249825"/>
              <a:gd name="connsiteX32" fmla="*/ 381576 w 1794011"/>
              <a:gd name="connsiteY32" fmla="*/ 184151 h 249825"/>
              <a:gd name="connsiteX33" fmla="*/ 368876 w 1794011"/>
              <a:gd name="connsiteY33" fmla="*/ 188385 h 249825"/>
              <a:gd name="connsiteX34" fmla="*/ 343476 w 1794011"/>
              <a:gd name="connsiteY34" fmla="*/ 201085 h 249825"/>
              <a:gd name="connsiteX35" fmla="*/ 313843 w 1794011"/>
              <a:gd name="connsiteY35" fmla="*/ 196851 h 249825"/>
              <a:gd name="connsiteX36" fmla="*/ 296910 w 1794011"/>
              <a:gd name="connsiteY36" fmla="*/ 192618 h 249825"/>
              <a:gd name="connsiteX37" fmla="*/ 292676 w 1794011"/>
              <a:gd name="connsiteY37" fmla="*/ 179918 h 249825"/>
              <a:gd name="connsiteX38" fmla="*/ 284210 w 1794011"/>
              <a:gd name="connsiteY38" fmla="*/ 167218 h 249825"/>
              <a:gd name="connsiteX39" fmla="*/ 275743 w 1794011"/>
              <a:gd name="connsiteY39" fmla="*/ 141818 h 249825"/>
              <a:gd name="connsiteX40" fmla="*/ 250343 w 1794011"/>
              <a:gd name="connsiteY40" fmla="*/ 124885 h 249825"/>
              <a:gd name="connsiteX41" fmla="*/ 241876 w 1794011"/>
              <a:gd name="connsiteY41" fmla="*/ 112185 h 249825"/>
              <a:gd name="connsiteX42" fmla="*/ 229176 w 1794011"/>
              <a:gd name="connsiteY42" fmla="*/ 107951 h 249825"/>
              <a:gd name="connsiteX43" fmla="*/ 216476 w 1794011"/>
              <a:gd name="connsiteY43" fmla="*/ 99485 h 249825"/>
              <a:gd name="connsiteX44" fmla="*/ 203776 w 1794011"/>
              <a:gd name="connsiteY44" fmla="*/ 95251 h 249825"/>
              <a:gd name="connsiteX45" fmla="*/ 191076 w 1794011"/>
              <a:gd name="connsiteY45" fmla="*/ 86785 h 249825"/>
              <a:gd name="connsiteX46" fmla="*/ 165676 w 1794011"/>
              <a:gd name="connsiteY46" fmla="*/ 78318 h 249825"/>
              <a:gd name="connsiteX47" fmla="*/ 42910 w 1794011"/>
              <a:gd name="connsiteY47" fmla="*/ 82551 h 249825"/>
              <a:gd name="connsiteX48" fmla="*/ 17510 w 1794011"/>
              <a:gd name="connsiteY48" fmla="*/ 91018 h 249825"/>
              <a:gd name="connsiteX49" fmla="*/ 576 w 1794011"/>
              <a:gd name="connsiteY49" fmla="*/ 116418 h 249825"/>
              <a:gd name="connsiteX50" fmla="*/ 13276 w 1794011"/>
              <a:gd name="connsiteY50" fmla="*/ 120651 h 249825"/>
              <a:gd name="connsiteX51" fmla="*/ 59843 w 1794011"/>
              <a:gd name="connsiteY51" fmla="*/ 124885 h 249825"/>
              <a:gd name="connsiteX52" fmla="*/ 106410 w 1794011"/>
              <a:gd name="connsiteY52" fmla="*/ 133351 h 249825"/>
              <a:gd name="connsiteX53" fmla="*/ 144510 w 1794011"/>
              <a:gd name="connsiteY53" fmla="*/ 158751 h 249825"/>
              <a:gd name="connsiteX54" fmla="*/ 157210 w 1794011"/>
              <a:gd name="connsiteY54" fmla="*/ 167218 h 249825"/>
              <a:gd name="connsiteX55" fmla="*/ 169910 w 1794011"/>
              <a:gd name="connsiteY55" fmla="*/ 175685 h 249825"/>
              <a:gd name="connsiteX56" fmla="*/ 182610 w 1794011"/>
              <a:gd name="connsiteY56" fmla="*/ 179918 h 249825"/>
              <a:gd name="connsiteX57" fmla="*/ 195310 w 1794011"/>
              <a:gd name="connsiteY57" fmla="*/ 188385 h 249825"/>
              <a:gd name="connsiteX58" fmla="*/ 233410 w 1794011"/>
              <a:gd name="connsiteY58" fmla="*/ 201085 h 249825"/>
              <a:gd name="connsiteX59" fmla="*/ 263043 w 1794011"/>
              <a:gd name="connsiteY59" fmla="*/ 209551 h 249825"/>
              <a:gd name="connsiteX60" fmla="*/ 292676 w 1794011"/>
              <a:gd name="connsiteY60" fmla="*/ 222251 h 249825"/>
              <a:gd name="connsiteX61" fmla="*/ 322310 w 1794011"/>
              <a:gd name="connsiteY61" fmla="*/ 239185 h 249825"/>
              <a:gd name="connsiteX62" fmla="*/ 356176 w 1794011"/>
              <a:gd name="connsiteY62" fmla="*/ 247651 h 249825"/>
              <a:gd name="connsiteX63" fmla="*/ 440843 w 1794011"/>
              <a:gd name="connsiteY63" fmla="*/ 230718 h 249825"/>
              <a:gd name="connsiteX64" fmla="*/ 453543 w 1794011"/>
              <a:gd name="connsiteY64" fmla="*/ 218018 h 249825"/>
              <a:gd name="connsiteX65" fmla="*/ 470476 w 1794011"/>
              <a:gd name="connsiteY65" fmla="*/ 167218 h 249825"/>
              <a:gd name="connsiteX66" fmla="*/ 483176 w 1794011"/>
              <a:gd name="connsiteY66" fmla="*/ 162985 h 249825"/>
              <a:gd name="connsiteX67" fmla="*/ 504343 w 1794011"/>
              <a:gd name="connsiteY67" fmla="*/ 154518 h 249825"/>
              <a:gd name="connsiteX68" fmla="*/ 614410 w 1794011"/>
              <a:gd name="connsiteY68" fmla="*/ 146051 h 249825"/>
              <a:gd name="connsiteX69" fmla="*/ 673676 w 1794011"/>
              <a:gd name="connsiteY69" fmla="*/ 129118 h 249825"/>
              <a:gd name="connsiteX70" fmla="*/ 686376 w 1794011"/>
              <a:gd name="connsiteY70" fmla="*/ 124885 h 249825"/>
              <a:gd name="connsiteX71" fmla="*/ 703310 w 1794011"/>
              <a:gd name="connsiteY71" fmla="*/ 116418 h 249825"/>
              <a:gd name="connsiteX72" fmla="*/ 728710 w 1794011"/>
              <a:gd name="connsiteY72" fmla="*/ 107951 h 249825"/>
              <a:gd name="connsiteX73" fmla="*/ 741410 w 1794011"/>
              <a:gd name="connsiteY73" fmla="*/ 99485 h 249825"/>
              <a:gd name="connsiteX74" fmla="*/ 779510 w 1794011"/>
              <a:gd name="connsiteY74" fmla="*/ 95251 h 249825"/>
              <a:gd name="connsiteX75" fmla="*/ 1033510 w 1794011"/>
              <a:gd name="connsiteY75" fmla="*/ 112185 h 249825"/>
              <a:gd name="connsiteX76" fmla="*/ 1101243 w 1794011"/>
              <a:gd name="connsiteY76" fmla="*/ 124885 h 249825"/>
              <a:gd name="connsiteX77" fmla="*/ 1152043 w 1794011"/>
              <a:gd name="connsiteY77" fmla="*/ 137585 h 249825"/>
              <a:gd name="connsiteX78" fmla="*/ 1168976 w 1794011"/>
              <a:gd name="connsiteY78" fmla="*/ 141818 h 249825"/>
              <a:gd name="connsiteX79" fmla="*/ 1215543 w 1794011"/>
              <a:gd name="connsiteY79" fmla="*/ 150285 h 249825"/>
              <a:gd name="connsiteX80" fmla="*/ 1228243 w 1794011"/>
              <a:gd name="connsiteY80" fmla="*/ 154518 h 249825"/>
              <a:gd name="connsiteX81" fmla="*/ 1249410 w 1794011"/>
              <a:gd name="connsiteY81" fmla="*/ 158751 h 249825"/>
              <a:gd name="connsiteX82" fmla="*/ 1274810 w 1794011"/>
              <a:gd name="connsiteY82" fmla="*/ 167218 h 249825"/>
              <a:gd name="connsiteX83" fmla="*/ 1376410 w 1794011"/>
              <a:gd name="connsiteY83" fmla="*/ 175685 h 249825"/>
              <a:gd name="connsiteX84" fmla="*/ 1461076 w 1794011"/>
              <a:gd name="connsiteY84" fmla="*/ 167218 h 249825"/>
              <a:gd name="connsiteX85" fmla="*/ 1545743 w 1794011"/>
              <a:gd name="connsiteY85" fmla="*/ 124885 h 249825"/>
              <a:gd name="connsiteX86" fmla="*/ 1617710 w 1794011"/>
              <a:gd name="connsiteY86" fmla="*/ 91018 h 249825"/>
              <a:gd name="connsiteX87" fmla="*/ 1723543 w 1794011"/>
              <a:gd name="connsiteY87" fmla="*/ 44451 h 249825"/>
              <a:gd name="connsiteX88" fmla="*/ 1791276 w 1794011"/>
              <a:gd name="connsiteY88" fmla="*/ 2118 h 249825"/>
              <a:gd name="connsiteX0" fmla="*/ 1791276 w 1794011"/>
              <a:gd name="connsiteY0" fmla="*/ 2118 h 249825"/>
              <a:gd name="connsiteX1" fmla="*/ 1630410 w 1794011"/>
              <a:gd name="connsiteY1" fmla="*/ 6351 h 249825"/>
              <a:gd name="connsiteX2" fmla="*/ 1384876 w 1794011"/>
              <a:gd name="connsiteY2" fmla="*/ 6351 h 249825"/>
              <a:gd name="connsiteX3" fmla="*/ 1177443 w 1794011"/>
              <a:gd name="connsiteY3" fmla="*/ 31751 h 249825"/>
              <a:gd name="connsiteX4" fmla="*/ 1088543 w 1794011"/>
              <a:gd name="connsiteY4" fmla="*/ 35985 h 249825"/>
              <a:gd name="connsiteX5" fmla="*/ 1071610 w 1794011"/>
              <a:gd name="connsiteY5" fmla="*/ 44451 h 249825"/>
              <a:gd name="connsiteX6" fmla="*/ 1058910 w 1794011"/>
              <a:gd name="connsiteY6" fmla="*/ 48685 h 249825"/>
              <a:gd name="connsiteX7" fmla="*/ 1046210 w 1794011"/>
              <a:gd name="connsiteY7" fmla="*/ 57151 h 249825"/>
              <a:gd name="connsiteX8" fmla="*/ 1020810 w 1794011"/>
              <a:gd name="connsiteY8" fmla="*/ 65618 h 249825"/>
              <a:gd name="connsiteX9" fmla="*/ 872643 w 1794011"/>
              <a:gd name="connsiteY9" fmla="*/ 61385 h 249825"/>
              <a:gd name="connsiteX10" fmla="*/ 859943 w 1794011"/>
              <a:gd name="connsiteY10" fmla="*/ 57151 h 249825"/>
              <a:gd name="connsiteX11" fmla="*/ 847243 w 1794011"/>
              <a:gd name="connsiteY11" fmla="*/ 44451 h 249825"/>
              <a:gd name="connsiteX12" fmla="*/ 821843 w 1794011"/>
              <a:gd name="connsiteY12" fmla="*/ 35985 h 249825"/>
              <a:gd name="connsiteX13" fmla="*/ 809143 w 1794011"/>
              <a:gd name="connsiteY13" fmla="*/ 31751 h 249825"/>
              <a:gd name="connsiteX14" fmla="*/ 796443 w 1794011"/>
              <a:gd name="connsiteY14" fmla="*/ 23285 h 249825"/>
              <a:gd name="connsiteX15" fmla="*/ 677910 w 1794011"/>
              <a:gd name="connsiteY15" fmla="*/ 27518 h 249825"/>
              <a:gd name="connsiteX16" fmla="*/ 665210 w 1794011"/>
              <a:gd name="connsiteY16" fmla="*/ 31751 h 249825"/>
              <a:gd name="connsiteX17" fmla="*/ 652510 w 1794011"/>
              <a:gd name="connsiteY17" fmla="*/ 44451 h 249825"/>
              <a:gd name="connsiteX18" fmla="*/ 639810 w 1794011"/>
              <a:gd name="connsiteY18" fmla="*/ 52918 h 249825"/>
              <a:gd name="connsiteX19" fmla="*/ 631343 w 1794011"/>
              <a:gd name="connsiteY19" fmla="*/ 65618 h 249825"/>
              <a:gd name="connsiteX20" fmla="*/ 614410 w 1794011"/>
              <a:gd name="connsiteY20" fmla="*/ 74085 h 249825"/>
              <a:gd name="connsiteX21" fmla="*/ 601710 w 1794011"/>
              <a:gd name="connsiteY21" fmla="*/ 82551 h 249825"/>
              <a:gd name="connsiteX22" fmla="*/ 589010 w 1794011"/>
              <a:gd name="connsiteY22" fmla="*/ 86785 h 249825"/>
              <a:gd name="connsiteX23" fmla="*/ 559376 w 1794011"/>
              <a:gd name="connsiteY23" fmla="*/ 95251 h 249825"/>
              <a:gd name="connsiteX24" fmla="*/ 517043 w 1794011"/>
              <a:gd name="connsiteY24" fmla="*/ 112185 h 249825"/>
              <a:gd name="connsiteX25" fmla="*/ 504343 w 1794011"/>
              <a:gd name="connsiteY25" fmla="*/ 116418 h 249825"/>
              <a:gd name="connsiteX26" fmla="*/ 491643 w 1794011"/>
              <a:gd name="connsiteY26" fmla="*/ 124885 h 249825"/>
              <a:gd name="connsiteX27" fmla="*/ 478943 w 1794011"/>
              <a:gd name="connsiteY27" fmla="*/ 129118 h 249825"/>
              <a:gd name="connsiteX28" fmla="*/ 449310 w 1794011"/>
              <a:gd name="connsiteY28" fmla="*/ 137585 h 249825"/>
              <a:gd name="connsiteX29" fmla="*/ 436610 w 1794011"/>
              <a:gd name="connsiteY29" fmla="*/ 141818 h 249825"/>
              <a:gd name="connsiteX30" fmla="*/ 402743 w 1794011"/>
              <a:gd name="connsiteY30" fmla="*/ 150285 h 249825"/>
              <a:gd name="connsiteX31" fmla="*/ 390043 w 1794011"/>
              <a:gd name="connsiteY31" fmla="*/ 158751 h 249825"/>
              <a:gd name="connsiteX32" fmla="*/ 381576 w 1794011"/>
              <a:gd name="connsiteY32" fmla="*/ 184151 h 249825"/>
              <a:gd name="connsiteX33" fmla="*/ 368876 w 1794011"/>
              <a:gd name="connsiteY33" fmla="*/ 188385 h 249825"/>
              <a:gd name="connsiteX34" fmla="*/ 343476 w 1794011"/>
              <a:gd name="connsiteY34" fmla="*/ 201085 h 249825"/>
              <a:gd name="connsiteX35" fmla="*/ 313843 w 1794011"/>
              <a:gd name="connsiteY35" fmla="*/ 196851 h 249825"/>
              <a:gd name="connsiteX36" fmla="*/ 296910 w 1794011"/>
              <a:gd name="connsiteY36" fmla="*/ 192618 h 249825"/>
              <a:gd name="connsiteX37" fmla="*/ 292676 w 1794011"/>
              <a:gd name="connsiteY37" fmla="*/ 179918 h 249825"/>
              <a:gd name="connsiteX38" fmla="*/ 284210 w 1794011"/>
              <a:gd name="connsiteY38" fmla="*/ 167218 h 249825"/>
              <a:gd name="connsiteX39" fmla="*/ 275743 w 1794011"/>
              <a:gd name="connsiteY39" fmla="*/ 141818 h 249825"/>
              <a:gd name="connsiteX40" fmla="*/ 250343 w 1794011"/>
              <a:gd name="connsiteY40" fmla="*/ 124885 h 249825"/>
              <a:gd name="connsiteX41" fmla="*/ 241876 w 1794011"/>
              <a:gd name="connsiteY41" fmla="*/ 112185 h 249825"/>
              <a:gd name="connsiteX42" fmla="*/ 229176 w 1794011"/>
              <a:gd name="connsiteY42" fmla="*/ 107951 h 249825"/>
              <a:gd name="connsiteX43" fmla="*/ 216476 w 1794011"/>
              <a:gd name="connsiteY43" fmla="*/ 99485 h 249825"/>
              <a:gd name="connsiteX44" fmla="*/ 203776 w 1794011"/>
              <a:gd name="connsiteY44" fmla="*/ 95251 h 249825"/>
              <a:gd name="connsiteX45" fmla="*/ 191076 w 1794011"/>
              <a:gd name="connsiteY45" fmla="*/ 86785 h 249825"/>
              <a:gd name="connsiteX46" fmla="*/ 165676 w 1794011"/>
              <a:gd name="connsiteY46" fmla="*/ 78318 h 249825"/>
              <a:gd name="connsiteX47" fmla="*/ 42910 w 1794011"/>
              <a:gd name="connsiteY47" fmla="*/ 82551 h 249825"/>
              <a:gd name="connsiteX48" fmla="*/ 17510 w 1794011"/>
              <a:gd name="connsiteY48" fmla="*/ 91018 h 249825"/>
              <a:gd name="connsiteX49" fmla="*/ 576 w 1794011"/>
              <a:gd name="connsiteY49" fmla="*/ 116418 h 249825"/>
              <a:gd name="connsiteX50" fmla="*/ 13276 w 1794011"/>
              <a:gd name="connsiteY50" fmla="*/ 120651 h 249825"/>
              <a:gd name="connsiteX51" fmla="*/ 59843 w 1794011"/>
              <a:gd name="connsiteY51" fmla="*/ 124885 h 249825"/>
              <a:gd name="connsiteX52" fmla="*/ 106410 w 1794011"/>
              <a:gd name="connsiteY52" fmla="*/ 133351 h 249825"/>
              <a:gd name="connsiteX53" fmla="*/ 144510 w 1794011"/>
              <a:gd name="connsiteY53" fmla="*/ 158751 h 249825"/>
              <a:gd name="connsiteX54" fmla="*/ 157210 w 1794011"/>
              <a:gd name="connsiteY54" fmla="*/ 167218 h 249825"/>
              <a:gd name="connsiteX55" fmla="*/ 169910 w 1794011"/>
              <a:gd name="connsiteY55" fmla="*/ 175685 h 249825"/>
              <a:gd name="connsiteX56" fmla="*/ 182610 w 1794011"/>
              <a:gd name="connsiteY56" fmla="*/ 179918 h 249825"/>
              <a:gd name="connsiteX57" fmla="*/ 195310 w 1794011"/>
              <a:gd name="connsiteY57" fmla="*/ 188385 h 249825"/>
              <a:gd name="connsiteX58" fmla="*/ 233410 w 1794011"/>
              <a:gd name="connsiteY58" fmla="*/ 201085 h 249825"/>
              <a:gd name="connsiteX59" fmla="*/ 263043 w 1794011"/>
              <a:gd name="connsiteY59" fmla="*/ 209551 h 249825"/>
              <a:gd name="connsiteX60" fmla="*/ 292676 w 1794011"/>
              <a:gd name="connsiteY60" fmla="*/ 222251 h 249825"/>
              <a:gd name="connsiteX61" fmla="*/ 322310 w 1794011"/>
              <a:gd name="connsiteY61" fmla="*/ 239185 h 249825"/>
              <a:gd name="connsiteX62" fmla="*/ 356176 w 1794011"/>
              <a:gd name="connsiteY62" fmla="*/ 247651 h 249825"/>
              <a:gd name="connsiteX63" fmla="*/ 440843 w 1794011"/>
              <a:gd name="connsiteY63" fmla="*/ 230718 h 249825"/>
              <a:gd name="connsiteX64" fmla="*/ 453543 w 1794011"/>
              <a:gd name="connsiteY64" fmla="*/ 218018 h 249825"/>
              <a:gd name="connsiteX65" fmla="*/ 470476 w 1794011"/>
              <a:gd name="connsiteY65" fmla="*/ 167218 h 249825"/>
              <a:gd name="connsiteX66" fmla="*/ 483176 w 1794011"/>
              <a:gd name="connsiteY66" fmla="*/ 162985 h 249825"/>
              <a:gd name="connsiteX67" fmla="*/ 504343 w 1794011"/>
              <a:gd name="connsiteY67" fmla="*/ 154518 h 249825"/>
              <a:gd name="connsiteX68" fmla="*/ 614410 w 1794011"/>
              <a:gd name="connsiteY68" fmla="*/ 146051 h 249825"/>
              <a:gd name="connsiteX69" fmla="*/ 673676 w 1794011"/>
              <a:gd name="connsiteY69" fmla="*/ 129118 h 249825"/>
              <a:gd name="connsiteX70" fmla="*/ 686376 w 1794011"/>
              <a:gd name="connsiteY70" fmla="*/ 124885 h 249825"/>
              <a:gd name="connsiteX71" fmla="*/ 703310 w 1794011"/>
              <a:gd name="connsiteY71" fmla="*/ 116418 h 249825"/>
              <a:gd name="connsiteX72" fmla="*/ 728710 w 1794011"/>
              <a:gd name="connsiteY72" fmla="*/ 107951 h 249825"/>
              <a:gd name="connsiteX73" fmla="*/ 741410 w 1794011"/>
              <a:gd name="connsiteY73" fmla="*/ 99485 h 249825"/>
              <a:gd name="connsiteX74" fmla="*/ 779510 w 1794011"/>
              <a:gd name="connsiteY74" fmla="*/ 95251 h 249825"/>
              <a:gd name="connsiteX75" fmla="*/ 1033510 w 1794011"/>
              <a:gd name="connsiteY75" fmla="*/ 112185 h 249825"/>
              <a:gd name="connsiteX76" fmla="*/ 1101243 w 1794011"/>
              <a:gd name="connsiteY76" fmla="*/ 124885 h 249825"/>
              <a:gd name="connsiteX77" fmla="*/ 1152043 w 1794011"/>
              <a:gd name="connsiteY77" fmla="*/ 137585 h 249825"/>
              <a:gd name="connsiteX78" fmla="*/ 1168976 w 1794011"/>
              <a:gd name="connsiteY78" fmla="*/ 141818 h 249825"/>
              <a:gd name="connsiteX79" fmla="*/ 1215543 w 1794011"/>
              <a:gd name="connsiteY79" fmla="*/ 150285 h 249825"/>
              <a:gd name="connsiteX80" fmla="*/ 1228243 w 1794011"/>
              <a:gd name="connsiteY80" fmla="*/ 154518 h 249825"/>
              <a:gd name="connsiteX81" fmla="*/ 1249410 w 1794011"/>
              <a:gd name="connsiteY81" fmla="*/ 158751 h 249825"/>
              <a:gd name="connsiteX82" fmla="*/ 1274810 w 1794011"/>
              <a:gd name="connsiteY82" fmla="*/ 167218 h 249825"/>
              <a:gd name="connsiteX83" fmla="*/ 1376410 w 1794011"/>
              <a:gd name="connsiteY83" fmla="*/ 175685 h 249825"/>
              <a:gd name="connsiteX84" fmla="*/ 1461076 w 1794011"/>
              <a:gd name="connsiteY84" fmla="*/ 167218 h 249825"/>
              <a:gd name="connsiteX85" fmla="*/ 1528810 w 1794011"/>
              <a:gd name="connsiteY85" fmla="*/ 82552 h 249825"/>
              <a:gd name="connsiteX86" fmla="*/ 1617710 w 1794011"/>
              <a:gd name="connsiteY86" fmla="*/ 91018 h 249825"/>
              <a:gd name="connsiteX87" fmla="*/ 1723543 w 1794011"/>
              <a:gd name="connsiteY87" fmla="*/ 44451 h 249825"/>
              <a:gd name="connsiteX88" fmla="*/ 1791276 w 1794011"/>
              <a:gd name="connsiteY88" fmla="*/ 2118 h 249825"/>
              <a:gd name="connsiteX0" fmla="*/ 1791276 w 1794011"/>
              <a:gd name="connsiteY0" fmla="*/ 2118 h 249825"/>
              <a:gd name="connsiteX1" fmla="*/ 1630410 w 1794011"/>
              <a:gd name="connsiteY1" fmla="*/ 6351 h 249825"/>
              <a:gd name="connsiteX2" fmla="*/ 1384876 w 1794011"/>
              <a:gd name="connsiteY2" fmla="*/ 6351 h 249825"/>
              <a:gd name="connsiteX3" fmla="*/ 1177443 w 1794011"/>
              <a:gd name="connsiteY3" fmla="*/ 31751 h 249825"/>
              <a:gd name="connsiteX4" fmla="*/ 1088543 w 1794011"/>
              <a:gd name="connsiteY4" fmla="*/ 35985 h 249825"/>
              <a:gd name="connsiteX5" fmla="*/ 1071610 w 1794011"/>
              <a:gd name="connsiteY5" fmla="*/ 44451 h 249825"/>
              <a:gd name="connsiteX6" fmla="*/ 1058910 w 1794011"/>
              <a:gd name="connsiteY6" fmla="*/ 48685 h 249825"/>
              <a:gd name="connsiteX7" fmla="*/ 1046210 w 1794011"/>
              <a:gd name="connsiteY7" fmla="*/ 57151 h 249825"/>
              <a:gd name="connsiteX8" fmla="*/ 1020810 w 1794011"/>
              <a:gd name="connsiteY8" fmla="*/ 65618 h 249825"/>
              <a:gd name="connsiteX9" fmla="*/ 872643 w 1794011"/>
              <a:gd name="connsiteY9" fmla="*/ 61385 h 249825"/>
              <a:gd name="connsiteX10" fmla="*/ 859943 w 1794011"/>
              <a:gd name="connsiteY10" fmla="*/ 57151 h 249825"/>
              <a:gd name="connsiteX11" fmla="*/ 847243 w 1794011"/>
              <a:gd name="connsiteY11" fmla="*/ 44451 h 249825"/>
              <a:gd name="connsiteX12" fmla="*/ 821843 w 1794011"/>
              <a:gd name="connsiteY12" fmla="*/ 35985 h 249825"/>
              <a:gd name="connsiteX13" fmla="*/ 809143 w 1794011"/>
              <a:gd name="connsiteY13" fmla="*/ 31751 h 249825"/>
              <a:gd name="connsiteX14" fmla="*/ 796443 w 1794011"/>
              <a:gd name="connsiteY14" fmla="*/ 23285 h 249825"/>
              <a:gd name="connsiteX15" fmla="*/ 677910 w 1794011"/>
              <a:gd name="connsiteY15" fmla="*/ 27518 h 249825"/>
              <a:gd name="connsiteX16" fmla="*/ 665210 w 1794011"/>
              <a:gd name="connsiteY16" fmla="*/ 31751 h 249825"/>
              <a:gd name="connsiteX17" fmla="*/ 652510 w 1794011"/>
              <a:gd name="connsiteY17" fmla="*/ 44451 h 249825"/>
              <a:gd name="connsiteX18" fmla="*/ 639810 w 1794011"/>
              <a:gd name="connsiteY18" fmla="*/ 52918 h 249825"/>
              <a:gd name="connsiteX19" fmla="*/ 631343 w 1794011"/>
              <a:gd name="connsiteY19" fmla="*/ 65618 h 249825"/>
              <a:gd name="connsiteX20" fmla="*/ 614410 w 1794011"/>
              <a:gd name="connsiteY20" fmla="*/ 74085 h 249825"/>
              <a:gd name="connsiteX21" fmla="*/ 601710 w 1794011"/>
              <a:gd name="connsiteY21" fmla="*/ 82551 h 249825"/>
              <a:gd name="connsiteX22" fmla="*/ 589010 w 1794011"/>
              <a:gd name="connsiteY22" fmla="*/ 86785 h 249825"/>
              <a:gd name="connsiteX23" fmla="*/ 559376 w 1794011"/>
              <a:gd name="connsiteY23" fmla="*/ 95251 h 249825"/>
              <a:gd name="connsiteX24" fmla="*/ 517043 w 1794011"/>
              <a:gd name="connsiteY24" fmla="*/ 112185 h 249825"/>
              <a:gd name="connsiteX25" fmla="*/ 504343 w 1794011"/>
              <a:gd name="connsiteY25" fmla="*/ 116418 h 249825"/>
              <a:gd name="connsiteX26" fmla="*/ 491643 w 1794011"/>
              <a:gd name="connsiteY26" fmla="*/ 124885 h 249825"/>
              <a:gd name="connsiteX27" fmla="*/ 478943 w 1794011"/>
              <a:gd name="connsiteY27" fmla="*/ 129118 h 249825"/>
              <a:gd name="connsiteX28" fmla="*/ 449310 w 1794011"/>
              <a:gd name="connsiteY28" fmla="*/ 137585 h 249825"/>
              <a:gd name="connsiteX29" fmla="*/ 436610 w 1794011"/>
              <a:gd name="connsiteY29" fmla="*/ 141818 h 249825"/>
              <a:gd name="connsiteX30" fmla="*/ 402743 w 1794011"/>
              <a:gd name="connsiteY30" fmla="*/ 150285 h 249825"/>
              <a:gd name="connsiteX31" fmla="*/ 390043 w 1794011"/>
              <a:gd name="connsiteY31" fmla="*/ 158751 h 249825"/>
              <a:gd name="connsiteX32" fmla="*/ 381576 w 1794011"/>
              <a:gd name="connsiteY32" fmla="*/ 184151 h 249825"/>
              <a:gd name="connsiteX33" fmla="*/ 368876 w 1794011"/>
              <a:gd name="connsiteY33" fmla="*/ 188385 h 249825"/>
              <a:gd name="connsiteX34" fmla="*/ 343476 w 1794011"/>
              <a:gd name="connsiteY34" fmla="*/ 201085 h 249825"/>
              <a:gd name="connsiteX35" fmla="*/ 313843 w 1794011"/>
              <a:gd name="connsiteY35" fmla="*/ 196851 h 249825"/>
              <a:gd name="connsiteX36" fmla="*/ 296910 w 1794011"/>
              <a:gd name="connsiteY36" fmla="*/ 192618 h 249825"/>
              <a:gd name="connsiteX37" fmla="*/ 292676 w 1794011"/>
              <a:gd name="connsiteY37" fmla="*/ 179918 h 249825"/>
              <a:gd name="connsiteX38" fmla="*/ 284210 w 1794011"/>
              <a:gd name="connsiteY38" fmla="*/ 167218 h 249825"/>
              <a:gd name="connsiteX39" fmla="*/ 275743 w 1794011"/>
              <a:gd name="connsiteY39" fmla="*/ 141818 h 249825"/>
              <a:gd name="connsiteX40" fmla="*/ 250343 w 1794011"/>
              <a:gd name="connsiteY40" fmla="*/ 124885 h 249825"/>
              <a:gd name="connsiteX41" fmla="*/ 241876 w 1794011"/>
              <a:gd name="connsiteY41" fmla="*/ 112185 h 249825"/>
              <a:gd name="connsiteX42" fmla="*/ 229176 w 1794011"/>
              <a:gd name="connsiteY42" fmla="*/ 107951 h 249825"/>
              <a:gd name="connsiteX43" fmla="*/ 216476 w 1794011"/>
              <a:gd name="connsiteY43" fmla="*/ 99485 h 249825"/>
              <a:gd name="connsiteX44" fmla="*/ 203776 w 1794011"/>
              <a:gd name="connsiteY44" fmla="*/ 95251 h 249825"/>
              <a:gd name="connsiteX45" fmla="*/ 191076 w 1794011"/>
              <a:gd name="connsiteY45" fmla="*/ 86785 h 249825"/>
              <a:gd name="connsiteX46" fmla="*/ 165676 w 1794011"/>
              <a:gd name="connsiteY46" fmla="*/ 78318 h 249825"/>
              <a:gd name="connsiteX47" fmla="*/ 42910 w 1794011"/>
              <a:gd name="connsiteY47" fmla="*/ 82551 h 249825"/>
              <a:gd name="connsiteX48" fmla="*/ 17510 w 1794011"/>
              <a:gd name="connsiteY48" fmla="*/ 91018 h 249825"/>
              <a:gd name="connsiteX49" fmla="*/ 576 w 1794011"/>
              <a:gd name="connsiteY49" fmla="*/ 116418 h 249825"/>
              <a:gd name="connsiteX50" fmla="*/ 13276 w 1794011"/>
              <a:gd name="connsiteY50" fmla="*/ 120651 h 249825"/>
              <a:gd name="connsiteX51" fmla="*/ 59843 w 1794011"/>
              <a:gd name="connsiteY51" fmla="*/ 124885 h 249825"/>
              <a:gd name="connsiteX52" fmla="*/ 106410 w 1794011"/>
              <a:gd name="connsiteY52" fmla="*/ 133351 h 249825"/>
              <a:gd name="connsiteX53" fmla="*/ 144510 w 1794011"/>
              <a:gd name="connsiteY53" fmla="*/ 158751 h 249825"/>
              <a:gd name="connsiteX54" fmla="*/ 157210 w 1794011"/>
              <a:gd name="connsiteY54" fmla="*/ 167218 h 249825"/>
              <a:gd name="connsiteX55" fmla="*/ 169910 w 1794011"/>
              <a:gd name="connsiteY55" fmla="*/ 175685 h 249825"/>
              <a:gd name="connsiteX56" fmla="*/ 182610 w 1794011"/>
              <a:gd name="connsiteY56" fmla="*/ 179918 h 249825"/>
              <a:gd name="connsiteX57" fmla="*/ 195310 w 1794011"/>
              <a:gd name="connsiteY57" fmla="*/ 188385 h 249825"/>
              <a:gd name="connsiteX58" fmla="*/ 233410 w 1794011"/>
              <a:gd name="connsiteY58" fmla="*/ 201085 h 249825"/>
              <a:gd name="connsiteX59" fmla="*/ 263043 w 1794011"/>
              <a:gd name="connsiteY59" fmla="*/ 209551 h 249825"/>
              <a:gd name="connsiteX60" fmla="*/ 292676 w 1794011"/>
              <a:gd name="connsiteY60" fmla="*/ 222251 h 249825"/>
              <a:gd name="connsiteX61" fmla="*/ 322310 w 1794011"/>
              <a:gd name="connsiteY61" fmla="*/ 239185 h 249825"/>
              <a:gd name="connsiteX62" fmla="*/ 356176 w 1794011"/>
              <a:gd name="connsiteY62" fmla="*/ 247651 h 249825"/>
              <a:gd name="connsiteX63" fmla="*/ 440843 w 1794011"/>
              <a:gd name="connsiteY63" fmla="*/ 230718 h 249825"/>
              <a:gd name="connsiteX64" fmla="*/ 453543 w 1794011"/>
              <a:gd name="connsiteY64" fmla="*/ 218018 h 249825"/>
              <a:gd name="connsiteX65" fmla="*/ 470476 w 1794011"/>
              <a:gd name="connsiteY65" fmla="*/ 167218 h 249825"/>
              <a:gd name="connsiteX66" fmla="*/ 483176 w 1794011"/>
              <a:gd name="connsiteY66" fmla="*/ 162985 h 249825"/>
              <a:gd name="connsiteX67" fmla="*/ 504343 w 1794011"/>
              <a:gd name="connsiteY67" fmla="*/ 154518 h 249825"/>
              <a:gd name="connsiteX68" fmla="*/ 614410 w 1794011"/>
              <a:gd name="connsiteY68" fmla="*/ 146051 h 249825"/>
              <a:gd name="connsiteX69" fmla="*/ 673676 w 1794011"/>
              <a:gd name="connsiteY69" fmla="*/ 129118 h 249825"/>
              <a:gd name="connsiteX70" fmla="*/ 686376 w 1794011"/>
              <a:gd name="connsiteY70" fmla="*/ 124885 h 249825"/>
              <a:gd name="connsiteX71" fmla="*/ 703310 w 1794011"/>
              <a:gd name="connsiteY71" fmla="*/ 116418 h 249825"/>
              <a:gd name="connsiteX72" fmla="*/ 728710 w 1794011"/>
              <a:gd name="connsiteY72" fmla="*/ 107951 h 249825"/>
              <a:gd name="connsiteX73" fmla="*/ 741410 w 1794011"/>
              <a:gd name="connsiteY73" fmla="*/ 99485 h 249825"/>
              <a:gd name="connsiteX74" fmla="*/ 779510 w 1794011"/>
              <a:gd name="connsiteY74" fmla="*/ 95251 h 249825"/>
              <a:gd name="connsiteX75" fmla="*/ 1033510 w 1794011"/>
              <a:gd name="connsiteY75" fmla="*/ 112185 h 249825"/>
              <a:gd name="connsiteX76" fmla="*/ 1101243 w 1794011"/>
              <a:gd name="connsiteY76" fmla="*/ 124885 h 249825"/>
              <a:gd name="connsiteX77" fmla="*/ 1152043 w 1794011"/>
              <a:gd name="connsiteY77" fmla="*/ 137585 h 249825"/>
              <a:gd name="connsiteX78" fmla="*/ 1168976 w 1794011"/>
              <a:gd name="connsiteY78" fmla="*/ 141818 h 249825"/>
              <a:gd name="connsiteX79" fmla="*/ 1215543 w 1794011"/>
              <a:gd name="connsiteY79" fmla="*/ 150285 h 249825"/>
              <a:gd name="connsiteX80" fmla="*/ 1228243 w 1794011"/>
              <a:gd name="connsiteY80" fmla="*/ 154518 h 249825"/>
              <a:gd name="connsiteX81" fmla="*/ 1249410 w 1794011"/>
              <a:gd name="connsiteY81" fmla="*/ 158751 h 249825"/>
              <a:gd name="connsiteX82" fmla="*/ 1274810 w 1794011"/>
              <a:gd name="connsiteY82" fmla="*/ 167218 h 249825"/>
              <a:gd name="connsiteX83" fmla="*/ 1376410 w 1794011"/>
              <a:gd name="connsiteY83" fmla="*/ 175685 h 249825"/>
              <a:gd name="connsiteX84" fmla="*/ 1461076 w 1794011"/>
              <a:gd name="connsiteY84" fmla="*/ 167218 h 249825"/>
              <a:gd name="connsiteX85" fmla="*/ 1528810 w 1794011"/>
              <a:gd name="connsiteY85" fmla="*/ 82552 h 249825"/>
              <a:gd name="connsiteX86" fmla="*/ 1617710 w 1794011"/>
              <a:gd name="connsiteY86" fmla="*/ 52918 h 249825"/>
              <a:gd name="connsiteX87" fmla="*/ 1723543 w 1794011"/>
              <a:gd name="connsiteY87" fmla="*/ 44451 h 249825"/>
              <a:gd name="connsiteX88" fmla="*/ 1791276 w 1794011"/>
              <a:gd name="connsiteY88" fmla="*/ 2118 h 249825"/>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249410 w 1792611"/>
              <a:gd name="connsiteY81" fmla="*/ 157616 h 248690"/>
              <a:gd name="connsiteX82" fmla="*/ 1274810 w 1792611"/>
              <a:gd name="connsiteY82" fmla="*/ 166083 h 248690"/>
              <a:gd name="connsiteX83" fmla="*/ 1376410 w 1792611"/>
              <a:gd name="connsiteY83" fmla="*/ 174550 h 248690"/>
              <a:gd name="connsiteX84" fmla="*/ 1461076 w 1792611"/>
              <a:gd name="connsiteY84" fmla="*/ 166083 h 248690"/>
              <a:gd name="connsiteX85" fmla="*/ 1528810 w 1792611"/>
              <a:gd name="connsiteY85" fmla="*/ 81417 h 248690"/>
              <a:gd name="connsiteX86" fmla="*/ 1617710 w 1792611"/>
              <a:gd name="connsiteY86" fmla="*/ 51783 h 248690"/>
              <a:gd name="connsiteX87" fmla="*/ 1702376 w 1792611"/>
              <a:gd name="connsiteY87" fmla="*/ 26383 h 248690"/>
              <a:gd name="connsiteX88" fmla="*/ 1791276 w 1792611"/>
              <a:gd name="connsiteY88"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249410 w 1792611"/>
              <a:gd name="connsiteY81" fmla="*/ 157616 h 248690"/>
              <a:gd name="connsiteX82" fmla="*/ 1274810 w 1792611"/>
              <a:gd name="connsiteY82" fmla="*/ 166083 h 248690"/>
              <a:gd name="connsiteX83" fmla="*/ 1376410 w 1792611"/>
              <a:gd name="connsiteY83" fmla="*/ 174550 h 248690"/>
              <a:gd name="connsiteX84" fmla="*/ 1427210 w 1792611"/>
              <a:gd name="connsiteY84" fmla="*/ 123749 h 248690"/>
              <a:gd name="connsiteX85" fmla="*/ 1528810 w 1792611"/>
              <a:gd name="connsiteY85" fmla="*/ 81417 h 248690"/>
              <a:gd name="connsiteX86" fmla="*/ 1617710 w 1792611"/>
              <a:gd name="connsiteY86" fmla="*/ 51783 h 248690"/>
              <a:gd name="connsiteX87" fmla="*/ 1702376 w 1792611"/>
              <a:gd name="connsiteY87" fmla="*/ 26383 h 248690"/>
              <a:gd name="connsiteX88" fmla="*/ 1791276 w 1792611"/>
              <a:gd name="connsiteY88"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249410 w 1792611"/>
              <a:gd name="connsiteY81" fmla="*/ 157616 h 248690"/>
              <a:gd name="connsiteX82" fmla="*/ 1274810 w 1792611"/>
              <a:gd name="connsiteY82" fmla="*/ 166083 h 248690"/>
              <a:gd name="connsiteX83" fmla="*/ 1376410 w 1792611"/>
              <a:gd name="connsiteY83" fmla="*/ 174550 h 248690"/>
              <a:gd name="connsiteX84" fmla="*/ 1427210 w 1792611"/>
              <a:gd name="connsiteY84" fmla="*/ 123749 h 248690"/>
              <a:gd name="connsiteX85" fmla="*/ 1528810 w 1792611"/>
              <a:gd name="connsiteY85" fmla="*/ 81417 h 248690"/>
              <a:gd name="connsiteX86" fmla="*/ 1617710 w 1792611"/>
              <a:gd name="connsiteY86" fmla="*/ 51783 h 248690"/>
              <a:gd name="connsiteX87" fmla="*/ 1702376 w 1792611"/>
              <a:gd name="connsiteY87" fmla="*/ 26383 h 248690"/>
              <a:gd name="connsiteX88" fmla="*/ 1791276 w 1792611"/>
              <a:gd name="connsiteY88"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249410 w 1792611"/>
              <a:gd name="connsiteY81" fmla="*/ 157616 h 248690"/>
              <a:gd name="connsiteX82" fmla="*/ 1274810 w 1792611"/>
              <a:gd name="connsiteY82" fmla="*/ 166083 h 248690"/>
              <a:gd name="connsiteX83" fmla="*/ 1427210 w 1792611"/>
              <a:gd name="connsiteY83" fmla="*/ 123749 h 248690"/>
              <a:gd name="connsiteX84" fmla="*/ 1528810 w 1792611"/>
              <a:gd name="connsiteY84" fmla="*/ 81417 h 248690"/>
              <a:gd name="connsiteX85" fmla="*/ 1617710 w 1792611"/>
              <a:gd name="connsiteY85" fmla="*/ 51783 h 248690"/>
              <a:gd name="connsiteX86" fmla="*/ 1702376 w 1792611"/>
              <a:gd name="connsiteY86" fmla="*/ 26383 h 248690"/>
              <a:gd name="connsiteX87" fmla="*/ 1791276 w 1792611"/>
              <a:gd name="connsiteY87"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249410 w 1792611"/>
              <a:gd name="connsiteY81" fmla="*/ 157616 h 248690"/>
              <a:gd name="connsiteX82" fmla="*/ 1300210 w 1792611"/>
              <a:gd name="connsiteY82" fmla="*/ 119516 h 248690"/>
              <a:gd name="connsiteX83" fmla="*/ 1427210 w 1792611"/>
              <a:gd name="connsiteY83" fmla="*/ 123749 h 248690"/>
              <a:gd name="connsiteX84" fmla="*/ 1528810 w 1792611"/>
              <a:gd name="connsiteY84" fmla="*/ 81417 h 248690"/>
              <a:gd name="connsiteX85" fmla="*/ 1617710 w 1792611"/>
              <a:gd name="connsiteY85" fmla="*/ 51783 h 248690"/>
              <a:gd name="connsiteX86" fmla="*/ 1702376 w 1792611"/>
              <a:gd name="connsiteY86" fmla="*/ 26383 h 248690"/>
              <a:gd name="connsiteX87" fmla="*/ 1791276 w 1792611"/>
              <a:gd name="connsiteY87"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249410 w 1792611"/>
              <a:gd name="connsiteY81" fmla="*/ 157616 h 248690"/>
              <a:gd name="connsiteX82" fmla="*/ 1300210 w 1792611"/>
              <a:gd name="connsiteY82" fmla="*/ 119516 h 248690"/>
              <a:gd name="connsiteX83" fmla="*/ 1427210 w 1792611"/>
              <a:gd name="connsiteY83" fmla="*/ 123749 h 248690"/>
              <a:gd name="connsiteX84" fmla="*/ 1528810 w 1792611"/>
              <a:gd name="connsiteY84" fmla="*/ 81417 h 248690"/>
              <a:gd name="connsiteX85" fmla="*/ 1617710 w 1792611"/>
              <a:gd name="connsiteY85" fmla="*/ 51783 h 248690"/>
              <a:gd name="connsiteX86" fmla="*/ 1702376 w 1792611"/>
              <a:gd name="connsiteY86" fmla="*/ 26383 h 248690"/>
              <a:gd name="connsiteX87" fmla="*/ 1791276 w 1792611"/>
              <a:gd name="connsiteY87"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249410 w 1792611"/>
              <a:gd name="connsiteY81" fmla="*/ 157616 h 248690"/>
              <a:gd name="connsiteX82" fmla="*/ 1300210 w 1792611"/>
              <a:gd name="connsiteY82" fmla="*/ 119516 h 248690"/>
              <a:gd name="connsiteX83" fmla="*/ 1427210 w 1792611"/>
              <a:gd name="connsiteY83" fmla="*/ 123749 h 248690"/>
              <a:gd name="connsiteX84" fmla="*/ 1528810 w 1792611"/>
              <a:gd name="connsiteY84" fmla="*/ 81417 h 248690"/>
              <a:gd name="connsiteX85" fmla="*/ 1617710 w 1792611"/>
              <a:gd name="connsiteY85" fmla="*/ 51783 h 248690"/>
              <a:gd name="connsiteX86" fmla="*/ 1702376 w 1792611"/>
              <a:gd name="connsiteY86" fmla="*/ 26383 h 248690"/>
              <a:gd name="connsiteX87" fmla="*/ 1791276 w 1792611"/>
              <a:gd name="connsiteY87"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249410 w 1792611"/>
              <a:gd name="connsiteY81" fmla="*/ 157616 h 248690"/>
              <a:gd name="connsiteX82" fmla="*/ 1300210 w 1792611"/>
              <a:gd name="connsiteY82" fmla="*/ 119516 h 248690"/>
              <a:gd name="connsiteX83" fmla="*/ 1427210 w 1792611"/>
              <a:gd name="connsiteY83" fmla="*/ 123749 h 248690"/>
              <a:gd name="connsiteX84" fmla="*/ 1528810 w 1792611"/>
              <a:gd name="connsiteY84" fmla="*/ 81417 h 248690"/>
              <a:gd name="connsiteX85" fmla="*/ 1617710 w 1792611"/>
              <a:gd name="connsiteY85" fmla="*/ 51783 h 248690"/>
              <a:gd name="connsiteX86" fmla="*/ 1702376 w 1792611"/>
              <a:gd name="connsiteY86" fmla="*/ 26383 h 248690"/>
              <a:gd name="connsiteX87" fmla="*/ 1791276 w 1792611"/>
              <a:gd name="connsiteY87"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249410 w 1792611"/>
              <a:gd name="connsiteY81" fmla="*/ 157616 h 248690"/>
              <a:gd name="connsiteX82" fmla="*/ 1300210 w 1792611"/>
              <a:gd name="connsiteY82" fmla="*/ 119516 h 248690"/>
              <a:gd name="connsiteX83" fmla="*/ 1427210 w 1792611"/>
              <a:gd name="connsiteY83" fmla="*/ 123749 h 248690"/>
              <a:gd name="connsiteX84" fmla="*/ 1537277 w 1792611"/>
              <a:gd name="connsiteY84" fmla="*/ 89884 h 248690"/>
              <a:gd name="connsiteX85" fmla="*/ 1617710 w 1792611"/>
              <a:gd name="connsiteY85" fmla="*/ 51783 h 248690"/>
              <a:gd name="connsiteX86" fmla="*/ 1702376 w 1792611"/>
              <a:gd name="connsiteY86" fmla="*/ 26383 h 248690"/>
              <a:gd name="connsiteX87" fmla="*/ 1791276 w 1792611"/>
              <a:gd name="connsiteY87"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228243 w 1792611"/>
              <a:gd name="connsiteY80" fmla="*/ 153383 h 248690"/>
              <a:gd name="connsiteX81" fmla="*/ 1300210 w 1792611"/>
              <a:gd name="connsiteY81" fmla="*/ 119516 h 248690"/>
              <a:gd name="connsiteX82" fmla="*/ 1427210 w 1792611"/>
              <a:gd name="connsiteY82" fmla="*/ 123749 h 248690"/>
              <a:gd name="connsiteX83" fmla="*/ 1537277 w 1792611"/>
              <a:gd name="connsiteY83" fmla="*/ 89884 h 248690"/>
              <a:gd name="connsiteX84" fmla="*/ 1617710 w 1792611"/>
              <a:gd name="connsiteY84" fmla="*/ 51783 h 248690"/>
              <a:gd name="connsiteX85" fmla="*/ 1702376 w 1792611"/>
              <a:gd name="connsiteY85" fmla="*/ 26383 h 248690"/>
              <a:gd name="connsiteX86" fmla="*/ 1791276 w 1792611"/>
              <a:gd name="connsiteY86"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168976 w 1792611"/>
              <a:gd name="connsiteY78" fmla="*/ 140683 h 248690"/>
              <a:gd name="connsiteX79" fmla="*/ 1215543 w 1792611"/>
              <a:gd name="connsiteY79" fmla="*/ 149150 h 248690"/>
              <a:gd name="connsiteX80" fmla="*/ 1300210 w 1792611"/>
              <a:gd name="connsiteY80" fmla="*/ 119516 h 248690"/>
              <a:gd name="connsiteX81" fmla="*/ 1427210 w 1792611"/>
              <a:gd name="connsiteY81" fmla="*/ 123749 h 248690"/>
              <a:gd name="connsiteX82" fmla="*/ 1537277 w 1792611"/>
              <a:gd name="connsiteY82" fmla="*/ 89884 h 248690"/>
              <a:gd name="connsiteX83" fmla="*/ 1617710 w 1792611"/>
              <a:gd name="connsiteY83" fmla="*/ 51783 h 248690"/>
              <a:gd name="connsiteX84" fmla="*/ 1702376 w 1792611"/>
              <a:gd name="connsiteY84" fmla="*/ 26383 h 248690"/>
              <a:gd name="connsiteX85" fmla="*/ 1791276 w 1792611"/>
              <a:gd name="connsiteY85"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215543 w 1792611"/>
              <a:gd name="connsiteY78" fmla="*/ 149150 h 248690"/>
              <a:gd name="connsiteX79" fmla="*/ 1300210 w 1792611"/>
              <a:gd name="connsiteY79" fmla="*/ 119516 h 248690"/>
              <a:gd name="connsiteX80" fmla="*/ 1427210 w 1792611"/>
              <a:gd name="connsiteY80" fmla="*/ 123749 h 248690"/>
              <a:gd name="connsiteX81" fmla="*/ 1537277 w 1792611"/>
              <a:gd name="connsiteY81" fmla="*/ 89884 h 248690"/>
              <a:gd name="connsiteX82" fmla="*/ 1617710 w 1792611"/>
              <a:gd name="connsiteY82" fmla="*/ 51783 h 248690"/>
              <a:gd name="connsiteX83" fmla="*/ 1702376 w 1792611"/>
              <a:gd name="connsiteY83" fmla="*/ 26383 h 248690"/>
              <a:gd name="connsiteX84" fmla="*/ 1791276 w 1792611"/>
              <a:gd name="connsiteY84"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52043 w 1792611"/>
              <a:gd name="connsiteY77" fmla="*/ 136450 h 248690"/>
              <a:gd name="connsiteX78" fmla="*/ 1300210 w 1792611"/>
              <a:gd name="connsiteY78" fmla="*/ 119516 h 248690"/>
              <a:gd name="connsiteX79" fmla="*/ 1427210 w 1792611"/>
              <a:gd name="connsiteY79" fmla="*/ 123749 h 248690"/>
              <a:gd name="connsiteX80" fmla="*/ 1537277 w 1792611"/>
              <a:gd name="connsiteY80" fmla="*/ 89884 h 248690"/>
              <a:gd name="connsiteX81" fmla="*/ 1617710 w 1792611"/>
              <a:gd name="connsiteY81" fmla="*/ 51783 h 248690"/>
              <a:gd name="connsiteX82" fmla="*/ 1702376 w 1792611"/>
              <a:gd name="connsiteY82" fmla="*/ 26383 h 248690"/>
              <a:gd name="connsiteX83" fmla="*/ 1791276 w 1792611"/>
              <a:gd name="connsiteY83"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90143 w 1792611"/>
              <a:gd name="connsiteY77" fmla="*/ 85650 h 248690"/>
              <a:gd name="connsiteX78" fmla="*/ 1300210 w 1792611"/>
              <a:gd name="connsiteY78" fmla="*/ 119516 h 248690"/>
              <a:gd name="connsiteX79" fmla="*/ 1427210 w 1792611"/>
              <a:gd name="connsiteY79" fmla="*/ 123749 h 248690"/>
              <a:gd name="connsiteX80" fmla="*/ 1537277 w 1792611"/>
              <a:gd name="connsiteY80" fmla="*/ 89884 h 248690"/>
              <a:gd name="connsiteX81" fmla="*/ 1617710 w 1792611"/>
              <a:gd name="connsiteY81" fmla="*/ 51783 h 248690"/>
              <a:gd name="connsiteX82" fmla="*/ 1702376 w 1792611"/>
              <a:gd name="connsiteY82" fmla="*/ 26383 h 248690"/>
              <a:gd name="connsiteX83" fmla="*/ 1791276 w 1792611"/>
              <a:gd name="connsiteY83"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90143 w 1792611"/>
              <a:gd name="connsiteY77" fmla="*/ 85650 h 248690"/>
              <a:gd name="connsiteX78" fmla="*/ 1300210 w 1792611"/>
              <a:gd name="connsiteY78" fmla="*/ 119516 h 248690"/>
              <a:gd name="connsiteX79" fmla="*/ 1427210 w 1792611"/>
              <a:gd name="connsiteY79" fmla="*/ 123749 h 248690"/>
              <a:gd name="connsiteX80" fmla="*/ 1537277 w 1792611"/>
              <a:gd name="connsiteY80" fmla="*/ 89884 h 248690"/>
              <a:gd name="connsiteX81" fmla="*/ 1617710 w 1792611"/>
              <a:gd name="connsiteY81" fmla="*/ 51783 h 248690"/>
              <a:gd name="connsiteX82" fmla="*/ 1702376 w 1792611"/>
              <a:gd name="connsiteY82" fmla="*/ 26383 h 248690"/>
              <a:gd name="connsiteX83" fmla="*/ 1791276 w 1792611"/>
              <a:gd name="connsiteY83"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71610 w 1792611"/>
              <a:gd name="connsiteY5" fmla="*/ 43316 h 248690"/>
              <a:gd name="connsiteX6" fmla="*/ 1058910 w 1792611"/>
              <a:gd name="connsiteY6" fmla="*/ 47550 h 248690"/>
              <a:gd name="connsiteX7" fmla="*/ 1046210 w 1792611"/>
              <a:gd name="connsiteY7" fmla="*/ 56016 h 248690"/>
              <a:gd name="connsiteX8" fmla="*/ 1020810 w 1792611"/>
              <a:gd name="connsiteY8" fmla="*/ 64483 h 248690"/>
              <a:gd name="connsiteX9" fmla="*/ 872643 w 1792611"/>
              <a:gd name="connsiteY9" fmla="*/ 60250 h 248690"/>
              <a:gd name="connsiteX10" fmla="*/ 859943 w 1792611"/>
              <a:gd name="connsiteY10" fmla="*/ 56016 h 248690"/>
              <a:gd name="connsiteX11" fmla="*/ 847243 w 1792611"/>
              <a:gd name="connsiteY11" fmla="*/ 43316 h 248690"/>
              <a:gd name="connsiteX12" fmla="*/ 821843 w 1792611"/>
              <a:gd name="connsiteY12" fmla="*/ 34850 h 248690"/>
              <a:gd name="connsiteX13" fmla="*/ 809143 w 1792611"/>
              <a:gd name="connsiteY13" fmla="*/ 30616 h 248690"/>
              <a:gd name="connsiteX14" fmla="*/ 796443 w 1792611"/>
              <a:gd name="connsiteY14" fmla="*/ 22150 h 248690"/>
              <a:gd name="connsiteX15" fmla="*/ 677910 w 1792611"/>
              <a:gd name="connsiteY15" fmla="*/ 26383 h 248690"/>
              <a:gd name="connsiteX16" fmla="*/ 665210 w 1792611"/>
              <a:gd name="connsiteY16" fmla="*/ 30616 h 248690"/>
              <a:gd name="connsiteX17" fmla="*/ 652510 w 1792611"/>
              <a:gd name="connsiteY17" fmla="*/ 43316 h 248690"/>
              <a:gd name="connsiteX18" fmla="*/ 639810 w 1792611"/>
              <a:gd name="connsiteY18" fmla="*/ 51783 h 248690"/>
              <a:gd name="connsiteX19" fmla="*/ 631343 w 1792611"/>
              <a:gd name="connsiteY19" fmla="*/ 64483 h 248690"/>
              <a:gd name="connsiteX20" fmla="*/ 614410 w 1792611"/>
              <a:gd name="connsiteY20" fmla="*/ 72950 h 248690"/>
              <a:gd name="connsiteX21" fmla="*/ 601710 w 1792611"/>
              <a:gd name="connsiteY21" fmla="*/ 81416 h 248690"/>
              <a:gd name="connsiteX22" fmla="*/ 589010 w 1792611"/>
              <a:gd name="connsiteY22" fmla="*/ 85650 h 248690"/>
              <a:gd name="connsiteX23" fmla="*/ 559376 w 1792611"/>
              <a:gd name="connsiteY23" fmla="*/ 94116 h 248690"/>
              <a:gd name="connsiteX24" fmla="*/ 517043 w 1792611"/>
              <a:gd name="connsiteY24" fmla="*/ 111050 h 248690"/>
              <a:gd name="connsiteX25" fmla="*/ 504343 w 1792611"/>
              <a:gd name="connsiteY25" fmla="*/ 115283 h 248690"/>
              <a:gd name="connsiteX26" fmla="*/ 491643 w 1792611"/>
              <a:gd name="connsiteY26" fmla="*/ 123750 h 248690"/>
              <a:gd name="connsiteX27" fmla="*/ 478943 w 1792611"/>
              <a:gd name="connsiteY27" fmla="*/ 127983 h 248690"/>
              <a:gd name="connsiteX28" fmla="*/ 449310 w 1792611"/>
              <a:gd name="connsiteY28" fmla="*/ 136450 h 248690"/>
              <a:gd name="connsiteX29" fmla="*/ 436610 w 1792611"/>
              <a:gd name="connsiteY29" fmla="*/ 140683 h 248690"/>
              <a:gd name="connsiteX30" fmla="*/ 402743 w 1792611"/>
              <a:gd name="connsiteY30" fmla="*/ 149150 h 248690"/>
              <a:gd name="connsiteX31" fmla="*/ 390043 w 1792611"/>
              <a:gd name="connsiteY31" fmla="*/ 157616 h 248690"/>
              <a:gd name="connsiteX32" fmla="*/ 381576 w 1792611"/>
              <a:gd name="connsiteY32" fmla="*/ 183016 h 248690"/>
              <a:gd name="connsiteX33" fmla="*/ 368876 w 1792611"/>
              <a:gd name="connsiteY33" fmla="*/ 187250 h 248690"/>
              <a:gd name="connsiteX34" fmla="*/ 343476 w 1792611"/>
              <a:gd name="connsiteY34" fmla="*/ 199950 h 248690"/>
              <a:gd name="connsiteX35" fmla="*/ 313843 w 1792611"/>
              <a:gd name="connsiteY35" fmla="*/ 195716 h 248690"/>
              <a:gd name="connsiteX36" fmla="*/ 296910 w 1792611"/>
              <a:gd name="connsiteY36" fmla="*/ 191483 h 248690"/>
              <a:gd name="connsiteX37" fmla="*/ 292676 w 1792611"/>
              <a:gd name="connsiteY37" fmla="*/ 178783 h 248690"/>
              <a:gd name="connsiteX38" fmla="*/ 284210 w 1792611"/>
              <a:gd name="connsiteY38" fmla="*/ 166083 h 248690"/>
              <a:gd name="connsiteX39" fmla="*/ 275743 w 1792611"/>
              <a:gd name="connsiteY39" fmla="*/ 140683 h 248690"/>
              <a:gd name="connsiteX40" fmla="*/ 250343 w 1792611"/>
              <a:gd name="connsiteY40" fmla="*/ 123750 h 248690"/>
              <a:gd name="connsiteX41" fmla="*/ 241876 w 1792611"/>
              <a:gd name="connsiteY41" fmla="*/ 111050 h 248690"/>
              <a:gd name="connsiteX42" fmla="*/ 229176 w 1792611"/>
              <a:gd name="connsiteY42" fmla="*/ 106816 h 248690"/>
              <a:gd name="connsiteX43" fmla="*/ 216476 w 1792611"/>
              <a:gd name="connsiteY43" fmla="*/ 98350 h 248690"/>
              <a:gd name="connsiteX44" fmla="*/ 203776 w 1792611"/>
              <a:gd name="connsiteY44" fmla="*/ 94116 h 248690"/>
              <a:gd name="connsiteX45" fmla="*/ 191076 w 1792611"/>
              <a:gd name="connsiteY45" fmla="*/ 85650 h 248690"/>
              <a:gd name="connsiteX46" fmla="*/ 165676 w 1792611"/>
              <a:gd name="connsiteY46" fmla="*/ 77183 h 248690"/>
              <a:gd name="connsiteX47" fmla="*/ 42910 w 1792611"/>
              <a:gd name="connsiteY47" fmla="*/ 81416 h 248690"/>
              <a:gd name="connsiteX48" fmla="*/ 17510 w 1792611"/>
              <a:gd name="connsiteY48" fmla="*/ 89883 h 248690"/>
              <a:gd name="connsiteX49" fmla="*/ 576 w 1792611"/>
              <a:gd name="connsiteY49" fmla="*/ 115283 h 248690"/>
              <a:gd name="connsiteX50" fmla="*/ 13276 w 1792611"/>
              <a:gd name="connsiteY50" fmla="*/ 119516 h 248690"/>
              <a:gd name="connsiteX51" fmla="*/ 59843 w 1792611"/>
              <a:gd name="connsiteY51" fmla="*/ 123750 h 248690"/>
              <a:gd name="connsiteX52" fmla="*/ 106410 w 1792611"/>
              <a:gd name="connsiteY52" fmla="*/ 132216 h 248690"/>
              <a:gd name="connsiteX53" fmla="*/ 144510 w 1792611"/>
              <a:gd name="connsiteY53" fmla="*/ 157616 h 248690"/>
              <a:gd name="connsiteX54" fmla="*/ 157210 w 1792611"/>
              <a:gd name="connsiteY54" fmla="*/ 166083 h 248690"/>
              <a:gd name="connsiteX55" fmla="*/ 169910 w 1792611"/>
              <a:gd name="connsiteY55" fmla="*/ 174550 h 248690"/>
              <a:gd name="connsiteX56" fmla="*/ 182610 w 1792611"/>
              <a:gd name="connsiteY56" fmla="*/ 178783 h 248690"/>
              <a:gd name="connsiteX57" fmla="*/ 195310 w 1792611"/>
              <a:gd name="connsiteY57" fmla="*/ 187250 h 248690"/>
              <a:gd name="connsiteX58" fmla="*/ 233410 w 1792611"/>
              <a:gd name="connsiteY58" fmla="*/ 199950 h 248690"/>
              <a:gd name="connsiteX59" fmla="*/ 263043 w 1792611"/>
              <a:gd name="connsiteY59" fmla="*/ 208416 h 248690"/>
              <a:gd name="connsiteX60" fmla="*/ 292676 w 1792611"/>
              <a:gd name="connsiteY60" fmla="*/ 221116 h 248690"/>
              <a:gd name="connsiteX61" fmla="*/ 322310 w 1792611"/>
              <a:gd name="connsiteY61" fmla="*/ 238050 h 248690"/>
              <a:gd name="connsiteX62" fmla="*/ 356176 w 1792611"/>
              <a:gd name="connsiteY62" fmla="*/ 246516 h 248690"/>
              <a:gd name="connsiteX63" fmla="*/ 440843 w 1792611"/>
              <a:gd name="connsiteY63" fmla="*/ 229583 h 248690"/>
              <a:gd name="connsiteX64" fmla="*/ 453543 w 1792611"/>
              <a:gd name="connsiteY64" fmla="*/ 216883 h 248690"/>
              <a:gd name="connsiteX65" fmla="*/ 470476 w 1792611"/>
              <a:gd name="connsiteY65" fmla="*/ 166083 h 248690"/>
              <a:gd name="connsiteX66" fmla="*/ 483176 w 1792611"/>
              <a:gd name="connsiteY66" fmla="*/ 161850 h 248690"/>
              <a:gd name="connsiteX67" fmla="*/ 504343 w 1792611"/>
              <a:gd name="connsiteY67" fmla="*/ 153383 h 248690"/>
              <a:gd name="connsiteX68" fmla="*/ 614410 w 1792611"/>
              <a:gd name="connsiteY68" fmla="*/ 144916 h 248690"/>
              <a:gd name="connsiteX69" fmla="*/ 673676 w 1792611"/>
              <a:gd name="connsiteY69" fmla="*/ 127983 h 248690"/>
              <a:gd name="connsiteX70" fmla="*/ 686376 w 1792611"/>
              <a:gd name="connsiteY70" fmla="*/ 123750 h 248690"/>
              <a:gd name="connsiteX71" fmla="*/ 703310 w 1792611"/>
              <a:gd name="connsiteY71" fmla="*/ 115283 h 248690"/>
              <a:gd name="connsiteX72" fmla="*/ 728710 w 1792611"/>
              <a:gd name="connsiteY72" fmla="*/ 106816 h 248690"/>
              <a:gd name="connsiteX73" fmla="*/ 741410 w 1792611"/>
              <a:gd name="connsiteY73" fmla="*/ 98350 h 248690"/>
              <a:gd name="connsiteX74" fmla="*/ 779510 w 1792611"/>
              <a:gd name="connsiteY74" fmla="*/ 94116 h 248690"/>
              <a:gd name="connsiteX75" fmla="*/ 1033510 w 1792611"/>
              <a:gd name="connsiteY75" fmla="*/ 111050 h 248690"/>
              <a:gd name="connsiteX76" fmla="*/ 1101243 w 1792611"/>
              <a:gd name="connsiteY76" fmla="*/ 123750 h 248690"/>
              <a:gd name="connsiteX77" fmla="*/ 1190143 w 1792611"/>
              <a:gd name="connsiteY77" fmla="*/ 85650 h 248690"/>
              <a:gd name="connsiteX78" fmla="*/ 1300210 w 1792611"/>
              <a:gd name="connsiteY78" fmla="*/ 119516 h 248690"/>
              <a:gd name="connsiteX79" fmla="*/ 1427210 w 1792611"/>
              <a:gd name="connsiteY79" fmla="*/ 123749 h 248690"/>
              <a:gd name="connsiteX80" fmla="*/ 1537277 w 1792611"/>
              <a:gd name="connsiteY80" fmla="*/ 89884 h 248690"/>
              <a:gd name="connsiteX81" fmla="*/ 1617710 w 1792611"/>
              <a:gd name="connsiteY81" fmla="*/ 51783 h 248690"/>
              <a:gd name="connsiteX82" fmla="*/ 1702376 w 1792611"/>
              <a:gd name="connsiteY82" fmla="*/ 26383 h 248690"/>
              <a:gd name="connsiteX83" fmla="*/ 1791276 w 1792611"/>
              <a:gd name="connsiteY83"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58910 w 1792611"/>
              <a:gd name="connsiteY5" fmla="*/ 47550 h 248690"/>
              <a:gd name="connsiteX6" fmla="*/ 1046210 w 1792611"/>
              <a:gd name="connsiteY6" fmla="*/ 56016 h 248690"/>
              <a:gd name="connsiteX7" fmla="*/ 1020810 w 1792611"/>
              <a:gd name="connsiteY7" fmla="*/ 64483 h 248690"/>
              <a:gd name="connsiteX8" fmla="*/ 872643 w 1792611"/>
              <a:gd name="connsiteY8" fmla="*/ 60250 h 248690"/>
              <a:gd name="connsiteX9" fmla="*/ 859943 w 1792611"/>
              <a:gd name="connsiteY9" fmla="*/ 56016 h 248690"/>
              <a:gd name="connsiteX10" fmla="*/ 847243 w 1792611"/>
              <a:gd name="connsiteY10" fmla="*/ 43316 h 248690"/>
              <a:gd name="connsiteX11" fmla="*/ 821843 w 1792611"/>
              <a:gd name="connsiteY11" fmla="*/ 34850 h 248690"/>
              <a:gd name="connsiteX12" fmla="*/ 809143 w 1792611"/>
              <a:gd name="connsiteY12" fmla="*/ 30616 h 248690"/>
              <a:gd name="connsiteX13" fmla="*/ 796443 w 1792611"/>
              <a:gd name="connsiteY13" fmla="*/ 22150 h 248690"/>
              <a:gd name="connsiteX14" fmla="*/ 677910 w 1792611"/>
              <a:gd name="connsiteY14" fmla="*/ 26383 h 248690"/>
              <a:gd name="connsiteX15" fmla="*/ 665210 w 1792611"/>
              <a:gd name="connsiteY15" fmla="*/ 30616 h 248690"/>
              <a:gd name="connsiteX16" fmla="*/ 652510 w 1792611"/>
              <a:gd name="connsiteY16" fmla="*/ 43316 h 248690"/>
              <a:gd name="connsiteX17" fmla="*/ 639810 w 1792611"/>
              <a:gd name="connsiteY17" fmla="*/ 51783 h 248690"/>
              <a:gd name="connsiteX18" fmla="*/ 631343 w 1792611"/>
              <a:gd name="connsiteY18" fmla="*/ 64483 h 248690"/>
              <a:gd name="connsiteX19" fmla="*/ 614410 w 1792611"/>
              <a:gd name="connsiteY19" fmla="*/ 72950 h 248690"/>
              <a:gd name="connsiteX20" fmla="*/ 601710 w 1792611"/>
              <a:gd name="connsiteY20" fmla="*/ 81416 h 248690"/>
              <a:gd name="connsiteX21" fmla="*/ 589010 w 1792611"/>
              <a:gd name="connsiteY21" fmla="*/ 85650 h 248690"/>
              <a:gd name="connsiteX22" fmla="*/ 559376 w 1792611"/>
              <a:gd name="connsiteY22" fmla="*/ 94116 h 248690"/>
              <a:gd name="connsiteX23" fmla="*/ 517043 w 1792611"/>
              <a:gd name="connsiteY23" fmla="*/ 111050 h 248690"/>
              <a:gd name="connsiteX24" fmla="*/ 504343 w 1792611"/>
              <a:gd name="connsiteY24" fmla="*/ 115283 h 248690"/>
              <a:gd name="connsiteX25" fmla="*/ 491643 w 1792611"/>
              <a:gd name="connsiteY25" fmla="*/ 123750 h 248690"/>
              <a:gd name="connsiteX26" fmla="*/ 478943 w 1792611"/>
              <a:gd name="connsiteY26" fmla="*/ 127983 h 248690"/>
              <a:gd name="connsiteX27" fmla="*/ 449310 w 1792611"/>
              <a:gd name="connsiteY27" fmla="*/ 136450 h 248690"/>
              <a:gd name="connsiteX28" fmla="*/ 436610 w 1792611"/>
              <a:gd name="connsiteY28" fmla="*/ 140683 h 248690"/>
              <a:gd name="connsiteX29" fmla="*/ 402743 w 1792611"/>
              <a:gd name="connsiteY29" fmla="*/ 149150 h 248690"/>
              <a:gd name="connsiteX30" fmla="*/ 390043 w 1792611"/>
              <a:gd name="connsiteY30" fmla="*/ 157616 h 248690"/>
              <a:gd name="connsiteX31" fmla="*/ 381576 w 1792611"/>
              <a:gd name="connsiteY31" fmla="*/ 183016 h 248690"/>
              <a:gd name="connsiteX32" fmla="*/ 368876 w 1792611"/>
              <a:gd name="connsiteY32" fmla="*/ 187250 h 248690"/>
              <a:gd name="connsiteX33" fmla="*/ 343476 w 1792611"/>
              <a:gd name="connsiteY33" fmla="*/ 199950 h 248690"/>
              <a:gd name="connsiteX34" fmla="*/ 313843 w 1792611"/>
              <a:gd name="connsiteY34" fmla="*/ 195716 h 248690"/>
              <a:gd name="connsiteX35" fmla="*/ 296910 w 1792611"/>
              <a:gd name="connsiteY35" fmla="*/ 191483 h 248690"/>
              <a:gd name="connsiteX36" fmla="*/ 292676 w 1792611"/>
              <a:gd name="connsiteY36" fmla="*/ 178783 h 248690"/>
              <a:gd name="connsiteX37" fmla="*/ 284210 w 1792611"/>
              <a:gd name="connsiteY37" fmla="*/ 166083 h 248690"/>
              <a:gd name="connsiteX38" fmla="*/ 275743 w 1792611"/>
              <a:gd name="connsiteY38" fmla="*/ 140683 h 248690"/>
              <a:gd name="connsiteX39" fmla="*/ 250343 w 1792611"/>
              <a:gd name="connsiteY39" fmla="*/ 123750 h 248690"/>
              <a:gd name="connsiteX40" fmla="*/ 241876 w 1792611"/>
              <a:gd name="connsiteY40" fmla="*/ 111050 h 248690"/>
              <a:gd name="connsiteX41" fmla="*/ 229176 w 1792611"/>
              <a:gd name="connsiteY41" fmla="*/ 106816 h 248690"/>
              <a:gd name="connsiteX42" fmla="*/ 216476 w 1792611"/>
              <a:gd name="connsiteY42" fmla="*/ 98350 h 248690"/>
              <a:gd name="connsiteX43" fmla="*/ 203776 w 1792611"/>
              <a:gd name="connsiteY43" fmla="*/ 94116 h 248690"/>
              <a:gd name="connsiteX44" fmla="*/ 191076 w 1792611"/>
              <a:gd name="connsiteY44" fmla="*/ 85650 h 248690"/>
              <a:gd name="connsiteX45" fmla="*/ 165676 w 1792611"/>
              <a:gd name="connsiteY45" fmla="*/ 77183 h 248690"/>
              <a:gd name="connsiteX46" fmla="*/ 42910 w 1792611"/>
              <a:gd name="connsiteY46" fmla="*/ 81416 h 248690"/>
              <a:gd name="connsiteX47" fmla="*/ 17510 w 1792611"/>
              <a:gd name="connsiteY47" fmla="*/ 89883 h 248690"/>
              <a:gd name="connsiteX48" fmla="*/ 576 w 1792611"/>
              <a:gd name="connsiteY48" fmla="*/ 115283 h 248690"/>
              <a:gd name="connsiteX49" fmla="*/ 13276 w 1792611"/>
              <a:gd name="connsiteY49" fmla="*/ 119516 h 248690"/>
              <a:gd name="connsiteX50" fmla="*/ 59843 w 1792611"/>
              <a:gd name="connsiteY50" fmla="*/ 123750 h 248690"/>
              <a:gd name="connsiteX51" fmla="*/ 106410 w 1792611"/>
              <a:gd name="connsiteY51" fmla="*/ 132216 h 248690"/>
              <a:gd name="connsiteX52" fmla="*/ 144510 w 1792611"/>
              <a:gd name="connsiteY52" fmla="*/ 157616 h 248690"/>
              <a:gd name="connsiteX53" fmla="*/ 157210 w 1792611"/>
              <a:gd name="connsiteY53" fmla="*/ 166083 h 248690"/>
              <a:gd name="connsiteX54" fmla="*/ 169910 w 1792611"/>
              <a:gd name="connsiteY54" fmla="*/ 174550 h 248690"/>
              <a:gd name="connsiteX55" fmla="*/ 182610 w 1792611"/>
              <a:gd name="connsiteY55" fmla="*/ 178783 h 248690"/>
              <a:gd name="connsiteX56" fmla="*/ 195310 w 1792611"/>
              <a:gd name="connsiteY56" fmla="*/ 187250 h 248690"/>
              <a:gd name="connsiteX57" fmla="*/ 233410 w 1792611"/>
              <a:gd name="connsiteY57" fmla="*/ 199950 h 248690"/>
              <a:gd name="connsiteX58" fmla="*/ 263043 w 1792611"/>
              <a:gd name="connsiteY58" fmla="*/ 208416 h 248690"/>
              <a:gd name="connsiteX59" fmla="*/ 292676 w 1792611"/>
              <a:gd name="connsiteY59" fmla="*/ 221116 h 248690"/>
              <a:gd name="connsiteX60" fmla="*/ 322310 w 1792611"/>
              <a:gd name="connsiteY60" fmla="*/ 238050 h 248690"/>
              <a:gd name="connsiteX61" fmla="*/ 356176 w 1792611"/>
              <a:gd name="connsiteY61" fmla="*/ 246516 h 248690"/>
              <a:gd name="connsiteX62" fmla="*/ 440843 w 1792611"/>
              <a:gd name="connsiteY62" fmla="*/ 229583 h 248690"/>
              <a:gd name="connsiteX63" fmla="*/ 453543 w 1792611"/>
              <a:gd name="connsiteY63" fmla="*/ 216883 h 248690"/>
              <a:gd name="connsiteX64" fmla="*/ 470476 w 1792611"/>
              <a:gd name="connsiteY64" fmla="*/ 166083 h 248690"/>
              <a:gd name="connsiteX65" fmla="*/ 483176 w 1792611"/>
              <a:gd name="connsiteY65" fmla="*/ 161850 h 248690"/>
              <a:gd name="connsiteX66" fmla="*/ 504343 w 1792611"/>
              <a:gd name="connsiteY66" fmla="*/ 153383 h 248690"/>
              <a:gd name="connsiteX67" fmla="*/ 614410 w 1792611"/>
              <a:gd name="connsiteY67" fmla="*/ 144916 h 248690"/>
              <a:gd name="connsiteX68" fmla="*/ 673676 w 1792611"/>
              <a:gd name="connsiteY68" fmla="*/ 127983 h 248690"/>
              <a:gd name="connsiteX69" fmla="*/ 686376 w 1792611"/>
              <a:gd name="connsiteY69" fmla="*/ 123750 h 248690"/>
              <a:gd name="connsiteX70" fmla="*/ 703310 w 1792611"/>
              <a:gd name="connsiteY70" fmla="*/ 115283 h 248690"/>
              <a:gd name="connsiteX71" fmla="*/ 728710 w 1792611"/>
              <a:gd name="connsiteY71" fmla="*/ 106816 h 248690"/>
              <a:gd name="connsiteX72" fmla="*/ 741410 w 1792611"/>
              <a:gd name="connsiteY72" fmla="*/ 98350 h 248690"/>
              <a:gd name="connsiteX73" fmla="*/ 779510 w 1792611"/>
              <a:gd name="connsiteY73" fmla="*/ 94116 h 248690"/>
              <a:gd name="connsiteX74" fmla="*/ 1033510 w 1792611"/>
              <a:gd name="connsiteY74" fmla="*/ 111050 h 248690"/>
              <a:gd name="connsiteX75" fmla="*/ 1101243 w 1792611"/>
              <a:gd name="connsiteY75" fmla="*/ 123750 h 248690"/>
              <a:gd name="connsiteX76" fmla="*/ 1190143 w 1792611"/>
              <a:gd name="connsiteY76" fmla="*/ 85650 h 248690"/>
              <a:gd name="connsiteX77" fmla="*/ 1300210 w 1792611"/>
              <a:gd name="connsiteY77" fmla="*/ 119516 h 248690"/>
              <a:gd name="connsiteX78" fmla="*/ 1427210 w 1792611"/>
              <a:gd name="connsiteY78" fmla="*/ 123749 h 248690"/>
              <a:gd name="connsiteX79" fmla="*/ 1537277 w 1792611"/>
              <a:gd name="connsiteY79" fmla="*/ 89884 h 248690"/>
              <a:gd name="connsiteX80" fmla="*/ 1617710 w 1792611"/>
              <a:gd name="connsiteY80" fmla="*/ 51783 h 248690"/>
              <a:gd name="connsiteX81" fmla="*/ 1702376 w 1792611"/>
              <a:gd name="connsiteY81" fmla="*/ 26383 h 248690"/>
              <a:gd name="connsiteX82" fmla="*/ 1791276 w 1792611"/>
              <a:gd name="connsiteY82"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58910 w 1792611"/>
              <a:gd name="connsiteY5" fmla="*/ 47550 h 248690"/>
              <a:gd name="connsiteX6" fmla="*/ 1020810 w 1792611"/>
              <a:gd name="connsiteY6" fmla="*/ 64483 h 248690"/>
              <a:gd name="connsiteX7" fmla="*/ 872643 w 1792611"/>
              <a:gd name="connsiteY7" fmla="*/ 60250 h 248690"/>
              <a:gd name="connsiteX8" fmla="*/ 859943 w 1792611"/>
              <a:gd name="connsiteY8" fmla="*/ 56016 h 248690"/>
              <a:gd name="connsiteX9" fmla="*/ 847243 w 1792611"/>
              <a:gd name="connsiteY9" fmla="*/ 43316 h 248690"/>
              <a:gd name="connsiteX10" fmla="*/ 821843 w 1792611"/>
              <a:gd name="connsiteY10" fmla="*/ 34850 h 248690"/>
              <a:gd name="connsiteX11" fmla="*/ 809143 w 1792611"/>
              <a:gd name="connsiteY11" fmla="*/ 30616 h 248690"/>
              <a:gd name="connsiteX12" fmla="*/ 796443 w 1792611"/>
              <a:gd name="connsiteY12" fmla="*/ 22150 h 248690"/>
              <a:gd name="connsiteX13" fmla="*/ 677910 w 1792611"/>
              <a:gd name="connsiteY13" fmla="*/ 26383 h 248690"/>
              <a:gd name="connsiteX14" fmla="*/ 665210 w 1792611"/>
              <a:gd name="connsiteY14" fmla="*/ 30616 h 248690"/>
              <a:gd name="connsiteX15" fmla="*/ 652510 w 1792611"/>
              <a:gd name="connsiteY15" fmla="*/ 43316 h 248690"/>
              <a:gd name="connsiteX16" fmla="*/ 639810 w 1792611"/>
              <a:gd name="connsiteY16" fmla="*/ 51783 h 248690"/>
              <a:gd name="connsiteX17" fmla="*/ 631343 w 1792611"/>
              <a:gd name="connsiteY17" fmla="*/ 64483 h 248690"/>
              <a:gd name="connsiteX18" fmla="*/ 614410 w 1792611"/>
              <a:gd name="connsiteY18" fmla="*/ 72950 h 248690"/>
              <a:gd name="connsiteX19" fmla="*/ 601710 w 1792611"/>
              <a:gd name="connsiteY19" fmla="*/ 81416 h 248690"/>
              <a:gd name="connsiteX20" fmla="*/ 589010 w 1792611"/>
              <a:gd name="connsiteY20" fmla="*/ 85650 h 248690"/>
              <a:gd name="connsiteX21" fmla="*/ 559376 w 1792611"/>
              <a:gd name="connsiteY21" fmla="*/ 94116 h 248690"/>
              <a:gd name="connsiteX22" fmla="*/ 517043 w 1792611"/>
              <a:gd name="connsiteY22" fmla="*/ 111050 h 248690"/>
              <a:gd name="connsiteX23" fmla="*/ 504343 w 1792611"/>
              <a:gd name="connsiteY23" fmla="*/ 115283 h 248690"/>
              <a:gd name="connsiteX24" fmla="*/ 491643 w 1792611"/>
              <a:gd name="connsiteY24" fmla="*/ 123750 h 248690"/>
              <a:gd name="connsiteX25" fmla="*/ 478943 w 1792611"/>
              <a:gd name="connsiteY25" fmla="*/ 127983 h 248690"/>
              <a:gd name="connsiteX26" fmla="*/ 449310 w 1792611"/>
              <a:gd name="connsiteY26" fmla="*/ 136450 h 248690"/>
              <a:gd name="connsiteX27" fmla="*/ 436610 w 1792611"/>
              <a:gd name="connsiteY27" fmla="*/ 140683 h 248690"/>
              <a:gd name="connsiteX28" fmla="*/ 402743 w 1792611"/>
              <a:gd name="connsiteY28" fmla="*/ 149150 h 248690"/>
              <a:gd name="connsiteX29" fmla="*/ 390043 w 1792611"/>
              <a:gd name="connsiteY29" fmla="*/ 157616 h 248690"/>
              <a:gd name="connsiteX30" fmla="*/ 381576 w 1792611"/>
              <a:gd name="connsiteY30" fmla="*/ 183016 h 248690"/>
              <a:gd name="connsiteX31" fmla="*/ 368876 w 1792611"/>
              <a:gd name="connsiteY31" fmla="*/ 187250 h 248690"/>
              <a:gd name="connsiteX32" fmla="*/ 343476 w 1792611"/>
              <a:gd name="connsiteY32" fmla="*/ 199950 h 248690"/>
              <a:gd name="connsiteX33" fmla="*/ 313843 w 1792611"/>
              <a:gd name="connsiteY33" fmla="*/ 195716 h 248690"/>
              <a:gd name="connsiteX34" fmla="*/ 296910 w 1792611"/>
              <a:gd name="connsiteY34" fmla="*/ 191483 h 248690"/>
              <a:gd name="connsiteX35" fmla="*/ 292676 w 1792611"/>
              <a:gd name="connsiteY35" fmla="*/ 178783 h 248690"/>
              <a:gd name="connsiteX36" fmla="*/ 284210 w 1792611"/>
              <a:gd name="connsiteY36" fmla="*/ 166083 h 248690"/>
              <a:gd name="connsiteX37" fmla="*/ 275743 w 1792611"/>
              <a:gd name="connsiteY37" fmla="*/ 140683 h 248690"/>
              <a:gd name="connsiteX38" fmla="*/ 250343 w 1792611"/>
              <a:gd name="connsiteY38" fmla="*/ 123750 h 248690"/>
              <a:gd name="connsiteX39" fmla="*/ 241876 w 1792611"/>
              <a:gd name="connsiteY39" fmla="*/ 111050 h 248690"/>
              <a:gd name="connsiteX40" fmla="*/ 229176 w 1792611"/>
              <a:gd name="connsiteY40" fmla="*/ 106816 h 248690"/>
              <a:gd name="connsiteX41" fmla="*/ 216476 w 1792611"/>
              <a:gd name="connsiteY41" fmla="*/ 98350 h 248690"/>
              <a:gd name="connsiteX42" fmla="*/ 203776 w 1792611"/>
              <a:gd name="connsiteY42" fmla="*/ 94116 h 248690"/>
              <a:gd name="connsiteX43" fmla="*/ 191076 w 1792611"/>
              <a:gd name="connsiteY43" fmla="*/ 85650 h 248690"/>
              <a:gd name="connsiteX44" fmla="*/ 165676 w 1792611"/>
              <a:gd name="connsiteY44" fmla="*/ 77183 h 248690"/>
              <a:gd name="connsiteX45" fmla="*/ 42910 w 1792611"/>
              <a:gd name="connsiteY45" fmla="*/ 81416 h 248690"/>
              <a:gd name="connsiteX46" fmla="*/ 17510 w 1792611"/>
              <a:gd name="connsiteY46" fmla="*/ 89883 h 248690"/>
              <a:gd name="connsiteX47" fmla="*/ 576 w 1792611"/>
              <a:gd name="connsiteY47" fmla="*/ 115283 h 248690"/>
              <a:gd name="connsiteX48" fmla="*/ 13276 w 1792611"/>
              <a:gd name="connsiteY48" fmla="*/ 119516 h 248690"/>
              <a:gd name="connsiteX49" fmla="*/ 59843 w 1792611"/>
              <a:gd name="connsiteY49" fmla="*/ 123750 h 248690"/>
              <a:gd name="connsiteX50" fmla="*/ 106410 w 1792611"/>
              <a:gd name="connsiteY50" fmla="*/ 132216 h 248690"/>
              <a:gd name="connsiteX51" fmla="*/ 144510 w 1792611"/>
              <a:gd name="connsiteY51" fmla="*/ 157616 h 248690"/>
              <a:gd name="connsiteX52" fmla="*/ 157210 w 1792611"/>
              <a:gd name="connsiteY52" fmla="*/ 166083 h 248690"/>
              <a:gd name="connsiteX53" fmla="*/ 169910 w 1792611"/>
              <a:gd name="connsiteY53" fmla="*/ 174550 h 248690"/>
              <a:gd name="connsiteX54" fmla="*/ 182610 w 1792611"/>
              <a:gd name="connsiteY54" fmla="*/ 178783 h 248690"/>
              <a:gd name="connsiteX55" fmla="*/ 195310 w 1792611"/>
              <a:gd name="connsiteY55" fmla="*/ 187250 h 248690"/>
              <a:gd name="connsiteX56" fmla="*/ 233410 w 1792611"/>
              <a:gd name="connsiteY56" fmla="*/ 199950 h 248690"/>
              <a:gd name="connsiteX57" fmla="*/ 263043 w 1792611"/>
              <a:gd name="connsiteY57" fmla="*/ 208416 h 248690"/>
              <a:gd name="connsiteX58" fmla="*/ 292676 w 1792611"/>
              <a:gd name="connsiteY58" fmla="*/ 221116 h 248690"/>
              <a:gd name="connsiteX59" fmla="*/ 322310 w 1792611"/>
              <a:gd name="connsiteY59" fmla="*/ 238050 h 248690"/>
              <a:gd name="connsiteX60" fmla="*/ 356176 w 1792611"/>
              <a:gd name="connsiteY60" fmla="*/ 246516 h 248690"/>
              <a:gd name="connsiteX61" fmla="*/ 440843 w 1792611"/>
              <a:gd name="connsiteY61" fmla="*/ 229583 h 248690"/>
              <a:gd name="connsiteX62" fmla="*/ 453543 w 1792611"/>
              <a:gd name="connsiteY62" fmla="*/ 216883 h 248690"/>
              <a:gd name="connsiteX63" fmla="*/ 470476 w 1792611"/>
              <a:gd name="connsiteY63" fmla="*/ 166083 h 248690"/>
              <a:gd name="connsiteX64" fmla="*/ 483176 w 1792611"/>
              <a:gd name="connsiteY64" fmla="*/ 161850 h 248690"/>
              <a:gd name="connsiteX65" fmla="*/ 504343 w 1792611"/>
              <a:gd name="connsiteY65" fmla="*/ 153383 h 248690"/>
              <a:gd name="connsiteX66" fmla="*/ 614410 w 1792611"/>
              <a:gd name="connsiteY66" fmla="*/ 144916 h 248690"/>
              <a:gd name="connsiteX67" fmla="*/ 673676 w 1792611"/>
              <a:gd name="connsiteY67" fmla="*/ 127983 h 248690"/>
              <a:gd name="connsiteX68" fmla="*/ 686376 w 1792611"/>
              <a:gd name="connsiteY68" fmla="*/ 123750 h 248690"/>
              <a:gd name="connsiteX69" fmla="*/ 703310 w 1792611"/>
              <a:gd name="connsiteY69" fmla="*/ 115283 h 248690"/>
              <a:gd name="connsiteX70" fmla="*/ 728710 w 1792611"/>
              <a:gd name="connsiteY70" fmla="*/ 106816 h 248690"/>
              <a:gd name="connsiteX71" fmla="*/ 741410 w 1792611"/>
              <a:gd name="connsiteY71" fmla="*/ 98350 h 248690"/>
              <a:gd name="connsiteX72" fmla="*/ 779510 w 1792611"/>
              <a:gd name="connsiteY72" fmla="*/ 94116 h 248690"/>
              <a:gd name="connsiteX73" fmla="*/ 1033510 w 1792611"/>
              <a:gd name="connsiteY73" fmla="*/ 111050 h 248690"/>
              <a:gd name="connsiteX74" fmla="*/ 1101243 w 1792611"/>
              <a:gd name="connsiteY74" fmla="*/ 123750 h 248690"/>
              <a:gd name="connsiteX75" fmla="*/ 1190143 w 1792611"/>
              <a:gd name="connsiteY75" fmla="*/ 85650 h 248690"/>
              <a:gd name="connsiteX76" fmla="*/ 1300210 w 1792611"/>
              <a:gd name="connsiteY76" fmla="*/ 119516 h 248690"/>
              <a:gd name="connsiteX77" fmla="*/ 1427210 w 1792611"/>
              <a:gd name="connsiteY77" fmla="*/ 123749 h 248690"/>
              <a:gd name="connsiteX78" fmla="*/ 1537277 w 1792611"/>
              <a:gd name="connsiteY78" fmla="*/ 89884 h 248690"/>
              <a:gd name="connsiteX79" fmla="*/ 1617710 w 1792611"/>
              <a:gd name="connsiteY79" fmla="*/ 51783 h 248690"/>
              <a:gd name="connsiteX80" fmla="*/ 1702376 w 1792611"/>
              <a:gd name="connsiteY80" fmla="*/ 26383 h 248690"/>
              <a:gd name="connsiteX81" fmla="*/ 1791276 w 1792611"/>
              <a:gd name="connsiteY81"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20810 w 1792611"/>
              <a:gd name="connsiteY5" fmla="*/ 64483 h 248690"/>
              <a:gd name="connsiteX6" fmla="*/ 872643 w 1792611"/>
              <a:gd name="connsiteY6" fmla="*/ 60250 h 248690"/>
              <a:gd name="connsiteX7" fmla="*/ 859943 w 1792611"/>
              <a:gd name="connsiteY7" fmla="*/ 56016 h 248690"/>
              <a:gd name="connsiteX8" fmla="*/ 847243 w 1792611"/>
              <a:gd name="connsiteY8" fmla="*/ 43316 h 248690"/>
              <a:gd name="connsiteX9" fmla="*/ 821843 w 1792611"/>
              <a:gd name="connsiteY9" fmla="*/ 34850 h 248690"/>
              <a:gd name="connsiteX10" fmla="*/ 809143 w 1792611"/>
              <a:gd name="connsiteY10" fmla="*/ 30616 h 248690"/>
              <a:gd name="connsiteX11" fmla="*/ 796443 w 1792611"/>
              <a:gd name="connsiteY11" fmla="*/ 22150 h 248690"/>
              <a:gd name="connsiteX12" fmla="*/ 677910 w 1792611"/>
              <a:gd name="connsiteY12" fmla="*/ 26383 h 248690"/>
              <a:gd name="connsiteX13" fmla="*/ 665210 w 1792611"/>
              <a:gd name="connsiteY13" fmla="*/ 30616 h 248690"/>
              <a:gd name="connsiteX14" fmla="*/ 652510 w 1792611"/>
              <a:gd name="connsiteY14" fmla="*/ 43316 h 248690"/>
              <a:gd name="connsiteX15" fmla="*/ 639810 w 1792611"/>
              <a:gd name="connsiteY15" fmla="*/ 51783 h 248690"/>
              <a:gd name="connsiteX16" fmla="*/ 631343 w 1792611"/>
              <a:gd name="connsiteY16" fmla="*/ 64483 h 248690"/>
              <a:gd name="connsiteX17" fmla="*/ 614410 w 1792611"/>
              <a:gd name="connsiteY17" fmla="*/ 72950 h 248690"/>
              <a:gd name="connsiteX18" fmla="*/ 601710 w 1792611"/>
              <a:gd name="connsiteY18" fmla="*/ 81416 h 248690"/>
              <a:gd name="connsiteX19" fmla="*/ 589010 w 1792611"/>
              <a:gd name="connsiteY19" fmla="*/ 85650 h 248690"/>
              <a:gd name="connsiteX20" fmla="*/ 559376 w 1792611"/>
              <a:gd name="connsiteY20" fmla="*/ 94116 h 248690"/>
              <a:gd name="connsiteX21" fmla="*/ 517043 w 1792611"/>
              <a:gd name="connsiteY21" fmla="*/ 111050 h 248690"/>
              <a:gd name="connsiteX22" fmla="*/ 504343 w 1792611"/>
              <a:gd name="connsiteY22" fmla="*/ 115283 h 248690"/>
              <a:gd name="connsiteX23" fmla="*/ 491643 w 1792611"/>
              <a:gd name="connsiteY23" fmla="*/ 123750 h 248690"/>
              <a:gd name="connsiteX24" fmla="*/ 478943 w 1792611"/>
              <a:gd name="connsiteY24" fmla="*/ 127983 h 248690"/>
              <a:gd name="connsiteX25" fmla="*/ 449310 w 1792611"/>
              <a:gd name="connsiteY25" fmla="*/ 136450 h 248690"/>
              <a:gd name="connsiteX26" fmla="*/ 436610 w 1792611"/>
              <a:gd name="connsiteY26" fmla="*/ 140683 h 248690"/>
              <a:gd name="connsiteX27" fmla="*/ 402743 w 1792611"/>
              <a:gd name="connsiteY27" fmla="*/ 149150 h 248690"/>
              <a:gd name="connsiteX28" fmla="*/ 390043 w 1792611"/>
              <a:gd name="connsiteY28" fmla="*/ 157616 h 248690"/>
              <a:gd name="connsiteX29" fmla="*/ 381576 w 1792611"/>
              <a:gd name="connsiteY29" fmla="*/ 183016 h 248690"/>
              <a:gd name="connsiteX30" fmla="*/ 368876 w 1792611"/>
              <a:gd name="connsiteY30" fmla="*/ 187250 h 248690"/>
              <a:gd name="connsiteX31" fmla="*/ 343476 w 1792611"/>
              <a:gd name="connsiteY31" fmla="*/ 199950 h 248690"/>
              <a:gd name="connsiteX32" fmla="*/ 313843 w 1792611"/>
              <a:gd name="connsiteY32" fmla="*/ 195716 h 248690"/>
              <a:gd name="connsiteX33" fmla="*/ 296910 w 1792611"/>
              <a:gd name="connsiteY33" fmla="*/ 191483 h 248690"/>
              <a:gd name="connsiteX34" fmla="*/ 292676 w 1792611"/>
              <a:gd name="connsiteY34" fmla="*/ 178783 h 248690"/>
              <a:gd name="connsiteX35" fmla="*/ 284210 w 1792611"/>
              <a:gd name="connsiteY35" fmla="*/ 166083 h 248690"/>
              <a:gd name="connsiteX36" fmla="*/ 275743 w 1792611"/>
              <a:gd name="connsiteY36" fmla="*/ 140683 h 248690"/>
              <a:gd name="connsiteX37" fmla="*/ 250343 w 1792611"/>
              <a:gd name="connsiteY37" fmla="*/ 123750 h 248690"/>
              <a:gd name="connsiteX38" fmla="*/ 241876 w 1792611"/>
              <a:gd name="connsiteY38" fmla="*/ 111050 h 248690"/>
              <a:gd name="connsiteX39" fmla="*/ 229176 w 1792611"/>
              <a:gd name="connsiteY39" fmla="*/ 106816 h 248690"/>
              <a:gd name="connsiteX40" fmla="*/ 216476 w 1792611"/>
              <a:gd name="connsiteY40" fmla="*/ 98350 h 248690"/>
              <a:gd name="connsiteX41" fmla="*/ 203776 w 1792611"/>
              <a:gd name="connsiteY41" fmla="*/ 94116 h 248690"/>
              <a:gd name="connsiteX42" fmla="*/ 191076 w 1792611"/>
              <a:gd name="connsiteY42" fmla="*/ 85650 h 248690"/>
              <a:gd name="connsiteX43" fmla="*/ 165676 w 1792611"/>
              <a:gd name="connsiteY43" fmla="*/ 77183 h 248690"/>
              <a:gd name="connsiteX44" fmla="*/ 42910 w 1792611"/>
              <a:gd name="connsiteY44" fmla="*/ 81416 h 248690"/>
              <a:gd name="connsiteX45" fmla="*/ 17510 w 1792611"/>
              <a:gd name="connsiteY45" fmla="*/ 89883 h 248690"/>
              <a:gd name="connsiteX46" fmla="*/ 576 w 1792611"/>
              <a:gd name="connsiteY46" fmla="*/ 115283 h 248690"/>
              <a:gd name="connsiteX47" fmla="*/ 13276 w 1792611"/>
              <a:gd name="connsiteY47" fmla="*/ 119516 h 248690"/>
              <a:gd name="connsiteX48" fmla="*/ 59843 w 1792611"/>
              <a:gd name="connsiteY48" fmla="*/ 123750 h 248690"/>
              <a:gd name="connsiteX49" fmla="*/ 106410 w 1792611"/>
              <a:gd name="connsiteY49" fmla="*/ 132216 h 248690"/>
              <a:gd name="connsiteX50" fmla="*/ 144510 w 1792611"/>
              <a:gd name="connsiteY50" fmla="*/ 157616 h 248690"/>
              <a:gd name="connsiteX51" fmla="*/ 157210 w 1792611"/>
              <a:gd name="connsiteY51" fmla="*/ 166083 h 248690"/>
              <a:gd name="connsiteX52" fmla="*/ 169910 w 1792611"/>
              <a:gd name="connsiteY52" fmla="*/ 174550 h 248690"/>
              <a:gd name="connsiteX53" fmla="*/ 182610 w 1792611"/>
              <a:gd name="connsiteY53" fmla="*/ 178783 h 248690"/>
              <a:gd name="connsiteX54" fmla="*/ 195310 w 1792611"/>
              <a:gd name="connsiteY54" fmla="*/ 187250 h 248690"/>
              <a:gd name="connsiteX55" fmla="*/ 233410 w 1792611"/>
              <a:gd name="connsiteY55" fmla="*/ 199950 h 248690"/>
              <a:gd name="connsiteX56" fmla="*/ 263043 w 1792611"/>
              <a:gd name="connsiteY56" fmla="*/ 208416 h 248690"/>
              <a:gd name="connsiteX57" fmla="*/ 292676 w 1792611"/>
              <a:gd name="connsiteY57" fmla="*/ 221116 h 248690"/>
              <a:gd name="connsiteX58" fmla="*/ 322310 w 1792611"/>
              <a:gd name="connsiteY58" fmla="*/ 238050 h 248690"/>
              <a:gd name="connsiteX59" fmla="*/ 356176 w 1792611"/>
              <a:gd name="connsiteY59" fmla="*/ 246516 h 248690"/>
              <a:gd name="connsiteX60" fmla="*/ 440843 w 1792611"/>
              <a:gd name="connsiteY60" fmla="*/ 229583 h 248690"/>
              <a:gd name="connsiteX61" fmla="*/ 453543 w 1792611"/>
              <a:gd name="connsiteY61" fmla="*/ 216883 h 248690"/>
              <a:gd name="connsiteX62" fmla="*/ 470476 w 1792611"/>
              <a:gd name="connsiteY62" fmla="*/ 166083 h 248690"/>
              <a:gd name="connsiteX63" fmla="*/ 483176 w 1792611"/>
              <a:gd name="connsiteY63" fmla="*/ 161850 h 248690"/>
              <a:gd name="connsiteX64" fmla="*/ 504343 w 1792611"/>
              <a:gd name="connsiteY64" fmla="*/ 153383 h 248690"/>
              <a:gd name="connsiteX65" fmla="*/ 614410 w 1792611"/>
              <a:gd name="connsiteY65" fmla="*/ 144916 h 248690"/>
              <a:gd name="connsiteX66" fmla="*/ 673676 w 1792611"/>
              <a:gd name="connsiteY66" fmla="*/ 127983 h 248690"/>
              <a:gd name="connsiteX67" fmla="*/ 686376 w 1792611"/>
              <a:gd name="connsiteY67" fmla="*/ 123750 h 248690"/>
              <a:gd name="connsiteX68" fmla="*/ 703310 w 1792611"/>
              <a:gd name="connsiteY68" fmla="*/ 115283 h 248690"/>
              <a:gd name="connsiteX69" fmla="*/ 728710 w 1792611"/>
              <a:gd name="connsiteY69" fmla="*/ 106816 h 248690"/>
              <a:gd name="connsiteX70" fmla="*/ 741410 w 1792611"/>
              <a:gd name="connsiteY70" fmla="*/ 98350 h 248690"/>
              <a:gd name="connsiteX71" fmla="*/ 779510 w 1792611"/>
              <a:gd name="connsiteY71" fmla="*/ 94116 h 248690"/>
              <a:gd name="connsiteX72" fmla="*/ 1033510 w 1792611"/>
              <a:gd name="connsiteY72" fmla="*/ 111050 h 248690"/>
              <a:gd name="connsiteX73" fmla="*/ 1101243 w 1792611"/>
              <a:gd name="connsiteY73" fmla="*/ 123750 h 248690"/>
              <a:gd name="connsiteX74" fmla="*/ 1190143 w 1792611"/>
              <a:gd name="connsiteY74" fmla="*/ 85650 h 248690"/>
              <a:gd name="connsiteX75" fmla="*/ 1300210 w 1792611"/>
              <a:gd name="connsiteY75" fmla="*/ 119516 h 248690"/>
              <a:gd name="connsiteX76" fmla="*/ 1427210 w 1792611"/>
              <a:gd name="connsiteY76" fmla="*/ 123749 h 248690"/>
              <a:gd name="connsiteX77" fmla="*/ 1537277 w 1792611"/>
              <a:gd name="connsiteY77" fmla="*/ 89884 h 248690"/>
              <a:gd name="connsiteX78" fmla="*/ 1617710 w 1792611"/>
              <a:gd name="connsiteY78" fmla="*/ 51783 h 248690"/>
              <a:gd name="connsiteX79" fmla="*/ 1702376 w 1792611"/>
              <a:gd name="connsiteY79" fmla="*/ 26383 h 248690"/>
              <a:gd name="connsiteX80" fmla="*/ 1791276 w 1792611"/>
              <a:gd name="connsiteY80"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20810 w 1792611"/>
              <a:gd name="connsiteY5" fmla="*/ 64483 h 248690"/>
              <a:gd name="connsiteX6" fmla="*/ 872643 w 1792611"/>
              <a:gd name="connsiteY6" fmla="*/ 60250 h 248690"/>
              <a:gd name="connsiteX7" fmla="*/ 859943 w 1792611"/>
              <a:gd name="connsiteY7" fmla="*/ 56016 h 248690"/>
              <a:gd name="connsiteX8" fmla="*/ 821843 w 1792611"/>
              <a:gd name="connsiteY8" fmla="*/ 34850 h 248690"/>
              <a:gd name="connsiteX9" fmla="*/ 809143 w 1792611"/>
              <a:gd name="connsiteY9" fmla="*/ 30616 h 248690"/>
              <a:gd name="connsiteX10" fmla="*/ 796443 w 1792611"/>
              <a:gd name="connsiteY10" fmla="*/ 22150 h 248690"/>
              <a:gd name="connsiteX11" fmla="*/ 677910 w 1792611"/>
              <a:gd name="connsiteY11" fmla="*/ 26383 h 248690"/>
              <a:gd name="connsiteX12" fmla="*/ 665210 w 1792611"/>
              <a:gd name="connsiteY12" fmla="*/ 30616 h 248690"/>
              <a:gd name="connsiteX13" fmla="*/ 652510 w 1792611"/>
              <a:gd name="connsiteY13" fmla="*/ 43316 h 248690"/>
              <a:gd name="connsiteX14" fmla="*/ 639810 w 1792611"/>
              <a:gd name="connsiteY14" fmla="*/ 51783 h 248690"/>
              <a:gd name="connsiteX15" fmla="*/ 631343 w 1792611"/>
              <a:gd name="connsiteY15" fmla="*/ 64483 h 248690"/>
              <a:gd name="connsiteX16" fmla="*/ 614410 w 1792611"/>
              <a:gd name="connsiteY16" fmla="*/ 72950 h 248690"/>
              <a:gd name="connsiteX17" fmla="*/ 601710 w 1792611"/>
              <a:gd name="connsiteY17" fmla="*/ 81416 h 248690"/>
              <a:gd name="connsiteX18" fmla="*/ 589010 w 1792611"/>
              <a:gd name="connsiteY18" fmla="*/ 85650 h 248690"/>
              <a:gd name="connsiteX19" fmla="*/ 559376 w 1792611"/>
              <a:gd name="connsiteY19" fmla="*/ 94116 h 248690"/>
              <a:gd name="connsiteX20" fmla="*/ 517043 w 1792611"/>
              <a:gd name="connsiteY20" fmla="*/ 111050 h 248690"/>
              <a:gd name="connsiteX21" fmla="*/ 504343 w 1792611"/>
              <a:gd name="connsiteY21" fmla="*/ 115283 h 248690"/>
              <a:gd name="connsiteX22" fmla="*/ 491643 w 1792611"/>
              <a:gd name="connsiteY22" fmla="*/ 123750 h 248690"/>
              <a:gd name="connsiteX23" fmla="*/ 478943 w 1792611"/>
              <a:gd name="connsiteY23" fmla="*/ 127983 h 248690"/>
              <a:gd name="connsiteX24" fmla="*/ 449310 w 1792611"/>
              <a:gd name="connsiteY24" fmla="*/ 136450 h 248690"/>
              <a:gd name="connsiteX25" fmla="*/ 436610 w 1792611"/>
              <a:gd name="connsiteY25" fmla="*/ 140683 h 248690"/>
              <a:gd name="connsiteX26" fmla="*/ 402743 w 1792611"/>
              <a:gd name="connsiteY26" fmla="*/ 149150 h 248690"/>
              <a:gd name="connsiteX27" fmla="*/ 390043 w 1792611"/>
              <a:gd name="connsiteY27" fmla="*/ 157616 h 248690"/>
              <a:gd name="connsiteX28" fmla="*/ 381576 w 1792611"/>
              <a:gd name="connsiteY28" fmla="*/ 183016 h 248690"/>
              <a:gd name="connsiteX29" fmla="*/ 368876 w 1792611"/>
              <a:gd name="connsiteY29" fmla="*/ 187250 h 248690"/>
              <a:gd name="connsiteX30" fmla="*/ 343476 w 1792611"/>
              <a:gd name="connsiteY30" fmla="*/ 199950 h 248690"/>
              <a:gd name="connsiteX31" fmla="*/ 313843 w 1792611"/>
              <a:gd name="connsiteY31" fmla="*/ 195716 h 248690"/>
              <a:gd name="connsiteX32" fmla="*/ 296910 w 1792611"/>
              <a:gd name="connsiteY32" fmla="*/ 191483 h 248690"/>
              <a:gd name="connsiteX33" fmla="*/ 292676 w 1792611"/>
              <a:gd name="connsiteY33" fmla="*/ 178783 h 248690"/>
              <a:gd name="connsiteX34" fmla="*/ 284210 w 1792611"/>
              <a:gd name="connsiteY34" fmla="*/ 166083 h 248690"/>
              <a:gd name="connsiteX35" fmla="*/ 275743 w 1792611"/>
              <a:gd name="connsiteY35" fmla="*/ 140683 h 248690"/>
              <a:gd name="connsiteX36" fmla="*/ 250343 w 1792611"/>
              <a:gd name="connsiteY36" fmla="*/ 123750 h 248690"/>
              <a:gd name="connsiteX37" fmla="*/ 241876 w 1792611"/>
              <a:gd name="connsiteY37" fmla="*/ 111050 h 248690"/>
              <a:gd name="connsiteX38" fmla="*/ 229176 w 1792611"/>
              <a:gd name="connsiteY38" fmla="*/ 106816 h 248690"/>
              <a:gd name="connsiteX39" fmla="*/ 216476 w 1792611"/>
              <a:gd name="connsiteY39" fmla="*/ 98350 h 248690"/>
              <a:gd name="connsiteX40" fmla="*/ 203776 w 1792611"/>
              <a:gd name="connsiteY40" fmla="*/ 94116 h 248690"/>
              <a:gd name="connsiteX41" fmla="*/ 191076 w 1792611"/>
              <a:gd name="connsiteY41" fmla="*/ 85650 h 248690"/>
              <a:gd name="connsiteX42" fmla="*/ 165676 w 1792611"/>
              <a:gd name="connsiteY42" fmla="*/ 77183 h 248690"/>
              <a:gd name="connsiteX43" fmla="*/ 42910 w 1792611"/>
              <a:gd name="connsiteY43" fmla="*/ 81416 h 248690"/>
              <a:gd name="connsiteX44" fmla="*/ 17510 w 1792611"/>
              <a:gd name="connsiteY44" fmla="*/ 89883 h 248690"/>
              <a:gd name="connsiteX45" fmla="*/ 576 w 1792611"/>
              <a:gd name="connsiteY45" fmla="*/ 115283 h 248690"/>
              <a:gd name="connsiteX46" fmla="*/ 13276 w 1792611"/>
              <a:gd name="connsiteY46" fmla="*/ 119516 h 248690"/>
              <a:gd name="connsiteX47" fmla="*/ 59843 w 1792611"/>
              <a:gd name="connsiteY47" fmla="*/ 123750 h 248690"/>
              <a:gd name="connsiteX48" fmla="*/ 106410 w 1792611"/>
              <a:gd name="connsiteY48" fmla="*/ 132216 h 248690"/>
              <a:gd name="connsiteX49" fmla="*/ 144510 w 1792611"/>
              <a:gd name="connsiteY49" fmla="*/ 157616 h 248690"/>
              <a:gd name="connsiteX50" fmla="*/ 157210 w 1792611"/>
              <a:gd name="connsiteY50" fmla="*/ 166083 h 248690"/>
              <a:gd name="connsiteX51" fmla="*/ 169910 w 1792611"/>
              <a:gd name="connsiteY51" fmla="*/ 174550 h 248690"/>
              <a:gd name="connsiteX52" fmla="*/ 182610 w 1792611"/>
              <a:gd name="connsiteY52" fmla="*/ 178783 h 248690"/>
              <a:gd name="connsiteX53" fmla="*/ 195310 w 1792611"/>
              <a:gd name="connsiteY53" fmla="*/ 187250 h 248690"/>
              <a:gd name="connsiteX54" fmla="*/ 233410 w 1792611"/>
              <a:gd name="connsiteY54" fmla="*/ 199950 h 248690"/>
              <a:gd name="connsiteX55" fmla="*/ 263043 w 1792611"/>
              <a:gd name="connsiteY55" fmla="*/ 208416 h 248690"/>
              <a:gd name="connsiteX56" fmla="*/ 292676 w 1792611"/>
              <a:gd name="connsiteY56" fmla="*/ 221116 h 248690"/>
              <a:gd name="connsiteX57" fmla="*/ 322310 w 1792611"/>
              <a:gd name="connsiteY57" fmla="*/ 238050 h 248690"/>
              <a:gd name="connsiteX58" fmla="*/ 356176 w 1792611"/>
              <a:gd name="connsiteY58" fmla="*/ 246516 h 248690"/>
              <a:gd name="connsiteX59" fmla="*/ 440843 w 1792611"/>
              <a:gd name="connsiteY59" fmla="*/ 229583 h 248690"/>
              <a:gd name="connsiteX60" fmla="*/ 453543 w 1792611"/>
              <a:gd name="connsiteY60" fmla="*/ 216883 h 248690"/>
              <a:gd name="connsiteX61" fmla="*/ 470476 w 1792611"/>
              <a:gd name="connsiteY61" fmla="*/ 166083 h 248690"/>
              <a:gd name="connsiteX62" fmla="*/ 483176 w 1792611"/>
              <a:gd name="connsiteY62" fmla="*/ 161850 h 248690"/>
              <a:gd name="connsiteX63" fmla="*/ 504343 w 1792611"/>
              <a:gd name="connsiteY63" fmla="*/ 153383 h 248690"/>
              <a:gd name="connsiteX64" fmla="*/ 614410 w 1792611"/>
              <a:gd name="connsiteY64" fmla="*/ 144916 h 248690"/>
              <a:gd name="connsiteX65" fmla="*/ 673676 w 1792611"/>
              <a:gd name="connsiteY65" fmla="*/ 127983 h 248690"/>
              <a:gd name="connsiteX66" fmla="*/ 686376 w 1792611"/>
              <a:gd name="connsiteY66" fmla="*/ 123750 h 248690"/>
              <a:gd name="connsiteX67" fmla="*/ 703310 w 1792611"/>
              <a:gd name="connsiteY67" fmla="*/ 115283 h 248690"/>
              <a:gd name="connsiteX68" fmla="*/ 728710 w 1792611"/>
              <a:gd name="connsiteY68" fmla="*/ 106816 h 248690"/>
              <a:gd name="connsiteX69" fmla="*/ 741410 w 1792611"/>
              <a:gd name="connsiteY69" fmla="*/ 98350 h 248690"/>
              <a:gd name="connsiteX70" fmla="*/ 779510 w 1792611"/>
              <a:gd name="connsiteY70" fmla="*/ 94116 h 248690"/>
              <a:gd name="connsiteX71" fmla="*/ 1033510 w 1792611"/>
              <a:gd name="connsiteY71" fmla="*/ 111050 h 248690"/>
              <a:gd name="connsiteX72" fmla="*/ 1101243 w 1792611"/>
              <a:gd name="connsiteY72" fmla="*/ 123750 h 248690"/>
              <a:gd name="connsiteX73" fmla="*/ 1190143 w 1792611"/>
              <a:gd name="connsiteY73" fmla="*/ 85650 h 248690"/>
              <a:gd name="connsiteX74" fmla="*/ 1300210 w 1792611"/>
              <a:gd name="connsiteY74" fmla="*/ 119516 h 248690"/>
              <a:gd name="connsiteX75" fmla="*/ 1427210 w 1792611"/>
              <a:gd name="connsiteY75" fmla="*/ 123749 h 248690"/>
              <a:gd name="connsiteX76" fmla="*/ 1537277 w 1792611"/>
              <a:gd name="connsiteY76" fmla="*/ 89884 h 248690"/>
              <a:gd name="connsiteX77" fmla="*/ 1617710 w 1792611"/>
              <a:gd name="connsiteY77" fmla="*/ 51783 h 248690"/>
              <a:gd name="connsiteX78" fmla="*/ 1702376 w 1792611"/>
              <a:gd name="connsiteY78" fmla="*/ 26383 h 248690"/>
              <a:gd name="connsiteX79" fmla="*/ 1791276 w 1792611"/>
              <a:gd name="connsiteY79"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20810 w 1792611"/>
              <a:gd name="connsiteY5" fmla="*/ 64483 h 248690"/>
              <a:gd name="connsiteX6" fmla="*/ 872643 w 1792611"/>
              <a:gd name="connsiteY6" fmla="*/ 60250 h 248690"/>
              <a:gd name="connsiteX7" fmla="*/ 821843 w 1792611"/>
              <a:gd name="connsiteY7" fmla="*/ 34850 h 248690"/>
              <a:gd name="connsiteX8" fmla="*/ 809143 w 1792611"/>
              <a:gd name="connsiteY8" fmla="*/ 30616 h 248690"/>
              <a:gd name="connsiteX9" fmla="*/ 796443 w 1792611"/>
              <a:gd name="connsiteY9" fmla="*/ 22150 h 248690"/>
              <a:gd name="connsiteX10" fmla="*/ 677910 w 1792611"/>
              <a:gd name="connsiteY10" fmla="*/ 26383 h 248690"/>
              <a:gd name="connsiteX11" fmla="*/ 665210 w 1792611"/>
              <a:gd name="connsiteY11" fmla="*/ 30616 h 248690"/>
              <a:gd name="connsiteX12" fmla="*/ 652510 w 1792611"/>
              <a:gd name="connsiteY12" fmla="*/ 43316 h 248690"/>
              <a:gd name="connsiteX13" fmla="*/ 639810 w 1792611"/>
              <a:gd name="connsiteY13" fmla="*/ 51783 h 248690"/>
              <a:gd name="connsiteX14" fmla="*/ 631343 w 1792611"/>
              <a:gd name="connsiteY14" fmla="*/ 64483 h 248690"/>
              <a:gd name="connsiteX15" fmla="*/ 614410 w 1792611"/>
              <a:gd name="connsiteY15" fmla="*/ 72950 h 248690"/>
              <a:gd name="connsiteX16" fmla="*/ 601710 w 1792611"/>
              <a:gd name="connsiteY16" fmla="*/ 81416 h 248690"/>
              <a:gd name="connsiteX17" fmla="*/ 589010 w 1792611"/>
              <a:gd name="connsiteY17" fmla="*/ 85650 h 248690"/>
              <a:gd name="connsiteX18" fmla="*/ 559376 w 1792611"/>
              <a:gd name="connsiteY18" fmla="*/ 94116 h 248690"/>
              <a:gd name="connsiteX19" fmla="*/ 517043 w 1792611"/>
              <a:gd name="connsiteY19" fmla="*/ 111050 h 248690"/>
              <a:gd name="connsiteX20" fmla="*/ 504343 w 1792611"/>
              <a:gd name="connsiteY20" fmla="*/ 115283 h 248690"/>
              <a:gd name="connsiteX21" fmla="*/ 491643 w 1792611"/>
              <a:gd name="connsiteY21" fmla="*/ 123750 h 248690"/>
              <a:gd name="connsiteX22" fmla="*/ 478943 w 1792611"/>
              <a:gd name="connsiteY22" fmla="*/ 127983 h 248690"/>
              <a:gd name="connsiteX23" fmla="*/ 449310 w 1792611"/>
              <a:gd name="connsiteY23" fmla="*/ 136450 h 248690"/>
              <a:gd name="connsiteX24" fmla="*/ 436610 w 1792611"/>
              <a:gd name="connsiteY24" fmla="*/ 140683 h 248690"/>
              <a:gd name="connsiteX25" fmla="*/ 402743 w 1792611"/>
              <a:gd name="connsiteY25" fmla="*/ 149150 h 248690"/>
              <a:gd name="connsiteX26" fmla="*/ 390043 w 1792611"/>
              <a:gd name="connsiteY26" fmla="*/ 157616 h 248690"/>
              <a:gd name="connsiteX27" fmla="*/ 381576 w 1792611"/>
              <a:gd name="connsiteY27" fmla="*/ 183016 h 248690"/>
              <a:gd name="connsiteX28" fmla="*/ 368876 w 1792611"/>
              <a:gd name="connsiteY28" fmla="*/ 187250 h 248690"/>
              <a:gd name="connsiteX29" fmla="*/ 343476 w 1792611"/>
              <a:gd name="connsiteY29" fmla="*/ 199950 h 248690"/>
              <a:gd name="connsiteX30" fmla="*/ 313843 w 1792611"/>
              <a:gd name="connsiteY30" fmla="*/ 195716 h 248690"/>
              <a:gd name="connsiteX31" fmla="*/ 296910 w 1792611"/>
              <a:gd name="connsiteY31" fmla="*/ 191483 h 248690"/>
              <a:gd name="connsiteX32" fmla="*/ 292676 w 1792611"/>
              <a:gd name="connsiteY32" fmla="*/ 178783 h 248690"/>
              <a:gd name="connsiteX33" fmla="*/ 284210 w 1792611"/>
              <a:gd name="connsiteY33" fmla="*/ 166083 h 248690"/>
              <a:gd name="connsiteX34" fmla="*/ 275743 w 1792611"/>
              <a:gd name="connsiteY34" fmla="*/ 140683 h 248690"/>
              <a:gd name="connsiteX35" fmla="*/ 250343 w 1792611"/>
              <a:gd name="connsiteY35" fmla="*/ 123750 h 248690"/>
              <a:gd name="connsiteX36" fmla="*/ 241876 w 1792611"/>
              <a:gd name="connsiteY36" fmla="*/ 111050 h 248690"/>
              <a:gd name="connsiteX37" fmla="*/ 229176 w 1792611"/>
              <a:gd name="connsiteY37" fmla="*/ 106816 h 248690"/>
              <a:gd name="connsiteX38" fmla="*/ 216476 w 1792611"/>
              <a:gd name="connsiteY38" fmla="*/ 98350 h 248690"/>
              <a:gd name="connsiteX39" fmla="*/ 203776 w 1792611"/>
              <a:gd name="connsiteY39" fmla="*/ 94116 h 248690"/>
              <a:gd name="connsiteX40" fmla="*/ 191076 w 1792611"/>
              <a:gd name="connsiteY40" fmla="*/ 85650 h 248690"/>
              <a:gd name="connsiteX41" fmla="*/ 165676 w 1792611"/>
              <a:gd name="connsiteY41" fmla="*/ 77183 h 248690"/>
              <a:gd name="connsiteX42" fmla="*/ 42910 w 1792611"/>
              <a:gd name="connsiteY42" fmla="*/ 81416 h 248690"/>
              <a:gd name="connsiteX43" fmla="*/ 17510 w 1792611"/>
              <a:gd name="connsiteY43" fmla="*/ 89883 h 248690"/>
              <a:gd name="connsiteX44" fmla="*/ 576 w 1792611"/>
              <a:gd name="connsiteY44" fmla="*/ 115283 h 248690"/>
              <a:gd name="connsiteX45" fmla="*/ 13276 w 1792611"/>
              <a:gd name="connsiteY45" fmla="*/ 119516 h 248690"/>
              <a:gd name="connsiteX46" fmla="*/ 59843 w 1792611"/>
              <a:gd name="connsiteY46" fmla="*/ 123750 h 248690"/>
              <a:gd name="connsiteX47" fmla="*/ 106410 w 1792611"/>
              <a:gd name="connsiteY47" fmla="*/ 132216 h 248690"/>
              <a:gd name="connsiteX48" fmla="*/ 144510 w 1792611"/>
              <a:gd name="connsiteY48" fmla="*/ 157616 h 248690"/>
              <a:gd name="connsiteX49" fmla="*/ 157210 w 1792611"/>
              <a:gd name="connsiteY49" fmla="*/ 166083 h 248690"/>
              <a:gd name="connsiteX50" fmla="*/ 169910 w 1792611"/>
              <a:gd name="connsiteY50" fmla="*/ 174550 h 248690"/>
              <a:gd name="connsiteX51" fmla="*/ 182610 w 1792611"/>
              <a:gd name="connsiteY51" fmla="*/ 178783 h 248690"/>
              <a:gd name="connsiteX52" fmla="*/ 195310 w 1792611"/>
              <a:gd name="connsiteY52" fmla="*/ 187250 h 248690"/>
              <a:gd name="connsiteX53" fmla="*/ 233410 w 1792611"/>
              <a:gd name="connsiteY53" fmla="*/ 199950 h 248690"/>
              <a:gd name="connsiteX54" fmla="*/ 263043 w 1792611"/>
              <a:gd name="connsiteY54" fmla="*/ 208416 h 248690"/>
              <a:gd name="connsiteX55" fmla="*/ 292676 w 1792611"/>
              <a:gd name="connsiteY55" fmla="*/ 221116 h 248690"/>
              <a:gd name="connsiteX56" fmla="*/ 322310 w 1792611"/>
              <a:gd name="connsiteY56" fmla="*/ 238050 h 248690"/>
              <a:gd name="connsiteX57" fmla="*/ 356176 w 1792611"/>
              <a:gd name="connsiteY57" fmla="*/ 246516 h 248690"/>
              <a:gd name="connsiteX58" fmla="*/ 440843 w 1792611"/>
              <a:gd name="connsiteY58" fmla="*/ 229583 h 248690"/>
              <a:gd name="connsiteX59" fmla="*/ 453543 w 1792611"/>
              <a:gd name="connsiteY59" fmla="*/ 216883 h 248690"/>
              <a:gd name="connsiteX60" fmla="*/ 470476 w 1792611"/>
              <a:gd name="connsiteY60" fmla="*/ 166083 h 248690"/>
              <a:gd name="connsiteX61" fmla="*/ 483176 w 1792611"/>
              <a:gd name="connsiteY61" fmla="*/ 161850 h 248690"/>
              <a:gd name="connsiteX62" fmla="*/ 504343 w 1792611"/>
              <a:gd name="connsiteY62" fmla="*/ 153383 h 248690"/>
              <a:gd name="connsiteX63" fmla="*/ 614410 w 1792611"/>
              <a:gd name="connsiteY63" fmla="*/ 144916 h 248690"/>
              <a:gd name="connsiteX64" fmla="*/ 673676 w 1792611"/>
              <a:gd name="connsiteY64" fmla="*/ 127983 h 248690"/>
              <a:gd name="connsiteX65" fmla="*/ 686376 w 1792611"/>
              <a:gd name="connsiteY65" fmla="*/ 123750 h 248690"/>
              <a:gd name="connsiteX66" fmla="*/ 703310 w 1792611"/>
              <a:gd name="connsiteY66" fmla="*/ 115283 h 248690"/>
              <a:gd name="connsiteX67" fmla="*/ 728710 w 1792611"/>
              <a:gd name="connsiteY67" fmla="*/ 106816 h 248690"/>
              <a:gd name="connsiteX68" fmla="*/ 741410 w 1792611"/>
              <a:gd name="connsiteY68" fmla="*/ 98350 h 248690"/>
              <a:gd name="connsiteX69" fmla="*/ 779510 w 1792611"/>
              <a:gd name="connsiteY69" fmla="*/ 94116 h 248690"/>
              <a:gd name="connsiteX70" fmla="*/ 1033510 w 1792611"/>
              <a:gd name="connsiteY70" fmla="*/ 111050 h 248690"/>
              <a:gd name="connsiteX71" fmla="*/ 1101243 w 1792611"/>
              <a:gd name="connsiteY71" fmla="*/ 123750 h 248690"/>
              <a:gd name="connsiteX72" fmla="*/ 1190143 w 1792611"/>
              <a:gd name="connsiteY72" fmla="*/ 85650 h 248690"/>
              <a:gd name="connsiteX73" fmla="*/ 1300210 w 1792611"/>
              <a:gd name="connsiteY73" fmla="*/ 119516 h 248690"/>
              <a:gd name="connsiteX74" fmla="*/ 1427210 w 1792611"/>
              <a:gd name="connsiteY74" fmla="*/ 123749 h 248690"/>
              <a:gd name="connsiteX75" fmla="*/ 1537277 w 1792611"/>
              <a:gd name="connsiteY75" fmla="*/ 89884 h 248690"/>
              <a:gd name="connsiteX76" fmla="*/ 1617710 w 1792611"/>
              <a:gd name="connsiteY76" fmla="*/ 51783 h 248690"/>
              <a:gd name="connsiteX77" fmla="*/ 1702376 w 1792611"/>
              <a:gd name="connsiteY77" fmla="*/ 26383 h 248690"/>
              <a:gd name="connsiteX78" fmla="*/ 1791276 w 1792611"/>
              <a:gd name="connsiteY78"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20810 w 1792611"/>
              <a:gd name="connsiteY5" fmla="*/ 64483 h 248690"/>
              <a:gd name="connsiteX6" fmla="*/ 872643 w 1792611"/>
              <a:gd name="connsiteY6" fmla="*/ 60250 h 248690"/>
              <a:gd name="connsiteX7" fmla="*/ 809143 w 1792611"/>
              <a:gd name="connsiteY7" fmla="*/ 30616 h 248690"/>
              <a:gd name="connsiteX8" fmla="*/ 796443 w 1792611"/>
              <a:gd name="connsiteY8" fmla="*/ 22150 h 248690"/>
              <a:gd name="connsiteX9" fmla="*/ 677910 w 1792611"/>
              <a:gd name="connsiteY9" fmla="*/ 26383 h 248690"/>
              <a:gd name="connsiteX10" fmla="*/ 665210 w 1792611"/>
              <a:gd name="connsiteY10" fmla="*/ 30616 h 248690"/>
              <a:gd name="connsiteX11" fmla="*/ 652510 w 1792611"/>
              <a:gd name="connsiteY11" fmla="*/ 43316 h 248690"/>
              <a:gd name="connsiteX12" fmla="*/ 639810 w 1792611"/>
              <a:gd name="connsiteY12" fmla="*/ 51783 h 248690"/>
              <a:gd name="connsiteX13" fmla="*/ 631343 w 1792611"/>
              <a:gd name="connsiteY13" fmla="*/ 64483 h 248690"/>
              <a:gd name="connsiteX14" fmla="*/ 614410 w 1792611"/>
              <a:gd name="connsiteY14" fmla="*/ 72950 h 248690"/>
              <a:gd name="connsiteX15" fmla="*/ 601710 w 1792611"/>
              <a:gd name="connsiteY15" fmla="*/ 81416 h 248690"/>
              <a:gd name="connsiteX16" fmla="*/ 589010 w 1792611"/>
              <a:gd name="connsiteY16" fmla="*/ 85650 h 248690"/>
              <a:gd name="connsiteX17" fmla="*/ 559376 w 1792611"/>
              <a:gd name="connsiteY17" fmla="*/ 94116 h 248690"/>
              <a:gd name="connsiteX18" fmla="*/ 517043 w 1792611"/>
              <a:gd name="connsiteY18" fmla="*/ 111050 h 248690"/>
              <a:gd name="connsiteX19" fmla="*/ 504343 w 1792611"/>
              <a:gd name="connsiteY19" fmla="*/ 115283 h 248690"/>
              <a:gd name="connsiteX20" fmla="*/ 491643 w 1792611"/>
              <a:gd name="connsiteY20" fmla="*/ 123750 h 248690"/>
              <a:gd name="connsiteX21" fmla="*/ 478943 w 1792611"/>
              <a:gd name="connsiteY21" fmla="*/ 127983 h 248690"/>
              <a:gd name="connsiteX22" fmla="*/ 449310 w 1792611"/>
              <a:gd name="connsiteY22" fmla="*/ 136450 h 248690"/>
              <a:gd name="connsiteX23" fmla="*/ 436610 w 1792611"/>
              <a:gd name="connsiteY23" fmla="*/ 140683 h 248690"/>
              <a:gd name="connsiteX24" fmla="*/ 402743 w 1792611"/>
              <a:gd name="connsiteY24" fmla="*/ 149150 h 248690"/>
              <a:gd name="connsiteX25" fmla="*/ 390043 w 1792611"/>
              <a:gd name="connsiteY25" fmla="*/ 157616 h 248690"/>
              <a:gd name="connsiteX26" fmla="*/ 381576 w 1792611"/>
              <a:gd name="connsiteY26" fmla="*/ 183016 h 248690"/>
              <a:gd name="connsiteX27" fmla="*/ 368876 w 1792611"/>
              <a:gd name="connsiteY27" fmla="*/ 187250 h 248690"/>
              <a:gd name="connsiteX28" fmla="*/ 343476 w 1792611"/>
              <a:gd name="connsiteY28" fmla="*/ 199950 h 248690"/>
              <a:gd name="connsiteX29" fmla="*/ 313843 w 1792611"/>
              <a:gd name="connsiteY29" fmla="*/ 195716 h 248690"/>
              <a:gd name="connsiteX30" fmla="*/ 296910 w 1792611"/>
              <a:gd name="connsiteY30" fmla="*/ 191483 h 248690"/>
              <a:gd name="connsiteX31" fmla="*/ 292676 w 1792611"/>
              <a:gd name="connsiteY31" fmla="*/ 178783 h 248690"/>
              <a:gd name="connsiteX32" fmla="*/ 284210 w 1792611"/>
              <a:gd name="connsiteY32" fmla="*/ 166083 h 248690"/>
              <a:gd name="connsiteX33" fmla="*/ 275743 w 1792611"/>
              <a:gd name="connsiteY33" fmla="*/ 140683 h 248690"/>
              <a:gd name="connsiteX34" fmla="*/ 250343 w 1792611"/>
              <a:gd name="connsiteY34" fmla="*/ 123750 h 248690"/>
              <a:gd name="connsiteX35" fmla="*/ 241876 w 1792611"/>
              <a:gd name="connsiteY35" fmla="*/ 111050 h 248690"/>
              <a:gd name="connsiteX36" fmla="*/ 229176 w 1792611"/>
              <a:gd name="connsiteY36" fmla="*/ 106816 h 248690"/>
              <a:gd name="connsiteX37" fmla="*/ 216476 w 1792611"/>
              <a:gd name="connsiteY37" fmla="*/ 98350 h 248690"/>
              <a:gd name="connsiteX38" fmla="*/ 203776 w 1792611"/>
              <a:gd name="connsiteY38" fmla="*/ 94116 h 248690"/>
              <a:gd name="connsiteX39" fmla="*/ 191076 w 1792611"/>
              <a:gd name="connsiteY39" fmla="*/ 85650 h 248690"/>
              <a:gd name="connsiteX40" fmla="*/ 165676 w 1792611"/>
              <a:gd name="connsiteY40" fmla="*/ 77183 h 248690"/>
              <a:gd name="connsiteX41" fmla="*/ 42910 w 1792611"/>
              <a:gd name="connsiteY41" fmla="*/ 81416 h 248690"/>
              <a:gd name="connsiteX42" fmla="*/ 17510 w 1792611"/>
              <a:gd name="connsiteY42" fmla="*/ 89883 h 248690"/>
              <a:gd name="connsiteX43" fmla="*/ 576 w 1792611"/>
              <a:gd name="connsiteY43" fmla="*/ 115283 h 248690"/>
              <a:gd name="connsiteX44" fmla="*/ 13276 w 1792611"/>
              <a:gd name="connsiteY44" fmla="*/ 119516 h 248690"/>
              <a:gd name="connsiteX45" fmla="*/ 59843 w 1792611"/>
              <a:gd name="connsiteY45" fmla="*/ 123750 h 248690"/>
              <a:gd name="connsiteX46" fmla="*/ 106410 w 1792611"/>
              <a:gd name="connsiteY46" fmla="*/ 132216 h 248690"/>
              <a:gd name="connsiteX47" fmla="*/ 144510 w 1792611"/>
              <a:gd name="connsiteY47" fmla="*/ 157616 h 248690"/>
              <a:gd name="connsiteX48" fmla="*/ 157210 w 1792611"/>
              <a:gd name="connsiteY48" fmla="*/ 166083 h 248690"/>
              <a:gd name="connsiteX49" fmla="*/ 169910 w 1792611"/>
              <a:gd name="connsiteY49" fmla="*/ 174550 h 248690"/>
              <a:gd name="connsiteX50" fmla="*/ 182610 w 1792611"/>
              <a:gd name="connsiteY50" fmla="*/ 178783 h 248690"/>
              <a:gd name="connsiteX51" fmla="*/ 195310 w 1792611"/>
              <a:gd name="connsiteY51" fmla="*/ 187250 h 248690"/>
              <a:gd name="connsiteX52" fmla="*/ 233410 w 1792611"/>
              <a:gd name="connsiteY52" fmla="*/ 199950 h 248690"/>
              <a:gd name="connsiteX53" fmla="*/ 263043 w 1792611"/>
              <a:gd name="connsiteY53" fmla="*/ 208416 h 248690"/>
              <a:gd name="connsiteX54" fmla="*/ 292676 w 1792611"/>
              <a:gd name="connsiteY54" fmla="*/ 221116 h 248690"/>
              <a:gd name="connsiteX55" fmla="*/ 322310 w 1792611"/>
              <a:gd name="connsiteY55" fmla="*/ 238050 h 248690"/>
              <a:gd name="connsiteX56" fmla="*/ 356176 w 1792611"/>
              <a:gd name="connsiteY56" fmla="*/ 246516 h 248690"/>
              <a:gd name="connsiteX57" fmla="*/ 440843 w 1792611"/>
              <a:gd name="connsiteY57" fmla="*/ 229583 h 248690"/>
              <a:gd name="connsiteX58" fmla="*/ 453543 w 1792611"/>
              <a:gd name="connsiteY58" fmla="*/ 216883 h 248690"/>
              <a:gd name="connsiteX59" fmla="*/ 470476 w 1792611"/>
              <a:gd name="connsiteY59" fmla="*/ 166083 h 248690"/>
              <a:gd name="connsiteX60" fmla="*/ 483176 w 1792611"/>
              <a:gd name="connsiteY60" fmla="*/ 161850 h 248690"/>
              <a:gd name="connsiteX61" fmla="*/ 504343 w 1792611"/>
              <a:gd name="connsiteY61" fmla="*/ 153383 h 248690"/>
              <a:gd name="connsiteX62" fmla="*/ 614410 w 1792611"/>
              <a:gd name="connsiteY62" fmla="*/ 144916 h 248690"/>
              <a:gd name="connsiteX63" fmla="*/ 673676 w 1792611"/>
              <a:gd name="connsiteY63" fmla="*/ 127983 h 248690"/>
              <a:gd name="connsiteX64" fmla="*/ 686376 w 1792611"/>
              <a:gd name="connsiteY64" fmla="*/ 123750 h 248690"/>
              <a:gd name="connsiteX65" fmla="*/ 703310 w 1792611"/>
              <a:gd name="connsiteY65" fmla="*/ 115283 h 248690"/>
              <a:gd name="connsiteX66" fmla="*/ 728710 w 1792611"/>
              <a:gd name="connsiteY66" fmla="*/ 106816 h 248690"/>
              <a:gd name="connsiteX67" fmla="*/ 741410 w 1792611"/>
              <a:gd name="connsiteY67" fmla="*/ 98350 h 248690"/>
              <a:gd name="connsiteX68" fmla="*/ 779510 w 1792611"/>
              <a:gd name="connsiteY68" fmla="*/ 94116 h 248690"/>
              <a:gd name="connsiteX69" fmla="*/ 1033510 w 1792611"/>
              <a:gd name="connsiteY69" fmla="*/ 111050 h 248690"/>
              <a:gd name="connsiteX70" fmla="*/ 1101243 w 1792611"/>
              <a:gd name="connsiteY70" fmla="*/ 123750 h 248690"/>
              <a:gd name="connsiteX71" fmla="*/ 1190143 w 1792611"/>
              <a:gd name="connsiteY71" fmla="*/ 85650 h 248690"/>
              <a:gd name="connsiteX72" fmla="*/ 1300210 w 1792611"/>
              <a:gd name="connsiteY72" fmla="*/ 119516 h 248690"/>
              <a:gd name="connsiteX73" fmla="*/ 1427210 w 1792611"/>
              <a:gd name="connsiteY73" fmla="*/ 123749 h 248690"/>
              <a:gd name="connsiteX74" fmla="*/ 1537277 w 1792611"/>
              <a:gd name="connsiteY74" fmla="*/ 89884 h 248690"/>
              <a:gd name="connsiteX75" fmla="*/ 1617710 w 1792611"/>
              <a:gd name="connsiteY75" fmla="*/ 51783 h 248690"/>
              <a:gd name="connsiteX76" fmla="*/ 1702376 w 1792611"/>
              <a:gd name="connsiteY76" fmla="*/ 26383 h 248690"/>
              <a:gd name="connsiteX77" fmla="*/ 1791276 w 1792611"/>
              <a:gd name="connsiteY77"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1020810 w 1792611"/>
              <a:gd name="connsiteY5" fmla="*/ 64483 h 248690"/>
              <a:gd name="connsiteX6" fmla="*/ 872643 w 1792611"/>
              <a:gd name="connsiteY6" fmla="*/ 60250 h 248690"/>
              <a:gd name="connsiteX7" fmla="*/ 796443 w 1792611"/>
              <a:gd name="connsiteY7" fmla="*/ 22150 h 248690"/>
              <a:gd name="connsiteX8" fmla="*/ 677910 w 1792611"/>
              <a:gd name="connsiteY8" fmla="*/ 26383 h 248690"/>
              <a:gd name="connsiteX9" fmla="*/ 665210 w 1792611"/>
              <a:gd name="connsiteY9" fmla="*/ 30616 h 248690"/>
              <a:gd name="connsiteX10" fmla="*/ 652510 w 1792611"/>
              <a:gd name="connsiteY10" fmla="*/ 43316 h 248690"/>
              <a:gd name="connsiteX11" fmla="*/ 639810 w 1792611"/>
              <a:gd name="connsiteY11" fmla="*/ 51783 h 248690"/>
              <a:gd name="connsiteX12" fmla="*/ 631343 w 1792611"/>
              <a:gd name="connsiteY12" fmla="*/ 64483 h 248690"/>
              <a:gd name="connsiteX13" fmla="*/ 614410 w 1792611"/>
              <a:gd name="connsiteY13" fmla="*/ 72950 h 248690"/>
              <a:gd name="connsiteX14" fmla="*/ 601710 w 1792611"/>
              <a:gd name="connsiteY14" fmla="*/ 81416 h 248690"/>
              <a:gd name="connsiteX15" fmla="*/ 589010 w 1792611"/>
              <a:gd name="connsiteY15" fmla="*/ 85650 h 248690"/>
              <a:gd name="connsiteX16" fmla="*/ 559376 w 1792611"/>
              <a:gd name="connsiteY16" fmla="*/ 94116 h 248690"/>
              <a:gd name="connsiteX17" fmla="*/ 517043 w 1792611"/>
              <a:gd name="connsiteY17" fmla="*/ 111050 h 248690"/>
              <a:gd name="connsiteX18" fmla="*/ 504343 w 1792611"/>
              <a:gd name="connsiteY18" fmla="*/ 115283 h 248690"/>
              <a:gd name="connsiteX19" fmla="*/ 491643 w 1792611"/>
              <a:gd name="connsiteY19" fmla="*/ 123750 h 248690"/>
              <a:gd name="connsiteX20" fmla="*/ 478943 w 1792611"/>
              <a:gd name="connsiteY20" fmla="*/ 127983 h 248690"/>
              <a:gd name="connsiteX21" fmla="*/ 449310 w 1792611"/>
              <a:gd name="connsiteY21" fmla="*/ 136450 h 248690"/>
              <a:gd name="connsiteX22" fmla="*/ 436610 w 1792611"/>
              <a:gd name="connsiteY22" fmla="*/ 140683 h 248690"/>
              <a:gd name="connsiteX23" fmla="*/ 402743 w 1792611"/>
              <a:gd name="connsiteY23" fmla="*/ 149150 h 248690"/>
              <a:gd name="connsiteX24" fmla="*/ 390043 w 1792611"/>
              <a:gd name="connsiteY24" fmla="*/ 157616 h 248690"/>
              <a:gd name="connsiteX25" fmla="*/ 381576 w 1792611"/>
              <a:gd name="connsiteY25" fmla="*/ 183016 h 248690"/>
              <a:gd name="connsiteX26" fmla="*/ 368876 w 1792611"/>
              <a:gd name="connsiteY26" fmla="*/ 187250 h 248690"/>
              <a:gd name="connsiteX27" fmla="*/ 343476 w 1792611"/>
              <a:gd name="connsiteY27" fmla="*/ 199950 h 248690"/>
              <a:gd name="connsiteX28" fmla="*/ 313843 w 1792611"/>
              <a:gd name="connsiteY28" fmla="*/ 195716 h 248690"/>
              <a:gd name="connsiteX29" fmla="*/ 296910 w 1792611"/>
              <a:gd name="connsiteY29" fmla="*/ 191483 h 248690"/>
              <a:gd name="connsiteX30" fmla="*/ 292676 w 1792611"/>
              <a:gd name="connsiteY30" fmla="*/ 178783 h 248690"/>
              <a:gd name="connsiteX31" fmla="*/ 284210 w 1792611"/>
              <a:gd name="connsiteY31" fmla="*/ 166083 h 248690"/>
              <a:gd name="connsiteX32" fmla="*/ 275743 w 1792611"/>
              <a:gd name="connsiteY32" fmla="*/ 140683 h 248690"/>
              <a:gd name="connsiteX33" fmla="*/ 250343 w 1792611"/>
              <a:gd name="connsiteY33" fmla="*/ 123750 h 248690"/>
              <a:gd name="connsiteX34" fmla="*/ 241876 w 1792611"/>
              <a:gd name="connsiteY34" fmla="*/ 111050 h 248690"/>
              <a:gd name="connsiteX35" fmla="*/ 229176 w 1792611"/>
              <a:gd name="connsiteY35" fmla="*/ 106816 h 248690"/>
              <a:gd name="connsiteX36" fmla="*/ 216476 w 1792611"/>
              <a:gd name="connsiteY36" fmla="*/ 98350 h 248690"/>
              <a:gd name="connsiteX37" fmla="*/ 203776 w 1792611"/>
              <a:gd name="connsiteY37" fmla="*/ 94116 h 248690"/>
              <a:gd name="connsiteX38" fmla="*/ 191076 w 1792611"/>
              <a:gd name="connsiteY38" fmla="*/ 85650 h 248690"/>
              <a:gd name="connsiteX39" fmla="*/ 165676 w 1792611"/>
              <a:gd name="connsiteY39" fmla="*/ 77183 h 248690"/>
              <a:gd name="connsiteX40" fmla="*/ 42910 w 1792611"/>
              <a:gd name="connsiteY40" fmla="*/ 81416 h 248690"/>
              <a:gd name="connsiteX41" fmla="*/ 17510 w 1792611"/>
              <a:gd name="connsiteY41" fmla="*/ 89883 h 248690"/>
              <a:gd name="connsiteX42" fmla="*/ 576 w 1792611"/>
              <a:gd name="connsiteY42" fmla="*/ 115283 h 248690"/>
              <a:gd name="connsiteX43" fmla="*/ 13276 w 1792611"/>
              <a:gd name="connsiteY43" fmla="*/ 119516 h 248690"/>
              <a:gd name="connsiteX44" fmla="*/ 59843 w 1792611"/>
              <a:gd name="connsiteY44" fmla="*/ 123750 h 248690"/>
              <a:gd name="connsiteX45" fmla="*/ 106410 w 1792611"/>
              <a:gd name="connsiteY45" fmla="*/ 132216 h 248690"/>
              <a:gd name="connsiteX46" fmla="*/ 144510 w 1792611"/>
              <a:gd name="connsiteY46" fmla="*/ 157616 h 248690"/>
              <a:gd name="connsiteX47" fmla="*/ 157210 w 1792611"/>
              <a:gd name="connsiteY47" fmla="*/ 166083 h 248690"/>
              <a:gd name="connsiteX48" fmla="*/ 169910 w 1792611"/>
              <a:gd name="connsiteY48" fmla="*/ 174550 h 248690"/>
              <a:gd name="connsiteX49" fmla="*/ 182610 w 1792611"/>
              <a:gd name="connsiteY49" fmla="*/ 178783 h 248690"/>
              <a:gd name="connsiteX50" fmla="*/ 195310 w 1792611"/>
              <a:gd name="connsiteY50" fmla="*/ 187250 h 248690"/>
              <a:gd name="connsiteX51" fmla="*/ 233410 w 1792611"/>
              <a:gd name="connsiteY51" fmla="*/ 199950 h 248690"/>
              <a:gd name="connsiteX52" fmla="*/ 263043 w 1792611"/>
              <a:gd name="connsiteY52" fmla="*/ 208416 h 248690"/>
              <a:gd name="connsiteX53" fmla="*/ 292676 w 1792611"/>
              <a:gd name="connsiteY53" fmla="*/ 221116 h 248690"/>
              <a:gd name="connsiteX54" fmla="*/ 322310 w 1792611"/>
              <a:gd name="connsiteY54" fmla="*/ 238050 h 248690"/>
              <a:gd name="connsiteX55" fmla="*/ 356176 w 1792611"/>
              <a:gd name="connsiteY55" fmla="*/ 246516 h 248690"/>
              <a:gd name="connsiteX56" fmla="*/ 440843 w 1792611"/>
              <a:gd name="connsiteY56" fmla="*/ 229583 h 248690"/>
              <a:gd name="connsiteX57" fmla="*/ 453543 w 1792611"/>
              <a:gd name="connsiteY57" fmla="*/ 216883 h 248690"/>
              <a:gd name="connsiteX58" fmla="*/ 470476 w 1792611"/>
              <a:gd name="connsiteY58" fmla="*/ 166083 h 248690"/>
              <a:gd name="connsiteX59" fmla="*/ 483176 w 1792611"/>
              <a:gd name="connsiteY59" fmla="*/ 161850 h 248690"/>
              <a:gd name="connsiteX60" fmla="*/ 504343 w 1792611"/>
              <a:gd name="connsiteY60" fmla="*/ 153383 h 248690"/>
              <a:gd name="connsiteX61" fmla="*/ 614410 w 1792611"/>
              <a:gd name="connsiteY61" fmla="*/ 144916 h 248690"/>
              <a:gd name="connsiteX62" fmla="*/ 673676 w 1792611"/>
              <a:gd name="connsiteY62" fmla="*/ 127983 h 248690"/>
              <a:gd name="connsiteX63" fmla="*/ 686376 w 1792611"/>
              <a:gd name="connsiteY63" fmla="*/ 123750 h 248690"/>
              <a:gd name="connsiteX64" fmla="*/ 703310 w 1792611"/>
              <a:gd name="connsiteY64" fmla="*/ 115283 h 248690"/>
              <a:gd name="connsiteX65" fmla="*/ 728710 w 1792611"/>
              <a:gd name="connsiteY65" fmla="*/ 106816 h 248690"/>
              <a:gd name="connsiteX66" fmla="*/ 741410 w 1792611"/>
              <a:gd name="connsiteY66" fmla="*/ 98350 h 248690"/>
              <a:gd name="connsiteX67" fmla="*/ 779510 w 1792611"/>
              <a:gd name="connsiteY67" fmla="*/ 94116 h 248690"/>
              <a:gd name="connsiteX68" fmla="*/ 1033510 w 1792611"/>
              <a:gd name="connsiteY68" fmla="*/ 111050 h 248690"/>
              <a:gd name="connsiteX69" fmla="*/ 1101243 w 1792611"/>
              <a:gd name="connsiteY69" fmla="*/ 123750 h 248690"/>
              <a:gd name="connsiteX70" fmla="*/ 1190143 w 1792611"/>
              <a:gd name="connsiteY70" fmla="*/ 85650 h 248690"/>
              <a:gd name="connsiteX71" fmla="*/ 1300210 w 1792611"/>
              <a:gd name="connsiteY71" fmla="*/ 119516 h 248690"/>
              <a:gd name="connsiteX72" fmla="*/ 1427210 w 1792611"/>
              <a:gd name="connsiteY72" fmla="*/ 123749 h 248690"/>
              <a:gd name="connsiteX73" fmla="*/ 1537277 w 1792611"/>
              <a:gd name="connsiteY73" fmla="*/ 89884 h 248690"/>
              <a:gd name="connsiteX74" fmla="*/ 1617710 w 1792611"/>
              <a:gd name="connsiteY74" fmla="*/ 51783 h 248690"/>
              <a:gd name="connsiteX75" fmla="*/ 1702376 w 1792611"/>
              <a:gd name="connsiteY75" fmla="*/ 26383 h 248690"/>
              <a:gd name="connsiteX76" fmla="*/ 1791276 w 1792611"/>
              <a:gd name="connsiteY76"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72643 w 1792611"/>
              <a:gd name="connsiteY6" fmla="*/ 60250 h 248690"/>
              <a:gd name="connsiteX7" fmla="*/ 796443 w 1792611"/>
              <a:gd name="connsiteY7" fmla="*/ 22150 h 248690"/>
              <a:gd name="connsiteX8" fmla="*/ 677910 w 1792611"/>
              <a:gd name="connsiteY8" fmla="*/ 26383 h 248690"/>
              <a:gd name="connsiteX9" fmla="*/ 665210 w 1792611"/>
              <a:gd name="connsiteY9" fmla="*/ 30616 h 248690"/>
              <a:gd name="connsiteX10" fmla="*/ 652510 w 1792611"/>
              <a:gd name="connsiteY10" fmla="*/ 43316 h 248690"/>
              <a:gd name="connsiteX11" fmla="*/ 639810 w 1792611"/>
              <a:gd name="connsiteY11" fmla="*/ 51783 h 248690"/>
              <a:gd name="connsiteX12" fmla="*/ 631343 w 1792611"/>
              <a:gd name="connsiteY12" fmla="*/ 64483 h 248690"/>
              <a:gd name="connsiteX13" fmla="*/ 614410 w 1792611"/>
              <a:gd name="connsiteY13" fmla="*/ 72950 h 248690"/>
              <a:gd name="connsiteX14" fmla="*/ 601710 w 1792611"/>
              <a:gd name="connsiteY14" fmla="*/ 81416 h 248690"/>
              <a:gd name="connsiteX15" fmla="*/ 589010 w 1792611"/>
              <a:gd name="connsiteY15" fmla="*/ 85650 h 248690"/>
              <a:gd name="connsiteX16" fmla="*/ 559376 w 1792611"/>
              <a:gd name="connsiteY16" fmla="*/ 94116 h 248690"/>
              <a:gd name="connsiteX17" fmla="*/ 517043 w 1792611"/>
              <a:gd name="connsiteY17" fmla="*/ 111050 h 248690"/>
              <a:gd name="connsiteX18" fmla="*/ 504343 w 1792611"/>
              <a:gd name="connsiteY18" fmla="*/ 115283 h 248690"/>
              <a:gd name="connsiteX19" fmla="*/ 491643 w 1792611"/>
              <a:gd name="connsiteY19" fmla="*/ 123750 h 248690"/>
              <a:gd name="connsiteX20" fmla="*/ 478943 w 1792611"/>
              <a:gd name="connsiteY20" fmla="*/ 127983 h 248690"/>
              <a:gd name="connsiteX21" fmla="*/ 449310 w 1792611"/>
              <a:gd name="connsiteY21" fmla="*/ 136450 h 248690"/>
              <a:gd name="connsiteX22" fmla="*/ 436610 w 1792611"/>
              <a:gd name="connsiteY22" fmla="*/ 140683 h 248690"/>
              <a:gd name="connsiteX23" fmla="*/ 402743 w 1792611"/>
              <a:gd name="connsiteY23" fmla="*/ 149150 h 248690"/>
              <a:gd name="connsiteX24" fmla="*/ 390043 w 1792611"/>
              <a:gd name="connsiteY24" fmla="*/ 157616 h 248690"/>
              <a:gd name="connsiteX25" fmla="*/ 381576 w 1792611"/>
              <a:gd name="connsiteY25" fmla="*/ 183016 h 248690"/>
              <a:gd name="connsiteX26" fmla="*/ 368876 w 1792611"/>
              <a:gd name="connsiteY26" fmla="*/ 187250 h 248690"/>
              <a:gd name="connsiteX27" fmla="*/ 343476 w 1792611"/>
              <a:gd name="connsiteY27" fmla="*/ 199950 h 248690"/>
              <a:gd name="connsiteX28" fmla="*/ 313843 w 1792611"/>
              <a:gd name="connsiteY28" fmla="*/ 195716 h 248690"/>
              <a:gd name="connsiteX29" fmla="*/ 296910 w 1792611"/>
              <a:gd name="connsiteY29" fmla="*/ 191483 h 248690"/>
              <a:gd name="connsiteX30" fmla="*/ 292676 w 1792611"/>
              <a:gd name="connsiteY30" fmla="*/ 178783 h 248690"/>
              <a:gd name="connsiteX31" fmla="*/ 284210 w 1792611"/>
              <a:gd name="connsiteY31" fmla="*/ 166083 h 248690"/>
              <a:gd name="connsiteX32" fmla="*/ 275743 w 1792611"/>
              <a:gd name="connsiteY32" fmla="*/ 140683 h 248690"/>
              <a:gd name="connsiteX33" fmla="*/ 250343 w 1792611"/>
              <a:gd name="connsiteY33" fmla="*/ 123750 h 248690"/>
              <a:gd name="connsiteX34" fmla="*/ 241876 w 1792611"/>
              <a:gd name="connsiteY34" fmla="*/ 111050 h 248690"/>
              <a:gd name="connsiteX35" fmla="*/ 229176 w 1792611"/>
              <a:gd name="connsiteY35" fmla="*/ 106816 h 248690"/>
              <a:gd name="connsiteX36" fmla="*/ 216476 w 1792611"/>
              <a:gd name="connsiteY36" fmla="*/ 98350 h 248690"/>
              <a:gd name="connsiteX37" fmla="*/ 203776 w 1792611"/>
              <a:gd name="connsiteY37" fmla="*/ 94116 h 248690"/>
              <a:gd name="connsiteX38" fmla="*/ 191076 w 1792611"/>
              <a:gd name="connsiteY38" fmla="*/ 85650 h 248690"/>
              <a:gd name="connsiteX39" fmla="*/ 165676 w 1792611"/>
              <a:gd name="connsiteY39" fmla="*/ 77183 h 248690"/>
              <a:gd name="connsiteX40" fmla="*/ 42910 w 1792611"/>
              <a:gd name="connsiteY40" fmla="*/ 81416 h 248690"/>
              <a:gd name="connsiteX41" fmla="*/ 17510 w 1792611"/>
              <a:gd name="connsiteY41" fmla="*/ 89883 h 248690"/>
              <a:gd name="connsiteX42" fmla="*/ 576 w 1792611"/>
              <a:gd name="connsiteY42" fmla="*/ 115283 h 248690"/>
              <a:gd name="connsiteX43" fmla="*/ 13276 w 1792611"/>
              <a:gd name="connsiteY43" fmla="*/ 119516 h 248690"/>
              <a:gd name="connsiteX44" fmla="*/ 59843 w 1792611"/>
              <a:gd name="connsiteY44" fmla="*/ 123750 h 248690"/>
              <a:gd name="connsiteX45" fmla="*/ 106410 w 1792611"/>
              <a:gd name="connsiteY45" fmla="*/ 132216 h 248690"/>
              <a:gd name="connsiteX46" fmla="*/ 144510 w 1792611"/>
              <a:gd name="connsiteY46" fmla="*/ 157616 h 248690"/>
              <a:gd name="connsiteX47" fmla="*/ 157210 w 1792611"/>
              <a:gd name="connsiteY47" fmla="*/ 166083 h 248690"/>
              <a:gd name="connsiteX48" fmla="*/ 169910 w 1792611"/>
              <a:gd name="connsiteY48" fmla="*/ 174550 h 248690"/>
              <a:gd name="connsiteX49" fmla="*/ 182610 w 1792611"/>
              <a:gd name="connsiteY49" fmla="*/ 178783 h 248690"/>
              <a:gd name="connsiteX50" fmla="*/ 195310 w 1792611"/>
              <a:gd name="connsiteY50" fmla="*/ 187250 h 248690"/>
              <a:gd name="connsiteX51" fmla="*/ 233410 w 1792611"/>
              <a:gd name="connsiteY51" fmla="*/ 199950 h 248690"/>
              <a:gd name="connsiteX52" fmla="*/ 263043 w 1792611"/>
              <a:gd name="connsiteY52" fmla="*/ 208416 h 248690"/>
              <a:gd name="connsiteX53" fmla="*/ 292676 w 1792611"/>
              <a:gd name="connsiteY53" fmla="*/ 221116 h 248690"/>
              <a:gd name="connsiteX54" fmla="*/ 322310 w 1792611"/>
              <a:gd name="connsiteY54" fmla="*/ 238050 h 248690"/>
              <a:gd name="connsiteX55" fmla="*/ 356176 w 1792611"/>
              <a:gd name="connsiteY55" fmla="*/ 246516 h 248690"/>
              <a:gd name="connsiteX56" fmla="*/ 440843 w 1792611"/>
              <a:gd name="connsiteY56" fmla="*/ 229583 h 248690"/>
              <a:gd name="connsiteX57" fmla="*/ 453543 w 1792611"/>
              <a:gd name="connsiteY57" fmla="*/ 216883 h 248690"/>
              <a:gd name="connsiteX58" fmla="*/ 470476 w 1792611"/>
              <a:gd name="connsiteY58" fmla="*/ 166083 h 248690"/>
              <a:gd name="connsiteX59" fmla="*/ 483176 w 1792611"/>
              <a:gd name="connsiteY59" fmla="*/ 161850 h 248690"/>
              <a:gd name="connsiteX60" fmla="*/ 504343 w 1792611"/>
              <a:gd name="connsiteY60" fmla="*/ 153383 h 248690"/>
              <a:gd name="connsiteX61" fmla="*/ 614410 w 1792611"/>
              <a:gd name="connsiteY61" fmla="*/ 144916 h 248690"/>
              <a:gd name="connsiteX62" fmla="*/ 673676 w 1792611"/>
              <a:gd name="connsiteY62" fmla="*/ 127983 h 248690"/>
              <a:gd name="connsiteX63" fmla="*/ 686376 w 1792611"/>
              <a:gd name="connsiteY63" fmla="*/ 123750 h 248690"/>
              <a:gd name="connsiteX64" fmla="*/ 703310 w 1792611"/>
              <a:gd name="connsiteY64" fmla="*/ 115283 h 248690"/>
              <a:gd name="connsiteX65" fmla="*/ 728710 w 1792611"/>
              <a:gd name="connsiteY65" fmla="*/ 106816 h 248690"/>
              <a:gd name="connsiteX66" fmla="*/ 741410 w 1792611"/>
              <a:gd name="connsiteY66" fmla="*/ 98350 h 248690"/>
              <a:gd name="connsiteX67" fmla="*/ 779510 w 1792611"/>
              <a:gd name="connsiteY67" fmla="*/ 94116 h 248690"/>
              <a:gd name="connsiteX68" fmla="*/ 1033510 w 1792611"/>
              <a:gd name="connsiteY68" fmla="*/ 111050 h 248690"/>
              <a:gd name="connsiteX69" fmla="*/ 1101243 w 1792611"/>
              <a:gd name="connsiteY69" fmla="*/ 123750 h 248690"/>
              <a:gd name="connsiteX70" fmla="*/ 1190143 w 1792611"/>
              <a:gd name="connsiteY70" fmla="*/ 85650 h 248690"/>
              <a:gd name="connsiteX71" fmla="*/ 1300210 w 1792611"/>
              <a:gd name="connsiteY71" fmla="*/ 119516 h 248690"/>
              <a:gd name="connsiteX72" fmla="*/ 1427210 w 1792611"/>
              <a:gd name="connsiteY72" fmla="*/ 123749 h 248690"/>
              <a:gd name="connsiteX73" fmla="*/ 1537277 w 1792611"/>
              <a:gd name="connsiteY73" fmla="*/ 89884 h 248690"/>
              <a:gd name="connsiteX74" fmla="*/ 1617710 w 1792611"/>
              <a:gd name="connsiteY74" fmla="*/ 51783 h 248690"/>
              <a:gd name="connsiteX75" fmla="*/ 1702376 w 1792611"/>
              <a:gd name="connsiteY75" fmla="*/ 26383 h 248690"/>
              <a:gd name="connsiteX76" fmla="*/ 1791276 w 1792611"/>
              <a:gd name="connsiteY76"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65210 w 1792611"/>
              <a:gd name="connsiteY9" fmla="*/ 30616 h 248690"/>
              <a:gd name="connsiteX10" fmla="*/ 652510 w 1792611"/>
              <a:gd name="connsiteY10" fmla="*/ 43316 h 248690"/>
              <a:gd name="connsiteX11" fmla="*/ 639810 w 1792611"/>
              <a:gd name="connsiteY11" fmla="*/ 51783 h 248690"/>
              <a:gd name="connsiteX12" fmla="*/ 631343 w 1792611"/>
              <a:gd name="connsiteY12" fmla="*/ 64483 h 248690"/>
              <a:gd name="connsiteX13" fmla="*/ 614410 w 1792611"/>
              <a:gd name="connsiteY13" fmla="*/ 72950 h 248690"/>
              <a:gd name="connsiteX14" fmla="*/ 601710 w 1792611"/>
              <a:gd name="connsiteY14" fmla="*/ 81416 h 248690"/>
              <a:gd name="connsiteX15" fmla="*/ 589010 w 1792611"/>
              <a:gd name="connsiteY15" fmla="*/ 85650 h 248690"/>
              <a:gd name="connsiteX16" fmla="*/ 559376 w 1792611"/>
              <a:gd name="connsiteY16" fmla="*/ 94116 h 248690"/>
              <a:gd name="connsiteX17" fmla="*/ 517043 w 1792611"/>
              <a:gd name="connsiteY17" fmla="*/ 111050 h 248690"/>
              <a:gd name="connsiteX18" fmla="*/ 504343 w 1792611"/>
              <a:gd name="connsiteY18" fmla="*/ 115283 h 248690"/>
              <a:gd name="connsiteX19" fmla="*/ 491643 w 1792611"/>
              <a:gd name="connsiteY19" fmla="*/ 123750 h 248690"/>
              <a:gd name="connsiteX20" fmla="*/ 478943 w 1792611"/>
              <a:gd name="connsiteY20" fmla="*/ 127983 h 248690"/>
              <a:gd name="connsiteX21" fmla="*/ 449310 w 1792611"/>
              <a:gd name="connsiteY21" fmla="*/ 136450 h 248690"/>
              <a:gd name="connsiteX22" fmla="*/ 436610 w 1792611"/>
              <a:gd name="connsiteY22" fmla="*/ 140683 h 248690"/>
              <a:gd name="connsiteX23" fmla="*/ 402743 w 1792611"/>
              <a:gd name="connsiteY23" fmla="*/ 149150 h 248690"/>
              <a:gd name="connsiteX24" fmla="*/ 390043 w 1792611"/>
              <a:gd name="connsiteY24" fmla="*/ 157616 h 248690"/>
              <a:gd name="connsiteX25" fmla="*/ 381576 w 1792611"/>
              <a:gd name="connsiteY25" fmla="*/ 183016 h 248690"/>
              <a:gd name="connsiteX26" fmla="*/ 368876 w 1792611"/>
              <a:gd name="connsiteY26" fmla="*/ 187250 h 248690"/>
              <a:gd name="connsiteX27" fmla="*/ 343476 w 1792611"/>
              <a:gd name="connsiteY27" fmla="*/ 199950 h 248690"/>
              <a:gd name="connsiteX28" fmla="*/ 313843 w 1792611"/>
              <a:gd name="connsiteY28" fmla="*/ 195716 h 248690"/>
              <a:gd name="connsiteX29" fmla="*/ 296910 w 1792611"/>
              <a:gd name="connsiteY29" fmla="*/ 191483 h 248690"/>
              <a:gd name="connsiteX30" fmla="*/ 292676 w 1792611"/>
              <a:gd name="connsiteY30" fmla="*/ 178783 h 248690"/>
              <a:gd name="connsiteX31" fmla="*/ 284210 w 1792611"/>
              <a:gd name="connsiteY31" fmla="*/ 166083 h 248690"/>
              <a:gd name="connsiteX32" fmla="*/ 275743 w 1792611"/>
              <a:gd name="connsiteY32" fmla="*/ 140683 h 248690"/>
              <a:gd name="connsiteX33" fmla="*/ 250343 w 1792611"/>
              <a:gd name="connsiteY33" fmla="*/ 123750 h 248690"/>
              <a:gd name="connsiteX34" fmla="*/ 241876 w 1792611"/>
              <a:gd name="connsiteY34" fmla="*/ 111050 h 248690"/>
              <a:gd name="connsiteX35" fmla="*/ 229176 w 1792611"/>
              <a:gd name="connsiteY35" fmla="*/ 106816 h 248690"/>
              <a:gd name="connsiteX36" fmla="*/ 216476 w 1792611"/>
              <a:gd name="connsiteY36" fmla="*/ 98350 h 248690"/>
              <a:gd name="connsiteX37" fmla="*/ 203776 w 1792611"/>
              <a:gd name="connsiteY37" fmla="*/ 94116 h 248690"/>
              <a:gd name="connsiteX38" fmla="*/ 191076 w 1792611"/>
              <a:gd name="connsiteY38" fmla="*/ 85650 h 248690"/>
              <a:gd name="connsiteX39" fmla="*/ 165676 w 1792611"/>
              <a:gd name="connsiteY39" fmla="*/ 77183 h 248690"/>
              <a:gd name="connsiteX40" fmla="*/ 42910 w 1792611"/>
              <a:gd name="connsiteY40" fmla="*/ 81416 h 248690"/>
              <a:gd name="connsiteX41" fmla="*/ 17510 w 1792611"/>
              <a:gd name="connsiteY41" fmla="*/ 89883 h 248690"/>
              <a:gd name="connsiteX42" fmla="*/ 576 w 1792611"/>
              <a:gd name="connsiteY42" fmla="*/ 115283 h 248690"/>
              <a:gd name="connsiteX43" fmla="*/ 13276 w 1792611"/>
              <a:gd name="connsiteY43" fmla="*/ 119516 h 248690"/>
              <a:gd name="connsiteX44" fmla="*/ 59843 w 1792611"/>
              <a:gd name="connsiteY44" fmla="*/ 123750 h 248690"/>
              <a:gd name="connsiteX45" fmla="*/ 106410 w 1792611"/>
              <a:gd name="connsiteY45" fmla="*/ 132216 h 248690"/>
              <a:gd name="connsiteX46" fmla="*/ 144510 w 1792611"/>
              <a:gd name="connsiteY46" fmla="*/ 157616 h 248690"/>
              <a:gd name="connsiteX47" fmla="*/ 157210 w 1792611"/>
              <a:gd name="connsiteY47" fmla="*/ 166083 h 248690"/>
              <a:gd name="connsiteX48" fmla="*/ 169910 w 1792611"/>
              <a:gd name="connsiteY48" fmla="*/ 174550 h 248690"/>
              <a:gd name="connsiteX49" fmla="*/ 182610 w 1792611"/>
              <a:gd name="connsiteY49" fmla="*/ 178783 h 248690"/>
              <a:gd name="connsiteX50" fmla="*/ 195310 w 1792611"/>
              <a:gd name="connsiteY50" fmla="*/ 187250 h 248690"/>
              <a:gd name="connsiteX51" fmla="*/ 233410 w 1792611"/>
              <a:gd name="connsiteY51" fmla="*/ 199950 h 248690"/>
              <a:gd name="connsiteX52" fmla="*/ 263043 w 1792611"/>
              <a:gd name="connsiteY52" fmla="*/ 208416 h 248690"/>
              <a:gd name="connsiteX53" fmla="*/ 292676 w 1792611"/>
              <a:gd name="connsiteY53" fmla="*/ 221116 h 248690"/>
              <a:gd name="connsiteX54" fmla="*/ 322310 w 1792611"/>
              <a:gd name="connsiteY54" fmla="*/ 238050 h 248690"/>
              <a:gd name="connsiteX55" fmla="*/ 356176 w 1792611"/>
              <a:gd name="connsiteY55" fmla="*/ 246516 h 248690"/>
              <a:gd name="connsiteX56" fmla="*/ 440843 w 1792611"/>
              <a:gd name="connsiteY56" fmla="*/ 229583 h 248690"/>
              <a:gd name="connsiteX57" fmla="*/ 453543 w 1792611"/>
              <a:gd name="connsiteY57" fmla="*/ 216883 h 248690"/>
              <a:gd name="connsiteX58" fmla="*/ 470476 w 1792611"/>
              <a:gd name="connsiteY58" fmla="*/ 166083 h 248690"/>
              <a:gd name="connsiteX59" fmla="*/ 483176 w 1792611"/>
              <a:gd name="connsiteY59" fmla="*/ 161850 h 248690"/>
              <a:gd name="connsiteX60" fmla="*/ 504343 w 1792611"/>
              <a:gd name="connsiteY60" fmla="*/ 153383 h 248690"/>
              <a:gd name="connsiteX61" fmla="*/ 614410 w 1792611"/>
              <a:gd name="connsiteY61" fmla="*/ 144916 h 248690"/>
              <a:gd name="connsiteX62" fmla="*/ 673676 w 1792611"/>
              <a:gd name="connsiteY62" fmla="*/ 127983 h 248690"/>
              <a:gd name="connsiteX63" fmla="*/ 686376 w 1792611"/>
              <a:gd name="connsiteY63" fmla="*/ 123750 h 248690"/>
              <a:gd name="connsiteX64" fmla="*/ 703310 w 1792611"/>
              <a:gd name="connsiteY64" fmla="*/ 115283 h 248690"/>
              <a:gd name="connsiteX65" fmla="*/ 728710 w 1792611"/>
              <a:gd name="connsiteY65" fmla="*/ 106816 h 248690"/>
              <a:gd name="connsiteX66" fmla="*/ 741410 w 1792611"/>
              <a:gd name="connsiteY66" fmla="*/ 98350 h 248690"/>
              <a:gd name="connsiteX67" fmla="*/ 779510 w 1792611"/>
              <a:gd name="connsiteY67" fmla="*/ 94116 h 248690"/>
              <a:gd name="connsiteX68" fmla="*/ 1033510 w 1792611"/>
              <a:gd name="connsiteY68" fmla="*/ 111050 h 248690"/>
              <a:gd name="connsiteX69" fmla="*/ 1101243 w 1792611"/>
              <a:gd name="connsiteY69" fmla="*/ 123750 h 248690"/>
              <a:gd name="connsiteX70" fmla="*/ 1190143 w 1792611"/>
              <a:gd name="connsiteY70" fmla="*/ 85650 h 248690"/>
              <a:gd name="connsiteX71" fmla="*/ 1300210 w 1792611"/>
              <a:gd name="connsiteY71" fmla="*/ 119516 h 248690"/>
              <a:gd name="connsiteX72" fmla="*/ 1427210 w 1792611"/>
              <a:gd name="connsiteY72" fmla="*/ 123749 h 248690"/>
              <a:gd name="connsiteX73" fmla="*/ 1537277 w 1792611"/>
              <a:gd name="connsiteY73" fmla="*/ 89884 h 248690"/>
              <a:gd name="connsiteX74" fmla="*/ 1617710 w 1792611"/>
              <a:gd name="connsiteY74" fmla="*/ 51783 h 248690"/>
              <a:gd name="connsiteX75" fmla="*/ 1702376 w 1792611"/>
              <a:gd name="connsiteY75" fmla="*/ 26383 h 248690"/>
              <a:gd name="connsiteX76" fmla="*/ 1791276 w 1792611"/>
              <a:gd name="connsiteY76"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65210 w 1792611"/>
              <a:gd name="connsiteY9" fmla="*/ 30616 h 248690"/>
              <a:gd name="connsiteX10" fmla="*/ 652510 w 1792611"/>
              <a:gd name="connsiteY10" fmla="*/ 43316 h 248690"/>
              <a:gd name="connsiteX11" fmla="*/ 639810 w 1792611"/>
              <a:gd name="connsiteY11" fmla="*/ 51783 h 248690"/>
              <a:gd name="connsiteX12" fmla="*/ 631343 w 1792611"/>
              <a:gd name="connsiteY12" fmla="*/ 64483 h 248690"/>
              <a:gd name="connsiteX13" fmla="*/ 614410 w 1792611"/>
              <a:gd name="connsiteY13" fmla="*/ 72950 h 248690"/>
              <a:gd name="connsiteX14" fmla="*/ 601710 w 1792611"/>
              <a:gd name="connsiteY14" fmla="*/ 81416 h 248690"/>
              <a:gd name="connsiteX15" fmla="*/ 589010 w 1792611"/>
              <a:gd name="connsiteY15" fmla="*/ 85650 h 248690"/>
              <a:gd name="connsiteX16" fmla="*/ 559376 w 1792611"/>
              <a:gd name="connsiteY16" fmla="*/ 94116 h 248690"/>
              <a:gd name="connsiteX17" fmla="*/ 517043 w 1792611"/>
              <a:gd name="connsiteY17" fmla="*/ 111050 h 248690"/>
              <a:gd name="connsiteX18" fmla="*/ 504343 w 1792611"/>
              <a:gd name="connsiteY18" fmla="*/ 115283 h 248690"/>
              <a:gd name="connsiteX19" fmla="*/ 491643 w 1792611"/>
              <a:gd name="connsiteY19" fmla="*/ 123750 h 248690"/>
              <a:gd name="connsiteX20" fmla="*/ 478943 w 1792611"/>
              <a:gd name="connsiteY20" fmla="*/ 127983 h 248690"/>
              <a:gd name="connsiteX21" fmla="*/ 449310 w 1792611"/>
              <a:gd name="connsiteY21" fmla="*/ 136450 h 248690"/>
              <a:gd name="connsiteX22" fmla="*/ 436610 w 1792611"/>
              <a:gd name="connsiteY22" fmla="*/ 140683 h 248690"/>
              <a:gd name="connsiteX23" fmla="*/ 402743 w 1792611"/>
              <a:gd name="connsiteY23" fmla="*/ 149150 h 248690"/>
              <a:gd name="connsiteX24" fmla="*/ 390043 w 1792611"/>
              <a:gd name="connsiteY24" fmla="*/ 157616 h 248690"/>
              <a:gd name="connsiteX25" fmla="*/ 381576 w 1792611"/>
              <a:gd name="connsiteY25" fmla="*/ 183016 h 248690"/>
              <a:gd name="connsiteX26" fmla="*/ 368876 w 1792611"/>
              <a:gd name="connsiteY26" fmla="*/ 187250 h 248690"/>
              <a:gd name="connsiteX27" fmla="*/ 343476 w 1792611"/>
              <a:gd name="connsiteY27" fmla="*/ 199950 h 248690"/>
              <a:gd name="connsiteX28" fmla="*/ 313843 w 1792611"/>
              <a:gd name="connsiteY28" fmla="*/ 195716 h 248690"/>
              <a:gd name="connsiteX29" fmla="*/ 296910 w 1792611"/>
              <a:gd name="connsiteY29" fmla="*/ 191483 h 248690"/>
              <a:gd name="connsiteX30" fmla="*/ 292676 w 1792611"/>
              <a:gd name="connsiteY30" fmla="*/ 178783 h 248690"/>
              <a:gd name="connsiteX31" fmla="*/ 284210 w 1792611"/>
              <a:gd name="connsiteY31" fmla="*/ 166083 h 248690"/>
              <a:gd name="connsiteX32" fmla="*/ 275743 w 1792611"/>
              <a:gd name="connsiteY32" fmla="*/ 140683 h 248690"/>
              <a:gd name="connsiteX33" fmla="*/ 250343 w 1792611"/>
              <a:gd name="connsiteY33" fmla="*/ 123750 h 248690"/>
              <a:gd name="connsiteX34" fmla="*/ 241876 w 1792611"/>
              <a:gd name="connsiteY34" fmla="*/ 111050 h 248690"/>
              <a:gd name="connsiteX35" fmla="*/ 229176 w 1792611"/>
              <a:gd name="connsiteY35" fmla="*/ 106816 h 248690"/>
              <a:gd name="connsiteX36" fmla="*/ 216476 w 1792611"/>
              <a:gd name="connsiteY36" fmla="*/ 98350 h 248690"/>
              <a:gd name="connsiteX37" fmla="*/ 203776 w 1792611"/>
              <a:gd name="connsiteY37" fmla="*/ 94116 h 248690"/>
              <a:gd name="connsiteX38" fmla="*/ 191076 w 1792611"/>
              <a:gd name="connsiteY38" fmla="*/ 85650 h 248690"/>
              <a:gd name="connsiteX39" fmla="*/ 165676 w 1792611"/>
              <a:gd name="connsiteY39" fmla="*/ 77183 h 248690"/>
              <a:gd name="connsiteX40" fmla="*/ 42910 w 1792611"/>
              <a:gd name="connsiteY40" fmla="*/ 81416 h 248690"/>
              <a:gd name="connsiteX41" fmla="*/ 17510 w 1792611"/>
              <a:gd name="connsiteY41" fmla="*/ 89883 h 248690"/>
              <a:gd name="connsiteX42" fmla="*/ 576 w 1792611"/>
              <a:gd name="connsiteY42" fmla="*/ 115283 h 248690"/>
              <a:gd name="connsiteX43" fmla="*/ 13276 w 1792611"/>
              <a:gd name="connsiteY43" fmla="*/ 119516 h 248690"/>
              <a:gd name="connsiteX44" fmla="*/ 59843 w 1792611"/>
              <a:gd name="connsiteY44" fmla="*/ 123750 h 248690"/>
              <a:gd name="connsiteX45" fmla="*/ 106410 w 1792611"/>
              <a:gd name="connsiteY45" fmla="*/ 132216 h 248690"/>
              <a:gd name="connsiteX46" fmla="*/ 144510 w 1792611"/>
              <a:gd name="connsiteY46" fmla="*/ 157616 h 248690"/>
              <a:gd name="connsiteX47" fmla="*/ 157210 w 1792611"/>
              <a:gd name="connsiteY47" fmla="*/ 166083 h 248690"/>
              <a:gd name="connsiteX48" fmla="*/ 169910 w 1792611"/>
              <a:gd name="connsiteY48" fmla="*/ 174550 h 248690"/>
              <a:gd name="connsiteX49" fmla="*/ 182610 w 1792611"/>
              <a:gd name="connsiteY49" fmla="*/ 178783 h 248690"/>
              <a:gd name="connsiteX50" fmla="*/ 195310 w 1792611"/>
              <a:gd name="connsiteY50" fmla="*/ 187250 h 248690"/>
              <a:gd name="connsiteX51" fmla="*/ 233410 w 1792611"/>
              <a:gd name="connsiteY51" fmla="*/ 199950 h 248690"/>
              <a:gd name="connsiteX52" fmla="*/ 263043 w 1792611"/>
              <a:gd name="connsiteY52" fmla="*/ 208416 h 248690"/>
              <a:gd name="connsiteX53" fmla="*/ 292676 w 1792611"/>
              <a:gd name="connsiteY53" fmla="*/ 221116 h 248690"/>
              <a:gd name="connsiteX54" fmla="*/ 322310 w 1792611"/>
              <a:gd name="connsiteY54" fmla="*/ 238050 h 248690"/>
              <a:gd name="connsiteX55" fmla="*/ 356176 w 1792611"/>
              <a:gd name="connsiteY55" fmla="*/ 246516 h 248690"/>
              <a:gd name="connsiteX56" fmla="*/ 440843 w 1792611"/>
              <a:gd name="connsiteY56" fmla="*/ 229583 h 248690"/>
              <a:gd name="connsiteX57" fmla="*/ 453543 w 1792611"/>
              <a:gd name="connsiteY57" fmla="*/ 216883 h 248690"/>
              <a:gd name="connsiteX58" fmla="*/ 470476 w 1792611"/>
              <a:gd name="connsiteY58" fmla="*/ 166083 h 248690"/>
              <a:gd name="connsiteX59" fmla="*/ 483176 w 1792611"/>
              <a:gd name="connsiteY59" fmla="*/ 161850 h 248690"/>
              <a:gd name="connsiteX60" fmla="*/ 504343 w 1792611"/>
              <a:gd name="connsiteY60" fmla="*/ 153383 h 248690"/>
              <a:gd name="connsiteX61" fmla="*/ 614410 w 1792611"/>
              <a:gd name="connsiteY61" fmla="*/ 144916 h 248690"/>
              <a:gd name="connsiteX62" fmla="*/ 673676 w 1792611"/>
              <a:gd name="connsiteY62" fmla="*/ 127983 h 248690"/>
              <a:gd name="connsiteX63" fmla="*/ 686376 w 1792611"/>
              <a:gd name="connsiteY63" fmla="*/ 123750 h 248690"/>
              <a:gd name="connsiteX64" fmla="*/ 703310 w 1792611"/>
              <a:gd name="connsiteY64" fmla="*/ 115283 h 248690"/>
              <a:gd name="connsiteX65" fmla="*/ 728710 w 1792611"/>
              <a:gd name="connsiteY65" fmla="*/ 106816 h 248690"/>
              <a:gd name="connsiteX66" fmla="*/ 741410 w 1792611"/>
              <a:gd name="connsiteY66" fmla="*/ 98350 h 248690"/>
              <a:gd name="connsiteX67" fmla="*/ 779510 w 1792611"/>
              <a:gd name="connsiteY67" fmla="*/ 94116 h 248690"/>
              <a:gd name="connsiteX68" fmla="*/ 1033510 w 1792611"/>
              <a:gd name="connsiteY68" fmla="*/ 111050 h 248690"/>
              <a:gd name="connsiteX69" fmla="*/ 1101243 w 1792611"/>
              <a:gd name="connsiteY69" fmla="*/ 77183 h 248690"/>
              <a:gd name="connsiteX70" fmla="*/ 1190143 w 1792611"/>
              <a:gd name="connsiteY70" fmla="*/ 85650 h 248690"/>
              <a:gd name="connsiteX71" fmla="*/ 1300210 w 1792611"/>
              <a:gd name="connsiteY71" fmla="*/ 119516 h 248690"/>
              <a:gd name="connsiteX72" fmla="*/ 1427210 w 1792611"/>
              <a:gd name="connsiteY72" fmla="*/ 123749 h 248690"/>
              <a:gd name="connsiteX73" fmla="*/ 1537277 w 1792611"/>
              <a:gd name="connsiteY73" fmla="*/ 89884 h 248690"/>
              <a:gd name="connsiteX74" fmla="*/ 1617710 w 1792611"/>
              <a:gd name="connsiteY74" fmla="*/ 51783 h 248690"/>
              <a:gd name="connsiteX75" fmla="*/ 1702376 w 1792611"/>
              <a:gd name="connsiteY75" fmla="*/ 26383 h 248690"/>
              <a:gd name="connsiteX76" fmla="*/ 1791276 w 1792611"/>
              <a:gd name="connsiteY76"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65210 w 1792611"/>
              <a:gd name="connsiteY9" fmla="*/ 30616 h 248690"/>
              <a:gd name="connsiteX10" fmla="*/ 652510 w 1792611"/>
              <a:gd name="connsiteY10" fmla="*/ 43316 h 248690"/>
              <a:gd name="connsiteX11" fmla="*/ 639810 w 1792611"/>
              <a:gd name="connsiteY11" fmla="*/ 51783 h 248690"/>
              <a:gd name="connsiteX12" fmla="*/ 631343 w 1792611"/>
              <a:gd name="connsiteY12" fmla="*/ 64483 h 248690"/>
              <a:gd name="connsiteX13" fmla="*/ 614410 w 1792611"/>
              <a:gd name="connsiteY13" fmla="*/ 72950 h 248690"/>
              <a:gd name="connsiteX14" fmla="*/ 601710 w 1792611"/>
              <a:gd name="connsiteY14" fmla="*/ 81416 h 248690"/>
              <a:gd name="connsiteX15" fmla="*/ 589010 w 1792611"/>
              <a:gd name="connsiteY15" fmla="*/ 85650 h 248690"/>
              <a:gd name="connsiteX16" fmla="*/ 559376 w 1792611"/>
              <a:gd name="connsiteY16" fmla="*/ 94116 h 248690"/>
              <a:gd name="connsiteX17" fmla="*/ 517043 w 1792611"/>
              <a:gd name="connsiteY17" fmla="*/ 111050 h 248690"/>
              <a:gd name="connsiteX18" fmla="*/ 504343 w 1792611"/>
              <a:gd name="connsiteY18" fmla="*/ 115283 h 248690"/>
              <a:gd name="connsiteX19" fmla="*/ 491643 w 1792611"/>
              <a:gd name="connsiteY19" fmla="*/ 123750 h 248690"/>
              <a:gd name="connsiteX20" fmla="*/ 478943 w 1792611"/>
              <a:gd name="connsiteY20" fmla="*/ 127983 h 248690"/>
              <a:gd name="connsiteX21" fmla="*/ 449310 w 1792611"/>
              <a:gd name="connsiteY21" fmla="*/ 136450 h 248690"/>
              <a:gd name="connsiteX22" fmla="*/ 436610 w 1792611"/>
              <a:gd name="connsiteY22" fmla="*/ 140683 h 248690"/>
              <a:gd name="connsiteX23" fmla="*/ 402743 w 1792611"/>
              <a:gd name="connsiteY23" fmla="*/ 149150 h 248690"/>
              <a:gd name="connsiteX24" fmla="*/ 390043 w 1792611"/>
              <a:gd name="connsiteY24" fmla="*/ 157616 h 248690"/>
              <a:gd name="connsiteX25" fmla="*/ 381576 w 1792611"/>
              <a:gd name="connsiteY25" fmla="*/ 183016 h 248690"/>
              <a:gd name="connsiteX26" fmla="*/ 368876 w 1792611"/>
              <a:gd name="connsiteY26" fmla="*/ 187250 h 248690"/>
              <a:gd name="connsiteX27" fmla="*/ 343476 w 1792611"/>
              <a:gd name="connsiteY27" fmla="*/ 199950 h 248690"/>
              <a:gd name="connsiteX28" fmla="*/ 313843 w 1792611"/>
              <a:gd name="connsiteY28" fmla="*/ 195716 h 248690"/>
              <a:gd name="connsiteX29" fmla="*/ 296910 w 1792611"/>
              <a:gd name="connsiteY29" fmla="*/ 191483 h 248690"/>
              <a:gd name="connsiteX30" fmla="*/ 292676 w 1792611"/>
              <a:gd name="connsiteY30" fmla="*/ 178783 h 248690"/>
              <a:gd name="connsiteX31" fmla="*/ 284210 w 1792611"/>
              <a:gd name="connsiteY31" fmla="*/ 166083 h 248690"/>
              <a:gd name="connsiteX32" fmla="*/ 275743 w 1792611"/>
              <a:gd name="connsiteY32" fmla="*/ 140683 h 248690"/>
              <a:gd name="connsiteX33" fmla="*/ 250343 w 1792611"/>
              <a:gd name="connsiteY33" fmla="*/ 123750 h 248690"/>
              <a:gd name="connsiteX34" fmla="*/ 241876 w 1792611"/>
              <a:gd name="connsiteY34" fmla="*/ 111050 h 248690"/>
              <a:gd name="connsiteX35" fmla="*/ 229176 w 1792611"/>
              <a:gd name="connsiteY35" fmla="*/ 106816 h 248690"/>
              <a:gd name="connsiteX36" fmla="*/ 216476 w 1792611"/>
              <a:gd name="connsiteY36" fmla="*/ 98350 h 248690"/>
              <a:gd name="connsiteX37" fmla="*/ 203776 w 1792611"/>
              <a:gd name="connsiteY37" fmla="*/ 94116 h 248690"/>
              <a:gd name="connsiteX38" fmla="*/ 191076 w 1792611"/>
              <a:gd name="connsiteY38" fmla="*/ 85650 h 248690"/>
              <a:gd name="connsiteX39" fmla="*/ 165676 w 1792611"/>
              <a:gd name="connsiteY39" fmla="*/ 77183 h 248690"/>
              <a:gd name="connsiteX40" fmla="*/ 42910 w 1792611"/>
              <a:gd name="connsiteY40" fmla="*/ 81416 h 248690"/>
              <a:gd name="connsiteX41" fmla="*/ 17510 w 1792611"/>
              <a:gd name="connsiteY41" fmla="*/ 89883 h 248690"/>
              <a:gd name="connsiteX42" fmla="*/ 576 w 1792611"/>
              <a:gd name="connsiteY42" fmla="*/ 115283 h 248690"/>
              <a:gd name="connsiteX43" fmla="*/ 13276 w 1792611"/>
              <a:gd name="connsiteY43" fmla="*/ 119516 h 248690"/>
              <a:gd name="connsiteX44" fmla="*/ 59843 w 1792611"/>
              <a:gd name="connsiteY44" fmla="*/ 123750 h 248690"/>
              <a:gd name="connsiteX45" fmla="*/ 106410 w 1792611"/>
              <a:gd name="connsiteY45" fmla="*/ 132216 h 248690"/>
              <a:gd name="connsiteX46" fmla="*/ 144510 w 1792611"/>
              <a:gd name="connsiteY46" fmla="*/ 157616 h 248690"/>
              <a:gd name="connsiteX47" fmla="*/ 157210 w 1792611"/>
              <a:gd name="connsiteY47" fmla="*/ 166083 h 248690"/>
              <a:gd name="connsiteX48" fmla="*/ 169910 w 1792611"/>
              <a:gd name="connsiteY48" fmla="*/ 174550 h 248690"/>
              <a:gd name="connsiteX49" fmla="*/ 182610 w 1792611"/>
              <a:gd name="connsiteY49" fmla="*/ 178783 h 248690"/>
              <a:gd name="connsiteX50" fmla="*/ 195310 w 1792611"/>
              <a:gd name="connsiteY50" fmla="*/ 187250 h 248690"/>
              <a:gd name="connsiteX51" fmla="*/ 233410 w 1792611"/>
              <a:gd name="connsiteY51" fmla="*/ 199950 h 248690"/>
              <a:gd name="connsiteX52" fmla="*/ 263043 w 1792611"/>
              <a:gd name="connsiteY52" fmla="*/ 208416 h 248690"/>
              <a:gd name="connsiteX53" fmla="*/ 292676 w 1792611"/>
              <a:gd name="connsiteY53" fmla="*/ 221116 h 248690"/>
              <a:gd name="connsiteX54" fmla="*/ 322310 w 1792611"/>
              <a:gd name="connsiteY54" fmla="*/ 238050 h 248690"/>
              <a:gd name="connsiteX55" fmla="*/ 356176 w 1792611"/>
              <a:gd name="connsiteY55" fmla="*/ 246516 h 248690"/>
              <a:gd name="connsiteX56" fmla="*/ 440843 w 1792611"/>
              <a:gd name="connsiteY56" fmla="*/ 229583 h 248690"/>
              <a:gd name="connsiteX57" fmla="*/ 453543 w 1792611"/>
              <a:gd name="connsiteY57" fmla="*/ 216883 h 248690"/>
              <a:gd name="connsiteX58" fmla="*/ 470476 w 1792611"/>
              <a:gd name="connsiteY58" fmla="*/ 166083 h 248690"/>
              <a:gd name="connsiteX59" fmla="*/ 483176 w 1792611"/>
              <a:gd name="connsiteY59" fmla="*/ 161850 h 248690"/>
              <a:gd name="connsiteX60" fmla="*/ 504343 w 1792611"/>
              <a:gd name="connsiteY60" fmla="*/ 153383 h 248690"/>
              <a:gd name="connsiteX61" fmla="*/ 614410 w 1792611"/>
              <a:gd name="connsiteY61" fmla="*/ 144916 h 248690"/>
              <a:gd name="connsiteX62" fmla="*/ 673676 w 1792611"/>
              <a:gd name="connsiteY62" fmla="*/ 127983 h 248690"/>
              <a:gd name="connsiteX63" fmla="*/ 686376 w 1792611"/>
              <a:gd name="connsiteY63" fmla="*/ 123750 h 248690"/>
              <a:gd name="connsiteX64" fmla="*/ 703310 w 1792611"/>
              <a:gd name="connsiteY64" fmla="*/ 115283 h 248690"/>
              <a:gd name="connsiteX65" fmla="*/ 728710 w 1792611"/>
              <a:gd name="connsiteY65" fmla="*/ 106816 h 248690"/>
              <a:gd name="connsiteX66" fmla="*/ 741410 w 1792611"/>
              <a:gd name="connsiteY66" fmla="*/ 98350 h 248690"/>
              <a:gd name="connsiteX67" fmla="*/ 779510 w 1792611"/>
              <a:gd name="connsiteY67" fmla="*/ 94116 h 248690"/>
              <a:gd name="connsiteX68" fmla="*/ 1003877 w 1792611"/>
              <a:gd name="connsiteY68" fmla="*/ 85650 h 248690"/>
              <a:gd name="connsiteX69" fmla="*/ 1101243 w 1792611"/>
              <a:gd name="connsiteY69" fmla="*/ 77183 h 248690"/>
              <a:gd name="connsiteX70" fmla="*/ 1190143 w 1792611"/>
              <a:gd name="connsiteY70" fmla="*/ 85650 h 248690"/>
              <a:gd name="connsiteX71" fmla="*/ 1300210 w 1792611"/>
              <a:gd name="connsiteY71" fmla="*/ 119516 h 248690"/>
              <a:gd name="connsiteX72" fmla="*/ 1427210 w 1792611"/>
              <a:gd name="connsiteY72" fmla="*/ 123749 h 248690"/>
              <a:gd name="connsiteX73" fmla="*/ 1537277 w 1792611"/>
              <a:gd name="connsiteY73" fmla="*/ 89884 h 248690"/>
              <a:gd name="connsiteX74" fmla="*/ 1617710 w 1792611"/>
              <a:gd name="connsiteY74" fmla="*/ 51783 h 248690"/>
              <a:gd name="connsiteX75" fmla="*/ 1702376 w 1792611"/>
              <a:gd name="connsiteY75" fmla="*/ 26383 h 248690"/>
              <a:gd name="connsiteX76" fmla="*/ 1791276 w 1792611"/>
              <a:gd name="connsiteY76"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65210 w 1792611"/>
              <a:gd name="connsiteY9" fmla="*/ 30616 h 248690"/>
              <a:gd name="connsiteX10" fmla="*/ 652510 w 1792611"/>
              <a:gd name="connsiteY10" fmla="*/ 43316 h 248690"/>
              <a:gd name="connsiteX11" fmla="*/ 639810 w 1792611"/>
              <a:gd name="connsiteY11" fmla="*/ 51783 h 248690"/>
              <a:gd name="connsiteX12" fmla="*/ 631343 w 1792611"/>
              <a:gd name="connsiteY12" fmla="*/ 64483 h 248690"/>
              <a:gd name="connsiteX13" fmla="*/ 614410 w 1792611"/>
              <a:gd name="connsiteY13" fmla="*/ 72950 h 248690"/>
              <a:gd name="connsiteX14" fmla="*/ 601710 w 1792611"/>
              <a:gd name="connsiteY14" fmla="*/ 81416 h 248690"/>
              <a:gd name="connsiteX15" fmla="*/ 589010 w 1792611"/>
              <a:gd name="connsiteY15" fmla="*/ 85650 h 248690"/>
              <a:gd name="connsiteX16" fmla="*/ 559376 w 1792611"/>
              <a:gd name="connsiteY16" fmla="*/ 94116 h 248690"/>
              <a:gd name="connsiteX17" fmla="*/ 517043 w 1792611"/>
              <a:gd name="connsiteY17" fmla="*/ 111050 h 248690"/>
              <a:gd name="connsiteX18" fmla="*/ 504343 w 1792611"/>
              <a:gd name="connsiteY18" fmla="*/ 115283 h 248690"/>
              <a:gd name="connsiteX19" fmla="*/ 491643 w 1792611"/>
              <a:gd name="connsiteY19" fmla="*/ 123750 h 248690"/>
              <a:gd name="connsiteX20" fmla="*/ 478943 w 1792611"/>
              <a:gd name="connsiteY20" fmla="*/ 127983 h 248690"/>
              <a:gd name="connsiteX21" fmla="*/ 449310 w 1792611"/>
              <a:gd name="connsiteY21" fmla="*/ 136450 h 248690"/>
              <a:gd name="connsiteX22" fmla="*/ 436610 w 1792611"/>
              <a:gd name="connsiteY22" fmla="*/ 140683 h 248690"/>
              <a:gd name="connsiteX23" fmla="*/ 402743 w 1792611"/>
              <a:gd name="connsiteY23" fmla="*/ 149150 h 248690"/>
              <a:gd name="connsiteX24" fmla="*/ 390043 w 1792611"/>
              <a:gd name="connsiteY24" fmla="*/ 157616 h 248690"/>
              <a:gd name="connsiteX25" fmla="*/ 381576 w 1792611"/>
              <a:gd name="connsiteY25" fmla="*/ 183016 h 248690"/>
              <a:gd name="connsiteX26" fmla="*/ 368876 w 1792611"/>
              <a:gd name="connsiteY26" fmla="*/ 187250 h 248690"/>
              <a:gd name="connsiteX27" fmla="*/ 343476 w 1792611"/>
              <a:gd name="connsiteY27" fmla="*/ 199950 h 248690"/>
              <a:gd name="connsiteX28" fmla="*/ 313843 w 1792611"/>
              <a:gd name="connsiteY28" fmla="*/ 195716 h 248690"/>
              <a:gd name="connsiteX29" fmla="*/ 296910 w 1792611"/>
              <a:gd name="connsiteY29" fmla="*/ 191483 h 248690"/>
              <a:gd name="connsiteX30" fmla="*/ 292676 w 1792611"/>
              <a:gd name="connsiteY30" fmla="*/ 178783 h 248690"/>
              <a:gd name="connsiteX31" fmla="*/ 284210 w 1792611"/>
              <a:gd name="connsiteY31" fmla="*/ 166083 h 248690"/>
              <a:gd name="connsiteX32" fmla="*/ 275743 w 1792611"/>
              <a:gd name="connsiteY32" fmla="*/ 140683 h 248690"/>
              <a:gd name="connsiteX33" fmla="*/ 250343 w 1792611"/>
              <a:gd name="connsiteY33" fmla="*/ 123750 h 248690"/>
              <a:gd name="connsiteX34" fmla="*/ 241876 w 1792611"/>
              <a:gd name="connsiteY34" fmla="*/ 111050 h 248690"/>
              <a:gd name="connsiteX35" fmla="*/ 229176 w 1792611"/>
              <a:gd name="connsiteY35" fmla="*/ 106816 h 248690"/>
              <a:gd name="connsiteX36" fmla="*/ 216476 w 1792611"/>
              <a:gd name="connsiteY36" fmla="*/ 98350 h 248690"/>
              <a:gd name="connsiteX37" fmla="*/ 203776 w 1792611"/>
              <a:gd name="connsiteY37" fmla="*/ 94116 h 248690"/>
              <a:gd name="connsiteX38" fmla="*/ 191076 w 1792611"/>
              <a:gd name="connsiteY38" fmla="*/ 85650 h 248690"/>
              <a:gd name="connsiteX39" fmla="*/ 165676 w 1792611"/>
              <a:gd name="connsiteY39" fmla="*/ 77183 h 248690"/>
              <a:gd name="connsiteX40" fmla="*/ 42910 w 1792611"/>
              <a:gd name="connsiteY40" fmla="*/ 81416 h 248690"/>
              <a:gd name="connsiteX41" fmla="*/ 17510 w 1792611"/>
              <a:gd name="connsiteY41" fmla="*/ 89883 h 248690"/>
              <a:gd name="connsiteX42" fmla="*/ 576 w 1792611"/>
              <a:gd name="connsiteY42" fmla="*/ 115283 h 248690"/>
              <a:gd name="connsiteX43" fmla="*/ 13276 w 1792611"/>
              <a:gd name="connsiteY43" fmla="*/ 119516 h 248690"/>
              <a:gd name="connsiteX44" fmla="*/ 59843 w 1792611"/>
              <a:gd name="connsiteY44" fmla="*/ 123750 h 248690"/>
              <a:gd name="connsiteX45" fmla="*/ 106410 w 1792611"/>
              <a:gd name="connsiteY45" fmla="*/ 132216 h 248690"/>
              <a:gd name="connsiteX46" fmla="*/ 144510 w 1792611"/>
              <a:gd name="connsiteY46" fmla="*/ 157616 h 248690"/>
              <a:gd name="connsiteX47" fmla="*/ 157210 w 1792611"/>
              <a:gd name="connsiteY47" fmla="*/ 166083 h 248690"/>
              <a:gd name="connsiteX48" fmla="*/ 169910 w 1792611"/>
              <a:gd name="connsiteY48" fmla="*/ 174550 h 248690"/>
              <a:gd name="connsiteX49" fmla="*/ 182610 w 1792611"/>
              <a:gd name="connsiteY49" fmla="*/ 178783 h 248690"/>
              <a:gd name="connsiteX50" fmla="*/ 195310 w 1792611"/>
              <a:gd name="connsiteY50" fmla="*/ 187250 h 248690"/>
              <a:gd name="connsiteX51" fmla="*/ 233410 w 1792611"/>
              <a:gd name="connsiteY51" fmla="*/ 199950 h 248690"/>
              <a:gd name="connsiteX52" fmla="*/ 263043 w 1792611"/>
              <a:gd name="connsiteY52" fmla="*/ 208416 h 248690"/>
              <a:gd name="connsiteX53" fmla="*/ 292676 w 1792611"/>
              <a:gd name="connsiteY53" fmla="*/ 221116 h 248690"/>
              <a:gd name="connsiteX54" fmla="*/ 322310 w 1792611"/>
              <a:gd name="connsiteY54" fmla="*/ 238050 h 248690"/>
              <a:gd name="connsiteX55" fmla="*/ 356176 w 1792611"/>
              <a:gd name="connsiteY55" fmla="*/ 246516 h 248690"/>
              <a:gd name="connsiteX56" fmla="*/ 440843 w 1792611"/>
              <a:gd name="connsiteY56" fmla="*/ 229583 h 248690"/>
              <a:gd name="connsiteX57" fmla="*/ 453543 w 1792611"/>
              <a:gd name="connsiteY57" fmla="*/ 216883 h 248690"/>
              <a:gd name="connsiteX58" fmla="*/ 470476 w 1792611"/>
              <a:gd name="connsiteY58" fmla="*/ 166083 h 248690"/>
              <a:gd name="connsiteX59" fmla="*/ 483176 w 1792611"/>
              <a:gd name="connsiteY59" fmla="*/ 161850 h 248690"/>
              <a:gd name="connsiteX60" fmla="*/ 504343 w 1792611"/>
              <a:gd name="connsiteY60" fmla="*/ 153383 h 248690"/>
              <a:gd name="connsiteX61" fmla="*/ 614410 w 1792611"/>
              <a:gd name="connsiteY61" fmla="*/ 144916 h 248690"/>
              <a:gd name="connsiteX62" fmla="*/ 673676 w 1792611"/>
              <a:gd name="connsiteY62" fmla="*/ 127983 h 248690"/>
              <a:gd name="connsiteX63" fmla="*/ 686376 w 1792611"/>
              <a:gd name="connsiteY63" fmla="*/ 123750 h 248690"/>
              <a:gd name="connsiteX64" fmla="*/ 703310 w 1792611"/>
              <a:gd name="connsiteY64" fmla="*/ 115283 h 248690"/>
              <a:gd name="connsiteX65" fmla="*/ 728710 w 1792611"/>
              <a:gd name="connsiteY65" fmla="*/ 106816 h 248690"/>
              <a:gd name="connsiteX66" fmla="*/ 741410 w 1792611"/>
              <a:gd name="connsiteY66" fmla="*/ 98350 h 248690"/>
              <a:gd name="connsiteX67" fmla="*/ 817610 w 1792611"/>
              <a:gd name="connsiteY67" fmla="*/ 56016 h 248690"/>
              <a:gd name="connsiteX68" fmla="*/ 1003877 w 1792611"/>
              <a:gd name="connsiteY68" fmla="*/ 85650 h 248690"/>
              <a:gd name="connsiteX69" fmla="*/ 1101243 w 1792611"/>
              <a:gd name="connsiteY69" fmla="*/ 77183 h 248690"/>
              <a:gd name="connsiteX70" fmla="*/ 1190143 w 1792611"/>
              <a:gd name="connsiteY70" fmla="*/ 85650 h 248690"/>
              <a:gd name="connsiteX71" fmla="*/ 1300210 w 1792611"/>
              <a:gd name="connsiteY71" fmla="*/ 119516 h 248690"/>
              <a:gd name="connsiteX72" fmla="*/ 1427210 w 1792611"/>
              <a:gd name="connsiteY72" fmla="*/ 123749 h 248690"/>
              <a:gd name="connsiteX73" fmla="*/ 1537277 w 1792611"/>
              <a:gd name="connsiteY73" fmla="*/ 89884 h 248690"/>
              <a:gd name="connsiteX74" fmla="*/ 1617710 w 1792611"/>
              <a:gd name="connsiteY74" fmla="*/ 51783 h 248690"/>
              <a:gd name="connsiteX75" fmla="*/ 1702376 w 1792611"/>
              <a:gd name="connsiteY75" fmla="*/ 26383 h 248690"/>
              <a:gd name="connsiteX76" fmla="*/ 1791276 w 1792611"/>
              <a:gd name="connsiteY76"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65210 w 1792611"/>
              <a:gd name="connsiteY9" fmla="*/ 30616 h 248690"/>
              <a:gd name="connsiteX10" fmla="*/ 652510 w 1792611"/>
              <a:gd name="connsiteY10" fmla="*/ 43316 h 248690"/>
              <a:gd name="connsiteX11" fmla="*/ 639810 w 1792611"/>
              <a:gd name="connsiteY11" fmla="*/ 51783 h 248690"/>
              <a:gd name="connsiteX12" fmla="*/ 631343 w 1792611"/>
              <a:gd name="connsiteY12" fmla="*/ 64483 h 248690"/>
              <a:gd name="connsiteX13" fmla="*/ 614410 w 1792611"/>
              <a:gd name="connsiteY13" fmla="*/ 72950 h 248690"/>
              <a:gd name="connsiteX14" fmla="*/ 601710 w 1792611"/>
              <a:gd name="connsiteY14" fmla="*/ 81416 h 248690"/>
              <a:gd name="connsiteX15" fmla="*/ 589010 w 1792611"/>
              <a:gd name="connsiteY15" fmla="*/ 85650 h 248690"/>
              <a:gd name="connsiteX16" fmla="*/ 559376 w 1792611"/>
              <a:gd name="connsiteY16" fmla="*/ 94116 h 248690"/>
              <a:gd name="connsiteX17" fmla="*/ 517043 w 1792611"/>
              <a:gd name="connsiteY17" fmla="*/ 111050 h 248690"/>
              <a:gd name="connsiteX18" fmla="*/ 504343 w 1792611"/>
              <a:gd name="connsiteY18" fmla="*/ 115283 h 248690"/>
              <a:gd name="connsiteX19" fmla="*/ 491643 w 1792611"/>
              <a:gd name="connsiteY19" fmla="*/ 123750 h 248690"/>
              <a:gd name="connsiteX20" fmla="*/ 478943 w 1792611"/>
              <a:gd name="connsiteY20" fmla="*/ 127983 h 248690"/>
              <a:gd name="connsiteX21" fmla="*/ 449310 w 1792611"/>
              <a:gd name="connsiteY21" fmla="*/ 136450 h 248690"/>
              <a:gd name="connsiteX22" fmla="*/ 436610 w 1792611"/>
              <a:gd name="connsiteY22" fmla="*/ 140683 h 248690"/>
              <a:gd name="connsiteX23" fmla="*/ 402743 w 1792611"/>
              <a:gd name="connsiteY23" fmla="*/ 149150 h 248690"/>
              <a:gd name="connsiteX24" fmla="*/ 390043 w 1792611"/>
              <a:gd name="connsiteY24" fmla="*/ 157616 h 248690"/>
              <a:gd name="connsiteX25" fmla="*/ 381576 w 1792611"/>
              <a:gd name="connsiteY25" fmla="*/ 183016 h 248690"/>
              <a:gd name="connsiteX26" fmla="*/ 368876 w 1792611"/>
              <a:gd name="connsiteY26" fmla="*/ 187250 h 248690"/>
              <a:gd name="connsiteX27" fmla="*/ 343476 w 1792611"/>
              <a:gd name="connsiteY27" fmla="*/ 199950 h 248690"/>
              <a:gd name="connsiteX28" fmla="*/ 313843 w 1792611"/>
              <a:gd name="connsiteY28" fmla="*/ 195716 h 248690"/>
              <a:gd name="connsiteX29" fmla="*/ 296910 w 1792611"/>
              <a:gd name="connsiteY29" fmla="*/ 191483 h 248690"/>
              <a:gd name="connsiteX30" fmla="*/ 292676 w 1792611"/>
              <a:gd name="connsiteY30" fmla="*/ 178783 h 248690"/>
              <a:gd name="connsiteX31" fmla="*/ 284210 w 1792611"/>
              <a:gd name="connsiteY31" fmla="*/ 166083 h 248690"/>
              <a:gd name="connsiteX32" fmla="*/ 275743 w 1792611"/>
              <a:gd name="connsiteY32" fmla="*/ 140683 h 248690"/>
              <a:gd name="connsiteX33" fmla="*/ 250343 w 1792611"/>
              <a:gd name="connsiteY33" fmla="*/ 123750 h 248690"/>
              <a:gd name="connsiteX34" fmla="*/ 241876 w 1792611"/>
              <a:gd name="connsiteY34" fmla="*/ 111050 h 248690"/>
              <a:gd name="connsiteX35" fmla="*/ 229176 w 1792611"/>
              <a:gd name="connsiteY35" fmla="*/ 106816 h 248690"/>
              <a:gd name="connsiteX36" fmla="*/ 216476 w 1792611"/>
              <a:gd name="connsiteY36" fmla="*/ 98350 h 248690"/>
              <a:gd name="connsiteX37" fmla="*/ 203776 w 1792611"/>
              <a:gd name="connsiteY37" fmla="*/ 94116 h 248690"/>
              <a:gd name="connsiteX38" fmla="*/ 191076 w 1792611"/>
              <a:gd name="connsiteY38" fmla="*/ 85650 h 248690"/>
              <a:gd name="connsiteX39" fmla="*/ 165676 w 1792611"/>
              <a:gd name="connsiteY39" fmla="*/ 77183 h 248690"/>
              <a:gd name="connsiteX40" fmla="*/ 42910 w 1792611"/>
              <a:gd name="connsiteY40" fmla="*/ 81416 h 248690"/>
              <a:gd name="connsiteX41" fmla="*/ 17510 w 1792611"/>
              <a:gd name="connsiteY41" fmla="*/ 89883 h 248690"/>
              <a:gd name="connsiteX42" fmla="*/ 576 w 1792611"/>
              <a:gd name="connsiteY42" fmla="*/ 115283 h 248690"/>
              <a:gd name="connsiteX43" fmla="*/ 13276 w 1792611"/>
              <a:gd name="connsiteY43" fmla="*/ 119516 h 248690"/>
              <a:gd name="connsiteX44" fmla="*/ 59843 w 1792611"/>
              <a:gd name="connsiteY44" fmla="*/ 123750 h 248690"/>
              <a:gd name="connsiteX45" fmla="*/ 106410 w 1792611"/>
              <a:gd name="connsiteY45" fmla="*/ 132216 h 248690"/>
              <a:gd name="connsiteX46" fmla="*/ 144510 w 1792611"/>
              <a:gd name="connsiteY46" fmla="*/ 157616 h 248690"/>
              <a:gd name="connsiteX47" fmla="*/ 157210 w 1792611"/>
              <a:gd name="connsiteY47" fmla="*/ 166083 h 248690"/>
              <a:gd name="connsiteX48" fmla="*/ 169910 w 1792611"/>
              <a:gd name="connsiteY48" fmla="*/ 174550 h 248690"/>
              <a:gd name="connsiteX49" fmla="*/ 182610 w 1792611"/>
              <a:gd name="connsiteY49" fmla="*/ 178783 h 248690"/>
              <a:gd name="connsiteX50" fmla="*/ 195310 w 1792611"/>
              <a:gd name="connsiteY50" fmla="*/ 187250 h 248690"/>
              <a:gd name="connsiteX51" fmla="*/ 233410 w 1792611"/>
              <a:gd name="connsiteY51" fmla="*/ 199950 h 248690"/>
              <a:gd name="connsiteX52" fmla="*/ 263043 w 1792611"/>
              <a:gd name="connsiteY52" fmla="*/ 208416 h 248690"/>
              <a:gd name="connsiteX53" fmla="*/ 292676 w 1792611"/>
              <a:gd name="connsiteY53" fmla="*/ 221116 h 248690"/>
              <a:gd name="connsiteX54" fmla="*/ 322310 w 1792611"/>
              <a:gd name="connsiteY54" fmla="*/ 238050 h 248690"/>
              <a:gd name="connsiteX55" fmla="*/ 356176 w 1792611"/>
              <a:gd name="connsiteY55" fmla="*/ 246516 h 248690"/>
              <a:gd name="connsiteX56" fmla="*/ 440843 w 1792611"/>
              <a:gd name="connsiteY56" fmla="*/ 229583 h 248690"/>
              <a:gd name="connsiteX57" fmla="*/ 453543 w 1792611"/>
              <a:gd name="connsiteY57" fmla="*/ 216883 h 248690"/>
              <a:gd name="connsiteX58" fmla="*/ 470476 w 1792611"/>
              <a:gd name="connsiteY58" fmla="*/ 166083 h 248690"/>
              <a:gd name="connsiteX59" fmla="*/ 483176 w 1792611"/>
              <a:gd name="connsiteY59" fmla="*/ 161850 h 248690"/>
              <a:gd name="connsiteX60" fmla="*/ 504343 w 1792611"/>
              <a:gd name="connsiteY60" fmla="*/ 153383 h 248690"/>
              <a:gd name="connsiteX61" fmla="*/ 614410 w 1792611"/>
              <a:gd name="connsiteY61" fmla="*/ 144916 h 248690"/>
              <a:gd name="connsiteX62" fmla="*/ 673676 w 1792611"/>
              <a:gd name="connsiteY62" fmla="*/ 127983 h 248690"/>
              <a:gd name="connsiteX63" fmla="*/ 686376 w 1792611"/>
              <a:gd name="connsiteY63" fmla="*/ 123750 h 248690"/>
              <a:gd name="connsiteX64" fmla="*/ 703310 w 1792611"/>
              <a:gd name="connsiteY64" fmla="*/ 115283 h 248690"/>
              <a:gd name="connsiteX65" fmla="*/ 728710 w 1792611"/>
              <a:gd name="connsiteY65" fmla="*/ 106816 h 248690"/>
              <a:gd name="connsiteX66" fmla="*/ 741410 w 1792611"/>
              <a:gd name="connsiteY66" fmla="*/ 98350 h 248690"/>
              <a:gd name="connsiteX67" fmla="*/ 817610 w 1792611"/>
              <a:gd name="connsiteY67" fmla="*/ 56016 h 248690"/>
              <a:gd name="connsiteX68" fmla="*/ 1003877 w 1792611"/>
              <a:gd name="connsiteY68" fmla="*/ 85650 h 248690"/>
              <a:gd name="connsiteX69" fmla="*/ 1101243 w 1792611"/>
              <a:gd name="connsiteY69" fmla="*/ 77183 h 248690"/>
              <a:gd name="connsiteX70" fmla="*/ 1190143 w 1792611"/>
              <a:gd name="connsiteY70" fmla="*/ 85650 h 248690"/>
              <a:gd name="connsiteX71" fmla="*/ 1300210 w 1792611"/>
              <a:gd name="connsiteY71" fmla="*/ 119516 h 248690"/>
              <a:gd name="connsiteX72" fmla="*/ 1427210 w 1792611"/>
              <a:gd name="connsiteY72" fmla="*/ 123749 h 248690"/>
              <a:gd name="connsiteX73" fmla="*/ 1537277 w 1792611"/>
              <a:gd name="connsiteY73" fmla="*/ 89884 h 248690"/>
              <a:gd name="connsiteX74" fmla="*/ 1617710 w 1792611"/>
              <a:gd name="connsiteY74" fmla="*/ 51783 h 248690"/>
              <a:gd name="connsiteX75" fmla="*/ 1702376 w 1792611"/>
              <a:gd name="connsiteY75" fmla="*/ 26383 h 248690"/>
              <a:gd name="connsiteX76" fmla="*/ 1791276 w 1792611"/>
              <a:gd name="connsiteY76"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65210 w 1792611"/>
              <a:gd name="connsiteY9" fmla="*/ 30616 h 248690"/>
              <a:gd name="connsiteX10" fmla="*/ 639810 w 1792611"/>
              <a:gd name="connsiteY10" fmla="*/ 51783 h 248690"/>
              <a:gd name="connsiteX11" fmla="*/ 631343 w 1792611"/>
              <a:gd name="connsiteY11" fmla="*/ 64483 h 248690"/>
              <a:gd name="connsiteX12" fmla="*/ 614410 w 1792611"/>
              <a:gd name="connsiteY12" fmla="*/ 72950 h 248690"/>
              <a:gd name="connsiteX13" fmla="*/ 601710 w 1792611"/>
              <a:gd name="connsiteY13" fmla="*/ 81416 h 248690"/>
              <a:gd name="connsiteX14" fmla="*/ 589010 w 1792611"/>
              <a:gd name="connsiteY14" fmla="*/ 85650 h 248690"/>
              <a:gd name="connsiteX15" fmla="*/ 559376 w 1792611"/>
              <a:gd name="connsiteY15" fmla="*/ 94116 h 248690"/>
              <a:gd name="connsiteX16" fmla="*/ 517043 w 1792611"/>
              <a:gd name="connsiteY16" fmla="*/ 111050 h 248690"/>
              <a:gd name="connsiteX17" fmla="*/ 504343 w 1792611"/>
              <a:gd name="connsiteY17" fmla="*/ 115283 h 248690"/>
              <a:gd name="connsiteX18" fmla="*/ 491643 w 1792611"/>
              <a:gd name="connsiteY18" fmla="*/ 123750 h 248690"/>
              <a:gd name="connsiteX19" fmla="*/ 478943 w 1792611"/>
              <a:gd name="connsiteY19" fmla="*/ 127983 h 248690"/>
              <a:gd name="connsiteX20" fmla="*/ 449310 w 1792611"/>
              <a:gd name="connsiteY20" fmla="*/ 136450 h 248690"/>
              <a:gd name="connsiteX21" fmla="*/ 436610 w 1792611"/>
              <a:gd name="connsiteY21" fmla="*/ 140683 h 248690"/>
              <a:gd name="connsiteX22" fmla="*/ 402743 w 1792611"/>
              <a:gd name="connsiteY22" fmla="*/ 149150 h 248690"/>
              <a:gd name="connsiteX23" fmla="*/ 390043 w 1792611"/>
              <a:gd name="connsiteY23" fmla="*/ 157616 h 248690"/>
              <a:gd name="connsiteX24" fmla="*/ 381576 w 1792611"/>
              <a:gd name="connsiteY24" fmla="*/ 183016 h 248690"/>
              <a:gd name="connsiteX25" fmla="*/ 368876 w 1792611"/>
              <a:gd name="connsiteY25" fmla="*/ 187250 h 248690"/>
              <a:gd name="connsiteX26" fmla="*/ 343476 w 1792611"/>
              <a:gd name="connsiteY26" fmla="*/ 199950 h 248690"/>
              <a:gd name="connsiteX27" fmla="*/ 313843 w 1792611"/>
              <a:gd name="connsiteY27" fmla="*/ 195716 h 248690"/>
              <a:gd name="connsiteX28" fmla="*/ 296910 w 1792611"/>
              <a:gd name="connsiteY28" fmla="*/ 191483 h 248690"/>
              <a:gd name="connsiteX29" fmla="*/ 292676 w 1792611"/>
              <a:gd name="connsiteY29" fmla="*/ 178783 h 248690"/>
              <a:gd name="connsiteX30" fmla="*/ 284210 w 1792611"/>
              <a:gd name="connsiteY30" fmla="*/ 166083 h 248690"/>
              <a:gd name="connsiteX31" fmla="*/ 275743 w 1792611"/>
              <a:gd name="connsiteY31" fmla="*/ 140683 h 248690"/>
              <a:gd name="connsiteX32" fmla="*/ 250343 w 1792611"/>
              <a:gd name="connsiteY32" fmla="*/ 123750 h 248690"/>
              <a:gd name="connsiteX33" fmla="*/ 241876 w 1792611"/>
              <a:gd name="connsiteY33" fmla="*/ 111050 h 248690"/>
              <a:gd name="connsiteX34" fmla="*/ 229176 w 1792611"/>
              <a:gd name="connsiteY34" fmla="*/ 106816 h 248690"/>
              <a:gd name="connsiteX35" fmla="*/ 216476 w 1792611"/>
              <a:gd name="connsiteY35" fmla="*/ 98350 h 248690"/>
              <a:gd name="connsiteX36" fmla="*/ 203776 w 1792611"/>
              <a:gd name="connsiteY36" fmla="*/ 94116 h 248690"/>
              <a:gd name="connsiteX37" fmla="*/ 191076 w 1792611"/>
              <a:gd name="connsiteY37" fmla="*/ 85650 h 248690"/>
              <a:gd name="connsiteX38" fmla="*/ 165676 w 1792611"/>
              <a:gd name="connsiteY38" fmla="*/ 77183 h 248690"/>
              <a:gd name="connsiteX39" fmla="*/ 42910 w 1792611"/>
              <a:gd name="connsiteY39" fmla="*/ 81416 h 248690"/>
              <a:gd name="connsiteX40" fmla="*/ 17510 w 1792611"/>
              <a:gd name="connsiteY40" fmla="*/ 89883 h 248690"/>
              <a:gd name="connsiteX41" fmla="*/ 576 w 1792611"/>
              <a:gd name="connsiteY41" fmla="*/ 115283 h 248690"/>
              <a:gd name="connsiteX42" fmla="*/ 13276 w 1792611"/>
              <a:gd name="connsiteY42" fmla="*/ 119516 h 248690"/>
              <a:gd name="connsiteX43" fmla="*/ 59843 w 1792611"/>
              <a:gd name="connsiteY43" fmla="*/ 123750 h 248690"/>
              <a:gd name="connsiteX44" fmla="*/ 106410 w 1792611"/>
              <a:gd name="connsiteY44" fmla="*/ 132216 h 248690"/>
              <a:gd name="connsiteX45" fmla="*/ 144510 w 1792611"/>
              <a:gd name="connsiteY45" fmla="*/ 157616 h 248690"/>
              <a:gd name="connsiteX46" fmla="*/ 157210 w 1792611"/>
              <a:gd name="connsiteY46" fmla="*/ 166083 h 248690"/>
              <a:gd name="connsiteX47" fmla="*/ 169910 w 1792611"/>
              <a:gd name="connsiteY47" fmla="*/ 174550 h 248690"/>
              <a:gd name="connsiteX48" fmla="*/ 182610 w 1792611"/>
              <a:gd name="connsiteY48" fmla="*/ 178783 h 248690"/>
              <a:gd name="connsiteX49" fmla="*/ 195310 w 1792611"/>
              <a:gd name="connsiteY49" fmla="*/ 187250 h 248690"/>
              <a:gd name="connsiteX50" fmla="*/ 233410 w 1792611"/>
              <a:gd name="connsiteY50" fmla="*/ 199950 h 248690"/>
              <a:gd name="connsiteX51" fmla="*/ 263043 w 1792611"/>
              <a:gd name="connsiteY51" fmla="*/ 208416 h 248690"/>
              <a:gd name="connsiteX52" fmla="*/ 292676 w 1792611"/>
              <a:gd name="connsiteY52" fmla="*/ 221116 h 248690"/>
              <a:gd name="connsiteX53" fmla="*/ 322310 w 1792611"/>
              <a:gd name="connsiteY53" fmla="*/ 238050 h 248690"/>
              <a:gd name="connsiteX54" fmla="*/ 356176 w 1792611"/>
              <a:gd name="connsiteY54" fmla="*/ 246516 h 248690"/>
              <a:gd name="connsiteX55" fmla="*/ 440843 w 1792611"/>
              <a:gd name="connsiteY55" fmla="*/ 229583 h 248690"/>
              <a:gd name="connsiteX56" fmla="*/ 453543 w 1792611"/>
              <a:gd name="connsiteY56" fmla="*/ 216883 h 248690"/>
              <a:gd name="connsiteX57" fmla="*/ 470476 w 1792611"/>
              <a:gd name="connsiteY57" fmla="*/ 166083 h 248690"/>
              <a:gd name="connsiteX58" fmla="*/ 483176 w 1792611"/>
              <a:gd name="connsiteY58" fmla="*/ 161850 h 248690"/>
              <a:gd name="connsiteX59" fmla="*/ 504343 w 1792611"/>
              <a:gd name="connsiteY59" fmla="*/ 153383 h 248690"/>
              <a:gd name="connsiteX60" fmla="*/ 614410 w 1792611"/>
              <a:gd name="connsiteY60" fmla="*/ 144916 h 248690"/>
              <a:gd name="connsiteX61" fmla="*/ 673676 w 1792611"/>
              <a:gd name="connsiteY61" fmla="*/ 127983 h 248690"/>
              <a:gd name="connsiteX62" fmla="*/ 686376 w 1792611"/>
              <a:gd name="connsiteY62" fmla="*/ 123750 h 248690"/>
              <a:gd name="connsiteX63" fmla="*/ 703310 w 1792611"/>
              <a:gd name="connsiteY63" fmla="*/ 115283 h 248690"/>
              <a:gd name="connsiteX64" fmla="*/ 728710 w 1792611"/>
              <a:gd name="connsiteY64" fmla="*/ 106816 h 248690"/>
              <a:gd name="connsiteX65" fmla="*/ 741410 w 1792611"/>
              <a:gd name="connsiteY65" fmla="*/ 98350 h 248690"/>
              <a:gd name="connsiteX66" fmla="*/ 817610 w 1792611"/>
              <a:gd name="connsiteY66" fmla="*/ 56016 h 248690"/>
              <a:gd name="connsiteX67" fmla="*/ 1003877 w 1792611"/>
              <a:gd name="connsiteY67" fmla="*/ 85650 h 248690"/>
              <a:gd name="connsiteX68" fmla="*/ 1101243 w 1792611"/>
              <a:gd name="connsiteY68" fmla="*/ 77183 h 248690"/>
              <a:gd name="connsiteX69" fmla="*/ 1190143 w 1792611"/>
              <a:gd name="connsiteY69" fmla="*/ 85650 h 248690"/>
              <a:gd name="connsiteX70" fmla="*/ 1300210 w 1792611"/>
              <a:gd name="connsiteY70" fmla="*/ 119516 h 248690"/>
              <a:gd name="connsiteX71" fmla="*/ 1427210 w 1792611"/>
              <a:gd name="connsiteY71" fmla="*/ 123749 h 248690"/>
              <a:gd name="connsiteX72" fmla="*/ 1537277 w 1792611"/>
              <a:gd name="connsiteY72" fmla="*/ 89884 h 248690"/>
              <a:gd name="connsiteX73" fmla="*/ 1617710 w 1792611"/>
              <a:gd name="connsiteY73" fmla="*/ 51783 h 248690"/>
              <a:gd name="connsiteX74" fmla="*/ 1702376 w 1792611"/>
              <a:gd name="connsiteY74" fmla="*/ 26383 h 248690"/>
              <a:gd name="connsiteX75" fmla="*/ 1791276 w 1792611"/>
              <a:gd name="connsiteY75"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39810 w 1792611"/>
              <a:gd name="connsiteY9" fmla="*/ 51783 h 248690"/>
              <a:gd name="connsiteX10" fmla="*/ 631343 w 1792611"/>
              <a:gd name="connsiteY10" fmla="*/ 64483 h 248690"/>
              <a:gd name="connsiteX11" fmla="*/ 614410 w 1792611"/>
              <a:gd name="connsiteY11" fmla="*/ 72950 h 248690"/>
              <a:gd name="connsiteX12" fmla="*/ 601710 w 1792611"/>
              <a:gd name="connsiteY12" fmla="*/ 81416 h 248690"/>
              <a:gd name="connsiteX13" fmla="*/ 589010 w 1792611"/>
              <a:gd name="connsiteY13" fmla="*/ 85650 h 248690"/>
              <a:gd name="connsiteX14" fmla="*/ 559376 w 1792611"/>
              <a:gd name="connsiteY14" fmla="*/ 94116 h 248690"/>
              <a:gd name="connsiteX15" fmla="*/ 517043 w 1792611"/>
              <a:gd name="connsiteY15" fmla="*/ 111050 h 248690"/>
              <a:gd name="connsiteX16" fmla="*/ 504343 w 1792611"/>
              <a:gd name="connsiteY16" fmla="*/ 115283 h 248690"/>
              <a:gd name="connsiteX17" fmla="*/ 491643 w 1792611"/>
              <a:gd name="connsiteY17" fmla="*/ 123750 h 248690"/>
              <a:gd name="connsiteX18" fmla="*/ 478943 w 1792611"/>
              <a:gd name="connsiteY18" fmla="*/ 127983 h 248690"/>
              <a:gd name="connsiteX19" fmla="*/ 449310 w 1792611"/>
              <a:gd name="connsiteY19" fmla="*/ 136450 h 248690"/>
              <a:gd name="connsiteX20" fmla="*/ 436610 w 1792611"/>
              <a:gd name="connsiteY20" fmla="*/ 140683 h 248690"/>
              <a:gd name="connsiteX21" fmla="*/ 402743 w 1792611"/>
              <a:gd name="connsiteY21" fmla="*/ 149150 h 248690"/>
              <a:gd name="connsiteX22" fmla="*/ 390043 w 1792611"/>
              <a:gd name="connsiteY22" fmla="*/ 157616 h 248690"/>
              <a:gd name="connsiteX23" fmla="*/ 381576 w 1792611"/>
              <a:gd name="connsiteY23" fmla="*/ 183016 h 248690"/>
              <a:gd name="connsiteX24" fmla="*/ 368876 w 1792611"/>
              <a:gd name="connsiteY24" fmla="*/ 187250 h 248690"/>
              <a:gd name="connsiteX25" fmla="*/ 343476 w 1792611"/>
              <a:gd name="connsiteY25" fmla="*/ 199950 h 248690"/>
              <a:gd name="connsiteX26" fmla="*/ 313843 w 1792611"/>
              <a:gd name="connsiteY26" fmla="*/ 195716 h 248690"/>
              <a:gd name="connsiteX27" fmla="*/ 296910 w 1792611"/>
              <a:gd name="connsiteY27" fmla="*/ 191483 h 248690"/>
              <a:gd name="connsiteX28" fmla="*/ 292676 w 1792611"/>
              <a:gd name="connsiteY28" fmla="*/ 178783 h 248690"/>
              <a:gd name="connsiteX29" fmla="*/ 284210 w 1792611"/>
              <a:gd name="connsiteY29" fmla="*/ 166083 h 248690"/>
              <a:gd name="connsiteX30" fmla="*/ 275743 w 1792611"/>
              <a:gd name="connsiteY30" fmla="*/ 140683 h 248690"/>
              <a:gd name="connsiteX31" fmla="*/ 250343 w 1792611"/>
              <a:gd name="connsiteY31" fmla="*/ 123750 h 248690"/>
              <a:gd name="connsiteX32" fmla="*/ 241876 w 1792611"/>
              <a:gd name="connsiteY32" fmla="*/ 111050 h 248690"/>
              <a:gd name="connsiteX33" fmla="*/ 229176 w 1792611"/>
              <a:gd name="connsiteY33" fmla="*/ 106816 h 248690"/>
              <a:gd name="connsiteX34" fmla="*/ 216476 w 1792611"/>
              <a:gd name="connsiteY34" fmla="*/ 98350 h 248690"/>
              <a:gd name="connsiteX35" fmla="*/ 203776 w 1792611"/>
              <a:gd name="connsiteY35" fmla="*/ 94116 h 248690"/>
              <a:gd name="connsiteX36" fmla="*/ 191076 w 1792611"/>
              <a:gd name="connsiteY36" fmla="*/ 85650 h 248690"/>
              <a:gd name="connsiteX37" fmla="*/ 165676 w 1792611"/>
              <a:gd name="connsiteY37" fmla="*/ 77183 h 248690"/>
              <a:gd name="connsiteX38" fmla="*/ 42910 w 1792611"/>
              <a:gd name="connsiteY38" fmla="*/ 81416 h 248690"/>
              <a:gd name="connsiteX39" fmla="*/ 17510 w 1792611"/>
              <a:gd name="connsiteY39" fmla="*/ 89883 h 248690"/>
              <a:gd name="connsiteX40" fmla="*/ 576 w 1792611"/>
              <a:gd name="connsiteY40" fmla="*/ 115283 h 248690"/>
              <a:gd name="connsiteX41" fmla="*/ 13276 w 1792611"/>
              <a:gd name="connsiteY41" fmla="*/ 119516 h 248690"/>
              <a:gd name="connsiteX42" fmla="*/ 59843 w 1792611"/>
              <a:gd name="connsiteY42" fmla="*/ 123750 h 248690"/>
              <a:gd name="connsiteX43" fmla="*/ 106410 w 1792611"/>
              <a:gd name="connsiteY43" fmla="*/ 132216 h 248690"/>
              <a:gd name="connsiteX44" fmla="*/ 144510 w 1792611"/>
              <a:gd name="connsiteY44" fmla="*/ 157616 h 248690"/>
              <a:gd name="connsiteX45" fmla="*/ 157210 w 1792611"/>
              <a:gd name="connsiteY45" fmla="*/ 166083 h 248690"/>
              <a:gd name="connsiteX46" fmla="*/ 169910 w 1792611"/>
              <a:gd name="connsiteY46" fmla="*/ 174550 h 248690"/>
              <a:gd name="connsiteX47" fmla="*/ 182610 w 1792611"/>
              <a:gd name="connsiteY47" fmla="*/ 178783 h 248690"/>
              <a:gd name="connsiteX48" fmla="*/ 195310 w 1792611"/>
              <a:gd name="connsiteY48" fmla="*/ 187250 h 248690"/>
              <a:gd name="connsiteX49" fmla="*/ 233410 w 1792611"/>
              <a:gd name="connsiteY49" fmla="*/ 199950 h 248690"/>
              <a:gd name="connsiteX50" fmla="*/ 263043 w 1792611"/>
              <a:gd name="connsiteY50" fmla="*/ 208416 h 248690"/>
              <a:gd name="connsiteX51" fmla="*/ 292676 w 1792611"/>
              <a:gd name="connsiteY51" fmla="*/ 221116 h 248690"/>
              <a:gd name="connsiteX52" fmla="*/ 322310 w 1792611"/>
              <a:gd name="connsiteY52" fmla="*/ 238050 h 248690"/>
              <a:gd name="connsiteX53" fmla="*/ 356176 w 1792611"/>
              <a:gd name="connsiteY53" fmla="*/ 246516 h 248690"/>
              <a:gd name="connsiteX54" fmla="*/ 440843 w 1792611"/>
              <a:gd name="connsiteY54" fmla="*/ 229583 h 248690"/>
              <a:gd name="connsiteX55" fmla="*/ 453543 w 1792611"/>
              <a:gd name="connsiteY55" fmla="*/ 216883 h 248690"/>
              <a:gd name="connsiteX56" fmla="*/ 470476 w 1792611"/>
              <a:gd name="connsiteY56" fmla="*/ 166083 h 248690"/>
              <a:gd name="connsiteX57" fmla="*/ 483176 w 1792611"/>
              <a:gd name="connsiteY57" fmla="*/ 161850 h 248690"/>
              <a:gd name="connsiteX58" fmla="*/ 504343 w 1792611"/>
              <a:gd name="connsiteY58" fmla="*/ 153383 h 248690"/>
              <a:gd name="connsiteX59" fmla="*/ 614410 w 1792611"/>
              <a:gd name="connsiteY59" fmla="*/ 144916 h 248690"/>
              <a:gd name="connsiteX60" fmla="*/ 673676 w 1792611"/>
              <a:gd name="connsiteY60" fmla="*/ 127983 h 248690"/>
              <a:gd name="connsiteX61" fmla="*/ 686376 w 1792611"/>
              <a:gd name="connsiteY61" fmla="*/ 123750 h 248690"/>
              <a:gd name="connsiteX62" fmla="*/ 703310 w 1792611"/>
              <a:gd name="connsiteY62" fmla="*/ 115283 h 248690"/>
              <a:gd name="connsiteX63" fmla="*/ 728710 w 1792611"/>
              <a:gd name="connsiteY63" fmla="*/ 106816 h 248690"/>
              <a:gd name="connsiteX64" fmla="*/ 741410 w 1792611"/>
              <a:gd name="connsiteY64" fmla="*/ 98350 h 248690"/>
              <a:gd name="connsiteX65" fmla="*/ 817610 w 1792611"/>
              <a:gd name="connsiteY65" fmla="*/ 56016 h 248690"/>
              <a:gd name="connsiteX66" fmla="*/ 1003877 w 1792611"/>
              <a:gd name="connsiteY66" fmla="*/ 85650 h 248690"/>
              <a:gd name="connsiteX67" fmla="*/ 1101243 w 1792611"/>
              <a:gd name="connsiteY67" fmla="*/ 77183 h 248690"/>
              <a:gd name="connsiteX68" fmla="*/ 1190143 w 1792611"/>
              <a:gd name="connsiteY68" fmla="*/ 85650 h 248690"/>
              <a:gd name="connsiteX69" fmla="*/ 1300210 w 1792611"/>
              <a:gd name="connsiteY69" fmla="*/ 119516 h 248690"/>
              <a:gd name="connsiteX70" fmla="*/ 1427210 w 1792611"/>
              <a:gd name="connsiteY70" fmla="*/ 123749 h 248690"/>
              <a:gd name="connsiteX71" fmla="*/ 1537277 w 1792611"/>
              <a:gd name="connsiteY71" fmla="*/ 89884 h 248690"/>
              <a:gd name="connsiteX72" fmla="*/ 1617710 w 1792611"/>
              <a:gd name="connsiteY72" fmla="*/ 51783 h 248690"/>
              <a:gd name="connsiteX73" fmla="*/ 1702376 w 1792611"/>
              <a:gd name="connsiteY73" fmla="*/ 26383 h 248690"/>
              <a:gd name="connsiteX74" fmla="*/ 1791276 w 1792611"/>
              <a:gd name="connsiteY74"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39810 w 1792611"/>
              <a:gd name="connsiteY9" fmla="*/ 51783 h 248690"/>
              <a:gd name="connsiteX10" fmla="*/ 614410 w 1792611"/>
              <a:gd name="connsiteY10" fmla="*/ 72950 h 248690"/>
              <a:gd name="connsiteX11" fmla="*/ 601710 w 1792611"/>
              <a:gd name="connsiteY11" fmla="*/ 81416 h 248690"/>
              <a:gd name="connsiteX12" fmla="*/ 589010 w 1792611"/>
              <a:gd name="connsiteY12" fmla="*/ 85650 h 248690"/>
              <a:gd name="connsiteX13" fmla="*/ 559376 w 1792611"/>
              <a:gd name="connsiteY13" fmla="*/ 94116 h 248690"/>
              <a:gd name="connsiteX14" fmla="*/ 517043 w 1792611"/>
              <a:gd name="connsiteY14" fmla="*/ 111050 h 248690"/>
              <a:gd name="connsiteX15" fmla="*/ 504343 w 1792611"/>
              <a:gd name="connsiteY15" fmla="*/ 115283 h 248690"/>
              <a:gd name="connsiteX16" fmla="*/ 491643 w 1792611"/>
              <a:gd name="connsiteY16" fmla="*/ 123750 h 248690"/>
              <a:gd name="connsiteX17" fmla="*/ 478943 w 1792611"/>
              <a:gd name="connsiteY17" fmla="*/ 127983 h 248690"/>
              <a:gd name="connsiteX18" fmla="*/ 449310 w 1792611"/>
              <a:gd name="connsiteY18" fmla="*/ 136450 h 248690"/>
              <a:gd name="connsiteX19" fmla="*/ 436610 w 1792611"/>
              <a:gd name="connsiteY19" fmla="*/ 140683 h 248690"/>
              <a:gd name="connsiteX20" fmla="*/ 402743 w 1792611"/>
              <a:gd name="connsiteY20" fmla="*/ 149150 h 248690"/>
              <a:gd name="connsiteX21" fmla="*/ 390043 w 1792611"/>
              <a:gd name="connsiteY21" fmla="*/ 157616 h 248690"/>
              <a:gd name="connsiteX22" fmla="*/ 381576 w 1792611"/>
              <a:gd name="connsiteY22" fmla="*/ 183016 h 248690"/>
              <a:gd name="connsiteX23" fmla="*/ 368876 w 1792611"/>
              <a:gd name="connsiteY23" fmla="*/ 187250 h 248690"/>
              <a:gd name="connsiteX24" fmla="*/ 343476 w 1792611"/>
              <a:gd name="connsiteY24" fmla="*/ 199950 h 248690"/>
              <a:gd name="connsiteX25" fmla="*/ 313843 w 1792611"/>
              <a:gd name="connsiteY25" fmla="*/ 195716 h 248690"/>
              <a:gd name="connsiteX26" fmla="*/ 296910 w 1792611"/>
              <a:gd name="connsiteY26" fmla="*/ 191483 h 248690"/>
              <a:gd name="connsiteX27" fmla="*/ 292676 w 1792611"/>
              <a:gd name="connsiteY27" fmla="*/ 178783 h 248690"/>
              <a:gd name="connsiteX28" fmla="*/ 284210 w 1792611"/>
              <a:gd name="connsiteY28" fmla="*/ 166083 h 248690"/>
              <a:gd name="connsiteX29" fmla="*/ 275743 w 1792611"/>
              <a:gd name="connsiteY29" fmla="*/ 140683 h 248690"/>
              <a:gd name="connsiteX30" fmla="*/ 250343 w 1792611"/>
              <a:gd name="connsiteY30" fmla="*/ 123750 h 248690"/>
              <a:gd name="connsiteX31" fmla="*/ 241876 w 1792611"/>
              <a:gd name="connsiteY31" fmla="*/ 111050 h 248690"/>
              <a:gd name="connsiteX32" fmla="*/ 229176 w 1792611"/>
              <a:gd name="connsiteY32" fmla="*/ 106816 h 248690"/>
              <a:gd name="connsiteX33" fmla="*/ 216476 w 1792611"/>
              <a:gd name="connsiteY33" fmla="*/ 98350 h 248690"/>
              <a:gd name="connsiteX34" fmla="*/ 203776 w 1792611"/>
              <a:gd name="connsiteY34" fmla="*/ 94116 h 248690"/>
              <a:gd name="connsiteX35" fmla="*/ 191076 w 1792611"/>
              <a:gd name="connsiteY35" fmla="*/ 85650 h 248690"/>
              <a:gd name="connsiteX36" fmla="*/ 165676 w 1792611"/>
              <a:gd name="connsiteY36" fmla="*/ 77183 h 248690"/>
              <a:gd name="connsiteX37" fmla="*/ 42910 w 1792611"/>
              <a:gd name="connsiteY37" fmla="*/ 81416 h 248690"/>
              <a:gd name="connsiteX38" fmla="*/ 17510 w 1792611"/>
              <a:gd name="connsiteY38" fmla="*/ 89883 h 248690"/>
              <a:gd name="connsiteX39" fmla="*/ 576 w 1792611"/>
              <a:gd name="connsiteY39" fmla="*/ 115283 h 248690"/>
              <a:gd name="connsiteX40" fmla="*/ 13276 w 1792611"/>
              <a:gd name="connsiteY40" fmla="*/ 119516 h 248690"/>
              <a:gd name="connsiteX41" fmla="*/ 59843 w 1792611"/>
              <a:gd name="connsiteY41" fmla="*/ 123750 h 248690"/>
              <a:gd name="connsiteX42" fmla="*/ 106410 w 1792611"/>
              <a:gd name="connsiteY42" fmla="*/ 132216 h 248690"/>
              <a:gd name="connsiteX43" fmla="*/ 144510 w 1792611"/>
              <a:gd name="connsiteY43" fmla="*/ 157616 h 248690"/>
              <a:gd name="connsiteX44" fmla="*/ 157210 w 1792611"/>
              <a:gd name="connsiteY44" fmla="*/ 166083 h 248690"/>
              <a:gd name="connsiteX45" fmla="*/ 169910 w 1792611"/>
              <a:gd name="connsiteY45" fmla="*/ 174550 h 248690"/>
              <a:gd name="connsiteX46" fmla="*/ 182610 w 1792611"/>
              <a:gd name="connsiteY46" fmla="*/ 178783 h 248690"/>
              <a:gd name="connsiteX47" fmla="*/ 195310 w 1792611"/>
              <a:gd name="connsiteY47" fmla="*/ 187250 h 248690"/>
              <a:gd name="connsiteX48" fmla="*/ 233410 w 1792611"/>
              <a:gd name="connsiteY48" fmla="*/ 199950 h 248690"/>
              <a:gd name="connsiteX49" fmla="*/ 263043 w 1792611"/>
              <a:gd name="connsiteY49" fmla="*/ 208416 h 248690"/>
              <a:gd name="connsiteX50" fmla="*/ 292676 w 1792611"/>
              <a:gd name="connsiteY50" fmla="*/ 221116 h 248690"/>
              <a:gd name="connsiteX51" fmla="*/ 322310 w 1792611"/>
              <a:gd name="connsiteY51" fmla="*/ 238050 h 248690"/>
              <a:gd name="connsiteX52" fmla="*/ 356176 w 1792611"/>
              <a:gd name="connsiteY52" fmla="*/ 246516 h 248690"/>
              <a:gd name="connsiteX53" fmla="*/ 440843 w 1792611"/>
              <a:gd name="connsiteY53" fmla="*/ 229583 h 248690"/>
              <a:gd name="connsiteX54" fmla="*/ 453543 w 1792611"/>
              <a:gd name="connsiteY54" fmla="*/ 216883 h 248690"/>
              <a:gd name="connsiteX55" fmla="*/ 470476 w 1792611"/>
              <a:gd name="connsiteY55" fmla="*/ 166083 h 248690"/>
              <a:gd name="connsiteX56" fmla="*/ 483176 w 1792611"/>
              <a:gd name="connsiteY56" fmla="*/ 161850 h 248690"/>
              <a:gd name="connsiteX57" fmla="*/ 504343 w 1792611"/>
              <a:gd name="connsiteY57" fmla="*/ 153383 h 248690"/>
              <a:gd name="connsiteX58" fmla="*/ 614410 w 1792611"/>
              <a:gd name="connsiteY58" fmla="*/ 144916 h 248690"/>
              <a:gd name="connsiteX59" fmla="*/ 673676 w 1792611"/>
              <a:gd name="connsiteY59" fmla="*/ 127983 h 248690"/>
              <a:gd name="connsiteX60" fmla="*/ 686376 w 1792611"/>
              <a:gd name="connsiteY60" fmla="*/ 123750 h 248690"/>
              <a:gd name="connsiteX61" fmla="*/ 703310 w 1792611"/>
              <a:gd name="connsiteY61" fmla="*/ 115283 h 248690"/>
              <a:gd name="connsiteX62" fmla="*/ 728710 w 1792611"/>
              <a:gd name="connsiteY62" fmla="*/ 106816 h 248690"/>
              <a:gd name="connsiteX63" fmla="*/ 741410 w 1792611"/>
              <a:gd name="connsiteY63" fmla="*/ 98350 h 248690"/>
              <a:gd name="connsiteX64" fmla="*/ 817610 w 1792611"/>
              <a:gd name="connsiteY64" fmla="*/ 56016 h 248690"/>
              <a:gd name="connsiteX65" fmla="*/ 1003877 w 1792611"/>
              <a:gd name="connsiteY65" fmla="*/ 85650 h 248690"/>
              <a:gd name="connsiteX66" fmla="*/ 1101243 w 1792611"/>
              <a:gd name="connsiteY66" fmla="*/ 77183 h 248690"/>
              <a:gd name="connsiteX67" fmla="*/ 1190143 w 1792611"/>
              <a:gd name="connsiteY67" fmla="*/ 85650 h 248690"/>
              <a:gd name="connsiteX68" fmla="*/ 1300210 w 1792611"/>
              <a:gd name="connsiteY68" fmla="*/ 119516 h 248690"/>
              <a:gd name="connsiteX69" fmla="*/ 1427210 w 1792611"/>
              <a:gd name="connsiteY69" fmla="*/ 123749 h 248690"/>
              <a:gd name="connsiteX70" fmla="*/ 1537277 w 1792611"/>
              <a:gd name="connsiteY70" fmla="*/ 89884 h 248690"/>
              <a:gd name="connsiteX71" fmla="*/ 1617710 w 1792611"/>
              <a:gd name="connsiteY71" fmla="*/ 51783 h 248690"/>
              <a:gd name="connsiteX72" fmla="*/ 1702376 w 1792611"/>
              <a:gd name="connsiteY72" fmla="*/ 26383 h 248690"/>
              <a:gd name="connsiteX73" fmla="*/ 1791276 w 1792611"/>
              <a:gd name="connsiteY73"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14410 w 1792611"/>
              <a:gd name="connsiteY9" fmla="*/ 72950 h 248690"/>
              <a:gd name="connsiteX10" fmla="*/ 601710 w 1792611"/>
              <a:gd name="connsiteY10" fmla="*/ 81416 h 248690"/>
              <a:gd name="connsiteX11" fmla="*/ 589010 w 1792611"/>
              <a:gd name="connsiteY11" fmla="*/ 85650 h 248690"/>
              <a:gd name="connsiteX12" fmla="*/ 559376 w 1792611"/>
              <a:gd name="connsiteY12" fmla="*/ 94116 h 248690"/>
              <a:gd name="connsiteX13" fmla="*/ 517043 w 1792611"/>
              <a:gd name="connsiteY13" fmla="*/ 111050 h 248690"/>
              <a:gd name="connsiteX14" fmla="*/ 504343 w 1792611"/>
              <a:gd name="connsiteY14" fmla="*/ 115283 h 248690"/>
              <a:gd name="connsiteX15" fmla="*/ 491643 w 1792611"/>
              <a:gd name="connsiteY15" fmla="*/ 123750 h 248690"/>
              <a:gd name="connsiteX16" fmla="*/ 478943 w 1792611"/>
              <a:gd name="connsiteY16" fmla="*/ 127983 h 248690"/>
              <a:gd name="connsiteX17" fmla="*/ 449310 w 1792611"/>
              <a:gd name="connsiteY17" fmla="*/ 136450 h 248690"/>
              <a:gd name="connsiteX18" fmla="*/ 436610 w 1792611"/>
              <a:gd name="connsiteY18" fmla="*/ 140683 h 248690"/>
              <a:gd name="connsiteX19" fmla="*/ 402743 w 1792611"/>
              <a:gd name="connsiteY19" fmla="*/ 149150 h 248690"/>
              <a:gd name="connsiteX20" fmla="*/ 390043 w 1792611"/>
              <a:gd name="connsiteY20" fmla="*/ 157616 h 248690"/>
              <a:gd name="connsiteX21" fmla="*/ 381576 w 1792611"/>
              <a:gd name="connsiteY21" fmla="*/ 183016 h 248690"/>
              <a:gd name="connsiteX22" fmla="*/ 368876 w 1792611"/>
              <a:gd name="connsiteY22" fmla="*/ 187250 h 248690"/>
              <a:gd name="connsiteX23" fmla="*/ 343476 w 1792611"/>
              <a:gd name="connsiteY23" fmla="*/ 199950 h 248690"/>
              <a:gd name="connsiteX24" fmla="*/ 313843 w 1792611"/>
              <a:gd name="connsiteY24" fmla="*/ 195716 h 248690"/>
              <a:gd name="connsiteX25" fmla="*/ 296910 w 1792611"/>
              <a:gd name="connsiteY25" fmla="*/ 191483 h 248690"/>
              <a:gd name="connsiteX26" fmla="*/ 292676 w 1792611"/>
              <a:gd name="connsiteY26" fmla="*/ 178783 h 248690"/>
              <a:gd name="connsiteX27" fmla="*/ 284210 w 1792611"/>
              <a:gd name="connsiteY27" fmla="*/ 166083 h 248690"/>
              <a:gd name="connsiteX28" fmla="*/ 275743 w 1792611"/>
              <a:gd name="connsiteY28" fmla="*/ 140683 h 248690"/>
              <a:gd name="connsiteX29" fmla="*/ 250343 w 1792611"/>
              <a:gd name="connsiteY29" fmla="*/ 123750 h 248690"/>
              <a:gd name="connsiteX30" fmla="*/ 241876 w 1792611"/>
              <a:gd name="connsiteY30" fmla="*/ 111050 h 248690"/>
              <a:gd name="connsiteX31" fmla="*/ 229176 w 1792611"/>
              <a:gd name="connsiteY31" fmla="*/ 106816 h 248690"/>
              <a:gd name="connsiteX32" fmla="*/ 216476 w 1792611"/>
              <a:gd name="connsiteY32" fmla="*/ 98350 h 248690"/>
              <a:gd name="connsiteX33" fmla="*/ 203776 w 1792611"/>
              <a:gd name="connsiteY33" fmla="*/ 94116 h 248690"/>
              <a:gd name="connsiteX34" fmla="*/ 191076 w 1792611"/>
              <a:gd name="connsiteY34" fmla="*/ 85650 h 248690"/>
              <a:gd name="connsiteX35" fmla="*/ 165676 w 1792611"/>
              <a:gd name="connsiteY35" fmla="*/ 77183 h 248690"/>
              <a:gd name="connsiteX36" fmla="*/ 42910 w 1792611"/>
              <a:gd name="connsiteY36" fmla="*/ 81416 h 248690"/>
              <a:gd name="connsiteX37" fmla="*/ 17510 w 1792611"/>
              <a:gd name="connsiteY37" fmla="*/ 89883 h 248690"/>
              <a:gd name="connsiteX38" fmla="*/ 576 w 1792611"/>
              <a:gd name="connsiteY38" fmla="*/ 115283 h 248690"/>
              <a:gd name="connsiteX39" fmla="*/ 13276 w 1792611"/>
              <a:gd name="connsiteY39" fmla="*/ 119516 h 248690"/>
              <a:gd name="connsiteX40" fmla="*/ 59843 w 1792611"/>
              <a:gd name="connsiteY40" fmla="*/ 123750 h 248690"/>
              <a:gd name="connsiteX41" fmla="*/ 106410 w 1792611"/>
              <a:gd name="connsiteY41" fmla="*/ 132216 h 248690"/>
              <a:gd name="connsiteX42" fmla="*/ 144510 w 1792611"/>
              <a:gd name="connsiteY42" fmla="*/ 157616 h 248690"/>
              <a:gd name="connsiteX43" fmla="*/ 157210 w 1792611"/>
              <a:gd name="connsiteY43" fmla="*/ 166083 h 248690"/>
              <a:gd name="connsiteX44" fmla="*/ 169910 w 1792611"/>
              <a:gd name="connsiteY44" fmla="*/ 174550 h 248690"/>
              <a:gd name="connsiteX45" fmla="*/ 182610 w 1792611"/>
              <a:gd name="connsiteY45" fmla="*/ 178783 h 248690"/>
              <a:gd name="connsiteX46" fmla="*/ 195310 w 1792611"/>
              <a:gd name="connsiteY46" fmla="*/ 187250 h 248690"/>
              <a:gd name="connsiteX47" fmla="*/ 233410 w 1792611"/>
              <a:gd name="connsiteY47" fmla="*/ 199950 h 248690"/>
              <a:gd name="connsiteX48" fmla="*/ 263043 w 1792611"/>
              <a:gd name="connsiteY48" fmla="*/ 208416 h 248690"/>
              <a:gd name="connsiteX49" fmla="*/ 292676 w 1792611"/>
              <a:gd name="connsiteY49" fmla="*/ 221116 h 248690"/>
              <a:gd name="connsiteX50" fmla="*/ 322310 w 1792611"/>
              <a:gd name="connsiteY50" fmla="*/ 238050 h 248690"/>
              <a:gd name="connsiteX51" fmla="*/ 356176 w 1792611"/>
              <a:gd name="connsiteY51" fmla="*/ 246516 h 248690"/>
              <a:gd name="connsiteX52" fmla="*/ 440843 w 1792611"/>
              <a:gd name="connsiteY52" fmla="*/ 229583 h 248690"/>
              <a:gd name="connsiteX53" fmla="*/ 453543 w 1792611"/>
              <a:gd name="connsiteY53" fmla="*/ 216883 h 248690"/>
              <a:gd name="connsiteX54" fmla="*/ 470476 w 1792611"/>
              <a:gd name="connsiteY54" fmla="*/ 166083 h 248690"/>
              <a:gd name="connsiteX55" fmla="*/ 483176 w 1792611"/>
              <a:gd name="connsiteY55" fmla="*/ 161850 h 248690"/>
              <a:gd name="connsiteX56" fmla="*/ 504343 w 1792611"/>
              <a:gd name="connsiteY56" fmla="*/ 153383 h 248690"/>
              <a:gd name="connsiteX57" fmla="*/ 614410 w 1792611"/>
              <a:gd name="connsiteY57" fmla="*/ 144916 h 248690"/>
              <a:gd name="connsiteX58" fmla="*/ 673676 w 1792611"/>
              <a:gd name="connsiteY58" fmla="*/ 127983 h 248690"/>
              <a:gd name="connsiteX59" fmla="*/ 686376 w 1792611"/>
              <a:gd name="connsiteY59" fmla="*/ 123750 h 248690"/>
              <a:gd name="connsiteX60" fmla="*/ 703310 w 1792611"/>
              <a:gd name="connsiteY60" fmla="*/ 115283 h 248690"/>
              <a:gd name="connsiteX61" fmla="*/ 728710 w 1792611"/>
              <a:gd name="connsiteY61" fmla="*/ 106816 h 248690"/>
              <a:gd name="connsiteX62" fmla="*/ 741410 w 1792611"/>
              <a:gd name="connsiteY62" fmla="*/ 98350 h 248690"/>
              <a:gd name="connsiteX63" fmla="*/ 817610 w 1792611"/>
              <a:gd name="connsiteY63" fmla="*/ 56016 h 248690"/>
              <a:gd name="connsiteX64" fmla="*/ 1003877 w 1792611"/>
              <a:gd name="connsiteY64" fmla="*/ 85650 h 248690"/>
              <a:gd name="connsiteX65" fmla="*/ 1101243 w 1792611"/>
              <a:gd name="connsiteY65" fmla="*/ 77183 h 248690"/>
              <a:gd name="connsiteX66" fmla="*/ 1190143 w 1792611"/>
              <a:gd name="connsiteY66" fmla="*/ 85650 h 248690"/>
              <a:gd name="connsiteX67" fmla="*/ 1300210 w 1792611"/>
              <a:gd name="connsiteY67" fmla="*/ 119516 h 248690"/>
              <a:gd name="connsiteX68" fmla="*/ 1427210 w 1792611"/>
              <a:gd name="connsiteY68" fmla="*/ 123749 h 248690"/>
              <a:gd name="connsiteX69" fmla="*/ 1537277 w 1792611"/>
              <a:gd name="connsiteY69" fmla="*/ 89884 h 248690"/>
              <a:gd name="connsiteX70" fmla="*/ 1617710 w 1792611"/>
              <a:gd name="connsiteY70" fmla="*/ 51783 h 248690"/>
              <a:gd name="connsiteX71" fmla="*/ 1702376 w 1792611"/>
              <a:gd name="connsiteY71" fmla="*/ 26383 h 248690"/>
              <a:gd name="connsiteX72" fmla="*/ 1791276 w 1792611"/>
              <a:gd name="connsiteY72"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601710 w 1792611"/>
              <a:gd name="connsiteY9" fmla="*/ 81416 h 248690"/>
              <a:gd name="connsiteX10" fmla="*/ 589010 w 1792611"/>
              <a:gd name="connsiteY10" fmla="*/ 85650 h 248690"/>
              <a:gd name="connsiteX11" fmla="*/ 559376 w 1792611"/>
              <a:gd name="connsiteY11" fmla="*/ 94116 h 248690"/>
              <a:gd name="connsiteX12" fmla="*/ 517043 w 1792611"/>
              <a:gd name="connsiteY12" fmla="*/ 111050 h 248690"/>
              <a:gd name="connsiteX13" fmla="*/ 504343 w 1792611"/>
              <a:gd name="connsiteY13" fmla="*/ 115283 h 248690"/>
              <a:gd name="connsiteX14" fmla="*/ 491643 w 1792611"/>
              <a:gd name="connsiteY14" fmla="*/ 123750 h 248690"/>
              <a:gd name="connsiteX15" fmla="*/ 478943 w 1792611"/>
              <a:gd name="connsiteY15" fmla="*/ 127983 h 248690"/>
              <a:gd name="connsiteX16" fmla="*/ 449310 w 1792611"/>
              <a:gd name="connsiteY16" fmla="*/ 136450 h 248690"/>
              <a:gd name="connsiteX17" fmla="*/ 436610 w 1792611"/>
              <a:gd name="connsiteY17" fmla="*/ 140683 h 248690"/>
              <a:gd name="connsiteX18" fmla="*/ 402743 w 1792611"/>
              <a:gd name="connsiteY18" fmla="*/ 149150 h 248690"/>
              <a:gd name="connsiteX19" fmla="*/ 390043 w 1792611"/>
              <a:gd name="connsiteY19" fmla="*/ 157616 h 248690"/>
              <a:gd name="connsiteX20" fmla="*/ 381576 w 1792611"/>
              <a:gd name="connsiteY20" fmla="*/ 183016 h 248690"/>
              <a:gd name="connsiteX21" fmla="*/ 368876 w 1792611"/>
              <a:gd name="connsiteY21" fmla="*/ 187250 h 248690"/>
              <a:gd name="connsiteX22" fmla="*/ 343476 w 1792611"/>
              <a:gd name="connsiteY22" fmla="*/ 199950 h 248690"/>
              <a:gd name="connsiteX23" fmla="*/ 313843 w 1792611"/>
              <a:gd name="connsiteY23" fmla="*/ 195716 h 248690"/>
              <a:gd name="connsiteX24" fmla="*/ 296910 w 1792611"/>
              <a:gd name="connsiteY24" fmla="*/ 191483 h 248690"/>
              <a:gd name="connsiteX25" fmla="*/ 292676 w 1792611"/>
              <a:gd name="connsiteY25" fmla="*/ 178783 h 248690"/>
              <a:gd name="connsiteX26" fmla="*/ 284210 w 1792611"/>
              <a:gd name="connsiteY26" fmla="*/ 166083 h 248690"/>
              <a:gd name="connsiteX27" fmla="*/ 275743 w 1792611"/>
              <a:gd name="connsiteY27" fmla="*/ 140683 h 248690"/>
              <a:gd name="connsiteX28" fmla="*/ 250343 w 1792611"/>
              <a:gd name="connsiteY28" fmla="*/ 123750 h 248690"/>
              <a:gd name="connsiteX29" fmla="*/ 241876 w 1792611"/>
              <a:gd name="connsiteY29" fmla="*/ 111050 h 248690"/>
              <a:gd name="connsiteX30" fmla="*/ 229176 w 1792611"/>
              <a:gd name="connsiteY30" fmla="*/ 106816 h 248690"/>
              <a:gd name="connsiteX31" fmla="*/ 216476 w 1792611"/>
              <a:gd name="connsiteY31" fmla="*/ 98350 h 248690"/>
              <a:gd name="connsiteX32" fmla="*/ 203776 w 1792611"/>
              <a:gd name="connsiteY32" fmla="*/ 94116 h 248690"/>
              <a:gd name="connsiteX33" fmla="*/ 191076 w 1792611"/>
              <a:gd name="connsiteY33" fmla="*/ 85650 h 248690"/>
              <a:gd name="connsiteX34" fmla="*/ 165676 w 1792611"/>
              <a:gd name="connsiteY34" fmla="*/ 77183 h 248690"/>
              <a:gd name="connsiteX35" fmla="*/ 42910 w 1792611"/>
              <a:gd name="connsiteY35" fmla="*/ 81416 h 248690"/>
              <a:gd name="connsiteX36" fmla="*/ 17510 w 1792611"/>
              <a:gd name="connsiteY36" fmla="*/ 89883 h 248690"/>
              <a:gd name="connsiteX37" fmla="*/ 576 w 1792611"/>
              <a:gd name="connsiteY37" fmla="*/ 115283 h 248690"/>
              <a:gd name="connsiteX38" fmla="*/ 13276 w 1792611"/>
              <a:gd name="connsiteY38" fmla="*/ 119516 h 248690"/>
              <a:gd name="connsiteX39" fmla="*/ 59843 w 1792611"/>
              <a:gd name="connsiteY39" fmla="*/ 123750 h 248690"/>
              <a:gd name="connsiteX40" fmla="*/ 106410 w 1792611"/>
              <a:gd name="connsiteY40" fmla="*/ 132216 h 248690"/>
              <a:gd name="connsiteX41" fmla="*/ 144510 w 1792611"/>
              <a:gd name="connsiteY41" fmla="*/ 157616 h 248690"/>
              <a:gd name="connsiteX42" fmla="*/ 157210 w 1792611"/>
              <a:gd name="connsiteY42" fmla="*/ 166083 h 248690"/>
              <a:gd name="connsiteX43" fmla="*/ 169910 w 1792611"/>
              <a:gd name="connsiteY43" fmla="*/ 174550 h 248690"/>
              <a:gd name="connsiteX44" fmla="*/ 182610 w 1792611"/>
              <a:gd name="connsiteY44" fmla="*/ 178783 h 248690"/>
              <a:gd name="connsiteX45" fmla="*/ 195310 w 1792611"/>
              <a:gd name="connsiteY45" fmla="*/ 187250 h 248690"/>
              <a:gd name="connsiteX46" fmla="*/ 233410 w 1792611"/>
              <a:gd name="connsiteY46" fmla="*/ 199950 h 248690"/>
              <a:gd name="connsiteX47" fmla="*/ 263043 w 1792611"/>
              <a:gd name="connsiteY47" fmla="*/ 208416 h 248690"/>
              <a:gd name="connsiteX48" fmla="*/ 292676 w 1792611"/>
              <a:gd name="connsiteY48" fmla="*/ 221116 h 248690"/>
              <a:gd name="connsiteX49" fmla="*/ 322310 w 1792611"/>
              <a:gd name="connsiteY49" fmla="*/ 238050 h 248690"/>
              <a:gd name="connsiteX50" fmla="*/ 356176 w 1792611"/>
              <a:gd name="connsiteY50" fmla="*/ 246516 h 248690"/>
              <a:gd name="connsiteX51" fmla="*/ 440843 w 1792611"/>
              <a:gd name="connsiteY51" fmla="*/ 229583 h 248690"/>
              <a:gd name="connsiteX52" fmla="*/ 453543 w 1792611"/>
              <a:gd name="connsiteY52" fmla="*/ 216883 h 248690"/>
              <a:gd name="connsiteX53" fmla="*/ 470476 w 1792611"/>
              <a:gd name="connsiteY53" fmla="*/ 166083 h 248690"/>
              <a:gd name="connsiteX54" fmla="*/ 483176 w 1792611"/>
              <a:gd name="connsiteY54" fmla="*/ 161850 h 248690"/>
              <a:gd name="connsiteX55" fmla="*/ 504343 w 1792611"/>
              <a:gd name="connsiteY55" fmla="*/ 153383 h 248690"/>
              <a:gd name="connsiteX56" fmla="*/ 614410 w 1792611"/>
              <a:gd name="connsiteY56" fmla="*/ 144916 h 248690"/>
              <a:gd name="connsiteX57" fmla="*/ 673676 w 1792611"/>
              <a:gd name="connsiteY57" fmla="*/ 127983 h 248690"/>
              <a:gd name="connsiteX58" fmla="*/ 686376 w 1792611"/>
              <a:gd name="connsiteY58" fmla="*/ 123750 h 248690"/>
              <a:gd name="connsiteX59" fmla="*/ 703310 w 1792611"/>
              <a:gd name="connsiteY59" fmla="*/ 115283 h 248690"/>
              <a:gd name="connsiteX60" fmla="*/ 728710 w 1792611"/>
              <a:gd name="connsiteY60" fmla="*/ 106816 h 248690"/>
              <a:gd name="connsiteX61" fmla="*/ 741410 w 1792611"/>
              <a:gd name="connsiteY61" fmla="*/ 98350 h 248690"/>
              <a:gd name="connsiteX62" fmla="*/ 817610 w 1792611"/>
              <a:gd name="connsiteY62" fmla="*/ 56016 h 248690"/>
              <a:gd name="connsiteX63" fmla="*/ 1003877 w 1792611"/>
              <a:gd name="connsiteY63" fmla="*/ 85650 h 248690"/>
              <a:gd name="connsiteX64" fmla="*/ 1101243 w 1792611"/>
              <a:gd name="connsiteY64" fmla="*/ 77183 h 248690"/>
              <a:gd name="connsiteX65" fmla="*/ 1190143 w 1792611"/>
              <a:gd name="connsiteY65" fmla="*/ 85650 h 248690"/>
              <a:gd name="connsiteX66" fmla="*/ 1300210 w 1792611"/>
              <a:gd name="connsiteY66" fmla="*/ 119516 h 248690"/>
              <a:gd name="connsiteX67" fmla="*/ 1427210 w 1792611"/>
              <a:gd name="connsiteY67" fmla="*/ 123749 h 248690"/>
              <a:gd name="connsiteX68" fmla="*/ 1537277 w 1792611"/>
              <a:gd name="connsiteY68" fmla="*/ 89884 h 248690"/>
              <a:gd name="connsiteX69" fmla="*/ 1617710 w 1792611"/>
              <a:gd name="connsiteY69" fmla="*/ 51783 h 248690"/>
              <a:gd name="connsiteX70" fmla="*/ 1702376 w 1792611"/>
              <a:gd name="connsiteY70" fmla="*/ 26383 h 248690"/>
              <a:gd name="connsiteX71" fmla="*/ 1791276 w 1792611"/>
              <a:gd name="connsiteY71"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559376 w 1792611"/>
              <a:gd name="connsiteY10" fmla="*/ 94116 h 248690"/>
              <a:gd name="connsiteX11" fmla="*/ 517043 w 1792611"/>
              <a:gd name="connsiteY11" fmla="*/ 111050 h 248690"/>
              <a:gd name="connsiteX12" fmla="*/ 504343 w 1792611"/>
              <a:gd name="connsiteY12" fmla="*/ 115283 h 248690"/>
              <a:gd name="connsiteX13" fmla="*/ 491643 w 1792611"/>
              <a:gd name="connsiteY13" fmla="*/ 123750 h 248690"/>
              <a:gd name="connsiteX14" fmla="*/ 478943 w 1792611"/>
              <a:gd name="connsiteY14" fmla="*/ 127983 h 248690"/>
              <a:gd name="connsiteX15" fmla="*/ 449310 w 1792611"/>
              <a:gd name="connsiteY15" fmla="*/ 136450 h 248690"/>
              <a:gd name="connsiteX16" fmla="*/ 436610 w 1792611"/>
              <a:gd name="connsiteY16" fmla="*/ 140683 h 248690"/>
              <a:gd name="connsiteX17" fmla="*/ 402743 w 1792611"/>
              <a:gd name="connsiteY17" fmla="*/ 149150 h 248690"/>
              <a:gd name="connsiteX18" fmla="*/ 390043 w 1792611"/>
              <a:gd name="connsiteY18" fmla="*/ 157616 h 248690"/>
              <a:gd name="connsiteX19" fmla="*/ 381576 w 1792611"/>
              <a:gd name="connsiteY19" fmla="*/ 183016 h 248690"/>
              <a:gd name="connsiteX20" fmla="*/ 368876 w 1792611"/>
              <a:gd name="connsiteY20" fmla="*/ 187250 h 248690"/>
              <a:gd name="connsiteX21" fmla="*/ 343476 w 1792611"/>
              <a:gd name="connsiteY21" fmla="*/ 199950 h 248690"/>
              <a:gd name="connsiteX22" fmla="*/ 313843 w 1792611"/>
              <a:gd name="connsiteY22" fmla="*/ 195716 h 248690"/>
              <a:gd name="connsiteX23" fmla="*/ 296910 w 1792611"/>
              <a:gd name="connsiteY23" fmla="*/ 191483 h 248690"/>
              <a:gd name="connsiteX24" fmla="*/ 292676 w 1792611"/>
              <a:gd name="connsiteY24" fmla="*/ 178783 h 248690"/>
              <a:gd name="connsiteX25" fmla="*/ 284210 w 1792611"/>
              <a:gd name="connsiteY25" fmla="*/ 166083 h 248690"/>
              <a:gd name="connsiteX26" fmla="*/ 275743 w 1792611"/>
              <a:gd name="connsiteY26" fmla="*/ 140683 h 248690"/>
              <a:gd name="connsiteX27" fmla="*/ 250343 w 1792611"/>
              <a:gd name="connsiteY27" fmla="*/ 123750 h 248690"/>
              <a:gd name="connsiteX28" fmla="*/ 241876 w 1792611"/>
              <a:gd name="connsiteY28" fmla="*/ 111050 h 248690"/>
              <a:gd name="connsiteX29" fmla="*/ 229176 w 1792611"/>
              <a:gd name="connsiteY29" fmla="*/ 106816 h 248690"/>
              <a:gd name="connsiteX30" fmla="*/ 216476 w 1792611"/>
              <a:gd name="connsiteY30" fmla="*/ 98350 h 248690"/>
              <a:gd name="connsiteX31" fmla="*/ 203776 w 1792611"/>
              <a:gd name="connsiteY31" fmla="*/ 94116 h 248690"/>
              <a:gd name="connsiteX32" fmla="*/ 191076 w 1792611"/>
              <a:gd name="connsiteY32" fmla="*/ 85650 h 248690"/>
              <a:gd name="connsiteX33" fmla="*/ 165676 w 1792611"/>
              <a:gd name="connsiteY33" fmla="*/ 77183 h 248690"/>
              <a:gd name="connsiteX34" fmla="*/ 42910 w 1792611"/>
              <a:gd name="connsiteY34" fmla="*/ 81416 h 248690"/>
              <a:gd name="connsiteX35" fmla="*/ 17510 w 1792611"/>
              <a:gd name="connsiteY35" fmla="*/ 89883 h 248690"/>
              <a:gd name="connsiteX36" fmla="*/ 576 w 1792611"/>
              <a:gd name="connsiteY36" fmla="*/ 115283 h 248690"/>
              <a:gd name="connsiteX37" fmla="*/ 13276 w 1792611"/>
              <a:gd name="connsiteY37" fmla="*/ 119516 h 248690"/>
              <a:gd name="connsiteX38" fmla="*/ 59843 w 1792611"/>
              <a:gd name="connsiteY38" fmla="*/ 123750 h 248690"/>
              <a:gd name="connsiteX39" fmla="*/ 106410 w 1792611"/>
              <a:gd name="connsiteY39" fmla="*/ 132216 h 248690"/>
              <a:gd name="connsiteX40" fmla="*/ 144510 w 1792611"/>
              <a:gd name="connsiteY40" fmla="*/ 157616 h 248690"/>
              <a:gd name="connsiteX41" fmla="*/ 157210 w 1792611"/>
              <a:gd name="connsiteY41" fmla="*/ 166083 h 248690"/>
              <a:gd name="connsiteX42" fmla="*/ 169910 w 1792611"/>
              <a:gd name="connsiteY42" fmla="*/ 174550 h 248690"/>
              <a:gd name="connsiteX43" fmla="*/ 182610 w 1792611"/>
              <a:gd name="connsiteY43" fmla="*/ 178783 h 248690"/>
              <a:gd name="connsiteX44" fmla="*/ 195310 w 1792611"/>
              <a:gd name="connsiteY44" fmla="*/ 187250 h 248690"/>
              <a:gd name="connsiteX45" fmla="*/ 233410 w 1792611"/>
              <a:gd name="connsiteY45" fmla="*/ 199950 h 248690"/>
              <a:gd name="connsiteX46" fmla="*/ 263043 w 1792611"/>
              <a:gd name="connsiteY46" fmla="*/ 208416 h 248690"/>
              <a:gd name="connsiteX47" fmla="*/ 292676 w 1792611"/>
              <a:gd name="connsiteY47" fmla="*/ 221116 h 248690"/>
              <a:gd name="connsiteX48" fmla="*/ 322310 w 1792611"/>
              <a:gd name="connsiteY48" fmla="*/ 238050 h 248690"/>
              <a:gd name="connsiteX49" fmla="*/ 356176 w 1792611"/>
              <a:gd name="connsiteY49" fmla="*/ 246516 h 248690"/>
              <a:gd name="connsiteX50" fmla="*/ 440843 w 1792611"/>
              <a:gd name="connsiteY50" fmla="*/ 229583 h 248690"/>
              <a:gd name="connsiteX51" fmla="*/ 453543 w 1792611"/>
              <a:gd name="connsiteY51" fmla="*/ 216883 h 248690"/>
              <a:gd name="connsiteX52" fmla="*/ 470476 w 1792611"/>
              <a:gd name="connsiteY52" fmla="*/ 166083 h 248690"/>
              <a:gd name="connsiteX53" fmla="*/ 483176 w 1792611"/>
              <a:gd name="connsiteY53" fmla="*/ 161850 h 248690"/>
              <a:gd name="connsiteX54" fmla="*/ 504343 w 1792611"/>
              <a:gd name="connsiteY54" fmla="*/ 153383 h 248690"/>
              <a:gd name="connsiteX55" fmla="*/ 614410 w 1792611"/>
              <a:gd name="connsiteY55" fmla="*/ 144916 h 248690"/>
              <a:gd name="connsiteX56" fmla="*/ 673676 w 1792611"/>
              <a:gd name="connsiteY56" fmla="*/ 127983 h 248690"/>
              <a:gd name="connsiteX57" fmla="*/ 686376 w 1792611"/>
              <a:gd name="connsiteY57" fmla="*/ 123750 h 248690"/>
              <a:gd name="connsiteX58" fmla="*/ 703310 w 1792611"/>
              <a:gd name="connsiteY58" fmla="*/ 115283 h 248690"/>
              <a:gd name="connsiteX59" fmla="*/ 728710 w 1792611"/>
              <a:gd name="connsiteY59" fmla="*/ 106816 h 248690"/>
              <a:gd name="connsiteX60" fmla="*/ 741410 w 1792611"/>
              <a:gd name="connsiteY60" fmla="*/ 98350 h 248690"/>
              <a:gd name="connsiteX61" fmla="*/ 817610 w 1792611"/>
              <a:gd name="connsiteY61" fmla="*/ 56016 h 248690"/>
              <a:gd name="connsiteX62" fmla="*/ 1003877 w 1792611"/>
              <a:gd name="connsiteY62" fmla="*/ 85650 h 248690"/>
              <a:gd name="connsiteX63" fmla="*/ 1101243 w 1792611"/>
              <a:gd name="connsiteY63" fmla="*/ 77183 h 248690"/>
              <a:gd name="connsiteX64" fmla="*/ 1190143 w 1792611"/>
              <a:gd name="connsiteY64" fmla="*/ 85650 h 248690"/>
              <a:gd name="connsiteX65" fmla="*/ 1300210 w 1792611"/>
              <a:gd name="connsiteY65" fmla="*/ 119516 h 248690"/>
              <a:gd name="connsiteX66" fmla="*/ 1427210 w 1792611"/>
              <a:gd name="connsiteY66" fmla="*/ 123749 h 248690"/>
              <a:gd name="connsiteX67" fmla="*/ 1537277 w 1792611"/>
              <a:gd name="connsiteY67" fmla="*/ 89884 h 248690"/>
              <a:gd name="connsiteX68" fmla="*/ 1617710 w 1792611"/>
              <a:gd name="connsiteY68" fmla="*/ 51783 h 248690"/>
              <a:gd name="connsiteX69" fmla="*/ 1702376 w 1792611"/>
              <a:gd name="connsiteY69" fmla="*/ 26383 h 248690"/>
              <a:gd name="connsiteX70" fmla="*/ 1791276 w 1792611"/>
              <a:gd name="connsiteY70"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517043 w 1792611"/>
              <a:gd name="connsiteY10" fmla="*/ 111050 h 248690"/>
              <a:gd name="connsiteX11" fmla="*/ 504343 w 1792611"/>
              <a:gd name="connsiteY11" fmla="*/ 115283 h 248690"/>
              <a:gd name="connsiteX12" fmla="*/ 491643 w 1792611"/>
              <a:gd name="connsiteY12" fmla="*/ 123750 h 248690"/>
              <a:gd name="connsiteX13" fmla="*/ 478943 w 1792611"/>
              <a:gd name="connsiteY13" fmla="*/ 127983 h 248690"/>
              <a:gd name="connsiteX14" fmla="*/ 449310 w 1792611"/>
              <a:gd name="connsiteY14" fmla="*/ 136450 h 248690"/>
              <a:gd name="connsiteX15" fmla="*/ 436610 w 1792611"/>
              <a:gd name="connsiteY15" fmla="*/ 140683 h 248690"/>
              <a:gd name="connsiteX16" fmla="*/ 402743 w 1792611"/>
              <a:gd name="connsiteY16" fmla="*/ 149150 h 248690"/>
              <a:gd name="connsiteX17" fmla="*/ 390043 w 1792611"/>
              <a:gd name="connsiteY17" fmla="*/ 157616 h 248690"/>
              <a:gd name="connsiteX18" fmla="*/ 381576 w 1792611"/>
              <a:gd name="connsiteY18" fmla="*/ 183016 h 248690"/>
              <a:gd name="connsiteX19" fmla="*/ 368876 w 1792611"/>
              <a:gd name="connsiteY19" fmla="*/ 187250 h 248690"/>
              <a:gd name="connsiteX20" fmla="*/ 343476 w 1792611"/>
              <a:gd name="connsiteY20" fmla="*/ 199950 h 248690"/>
              <a:gd name="connsiteX21" fmla="*/ 313843 w 1792611"/>
              <a:gd name="connsiteY21" fmla="*/ 195716 h 248690"/>
              <a:gd name="connsiteX22" fmla="*/ 296910 w 1792611"/>
              <a:gd name="connsiteY22" fmla="*/ 191483 h 248690"/>
              <a:gd name="connsiteX23" fmla="*/ 292676 w 1792611"/>
              <a:gd name="connsiteY23" fmla="*/ 178783 h 248690"/>
              <a:gd name="connsiteX24" fmla="*/ 284210 w 1792611"/>
              <a:gd name="connsiteY24" fmla="*/ 166083 h 248690"/>
              <a:gd name="connsiteX25" fmla="*/ 275743 w 1792611"/>
              <a:gd name="connsiteY25" fmla="*/ 140683 h 248690"/>
              <a:gd name="connsiteX26" fmla="*/ 250343 w 1792611"/>
              <a:gd name="connsiteY26" fmla="*/ 123750 h 248690"/>
              <a:gd name="connsiteX27" fmla="*/ 241876 w 1792611"/>
              <a:gd name="connsiteY27" fmla="*/ 111050 h 248690"/>
              <a:gd name="connsiteX28" fmla="*/ 229176 w 1792611"/>
              <a:gd name="connsiteY28" fmla="*/ 106816 h 248690"/>
              <a:gd name="connsiteX29" fmla="*/ 216476 w 1792611"/>
              <a:gd name="connsiteY29" fmla="*/ 98350 h 248690"/>
              <a:gd name="connsiteX30" fmla="*/ 203776 w 1792611"/>
              <a:gd name="connsiteY30" fmla="*/ 94116 h 248690"/>
              <a:gd name="connsiteX31" fmla="*/ 191076 w 1792611"/>
              <a:gd name="connsiteY31" fmla="*/ 85650 h 248690"/>
              <a:gd name="connsiteX32" fmla="*/ 165676 w 1792611"/>
              <a:gd name="connsiteY32" fmla="*/ 77183 h 248690"/>
              <a:gd name="connsiteX33" fmla="*/ 42910 w 1792611"/>
              <a:gd name="connsiteY33" fmla="*/ 81416 h 248690"/>
              <a:gd name="connsiteX34" fmla="*/ 17510 w 1792611"/>
              <a:gd name="connsiteY34" fmla="*/ 89883 h 248690"/>
              <a:gd name="connsiteX35" fmla="*/ 576 w 1792611"/>
              <a:gd name="connsiteY35" fmla="*/ 115283 h 248690"/>
              <a:gd name="connsiteX36" fmla="*/ 13276 w 1792611"/>
              <a:gd name="connsiteY36" fmla="*/ 119516 h 248690"/>
              <a:gd name="connsiteX37" fmla="*/ 59843 w 1792611"/>
              <a:gd name="connsiteY37" fmla="*/ 123750 h 248690"/>
              <a:gd name="connsiteX38" fmla="*/ 106410 w 1792611"/>
              <a:gd name="connsiteY38" fmla="*/ 132216 h 248690"/>
              <a:gd name="connsiteX39" fmla="*/ 144510 w 1792611"/>
              <a:gd name="connsiteY39" fmla="*/ 157616 h 248690"/>
              <a:gd name="connsiteX40" fmla="*/ 157210 w 1792611"/>
              <a:gd name="connsiteY40" fmla="*/ 166083 h 248690"/>
              <a:gd name="connsiteX41" fmla="*/ 169910 w 1792611"/>
              <a:gd name="connsiteY41" fmla="*/ 174550 h 248690"/>
              <a:gd name="connsiteX42" fmla="*/ 182610 w 1792611"/>
              <a:gd name="connsiteY42" fmla="*/ 178783 h 248690"/>
              <a:gd name="connsiteX43" fmla="*/ 195310 w 1792611"/>
              <a:gd name="connsiteY43" fmla="*/ 187250 h 248690"/>
              <a:gd name="connsiteX44" fmla="*/ 233410 w 1792611"/>
              <a:gd name="connsiteY44" fmla="*/ 199950 h 248690"/>
              <a:gd name="connsiteX45" fmla="*/ 263043 w 1792611"/>
              <a:gd name="connsiteY45" fmla="*/ 208416 h 248690"/>
              <a:gd name="connsiteX46" fmla="*/ 292676 w 1792611"/>
              <a:gd name="connsiteY46" fmla="*/ 221116 h 248690"/>
              <a:gd name="connsiteX47" fmla="*/ 322310 w 1792611"/>
              <a:gd name="connsiteY47" fmla="*/ 238050 h 248690"/>
              <a:gd name="connsiteX48" fmla="*/ 356176 w 1792611"/>
              <a:gd name="connsiteY48" fmla="*/ 246516 h 248690"/>
              <a:gd name="connsiteX49" fmla="*/ 440843 w 1792611"/>
              <a:gd name="connsiteY49" fmla="*/ 229583 h 248690"/>
              <a:gd name="connsiteX50" fmla="*/ 453543 w 1792611"/>
              <a:gd name="connsiteY50" fmla="*/ 216883 h 248690"/>
              <a:gd name="connsiteX51" fmla="*/ 470476 w 1792611"/>
              <a:gd name="connsiteY51" fmla="*/ 166083 h 248690"/>
              <a:gd name="connsiteX52" fmla="*/ 483176 w 1792611"/>
              <a:gd name="connsiteY52" fmla="*/ 161850 h 248690"/>
              <a:gd name="connsiteX53" fmla="*/ 504343 w 1792611"/>
              <a:gd name="connsiteY53" fmla="*/ 153383 h 248690"/>
              <a:gd name="connsiteX54" fmla="*/ 614410 w 1792611"/>
              <a:gd name="connsiteY54" fmla="*/ 144916 h 248690"/>
              <a:gd name="connsiteX55" fmla="*/ 673676 w 1792611"/>
              <a:gd name="connsiteY55" fmla="*/ 127983 h 248690"/>
              <a:gd name="connsiteX56" fmla="*/ 686376 w 1792611"/>
              <a:gd name="connsiteY56" fmla="*/ 123750 h 248690"/>
              <a:gd name="connsiteX57" fmla="*/ 703310 w 1792611"/>
              <a:gd name="connsiteY57" fmla="*/ 115283 h 248690"/>
              <a:gd name="connsiteX58" fmla="*/ 728710 w 1792611"/>
              <a:gd name="connsiteY58" fmla="*/ 106816 h 248690"/>
              <a:gd name="connsiteX59" fmla="*/ 741410 w 1792611"/>
              <a:gd name="connsiteY59" fmla="*/ 98350 h 248690"/>
              <a:gd name="connsiteX60" fmla="*/ 817610 w 1792611"/>
              <a:gd name="connsiteY60" fmla="*/ 56016 h 248690"/>
              <a:gd name="connsiteX61" fmla="*/ 1003877 w 1792611"/>
              <a:gd name="connsiteY61" fmla="*/ 85650 h 248690"/>
              <a:gd name="connsiteX62" fmla="*/ 1101243 w 1792611"/>
              <a:gd name="connsiteY62" fmla="*/ 77183 h 248690"/>
              <a:gd name="connsiteX63" fmla="*/ 1190143 w 1792611"/>
              <a:gd name="connsiteY63" fmla="*/ 85650 h 248690"/>
              <a:gd name="connsiteX64" fmla="*/ 1300210 w 1792611"/>
              <a:gd name="connsiteY64" fmla="*/ 119516 h 248690"/>
              <a:gd name="connsiteX65" fmla="*/ 1427210 w 1792611"/>
              <a:gd name="connsiteY65" fmla="*/ 123749 h 248690"/>
              <a:gd name="connsiteX66" fmla="*/ 1537277 w 1792611"/>
              <a:gd name="connsiteY66" fmla="*/ 89884 h 248690"/>
              <a:gd name="connsiteX67" fmla="*/ 1617710 w 1792611"/>
              <a:gd name="connsiteY67" fmla="*/ 51783 h 248690"/>
              <a:gd name="connsiteX68" fmla="*/ 1702376 w 1792611"/>
              <a:gd name="connsiteY68" fmla="*/ 26383 h 248690"/>
              <a:gd name="connsiteX69" fmla="*/ 1791276 w 1792611"/>
              <a:gd name="connsiteY69"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504343 w 1792611"/>
              <a:gd name="connsiteY10" fmla="*/ 115283 h 248690"/>
              <a:gd name="connsiteX11" fmla="*/ 491643 w 1792611"/>
              <a:gd name="connsiteY11" fmla="*/ 123750 h 248690"/>
              <a:gd name="connsiteX12" fmla="*/ 478943 w 1792611"/>
              <a:gd name="connsiteY12" fmla="*/ 127983 h 248690"/>
              <a:gd name="connsiteX13" fmla="*/ 449310 w 1792611"/>
              <a:gd name="connsiteY13" fmla="*/ 136450 h 248690"/>
              <a:gd name="connsiteX14" fmla="*/ 436610 w 1792611"/>
              <a:gd name="connsiteY14" fmla="*/ 140683 h 248690"/>
              <a:gd name="connsiteX15" fmla="*/ 402743 w 1792611"/>
              <a:gd name="connsiteY15" fmla="*/ 149150 h 248690"/>
              <a:gd name="connsiteX16" fmla="*/ 390043 w 1792611"/>
              <a:gd name="connsiteY16" fmla="*/ 157616 h 248690"/>
              <a:gd name="connsiteX17" fmla="*/ 381576 w 1792611"/>
              <a:gd name="connsiteY17" fmla="*/ 183016 h 248690"/>
              <a:gd name="connsiteX18" fmla="*/ 368876 w 1792611"/>
              <a:gd name="connsiteY18" fmla="*/ 187250 h 248690"/>
              <a:gd name="connsiteX19" fmla="*/ 343476 w 1792611"/>
              <a:gd name="connsiteY19" fmla="*/ 199950 h 248690"/>
              <a:gd name="connsiteX20" fmla="*/ 313843 w 1792611"/>
              <a:gd name="connsiteY20" fmla="*/ 195716 h 248690"/>
              <a:gd name="connsiteX21" fmla="*/ 296910 w 1792611"/>
              <a:gd name="connsiteY21" fmla="*/ 191483 h 248690"/>
              <a:gd name="connsiteX22" fmla="*/ 292676 w 1792611"/>
              <a:gd name="connsiteY22" fmla="*/ 178783 h 248690"/>
              <a:gd name="connsiteX23" fmla="*/ 284210 w 1792611"/>
              <a:gd name="connsiteY23" fmla="*/ 166083 h 248690"/>
              <a:gd name="connsiteX24" fmla="*/ 275743 w 1792611"/>
              <a:gd name="connsiteY24" fmla="*/ 140683 h 248690"/>
              <a:gd name="connsiteX25" fmla="*/ 250343 w 1792611"/>
              <a:gd name="connsiteY25" fmla="*/ 123750 h 248690"/>
              <a:gd name="connsiteX26" fmla="*/ 241876 w 1792611"/>
              <a:gd name="connsiteY26" fmla="*/ 111050 h 248690"/>
              <a:gd name="connsiteX27" fmla="*/ 229176 w 1792611"/>
              <a:gd name="connsiteY27" fmla="*/ 106816 h 248690"/>
              <a:gd name="connsiteX28" fmla="*/ 216476 w 1792611"/>
              <a:gd name="connsiteY28" fmla="*/ 98350 h 248690"/>
              <a:gd name="connsiteX29" fmla="*/ 203776 w 1792611"/>
              <a:gd name="connsiteY29" fmla="*/ 94116 h 248690"/>
              <a:gd name="connsiteX30" fmla="*/ 191076 w 1792611"/>
              <a:gd name="connsiteY30" fmla="*/ 85650 h 248690"/>
              <a:gd name="connsiteX31" fmla="*/ 165676 w 1792611"/>
              <a:gd name="connsiteY31" fmla="*/ 77183 h 248690"/>
              <a:gd name="connsiteX32" fmla="*/ 42910 w 1792611"/>
              <a:gd name="connsiteY32" fmla="*/ 81416 h 248690"/>
              <a:gd name="connsiteX33" fmla="*/ 17510 w 1792611"/>
              <a:gd name="connsiteY33" fmla="*/ 89883 h 248690"/>
              <a:gd name="connsiteX34" fmla="*/ 576 w 1792611"/>
              <a:gd name="connsiteY34" fmla="*/ 115283 h 248690"/>
              <a:gd name="connsiteX35" fmla="*/ 13276 w 1792611"/>
              <a:gd name="connsiteY35" fmla="*/ 119516 h 248690"/>
              <a:gd name="connsiteX36" fmla="*/ 59843 w 1792611"/>
              <a:gd name="connsiteY36" fmla="*/ 123750 h 248690"/>
              <a:gd name="connsiteX37" fmla="*/ 106410 w 1792611"/>
              <a:gd name="connsiteY37" fmla="*/ 132216 h 248690"/>
              <a:gd name="connsiteX38" fmla="*/ 144510 w 1792611"/>
              <a:gd name="connsiteY38" fmla="*/ 157616 h 248690"/>
              <a:gd name="connsiteX39" fmla="*/ 157210 w 1792611"/>
              <a:gd name="connsiteY39" fmla="*/ 166083 h 248690"/>
              <a:gd name="connsiteX40" fmla="*/ 169910 w 1792611"/>
              <a:gd name="connsiteY40" fmla="*/ 174550 h 248690"/>
              <a:gd name="connsiteX41" fmla="*/ 182610 w 1792611"/>
              <a:gd name="connsiteY41" fmla="*/ 178783 h 248690"/>
              <a:gd name="connsiteX42" fmla="*/ 195310 w 1792611"/>
              <a:gd name="connsiteY42" fmla="*/ 187250 h 248690"/>
              <a:gd name="connsiteX43" fmla="*/ 233410 w 1792611"/>
              <a:gd name="connsiteY43" fmla="*/ 199950 h 248690"/>
              <a:gd name="connsiteX44" fmla="*/ 263043 w 1792611"/>
              <a:gd name="connsiteY44" fmla="*/ 208416 h 248690"/>
              <a:gd name="connsiteX45" fmla="*/ 292676 w 1792611"/>
              <a:gd name="connsiteY45" fmla="*/ 221116 h 248690"/>
              <a:gd name="connsiteX46" fmla="*/ 322310 w 1792611"/>
              <a:gd name="connsiteY46" fmla="*/ 238050 h 248690"/>
              <a:gd name="connsiteX47" fmla="*/ 356176 w 1792611"/>
              <a:gd name="connsiteY47" fmla="*/ 246516 h 248690"/>
              <a:gd name="connsiteX48" fmla="*/ 440843 w 1792611"/>
              <a:gd name="connsiteY48" fmla="*/ 229583 h 248690"/>
              <a:gd name="connsiteX49" fmla="*/ 453543 w 1792611"/>
              <a:gd name="connsiteY49" fmla="*/ 216883 h 248690"/>
              <a:gd name="connsiteX50" fmla="*/ 470476 w 1792611"/>
              <a:gd name="connsiteY50" fmla="*/ 166083 h 248690"/>
              <a:gd name="connsiteX51" fmla="*/ 483176 w 1792611"/>
              <a:gd name="connsiteY51" fmla="*/ 161850 h 248690"/>
              <a:gd name="connsiteX52" fmla="*/ 504343 w 1792611"/>
              <a:gd name="connsiteY52" fmla="*/ 153383 h 248690"/>
              <a:gd name="connsiteX53" fmla="*/ 614410 w 1792611"/>
              <a:gd name="connsiteY53" fmla="*/ 144916 h 248690"/>
              <a:gd name="connsiteX54" fmla="*/ 673676 w 1792611"/>
              <a:gd name="connsiteY54" fmla="*/ 127983 h 248690"/>
              <a:gd name="connsiteX55" fmla="*/ 686376 w 1792611"/>
              <a:gd name="connsiteY55" fmla="*/ 123750 h 248690"/>
              <a:gd name="connsiteX56" fmla="*/ 703310 w 1792611"/>
              <a:gd name="connsiteY56" fmla="*/ 115283 h 248690"/>
              <a:gd name="connsiteX57" fmla="*/ 728710 w 1792611"/>
              <a:gd name="connsiteY57" fmla="*/ 106816 h 248690"/>
              <a:gd name="connsiteX58" fmla="*/ 741410 w 1792611"/>
              <a:gd name="connsiteY58" fmla="*/ 98350 h 248690"/>
              <a:gd name="connsiteX59" fmla="*/ 817610 w 1792611"/>
              <a:gd name="connsiteY59" fmla="*/ 56016 h 248690"/>
              <a:gd name="connsiteX60" fmla="*/ 1003877 w 1792611"/>
              <a:gd name="connsiteY60" fmla="*/ 85650 h 248690"/>
              <a:gd name="connsiteX61" fmla="*/ 1101243 w 1792611"/>
              <a:gd name="connsiteY61" fmla="*/ 77183 h 248690"/>
              <a:gd name="connsiteX62" fmla="*/ 1190143 w 1792611"/>
              <a:gd name="connsiteY62" fmla="*/ 85650 h 248690"/>
              <a:gd name="connsiteX63" fmla="*/ 1300210 w 1792611"/>
              <a:gd name="connsiteY63" fmla="*/ 119516 h 248690"/>
              <a:gd name="connsiteX64" fmla="*/ 1427210 w 1792611"/>
              <a:gd name="connsiteY64" fmla="*/ 123749 h 248690"/>
              <a:gd name="connsiteX65" fmla="*/ 1537277 w 1792611"/>
              <a:gd name="connsiteY65" fmla="*/ 89884 h 248690"/>
              <a:gd name="connsiteX66" fmla="*/ 1617710 w 1792611"/>
              <a:gd name="connsiteY66" fmla="*/ 51783 h 248690"/>
              <a:gd name="connsiteX67" fmla="*/ 1702376 w 1792611"/>
              <a:gd name="connsiteY67" fmla="*/ 26383 h 248690"/>
              <a:gd name="connsiteX68" fmla="*/ 1791276 w 1792611"/>
              <a:gd name="connsiteY68"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504343 w 1792611"/>
              <a:gd name="connsiteY10" fmla="*/ 115283 h 248690"/>
              <a:gd name="connsiteX11" fmla="*/ 478943 w 1792611"/>
              <a:gd name="connsiteY11" fmla="*/ 127983 h 248690"/>
              <a:gd name="connsiteX12" fmla="*/ 449310 w 1792611"/>
              <a:gd name="connsiteY12" fmla="*/ 136450 h 248690"/>
              <a:gd name="connsiteX13" fmla="*/ 436610 w 1792611"/>
              <a:gd name="connsiteY13" fmla="*/ 140683 h 248690"/>
              <a:gd name="connsiteX14" fmla="*/ 402743 w 1792611"/>
              <a:gd name="connsiteY14" fmla="*/ 149150 h 248690"/>
              <a:gd name="connsiteX15" fmla="*/ 390043 w 1792611"/>
              <a:gd name="connsiteY15" fmla="*/ 157616 h 248690"/>
              <a:gd name="connsiteX16" fmla="*/ 381576 w 1792611"/>
              <a:gd name="connsiteY16" fmla="*/ 183016 h 248690"/>
              <a:gd name="connsiteX17" fmla="*/ 368876 w 1792611"/>
              <a:gd name="connsiteY17" fmla="*/ 187250 h 248690"/>
              <a:gd name="connsiteX18" fmla="*/ 343476 w 1792611"/>
              <a:gd name="connsiteY18" fmla="*/ 199950 h 248690"/>
              <a:gd name="connsiteX19" fmla="*/ 313843 w 1792611"/>
              <a:gd name="connsiteY19" fmla="*/ 195716 h 248690"/>
              <a:gd name="connsiteX20" fmla="*/ 296910 w 1792611"/>
              <a:gd name="connsiteY20" fmla="*/ 191483 h 248690"/>
              <a:gd name="connsiteX21" fmla="*/ 292676 w 1792611"/>
              <a:gd name="connsiteY21" fmla="*/ 178783 h 248690"/>
              <a:gd name="connsiteX22" fmla="*/ 284210 w 1792611"/>
              <a:gd name="connsiteY22" fmla="*/ 166083 h 248690"/>
              <a:gd name="connsiteX23" fmla="*/ 275743 w 1792611"/>
              <a:gd name="connsiteY23" fmla="*/ 140683 h 248690"/>
              <a:gd name="connsiteX24" fmla="*/ 250343 w 1792611"/>
              <a:gd name="connsiteY24" fmla="*/ 123750 h 248690"/>
              <a:gd name="connsiteX25" fmla="*/ 241876 w 1792611"/>
              <a:gd name="connsiteY25" fmla="*/ 111050 h 248690"/>
              <a:gd name="connsiteX26" fmla="*/ 229176 w 1792611"/>
              <a:gd name="connsiteY26" fmla="*/ 106816 h 248690"/>
              <a:gd name="connsiteX27" fmla="*/ 216476 w 1792611"/>
              <a:gd name="connsiteY27" fmla="*/ 98350 h 248690"/>
              <a:gd name="connsiteX28" fmla="*/ 203776 w 1792611"/>
              <a:gd name="connsiteY28" fmla="*/ 94116 h 248690"/>
              <a:gd name="connsiteX29" fmla="*/ 191076 w 1792611"/>
              <a:gd name="connsiteY29" fmla="*/ 85650 h 248690"/>
              <a:gd name="connsiteX30" fmla="*/ 165676 w 1792611"/>
              <a:gd name="connsiteY30" fmla="*/ 77183 h 248690"/>
              <a:gd name="connsiteX31" fmla="*/ 42910 w 1792611"/>
              <a:gd name="connsiteY31" fmla="*/ 81416 h 248690"/>
              <a:gd name="connsiteX32" fmla="*/ 17510 w 1792611"/>
              <a:gd name="connsiteY32" fmla="*/ 89883 h 248690"/>
              <a:gd name="connsiteX33" fmla="*/ 576 w 1792611"/>
              <a:gd name="connsiteY33" fmla="*/ 115283 h 248690"/>
              <a:gd name="connsiteX34" fmla="*/ 13276 w 1792611"/>
              <a:gd name="connsiteY34" fmla="*/ 119516 h 248690"/>
              <a:gd name="connsiteX35" fmla="*/ 59843 w 1792611"/>
              <a:gd name="connsiteY35" fmla="*/ 123750 h 248690"/>
              <a:gd name="connsiteX36" fmla="*/ 106410 w 1792611"/>
              <a:gd name="connsiteY36" fmla="*/ 132216 h 248690"/>
              <a:gd name="connsiteX37" fmla="*/ 144510 w 1792611"/>
              <a:gd name="connsiteY37" fmla="*/ 157616 h 248690"/>
              <a:gd name="connsiteX38" fmla="*/ 157210 w 1792611"/>
              <a:gd name="connsiteY38" fmla="*/ 166083 h 248690"/>
              <a:gd name="connsiteX39" fmla="*/ 169910 w 1792611"/>
              <a:gd name="connsiteY39" fmla="*/ 174550 h 248690"/>
              <a:gd name="connsiteX40" fmla="*/ 182610 w 1792611"/>
              <a:gd name="connsiteY40" fmla="*/ 178783 h 248690"/>
              <a:gd name="connsiteX41" fmla="*/ 195310 w 1792611"/>
              <a:gd name="connsiteY41" fmla="*/ 187250 h 248690"/>
              <a:gd name="connsiteX42" fmla="*/ 233410 w 1792611"/>
              <a:gd name="connsiteY42" fmla="*/ 199950 h 248690"/>
              <a:gd name="connsiteX43" fmla="*/ 263043 w 1792611"/>
              <a:gd name="connsiteY43" fmla="*/ 208416 h 248690"/>
              <a:gd name="connsiteX44" fmla="*/ 292676 w 1792611"/>
              <a:gd name="connsiteY44" fmla="*/ 221116 h 248690"/>
              <a:gd name="connsiteX45" fmla="*/ 322310 w 1792611"/>
              <a:gd name="connsiteY45" fmla="*/ 238050 h 248690"/>
              <a:gd name="connsiteX46" fmla="*/ 356176 w 1792611"/>
              <a:gd name="connsiteY46" fmla="*/ 246516 h 248690"/>
              <a:gd name="connsiteX47" fmla="*/ 440843 w 1792611"/>
              <a:gd name="connsiteY47" fmla="*/ 229583 h 248690"/>
              <a:gd name="connsiteX48" fmla="*/ 453543 w 1792611"/>
              <a:gd name="connsiteY48" fmla="*/ 216883 h 248690"/>
              <a:gd name="connsiteX49" fmla="*/ 470476 w 1792611"/>
              <a:gd name="connsiteY49" fmla="*/ 166083 h 248690"/>
              <a:gd name="connsiteX50" fmla="*/ 483176 w 1792611"/>
              <a:gd name="connsiteY50" fmla="*/ 161850 h 248690"/>
              <a:gd name="connsiteX51" fmla="*/ 504343 w 1792611"/>
              <a:gd name="connsiteY51" fmla="*/ 153383 h 248690"/>
              <a:gd name="connsiteX52" fmla="*/ 614410 w 1792611"/>
              <a:gd name="connsiteY52" fmla="*/ 144916 h 248690"/>
              <a:gd name="connsiteX53" fmla="*/ 673676 w 1792611"/>
              <a:gd name="connsiteY53" fmla="*/ 127983 h 248690"/>
              <a:gd name="connsiteX54" fmla="*/ 686376 w 1792611"/>
              <a:gd name="connsiteY54" fmla="*/ 123750 h 248690"/>
              <a:gd name="connsiteX55" fmla="*/ 703310 w 1792611"/>
              <a:gd name="connsiteY55" fmla="*/ 115283 h 248690"/>
              <a:gd name="connsiteX56" fmla="*/ 728710 w 1792611"/>
              <a:gd name="connsiteY56" fmla="*/ 106816 h 248690"/>
              <a:gd name="connsiteX57" fmla="*/ 741410 w 1792611"/>
              <a:gd name="connsiteY57" fmla="*/ 98350 h 248690"/>
              <a:gd name="connsiteX58" fmla="*/ 817610 w 1792611"/>
              <a:gd name="connsiteY58" fmla="*/ 56016 h 248690"/>
              <a:gd name="connsiteX59" fmla="*/ 1003877 w 1792611"/>
              <a:gd name="connsiteY59" fmla="*/ 85650 h 248690"/>
              <a:gd name="connsiteX60" fmla="*/ 1101243 w 1792611"/>
              <a:gd name="connsiteY60" fmla="*/ 77183 h 248690"/>
              <a:gd name="connsiteX61" fmla="*/ 1190143 w 1792611"/>
              <a:gd name="connsiteY61" fmla="*/ 85650 h 248690"/>
              <a:gd name="connsiteX62" fmla="*/ 1300210 w 1792611"/>
              <a:gd name="connsiteY62" fmla="*/ 119516 h 248690"/>
              <a:gd name="connsiteX63" fmla="*/ 1427210 w 1792611"/>
              <a:gd name="connsiteY63" fmla="*/ 123749 h 248690"/>
              <a:gd name="connsiteX64" fmla="*/ 1537277 w 1792611"/>
              <a:gd name="connsiteY64" fmla="*/ 89884 h 248690"/>
              <a:gd name="connsiteX65" fmla="*/ 1617710 w 1792611"/>
              <a:gd name="connsiteY65" fmla="*/ 51783 h 248690"/>
              <a:gd name="connsiteX66" fmla="*/ 1702376 w 1792611"/>
              <a:gd name="connsiteY66" fmla="*/ 26383 h 248690"/>
              <a:gd name="connsiteX67" fmla="*/ 1791276 w 1792611"/>
              <a:gd name="connsiteY67"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478943 w 1792611"/>
              <a:gd name="connsiteY10" fmla="*/ 127983 h 248690"/>
              <a:gd name="connsiteX11" fmla="*/ 449310 w 1792611"/>
              <a:gd name="connsiteY11" fmla="*/ 136450 h 248690"/>
              <a:gd name="connsiteX12" fmla="*/ 436610 w 1792611"/>
              <a:gd name="connsiteY12" fmla="*/ 140683 h 248690"/>
              <a:gd name="connsiteX13" fmla="*/ 402743 w 1792611"/>
              <a:gd name="connsiteY13" fmla="*/ 149150 h 248690"/>
              <a:gd name="connsiteX14" fmla="*/ 390043 w 1792611"/>
              <a:gd name="connsiteY14" fmla="*/ 157616 h 248690"/>
              <a:gd name="connsiteX15" fmla="*/ 381576 w 1792611"/>
              <a:gd name="connsiteY15" fmla="*/ 183016 h 248690"/>
              <a:gd name="connsiteX16" fmla="*/ 368876 w 1792611"/>
              <a:gd name="connsiteY16" fmla="*/ 187250 h 248690"/>
              <a:gd name="connsiteX17" fmla="*/ 343476 w 1792611"/>
              <a:gd name="connsiteY17" fmla="*/ 199950 h 248690"/>
              <a:gd name="connsiteX18" fmla="*/ 313843 w 1792611"/>
              <a:gd name="connsiteY18" fmla="*/ 195716 h 248690"/>
              <a:gd name="connsiteX19" fmla="*/ 296910 w 1792611"/>
              <a:gd name="connsiteY19" fmla="*/ 191483 h 248690"/>
              <a:gd name="connsiteX20" fmla="*/ 292676 w 1792611"/>
              <a:gd name="connsiteY20" fmla="*/ 178783 h 248690"/>
              <a:gd name="connsiteX21" fmla="*/ 284210 w 1792611"/>
              <a:gd name="connsiteY21" fmla="*/ 166083 h 248690"/>
              <a:gd name="connsiteX22" fmla="*/ 275743 w 1792611"/>
              <a:gd name="connsiteY22" fmla="*/ 140683 h 248690"/>
              <a:gd name="connsiteX23" fmla="*/ 250343 w 1792611"/>
              <a:gd name="connsiteY23" fmla="*/ 123750 h 248690"/>
              <a:gd name="connsiteX24" fmla="*/ 241876 w 1792611"/>
              <a:gd name="connsiteY24" fmla="*/ 111050 h 248690"/>
              <a:gd name="connsiteX25" fmla="*/ 229176 w 1792611"/>
              <a:gd name="connsiteY25" fmla="*/ 106816 h 248690"/>
              <a:gd name="connsiteX26" fmla="*/ 216476 w 1792611"/>
              <a:gd name="connsiteY26" fmla="*/ 98350 h 248690"/>
              <a:gd name="connsiteX27" fmla="*/ 203776 w 1792611"/>
              <a:gd name="connsiteY27" fmla="*/ 94116 h 248690"/>
              <a:gd name="connsiteX28" fmla="*/ 191076 w 1792611"/>
              <a:gd name="connsiteY28" fmla="*/ 85650 h 248690"/>
              <a:gd name="connsiteX29" fmla="*/ 165676 w 1792611"/>
              <a:gd name="connsiteY29" fmla="*/ 77183 h 248690"/>
              <a:gd name="connsiteX30" fmla="*/ 42910 w 1792611"/>
              <a:gd name="connsiteY30" fmla="*/ 81416 h 248690"/>
              <a:gd name="connsiteX31" fmla="*/ 17510 w 1792611"/>
              <a:gd name="connsiteY31" fmla="*/ 89883 h 248690"/>
              <a:gd name="connsiteX32" fmla="*/ 576 w 1792611"/>
              <a:gd name="connsiteY32" fmla="*/ 115283 h 248690"/>
              <a:gd name="connsiteX33" fmla="*/ 13276 w 1792611"/>
              <a:gd name="connsiteY33" fmla="*/ 119516 h 248690"/>
              <a:gd name="connsiteX34" fmla="*/ 59843 w 1792611"/>
              <a:gd name="connsiteY34" fmla="*/ 123750 h 248690"/>
              <a:gd name="connsiteX35" fmla="*/ 106410 w 1792611"/>
              <a:gd name="connsiteY35" fmla="*/ 132216 h 248690"/>
              <a:gd name="connsiteX36" fmla="*/ 144510 w 1792611"/>
              <a:gd name="connsiteY36" fmla="*/ 157616 h 248690"/>
              <a:gd name="connsiteX37" fmla="*/ 157210 w 1792611"/>
              <a:gd name="connsiteY37" fmla="*/ 166083 h 248690"/>
              <a:gd name="connsiteX38" fmla="*/ 169910 w 1792611"/>
              <a:gd name="connsiteY38" fmla="*/ 174550 h 248690"/>
              <a:gd name="connsiteX39" fmla="*/ 182610 w 1792611"/>
              <a:gd name="connsiteY39" fmla="*/ 178783 h 248690"/>
              <a:gd name="connsiteX40" fmla="*/ 195310 w 1792611"/>
              <a:gd name="connsiteY40" fmla="*/ 187250 h 248690"/>
              <a:gd name="connsiteX41" fmla="*/ 233410 w 1792611"/>
              <a:gd name="connsiteY41" fmla="*/ 199950 h 248690"/>
              <a:gd name="connsiteX42" fmla="*/ 263043 w 1792611"/>
              <a:gd name="connsiteY42" fmla="*/ 208416 h 248690"/>
              <a:gd name="connsiteX43" fmla="*/ 292676 w 1792611"/>
              <a:gd name="connsiteY43" fmla="*/ 221116 h 248690"/>
              <a:gd name="connsiteX44" fmla="*/ 322310 w 1792611"/>
              <a:gd name="connsiteY44" fmla="*/ 238050 h 248690"/>
              <a:gd name="connsiteX45" fmla="*/ 356176 w 1792611"/>
              <a:gd name="connsiteY45" fmla="*/ 246516 h 248690"/>
              <a:gd name="connsiteX46" fmla="*/ 440843 w 1792611"/>
              <a:gd name="connsiteY46" fmla="*/ 229583 h 248690"/>
              <a:gd name="connsiteX47" fmla="*/ 453543 w 1792611"/>
              <a:gd name="connsiteY47" fmla="*/ 216883 h 248690"/>
              <a:gd name="connsiteX48" fmla="*/ 470476 w 1792611"/>
              <a:gd name="connsiteY48" fmla="*/ 166083 h 248690"/>
              <a:gd name="connsiteX49" fmla="*/ 483176 w 1792611"/>
              <a:gd name="connsiteY49" fmla="*/ 161850 h 248690"/>
              <a:gd name="connsiteX50" fmla="*/ 504343 w 1792611"/>
              <a:gd name="connsiteY50" fmla="*/ 153383 h 248690"/>
              <a:gd name="connsiteX51" fmla="*/ 614410 w 1792611"/>
              <a:gd name="connsiteY51" fmla="*/ 144916 h 248690"/>
              <a:gd name="connsiteX52" fmla="*/ 673676 w 1792611"/>
              <a:gd name="connsiteY52" fmla="*/ 127983 h 248690"/>
              <a:gd name="connsiteX53" fmla="*/ 686376 w 1792611"/>
              <a:gd name="connsiteY53" fmla="*/ 123750 h 248690"/>
              <a:gd name="connsiteX54" fmla="*/ 703310 w 1792611"/>
              <a:gd name="connsiteY54" fmla="*/ 115283 h 248690"/>
              <a:gd name="connsiteX55" fmla="*/ 728710 w 1792611"/>
              <a:gd name="connsiteY55" fmla="*/ 106816 h 248690"/>
              <a:gd name="connsiteX56" fmla="*/ 741410 w 1792611"/>
              <a:gd name="connsiteY56" fmla="*/ 98350 h 248690"/>
              <a:gd name="connsiteX57" fmla="*/ 817610 w 1792611"/>
              <a:gd name="connsiteY57" fmla="*/ 56016 h 248690"/>
              <a:gd name="connsiteX58" fmla="*/ 1003877 w 1792611"/>
              <a:gd name="connsiteY58" fmla="*/ 85650 h 248690"/>
              <a:gd name="connsiteX59" fmla="*/ 1101243 w 1792611"/>
              <a:gd name="connsiteY59" fmla="*/ 77183 h 248690"/>
              <a:gd name="connsiteX60" fmla="*/ 1190143 w 1792611"/>
              <a:gd name="connsiteY60" fmla="*/ 85650 h 248690"/>
              <a:gd name="connsiteX61" fmla="*/ 1300210 w 1792611"/>
              <a:gd name="connsiteY61" fmla="*/ 119516 h 248690"/>
              <a:gd name="connsiteX62" fmla="*/ 1427210 w 1792611"/>
              <a:gd name="connsiteY62" fmla="*/ 123749 h 248690"/>
              <a:gd name="connsiteX63" fmla="*/ 1537277 w 1792611"/>
              <a:gd name="connsiteY63" fmla="*/ 89884 h 248690"/>
              <a:gd name="connsiteX64" fmla="*/ 1617710 w 1792611"/>
              <a:gd name="connsiteY64" fmla="*/ 51783 h 248690"/>
              <a:gd name="connsiteX65" fmla="*/ 1702376 w 1792611"/>
              <a:gd name="connsiteY65" fmla="*/ 26383 h 248690"/>
              <a:gd name="connsiteX66" fmla="*/ 1791276 w 1792611"/>
              <a:gd name="connsiteY66"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478943 w 1792611"/>
              <a:gd name="connsiteY10" fmla="*/ 127983 h 248690"/>
              <a:gd name="connsiteX11" fmla="*/ 449310 w 1792611"/>
              <a:gd name="connsiteY11" fmla="*/ 136450 h 248690"/>
              <a:gd name="connsiteX12" fmla="*/ 402743 w 1792611"/>
              <a:gd name="connsiteY12" fmla="*/ 149150 h 248690"/>
              <a:gd name="connsiteX13" fmla="*/ 390043 w 1792611"/>
              <a:gd name="connsiteY13" fmla="*/ 157616 h 248690"/>
              <a:gd name="connsiteX14" fmla="*/ 381576 w 1792611"/>
              <a:gd name="connsiteY14" fmla="*/ 183016 h 248690"/>
              <a:gd name="connsiteX15" fmla="*/ 368876 w 1792611"/>
              <a:gd name="connsiteY15" fmla="*/ 187250 h 248690"/>
              <a:gd name="connsiteX16" fmla="*/ 343476 w 1792611"/>
              <a:gd name="connsiteY16" fmla="*/ 199950 h 248690"/>
              <a:gd name="connsiteX17" fmla="*/ 313843 w 1792611"/>
              <a:gd name="connsiteY17" fmla="*/ 195716 h 248690"/>
              <a:gd name="connsiteX18" fmla="*/ 296910 w 1792611"/>
              <a:gd name="connsiteY18" fmla="*/ 191483 h 248690"/>
              <a:gd name="connsiteX19" fmla="*/ 292676 w 1792611"/>
              <a:gd name="connsiteY19" fmla="*/ 178783 h 248690"/>
              <a:gd name="connsiteX20" fmla="*/ 284210 w 1792611"/>
              <a:gd name="connsiteY20" fmla="*/ 166083 h 248690"/>
              <a:gd name="connsiteX21" fmla="*/ 275743 w 1792611"/>
              <a:gd name="connsiteY21" fmla="*/ 140683 h 248690"/>
              <a:gd name="connsiteX22" fmla="*/ 250343 w 1792611"/>
              <a:gd name="connsiteY22" fmla="*/ 123750 h 248690"/>
              <a:gd name="connsiteX23" fmla="*/ 241876 w 1792611"/>
              <a:gd name="connsiteY23" fmla="*/ 111050 h 248690"/>
              <a:gd name="connsiteX24" fmla="*/ 229176 w 1792611"/>
              <a:gd name="connsiteY24" fmla="*/ 106816 h 248690"/>
              <a:gd name="connsiteX25" fmla="*/ 216476 w 1792611"/>
              <a:gd name="connsiteY25" fmla="*/ 98350 h 248690"/>
              <a:gd name="connsiteX26" fmla="*/ 203776 w 1792611"/>
              <a:gd name="connsiteY26" fmla="*/ 94116 h 248690"/>
              <a:gd name="connsiteX27" fmla="*/ 191076 w 1792611"/>
              <a:gd name="connsiteY27" fmla="*/ 85650 h 248690"/>
              <a:gd name="connsiteX28" fmla="*/ 165676 w 1792611"/>
              <a:gd name="connsiteY28" fmla="*/ 77183 h 248690"/>
              <a:gd name="connsiteX29" fmla="*/ 42910 w 1792611"/>
              <a:gd name="connsiteY29" fmla="*/ 81416 h 248690"/>
              <a:gd name="connsiteX30" fmla="*/ 17510 w 1792611"/>
              <a:gd name="connsiteY30" fmla="*/ 89883 h 248690"/>
              <a:gd name="connsiteX31" fmla="*/ 576 w 1792611"/>
              <a:gd name="connsiteY31" fmla="*/ 115283 h 248690"/>
              <a:gd name="connsiteX32" fmla="*/ 13276 w 1792611"/>
              <a:gd name="connsiteY32" fmla="*/ 119516 h 248690"/>
              <a:gd name="connsiteX33" fmla="*/ 59843 w 1792611"/>
              <a:gd name="connsiteY33" fmla="*/ 123750 h 248690"/>
              <a:gd name="connsiteX34" fmla="*/ 106410 w 1792611"/>
              <a:gd name="connsiteY34" fmla="*/ 132216 h 248690"/>
              <a:gd name="connsiteX35" fmla="*/ 144510 w 1792611"/>
              <a:gd name="connsiteY35" fmla="*/ 157616 h 248690"/>
              <a:gd name="connsiteX36" fmla="*/ 157210 w 1792611"/>
              <a:gd name="connsiteY36" fmla="*/ 166083 h 248690"/>
              <a:gd name="connsiteX37" fmla="*/ 169910 w 1792611"/>
              <a:gd name="connsiteY37" fmla="*/ 174550 h 248690"/>
              <a:gd name="connsiteX38" fmla="*/ 182610 w 1792611"/>
              <a:gd name="connsiteY38" fmla="*/ 178783 h 248690"/>
              <a:gd name="connsiteX39" fmla="*/ 195310 w 1792611"/>
              <a:gd name="connsiteY39" fmla="*/ 187250 h 248690"/>
              <a:gd name="connsiteX40" fmla="*/ 233410 w 1792611"/>
              <a:gd name="connsiteY40" fmla="*/ 199950 h 248690"/>
              <a:gd name="connsiteX41" fmla="*/ 263043 w 1792611"/>
              <a:gd name="connsiteY41" fmla="*/ 208416 h 248690"/>
              <a:gd name="connsiteX42" fmla="*/ 292676 w 1792611"/>
              <a:gd name="connsiteY42" fmla="*/ 221116 h 248690"/>
              <a:gd name="connsiteX43" fmla="*/ 322310 w 1792611"/>
              <a:gd name="connsiteY43" fmla="*/ 238050 h 248690"/>
              <a:gd name="connsiteX44" fmla="*/ 356176 w 1792611"/>
              <a:gd name="connsiteY44" fmla="*/ 246516 h 248690"/>
              <a:gd name="connsiteX45" fmla="*/ 440843 w 1792611"/>
              <a:gd name="connsiteY45" fmla="*/ 229583 h 248690"/>
              <a:gd name="connsiteX46" fmla="*/ 453543 w 1792611"/>
              <a:gd name="connsiteY46" fmla="*/ 216883 h 248690"/>
              <a:gd name="connsiteX47" fmla="*/ 470476 w 1792611"/>
              <a:gd name="connsiteY47" fmla="*/ 166083 h 248690"/>
              <a:gd name="connsiteX48" fmla="*/ 483176 w 1792611"/>
              <a:gd name="connsiteY48" fmla="*/ 161850 h 248690"/>
              <a:gd name="connsiteX49" fmla="*/ 504343 w 1792611"/>
              <a:gd name="connsiteY49" fmla="*/ 153383 h 248690"/>
              <a:gd name="connsiteX50" fmla="*/ 614410 w 1792611"/>
              <a:gd name="connsiteY50" fmla="*/ 144916 h 248690"/>
              <a:gd name="connsiteX51" fmla="*/ 673676 w 1792611"/>
              <a:gd name="connsiteY51" fmla="*/ 127983 h 248690"/>
              <a:gd name="connsiteX52" fmla="*/ 686376 w 1792611"/>
              <a:gd name="connsiteY52" fmla="*/ 123750 h 248690"/>
              <a:gd name="connsiteX53" fmla="*/ 703310 w 1792611"/>
              <a:gd name="connsiteY53" fmla="*/ 115283 h 248690"/>
              <a:gd name="connsiteX54" fmla="*/ 728710 w 1792611"/>
              <a:gd name="connsiteY54" fmla="*/ 106816 h 248690"/>
              <a:gd name="connsiteX55" fmla="*/ 741410 w 1792611"/>
              <a:gd name="connsiteY55" fmla="*/ 98350 h 248690"/>
              <a:gd name="connsiteX56" fmla="*/ 817610 w 1792611"/>
              <a:gd name="connsiteY56" fmla="*/ 56016 h 248690"/>
              <a:gd name="connsiteX57" fmla="*/ 1003877 w 1792611"/>
              <a:gd name="connsiteY57" fmla="*/ 85650 h 248690"/>
              <a:gd name="connsiteX58" fmla="*/ 1101243 w 1792611"/>
              <a:gd name="connsiteY58" fmla="*/ 77183 h 248690"/>
              <a:gd name="connsiteX59" fmla="*/ 1190143 w 1792611"/>
              <a:gd name="connsiteY59" fmla="*/ 85650 h 248690"/>
              <a:gd name="connsiteX60" fmla="*/ 1300210 w 1792611"/>
              <a:gd name="connsiteY60" fmla="*/ 119516 h 248690"/>
              <a:gd name="connsiteX61" fmla="*/ 1427210 w 1792611"/>
              <a:gd name="connsiteY61" fmla="*/ 123749 h 248690"/>
              <a:gd name="connsiteX62" fmla="*/ 1537277 w 1792611"/>
              <a:gd name="connsiteY62" fmla="*/ 89884 h 248690"/>
              <a:gd name="connsiteX63" fmla="*/ 1617710 w 1792611"/>
              <a:gd name="connsiteY63" fmla="*/ 51783 h 248690"/>
              <a:gd name="connsiteX64" fmla="*/ 1702376 w 1792611"/>
              <a:gd name="connsiteY64" fmla="*/ 26383 h 248690"/>
              <a:gd name="connsiteX65" fmla="*/ 1791276 w 1792611"/>
              <a:gd name="connsiteY65"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478943 w 1792611"/>
              <a:gd name="connsiteY10" fmla="*/ 127983 h 248690"/>
              <a:gd name="connsiteX11" fmla="*/ 402743 w 1792611"/>
              <a:gd name="connsiteY11" fmla="*/ 149150 h 248690"/>
              <a:gd name="connsiteX12" fmla="*/ 390043 w 1792611"/>
              <a:gd name="connsiteY12" fmla="*/ 157616 h 248690"/>
              <a:gd name="connsiteX13" fmla="*/ 381576 w 1792611"/>
              <a:gd name="connsiteY13" fmla="*/ 183016 h 248690"/>
              <a:gd name="connsiteX14" fmla="*/ 368876 w 1792611"/>
              <a:gd name="connsiteY14" fmla="*/ 187250 h 248690"/>
              <a:gd name="connsiteX15" fmla="*/ 343476 w 1792611"/>
              <a:gd name="connsiteY15" fmla="*/ 199950 h 248690"/>
              <a:gd name="connsiteX16" fmla="*/ 313843 w 1792611"/>
              <a:gd name="connsiteY16" fmla="*/ 195716 h 248690"/>
              <a:gd name="connsiteX17" fmla="*/ 296910 w 1792611"/>
              <a:gd name="connsiteY17" fmla="*/ 191483 h 248690"/>
              <a:gd name="connsiteX18" fmla="*/ 292676 w 1792611"/>
              <a:gd name="connsiteY18" fmla="*/ 178783 h 248690"/>
              <a:gd name="connsiteX19" fmla="*/ 284210 w 1792611"/>
              <a:gd name="connsiteY19" fmla="*/ 166083 h 248690"/>
              <a:gd name="connsiteX20" fmla="*/ 275743 w 1792611"/>
              <a:gd name="connsiteY20" fmla="*/ 140683 h 248690"/>
              <a:gd name="connsiteX21" fmla="*/ 250343 w 1792611"/>
              <a:gd name="connsiteY21" fmla="*/ 123750 h 248690"/>
              <a:gd name="connsiteX22" fmla="*/ 241876 w 1792611"/>
              <a:gd name="connsiteY22" fmla="*/ 111050 h 248690"/>
              <a:gd name="connsiteX23" fmla="*/ 229176 w 1792611"/>
              <a:gd name="connsiteY23" fmla="*/ 106816 h 248690"/>
              <a:gd name="connsiteX24" fmla="*/ 216476 w 1792611"/>
              <a:gd name="connsiteY24" fmla="*/ 98350 h 248690"/>
              <a:gd name="connsiteX25" fmla="*/ 203776 w 1792611"/>
              <a:gd name="connsiteY25" fmla="*/ 94116 h 248690"/>
              <a:gd name="connsiteX26" fmla="*/ 191076 w 1792611"/>
              <a:gd name="connsiteY26" fmla="*/ 85650 h 248690"/>
              <a:gd name="connsiteX27" fmla="*/ 165676 w 1792611"/>
              <a:gd name="connsiteY27" fmla="*/ 77183 h 248690"/>
              <a:gd name="connsiteX28" fmla="*/ 42910 w 1792611"/>
              <a:gd name="connsiteY28" fmla="*/ 81416 h 248690"/>
              <a:gd name="connsiteX29" fmla="*/ 17510 w 1792611"/>
              <a:gd name="connsiteY29" fmla="*/ 89883 h 248690"/>
              <a:gd name="connsiteX30" fmla="*/ 576 w 1792611"/>
              <a:gd name="connsiteY30" fmla="*/ 115283 h 248690"/>
              <a:gd name="connsiteX31" fmla="*/ 13276 w 1792611"/>
              <a:gd name="connsiteY31" fmla="*/ 119516 h 248690"/>
              <a:gd name="connsiteX32" fmla="*/ 59843 w 1792611"/>
              <a:gd name="connsiteY32" fmla="*/ 123750 h 248690"/>
              <a:gd name="connsiteX33" fmla="*/ 106410 w 1792611"/>
              <a:gd name="connsiteY33" fmla="*/ 132216 h 248690"/>
              <a:gd name="connsiteX34" fmla="*/ 144510 w 1792611"/>
              <a:gd name="connsiteY34" fmla="*/ 157616 h 248690"/>
              <a:gd name="connsiteX35" fmla="*/ 157210 w 1792611"/>
              <a:gd name="connsiteY35" fmla="*/ 166083 h 248690"/>
              <a:gd name="connsiteX36" fmla="*/ 169910 w 1792611"/>
              <a:gd name="connsiteY36" fmla="*/ 174550 h 248690"/>
              <a:gd name="connsiteX37" fmla="*/ 182610 w 1792611"/>
              <a:gd name="connsiteY37" fmla="*/ 178783 h 248690"/>
              <a:gd name="connsiteX38" fmla="*/ 195310 w 1792611"/>
              <a:gd name="connsiteY38" fmla="*/ 187250 h 248690"/>
              <a:gd name="connsiteX39" fmla="*/ 233410 w 1792611"/>
              <a:gd name="connsiteY39" fmla="*/ 199950 h 248690"/>
              <a:gd name="connsiteX40" fmla="*/ 263043 w 1792611"/>
              <a:gd name="connsiteY40" fmla="*/ 208416 h 248690"/>
              <a:gd name="connsiteX41" fmla="*/ 292676 w 1792611"/>
              <a:gd name="connsiteY41" fmla="*/ 221116 h 248690"/>
              <a:gd name="connsiteX42" fmla="*/ 322310 w 1792611"/>
              <a:gd name="connsiteY42" fmla="*/ 238050 h 248690"/>
              <a:gd name="connsiteX43" fmla="*/ 356176 w 1792611"/>
              <a:gd name="connsiteY43" fmla="*/ 246516 h 248690"/>
              <a:gd name="connsiteX44" fmla="*/ 440843 w 1792611"/>
              <a:gd name="connsiteY44" fmla="*/ 229583 h 248690"/>
              <a:gd name="connsiteX45" fmla="*/ 453543 w 1792611"/>
              <a:gd name="connsiteY45" fmla="*/ 216883 h 248690"/>
              <a:gd name="connsiteX46" fmla="*/ 470476 w 1792611"/>
              <a:gd name="connsiteY46" fmla="*/ 166083 h 248690"/>
              <a:gd name="connsiteX47" fmla="*/ 483176 w 1792611"/>
              <a:gd name="connsiteY47" fmla="*/ 161850 h 248690"/>
              <a:gd name="connsiteX48" fmla="*/ 504343 w 1792611"/>
              <a:gd name="connsiteY48" fmla="*/ 153383 h 248690"/>
              <a:gd name="connsiteX49" fmla="*/ 614410 w 1792611"/>
              <a:gd name="connsiteY49" fmla="*/ 144916 h 248690"/>
              <a:gd name="connsiteX50" fmla="*/ 673676 w 1792611"/>
              <a:gd name="connsiteY50" fmla="*/ 127983 h 248690"/>
              <a:gd name="connsiteX51" fmla="*/ 686376 w 1792611"/>
              <a:gd name="connsiteY51" fmla="*/ 123750 h 248690"/>
              <a:gd name="connsiteX52" fmla="*/ 703310 w 1792611"/>
              <a:gd name="connsiteY52" fmla="*/ 115283 h 248690"/>
              <a:gd name="connsiteX53" fmla="*/ 728710 w 1792611"/>
              <a:gd name="connsiteY53" fmla="*/ 106816 h 248690"/>
              <a:gd name="connsiteX54" fmla="*/ 741410 w 1792611"/>
              <a:gd name="connsiteY54" fmla="*/ 98350 h 248690"/>
              <a:gd name="connsiteX55" fmla="*/ 817610 w 1792611"/>
              <a:gd name="connsiteY55" fmla="*/ 56016 h 248690"/>
              <a:gd name="connsiteX56" fmla="*/ 1003877 w 1792611"/>
              <a:gd name="connsiteY56" fmla="*/ 85650 h 248690"/>
              <a:gd name="connsiteX57" fmla="*/ 1101243 w 1792611"/>
              <a:gd name="connsiteY57" fmla="*/ 77183 h 248690"/>
              <a:gd name="connsiteX58" fmla="*/ 1190143 w 1792611"/>
              <a:gd name="connsiteY58" fmla="*/ 85650 h 248690"/>
              <a:gd name="connsiteX59" fmla="*/ 1300210 w 1792611"/>
              <a:gd name="connsiteY59" fmla="*/ 119516 h 248690"/>
              <a:gd name="connsiteX60" fmla="*/ 1427210 w 1792611"/>
              <a:gd name="connsiteY60" fmla="*/ 123749 h 248690"/>
              <a:gd name="connsiteX61" fmla="*/ 1537277 w 1792611"/>
              <a:gd name="connsiteY61" fmla="*/ 89884 h 248690"/>
              <a:gd name="connsiteX62" fmla="*/ 1617710 w 1792611"/>
              <a:gd name="connsiteY62" fmla="*/ 51783 h 248690"/>
              <a:gd name="connsiteX63" fmla="*/ 1702376 w 1792611"/>
              <a:gd name="connsiteY63" fmla="*/ 26383 h 248690"/>
              <a:gd name="connsiteX64" fmla="*/ 1791276 w 1792611"/>
              <a:gd name="connsiteY64"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478943 w 1792611"/>
              <a:gd name="connsiteY10" fmla="*/ 127983 h 248690"/>
              <a:gd name="connsiteX11" fmla="*/ 402743 w 1792611"/>
              <a:gd name="connsiteY11" fmla="*/ 149150 h 248690"/>
              <a:gd name="connsiteX12" fmla="*/ 381576 w 1792611"/>
              <a:gd name="connsiteY12" fmla="*/ 183016 h 248690"/>
              <a:gd name="connsiteX13" fmla="*/ 368876 w 1792611"/>
              <a:gd name="connsiteY13" fmla="*/ 187250 h 248690"/>
              <a:gd name="connsiteX14" fmla="*/ 343476 w 1792611"/>
              <a:gd name="connsiteY14" fmla="*/ 199950 h 248690"/>
              <a:gd name="connsiteX15" fmla="*/ 313843 w 1792611"/>
              <a:gd name="connsiteY15" fmla="*/ 195716 h 248690"/>
              <a:gd name="connsiteX16" fmla="*/ 296910 w 1792611"/>
              <a:gd name="connsiteY16" fmla="*/ 191483 h 248690"/>
              <a:gd name="connsiteX17" fmla="*/ 292676 w 1792611"/>
              <a:gd name="connsiteY17" fmla="*/ 178783 h 248690"/>
              <a:gd name="connsiteX18" fmla="*/ 284210 w 1792611"/>
              <a:gd name="connsiteY18" fmla="*/ 166083 h 248690"/>
              <a:gd name="connsiteX19" fmla="*/ 275743 w 1792611"/>
              <a:gd name="connsiteY19" fmla="*/ 140683 h 248690"/>
              <a:gd name="connsiteX20" fmla="*/ 250343 w 1792611"/>
              <a:gd name="connsiteY20" fmla="*/ 123750 h 248690"/>
              <a:gd name="connsiteX21" fmla="*/ 241876 w 1792611"/>
              <a:gd name="connsiteY21" fmla="*/ 111050 h 248690"/>
              <a:gd name="connsiteX22" fmla="*/ 229176 w 1792611"/>
              <a:gd name="connsiteY22" fmla="*/ 106816 h 248690"/>
              <a:gd name="connsiteX23" fmla="*/ 216476 w 1792611"/>
              <a:gd name="connsiteY23" fmla="*/ 98350 h 248690"/>
              <a:gd name="connsiteX24" fmla="*/ 203776 w 1792611"/>
              <a:gd name="connsiteY24" fmla="*/ 94116 h 248690"/>
              <a:gd name="connsiteX25" fmla="*/ 191076 w 1792611"/>
              <a:gd name="connsiteY25" fmla="*/ 85650 h 248690"/>
              <a:gd name="connsiteX26" fmla="*/ 165676 w 1792611"/>
              <a:gd name="connsiteY26" fmla="*/ 77183 h 248690"/>
              <a:gd name="connsiteX27" fmla="*/ 42910 w 1792611"/>
              <a:gd name="connsiteY27" fmla="*/ 81416 h 248690"/>
              <a:gd name="connsiteX28" fmla="*/ 17510 w 1792611"/>
              <a:gd name="connsiteY28" fmla="*/ 89883 h 248690"/>
              <a:gd name="connsiteX29" fmla="*/ 576 w 1792611"/>
              <a:gd name="connsiteY29" fmla="*/ 115283 h 248690"/>
              <a:gd name="connsiteX30" fmla="*/ 13276 w 1792611"/>
              <a:gd name="connsiteY30" fmla="*/ 119516 h 248690"/>
              <a:gd name="connsiteX31" fmla="*/ 59843 w 1792611"/>
              <a:gd name="connsiteY31" fmla="*/ 123750 h 248690"/>
              <a:gd name="connsiteX32" fmla="*/ 106410 w 1792611"/>
              <a:gd name="connsiteY32" fmla="*/ 132216 h 248690"/>
              <a:gd name="connsiteX33" fmla="*/ 144510 w 1792611"/>
              <a:gd name="connsiteY33" fmla="*/ 157616 h 248690"/>
              <a:gd name="connsiteX34" fmla="*/ 157210 w 1792611"/>
              <a:gd name="connsiteY34" fmla="*/ 166083 h 248690"/>
              <a:gd name="connsiteX35" fmla="*/ 169910 w 1792611"/>
              <a:gd name="connsiteY35" fmla="*/ 174550 h 248690"/>
              <a:gd name="connsiteX36" fmla="*/ 182610 w 1792611"/>
              <a:gd name="connsiteY36" fmla="*/ 178783 h 248690"/>
              <a:gd name="connsiteX37" fmla="*/ 195310 w 1792611"/>
              <a:gd name="connsiteY37" fmla="*/ 187250 h 248690"/>
              <a:gd name="connsiteX38" fmla="*/ 233410 w 1792611"/>
              <a:gd name="connsiteY38" fmla="*/ 199950 h 248690"/>
              <a:gd name="connsiteX39" fmla="*/ 263043 w 1792611"/>
              <a:gd name="connsiteY39" fmla="*/ 208416 h 248690"/>
              <a:gd name="connsiteX40" fmla="*/ 292676 w 1792611"/>
              <a:gd name="connsiteY40" fmla="*/ 221116 h 248690"/>
              <a:gd name="connsiteX41" fmla="*/ 322310 w 1792611"/>
              <a:gd name="connsiteY41" fmla="*/ 238050 h 248690"/>
              <a:gd name="connsiteX42" fmla="*/ 356176 w 1792611"/>
              <a:gd name="connsiteY42" fmla="*/ 246516 h 248690"/>
              <a:gd name="connsiteX43" fmla="*/ 440843 w 1792611"/>
              <a:gd name="connsiteY43" fmla="*/ 229583 h 248690"/>
              <a:gd name="connsiteX44" fmla="*/ 453543 w 1792611"/>
              <a:gd name="connsiteY44" fmla="*/ 216883 h 248690"/>
              <a:gd name="connsiteX45" fmla="*/ 470476 w 1792611"/>
              <a:gd name="connsiteY45" fmla="*/ 166083 h 248690"/>
              <a:gd name="connsiteX46" fmla="*/ 483176 w 1792611"/>
              <a:gd name="connsiteY46" fmla="*/ 161850 h 248690"/>
              <a:gd name="connsiteX47" fmla="*/ 504343 w 1792611"/>
              <a:gd name="connsiteY47" fmla="*/ 153383 h 248690"/>
              <a:gd name="connsiteX48" fmla="*/ 614410 w 1792611"/>
              <a:gd name="connsiteY48" fmla="*/ 144916 h 248690"/>
              <a:gd name="connsiteX49" fmla="*/ 673676 w 1792611"/>
              <a:gd name="connsiteY49" fmla="*/ 127983 h 248690"/>
              <a:gd name="connsiteX50" fmla="*/ 686376 w 1792611"/>
              <a:gd name="connsiteY50" fmla="*/ 123750 h 248690"/>
              <a:gd name="connsiteX51" fmla="*/ 703310 w 1792611"/>
              <a:gd name="connsiteY51" fmla="*/ 115283 h 248690"/>
              <a:gd name="connsiteX52" fmla="*/ 728710 w 1792611"/>
              <a:gd name="connsiteY52" fmla="*/ 106816 h 248690"/>
              <a:gd name="connsiteX53" fmla="*/ 741410 w 1792611"/>
              <a:gd name="connsiteY53" fmla="*/ 98350 h 248690"/>
              <a:gd name="connsiteX54" fmla="*/ 817610 w 1792611"/>
              <a:gd name="connsiteY54" fmla="*/ 56016 h 248690"/>
              <a:gd name="connsiteX55" fmla="*/ 1003877 w 1792611"/>
              <a:gd name="connsiteY55" fmla="*/ 85650 h 248690"/>
              <a:gd name="connsiteX56" fmla="*/ 1101243 w 1792611"/>
              <a:gd name="connsiteY56" fmla="*/ 77183 h 248690"/>
              <a:gd name="connsiteX57" fmla="*/ 1190143 w 1792611"/>
              <a:gd name="connsiteY57" fmla="*/ 85650 h 248690"/>
              <a:gd name="connsiteX58" fmla="*/ 1300210 w 1792611"/>
              <a:gd name="connsiteY58" fmla="*/ 119516 h 248690"/>
              <a:gd name="connsiteX59" fmla="*/ 1427210 w 1792611"/>
              <a:gd name="connsiteY59" fmla="*/ 123749 h 248690"/>
              <a:gd name="connsiteX60" fmla="*/ 1537277 w 1792611"/>
              <a:gd name="connsiteY60" fmla="*/ 89884 h 248690"/>
              <a:gd name="connsiteX61" fmla="*/ 1617710 w 1792611"/>
              <a:gd name="connsiteY61" fmla="*/ 51783 h 248690"/>
              <a:gd name="connsiteX62" fmla="*/ 1702376 w 1792611"/>
              <a:gd name="connsiteY62" fmla="*/ 26383 h 248690"/>
              <a:gd name="connsiteX63" fmla="*/ 1791276 w 1792611"/>
              <a:gd name="connsiteY63"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478943 w 1792611"/>
              <a:gd name="connsiteY10" fmla="*/ 127983 h 248690"/>
              <a:gd name="connsiteX11" fmla="*/ 381576 w 1792611"/>
              <a:gd name="connsiteY11" fmla="*/ 183016 h 248690"/>
              <a:gd name="connsiteX12" fmla="*/ 368876 w 1792611"/>
              <a:gd name="connsiteY12" fmla="*/ 187250 h 248690"/>
              <a:gd name="connsiteX13" fmla="*/ 343476 w 1792611"/>
              <a:gd name="connsiteY13" fmla="*/ 199950 h 248690"/>
              <a:gd name="connsiteX14" fmla="*/ 313843 w 1792611"/>
              <a:gd name="connsiteY14" fmla="*/ 195716 h 248690"/>
              <a:gd name="connsiteX15" fmla="*/ 296910 w 1792611"/>
              <a:gd name="connsiteY15" fmla="*/ 191483 h 248690"/>
              <a:gd name="connsiteX16" fmla="*/ 292676 w 1792611"/>
              <a:gd name="connsiteY16" fmla="*/ 178783 h 248690"/>
              <a:gd name="connsiteX17" fmla="*/ 284210 w 1792611"/>
              <a:gd name="connsiteY17" fmla="*/ 166083 h 248690"/>
              <a:gd name="connsiteX18" fmla="*/ 275743 w 1792611"/>
              <a:gd name="connsiteY18" fmla="*/ 140683 h 248690"/>
              <a:gd name="connsiteX19" fmla="*/ 250343 w 1792611"/>
              <a:gd name="connsiteY19" fmla="*/ 123750 h 248690"/>
              <a:gd name="connsiteX20" fmla="*/ 241876 w 1792611"/>
              <a:gd name="connsiteY20" fmla="*/ 111050 h 248690"/>
              <a:gd name="connsiteX21" fmla="*/ 229176 w 1792611"/>
              <a:gd name="connsiteY21" fmla="*/ 106816 h 248690"/>
              <a:gd name="connsiteX22" fmla="*/ 216476 w 1792611"/>
              <a:gd name="connsiteY22" fmla="*/ 98350 h 248690"/>
              <a:gd name="connsiteX23" fmla="*/ 203776 w 1792611"/>
              <a:gd name="connsiteY23" fmla="*/ 94116 h 248690"/>
              <a:gd name="connsiteX24" fmla="*/ 191076 w 1792611"/>
              <a:gd name="connsiteY24" fmla="*/ 85650 h 248690"/>
              <a:gd name="connsiteX25" fmla="*/ 165676 w 1792611"/>
              <a:gd name="connsiteY25" fmla="*/ 77183 h 248690"/>
              <a:gd name="connsiteX26" fmla="*/ 42910 w 1792611"/>
              <a:gd name="connsiteY26" fmla="*/ 81416 h 248690"/>
              <a:gd name="connsiteX27" fmla="*/ 17510 w 1792611"/>
              <a:gd name="connsiteY27" fmla="*/ 89883 h 248690"/>
              <a:gd name="connsiteX28" fmla="*/ 576 w 1792611"/>
              <a:gd name="connsiteY28" fmla="*/ 115283 h 248690"/>
              <a:gd name="connsiteX29" fmla="*/ 13276 w 1792611"/>
              <a:gd name="connsiteY29" fmla="*/ 119516 h 248690"/>
              <a:gd name="connsiteX30" fmla="*/ 59843 w 1792611"/>
              <a:gd name="connsiteY30" fmla="*/ 123750 h 248690"/>
              <a:gd name="connsiteX31" fmla="*/ 106410 w 1792611"/>
              <a:gd name="connsiteY31" fmla="*/ 132216 h 248690"/>
              <a:gd name="connsiteX32" fmla="*/ 144510 w 1792611"/>
              <a:gd name="connsiteY32" fmla="*/ 157616 h 248690"/>
              <a:gd name="connsiteX33" fmla="*/ 157210 w 1792611"/>
              <a:gd name="connsiteY33" fmla="*/ 166083 h 248690"/>
              <a:gd name="connsiteX34" fmla="*/ 169910 w 1792611"/>
              <a:gd name="connsiteY34" fmla="*/ 174550 h 248690"/>
              <a:gd name="connsiteX35" fmla="*/ 182610 w 1792611"/>
              <a:gd name="connsiteY35" fmla="*/ 178783 h 248690"/>
              <a:gd name="connsiteX36" fmla="*/ 195310 w 1792611"/>
              <a:gd name="connsiteY36" fmla="*/ 187250 h 248690"/>
              <a:gd name="connsiteX37" fmla="*/ 233410 w 1792611"/>
              <a:gd name="connsiteY37" fmla="*/ 199950 h 248690"/>
              <a:gd name="connsiteX38" fmla="*/ 263043 w 1792611"/>
              <a:gd name="connsiteY38" fmla="*/ 208416 h 248690"/>
              <a:gd name="connsiteX39" fmla="*/ 292676 w 1792611"/>
              <a:gd name="connsiteY39" fmla="*/ 221116 h 248690"/>
              <a:gd name="connsiteX40" fmla="*/ 322310 w 1792611"/>
              <a:gd name="connsiteY40" fmla="*/ 238050 h 248690"/>
              <a:gd name="connsiteX41" fmla="*/ 356176 w 1792611"/>
              <a:gd name="connsiteY41" fmla="*/ 246516 h 248690"/>
              <a:gd name="connsiteX42" fmla="*/ 440843 w 1792611"/>
              <a:gd name="connsiteY42" fmla="*/ 229583 h 248690"/>
              <a:gd name="connsiteX43" fmla="*/ 453543 w 1792611"/>
              <a:gd name="connsiteY43" fmla="*/ 216883 h 248690"/>
              <a:gd name="connsiteX44" fmla="*/ 470476 w 1792611"/>
              <a:gd name="connsiteY44" fmla="*/ 166083 h 248690"/>
              <a:gd name="connsiteX45" fmla="*/ 483176 w 1792611"/>
              <a:gd name="connsiteY45" fmla="*/ 161850 h 248690"/>
              <a:gd name="connsiteX46" fmla="*/ 504343 w 1792611"/>
              <a:gd name="connsiteY46" fmla="*/ 153383 h 248690"/>
              <a:gd name="connsiteX47" fmla="*/ 614410 w 1792611"/>
              <a:gd name="connsiteY47" fmla="*/ 144916 h 248690"/>
              <a:gd name="connsiteX48" fmla="*/ 673676 w 1792611"/>
              <a:gd name="connsiteY48" fmla="*/ 127983 h 248690"/>
              <a:gd name="connsiteX49" fmla="*/ 686376 w 1792611"/>
              <a:gd name="connsiteY49" fmla="*/ 123750 h 248690"/>
              <a:gd name="connsiteX50" fmla="*/ 703310 w 1792611"/>
              <a:gd name="connsiteY50" fmla="*/ 115283 h 248690"/>
              <a:gd name="connsiteX51" fmla="*/ 728710 w 1792611"/>
              <a:gd name="connsiteY51" fmla="*/ 106816 h 248690"/>
              <a:gd name="connsiteX52" fmla="*/ 741410 w 1792611"/>
              <a:gd name="connsiteY52" fmla="*/ 98350 h 248690"/>
              <a:gd name="connsiteX53" fmla="*/ 817610 w 1792611"/>
              <a:gd name="connsiteY53" fmla="*/ 56016 h 248690"/>
              <a:gd name="connsiteX54" fmla="*/ 1003877 w 1792611"/>
              <a:gd name="connsiteY54" fmla="*/ 85650 h 248690"/>
              <a:gd name="connsiteX55" fmla="*/ 1101243 w 1792611"/>
              <a:gd name="connsiteY55" fmla="*/ 77183 h 248690"/>
              <a:gd name="connsiteX56" fmla="*/ 1190143 w 1792611"/>
              <a:gd name="connsiteY56" fmla="*/ 85650 h 248690"/>
              <a:gd name="connsiteX57" fmla="*/ 1300210 w 1792611"/>
              <a:gd name="connsiteY57" fmla="*/ 119516 h 248690"/>
              <a:gd name="connsiteX58" fmla="*/ 1427210 w 1792611"/>
              <a:gd name="connsiteY58" fmla="*/ 123749 h 248690"/>
              <a:gd name="connsiteX59" fmla="*/ 1537277 w 1792611"/>
              <a:gd name="connsiteY59" fmla="*/ 89884 h 248690"/>
              <a:gd name="connsiteX60" fmla="*/ 1617710 w 1792611"/>
              <a:gd name="connsiteY60" fmla="*/ 51783 h 248690"/>
              <a:gd name="connsiteX61" fmla="*/ 1702376 w 1792611"/>
              <a:gd name="connsiteY61" fmla="*/ 26383 h 248690"/>
              <a:gd name="connsiteX62" fmla="*/ 1791276 w 1792611"/>
              <a:gd name="connsiteY62"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478943 w 1792611"/>
              <a:gd name="connsiteY10" fmla="*/ 127983 h 248690"/>
              <a:gd name="connsiteX11" fmla="*/ 381576 w 1792611"/>
              <a:gd name="connsiteY11" fmla="*/ 183016 h 248690"/>
              <a:gd name="connsiteX12" fmla="*/ 343476 w 1792611"/>
              <a:gd name="connsiteY12" fmla="*/ 199950 h 248690"/>
              <a:gd name="connsiteX13" fmla="*/ 313843 w 1792611"/>
              <a:gd name="connsiteY13" fmla="*/ 195716 h 248690"/>
              <a:gd name="connsiteX14" fmla="*/ 296910 w 1792611"/>
              <a:gd name="connsiteY14" fmla="*/ 191483 h 248690"/>
              <a:gd name="connsiteX15" fmla="*/ 292676 w 1792611"/>
              <a:gd name="connsiteY15" fmla="*/ 178783 h 248690"/>
              <a:gd name="connsiteX16" fmla="*/ 284210 w 1792611"/>
              <a:gd name="connsiteY16" fmla="*/ 166083 h 248690"/>
              <a:gd name="connsiteX17" fmla="*/ 275743 w 1792611"/>
              <a:gd name="connsiteY17" fmla="*/ 140683 h 248690"/>
              <a:gd name="connsiteX18" fmla="*/ 250343 w 1792611"/>
              <a:gd name="connsiteY18" fmla="*/ 123750 h 248690"/>
              <a:gd name="connsiteX19" fmla="*/ 241876 w 1792611"/>
              <a:gd name="connsiteY19" fmla="*/ 111050 h 248690"/>
              <a:gd name="connsiteX20" fmla="*/ 229176 w 1792611"/>
              <a:gd name="connsiteY20" fmla="*/ 106816 h 248690"/>
              <a:gd name="connsiteX21" fmla="*/ 216476 w 1792611"/>
              <a:gd name="connsiteY21" fmla="*/ 98350 h 248690"/>
              <a:gd name="connsiteX22" fmla="*/ 203776 w 1792611"/>
              <a:gd name="connsiteY22" fmla="*/ 94116 h 248690"/>
              <a:gd name="connsiteX23" fmla="*/ 191076 w 1792611"/>
              <a:gd name="connsiteY23" fmla="*/ 85650 h 248690"/>
              <a:gd name="connsiteX24" fmla="*/ 165676 w 1792611"/>
              <a:gd name="connsiteY24" fmla="*/ 77183 h 248690"/>
              <a:gd name="connsiteX25" fmla="*/ 42910 w 1792611"/>
              <a:gd name="connsiteY25" fmla="*/ 81416 h 248690"/>
              <a:gd name="connsiteX26" fmla="*/ 17510 w 1792611"/>
              <a:gd name="connsiteY26" fmla="*/ 89883 h 248690"/>
              <a:gd name="connsiteX27" fmla="*/ 576 w 1792611"/>
              <a:gd name="connsiteY27" fmla="*/ 115283 h 248690"/>
              <a:gd name="connsiteX28" fmla="*/ 13276 w 1792611"/>
              <a:gd name="connsiteY28" fmla="*/ 119516 h 248690"/>
              <a:gd name="connsiteX29" fmla="*/ 59843 w 1792611"/>
              <a:gd name="connsiteY29" fmla="*/ 123750 h 248690"/>
              <a:gd name="connsiteX30" fmla="*/ 106410 w 1792611"/>
              <a:gd name="connsiteY30" fmla="*/ 132216 h 248690"/>
              <a:gd name="connsiteX31" fmla="*/ 144510 w 1792611"/>
              <a:gd name="connsiteY31" fmla="*/ 157616 h 248690"/>
              <a:gd name="connsiteX32" fmla="*/ 157210 w 1792611"/>
              <a:gd name="connsiteY32" fmla="*/ 166083 h 248690"/>
              <a:gd name="connsiteX33" fmla="*/ 169910 w 1792611"/>
              <a:gd name="connsiteY33" fmla="*/ 174550 h 248690"/>
              <a:gd name="connsiteX34" fmla="*/ 182610 w 1792611"/>
              <a:gd name="connsiteY34" fmla="*/ 178783 h 248690"/>
              <a:gd name="connsiteX35" fmla="*/ 195310 w 1792611"/>
              <a:gd name="connsiteY35" fmla="*/ 187250 h 248690"/>
              <a:gd name="connsiteX36" fmla="*/ 233410 w 1792611"/>
              <a:gd name="connsiteY36" fmla="*/ 199950 h 248690"/>
              <a:gd name="connsiteX37" fmla="*/ 263043 w 1792611"/>
              <a:gd name="connsiteY37" fmla="*/ 208416 h 248690"/>
              <a:gd name="connsiteX38" fmla="*/ 292676 w 1792611"/>
              <a:gd name="connsiteY38" fmla="*/ 221116 h 248690"/>
              <a:gd name="connsiteX39" fmla="*/ 322310 w 1792611"/>
              <a:gd name="connsiteY39" fmla="*/ 238050 h 248690"/>
              <a:gd name="connsiteX40" fmla="*/ 356176 w 1792611"/>
              <a:gd name="connsiteY40" fmla="*/ 246516 h 248690"/>
              <a:gd name="connsiteX41" fmla="*/ 440843 w 1792611"/>
              <a:gd name="connsiteY41" fmla="*/ 229583 h 248690"/>
              <a:gd name="connsiteX42" fmla="*/ 453543 w 1792611"/>
              <a:gd name="connsiteY42" fmla="*/ 216883 h 248690"/>
              <a:gd name="connsiteX43" fmla="*/ 470476 w 1792611"/>
              <a:gd name="connsiteY43" fmla="*/ 166083 h 248690"/>
              <a:gd name="connsiteX44" fmla="*/ 483176 w 1792611"/>
              <a:gd name="connsiteY44" fmla="*/ 161850 h 248690"/>
              <a:gd name="connsiteX45" fmla="*/ 504343 w 1792611"/>
              <a:gd name="connsiteY45" fmla="*/ 153383 h 248690"/>
              <a:gd name="connsiteX46" fmla="*/ 614410 w 1792611"/>
              <a:gd name="connsiteY46" fmla="*/ 144916 h 248690"/>
              <a:gd name="connsiteX47" fmla="*/ 673676 w 1792611"/>
              <a:gd name="connsiteY47" fmla="*/ 127983 h 248690"/>
              <a:gd name="connsiteX48" fmla="*/ 686376 w 1792611"/>
              <a:gd name="connsiteY48" fmla="*/ 123750 h 248690"/>
              <a:gd name="connsiteX49" fmla="*/ 703310 w 1792611"/>
              <a:gd name="connsiteY49" fmla="*/ 115283 h 248690"/>
              <a:gd name="connsiteX50" fmla="*/ 728710 w 1792611"/>
              <a:gd name="connsiteY50" fmla="*/ 106816 h 248690"/>
              <a:gd name="connsiteX51" fmla="*/ 741410 w 1792611"/>
              <a:gd name="connsiteY51" fmla="*/ 98350 h 248690"/>
              <a:gd name="connsiteX52" fmla="*/ 817610 w 1792611"/>
              <a:gd name="connsiteY52" fmla="*/ 56016 h 248690"/>
              <a:gd name="connsiteX53" fmla="*/ 1003877 w 1792611"/>
              <a:gd name="connsiteY53" fmla="*/ 85650 h 248690"/>
              <a:gd name="connsiteX54" fmla="*/ 1101243 w 1792611"/>
              <a:gd name="connsiteY54" fmla="*/ 77183 h 248690"/>
              <a:gd name="connsiteX55" fmla="*/ 1190143 w 1792611"/>
              <a:gd name="connsiteY55" fmla="*/ 85650 h 248690"/>
              <a:gd name="connsiteX56" fmla="*/ 1300210 w 1792611"/>
              <a:gd name="connsiteY56" fmla="*/ 119516 h 248690"/>
              <a:gd name="connsiteX57" fmla="*/ 1427210 w 1792611"/>
              <a:gd name="connsiteY57" fmla="*/ 123749 h 248690"/>
              <a:gd name="connsiteX58" fmla="*/ 1537277 w 1792611"/>
              <a:gd name="connsiteY58" fmla="*/ 89884 h 248690"/>
              <a:gd name="connsiteX59" fmla="*/ 1617710 w 1792611"/>
              <a:gd name="connsiteY59" fmla="*/ 51783 h 248690"/>
              <a:gd name="connsiteX60" fmla="*/ 1702376 w 1792611"/>
              <a:gd name="connsiteY60" fmla="*/ 26383 h 248690"/>
              <a:gd name="connsiteX61" fmla="*/ 1791276 w 1792611"/>
              <a:gd name="connsiteY61"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478943 w 1792611"/>
              <a:gd name="connsiteY10" fmla="*/ 127983 h 248690"/>
              <a:gd name="connsiteX11" fmla="*/ 411210 w 1792611"/>
              <a:gd name="connsiteY11" fmla="*/ 187250 h 248690"/>
              <a:gd name="connsiteX12" fmla="*/ 343476 w 1792611"/>
              <a:gd name="connsiteY12" fmla="*/ 199950 h 248690"/>
              <a:gd name="connsiteX13" fmla="*/ 313843 w 1792611"/>
              <a:gd name="connsiteY13" fmla="*/ 195716 h 248690"/>
              <a:gd name="connsiteX14" fmla="*/ 296910 w 1792611"/>
              <a:gd name="connsiteY14" fmla="*/ 191483 h 248690"/>
              <a:gd name="connsiteX15" fmla="*/ 292676 w 1792611"/>
              <a:gd name="connsiteY15" fmla="*/ 178783 h 248690"/>
              <a:gd name="connsiteX16" fmla="*/ 284210 w 1792611"/>
              <a:gd name="connsiteY16" fmla="*/ 166083 h 248690"/>
              <a:gd name="connsiteX17" fmla="*/ 275743 w 1792611"/>
              <a:gd name="connsiteY17" fmla="*/ 140683 h 248690"/>
              <a:gd name="connsiteX18" fmla="*/ 250343 w 1792611"/>
              <a:gd name="connsiteY18" fmla="*/ 123750 h 248690"/>
              <a:gd name="connsiteX19" fmla="*/ 241876 w 1792611"/>
              <a:gd name="connsiteY19" fmla="*/ 111050 h 248690"/>
              <a:gd name="connsiteX20" fmla="*/ 229176 w 1792611"/>
              <a:gd name="connsiteY20" fmla="*/ 106816 h 248690"/>
              <a:gd name="connsiteX21" fmla="*/ 216476 w 1792611"/>
              <a:gd name="connsiteY21" fmla="*/ 98350 h 248690"/>
              <a:gd name="connsiteX22" fmla="*/ 203776 w 1792611"/>
              <a:gd name="connsiteY22" fmla="*/ 94116 h 248690"/>
              <a:gd name="connsiteX23" fmla="*/ 191076 w 1792611"/>
              <a:gd name="connsiteY23" fmla="*/ 85650 h 248690"/>
              <a:gd name="connsiteX24" fmla="*/ 165676 w 1792611"/>
              <a:gd name="connsiteY24" fmla="*/ 77183 h 248690"/>
              <a:gd name="connsiteX25" fmla="*/ 42910 w 1792611"/>
              <a:gd name="connsiteY25" fmla="*/ 81416 h 248690"/>
              <a:gd name="connsiteX26" fmla="*/ 17510 w 1792611"/>
              <a:gd name="connsiteY26" fmla="*/ 89883 h 248690"/>
              <a:gd name="connsiteX27" fmla="*/ 576 w 1792611"/>
              <a:gd name="connsiteY27" fmla="*/ 115283 h 248690"/>
              <a:gd name="connsiteX28" fmla="*/ 13276 w 1792611"/>
              <a:gd name="connsiteY28" fmla="*/ 119516 h 248690"/>
              <a:gd name="connsiteX29" fmla="*/ 59843 w 1792611"/>
              <a:gd name="connsiteY29" fmla="*/ 123750 h 248690"/>
              <a:gd name="connsiteX30" fmla="*/ 106410 w 1792611"/>
              <a:gd name="connsiteY30" fmla="*/ 132216 h 248690"/>
              <a:gd name="connsiteX31" fmla="*/ 144510 w 1792611"/>
              <a:gd name="connsiteY31" fmla="*/ 157616 h 248690"/>
              <a:gd name="connsiteX32" fmla="*/ 157210 w 1792611"/>
              <a:gd name="connsiteY32" fmla="*/ 166083 h 248690"/>
              <a:gd name="connsiteX33" fmla="*/ 169910 w 1792611"/>
              <a:gd name="connsiteY33" fmla="*/ 174550 h 248690"/>
              <a:gd name="connsiteX34" fmla="*/ 182610 w 1792611"/>
              <a:gd name="connsiteY34" fmla="*/ 178783 h 248690"/>
              <a:gd name="connsiteX35" fmla="*/ 195310 w 1792611"/>
              <a:gd name="connsiteY35" fmla="*/ 187250 h 248690"/>
              <a:gd name="connsiteX36" fmla="*/ 233410 w 1792611"/>
              <a:gd name="connsiteY36" fmla="*/ 199950 h 248690"/>
              <a:gd name="connsiteX37" fmla="*/ 263043 w 1792611"/>
              <a:gd name="connsiteY37" fmla="*/ 208416 h 248690"/>
              <a:gd name="connsiteX38" fmla="*/ 292676 w 1792611"/>
              <a:gd name="connsiteY38" fmla="*/ 221116 h 248690"/>
              <a:gd name="connsiteX39" fmla="*/ 322310 w 1792611"/>
              <a:gd name="connsiteY39" fmla="*/ 238050 h 248690"/>
              <a:gd name="connsiteX40" fmla="*/ 356176 w 1792611"/>
              <a:gd name="connsiteY40" fmla="*/ 246516 h 248690"/>
              <a:gd name="connsiteX41" fmla="*/ 440843 w 1792611"/>
              <a:gd name="connsiteY41" fmla="*/ 229583 h 248690"/>
              <a:gd name="connsiteX42" fmla="*/ 453543 w 1792611"/>
              <a:gd name="connsiteY42" fmla="*/ 216883 h 248690"/>
              <a:gd name="connsiteX43" fmla="*/ 470476 w 1792611"/>
              <a:gd name="connsiteY43" fmla="*/ 166083 h 248690"/>
              <a:gd name="connsiteX44" fmla="*/ 483176 w 1792611"/>
              <a:gd name="connsiteY44" fmla="*/ 161850 h 248690"/>
              <a:gd name="connsiteX45" fmla="*/ 504343 w 1792611"/>
              <a:gd name="connsiteY45" fmla="*/ 153383 h 248690"/>
              <a:gd name="connsiteX46" fmla="*/ 614410 w 1792611"/>
              <a:gd name="connsiteY46" fmla="*/ 144916 h 248690"/>
              <a:gd name="connsiteX47" fmla="*/ 673676 w 1792611"/>
              <a:gd name="connsiteY47" fmla="*/ 127983 h 248690"/>
              <a:gd name="connsiteX48" fmla="*/ 686376 w 1792611"/>
              <a:gd name="connsiteY48" fmla="*/ 123750 h 248690"/>
              <a:gd name="connsiteX49" fmla="*/ 703310 w 1792611"/>
              <a:gd name="connsiteY49" fmla="*/ 115283 h 248690"/>
              <a:gd name="connsiteX50" fmla="*/ 728710 w 1792611"/>
              <a:gd name="connsiteY50" fmla="*/ 106816 h 248690"/>
              <a:gd name="connsiteX51" fmla="*/ 741410 w 1792611"/>
              <a:gd name="connsiteY51" fmla="*/ 98350 h 248690"/>
              <a:gd name="connsiteX52" fmla="*/ 817610 w 1792611"/>
              <a:gd name="connsiteY52" fmla="*/ 56016 h 248690"/>
              <a:gd name="connsiteX53" fmla="*/ 1003877 w 1792611"/>
              <a:gd name="connsiteY53" fmla="*/ 85650 h 248690"/>
              <a:gd name="connsiteX54" fmla="*/ 1101243 w 1792611"/>
              <a:gd name="connsiteY54" fmla="*/ 77183 h 248690"/>
              <a:gd name="connsiteX55" fmla="*/ 1190143 w 1792611"/>
              <a:gd name="connsiteY55" fmla="*/ 85650 h 248690"/>
              <a:gd name="connsiteX56" fmla="*/ 1300210 w 1792611"/>
              <a:gd name="connsiteY56" fmla="*/ 119516 h 248690"/>
              <a:gd name="connsiteX57" fmla="*/ 1427210 w 1792611"/>
              <a:gd name="connsiteY57" fmla="*/ 123749 h 248690"/>
              <a:gd name="connsiteX58" fmla="*/ 1537277 w 1792611"/>
              <a:gd name="connsiteY58" fmla="*/ 89884 h 248690"/>
              <a:gd name="connsiteX59" fmla="*/ 1617710 w 1792611"/>
              <a:gd name="connsiteY59" fmla="*/ 51783 h 248690"/>
              <a:gd name="connsiteX60" fmla="*/ 1702376 w 1792611"/>
              <a:gd name="connsiteY60" fmla="*/ 26383 h 248690"/>
              <a:gd name="connsiteX61" fmla="*/ 1791276 w 1792611"/>
              <a:gd name="connsiteY61"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478943 w 1792611"/>
              <a:gd name="connsiteY10" fmla="*/ 127983 h 248690"/>
              <a:gd name="connsiteX11" fmla="*/ 411210 w 1792611"/>
              <a:gd name="connsiteY11" fmla="*/ 187250 h 248690"/>
              <a:gd name="connsiteX12" fmla="*/ 343476 w 1792611"/>
              <a:gd name="connsiteY12" fmla="*/ 199950 h 248690"/>
              <a:gd name="connsiteX13" fmla="*/ 313843 w 1792611"/>
              <a:gd name="connsiteY13" fmla="*/ 195716 h 248690"/>
              <a:gd name="connsiteX14" fmla="*/ 296910 w 1792611"/>
              <a:gd name="connsiteY14" fmla="*/ 191483 h 248690"/>
              <a:gd name="connsiteX15" fmla="*/ 292676 w 1792611"/>
              <a:gd name="connsiteY15" fmla="*/ 178783 h 248690"/>
              <a:gd name="connsiteX16" fmla="*/ 284210 w 1792611"/>
              <a:gd name="connsiteY16" fmla="*/ 166083 h 248690"/>
              <a:gd name="connsiteX17" fmla="*/ 275743 w 1792611"/>
              <a:gd name="connsiteY17" fmla="*/ 140683 h 248690"/>
              <a:gd name="connsiteX18" fmla="*/ 250343 w 1792611"/>
              <a:gd name="connsiteY18" fmla="*/ 123750 h 248690"/>
              <a:gd name="connsiteX19" fmla="*/ 241876 w 1792611"/>
              <a:gd name="connsiteY19" fmla="*/ 111050 h 248690"/>
              <a:gd name="connsiteX20" fmla="*/ 229176 w 1792611"/>
              <a:gd name="connsiteY20" fmla="*/ 106816 h 248690"/>
              <a:gd name="connsiteX21" fmla="*/ 216476 w 1792611"/>
              <a:gd name="connsiteY21" fmla="*/ 98350 h 248690"/>
              <a:gd name="connsiteX22" fmla="*/ 203776 w 1792611"/>
              <a:gd name="connsiteY22" fmla="*/ 94116 h 248690"/>
              <a:gd name="connsiteX23" fmla="*/ 191076 w 1792611"/>
              <a:gd name="connsiteY23" fmla="*/ 85650 h 248690"/>
              <a:gd name="connsiteX24" fmla="*/ 165676 w 1792611"/>
              <a:gd name="connsiteY24" fmla="*/ 77183 h 248690"/>
              <a:gd name="connsiteX25" fmla="*/ 42910 w 1792611"/>
              <a:gd name="connsiteY25" fmla="*/ 81416 h 248690"/>
              <a:gd name="connsiteX26" fmla="*/ 17510 w 1792611"/>
              <a:gd name="connsiteY26" fmla="*/ 89883 h 248690"/>
              <a:gd name="connsiteX27" fmla="*/ 576 w 1792611"/>
              <a:gd name="connsiteY27" fmla="*/ 115283 h 248690"/>
              <a:gd name="connsiteX28" fmla="*/ 13276 w 1792611"/>
              <a:gd name="connsiteY28" fmla="*/ 119516 h 248690"/>
              <a:gd name="connsiteX29" fmla="*/ 59843 w 1792611"/>
              <a:gd name="connsiteY29" fmla="*/ 123750 h 248690"/>
              <a:gd name="connsiteX30" fmla="*/ 106410 w 1792611"/>
              <a:gd name="connsiteY30" fmla="*/ 132216 h 248690"/>
              <a:gd name="connsiteX31" fmla="*/ 144510 w 1792611"/>
              <a:gd name="connsiteY31" fmla="*/ 157616 h 248690"/>
              <a:gd name="connsiteX32" fmla="*/ 157210 w 1792611"/>
              <a:gd name="connsiteY32" fmla="*/ 166083 h 248690"/>
              <a:gd name="connsiteX33" fmla="*/ 169910 w 1792611"/>
              <a:gd name="connsiteY33" fmla="*/ 174550 h 248690"/>
              <a:gd name="connsiteX34" fmla="*/ 182610 w 1792611"/>
              <a:gd name="connsiteY34" fmla="*/ 178783 h 248690"/>
              <a:gd name="connsiteX35" fmla="*/ 195310 w 1792611"/>
              <a:gd name="connsiteY35" fmla="*/ 187250 h 248690"/>
              <a:gd name="connsiteX36" fmla="*/ 233410 w 1792611"/>
              <a:gd name="connsiteY36" fmla="*/ 199950 h 248690"/>
              <a:gd name="connsiteX37" fmla="*/ 263043 w 1792611"/>
              <a:gd name="connsiteY37" fmla="*/ 208416 h 248690"/>
              <a:gd name="connsiteX38" fmla="*/ 292676 w 1792611"/>
              <a:gd name="connsiteY38" fmla="*/ 221116 h 248690"/>
              <a:gd name="connsiteX39" fmla="*/ 322310 w 1792611"/>
              <a:gd name="connsiteY39" fmla="*/ 238050 h 248690"/>
              <a:gd name="connsiteX40" fmla="*/ 356176 w 1792611"/>
              <a:gd name="connsiteY40" fmla="*/ 246516 h 248690"/>
              <a:gd name="connsiteX41" fmla="*/ 440843 w 1792611"/>
              <a:gd name="connsiteY41" fmla="*/ 229583 h 248690"/>
              <a:gd name="connsiteX42" fmla="*/ 453543 w 1792611"/>
              <a:gd name="connsiteY42" fmla="*/ 216883 h 248690"/>
              <a:gd name="connsiteX43" fmla="*/ 470476 w 1792611"/>
              <a:gd name="connsiteY43" fmla="*/ 166083 h 248690"/>
              <a:gd name="connsiteX44" fmla="*/ 504343 w 1792611"/>
              <a:gd name="connsiteY44" fmla="*/ 153383 h 248690"/>
              <a:gd name="connsiteX45" fmla="*/ 614410 w 1792611"/>
              <a:gd name="connsiteY45" fmla="*/ 144916 h 248690"/>
              <a:gd name="connsiteX46" fmla="*/ 673676 w 1792611"/>
              <a:gd name="connsiteY46" fmla="*/ 127983 h 248690"/>
              <a:gd name="connsiteX47" fmla="*/ 686376 w 1792611"/>
              <a:gd name="connsiteY47" fmla="*/ 123750 h 248690"/>
              <a:gd name="connsiteX48" fmla="*/ 703310 w 1792611"/>
              <a:gd name="connsiteY48" fmla="*/ 115283 h 248690"/>
              <a:gd name="connsiteX49" fmla="*/ 728710 w 1792611"/>
              <a:gd name="connsiteY49" fmla="*/ 106816 h 248690"/>
              <a:gd name="connsiteX50" fmla="*/ 741410 w 1792611"/>
              <a:gd name="connsiteY50" fmla="*/ 98350 h 248690"/>
              <a:gd name="connsiteX51" fmla="*/ 817610 w 1792611"/>
              <a:gd name="connsiteY51" fmla="*/ 56016 h 248690"/>
              <a:gd name="connsiteX52" fmla="*/ 1003877 w 1792611"/>
              <a:gd name="connsiteY52" fmla="*/ 85650 h 248690"/>
              <a:gd name="connsiteX53" fmla="*/ 1101243 w 1792611"/>
              <a:gd name="connsiteY53" fmla="*/ 77183 h 248690"/>
              <a:gd name="connsiteX54" fmla="*/ 1190143 w 1792611"/>
              <a:gd name="connsiteY54" fmla="*/ 85650 h 248690"/>
              <a:gd name="connsiteX55" fmla="*/ 1300210 w 1792611"/>
              <a:gd name="connsiteY55" fmla="*/ 119516 h 248690"/>
              <a:gd name="connsiteX56" fmla="*/ 1427210 w 1792611"/>
              <a:gd name="connsiteY56" fmla="*/ 123749 h 248690"/>
              <a:gd name="connsiteX57" fmla="*/ 1537277 w 1792611"/>
              <a:gd name="connsiteY57" fmla="*/ 89884 h 248690"/>
              <a:gd name="connsiteX58" fmla="*/ 1617710 w 1792611"/>
              <a:gd name="connsiteY58" fmla="*/ 51783 h 248690"/>
              <a:gd name="connsiteX59" fmla="*/ 1702376 w 1792611"/>
              <a:gd name="connsiteY59" fmla="*/ 26383 h 248690"/>
              <a:gd name="connsiteX60" fmla="*/ 1791276 w 1792611"/>
              <a:gd name="connsiteY60" fmla="*/ 983 h 248690"/>
              <a:gd name="connsiteX0" fmla="*/ 1791276 w 1792611"/>
              <a:gd name="connsiteY0" fmla="*/ 983 h 248690"/>
              <a:gd name="connsiteX1" fmla="*/ 1630410 w 1792611"/>
              <a:gd name="connsiteY1" fmla="*/ 5216 h 248690"/>
              <a:gd name="connsiteX2" fmla="*/ 1384876 w 1792611"/>
              <a:gd name="connsiteY2" fmla="*/ 5216 h 248690"/>
              <a:gd name="connsiteX3" fmla="*/ 1177443 w 1792611"/>
              <a:gd name="connsiteY3" fmla="*/ 30616 h 248690"/>
              <a:gd name="connsiteX4" fmla="*/ 1088543 w 1792611"/>
              <a:gd name="connsiteY4" fmla="*/ 34850 h 248690"/>
              <a:gd name="connsiteX5" fmla="*/ 999643 w 1792611"/>
              <a:gd name="connsiteY5" fmla="*/ 56016 h 248690"/>
              <a:gd name="connsiteX6" fmla="*/ 881110 w 1792611"/>
              <a:gd name="connsiteY6" fmla="*/ 47550 h 248690"/>
              <a:gd name="connsiteX7" fmla="*/ 796443 w 1792611"/>
              <a:gd name="connsiteY7" fmla="*/ 22150 h 248690"/>
              <a:gd name="connsiteX8" fmla="*/ 677910 w 1792611"/>
              <a:gd name="connsiteY8" fmla="*/ 26383 h 248690"/>
              <a:gd name="connsiteX9" fmla="*/ 589010 w 1792611"/>
              <a:gd name="connsiteY9" fmla="*/ 85650 h 248690"/>
              <a:gd name="connsiteX10" fmla="*/ 478943 w 1792611"/>
              <a:gd name="connsiteY10" fmla="*/ 127983 h 248690"/>
              <a:gd name="connsiteX11" fmla="*/ 411210 w 1792611"/>
              <a:gd name="connsiteY11" fmla="*/ 187250 h 248690"/>
              <a:gd name="connsiteX12" fmla="*/ 343476 w 1792611"/>
              <a:gd name="connsiteY12" fmla="*/ 199950 h 248690"/>
              <a:gd name="connsiteX13" fmla="*/ 313843 w 1792611"/>
              <a:gd name="connsiteY13" fmla="*/ 195716 h 248690"/>
              <a:gd name="connsiteX14" fmla="*/ 296910 w 1792611"/>
              <a:gd name="connsiteY14" fmla="*/ 191483 h 248690"/>
              <a:gd name="connsiteX15" fmla="*/ 292676 w 1792611"/>
              <a:gd name="connsiteY15" fmla="*/ 178783 h 248690"/>
              <a:gd name="connsiteX16" fmla="*/ 284210 w 1792611"/>
              <a:gd name="connsiteY16" fmla="*/ 166083 h 248690"/>
              <a:gd name="connsiteX17" fmla="*/ 275743 w 1792611"/>
              <a:gd name="connsiteY17" fmla="*/ 140683 h 248690"/>
              <a:gd name="connsiteX18" fmla="*/ 250343 w 1792611"/>
              <a:gd name="connsiteY18" fmla="*/ 123750 h 248690"/>
              <a:gd name="connsiteX19" fmla="*/ 241876 w 1792611"/>
              <a:gd name="connsiteY19" fmla="*/ 111050 h 248690"/>
              <a:gd name="connsiteX20" fmla="*/ 229176 w 1792611"/>
              <a:gd name="connsiteY20" fmla="*/ 106816 h 248690"/>
              <a:gd name="connsiteX21" fmla="*/ 216476 w 1792611"/>
              <a:gd name="connsiteY21" fmla="*/ 98350 h 248690"/>
              <a:gd name="connsiteX22" fmla="*/ 203776 w 1792611"/>
              <a:gd name="connsiteY22" fmla="*/ 94116 h 248690"/>
              <a:gd name="connsiteX23" fmla="*/ 191076 w 1792611"/>
              <a:gd name="connsiteY23" fmla="*/ 85650 h 248690"/>
              <a:gd name="connsiteX24" fmla="*/ 165676 w 1792611"/>
              <a:gd name="connsiteY24" fmla="*/ 77183 h 248690"/>
              <a:gd name="connsiteX25" fmla="*/ 42910 w 1792611"/>
              <a:gd name="connsiteY25" fmla="*/ 81416 h 248690"/>
              <a:gd name="connsiteX26" fmla="*/ 17510 w 1792611"/>
              <a:gd name="connsiteY26" fmla="*/ 89883 h 248690"/>
              <a:gd name="connsiteX27" fmla="*/ 576 w 1792611"/>
              <a:gd name="connsiteY27" fmla="*/ 115283 h 248690"/>
              <a:gd name="connsiteX28" fmla="*/ 13276 w 1792611"/>
              <a:gd name="connsiteY28" fmla="*/ 119516 h 248690"/>
              <a:gd name="connsiteX29" fmla="*/ 59843 w 1792611"/>
              <a:gd name="connsiteY29" fmla="*/ 123750 h 248690"/>
              <a:gd name="connsiteX30" fmla="*/ 106410 w 1792611"/>
              <a:gd name="connsiteY30" fmla="*/ 132216 h 248690"/>
              <a:gd name="connsiteX31" fmla="*/ 144510 w 1792611"/>
              <a:gd name="connsiteY31" fmla="*/ 157616 h 248690"/>
              <a:gd name="connsiteX32" fmla="*/ 157210 w 1792611"/>
              <a:gd name="connsiteY32" fmla="*/ 166083 h 248690"/>
              <a:gd name="connsiteX33" fmla="*/ 169910 w 1792611"/>
              <a:gd name="connsiteY33" fmla="*/ 174550 h 248690"/>
              <a:gd name="connsiteX34" fmla="*/ 182610 w 1792611"/>
              <a:gd name="connsiteY34" fmla="*/ 178783 h 248690"/>
              <a:gd name="connsiteX35" fmla="*/ 195310 w 1792611"/>
              <a:gd name="connsiteY35" fmla="*/ 187250 h 248690"/>
              <a:gd name="connsiteX36" fmla="*/ 233410 w 1792611"/>
              <a:gd name="connsiteY36" fmla="*/ 199950 h 248690"/>
              <a:gd name="connsiteX37" fmla="*/ 263043 w 1792611"/>
              <a:gd name="connsiteY37" fmla="*/ 208416 h 248690"/>
              <a:gd name="connsiteX38" fmla="*/ 292676 w 1792611"/>
              <a:gd name="connsiteY38" fmla="*/ 221116 h 248690"/>
              <a:gd name="connsiteX39" fmla="*/ 322310 w 1792611"/>
              <a:gd name="connsiteY39" fmla="*/ 238050 h 248690"/>
              <a:gd name="connsiteX40" fmla="*/ 356176 w 1792611"/>
              <a:gd name="connsiteY40" fmla="*/ 246516 h 248690"/>
              <a:gd name="connsiteX41" fmla="*/ 440843 w 1792611"/>
              <a:gd name="connsiteY41" fmla="*/ 229583 h 248690"/>
              <a:gd name="connsiteX42" fmla="*/ 453543 w 1792611"/>
              <a:gd name="connsiteY42" fmla="*/ 216883 h 248690"/>
              <a:gd name="connsiteX43" fmla="*/ 504343 w 1792611"/>
              <a:gd name="connsiteY43" fmla="*/ 153383 h 248690"/>
              <a:gd name="connsiteX44" fmla="*/ 614410 w 1792611"/>
              <a:gd name="connsiteY44" fmla="*/ 144916 h 248690"/>
              <a:gd name="connsiteX45" fmla="*/ 673676 w 1792611"/>
              <a:gd name="connsiteY45" fmla="*/ 127983 h 248690"/>
              <a:gd name="connsiteX46" fmla="*/ 686376 w 1792611"/>
              <a:gd name="connsiteY46" fmla="*/ 123750 h 248690"/>
              <a:gd name="connsiteX47" fmla="*/ 703310 w 1792611"/>
              <a:gd name="connsiteY47" fmla="*/ 115283 h 248690"/>
              <a:gd name="connsiteX48" fmla="*/ 728710 w 1792611"/>
              <a:gd name="connsiteY48" fmla="*/ 106816 h 248690"/>
              <a:gd name="connsiteX49" fmla="*/ 741410 w 1792611"/>
              <a:gd name="connsiteY49" fmla="*/ 98350 h 248690"/>
              <a:gd name="connsiteX50" fmla="*/ 817610 w 1792611"/>
              <a:gd name="connsiteY50" fmla="*/ 56016 h 248690"/>
              <a:gd name="connsiteX51" fmla="*/ 1003877 w 1792611"/>
              <a:gd name="connsiteY51" fmla="*/ 85650 h 248690"/>
              <a:gd name="connsiteX52" fmla="*/ 1101243 w 1792611"/>
              <a:gd name="connsiteY52" fmla="*/ 77183 h 248690"/>
              <a:gd name="connsiteX53" fmla="*/ 1190143 w 1792611"/>
              <a:gd name="connsiteY53" fmla="*/ 85650 h 248690"/>
              <a:gd name="connsiteX54" fmla="*/ 1300210 w 1792611"/>
              <a:gd name="connsiteY54" fmla="*/ 119516 h 248690"/>
              <a:gd name="connsiteX55" fmla="*/ 1427210 w 1792611"/>
              <a:gd name="connsiteY55" fmla="*/ 123749 h 248690"/>
              <a:gd name="connsiteX56" fmla="*/ 1537277 w 1792611"/>
              <a:gd name="connsiteY56" fmla="*/ 89884 h 248690"/>
              <a:gd name="connsiteX57" fmla="*/ 1617710 w 1792611"/>
              <a:gd name="connsiteY57" fmla="*/ 51783 h 248690"/>
              <a:gd name="connsiteX58" fmla="*/ 1702376 w 1792611"/>
              <a:gd name="connsiteY58" fmla="*/ 26383 h 248690"/>
              <a:gd name="connsiteX59" fmla="*/ 1791276 w 1792611"/>
              <a:gd name="connsiteY59" fmla="*/ 983 h 248690"/>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673676 w 1792611"/>
              <a:gd name="connsiteY44" fmla="*/ 127983 h 246516"/>
              <a:gd name="connsiteX45" fmla="*/ 686376 w 1792611"/>
              <a:gd name="connsiteY45" fmla="*/ 123750 h 246516"/>
              <a:gd name="connsiteX46" fmla="*/ 703310 w 1792611"/>
              <a:gd name="connsiteY46" fmla="*/ 115283 h 246516"/>
              <a:gd name="connsiteX47" fmla="*/ 728710 w 1792611"/>
              <a:gd name="connsiteY47" fmla="*/ 106816 h 246516"/>
              <a:gd name="connsiteX48" fmla="*/ 741410 w 1792611"/>
              <a:gd name="connsiteY48" fmla="*/ 98350 h 246516"/>
              <a:gd name="connsiteX49" fmla="*/ 817610 w 1792611"/>
              <a:gd name="connsiteY49" fmla="*/ 56016 h 246516"/>
              <a:gd name="connsiteX50" fmla="*/ 1003877 w 1792611"/>
              <a:gd name="connsiteY50" fmla="*/ 85650 h 246516"/>
              <a:gd name="connsiteX51" fmla="*/ 1101243 w 1792611"/>
              <a:gd name="connsiteY51" fmla="*/ 77183 h 246516"/>
              <a:gd name="connsiteX52" fmla="*/ 1190143 w 1792611"/>
              <a:gd name="connsiteY52" fmla="*/ 85650 h 246516"/>
              <a:gd name="connsiteX53" fmla="*/ 1300210 w 1792611"/>
              <a:gd name="connsiteY53" fmla="*/ 119516 h 246516"/>
              <a:gd name="connsiteX54" fmla="*/ 1427210 w 1792611"/>
              <a:gd name="connsiteY54" fmla="*/ 123749 h 246516"/>
              <a:gd name="connsiteX55" fmla="*/ 1537277 w 1792611"/>
              <a:gd name="connsiteY55" fmla="*/ 89884 h 246516"/>
              <a:gd name="connsiteX56" fmla="*/ 1617710 w 1792611"/>
              <a:gd name="connsiteY56" fmla="*/ 51783 h 246516"/>
              <a:gd name="connsiteX57" fmla="*/ 1702376 w 1792611"/>
              <a:gd name="connsiteY57" fmla="*/ 26383 h 246516"/>
              <a:gd name="connsiteX58" fmla="*/ 1791276 w 1792611"/>
              <a:gd name="connsiteY58"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673676 w 1792611"/>
              <a:gd name="connsiteY44" fmla="*/ 127983 h 246516"/>
              <a:gd name="connsiteX45" fmla="*/ 703310 w 1792611"/>
              <a:gd name="connsiteY45" fmla="*/ 115283 h 246516"/>
              <a:gd name="connsiteX46" fmla="*/ 728710 w 1792611"/>
              <a:gd name="connsiteY46" fmla="*/ 106816 h 246516"/>
              <a:gd name="connsiteX47" fmla="*/ 741410 w 1792611"/>
              <a:gd name="connsiteY47" fmla="*/ 98350 h 246516"/>
              <a:gd name="connsiteX48" fmla="*/ 817610 w 1792611"/>
              <a:gd name="connsiteY48" fmla="*/ 56016 h 246516"/>
              <a:gd name="connsiteX49" fmla="*/ 1003877 w 1792611"/>
              <a:gd name="connsiteY49" fmla="*/ 85650 h 246516"/>
              <a:gd name="connsiteX50" fmla="*/ 1101243 w 1792611"/>
              <a:gd name="connsiteY50" fmla="*/ 77183 h 246516"/>
              <a:gd name="connsiteX51" fmla="*/ 1190143 w 1792611"/>
              <a:gd name="connsiteY51" fmla="*/ 85650 h 246516"/>
              <a:gd name="connsiteX52" fmla="*/ 1300210 w 1792611"/>
              <a:gd name="connsiteY52" fmla="*/ 119516 h 246516"/>
              <a:gd name="connsiteX53" fmla="*/ 1427210 w 1792611"/>
              <a:gd name="connsiteY53" fmla="*/ 123749 h 246516"/>
              <a:gd name="connsiteX54" fmla="*/ 1537277 w 1792611"/>
              <a:gd name="connsiteY54" fmla="*/ 89884 h 246516"/>
              <a:gd name="connsiteX55" fmla="*/ 1617710 w 1792611"/>
              <a:gd name="connsiteY55" fmla="*/ 51783 h 246516"/>
              <a:gd name="connsiteX56" fmla="*/ 1702376 w 1792611"/>
              <a:gd name="connsiteY56" fmla="*/ 26383 h 246516"/>
              <a:gd name="connsiteX57" fmla="*/ 1791276 w 1792611"/>
              <a:gd name="connsiteY57"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703310 w 1792611"/>
              <a:gd name="connsiteY44" fmla="*/ 115283 h 246516"/>
              <a:gd name="connsiteX45" fmla="*/ 728710 w 1792611"/>
              <a:gd name="connsiteY45" fmla="*/ 106816 h 246516"/>
              <a:gd name="connsiteX46" fmla="*/ 741410 w 1792611"/>
              <a:gd name="connsiteY46" fmla="*/ 98350 h 246516"/>
              <a:gd name="connsiteX47" fmla="*/ 817610 w 1792611"/>
              <a:gd name="connsiteY47" fmla="*/ 56016 h 246516"/>
              <a:gd name="connsiteX48" fmla="*/ 1003877 w 1792611"/>
              <a:gd name="connsiteY48" fmla="*/ 85650 h 246516"/>
              <a:gd name="connsiteX49" fmla="*/ 1101243 w 1792611"/>
              <a:gd name="connsiteY49" fmla="*/ 77183 h 246516"/>
              <a:gd name="connsiteX50" fmla="*/ 1190143 w 1792611"/>
              <a:gd name="connsiteY50" fmla="*/ 85650 h 246516"/>
              <a:gd name="connsiteX51" fmla="*/ 1300210 w 1792611"/>
              <a:gd name="connsiteY51" fmla="*/ 119516 h 246516"/>
              <a:gd name="connsiteX52" fmla="*/ 1427210 w 1792611"/>
              <a:gd name="connsiteY52" fmla="*/ 123749 h 246516"/>
              <a:gd name="connsiteX53" fmla="*/ 1537277 w 1792611"/>
              <a:gd name="connsiteY53" fmla="*/ 89884 h 246516"/>
              <a:gd name="connsiteX54" fmla="*/ 1617710 w 1792611"/>
              <a:gd name="connsiteY54" fmla="*/ 51783 h 246516"/>
              <a:gd name="connsiteX55" fmla="*/ 1702376 w 1792611"/>
              <a:gd name="connsiteY55" fmla="*/ 26383 h 246516"/>
              <a:gd name="connsiteX56" fmla="*/ 1791276 w 1792611"/>
              <a:gd name="connsiteY56"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728710 w 1792611"/>
              <a:gd name="connsiteY44" fmla="*/ 106816 h 246516"/>
              <a:gd name="connsiteX45" fmla="*/ 741410 w 1792611"/>
              <a:gd name="connsiteY45" fmla="*/ 98350 h 246516"/>
              <a:gd name="connsiteX46" fmla="*/ 817610 w 1792611"/>
              <a:gd name="connsiteY46" fmla="*/ 56016 h 246516"/>
              <a:gd name="connsiteX47" fmla="*/ 1003877 w 1792611"/>
              <a:gd name="connsiteY47" fmla="*/ 85650 h 246516"/>
              <a:gd name="connsiteX48" fmla="*/ 1101243 w 1792611"/>
              <a:gd name="connsiteY48" fmla="*/ 77183 h 246516"/>
              <a:gd name="connsiteX49" fmla="*/ 1190143 w 1792611"/>
              <a:gd name="connsiteY49" fmla="*/ 85650 h 246516"/>
              <a:gd name="connsiteX50" fmla="*/ 1300210 w 1792611"/>
              <a:gd name="connsiteY50" fmla="*/ 119516 h 246516"/>
              <a:gd name="connsiteX51" fmla="*/ 1427210 w 1792611"/>
              <a:gd name="connsiteY51" fmla="*/ 123749 h 246516"/>
              <a:gd name="connsiteX52" fmla="*/ 1537277 w 1792611"/>
              <a:gd name="connsiteY52" fmla="*/ 89884 h 246516"/>
              <a:gd name="connsiteX53" fmla="*/ 1617710 w 1792611"/>
              <a:gd name="connsiteY53" fmla="*/ 51783 h 246516"/>
              <a:gd name="connsiteX54" fmla="*/ 1702376 w 1792611"/>
              <a:gd name="connsiteY54" fmla="*/ 26383 h 246516"/>
              <a:gd name="connsiteX55" fmla="*/ 1791276 w 1792611"/>
              <a:gd name="connsiteY55"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741410 w 1792611"/>
              <a:gd name="connsiteY44" fmla="*/ 983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44916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4343 w 1792611"/>
              <a:gd name="connsiteY42" fmla="*/ 153383 h 246516"/>
              <a:gd name="connsiteX43" fmla="*/ 614410 w 1792611"/>
              <a:gd name="connsiteY43" fmla="*/ 102583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78943 w 1792611"/>
              <a:gd name="connsiteY10" fmla="*/ 1279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8576 w 1792611"/>
              <a:gd name="connsiteY42" fmla="*/ 166083 h 246516"/>
              <a:gd name="connsiteX43" fmla="*/ 614410 w 1792611"/>
              <a:gd name="connsiteY43" fmla="*/ 102583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77910 w 1792611"/>
              <a:gd name="connsiteY8" fmla="*/ 26383 h 246516"/>
              <a:gd name="connsiteX9" fmla="*/ 589010 w 1792611"/>
              <a:gd name="connsiteY9" fmla="*/ 85650 h 246516"/>
              <a:gd name="connsiteX10" fmla="*/ 487410 w 1792611"/>
              <a:gd name="connsiteY10" fmla="*/ 1406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8576 w 1792611"/>
              <a:gd name="connsiteY42" fmla="*/ 166083 h 246516"/>
              <a:gd name="connsiteX43" fmla="*/ 614410 w 1792611"/>
              <a:gd name="connsiteY43" fmla="*/ 102583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90610 w 1792611"/>
              <a:gd name="connsiteY8" fmla="*/ 39083 h 246516"/>
              <a:gd name="connsiteX9" fmla="*/ 589010 w 1792611"/>
              <a:gd name="connsiteY9" fmla="*/ 85650 h 246516"/>
              <a:gd name="connsiteX10" fmla="*/ 487410 w 1792611"/>
              <a:gd name="connsiteY10" fmla="*/ 1406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40843 w 1792611"/>
              <a:gd name="connsiteY41" fmla="*/ 229583 h 246516"/>
              <a:gd name="connsiteX42" fmla="*/ 508576 w 1792611"/>
              <a:gd name="connsiteY42" fmla="*/ 166083 h 246516"/>
              <a:gd name="connsiteX43" fmla="*/ 614410 w 1792611"/>
              <a:gd name="connsiteY43" fmla="*/ 102583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16"/>
              <a:gd name="connsiteX1" fmla="*/ 1630410 w 1792611"/>
              <a:gd name="connsiteY1" fmla="*/ 5216 h 246516"/>
              <a:gd name="connsiteX2" fmla="*/ 1384876 w 1792611"/>
              <a:gd name="connsiteY2" fmla="*/ 5216 h 246516"/>
              <a:gd name="connsiteX3" fmla="*/ 1177443 w 1792611"/>
              <a:gd name="connsiteY3" fmla="*/ 30616 h 246516"/>
              <a:gd name="connsiteX4" fmla="*/ 1088543 w 1792611"/>
              <a:gd name="connsiteY4" fmla="*/ 34850 h 246516"/>
              <a:gd name="connsiteX5" fmla="*/ 999643 w 1792611"/>
              <a:gd name="connsiteY5" fmla="*/ 56016 h 246516"/>
              <a:gd name="connsiteX6" fmla="*/ 881110 w 1792611"/>
              <a:gd name="connsiteY6" fmla="*/ 47550 h 246516"/>
              <a:gd name="connsiteX7" fmla="*/ 796443 w 1792611"/>
              <a:gd name="connsiteY7" fmla="*/ 22150 h 246516"/>
              <a:gd name="connsiteX8" fmla="*/ 690610 w 1792611"/>
              <a:gd name="connsiteY8" fmla="*/ 39083 h 246516"/>
              <a:gd name="connsiteX9" fmla="*/ 589010 w 1792611"/>
              <a:gd name="connsiteY9" fmla="*/ 85650 h 246516"/>
              <a:gd name="connsiteX10" fmla="*/ 487410 w 1792611"/>
              <a:gd name="connsiteY10" fmla="*/ 140683 h 246516"/>
              <a:gd name="connsiteX11" fmla="*/ 411210 w 1792611"/>
              <a:gd name="connsiteY11" fmla="*/ 187250 h 246516"/>
              <a:gd name="connsiteX12" fmla="*/ 343476 w 1792611"/>
              <a:gd name="connsiteY12" fmla="*/ 199950 h 246516"/>
              <a:gd name="connsiteX13" fmla="*/ 313843 w 1792611"/>
              <a:gd name="connsiteY13" fmla="*/ 195716 h 246516"/>
              <a:gd name="connsiteX14" fmla="*/ 296910 w 1792611"/>
              <a:gd name="connsiteY14" fmla="*/ 191483 h 246516"/>
              <a:gd name="connsiteX15" fmla="*/ 292676 w 1792611"/>
              <a:gd name="connsiteY15" fmla="*/ 178783 h 246516"/>
              <a:gd name="connsiteX16" fmla="*/ 284210 w 1792611"/>
              <a:gd name="connsiteY16" fmla="*/ 166083 h 246516"/>
              <a:gd name="connsiteX17" fmla="*/ 275743 w 1792611"/>
              <a:gd name="connsiteY17" fmla="*/ 140683 h 246516"/>
              <a:gd name="connsiteX18" fmla="*/ 250343 w 1792611"/>
              <a:gd name="connsiteY18" fmla="*/ 123750 h 246516"/>
              <a:gd name="connsiteX19" fmla="*/ 241876 w 1792611"/>
              <a:gd name="connsiteY19" fmla="*/ 111050 h 246516"/>
              <a:gd name="connsiteX20" fmla="*/ 229176 w 1792611"/>
              <a:gd name="connsiteY20" fmla="*/ 106816 h 246516"/>
              <a:gd name="connsiteX21" fmla="*/ 216476 w 1792611"/>
              <a:gd name="connsiteY21" fmla="*/ 98350 h 246516"/>
              <a:gd name="connsiteX22" fmla="*/ 203776 w 1792611"/>
              <a:gd name="connsiteY22" fmla="*/ 94116 h 246516"/>
              <a:gd name="connsiteX23" fmla="*/ 191076 w 1792611"/>
              <a:gd name="connsiteY23" fmla="*/ 85650 h 246516"/>
              <a:gd name="connsiteX24" fmla="*/ 165676 w 1792611"/>
              <a:gd name="connsiteY24" fmla="*/ 77183 h 246516"/>
              <a:gd name="connsiteX25" fmla="*/ 42910 w 1792611"/>
              <a:gd name="connsiteY25" fmla="*/ 81416 h 246516"/>
              <a:gd name="connsiteX26" fmla="*/ 17510 w 1792611"/>
              <a:gd name="connsiteY26" fmla="*/ 89883 h 246516"/>
              <a:gd name="connsiteX27" fmla="*/ 576 w 1792611"/>
              <a:gd name="connsiteY27" fmla="*/ 115283 h 246516"/>
              <a:gd name="connsiteX28" fmla="*/ 13276 w 1792611"/>
              <a:gd name="connsiteY28" fmla="*/ 119516 h 246516"/>
              <a:gd name="connsiteX29" fmla="*/ 59843 w 1792611"/>
              <a:gd name="connsiteY29" fmla="*/ 123750 h 246516"/>
              <a:gd name="connsiteX30" fmla="*/ 106410 w 1792611"/>
              <a:gd name="connsiteY30" fmla="*/ 132216 h 246516"/>
              <a:gd name="connsiteX31" fmla="*/ 144510 w 1792611"/>
              <a:gd name="connsiteY31" fmla="*/ 157616 h 246516"/>
              <a:gd name="connsiteX32" fmla="*/ 157210 w 1792611"/>
              <a:gd name="connsiteY32" fmla="*/ 166083 h 246516"/>
              <a:gd name="connsiteX33" fmla="*/ 169910 w 1792611"/>
              <a:gd name="connsiteY33" fmla="*/ 174550 h 246516"/>
              <a:gd name="connsiteX34" fmla="*/ 182610 w 1792611"/>
              <a:gd name="connsiteY34" fmla="*/ 178783 h 246516"/>
              <a:gd name="connsiteX35" fmla="*/ 195310 w 1792611"/>
              <a:gd name="connsiteY35" fmla="*/ 187250 h 246516"/>
              <a:gd name="connsiteX36" fmla="*/ 233410 w 1792611"/>
              <a:gd name="connsiteY36" fmla="*/ 199950 h 246516"/>
              <a:gd name="connsiteX37" fmla="*/ 263043 w 1792611"/>
              <a:gd name="connsiteY37" fmla="*/ 208416 h 246516"/>
              <a:gd name="connsiteX38" fmla="*/ 292676 w 1792611"/>
              <a:gd name="connsiteY38" fmla="*/ 221116 h 246516"/>
              <a:gd name="connsiteX39" fmla="*/ 322310 w 1792611"/>
              <a:gd name="connsiteY39" fmla="*/ 238050 h 246516"/>
              <a:gd name="connsiteX40" fmla="*/ 356176 w 1792611"/>
              <a:gd name="connsiteY40" fmla="*/ 246516 h 246516"/>
              <a:gd name="connsiteX41" fmla="*/ 432377 w 1792611"/>
              <a:gd name="connsiteY41" fmla="*/ 212650 h 246516"/>
              <a:gd name="connsiteX42" fmla="*/ 508576 w 1792611"/>
              <a:gd name="connsiteY42" fmla="*/ 166083 h 246516"/>
              <a:gd name="connsiteX43" fmla="*/ 614410 w 1792611"/>
              <a:gd name="connsiteY43" fmla="*/ 102583 h 246516"/>
              <a:gd name="connsiteX44" fmla="*/ 741410 w 1792611"/>
              <a:gd name="connsiteY44" fmla="*/ 47550 h 246516"/>
              <a:gd name="connsiteX45" fmla="*/ 817610 w 1792611"/>
              <a:gd name="connsiteY45" fmla="*/ 56016 h 246516"/>
              <a:gd name="connsiteX46" fmla="*/ 1003877 w 1792611"/>
              <a:gd name="connsiteY46" fmla="*/ 85650 h 246516"/>
              <a:gd name="connsiteX47" fmla="*/ 1101243 w 1792611"/>
              <a:gd name="connsiteY47" fmla="*/ 77183 h 246516"/>
              <a:gd name="connsiteX48" fmla="*/ 1190143 w 1792611"/>
              <a:gd name="connsiteY48" fmla="*/ 85650 h 246516"/>
              <a:gd name="connsiteX49" fmla="*/ 1300210 w 1792611"/>
              <a:gd name="connsiteY49" fmla="*/ 119516 h 246516"/>
              <a:gd name="connsiteX50" fmla="*/ 1427210 w 1792611"/>
              <a:gd name="connsiteY50" fmla="*/ 123749 h 246516"/>
              <a:gd name="connsiteX51" fmla="*/ 1537277 w 1792611"/>
              <a:gd name="connsiteY51" fmla="*/ 89884 h 246516"/>
              <a:gd name="connsiteX52" fmla="*/ 1617710 w 1792611"/>
              <a:gd name="connsiteY52" fmla="*/ 51783 h 246516"/>
              <a:gd name="connsiteX53" fmla="*/ 1702376 w 1792611"/>
              <a:gd name="connsiteY53" fmla="*/ 26383 h 246516"/>
              <a:gd name="connsiteX54" fmla="*/ 1791276 w 1792611"/>
              <a:gd name="connsiteY54" fmla="*/ 983 h 246516"/>
              <a:gd name="connsiteX0" fmla="*/ 1791276 w 1792611"/>
              <a:gd name="connsiteY0" fmla="*/ 983 h 246585"/>
              <a:gd name="connsiteX1" fmla="*/ 1630410 w 1792611"/>
              <a:gd name="connsiteY1" fmla="*/ 5216 h 246585"/>
              <a:gd name="connsiteX2" fmla="*/ 1384876 w 1792611"/>
              <a:gd name="connsiteY2" fmla="*/ 5216 h 246585"/>
              <a:gd name="connsiteX3" fmla="*/ 1177443 w 1792611"/>
              <a:gd name="connsiteY3" fmla="*/ 30616 h 246585"/>
              <a:gd name="connsiteX4" fmla="*/ 1088543 w 1792611"/>
              <a:gd name="connsiteY4" fmla="*/ 34850 h 246585"/>
              <a:gd name="connsiteX5" fmla="*/ 999643 w 1792611"/>
              <a:gd name="connsiteY5" fmla="*/ 56016 h 246585"/>
              <a:gd name="connsiteX6" fmla="*/ 881110 w 1792611"/>
              <a:gd name="connsiteY6" fmla="*/ 47550 h 246585"/>
              <a:gd name="connsiteX7" fmla="*/ 796443 w 1792611"/>
              <a:gd name="connsiteY7" fmla="*/ 22150 h 246585"/>
              <a:gd name="connsiteX8" fmla="*/ 690610 w 1792611"/>
              <a:gd name="connsiteY8" fmla="*/ 39083 h 246585"/>
              <a:gd name="connsiteX9" fmla="*/ 589010 w 1792611"/>
              <a:gd name="connsiteY9" fmla="*/ 85650 h 246585"/>
              <a:gd name="connsiteX10" fmla="*/ 487410 w 1792611"/>
              <a:gd name="connsiteY10" fmla="*/ 140683 h 246585"/>
              <a:gd name="connsiteX11" fmla="*/ 411210 w 1792611"/>
              <a:gd name="connsiteY11" fmla="*/ 187250 h 246585"/>
              <a:gd name="connsiteX12" fmla="*/ 343476 w 1792611"/>
              <a:gd name="connsiteY12" fmla="*/ 199950 h 246585"/>
              <a:gd name="connsiteX13" fmla="*/ 313843 w 1792611"/>
              <a:gd name="connsiteY13" fmla="*/ 195716 h 246585"/>
              <a:gd name="connsiteX14" fmla="*/ 296910 w 1792611"/>
              <a:gd name="connsiteY14" fmla="*/ 191483 h 246585"/>
              <a:gd name="connsiteX15" fmla="*/ 292676 w 1792611"/>
              <a:gd name="connsiteY15" fmla="*/ 178783 h 246585"/>
              <a:gd name="connsiteX16" fmla="*/ 284210 w 1792611"/>
              <a:gd name="connsiteY16" fmla="*/ 166083 h 246585"/>
              <a:gd name="connsiteX17" fmla="*/ 275743 w 1792611"/>
              <a:gd name="connsiteY17" fmla="*/ 140683 h 246585"/>
              <a:gd name="connsiteX18" fmla="*/ 250343 w 1792611"/>
              <a:gd name="connsiteY18" fmla="*/ 123750 h 246585"/>
              <a:gd name="connsiteX19" fmla="*/ 241876 w 1792611"/>
              <a:gd name="connsiteY19" fmla="*/ 111050 h 246585"/>
              <a:gd name="connsiteX20" fmla="*/ 229176 w 1792611"/>
              <a:gd name="connsiteY20" fmla="*/ 106816 h 246585"/>
              <a:gd name="connsiteX21" fmla="*/ 216476 w 1792611"/>
              <a:gd name="connsiteY21" fmla="*/ 98350 h 246585"/>
              <a:gd name="connsiteX22" fmla="*/ 203776 w 1792611"/>
              <a:gd name="connsiteY22" fmla="*/ 94116 h 246585"/>
              <a:gd name="connsiteX23" fmla="*/ 191076 w 1792611"/>
              <a:gd name="connsiteY23" fmla="*/ 85650 h 246585"/>
              <a:gd name="connsiteX24" fmla="*/ 165676 w 1792611"/>
              <a:gd name="connsiteY24" fmla="*/ 77183 h 246585"/>
              <a:gd name="connsiteX25" fmla="*/ 42910 w 1792611"/>
              <a:gd name="connsiteY25" fmla="*/ 81416 h 246585"/>
              <a:gd name="connsiteX26" fmla="*/ 17510 w 1792611"/>
              <a:gd name="connsiteY26" fmla="*/ 89883 h 246585"/>
              <a:gd name="connsiteX27" fmla="*/ 576 w 1792611"/>
              <a:gd name="connsiteY27" fmla="*/ 115283 h 246585"/>
              <a:gd name="connsiteX28" fmla="*/ 13276 w 1792611"/>
              <a:gd name="connsiteY28" fmla="*/ 119516 h 246585"/>
              <a:gd name="connsiteX29" fmla="*/ 59843 w 1792611"/>
              <a:gd name="connsiteY29" fmla="*/ 123750 h 246585"/>
              <a:gd name="connsiteX30" fmla="*/ 106410 w 1792611"/>
              <a:gd name="connsiteY30" fmla="*/ 132216 h 246585"/>
              <a:gd name="connsiteX31" fmla="*/ 144510 w 1792611"/>
              <a:gd name="connsiteY31" fmla="*/ 157616 h 246585"/>
              <a:gd name="connsiteX32" fmla="*/ 157210 w 1792611"/>
              <a:gd name="connsiteY32" fmla="*/ 166083 h 246585"/>
              <a:gd name="connsiteX33" fmla="*/ 169910 w 1792611"/>
              <a:gd name="connsiteY33" fmla="*/ 174550 h 246585"/>
              <a:gd name="connsiteX34" fmla="*/ 182610 w 1792611"/>
              <a:gd name="connsiteY34" fmla="*/ 178783 h 246585"/>
              <a:gd name="connsiteX35" fmla="*/ 195310 w 1792611"/>
              <a:gd name="connsiteY35" fmla="*/ 187250 h 246585"/>
              <a:gd name="connsiteX36" fmla="*/ 233410 w 1792611"/>
              <a:gd name="connsiteY36" fmla="*/ 199950 h 246585"/>
              <a:gd name="connsiteX37" fmla="*/ 263043 w 1792611"/>
              <a:gd name="connsiteY37" fmla="*/ 208416 h 246585"/>
              <a:gd name="connsiteX38" fmla="*/ 292676 w 1792611"/>
              <a:gd name="connsiteY38" fmla="*/ 221116 h 246585"/>
              <a:gd name="connsiteX39" fmla="*/ 356176 w 1792611"/>
              <a:gd name="connsiteY39" fmla="*/ 246516 h 246585"/>
              <a:gd name="connsiteX40" fmla="*/ 432377 w 1792611"/>
              <a:gd name="connsiteY40" fmla="*/ 212650 h 246585"/>
              <a:gd name="connsiteX41" fmla="*/ 508576 w 1792611"/>
              <a:gd name="connsiteY41" fmla="*/ 166083 h 246585"/>
              <a:gd name="connsiteX42" fmla="*/ 614410 w 1792611"/>
              <a:gd name="connsiteY42" fmla="*/ 102583 h 246585"/>
              <a:gd name="connsiteX43" fmla="*/ 741410 w 1792611"/>
              <a:gd name="connsiteY43" fmla="*/ 47550 h 246585"/>
              <a:gd name="connsiteX44" fmla="*/ 817610 w 1792611"/>
              <a:gd name="connsiteY44" fmla="*/ 56016 h 246585"/>
              <a:gd name="connsiteX45" fmla="*/ 1003877 w 1792611"/>
              <a:gd name="connsiteY45" fmla="*/ 85650 h 246585"/>
              <a:gd name="connsiteX46" fmla="*/ 1101243 w 1792611"/>
              <a:gd name="connsiteY46" fmla="*/ 77183 h 246585"/>
              <a:gd name="connsiteX47" fmla="*/ 1190143 w 1792611"/>
              <a:gd name="connsiteY47" fmla="*/ 85650 h 246585"/>
              <a:gd name="connsiteX48" fmla="*/ 1300210 w 1792611"/>
              <a:gd name="connsiteY48" fmla="*/ 119516 h 246585"/>
              <a:gd name="connsiteX49" fmla="*/ 1427210 w 1792611"/>
              <a:gd name="connsiteY49" fmla="*/ 123749 h 246585"/>
              <a:gd name="connsiteX50" fmla="*/ 1537277 w 1792611"/>
              <a:gd name="connsiteY50" fmla="*/ 89884 h 246585"/>
              <a:gd name="connsiteX51" fmla="*/ 1617710 w 1792611"/>
              <a:gd name="connsiteY51" fmla="*/ 51783 h 246585"/>
              <a:gd name="connsiteX52" fmla="*/ 1702376 w 1792611"/>
              <a:gd name="connsiteY52" fmla="*/ 26383 h 246585"/>
              <a:gd name="connsiteX53" fmla="*/ 1791276 w 1792611"/>
              <a:gd name="connsiteY53" fmla="*/ 983 h 246585"/>
              <a:gd name="connsiteX0" fmla="*/ 1791276 w 1792611"/>
              <a:gd name="connsiteY0" fmla="*/ 983 h 246533"/>
              <a:gd name="connsiteX1" fmla="*/ 1630410 w 1792611"/>
              <a:gd name="connsiteY1" fmla="*/ 5216 h 246533"/>
              <a:gd name="connsiteX2" fmla="*/ 1384876 w 1792611"/>
              <a:gd name="connsiteY2" fmla="*/ 5216 h 246533"/>
              <a:gd name="connsiteX3" fmla="*/ 1177443 w 1792611"/>
              <a:gd name="connsiteY3" fmla="*/ 30616 h 246533"/>
              <a:gd name="connsiteX4" fmla="*/ 1088543 w 1792611"/>
              <a:gd name="connsiteY4" fmla="*/ 34850 h 246533"/>
              <a:gd name="connsiteX5" fmla="*/ 999643 w 1792611"/>
              <a:gd name="connsiteY5" fmla="*/ 56016 h 246533"/>
              <a:gd name="connsiteX6" fmla="*/ 881110 w 1792611"/>
              <a:gd name="connsiteY6" fmla="*/ 47550 h 246533"/>
              <a:gd name="connsiteX7" fmla="*/ 796443 w 1792611"/>
              <a:gd name="connsiteY7" fmla="*/ 22150 h 246533"/>
              <a:gd name="connsiteX8" fmla="*/ 690610 w 1792611"/>
              <a:gd name="connsiteY8" fmla="*/ 39083 h 246533"/>
              <a:gd name="connsiteX9" fmla="*/ 589010 w 1792611"/>
              <a:gd name="connsiteY9" fmla="*/ 85650 h 246533"/>
              <a:gd name="connsiteX10" fmla="*/ 487410 w 1792611"/>
              <a:gd name="connsiteY10" fmla="*/ 140683 h 246533"/>
              <a:gd name="connsiteX11" fmla="*/ 411210 w 1792611"/>
              <a:gd name="connsiteY11" fmla="*/ 187250 h 246533"/>
              <a:gd name="connsiteX12" fmla="*/ 343476 w 1792611"/>
              <a:gd name="connsiteY12" fmla="*/ 199950 h 246533"/>
              <a:gd name="connsiteX13" fmla="*/ 313843 w 1792611"/>
              <a:gd name="connsiteY13" fmla="*/ 195716 h 246533"/>
              <a:gd name="connsiteX14" fmla="*/ 296910 w 1792611"/>
              <a:gd name="connsiteY14" fmla="*/ 191483 h 246533"/>
              <a:gd name="connsiteX15" fmla="*/ 292676 w 1792611"/>
              <a:gd name="connsiteY15" fmla="*/ 178783 h 246533"/>
              <a:gd name="connsiteX16" fmla="*/ 284210 w 1792611"/>
              <a:gd name="connsiteY16" fmla="*/ 166083 h 246533"/>
              <a:gd name="connsiteX17" fmla="*/ 275743 w 1792611"/>
              <a:gd name="connsiteY17" fmla="*/ 140683 h 246533"/>
              <a:gd name="connsiteX18" fmla="*/ 250343 w 1792611"/>
              <a:gd name="connsiteY18" fmla="*/ 123750 h 246533"/>
              <a:gd name="connsiteX19" fmla="*/ 241876 w 1792611"/>
              <a:gd name="connsiteY19" fmla="*/ 111050 h 246533"/>
              <a:gd name="connsiteX20" fmla="*/ 229176 w 1792611"/>
              <a:gd name="connsiteY20" fmla="*/ 106816 h 246533"/>
              <a:gd name="connsiteX21" fmla="*/ 216476 w 1792611"/>
              <a:gd name="connsiteY21" fmla="*/ 98350 h 246533"/>
              <a:gd name="connsiteX22" fmla="*/ 203776 w 1792611"/>
              <a:gd name="connsiteY22" fmla="*/ 94116 h 246533"/>
              <a:gd name="connsiteX23" fmla="*/ 191076 w 1792611"/>
              <a:gd name="connsiteY23" fmla="*/ 85650 h 246533"/>
              <a:gd name="connsiteX24" fmla="*/ 165676 w 1792611"/>
              <a:gd name="connsiteY24" fmla="*/ 77183 h 246533"/>
              <a:gd name="connsiteX25" fmla="*/ 42910 w 1792611"/>
              <a:gd name="connsiteY25" fmla="*/ 81416 h 246533"/>
              <a:gd name="connsiteX26" fmla="*/ 17510 w 1792611"/>
              <a:gd name="connsiteY26" fmla="*/ 89883 h 246533"/>
              <a:gd name="connsiteX27" fmla="*/ 576 w 1792611"/>
              <a:gd name="connsiteY27" fmla="*/ 115283 h 246533"/>
              <a:gd name="connsiteX28" fmla="*/ 13276 w 1792611"/>
              <a:gd name="connsiteY28" fmla="*/ 119516 h 246533"/>
              <a:gd name="connsiteX29" fmla="*/ 59843 w 1792611"/>
              <a:gd name="connsiteY29" fmla="*/ 123750 h 246533"/>
              <a:gd name="connsiteX30" fmla="*/ 106410 w 1792611"/>
              <a:gd name="connsiteY30" fmla="*/ 132216 h 246533"/>
              <a:gd name="connsiteX31" fmla="*/ 144510 w 1792611"/>
              <a:gd name="connsiteY31" fmla="*/ 157616 h 246533"/>
              <a:gd name="connsiteX32" fmla="*/ 157210 w 1792611"/>
              <a:gd name="connsiteY32" fmla="*/ 166083 h 246533"/>
              <a:gd name="connsiteX33" fmla="*/ 169910 w 1792611"/>
              <a:gd name="connsiteY33" fmla="*/ 174550 h 246533"/>
              <a:gd name="connsiteX34" fmla="*/ 182610 w 1792611"/>
              <a:gd name="connsiteY34" fmla="*/ 178783 h 246533"/>
              <a:gd name="connsiteX35" fmla="*/ 195310 w 1792611"/>
              <a:gd name="connsiteY35" fmla="*/ 187250 h 246533"/>
              <a:gd name="connsiteX36" fmla="*/ 233410 w 1792611"/>
              <a:gd name="connsiteY36" fmla="*/ 199950 h 246533"/>
              <a:gd name="connsiteX37" fmla="*/ 263043 w 1792611"/>
              <a:gd name="connsiteY37" fmla="*/ 208416 h 246533"/>
              <a:gd name="connsiteX38" fmla="*/ 356176 w 1792611"/>
              <a:gd name="connsiteY38" fmla="*/ 246516 h 246533"/>
              <a:gd name="connsiteX39" fmla="*/ 432377 w 1792611"/>
              <a:gd name="connsiteY39" fmla="*/ 212650 h 246533"/>
              <a:gd name="connsiteX40" fmla="*/ 508576 w 1792611"/>
              <a:gd name="connsiteY40" fmla="*/ 166083 h 246533"/>
              <a:gd name="connsiteX41" fmla="*/ 614410 w 1792611"/>
              <a:gd name="connsiteY41" fmla="*/ 102583 h 246533"/>
              <a:gd name="connsiteX42" fmla="*/ 741410 w 1792611"/>
              <a:gd name="connsiteY42" fmla="*/ 47550 h 246533"/>
              <a:gd name="connsiteX43" fmla="*/ 817610 w 1792611"/>
              <a:gd name="connsiteY43" fmla="*/ 56016 h 246533"/>
              <a:gd name="connsiteX44" fmla="*/ 1003877 w 1792611"/>
              <a:gd name="connsiteY44" fmla="*/ 85650 h 246533"/>
              <a:gd name="connsiteX45" fmla="*/ 1101243 w 1792611"/>
              <a:gd name="connsiteY45" fmla="*/ 77183 h 246533"/>
              <a:gd name="connsiteX46" fmla="*/ 1190143 w 1792611"/>
              <a:gd name="connsiteY46" fmla="*/ 85650 h 246533"/>
              <a:gd name="connsiteX47" fmla="*/ 1300210 w 1792611"/>
              <a:gd name="connsiteY47" fmla="*/ 119516 h 246533"/>
              <a:gd name="connsiteX48" fmla="*/ 1427210 w 1792611"/>
              <a:gd name="connsiteY48" fmla="*/ 123749 h 246533"/>
              <a:gd name="connsiteX49" fmla="*/ 1537277 w 1792611"/>
              <a:gd name="connsiteY49" fmla="*/ 89884 h 246533"/>
              <a:gd name="connsiteX50" fmla="*/ 1617710 w 1792611"/>
              <a:gd name="connsiteY50" fmla="*/ 51783 h 246533"/>
              <a:gd name="connsiteX51" fmla="*/ 1702376 w 1792611"/>
              <a:gd name="connsiteY51" fmla="*/ 26383 h 246533"/>
              <a:gd name="connsiteX52" fmla="*/ 1791276 w 1792611"/>
              <a:gd name="connsiteY52" fmla="*/ 983 h 246533"/>
              <a:gd name="connsiteX0" fmla="*/ 1791276 w 1792611"/>
              <a:gd name="connsiteY0" fmla="*/ 983 h 246533"/>
              <a:gd name="connsiteX1" fmla="*/ 1630410 w 1792611"/>
              <a:gd name="connsiteY1" fmla="*/ 5216 h 246533"/>
              <a:gd name="connsiteX2" fmla="*/ 1384876 w 1792611"/>
              <a:gd name="connsiteY2" fmla="*/ 5216 h 246533"/>
              <a:gd name="connsiteX3" fmla="*/ 1177443 w 1792611"/>
              <a:gd name="connsiteY3" fmla="*/ 30616 h 246533"/>
              <a:gd name="connsiteX4" fmla="*/ 1088543 w 1792611"/>
              <a:gd name="connsiteY4" fmla="*/ 34850 h 246533"/>
              <a:gd name="connsiteX5" fmla="*/ 999643 w 1792611"/>
              <a:gd name="connsiteY5" fmla="*/ 56016 h 246533"/>
              <a:gd name="connsiteX6" fmla="*/ 881110 w 1792611"/>
              <a:gd name="connsiteY6" fmla="*/ 47550 h 246533"/>
              <a:gd name="connsiteX7" fmla="*/ 796443 w 1792611"/>
              <a:gd name="connsiteY7" fmla="*/ 22150 h 246533"/>
              <a:gd name="connsiteX8" fmla="*/ 690610 w 1792611"/>
              <a:gd name="connsiteY8" fmla="*/ 39083 h 246533"/>
              <a:gd name="connsiteX9" fmla="*/ 589010 w 1792611"/>
              <a:gd name="connsiteY9" fmla="*/ 85650 h 246533"/>
              <a:gd name="connsiteX10" fmla="*/ 487410 w 1792611"/>
              <a:gd name="connsiteY10" fmla="*/ 140683 h 246533"/>
              <a:gd name="connsiteX11" fmla="*/ 411210 w 1792611"/>
              <a:gd name="connsiteY11" fmla="*/ 187250 h 246533"/>
              <a:gd name="connsiteX12" fmla="*/ 343476 w 1792611"/>
              <a:gd name="connsiteY12" fmla="*/ 199950 h 246533"/>
              <a:gd name="connsiteX13" fmla="*/ 313843 w 1792611"/>
              <a:gd name="connsiteY13" fmla="*/ 195716 h 246533"/>
              <a:gd name="connsiteX14" fmla="*/ 296910 w 1792611"/>
              <a:gd name="connsiteY14" fmla="*/ 191483 h 246533"/>
              <a:gd name="connsiteX15" fmla="*/ 292676 w 1792611"/>
              <a:gd name="connsiteY15" fmla="*/ 178783 h 246533"/>
              <a:gd name="connsiteX16" fmla="*/ 284210 w 1792611"/>
              <a:gd name="connsiteY16" fmla="*/ 166083 h 246533"/>
              <a:gd name="connsiteX17" fmla="*/ 275743 w 1792611"/>
              <a:gd name="connsiteY17" fmla="*/ 140683 h 246533"/>
              <a:gd name="connsiteX18" fmla="*/ 250343 w 1792611"/>
              <a:gd name="connsiteY18" fmla="*/ 123750 h 246533"/>
              <a:gd name="connsiteX19" fmla="*/ 241876 w 1792611"/>
              <a:gd name="connsiteY19" fmla="*/ 111050 h 246533"/>
              <a:gd name="connsiteX20" fmla="*/ 229176 w 1792611"/>
              <a:gd name="connsiteY20" fmla="*/ 106816 h 246533"/>
              <a:gd name="connsiteX21" fmla="*/ 216476 w 1792611"/>
              <a:gd name="connsiteY21" fmla="*/ 98350 h 246533"/>
              <a:gd name="connsiteX22" fmla="*/ 203776 w 1792611"/>
              <a:gd name="connsiteY22" fmla="*/ 94116 h 246533"/>
              <a:gd name="connsiteX23" fmla="*/ 191076 w 1792611"/>
              <a:gd name="connsiteY23" fmla="*/ 85650 h 246533"/>
              <a:gd name="connsiteX24" fmla="*/ 165676 w 1792611"/>
              <a:gd name="connsiteY24" fmla="*/ 77183 h 246533"/>
              <a:gd name="connsiteX25" fmla="*/ 42910 w 1792611"/>
              <a:gd name="connsiteY25" fmla="*/ 81416 h 246533"/>
              <a:gd name="connsiteX26" fmla="*/ 17510 w 1792611"/>
              <a:gd name="connsiteY26" fmla="*/ 89883 h 246533"/>
              <a:gd name="connsiteX27" fmla="*/ 576 w 1792611"/>
              <a:gd name="connsiteY27" fmla="*/ 115283 h 246533"/>
              <a:gd name="connsiteX28" fmla="*/ 13276 w 1792611"/>
              <a:gd name="connsiteY28" fmla="*/ 119516 h 246533"/>
              <a:gd name="connsiteX29" fmla="*/ 59843 w 1792611"/>
              <a:gd name="connsiteY29" fmla="*/ 123750 h 246533"/>
              <a:gd name="connsiteX30" fmla="*/ 106410 w 1792611"/>
              <a:gd name="connsiteY30" fmla="*/ 132216 h 246533"/>
              <a:gd name="connsiteX31" fmla="*/ 144510 w 1792611"/>
              <a:gd name="connsiteY31" fmla="*/ 157616 h 246533"/>
              <a:gd name="connsiteX32" fmla="*/ 157210 w 1792611"/>
              <a:gd name="connsiteY32" fmla="*/ 166083 h 246533"/>
              <a:gd name="connsiteX33" fmla="*/ 169910 w 1792611"/>
              <a:gd name="connsiteY33" fmla="*/ 174550 h 246533"/>
              <a:gd name="connsiteX34" fmla="*/ 182610 w 1792611"/>
              <a:gd name="connsiteY34" fmla="*/ 178783 h 246533"/>
              <a:gd name="connsiteX35" fmla="*/ 195310 w 1792611"/>
              <a:gd name="connsiteY35" fmla="*/ 187250 h 246533"/>
              <a:gd name="connsiteX36" fmla="*/ 263043 w 1792611"/>
              <a:gd name="connsiteY36" fmla="*/ 208416 h 246533"/>
              <a:gd name="connsiteX37" fmla="*/ 356176 w 1792611"/>
              <a:gd name="connsiteY37" fmla="*/ 246516 h 246533"/>
              <a:gd name="connsiteX38" fmla="*/ 432377 w 1792611"/>
              <a:gd name="connsiteY38" fmla="*/ 212650 h 246533"/>
              <a:gd name="connsiteX39" fmla="*/ 508576 w 1792611"/>
              <a:gd name="connsiteY39" fmla="*/ 166083 h 246533"/>
              <a:gd name="connsiteX40" fmla="*/ 614410 w 1792611"/>
              <a:gd name="connsiteY40" fmla="*/ 102583 h 246533"/>
              <a:gd name="connsiteX41" fmla="*/ 741410 w 1792611"/>
              <a:gd name="connsiteY41" fmla="*/ 47550 h 246533"/>
              <a:gd name="connsiteX42" fmla="*/ 817610 w 1792611"/>
              <a:gd name="connsiteY42" fmla="*/ 56016 h 246533"/>
              <a:gd name="connsiteX43" fmla="*/ 1003877 w 1792611"/>
              <a:gd name="connsiteY43" fmla="*/ 85650 h 246533"/>
              <a:gd name="connsiteX44" fmla="*/ 1101243 w 1792611"/>
              <a:gd name="connsiteY44" fmla="*/ 77183 h 246533"/>
              <a:gd name="connsiteX45" fmla="*/ 1190143 w 1792611"/>
              <a:gd name="connsiteY45" fmla="*/ 85650 h 246533"/>
              <a:gd name="connsiteX46" fmla="*/ 1300210 w 1792611"/>
              <a:gd name="connsiteY46" fmla="*/ 119516 h 246533"/>
              <a:gd name="connsiteX47" fmla="*/ 1427210 w 1792611"/>
              <a:gd name="connsiteY47" fmla="*/ 123749 h 246533"/>
              <a:gd name="connsiteX48" fmla="*/ 1537277 w 1792611"/>
              <a:gd name="connsiteY48" fmla="*/ 89884 h 246533"/>
              <a:gd name="connsiteX49" fmla="*/ 1617710 w 1792611"/>
              <a:gd name="connsiteY49" fmla="*/ 51783 h 246533"/>
              <a:gd name="connsiteX50" fmla="*/ 1702376 w 1792611"/>
              <a:gd name="connsiteY50" fmla="*/ 26383 h 246533"/>
              <a:gd name="connsiteX51" fmla="*/ 1791276 w 1792611"/>
              <a:gd name="connsiteY51" fmla="*/ 983 h 246533"/>
              <a:gd name="connsiteX0" fmla="*/ 1791276 w 1792611"/>
              <a:gd name="connsiteY0" fmla="*/ 983 h 246533"/>
              <a:gd name="connsiteX1" fmla="*/ 1630410 w 1792611"/>
              <a:gd name="connsiteY1" fmla="*/ 5216 h 246533"/>
              <a:gd name="connsiteX2" fmla="*/ 1384876 w 1792611"/>
              <a:gd name="connsiteY2" fmla="*/ 5216 h 246533"/>
              <a:gd name="connsiteX3" fmla="*/ 1177443 w 1792611"/>
              <a:gd name="connsiteY3" fmla="*/ 30616 h 246533"/>
              <a:gd name="connsiteX4" fmla="*/ 1088543 w 1792611"/>
              <a:gd name="connsiteY4" fmla="*/ 34850 h 246533"/>
              <a:gd name="connsiteX5" fmla="*/ 999643 w 1792611"/>
              <a:gd name="connsiteY5" fmla="*/ 56016 h 246533"/>
              <a:gd name="connsiteX6" fmla="*/ 881110 w 1792611"/>
              <a:gd name="connsiteY6" fmla="*/ 47550 h 246533"/>
              <a:gd name="connsiteX7" fmla="*/ 796443 w 1792611"/>
              <a:gd name="connsiteY7" fmla="*/ 22150 h 246533"/>
              <a:gd name="connsiteX8" fmla="*/ 690610 w 1792611"/>
              <a:gd name="connsiteY8" fmla="*/ 39083 h 246533"/>
              <a:gd name="connsiteX9" fmla="*/ 589010 w 1792611"/>
              <a:gd name="connsiteY9" fmla="*/ 85650 h 246533"/>
              <a:gd name="connsiteX10" fmla="*/ 487410 w 1792611"/>
              <a:gd name="connsiteY10" fmla="*/ 140683 h 246533"/>
              <a:gd name="connsiteX11" fmla="*/ 411210 w 1792611"/>
              <a:gd name="connsiteY11" fmla="*/ 187250 h 246533"/>
              <a:gd name="connsiteX12" fmla="*/ 343476 w 1792611"/>
              <a:gd name="connsiteY12" fmla="*/ 199950 h 246533"/>
              <a:gd name="connsiteX13" fmla="*/ 313843 w 1792611"/>
              <a:gd name="connsiteY13" fmla="*/ 195716 h 246533"/>
              <a:gd name="connsiteX14" fmla="*/ 296910 w 1792611"/>
              <a:gd name="connsiteY14" fmla="*/ 191483 h 246533"/>
              <a:gd name="connsiteX15" fmla="*/ 292676 w 1792611"/>
              <a:gd name="connsiteY15" fmla="*/ 178783 h 246533"/>
              <a:gd name="connsiteX16" fmla="*/ 284210 w 1792611"/>
              <a:gd name="connsiteY16" fmla="*/ 166083 h 246533"/>
              <a:gd name="connsiteX17" fmla="*/ 275743 w 1792611"/>
              <a:gd name="connsiteY17" fmla="*/ 140683 h 246533"/>
              <a:gd name="connsiteX18" fmla="*/ 250343 w 1792611"/>
              <a:gd name="connsiteY18" fmla="*/ 123750 h 246533"/>
              <a:gd name="connsiteX19" fmla="*/ 241876 w 1792611"/>
              <a:gd name="connsiteY19" fmla="*/ 111050 h 246533"/>
              <a:gd name="connsiteX20" fmla="*/ 229176 w 1792611"/>
              <a:gd name="connsiteY20" fmla="*/ 106816 h 246533"/>
              <a:gd name="connsiteX21" fmla="*/ 216476 w 1792611"/>
              <a:gd name="connsiteY21" fmla="*/ 98350 h 246533"/>
              <a:gd name="connsiteX22" fmla="*/ 203776 w 1792611"/>
              <a:gd name="connsiteY22" fmla="*/ 94116 h 246533"/>
              <a:gd name="connsiteX23" fmla="*/ 191076 w 1792611"/>
              <a:gd name="connsiteY23" fmla="*/ 85650 h 246533"/>
              <a:gd name="connsiteX24" fmla="*/ 165676 w 1792611"/>
              <a:gd name="connsiteY24" fmla="*/ 77183 h 246533"/>
              <a:gd name="connsiteX25" fmla="*/ 42910 w 1792611"/>
              <a:gd name="connsiteY25" fmla="*/ 81416 h 246533"/>
              <a:gd name="connsiteX26" fmla="*/ 17510 w 1792611"/>
              <a:gd name="connsiteY26" fmla="*/ 89883 h 246533"/>
              <a:gd name="connsiteX27" fmla="*/ 576 w 1792611"/>
              <a:gd name="connsiteY27" fmla="*/ 115283 h 246533"/>
              <a:gd name="connsiteX28" fmla="*/ 13276 w 1792611"/>
              <a:gd name="connsiteY28" fmla="*/ 119516 h 246533"/>
              <a:gd name="connsiteX29" fmla="*/ 59843 w 1792611"/>
              <a:gd name="connsiteY29" fmla="*/ 123750 h 246533"/>
              <a:gd name="connsiteX30" fmla="*/ 106410 w 1792611"/>
              <a:gd name="connsiteY30" fmla="*/ 132216 h 246533"/>
              <a:gd name="connsiteX31" fmla="*/ 144510 w 1792611"/>
              <a:gd name="connsiteY31" fmla="*/ 157616 h 246533"/>
              <a:gd name="connsiteX32" fmla="*/ 157210 w 1792611"/>
              <a:gd name="connsiteY32" fmla="*/ 166083 h 246533"/>
              <a:gd name="connsiteX33" fmla="*/ 169910 w 1792611"/>
              <a:gd name="connsiteY33" fmla="*/ 174550 h 246533"/>
              <a:gd name="connsiteX34" fmla="*/ 182610 w 1792611"/>
              <a:gd name="connsiteY34" fmla="*/ 178783 h 246533"/>
              <a:gd name="connsiteX35" fmla="*/ 263043 w 1792611"/>
              <a:gd name="connsiteY35" fmla="*/ 208416 h 246533"/>
              <a:gd name="connsiteX36" fmla="*/ 356176 w 1792611"/>
              <a:gd name="connsiteY36" fmla="*/ 246516 h 246533"/>
              <a:gd name="connsiteX37" fmla="*/ 432377 w 1792611"/>
              <a:gd name="connsiteY37" fmla="*/ 212650 h 246533"/>
              <a:gd name="connsiteX38" fmla="*/ 508576 w 1792611"/>
              <a:gd name="connsiteY38" fmla="*/ 166083 h 246533"/>
              <a:gd name="connsiteX39" fmla="*/ 614410 w 1792611"/>
              <a:gd name="connsiteY39" fmla="*/ 102583 h 246533"/>
              <a:gd name="connsiteX40" fmla="*/ 741410 w 1792611"/>
              <a:gd name="connsiteY40" fmla="*/ 47550 h 246533"/>
              <a:gd name="connsiteX41" fmla="*/ 817610 w 1792611"/>
              <a:gd name="connsiteY41" fmla="*/ 56016 h 246533"/>
              <a:gd name="connsiteX42" fmla="*/ 1003877 w 1792611"/>
              <a:gd name="connsiteY42" fmla="*/ 85650 h 246533"/>
              <a:gd name="connsiteX43" fmla="*/ 1101243 w 1792611"/>
              <a:gd name="connsiteY43" fmla="*/ 77183 h 246533"/>
              <a:gd name="connsiteX44" fmla="*/ 1190143 w 1792611"/>
              <a:gd name="connsiteY44" fmla="*/ 85650 h 246533"/>
              <a:gd name="connsiteX45" fmla="*/ 1300210 w 1792611"/>
              <a:gd name="connsiteY45" fmla="*/ 119516 h 246533"/>
              <a:gd name="connsiteX46" fmla="*/ 1427210 w 1792611"/>
              <a:gd name="connsiteY46" fmla="*/ 123749 h 246533"/>
              <a:gd name="connsiteX47" fmla="*/ 1537277 w 1792611"/>
              <a:gd name="connsiteY47" fmla="*/ 89884 h 246533"/>
              <a:gd name="connsiteX48" fmla="*/ 1617710 w 1792611"/>
              <a:gd name="connsiteY48" fmla="*/ 51783 h 246533"/>
              <a:gd name="connsiteX49" fmla="*/ 1702376 w 1792611"/>
              <a:gd name="connsiteY49" fmla="*/ 26383 h 246533"/>
              <a:gd name="connsiteX50" fmla="*/ 1791276 w 1792611"/>
              <a:gd name="connsiteY50" fmla="*/ 983 h 246533"/>
              <a:gd name="connsiteX0" fmla="*/ 1791276 w 1792611"/>
              <a:gd name="connsiteY0" fmla="*/ 983 h 246533"/>
              <a:gd name="connsiteX1" fmla="*/ 1630410 w 1792611"/>
              <a:gd name="connsiteY1" fmla="*/ 5216 h 246533"/>
              <a:gd name="connsiteX2" fmla="*/ 1384876 w 1792611"/>
              <a:gd name="connsiteY2" fmla="*/ 5216 h 246533"/>
              <a:gd name="connsiteX3" fmla="*/ 1177443 w 1792611"/>
              <a:gd name="connsiteY3" fmla="*/ 30616 h 246533"/>
              <a:gd name="connsiteX4" fmla="*/ 1088543 w 1792611"/>
              <a:gd name="connsiteY4" fmla="*/ 34850 h 246533"/>
              <a:gd name="connsiteX5" fmla="*/ 999643 w 1792611"/>
              <a:gd name="connsiteY5" fmla="*/ 56016 h 246533"/>
              <a:gd name="connsiteX6" fmla="*/ 881110 w 1792611"/>
              <a:gd name="connsiteY6" fmla="*/ 47550 h 246533"/>
              <a:gd name="connsiteX7" fmla="*/ 796443 w 1792611"/>
              <a:gd name="connsiteY7" fmla="*/ 22150 h 246533"/>
              <a:gd name="connsiteX8" fmla="*/ 690610 w 1792611"/>
              <a:gd name="connsiteY8" fmla="*/ 39083 h 246533"/>
              <a:gd name="connsiteX9" fmla="*/ 589010 w 1792611"/>
              <a:gd name="connsiteY9" fmla="*/ 85650 h 246533"/>
              <a:gd name="connsiteX10" fmla="*/ 487410 w 1792611"/>
              <a:gd name="connsiteY10" fmla="*/ 140683 h 246533"/>
              <a:gd name="connsiteX11" fmla="*/ 411210 w 1792611"/>
              <a:gd name="connsiteY11" fmla="*/ 187250 h 246533"/>
              <a:gd name="connsiteX12" fmla="*/ 343476 w 1792611"/>
              <a:gd name="connsiteY12" fmla="*/ 199950 h 246533"/>
              <a:gd name="connsiteX13" fmla="*/ 313843 w 1792611"/>
              <a:gd name="connsiteY13" fmla="*/ 195716 h 246533"/>
              <a:gd name="connsiteX14" fmla="*/ 296910 w 1792611"/>
              <a:gd name="connsiteY14" fmla="*/ 191483 h 246533"/>
              <a:gd name="connsiteX15" fmla="*/ 292676 w 1792611"/>
              <a:gd name="connsiteY15" fmla="*/ 178783 h 246533"/>
              <a:gd name="connsiteX16" fmla="*/ 284210 w 1792611"/>
              <a:gd name="connsiteY16" fmla="*/ 166083 h 246533"/>
              <a:gd name="connsiteX17" fmla="*/ 275743 w 1792611"/>
              <a:gd name="connsiteY17" fmla="*/ 140683 h 246533"/>
              <a:gd name="connsiteX18" fmla="*/ 250343 w 1792611"/>
              <a:gd name="connsiteY18" fmla="*/ 123750 h 246533"/>
              <a:gd name="connsiteX19" fmla="*/ 241876 w 1792611"/>
              <a:gd name="connsiteY19" fmla="*/ 111050 h 246533"/>
              <a:gd name="connsiteX20" fmla="*/ 229176 w 1792611"/>
              <a:gd name="connsiteY20" fmla="*/ 106816 h 246533"/>
              <a:gd name="connsiteX21" fmla="*/ 216476 w 1792611"/>
              <a:gd name="connsiteY21" fmla="*/ 98350 h 246533"/>
              <a:gd name="connsiteX22" fmla="*/ 203776 w 1792611"/>
              <a:gd name="connsiteY22" fmla="*/ 94116 h 246533"/>
              <a:gd name="connsiteX23" fmla="*/ 191076 w 1792611"/>
              <a:gd name="connsiteY23" fmla="*/ 85650 h 246533"/>
              <a:gd name="connsiteX24" fmla="*/ 165676 w 1792611"/>
              <a:gd name="connsiteY24" fmla="*/ 77183 h 246533"/>
              <a:gd name="connsiteX25" fmla="*/ 42910 w 1792611"/>
              <a:gd name="connsiteY25" fmla="*/ 81416 h 246533"/>
              <a:gd name="connsiteX26" fmla="*/ 17510 w 1792611"/>
              <a:gd name="connsiteY26" fmla="*/ 89883 h 246533"/>
              <a:gd name="connsiteX27" fmla="*/ 576 w 1792611"/>
              <a:gd name="connsiteY27" fmla="*/ 115283 h 246533"/>
              <a:gd name="connsiteX28" fmla="*/ 13276 w 1792611"/>
              <a:gd name="connsiteY28" fmla="*/ 119516 h 246533"/>
              <a:gd name="connsiteX29" fmla="*/ 59843 w 1792611"/>
              <a:gd name="connsiteY29" fmla="*/ 123750 h 246533"/>
              <a:gd name="connsiteX30" fmla="*/ 106410 w 1792611"/>
              <a:gd name="connsiteY30" fmla="*/ 132216 h 246533"/>
              <a:gd name="connsiteX31" fmla="*/ 144510 w 1792611"/>
              <a:gd name="connsiteY31" fmla="*/ 157616 h 246533"/>
              <a:gd name="connsiteX32" fmla="*/ 157210 w 1792611"/>
              <a:gd name="connsiteY32" fmla="*/ 166083 h 246533"/>
              <a:gd name="connsiteX33" fmla="*/ 169910 w 1792611"/>
              <a:gd name="connsiteY33" fmla="*/ 174550 h 246533"/>
              <a:gd name="connsiteX34" fmla="*/ 263043 w 1792611"/>
              <a:gd name="connsiteY34" fmla="*/ 208416 h 246533"/>
              <a:gd name="connsiteX35" fmla="*/ 356176 w 1792611"/>
              <a:gd name="connsiteY35" fmla="*/ 246516 h 246533"/>
              <a:gd name="connsiteX36" fmla="*/ 432377 w 1792611"/>
              <a:gd name="connsiteY36" fmla="*/ 212650 h 246533"/>
              <a:gd name="connsiteX37" fmla="*/ 508576 w 1792611"/>
              <a:gd name="connsiteY37" fmla="*/ 166083 h 246533"/>
              <a:gd name="connsiteX38" fmla="*/ 614410 w 1792611"/>
              <a:gd name="connsiteY38" fmla="*/ 102583 h 246533"/>
              <a:gd name="connsiteX39" fmla="*/ 741410 w 1792611"/>
              <a:gd name="connsiteY39" fmla="*/ 47550 h 246533"/>
              <a:gd name="connsiteX40" fmla="*/ 817610 w 1792611"/>
              <a:gd name="connsiteY40" fmla="*/ 56016 h 246533"/>
              <a:gd name="connsiteX41" fmla="*/ 1003877 w 1792611"/>
              <a:gd name="connsiteY41" fmla="*/ 85650 h 246533"/>
              <a:gd name="connsiteX42" fmla="*/ 1101243 w 1792611"/>
              <a:gd name="connsiteY42" fmla="*/ 77183 h 246533"/>
              <a:gd name="connsiteX43" fmla="*/ 1190143 w 1792611"/>
              <a:gd name="connsiteY43" fmla="*/ 85650 h 246533"/>
              <a:gd name="connsiteX44" fmla="*/ 1300210 w 1792611"/>
              <a:gd name="connsiteY44" fmla="*/ 119516 h 246533"/>
              <a:gd name="connsiteX45" fmla="*/ 1427210 w 1792611"/>
              <a:gd name="connsiteY45" fmla="*/ 123749 h 246533"/>
              <a:gd name="connsiteX46" fmla="*/ 1537277 w 1792611"/>
              <a:gd name="connsiteY46" fmla="*/ 89884 h 246533"/>
              <a:gd name="connsiteX47" fmla="*/ 1617710 w 1792611"/>
              <a:gd name="connsiteY47" fmla="*/ 51783 h 246533"/>
              <a:gd name="connsiteX48" fmla="*/ 1702376 w 1792611"/>
              <a:gd name="connsiteY48" fmla="*/ 26383 h 246533"/>
              <a:gd name="connsiteX49" fmla="*/ 1791276 w 1792611"/>
              <a:gd name="connsiteY49" fmla="*/ 983 h 246533"/>
              <a:gd name="connsiteX0" fmla="*/ 1791276 w 1792611"/>
              <a:gd name="connsiteY0" fmla="*/ 983 h 246533"/>
              <a:gd name="connsiteX1" fmla="*/ 1630410 w 1792611"/>
              <a:gd name="connsiteY1" fmla="*/ 5216 h 246533"/>
              <a:gd name="connsiteX2" fmla="*/ 1384876 w 1792611"/>
              <a:gd name="connsiteY2" fmla="*/ 5216 h 246533"/>
              <a:gd name="connsiteX3" fmla="*/ 1177443 w 1792611"/>
              <a:gd name="connsiteY3" fmla="*/ 30616 h 246533"/>
              <a:gd name="connsiteX4" fmla="*/ 1088543 w 1792611"/>
              <a:gd name="connsiteY4" fmla="*/ 34850 h 246533"/>
              <a:gd name="connsiteX5" fmla="*/ 999643 w 1792611"/>
              <a:gd name="connsiteY5" fmla="*/ 56016 h 246533"/>
              <a:gd name="connsiteX6" fmla="*/ 881110 w 1792611"/>
              <a:gd name="connsiteY6" fmla="*/ 47550 h 246533"/>
              <a:gd name="connsiteX7" fmla="*/ 796443 w 1792611"/>
              <a:gd name="connsiteY7" fmla="*/ 22150 h 246533"/>
              <a:gd name="connsiteX8" fmla="*/ 690610 w 1792611"/>
              <a:gd name="connsiteY8" fmla="*/ 39083 h 246533"/>
              <a:gd name="connsiteX9" fmla="*/ 589010 w 1792611"/>
              <a:gd name="connsiteY9" fmla="*/ 85650 h 246533"/>
              <a:gd name="connsiteX10" fmla="*/ 487410 w 1792611"/>
              <a:gd name="connsiteY10" fmla="*/ 140683 h 246533"/>
              <a:gd name="connsiteX11" fmla="*/ 411210 w 1792611"/>
              <a:gd name="connsiteY11" fmla="*/ 187250 h 246533"/>
              <a:gd name="connsiteX12" fmla="*/ 343476 w 1792611"/>
              <a:gd name="connsiteY12" fmla="*/ 199950 h 246533"/>
              <a:gd name="connsiteX13" fmla="*/ 313843 w 1792611"/>
              <a:gd name="connsiteY13" fmla="*/ 195716 h 246533"/>
              <a:gd name="connsiteX14" fmla="*/ 296910 w 1792611"/>
              <a:gd name="connsiteY14" fmla="*/ 191483 h 246533"/>
              <a:gd name="connsiteX15" fmla="*/ 292676 w 1792611"/>
              <a:gd name="connsiteY15" fmla="*/ 178783 h 246533"/>
              <a:gd name="connsiteX16" fmla="*/ 284210 w 1792611"/>
              <a:gd name="connsiteY16" fmla="*/ 166083 h 246533"/>
              <a:gd name="connsiteX17" fmla="*/ 275743 w 1792611"/>
              <a:gd name="connsiteY17" fmla="*/ 140683 h 246533"/>
              <a:gd name="connsiteX18" fmla="*/ 250343 w 1792611"/>
              <a:gd name="connsiteY18" fmla="*/ 123750 h 246533"/>
              <a:gd name="connsiteX19" fmla="*/ 241876 w 1792611"/>
              <a:gd name="connsiteY19" fmla="*/ 111050 h 246533"/>
              <a:gd name="connsiteX20" fmla="*/ 229176 w 1792611"/>
              <a:gd name="connsiteY20" fmla="*/ 106816 h 246533"/>
              <a:gd name="connsiteX21" fmla="*/ 216476 w 1792611"/>
              <a:gd name="connsiteY21" fmla="*/ 98350 h 246533"/>
              <a:gd name="connsiteX22" fmla="*/ 203776 w 1792611"/>
              <a:gd name="connsiteY22" fmla="*/ 94116 h 246533"/>
              <a:gd name="connsiteX23" fmla="*/ 191076 w 1792611"/>
              <a:gd name="connsiteY23" fmla="*/ 85650 h 246533"/>
              <a:gd name="connsiteX24" fmla="*/ 165676 w 1792611"/>
              <a:gd name="connsiteY24" fmla="*/ 77183 h 246533"/>
              <a:gd name="connsiteX25" fmla="*/ 42910 w 1792611"/>
              <a:gd name="connsiteY25" fmla="*/ 81416 h 246533"/>
              <a:gd name="connsiteX26" fmla="*/ 17510 w 1792611"/>
              <a:gd name="connsiteY26" fmla="*/ 89883 h 246533"/>
              <a:gd name="connsiteX27" fmla="*/ 576 w 1792611"/>
              <a:gd name="connsiteY27" fmla="*/ 115283 h 246533"/>
              <a:gd name="connsiteX28" fmla="*/ 13276 w 1792611"/>
              <a:gd name="connsiteY28" fmla="*/ 119516 h 246533"/>
              <a:gd name="connsiteX29" fmla="*/ 59843 w 1792611"/>
              <a:gd name="connsiteY29" fmla="*/ 123750 h 246533"/>
              <a:gd name="connsiteX30" fmla="*/ 106410 w 1792611"/>
              <a:gd name="connsiteY30" fmla="*/ 132216 h 246533"/>
              <a:gd name="connsiteX31" fmla="*/ 144510 w 1792611"/>
              <a:gd name="connsiteY31" fmla="*/ 157616 h 246533"/>
              <a:gd name="connsiteX32" fmla="*/ 169910 w 1792611"/>
              <a:gd name="connsiteY32" fmla="*/ 174550 h 246533"/>
              <a:gd name="connsiteX33" fmla="*/ 263043 w 1792611"/>
              <a:gd name="connsiteY33" fmla="*/ 208416 h 246533"/>
              <a:gd name="connsiteX34" fmla="*/ 356176 w 1792611"/>
              <a:gd name="connsiteY34" fmla="*/ 246516 h 246533"/>
              <a:gd name="connsiteX35" fmla="*/ 432377 w 1792611"/>
              <a:gd name="connsiteY35" fmla="*/ 212650 h 246533"/>
              <a:gd name="connsiteX36" fmla="*/ 508576 w 1792611"/>
              <a:gd name="connsiteY36" fmla="*/ 166083 h 246533"/>
              <a:gd name="connsiteX37" fmla="*/ 614410 w 1792611"/>
              <a:gd name="connsiteY37" fmla="*/ 102583 h 246533"/>
              <a:gd name="connsiteX38" fmla="*/ 741410 w 1792611"/>
              <a:gd name="connsiteY38" fmla="*/ 47550 h 246533"/>
              <a:gd name="connsiteX39" fmla="*/ 817610 w 1792611"/>
              <a:gd name="connsiteY39" fmla="*/ 56016 h 246533"/>
              <a:gd name="connsiteX40" fmla="*/ 1003877 w 1792611"/>
              <a:gd name="connsiteY40" fmla="*/ 85650 h 246533"/>
              <a:gd name="connsiteX41" fmla="*/ 1101243 w 1792611"/>
              <a:gd name="connsiteY41" fmla="*/ 77183 h 246533"/>
              <a:gd name="connsiteX42" fmla="*/ 1190143 w 1792611"/>
              <a:gd name="connsiteY42" fmla="*/ 85650 h 246533"/>
              <a:gd name="connsiteX43" fmla="*/ 1300210 w 1792611"/>
              <a:gd name="connsiteY43" fmla="*/ 119516 h 246533"/>
              <a:gd name="connsiteX44" fmla="*/ 1427210 w 1792611"/>
              <a:gd name="connsiteY44" fmla="*/ 123749 h 246533"/>
              <a:gd name="connsiteX45" fmla="*/ 1537277 w 1792611"/>
              <a:gd name="connsiteY45" fmla="*/ 89884 h 246533"/>
              <a:gd name="connsiteX46" fmla="*/ 1617710 w 1792611"/>
              <a:gd name="connsiteY46" fmla="*/ 51783 h 246533"/>
              <a:gd name="connsiteX47" fmla="*/ 1702376 w 1792611"/>
              <a:gd name="connsiteY47" fmla="*/ 26383 h 246533"/>
              <a:gd name="connsiteX48" fmla="*/ 1791276 w 1792611"/>
              <a:gd name="connsiteY48" fmla="*/ 983 h 246533"/>
              <a:gd name="connsiteX0" fmla="*/ 1791276 w 1792611"/>
              <a:gd name="connsiteY0" fmla="*/ 983 h 246533"/>
              <a:gd name="connsiteX1" fmla="*/ 1630410 w 1792611"/>
              <a:gd name="connsiteY1" fmla="*/ 5216 h 246533"/>
              <a:gd name="connsiteX2" fmla="*/ 1384876 w 1792611"/>
              <a:gd name="connsiteY2" fmla="*/ 5216 h 246533"/>
              <a:gd name="connsiteX3" fmla="*/ 1177443 w 1792611"/>
              <a:gd name="connsiteY3" fmla="*/ 30616 h 246533"/>
              <a:gd name="connsiteX4" fmla="*/ 1088543 w 1792611"/>
              <a:gd name="connsiteY4" fmla="*/ 34850 h 246533"/>
              <a:gd name="connsiteX5" fmla="*/ 999643 w 1792611"/>
              <a:gd name="connsiteY5" fmla="*/ 56016 h 246533"/>
              <a:gd name="connsiteX6" fmla="*/ 881110 w 1792611"/>
              <a:gd name="connsiteY6" fmla="*/ 47550 h 246533"/>
              <a:gd name="connsiteX7" fmla="*/ 796443 w 1792611"/>
              <a:gd name="connsiteY7" fmla="*/ 22150 h 246533"/>
              <a:gd name="connsiteX8" fmla="*/ 690610 w 1792611"/>
              <a:gd name="connsiteY8" fmla="*/ 39083 h 246533"/>
              <a:gd name="connsiteX9" fmla="*/ 589010 w 1792611"/>
              <a:gd name="connsiteY9" fmla="*/ 85650 h 246533"/>
              <a:gd name="connsiteX10" fmla="*/ 487410 w 1792611"/>
              <a:gd name="connsiteY10" fmla="*/ 140683 h 246533"/>
              <a:gd name="connsiteX11" fmla="*/ 411210 w 1792611"/>
              <a:gd name="connsiteY11" fmla="*/ 187250 h 246533"/>
              <a:gd name="connsiteX12" fmla="*/ 343476 w 1792611"/>
              <a:gd name="connsiteY12" fmla="*/ 199950 h 246533"/>
              <a:gd name="connsiteX13" fmla="*/ 313843 w 1792611"/>
              <a:gd name="connsiteY13" fmla="*/ 195716 h 246533"/>
              <a:gd name="connsiteX14" fmla="*/ 296910 w 1792611"/>
              <a:gd name="connsiteY14" fmla="*/ 191483 h 246533"/>
              <a:gd name="connsiteX15" fmla="*/ 292676 w 1792611"/>
              <a:gd name="connsiteY15" fmla="*/ 178783 h 246533"/>
              <a:gd name="connsiteX16" fmla="*/ 284210 w 1792611"/>
              <a:gd name="connsiteY16" fmla="*/ 166083 h 246533"/>
              <a:gd name="connsiteX17" fmla="*/ 275743 w 1792611"/>
              <a:gd name="connsiteY17" fmla="*/ 140683 h 246533"/>
              <a:gd name="connsiteX18" fmla="*/ 250343 w 1792611"/>
              <a:gd name="connsiteY18" fmla="*/ 123750 h 246533"/>
              <a:gd name="connsiteX19" fmla="*/ 241876 w 1792611"/>
              <a:gd name="connsiteY19" fmla="*/ 111050 h 246533"/>
              <a:gd name="connsiteX20" fmla="*/ 229176 w 1792611"/>
              <a:gd name="connsiteY20" fmla="*/ 106816 h 246533"/>
              <a:gd name="connsiteX21" fmla="*/ 216476 w 1792611"/>
              <a:gd name="connsiteY21" fmla="*/ 98350 h 246533"/>
              <a:gd name="connsiteX22" fmla="*/ 203776 w 1792611"/>
              <a:gd name="connsiteY22" fmla="*/ 94116 h 246533"/>
              <a:gd name="connsiteX23" fmla="*/ 191076 w 1792611"/>
              <a:gd name="connsiteY23" fmla="*/ 85650 h 246533"/>
              <a:gd name="connsiteX24" fmla="*/ 165676 w 1792611"/>
              <a:gd name="connsiteY24" fmla="*/ 77183 h 246533"/>
              <a:gd name="connsiteX25" fmla="*/ 42910 w 1792611"/>
              <a:gd name="connsiteY25" fmla="*/ 81416 h 246533"/>
              <a:gd name="connsiteX26" fmla="*/ 17510 w 1792611"/>
              <a:gd name="connsiteY26" fmla="*/ 89883 h 246533"/>
              <a:gd name="connsiteX27" fmla="*/ 576 w 1792611"/>
              <a:gd name="connsiteY27" fmla="*/ 115283 h 246533"/>
              <a:gd name="connsiteX28" fmla="*/ 13276 w 1792611"/>
              <a:gd name="connsiteY28" fmla="*/ 119516 h 246533"/>
              <a:gd name="connsiteX29" fmla="*/ 59843 w 1792611"/>
              <a:gd name="connsiteY29" fmla="*/ 123750 h 246533"/>
              <a:gd name="connsiteX30" fmla="*/ 106410 w 1792611"/>
              <a:gd name="connsiteY30" fmla="*/ 132216 h 246533"/>
              <a:gd name="connsiteX31" fmla="*/ 169910 w 1792611"/>
              <a:gd name="connsiteY31" fmla="*/ 174550 h 246533"/>
              <a:gd name="connsiteX32" fmla="*/ 263043 w 1792611"/>
              <a:gd name="connsiteY32" fmla="*/ 208416 h 246533"/>
              <a:gd name="connsiteX33" fmla="*/ 356176 w 1792611"/>
              <a:gd name="connsiteY33" fmla="*/ 246516 h 246533"/>
              <a:gd name="connsiteX34" fmla="*/ 432377 w 1792611"/>
              <a:gd name="connsiteY34" fmla="*/ 212650 h 246533"/>
              <a:gd name="connsiteX35" fmla="*/ 508576 w 1792611"/>
              <a:gd name="connsiteY35" fmla="*/ 166083 h 246533"/>
              <a:gd name="connsiteX36" fmla="*/ 614410 w 1792611"/>
              <a:gd name="connsiteY36" fmla="*/ 102583 h 246533"/>
              <a:gd name="connsiteX37" fmla="*/ 741410 w 1792611"/>
              <a:gd name="connsiteY37" fmla="*/ 47550 h 246533"/>
              <a:gd name="connsiteX38" fmla="*/ 817610 w 1792611"/>
              <a:gd name="connsiteY38" fmla="*/ 56016 h 246533"/>
              <a:gd name="connsiteX39" fmla="*/ 1003877 w 1792611"/>
              <a:gd name="connsiteY39" fmla="*/ 85650 h 246533"/>
              <a:gd name="connsiteX40" fmla="*/ 1101243 w 1792611"/>
              <a:gd name="connsiteY40" fmla="*/ 77183 h 246533"/>
              <a:gd name="connsiteX41" fmla="*/ 1190143 w 1792611"/>
              <a:gd name="connsiteY41" fmla="*/ 85650 h 246533"/>
              <a:gd name="connsiteX42" fmla="*/ 1300210 w 1792611"/>
              <a:gd name="connsiteY42" fmla="*/ 119516 h 246533"/>
              <a:gd name="connsiteX43" fmla="*/ 1427210 w 1792611"/>
              <a:gd name="connsiteY43" fmla="*/ 123749 h 246533"/>
              <a:gd name="connsiteX44" fmla="*/ 1537277 w 1792611"/>
              <a:gd name="connsiteY44" fmla="*/ 89884 h 246533"/>
              <a:gd name="connsiteX45" fmla="*/ 1617710 w 1792611"/>
              <a:gd name="connsiteY45" fmla="*/ 51783 h 246533"/>
              <a:gd name="connsiteX46" fmla="*/ 1702376 w 1792611"/>
              <a:gd name="connsiteY46" fmla="*/ 26383 h 246533"/>
              <a:gd name="connsiteX47" fmla="*/ 1791276 w 1792611"/>
              <a:gd name="connsiteY47" fmla="*/ 983 h 246533"/>
              <a:gd name="connsiteX0" fmla="*/ 1791276 w 1792611"/>
              <a:gd name="connsiteY0" fmla="*/ 983 h 246533"/>
              <a:gd name="connsiteX1" fmla="*/ 1630410 w 1792611"/>
              <a:gd name="connsiteY1" fmla="*/ 5216 h 246533"/>
              <a:gd name="connsiteX2" fmla="*/ 1384876 w 1792611"/>
              <a:gd name="connsiteY2" fmla="*/ 5216 h 246533"/>
              <a:gd name="connsiteX3" fmla="*/ 1177443 w 1792611"/>
              <a:gd name="connsiteY3" fmla="*/ 30616 h 246533"/>
              <a:gd name="connsiteX4" fmla="*/ 1088543 w 1792611"/>
              <a:gd name="connsiteY4" fmla="*/ 34850 h 246533"/>
              <a:gd name="connsiteX5" fmla="*/ 999643 w 1792611"/>
              <a:gd name="connsiteY5" fmla="*/ 56016 h 246533"/>
              <a:gd name="connsiteX6" fmla="*/ 881110 w 1792611"/>
              <a:gd name="connsiteY6" fmla="*/ 47550 h 246533"/>
              <a:gd name="connsiteX7" fmla="*/ 796443 w 1792611"/>
              <a:gd name="connsiteY7" fmla="*/ 22150 h 246533"/>
              <a:gd name="connsiteX8" fmla="*/ 690610 w 1792611"/>
              <a:gd name="connsiteY8" fmla="*/ 39083 h 246533"/>
              <a:gd name="connsiteX9" fmla="*/ 589010 w 1792611"/>
              <a:gd name="connsiteY9" fmla="*/ 85650 h 246533"/>
              <a:gd name="connsiteX10" fmla="*/ 487410 w 1792611"/>
              <a:gd name="connsiteY10" fmla="*/ 140683 h 246533"/>
              <a:gd name="connsiteX11" fmla="*/ 411210 w 1792611"/>
              <a:gd name="connsiteY11" fmla="*/ 187250 h 246533"/>
              <a:gd name="connsiteX12" fmla="*/ 343476 w 1792611"/>
              <a:gd name="connsiteY12" fmla="*/ 199950 h 246533"/>
              <a:gd name="connsiteX13" fmla="*/ 313843 w 1792611"/>
              <a:gd name="connsiteY13" fmla="*/ 195716 h 246533"/>
              <a:gd name="connsiteX14" fmla="*/ 296910 w 1792611"/>
              <a:gd name="connsiteY14" fmla="*/ 191483 h 246533"/>
              <a:gd name="connsiteX15" fmla="*/ 292676 w 1792611"/>
              <a:gd name="connsiteY15" fmla="*/ 178783 h 246533"/>
              <a:gd name="connsiteX16" fmla="*/ 284210 w 1792611"/>
              <a:gd name="connsiteY16" fmla="*/ 166083 h 246533"/>
              <a:gd name="connsiteX17" fmla="*/ 275743 w 1792611"/>
              <a:gd name="connsiteY17" fmla="*/ 140683 h 246533"/>
              <a:gd name="connsiteX18" fmla="*/ 250343 w 1792611"/>
              <a:gd name="connsiteY18" fmla="*/ 123750 h 246533"/>
              <a:gd name="connsiteX19" fmla="*/ 241876 w 1792611"/>
              <a:gd name="connsiteY19" fmla="*/ 111050 h 246533"/>
              <a:gd name="connsiteX20" fmla="*/ 229176 w 1792611"/>
              <a:gd name="connsiteY20" fmla="*/ 106816 h 246533"/>
              <a:gd name="connsiteX21" fmla="*/ 216476 w 1792611"/>
              <a:gd name="connsiteY21" fmla="*/ 98350 h 246533"/>
              <a:gd name="connsiteX22" fmla="*/ 203776 w 1792611"/>
              <a:gd name="connsiteY22" fmla="*/ 94116 h 246533"/>
              <a:gd name="connsiteX23" fmla="*/ 191076 w 1792611"/>
              <a:gd name="connsiteY23" fmla="*/ 85650 h 246533"/>
              <a:gd name="connsiteX24" fmla="*/ 165676 w 1792611"/>
              <a:gd name="connsiteY24" fmla="*/ 77183 h 246533"/>
              <a:gd name="connsiteX25" fmla="*/ 42910 w 1792611"/>
              <a:gd name="connsiteY25" fmla="*/ 81416 h 246533"/>
              <a:gd name="connsiteX26" fmla="*/ 17510 w 1792611"/>
              <a:gd name="connsiteY26" fmla="*/ 89883 h 246533"/>
              <a:gd name="connsiteX27" fmla="*/ 576 w 1792611"/>
              <a:gd name="connsiteY27" fmla="*/ 115283 h 246533"/>
              <a:gd name="connsiteX28" fmla="*/ 13276 w 1792611"/>
              <a:gd name="connsiteY28" fmla="*/ 119516 h 246533"/>
              <a:gd name="connsiteX29" fmla="*/ 106410 w 1792611"/>
              <a:gd name="connsiteY29" fmla="*/ 132216 h 246533"/>
              <a:gd name="connsiteX30" fmla="*/ 169910 w 1792611"/>
              <a:gd name="connsiteY30" fmla="*/ 174550 h 246533"/>
              <a:gd name="connsiteX31" fmla="*/ 263043 w 1792611"/>
              <a:gd name="connsiteY31" fmla="*/ 208416 h 246533"/>
              <a:gd name="connsiteX32" fmla="*/ 356176 w 1792611"/>
              <a:gd name="connsiteY32" fmla="*/ 246516 h 246533"/>
              <a:gd name="connsiteX33" fmla="*/ 432377 w 1792611"/>
              <a:gd name="connsiteY33" fmla="*/ 212650 h 246533"/>
              <a:gd name="connsiteX34" fmla="*/ 508576 w 1792611"/>
              <a:gd name="connsiteY34" fmla="*/ 166083 h 246533"/>
              <a:gd name="connsiteX35" fmla="*/ 614410 w 1792611"/>
              <a:gd name="connsiteY35" fmla="*/ 102583 h 246533"/>
              <a:gd name="connsiteX36" fmla="*/ 741410 w 1792611"/>
              <a:gd name="connsiteY36" fmla="*/ 47550 h 246533"/>
              <a:gd name="connsiteX37" fmla="*/ 817610 w 1792611"/>
              <a:gd name="connsiteY37" fmla="*/ 56016 h 246533"/>
              <a:gd name="connsiteX38" fmla="*/ 1003877 w 1792611"/>
              <a:gd name="connsiteY38" fmla="*/ 85650 h 246533"/>
              <a:gd name="connsiteX39" fmla="*/ 1101243 w 1792611"/>
              <a:gd name="connsiteY39" fmla="*/ 77183 h 246533"/>
              <a:gd name="connsiteX40" fmla="*/ 1190143 w 1792611"/>
              <a:gd name="connsiteY40" fmla="*/ 85650 h 246533"/>
              <a:gd name="connsiteX41" fmla="*/ 1300210 w 1792611"/>
              <a:gd name="connsiteY41" fmla="*/ 119516 h 246533"/>
              <a:gd name="connsiteX42" fmla="*/ 1427210 w 1792611"/>
              <a:gd name="connsiteY42" fmla="*/ 123749 h 246533"/>
              <a:gd name="connsiteX43" fmla="*/ 1537277 w 1792611"/>
              <a:gd name="connsiteY43" fmla="*/ 89884 h 246533"/>
              <a:gd name="connsiteX44" fmla="*/ 1617710 w 1792611"/>
              <a:gd name="connsiteY44" fmla="*/ 51783 h 246533"/>
              <a:gd name="connsiteX45" fmla="*/ 1702376 w 1792611"/>
              <a:gd name="connsiteY45" fmla="*/ 26383 h 246533"/>
              <a:gd name="connsiteX46" fmla="*/ 1791276 w 1792611"/>
              <a:gd name="connsiteY46" fmla="*/ 983 h 246533"/>
              <a:gd name="connsiteX0" fmla="*/ 1794835 w 1796170"/>
              <a:gd name="connsiteY0" fmla="*/ 983 h 246533"/>
              <a:gd name="connsiteX1" fmla="*/ 1633969 w 1796170"/>
              <a:gd name="connsiteY1" fmla="*/ 5216 h 246533"/>
              <a:gd name="connsiteX2" fmla="*/ 1388435 w 1796170"/>
              <a:gd name="connsiteY2" fmla="*/ 5216 h 246533"/>
              <a:gd name="connsiteX3" fmla="*/ 1181002 w 1796170"/>
              <a:gd name="connsiteY3" fmla="*/ 30616 h 246533"/>
              <a:gd name="connsiteX4" fmla="*/ 1092102 w 1796170"/>
              <a:gd name="connsiteY4" fmla="*/ 34850 h 246533"/>
              <a:gd name="connsiteX5" fmla="*/ 1003202 w 1796170"/>
              <a:gd name="connsiteY5" fmla="*/ 56016 h 246533"/>
              <a:gd name="connsiteX6" fmla="*/ 884669 w 1796170"/>
              <a:gd name="connsiteY6" fmla="*/ 47550 h 246533"/>
              <a:gd name="connsiteX7" fmla="*/ 800002 w 1796170"/>
              <a:gd name="connsiteY7" fmla="*/ 22150 h 246533"/>
              <a:gd name="connsiteX8" fmla="*/ 694169 w 1796170"/>
              <a:gd name="connsiteY8" fmla="*/ 39083 h 246533"/>
              <a:gd name="connsiteX9" fmla="*/ 592569 w 1796170"/>
              <a:gd name="connsiteY9" fmla="*/ 85650 h 246533"/>
              <a:gd name="connsiteX10" fmla="*/ 490969 w 1796170"/>
              <a:gd name="connsiteY10" fmla="*/ 140683 h 246533"/>
              <a:gd name="connsiteX11" fmla="*/ 414769 w 1796170"/>
              <a:gd name="connsiteY11" fmla="*/ 187250 h 246533"/>
              <a:gd name="connsiteX12" fmla="*/ 347035 w 1796170"/>
              <a:gd name="connsiteY12" fmla="*/ 199950 h 246533"/>
              <a:gd name="connsiteX13" fmla="*/ 317402 w 1796170"/>
              <a:gd name="connsiteY13" fmla="*/ 195716 h 246533"/>
              <a:gd name="connsiteX14" fmla="*/ 300469 w 1796170"/>
              <a:gd name="connsiteY14" fmla="*/ 191483 h 246533"/>
              <a:gd name="connsiteX15" fmla="*/ 296235 w 1796170"/>
              <a:gd name="connsiteY15" fmla="*/ 178783 h 246533"/>
              <a:gd name="connsiteX16" fmla="*/ 287769 w 1796170"/>
              <a:gd name="connsiteY16" fmla="*/ 166083 h 246533"/>
              <a:gd name="connsiteX17" fmla="*/ 279302 w 1796170"/>
              <a:gd name="connsiteY17" fmla="*/ 140683 h 246533"/>
              <a:gd name="connsiteX18" fmla="*/ 253902 w 1796170"/>
              <a:gd name="connsiteY18" fmla="*/ 123750 h 246533"/>
              <a:gd name="connsiteX19" fmla="*/ 245435 w 1796170"/>
              <a:gd name="connsiteY19" fmla="*/ 111050 h 246533"/>
              <a:gd name="connsiteX20" fmla="*/ 232735 w 1796170"/>
              <a:gd name="connsiteY20" fmla="*/ 106816 h 246533"/>
              <a:gd name="connsiteX21" fmla="*/ 220035 w 1796170"/>
              <a:gd name="connsiteY21" fmla="*/ 98350 h 246533"/>
              <a:gd name="connsiteX22" fmla="*/ 207335 w 1796170"/>
              <a:gd name="connsiteY22" fmla="*/ 94116 h 246533"/>
              <a:gd name="connsiteX23" fmla="*/ 194635 w 1796170"/>
              <a:gd name="connsiteY23" fmla="*/ 85650 h 246533"/>
              <a:gd name="connsiteX24" fmla="*/ 169235 w 1796170"/>
              <a:gd name="connsiteY24" fmla="*/ 77183 h 246533"/>
              <a:gd name="connsiteX25" fmla="*/ 46469 w 1796170"/>
              <a:gd name="connsiteY25" fmla="*/ 81416 h 246533"/>
              <a:gd name="connsiteX26" fmla="*/ 21069 w 1796170"/>
              <a:gd name="connsiteY26" fmla="*/ 89883 h 246533"/>
              <a:gd name="connsiteX27" fmla="*/ 4135 w 1796170"/>
              <a:gd name="connsiteY27" fmla="*/ 115283 h 246533"/>
              <a:gd name="connsiteX28" fmla="*/ 109969 w 1796170"/>
              <a:gd name="connsiteY28" fmla="*/ 132216 h 246533"/>
              <a:gd name="connsiteX29" fmla="*/ 173469 w 1796170"/>
              <a:gd name="connsiteY29" fmla="*/ 174550 h 246533"/>
              <a:gd name="connsiteX30" fmla="*/ 266602 w 1796170"/>
              <a:gd name="connsiteY30" fmla="*/ 208416 h 246533"/>
              <a:gd name="connsiteX31" fmla="*/ 359735 w 1796170"/>
              <a:gd name="connsiteY31" fmla="*/ 246516 h 246533"/>
              <a:gd name="connsiteX32" fmla="*/ 435936 w 1796170"/>
              <a:gd name="connsiteY32" fmla="*/ 212650 h 246533"/>
              <a:gd name="connsiteX33" fmla="*/ 512135 w 1796170"/>
              <a:gd name="connsiteY33" fmla="*/ 166083 h 246533"/>
              <a:gd name="connsiteX34" fmla="*/ 617969 w 1796170"/>
              <a:gd name="connsiteY34" fmla="*/ 102583 h 246533"/>
              <a:gd name="connsiteX35" fmla="*/ 744969 w 1796170"/>
              <a:gd name="connsiteY35" fmla="*/ 47550 h 246533"/>
              <a:gd name="connsiteX36" fmla="*/ 821169 w 1796170"/>
              <a:gd name="connsiteY36" fmla="*/ 56016 h 246533"/>
              <a:gd name="connsiteX37" fmla="*/ 1007436 w 1796170"/>
              <a:gd name="connsiteY37" fmla="*/ 85650 h 246533"/>
              <a:gd name="connsiteX38" fmla="*/ 1104802 w 1796170"/>
              <a:gd name="connsiteY38" fmla="*/ 77183 h 246533"/>
              <a:gd name="connsiteX39" fmla="*/ 1193702 w 1796170"/>
              <a:gd name="connsiteY39" fmla="*/ 85650 h 246533"/>
              <a:gd name="connsiteX40" fmla="*/ 1303769 w 1796170"/>
              <a:gd name="connsiteY40" fmla="*/ 119516 h 246533"/>
              <a:gd name="connsiteX41" fmla="*/ 1430769 w 1796170"/>
              <a:gd name="connsiteY41" fmla="*/ 123749 h 246533"/>
              <a:gd name="connsiteX42" fmla="*/ 1540836 w 1796170"/>
              <a:gd name="connsiteY42" fmla="*/ 89884 h 246533"/>
              <a:gd name="connsiteX43" fmla="*/ 1621269 w 1796170"/>
              <a:gd name="connsiteY43" fmla="*/ 51783 h 246533"/>
              <a:gd name="connsiteX44" fmla="*/ 1705935 w 1796170"/>
              <a:gd name="connsiteY44" fmla="*/ 26383 h 246533"/>
              <a:gd name="connsiteX45" fmla="*/ 1794835 w 1796170"/>
              <a:gd name="connsiteY45"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315723 w 1794491"/>
              <a:gd name="connsiteY13" fmla="*/ 195716 h 246533"/>
              <a:gd name="connsiteX14" fmla="*/ 298790 w 1794491"/>
              <a:gd name="connsiteY14" fmla="*/ 191483 h 246533"/>
              <a:gd name="connsiteX15" fmla="*/ 294556 w 1794491"/>
              <a:gd name="connsiteY15" fmla="*/ 178783 h 246533"/>
              <a:gd name="connsiteX16" fmla="*/ 286090 w 1794491"/>
              <a:gd name="connsiteY16" fmla="*/ 166083 h 246533"/>
              <a:gd name="connsiteX17" fmla="*/ 277623 w 1794491"/>
              <a:gd name="connsiteY17" fmla="*/ 140683 h 246533"/>
              <a:gd name="connsiteX18" fmla="*/ 252223 w 1794491"/>
              <a:gd name="connsiteY18" fmla="*/ 123750 h 246533"/>
              <a:gd name="connsiteX19" fmla="*/ 243756 w 1794491"/>
              <a:gd name="connsiteY19" fmla="*/ 111050 h 246533"/>
              <a:gd name="connsiteX20" fmla="*/ 231056 w 1794491"/>
              <a:gd name="connsiteY20" fmla="*/ 106816 h 246533"/>
              <a:gd name="connsiteX21" fmla="*/ 218356 w 1794491"/>
              <a:gd name="connsiteY21" fmla="*/ 98350 h 246533"/>
              <a:gd name="connsiteX22" fmla="*/ 205656 w 1794491"/>
              <a:gd name="connsiteY22" fmla="*/ 94116 h 246533"/>
              <a:gd name="connsiteX23" fmla="*/ 192956 w 1794491"/>
              <a:gd name="connsiteY23" fmla="*/ 85650 h 246533"/>
              <a:gd name="connsiteX24" fmla="*/ 167556 w 1794491"/>
              <a:gd name="connsiteY24" fmla="*/ 77183 h 246533"/>
              <a:gd name="connsiteX25" fmla="*/ 44790 w 1794491"/>
              <a:gd name="connsiteY25" fmla="*/ 81416 h 246533"/>
              <a:gd name="connsiteX26" fmla="*/ 2456 w 1794491"/>
              <a:gd name="connsiteY26" fmla="*/ 115283 h 246533"/>
              <a:gd name="connsiteX27" fmla="*/ 108290 w 1794491"/>
              <a:gd name="connsiteY27" fmla="*/ 132216 h 246533"/>
              <a:gd name="connsiteX28" fmla="*/ 171790 w 1794491"/>
              <a:gd name="connsiteY28" fmla="*/ 174550 h 246533"/>
              <a:gd name="connsiteX29" fmla="*/ 264923 w 1794491"/>
              <a:gd name="connsiteY29" fmla="*/ 208416 h 246533"/>
              <a:gd name="connsiteX30" fmla="*/ 358056 w 1794491"/>
              <a:gd name="connsiteY30" fmla="*/ 246516 h 246533"/>
              <a:gd name="connsiteX31" fmla="*/ 434257 w 1794491"/>
              <a:gd name="connsiteY31" fmla="*/ 212650 h 246533"/>
              <a:gd name="connsiteX32" fmla="*/ 510456 w 1794491"/>
              <a:gd name="connsiteY32" fmla="*/ 166083 h 246533"/>
              <a:gd name="connsiteX33" fmla="*/ 616290 w 1794491"/>
              <a:gd name="connsiteY33" fmla="*/ 102583 h 246533"/>
              <a:gd name="connsiteX34" fmla="*/ 743290 w 1794491"/>
              <a:gd name="connsiteY34" fmla="*/ 47550 h 246533"/>
              <a:gd name="connsiteX35" fmla="*/ 819490 w 1794491"/>
              <a:gd name="connsiteY35" fmla="*/ 56016 h 246533"/>
              <a:gd name="connsiteX36" fmla="*/ 1005757 w 1794491"/>
              <a:gd name="connsiteY36" fmla="*/ 85650 h 246533"/>
              <a:gd name="connsiteX37" fmla="*/ 1103123 w 1794491"/>
              <a:gd name="connsiteY37" fmla="*/ 77183 h 246533"/>
              <a:gd name="connsiteX38" fmla="*/ 1192023 w 1794491"/>
              <a:gd name="connsiteY38" fmla="*/ 85650 h 246533"/>
              <a:gd name="connsiteX39" fmla="*/ 1302090 w 1794491"/>
              <a:gd name="connsiteY39" fmla="*/ 119516 h 246533"/>
              <a:gd name="connsiteX40" fmla="*/ 1429090 w 1794491"/>
              <a:gd name="connsiteY40" fmla="*/ 123749 h 246533"/>
              <a:gd name="connsiteX41" fmla="*/ 1539157 w 1794491"/>
              <a:gd name="connsiteY41" fmla="*/ 89884 h 246533"/>
              <a:gd name="connsiteX42" fmla="*/ 1619590 w 1794491"/>
              <a:gd name="connsiteY42" fmla="*/ 51783 h 246533"/>
              <a:gd name="connsiteX43" fmla="*/ 1704256 w 1794491"/>
              <a:gd name="connsiteY43" fmla="*/ 26383 h 246533"/>
              <a:gd name="connsiteX44" fmla="*/ 1793156 w 1794491"/>
              <a:gd name="connsiteY44"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315723 w 1794491"/>
              <a:gd name="connsiteY13" fmla="*/ 195716 h 246533"/>
              <a:gd name="connsiteX14" fmla="*/ 298790 w 1794491"/>
              <a:gd name="connsiteY14" fmla="*/ 191483 h 246533"/>
              <a:gd name="connsiteX15" fmla="*/ 294556 w 1794491"/>
              <a:gd name="connsiteY15" fmla="*/ 178783 h 246533"/>
              <a:gd name="connsiteX16" fmla="*/ 286090 w 1794491"/>
              <a:gd name="connsiteY16" fmla="*/ 166083 h 246533"/>
              <a:gd name="connsiteX17" fmla="*/ 277623 w 1794491"/>
              <a:gd name="connsiteY17" fmla="*/ 140683 h 246533"/>
              <a:gd name="connsiteX18" fmla="*/ 252223 w 1794491"/>
              <a:gd name="connsiteY18" fmla="*/ 123750 h 246533"/>
              <a:gd name="connsiteX19" fmla="*/ 243756 w 1794491"/>
              <a:gd name="connsiteY19" fmla="*/ 111050 h 246533"/>
              <a:gd name="connsiteX20" fmla="*/ 231056 w 1794491"/>
              <a:gd name="connsiteY20" fmla="*/ 106816 h 246533"/>
              <a:gd name="connsiteX21" fmla="*/ 218356 w 1794491"/>
              <a:gd name="connsiteY21" fmla="*/ 98350 h 246533"/>
              <a:gd name="connsiteX22" fmla="*/ 205656 w 1794491"/>
              <a:gd name="connsiteY22" fmla="*/ 94116 h 246533"/>
              <a:gd name="connsiteX23" fmla="*/ 167556 w 1794491"/>
              <a:gd name="connsiteY23" fmla="*/ 77183 h 246533"/>
              <a:gd name="connsiteX24" fmla="*/ 44790 w 1794491"/>
              <a:gd name="connsiteY24" fmla="*/ 81416 h 246533"/>
              <a:gd name="connsiteX25" fmla="*/ 2456 w 1794491"/>
              <a:gd name="connsiteY25" fmla="*/ 115283 h 246533"/>
              <a:gd name="connsiteX26" fmla="*/ 108290 w 1794491"/>
              <a:gd name="connsiteY26" fmla="*/ 132216 h 246533"/>
              <a:gd name="connsiteX27" fmla="*/ 171790 w 1794491"/>
              <a:gd name="connsiteY27" fmla="*/ 174550 h 246533"/>
              <a:gd name="connsiteX28" fmla="*/ 264923 w 1794491"/>
              <a:gd name="connsiteY28" fmla="*/ 208416 h 246533"/>
              <a:gd name="connsiteX29" fmla="*/ 358056 w 1794491"/>
              <a:gd name="connsiteY29" fmla="*/ 246516 h 246533"/>
              <a:gd name="connsiteX30" fmla="*/ 434257 w 1794491"/>
              <a:gd name="connsiteY30" fmla="*/ 212650 h 246533"/>
              <a:gd name="connsiteX31" fmla="*/ 510456 w 1794491"/>
              <a:gd name="connsiteY31" fmla="*/ 166083 h 246533"/>
              <a:gd name="connsiteX32" fmla="*/ 616290 w 1794491"/>
              <a:gd name="connsiteY32" fmla="*/ 102583 h 246533"/>
              <a:gd name="connsiteX33" fmla="*/ 743290 w 1794491"/>
              <a:gd name="connsiteY33" fmla="*/ 47550 h 246533"/>
              <a:gd name="connsiteX34" fmla="*/ 819490 w 1794491"/>
              <a:gd name="connsiteY34" fmla="*/ 56016 h 246533"/>
              <a:gd name="connsiteX35" fmla="*/ 1005757 w 1794491"/>
              <a:gd name="connsiteY35" fmla="*/ 85650 h 246533"/>
              <a:gd name="connsiteX36" fmla="*/ 1103123 w 1794491"/>
              <a:gd name="connsiteY36" fmla="*/ 77183 h 246533"/>
              <a:gd name="connsiteX37" fmla="*/ 1192023 w 1794491"/>
              <a:gd name="connsiteY37" fmla="*/ 85650 h 246533"/>
              <a:gd name="connsiteX38" fmla="*/ 1302090 w 1794491"/>
              <a:gd name="connsiteY38" fmla="*/ 119516 h 246533"/>
              <a:gd name="connsiteX39" fmla="*/ 1429090 w 1794491"/>
              <a:gd name="connsiteY39" fmla="*/ 123749 h 246533"/>
              <a:gd name="connsiteX40" fmla="*/ 1539157 w 1794491"/>
              <a:gd name="connsiteY40" fmla="*/ 89884 h 246533"/>
              <a:gd name="connsiteX41" fmla="*/ 1619590 w 1794491"/>
              <a:gd name="connsiteY41" fmla="*/ 51783 h 246533"/>
              <a:gd name="connsiteX42" fmla="*/ 1704256 w 1794491"/>
              <a:gd name="connsiteY42" fmla="*/ 26383 h 246533"/>
              <a:gd name="connsiteX43" fmla="*/ 1793156 w 1794491"/>
              <a:gd name="connsiteY43"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315723 w 1794491"/>
              <a:gd name="connsiteY13" fmla="*/ 195716 h 246533"/>
              <a:gd name="connsiteX14" fmla="*/ 298790 w 1794491"/>
              <a:gd name="connsiteY14" fmla="*/ 191483 h 246533"/>
              <a:gd name="connsiteX15" fmla="*/ 294556 w 1794491"/>
              <a:gd name="connsiteY15" fmla="*/ 178783 h 246533"/>
              <a:gd name="connsiteX16" fmla="*/ 286090 w 1794491"/>
              <a:gd name="connsiteY16" fmla="*/ 166083 h 246533"/>
              <a:gd name="connsiteX17" fmla="*/ 277623 w 1794491"/>
              <a:gd name="connsiteY17" fmla="*/ 140683 h 246533"/>
              <a:gd name="connsiteX18" fmla="*/ 252223 w 1794491"/>
              <a:gd name="connsiteY18" fmla="*/ 123750 h 246533"/>
              <a:gd name="connsiteX19" fmla="*/ 243756 w 1794491"/>
              <a:gd name="connsiteY19" fmla="*/ 111050 h 246533"/>
              <a:gd name="connsiteX20" fmla="*/ 231056 w 1794491"/>
              <a:gd name="connsiteY20" fmla="*/ 106816 h 246533"/>
              <a:gd name="connsiteX21" fmla="*/ 218356 w 1794491"/>
              <a:gd name="connsiteY21" fmla="*/ 98350 h 246533"/>
              <a:gd name="connsiteX22" fmla="*/ 167556 w 1794491"/>
              <a:gd name="connsiteY22" fmla="*/ 77183 h 246533"/>
              <a:gd name="connsiteX23" fmla="*/ 44790 w 1794491"/>
              <a:gd name="connsiteY23" fmla="*/ 81416 h 246533"/>
              <a:gd name="connsiteX24" fmla="*/ 2456 w 1794491"/>
              <a:gd name="connsiteY24" fmla="*/ 115283 h 246533"/>
              <a:gd name="connsiteX25" fmla="*/ 108290 w 1794491"/>
              <a:gd name="connsiteY25" fmla="*/ 132216 h 246533"/>
              <a:gd name="connsiteX26" fmla="*/ 171790 w 1794491"/>
              <a:gd name="connsiteY26" fmla="*/ 174550 h 246533"/>
              <a:gd name="connsiteX27" fmla="*/ 264923 w 1794491"/>
              <a:gd name="connsiteY27" fmla="*/ 208416 h 246533"/>
              <a:gd name="connsiteX28" fmla="*/ 358056 w 1794491"/>
              <a:gd name="connsiteY28" fmla="*/ 246516 h 246533"/>
              <a:gd name="connsiteX29" fmla="*/ 434257 w 1794491"/>
              <a:gd name="connsiteY29" fmla="*/ 212650 h 246533"/>
              <a:gd name="connsiteX30" fmla="*/ 510456 w 1794491"/>
              <a:gd name="connsiteY30" fmla="*/ 166083 h 246533"/>
              <a:gd name="connsiteX31" fmla="*/ 616290 w 1794491"/>
              <a:gd name="connsiteY31" fmla="*/ 102583 h 246533"/>
              <a:gd name="connsiteX32" fmla="*/ 743290 w 1794491"/>
              <a:gd name="connsiteY32" fmla="*/ 47550 h 246533"/>
              <a:gd name="connsiteX33" fmla="*/ 819490 w 1794491"/>
              <a:gd name="connsiteY33" fmla="*/ 56016 h 246533"/>
              <a:gd name="connsiteX34" fmla="*/ 1005757 w 1794491"/>
              <a:gd name="connsiteY34" fmla="*/ 85650 h 246533"/>
              <a:gd name="connsiteX35" fmla="*/ 1103123 w 1794491"/>
              <a:gd name="connsiteY35" fmla="*/ 77183 h 246533"/>
              <a:gd name="connsiteX36" fmla="*/ 1192023 w 1794491"/>
              <a:gd name="connsiteY36" fmla="*/ 85650 h 246533"/>
              <a:gd name="connsiteX37" fmla="*/ 1302090 w 1794491"/>
              <a:gd name="connsiteY37" fmla="*/ 119516 h 246533"/>
              <a:gd name="connsiteX38" fmla="*/ 1429090 w 1794491"/>
              <a:gd name="connsiteY38" fmla="*/ 123749 h 246533"/>
              <a:gd name="connsiteX39" fmla="*/ 1539157 w 1794491"/>
              <a:gd name="connsiteY39" fmla="*/ 89884 h 246533"/>
              <a:gd name="connsiteX40" fmla="*/ 1619590 w 1794491"/>
              <a:gd name="connsiteY40" fmla="*/ 51783 h 246533"/>
              <a:gd name="connsiteX41" fmla="*/ 1704256 w 1794491"/>
              <a:gd name="connsiteY41" fmla="*/ 26383 h 246533"/>
              <a:gd name="connsiteX42" fmla="*/ 1793156 w 1794491"/>
              <a:gd name="connsiteY42"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315723 w 1794491"/>
              <a:gd name="connsiteY13" fmla="*/ 195716 h 246533"/>
              <a:gd name="connsiteX14" fmla="*/ 298790 w 1794491"/>
              <a:gd name="connsiteY14" fmla="*/ 191483 h 246533"/>
              <a:gd name="connsiteX15" fmla="*/ 294556 w 1794491"/>
              <a:gd name="connsiteY15" fmla="*/ 178783 h 246533"/>
              <a:gd name="connsiteX16" fmla="*/ 286090 w 1794491"/>
              <a:gd name="connsiteY16" fmla="*/ 166083 h 246533"/>
              <a:gd name="connsiteX17" fmla="*/ 277623 w 1794491"/>
              <a:gd name="connsiteY17" fmla="*/ 140683 h 246533"/>
              <a:gd name="connsiteX18" fmla="*/ 252223 w 1794491"/>
              <a:gd name="connsiteY18" fmla="*/ 123750 h 246533"/>
              <a:gd name="connsiteX19" fmla="*/ 243756 w 1794491"/>
              <a:gd name="connsiteY19" fmla="*/ 111050 h 246533"/>
              <a:gd name="connsiteX20" fmla="*/ 231056 w 1794491"/>
              <a:gd name="connsiteY20" fmla="*/ 106816 h 246533"/>
              <a:gd name="connsiteX21" fmla="*/ 167556 w 1794491"/>
              <a:gd name="connsiteY21" fmla="*/ 77183 h 246533"/>
              <a:gd name="connsiteX22" fmla="*/ 44790 w 1794491"/>
              <a:gd name="connsiteY22" fmla="*/ 81416 h 246533"/>
              <a:gd name="connsiteX23" fmla="*/ 2456 w 1794491"/>
              <a:gd name="connsiteY23" fmla="*/ 115283 h 246533"/>
              <a:gd name="connsiteX24" fmla="*/ 108290 w 1794491"/>
              <a:gd name="connsiteY24" fmla="*/ 132216 h 246533"/>
              <a:gd name="connsiteX25" fmla="*/ 171790 w 1794491"/>
              <a:gd name="connsiteY25" fmla="*/ 174550 h 246533"/>
              <a:gd name="connsiteX26" fmla="*/ 264923 w 1794491"/>
              <a:gd name="connsiteY26" fmla="*/ 208416 h 246533"/>
              <a:gd name="connsiteX27" fmla="*/ 358056 w 1794491"/>
              <a:gd name="connsiteY27" fmla="*/ 246516 h 246533"/>
              <a:gd name="connsiteX28" fmla="*/ 434257 w 1794491"/>
              <a:gd name="connsiteY28" fmla="*/ 212650 h 246533"/>
              <a:gd name="connsiteX29" fmla="*/ 510456 w 1794491"/>
              <a:gd name="connsiteY29" fmla="*/ 166083 h 246533"/>
              <a:gd name="connsiteX30" fmla="*/ 616290 w 1794491"/>
              <a:gd name="connsiteY30" fmla="*/ 102583 h 246533"/>
              <a:gd name="connsiteX31" fmla="*/ 743290 w 1794491"/>
              <a:gd name="connsiteY31" fmla="*/ 47550 h 246533"/>
              <a:gd name="connsiteX32" fmla="*/ 819490 w 1794491"/>
              <a:gd name="connsiteY32" fmla="*/ 56016 h 246533"/>
              <a:gd name="connsiteX33" fmla="*/ 1005757 w 1794491"/>
              <a:gd name="connsiteY33" fmla="*/ 85650 h 246533"/>
              <a:gd name="connsiteX34" fmla="*/ 1103123 w 1794491"/>
              <a:gd name="connsiteY34" fmla="*/ 77183 h 246533"/>
              <a:gd name="connsiteX35" fmla="*/ 1192023 w 1794491"/>
              <a:gd name="connsiteY35" fmla="*/ 85650 h 246533"/>
              <a:gd name="connsiteX36" fmla="*/ 1302090 w 1794491"/>
              <a:gd name="connsiteY36" fmla="*/ 119516 h 246533"/>
              <a:gd name="connsiteX37" fmla="*/ 1429090 w 1794491"/>
              <a:gd name="connsiteY37" fmla="*/ 123749 h 246533"/>
              <a:gd name="connsiteX38" fmla="*/ 1539157 w 1794491"/>
              <a:gd name="connsiteY38" fmla="*/ 89884 h 246533"/>
              <a:gd name="connsiteX39" fmla="*/ 1619590 w 1794491"/>
              <a:gd name="connsiteY39" fmla="*/ 51783 h 246533"/>
              <a:gd name="connsiteX40" fmla="*/ 1704256 w 1794491"/>
              <a:gd name="connsiteY40" fmla="*/ 26383 h 246533"/>
              <a:gd name="connsiteX41" fmla="*/ 1793156 w 1794491"/>
              <a:gd name="connsiteY41"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315723 w 1794491"/>
              <a:gd name="connsiteY13" fmla="*/ 195716 h 246533"/>
              <a:gd name="connsiteX14" fmla="*/ 298790 w 1794491"/>
              <a:gd name="connsiteY14" fmla="*/ 191483 h 246533"/>
              <a:gd name="connsiteX15" fmla="*/ 294556 w 1794491"/>
              <a:gd name="connsiteY15" fmla="*/ 178783 h 246533"/>
              <a:gd name="connsiteX16" fmla="*/ 286090 w 1794491"/>
              <a:gd name="connsiteY16" fmla="*/ 166083 h 246533"/>
              <a:gd name="connsiteX17" fmla="*/ 277623 w 1794491"/>
              <a:gd name="connsiteY17" fmla="*/ 140683 h 246533"/>
              <a:gd name="connsiteX18" fmla="*/ 252223 w 1794491"/>
              <a:gd name="connsiteY18" fmla="*/ 123750 h 246533"/>
              <a:gd name="connsiteX19" fmla="*/ 243756 w 1794491"/>
              <a:gd name="connsiteY19" fmla="*/ 111050 h 246533"/>
              <a:gd name="connsiteX20" fmla="*/ 167556 w 1794491"/>
              <a:gd name="connsiteY20" fmla="*/ 77183 h 246533"/>
              <a:gd name="connsiteX21" fmla="*/ 44790 w 1794491"/>
              <a:gd name="connsiteY21" fmla="*/ 81416 h 246533"/>
              <a:gd name="connsiteX22" fmla="*/ 2456 w 1794491"/>
              <a:gd name="connsiteY22" fmla="*/ 115283 h 246533"/>
              <a:gd name="connsiteX23" fmla="*/ 108290 w 1794491"/>
              <a:gd name="connsiteY23" fmla="*/ 132216 h 246533"/>
              <a:gd name="connsiteX24" fmla="*/ 171790 w 1794491"/>
              <a:gd name="connsiteY24" fmla="*/ 174550 h 246533"/>
              <a:gd name="connsiteX25" fmla="*/ 264923 w 1794491"/>
              <a:gd name="connsiteY25" fmla="*/ 208416 h 246533"/>
              <a:gd name="connsiteX26" fmla="*/ 358056 w 1794491"/>
              <a:gd name="connsiteY26" fmla="*/ 246516 h 246533"/>
              <a:gd name="connsiteX27" fmla="*/ 434257 w 1794491"/>
              <a:gd name="connsiteY27" fmla="*/ 212650 h 246533"/>
              <a:gd name="connsiteX28" fmla="*/ 510456 w 1794491"/>
              <a:gd name="connsiteY28" fmla="*/ 166083 h 246533"/>
              <a:gd name="connsiteX29" fmla="*/ 616290 w 1794491"/>
              <a:gd name="connsiteY29" fmla="*/ 102583 h 246533"/>
              <a:gd name="connsiteX30" fmla="*/ 743290 w 1794491"/>
              <a:gd name="connsiteY30" fmla="*/ 47550 h 246533"/>
              <a:gd name="connsiteX31" fmla="*/ 819490 w 1794491"/>
              <a:gd name="connsiteY31" fmla="*/ 56016 h 246533"/>
              <a:gd name="connsiteX32" fmla="*/ 1005757 w 1794491"/>
              <a:gd name="connsiteY32" fmla="*/ 85650 h 246533"/>
              <a:gd name="connsiteX33" fmla="*/ 1103123 w 1794491"/>
              <a:gd name="connsiteY33" fmla="*/ 77183 h 246533"/>
              <a:gd name="connsiteX34" fmla="*/ 1192023 w 1794491"/>
              <a:gd name="connsiteY34" fmla="*/ 85650 h 246533"/>
              <a:gd name="connsiteX35" fmla="*/ 1302090 w 1794491"/>
              <a:gd name="connsiteY35" fmla="*/ 119516 h 246533"/>
              <a:gd name="connsiteX36" fmla="*/ 1429090 w 1794491"/>
              <a:gd name="connsiteY36" fmla="*/ 123749 h 246533"/>
              <a:gd name="connsiteX37" fmla="*/ 1539157 w 1794491"/>
              <a:gd name="connsiteY37" fmla="*/ 89884 h 246533"/>
              <a:gd name="connsiteX38" fmla="*/ 1619590 w 1794491"/>
              <a:gd name="connsiteY38" fmla="*/ 51783 h 246533"/>
              <a:gd name="connsiteX39" fmla="*/ 1704256 w 1794491"/>
              <a:gd name="connsiteY39" fmla="*/ 26383 h 246533"/>
              <a:gd name="connsiteX40" fmla="*/ 1793156 w 1794491"/>
              <a:gd name="connsiteY40"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315723 w 1794491"/>
              <a:gd name="connsiteY13" fmla="*/ 195716 h 246533"/>
              <a:gd name="connsiteX14" fmla="*/ 298790 w 1794491"/>
              <a:gd name="connsiteY14" fmla="*/ 191483 h 246533"/>
              <a:gd name="connsiteX15" fmla="*/ 294556 w 1794491"/>
              <a:gd name="connsiteY15" fmla="*/ 178783 h 246533"/>
              <a:gd name="connsiteX16" fmla="*/ 286090 w 1794491"/>
              <a:gd name="connsiteY16" fmla="*/ 166083 h 246533"/>
              <a:gd name="connsiteX17" fmla="*/ 252223 w 1794491"/>
              <a:gd name="connsiteY17" fmla="*/ 123750 h 246533"/>
              <a:gd name="connsiteX18" fmla="*/ 243756 w 1794491"/>
              <a:gd name="connsiteY18" fmla="*/ 111050 h 246533"/>
              <a:gd name="connsiteX19" fmla="*/ 167556 w 1794491"/>
              <a:gd name="connsiteY19" fmla="*/ 77183 h 246533"/>
              <a:gd name="connsiteX20" fmla="*/ 44790 w 1794491"/>
              <a:gd name="connsiteY20" fmla="*/ 81416 h 246533"/>
              <a:gd name="connsiteX21" fmla="*/ 2456 w 1794491"/>
              <a:gd name="connsiteY21" fmla="*/ 115283 h 246533"/>
              <a:gd name="connsiteX22" fmla="*/ 108290 w 1794491"/>
              <a:gd name="connsiteY22" fmla="*/ 132216 h 246533"/>
              <a:gd name="connsiteX23" fmla="*/ 171790 w 1794491"/>
              <a:gd name="connsiteY23" fmla="*/ 174550 h 246533"/>
              <a:gd name="connsiteX24" fmla="*/ 264923 w 1794491"/>
              <a:gd name="connsiteY24" fmla="*/ 208416 h 246533"/>
              <a:gd name="connsiteX25" fmla="*/ 358056 w 1794491"/>
              <a:gd name="connsiteY25" fmla="*/ 246516 h 246533"/>
              <a:gd name="connsiteX26" fmla="*/ 434257 w 1794491"/>
              <a:gd name="connsiteY26" fmla="*/ 212650 h 246533"/>
              <a:gd name="connsiteX27" fmla="*/ 510456 w 1794491"/>
              <a:gd name="connsiteY27" fmla="*/ 166083 h 246533"/>
              <a:gd name="connsiteX28" fmla="*/ 616290 w 1794491"/>
              <a:gd name="connsiteY28" fmla="*/ 102583 h 246533"/>
              <a:gd name="connsiteX29" fmla="*/ 743290 w 1794491"/>
              <a:gd name="connsiteY29" fmla="*/ 47550 h 246533"/>
              <a:gd name="connsiteX30" fmla="*/ 819490 w 1794491"/>
              <a:gd name="connsiteY30" fmla="*/ 56016 h 246533"/>
              <a:gd name="connsiteX31" fmla="*/ 1005757 w 1794491"/>
              <a:gd name="connsiteY31" fmla="*/ 85650 h 246533"/>
              <a:gd name="connsiteX32" fmla="*/ 1103123 w 1794491"/>
              <a:gd name="connsiteY32" fmla="*/ 77183 h 246533"/>
              <a:gd name="connsiteX33" fmla="*/ 1192023 w 1794491"/>
              <a:gd name="connsiteY33" fmla="*/ 85650 h 246533"/>
              <a:gd name="connsiteX34" fmla="*/ 1302090 w 1794491"/>
              <a:gd name="connsiteY34" fmla="*/ 119516 h 246533"/>
              <a:gd name="connsiteX35" fmla="*/ 1429090 w 1794491"/>
              <a:gd name="connsiteY35" fmla="*/ 123749 h 246533"/>
              <a:gd name="connsiteX36" fmla="*/ 1539157 w 1794491"/>
              <a:gd name="connsiteY36" fmla="*/ 89884 h 246533"/>
              <a:gd name="connsiteX37" fmla="*/ 1619590 w 1794491"/>
              <a:gd name="connsiteY37" fmla="*/ 51783 h 246533"/>
              <a:gd name="connsiteX38" fmla="*/ 1704256 w 1794491"/>
              <a:gd name="connsiteY38" fmla="*/ 26383 h 246533"/>
              <a:gd name="connsiteX39" fmla="*/ 1793156 w 1794491"/>
              <a:gd name="connsiteY39"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315723 w 1794491"/>
              <a:gd name="connsiteY13" fmla="*/ 195716 h 246533"/>
              <a:gd name="connsiteX14" fmla="*/ 298790 w 1794491"/>
              <a:gd name="connsiteY14" fmla="*/ 191483 h 246533"/>
              <a:gd name="connsiteX15" fmla="*/ 294556 w 1794491"/>
              <a:gd name="connsiteY15" fmla="*/ 178783 h 246533"/>
              <a:gd name="connsiteX16" fmla="*/ 286090 w 1794491"/>
              <a:gd name="connsiteY16" fmla="*/ 166083 h 246533"/>
              <a:gd name="connsiteX17" fmla="*/ 252223 w 1794491"/>
              <a:gd name="connsiteY17" fmla="*/ 123750 h 246533"/>
              <a:gd name="connsiteX18" fmla="*/ 167556 w 1794491"/>
              <a:gd name="connsiteY18" fmla="*/ 77183 h 246533"/>
              <a:gd name="connsiteX19" fmla="*/ 44790 w 1794491"/>
              <a:gd name="connsiteY19" fmla="*/ 81416 h 246533"/>
              <a:gd name="connsiteX20" fmla="*/ 2456 w 1794491"/>
              <a:gd name="connsiteY20" fmla="*/ 115283 h 246533"/>
              <a:gd name="connsiteX21" fmla="*/ 108290 w 1794491"/>
              <a:gd name="connsiteY21" fmla="*/ 132216 h 246533"/>
              <a:gd name="connsiteX22" fmla="*/ 171790 w 1794491"/>
              <a:gd name="connsiteY22" fmla="*/ 174550 h 246533"/>
              <a:gd name="connsiteX23" fmla="*/ 264923 w 1794491"/>
              <a:gd name="connsiteY23" fmla="*/ 208416 h 246533"/>
              <a:gd name="connsiteX24" fmla="*/ 358056 w 1794491"/>
              <a:gd name="connsiteY24" fmla="*/ 246516 h 246533"/>
              <a:gd name="connsiteX25" fmla="*/ 434257 w 1794491"/>
              <a:gd name="connsiteY25" fmla="*/ 212650 h 246533"/>
              <a:gd name="connsiteX26" fmla="*/ 510456 w 1794491"/>
              <a:gd name="connsiteY26" fmla="*/ 166083 h 246533"/>
              <a:gd name="connsiteX27" fmla="*/ 616290 w 1794491"/>
              <a:gd name="connsiteY27" fmla="*/ 102583 h 246533"/>
              <a:gd name="connsiteX28" fmla="*/ 743290 w 1794491"/>
              <a:gd name="connsiteY28" fmla="*/ 47550 h 246533"/>
              <a:gd name="connsiteX29" fmla="*/ 819490 w 1794491"/>
              <a:gd name="connsiteY29" fmla="*/ 56016 h 246533"/>
              <a:gd name="connsiteX30" fmla="*/ 1005757 w 1794491"/>
              <a:gd name="connsiteY30" fmla="*/ 85650 h 246533"/>
              <a:gd name="connsiteX31" fmla="*/ 1103123 w 1794491"/>
              <a:gd name="connsiteY31" fmla="*/ 77183 h 246533"/>
              <a:gd name="connsiteX32" fmla="*/ 1192023 w 1794491"/>
              <a:gd name="connsiteY32" fmla="*/ 85650 h 246533"/>
              <a:gd name="connsiteX33" fmla="*/ 1302090 w 1794491"/>
              <a:gd name="connsiteY33" fmla="*/ 119516 h 246533"/>
              <a:gd name="connsiteX34" fmla="*/ 1429090 w 1794491"/>
              <a:gd name="connsiteY34" fmla="*/ 123749 h 246533"/>
              <a:gd name="connsiteX35" fmla="*/ 1539157 w 1794491"/>
              <a:gd name="connsiteY35" fmla="*/ 89884 h 246533"/>
              <a:gd name="connsiteX36" fmla="*/ 1619590 w 1794491"/>
              <a:gd name="connsiteY36" fmla="*/ 51783 h 246533"/>
              <a:gd name="connsiteX37" fmla="*/ 1704256 w 1794491"/>
              <a:gd name="connsiteY37" fmla="*/ 26383 h 246533"/>
              <a:gd name="connsiteX38" fmla="*/ 1793156 w 1794491"/>
              <a:gd name="connsiteY38"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298790 w 1794491"/>
              <a:gd name="connsiteY13" fmla="*/ 191483 h 246533"/>
              <a:gd name="connsiteX14" fmla="*/ 294556 w 1794491"/>
              <a:gd name="connsiteY14" fmla="*/ 178783 h 246533"/>
              <a:gd name="connsiteX15" fmla="*/ 286090 w 1794491"/>
              <a:gd name="connsiteY15" fmla="*/ 166083 h 246533"/>
              <a:gd name="connsiteX16" fmla="*/ 252223 w 1794491"/>
              <a:gd name="connsiteY16" fmla="*/ 123750 h 246533"/>
              <a:gd name="connsiteX17" fmla="*/ 167556 w 1794491"/>
              <a:gd name="connsiteY17" fmla="*/ 77183 h 246533"/>
              <a:gd name="connsiteX18" fmla="*/ 44790 w 1794491"/>
              <a:gd name="connsiteY18" fmla="*/ 81416 h 246533"/>
              <a:gd name="connsiteX19" fmla="*/ 2456 w 1794491"/>
              <a:gd name="connsiteY19" fmla="*/ 115283 h 246533"/>
              <a:gd name="connsiteX20" fmla="*/ 108290 w 1794491"/>
              <a:gd name="connsiteY20" fmla="*/ 132216 h 246533"/>
              <a:gd name="connsiteX21" fmla="*/ 171790 w 1794491"/>
              <a:gd name="connsiteY21" fmla="*/ 174550 h 246533"/>
              <a:gd name="connsiteX22" fmla="*/ 264923 w 1794491"/>
              <a:gd name="connsiteY22" fmla="*/ 208416 h 246533"/>
              <a:gd name="connsiteX23" fmla="*/ 358056 w 1794491"/>
              <a:gd name="connsiteY23" fmla="*/ 246516 h 246533"/>
              <a:gd name="connsiteX24" fmla="*/ 434257 w 1794491"/>
              <a:gd name="connsiteY24" fmla="*/ 212650 h 246533"/>
              <a:gd name="connsiteX25" fmla="*/ 510456 w 1794491"/>
              <a:gd name="connsiteY25" fmla="*/ 166083 h 246533"/>
              <a:gd name="connsiteX26" fmla="*/ 616290 w 1794491"/>
              <a:gd name="connsiteY26" fmla="*/ 102583 h 246533"/>
              <a:gd name="connsiteX27" fmla="*/ 743290 w 1794491"/>
              <a:gd name="connsiteY27" fmla="*/ 47550 h 246533"/>
              <a:gd name="connsiteX28" fmla="*/ 819490 w 1794491"/>
              <a:gd name="connsiteY28" fmla="*/ 56016 h 246533"/>
              <a:gd name="connsiteX29" fmla="*/ 1005757 w 1794491"/>
              <a:gd name="connsiteY29" fmla="*/ 85650 h 246533"/>
              <a:gd name="connsiteX30" fmla="*/ 1103123 w 1794491"/>
              <a:gd name="connsiteY30" fmla="*/ 77183 h 246533"/>
              <a:gd name="connsiteX31" fmla="*/ 1192023 w 1794491"/>
              <a:gd name="connsiteY31" fmla="*/ 85650 h 246533"/>
              <a:gd name="connsiteX32" fmla="*/ 1302090 w 1794491"/>
              <a:gd name="connsiteY32" fmla="*/ 119516 h 246533"/>
              <a:gd name="connsiteX33" fmla="*/ 1429090 w 1794491"/>
              <a:gd name="connsiteY33" fmla="*/ 123749 h 246533"/>
              <a:gd name="connsiteX34" fmla="*/ 1539157 w 1794491"/>
              <a:gd name="connsiteY34" fmla="*/ 89884 h 246533"/>
              <a:gd name="connsiteX35" fmla="*/ 1619590 w 1794491"/>
              <a:gd name="connsiteY35" fmla="*/ 51783 h 246533"/>
              <a:gd name="connsiteX36" fmla="*/ 1704256 w 1794491"/>
              <a:gd name="connsiteY36" fmla="*/ 26383 h 246533"/>
              <a:gd name="connsiteX37" fmla="*/ 1793156 w 1794491"/>
              <a:gd name="connsiteY37"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298790 w 1794491"/>
              <a:gd name="connsiteY13" fmla="*/ 191483 h 246533"/>
              <a:gd name="connsiteX14" fmla="*/ 286090 w 1794491"/>
              <a:gd name="connsiteY14" fmla="*/ 166083 h 246533"/>
              <a:gd name="connsiteX15" fmla="*/ 252223 w 1794491"/>
              <a:gd name="connsiteY15" fmla="*/ 123750 h 246533"/>
              <a:gd name="connsiteX16" fmla="*/ 167556 w 1794491"/>
              <a:gd name="connsiteY16" fmla="*/ 77183 h 246533"/>
              <a:gd name="connsiteX17" fmla="*/ 44790 w 1794491"/>
              <a:gd name="connsiteY17" fmla="*/ 81416 h 246533"/>
              <a:gd name="connsiteX18" fmla="*/ 2456 w 1794491"/>
              <a:gd name="connsiteY18" fmla="*/ 115283 h 246533"/>
              <a:gd name="connsiteX19" fmla="*/ 108290 w 1794491"/>
              <a:gd name="connsiteY19" fmla="*/ 132216 h 246533"/>
              <a:gd name="connsiteX20" fmla="*/ 171790 w 1794491"/>
              <a:gd name="connsiteY20" fmla="*/ 174550 h 246533"/>
              <a:gd name="connsiteX21" fmla="*/ 264923 w 1794491"/>
              <a:gd name="connsiteY21" fmla="*/ 208416 h 246533"/>
              <a:gd name="connsiteX22" fmla="*/ 358056 w 1794491"/>
              <a:gd name="connsiteY22" fmla="*/ 246516 h 246533"/>
              <a:gd name="connsiteX23" fmla="*/ 434257 w 1794491"/>
              <a:gd name="connsiteY23" fmla="*/ 212650 h 246533"/>
              <a:gd name="connsiteX24" fmla="*/ 510456 w 1794491"/>
              <a:gd name="connsiteY24" fmla="*/ 166083 h 246533"/>
              <a:gd name="connsiteX25" fmla="*/ 616290 w 1794491"/>
              <a:gd name="connsiteY25" fmla="*/ 102583 h 246533"/>
              <a:gd name="connsiteX26" fmla="*/ 743290 w 1794491"/>
              <a:gd name="connsiteY26" fmla="*/ 47550 h 246533"/>
              <a:gd name="connsiteX27" fmla="*/ 819490 w 1794491"/>
              <a:gd name="connsiteY27" fmla="*/ 56016 h 246533"/>
              <a:gd name="connsiteX28" fmla="*/ 1005757 w 1794491"/>
              <a:gd name="connsiteY28" fmla="*/ 85650 h 246533"/>
              <a:gd name="connsiteX29" fmla="*/ 1103123 w 1794491"/>
              <a:gd name="connsiteY29" fmla="*/ 77183 h 246533"/>
              <a:gd name="connsiteX30" fmla="*/ 1192023 w 1794491"/>
              <a:gd name="connsiteY30" fmla="*/ 85650 h 246533"/>
              <a:gd name="connsiteX31" fmla="*/ 1302090 w 1794491"/>
              <a:gd name="connsiteY31" fmla="*/ 119516 h 246533"/>
              <a:gd name="connsiteX32" fmla="*/ 1429090 w 1794491"/>
              <a:gd name="connsiteY32" fmla="*/ 123749 h 246533"/>
              <a:gd name="connsiteX33" fmla="*/ 1539157 w 1794491"/>
              <a:gd name="connsiteY33" fmla="*/ 89884 h 246533"/>
              <a:gd name="connsiteX34" fmla="*/ 1619590 w 1794491"/>
              <a:gd name="connsiteY34" fmla="*/ 51783 h 246533"/>
              <a:gd name="connsiteX35" fmla="*/ 1704256 w 1794491"/>
              <a:gd name="connsiteY35" fmla="*/ 26383 h 246533"/>
              <a:gd name="connsiteX36" fmla="*/ 1793156 w 1794491"/>
              <a:gd name="connsiteY36"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286090 w 1794491"/>
              <a:gd name="connsiteY13" fmla="*/ 166083 h 246533"/>
              <a:gd name="connsiteX14" fmla="*/ 252223 w 1794491"/>
              <a:gd name="connsiteY14" fmla="*/ 123750 h 246533"/>
              <a:gd name="connsiteX15" fmla="*/ 167556 w 1794491"/>
              <a:gd name="connsiteY15" fmla="*/ 77183 h 246533"/>
              <a:gd name="connsiteX16" fmla="*/ 44790 w 1794491"/>
              <a:gd name="connsiteY16" fmla="*/ 81416 h 246533"/>
              <a:gd name="connsiteX17" fmla="*/ 2456 w 1794491"/>
              <a:gd name="connsiteY17" fmla="*/ 115283 h 246533"/>
              <a:gd name="connsiteX18" fmla="*/ 108290 w 1794491"/>
              <a:gd name="connsiteY18" fmla="*/ 132216 h 246533"/>
              <a:gd name="connsiteX19" fmla="*/ 171790 w 1794491"/>
              <a:gd name="connsiteY19" fmla="*/ 174550 h 246533"/>
              <a:gd name="connsiteX20" fmla="*/ 264923 w 1794491"/>
              <a:gd name="connsiteY20" fmla="*/ 208416 h 246533"/>
              <a:gd name="connsiteX21" fmla="*/ 358056 w 1794491"/>
              <a:gd name="connsiteY21" fmla="*/ 246516 h 246533"/>
              <a:gd name="connsiteX22" fmla="*/ 434257 w 1794491"/>
              <a:gd name="connsiteY22" fmla="*/ 212650 h 246533"/>
              <a:gd name="connsiteX23" fmla="*/ 510456 w 1794491"/>
              <a:gd name="connsiteY23" fmla="*/ 166083 h 246533"/>
              <a:gd name="connsiteX24" fmla="*/ 616290 w 1794491"/>
              <a:gd name="connsiteY24" fmla="*/ 102583 h 246533"/>
              <a:gd name="connsiteX25" fmla="*/ 743290 w 1794491"/>
              <a:gd name="connsiteY25" fmla="*/ 47550 h 246533"/>
              <a:gd name="connsiteX26" fmla="*/ 819490 w 1794491"/>
              <a:gd name="connsiteY26" fmla="*/ 56016 h 246533"/>
              <a:gd name="connsiteX27" fmla="*/ 1005757 w 1794491"/>
              <a:gd name="connsiteY27" fmla="*/ 85650 h 246533"/>
              <a:gd name="connsiteX28" fmla="*/ 1103123 w 1794491"/>
              <a:gd name="connsiteY28" fmla="*/ 77183 h 246533"/>
              <a:gd name="connsiteX29" fmla="*/ 1192023 w 1794491"/>
              <a:gd name="connsiteY29" fmla="*/ 85650 h 246533"/>
              <a:gd name="connsiteX30" fmla="*/ 1302090 w 1794491"/>
              <a:gd name="connsiteY30" fmla="*/ 119516 h 246533"/>
              <a:gd name="connsiteX31" fmla="*/ 1429090 w 1794491"/>
              <a:gd name="connsiteY31" fmla="*/ 123749 h 246533"/>
              <a:gd name="connsiteX32" fmla="*/ 1539157 w 1794491"/>
              <a:gd name="connsiteY32" fmla="*/ 89884 h 246533"/>
              <a:gd name="connsiteX33" fmla="*/ 1619590 w 1794491"/>
              <a:gd name="connsiteY33" fmla="*/ 51783 h 246533"/>
              <a:gd name="connsiteX34" fmla="*/ 1704256 w 1794491"/>
              <a:gd name="connsiteY34" fmla="*/ 26383 h 246533"/>
              <a:gd name="connsiteX35" fmla="*/ 1793156 w 1794491"/>
              <a:gd name="connsiteY35"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252223 w 1794491"/>
              <a:gd name="connsiteY13" fmla="*/ 123750 h 246533"/>
              <a:gd name="connsiteX14" fmla="*/ 167556 w 1794491"/>
              <a:gd name="connsiteY14" fmla="*/ 77183 h 246533"/>
              <a:gd name="connsiteX15" fmla="*/ 44790 w 1794491"/>
              <a:gd name="connsiteY15" fmla="*/ 81416 h 246533"/>
              <a:gd name="connsiteX16" fmla="*/ 2456 w 1794491"/>
              <a:gd name="connsiteY16" fmla="*/ 115283 h 246533"/>
              <a:gd name="connsiteX17" fmla="*/ 108290 w 1794491"/>
              <a:gd name="connsiteY17" fmla="*/ 132216 h 246533"/>
              <a:gd name="connsiteX18" fmla="*/ 171790 w 1794491"/>
              <a:gd name="connsiteY18" fmla="*/ 174550 h 246533"/>
              <a:gd name="connsiteX19" fmla="*/ 264923 w 1794491"/>
              <a:gd name="connsiteY19" fmla="*/ 208416 h 246533"/>
              <a:gd name="connsiteX20" fmla="*/ 358056 w 1794491"/>
              <a:gd name="connsiteY20" fmla="*/ 246516 h 246533"/>
              <a:gd name="connsiteX21" fmla="*/ 434257 w 1794491"/>
              <a:gd name="connsiteY21" fmla="*/ 212650 h 246533"/>
              <a:gd name="connsiteX22" fmla="*/ 510456 w 1794491"/>
              <a:gd name="connsiteY22" fmla="*/ 166083 h 246533"/>
              <a:gd name="connsiteX23" fmla="*/ 616290 w 1794491"/>
              <a:gd name="connsiteY23" fmla="*/ 102583 h 246533"/>
              <a:gd name="connsiteX24" fmla="*/ 743290 w 1794491"/>
              <a:gd name="connsiteY24" fmla="*/ 47550 h 246533"/>
              <a:gd name="connsiteX25" fmla="*/ 819490 w 1794491"/>
              <a:gd name="connsiteY25" fmla="*/ 56016 h 246533"/>
              <a:gd name="connsiteX26" fmla="*/ 1005757 w 1794491"/>
              <a:gd name="connsiteY26" fmla="*/ 85650 h 246533"/>
              <a:gd name="connsiteX27" fmla="*/ 1103123 w 1794491"/>
              <a:gd name="connsiteY27" fmla="*/ 77183 h 246533"/>
              <a:gd name="connsiteX28" fmla="*/ 1192023 w 1794491"/>
              <a:gd name="connsiteY28" fmla="*/ 85650 h 246533"/>
              <a:gd name="connsiteX29" fmla="*/ 1302090 w 1794491"/>
              <a:gd name="connsiteY29" fmla="*/ 119516 h 246533"/>
              <a:gd name="connsiteX30" fmla="*/ 1429090 w 1794491"/>
              <a:gd name="connsiteY30" fmla="*/ 123749 h 246533"/>
              <a:gd name="connsiteX31" fmla="*/ 1539157 w 1794491"/>
              <a:gd name="connsiteY31" fmla="*/ 89884 h 246533"/>
              <a:gd name="connsiteX32" fmla="*/ 1619590 w 1794491"/>
              <a:gd name="connsiteY32" fmla="*/ 51783 h 246533"/>
              <a:gd name="connsiteX33" fmla="*/ 1704256 w 1794491"/>
              <a:gd name="connsiteY33" fmla="*/ 26383 h 246533"/>
              <a:gd name="connsiteX34" fmla="*/ 1793156 w 1794491"/>
              <a:gd name="connsiteY34"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252223 w 1794491"/>
              <a:gd name="connsiteY13" fmla="*/ 123750 h 246533"/>
              <a:gd name="connsiteX14" fmla="*/ 167556 w 1794491"/>
              <a:gd name="connsiteY14" fmla="*/ 77183 h 246533"/>
              <a:gd name="connsiteX15" fmla="*/ 44790 w 1794491"/>
              <a:gd name="connsiteY15" fmla="*/ 81416 h 246533"/>
              <a:gd name="connsiteX16" fmla="*/ 2456 w 1794491"/>
              <a:gd name="connsiteY16" fmla="*/ 115283 h 246533"/>
              <a:gd name="connsiteX17" fmla="*/ 108290 w 1794491"/>
              <a:gd name="connsiteY17" fmla="*/ 132216 h 246533"/>
              <a:gd name="connsiteX18" fmla="*/ 192956 w 1794491"/>
              <a:gd name="connsiteY18" fmla="*/ 153383 h 246533"/>
              <a:gd name="connsiteX19" fmla="*/ 264923 w 1794491"/>
              <a:gd name="connsiteY19" fmla="*/ 208416 h 246533"/>
              <a:gd name="connsiteX20" fmla="*/ 358056 w 1794491"/>
              <a:gd name="connsiteY20" fmla="*/ 246516 h 246533"/>
              <a:gd name="connsiteX21" fmla="*/ 434257 w 1794491"/>
              <a:gd name="connsiteY21" fmla="*/ 212650 h 246533"/>
              <a:gd name="connsiteX22" fmla="*/ 510456 w 1794491"/>
              <a:gd name="connsiteY22" fmla="*/ 166083 h 246533"/>
              <a:gd name="connsiteX23" fmla="*/ 616290 w 1794491"/>
              <a:gd name="connsiteY23" fmla="*/ 102583 h 246533"/>
              <a:gd name="connsiteX24" fmla="*/ 743290 w 1794491"/>
              <a:gd name="connsiteY24" fmla="*/ 47550 h 246533"/>
              <a:gd name="connsiteX25" fmla="*/ 819490 w 1794491"/>
              <a:gd name="connsiteY25" fmla="*/ 56016 h 246533"/>
              <a:gd name="connsiteX26" fmla="*/ 1005757 w 1794491"/>
              <a:gd name="connsiteY26" fmla="*/ 85650 h 246533"/>
              <a:gd name="connsiteX27" fmla="*/ 1103123 w 1794491"/>
              <a:gd name="connsiteY27" fmla="*/ 77183 h 246533"/>
              <a:gd name="connsiteX28" fmla="*/ 1192023 w 1794491"/>
              <a:gd name="connsiteY28" fmla="*/ 85650 h 246533"/>
              <a:gd name="connsiteX29" fmla="*/ 1302090 w 1794491"/>
              <a:gd name="connsiteY29" fmla="*/ 119516 h 246533"/>
              <a:gd name="connsiteX30" fmla="*/ 1429090 w 1794491"/>
              <a:gd name="connsiteY30" fmla="*/ 123749 h 246533"/>
              <a:gd name="connsiteX31" fmla="*/ 1539157 w 1794491"/>
              <a:gd name="connsiteY31" fmla="*/ 89884 h 246533"/>
              <a:gd name="connsiteX32" fmla="*/ 1619590 w 1794491"/>
              <a:gd name="connsiteY32" fmla="*/ 51783 h 246533"/>
              <a:gd name="connsiteX33" fmla="*/ 1704256 w 1794491"/>
              <a:gd name="connsiteY33" fmla="*/ 26383 h 246533"/>
              <a:gd name="connsiteX34" fmla="*/ 1793156 w 1794491"/>
              <a:gd name="connsiteY34"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252223 w 1794491"/>
              <a:gd name="connsiteY13" fmla="*/ 123750 h 246533"/>
              <a:gd name="connsiteX14" fmla="*/ 167556 w 1794491"/>
              <a:gd name="connsiteY14" fmla="*/ 77183 h 246533"/>
              <a:gd name="connsiteX15" fmla="*/ 44790 w 1794491"/>
              <a:gd name="connsiteY15" fmla="*/ 81416 h 246533"/>
              <a:gd name="connsiteX16" fmla="*/ 2456 w 1794491"/>
              <a:gd name="connsiteY16" fmla="*/ 115283 h 246533"/>
              <a:gd name="connsiteX17" fmla="*/ 108290 w 1794491"/>
              <a:gd name="connsiteY17" fmla="*/ 119516 h 246533"/>
              <a:gd name="connsiteX18" fmla="*/ 192956 w 1794491"/>
              <a:gd name="connsiteY18" fmla="*/ 153383 h 246533"/>
              <a:gd name="connsiteX19" fmla="*/ 264923 w 1794491"/>
              <a:gd name="connsiteY19" fmla="*/ 208416 h 246533"/>
              <a:gd name="connsiteX20" fmla="*/ 358056 w 1794491"/>
              <a:gd name="connsiteY20" fmla="*/ 246516 h 246533"/>
              <a:gd name="connsiteX21" fmla="*/ 434257 w 1794491"/>
              <a:gd name="connsiteY21" fmla="*/ 212650 h 246533"/>
              <a:gd name="connsiteX22" fmla="*/ 510456 w 1794491"/>
              <a:gd name="connsiteY22" fmla="*/ 166083 h 246533"/>
              <a:gd name="connsiteX23" fmla="*/ 616290 w 1794491"/>
              <a:gd name="connsiteY23" fmla="*/ 102583 h 246533"/>
              <a:gd name="connsiteX24" fmla="*/ 743290 w 1794491"/>
              <a:gd name="connsiteY24" fmla="*/ 47550 h 246533"/>
              <a:gd name="connsiteX25" fmla="*/ 819490 w 1794491"/>
              <a:gd name="connsiteY25" fmla="*/ 56016 h 246533"/>
              <a:gd name="connsiteX26" fmla="*/ 1005757 w 1794491"/>
              <a:gd name="connsiteY26" fmla="*/ 85650 h 246533"/>
              <a:gd name="connsiteX27" fmla="*/ 1103123 w 1794491"/>
              <a:gd name="connsiteY27" fmla="*/ 77183 h 246533"/>
              <a:gd name="connsiteX28" fmla="*/ 1192023 w 1794491"/>
              <a:gd name="connsiteY28" fmla="*/ 85650 h 246533"/>
              <a:gd name="connsiteX29" fmla="*/ 1302090 w 1794491"/>
              <a:gd name="connsiteY29" fmla="*/ 119516 h 246533"/>
              <a:gd name="connsiteX30" fmla="*/ 1429090 w 1794491"/>
              <a:gd name="connsiteY30" fmla="*/ 123749 h 246533"/>
              <a:gd name="connsiteX31" fmla="*/ 1539157 w 1794491"/>
              <a:gd name="connsiteY31" fmla="*/ 89884 h 246533"/>
              <a:gd name="connsiteX32" fmla="*/ 1619590 w 1794491"/>
              <a:gd name="connsiteY32" fmla="*/ 51783 h 246533"/>
              <a:gd name="connsiteX33" fmla="*/ 1704256 w 1794491"/>
              <a:gd name="connsiteY33" fmla="*/ 26383 h 246533"/>
              <a:gd name="connsiteX34" fmla="*/ 1793156 w 1794491"/>
              <a:gd name="connsiteY34" fmla="*/ 983 h 246533"/>
              <a:gd name="connsiteX0" fmla="*/ 1793156 w 1794491"/>
              <a:gd name="connsiteY0" fmla="*/ 983 h 246533"/>
              <a:gd name="connsiteX1" fmla="*/ 1632290 w 1794491"/>
              <a:gd name="connsiteY1" fmla="*/ 5216 h 246533"/>
              <a:gd name="connsiteX2" fmla="*/ 1386756 w 1794491"/>
              <a:gd name="connsiteY2" fmla="*/ 5216 h 246533"/>
              <a:gd name="connsiteX3" fmla="*/ 1179323 w 1794491"/>
              <a:gd name="connsiteY3" fmla="*/ 30616 h 246533"/>
              <a:gd name="connsiteX4" fmla="*/ 1090423 w 1794491"/>
              <a:gd name="connsiteY4" fmla="*/ 34850 h 246533"/>
              <a:gd name="connsiteX5" fmla="*/ 1001523 w 1794491"/>
              <a:gd name="connsiteY5" fmla="*/ 56016 h 246533"/>
              <a:gd name="connsiteX6" fmla="*/ 882990 w 1794491"/>
              <a:gd name="connsiteY6" fmla="*/ 47550 h 246533"/>
              <a:gd name="connsiteX7" fmla="*/ 798323 w 1794491"/>
              <a:gd name="connsiteY7" fmla="*/ 22150 h 246533"/>
              <a:gd name="connsiteX8" fmla="*/ 692490 w 1794491"/>
              <a:gd name="connsiteY8" fmla="*/ 39083 h 246533"/>
              <a:gd name="connsiteX9" fmla="*/ 590890 w 1794491"/>
              <a:gd name="connsiteY9" fmla="*/ 85650 h 246533"/>
              <a:gd name="connsiteX10" fmla="*/ 489290 w 1794491"/>
              <a:gd name="connsiteY10" fmla="*/ 140683 h 246533"/>
              <a:gd name="connsiteX11" fmla="*/ 413090 w 1794491"/>
              <a:gd name="connsiteY11" fmla="*/ 187250 h 246533"/>
              <a:gd name="connsiteX12" fmla="*/ 345356 w 1794491"/>
              <a:gd name="connsiteY12" fmla="*/ 199950 h 246533"/>
              <a:gd name="connsiteX13" fmla="*/ 252223 w 1794491"/>
              <a:gd name="connsiteY13" fmla="*/ 123750 h 246533"/>
              <a:gd name="connsiteX14" fmla="*/ 167556 w 1794491"/>
              <a:gd name="connsiteY14" fmla="*/ 77183 h 246533"/>
              <a:gd name="connsiteX15" fmla="*/ 44790 w 1794491"/>
              <a:gd name="connsiteY15" fmla="*/ 81416 h 246533"/>
              <a:gd name="connsiteX16" fmla="*/ 2456 w 1794491"/>
              <a:gd name="connsiteY16" fmla="*/ 115283 h 246533"/>
              <a:gd name="connsiteX17" fmla="*/ 108290 w 1794491"/>
              <a:gd name="connsiteY17" fmla="*/ 119516 h 246533"/>
              <a:gd name="connsiteX18" fmla="*/ 192956 w 1794491"/>
              <a:gd name="connsiteY18" fmla="*/ 153383 h 246533"/>
              <a:gd name="connsiteX19" fmla="*/ 264923 w 1794491"/>
              <a:gd name="connsiteY19" fmla="*/ 208416 h 246533"/>
              <a:gd name="connsiteX20" fmla="*/ 358056 w 1794491"/>
              <a:gd name="connsiteY20" fmla="*/ 246516 h 246533"/>
              <a:gd name="connsiteX21" fmla="*/ 434257 w 1794491"/>
              <a:gd name="connsiteY21" fmla="*/ 212650 h 246533"/>
              <a:gd name="connsiteX22" fmla="*/ 510456 w 1794491"/>
              <a:gd name="connsiteY22" fmla="*/ 166083 h 246533"/>
              <a:gd name="connsiteX23" fmla="*/ 616290 w 1794491"/>
              <a:gd name="connsiteY23" fmla="*/ 102583 h 246533"/>
              <a:gd name="connsiteX24" fmla="*/ 743290 w 1794491"/>
              <a:gd name="connsiteY24" fmla="*/ 47550 h 246533"/>
              <a:gd name="connsiteX25" fmla="*/ 819490 w 1794491"/>
              <a:gd name="connsiteY25" fmla="*/ 56016 h 246533"/>
              <a:gd name="connsiteX26" fmla="*/ 1005757 w 1794491"/>
              <a:gd name="connsiteY26" fmla="*/ 85650 h 246533"/>
              <a:gd name="connsiteX27" fmla="*/ 1103123 w 1794491"/>
              <a:gd name="connsiteY27" fmla="*/ 77183 h 246533"/>
              <a:gd name="connsiteX28" fmla="*/ 1192023 w 1794491"/>
              <a:gd name="connsiteY28" fmla="*/ 85650 h 246533"/>
              <a:gd name="connsiteX29" fmla="*/ 1302090 w 1794491"/>
              <a:gd name="connsiteY29" fmla="*/ 119516 h 246533"/>
              <a:gd name="connsiteX30" fmla="*/ 1429090 w 1794491"/>
              <a:gd name="connsiteY30" fmla="*/ 123749 h 246533"/>
              <a:gd name="connsiteX31" fmla="*/ 1539157 w 1794491"/>
              <a:gd name="connsiteY31" fmla="*/ 89884 h 246533"/>
              <a:gd name="connsiteX32" fmla="*/ 1619590 w 1794491"/>
              <a:gd name="connsiteY32" fmla="*/ 51783 h 246533"/>
              <a:gd name="connsiteX33" fmla="*/ 1704256 w 1794491"/>
              <a:gd name="connsiteY33" fmla="*/ 26383 h 246533"/>
              <a:gd name="connsiteX34" fmla="*/ 1793156 w 1794491"/>
              <a:gd name="connsiteY34" fmla="*/ 983 h 246533"/>
              <a:gd name="connsiteX0" fmla="*/ 1805290 w 1806625"/>
              <a:gd name="connsiteY0" fmla="*/ 983 h 246533"/>
              <a:gd name="connsiteX1" fmla="*/ 1644424 w 1806625"/>
              <a:gd name="connsiteY1" fmla="*/ 5216 h 246533"/>
              <a:gd name="connsiteX2" fmla="*/ 1398890 w 1806625"/>
              <a:gd name="connsiteY2" fmla="*/ 5216 h 246533"/>
              <a:gd name="connsiteX3" fmla="*/ 1191457 w 1806625"/>
              <a:gd name="connsiteY3" fmla="*/ 30616 h 246533"/>
              <a:gd name="connsiteX4" fmla="*/ 1102557 w 1806625"/>
              <a:gd name="connsiteY4" fmla="*/ 34850 h 246533"/>
              <a:gd name="connsiteX5" fmla="*/ 1013657 w 1806625"/>
              <a:gd name="connsiteY5" fmla="*/ 56016 h 246533"/>
              <a:gd name="connsiteX6" fmla="*/ 895124 w 1806625"/>
              <a:gd name="connsiteY6" fmla="*/ 47550 h 246533"/>
              <a:gd name="connsiteX7" fmla="*/ 810457 w 1806625"/>
              <a:gd name="connsiteY7" fmla="*/ 22150 h 246533"/>
              <a:gd name="connsiteX8" fmla="*/ 704624 w 1806625"/>
              <a:gd name="connsiteY8" fmla="*/ 39083 h 246533"/>
              <a:gd name="connsiteX9" fmla="*/ 603024 w 1806625"/>
              <a:gd name="connsiteY9" fmla="*/ 85650 h 246533"/>
              <a:gd name="connsiteX10" fmla="*/ 501424 w 1806625"/>
              <a:gd name="connsiteY10" fmla="*/ 140683 h 246533"/>
              <a:gd name="connsiteX11" fmla="*/ 425224 w 1806625"/>
              <a:gd name="connsiteY11" fmla="*/ 187250 h 246533"/>
              <a:gd name="connsiteX12" fmla="*/ 357490 w 1806625"/>
              <a:gd name="connsiteY12" fmla="*/ 199950 h 246533"/>
              <a:gd name="connsiteX13" fmla="*/ 264357 w 1806625"/>
              <a:gd name="connsiteY13" fmla="*/ 123750 h 246533"/>
              <a:gd name="connsiteX14" fmla="*/ 179690 w 1806625"/>
              <a:gd name="connsiteY14" fmla="*/ 77183 h 246533"/>
              <a:gd name="connsiteX15" fmla="*/ 56924 w 1806625"/>
              <a:gd name="connsiteY15" fmla="*/ 81416 h 246533"/>
              <a:gd name="connsiteX16" fmla="*/ 1890 w 1806625"/>
              <a:gd name="connsiteY16" fmla="*/ 111049 h 246533"/>
              <a:gd name="connsiteX17" fmla="*/ 120424 w 1806625"/>
              <a:gd name="connsiteY17" fmla="*/ 119516 h 246533"/>
              <a:gd name="connsiteX18" fmla="*/ 205090 w 1806625"/>
              <a:gd name="connsiteY18" fmla="*/ 153383 h 246533"/>
              <a:gd name="connsiteX19" fmla="*/ 277057 w 1806625"/>
              <a:gd name="connsiteY19" fmla="*/ 208416 h 246533"/>
              <a:gd name="connsiteX20" fmla="*/ 370190 w 1806625"/>
              <a:gd name="connsiteY20" fmla="*/ 246516 h 246533"/>
              <a:gd name="connsiteX21" fmla="*/ 446391 w 1806625"/>
              <a:gd name="connsiteY21" fmla="*/ 212650 h 246533"/>
              <a:gd name="connsiteX22" fmla="*/ 522590 w 1806625"/>
              <a:gd name="connsiteY22" fmla="*/ 166083 h 246533"/>
              <a:gd name="connsiteX23" fmla="*/ 628424 w 1806625"/>
              <a:gd name="connsiteY23" fmla="*/ 102583 h 246533"/>
              <a:gd name="connsiteX24" fmla="*/ 755424 w 1806625"/>
              <a:gd name="connsiteY24" fmla="*/ 47550 h 246533"/>
              <a:gd name="connsiteX25" fmla="*/ 831624 w 1806625"/>
              <a:gd name="connsiteY25" fmla="*/ 56016 h 246533"/>
              <a:gd name="connsiteX26" fmla="*/ 1017891 w 1806625"/>
              <a:gd name="connsiteY26" fmla="*/ 85650 h 246533"/>
              <a:gd name="connsiteX27" fmla="*/ 1115257 w 1806625"/>
              <a:gd name="connsiteY27" fmla="*/ 77183 h 246533"/>
              <a:gd name="connsiteX28" fmla="*/ 1204157 w 1806625"/>
              <a:gd name="connsiteY28" fmla="*/ 85650 h 246533"/>
              <a:gd name="connsiteX29" fmla="*/ 1314224 w 1806625"/>
              <a:gd name="connsiteY29" fmla="*/ 119516 h 246533"/>
              <a:gd name="connsiteX30" fmla="*/ 1441224 w 1806625"/>
              <a:gd name="connsiteY30" fmla="*/ 123749 h 246533"/>
              <a:gd name="connsiteX31" fmla="*/ 1551291 w 1806625"/>
              <a:gd name="connsiteY31" fmla="*/ 89884 h 246533"/>
              <a:gd name="connsiteX32" fmla="*/ 1631724 w 1806625"/>
              <a:gd name="connsiteY32" fmla="*/ 51783 h 246533"/>
              <a:gd name="connsiteX33" fmla="*/ 1716390 w 1806625"/>
              <a:gd name="connsiteY33" fmla="*/ 26383 h 246533"/>
              <a:gd name="connsiteX34" fmla="*/ 1805290 w 1806625"/>
              <a:gd name="connsiteY34" fmla="*/ 983 h 246533"/>
              <a:gd name="connsiteX0" fmla="*/ 1805290 w 1806603"/>
              <a:gd name="connsiteY0" fmla="*/ 983 h 246533"/>
              <a:gd name="connsiteX1" fmla="*/ 1644424 w 1806603"/>
              <a:gd name="connsiteY1" fmla="*/ 5216 h 246533"/>
              <a:gd name="connsiteX2" fmla="*/ 1398890 w 1806603"/>
              <a:gd name="connsiteY2" fmla="*/ 5216 h 246533"/>
              <a:gd name="connsiteX3" fmla="*/ 1191457 w 1806603"/>
              <a:gd name="connsiteY3" fmla="*/ 30616 h 246533"/>
              <a:gd name="connsiteX4" fmla="*/ 1102557 w 1806603"/>
              <a:gd name="connsiteY4" fmla="*/ 34850 h 246533"/>
              <a:gd name="connsiteX5" fmla="*/ 1013657 w 1806603"/>
              <a:gd name="connsiteY5" fmla="*/ 56016 h 246533"/>
              <a:gd name="connsiteX6" fmla="*/ 895124 w 1806603"/>
              <a:gd name="connsiteY6" fmla="*/ 47550 h 246533"/>
              <a:gd name="connsiteX7" fmla="*/ 810457 w 1806603"/>
              <a:gd name="connsiteY7" fmla="*/ 22150 h 246533"/>
              <a:gd name="connsiteX8" fmla="*/ 704624 w 1806603"/>
              <a:gd name="connsiteY8" fmla="*/ 39083 h 246533"/>
              <a:gd name="connsiteX9" fmla="*/ 603024 w 1806603"/>
              <a:gd name="connsiteY9" fmla="*/ 85650 h 246533"/>
              <a:gd name="connsiteX10" fmla="*/ 501424 w 1806603"/>
              <a:gd name="connsiteY10" fmla="*/ 140683 h 246533"/>
              <a:gd name="connsiteX11" fmla="*/ 425224 w 1806603"/>
              <a:gd name="connsiteY11" fmla="*/ 187250 h 246533"/>
              <a:gd name="connsiteX12" fmla="*/ 357490 w 1806603"/>
              <a:gd name="connsiteY12" fmla="*/ 199950 h 246533"/>
              <a:gd name="connsiteX13" fmla="*/ 264357 w 1806603"/>
              <a:gd name="connsiteY13" fmla="*/ 123750 h 246533"/>
              <a:gd name="connsiteX14" fmla="*/ 179690 w 1806603"/>
              <a:gd name="connsiteY14" fmla="*/ 77183 h 246533"/>
              <a:gd name="connsiteX15" fmla="*/ 56924 w 1806603"/>
              <a:gd name="connsiteY15" fmla="*/ 81416 h 246533"/>
              <a:gd name="connsiteX16" fmla="*/ 1890 w 1806603"/>
              <a:gd name="connsiteY16" fmla="*/ 111049 h 246533"/>
              <a:gd name="connsiteX17" fmla="*/ 120424 w 1806603"/>
              <a:gd name="connsiteY17" fmla="*/ 119516 h 246533"/>
              <a:gd name="connsiteX18" fmla="*/ 205090 w 1806603"/>
              <a:gd name="connsiteY18" fmla="*/ 153383 h 246533"/>
              <a:gd name="connsiteX19" fmla="*/ 277057 w 1806603"/>
              <a:gd name="connsiteY19" fmla="*/ 208416 h 246533"/>
              <a:gd name="connsiteX20" fmla="*/ 370190 w 1806603"/>
              <a:gd name="connsiteY20" fmla="*/ 246516 h 246533"/>
              <a:gd name="connsiteX21" fmla="*/ 446391 w 1806603"/>
              <a:gd name="connsiteY21" fmla="*/ 212650 h 246533"/>
              <a:gd name="connsiteX22" fmla="*/ 522590 w 1806603"/>
              <a:gd name="connsiteY22" fmla="*/ 166083 h 246533"/>
              <a:gd name="connsiteX23" fmla="*/ 628424 w 1806603"/>
              <a:gd name="connsiteY23" fmla="*/ 102583 h 246533"/>
              <a:gd name="connsiteX24" fmla="*/ 755424 w 1806603"/>
              <a:gd name="connsiteY24" fmla="*/ 47550 h 246533"/>
              <a:gd name="connsiteX25" fmla="*/ 831624 w 1806603"/>
              <a:gd name="connsiteY25" fmla="*/ 56016 h 246533"/>
              <a:gd name="connsiteX26" fmla="*/ 1017891 w 1806603"/>
              <a:gd name="connsiteY26" fmla="*/ 85650 h 246533"/>
              <a:gd name="connsiteX27" fmla="*/ 1115257 w 1806603"/>
              <a:gd name="connsiteY27" fmla="*/ 77183 h 246533"/>
              <a:gd name="connsiteX28" fmla="*/ 1204157 w 1806603"/>
              <a:gd name="connsiteY28" fmla="*/ 85650 h 246533"/>
              <a:gd name="connsiteX29" fmla="*/ 1314224 w 1806603"/>
              <a:gd name="connsiteY29" fmla="*/ 119516 h 246533"/>
              <a:gd name="connsiteX30" fmla="*/ 1441224 w 1806603"/>
              <a:gd name="connsiteY30" fmla="*/ 123749 h 246533"/>
              <a:gd name="connsiteX31" fmla="*/ 1551291 w 1806603"/>
              <a:gd name="connsiteY31" fmla="*/ 89884 h 246533"/>
              <a:gd name="connsiteX32" fmla="*/ 1640190 w 1806603"/>
              <a:gd name="connsiteY32" fmla="*/ 64483 h 246533"/>
              <a:gd name="connsiteX33" fmla="*/ 1716390 w 1806603"/>
              <a:gd name="connsiteY33" fmla="*/ 26383 h 246533"/>
              <a:gd name="connsiteX34" fmla="*/ 1805290 w 1806603"/>
              <a:gd name="connsiteY34" fmla="*/ 983 h 246533"/>
              <a:gd name="connsiteX0" fmla="*/ 1805290 w 1806603"/>
              <a:gd name="connsiteY0" fmla="*/ 983 h 246533"/>
              <a:gd name="connsiteX1" fmla="*/ 1644424 w 1806603"/>
              <a:gd name="connsiteY1" fmla="*/ 5216 h 246533"/>
              <a:gd name="connsiteX2" fmla="*/ 1398890 w 1806603"/>
              <a:gd name="connsiteY2" fmla="*/ 5216 h 246533"/>
              <a:gd name="connsiteX3" fmla="*/ 1191457 w 1806603"/>
              <a:gd name="connsiteY3" fmla="*/ 30616 h 246533"/>
              <a:gd name="connsiteX4" fmla="*/ 1102557 w 1806603"/>
              <a:gd name="connsiteY4" fmla="*/ 34850 h 246533"/>
              <a:gd name="connsiteX5" fmla="*/ 1013657 w 1806603"/>
              <a:gd name="connsiteY5" fmla="*/ 56016 h 246533"/>
              <a:gd name="connsiteX6" fmla="*/ 895124 w 1806603"/>
              <a:gd name="connsiteY6" fmla="*/ 47550 h 246533"/>
              <a:gd name="connsiteX7" fmla="*/ 810457 w 1806603"/>
              <a:gd name="connsiteY7" fmla="*/ 22150 h 246533"/>
              <a:gd name="connsiteX8" fmla="*/ 704624 w 1806603"/>
              <a:gd name="connsiteY8" fmla="*/ 39083 h 246533"/>
              <a:gd name="connsiteX9" fmla="*/ 603024 w 1806603"/>
              <a:gd name="connsiteY9" fmla="*/ 85650 h 246533"/>
              <a:gd name="connsiteX10" fmla="*/ 501424 w 1806603"/>
              <a:gd name="connsiteY10" fmla="*/ 140683 h 246533"/>
              <a:gd name="connsiteX11" fmla="*/ 425224 w 1806603"/>
              <a:gd name="connsiteY11" fmla="*/ 187250 h 246533"/>
              <a:gd name="connsiteX12" fmla="*/ 357490 w 1806603"/>
              <a:gd name="connsiteY12" fmla="*/ 199950 h 246533"/>
              <a:gd name="connsiteX13" fmla="*/ 264357 w 1806603"/>
              <a:gd name="connsiteY13" fmla="*/ 123750 h 246533"/>
              <a:gd name="connsiteX14" fmla="*/ 179690 w 1806603"/>
              <a:gd name="connsiteY14" fmla="*/ 77183 h 246533"/>
              <a:gd name="connsiteX15" fmla="*/ 56924 w 1806603"/>
              <a:gd name="connsiteY15" fmla="*/ 81416 h 246533"/>
              <a:gd name="connsiteX16" fmla="*/ 1890 w 1806603"/>
              <a:gd name="connsiteY16" fmla="*/ 111049 h 246533"/>
              <a:gd name="connsiteX17" fmla="*/ 120424 w 1806603"/>
              <a:gd name="connsiteY17" fmla="*/ 119516 h 246533"/>
              <a:gd name="connsiteX18" fmla="*/ 205090 w 1806603"/>
              <a:gd name="connsiteY18" fmla="*/ 153383 h 246533"/>
              <a:gd name="connsiteX19" fmla="*/ 277057 w 1806603"/>
              <a:gd name="connsiteY19" fmla="*/ 208416 h 246533"/>
              <a:gd name="connsiteX20" fmla="*/ 370190 w 1806603"/>
              <a:gd name="connsiteY20" fmla="*/ 246516 h 246533"/>
              <a:gd name="connsiteX21" fmla="*/ 446391 w 1806603"/>
              <a:gd name="connsiteY21" fmla="*/ 212650 h 246533"/>
              <a:gd name="connsiteX22" fmla="*/ 522590 w 1806603"/>
              <a:gd name="connsiteY22" fmla="*/ 166083 h 246533"/>
              <a:gd name="connsiteX23" fmla="*/ 628424 w 1806603"/>
              <a:gd name="connsiteY23" fmla="*/ 102583 h 246533"/>
              <a:gd name="connsiteX24" fmla="*/ 755424 w 1806603"/>
              <a:gd name="connsiteY24" fmla="*/ 47550 h 246533"/>
              <a:gd name="connsiteX25" fmla="*/ 831624 w 1806603"/>
              <a:gd name="connsiteY25" fmla="*/ 56016 h 246533"/>
              <a:gd name="connsiteX26" fmla="*/ 1017891 w 1806603"/>
              <a:gd name="connsiteY26" fmla="*/ 85650 h 246533"/>
              <a:gd name="connsiteX27" fmla="*/ 1115257 w 1806603"/>
              <a:gd name="connsiteY27" fmla="*/ 77183 h 246533"/>
              <a:gd name="connsiteX28" fmla="*/ 1204157 w 1806603"/>
              <a:gd name="connsiteY28" fmla="*/ 85650 h 246533"/>
              <a:gd name="connsiteX29" fmla="*/ 1314224 w 1806603"/>
              <a:gd name="connsiteY29" fmla="*/ 119516 h 246533"/>
              <a:gd name="connsiteX30" fmla="*/ 1441224 w 1806603"/>
              <a:gd name="connsiteY30" fmla="*/ 123749 h 246533"/>
              <a:gd name="connsiteX31" fmla="*/ 1555524 w 1806603"/>
              <a:gd name="connsiteY31" fmla="*/ 102584 h 246533"/>
              <a:gd name="connsiteX32" fmla="*/ 1640190 w 1806603"/>
              <a:gd name="connsiteY32" fmla="*/ 64483 h 246533"/>
              <a:gd name="connsiteX33" fmla="*/ 1716390 w 1806603"/>
              <a:gd name="connsiteY33" fmla="*/ 26383 h 246533"/>
              <a:gd name="connsiteX34" fmla="*/ 1805290 w 1806603"/>
              <a:gd name="connsiteY34" fmla="*/ 983 h 24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806603" h="246533">
                <a:moveTo>
                  <a:pt x="1805290" y="983"/>
                </a:moveTo>
                <a:cubicBezTo>
                  <a:pt x="1793296" y="-2545"/>
                  <a:pt x="1712157" y="4511"/>
                  <a:pt x="1644424" y="5216"/>
                </a:cubicBezTo>
                <a:cubicBezTo>
                  <a:pt x="1576691" y="5922"/>
                  <a:pt x="1480735" y="5216"/>
                  <a:pt x="1398890" y="5216"/>
                </a:cubicBezTo>
                <a:cubicBezTo>
                  <a:pt x="1323396" y="9449"/>
                  <a:pt x="1240846" y="25677"/>
                  <a:pt x="1191457" y="30616"/>
                </a:cubicBezTo>
                <a:cubicBezTo>
                  <a:pt x="1142068" y="35555"/>
                  <a:pt x="1132190" y="33439"/>
                  <a:pt x="1102557" y="34850"/>
                </a:cubicBezTo>
                <a:cubicBezTo>
                  <a:pt x="1076452" y="40494"/>
                  <a:pt x="1048229" y="53899"/>
                  <a:pt x="1013657" y="56016"/>
                </a:cubicBezTo>
                <a:cubicBezTo>
                  <a:pt x="979085" y="58133"/>
                  <a:pt x="928991" y="53194"/>
                  <a:pt x="895124" y="47550"/>
                </a:cubicBezTo>
                <a:cubicBezTo>
                  <a:pt x="861257" y="41906"/>
                  <a:pt x="842207" y="23561"/>
                  <a:pt x="810457" y="22150"/>
                </a:cubicBezTo>
                <a:cubicBezTo>
                  <a:pt x="778707" y="20739"/>
                  <a:pt x="739196" y="28500"/>
                  <a:pt x="704624" y="39083"/>
                </a:cubicBezTo>
                <a:cubicBezTo>
                  <a:pt x="670052" y="49666"/>
                  <a:pt x="636891" y="68717"/>
                  <a:pt x="603024" y="85650"/>
                </a:cubicBezTo>
                <a:cubicBezTo>
                  <a:pt x="569157" y="102583"/>
                  <a:pt x="531057" y="123750"/>
                  <a:pt x="501424" y="140683"/>
                </a:cubicBezTo>
                <a:cubicBezTo>
                  <a:pt x="471791" y="157616"/>
                  <a:pt x="449213" y="177372"/>
                  <a:pt x="425224" y="187250"/>
                </a:cubicBezTo>
                <a:cubicBezTo>
                  <a:pt x="401235" y="197128"/>
                  <a:pt x="368779" y="197833"/>
                  <a:pt x="357490" y="199950"/>
                </a:cubicBezTo>
                <a:cubicBezTo>
                  <a:pt x="330679" y="189367"/>
                  <a:pt x="293990" y="144211"/>
                  <a:pt x="264357" y="123750"/>
                </a:cubicBezTo>
                <a:cubicBezTo>
                  <a:pt x="234724" y="103289"/>
                  <a:pt x="214262" y="84239"/>
                  <a:pt x="179690" y="77183"/>
                </a:cubicBezTo>
                <a:cubicBezTo>
                  <a:pt x="145118" y="70127"/>
                  <a:pt x="86557" y="75772"/>
                  <a:pt x="56924" y="81416"/>
                </a:cubicBezTo>
                <a:cubicBezTo>
                  <a:pt x="27291" y="87060"/>
                  <a:pt x="-8693" y="104699"/>
                  <a:pt x="1890" y="111049"/>
                </a:cubicBezTo>
                <a:cubicBezTo>
                  <a:pt x="12473" y="117399"/>
                  <a:pt x="92202" y="109638"/>
                  <a:pt x="120424" y="119516"/>
                </a:cubicBezTo>
                <a:cubicBezTo>
                  <a:pt x="148646" y="130805"/>
                  <a:pt x="178985" y="138566"/>
                  <a:pt x="205090" y="153383"/>
                </a:cubicBezTo>
                <a:cubicBezTo>
                  <a:pt x="231196" y="168200"/>
                  <a:pt x="253068" y="190072"/>
                  <a:pt x="277057" y="208416"/>
                </a:cubicBezTo>
                <a:cubicBezTo>
                  <a:pt x="305985" y="219705"/>
                  <a:pt x="341968" y="245810"/>
                  <a:pt x="370190" y="246516"/>
                </a:cubicBezTo>
                <a:cubicBezTo>
                  <a:pt x="398412" y="247222"/>
                  <a:pt x="420991" y="226055"/>
                  <a:pt x="446391" y="212650"/>
                </a:cubicBezTo>
                <a:cubicBezTo>
                  <a:pt x="471791" y="199245"/>
                  <a:pt x="492251" y="184427"/>
                  <a:pt x="522590" y="166083"/>
                </a:cubicBezTo>
                <a:cubicBezTo>
                  <a:pt x="552929" y="147739"/>
                  <a:pt x="620663" y="103014"/>
                  <a:pt x="628424" y="102583"/>
                </a:cubicBezTo>
                <a:cubicBezTo>
                  <a:pt x="667935" y="93411"/>
                  <a:pt x="718496" y="61929"/>
                  <a:pt x="755424" y="47550"/>
                </a:cubicBezTo>
                <a:cubicBezTo>
                  <a:pt x="801991" y="58133"/>
                  <a:pt x="818924" y="57427"/>
                  <a:pt x="831624" y="56016"/>
                </a:cubicBezTo>
                <a:cubicBezTo>
                  <a:pt x="912563" y="74923"/>
                  <a:pt x="970619" y="82122"/>
                  <a:pt x="1017891" y="85650"/>
                </a:cubicBezTo>
                <a:cubicBezTo>
                  <a:pt x="1065163" y="89178"/>
                  <a:pt x="1084213" y="77183"/>
                  <a:pt x="1115257" y="77183"/>
                </a:cubicBezTo>
                <a:cubicBezTo>
                  <a:pt x="1146301" y="77183"/>
                  <a:pt x="1170996" y="86356"/>
                  <a:pt x="1204157" y="85650"/>
                </a:cubicBezTo>
                <a:cubicBezTo>
                  <a:pt x="1237318" y="84944"/>
                  <a:pt x="1264130" y="100466"/>
                  <a:pt x="1314224" y="119516"/>
                </a:cubicBezTo>
                <a:cubicBezTo>
                  <a:pt x="1356557" y="118105"/>
                  <a:pt x="1398891" y="120927"/>
                  <a:pt x="1441224" y="123749"/>
                </a:cubicBezTo>
                <a:cubicBezTo>
                  <a:pt x="1483557" y="109638"/>
                  <a:pt x="1522363" y="112462"/>
                  <a:pt x="1555524" y="102584"/>
                </a:cubicBezTo>
                <a:cubicBezTo>
                  <a:pt x="1588685" y="92706"/>
                  <a:pt x="1613379" y="77183"/>
                  <a:pt x="1640190" y="64483"/>
                </a:cubicBezTo>
                <a:cubicBezTo>
                  <a:pt x="1667001" y="51783"/>
                  <a:pt x="1688873" y="36966"/>
                  <a:pt x="1716390" y="26383"/>
                </a:cubicBezTo>
                <a:cubicBezTo>
                  <a:pt x="1743907" y="15800"/>
                  <a:pt x="1817284" y="4511"/>
                  <a:pt x="1805290" y="983"/>
                </a:cubicBezTo>
                <a:close/>
              </a:path>
            </a:pathLst>
          </a:cu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 name="Freeform 15"/>
          <p:cNvSpPr/>
          <p:nvPr/>
        </p:nvSpPr>
        <p:spPr>
          <a:xfrm>
            <a:off x="7010400" y="4351847"/>
            <a:ext cx="1807633" cy="83300"/>
          </a:xfrm>
          <a:custGeom>
            <a:avLst/>
            <a:gdLst>
              <a:gd name="connsiteX0" fmla="*/ 0 w 1820333"/>
              <a:gd name="connsiteY0" fmla="*/ 38100 h 118533"/>
              <a:gd name="connsiteX1" fmla="*/ 105833 w 1820333"/>
              <a:gd name="connsiteY1" fmla="*/ 25400 h 118533"/>
              <a:gd name="connsiteX2" fmla="*/ 139700 w 1820333"/>
              <a:gd name="connsiteY2" fmla="*/ 16933 h 118533"/>
              <a:gd name="connsiteX3" fmla="*/ 156633 w 1820333"/>
              <a:gd name="connsiteY3" fmla="*/ 12700 h 118533"/>
              <a:gd name="connsiteX4" fmla="*/ 220133 w 1820333"/>
              <a:gd name="connsiteY4" fmla="*/ 16933 h 118533"/>
              <a:gd name="connsiteX5" fmla="*/ 241300 w 1820333"/>
              <a:gd name="connsiteY5" fmla="*/ 25400 h 118533"/>
              <a:gd name="connsiteX6" fmla="*/ 262467 w 1820333"/>
              <a:gd name="connsiteY6" fmla="*/ 29633 h 118533"/>
              <a:gd name="connsiteX7" fmla="*/ 321733 w 1820333"/>
              <a:gd name="connsiteY7" fmla="*/ 38100 h 118533"/>
              <a:gd name="connsiteX8" fmla="*/ 423333 w 1820333"/>
              <a:gd name="connsiteY8" fmla="*/ 33866 h 118533"/>
              <a:gd name="connsiteX9" fmla="*/ 444500 w 1820333"/>
              <a:gd name="connsiteY9" fmla="*/ 25400 h 118533"/>
              <a:gd name="connsiteX10" fmla="*/ 478367 w 1820333"/>
              <a:gd name="connsiteY10" fmla="*/ 21166 h 118533"/>
              <a:gd name="connsiteX11" fmla="*/ 499533 w 1820333"/>
              <a:gd name="connsiteY11" fmla="*/ 16933 h 118533"/>
              <a:gd name="connsiteX12" fmla="*/ 723900 w 1820333"/>
              <a:gd name="connsiteY12" fmla="*/ 12700 h 118533"/>
              <a:gd name="connsiteX13" fmla="*/ 800100 w 1820333"/>
              <a:gd name="connsiteY13" fmla="*/ 8466 h 118533"/>
              <a:gd name="connsiteX14" fmla="*/ 914400 w 1820333"/>
              <a:gd name="connsiteY14" fmla="*/ 0 h 118533"/>
              <a:gd name="connsiteX15" fmla="*/ 1092200 w 1820333"/>
              <a:gd name="connsiteY15" fmla="*/ 4233 h 118533"/>
              <a:gd name="connsiteX16" fmla="*/ 1143000 w 1820333"/>
              <a:gd name="connsiteY16" fmla="*/ 8466 h 118533"/>
              <a:gd name="connsiteX17" fmla="*/ 1181100 w 1820333"/>
              <a:gd name="connsiteY17" fmla="*/ 12700 h 118533"/>
              <a:gd name="connsiteX18" fmla="*/ 1223433 w 1820333"/>
              <a:gd name="connsiteY18" fmla="*/ 16933 h 118533"/>
              <a:gd name="connsiteX19" fmla="*/ 1418167 w 1820333"/>
              <a:gd name="connsiteY19" fmla="*/ 12700 h 118533"/>
              <a:gd name="connsiteX20" fmla="*/ 1604433 w 1820333"/>
              <a:gd name="connsiteY20" fmla="*/ 0 h 118533"/>
              <a:gd name="connsiteX21" fmla="*/ 1731433 w 1820333"/>
              <a:gd name="connsiteY21" fmla="*/ 8466 h 118533"/>
              <a:gd name="connsiteX22" fmla="*/ 1773767 w 1820333"/>
              <a:gd name="connsiteY22" fmla="*/ 16933 h 118533"/>
              <a:gd name="connsiteX23" fmla="*/ 1786467 w 1820333"/>
              <a:gd name="connsiteY23" fmla="*/ 25400 h 118533"/>
              <a:gd name="connsiteX24" fmla="*/ 1799167 w 1820333"/>
              <a:gd name="connsiteY24" fmla="*/ 29633 h 118533"/>
              <a:gd name="connsiteX25" fmla="*/ 1807633 w 1820333"/>
              <a:gd name="connsiteY25" fmla="*/ 42333 h 118533"/>
              <a:gd name="connsiteX26" fmla="*/ 1820333 w 1820333"/>
              <a:gd name="connsiteY26" fmla="*/ 50800 h 118533"/>
              <a:gd name="connsiteX27" fmla="*/ 1816100 w 1820333"/>
              <a:gd name="connsiteY27" fmla="*/ 93133 h 118533"/>
              <a:gd name="connsiteX28" fmla="*/ 1786467 w 1820333"/>
              <a:gd name="connsiteY28" fmla="*/ 105833 h 118533"/>
              <a:gd name="connsiteX29" fmla="*/ 1773767 w 1820333"/>
              <a:gd name="connsiteY29" fmla="*/ 110066 h 118533"/>
              <a:gd name="connsiteX30" fmla="*/ 1485900 w 1820333"/>
              <a:gd name="connsiteY30" fmla="*/ 118533 h 118533"/>
              <a:gd name="connsiteX31" fmla="*/ 1426633 w 1820333"/>
              <a:gd name="connsiteY31" fmla="*/ 114300 h 118533"/>
              <a:gd name="connsiteX32" fmla="*/ 1320800 w 1820333"/>
              <a:gd name="connsiteY32" fmla="*/ 105833 h 118533"/>
              <a:gd name="connsiteX33" fmla="*/ 1214967 w 1820333"/>
              <a:gd name="connsiteY33" fmla="*/ 101600 h 118533"/>
              <a:gd name="connsiteX34" fmla="*/ 1155700 w 1820333"/>
              <a:gd name="connsiteY34" fmla="*/ 93133 h 118533"/>
              <a:gd name="connsiteX35" fmla="*/ 1121833 w 1820333"/>
              <a:gd name="connsiteY35" fmla="*/ 84666 h 118533"/>
              <a:gd name="connsiteX36" fmla="*/ 939800 w 1820333"/>
              <a:gd name="connsiteY36" fmla="*/ 93133 h 118533"/>
              <a:gd name="connsiteX37" fmla="*/ 872067 w 1820333"/>
              <a:gd name="connsiteY37" fmla="*/ 101600 h 118533"/>
              <a:gd name="connsiteX38" fmla="*/ 795867 w 1820333"/>
              <a:gd name="connsiteY38" fmla="*/ 110066 h 118533"/>
              <a:gd name="connsiteX39" fmla="*/ 592667 w 1820333"/>
              <a:gd name="connsiteY39" fmla="*/ 105833 h 118533"/>
              <a:gd name="connsiteX40" fmla="*/ 558800 w 1820333"/>
              <a:gd name="connsiteY40" fmla="*/ 101600 h 118533"/>
              <a:gd name="connsiteX41" fmla="*/ 516467 w 1820333"/>
              <a:gd name="connsiteY41" fmla="*/ 93133 h 118533"/>
              <a:gd name="connsiteX42" fmla="*/ 292100 w 1820333"/>
              <a:gd name="connsiteY42" fmla="*/ 88900 h 118533"/>
              <a:gd name="connsiteX43" fmla="*/ 275167 w 1820333"/>
              <a:gd name="connsiteY43" fmla="*/ 84666 h 118533"/>
              <a:gd name="connsiteX44" fmla="*/ 262467 w 1820333"/>
              <a:gd name="connsiteY44" fmla="*/ 80433 h 118533"/>
              <a:gd name="connsiteX45" fmla="*/ 198967 w 1820333"/>
              <a:gd name="connsiteY45" fmla="*/ 76200 h 118533"/>
              <a:gd name="connsiteX46" fmla="*/ 118533 w 1820333"/>
              <a:gd name="connsiteY46" fmla="*/ 59266 h 118533"/>
              <a:gd name="connsiteX47" fmla="*/ 71967 w 1820333"/>
              <a:gd name="connsiteY47" fmla="*/ 50800 h 118533"/>
              <a:gd name="connsiteX48" fmla="*/ 38100 w 1820333"/>
              <a:gd name="connsiteY48" fmla="*/ 46566 h 118533"/>
              <a:gd name="connsiteX49" fmla="*/ 12700 w 1820333"/>
              <a:gd name="connsiteY49" fmla="*/ 38100 h 118533"/>
              <a:gd name="connsiteX50" fmla="*/ 0 w 1820333"/>
              <a:gd name="connsiteY50" fmla="*/ 38100 h 118533"/>
              <a:gd name="connsiteX0" fmla="*/ 0 w 1820333"/>
              <a:gd name="connsiteY0" fmla="*/ 38100 h 118533"/>
              <a:gd name="connsiteX1" fmla="*/ 105833 w 1820333"/>
              <a:gd name="connsiteY1" fmla="*/ 25400 h 118533"/>
              <a:gd name="connsiteX2" fmla="*/ 139700 w 1820333"/>
              <a:gd name="connsiteY2" fmla="*/ 16933 h 118533"/>
              <a:gd name="connsiteX3" fmla="*/ 156633 w 1820333"/>
              <a:gd name="connsiteY3" fmla="*/ 12700 h 118533"/>
              <a:gd name="connsiteX4" fmla="*/ 220133 w 1820333"/>
              <a:gd name="connsiteY4" fmla="*/ 16933 h 118533"/>
              <a:gd name="connsiteX5" fmla="*/ 241300 w 1820333"/>
              <a:gd name="connsiteY5" fmla="*/ 25400 h 118533"/>
              <a:gd name="connsiteX6" fmla="*/ 262467 w 1820333"/>
              <a:gd name="connsiteY6" fmla="*/ 29633 h 118533"/>
              <a:gd name="connsiteX7" fmla="*/ 321733 w 1820333"/>
              <a:gd name="connsiteY7" fmla="*/ 38100 h 118533"/>
              <a:gd name="connsiteX8" fmla="*/ 423333 w 1820333"/>
              <a:gd name="connsiteY8" fmla="*/ 33866 h 118533"/>
              <a:gd name="connsiteX9" fmla="*/ 444500 w 1820333"/>
              <a:gd name="connsiteY9" fmla="*/ 25400 h 118533"/>
              <a:gd name="connsiteX10" fmla="*/ 478367 w 1820333"/>
              <a:gd name="connsiteY10" fmla="*/ 21166 h 118533"/>
              <a:gd name="connsiteX11" fmla="*/ 499533 w 1820333"/>
              <a:gd name="connsiteY11" fmla="*/ 16933 h 118533"/>
              <a:gd name="connsiteX12" fmla="*/ 723900 w 1820333"/>
              <a:gd name="connsiteY12" fmla="*/ 12700 h 118533"/>
              <a:gd name="connsiteX13" fmla="*/ 800100 w 1820333"/>
              <a:gd name="connsiteY13" fmla="*/ 8466 h 118533"/>
              <a:gd name="connsiteX14" fmla="*/ 914400 w 1820333"/>
              <a:gd name="connsiteY14" fmla="*/ 0 h 118533"/>
              <a:gd name="connsiteX15" fmla="*/ 1092200 w 1820333"/>
              <a:gd name="connsiteY15" fmla="*/ 4233 h 118533"/>
              <a:gd name="connsiteX16" fmla="*/ 1143000 w 1820333"/>
              <a:gd name="connsiteY16" fmla="*/ 8466 h 118533"/>
              <a:gd name="connsiteX17" fmla="*/ 1181100 w 1820333"/>
              <a:gd name="connsiteY17" fmla="*/ 12700 h 118533"/>
              <a:gd name="connsiteX18" fmla="*/ 1223433 w 1820333"/>
              <a:gd name="connsiteY18" fmla="*/ 16933 h 118533"/>
              <a:gd name="connsiteX19" fmla="*/ 1418167 w 1820333"/>
              <a:gd name="connsiteY19" fmla="*/ 12700 h 118533"/>
              <a:gd name="connsiteX20" fmla="*/ 1604433 w 1820333"/>
              <a:gd name="connsiteY20" fmla="*/ 0 h 118533"/>
              <a:gd name="connsiteX21" fmla="*/ 1731433 w 1820333"/>
              <a:gd name="connsiteY21" fmla="*/ 8466 h 118533"/>
              <a:gd name="connsiteX22" fmla="*/ 1786467 w 1820333"/>
              <a:gd name="connsiteY22" fmla="*/ 25400 h 118533"/>
              <a:gd name="connsiteX23" fmla="*/ 1799167 w 1820333"/>
              <a:gd name="connsiteY23" fmla="*/ 29633 h 118533"/>
              <a:gd name="connsiteX24" fmla="*/ 1807633 w 1820333"/>
              <a:gd name="connsiteY24" fmla="*/ 42333 h 118533"/>
              <a:gd name="connsiteX25" fmla="*/ 1820333 w 1820333"/>
              <a:gd name="connsiteY25" fmla="*/ 50800 h 118533"/>
              <a:gd name="connsiteX26" fmla="*/ 1816100 w 1820333"/>
              <a:gd name="connsiteY26" fmla="*/ 93133 h 118533"/>
              <a:gd name="connsiteX27" fmla="*/ 1786467 w 1820333"/>
              <a:gd name="connsiteY27" fmla="*/ 105833 h 118533"/>
              <a:gd name="connsiteX28" fmla="*/ 1773767 w 1820333"/>
              <a:gd name="connsiteY28" fmla="*/ 110066 h 118533"/>
              <a:gd name="connsiteX29" fmla="*/ 1485900 w 1820333"/>
              <a:gd name="connsiteY29" fmla="*/ 118533 h 118533"/>
              <a:gd name="connsiteX30" fmla="*/ 1426633 w 1820333"/>
              <a:gd name="connsiteY30" fmla="*/ 114300 h 118533"/>
              <a:gd name="connsiteX31" fmla="*/ 1320800 w 1820333"/>
              <a:gd name="connsiteY31" fmla="*/ 105833 h 118533"/>
              <a:gd name="connsiteX32" fmla="*/ 1214967 w 1820333"/>
              <a:gd name="connsiteY32" fmla="*/ 101600 h 118533"/>
              <a:gd name="connsiteX33" fmla="*/ 1155700 w 1820333"/>
              <a:gd name="connsiteY33" fmla="*/ 93133 h 118533"/>
              <a:gd name="connsiteX34" fmla="*/ 1121833 w 1820333"/>
              <a:gd name="connsiteY34" fmla="*/ 84666 h 118533"/>
              <a:gd name="connsiteX35" fmla="*/ 939800 w 1820333"/>
              <a:gd name="connsiteY35" fmla="*/ 93133 h 118533"/>
              <a:gd name="connsiteX36" fmla="*/ 872067 w 1820333"/>
              <a:gd name="connsiteY36" fmla="*/ 101600 h 118533"/>
              <a:gd name="connsiteX37" fmla="*/ 795867 w 1820333"/>
              <a:gd name="connsiteY37" fmla="*/ 110066 h 118533"/>
              <a:gd name="connsiteX38" fmla="*/ 592667 w 1820333"/>
              <a:gd name="connsiteY38" fmla="*/ 105833 h 118533"/>
              <a:gd name="connsiteX39" fmla="*/ 558800 w 1820333"/>
              <a:gd name="connsiteY39" fmla="*/ 101600 h 118533"/>
              <a:gd name="connsiteX40" fmla="*/ 516467 w 1820333"/>
              <a:gd name="connsiteY40" fmla="*/ 93133 h 118533"/>
              <a:gd name="connsiteX41" fmla="*/ 292100 w 1820333"/>
              <a:gd name="connsiteY41" fmla="*/ 88900 h 118533"/>
              <a:gd name="connsiteX42" fmla="*/ 275167 w 1820333"/>
              <a:gd name="connsiteY42" fmla="*/ 84666 h 118533"/>
              <a:gd name="connsiteX43" fmla="*/ 262467 w 1820333"/>
              <a:gd name="connsiteY43" fmla="*/ 80433 h 118533"/>
              <a:gd name="connsiteX44" fmla="*/ 198967 w 1820333"/>
              <a:gd name="connsiteY44" fmla="*/ 76200 h 118533"/>
              <a:gd name="connsiteX45" fmla="*/ 118533 w 1820333"/>
              <a:gd name="connsiteY45" fmla="*/ 59266 h 118533"/>
              <a:gd name="connsiteX46" fmla="*/ 71967 w 1820333"/>
              <a:gd name="connsiteY46" fmla="*/ 50800 h 118533"/>
              <a:gd name="connsiteX47" fmla="*/ 38100 w 1820333"/>
              <a:gd name="connsiteY47" fmla="*/ 46566 h 118533"/>
              <a:gd name="connsiteX48" fmla="*/ 12700 w 1820333"/>
              <a:gd name="connsiteY48" fmla="*/ 38100 h 118533"/>
              <a:gd name="connsiteX49" fmla="*/ 0 w 1820333"/>
              <a:gd name="connsiteY49" fmla="*/ 38100 h 118533"/>
              <a:gd name="connsiteX0" fmla="*/ 0 w 1820333"/>
              <a:gd name="connsiteY0" fmla="*/ 38100 h 118533"/>
              <a:gd name="connsiteX1" fmla="*/ 105833 w 1820333"/>
              <a:gd name="connsiteY1" fmla="*/ 25400 h 118533"/>
              <a:gd name="connsiteX2" fmla="*/ 139700 w 1820333"/>
              <a:gd name="connsiteY2" fmla="*/ 16933 h 118533"/>
              <a:gd name="connsiteX3" fmla="*/ 156633 w 1820333"/>
              <a:gd name="connsiteY3" fmla="*/ 12700 h 118533"/>
              <a:gd name="connsiteX4" fmla="*/ 220133 w 1820333"/>
              <a:gd name="connsiteY4" fmla="*/ 16933 h 118533"/>
              <a:gd name="connsiteX5" fmla="*/ 241300 w 1820333"/>
              <a:gd name="connsiteY5" fmla="*/ 25400 h 118533"/>
              <a:gd name="connsiteX6" fmla="*/ 262467 w 1820333"/>
              <a:gd name="connsiteY6" fmla="*/ 29633 h 118533"/>
              <a:gd name="connsiteX7" fmla="*/ 321733 w 1820333"/>
              <a:gd name="connsiteY7" fmla="*/ 38100 h 118533"/>
              <a:gd name="connsiteX8" fmla="*/ 423333 w 1820333"/>
              <a:gd name="connsiteY8" fmla="*/ 33866 h 118533"/>
              <a:gd name="connsiteX9" fmla="*/ 444500 w 1820333"/>
              <a:gd name="connsiteY9" fmla="*/ 25400 h 118533"/>
              <a:gd name="connsiteX10" fmla="*/ 478367 w 1820333"/>
              <a:gd name="connsiteY10" fmla="*/ 21166 h 118533"/>
              <a:gd name="connsiteX11" fmla="*/ 499533 w 1820333"/>
              <a:gd name="connsiteY11" fmla="*/ 16933 h 118533"/>
              <a:gd name="connsiteX12" fmla="*/ 723900 w 1820333"/>
              <a:gd name="connsiteY12" fmla="*/ 12700 h 118533"/>
              <a:gd name="connsiteX13" fmla="*/ 800100 w 1820333"/>
              <a:gd name="connsiteY13" fmla="*/ 8466 h 118533"/>
              <a:gd name="connsiteX14" fmla="*/ 914400 w 1820333"/>
              <a:gd name="connsiteY14" fmla="*/ 0 h 118533"/>
              <a:gd name="connsiteX15" fmla="*/ 1092200 w 1820333"/>
              <a:gd name="connsiteY15" fmla="*/ 4233 h 118533"/>
              <a:gd name="connsiteX16" fmla="*/ 1143000 w 1820333"/>
              <a:gd name="connsiteY16" fmla="*/ 8466 h 118533"/>
              <a:gd name="connsiteX17" fmla="*/ 1181100 w 1820333"/>
              <a:gd name="connsiteY17" fmla="*/ 12700 h 118533"/>
              <a:gd name="connsiteX18" fmla="*/ 1223433 w 1820333"/>
              <a:gd name="connsiteY18" fmla="*/ 16933 h 118533"/>
              <a:gd name="connsiteX19" fmla="*/ 1418167 w 1820333"/>
              <a:gd name="connsiteY19" fmla="*/ 12700 h 118533"/>
              <a:gd name="connsiteX20" fmla="*/ 1604433 w 1820333"/>
              <a:gd name="connsiteY20" fmla="*/ 0 h 118533"/>
              <a:gd name="connsiteX21" fmla="*/ 1731433 w 1820333"/>
              <a:gd name="connsiteY21" fmla="*/ 8466 h 118533"/>
              <a:gd name="connsiteX22" fmla="*/ 1786467 w 1820333"/>
              <a:gd name="connsiteY22" fmla="*/ 25400 h 118533"/>
              <a:gd name="connsiteX23" fmla="*/ 1807633 w 1820333"/>
              <a:gd name="connsiteY23" fmla="*/ 42333 h 118533"/>
              <a:gd name="connsiteX24" fmla="*/ 1820333 w 1820333"/>
              <a:gd name="connsiteY24" fmla="*/ 50800 h 118533"/>
              <a:gd name="connsiteX25" fmla="*/ 1816100 w 1820333"/>
              <a:gd name="connsiteY25" fmla="*/ 93133 h 118533"/>
              <a:gd name="connsiteX26" fmla="*/ 1786467 w 1820333"/>
              <a:gd name="connsiteY26" fmla="*/ 105833 h 118533"/>
              <a:gd name="connsiteX27" fmla="*/ 1773767 w 1820333"/>
              <a:gd name="connsiteY27" fmla="*/ 110066 h 118533"/>
              <a:gd name="connsiteX28" fmla="*/ 1485900 w 1820333"/>
              <a:gd name="connsiteY28" fmla="*/ 118533 h 118533"/>
              <a:gd name="connsiteX29" fmla="*/ 1426633 w 1820333"/>
              <a:gd name="connsiteY29" fmla="*/ 114300 h 118533"/>
              <a:gd name="connsiteX30" fmla="*/ 1320800 w 1820333"/>
              <a:gd name="connsiteY30" fmla="*/ 105833 h 118533"/>
              <a:gd name="connsiteX31" fmla="*/ 1214967 w 1820333"/>
              <a:gd name="connsiteY31" fmla="*/ 101600 h 118533"/>
              <a:gd name="connsiteX32" fmla="*/ 1155700 w 1820333"/>
              <a:gd name="connsiteY32" fmla="*/ 93133 h 118533"/>
              <a:gd name="connsiteX33" fmla="*/ 1121833 w 1820333"/>
              <a:gd name="connsiteY33" fmla="*/ 84666 h 118533"/>
              <a:gd name="connsiteX34" fmla="*/ 939800 w 1820333"/>
              <a:gd name="connsiteY34" fmla="*/ 93133 h 118533"/>
              <a:gd name="connsiteX35" fmla="*/ 872067 w 1820333"/>
              <a:gd name="connsiteY35" fmla="*/ 101600 h 118533"/>
              <a:gd name="connsiteX36" fmla="*/ 795867 w 1820333"/>
              <a:gd name="connsiteY36" fmla="*/ 110066 h 118533"/>
              <a:gd name="connsiteX37" fmla="*/ 592667 w 1820333"/>
              <a:gd name="connsiteY37" fmla="*/ 105833 h 118533"/>
              <a:gd name="connsiteX38" fmla="*/ 558800 w 1820333"/>
              <a:gd name="connsiteY38" fmla="*/ 101600 h 118533"/>
              <a:gd name="connsiteX39" fmla="*/ 516467 w 1820333"/>
              <a:gd name="connsiteY39" fmla="*/ 93133 h 118533"/>
              <a:gd name="connsiteX40" fmla="*/ 292100 w 1820333"/>
              <a:gd name="connsiteY40" fmla="*/ 88900 h 118533"/>
              <a:gd name="connsiteX41" fmla="*/ 275167 w 1820333"/>
              <a:gd name="connsiteY41" fmla="*/ 84666 h 118533"/>
              <a:gd name="connsiteX42" fmla="*/ 262467 w 1820333"/>
              <a:gd name="connsiteY42" fmla="*/ 80433 h 118533"/>
              <a:gd name="connsiteX43" fmla="*/ 198967 w 1820333"/>
              <a:gd name="connsiteY43" fmla="*/ 76200 h 118533"/>
              <a:gd name="connsiteX44" fmla="*/ 118533 w 1820333"/>
              <a:gd name="connsiteY44" fmla="*/ 59266 h 118533"/>
              <a:gd name="connsiteX45" fmla="*/ 71967 w 1820333"/>
              <a:gd name="connsiteY45" fmla="*/ 50800 h 118533"/>
              <a:gd name="connsiteX46" fmla="*/ 38100 w 1820333"/>
              <a:gd name="connsiteY46" fmla="*/ 46566 h 118533"/>
              <a:gd name="connsiteX47" fmla="*/ 12700 w 1820333"/>
              <a:gd name="connsiteY47" fmla="*/ 38100 h 118533"/>
              <a:gd name="connsiteX48" fmla="*/ 0 w 1820333"/>
              <a:gd name="connsiteY48" fmla="*/ 38100 h 118533"/>
              <a:gd name="connsiteX0" fmla="*/ 0 w 1820333"/>
              <a:gd name="connsiteY0" fmla="*/ 38100 h 118533"/>
              <a:gd name="connsiteX1" fmla="*/ 105833 w 1820333"/>
              <a:gd name="connsiteY1" fmla="*/ 25400 h 118533"/>
              <a:gd name="connsiteX2" fmla="*/ 139700 w 1820333"/>
              <a:gd name="connsiteY2" fmla="*/ 16933 h 118533"/>
              <a:gd name="connsiteX3" fmla="*/ 156633 w 1820333"/>
              <a:gd name="connsiteY3" fmla="*/ 12700 h 118533"/>
              <a:gd name="connsiteX4" fmla="*/ 220133 w 1820333"/>
              <a:gd name="connsiteY4" fmla="*/ 16933 h 118533"/>
              <a:gd name="connsiteX5" fmla="*/ 241300 w 1820333"/>
              <a:gd name="connsiteY5" fmla="*/ 25400 h 118533"/>
              <a:gd name="connsiteX6" fmla="*/ 262467 w 1820333"/>
              <a:gd name="connsiteY6" fmla="*/ 29633 h 118533"/>
              <a:gd name="connsiteX7" fmla="*/ 321733 w 1820333"/>
              <a:gd name="connsiteY7" fmla="*/ 38100 h 118533"/>
              <a:gd name="connsiteX8" fmla="*/ 423333 w 1820333"/>
              <a:gd name="connsiteY8" fmla="*/ 33866 h 118533"/>
              <a:gd name="connsiteX9" fmla="*/ 444500 w 1820333"/>
              <a:gd name="connsiteY9" fmla="*/ 25400 h 118533"/>
              <a:gd name="connsiteX10" fmla="*/ 478367 w 1820333"/>
              <a:gd name="connsiteY10" fmla="*/ 21166 h 118533"/>
              <a:gd name="connsiteX11" fmla="*/ 499533 w 1820333"/>
              <a:gd name="connsiteY11" fmla="*/ 16933 h 118533"/>
              <a:gd name="connsiteX12" fmla="*/ 723900 w 1820333"/>
              <a:gd name="connsiteY12" fmla="*/ 12700 h 118533"/>
              <a:gd name="connsiteX13" fmla="*/ 800100 w 1820333"/>
              <a:gd name="connsiteY13" fmla="*/ 8466 h 118533"/>
              <a:gd name="connsiteX14" fmla="*/ 914400 w 1820333"/>
              <a:gd name="connsiteY14" fmla="*/ 0 h 118533"/>
              <a:gd name="connsiteX15" fmla="*/ 1092200 w 1820333"/>
              <a:gd name="connsiteY15" fmla="*/ 4233 h 118533"/>
              <a:gd name="connsiteX16" fmla="*/ 1143000 w 1820333"/>
              <a:gd name="connsiteY16" fmla="*/ 8466 h 118533"/>
              <a:gd name="connsiteX17" fmla="*/ 1181100 w 1820333"/>
              <a:gd name="connsiteY17" fmla="*/ 12700 h 118533"/>
              <a:gd name="connsiteX18" fmla="*/ 1223433 w 1820333"/>
              <a:gd name="connsiteY18" fmla="*/ 16933 h 118533"/>
              <a:gd name="connsiteX19" fmla="*/ 1418167 w 1820333"/>
              <a:gd name="connsiteY19" fmla="*/ 12700 h 118533"/>
              <a:gd name="connsiteX20" fmla="*/ 1604433 w 1820333"/>
              <a:gd name="connsiteY20" fmla="*/ 0 h 118533"/>
              <a:gd name="connsiteX21" fmla="*/ 1731433 w 1820333"/>
              <a:gd name="connsiteY21" fmla="*/ 8466 h 118533"/>
              <a:gd name="connsiteX22" fmla="*/ 1807633 w 1820333"/>
              <a:gd name="connsiteY22" fmla="*/ 42333 h 118533"/>
              <a:gd name="connsiteX23" fmla="*/ 1820333 w 1820333"/>
              <a:gd name="connsiteY23" fmla="*/ 50800 h 118533"/>
              <a:gd name="connsiteX24" fmla="*/ 1816100 w 1820333"/>
              <a:gd name="connsiteY24" fmla="*/ 93133 h 118533"/>
              <a:gd name="connsiteX25" fmla="*/ 1786467 w 1820333"/>
              <a:gd name="connsiteY25" fmla="*/ 105833 h 118533"/>
              <a:gd name="connsiteX26" fmla="*/ 1773767 w 1820333"/>
              <a:gd name="connsiteY26" fmla="*/ 110066 h 118533"/>
              <a:gd name="connsiteX27" fmla="*/ 1485900 w 1820333"/>
              <a:gd name="connsiteY27" fmla="*/ 118533 h 118533"/>
              <a:gd name="connsiteX28" fmla="*/ 1426633 w 1820333"/>
              <a:gd name="connsiteY28" fmla="*/ 114300 h 118533"/>
              <a:gd name="connsiteX29" fmla="*/ 1320800 w 1820333"/>
              <a:gd name="connsiteY29" fmla="*/ 105833 h 118533"/>
              <a:gd name="connsiteX30" fmla="*/ 1214967 w 1820333"/>
              <a:gd name="connsiteY30" fmla="*/ 101600 h 118533"/>
              <a:gd name="connsiteX31" fmla="*/ 1155700 w 1820333"/>
              <a:gd name="connsiteY31" fmla="*/ 93133 h 118533"/>
              <a:gd name="connsiteX32" fmla="*/ 1121833 w 1820333"/>
              <a:gd name="connsiteY32" fmla="*/ 84666 h 118533"/>
              <a:gd name="connsiteX33" fmla="*/ 939800 w 1820333"/>
              <a:gd name="connsiteY33" fmla="*/ 93133 h 118533"/>
              <a:gd name="connsiteX34" fmla="*/ 872067 w 1820333"/>
              <a:gd name="connsiteY34" fmla="*/ 101600 h 118533"/>
              <a:gd name="connsiteX35" fmla="*/ 795867 w 1820333"/>
              <a:gd name="connsiteY35" fmla="*/ 110066 h 118533"/>
              <a:gd name="connsiteX36" fmla="*/ 592667 w 1820333"/>
              <a:gd name="connsiteY36" fmla="*/ 105833 h 118533"/>
              <a:gd name="connsiteX37" fmla="*/ 558800 w 1820333"/>
              <a:gd name="connsiteY37" fmla="*/ 101600 h 118533"/>
              <a:gd name="connsiteX38" fmla="*/ 516467 w 1820333"/>
              <a:gd name="connsiteY38" fmla="*/ 93133 h 118533"/>
              <a:gd name="connsiteX39" fmla="*/ 292100 w 1820333"/>
              <a:gd name="connsiteY39" fmla="*/ 88900 h 118533"/>
              <a:gd name="connsiteX40" fmla="*/ 275167 w 1820333"/>
              <a:gd name="connsiteY40" fmla="*/ 84666 h 118533"/>
              <a:gd name="connsiteX41" fmla="*/ 262467 w 1820333"/>
              <a:gd name="connsiteY41" fmla="*/ 80433 h 118533"/>
              <a:gd name="connsiteX42" fmla="*/ 198967 w 1820333"/>
              <a:gd name="connsiteY42" fmla="*/ 76200 h 118533"/>
              <a:gd name="connsiteX43" fmla="*/ 118533 w 1820333"/>
              <a:gd name="connsiteY43" fmla="*/ 59266 h 118533"/>
              <a:gd name="connsiteX44" fmla="*/ 71967 w 1820333"/>
              <a:gd name="connsiteY44" fmla="*/ 50800 h 118533"/>
              <a:gd name="connsiteX45" fmla="*/ 38100 w 1820333"/>
              <a:gd name="connsiteY45" fmla="*/ 46566 h 118533"/>
              <a:gd name="connsiteX46" fmla="*/ 12700 w 1820333"/>
              <a:gd name="connsiteY46" fmla="*/ 38100 h 118533"/>
              <a:gd name="connsiteX47" fmla="*/ 0 w 1820333"/>
              <a:gd name="connsiteY47" fmla="*/ 38100 h 118533"/>
              <a:gd name="connsiteX0" fmla="*/ 0 w 1818707"/>
              <a:gd name="connsiteY0" fmla="*/ 38100 h 118533"/>
              <a:gd name="connsiteX1" fmla="*/ 105833 w 1818707"/>
              <a:gd name="connsiteY1" fmla="*/ 25400 h 118533"/>
              <a:gd name="connsiteX2" fmla="*/ 139700 w 1818707"/>
              <a:gd name="connsiteY2" fmla="*/ 16933 h 118533"/>
              <a:gd name="connsiteX3" fmla="*/ 156633 w 1818707"/>
              <a:gd name="connsiteY3" fmla="*/ 12700 h 118533"/>
              <a:gd name="connsiteX4" fmla="*/ 220133 w 1818707"/>
              <a:gd name="connsiteY4" fmla="*/ 16933 h 118533"/>
              <a:gd name="connsiteX5" fmla="*/ 241300 w 1818707"/>
              <a:gd name="connsiteY5" fmla="*/ 25400 h 118533"/>
              <a:gd name="connsiteX6" fmla="*/ 262467 w 1818707"/>
              <a:gd name="connsiteY6" fmla="*/ 29633 h 118533"/>
              <a:gd name="connsiteX7" fmla="*/ 321733 w 1818707"/>
              <a:gd name="connsiteY7" fmla="*/ 38100 h 118533"/>
              <a:gd name="connsiteX8" fmla="*/ 423333 w 1818707"/>
              <a:gd name="connsiteY8" fmla="*/ 33866 h 118533"/>
              <a:gd name="connsiteX9" fmla="*/ 444500 w 1818707"/>
              <a:gd name="connsiteY9" fmla="*/ 25400 h 118533"/>
              <a:gd name="connsiteX10" fmla="*/ 478367 w 1818707"/>
              <a:gd name="connsiteY10" fmla="*/ 21166 h 118533"/>
              <a:gd name="connsiteX11" fmla="*/ 499533 w 1818707"/>
              <a:gd name="connsiteY11" fmla="*/ 16933 h 118533"/>
              <a:gd name="connsiteX12" fmla="*/ 723900 w 1818707"/>
              <a:gd name="connsiteY12" fmla="*/ 12700 h 118533"/>
              <a:gd name="connsiteX13" fmla="*/ 800100 w 1818707"/>
              <a:gd name="connsiteY13" fmla="*/ 8466 h 118533"/>
              <a:gd name="connsiteX14" fmla="*/ 914400 w 1818707"/>
              <a:gd name="connsiteY14" fmla="*/ 0 h 118533"/>
              <a:gd name="connsiteX15" fmla="*/ 1092200 w 1818707"/>
              <a:gd name="connsiteY15" fmla="*/ 4233 h 118533"/>
              <a:gd name="connsiteX16" fmla="*/ 1143000 w 1818707"/>
              <a:gd name="connsiteY16" fmla="*/ 8466 h 118533"/>
              <a:gd name="connsiteX17" fmla="*/ 1181100 w 1818707"/>
              <a:gd name="connsiteY17" fmla="*/ 12700 h 118533"/>
              <a:gd name="connsiteX18" fmla="*/ 1223433 w 1818707"/>
              <a:gd name="connsiteY18" fmla="*/ 16933 h 118533"/>
              <a:gd name="connsiteX19" fmla="*/ 1418167 w 1818707"/>
              <a:gd name="connsiteY19" fmla="*/ 12700 h 118533"/>
              <a:gd name="connsiteX20" fmla="*/ 1604433 w 1818707"/>
              <a:gd name="connsiteY20" fmla="*/ 0 h 118533"/>
              <a:gd name="connsiteX21" fmla="*/ 1731433 w 1818707"/>
              <a:gd name="connsiteY21" fmla="*/ 8466 h 118533"/>
              <a:gd name="connsiteX22" fmla="*/ 1807633 w 1818707"/>
              <a:gd name="connsiteY22" fmla="*/ 42333 h 118533"/>
              <a:gd name="connsiteX23" fmla="*/ 1816100 w 1818707"/>
              <a:gd name="connsiteY23" fmla="*/ 93133 h 118533"/>
              <a:gd name="connsiteX24" fmla="*/ 1786467 w 1818707"/>
              <a:gd name="connsiteY24" fmla="*/ 105833 h 118533"/>
              <a:gd name="connsiteX25" fmla="*/ 1773767 w 1818707"/>
              <a:gd name="connsiteY25" fmla="*/ 110066 h 118533"/>
              <a:gd name="connsiteX26" fmla="*/ 1485900 w 1818707"/>
              <a:gd name="connsiteY26" fmla="*/ 118533 h 118533"/>
              <a:gd name="connsiteX27" fmla="*/ 1426633 w 1818707"/>
              <a:gd name="connsiteY27" fmla="*/ 114300 h 118533"/>
              <a:gd name="connsiteX28" fmla="*/ 1320800 w 1818707"/>
              <a:gd name="connsiteY28" fmla="*/ 105833 h 118533"/>
              <a:gd name="connsiteX29" fmla="*/ 1214967 w 1818707"/>
              <a:gd name="connsiteY29" fmla="*/ 101600 h 118533"/>
              <a:gd name="connsiteX30" fmla="*/ 1155700 w 1818707"/>
              <a:gd name="connsiteY30" fmla="*/ 93133 h 118533"/>
              <a:gd name="connsiteX31" fmla="*/ 1121833 w 1818707"/>
              <a:gd name="connsiteY31" fmla="*/ 84666 h 118533"/>
              <a:gd name="connsiteX32" fmla="*/ 939800 w 1818707"/>
              <a:gd name="connsiteY32" fmla="*/ 93133 h 118533"/>
              <a:gd name="connsiteX33" fmla="*/ 872067 w 1818707"/>
              <a:gd name="connsiteY33" fmla="*/ 101600 h 118533"/>
              <a:gd name="connsiteX34" fmla="*/ 795867 w 1818707"/>
              <a:gd name="connsiteY34" fmla="*/ 110066 h 118533"/>
              <a:gd name="connsiteX35" fmla="*/ 592667 w 1818707"/>
              <a:gd name="connsiteY35" fmla="*/ 105833 h 118533"/>
              <a:gd name="connsiteX36" fmla="*/ 558800 w 1818707"/>
              <a:gd name="connsiteY36" fmla="*/ 101600 h 118533"/>
              <a:gd name="connsiteX37" fmla="*/ 516467 w 1818707"/>
              <a:gd name="connsiteY37" fmla="*/ 93133 h 118533"/>
              <a:gd name="connsiteX38" fmla="*/ 292100 w 1818707"/>
              <a:gd name="connsiteY38" fmla="*/ 88900 h 118533"/>
              <a:gd name="connsiteX39" fmla="*/ 275167 w 1818707"/>
              <a:gd name="connsiteY39" fmla="*/ 84666 h 118533"/>
              <a:gd name="connsiteX40" fmla="*/ 262467 w 1818707"/>
              <a:gd name="connsiteY40" fmla="*/ 80433 h 118533"/>
              <a:gd name="connsiteX41" fmla="*/ 198967 w 1818707"/>
              <a:gd name="connsiteY41" fmla="*/ 76200 h 118533"/>
              <a:gd name="connsiteX42" fmla="*/ 118533 w 1818707"/>
              <a:gd name="connsiteY42" fmla="*/ 59266 h 118533"/>
              <a:gd name="connsiteX43" fmla="*/ 71967 w 1818707"/>
              <a:gd name="connsiteY43" fmla="*/ 50800 h 118533"/>
              <a:gd name="connsiteX44" fmla="*/ 38100 w 1818707"/>
              <a:gd name="connsiteY44" fmla="*/ 46566 h 118533"/>
              <a:gd name="connsiteX45" fmla="*/ 12700 w 1818707"/>
              <a:gd name="connsiteY45" fmla="*/ 38100 h 118533"/>
              <a:gd name="connsiteX46" fmla="*/ 0 w 1818707"/>
              <a:gd name="connsiteY46" fmla="*/ 38100 h 118533"/>
              <a:gd name="connsiteX0" fmla="*/ 0 w 1819626"/>
              <a:gd name="connsiteY0" fmla="*/ 38100 h 118533"/>
              <a:gd name="connsiteX1" fmla="*/ 105833 w 1819626"/>
              <a:gd name="connsiteY1" fmla="*/ 25400 h 118533"/>
              <a:gd name="connsiteX2" fmla="*/ 139700 w 1819626"/>
              <a:gd name="connsiteY2" fmla="*/ 16933 h 118533"/>
              <a:gd name="connsiteX3" fmla="*/ 156633 w 1819626"/>
              <a:gd name="connsiteY3" fmla="*/ 12700 h 118533"/>
              <a:gd name="connsiteX4" fmla="*/ 220133 w 1819626"/>
              <a:gd name="connsiteY4" fmla="*/ 16933 h 118533"/>
              <a:gd name="connsiteX5" fmla="*/ 241300 w 1819626"/>
              <a:gd name="connsiteY5" fmla="*/ 25400 h 118533"/>
              <a:gd name="connsiteX6" fmla="*/ 262467 w 1819626"/>
              <a:gd name="connsiteY6" fmla="*/ 29633 h 118533"/>
              <a:gd name="connsiteX7" fmla="*/ 321733 w 1819626"/>
              <a:gd name="connsiteY7" fmla="*/ 38100 h 118533"/>
              <a:gd name="connsiteX8" fmla="*/ 423333 w 1819626"/>
              <a:gd name="connsiteY8" fmla="*/ 33866 h 118533"/>
              <a:gd name="connsiteX9" fmla="*/ 444500 w 1819626"/>
              <a:gd name="connsiteY9" fmla="*/ 25400 h 118533"/>
              <a:gd name="connsiteX10" fmla="*/ 478367 w 1819626"/>
              <a:gd name="connsiteY10" fmla="*/ 21166 h 118533"/>
              <a:gd name="connsiteX11" fmla="*/ 499533 w 1819626"/>
              <a:gd name="connsiteY11" fmla="*/ 16933 h 118533"/>
              <a:gd name="connsiteX12" fmla="*/ 723900 w 1819626"/>
              <a:gd name="connsiteY12" fmla="*/ 12700 h 118533"/>
              <a:gd name="connsiteX13" fmla="*/ 800100 w 1819626"/>
              <a:gd name="connsiteY13" fmla="*/ 8466 h 118533"/>
              <a:gd name="connsiteX14" fmla="*/ 914400 w 1819626"/>
              <a:gd name="connsiteY14" fmla="*/ 0 h 118533"/>
              <a:gd name="connsiteX15" fmla="*/ 1092200 w 1819626"/>
              <a:gd name="connsiteY15" fmla="*/ 4233 h 118533"/>
              <a:gd name="connsiteX16" fmla="*/ 1143000 w 1819626"/>
              <a:gd name="connsiteY16" fmla="*/ 8466 h 118533"/>
              <a:gd name="connsiteX17" fmla="*/ 1181100 w 1819626"/>
              <a:gd name="connsiteY17" fmla="*/ 12700 h 118533"/>
              <a:gd name="connsiteX18" fmla="*/ 1223433 w 1819626"/>
              <a:gd name="connsiteY18" fmla="*/ 16933 h 118533"/>
              <a:gd name="connsiteX19" fmla="*/ 1418167 w 1819626"/>
              <a:gd name="connsiteY19" fmla="*/ 12700 h 118533"/>
              <a:gd name="connsiteX20" fmla="*/ 1604433 w 1819626"/>
              <a:gd name="connsiteY20" fmla="*/ 0 h 118533"/>
              <a:gd name="connsiteX21" fmla="*/ 1731433 w 1819626"/>
              <a:gd name="connsiteY21" fmla="*/ 8466 h 118533"/>
              <a:gd name="connsiteX22" fmla="*/ 1807633 w 1819626"/>
              <a:gd name="connsiteY22" fmla="*/ 42333 h 118533"/>
              <a:gd name="connsiteX23" fmla="*/ 1816100 w 1819626"/>
              <a:gd name="connsiteY23" fmla="*/ 93133 h 118533"/>
              <a:gd name="connsiteX24" fmla="*/ 1773767 w 1819626"/>
              <a:gd name="connsiteY24" fmla="*/ 110066 h 118533"/>
              <a:gd name="connsiteX25" fmla="*/ 1485900 w 1819626"/>
              <a:gd name="connsiteY25" fmla="*/ 118533 h 118533"/>
              <a:gd name="connsiteX26" fmla="*/ 1426633 w 1819626"/>
              <a:gd name="connsiteY26" fmla="*/ 114300 h 118533"/>
              <a:gd name="connsiteX27" fmla="*/ 1320800 w 1819626"/>
              <a:gd name="connsiteY27" fmla="*/ 105833 h 118533"/>
              <a:gd name="connsiteX28" fmla="*/ 1214967 w 1819626"/>
              <a:gd name="connsiteY28" fmla="*/ 101600 h 118533"/>
              <a:gd name="connsiteX29" fmla="*/ 1155700 w 1819626"/>
              <a:gd name="connsiteY29" fmla="*/ 93133 h 118533"/>
              <a:gd name="connsiteX30" fmla="*/ 1121833 w 1819626"/>
              <a:gd name="connsiteY30" fmla="*/ 84666 h 118533"/>
              <a:gd name="connsiteX31" fmla="*/ 939800 w 1819626"/>
              <a:gd name="connsiteY31" fmla="*/ 93133 h 118533"/>
              <a:gd name="connsiteX32" fmla="*/ 872067 w 1819626"/>
              <a:gd name="connsiteY32" fmla="*/ 101600 h 118533"/>
              <a:gd name="connsiteX33" fmla="*/ 795867 w 1819626"/>
              <a:gd name="connsiteY33" fmla="*/ 110066 h 118533"/>
              <a:gd name="connsiteX34" fmla="*/ 592667 w 1819626"/>
              <a:gd name="connsiteY34" fmla="*/ 105833 h 118533"/>
              <a:gd name="connsiteX35" fmla="*/ 558800 w 1819626"/>
              <a:gd name="connsiteY35" fmla="*/ 101600 h 118533"/>
              <a:gd name="connsiteX36" fmla="*/ 516467 w 1819626"/>
              <a:gd name="connsiteY36" fmla="*/ 93133 h 118533"/>
              <a:gd name="connsiteX37" fmla="*/ 292100 w 1819626"/>
              <a:gd name="connsiteY37" fmla="*/ 88900 h 118533"/>
              <a:gd name="connsiteX38" fmla="*/ 275167 w 1819626"/>
              <a:gd name="connsiteY38" fmla="*/ 84666 h 118533"/>
              <a:gd name="connsiteX39" fmla="*/ 262467 w 1819626"/>
              <a:gd name="connsiteY39" fmla="*/ 80433 h 118533"/>
              <a:gd name="connsiteX40" fmla="*/ 198967 w 1819626"/>
              <a:gd name="connsiteY40" fmla="*/ 76200 h 118533"/>
              <a:gd name="connsiteX41" fmla="*/ 118533 w 1819626"/>
              <a:gd name="connsiteY41" fmla="*/ 59266 h 118533"/>
              <a:gd name="connsiteX42" fmla="*/ 71967 w 1819626"/>
              <a:gd name="connsiteY42" fmla="*/ 50800 h 118533"/>
              <a:gd name="connsiteX43" fmla="*/ 38100 w 1819626"/>
              <a:gd name="connsiteY43" fmla="*/ 46566 h 118533"/>
              <a:gd name="connsiteX44" fmla="*/ 12700 w 1819626"/>
              <a:gd name="connsiteY44" fmla="*/ 38100 h 118533"/>
              <a:gd name="connsiteX45" fmla="*/ 0 w 1819626"/>
              <a:gd name="connsiteY45" fmla="*/ 38100 h 118533"/>
              <a:gd name="connsiteX0" fmla="*/ 0 w 1840884"/>
              <a:gd name="connsiteY0" fmla="*/ 38100 h 118533"/>
              <a:gd name="connsiteX1" fmla="*/ 105833 w 1840884"/>
              <a:gd name="connsiteY1" fmla="*/ 25400 h 118533"/>
              <a:gd name="connsiteX2" fmla="*/ 139700 w 1840884"/>
              <a:gd name="connsiteY2" fmla="*/ 16933 h 118533"/>
              <a:gd name="connsiteX3" fmla="*/ 156633 w 1840884"/>
              <a:gd name="connsiteY3" fmla="*/ 12700 h 118533"/>
              <a:gd name="connsiteX4" fmla="*/ 220133 w 1840884"/>
              <a:gd name="connsiteY4" fmla="*/ 16933 h 118533"/>
              <a:gd name="connsiteX5" fmla="*/ 241300 w 1840884"/>
              <a:gd name="connsiteY5" fmla="*/ 25400 h 118533"/>
              <a:gd name="connsiteX6" fmla="*/ 262467 w 1840884"/>
              <a:gd name="connsiteY6" fmla="*/ 29633 h 118533"/>
              <a:gd name="connsiteX7" fmla="*/ 321733 w 1840884"/>
              <a:gd name="connsiteY7" fmla="*/ 38100 h 118533"/>
              <a:gd name="connsiteX8" fmla="*/ 423333 w 1840884"/>
              <a:gd name="connsiteY8" fmla="*/ 33866 h 118533"/>
              <a:gd name="connsiteX9" fmla="*/ 444500 w 1840884"/>
              <a:gd name="connsiteY9" fmla="*/ 25400 h 118533"/>
              <a:gd name="connsiteX10" fmla="*/ 478367 w 1840884"/>
              <a:gd name="connsiteY10" fmla="*/ 21166 h 118533"/>
              <a:gd name="connsiteX11" fmla="*/ 499533 w 1840884"/>
              <a:gd name="connsiteY11" fmla="*/ 16933 h 118533"/>
              <a:gd name="connsiteX12" fmla="*/ 723900 w 1840884"/>
              <a:gd name="connsiteY12" fmla="*/ 12700 h 118533"/>
              <a:gd name="connsiteX13" fmla="*/ 800100 w 1840884"/>
              <a:gd name="connsiteY13" fmla="*/ 8466 h 118533"/>
              <a:gd name="connsiteX14" fmla="*/ 914400 w 1840884"/>
              <a:gd name="connsiteY14" fmla="*/ 0 h 118533"/>
              <a:gd name="connsiteX15" fmla="*/ 1092200 w 1840884"/>
              <a:gd name="connsiteY15" fmla="*/ 4233 h 118533"/>
              <a:gd name="connsiteX16" fmla="*/ 1143000 w 1840884"/>
              <a:gd name="connsiteY16" fmla="*/ 8466 h 118533"/>
              <a:gd name="connsiteX17" fmla="*/ 1181100 w 1840884"/>
              <a:gd name="connsiteY17" fmla="*/ 12700 h 118533"/>
              <a:gd name="connsiteX18" fmla="*/ 1223433 w 1840884"/>
              <a:gd name="connsiteY18" fmla="*/ 16933 h 118533"/>
              <a:gd name="connsiteX19" fmla="*/ 1418167 w 1840884"/>
              <a:gd name="connsiteY19" fmla="*/ 12700 h 118533"/>
              <a:gd name="connsiteX20" fmla="*/ 1604433 w 1840884"/>
              <a:gd name="connsiteY20" fmla="*/ 0 h 118533"/>
              <a:gd name="connsiteX21" fmla="*/ 1731433 w 1840884"/>
              <a:gd name="connsiteY21" fmla="*/ 8466 h 118533"/>
              <a:gd name="connsiteX22" fmla="*/ 1807633 w 1840884"/>
              <a:gd name="connsiteY22" fmla="*/ 42333 h 118533"/>
              <a:gd name="connsiteX23" fmla="*/ 1816100 w 1840884"/>
              <a:gd name="connsiteY23" fmla="*/ 93133 h 118533"/>
              <a:gd name="connsiteX24" fmla="*/ 1485900 w 1840884"/>
              <a:gd name="connsiteY24" fmla="*/ 118533 h 118533"/>
              <a:gd name="connsiteX25" fmla="*/ 1426633 w 1840884"/>
              <a:gd name="connsiteY25" fmla="*/ 114300 h 118533"/>
              <a:gd name="connsiteX26" fmla="*/ 1320800 w 1840884"/>
              <a:gd name="connsiteY26" fmla="*/ 105833 h 118533"/>
              <a:gd name="connsiteX27" fmla="*/ 1214967 w 1840884"/>
              <a:gd name="connsiteY27" fmla="*/ 101600 h 118533"/>
              <a:gd name="connsiteX28" fmla="*/ 1155700 w 1840884"/>
              <a:gd name="connsiteY28" fmla="*/ 93133 h 118533"/>
              <a:gd name="connsiteX29" fmla="*/ 1121833 w 1840884"/>
              <a:gd name="connsiteY29" fmla="*/ 84666 h 118533"/>
              <a:gd name="connsiteX30" fmla="*/ 939800 w 1840884"/>
              <a:gd name="connsiteY30" fmla="*/ 93133 h 118533"/>
              <a:gd name="connsiteX31" fmla="*/ 872067 w 1840884"/>
              <a:gd name="connsiteY31" fmla="*/ 101600 h 118533"/>
              <a:gd name="connsiteX32" fmla="*/ 795867 w 1840884"/>
              <a:gd name="connsiteY32" fmla="*/ 110066 h 118533"/>
              <a:gd name="connsiteX33" fmla="*/ 592667 w 1840884"/>
              <a:gd name="connsiteY33" fmla="*/ 105833 h 118533"/>
              <a:gd name="connsiteX34" fmla="*/ 558800 w 1840884"/>
              <a:gd name="connsiteY34" fmla="*/ 101600 h 118533"/>
              <a:gd name="connsiteX35" fmla="*/ 516467 w 1840884"/>
              <a:gd name="connsiteY35" fmla="*/ 93133 h 118533"/>
              <a:gd name="connsiteX36" fmla="*/ 292100 w 1840884"/>
              <a:gd name="connsiteY36" fmla="*/ 88900 h 118533"/>
              <a:gd name="connsiteX37" fmla="*/ 275167 w 1840884"/>
              <a:gd name="connsiteY37" fmla="*/ 84666 h 118533"/>
              <a:gd name="connsiteX38" fmla="*/ 262467 w 1840884"/>
              <a:gd name="connsiteY38" fmla="*/ 80433 h 118533"/>
              <a:gd name="connsiteX39" fmla="*/ 198967 w 1840884"/>
              <a:gd name="connsiteY39" fmla="*/ 76200 h 118533"/>
              <a:gd name="connsiteX40" fmla="*/ 118533 w 1840884"/>
              <a:gd name="connsiteY40" fmla="*/ 59266 h 118533"/>
              <a:gd name="connsiteX41" fmla="*/ 71967 w 1840884"/>
              <a:gd name="connsiteY41" fmla="*/ 50800 h 118533"/>
              <a:gd name="connsiteX42" fmla="*/ 38100 w 1840884"/>
              <a:gd name="connsiteY42" fmla="*/ 46566 h 118533"/>
              <a:gd name="connsiteX43" fmla="*/ 12700 w 1840884"/>
              <a:gd name="connsiteY43" fmla="*/ 38100 h 118533"/>
              <a:gd name="connsiteX44" fmla="*/ 0 w 1840884"/>
              <a:gd name="connsiteY44" fmla="*/ 38100 h 118533"/>
              <a:gd name="connsiteX0" fmla="*/ 0 w 1840884"/>
              <a:gd name="connsiteY0" fmla="*/ 38100 h 118533"/>
              <a:gd name="connsiteX1" fmla="*/ 105833 w 1840884"/>
              <a:gd name="connsiteY1" fmla="*/ 25400 h 118533"/>
              <a:gd name="connsiteX2" fmla="*/ 139700 w 1840884"/>
              <a:gd name="connsiteY2" fmla="*/ 16933 h 118533"/>
              <a:gd name="connsiteX3" fmla="*/ 156633 w 1840884"/>
              <a:gd name="connsiteY3" fmla="*/ 12700 h 118533"/>
              <a:gd name="connsiteX4" fmla="*/ 220133 w 1840884"/>
              <a:gd name="connsiteY4" fmla="*/ 16933 h 118533"/>
              <a:gd name="connsiteX5" fmla="*/ 241300 w 1840884"/>
              <a:gd name="connsiteY5" fmla="*/ 25400 h 118533"/>
              <a:gd name="connsiteX6" fmla="*/ 262467 w 1840884"/>
              <a:gd name="connsiteY6" fmla="*/ 29633 h 118533"/>
              <a:gd name="connsiteX7" fmla="*/ 321733 w 1840884"/>
              <a:gd name="connsiteY7" fmla="*/ 38100 h 118533"/>
              <a:gd name="connsiteX8" fmla="*/ 423333 w 1840884"/>
              <a:gd name="connsiteY8" fmla="*/ 33866 h 118533"/>
              <a:gd name="connsiteX9" fmla="*/ 444500 w 1840884"/>
              <a:gd name="connsiteY9" fmla="*/ 25400 h 118533"/>
              <a:gd name="connsiteX10" fmla="*/ 478367 w 1840884"/>
              <a:gd name="connsiteY10" fmla="*/ 21166 h 118533"/>
              <a:gd name="connsiteX11" fmla="*/ 499533 w 1840884"/>
              <a:gd name="connsiteY11" fmla="*/ 16933 h 118533"/>
              <a:gd name="connsiteX12" fmla="*/ 723900 w 1840884"/>
              <a:gd name="connsiteY12" fmla="*/ 12700 h 118533"/>
              <a:gd name="connsiteX13" fmla="*/ 800100 w 1840884"/>
              <a:gd name="connsiteY13" fmla="*/ 8466 h 118533"/>
              <a:gd name="connsiteX14" fmla="*/ 914400 w 1840884"/>
              <a:gd name="connsiteY14" fmla="*/ 0 h 118533"/>
              <a:gd name="connsiteX15" fmla="*/ 1092200 w 1840884"/>
              <a:gd name="connsiteY15" fmla="*/ 4233 h 118533"/>
              <a:gd name="connsiteX16" fmla="*/ 1143000 w 1840884"/>
              <a:gd name="connsiteY16" fmla="*/ 8466 h 118533"/>
              <a:gd name="connsiteX17" fmla="*/ 1181100 w 1840884"/>
              <a:gd name="connsiteY17" fmla="*/ 12700 h 118533"/>
              <a:gd name="connsiteX18" fmla="*/ 1223433 w 1840884"/>
              <a:gd name="connsiteY18" fmla="*/ 16933 h 118533"/>
              <a:gd name="connsiteX19" fmla="*/ 1418167 w 1840884"/>
              <a:gd name="connsiteY19" fmla="*/ 12700 h 118533"/>
              <a:gd name="connsiteX20" fmla="*/ 1604433 w 1840884"/>
              <a:gd name="connsiteY20" fmla="*/ 0 h 118533"/>
              <a:gd name="connsiteX21" fmla="*/ 1731433 w 1840884"/>
              <a:gd name="connsiteY21" fmla="*/ 8466 h 118533"/>
              <a:gd name="connsiteX22" fmla="*/ 1807633 w 1840884"/>
              <a:gd name="connsiteY22" fmla="*/ 55033 h 118533"/>
              <a:gd name="connsiteX23" fmla="*/ 1816100 w 1840884"/>
              <a:gd name="connsiteY23" fmla="*/ 93133 h 118533"/>
              <a:gd name="connsiteX24" fmla="*/ 1485900 w 1840884"/>
              <a:gd name="connsiteY24" fmla="*/ 118533 h 118533"/>
              <a:gd name="connsiteX25" fmla="*/ 1426633 w 1840884"/>
              <a:gd name="connsiteY25" fmla="*/ 114300 h 118533"/>
              <a:gd name="connsiteX26" fmla="*/ 1320800 w 1840884"/>
              <a:gd name="connsiteY26" fmla="*/ 105833 h 118533"/>
              <a:gd name="connsiteX27" fmla="*/ 1214967 w 1840884"/>
              <a:gd name="connsiteY27" fmla="*/ 101600 h 118533"/>
              <a:gd name="connsiteX28" fmla="*/ 1155700 w 1840884"/>
              <a:gd name="connsiteY28" fmla="*/ 93133 h 118533"/>
              <a:gd name="connsiteX29" fmla="*/ 1121833 w 1840884"/>
              <a:gd name="connsiteY29" fmla="*/ 84666 h 118533"/>
              <a:gd name="connsiteX30" fmla="*/ 939800 w 1840884"/>
              <a:gd name="connsiteY30" fmla="*/ 93133 h 118533"/>
              <a:gd name="connsiteX31" fmla="*/ 872067 w 1840884"/>
              <a:gd name="connsiteY31" fmla="*/ 101600 h 118533"/>
              <a:gd name="connsiteX32" fmla="*/ 795867 w 1840884"/>
              <a:gd name="connsiteY32" fmla="*/ 110066 h 118533"/>
              <a:gd name="connsiteX33" fmla="*/ 592667 w 1840884"/>
              <a:gd name="connsiteY33" fmla="*/ 105833 h 118533"/>
              <a:gd name="connsiteX34" fmla="*/ 558800 w 1840884"/>
              <a:gd name="connsiteY34" fmla="*/ 101600 h 118533"/>
              <a:gd name="connsiteX35" fmla="*/ 516467 w 1840884"/>
              <a:gd name="connsiteY35" fmla="*/ 93133 h 118533"/>
              <a:gd name="connsiteX36" fmla="*/ 292100 w 1840884"/>
              <a:gd name="connsiteY36" fmla="*/ 88900 h 118533"/>
              <a:gd name="connsiteX37" fmla="*/ 275167 w 1840884"/>
              <a:gd name="connsiteY37" fmla="*/ 84666 h 118533"/>
              <a:gd name="connsiteX38" fmla="*/ 262467 w 1840884"/>
              <a:gd name="connsiteY38" fmla="*/ 80433 h 118533"/>
              <a:gd name="connsiteX39" fmla="*/ 198967 w 1840884"/>
              <a:gd name="connsiteY39" fmla="*/ 76200 h 118533"/>
              <a:gd name="connsiteX40" fmla="*/ 118533 w 1840884"/>
              <a:gd name="connsiteY40" fmla="*/ 59266 h 118533"/>
              <a:gd name="connsiteX41" fmla="*/ 71967 w 1840884"/>
              <a:gd name="connsiteY41" fmla="*/ 50800 h 118533"/>
              <a:gd name="connsiteX42" fmla="*/ 38100 w 1840884"/>
              <a:gd name="connsiteY42" fmla="*/ 46566 h 118533"/>
              <a:gd name="connsiteX43" fmla="*/ 12700 w 1840884"/>
              <a:gd name="connsiteY43" fmla="*/ 38100 h 118533"/>
              <a:gd name="connsiteX44" fmla="*/ 0 w 1840884"/>
              <a:gd name="connsiteY44" fmla="*/ 38100 h 118533"/>
              <a:gd name="connsiteX0" fmla="*/ 0 w 1840884"/>
              <a:gd name="connsiteY0" fmla="*/ 38100 h 118533"/>
              <a:gd name="connsiteX1" fmla="*/ 105833 w 1840884"/>
              <a:gd name="connsiteY1" fmla="*/ 25400 h 118533"/>
              <a:gd name="connsiteX2" fmla="*/ 139700 w 1840884"/>
              <a:gd name="connsiteY2" fmla="*/ 16933 h 118533"/>
              <a:gd name="connsiteX3" fmla="*/ 156633 w 1840884"/>
              <a:gd name="connsiteY3" fmla="*/ 12700 h 118533"/>
              <a:gd name="connsiteX4" fmla="*/ 220133 w 1840884"/>
              <a:gd name="connsiteY4" fmla="*/ 16933 h 118533"/>
              <a:gd name="connsiteX5" fmla="*/ 241300 w 1840884"/>
              <a:gd name="connsiteY5" fmla="*/ 25400 h 118533"/>
              <a:gd name="connsiteX6" fmla="*/ 262467 w 1840884"/>
              <a:gd name="connsiteY6" fmla="*/ 29633 h 118533"/>
              <a:gd name="connsiteX7" fmla="*/ 321733 w 1840884"/>
              <a:gd name="connsiteY7" fmla="*/ 38100 h 118533"/>
              <a:gd name="connsiteX8" fmla="*/ 423333 w 1840884"/>
              <a:gd name="connsiteY8" fmla="*/ 33866 h 118533"/>
              <a:gd name="connsiteX9" fmla="*/ 444500 w 1840884"/>
              <a:gd name="connsiteY9" fmla="*/ 25400 h 118533"/>
              <a:gd name="connsiteX10" fmla="*/ 478367 w 1840884"/>
              <a:gd name="connsiteY10" fmla="*/ 21166 h 118533"/>
              <a:gd name="connsiteX11" fmla="*/ 499533 w 1840884"/>
              <a:gd name="connsiteY11" fmla="*/ 16933 h 118533"/>
              <a:gd name="connsiteX12" fmla="*/ 723900 w 1840884"/>
              <a:gd name="connsiteY12" fmla="*/ 12700 h 118533"/>
              <a:gd name="connsiteX13" fmla="*/ 800100 w 1840884"/>
              <a:gd name="connsiteY13" fmla="*/ 8466 h 118533"/>
              <a:gd name="connsiteX14" fmla="*/ 914400 w 1840884"/>
              <a:gd name="connsiteY14" fmla="*/ 0 h 118533"/>
              <a:gd name="connsiteX15" fmla="*/ 1092200 w 1840884"/>
              <a:gd name="connsiteY15" fmla="*/ 4233 h 118533"/>
              <a:gd name="connsiteX16" fmla="*/ 1143000 w 1840884"/>
              <a:gd name="connsiteY16" fmla="*/ 8466 h 118533"/>
              <a:gd name="connsiteX17" fmla="*/ 1181100 w 1840884"/>
              <a:gd name="connsiteY17" fmla="*/ 12700 h 118533"/>
              <a:gd name="connsiteX18" fmla="*/ 1223433 w 1840884"/>
              <a:gd name="connsiteY18" fmla="*/ 16933 h 118533"/>
              <a:gd name="connsiteX19" fmla="*/ 1418167 w 1840884"/>
              <a:gd name="connsiteY19" fmla="*/ 12700 h 118533"/>
              <a:gd name="connsiteX20" fmla="*/ 1604433 w 1840884"/>
              <a:gd name="connsiteY20" fmla="*/ 0 h 118533"/>
              <a:gd name="connsiteX21" fmla="*/ 1731433 w 1840884"/>
              <a:gd name="connsiteY21" fmla="*/ 8466 h 118533"/>
              <a:gd name="connsiteX22" fmla="*/ 1807633 w 1840884"/>
              <a:gd name="connsiteY22" fmla="*/ 55033 h 118533"/>
              <a:gd name="connsiteX23" fmla="*/ 1816100 w 1840884"/>
              <a:gd name="connsiteY23" fmla="*/ 93133 h 118533"/>
              <a:gd name="connsiteX24" fmla="*/ 1485900 w 1840884"/>
              <a:gd name="connsiteY24" fmla="*/ 118533 h 118533"/>
              <a:gd name="connsiteX25" fmla="*/ 1426633 w 1840884"/>
              <a:gd name="connsiteY25" fmla="*/ 114300 h 118533"/>
              <a:gd name="connsiteX26" fmla="*/ 1320800 w 1840884"/>
              <a:gd name="connsiteY26" fmla="*/ 105833 h 118533"/>
              <a:gd name="connsiteX27" fmla="*/ 1214967 w 1840884"/>
              <a:gd name="connsiteY27" fmla="*/ 101600 h 118533"/>
              <a:gd name="connsiteX28" fmla="*/ 1155700 w 1840884"/>
              <a:gd name="connsiteY28" fmla="*/ 93133 h 118533"/>
              <a:gd name="connsiteX29" fmla="*/ 1121833 w 1840884"/>
              <a:gd name="connsiteY29" fmla="*/ 84666 h 118533"/>
              <a:gd name="connsiteX30" fmla="*/ 939800 w 1840884"/>
              <a:gd name="connsiteY30" fmla="*/ 93133 h 118533"/>
              <a:gd name="connsiteX31" fmla="*/ 872067 w 1840884"/>
              <a:gd name="connsiteY31" fmla="*/ 101600 h 118533"/>
              <a:gd name="connsiteX32" fmla="*/ 795867 w 1840884"/>
              <a:gd name="connsiteY32" fmla="*/ 110066 h 118533"/>
              <a:gd name="connsiteX33" fmla="*/ 592667 w 1840884"/>
              <a:gd name="connsiteY33" fmla="*/ 105833 h 118533"/>
              <a:gd name="connsiteX34" fmla="*/ 558800 w 1840884"/>
              <a:gd name="connsiteY34" fmla="*/ 101600 h 118533"/>
              <a:gd name="connsiteX35" fmla="*/ 516467 w 1840884"/>
              <a:gd name="connsiteY35" fmla="*/ 93133 h 118533"/>
              <a:gd name="connsiteX36" fmla="*/ 292100 w 1840884"/>
              <a:gd name="connsiteY36" fmla="*/ 88900 h 118533"/>
              <a:gd name="connsiteX37" fmla="*/ 275167 w 1840884"/>
              <a:gd name="connsiteY37" fmla="*/ 84666 h 118533"/>
              <a:gd name="connsiteX38" fmla="*/ 262467 w 1840884"/>
              <a:gd name="connsiteY38" fmla="*/ 80433 h 118533"/>
              <a:gd name="connsiteX39" fmla="*/ 198967 w 1840884"/>
              <a:gd name="connsiteY39" fmla="*/ 76200 h 118533"/>
              <a:gd name="connsiteX40" fmla="*/ 118533 w 1840884"/>
              <a:gd name="connsiteY40" fmla="*/ 59266 h 118533"/>
              <a:gd name="connsiteX41" fmla="*/ 71967 w 1840884"/>
              <a:gd name="connsiteY41" fmla="*/ 50800 h 118533"/>
              <a:gd name="connsiteX42" fmla="*/ 38100 w 1840884"/>
              <a:gd name="connsiteY42" fmla="*/ 46566 h 118533"/>
              <a:gd name="connsiteX43" fmla="*/ 12700 w 1840884"/>
              <a:gd name="connsiteY43" fmla="*/ 38100 h 118533"/>
              <a:gd name="connsiteX44" fmla="*/ 0 w 1840884"/>
              <a:gd name="connsiteY44" fmla="*/ 38100 h 118533"/>
              <a:gd name="connsiteX0" fmla="*/ 0 w 1840884"/>
              <a:gd name="connsiteY0" fmla="*/ 38100 h 118533"/>
              <a:gd name="connsiteX1" fmla="*/ 105833 w 1840884"/>
              <a:gd name="connsiteY1" fmla="*/ 25400 h 118533"/>
              <a:gd name="connsiteX2" fmla="*/ 139700 w 1840884"/>
              <a:gd name="connsiteY2" fmla="*/ 16933 h 118533"/>
              <a:gd name="connsiteX3" fmla="*/ 156633 w 1840884"/>
              <a:gd name="connsiteY3" fmla="*/ 12700 h 118533"/>
              <a:gd name="connsiteX4" fmla="*/ 220133 w 1840884"/>
              <a:gd name="connsiteY4" fmla="*/ 16933 h 118533"/>
              <a:gd name="connsiteX5" fmla="*/ 241300 w 1840884"/>
              <a:gd name="connsiteY5" fmla="*/ 25400 h 118533"/>
              <a:gd name="connsiteX6" fmla="*/ 262467 w 1840884"/>
              <a:gd name="connsiteY6" fmla="*/ 29633 h 118533"/>
              <a:gd name="connsiteX7" fmla="*/ 321733 w 1840884"/>
              <a:gd name="connsiteY7" fmla="*/ 38100 h 118533"/>
              <a:gd name="connsiteX8" fmla="*/ 423333 w 1840884"/>
              <a:gd name="connsiteY8" fmla="*/ 33866 h 118533"/>
              <a:gd name="connsiteX9" fmla="*/ 444500 w 1840884"/>
              <a:gd name="connsiteY9" fmla="*/ 25400 h 118533"/>
              <a:gd name="connsiteX10" fmla="*/ 478367 w 1840884"/>
              <a:gd name="connsiteY10" fmla="*/ 21166 h 118533"/>
              <a:gd name="connsiteX11" fmla="*/ 499533 w 1840884"/>
              <a:gd name="connsiteY11" fmla="*/ 16933 h 118533"/>
              <a:gd name="connsiteX12" fmla="*/ 723900 w 1840884"/>
              <a:gd name="connsiteY12" fmla="*/ 12700 h 118533"/>
              <a:gd name="connsiteX13" fmla="*/ 800100 w 1840884"/>
              <a:gd name="connsiteY13" fmla="*/ 8466 h 118533"/>
              <a:gd name="connsiteX14" fmla="*/ 914400 w 1840884"/>
              <a:gd name="connsiteY14" fmla="*/ 0 h 118533"/>
              <a:gd name="connsiteX15" fmla="*/ 1092200 w 1840884"/>
              <a:gd name="connsiteY15" fmla="*/ 4233 h 118533"/>
              <a:gd name="connsiteX16" fmla="*/ 1143000 w 1840884"/>
              <a:gd name="connsiteY16" fmla="*/ 8466 h 118533"/>
              <a:gd name="connsiteX17" fmla="*/ 1181100 w 1840884"/>
              <a:gd name="connsiteY17" fmla="*/ 12700 h 118533"/>
              <a:gd name="connsiteX18" fmla="*/ 1223433 w 1840884"/>
              <a:gd name="connsiteY18" fmla="*/ 16933 h 118533"/>
              <a:gd name="connsiteX19" fmla="*/ 1418167 w 1840884"/>
              <a:gd name="connsiteY19" fmla="*/ 12700 h 118533"/>
              <a:gd name="connsiteX20" fmla="*/ 1604433 w 1840884"/>
              <a:gd name="connsiteY20" fmla="*/ 0 h 118533"/>
              <a:gd name="connsiteX21" fmla="*/ 1731433 w 1840884"/>
              <a:gd name="connsiteY21" fmla="*/ 8466 h 118533"/>
              <a:gd name="connsiteX22" fmla="*/ 1807633 w 1840884"/>
              <a:gd name="connsiteY22" fmla="*/ 55033 h 118533"/>
              <a:gd name="connsiteX23" fmla="*/ 1816100 w 1840884"/>
              <a:gd name="connsiteY23" fmla="*/ 93133 h 118533"/>
              <a:gd name="connsiteX24" fmla="*/ 1485900 w 1840884"/>
              <a:gd name="connsiteY24" fmla="*/ 118533 h 118533"/>
              <a:gd name="connsiteX25" fmla="*/ 1426633 w 1840884"/>
              <a:gd name="connsiteY25" fmla="*/ 114300 h 118533"/>
              <a:gd name="connsiteX26" fmla="*/ 1320800 w 1840884"/>
              <a:gd name="connsiteY26" fmla="*/ 105833 h 118533"/>
              <a:gd name="connsiteX27" fmla="*/ 1214967 w 1840884"/>
              <a:gd name="connsiteY27" fmla="*/ 101600 h 118533"/>
              <a:gd name="connsiteX28" fmla="*/ 1155700 w 1840884"/>
              <a:gd name="connsiteY28" fmla="*/ 93133 h 118533"/>
              <a:gd name="connsiteX29" fmla="*/ 1121833 w 1840884"/>
              <a:gd name="connsiteY29" fmla="*/ 84666 h 118533"/>
              <a:gd name="connsiteX30" fmla="*/ 939800 w 1840884"/>
              <a:gd name="connsiteY30" fmla="*/ 93133 h 118533"/>
              <a:gd name="connsiteX31" fmla="*/ 872067 w 1840884"/>
              <a:gd name="connsiteY31" fmla="*/ 101600 h 118533"/>
              <a:gd name="connsiteX32" fmla="*/ 795867 w 1840884"/>
              <a:gd name="connsiteY32" fmla="*/ 110066 h 118533"/>
              <a:gd name="connsiteX33" fmla="*/ 592667 w 1840884"/>
              <a:gd name="connsiteY33" fmla="*/ 105833 h 118533"/>
              <a:gd name="connsiteX34" fmla="*/ 558800 w 1840884"/>
              <a:gd name="connsiteY34" fmla="*/ 101600 h 118533"/>
              <a:gd name="connsiteX35" fmla="*/ 516467 w 1840884"/>
              <a:gd name="connsiteY35" fmla="*/ 93133 h 118533"/>
              <a:gd name="connsiteX36" fmla="*/ 292100 w 1840884"/>
              <a:gd name="connsiteY36" fmla="*/ 88900 h 118533"/>
              <a:gd name="connsiteX37" fmla="*/ 275167 w 1840884"/>
              <a:gd name="connsiteY37" fmla="*/ 84666 h 118533"/>
              <a:gd name="connsiteX38" fmla="*/ 262467 w 1840884"/>
              <a:gd name="connsiteY38" fmla="*/ 80433 h 118533"/>
              <a:gd name="connsiteX39" fmla="*/ 198967 w 1840884"/>
              <a:gd name="connsiteY39" fmla="*/ 76200 h 118533"/>
              <a:gd name="connsiteX40" fmla="*/ 118533 w 1840884"/>
              <a:gd name="connsiteY40" fmla="*/ 59266 h 118533"/>
              <a:gd name="connsiteX41" fmla="*/ 71967 w 1840884"/>
              <a:gd name="connsiteY41" fmla="*/ 50800 h 118533"/>
              <a:gd name="connsiteX42" fmla="*/ 38100 w 1840884"/>
              <a:gd name="connsiteY42" fmla="*/ 46566 h 118533"/>
              <a:gd name="connsiteX43" fmla="*/ 12700 w 1840884"/>
              <a:gd name="connsiteY43" fmla="*/ 38100 h 118533"/>
              <a:gd name="connsiteX44" fmla="*/ 0 w 1840884"/>
              <a:gd name="connsiteY44" fmla="*/ 38100 h 118533"/>
              <a:gd name="connsiteX0" fmla="*/ 0 w 1816100"/>
              <a:gd name="connsiteY0" fmla="*/ 38100 h 118533"/>
              <a:gd name="connsiteX1" fmla="*/ 105833 w 1816100"/>
              <a:gd name="connsiteY1" fmla="*/ 25400 h 118533"/>
              <a:gd name="connsiteX2" fmla="*/ 139700 w 1816100"/>
              <a:gd name="connsiteY2" fmla="*/ 16933 h 118533"/>
              <a:gd name="connsiteX3" fmla="*/ 156633 w 1816100"/>
              <a:gd name="connsiteY3" fmla="*/ 12700 h 118533"/>
              <a:gd name="connsiteX4" fmla="*/ 220133 w 1816100"/>
              <a:gd name="connsiteY4" fmla="*/ 16933 h 118533"/>
              <a:gd name="connsiteX5" fmla="*/ 241300 w 1816100"/>
              <a:gd name="connsiteY5" fmla="*/ 25400 h 118533"/>
              <a:gd name="connsiteX6" fmla="*/ 262467 w 1816100"/>
              <a:gd name="connsiteY6" fmla="*/ 29633 h 118533"/>
              <a:gd name="connsiteX7" fmla="*/ 321733 w 1816100"/>
              <a:gd name="connsiteY7" fmla="*/ 38100 h 118533"/>
              <a:gd name="connsiteX8" fmla="*/ 423333 w 1816100"/>
              <a:gd name="connsiteY8" fmla="*/ 33866 h 118533"/>
              <a:gd name="connsiteX9" fmla="*/ 444500 w 1816100"/>
              <a:gd name="connsiteY9" fmla="*/ 25400 h 118533"/>
              <a:gd name="connsiteX10" fmla="*/ 478367 w 1816100"/>
              <a:gd name="connsiteY10" fmla="*/ 21166 h 118533"/>
              <a:gd name="connsiteX11" fmla="*/ 499533 w 1816100"/>
              <a:gd name="connsiteY11" fmla="*/ 16933 h 118533"/>
              <a:gd name="connsiteX12" fmla="*/ 723900 w 1816100"/>
              <a:gd name="connsiteY12" fmla="*/ 12700 h 118533"/>
              <a:gd name="connsiteX13" fmla="*/ 800100 w 1816100"/>
              <a:gd name="connsiteY13" fmla="*/ 8466 h 118533"/>
              <a:gd name="connsiteX14" fmla="*/ 914400 w 1816100"/>
              <a:gd name="connsiteY14" fmla="*/ 0 h 118533"/>
              <a:gd name="connsiteX15" fmla="*/ 1092200 w 1816100"/>
              <a:gd name="connsiteY15" fmla="*/ 4233 h 118533"/>
              <a:gd name="connsiteX16" fmla="*/ 1143000 w 1816100"/>
              <a:gd name="connsiteY16" fmla="*/ 8466 h 118533"/>
              <a:gd name="connsiteX17" fmla="*/ 1181100 w 1816100"/>
              <a:gd name="connsiteY17" fmla="*/ 12700 h 118533"/>
              <a:gd name="connsiteX18" fmla="*/ 1223433 w 1816100"/>
              <a:gd name="connsiteY18" fmla="*/ 16933 h 118533"/>
              <a:gd name="connsiteX19" fmla="*/ 1418167 w 1816100"/>
              <a:gd name="connsiteY19" fmla="*/ 12700 h 118533"/>
              <a:gd name="connsiteX20" fmla="*/ 1604433 w 1816100"/>
              <a:gd name="connsiteY20" fmla="*/ 0 h 118533"/>
              <a:gd name="connsiteX21" fmla="*/ 1731433 w 1816100"/>
              <a:gd name="connsiteY21" fmla="*/ 8466 h 118533"/>
              <a:gd name="connsiteX22" fmla="*/ 1807633 w 1816100"/>
              <a:gd name="connsiteY22" fmla="*/ 55033 h 118533"/>
              <a:gd name="connsiteX23" fmla="*/ 1816100 w 1816100"/>
              <a:gd name="connsiteY23" fmla="*/ 93133 h 118533"/>
              <a:gd name="connsiteX24" fmla="*/ 1485900 w 1816100"/>
              <a:gd name="connsiteY24" fmla="*/ 118533 h 118533"/>
              <a:gd name="connsiteX25" fmla="*/ 1426633 w 1816100"/>
              <a:gd name="connsiteY25" fmla="*/ 114300 h 118533"/>
              <a:gd name="connsiteX26" fmla="*/ 1320800 w 1816100"/>
              <a:gd name="connsiteY26" fmla="*/ 105833 h 118533"/>
              <a:gd name="connsiteX27" fmla="*/ 1214967 w 1816100"/>
              <a:gd name="connsiteY27" fmla="*/ 101600 h 118533"/>
              <a:gd name="connsiteX28" fmla="*/ 1155700 w 1816100"/>
              <a:gd name="connsiteY28" fmla="*/ 93133 h 118533"/>
              <a:gd name="connsiteX29" fmla="*/ 1121833 w 1816100"/>
              <a:gd name="connsiteY29" fmla="*/ 84666 h 118533"/>
              <a:gd name="connsiteX30" fmla="*/ 939800 w 1816100"/>
              <a:gd name="connsiteY30" fmla="*/ 93133 h 118533"/>
              <a:gd name="connsiteX31" fmla="*/ 872067 w 1816100"/>
              <a:gd name="connsiteY31" fmla="*/ 101600 h 118533"/>
              <a:gd name="connsiteX32" fmla="*/ 795867 w 1816100"/>
              <a:gd name="connsiteY32" fmla="*/ 110066 h 118533"/>
              <a:gd name="connsiteX33" fmla="*/ 592667 w 1816100"/>
              <a:gd name="connsiteY33" fmla="*/ 105833 h 118533"/>
              <a:gd name="connsiteX34" fmla="*/ 558800 w 1816100"/>
              <a:gd name="connsiteY34" fmla="*/ 101600 h 118533"/>
              <a:gd name="connsiteX35" fmla="*/ 516467 w 1816100"/>
              <a:gd name="connsiteY35" fmla="*/ 93133 h 118533"/>
              <a:gd name="connsiteX36" fmla="*/ 292100 w 1816100"/>
              <a:gd name="connsiteY36" fmla="*/ 88900 h 118533"/>
              <a:gd name="connsiteX37" fmla="*/ 275167 w 1816100"/>
              <a:gd name="connsiteY37" fmla="*/ 84666 h 118533"/>
              <a:gd name="connsiteX38" fmla="*/ 262467 w 1816100"/>
              <a:gd name="connsiteY38" fmla="*/ 80433 h 118533"/>
              <a:gd name="connsiteX39" fmla="*/ 198967 w 1816100"/>
              <a:gd name="connsiteY39" fmla="*/ 76200 h 118533"/>
              <a:gd name="connsiteX40" fmla="*/ 118533 w 1816100"/>
              <a:gd name="connsiteY40" fmla="*/ 59266 h 118533"/>
              <a:gd name="connsiteX41" fmla="*/ 71967 w 1816100"/>
              <a:gd name="connsiteY41" fmla="*/ 50800 h 118533"/>
              <a:gd name="connsiteX42" fmla="*/ 38100 w 1816100"/>
              <a:gd name="connsiteY42" fmla="*/ 46566 h 118533"/>
              <a:gd name="connsiteX43" fmla="*/ 12700 w 1816100"/>
              <a:gd name="connsiteY43" fmla="*/ 38100 h 118533"/>
              <a:gd name="connsiteX44" fmla="*/ 0 w 1816100"/>
              <a:gd name="connsiteY44" fmla="*/ 38100 h 118533"/>
              <a:gd name="connsiteX0" fmla="*/ 0 w 1807633"/>
              <a:gd name="connsiteY0" fmla="*/ 38100 h 118533"/>
              <a:gd name="connsiteX1" fmla="*/ 105833 w 1807633"/>
              <a:gd name="connsiteY1" fmla="*/ 25400 h 118533"/>
              <a:gd name="connsiteX2" fmla="*/ 139700 w 1807633"/>
              <a:gd name="connsiteY2" fmla="*/ 16933 h 118533"/>
              <a:gd name="connsiteX3" fmla="*/ 156633 w 1807633"/>
              <a:gd name="connsiteY3" fmla="*/ 12700 h 118533"/>
              <a:gd name="connsiteX4" fmla="*/ 220133 w 1807633"/>
              <a:gd name="connsiteY4" fmla="*/ 16933 h 118533"/>
              <a:gd name="connsiteX5" fmla="*/ 241300 w 1807633"/>
              <a:gd name="connsiteY5" fmla="*/ 25400 h 118533"/>
              <a:gd name="connsiteX6" fmla="*/ 262467 w 1807633"/>
              <a:gd name="connsiteY6" fmla="*/ 29633 h 118533"/>
              <a:gd name="connsiteX7" fmla="*/ 321733 w 1807633"/>
              <a:gd name="connsiteY7" fmla="*/ 38100 h 118533"/>
              <a:gd name="connsiteX8" fmla="*/ 423333 w 1807633"/>
              <a:gd name="connsiteY8" fmla="*/ 33866 h 118533"/>
              <a:gd name="connsiteX9" fmla="*/ 444500 w 1807633"/>
              <a:gd name="connsiteY9" fmla="*/ 25400 h 118533"/>
              <a:gd name="connsiteX10" fmla="*/ 478367 w 1807633"/>
              <a:gd name="connsiteY10" fmla="*/ 21166 h 118533"/>
              <a:gd name="connsiteX11" fmla="*/ 499533 w 1807633"/>
              <a:gd name="connsiteY11" fmla="*/ 16933 h 118533"/>
              <a:gd name="connsiteX12" fmla="*/ 723900 w 1807633"/>
              <a:gd name="connsiteY12" fmla="*/ 12700 h 118533"/>
              <a:gd name="connsiteX13" fmla="*/ 800100 w 1807633"/>
              <a:gd name="connsiteY13" fmla="*/ 8466 h 118533"/>
              <a:gd name="connsiteX14" fmla="*/ 914400 w 1807633"/>
              <a:gd name="connsiteY14" fmla="*/ 0 h 118533"/>
              <a:gd name="connsiteX15" fmla="*/ 1092200 w 1807633"/>
              <a:gd name="connsiteY15" fmla="*/ 4233 h 118533"/>
              <a:gd name="connsiteX16" fmla="*/ 1143000 w 1807633"/>
              <a:gd name="connsiteY16" fmla="*/ 8466 h 118533"/>
              <a:gd name="connsiteX17" fmla="*/ 1181100 w 1807633"/>
              <a:gd name="connsiteY17" fmla="*/ 12700 h 118533"/>
              <a:gd name="connsiteX18" fmla="*/ 1223433 w 1807633"/>
              <a:gd name="connsiteY18" fmla="*/ 16933 h 118533"/>
              <a:gd name="connsiteX19" fmla="*/ 1418167 w 1807633"/>
              <a:gd name="connsiteY19" fmla="*/ 12700 h 118533"/>
              <a:gd name="connsiteX20" fmla="*/ 1604433 w 1807633"/>
              <a:gd name="connsiteY20" fmla="*/ 0 h 118533"/>
              <a:gd name="connsiteX21" fmla="*/ 1731433 w 1807633"/>
              <a:gd name="connsiteY21" fmla="*/ 8466 h 118533"/>
              <a:gd name="connsiteX22" fmla="*/ 1807633 w 1807633"/>
              <a:gd name="connsiteY22" fmla="*/ 55033 h 118533"/>
              <a:gd name="connsiteX23" fmla="*/ 1803400 w 1807633"/>
              <a:gd name="connsiteY23" fmla="*/ 93133 h 118533"/>
              <a:gd name="connsiteX24" fmla="*/ 1485900 w 1807633"/>
              <a:gd name="connsiteY24" fmla="*/ 118533 h 118533"/>
              <a:gd name="connsiteX25" fmla="*/ 1426633 w 1807633"/>
              <a:gd name="connsiteY25" fmla="*/ 114300 h 118533"/>
              <a:gd name="connsiteX26" fmla="*/ 1320800 w 1807633"/>
              <a:gd name="connsiteY26" fmla="*/ 105833 h 118533"/>
              <a:gd name="connsiteX27" fmla="*/ 1214967 w 1807633"/>
              <a:gd name="connsiteY27" fmla="*/ 101600 h 118533"/>
              <a:gd name="connsiteX28" fmla="*/ 1155700 w 1807633"/>
              <a:gd name="connsiteY28" fmla="*/ 93133 h 118533"/>
              <a:gd name="connsiteX29" fmla="*/ 1121833 w 1807633"/>
              <a:gd name="connsiteY29" fmla="*/ 84666 h 118533"/>
              <a:gd name="connsiteX30" fmla="*/ 939800 w 1807633"/>
              <a:gd name="connsiteY30" fmla="*/ 93133 h 118533"/>
              <a:gd name="connsiteX31" fmla="*/ 872067 w 1807633"/>
              <a:gd name="connsiteY31" fmla="*/ 101600 h 118533"/>
              <a:gd name="connsiteX32" fmla="*/ 795867 w 1807633"/>
              <a:gd name="connsiteY32" fmla="*/ 110066 h 118533"/>
              <a:gd name="connsiteX33" fmla="*/ 592667 w 1807633"/>
              <a:gd name="connsiteY33" fmla="*/ 105833 h 118533"/>
              <a:gd name="connsiteX34" fmla="*/ 558800 w 1807633"/>
              <a:gd name="connsiteY34" fmla="*/ 101600 h 118533"/>
              <a:gd name="connsiteX35" fmla="*/ 516467 w 1807633"/>
              <a:gd name="connsiteY35" fmla="*/ 93133 h 118533"/>
              <a:gd name="connsiteX36" fmla="*/ 292100 w 1807633"/>
              <a:gd name="connsiteY36" fmla="*/ 88900 h 118533"/>
              <a:gd name="connsiteX37" fmla="*/ 275167 w 1807633"/>
              <a:gd name="connsiteY37" fmla="*/ 84666 h 118533"/>
              <a:gd name="connsiteX38" fmla="*/ 262467 w 1807633"/>
              <a:gd name="connsiteY38" fmla="*/ 80433 h 118533"/>
              <a:gd name="connsiteX39" fmla="*/ 198967 w 1807633"/>
              <a:gd name="connsiteY39" fmla="*/ 76200 h 118533"/>
              <a:gd name="connsiteX40" fmla="*/ 118533 w 1807633"/>
              <a:gd name="connsiteY40" fmla="*/ 59266 h 118533"/>
              <a:gd name="connsiteX41" fmla="*/ 71967 w 1807633"/>
              <a:gd name="connsiteY41" fmla="*/ 50800 h 118533"/>
              <a:gd name="connsiteX42" fmla="*/ 38100 w 1807633"/>
              <a:gd name="connsiteY42" fmla="*/ 46566 h 118533"/>
              <a:gd name="connsiteX43" fmla="*/ 12700 w 1807633"/>
              <a:gd name="connsiteY43" fmla="*/ 38100 h 118533"/>
              <a:gd name="connsiteX44" fmla="*/ 0 w 1807633"/>
              <a:gd name="connsiteY44" fmla="*/ 38100 h 118533"/>
              <a:gd name="connsiteX0" fmla="*/ 0 w 1807633"/>
              <a:gd name="connsiteY0" fmla="*/ 38100 h 118533"/>
              <a:gd name="connsiteX1" fmla="*/ 105833 w 1807633"/>
              <a:gd name="connsiteY1" fmla="*/ 25400 h 118533"/>
              <a:gd name="connsiteX2" fmla="*/ 139700 w 1807633"/>
              <a:gd name="connsiteY2" fmla="*/ 16933 h 118533"/>
              <a:gd name="connsiteX3" fmla="*/ 156633 w 1807633"/>
              <a:gd name="connsiteY3" fmla="*/ 12700 h 118533"/>
              <a:gd name="connsiteX4" fmla="*/ 220133 w 1807633"/>
              <a:gd name="connsiteY4" fmla="*/ 16933 h 118533"/>
              <a:gd name="connsiteX5" fmla="*/ 241300 w 1807633"/>
              <a:gd name="connsiteY5" fmla="*/ 25400 h 118533"/>
              <a:gd name="connsiteX6" fmla="*/ 262467 w 1807633"/>
              <a:gd name="connsiteY6" fmla="*/ 29633 h 118533"/>
              <a:gd name="connsiteX7" fmla="*/ 321733 w 1807633"/>
              <a:gd name="connsiteY7" fmla="*/ 38100 h 118533"/>
              <a:gd name="connsiteX8" fmla="*/ 423333 w 1807633"/>
              <a:gd name="connsiteY8" fmla="*/ 33866 h 118533"/>
              <a:gd name="connsiteX9" fmla="*/ 444500 w 1807633"/>
              <a:gd name="connsiteY9" fmla="*/ 25400 h 118533"/>
              <a:gd name="connsiteX10" fmla="*/ 478367 w 1807633"/>
              <a:gd name="connsiteY10" fmla="*/ 21166 h 118533"/>
              <a:gd name="connsiteX11" fmla="*/ 499533 w 1807633"/>
              <a:gd name="connsiteY11" fmla="*/ 16933 h 118533"/>
              <a:gd name="connsiteX12" fmla="*/ 723900 w 1807633"/>
              <a:gd name="connsiteY12" fmla="*/ 12700 h 118533"/>
              <a:gd name="connsiteX13" fmla="*/ 800100 w 1807633"/>
              <a:gd name="connsiteY13" fmla="*/ 8466 h 118533"/>
              <a:gd name="connsiteX14" fmla="*/ 914400 w 1807633"/>
              <a:gd name="connsiteY14" fmla="*/ 0 h 118533"/>
              <a:gd name="connsiteX15" fmla="*/ 1092200 w 1807633"/>
              <a:gd name="connsiteY15" fmla="*/ 4233 h 118533"/>
              <a:gd name="connsiteX16" fmla="*/ 1143000 w 1807633"/>
              <a:gd name="connsiteY16" fmla="*/ 8466 h 118533"/>
              <a:gd name="connsiteX17" fmla="*/ 1181100 w 1807633"/>
              <a:gd name="connsiteY17" fmla="*/ 12700 h 118533"/>
              <a:gd name="connsiteX18" fmla="*/ 1223433 w 1807633"/>
              <a:gd name="connsiteY18" fmla="*/ 16933 h 118533"/>
              <a:gd name="connsiteX19" fmla="*/ 1418167 w 1807633"/>
              <a:gd name="connsiteY19" fmla="*/ 12700 h 118533"/>
              <a:gd name="connsiteX20" fmla="*/ 1604433 w 1807633"/>
              <a:gd name="connsiteY20" fmla="*/ 0 h 118533"/>
              <a:gd name="connsiteX21" fmla="*/ 1714500 w 1807633"/>
              <a:gd name="connsiteY21" fmla="*/ 33866 h 118533"/>
              <a:gd name="connsiteX22" fmla="*/ 1807633 w 1807633"/>
              <a:gd name="connsiteY22" fmla="*/ 55033 h 118533"/>
              <a:gd name="connsiteX23" fmla="*/ 1803400 w 1807633"/>
              <a:gd name="connsiteY23" fmla="*/ 93133 h 118533"/>
              <a:gd name="connsiteX24" fmla="*/ 1485900 w 1807633"/>
              <a:gd name="connsiteY24" fmla="*/ 118533 h 118533"/>
              <a:gd name="connsiteX25" fmla="*/ 1426633 w 1807633"/>
              <a:gd name="connsiteY25" fmla="*/ 114300 h 118533"/>
              <a:gd name="connsiteX26" fmla="*/ 1320800 w 1807633"/>
              <a:gd name="connsiteY26" fmla="*/ 105833 h 118533"/>
              <a:gd name="connsiteX27" fmla="*/ 1214967 w 1807633"/>
              <a:gd name="connsiteY27" fmla="*/ 101600 h 118533"/>
              <a:gd name="connsiteX28" fmla="*/ 1155700 w 1807633"/>
              <a:gd name="connsiteY28" fmla="*/ 93133 h 118533"/>
              <a:gd name="connsiteX29" fmla="*/ 1121833 w 1807633"/>
              <a:gd name="connsiteY29" fmla="*/ 84666 h 118533"/>
              <a:gd name="connsiteX30" fmla="*/ 939800 w 1807633"/>
              <a:gd name="connsiteY30" fmla="*/ 93133 h 118533"/>
              <a:gd name="connsiteX31" fmla="*/ 872067 w 1807633"/>
              <a:gd name="connsiteY31" fmla="*/ 101600 h 118533"/>
              <a:gd name="connsiteX32" fmla="*/ 795867 w 1807633"/>
              <a:gd name="connsiteY32" fmla="*/ 110066 h 118533"/>
              <a:gd name="connsiteX33" fmla="*/ 592667 w 1807633"/>
              <a:gd name="connsiteY33" fmla="*/ 105833 h 118533"/>
              <a:gd name="connsiteX34" fmla="*/ 558800 w 1807633"/>
              <a:gd name="connsiteY34" fmla="*/ 101600 h 118533"/>
              <a:gd name="connsiteX35" fmla="*/ 516467 w 1807633"/>
              <a:gd name="connsiteY35" fmla="*/ 93133 h 118533"/>
              <a:gd name="connsiteX36" fmla="*/ 292100 w 1807633"/>
              <a:gd name="connsiteY36" fmla="*/ 88900 h 118533"/>
              <a:gd name="connsiteX37" fmla="*/ 275167 w 1807633"/>
              <a:gd name="connsiteY37" fmla="*/ 84666 h 118533"/>
              <a:gd name="connsiteX38" fmla="*/ 262467 w 1807633"/>
              <a:gd name="connsiteY38" fmla="*/ 80433 h 118533"/>
              <a:gd name="connsiteX39" fmla="*/ 198967 w 1807633"/>
              <a:gd name="connsiteY39" fmla="*/ 76200 h 118533"/>
              <a:gd name="connsiteX40" fmla="*/ 118533 w 1807633"/>
              <a:gd name="connsiteY40" fmla="*/ 59266 h 118533"/>
              <a:gd name="connsiteX41" fmla="*/ 71967 w 1807633"/>
              <a:gd name="connsiteY41" fmla="*/ 50800 h 118533"/>
              <a:gd name="connsiteX42" fmla="*/ 38100 w 1807633"/>
              <a:gd name="connsiteY42" fmla="*/ 46566 h 118533"/>
              <a:gd name="connsiteX43" fmla="*/ 12700 w 1807633"/>
              <a:gd name="connsiteY43" fmla="*/ 38100 h 118533"/>
              <a:gd name="connsiteX44" fmla="*/ 0 w 1807633"/>
              <a:gd name="connsiteY44" fmla="*/ 38100 h 118533"/>
              <a:gd name="connsiteX0" fmla="*/ 0 w 1807633"/>
              <a:gd name="connsiteY0" fmla="*/ 38100 h 118533"/>
              <a:gd name="connsiteX1" fmla="*/ 105833 w 1807633"/>
              <a:gd name="connsiteY1" fmla="*/ 25400 h 118533"/>
              <a:gd name="connsiteX2" fmla="*/ 139700 w 1807633"/>
              <a:gd name="connsiteY2" fmla="*/ 16933 h 118533"/>
              <a:gd name="connsiteX3" fmla="*/ 156633 w 1807633"/>
              <a:gd name="connsiteY3" fmla="*/ 12700 h 118533"/>
              <a:gd name="connsiteX4" fmla="*/ 220133 w 1807633"/>
              <a:gd name="connsiteY4" fmla="*/ 16933 h 118533"/>
              <a:gd name="connsiteX5" fmla="*/ 241300 w 1807633"/>
              <a:gd name="connsiteY5" fmla="*/ 25400 h 118533"/>
              <a:gd name="connsiteX6" fmla="*/ 262467 w 1807633"/>
              <a:gd name="connsiteY6" fmla="*/ 29633 h 118533"/>
              <a:gd name="connsiteX7" fmla="*/ 321733 w 1807633"/>
              <a:gd name="connsiteY7" fmla="*/ 38100 h 118533"/>
              <a:gd name="connsiteX8" fmla="*/ 423333 w 1807633"/>
              <a:gd name="connsiteY8" fmla="*/ 33866 h 118533"/>
              <a:gd name="connsiteX9" fmla="*/ 444500 w 1807633"/>
              <a:gd name="connsiteY9" fmla="*/ 25400 h 118533"/>
              <a:gd name="connsiteX10" fmla="*/ 478367 w 1807633"/>
              <a:gd name="connsiteY10" fmla="*/ 21166 h 118533"/>
              <a:gd name="connsiteX11" fmla="*/ 499533 w 1807633"/>
              <a:gd name="connsiteY11" fmla="*/ 16933 h 118533"/>
              <a:gd name="connsiteX12" fmla="*/ 723900 w 1807633"/>
              <a:gd name="connsiteY12" fmla="*/ 12700 h 118533"/>
              <a:gd name="connsiteX13" fmla="*/ 800100 w 1807633"/>
              <a:gd name="connsiteY13" fmla="*/ 8466 h 118533"/>
              <a:gd name="connsiteX14" fmla="*/ 914400 w 1807633"/>
              <a:gd name="connsiteY14" fmla="*/ 0 h 118533"/>
              <a:gd name="connsiteX15" fmla="*/ 1092200 w 1807633"/>
              <a:gd name="connsiteY15" fmla="*/ 4233 h 118533"/>
              <a:gd name="connsiteX16" fmla="*/ 1143000 w 1807633"/>
              <a:gd name="connsiteY16" fmla="*/ 8466 h 118533"/>
              <a:gd name="connsiteX17" fmla="*/ 1181100 w 1807633"/>
              <a:gd name="connsiteY17" fmla="*/ 12700 h 118533"/>
              <a:gd name="connsiteX18" fmla="*/ 1223433 w 1807633"/>
              <a:gd name="connsiteY18" fmla="*/ 16933 h 118533"/>
              <a:gd name="connsiteX19" fmla="*/ 1418167 w 1807633"/>
              <a:gd name="connsiteY19" fmla="*/ 12700 h 118533"/>
              <a:gd name="connsiteX20" fmla="*/ 1714500 w 1807633"/>
              <a:gd name="connsiteY20" fmla="*/ 33866 h 118533"/>
              <a:gd name="connsiteX21" fmla="*/ 1807633 w 1807633"/>
              <a:gd name="connsiteY21" fmla="*/ 55033 h 118533"/>
              <a:gd name="connsiteX22" fmla="*/ 1803400 w 1807633"/>
              <a:gd name="connsiteY22" fmla="*/ 93133 h 118533"/>
              <a:gd name="connsiteX23" fmla="*/ 1485900 w 1807633"/>
              <a:gd name="connsiteY23" fmla="*/ 118533 h 118533"/>
              <a:gd name="connsiteX24" fmla="*/ 1426633 w 1807633"/>
              <a:gd name="connsiteY24" fmla="*/ 114300 h 118533"/>
              <a:gd name="connsiteX25" fmla="*/ 1320800 w 1807633"/>
              <a:gd name="connsiteY25" fmla="*/ 105833 h 118533"/>
              <a:gd name="connsiteX26" fmla="*/ 1214967 w 1807633"/>
              <a:gd name="connsiteY26" fmla="*/ 101600 h 118533"/>
              <a:gd name="connsiteX27" fmla="*/ 1155700 w 1807633"/>
              <a:gd name="connsiteY27" fmla="*/ 93133 h 118533"/>
              <a:gd name="connsiteX28" fmla="*/ 1121833 w 1807633"/>
              <a:gd name="connsiteY28" fmla="*/ 84666 h 118533"/>
              <a:gd name="connsiteX29" fmla="*/ 939800 w 1807633"/>
              <a:gd name="connsiteY29" fmla="*/ 93133 h 118533"/>
              <a:gd name="connsiteX30" fmla="*/ 872067 w 1807633"/>
              <a:gd name="connsiteY30" fmla="*/ 101600 h 118533"/>
              <a:gd name="connsiteX31" fmla="*/ 795867 w 1807633"/>
              <a:gd name="connsiteY31" fmla="*/ 110066 h 118533"/>
              <a:gd name="connsiteX32" fmla="*/ 592667 w 1807633"/>
              <a:gd name="connsiteY32" fmla="*/ 105833 h 118533"/>
              <a:gd name="connsiteX33" fmla="*/ 558800 w 1807633"/>
              <a:gd name="connsiteY33" fmla="*/ 101600 h 118533"/>
              <a:gd name="connsiteX34" fmla="*/ 516467 w 1807633"/>
              <a:gd name="connsiteY34" fmla="*/ 93133 h 118533"/>
              <a:gd name="connsiteX35" fmla="*/ 292100 w 1807633"/>
              <a:gd name="connsiteY35" fmla="*/ 88900 h 118533"/>
              <a:gd name="connsiteX36" fmla="*/ 275167 w 1807633"/>
              <a:gd name="connsiteY36" fmla="*/ 84666 h 118533"/>
              <a:gd name="connsiteX37" fmla="*/ 262467 w 1807633"/>
              <a:gd name="connsiteY37" fmla="*/ 80433 h 118533"/>
              <a:gd name="connsiteX38" fmla="*/ 198967 w 1807633"/>
              <a:gd name="connsiteY38" fmla="*/ 76200 h 118533"/>
              <a:gd name="connsiteX39" fmla="*/ 118533 w 1807633"/>
              <a:gd name="connsiteY39" fmla="*/ 59266 h 118533"/>
              <a:gd name="connsiteX40" fmla="*/ 71967 w 1807633"/>
              <a:gd name="connsiteY40" fmla="*/ 50800 h 118533"/>
              <a:gd name="connsiteX41" fmla="*/ 38100 w 1807633"/>
              <a:gd name="connsiteY41" fmla="*/ 46566 h 118533"/>
              <a:gd name="connsiteX42" fmla="*/ 12700 w 1807633"/>
              <a:gd name="connsiteY42" fmla="*/ 38100 h 118533"/>
              <a:gd name="connsiteX43" fmla="*/ 0 w 1807633"/>
              <a:gd name="connsiteY43" fmla="*/ 38100 h 118533"/>
              <a:gd name="connsiteX0" fmla="*/ 0 w 1807633"/>
              <a:gd name="connsiteY0" fmla="*/ 38100 h 118533"/>
              <a:gd name="connsiteX1" fmla="*/ 105833 w 1807633"/>
              <a:gd name="connsiteY1" fmla="*/ 25400 h 118533"/>
              <a:gd name="connsiteX2" fmla="*/ 139700 w 1807633"/>
              <a:gd name="connsiteY2" fmla="*/ 16933 h 118533"/>
              <a:gd name="connsiteX3" fmla="*/ 156633 w 1807633"/>
              <a:gd name="connsiteY3" fmla="*/ 12700 h 118533"/>
              <a:gd name="connsiteX4" fmla="*/ 220133 w 1807633"/>
              <a:gd name="connsiteY4" fmla="*/ 16933 h 118533"/>
              <a:gd name="connsiteX5" fmla="*/ 241300 w 1807633"/>
              <a:gd name="connsiteY5" fmla="*/ 25400 h 118533"/>
              <a:gd name="connsiteX6" fmla="*/ 262467 w 1807633"/>
              <a:gd name="connsiteY6" fmla="*/ 29633 h 118533"/>
              <a:gd name="connsiteX7" fmla="*/ 321733 w 1807633"/>
              <a:gd name="connsiteY7" fmla="*/ 38100 h 118533"/>
              <a:gd name="connsiteX8" fmla="*/ 423333 w 1807633"/>
              <a:gd name="connsiteY8" fmla="*/ 33866 h 118533"/>
              <a:gd name="connsiteX9" fmla="*/ 444500 w 1807633"/>
              <a:gd name="connsiteY9" fmla="*/ 25400 h 118533"/>
              <a:gd name="connsiteX10" fmla="*/ 478367 w 1807633"/>
              <a:gd name="connsiteY10" fmla="*/ 21166 h 118533"/>
              <a:gd name="connsiteX11" fmla="*/ 499533 w 1807633"/>
              <a:gd name="connsiteY11" fmla="*/ 16933 h 118533"/>
              <a:gd name="connsiteX12" fmla="*/ 723900 w 1807633"/>
              <a:gd name="connsiteY12" fmla="*/ 12700 h 118533"/>
              <a:gd name="connsiteX13" fmla="*/ 800100 w 1807633"/>
              <a:gd name="connsiteY13" fmla="*/ 8466 h 118533"/>
              <a:gd name="connsiteX14" fmla="*/ 914400 w 1807633"/>
              <a:gd name="connsiteY14" fmla="*/ 0 h 118533"/>
              <a:gd name="connsiteX15" fmla="*/ 1092200 w 1807633"/>
              <a:gd name="connsiteY15" fmla="*/ 4233 h 118533"/>
              <a:gd name="connsiteX16" fmla="*/ 1143000 w 1807633"/>
              <a:gd name="connsiteY16" fmla="*/ 8466 h 118533"/>
              <a:gd name="connsiteX17" fmla="*/ 1181100 w 1807633"/>
              <a:gd name="connsiteY17" fmla="*/ 12700 h 118533"/>
              <a:gd name="connsiteX18" fmla="*/ 1270000 w 1807633"/>
              <a:gd name="connsiteY18" fmla="*/ 29633 h 118533"/>
              <a:gd name="connsiteX19" fmla="*/ 1418167 w 1807633"/>
              <a:gd name="connsiteY19" fmla="*/ 12700 h 118533"/>
              <a:gd name="connsiteX20" fmla="*/ 1714500 w 1807633"/>
              <a:gd name="connsiteY20" fmla="*/ 33866 h 118533"/>
              <a:gd name="connsiteX21" fmla="*/ 1807633 w 1807633"/>
              <a:gd name="connsiteY21" fmla="*/ 55033 h 118533"/>
              <a:gd name="connsiteX22" fmla="*/ 1803400 w 1807633"/>
              <a:gd name="connsiteY22" fmla="*/ 93133 h 118533"/>
              <a:gd name="connsiteX23" fmla="*/ 1485900 w 1807633"/>
              <a:gd name="connsiteY23" fmla="*/ 118533 h 118533"/>
              <a:gd name="connsiteX24" fmla="*/ 1426633 w 1807633"/>
              <a:gd name="connsiteY24" fmla="*/ 114300 h 118533"/>
              <a:gd name="connsiteX25" fmla="*/ 1320800 w 1807633"/>
              <a:gd name="connsiteY25" fmla="*/ 105833 h 118533"/>
              <a:gd name="connsiteX26" fmla="*/ 1214967 w 1807633"/>
              <a:gd name="connsiteY26" fmla="*/ 101600 h 118533"/>
              <a:gd name="connsiteX27" fmla="*/ 1155700 w 1807633"/>
              <a:gd name="connsiteY27" fmla="*/ 93133 h 118533"/>
              <a:gd name="connsiteX28" fmla="*/ 1121833 w 1807633"/>
              <a:gd name="connsiteY28" fmla="*/ 84666 h 118533"/>
              <a:gd name="connsiteX29" fmla="*/ 939800 w 1807633"/>
              <a:gd name="connsiteY29" fmla="*/ 93133 h 118533"/>
              <a:gd name="connsiteX30" fmla="*/ 872067 w 1807633"/>
              <a:gd name="connsiteY30" fmla="*/ 101600 h 118533"/>
              <a:gd name="connsiteX31" fmla="*/ 795867 w 1807633"/>
              <a:gd name="connsiteY31" fmla="*/ 110066 h 118533"/>
              <a:gd name="connsiteX32" fmla="*/ 592667 w 1807633"/>
              <a:gd name="connsiteY32" fmla="*/ 105833 h 118533"/>
              <a:gd name="connsiteX33" fmla="*/ 558800 w 1807633"/>
              <a:gd name="connsiteY33" fmla="*/ 101600 h 118533"/>
              <a:gd name="connsiteX34" fmla="*/ 516467 w 1807633"/>
              <a:gd name="connsiteY34" fmla="*/ 93133 h 118533"/>
              <a:gd name="connsiteX35" fmla="*/ 292100 w 1807633"/>
              <a:gd name="connsiteY35" fmla="*/ 88900 h 118533"/>
              <a:gd name="connsiteX36" fmla="*/ 275167 w 1807633"/>
              <a:gd name="connsiteY36" fmla="*/ 84666 h 118533"/>
              <a:gd name="connsiteX37" fmla="*/ 262467 w 1807633"/>
              <a:gd name="connsiteY37" fmla="*/ 80433 h 118533"/>
              <a:gd name="connsiteX38" fmla="*/ 198967 w 1807633"/>
              <a:gd name="connsiteY38" fmla="*/ 76200 h 118533"/>
              <a:gd name="connsiteX39" fmla="*/ 118533 w 1807633"/>
              <a:gd name="connsiteY39" fmla="*/ 59266 h 118533"/>
              <a:gd name="connsiteX40" fmla="*/ 71967 w 1807633"/>
              <a:gd name="connsiteY40" fmla="*/ 50800 h 118533"/>
              <a:gd name="connsiteX41" fmla="*/ 38100 w 1807633"/>
              <a:gd name="connsiteY41" fmla="*/ 46566 h 118533"/>
              <a:gd name="connsiteX42" fmla="*/ 12700 w 1807633"/>
              <a:gd name="connsiteY42" fmla="*/ 38100 h 118533"/>
              <a:gd name="connsiteX43" fmla="*/ 0 w 1807633"/>
              <a:gd name="connsiteY43" fmla="*/ 38100 h 118533"/>
              <a:gd name="connsiteX0" fmla="*/ 0 w 1807633"/>
              <a:gd name="connsiteY0" fmla="*/ 38100 h 115094"/>
              <a:gd name="connsiteX1" fmla="*/ 105833 w 1807633"/>
              <a:gd name="connsiteY1" fmla="*/ 25400 h 115094"/>
              <a:gd name="connsiteX2" fmla="*/ 139700 w 1807633"/>
              <a:gd name="connsiteY2" fmla="*/ 16933 h 115094"/>
              <a:gd name="connsiteX3" fmla="*/ 156633 w 1807633"/>
              <a:gd name="connsiteY3" fmla="*/ 12700 h 115094"/>
              <a:gd name="connsiteX4" fmla="*/ 220133 w 1807633"/>
              <a:gd name="connsiteY4" fmla="*/ 16933 h 115094"/>
              <a:gd name="connsiteX5" fmla="*/ 241300 w 1807633"/>
              <a:gd name="connsiteY5" fmla="*/ 25400 h 115094"/>
              <a:gd name="connsiteX6" fmla="*/ 262467 w 1807633"/>
              <a:gd name="connsiteY6" fmla="*/ 29633 h 115094"/>
              <a:gd name="connsiteX7" fmla="*/ 321733 w 1807633"/>
              <a:gd name="connsiteY7" fmla="*/ 38100 h 115094"/>
              <a:gd name="connsiteX8" fmla="*/ 423333 w 1807633"/>
              <a:gd name="connsiteY8" fmla="*/ 33866 h 115094"/>
              <a:gd name="connsiteX9" fmla="*/ 444500 w 1807633"/>
              <a:gd name="connsiteY9" fmla="*/ 25400 h 115094"/>
              <a:gd name="connsiteX10" fmla="*/ 478367 w 1807633"/>
              <a:gd name="connsiteY10" fmla="*/ 21166 h 115094"/>
              <a:gd name="connsiteX11" fmla="*/ 499533 w 1807633"/>
              <a:gd name="connsiteY11" fmla="*/ 16933 h 115094"/>
              <a:gd name="connsiteX12" fmla="*/ 723900 w 1807633"/>
              <a:gd name="connsiteY12" fmla="*/ 12700 h 115094"/>
              <a:gd name="connsiteX13" fmla="*/ 800100 w 1807633"/>
              <a:gd name="connsiteY13" fmla="*/ 8466 h 115094"/>
              <a:gd name="connsiteX14" fmla="*/ 914400 w 1807633"/>
              <a:gd name="connsiteY14" fmla="*/ 0 h 115094"/>
              <a:gd name="connsiteX15" fmla="*/ 1092200 w 1807633"/>
              <a:gd name="connsiteY15" fmla="*/ 4233 h 115094"/>
              <a:gd name="connsiteX16" fmla="*/ 1143000 w 1807633"/>
              <a:gd name="connsiteY16" fmla="*/ 8466 h 115094"/>
              <a:gd name="connsiteX17" fmla="*/ 1181100 w 1807633"/>
              <a:gd name="connsiteY17" fmla="*/ 12700 h 115094"/>
              <a:gd name="connsiteX18" fmla="*/ 1270000 w 1807633"/>
              <a:gd name="connsiteY18" fmla="*/ 29633 h 115094"/>
              <a:gd name="connsiteX19" fmla="*/ 1418167 w 1807633"/>
              <a:gd name="connsiteY19" fmla="*/ 12700 h 115094"/>
              <a:gd name="connsiteX20" fmla="*/ 1714500 w 1807633"/>
              <a:gd name="connsiteY20" fmla="*/ 33866 h 115094"/>
              <a:gd name="connsiteX21" fmla="*/ 1807633 w 1807633"/>
              <a:gd name="connsiteY21" fmla="*/ 55033 h 115094"/>
              <a:gd name="connsiteX22" fmla="*/ 1803400 w 1807633"/>
              <a:gd name="connsiteY22" fmla="*/ 93133 h 115094"/>
              <a:gd name="connsiteX23" fmla="*/ 1528234 w 1807633"/>
              <a:gd name="connsiteY23" fmla="*/ 84666 h 115094"/>
              <a:gd name="connsiteX24" fmla="*/ 1426633 w 1807633"/>
              <a:gd name="connsiteY24" fmla="*/ 114300 h 115094"/>
              <a:gd name="connsiteX25" fmla="*/ 1320800 w 1807633"/>
              <a:gd name="connsiteY25" fmla="*/ 105833 h 115094"/>
              <a:gd name="connsiteX26" fmla="*/ 1214967 w 1807633"/>
              <a:gd name="connsiteY26" fmla="*/ 101600 h 115094"/>
              <a:gd name="connsiteX27" fmla="*/ 1155700 w 1807633"/>
              <a:gd name="connsiteY27" fmla="*/ 93133 h 115094"/>
              <a:gd name="connsiteX28" fmla="*/ 1121833 w 1807633"/>
              <a:gd name="connsiteY28" fmla="*/ 84666 h 115094"/>
              <a:gd name="connsiteX29" fmla="*/ 939800 w 1807633"/>
              <a:gd name="connsiteY29" fmla="*/ 93133 h 115094"/>
              <a:gd name="connsiteX30" fmla="*/ 872067 w 1807633"/>
              <a:gd name="connsiteY30" fmla="*/ 101600 h 115094"/>
              <a:gd name="connsiteX31" fmla="*/ 795867 w 1807633"/>
              <a:gd name="connsiteY31" fmla="*/ 110066 h 115094"/>
              <a:gd name="connsiteX32" fmla="*/ 592667 w 1807633"/>
              <a:gd name="connsiteY32" fmla="*/ 105833 h 115094"/>
              <a:gd name="connsiteX33" fmla="*/ 558800 w 1807633"/>
              <a:gd name="connsiteY33" fmla="*/ 101600 h 115094"/>
              <a:gd name="connsiteX34" fmla="*/ 516467 w 1807633"/>
              <a:gd name="connsiteY34" fmla="*/ 93133 h 115094"/>
              <a:gd name="connsiteX35" fmla="*/ 292100 w 1807633"/>
              <a:gd name="connsiteY35" fmla="*/ 88900 h 115094"/>
              <a:gd name="connsiteX36" fmla="*/ 275167 w 1807633"/>
              <a:gd name="connsiteY36" fmla="*/ 84666 h 115094"/>
              <a:gd name="connsiteX37" fmla="*/ 262467 w 1807633"/>
              <a:gd name="connsiteY37" fmla="*/ 80433 h 115094"/>
              <a:gd name="connsiteX38" fmla="*/ 198967 w 1807633"/>
              <a:gd name="connsiteY38" fmla="*/ 76200 h 115094"/>
              <a:gd name="connsiteX39" fmla="*/ 118533 w 1807633"/>
              <a:gd name="connsiteY39" fmla="*/ 59266 h 115094"/>
              <a:gd name="connsiteX40" fmla="*/ 71967 w 1807633"/>
              <a:gd name="connsiteY40" fmla="*/ 50800 h 115094"/>
              <a:gd name="connsiteX41" fmla="*/ 38100 w 1807633"/>
              <a:gd name="connsiteY41" fmla="*/ 46566 h 115094"/>
              <a:gd name="connsiteX42" fmla="*/ 12700 w 1807633"/>
              <a:gd name="connsiteY42" fmla="*/ 38100 h 115094"/>
              <a:gd name="connsiteX43" fmla="*/ 0 w 1807633"/>
              <a:gd name="connsiteY43" fmla="*/ 38100 h 115094"/>
              <a:gd name="connsiteX0" fmla="*/ 0 w 1807633"/>
              <a:gd name="connsiteY0" fmla="*/ 38100 h 115094"/>
              <a:gd name="connsiteX1" fmla="*/ 105833 w 1807633"/>
              <a:gd name="connsiteY1" fmla="*/ 25400 h 115094"/>
              <a:gd name="connsiteX2" fmla="*/ 139700 w 1807633"/>
              <a:gd name="connsiteY2" fmla="*/ 16933 h 115094"/>
              <a:gd name="connsiteX3" fmla="*/ 156633 w 1807633"/>
              <a:gd name="connsiteY3" fmla="*/ 12700 h 115094"/>
              <a:gd name="connsiteX4" fmla="*/ 220133 w 1807633"/>
              <a:gd name="connsiteY4" fmla="*/ 16933 h 115094"/>
              <a:gd name="connsiteX5" fmla="*/ 241300 w 1807633"/>
              <a:gd name="connsiteY5" fmla="*/ 25400 h 115094"/>
              <a:gd name="connsiteX6" fmla="*/ 262467 w 1807633"/>
              <a:gd name="connsiteY6" fmla="*/ 29633 h 115094"/>
              <a:gd name="connsiteX7" fmla="*/ 321733 w 1807633"/>
              <a:gd name="connsiteY7" fmla="*/ 38100 h 115094"/>
              <a:gd name="connsiteX8" fmla="*/ 423333 w 1807633"/>
              <a:gd name="connsiteY8" fmla="*/ 33866 h 115094"/>
              <a:gd name="connsiteX9" fmla="*/ 444500 w 1807633"/>
              <a:gd name="connsiteY9" fmla="*/ 25400 h 115094"/>
              <a:gd name="connsiteX10" fmla="*/ 478367 w 1807633"/>
              <a:gd name="connsiteY10" fmla="*/ 21166 h 115094"/>
              <a:gd name="connsiteX11" fmla="*/ 499533 w 1807633"/>
              <a:gd name="connsiteY11" fmla="*/ 16933 h 115094"/>
              <a:gd name="connsiteX12" fmla="*/ 723900 w 1807633"/>
              <a:gd name="connsiteY12" fmla="*/ 12700 h 115094"/>
              <a:gd name="connsiteX13" fmla="*/ 800100 w 1807633"/>
              <a:gd name="connsiteY13" fmla="*/ 8466 h 115094"/>
              <a:gd name="connsiteX14" fmla="*/ 914400 w 1807633"/>
              <a:gd name="connsiteY14" fmla="*/ 0 h 115094"/>
              <a:gd name="connsiteX15" fmla="*/ 1092200 w 1807633"/>
              <a:gd name="connsiteY15" fmla="*/ 4233 h 115094"/>
              <a:gd name="connsiteX16" fmla="*/ 1143000 w 1807633"/>
              <a:gd name="connsiteY16" fmla="*/ 8466 h 115094"/>
              <a:gd name="connsiteX17" fmla="*/ 1181100 w 1807633"/>
              <a:gd name="connsiteY17" fmla="*/ 12700 h 115094"/>
              <a:gd name="connsiteX18" fmla="*/ 1270000 w 1807633"/>
              <a:gd name="connsiteY18" fmla="*/ 29633 h 115094"/>
              <a:gd name="connsiteX19" fmla="*/ 1418167 w 1807633"/>
              <a:gd name="connsiteY19" fmla="*/ 12700 h 115094"/>
              <a:gd name="connsiteX20" fmla="*/ 1714500 w 1807633"/>
              <a:gd name="connsiteY20" fmla="*/ 33866 h 115094"/>
              <a:gd name="connsiteX21" fmla="*/ 1807633 w 1807633"/>
              <a:gd name="connsiteY21" fmla="*/ 55033 h 115094"/>
              <a:gd name="connsiteX22" fmla="*/ 1803400 w 1807633"/>
              <a:gd name="connsiteY22" fmla="*/ 93133 h 115094"/>
              <a:gd name="connsiteX23" fmla="*/ 1528234 w 1807633"/>
              <a:gd name="connsiteY23" fmla="*/ 84666 h 115094"/>
              <a:gd name="connsiteX24" fmla="*/ 1426633 w 1807633"/>
              <a:gd name="connsiteY24" fmla="*/ 114300 h 115094"/>
              <a:gd name="connsiteX25" fmla="*/ 1320800 w 1807633"/>
              <a:gd name="connsiteY25" fmla="*/ 105833 h 115094"/>
              <a:gd name="connsiteX26" fmla="*/ 1214967 w 1807633"/>
              <a:gd name="connsiteY26" fmla="*/ 101600 h 115094"/>
              <a:gd name="connsiteX27" fmla="*/ 1155700 w 1807633"/>
              <a:gd name="connsiteY27" fmla="*/ 93133 h 115094"/>
              <a:gd name="connsiteX28" fmla="*/ 1121833 w 1807633"/>
              <a:gd name="connsiteY28" fmla="*/ 84666 h 115094"/>
              <a:gd name="connsiteX29" fmla="*/ 939800 w 1807633"/>
              <a:gd name="connsiteY29" fmla="*/ 93133 h 115094"/>
              <a:gd name="connsiteX30" fmla="*/ 872067 w 1807633"/>
              <a:gd name="connsiteY30" fmla="*/ 101600 h 115094"/>
              <a:gd name="connsiteX31" fmla="*/ 795867 w 1807633"/>
              <a:gd name="connsiteY31" fmla="*/ 110066 h 115094"/>
              <a:gd name="connsiteX32" fmla="*/ 592667 w 1807633"/>
              <a:gd name="connsiteY32" fmla="*/ 105833 h 115094"/>
              <a:gd name="connsiteX33" fmla="*/ 558800 w 1807633"/>
              <a:gd name="connsiteY33" fmla="*/ 101600 h 115094"/>
              <a:gd name="connsiteX34" fmla="*/ 516467 w 1807633"/>
              <a:gd name="connsiteY34" fmla="*/ 93133 h 115094"/>
              <a:gd name="connsiteX35" fmla="*/ 292100 w 1807633"/>
              <a:gd name="connsiteY35" fmla="*/ 88900 h 115094"/>
              <a:gd name="connsiteX36" fmla="*/ 275167 w 1807633"/>
              <a:gd name="connsiteY36" fmla="*/ 84666 h 115094"/>
              <a:gd name="connsiteX37" fmla="*/ 262467 w 1807633"/>
              <a:gd name="connsiteY37" fmla="*/ 80433 h 115094"/>
              <a:gd name="connsiteX38" fmla="*/ 198967 w 1807633"/>
              <a:gd name="connsiteY38" fmla="*/ 76200 h 115094"/>
              <a:gd name="connsiteX39" fmla="*/ 118533 w 1807633"/>
              <a:gd name="connsiteY39" fmla="*/ 59266 h 115094"/>
              <a:gd name="connsiteX40" fmla="*/ 71967 w 1807633"/>
              <a:gd name="connsiteY40" fmla="*/ 50800 h 115094"/>
              <a:gd name="connsiteX41" fmla="*/ 38100 w 1807633"/>
              <a:gd name="connsiteY41" fmla="*/ 46566 h 115094"/>
              <a:gd name="connsiteX42" fmla="*/ 12700 w 1807633"/>
              <a:gd name="connsiteY42" fmla="*/ 38100 h 115094"/>
              <a:gd name="connsiteX43" fmla="*/ 0 w 1807633"/>
              <a:gd name="connsiteY43" fmla="*/ 38100 h 115094"/>
              <a:gd name="connsiteX0" fmla="*/ 0 w 1807633"/>
              <a:gd name="connsiteY0" fmla="*/ 38100 h 110066"/>
              <a:gd name="connsiteX1" fmla="*/ 105833 w 1807633"/>
              <a:gd name="connsiteY1" fmla="*/ 25400 h 110066"/>
              <a:gd name="connsiteX2" fmla="*/ 139700 w 1807633"/>
              <a:gd name="connsiteY2" fmla="*/ 16933 h 110066"/>
              <a:gd name="connsiteX3" fmla="*/ 156633 w 1807633"/>
              <a:gd name="connsiteY3" fmla="*/ 12700 h 110066"/>
              <a:gd name="connsiteX4" fmla="*/ 220133 w 1807633"/>
              <a:gd name="connsiteY4" fmla="*/ 16933 h 110066"/>
              <a:gd name="connsiteX5" fmla="*/ 241300 w 1807633"/>
              <a:gd name="connsiteY5" fmla="*/ 25400 h 110066"/>
              <a:gd name="connsiteX6" fmla="*/ 262467 w 1807633"/>
              <a:gd name="connsiteY6" fmla="*/ 29633 h 110066"/>
              <a:gd name="connsiteX7" fmla="*/ 321733 w 1807633"/>
              <a:gd name="connsiteY7" fmla="*/ 38100 h 110066"/>
              <a:gd name="connsiteX8" fmla="*/ 423333 w 1807633"/>
              <a:gd name="connsiteY8" fmla="*/ 33866 h 110066"/>
              <a:gd name="connsiteX9" fmla="*/ 444500 w 1807633"/>
              <a:gd name="connsiteY9" fmla="*/ 25400 h 110066"/>
              <a:gd name="connsiteX10" fmla="*/ 478367 w 1807633"/>
              <a:gd name="connsiteY10" fmla="*/ 21166 h 110066"/>
              <a:gd name="connsiteX11" fmla="*/ 499533 w 1807633"/>
              <a:gd name="connsiteY11" fmla="*/ 16933 h 110066"/>
              <a:gd name="connsiteX12" fmla="*/ 723900 w 1807633"/>
              <a:gd name="connsiteY12" fmla="*/ 12700 h 110066"/>
              <a:gd name="connsiteX13" fmla="*/ 800100 w 1807633"/>
              <a:gd name="connsiteY13" fmla="*/ 8466 h 110066"/>
              <a:gd name="connsiteX14" fmla="*/ 914400 w 1807633"/>
              <a:gd name="connsiteY14" fmla="*/ 0 h 110066"/>
              <a:gd name="connsiteX15" fmla="*/ 1092200 w 1807633"/>
              <a:gd name="connsiteY15" fmla="*/ 4233 h 110066"/>
              <a:gd name="connsiteX16" fmla="*/ 1143000 w 1807633"/>
              <a:gd name="connsiteY16" fmla="*/ 8466 h 110066"/>
              <a:gd name="connsiteX17" fmla="*/ 1181100 w 1807633"/>
              <a:gd name="connsiteY17" fmla="*/ 12700 h 110066"/>
              <a:gd name="connsiteX18" fmla="*/ 1270000 w 1807633"/>
              <a:gd name="connsiteY18" fmla="*/ 29633 h 110066"/>
              <a:gd name="connsiteX19" fmla="*/ 1418167 w 1807633"/>
              <a:gd name="connsiteY19" fmla="*/ 12700 h 110066"/>
              <a:gd name="connsiteX20" fmla="*/ 1714500 w 1807633"/>
              <a:gd name="connsiteY20" fmla="*/ 33866 h 110066"/>
              <a:gd name="connsiteX21" fmla="*/ 1807633 w 1807633"/>
              <a:gd name="connsiteY21" fmla="*/ 55033 h 110066"/>
              <a:gd name="connsiteX22" fmla="*/ 1803400 w 1807633"/>
              <a:gd name="connsiteY22" fmla="*/ 93133 h 110066"/>
              <a:gd name="connsiteX23" fmla="*/ 1528234 w 1807633"/>
              <a:gd name="connsiteY23" fmla="*/ 84666 h 110066"/>
              <a:gd name="connsiteX24" fmla="*/ 1320800 w 1807633"/>
              <a:gd name="connsiteY24" fmla="*/ 105833 h 110066"/>
              <a:gd name="connsiteX25" fmla="*/ 1214967 w 1807633"/>
              <a:gd name="connsiteY25" fmla="*/ 101600 h 110066"/>
              <a:gd name="connsiteX26" fmla="*/ 1155700 w 1807633"/>
              <a:gd name="connsiteY26" fmla="*/ 93133 h 110066"/>
              <a:gd name="connsiteX27" fmla="*/ 1121833 w 1807633"/>
              <a:gd name="connsiteY27" fmla="*/ 84666 h 110066"/>
              <a:gd name="connsiteX28" fmla="*/ 939800 w 1807633"/>
              <a:gd name="connsiteY28" fmla="*/ 93133 h 110066"/>
              <a:gd name="connsiteX29" fmla="*/ 872067 w 1807633"/>
              <a:gd name="connsiteY29" fmla="*/ 101600 h 110066"/>
              <a:gd name="connsiteX30" fmla="*/ 795867 w 1807633"/>
              <a:gd name="connsiteY30" fmla="*/ 110066 h 110066"/>
              <a:gd name="connsiteX31" fmla="*/ 592667 w 1807633"/>
              <a:gd name="connsiteY31" fmla="*/ 105833 h 110066"/>
              <a:gd name="connsiteX32" fmla="*/ 558800 w 1807633"/>
              <a:gd name="connsiteY32" fmla="*/ 101600 h 110066"/>
              <a:gd name="connsiteX33" fmla="*/ 516467 w 1807633"/>
              <a:gd name="connsiteY33" fmla="*/ 93133 h 110066"/>
              <a:gd name="connsiteX34" fmla="*/ 292100 w 1807633"/>
              <a:gd name="connsiteY34" fmla="*/ 88900 h 110066"/>
              <a:gd name="connsiteX35" fmla="*/ 275167 w 1807633"/>
              <a:gd name="connsiteY35" fmla="*/ 84666 h 110066"/>
              <a:gd name="connsiteX36" fmla="*/ 262467 w 1807633"/>
              <a:gd name="connsiteY36" fmla="*/ 80433 h 110066"/>
              <a:gd name="connsiteX37" fmla="*/ 198967 w 1807633"/>
              <a:gd name="connsiteY37" fmla="*/ 76200 h 110066"/>
              <a:gd name="connsiteX38" fmla="*/ 118533 w 1807633"/>
              <a:gd name="connsiteY38" fmla="*/ 59266 h 110066"/>
              <a:gd name="connsiteX39" fmla="*/ 71967 w 1807633"/>
              <a:gd name="connsiteY39" fmla="*/ 50800 h 110066"/>
              <a:gd name="connsiteX40" fmla="*/ 38100 w 1807633"/>
              <a:gd name="connsiteY40" fmla="*/ 46566 h 110066"/>
              <a:gd name="connsiteX41" fmla="*/ 12700 w 1807633"/>
              <a:gd name="connsiteY41" fmla="*/ 38100 h 110066"/>
              <a:gd name="connsiteX42" fmla="*/ 0 w 1807633"/>
              <a:gd name="connsiteY42" fmla="*/ 38100 h 110066"/>
              <a:gd name="connsiteX0" fmla="*/ 0 w 1807633"/>
              <a:gd name="connsiteY0" fmla="*/ 38100 h 110066"/>
              <a:gd name="connsiteX1" fmla="*/ 105833 w 1807633"/>
              <a:gd name="connsiteY1" fmla="*/ 25400 h 110066"/>
              <a:gd name="connsiteX2" fmla="*/ 139700 w 1807633"/>
              <a:gd name="connsiteY2" fmla="*/ 16933 h 110066"/>
              <a:gd name="connsiteX3" fmla="*/ 156633 w 1807633"/>
              <a:gd name="connsiteY3" fmla="*/ 12700 h 110066"/>
              <a:gd name="connsiteX4" fmla="*/ 220133 w 1807633"/>
              <a:gd name="connsiteY4" fmla="*/ 16933 h 110066"/>
              <a:gd name="connsiteX5" fmla="*/ 241300 w 1807633"/>
              <a:gd name="connsiteY5" fmla="*/ 25400 h 110066"/>
              <a:gd name="connsiteX6" fmla="*/ 262467 w 1807633"/>
              <a:gd name="connsiteY6" fmla="*/ 29633 h 110066"/>
              <a:gd name="connsiteX7" fmla="*/ 321733 w 1807633"/>
              <a:gd name="connsiteY7" fmla="*/ 38100 h 110066"/>
              <a:gd name="connsiteX8" fmla="*/ 423333 w 1807633"/>
              <a:gd name="connsiteY8" fmla="*/ 33866 h 110066"/>
              <a:gd name="connsiteX9" fmla="*/ 444500 w 1807633"/>
              <a:gd name="connsiteY9" fmla="*/ 25400 h 110066"/>
              <a:gd name="connsiteX10" fmla="*/ 478367 w 1807633"/>
              <a:gd name="connsiteY10" fmla="*/ 21166 h 110066"/>
              <a:gd name="connsiteX11" fmla="*/ 499533 w 1807633"/>
              <a:gd name="connsiteY11" fmla="*/ 16933 h 110066"/>
              <a:gd name="connsiteX12" fmla="*/ 723900 w 1807633"/>
              <a:gd name="connsiteY12" fmla="*/ 12700 h 110066"/>
              <a:gd name="connsiteX13" fmla="*/ 800100 w 1807633"/>
              <a:gd name="connsiteY13" fmla="*/ 8466 h 110066"/>
              <a:gd name="connsiteX14" fmla="*/ 914400 w 1807633"/>
              <a:gd name="connsiteY14" fmla="*/ 0 h 110066"/>
              <a:gd name="connsiteX15" fmla="*/ 1092200 w 1807633"/>
              <a:gd name="connsiteY15" fmla="*/ 4233 h 110066"/>
              <a:gd name="connsiteX16" fmla="*/ 1143000 w 1807633"/>
              <a:gd name="connsiteY16" fmla="*/ 8466 h 110066"/>
              <a:gd name="connsiteX17" fmla="*/ 1181100 w 1807633"/>
              <a:gd name="connsiteY17" fmla="*/ 12700 h 110066"/>
              <a:gd name="connsiteX18" fmla="*/ 1270000 w 1807633"/>
              <a:gd name="connsiteY18" fmla="*/ 29633 h 110066"/>
              <a:gd name="connsiteX19" fmla="*/ 1418167 w 1807633"/>
              <a:gd name="connsiteY19" fmla="*/ 12700 h 110066"/>
              <a:gd name="connsiteX20" fmla="*/ 1714500 w 1807633"/>
              <a:gd name="connsiteY20" fmla="*/ 33866 h 110066"/>
              <a:gd name="connsiteX21" fmla="*/ 1807633 w 1807633"/>
              <a:gd name="connsiteY21" fmla="*/ 55033 h 110066"/>
              <a:gd name="connsiteX22" fmla="*/ 1803400 w 1807633"/>
              <a:gd name="connsiteY22" fmla="*/ 93133 h 110066"/>
              <a:gd name="connsiteX23" fmla="*/ 1528234 w 1807633"/>
              <a:gd name="connsiteY23" fmla="*/ 84666 h 110066"/>
              <a:gd name="connsiteX24" fmla="*/ 1384300 w 1807633"/>
              <a:gd name="connsiteY24" fmla="*/ 71967 h 110066"/>
              <a:gd name="connsiteX25" fmla="*/ 1214967 w 1807633"/>
              <a:gd name="connsiteY25" fmla="*/ 101600 h 110066"/>
              <a:gd name="connsiteX26" fmla="*/ 1155700 w 1807633"/>
              <a:gd name="connsiteY26" fmla="*/ 93133 h 110066"/>
              <a:gd name="connsiteX27" fmla="*/ 1121833 w 1807633"/>
              <a:gd name="connsiteY27" fmla="*/ 84666 h 110066"/>
              <a:gd name="connsiteX28" fmla="*/ 939800 w 1807633"/>
              <a:gd name="connsiteY28" fmla="*/ 93133 h 110066"/>
              <a:gd name="connsiteX29" fmla="*/ 872067 w 1807633"/>
              <a:gd name="connsiteY29" fmla="*/ 101600 h 110066"/>
              <a:gd name="connsiteX30" fmla="*/ 795867 w 1807633"/>
              <a:gd name="connsiteY30" fmla="*/ 110066 h 110066"/>
              <a:gd name="connsiteX31" fmla="*/ 592667 w 1807633"/>
              <a:gd name="connsiteY31" fmla="*/ 105833 h 110066"/>
              <a:gd name="connsiteX32" fmla="*/ 558800 w 1807633"/>
              <a:gd name="connsiteY32" fmla="*/ 101600 h 110066"/>
              <a:gd name="connsiteX33" fmla="*/ 516467 w 1807633"/>
              <a:gd name="connsiteY33" fmla="*/ 93133 h 110066"/>
              <a:gd name="connsiteX34" fmla="*/ 292100 w 1807633"/>
              <a:gd name="connsiteY34" fmla="*/ 88900 h 110066"/>
              <a:gd name="connsiteX35" fmla="*/ 275167 w 1807633"/>
              <a:gd name="connsiteY35" fmla="*/ 84666 h 110066"/>
              <a:gd name="connsiteX36" fmla="*/ 262467 w 1807633"/>
              <a:gd name="connsiteY36" fmla="*/ 80433 h 110066"/>
              <a:gd name="connsiteX37" fmla="*/ 198967 w 1807633"/>
              <a:gd name="connsiteY37" fmla="*/ 76200 h 110066"/>
              <a:gd name="connsiteX38" fmla="*/ 118533 w 1807633"/>
              <a:gd name="connsiteY38" fmla="*/ 59266 h 110066"/>
              <a:gd name="connsiteX39" fmla="*/ 71967 w 1807633"/>
              <a:gd name="connsiteY39" fmla="*/ 50800 h 110066"/>
              <a:gd name="connsiteX40" fmla="*/ 38100 w 1807633"/>
              <a:gd name="connsiteY40" fmla="*/ 46566 h 110066"/>
              <a:gd name="connsiteX41" fmla="*/ 12700 w 1807633"/>
              <a:gd name="connsiteY41" fmla="*/ 38100 h 110066"/>
              <a:gd name="connsiteX42" fmla="*/ 0 w 1807633"/>
              <a:gd name="connsiteY42" fmla="*/ 38100 h 110066"/>
              <a:gd name="connsiteX0" fmla="*/ 0 w 1807633"/>
              <a:gd name="connsiteY0" fmla="*/ 38100 h 110066"/>
              <a:gd name="connsiteX1" fmla="*/ 105833 w 1807633"/>
              <a:gd name="connsiteY1" fmla="*/ 25400 h 110066"/>
              <a:gd name="connsiteX2" fmla="*/ 139700 w 1807633"/>
              <a:gd name="connsiteY2" fmla="*/ 16933 h 110066"/>
              <a:gd name="connsiteX3" fmla="*/ 156633 w 1807633"/>
              <a:gd name="connsiteY3" fmla="*/ 12700 h 110066"/>
              <a:gd name="connsiteX4" fmla="*/ 220133 w 1807633"/>
              <a:gd name="connsiteY4" fmla="*/ 16933 h 110066"/>
              <a:gd name="connsiteX5" fmla="*/ 241300 w 1807633"/>
              <a:gd name="connsiteY5" fmla="*/ 25400 h 110066"/>
              <a:gd name="connsiteX6" fmla="*/ 262467 w 1807633"/>
              <a:gd name="connsiteY6" fmla="*/ 29633 h 110066"/>
              <a:gd name="connsiteX7" fmla="*/ 321733 w 1807633"/>
              <a:gd name="connsiteY7" fmla="*/ 38100 h 110066"/>
              <a:gd name="connsiteX8" fmla="*/ 423333 w 1807633"/>
              <a:gd name="connsiteY8" fmla="*/ 33866 h 110066"/>
              <a:gd name="connsiteX9" fmla="*/ 444500 w 1807633"/>
              <a:gd name="connsiteY9" fmla="*/ 25400 h 110066"/>
              <a:gd name="connsiteX10" fmla="*/ 478367 w 1807633"/>
              <a:gd name="connsiteY10" fmla="*/ 21166 h 110066"/>
              <a:gd name="connsiteX11" fmla="*/ 499533 w 1807633"/>
              <a:gd name="connsiteY11" fmla="*/ 16933 h 110066"/>
              <a:gd name="connsiteX12" fmla="*/ 723900 w 1807633"/>
              <a:gd name="connsiteY12" fmla="*/ 12700 h 110066"/>
              <a:gd name="connsiteX13" fmla="*/ 800100 w 1807633"/>
              <a:gd name="connsiteY13" fmla="*/ 8466 h 110066"/>
              <a:gd name="connsiteX14" fmla="*/ 914400 w 1807633"/>
              <a:gd name="connsiteY14" fmla="*/ 0 h 110066"/>
              <a:gd name="connsiteX15" fmla="*/ 1092200 w 1807633"/>
              <a:gd name="connsiteY15" fmla="*/ 4233 h 110066"/>
              <a:gd name="connsiteX16" fmla="*/ 1143000 w 1807633"/>
              <a:gd name="connsiteY16" fmla="*/ 8466 h 110066"/>
              <a:gd name="connsiteX17" fmla="*/ 1181100 w 1807633"/>
              <a:gd name="connsiteY17" fmla="*/ 12700 h 110066"/>
              <a:gd name="connsiteX18" fmla="*/ 1270000 w 1807633"/>
              <a:gd name="connsiteY18" fmla="*/ 29633 h 110066"/>
              <a:gd name="connsiteX19" fmla="*/ 1418167 w 1807633"/>
              <a:gd name="connsiteY19" fmla="*/ 12700 h 110066"/>
              <a:gd name="connsiteX20" fmla="*/ 1714500 w 1807633"/>
              <a:gd name="connsiteY20" fmla="*/ 33866 h 110066"/>
              <a:gd name="connsiteX21" fmla="*/ 1807633 w 1807633"/>
              <a:gd name="connsiteY21" fmla="*/ 55033 h 110066"/>
              <a:gd name="connsiteX22" fmla="*/ 1803400 w 1807633"/>
              <a:gd name="connsiteY22" fmla="*/ 93133 h 110066"/>
              <a:gd name="connsiteX23" fmla="*/ 1528234 w 1807633"/>
              <a:gd name="connsiteY23" fmla="*/ 84666 h 110066"/>
              <a:gd name="connsiteX24" fmla="*/ 1384300 w 1807633"/>
              <a:gd name="connsiteY24" fmla="*/ 71967 h 110066"/>
              <a:gd name="connsiteX25" fmla="*/ 1214967 w 1807633"/>
              <a:gd name="connsiteY25" fmla="*/ 101600 h 110066"/>
              <a:gd name="connsiteX26" fmla="*/ 1155700 w 1807633"/>
              <a:gd name="connsiteY26" fmla="*/ 93133 h 110066"/>
              <a:gd name="connsiteX27" fmla="*/ 1121833 w 1807633"/>
              <a:gd name="connsiteY27" fmla="*/ 84666 h 110066"/>
              <a:gd name="connsiteX28" fmla="*/ 939800 w 1807633"/>
              <a:gd name="connsiteY28" fmla="*/ 93133 h 110066"/>
              <a:gd name="connsiteX29" fmla="*/ 872067 w 1807633"/>
              <a:gd name="connsiteY29" fmla="*/ 101600 h 110066"/>
              <a:gd name="connsiteX30" fmla="*/ 795867 w 1807633"/>
              <a:gd name="connsiteY30" fmla="*/ 110066 h 110066"/>
              <a:gd name="connsiteX31" fmla="*/ 592667 w 1807633"/>
              <a:gd name="connsiteY31" fmla="*/ 105833 h 110066"/>
              <a:gd name="connsiteX32" fmla="*/ 558800 w 1807633"/>
              <a:gd name="connsiteY32" fmla="*/ 101600 h 110066"/>
              <a:gd name="connsiteX33" fmla="*/ 516467 w 1807633"/>
              <a:gd name="connsiteY33" fmla="*/ 93133 h 110066"/>
              <a:gd name="connsiteX34" fmla="*/ 292100 w 1807633"/>
              <a:gd name="connsiteY34" fmla="*/ 88900 h 110066"/>
              <a:gd name="connsiteX35" fmla="*/ 275167 w 1807633"/>
              <a:gd name="connsiteY35" fmla="*/ 84666 h 110066"/>
              <a:gd name="connsiteX36" fmla="*/ 262467 w 1807633"/>
              <a:gd name="connsiteY36" fmla="*/ 80433 h 110066"/>
              <a:gd name="connsiteX37" fmla="*/ 198967 w 1807633"/>
              <a:gd name="connsiteY37" fmla="*/ 76200 h 110066"/>
              <a:gd name="connsiteX38" fmla="*/ 118533 w 1807633"/>
              <a:gd name="connsiteY38" fmla="*/ 59266 h 110066"/>
              <a:gd name="connsiteX39" fmla="*/ 71967 w 1807633"/>
              <a:gd name="connsiteY39" fmla="*/ 50800 h 110066"/>
              <a:gd name="connsiteX40" fmla="*/ 38100 w 1807633"/>
              <a:gd name="connsiteY40" fmla="*/ 46566 h 110066"/>
              <a:gd name="connsiteX41" fmla="*/ 12700 w 1807633"/>
              <a:gd name="connsiteY41" fmla="*/ 38100 h 110066"/>
              <a:gd name="connsiteX42" fmla="*/ 0 w 1807633"/>
              <a:gd name="connsiteY42" fmla="*/ 38100 h 110066"/>
              <a:gd name="connsiteX0" fmla="*/ 0 w 1807633"/>
              <a:gd name="connsiteY0" fmla="*/ 38100 h 110066"/>
              <a:gd name="connsiteX1" fmla="*/ 105833 w 1807633"/>
              <a:gd name="connsiteY1" fmla="*/ 25400 h 110066"/>
              <a:gd name="connsiteX2" fmla="*/ 139700 w 1807633"/>
              <a:gd name="connsiteY2" fmla="*/ 16933 h 110066"/>
              <a:gd name="connsiteX3" fmla="*/ 156633 w 1807633"/>
              <a:gd name="connsiteY3" fmla="*/ 12700 h 110066"/>
              <a:gd name="connsiteX4" fmla="*/ 220133 w 1807633"/>
              <a:gd name="connsiteY4" fmla="*/ 16933 h 110066"/>
              <a:gd name="connsiteX5" fmla="*/ 241300 w 1807633"/>
              <a:gd name="connsiteY5" fmla="*/ 25400 h 110066"/>
              <a:gd name="connsiteX6" fmla="*/ 262467 w 1807633"/>
              <a:gd name="connsiteY6" fmla="*/ 29633 h 110066"/>
              <a:gd name="connsiteX7" fmla="*/ 321733 w 1807633"/>
              <a:gd name="connsiteY7" fmla="*/ 38100 h 110066"/>
              <a:gd name="connsiteX8" fmla="*/ 423333 w 1807633"/>
              <a:gd name="connsiteY8" fmla="*/ 33866 h 110066"/>
              <a:gd name="connsiteX9" fmla="*/ 444500 w 1807633"/>
              <a:gd name="connsiteY9" fmla="*/ 25400 h 110066"/>
              <a:gd name="connsiteX10" fmla="*/ 478367 w 1807633"/>
              <a:gd name="connsiteY10" fmla="*/ 21166 h 110066"/>
              <a:gd name="connsiteX11" fmla="*/ 499533 w 1807633"/>
              <a:gd name="connsiteY11" fmla="*/ 16933 h 110066"/>
              <a:gd name="connsiteX12" fmla="*/ 723900 w 1807633"/>
              <a:gd name="connsiteY12" fmla="*/ 12700 h 110066"/>
              <a:gd name="connsiteX13" fmla="*/ 800100 w 1807633"/>
              <a:gd name="connsiteY13" fmla="*/ 8466 h 110066"/>
              <a:gd name="connsiteX14" fmla="*/ 914400 w 1807633"/>
              <a:gd name="connsiteY14" fmla="*/ 0 h 110066"/>
              <a:gd name="connsiteX15" fmla="*/ 1092200 w 1807633"/>
              <a:gd name="connsiteY15" fmla="*/ 4233 h 110066"/>
              <a:gd name="connsiteX16" fmla="*/ 1143000 w 1807633"/>
              <a:gd name="connsiteY16" fmla="*/ 8466 h 110066"/>
              <a:gd name="connsiteX17" fmla="*/ 1181100 w 1807633"/>
              <a:gd name="connsiteY17" fmla="*/ 12700 h 110066"/>
              <a:gd name="connsiteX18" fmla="*/ 1270000 w 1807633"/>
              <a:gd name="connsiteY18" fmla="*/ 29633 h 110066"/>
              <a:gd name="connsiteX19" fmla="*/ 1418167 w 1807633"/>
              <a:gd name="connsiteY19" fmla="*/ 12700 h 110066"/>
              <a:gd name="connsiteX20" fmla="*/ 1714500 w 1807633"/>
              <a:gd name="connsiteY20" fmla="*/ 33866 h 110066"/>
              <a:gd name="connsiteX21" fmla="*/ 1807633 w 1807633"/>
              <a:gd name="connsiteY21" fmla="*/ 55033 h 110066"/>
              <a:gd name="connsiteX22" fmla="*/ 1803400 w 1807633"/>
              <a:gd name="connsiteY22" fmla="*/ 93133 h 110066"/>
              <a:gd name="connsiteX23" fmla="*/ 1528234 w 1807633"/>
              <a:gd name="connsiteY23" fmla="*/ 84666 h 110066"/>
              <a:gd name="connsiteX24" fmla="*/ 1384300 w 1807633"/>
              <a:gd name="connsiteY24" fmla="*/ 71967 h 110066"/>
              <a:gd name="connsiteX25" fmla="*/ 1214967 w 1807633"/>
              <a:gd name="connsiteY25" fmla="*/ 101600 h 110066"/>
              <a:gd name="connsiteX26" fmla="*/ 1155700 w 1807633"/>
              <a:gd name="connsiteY26" fmla="*/ 93133 h 110066"/>
              <a:gd name="connsiteX27" fmla="*/ 1121833 w 1807633"/>
              <a:gd name="connsiteY27" fmla="*/ 84666 h 110066"/>
              <a:gd name="connsiteX28" fmla="*/ 939800 w 1807633"/>
              <a:gd name="connsiteY28" fmla="*/ 93133 h 110066"/>
              <a:gd name="connsiteX29" fmla="*/ 872067 w 1807633"/>
              <a:gd name="connsiteY29" fmla="*/ 101600 h 110066"/>
              <a:gd name="connsiteX30" fmla="*/ 795867 w 1807633"/>
              <a:gd name="connsiteY30" fmla="*/ 110066 h 110066"/>
              <a:gd name="connsiteX31" fmla="*/ 592667 w 1807633"/>
              <a:gd name="connsiteY31" fmla="*/ 105833 h 110066"/>
              <a:gd name="connsiteX32" fmla="*/ 558800 w 1807633"/>
              <a:gd name="connsiteY32" fmla="*/ 101600 h 110066"/>
              <a:gd name="connsiteX33" fmla="*/ 516467 w 1807633"/>
              <a:gd name="connsiteY33" fmla="*/ 93133 h 110066"/>
              <a:gd name="connsiteX34" fmla="*/ 292100 w 1807633"/>
              <a:gd name="connsiteY34" fmla="*/ 88900 h 110066"/>
              <a:gd name="connsiteX35" fmla="*/ 275167 w 1807633"/>
              <a:gd name="connsiteY35" fmla="*/ 84666 h 110066"/>
              <a:gd name="connsiteX36" fmla="*/ 262467 w 1807633"/>
              <a:gd name="connsiteY36" fmla="*/ 80433 h 110066"/>
              <a:gd name="connsiteX37" fmla="*/ 198967 w 1807633"/>
              <a:gd name="connsiteY37" fmla="*/ 76200 h 110066"/>
              <a:gd name="connsiteX38" fmla="*/ 118533 w 1807633"/>
              <a:gd name="connsiteY38" fmla="*/ 59266 h 110066"/>
              <a:gd name="connsiteX39" fmla="*/ 71967 w 1807633"/>
              <a:gd name="connsiteY39" fmla="*/ 50800 h 110066"/>
              <a:gd name="connsiteX40" fmla="*/ 38100 w 1807633"/>
              <a:gd name="connsiteY40" fmla="*/ 46566 h 110066"/>
              <a:gd name="connsiteX41" fmla="*/ 12700 w 1807633"/>
              <a:gd name="connsiteY41" fmla="*/ 38100 h 110066"/>
              <a:gd name="connsiteX42" fmla="*/ 0 w 1807633"/>
              <a:gd name="connsiteY42" fmla="*/ 38100 h 110066"/>
              <a:gd name="connsiteX0" fmla="*/ 0 w 1807633"/>
              <a:gd name="connsiteY0" fmla="*/ 38100 h 110066"/>
              <a:gd name="connsiteX1" fmla="*/ 105833 w 1807633"/>
              <a:gd name="connsiteY1" fmla="*/ 25400 h 110066"/>
              <a:gd name="connsiteX2" fmla="*/ 139700 w 1807633"/>
              <a:gd name="connsiteY2" fmla="*/ 16933 h 110066"/>
              <a:gd name="connsiteX3" fmla="*/ 156633 w 1807633"/>
              <a:gd name="connsiteY3" fmla="*/ 12700 h 110066"/>
              <a:gd name="connsiteX4" fmla="*/ 220133 w 1807633"/>
              <a:gd name="connsiteY4" fmla="*/ 16933 h 110066"/>
              <a:gd name="connsiteX5" fmla="*/ 241300 w 1807633"/>
              <a:gd name="connsiteY5" fmla="*/ 25400 h 110066"/>
              <a:gd name="connsiteX6" fmla="*/ 262467 w 1807633"/>
              <a:gd name="connsiteY6" fmla="*/ 29633 h 110066"/>
              <a:gd name="connsiteX7" fmla="*/ 321733 w 1807633"/>
              <a:gd name="connsiteY7" fmla="*/ 38100 h 110066"/>
              <a:gd name="connsiteX8" fmla="*/ 423333 w 1807633"/>
              <a:gd name="connsiteY8" fmla="*/ 33866 h 110066"/>
              <a:gd name="connsiteX9" fmla="*/ 444500 w 1807633"/>
              <a:gd name="connsiteY9" fmla="*/ 25400 h 110066"/>
              <a:gd name="connsiteX10" fmla="*/ 478367 w 1807633"/>
              <a:gd name="connsiteY10" fmla="*/ 21166 h 110066"/>
              <a:gd name="connsiteX11" fmla="*/ 499533 w 1807633"/>
              <a:gd name="connsiteY11" fmla="*/ 16933 h 110066"/>
              <a:gd name="connsiteX12" fmla="*/ 723900 w 1807633"/>
              <a:gd name="connsiteY12" fmla="*/ 12700 h 110066"/>
              <a:gd name="connsiteX13" fmla="*/ 800100 w 1807633"/>
              <a:gd name="connsiteY13" fmla="*/ 8466 h 110066"/>
              <a:gd name="connsiteX14" fmla="*/ 914400 w 1807633"/>
              <a:gd name="connsiteY14" fmla="*/ 0 h 110066"/>
              <a:gd name="connsiteX15" fmla="*/ 1092200 w 1807633"/>
              <a:gd name="connsiteY15" fmla="*/ 4233 h 110066"/>
              <a:gd name="connsiteX16" fmla="*/ 1143000 w 1807633"/>
              <a:gd name="connsiteY16" fmla="*/ 8466 h 110066"/>
              <a:gd name="connsiteX17" fmla="*/ 1181100 w 1807633"/>
              <a:gd name="connsiteY17" fmla="*/ 12700 h 110066"/>
              <a:gd name="connsiteX18" fmla="*/ 1270000 w 1807633"/>
              <a:gd name="connsiteY18" fmla="*/ 29633 h 110066"/>
              <a:gd name="connsiteX19" fmla="*/ 1418167 w 1807633"/>
              <a:gd name="connsiteY19" fmla="*/ 12700 h 110066"/>
              <a:gd name="connsiteX20" fmla="*/ 1714500 w 1807633"/>
              <a:gd name="connsiteY20" fmla="*/ 33866 h 110066"/>
              <a:gd name="connsiteX21" fmla="*/ 1807633 w 1807633"/>
              <a:gd name="connsiteY21" fmla="*/ 55033 h 110066"/>
              <a:gd name="connsiteX22" fmla="*/ 1803400 w 1807633"/>
              <a:gd name="connsiteY22" fmla="*/ 93133 h 110066"/>
              <a:gd name="connsiteX23" fmla="*/ 1528234 w 1807633"/>
              <a:gd name="connsiteY23" fmla="*/ 84666 h 110066"/>
              <a:gd name="connsiteX24" fmla="*/ 1384300 w 1807633"/>
              <a:gd name="connsiteY24" fmla="*/ 71967 h 110066"/>
              <a:gd name="connsiteX25" fmla="*/ 1240367 w 1807633"/>
              <a:gd name="connsiteY25" fmla="*/ 84667 h 110066"/>
              <a:gd name="connsiteX26" fmla="*/ 1155700 w 1807633"/>
              <a:gd name="connsiteY26" fmla="*/ 93133 h 110066"/>
              <a:gd name="connsiteX27" fmla="*/ 1121833 w 1807633"/>
              <a:gd name="connsiteY27" fmla="*/ 84666 h 110066"/>
              <a:gd name="connsiteX28" fmla="*/ 939800 w 1807633"/>
              <a:gd name="connsiteY28" fmla="*/ 93133 h 110066"/>
              <a:gd name="connsiteX29" fmla="*/ 872067 w 1807633"/>
              <a:gd name="connsiteY29" fmla="*/ 101600 h 110066"/>
              <a:gd name="connsiteX30" fmla="*/ 795867 w 1807633"/>
              <a:gd name="connsiteY30" fmla="*/ 110066 h 110066"/>
              <a:gd name="connsiteX31" fmla="*/ 592667 w 1807633"/>
              <a:gd name="connsiteY31" fmla="*/ 105833 h 110066"/>
              <a:gd name="connsiteX32" fmla="*/ 558800 w 1807633"/>
              <a:gd name="connsiteY32" fmla="*/ 101600 h 110066"/>
              <a:gd name="connsiteX33" fmla="*/ 516467 w 1807633"/>
              <a:gd name="connsiteY33" fmla="*/ 93133 h 110066"/>
              <a:gd name="connsiteX34" fmla="*/ 292100 w 1807633"/>
              <a:gd name="connsiteY34" fmla="*/ 88900 h 110066"/>
              <a:gd name="connsiteX35" fmla="*/ 275167 w 1807633"/>
              <a:gd name="connsiteY35" fmla="*/ 84666 h 110066"/>
              <a:gd name="connsiteX36" fmla="*/ 262467 w 1807633"/>
              <a:gd name="connsiteY36" fmla="*/ 80433 h 110066"/>
              <a:gd name="connsiteX37" fmla="*/ 198967 w 1807633"/>
              <a:gd name="connsiteY37" fmla="*/ 76200 h 110066"/>
              <a:gd name="connsiteX38" fmla="*/ 118533 w 1807633"/>
              <a:gd name="connsiteY38" fmla="*/ 59266 h 110066"/>
              <a:gd name="connsiteX39" fmla="*/ 71967 w 1807633"/>
              <a:gd name="connsiteY39" fmla="*/ 50800 h 110066"/>
              <a:gd name="connsiteX40" fmla="*/ 38100 w 1807633"/>
              <a:gd name="connsiteY40" fmla="*/ 46566 h 110066"/>
              <a:gd name="connsiteX41" fmla="*/ 12700 w 1807633"/>
              <a:gd name="connsiteY41" fmla="*/ 38100 h 110066"/>
              <a:gd name="connsiteX42" fmla="*/ 0 w 1807633"/>
              <a:gd name="connsiteY42" fmla="*/ 38100 h 110066"/>
              <a:gd name="connsiteX0" fmla="*/ 0 w 1807633"/>
              <a:gd name="connsiteY0" fmla="*/ 38100 h 110066"/>
              <a:gd name="connsiteX1" fmla="*/ 105833 w 1807633"/>
              <a:gd name="connsiteY1" fmla="*/ 25400 h 110066"/>
              <a:gd name="connsiteX2" fmla="*/ 139700 w 1807633"/>
              <a:gd name="connsiteY2" fmla="*/ 16933 h 110066"/>
              <a:gd name="connsiteX3" fmla="*/ 156633 w 1807633"/>
              <a:gd name="connsiteY3" fmla="*/ 12700 h 110066"/>
              <a:gd name="connsiteX4" fmla="*/ 220133 w 1807633"/>
              <a:gd name="connsiteY4" fmla="*/ 16933 h 110066"/>
              <a:gd name="connsiteX5" fmla="*/ 241300 w 1807633"/>
              <a:gd name="connsiteY5" fmla="*/ 25400 h 110066"/>
              <a:gd name="connsiteX6" fmla="*/ 262467 w 1807633"/>
              <a:gd name="connsiteY6" fmla="*/ 29633 h 110066"/>
              <a:gd name="connsiteX7" fmla="*/ 321733 w 1807633"/>
              <a:gd name="connsiteY7" fmla="*/ 38100 h 110066"/>
              <a:gd name="connsiteX8" fmla="*/ 423333 w 1807633"/>
              <a:gd name="connsiteY8" fmla="*/ 33866 h 110066"/>
              <a:gd name="connsiteX9" fmla="*/ 444500 w 1807633"/>
              <a:gd name="connsiteY9" fmla="*/ 25400 h 110066"/>
              <a:gd name="connsiteX10" fmla="*/ 478367 w 1807633"/>
              <a:gd name="connsiteY10" fmla="*/ 21166 h 110066"/>
              <a:gd name="connsiteX11" fmla="*/ 499533 w 1807633"/>
              <a:gd name="connsiteY11" fmla="*/ 16933 h 110066"/>
              <a:gd name="connsiteX12" fmla="*/ 723900 w 1807633"/>
              <a:gd name="connsiteY12" fmla="*/ 12700 h 110066"/>
              <a:gd name="connsiteX13" fmla="*/ 800100 w 1807633"/>
              <a:gd name="connsiteY13" fmla="*/ 8466 h 110066"/>
              <a:gd name="connsiteX14" fmla="*/ 914400 w 1807633"/>
              <a:gd name="connsiteY14" fmla="*/ 0 h 110066"/>
              <a:gd name="connsiteX15" fmla="*/ 1092200 w 1807633"/>
              <a:gd name="connsiteY15" fmla="*/ 4233 h 110066"/>
              <a:gd name="connsiteX16" fmla="*/ 1143000 w 1807633"/>
              <a:gd name="connsiteY16" fmla="*/ 8466 h 110066"/>
              <a:gd name="connsiteX17" fmla="*/ 1181100 w 1807633"/>
              <a:gd name="connsiteY17" fmla="*/ 12700 h 110066"/>
              <a:gd name="connsiteX18" fmla="*/ 1270000 w 1807633"/>
              <a:gd name="connsiteY18" fmla="*/ 29633 h 110066"/>
              <a:gd name="connsiteX19" fmla="*/ 1418167 w 1807633"/>
              <a:gd name="connsiteY19" fmla="*/ 12700 h 110066"/>
              <a:gd name="connsiteX20" fmla="*/ 1714500 w 1807633"/>
              <a:gd name="connsiteY20" fmla="*/ 33866 h 110066"/>
              <a:gd name="connsiteX21" fmla="*/ 1807633 w 1807633"/>
              <a:gd name="connsiteY21" fmla="*/ 55033 h 110066"/>
              <a:gd name="connsiteX22" fmla="*/ 1803400 w 1807633"/>
              <a:gd name="connsiteY22" fmla="*/ 93133 h 110066"/>
              <a:gd name="connsiteX23" fmla="*/ 1528234 w 1807633"/>
              <a:gd name="connsiteY23" fmla="*/ 84666 h 110066"/>
              <a:gd name="connsiteX24" fmla="*/ 1384300 w 1807633"/>
              <a:gd name="connsiteY24" fmla="*/ 71967 h 110066"/>
              <a:gd name="connsiteX25" fmla="*/ 1240367 w 1807633"/>
              <a:gd name="connsiteY25" fmla="*/ 84667 h 110066"/>
              <a:gd name="connsiteX26" fmla="*/ 1121833 w 1807633"/>
              <a:gd name="connsiteY26" fmla="*/ 84666 h 110066"/>
              <a:gd name="connsiteX27" fmla="*/ 939800 w 1807633"/>
              <a:gd name="connsiteY27" fmla="*/ 93133 h 110066"/>
              <a:gd name="connsiteX28" fmla="*/ 872067 w 1807633"/>
              <a:gd name="connsiteY28" fmla="*/ 101600 h 110066"/>
              <a:gd name="connsiteX29" fmla="*/ 795867 w 1807633"/>
              <a:gd name="connsiteY29" fmla="*/ 110066 h 110066"/>
              <a:gd name="connsiteX30" fmla="*/ 592667 w 1807633"/>
              <a:gd name="connsiteY30" fmla="*/ 105833 h 110066"/>
              <a:gd name="connsiteX31" fmla="*/ 558800 w 1807633"/>
              <a:gd name="connsiteY31" fmla="*/ 101600 h 110066"/>
              <a:gd name="connsiteX32" fmla="*/ 516467 w 1807633"/>
              <a:gd name="connsiteY32" fmla="*/ 93133 h 110066"/>
              <a:gd name="connsiteX33" fmla="*/ 292100 w 1807633"/>
              <a:gd name="connsiteY33" fmla="*/ 88900 h 110066"/>
              <a:gd name="connsiteX34" fmla="*/ 275167 w 1807633"/>
              <a:gd name="connsiteY34" fmla="*/ 84666 h 110066"/>
              <a:gd name="connsiteX35" fmla="*/ 262467 w 1807633"/>
              <a:gd name="connsiteY35" fmla="*/ 80433 h 110066"/>
              <a:gd name="connsiteX36" fmla="*/ 198967 w 1807633"/>
              <a:gd name="connsiteY36" fmla="*/ 76200 h 110066"/>
              <a:gd name="connsiteX37" fmla="*/ 118533 w 1807633"/>
              <a:gd name="connsiteY37" fmla="*/ 59266 h 110066"/>
              <a:gd name="connsiteX38" fmla="*/ 71967 w 1807633"/>
              <a:gd name="connsiteY38" fmla="*/ 50800 h 110066"/>
              <a:gd name="connsiteX39" fmla="*/ 38100 w 1807633"/>
              <a:gd name="connsiteY39" fmla="*/ 46566 h 110066"/>
              <a:gd name="connsiteX40" fmla="*/ 12700 w 1807633"/>
              <a:gd name="connsiteY40" fmla="*/ 38100 h 110066"/>
              <a:gd name="connsiteX41" fmla="*/ 0 w 1807633"/>
              <a:gd name="connsiteY41" fmla="*/ 38100 h 110066"/>
              <a:gd name="connsiteX0" fmla="*/ 0 w 1807633"/>
              <a:gd name="connsiteY0" fmla="*/ 38100 h 110066"/>
              <a:gd name="connsiteX1" fmla="*/ 105833 w 1807633"/>
              <a:gd name="connsiteY1" fmla="*/ 25400 h 110066"/>
              <a:gd name="connsiteX2" fmla="*/ 139700 w 1807633"/>
              <a:gd name="connsiteY2" fmla="*/ 16933 h 110066"/>
              <a:gd name="connsiteX3" fmla="*/ 156633 w 1807633"/>
              <a:gd name="connsiteY3" fmla="*/ 12700 h 110066"/>
              <a:gd name="connsiteX4" fmla="*/ 220133 w 1807633"/>
              <a:gd name="connsiteY4" fmla="*/ 16933 h 110066"/>
              <a:gd name="connsiteX5" fmla="*/ 241300 w 1807633"/>
              <a:gd name="connsiteY5" fmla="*/ 25400 h 110066"/>
              <a:gd name="connsiteX6" fmla="*/ 262467 w 1807633"/>
              <a:gd name="connsiteY6" fmla="*/ 29633 h 110066"/>
              <a:gd name="connsiteX7" fmla="*/ 321733 w 1807633"/>
              <a:gd name="connsiteY7" fmla="*/ 38100 h 110066"/>
              <a:gd name="connsiteX8" fmla="*/ 423333 w 1807633"/>
              <a:gd name="connsiteY8" fmla="*/ 33866 h 110066"/>
              <a:gd name="connsiteX9" fmla="*/ 444500 w 1807633"/>
              <a:gd name="connsiteY9" fmla="*/ 25400 h 110066"/>
              <a:gd name="connsiteX10" fmla="*/ 478367 w 1807633"/>
              <a:gd name="connsiteY10" fmla="*/ 21166 h 110066"/>
              <a:gd name="connsiteX11" fmla="*/ 499533 w 1807633"/>
              <a:gd name="connsiteY11" fmla="*/ 16933 h 110066"/>
              <a:gd name="connsiteX12" fmla="*/ 723900 w 1807633"/>
              <a:gd name="connsiteY12" fmla="*/ 12700 h 110066"/>
              <a:gd name="connsiteX13" fmla="*/ 800100 w 1807633"/>
              <a:gd name="connsiteY13" fmla="*/ 8466 h 110066"/>
              <a:gd name="connsiteX14" fmla="*/ 914400 w 1807633"/>
              <a:gd name="connsiteY14" fmla="*/ 0 h 110066"/>
              <a:gd name="connsiteX15" fmla="*/ 1092200 w 1807633"/>
              <a:gd name="connsiteY15" fmla="*/ 4233 h 110066"/>
              <a:gd name="connsiteX16" fmla="*/ 1143000 w 1807633"/>
              <a:gd name="connsiteY16" fmla="*/ 8466 h 110066"/>
              <a:gd name="connsiteX17" fmla="*/ 1181100 w 1807633"/>
              <a:gd name="connsiteY17" fmla="*/ 12700 h 110066"/>
              <a:gd name="connsiteX18" fmla="*/ 1270000 w 1807633"/>
              <a:gd name="connsiteY18" fmla="*/ 29633 h 110066"/>
              <a:gd name="connsiteX19" fmla="*/ 1418167 w 1807633"/>
              <a:gd name="connsiteY19" fmla="*/ 12700 h 110066"/>
              <a:gd name="connsiteX20" fmla="*/ 1714500 w 1807633"/>
              <a:gd name="connsiteY20" fmla="*/ 33866 h 110066"/>
              <a:gd name="connsiteX21" fmla="*/ 1807633 w 1807633"/>
              <a:gd name="connsiteY21" fmla="*/ 55033 h 110066"/>
              <a:gd name="connsiteX22" fmla="*/ 1803400 w 1807633"/>
              <a:gd name="connsiteY22" fmla="*/ 93133 h 110066"/>
              <a:gd name="connsiteX23" fmla="*/ 1528234 w 1807633"/>
              <a:gd name="connsiteY23" fmla="*/ 84666 h 110066"/>
              <a:gd name="connsiteX24" fmla="*/ 1384300 w 1807633"/>
              <a:gd name="connsiteY24" fmla="*/ 71967 h 110066"/>
              <a:gd name="connsiteX25" fmla="*/ 1240367 w 1807633"/>
              <a:gd name="connsiteY25" fmla="*/ 84667 h 110066"/>
              <a:gd name="connsiteX26" fmla="*/ 1121833 w 1807633"/>
              <a:gd name="connsiteY26" fmla="*/ 71966 h 110066"/>
              <a:gd name="connsiteX27" fmla="*/ 939800 w 1807633"/>
              <a:gd name="connsiteY27" fmla="*/ 93133 h 110066"/>
              <a:gd name="connsiteX28" fmla="*/ 872067 w 1807633"/>
              <a:gd name="connsiteY28" fmla="*/ 101600 h 110066"/>
              <a:gd name="connsiteX29" fmla="*/ 795867 w 1807633"/>
              <a:gd name="connsiteY29" fmla="*/ 110066 h 110066"/>
              <a:gd name="connsiteX30" fmla="*/ 592667 w 1807633"/>
              <a:gd name="connsiteY30" fmla="*/ 105833 h 110066"/>
              <a:gd name="connsiteX31" fmla="*/ 558800 w 1807633"/>
              <a:gd name="connsiteY31" fmla="*/ 101600 h 110066"/>
              <a:gd name="connsiteX32" fmla="*/ 516467 w 1807633"/>
              <a:gd name="connsiteY32" fmla="*/ 93133 h 110066"/>
              <a:gd name="connsiteX33" fmla="*/ 292100 w 1807633"/>
              <a:gd name="connsiteY33" fmla="*/ 88900 h 110066"/>
              <a:gd name="connsiteX34" fmla="*/ 275167 w 1807633"/>
              <a:gd name="connsiteY34" fmla="*/ 84666 h 110066"/>
              <a:gd name="connsiteX35" fmla="*/ 262467 w 1807633"/>
              <a:gd name="connsiteY35" fmla="*/ 80433 h 110066"/>
              <a:gd name="connsiteX36" fmla="*/ 198967 w 1807633"/>
              <a:gd name="connsiteY36" fmla="*/ 76200 h 110066"/>
              <a:gd name="connsiteX37" fmla="*/ 118533 w 1807633"/>
              <a:gd name="connsiteY37" fmla="*/ 59266 h 110066"/>
              <a:gd name="connsiteX38" fmla="*/ 71967 w 1807633"/>
              <a:gd name="connsiteY38" fmla="*/ 50800 h 110066"/>
              <a:gd name="connsiteX39" fmla="*/ 38100 w 1807633"/>
              <a:gd name="connsiteY39" fmla="*/ 46566 h 110066"/>
              <a:gd name="connsiteX40" fmla="*/ 12700 w 1807633"/>
              <a:gd name="connsiteY40" fmla="*/ 38100 h 110066"/>
              <a:gd name="connsiteX41" fmla="*/ 0 w 1807633"/>
              <a:gd name="connsiteY41" fmla="*/ 38100 h 110066"/>
              <a:gd name="connsiteX0" fmla="*/ 0 w 1807633"/>
              <a:gd name="connsiteY0" fmla="*/ 38100 h 110066"/>
              <a:gd name="connsiteX1" fmla="*/ 105833 w 1807633"/>
              <a:gd name="connsiteY1" fmla="*/ 25400 h 110066"/>
              <a:gd name="connsiteX2" fmla="*/ 139700 w 1807633"/>
              <a:gd name="connsiteY2" fmla="*/ 16933 h 110066"/>
              <a:gd name="connsiteX3" fmla="*/ 156633 w 1807633"/>
              <a:gd name="connsiteY3" fmla="*/ 12700 h 110066"/>
              <a:gd name="connsiteX4" fmla="*/ 220133 w 1807633"/>
              <a:gd name="connsiteY4" fmla="*/ 16933 h 110066"/>
              <a:gd name="connsiteX5" fmla="*/ 241300 w 1807633"/>
              <a:gd name="connsiteY5" fmla="*/ 25400 h 110066"/>
              <a:gd name="connsiteX6" fmla="*/ 262467 w 1807633"/>
              <a:gd name="connsiteY6" fmla="*/ 29633 h 110066"/>
              <a:gd name="connsiteX7" fmla="*/ 321733 w 1807633"/>
              <a:gd name="connsiteY7" fmla="*/ 38100 h 110066"/>
              <a:gd name="connsiteX8" fmla="*/ 423333 w 1807633"/>
              <a:gd name="connsiteY8" fmla="*/ 33866 h 110066"/>
              <a:gd name="connsiteX9" fmla="*/ 444500 w 1807633"/>
              <a:gd name="connsiteY9" fmla="*/ 25400 h 110066"/>
              <a:gd name="connsiteX10" fmla="*/ 478367 w 1807633"/>
              <a:gd name="connsiteY10" fmla="*/ 21166 h 110066"/>
              <a:gd name="connsiteX11" fmla="*/ 499533 w 1807633"/>
              <a:gd name="connsiteY11" fmla="*/ 16933 h 110066"/>
              <a:gd name="connsiteX12" fmla="*/ 723900 w 1807633"/>
              <a:gd name="connsiteY12" fmla="*/ 12700 h 110066"/>
              <a:gd name="connsiteX13" fmla="*/ 800100 w 1807633"/>
              <a:gd name="connsiteY13" fmla="*/ 8466 h 110066"/>
              <a:gd name="connsiteX14" fmla="*/ 914400 w 1807633"/>
              <a:gd name="connsiteY14" fmla="*/ 0 h 110066"/>
              <a:gd name="connsiteX15" fmla="*/ 1092200 w 1807633"/>
              <a:gd name="connsiteY15" fmla="*/ 4233 h 110066"/>
              <a:gd name="connsiteX16" fmla="*/ 1143000 w 1807633"/>
              <a:gd name="connsiteY16" fmla="*/ 8466 h 110066"/>
              <a:gd name="connsiteX17" fmla="*/ 1181100 w 1807633"/>
              <a:gd name="connsiteY17" fmla="*/ 12700 h 110066"/>
              <a:gd name="connsiteX18" fmla="*/ 1270000 w 1807633"/>
              <a:gd name="connsiteY18" fmla="*/ 29633 h 110066"/>
              <a:gd name="connsiteX19" fmla="*/ 1418167 w 1807633"/>
              <a:gd name="connsiteY19" fmla="*/ 12700 h 110066"/>
              <a:gd name="connsiteX20" fmla="*/ 1714500 w 1807633"/>
              <a:gd name="connsiteY20" fmla="*/ 33866 h 110066"/>
              <a:gd name="connsiteX21" fmla="*/ 1807633 w 1807633"/>
              <a:gd name="connsiteY21" fmla="*/ 55033 h 110066"/>
              <a:gd name="connsiteX22" fmla="*/ 1803400 w 1807633"/>
              <a:gd name="connsiteY22" fmla="*/ 93133 h 110066"/>
              <a:gd name="connsiteX23" fmla="*/ 1528234 w 1807633"/>
              <a:gd name="connsiteY23" fmla="*/ 84666 h 110066"/>
              <a:gd name="connsiteX24" fmla="*/ 1384300 w 1807633"/>
              <a:gd name="connsiteY24" fmla="*/ 71967 h 110066"/>
              <a:gd name="connsiteX25" fmla="*/ 1240367 w 1807633"/>
              <a:gd name="connsiteY25" fmla="*/ 84667 h 110066"/>
              <a:gd name="connsiteX26" fmla="*/ 1121833 w 1807633"/>
              <a:gd name="connsiteY26" fmla="*/ 71966 h 110066"/>
              <a:gd name="connsiteX27" fmla="*/ 965200 w 1807633"/>
              <a:gd name="connsiteY27" fmla="*/ 80433 h 110066"/>
              <a:gd name="connsiteX28" fmla="*/ 872067 w 1807633"/>
              <a:gd name="connsiteY28" fmla="*/ 101600 h 110066"/>
              <a:gd name="connsiteX29" fmla="*/ 795867 w 1807633"/>
              <a:gd name="connsiteY29" fmla="*/ 110066 h 110066"/>
              <a:gd name="connsiteX30" fmla="*/ 592667 w 1807633"/>
              <a:gd name="connsiteY30" fmla="*/ 105833 h 110066"/>
              <a:gd name="connsiteX31" fmla="*/ 558800 w 1807633"/>
              <a:gd name="connsiteY31" fmla="*/ 101600 h 110066"/>
              <a:gd name="connsiteX32" fmla="*/ 516467 w 1807633"/>
              <a:gd name="connsiteY32" fmla="*/ 93133 h 110066"/>
              <a:gd name="connsiteX33" fmla="*/ 292100 w 1807633"/>
              <a:gd name="connsiteY33" fmla="*/ 88900 h 110066"/>
              <a:gd name="connsiteX34" fmla="*/ 275167 w 1807633"/>
              <a:gd name="connsiteY34" fmla="*/ 84666 h 110066"/>
              <a:gd name="connsiteX35" fmla="*/ 262467 w 1807633"/>
              <a:gd name="connsiteY35" fmla="*/ 80433 h 110066"/>
              <a:gd name="connsiteX36" fmla="*/ 198967 w 1807633"/>
              <a:gd name="connsiteY36" fmla="*/ 76200 h 110066"/>
              <a:gd name="connsiteX37" fmla="*/ 118533 w 1807633"/>
              <a:gd name="connsiteY37" fmla="*/ 59266 h 110066"/>
              <a:gd name="connsiteX38" fmla="*/ 71967 w 1807633"/>
              <a:gd name="connsiteY38" fmla="*/ 50800 h 110066"/>
              <a:gd name="connsiteX39" fmla="*/ 38100 w 1807633"/>
              <a:gd name="connsiteY39" fmla="*/ 46566 h 110066"/>
              <a:gd name="connsiteX40" fmla="*/ 12700 w 1807633"/>
              <a:gd name="connsiteY40" fmla="*/ 38100 h 110066"/>
              <a:gd name="connsiteX41" fmla="*/ 0 w 1807633"/>
              <a:gd name="connsiteY41" fmla="*/ 38100 h 110066"/>
              <a:gd name="connsiteX0" fmla="*/ 0 w 1807633"/>
              <a:gd name="connsiteY0" fmla="*/ 38100 h 111119"/>
              <a:gd name="connsiteX1" fmla="*/ 105833 w 1807633"/>
              <a:gd name="connsiteY1" fmla="*/ 25400 h 111119"/>
              <a:gd name="connsiteX2" fmla="*/ 139700 w 1807633"/>
              <a:gd name="connsiteY2" fmla="*/ 16933 h 111119"/>
              <a:gd name="connsiteX3" fmla="*/ 156633 w 1807633"/>
              <a:gd name="connsiteY3" fmla="*/ 12700 h 111119"/>
              <a:gd name="connsiteX4" fmla="*/ 220133 w 1807633"/>
              <a:gd name="connsiteY4" fmla="*/ 16933 h 111119"/>
              <a:gd name="connsiteX5" fmla="*/ 241300 w 1807633"/>
              <a:gd name="connsiteY5" fmla="*/ 25400 h 111119"/>
              <a:gd name="connsiteX6" fmla="*/ 262467 w 1807633"/>
              <a:gd name="connsiteY6" fmla="*/ 29633 h 111119"/>
              <a:gd name="connsiteX7" fmla="*/ 321733 w 1807633"/>
              <a:gd name="connsiteY7" fmla="*/ 38100 h 111119"/>
              <a:gd name="connsiteX8" fmla="*/ 423333 w 1807633"/>
              <a:gd name="connsiteY8" fmla="*/ 33866 h 111119"/>
              <a:gd name="connsiteX9" fmla="*/ 444500 w 1807633"/>
              <a:gd name="connsiteY9" fmla="*/ 25400 h 111119"/>
              <a:gd name="connsiteX10" fmla="*/ 478367 w 1807633"/>
              <a:gd name="connsiteY10" fmla="*/ 21166 h 111119"/>
              <a:gd name="connsiteX11" fmla="*/ 499533 w 1807633"/>
              <a:gd name="connsiteY11" fmla="*/ 16933 h 111119"/>
              <a:gd name="connsiteX12" fmla="*/ 723900 w 1807633"/>
              <a:gd name="connsiteY12" fmla="*/ 12700 h 111119"/>
              <a:gd name="connsiteX13" fmla="*/ 800100 w 1807633"/>
              <a:gd name="connsiteY13" fmla="*/ 8466 h 111119"/>
              <a:gd name="connsiteX14" fmla="*/ 914400 w 1807633"/>
              <a:gd name="connsiteY14" fmla="*/ 0 h 111119"/>
              <a:gd name="connsiteX15" fmla="*/ 1092200 w 1807633"/>
              <a:gd name="connsiteY15" fmla="*/ 4233 h 111119"/>
              <a:gd name="connsiteX16" fmla="*/ 1143000 w 1807633"/>
              <a:gd name="connsiteY16" fmla="*/ 8466 h 111119"/>
              <a:gd name="connsiteX17" fmla="*/ 1181100 w 1807633"/>
              <a:gd name="connsiteY17" fmla="*/ 12700 h 111119"/>
              <a:gd name="connsiteX18" fmla="*/ 1270000 w 1807633"/>
              <a:gd name="connsiteY18" fmla="*/ 29633 h 111119"/>
              <a:gd name="connsiteX19" fmla="*/ 1418167 w 1807633"/>
              <a:gd name="connsiteY19" fmla="*/ 12700 h 111119"/>
              <a:gd name="connsiteX20" fmla="*/ 1714500 w 1807633"/>
              <a:gd name="connsiteY20" fmla="*/ 33866 h 111119"/>
              <a:gd name="connsiteX21" fmla="*/ 1807633 w 1807633"/>
              <a:gd name="connsiteY21" fmla="*/ 55033 h 111119"/>
              <a:gd name="connsiteX22" fmla="*/ 1803400 w 1807633"/>
              <a:gd name="connsiteY22" fmla="*/ 93133 h 111119"/>
              <a:gd name="connsiteX23" fmla="*/ 1528234 w 1807633"/>
              <a:gd name="connsiteY23" fmla="*/ 84666 h 111119"/>
              <a:gd name="connsiteX24" fmla="*/ 1384300 w 1807633"/>
              <a:gd name="connsiteY24" fmla="*/ 71967 h 111119"/>
              <a:gd name="connsiteX25" fmla="*/ 1240367 w 1807633"/>
              <a:gd name="connsiteY25" fmla="*/ 84667 h 111119"/>
              <a:gd name="connsiteX26" fmla="*/ 1121833 w 1807633"/>
              <a:gd name="connsiteY26" fmla="*/ 71966 h 111119"/>
              <a:gd name="connsiteX27" fmla="*/ 965200 w 1807633"/>
              <a:gd name="connsiteY27" fmla="*/ 80433 h 111119"/>
              <a:gd name="connsiteX28" fmla="*/ 867834 w 1807633"/>
              <a:gd name="connsiteY28" fmla="*/ 84666 h 111119"/>
              <a:gd name="connsiteX29" fmla="*/ 795867 w 1807633"/>
              <a:gd name="connsiteY29" fmla="*/ 110066 h 111119"/>
              <a:gd name="connsiteX30" fmla="*/ 592667 w 1807633"/>
              <a:gd name="connsiteY30" fmla="*/ 105833 h 111119"/>
              <a:gd name="connsiteX31" fmla="*/ 558800 w 1807633"/>
              <a:gd name="connsiteY31" fmla="*/ 101600 h 111119"/>
              <a:gd name="connsiteX32" fmla="*/ 516467 w 1807633"/>
              <a:gd name="connsiteY32" fmla="*/ 93133 h 111119"/>
              <a:gd name="connsiteX33" fmla="*/ 292100 w 1807633"/>
              <a:gd name="connsiteY33" fmla="*/ 88900 h 111119"/>
              <a:gd name="connsiteX34" fmla="*/ 275167 w 1807633"/>
              <a:gd name="connsiteY34" fmla="*/ 84666 h 111119"/>
              <a:gd name="connsiteX35" fmla="*/ 262467 w 1807633"/>
              <a:gd name="connsiteY35" fmla="*/ 80433 h 111119"/>
              <a:gd name="connsiteX36" fmla="*/ 198967 w 1807633"/>
              <a:gd name="connsiteY36" fmla="*/ 76200 h 111119"/>
              <a:gd name="connsiteX37" fmla="*/ 118533 w 1807633"/>
              <a:gd name="connsiteY37" fmla="*/ 59266 h 111119"/>
              <a:gd name="connsiteX38" fmla="*/ 71967 w 1807633"/>
              <a:gd name="connsiteY38" fmla="*/ 50800 h 111119"/>
              <a:gd name="connsiteX39" fmla="*/ 38100 w 1807633"/>
              <a:gd name="connsiteY39" fmla="*/ 46566 h 111119"/>
              <a:gd name="connsiteX40" fmla="*/ 12700 w 1807633"/>
              <a:gd name="connsiteY40" fmla="*/ 38100 h 111119"/>
              <a:gd name="connsiteX41" fmla="*/ 0 w 1807633"/>
              <a:gd name="connsiteY41" fmla="*/ 38100 h 111119"/>
              <a:gd name="connsiteX0" fmla="*/ 0 w 1807633"/>
              <a:gd name="connsiteY0" fmla="*/ 38100 h 106141"/>
              <a:gd name="connsiteX1" fmla="*/ 105833 w 1807633"/>
              <a:gd name="connsiteY1" fmla="*/ 25400 h 106141"/>
              <a:gd name="connsiteX2" fmla="*/ 139700 w 1807633"/>
              <a:gd name="connsiteY2" fmla="*/ 16933 h 106141"/>
              <a:gd name="connsiteX3" fmla="*/ 156633 w 1807633"/>
              <a:gd name="connsiteY3" fmla="*/ 12700 h 106141"/>
              <a:gd name="connsiteX4" fmla="*/ 220133 w 1807633"/>
              <a:gd name="connsiteY4" fmla="*/ 16933 h 106141"/>
              <a:gd name="connsiteX5" fmla="*/ 241300 w 1807633"/>
              <a:gd name="connsiteY5" fmla="*/ 25400 h 106141"/>
              <a:gd name="connsiteX6" fmla="*/ 262467 w 1807633"/>
              <a:gd name="connsiteY6" fmla="*/ 29633 h 106141"/>
              <a:gd name="connsiteX7" fmla="*/ 321733 w 1807633"/>
              <a:gd name="connsiteY7" fmla="*/ 38100 h 106141"/>
              <a:gd name="connsiteX8" fmla="*/ 423333 w 1807633"/>
              <a:gd name="connsiteY8" fmla="*/ 33866 h 106141"/>
              <a:gd name="connsiteX9" fmla="*/ 444500 w 1807633"/>
              <a:gd name="connsiteY9" fmla="*/ 25400 h 106141"/>
              <a:gd name="connsiteX10" fmla="*/ 478367 w 1807633"/>
              <a:gd name="connsiteY10" fmla="*/ 21166 h 106141"/>
              <a:gd name="connsiteX11" fmla="*/ 499533 w 1807633"/>
              <a:gd name="connsiteY11" fmla="*/ 16933 h 106141"/>
              <a:gd name="connsiteX12" fmla="*/ 723900 w 1807633"/>
              <a:gd name="connsiteY12" fmla="*/ 12700 h 106141"/>
              <a:gd name="connsiteX13" fmla="*/ 800100 w 1807633"/>
              <a:gd name="connsiteY13" fmla="*/ 8466 h 106141"/>
              <a:gd name="connsiteX14" fmla="*/ 914400 w 1807633"/>
              <a:gd name="connsiteY14" fmla="*/ 0 h 106141"/>
              <a:gd name="connsiteX15" fmla="*/ 1092200 w 1807633"/>
              <a:gd name="connsiteY15" fmla="*/ 4233 h 106141"/>
              <a:gd name="connsiteX16" fmla="*/ 1143000 w 1807633"/>
              <a:gd name="connsiteY16" fmla="*/ 8466 h 106141"/>
              <a:gd name="connsiteX17" fmla="*/ 1181100 w 1807633"/>
              <a:gd name="connsiteY17" fmla="*/ 12700 h 106141"/>
              <a:gd name="connsiteX18" fmla="*/ 1270000 w 1807633"/>
              <a:gd name="connsiteY18" fmla="*/ 29633 h 106141"/>
              <a:gd name="connsiteX19" fmla="*/ 1418167 w 1807633"/>
              <a:gd name="connsiteY19" fmla="*/ 12700 h 106141"/>
              <a:gd name="connsiteX20" fmla="*/ 1714500 w 1807633"/>
              <a:gd name="connsiteY20" fmla="*/ 33866 h 106141"/>
              <a:gd name="connsiteX21" fmla="*/ 1807633 w 1807633"/>
              <a:gd name="connsiteY21" fmla="*/ 55033 h 106141"/>
              <a:gd name="connsiteX22" fmla="*/ 1803400 w 1807633"/>
              <a:gd name="connsiteY22" fmla="*/ 93133 h 106141"/>
              <a:gd name="connsiteX23" fmla="*/ 1528234 w 1807633"/>
              <a:gd name="connsiteY23" fmla="*/ 84666 h 106141"/>
              <a:gd name="connsiteX24" fmla="*/ 1384300 w 1807633"/>
              <a:gd name="connsiteY24" fmla="*/ 71967 h 106141"/>
              <a:gd name="connsiteX25" fmla="*/ 1240367 w 1807633"/>
              <a:gd name="connsiteY25" fmla="*/ 84667 h 106141"/>
              <a:gd name="connsiteX26" fmla="*/ 1121833 w 1807633"/>
              <a:gd name="connsiteY26" fmla="*/ 71966 h 106141"/>
              <a:gd name="connsiteX27" fmla="*/ 965200 w 1807633"/>
              <a:gd name="connsiteY27" fmla="*/ 80433 h 106141"/>
              <a:gd name="connsiteX28" fmla="*/ 867834 w 1807633"/>
              <a:gd name="connsiteY28" fmla="*/ 84666 h 106141"/>
              <a:gd name="connsiteX29" fmla="*/ 774700 w 1807633"/>
              <a:gd name="connsiteY29" fmla="*/ 93133 h 106141"/>
              <a:gd name="connsiteX30" fmla="*/ 592667 w 1807633"/>
              <a:gd name="connsiteY30" fmla="*/ 105833 h 106141"/>
              <a:gd name="connsiteX31" fmla="*/ 558800 w 1807633"/>
              <a:gd name="connsiteY31" fmla="*/ 101600 h 106141"/>
              <a:gd name="connsiteX32" fmla="*/ 516467 w 1807633"/>
              <a:gd name="connsiteY32" fmla="*/ 93133 h 106141"/>
              <a:gd name="connsiteX33" fmla="*/ 292100 w 1807633"/>
              <a:gd name="connsiteY33" fmla="*/ 88900 h 106141"/>
              <a:gd name="connsiteX34" fmla="*/ 275167 w 1807633"/>
              <a:gd name="connsiteY34" fmla="*/ 84666 h 106141"/>
              <a:gd name="connsiteX35" fmla="*/ 262467 w 1807633"/>
              <a:gd name="connsiteY35" fmla="*/ 80433 h 106141"/>
              <a:gd name="connsiteX36" fmla="*/ 198967 w 1807633"/>
              <a:gd name="connsiteY36" fmla="*/ 76200 h 106141"/>
              <a:gd name="connsiteX37" fmla="*/ 118533 w 1807633"/>
              <a:gd name="connsiteY37" fmla="*/ 59266 h 106141"/>
              <a:gd name="connsiteX38" fmla="*/ 71967 w 1807633"/>
              <a:gd name="connsiteY38" fmla="*/ 50800 h 106141"/>
              <a:gd name="connsiteX39" fmla="*/ 38100 w 1807633"/>
              <a:gd name="connsiteY39" fmla="*/ 46566 h 106141"/>
              <a:gd name="connsiteX40" fmla="*/ 12700 w 1807633"/>
              <a:gd name="connsiteY40" fmla="*/ 38100 h 106141"/>
              <a:gd name="connsiteX41" fmla="*/ 0 w 1807633"/>
              <a:gd name="connsiteY41" fmla="*/ 38100 h 106141"/>
              <a:gd name="connsiteX0" fmla="*/ 0 w 1807633"/>
              <a:gd name="connsiteY0" fmla="*/ 38100 h 106141"/>
              <a:gd name="connsiteX1" fmla="*/ 105833 w 1807633"/>
              <a:gd name="connsiteY1" fmla="*/ 25400 h 106141"/>
              <a:gd name="connsiteX2" fmla="*/ 139700 w 1807633"/>
              <a:gd name="connsiteY2" fmla="*/ 16933 h 106141"/>
              <a:gd name="connsiteX3" fmla="*/ 156633 w 1807633"/>
              <a:gd name="connsiteY3" fmla="*/ 12700 h 106141"/>
              <a:gd name="connsiteX4" fmla="*/ 220133 w 1807633"/>
              <a:gd name="connsiteY4" fmla="*/ 16933 h 106141"/>
              <a:gd name="connsiteX5" fmla="*/ 241300 w 1807633"/>
              <a:gd name="connsiteY5" fmla="*/ 25400 h 106141"/>
              <a:gd name="connsiteX6" fmla="*/ 262467 w 1807633"/>
              <a:gd name="connsiteY6" fmla="*/ 29633 h 106141"/>
              <a:gd name="connsiteX7" fmla="*/ 321733 w 1807633"/>
              <a:gd name="connsiteY7" fmla="*/ 38100 h 106141"/>
              <a:gd name="connsiteX8" fmla="*/ 423333 w 1807633"/>
              <a:gd name="connsiteY8" fmla="*/ 33866 h 106141"/>
              <a:gd name="connsiteX9" fmla="*/ 444500 w 1807633"/>
              <a:gd name="connsiteY9" fmla="*/ 25400 h 106141"/>
              <a:gd name="connsiteX10" fmla="*/ 478367 w 1807633"/>
              <a:gd name="connsiteY10" fmla="*/ 21166 h 106141"/>
              <a:gd name="connsiteX11" fmla="*/ 499533 w 1807633"/>
              <a:gd name="connsiteY11" fmla="*/ 16933 h 106141"/>
              <a:gd name="connsiteX12" fmla="*/ 723900 w 1807633"/>
              <a:gd name="connsiteY12" fmla="*/ 12700 h 106141"/>
              <a:gd name="connsiteX13" fmla="*/ 800100 w 1807633"/>
              <a:gd name="connsiteY13" fmla="*/ 8466 h 106141"/>
              <a:gd name="connsiteX14" fmla="*/ 914400 w 1807633"/>
              <a:gd name="connsiteY14" fmla="*/ 0 h 106141"/>
              <a:gd name="connsiteX15" fmla="*/ 1092200 w 1807633"/>
              <a:gd name="connsiteY15" fmla="*/ 4233 h 106141"/>
              <a:gd name="connsiteX16" fmla="*/ 1143000 w 1807633"/>
              <a:gd name="connsiteY16" fmla="*/ 8466 h 106141"/>
              <a:gd name="connsiteX17" fmla="*/ 1270000 w 1807633"/>
              <a:gd name="connsiteY17" fmla="*/ 29633 h 106141"/>
              <a:gd name="connsiteX18" fmla="*/ 1418167 w 1807633"/>
              <a:gd name="connsiteY18" fmla="*/ 12700 h 106141"/>
              <a:gd name="connsiteX19" fmla="*/ 1714500 w 1807633"/>
              <a:gd name="connsiteY19" fmla="*/ 33866 h 106141"/>
              <a:gd name="connsiteX20" fmla="*/ 1807633 w 1807633"/>
              <a:gd name="connsiteY20" fmla="*/ 55033 h 106141"/>
              <a:gd name="connsiteX21" fmla="*/ 1803400 w 1807633"/>
              <a:gd name="connsiteY21" fmla="*/ 93133 h 106141"/>
              <a:gd name="connsiteX22" fmla="*/ 1528234 w 1807633"/>
              <a:gd name="connsiteY22" fmla="*/ 84666 h 106141"/>
              <a:gd name="connsiteX23" fmla="*/ 1384300 w 1807633"/>
              <a:gd name="connsiteY23" fmla="*/ 71967 h 106141"/>
              <a:gd name="connsiteX24" fmla="*/ 1240367 w 1807633"/>
              <a:gd name="connsiteY24" fmla="*/ 84667 h 106141"/>
              <a:gd name="connsiteX25" fmla="*/ 1121833 w 1807633"/>
              <a:gd name="connsiteY25" fmla="*/ 71966 h 106141"/>
              <a:gd name="connsiteX26" fmla="*/ 965200 w 1807633"/>
              <a:gd name="connsiteY26" fmla="*/ 80433 h 106141"/>
              <a:gd name="connsiteX27" fmla="*/ 867834 w 1807633"/>
              <a:gd name="connsiteY27" fmla="*/ 84666 h 106141"/>
              <a:gd name="connsiteX28" fmla="*/ 774700 w 1807633"/>
              <a:gd name="connsiteY28" fmla="*/ 93133 h 106141"/>
              <a:gd name="connsiteX29" fmla="*/ 592667 w 1807633"/>
              <a:gd name="connsiteY29" fmla="*/ 105833 h 106141"/>
              <a:gd name="connsiteX30" fmla="*/ 558800 w 1807633"/>
              <a:gd name="connsiteY30" fmla="*/ 101600 h 106141"/>
              <a:gd name="connsiteX31" fmla="*/ 516467 w 1807633"/>
              <a:gd name="connsiteY31" fmla="*/ 93133 h 106141"/>
              <a:gd name="connsiteX32" fmla="*/ 292100 w 1807633"/>
              <a:gd name="connsiteY32" fmla="*/ 88900 h 106141"/>
              <a:gd name="connsiteX33" fmla="*/ 275167 w 1807633"/>
              <a:gd name="connsiteY33" fmla="*/ 84666 h 106141"/>
              <a:gd name="connsiteX34" fmla="*/ 262467 w 1807633"/>
              <a:gd name="connsiteY34" fmla="*/ 80433 h 106141"/>
              <a:gd name="connsiteX35" fmla="*/ 198967 w 1807633"/>
              <a:gd name="connsiteY35" fmla="*/ 76200 h 106141"/>
              <a:gd name="connsiteX36" fmla="*/ 118533 w 1807633"/>
              <a:gd name="connsiteY36" fmla="*/ 59266 h 106141"/>
              <a:gd name="connsiteX37" fmla="*/ 71967 w 1807633"/>
              <a:gd name="connsiteY37" fmla="*/ 50800 h 106141"/>
              <a:gd name="connsiteX38" fmla="*/ 38100 w 1807633"/>
              <a:gd name="connsiteY38" fmla="*/ 46566 h 106141"/>
              <a:gd name="connsiteX39" fmla="*/ 12700 w 1807633"/>
              <a:gd name="connsiteY39" fmla="*/ 38100 h 106141"/>
              <a:gd name="connsiteX40" fmla="*/ 0 w 1807633"/>
              <a:gd name="connsiteY40" fmla="*/ 38100 h 106141"/>
              <a:gd name="connsiteX0" fmla="*/ 0 w 1807633"/>
              <a:gd name="connsiteY0" fmla="*/ 38100 h 106141"/>
              <a:gd name="connsiteX1" fmla="*/ 105833 w 1807633"/>
              <a:gd name="connsiteY1" fmla="*/ 25400 h 106141"/>
              <a:gd name="connsiteX2" fmla="*/ 139700 w 1807633"/>
              <a:gd name="connsiteY2" fmla="*/ 16933 h 106141"/>
              <a:gd name="connsiteX3" fmla="*/ 156633 w 1807633"/>
              <a:gd name="connsiteY3" fmla="*/ 12700 h 106141"/>
              <a:gd name="connsiteX4" fmla="*/ 220133 w 1807633"/>
              <a:gd name="connsiteY4" fmla="*/ 16933 h 106141"/>
              <a:gd name="connsiteX5" fmla="*/ 241300 w 1807633"/>
              <a:gd name="connsiteY5" fmla="*/ 25400 h 106141"/>
              <a:gd name="connsiteX6" fmla="*/ 262467 w 1807633"/>
              <a:gd name="connsiteY6" fmla="*/ 29633 h 106141"/>
              <a:gd name="connsiteX7" fmla="*/ 321733 w 1807633"/>
              <a:gd name="connsiteY7" fmla="*/ 38100 h 106141"/>
              <a:gd name="connsiteX8" fmla="*/ 423333 w 1807633"/>
              <a:gd name="connsiteY8" fmla="*/ 33866 h 106141"/>
              <a:gd name="connsiteX9" fmla="*/ 444500 w 1807633"/>
              <a:gd name="connsiteY9" fmla="*/ 25400 h 106141"/>
              <a:gd name="connsiteX10" fmla="*/ 478367 w 1807633"/>
              <a:gd name="connsiteY10" fmla="*/ 21166 h 106141"/>
              <a:gd name="connsiteX11" fmla="*/ 499533 w 1807633"/>
              <a:gd name="connsiteY11" fmla="*/ 16933 h 106141"/>
              <a:gd name="connsiteX12" fmla="*/ 723900 w 1807633"/>
              <a:gd name="connsiteY12" fmla="*/ 12700 h 106141"/>
              <a:gd name="connsiteX13" fmla="*/ 800100 w 1807633"/>
              <a:gd name="connsiteY13" fmla="*/ 8466 h 106141"/>
              <a:gd name="connsiteX14" fmla="*/ 914400 w 1807633"/>
              <a:gd name="connsiteY14" fmla="*/ 0 h 106141"/>
              <a:gd name="connsiteX15" fmla="*/ 1092200 w 1807633"/>
              <a:gd name="connsiteY15" fmla="*/ 4233 h 106141"/>
              <a:gd name="connsiteX16" fmla="*/ 1270000 w 1807633"/>
              <a:gd name="connsiteY16" fmla="*/ 29633 h 106141"/>
              <a:gd name="connsiteX17" fmla="*/ 1418167 w 1807633"/>
              <a:gd name="connsiteY17" fmla="*/ 12700 h 106141"/>
              <a:gd name="connsiteX18" fmla="*/ 1714500 w 1807633"/>
              <a:gd name="connsiteY18" fmla="*/ 33866 h 106141"/>
              <a:gd name="connsiteX19" fmla="*/ 1807633 w 1807633"/>
              <a:gd name="connsiteY19" fmla="*/ 55033 h 106141"/>
              <a:gd name="connsiteX20" fmla="*/ 1803400 w 1807633"/>
              <a:gd name="connsiteY20" fmla="*/ 93133 h 106141"/>
              <a:gd name="connsiteX21" fmla="*/ 1528234 w 1807633"/>
              <a:gd name="connsiteY21" fmla="*/ 84666 h 106141"/>
              <a:gd name="connsiteX22" fmla="*/ 1384300 w 1807633"/>
              <a:gd name="connsiteY22" fmla="*/ 71967 h 106141"/>
              <a:gd name="connsiteX23" fmla="*/ 1240367 w 1807633"/>
              <a:gd name="connsiteY23" fmla="*/ 84667 h 106141"/>
              <a:gd name="connsiteX24" fmla="*/ 1121833 w 1807633"/>
              <a:gd name="connsiteY24" fmla="*/ 71966 h 106141"/>
              <a:gd name="connsiteX25" fmla="*/ 965200 w 1807633"/>
              <a:gd name="connsiteY25" fmla="*/ 80433 h 106141"/>
              <a:gd name="connsiteX26" fmla="*/ 867834 w 1807633"/>
              <a:gd name="connsiteY26" fmla="*/ 84666 h 106141"/>
              <a:gd name="connsiteX27" fmla="*/ 774700 w 1807633"/>
              <a:gd name="connsiteY27" fmla="*/ 93133 h 106141"/>
              <a:gd name="connsiteX28" fmla="*/ 592667 w 1807633"/>
              <a:gd name="connsiteY28" fmla="*/ 105833 h 106141"/>
              <a:gd name="connsiteX29" fmla="*/ 558800 w 1807633"/>
              <a:gd name="connsiteY29" fmla="*/ 101600 h 106141"/>
              <a:gd name="connsiteX30" fmla="*/ 516467 w 1807633"/>
              <a:gd name="connsiteY30" fmla="*/ 93133 h 106141"/>
              <a:gd name="connsiteX31" fmla="*/ 292100 w 1807633"/>
              <a:gd name="connsiteY31" fmla="*/ 88900 h 106141"/>
              <a:gd name="connsiteX32" fmla="*/ 275167 w 1807633"/>
              <a:gd name="connsiteY32" fmla="*/ 84666 h 106141"/>
              <a:gd name="connsiteX33" fmla="*/ 262467 w 1807633"/>
              <a:gd name="connsiteY33" fmla="*/ 80433 h 106141"/>
              <a:gd name="connsiteX34" fmla="*/ 198967 w 1807633"/>
              <a:gd name="connsiteY34" fmla="*/ 76200 h 106141"/>
              <a:gd name="connsiteX35" fmla="*/ 118533 w 1807633"/>
              <a:gd name="connsiteY35" fmla="*/ 59266 h 106141"/>
              <a:gd name="connsiteX36" fmla="*/ 71967 w 1807633"/>
              <a:gd name="connsiteY36" fmla="*/ 50800 h 106141"/>
              <a:gd name="connsiteX37" fmla="*/ 38100 w 1807633"/>
              <a:gd name="connsiteY37" fmla="*/ 46566 h 106141"/>
              <a:gd name="connsiteX38" fmla="*/ 12700 w 1807633"/>
              <a:gd name="connsiteY38" fmla="*/ 38100 h 106141"/>
              <a:gd name="connsiteX39" fmla="*/ 0 w 1807633"/>
              <a:gd name="connsiteY39" fmla="*/ 38100 h 106141"/>
              <a:gd name="connsiteX0" fmla="*/ 0 w 1807633"/>
              <a:gd name="connsiteY0" fmla="*/ 38451 h 106492"/>
              <a:gd name="connsiteX1" fmla="*/ 105833 w 1807633"/>
              <a:gd name="connsiteY1" fmla="*/ 25751 h 106492"/>
              <a:gd name="connsiteX2" fmla="*/ 139700 w 1807633"/>
              <a:gd name="connsiteY2" fmla="*/ 17284 h 106492"/>
              <a:gd name="connsiteX3" fmla="*/ 156633 w 1807633"/>
              <a:gd name="connsiteY3" fmla="*/ 13051 h 106492"/>
              <a:gd name="connsiteX4" fmla="*/ 220133 w 1807633"/>
              <a:gd name="connsiteY4" fmla="*/ 17284 h 106492"/>
              <a:gd name="connsiteX5" fmla="*/ 241300 w 1807633"/>
              <a:gd name="connsiteY5" fmla="*/ 25751 h 106492"/>
              <a:gd name="connsiteX6" fmla="*/ 262467 w 1807633"/>
              <a:gd name="connsiteY6" fmla="*/ 29984 h 106492"/>
              <a:gd name="connsiteX7" fmla="*/ 321733 w 1807633"/>
              <a:gd name="connsiteY7" fmla="*/ 38451 h 106492"/>
              <a:gd name="connsiteX8" fmla="*/ 423333 w 1807633"/>
              <a:gd name="connsiteY8" fmla="*/ 34217 h 106492"/>
              <a:gd name="connsiteX9" fmla="*/ 444500 w 1807633"/>
              <a:gd name="connsiteY9" fmla="*/ 25751 h 106492"/>
              <a:gd name="connsiteX10" fmla="*/ 478367 w 1807633"/>
              <a:gd name="connsiteY10" fmla="*/ 21517 h 106492"/>
              <a:gd name="connsiteX11" fmla="*/ 499533 w 1807633"/>
              <a:gd name="connsiteY11" fmla="*/ 17284 h 106492"/>
              <a:gd name="connsiteX12" fmla="*/ 723900 w 1807633"/>
              <a:gd name="connsiteY12" fmla="*/ 13051 h 106492"/>
              <a:gd name="connsiteX13" fmla="*/ 800100 w 1807633"/>
              <a:gd name="connsiteY13" fmla="*/ 8817 h 106492"/>
              <a:gd name="connsiteX14" fmla="*/ 914400 w 1807633"/>
              <a:gd name="connsiteY14" fmla="*/ 351 h 106492"/>
              <a:gd name="connsiteX15" fmla="*/ 1087966 w 1807633"/>
              <a:gd name="connsiteY15" fmla="*/ 21517 h 106492"/>
              <a:gd name="connsiteX16" fmla="*/ 1270000 w 1807633"/>
              <a:gd name="connsiteY16" fmla="*/ 29984 h 106492"/>
              <a:gd name="connsiteX17" fmla="*/ 1418167 w 1807633"/>
              <a:gd name="connsiteY17" fmla="*/ 13051 h 106492"/>
              <a:gd name="connsiteX18" fmla="*/ 1714500 w 1807633"/>
              <a:gd name="connsiteY18" fmla="*/ 34217 h 106492"/>
              <a:gd name="connsiteX19" fmla="*/ 1807633 w 1807633"/>
              <a:gd name="connsiteY19" fmla="*/ 55384 h 106492"/>
              <a:gd name="connsiteX20" fmla="*/ 1803400 w 1807633"/>
              <a:gd name="connsiteY20" fmla="*/ 93484 h 106492"/>
              <a:gd name="connsiteX21" fmla="*/ 1528234 w 1807633"/>
              <a:gd name="connsiteY21" fmla="*/ 85017 h 106492"/>
              <a:gd name="connsiteX22" fmla="*/ 1384300 w 1807633"/>
              <a:gd name="connsiteY22" fmla="*/ 72318 h 106492"/>
              <a:gd name="connsiteX23" fmla="*/ 1240367 w 1807633"/>
              <a:gd name="connsiteY23" fmla="*/ 85018 h 106492"/>
              <a:gd name="connsiteX24" fmla="*/ 1121833 w 1807633"/>
              <a:gd name="connsiteY24" fmla="*/ 72317 h 106492"/>
              <a:gd name="connsiteX25" fmla="*/ 965200 w 1807633"/>
              <a:gd name="connsiteY25" fmla="*/ 80784 h 106492"/>
              <a:gd name="connsiteX26" fmla="*/ 867834 w 1807633"/>
              <a:gd name="connsiteY26" fmla="*/ 85017 h 106492"/>
              <a:gd name="connsiteX27" fmla="*/ 774700 w 1807633"/>
              <a:gd name="connsiteY27" fmla="*/ 93484 h 106492"/>
              <a:gd name="connsiteX28" fmla="*/ 592667 w 1807633"/>
              <a:gd name="connsiteY28" fmla="*/ 106184 h 106492"/>
              <a:gd name="connsiteX29" fmla="*/ 558800 w 1807633"/>
              <a:gd name="connsiteY29" fmla="*/ 101951 h 106492"/>
              <a:gd name="connsiteX30" fmla="*/ 516467 w 1807633"/>
              <a:gd name="connsiteY30" fmla="*/ 93484 h 106492"/>
              <a:gd name="connsiteX31" fmla="*/ 292100 w 1807633"/>
              <a:gd name="connsiteY31" fmla="*/ 89251 h 106492"/>
              <a:gd name="connsiteX32" fmla="*/ 275167 w 1807633"/>
              <a:gd name="connsiteY32" fmla="*/ 85017 h 106492"/>
              <a:gd name="connsiteX33" fmla="*/ 262467 w 1807633"/>
              <a:gd name="connsiteY33" fmla="*/ 80784 h 106492"/>
              <a:gd name="connsiteX34" fmla="*/ 198967 w 1807633"/>
              <a:gd name="connsiteY34" fmla="*/ 76551 h 106492"/>
              <a:gd name="connsiteX35" fmla="*/ 118533 w 1807633"/>
              <a:gd name="connsiteY35" fmla="*/ 59617 h 106492"/>
              <a:gd name="connsiteX36" fmla="*/ 71967 w 1807633"/>
              <a:gd name="connsiteY36" fmla="*/ 51151 h 106492"/>
              <a:gd name="connsiteX37" fmla="*/ 38100 w 1807633"/>
              <a:gd name="connsiteY37" fmla="*/ 46917 h 106492"/>
              <a:gd name="connsiteX38" fmla="*/ 12700 w 1807633"/>
              <a:gd name="connsiteY38" fmla="*/ 38451 h 106492"/>
              <a:gd name="connsiteX39" fmla="*/ 0 w 1807633"/>
              <a:gd name="connsiteY39" fmla="*/ 38451 h 106492"/>
              <a:gd name="connsiteX0" fmla="*/ 0 w 1807633"/>
              <a:gd name="connsiteY0" fmla="*/ 29918 h 97959"/>
              <a:gd name="connsiteX1" fmla="*/ 105833 w 1807633"/>
              <a:gd name="connsiteY1" fmla="*/ 17218 h 97959"/>
              <a:gd name="connsiteX2" fmla="*/ 139700 w 1807633"/>
              <a:gd name="connsiteY2" fmla="*/ 8751 h 97959"/>
              <a:gd name="connsiteX3" fmla="*/ 156633 w 1807633"/>
              <a:gd name="connsiteY3" fmla="*/ 4518 h 97959"/>
              <a:gd name="connsiteX4" fmla="*/ 220133 w 1807633"/>
              <a:gd name="connsiteY4" fmla="*/ 8751 h 97959"/>
              <a:gd name="connsiteX5" fmla="*/ 241300 w 1807633"/>
              <a:gd name="connsiteY5" fmla="*/ 17218 h 97959"/>
              <a:gd name="connsiteX6" fmla="*/ 262467 w 1807633"/>
              <a:gd name="connsiteY6" fmla="*/ 21451 h 97959"/>
              <a:gd name="connsiteX7" fmla="*/ 321733 w 1807633"/>
              <a:gd name="connsiteY7" fmla="*/ 29918 h 97959"/>
              <a:gd name="connsiteX8" fmla="*/ 423333 w 1807633"/>
              <a:gd name="connsiteY8" fmla="*/ 25684 h 97959"/>
              <a:gd name="connsiteX9" fmla="*/ 444500 w 1807633"/>
              <a:gd name="connsiteY9" fmla="*/ 17218 h 97959"/>
              <a:gd name="connsiteX10" fmla="*/ 478367 w 1807633"/>
              <a:gd name="connsiteY10" fmla="*/ 12984 h 97959"/>
              <a:gd name="connsiteX11" fmla="*/ 499533 w 1807633"/>
              <a:gd name="connsiteY11" fmla="*/ 8751 h 97959"/>
              <a:gd name="connsiteX12" fmla="*/ 723900 w 1807633"/>
              <a:gd name="connsiteY12" fmla="*/ 4518 h 97959"/>
              <a:gd name="connsiteX13" fmla="*/ 800100 w 1807633"/>
              <a:gd name="connsiteY13" fmla="*/ 284 h 97959"/>
              <a:gd name="connsiteX14" fmla="*/ 914400 w 1807633"/>
              <a:gd name="connsiteY14" fmla="*/ 12984 h 97959"/>
              <a:gd name="connsiteX15" fmla="*/ 1087966 w 1807633"/>
              <a:gd name="connsiteY15" fmla="*/ 12984 h 97959"/>
              <a:gd name="connsiteX16" fmla="*/ 1270000 w 1807633"/>
              <a:gd name="connsiteY16" fmla="*/ 21451 h 97959"/>
              <a:gd name="connsiteX17" fmla="*/ 1418167 w 1807633"/>
              <a:gd name="connsiteY17" fmla="*/ 4518 h 97959"/>
              <a:gd name="connsiteX18" fmla="*/ 1714500 w 1807633"/>
              <a:gd name="connsiteY18" fmla="*/ 25684 h 97959"/>
              <a:gd name="connsiteX19" fmla="*/ 1807633 w 1807633"/>
              <a:gd name="connsiteY19" fmla="*/ 46851 h 97959"/>
              <a:gd name="connsiteX20" fmla="*/ 1803400 w 1807633"/>
              <a:gd name="connsiteY20" fmla="*/ 84951 h 97959"/>
              <a:gd name="connsiteX21" fmla="*/ 1528234 w 1807633"/>
              <a:gd name="connsiteY21" fmla="*/ 76484 h 97959"/>
              <a:gd name="connsiteX22" fmla="*/ 1384300 w 1807633"/>
              <a:gd name="connsiteY22" fmla="*/ 63785 h 97959"/>
              <a:gd name="connsiteX23" fmla="*/ 1240367 w 1807633"/>
              <a:gd name="connsiteY23" fmla="*/ 76485 h 97959"/>
              <a:gd name="connsiteX24" fmla="*/ 1121833 w 1807633"/>
              <a:gd name="connsiteY24" fmla="*/ 63784 h 97959"/>
              <a:gd name="connsiteX25" fmla="*/ 965200 w 1807633"/>
              <a:gd name="connsiteY25" fmla="*/ 72251 h 97959"/>
              <a:gd name="connsiteX26" fmla="*/ 867834 w 1807633"/>
              <a:gd name="connsiteY26" fmla="*/ 76484 h 97959"/>
              <a:gd name="connsiteX27" fmla="*/ 774700 w 1807633"/>
              <a:gd name="connsiteY27" fmla="*/ 84951 h 97959"/>
              <a:gd name="connsiteX28" fmla="*/ 592667 w 1807633"/>
              <a:gd name="connsiteY28" fmla="*/ 97651 h 97959"/>
              <a:gd name="connsiteX29" fmla="*/ 558800 w 1807633"/>
              <a:gd name="connsiteY29" fmla="*/ 93418 h 97959"/>
              <a:gd name="connsiteX30" fmla="*/ 516467 w 1807633"/>
              <a:gd name="connsiteY30" fmla="*/ 84951 h 97959"/>
              <a:gd name="connsiteX31" fmla="*/ 292100 w 1807633"/>
              <a:gd name="connsiteY31" fmla="*/ 80718 h 97959"/>
              <a:gd name="connsiteX32" fmla="*/ 275167 w 1807633"/>
              <a:gd name="connsiteY32" fmla="*/ 76484 h 97959"/>
              <a:gd name="connsiteX33" fmla="*/ 262467 w 1807633"/>
              <a:gd name="connsiteY33" fmla="*/ 72251 h 97959"/>
              <a:gd name="connsiteX34" fmla="*/ 198967 w 1807633"/>
              <a:gd name="connsiteY34" fmla="*/ 68018 h 97959"/>
              <a:gd name="connsiteX35" fmla="*/ 118533 w 1807633"/>
              <a:gd name="connsiteY35" fmla="*/ 51084 h 97959"/>
              <a:gd name="connsiteX36" fmla="*/ 71967 w 1807633"/>
              <a:gd name="connsiteY36" fmla="*/ 42618 h 97959"/>
              <a:gd name="connsiteX37" fmla="*/ 38100 w 1807633"/>
              <a:gd name="connsiteY37" fmla="*/ 38384 h 97959"/>
              <a:gd name="connsiteX38" fmla="*/ 12700 w 1807633"/>
              <a:gd name="connsiteY38" fmla="*/ 29918 h 97959"/>
              <a:gd name="connsiteX39" fmla="*/ 0 w 1807633"/>
              <a:gd name="connsiteY39" fmla="*/ 29918 h 97959"/>
              <a:gd name="connsiteX0" fmla="*/ 0 w 1807633"/>
              <a:gd name="connsiteY0" fmla="*/ 29918 h 97959"/>
              <a:gd name="connsiteX1" fmla="*/ 105833 w 1807633"/>
              <a:gd name="connsiteY1" fmla="*/ 17218 h 97959"/>
              <a:gd name="connsiteX2" fmla="*/ 139700 w 1807633"/>
              <a:gd name="connsiteY2" fmla="*/ 8751 h 97959"/>
              <a:gd name="connsiteX3" fmla="*/ 156633 w 1807633"/>
              <a:gd name="connsiteY3" fmla="*/ 4518 h 97959"/>
              <a:gd name="connsiteX4" fmla="*/ 220133 w 1807633"/>
              <a:gd name="connsiteY4" fmla="*/ 8751 h 97959"/>
              <a:gd name="connsiteX5" fmla="*/ 241300 w 1807633"/>
              <a:gd name="connsiteY5" fmla="*/ 17218 h 97959"/>
              <a:gd name="connsiteX6" fmla="*/ 262467 w 1807633"/>
              <a:gd name="connsiteY6" fmla="*/ 21451 h 97959"/>
              <a:gd name="connsiteX7" fmla="*/ 321733 w 1807633"/>
              <a:gd name="connsiteY7" fmla="*/ 29918 h 97959"/>
              <a:gd name="connsiteX8" fmla="*/ 423333 w 1807633"/>
              <a:gd name="connsiteY8" fmla="*/ 25684 h 97959"/>
              <a:gd name="connsiteX9" fmla="*/ 444500 w 1807633"/>
              <a:gd name="connsiteY9" fmla="*/ 17218 h 97959"/>
              <a:gd name="connsiteX10" fmla="*/ 478367 w 1807633"/>
              <a:gd name="connsiteY10" fmla="*/ 12984 h 97959"/>
              <a:gd name="connsiteX11" fmla="*/ 499533 w 1807633"/>
              <a:gd name="connsiteY11" fmla="*/ 8751 h 97959"/>
              <a:gd name="connsiteX12" fmla="*/ 723900 w 1807633"/>
              <a:gd name="connsiteY12" fmla="*/ 4518 h 97959"/>
              <a:gd name="connsiteX13" fmla="*/ 800100 w 1807633"/>
              <a:gd name="connsiteY13" fmla="*/ 284 h 97959"/>
              <a:gd name="connsiteX14" fmla="*/ 914400 w 1807633"/>
              <a:gd name="connsiteY14" fmla="*/ 12984 h 97959"/>
              <a:gd name="connsiteX15" fmla="*/ 1087966 w 1807633"/>
              <a:gd name="connsiteY15" fmla="*/ 12984 h 97959"/>
              <a:gd name="connsiteX16" fmla="*/ 1270000 w 1807633"/>
              <a:gd name="connsiteY16" fmla="*/ 21451 h 97959"/>
              <a:gd name="connsiteX17" fmla="*/ 1418167 w 1807633"/>
              <a:gd name="connsiteY17" fmla="*/ 4518 h 97959"/>
              <a:gd name="connsiteX18" fmla="*/ 1714500 w 1807633"/>
              <a:gd name="connsiteY18" fmla="*/ 25684 h 97959"/>
              <a:gd name="connsiteX19" fmla="*/ 1807633 w 1807633"/>
              <a:gd name="connsiteY19" fmla="*/ 46851 h 97959"/>
              <a:gd name="connsiteX20" fmla="*/ 1803400 w 1807633"/>
              <a:gd name="connsiteY20" fmla="*/ 84951 h 97959"/>
              <a:gd name="connsiteX21" fmla="*/ 1528234 w 1807633"/>
              <a:gd name="connsiteY21" fmla="*/ 76484 h 97959"/>
              <a:gd name="connsiteX22" fmla="*/ 1384300 w 1807633"/>
              <a:gd name="connsiteY22" fmla="*/ 63785 h 97959"/>
              <a:gd name="connsiteX23" fmla="*/ 1240367 w 1807633"/>
              <a:gd name="connsiteY23" fmla="*/ 76485 h 97959"/>
              <a:gd name="connsiteX24" fmla="*/ 1121833 w 1807633"/>
              <a:gd name="connsiteY24" fmla="*/ 63784 h 97959"/>
              <a:gd name="connsiteX25" fmla="*/ 965200 w 1807633"/>
              <a:gd name="connsiteY25" fmla="*/ 72251 h 97959"/>
              <a:gd name="connsiteX26" fmla="*/ 867834 w 1807633"/>
              <a:gd name="connsiteY26" fmla="*/ 76484 h 97959"/>
              <a:gd name="connsiteX27" fmla="*/ 774700 w 1807633"/>
              <a:gd name="connsiteY27" fmla="*/ 84951 h 97959"/>
              <a:gd name="connsiteX28" fmla="*/ 592667 w 1807633"/>
              <a:gd name="connsiteY28" fmla="*/ 97651 h 97959"/>
              <a:gd name="connsiteX29" fmla="*/ 558800 w 1807633"/>
              <a:gd name="connsiteY29" fmla="*/ 93418 h 97959"/>
              <a:gd name="connsiteX30" fmla="*/ 516467 w 1807633"/>
              <a:gd name="connsiteY30" fmla="*/ 84951 h 97959"/>
              <a:gd name="connsiteX31" fmla="*/ 292100 w 1807633"/>
              <a:gd name="connsiteY31" fmla="*/ 80718 h 97959"/>
              <a:gd name="connsiteX32" fmla="*/ 275167 w 1807633"/>
              <a:gd name="connsiteY32" fmla="*/ 76484 h 97959"/>
              <a:gd name="connsiteX33" fmla="*/ 262467 w 1807633"/>
              <a:gd name="connsiteY33" fmla="*/ 72251 h 97959"/>
              <a:gd name="connsiteX34" fmla="*/ 198967 w 1807633"/>
              <a:gd name="connsiteY34" fmla="*/ 68018 h 97959"/>
              <a:gd name="connsiteX35" fmla="*/ 118533 w 1807633"/>
              <a:gd name="connsiteY35" fmla="*/ 51084 h 97959"/>
              <a:gd name="connsiteX36" fmla="*/ 71967 w 1807633"/>
              <a:gd name="connsiteY36" fmla="*/ 42618 h 97959"/>
              <a:gd name="connsiteX37" fmla="*/ 38100 w 1807633"/>
              <a:gd name="connsiteY37" fmla="*/ 38384 h 97959"/>
              <a:gd name="connsiteX38" fmla="*/ 12700 w 1807633"/>
              <a:gd name="connsiteY38" fmla="*/ 29918 h 97959"/>
              <a:gd name="connsiteX39" fmla="*/ 0 w 1807633"/>
              <a:gd name="connsiteY39" fmla="*/ 29918 h 97959"/>
              <a:gd name="connsiteX0" fmla="*/ 0 w 1807633"/>
              <a:gd name="connsiteY0" fmla="*/ 25420 h 93461"/>
              <a:gd name="connsiteX1" fmla="*/ 105833 w 1807633"/>
              <a:gd name="connsiteY1" fmla="*/ 12720 h 93461"/>
              <a:gd name="connsiteX2" fmla="*/ 139700 w 1807633"/>
              <a:gd name="connsiteY2" fmla="*/ 4253 h 93461"/>
              <a:gd name="connsiteX3" fmla="*/ 156633 w 1807633"/>
              <a:gd name="connsiteY3" fmla="*/ 20 h 93461"/>
              <a:gd name="connsiteX4" fmla="*/ 220133 w 1807633"/>
              <a:gd name="connsiteY4" fmla="*/ 4253 h 93461"/>
              <a:gd name="connsiteX5" fmla="*/ 241300 w 1807633"/>
              <a:gd name="connsiteY5" fmla="*/ 12720 h 93461"/>
              <a:gd name="connsiteX6" fmla="*/ 262467 w 1807633"/>
              <a:gd name="connsiteY6" fmla="*/ 16953 h 93461"/>
              <a:gd name="connsiteX7" fmla="*/ 321733 w 1807633"/>
              <a:gd name="connsiteY7" fmla="*/ 25420 h 93461"/>
              <a:gd name="connsiteX8" fmla="*/ 423333 w 1807633"/>
              <a:gd name="connsiteY8" fmla="*/ 21186 h 93461"/>
              <a:gd name="connsiteX9" fmla="*/ 444500 w 1807633"/>
              <a:gd name="connsiteY9" fmla="*/ 12720 h 93461"/>
              <a:gd name="connsiteX10" fmla="*/ 478367 w 1807633"/>
              <a:gd name="connsiteY10" fmla="*/ 8486 h 93461"/>
              <a:gd name="connsiteX11" fmla="*/ 499533 w 1807633"/>
              <a:gd name="connsiteY11" fmla="*/ 4253 h 93461"/>
              <a:gd name="connsiteX12" fmla="*/ 723900 w 1807633"/>
              <a:gd name="connsiteY12" fmla="*/ 20 h 93461"/>
              <a:gd name="connsiteX13" fmla="*/ 914400 w 1807633"/>
              <a:gd name="connsiteY13" fmla="*/ 8486 h 93461"/>
              <a:gd name="connsiteX14" fmla="*/ 1087966 w 1807633"/>
              <a:gd name="connsiteY14" fmla="*/ 8486 h 93461"/>
              <a:gd name="connsiteX15" fmla="*/ 1270000 w 1807633"/>
              <a:gd name="connsiteY15" fmla="*/ 16953 h 93461"/>
              <a:gd name="connsiteX16" fmla="*/ 1418167 w 1807633"/>
              <a:gd name="connsiteY16" fmla="*/ 20 h 93461"/>
              <a:gd name="connsiteX17" fmla="*/ 1714500 w 1807633"/>
              <a:gd name="connsiteY17" fmla="*/ 21186 h 93461"/>
              <a:gd name="connsiteX18" fmla="*/ 1807633 w 1807633"/>
              <a:gd name="connsiteY18" fmla="*/ 42353 h 93461"/>
              <a:gd name="connsiteX19" fmla="*/ 1803400 w 1807633"/>
              <a:gd name="connsiteY19" fmla="*/ 80453 h 93461"/>
              <a:gd name="connsiteX20" fmla="*/ 1528234 w 1807633"/>
              <a:gd name="connsiteY20" fmla="*/ 71986 h 93461"/>
              <a:gd name="connsiteX21" fmla="*/ 1384300 w 1807633"/>
              <a:gd name="connsiteY21" fmla="*/ 59287 h 93461"/>
              <a:gd name="connsiteX22" fmla="*/ 1240367 w 1807633"/>
              <a:gd name="connsiteY22" fmla="*/ 71987 h 93461"/>
              <a:gd name="connsiteX23" fmla="*/ 1121833 w 1807633"/>
              <a:gd name="connsiteY23" fmla="*/ 59286 h 93461"/>
              <a:gd name="connsiteX24" fmla="*/ 965200 w 1807633"/>
              <a:gd name="connsiteY24" fmla="*/ 67753 h 93461"/>
              <a:gd name="connsiteX25" fmla="*/ 867834 w 1807633"/>
              <a:gd name="connsiteY25" fmla="*/ 71986 h 93461"/>
              <a:gd name="connsiteX26" fmla="*/ 774700 w 1807633"/>
              <a:gd name="connsiteY26" fmla="*/ 80453 h 93461"/>
              <a:gd name="connsiteX27" fmla="*/ 592667 w 1807633"/>
              <a:gd name="connsiteY27" fmla="*/ 93153 h 93461"/>
              <a:gd name="connsiteX28" fmla="*/ 558800 w 1807633"/>
              <a:gd name="connsiteY28" fmla="*/ 88920 h 93461"/>
              <a:gd name="connsiteX29" fmla="*/ 516467 w 1807633"/>
              <a:gd name="connsiteY29" fmla="*/ 80453 h 93461"/>
              <a:gd name="connsiteX30" fmla="*/ 292100 w 1807633"/>
              <a:gd name="connsiteY30" fmla="*/ 76220 h 93461"/>
              <a:gd name="connsiteX31" fmla="*/ 275167 w 1807633"/>
              <a:gd name="connsiteY31" fmla="*/ 71986 h 93461"/>
              <a:gd name="connsiteX32" fmla="*/ 262467 w 1807633"/>
              <a:gd name="connsiteY32" fmla="*/ 67753 h 93461"/>
              <a:gd name="connsiteX33" fmla="*/ 198967 w 1807633"/>
              <a:gd name="connsiteY33" fmla="*/ 63520 h 93461"/>
              <a:gd name="connsiteX34" fmla="*/ 118533 w 1807633"/>
              <a:gd name="connsiteY34" fmla="*/ 46586 h 93461"/>
              <a:gd name="connsiteX35" fmla="*/ 71967 w 1807633"/>
              <a:gd name="connsiteY35" fmla="*/ 38120 h 93461"/>
              <a:gd name="connsiteX36" fmla="*/ 38100 w 1807633"/>
              <a:gd name="connsiteY36" fmla="*/ 33886 h 93461"/>
              <a:gd name="connsiteX37" fmla="*/ 12700 w 1807633"/>
              <a:gd name="connsiteY37" fmla="*/ 25420 h 93461"/>
              <a:gd name="connsiteX38" fmla="*/ 0 w 1807633"/>
              <a:gd name="connsiteY38" fmla="*/ 25420 h 93461"/>
              <a:gd name="connsiteX0" fmla="*/ 0 w 1807633"/>
              <a:gd name="connsiteY0" fmla="*/ 25420 h 93461"/>
              <a:gd name="connsiteX1" fmla="*/ 105833 w 1807633"/>
              <a:gd name="connsiteY1" fmla="*/ 12720 h 93461"/>
              <a:gd name="connsiteX2" fmla="*/ 139700 w 1807633"/>
              <a:gd name="connsiteY2" fmla="*/ 4253 h 93461"/>
              <a:gd name="connsiteX3" fmla="*/ 156633 w 1807633"/>
              <a:gd name="connsiteY3" fmla="*/ 20 h 93461"/>
              <a:gd name="connsiteX4" fmla="*/ 220133 w 1807633"/>
              <a:gd name="connsiteY4" fmla="*/ 4253 h 93461"/>
              <a:gd name="connsiteX5" fmla="*/ 241300 w 1807633"/>
              <a:gd name="connsiteY5" fmla="*/ 12720 h 93461"/>
              <a:gd name="connsiteX6" fmla="*/ 262467 w 1807633"/>
              <a:gd name="connsiteY6" fmla="*/ 16953 h 93461"/>
              <a:gd name="connsiteX7" fmla="*/ 321733 w 1807633"/>
              <a:gd name="connsiteY7" fmla="*/ 25420 h 93461"/>
              <a:gd name="connsiteX8" fmla="*/ 423333 w 1807633"/>
              <a:gd name="connsiteY8" fmla="*/ 21186 h 93461"/>
              <a:gd name="connsiteX9" fmla="*/ 444500 w 1807633"/>
              <a:gd name="connsiteY9" fmla="*/ 12720 h 93461"/>
              <a:gd name="connsiteX10" fmla="*/ 478367 w 1807633"/>
              <a:gd name="connsiteY10" fmla="*/ 8486 h 93461"/>
              <a:gd name="connsiteX11" fmla="*/ 499533 w 1807633"/>
              <a:gd name="connsiteY11" fmla="*/ 4253 h 93461"/>
              <a:gd name="connsiteX12" fmla="*/ 719667 w 1807633"/>
              <a:gd name="connsiteY12" fmla="*/ 16953 h 93461"/>
              <a:gd name="connsiteX13" fmla="*/ 914400 w 1807633"/>
              <a:gd name="connsiteY13" fmla="*/ 8486 h 93461"/>
              <a:gd name="connsiteX14" fmla="*/ 1087966 w 1807633"/>
              <a:gd name="connsiteY14" fmla="*/ 8486 h 93461"/>
              <a:gd name="connsiteX15" fmla="*/ 1270000 w 1807633"/>
              <a:gd name="connsiteY15" fmla="*/ 16953 h 93461"/>
              <a:gd name="connsiteX16" fmla="*/ 1418167 w 1807633"/>
              <a:gd name="connsiteY16" fmla="*/ 20 h 93461"/>
              <a:gd name="connsiteX17" fmla="*/ 1714500 w 1807633"/>
              <a:gd name="connsiteY17" fmla="*/ 21186 h 93461"/>
              <a:gd name="connsiteX18" fmla="*/ 1807633 w 1807633"/>
              <a:gd name="connsiteY18" fmla="*/ 42353 h 93461"/>
              <a:gd name="connsiteX19" fmla="*/ 1803400 w 1807633"/>
              <a:gd name="connsiteY19" fmla="*/ 80453 h 93461"/>
              <a:gd name="connsiteX20" fmla="*/ 1528234 w 1807633"/>
              <a:gd name="connsiteY20" fmla="*/ 71986 h 93461"/>
              <a:gd name="connsiteX21" fmla="*/ 1384300 w 1807633"/>
              <a:gd name="connsiteY21" fmla="*/ 59287 h 93461"/>
              <a:gd name="connsiteX22" fmla="*/ 1240367 w 1807633"/>
              <a:gd name="connsiteY22" fmla="*/ 71987 h 93461"/>
              <a:gd name="connsiteX23" fmla="*/ 1121833 w 1807633"/>
              <a:gd name="connsiteY23" fmla="*/ 59286 h 93461"/>
              <a:gd name="connsiteX24" fmla="*/ 965200 w 1807633"/>
              <a:gd name="connsiteY24" fmla="*/ 67753 h 93461"/>
              <a:gd name="connsiteX25" fmla="*/ 867834 w 1807633"/>
              <a:gd name="connsiteY25" fmla="*/ 71986 h 93461"/>
              <a:gd name="connsiteX26" fmla="*/ 774700 w 1807633"/>
              <a:gd name="connsiteY26" fmla="*/ 80453 h 93461"/>
              <a:gd name="connsiteX27" fmla="*/ 592667 w 1807633"/>
              <a:gd name="connsiteY27" fmla="*/ 93153 h 93461"/>
              <a:gd name="connsiteX28" fmla="*/ 558800 w 1807633"/>
              <a:gd name="connsiteY28" fmla="*/ 88920 h 93461"/>
              <a:gd name="connsiteX29" fmla="*/ 516467 w 1807633"/>
              <a:gd name="connsiteY29" fmla="*/ 80453 h 93461"/>
              <a:gd name="connsiteX30" fmla="*/ 292100 w 1807633"/>
              <a:gd name="connsiteY30" fmla="*/ 76220 h 93461"/>
              <a:gd name="connsiteX31" fmla="*/ 275167 w 1807633"/>
              <a:gd name="connsiteY31" fmla="*/ 71986 h 93461"/>
              <a:gd name="connsiteX32" fmla="*/ 262467 w 1807633"/>
              <a:gd name="connsiteY32" fmla="*/ 67753 h 93461"/>
              <a:gd name="connsiteX33" fmla="*/ 198967 w 1807633"/>
              <a:gd name="connsiteY33" fmla="*/ 63520 h 93461"/>
              <a:gd name="connsiteX34" fmla="*/ 118533 w 1807633"/>
              <a:gd name="connsiteY34" fmla="*/ 46586 h 93461"/>
              <a:gd name="connsiteX35" fmla="*/ 71967 w 1807633"/>
              <a:gd name="connsiteY35" fmla="*/ 38120 h 93461"/>
              <a:gd name="connsiteX36" fmla="*/ 38100 w 1807633"/>
              <a:gd name="connsiteY36" fmla="*/ 33886 h 93461"/>
              <a:gd name="connsiteX37" fmla="*/ 12700 w 1807633"/>
              <a:gd name="connsiteY37" fmla="*/ 25420 h 93461"/>
              <a:gd name="connsiteX38" fmla="*/ 0 w 1807633"/>
              <a:gd name="connsiteY38" fmla="*/ 25420 h 93461"/>
              <a:gd name="connsiteX0" fmla="*/ 0 w 1807633"/>
              <a:gd name="connsiteY0" fmla="*/ 25420 h 93461"/>
              <a:gd name="connsiteX1" fmla="*/ 105833 w 1807633"/>
              <a:gd name="connsiteY1" fmla="*/ 12720 h 93461"/>
              <a:gd name="connsiteX2" fmla="*/ 139700 w 1807633"/>
              <a:gd name="connsiteY2" fmla="*/ 4253 h 93461"/>
              <a:gd name="connsiteX3" fmla="*/ 156633 w 1807633"/>
              <a:gd name="connsiteY3" fmla="*/ 20 h 93461"/>
              <a:gd name="connsiteX4" fmla="*/ 220133 w 1807633"/>
              <a:gd name="connsiteY4" fmla="*/ 4253 h 93461"/>
              <a:gd name="connsiteX5" fmla="*/ 241300 w 1807633"/>
              <a:gd name="connsiteY5" fmla="*/ 12720 h 93461"/>
              <a:gd name="connsiteX6" fmla="*/ 262467 w 1807633"/>
              <a:gd name="connsiteY6" fmla="*/ 16953 h 93461"/>
              <a:gd name="connsiteX7" fmla="*/ 321733 w 1807633"/>
              <a:gd name="connsiteY7" fmla="*/ 25420 h 93461"/>
              <a:gd name="connsiteX8" fmla="*/ 423333 w 1807633"/>
              <a:gd name="connsiteY8" fmla="*/ 21186 h 93461"/>
              <a:gd name="connsiteX9" fmla="*/ 444500 w 1807633"/>
              <a:gd name="connsiteY9" fmla="*/ 12720 h 93461"/>
              <a:gd name="connsiteX10" fmla="*/ 478367 w 1807633"/>
              <a:gd name="connsiteY10" fmla="*/ 8486 h 93461"/>
              <a:gd name="connsiteX11" fmla="*/ 719667 w 1807633"/>
              <a:gd name="connsiteY11" fmla="*/ 16953 h 93461"/>
              <a:gd name="connsiteX12" fmla="*/ 914400 w 1807633"/>
              <a:gd name="connsiteY12" fmla="*/ 8486 h 93461"/>
              <a:gd name="connsiteX13" fmla="*/ 1087966 w 1807633"/>
              <a:gd name="connsiteY13" fmla="*/ 8486 h 93461"/>
              <a:gd name="connsiteX14" fmla="*/ 1270000 w 1807633"/>
              <a:gd name="connsiteY14" fmla="*/ 16953 h 93461"/>
              <a:gd name="connsiteX15" fmla="*/ 1418167 w 1807633"/>
              <a:gd name="connsiteY15" fmla="*/ 20 h 93461"/>
              <a:gd name="connsiteX16" fmla="*/ 1714500 w 1807633"/>
              <a:gd name="connsiteY16" fmla="*/ 21186 h 93461"/>
              <a:gd name="connsiteX17" fmla="*/ 1807633 w 1807633"/>
              <a:gd name="connsiteY17" fmla="*/ 42353 h 93461"/>
              <a:gd name="connsiteX18" fmla="*/ 1803400 w 1807633"/>
              <a:gd name="connsiteY18" fmla="*/ 80453 h 93461"/>
              <a:gd name="connsiteX19" fmla="*/ 1528234 w 1807633"/>
              <a:gd name="connsiteY19" fmla="*/ 71986 h 93461"/>
              <a:gd name="connsiteX20" fmla="*/ 1384300 w 1807633"/>
              <a:gd name="connsiteY20" fmla="*/ 59287 h 93461"/>
              <a:gd name="connsiteX21" fmla="*/ 1240367 w 1807633"/>
              <a:gd name="connsiteY21" fmla="*/ 71987 h 93461"/>
              <a:gd name="connsiteX22" fmla="*/ 1121833 w 1807633"/>
              <a:gd name="connsiteY22" fmla="*/ 59286 h 93461"/>
              <a:gd name="connsiteX23" fmla="*/ 965200 w 1807633"/>
              <a:gd name="connsiteY23" fmla="*/ 67753 h 93461"/>
              <a:gd name="connsiteX24" fmla="*/ 867834 w 1807633"/>
              <a:gd name="connsiteY24" fmla="*/ 71986 h 93461"/>
              <a:gd name="connsiteX25" fmla="*/ 774700 w 1807633"/>
              <a:gd name="connsiteY25" fmla="*/ 80453 h 93461"/>
              <a:gd name="connsiteX26" fmla="*/ 592667 w 1807633"/>
              <a:gd name="connsiteY26" fmla="*/ 93153 h 93461"/>
              <a:gd name="connsiteX27" fmla="*/ 558800 w 1807633"/>
              <a:gd name="connsiteY27" fmla="*/ 88920 h 93461"/>
              <a:gd name="connsiteX28" fmla="*/ 516467 w 1807633"/>
              <a:gd name="connsiteY28" fmla="*/ 80453 h 93461"/>
              <a:gd name="connsiteX29" fmla="*/ 292100 w 1807633"/>
              <a:gd name="connsiteY29" fmla="*/ 76220 h 93461"/>
              <a:gd name="connsiteX30" fmla="*/ 275167 w 1807633"/>
              <a:gd name="connsiteY30" fmla="*/ 71986 h 93461"/>
              <a:gd name="connsiteX31" fmla="*/ 262467 w 1807633"/>
              <a:gd name="connsiteY31" fmla="*/ 67753 h 93461"/>
              <a:gd name="connsiteX32" fmla="*/ 198967 w 1807633"/>
              <a:gd name="connsiteY32" fmla="*/ 63520 h 93461"/>
              <a:gd name="connsiteX33" fmla="*/ 118533 w 1807633"/>
              <a:gd name="connsiteY33" fmla="*/ 46586 h 93461"/>
              <a:gd name="connsiteX34" fmla="*/ 71967 w 1807633"/>
              <a:gd name="connsiteY34" fmla="*/ 38120 h 93461"/>
              <a:gd name="connsiteX35" fmla="*/ 38100 w 1807633"/>
              <a:gd name="connsiteY35" fmla="*/ 33886 h 93461"/>
              <a:gd name="connsiteX36" fmla="*/ 12700 w 1807633"/>
              <a:gd name="connsiteY36" fmla="*/ 25420 h 93461"/>
              <a:gd name="connsiteX37" fmla="*/ 0 w 1807633"/>
              <a:gd name="connsiteY37" fmla="*/ 25420 h 93461"/>
              <a:gd name="connsiteX0" fmla="*/ 0 w 1807633"/>
              <a:gd name="connsiteY0" fmla="*/ 25420 h 93461"/>
              <a:gd name="connsiteX1" fmla="*/ 105833 w 1807633"/>
              <a:gd name="connsiteY1" fmla="*/ 12720 h 93461"/>
              <a:gd name="connsiteX2" fmla="*/ 139700 w 1807633"/>
              <a:gd name="connsiteY2" fmla="*/ 4253 h 93461"/>
              <a:gd name="connsiteX3" fmla="*/ 156633 w 1807633"/>
              <a:gd name="connsiteY3" fmla="*/ 20 h 93461"/>
              <a:gd name="connsiteX4" fmla="*/ 220133 w 1807633"/>
              <a:gd name="connsiteY4" fmla="*/ 4253 h 93461"/>
              <a:gd name="connsiteX5" fmla="*/ 241300 w 1807633"/>
              <a:gd name="connsiteY5" fmla="*/ 12720 h 93461"/>
              <a:gd name="connsiteX6" fmla="*/ 262467 w 1807633"/>
              <a:gd name="connsiteY6" fmla="*/ 16953 h 93461"/>
              <a:gd name="connsiteX7" fmla="*/ 321733 w 1807633"/>
              <a:gd name="connsiteY7" fmla="*/ 25420 h 93461"/>
              <a:gd name="connsiteX8" fmla="*/ 423333 w 1807633"/>
              <a:gd name="connsiteY8" fmla="*/ 21186 h 93461"/>
              <a:gd name="connsiteX9" fmla="*/ 478367 w 1807633"/>
              <a:gd name="connsiteY9" fmla="*/ 8486 h 93461"/>
              <a:gd name="connsiteX10" fmla="*/ 719667 w 1807633"/>
              <a:gd name="connsiteY10" fmla="*/ 16953 h 93461"/>
              <a:gd name="connsiteX11" fmla="*/ 914400 w 1807633"/>
              <a:gd name="connsiteY11" fmla="*/ 8486 h 93461"/>
              <a:gd name="connsiteX12" fmla="*/ 1087966 w 1807633"/>
              <a:gd name="connsiteY12" fmla="*/ 8486 h 93461"/>
              <a:gd name="connsiteX13" fmla="*/ 1270000 w 1807633"/>
              <a:gd name="connsiteY13" fmla="*/ 16953 h 93461"/>
              <a:gd name="connsiteX14" fmla="*/ 1418167 w 1807633"/>
              <a:gd name="connsiteY14" fmla="*/ 20 h 93461"/>
              <a:gd name="connsiteX15" fmla="*/ 1714500 w 1807633"/>
              <a:gd name="connsiteY15" fmla="*/ 21186 h 93461"/>
              <a:gd name="connsiteX16" fmla="*/ 1807633 w 1807633"/>
              <a:gd name="connsiteY16" fmla="*/ 42353 h 93461"/>
              <a:gd name="connsiteX17" fmla="*/ 1803400 w 1807633"/>
              <a:gd name="connsiteY17" fmla="*/ 80453 h 93461"/>
              <a:gd name="connsiteX18" fmla="*/ 1528234 w 1807633"/>
              <a:gd name="connsiteY18" fmla="*/ 71986 h 93461"/>
              <a:gd name="connsiteX19" fmla="*/ 1384300 w 1807633"/>
              <a:gd name="connsiteY19" fmla="*/ 59287 h 93461"/>
              <a:gd name="connsiteX20" fmla="*/ 1240367 w 1807633"/>
              <a:gd name="connsiteY20" fmla="*/ 71987 h 93461"/>
              <a:gd name="connsiteX21" fmla="*/ 1121833 w 1807633"/>
              <a:gd name="connsiteY21" fmla="*/ 59286 h 93461"/>
              <a:gd name="connsiteX22" fmla="*/ 965200 w 1807633"/>
              <a:gd name="connsiteY22" fmla="*/ 67753 h 93461"/>
              <a:gd name="connsiteX23" fmla="*/ 867834 w 1807633"/>
              <a:gd name="connsiteY23" fmla="*/ 71986 h 93461"/>
              <a:gd name="connsiteX24" fmla="*/ 774700 w 1807633"/>
              <a:gd name="connsiteY24" fmla="*/ 80453 h 93461"/>
              <a:gd name="connsiteX25" fmla="*/ 592667 w 1807633"/>
              <a:gd name="connsiteY25" fmla="*/ 93153 h 93461"/>
              <a:gd name="connsiteX26" fmla="*/ 558800 w 1807633"/>
              <a:gd name="connsiteY26" fmla="*/ 88920 h 93461"/>
              <a:gd name="connsiteX27" fmla="*/ 516467 w 1807633"/>
              <a:gd name="connsiteY27" fmla="*/ 80453 h 93461"/>
              <a:gd name="connsiteX28" fmla="*/ 292100 w 1807633"/>
              <a:gd name="connsiteY28" fmla="*/ 76220 h 93461"/>
              <a:gd name="connsiteX29" fmla="*/ 275167 w 1807633"/>
              <a:gd name="connsiteY29" fmla="*/ 71986 h 93461"/>
              <a:gd name="connsiteX30" fmla="*/ 262467 w 1807633"/>
              <a:gd name="connsiteY30" fmla="*/ 67753 h 93461"/>
              <a:gd name="connsiteX31" fmla="*/ 198967 w 1807633"/>
              <a:gd name="connsiteY31" fmla="*/ 63520 h 93461"/>
              <a:gd name="connsiteX32" fmla="*/ 118533 w 1807633"/>
              <a:gd name="connsiteY32" fmla="*/ 46586 h 93461"/>
              <a:gd name="connsiteX33" fmla="*/ 71967 w 1807633"/>
              <a:gd name="connsiteY33" fmla="*/ 38120 h 93461"/>
              <a:gd name="connsiteX34" fmla="*/ 38100 w 1807633"/>
              <a:gd name="connsiteY34" fmla="*/ 33886 h 93461"/>
              <a:gd name="connsiteX35" fmla="*/ 12700 w 1807633"/>
              <a:gd name="connsiteY35" fmla="*/ 25420 h 93461"/>
              <a:gd name="connsiteX36" fmla="*/ 0 w 1807633"/>
              <a:gd name="connsiteY36" fmla="*/ 25420 h 93461"/>
              <a:gd name="connsiteX0" fmla="*/ 0 w 1807633"/>
              <a:gd name="connsiteY0" fmla="*/ 25420 h 93461"/>
              <a:gd name="connsiteX1" fmla="*/ 105833 w 1807633"/>
              <a:gd name="connsiteY1" fmla="*/ 12720 h 93461"/>
              <a:gd name="connsiteX2" fmla="*/ 139700 w 1807633"/>
              <a:gd name="connsiteY2" fmla="*/ 4253 h 93461"/>
              <a:gd name="connsiteX3" fmla="*/ 156633 w 1807633"/>
              <a:gd name="connsiteY3" fmla="*/ 20 h 93461"/>
              <a:gd name="connsiteX4" fmla="*/ 220133 w 1807633"/>
              <a:gd name="connsiteY4" fmla="*/ 4253 h 93461"/>
              <a:gd name="connsiteX5" fmla="*/ 241300 w 1807633"/>
              <a:gd name="connsiteY5" fmla="*/ 12720 h 93461"/>
              <a:gd name="connsiteX6" fmla="*/ 262467 w 1807633"/>
              <a:gd name="connsiteY6" fmla="*/ 16953 h 93461"/>
              <a:gd name="connsiteX7" fmla="*/ 321733 w 1807633"/>
              <a:gd name="connsiteY7" fmla="*/ 25420 h 93461"/>
              <a:gd name="connsiteX8" fmla="*/ 423333 w 1807633"/>
              <a:gd name="connsiteY8" fmla="*/ 21186 h 93461"/>
              <a:gd name="connsiteX9" fmla="*/ 499533 w 1807633"/>
              <a:gd name="connsiteY9" fmla="*/ 16953 h 93461"/>
              <a:gd name="connsiteX10" fmla="*/ 719667 w 1807633"/>
              <a:gd name="connsiteY10" fmla="*/ 16953 h 93461"/>
              <a:gd name="connsiteX11" fmla="*/ 914400 w 1807633"/>
              <a:gd name="connsiteY11" fmla="*/ 8486 h 93461"/>
              <a:gd name="connsiteX12" fmla="*/ 1087966 w 1807633"/>
              <a:gd name="connsiteY12" fmla="*/ 8486 h 93461"/>
              <a:gd name="connsiteX13" fmla="*/ 1270000 w 1807633"/>
              <a:gd name="connsiteY13" fmla="*/ 16953 h 93461"/>
              <a:gd name="connsiteX14" fmla="*/ 1418167 w 1807633"/>
              <a:gd name="connsiteY14" fmla="*/ 20 h 93461"/>
              <a:gd name="connsiteX15" fmla="*/ 1714500 w 1807633"/>
              <a:gd name="connsiteY15" fmla="*/ 21186 h 93461"/>
              <a:gd name="connsiteX16" fmla="*/ 1807633 w 1807633"/>
              <a:gd name="connsiteY16" fmla="*/ 42353 h 93461"/>
              <a:gd name="connsiteX17" fmla="*/ 1803400 w 1807633"/>
              <a:gd name="connsiteY17" fmla="*/ 80453 h 93461"/>
              <a:gd name="connsiteX18" fmla="*/ 1528234 w 1807633"/>
              <a:gd name="connsiteY18" fmla="*/ 71986 h 93461"/>
              <a:gd name="connsiteX19" fmla="*/ 1384300 w 1807633"/>
              <a:gd name="connsiteY19" fmla="*/ 59287 h 93461"/>
              <a:gd name="connsiteX20" fmla="*/ 1240367 w 1807633"/>
              <a:gd name="connsiteY20" fmla="*/ 71987 h 93461"/>
              <a:gd name="connsiteX21" fmla="*/ 1121833 w 1807633"/>
              <a:gd name="connsiteY21" fmla="*/ 59286 h 93461"/>
              <a:gd name="connsiteX22" fmla="*/ 965200 w 1807633"/>
              <a:gd name="connsiteY22" fmla="*/ 67753 h 93461"/>
              <a:gd name="connsiteX23" fmla="*/ 867834 w 1807633"/>
              <a:gd name="connsiteY23" fmla="*/ 71986 h 93461"/>
              <a:gd name="connsiteX24" fmla="*/ 774700 w 1807633"/>
              <a:gd name="connsiteY24" fmla="*/ 80453 h 93461"/>
              <a:gd name="connsiteX25" fmla="*/ 592667 w 1807633"/>
              <a:gd name="connsiteY25" fmla="*/ 93153 h 93461"/>
              <a:gd name="connsiteX26" fmla="*/ 558800 w 1807633"/>
              <a:gd name="connsiteY26" fmla="*/ 88920 h 93461"/>
              <a:gd name="connsiteX27" fmla="*/ 516467 w 1807633"/>
              <a:gd name="connsiteY27" fmla="*/ 80453 h 93461"/>
              <a:gd name="connsiteX28" fmla="*/ 292100 w 1807633"/>
              <a:gd name="connsiteY28" fmla="*/ 76220 h 93461"/>
              <a:gd name="connsiteX29" fmla="*/ 275167 w 1807633"/>
              <a:gd name="connsiteY29" fmla="*/ 71986 h 93461"/>
              <a:gd name="connsiteX30" fmla="*/ 262467 w 1807633"/>
              <a:gd name="connsiteY30" fmla="*/ 67753 h 93461"/>
              <a:gd name="connsiteX31" fmla="*/ 198967 w 1807633"/>
              <a:gd name="connsiteY31" fmla="*/ 63520 h 93461"/>
              <a:gd name="connsiteX32" fmla="*/ 118533 w 1807633"/>
              <a:gd name="connsiteY32" fmla="*/ 46586 h 93461"/>
              <a:gd name="connsiteX33" fmla="*/ 71967 w 1807633"/>
              <a:gd name="connsiteY33" fmla="*/ 38120 h 93461"/>
              <a:gd name="connsiteX34" fmla="*/ 38100 w 1807633"/>
              <a:gd name="connsiteY34" fmla="*/ 33886 h 93461"/>
              <a:gd name="connsiteX35" fmla="*/ 12700 w 1807633"/>
              <a:gd name="connsiteY35" fmla="*/ 25420 h 93461"/>
              <a:gd name="connsiteX36" fmla="*/ 0 w 1807633"/>
              <a:gd name="connsiteY36" fmla="*/ 25420 h 93461"/>
              <a:gd name="connsiteX0" fmla="*/ 0 w 1807633"/>
              <a:gd name="connsiteY0" fmla="*/ 25420 h 93461"/>
              <a:gd name="connsiteX1" fmla="*/ 105833 w 1807633"/>
              <a:gd name="connsiteY1" fmla="*/ 12720 h 93461"/>
              <a:gd name="connsiteX2" fmla="*/ 139700 w 1807633"/>
              <a:gd name="connsiteY2" fmla="*/ 4253 h 93461"/>
              <a:gd name="connsiteX3" fmla="*/ 156633 w 1807633"/>
              <a:gd name="connsiteY3" fmla="*/ 20 h 93461"/>
              <a:gd name="connsiteX4" fmla="*/ 220133 w 1807633"/>
              <a:gd name="connsiteY4" fmla="*/ 4253 h 93461"/>
              <a:gd name="connsiteX5" fmla="*/ 241300 w 1807633"/>
              <a:gd name="connsiteY5" fmla="*/ 12720 h 93461"/>
              <a:gd name="connsiteX6" fmla="*/ 321733 w 1807633"/>
              <a:gd name="connsiteY6" fmla="*/ 25420 h 93461"/>
              <a:gd name="connsiteX7" fmla="*/ 423333 w 1807633"/>
              <a:gd name="connsiteY7" fmla="*/ 21186 h 93461"/>
              <a:gd name="connsiteX8" fmla="*/ 499533 w 1807633"/>
              <a:gd name="connsiteY8" fmla="*/ 16953 h 93461"/>
              <a:gd name="connsiteX9" fmla="*/ 719667 w 1807633"/>
              <a:gd name="connsiteY9" fmla="*/ 16953 h 93461"/>
              <a:gd name="connsiteX10" fmla="*/ 914400 w 1807633"/>
              <a:gd name="connsiteY10" fmla="*/ 8486 h 93461"/>
              <a:gd name="connsiteX11" fmla="*/ 1087966 w 1807633"/>
              <a:gd name="connsiteY11" fmla="*/ 8486 h 93461"/>
              <a:gd name="connsiteX12" fmla="*/ 1270000 w 1807633"/>
              <a:gd name="connsiteY12" fmla="*/ 16953 h 93461"/>
              <a:gd name="connsiteX13" fmla="*/ 1418167 w 1807633"/>
              <a:gd name="connsiteY13" fmla="*/ 20 h 93461"/>
              <a:gd name="connsiteX14" fmla="*/ 1714500 w 1807633"/>
              <a:gd name="connsiteY14" fmla="*/ 21186 h 93461"/>
              <a:gd name="connsiteX15" fmla="*/ 1807633 w 1807633"/>
              <a:gd name="connsiteY15" fmla="*/ 42353 h 93461"/>
              <a:gd name="connsiteX16" fmla="*/ 1803400 w 1807633"/>
              <a:gd name="connsiteY16" fmla="*/ 80453 h 93461"/>
              <a:gd name="connsiteX17" fmla="*/ 1528234 w 1807633"/>
              <a:gd name="connsiteY17" fmla="*/ 71986 h 93461"/>
              <a:gd name="connsiteX18" fmla="*/ 1384300 w 1807633"/>
              <a:gd name="connsiteY18" fmla="*/ 59287 h 93461"/>
              <a:gd name="connsiteX19" fmla="*/ 1240367 w 1807633"/>
              <a:gd name="connsiteY19" fmla="*/ 71987 h 93461"/>
              <a:gd name="connsiteX20" fmla="*/ 1121833 w 1807633"/>
              <a:gd name="connsiteY20" fmla="*/ 59286 h 93461"/>
              <a:gd name="connsiteX21" fmla="*/ 965200 w 1807633"/>
              <a:gd name="connsiteY21" fmla="*/ 67753 h 93461"/>
              <a:gd name="connsiteX22" fmla="*/ 867834 w 1807633"/>
              <a:gd name="connsiteY22" fmla="*/ 71986 h 93461"/>
              <a:gd name="connsiteX23" fmla="*/ 774700 w 1807633"/>
              <a:gd name="connsiteY23" fmla="*/ 80453 h 93461"/>
              <a:gd name="connsiteX24" fmla="*/ 592667 w 1807633"/>
              <a:gd name="connsiteY24" fmla="*/ 93153 h 93461"/>
              <a:gd name="connsiteX25" fmla="*/ 558800 w 1807633"/>
              <a:gd name="connsiteY25" fmla="*/ 88920 h 93461"/>
              <a:gd name="connsiteX26" fmla="*/ 516467 w 1807633"/>
              <a:gd name="connsiteY26" fmla="*/ 80453 h 93461"/>
              <a:gd name="connsiteX27" fmla="*/ 292100 w 1807633"/>
              <a:gd name="connsiteY27" fmla="*/ 76220 h 93461"/>
              <a:gd name="connsiteX28" fmla="*/ 275167 w 1807633"/>
              <a:gd name="connsiteY28" fmla="*/ 71986 h 93461"/>
              <a:gd name="connsiteX29" fmla="*/ 262467 w 1807633"/>
              <a:gd name="connsiteY29" fmla="*/ 67753 h 93461"/>
              <a:gd name="connsiteX30" fmla="*/ 198967 w 1807633"/>
              <a:gd name="connsiteY30" fmla="*/ 63520 h 93461"/>
              <a:gd name="connsiteX31" fmla="*/ 118533 w 1807633"/>
              <a:gd name="connsiteY31" fmla="*/ 46586 h 93461"/>
              <a:gd name="connsiteX32" fmla="*/ 71967 w 1807633"/>
              <a:gd name="connsiteY32" fmla="*/ 38120 h 93461"/>
              <a:gd name="connsiteX33" fmla="*/ 38100 w 1807633"/>
              <a:gd name="connsiteY33" fmla="*/ 33886 h 93461"/>
              <a:gd name="connsiteX34" fmla="*/ 12700 w 1807633"/>
              <a:gd name="connsiteY34" fmla="*/ 25420 h 93461"/>
              <a:gd name="connsiteX35" fmla="*/ 0 w 1807633"/>
              <a:gd name="connsiteY35" fmla="*/ 25420 h 93461"/>
              <a:gd name="connsiteX0" fmla="*/ 0 w 1807633"/>
              <a:gd name="connsiteY0" fmla="*/ 25420 h 93461"/>
              <a:gd name="connsiteX1" fmla="*/ 105833 w 1807633"/>
              <a:gd name="connsiteY1" fmla="*/ 12720 h 93461"/>
              <a:gd name="connsiteX2" fmla="*/ 139700 w 1807633"/>
              <a:gd name="connsiteY2" fmla="*/ 4253 h 93461"/>
              <a:gd name="connsiteX3" fmla="*/ 156633 w 1807633"/>
              <a:gd name="connsiteY3" fmla="*/ 20 h 93461"/>
              <a:gd name="connsiteX4" fmla="*/ 220133 w 1807633"/>
              <a:gd name="connsiteY4" fmla="*/ 4253 h 93461"/>
              <a:gd name="connsiteX5" fmla="*/ 321733 w 1807633"/>
              <a:gd name="connsiteY5" fmla="*/ 25420 h 93461"/>
              <a:gd name="connsiteX6" fmla="*/ 423333 w 1807633"/>
              <a:gd name="connsiteY6" fmla="*/ 21186 h 93461"/>
              <a:gd name="connsiteX7" fmla="*/ 499533 w 1807633"/>
              <a:gd name="connsiteY7" fmla="*/ 16953 h 93461"/>
              <a:gd name="connsiteX8" fmla="*/ 719667 w 1807633"/>
              <a:gd name="connsiteY8" fmla="*/ 16953 h 93461"/>
              <a:gd name="connsiteX9" fmla="*/ 914400 w 1807633"/>
              <a:gd name="connsiteY9" fmla="*/ 8486 h 93461"/>
              <a:gd name="connsiteX10" fmla="*/ 1087966 w 1807633"/>
              <a:gd name="connsiteY10" fmla="*/ 8486 h 93461"/>
              <a:gd name="connsiteX11" fmla="*/ 1270000 w 1807633"/>
              <a:gd name="connsiteY11" fmla="*/ 16953 h 93461"/>
              <a:gd name="connsiteX12" fmla="*/ 1418167 w 1807633"/>
              <a:gd name="connsiteY12" fmla="*/ 20 h 93461"/>
              <a:gd name="connsiteX13" fmla="*/ 1714500 w 1807633"/>
              <a:gd name="connsiteY13" fmla="*/ 21186 h 93461"/>
              <a:gd name="connsiteX14" fmla="*/ 1807633 w 1807633"/>
              <a:gd name="connsiteY14" fmla="*/ 42353 h 93461"/>
              <a:gd name="connsiteX15" fmla="*/ 1803400 w 1807633"/>
              <a:gd name="connsiteY15" fmla="*/ 80453 h 93461"/>
              <a:gd name="connsiteX16" fmla="*/ 1528234 w 1807633"/>
              <a:gd name="connsiteY16" fmla="*/ 71986 h 93461"/>
              <a:gd name="connsiteX17" fmla="*/ 1384300 w 1807633"/>
              <a:gd name="connsiteY17" fmla="*/ 59287 h 93461"/>
              <a:gd name="connsiteX18" fmla="*/ 1240367 w 1807633"/>
              <a:gd name="connsiteY18" fmla="*/ 71987 h 93461"/>
              <a:gd name="connsiteX19" fmla="*/ 1121833 w 1807633"/>
              <a:gd name="connsiteY19" fmla="*/ 59286 h 93461"/>
              <a:gd name="connsiteX20" fmla="*/ 965200 w 1807633"/>
              <a:gd name="connsiteY20" fmla="*/ 67753 h 93461"/>
              <a:gd name="connsiteX21" fmla="*/ 867834 w 1807633"/>
              <a:gd name="connsiteY21" fmla="*/ 71986 h 93461"/>
              <a:gd name="connsiteX22" fmla="*/ 774700 w 1807633"/>
              <a:gd name="connsiteY22" fmla="*/ 80453 h 93461"/>
              <a:gd name="connsiteX23" fmla="*/ 592667 w 1807633"/>
              <a:gd name="connsiteY23" fmla="*/ 93153 h 93461"/>
              <a:gd name="connsiteX24" fmla="*/ 558800 w 1807633"/>
              <a:gd name="connsiteY24" fmla="*/ 88920 h 93461"/>
              <a:gd name="connsiteX25" fmla="*/ 516467 w 1807633"/>
              <a:gd name="connsiteY25" fmla="*/ 80453 h 93461"/>
              <a:gd name="connsiteX26" fmla="*/ 292100 w 1807633"/>
              <a:gd name="connsiteY26" fmla="*/ 76220 h 93461"/>
              <a:gd name="connsiteX27" fmla="*/ 275167 w 1807633"/>
              <a:gd name="connsiteY27" fmla="*/ 71986 h 93461"/>
              <a:gd name="connsiteX28" fmla="*/ 262467 w 1807633"/>
              <a:gd name="connsiteY28" fmla="*/ 67753 h 93461"/>
              <a:gd name="connsiteX29" fmla="*/ 198967 w 1807633"/>
              <a:gd name="connsiteY29" fmla="*/ 63520 h 93461"/>
              <a:gd name="connsiteX30" fmla="*/ 118533 w 1807633"/>
              <a:gd name="connsiteY30" fmla="*/ 46586 h 93461"/>
              <a:gd name="connsiteX31" fmla="*/ 71967 w 1807633"/>
              <a:gd name="connsiteY31" fmla="*/ 38120 h 93461"/>
              <a:gd name="connsiteX32" fmla="*/ 38100 w 1807633"/>
              <a:gd name="connsiteY32" fmla="*/ 33886 h 93461"/>
              <a:gd name="connsiteX33" fmla="*/ 12700 w 1807633"/>
              <a:gd name="connsiteY33" fmla="*/ 25420 h 93461"/>
              <a:gd name="connsiteX34" fmla="*/ 0 w 1807633"/>
              <a:gd name="connsiteY34" fmla="*/ 25420 h 93461"/>
              <a:gd name="connsiteX0" fmla="*/ 0 w 1807633"/>
              <a:gd name="connsiteY0" fmla="*/ 25420 h 93461"/>
              <a:gd name="connsiteX1" fmla="*/ 105833 w 1807633"/>
              <a:gd name="connsiteY1" fmla="*/ 12720 h 93461"/>
              <a:gd name="connsiteX2" fmla="*/ 139700 w 1807633"/>
              <a:gd name="connsiteY2" fmla="*/ 4253 h 93461"/>
              <a:gd name="connsiteX3" fmla="*/ 220133 w 1807633"/>
              <a:gd name="connsiteY3" fmla="*/ 4253 h 93461"/>
              <a:gd name="connsiteX4" fmla="*/ 321733 w 1807633"/>
              <a:gd name="connsiteY4" fmla="*/ 25420 h 93461"/>
              <a:gd name="connsiteX5" fmla="*/ 423333 w 1807633"/>
              <a:gd name="connsiteY5" fmla="*/ 21186 h 93461"/>
              <a:gd name="connsiteX6" fmla="*/ 499533 w 1807633"/>
              <a:gd name="connsiteY6" fmla="*/ 16953 h 93461"/>
              <a:gd name="connsiteX7" fmla="*/ 719667 w 1807633"/>
              <a:gd name="connsiteY7" fmla="*/ 16953 h 93461"/>
              <a:gd name="connsiteX8" fmla="*/ 914400 w 1807633"/>
              <a:gd name="connsiteY8" fmla="*/ 8486 h 93461"/>
              <a:gd name="connsiteX9" fmla="*/ 1087966 w 1807633"/>
              <a:gd name="connsiteY9" fmla="*/ 8486 h 93461"/>
              <a:gd name="connsiteX10" fmla="*/ 1270000 w 1807633"/>
              <a:gd name="connsiteY10" fmla="*/ 16953 h 93461"/>
              <a:gd name="connsiteX11" fmla="*/ 1418167 w 1807633"/>
              <a:gd name="connsiteY11" fmla="*/ 20 h 93461"/>
              <a:gd name="connsiteX12" fmla="*/ 1714500 w 1807633"/>
              <a:gd name="connsiteY12" fmla="*/ 21186 h 93461"/>
              <a:gd name="connsiteX13" fmla="*/ 1807633 w 1807633"/>
              <a:gd name="connsiteY13" fmla="*/ 42353 h 93461"/>
              <a:gd name="connsiteX14" fmla="*/ 1803400 w 1807633"/>
              <a:gd name="connsiteY14" fmla="*/ 80453 h 93461"/>
              <a:gd name="connsiteX15" fmla="*/ 1528234 w 1807633"/>
              <a:gd name="connsiteY15" fmla="*/ 71986 h 93461"/>
              <a:gd name="connsiteX16" fmla="*/ 1384300 w 1807633"/>
              <a:gd name="connsiteY16" fmla="*/ 59287 h 93461"/>
              <a:gd name="connsiteX17" fmla="*/ 1240367 w 1807633"/>
              <a:gd name="connsiteY17" fmla="*/ 71987 h 93461"/>
              <a:gd name="connsiteX18" fmla="*/ 1121833 w 1807633"/>
              <a:gd name="connsiteY18" fmla="*/ 59286 h 93461"/>
              <a:gd name="connsiteX19" fmla="*/ 965200 w 1807633"/>
              <a:gd name="connsiteY19" fmla="*/ 67753 h 93461"/>
              <a:gd name="connsiteX20" fmla="*/ 867834 w 1807633"/>
              <a:gd name="connsiteY20" fmla="*/ 71986 h 93461"/>
              <a:gd name="connsiteX21" fmla="*/ 774700 w 1807633"/>
              <a:gd name="connsiteY21" fmla="*/ 80453 h 93461"/>
              <a:gd name="connsiteX22" fmla="*/ 592667 w 1807633"/>
              <a:gd name="connsiteY22" fmla="*/ 93153 h 93461"/>
              <a:gd name="connsiteX23" fmla="*/ 558800 w 1807633"/>
              <a:gd name="connsiteY23" fmla="*/ 88920 h 93461"/>
              <a:gd name="connsiteX24" fmla="*/ 516467 w 1807633"/>
              <a:gd name="connsiteY24" fmla="*/ 80453 h 93461"/>
              <a:gd name="connsiteX25" fmla="*/ 292100 w 1807633"/>
              <a:gd name="connsiteY25" fmla="*/ 76220 h 93461"/>
              <a:gd name="connsiteX26" fmla="*/ 275167 w 1807633"/>
              <a:gd name="connsiteY26" fmla="*/ 71986 h 93461"/>
              <a:gd name="connsiteX27" fmla="*/ 262467 w 1807633"/>
              <a:gd name="connsiteY27" fmla="*/ 67753 h 93461"/>
              <a:gd name="connsiteX28" fmla="*/ 198967 w 1807633"/>
              <a:gd name="connsiteY28" fmla="*/ 63520 h 93461"/>
              <a:gd name="connsiteX29" fmla="*/ 118533 w 1807633"/>
              <a:gd name="connsiteY29" fmla="*/ 46586 h 93461"/>
              <a:gd name="connsiteX30" fmla="*/ 71967 w 1807633"/>
              <a:gd name="connsiteY30" fmla="*/ 38120 h 93461"/>
              <a:gd name="connsiteX31" fmla="*/ 38100 w 1807633"/>
              <a:gd name="connsiteY31" fmla="*/ 33886 h 93461"/>
              <a:gd name="connsiteX32" fmla="*/ 12700 w 1807633"/>
              <a:gd name="connsiteY32" fmla="*/ 25420 h 93461"/>
              <a:gd name="connsiteX33" fmla="*/ 0 w 1807633"/>
              <a:gd name="connsiteY33" fmla="*/ 25420 h 93461"/>
              <a:gd name="connsiteX0" fmla="*/ 0 w 1807633"/>
              <a:gd name="connsiteY0" fmla="*/ 25420 h 93461"/>
              <a:gd name="connsiteX1" fmla="*/ 105833 w 1807633"/>
              <a:gd name="connsiteY1" fmla="*/ 12720 h 93461"/>
              <a:gd name="connsiteX2" fmla="*/ 220133 w 1807633"/>
              <a:gd name="connsiteY2" fmla="*/ 4253 h 93461"/>
              <a:gd name="connsiteX3" fmla="*/ 321733 w 1807633"/>
              <a:gd name="connsiteY3" fmla="*/ 25420 h 93461"/>
              <a:gd name="connsiteX4" fmla="*/ 423333 w 1807633"/>
              <a:gd name="connsiteY4" fmla="*/ 21186 h 93461"/>
              <a:gd name="connsiteX5" fmla="*/ 499533 w 1807633"/>
              <a:gd name="connsiteY5" fmla="*/ 16953 h 93461"/>
              <a:gd name="connsiteX6" fmla="*/ 719667 w 1807633"/>
              <a:gd name="connsiteY6" fmla="*/ 16953 h 93461"/>
              <a:gd name="connsiteX7" fmla="*/ 914400 w 1807633"/>
              <a:gd name="connsiteY7" fmla="*/ 8486 h 93461"/>
              <a:gd name="connsiteX8" fmla="*/ 1087966 w 1807633"/>
              <a:gd name="connsiteY8" fmla="*/ 8486 h 93461"/>
              <a:gd name="connsiteX9" fmla="*/ 1270000 w 1807633"/>
              <a:gd name="connsiteY9" fmla="*/ 16953 h 93461"/>
              <a:gd name="connsiteX10" fmla="*/ 1418167 w 1807633"/>
              <a:gd name="connsiteY10" fmla="*/ 20 h 93461"/>
              <a:gd name="connsiteX11" fmla="*/ 1714500 w 1807633"/>
              <a:gd name="connsiteY11" fmla="*/ 21186 h 93461"/>
              <a:gd name="connsiteX12" fmla="*/ 1807633 w 1807633"/>
              <a:gd name="connsiteY12" fmla="*/ 42353 h 93461"/>
              <a:gd name="connsiteX13" fmla="*/ 1803400 w 1807633"/>
              <a:gd name="connsiteY13" fmla="*/ 80453 h 93461"/>
              <a:gd name="connsiteX14" fmla="*/ 1528234 w 1807633"/>
              <a:gd name="connsiteY14" fmla="*/ 71986 h 93461"/>
              <a:gd name="connsiteX15" fmla="*/ 1384300 w 1807633"/>
              <a:gd name="connsiteY15" fmla="*/ 59287 h 93461"/>
              <a:gd name="connsiteX16" fmla="*/ 1240367 w 1807633"/>
              <a:gd name="connsiteY16" fmla="*/ 71987 h 93461"/>
              <a:gd name="connsiteX17" fmla="*/ 1121833 w 1807633"/>
              <a:gd name="connsiteY17" fmla="*/ 59286 h 93461"/>
              <a:gd name="connsiteX18" fmla="*/ 965200 w 1807633"/>
              <a:gd name="connsiteY18" fmla="*/ 67753 h 93461"/>
              <a:gd name="connsiteX19" fmla="*/ 867834 w 1807633"/>
              <a:gd name="connsiteY19" fmla="*/ 71986 h 93461"/>
              <a:gd name="connsiteX20" fmla="*/ 774700 w 1807633"/>
              <a:gd name="connsiteY20" fmla="*/ 80453 h 93461"/>
              <a:gd name="connsiteX21" fmla="*/ 592667 w 1807633"/>
              <a:gd name="connsiteY21" fmla="*/ 93153 h 93461"/>
              <a:gd name="connsiteX22" fmla="*/ 558800 w 1807633"/>
              <a:gd name="connsiteY22" fmla="*/ 88920 h 93461"/>
              <a:gd name="connsiteX23" fmla="*/ 516467 w 1807633"/>
              <a:gd name="connsiteY23" fmla="*/ 80453 h 93461"/>
              <a:gd name="connsiteX24" fmla="*/ 292100 w 1807633"/>
              <a:gd name="connsiteY24" fmla="*/ 76220 h 93461"/>
              <a:gd name="connsiteX25" fmla="*/ 275167 w 1807633"/>
              <a:gd name="connsiteY25" fmla="*/ 71986 h 93461"/>
              <a:gd name="connsiteX26" fmla="*/ 262467 w 1807633"/>
              <a:gd name="connsiteY26" fmla="*/ 67753 h 93461"/>
              <a:gd name="connsiteX27" fmla="*/ 198967 w 1807633"/>
              <a:gd name="connsiteY27" fmla="*/ 63520 h 93461"/>
              <a:gd name="connsiteX28" fmla="*/ 118533 w 1807633"/>
              <a:gd name="connsiteY28" fmla="*/ 46586 h 93461"/>
              <a:gd name="connsiteX29" fmla="*/ 71967 w 1807633"/>
              <a:gd name="connsiteY29" fmla="*/ 38120 h 93461"/>
              <a:gd name="connsiteX30" fmla="*/ 38100 w 1807633"/>
              <a:gd name="connsiteY30" fmla="*/ 33886 h 93461"/>
              <a:gd name="connsiteX31" fmla="*/ 12700 w 1807633"/>
              <a:gd name="connsiteY31" fmla="*/ 25420 h 93461"/>
              <a:gd name="connsiteX32" fmla="*/ 0 w 1807633"/>
              <a:gd name="connsiteY32" fmla="*/ 25420 h 93461"/>
              <a:gd name="connsiteX0" fmla="*/ 0 w 1807633"/>
              <a:gd name="connsiteY0" fmla="*/ 25420 h 93461"/>
              <a:gd name="connsiteX1" fmla="*/ 220133 w 1807633"/>
              <a:gd name="connsiteY1" fmla="*/ 4253 h 93461"/>
              <a:gd name="connsiteX2" fmla="*/ 321733 w 1807633"/>
              <a:gd name="connsiteY2" fmla="*/ 25420 h 93461"/>
              <a:gd name="connsiteX3" fmla="*/ 423333 w 1807633"/>
              <a:gd name="connsiteY3" fmla="*/ 21186 h 93461"/>
              <a:gd name="connsiteX4" fmla="*/ 499533 w 1807633"/>
              <a:gd name="connsiteY4" fmla="*/ 16953 h 93461"/>
              <a:gd name="connsiteX5" fmla="*/ 719667 w 1807633"/>
              <a:gd name="connsiteY5" fmla="*/ 16953 h 93461"/>
              <a:gd name="connsiteX6" fmla="*/ 914400 w 1807633"/>
              <a:gd name="connsiteY6" fmla="*/ 8486 h 93461"/>
              <a:gd name="connsiteX7" fmla="*/ 1087966 w 1807633"/>
              <a:gd name="connsiteY7" fmla="*/ 8486 h 93461"/>
              <a:gd name="connsiteX8" fmla="*/ 1270000 w 1807633"/>
              <a:gd name="connsiteY8" fmla="*/ 16953 h 93461"/>
              <a:gd name="connsiteX9" fmla="*/ 1418167 w 1807633"/>
              <a:gd name="connsiteY9" fmla="*/ 20 h 93461"/>
              <a:gd name="connsiteX10" fmla="*/ 1714500 w 1807633"/>
              <a:gd name="connsiteY10" fmla="*/ 21186 h 93461"/>
              <a:gd name="connsiteX11" fmla="*/ 1807633 w 1807633"/>
              <a:gd name="connsiteY11" fmla="*/ 42353 h 93461"/>
              <a:gd name="connsiteX12" fmla="*/ 1803400 w 1807633"/>
              <a:gd name="connsiteY12" fmla="*/ 80453 h 93461"/>
              <a:gd name="connsiteX13" fmla="*/ 1528234 w 1807633"/>
              <a:gd name="connsiteY13" fmla="*/ 71986 h 93461"/>
              <a:gd name="connsiteX14" fmla="*/ 1384300 w 1807633"/>
              <a:gd name="connsiteY14" fmla="*/ 59287 h 93461"/>
              <a:gd name="connsiteX15" fmla="*/ 1240367 w 1807633"/>
              <a:gd name="connsiteY15" fmla="*/ 71987 h 93461"/>
              <a:gd name="connsiteX16" fmla="*/ 1121833 w 1807633"/>
              <a:gd name="connsiteY16" fmla="*/ 59286 h 93461"/>
              <a:gd name="connsiteX17" fmla="*/ 965200 w 1807633"/>
              <a:gd name="connsiteY17" fmla="*/ 67753 h 93461"/>
              <a:gd name="connsiteX18" fmla="*/ 867834 w 1807633"/>
              <a:gd name="connsiteY18" fmla="*/ 71986 h 93461"/>
              <a:gd name="connsiteX19" fmla="*/ 774700 w 1807633"/>
              <a:gd name="connsiteY19" fmla="*/ 80453 h 93461"/>
              <a:gd name="connsiteX20" fmla="*/ 592667 w 1807633"/>
              <a:gd name="connsiteY20" fmla="*/ 93153 h 93461"/>
              <a:gd name="connsiteX21" fmla="*/ 558800 w 1807633"/>
              <a:gd name="connsiteY21" fmla="*/ 88920 h 93461"/>
              <a:gd name="connsiteX22" fmla="*/ 516467 w 1807633"/>
              <a:gd name="connsiteY22" fmla="*/ 80453 h 93461"/>
              <a:gd name="connsiteX23" fmla="*/ 292100 w 1807633"/>
              <a:gd name="connsiteY23" fmla="*/ 76220 h 93461"/>
              <a:gd name="connsiteX24" fmla="*/ 275167 w 1807633"/>
              <a:gd name="connsiteY24" fmla="*/ 71986 h 93461"/>
              <a:gd name="connsiteX25" fmla="*/ 262467 w 1807633"/>
              <a:gd name="connsiteY25" fmla="*/ 67753 h 93461"/>
              <a:gd name="connsiteX26" fmla="*/ 198967 w 1807633"/>
              <a:gd name="connsiteY26" fmla="*/ 63520 h 93461"/>
              <a:gd name="connsiteX27" fmla="*/ 118533 w 1807633"/>
              <a:gd name="connsiteY27" fmla="*/ 46586 h 93461"/>
              <a:gd name="connsiteX28" fmla="*/ 71967 w 1807633"/>
              <a:gd name="connsiteY28" fmla="*/ 38120 h 93461"/>
              <a:gd name="connsiteX29" fmla="*/ 38100 w 1807633"/>
              <a:gd name="connsiteY29" fmla="*/ 33886 h 93461"/>
              <a:gd name="connsiteX30" fmla="*/ 12700 w 1807633"/>
              <a:gd name="connsiteY30" fmla="*/ 25420 h 93461"/>
              <a:gd name="connsiteX31" fmla="*/ 0 w 1807633"/>
              <a:gd name="connsiteY31" fmla="*/ 25420 h 93461"/>
              <a:gd name="connsiteX0" fmla="*/ 0 w 1807633"/>
              <a:gd name="connsiteY0" fmla="*/ 25420 h 93461"/>
              <a:gd name="connsiteX1" fmla="*/ 220133 w 1807633"/>
              <a:gd name="connsiteY1" fmla="*/ 4253 h 93461"/>
              <a:gd name="connsiteX2" fmla="*/ 321733 w 1807633"/>
              <a:gd name="connsiteY2" fmla="*/ 25420 h 93461"/>
              <a:gd name="connsiteX3" fmla="*/ 423333 w 1807633"/>
              <a:gd name="connsiteY3" fmla="*/ 21186 h 93461"/>
              <a:gd name="connsiteX4" fmla="*/ 499533 w 1807633"/>
              <a:gd name="connsiteY4" fmla="*/ 16953 h 93461"/>
              <a:gd name="connsiteX5" fmla="*/ 719667 w 1807633"/>
              <a:gd name="connsiteY5" fmla="*/ 16953 h 93461"/>
              <a:gd name="connsiteX6" fmla="*/ 914400 w 1807633"/>
              <a:gd name="connsiteY6" fmla="*/ 8486 h 93461"/>
              <a:gd name="connsiteX7" fmla="*/ 1087966 w 1807633"/>
              <a:gd name="connsiteY7" fmla="*/ 8486 h 93461"/>
              <a:gd name="connsiteX8" fmla="*/ 1270000 w 1807633"/>
              <a:gd name="connsiteY8" fmla="*/ 16953 h 93461"/>
              <a:gd name="connsiteX9" fmla="*/ 1418167 w 1807633"/>
              <a:gd name="connsiteY9" fmla="*/ 20 h 93461"/>
              <a:gd name="connsiteX10" fmla="*/ 1714500 w 1807633"/>
              <a:gd name="connsiteY10" fmla="*/ 21186 h 93461"/>
              <a:gd name="connsiteX11" fmla="*/ 1807633 w 1807633"/>
              <a:gd name="connsiteY11" fmla="*/ 42353 h 93461"/>
              <a:gd name="connsiteX12" fmla="*/ 1803400 w 1807633"/>
              <a:gd name="connsiteY12" fmla="*/ 80453 h 93461"/>
              <a:gd name="connsiteX13" fmla="*/ 1528234 w 1807633"/>
              <a:gd name="connsiteY13" fmla="*/ 71986 h 93461"/>
              <a:gd name="connsiteX14" fmla="*/ 1384300 w 1807633"/>
              <a:gd name="connsiteY14" fmla="*/ 59287 h 93461"/>
              <a:gd name="connsiteX15" fmla="*/ 1240367 w 1807633"/>
              <a:gd name="connsiteY15" fmla="*/ 71987 h 93461"/>
              <a:gd name="connsiteX16" fmla="*/ 1121833 w 1807633"/>
              <a:gd name="connsiteY16" fmla="*/ 59286 h 93461"/>
              <a:gd name="connsiteX17" fmla="*/ 965200 w 1807633"/>
              <a:gd name="connsiteY17" fmla="*/ 67753 h 93461"/>
              <a:gd name="connsiteX18" fmla="*/ 867834 w 1807633"/>
              <a:gd name="connsiteY18" fmla="*/ 71986 h 93461"/>
              <a:gd name="connsiteX19" fmla="*/ 774700 w 1807633"/>
              <a:gd name="connsiteY19" fmla="*/ 80453 h 93461"/>
              <a:gd name="connsiteX20" fmla="*/ 592667 w 1807633"/>
              <a:gd name="connsiteY20" fmla="*/ 93153 h 93461"/>
              <a:gd name="connsiteX21" fmla="*/ 558800 w 1807633"/>
              <a:gd name="connsiteY21" fmla="*/ 88920 h 93461"/>
              <a:gd name="connsiteX22" fmla="*/ 516467 w 1807633"/>
              <a:gd name="connsiteY22" fmla="*/ 80453 h 93461"/>
              <a:gd name="connsiteX23" fmla="*/ 292100 w 1807633"/>
              <a:gd name="connsiteY23" fmla="*/ 76220 h 93461"/>
              <a:gd name="connsiteX24" fmla="*/ 275167 w 1807633"/>
              <a:gd name="connsiteY24" fmla="*/ 71986 h 93461"/>
              <a:gd name="connsiteX25" fmla="*/ 262467 w 1807633"/>
              <a:gd name="connsiteY25" fmla="*/ 67753 h 93461"/>
              <a:gd name="connsiteX26" fmla="*/ 198967 w 1807633"/>
              <a:gd name="connsiteY26" fmla="*/ 63520 h 93461"/>
              <a:gd name="connsiteX27" fmla="*/ 118533 w 1807633"/>
              <a:gd name="connsiteY27" fmla="*/ 46586 h 93461"/>
              <a:gd name="connsiteX28" fmla="*/ 71967 w 1807633"/>
              <a:gd name="connsiteY28" fmla="*/ 38120 h 93461"/>
              <a:gd name="connsiteX29" fmla="*/ 12700 w 1807633"/>
              <a:gd name="connsiteY29" fmla="*/ 25420 h 93461"/>
              <a:gd name="connsiteX30" fmla="*/ 0 w 1807633"/>
              <a:gd name="connsiteY30" fmla="*/ 25420 h 93461"/>
              <a:gd name="connsiteX0" fmla="*/ 4836 w 1812469"/>
              <a:gd name="connsiteY0" fmla="*/ 25420 h 93461"/>
              <a:gd name="connsiteX1" fmla="*/ 224969 w 1812469"/>
              <a:gd name="connsiteY1" fmla="*/ 4253 h 93461"/>
              <a:gd name="connsiteX2" fmla="*/ 326569 w 1812469"/>
              <a:gd name="connsiteY2" fmla="*/ 25420 h 93461"/>
              <a:gd name="connsiteX3" fmla="*/ 428169 w 1812469"/>
              <a:gd name="connsiteY3" fmla="*/ 21186 h 93461"/>
              <a:gd name="connsiteX4" fmla="*/ 504369 w 1812469"/>
              <a:gd name="connsiteY4" fmla="*/ 16953 h 93461"/>
              <a:gd name="connsiteX5" fmla="*/ 724503 w 1812469"/>
              <a:gd name="connsiteY5" fmla="*/ 16953 h 93461"/>
              <a:gd name="connsiteX6" fmla="*/ 919236 w 1812469"/>
              <a:gd name="connsiteY6" fmla="*/ 8486 h 93461"/>
              <a:gd name="connsiteX7" fmla="*/ 1092802 w 1812469"/>
              <a:gd name="connsiteY7" fmla="*/ 8486 h 93461"/>
              <a:gd name="connsiteX8" fmla="*/ 1274836 w 1812469"/>
              <a:gd name="connsiteY8" fmla="*/ 16953 h 93461"/>
              <a:gd name="connsiteX9" fmla="*/ 1423003 w 1812469"/>
              <a:gd name="connsiteY9" fmla="*/ 20 h 93461"/>
              <a:gd name="connsiteX10" fmla="*/ 1719336 w 1812469"/>
              <a:gd name="connsiteY10" fmla="*/ 21186 h 93461"/>
              <a:gd name="connsiteX11" fmla="*/ 1812469 w 1812469"/>
              <a:gd name="connsiteY11" fmla="*/ 42353 h 93461"/>
              <a:gd name="connsiteX12" fmla="*/ 1808236 w 1812469"/>
              <a:gd name="connsiteY12" fmla="*/ 80453 h 93461"/>
              <a:gd name="connsiteX13" fmla="*/ 1533070 w 1812469"/>
              <a:gd name="connsiteY13" fmla="*/ 71986 h 93461"/>
              <a:gd name="connsiteX14" fmla="*/ 1389136 w 1812469"/>
              <a:gd name="connsiteY14" fmla="*/ 59287 h 93461"/>
              <a:gd name="connsiteX15" fmla="*/ 1245203 w 1812469"/>
              <a:gd name="connsiteY15" fmla="*/ 71987 h 93461"/>
              <a:gd name="connsiteX16" fmla="*/ 1126669 w 1812469"/>
              <a:gd name="connsiteY16" fmla="*/ 59286 h 93461"/>
              <a:gd name="connsiteX17" fmla="*/ 970036 w 1812469"/>
              <a:gd name="connsiteY17" fmla="*/ 67753 h 93461"/>
              <a:gd name="connsiteX18" fmla="*/ 872670 w 1812469"/>
              <a:gd name="connsiteY18" fmla="*/ 71986 h 93461"/>
              <a:gd name="connsiteX19" fmla="*/ 779536 w 1812469"/>
              <a:gd name="connsiteY19" fmla="*/ 80453 h 93461"/>
              <a:gd name="connsiteX20" fmla="*/ 597503 w 1812469"/>
              <a:gd name="connsiteY20" fmla="*/ 93153 h 93461"/>
              <a:gd name="connsiteX21" fmla="*/ 563636 w 1812469"/>
              <a:gd name="connsiteY21" fmla="*/ 88920 h 93461"/>
              <a:gd name="connsiteX22" fmla="*/ 521303 w 1812469"/>
              <a:gd name="connsiteY22" fmla="*/ 80453 h 93461"/>
              <a:gd name="connsiteX23" fmla="*/ 296936 w 1812469"/>
              <a:gd name="connsiteY23" fmla="*/ 76220 h 93461"/>
              <a:gd name="connsiteX24" fmla="*/ 280003 w 1812469"/>
              <a:gd name="connsiteY24" fmla="*/ 71986 h 93461"/>
              <a:gd name="connsiteX25" fmla="*/ 267303 w 1812469"/>
              <a:gd name="connsiteY25" fmla="*/ 67753 h 93461"/>
              <a:gd name="connsiteX26" fmla="*/ 203803 w 1812469"/>
              <a:gd name="connsiteY26" fmla="*/ 63520 h 93461"/>
              <a:gd name="connsiteX27" fmla="*/ 123369 w 1812469"/>
              <a:gd name="connsiteY27" fmla="*/ 46586 h 93461"/>
              <a:gd name="connsiteX28" fmla="*/ 76803 w 1812469"/>
              <a:gd name="connsiteY28" fmla="*/ 38120 h 93461"/>
              <a:gd name="connsiteX29" fmla="*/ 4836 w 1812469"/>
              <a:gd name="connsiteY29" fmla="*/ 25420 h 93461"/>
              <a:gd name="connsiteX0" fmla="*/ 4836 w 1812469"/>
              <a:gd name="connsiteY0" fmla="*/ 25420 h 93153"/>
              <a:gd name="connsiteX1" fmla="*/ 224969 w 1812469"/>
              <a:gd name="connsiteY1" fmla="*/ 4253 h 93153"/>
              <a:gd name="connsiteX2" fmla="*/ 326569 w 1812469"/>
              <a:gd name="connsiteY2" fmla="*/ 25420 h 93153"/>
              <a:gd name="connsiteX3" fmla="*/ 428169 w 1812469"/>
              <a:gd name="connsiteY3" fmla="*/ 21186 h 93153"/>
              <a:gd name="connsiteX4" fmla="*/ 504369 w 1812469"/>
              <a:gd name="connsiteY4" fmla="*/ 16953 h 93153"/>
              <a:gd name="connsiteX5" fmla="*/ 724503 w 1812469"/>
              <a:gd name="connsiteY5" fmla="*/ 16953 h 93153"/>
              <a:gd name="connsiteX6" fmla="*/ 919236 w 1812469"/>
              <a:gd name="connsiteY6" fmla="*/ 8486 h 93153"/>
              <a:gd name="connsiteX7" fmla="*/ 1092802 w 1812469"/>
              <a:gd name="connsiteY7" fmla="*/ 8486 h 93153"/>
              <a:gd name="connsiteX8" fmla="*/ 1274836 w 1812469"/>
              <a:gd name="connsiteY8" fmla="*/ 16953 h 93153"/>
              <a:gd name="connsiteX9" fmla="*/ 1423003 w 1812469"/>
              <a:gd name="connsiteY9" fmla="*/ 20 h 93153"/>
              <a:gd name="connsiteX10" fmla="*/ 1719336 w 1812469"/>
              <a:gd name="connsiteY10" fmla="*/ 21186 h 93153"/>
              <a:gd name="connsiteX11" fmla="*/ 1812469 w 1812469"/>
              <a:gd name="connsiteY11" fmla="*/ 42353 h 93153"/>
              <a:gd name="connsiteX12" fmla="*/ 1808236 w 1812469"/>
              <a:gd name="connsiteY12" fmla="*/ 80453 h 93153"/>
              <a:gd name="connsiteX13" fmla="*/ 1533070 w 1812469"/>
              <a:gd name="connsiteY13" fmla="*/ 71986 h 93153"/>
              <a:gd name="connsiteX14" fmla="*/ 1389136 w 1812469"/>
              <a:gd name="connsiteY14" fmla="*/ 59287 h 93153"/>
              <a:gd name="connsiteX15" fmla="*/ 1245203 w 1812469"/>
              <a:gd name="connsiteY15" fmla="*/ 71987 h 93153"/>
              <a:gd name="connsiteX16" fmla="*/ 1126669 w 1812469"/>
              <a:gd name="connsiteY16" fmla="*/ 59286 h 93153"/>
              <a:gd name="connsiteX17" fmla="*/ 970036 w 1812469"/>
              <a:gd name="connsiteY17" fmla="*/ 67753 h 93153"/>
              <a:gd name="connsiteX18" fmla="*/ 872670 w 1812469"/>
              <a:gd name="connsiteY18" fmla="*/ 71986 h 93153"/>
              <a:gd name="connsiteX19" fmla="*/ 779536 w 1812469"/>
              <a:gd name="connsiteY19" fmla="*/ 80453 h 93153"/>
              <a:gd name="connsiteX20" fmla="*/ 597503 w 1812469"/>
              <a:gd name="connsiteY20" fmla="*/ 93153 h 93153"/>
              <a:gd name="connsiteX21" fmla="*/ 521303 w 1812469"/>
              <a:gd name="connsiteY21" fmla="*/ 80453 h 93153"/>
              <a:gd name="connsiteX22" fmla="*/ 296936 w 1812469"/>
              <a:gd name="connsiteY22" fmla="*/ 76220 h 93153"/>
              <a:gd name="connsiteX23" fmla="*/ 280003 w 1812469"/>
              <a:gd name="connsiteY23" fmla="*/ 71986 h 93153"/>
              <a:gd name="connsiteX24" fmla="*/ 267303 w 1812469"/>
              <a:gd name="connsiteY24" fmla="*/ 67753 h 93153"/>
              <a:gd name="connsiteX25" fmla="*/ 203803 w 1812469"/>
              <a:gd name="connsiteY25" fmla="*/ 63520 h 93153"/>
              <a:gd name="connsiteX26" fmla="*/ 123369 w 1812469"/>
              <a:gd name="connsiteY26" fmla="*/ 46586 h 93153"/>
              <a:gd name="connsiteX27" fmla="*/ 76803 w 1812469"/>
              <a:gd name="connsiteY27" fmla="*/ 38120 h 93153"/>
              <a:gd name="connsiteX28" fmla="*/ 4836 w 1812469"/>
              <a:gd name="connsiteY28" fmla="*/ 25420 h 93153"/>
              <a:gd name="connsiteX0" fmla="*/ 4836 w 1812469"/>
              <a:gd name="connsiteY0" fmla="*/ 25420 h 93191"/>
              <a:gd name="connsiteX1" fmla="*/ 224969 w 1812469"/>
              <a:gd name="connsiteY1" fmla="*/ 4253 h 93191"/>
              <a:gd name="connsiteX2" fmla="*/ 326569 w 1812469"/>
              <a:gd name="connsiteY2" fmla="*/ 25420 h 93191"/>
              <a:gd name="connsiteX3" fmla="*/ 428169 w 1812469"/>
              <a:gd name="connsiteY3" fmla="*/ 21186 h 93191"/>
              <a:gd name="connsiteX4" fmla="*/ 504369 w 1812469"/>
              <a:gd name="connsiteY4" fmla="*/ 16953 h 93191"/>
              <a:gd name="connsiteX5" fmla="*/ 724503 w 1812469"/>
              <a:gd name="connsiteY5" fmla="*/ 16953 h 93191"/>
              <a:gd name="connsiteX6" fmla="*/ 919236 w 1812469"/>
              <a:gd name="connsiteY6" fmla="*/ 8486 h 93191"/>
              <a:gd name="connsiteX7" fmla="*/ 1092802 w 1812469"/>
              <a:gd name="connsiteY7" fmla="*/ 8486 h 93191"/>
              <a:gd name="connsiteX8" fmla="*/ 1274836 w 1812469"/>
              <a:gd name="connsiteY8" fmla="*/ 16953 h 93191"/>
              <a:gd name="connsiteX9" fmla="*/ 1423003 w 1812469"/>
              <a:gd name="connsiteY9" fmla="*/ 20 h 93191"/>
              <a:gd name="connsiteX10" fmla="*/ 1719336 w 1812469"/>
              <a:gd name="connsiteY10" fmla="*/ 21186 h 93191"/>
              <a:gd name="connsiteX11" fmla="*/ 1812469 w 1812469"/>
              <a:gd name="connsiteY11" fmla="*/ 42353 h 93191"/>
              <a:gd name="connsiteX12" fmla="*/ 1808236 w 1812469"/>
              <a:gd name="connsiteY12" fmla="*/ 80453 h 93191"/>
              <a:gd name="connsiteX13" fmla="*/ 1533070 w 1812469"/>
              <a:gd name="connsiteY13" fmla="*/ 71986 h 93191"/>
              <a:gd name="connsiteX14" fmla="*/ 1389136 w 1812469"/>
              <a:gd name="connsiteY14" fmla="*/ 59287 h 93191"/>
              <a:gd name="connsiteX15" fmla="*/ 1245203 w 1812469"/>
              <a:gd name="connsiteY15" fmla="*/ 71987 h 93191"/>
              <a:gd name="connsiteX16" fmla="*/ 1126669 w 1812469"/>
              <a:gd name="connsiteY16" fmla="*/ 59286 h 93191"/>
              <a:gd name="connsiteX17" fmla="*/ 970036 w 1812469"/>
              <a:gd name="connsiteY17" fmla="*/ 67753 h 93191"/>
              <a:gd name="connsiteX18" fmla="*/ 872670 w 1812469"/>
              <a:gd name="connsiteY18" fmla="*/ 71986 h 93191"/>
              <a:gd name="connsiteX19" fmla="*/ 779536 w 1812469"/>
              <a:gd name="connsiteY19" fmla="*/ 80453 h 93191"/>
              <a:gd name="connsiteX20" fmla="*/ 597503 w 1812469"/>
              <a:gd name="connsiteY20" fmla="*/ 93153 h 93191"/>
              <a:gd name="connsiteX21" fmla="*/ 296936 w 1812469"/>
              <a:gd name="connsiteY21" fmla="*/ 76220 h 93191"/>
              <a:gd name="connsiteX22" fmla="*/ 280003 w 1812469"/>
              <a:gd name="connsiteY22" fmla="*/ 71986 h 93191"/>
              <a:gd name="connsiteX23" fmla="*/ 267303 w 1812469"/>
              <a:gd name="connsiteY23" fmla="*/ 67753 h 93191"/>
              <a:gd name="connsiteX24" fmla="*/ 203803 w 1812469"/>
              <a:gd name="connsiteY24" fmla="*/ 63520 h 93191"/>
              <a:gd name="connsiteX25" fmla="*/ 123369 w 1812469"/>
              <a:gd name="connsiteY25" fmla="*/ 46586 h 93191"/>
              <a:gd name="connsiteX26" fmla="*/ 76803 w 1812469"/>
              <a:gd name="connsiteY26" fmla="*/ 38120 h 93191"/>
              <a:gd name="connsiteX27" fmla="*/ 4836 w 1812469"/>
              <a:gd name="connsiteY27" fmla="*/ 25420 h 93191"/>
              <a:gd name="connsiteX0" fmla="*/ 4836 w 1812469"/>
              <a:gd name="connsiteY0" fmla="*/ 25420 h 83300"/>
              <a:gd name="connsiteX1" fmla="*/ 224969 w 1812469"/>
              <a:gd name="connsiteY1" fmla="*/ 4253 h 83300"/>
              <a:gd name="connsiteX2" fmla="*/ 326569 w 1812469"/>
              <a:gd name="connsiteY2" fmla="*/ 25420 h 83300"/>
              <a:gd name="connsiteX3" fmla="*/ 428169 w 1812469"/>
              <a:gd name="connsiteY3" fmla="*/ 21186 h 83300"/>
              <a:gd name="connsiteX4" fmla="*/ 504369 w 1812469"/>
              <a:gd name="connsiteY4" fmla="*/ 16953 h 83300"/>
              <a:gd name="connsiteX5" fmla="*/ 724503 w 1812469"/>
              <a:gd name="connsiteY5" fmla="*/ 16953 h 83300"/>
              <a:gd name="connsiteX6" fmla="*/ 919236 w 1812469"/>
              <a:gd name="connsiteY6" fmla="*/ 8486 h 83300"/>
              <a:gd name="connsiteX7" fmla="*/ 1092802 w 1812469"/>
              <a:gd name="connsiteY7" fmla="*/ 8486 h 83300"/>
              <a:gd name="connsiteX8" fmla="*/ 1274836 w 1812469"/>
              <a:gd name="connsiteY8" fmla="*/ 16953 h 83300"/>
              <a:gd name="connsiteX9" fmla="*/ 1423003 w 1812469"/>
              <a:gd name="connsiteY9" fmla="*/ 20 h 83300"/>
              <a:gd name="connsiteX10" fmla="*/ 1719336 w 1812469"/>
              <a:gd name="connsiteY10" fmla="*/ 21186 h 83300"/>
              <a:gd name="connsiteX11" fmla="*/ 1812469 w 1812469"/>
              <a:gd name="connsiteY11" fmla="*/ 42353 h 83300"/>
              <a:gd name="connsiteX12" fmla="*/ 1808236 w 1812469"/>
              <a:gd name="connsiteY12" fmla="*/ 80453 h 83300"/>
              <a:gd name="connsiteX13" fmla="*/ 1533070 w 1812469"/>
              <a:gd name="connsiteY13" fmla="*/ 71986 h 83300"/>
              <a:gd name="connsiteX14" fmla="*/ 1389136 w 1812469"/>
              <a:gd name="connsiteY14" fmla="*/ 59287 h 83300"/>
              <a:gd name="connsiteX15" fmla="*/ 1245203 w 1812469"/>
              <a:gd name="connsiteY15" fmla="*/ 71987 h 83300"/>
              <a:gd name="connsiteX16" fmla="*/ 1126669 w 1812469"/>
              <a:gd name="connsiteY16" fmla="*/ 59286 h 83300"/>
              <a:gd name="connsiteX17" fmla="*/ 970036 w 1812469"/>
              <a:gd name="connsiteY17" fmla="*/ 67753 h 83300"/>
              <a:gd name="connsiteX18" fmla="*/ 872670 w 1812469"/>
              <a:gd name="connsiteY18" fmla="*/ 71986 h 83300"/>
              <a:gd name="connsiteX19" fmla="*/ 779536 w 1812469"/>
              <a:gd name="connsiteY19" fmla="*/ 80453 h 83300"/>
              <a:gd name="connsiteX20" fmla="*/ 593270 w 1812469"/>
              <a:gd name="connsiteY20" fmla="*/ 76219 h 83300"/>
              <a:gd name="connsiteX21" fmla="*/ 296936 w 1812469"/>
              <a:gd name="connsiteY21" fmla="*/ 76220 h 83300"/>
              <a:gd name="connsiteX22" fmla="*/ 280003 w 1812469"/>
              <a:gd name="connsiteY22" fmla="*/ 71986 h 83300"/>
              <a:gd name="connsiteX23" fmla="*/ 267303 w 1812469"/>
              <a:gd name="connsiteY23" fmla="*/ 67753 h 83300"/>
              <a:gd name="connsiteX24" fmla="*/ 203803 w 1812469"/>
              <a:gd name="connsiteY24" fmla="*/ 63520 h 83300"/>
              <a:gd name="connsiteX25" fmla="*/ 123369 w 1812469"/>
              <a:gd name="connsiteY25" fmla="*/ 46586 h 83300"/>
              <a:gd name="connsiteX26" fmla="*/ 76803 w 1812469"/>
              <a:gd name="connsiteY26" fmla="*/ 38120 h 83300"/>
              <a:gd name="connsiteX27" fmla="*/ 4836 w 1812469"/>
              <a:gd name="connsiteY27" fmla="*/ 25420 h 83300"/>
              <a:gd name="connsiteX0" fmla="*/ 4836 w 1812469"/>
              <a:gd name="connsiteY0" fmla="*/ 25420 h 84684"/>
              <a:gd name="connsiteX1" fmla="*/ 224969 w 1812469"/>
              <a:gd name="connsiteY1" fmla="*/ 4253 h 84684"/>
              <a:gd name="connsiteX2" fmla="*/ 326569 w 1812469"/>
              <a:gd name="connsiteY2" fmla="*/ 25420 h 84684"/>
              <a:gd name="connsiteX3" fmla="*/ 428169 w 1812469"/>
              <a:gd name="connsiteY3" fmla="*/ 21186 h 84684"/>
              <a:gd name="connsiteX4" fmla="*/ 504369 w 1812469"/>
              <a:gd name="connsiteY4" fmla="*/ 16953 h 84684"/>
              <a:gd name="connsiteX5" fmla="*/ 724503 w 1812469"/>
              <a:gd name="connsiteY5" fmla="*/ 16953 h 84684"/>
              <a:gd name="connsiteX6" fmla="*/ 919236 w 1812469"/>
              <a:gd name="connsiteY6" fmla="*/ 8486 h 84684"/>
              <a:gd name="connsiteX7" fmla="*/ 1092802 w 1812469"/>
              <a:gd name="connsiteY7" fmla="*/ 8486 h 84684"/>
              <a:gd name="connsiteX8" fmla="*/ 1274836 w 1812469"/>
              <a:gd name="connsiteY8" fmla="*/ 16953 h 84684"/>
              <a:gd name="connsiteX9" fmla="*/ 1423003 w 1812469"/>
              <a:gd name="connsiteY9" fmla="*/ 20 h 84684"/>
              <a:gd name="connsiteX10" fmla="*/ 1719336 w 1812469"/>
              <a:gd name="connsiteY10" fmla="*/ 21186 h 84684"/>
              <a:gd name="connsiteX11" fmla="*/ 1812469 w 1812469"/>
              <a:gd name="connsiteY11" fmla="*/ 42353 h 84684"/>
              <a:gd name="connsiteX12" fmla="*/ 1808236 w 1812469"/>
              <a:gd name="connsiteY12" fmla="*/ 80453 h 84684"/>
              <a:gd name="connsiteX13" fmla="*/ 1533070 w 1812469"/>
              <a:gd name="connsiteY13" fmla="*/ 71986 h 84684"/>
              <a:gd name="connsiteX14" fmla="*/ 1389136 w 1812469"/>
              <a:gd name="connsiteY14" fmla="*/ 59287 h 84684"/>
              <a:gd name="connsiteX15" fmla="*/ 1245203 w 1812469"/>
              <a:gd name="connsiteY15" fmla="*/ 71987 h 84684"/>
              <a:gd name="connsiteX16" fmla="*/ 1126669 w 1812469"/>
              <a:gd name="connsiteY16" fmla="*/ 59286 h 84684"/>
              <a:gd name="connsiteX17" fmla="*/ 970036 w 1812469"/>
              <a:gd name="connsiteY17" fmla="*/ 67753 h 84684"/>
              <a:gd name="connsiteX18" fmla="*/ 872670 w 1812469"/>
              <a:gd name="connsiteY18" fmla="*/ 71986 h 84684"/>
              <a:gd name="connsiteX19" fmla="*/ 779536 w 1812469"/>
              <a:gd name="connsiteY19" fmla="*/ 80453 h 84684"/>
              <a:gd name="connsiteX20" fmla="*/ 593270 w 1812469"/>
              <a:gd name="connsiteY20" fmla="*/ 76219 h 84684"/>
              <a:gd name="connsiteX21" fmla="*/ 296936 w 1812469"/>
              <a:gd name="connsiteY21" fmla="*/ 76220 h 84684"/>
              <a:gd name="connsiteX22" fmla="*/ 280003 w 1812469"/>
              <a:gd name="connsiteY22" fmla="*/ 71986 h 84684"/>
              <a:gd name="connsiteX23" fmla="*/ 267303 w 1812469"/>
              <a:gd name="connsiteY23" fmla="*/ 67753 h 84684"/>
              <a:gd name="connsiteX24" fmla="*/ 203803 w 1812469"/>
              <a:gd name="connsiteY24" fmla="*/ 63520 h 84684"/>
              <a:gd name="connsiteX25" fmla="*/ 123369 w 1812469"/>
              <a:gd name="connsiteY25" fmla="*/ 46586 h 84684"/>
              <a:gd name="connsiteX26" fmla="*/ 76803 w 1812469"/>
              <a:gd name="connsiteY26" fmla="*/ 38120 h 84684"/>
              <a:gd name="connsiteX27" fmla="*/ 4836 w 1812469"/>
              <a:gd name="connsiteY27" fmla="*/ 25420 h 84684"/>
              <a:gd name="connsiteX0" fmla="*/ 4836 w 1812469"/>
              <a:gd name="connsiteY0" fmla="*/ 25420 h 83300"/>
              <a:gd name="connsiteX1" fmla="*/ 224969 w 1812469"/>
              <a:gd name="connsiteY1" fmla="*/ 4253 h 83300"/>
              <a:gd name="connsiteX2" fmla="*/ 326569 w 1812469"/>
              <a:gd name="connsiteY2" fmla="*/ 25420 h 83300"/>
              <a:gd name="connsiteX3" fmla="*/ 428169 w 1812469"/>
              <a:gd name="connsiteY3" fmla="*/ 21186 h 83300"/>
              <a:gd name="connsiteX4" fmla="*/ 504369 w 1812469"/>
              <a:gd name="connsiteY4" fmla="*/ 16953 h 83300"/>
              <a:gd name="connsiteX5" fmla="*/ 724503 w 1812469"/>
              <a:gd name="connsiteY5" fmla="*/ 16953 h 83300"/>
              <a:gd name="connsiteX6" fmla="*/ 919236 w 1812469"/>
              <a:gd name="connsiteY6" fmla="*/ 8486 h 83300"/>
              <a:gd name="connsiteX7" fmla="*/ 1092802 w 1812469"/>
              <a:gd name="connsiteY7" fmla="*/ 8486 h 83300"/>
              <a:gd name="connsiteX8" fmla="*/ 1274836 w 1812469"/>
              <a:gd name="connsiteY8" fmla="*/ 16953 h 83300"/>
              <a:gd name="connsiteX9" fmla="*/ 1423003 w 1812469"/>
              <a:gd name="connsiteY9" fmla="*/ 20 h 83300"/>
              <a:gd name="connsiteX10" fmla="*/ 1719336 w 1812469"/>
              <a:gd name="connsiteY10" fmla="*/ 21186 h 83300"/>
              <a:gd name="connsiteX11" fmla="*/ 1812469 w 1812469"/>
              <a:gd name="connsiteY11" fmla="*/ 42353 h 83300"/>
              <a:gd name="connsiteX12" fmla="*/ 1808236 w 1812469"/>
              <a:gd name="connsiteY12" fmla="*/ 80453 h 83300"/>
              <a:gd name="connsiteX13" fmla="*/ 1533070 w 1812469"/>
              <a:gd name="connsiteY13" fmla="*/ 71986 h 83300"/>
              <a:gd name="connsiteX14" fmla="*/ 1389136 w 1812469"/>
              <a:gd name="connsiteY14" fmla="*/ 59287 h 83300"/>
              <a:gd name="connsiteX15" fmla="*/ 1245203 w 1812469"/>
              <a:gd name="connsiteY15" fmla="*/ 71987 h 83300"/>
              <a:gd name="connsiteX16" fmla="*/ 1126669 w 1812469"/>
              <a:gd name="connsiteY16" fmla="*/ 59286 h 83300"/>
              <a:gd name="connsiteX17" fmla="*/ 970036 w 1812469"/>
              <a:gd name="connsiteY17" fmla="*/ 67753 h 83300"/>
              <a:gd name="connsiteX18" fmla="*/ 872670 w 1812469"/>
              <a:gd name="connsiteY18" fmla="*/ 71986 h 83300"/>
              <a:gd name="connsiteX19" fmla="*/ 779536 w 1812469"/>
              <a:gd name="connsiteY19" fmla="*/ 80453 h 83300"/>
              <a:gd name="connsiteX20" fmla="*/ 593270 w 1812469"/>
              <a:gd name="connsiteY20" fmla="*/ 76219 h 83300"/>
              <a:gd name="connsiteX21" fmla="*/ 296936 w 1812469"/>
              <a:gd name="connsiteY21" fmla="*/ 76220 h 83300"/>
              <a:gd name="connsiteX22" fmla="*/ 280003 w 1812469"/>
              <a:gd name="connsiteY22" fmla="*/ 71986 h 83300"/>
              <a:gd name="connsiteX23" fmla="*/ 267303 w 1812469"/>
              <a:gd name="connsiteY23" fmla="*/ 67753 h 83300"/>
              <a:gd name="connsiteX24" fmla="*/ 203803 w 1812469"/>
              <a:gd name="connsiteY24" fmla="*/ 63520 h 83300"/>
              <a:gd name="connsiteX25" fmla="*/ 123369 w 1812469"/>
              <a:gd name="connsiteY25" fmla="*/ 46586 h 83300"/>
              <a:gd name="connsiteX26" fmla="*/ 76803 w 1812469"/>
              <a:gd name="connsiteY26" fmla="*/ 38120 h 83300"/>
              <a:gd name="connsiteX27" fmla="*/ 4836 w 1812469"/>
              <a:gd name="connsiteY27" fmla="*/ 25420 h 83300"/>
              <a:gd name="connsiteX0" fmla="*/ 4836 w 1812469"/>
              <a:gd name="connsiteY0" fmla="*/ 25420 h 83300"/>
              <a:gd name="connsiteX1" fmla="*/ 224969 w 1812469"/>
              <a:gd name="connsiteY1" fmla="*/ 4253 h 83300"/>
              <a:gd name="connsiteX2" fmla="*/ 326569 w 1812469"/>
              <a:gd name="connsiteY2" fmla="*/ 25420 h 83300"/>
              <a:gd name="connsiteX3" fmla="*/ 428169 w 1812469"/>
              <a:gd name="connsiteY3" fmla="*/ 21186 h 83300"/>
              <a:gd name="connsiteX4" fmla="*/ 504369 w 1812469"/>
              <a:gd name="connsiteY4" fmla="*/ 16953 h 83300"/>
              <a:gd name="connsiteX5" fmla="*/ 724503 w 1812469"/>
              <a:gd name="connsiteY5" fmla="*/ 16953 h 83300"/>
              <a:gd name="connsiteX6" fmla="*/ 919236 w 1812469"/>
              <a:gd name="connsiteY6" fmla="*/ 8486 h 83300"/>
              <a:gd name="connsiteX7" fmla="*/ 1092802 w 1812469"/>
              <a:gd name="connsiteY7" fmla="*/ 8486 h 83300"/>
              <a:gd name="connsiteX8" fmla="*/ 1274836 w 1812469"/>
              <a:gd name="connsiteY8" fmla="*/ 16953 h 83300"/>
              <a:gd name="connsiteX9" fmla="*/ 1423003 w 1812469"/>
              <a:gd name="connsiteY9" fmla="*/ 20 h 83300"/>
              <a:gd name="connsiteX10" fmla="*/ 1719336 w 1812469"/>
              <a:gd name="connsiteY10" fmla="*/ 21186 h 83300"/>
              <a:gd name="connsiteX11" fmla="*/ 1812469 w 1812469"/>
              <a:gd name="connsiteY11" fmla="*/ 42353 h 83300"/>
              <a:gd name="connsiteX12" fmla="*/ 1808236 w 1812469"/>
              <a:gd name="connsiteY12" fmla="*/ 80453 h 83300"/>
              <a:gd name="connsiteX13" fmla="*/ 1533070 w 1812469"/>
              <a:gd name="connsiteY13" fmla="*/ 71986 h 83300"/>
              <a:gd name="connsiteX14" fmla="*/ 1389136 w 1812469"/>
              <a:gd name="connsiteY14" fmla="*/ 59287 h 83300"/>
              <a:gd name="connsiteX15" fmla="*/ 1245203 w 1812469"/>
              <a:gd name="connsiteY15" fmla="*/ 71987 h 83300"/>
              <a:gd name="connsiteX16" fmla="*/ 1126669 w 1812469"/>
              <a:gd name="connsiteY16" fmla="*/ 59286 h 83300"/>
              <a:gd name="connsiteX17" fmla="*/ 970036 w 1812469"/>
              <a:gd name="connsiteY17" fmla="*/ 67753 h 83300"/>
              <a:gd name="connsiteX18" fmla="*/ 872670 w 1812469"/>
              <a:gd name="connsiteY18" fmla="*/ 71986 h 83300"/>
              <a:gd name="connsiteX19" fmla="*/ 779536 w 1812469"/>
              <a:gd name="connsiteY19" fmla="*/ 80453 h 83300"/>
              <a:gd name="connsiteX20" fmla="*/ 593270 w 1812469"/>
              <a:gd name="connsiteY20" fmla="*/ 76219 h 83300"/>
              <a:gd name="connsiteX21" fmla="*/ 296936 w 1812469"/>
              <a:gd name="connsiteY21" fmla="*/ 76220 h 83300"/>
              <a:gd name="connsiteX22" fmla="*/ 267303 w 1812469"/>
              <a:gd name="connsiteY22" fmla="*/ 67753 h 83300"/>
              <a:gd name="connsiteX23" fmla="*/ 203803 w 1812469"/>
              <a:gd name="connsiteY23" fmla="*/ 63520 h 83300"/>
              <a:gd name="connsiteX24" fmla="*/ 123369 w 1812469"/>
              <a:gd name="connsiteY24" fmla="*/ 46586 h 83300"/>
              <a:gd name="connsiteX25" fmla="*/ 76803 w 1812469"/>
              <a:gd name="connsiteY25" fmla="*/ 38120 h 83300"/>
              <a:gd name="connsiteX26" fmla="*/ 4836 w 1812469"/>
              <a:gd name="connsiteY26" fmla="*/ 25420 h 83300"/>
              <a:gd name="connsiteX0" fmla="*/ 4836 w 1812469"/>
              <a:gd name="connsiteY0" fmla="*/ 25420 h 83300"/>
              <a:gd name="connsiteX1" fmla="*/ 224969 w 1812469"/>
              <a:gd name="connsiteY1" fmla="*/ 4253 h 83300"/>
              <a:gd name="connsiteX2" fmla="*/ 326569 w 1812469"/>
              <a:gd name="connsiteY2" fmla="*/ 25420 h 83300"/>
              <a:gd name="connsiteX3" fmla="*/ 428169 w 1812469"/>
              <a:gd name="connsiteY3" fmla="*/ 21186 h 83300"/>
              <a:gd name="connsiteX4" fmla="*/ 504369 w 1812469"/>
              <a:gd name="connsiteY4" fmla="*/ 16953 h 83300"/>
              <a:gd name="connsiteX5" fmla="*/ 724503 w 1812469"/>
              <a:gd name="connsiteY5" fmla="*/ 16953 h 83300"/>
              <a:gd name="connsiteX6" fmla="*/ 919236 w 1812469"/>
              <a:gd name="connsiteY6" fmla="*/ 8486 h 83300"/>
              <a:gd name="connsiteX7" fmla="*/ 1092802 w 1812469"/>
              <a:gd name="connsiteY7" fmla="*/ 8486 h 83300"/>
              <a:gd name="connsiteX8" fmla="*/ 1274836 w 1812469"/>
              <a:gd name="connsiteY8" fmla="*/ 16953 h 83300"/>
              <a:gd name="connsiteX9" fmla="*/ 1423003 w 1812469"/>
              <a:gd name="connsiteY9" fmla="*/ 20 h 83300"/>
              <a:gd name="connsiteX10" fmla="*/ 1719336 w 1812469"/>
              <a:gd name="connsiteY10" fmla="*/ 21186 h 83300"/>
              <a:gd name="connsiteX11" fmla="*/ 1812469 w 1812469"/>
              <a:gd name="connsiteY11" fmla="*/ 42353 h 83300"/>
              <a:gd name="connsiteX12" fmla="*/ 1808236 w 1812469"/>
              <a:gd name="connsiteY12" fmla="*/ 80453 h 83300"/>
              <a:gd name="connsiteX13" fmla="*/ 1533070 w 1812469"/>
              <a:gd name="connsiteY13" fmla="*/ 71986 h 83300"/>
              <a:gd name="connsiteX14" fmla="*/ 1389136 w 1812469"/>
              <a:gd name="connsiteY14" fmla="*/ 59287 h 83300"/>
              <a:gd name="connsiteX15" fmla="*/ 1245203 w 1812469"/>
              <a:gd name="connsiteY15" fmla="*/ 71987 h 83300"/>
              <a:gd name="connsiteX16" fmla="*/ 1126669 w 1812469"/>
              <a:gd name="connsiteY16" fmla="*/ 59286 h 83300"/>
              <a:gd name="connsiteX17" fmla="*/ 970036 w 1812469"/>
              <a:gd name="connsiteY17" fmla="*/ 67753 h 83300"/>
              <a:gd name="connsiteX18" fmla="*/ 872670 w 1812469"/>
              <a:gd name="connsiteY18" fmla="*/ 71986 h 83300"/>
              <a:gd name="connsiteX19" fmla="*/ 779536 w 1812469"/>
              <a:gd name="connsiteY19" fmla="*/ 80453 h 83300"/>
              <a:gd name="connsiteX20" fmla="*/ 593270 w 1812469"/>
              <a:gd name="connsiteY20" fmla="*/ 76219 h 83300"/>
              <a:gd name="connsiteX21" fmla="*/ 296936 w 1812469"/>
              <a:gd name="connsiteY21" fmla="*/ 76220 h 83300"/>
              <a:gd name="connsiteX22" fmla="*/ 203803 w 1812469"/>
              <a:gd name="connsiteY22" fmla="*/ 63520 h 83300"/>
              <a:gd name="connsiteX23" fmla="*/ 123369 w 1812469"/>
              <a:gd name="connsiteY23" fmla="*/ 46586 h 83300"/>
              <a:gd name="connsiteX24" fmla="*/ 76803 w 1812469"/>
              <a:gd name="connsiteY24" fmla="*/ 38120 h 83300"/>
              <a:gd name="connsiteX25" fmla="*/ 4836 w 1812469"/>
              <a:gd name="connsiteY25" fmla="*/ 25420 h 83300"/>
              <a:gd name="connsiteX0" fmla="*/ 4836 w 1812469"/>
              <a:gd name="connsiteY0" fmla="*/ 25420 h 83300"/>
              <a:gd name="connsiteX1" fmla="*/ 224969 w 1812469"/>
              <a:gd name="connsiteY1" fmla="*/ 4253 h 83300"/>
              <a:gd name="connsiteX2" fmla="*/ 326569 w 1812469"/>
              <a:gd name="connsiteY2" fmla="*/ 25420 h 83300"/>
              <a:gd name="connsiteX3" fmla="*/ 428169 w 1812469"/>
              <a:gd name="connsiteY3" fmla="*/ 21186 h 83300"/>
              <a:gd name="connsiteX4" fmla="*/ 504369 w 1812469"/>
              <a:gd name="connsiteY4" fmla="*/ 16953 h 83300"/>
              <a:gd name="connsiteX5" fmla="*/ 724503 w 1812469"/>
              <a:gd name="connsiteY5" fmla="*/ 16953 h 83300"/>
              <a:gd name="connsiteX6" fmla="*/ 919236 w 1812469"/>
              <a:gd name="connsiteY6" fmla="*/ 8486 h 83300"/>
              <a:gd name="connsiteX7" fmla="*/ 1092802 w 1812469"/>
              <a:gd name="connsiteY7" fmla="*/ 8486 h 83300"/>
              <a:gd name="connsiteX8" fmla="*/ 1274836 w 1812469"/>
              <a:gd name="connsiteY8" fmla="*/ 16953 h 83300"/>
              <a:gd name="connsiteX9" fmla="*/ 1423003 w 1812469"/>
              <a:gd name="connsiteY9" fmla="*/ 20 h 83300"/>
              <a:gd name="connsiteX10" fmla="*/ 1719336 w 1812469"/>
              <a:gd name="connsiteY10" fmla="*/ 21186 h 83300"/>
              <a:gd name="connsiteX11" fmla="*/ 1812469 w 1812469"/>
              <a:gd name="connsiteY11" fmla="*/ 42353 h 83300"/>
              <a:gd name="connsiteX12" fmla="*/ 1808236 w 1812469"/>
              <a:gd name="connsiteY12" fmla="*/ 80453 h 83300"/>
              <a:gd name="connsiteX13" fmla="*/ 1533070 w 1812469"/>
              <a:gd name="connsiteY13" fmla="*/ 71986 h 83300"/>
              <a:gd name="connsiteX14" fmla="*/ 1389136 w 1812469"/>
              <a:gd name="connsiteY14" fmla="*/ 59287 h 83300"/>
              <a:gd name="connsiteX15" fmla="*/ 1245203 w 1812469"/>
              <a:gd name="connsiteY15" fmla="*/ 71987 h 83300"/>
              <a:gd name="connsiteX16" fmla="*/ 1126669 w 1812469"/>
              <a:gd name="connsiteY16" fmla="*/ 59286 h 83300"/>
              <a:gd name="connsiteX17" fmla="*/ 970036 w 1812469"/>
              <a:gd name="connsiteY17" fmla="*/ 67753 h 83300"/>
              <a:gd name="connsiteX18" fmla="*/ 872670 w 1812469"/>
              <a:gd name="connsiteY18" fmla="*/ 71986 h 83300"/>
              <a:gd name="connsiteX19" fmla="*/ 779536 w 1812469"/>
              <a:gd name="connsiteY19" fmla="*/ 80453 h 83300"/>
              <a:gd name="connsiteX20" fmla="*/ 593270 w 1812469"/>
              <a:gd name="connsiteY20" fmla="*/ 76219 h 83300"/>
              <a:gd name="connsiteX21" fmla="*/ 296936 w 1812469"/>
              <a:gd name="connsiteY21" fmla="*/ 76220 h 83300"/>
              <a:gd name="connsiteX22" fmla="*/ 123369 w 1812469"/>
              <a:gd name="connsiteY22" fmla="*/ 46586 h 83300"/>
              <a:gd name="connsiteX23" fmla="*/ 76803 w 1812469"/>
              <a:gd name="connsiteY23" fmla="*/ 38120 h 83300"/>
              <a:gd name="connsiteX24" fmla="*/ 4836 w 1812469"/>
              <a:gd name="connsiteY24" fmla="*/ 25420 h 83300"/>
              <a:gd name="connsiteX0" fmla="*/ 0 w 1807633"/>
              <a:gd name="connsiteY0" fmla="*/ 25420 h 83300"/>
              <a:gd name="connsiteX1" fmla="*/ 220133 w 1807633"/>
              <a:gd name="connsiteY1" fmla="*/ 4253 h 83300"/>
              <a:gd name="connsiteX2" fmla="*/ 321733 w 1807633"/>
              <a:gd name="connsiteY2" fmla="*/ 25420 h 83300"/>
              <a:gd name="connsiteX3" fmla="*/ 423333 w 1807633"/>
              <a:gd name="connsiteY3" fmla="*/ 21186 h 83300"/>
              <a:gd name="connsiteX4" fmla="*/ 499533 w 1807633"/>
              <a:gd name="connsiteY4" fmla="*/ 16953 h 83300"/>
              <a:gd name="connsiteX5" fmla="*/ 719667 w 1807633"/>
              <a:gd name="connsiteY5" fmla="*/ 16953 h 83300"/>
              <a:gd name="connsiteX6" fmla="*/ 914400 w 1807633"/>
              <a:gd name="connsiteY6" fmla="*/ 8486 h 83300"/>
              <a:gd name="connsiteX7" fmla="*/ 1087966 w 1807633"/>
              <a:gd name="connsiteY7" fmla="*/ 8486 h 83300"/>
              <a:gd name="connsiteX8" fmla="*/ 1270000 w 1807633"/>
              <a:gd name="connsiteY8" fmla="*/ 16953 h 83300"/>
              <a:gd name="connsiteX9" fmla="*/ 1418167 w 1807633"/>
              <a:gd name="connsiteY9" fmla="*/ 20 h 83300"/>
              <a:gd name="connsiteX10" fmla="*/ 1714500 w 1807633"/>
              <a:gd name="connsiteY10" fmla="*/ 21186 h 83300"/>
              <a:gd name="connsiteX11" fmla="*/ 1807633 w 1807633"/>
              <a:gd name="connsiteY11" fmla="*/ 42353 h 83300"/>
              <a:gd name="connsiteX12" fmla="*/ 1803400 w 1807633"/>
              <a:gd name="connsiteY12" fmla="*/ 80453 h 83300"/>
              <a:gd name="connsiteX13" fmla="*/ 1528234 w 1807633"/>
              <a:gd name="connsiteY13" fmla="*/ 71986 h 83300"/>
              <a:gd name="connsiteX14" fmla="*/ 1384300 w 1807633"/>
              <a:gd name="connsiteY14" fmla="*/ 59287 h 83300"/>
              <a:gd name="connsiteX15" fmla="*/ 1240367 w 1807633"/>
              <a:gd name="connsiteY15" fmla="*/ 71987 h 83300"/>
              <a:gd name="connsiteX16" fmla="*/ 1121833 w 1807633"/>
              <a:gd name="connsiteY16" fmla="*/ 59286 h 83300"/>
              <a:gd name="connsiteX17" fmla="*/ 965200 w 1807633"/>
              <a:gd name="connsiteY17" fmla="*/ 67753 h 83300"/>
              <a:gd name="connsiteX18" fmla="*/ 867834 w 1807633"/>
              <a:gd name="connsiteY18" fmla="*/ 71986 h 83300"/>
              <a:gd name="connsiteX19" fmla="*/ 774700 w 1807633"/>
              <a:gd name="connsiteY19" fmla="*/ 80453 h 83300"/>
              <a:gd name="connsiteX20" fmla="*/ 588434 w 1807633"/>
              <a:gd name="connsiteY20" fmla="*/ 76219 h 83300"/>
              <a:gd name="connsiteX21" fmla="*/ 292100 w 1807633"/>
              <a:gd name="connsiteY21" fmla="*/ 76220 h 83300"/>
              <a:gd name="connsiteX22" fmla="*/ 118533 w 1807633"/>
              <a:gd name="connsiteY22" fmla="*/ 46586 h 83300"/>
              <a:gd name="connsiteX23" fmla="*/ 0 w 1807633"/>
              <a:gd name="connsiteY23" fmla="*/ 25420 h 83300"/>
              <a:gd name="connsiteX0" fmla="*/ 0 w 1807633"/>
              <a:gd name="connsiteY0" fmla="*/ 25420 h 83300"/>
              <a:gd name="connsiteX1" fmla="*/ 220133 w 1807633"/>
              <a:gd name="connsiteY1" fmla="*/ 4253 h 83300"/>
              <a:gd name="connsiteX2" fmla="*/ 321733 w 1807633"/>
              <a:gd name="connsiteY2" fmla="*/ 25420 h 83300"/>
              <a:gd name="connsiteX3" fmla="*/ 423333 w 1807633"/>
              <a:gd name="connsiteY3" fmla="*/ 21186 h 83300"/>
              <a:gd name="connsiteX4" fmla="*/ 499533 w 1807633"/>
              <a:gd name="connsiteY4" fmla="*/ 16953 h 83300"/>
              <a:gd name="connsiteX5" fmla="*/ 719667 w 1807633"/>
              <a:gd name="connsiteY5" fmla="*/ 16953 h 83300"/>
              <a:gd name="connsiteX6" fmla="*/ 914400 w 1807633"/>
              <a:gd name="connsiteY6" fmla="*/ 8486 h 83300"/>
              <a:gd name="connsiteX7" fmla="*/ 1087966 w 1807633"/>
              <a:gd name="connsiteY7" fmla="*/ 8486 h 83300"/>
              <a:gd name="connsiteX8" fmla="*/ 1270000 w 1807633"/>
              <a:gd name="connsiteY8" fmla="*/ 16953 h 83300"/>
              <a:gd name="connsiteX9" fmla="*/ 1418167 w 1807633"/>
              <a:gd name="connsiteY9" fmla="*/ 20 h 83300"/>
              <a:gd name="connsiteX10" fmla="*/ 1714500 w 1807633"/>
              <a:gd name="connsiteY10" fmla="*/ 21186 h 83300"/>
              <a:gd name="connsiteX11" fmla="*/ 1807633 w 1807633"/>
              <a:gd name="connsiteY11" fmla="*/ 42353 h 83300"/>
              <a:gd name="connsiteX12" fmla="*/ 1803400 w 1807633"/>
              <a:gd name="connsiteY12" fmla="*/ 80453 h 83300"/>
              <a:gd name="connsiteX13" fmla="*/ 1528234 w 1807633"/>
              <a:gd name="connsiteY13" fmla="*/ 71986 h 83300"/>
              <a:gd name="connsiteX14" fmla="*/ 1384300 w 1807633"/>
              <a:gd name="connsiteY14" fmla="*/ 59287 h 83300"/>
              <a:gd name="connsiteX15" fmla="*/ 1240367 w 1807633"/>
              <a:gd name="connsiteY15" fmla="*/ 71987 h 83300"/>
              <a:gd name="connsiteX16" fmla="*/ 1121833 w 1807633"/>
              <a:gd name="connsiteY16" fmla="*/ 59286 h 83300"/>
              <a:gd name="connsiteX17" fmla="*/ 965200 w 1807633"/>
              <a:gd name="connsiteY17" fmla="*/ 67753 h 83300"/>
              <a:gd name="connsiteX18" fmla="*/ 867834 w 1807633"/>
              <a:gd name="connsiteY18" fmla="*/ 71986 h 83300"/>
              <a:gd name="connsiteX19" fmla="*/ 774700 w 1807633"/>
              <a:gd name="connsiteY19" fmla="*/ 80453 h 83300"/>
              <a:gd name="connsiteX20" fmla="*/ 588434 w 1807633"/>
              <a:gd name="connsiteY20" fmla="*/ 76219 h 83300"/>
              <a:gd name="connsiteX21" fmla="*/ 292100 w 1807633"/>
              <a:gd name="connsiteY21" fmla="*/ 76220 h 83300"/>
              <a:gd name="connsiteX22" fmla="*/ 177799 w 1807633"/>
              <a:gd name="connsiteY22" fmla="*/ 42352 h 83300"/>
              <a:gd name="connsiteX23" fmla="*/ 0 w 1807633"/>
              <a:gd name="connsiteY23" fmla="*/ 25420 h 83300"/>
              <a:gd name="connsiteX0" fmla="*/ 0 w 1807633"/>
              <a:gd name="connsiteY0" fmla="*/ 25420 h 83300"/>
              <a:gd name="connsiteX1" fmla="*/ 220133 w 1807633"/>
              <a:gd name="connsiteY1" fmla="*/ 4253 h 83300"/>
              <a:gd name="connsiteX2" fmla="*/ 321733 w 1807633"/>
              <a:gd name="connsiteY2" fmla="*/ 25420 h 83300"/>
              <a:gd name="connsiteX3" fmla="*/ 423333 w 1807633"/>
              <a:gd name="connsiteY3" fmla="*/ 21186 h 83300"/>
              <a:gd name="connsiteX4" fmla="*/ 499533 w 1807633"/>
              <a:gd name="connsiteY4" fmla="*/ 16953 h 83300"/>
              <a:gd name="connsiteX5" fmla="*/ 719667 w 1807633"/>
              <a:gd name="connsiteY5" fmla="*/ 16953 h 83300"/>
              <a:gd name="connsiteX6" fmla="*/ 914400 w 1807633"/>
              <a:gd name="connsiteY6" fmla="*/ 8486 h 83300"/>
              <a:gd name="connsiteX7" fmla="*/ 1087966 w 1807633"/>
              <a:gd name="connsiteY7" fmla="*/ 8486 h 83300"/>
              <a:gd name="connsiteX8" fmla="*/ 1270000 w 1807633"/>
              <a:gd name="connsiteY8" fmla="*/ 16953 h 83300"/>
              <a:gd name="connsiteX9" fmla="*/ 1418167 w 1807633"/>
              <a:gd name="connsiteY9" fmla="*/ 20 h 83300"/>
              <a:gd name="connsiteX10" fmla="*/ 1714500 w 1807633"/>
              <a:gd name="connsiteY10" fmla="*/ 21186 h 83300"/>
              <a:gd name="connsiteX11" fmla="*/ 1807633 w 1807633"/>
              <a:gd name="connsiteY11" fmla="*/ 42353 h 83300"/>
              <a:gd name="connsiteX12" fmla="*/ 1803400 w 1807633"/>
              <a:gd name="connsiteY12" fmla="*/ 80453 h 83300"/>
              <a:gd name="connsiteX13" fmla="*/ 1528234 w 1807633"/>
              <a:gd name="connsiteY13" fmla="*/ 71986 h 83300"/>
              <a:gd name="connsiteX14" fmla="*/ 1384300 w 1807633"/>
              <a:gd name="connsiteY14" fmla="*/ 59287 h 83300"/>
              <a:gd name="connsiteX15" fmla="*/ 1240367 w 1807633"/>
              <a:gd name="connsiteY15" fmla="*/ 71987 h 83300"/>
              <a:gd name="connsiteX16" fmla="*/ 1121833 w 1807633"/>
              <a:gd name="connsiteY16" fmla="*/ 59286 h 83300"/>
              <a:gd name="connsiteX17" fmla="*/ 965200 w 1807633"/>
              <a:gd name="connsiteY17" fmla="*/ 67753 h 83300"/>
              <a:gd name="connsiteX18" fmla="*/ 867834 w 1807633"/>
              <a:gd name="connsiteY18" fmla="*/ 71986 h 83300"/>
              <a:gd name="connsiteX19" fmla="*/ 774700 w 1807633"/>
              <a:gd name="connsiteY19" fmla="*/ 80453 h 83300"/>
              <a:gd name="connsiteX20" fmla="*/ 588434 w 1807633"/>
              <a:gd name="connsiteY20" fmla="*/ 76219 h 83300"/>
              <a:gd name="connsiteX21" fmla="*/ 364067 w 1807633"/>
              <a:gd name="connsiteY21" fmla="*/ 59287 h 83300"/>
              <a:gd name="connsiteX22" fmla="*/ 177799 w 1807633"/>
              <a:gd name="connsiteY22" fmla="*/ 42352 h 83300"/>
              <a:gd name="connsiteX23" fmla="*/ 0 w 1807633"/>
              <a:gd name="connsiteY23" fmla="*/ 25420 h 8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07633" h="83300">
                <a:moveTo>
                  <a:pt x="0" y="25420"/>
                </a:moveTo>
                <a:cubicBezTo>
                  <a:pt x="24694" y="19776"/>
                  <a:pt x="166511" y="4253"/>
                  <a:pt x="220133" y="4253"/>
                </a:cubicBezTo>
                <a:cubicBezTo>
                  <a:pt x="273755" y="4253"/>
                  <a:pt x="287866" y="22598"/>
                  <a:pt x="321733" y="25420"/>
                </a:cubicBezTo>
                <a:lnTo>
                  <a:pt x="423333" y="21186"/>
                </a:lnTo>
                <a:cubicBezTo>
                  <a:pt x="452966" y="19775"/>
                  <a:pt x="450144" y="17659"/>
                  <a:pt x="499533" y="16953"/>
                </a:cubicBezTo>
                <a:cubicBezTo>
                  <a:pt x="548922" y="16248"/>
                  <a:pt x="646995" y="16953"/>
                  <a:pt x="719667" y="16953"/>
                </a:cubicBezTo>
                <a:cubicBezTo>
                  <a:pt x="792339" y="16953"/>
                  <a:pt x="853017" y="9897"/>
                  <a:pt x="914400" y="8486"/>
                </a:cubicBezTo>
                <a:cubicBezTo>
                  <a:pt x="975783" y="7075"/>
                  <a:pt x="1030111" y="1431"/>
                  <a:pt x="1087966" y="8486"/>
                </a:cubicBezTo>
                <a:cubicBezTo>
                  <a:pt x="1147233" y="13425"/>
                  <a:pt x="1215672" y="15542"/>
                  <a:pt x="1270000" y="16953"/>
                </a:cubicBezTo>
                <a:cubicBezTo>
                  <a:pt x="1324328" y="18364"/>
                  <a:pt x="1344084" y="-685"/>
                  <a:pt x="1418167" y="20"/>
                </a:cubicBezTo>
                <a:cubicBezTo>
                  <a:pt x="1492250" y="726"/>
                  <a:pt x="1649589" y="14130"/>
                  <a:pt x="1714500" y="21186"/>
                </a:cubicBezTo>
                <a:cubicBezTo>
                  <a:pt x="1779411" y="28242"/>
                  <a:pt x="1792816" y="35297"/>
                  <a:pt x="1807633" y="42353"/>
                </a:cubicBezTo>
                <a:lnTo>
                  <a:pt x="1803400" y="80453"/>
                </a:lnTo>
                <a:cubicBezTo>
                  <a:pt x="1749778" y="91036"/>
                  <a:pt x="1610078" y="68458"/>
                  <a:pt x="1528234" y="71986"/>
                </a:cubicBezTo>
                <a:cubicBezTo>
                  <a:pt x="1456268" y="61403"/>
                  <a:pt x="1432278" y="59287"/>
                  <a:pt x="1384300" y="59287"/>
                </a:cubicBezTo>
                <a:cubicBezTo>
                  <a:pt x="1336322" y="59287"/>
                  <a:pt x="1275645" y="73398"/>
                  <a:pt x="1240367" y="71987"/>
                </a:cubicBezTo>
                <a:cubicBezTo>
                  <a:pt x="1196623" y="74103"/>
                  <a:pt x="1171927" y="57875"/>
                  <a:pt x="1121833" y="59286"/>
                </a:cubicBezTo>
                <a:lnTo>
                  <a:pt x="965200" y="67753"/>
                </a:lnTo>
                <a:cubicBezTo>
                  <a:pt x="922867" y="69870"/>
                  <a:pt x="899584" y="69869"/>
                  <a:pt x="867834" y="71986"/>
                </a:cubicBezTo>
                <a:cubicBezTo>
                  <a:pt x="836084" y="74103"/>
                  <a:pt x="821267" y="79748"/>
                  <a:pt x="774700" y="80453"/>
                </a:cubicBezTo>
                <a:cubicBezTo>
                  <a:pt x="712611" y="79042"/>
                  <a:pt x="656873" y="79747"/>
                  <a:pt x="588434" y="76219"/>
                </a:cubicBezTo>
                <a:cubicBezTo>
                  <a:pt x="519995" y="72691"/>
                  <a:pt x="416984" y="62815"/>
                  <a:pt x="364067" y="59287"/>
                </a:cubicBezTo>
                <a:cubicBezTo>
                  <a:pt x="285750" y="54348"/>
                  <a:pt x="238477" y="47996"/>
                  <a:pt x="177799" y="42352"/>
                </a:cubicBezTo>
                <a:lnTo>
                  <a:pt x="0" y="25420"/>
                </a:lnTo>
                <a:close/>
              </a:path>
            </a:pathLst>
          </a:cu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19" name="Straight Connector 18"/>
          <p:cNvCxnSpPr/>
          <p:nvPr/>
        </p:nvCxnSpPr>
        <p:spPr>
          <a:xfrm>
            <a:off x="1799348" y="1181100"/>
            <a:ext cx="0" cy="1079500"/>
          </a:xfrm>
          <a:prstGeom prst="line">
            <a:avLst/>
          </a:prstGeom>
          <a:ln>
            <a:solidFill>
              <a:schemeClr val="bg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21" name="Straight Connector 20"/>
          <p:cNvCxnSpPr/>
          <p:nvPr/>
        </p:nvCxnSpPr>
        <p:spPr>
          <a:xfrm flipH="1">
            <a:off x="4559300" y="1195694"/>
            <a:ext cx="12700" cy="1064906"/>
          </a:xfrm>
          <a:prstGeom prst="line">
            <a:avLst/>
          </a:prstGeom>
          <a:ln>
            <a:solidFill>
              <a:schemeClr val="bg1"/>
            </a:solidFill>
            <a:prstDash val="dash"/>
          </a:ln>
        </p:spPr>
        <p:style>
          <a:lnRef idx="2">
            <a:schemeClr val="accent1"/>
          </a:lnRef>
          <a:fillRef idx="0">
            <a:schemeClr val="accent1"/>
          </a:fillRef>
          <a:effectRef idx="1">
            <a:schemeClr val="accent1"/>
          </a:effectRef>
          <a:fontRef idx="minor">
            <a:schemeClr val="tx1"/>
          </a:fontRef>
        </p:style>
      </p:cxnSp>
      <p:cxnSp>
        <p:nvCxnSpPr>
          <p:cNvPr id="23" name="Straight Connector 22"/>
          <p:cNvCxnSpPr/>
          <p:nvPr/>
        </p:nvCxnSpPr>
        <p:spPr>
          <a:xfrm>
            <a:off x="7695318" y="1181100"/>
            <a:ext cx="0" cy="1079500"/>
          </a:xfrm>
          <a:prstGeom prst="line">
            <a:avLst/>
          </a:prstGeom>
          <a:ln>
            <a:solidFill>
              <a:schemeClr val="bg1"/>
            </a:solidFill>
            <a:prstDash val="dash"/>
          </a:ln>
          <a:effectLst/>
        </p:spPr>
        <p:style>
          <a:lnRef idx="2">
            <a:schemeClr val="accent1"/>
          </a:lnRef>
          <a:fillRef idx="0">
            <a:schemeClr val="accent1"/>
          </a:fillRef>
          <a:effectRef idx="1">
            <a:schemeClr val="accent1"/>
          </a:effectRef>
          <a:fontRef idx="minor">
            <a:schemeClr val="tx1"/>
          </a:fontRef>
        </p:style>
      </p:cxnSp>
      <p:cxnSp>
        <p:nvCxnSpPr>
          <p:cNvPr id="25" name="Straight Connector 24"/>
          <p:cNvCxnSpPr/>
          <p:nvPr/>
        </p:nvCxnSpPr>
        <p:spPr>
          <a:xfrm>
            <a:off x="4572000" y="4937694"/>
            <a:ext cx="0" cy="1206022"/>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p:cNvCxnSpPr/>
          <p:nvPr/>
        </p:nvCxnSpPr>
        <p:spPr>
          <a:xfrm>
            <a:off x="4508500" y="4937694"/>
            <a:ext cx="1143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p:cNvCxnSpPr/>
          <p:nvPr/>
        </p:nvCxnSpPr>
        <p:spPr>
          <a:xfrm>
            <a:off x="4521200" y="5553644"/>
            <a:ext cx="1143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p:cNvCxnSpPr/>
          <p:nvPr/>
        </p:nvCxnSpPr>
        <p:spPr>
          <a:xfrm>
            <a:off x="4508500" y="6153810"/>
            <a:ext cx="1143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37" name="TextBox 36"/>
          <p:cNvSpPr txBox="1"/>
          <p:nvPr/>
        </p:nvSpPr>
        <p:spPr>
          <a:xfrm>
            <a:off x="1511300" y="6249600"/>
            <a:ext cx="1481667" cy="276999"/>
          </a:xfrm>
          <a:prstGeom prst="rect">
            <a:avLst/>
          </a:prstGeom>
          <a:noFill/>
        </p:spPr>
        <p:txBody>
          <a:bodyPr wrap="square" rtlCol="0">
            <a:spAutoFit/>
          </a:bodyPr>
          <a:lstStyle/>
          <a:p>
            <a:pPr algn="ctr"/>
            <a:r>
              <a:rPr lang="en-US" sz="1200" dirty="0" smtClean="0">
                <a:solidFill>
                  <a:schemeClr val="bg1"/>
                </a:solidFill>
                <a:latin typeface="Arial"/>
                <a:cs typeface="Arial"/>
              </a:rPr>
              <a:t>132 mi/211 km</a:t>
            </a:r>
            <a:endParaRPr lang="en-US" sz="1200" dirty="0">
              <a:solidFill>
                <a:schemeClr val="bg1"/>
              </a:solidFill>
              <a:latin typeface="Arial"/>
              <a:cs typeface="Arial"/>
            </a:endParaRPr>
          </a:p>
        </p:txBody>
      </p:sp>
      <p:sp>
        <p:nvSpPr>
          <p:cNvPr id="38" name="TextBox 37"/>
          <p:cNvSpPr txBox="1"/>
          <p:nvPr/>
        </p:nvSpPr>
        <p:spPr>
          <a:xfrm>
            <a:off x="6063885" y="6249600"/>
            <a:ext cx="1441374" cy="276999"/>
          </a:xfrm>
          <a:prstGeom prst="rect">
            <a:avLst/>
          </a:prstGeom>
          <a:noFill/>
        </p:spPr>
        <p:txBody>
          <a:bodyPr wrap="square" rtlCol="0">
            <a:spAutoFit/>
          </a:bodyPr>
          <a:lstStyle/>
          <a:p>
            <a:pPr algn="ctr"/>
            <a:r>
              <a:rPr lang="en-US" sz="1200" dirty="0" smtClean="0">
                <a:solidFill>
                  <a:srgbClr val="FFFFFF"/>
                </a:solidFill>
                <a:latin typeface="Arial"/>
                <a:cs typeface="Arial"/>
              </a:rPr>
              <a:t>264 mi/425 km</a:t>
            </a:r>
            <a:endParaRPr lang="en-US" sz="1200" dirty="0">
              <a:solidFill>
                <a:srgbClr val="FFFFFF"/>
              </a:solidFill>
              <a:latin typeface="Arial"/>
              <a:cs typeface="Arial"/>
            </a:endParaRPr>
          </a:p>
        </p:txBody>
      </p:sp>
      <p:cxnSp>
        <p:nvCxnSpPr>
          <p:cNvPr id="40" name="Straight Arrow Connector 39"/>
          <p:cNvCxnSpPr/>
          <p:nvPr/>
        </p:nvCxnSpPr>
        <p:spPr>
          <a:xfrm flipV="1">
            <a:off x="7340600" y="6400800"/>
            <a:ext cx="1449047" cy="12700"/>
          </a:xfrm>
          <a:prstGeom prst="straightConnector1">
            <a:avLst/>
          </a:prstGeom>
          <a:ln>
            <a:solidFill>
              <a:schemeClr val="bg1"/>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42" name="Straight Arrow Connector 41"/>
          <p:cNvCxnSpPr/>
          <p:nvPr/>
        </p:nvCxnSpPr>
        <p:spPr>
          <a:xfrm flipH="1">
            <a:off x="4622800" y="6400800"/>
            <a:ext cx="1631144" cy="12700"/>
          </a:xfrm>
          <a:prstGeom prst="straightConnector1">
            <a:avLst/>
          </a:prstGeom>
          <a:ln>
            <a:solidFill>
              <a:schemeClr val="bg1"/>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44" name="Straight Arrow Connector 43"/>
          <p:cNvCxnSpPr/>
          <p:nvPr/>
        </p:nvCxnSpPr>
        <p:spPr>
          <a:xfrm>
            <a:off x="2844800" y="6413500"/>
            <a:ext cx="1676400" cy="0"/>
          </a:xfrm>
          <a:prstGeom prst="straightConnector1">
            <a:avLst/>
          </a:prstGeom>
          <a:ln>
            <a:solidFill>
              <a:schemeClr val="bg1"/>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46" name="Straight Arrow Connector 45"/>
          <p:cNvCxnSpPr/>
          <p:nvPr/>
        </p:nvCxnSpPr>
        <p:spPr>
          <a:xfrm flipH="1" flipV="1">
            <a:off x="349388" y="6400800"/>
            <a:ext cx="1358762" cy="12700"/>
          </a:xfrm>
          <a:prstGeom prst="straightConnector1">
            <a:avLst/>
          </a:prstGeom>
          <a:ln>
            <a:solidFill>
              <a:schemeClr val="bg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48" name="TextBox 47"/>
          <p:cNvSpPr txBox="1"/>
          <p:nvPr/>
        </p:nvSpPr>
        <p:spPr>
          <a:xfrm>
            <a:off x="8038659" y="6526599"/>
            <a:ext cx="1105341" cy="307777"/>
          </a:xfrm>
          <a:prstGeom prst="rect">
            <a:avLst/>
          </a:prstGeom>
          <a:noFill/>
        </p:spPr>
        <p:txBody>
          <a:bodyPr wrap="square" rtlCol="0">
            <a:spAutoFit/>
          </a:bodyPr>
          <a:lstStyle/>
          <a:p>
            <a:r>
              <a:rPr lang="en-US" sz="1400" dirty="0" smtClean="0">
                <a:solidFill>
                  <a:srgbClr val="FFFFFF"/>
                </a:solidFill>
                <a:latin typeface="Arial"/>
                <a:cs typeface="Arial"/>
              </a:rPr>
              <a:t>Price, 1984</a:t>
            </a:r>
            <a:endParaRPr lang="en-US" sz="1400" dirty="0">
              <a:solidFill>
                <a:srgbClr val="FFFFFF"/>
              </a:solidFill>
              <a:latin typeface="Arial"/>
              <a:cs typeface="Arial"/>
            </a:endParaRPr>
          </a:p>
        </p:txBody>
      </p:sp>
      <p:sp>
        <p:nvSpPr>
          <p:cNvPr id="50" name="TextBox 49"/>
          <p:cNvSpPr txBox="1"/>
          <p:nvPr/>
        </p:nvSpPr>
        <p:spPr>
          <a:xfrm>
            <a:off x="4572000" y="4789037"/>
            <a:ext cx="256412" cy="276999"/>
          </a:xfrm>
          <a:prstGeom prst="rect">
            <a:avLst/>
          </a:prstGeom>
          <a:noFill/>
        </p:spPr>
        <p:txBody>
          <a:bodyPr wrap="square" rtlCol="0">
            <a:spAutoFit/>
          </a:bodyPr>
          <a:lstStyle/>
          <a:p>
            <a:r>
              <a:rPr lang="en-US" sz="1200" dirty="0" smtClean="0">
                <a:solidFill>
                  <a:srgbClr val="FFFFFF"/>
                </a:solidFill>
                <a:latin typeface="Arial"/>
                <a:cs typeface="Arial"/>
              </a:rPr>
              <a:t>6</a:t>
            </a:r>
            <a:endParaRPr lang="en-US" sz="1200" dirty="0">
              <a:solidFill>
                <a:srgbClr val="FFFFFF"/>
              </a:solidFill>
              <a:latin typeface="Arial"/>
              <a:cs typeface="Arial"/>
            </a:endParaRPr>
          </a:p>
        </p:txBody>
      </p:sp>
      <p:sp>
        <p:nvSpPr>
          <p:cNvPr id="51" name="TextBox 50"/>
          <p:cNvSpPr txBox="1"/>
          <p:nvPr/>
        </p:nvSpPr>
        <p:spPr>
          <a:xfrm>
            <a:off x="4200524" y="4799194"/>
            <a:ext cx="349251" cy="276999"/>
          </a:xfrm>
          <a:prstGeom prst="rect">
            <a:avLst/>
          </a:prstGeom>
          <a:noFill/>
        </p:spPr>
        <p:txBody>
          <a:bodyPr wrap="square" rtlCol="0">
            <a:spAutoFit/>
          </a:bodyPr>
          <a:lstStyle/>
          <a:p>
            <a:r>
              <a:rPr lang="en-US" sz="1200" dirty="0" smtClean="0">
                <a:solidFill>
                  <a:srgbClr val="FFFFFF"/>
                </a:solidFill>
                <a:latin typeface="Arial"/>
                <a:cs typeface="Arial"/>
              </a:rPr>
              <a:t>20</a:t>
            </a:r>
            <a:endParaRPr lang="en-US" sz="1200" dirty="0">
              <a:solidFill>
                <a:srgbClr val="FFFFFF"/>
              </a:solidFill>
              <a:latin typeface="Arial"/>
              <a:cs typeface="Arial"/>
            </a:endParaRPr>
          </a:p>
        </p:txBody>
      </p:sp>
      <p:sp>
        <p:nvSpPr>
          <p:cNvPr id="52" name="TextBox 51"/>
          <p:cNvSpPr txBox="1"/>
          <p:nvPr/>
        </p:nvSpPr>
        <p:spPr>
          <a:xfrm>
            <a:off x="4572000" y="5415144"/>
            <a:ext cx="281812" cy="276999"/>
          </a:xfrm>
          <a:prstGeom prst="rect">
            <a:avLst/>
          </a:prstGeom>
          <a:noFill/>
        </p:spPr>
        <p:txBody>
          <a:bodyPr wrap="square" rtlCol="0">
            <a:spAutoFit/>
          </a:bodyPr>
          <a:lstStyle/>
          <a:p>
            <a:pPr algn="ctr"/>
            <a:r>
              <a:rPr lang="en-US" sz="1200" dirty="0" smtClean="0">
                <a:solidFill>
                  <a:srgbClr val="FFFFFF"/>
                </a:solidFill>
                <a:latin typeface="Arial"/>
                <a:cs typeface="Arial"/>
              </a:rPr>
              <a:t>3</a:t>
            </a:r>
            <a:endParaRPr lang="en-US" sz="1200" dirty="0">
              <a:solidFill>
                <a:srgbClr val="FFFFFF"/>
              </a:solidFill>
              <a:latin typeface="Arial"/>
              <a:cs typeface="Arial"/>
            </a:endParaRPr>
          </a:p>
        </p:txBody>
      </p:sp>
      <p:sp>
        <p:nvSpPr>
          <p:cNvPr id="53" name="TextBox 52"/>
          <p:cNvSpPr txBox="1"/>
          <p:nvPr/>
        </p:nvSpPr>
        <p:spPr>
          <a:xfrm>
            <a:off x="4159250" y="5415144"/>
            <a:ext cx="412750" cy="276999"/>
          </a:xfrm>
          <a:prstGeom prst="rect">
            <a:avLst/>
          </a:prstGeom>
          <a:noFill/>
        </p:spPr>
        <p:txBody>
          <a:bodyPr wrap="square" rtlCol="0">
            <a:spAutoFit/>
          </a:bodyPr>
          <a:lstStyle/>
          <a:p>
            <a:pPr algn="ctr"/>
            <a:r>
              <a:rPr lang="en-US" sz="1200" dirty="0" smtClean="0">
                <a:solidFill>
                  <a:srgbClr val="FFFFFF"/>
                </a:solidFill>
                <a:latin typeface="Arial"/>
                <a:cs typeface="Arial"/>
              </a:rPr>
              <a:t>10</a:t>
            </a:r>
            <a:endParaRPr lang="en-US" sz="1200" dirty="0">
              <a:solidFill>
                <a:srgbClr val="FFFFFF"/>
              </a:solidFill>
              <a:latin typeface="Arial"/>
              <a:cs typeface="Arial"/>
            </a:endParaRPr>
          </a:p>
        </p:txBody>
      </p:sp>
      <p:sp>
        <p:nvSpPr>
          <p:cNvPr id="54" name="TextBox 53"/>
          <p:cNvSpPr txBox="1"/>
          <p:nvPr/>
        </p:nvSpPr>
        <p:spPr>
          <a:xfrm>
            <a:off x="4572000" y="6005216"/>
            <a:ext cx="215900" cy="276999"/>
          </a:xfrm>
          <a:prstGeom prst="rect">
            <a:avLst/>
          </a:prstGeom>
          <a:noFill/>
        </p:spPr>
        <p:txBody>
          <a:bodyPr wrap="square" rtlCol="0">
            <a:spAutoFit/>
          </a:bodyPr>
          <a:lstStyle/>
          <a:p>
            <a:pPr algn="ctr"/>
            <a:r>
              <a:rPr lang="en-US" sz="1200" dirty="0" smtClean="0">
                <a:solidFill>
                  <a:srgbClr val="FFFFFF"/>
                </a:solidFill>
                <a:latin typeface="Arial"/>
                <a:cs typeface="Arial"/>
              </a:rPr>
              <a:t>0</a:t>
            </a:r>
            <a:endParaRPr lang="en-US" sz="1200" dirty="0">
              <a:solidFill>
                <a:srgbClr val="FFFFFF"/>
              </a:solidFill>
              <a:latin typeface="Arial"/>
              <a:cs typeface="Arial"/>
            </a:endParaRPr>
          </a:p>
        </p:txBody>
      </p:sp>
      <p:sp>
        <p:nvSpPr>
          <p:cNvPr id="55" name="TextBox 54"/>
          <p:cNvSpPr txBox="1"/>
          <p:nvPr/>
        </p:nvSpPr>
        <p:spPr>
          <a:xfrm>
            <a:off x="4292600" y="6009620"/>
            <a:ext cx="215900" cy="276999"/>
          </a:xfrm>
          <a:prstGeom prst="rect">
            <a:avLst/>
          </a:prstGeom>
          <a:noFill/>
        </p:spPr>
        <p:txBody>
          <a:bodyPr wrap="square" rtlCol="0">
            <a:spAutoFit/>
          </a:bodyPr>
          <a:lstStyle/>
          <a:p>
            <a:pPr algn="ctr"/>
            <a:r>
              <a:rPr lang="en-US" sz="1200" dirty="0" smtClean="0">
                <a:solidFill>
                  <a:srgbClr val="FFFFFF"/>
                </a:solidFill>
                <a:latin typeface="Arial"/>
                <a:cs typeface="Arial"/>
              </a:rPr>
              <a:t>0</a:t>
            </a:r>
            <a:endParaRPr lang="en-US" sz="1200" dirty="0">
              <a:solidFill>
                <a:srgbClr val="FFFFFF"/>
              </a:solidFill>
              <a:latin typeface="Arial"/>
              <a:cs typeface="Arial"/>
            </a:endParaRPr>
          </a:p>
        </p:txBody>
      </p:sp>
      <p:sp>
        <p:nvSpPr>
          <p:cNvPr id="56" name="TextBox 55"/>
          <p:cNvSpPr txBox="1"/>
          <p:nvPr/>
        </p:nvSpPr>
        <p:spPr>
          <a:xfrm>
            <a:off x="3924300" y="4787631"/>
            <a:ext cx="317500" cy="276999"/>
          </a:xfrm>
          <a:prstGeom prst="rect">
            <a:avLst/>
          </a:prstGeom>
          <a:noFill/>
        </p:spPr>
        <p:txBody>
          <a:bodyPr wrap="square" rtlCol="0">
            <a:spAutoFit/>
          </a:bodyPr>
          <a:lstStyle/>
          <a:p>
            <a:pPr algn="ctr"/>
            <a:r>
              <a:rPr lang="en-US" sz="1200" dirty="0" smtClean="0">
                <a:solidFill>
                  <a:srgbClr val="FFFFFF"/>
                </a:solidFill>
                <a:latin typeface="Arial"/>
                <a:cs typeface="Arial"/>
              </a:rPr>
              <a:t>Ft</a:t>
            </a:r>
            <a:endParaRPr lang="en-US" sz="1200" dirty="0">
              <a:solidFill>
                <a:srgbClr val="FFFFFF"/>
              </a:solidFill>
              <a:latin typeface="Arial"/>
              <a:cs typeface="Arial"/>
            </a:endParaRPr>
          </a:p>
        </p:txBody>
      </p:sp>
      <p:sp>
        <p:nvSpPr>
          <p:cNvPr id="57" name="TextBox 56"/>
          <p:cNvSpPr txBox="1"/>
          <p:nvPr/>
        </p:nvSpPr>
        <p:spPr>
          <a:xfrm>
            <a:off x="4709288" y="4786225"/>
            <a:ext cx="443936" cy="276999"/>
          </a:xfrm>
          <a:prstGeom prst="rect">
            <a:avLst/>
          </a:prstGeom>
          <a:noFill/>
        </p:spPr>
        <p:txBody>
          <a:bodyPr wrap="square" rtlCol="0">
            <a:spAutoFit/>
          </a:bodyPr>
          <a:lstStyle/>
          <a:p>
            <a:pPr algn="ctr"/>
            <a:r>
              <a:rPr lang="en-US" sz="1200" dirty="0" smtClean="0">
                <a:solidFill>
                  <a:srgbClr val="FFFFFF"/>
                </a:solidFill>
                <a:latin typeface="Arial"/>
                <a:cs typeface="Arial"/>
              </a:rPr>
              <a:t>M</a:t>
            </a:r>
            <a:endParaRPr lang="en-US" sz="1200" dirty="0">
              <a:solidFill>
                <a:srgbClr val="FFFFFF"/>
              </a:solidFill>
              <a:latin typeface="Arial"/>
              <a:cs typeface="Arial"/>
            </a:endParaRPr>
          </a:p>
        </p:txBody>
      </p:sp>
      <p:sp>
        <p:nvSpPr>
          <p:cNvPr id="58" name="TextBox 57"/>
          <p:cNvSpPr txBox="1"/>
          <p:nvPr/>
        </p:nvSpPr>
        <p:spPr>
          <a:xfrm>
            <a:off x="6153150" y="5340350"/>
            <a:ext cx="1397000" cy="276999"/>
          </a:xfrm>
          <a:prstGeom prst="rect">
            <a:avLst/>
          </a:prstGeom>
          <a:noFill/>
        </p:spPr>
        <p:txBody>
          <a:bodyPr wrap="square" rtlCol="0">
            <a:spAutoFit/>
          </a:bodyPr>
          <a:lstStyle/>
          <a:p>
            <a:pPr algn="ctr"/>
            <a:r>
              <a:rPr lang="en-US" sz="1200" dirty="0" smtClean="0">
                <a:solidFill>
                  <a:srgbClr val="FFFFFF"/>
                </a:solidFill>
                <a:latin typeface="Arial"/>
                <a:cs typeface="Arial"/>
              </a:rPr>
              <a:t>VE = 21000</a:t>
            </a:r>
            <a:endParaRPr lang="en-US" sz="1200" dirty="0">
              <a:solidFill>
                <a:srgbClr val="FFFFFF"/>
              </a:solidFill>
              <a:latin typeface="Arial"/>
              <a:cs typeface="Arial"/>
            </a:endParaRPr>
          </a:p>
        </p:txBody>
      </p:sp>
      <p:sp>
        <p:nvSpPr>
          <p:cNvPr id="59" name="TextBox 58"/>
          <p:cNvSpPr txBox="1"/>
          <p:nvPr/>
        </p:nvSpPr>
        <p:spPr>
          <a:xfrm>
            <a:off x="2279650" y="5340350"/>
            <a:ext cx="1174750" cy="276999"/>
          </a:xfrm>
          <a:prstGeom prst="rect">
            <a:avLst/>
          </a:prstGeom>
          <a:noFill/>
        </p:spPr>
        <p:txBody>
          <a:bodyPr wrap="square" rtlCol="0">
            <a:spAutoFit/>
          </a:bodyPr>
          <a:lstStyle/>
          <a:p>
            <a:pPr algn="ctr"/>
            <a:r>
              <a:rPr lang="en-US" sz="1200" dirty="0" smtClean="0">
                <a:solidFill>
                  <a:srgbClr val="FFFFFF"/>
                </a:solidFill>
                <a:latin typeface="Arial"/>
                <a:cs typeface="Arial"/>
              </a:rPr>
              <a:t>VE = 10500</a:t>
            </a:r>
            <a:endParaRPr lang="en-US" sz="1200" dirty="0">
              <a:solidFill>
                <a:srgbClr val="FFFFFF"/>
              </a:solidFill>
              <a:latin typeface="Arial"/>
              <a:cs typeface="Arial"/>
            </a:endParaRPr>
          </a:p>
        </p:txBody>
      </p:sp>
      <p:sp>
        <p:nvSpPr>
          <p:cNvPr id="60" name="TextBox 59"/>
          <p:cNvSpPr txBox="1"/>
          <p:nvPr/>
        </p:nvSpPr>
        <p:spPr>
          <a:xfrm>
            <a:off x="7695318" y="4244668"/>
            <a:ext cx="991482" cy="307777"/>
          </a:xfrm>
          <a:prstGeom prst="rect">
            <a:avLst/>
          </a:prstGeom>
          <a:noFill/>
        </p:spPr>
        <p:txBody>
          <a:bodyPr wrap="square" rtlCol="0">
            <a:spAutoFit/>
          </a:bodyPr>
          <a:lstStyle/>
          <a:p>
            <a:pPr algn="ctr"/>
            <a:r>
              <a:rPr lang="en-US" sz="1400" dirty="0" smtClean="0">
                <a:solidFill>
                  <a:srgbClr val="FF6600"/>
                </a:solidFill>
                <a:latin typeface="Arial"/>
                <a:cs typeface="Arial"/>
              </a:rPr>
              <a:t>Mystic C</a:t>
            </a:r>
            <a:endParaRPr lang="en-US" sz="1400" dirty="0">
              <a:solidFill>
                <a:srgbClr val="FF6600"/>
              </a:solidFill>
              <a:latin typeface="Arial"/>
              <a:cs typeface="Arial"/>
            </a:endParaRPr>
          </a:p>
        </p:txBody>
      </p:sp>
      <p:sp>
        <p:nvSpPr>
          <p:cNvPr id="61" name="TextBox 60"/>
          <p:cNvSpPr txBox="1"/>
          <p:nvPr/>
        </p:nvSpPr>
        <p:spPr>
          <a:xfrm>
            <a:off x="4521200" y="4281258"/>
            <a:ext cx="1681944" cy="307777"/>
          </a:xfrm>
          <a:prstGeom prst="rect">
            <a:avLst/>
          </a:prstGeom>
          <a:noFill/>
        </p:spPr>
        <p:txBody>
          <a:bodyPr wrap="square" rtlCol="0">
            <a:spAutoFit/>
          </a:bodyPr>
          <a:lstStyle/>
          <a:p>
            <a:pPr algn="ctr"/>
            <a:r>
              <a:rPr lang="en-US" sz="1400" dirty="0" smtClean="0">
                <a:solidFill>
                  <a:srgbClr val="FF6600"/>
                </a:solidFill>
                <a:latin typeface="Arial"/>
                <a:cs typeface="Arial"/>
              </a:rPr>
              <a:t>Lexington C</a:t>
            </a:r>
            <a:endParaRPr lang="en-US" sz="1400" dirty="0">
              <a:solidFill>
                <a:srgbClr val="FF6600"/>
              </a:solidFill>
              <a:latin typeface="Arial"/>
              <a:cs typeface="Arial"/>
            </a:endParaRPr>
          </a:p>
        </p:txBody>
      </p:sp>
      <p:sp>
        <p:nvSpPr>
          <p:cNvPr id="62" name="TextBox 61"/>
          <p:cNvSpPr txBox="1"/>
          <p:nvPr/>
        </p:nvSpPr>
        <p:spPr>
          <a:xfrm>
            <a:off x="3149600" y="4240312"/>
            <a:ext cx="876300" cy="307777"/>
          </a:xfrm>
          <a:prstGeom prst="rect">
            <a:avLst/>
          </a:prstGeom>
          <a:noFill/>
        </p:spPr>
        <p:txBody>
          <a:bodyPr wrap="square" rtlCol="0">
            <a:spAutoFit/>
          </a:bodyPr>
          <a:lstStyle/>
          <a:p>
            <a:pPr algn="ctr"/>
            <a:r>
              <a:rPr lang="en-US" sz="1400" dirty="0" smtClean="0">
                <a:latin typeface="Arial"/>
                <a:cs typeface="Arial"/>
              </a:rPr>
              <a:t>Anna </a:t>
            </a:r>
            <a:r>
              <a:rPr lang="en-US" sz="1400" dirty="0" err="1" smtClean="0">
                <a:latin typeface="Arial"/>
                <a:cs typeface="Arial"/>
              </a:rPr>
              <a:t>Sh</a:t>
            </a:r>
            <a:endParaRPr lang="en-US" sz="1400" dirty="0">
              <a:latin typeface="Arial"/>
              <a:cs typeface="Arial"/>
            </a:endParaRPr>
          </a:p>
        </p:txBody>
      </p:sp>
      <p:sp>
        <p:nvSpPr>
          <p:cNvPr id="63" name="TextBox 62"/>
          <p:cNvSpPr txBox="1"/>
          <p:nvPr/>
        </p:nvSpPr>
        <p:spPr>
          <a:xfrm>
            <a:off x="2198853" y="3969779"/>
            <a:ext cx="869950" cy="307777"/>
          </a:xfrm>
          <a:prstGeom prst="rect">
            <a:avLst/>
          </a:prstGeom>
          <a:noFill/>
        </p:spPr>
        <p:txBody>
          <a:bodyPr wrap="square" rtlCol="0">
            <a:spAutoFit/>
          </a:bodyPr>
          <a:lstStyle/>
          <a:p>
            <a:pPr algn="ctr"/>
            <a:r>
              <a:rPr lang="en-US" sz="1400" dirty="0" smtClean="0">
                <a:solidFill>
                  <a:srgbClr val="000000"/>
                </a:solidFill>
                <a:latin typeface="Arial"/>
                <a:cs typeface="Arial"/>
              </a:rPr>
              <a:t>Joe </a:t>
            </a:r>
            <a:r>
              <a:rPr lang="en-US" sz="1400" dirty="0" err="1" smtClean="0">
                <a:solidFill>
                  <a:srgbClr val="000000"/>
                </a:solidFill>
                <a:latin typeface="Arial"/>
                <a:cs typeface="Arial"/>
              </a:rPr>
              <a:t>Sh</a:t>
            </a:r>
            <a:endParaRPr lang="en-US" sz="1400" dirty="0">
              <a:solidFill>
                <a:srgbClr val="000000"/>
              </a:solidFill>
              <a:latin typeface="Arial"/>
              <a:cs typeface="Arial"/>
            </a:endParaRPr>
          </a:p>
        </p:txBody>
      </p:sp>
      <p:sp>
        <p:nvSpPr>
          <p:cNvPr id="64" name="TextBox 63"/>
          <p:cNvSpPr txBox="1"/>
          <p:nvPr/>
        </p:nvSpPr>
        <p:spPr>
          <a:xfrm>
            <a:off x="577138" y="826362"/>
            <a:ext cx="914916" cy="738664"/>
          </a:xfrm>
          <a:prstGeom prst="rect">
            <a:avLst/>
          </a:prstGeom>
          <a:noFill/>
        </p:spPr>
        <p:txBody>
          <a:bodyPr wrap="square" rtlCol="0">
            <a:spAutoFit/>
          </a:bodyPr>
          <a:lstStyle/>
          <a:p>
            <a:pPr algn="ctr"/>
            <a:r>
              <a:rPr lang="en-US" sz="1400" dirty="0" smtClean="0">
                <a:solidFill>
                  <a:schemeClr val="bg1"/>
                </a:solidFill>
                <a:latin typeface="Arial"/>
                <a:cs typeface="Arial"/>
              </a:rPr>
              <a:t>Lake Neosho </a:t>
            </a:r>
            <a:r>
              <a:rPr lang="en-US" sz="1400" dirty="0" err="1" smtClean="0">
                <a:solidFill>
                  <a:schemeClr val="bg1"/>
                </a:solidFill>
                <a:latin typeface="Arial"/>
                <a:cs typeface="Arial"/>
              </a:rPr>
              <a:t>Sh</a:t>
            </a:r>
            <a:endParaRPr lang="en-US" sz="1400" dirty="0">
              <a:solidFill>
                <a:schemeClr val="bg1"/>
              </a:solidFill>
              <a:latin typeface="Arial"/>
              <a:cs typeface="Arial"/>
            </a:endParaRPr>
          </a:p>
        </p:txBody>
      </p:sp>
      <p:sp>
        <p:nvSpPr>
          <p:cNvPr id="66" name="TextBox 65"/>
          <p:cNvSpPr txBox="1"/>
          <p:nvPr/>
        </p:nvSpPr>
        <p:spPr>
          <a:xfrm>
            <a:off x="484522" y="2637367"/>
            <a:ext cx="1007532" cy="523220"/>
          </a:xfrm>
          <a:prstGeom prst="rect">
            <a:avLst/>
          </a:prstGeom>
          <a:noFill/>
        </p:spPr>
        <p:txBody>
          <a:bodyPr wrap="square" rtlCol="0">
            <a:spAutoFit/>
          </a:bodyPr>
          <a:lstStyle/>
          <a:p>
            <a:pPr algn="ctr"/>
            <a:r>
              <a:rPr lang="en-US" sz="1400" dirty="0" err="1" smtClean="0">
                <a:latin typeface="Arial"/>
                <a:cs typeface="Arial"/>
              </a:rPr>
              <a:t>Laberdie</a:t>
            </a:r>
            <a:r>
              <a:rPr lang="en-US" sz="1400" dirty="0" smtClean="0">
                <a:latin typeface="Arial"/>
                <a:cs typeface="Arial"/>
              </a:rPr>
              <a:t> </a:t>
            </a:r>
            <a:r>
              <a:rPr lang="en-US" sz="1400" dirty="0" err="1" smtClean="0">
                <a:latin typeface="Arial"/>
                <a:cs typeface="Arial"/>
              </a:rPr>
              <a:t>Ls</a:t>
            </a:r>
            <a:endParaRPr lang="en-US" sz="1400" dirty="0">
              <a:latin typeface="Arial"/>
              <a:cs typeface="Arial"/>
            </a:endParaRPr>
          </a:p>
        </p:txBody>
      </p:sp>
      <p:sp>
        <p:nvSpPr>
          <p:cNvPr id="67" name="TextBox 66"/>
          <p:cNvSpPr txBox="1"/>
          <p:nvPr/>
        </p:nvSpPr>
        <p:spPr>
          <a:xfrm>
            <a:off x="2844800" y="3917718"/>
            <a:ext cx="1009650" cy="307777"/>
          </a:xfrm>
          <a:prstGeom prst="rect">
            <a:avLst/>
          </a:prstGeom>
          <a:noFill/>
        </p:spPr>
        <p:txBody>
          <a:bodyPr wrap="square" rtlCol="0">
            <a:spAutoFit/>
          </a:bodyPr>
          <a:lstStyle/>
          <a:p>
            <a:pPr algn="ctr"/>
            <a:r>
              <a:rPr lang="en-US" sz="1400" dirty="0" smtClean="0">
                <a:solidFill>
                  <a:srgbClr val="000000"/>
                </a:solidFill>
                <a:latin typeface="Arial"/>
                <a:cs typeface="Arial"/>
              </a:rPr>
              <a:t>Frog </a:t>
            </a:r>
            <a:r>
              <a:rPr lang="en-US" sz="1400" dirty="0" err="1" smtClean="0">
                <a:solidFill>
                  <a:srgbClr val="000000"/>
                </a:solidFill>
                <a:latin typeface="Arial"/>
                <a:cs typeface="Arial"/>
              </a:rPr>
              <a:t>Ls</a:t>
            </a:r>
            <a:endParaRPr lang="en-US" sz="1400" dirty="0">
              <a:solidFill>
                <a:srgbClr val="000000"/>
              </a:solidFill>
              <a:latin typeface="Arial"/>
              <a:cs typeface="Arial"/>
            </a:endParaRPr>
          </a:p>
        </p:txBody>
      </p:sp>
      <p:sp>
        <p:nvSpPr>
          <p:cNvPr id="68" name="TextBox 67"/>
          <p:cNvSpPr txBox="1"/>
          <p:nvPr/>
        </p:nvSpPr>
        <p:spPr>
          <a:xfrm>
            <a:off x="353863" y="5024097"/>
            <a:ext cx="1007532" cy="523220"/>
          </a:xfrm>
          <a:prstGeom prst="rect">
            <a:avLst/>
          </a:prstGeom>
          <a:noFill/>
        </p:spPr>
        <p:txBody>
          <a:bodyPr wrap="square" rtlCol="0">
            <a:spAutoFit/>
          </a:bodyPr>
          <a:lstStyle/>
          <a:p>
            <a:pPr algn="ctr"/>
            <a:r>
              <a:rPr lang="en-US" sz="1400" dirty="0" err="1" smtClean="0">
                <a:solidFill>
                  <a:srgbClr val="000000"/>
                </a:solidFill>
                <a:latin typeface="Arial"/>
                <a:cs typeface="Arial"/>
              </a:rPr>
              <a:t>Sageeyah</a:t>
            </a:r>
            <a:r>
              <a:rPr lang="en-US" sz="1400" dirty="0" smtClean="0">
                <a:solidFill>
                  <a:srgbClr val="000000"/>
                </a:solidFill>
                <a:latin typeface="Arial"/>
                <a:cs typeface="Arial"/>
              </a:rPr>
              <a:t> </a:t>
            </a:r>
            <a:r>
              <a:rPr lang="en-US" sz="1400" dirty="0" err="1" smtClean="0">
                <a:solidFill>
                  <a:srgbClr val="000000"/>
                </a:solidFill>
                <a:latin typeface="Arial"/>
                <a:cs typeface="Arial"/>
              </a:rPr>
              <a:t>Ls</a:t>
            </a:r>
            <a:endParaRPr lang="en-US" sz="1400" dirty="0">
              <a:solidFill>
                <a:srgbClr val="000000"/>
              </a:solidFill>
              <a:latin typeface="Arial"/>
              <a:cs typeface="Arial"/>
            </a:endParaRPr>
          </a:p>
        </p:txBody>
      </p:sp>
      <p:sp>
        <p:nvSpPr>
          <p:cNvPr id="69" name="TextBox 68"/>
          <p:cNvSpPr txBox="1"/>
          <p:nvPr/>
        </p:nvSpPr>
        <p:spPr>
          <a:xfrm>
            <a:off x="1361395" y="1079905"/>
            <a:ext cx="437953" cy="307777"/>
          </a:xfrm>
          <a:prstGeom prst="rect">
            <a:avLst/>
          </a:prstGeom>
          <a:noFill/>
        </p:spPr>
        <p:txBody>
          <a:bodyPr wrap="square" rtlCol="0">
            <a:spAutoFit/>
          </a:bodyPr>
          <a:lstStyle/>
          <a:p>
            <a:pPr algn="ctr"/>
            <a:r>
              <a:rPr lang="en-US" sz="1400" dirty="0" smtClean="0">
                <a:solidFill>
                  <a:schemeClr val="bg1"/>
                </a:solidFill>
                <a:latin typeface="Arial"/>
                <a:cs typeface="Arial"/>
              </a:rPr>
              <a:t>OK</a:t>
            </a:r>
            <a:endParaRPr lang="en-US" sz="1400" dirty="0">
              <a:solidFill>
                <a:schemeClr val="bg1"/>
              </a:solidFill>
              <a:latin typeface="Arial"/>
              <a:cs typeface="Arial"/>
            </a:endParaRPr>
          </a:p>
        </p:txBody>
      </p:sp>
      <p:sp>
        <p:nvSpPr>
          <p:cNvPr id="70" name="TextBox 69"/>
          <p:cNvSpPr txBox="1"/>
          <p:nvPr/>
        </p:nvSpPr>
        <p:spPr>
          <a:xfrm>
            <a:off x="2584450" y="1130705"/>
            <a:ext cx="1270000" cy="307777"/>
          </a:xfrm>
          <a:prstGeom prst="rect">
            <a:avLst/>
          </a:prstGeom>
          <a:noFill/>
        </p:spPr>
        <p:txBody>
          <a:bodyPr wrap="square" rtlCol="0">
            <a:spAutoFit/>
          </a:bodyPr>
          <a:lstStyle/>
          <a:p>
            <a:pPr algn="ctr"/>
            <a:r>
              <a:rPr lang="en-US" sz="1400" dirty="0" smtClean="0">
                <a:solidFill>
                  <a:srgbClr val="FFFFFF"/>
                </a:solidFill>
                <a:latin typeface="Arial"/>
                <a:cs typeface="Arial"/>
              </a:rPr>
              <a:t>KANSAS</a:t>
            </a:r>
            <a:endParaRPr lang="en-US" sz="1400" dirty="0">
              <a:solidFill>
                <a:srgbClr val="FFFFFF"/>
              </a:solidFill>
              <a:latin typeface="Arial"/>
              <a:cs typeface="Arial"/>
            </a:endParaRPr>
          </a:p>
        </p:txBody>
      </p:sp>
      <p:sp>
        <p:nvSpPr>
          <p:cNvPr id="71" name="TextBox 70"/>
          <p:cNvSpPr txBox="1"/>
          <p:nvPr/>
        </p:nvSpPr>
        <p:spPr>
          <a:xfrm>
            <a:off x="5396936" y="1130705"/>
            <a:ext cx="1702364" cy="307777"/>
          </a:xfrm>
          <a:prstGeom prst="rect">
            <a:avLst/>
          </a:prstGeom>
          <a:noFill/>
        </p:spPr>
        <p:txBody>
          <a:bodyPr wrap="square" rtlCol="0">
            <a:spAutoFit/>
          </a:bodyPr>
          <a:lstStyle/>
          <a:p>
            <a:pPr algn="ctr"/>
            <a:r>
              <a:rPr lang="en-US" sz="1400" dirty="0" smtClean="0">
                <a:solidFill>
                  <a:srgbClr val="FFFFFF"/>
                </a:solidFill>
                <a:latin typeface="Arial"/>
                <a:cs typeface="Arial"/>
              </a:rPr>
              <a:t>MISSOURI</a:t>
            </a:r>
            <a:endParaRPr lang="en-US" sz="1400" dirty="0">
              <a:solidFill>
                <a:srgbClr val="FFFFFF"/>
              </a:solidFill>
              <a:latin typeface="Arial"/>
              <a:cs typeface="Arial"/>
            </a:endParaRPr>
          </a:p>
        </p:txBody>
      </p:sp>
      <p:sp>
        <p:nvSpPr>
          <p:cNvPr id="72" name="TextBox 71"/>
          <p:cNvSpPr txBox="1"/>
          <p:nvPr/>
        </p:nvSpPr>
        <p:spPr>
          <a:xfrm>
            <a:off x="7907426" y="1195694"/>
            <a:ext cx="779374" cy="307777"/>
          </a:xfrm>
          <a:prstGeom prst="rect">
            <a:avLst/>
          </a:prstGeom>
          <a:noFill/>
        </p:spPr>
        <p:txBody>
          <a:bodyPr wrap="square" rtlCol="0">
            <a:spAutoFit/>
          </a:bodyPr>
          <a:lstStyle/>
          <a:p>
            <a:pPr algn="ctr"/>
            <a:r>
              <a:rPr lang="en-US" sz="1400" dirty="0" smtClean="0">
                <a:solidFill>
                  <a:srgbClr val="FFFFFF"/>
                </a:solidFill>
                <a:latin typeface="Arial"/>
                <a:cs typeface="Arial"/>
              </a:rPr>
              <a:t>IOWA</a:t>
            </a:r>
            <a:endParaRPr lang="en-US" sz="1400" dirty="0">
              <a:solidFill>
                <a:srgbClr val="FFFFFF"/>
              </a:solidFill>
              <a:latin typeface="Arial"/>
              <a:cs typeface="Arial"/>
            </a:endParaRPr>
          </a:p>
        </p:txBody>
      </p:sp>
      <p:sp>
        <p:nvSpPr>
          <p:cNvPr id="73" name="TextBox 72"/>
          <p:cNvSpPr txBox="1"/>
          <p:nvPr/>
        </p:nvSpPr>
        <p:spPr>
          <a:xfrm>
            <a:off x="1732797" y="2260600"/>
            <a:ext cx="1093705" cy="523220"/>
          </a:xfrm>
          <a:prstGeom prst="rect">
            <a:avLst/>
          </a:prstGeom>
          <a:noFill/>
        </p:spPr>
        <p:txBody>
          <a:bodyPr wrap="square" rtlCol="0">
            <a:spAutoFit/>
          </a:bodyPr>
          <a:lstStyle/>
          <a:p>
            <a:pPr algn="ctr"/>
            <a:r>
              <a:rPr lang="en-US" sz="1400" dirty="0" smtClean="0">
                <a:solidFill>
                  <a:srgbClr val="FFFFFF"/>
                </a:solidFill>
                <a:latin typeface="Arial"/>
                <a:cs typeface="Arial"/>
              </a:rPr>
              <a:t>Cherokee</a:t>
            </a:r>
          </a:p>
          <a:p>
            <a:pPr algn="ctr"/>
            <a:r>
              <a:rPr lang="en-US" sz="1400" dirty="0" smtClean="0">
                <a:solidFill>
                  <a:srgbClr val="FFFFFF"/>
                </a:solidFill>
                <a:latin typeface="Arial"/>
                <a:cs typeface="Arial"/>
              </a:rPr>
              <a:t>Basin</a:t>
            </a:r>
            <a:endParaRPr lang="en-US" sz="1400" dirty="0">
              <a:solidFill>
                <a:srgbClr val="FFFFFF"/>
              </a:solidFill>
              <a:latin typeface="Arial"/>
              <a:cs typeface="Arial"/>
            </a:endParaRPr>
          </a:p>
        </p:txBody>
      </p:sp>
      <p:sp>
        <p:nvSpPr>
          <p:cNvPr id="74" name="TextBox 73"/>
          <p:cNvSpPr txBox="1"/>
          <p:nvPr/>
        </p:nvSpPr>
        <p:spPr>
          <a:xfrm>
            <a:off x="3068803" y="1737380"/>
            <a:ext cx="957097" cy="523220"/>
          </a:xfrm>
          <a:prstGeom prst="rect">
            <a:avLst/>
          </a:prstGeom>
          <a:noFill/>
        </p:spPr>
        <p:txBody>
          <a:bodyPr wrap="square" rtlCol="0">
            <a:spAutoFit/>
          </a:bodyPr>
          <a:lstStyle/>
          <a:p>
            <a:pPr algn="ctr"/>
            <a:r>
              <a:rPr lang="en-US" sz="1400" dirty="0" smtClean="0">
                <a:solidFill>
                  <a:srgbClr val="FFFFFF"/>
                </a:solidFill>
                <a:latin typeface="Arial"/>
                <a:cs typeface="Arial"/>
              </a:rPr>
              <a:t>Bourbon Arch</a:t>
            </a:r>
            <a:endParaRPr lang="en-US" sz="1400" dirty="0">
              <a:solidFill>
                <a:srgbClr val="FFFFFF"/>
              </a:solidFill>
              <a:latin typeface="Arial"/>
              <a:cs typeface="Arial"/>
            </a:endParaRPr>
          </a:p>
        </p:txBody>
      </p:sp>
      <p:sp>
        <p:nvSpPr>
          <p:cNvPr id="75" name="TextBox 74"/>
          <p:cNvSpPr txBox="1"/>
          <p:nvPr/>
        </p:nvSpPr>
        <p:spPr>
          <a:xfrm>
            <a:off x="4508500" y="1303416"/>
            <a:ext cx="1299338" cy="523220"/>
          </a:xfrm>
          <a:prstGeom prst="rect">
            <a:avLst/>
          </a:prstGeom>
          <a:noFill/>
        </p:spPr>
        <p:txBody>
          <a:bodyPr wrap="square" rtlCol="0">
            <a:spAutoFit/>
          </a:bodyPr>
          <a:lstStyle/>
          <a:p>
            <a:pPr algn="ctr"/>
            <a:r>
              <a:rPr lang="en-US" sz="1400" dirty="0" smtClean="0">
                <a:solidFill>
                  <a:srgbClr val="FFFFFF"/>
                </a:solidFill>
                <a:latin typeface="Arial"/>
                <a:cs typeface="Arial"/>
              </a:rPr>
              <a:t>38</a:t>
            </a:r>
            <a:r>
              <a:rPr lang="en-US" sz="1400" baseline="30000" dirty="0" smtClean="0">
                <a:solidFill>
                  <a:srgbClr val="FFFFFF"/>
                </a:solidFill>
                <a:latin typeface="Arial"/>
                <a:cs typeface="Arial"/>
              </a:rPr>
              <a:t>th</a:t>
            </a:r>
            <a:r>
              <a:rPr lang="en-US" sz="1400" dirty="0" smtClean="0">
                <a:solidFill>
                  <a:srgbClr val="FFFFFF"/>
                </a:solidFill>
                <a:latin typeface="Arial"/>
                <a:cs typeface="Arial"/>
              </a:rPr>
              <a:t> Parallel Trough</a:t>
            </a:r>
            <a:endParaRPr lang="en-US" sz="1400" dirty="0">
              <a:solidFill>
                <a:srgbClr val="FFFFFF"/>
              </a:solidFill>
              <a:latin typeface="Arial"/>
              <a:cs typeface="Arial"/>
            </a:endParaRPr>
          </a:p>
        </p:txBody>
      </p:sp>
      <p:sp>
        <p:nvSpPr>
          <p:cNvPr id="76" name="TextBox 75"/>
          <p:cNvSpPr txBox="1"/>
          <p:nvPr/>
        </p:nvSpPr>
        <p:spPr>
          <a:xfrm>
            <a:off x="184150" y="140562"/>
            <a:ext cx="8775700" cy="584776"/>
          </a:xfrm>
          <a:prstGeom prst="rect">
            <a:avLst/>
          </a:prstGeom>
          <a:noFill/>
        </p:spPr>
        <p:txBody>
          <a:bodyPr wrap="square" rtlCol="0">
            <a:spAutoFit/>
          </a:bodyPr>
          <a:lstStyle/>
          <a:p>
            <a:pPr algn="ctr"/>
            <a:r>
              <a:rPr lang="en-US" sz="3200" dirty="0" smtClean="0">
                <a:solidFill>
                  <a:srgbClr val="FFFFFF"/>
                </a:solidFill>
                <a:latin typeface="Arial"/>
                <a:cs typeface="Arial"/>
              </a:rPr>
              <a:t>PAWNEE CYCLOTHEM (DESMOINESIAN)</a:t>
            </a:r>
            <a:endParaRPr lang="en-US" sz="3200" dirty="0">
              <a:solidFill>
                <a:srgbClr val="FFFFFF"/>
              </a:solidFill>
              <a:latin typeface="Arial"/>
              <a:cs typeface="Arial"/>
            </a:endParaRPr>
          </a:p>
        </p:txBody>
      </p:sp>
      <p:sp>
        <p:nvSpPr>
          <p:cNvPr id="77" name="Freeform 76"/>
          <p:cNvSpPr/>
          <p:nvPr/>
        </p:nvSpPr>
        <p:spPr>
          <a:xfrm>
            <a:off x="406400" y="4313766"/>
            <a:ext cx="8411634" cy="131234"/>
          </a:xfrm>
          <a:custGeom>
            <a:avLst/>
            <a:gdLst>
              <a:gd name="connsiteX0" fmla="*/ 0 w 8432800"/>
              <a:gd name="connsiteY0" fmla="*/ 139744 h 139744"/>
              <a:gd name="connsiteX1" fmla="*/ 1181100 w 8432800"/>
              <a:gd name="connsiteY1" fmla="*/ 114344 h 139744"/>
              <a:gd name="connsiteX2" fmla="*/ 1676400 w 8432800"/>
              <a:gd name="connsiteY2" fmla="*/ 88944 h 139744"/>
              <a:gd name="connsiteX3" fmla="*/ 2336800 w 8432800"/>
              <a:gd name="connsiteY3" fmla="*/ 101644 h 139744"/>
              <a:gd name="connsiteX4" fmla="*/ 2616200 w 8432800"/>
              <a:gd name="connsiteY4" fmla="*/ 127044 h 139744"/>
              <a:gd name="connsiteX5" fmla="*/ 4940300 w 8432800"/>
              <a:gd name="connsiteY5" fmla="*/ 114344 h 139744"/>
              <a:gd name="connsiteX6" fmla="*/ 5181600 w 8432800"/>
              <a:gd name="connsiteY6" fmla="*/ 88944 h 139744"/>
              <a:gd name="connsiteX7" fmla="*/ 5257800 w 8432800"/>
              <a:gd name="connsiteY7" fmla="*/ 76244 h 139744"/>
              <a:gd name="connsiteX8" fmla="*/ 5626100 w 8432800"/>
              <a:gd name="connsiteY8" fmla="*/ 50844 h 139744"/>
              <a:gd name="connsiteX9" fmla="*/ 7556500 w 8432800"/>
              <a:gd name="connsiteY9" fmla="*/ 50844 h 139744"/>
              <a:gd name="connsiteX10" fmla="*/ 7708900 w 8432800"/>
              <a:gd name="connsiteY10" fmla="*/ 25444 h 139744"/>
              <a:gd name="connsiteX11" fmla="*/ 8432800 w 8432800"/>
              <a:gd name="connsiteY11" fmla="*/ 44 h 139744"/>
              <a:gd name="connsiteX0" fmla="*/ 0 w 8432800"/>
              <a:gd name="connsiteY0" fmla="*/ 139744 h 139744"/>
              <a:gd name="connsiteX1" fmla="*/ 516467 w 8432800"/>
              <a:gd name="connsiteY1" fmla="*/ 131277 h 139744"/>
              <a:gd name="connsiteX2" fmla="*/ 1181100 w 8432800"/>
              <a:gd name="connsiteY2" fmla="*/ 114344 h 139744"/>
              <a:gd name="connsiteX3" fmla="*/ 1676400 w 8432800"/>
              <a:gd name="connsiteY3" fmla="*/ 88944 h 139744"/>
              <a:gd name="connsiteX4" fmla="*/ 2336800 w 8432800"/>
              <a:gd name="connsiteY4" fmla="*/ 101644 h 139744"/>
              <a:gd name="connsiteX5" fmla="*/ 2616200 w 8432800"/>
              <a:gd name="connsiteY5" fmla="*/ 127044 h 139744"/>
              <a:gd name="connsiteX6" fmla="*/ 4940300 w 8432800"/>
              <a:gd name="connsiteY6" fmla="*/ 114344 h 139744"/>
              <a:gd name="connsiteX7" fmla="*/ 5181600 w 8432800"/>
              <a:gd name="connsiteY7" fmla="*/ 88944 h 139744"/>
              <a:gd name="connsiteX8" fmla="*/ 5257800 w 8432800"/>
              <a:gd name="connsiteY8" fmla="*/ 76244 h 139744"/>
              <a:gd name="connsiteX9" fmla="*/ 5626100 w 8432800"/>
              <a:gd name="connsiteY9" fmla="*/ 50844 h 139744"/>
              <a:gd name="connsiteX10" fmla="*/ 7556500 w 8432800"/>
              <a:gd name="connsiteY10" fmla="*/ 50844 h 139744"/>
              <a:gd name="connsiteX11" fmla="*/ 7708900 w 8432800"/>
              <a:gd name="connsiteY11" fmla="*/ 25444 h 139744"/>
              <a:gd name="connsiteX12" fmla="*/ 8432800 w 8432800"/>
              <a:gd name="connsiteY12" fmla="*/ 44 h 139744"/>
              <a:gd name="connsiteX0" fmla="*/ 0 w 8432800"/>
              <a:gd name="connsiteY0" fmla="*/ 139744 h 139744"/>
              <a:gd name="connsiteX1" fmla="*/ 516467 w 8432800"/>
              <a:gd name="connsiteY1" fmla="*/ 105877 h 139744"/>
              <a:gd name="connsiteX2" fmla="*/ 1181100 w 8432800"/>
              <a:gd name="connsiteY2" fmla="*/ 114344 h 139744"/>
              <a:gd name="connsiteX3" fmla="*/ 1676400 w 8432800"/>
              <a:gd name="connsiteY3" fmla="*/ 88944 h 139744"/>
              <a:gd name="connsiteX4" fmla="*/ 2336800 w 8432800"/>
              <a:gd name="connsiteY4" fmla="*/ 101644 h 139744"/>
              <a:gd name="connsiteX5" fmla="*/ 2616200 w 8432800"/>
              <a:gd name="connsiteY5" fmla="*/ 127044 h 139744"/>
              <a:gd name="connsiteX6" fmla="*/ 4940300 w 8432800"/>
              <a:gd name="connsiteY6" fmla="*/ 114344 h 139744"/>
              <a:gd name="connsiteX7" fmla="*/ 5181600 w 8432800"/>
              <a:gd name="connsiteY7" fmla="*/ 88944 h 139744"/>
              <a:gd name="connsiteX8" fmla="*/ 5257800 w 8432800"/>
              <a:gd name="connsiteY8" fmla="*/ 76244 h 139744"/>
              <a:gd name="connsiteX9" fmla="*/ 5626100 w 8432800"/>
              <a:gd name="connsiteY9" fmla="*/ 50844 h 139744"/>
              <a:gd name="connsiteX10" fmla="*/ 7556500 w 8432800"/>
              <a:gd name="connsiteY10" fmla="*/ 50844 h 139744"/>
              <a:gd name="connsiteX11" fmla="*/ 7708900 w 8432800"/>
              <a:gd name="connsiteY11" fmla="*/ 25444 h 139744"/>
              <a:gd name="connsiteX12" fmla="*/ 8432800 w 8432800"/>
              <a:gd name="connsiteY12"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2336800 w 8432800"/>
              <a:gd name="connsiteY4" fmla="*/ 101644 h 139744"/>
              <a:gd name="connsiteX5" fmla="*/ 2616200 w 8432800"/>
              <a:gd name="connsiteY5" fmla="*/ 127044 h 139744"/>
              <a:gd name="connsiteX6" fmla="*/ 4940300 w 8432800"/>
              <a:gd name="connsiteY6" fmla="*/ 114344 h 139744"/>
              <a:gd name="connsiteX7" fmla="*/ 5181600 w 8432800"/>
              <a:gd name="connsiteY7" fmla="*/ 88944 h 139744"/>
              <a:gd name="connsiteX8" fmla="*/ 5257800 w 8432800"/>
              <a:gd name="connsiteY8" fmla="*/ 76244 h 139744"/>
              <a:gd name="connsiteX9" fmla="*/ 5626100 w 8432800"/>
              <a:gd name="connsiteY9" fmla="*/ 50844 h 139744"/>
              <a:gd name="connsiteX10" fmla="*/ 7556500 w 8432800"/>
              <a:gd name="connsiteY10" fmla="*/ 50844 h 139744"/>
              <a:gd name="connsiteX11" fmla="*/ 7708900 w 8432800"/>
              <a:gd name="connsiteY11" fmla="*/ 25444 h 139744"/>
              <a:gd name="connsiteX12" fmla="*/ 8432800 w 8432800"/>
              <a:gd name="connsiteY12"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20333 w 8432800"/>
              <a:gd name="connsiteY4" fmla="*/ 88944 h 139744"/>
              <a:gd name="connsiteX5" fmla="*/ 2336800 w 8432800"/>
              <a:gd name="connsiteY5" fmla="*/ 101644 h 139744"/>
              <a:gd name="connsiteX6" fmla="*/ 2616200 w 8432800"/>
              <a:gd name="connsiteY6" fmla="*/ 127044 h 139744"/>
              <a:gd name="connsiteX7" fmla="*/ 4940300 w 8432800"/>
              <a:gd name="connsiteY7" fmla="*/ 114344 h 139744"/>
              <a:gd name="connsiteX8" fmla="*/ 5181600 w 8432800"/>
              <a:gd name="connsiteY8" fmla="*/ 88944 h 139744"/>
              <a:gd name="connsiteX9" fmla="*/ 5257800 w 8432800"/>
              <a:gd name="connsiteY9" fmla="*/ 76244 h 139744"/>
              <a:gd name="connsiteX10" fmla="*/ 5626100 w 8432800"/>
              <a:gd name="connsiteY10" fmla="*/ 50844 h 139744"/>
              <a:gd name="connsiteX11" fmla="*/ 7556500 w 8432800"/>
              <a:gd name="connsiteY11" fmla="*/ 50844 h 139744"/>
              <a:gd name="connsiteX12" fmla="*/ 7708900 w 8432800"/>
              <a:gd name="connsiteY12" fmla="*/ 25444 h 139744"/>
              <a:gd name="connsiteX13" fmla="*/ 8432800 w 8432800"/>
              <a:gd name="connsiteY13"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16200 w 8432800"/>
              <a:gd name="connsiteY6" fmla="*/ 127044 h 139744"/>
              <a:gd name="connsiteX7" fmla="*/ 4940300 w 8432800"/>
              <a:gd name="connsiteY7" fmla="*/ 114344 h 139744"/>
              <a:gd name="connsiteX8" fmla="*/ 5181600 w 8432800"/>
              <a:gd name="connsiteY8" fmla="*/ 88944 h 139744"/>
              <a:gd name="connsiteX9" fmla="*/ 5257800 w 8432800"/>
              <a:gd name="connsiteY9" fmla="*/ 76244 h 139744"/>
              <a:gd name="connsiteX10" fmla="*/ 5626100 w 8432800"/>
              <a:gd name="connsiteY10" fmla="*/ 50844 h 139744"/>
              <a:gd name="connsiteX11" fmla="*/ 7556500 w 8432800"/>
              <a:gd name="connsiteY11" fmla="*/ 50844 h 139744"/>
              <a:gd name="connsiteX12" fmla="*/ 7708900 w 8432800"/>
              <a:gd name="connsiteY12" fmla="*/ 25444 h 139744"/>
              <a:gd name="connsiteX13" fmla="*/ 8432800 w 8432800"/>
              <a:gd name="connsiteY13"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20433 w 8432800"/>
              <a:gd name="connsiteY6" fmla="*/ 105878 h 139744"/>
              <a:gd name="connsiteX7" fmla="*/ 4940300 w 8432800"/>
              <a:gd name="connsiteY7" fmla="*/ 114344 h 139744"/>
              <a:gd name="connsiteX8" fmla="*/ 5181600 w 8432800"/>
              <a:gd name="connsiteY8" fmla="*/ 88944 h 139744"/>
              <a:gd name="connsiteX9" fmla="*/ 5257800 w 8432800"/>
              <a:gd name="connsiteY9" fmla="*/ 76244 h 139744"/>
              <a:gd name="connsiteX10" fmla="*/ 5626100 w 8432800"/>
              <a:gd name="connsiteY10" fmla="*/ 50844 h 139744"/>
              <a:gd name="connsiteX11" fmla="*/ 7556500 w 8432800"/>
              <a:gd name="connsiteY11" fmla="*/ 50844 h 139744"/>
              <a:gd name="connsiteX12" fmla="*/ 7708900 w 8432800"/>
              <a:gd name="connsiteY12" fmla="*/ 25444 h 139744"/>
              <a:gd name="connsiteX13" fmla="*/ 8432800 w 8432800"/>
              <a:gd name="connsiteY13"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20433 w 8432800"/>
              <a:gd name="connsiteY6" fmla="*/ 105878 h 139744"/>
              <a:gd name="connsiteX7" fmla="*/ 4936066 w 8432800"/>
              <a:gd name="connsiteY7" fmla="*/ 59311 h 139744"/>
              <a:gd name="connsiteX8" fmla="*/ 5181600 w 8432800"/>
              <a:gd name="connsiteY8" fmla="*/ 88944 h 139744"/>
              <a:gd name="connsiteX9" fmla="*/ 5257800 w 8432800"/>
              <a:gd name="connsiteY9" fmla="*/ 76244 h 139744"/>
              <a:gd name="connsiteX10" fmla="*/ 5626100 w 8432800"/>
              <a:gd name="connsiteY10" fmla="*/ 50844 h 139744"/>
              <a:gd name="connsiteX11" fmla="*/ 7556500 w 8432800"/>
              <a:gd name="connsiteY11" fmla="*/ 50844 h 139744"/>
              <a:gd name="connsiteX12" fmla="*/ 7708900 w 8432800"/>
              <a:gd name="connsiteY12" fmla="*/ 25444 h 139744"/>
              <a:gd name="connsiteX13" fmla="*/ 8432800 w 8432800"/>
              <a:gd name="connsiteY13"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20433 w 8432800"/>
              <a:gd name="connsiteY6" fmla="*/ 105878 h 139744"/>
              <a:gd name="connsiteX7" fmla="*/ 4936066 w 8432800"/>
              <a:gd name="connsiteY7" fmla="*/ 59311 h 139744"/>
              <a:gd name="connsiteX8" fmla="*/ 5257800 w 8432800"/>
              <a:gd name="connsiteY8" fmla="*/ 76244 h 139744"/>
              <a:gd name="connsiteX9" fmla="*/ 5626100 w 8432800"/>
              <a:gd name="connsiteY9" fmla="*/ 50844 h 139744"/>
              <a:gd name="connsiteX10" fmla="*/ 7556500 w 8432800"/>
              <a:gd name="connsiteY10" fmla="*/ 50844 h 139744"/>
              <a:gd name="connsiteX11" fmla="*/ 7708900 w 8432800"/>
              <a:gd name="connsiteY11" fmla="*/ 25444 h 139744"/>
              <a:gd name="connsiteX12" fmla="*/ 8432800 w 8432800"/>
              <a:gd name="connsiteY12"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20433 w 8432800"/>
              <a:gd name="connsiteY6" fmla="*/ 105878 h 139744"/>
              <a:gd name="connsiteX7" fmla="*/ 4936066 w 8432800"/>
              <a:gd name="connsiteY7" fmla="*/ 59311 h 139744"/>
              <a:gd name="connsiteX8" fmla="*/ 5300133 w 8432800"/>
              <a:gd name="connsiteY8" fmla="*/ 55077 h 139744"/>
              <a:gd name="connsiteX9" fmla="*/ 5626100 w 8432800"/>
              <a:gd name="connsiteY9" fmla="*/ 50844 h 139744"/>
              <a:gd name="connsiteX10" fmla="*/ 7556500 w 8432800"/>
              <a:gd name="connsiteY10" fmla="*/ 50844 h 139744"/>
              <a:gd name="connsiteX11" fmla="*/ 7708900 w 8432800"/>
              <a:gd name="connsiteY11" fmla="*/ 25444 h 139744"/>
              <a:gd name="connsiteX12" fmla="*/ 8432800 w 8432800"/>
              <a:gd name="connsiteY12"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20433 w 8432800"/>
              <a:gd name="connsiteY6" fmla="*/ 105878 h 139744"/>
              <a:gd name="connsiteX7" fmla="*/ 4936066 w 8432800"/>
              <a:gd name="connsiteY7" fmla="*/ 59311 h 139744"/>
              <a:gd name="connsiteX8" fmla="*/ 5300133 w 8432800"/>
              <a:gd name="connsiteY8" fmla="*/ 55077 h 139744"/>
              <a:gd name="connsiteX9" fmla="*/ 5634567 w 8432800"/>
              <a:gd name="connsiteY9" fmla="*/ 38144 h 139744"/>
              <a:gd name="connsiteX10" fmla="*/ 7556500 w 8432800"/>
              <a:gd name="connsiteY10" fmla="*/ 50844 h 139744"/>
              <a:gd name="connsiteX11" fmla="*/ 7708900 w 8432800"/>
              <a:gd name="connsiteY11" fmla="*/ 25444 h 139744"/>
              <a:gd name="connsiteX12" fmla="*/ 8432800 w 8432800"/>
              <a:gd name="connsiteY12"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20433 w 8432800"/>
              <a:gd name="connsiteY6" fmla="*/ 105878 h 139744"/>
              <a:gd name="connsiteX7" fmla="*/ 4936066 w 8432800"/>
              <a:gd name="connsiteY7" fmla="*/ 59311 h 139744"/>
              <a:gd name="connsiteX8" fmla="*/ 5300133 w 8432800"/>
              <a:gd name="connsiteY8" fmla="*/ 55077 h 139744"/>
              <a:gd name="connsiteX9" fmla="*/ 5634567 w 8432800"/>
              <a:gd name="connsiteY9" fmla="*/ 38144 h 139744"/>
              <a:gd name="connsiteX10" fmla="*/ 6709833 w 8432800"/>
              <a:gd name="connsiteY10" fmla="*/ 42377 h 139744"/>
              <a:gd name="connsiteX11" fmla="*/ 7556500 w 8432800"/>
              <a:gd name="connsiteY11" fmla="*/ 50844 h 139744"/>
              <a:gd name="connsiteX12" fmla="*/ 7708900 w 8432800"/>
              <a:gd name="connsiteY12" fmla="*/ 25444 h 139744"/>
              <a:gd name="connsiteX13" fmla="*/ 8432800 w 8432800"/>
              <a:gd name="connsiteY13"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20433 w 8432800"/>
              <a:gd name="connsiteY6" fmla="*/ 105878 h 139744"/>
              <a:gd name="connsiteX7" fmla="*/ 4936066 w 8432800"/>
              <a:gd name="connsiteY7" fmla="*/ 59311 h 139744"/>
              <a:gd name="connsiteX8" fmla="*/ 5300133 w 8432800"/>
              <a:gd name="connsiteY8" fmla="*/ 55077 h 139744"/>
              <a:gd name="connsiteX9" fmla="*/ 5634567 w 8432800"/>
              <a:gd name="connsiteY9" fmla="*/ 38144 h 139744"/>
              <a:gd name="connsiteX10" fmla="*/ 6709833 w 8432800"/>
              <a:gd name="connsiteY10" fmla="*/ 25443 h 139744"/>
              <a:gd name="connsiteX11" fmla="*/ 7556500 w 8432800"/>
              <a:gd name="connsiteY11" fmla="*/ 50844 h 139744"/>
              <a:gd name="connsiteX12" fmla="*/ 7708900 w 8432800"/>
              <a:gd name="connsiteY12" fmla="*/ 25444 h 139744"/>
              <a:gd name="connsiteX13" fmla="*/ 8432800 w 8432800"/>
              <a:gd name="connsiteY13"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20433 w 8432800"/>
              <a:gd name="connsiteY6" fmla="*/ 105878 h 139744"/>
              <a:gd name="connsiteX7" fmla="*/ 4936066 w 8432800"/>
              <a:gd name="connsiteY7" fmla="*/ 59311 h 139744"/>
              <a:gd name="connsiteX8" fmla="*/ 5300133 w 8432800"/>
              <a:gd name="connsiteY8" fmla="*/ 55077 h 139744"/>
              <a:gd name="connsiteX9" fmla="*/ 5634567 w 8432800"/>
              <a:gd name="connsiteY9" fmla="*/ 38144 h 139744"/>
              <a:gd name="connsiteX10" fmla="*/ 6146800 w 8432800"/>
              <a:gd name="connsiteY10" fmla="*/ 33911 h 139744"/>
              <a:gd name="connsiteX11" fmla="*/ 6709833 w 8432800"/>
              <a:gd name="connsiteY11" fmla="*/ 25443 h 139744"/>
              <a:gd name="connsiteX12" fmla="*/ 7556500 w 8432800"/>
              <a:gd name="connsiteY12" fmla="*/ 50844 h 139744"/>
              <a:gd name="connsiteX13" fmla="*/ 7708900 w 8432800"/>
              <a:gd name="connsiteY13" fmla="*/ 25444 h 139744"/>
              <a:gd name="connsiteX14" fmla="*/ 8432800 w 8432800"/>
              <a:gd name="connsiteY14" fmla="*/ 44 h 139744"/>
              <a:gd name="connsiteX0" fmla="*/ 0 w 8432800"/>
              <a:gd name="connsiteY0" fmla="*/ 139744 h 139744"/>
              <a:gd name="connsiteX1" fmla="*/ 516467 w 8432800"/>
              <a:gd name="connsiteY1" fmla="*/ 122810 h 139744"/>
              <a:gd name="connsiteX2" fmla="*/ 1181100 w 8432800"/>
              <a:gd name="connsiteY2" fmla="*/ 114344 h 139744"/>
              <a:gd name="connsiteX3" fmla="*/ 1676400 w 8432800"/>
              <a:gd name="connsiteY3" fmla="*/ 88944 h 139744"/>
              <a:gd name="connsiteX4" fmla="*/ 1833033 w 8432800"/>
              <a:gd name="connsiteY4" fmla="*/ 114344 h 139744"/>
              <a:gd name="connsiteX5" fmla="*/ 2336800 w 8432800"/>
              <a:gd name="connsiteY5" fmla="*/ 101644 h 139744"/>
              <a:gd name="connsiteX6" fmla="*/ 2620433 w 8432800"/>
              <a:gd name="connsiteY6" fmla="*/ 105878 h 139744"/>
              <a:gd name="connsiteX7" fmla="*/ 4936066 w 8432800"/>
              <a:gd name="connsiteY7" fmla="*/ 59311 h 139744"/>
              <a:gd name="connsiteX8" fmla="*/ 5300133 w 8432800"/>
              <a:gd name="connsiteY8" fmla="*/ 55077 h 139744"/>
              <a:gd name="connsiteX9" fmla="*/ 5634567 w 8432800"/>
              <a:gd name="connsiteY9" fmla="*/ 38144 h 139744"/>
              <a:gd name="connsiteX10" fmla="*/ 6151034 w 8432800"/>
              <a:gd name="connsiteY10" fmla="*/ 21211 h 139744"/>
              <a:gd name="connsiteX11" fmla="*/ 6709833 w 8432800"/>
              <a:gd name="connsiteY11" fmla="*/ 25443 h 139744"/>
              <a:gd name="connsiteX12" fmla="*/ 7556500 w 8432800"/>
              <a:gd name="connsiteY12" fmla="*/ 50844 h 139744"/>
              <a:gd name="connsiteX13" fmla="*/ 7708900 w 8432800"/>
              <a:gd name="connsiteY13" fmla="*/ 25444 h 139744"/>
              <a:gd name="connsiteX14" fmla="*/ 8432800 w 8432800"/>
              <a:gd name="connsiteY14" fmla="*/ 44 h 139744"/>
              <a:gd name="connsiteX0" fmla="*/ 0 w 8432800"/>
              <a:gd name="connsiteY0" fmla="*/ 139700 h 139700"/>
              <a:gd name="connsiteX1" fmla="*/ 516467 w 8432800"/>
              <a:gd name="connsiteY1" fmla="*/ 122766 h 139700"/>
              <a:gd name="connsiteX2" fmla="*/ 1181100 w 8432800"/>
              <a:gd name="connsiteY2" fmla="*/ 114300 h 139700"/>
              <a:gd name="connsiteX3" fmla="*/ 1676400 w 8432800"/>
              <a:gd name="connsiteY3" fmla="*/ 88900 h 139700"/>
              <a:gd name="connsiteX4" fmla="*/ 1833033 w 8432800"/>
              <a:gd name="connsiteY4" fmla="*/ 114300 h 139700"/>
              <a:gd name="connsiteX5" fmla="*/ 2336800 w 8432800"/>
              <a:gd name="connsiteY5" fmla="*/ 101600 h 139700"/>
              <a:gd name="connsiteX6" fmla="*/ 2620433 w 8432800"/>
              <a:gd name="connsiteY6" fmla="*/ 105834 h 139700"/>
              <a:gd name="connsiteX7" fmla="*/ 4936066 w 8432800"/>
              <a:gd name="connsiteY7" fmla="*/ 59267 h 139700"/>
              <a:gd name="connsiteX8" fmla="*/ 5300133 w 8432800"/>
              <a:gd name="connsiteY8" fmla="*/ 55033 h 139700"/>
              <a:gd name="connsiteX9" fmla="*/ 5634567 w 8432800"/>
              <a:gd name="connsiteY9" fmla="*/ 38100 h 139700"/>
              <a:gd name="connsiteX10" fmla="*/ 6151034 w 8432800"/>
              <a:gd name="connsiteY10" fmla="*/ 21167 h 139700"/>
              <a:gd name="connsiteX11" fmla="*/ 6709833 w 8432800"/>
              <a:gd name="connsiteY11" fmla="*/ 25399 h 139700"/>
              <a:gd name="connsiteX12" fmla="*/ 7556500 w 8432800"/>
              <a:gd name="connsiteY12" fmla="*/ 12700 h 139700"/>
              <a:gd name="connsiteX13" fmla="*/ 7708900 w 8432800"/>
              <a:gd name="connsiteY13" fmla="*/ 25400 h 139700"/>
              <a:gd name="connsiteX14" fmla="*/ 8432800 w 8432800"/>
              <a:gd name="connsiteY14" fmla="*/ 0 h 139700"/>
              <a:gd name="connsiteX0" fmla="*/ 0 w 8432800"/>
              <a:gd name="connsiteY0" fmla="*/ 139700 h 139700"/>
              <a:gd name="connsiteX1" fmla="*/ 516467 w 8432800"/>
              <a:gd name="connsiteY1" fmla="*/ 122766 h 139700"/>
              <a:gd name="connsiteX2" fmla="*/ 1181100 w 8432800"/>
              <a:gd name="connsiteY2" fmla="*/ 114300 h 139700"/>
              <a:gd name="connsiteX3" fmla="*/ 1676400 w 8432800"/>
              <a:gd name="connsiteY3" fmla="*/ 88900 h 139700"/>
              <a:gd name="connsiteX4" fmla="*/ 1833033 w 8432800"/>
              <a:gd name="connsiteY4" fmla="*/ 114300 h 139700"/>
              <a:gd name="connsiteX5" fmla="*/ 2336800 w 8432800"/>
              <a:gd name="connsiteY5" fmla="*/ 101600 h 139700"/>
              <a:gd name="connsiteX6" fmla="*/ 2620433 w 8432800"/>
              <a:gd name="connsiteY6" fmla="*/ 105834 h 139700"/>
              <a:gd name="connsiteX7" fmla="*/ 4936066 w 8432800"/>
              <a:gd name="connsiteY7" fmla="*/ 59267 h 139700"/>
              <a:gd name="connsiteX8" fmla="*/ 5300133 w 8432800"/>
              <a:gd name="connsiteY8" fmla="*/ 55033 h 139700"/>
              <a:gd name="connsiteX9" fmla="*/ 5634567 w 8432800"/>
              <a:gd name="connsiteY9" fmla="*/ 38100 h 139700"/>
              <a:gd name="connsiteX10" fmla="*/ 6151034 w 8432800"/>
              <a:gd name="connsiteY10" fmla="*/ 21167 h 139700"/>
              <a:gd name="connsiteX11" fmla="*/ 6709833 w 8432800"/>
              <a:gd name="connsiteY11" fmla="*/ 25399 h 139700"/>
              <a:gd name="connsiteX12" fmla="*/ 7556500 w 8432800"/>
              <a:gd name="connsiteY12" fmla="*/ 12700 h 139700"/>
              <a:gd name="connsiteX13" fmla="*/ 7920566 w 8432800"/>
              <a:gd name="connsiteY13" fmla="*/ 8466 h 139700"/>
              <a:gd name="connsiteX14" fmla="*/ 8432800 w 8432800"/>
              <a:gd name="connsiteY14" fmla="*/ 0 h 139700"/>
              <a:gd name="connsiteX0" fmla="*/ 0 w 8394700"/>
              <a:gd name="connsiteY0" fmla="*/ 131234 h 131234"/>
              <a:gd name="connsiteX1" fmla="*/ 516467 w 8394700"/>
              <a:gd name="connsiteY1" fmla="*/ 114300 h 131234"/>
              <a:gd name="connsiteX2" fmla="*/ 1181100 w 8394700"/>
              <a:gd name="connsiteY2" fmla="*/ 105834 h 131234"/>
              <a:gd name="connsiteX3" fmla="*/ 1676400 w 8394700"/>
              <a:gd name="connsiteY3" fmla="*/ 80434 h 131234"/>
              <a:gd name="connsiteX4" fmla="*/ 1833033 w 8394700"/>
              <a:gd name="connsiteY4" fmla="*/ 105834 h 131234"/>
              <a:gd name="connsiteX5" fmla="*/ 2336800 w 8394700"/>
              <a:gd name="connsiteY5" fmla="*/ 93134 h 131234"/>
              <a:gd name="connsiteX6" fmla="*/ 2620433 w 8394700"/>
              <a:gd name="connsiteY6" fmla="*/ 97368 h 131234"/>
              <a:gd name="connsiteX7" fmla="*/ 4936066 w 8394700"/>
              <a:gd name="connsiteY7" fmla="*/ 50801 h 131234"/>
              <a:gd name="connsiteX8" fmla="*/ 5300133 w 8394700"/>
              <a:gd name="connsiteY8" fmla="*/ 46567 h 131234"/>
              <a:gd name="connsiteX9" fmla="*/ 5634567 w 8394700"/>
              <a:gd name="connsiteY9" fmla="*/ 29634 h 131234"/>
              <a:gd name="connsiteX10" fmla="*/ 6151034 w 8394700"/>
              <a:gd name="connsiteY10" fmla="*/ 12701 h 131234"/>
              <a:gd name="connsiteX11" fmla="*/ 6709833 w 8394700"/>
              <a:gd name="connsiteY11" fmla="*/ 16933 h 131234"/>
              <a:gd name="connsiteX12" fmla="*/ 7556500 w 8394700"/>
              <a:gd name="connsiteY12" fmla="*/ 4234 h 131234"/>
              <a:gd name="connsiteX13" fmla="*/ 7920566 w 8394700"/>
              <a:gd name="connsiteY13" fmla="*/ 0 h 131234"/>
              <a:gd name="connsiteX14" fmla="*/ 8394700 w 8394700"/>
              <a:gd name="connsiteY14" fmla="*/ 4234 h 131234"/>
              <a:gd name="connsiteX0" fmla="*/ 0 w 8411634"/>
              <a:gd name="connsiteY0" fmla="*/ 131234 h 131234"/>
              <a:gd name="connsiteX1" fmla="*/ 516467 w 8411634"/>
              <a:gd name="connsiteY1" fmla="*/ 114300 h 131234"/>
              <a:gd name="connsiteX2" fmla="*/ 1181100 w 8411634"/>
              <a:gd name="connsiteY2" fmla="*/ 105834 h 131234"/>
              <a:gd name="connsiteX3" fmla="*/ 1676400 w 8411634"/>
              <a:gd name="connsiteY3" fmla="*/ 80434 h 131234"/>
              <a:gd name="connsiteX4" fmla="*/ 1833033 w 8411634"/>
              <a:gd name="connsiteY4" fmla="*/ 105834 h 131234"/>
              <a:gd name="connsiteX5" fmla="*/ 2336800 w 8411634"/>
              <a:gd name="connsiteY5" fmla="*/ 93134 h 131234"/>
              <a:gd name="connsiteX6" fmla="*/ 2620433 w 8411634"/>
              <a:gd name="connsiteY6" fmla="*/ 97368 h 131234"/>
              <a:gd name="connsiteX7" fmla="*/ 4936066 w 8411634"/>
              <a:gd name="connsiteY7" fmla="*/ 50801 h 131234"/>
              <a:gd name="connsiteX8" fmla="*/ 5300133 w 8411634"/>
              <a:gd name="connsiteY8" fmla="*/ 46567 h 131234"/>
              <a:gd name="connsiteX9" fmla="*/ 5634567 w 8411634"/>
              <a:gd name="connsiteY9" fmla="*/ 29634 h 131234"/>
              <a:gd name="connsiteX10" fmla="*/ 6151034 w 8411634"/>
              <a:gd name="connsiteY10" fmla="*/ 12701 h 131234"/>
              <a:gd name="connsiteX11" fmla="*/ 6709833 w 8411634"/>
              <a:gd name="connsiteY11" fmla="*/ 16933 h 131234"/>
              <a:gd name="connsiteX12" fmla="*/ 7556500 w 8411634"/>
              <a:gd name="connsiteY12" fmla="*/ 4234 h 131234"/>
              <a:gd name="connsiteX13" fmla="*/ 7920566 w 8411634"/>
              <a:gd name="connsiteY13" fmla="*/ 0 h 131234"/>
              <a:gd name="connsiteX14" fmla="*/ 8411634 w 8411634"/>
              <a:gd name="connsiteY14" fmla="*/ 1 h 131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411634" h="131234">
                <a:moveTo>
                  <a:pt x="0" y="131234"/>
                </a:moveTo>
                <a:lnTo>
                  <a:pt x="516467" y="114300"/>
                </a:lnTo>
                <a:lnTo>
                  <a:pt x="1181100" y="105834"/>
                </a:lnTo>
                <a:cubicBezTo>
                  <a:pt x="1374422" y="100190"/>
                  <a:pt x="1567745" y="80434"/>
                  <a:pt x="1676400" y="80434"/>
                </a:cubicBezTo>
                <a:cubicBezTo>
                  <a:pt x="1785055" y="80434"/>
                  <a:pt x="1780822" y="97367"/>
                  <a:pt x="1833033" y="105834"/>
                </a:cubicBezTo>
                <a:lnTo>
                  <a:pt x="2336800" y="93134"/>
                </a:lnTo>
                <a:cubicBezTo>
                  <a:pt x="2431344" y="94545"/>
                  <a:pt x="2187222" y="104424"/>
                  <a:pt x="2620433" y="97368"/>
                </a:cubicBezTo>
                <a:lnTo>
                  <a:pt x="4936066" y="50801"/>
                </a:lnTo>
                <a:lnTo>
                  <a:pt x="5300133" y="46567"/>
                </a:lnTo>
                <a:cubicBezTo>
                  <a:pt x="5416550" y="43039"/>
                  <a:pt x="5459368" y="38394"/>
                  <a:pt x="5634567" y="29634"/>
                </a:cubicBezTo>
                <a:lnTo>
                  <a:pt x="6151034" y="12701"/>
                </a:lnTo>
                <a:lnTo>
                  <a:pt x="6709833" y="16933"/>
                </a:lnTo>
                <a:lnTo>
                  <a:pt x="7556500" y="4234"/>
                </a:lnTo>
                <a:lnTo>
                  <a:pt x="7920566" y="0"/>
                </a:lnTo>
                <a:lnTo>
                  <a:pt x="8411634" y="1"/>
                </a:lnTo>
              </a:path>
            </a:pathLst>
          </a:custGeom>
          <a:ln w="38100">
            <a:solidFill>
              <a:srgbClr val="FFFF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78" name="Freeform 77"/>
          <p:cNvSpPr/>
          <p:nvPr/>
        </p:nvSpPr>
        <p:spPr>
          <a:xfrm>
            <a:off x="402168" y="1113366"/>
            <a:ext cx="275160" cy="8468"/>
          </a:xfrm>
          <a:custGeom>
            <a:avLst/>
            <a:gdLst>
              <a:gd name="connsiteX0" fmla="*/ 0 w 279400"/>
              <a:gd name="connsiteY0" fmla="*/ 25824 h 25824"/>
              <a:gd name="connsiteX1" fmla="*/ 279400 w 279400"/>
              <a:gd name="connsiteY1" fmla="*/ 424 h 25824"/>
              <a:gd name="connsiteX0" fmla="*/ 0 w 270933"/>
              <a:gd name="connsiteY0" fmla="*/ 11964 h 20430"/>
              <a:gd name="connsiteX1" fmla="*/ 270933 w 270933"/>
              <a:gd name="connsiteY1" fmla="*/ 20430 h 20430"/>
              <a:gd name="connsiteX0" fmla="*/ 0 w 270933"/>
              <a:gd name="connsiteY0" fmla="*/ 0 h 8466"/>
              <a:gd name="connsiteX1" fmla="*/ 270933 w 270933"/>
              <a:gd name="connsiteY1" fmla="*/ 8466 h 8466"/>
              <a:gd name="connsiteX0" fmla="*/ 0 w 10156"/>
              <a:gd name="connsiteY0" fmla="*/ 10002 h 10002"/>
              <a:gd name="connsiteX1" fmla="*/ 10156 w 10156"/>
              <a:gd name="connsiteY1" fmla="*/ 0 h 10002"/>
            </a:gdLst>
            <a:ahLst/>
            <a:cxnLst>
              <a:cxn ang="0">
                <a:pos x="connsiteX0" y="connsiteY0"/>
              </a:cxn>
              <a:cxn ang="0">
                <a:pos x="connsiteX1" y="connsiteY1"/>
              </a:cxn>
            </a:cxnLst>
            <a:rect l="l" t="t" r="r" b="b"/>
            <a:pathLst>
              <a:path w="10156" h="10002">
                <a:moveTo>
                  <a:pt x="0" y="10002"/>
                </a:moveTo>
                <a:lnTo>
                  <a:pt x="10156" y="0"/>
                </a:lnTo>
              </a:path>
            </a:pathLst>
          </a:custGeom>
          <a:ln w="38100">
            <a:solidFill>
              <a:srgbClr val="FFFF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79" name="Freeform 78"/>
          <p:cNvSpPr/>
          <p:nvPr/>
        </p:nvSpPr>
        <p:spPr>
          <a:xfrm>
            <a:off x="1147233" y="3336539"/>
            <a:ext cx="3280834" cy="1061894"/>
          </a:xfrm>
          <a:custGeom>
            <a:avLst/>
            <a:gdLst>
              <a:gd name="connsiteX0" fmla="*/ 0 w 3107267"/>
              <a:gd name="connsiteY0" fmla="*/ 1016000 h 1016000"/>
              <a:gd name="connsiteX1" fmla="*/ 33867 w 3107267"/>
              <a:gd name="connsiteY1" fmla="*/ 990600 h 1016000"/>
              <a:gd name="connsiteX2" fmla="*/ 46567 w 3107267"/>
              <a:gd name="connsiteY2" fmla="*/ 986367 h 1016000"/>
              <a:gd name="connsiteX3" fmla="*/ 63500 w 3107267"/>
              <a:gd name="connsiteY3" fmla="*/ 977900 h 1016000"/>
              <a:gd name="connsiteX4" fmla="*/ 93133 w 3107267"/>
              <a:gd name="connsiteY4" fmla="*/ 969433 h 1016000"/>
              <a:gd name="connsiteX5" fmla="*/ 135467 w 3107267"/>
              <a:gd name="connsiteY5" fmla="*/ 956733 h 1016000"/>
              <a:gd name="connsiteX6" fmla="*/ 232833 w 3107267"/>
              <a:gd name="connsiteY6" fmla="*/ 948267 h 1016000"/>
              <a:gd name="connsiteX7" fmla="*/ 283633 w 3107267"/>
              <a:gd name="connsiteY7" fmla="*/ 935567 h 1016000"/>
              <a:gd name="connsiteX8" fmla="*/ 330200 w 3107267"/>
              <a:gd name="connsiteY8" fmla="*/ 922867 h 1016000"/>
              <a:gd name="connsiteX9" fmla="*/ 499533 w 3107267"/>
              <a:gd name="connsiteY9" fmla="*/ 927100 h 1016000"/>
              <a:gd name="connsiteX10" fmla="*/ 592667 w 3107267"/>
              <a:gd name="connsiteY10" fmla="*/ 935567 h 1016000"/>
              <a:gd name="connsiteX11" fmla="*/ 618067 w 3107267"/>
              <a:gd name="connsiteY11" fmla="*/ 944033 h 1016000"/>
              <a:gd name="connsiteX12" fmla="*/ 753533 w 3107267"/>
              <a:gd name="connsiteY12" fmla="*/ 944033 h 1016000"/>
              <a:gd name="connsiteX13" fmla="*/ 766233 w 3107267"/>
              <a:gd name="connsiteY13" fmla="*/ 935567 h 1016000"/>
              <a:gd name="connsiteX14" fmla="*/ 817033 w 3107267"/>
              <a:gd name="connsiteY14" fmla="*/ 922867 h 1016000"/>
              <a:gd name="connsiteX15" fmla="*/ 838200 w 3107267"/>
              <a:gd name="connsiteY15" fmla="*/ 918633 h 1016000"/>
              <a:gd name="connsiteX16" fmla="*/ 872067 w 3107267"/>
              <a:gd name="connsiteY16" fmla="*/ 914400 h 1016000"/>
              <a:gd name="connsiteX17" fmla="*/ 935567 w 3107267"/>
              <a:gd name="connsiteY17" fmla="*/ 901700 h 1016000"/>
              <a:gd name="connsiteX18" fmla="*/ 1045633 w 3107267"/>
              <a:gd name="connsiteY18" fmla="*/ 893233 h 1016000"/>
              <a:gd name="connsiteX19" fmla="*/ 1117600 w 3107267"/>
              <a:gd name="connsiteY19" fmla="*/ 880533 h 1016000"/>
              <a:gd name="connsiteX20" fmla="*/ 1151467 w 3107267"/>
              <a:gd name="connsiteY20" fmla="*/ 876300 h 1016000"/>
              <a:gd name="connsiteX21" fmla="*/ 1164167 w 3107267"/>
              <a:gd name="connsiteY21" fmla="*/ 867833 h 1016000"/>
              <a:gd name="connsiteX22" fmla="*/ 1181100 w 3107267"/>
              <a:gd name="connsiteY22" fmla="*/ 863600 h 1016000"/>
              <a:gd name="connsiteX23" fmla="*/ 1193800 w 3107267"/>
              <a:gd name="connsiteY23" fmla="*/ 859367 h 1016000"/>
              <a:gd name="connsiteX24" fmla="*/ 1210733 w 3107267"/>
              <a:gd name="connsiteY24" fmla="*/ 850900 h 1016000"/>
              <a:gd name="connsiteX25" fmla="*/ 1236133 w 3107267"/>
              <a:gd name="connsiteY25" fmla="*/ 842433 h 1016000"/>
              <a:gd name="connsiteX26" fmla="*/ 1248833 w 3107267"/>
              <a:gd name="connsiteY26" fmla="*/ 838200 h 1016000"/>
              <a:gd name="connsiteX27" fmla="*/ 1278467 w 3107267"/>
              <a:gd name="connsiteY27" fmla="*/ 825500 h 1016000"/>
              <a:gd name="connsiteX28" fmla="*/ 1295400 w 3107267"/>
              <a:gd name="connsiteY28" fmla="*/ 817033 h 1016000"/>
              <a:gd name="connsiteX29" fmla="*/ 1308100 w 3107267"/>
              <a:gd name="connsiteY29" fmla="*/ 812800 h 1016000"/>
              <a:gd name="connsiteX30" fmla="*/ 1337733 w 3107267"/>
              <a:gd name="connsiteY30" fmla="*/ 795867 h 1016000"/>
              <a:gd name="connsiteX31" fmla="*/ 1363133 w 3107267"/>
              <a:gd name="connsiteY31" fmla="*/ 783167 h 1016000"/>
              <a:gd name="connsiteX32" fmla="*/ 1388533 w 3107267"/>
              <a:gd name="connsiteY32" fmla="*/ 766233 h 1016000"/>
              <a:gd name="connsiteX33" fmla="*/ 1405467 w 3107267"/>
              <a:gd name="connsiteY33" fmla="*/ 757767 h 1016000"/>
              <a:gd name="connsiteX34" fmla="*/ 1447800 w 3107267"/>
              <a:gd name="connsiteY34" fmla="*/ 732367 h 1016000"/>
              <a:gd name="connsiteX35" fmla="*/ 1460500 w 3107267"/>
              <a:gd name="connsiteY35" fmla="*/ 706967 h 1016000"/>
              <a:gd name="connsiteX36" fmla="*/ 1485900 w 3107267"/>
              <a:gd name="connsiteY36" fmla="*/ 690033 h 1016000"/>
              <a:gd name="connsiteX37" fmla="*/ 1498600 w 3107267"/>
              <a:gd name="connsiteY37" fmla="*/ 681567 h 1016000"/>
              <a:gd name="connsiteX38" fmla="*/ 1511300 w 3107267"/>
              <a:gd name="connsiteY38" fmla="*/ 668867 h 1016000"/>
              <a:gd name="connsiteX39" fmla="*/ 1528233 w 3107267"/>
              <a:gd name="connsiteY39" fmla="*/ 656167 h 1016000"/>
              <a:gd name="connsiteX40" fmla="*/ 1553633 w 3107267"/>
              <a:gd name="connsiteY40" fmla="*/ 647700 h 1016000"/>
              <a:gd name="connsiteX41" fmla="*/ 1579033 w 3107267"/>
              <a:gd name="connsiteY41" fmla="*/ 630767 h 1016000"/>
              <a:gd name="connsiteX42" fmla="*/ 1604433 w 3107267"/>
              <a:gd name="connsiteY42" fmla="*/ 613833 h 1016000"/>
              <a:gd name="connsiteX43" fmla="*/ 1617133 w 3107267"/>
              <a:gd name="connsiteY43" fmla="*/ 601133 h 1016000"/>
              <a:gd name="connsiteX44" fmla="*/ 1634067 w 3107267"/>
              <a:gd name="connsiteY44" fmla="*/ 596900 h 1016000"/>
              <a:gd name="connsiteX45" fmla="*/ 1642533 w 3107267"/>
              <a:gd name="connsiteY45" fmla="*/ 584200 h 1016000"/>
              <a:gd name="connsiteX46" fmla="*/ 1659467 w 3107267"/>
              <a:gd name="connsiteY46" fmla="*/ 575733 h 1016000"/>
              <a:gd name="connsiteX47" fmla="*/ 1672167 w 3107267"/>
              <a:gd name="connsiteY47" fmla="*/ 567267 h 1016000"/>
              <a:gd name="connsiteX48" fmla="*/ 1697567 w 3107267"/>
              <a:gd name="connsiteY48" fmla="*/ 541867 h 1016000"/>
              <a:gd name="connsiteX49" fmla="*/ 1710267 w 3107267"/>
              <a:gd name="connsiteY49" fmla="*/ 533400 h 1016000"/>
              <a:gd name="connsiteX50" fmla="*/ 1752600 w 3107267"/>
              <a:gd name="connsiteY50" fmla="*/ 495300 h 1016000"/>
              <a:gd name="connsiteX51" fmla="*/ 1778000 w 3107267"/>
              <a:gd name="connsiteY51" fmla="*/ 469900 h 1016000"/>
              <a:gd name="connsiteX52" fmla="*/ 1803400 w 3107267"/>
              <a:gd name="connsiteY52" fmla="*/ 452967 h 1016000"/>
              <a:gd name="connsiteX53" fmla="*/ 1816100 w 3107267"/>
              <a:gd name="connsiteY53" fmla="*/ 440267 h 1016000"/>
              <a:gd name="connsiteX54" fmla="*/ 1820333 w 3107267"/>
              <a:gd name="connsiteY54" fmla="*/ 427567 h 1016000"/>
              <a:gd name="connsiteX55" fmla="*/ 1833033 w 3107267"/>
              <a:gd name="connsiteY55" fmla="*/ 423333 h 1016000"/>
              <a:gd name="connsiteX56" fmla="*/ 1845733 w 3107267"/>
              <a:gd name="connsiteY56" fmla="*/ 414867 h 1016000"/>
              <a:gd name="connsiteX57" fmla="*/ 1849967 w 3107267"/>
              <a:gd name="connsiteY57" fmla="*/ 402167 h 1016000"/>
              <a:gd name="connsiteX58" fmla="*/ 1862667 w 3107267"/>
              <a:gd name="connsiteY58" fmla="*/ 393700 h 1016000"/>
              <a:gd name="connsiteX59" fmla="*/ 1883833 w 3107267"/>
              <a:gd name="connsiteY59" fmla="*/ 359833 h 1016000"/>
              <a:gd name="connsiteX60" fmla="*/ 1896533 w 3107267"/>
              <a:gd name="connsiteY60" fmla="*/ 334433 h 1016000"/>
              <a:gd name="connsiteX61" fmla="*/ 1921933 w 3107267"/>
              <a:gd name="connsiteY61" fmla="*/ 317500 h 1016000"/>
              <a:gd name="connsiteX62" fmla="*/ 1947333 w 3107267"/>
              <a:gd name="connsiteY62" fmla="*/ 296333 h 1016000"/>
              <a:gd name="connsiteX63" fmla="*/ 1960033 w 3107267"/>
              <a:gd name="connsiteY63" fmla="*/ 283633 h 1016000"/>
              <a:gd name="connsiteX64" fmla="*/ 1968500 w 3107267"/>
              <a:gd name="connsiteY64" fmla="*/ 270933 h 1016000"/>
              <a:gd name="connsiteX65" fmla="*/ 1981200 w 3107267"/>
              <a:gd name="connsiteY65" fmla="*/ 262467 h 1016000"/>
              <a:gd name="connsiteX66" fmla="*/ 2006600 w 3107267"/>
              <a:gd name="connsiteY66" fmla="*/ 237067 h 1016000"/>
              <a:gd name="connsiteX67" fmla="*/ 2019300 w 3107267"/>
              <a:gd name="connsiteY67" fmla="*/ 224367 h 1016000"/>
              <a:gd name="connsiteX68" fmla="*/ 2032000 w 3107267"/>
              <a:gd name="connsiteY68" fmla="*/ 211667 h 1016000"/>
              <a:gd name="connsiteX69" fmla="*/ 2040467 w 3107267"/>
              <a:gd name="connsiteY69" fmla="*/ 198967 h 1016000"/>
              <a:gd name="connsiteX70" fmla="*/ 2057400 w 3107267"/>
              <a:gd name="connsiteY70" fmla="*/ 177800 h 1016000"/>
              <a:gd name="connsiteX71" fmla="*/ 2061633 w 3107267"/>
              <a:gd name="connsiteY71" fmla="*/ 165100 h 1016000"/>
              <a:gd name="connsiteX72" fmla="*/ 2078567 w 3107267"/>
              <a:gd name="connsiteY72" fmla="*/ 152400 h 1016000"/>
              <a:gd name="connsiteX73" fmla="*/ 2087033 w 3107267"/>
              <a:gd name="connsiteY73" fmla="*/ 139700 h 1016000"/>
              <a:gd name="connsiteX74" fmla="*/ 2112433 w 3107267"/>
              <a:gd name="connsiteY74" fmla="*/ 118533 h 1016000"/>
              <a:gd name="connsiteX75" fmla="*/ 2129367 w 3107267"/>
              <a:gd name="connsiteY75" fmla="*/ 110067 h 1016000"/>
              <a:gd name="connsiteX76" fmla="*/ 2159000 w 3107267"/>
              <a:gd name="connsiteY76" fmla="*/ 80433 h 1016000"/>
              <a:gd name="connsiteX77" fmla="*/ 2171700 w 3107267"/>
              <a:gd name="connsiteY77" fmla="*/ 71967 h 1016000"/>
              <a:gd name="connsiteX78" fmla="*/ 2201333 w 3107267"/>
              <a:gd name="connsiteY78" fmla="*/ 46567 h 1016000"/>
              <a:gd name="connsiteX79" fmla="*/ 2214033 w 3107267"/>
              <a:gd name="connsiteY79" fmla="*/ 42333 h 1016000"/>
              <a:gd name="connsiteX80" fmla="*/ 2226733 w 3107267"/>
              <a:gd name="connsiteY80" fmla="*/ 33867 h 1016000"/>
              <a:gd name="connsiteX81" fmla="*/ 2256367 w 3107267"/>
              <a:gd name="connsiteY81" fmla="*/ 25400 h 1016000"/>
              <a:gd name="connsiteX82" fmla="*/ 2269067 w 3107267"/>
              <a:gd name="connsiteY82" fmla="*/ 16933 h 1016000"/>
              <a:gd name="connsiteX83" fmla="*/ 2298700 w 3107267"/>
              <a:gd name="connsiteY83" fmla="*/ 8467 h 1016000"/>
              <a:gd name="connsiteX84" fmla="*/ 2311400 w 3107267"/>
              <a:gd name="connsiteY84" fmla="*/ 4233 h 1016000"/>
              <a:gd name="connsiteX85" fmla="*/ 2353733 w 3107267"/>
              <a:gd name="connsiteY85" fmla="*/ 0 h 1016000"/>
              <a:gd name="connsiteX86" fmla="*/ 2446867 w 3107267"/>
              <a:gd name="connsiteY86" fmla="*/ 4233 h 1016000"/>
              <a:gd name="connsiteX87" fmla="*/ 2476500 w 3107267"/>
              <a:gd name="connsiteY87" fmla="*/ 12700 h 1016000"/>
              <a:gd name="connsiteX88" fmla="*/ 2506133 w 3107267"/>
              <a:gd name="connsiteY88" fmla="*/ 50800 h 1016000"/>
              <a:gd name="connsiteX89" fmla="*/ 2523067 w 3107267"/>
              <a:gd name="connsiteY89" fmla="*/ 93133 h 1016000"/>
              <a:gd name="connsiteX90" fmla="*/ 2535767 w 3107267"/>
              <a:gd name="connsiteY90" fmla="*/ 152400 h 1016000"/>
              <a:gd name="connsiteX91" fmla="*/ 2544233 w 3107267"/>
              <a:gd name="connsiteY91" fmla="*/ 186267 h 1016000"/>
              <a:gd name="connsiteX92" fmla="*/ 2548467 w 3107267"/>
              <a:gd name="connsiteY92" fmla="*/ 203200 h 1016000"/>
              <a:gd name="connsiteX93" fmla="*/ 2556933 w 3107267"/>
              <a:gd name="connsiteY93" fmla="*/ 228600 h 1016000"/>
              <a:gd name="connsiteX94" fmla="*/ 2565400 w 3107267"/>
              <a:gd name="connsiteY94" fmla="*/ 258233 h 1016000"/>
              <a:gd name="connsiteX95" fmla="*/ 2569633 w 3107267"/>
              <a:gd name="connsiteY95" fmla="*/ 270933 h 1016000"/>
              <a:gd name="connsiteX96" fmla="*/ 2582333 w 3107267"/>
              <a:gd name="connsiteY96" fmla="*/ 287867 h 1016000"/>
              <a:gd name="connsiteX97" fmla="*/ 2586567 w 3107267"/>
              <a:gd name="connsiteY97" fmla="*/ 300567 h 1016000"/>
              <a:gd name="connsiteX98" fmla="*/ 2599267 w 3107267"/>
              <a:gd name="connsiteY98" fmla="*/ 304800 h 1016000"/>
              <a:gd name="connsiteX99" fmla="*/ 2603500 w 3107267"/>
              <a:gd name="connsiteY99" fmla="*/ 321733 h 1016000"/>
              <a:gd name="connsiteX100" fmla="*/ 2628900 w 3107267"/>
              <a:gd name="connsiteY100" fmla="*/ 338667 h 1016000"/>
              <a:gd name="connsiteX101" fmla="*/ 2650067 w 3107267"/>
              <a:gd name="connsiteY101" fmla="*/ 364067 h 1016000"/>
              <a:gd name="connsiteX102" fmla="*/ 2675467 w 3107267"/>
              <a:gd name="connsiteY102" fmla="*/ 381000 h 1016000"/>
              <a:gd name="connsiteX103" fmla="*/ 2717800 w 3107267"/>
              <a:gd name="connsiteY103" fmla="*/ 406400 h 1016000"/>
              <a:gd name="connsiteX104" fmla="*/ 2730500 w 3107267"/>
              <a:gd name="connsiteY104" fmla="*/ 410633 h 1016000"/>
              <a:gd name="connsiteX105" fmla="*/ 2760133 w 3107267"/>
              <a:gd name="connsiteY105" fmla="*/ 427567 h 1016000"/>
              <a:gd name="connsiteX106" fmla="*/ 2772833 w 3107267"/>
              <a:gd name="connsiteY106" fmla="*/ 436033 h 1016000"/>
              <a:gd name="connsiteX107" fmla="*/ 2802467 w 3107267"/>
              <a:gd name="connsiteY107" fmla="*/ 444500 h 1016000"/>
              <a:gd name="connsiteX108" fmla="*/ 2832100 w 3107267"/>
              <a:gd name="connsiteY108" fmla="*/ 457200 h 1016000"/>
              <a:gd name="connsiteX109" fmla="*/ 2849033 w 3107267"/>
              <a:gd name="connsiteY109" fmla="*/ 461433 h 1016000"/>
              <a:gd name="connsiteX110" fmla="*/ 2865967 w 3107267"/>
              <a:gd name="connsiteY110" fmla="*/ 474133 h 1016000"/>
              <a:gd name="connsiteX111" fmla="*/ 2891367 w 3107267"/>
              <a:gd name="connsiteY111" fmla="*/ 482600 h 1016000"/>
              <a:gd name="connsiteX112" fmla="*/ 2904067 w 3107267"/>
              <a:gd name="connsiteY112" fmla="*/ 486833 h 1016000"/>
              <a:gd name="connsiteX113" fmla="*/ 2916767 w 3107267"/>
              <a:gd name="connsiteY113" fmla="*/ 491067 h 1016000"/>
              <a:gd name="connsiteX114" fmla="*/ 2937933 w 3107267"/>
              <a:gd name="connsiteY114" fmla="*/ 495300 h 1016000"/>
              <a:gd name="connsiteX115" fmla="*/ 3005667 w 3107267"/>
              <a:gd name="connsiteY115" fmla="*/ 508000 h 1016000"/>
              <a:gd name="connsiteX116" fmla="*/ 3039533 w 3107267"/>
              <a:gd name="connsiteY116" fmla="*/ 516467 h 1016000"/>
              <a:gd name="connsiteX117" fmla="*/ 3107267 w 3107267"/>
              <a:gd name="connsiteY117" fmla="*/ 520700 h 1016000"/>
              <a:gd name="connsiteX0" fmla="*/ 0 w 3107267"/>
              <a:gd name="connsiteY0" fmla="*/ 1016000 h 1016000"/>
              <a:gd name="connsiteX1" fmla="*/ 33867 w 3107267"/>
              <a:gd name="connsiteY1" fmla="*/ 990600 h 1016000"/>
              <a:gd name="connsiteX2" fmla="*/ 63500 w 3107267"/>
              <a:gd name="connsiteY2" fmla="*/ 977900 h 1016000"/>
              <a:gd name="connsiteX3" fmla="*/ 93133 w 3107267"/>
              <a:gd name="connsiteY3" fmla="*/ 969433 h 1016000"/>
              <a:gd name="connsiteX4" fmla="*/ 135467 w 3107267"/>
              <a:gd name="connsiteY4" fmla="*/ 956733 h 1016000"/>
              <a:gd name="connsiteX5" fmla="*/ 232833 w 3107267"/>
              <a:gd name="connsiteY5" fmla="*/ 948267 h 1016000"/>
              <a:gd name="connsiteX6" fmla="*/ 283633 w 3107267"/>
              <a:gd name="connsiteY6" fmla="*/ 935567 h 1016000"/>
              <a:gd name="connsiteX7" fmla="*/ 330200 w 3107267"/>
              <a:gd name="connsiteY7" fmla="*/ 922867 h 1016000"/>
              <a:gd name="connsiteX8" fmla="*/ 499533 w 3107267"/>
              <a:gd name="connsiteY8" fmla="*/ 927100 h 1016000"/>
              <a:gd name="connsiteX9" fmla="*/ 592667 w 3107267"/>
              <a:gd name="connsiteY9" fmla="*/ 935567 h 1016000"/>
              <a:gd name="connsiteX10" fmla="*/ 618067 w 3107267"/>
              <a:gd name="connsiteY10" fmla="*/ 944033 h 1016000"/>
              <a:gd name="connsiteX11" fmla="*/ 753533 w 3107267"/>
              <a:gd name="connsiteY11" fmla="*/ 944033 h 1016000"/>
              <a:gd name="connsiteX12" fmla="*/ 766233 w 3107267"/>
              <a:gd name="connsiteY12" fmla="*/ 935567 h 1016000"/>
              <a:gd name="connsiteX13" fmla="*/ 817033 w 3107267"/>
              <a:gd name="connsiteY13" fmla="*/ 922867 h 1016000"/>
              <a:gd name="connsiteX14" fmla="*/ 838200 w 3107267"/>
              <a:gd name="connsiteY14" fmla="*/ 918633 h 1016000"/>
              <a:gd name="connsiteX15" fmla="*/ 872067 w 3107267"/>
              <a:gd name="connsiteY15" fmla="*/ 914400 h 1016000"/>
              <a:gd name="connsiteX16" fmla="*/ 935567 w 3107267"/>
              <a:gd name="connsiteY16" fmla="*/ 901700 h 1016000"/>
              <a:gd name="connsiteX17" fmla="*/ 1045633 w 3107267"/>
              <a:gd name="connsiteY17" fmla="*/ 893233 h 1016000"/>
              <a:gd name="connsiteX18" fmla="*/ 1117600 w 3107267"/>
              <a:gd name="connsiteY18" fmla="*/ 880533 h 1016000"/>
              <a:gd name="connsiteX19" fmla="*/ 1151467 w 3107267"/>
              <a:gd name="connsiteY19" fmla="*/ 876300 h 1016000"/>
              <a:gd name="connsiteX20" fmla="*/ 1164167 w 3107267"/>
              <a:gd name="connsiteY20" fmla="*/ 867833 h 1016000"/>
              <a:gd name="connsiteX21" fmla="*/ 1181100 w 3107267"/>
              <a:gd name="connsiteY21" fmla="*/ 863600 h 1016000"/>
              <a:gd name="connsiteX22" fmla="*/ 1193800 w 3107267"/>
              <a:gd name="connsiteY22" fmla="*/ 859367 h 1016000"/>
              <a:gd name="connsiteX23" fmla="*/ 1210733 w 3107267"/>
              <a:gd name="connsiteY23" fmla="*/ 850900 h 1016000"/>
              <a:gd name="connsiteX24" fmla="*/ 1236133 w 3107267"/>
              <a:gd name="connsiteY24" fmla="*/ 842433 h 1016000"/>
              <a:gd name="connsiteX25" fmla="*/ 1248833 w 3107267"/>
              <a:gd name="connsiteY25" fmla="*/ 838200 h 1016000"/>
              <a:gd name="connsiteX26" fmla="*/ 1278467 w 3107267"/>
              <a:gd name="connsiteY26" fmla="*/ 825500 h 1016000"/>
              <a:gd name="connsiteX27" fmla="*/ 1295400 w 3107267"/>
              <a:gd name="connsiteY27" fmla="*/ 817033 h 1016000"/>
              <a:gd name="connsiteX28" fmla="*/ 1308100 w 3107267"/>
              <a:gd name="connsiteY28" fmla="*/ 812800 h 1016000"/>
              <a:gd name="connsiteX29" fmla="*/ 1337733 w 3107267"/>
              <a:gd name="connsiteY29" fmla="*/ 795867 h 1016000"/>
              <a:gd name="connsiteX30" fmla="*/ 1363133 w 3107267"/>
              <a:gd name="connsiteY30" fmla="*/ 783167 h 1016000"/>
              <a:gd name="connsiteX31" fmla="*/ 1388533 w 3107267"/>
              <a:gd name="connsiteY31" fmla="*/ 766233 h 1016000"/>
              <a:gd name="connsiteX32" fmla="*/ 1405467 w 3107267"/>
              <a:gd name="connsiteY32" fmla="*/ 757767 h 1016000"/>
              <a:gd name="connsiteX33" fmla="*/ 1447800 w 3107267"/>
              <a:gd name="connsiteY33" fmla="*/ 732367 h 1016000"/>
              <a:gd name="connsiteX34" fmla="*/ 1460500 w 3107267"/>
              <a:gd name="connsiteY34" fmla="*/ 706967 h 1016000"/>
              <a:gd name="connsiteX35" fmla="*/ 1485900 w 3107267"/>
              <a:gd name="connsiteY35" fmla="*/ 690033 h 1016000"/>
              <a:gd name="connsiteX36" fmla="*/ 1498600 w 3107267"/>
              <a:gd name="connsiteY36" fmla="*/ 681567 h 1016000"/>
              <a:gd name="connsiteX37" fmla="*/ 1511300 w 3107267"/>
              <a:gd name="connsiteY37" fmla="*/ 668867 h 1016000"/>
              <a:gd name="connsiteX38" fmla="*/ 1528233 w 3107267"/>
              <a:gd name="connsiteY38" fmla="*/ 656167 h 1016000"/>
              <a:gd name="connsiteX39" fmla="*/ 1553633 w 3107267"/>
              <a:gd name="connsiteY39" fmla="*/ 647700 h 1016000"/>
              <a:gd name="connsiteX40" fmla="*/ 1579033 w 3107267"/>
              <a:gd name="connsiteY40" fmla="*/ 630767 h 1016000"/>
              <a:gd name="connsiteX41" fmla="*/ 1604433 w 3107267"/>
              <a:gd name="connsiteY41" fmla="*/ 613833 h 1016000"/>
              <a:gd name="connsiteX42" fmla="*/ 1617133 w 3107267"/>
              <a:gd name="connsiteY42" fmla="*/ 601133 h 1016000"/>
              <a:gd name="connsiteX43" fmla="*/ 1634067 w 3107267"/>
              <a:gd name="connsiteY43" fmla="*/ 596900 h 1016000"/>
              <a:gd name="connsiteX44" fmla="*/ 1642533 w 3107267"/>
              <a:gd name="connsiteY44" fmla="*/ 584200 h 1016000"/>
              <a:gd name="connsiteX45" fmla="*/ 1659467 w 3107267"/>
              <a:gd name="connsiteY45" fmla="*/ 575733 h 1016000"/>
              <a:gd name="connsiteX46" fmla="*/ 1672167 w 3107267"/>
              <a:gd name="connsiteY46" fmla="*/ 567267 h 1016000"/>
              <a:gd name="connsiteX47" fmla="*/ 1697567 w 3107267"/>
              <a:gd name="connsiteY47" fmla="*/ 541867 h 1016000"/>
              <a:gd name="connsiteX48" fmla="*/ 1710267 w 3107267"/>
              <a:gd name="connsiteY48" fmla="*/ 533400 h 1016000"/>
              <a:gd name="connsiteX49" fmla="*/ 1752600 w 3107267"/>
              <a:gd name="connsiteY49" fmla="*/ 495300 h 1016000"/>
              <a:gd name="connsiteX50" fmla="*/ 1778000 w 3107267"/>
              <a:gd name="connsiteY50" fmla="*/ 469900 h 1016000"/>
              <a:gd name="connsiteX51" fmla="*/ 1803400 w 3107267"/>
              <a:gd name="connsiteY51" fmla="*/ 452967 h 1016000"/>
              <a:gd name="connsiteX52" fmla="*/ 1816100 w 3107267"/>
              <a:gd name="connsiteY52" fmla="*/ 440267 h 1016000"/>
              <a:gd name="connsiteX53" fmla="*/ 1820333 w 3107267"/>
              <a:gd name="connsiteY53" fmla="*/ 427567 h 1016000"/>
              <a:gd name="connsiteX54" fmla="*/ 1833033 w 3107267"/>
              <a:gd name="connsiteY54" fmla="*/ 423333 h 1016000"/>
              <a:gd name="connsiteX55" fmla="*/ 1845733 w 3107267"/>
              <a:gd name="connsiteY55" fmla="*/ 414867 h 1016000"/>
              <a:gd name="connsiteX56" fmla="*/ 1849967 w 3107267"/>
              <a:gd name="connsiteY56" fmla="*/ 402167 h 1016000"/>
              <a:gd name="connsiteX57" fmla="*/ 1862667 w 3107267"/>
              <a:gd name="connsiteY57" fmla="*/ 393700 h 1016000"/>
              <a:gd name="connsiteX58" fmla="*/ 1883833 w 3107267"/>
              <a:gd name="connsiteY58" fmla="*/ 359833 h 1016000"/>
              <a:gd name="connsiteX59" fmla="*/ 1896533 w 3107267"/>
              <a:gd name="connsiteY59" fmla="*/ 334433 h 1016000"/>
              <a:gd name="connsiteX60" fmla="*/ 1921933 w 3107267"/>
              <a:gd name="connsiteY60" fmla="*/ 317500 h 1016000"/>
              <a:gd name="connsiteX61" fmla="*/ 1947333 w 3107267"/>
              <a:gd name="connsiteY61" fmla="*/ 296333 h 1016000"/>
              <a:gd name="connsiteX62" fmla="*/ 1960033 w 3107267"/>
              <a:gd name="connsiteY62" fmla="*/ 283633 h 1016000"/>
              <a:gd name="connsiteX63" fmla="*/ 1968500 w 3107267"/>
              <a:gd name="connsiteY63" fmla="*/ 270933 h 1016000"/>
              <a:gd name="connsiteX64" fmla="*/ 1981200 w 3107267"/>
              <a:gd name="connsiteY64" fmla="*/ 262467 h 1016000"/>
              <a:gd name="connsiteX65" fmla="*/ 2006600 w 3107267"/>
              <a:gd name="connsiteY65" fmla="*/ 237067 h 1016000"/>
              <a:gd name="connsiteX66" fmla="*/ 2019300 w 3107267"/>
              <a:gd name="connsiteY66" fmla="*/ 224367 h 1016000"/>
              <a:gd name="connsiteX67" fmla="*/ 2032000 w 3107267"/>
              <a:gd name="connsiteY67" fmla="*/ 211667 h 1016000"/>
              <a:gd name="connsiteX68" fmla="*/ 2040467 w 3107267"/>
              <a:gd name="connsiteY68" fmla="*/ 198967 h 1016000"/>
              <a:gd name="connsiteX69" fmla="*/ 2057400 w 3107267"/>
              <a:gd name="connsiteY69" fmla="*/ 177800 h 1016000"/>
              <a:gd name="connsiteX70" fmla="*/ 2061633 w 3107267"/>
              <a:gd name="connsiteY70" fmla="*/ 165100 h 1016000"/>
              <a:gd name="connsiteX71" fmla="*/ 2078567 w 3107267"/>
              <a:gd name="connsiteY71" fmla="*/ 152400 h 1016000"/>
              <a:gd name="connsiteX72" fmla="*/ 2087033 w 3107267"/>
              <a:gd name="connsiteY72" fmla="*/ 139700 h 1016000"/>
              <a:gd name="connsiteX73" fmla="*/ 2112433 w 3107267"/>
              <a:gd name="connsiteY73" fmla="*/ 118533 h 1016000"/>
              <a:gd name="connsiteX74" fmla="*/ 2129367 w 3107267"/>
              <a:gd name="connsiteY74" fmla="*/ 110067 h 1016000"/>
              <a:gd name="connsiteX75" fmla="*/ 2159000 w 3107267"/>
              <a:gd name="connsiteY75" fmla="*/ 80433 h 1016000"/>
              <a:gd name="connsiteX76" fmla="*/ 2171700 w 3107267"/>
              <a:gd name="connsiteY76" fmla="*/ 71967 h 1016000"/>
              <a:gd name="connsiteX77" fmla="*/ 2201333 w 3107267"/>
              <a:gd name="connsiteY77" fmla="*/ 46567 h 1016000"/>
              <a:gd name="connsiteX78" fmla="*/ 2214033 w 3107267"/>
              <a:gd name="connsiteY78" fmla="*/ 42333 h 1016000"/>
              <a:gd name="connsiteX79" fmla="*/ 2226733 w 3107267"/>
              <a:gd name="connsiteY79" fmla="*/ 33867 h 1016000"/>
              <a:gd name="connsiteX80" fmla="*/ 2256367 w 3107267"/>
              <a:gd name="connsiteY80" fmla="*/ 25400 h 1016000"/>
              <a:gd name="connsiteX81" fmla="*/ 2269067 w 3107267"/>
              <a:gd name="connsiteY81" fmla="*/ 16933 h 1016000"/>
              <a:gd name="connsiteX82" fmla="*/ 2298700 w 3107267"/>
              <a:gd name="connsiteY82" fmla="*/ 8467 h 1016000"/>
              <a:gd name="connsiteX83" fmla="*/ 2311400 w 3107267"/>
              <a:gd name="connsiteY83" fmla="*/ 4233 h 1016000"/>
              <a:gd name="connsiteX84" fmla="*/ 2353733 w 3107267"/>
              <a:gd name="connsiteY84" fmla="*/ 0 h 1016000"/>
              <a:gd name="connsiteX85" fmla="*/ 2446867 w 3107267"/>
              <a:gd name="connsiteY85" fmla="*/ 4233 h 1016000"/>
              <a:gd name="connsiteX86" fmla="*/ 2476500 w 3107267"/>
              <a:gd name="connsiteY86" fmla="*/ 12700 h 1016000"/>
              <a:gd name="connsiteX87" fmla="*/ 2506133 w 3107267"/>
              <a:gd name="connsiteY87" fmla="*/ 50800 h 1016000"/>
              <a:gd name="connsiteX88" fmla="*/ 2523067 w 3107267"/>
              <a:gd name="connsiteY88" fmla="*/ 93133 h 1016000"/>
              <a:gd name="connsiteX89" fmla="*/ 2535767 w 3107267"/>
              <a:gd name="connsiteY89" fmla="*/ 152400 h 1016000"/>
              <a:gd name="connsiteX90" fmla="*/ 2544233 w 3107267"/>
              <a:gd name="connsiteY90" fmla="*/ 186267 h 1016000"/>
              <a:gd name="connsiteX91" fmla="*/ 2548467 w 3107267"/>
              <a:gd name="connsiteY91" fmla="*/ 203200 h 1016000"/>
              <a:gd name="connsiteX92" fmla="*/ 2556933 w 3107267"/>
              <a:gd name="connsiteY92" fmla="*/ 228600 h 1016000"/>
              <a:gd name="connsiteX93" fmla="*/ 2565400 w 3107267"/>
              <a:gd name="connsiteY93" fmla="*/ 258233 h 1016000"/>
              <a:gd name="connsiteX94" fmla="*/ 2569633 w 3107267"/>
              <a:gd name="connsiteY94" fmla="*/ 270933 h 1016000"/>
              <a:gd name="connsiteX95" fmla="*/ 2582333 w 3107267"/>
              <a:gd name="connsiteY95" fmla="*/ 287867 h 1016000"/>
              <a:gd name="connsiteX96" fmla="*/ 2586567 w 3107267"/>
              <a:gd name="connsiteY96" fmla="*/ 300567 h 1016000"/>
              <a:gd name="connsiteX97" fmla="*/ 2599267 w 3107267"/>
              <a:gd name="connsiteY97" fmla="*/ 304800 h 1016000"/>
              <a:gd name="connsiteX98" fmla="*/ 2603500 w 3107267"/>
              <a:gd name="connsiteY98" fmla="*/ 321733 h 1016000"/>
              <a:gd name="connsiteX99" fmla="*/ 2628900 w 3107267"/>
              <a:gd name="connsiteY99" fmla="*/ 338667 h 1016000"/>
              <a:gd name="connsiteX100" fmla="*/ 2650067 w 3107267"/>
              <a:gd name="connsiteY100" fmla="*/ 364067 h 1016000"/>
              <a:gd name="connsiteX101" fmla="*/ 2675467 w 3107267"/>
              <a:gd name="connsiteY101" fmla="*/ 381000 h 1016000"/>
              <a:gd name="connsiteX102" fmla="*/ 2717800 w 3107267"/>
              <a:gd name="connsiteY102" fmla="*/ 406400 h 1016000"/>
              <a:gd name="connsiteX103" fmla="*/ 2730500 w 3107267"/>
              <a:gd name="connsiteY103" fmla="*/ 410633 h 1016000"/>
              <a:gd name="connsiteX104" fmla="*/ 2760133 w 3107267"/>
              <a:gd name="connsiteY104" fmla="*/ 427567 h 1016000"/>
              <a:gd name="connsiteX105" fmla="*/ 2772833 w 3107267"/>
              <a:gd name="connsiteY105" fmla="*/ 436033 h 1016000"/>
              <a:gd name="connsiteX106" fmla="*/ 2802467 w 3107267"/>
              <a:gd name="connsiteY106" fmla="*/ 444500 h 1016000"/>
              <a:gd name="connsiteX107" fmla="*/ 2832100 w 3107267"/>
              <a:gd name="connsiteY107" fmla="*/ 457200 h 1016000"/>
              <a:gd name="connsiteX108" fmla="*/ 2849033 w 3107267"/>
              <a:gd name="connsiteY108" fmla="*/ 461433 h 1016000"/>
              <a:gd name="connsiteX109" fmla="*/ 2865967 w 3107267"/>
              <a:gd name="connsiteY109" fmla="*/ 474133 h 1016000"/>
              <a:gd name="connsiteX110" fmla="*/ 2891367 w 3107267"/>
              <a:gd name="connsiteY110" fmla="*/ 482600 h 1016000"/>
              <a:gd name="connsiteX111" fmla="*/ 2904067 w 3107267"/>
              <a:gd name="connsiteY111" fmla="*/ 486833 h 1016000"/>
              <a:gd name="connsiteX112" fmla="*/ 2916767 w 3107267"/>
              <a:gd name="connsiteY112" fmla="*/ 491067 h 1016000"/>
              <a:gd name="connsiteX113" fmla="*/ 2937933 w 3107267"/>
              <a:gd name="connsiteY113" fmla="*/ 495300 h 1016000"/>
              <a:gd name="connsiteX114" fmla="*/ 3005667 w 3107267"/>
              <a:gd name="connsiteY114" fmla="*/ 508000 h 1016000"/>
              <a:gd name="connsiteX115" fmla="*/ 3039533 w 3107267"/>
              <a:gd name="connsiteY115" fmla="*/ 516467 h 1016000"/>
              <a:gd name="connsiteX116" fmla="*/ 3107267 w 3107267"/>
              <a:gd name="connsiteY116" fmla="*/ 520700 h 1016000"/>
              <a:gd name="connsiteX0" fmla="*/ 0 w 3107267"/>
              <a:gd name="connsiteY0" fmla="*/ 1016000 h 1016000"/>
              <a:gd name="connsiteX1" fmla="*/ 63500 w 3107267"/>
              <a:gd name="connsiteY1" fmla="*/ 977900 h 1016000"/>
              <a:gd name="connsiteX2" fmla="*/ 93133 w 3107267"/>
              <a:gd name="connsiteY2" fmla="*/ 969433 h 1016000"/>
              <a:gd name="connsiteX3" fmla="*/ 135467 w 3107267"/>
              <a:gd name="connsiteY3" fmla="*/ 956733 h 1016000"/>
              <a:gd name="connsiteX4" fmla="*/ 232833 w 3107267"/>
              <a:gd name="connsiteY4" fmla="*/ 948267 h 1016000"/>
              <a:gd name="connsiteX5" fmla="*/ 283633 w 3107267"/>
              <a:gd name="connsiteY5" fmla="*/ 935567 h 1016000"/>
              <a:gd name="connsiteX6" fmla="*/ 330200 w 3107267"/>
              <a:gd name="connsiteY6" fmla="*/ 922867 h 1016000"/>
              <a:gd name="connsiteX7" fmla="*/ 499533 w 3107267"/>
              <a:gd name="connsiteY7" fmla="*/ 927100 h 1016000"/>
              <a:gd name="connsiteX8" fmla="*/ 592667 w 3107267"/>
              <a:gd name="connsiteY8" fmla="*/ 935567 h 1016000"/>
              <a:gd name="connsiteX9" fmla="*/ 618067 w 3107267"/>
              <a:gd name="connsiteY9" fmla="*/ 944033 h 1016000"/>
              <a:gd name="connsiteX10" fmla="*/ 753533 w 3107267"/>
              <a:gd name="connsiteY10" fmla="*/ 944033 h 1016000"/>
              <a:gd name="connsiteX11" fmla="*/ 766233 w 3107267"/>
              <a:gd name="connsiteY11" fmla="*/ 935567 h 1016000"/>
              <a:gd name="connsiteX12" fmla="*/ 817033 w 3107267"/>
              <a:gd name="connsiteY12" fmla="*/ 922867 h 1016000"/>
              <a:gd name="connsiteX13" fmla="*/ 838200 w 3107267"/>
              <a:gd name="connsiteY13" fmla="*/ 918633 h 1016000"/>
              <a:gd name="connsiteX14" fmla="*/ 872067 w 3107267"/>
              <a:gd name="connsiteY14" fmla="*/ 914400 h 1016000"/>
              <a:gd name="connsiteX15" fmla="*/ 935567 w 3107267"/>
              <a:gd name="connsiteY15" fmla="*/ 901700 h 1016000"/>
              <a:gd name="connsiteX16" fmla="*/ 1045633 w 3107267"/>
              <a:gd name="connsiteY16" fmla="*/ 893233 h 1016000"/>
              <a:gd name="connsiteX17" fmla="*/ 1117600 w 3107267"/>
              <a:gd name="connsiteY17" fmla="*/ 880533 h 1016000"/>
              <a:gd name="connsiteX18" fmla="*/ 1151467 w 3107267"/>
              <a:gd name="connsiteY18" fmla="*/ 876300 h 1016000"/>
              <a:gd name="connsiteX19" fmla="*/ 1164167 w 3107267"/>
              <a:gd name="connsiteY19" fmla="*/ 867833 h 1016000"/>
              <a:gd name="connsiteX20" fmla="*/ 1181100 w 3107267"/>
              <a:gd name="connsiteY20" fmla="*/ 863600 h 1016000"/>
              <a:gd name="connsiteX21" fmla="*/ 1193800 w 3107267"/>
              <a:gd name="connsiteY21" fmla="*/ 859367 h 1016000"/>
              <a:gd name="connsiteX22" fmla="*/ 1210733 w 3107267"/>
              <a:gd name="connsiteY22" fmla="*/ 850900 h 1016000"/>
              <a:gd name="connsiteX23" fmla="*/ 1236133 w 3107267"/>
              <a:gd name="connsiteY23" fmla="*/ 842433 h 1016000"/>
              <a:gd name="connsiteX24" fmla="*/ 1248833 w 3107267"/>
              <a:gd name="connsiteY24" fmla="*/ 838200 h 1016000"/>
              <a:gd name="connsiteX25" fmla="*/ 1278467 w 3107267"/>
              <a:gd name="connsiteY25" fmla="*/ 825500 h 1016000"/>
              <a:gd name="connsiteX26" fmla="*/ 1295400 w 3107267"/>
              <a:gd name="connsiteY26" fmla="*/ 817033 h 1016000"/>
              <a:gd name="connsiteX27" fmla="*/ 1308100 w 3107267"/>
              <a:gd name="connsiteY27" fmla="*/ 812800 h 1016000"/>
              <a:gd name="connsiteX28" fmla="*/ 1337733 w 3107267"/>
              <a:gd name="connsiteY28" fmla="*/ 795867 h 1016000"/>
              <a:gd name="connsiteX29" fmla="*/ 1363133 w 3107267"/>
              <a:gd name="connsiteY29" fmla="*/ 783167 h 1016000"/>
              <a:gd name="connsiteX30" fmla="*/ 1388533 w 3107267"/>
              <a:gd name="connsiteY30" fmla="*/ 766233 h 1016000"/>
              <a:gd name="connsiteX31" fmla="*/ 1405467 w 3107267"/>
              <a:gd name="connsiteY31" fmla="*/ 757767 h 1016000"/>
              <a:gd name="connsiteX32" fmla="*/ 1447800 w 3107267"/>
              <a:gd name="connsiteY32" fmla="*/ 732367 h 1016000"/>
              <a:gd name="connsiteX33" fmla="*/ 1460500 w 3107267"/>
              <a:gd name="connsiteY33" fmla="*/ 706967 h 1016000"/>
              <a:gd name="connsiteX34" fmla="*/ 1485900 w 3107267"/>
              <a:gd name="connsiteY34" fmla="*/ 690033 h 1016000"/>
              <a:gd name="connsiteX35" fmla="*/ 1498600 w 3107267"/>
              <a:gd name="connsiteY35" fmla="*/ 681567 h 1016000"/>
              <a:gd name="connsiteX36" fmla="*/ 1511300 w 3107267"/>
              <a:gd name="connsiteY36" fmla="*/ 668867 h 1016000"/>
              <a:gd name="connsiteX37" fmla="*/ 1528233 w 3107267"/>
              <a:gd name="connsiteY37" fmla="*/ 656167 h 1016000"/>
              <a:gd name="connsiteX38" fmla="*/ 1553633 w 3107267"/>
              <a:gd name="connsiteY38" fmla="*/ 647700 h 1016000"/>
              <a:gd name="connsiteX39" fmla="*/ 1579033 w 3107267"/>
              <a:gd name="connsiteY39" fmla="*/ 630767 h 1016000"/>
              <a:gd name="connsiteX40" fmla="*/ 1604433 w 3107267"/>
              <a:gd name="connsiteY40" fmla="*/ 613833 h 1016000"/>
              <a:gd name="connsiteX41" fmla="*/ 1617133 w 3107267"/>
              <a:gd name="connsiteY41" fmla="*/ 601133 h 1016000"/>
              <a:gd name="connsiteX42" fmla="*/ 1634067 w 3107267"/>
              <a:gd name="connsiteY42" fmla="*/ 596900 h 1016000"/>
              <a:gd name="connsiteX43" fmla="*/ 1642533 w 3107267"/>
              <a:gd name="connsiteY43" fmla="*/ 584200 h 1016000"/>
              <a:gd name="connsiteX44" fmla="*/ 1659467 w 3107267"/>
              <a:gd name="connsiteY44" fmla="*/ 575733 h 1016000"/>
              <a:gd name="connsiteX45" fmla="*/ 1672167 w 3107267"/>
              <a:gd name="connsiteY45" fmla="*/ 567267 h 1016000"/>
              <a:gd name="connsiteX46" fmla="*/ 1697567 w 3107267"/>
              <a:gd name="connsiteY46" fmla="*/ 541867 h 1016000"/>
              <a:gd name="connsiteX47" fmla="*/ 1710267 w 3107267"/>
              <a:gd name="connsiteY47" fmla="*/ 533400 h 1016000"/>
              <a:gd name="connsiteX48" fmla="*/ 1752600 w 3107267"/>
              <a:gd name="connsiteY48" fmla="*/ 495300 h 1016000"/>
              <a:gd name="connsiteX49" fmla="*/ 1778000 w 3107267"/>
              <a:gd name="connsiteY49" fmla="*/ 469900 h 1016000"/>
              <a:gd name="connsiteX50" fmla="*/ 1803400 w 3107267"/>
              <a:gd name="connsiteY50" fmla="*/ 452967 h 1016000"/>
              <a:gd name="connsiteX51" fmla="*/ 1816100 w 3107267"/>
              <a:gd name="connsiteY51" fmla="*/ 440267 h 1016000"/>
              <a:gd name="connsiteX52" fmla="*/ 1820333 w 3107267"/>
              <a:gd name="connsiteY52" fmla="*/ 427567 h 1016000"/>
              <a:gd name="connsiteX53" fmla="*/ 1833033 w 3107267"/>
              <a:gd name="connsiteY53" fmla="*/ 423333 h 1016000"/>
              <a:gd name="connsiteX54" fmla="*/ 1845733 w 3107267"/>
              <a:gd name="connsiteY54" fmla="*/ 414867 h 1016000"/>
              <a:gd name="connsiteX55" fmla="*/ 1849967 w 3107267"/>
              <a:gd name="connsiteY55" fmla="*/ 402167 h 1016000"/>
              <a:gd name="connsiteX56" fmla="*/ 1862667 w 3107267"/>
              <a:gd name="connsiteY56" fmla="*/ 393700 h 1016000"/>
              <a:gd name="connsiteX57" fmla="*/ 1883833 w 3107267"/>
              <a:gd name="connsiteY57" fmla="*/ 359833 h 1016000"/>
              <a:gd name="connsiteX58" fmla="*/ 1896533 w 3107267"/>
              <a:gd name="connsiteY58" fmla="*/ 334433 h 1016000"/>
              <a:gd name="connsiteX59" fmla="*/ 1921933 w 3107267"/>
              <a:gd name="connsiteY59" fmla="*/ 317500 h 1016000"/>
              <a:gd name="connsiteX60" fmla="*/ 1947333 w 3107267"/>
              <a:gd name="connsiteY60" fmla="*/ 296333 h 1016000"/>
              <a:gd name="connsiteX61" fmla="*/ 1960033 w 3107267"/>
              <a:gd name="connsiteY61" fmla="*/ 283633 h 1016000"/>
              <a:gd name="connsiteX62" fmla="*/ 1968500 w 3107267"/>
              <a:gd name="connsiteY62" fmla="*/ 270933 h 1016000"/>
              <a:gd name="connsiteX63" fmla="*/ 1981200 w 3107267"/>
              <a:gd name="connsiteY63" fmla="*/ 262467 h 1016000"/>
              <a:gd name="connsiteX64" fmla="*/ 2006600 w 3107267"/>
              <a:gd name="connsiteY64" fmla="*/ 237067 h 1016000"/>
              <a:gd name="connsiteX65" fmla="*/ 2019300 w 3107267"/>
              <a:gd name="connsiteY65" fmla="*/ 224367 h 1016000"/>
              <a:gd name="connsiteX66" fmla="*/ 2032000 w 3107267"/>
              <a:gd name="connsiteY66" fmla="*/ 211667 h 1016000"/>
              <a:gd name="connsiteX67" fmla="*/ 2040467 w 3107267"/>
              <a:gd name="connsiteY67" fmla="*/ 198967 h 1016000"/>
              <a:gd name="connsiteX68" fmla="*/ 2057400 w 3107267"/>
              <a:gd name="connsiteY68" fmla="*/ 177800 h 1016000"/>
              <a:gd name="connsiteX69" fmla="*/ 2061633 w 3107267"/>
              <a:gd name="connsiteY69" fmla="*/ 165100 h 1016000"/>
              <a:gd name="connsiteX70" fmla="*/ 2078567 w 3107267"/>
              <a:gd name="connsiteY70" fmla="*/ 152400 h 1016000"/>
              <a:gd name="connsiteX71" fmla="*/ 2087033 w 3107267"/>
              <a:gd name="connsiteY71" fmla="*/ 139700 h 1016000"/>
              <a:gd name="connsiteX72" fmla="*/ 2112433 w 3107267"/>
              <a:gd name="connsiteY72" fmla="*/ 118533 h 1016000"/>
              <a:gd name="connsiteX73" fmla="*/ 2129367 w 3107267"/>
              <a:gd name="connsiteY73" fmla="*/ 110067 h 1016000"/>
              <a:gd name="connsiteX74" fmla="*/ 2159000 w 3107267"/>
              <a:gd name="connsiteY74" fmla="*/ 80433 h 1016000"/>
              <a:gd name="connsiteX75" fmla="*/ 2171700 w 3107267"/>
              <a:gd name="connsiteY75" fmla="*/ 71967 h 1016000"/>
              <a:gd name="connsiteX76" fmla="*/ 2201333 w 3107267"/>
              <a:gd name="connsiteY76" fmla="*/ 46567 h 1016000"/>
              <a:gd name="connsiteX77" fmla="*/ 2214033 w 3107267"/>
              <a:gd name="connsiteY77" fmla="*/ 42333 h 1016000"/>
              <a:gd name="connsiteX78" fmla="*/ 2226733 w 3107267"/>
              <a:gd name="connsiteY78" fmla="*/ 33867 h 1016000"/>
              <a:gd name="connsiteX79" fmla="*/ 2256367 w 3107267"/>
              <a:gd name="connsiteY79" fmla="*/ 25400 h 1016000"/>
              <a:gd name="connsiteX80" fmla="*/ 2269067 w 3107267"/>
              <a:gd name="connsiteY80" fmla="*/ 16933 h 1016000"/>
              <a:gd name="connsiteX81" fmla="*/ 2298700 w 3107267"/>
              <a:gd name="connsiteY81" fmla="*/ 8467 h 1016000"/>
              <a:gd name="connsiteX82" fmla="*/ 2311400 w 3107267"/>
              <a:gd name="connsiteY82" fmla="*/ 4233 h 1016000"/>
              <a:gd name="connsiteX83" fmla="*/ 2353733 w 3107267"/>
              <a:gd name="connsiteY83" fmla="*/ 0 h 1016000"/>
              <a:gd name="connsiteX84" fmla="*/ 2446867 w 3107267"/>
              <a:gd name="connsiteY84" fmla="*/ 4233 h 1016000"/>
              <a:gd name="connsiteX85" fmla="*/ 2476500 w 3107267"/>
              <a:gd name="connsiteY85" fmla="*/ 12700 h 1016000"/>
              <a:gd name="connsiteX86" fmla="*/ 2506133 w 3107267"/>
              <a:gd name="connsiteY86" fmla="*/ 50800 h 1016000"/>
              <a:gd name="connsiteX87" fmla="*/ 2523067 w 3107267"/>
              <a:gd name="connsiteY87" fmla="*/ 93133 h 1016000"/>
              <a:gd name="connsiteX88" fmla="*/ 2535767 w 3107267"/>
              <a:gd name="connsiteY88" fmla="*/ 152400 h 1016000"/>
              <a:gd name="connsiteX89" fmla="*/ 2544233 w 3107267"/>
              <a:gd name="connsiteY89" fmla="*/ 186267 h 1016000"/>
              <a:gd name="connsiteX90" fmla="*/ 2548467 w 3107267"/>
              <a:gd name="connsiteY90" fmla="*/ 203200 h 1016000"/>
              <a:gd name="connsiteX91" fmla="*/ 2556933 w 3107267"/>
              <a:gd name="connsiteY91" fmla="*/ 228600 h 1016000"/>
              <a:gd name="connsiteX92" fmla="*/ 2565400 w 3107267"/>
              <a:gd name="connsiteY92" fmla="*/ 258233 h 1016000"/>
              <a:gd name="connsiteX93" fmla="*/ 2569633 w 3107267"/>
              <a:gd name="connsiteY93" fmla="*/ 270933 h 1016000"/>
              <a:gd name="connsiteX94" fmla="*/ 2582333 w 3107267"/>
              <a:gd name="connsiteY94" fmla="*/ 287867 h 1016000"/>
              <a:gd name="connsiteX95" fmla="*/ 2586567 w 3107267"/>
              <a:gd name="connsiteY95" fmla="*/ 300567 h 1016000"/>
              <a:gd name="connsiteX96" fmla="*/ 2599267 w 3107267"/>
              <a:gd name="connsiteY96" fmla="*/ 304800 h 1016000"/>
              <a:gd name="connsiteX97" fmla="*/ 2603500 w 3107267"/>
              <a:gd name="connsiteY97" fmla="*/ 321733 h 1016000"/>
              <a:gd name="connsiteX98" fmla="*/ 2628900 w 3107267"/>
              <a:gd name="connsiteY98" fmla="*/ 338667 h 1016000"/>
              <a:gd name="connsiteX99" fmla="*/ 2650067 w 3107267"/>
              <a:gd name="connsiteY99" fmla="*/ 364067 h 1016000"/>
              <a:gd name="connsiteX100" fmla="*/ 2675467 w 3107267"/>
              <a:gd name="connsiteY100" fmla="*/ 381000 h 1016000"/>
              <a:gd name="connsiteX101" fmla="*/ 2717800 w 3107267"/>
              <a:gd name="connsiteY101" fmla="*/ 406400 h 1016000"/>
              <a:gd name="connsiteX102" fmla="*/ 2730500 w 3107267"/>
              <a:gd name="connsiteY102" fmla="*/ 410633 h 1016000"/>
              <a:gd name="connsiteX103" fmla="*/ 2760133 w 3107267"/>
              <a:gd name="connsiteY103" fmla="*/ 427567 h 1016000"/>
              <a:gd name="connsiteX104" fmla="*/ 2772833 w 3107267"/>
              <a:gd name="connsiteY104" fmla="*/ 436033 h 1016000"/>
              <a:gd name="connsiteX105" fmla="*/ 2802467 w 3107267"/>
              <a:gd name="connsiteY105" fmla="*/ 444500 h 1016000"/>
              <a:gd name="connsiteX106" fmla="*/ 2832100 w 3107267"/>
              <a:gd name="connsiteY106" fmla="*/ 457200 h 1016000"/>
              <a:gd name="connsiteX107" fmla="*/ 2849033 w 3107267"/>
              <a:gd name="connsiteY107" fmla="*/ 461433 h 1016000"/>
              <a:gd name="connsiteX108" fmla="*/ 2865967 w 3107267"/>
              <a:gd name="connsiteY108" fmla="*/ 474133 h 1016000"/>
              <a:gd name="connsiteX109" fmla="*/ 2891367 w 3107267"/>
              <a:gd name="connsiteY109" fmla="*/ 482600 h 1016000"/>
              <a:gd name="connsiteX110" fmla="*/ 2904067 w 3107267"/>
              <a:gd name="connsiteY110" fmla="*/ 486833 h 1016000"/>
              <a:gd name="connsiteX111" fmla="*/ 2916767 w 3107267"/>
              <a:gd name="connsiteY111" fmla="*/ 491067 h 1016000"/>
              <a:gd name="connsiteX112" fmla="*/ 2937933 w 3107267"/>
              <a:gd name="connsiteY112" fmla="*/ 495300 h 1016000"/>
              <a:gd name="connsiteX113" fmla="*/ 3005667 w 3107267"/>
              <a:gd name="connsiteY113" fmla="*/ 508000 h 1016000"/>
              <a:gd name="connsiteX114" fmla="*/ 3039533 w 3107267"/>
              <a:gd name="connsiteY114" fmla="*/ 516467 h 1016000"/>
              <a:gd name="connsiteX115" fmla="*/ 3107267 w 3107267"/>
              <a:gd name="connsiteY115" fmla="*/ 520700 h 1016000"/>
              <a:gd name="connsiteX0" fmla="*/ 0 w 3107267"/>
              <a:gd name="connsiteY0" fmla="*/ 1016000 h 1016000"/>
              <a:gd name="connsiteX1" fmla="*/ 93133 w 3107267"/>
              <a:gd name="connsiteY1" fmla="*/ 969433 h 1016000"/>
              <a:gd name="connsiteX2" fmla="*/ 135467 w 3107267"/>
              <a:gd name="connsiteY2" fmla="*/ 956733 h 1016000"/>
              <a:gd name="connsiteX3" fmla="*/ 232833 w 3107267"/>
              <a:gd name="connsiteY3" fmla="*/ 948267 h 1016000"/>
              <a:gd name="connsiteX4" fmla="*/ 283633 w 3107267"/>
              <a:gd name="connsiteY4" fmla="*/ 935567 h 1016000"/>
              <a:gd name="connsiteX5" fmla="*/ 330200 w 3107267"/>
              <a:gd name="connsiteY5" fmla="*/ 922867 h 1016000"/>
              <a:gd name="connsiteX6" fmla="*/ 499533 w 3107267"/>
              <a:gd name="connsiteY6" fmla="*/ 927100 h 1016000"/>
              <a:gd name="connsiteX7" fmla="*/ 592667 w 3107267"/>
              <a:gd name="connsiteY7" fmla="*/ 935567 h 1016000"/>
              <a:gd name="connsiteX8" fmla="*/ 618067 w 3107267"/>
              <a:gd name="connsiteY8" fmla="*/ 944033 h 1016000"/>
              <a:gd name="connsiteX9" fmla="*/ 753533 w 3107267"/>
              <a:gd name="connsiteY9" fmla="*/ 944033 h 1016000"/>
              <a:gd name="connsiteX10" fmla="*/ 766233 w 3107267"/>
              <a:gd name="connsiteY10" fmla="*/ 935567 h 1016000"/>
              <a:gd name="connsiteX11" fmla="*/ 817033 w 3107267"/>
              <a:gd name="connsiteY11" fmla="*/ 922867 h 1016000"/>
              <a:gd name="connsiteX12" fmla="*/ 838200 w 3107267"/>
              <a:gd name="connsiteY12" fmla="*/ 918633 h 1016000"/>
              <a:gd name="connsiteX13" fmla="*/ 872067 w 3107267"/>
              <a:gd name="connsiteY13" fmla="*/ 914400 h 1016000"/>
              <a:gd name="connsiteX14" fmla="*/ 935567 w 3107267"/>
              <a:gd name="connsiteY14" fmla="*/ 901700 h 1016000"/>
              <a:gd name="connsiteX15" fmla="*/ 1045633 w 3107267"/>
              <a:gd name="connsiteY15" fmla="*/ 893233 h 1016000"/>
              <a:gd name="connsiteX16" fmla="*/ 1117600 w 3107267"/>
              <a:gd name="connsiteY16" fmla="*/ 880533 h 1016000"/>
              <a:gd name="connsiteX17" fmla="*/ 1151467 w 3107267"/>
              <a:gd name="connsiteY17" fmla="*/ 876300 h 1016000"/>
              <a:gd name="connsiteX18" fmla="*/ 1164167 w 3107267"/>
              <a:gd name="connsiteY18" fmla="*/ 867833 h 1016000"/>
              <a:gd name="connsiteX19" fmla="*/ 1181100 w 3107267"/>
              <a:gd name="connsiteY19" fmla="*/ 863600 h 1016000"/>
              <a:gd name="connsiteX20" fmla="*/ 1193800 w 3107267"/>
              <a:gd name="connsiteY20" fmla="*/ 859367 h 1016000"/>
              <a:gd name="connsiteX21" fmla="*/ 1210733 w 3107267"/>
              <a:gd name="connsiteY21" fmla="*/ 850900 h 1016000"/>
              <a:gd name="connsiteX22" fmla="*/ 1236133 w 3107267"/>
              <a:gd name="connsiteY22" fmla="*/ 842433 h 1016000"/>
              <a:gd name="connsiteX23" fmla="*/ 1248833 w 3107267"/>
              <a:gd name="connsiteY23" fmla="*/ 838200 h 1016000"/>
              <a:gd name="connsiteX24" fmla="*/ 1278467 w 3107267"/>
              <a:gd name="connsiteY24" fmla="*/ 825500 h 1016000"/>
              <a:gd name="connsiteX25" fmla="*/ 1295400 w 3107267"/>
              <a:gd name="connsiteY25" fmla="*/ 817033 h 1016000"/>
              <a:gd name="connsiteX26" fmla="*/ 1308100 w 3107267"/>
              <a:gd name="connsiteY26" fmla="*/ 812800 h 1016000"/>
              <a:gd name="connsiteX27" fmla="*/ 1337733 w 3107267"/>
              <a:gd name="connsiteY27" fmla="*/ 795867 h 1016000"/>
              <a:gd name="connsiteX28" fmla="*/ 1363133 w 3107267"/>
              <a:gd name="connsiteY28" fmla="*/ 783167 h 1016000"/>
              <a:gd name="connsiteX29" fmla="*/ 1388533 w 3107267"/>
              <a:gd name="connsiteY29" fmla="*/ 766233 h 1016000"/>
              <a:gd name="connsiteX30" fmla="*/ 1405467 w 3107267"/>
              <a:gd name="connsiteY30" fmla="*/ 757767 h 1016000"/>
              <a:gd name="connsiteX31" fmla="*/ 1447800 w 3107267"/>
              <a:gd name="connsiteY31" fmla="*/ 732367 h 1016000"/>
              <a:gd name="connsiteX32" fmla="*/ 1460500 w 3107267"/>
              <a:gd name="connsiteY32" fmla="*/ 706967 h 1016000"/>
              <a:gd name="connsiteX33" fmla="*/ 1485900 w 3107267"/>
              <a:gd name="connsiteY33" fmla="*/ 690033 h 1016000"/>
              <a:gd name="connsiteX34" fmla="*/ 1498600 w 3107267"/>
              <a:gd name="connsiteY34" fmla="*/ 681567 h 1016000"/>
              <a:gd name="connsiteX35" fmla="*/ 1511300 w 3107267"/>
              <a:gd name="connsiteY35" fmla="*/ 668867 h 1016000"/>
              <a:gd name="connsiteX36" fmla="*/ 1528233 w 3107267"/>
              <a:gd name="connsiteY36" fmla="*/ 656167 h 1016000"/>
              <a:gd name="connsiteX37" fmla="*/ 1553633 w 3107267"/>
              <a:gd name="connsiteY37" fmla="*/ 647700 h 1016000"/>
              <a:gd name="connsiteX38" fmla="*/ 1579033 w 3107267"/>
              <a:gd name="connsiteY38" fmla="*/ 630767 h 1016000"/>
              <a:gd name="connsiteX39" fmla="*/ 1604433 w 3107267"/>
              <a:gd name="connsiteY39" fmla="*/ 613833 h 1016000"/>
              <a:gd name="connsiteX40" fmla="*/ 1617133 w 3107267"/>
              <a:gd name="connsiteY40" fmla="*/ 601133 h 1016000"/>
              <a:gd name="connsiteX41" fmla="*/ 1634067 w 3107267"/>
              <a:gd name="connsiteY41" fmla="*/ 596900 h 1016000"/>
              <a:gd name="connsiteX42" fmla="*/ 1642533 w 3107267"/>
              <a:gd name="connsiteY42" fmla="*/ 584200 h 1016000"/>
              <a:gd name="connsiteX43" fmla="*/ 1659467 w 3107267"/>
              <a:gd name="connsiteY43" fmla="*/ 575733 h 1016000"/>
              <a:gd name="connsiteX44" fmla="*/ 1672167 w 3107267"/>
              <a:gd name="connsiteY44" fmla="*/ 567267 h 1016000"/>
              <a:gd name="connsiteX45" fmla="*/ 1697567 w 3107267"/>
              <a:gd name="connsiteY45" fmla="*/ 541867 h 1016000"/>
              <a:gd name="connsiteX46" fmla="*/ 1710267 w 3107267"/>
              <a:gd name="connsiteY46" fmla="*/ 533400 h 1016000"/>
              <a:gd name="connsiteX47" fmla="*/ 1752600 w 3107267"/>
              <a:gd name="connsiteY47" fmla="*/ 495300 h 1016000"/>
              <a:gd name="connsiteX48" fmla="*/ 1778000 w 3107267"/>
              <a:gd name="connsiteY48" fmla="*/ 469900 h 1016000"/>
              <a:gd name="connsiteX49" fmla="*/ 1803400 w 3107267"/>
              <a:gd name="connsiteY49" fmla="*/ 452967 h 1016000"/>
              <a:gd name="connsiteX50" fmla="*/ 1816100 w 3107267"/>
              <a:gd name="connsiteY50" fmla="*/ 440267 h 1016000"/>
              <a:gd name="connsiteX51" fmla="*/ 1820333 w 3107267"/>
              <a:gd name="connsiteY51" fmla="*/ 427567 h 1016000"/>
              <a:gd name="connsiteX52" fmla="*/ 1833033 w 3107267"/>
              <a:gd name="connsiteY52" fmla="*/ 423333 h 1016000"/>
              <a:gd name="connsiteX53" fmla="*/ 1845733 w 3107267"/>
              <a:gd name="connsiteY53" fmla="*/ 414867 h 1016000"/>
              <a:gd name="connsiteX54" fmla="*/ 1849967 w 3107267"/>
              <a:gd name="connsiteY54" fmla="*/ 402167 h 1016000"/>
              <a:gd name="connsiteX55" fmla="*/ 1862667 w 3107267"/>
              <a:gd name="connsiteY55" fmla="*/ 393700 h 1016000"/>
              <a:gd name="connsiteX56" fmla="*/ 1883833 w 3107267"/>
              <a:gd name="connsiteY56" fmla="*/ 359833 h 1016000"/>
              <a:gd name="connsiteX57" fmla="*/ 1896533 w 3107267"/>
              <a:gd name="connsiteY57" fmla="*/ 334433 h 1016000"/>
              <a:gd name="connsiteX58" fmla="*/ 1921933 w 3107267"/>
              <a:gd name="connsiteY58" fmla="*/ 317500 h 1016000"/>
              <a:gd name="connsiteX59" fmla="*/ 1947333 w 3107267"/>
              <a:gd name="connsiteY59" fmla="*/ 296333 h 1016000"/>
              <a:gd name="connsiteX60" fmla="*/ 1960033 w 3107267"/>
              <a:gd name="connsiteY60" fmla="*/ 283633 h 1016000"/>
              <a:gd name="connsiteX61" fmla="*/ 1968500 w 3107267"/>
              <a:gd name="connsiteY61" fmla="*/ 270933 h 1016000"/>
              <a:gd name="connsiteX62" fmla="*/ 1981200 w 3107267"/>
              <a:gd name="connsiteY62" fmla="*/ 262467 h 1016000"/>
              <a:gd name="connsiteX63" fmla="*/ 2006600 w 3107267"/>
              <a:gd name="connsiteY63" fmla="*/ 237067 h 1016000"/>
              <a:gd name="connsiteX64" fmla="*/ 2019300 w 3107267"/>
              <a:gd name="connsiteY64" fmla="*/ 224367 h 1016000"/>
              <a:gd name="connsiteX65" fmla="*/ 2032000 w 3107267"/>
              <a:gd name="connsiteY65" fmla="*/ 211667 h 1016000"/>
              <a:gd name="connsiteX66" fmla="*/ 2040467 w 3107267"/>
              <a:gd name="connsiteY66" fmla="*/ 198967 h 1016000"/>
              <a:gd name="connsiteX67" fmla="*/ 2057400 w 3107267"/>
              <a:gd name="connsiteY67" fmla="*/ 177800 h 1016000"/>
              <a:gd name="connsiteX68" fmla="*/ 2061633 w 3107267"/>
              <a:gd name="connsiteY68" fmla="*/ 165100 h 1016000"/>
              <a:gd name="connsiteX69" fmla="*/ 2078567 w 3107267"/>
              <a:gd name="connsiteY69" fmla="*/ 152400 h 1016000"/>
              <a:gd name="connsiteX70" fmla="*/ 2087033 w 3107267"/>
              <a:gd name="connsiteY70" fmla="*/ 139700 h 1016000"/>
              <a:gd name="connsiteX71" fmla="*/ 2112433 w 3107267"/>
              <a:gd name="connsiteY71" fmla="*/ 118533 h 1016000"/>
              <a:gd name="connsiteX72" fmla="*/ 2129367 w 3107267"/>
              <a:gd name="connsiteY72" fmla="*/ 110067 h 1016000"/>
              <a:gd name="connsiteX73" fmla="*/ 2159000 w 3107267"/>
              <a:gd name="connsiteY73" fmla="*/ 80433 h 1016000"/>
              <a:gd name="connsiteX74" fmla="*/ 2171700 w 3107267"/>
              <a:gd name="connsiteY74" fmla="*/ 71967 h 1016000"/>
              <a:gd name="connsiteX75" fmla="*/ 2201333 w 3107267"/>
              <a:gd name="connsiteY75" fmla="*/ 46567 h 1016000"/>
              <a:gd name="connsiteX76" fmla="*/ 2214033 w 3107267"/>
              <a:gd name="connsiteY76" fmla="*/ 42333 h 1016000"/>
              <a:gd name="connsiteX77" fmla="*/ 2226733 w 3107267"/>
              <a:gd name="connsiteY77" fmla="*/ 33867 h 1016000"/>
              <a:gd name="connsiteX78" fmla="*/ 2256367 w 3107267"/>
              <a:gd name="connsiteY78" fmla="*/ 25400 h 1016000"/>
              <a:gd name="connsiteX79" fmla="*/ 2269067 w 3107267"/>
              <a:gd name="connsiteY79" fmla="*/ 16933 h 1016000"/>
              <a:gd name="connsiteX80" fmla="*/ 2298700 w 3107267"/>
              <a:gd name="connsiteY80" fmla="*/ 8467 h 1016000"/>
              <a:gd name="connsiteX81" fmla="*/ 2311400 w 3107267"/>
              <a:gd name="connsiteY81" fmla="*/ 4233 h 1016000"/>
              <a:gd name="connsiteX82" fmla="*/ 2353733 w 3107267"/>
              <a:gd name="connsiteY82" fmla="*/ 0 h 1016000"/>
              <a:gd name="connsiteX83" fmla="*/ 2446867 w 3107267"/>
              <a:gd name="connsiteY83" fmla="*/ 4233 h 1016000"/>
              <a:gd name="connsiteX84" fmla="*/ 2476500 w 3107267"/>
              <a:gd name="connsiteY84" fmla="*/ 12700 h 1016000"/>
              <a:gd name="connsiteX85" fmla="*/ 2506133 w 3107267"/>
              <a:gd name="connsiteY85" fmla="*/ 50800 h 1016000"/>
              <a:gd name="connsiteX86" fmla="*/ 2523067 w 3107267"/>
              <a:gd name="connsiteY86" fmla="*/ 93133 h 1016000"/>
              <a:gd name="connsiteX87" fmla="*/ 2535767 w 3107267"/>
              <a:gd name="connsiteY87" fmla="*/ 152400 h 1016000"/>
              <a:gd name="connsiteX88" fmla="*/ 2544233 w 3107267"/>
              <a:gd name="connsiteY88" fmla="*/ 186267 h 1016000"/>
              <a:gd name="connsiteX89" fmla="*/ 2548467 w 3107267"/>
              <a:gd name="connsiteY89" fmla="*/ 203200 h 1016000"/>
              <a:gd name="connsiteX90" fmla="*/ 2556933 w 3107267"/>
              <a:gd name="connsiteY90" fmla="*/ 228600 h 1016000"/>
              <a:gd name="connsiteX91" fmla="*/ 2565400 w 3107267"/>
              <a:gd name="connsiteY91" fmla="*/ 258233 h 1016000"/>
              <a:gd name="connsiteX92" fmla="*/ 2569633 w 3107267"/>
              <a:gd name="connsiteY92" fmla="*/ 270933 h 1016000"/>
              <a:gd name="connsiteX93" fmla="*/ 2582333 w 3107267"/>
              <a:gd name="connsiteY93" fmla="*/ 287867 h 1016000"/>
              <a:gd name="connsiteX94" fmla="*/ 2586567 w 3107267"/>
              <a:gd name="connsiteY94" fmla="*/ 300567 h 1016000"/>
              <a:gd name="connsiteX95" fmla="*/ 2599267 w 3107267"/>
              <a:gd name="connsiteY95" fmla="*/ 304800 h 1016000"/>
              <a:gd name="connsiteX96" fmla="*/ 2603500 w 3107267"/>
              <a:gd name="connsiteY96" fmla="*/ 321733 h 1016000"/>
              <a:gd name="connsiteX97" fmla="*/ 2628900 w 3107267"/>
              <a:gd name="connsiteY97" fmla="*/ 338667 h 1016000"/>
              <a:gd name="connsiteX98" fmla="*/ 2650067 w 3107267"/>
              <a:gd name="connsiteY98" fmla="*/ 364067 h 1016000"/>
              <a:gd name="connsiteX99" fmla="*/ 2675467 w 3107267"/>
              <a:gd name="connsiteY99" fmla="*/ 381000 h 1016000"/>
              <a:gd name="connsiteX100" fmla="*/ 2717800 w 3107267"/>
              <a:gd name="connsiteY100" fmla="*/ 406400 h 1016000"/>
              <a:gd name="connsiteX101" fmla="*/ 2730500 w 3107267"/>
              <a:gd name="connsiteY101" fmla="*/ 410633 h 1016000"/>
              <a:gd name="connsiteX102" fmla="*/ 2760133 w 3107267"/>
              <a:gd name="connsiteY102" fmla="*/ 427567 h 1016000"/>
              <a:gd name="connsiteX103" fmla="*/ 2772833 w 3107267"/>
              <a:gd name="connsiteY103" fmla="*/ 436033 h 1016000"/>
              <a:gd name="connsiteX104" fmla="*/ 2802467 w 3107267"/>
              <a:gd name="connsiteY104" fmla="*/ 444500 h 1016000"/>
              <a:gd name="connsiteX105" fmla="*/ 2832100 w 3107267"/>
              <a:gd name="connsiteY105" fmla="*/ 457200 h 1016000"/>
              <a:gd name="connsiteX106" fmla="*/ 2849033 w 3107267"/>
              <a:gd name="connsiteY106" fmla="*/ 461433 h 1016000"/>
              <a:gd name="connsiteX107" fmla="*/ 2865967 w 3107267"/>
              <a:gd name="connsiteY107" fmla="*/ 474133 h 1016000"/>
              <a:gd name="connsiteX108" fmla="*/ 2891367 w 3107267"/>
              <a:gd name="connsiteY108" fmla="*/ 482600 h 1016000"/>
              <a:gd name="connsiteX109" fmla="*/ 2904067 w 3107267"/>
              <a:gd name="connsiteY109" fmla="*/ 486833 h 1016000"/>
              <a:gd name="connsiteX110" fmla="*/ 2916767 w 3107267"/>
              <a:gd name="connsiteY110" fmla="*/ 491067 h 1016000"/>
              <a:gd name="connsiteX111" fmla="*/ 2937933 w 3107267"/>
              <a:gd name="connsiteY111" fmla="*/ 495300 h 1016000"/>
              <a:gd name="connsiteX112" fmla="*/ 3005667 w 3107267"/>
              <a:gd name="connsiteY112" fmla="*/ 508000 h 1016000"/>
              <a:gd name="connsiteX113" fmla="*/ 3039533 w 3107267"/>
              <a:gd name="connsiteY113" fmla="*/ 516467 h 1016000"/>
              <a:gd name="connsiteX114" fmla="*/ 3107267 w 3107267"/>
              <a:gd name="connsiteY114" fmla="*/ 520700 h 1016000"/>
              <a:gd name="connsiteX0" fmla="*/ 0 w 3107267"/>
              <a:gd name="connsiteY0" fmla="*/ 1016000 h 1016000"/>
              <a:gd name="connsiteX1" fmla="*/ 135467 w 3107267"/>
              <a:gd name="connsiteY1" fmla="*/ 956733 h 1016000"/>
              <a:gd name="connsiteX2" fmla="*/ 232833 w 3107267"/>
              <a:gd name="connsiteY2" fmla="*/ 948267 h 1016000"/>
              <a:gd name="connsiteX3" fmla="*/ 283633 w 3107267"/>
              <a:gd name="connsiteY3" fmla="*/ 935567 h 1016000"/>
              <a:gd name="connsiteX4" fmla="*/ 330200 w 3107267"/>
              <a:gd name="connsiteY4" fmla="*/ 922867 h 1016000"/>
              <a:gd name="connsiteX5" fmla="*/ 499533 w 3107267"/>
              <a:gd name="connsiteY5" fmla="*/ 927100 h 1016000"/>
              <a:gd name="connsiteX6" fmla="*/ 592667 w 3107267"/>
              <a:gd name="connsiteY6" fmla="*/ 935567 h 1016000"/>
              <a:gd name="connsiteX7" fmla="*/ 618067 w 3107267"/>
              <a:gd name="connsiteY7" fmla="*/ 944033 h 1016000"/>
              <a:gd name="connsiteX8" fmla="*/ 753533 w 3107267"/>
              <a:gd name="connsiteY8" fmla="*/ 944033 h 1016000"/>
              <a:gd name="connsiteX9" fmla="*/ 766233 w 3107267"/>
              <a:gd name="connsiteY9" fmla="*/ 935567 h 1016000"/>
              <a:gd name="connsiteX10" fmla="*/ 817033 w 3107267"/>
              <a:gd name="connsiteY10" fmla="*/ 922867 h 1016000"/>
              <a:gd name="connsiteX11" fmla="*/ 838200 w 3107267"/>
              <a:gd name="connsiteY11" fmla="*/ 918633 h 1016000"/>
              <a:gd name="connsiteX12" fmla="*/ 872067 w 3107267"/>
              <a:gd name="connsiteY12" fmla="*/ 914400 h 1016000"/>
              <a:gd name="connsiteX13" fmla="*/ 935567 w 3107267"/>
              <a:gd name="connsiteY13" fmla="*/ 901700 h 1016000"/>
              <a:gd name="connsiteX14" fmla="*/ 1045633 w 3107267"/>
              <a:gd name="connsiteY14" fmla="*/ 893233 h 1016000"/>
              <a:gd name="connsiteX15" fmla="*/ 1117600 w 3107267"/>
              <a:gd name="connsiteY15" fmla="*/ 880533 h 1016000"/>
              <a:gd name="connsiteX16" fmla="*/ 1151467 w 3107267"/>
              <a:gd name="connsiteY16" fmla="*/ 876300 h 1016000"/>
              <a:gd name="connsiteX17" fmla="*/ 1164167 w 3107267"/>
              <a:gd name="connsiteY17" fmla="*/ 867833 h 1016000"/>
              <a:gd name="connsiteX18" fmla="*/ 1181100 w 3107267"/>
              <a:gd name="connsiteY18" fmla="*/ 863600 h 1016000"/>
              <a:gd name="connsiteX19" fmla="*/ 1193800 w 3107267"/>
              <a:gd name="connsiteY19" fmla="*/ 859367 h 1016000"/>
              <a:gd name="connsiteX20" fmla="*/ 1210733 w 3107267"/>
              <a:gd name="connsiteY20" fmla="*/ 850900 h 1016000"/>
              <a:gd name="connsiteX21" fmla="*/ 1236133 w 3107267"/>
              <a:gd name="connsiteY21" fmla="*/ 842433 h 1016000"/>
              <a:gd name="connsiteX22" fmla="*/ 1248833 w 3107267"/>
              <a:gd name="connsiteY22" fmla="*/ 838200 h 1016000"/>
              <a:gd name="connsiteX23" fmla="*/ 1278467 w 3107267"/>
              <a:gd name="connsiteY23" fmla="*/ 825500 h 1016000"/>
              <a:gd name="connsiteX24" fmla="*/ 1295400 w 3107267"/>
              <a:gd name="connsiteY24" fmla="*/ 817033 h 1016000"/>
              <a:gd name="connsiteX25" fmla="*/ 1308100 w 3107267"/>
              <a:gd name="connsiteY25" fmla="*/ 812800 h 1016000"/>
              <a:gd name="connsiteX26" fmla="*/ 1337733 w 3107267"/>
              <a:gd name="connsiteY26" fmla="*/ 795867 h 1016000"/>
              <a:gd name="connsiteX27" fmla="*/ 1363133 w 3107267"/>
              <a:gd name="connsiteY27" fmla="*/ 783167 h 1016000"/>
              <a:gd name="connsiteX28" fmla="*/ 1388533 w 3107267"/>
              <a:gd name="connsiteY28" fmla="*/ 766233 h 1016000"/>
              <a:gd name="connsiteX29" fmla="*/ 1405467 w 3107267"/>
              <a:gd name="connsiteY29" fmla="*/ 757767 h 1016000"/>
              <a:gd name="connsiteX30" fmla="*/ 1447800 w 3107267"/>
              <a:gd name="connsiteY30" fmla="*/ 732367 h 1016000"/>
              <a:gd name="connsiteX31" fmla="*/ 1460500 w 3107267"/>
              <a:gd name="connsiteY31" fmla="*/ 706967 h 1016000"/>
              <a:gd name="connsiteX32" fmla="*/ 1485900 w 3107267"/>
              <a:gd name="connsiteY32" fmla="*/ 690033 h 1016000"/>
              <a:gd name="connsiteX33" fmla="*/ 1498600 w 3107267"/>
              <a:gd name="connsiteY33" fmla="*/ 681567 h 1016000"/>
              <a:gd name="connsiteX34" fmla="*/ 1511300 w 3107267"/>
              <a:gd name="connsiteY34" fmla="*/ 668867 h 1016000"/>
              <a:gd name="connsiteX35" fmla="*/ 1528233 w 3107267"/>
              <a:gd name="connsiteY35" fmla="*/ 656167 h 1016000"/>
              <a:gd name="connsiteX36" fmla="*/ 1553633 w 3107267"/>
              <a:gd name="connsiteY36" fmla="*/ 647700 h 1016000"/>
              <a:gd name="connsiteX37" fmla="*/ 1579033 w 3107267"/>
              <a:gd name="connsiteY37" fmla="*/ 630767 h 1016000"/>
              <a:gd name="connsiteX38" fmla="*/ 1604433 w 3107267"/>
              <a:gd name="connsiteY38" fmla="*/ 613833 h 1016000"/>
              <a:gd name="connsiteX39" fmla="*/ 1617133 w 3107267"/>
              <a:gd name="connsiteY39" fmla="*/ 601133 h 1016000"/>
              <a:gd name="connsiteX40" fmla="*/ 1634067 w 3107267"/>
              <a:gd name="connsiteY40" fmla="*/ 596900 h 1016000"/>
              <a:gd name="connsiteX41" fmla="*/ 1642533 w 3107267"/>
              <a:gd name="connsiteY41" fmla="*/ 584200 h 1016000"/>
              <a:gd name="connsiteX42" fmla="*/ 1659467 w 3107267"/>
              <a:gd name="connsiteY42" fmla="*/ 575733 h 1016000"/>
              <a:gd name="connsiteX43" fmla="*/ 1672167 w 3107267"/>
              <a:gd name="connsiteY43" fmla="*/ 567267 h 1016000"/>
              <a:gd name="connsiteX44" fmla="*/ 1697567 w 3107267"/>
              <a:gd name="connsiteY44" fmla="*/ 541867 h 1016000"/>
              <a:gd name="connsiteX45" fmla="*/ 1710267 w 3107267"/>
              <a:gd name="connsiteY45" fmla="*/ 533400 h 1016000"/>
              <a:gd name="connsiteX46" fmla="*/ 1752600 w 3107267"/>
              <a:gd name="connsiteY46" fmla="*/ 495300 h 1016000"/>
              <a:gd name="connsiteX47" fmla="*/ 1778000 w 3107267"/>
              <a:gd name="connsiteY47" fmla="*/ 469900 h 1016000"/>
              <a:gd name="connsiteX48" fmla="*/ 1803400 w 3107267"/>
              <a:gd name="connsiteY48" fmla="*/ 452967 h 1016000"/>
              <a:gd name="connsiteX49" fmla="*/ 1816100 w 3107267"/>
              <a:gd name="connsiteY49" fmla="*/ 440267 h 1016000"/>
              <a:gd name="connsiteX50" fmla="*/ 1820333 w 3107267"/>
              <a:gd name="connsiteY50" fmla="*/ 427567 h 1016000"/>
              <a:gd name="connsiteX51" fmla="*/ 1833033 w 3107267"/>
              <a:gd name="connsiteY51" fmla="*/ 423333 h 1016000"/>
              <a:gd name="connsiteX52" fmla="*/ 1845733 w 3107267"/>
              <a:gd name="connsiteY52" fmla="*/ 414867 h 1016000"/>
              <a:gd name="connsiteX53" fmla="*/ 1849967 w 3107267"/>
              <a:gd name="connsiteY53" fmla="*/ 402167 h 1016000"/>
              <a:gd name="connsiteX54" fmla="*/ 1862667 w 3107267"/>
              <a:gd name="connsiteY54" fmla="*/ 393700 h 1016000"/>
              <a:gd name="connsiteX55" fmla="*/ 1883833 w 3107267"/>
              <a:gd name="connsiteY55" fmla="*/ 359833 h 1016000"/>
              <a:gd name="connsiteX56" fmla="*/ 1896533 w 3107267"/>
              <a:gd name="connsiteY56" fmla="*/ 334433 h 1016000"/>
              <a:gd name="connsiteX57" fmla="*/ 1921933 w 3107267"/>
              <a:gd name="connsiteY57" fmla="*/ 317500 h 1016000"/>
              <a:gd name="connsiteX58" fmla="*/ 1947333 w 3107267"/>
              <a:gd name="connsiteY58" fmla="*/ 296333 h 1016000"/>
              <a:gd name="connsiteX59" fmla="*/ 1960033 w 3107267"/>
              <a:gd name="connsiteY59" fmla="*/ 283633 h 1016000"/>
              <a:gd name="connsiteX60" fmla="*/ 1968500 w 3107267"/>
              <a:gd name="connsiteY60" fmla="*/ 270933 h 1016000"/>
              <a:gd name="connsiteX61" fmla="*/ 1981200 w 3107267"/>
              <a:gd name="connsiteY61" fmla="*/ 262467 h 1016000"/>
              <a:gd name="connsiteX62" fmla="*/ 2006600 w 3107267"/>
              <a:gd name="connsiteY62" fmla="*/ 237067 h 1016000"/>
              <a:gd name="connsiteX63" fmla="*/ 2019300 w 3107267"/>
              <a:gd name="connsiteY63" fmla="*/ 224367 h 1016000"/>
              <a:gd name="connsiteX64" fmla="*/ 2032000 w 3107267"/>
              <a:gd name="connsiteY64" fmla="*/ 211667 h 1016000"/>
              <a:gd name="connsiteX65" fmla="*/ 2040467 w 3107267"/>
              <a:gd name="connsiteY65" fmla="*/ 198967 h 1016000"/>
              <a:gd name="connsiteX66" fmla="*/ 2057400 w 3107267"/>
              <a:gd name="connsiteY66" fmla="*/ 177800 h 1016000"/>
              <a:gd name="connsiteX67" fmla="*/ 2061633 w 3107267"/>
              <a:gd name="connsiteY67" fmla="*/ 165100 h 1016000"/>
              <a:gd name="connsiteX68" fmla="*/ 2078567 w 3107267"/>
              <a:gd name="connsiteY68" fmla="*/ 152400 h 1016000"/>
              <a:gd name="connsiteX69" fmla="*/ 2087033 w 3107267"/>
              <a:gd name="connsiteY69" fmla="*/ 139700 h 1016000"/>
              <a:gd name="connsiteX70" fmla="*/ 2112433 w 3107267"/>
              <a:gd name="connsiteY70" fmla="*/ 118533 h 1016000"/>
              <a:gd name="connsiteX71" fmla="*/ 2129367 w 3107267"/>
              <a:gd name="connsiteY71" fmla="*/ 110067 h 1016000"/>
              <a:gd name="connsiteX72" fmla="*/ 2159000 w 3107267"/>
              <a:gd name="connsiteY72" fmla="*/ 80433 h 1016000"/>
              <a:gd name="connsiteX73" fmla="*/ 2171700 w 3107267"/>
              <a:gd name="connsiteY73" fmla="*/ 71967 h 1016000"/>
              <a:gd name="connsiteX74" fmla="*/ 2201333 w 3107267"/>
              <a:gd name="connsiteY74" fmla="*/ 46567 h 1016000"/>
              <a:gd name="connsiteX75" fmla="*/ 2214033 w 3107267"/>
              <a:gd name="connsiteY75" fmla="*/ 42333 h 1016000"/>
              <a:gd name="connsiteX76" fmla="*/ 2226733 w 3107267"/>
              <a:gd name="connsiteY76" fmla="*/ 33867 h 1016000"/>
              <a:gd name="connsiteX77" fmla="*/ 2256367 w 3107267"/>
              <a:gd name="connsiteY77" fmla="*/ 25400 h 1016000"/>
              <a:gd name="connsiteX78" fmla="*/ 2269067 w 3107267"/>
              <a:gd name="connsiteY78" fmla="*/ 16933 h 1016000"/>
              <a:gd name="connsiteX79" fmla="*/ 2298700 w 3107267"/>
              <a:gd name="connsiteY79" fmla="*/ 8467 h 1016000"/>
              <a:gd name="connsiteX80" fmla="*/ 2311400 w 3107267"/>
              <a:gd name="connsiteY80" fmla="*/ 4233 h 1016000"/>
              <a:gd name="connsiteX81" fmla="*/ 2353733 w 3107267"/>
              <a:gd name="connsiteY81" fmla="*/ 0 h 1016000"/>
              <a:gd name="connsiteX82" fmla="*/ 2446867 w 3107267"/>
              <a:gd name="connsiteY82" fmla="*/ 4233 h 1016000"/>
              <a:gd name="connsiteX83" fmla="*/ 2476500 w 3107267"/>
              <a:gd name="connsiteY83" fmla="*/ 12700 h 1016000"/>
              <a:gd name="connsiteX84" fmla="*/ 2506133 w 3107267"/>
              <a:gd name="connsiteY84" fmla="*/ 50800 h 1016000"/>
              <a:gd name="connsiteX85" fmla="*/ 2523067 w 3107267"/>
              <a:gd name="connsiteY85" fmla="*/ 93133 h 1016000"/>
              <a:gd name="connsiteX86" fmla="*/ 2535767 w 3107267"/>
              <a:gd name="connsiteY86" fmla="*/ 152400 h 1016000"/>
              <a:gd name="connsiteX87" fmla="*/ 2544233 w 3107267"/>
              <a:gd name="connsiteY87" fmla="*/ 186267 h 1016000"/>
              <a:gd name="connsiteX88" fmla="*/ 2548467 w 3107267"/>
              <a:gd name="connsiteY88" fmla="*/ 203200 h 1016000"/>
              <a:gd name="connsiteX89" fmla="*/ 2556933 w 3107267"/>
              <a:gd name="connsiteY89" fmla="*/ 228600 h 1016000"/>
              <a:gd name="connsiteX90" fmla="*/ 2565400 w 3107267"/>
              <a:gd name="connsiteY90" fmla="*/ 258233 h 1016000"/>
              <a:gd name="connsiteX91" fmla="*/ 2569633 w 3107267"/>
              <a:gd name="connsiteY91" fmla="*/ 270933 h 1016000"/>
              <a:gd name="connsiteX92" fmla="*/ 2582333 w 3107267"/>
              <a:gd name="connsiteY92" fmla="*/ 287867 h 1016000"/>
              <a:gd name="connsiteX93" fmla="*/ 2586567 w 3107267"/>
              <a:gd name="connsiteY93" fmla="*/ 300567 h 1016000"/>
              <a:gd name="connsiteX94" fmla="*/ 2599267 w 3107267"/>
              <a:gd name="connsiteY94" fmla="*/ 304800 h 1016000"/>
              <a:gd name="connsiteX95" fmla="*/ 2603500 w 3107267"/>
              <a:gd name="connsiteY95" fmla="*/ 321733 h 1016000"/>
              <a:gd name="connsiteX96" fmla="*/ 2628900 w 3107267"/>
              <a:gd name="connsiteY96" fmla="*/ 338667 h 1016000"/>
              <a:gd name="connsiteX97" fmla="*/ 2650067 w 3107267"/>
              <a:gd name="connsiteY97" fmla="*/ 364067 h 1016000"/>
              <a:gd name="connsiteX98" fmla="*/ 2675467 w 3107267"/>
              <a:gd name="connsiteY98" fmla="*/ 381000 h 1016000"/>
              <a:gd name="connsiteX99" fmla="*/ 2717800 w 3107267"/>
              <a:gd name="connsiteY99" fmla="*/ 406400 h 1016000"/>
              <a:gd name="connsiteX100" fmla="*/ 2730500 w 3107267"/>
              <a:gd name="connsiteY100" fmla="*/ 410633 h 1016000"/>
              <a:gd name="connsiteX101" fmla="*/ 2760133 w 3107267"/>
              <a:gd name="connsiteY101" fmla="*/ 427567 h 1016000"/>
              <a:gd name="connsiteX102" fmla="*/ 2772833 w 3107267"/>
              <a:gd name="connsiteY102" fmla="*/ 436033 h 1016000"/>
              <a:gd name="connsiteX103" fmla="*/ 2802467 w 3107267"/>
              <a:gd name="connsiteY103" fmla="*/ 444500 h 1016000"/>
              <a:gd name="connsiteX104" fmla="*/ 2832100 w 3107267"/>
              <a:gd name="connsiteY104" fmla="*/ 457200 h 1016000"/>
              <a:gd name="connsiteX105" fmla="*/ 2849033 w 3107267"/>
              <a:gd name="connsiteY105" fmla="*/ 461433 h 1016000"/>
              <a:gd name="connsiteX106" fmla="*/ 2865967 w 3107267"/>
              <a:gd name="connsiteY106" fmla="*/ 474133 h 1016000"/>
              <a:gd name="connsiteX107" fmla="*/ 2891367 w 3107267"/>
              <a:gd name="connsiteY107" fmla="*/ 482600 h 1016000"/>
              <a:gd name="connsiteX108" fmla="*/ 2904067 w 3107267"/>
              <a:gd name="connsiteY108" fmla="*/ 486833 h 1016000"/>
              <a:gd name="connsiteX109" fmla="*/ 2916767 w 3107267"/>
              <a:gd name="connsiteY109" fmla="*/ 491067 h 1016000"/>
              <a:gd name="connsiteX110" fmla="*/ 2937933 w 3107267"/>
              <a:gd name="connsiteY110" fmla="*/ 495300 h 1016000"/>
              <a:gd name="connsiteX111" fmla="*/ 3005667 w 3107267"/>
              <a:gd name="connsiteY111" fmla="*/ 508000 h 1016000"/>
              <a:gd name="connsiteX112" fmla="*/ 3039533 w 3107267"/>
              <a:gd name="connsiteY112" fmla="*/ 516467 h 1016000"/>
              <a:gd name="connsiteX113" fmla="*/ 3107267 w 3107267"/>
              <a:gd name="connsiteY113" fmla="*/ 520700 h 1016000"/>
              <a:gd name="connsiteX0" fmla="*/ 0 w 3107267"/>
              <a:gd name="connsiteY0" fmla="*/ 1016000 h 1016000"/>
              <a:gd name="connsiteX1" fmla="*/ 135467 w 3107267"/>
              <a:gd name="connsiteY1" fmla="*/ 956733 h 1016000"/>
              <a:gd name="connsiteX2" fmla="*/ 232833 w 3107267"/>
              <a:gd name="connsiteY2" fmla="*/ 948267 h 1016000"/>
              <a:gd name="connsiteX3" fmla="*/ 330200 w 3107267"/>
              <a:gd name="connsiteY3" fmla="*/ 922867 h 1016000"/>
              <a:gd name="connsiteX4" fmla="*/ 499533 w 3107267"/>
              <a:gd name="connsiteY4" fmla="*/ 927100 h 1016000"/>
              <a:gd name="connsiteX5" fmla="*/ 592667 w 3107267"/>
              <a:gd name="connsiteY5" fmla="*/ 935567 h 1016000"/>
              <a:gd name="connsiteX6" fmla="*/ 618067 w 3107267"/>
              <a:gd name="connsiteY6" fmla="*/ 944033 h 1016000"/>
              <a:gd name="connsiteX7" fmla="*/ 753533 w 3107267"/>
              <a:gd name="connsiteY7" fmla="*/ 944033 h 1016000"/>
              <a:gd name="connsiteX8" fmla="*/ 766233 w 3107267"/>
              <a:gd name="connsiteY8" fmla="*/ 935567 h 1016000"/>
              <a:gd name="connsiteX9" fmla="*/ 817033 w 3107267"/>
              <a:gd name="connsiteY9" fmla="*/ 922867 h 1016000"/>
              <a:gd name="connsiteX10" fmla="*/ 838200 w 3107267"/>
              <a:gd name="connsiteY10" fmla="*/ 918633 h 1016000"/>
              <a:gd name="connsiteX11" fmla="*/ 872067 w 3107267"/>
              <a:gd name="connsiteY11" fmla="*/ 914400 h 1016000"/>
              <a:gd name="connsiteX12" fmla="*/ 935567 w 3107267"/>
              <a:gd name="connsiteY12" fmla="*/ 901700 h 1016000"/>
              <a:gd name="connsiteX13" fmla="*/ 1045633 w 3107267"/>
              <a:gd name="connsiteY13" fmla="*/ 893233 h 1016000"/>
              <a:gd name="connsiteX14" fmla="*/ 1117600 w 3107267"/>
              <a:gd name="connsiteY14" fmla="*/ 880533 h 1016000"/>
              <a:gd name="connsiteX15" fmla="*/ 1151467 w 3107267"/>
              <a:gd name="connsiteY15" fmla="*/ 876300 h 1016000"/>
              <a:gd name="connsiteX16" fmla="*/ 1164167 w 3107267"/>
              <a:gd name="connsiteY16" fmla="*/ 867833 h 1016000"/>
              <a:gd name="connsiteX17" fmla="*/ 1181100 w 3107267"/>
              <a:gd name="connsiteY17" fmla="*/ 863600 h 1016000"/>
              <a:gd name="connsiteX18" fmla="*/ 1193800 w 3107267"/>
              <a:gd name="connsiteY18" fmla="*/ 859367 h 1016000"/>
              <a:gd name="connsiteX19" fmla="*/ 1210733 w 3107267"/>
              <a:gd name="connsiteY19" fmla="*/ 850900 h 1016000"/>
              <a:gd name="connsiteX20" fmla="*/ 1236133 w 3107267"/>
              <a:gd name="connsiteY20" fmla="*/ 842433 h 1016000"/>
              <a:gd name="connsiteX21" fmla="*/ 1248833 w 3107267"/>
              <a:gd name="connsiteY21" fmla="*/ 838200 h 1016000"/>
              <a:gd name="connsiteX22" fmla="*/ 1278467 w 3107267"/>
              <a:gd name="connsiteY22" fmla="*/ 825500 h 1016000"/>
              <a:gd name="connsiteX23" fmla="*/ 1295400 w 3107267"/>
              <a:gd name="connsiteY23" fmla="*/ 817033 h 1016000"/>
              <a:gd name="connsiteX24" fmla="*/ 1308100 w 3107267"/>
              <a:gd name="connsiteY24" fmla="*/ 812800 h 1016000"/>
              <a:gd name="connsiteX25" fmla="*/ 1337733 w 3107267"/>
              <a:gd name="connsiteY25" fmla="*/ 795867 h 1016000"/>
              <a:gd name="connsiteX26" fmla="*/ 1363133 w 3107267"/>
              <a:gd name="connsiteY26" fmla="*/ 783167 h 1016000"/>
              <a:gd name="connsiteX27" fmla="*/ 1388533 w 3107267"/>
              <a:gd name="connsiteY27" fmla="*/ 766233 h 1016000"/>
              <a:gd name="connsiteX28" fmla="*/ 1405467 w 3107267"/>
              <a:gd name="connsiteY28" fmla="*/ 757767 h 1016000"/>
              <a:gd name="connsiteX29" fmla="*/ 1447800 w 3107267"/>
              <a:gd name="connsiteY29" fmla="*/ 732367 h 1016000"/>
              <a:gd name="connsiteX30" fmla="*/ 1460500 w 3107267"/>
              <a:gd name="connsiteY30" fmla="*/ 706967 h 1016000"/>
              <a:gd name="connsiteX31" fmla="*/ 1485900 w 3107267"/>
              <a:gd name="connsiteY31" fmla="*/ 690033 h 1016000"/>
              <a:gd name="connsiteX32" fmla="*/ 1498600 w 3107267"/>
              <a:gd name="connsiteY32" fmla="*/ 681567 h 1016000"/>
              <a:gd name="connsiteX33" fmla="*/ 1511300 w 3107267"/>
              <a:gd name="connsiteY33" fmla="*/ 668867 h 1016000"/>
              <a:gd name="connsiteX34" fmla="*/ 1528233 w 3107267"/>
              <a:gd name="connsiteY34" fmla="*/ 656167 h 1016000"/>
              <a:gd name="connsiteX35" fmla="*/ 1553633 w 3107267"/>
              <a:gd name="connsiteY35" fmla="*/ 647700 h 1016000"/>
              <a:gd name="connsiteX36" fmla="*/ 1579033 w 3107267"/>
              <a:gd name="connsiteY36" fmla="*/ 630767 h 1016000"/>
              <a:gd name="connsiteX37" fmla="*/ 1604433 w 3107267"/>
              <a:gd name="connsiteY37" fmla="*/ 613833 h 1016000"/>
              <a:gd name="connsiteX38" fmla="*/ 1617133 w 3107267"/>
              <a:gd name="connsiteY38" fmla="*/ 601133 h 1016000"/>
              <a:gd name="connsiteX39" fmla="*/ 1634067 w 3107267"/>
              <a:gd name="connsiteY39" fmla="*/ 596900 h 1016000"/>
              <a:gd name="connsiteX40" fmla="*/ 1642533 w 3107267"/>
              <a:gd name="connsiteY40" fmla="*/ 584200 h 1016000"/>
              <a:gd name="connsiteX41" fmla="*/ 1659467 w 3107267"/>
              <a:gd name="connsiteY41" fmla="*/ 575733 h 1016000"/>
              <a:gd name="connsiteX42" fmla="*/ 1672167 w 3107267"/>
              <a:gd name="connsiteY42" fmla="*/ 567267 h 1016000"/>
              <a:gd name="connsiteX43" fmla="*/ 1697567 w 3107267"/>
              <a:gd name="connsiteY43" fmla="*/ 541867 h 1016000"/>
              <a:gd name="connsiteX44" fmla="*/ 1710267 w 3107267"/>
              <a:gd name="connsiteY44" fmla="*/ 533400 h 1016000"/>
              <a:gd name="connsiteX45" fmla="*/ 1752600 w 3107267"/>
              <a:gd name="connsiteY45" fmla="*/ 495300 h 1016000"/>
              <a:gd name="connsiteX46" fmla="*/ 1778000 w 3107267"/>
              <a:gd name="connsiteY46" fmla="*/ 469900 h 1016000"/>
              <a:gd name="connsiteX47" fmla="*/ 1803400 w 3107267"/>
              <a:gd name="connsiteY47" fmla="*/ 452967 h 1016000"/>
              <a:gd name="connsiteX48" fmla="*/ 1816100 w 3107267"/>
              <a:gd name="connsiteY48" fmla="*/ 440267 h 1016000"/>
              <a:gd name="connsiteX49" fmla="*/ 1820333 w 3107267"/>
              <a:gd name="connsiteY49" fmla="*/ 427567 h 1016000"/>
              <a:gd name="connsiteX50" fmla="*/ 1833033 w 3107267"/>
              <a:gd name="connsiteY50" fmla="*/ 423333 h 1016000"/>
              <a:gd name="connsiteX51" fmla="*/ 1845733 w 3107267"/>
              <a:gd name="connsiteY51" fmla="*/ 414867 h 1016000"/>
              <a:gd name="connsiteX52" fmla="*/ 1849967 w 3107267"/>
              <a:gd name="connsiteY52" fmla="*/ 402167 h 1016000"/>
              <a:gd name="connsiteX53" fmla="*/ 1862667 w 3107267"/>
              <a:gd name="connsiteY53" fmla="*/ 393700 h 1016000"/>
              <a:gd name="connsiteX54" fmla="*/ 1883833 w 3107267"/>
              <a:gd name="connsiteY54" fmla="*/ 359833 h 1016000"/>
              <a:gd name="connsiteX55" fmla="*/ 1896533 w 3107267"/>
              <a:gd name="connsiteY55" fmla="*/ 334433 h 1016000"/>
              <a:gd name="connsiteX56" fmla="*/ 1921933 w 3107267"/>
              <a:gd name="connsiteY56" fmla="*/ 317500 h 1016000"/>
              <a:gd name="connsiteX57" fmla="*/ 1947333 w 3107267"/>
              <a:gd name="connsiteY57" fmla="*/ 296333 h 1016000"/>
              <a:gd name="connsiteX58" fmla="*/ 1960033 w 3107267"/>
              <a:gd name="connsiteY58" fmla="*/ 283633 h 1016000"/>
              <a:gd name="connsiteX59" fmla="*/ 1968500 w 3107267"/>
              <a:gd name="connsiteY59" fmla="*/ 270933 h 1016000"/>
              <a:gd name="connsiteX60" fmla="*/ 1981200 w 3107267"/>
              <a:gd name="connsiteY60" fmla="*/ 262467 h 1016000"/>
              <a:gd name="connsiteX61" fmla="*/ 2006600 w 3107267"/>
              <a:gd name="connsiteY61" fmla="*/ 237067 h 1016000"/>
              <a:gd name="connsiteX62" fmla="*/ 2019300 w 3107267"/>
              <a:gd name="connsiteY62" fmla="*/ 224367 h 1016000"/>
              <a:gd name="connsiteX63" fmla="*/ 2032000 w 3107267"/>
              <a:gd name="connsiteY63" fmla="*/ 211667 h 1016000"/>
              <a:gd name="connsiteX64" fmla="*/ 2040467 w 3107267"/>
              <a:gd name="connsiteY64" fmla="*/ 198967 h 1016000"/>
              <a:gd name="connsiteX65" fmla="*/ 2057400 w 3107267"/>
              <a:gd name="connsiteY65" fmla="*/ 177800 h 1016000"/>
              <a:gd name="connsiteX66" fmla="*/ 2061633 w 3107267"/>
              <a:gd name="connsiteY66" fmla="*/ 165100 h 1016000"/>
              <a:gd name="connsiteX67" fmla="*/ 2078567 w 3107267"/>
              <a:gd name="connsiteY67" fmla="*/ 152400 h 1016000"/>
              <a:gd name="connsiteX68" fmla="*/ 2087033 w 3107267"/>
              <a:gd name="connsiteY68" fmla="*/ 139700 h 1016000"/>
              <a:gd name="connsiteX69" fmla="*/ 2112433 w 3107267"/>
              <a:gd name="connsiteY69" fmla="*/ 118533 h 1016000"/>
              <a:gd name="connsiteX70" fmla="*/ 2129367 w 3107267"/>
              <a:gd name="connsiteY70" fmla="*/ 110067 h 1016000"/>
              <a:gd name="connsiteX71" fmla="*/ 2159000 w 3107267"/>
              <a:gd name="connsiteY71" fmla="*/ 80433 h 1016000"/>
              <a:gd name="connsiteX72" fmla="*/ 2171700 w 3107267"/>
              <a:gd name="connsiteY72" fmla="*/ 71967 h 1016000"/>
              <a:gd name="connsiteX73" fmla="*/ 2201333 w 3107267"/>
              <a:gd name="connsiteY73" fmla="*/ 46567 h 1016000"/>
              <a:gd name="connsiteX74" fmla="*/ 2214033 w 3107267"/>
              <a:gd name="connsiteY74" fmla="*/ 42333 h 1016000"/>
              <a:gd name="connsiteX75" fmla="*/ 2226733 w 3107267"/>
              <a:gd name="connsiteY75" fmla="*/ 33867 h 1016000"/>
              <a:gd name="connsiteX76" fmla="*/ 2256367 w 3107267"/>
              <a:gd name="connsiteY76" fmla="*/ 25400 h 1016000"/>
              <a:gd name="connsiteX77" fmla="*/ 2269067 w 3107267"/>
              <a:gd name="connsiteY77" fmla="*/ 16933 h 1016000"/>
              <a:gd name="connsiteX78" fmla="*/ 2298700 w 3107267"/>
              <a:gd name="connsiteY78" fmla="*/ 8467 h 1016000"/>
              <a:gd name="connsiteX79" fmla="*/ 2311400 w 3107267"/>
              <a:gd name="connsiteY79" fmla="*/ 4233 h 1016000"/>
              <a:gd name="connsiteX80" fmla="*/ 2353733 w 3107267"/>
              <a:gd name="connsiteY80" fmla="*/ 0 h 1016000"/>
              <a:gd name="connsiteX81" fmla="*/ 2446867 w 3107267"/>
              <a:gd name="connsiteY81" fmla="*/ 4233 h 1016000"/>
              <a:gd name="connsiteX82" fmla="*/ 2476500 w 3107267"/>
              <a:gd name="connsiteY82" fmla="*/ 12700 h 1016000"/>
              <a:gd name="connsiteX83" fmla="*/ 2506133 w 3107267"/>
              <a:gd name="connsiteY83" fmla="*/ 50800 h 1016000"/>
              <a:gd name="connsiteX84" fmla="*/ 2523067 w 3107267"/>
              <a:gd name="connsiteY84" fmla="*/ 93133 h 1016000"/>
              <a:gd name="connsiteX85" fmla="*/ 2535767 w 3107267"/>
              <a:gd name="connsiteY85" fmla="*/ 152400 h 1016000"/>
              <a:gd name="connsiteX86" fmla="*/ 2544233 w 3107267"/>
              <a:gd name="connsiteY86" fmla="*/ 186267 h 1016000"/>
              <a:gd name="connsiteX87" fmla="*/ 2548467 w 3107267"/>
              <a:gd name="connsiteY87" fmla="*/ 203200 h 1016000"/>
              <a:gd name="connsiteX88" fmla="*/ 2556933 w 3107267"/>
              <a:gd name="connsiteY88" fmla="*/ 228600 h 1016000"/>
              <a:gd name="connsiteX89" fmla="*/ 2565400 w 3107267"/>
              <a:gd name="connsiteY89" fmla="*/ 258233 h 1016000"/>
              <a:gd name="connsiteX90" fmla="*/ 2569633 w 3107267"/>
              <a:gd name="connsiteY90" fmla="*/ 270933 h 1016000"/>
              <a:gd name="connsiteX91" fmla="*/ 2582333 w 3107267"/>
              <a:gd name="connsiteY91" fmla="*/ 287867 h 1016000"/>
              <a:gd name="connsiteX92" fmla="*/ 2586567 w 3107267"/>
              <a:gd name="connsiteY92" fmla="*/ 300567 h 1016000"/>
              <a:gd name="connsiteX93" fmla="*/ 2599267 w 3107267"/>
              <a:gd name="connsiteY93" fmla="*/ 304800 h 1016000"/>
              <a:gd name="connsiteX94" fmla="*/ 2603500 w 3107267"/>
              <a:gd name="connsiteY94" fmla="*/ 321733 h 1016000"/>
              <a:gd name="connsiteX95" fmla="*/ 2628900 w 3107267"/>
              <a:gd name="connsiteY95" fmla="*/ 338667 h 1016000"/>
              <a:gd name="connsiteX96" fmla="*/ 2650067 w 3107267"/>
              <a:gd name="connsiteY96" fmla="*/ 364067 h 1016000"/>
              <a:gd name="connsiteX97" fmla="*/ 2675467 w 3107267"/>
              <a:gd name="connsiteY97" fmla="*/ 381000 h 1016000"/>
              <a:gd name="connsiteX98" fmla="*/ 2717800 w 3107267"/>
              <a:gd name="connsiteY98" fmla="*/ 406400 h 1016000"/>
              <a:gd name="connsiteX99" fmla="*/ 2730500 w 3107267"/>
              <a:gd name="connsiteY99" fmla="*/ 410633 h 1016000"/>
              <a:gd name="connsiteX100" fmla="*/ 2760133 w 3107267"/>
              <a:gd name="connsiteY100" fmla="*/ 427567 h 1016000"/>
              <a:gd name="connsiteX101" fmla="*/ 2772833 w 3107267"/>
              <a:gd name="connsiteY101" fmla="*/ 436033 h 1016000"/>
              <a:gd name="connsiteX102" fmla="*/ 2802467 w 3107267"/>
              <a:gd name="connsiteY102" fmla="*/ 444500 h 1016000"/>
              <a:gd name="connsiteX103" fmla="*/ 2832100 w 3107267"/>
              <a:gd name="connsiteY103" fmla="*/ 457200 h 1016000"/>
              <a:gd name="connsiteX104" fmla="*/ 2849033 w 3107267"/>
              <a:gd name="connsiteY104" fmla="*/ 461433 h 1016000"/>
              <a:gd name="connsiteX105" fmla="*/ 2865967 w 3107267"/>
              <a:gd name="connsiteY105" fmla="*/ 474133 h 1016000"/>
              <a:gd name="connsiteX106" fmla="*/ 2891367 w 3107267"/>
              <a:gd name="connsiteY106" fmla="*/ 482600 h 1016000"/>
              <a:gd name="connsiteX107" fmla="*/ 2904067 w 3107267"/>
              <a:gd name="connsiteY107" fmla="*/ 486833 h 1016000"/>
              <a:gd name="connsiteX108" fmla="*/ 2916767 w 3107267"/>
              <a:gd name="connsiteY108" fmla="*/ 491067 h 1016000"/>
              <a:gd name="connsiteX109" fmla="*/ 2937933 w 3107267"/>
              <a:gd name="connsiteY109" fmla="*/ 495300 h 1016000"/>
              <a:gd name="connsiteX110" fmla="*/ 3005667 w 3107267"/>
              <a:gd name="connsiteY110" fmla="*/ 508000 h 1016000"/>
              <a:gd name="connsiteX111" fmla="*/ 3039533 w 3107267"/>
              <a:gd name="connsiteY111" fmla="*/ 516467 h 1016000"/>
              <a:gd name="connsiteX112" fmla="*/ 3107267 w 3107267"/>
              <a:gd name="connsiteY112" fmla="*/ 520700 h 1016000"/>
              <a:gd name="connsiteX0" fmla="*/ 0 w 3280834"/>
              <a:gd name="connsiteY0" fmla="*/ 1058333 h 1058333"/>
              <a:gd name="connsiteX1" fmla="*/ 309034 w 3280834"/>
              <a:gd name="connsiteY1" fmla="*/ 956733 h 1058333"/>
              <a:gd name="connsiteX2" fmla="*/ 406400 w 3280834"/>
              <a:gd name="connsiteY2" fmla="*/ 948267 h 1058333"/>
              <a:gd name="connsiteX3" fmla="*/ 503767 w 3280834"/>
              <a:gd name="connsiteY3" fmla="*/ 922867 h 1058333"/>
              <a:gd name="connsiteX4" fmla="*/ 673100 w 3280834"/>
              <a:gd name="connsiteY4" fmla="*/ 927100 h 1058333"/>
              <a:gd name="connsiteX5" fmla="*/ 766234 w 3280834"/>
              <a:gd name="connsiteY5" fmla="*/ 935567 h 1058333"/>
              <a:gd name="connsiteX6" fmla="*/ 791634 w 3280834"/>
              <a:gd name="connsiteY6" fmla="*/ 944033 h 1058333"/>
              <a:gd name="connsiteX7" fmla="*/ 927100 w 3280834"/>
              <a:gd name="connsiteY7" fmla="*/ 944033 h 1058333"/>
              <a:gd name="connsiteX8" fmla="*/ 939800 w 3280834"/>
              <a:gd name="connsiteY8" fmla="*/ 935567 h 1058333"/>
              <a:gd name="connsiteX9" fmla="*/ 990600 w 3280834"/>
              <a:gd name="connsiteY9" fmla="*/ 922867 h 1058333"/>
              <a:gd name="connsiteX10" fmla="*/ 1011767 w 3280834"/>
              <a:gd name="connsiteY10" fmla="*/ 918633 h 1058333"/>
              <a:gd name="connsiteX11" fmla="*/ 1045634 w 3280834"/>
              <a:gd name="connsiteY11" fmla="*/ 914400 h 1058333"/>
              <a:gd name="connsiteX12" fmla="*/ 1109134 w 3280834"/>
              <a:gd name="connsiteY12" fmla="*/ 901700 h 1058333"/>
              <a:gd name="connsiteX13" fmla="*/ 1219200 w 3280834"/>
              <a:gd name="connsiteY13" fmla="*/ 893233 h 1058333"/>
              <a:gd name="connsiteX14" fmla="*/ 1291167 w 3280834"/>
              <a:gd name="connsiteY14" fmla="*/ 880533 h 1058333"/>
              <a:gd name="connsiteX15" fmla="*/ 1325034 w 3280834"/>
              <a:gd name="connsiteY15" fmla="*/ 876300 h 1058333"/>
              <a:gd name="connsiteX16" fmla="*/ 1337734 w 3280834"/>
              <a:gd name="connsiteY16" fmla="*/ 867833 h 1058333"/>
              <a:gd name="connsiteX17" fmla="*/ 1354667 w 3280834"/>
              <a:gd name="connsiteY17" fmla="*/ 863600 h 1058333"/>
              <a:gd name="connsiteX18" fmla="*/ 1367367 w 3280834"/>
              <a:gd name="connsiteY18" fmla="*/ 859367 h 1058333"/>
              <a:gd name="connsiteX19" fmla="*/ 1384300 w 3280834"/>
              <a:gd name="connsiteY19" fmla="*/ 850900 h 1058333"/>
              <a:gd name="connsiteX20" fmla="*/ 1409700 w 3280834"/>
              <a:gd name="connsiteY20" fmla="*/ 842433 h 1058333"/>
              <a:gd name="connsiteX21" fmla="*/ 1422400 w 3280834"/>
              <a:gd name="connsiteY21" fmla="*/ 838200 h 1058333"/>
              <a:gd name="connsiteX22" fmla="*/ 1452034 w 3280834"/>
              <a:gd name="connsiteY22" fmla="*/ 825500 h 1058333"/>
              <a:gd name="connsiteX23" fmla="*/ 1468967 w 3280834"/>
              <a:gd name="connsiteY23" fmla="*/ 817033 h 1058333"/>
              <a:gd name="connsiteX24" fmla="*/ 1481667 w 3280834"/>
              <a:gd name="connsiteY24" fmla="*/ 812800 h 1058333"/>
              <a:gd name="connsiteX25" fmla="*/ 1511300 w 3280834"/>
              <a:gd name="connsiteY25" fmla="*/ 795867 h 1058333"/>
              <a:gd name="connsiteX26" fmla="*/ 1536700 w 3280834"/>
              <a:gd name="connsiteY26" fmla="*/ 783167 h 1058333"/>
              <a:gd name="connsiteX27" fmla="*/ 1562100 w 3280834"/>
              <a:gd name="connsiteY27" fmla="*/ 766233 h 1058333"/>
              <a:gd name="connsiteX28" fmla="*/ 1579034 w 3280834"/>
              <a:gd name="connsiteY28" fmla="*/ 757767 h 1058333"/>
              <a:gd name="connsiteX29" fmla="*/ 1621367 w 3280834"/>
              <a:gd name="connsiteY29" fmla="*/ 732367 h 1058333"/>
              <a:gd name="connsiteX30" fmla="*/ 1634067 w 3280834"/>
              <a:gd name="connsiteY30" fmla="*/ 706967 h 1058333"/>
              <a:gd name="connsiteX31" fmla="*/ 1659467 w 3280834"/>
              <a:gd name="connsiteY31" fmla="*/ 690033 h 1058333"/>
              <a:gd name="connsiteX32" fmla="*/ 1672167 w 3280834"/>
              <a:gd name="connsiteY32" fmla="*/ 681567 h 1058333"/>
              <a:gd name="connsiteX33" fmla="*/ 1684867 w 3280834"/>
              <a:gd name="connsiteY33" fmla="*/ 668867 h 1058333"/>
              <a:gd name="connsiteX34" fmla="*/ 1701800 w 3280834"/>
              <a:gd name="connsiteY34" fmla="*/ 656167 h 1058333"/>
              <a:gd name="connsiteX35" fmla="*/ 1727200 w 3280834"/>
              <a:gd name="connsiteY35" fmla="*/ 647700 h 1058333"/>
              <a:gd name="connsiteX36" fmla="*/ 1752600 w 3280834"/>
              <a:gd name="connsiteY36" fmla="*/ 630767 h 1058333"/>
              <a:gd name="connsiteX37" fmla="*/ 1778000 w 3280834"/>
              <a:gd name="connsiteY37" fmla="*/ 613833 h 1058333"/>
              <a:gd name="connsiteX38" fmla="*/ 1790700 w 3280834"/>
              <a:gd name="connsiteY38" fmla="*/ 601133 h 1058333"/>
              <a:gd name="connsiteX39" fmla="*/ 1807634 w 3280834"/>
              <a:gd name="connsiteY39" fmla="*/ 596900 h 1058333"/>
              <a:gd name="connsiteX40" fmla="*/ 1816100 w 3280834"/>
              <a:gd name="connsiteY40" fmla="*/ 584200 h 1058333"/>
              <a:gd name="connsiteX41" fmla="*/ 1833034 w 3280834"/>
              <a:gd name="connsiteY41" fmla="*/ 575733 h 1058333"/>
              <a:gd name="connsiteX42" fmla="*/ 1845734 w 3280834"/>
              <a:gd name="connsiteY42" fmla="*/ 567267 h 1058333"/>
              <a:gd name="connsiteX43" fmla="*/ 1871134 w 3280834"/>
              <a:gd name="connsiteY43" fmla="*/ 541867 h 1058333"/>
              <a:gd name="connsiteX44" fmla="*/ 1883834 w 3280834"/>
              <a:gd name="connsiteY44" fmla="*/ 533400 h 1058333"/>
              <a:gd name="connsiteX45" fmla="*/ 1926167 w 3280834"/>
              <a:gd name="connsiteY45" fmla="*/ 495300 h 1058333"/>
              <a:gd name="connsiteX46" fmla="*/ 1951567 w 3280834"/>
              <a:gd name="connsiteY46" fmla="*/ 469900 h 1058333"/>
              <a:gd name="connsiteX47" fmla="*/ 1976967 w 3280834"/>
              <a:gd name="connsiteY47" fmla="*/ 452967 h 1058333"/>
              <a:gd name="connsiteX48" fmla="*/ 1989667 w 3280834"/>
              <a:gd name="connsiteY48" fmla="*/ 440267 h 1058333"/>
              <a:gd name="connsiteX49" fmla="*/ 1993900 w 3280834"/>
              <a:gd name="connsiteY49" fmla="*/ 427567 h 1058333"/>
              <a:gd name="connsiteX50" fmla="*/ 2006600 w 3280834"/>
              <a:gd name="connsiteY50" fmla="*/ 423333 h 1058333"/>
              <a:gd name="connsiteX51" fmla="*/ 2019300 w 3280834"/>
              <a:gd name="connsiteY51" fmla="*/ 414867 h 1058333"/>
              <a:gd name="connsiteX52" fmla="*/ 2023534 w 3280834"/>
              <a:gd name="connsiteY52" fmla="*/ 402167 h 1058333"/>
              <a:gd name="connsiteX53" fmla="*/ 2036234 w 3280834"/>
              <a:gd name="connsiteY53" fmla="*/ 393700 h 1058333"/>
              <a:gd name="connsiteX54" fmla="*/ 2057400 w 3280834"/>
              <a:gd name="connsiteY54" fmla="*/ 359833 h 1058333"/>
              <a:gd name="connsiteX55" fmla="*/ 2070100 w 3280834"/>
              <a:gd name="connsiteY55" fmla="*/ 334433 h 1058333"/>
              <a:gd name="connsiteX56" fmla="*/ 2095500 w 3280834"/>
              <a:gd name="connsiteY56" fmla="*/ 317500 h 1058333"/>
              <a:gd name="connsiteX57" fmla="*/ 2120900 w 3280834"/>
              <a:gd name="connsiteY57" fmla="*/ 296333 h 1058333"/>
              <a:gd name="connsiteX58" fmla="*/ 2133600 w 3280834"/>
              <a:gd name="connsiteY58" fmla="*/ 283633 h 1058333"/>
              <a:gd name="connsiteX59" fmla="*/ 2142067 w 3280834"/>
              <a:gd name="connsiteY59" fmla="*/ 270933 h 1058333"/>
              <a:gd name="connsiteX60" fmla="*/ 2154767 w 3280834"/>
              <a:gd name="connsiteY60" fmla="*/ 262467 h 1058333"/>
              <a:gd name="connsiteX61" fmla="*/ 2180167 w 3280834"/>
              <a:gd name="connsiteY61" fmla="*/ 237067 h 1058333"/>
              <a:gd name="connsiteX62" fmla="*/ 2192867 w 3280834"/>
              <a:gd name="connsiteY62" fmla="*/ 224367 h 1058333"/>
              <a:gd name="connsiteX63" fmla="*/ 2205567 w 3280834"/>
              <a:gd name="connsiteY63" fmla="*/ 211667 h 1058333"/>
              <a:gd name="connsiteX64" fmla="*/ 2214034 w 3280834"/>
              <a:gd name="connsiteY64" fmla="*/ 198967 h 1058333"/>
              <a:gd name="connsiteX65" fmla="*/ 2230967 w 3280834"/>
              <a:gd name="connsiteY65" fmla="*/ 177800 h 1058333"/>
              <a:gd name="connsiteX66" fmla="*/ 2235200 w 3280834"/>
              <a:gd name="connsiteY66" fmla="*/ 165100 h 1058333"/>
              <a:gd name="connsiteX67" fmla="*/ 2252134 w 3280834"/>
              <a:gd name="connsiteY67" fmla="*/ 152400 h 1058333"/>
              <a:gd name="connsiteX68" fmla="*/ 2260600 w 3280834"/>
              <a:gd name="connsiteY68" fmla="*/ 139700 h 1058333"/>
              <a:gd name="connsiteX69" fmla="*/ 2286000 w 3280834"/>
              <a:gd name="connsiteY69" fmla="*/ 118533 h 1058333"/>
              <a:gd name="connsiteX70" fmla="*/ 2302934 w 3280834"/>
              <a:gd name="connsiteY70" fmla="*/ 110067 h 1058333"/>
              <a:gd name="connsiteX71" fmla="*/ 2332567 w 3280834"/>
              <a:gd name="connsiteY71" fmla="*/ 80433 h 1058333"/>
              <a:gd name="connsiteX72" fmla="*/ 2345267 w 3280834"/>
              <a:gd name="connsiteY72" fmla="*/ 71967 h 1058333"/>
              <a:gd name="connsiteX73" fmla="*/ 2374900 w 3280834"/>
              <a:gd name="connsiteY73" fmla="*/ 46567 h 1058333"/>
              <a:gd name="connsiteX74" fmla="*/ 2387600 w 3280834"/>
              <a:gd name="connsiteY74" fmla="*/ 42333 h 1058333"/>
              <a:gd name="connsiteX75" fmla="*/ 2400300 w 3280834"/>
              <a:gd name="connsiteY75" fmla="*/ 33867 h 1058333"/>
              <a:gd name="connsiteX76" fmla="*/ 2429934 w 3280834"/>
              <a:gd name="connsiteY76" fmla="*/ 25400 h 1058333"/>
              <a:gd name="connsiteX77" fmla="*/ 2442634 w 3280834"/>
              <a:gd name="connsiteY77" fmla="*/ 16933 h 1058333"/>
              <a:gd name="connsiteX78" fmla="*/ 2472267 w 3280834"/>
              <a:gd name="connsiteY78" fmla="*/ 8467 h 1058333"/>
              <a:gd name="connsiteX79" fmla="*/ 2484967 w 3280834"/>
              <a:gd name="connsiteY79" fmla="*/ 4233 h 1058333"/>
              <a:gd name="connsiteX80" fmla="*/ 2527300 w 3280834"/>
              <a:gd name="connsiteY80" fmla="*/ 0 h 1058333"/>
              <a:gd name="connsiteX81" fmla="*/ 2620434 w 3280834"/>
              <a:gd name="connsiteY81" fmla="*/ 4233 h 1058333"/>
              <a:gd name="connsiteX82" fmla="*/ 2650067 w 3280834"/>
              <a:gd name="connsiteY82" fmla="*/ 12700 h 1058333"/>
              <a:gd name="connsiteX83" fmla="*/ 2679700 w 3280834"/>
              <a:gd name="connsiteY83" fmla="*/ 50800 h 1058333"/>
              <a:gd name="connsiteX84" fmla="*/ 2696634 w 3280834"/>
              <a:gd name="connsiteY84" fmla="*/ 93133 h 1058333"/>
              <a:gd name="connsiteX85" fmla="*/ 2709334 w 3280834"/>
              <a:gd name="connsiteY85" fmla="*/ 152400 h 1058333"/>
              <a:gd name="connsiteX86" fmla="*/ 2717800 w 3280834"/>
              <a:gd name="connsiteY86" fmla="*/ 186267 h 1058333"/>
              <a:gd name="connsiteX87" fmla="*/ 2722034 w 3280834"/>
              <a:gd name="connsiteY87" fmla="*/ 203200 h 1058333"/>
              <a:gd name="connsiteX88" fmla="*/ 2730500 w 3280834"/>
              <a:gd name="connsiteY88" fmla="*/ 228600 h 1058333"/>
              <a:gd name="connsiteX89" fmla="*/ 2738967 w 3280834"/>
              <a:gd name="connsiteY89" fmla="*/ 258233 h 1058333"/>
              <a:gd name="connsiteX90" fmla="*/ 2743200 w 3280834"/>
              <a:gd name="connsiteY90" fmla="*/ 270933 h 1058333"/>
              <a:gd name="connsiteX91" fmla="*/ 2755900 w 3280834"/>
              <a:gd name="connsiteY91" fmla="*/ 287867 h 1058333"/>
              <a:gd name="connsiteX92" fmla="*/ 2760134 w 3280834"/>
              <a:gd name="connsiteY92" fmla="*/ 300567 h 1058333"/>
              <a:gd name="connsiteX93" fmla="*/ 2772834 w 3280834"/>
              <a:gd name="connsiteY93" fmla="*/ 304800 h 1058333"/>
              <a:gd name="connsiteX94" fmla="*/ 2777067 w 3280834"/>
              <a:gd name="connsiteY94" fmla="*/ 321733 h 1058333"/>
              <a:gd name="connsiteX95" fmla="*/ 2802467 w 3280834"/>
              <a:gd name="connsiteY95" fmla="*/ 338667 h 1058333"/>
              <a:gd name="connsiteX96" fmla="*/ 2823634 w 3280834"/>
              <a:gd name="connsiteY96" fmla="*/ 364067 h 1058333"/>
              <a:gd name="connsiteX97" fmla="*/ 2849034 w 3280834"/>
              <a:gd name="connsiteY97" fmla="*/ 381000 h 1058333"/>
              <a:gd name="connsiteX98" fmla="*/ 2891367 w 3280834"/>
              <a:gd name="connsiteY98" fmla="*/ 406400 h 1058333"/>
              <a:gd name="connsiteX99" fmla="*/ 2904067 w 3280834"/>
              <a:gd name="connsiteY99" fmla="*/ 410633 h 1058333"/>
              <a:gd name="connsiteX100" fmla="*/ 2933700 w 3280834"/>
              <a:gd name="connsiteY100" fmla="*/ 427567 h 1058333"/>
              <a:gd name="connsiteX101" fmla="*/ 2946400 w 3280834"/>
              <a:gd name="connsiteY101" fmla="*/ 436033 h 1058333"/>
              <a:gd name="connsiteX102" fmla="*/ 2976034 w 3280834"/>
              <a:gd name="connsiteY102" fmla="*/ 444500 h 1058333"/>
              <a:gd name="connsiteX103" fmla="*/ 3005667 w 3280834"/>
              <a:gd name="connsiteY103" fmla="*/ 457200 h 1058333"/>
              <a:gd name="connsiteX104" fmla="*/ 3022600 w 3280834"/>
              <a:gd name="connsiteY104" fmla="*/ 461433 h 1058333"/>
              <a:gd name="connsiteX105" fmla="*/ 3039534 w 3280834"/>
              <a:gd name="connsiteY105" fmla="*/ 474133 h 1058333"/>
              <a:gd name="connsiteX106" fmla="*/ 3064934 w 3280834"/>
              <a:gd name="connsiteY106" fmla="*/ 482600 h 1058333"/>
              <a:gd name="connsiteX107" fmla="*/ 3077634 w 3280834"/>
              <a:gd name="connsiteY107" fmla="*/ 486833 h 1058333"/>
              <a:gd name="connsiteX108" fmla="*/ 3090334 w 3280834"/>
              <a:gd name="connsiteY108" fmla="*/ 491067 h 1058333"/>
              <a:gd name="connsiteX109" fmla="*/ 3111500 w 3280834"/>
              <a:gd name="connsiteY109" fmla="*/ 495300 h 1058333"/>
              <a:gd name="connsiteX110" fmla="*/ 3179234 w 3280834"/>
              <a:gd name="connsiteY110" fmla="*/ 508000 h 1058333"/>
              <a:gd name="connsiteX111" fmla="*/ 3213100 w 3280834"/>
              <a:gd name="connsiteY111" fmla="*/ 516467 h 1058333"/>
              <a:gd name="connsiteX112" fmla="*/ 3280834 w 3280834"/>
              <a:gd name="connsiteY112" fmla="*/ 520700 h 1058333"/>
              <a:gd name="connsiteX0" fmla="*/ 0 w 3280834"/>
              <a:gd name="connsiteY0" fmla="*/ 1058333 h 1058333"/>
              <a:gd name="connsiteX1" fmla="*/ 270934 w 3280834"/>
              <a:gd name="connsiteY1" fmla="*/ 982133 h 1058333"/>
              <a:gd name="connsiteX2" fmla="*/ 406400 w 3280834"/>
              <a:gd name="connsiteY2" fmla="*/ 948267 h 1058333"/>
              <a:gd name="connsiteX3" fmla="*/ 503767 w 3280834"/>
              <a:gd name="connsiteY3" fmla="*/ 922867 h 1058333"/>
              <a:gd name="connsiteX4" fmla="*/ 673100 w 3280834"/>
              <a:gd name="connsiteY4" fmla="*/ 927100 h 1058333"/>
              <a:gd name="connsiteX5" fmla="*/ 766234 w 3280834"/>
              <a:gd name="connsiteY5" fmla="*/ 935567 h 1058333"/>
              <a:gd name="connsiteX6" fmla="*/ 791634 w 3280834"/>
              <a:gd name="connsiteY6" fmla="*/ 944033 h 1058333"/>
              <a:gd name="connsiteX7" fmla="*/ 927100 w 3280834"/>
              <a:gd name="connsiteY7" fmla="*/ 944033 h 1058333"/>
              <a:gd name="connsiteX8" fmla="*/ 939800 w 3280834"/>
              <a:gd name="connsiteY8" fmla="*/ 935567 h 1058333"/>
              <a:gd name="connsiteX9" fmla="*/ 990600 w 3280834"/>
              <a:gd name="connsiteY9" fmla="*/ 922867 h 1058333"/>
              <a:gd name="connsiteX10" fmla="*/ 1011767 w 3280834"/>
              <a:gd name="connsiteY10" fmla="*/ 918633 h 1058333"/>
              <a:gd name="connsiteX11" fmla="*/ 1045634 w 3280834"/>
              <a:gd name="connsiteY11" fmla="*/ 914400 h 1058333"/>
              <a:gd name="connsiteX12" fmla="*/ 1109134 w 3280834"/>
              <a:gd name="connsiteY12" fmla="*/ 901700 h 1058333"/>
              <a:gd name="connsiteX13" fmla="*/ 1219200 w 3280834"/>
              <a:gd name="connsiteY13" fmla="*/ 893233 h 1058333"/>
              <a:gd name="connsiteX14" fmla="*/ 1291167 w 3280834"/>
              <a:gd name="connsiteY14" fmla="*/ 880533 h 1058333"/>
              <a:gd name="connsiteX15" fmla="*/ 1325034 w 3280834"/>
              <a:gd name="connsiteY15" fmla="*/ 876300 h 1058333"/>
              <a:gd name="connsiteX16" fmla="*/ 1337734 w 3280834"/>
              <a:gd name="connsiteY16" fmla="*/ 867833 h 1058333"/>
              <a:gd name="connsiteX17" fmla="*/ 1354667 w 3280834"/>
              <a:gd name="connsiteY17" fmla="*/ 863600 h 1058333"/>
              <a:gd name="connsiteX18" fmla="*/ 1367367 w 3280834"/>
              <a:gd name="connsiteY18" fmla="*/ 859367 h 1058333"/>
              <a:gd name="connsiteX19" fmla="*/ 1384300 w 3280834"/>
              <a:gd name="connsiteY19" fmla="*/ 850900 h 1058333"/>
              <a:gd name="connsiteX20" fmla="*/ 1409700 w 3280834"/>
              <a:gd name="connsiteY20" fmla="*/ 842433 h 1058333"/>
              <a:gd name="connsiteX21" fmla="*/ 1422400 w 3280834"/>
              <a:gd name="connsiteY21" fmla="*/ 838200 h 1058333"/>
              <a:gd name="connsiteX22" fmla="*/ 1452034 w 3280834"/>
              <a:gd name="connsiteY22" fmla="*/ 825500 h 1058333"/>
              <a:gd name="connsiteX23" fmla="*/ 1468967 w 3280834"/>
              <a:gd name="connsiteY23" fmla="*/ 817033 h 1058333"/>
              <a:gd name="connsiteX24" fmla="*/ 1481667 w 3280834"/>
              <a:gd name="connsiteY24" fmla="*/ 812800 h 1058333"/>
              <a:gd name="connsiteX25" fmla="*/ 1511300 w 3280834"/>
              <a:gd name="connsiteY25" fmla="*/ 795867 h 1058333"/>
              <a:gd name="connsiteX26" fmla="*/ 1536700 w 3280834"/>
              <a:gd name="connsiteY26" fmla="*/ 783167 h 1058333"/>
              <a:gd name="connsiteX27" fmla="*/ 1562100 w 3280834"/>
              <a:gd name="connsiteY27" fmla="*/ 766233 h 1058333"/>
              <a:gd name="connsiteX28" fmla="*/ 1579034 w 3280834"/>
              <a:gd name="connsiteY28" fmla="*/ 757767 h 1058333"/>
              <a:gd name="connsiteX29" fmla="*/ 1621367 w 3280834"/>
              <a:gd name="connsiteY29" fmla="*/ 732367 h 1058333"/>
              <a:gd name="connsiteX30" fmla="*/ 1634067 w 3280834"/>
              <a:gd name="connsiteY30" fmla="*/ 706967 h 1058333"/>
              <a:gd name="connsiteX31" fmla="*/ 1659467 w 3280834"/>
              <a:gd name="connsiteY31" fmla="*/ 690033 h 1058333"/>
              <a:gd name="connsiteX32" fmla="*/ 1672167 w 3280834"/>
              <a:gd name="connsiteY32" fmla="*/ 681567 h 1058333"/>
              <a:gd name="connsiteX33" fmla="*/ 1684867 w 3280834"/>
              <a:gd name="connsiteY33" fmla="*/ 668867 h 1058333"/>
              <a:gd name="connsiteX34" fmla="*/ 1701800 w 3280834"/>
              <a:gd name="connsiteY34" fmla="*/ 656167 h 1058333"/>
              <a:gd name="connsiteX35" fmla="*/ 1727200 w 3280834"/>
              <a:gd name="connsiteY35" fmla="*/ 647700 h 1058333"/>
              <a:gd name="connsiteX36" fmla="*/ 1752600 w 3280834"/>
              <a:gd name="connsiteY36" fmla="*/ 630767 h 1058333"/>
              <a:gd name="connsiteX37" fmla="*/ 1778000 w 3280834"/>
              <a:gd name="connsiteY37" fmla="*/ 613833 h 1058333"/>
              <a:gd name="connsiteX38" fmla="*/ 1790700 w 3280834"/>
              <a:gd name="connsiteY38" fmla="*/ 601133 h 1058333"/>
              <a:gd name="connsiteX39" fmla="*/ 1807634 w 3280834"/>
              <a:gd name="connsiteY39" fmla="*/ 596900 h 1058333"/>
              <a:gd name="connsiteX40" fmla="*/ 1816100 w 3280834"/>
              <a:gd name="connsiteY40" fmla="*/ 584200 h 1058333"/>
              <a:gd name="connsiteX41" fmla="*/ 1833034 w 3280834"/>
              <a:gd name="connsiteY41" fmla="*/ 575733 h 1058333"/>
              <a:gd name="connsiteX42" fmla="*/ 1845734 w 3280834"/>
              <a:gd name="connsiteY42" fmla="*/ 567267 h 1058333"/>
              <a:gd name="connsiteX43" fmla="*/ 1871134 w 3280834"/>
              <a:gd name="connsiteY43" fmla="*/ 541867 h 1058333"/>
              <a:gd name="connsiteX44" fmla="*/ 1883834 w 3280834"/>
              <a:gd name="connsiteY44" fmla="*/ 533400 h 1058333"/>
              <a:gd name="connsiteX45" fmla="*/ 1926167 w 3280834"/>
              <a:gd name="connsiteY45" fmla="*/ 495300 h 1058333"/>
              <a:gd name="connsiteX46" fmla="*/ 1951567 w 3280834"/>
              <a:gd name="connsiteY46" fmla="*/ 469900 h 1058333"/>
              <a:gd name="connsiteX47" fmla="*/ 1976967 w 3280834"/>
              <a:gd name="connsiteY47" fmla="*/ 452967 h 1058333"/>
              <a:gd name="connsiteX48" fmla="*/ 1989667 w 3280834"/>
              <a:gd name="connsiteY48" fmla="*/ 440267 h 1058333"/>
              <a:gd name="connsiteX49" fmla="*/ 1993900 w 3280834"/>
              <a:gd name="connsiteY49" fmla="*/ 427567 h 1058333"/>
              <a:gd name="connsiteX50" fmla="*/ 2006600 w 3280834"/>
              <a:gd name="connsiteY50" fmla="*/ 423333 h 1058333"/>
              <a:gd name="connsiteX51" fmla="*/ 2019300 w 3280834"/>
              <a:gd name="connsiteY51" fmla="*/ 414867 h 1058333"/>
              <a:gd name="connsiteX52" fmla="*/ 2023534 w 3280834"/>
              <a:gd name="connsiteY52" fmla="*/ 402167 h 1058333"/>
              <a:gd name="connsiteX53" fmla="*/ 2036234 w 3280834"/>
              <a:gd name="connsiteY53" fmla="*/ 393700 h 1058333"/>
              <a:gd name="connsiteX54" fmla="*/ 2057400 w 3280834"/>
              <a:gd name="connsiteY54" fmla="*/ 359833 h 1058333"/>
              <a:gd name="connsiteX55" fmla="*/ 2070100 w 3280834"/>
              <a:gd name="connsiteY55" fmla="*/ 334433 h 1058333"/>
              <a:gd name="connsiteX56" fmla="*/ 2095500 w 3280834"/>
              <a:gd name="connsiteY56" fmla="*/ 317500 h 1058333"/>
              <a:gd name="connsiteX57" fmla="*/ 2120900 w 3280834"/>
              <a:gd name="connsiteY57" fmla="*/ 296333 h 1058333"/>
              <a:gd name="connsiteX58" fmla="*/ 2133600 w 3280834"/>
              <a:gd name="connsiteY58" fmla="*/ 283633 h 1058333"/>
              <a:gd name="connsiteX59" fmla="*/ 2142067 w 3280834"/>
              <a:gd name="connsiteY59" fmla="*/ 270933 h 1058333"/>
              <a:gd name="connsiteX60" fmla="*/ 2154767 w 3280834"/>
              <a:gd name="connsiteY60" fmla="*/ 262467 h 1058333"/>
              <a:gd name="connsiteX61" fmla="*/ 2180167 w 3280834"/>
              <a:gd name="connsiteY61" fmla="*/ 237067 h 1058333"/>
              <a:gd name="connsiteX62" fmla="*/ 2192867 w 3280834"/>
              <a:gd name="connsiteY62" fmla="*/ 224367 h 1058333"/>
              <a:gd name="connsiteX63" fmla="*/ 2205567 w 3280834"/>
              <a:gd name="connsiteY63" fmla="*/ 211667 h 1058333"/>
              <a:gd name="connsiteX64" fmla="*/ 2214034 w 3280834"/>
              <a:gd name="connsiteY64" fmla="*/ 198967 h 1058333"/>
              <a:gd name="connsiteX65" fmla="*/ 2230967 w 3280834"/>
              <a:gd name="connsiteY65" fmla="*/ 177800 h 1058333"/>
              <a:gd name="connsiteX66" fmla="*/ 2235200 w 3280834"/>
              <a:gd name="connsiteY66" fmla="*/ 165100 h 1058333"/>
              <a:gd name="connsiteX67" fmla="*/ 2252134 w 3280834"/>
              <a:gd name="connsiteY67" fmla="*/ 152400 h 1058333"/>
              <a:gd name="connsiteX68" fmla="*/ 2260600 w 3280834"/>
              <a:gd name="connsiteY68" fmla="*/ 139700 h 1058333"/>
              <a:gd name="connsiteX69" fmla="*/ 2286000 w 3280834"/>
              <a:gd name="connsiteY69" fmla="*/ 118533 h 1058333"/>
              <a:gd name="connsiteX70" fmla="*/ 2302934 w 3280834"/>
              <a:gd name="connsiteY70" fmla="*/ 110067 h 1058333"/>
              <a:gd name="connsiteX71" fmla="*/ 2332567 w 3280834"/>
              <a:gd name="connsiteY71" fmla="*/ 80433 h 1058333"/>
              <a:gd name="connsiteX72" fmla="*/ 2345267 w 3280834"/>
              <a:gd name="connsiteY72" fmla="*/ 71967 h 1058333"/>
              <a:gd name="connsiteX73" fmla="*/ 2374900 w 3280834"/>
              <a:gd name="connsiteY73" fmla="*/ 46567 h 1058333"/>
              <a:gd name="connsiteX74" fmla="*/ 2387600 w 3280834"/>
              <a:gd name="connsiteY74" fmla="*/ 42333 h 1058333"/>
              <a:gd name="connsiteX75" fmla="*/ 2400300 w 3280834"/>
              <a:gd name="connsiteY75" fmla="*/ 33867 h 1058333"/>
              <a:gd name="connsiteX76" fmla="*/ 2429934 w 3280834"/>
              <a:gd name="connsiteY76" fmla="*/ 25400 h 1058333"/>
              <a:gd name="connsiteX77" fmla="*/ 2442634 w 3280834"/>
              <a:gd name="connsiteY77" fmla="*/ 16933 h 1058333"/>
              <a:gd name="connsiteX78" fmla="*/ 2472267 w 3280834"/>
              <a:gd name="connsiteY78" fmla="*/ 8467 h 1058333"/>
              <a:gd name="connsiteX79" fmla="*/ 2484967 w 3280834"/>
              <a:gd name="connsiteY79" fmla="*/ 4233 h 1058333"/>
              <a:gd name="connsiteX80" fmla="*/ 2527300 w 3280834"/>
              <a:gd name="connsiteY80" fmla="*/ 0 h 1058333"/>
              <a:gd name="connsiteX81" fmla="*/ 2620434 w 3280834"/>
              <a:gd name="connsiteY81" fmla="*/ 4233 h 1058333"/>
              <a:gd name="connsiteX82" fmla="*/ 2650067 w 3280834"/>
              <a:gd name="connsiteY82" fmla="*/ 12700 h 1058333"/>
              <a:gd name="connsiteX83" fmla="*/ 2679700 w 3280834"/>
              <a:gd name="connsiteY83" fmla="*/ 50800 h 1058333"/>
              <a:gd name="connsiteX84" fmla="*/ 2696634 w 3280834"/>
              <a:gd name="connsiteY84" fmla="*/ 93133 h 1058333"/>
              <a:gd name="connsiteX85" fmla="*/ 2709334 w 3280834"/>
              <a:gd name="connsiteY85" fmla="*/ 152400 h 1058333"/>
              <a:gd name="connsiteX86" fmla="*/ 2717800 w 3280834"/>
              <a:gd name="connsiteY86" fmla="*/ 186267 h 1058333"/>
              <a:gd name="connsiteX87" fmla="*/ 2722034 w 3280834"/>
              <a:gd name="connsiteY87" fmla="*/ 203200 h 1058333"/>
              <a:gd name="connsiteX88" fmla="*/ 2730500 w 3280834"/>
              <a:gd name="connsiteY88" fmla="*/ 228600 h 1058333"/>
              <a:gd name="connsiteX89" fmla="*/ 2738967 w 3280834"/>
              <a:gd name="connsiteY89" fmla="*/ 258233 h 1058333"/>
              <a:gd name="connsiteX90" fmla="*/ 2743200 w 3280834"/>
              <a:gd name="connsiteY90" fmla="*/ 270933 h 1058333"/>
              <a:gd name="connsiteX91" fmla="*/ 2755900 w 3280834"/>
              <a:gd name="connsiteY91" fmla="*/ 287867 h 1058333"/>
              <a:gd name="connsiteX92" fmla="*/ 2760134 w 3280834"/>
              <a:gd name="connsiteY92" fmla="*/ 300567 h 1058333"/>
              <a:gd name="connsiteX93" fmla="*/ 2772834 w 3280834"/>
              <a:gd name="connsiteY93" fmla="*/ 304800 h 1058333"/>
              <a:gd name="connsiteX94" fmla="*/ 2777067 w 3280834"/>
              <a:gd name="connsiteY94" fmla="*/ 321733 h 1058333"/>
              <a:gd name="connsiteX95" fmla="*/ 2802467 w 3280834"/>
              <a:gd name="connsiteY95" fmla="*/ 338667 h 1058333"/>
              <a:gd name="connsiteX96" fmla="*/ 2823634 w 3280834"/>
              <a:gd name="connsiteY96" fmla="*/ 364067 h 1058333"/>
              <a:gd name="connsiteX97" fmla="*/ 2849034 w 3280834"/>
              <a:gd name="connsiteY97" fmla="*/ 381000 h 1058333"/>
              <a:gd name="connsiteX98" fmla="*/ 2891367 w 3280834"/>
              <a:gd name="connsiteY98" fmla="*/ 406400 h 1058333"/>
              <a:gd name="connsiteX99" fmla="*/ 2904067 w 3280834"/>
              <a:gd name="connsiteY99" fmla="*/ 410633 h 1058333"/>
              <a:gd name="connsiteX100" fmla="*/ 2933700 w 3280834"/>
              <a:gd name="connsiteY100" fmla="*/ 427567 h 1058333"/>
              <a:gd name="connsiteX101" fmla="*/ 2946400 w 3280834"/>
              <a:gd name="connsiteY101" fmla="*/ 436033 h 1058333"/>
              <a:gd name="connsiteX102" fmla="*/ 2976034 w 3280834"/>
              <a:gd name="connsiteY102" fmla="*/ 444500 h 1058333"/>
              <a:gd name="connsiteX103" fmla="*/ 3005667 w 3280834"/>
              <a:gd name="connsiteY103" fmla="*/ 457200 h 1058333"/>
              <a:gd name="connsiteX104" fmla="*/ 3022600 w 3280834"/>
              <a:gd name="connsiteY104" fmla="*/ 461433 h 1058333"/>
              <a:gd name="connsiteX105" fmla="*/ 3039534 w 3280834"/>
              <a:gd name="connsiteY105" fmla="*/ 474133 h 1058333"/>
              <a:gd name="connsiteX106" fmla="*/ 3064934 w 3280834"/>
              <a:gd name="connsiteY106" fmla="*/ 482600 h 1058333"/>
              <a:gd name="connsiteX107" fmla="*/ 3077634 w 3280834"/>
              <a:gd name="connsiteY107" fmla="*/ 486833 h 1058333"/>
              <a:gd name="connsiteX108" fmla="*/ 3090334 w 3280834"/>
              <a:gd name="connsiteY108" fmla="*/ 491067 h 1058333"/>
              <a:gd name="connsiteX109" fmla="*/ 3111500 w 3280834"/>
              <a:gd name="connsiteY109" fmla="*/ 495300 h 1058333"/>
              <a:gd name="connsiteX110" fmla="*/ 3179234 w 3280834"/>
              <a:gd name="connsiteY110" fmla="*/ 508000 h 1058333"/>
              <a:gd name="connsiteX111" fmla="*/ 3213100 w 3280834"/>
              <a:gd name="connsiteY111" fmla="*/ 516467 h 1058333"/>
              <a:gd name="connsiteX112" fmla="*/ 3280834 w 3280834"/>
              <a:gd name="connsiteY112"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73100 w 3280834"/>
              <a:gd name="connsiteY3" fmla="*/ 927100 h 1058333"/>
              <a:gd name="connsiteX4" fmla="*/ 766234 w 3280834"/>
              <a:gd name="connsiteY4" fmla="*/ 935567 h 1058333"/>
              <a:gd name="connsiteX5" fmla="*/ 791634 w 3280834"/>
              <a:gd name="connsiteY5" fmla="*/ 944033 h 1058333"/>
              <a:gd name="connsiteX6" fmla="*/ 927100 w 3280834"/>
              <a:gd name="connsiteY6" fmla="*/ 944033 h 1058333"/>
              <a:gd name="connsiteX7" fmla="*/ 939800 w 3280834"/>
              <a:gd name="connsiteY7" fmla="*/ 935567 h 1058333"/>
              <a:gd name="connsiteX8" fmla="*/ 990600 w 3280834"/>
              <a:gd name="connsiteY8" fmla="*/ 922867 h 1058333"/>
              <a:gd name="connsiteX9" fmla="*/ 1011767 w 3280834"/>
              <a:gd name="connsiteY9" fmla="*/ 918633 h 1058333"/>
              <a:gd name="connsiteX10" fmla="*/ 1045634 w 3280834"/>
              <a:gd name="connsiteY10" fmla="*/ 914400 h 1058333"/>
              <a:gd name="connsiteX11" fmla="*/ 1109134 w 3280834"/>
              <a:gd name="connsiteY11" fmla="*/ 901700 h 1058333"/>
              <a:gd name="connsiteX12" fmla="*/ 1219200 w 3280834"/>
              <a:gd name="connsiteY12" fmla="*/ 893233 h 1058333"/>
              <a:gd name="connsiteX13" fmla="*/ 1291167 w 3280834"/>
              <a:gd name="connsiteY13" fmla="*/ 880533 h 1058333"/>
              <a:gd name="connsiteX14" fmla="*/ 1325034 w 3280834"/>
              <a:gd name="connsiteY14" fmla="*/ 876300 h 1058333"/>
              <a:gd name="connsiteX15" fmla="*/ 1337734 w 3280834"/>
              <a:gd name="connsiteY15" fmla="*/ 867833 h 1058333"/>
              <a:gd name="connsiteX16" fmla="*/ 1354667 w 3280834"/>
              <a:gd name="connsiteY16" fmla="*/ 863600 h 1058333"/>
              <a:gd name="connsiteX17" fmla="*/ 1367367 w 3280834"/>
              <a:gd name="connsiteY17" fmla="*/ 859367 h 1058333"/>
              <a:gd name="connsiteX18" fmla="*/ 1384300 w 3280834"/>
              <a:gd name="connsiteY18" fmla="*/ 850900 h 1058333"/>
              <a:gd name="connsiteX19" fmla="*/ 1409700 w 3280834"/>
              <a:gd name="connsiteY19" fmla="*/ 842433 h 1058333"/>
              <a:gd name="connsiteX20" fmla="*/ 1422400 w 3280834"/>
              <a:gd name="connsiteY20" fmla="*/ 838200 h 1058333"/>
              <a:gd name="connsiteX21" fmla="*/ 1452034 w 3280834"/>
              <a:gd name="connsiteY21" fmla="*/ 825500 h 1058333"/>
              <a:gd name="connsiteX22" fmla="*/ 1468967 w 3280834"/>
              <a:gd name="connsiteY22" fmla="*/ 817033 h 1058333"/>
              <a:gd name="connsiteX23" fmla="*/ 1481667 w 3280834"/>
              <a:gd name="connsiteY23" fmla="*/ 812800 h 1058333"/>
              <a:gd name="connsiteX24" fmla="*/ 1511300 w 3280834"/>
              <a:gd name="connsiteY24" fmla="*/ 795867 h 1058333"/>
              <a:gd name="connsiteX25" fmla="*/ 1536700 w 3280834"/>
              <a:gd name="connsiteY25" fmla="*/ 783167 h 1058333"/>
              <a:gd name="connsiteX26" fmla="*/ 1562100 w 3280834"/>
              <a:gd name="connsiteY26" fmla="*/ 766233 h 1058333"/>
              <a:gd name="connsiteX27" fmla="*/ 1579034 w 3280834"/>
              <a:gd name="connsiteY27" fmla="*/ 757767 h 1058333"/>
              <a:gd name="connsiteX28" fmla="*/ 1621367 w 3280834"/>
              <a:gd name="connsiteY28" fmla="*/ 732367 h 1058333"/>
              <a:gd name="connsiteX29" fmla="*/ 1634067 w 3280834"/>
              <a:gd name="connsiteY29" fmla="*/ 706967 h 1058333"/>
              <a:gd name="connsiteX30" fmla="*/ 1659467 w 3280834"/>
              <a:gd name="connsiteY30" fmla="*/ 690033 h 1058333"/>
              <a:gd name="connsiteX31" fmla="*/ 1672167 w 3280834"/>
              <a:gd name="connsiteY31" fmla="*/ 681567 h 1058333"/>
              <a:gd name="connsiteX32" fmla="*/ 1684867 w 3280834"/>
              <a:gd name="connsiteY32" fmla="*/ 668867 h 1058333"/>
              <a:gd name="connsiteX33" fmla="*/ 1701800 w 3280834"/>
              <a:gd name="connsiteY33" fmla="*/ 656167 h 1058333"/>
              <a:gd name="connsiteX34" fmla="*/ 1727200 w 3280834"/>
              <a:gd name="connsiteY34" fmla="*/ 647700 h 1058333"/>
              <a:gd name="connsiteX35" fmla="*/ 1752600 w 3280834"/>
              <a:gd name="connsiteY35" fmla="*/ 630767 h 1058333"/>
              <a:gd name="connsiteX36" fmla="*/ 1778000 w 3280834"/>
              <a:gd name="connsiteY36" fmla="*/ 613833 h 1058333"/>
              <a:gd name="connsiteX37" fmla="*/ 1790700 w 3280834"/>
              <a:gd name="connsiteY37" fmla="*/ 601133 h 1058333"/>
              <a:gd name="connsiteX38" fmla="*/ 1807634 w 3280834"/>
              <a:gd name="connsiteY38" fmla="*/ 596900 h 1058333"/>
              <a:gd name="connsiteX39" fmla="*/ 1816100 w 3280834"/>
              <a:gd name="connsiteY39" fmla="*/ 584200 h 1058333"/>
              <a:gd name="connsiteX40" fmla="*/ 1833034 w 3280834"/>
              <a:gd name="connsiteY40" fmla="*/ 575733 h 1058333"/>
              <a:gd name="connsiteX41" fmla="*/ 1845734 w 3280834"/>
              <a:gd name="connsiteY41" fmla="*/ 567267 h 1058333"/>
              <a:gd name="connsiteX42" fmla="*/ 1871134 w 3280834"/>
              <a:gd name="connsiteY42" fmla="*/ 541867 h 1058333"/>
              <a:gd name="connsiteX43" fmla="*/ 1883834 w 3280834"/>
              <a:gd name="connsiteY43" fmla="*/ 533400 h 1058333"/>
              <a:gd name="connsiteX44" fmla="*/ 1926167 w 3280834"/>
              <a:gd name="connsiteY44" fmla="*/ 495300 h 1058333"/>
              <a:gd name="connsiteX45" fmla="*/ 1951567 w 3280834"/>
              <a:gd name="connsiteY45" fmla="*/ 469900 h 1058333"/>
              <a:gd name="connsiteX46" fmla="*/ 1976967 w 3280834"/>
              <a:gd name="connsiteY46" fmla="*/ 452967 h 1058333"/>
              <a:gd name="connsiteX47" fmla="*/ 1989667 w 3280834"/>
              <a:gd name="connsiteY47" fmla="*/ 440267 h 1058333"/>
              <a:gd name="connsiteX48" fmla="*/ 1993900 w 3280834"/>
              <a:gd name="connsiteY48" fmla="*/ 427567 h 1058333"/>
              <a:gd name="connsiteX49" fmla="*/ 2006600 w 3280834"/>
              <a:gd name="connsiteY49" fmla="*/ 423333 h 1058333"/>
              <a:gd name="connsiteX50" fmla="*/ 2019300 w 3280834"/>
              <a:gd name="connsiteY50" fmla="*/ 414867 h 1058333"/>
              <a:gd name="connsiteX51" fmla="*/ 2023534 w 3280834"/>
              <a:gd name="connsiteY51" fmla="*/ 402167 h 1058333"/>
              <a:gd name="connsiteX52" fmla="*/ 2036234 w 3280834"/>
              <a:gd name="connsiteY52" fmla="*/ 393700 h 1058333"/>
              <a:gd name="connsiteX53" fmla="*/ 2057400 w 3280834"/>
              <a:gd name="connsiteY53" fmla="*/ 359833 h 1058333"/>
              <a:gd name="connsiteX54" fmla="*/ 2070100 w 3280834"/>
              <a:gd name="connsiteY54" fmla="*/ 334433 h 1058333"/>
              <a:gd name="connsiteX55" fmla="*/ 2095500 w 3280834"/>
              <a:gd name="connsiteY55" fmla="*/ 317500 h 1058333"/>
              <a:gd name="connsiteX56" fmla="*/ 2120900 w 3280834"/>
              <a:gd name="connsiteY56" fmla="*/ 296333 h 1058333"/>
              <a:gd name="connsiteX57" fmla="*/ 2133600 w 3280834"/>
              <a:gd name="connsiteY57" fmla="*/ 283633 h 1058333"/>
              <a:gd name="connsiteX58" fmla="*/ 2142067 w 3280834"/>
              <a:gd name="connsiteY58" fmla="*/ 270933 h 1058333"/>
              <a:gd name="connsiteX59" fmla="*/ 2154767 w 3280834"/>
              <a:gd name="connsiteY59" fmla="*/ 262467 h 1058333"/>
              <a:gd name="connsiteX60" fmla="*/ 2180167 w 3280834"/>
              <a:gd name="connsiteY60" fmla="*/ 237067 h 1058333"/>
              <a:gd name="connsiteX61" fmla="*/ 2192867 w 3280834"/>
              <a:gd name="connsiteY61" fmla="*/ 224367 h 1058333"/>
              <a:gd name="connsiteX62" fmla="*/ 2205567 w 3280834"/>
              <a:gd name="connsiteY62" fmla="*/ 211667 h 1058333"/>
              <a:gd name="connsiteX63" fmla="*/ 2214034 w 3280834"/>
              <a:gd name="connsiteY63" fmla="*/ 198967 h 1058333"/>
              <a:gd name="connsiteX64" fmla="*/ 2230967 w 3280834"/>
              <a:gd name="connsiteY64" fmla="*/ 177800 h 1058333"/>
              <a:gd name="connsiteX65" fmla="*/ 2235200 w 3280834"/>
              <a:gd name="connsiteY65" fmla="*/ 165100 h 1058333"/>
              <a:gd name="connsiteX66" fmla="*/ 2252134 w 3280834"/>
              <a:gd name="connsiteY66" fmla="*/ 152400 h 1058333"/>
              <a:gd name="connsiteX67" fmla="*/ 2260600 w 3280834"/>
              <a:gd name="connsiteY67" fmla="*/ 139700 h 1058333"/>
              <a:gd name="connsiteX68" fmla="*/ 2286000 w 3280834"/>
              <a:gd name="connsiteY68" fmla="*/ 118533 h 1058333"/>
              <a:gd name="connsiteX69" fmla="*/ 2302934 w 3280834"/>
              <a:gd name="connsiteY69" fmla="*/ 110067 h 1058333"/>
              <a:gd name="connsiteX70" fmla="*/ 2332567 w 3280834"/>
              <a:gd name="connsiteY70" fmla="*/ 80433 h 1058333"/>
              <a:gd name="connsiteX71" fmla="*/ 2345267 w 3280834"/>
              <a:gd name="connsiteY71" fmla="*/ 71967 h 1058333"/>
              <a:gd name="connsiteX72" fmla="*/ 2374900 w 3280834"/>
              <a:gd name="connsiteY72" fmla="*/ 46567 h 1058333"/>
              <a:gd name="connsiteX73" fmla="*/ 2387600 w 3280834"/>
              <a:gd name="connsiteY73" fmla="*/ 42333 h 1058333"/>
              <a:gd name="connsiteX74" fmla="*/ 2400300 w 3280834"/>
              <a:gd name="connsiteY74" fmla="*/ 33867 h 1058333"/>
              <a:gd name="connsiteX75" fmla="*/ 2429934 w 3280834"/>
              <a:gd name="connsiteY75" fmla="*/ 25400 h 1058333"/>
              <a:gd name="connsiteX76" fmla="*/ 2442634 w 3280834"/>
              <a:gd name="connsiteY76" fmla="*/ 16933 h 1058333"/>
              <a:gd name="connsiteX77" fmla="*/ 2472267 w 3280834"/>
              <a:gd name="connsiteY77" fmla="*/ 8467 h 1058333"/>
              <a:gd name="connsiteX78" fmla="*/ 2484967 w 3280834"/>
              <a:gd name="connsiteY78" fmla="*/ 4233 h 1058333"/>
              <a:gd name="connsiteX79" fmla="*/ 2527300 w 3280834"/>
              <a:gd name="connsiteY79" fmla="*/ 0 h 1058333"/>
              <a:gd name="connsiteX80" fmla="*/ 2620434 w 3280834"/>
              <a:gd name="connsiteY80" fmla="*/ 4233 h 1058333"/>
              <a:gd name="connsiteX81" fmla="*/ 2650067 w 3280834"/>
              <a:gd name="connsiteY81" fmla="*/ 12700 h 1058333"/>
              <a:gd name="connsiteX82" fmla="*/ 2679700 w 3280834"/>
              <a:gd name="connsiteY82" fmla="*/ 50800 h 1058333"/>
              <a:gd name="connsiteX83" fmla="*/ 2696634 w 3280834"/>
              <a:gd name="connsiteY83" fmla="*/ 93133 h 1058333"/>
              <a:gd name="connsiteX84" fmla="*/ 2709334 w 3280834"/>
              <a:gd name="connsiteY84" fmla="*/ 152400 h 1058333"/>
              <a:gd name="connsiteX85" fmla="*/ 2717800 w 3280834"/>
              <a:gd name="connsiteY85" fmla="*/ 186267 h 1058333"/>
              <a:gd name="connsiteX86" fmla="*/ 2722034 w 3280834"/>
              <a:gd name="connsiteY86" fmla="*/ 203200 h 1058333"/>
              <a:gd name="connsiteX87" fmla="*/ 2730500 w 3280834"/>
              <a:gd name="connsiteY87" fmla="*/ 228600 h 1058333"/>
              <a:gd name="connsiteX88" fmla="*/ 2738967 w 3280834"/>
              <a:gd name="connsiteY88" fmla="*/ 258233 h 1058333"/>
              <a:gd name="connsiteX89" fmla="*/ 2743200 w 3280834"/>
              <a:gd name="connsiteY89" fmla="*/ 270933 h 1058333"/>
              <a:gd name="connsiteX90" fmla="*/ 2755900 w 3280834"/>
              <a:gd name="connsiteY90" fmla="*/ 287867 h 1058333"/>
              <a:gd name="connsiteX91" fmla="*/ 2760134 w 3280834"/>
              <a:gd name="connsiteY91" fmla="*/ 300567 h 1058333"/>
              <a:gd name="connsiteX92" fmla="*/ 2772834 w 3280834"/>
              <a:gd name="connsiteY92" fmla="*/ 304800 h 1058333"/>
              <a:gd name="connsiteX93" fmla="*/ 2777067 w 3280834"/>
              <a:gd name="connsiteY93" fmla="*/ 321733 h 1058333"/>
              <a:gd name="connsiteX94" fmla="*/ 2802467 w 3280834"/>
              <a:gd name="connsiteY94" fmla="*/ 338667 h 1058333"/>
              <a:gd name="connsiteX95" fmla="*/ 2823634 w 3280834"/>
              <a:gd name="connsiteY95" fmla="*/ 364067 h 1058333"/>
              <a:gd name="connsiteX96" fmla="*/ 2849034 w 3280834"/>
              <a:gd name="connsiteY96" fmla="*/ 381000 h 1058333"/>
              <a:gd name="connsiteX97" fmla="*/ 2891367 w 3280834"/>
              <a:gd name="connsiteY97" fmla="*/ 406400 h 1058333"/>
              <a:gd name="connsiteX98" fmla="*/ 2904067 w 3280834"/>
              <a:gd name="connsiteY98" fmla="*/ 410633 h 1058333"/>
              <a:gd name="connsiteX99" fmla="*/ 2933700 w 3280834"/>
              <a:gd name="connsiteY99" fmla="*/ 427567 h 1058333"/>
              <a:gd name="connsiteX100" fmla="*/ 2946400 w 3280834"/>
              <a:gd name="connsiteY100" fmla="*/ 436033 h 1058333"/>
              <a:gd name="connsiteX101" fmla="*/ 2976034 w 3280834"/>
              <a:gd name="connsiteY101" fmla="*/ 444500 h 1058333"/>
              <a:gd name="connsiteX102" fmla="*/ 3005667 w 3280834"/>
              <a:gd name="connsiteY102" fmla="*/ 457200 h 1058333"/>
              <a:gd name="connsiteX103" fmla="*/ 3022600 w 3280834"/>
              <a:gd name="connsiteY103" fmla="*/ 461433 h 1058333"/>
              <a:gd name="connsiteX104" fmla="*/ 3039534 w 3280834"/>
              <a:gd name="connsiteY104" fmla="*/ 474133 h 1058333"/>
              <a:gd name="connsiteX105" fmla="*/ 3064934 w 3280834"/>
              <a:gd name="connsiteY105" fmla="*/ 482600 h 1058333"/>
              <a:gd name="connsiteX106" fmla="*/ 3077634 w 3280834"/>
              <a:gd name="connsiteY106" fmla="*/ 486833 h 1058333"/>
              <a:gd name="connsiteX107" fmla="*/ 3090334 w 3280834"/>
              <a:gd name="connsiteY107" fmla="*/ 491067 h 1058333"/>
              <a:gd name="connsiteX108" fmla="*/ 3111500 w 3280834"/>
              <a:gd name="connsiteY108" fmla="*/ 495300 h 1058333"/>
              <a:gd name="connsiteX109" fmla="*/ 3179234 w 3280834"/>
              <a:gd name="connsiteY109" fmla="*/ 508000 h 1058333"/>
              <a:gd name="connsiteX110" fmla="*/ 3213100 w 3280834"/>
              <a:gd name="connsiteY110" fmla="*/ 516467 h 1058333"/>
              <a:gd name="connsiteX111" fmla="*/ 3280834 w 3280834"/>
              <a:gd name="connsiteY111"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66234 w 3280834"/>
              <a:gd name="connsiteY4" fmla="*/ 935567 h 1058333"/>
              <a:gd name="connsiteX5" fmla="*/ 791634 w 3280834"/>
              <a:gd name="connsiteY5" fmla="*/ 944033 h 1058333"/>
              <a:gd name="connsiteX6" fmla="*/ 927100 w 3280834"/>
              <a:gd name="connsiteY6" fmla="*/ 944033 h 1058333"/>
              <a:gd name="connsiteX7" fmla="*/ 939800 w 3280834"/>
              <a:gd name="connsiteY7" fmla="*/ 935567 h 1058333"/>
              <a:gd name="connsiteX8" fmla="*/ 990600 w 3280834"/>
              <a:gd name="connsiteY8" fmla="*/ 922867 h 1058333"/>
              <a:gd name="connsiteX9" fmla="*/ 1011767 w 3280834"/>
              <a:gd name="connsiteY9" fmla="*/ 918633 h 1058333"/>
              <a:gd name="connsiteX10" fmla="*/ 1045634 w 3280834"/>
              <a:gd name="connsiteY10" fmla="*/ 914400 h 1058333"/>
              <a:gd name="connsiteX11" fmla="*/ 1109134 w 3280834"/>
              <a:gd name="connsiteY11" fmla="*/ 901700 h 1058333"/>
              <a:gd name="connsiteX12" fmla="*/ 1219200 w 3280834"/>
              <a:gd name="connsiteY12" fmla="*/ 893233 h 1058333"/>
              <a:gd name="connsiteX13" fmla="*/ 1291167 w 3280834"/>
              <a:gd name="connsiteY13" fmla="*/ 880533 h 1058333"/>
              <a:gd name="connsiteX14" fmla="*/ 1325034 w 3280834"/>
              <a:gd name="connsiteY14" fmla="*/ 876300 h 1058333"/>
              <a:gd name="connsiteX15" fmla="*/ 1337734 w 3280834"/>
              <a:gd name="connsiteY15" fmla="*/ 867833 h 1058333"/>
              <a:gd name="connsiteX16" fmla="*/ 1354667 w 3280834"/>
              <a:gd name="connsiteY16" fmla="*/ 863600 h 1058333"/>
              <a:gd name="connsiteX17" fmla="*/ 1367367 w 3280834"/>
              <a:gd name="connsiteY17" fmla="*/ 859367 h 1058333"/>
              <a:gd name="connsiteX18" fmla="*/ 1384300 w 3280834"/>
              <a:gd name="connsiteY18" fmla="*/ 850900 h 1058333"/>
              <a:gd name="connsiteX19" fmla="*/ 1409700 w 3280834"/>
              <a:gd name="connsiteY19" fmla="*/ 842433 h 1058333"/>
              <a:gd name="connsiteX20" fmla="*/ 1422400 w 3280834"/>
              <a:gd name="connsiteY20" fmla="*/ 838200 h 1058333"/>
              <a:gd name="connsiteX21" fmla="*/ 1452034 w 3280834"/>
              <a:gd name="connsiteY21" fmla="*/ 825500 h 1058333"/>
              <a:gd name="connsiteX22" fmla="*/ 1468967 w 3280834"/>
              <a:gd name="connsiteY22" fmla="*/ 817033 h 1058333"/>
              <a:gd name="connsiteX23" fmla="*/ 1481667 w 3280834"/>
              <a:gd name="connsiteY23" fmla="*/ 812800 h 1058333"/>
              <a:gd name="connsiteX24" fmla="*/ 1511300 w 3280834"/>
              <a:gd name="connsiteY24" fmla="*/ 795867 h 1058333"/>
              <a:gd name="connsiteX25" fmla="*/ 1536700 w 3280834"/>
              <a:gd name="connsiteY25" fmla="*/ 783167 h 1058333"/>
              <a:gd name="connsiteX26" fmla="*/ 1562100 w 3280834"/>
              <a:gd name="connsiteY26" fmla="*/ 766233 h 1058333"/>
              <a:gd name="connsiteX27" fmla="*/ 1579034 w 3280834"/>
              <a:gd name="connsiteY27" fmla="*/ 757767 h 1058333"/>
              <a:gd name="connsiteX28" fmla="*/ 1621367 w 3280834"/>
              <a:gd name="connsiteY28" fmla="*/ 732367 h 1058333"/>
              <a:gd name="connsiteX29" fmla="*/ 1634067 w 3280834"/>
              <a:gd name="connsiteY29" fmla="*/ 706967 h 1058333"/>
              <a:gd name="connsiteX30" fmla="*/ 1659467 w 3280834"/>
              <a:gd name="connsiteY30" fmla="*/ 690033 h 1058333"/>
              <a:gd name="connsiteX31" fmla="*/ 1672167 w 3280834"/>
              <a:gd name="connsiteY31" fmla="*/ 681567 h 1058333"/>
              <a:gd name="connsiteX32" fmla="*/ 1684867 w 3280834"/>
              <a:gd name="connsiteY32" fmla="*/ 668867 h 1058333"/>
              <a:gd name="connsiteX33" fmla="*/ 1701800 w 3280834"/>
              <a:gd name="connsiteY33" fmla="*/ 656167 h 1058333"/>
              <a:gd name="connsiteX34" fmla="*/ 1727200 w 3280834"/>
              <a:gd name="connsiteY34" fmla="*/ 647700 h 1058333"/>
              <a:gd name="connsiteX35" fmla="*/ 1752600 w 3280834"/>
              <a:gd name="connsiteY35" fmla="*/ 630767 h 1058333"/>
              <a:gd name="connsiteX36" fmla="*/ 1778000 w 3280834"/>
              <a:gd name="connsiteY36" fmla="*/ 613833 h 1058333"/>
              <a:gd name="connsiteX37" fmla="*/ 1790700 w 3280834"/>
              <a:gd name="connsiteY37" fmla="*/ 601133 h 1058333"/>
              <a:gd name="connsiteX38" fmla="*/ 1807634 w 3280834"/>
              <a:gd name="connsiteY38" fmla="*/ 596900 h 1058333"/>
              <a:gd name="connsiteX39" fmla="*/ 1816100 w 3280834"/>
              <a:gd name="connsiteY39" fmla="*/ 584200 h 1058333"/>
              <a:gd name="connsiteX40" fmla="*/ 1833034 w 3280834"/>
              <a:gd name="connsiteY40" fmla="*/ 575733 h 1058333"/>
              <a:gd name="connsiteX41" fmla="*/ 1845734 w 3280834"/>
              <a:gd name="connsiteY41" fmla="*/ 567267 h 1058333"/>
              <a:gd name="connsiteX42" fmla="*/ 1871134 w 3280834"/>
              <a:gd name="connsiteY42" fmla="*/ 541867 h 1058333"/>
              <a:gd name="connsiteX43" fmla="*/ 1883834 w 3280834"/>
              <a:gd name="connsiteY43" fmla="*/ 533400 h 1058333"/>
              <a:gd name="connsiteX44" fmla="*/ 1926167 w 3280834"/>
              <a:gd name="connsiteY44" fmla="*/ 495300 h 1058333"/>
              <a:gd name="connsiteX45" fmla="*/ 1951567 w 3280834"/>
              <a:gd name="connsiteY45" fmla="*/ 469900 h 1058333"/>
              <a:gd name="connsiteX46" fmla="*/ 1976967 w 3280834"/>
              <a:gd name="connsiteY46" fmla="*/ 452967 h 1058333"/>
              <a:gd name="connsiteX47" fmla="*/ 1989667 w 3280834"/>
              <a:gd name="connsiteY47" fmla="*/ 440267 h 1058333"/>
              <a:gd name="connsiteX48" fmla="*/ 1993900 w 3280834"/>
              <a:gd name="connsiteY48" fmla="*/ 427567 h 1058333"/>
              <a:gd name="connsiteX49" fmla="*/ 2006600 w 3280834"/>
              <a:gd name="connsiteY49" fmla="*/ 423333 h 1058333"/>
              <a:gd name="connsiteX50" fmla="*/ 2019300 w 3280834"/>
              <a:gd name="connsiteY50" fmla="*/ 414867 h 1058333"/>
              <a:gd name="connsiteX51" fmla="*/ 2023534 w 3280834"/>
              <a:gd name="connsiteY51" fmla="*/ 402167 h 1058333"/>
              <a:gd name="connsiteX52" fmla="*/ 2036234 w 3280834"/>
              <a:gd name="connsiteY52" fmla="*/ 393700 h 1058333"/>
              <a:gd name="connsiteX53" fmla="*/ 2057400 w 3280834"/>
              <a:gd name="connsiteY53" fmla="*/ 359833 h 1058333"/>
              <a:gd name="connsiteX54" fmla="*/ 2070100 w 3280834"/>
              <a:gd name="connsiteY54" fmla="*/ 334433 h 1058333"/>
              <a:gd name="connsiteX55" fmla="*/ 2095500 w 3280834"/>
              <a:gd name="connsiteY55" fmla="*/ 317500 h 1058333"/>
              <a:gd name="connsiteX56" fmla="*/ 2120900 w 3280834"/>
              <a:gd name="connsiteY56" fmla="*/ 296333 h 1058333"/>
              <a:gd name="connsiteX57" fmla="*/ 2133600 w 3280834"/>
              <a:gd name="connsiteY57" fmla="*/ 283633 h 1058333"/>
              <a:gd name="connsiteX58" fmla="*/ 2142067 w 3280834"/>
              <a:gd name="connsiteY58" fmla="*/ 270933 h 1058333"/>
              <a:gd name="connsiteX59" fmla="*/ 2154767 w 3280834"/>
              <a:gd name="connsiteY59" fmla="*/ 262467 h 1058333"/>
              <a:gd name="connsiteX60" fmla="*/ 2180167 w 3280834"/>
              <a:gd name="connsiteY60" fmla="*/ 237067 h 1058333"/>
              <a:gd name="connsiteX61" fmla="*/ 2192867 w 3280834"/>
              <a:gd name="connsiteY61" fmla="*/ 224367 h 1058333"/>
              <a:gd name="connsiteX62" fmla="*/ 2205567 w 3280834"/>
              <a:gd name="connsiteY62" fmla="*/ 211667 h 1058333"/>
              <a:gd name="connsiteX63" fmla="*/ 2214034 w 3280834"/>
              <a:gd name="connsiteY63" fmla="*/ 198967 h 1058333"/>
              <a:gd name="connsiteX64" fmla="*/ 2230967 w 3280834"/>
              <a:gd name="connsiteY64" fmla="*/ 177800 h 1058333"/>
              <a:gd name="connsiteX65" fmla="*/ 2235200 w 3280834"/>
              <a:gd name="connsiteY65" fmla="*/ 165100 h 1058333"/>
              <a:gd name="connsiteX66" fmla="*/ 2252134 w 3280834"/>
              <a:gd name="connsiteY66" fmla="*/ 152400 h 1058333"/>
              <a:gd name="connsiteX67" fmla="*/ 2260600 w 3280834"/>
              <a:gd name="connsiteY67" fmla="*/ 139700 h 1058333"/>
              <a:gd name="connsiteX68" fmla="*/ 2286000 w 3280834"/>
              <a:gd name="connsiteY68" fmla="*/ 118533 h 1058333"/>
              <a:gd name="connsiteX69" fmla="*/ 2302934 w 3280834"/>
              <a:gd name="connsiteY69" fmla="*/ 110067 h 1058333"/>
              <a:gd name="connsiteX70" fmla="*/ 2332567 w 3280834"/>
              <a:gd name="connsiteY70" fmla="*/ 80433 h 1058333"/>
              <a:gd name="connsiteX71" fmla="*/ 2345267 w 3280834"/>
              <a:gd name="connsiteY71" fmla="*/ 71967 h 1058333"/>
              <a:gd name="connsiteX72" fmla="*/ 2374900 w 3280834"/>
              <a:gd name="connsiteY72" fmla="*/ 46567 h 1058333"/>
              <a:gd name="connsiteX73" fmla="*/ 2387600 w 3280834"/>
              <a:gd name="connsiteY73" fmla="*/ 42333 h 1058333"/>
              <a:gd name="connsiteX74" fmla="*/ 2400300 w 3280834"/>
              <a:gd name="connsiteY74" fmla="*/ 33867 h 1058333"/>
              <a:gd name="connsiteX75" fmla="*/ 2429934 w 3280834"/>
              <a:gd name="connsiteY75" fmla="*/ 25400 h 1058333"/>
              <a:gd name="connsiteX76" fmla="*/ 2442634 w 3280834"/>
              <a:gd name="connsiteY76" fmla="*/ 16933 h 1058333"/>
              <a:gd name="connsiteX77" fmla="*/ 2472267 w 3280834"/>
              <a:gd name="connsiteY77" fmla="*/ 8467 h 1058333"/>
              <a:gd name="connsiteX78" fmla="*/ 2484967 w 3280834"/>
              <a:gd name="connsiteY78" fmla="*/ 4233 h 1058333"/>
              <a:gd name="connsiteX79" fmla="*/ 2527300 w 3280834"/>
              <a:gd name="connsiteY79" fmla="*/ 0 h 1058333"/>
              <a:gd name="connsiteX80" fmla="*/ 2620434 w 3280834"/>
              <a:gd name="connsiteY80" fmla="*/ 4233 h 1058333"/>
              <a:gd name="connsiteX81" fmla="*/ 2650067 w 3280834"/>
              <a:gd name="connsiteY81" fmla="*/ 12700 h 1058333"/>
              <a:gd name="connsiteX82" fmla="*/ 2679700 w 3280834"/>
              <a:gd name="connsiteY82" fmla="*/ 50800 h 1058333"/>
              <a:gd name="connsiteX83" fmla="*/ 2696634 w 3280834"/>
              <a:gd name="connsiteY83" fmla="*/ 93133 h 1058333"/>
              <a:gd name="connsiteX84" fmla="*/ 2709334 w 3280834"/>
              <a:gd name="connsiteY84" fmla="*/ 152400 h 1058333"/>
              <a:gd name="connsiteX85" fmla="*/ 2717800 w 3280834"/>
              <a:gd name="connsiteY85" fmla="*/ 186267 h 1058333"/>
              <a:gd name="connsiteX86" fmla="*/ 2722034 w 3280834"/>
              <a:gd name="connsiteY86" fmla="*/ 203200 h 1058333"/>
              <a:gd name="connsiteX87" fmla="*/ 2730500 w 3280834"/>
              <a:gd name="connsiteY87" fmla="*/ 228600 h 1058333"/>
              <a:gd name="connsiteX88" fmla="*/ 2738967 w 3280834"/>
              <a:gd name="connsiteY88" fmla="*/ 258233 h 1058333"/>
              <a:gd name="connsiteX89" fmla="*/ 2743200 w 3280834"/>
              <a:gd name="connsiteY89" fmla="*/ 270933 h 1058333"/>
              <a:gd name="connsiteX90" fmla="*/ 2755900 w 3280834"/>
              <a:gd name="connsiteY90" fmla="*/ 287867 h 1058333"/>
              <a:gd name="connsiteX91" fmla="*/ 2760134 w 3280834"/>
              <a:gd name="connsiteY91" fmla="*/ 300567 h 1058333"/>
              <a:gd name="connsiteX92" fmla="*/ 2772834 w 3280834"/>
              <a:gd name="connsiteY92" fmla="*/ 304800 h 1058333"/>
              <a:gd name="connsiteX93" fmla="*/ 2777067 w 3280834"/>
              <a:gd name="connsiteY93" fmla="*/ 321733 h 1058333"/>
              <a:gd name="connsiteX94" fmla="*/ 2802467 w 3280834"/>
              <a:gd name="connsiteY94" fmla="*/ 338667 h 1058333"/>
              <a:gd name="connsiteX95" fmla="*/ 2823634 w 3280834"/>
              <a:gd name="connsiteY95" fmla="*/ 364067 h 1058333"/>
              <a:gd name="connsiteX96" fmla="*/ 2849034 w 3280834"/>
              <a:gd name="connsiteY96" fmla="*/ 381000 h 1058333"/>
              <a:gd name="connsiteX97" fmla="*/ 2891367 w 3280834"/>
              <a:gd name="connsiteY97" fmla="*/ 406400 h 1058333"/>
              <a:gd name="connsiteX98" fmla="*/ 2904067 w 3280834"/>
              <a:gd name="connsiteY98" fmla="*/ 410633 h 1058333"/>
              <a:gd name="connsiteX99" fmla="*/ 2933700 w 3280834"/>
              <a:gd name="connsiteY99" fmla="*/ 427567 h 1058333"/>
              <a:gd name="connsiteX100" fmla="*/ 2946400 w 3280834"/>
              <a:gd name="connsiteY100" fmla="*/ 436033 h 1058333"/>
              <a:gd name="connsiteX101" fmla="*/ 2976034 w 3280834"/>
              <a:gd name="connsiteY101" fmla="*/ 444500 h 1058333"/>
              <a:gd name="connsiteX102" fmla="*/ 3005667 w 3280834"/>
              <a:gd name="connsiteY102" fmla="*/ 457200 h 1058333"/>
              <a:gd name="connsiteX103" fmla="*/ 3022600 w 3280834"/>
              <a:gd name="connsiteY103" fmla="*/ 461433 h 1058333"/>
              <a:gd name="connsiteX104" fmla="*/ 3039534 w 3280834"/>
              <a:gd name="connsiteY104" fmla="*/ 474133 h 1058333"/>
              <a:gd name="connsiteX105" fmla="*/ 3064934 w 3280834"/>
              <a:gd name="connsiteY105" fmla="*/ 482600 h 1058333"/>
              <a:gd name="connsiteX106" fmla="*/ 3077634 w 3280834"/>
              <a:gd name="connsiteY106" fmla="*/ 486833 h 1058333"/>
              <a:gd name="connsiteX107" fmla="*/ 3090334 w 3280834"/>
              <a:gd name="connsiteY107" fmla="*/ 491067 h 1058333"/>
              <a:gd name="connsiteX108" fmla="*/ 3111500 w 3280834"/>
              <a:gd name="connsiteY108" fmla="*/ 495300 h 1058333"/>
              <a:gd name="connsiteX109" fmla="*/ 3179234 w 3280834"/>
              <a:gd name="connsiteY109" fmla="*/ 508000 h 1058333"/>
              <a:gd name="connsiteX110" fmla="*/ 3213100 w 3280834"/>
              <a:gd name="connsiteY110" fmla="*/ 516467 h 1058333"/>
              <a:gd name="connsiteX111" fmla="*/ 3280834 w 3280834"/>
              <a:gd name="connsiteY111"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91634 w 3280834"/>
              <a:gd name="connsiteY4" fmla="*/ 944033 h 1058333"/>
              <a:gd name="connsiteX5" fmla="*/ 927100 w 3280834"/>
              <a:gd name="connsiteY5" fmla="*/ 944033 h 1058333"/>
              <a:gd name="connsiteX6" fmla="*/ 939800 w 3280834"/>
              <a:gd name="connsiteY6" fmla="*/ 935567 h 1058333"/>
              <a:gd name="connsiteX7" fmla="*/ 990600 w 3280834"/>
              <a:gd name="connsiteY7" fmla="*/ 922867 h 1058333"/>
              <a:gd name="connsiteX8" fmla="*/ 1011767 w 3280834"/>
              <a:gd name="connsiteY8" fmla="*/ 918633 h 1058333"/>
              <a:gd name="connsiteX9" fmla="*/ 1045634 w 3280834"/>
              <a:gd name="connsiteY9" fmla="*/ 914400 h 1058333"/>
              <a:gd name="connsiteX10" fmla="*/ 1109134 w 3280834"/>
              <a:gd name="connsiteY10" fmla="*/ 901700 h 1058333"/>
              <a:gd name="connsiteX11" fmla="*/ 1219200 w 3280834"/>
              <a:gd name="connsiteY11" fmla="*/ 893233 h 1058333"/>
              <a:gd name="connsiteX12" fmla="*/ 1291167 w 3280834"/>
              <a:gd name="connsiteY12" fmla="*/ 880533 h 1058333"/>
              <a:gd name="connsiteX13" fmla="*/ 1325034 w 3280834"/>
              <a:gd name="connsiteY13" fmla="*/ 876300 h 1058333"/>
              <a:gd name="connsiteX14" fmla="*/ 1337734 w 3280834"/>
              <a:gd name="connsiteY14" fmla="*/ 867833 h 1058333"/>
              <a:gd name="connsiteX15" fmla="*/ 1354667 w 3280834"/>
              <a:gd name="connsiteY15" fmla="*/ 863600 h 1058333"/>
              <a:gd name="connsiteX16" fmla="*/ 1367367 w 3280834"/>
              <a:gd name="connsiteY16" fmla="*/ 859367 h 1058333"/>
              <a:gd name="connsiteX17" fmla="*/ 1384300 w 3280834"/>
              <a:gd name="connsiteY17" fmla="*/ 850900 h 1058333"/>
              <a:gd name="connsiteX18" fmla="*/ 1409700 w 3280834"/>
              <a:gd name="connsiteY18" fmla="*/ 842433 h 1058333"/>
              <a:gd name="connsiteX19" fmla="*/ 1422400 w 3280834"/>
              <a:gd name="connsiteY19" fmla="*/ 838200 h 1058333"/>
              <a:gd name="connsiteX20" fmla="*/ 1452034 w 3280834"/>
              <a:gd name="connsiteY20" fmla="*/ 825500 h 1058333"/>
              <a:gd name="connsiteX21" fmla="*/ 1468967 w 3280834"/>
              <a:gd name="connsiteY21" fmla="*/ 817033 h 1058333"/>
              <a:gd name="connsiteX22" fmla="*/ 1481667 w 3280834"/>
              <a:gd name="connsiteY22" fmla="*/ 812800 h 1058333"/>
              <a:gd name="connsiteX23" fmla="*/ 1511300 w 3280834"/>
              <a:gd name="connsiteY23" fmla="*/ 795867 h 1058333"/>
              <a:gd name="connsiteX24" fmla="*/ 1536700 w 3280834"/>
              <a:gd name="connsiteY24" fmla="*/ 783167 h 1058333"/>
              <a:gd name="connsiteX25" fmla="*/ 1562100 w 3280834"/>
              <a:gd name="connsiteY25" fmla="*/ 766233 h 1058333"/>
              <a:gd name="connsiteX26" fmla="*/ 1579034 w 3280834"/>
              <a:gd name="connsiteY26" fmla="*/ 757767 h 1058333"/>
              <a:gd name="connsiteX27" fmla="*/ 1621367 w 3280834"/>
              <a:gd name="connsiteY27" fmla="*/ 732367 h 1058333"/>
              <a:gd name="connsiteX28" fmla="*/ 1634067 w 3280834"/>
              <a:gd name="connsiteY28" fmla="*/ 706967 h 1058333"/>
              <a:gd name="connsiteX29" fmla="*/ 1659467 w 3280834"/>
              <a:gd name="connsiteY29" fmla="*/ 690033 h 1058333"/>
              <a:gd name="connsiteX30" fmla="*/ 1672167 w 3280834"/>
              <a:gd name="connsiteY30" fmla="*/ 681567 h 1058333"/>
              <a:gd name="connsiteX31" fmla="*/ 1684867 w 3280834"/>
              <a:gd name="connsiteY31" fmla="*/ 668867 h 1058333"/>
              <a:gd name="connsiteX32" fmla="*/ 1701800 w 3280834"/>
              <a:gd name="connsiteY32" fmla="*/ 656167 h 1058333"/>
              <a:gd name="connsiteX33" fmla="*/ 1727200 w 3280834"/>
              <a:gd name="connsiteY33" fmla="*/ 647700 h 1058333"/>
              <a:gd name="connsiteX34" fmla="*/ 1752600 w 3280834"/>
              <a:gd name="connsiteY34" fmla="*/ 630767 h 1058333"/>
              <a:gd name="connsiteX35" fmla="*/ 1778000 w 3280834"/>
              <a:gd name="connsiteY35" fmla="*/ 613833 h 1058333"/>
              <a:gd name="connsiteX36" fmla="*/ 1790700 w 3280834"/>
              <a:gd name="connsiteY36" fmla="*/ 601133 h 1058333"/>
              <a:gd name="connsiteX37" fmla="*/ 1807634 w 3280834"/>
              <a:gd name="connsiteY37" fmla="*/ 596900 h 1058333"/>
              <a:gd name="connsiteX38" fmla="*/ 1816100 w 3280834"/>
              <a:gd name="connsiteY38" fmla="*/ 584200 h 1058333"/>
              <a:gd name="connsiteX39" fmla="*/ 1833034 w 3280834"/>
              <a:gd name="connsiteY39" fmla="*/ 575733 h 1058333"/>
              <a:gd name="connsiteX40" fmla="*/ 1845734 w 3280834"/>
              <a:gd name="connsiteY40" fmla="*/ 567267 h 1058333"/>
              <a:gd name="connsiteX41" fmla="*/ 1871134 w 3280834"/>
              <a:gd name="connsiteY41" fmla="*/ 541867 h 1058333"/>
              <a:gd name="connsiteX42" fmla="*/ 1883834 w 3280834"/>
              <a:gd name="connsiteY42" fmla="*/ 533400 h 1058333"/>
              <a:gd name="connsiteX43" fmla="*/ 1926167 w 3280834"/>
              <a:gd name="connsiteY43" fmla="*/ 495300 h 1058333"/>
              <a:gd name="connsiteX44" fmla="*/ 1951567 w 3280834"/>
              <a:gd name="connsiteY44" fmla="*/ 469900 h 1058333"/>
              <a:gd name="connsiteX45" fmla="*/ 1976967 w 3280834"/>
              <a:gd name="connsiteY45" fmla="*/ 452967 h 1058333"/>
              <a:gd name="connsiteX46" fmla="*/ 1989667 w 3280834"/>
              <a:gd name="connsiteY46" fmla="*/ 440267 h 1058333"/>
              <a:gd name="connsiteX47" fmla="*/ 1993900 w 3280834"/>
              <a:gd name="connsiteY47" fmla="*/ 427567 h 1058333"/>
              <a:gd name="connsiteX48" fmla="*/ 2006600 w 3280834"/>
              <a:gd name="connsiteY48" fmla="*/ 423333 h 1058333"/>
              <a:gd name="connsiteX49" fmla="*/ 2019300 w 3280834"/>
              <a:gd name="connsiteY49" fmla="*/ 414867 h 1058333"/>
              <a:gd name="connsiteX50" fmla="*/ 2023534 w 3280834"/>
              <a:gd name="connsiteY50" fmla="*/ 402167 h 1058333"/>
              <a:gd name="connsiteX51" fmla="*/ 2036234 w 3280834"/>
              <a:gd name="connsiteY51" fmla="*/ 393700 h 1058333"/>
              <a:gd name="connsiteX52" fmla="*/ 2057400 w 3280834"/>
              <a:gd name="connsiteY52" fmla="*/ 359833 h 1058333"/>
              <a:gd name="connsiteX53" fmla="*/ 2070100 w 3280834"/>
              <a:gd name="connsiteY53" fmla="*/ 334433 h 1058333"/>
              <a:gd name="connsiteX54" fmla="*/ 2095500 w 3280834"/>
              <a:gd name="connsiteY54" fmla="*/ 317500 h 1058333"/>
              <a:gd name="connsiteX55" fmla="*/ 2120900 w 3280834"/>
              <a:gd name="connsiteY55" fmla="*/ 296333 h 1058333"/>
              <a:gd name="connsiteX56" fmla="*/ 2133600 w 3280834"/>
              <a:gd name="connsiteY56" fmla="*/ 283633 h 1058333"/>
              <a:gd name="connsiteX57" fmla="*/ 2142067 w 3280834"/>
              <a:gd name="connsiteY57" fmla="*/ 270933 h 1058333"/>
              <a:gd name="connsiteX58" fmla="*/ 2154767 w 3280834"/>
              <a:gd name="connsiteY58" fmla="*/ 262467 h 1058333"/>
              <a:gd name="connsiteX59" fmla="*/ 2180167 w 3280834"/>
              <a:gd name="connsiteY59" fmla="*/ 237067 h 1058333"/>
              <a:gd name="connsiteX60" fmla="*/ 2192867 w 3280834"/>
              <a:gd name="connsiteY60" fmla="*/ 224367 h 1058333"/>
              <a:gd name="connsiteX61" fmla="*/ 2205567 w 3280834"/>
              <a:gd name="connsiteY61" fmla="*/ 211667 h 1058333"/>
              <a:gd name="connsiteX62" fmla="*/ 2214034 w 3280834"/>
              <a:gd name="connsiteY62" fmla="*/ 198967 h 1058333"/>
              <a:gd name="connsiteX63" fmla="*/ 2230967 w 3280834"/>
              <a:gd name="connsiteY63" fmla="*/ 177800 h 1058333"/>
              <a:gd name="connsiteX64" fmla="*/ 2235200 w 3280834"/>
              <a:gd name="connsiteY64" fmla="*/ 165100 h 1058333"/>
              <a:gd name="connsiteX65" fmla="*/ 2252134 w 3280834"/>
              <a:gd name="connsiteY65" fmla="*/ 152400 h 1058333"/>
              <a:gd name="connsiteX66" fmla="*/ 2260600 w 3280834"/>
              <a:gd name="connsiteY66" fmla="*/ 139700 h 1058333"/>
              <a:gd name="connsiteX67" fmla="*/ 2286000 w 3280834"/>
              <a:gd name="connsiteY67" fmla="*/ 118533 h 1058333"/>
              <a:gd name="connsiteX68" fmla="*/ 2302934 w 3280834"/>
              <a:gd name="connsiteY68" fmla="*/ 110067 h 1058333"/>
              <a:gd name="connsiteX69" fmla="*/ 2332567 w 3280834"/>
              <a:gd name="connsiteY69" fmla="*/ 80433 h 1058333"/>
              <a:gd name="connsiteX70" fmla="*/ 2345267 w 3280834"/>
              <a:gd name="connsiteY70" fmla="*/ 71967 h 1058333"/>
              <a:gd name="connsiteX71" fmla="*/ 2374900 w 3280834"/>
              <a:gd name="connsiteY71" fmla="*/ 46567 h 1058333"/>
              <a:gd name="connsiteX72" fmla="*/ 2387600 w 3280834"/>
              <a:gd name="connsiteY72" fmla="*/ 42333 h 1058333"/>
              <a:gd name="connsiteX73" fmla="*/ 2400300 w 3280834"/>
              <a:gd name="connsiteY73" fmla="*/ 33867 h 1058333"/>
              <a:gd name="connsiteX74" fmla="*/ 2429934 w 3280834"/>
              <a:gd name="connsiteY74" fmla="*/ 25400 h 1058333"/>
              <a:gd name="connsiteX75" fmla="*/ 2442634 w 3280834"/>
              <a:gd name="connsiteY75" fmla="*/ 16933 h 1058333"/>
              <a:gd name="connsiteX76" fmla="*/ 2472267 w 3280834"/>
              <a:gd name="connsiteY76" fmla="*/ 8467 h 1058333"/>
              <a:gd name="connsiteX77" fmla="*/ 2484967 w 3280834"/>
              <a:gd name="connsiteY77" fmla="*/ 4233 h 1058333"/>
              <a:gd name="connsiteX78" fmla="*/ 2527300 w 3280834"/>
              <a:gd name="connsiteY78" fmla="*/ 0 h 1058333"/>
              <a:gd name="connsiteX79" fmla="*/ 2620434 w 3280834"/>
              <a:gd name="connsiteY79" fmla="*/ 4233 h 1058333"/>
              <a:gd name="connsiteX80" fmla="*/ 2650067 w 3280834"/>
              <a:gd name="connsiteY80" fmla="*/ 12700 h 1058333"/>
              <a:gd name="connsiteX81" fmla="*/ 2679700 w 3280834"/>
              <a:gd name="connsiteY81" fmla="*/ 50800 h 1058333"/>
              <a:gd name="connsiteX82" fmla="*/ 2696634 w 3280834"/>
              <a:gd name="connsiteY82" fmla="*/ 93133 h 1058333"/>
              <a:gd name="connsiteX83" fmla="*/ 2709334 w 3280834"/>
              <a:gd name="connsiteY83" fmla="*/ 152400 h 1058333"/>
              <a:gd name="connsiteX84" fmla="*/ 2717800 w 3280834"/>
              <a:gd name="connsiteY84" fmla="*/ 186267 h 1058333"/>
              <a:gd name="connsiteX85" fmla="*/ 2722034 w 3280834"/>
              <a:gd name="connsiteY85" fmla="*/ 203200 h 1058333"/>
              <a:gd name="connsiteX86" fmla="*/ 2730500 w 3280834"/>
              <a:gd name="connsiteY86" fmla="*/ 228600 h 1058333"/>
              <a:gd name="connsiteX87" fmla="*/ 2738967 w 3280834"/>
              <a:gd name="connsiteY87" fmla="*/ 258233 h 1058333"/>
              <a:gd name="connsiteX88" fmla="*/ 2743200 w 3280834"/>
              <a:gd name="connsiteY88" fmla="*/ 270933 h 1058333"/>
              <a:gd name="connsiteX89" fmla="*/ 2755900 w 3280834"/>
              <a:gd name="connsiteY89" fmla="*/ 287867 h 1058333"/>
              <a:gd name="connsiteX90" fmla="*/ 2760134 w 3280834"/>
              <a:gd name="connsiteY90" fmla="*/ 300567 h 1058333"/>
              <a:gd name="connsiteX91" fmla="*/ 2772834 w 3280834"/>
              <a:gd name="connsiteY91" fmla="*/ 304800 h 1058333"/>
              <a:gd name="connsiteX92" fmla="*/ 2777067 w 3280834"/>
              <a:gd name="connsiteY92" fmla="*/ 321733 h 1058333"/>
              <a:gd name="connsiteX93" fmla="*/ 2802467 w 3280834"/>
              <a:gd name="connsiteY93" fmla="*/ 338667 h 1058333"/>
              <a:gd name="connsiteX94" fmla="*/ 2823634 w 3280834"/>
              <a:gd name="connsiteY94" fmla="*/ 364067 h 1058333"/>
              <a:gd name="connsiteX95" fmla="*/ 2849034 w 3280834"/>
              <a:gd name="connsiteY95" fmla="*/ 381000 h 1058333"/>
              <a:gd name="connsiteX96" fmla="*/ 2891367 w 3280834"/>
              <a:gd name="connsiteY96" fmla="*/ 406400 h 1058333"/>
              <a:gd name="connsiteX97" fmla="*/ 2904067 w 3280834"/>
              <a:gd name="connsiteY97" fmla="*/ 410633 h 1058333"/>
              <a:gd name="connsiteX98" fmla="*/ 2933700 w 3280834"/>
              <a:gd name="connsiteY98" fmla="*/ 427567 h 1058333"/>
              <a:gd name="connsiteX99" fmla="*/ 2946400 w 3280834"/>
              <a:gd name="connsiteY99" fmla="*/ 436033 h 1058333"/>
              <a:gd name="connsiteX100" fmla="*/ 2976034 w 3280834"/>
              <a:gd name="connsiteY100" fmla="*/ 444500 h 1058333"/>
              <a:gd name="connsiteX101" fmla="*/ 3005667 w 3280834"/>
              <a:gd name="connsiteY101" fmla="*/ 457200 h 1058333"/>
              <a:gd name="connsiteX102" fmla="*/ 3022600 w 3280834"/>
              <a:gd name="connsiteY102" fmla="*/ 461433 h 1058333"/>
              <a:gd name="connsiteX103" fmla="*/ 3039534 w 3280834"/>
              <a:gd name="connsiteY103" fmla="*/ 474133 h 1058333"/>
              <a:gd name="connsiteX104" fmla="*/ 3064934 w 3280834"/>
              <a:gd name="connsiteY104" fmla="*/ 482600 h 1058333"/>
              <a:gd name="connsiteX105" fmla="*/ 3077634 w 3280834"/>
              <a:gd name="connsiteY105" fmla="*/ 486833 h 1058333"/>
              <a:gd name="connsiteX106" fmla="*/ 3090334 w 3280834"/>
              <a:gd name="connsiteY106" fmla="*/ 491067 h 1058333"/>
              <a:gd name="connsiteX107" fmla="*/ 3111500 w 3280834"/>
              <a:gd name="connsiteY107" fmla="*/ 495300 h 1058333"/>
              <a:gd name="connsiteX108" fmla="*/ 3179234 w 3280834"/>
              <a:gd name="connsiteY108" fmla="*/ 508000 h 1058333"/>
              <a:gd name="connsiteX109" fmla="*/ 3213100 w 3280834"/>
              <a:gd name="connsiteY109" fmla="*/ 516467 h 1058333"/>
              <a:gd name="connsiteX110" fmla="*/ 3280834 w 3280834"/>
              <a:gd name="connsiteY110"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927100 w 3280834"/>
              <a:gd name="connsiteY5" fmla="*/ 944033 h 1058333"/>
              <a:gd name="connsiteX6" fmla="*/ 939800 w 3280834"/>
              <a:gd name="connsiteY6" fmla="*/ 935567 h 1058333"/>
              <a:gd name="connsiteX7" fmla="*/ 990600 w 3280834"/>
              <a:gd name="connsiteY7" fmla="*/ 922867 h 1058333"/>
              <a:gd name="connsiteX8" fmla="*/ 1011767 w 3280834"/>
              <a:gd name="connsiteY8" fmla="*/ 918633 h 1058333"/>
              <a:gd name="connsiteX9" fmla="*/ 1045634 w 3280834"/>
              <a:gd name="connsiteY9" fmla="*/ 914400 h 1058333"/>
              <a:gd name="connsiteX10" fmla="*/ 1109134 w 3280834"/>
              <a:gd name="connsiteY10" fmla="*/ 901700 h 1058333"/>
              <a:gd name="connsiteX11" fmla="*/ 1219200 w 3280834"/>
              <a:gd name="connsiteY11" fmla="*/ 893233 h 1058333"/>
              <a:gd name="connsiteX12" fmla="*/ 1291167 w 3280834"/>
              <a:gd name="connsiteY12" fmla="*/ 880533 h 1058333"/>
              <a:gd name="connsiteX13" fmla="*/ 1325034 w 3280834"/>
              <a:gd name="connsiteY13" fmla="*/ 876300 h 1058333"/>
              <a:gd name="connsiteX14" fmla="*/ 1337734 w 3280834"/>
              <a:gd name="connsiteY14" fmla="*/ 867833 h 1058333"/>
              <a:gd name="connsiteX15" fmla="*/ 1354667 w 3280834"/>
              <a:gd name="connsiteY15" fmla="*/ 863600 h 1058333"/>
              <a:gd name="connsiteX16" fmla="*/ 1367367 w 3280834"/>
              <a:gd name="connsiteY16" fmla="*/ 859367 h 1058333"/>
              <a:gd name="connsiteX17" fmla="*/ 1384300 w 3280834"/>
              <a:gd name="connsiteY17" fmla="*/ 850900 h 1058333"/>
              <a:gd name="connsiteX18" fmla="*/ 1409700 w 3280834"/>
              <a:gd name="connsiteY18" fmla="*/ 842433 h 1058333"/>
              <a:gd name="connsiteX19" fmla="*/ 1422400 w 3280834"/>
              <a:gd name="connsiteY19" fmla="*/ 838200 h 1058333"/>
              <a:gd name="connsiteX20" fmla="*/ 1452034 w 3280834"/>
              <a:gd name="connsiteY20" fmla="*/ 825500 h 1058333"/>
              <a:gd name="connsiteX21" fmla="*/ 1468967 w 3280834"/>
              <a:gd name="connsiteY21" fmla="*/ 817033 h 1058333"/>
              <a:gd name="connsiteX22" fmla="*/ 1481667 w 3280834"/>
              <a:gd name="connsiteY22" fmla="*/ 812800 h 1058333"/>
              <a:gd name="connsiteX23" fmla="*/ 1511300 w 3280834"/>
              <a:gd name="connsiteY23" fmla="*/ 795867 h 1058333"/>
              <a:gd name="connsiteX24" fmla="*/ 1536700 w 3280834"/>
              <a:gd name="connsiteY24" fmla="*/ 783167 h 1058333"/>
              <a:gd name="connsiteX25" fmla="*/ 1562100 w 3280834"/>
              <a:gd name="connsiteY25" fmla="*/ 766233 h 1058333"/>
              <a:gd name="connsiteX26" fmla="*/ 1579034 w 3280834"/>
              <a:gd name="connsiteY26" fmla="*/ 757767 h 1058333"/>
              <a:gd name="connsiteX27" fmla="*/ 1621367 w 3280834"/>
              <a:gd name="connsiteY27" fmla="*/ 732367 h 1058333"/>
              <a:gd name="connsiteX28" fmla="*/ 1634067 w 3280834"/>
              <a:gd name="connsiteY28" fmla="*/ 706967 h 1058333"/>
              <a:gd name="connsiteX29" fmla="*/ 1659467 w 3280834"/>
              <a:gd name="connsiteY29" fmla="*/ 690033 h 1058333"/>
              <a:gd name="connsiteX30" fmla="*/ 1672167 w 3280834"/>
              <a:gd name="connsiteY30" fmla="*/ 681567 h 1058333"/>
              <a:gd name="connsiteX31" fmla="*/ 1684867 w 3280834"/>
              <a:gd name="connsiteY31" fmla="*/ 668867 h 1058333"/>
              <a:gd name="connsiteX32" fmla="*/ 1701800 w 3280834"/>
              <a:gd name="connsiteY32" fmla="*/ 656167 h 1058333"/>
              <a:gd name="connsiteX33" fmla="*/ 1727200 w 3280834"/>
              <a:gd name="connsiteY33" fmla="*/ 647700 h 1058333"/>
              <a:gd name="connsiteX34" fmla="*/ 1752600 w 3280834"/>
              <a:gd name="connsiteY34" fmla="*/ 630767 h 1058333"/>
              <a:gd name="connsiteX35" fmla="*/ 1778000 w 3280834"/>
              <a:gd name="connsiteY35" fmla="*/ 613833 h 1058333"/>
              <a:gd name="connsiteX36" fmla="*/ 1790700 w 3280834"/>
              <a:gd name="connsiteY36" fmla="*/ 601133 h 1058333"/>
              <a:gd name="connsiteX37" fmla="*/ 1807634 w 3280834"/>
              <a:gd name="connsiteY37" fmla="*/ 596900 h 1058333"/>
              <a:gd name="connsiteX38" fmla="*/ 1816100 w 3280834"/>
              <a:gd name="connsiteY38" fmla="*/ 584200 h 1058333"/>
              <a:gd name="connsiteX39" fmla="*/ 1833034 w 3280834"/>
              <a:gd name="connsiteY39" fmla="*/ 575733 h 1058333"/>
              <a:gd name="connsiteX40" fmla="*/ 1845734 w 3280834"/>
              <a:gd name="connsiteY40" fmla="*/ 567267 h 1058333"/>
              <a:gd name="connsiteX41" fmla="*/ 1871134 w 3280834"/>
              <a:gd name="connsiteY41" fmla="*/ 541867 h 1058333"/>
              <a:gd name="connsiteX42" fmla="*/ 1883834 w 3280834"/>
              <a:gd name="connsiteY42" fmla="*/ 533400 h 1058333"/>
              <a:gd name="connsiteX43" fmla="*/ 1926167 w 3280834"/>
              <a:gd name="connsiteY43" fmla="*/ 495300 h 1058333"/>
              <a:gd name="connsiteX44" fmla="*/ 1951567 w 3280834"/>
              <a:gd name="connsiteY44" fmla="*/ 469900 h 1058333"/>
              <a:gd name="connsiteX45" fmla="*/ 1976967 w 3280834"/>
              <a:gd name="connsiteY45" fmla="*/ 452967 h 1058333"/>
              <a:gd name="connsiteX46" fmla="*/ 1989667 w 3280834"/>
              <a:gd name="connsiteY46" fmla="*/ 440267 h 1058333"/>
              <a:gd name="connsiteX47" fmla="*/ 1993900 w 3280834"/>
              <a:gd name="connsiteY47" fmla="*/ 427567 h 1058333"/>
              <a:gd name="connsiteX48" fmla="*/ 2006600 w 3280834"/>
              <a:gd name="connsiteY48" fmla="*/ 423333 h 1058333"/>
              <a:gd name="connsiteX49" fmla="*/ 2019300 w 3280834"/>
              <a:gd name="connsiteY49" fmla="*/ 414867 h 1058333"/>
              <a:gd name="connsiteX50" fmla="*/ 2023534 w 3280834"/>
              <a:gd name="connsiteY50" fmla="*/ 402167 h 1058333"/>
              <a:gd name="connsiteX51" fmla="*/ 2036234 w 3280834"/>
              <a:gd name="connsiteY51" fmla="*/ 393700 h 1058333"/>
              <a:gd name="connsiteX52" fmla="*/ 2057400 w 3280834"/>
              <a:gd name="connsiteY52" fmla="*/ 359833 h 1058333"/>
              <a:gd name="connsiteX53" fmla="*/ 2070100 w 3280834"/>
              <a:gd name="connsiteY53" fmla="*/ 334433 h 1058333"/>
              <a:gd name="connsiteX54" fmla="*/ 2095500 w 3280834"/>
              <a:gd name="connsiteY54" fmla="*/ 317500 h 1058333"/>
              <a:gd name="connsiteX55" fmla="*/ 2120900 w 3280834"/>
              <a:gd name="connsiteY55" fmla="*/ 296333 h 1058333"/>
              <a:gd name="connsiteX56" fmla="*/ 2133600 w 3280834"/>
              <a:gd name="connsiteY56" fmla="*/ 283633 h 1058333"/>
              <a:gd name="connsiteX57" fmla="*/ 2142067 w 3280834"/>
              <a:gd name="connsiteY57" fmla="*/ 270933 h 1058333"/>
              <a:gd name="connsiteX58" fmla="*/ 2154767 w 3280834"/>
              <a:gd name="connsiteY58" fmla="*/ 262467 h 1058333"/>
              <a:gd name="connsiteX59" fmla="*/ 2180167 w 3280834"/>
              <a:gd name="connsiteY59" fmla="*/ 237067 h 1058333"/>
              <a:gd name="connsiteX60" fmla="*/ 2192867 w 3280834"/>
              <a:gd name="connsiteY60" fmla="*/ 224367 h 1058333"/>
              <a:gd name="connsiteX61" fmla="*/ 2205567 w 3280834"/>
              <a:gd name="connsiteY61" fmla="*/ 211667 h 1058333"/>
              <a:gd name="connsiteX62" fmla="*/ 2214034 w 3280834"/>
              <a:gd name="connsiteY62" fmla="*/ 198967 h 1058333"/>
              <a:gd name="connsiteX63" fmla="*/ 2230967 w 3280834"/>
              <a:gd name="connsiteY63" fmla="*/ 177800 h 1058333"/>
              <a:gd name="connsiteX64" fmla="*/ 2235200 w 3280834"/>
              <a:gd name="connsiteY64" fmla="*/ 165100 h 1058333"/>
              <a:gd name="connsiteX65" fmla="*/ 2252134 w 3280834"/>
              <a:gd name="connsiteY65" fmla="*/ 152400 h 1058333"/>
              <a:gd name="connsiteX66" fmla="*/ 2260600 w 3280834"/>
              <a:gd name="connsiteY66" fmla="*/ 139700 h 1058333"/>
              <a:gd name="connsiteX67" fmla="*/ 2286000 w 3280834"/>
              <a:gd name="connsiteY67" fmla="*/ 118533 h 1058333"/>
              <a:gd name="connsiteX68" fmla="*/ 2302934 w 3280834"/>
              <a:gd name="connsiteY68" fmla="*/ 110067 h 1058333"/>
              <a:gd name="connsiteX69" fmla="*/ 2332567 w 3280834"/>
              <a:gd name="connsiteY69" fmla="*/ 80433 h 1058333"/>
              <a:gd name="connsiteX70" fmla="*/ 2345267 w 3280834"/>
              <a:gd name="connsiteY70" fmla="*/ 71967 h 1058333"/>
              <a:gd name="connsiteX71" fmla="*/ 2374900 w 3280834"/>
              <a:gd name="connsiteY71" fmla="*/ 46567 h 1058333"/>
              <a:gd name="connsiteX72" fmla="*/ 2387600 w 3280834"/>
              <a:gd name="connsiteY72" fmla="*/ 42333 h 1058333"/>
              <a:gd name="connsiteX73" fmla="*/ 2400300 w 3280834"/>
              <a:gd name="connsiteY73" fmla="*/ 33867 h 1058333"/>
              <a:gd name="connsiteX74" fmla="*/ 2429934 w 3280834"/>
              <a:gd name="connsiteY74" fmla="*/ 25400 h 1058333"/>
              <a:gd name="connsiteX75" fmla="*/ 2442634 w 3280834"/>
              <a:gd name="connsiteY75" fmla="*/ 16933 h 1058333"/>
              <a:gd name="connsiteX76" fmla="*/ 2472267 w 3280834"/>
              <a:gd name="connsiteY76" fmla="*/ 8467 h 1058333"/>
              <a:gd name="connsiteX77" fmla="*/ 2484967 w 3280834"/>
              <a:gd name="connsiteY77" fmla="*/ 4233 h 1058333"/>
              <a:gd name="connsiteX78" fmla="*/ 2527300 w 3280834"/>
              <a:gd name="connsiteY78" fmla="*/ 0 h 1058333"/>
              <a:gd name="connsiteX79" fmla="*/ 2620434 w 3280834"/>
              <a:gd name="connsiteY79" fmla="*/ 4233 h 1058333"/>
              <a:gd name="connsiteX80" fmla="*/ 2650067 w 3280834"/>
              <a:gd name="connsiteY80" fmla="*/ 12700 h 1058333"/>
              <a:gd name="connsiteX81" fmla="*/ 2679700 w 3280834"/>
              <a:gd name="connsiteY81" fmla="*/ 50800 h 1058333"/>
              <a:gd name="connsiteX82" fmla="*/ 2696634 w 3280834"/>
              <a:gd name="connsiteY82" fmla="*/ 93133 h 1058333"/>
              <a:gd name="connsiteX83" fmla="*/ 2709334 w 3280834"/>
              <a:gd name="connsiteY83" fmla="*/ 152400 h 1058333"/>
              <a:gd name="connsiteX84" fmla="*/ 2717800 w 3280834"/>
              <a:gd name="connsiteY84" fmla="*/ 186267 h 1058333"/>
              <a:gd name="connsiteX85" fmla="*/ 2722034 w 3280834"/>
              <a:gd name="connsiteY85" fmla="*/ 203200 h 1058333"/>
              <a:gd name="connsiteX86" fmla="*/ 2730500 w 3280834"/>
              <a:gd name="connsiteY86" fmla="*/ 228600 h 1058333"/>
              <a:gd name="connsiteX87" fmla="*/ 2738967 w 3280834"/>
              <a:gd name="connsiteY87" fmla="*/ 258233 h 1058333"/>
              <a:gd name="connsiteX88" fmla="*/ 2743200 w 3280834"/>
              <a:gd name="connsiteY88" fmla="*/ 270933 h 1058333"/>
              <a:gd name="connsiteX89" fmla="*/ 2755900 w 3280834"/>
              <a:gd name="connsiteY89" fmla="*/ 287867 h 1058333"/>
              <a:gd name="connsiteX90" fmla="*/ 2760134 w 3280834"/>
              <a:gd name="connsiteY90" fmla="*/ 300567 h 1058333"/>
              <a:gd name="connsiteX91" fmla="*/ 2772834 w 3280834"/>
              <a:gd name="connsiteY91" fmla="*/ 304800 h 1058333"/>
              <a:gd name="connsiteX92" fmla="*/ 2777067 w 3280834"/>
              <a:gd name="connsiteY92" fmla="*/ 321733 h 1058333"/>
              <a:gd name="connsiteX93" fmla="*/ 2802467 w 3280834"/>
              <a:gd name="connsiteY93" fmla="*/ 338667 h 1058333"/>
              <a:gd name="connsiteX94" fmla="*/ 2823634 w 3280834"/>
              <a:gd name="connsiteY94" fmla="*/ 364067 h 1058333"/>
              <a:gd name="connsiteX95" fmla="*/ 2849034 w 3280834"/>
              <a:gd name="connsiteY95" fmla="*/ 381000 h 1058333"/>
              <a:gd name="connsiteX96" fmla="*/ 2891367 w 3280834"/>
              <a:gd name="connsiteY96" fmla="*/ 406400 h 1058333"/>
              <a:gd name="connsiteX97" fmla="*/ 2904067 w 3280834"/>
              <a:gd name="connsiteY97" fmla="*/ 410633 h 1058333"/>
              <a:gd name="connsiteX98" fmla="*/ 2933700 w 3280834"/>
              <a:gd name="connsiteY98" fmla="*/ 427567 h 1058333"/>
              <a:gd name="connsiteX99" fmla="*/ 2946400 w 3280834"/>
              <a:gd name="connsiteY99" fmla="*/ 436033 h 1058333"/>
              <a:gd name="connsiteX100" fmla="*/ 2976034 w 3280834"/>
              <a:gd name="connsiteY100" fmla="*/ 444500 h 1058333"/>
              <a:gd name="connsiteX101" fmla="*/ 3005667 w 3280834"/>
              <a:gd name="connsiteY101" fmla="*/ 457200 h 1058333"/>
              <a:gd name="connsiteX102" fmla="*/ 3022600 w 3280834"/>
              <a:gd name="connsiteY102" fmla="*/ 461433 h 1058333"/>
              <a:gd name="connsiteX103" fmla="*/ 3039534 w 3280834"/>
              <a:gd name="connsiteY103" fmla="*/ 474133 h 1058333"/>
              <a:gd name="connsiteX104" fmla="*/ 3064934 w 3280834"/>
              <a:gd name="connsiteY104" fmla="*/ 482600 h 1058333"/>
              <a:gd name="connsiteX105" fmla="*/ 3077634 w 3280834"/>
              <a:gd name="connsiteY105" fmla="*/ 486833 h 1058333"/>
              <a:gd name="connsiteX106" fmla="*/ 3090334 w 3280834"/>
              <a:gd name="connsiteY106" fmla="*/ 491067 h 1058333"/>
              <a:gd name="connsiteX107" fmla="*/ 3111500 w 3280834"/>
              <a:gd name="connsiteY107" fmla="*/ 495300 h 1058333"/>
              <a:gd name="connsiteX108" fmla="*/ 3179234 w 3280834"/>
              <a:gd name="connsiteY108" fmla="*/ 508000 h 1058333"/>
              <a:gd name="connsiteX109" fmla="*/ 3213100 w 3280834"/>
              <a:gd name="connsiteY109" fmla="*/ 516467 h 1058333"/>
              <a:gd name="connsiteX110" fmla="*/ 3280834 w 3280834"/>
              <a:gd name="connsiteY110"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927100 w 3280834"/>
              <a:gd name="connsiteY5" fmla="*/ 944033 h 1058333"/>
              <a:gd name="connsiteX6" fmla="*/ 889000 w 3280834"/>
              <a:gd name="connsiteY6" fmla="*/ 948267 h 1058333"/>
              <a:gd name="connsiteX7" fmla="*/ 990600 w 3280834"/>
              <a:gd name="connsiteY7" fmla="*/ 922867 h 1058333"/>
              <a:gd name="connsiteX8" fmla="*/ 1011767 w 3280834"/>
              <a:gd name="connsiteY8" fmla="*/ 918633 h 1058333"/>
              <a:gd name="connsiteX9" fmla="*/ 1045634 w 3280834"/>
              <a:gd name="connsiteY9" fmla="*/ 914400 h 1058333"/>
              <a:gd name="connsiteX10" fmla="*/ 1109134 w 3280834"/>
              <a:gd name="connsiteY10" fmla="*/ 901700 h 1058333"/>
              <a:gd name="connsiteX11" fmla="*/ 1219200 w 3280834"/>
              <a:gd name="connsiteY11" fmla="*/ 893233 h 1058333"/>
              <a:gd name="connsiteX12" fmla="*/ 1291167 w 3280834"/>
              <a:gd name="connsiteY12" fmla="*/ 880533 h 1058333"/>
              <a:gd name="connsiteX13" fmla="*/ 1325034 w 3280834"/>
              <a:gd name="connsiteY13" fmla="*/ 876300 h 1058333"/>
              <a:gd name="connsiteX14" fmla="*/ 1337734 w 3280834"/>
              <a:gd name="connsiteY14" fmla="*/ 867833 h 1058333"/>
              <a:gd name="connsiteX15" fmla="*/ 1354667 w 3280834"/>
              <a:gd name="connsiteY15" fmla="*/ 863600 h 1058333"/>
              <a:gd name="connsiteX16" fmla="*/ 1367367 w 3280834"/>
              <a:gd name="connsiteY16" fmla="*/ 859367 h 1058333"/>
              <a:gd name="connsiteX17" fmla="*/ 1384300 w 3280834"/>
              <a:gd name="connsiteY17" fmla="*/ 850900 h 1058333"/>
              <a:gd name="connsiteX18" fmla="*/ 1409700 w 3280834"/>
              <a:gd name="connsiteY18" fmla="*/ 842433 h 1058333"/>
              <a:gd name="connsiteX19" fmla="*/ 1422400 w 3280834"/>
              <a:gd name="connsiteY19" fmla="*/ 838200 h 1058333"/>
              <a:gd name="connsiteX20" fmla="*/ 1452034 w 3280834"/>
              <a:gd name="connsiteY20" fmla="*/ 825500 h 1058333"/>
              <a:gd name="connsiteX21" fmla="*/ 1468967 w 3280834"/>
              <a:gd name="connsiteY21" fmla="*/ 817033 h 1058333"/>
              <a:gd name="connsiteX22" fmla="*/ 1481667 w 3280834"/>
              <a:gd name="connsiteY22" fmla="*/ 812800 h 1058333"/>
              <a:gd name="connsiteX23" fmla="*/ 1511300 w 3280834"/>
              <a:gd name="connsiteY23" fmla="*/ 795867 h 1058333"/>
              <a:gd name="connsiteX24" fmla="*/ 1536700 w 3280834"/>
              <a:gd name="connsiteY24" fmla="*/ 783167 h 1058333"/>
              <a:gd name="connsiteX25" fmla="*/ 1562100 w 3280834"/>
              <a:gd name="connsiteY25" fmla="*/ 766233 h 1058333"/>
              <a:gd name="connsiteX26" fmla="*/ 1579034 w 3280834"/>
              <a:gd name="connsiteY26" fmla="*/ 757767 h 1058333"/>
              <a:gd name="connsiteX27" fmla="*/ 1621367 w 3280834"/>
              <a:gd name="connsiteY27" fmla="*/ 732367 h 1058333"/>
              <a:gd name="connsiteX28" fmla="*/ 1634067 w 3280834"/>
              <a:gd name="connsiteY28" fmla="*/ 706967 h 1058333"/>
              <a:gd name="connsiteX29" fmla="*/ 1659467 w 3280834"/>
              <a:gd name="connsiteY29" fmla="*/ 690033 h 1058333"/>
              <a:gd name="connsiteX30" fmla="*/ 1672167 w 3280834"/>
              <a:gd name="connsiteY30" fmla="*/ 681567 h 1058333"/>
              <a:gd name="connsiteX31" fmla="*/ 1684867 w 3280834"/>
              <a:gd name="connsiteY31" fmla="*/ 668867 h 1058333"/>
              <a:gd name="connsiteX32" fmla="*/ 1701800 w 3280834"/>
              <a:gd name="connsiteY32" fmla="*/ 656167 h 1058333"/>
              <a:gd name="connsiteX33" fmla="*/ 1727200 w 3280834"/>
              <a:gd name="connsiteY33" fmla="*/ 647700 h 1058333"/>
              <a:gd name="connsiteX34" fmla="*/ 1752600 w 3280834"/>
              <a:gd name="connsiteY34" fmla="*/ 630767 h 1058333"/>
              <a:gd name="connsiteX35" fmla="*/ 1778000 w 3280834"/>
              <a:gd name="connsiteY35" fmla="*/ 613833 h 1058333"/>
              <a:gd name="connsiteX36" fmla="*/ 1790700 w 3280834"/>
              <a:gd name="connsiteY36" fmla="*/ 601133 h 1058333"/>
              <a:gd name="connsiteX37" fmla="*/ 1807634 w 3280834"/>
              <a:gd name="connsiteY37" fmla="*/ 596900 h 1058333"/>
              <a:gd name="connsiteX38" fmla="*/ 1816100 w 3280834"/>
              <a:gd name="connsiteY38" fmla="*/ 584200 h 1058333"/>
              <a:gd name="connsiteX39" fmla="*/ 1833034 w 3280834"/>
              <a:gd name="connsiteY39" fmla="*/ 575733 h 1058333"/>
              <a:gd name="connsiteX40" fmla="*/ 1845734 w 3280834"/>
              <a:gd name="connsiteY40" fmla="*/ 567267 h 1058333"/>
              <a:gd name="connsiteX41" fmla="*/ 1871134 w 3280834"/>
              <a:gd name="connsiteY41" fmla="*/ 541867 h 1058333"/>
              <a:gd name="connsiteX42" fmla="*/ 1883834 w 3280834"/>
              <a:gd name="connsiteY42" fmla="*/ 533400 h 1058333"/>
              <a:gd name="connsiteX43" fmla="*/ 1926167 w 3280834"/>
              <a:gd name="connsiteY43" fmla="*/ 495300 h 1058333"/>
              <a:gd name="connsiteX44" fmla="*/ 1951567 w 3280834"/>
              <a:gd name="connsiteY44" fmla="*/ 469900 h 1058333"/>
              <a:gd name="connsiteX45" fmla="*/ 1976967 w 3280834"/>
              <a:gd name="connsiteY45" fmla="*/ 452967 h 1058333"/>
              <a:gd name="connsiteX46" fmla="*/ 1989667 w 3280834"/>
              <a:gd name="connsiteY46" fmla="*/ 440267 h 1058333"/>
              <a:gd name="connsiteX47" fmla="*/ 1993900 w 3280834"/>
              <a:gd name="connsiteY47" fmla="*/ 427567 h 1058333"/>
              <a:gd name="connsiteX48" fmla="*/ 2006600 w 3280834"/>
              <a:gd name="connsiteY48" fmla="*/ 423333 h 1058333"/>
              <a:gd name="connsiteX49" fmla="*/ 2019300 w 3280834"/>
              <a:gd name="connsiteY49" fmla="*/ 414867 h 1058333"/>
              <a:gd name="connsiteX50" fmla="*/ 2023534 w 3280834"/>
              <a:gd name="connsiteY50" fmla="*/ 402167 h 1058333"/>
              <a:gd name="connsiteX51" fmla="*/ 2036234 w 3280834"/>
              <a:gd name="connsiteY51" fmla="*/ 393700 h 1058333"/>
              <a:gd name="connsiteX52" fmla="*/ 2057400 w 3280834"/>
              <a:gd name="connsiteY52" fmla="*/ 359833 h 1058333"/>
              <a:gd name="connsiteX53" fmla="*/ 2070100 w 3280834"/>
              <a:gd name="connsiteY53" fmla="*/ 334433 h 1058333"/>
              <a:gd name="connsiteX54" fmla="*/ 2095500 w 3280834"/>
              <a:gd name="connsiteY54" fmla="*/ 317500 h 1058333"/>
              <a:gd name="connsiteX55" fmla="*/ 2120900 w 3280834"/>
              <a:gd name="connsiteY55" fmla="*/ 296333 h 1058333"/>
              <a:gd name="connsiteX56" fmla="*/ 2133600 w 3280834"/>
              <a:gd name="connsiteY56" fmla="*/ 283633 h 1058333"/>
              <a:gd name="connsiteX57" fmla="*/ 2142067 w 3280834"/>
              <a:gd name="connsiteY57" fmla="*/ 270933 h 1058333"/>
              <a:gd name="connsiteX58" fmla="*/ 2154767 w 3280834"/>
              <a:gd name="connsiteY58" fmla="*/ 262467 h 1058333"/>
              <a:gd name="connsiteX59" fmla="*/ 2180167 w 3280834"/>
              <a:gd name="connsiteY59" fmla="*/ 237067 h 1058333"/>
              <a:gd name="connsiteX60" fmla="*/ 2192867 w 3280834"/>
              <a:gd name="connsiteY60" fmla="*/ 224367 h 1058333"/>
              <a:gd name="connsiteX61" fmla="*/ 2205567 w 3280834"/>
              <a:gd name="connsiteY61" fmla="*/ 211667 h 1058333"/>
              <a:gd name="connsiteX62" fmla="*/ 2214034 w 3280834"/>
              <a:gd name="connsiteY62" fmla="*/ 198967 h 1058333"/>
              <a:gd name="connsiteX63" fmla="*/ 2230967 w 3280834"/>
              <a:gd name="connsiteY63" fmla="*/ 177800 h 1058333"/>
              <a:gd name="connsiteX64" fmla="*/ 2235200 w 3280834"/>
              <a:gd name="connsiteY64" fmla="*/ 165100 h 1058333"/>
              <a:gd name="connsiteX65" fmla="*/ 2252134 w 3280834"/>
              <a:gd name="connsiteY65" fmla="*/ 152400 h 1058333"/>
              <a:gd name="connsiteX66" fmla="*/ 2260600 w 3280834"/>
              <a:gd name="connsiteY66" fmla="*/ 139700 h 1058333"/>
              <a:gd name="connsiteX67" fmla="*/ 2286000 w 3280834"/>
              <a:gd name="connsiteY67" fmla="*/ 118533 h 1058333"/>
              <a:gd name="connsiteX68" fmla="*/ 2302934 w 3280834"/>
              <a:gd name="connsiteY68" fmla="*/ 110067 h 1058333"/>
              <a:gd name="connsiteX69" fmla="*/ 2332567 w 3280834"/>
              <a:gd name="connsiteY69" fmla="*/ 80433 h 1058333"/>
              <a:gd name="connsiteX70" fmla="*/ 2345267 w 3280834"/>
              <a:gd name="connsiteY70" fmla="*/ 71967 h 1058333"/>
              <a:gd name="connsiteX71" fmla="*/ 2374900 w 3280834"/>
              <a:gd name="connsiteY71" fmla="*/ 46567 h 1058333"/>
              <a:gd name="connsiteX72" fmla="*/ 2387600 w 3280834"/>
              <a:gd name="connsiteY72" fmla="*/ 42333 h 1058333"/>
              <a:gd name="connsiteX73" fmla="*/ 2400300 w 3280834"/>
              <a:gd name="connsiteY73" fmla="*/ 33867 h 1058333"/>
              <a:gd name="connsiteX74" fmla="*/ 2429934 w 3280834"/>
              <a:gd name="connsiteY74" fmla="*/ 25400 h 1058333"/>
              <a:gd name="connsiteX75" fmla="*/ 2442634 w 3280834"/>
              <a:gd name="connsiteY75" fmla="*/ 16933 h 1058333"/>
              <a:gd name="connsiteX76" fmla="*/ 2472267 w 3280834"/>
              <a:gd name="connsiteY76" fmla="*/ 8467 h 1058333"/>
              <a:gd name="connsiteX77" fmla="*/ 2484967 w 3280834"/>
              <a:gd name="connsiteY77" fmla="*/ 4233 h 1058333"/>
              <a:gd name="connsiteX78" fmla="*/ 2527300 w 3280834"/>
              <a:gd name="connsiteY78" fmla="*/ 0 h 1058333"/>
              <a:gd name="connsiteX79" fmla="*/ 2620434 w 3280834"/>
              <a:gd name="connsiteY79" fmla="*/ 4233 h 1058333"/>
              <a:gd name="connsiteX80" fmla="*/ 2650067 w 3280834"/>
              <a:gd name="connsiteY80" fmla="*/ 12700 h 1058333"/>
              <a:gd name="connsiteX81" fmla="*/ 2679700 w 3280834"/>
              <a:gd name="connsiteY81" fmla="*/ 50800 h 1058333"/>
              <a:gd name="connsiteX82" fmla="*/ 2696634 w 3280834"/>
              <a:gd name="connsiteY82" fmla="*/ 93133 h 1058333"/>
              <a:gd name="connsiteX83" fmla="*/ 2709334 w 3280834"/>
              <a:gd name="connsiteY83" fmla="*/ 152400 h 1058333"/>
              <a:gd name="connsiteX84" fmla="*/ 2717800 w 3280834"/>
              <a:gd name="connsiteY84" fmla="*/ 186267 h 1058333"/>
              <a:gd name="connsiteX85" fmla="*/ 2722034 w 3280834"/>
              <a:gd name="connsiteY85" fmla="*/ 203200 h 1058333"/>
              <a:gd name="connsiteX86" fmla="*/ 2730500 w 3280834"/>
              <a:gd name="connsiteY86" fmla="*/ 228600 h 1058333"/>
              <a:gd name="connsiteX87" fmla="*/ 2738967 w 3280834"/>
              <a:gd name="connsiteY87" fmla="*/ 258233 h 1058333"/>
              <a:gd name="connsiteX88" fmla="*/ 2743200 w 3280834"/>
              <a:gd name="connsiteY88" fmla="*/ 270933 h 1058333"/>
              <a:gd name="connsiteX89" fmla="*/ 2755900 w 3280834"/>
              <a:gd name="connsiteY89" fmla="*/ 287867 h 1058333"/>
              <a:gd name="connsiteX90" fmla="*/ 2760134 w 3280834"/>
              <a:gd name="connsiteY90" fmla="*/ 300567 h 1058333"/>
              <a:gd name="connsiteX91" fmla="*/ 2772834 w 3280834"/>
              <a:gd name="connsiteY91" fmla="*/ 304800 h 1058333"/>
              <a:gd name="connsiteX92" fmla="*/ 2777067 w 3280834"/>
              <a:gd name="connsiteY92" fmla="*/ 321733 h 1058333"/>
              <a:gd name="connsiteX93" fmla="*/ 2802467 w 3280834"/>
              <a:gd name="connsiteY93" fmla="*/ 338667 h 1058333"/>
              <a:gd name="connsiteX94" fmla="*/ 2823634 w 3280834"/>
              <a:gd name="connsiteY94" fmla="*/ 364067 h 1058333"/>
              <a:gd name="connsiteX95" fmla="*/ 2849034 w 3280834"/>
              <a:gd name="connsiteY95" fmla="*/ 381000 h 1058333"/>
              <a:gd name="connsiteX96" fmla="*/ 2891367 w 3280834"/>
              <a:gd name="connsiteY96" fmla="*/ 406400 h 1058333"/>
              <a:gd name="connsiteX97" fmla="*/ 2904067 w 3280834"/>
              <a:gd name="connsiteY97" fmla="*/ 410633 h 1058333"/>
              <a:gd name="connsiteX98" fmla="*/ 2933700 w 3280834"/>
              <a:gd name="connsiteY98" fmla="*/ 427567 h 1058333"/>
              <a:gd name="connsiteX99" fmla="*/ 2946400 w 3280834"/>
              <a:gd name="connsiteY99" fmla="*/ 436033 h 1058333"/>
              <a:gd name="connsiteX100" fmla="*/ 2976034 w 3280834"/>
              <a:gd name="connsiteY100" fmla="*/ 444500 h 1058333"/>
              <a:gd name="connsiteX101" fmla="*/ 3005667 w 3280834"/>
              <a:gd name="connsiteY101" fmla="*/ 457200 h 1058333"/>
              <a:gd name="connsiteX102" fmla="*/ 3022600 w 3280834"/>
              <a:gd name="connsiteY102" fmla="*/ 461433 h 1058333"/>
              <a:gd name="connsiteX103" fmla="*/ 3039534 w 3280834"/>
              <a:gd name="connsiteY103" fmla="*/ 474133 h 1058333"/>
              <a:gd name="connsiteX104" fmla="*/ 3064934 w 3280834"/>
              <a:gd name="connsiteY104" fmla="*/ 482600 h 1058333"/>
              <a:gd name="connsiteX105" fmla="*/ 3077634 w 3280834"/>
              <a:gd name="connsiteY105" fmla="*/ 486833 h 1058333"/>
              <a:gd name="connsiteX106" fmla="*/ 3090334 w 3280834"/>
              <a:gd name="connsiteY106" fmla="*/ 491067 h 1058333"/>
              <a:gd name="connsiteX107" fmla="*/ 3111500 w 3280834"/>
              <a:gd name="connsiteY107" fmla="*/ 495300 h 1058333"/>
              <a:gd name="connsiteX108" fmla="*/ 3179234 w 3280834"/>
              <a:gd name="connsiteY108" fmla="*/ 508000 h 1058333"/>
              <a:gd name="connsiteX109" fmla="*/ 3213100 w 3280834"/>
              <a:gd name="connsiteY109" fmla="*/ 516467 h 1058333"/>
              <a:gd name="connsiteX110" fmla="*/ 3280834 w 3280834"/>
              <a:gd name="connsiteY110"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990600 w 3280834"/>
              <a:gd name="connsiteY6" fmla="*/ 922867 h 1058333"/>
              <a:gd name="connsiteX7" fmla="*/ 1011767 w 3280834"/>
              <a:gd name="connsiteY7" fmla="*/ 918633 h 1058333"/>
              <a:gd name="connsiteX8" fmla="*/ 1045634 w 3280834"/>
              <a:gd name="connsiteY8" fmla="*/ 914400 h 1058333"/>
              <a:gd name="connsiteX9" fmla="*/ 1109134 w 3280834"/>
              <a:gd name="connsiteY9" fmla="*/ 901700 h 1058333"/>
              <a:gd name="connsiteX10" fmla="*/ 1219200 w 3280834"/>
              <a:gd name="connsiteY10" fmla="*/ 893233 h 1058333"/>
              <a:gd name="connsiteX11" fmla="*/ 1291167 w 3280834"/>
              <a:gd name="connsiteY11" fmla="*/ 880533 h 1058333"/>
              <a:gd name="connsiteX12" fmla="*/ 1325034 w 3280834"/>
              <a:gd name="connsiteY12" fmla="*/ 876300 h 1058333"/>
              <a:gd name="connsiteX13" fmla="*/ 1337734 w 3280834"/>
              <a:gd name="connsiteY13" fmla="*/ 867833 h 1058333"/>
              <a:gd name="connsiteX14" fmla="*/ 1354667 w 3280834"/>
              <a:gd name="connsiteY14" fmla="*/ 863600 h 1058333"/>
              <a:gd name="connsiteX15" fmla="*/ 1367367 w 3280834"/>
              <a:gd name="connsiteY15" fmla="*/ 859367 h 1058333"/>
              <a:gd name="connsiteX16" fmla="*/ 1384300 w 3280834"/>
              <a:gd name="connsiteY16" fmla="*/ 850900 h 1058333"/>
              <a:gd name="connsiteX17" fmla="*/ 1409700 w 3280834"/>
              <a:gd name="connsiteY17" fmla="*/ 842433 h 1058333"/>
              <a:gd name="connsiteX18" fmla="*/ 1422400 w 3280834"/>
              <a:gd name="connsiteY18" fmla="*/ 838200 h 1058333"/>
              <a:gd name="connsiteX19" fmla="*/ 1452034 w 3280834"/>
              <a:gd name="connsiteY19" fmla="*/ 825500 h 1058333"/>
              <a:gd name="connsiteX20" fmla="*/ 1468967 w 3280834"/>
              <a:gd name="connsiteY20" fmla="*/ 817033 h 1058333"/>
              <a:gd name="connsiteX21" fmla="*/ 1481667 w 3280834"/>
              <a:gd name="connsiteY21" fmla="*/ 812800 h 1058333"/>
              <a:gd name="connsiteX22" fmla="*/ 1511300 w 3280834"/>
              <a:gd name="connsiteY22" fmla="*/ 795867 h 1058333"/>
              <a:gd name="connsiteX23" fmla="*/ 1536700 w 3280834"/>
              <a:gd name="connsiteY23" fmla="*/ 783167 h 1058333"/>
              <a:gd name="connsiteX24" fmla="*/ 1562100 w 3280834"/>
              <a:gd name="connsiteY24" fmla="*/ 766233 h 1058333"/>
              <a:gd name="connsiteX25" fmla="*/ 1579034 w 3280834"/>
              <a:gd name="connsiteY25" fmla="*/ 757767 h 1058333"/>
              <a:gd name="connsiteX26" fmla="*/ 1621367 w 3280834"/>
              <a:gd name="connsiteY26" fmla="*/ 732367 h 1058333"/>
              <a:gd name="connsiteX27" fmla="*/ 1634067 w 3280834"/>
              <a:gd name="connsiteY27" fmla="*/ 706967 h 1058333"/>
              <a:gd name="connsiteX28" fmla="*/ 1659467 w 3280834"/>
              <a:gd name="connsiteY28" fmla="*/ 690033 h 1058333"/>
              <a:gd name="connsiteX29" fmla="*/ 1672167 w 3280834"/>
              <a:gd name="connsiteY29" fmla="*/ 681567 h 1058333"/>
              <a:gd name="connsiteX30" fmla="*/ 1684867 w 3280834"/>
              <a:gd name="connsiteY30" fmla="*/ 668867 h 1058333"/>
              <a:gd name="connsiteX31" fmla="*/ 1701800 w 3280834"/>
              <a:gd name="connsiteY31" fmla="*/ 656167 h 1058333"/>
              <a:gd name="connsiteX32" fmla="*/ 1727200 w 3280834"/>
              <a:gd name="connsiteY32" fmla="*/ 647700 h 1058333"/>
              <a:gd name="connsiteX33" fmla="*/ 1752600 w 3280834"/>
              <a:gd name="connsiteY33" fmla="*/ 630767 h 1058333"/>
              <a:gd name="connsiteX34" fmla="*/ 1778000 w 3280834"/>
              <a:gd name="connsiteY34" fmla="*/ 613833 h 1058333"/>
              <a:gd name="connsiteX35" fmla="*/ 1790700 w 3280834"/>
              <a:gd name="connsiteY35" fmla="*/ 601133 h 1058333"/>
              <a:gd name="connsiteX36" fmla="*/ 1807634 w 3280834"/>
              <a:gd name="connsiteY36" fmla="*/ 596900 h 1058333"/>
              <a:gd name="connsiteX37" fmla="*/ 1816100 w 3280834"/>
              <a:gd name="connsiteY37" fmla="*/ 584200 h 1058333"/>
              <a:gd name="connsiteX38" fmla="*/ 1833034 w 3280834"/>
              <a:gd name="connsiteY38" fmla="*/ 575733 h 1058333"/>
              <a:gd name="connsiteX39" fmla="*/ 1845734 w 3280834"/>
              <a:gd name="connsiteY39" fmla="*/ 567267 h 1058333"/>
              <a:gd name="connsiteX40" fmla="*/ 1871134 w 3280834"/>
              <a:gd name="connsiteY40" fmla="*/ 541867 h 1058333"/>
              <a:gd name="connsiteX41" fmla="*/ 1883834 w 3280834"/>
              <a:gd name="connsiteY41" fmla="*/ 533400 h 1058333"/>
              <a:gd name="connsiteX42" fmla="*/ 1926167 w 3280834"/>
              <a:gd name="connsiteY42" fmla="*/ 495300 h 1058333"/>
              <a:gd name="connsiteX43" fmla="*/ 1951567 w 3280834"/>
              <a:gd name="connsiteY43" fmla="*/ 469900 h 1058333"/>
              <a:gd name="connsiteX44" fmla="*/ 1976967 w 3280834"/>
              <a:gd name="connsiteY44" fmla="*/ 452967 h 1058333"/>
              <a:gd name="connsiteX45" fmla="*/ 1989667 w 3280834"/>
              <a:gd name="connsiteY45" fmla="*/ 440267 h 1058333"/>
              <a:gd name="connsiteX46" fmla="*/ 1993900 w 3280834"/>
              <a:gd name="connsiteY46" fmla="*/ 427567 h 1058333"/>
              <a:gd name="connsiteX47" fmla="*/ 2006600 w 3280834"/>
              <a:gd name="connsiteY47" fmla="*/ 423333 h 1058333"/>
              <a:gd name="connsiteX48" fmla="*/ 2019300 w 3280834"/>
              <a:gd name="connsiteY48" fmla="*/ 414867 h 1058333"/>
              <a:gd name="connsiteX49" fmla="*/ 2023534 w 3280834"/>
              <a:gd name="connsiteY49" fmla="*/ 402167 h 1058333"/>
              <a:gd name="connsiteX50" fmla="*/ 2036234 w 3280834"/>
              <a:gd name="connsiteY50" fmla="*/ 393700 h 1058333"/>
              <a:gd name="connsiteX51" fmla="*/ 2057400 w 3280834"/>
              <a:gd name="connsiteY51" fmla="*/ 359833 h 1058333"/>
              <a:gd name="connsiteX52" fmla="*/ 2070100 w 3280834"/>
              <a:gd name="connsiteY52" fmla="*/ 334433 h 1058333"/>
              <a:gd name="connsiteX53" fmla="*/ 2095500 w 3280834"/>
              <a:gd name="connsiteY53" fmla="*/ 317500 h 1058333"/>
              <a:gd name="connsiteX54" fmla="*/ 2120900 w 3280834"/>
              <a:gd name="connsiteY54" fmla="*/ 296333 h 1058333"/>
              <a:gd name="connsiteX55" fmla="*/ 2133600 w 3280834"/>
              <a:gd name="connsiteY55" fmla="*/ 283633 h 1058333"/>
              <a:gd name="connsiteX56" fmla="*/ 2142067 w 3280834"/>
              <a:gd name="connsiteY56" fmla="*/ 270933 h 1058333"/>
              <a:gd name="connsiteX57" fmla="*/ 2154767 w 3280834"/>
              <a:gd name="connsiteY57" fmla="*/ 262467 h 1058333"/>
              <a:gd name="connsiteX58" fmla="*/ 2180167 w 3280834"/>
              <a:gd name="connsiteY58" fmla="*/ 237067 h 1058333"/>
              <a:gd name="connsiteX59" fmla="*/ 2192867 w 3280834"/>
              <a:gd name="connsiteY59" fmla="*/ 224367 h 1058333"/>
              <a:gd name="connsiteX60" fmla="*/ 2205567 w 3280834"/>
              <a:gd name="connsiteY60" fmla="*/ 211667 h 1058333"/>
              <a:gd name="connsiteX61" fmla="*/ 2214034 w 3280834"/>
              <a:gd name="connsiteY61" fmla="*/ 198967 h 1058333"/>
              <a:gd name="connsiteX62" fmla="*/ 2230967 w 3280834"/>
              <a:gd name="connsiteY62" fmla="*/ 177800 h 1058333"/>
              <a:gd name="connsiteX63" fmla="*/ 2235200 w 3280834"/>
              <a:gd name="connsiteY63" fmla="*/ 165100 h 1058333"/>
              <a:gd name="connsiteX64" fmla="*/ 2252134 w 3280834"/>
              <a:gd name="connsiteY64" fmla="*/ 152400 h 1058333"/>
              <a:gd name="connsiteX65" fmla="*/ 2260600 w 3280834"/>
              <a:gd name="connsiteY65" fmla="*/ 139700 h 1058333"/>
              <a:gd name="connsiteX66" fmla="*/ 2286000 w 3280834"/>
              <a:gd name="connsiteY66" fmla="*/ 118533 h 1058333"/>
              <a:gd name="connsiteX67" fmla="*/ 2302934 w 3280834"/>
              <a:gd name="connsiteY67" fmla="*/ 110067 h 1058333"/>
              <a:gd name="connsiteX68" fmla="*/ 2332567 w 3280834"/>
              <a:gd name="connsiteY68" fmla="*/ 80433 h 1058333"/>
              <a:gd name="connsiteX69" fmla="*/ 2345267 w 3280834"/>
              <a:gd name="connsiteY69" fmla="*/ 71967 h 1058333"/>
              <a:gd name="connsiteX70" fmla="*/ 2374900 w 3280834"/>
              <a:gd name="connsiteY70" fmla="*/ 46567 h 1058333"/>
              <a:gd name="connsiteX71" fmla="*/ 2387600 w 3280834"/>
              <a:gd name="connsiteY71" fmla="*/ 42333 h 1058333"/>
              <a:gd name="connsiteX72" fmla="*/ 2400300 w 3280834"/>
              <a:gd name="connsiteY72" fmla="*/ 33867 h 1058333"/>
              <a:gd name="connsiteX73" fmla="*/ 2429934 w 3280834"/>
              <a:gd name="connsiteY73" fmla="*/ 25400 h 1058333"/>
              <a:gd name="connsiteX74" fmla="*/ 2442634 w 3280834"/>
              <a:gd name="connsiteY74" fmla="*/ 16933 h 1058333"/>
              <a:gd name="connsiteX75" fmla="*/ 2472267 w 3280834"/>
              <a:gd name="connsiteY75" fmla="*/ 8467 h 1058333"/>
              <a:gd name="connsiteX76" fmla="*/ 2484967 w 3280834"/>
              <a:gd name="connsiteY76" fmla="*/ 4233 h 1058333"/>
              <a:gd name="connsiteX77" fmla="*/ 2527300 w 3280834"/>
              <a:gd name="connsiteY77" fmla="*/ 0 h 1058333"/>
              <a:gd name="connsiteX78" fmla="*/ 2620434 w 3280834"/>
              <a:gd name="connsiteY78" fmla="*/ 4233 h 1058333"/>
              <a:gd name="connsiteX79" fmla="*/ 2650067 w 3280834"/>
              <a:gd name="connsiteY79" fmla="*/ 12700 h 1058333"/>
              <a:gd name="connsiteX80" fmla="*/ 2679700 w 3280834"/>
              <a:gd name="connsiteY80" fmla="*/ 50800 h 1058333"/>
              <a:gd name="connsiteX81" fmla="*/ 2696634 w 3280834"/>
              <a:gd name="connsiteY81" fmla="*/ 93133 h 1058333"/>
              <a:gd name="connsiteX82" fmla="*/ 2709334 w 3280834"/>
              <a:gd name="connsiteY82" fmla="*/ 152400 h 1058333"/>
              <a:gd name="connsiteX83" fmla="*/ 2717800 w 3280834"/>
              <a:gd name="connsiteY83" fmla="*/ 186267 h 1058333"/>
              <a:gd name="connsiteX84" fmla="*/ 2722034 w 3280834"/>
              <a:gd name="connsiteY84" fmla="*/ 203200 h 1058333"/>
              <a:gd name="connsiteX85" fmla="*/ 2730500 w 3280834"/>
              <a:gd name="connsiteY85" fmla="*/ 228600 h 1058333"/>
              <a:gd name="connsiteX86" fmla="*/ 2738967 w 3280834"/>
              <a:gd name="connsiteY86" fmla="*/ 258233 h 1058333"/>
              <a:gd name="connsiteX87" fmla="*/ 2743200 w 3280834"/>
              <a:gd name="connsiteY87" fmla="*/ 270933 h 1058333"/>
              <a:gd name="connsiteX88" fmla="*/ 2755900 w 3280834"/>
              <a:gd name="connsiteY88" fmla="*/ 287867 h 1058333"/>
              <a:gd name="connsiteX89" fmla="*/ 2760134 w 3280834"/>
              <a:gd name="connsiteY89" fmla="*/ 300567 h 1058333"/>
              <a:gd name="connsiteX90" fmla="*/ 2772834 w 3280834"/>
              <a:gd name="connsiteY90" fmla="*/ 304800 h 1058333"/>
              <a:gd name="connsiteX91" fmla="*/ 2777067 w 3280834"/>
              <a:gd name="connsiteY91" fmla="*/ 321733 h 1058333"/>
              <a:gd name="connsiteX92" fmla="*/ 2802467 w 3280834"/>
              <a:gd name="connsiteY92" fmla="*/ 338667 h 1058333"/>
              <a:gd name="connsiteX93" fmla="*/ 2823634 w 3280834"/>
              <a:gd name="connsiteY93" fmla="*/ 364067 h 1058333"/>
              <a:gd name="connsiteX94" fmla="*/ 2849034 w 3280834"/>
              <a:gd name="connsiteY94" fmla="*/ 381000 h 1058333"/>
              <a:gd name="connsiteX95" fmla="*/ 2891367 w 3280834"/>
              <a:gd name="connsiteY95" fmla="*/ 406400 h 1058333"/>
              <a:gd name="connsiteX96" fmla="*/ 2904067 w 3280834"/>
              <a:gd name="connsiteY96" fmla="*/ 410633 h 1058333"/>
              <a:gd name="connsiteX97" fmla="*/ 2933700 w 3280834"/>
              <a:gd name="connsiteY97" fmla="*/ 427567 h 1058333"/>
              <a:gd name="connsiteX98" fmla="*/ 2946400 w 3280834"/>
              <a:gd name="connsiteY98" fmla="*/ 436033 h 1058333"/>
              <a:gd name="connsiteX99" fmla="*/ 2976034 w 3280834"/>
              <a:gd name="connsiteY99" fmla="*/ 444500 h 1058333"/>
              <a:gd name="connsiteX100" fmla="*/ 3005667 w 3280834"/>
              <a:gd name="connsiteY100" fmla="*/ 457200 h 1058333"/>
              <a:gd name="connsiteX101" fmla="*/ 3022600 w 3280834"/>
              <a:gd name="connsiteY101" fmla="*/ 461433 h 1058333"/>
              <a:gd name="connsiteX102" fmla="*/ 3039534 w 3280834"/>
              <a:gd name="connsiteY102" fmla="*/ 474133 h 1058333"/>
              <a:gd name="connsiteX103" fmla="*/ 3064934 w 3280834"/>
              <a:gd name="connsiteY103" fmla="*/ 482600 h 1058333"/>
              <a:gd name="connsiteX104" fmla="*/ 3077634 w 3280834"/>
              <a:gd name="connsiteY104" fmla="*/ 486833 h 1058333"/>
              <a:gd name="connsiteX105" fmla="*/ 3090334 w 3280834"/>
              <a:gd name="connsiteY105" fmla="*/ 491067 h 1058333"/>
              <a:gd name="connsiteX106" fmla="*/ 3111500 w 3280834"/>
              <a:gd name="connsiteY106" fmla="*/ 495300 h 1058333"/>
              <a:gd name="connsiteX107" fmla="*/ 3179234 w 3280834"/>
              <a:gd name="connsiteY107" fmla="*/ 508000 h 1058333"/>
              <a:gd name="connsiteX108" fmla="*/ 3213100 w 3280834"/>
              <a:gd name="connsiteY108" fmla="*/ 516467 h 1058333"/>
              <a:gd name="connsiteX109" fmla="*/ 3280834 w 3280834"/>
              <a:gd name="connsiteY109"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990600 w 3280834"/>
              <a:gd name="connsiteY6" fmla="*/ 922867 h 1058333"/>
              <a:gd name="connsiteX7" fmla="*/ 1045634 w 3280834"/>
              <a:gd name="connsiteY7" fmla="*/ 914400 h 1058333"/>
              <a:gd name="connsiteX8" fmla="*/ 1109134 w 3280834"/>
              <a:gd name="connsiteY8" fmla="*/ 901700 h 1058333"/>
              <a:gd name="connsiteX9" fmla="*/ 1219200 w 3280834"/>
              <a:gd name="connsiteY9" fmla="*/ 893233 h 1058333"/>
              <a:gd name="connsiteX10" fmla="*/ 1291167 w 3280834"/>
              <a:gd name="connsiteY10" fmla="*/ 880533 h 1058333"/>
              <a:gd name="connsiteX11" fmla="*/ 1325034 w 3280834"/>
              <a:gd name="connsiteY11" fmla="*/ 876300 h 1058333"/>
              <a:gd name="connsiteX12" fmla="*/ 1337734 w 3280834"/>
              <a:gd name="connsiteY12" fmla="*/ 867833 h 1058333"/>
              <a:gd name="connsiteX13" fmla="*/ 1354667 w 3280834"/>
              <a:gd name="connsiteY13" fmla="*/ 863600 h 1058333"/>
              <a:gd name="connsiteX14" fmla="*/ 1367367 w 3280834"/>
              <a:gd name="connsiteY14" fmla="*/ 859367 h 1058333"/>
              <a:gd name="connsiteX15" fmla="*/ 1384300 w 3280834"/>
              <a:gd name="connsiteY15" fmla="*/ 850900 h 1058333"/>
              <a:gd name="connsiteX16" fmla="*/ 1409700 w 3280834"/>
              <a:gd name="connsiteY16" fmla="*/ 842433 h 1058333"/>
              <a:gd name="connsiteX17" fmla="*/ 1422400 w 3280834"/>
              <a:gd name="connsiteY17" fmla="*/ 838200 h 1058333"/>
              <a:gd name="connsiteX18" fmla="*/ 1452034 w 3280834"/>
              <a:gd name="connsiteY18" fmla="*/ 825500 h 1058333"/>
              <a:gd name="connsiteX19" fmla="*/ 1468967 w 3280834"/>
              <a:gd name="connsiteY19" fmla="*/ 817033 h 1058333"/>
              <a:gd name="connsiteX20" fmla="*/ 1481667 w 3280834"/>
              <a:gd name="connsiteY20" fmla="*/ 812800 h 1058333"/>
              <a:gd name="connsiteX21" fmla="*/ 1511300 w 3280834"/>
              <a:gd name="connsiteY21" fmla="*/ 795867 h 1058333"/>
              <a:gd name="connsiteX22" fmla="*/ 1536700 w 3280834"/>
              <a:gd name="connsiteY22" fmla="*/ 783167 h 1058333"/>
              <a:gd name="connsiteX23" fmla="*/ 1562100 w 3280834"/>
              <a:gd name="connsiteY23" fmla="*/ 766233 h 1058333"/>
              <a:gd name="connsiteX24" fmla="*/ 1579034 w 3280834"/>
              <a:gd name="connsiteY24" fmla="*/ 757767 h 1058333"/>
              <a:gd name="connsiteX25" fmla="*/ 1621367 w 3280834"/>
              <a:gd name="connsiteY25" fmla="*/ 732367 h 1058333"/>
              <a:gd name="connsiteX26" fmla="*/ 1634067 w 3280834"/>
              <a:gd name="connsiteY26" fmla="*/ 706967 h 1058333"/>
              <a:gd name="connsiteX27" fmla="*/ 1659467 w 3280834"/>
              <a:gd name="connsiteY27" fmla="*/ 690033 h 1058333"/>
              <a:gd name="connsiteX28" fmla="*/ 1672167 w 3280834"/>
              <a:gd name="connsiteY28" fmla="*/ 681567 h 1058333"/>
              <a:gd name="connsiteX29" fmla="*/ 1684867 w 3280834"/>
              <a:gd name="connsiteY29" fmla="*/ 668867 h 1058333"/>
              <a:gd name="connsiteX30" fmla="*/ 1701800 w 3280834"/>
              <a:gd name="connsiteY30" fmla="*/ 656167 h 1058333"/>
              <a:gd name="connsiteX31" fmla="*/ 1727200 w 3280834"/>
              <a:gd name="connsiteY31" fmla="*/ 647700 h 1058333"/>
              <a:gd name="connsiteX32" fmla="*/ 1752600 w 3280834"/>
              <a:gd name="connsiteY32" fmla="*/ 630767 h 1058333"/>
              <a:gd name="connsiteX33" fmla="*/ 1778000 w 3280834"/>
              <a:gd name="connsiteY33" fmla="*/ 613833 h 1058333"/>
              <a:gd name="connsiteX34" fmla="*/ 1790700 w 3280834"/>
              <a:gd name="connsiteY34" fmla="*/ 601133 h 1058333"/>
              <a:gd name="connsiteX35" fmla="*/ 1807634 w 3280834"/>
              <a:gd name="connsiteY35" fmla="*/ 596900 h 1058333"/>
              <a:gd name="connsiteX36" fmla="*/ 1816100 w 3280834"/>
              <a:gd name="connsiteY36" fmla="*/ 584200 h 1058333"/>
              <a:gd name="connsiteX37" fmla="*/ 1833034 w 3280834"/>
              <a:gd name="connsiteY37" fmla="*/ 575733 h 1058333"/>
              <a:gd name="connsiteX38" fmla="*/ 1845734 w 3280834"/>
              <a:gd name="connsiteY38" fmla="*/ 567267 h 1058333"/>
              <a:gd name="connsiteX39" fmla="*/ 1871134 w 3280834"/>
              <a:gd name="connsiteY39" fmla="*/ 541867 h 1058333"/>
              <a:gd name="connsiteX40" fmla="*/ 1883834 w 3280834"/>
              <a:gd name="connsiteY40" fmla="*/ 533400 h 1058333"/>
              <a:gd name="connsiteX41" fmla="*/ 1926167 w 3280834"/>
              <a:gd name="connsiteY41" fmla="*/ 495300 h 1058333"/>
              <a:gd name="connsiteX42" fmla="*/ 1951567 w 3280834"/>
              <a:gd name="connsiteY42" fmla="*/ 469900 h 1058333"/>
              <a:gd name="connsiteX43" fmla="*/ 1976967 w 3280834"/>
              <a:gd name="connsiteY43" fmla="*/ 452967 h 1058333"/>
              <a:gd name="connsiteX44" fmla="*/ 1989667 w 3280834"/>
              <a:gd name="connsiteY44" fmla="*/ 440267 h 1058333"/>
              <a:gd name="connsiteX45" fmla="*/ 1993900 w 3280834"/>
              <a:gd name="connsiteY45" fmla="*/ 427567 h 1058333"/>
              <a:gd name="connsiteX46" fmla="*/ 2006600 w 3280834"/>
              <a:gd name="connsiteY46" fmla="*/ 423333 h 1058333"/>
              <a:gd name="connsiteX47" fmla="*/ 2019300 w 3280834"/>
              <a:gd name="connsiteY47" fmla="*/ 414867 h 1058333"/>
              <a:gd name="connsiteX48" fmla="*/ 2023534 w 3280834"/>
              <a:gd name="connsiteY48" fmla="*/ 402167 h 1058333"/>
              <a:gd name="connsiteX49" fmla="*/ 2036234 w 3280834"/>
              <a:gd name="connsiteY49" fmla="*/ 393700 h 1058333"/>
              <a:gd name="connsiteX50" fmla="*/ 2057400 w 3280834"/>
              <a:gd name="connsiteY50" fmla="*/ 359833 h 1058333"/>
              <a:gd name="connsiteX51" fmla="*/ 2070100 w 3280834"/>
              <a:gd name="connsiteY51" fmla="*/ 334433 h 1058333"/>
              <a:gd name="connsiteX52" fmla="*/ 2095500 w 3280834"/>
              <a:gd name="connsiteY52" fmla="*/ 317500 h 1058333"/>
              <a:gd name="connsiteX53" fmla="*/ 2120900 w 3280834"/>
              <a:gd name="connsiteY53" fmla="*/ 296333 h 1058333"/>
              <a:gd name="connsiteX54" fmla="*/ 2133600 w 3280834"/>
              <a:gd name="connsiteY54" fmla="*/ 283633 h 1058333"/>
              <a:gd name="connsiteX55" fmla="*/ 2142067 w 3280834"/>
              <a:gd name="connsiteY55" fmla="*/ 270933 h 1058333"/>
              <a:gd name="connsiteX56" fmla="*/ 2154767 w 3280834"/>
              <a:gd name="connsiteY56" fmla="*/ 262467 h 1058333"/>
              <a:gd name="connsiteX57" fmla="*/ 2180167 w 3280834"/>
              <a:gd name="connsiteY57" fmla="*/ 237067 h 1058333"/>
              <a:gd name="connsiteX58" fmla="*/ 2192867 w 3280834"/>
              <a:gd name="connsiteY58" fmla="*/ 224367 h 1058333"/>
              <a:gd name="connsiteX59" fmla="*/ 2205567 w 3280834"/>
              <a:gd name="connsiteY59" fmla="*/ 211667 h 1058333"/>
              <a:gd name="connsiteX60" fmla="*/ 2214034 w 3280834"/>
              <a:gd name="connsiteY60" fmla="*/ 198967 h 1058333"/>
              <a:gd name="connsiteX61" fmla="*/ 2230967 w 3280834"/>
              <a:gd name="connsiteY61" fmla="*/ 177800 h 1058333"/>
              <a:gd name="connsiteX62" fmla="*/ 2235200 w 3280834"/>
              <a:gd name="connsiteY62" fmla="*/ 165100 h 1058333"/>
              <a:gd name="connsiteX63" fmla="*/ 2252134 w 3280834"/>
              <a:gd name="connsiteY63" fmla="*/ 152400 h 1058333"/>
              <a:gd name="connsiteX64" fmla="*/ 2260600 w 3280834"/>
              <a:gd name="connsiteY64" fmla="*/ 139700 h 1058333"/>
              <a:gd name="connsiteX65" fmla="*/ 2286000 w 3280834"/>
              <a:gd name="connsiteY65" fmla="*/ 118533 h 1058333"/>
              <a:gd name="connsiteX66" fmla="*/ 2302934 w 3280834"/>
              <a:gd name="connsiteY66" fmla="*/ 110067 h 1058333"/>
              <a:gd name="connsiteX67" fmla="*/ 2332567 w 3280834"/>
              <a:gd name="connsiteY67" fmla="*/ 80433 h 1058333"/>
              <a:gd name="connsiteX68" fmla="*/ 2345267 w 3280834"/>
              <a:gd name="connsiteY68" fmla="*/ 71967 h 1058333"/>
              <a:gd name="connsiteX69" fmla="*/ 2374900 w 3280834"/>
              <a:gd name="connsiteY69" fmla="*/ 46567 h 1058333"/>
              <a:gd name="connsiteX70" fmla="*/ 2387600 w 3280834"/>
              <a:gd name="connsiteY70" fmla="*/ 42333 h 1058333"/>
              <a:gd name="connsiteX71" fmla="*/ 2400300 w 3280834"/>
              <a:gd name="connsiteY71" fmla="*/ 33867 h 1058333"/>
              <a:gd name="connsiteX72" fmla="*/ 2429934 w 3280834"/>
              <a:gd name="connsiteY72" fmla="*/ 25400 h 1058333"/>
              <a:gd name="connsiteX73" fmla="*/ 2442634 w 3280834"/>
              <a:gd name="connsiteY73" fmla="*/ 16933 h 1058333"/>
              <a:gd name="connsiteX74" fmla="*/ 2472267 w 3280834"/>
              <a:gd name="connsiteY74" fmla="*/ 8467 h 1058333"/>
              <a:gd name="connsiteX75" fmla="*/ 2484967 w 3280834"/>
              <a:gd name="connsiteY75" fmla="*/ 4233 h 1058333"/>
              <a:gd name="connsiteX76" fmla="*/ 2527300 w 3280834"/>
              <a:gd name="connsiteY76" fmla="*/ 0 h 1058333"/>
              <a:gd name="connsiteX77" fmla="*/ 2620434 w 3280834"/>
              <a:gd name="connsiteY77" fmla="*/ 4233 h 1058333"/>
              <a:gd name="connsiteX78" fmla="*/ 2650067 w 3280834"/>
              <a:gd name="connsiteY78" fmla="*/ 12700 h 1058333"/>
              <a:gd name="connsiteX79" fmla="*/ 2679700 w 3280834"/>
              <a:gd name="connsiteY79" fmla="*/ 50800 h 1058333"/>
              <a:gd name="connsiteX80" fmla="*/ 2696634 w 3280834"/>
              <a:gd name="connsiteY80" fmla="*/ 93133 h 1058333"/>
              <a:gd name="connsiteX81" fmla="*/ 2709334 w 3280834"/>
              <a:gd name="connsiteY81" fmla="*/ 152400 h 1058333"/>
              <a:gd name="connsiteX82" fmla="*/ 2717800 w 3280834"/>
              <a:gd name="connsiteY82" fmla="*/ 186267 h 1058333"/>
              <a:gd name="connsiteX83" fmla="*/ 2722034 w 3280834"/>
              <a:gd name="connsiteY83" fmla="*/ 203200 h 1058333"/>
              <a:gd name="connsiteX84" fmla="*/ 2730500 w 3280834"/>
              <a:gd name="connsiteY84" fmla="*/ 228600 h 1058333"/>
              <a:gd name="connsiteX85" fmla="*/ 2738967 w 3280834"/>
              <a:gd name="connsiteY85" fmla="*/ 258233 h 1058333"/>
              <a:gd name="connsiteX86" fmla="*/ 2743200 w 3280834"/>
              <a:gd name="connsiteY86" fmla="*/ 270933 h 1058333"/>
              <a:gd name="connsiteX87" fmla="*/ 2755900 w 3280834"/>
              <a:gd name="connsiteY87" fmla="*/ 287867 h 1058333"/>
              <a:gd name="connsiteX88" fmla="*/ 2760134 w 3280834"/>
              <a:gd name="connsiteY88" fmla="*/ 300567 h 1058333"/>
              <a:gd name="connsiteX89" fmla="*/ 2772834 w 3280834"/>
              <a:gd name="connsiteY89" fmla="*/ 304800 h 1058333"/>
              <a:gd name="connsiteX90" fmla="*/ 2777067 w 3280834"/>
              <a:gd name="connsiteY90" fmla="*/ 321733 h 1058333"/>
              <a:gd name="connsiteX91" fmla="*/ 2802467 w 3280834"/>
              <a:gd name="connsiteY91" fmla="*/ 338667 h 1058333"/>
              <a:gd name="connsiteX92" fmla="*/ 2823634 w 3280834"/>
              <a:gd name="connsiteY92" fmla="*/ 364067 h 1058333"/>
              <a:gd name="connsiteX93" fmla="*/ 2849034 w 3280834"/>
              <a:gd name="connsiteY93" fmla="*/ 381000 h 1058333"/>
              <a:gd name="connsiteX94" fmla="*/ 2891367 w 3280834"/>
              <a:gd name="connsiteY94" fmla="*/ 406400 h 1058333"/>
              <a:gd name="connsiteX95" fmla="*/ 2904067 w 3280834"/>
              <a:gd name="connsiteY95" fmla="*/ 410633 h 1058333"/>
              <a:gd name="connsiteX96" fmla="*/ 2933700 w 3280834"/>
              <a:gd name="connsiteY96" fmla="*/ 427567 h 1058333"/>
              <a:gd name="connsiteX97" fmla="*/ 2946400 w 3280834"/>
              <a:gd name="connsiteY97" fmla="*/ 436033 h 1058333"/>
              <a:gd name="connsiteX98" fmla="*/ 2976034 w 3280834"/>
              <a:gd name="connsiteY98" fmla="*/ 444500 h 1058333"/>
              <a:gd name="connsiteX99" fmla="*/ 3005667 w 3280834"/>
              <a:gd name="connsiteY99" fmla="*/ 457200 h 1058333"/>
              <a:gd name="connsiteX100" fmla="*/ 3022600 w 3280834"/>
              <a:gd name="connsiteY100" fmla="*/ 461433 h 1058333"/>
              <a:gd name="connsiteX101" fmla="*/ 3039534 w 3280834"/>
              <a:gd name="connsiteY101" fmla="*/ 474133 h 1058333"/>
              <a:gd name="connsiteX102" fmla="*/ 3064934 w 3280834"/>
              <a:gd name="connsiteY102" fmla="*/ 482600 h 1058333"/>
              <a:gd name="connsiteX103" fmla="*/ 3077634 w 3280834"/>
              <a:gd name="connsiteY103" fmla="*/ 486833 h 1058333"/>
              <a:gd name="connsiteX104" fmla="*/ 3090334 w 3280834"/>
              <a:gd name="connsiteY104" fmla="*/ 491067 h 1058333"/>
              <a:gd name="connsiteX105" fmla="*/ 3111500 w 3280834"/>
              <a:gd name="connsiteY105" fmla="*/ 495300 h 1058333"/>
              <a:gd name="connsiteX106" fmla="*/ 3179234 w 3280834"/>
              <a:gd name="connsiteY106" fmla="*/ 508000 h 1058333"/>
              <a:gd name="connsiteX107" fmla="*/ 3213100 w 3280834"/>
              <a:gd name="connsiteY107" fmla="*/ 516467 h 1058333"/>
              <a:gd name="connsiteX108" fmla="*/ 3280834 w 3280834"/>
              <a:gd name="connsiteY108"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914400 h 1058333"/>
              <a:gd name="connsiteX7" fmla="*/ 1109134 w 3280834"/>
              <a:gd name="connsiteY7" fmla="*/ 901700 h 1058333"/>
              <a:gd name="connsiteX8" fmla="*/ 1219200 w 3280834"/>
              <a:gd name="connsiteY8" fmla="*/ 893233 h 1058333"/>
              <a:gd name="connsiteX9" fmla="*/ 1291167 w 3280834"/>
              <a:gd name="connsiteY9" fmla="*/ 880533 h 1058333"/>
              <a:gd name="connsiteX10" fmla="*/ 1325034 w 3280834"/>
              <a:gd name="connsiteY10" fmla="*/ 876300 h 1058333"/>
              <a:gd name="connsiteX11" fmla="*/ 1337734 w 3280834"/>
              <a:gd name="connsiteY11" fmla="*/ 867833 h 1058333"/>
              <a:gd name="connsiteX12" fmla="*/ 1354667 w 3280834"/>
              <a:gd name="connsiteY12" fmla="*/ 863600 h 1058333"/>
              <a:gd name="connsiteX13" fmla="*/ 1367367 w 3280834"/>
              <a:gd name="connsiteY13" fmla="*/ 859367 h 1058333"/>
              <a:gd name="connsiteX14" fmla="*/ 1384300 w 3280834"/>
              <a:gd name="connsiteY14" fmla="*/ 850900 h 1058333"/>
              <a:gd name="connsiteX15" fmla="*/ 1409700 w 3280834"/>
              <a:gd name="connsiteY15" fmla="*/ 842433 h 1058333"/>
              <a:gd name="connsiteX16" fmla="*/ 1422400 w 3280834"/>
              <a:gd name="connsiteY16" fmla="*/ 838200 h 1058333"/>
              <a:gd name="connsiteX17" fmla="*/ 1452034 w 3280834"/>
              <a:gd name="connsiteY17" fmla="*/ 825500 h 1058333"/>
              <a:gd name="connsiteX18" fmla="*/ 1468967 w 3280834"/>
              <a:gd name="connsiteY18" fmla="*/ 817033 h 1058333"/>
              <a:gd name="connsiteX19" fmla="*/ 1481667 w 3280834"/>
              <a:gd name="connsiteY19" fmla="*/ 812800 h 1058333"/>
              <a:gd name="connsiteX20" fmla="*/ 1511300 w 3280834"/>
              <a:gd name="connsiteY20" fmla="*/ 795867 h 1058333"/>
              <a:gd name="connsiteX21" fmla="*/ 1536700 w 3280834"/>
              <a:gd name="connsiteY21" fmla="*/ 783167 h 1058333"/>
              <a:gd name="connsiteX22" fmla="*/ 1562100 w 3280834"/>
              <a:gd name="connsiteY22" fmla="*/ 766233 h 1058333"/>
              <a:gd name="connsiteX23" fmla="*/ 1579034 w 3280834"/>
              <a:gd name="connsiteY23" fmla="*/ 757767 h 1058333"/>
              <a:gd name="connsiteX24" fmla="*/ 1621367 w 3280834"/>
              <a:gd name="connsiteY24" fmla="*/ 732367 h 1058333"/>
              <a:gd name="connsiteX25" fmla="*/ 1634067 w 3280834"/>
              <a:gd name="connsiteY25" fmla="*/ 706967 h 1058333"/>
              <a:gd name="connsiteX26" fmla="*/ 1659467 w 3280834"/>
              <a:gd name="connsiteY26" fmla="*/ 690033 h 1058333"/>
              <a:gd name="connsiteX27" fmla="*/ 1672167 w 3280834"/>
              <a:gd name="connsiteY27" fmla="*/ 681567 h 1058333"/>
              <a:gd name="connsiteX28" fmla="*/ 1684867 w 3280834"/>
              <a:gd name="connsiteY28" fmla="*/ 668867 h 1058333"/>
              <a:gd name="connsiteX29" fmla="*/ 1701800 w 3280834"/>
              <a:gd name="connsiteY29" fmla="*/ 656167 h 1058333"/>
              <a:gd name="connsiteX30" fmla="*/ 1727200 w 3280834"/>
              <a:gd name="connsiteY30" fmla="*/ 647700 h 1058333"/>
              <a:gd name="connsiteX31" fmla="*/ 1752600 w 3280834"/>
              <a:gd name="connsiteY31" fmla="*/ 630767 h 1058333"/>
              <a:gd name="connsiteX32" fmla="*/ 1778000 w 3280834"/>
              <a:gd name="connsiteY32" fmla="*/ 613833 h 1058333"/>
              <a:gd name="connsiteX33" fmla="*/ 1790700 w 3280834"/>
              <a:gd name="connsiteY33" fmla="*/ 601133 h 1058333"/>
              <a:gd name="connsiteX34" fmla="*/ 1807634 w 3280834"/>
              <a:gd name="connsiteY34" fmla="*/ 596900 h 1058333"/>
              <a:gd name="connsiteX35" fmla="*/ 1816100 w 3280834"/>
              <a:gd name="connsiteY35" fmla="*/ 584200 h 1058333"/>
              <a:gd name="connsiteX36" fmla="*/ 1833034 w 3280834"/>
              <a:gd name="connsiteY36" fmla="*/ 575733 h 1058333"/>
              <a:gd name="connsiteX37" fmla="*/ 1845734 w 3280834"/>
              <a:gd name="connsiteY37" fmla="*/ 567267 h 1058333"/>
              <a:gd name="connsiteX38" fmla="*/ 1871134 w 3280834"/>
              <a:gd name="connsiteY38" fmla="*/ 541867 h 1058333"/>
              <a:gd name="connsiteX39" fmla="*/ 1883834 w 3280834"/>
              <a:gd name="connsiteY39" fmla="*/ 533400 h 1058333"/>
              <a:gd name="connsiteX40" fmla="*/ 1926167 w 3280834"/>
              <a:gd name="connsiteY40" fmla="*/ 495300 h 1058333"/>
              <a:gd name="connsiteX41" fmla="*/ 1951567 w 3280834"/>
              <a:gd name="connsiteY41" fmla="*/ 469900 h 1058333"/>
              <a:gd name="connsiteX42" fmla="*/ 1976967 w 3280834"/>
              <a:gd name="connsiteY42" fmla="*/ 452967 h 1058333"/>
              <a:gd name="connsiteX43" fmla="*/ 1989667 w 3280834"/>
              <a:gd name="connsiteY43" fmla="*/ 440267 h 1058333"/>
              <a:gd name="connsiteX44" fmla="*/ 1993900 w 3280834"/>
              <a:gd name="connsiteY44" fmla="*/ 427567 h 1058333"/>
              <a:gd name="connsiteX45" fmla="*/ 2006600 w 3280834"/>
              <a:gd name="connsiteY45" fmla="*/ 423333 h 1058333"/>
              <a:gd name="connsiteX46" fmla="*/ 2019300 w 3280834"/>
              <a:gd name="connsiteY46" fmla="*/ 414867 h 1058333"/>
              <a:gd name="connsiteX47" fmla="*/ 2023534 w 3280834"/>
              <a:gd name="connsiteY47" fmla="*/ 402167 h 1058333"/>
              <a:gd name="connsiteX48" fmla="*/ 2036234 w 3280834"/>
              <a:gd name="connsiteY48" fmla="*/ 393700 h 1058333"/>
              <a:gd name="connsiteX49" fmla="*/ 2057400 w 3280834"/>
              <a:gd name="connsiteY49" fmla="*/ 359833 h 1058333"/>
              <a:gd name="connsiteX50" fmla="*/ 2070100 w 3280834"/>
              <a:gd name="connsiteY50" fmla="*/ 334433 h 1058333"/>
              <a:gd name="connsiteX51" fmla="*/ 2095500 w 3280834"/>
              <a:gd name="connsiteY51" fmla="*/ 317500 h 1058333"/>
              <a:gd name="connsiteX52" fmla="*/ 2120900 w 3280834"/>
              <a:gd name="connsiteY52" fmla="*/ 296333 h 1058333"/>
              <a:gd name="connsiteX53" fmla="*/ 2133600 w 3280834"/>
              <a:gd name="connsiteY53" fmla="*/ 283633 h 1058333"/>
              <a:gd name="connsiteX54" fmla="*/ 2142067 w 3280834"/>
              <a:gd name="connsiteY54" fmla="*/ 270933 h 1058333"/>
              <a:gd name="connsiteX55" fmla="*/ 2154767 w 3280834"/>
              <a:gd name="connsiteY55" fmla="*/ 262467 h 1058333"/>
              <a:gd name="connsiteX56" fmla="*/ 2180167 w 3280834"/>
              <a:gd name="connsiteY56" fmla="*/ 237067 h 1058333"/>
              <a:gd name="connsiteX57" fmla="*/ 2192867 w 3280834"/>
              <a:gd name="connsiteY57" fmla="*/ 224367 h 1058333"/>
              <a:gd name="connsiteX58" fmla="*/ 2205567 w 3280834"/>
              <a:gd name="connsiteY58" fmla="*/ 211667 h 1058333"/>
              <a:gd name="connsiteX59" fmla="*/ 2214034 w 3280834"/>
              <a:gd name="connsiteY59" fmla="*/ 198967 h 1058333"/>
              <a:gd name="connsiteX60" fmla="*/ 2230967 w 3280834"/>
              <a:gd name="connsiteY60" fmla="*/ 177800 h 1058333"/>
              <a:gd name="connsiteX61" fmla="*/ 2235200 w 3280834"/>
              <a:gd name="connsiteY61" fmla="*/ 165100 h 1058333"/>
              <a:gd name="connsiteX62" fmla="*/ 2252134 w 3280834"/>
              <a:gd name="connsiteY62" fmla="*/ 152400 h 1058333"/>
              <a:gd name="connsiteX63" fmla="*/ 2260600 w 3280834"/>
              <a:gd name="connsiteY63" fmla="*/ 139700 h 1058333"/>
              <a:gd name="connsiteX64" fmla="*/ 2286000 w 3280834"/>
              <a:gd name="connsiteY64" fmla="*/ 118533 h 1058333"/>
              <a:gd name="connsiteX65" fmla="*/ 2302934 w 3280834"/>
              <a:gd name="connsiteY65" fmla="*/ 110067 h 1058333"/>
              <a:gd name="connsiteX66" fmla="*/ 2332567 w 3280834"/>
              <a:gd name="connsiteY66" fmla="*/ 80433 h 1058333"/>
              <a:gd name="connsiteX67" fmla="*/ 2345267 w 3280834"/>
              <a:gd name="connsiteY67" fmla="*/ 71967 h 1058333"/>
              <a:gd name="connsiteX68" fmla="*/ 2374900 w 3280834"/>
              <a:gd name="connsiteY68" fmla="*/ 46567 h 1058333"/>
              <a:gd name="connsiteX69" fmla="*/ 2387600 w 3280834"/>
              <a:gd name="connsiteY69" fmla="*/ 42333 h 1058333"/>
              <a:gd name="connsiteX70" fmla="*/ 2400300 w 3280834"/>
              <a:gd name="connsiteY70" fmla="*/ 33867 h 1058333"/>
              <a:gd name="connsiteX71" fmla="*/ 2429934 w 3280834"/>
              <a:gd name="connsiteY71" fmla="*/ 25400 h 1058333"/>
              <a:gd name="connsiteX72" fmla="*/ 2442634 w 3280834"/>
              <a:gd name="connsiteY72" fmla="*/ 16933 h 1058333"/>
              <a:gd name="connsiteX73" fmla="*/ 2472267 w 3280834"/>
              <a:gd name="connsiteY73" fmla="*/ 8467 h 1058333"/>
              <a:gd name="connsiteX74" fmla="*/ 2484967 w 3280834"/>
              <a:gd name="connsiteY74" fmla="*/ 4233 h 1058333"/>
              <a:gd name="connsiteX75" fmla="*/ 2527300 w 3280834"/>
              <a:gd name="connsiteY75" fmla="*/ 0 h 1058333"/>
              <a:gd name="connsiteX76" fmla="*/ 2620434 w 3280834"/>
              <a:gd name="connsiteY76" fmla="*/ 4233 h 1058333"/>
              <a:gd name="connsiteX77" fmla="*/ 2650067 w 3280834"/>
              <a:gd name="connsiteY77" fmla="*/ 12700 h 1058333"/>
              <a:gd name="connsiteX78" fmla="*/ 2679700 w 3280834"/>
              <a:gd name="connsiteY78" fmla="*/ 50800 h 1058333"/>
              <a:gd name="connsiteX79" fmla="*/ 2696634 w 3280834"/>
              <a:gd name="connsiteY79" fmla="*/ 93133 h 1058333"/>
              <a:gd name="connsiteX80" fmla="*/ 2709334 w 3280834"/>
              <a:gd name="connsiteY80" fmla="*/ 152400 h 1058333"/>
              <a:gd name="connsiteX81" fmla="*/ 2717800 w 3280834"/>
              <a:gd name="connsiteY81" fmla="*/ 186267 h 1058333"/>
              <a:gd name="connsiteX82" fmla="*/ 2722034 w 3280834"/>
              <a:gd name="connsiteY82" fmla="*/ 203200 h 1058333"/>
              <a:gd name="connsiteX83" fmla="*/ 2730500 w 3280834"/>
              <a:gd name="connsiteY83" fmla="*/ 228600 h 1058333"/>
              <a:gd name="connsiteX84" fmla="*/ 2738967 w 3280834"/>
              <a:gd name="connsiteY84" fmla="*/ 258233 h 1058333"/>
              <a:gd name="connsiteX85" fmla="*/ 2743200 w 3280834"/>
              <a:gd name="connsiteY85" fmla="*/ 270933 h 1058333"/>
              <a:gd name="connsiteX86" fmla="*/ 2755900 w 3280834"/>
              <a:gd name="connsiteY86" fmla="*/ 287867 h 1058333"/>
              <a:gd name="connsiteX87" fmla="*/ 2760134 w 3280834"/>
              <a:gd name="connsiteY87" fmla="*/ 300567 h 1058333"/>
              <a:gd name="connsiteX88" fmla="*/ 2772834 w 3280834"/>
              <a:gd name="connsiteY88" fmla="*/ 304800 h 1058333"/>
              <a:gd name="connsiteX89" fmla="*/ 2777067 w 3280834"/>
              <a:gd name="connsiteY89" fmla="*/ 321733 h 1058333"/>
              <a:gd name="connsiteX90" fmla="*/ 2802467 w 3280834"/>
              <a:gd name="connsiteY90" fmla="*/ 338667 h 1058333"/>
              <a:gd name="connsiteX91" fmla="*/ 2823634 w 3280834"/>
              <a:gd name="connsiteY91" fmla="*/ 364067 h 1058333"/>
              <a:gd name="connsiteX92" fmla="*/ 2849034 w 3280834"/>
              <a:gd name="connsiteY92" fmla="*/ 381000 h 1058333"/>
              <a:gd name="connsiteX93" fmla="*/ 2891367 w 3280834"/>
              <a:gd name="connsiteY93" fmla="*/ 406400 h 1058333"/>
              <a:gd name="connsiteX94" fmla="*/ 2904067 w 3280834"/>
              <a:gd name="connsiteY94" fmla="*/ 410633 h 1058333"/>
              <a:gd name="connsiteX95" fmla="*/ 2933700 w 3280834"/>
              <a:gd name="connsiteY95" fmla="*/ 427567 h 1058333"/>
              <a:gd name="connsiteX96" fmla="*/ 2946400 w 3280834"/>
              <a:gd name="connsiteY96" fmla="*/ 436033 h 1058333"/>
              <a:gd name="connsiteX97" fmla="*/ 2976034 w 3280834"/>
              <a:gd name="connsiteY97" fmla="*/ 444500 h 1058333"/>
              <a:gd name="connsiteX98" fmla="*/ 3005667 w 3280834"/>
              <a:gd name="connsiteY98" fmla="*/ 457200 h 1058333"/>
              <a:gd name="connsiteX99" fmla="*/ 3022600 w 3280834"/>
              <a:gd name="connsiteY99" fmla="*/ 461433 h 1058333"/>
              <a:gd name="connsiteX100" fmla="*/ 3039534 w 3280834"/>
              <a:gd name="connsiteY100" fmla="*/ 474133 h 1058333"/>
              <a:gd name="connsiteX101" fmla="*/ 3064934 w 3280834"/>
              <a:gd name="connsiteY101" fmla="*/ 482600 h 1058333"/>
              <a:gd name="connsiteX102" fmla="*/ 3077634 w 3280834"/>
              <a:gd name="connsiteY102" fmla="*/ 486833 h 1058333"/>
              <a:gd name="connsiteX103" fmla="*/ 3090334 w 3280834"/>
              <a:gd name="connsiteY103" fmla="*/ 491067 h 1058333"/>
              <a:gd name="connsiteX104" fmla="*/ 3111500 w 3280834"/>
              <a:gd name="connsiteY104" fmla="*/ 495300 h 1058333"/>
              <a:gd name="connsiteX105" fmla="*/ 3179234 w 3280834"/>
              <a:gd name="connsiteY105" fmla="*/ 508000 h 1058333"/>
              <a:gd name="connsiteX106" fmla="*/ 3213100 w 3280834"/>
              <a:gd name="connsiteY106" fmla="*/ 516467 h 1058333"/>
              <a:gd name="connsiteX107" fmla="*/ 3280834 w 3280834"/>
              <a:gd name="connsiteY107"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914400 h 1058333"/>
              <a:gd name="connsiteX7" fmla="*/ 1219200 w 3280834"/>
              <a:gd name="connsiteY7" fmla="*/ 893233 h 1058333"/>
              <a:gd name="connsiteX8" fmla="*/ 1291167 w 3280834"/>
              <a:gd name="connsiteY8" fmla="*/ 880533 h 1058333"/>
              <a:gd name="connsiteX9" fmla="*/ 1325034 w 3280834"/>
              <a:gd name="connsiteY9" fmla="*/ 876300 h 1058333"/>
              <a:gd name="connsiteX10" fmla="*/ 1337734 w 3280834"/>
              <a:gd name="connsiteY10" fmla="*/ 867833 h 1058333"/>
              <a:gd name="connsiteX11" fmla="*/ 1354667 w 3280834"/>
              <a:gd name="connsiteY11" fmla="*/ 863600 h 1058333"/>
              <a:gd name="connsiteX12" fmla="*/ 1367367 w 3280834"/>
              <a:gd name="connsiteY12" fmla="*/ 859367 h 1058333"/>
              <a:gd name="connsiteX13" fmla="*/ 1384300 w 3280834"/>
              <a:gd name="connsiteY13" fmla="*/ 850900 h 1058333"/>
              <a:gd name="connsiteX14" fmla="*/ 1409700 w 3280834"/>
              <a:gd name="connsiteY14" fmla="*/ 842433 h 1058333"/>
              <a:gd name="connsiteX15" fmla="*/ 1422400 w 3280834"/>
              <a:gd name="connsiteY15" fmla="*/ 838200 h 1058333"/>
              <a:gd name="connsiteX16" fmla="*/ 1452034 w 3280834"/>
              <a:gd name="connsiteY16" fmla="*/ 825500 h 1058333"/>
              <a:gd name="connsiteX17" fmla="*/ 1468967 w 3280834"/>
              <a:gd name="connsiteY17" fmla="*/ 817033 h 1058333"/>
              <a:gd name="connsiteX18" fmla="*/ 1481667 w 3280834"/>
              <a:gd name="connsiteY18" fmla="*/ 812800 h 1058333"/>
              <a:gd name="connsiteX19" fmla="*/ 1511300 w 3280834"/>
              <a:gd name="connsiteY19" fmla="*/ 795867 h 1058333"/>
              <a:gd name="connsiteX20" fmla="*/ 1536700 w 3280834"/>
              <a:gd name="connsiteY20" fmla="*/ 783167 h 1058333"/>
              <a:gd name="connsiteX21" fmla="*/ 1562100 w 3280834"/>
              <a:gd name="connsiteY21" fmla="*/ 766233 h 1058333"/>
              <a:gd name="connsiteX22" fmla="*/ 1579034 w 3280834"/>
              <a:gd name="connsiteY22" fmla="*/ 757767 h 1058333"/>
              <a:gd name="connsiteX23" fmla="*/ 1621367 w 3280834"/>
              <a:gd name="connsiteY23" fmla="*/ 732367 h 1058333"/>
              <a:gd name="connsiteX24" fmla="*/ 1634067 w 3280834"/>
              <a:gd name="connsiteY24" fmla="*/ 706967 h 1058333"/>
              <a:gd name="connsiteX25" fmla="*/ 1659467 w 3280834"/>
              <a:gd name="connsiteY25" fmla="*/ 690033 h 1058333"/>
              <a:gd name="connsiteX26" fmla="*/ 1672167 w 3280834"/>
              <a:gd name="connsiteY26" fmla="*/ 681567 h 1058333"/>
              <a:gd name="connsiteX27" fmla="*/ 1684867 w 3280834"/>
              <a:gd name="connsiteY27" fmla="*/ 668867 h 1058333"/>
              <a:gd name="connsiteX28" fmla="*/ 1701800 w 3280834"/>
              <a:gd name="connsiteY28" fmla="*/ 656167 h 1058333"/>
              <a:gd name="connsiteX29" fmla="*/ 1727200 w 3280834"/>
              <a:gd name="connsiteY29" fmla="*/ 647700 h 1058333"/>
              <a:gd name="connsiteX30" fmla="*/ 1752600 w 3280834"/>
              <a:gd name="connsiteY30" fmla="*/ 630767 h 1058333"/>
              <a:gd name="connsiteX31" fmla="*/ 1778000 w 3280834"/>
              <a:gd name="connsiteY31" fmla="*/ 613833 h 1058333"/>
              <a:gd name="connsiteX32" fmla="*/ 1790700 w 3280834"/>
              <a:gd name="connsiteY32" fmla="*/ 601133 h 1058333"/>
              <a:gd name="connsiteX33" fmla="*/ 1807634 w 3280834"/>
              <a:gd name="connsiteY33" fmla="*/ 596900 h 1058333"/>
              <a:gd name="connsiteX34" fmla="*/ 1816100 w 3280834"/>
              <a:gd name="connsiteY34" fmla="*/ 584200 h 1058333"/>
              <a:gd name="connsiteX35" fmla="*/ 1833034 w 3280834"/>
              <a:gd name="connsiteY35" fmla="*/ 575733 h 1058333"/>
              <a:gd name="connsiteX36" fmla="*/ 1845734 w 3280834"/>
              <a:gd name="connsiteY36" fmla="*/ 567267 h 1058333"/>
              <a:gd name="connsiteX37" fmla="*/ 1871134 w 3280834"/>
              <a:gd name="connsiteY37" fmla="*/ 541867 h 1058333"/>
              <a:gd name="connsiteX38" fmla="*/ 1883834 w 3280834"/>
              <a:gd name="connsiteY38" fmla="*/ 533400 h 1058333"/>
              <a:gd name="connsiteX39" fmla="*/ 1926167 w 3280834"/>
              <a:gd name="connsiteY39" fmla="*/ 495300 h 1058333"/>
              <a:gd name="connsiteX40" fmla="*/ 1951567 w 3280834"/>
              <a:gd name="connsiteY40" fmla="*/ 469900 h 1058333"/>
              <a:gd name="connsiteX41" fmla="*/ 1976967 w 3280834"/>
              <a:gd name="connsiteY41" fmla="*/ 452967 h 1058333"/>
              <a:gd name="connsiteX42" fmla="*/ 1989667 w 3280834"/>
              <a:gd name="connsiteY42" fmla="*/ 440267 h 1058333"/>
              <a:gd name="connsiteX43" fmla="*/ 1993900 w 3280834"/>
              <a:gd name="connsiteY43" fmla="*/ 427567 h 1058333"/>
              <a:gd name="connsiteX44" fmla="*/ 2006600 w 3280834"/>
              <a:gd name="connsiteY44" fmla="*/ 423333 h 1058333"/>
              <a:gd name="connsiteX45" fmla="*/ 2019300 w 3280834"/>
              <a:gd name="connsiteY45" fmla="*/ 414867 h 1058333"/>
              <a:gd name="connsiteX46" fmla="*/ 2023534 w 3280834"/>
              <a:gd name="connsiteY46" fmla="*/ 402167 h 1058333"/>
              <a:gd name="connsiteX47" fmla="*/ 2036234 w 3280834"/>
              <a:gd name="connsiteY47" fmla="*/ 393700 h 1058333"/>
              <a:gd name="connsiteX48" fmla="*/ 2057400 w 3280834"/>
              <a:gd name="connsiteY48" fmla="*/ 359833 h 1058333"/>
              <a:gd name="connsiteX49" fmla="*/ 2070100 w 3280834"/>
              <a:gd name="connsiteY49" fmla="*/ 334433 h 1058333"/>
              <a:gd name="connsiteX50" fmla="*/ 2095500 w 3280834"/>
              <a:gd name="connsiteY50" fmla="*/ 317500 h 1058333"/>
              <a:gd name="connsiteX51" fmla="*/ 2120900 w 3280834"/>
              <a:gd name="connsiteY51" fmla="*/ 296333 h 1058333"/>
              <a:gd name="connsiteX52" fmla="*/ 2133600 w 3280834"/>
              <a:gd name="connsiteY52" fmla="*/ 283633 h 1058333"/>
              <a:gd name="connsiteX53" fmla="*/ 2142067 w 3280834"/>
              <a:gd name="connsiteY53" fmla="*/ 270933 h 1058333"/>
              <a:gd name="connsiteX54" fmla="*/ 2154767 w 3280834"/>
              <a:gd name="connsiteY54" fmla="*/ 262467 h 1058333"/>
              <a:gd name="connsiteX55" fmla="*/ 2180167 w 3280834"/>
              <a:gd name="connsiteY55" fmla="*/ 237067 h 1058333"/>
              <a:gd name="connsiteX56" fmla="*/ 2192867 w 3280834"/>
              <a:gd name="connsiteY56" fmla="*/ 224367 h 1058333"/>
              <a:gd name="connsiteX57" fmla="*/ 2205567 w 3280834"/>
              <a:gd name="connsiteY57" fmla="*/ 211667 h 1058333"/>
              <a:gd name="connsiteX58" fmla="*/ 2214034 w 3280834"/>
              <a:gd name="connsiteY58" fmla="*/ 198967 h 1058333"/>
              <a:gd name="connsiteX59" fmla="*/ 2230967 w 3280834"/>
              <a:gd name="connsiteY59" fmla="*/ 177800 h 1058333"/>
              <a:gd name="connsiteX60" fmla="*/ 2235200 w 3280834"/>
              <a:gd name="connsiteY60" fmla="*/ 165100 h 1058333"/>
              <a:gd name="connsiteX61" fmla="*/ 2252134 w 3280834"/>
              <a:gd name="connsiteY61" fmla="*/ 152400 h 1058333"/>
              <a:gd name="connsiteX62" fmla="*/ 2260600 w 3280834"/>
              <a:gd name="connsiteY62" fmla="*/ 139700 h 1058333"/>
              <a:gd name="connsiteX63" fmla="*/ 2286000 w 3280834"/>
              <a:gd name="connsiteY63" fmla="*/ 118533 h 1058333"/>
              <a:gd name="connsiteX64" fmla="*/ 2302934 w 3280834"/>
              <a:gd name="connsiteY64" fmla="*/ 110067 h 1058333"/>
              <a:gd name="connsiteX65" fmla="*/ 2332567 w 3280834"/>
              <a:gd name="connsiteY65" fmla="*/ 80433 h 1058333"/>
              <a:gd name="connsiteX66" fmla="*/ 2345267 w 3280834"/>
              <a:gd name="connsiteY66" fmla="*/ 71967 h 1058333"/>
              <a:gd name="connsiteX67" fmla="*/ 2374900 w 3280834"/>
              <a:gd name="connsiteY67" fmla="*/ 46567 h 1058333"/>
              <a:gd name="connsiteX68" fmla="*/ 2387600 w 3280834"/>
              <a:gd name="connsiteY68" fmla="*/ 42333 h 1058333"/>
              <a:gd name="connsiteX69" fmla="*/ 2400300 w 3280834"/>
              <a:gd name="connsiteY69" fmla="*/ 33867 h 1058333"/>
              <a:gd name="connsiteX70" fmla="*/ 2429934 w 3280834"/>
              <a:gd name="connsiteY70" fmla="*/ 25400 h 1058333"/>
              <a:gd name="connsiteX71" fmla="*/ 2442634 w 3280834"/>
              <a:gd name="connsiteY71" fmla="*/ 16933 h 1058333"/>
              <a:gd name="connsiteX72" fmla="*/ 2472267 w 3280834"/>
              <a:gd name="connsiteY72" fmla="*/ 8467 h 1058333"/>
              <a:gd name="connsiteX73" fmla="*/ 2484967 w 3280834"/>
              <a:gd name="connsiteY73" fmla="*/ 4233 h 1058333"/>
              <a:gd name="connsiteX74" fmla="*/ 2527300 w 3280834"/>
              <a:gd name="connsiteY74" fmla="*/ 0 h 1058333"/>
              <a:gd name="connsiteX75" fmla="*/ 2620434 w 3280834"/>
              <a:gd name="connsiteY75" fmla="*/ 4233 h 1058333"/>
              <a:gd name="connsiteX76" fmla="*/ 2650067 w 3280834"/>
              <a:gd name="connsiteY76" fmla="*/ 12700 h 1058333"/>
              <a:gd name="connsiteX77" fmla="*/ 2679700 w 3280834"/>
              <a:gd name="connsiteY77" fmla="*/ 50800 h 1058333"/>
              <a:gd name="connsiteX78" fmla="*/ 2696634 w 3280834"/>
              <a:gd name="connsiteY78" fmla="*/ 93133 h 1058333"/>
              <a:gd name="connsiteX79" fmla="*/ 2709334 w 3280834"/>
              <a:gd name="connsiteY79" fmla="*/ 152400 h 1058333"/>
              <a:gd name="connsiteX80" fmla="*/ 2717800 w 3280834"/>
              <a:gd name="connsiteY80" fmla="*/ 186267 h 1058333"/>
              <a:gd name="connsiteX81" fmla="*/ 2722034 w 3280834"/>
              <a:gd name="connsiteY81" fmla="*/ 203200 h 1058333"/>
              <a:gd name="connsiteX82" fmla="*/ 2730500 w 3280834"/>
              <a:gd name="connsiteY82" fmla="*/ 228600 h 1058333"/>
              <a:gd name="connsiteX83" fmla="*/ 2738967 w 3280834"/>
              <a:gd name="connsiteY83" fmla="*/ 258233 h 1058333"/>
              <a:gd name="connsiteX84" fmla="*/ 2743200 w 3280834"/>
              <a:gd name="connsiteY84" fmla="*/ 270933 h 1058333"/>
              <a:gd name="connsiteX85" fmla="*/ 2755900 w 3280834"/>
              <a:gd name="connsiteY85" fmla="*/ 287867 h 1058333"/>
              <a:gd name="connsiteX86" fmla="*/ 2760134 w 3280834"/>
              <a:gd name="connsiteY86" fmla="*/ 300567 h 1058333"/>
              <a:gd name="connsiteX87" fmla="*/ 2772834 w 3280834"/>
              <a:gd name="connsiteY87" fmla="*/ 304800 h 1058333"/>
              <a:gd name="connsiteX88" fmla="*/ 2777067 w 3280834"/>
              <a:gd name="connsiteY88" fmla="*/ 321733 h 1058333"/>
              <a:gd name="connsiteX89" fmla="*/ 2802467 w 3280834"/>
              <a:gd name="connsiteY89" fmla="*/ 338667 h 1058333"/>
              <a:gd name="connsiteX90" fmla="*/ 2823634 w 3280834"/>
              <a:gd name="connsiteY90" fmla="*/ 364067 h 1058333"/>
              <a:gd name="connsiteX91" fmla="*/ 2849034 w 3280834"/>
              <a:gd name="connsiteY91" fmla="*/ 381000 h 1058333"/>
              <a:gd name="connsiteX92" fmla="*/ 2891367 w 3280834"/>
              <a:gd name="connsiteY92" fmla="*/ 406400 h 1058333"/>
              <a:gd name="connsiteX93" fmla="*/ 2904067 w 3280834"/>
              <a:gd name="connsiteY93" fmla="*/ 410633 h 1058333"/>
              <a:gd name="connsiteX94" fmla="*/ 2933700 w 3280834"/>
              <a:gd name="connsiteY94" fmla="*/ 427567 h 1058333"/>
              <a:gd name="connsiteX95" fmla="*/ 2946400 w 3280834"/>
              <a:gd name="connsiteY95" fmla="*/ 436033 h 1058333"/>
              <a:gd name="connsiteX96" fmla="*/ 2976034 w 3280834"/>
              <a:gd name="connsiteY96" fmla="*/ 444500 h 1058333"/>
              <a:gd name="connsiteX97" fmla="*/ 3005667 w 3280834"/>
              <a:gd name="connsiteY97" fmla="*/ 457200 h 1058333"/>
              <a:gd name="connsiteX98" fmla="*/ 3022600 w 3280834"/>
              <a:gd name="connsiteY98" fmla="*/ 461433 h 1058333"/>
              <a:gd name="connsiteX99" fmla="*/ 3039534 w 3280834"/>
              <a:gd name="connsiteY99" fmla="*/ 474133 h 1058333"/>
              <a:gd name="connsiteX100" fmla="*/ 3064934 w 3280834"/>
              <a:gd name="connsiteY100" fmla="*/ 482600 h 1058333"/>
              <a:gd name="connsiteX101" fmla="*/ 3077634 w 3280834"/>
              <a:gd name="connsiteY101" fmla="*/ 486833 h 1058333"/>
              <a:gd name="connsiteX102" fmla="*/ 3090334 w 3280834"/>
              <a:gd name="connsiteY102" fmla="*/ 491067 h 1058333"/>
              <a:gd name="connsiteX103" fmla="*/ 3111500 w 3280834"/>
              <a:gd name="connsiteY103" fmla="*/ 495300 h 1058333"/>
              <a:gd name="connsiteX104" fmla="*/ 3179234 w 3280834"/>
              <a:gd name="connsiteY104" fmla="*/ 508000 h 1058333"/>
              <a:gd name="connsiteX105" fmla="*/ 3213100 w 3280834"/>
              <a:gd name="connsiteY105" fmla="*/ 516467 h 1058333"/>
              <a:gd name="connsiteX106" fmla="*/ 3280834 w 3280834"/>
              <a:gd name="connsiteY106"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291167 w 3280834"/>
              <a:gd name="connsiteY8" fmla="*/ 880533 h 1058333"/>
              <a:gd name="connsiteX9" fmla="*/ 1325034 w 3280834"/>
              <a:gd name="connsiteY9" fmla="*/ 876300 h 1058333"/>
              <a:gd name="connsiteX10" fmla="*/ 1337734 w 3280834"/>
              <a:gd name="connsiteY10" fmla="*/ 867833 h 1058333"/>
              <a:gd name="connsiteX11" fmla="*/ 1354667 w 3280834"/>
              <a:gd name="connsiteY11" fmla="*/ 863600 h 1058333"/>
              <a:gd name="connsiteX12" fmla="*/ 1367367 w 3280834"/>
              <a:gd name="connsiteY12" fmla="*/ 859367 h 1058333"/>
              <a:gd name="connsiteX13" fmla="*/ 1384300 w 3280834"/>
              <a:gd name="connsiteY13" fmla="*/ 850900 h 1058333"/>
              <a:gd name="connsiteX14" fmla="*/ 1409700 w 3280834"/>
              <a:gd name="connsiteY14" fmla="*/ 842433 h 1058333"/>
              <a:gd name="connsiteX15" fmla="*/ 1422400 w 3280834"/>
              <a:gd name="connsiteY15" fmla="*/ 838200 h 1058333"/>
              <a:gd name="connsiteX16" fmla="*/ 1452034 w 3280834"/>
              <a:gd name="connsiteY16" fmla="*/ 825500 h 1058333"/>
              <a:gd name="connsiteX17" fmla="*/ 1468967 w 3280834"/>
              <a:gd name="connsiteY17" fmla="*/ 817033 h 1058333"/>
              <a:gd name="connsiteX18" fmla="*/ 1481667 w 3280834"/>
              <a:gd name="connsiteY18" fmla="*/ 812800 h 1058333"/>
              <a:gd name="connsiteX19" fmla="*/ 1511300 w 3280834"/>
              <a:gd name="connsiteY19" fmla="*/ 795867 h 1058333"/>
              <a:gd name="connsiteX20" fmla="*/ 1536700 w 3280834"/>
              <a:gd name="connsiteY20" fmla="*/ 783167 h 1058333"/>
              <a:gd name="connsiteX21" fmla="*/ 1562100 w 3280834"/>
              <a:gd name="connsiteY21" fmla="*/ 766233 h 1058333"/>
              <a:gd name="connsiteX22" fmla="*/ 1579034 w 3280834"/>
              <a:gd name="connsiteY22" fmla="*/ 757767 h 1058333"/>
              <a:gd name="connsiteX23" fmla="*/ 1621367 w 3280834"/>
              <a:gd name="connsiteY23" fmla="*/ 732367 h 1058333"/>
              <a:gd name="connsiteX24" fmla="*/ 1634067 w 3280834"/>
              <a:gd name="connsiteY24" fmla="*/ 706967 h 1058333"/>
              <a:gd name="connsiteX25" fmla="*/ 1659467 w 3280834"/>
              <a:gd name="connsiteY25" fmla="*/ 690033 h 1058333"/>
              <a:gd name="connsiteX26" fmla="*/ 1672167 w 3280834"/>
              <a:gd name="connsiteY26" fmla="*/ 681567 h 1058333"/>
              <a:gd name="connsiteX27" fmla="*/ 1684867 w 3280834"/>
              <a:gd name="connsiteY27" fmla="*/ 668867 h 1058333"/>
              <a:gd name="connsiteX28" fmla="*/ 1701800 w 3280834"/>
              <a:gd name="connsiteY28" fmla="*/ 656167 h 1058333"/>
              <a:gd name="connsiteX29" fmla="*/ 1727200 w 3280834"/>
              <a:gd name="connsiteY29" fmla="*/ 647700 h 1058333"/>
              <a:gd name="connsiteX30" fmla="*/ 1752600 w 3280834"/>
              <a:gd name="connsiteY30" fmla="*/ 630767 h 1058333"/>
              <a:gd name="connsiteX31" fmla="*/ 1778000 w 3280834"/>
              <a:gd name="connsiteY31" fmla="*/ 613833 h 1058333"/>
              <a:gd name="connsiteX32" fmla="*/ 1790700 w 3280834"/>
              <a:gd name="connsiteY32" fmla="*/ 601133 h 1058333"/>
              <a:gd name="connsiteX33" fmla="*/ 1807634 w 3280834"/>
              <a:gd name="connsiteY33" fmla="*/ 596900 h 1058333"/>
              <a:gd name="connsiteX34" fmla="*/ 1816100 w 3280834"/>
              <a:gd name="connsiteY34" fmla="*/ 584200 h 1058333"/>
              <a:gd name="connsiteX35" fmla="*/ 1833034 w 3280834"/>
              <a:gd name="connsiteY35" fmla="*/ 575733 h 1058333"/>
              <a:gd name="connsiteX36" fmla="*/ 1845734 w 3280834"/>
              <a:gd name="connsiteY36" fmla="*/ 567267 h 1058333"/>
              <a:gd name="connsiteX37" fmla="*/ 1871134 w 3280834"/>
              <a:gd name="connsiteY37" fmla="*/ 541867 h 1058333"/>
              <a:gd name="connsiteX38" fmla="*/ 1883834 w 3280834"/>
              <a:gd name="connsiteY38" fmla="*/ 533400 h 1058333"/>
              <a:gd name="connsiteX39" fmla="*/ 1926167 w 3280834"/>
              <a:gd name="connsiteY39" fmla="*/ 495300 h 1058333"/>
              <a:gd name="connsiteX40" fmla="*/ 1951567 w 3280834"/>
              <a:gd name="connsiteY40" fmla="*/ 469900 h 1058333"/>
              <a:gd name="connsiteX41" fmla="*/ 1976967 w 3280834"/>
              <a:gd name="connsiteY41" fmla="*/ 452967 h 1058333"/>
              <a:gd name="connsiteX42" fmla="*/ 1989667 w 3280834"/>
              <a:gd name="connsiteY42" fmla="*/ 440267 h 1058333"/>
              <a:gd name="connsiteX43" fmla="*/ 1993900 w 3280834"/>
              <a:gd name="connsiteY43" fmla="*/ 427567 h 1058333"/>
              <a:gd name="connsiteX44" fmla="*/ 2006600 w 3280834"/>
              <a:gd name="connsiteY44" fmla="*/ 423333 h 1058333"/>
              <a:gd name="connsiteX45" fmla="*/ 2019300 w 3280834"/>
              <a:gd name="connsiteY45" fmla="*/ 414867 h 1058333"/>
              <a:gd name="connsiteX46" fmla="*/ 2023534 w 3280834"/>
              <a:gd name="connsiteY46" fmla="*/ 402167 h 1058333"/>
              <a:gd name="connsiteX47" fmla="*/ 2036234 w 3280834"/>
              <a:gd name="connsiteY47" fmla="*/ 393700 h 1058333"/>
              <a:gd name="connsiteX48" fmla="*/ 2057400 w 3280834"/>
              <a:gd name="connsiteY48" fmla="*/ 359833 h 1058333"/>
              <a:gd name="connsiteX49" fmla="*/ 2070100 w 3280834"/>
              <a:gd name="connsiteY49" fmla="*/ 334433 h 1058333"/>
              <a:gd name="connsiteX50" fmla="*/ 2095500 w 3280834"/>
              <a:gd name="connsiteY50" fmla="*/ 317500 h 1058333"/>
              <a:gd name="connsiteX51" fmla="*/ 2120900 w 3280834"/>
              <a:gd name="connsiteY51" fmla="*/ 296333 h 1058333"/>
              <a:gd name="connsiteX52" fmla="*/ 2133600 w 3280834"/>
              <a:gd name="connsiteY52" fmla="*/ 283633 h 1058333"/>
              <a:gd name="connsiteX53" fmla="*/ 2142067 w 3280834"/>
              <a:gd name="connsiteY53" fmla="*/ 270933 h 1058333"/>
              <a:gd name="connsiteX54" fmla="*/ 2154767 w 3280834"/>
              <a:gd name="connsiteY54" fmla="*/ 262467 h 1058333"/>
              <a:gd name="connsiteX55" fmla="*/ 2180167 w 3280834"/>
              <a:gd name="connsiteY55" fmla="*/ 237067 h 1058333"/>
              <a:gd name="connsiteX56" fmla="*/ 2192867 w 3280834"/>
              <a:gd name="connsiteY56" fmla="*/ 224367 h 1058333"/>
              <a:gd name="connsiteX57" fmla="*/ 2205567 w 3280834"/>
              <a:gd name="connsiteY57" fmla="*/ 211667 h 1058333"/>
              <a:gd name="connsiteX58" fmla="*/ 2214034 w 3280834"/>
              <a:gd name="connsiteY58" fmla="*/ 198967 h 1058333"/>
              <a:gd name="connsiteX59" fmla="*/ 2230967 w 3280834"/>
              <a:gd name="connsiteY59" fmla="*/ 177800 h 1058333"/>
              <a:gd name="connsiteX60" fmla="*/ 2235200 w 3280834"/>
              <a:gd name="connsiteY60" fmla="*/ 165100 h 1058333"/>
              <a:gd name="connsiteX61" fmla="*/ 2252134 w 3280834"/>
              <a:gd name="connsiteY61" fmla="*/ 152400 h 1058333"/>
              <a:gd name="connsiteX62" fmla="*/ 2260600 w 3280834"/>
              <a:gd name="connsiteY62" fmla="*/ 139700 h 1058333"/>
              <a:gd name="connsiteX63" fmla="*/ 2286000 w 3280834"/>
              <a:gd name="connsiteY63" fmla="*/ 118533 h 1058333"/>
              <a:gd name="connsiteX64" fmla="*/ 2302934 w 3280834"/>
              <a:gd name="connsiteY64" fmla="*/ 110067 h 1058333"/>
              <a:gd name="connsiteX65" fmla="*/ 2332567 w 3280834"/>
              <a:gd name="connsiteY65" fmla="*/ 80433 h 1058333"/>
              <a:gd name="connsiteX66" fmla="*/ 2345267 w 3280834"/>
              <a:gd name="connsiteY66" fmla="*/ 71967 h 1058333"/>
              <a:gd name="connsiteX67" fmla="*/ 2374900 w 3280834"/>
              <a:gd name="connsiteY67" fmla="*/ 46567 h 1058333"/>
              <a:gd name="connsiteX68" fmla="*/ 2387600 w 3280834"/>
              <a:gd name="connsiteY68" fmla="*/ 42333 h 1058333"/>
              <a:gd name="connsiteX69" fmla="*/ 2400300 w 3280834"/>
              <a:gd name="connsiteY69" fmla="*/ 33867 h 1058333"/>
              <a:gd name="connsiteX70" fmla="*/ 2429934 w 3280834"/>
              <a:gd name="connsiteY70" fmla="*/ 25400 h 1058333"/>
              <a:gd name="connsiteX71" fmla="*/ 2442634 w 3280834"/>
              <a:gd name="connsiteY71" fmla="*/ 16933 h 1058333"/>
              <a:gd name="connsiteX72" fmla="*/ 2472267 w 3280834"/>
              <a:gd name="connsiteY72" fmla="*/ 8467 h 1058333"/>
              <a:gd name="connsiteX73" fmla="*/ 2484967 w 3280834"/>
              <a:gd name="connsiteY73" fmla="*/ 4233 h 1058333"/>
              <a:gd name="connsiteX74" fmla="*/ 2527300 w 3280834"/>
              <a:gd name="connsiteY74" fmla="*/ 0 h 1058333"/>
              <a:gd name="connsiteX75" fmla="*/ 2620434 w 3280834"/>
              <a:gd name="connsiteY75" fmla="*/ 4233 h 1058333"/>
              <a:gd name="connsiteX76" fmla="*/ 2650067 w 3280834"/>
              <a:gd name="connsiteY76" fmla="*/ 12700 h 1058333"/>
              <a:gd name="connsiteX77" fmla="*/ 2679700 w 3280834"/>
              <a:gd name="connsiteY77" fmla="*/ 50800 h 1058333"/>
              <a:gd name="connsiteX78" fmla="*/ 2696634 w 3280834"/>
              <a:gd name="connsiteY78" fmla="*/ 93133 h 1058333"/>
              <a:gd name="connsiteX79" fmla="*/ 2709334 w 3280834"/>
              <a:gd name="connsiteY79" fmla="*/ 152400 h 1058333"/>
              <a:gd name="connsiteX80" fmla="*/ 2717800 w 3280834"/>
              <a:gd name="connsiteY80" fmla="*/ 186267 h 1058333"/>
              <a:gd name="connsiteX81" fmla="*/ 2722034 w 3280834"/>
              <a:gd name="connsiteY81" fmla="*/ 203200 h 1058333"/>
              <a:gd name="connsiteX82" fmla="*/ 2730500 w 3280834"/>
              <a:gd name="connsiteY82" fmla="*/ 228600 h 1058333"/>
              <a:gd name="connsiteX83" fmla="*/ 2738967 w 3280834"/>
              <a:gd name="connsiteY83" fmla="*/ 258233 h 1058333"/>
              <a:gd name="connsiteX84" fmla="*/ 2743200 w 3280834"/>
              <a:gd name="connsiteY84" fmla="*/ 270933 h 1058333"/>
              <a:gd name="connsiteX85" fmla="*/ 2755900 w 3280834"/>
              <a:gd name="connsiteY85" fmla="*/ 287867 h 1058333"/>
              <a:gd name="connsiteX86" fmla="*/ 2760134 w 3280834"/>
              <a:gd name="connsiteY86" fmla="*/ 300567 h 1058333"/>
              <a:gd name="connsiteX87" fmla="*/ 2772834 w 3280834"/>
              <a:gd name="connsiteY87" fmla="*/ 304800 h 1058333"/>
              <a:gd name="connsiteX88" fmla="*/ 2777067 w 3280834"/>
              <a:gd name="connsiteY88" fmla="*/ 321733 h 1058333"/>
              <a:gd name="connsiteX89" fmla="*/ 2802467 w 3280834"/>
              <a:gd name="connsiteY89" fmla="*/ 338667 h 1058333"/>
              <a:gd name="connsiteX90" fmla="*/ 2823634 w 3280834"/>
              <a:gd name="connsiteY90" fmla="*/ 364067 h 1058333"/>
              <a:gd name="connsiteX91" fmla="*/ 2849034 w 3280834"/>
              <a:gd name="connsiteY91" fmla="*/ 381000 h 1058333"/>
              <a:gd name="connsiteX92" fmla="*/ 2891367 w 3280834"/>
              <a:gd name="connsiteY92" fmla="*/ 406400 h 1058333"/>
              <a:gd name="connsiteX93" fmla="*/ 2904067 w 3280834"/>
              <a:gd name="connsiteY93" fmla="*/ 410633 h 1058333"/>
              <a:gd name="connsiteX94" fmla="*/ 2933700 w 3280834"/>
              <a:gd name="connsiteY94" fmla="*/ 427567 h 1058333"/>
              <a:gd name="connsiteX95" fmla="*/ 2946400 w 3280834"/>
              <a:gd name="connsiteY95" fmla="*/ 436033 h 1058333"/>
              <a:gd name="connsiteX96" fmla="*/ 2976034 w 3280834"/>
              <a:gd name="connsiteY96" fmla="*/ 444500 h 1058333"/>
              <a:gd name="connsiteX97" fmla="*/ 3005667 w 3280834"/>
              <a:gd name="connsiteY97" fmla="*/ 457200 h 1058333"/>
              <a:gd name="connsiteX98" fmla="*/ 3022600 w 3280834"/>
              <a:gd name="connsiteY98" fmla="*/ 461433 h 1058333"/>
              <a:gd name="connsiteX99" fmla="*/ 3039534 w 3280834"/>
              <a:gd name="connsiteY99" fmla="*/ 474133 h 1058333"/>
              <a:gd name="connsiteX100" fmla="*/ 3064934 w 3280834"/>
              <a:gd name="connsiteY100" fmla="*/ 482600 h 1058333"/>
              <a:gd name="connsiteX101" fmla="*/ 3077634 w 3280834"/>
              <a:gd name="connsiteY101" fmla="*/ 486833 h 1058333"/>
              <a:gd name="connsiteX102" fmla="*/ 3090334 w 3280834"/>
              <a:gd name="connsiteY102" fmla="*/ 491067 h 1058333"/>
              <a:gd name="connsiteX103" fmla="*/ 3111500 w 3280834"/>
              <a:gd name="connsiteY103" fmla="*/ 495300 h 1058333"/>
              <a:gd name="connsiteX104" fmla="*/ 3179234 w 3280834"/>
              <a:gd name="connsiteY104" fmla="*/ 508000 h 1058333"/>
              <a:gd name="connsiteX105" fmla="*/ 3213100 w 3280834"/>
              <a:gd name="connsiteY105" fmla="*/ 516467 h 1058333"/>
              <a:gd name="connsiteX106" fmla="*/ 3280834 w 3280834"/>
              <a:gd name="connsiteY106"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291167 w 3280834"/>
              <a:gd name="connsiteY8" fmla="*/ 880533 h 1058333"/>
              <a:gd name="connsiteX9" fmla="*/ 1325034 w 3280834"/>
              <a:gd name="connsiteY9" fmla="*/ 876300 h 1058333"/>
              <a:gd name="connsiteX10" fmla="*/ 1354667 w 3280834"/>
              <a:gd name="connsiteY10" fmla="*/ 863600 h 1058333"/>
              <a:gd name="connsiteX11" fmla="*/ 1367367 w 3280834"/>
              <a:gd name="connsiteY11" fmla="*/ 859367 h 1058333"/>
              <a:gd name="connsiteX12" fmla="*/ 1384300 w 3280834"/>
              <a:gd name="connsiteY12" fmla="*/ 850900 h 1058333"/>
              <a:gd name="connsiteX13" fmla="*/ 1409700 w 3280834"/>
              <a:gd name="connsiteY13" fmla="*/ 842433 h 1058333"/>
              <a:gd name="connsiteX14" fmla="*/ 1422400 w 3280834"/>
              <a:gd name="connsiteY14" fmla="*/ 838200 h 1058333"/>
              <a:gd name="connsiteX15" fmla="*/ 1452034 w 3280834"/>
              <a:gd name="connsiteY15" fmla="*/ 825500 h 1058333"/>
              <a:gd name="connsiteX16" fmla="*/ 1468967 w 3280834"/>
              <a:gd name="connsiteY16" fmla="*/ 817033 h 1058333"/>
              <a:gd name="connsiteX17" fmla="*/ 1481667 w 3280834"/>
              <a:gd name="connsiteY17" fmla="*/ 812800 h 1058333"/>
              <a:gd name="connsiteX18" fmla="*/ 1511300 w 3280834"/>
              <a:gd name="connsiteY18" fmla="*/ 795867 h 1058333"/>
              <a:gd name="connsiteX19" fmla="*/ 1536700 w 3280834"/>
              <a:gd name="connsiteY19" fmla="*/ 783167 h 1058333"/>
              <a:gd name="connsiteX20" fmla="*/ 1562100 w 3280834"/>
              <a:gd name="connsiteY20" fmla="*/ 766233 h 1058333"/>
              <a:gd name="connsiteX21" fmla="*/ 1579034 w 3280834"/>
              <a:gd name="connsiteY21" fmla="*/ 757767 h 1058333"/>
              <a:gd name="connsiteX22" fmla="*/ 1621367 w 3280834"/>
              <a:gd name="connsiteY22" fmla="*/ 732367 h 1058333"/>
              <a:gd name="connsiteX23" fmla="*/ 1634067 w 3280834"/>
              <a:gd name="connsiteY23" fmla="*/ 706967 h 1058333"/>
              <a:gd name="connsiteX24" fmla="*/ 1659467 w 3280834"/>
              <a:gd name="connsiteY24" fmla="*/ 690033 h 1058333"/>
              <a:gd name="connsiteX25" fmla="*/ 1672167 w 3280834"/>
              <a:gd name="connsiteY25" fmla="*/ 681567 h 1058333"/>
              <a:gd name="connsiteX26" fmla="*/ 1684867 w 3280834"/>
              <a:gd name="connsiteY26" fmla="*/ 668867 h 1058333"/>
              <a:gd name="connsiteX27" fmla="*/ 1701800 w 3280834"/>
              <a:gd name="connsiteY27" fmla="*/ 656167 h 1058333"/>
              <a:gd name="connsiteX28" fmla="*/ 1727200 w 3280834"/>
              <a:gd name="connsiteY28" fmla="*/ 647700 h 1058333"/>
              <a:gd name="connsiteX29" fmla="*/ 1752600 w 3280834"/>
              <a:gd name="connsiteY29" fmla="*/ 630767 h 1058333"/>
              <a:gd name="connsiteX30" fmla="*/ 1778000 w 3280834"/>
              <a:gd name="connsiteY30" fmla="*/ 613833 h 1058333"/>
              <a:gd name="connsiteX31" fmla="*/ 1790700 w 3280834"/>
              <a:gd name="connsiteY31" fmla="*/ 601133 h 1058333"/>
              <a:gd name="connsiteX32" fmla="*/ 1807634 w 3280834"/>
              <a:gd name="connsiteY32" fmla="*/ 596900 h 1058333"/>
              <a:gd name="connsiteX33" fmla="*/ 1816100 w 3280834"/>
              <a:gd name="connsiteY33" fmla="*/ 584200 h 1058333"/>
              <a:gd name="connsiteX34" fmla="*/ 1833034 w 3280834"/>
              <a:gd name="connsiteY34" fmla="*/ 575733 h 1058333"/>
              <a:gd name="connsiteX35" fmla="*/ 1845734 w 3280834"/>
              <a:gd name="connsiteY35" fmla="*/ 567267 h 1058333"/>
              <a:gd name="connsiteX36" fmla="*/ 1871134 w 3280834"/>
              <a:gd name="connsiteY36" fmla="*/ 541867 h 1058333"/>
              <a:gd name="connsiteX37" fmla="*/ 1883834 w 3280834"/>
              <a:gd name="connsiteY37" fmla="*/ 533400 h 1058333"/>
              <a:gd name="connsiteX38" fmla="*/ 1926167 w 3280834"/>
              <a:gd name="connsiteY38" fmla="*/ 495300 h 1058333"/>
              <a:gd name="connsiteX39" fmla="*/ 1951567 w 3280834"/>
              <a:gd name="connsiteY39" fmla="*/ 469900 h 1058333"/>
              <a:gd name="connsiteX40" fmla="*/ 1976967 w 3280834"/>
              <a:gd name="connsiteY40" fmla="*/ 452967 h 1058333"/>
              <a:gd name="connsiteX41" fmla="*/ 1989667 w 3280834"/>
              <a:gd name="connsiteY41" fmla="*/ 440267 h 1058333"/>
              <a:gd name="connsiteX42" fmla="*/ 1993900 w 3280834"/>
              <a:gd name="connsiteY42" fmla="*/ 427567 h 1058333"/>
              <a:gd name="connsiteX43" fmla="*/ 2006600 w 3280834"/>
              <a:gd name="connsiteY43" fmla="*/ 423333 h 1058333"/>
              <a:gd name="connsiteX44" fmla="*/ 2019300 w 3280834"/>
              <a:gd name="connsiteY44" fmla="*/ 414867 h 1058333"/>
              <a:gd name="connsiteX45" fmla="*/ 2023534 w 3280834"/>
              <a:gd name="connsiteY45" fmla="*/ 402167 h 1058333"/>
              <a:gd name="connsiteX46" fmla="*/ 2036234 w 3280834"/>
              <a:gd name="connsiteY46" fmla="*/ 393700 h 1058333"/>
              <a:gd name="connsiteX47" fmla="*/ 2057400 w 3280834"/>
              <a:gd name="connsiteY47" fmla="*/ 359833 h 1058333"/>
              <a:gd name="connsiteX48" fmla="*/ 2070100 w 3280834"/>
              <a:gd name="connsiteY48" fmla="*/ 334433 h 1058333"/>
              <a:gd name="connsiteX49" fmla="*/ 2095500 w 3280834"/>
              <a:gd name="connsiteY49" fmla="*/ 317500 h 1058333"/>
              <a:gd name="connsiteX50" fmla="*/ 2120900 w 3280834"/>
              <a:gd name="connsiteY50" fmla="*/ 296333 h 1058333"/>
              <a:gd name="connsiteX51" fmla="*/ 2133600 w 3280834"/>
              <a:gd name="connsiteY51" fmla="*/ 283633 h 1058333"/>
              <a:gd name="connsiteX52" fmla="*/ 2142067 w 3280834"/>
              <a:gd name="connsiteY52" fmla="*/ 270933 h 1058333"/>
              <a:gd name="connsiteX53" fmla="*/ 2154767 w 3280834"/>
              <a:gd name="connsiteY53" fmla="*/ 262467 h 1058333"/>
              <a:gd name="connsiteX54" fmla="*/ 2180167 w 3280834"/>
              <a:gd name="connsiteY54" fmla="*/ 237067 h 1058333"/>
              <a:gd name="connsiteX55" fmla="*/ 2192867 w 3280834"/>
              <a:gd name="connsiteY55" fmla="*/ 224367 h 1058333"/>
              <a:gd name="connsiteX56" fmla="*/ 2205567 w 3280834"/>
              <a:gd name="connsiteY56" fmla="*/ 211667 h 1058333"/>
              <a:gd name="connsiteX57" fmla="*/ 2214034 w 3280834"/>
              <a:gd name="connsiteY57" fmla="*/ 198967 h 1058333"/>
              <a:gd name="connsiteX58" fmla="*/ 2230967 w 3280834"/>
              <a:gd name="connsiteY58" fmla="*/ 177800 h 1058333"/>
              <a:gd name="connsiteX59" fmla="*/ 2235200 w 3280834"/>
              <a:gd name="connsiteY59" fmla="*/ 165100 h 1058333"/>
              <a:gd name="connsiteX60" fmla="*/ 2252134 w 3280834"/>
              <a:gd name="connsiteY60" fmla="*/ 152400 h 1058333"/>
              <a:gd name="connsiteX61" fmla="*/ 2260600 w 3280834"/>
              <a:gd name="connsiteY61" fmla="*/ 139700 h 1058333"/>
              <a:gd name="connsiteX62" fmla="*/ 2286000 w 3280834"/>
              <a:gd name="connsiteY62" fmla="*/ 118533 h 1058333"/>
              <a:gd name="connsiteX63" fmla="*/ 2302934 w 3280834"/>
              <a:gd name="connsiteY63" fmla="*/ 110067 h 1058333"/>
              <a:gd name="connsiteX64" fmla="*/ 2332567 w 3280834"/>
              <a:gd name="connsiteY64" fmla="*/ 80433 h 1058333"/>
              <a:gd name="connsiteX65" fmla="*/ 2345267 w 3280834"/>
              <a:gd name="connsiteY65" fmla="*/ 71967 h 1058333"/>
              <a:gd name="connsiteX66" fmla="*/ 2374900 w 3280834"/>
              <a:gd name="connsiteY66" fmla="*/ 46567 h 1058333"/>
              <a:gd name="connsiteX67" fmla="*/ 2387600 w 3280834"/>
              <a:gd name="connsiteY67" fmla="*/ 42333 h 1058333"/>
              <a:gd name="connsiteX68" fmla="*/ 2400300 w 3280834"/>
              <a:gd name="connsiteY68" fmla="*/ 33867 h 1058333"/>
              <a:gd name="connsiteX69" fmla="*/ 2429934 w 3280834"/>
              <a:gd name="connsiteY69" fmla="*/ 25400 h 1058333"/>
              <a:gd name="connsiteX70" fmla="*/ 2442634 w 3280834"/>
              <a:gd name="connsiteY70" fmla="*/ 16933 h 1058333"/>
              <a:gd name="connsiteX71" fmla="*/ 2472267 w 3280834"/>
              <a:gd name="connsiteY71" fmla="*/ 8467 h 1058333"/>
              <a:gd name="connsiteX72" fmla="*/ 2484967 w 3280834"/>
              <a:gd name="connsiteY72" fmla="*/ 4233 h 1058333"/>
              <a:gd name="connsiteX73" fmla="*/ 2527300 w 3280834"/>
              <a:gd name="connsiteY73" fmla="*/ 0 h 1058333"/>
              <a:gd name="connsiteX74" fmla="*/ 2620434 w 3280834"/>
              <a:gd name="connsiteY74" fmla="*/ 4233 h 1058333"/>
              <a:gd name="connsiteX75" fmla="*/ 2650067 w 3280834"/>
              <a:gd name="connsiteY75" fmla="*/ 12700 h 1058333"/>
              <a:gd name="connsiteX76" fmla="*/ 2679700 w 3280834"/>
              <a:gd name="connsiteY76" fmla="*/ 50800 h 1058333"/>
              <a:gd name="connsiteX77" fmla="*/ 2696634 w 3280834"/>
              <a:gd name="connsiteY77" fmla="*/ 93133 h 1058333"/>
              <a:gd name="connsiteX78" fmla="*/ 2709334 w 3280834"/>
              <a:gd name="connsiteY78" fmla="*/ 152400 h 1058333"/>
              <a:gd name="connsiteX79" fmla="*/ 2717800 w 3280834"/>
              <a:gd name="connsiteY79" fmla="*/ 186267 h 1058333"/>
              <a:gd name="connsiteX80" fmla="*/ 2722034 w 3280834"/>
              <a:gd name="connsiteY80" fmla="*/ 203200 h 1058333"/>
              <a:gd name="connsiteX81" fmla="*/ 2730500 w 3280834"/>
              <a:gd name="connsiteY81" fmla="*/ 228600 h 1058333"/>
              <a:gd name="connsiteX82" fmla="*/ 2738967 w 3280834"/>
              <a:gd name="connsiteY82" fmla="*/ 258233 h 1058333"/>
              <a:gd name="connsiteX83" fmla="*/ 2743200 w 3280834"/>
              <a:gd name="connsiteY83" fmla="*/ 270933 h 1058333"/>
              <a:gd name="connsiteX84" fmla="*/ 2755900 w 3280834"/>
              <a:gd name="connsiteY84" fmla="*/ 287867 h 1058333"/>
              <a:gd name="connsiteX85" fmla="*/ 2760134 w 3280834"/>
              <a:gd name="connsiteY85" fmla="*/ 300567 h 1058333"/>
              <a:gd name="connsiteX86" fmla="*/ 2772834 w 3280834"/>
              <a:gd name="connsiteY86" fmla="*/ 304800 h 1058333"/>
              <a:gd name="connsiteX87" fmla="*/ 2777067 w 3280834"/>
              <a:gd name="connsiteY87" fmla="*/ 321733 h 1058333"/>
              <a:gd name="connsiteX88" fmla="*/ 2802467 w 3280834"/>
              <a:gd name="connsiteY88" fmla="*/ 338667 h 1058333"/>
              <a:gd name="connsiteX89" fmla="*/ 2823634 w 3280834"/>
              <a:gd name="connsiteY89" fmla="*/ 364067 h 1058333"/>
              <a:gd name="connsiteX90" fmla="*/ 2849034 w 3280834"/>
              <a:gd name="connsiteY90" fmla="*/ 381000 h 1058333"/>
              <a:gd name="connsiteX91" fmla="*/ 2891367 w 3280834"/>
              <a:gd name="connsiteY91" fmla="*/ 406400 h 1058333"/>
              <a:gd name="connsiteX92" fmla="*/ 2904067 w 3280834"/>
              <a:gd name="connsiteY92" fmla="*/ 410633 h 1058333"/>
              <a:gd name="connsiteX93" fmla="*/ 2933700 w 3280834"/>
              <a:gd name="connsiteY93" fmla="*/ 427567 h 1058333"/>
              <a:gd name="connsiteX94" fmla="*/ 2946400 w 3280834"/>
              <a:gd name="connsiteY94" fmla="*/ 436033 h 1058333"/>
              <a:gd name="connsiteX95" fmla="*/ 2976034 w 3280834"/>
              <a:gd name="connsiteY95" fmla="*/ 444500 h 1058333"/>
              <a:gd name="connsiteX96" fmla="*/ 3005667 w 3280834"/>
              <a:gd name="connsiteY96" fmla="*/ 457200 h 1058333"/>
              <a:gd name="connsiteX97" fmla="*/ 3022600 w 3280834"/>
              <a:gd name="connsiteY97" fmla="*/ 461433 h 1058333"/>
              <a:gd name="connsiteX98" fmla="*/ 3039534 w 3280834"/>
              <a:gd name="connsiteY98" fmla="*/ 474133 h 1058333"/>
              <a:gd name="connsiteX99" fmla="*/ 3064934 w 3280834"/>
              <a:gd name="connsiteY99" fmla="*/ 482600 h 1058333"/>
              <a:gd name="connsiteX100" fmla="*/ 3077634 w 3280834"/>
              <a:gd name="connsiteY100" fmla="*/ 486833 h 1058333"/>
              <a:gd name="connsiteX101" fmla="*/ 3090334 w 3280834"/>
              <a:gd name="connsiteY101" fmla="*/ 491067 h 1058333"/>
              <a:gd name="connsiteX102" fmla="*/ 3111500 w 3280834"/>
              <a:gd name="connsiteY102" fmla="*/ 495300 h 1058333"/>
              <a:gd name="connsiteX103" fmla="*/ 3179234 w 3280834"/>
              <a:gd name="connsiteY103" fmla="*/ 508000 h 1058333"/>
              <a:gd name="connsiteX104" fmla="*/ 3213100 w 3280834"/>
              <a:gd name="connsiteY104" fmla="*/ 516467 h 1058333"/>
              <a:gd name="connsiteX105" fmla="*/ 3280834 w 3280834"/>
              <a:gd name="connsiteY105"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291167 w 3280834"/>
              <a:gd name="connsiteY8" fmla="*/ 880533 h 1058333"/>
              <a:gd name="connsiteX9" fmla="*/ 1354667 w 3280834"/>
              <a:gd name="connsiteY9" fmla="*/ 863600 h 1058333"/>
              <a:gd name="connsiteX10" fmla="*/ 1367367 w 3280834"/>
              <a:gd name="connsiteY10" fmla="*/ 859367 h 1058333"/>
              <a:gd name="connsiteX11" fmla="*/ 1384300 w 3280834"/>
              <a:gd name="connsiteY11" fmla="*/ 850900 h 1058333"/>
              <a:gd name="connsiteX12" fmla="*/ 1409700 w 3280834"/>
              <a:gd name="connsiteY12" fmla="*/ 842433 h 1058333"/>
              <a:gd name="connsiteX13" fmla="*/ 1422400 w 3280834"/>
              <a:gd name="connsiteY13" fmla="*/ 838200 h 1058333"/>
              <a:gd name="connsiteX14" fmla="*/ 1452034 w 3280834"/>
              <a:gd name="connsiteY14" fmla="*/ 825500 h 1058333"/>
              <a:gd name="connsiteX15" fmla="*/ 1468967 w 3280834"/>
              <a:gd name="connsiteY15" fmla="*/ 817033 h 1058333"/>
              <a:gd name="connsiteX16" fmla="*/ 1481667 w 3280834"/>
              <a:gd name="connsiteY16" fmla="*/ 812800 h 1058333"/>
              <a:gd name="connsiteX17" fmla="*/ 1511300 w 3280834"/>
              <a:gd name="connsiteY17" fmla="*/ 795867 h 1058333"/>
              <a:gd name="connsiteX18" fmla="*/ 1536700 w 3280834"/>
              <a:gd name="connsiteY18" fmla="*/ 783167 h 1058333"/>
              <a:gd name="connsiteX19" fmla="*/ 1562100 w 3280834"/>
              <a:gd name="connsiteY19" fmla="*/ 766233 h 1058333"/>
              <a:gd name="connsiteX20" fmla="*/ 1579034 w 3280834"/>
              <a:gd name="connsiteY20" fmla="*/ 757767 h 1058333"/>
              <a:gd name="connsiteX21" fmla="*/ 1621367 w 3280834"/>
              <a:gd name="connsiteY21" fmla="*/ 732367 h 1058333"/>
              <a:gd name="connsiteX22" fmla="*/ 1634067 w 3280834"/>
              <a:gd name="connsiteY22" fmla="*/ 706967 h 1058333"/>
              <a:gd name="connsiteX23" fmla="*/ 1659467 w 3280834"/>
              <a:gd name="connsiteY23" fmla="*/ 690033 h 1058333"/>
              <a:gd name="connsiteX24" fmla="*/ 1672167 w 3280834"/>
              <a:gd name="connsiteY24" fmla="*/ 681567 h 1058333"/>
              <a:gd name="connsiteX25" fmla="*/ 1684867 w 3280834"/>
              <a:gd name="connsiteY25" fmla="*/ 668867 h 1058333"/>
              <a:gd name="connsiteX26" fmla="*/ 1701800 w 3280834"/>
              <a:gd name="connsiteY26" fmla="*/ 656167 h 1058333"/>
              <a:gd name="connsiteX27" fmla="*/ 1727200 w 3280834"/>
              <a:gd name="connsiteY27" fmla="*/ 647700 h 1058333"/>
              <a:gd name="connsiteX28" fmla="*/ 1752600 w 3280834"/>
              <a:gd name="connsiteY28" fmla="*/ 630767 h 1058333"/>
              <a:gd name="connsiteX29" fmla="*/ 1778000 w 3280834"/>
              <a:gd name="connsiteY29" fmla="*/ 613833 h 1058333"/>
              <a:gd name="connsiteX30" fmla="*/ 1790700 w 3280834"/>
              <a:gd name="connsiteY30" fmla="*/ 601133 h 1058333"/>
              <a:gd name="connsiteX31" fmla="*/ 1807634 w 3280834"/>
              <a:gd name="connsiteY31" fmla="*/ 596900 h 1058333"/>
              <a:gd name="connsiteX32" fmla="*/ 1816100 w 3280834"/>
              <a:gd name="connsiteY32" fmla="*/ 584200 h 1058333"/>
              <a:gd name="connsiteX33" fmla="*/ 1833034 w 3280834"/>
              <a:gd name="connsiteY33" fmla="*/ 575733 h 1058333"/>
              <a:gd name="connsiteX34" fmla="*/ 1845734 w 3280834"/>
              <a:gd name="connsiteY34" fmla="*/ 567267 h 1058333"/>
              <a:gd name="connsiteX35" fmla="*/ 1871134 w 3280834"/>
              <a:gd name="connsiteY35" fmla="*/ 541867 h 1058333"/>
              <a:gd name="connsiteX36" fmla="*/ 1883834 w 3280834"/>
              <a:gd name="connsiteY36" fmla="*/ 533400 h 1058333"/>
              <a:gd name="connsiteX37" fmla="*/ 1926167 w 3280834"/>
              <a:gd name="connsiteY37" fmla="*/ 495300 h 1058333"/>
              <a:gd name="connsiteX38" fmla="*/ 1951567 w 3280834"/>
              <a:gd name="connsiteY38" fmla="*/ 469900 h 1058333"/>
              <a:gd name="connsiteX39" fmla="*/ 1976967 w 3280834"/>
              <a:gd name="connsiteY39" fmla="*/ 452967 h 1058333"/>
              <a:gd name="connsiteX40" fmla="*/ 1989667 w 3280834"/>
              <a:gd name="connsiteY40" fmla="*/ 440267 h 1058333"/>
              <a:gd name="connsiteX41" fmla="*/ 1993900 w 3280834"/>
              <a:gd name="connsiteY41" fmla="*/ 427567 h 1058333"/>
              <a:gd name="connsiteX42" fmla="*/ 2006600 w 3280834"/>
              <a:gd name="connsiteY42" fmla="*/ 423333 h 1058333"/>
              <a:gd name="connsiteX43" fmla="*/ 2019300 w 3280834"/>
              <a:gd name="connsiteY43" fmla="*/ 414867 h 1058333"/>
              <a:gd name="connsiteX44" fmla="*/ 2023534 w 3280834"/>
              <a:gd name="connsiteY44" fmla="*/ 402167 h 1058333"/>
              <a:gd name="connsiteX45" fmla="*/ 2036234 w 3280834"/>
              <a:gd name="connsiteY45" fmla="*/ 393700 h 1058333"/>
              <a:gd name="connsiteX46" fmla="*/ 2057400 w 3280834"/>
              <a:gd name="connsiteY46" fmla="*/ 359833 h 1058333"/>
              <a:gd name="connsiteX47" fmla="*/ 2070100 w 3280834"/>
              <a:gd name="connsiteY47" fmla="*/ 334433 h 1058333"/>
              <a:gd name="connsiteX48" fmla="*/ 2095500 w 3280834"/>
              <a:gd name="connsiteY48" fmla="*/ 317500 h 1058333"/>
              <a:gd name="connsiteX49" fmla="*/ 2120900 w 3280834"/>
              <a:gd name="connsiteY49" fmla="*/ 296333 h 1058333"/>
              <a:gd name="connsiteX50" fmla="*/ 2133600 w 3280834"/>
              <a:gd name="connsiteY50" fmla="*/ 283633 h 1058333"/>
              <a:gd name="connsiteX51" fmla="*/ 2142067 w 3280834"/>
              <a:gd name="connsiteY51" fmla="*/ 270933 h 1058333"/>
              <a:gd name="connsiteX52" fmla="*/ 2154767 w 3280834"/>
              <a:gd name="connsiteY52" fmla="*/ 262467 h 1058333"/>
              <a:gd name="connsiteX53" fmla="*/ 2180167 w 3280834"/>
              <a:gd name="connsiteY53" fmla="*/ 237067 h 1058333"/>
              <a:gd name="connsiteX54" fmla="*/ 2192867 w 3280834"/>
              <a:gd name="connsiteY54" fmla="*/ 224367 h 1058333"/>
              <a:gd name="connsiteX55" fmla="*/ 2205567 w 3280834"/>
              <a:gd name="connsiteY55" fmla="*/ 211667 h 1058333"/>
              <a:gd name="connsiteX56" fmla="*/ 2214034 w 3280834"/>
              <a:gd name="connsiteY56" fmla="*/ 198967 h 1058333"/>
              <a:gd name="connsiteX57" fmla="*/ 2230967 w 3280834"/>
              <a:gd name="connsiteY57" fmla="*/ 177800 h 1058333"/>
              <a:gd name="connsiteX58" fmla="*/ 2235200 w 3280834"/>
              <a:gd name="connsiteY58" fmla="*/ 165100 h 1058333"/>
              <a:gd name="connsiteX59" fmla="*/ 2252134 w 3280834"/>
              <a:gd name="connsiteY59" fmla="*/ 152400 h 1058333"/>
              <a:gd name="connsiteX60" fmla="*/ 2260600 w 3280834"/>
              <a:gd name="connsiteY60" fmla="*/ 139700 h 1058333"/>
              <a:gd name="connsiteX61" fmla="*/ 2286000 w 3280834"/>
              <a:gd name="connsiteY61" fmla="*/ 118533 h 1058333"/>
              <a:gd name="connsiteX62" fmla="*/ 2302934 w 3280834"/>
              <a:gd name="connsiteY62" fmla="*/ 110067 h 1058333"/>
              <a:gd name="connsiteX63" fmla="*/ 2332567 w 3280834"/>
              <a:gd name="connsiteY63" fmla="*/ 80433 h 1058333"/>
              <a:gd name="connsiteX64" fmla="*/ 2345267 w 3280834"/>
              <a:gd name="connsiteY64" fmla="*/ 71967 h 1058333"/>
              <a:gd name="connsiteX65" fmla="*/ 2374900 w 3280834"/>
              <a:gd name="connsiteY65" fmla="*/ 46567 h 1058333"/>
              <a:gd name="connsiteX66" fmla="*/ 2387600 w 3280834"/>
              <a:gd name="connsiteY66" fmla="*/ 42333 h 1058333"/>
              <a:gd name="connsiteX67" fmla="*/ 2400300 w 3280834"/>
              <a:gd name="connsiteY67" fmla="*/ 33867 h 1058333"/>
              <a:gd name="connsiteX68" fmla="*/ 2429934 w 3280834"/>
              <a:gd name="connsiteY68" fmla="*/ 25400 h 1058333"/>
              <a:gd name="connsiteX69" fmla="*/ 2442634 w 3280834"/>
              <a:gd name="connsiteY69" fmla="*/ 16933 h 1058333"/>
              <a:gd name="connsiteX70" fmla="*/ 2472267 w 3280834"/>
              <a:gd name="connsiteY70" fmla="*/ 8467 h 1058333"/>
              <a:gd name="connsiteX71" fmla="*/ 2484967 w 3280834"/>
              <a:gd name="connsiteY71" fmla="*/ 4233 h 1058333"/>
              <a:gd name="connsiteX72" fmla="*/ 2527300 w 3280834"/>
              <a:gd name="connsiteY72" fmla="*/ 0 h 1058333"/>
              <a:gd name="connsiteX73" fmla="*/ 2620434 w 3280834"/>
              <a:gd name="connsiteY73" fmla="*/ 4233 h 1058333"/>
              <a:gd name="connsiteX74" fmla="*/ 2650067 w 3280834"/>
              <a:gd name="connsiteY74" fmla="*/ 12700 h 1058333"/>
              <a:gd name="connsiteX75" fmla="*/ 2679700 w 3280834"/>
              <a:gd name="connsiteY75" fmla="*/ 50800 h 1058333"/>
              <a:gd name="connsiteX76" fmla="*/ 2696634 w 3280834"/>
              <a:gd name="connsiteY76" fmla="*/ 93133 h 1058333"/>
              <a:gd name="connsiteX77" fmla="*/ 2709334 w 3280834"/>
              <a:gd name="connsiteY77" fmla="*/ 152400 h 1058333"/>
              <a:gd name="connsiteX78" fmla="*/ 2717800 w 3280834"/>
              <a:gd name="connsiteY78" fmla="*/ 186267 h 1058333"/>
              <a:gd name="connsiteX79" fmla="*/ 2722034 w 3280834"/>
              <a:gd name="connsiteY79" fmla="*/ 203200 h 1058333"/>
              <a:gd name="connsiteX80" fmla="*/ 2730500 w 3280834"/>
              <a:gd name="connsiteY80" fmla="*/ 228600 h 1058333"/>
              <a:gd name="connsiteX81" fmla="*/ 2738967 w 3280834"/>
              <a:gd name="connsiteY81" fmla="*/ 258233 h 1058333"/>
              <a:gd name="connsiteX82" fmla="*/ 2743200 w 3280834"/>
              <a:gd name="connsiteY82" fmla="*/ 270933 h 1058333"/>
              <a:gd name="connsiteX83" fmla="*/ 2755900 w 3280834"/>
              <a:gd name="connsiteY83" fmla="*/ 287867 h 1058333"/>
              <a:gd name="connsiteX84" fmla="*/ 2760134 w 3280834"/>
              <a:gd name="connsiteY84" fmla="*/ 300567 h 1058333"/>
              <a:gd name="connsiteX85" fmla="*/ 2772834 w 3280834"/>
              <a:gd name="connsiteY85" fmla="*/ 304800 h 1058333"/>
              <a:gd name="connsiteX86" fmla="*/ 2777067 w 3280834"/>
              <a:gd name="connsiteY86" fmla="*/ 321733 h 1058333"/>
              <a:gd name="connsiteX87" fmla="*/ 2802467 w 3280834"/>
              <a:gd name="connsiteY87" fmla="*/ 338667 h 1058333"/>
              <a:gd name="connsiteX88" fmla="*/ 2823634 w 3280834"/>
              <a:gd name="connsiteY88" fmla="*/ 364067 h 1058333"/>
              <a:gd name="connsiteX89" fmla="*/ 2849034 w 3280834"/>
              <a:gd name="connsiteY89" fmla="*/ 381000 h 1058333"/>
              <a:gd name="connsiteX90" fmla="*/ 2891367 w 3280834"/>
              <a:gd name="connsiteY90" fmla="*/ 406400 h 1058333"/>
              <a:gd name="connsiteX91" fmla="*/ 2904067 w 3280834"/>
              <a:gd name="connsiteY91" fmla="*/ 410633 h 1058333"/>
              <a:gd name="connsiteX92" fmla="*/ 2933700 w 3280834"/>
              <a:gd name="connsiteY92" fmla="*/ 427567 h 1058333"/>
              <a:gd name="connsiteX93" fmla="*/ 2946400 w 3280834"/>
              <a:gd name="connsiteY93" fmla="*/ 436033 h 1058333"/>
              <a:gd name="connsiteX94" fmla="*/ 2976034 w 3280834"/>
              <a:gd name="connsiteY94" fmla="*/ 444500 h 1058333"/>
              <a:gd name="connsiteX95" fmla="*/ 3005667 w 3280834"/>
              <a:gd name="connsiteY95" fmla="*/ 457200 h 1058333"/>
              <a:gd name="connsiteX96" fmla="*/ 3022600 w 3280834"/>
              <a:gd name="connsiteY96" fmla="*/ 461433 h 1058333"/>
              <a:gd name="connsiteX97" fmla="*/ 3039534 w 3280834"/>
              <a:gd name="connsiteY97" fmla="*/ 474133 h 1058333"/>
              <a:gd name="connsiteX98" fmla="*/ 3064934 w 3280834"/>
              <a:gd name="connsiteY98" fmla="*/ 482600 h 1058333"/>
              <a:gd name="connsiteX99" fmla="*/ 3077634 w 3280834"/>
              <a:gd name="connsiteY99" fmla="*/ 486833 h 1058333"/>
              <a:gd name="connsiteX100" fmla="*/ 3090334 w 3280834"/>
              <a:gd name="connsiteY100" fmla="*/ 491067 h 1058333"/>
              <a:gd name="connsiteX101" fmla="*/ 3111500 w 3280834"/>
              <a:gd name="connsiteY101" fmla="*/ 495300 h 1058333"/>
              <a:gd name="connsiteX102" fmla="*/ 3179234 w 3280834"/>
              <a:gd name="connsiteY102" fmla="*/ 508000 h 1058333"/>
              <a:gd name="connsiteX103" fmla="*/ 3213100 w 3280834"/>
              <a:gd name="connsiteY103" fmla="*/ 516467 h 1058333"/>
              <a:gd name="connsiteX104" fmla="*/ 3280834 w 3280834"/>
              <a:gd name="connsiteY104"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54667 w 3280834"/>
              <a:gd name="connsiteY8" fmla="*/ 863600 h 1058333"/>
              <a:gd name="connsiteX9" fmla="*/ 1367367 w 3280834"/>
              <a:gd name="connsiteY9" fmla="*/ 859367 h 1058333"/>
              <a:gd name="connsiteX10" fmla="*/ 1384300 w 3280834"/>
              <a:gd name="connsiteY10" fmla="*/ 850900 h 1058333"/>
              <a:gd name="connsiteX11" fmla="*/ 1409700 w 3280834"/>
              <a:gd name="connsiteY11" fmla="*/ 842433 h 1058333"/>
              <a:gd name="connsiteX12" fmla="*/ 1422400 w 3280834"/>
              <a:gd name="connsiteY12" fmla="*/ 838200 h 1058333"/>
              <a:gd name="connsiteX13" fmla="*/ 1452034 w 3280834"/>
              <a:gd name="connsiteY13" fmla="*/ 825500 h 1058333"/>
              <a:gd name="connsiteX14" fmla="*/ 1468967 w 3280834"/>
              <a:gd name="connsiteY14" fmla="*/ 817033 h 1058333"/>
              <a:gd name="connsiteX15" fmla="*/ 1481667 w 3280834"/>
              <a:gd name="connsiteY15" fmla="*/ 812800 h 1058333"/>
              <a:gd name="connsiteX16" fmla="*/ 1511300 w 3280834"/>
              <a:gd name="connsiteY16" fmla="*/ 795867 h 1058333"/>
              <a:gd name="connsiteX17" fmla="*/ 1536700 w 3280834"/>
              <a:gd name="connsiteY17" fmla="*/ 783167 h 1058333"/>
              <a:gd name="connsiteX18" fmla="*/ 1562100 w 3280834"/>
              <a:gd name="connsiteY18" fmla="*/ 766233 h 1058333"/>
              <a:gd name="connsiteX19" fmla="*/ 1579034 w 3280834"/>
              <a:gd name="connsiteY19" fmla="*/ 757767 h 1058333"/>
              <a:gd name="connsiteX20" fmla="*/ 1621367 w 3280834"/>
              <a:gd name="connsiteY20" fmla="*/ 732367 h 1058333"/>
              <a:gd name="connsiteX21" fmla="*/ 1634067 w 3280834"/>
              <a:gd name="connsiteY21" fmla="*/ 706967 h 1058333"/>
              <a:gd name="connsiteX22" fmla="*/ 1659467 w 3280834"/>
              <a:gd name="connsiteY22" fmla="*/ 690033 h 1058333"/>
              <a:gd name="connsiteX23" fmla="*/ 1672167 w 3280834"/>
              <a:gd name="connsiteY23" fmla="*/ 681567 h 1058333"/>
              <a:gd name="connsiteX24" fmla="*/ 1684867 w 3280834"/>
              <a:gd name="connsiteY24" fmla="*/ 668867 h 1058333"/>
              <a:gd name="connsiteX25" fmla="*/ 1701800 w 3280834"/>
              <a:gd name="connsiteY25" fmla="*/ 656167 h 1058333"/>
              <a:gd name="connsiteX26" fmla="*/ 1727200 w 3280834"/>
              <a:gd name="connsiteY26" fmla="*/ 647700 h 1058333"/>
              <a:gd name="connsiteX27" fmla="*/ 1752600 w 3280834"/>
              <a:gd name="connsiteY27" fmla="*/ 630767 h 1058333"/>
              <a:gd name="connsiteX28" fmla="*/ 1778000 w 3280834"/>
              <a:gd name="connsiteY28" fmla="*/ 613833 h 1058333"/>
              <a:gd name="connsiteX29" fmla="*/ 1790700 w 3280834"/>
              <a:gd name="connsiteY29" fmla="*/ 601133 h 1058333"/>
              <a:gd name="connsiteX30" fmla="*/ 1807634 w 3280834"/>
              <a:gd name="connsiteY30" fmla="*/ 596900 h 1058333"/>
              <a:gd name="connsiteX31" fmla="*/ 1816100 w 3280834"/>
              <a:gd name="connsiteY31" fmla="*/ 584200 h 1058333"/>
              <a:gd name="connsiteX32" fmla="*/ 1833034 w 3280834"/>
              <a:gd name="connsiteY32" fmla="*/ 575733 h 1058333"/>
              <a:gd name="connsiteX33" fmla="*/ 1845734 w 3280834"/>
              <a:gd name="connsiteY33" fmla="*/ 567267 h 1058333"/>
              <a:gd name="connsiteX34" fmla="*/ 1871134 w 3280834"/>
              <a:gd name="connsiteY34" fmla="*/ 541867 h 1058333"/>
              <a:gd name="connsiteX35" fmla="*/ 1883834 w 3280834"/>
              <a:gd name="connsiteY35" fmla="*/ 533400 h 1058333"/>
              <a:gd name="connsiteX36" fmla="*/ 1926167 w 3280834"/>
              <a:gd name="connsiteY36" fmla="*/ 495300 h 1058333"/>
              <a:gd name="connsiteX37" fmla="*/ 1951567 w 3280834"/>
              <a:gd name="connsiteY37" fmla="*/ 469900 h 1058333"/>
              <a:gd name="connsiteX38" fmla="*/ 1976967 w 3280834"/>
              <a:gd name="connsiteY38" fmla="*/ 452967 h 1058333"/>
              <a:gd name="connsiteX39" fmla="*/ 1989667 w 3280834"/>
              <a:gd name="connsiteY39" fmla="*/ 440267 h 1058333"/>
              <a:gd name="connsiteX40" fmla="*/ 1993900 w 3280834"/>
              <a:gd name="connsiteY40" fmla="*/ 427567 h 1058333"/>
              <a:gd name="connsiteX41" fmla="*/ 2006600 w 3280834"/>
              <a:gd name="connsiteY41" fmla="*/ 423333 h 1058333"/>
              <a:gd name="connsiteX42" fmla="*/ 2019300 w 3280834"/>
              <a:gd name="connsiteY42" fmla="*/ 414867 h 1058333"/>
              <a:gd name="connsiteX43" fmla="*/ 2023534 w 3280834"/>
              <a:gd name="connsiteY43" fmla="*/ 402167 h 1058333"/>
              <a:gd name="connsiteX44" fmla="*/ 2036234 w 3280834"/>
              <a:gd name="connsiteY44" fmla="*/ 393700 h 1058333"/>
              <a:gd name="connsiteX45" fmla="*/ 2057400 w 3280834"/>
              <a:gd name="connsiteY45" fmla="*/ 359833 h 1058333"/>
              <a:gd name="connsiteX46" fmla="*/ 2070100 w 3280834"/>
              <a:gd name="connsiteY46" fmla="*/ 334433 h 1058333"/>
              <a:gd name="connsiteX47" fmla="*/ 2095500 w 3280834"/>
              <a:gd name="connsiteY47" fmla="*/ 317500 h 1058333"/>
              <a:gd name="connsiteX48" fmla="*/ 2120900 w 3280834"/>
              <a:gd name="connsiteY48" fmla="*/ 296333 h 1058333"/>
              <a:gd name="connsiteX49" fmla="*/ 2133600 w 3280834"/>
              <a:gd name="connsiteY49" fmla="*/ 283633 h 1058333"/>
              <a:gd name="connsiteX50" fmla="*/ 2142067 w 3280834"/>
              <a:gd name="connsiteY50" fmla="*/ 270933 h 1058333"/>
              <a:gd name="connsiteX51" fmla="*/ 2154767 w 3280834"/>
              <a:gd name="connsiteY51" fmla="*/ 262467 h 1058333"/>
              <a:gd name="connsiteX52" fmla="*/ 2180167 w 3280834"/>
              <a:gd name="connsiteY52" fmla="*/ 237067 h 1058333"/>
              <a:gd name="connsiteX53" fmla="*/ 2192867 w 3280834"/>
              <a:gd name="connsiteY53" fmla="*/ 224367 h 1058333"/>
              <a:gd name="connsiteX54" fmla="*/ 2205567 w 3280834"/>
              <a:gd name="connsiteY54" fmla="*/ 211667 h 1058333"/>
              <a:gd name="connsiteX55" fmla="*/ 2214034 w 3280834"/>
              <a:gd name="connsiteY55" fmla="*/ 198967 h 1058333"/>
              <a:gd name="connsiteX56" fmla="*/ 2230967 w 3280834"/>
              <a:gd name="connsiteY56" fmla="*/ 177800 h 1058333"/>
              <a:gd name="connsiteX57" fmla="*/ 2235200 w 3280834"/>
              <a:gd name="connsiteY57" fmla="*/ 165100 h 1058333"/>
              <a:gd name="connsiteX58" fmla="*/ 2252134 w 3280834"/>
              <a:gd name="connsiteY58" fmla="*/ 152400 h 1058333"/>
              <a:gd name="connsiteX59" fmla="*/ 2260600 w 3280834"/>
              <a:gd name="connsiteY59" fmla="*/ 139700 h 1058333"/>
              <a:gd name="connsiteX60" fmla="*/ 2286000 w 3280834"/>
              <a:gd name="connsiteY60" fmla="*/ 118533 h 1058333"/>
              <a:gd name="connsiteX61" fmla="*/ 2302934 w 3280834"/>
              <a:gd name="connsiteY61" fmla="*/ 110067 h 1058333"/>
              <a:gd name="connsiteX62" fmla="*/ 2332567 w 3280834"/>
              <a:gd name="connsiteY62" fmla="*/ 80433 h 1058333"/>
              <a:gd name="connsiteX63" fmla="*/ 2345267 w 3280834"/>
              <a:gd name="connsiteY63" fmla="*/ 71967 h 1058333"/>
              <a:gd name="connsiteX64" fmla="*/ 2374900 w 3280834"/>
              <a:gd name="connsiteY64" fmla="*/ 46567 h 1058333"/>
              <a:gd name="connsiteX65" fmla="*/ 2387600 w 3280834"/>
              <a:gd name="connsiteY65" fmla="*/ 42333 h 1058333"/>
              <a:gd name="connsiteX66" fmla="*/ 2400300 w 3280834"/>
              <a:gd name="connsiteY66" fmla="*/ 33867 h 1058333"/>
              <a:gd name="connsiteX67" fmla="*/ 2429934 w 3280834"/>
              <a:gd name="connsiteY67" fmla="*/ 25400 h 1058333"/>
              <a:gd name="connsiteX68" fmla="*/ 2442634 w 3280834"/>
              <a:gd name="connsiteY68" fmla="*/ 16933 h 1058333"/>
              <a:gd name="connsiteX69" fmla="*/ 2472267 w 3280834"/>
              <a:gd name="connsiteY69" fmla="*/ 8467 h 1058333"/>
              <a:gd name="connsiteX70" fmla="*/ 2484967 w 3280834"/>
              <a:gd name="connsiteY70" fmla="*/ 4233 h 1058333"/>
              <a:gd name="connsiteX71" fmla="*/ 2527300 w 3280834"/>
              <a:gd name="connsiteY71" fmla="*/ 0 h 1058333"/>
              <a:gd name="connsiteX72" fmla="*/ 2620434 w 3280834"/>
              <a:gd name="connsiteY72" fmla="*/ 4233 h 1058333"/>
              <a:gd name="connsiteX73" fmla="*/ 2650067 w 3280834"/>
              <a:gd name="connsiteY73" fmla="*/ 12700 h 1058333"/>
              <a:gd name="connsiteX74" fmla="*/ 2679700 w 3280834"/>
              <a:gd name="connsiteY74" fmla="*/ 50800 h 1058333"/>
              <a:gd name="connsiteX75" fmla="*/ 2696634 w 3280834"/>
              <a:gd name="connsiteY75" fmla="*/ 93133 h 1058333"/>
              <a:gd name="connsiteX76" fmla="*/ 2709334 w 3280834"/>
              <a:gd name="connsiteY76" fmla="*/ 152400 h 1058333"/>
              <a:gd name="connsiteX77" fmla="*/ 2717800 w 3280834"/>
              <a:gd name="connsiteY77" fmla="*/ 186267 h 1058333"/>
              <a:gd name="connsiteX78" fmla="*/ 2722034 w 3280834"/>
              <a:gd name="connsiteY78" fmla="*/ 203200 h 1058333"/>
              <a:gd name="connsiteX79" fmla="*/ 2730500 w 3280834"/>
              <a:gd name="connsiteY79" fmla="*/ 228600 h 1058333"/>
              <a:gd name="connsiteX80" fmla="*/ 2738967 w 3280834"/>
              <a:gd name="connsiteY80" fmla="*/ 258233 h 1058333"/>
              <a:gd name="connsiteX81" fmla="*/ 2743200 w 3280834"/>
              <a:gd name="connsiteY81" fmla="*/ 270933 h 1058333"/>
              <a:gd name="connsiteX82" fmla="*/ 2755900 w 3280834"/>
              <a:gd name="connsiteY82" fmla="*/ 287867 h 1058333"/>
              <a:gd name="connsiteX83" fmla="*/ 2760134 w 3280834"/>
              <a:gd name="connsiteY83" fmla="*/ 300567 h 1058333"/>
              <a:gd name="connsiteX84" fmla="*/ 2772834 w 3280834"/>
              <a:gd name="connsiteY84" fmla="*/ 304800 h 1058333"/>
              <a:gd name="connsiteX85" fmla="*/ 2777067 w 3280834"/>
              <a:gd name="connsiteY85" fmla="*/ 321733 h 1058333"/>
              <a:gd name="connsiteX86" fmla="*/ 2802467 w 3280834"/>
              <a:gd name="connsiteY86" fmla="*/ 338667 h 1058333"/>
              <a:gd name="connsiteX87" fmla="*/ 2823634 w 3280834"/>
              <a:gd name="connsiteY87" fmla="*/ 364067 h 1058333"/>
              <a:gd name="connsiteX88" fmla="*/ 2849034 w 3280834"/>
              <a:gd name="connsiteY88" fmla="*/ 381000 h 1058333"/>
              <a:gd name="connsiteX89" fmla="*/ 2891367 w 3280834"/>
              <a:gd name="connsiteY89" fmla="*/ 406400 h 1058333"/>
              <a:gd name="connsiteX90" fmla="*/ 2904067 w 3280834"/>
              <a:gd name="connsiteY90" fmla="*/ 410633 h 1058333"/>
              <a:gd name="connsiteX91" fmla="*/ 2933700 w 3280834"/>
              <a:gd name="connsiteY91" fmla="*/ 427567 h 1058333"/>
              <a:gd name="connsiteX92" fmla="*/ 2946400 w 3280834"/>
              <a:gd name="connsiteY92" fmla="*/ 436033 h 1058333"/>
              <a:gd name="connsiteX93" fmla="*/ 2976034 w 3280834"/>
              <a:gd name="connsiteY93" fmla="*/ 444500 h 1058333"/>
              <a:gd name="connsiteX94" fmla="*/ 3005667 w 3280834"/>
              <a:gd name="connsiteY94" fmla="*/ 457200 h 1058333"/>
              <a:gd name="connsiteX95" fmla="*/ 3022600 w 3280834"/>
              <a:gd name="connsiteY95" fmla="*/ 461433 h 1058333"/>
              <a:gd name="connsiteX96" fmla="*/ 3039534 w 3280834"/>
              <a:gd name="connsiteY96" fmla="*/ 474133 h 1058333"/>
              <a:gd name="connsiteX97" fmla="*/ 3064934 w 3280834"/>
              <a:gd name="connsiteY97" fmla="*/ 482600 h 1058333"/>
              <a:gd name="connsiteX98" fmla="*/ 3077634 w 3280834"/>
              <a:gd name="connsiteY98" fmla="*/ 486833 h 1058333"/>
              <a:gd name="connsiteX99" fmla="*/ 3090334 w 3280834"/>
              <a:gd name="connsiteY99" fmla="*/ 491067 h 1058333"/>
              <a:gd name="connsiteX100" fmla="*/ 3111500 w 3280834"/>
              <a:gd name="connsiteY100" fmla="*/ 495300 h 1058333"/>
              <a:gd name="connsiteX101" fmla="*/ 3179234 w 3280834"/>
              <a:gd name="connsiteY101" fmla="*/ 508000 h 1058333"/>
              <a:gd name="connsiteX102" fmla="*/ 3213100 w 3280834"/>
              <a:gd name="connsiteY102" fmla="*/ 516467 h 1058333"/>
              <a:gd name="connsiteX103" fmla="*/ 3280834 w 3280834"/>
              <a:gd name="connsiteY10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54667 w 3280834"/>
              <a:gd name="connsiteY8" fmla="*/ 863600 h 1058333"/>
              <a:gd name="connsiteX9" fmla="*/ 1367367 w 3280834"/>
              <a:gd name="connsiteY9" fmla="*/ 859367 h 1058333"/>
              <a:gd name="connsiteX10" fmla="*/ 1409700 w 3280834"/>
              <a:gd name="connsiteY10" fmla="*/ 842433 h 1058333"/>
              <a:gd name="connsiteX11" fmla="*/ 1422400 w 3280834"/>
              <a:gd name="connsiteY11" fmla="*/ 838200 h 1058333"/>
              <a:gd name="connsiteX12" fmla="*/ 1452034 w 3280834"/>
              <a:gd name="connsiteY12" fmla="*/ 825500 h 1058333"/>
              <a:gd name="connsiteX13" fmla="*/ 1468967 w 3280834"/>
              <a:gd name="connsiteY13" fmla="*/ 817033 h 1058333"/>
              <a:gd name="connsiteX14" fmla="*/ 1481667 w 3280834"/>
              <a:gd name="connsiteY14" fmla="*/ 812800 h 1058333"/>
              <a:gd name="connsiteX15" fmla="*/ 1511300 w 3280834"/>
              <a:gd name="connsiteY15" fmla="*/ 795867 h 1058333"/>
              <a:gd name="connsiteX16" fmla="*/ 1536700 w 3280834"/>
              <a:gd name="connsiteY16" fmla="*/ 783167 h 1058333"/>
              <a:gd name="connsiteX17" fmla="*/ 1562100 w 3280834"/>
              <a:gd name="connsiteY17" fmla="*/ 766233 h 1058333"/>
              <a:gd name="connsiteX18" fmla="*/ 1579034 w 3280834"/>
              <a:gd name="connsiteY18" fmla="*/ 757767 h 1058333"/>
              <a:gd name="connsiteX19" fmla="*/ 1621367 w 3280834"/>
              <a:gd name="connsiteY19" fmla="*/ 732367 h 1058333"/>
              <a:gd name="connsiteX20" fmla="*/ 1634067 w 3280834"/>
              <a:gd name="connsiteY20" fmla="*/ 706967 h 1058333"/>
              <a:gd name="connsiteX21" fmla="*/ 1659467 w 3280834"/>
              <a:gd name="connsiteY21" fmla="*/ 690033 h 1058333"/>
              <a:gd name="connsiteX22" fmla="*/ 1672167 w 3280834"/>
              <a:gd name="connsiteY22" fmla="*/ 681567 h 1058333"/>
              <a:gd name="connsiteX23" fmla="*/ 1684867 w 3280834"/>
              <a:gd name="connsiteY23" fmla="*/ 668867 h 1058333"/>
              <a:gd name="connsiteX24" fmla="*/ 1701800 w 3280834"/>
              <a:gd name="connsiteY24" fmla="*/ 656167 h 1058333"/>
              <a:gd name="connsiteX25" fmla="*/ 1727200 w 3280834"/>
              <a:gd name="connsiteY25" fmla="*/ 647700 h 1058333"/>
              <a:gd name="connsiteX26" fmla="*/ 1752600 w 3280834"/>
              <a:gd name="connsiteY26" fmla="*/ 630767 h 1058333"/>
              <a:gd name="connsiteX27" fmla="*/ 1778000 w 3280834"/>
              <a:gd name="connsiteY27" fmla="*/ 613833 h 1058333"/>
              <a:gd name="connsiteX28" fmla="*/ 1790700 w 3280834"/>
              <a:gd name="connsiteY28" fmla="*/ 601133 h 1058333"/>
              <a:gd name="connsiteX29" fmla="*/ 1807634 w 3280834"/>
              <a:gd name="connsiteY29" fmla="*/ 596900 h 1058333"/>
              <a:gd name="connsiteX30" fmla="*/ 1816100 w 3280834"/>
              <a:gd name="connsiteY30" fmla="*/ 584200 h 1058333"/>
              <a:gd name="connsiteX31" fmla="*/ 1833034 w 3280834"/>
              <a:gd name="connsiteY31" fmla="*/ 575733 h 1058333"/>
              <a:gd name="connsiteX32" fmla="*/ 1845734 w 3280834"/>
              <a:gd name="connsiteY32" fmla="*/ 567267 h 1058333"/>
              <a:gd name="connsiteX33" fmla="*/ 1871134 w 3280834"/>
              <a:gd name="connsiteY33" fmla="*/ 541867 h 1058333"/>
              <a:gd name="connsiteX34" fmla="*/ 1883834 w 3280834"/>
              <a:gd name="connsiteY34" fmla="*/ 533400 h 1058333"/>
              <a:gd name="connsiteX35" fmla="*/ 1926167 w 3280834"/>
              <a:gd name="connsiteY35" fmla="*/ 495300 h 1058333"/>
              <a:gd name="connsiteX36" fmla="*/ 1951567 w 3280834"/>
              <a:gd name="connsiteY36" fmla="*/ 469900 h 1058333"/>
              <a:gd name="connsiteX37" fmla="*/ 1976967 w 3280834"/>
              <a:gd name="connsiteY37" fmla="*/ 452967 h 1058333"/>
              <a:gd name="connsiteX38" fmla="*/ 1989667 w 3280834"/>
              <a:gd name="connsiteY38" fmla="*/ 440267 h 1058333"/>
              <a:gd name="connsiteX39" fmla="*/ 1993900 w 3280834"/>
              <a:gd name="connsiteY39" fmla="*/ 427567 h 1058333"/>
              <a:gd name="connsiteX40" fmla="*/ 2006600 w 3280834"/>
              <a:gd name="connsiteY40" fmla="*/ 423333 h 1058333"/>
              <a:gd name="connsiteX41" fmla="*/ 2019300 w 3280834"/>
              <a:gd name="connsiteY41" fmla="*/ 414867 h 1058333"/>
              <a:gd name="connsiteX42" fmla="*/ 2023534 w 3280834"/>
              <a:gd name="connsiteY42" fmla="*/ 402167 h 1058333"/>
              <a:gd name="connsiteX43" fmla="*/ 2036234 w 3280834"/>
              <a:gd name="connsiteY43" fmla="*/ 393700 h 1058333"/>
              <a:gd name="connsiteX44" fmla="*/ 2057400 w 3280834"/>
              <a:gd name="connsiteY44" fmla="*/ 359833 h 1058333"/>
              <a:gd name="connsiteX45" fmla="*/ 2070100 w 3280834"/>
              <a:gd name="connsiteY45" fmla="*/ 334433 h 1058333"/>
              <a:gd name="connsiteX46" fmla="*/ 2095500 w 3280834"/>
              <a:gd name="connsiteY46" fmla="*/ 317500 h 1058333"/>
              <a:gd name="connsiteX47" fmla="*/ 2120900 w 3280834"/>
              <a:gd name="connsiteY47" fmla="*/ 296333 h 1058333"/>
              <a:gd name="connsiteX48" fmla="*/ 2133600 w 3280834"/>
              <a:gd name="connsiteY48" fmla="*/ 283633 h 1058333"/>
              <a:gd name="connsiteX49" fmla="*/ 2142067 w 3280834"/>
              <a:gd name="connsiteY49" fmla="*/ 270933 h 1058333"/>
              <a:gd name="connsiteX50" fmla="*/ 2154767 w 3280834"/>
              <a:gd name="connsiteY50" fmla="*/ 262467 h 1058333"/>
              <a:gd name="connsiteX51" fmla="*/ 2180167 w 3280834"/>
              <a:gd name="connsiteY51" fmla="*/ 237067 h 1058333"/>
              <a:gd name="connsiteX52" fmla="*/ 2192867 w 3280834"/>
              <a:gd name="connsiteY52" fmla="*/ 224367 h 1058333"/>
              <a:gd name="connsiteX53" fmla="*/ 2205567 w 3280834"/>
              <a:gd name="connsiteY53" fmla="*/ 211667 h 1058333"/>
              <a:gd name="connsiteX54" fmla="*/ 2214034 w 3280834"/>
              <a:gd name="connsiteY54" fmla="*/ 198967 h 1058333"/>
              <a:gd name="connsiteX55" fmla="*/ 2230967 w 3280834"/>
              <a:gd name="connsiteY55" fmla="*/ 177800 h 1058333"/>
              <a:gd name="connsiteX56" fmla="*/ 2235200 w 3280834"/>
              <a:gd name="connsiteY56" fmla="*/ 165100 h 1058333"/>
              <a:gd name="connsiteX57" fmla="*/ 2252134 w 3280834"/>
              <a:gd name="connsiteY57" fmla="*/ 152400 h 1058333"/>
              <a:gd name="connsiteX58" fmla="*/ 2260600 w 3280834"/>
              <a:gd name="connsiteY58" fmla="*/ 139700 h 1058333"/>
              <a:gd name="connsiteX59" fmla="*/ 2286000 w 3280834"/>
              <a:gd name="connsiteY59" fmla="*/ 118533 h 1058333"/>
              <a:gd name="connsiteX60" fmla="*/ 2302934 w 3280834"/>
              <a:gd name="connsiteY60" fmla="*/ 110067 h 1058333"/>
              <a:gd name="connsiteX61" fmla="*/ 2332567 w 3280834"/>
              <a:gd name="connsiteY61" fmla="*/ 80433 h 1058333"/>
              <a:gd name="connsiteX62" fmla="*/ 2345267 w 3280834"/>
              <a:gd name="connsiteY62" fmla="*/ 71967 h 1058333"/>
              <a:gd name="connsiteX63" fmla="*/ 2374900 w 3280834"/>
              <a:gd name="connsiteY63" fmla="*/ 46567 h 1058333"/>
              <a:gd name="connsiteX64" fmla="*/ 2387600 w 3280834"/>
              <a:gd name="connsiteY64" fmla="*/ 42333 h 1058333"/>
              <a:gd name="connsiteX65" fmla="*/ 2400300 w 3280834"/>
              <a:gd name="connsiteY65" fmla="*/ 33867 h 1058333"/>
              <a:gd name="connsiteX66" fmla="*/ 2429934 w 3280834"/>
              <a:gd name="connsiteY66" fmla="*/ 25400 h 1058333"/>
              <a:gd name="connsiteX67" fmla="*/ 2442634 w 3280834"/>
              <a:gd name="connsiteY67" fmla="*/ 16933 h 1058333"/>
              <a:gd name="connsiteX68" fmla="*/ 2472267 w 3280834"/>
              <a:gd name="connsiteY68" fmla="*/ 8467 h 1058333"/>
              <a:gd name="connsiteX69" fmla="*/ 2484967 w 3280834"/>
              <a:gd name="connsiteY69" fmla="*/ 4233 h 1058333"/>
              <a:gd name="connsiteX70" fmla="*/ 2527300 w 3280834"/>
              <a:gd name="connsiteY70" fmla="*/ 0 h 1058333"/>
              <a:gd name="connsiteX71" fmla="*/ 2620434 w 3280834"/>
              <a:gd name="connsiteY71" fmla="*/ 4233 h 1058333"/>
              <a:gd name="connsiteX72" fmla="*/ 2650067 w 3280834"/>
              <a:gd name="connsiteY72" fmla="*/ 12700 h 1058333"/>
              <a:gd name="connsiteX73" fmla="*/ 2679700 w 3280834"/>
              <a:gd name="connsiteY73" fmla="*/ 50800 h 1058333"/>
              <a:gd name="connsiteX74" fmla="*/ 2696634 w 3280834"/>
              <a:gd name="connsiteY74" fmla="*/ 93133 h 1058333"/>
              <a:gd name="connsiteX75" fmla="*/ 2709334 w 3280834"/>
              <a:gd name="connsiteY75" fmla="*/ 152400 h 1058333"/>
              <a:gd name="connsiteX76" fmla="*/ 2717800 w 3280834"/>
              <a:gd name="connsiteY76" fmla="*/ 186267 h 1058333"/>
              <a:gd name="connsiteX77" fmla="*/ 2722034 w 3280834"/>
              <a:gd name="connsiteY77" fmla="*/ 203200 h 1058333"/>
              <a:gd name="connsiteX78" fmla="*/ 2730500 w 3280834"/>
              <a:gd name="connsiteY78" fmla="*/ 228600 h 1058333"/>
              <a:gd name="connsiteX79" fmla="*/ 2738967 w 3280834"/>
              <a:gd name="connsiteY79" fmla="*/ 258233 h 1058333"/>
              <a:gd name="connsiteX80" fmla="*/ 2743200 w 3280834"/>
              <a:gd name="connsiteY80" fmla="*/ 270933 h 1058333"/>
              <a:gd name="connsiteX81" fmla="*/ 2755900 w 3280834"/>
              <a:gd name="connsiteY81" fmla="*/ 287867 h 1058333"/>
              <a:gd name="connsiteX82" fmla="*/ 2760134 w 3280834"/>
              <a:gd name="connsiteY82" fmla="*/ 300567 h 1058333"/>
              <a:gd name="connsiteX83" fmla="*/ 2772834 w 3280834"/>
              <a:gd name="connsiteY83" fmla="*/ 304800 h 1058333"/>
              <a:gd name="connsiteX84" fmla="*/ 2777067 w 3280834"/>
              <a:gd name="connsiteY84" fmla="*/ 321733 h 1058333"/>
              <a:gd name="connsiteX85" fmla="*/ 2802467 w 3280834"/>
              <a:gd name="connsiteY85" fmla="*/ 338667 h 1058333"/>
              <a:gd name="connsiteX86" fmla="*/ 2823634 w 3280834"/>
              <a:gd name="connsiteY86" fmla="*/ 364067 h 1058333"/>
              <a:gd name="connsiteX87" fmla="*/ 2849034 w 3280834"/>
              <a:gd name="connsiteY87" fmla="*/ 381000 h 1058333"/>
              <a:gd name="connsiteX88" fmla="*/ 2891367 w 3280834"/>
              <a:gd name="connsiteY88" fmla="*/ 406400 h 1058333"/>
              <a:gd name="connsiteX89" fmla="*/ 2904067 w 3280834"/>
              <a:gd name="connsiteY89" fmla="*/ 410633 h 1058333"/>
              <a:gd name="connsiteX90" fmla="*/ 2933700 w 3280834"/>
              <a:gd name="connsiteY90" fmla="*/ 427567 h 1058333"/>
              <a:gd name="connsiteX91" fmla="*/ 2946400 w 3280834"/>
              <a:gd name="connsiteY91" fmla="*/ 436033 h 1058333"/>
              <a:gd name="connsiteX92" fmla="*/ 2976034 w 3280834"/>
              <a:gd name="connsiteY92" fmla="*/ 444500 h 1058333"/>
              <a:gd name="connsiteX93" fmla="*/ 3005667 w 3280834"/>
              <a:gd name="connsiteY93" fmla="*/ 457200 h 1058333"/>
              <a:gd name="connsiteX94" fmla="*/ 3022600 w 3280834"/>
              <a:gd name="connsiteY94" fmla="*/ 461433 h 1058333"/>
              <a:gd name="connsiteX95" fmla="*/ 3039534 w 3280834"/>
              <a:gd name="connsiteY95" fmla="*/ 474133 h 1058333"/>
              <a:gd name="connsiteX96" fmla="*/ 3064934 w 3280834"/>
              <a:gd name="connsiteY96" fmla="*/ 482600 h 1058333"/>
              <a:gd name="connsiteX97" fmla="*/ 3077634 w 3280834"/>
              <a:gd name="connsiteY97" fmla="*/ 486833 h 1058333"/>
              <a:gd name="connsiteX98" fmla="*/ 3090334 w 3280834"/>
              <a:gd name="connsiteY98" fmla="*/ 491067 h 1058333"/>
              <a:gd name="connsiteX99" fmla="*/ 3111500 w 3280834"/>
              <a:gd name="connsiteY99" fmla="*/ 495300 h 1058333"/>
              <a:gd name="connsiteX100" fmla="*/ 3179234 w 3280834"/>
              <a:gd name="connsiteY100" fmla="*/ 508000 h 1058333"/>
              <a:gd name="connsiteX101" fmla="*/ 3213100 w 3280834"/>
              <a:gd name="connsiteY101" fmla="*/ 516467 h 1058333"/>
              <a:gd name="connsiteX102" fmla="*/ 3280834 w 3280834"/>
              <a:gd name="connsiteY102"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54667 w 3280834"/>
              <a:gd name="connsiteY8" fmla="*/ 863600 h 1058333"/>
              <a:gd name="connsiteX9" fmla="*/ 1409700 w 3280834"/>
              <a:gd name="connsiteY9" fmla="*/ 842433 h 1058333"/>
              <a:gd name="connsiteX10" fmla="*/ 1422400 w 3280834"/>
              <a:gd name="connsiteY10" fmla="*/ 838200 h 1058333"/>
              <a:gd name="connsiteX11" fmla="*/ 1452034 w 3280834"/>
              <a:gd name="connsiteY11" fmla="*/ 825500 h 1058333"/>
              <a:gd name="connsiteX12" fmla="*/ 1468967 w 3280834"/>
              <a:gd name="connsiteY12" fmla="*/ 817033 h 1058333"/>
              <a:gd name="connsiteX13" fmla="*/ 1481667 w 3280834"/>
              <a:gd name="connsiteY13" fmla="*/ 812800 h 1058333"/>
              <a:gd name="connsiteX14" fmla="*/ 1511300 w 3280834"/>
              <a:gd name="connsiteY14" fmla="*/ 795867 h 1058333"/>
              <a:gd name="connsiteX15" fmla="*/ 1536700 w 3280834"/>
              <a:gd name="connsiteY15" fmla="*/ 783167 h 1058333"/>
              <a:gd name="connsiteX16" fmla="*/ 1562100 w 3280834"/>
              <a:gd name="connsiteY16" fmla="*/ 766233 h 1058333"/>
              <a:gd name="connsiteX17" fmla="*/ 1579034 w 3280834"/>
              <a:gd name="connsiteY17" fmla="*/ 757767 h 1058333"/>
              <a:gd name="connsiteX18" fmla="*/ 1621367 w 3280834"/>
              <a:gd name="connsiteY18" fmla="*/ 732367 h 1058333"/>
              <a:gd name="connsiteX19" fmla="*/ 1634067 w 3280834"/>
              <a:gd name="connsiteY19" fmla="*/ 706967 h 1058333"/>
              <a:gd name="connsiteX20" fmla="*/ 1659467 w 3280834"/>
              <a:gd name="connsiteY20" fmla="*/ 690033 h 1058333"/>
              <a:gd name="connsiteX21" fmla="*/ 1672167 w 3280834"/>
              <a:gd name="connsiteY21" fmla="*/ 681567 h 1058333"/>
              <a:gd name="connsiteX22" fmla="*/ 1684867 w 3280834"/>
              <a:gd name="connsiteY22" fmla="*/ 668867 h 1058333"/>
              <a:gd name="connsiteX23" fmla="*/ 1701800 w 3280834"/>
              <a:gd name="connsiteY23" fmla="*/ 656167 h 1058333"/>
              <a:gd name="connsiteX24" fmla="*/ 1727200 w 3280834"/>
              <a:gd name="connsiteY24" fmla="*/ 647700 h 1058333"/>
              <a:gd name="connsiteX25" fmla="*/ 1752600 w 3280834"/>
              <a:gd name="connsiteY25" fmla="*/ 630767 h 1058333"/>
              <a:gd name="connsiteX26" fmla="*/ 1778000 w 3280834"/>
              <a:gd name="connsiteY26" fmla="*/ 613833 h 1058333"/>
              <a:gd name="connsiteX27" fmla="*/ 1790700 w 3280834"/>
              <a:gd name="connsiteY27" fmla="*/ 601133 h 1058333"/>
              <a:gd name="connsiteX28" fmla="*/ 1807634 w 3280834"/>
              <a:gd name="connsiteY28" fmla="*/ 596900 h 1058333"/>
              <a:gd name="connsiteX29" fmla="*/ 1816100 w 3280834"/>
              <a:gd name="connsiteY29" fmla="*/ 584200 h 1058333"/>
              <a:gd name="connsiteX30" fmla="*/ 1833034 w 3280834"/>
              <a:gd name="connsiteY30" fmla="*/ 575733 h 1058333"/>
              <a:gd name="connsiteX31" fmla="*/ 1845734 w 3280834"/>
              <a:gd name="connsiteY31" fmla="*/ 567267 h 1058333"/>
              <a:gd name="connsiteX32" fmla="*/ 1871134 w 3280834"/>
              <a:gd name="connsiteY32" fmla="*/ 541867 h 1058333"/>
              <a:gd name="connsiteX33" fmla="*/ 1883834 w 3280834"/>
              <a:gd name="connsiteY33" fmla="*/ 533400 h 1058333"/>
              <a:gd name="connsiteX34" fmla="*/ 1926167 w 3280834"/>
              <a:gd name="connsiteY34" fmla="*/ 495300 h 1058333"/>
              <a:gd name="connsiteX35" fmla="*/ 1951567 w 3280834"/>
              <a:gd name="connsiteY35" fmla="*/ 469900 h 1058333"/>
              <a:gd name="connsiteX36" fmla="*/ 1976967 w 3280834"/>
              <a:gd name="connsiteY36" fmla="*/ 452967 h 1058333"/>
              <a:gd name="connsiteX37" fmla="*/ 1989667 w 3280834"/>
              <a:gd name="connsiteY37" fmla="*/ 440267 h 1058333"/>
              <a:gd name="connsiteX38" fmla="*/ 1993900 w 3280834"/>
              <a:gd name="connsiteY38" fmla="*/ 427567 h 1058333"/>
              <a:gd name="connsiteX39" fmla="*/ 2006600 w 3280834"/>
              <a:gd name="connsiteY39" fmla="*/ 423333 h 1058333"/>
              <a:gd name="connsiteX40" fmla="*/ 2019300 w 3280834"/>
              <a:gd name="connsiteY40" fmla="*/ 414867 h 1058333"/>
              <a:gd name="connsiteX41" fmla="*/ 2023534 w 3280834"/>
              <a:gd name="connsiteY41" fmla="*/ 402167 h 1058333"/>
              <a:gd name="connsiteX42" fmla="*/ 2036234 w 3280834"/>
              <a:gd name="connsiteY42" fmla="*/ 393700 h 1058333"/>
              <a:gd name="connsiteX43" fmla="*/ 2057400 w 3280834"/>
              <a:gd name="connsiteY43" fmla="*/ 359833 h 1058333"/>
              <a:gd name="connsiteX44" fmla="*/ 2070100 w 3280834"/>
              <a:gd name="connsiteY44" fmla="*/ 334433 h 1058333"/>
              <a:gd name="connsiteX45" fmla="*/ 2095500 w 3280834"/>
              <a:gd name="connsiteY45" fmla="*/ 317500 h 1058333"/>
              <a:gd name="connsiteX46" fmla="*/ 2120900 w 3280834"/>
              <a:gd name="connsiteY46" fmla="*/ 296333 h 1058333"/>
              <a:gd name="connsiteX47" fmla="*/ 2133600 w 3280834"/>
              <a:gd name="connsiteY47" fmla="*/ 283633 h 1058333"/>
              <a:gd name="connsiteX48" fmla="*/ 2142067 w 3280834"/>
              <a:gd name="connsiteY48" fmla="*/ 270933 h 1058333"/>
              <a:gd name="connsiteX49" fmla="*/ 2154767 w 3280834"/>
              <a:gd name="connsiteY49" fmla="*/ 262467 h 1058333"/>
              <a:gd name="connsiteX50" fmla="*/ 2180167 w 3280834"/>
              <a:gd name="connsiteY50" fmla="*/ 237067 h 1058333"/>
              <a:gd name="connsiteX51" fmla="*/ 2192867 w 3280834"/>
              <a:gd name="connsiteY51" fmla="*/ 224367 h 1058333"/>
              <a:gd name="connsiteX52" fmla="*/ 2205567 w 3280834"/>
              <a:gd name="connsiteY52" fmla="*/ 211667 h 1058333"/>
              <a:gd name="connsiteX53" fmla="*/ 2214034 w 3280834"/>
              <a:gd name="connsiteY53" fmla="*/ 198967 h 1058333"/>
              <a:gd name="connsiteX54" fmla="*/ 2230967 w 3280834"/>
              <a:gd name="connsiteY54" fmla="*/ 177800 h 1058333"/>
              <a:gd name="connsiteX55" fmla="*/ 2235200 w 3280834"/>
              <a:gd name="connsiteY55" fmla="*/ 165100 h 1058333"/>
              <a:gd name="connsiteX56" fmla="*/ 2252134 w 3280834"/>
              <a:gd name="connsiteY56" fmla="*/ 152400 h 1058333"/>
              <a:gd name="connsiteX57" fmla="*/ 2260600 w 3280834"/>
              <a:gd name="connsiteY57" fmla="*/ 139700 h 1058333"/>
              <a:gd name="connsiteX58" fmla="*/ 2286000 w 3280834"/>
              <a:gd name="connsiteY58" fmla="*/ 118533 h 1058333"/>
              <a:gd name="connsiteX59" fmla="*/ 2302934 w 3280834"/>
              <a:gd name="connsiteY59" fmla="*/ 110067 h 1058333"/>
              <a:gd name="connsiteX60" fmla="*/ 2332567 w 3280834"/>
              <a:gd name="connsiteY60" fmla="*/ 80433 h 1058333"/>
              <a:gd name="connsiteX61" fmla="*/ 2345267 w 3280834"/>
              <a:gd name="connsiteY61" fmla="*/ 71967 h 1058333"/>
              <a:gd name="connsiteX62" fmla="*/ 2374900 w 3280834"/>
              <a:gd name="connsiteY62" fmla="*/ 46567 h 1058333"/>
              <a:gd name="connsiteX63" fmla="*/ 2387600 w 3280834"/>
              <a:gd name="connsiteY63" fmla="*/ 42333 h 1058333"/>
              <a:gd name="connsiteX64" fmla="*/ 2400300 w 3280834"/>
              <a:gd name="connsiteY64" fmla="*/ 33867 h 1058333"/>
              <a:gd name="connsiteX65" fmla="*/ 2429934 w 3280834"/>
              <a:gd name="connsiteY65" fmla="*/ 25400 h 1058333"/>
              <a:gd name="connsiteX66" fmla="*/ 2442634 w 3280834"/>
              <a:gd name="connsiteY66" fmla="*/ 16933 h 1058333"/>
              <a:gd name="connsiteX67" fmla="*/ 2472267 w 3280834"/>
              <a:gd name="connsiteY67" fmla="*/ 8467 h 1058333"/>
              <a:gd name="connsiteX68" fmla="*/ 2484967 w 3280834"/>
              <a:gd name="connsiteY68" fmla="*/ 4233 h 1058333"/>
              <a:gd name="connsiteX69" fmla="*/ 2527300 w 3280834"/>
              <a:gd name="connsiteY69" fmla="*/ 0 h 1058333"/>
              <a:gd name="connsiteX70" fmla="*/ 2620434 w 3280834"/>
              <a:gd name="connsiteY70" fmla="*/ 4233 h 1058333"/>
              <a:gd name="connsiteX71" fmla="*/ 2650067 w 3280834"/>
              <a:gd name="connsiteY71" fmla="*/ 12700 h 1058333"/>
              <a:gd name="connsiteX72" fmla="*/ 2679700 w 3280834"/>
              <a:gd name="connsiteY72" fmla="*/ 50800 h 1058333"/>
              <a:gd name="connsiteX73" fmla="*/ 2696634 w 3280834"/>
              <a:gd name="connsiteY73" fmla="*/ 93133 h 1058333"/>
              <a:gd name="connsiteX74" fmla="*/ 2709334 w 3280834"/>
              <a:gd name="connsiteY74" fmla="*/ 152400 h 1058333"/>
              <a:gd name="connsiteX75" fmla="*/ 2717800 w 3280834"/>
              <a:gd name="connsiteY75" fmla="*/ 186267 h 1058333"/>
              <a:gd name="connsiteX76" fmla="*/ 2722034 w 3280834"/>
              <a:gd name="connsiteY76" fmla="*/ 203200 h 1058333"/>
              <a:gd name="connsiteX77" fmla="*/ 2730500 w 3280834"/>
              <a:gd name="connsiteY77" fmla="*/ 228600 h 1058333"/>
              <a:gd name="connsiteX78" fmla="*/ 2738967 w 3280834"/>
              <a:gd name="connsiteY78" fmla="*/ 258233 h 1058333"/>
              <a:gd name="connsiteX79" fmla="*/ 2743200 w 3280834"/>
              <a:gd name="connsiteY79" fmla="*/ 270933 h 1058333"/>
              <a:gd name="connsiteX80" fmla="*/ 2755900 w 3280834"/>
              <a:gd name="connsiteY80" fmla="*/ 287867 h 1058333"/>
              <a:gd name="connsiteX81" fmla="*/ 2760134 w 3280834"/>
              <a:gd name="connsiteY81" fmla="*/ 300567 h 1058333"/>
              <a:gd name="connsiteX82" fmla="*/ 2772834 w 3280834"/>
              <a:gd name="connsiteY82" fmla="*/ 304800 h 1058333"/>
              <a:gd name="connsiteX83" fmla="*/ 2777067 w 3280834"/>
              <a:gd name="connsiteY83" fmla="*/ 321733 h 1058333"/>
              <a:gd name="connsiteX84" fmla="*/ 2802467 w 3280834"/>
              <a:gd name="connsiteY84" fmla="*/ 338667 h 1058333"/>
              <a:gd name="connsiteX85" fmla="*/ 2823634 w 3280834"/>
              <a:gd name="connsiteY85" fmla="*/ 364067 h 1058333"/>
              <a:gd name="connsiteX86" fmla="*/ 2849034 w 3280834"/>
              <a:gd name="connsiteY86" fmla="*/ 381000 h 1058333"/>
              <a:gd name="connsiteX87" fmla="*/ 2891367 w 3280834"/>
              <a:gd name="connsiteY87" fmla="*/ 406400 h 1058333"/>
              <a:gd name="connsiteX88" fmla="*/ 2904067 w 3280834"/>
              <a:gd name="connsiteY88" fmla="*/ 410633 h 1058333"/>
              <a:gd name="connsiteX89" fmla="*/ 2933700 w 3280834"/>
              <a:gd name="connsiteY89" fmla="*/ 427567 h 1058333"/>
              <a:gd name="connsiteX90" fmla="*/ 2946400 w 3280834"/>
              <a:gd name="connsiteY90" fmla="*/ 436033 h 1058333"/>
              <a:gd name="connsiteX91" fmla="*/ 2976034 w 3280834"/>
              <a:gd name="connsiteY91" fmla="*/ 444500 h 1058333"/>
              <a:gd name="connsiteX92" fmla="*/ 3005667 w 3280834"/>
              <a:gd name="connsiteY92" fmla="*/ 457200 h 1058333"/>
              <a:gd name="connsiteX93" fmla="*/ 3022600 w 3280834"/>
              <a:gd name="connsiteY93" fmla="*/ 461433 h 1058333"/>
              <a:gd name="connsiteX94" fmla="*/ 3039534 w 3280834"/>
              <a:gd name="connsiteY94" fmla="*/ 474133 h 1058333"/>
              <a:gd name="connsiteX95" fmla="*/ 3064934 w 3280834"/>
              <a:gd name="connsiteY95" fmla="*/ 482600 h 1058333"/>
              <a:gd name="connsiteX96" fmla="*/ 3077634 w 3280834"/>
              <a:gd name="connsiteY96" fmla="*/ 486833 h 1058333"/>
              <a:gd name="connsiteX97" fmla="*/ 3090334 w 3280834"/>
              <a:gd name="connsiteY97" fmla="*/ 491067 h 1058333"/>
              <a:gd name="connsiteX98" fmla="*/ 3111500 w 3280834"/>
              <a:gd name="connsiteY98" fmla="*/ 495300 h 1058333"/>
              <a:gd name="connsiteX99" fmla="*/ 3179234 w 3280834"/>
              <a:gd name="connsiteY99" fmla="*/ 508000 h 1058333"/>
              <a:gd name="connsiteX100" fmla="*/ 3213100 w 3280834"/>
              <a:gd name="connsiteY100" fmla="*/ 516467 h 1058333"/>
              <a:gd name="connsiteX101" fmla="*/ 3280834 w 3280834"/>
              <a:gd name="connsiteY101"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54667 w 3280834"/>
              <a:gd name="connsiteY8" fmla="*/ 863600 h 1058333"/>
              <a:gd name="connsiteX9" fmla="*/ 1409700 w 3280834"/>
              <a:gd name="connsiteY9" fmla="*/ 842433 h 1058333"/>
              <a:gd name="connsiteX10" fmla="*/ 1452034 w 3280834"/>
              <a:gd name="connsiteY10" fmla="*/ 825500 h 1058333"/>
              <a:gd name="connsiteX11" fmla="*/ 1468967 w 3280834"/>
              <a:gd name="connsiteY11" fmla="*/ 817033 h 1058333"/>
              <a:gd name="connsiteX12" fmla="*/ 1481667 w 3280834"/>
              <a:gd name="connsiteY12" fmla="*/ 812800 h 1058333"/>
              <a:gd name="connsiteX13" fmla="*/ 1511300 w 3280834"/>
              <a:gd name="connsiteY13" fmla="*/ 795867 h 1058333"/>
              <a:gd name="connsiteX14" fmla="*/ 1536700 w 3280834"/>
              <a:gd name="connsiteY14" fmla="*/ 783167 h 1058333"/>
              <a:gd name="connsiteX15" fmla="*/ 1562100 w 3280834"/>
              <a:gd name="connsiteY15" fmla="*/ 766233 h 1058333"/>
              <a:gd name="connsiteX16" fmla="*/ 1579034 w 3280834"/>
              <a:gd name="connsiteY16" fmla="*/ 757767 h 1058333"/>
              <a:gd name="connsiteX17" fmla="*/ 1621367 w 3280834"/>
              <a:gd name="connsiteY17" fmla="*/ 732367 h 1058333"/>
              <a:gd name="connsiteX18" fmla="*/ 1634067 w 3280834"/>
              <a:gd name="connsiteY18" fmla="*/ 706967 h 1058333"/>
              <a:gd name="connsiteX19" fmla="*/ 1659467 w 3280834"/>
              <a:gd name="connsiteY19" fmla="*/ 690033 h 1058333"/>
              <a:gd name="connsiteX20" fmla="*/ 1672167 w 3280834"/>
              <a:gd name="connsiteY20" fmla="*/ 681567 h 1058333"/>
              <a:gd name="connsiteX21" fmla="*/ 1684867 w 3280834"/>
              <a:gd name="connsiteY21" fmla="*/ 668867 h 1058333"/>
              <a:gd name="connsiteX22" fmla="*/ 1701800 w 3280834"/>
              <a:gd name="connsiteY22" fmla="*/ 656167 h 1058333"/>
              <a:gd name="connsiteX23" fmla="*/ 1727200 w 3280834"/>
              <a:gd name="connsiteY23" fmla="*/ 647700 h 1058333"/>
              <a:gd name="connsiteX24" fmla="*/ 1752600 w 3280834"/>
              <a:gd name="connsiteY24" fmla="*/ 630767 h 1058333"/>
              <a:gd name="connsiteX25" fmla="*/ 1778000 w 3280834"/>
              <a:gd name="connsiteY25" fmla="*/ 613833 h 1058333"/>
              <a:gd name="connsiteX26" fmla="*/ 1790700 w 3280834"/>
              <a:gd name="connsiteY26" fmla="*/ 601133 h 1058333"/>
              <a:gd name="connsiteX27" fmla="*/ 1807634 w 3280834"/>
              <a:gd name="connsiteY27" fmla="*/ 596900 h 1058333"/>
              <a:gd name="connsiteX28" fmla="*/ 1816100 w 3280834"/>
              <a:gd name="connsiteY28" fmla="*/ 584200 h 1058333"/>
              <a:gd name="connsiteX29" fmla="*/ 1833034 w 3280834"/>
              <a:gd name="connsiteY29" fmla="*/ 575733 h 1058333"/>
              <a:gd name="connsiteX30" fmla="*/ 1845734 w 3280834"/>
              <a:gd name="connsiteY30" fmla="*/ 567267 h 1058333"/>
              <a:gd name="connsiteX31" fmla="*/ 1871134 w 3280834"/>
              <a:gd name="connsiteY31" fmla="*/ 541867 h 1058333"/>
              <a:gd name="connsiteX32" fmla="*/ 1883834 w 3280834"/>
              <a:gd name="connsiteY32" fmla="*/ 533400 h 1058333"/>
              <a:gd name="connsiteX33" fmla="*/ 1926167 w 3280834"/>
              <a:gd name="connsiteY33" fmla="*/ 495300 h 1058333"/>
              <a:gd name="connsiteX34" fmla="*/ 1951567 w 3280834"/>
              <a:gd name="connsiteY34" fmla="*/ 469900 h 1058333"/>
              <a:gd name="connsiteX35" fmla="*/ 1976967 w 3280834"/>
              <a:gd name="connsiteY35" fmla="*/ 452967 h 1058333"/>
              <a:gd name="connsiteX36" fmla="*/ 1989667 w 3280834"/>
              <a:gd name="connsiteY36" fmla="*/ 440267 h 1058333"/>
              <a:gd name="connsiteX37" fmla="*/ 1993900 w 3280834"/>
              <a:gd name="connsiteY37" fmla="*/ 427567 h 1058333"/>
              <a:gd name="connsiteX38" fmla="*/ 2006600 w 3280834"/>
              <a:gd name="connsiteY38" fmla="*/ 423333 h 1058333"/>
              <a:gd name="connsiteX39" fmla="*/ 2019300 w 3280834"/>
              <a:gd name="connsiteY39" fmla="*/ 414867 h 1058333"/>
              <a:gd name="connsiteX40" fmla="*/ 2023534 w 3280834"/>
              <a:gd name="connsiteY40" fmla="*/ 402167 h 1058333"/>
              <a:gd name="connsiteX41" fmla="*/ 2036234 w 3280834"/>
              <a:gd name="connsiteY41" fmla="*/ 393700 h 1058333"/>
              <a:gd name="connsiteX42" fmla="*/ 2057400 w 3280834"/>
              <a:gd name="connsiteY42" fmla="*/ 359833 h 1058333"/>
              <a:gd name="connsiteX43" fmla="*/ 2070100 w 3280834"/>
              <a:gd name="connsiteY43" fmla="*/ 334433 h 1058333"/>
              <a:gd name="connsiteX44" fmla="*/ 2095500 w 3280834"/>
              <a:gd name="connsiteY44" fmla="*/ 317500 h 1058333"/>
              <a:gd name="connsiteX45" fmla="*/ 2120900 w 3280834"/>
              <a:gd name="connsiteY45" fmla="*/ 296333 h 1058333"/>
              <a:gd name="connsiteX46" fmla="*/ 2133600 w 3280834"/>
              <a:gd name="connsiteY46" fmla="*/ 283633 h 1058333"/>
              <a:gd name="connsiteX47" fmla="*/ 2142067 w 3280834"/>
              <a:gd name="connsiteY47" fmla="*/ 270933 h 1058333"/>
              <a:gd name="connsiteX48" fmla="*/ 2154767 w 3280834"/>
              <a:gd name="connsiteY48" fmla="*/ 262467 h 1058333"/>
              <a:gd name="connsiteX49" fmla="*/ 2180167 w 3280834"/>
              <a:gd name="connsiteY49" fmla="*/ 237067 h 1058333"/>
              <a:gd name="connsiteX50" fmla="*/ 2192867 w 3280834"/>
              <a:gd name="connsiteY50" fmla="*/ 224367 h 1058333"/>
              <a:gd name="connsiteX51" fmla="*/ 2205567 w 3280834"/>
              <a:gd name="connsiteY51" fmla="*/ 211667 h 1058333"/>
              <a:gd name="connsiteX52" fmla="*/ 2214034 w 3280834"/>
              <a:gd name="connsiteY52" fmla="*/ 198967 h 1058333"/>
              <a:gd name="connsiteX53" fmla="*/ 2230967 w 3280834"/>
              <a:gd name="connsiteY53" fmla="*/ 177800 h 1058333"/>
              <a:gd name="connsiteX54" fmla="*/ 2235200 w 3280834"/>
              <a:gd name="connsiteY54" fmla="*/ 165100 h 1058333"/>
              <a:gd name="connsiteX55" fmla="*/ 2252134 w 3280834"/>
              <a:gd name="connsiteY55" fmla="*/ 152400 h 1058333"/>
              <a:gd name="connsiteX56" fmla="*/ 2260600 w 3280834"/>
              <a:gd name="connsiteY56" fmla="*/ 139700 h 1058333"/>
              <a:gd name="connsiteX57" fmla="*/ 2286000 w 3280834"/>
              <a:gd name="connsiteY57" fmla="*/ 118533 h 1058333"/>
              <a:gd name="connsiteX58" fmla="*/ 2302934 w 3280834"/>
              <a:gd name="connsiteY58" fmla="*/ 110067 h 1058333"/>
              <a:gd name="connsiteX59" fmla="*/ 2332567 w 3280834"/>
              <a:gd name="connsiteY59" fmla="*/ 80433 h 1058333"/>
              <a:gd name="connsiteX60" fmla="*/ 2345267 w 3280834"/>
              <a:gd name="connsiteY60" fmla="*/ 71967 h 1058333"/>
              <a:gd name="connsiteX61" fmla="*/ 2374900 w 3280834"/>
              <a:gd name="connsiteY61" fmla="*/ 46567 h 1058333"/>
              <a:gd name="connsiteX62" fmla="*/ 2387600 w 3280834"/>
              <a:gd name="connsiteY62" fmla="*/ 42333 h 1058333"/>
              <a:gd name="connsiteX63" fmla="*/ 2400300 w 3280834"/>
              <a:gd name="connsiteY63" fmla="*/ 33867 h 1058333"/>
              <a:gd name="connsiteX64" fmla="*/ 2429934 w 3280834"/>
              <a:gd name="connsiteY64" fmla="*/ 25400 h 1058333"/>
              <a:gd name="connsiteX65" fmla="*/ 2442634 w 3280834"/>
              <a:gd name="connsiteY65" fmla="*/ 16933 h 1058333"/>
              <a:gd name="connsiteX66" fmla="*/ 2472267 w 3280834"/>
              <a:gd name="connsiteY66" fmla="*/ 8467 h 1058333"/>
              <a:gd name="connsiteX67" fmla="*/ 2484967 w 3280834"/>
              <a:gd name="connsiteY67" fmla="*/ 4233 h 1058333"/>
              <a:gd name="connsiteX68" fmla="*/ 2527300 w 3280834"/>
              <a:gd name="connsiteY68" fmla="*/ 0 h 1058333"/>
              <a:gd name="connsiteX69" fmla="*/ 2620434 w 3280834"/>
              <a:gd name="connsiteY69" fmla="*/ 4233 h 1058333"/>
              <a:gd name="connsiteX70" fmla="*/ 2650067 w 3280834"/>
              <a:gd name="connsiteY70" fmla="*/ 12700 h 1058333"/>
              <a:gd name="connsiteX71" fmla="*/ 2679700 w 3280834"/>
              <a:gd name="connsiteY71" fmla="*/ 50800 h 1058333"/>
              <a:gd name="connsiteX72" fmla="*/ 2696634 w 3280834"/>
              <a:gd name="connsiteY72" fmla="*/ 93133 h 1058333"/>
              <a:gd name="connsiteX73" fmla="*/ 2709334 w 3280834"/>
              <a:gd name="connsiteY73" fmla="*/ 152400 h 1058333"/>
              <a:gd name="connsiteX74" fmla="*/ 2717800 w 3280834"/>
              <a:gd name="connsiteY74" fmla="*/ 186267 h 1058333"/>
              <a:gd name="connsiteX75" fmla="*/ 2722034 w 3280834"/>
              <a:gd name="connsiteY75" fmla="*/ 203200 h 1058333"/>
              <a:gd name="connsiteX76" fmla="*/ 2730500 w 3280834"/>
              <a:gd name="connsiteY76" fmla="*/ 228600 h 1058333"/>
              <a:gd name="connsiteX77" fmla="*/ 2738967 w 3280834"/>
              <a:gd name="connsiteY77" fmla="*/ 258233 h 1058333"/>
              <a:gd name="connsiteX78" fmla="*/ 2743200 w 3280834"/>
              <a:gd name="connsiteY78" fmla="*/ 270933 h 1058333"/>
              <a:gd name="connsiteX79" fmla="*/ 2755900 w 3280834"/>
              <a:gd name="connsiteY79" fmla="*/ 287867 h 1058333"/>
              <a:gd name="connsiteX80" fmla="*/ 2760134 w 3280834"/>
              <a:gd name="connsiteY80" fmla="*/ 300567 h 1058333"/>
              <a:gd name="connsiteX81" fmla="*/ 2772834 w 3280834"/>
              <a:gd name="connsiteY81" fmla="*/ 304800 h 1058333"/>
              <a:gd name="connsiteX82" fmla="*/ 2777067 w 3280834"/>
              <a:gd name="connsiteY82" fmla="*/ 321733 h 1058333"/>
              <a:gd name="connsiteX83" fmla="*/ 2802467 w 3280834"/>
              <a:gd name="connsiteY83" fmla="*/ 338667 h 1058333"/>
              <a:gd name="connsiteX84" fmla="*/ 2823634 w 3280834"/>
              <a:gd name="connsiteY84" fmla="*/ 364067 h 1058333"/>
              <a:gd name="connsiteX85" fmla="*/ 2849034 w 3280834"/>
              <a:gd name="connsiteY85" fmla="*/ 381000 h 1058333"/>
              <a:gd name="connsiteX86" fmla="*/ 2891367 w 3280834"/>
              <a:gd name="connsiteY86" fmla="*/ 406400 h 1058333"/>
              <a:gd name="connsiteX87" fmla="*/ 2904067 w 3280834"/>
              <a:gd name="connsiteY87" fmla="*/ 410633 h 1058333"/>
              <a:gd name="connsiteX88" fmla="*/ 2933700 w 3280834"/>
              <a:gd name="connsiteY88" fmla="*/ 427567 h 1058333"/>
              <a:gd name="connsiteX89" fmla="*/ 2946400 w 3280834"/>
              <a:gd name="connsiteY89" fmla="*/ 436033 h 1058333"/>
              <a:gd name="connsiteX90" fmla="*/ 2976034 w 3280834"/>
              <a:gd name="connsiteY90" fmla="*/ 444500 h 1058333"/>
              <a:gd name="connsiteX91" fmla="*/ 3005667 w 3280834"/>
              <a:gd name="connsiteY91" fmla="*/ 457200 h 1058333"/>
              <a:gd name="connsiteX92" fmla="*/ 3022600 w 3280834"/>
              <a:gd name="connsiteY92" fmla="*/ 461433 h 1058333"/>
              <a:gd name="connsiteX93" fmla="*/ 3039534 w 3280834"/>
              <a:gd name="connsiteY93" fmla="*/ 474133 h 1058333"/>
              <a:gd name="connsiteX94" fmla="*/ 3064934 w 3280834"/>
              <a:gd name="connsiteY94" fmla="*/ 482600 h 1058333"/>
              <a:gd name="connsiteX95" fmla="*/ 3077634 w 3280834"/>
              <a:gd name="connsiteY95" fmla="*/ 486833 h 1058333"/>
              <a:gd name="connsiteX96" fmla="*/ 3090334 w 3280834"/>
              <a:gd name="connsiteY96" fmla="*/ 491067 h 1058333"/>
              <a:gd name="connsiteX97" fmla="*/ 3111500 w 3280834"/>
              <a:gd name="connsiteY97" fmla="*/ 495300 h 1058333"/>
              <a:gd name="connsiteX98" fmla="*/ 3179234 w 3280834"/>
              <a:gd name="connsiteY98" fmla="*/ 508000 h 1058333"/>
              <a:gd name="connsiteX99" fmla="*/ 3213100 w 3280834"/>
              <a:gd name="connsiteY99" fmla="*/ 516467 h 1058333"/>
              <a:gd name="connsiteX100" fmla="*/ 3280834 w 3280834"/>
              <a:gd name="connsiteY100"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54667 w 3280834"/>
              <a:gd name="connsiteY8" fmla="*/ 863600 h 1058333"/>
              <a:gd name="connsiteX9" fmla="*/ 1452034 w 3280834"/>
              <a:gd name="connsiteY9" fmla="*/ 825500 h 1058333"/>
              <a:gd name="connsiteX10" fmla="*/ 1468967 w 3280834"/>
              <a:gd name="connsiteY10" fmla="*/ 817033 h 1058333"/>
              <a:gd name="connsiteX11" fmla="*/ 1481667 w 3280834"/>
              <a:gd name="connsiteY11" fmla="*/ 812800 h 1058333"/>
              <a:gd name="connsiteX12" fmla="*/ 1511300 w 3280834"/>
              <a:gd name="connsiteY12" fmla="*/ 795867 h 1058333"/>
              <a:gd name="connsiteX13" fmla="*/ 1536700 w 3280834"/>
              <a:gd name="connsiteY13" fmla="*/ 783167 h 1058333"/>
              <a:gd name="connsiteX14" fmla="*/ 1562100 w 3280834"/>
              <a:gd name="connsiteY14" fmla="*/ 766233 h 1058333"/>
              <a:gd name="connsiteX15" fmla="*/ 1579034 w 3280834"/>
              <a:gd name="connsiteY15" fmla="*/ 757767 h 1058333"/>
              <a:gd name="connsiteX16" fmla="*/ 1621367 w 3280834"/>
              <a:gd name="connsiteY16" fmla="*/ 732367 h 1058333"/>
              <a:gd name="connsiteX17" fmla="*/ 1634067 w 3280834"/>
              <a:gd name="connsiteY17" fmla="*/ 706967 h 1058333"/>
              <a:gd name="connsiteX18" fmla="*/ 1659467 w 3280834"/>
              <a:gd name="connsiteY18" fmla="*/ 690033 h 1058333"/>
              <a:gd name="connsiteX19" fmla="*/ 1672167 w 3280834"/>
              <a:gd name="connsiteY19" fmla="*/ 681567 h 1058333"/>
              <a:gd name="connsiteX20" fmla="*/ 1684867 w 3280834"/>
              <a:gd name="connsiteY20" fmla="*/ 668867 h 1058333"/>
              <a:gd name="connsiteX21" fmla="*/ 1701800 w 3280834"/>
              <a:gd name="connsiteY21" fmla="*/ 656167 h 1058333"/>
              <a:gd name="connsiteX22" fmla="*/ 1727200 w 3280834"/>
              <a:gd name="connsiteY22" fmla="*/ 647700 h 1058333"/>
              <a:gd name="connsiteX23" fmla="*/ 1752600 w 3280834"/>
              <a:gd name="connsiteY23" fmla="*/ 630767 h 1058333"/>
              <a:gd name="connsiteX24" fmla="*/ 1778000 w 3280834"/>
              <a:gd name="connsiteY24" fmla="*/ 613833 h 1058333"/>
              <a:gd name="connsiteX25" fmla="*/ 1790700 w 3280834"/>
              <a:gd name="connsiteY25" fmla="*/ 601133 h 1058333"/>
              <a:gd name="connsiteX26" fmla="*/ 1807634 w 3280834"/>
              <a:gd name="connsiteY26" fmla="*/ 596900 h 1058333"/>
              <a:gd name="connsiteX27" fmla="*/ 1816100 w 3280834"/>
              <a:gd name="connsiteY27" fmla="*/ 584200 h 1058333"/>
              <a:gd name="connsiteX28" fmla="*/ 1833034 w 3280834"/>
              <a:gd name="connsiteY28" fmla="*/ 575733 h 1058333"/>
              <a:gd name="connsiteX29" fmla="*/ 1845734 w 3280834"/>
              <a:gd name="connsiteY29" fmla="*/ 567267 h 1058333"/>
              <a:gd name="connsiteX30" fmla="*/ 1871134 w 3280834"/>
              <a:gd name="connsiteY30" fmla="*/ 541867 h 1058333"/>
              <a:gd name="connsiteX31" fmla="*/ 1883834 w 3280834"/>
              <a:gd name="connsiteY31" fmla="*/ 533400 h 1058333"/>
              <a:gd name="connsiteX32" fmla="*/ 1926167 w 3280834"/>
              <a:gd name="connsiteY32" fmla="*/ 495300 h 1058333"/>
              <a:gd name="connsiteX33" fmla="*/ 1951567 w 3280834"/>
              <a:gd name="connsiteY33" fmla="*/ 469900 h 1058333"/>
              <a:gd name="connsiteX34" fmla="*/ 1976967 w 3280834"/>
              <a:gd name="connsiteY34" fmla="*/ 452967 h 1058333"/>
              <a:gd name="connsiteX35" fmla="*/ 1989667 w 3280834"/>
              <a:gd name="connsiteY35" fmla="*/ 440267 h 1058333"/>
              <a:gd name="connsiteX36" fmla="*/ 1993900 w 3280834"/>
              <a:gd name="connsiteY36" fmla="*/ 427567 h 1058333"/>
              <a:gd name="connsiteX37" fmla="*/ 2006600 w 3280834"/>
              <a:gd name="connsiteY37" fmla="*/ 423333 h 1058333"/>
              <a:gd name="connsiteX38" fmla="*/ 2019300 w 3280834"/>
              <a:gd name="connsiteY38" fmla="*/ 414867 h 1058333"/>
              <a:gd name="connsiteX39" fmla="*/ 2023534 w 3280834"/>
              <a:gd name="connsiteY39" fmla="*/ 402167 h 1058333"/>
              <a:gd name="connsiteX40" fmla="*/ 2036234 w 3280834"/>
              <a:gd name="connsiteY40" fmla="*/ 393700 h 1058333"/>
              <a:gd name="connsiteX41" fmla="*/ 2057400 w 3280834"/>
              <a:gd name="connsiteY41" fmla="*/ 359833 h 1058333"/>
              <a:gd name="connsiteX42" fmla="*/ 2070100 w 3280834"/>
              <a:gd name="connsiteY42" fmla="*/ 334433 h 1058333"/>
              <a:gd name="connsiteX43" fmla="*/ 2095500 w 3280834"/>
              <a:gd name="connsiteY43" fmla="*/ 317500 h 1058333"/>
              <a:gd name="connsiteX44" fmla="*/ 2120900 w 3280834"/>
              <a:gd name="connsiteY44" fmla="*/ 296333 h 1058333"/>
              <a:gd name="connsiteX45" fmla="*/ 2133600 w 3280834"/>
              <a:gd name="connsiteY45" fmla="*/ 283633 h 1058333"/>
              <a:gd name="connsiteX46" fmla="*/ 2142067 w 3280834"/>
              <a:gd name="connsiteY46" fmla="*/ 270933 h 1058333"/>
              <a:gd name="connsiteX47" fmla="*/ 2154767 w 3280834"/>
              <a:gd name="connsiteY47" fmla="*/ 262467 h 1058333"/>
              <a:gd name="connsiteX48" fmla="*/ 2180167 w 3280834"/>
              <a:gd name="connsiteY48" fmla="*/ 237067 h 1058333"/>
              <a:gd name="connsiteX49" fmla="*/ 2192867 w 3280834"/>
              <a:gd name="connsiteY49" fmla="*/ 224367 h 1058333"/>
              <a:gd name="connsiteX50" fmla="*/ 2205567 w 3280834"/>
              <a:gd name="connsiteY50" fmla="*/ 211667 h 1058333"/>
              <a:gd name="connsiteX51" fmla="*/ 2214034 w 3280834"/>
              <a:gd name="connsiteY51" fmla="*/ 198967 h 1058333"/>
              <a:gd name="connsiteX52" fmla="*/ 2230967 w 3280834"/>
              <a:gd name="connsiteY52" fmla="*/ 177800 h 1058333"/>
              <a:gd name="connsiteX53" fmla="*/ 2235200 w 3280834"/>
              <a:gd name="connsiteY53" fmla="*/ 165100 h 1058333"/>
              <a:gd name="connsiteX54" fmla="*/ 2252134 w 3280834"/>
              <a:gd name="connsiteY54" fmla="*/ 152400 h 1058333"/>
              <a:gd name="connsiteX55" fmla="*/ 2260600 w 3280834"/>
              <a:gd name="connsiteY55" fmla="*/ 139700 h 1058333"/>
              <a:gd name="connsiteX56" fmla="*/ 2286000 w 3280834"/>
              <a:gd name="connsiteY56" fmla="*/ 118533 h 1058333"/>
              <a:gd name="connsiteX57" fmla="*/ 2302934 w 3280834"/>
              <a:gd name="connsiteY57" fmla="*/ 110067 h 1058333"/>
              <a:gd name="connsiteX58" fmla="*/ 2332567 w 3280834"/>
              <a:gd name="connsiteY58" fmla="*/ 80433 h 1058333"/>
              <a:gd name="connsiteX59" fmla="*/ 2345267 w 3280834"/>
              <a:gd name="connsiteY59" fmla="*/ 71967 h 1058333"/>
              <a:gd name="connsiteX60" fmla="*/ 2374900 w 3280834"/>
              <a:gd name="connsiteY60" fmla="*/ 46567 h 1058333"/>
              <a:gd name="connsiteX61" fmla="*/ 2387600 w 3280834"/>
              <a:gd name="connsiteY61" fmla="*/ 42333 h 1058333"/>
              <a:gd name="connsiteX62" fmla="*/ 2400300 w 3280834"/>
              <a:gd name="connsiteY62" fmla="*/ 33867 h 1058333"/>
              <a:gd name="connsiteX63" fmla="*/ 2429934 w 3280834"/>
              <a:gd name="connsiteY63" fmla="*/ 25400 h 1058333"/>
              <a:gd name="connsiteX64" fmla="*/ 2442634 w 3280834"/>
              <a:gd name="connsiteY64" fmla="*/ 16933 h 1058333"/>
              <a:gd name="connsiteX65" fmla="*/ 2472267 w 3280834"/>
              <a:gd name="connsiteY65" fmla="*/ 8467 h 1058333"/>
              <a:gd name="connsiteX66" fmla="*/ 2484967 w 3280834"/>
              <a:gd name="connsiteY66" fmla="*/ 4233 h 1058333"/>
              <a:gd name="connsiteX67" fmla="*/ 2527300 w 3280834"/>
              <a:gd name="connsiteY67" fmla="*/ 0 h 1058333"/>
              <a:gd name="connsiteX68" fmla="*/ 2620434 w 3280834"/>
              <a:gd name="connsiteY68" fmla="*/ 4233 h 1058333"/>
              <a:gd name="connsiteX69" fmla="*/ 2650067 w 3280834"/>
              <a:gd name="connsiteY69" fmla="*/ 12700 h 1058333"/>
              <a:gd name="connsiteX70" fmla="*/ 2679700 w 3280834"/>
              <a:gd name="connsiteY70" fmla="*/ 50800 h 1058333"/>
              <a:gd name="connsiteX71" fmla="*/ 2696634 w 3280834"/>
              <a:gd name="connsiteY71" fmla="*/ 93133 h 1058333"/>
              <a:gd name="connsiteX72" fmla="*/ 2709334 w 3280834"/>
              <a:gd name="connsiteY72" fmla="*/ 152400 h 1058333"/>
              <a:gd name="connsiteX73" fmla="*/ 2717800 w 3280834"/>
              <a:gd name="connsiteY73" fmla="*/ 186267 h 1058333"/>
              <a:gd name="connsiteX74" fmla="*/ 2722034 w 3280834"/>
              <a:gd name="connsiteY74" fmla="*/ 203200 h 1058333"/>
              <a:gd name="connsiteX75" fmla="*/ 2730500 w 3280834"/>
              <a:gd name="connsiteY75" fmla="*/ 228600 h 1058333"/>
              <a:gd name="connsiteX76" fmla="*/ 2738967 w 3280834"/>
              <a:gd name="connsiteY76" fmla="*/ 258233 h 1058333"/>
              <a:gd name="connsiteX77" fmla="*/ 2743200 w 3280834"/>
              <a:gd name="connsiteY77" fmla="*/ 270933 h 1058333"/>
              <a:gd name="connsiteX78" fmla="*/ 2755900 w 3280834"/>
              <a:gd name="connsiteY78" fmla="*/ 287867 h 1058333"/>
              <a:gd name="connsiteX79" fmla="*/ 2760134 w 3280834"/>
              <a:gd name="connsiteY79" fmla="*/ 300567 h 1058333"/>
              <a:gd name="connsiteX80" fmla="*/ 2772834 w 3280834"/>
              <a:gd name="connsiteY80" fmla="*/ 304800 h 1058333"/>
              <a:gd name="connsiteX81" fmla="*/ 2777067 w 3280834"/>
              <a:gd name="connsiteY81" fmla="*/ 321733 h 1058333"/>
              <a:gd name="connsiteX82" fmla="*/ 2802467 w 3280834"/>
              <a:gd name="connsiteY82" fmla="*/ 338667 h 1058333"/>
              <a:gd name="connsiteX83" fmla="*/ 2823634 w 3280834"/>
              <a:gd name="connsiteY83" fmla="*/ 364067 h 1058333"/>
              <a:gd name="connsiteX84" fmla="*/ 2849034 w 3280834"/>
              <a:gd name="connsiteY84" fmla="*/ 381000 h 1058333"/>
              <a:gd name="connsiteX85" fmla="*/ 2891367 w 3280834"/>
              <a:gd name="connsiteY85" fmla="*/ 406400 h 1058333"/>
              <a:gd name="connsiteX86" fmla="*/ 2904067 w 3280834"/>
              <a:gd name="connsiteY86" fmla="*/ 410633 h 1058333"/>
              <a:gd name="connsiteX87" fmla="*/ 2933700 w 3280834"/>
              <a:gd name="connsiteY87" fmla="*/ 427567 h 1058333"/>
              <a:gd name="connsiteX88" fmla="*/ 2946400 w 3280834"/>
              <a:gd name="connsiteY88" fmla="*/ 436033 h 1058333"/>
              <a:gd name="connsiteX89" fmla="*/ 2976034 w 3280834"/>
              <a:gd name="connsiteY89" fmla="*/ 444500 h 1058333"/>
              <a:gd name="connsiteX90" fmla="*/ 3005667 w 3280834"/>
              <a:gd name="connsiteY90" fmla="*/ 457200 h 1058333"/>
              <a:gd name="connsiteX91" fmla="*/ 3022600 w 3280834"/>
              <a:gd name="connsiteY91" fmla="*/ 461433 h 1058333"/>
              <a:gd name="connsiteX92" fmla="*/ 3039534 w 3280834"/>
              <a:gd name="connsiteY92" fmla="*/ 474133 h 1058333"/>
              <a:gd name="connsiteX93" fmla="*/ 3064934 w 3280834"/>
              <a:gd name="connsiteY93" fmla="*/ 482600 h 1058333"/>
              <a:gd name="connsiteX94" fmla="*/ 3077634 w 3280834"/>
              <a:gd name="connsiteY94" fmla="*/ 486833 h 1058333"/>
              <a:gd name="connsiteX95" fmla="*/ 3090334 w 3280834"/>
              <a:gd name="connsiteY95" fmla="*/ 491067 h 1058333"/>
              <a:gd name="connsiteX96" fmla="*/ 3111500 w 3280834"/>
              <a:gd name="connsiteY96" fmla="*/ 495300 h 1058333"/>
              <a:gd name="connsiteX97" fmla="*/ 3179234 w 3280834"/>
              <a:gd name="connsiteY97" fmla="*/ 508000 h 1058333"/>
              <a:gd name="connsiteX98" fmla="*/ 3213100 w 3280834"/>
              <a:gd name="connsiteY98" fmla="*/ 516467 h 1058333"/>
              <a:gd name="connsiteX99" fmla="*/ 3280834 w 3280834"/>
              <a:gd name="connsiteY99"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54667 w 3280834"/>
              <a:gd name="connsiteY8" fmla="*/ 863600 h 1058333"/>
              <a:gd name="connsiteX9" fmla="*/ 1452034 w 3280834"/>
              <a:gd name="connsiteY9" fmla="*/ 825500 h 1058333"/>
              <a:gd name="connsiteX10" fmla="*/ 1468967 w 3280834"/>
              <a:gd name="connsiteY10" fmla="*/ 817033 h 1058333"/>
              <a:gd name="connsiteX11" fmla="*/ 1511300 w 3280834"/>
              <a:gd name="connsiteY11" fmla="*/ 795867 h 1058333"/>
              <a:gd name="connsiteX12" fmla="*/ 1536700 w 3280834"/>
              <a:gd name="connsiteY12" fmla="*/ 783167 h 1058333"/>
              <a:gd name="connsiteX13" fmla="*/ 1562100 w 3280834"/>
              <a:gd name="connsiteY13" fmla="*/ 766233 h 1058333"/>
              <a:gd name="connsiteX14" fmla="*/ 1579034 w 3280834"/>
              <a:gd name="connsiteY14" fmla="*/ 757767 h 1058333"/>
              <a:gd name="connsiteX15" fmla="*/ 1621367 w 3280834"/>
              <a:gd name="connsiteY15" fmla="*/ 732367 h 1058333"/>
              <a:gd name="connsiteX16" fmla="*/ 1634067 w 3280834"/>
              <a:gd name="connsiteY16" fmla="*/ 706967 h 1058333"/>
              <a:gd name="connsiteX17" fmla="*/ 1659467 w 3280834"/>
              <a:gd name="connsiteY17" fmla="*/ 690033 h 1058333"/>
              <a:gd name="connsiteX18" fmla="*/ 1672167 w 3280834"/>
              <a:gd name="connsiteY18" fmla="*/ 681567 h 1058333"/>
              <a:gd name="connsiteX19" fmla="*/ 1684867 w 3280834"/>
              <a:gd name="connsiteY19" fmla="*/ 668867 h 1058333"/>
              <a:gd name="connsiteX20" fmla="*/ 1701800 w 3280834"/>
              <a:gd name="connsiteY20" fmla="*/ 656167 h 1058333"/>
              <a:gd name="connsiteX21" fmla="*/ 1727200 w 3280834"/>
              <a:gd name="connsiteY21" fmla="*/ 647700 h 1058333"/>
              <a:gd name="connsiteX22" fmla="*/ 1752600 w 3280834"/>
              <a:gd name="connsiteY22" fmla="*/ 630767 h 1058333"/>
              <a:gd name="connsiteX23" fmla="*/ 1778000 w 3280834"/>
              <a:gd name="connsiteY23" fmla="*/ 613833 h 1058333"/>
              <a:gd name="connsiteX24" fmla="*/ 1790700 w 3280834"/>
              <a:gd name="connsiteY24" fmla="*/ 601133 h 1058333"/>
              <a:gd name="connsiteX25" fmla="*/ 1807634 w 3280834"/>
              <a:gd name="connsiteY25" fmla="*/ 596900 h 1058333"/>
              <a:gd name="connsiteX26" fmla="*/ 1816100 w 3280834"/>
              <a:gd name="connsiteY26" fmla="*/ 584200 h 1058333"/>
              <a:gd name="connsiteX27" fmla="*/ 1833034 w 3280834"/>
              <a:gd name="connsiteY27" fmla="*/ 575733 h 1058333"/>
              <a:gd name="connsiteX28" fmla="*/ 1845734 w 3280834"/>
              <a:gd name="connsiteY28" fmla="*/ 567267 h 1058333"/>
              <a:gd name="connsiteX29" fmla="*/ 1871134 w 3280834"/>
              <a:gd name="connsiteY29" fmla="*/ 541867 h 1058333"/>
              <a:gd name="connsiteX30" fmla="*/ 1883834 w 3280834"/>
              <a:gd name="connsiteY30" fmla="*/ 533400 h 1058333"/>
              <a:gd name="connsiteX31" fmla="*/ 1926167 w 3280834"/>
              <a:gd name="connsiteY31" fmla="*/ 495300 h 1058333"/>
              <a:gd name="connsiteX32" fmla="*/ 1951567 w 3280834"/>
              <a:gd name="connsiteY32" fmla="*/ 469900 h 1058333"/>
              <a:gd name="connsiteX33" fmla="*/ 1976967 w 3280834"/>
              <a:gd name="connsiteY33" fmla="*/ 452967 h 1058333"/>
              <a:gd name="connsiteX34" fmla="*/ 1989667 w 3280834"/>
              <a:gd name="connsiteY34" fmla="*/ 440267 h 1058333"/>
              <a:gd name="connsiteX35" fmla="*/ 1993900 w 3280834"/>
              <a:gd name="connsiteY35" fmla="*/ 427567 h 1058333"/>
              <a:gd name="connsiteX36" fmla="*/ 2006600 w 3280834"/>
              <a:gd name="connsiteY36" fmla="*/ 423333 h 1058333"/>
              <a:gd name="connsiteX37" fmla="*/ 2019300 w 3280834"/>
              <a:gd name="connsiteY37" fmla="*/ 414867 h 1058333"/>
              <a:gd name="connsiteX38" fmla="*/ 2023534 w 3280834"/>
              <a:gd name="connsiteY38" fmla="*/ 402167 h 1058333"/>
              <a:gd name="connsiteX39" fmla="*/ 2036234 w 3280834"/>
              <a:gd name="connsiteY39" fmla="*/ 393700 h 1058333"/>
              <a:gd name="connsiteX40" fmla="*/ 2057400 w 3280834"/>
              <a:gd name="connsiteY40" fmla="*/ 359833 h 1058333"/>
              <a:gd name="connsiteX41" fmla="*/ 2070100 w 3280834"/>
              <a:gd name="connsiteY41" fmla="*/ 334433 h 1058333"/>
              <a:gd name="connsiteX42" fmla="*/ 2095500 w 3280834"/>
              <a:gd name="connsiteY42" fmla="*/ 317500 h 1058333"/>
              <a:gd name="connsiteX43" fmla="*/ 2120900 w 3280834"/>
              <a:gd name="connsiteY43" fmla="*/ 296333 h 1058333"/>
              <a:gd name="connsiteX44" fmla="*/ 2133600 w 3280834"/>
              <a:gd name="connsiteY44" fmla="*/ 283633 h 1058333"/>
              <a:gd name="connsiteX45" fmla="*/ 2142067 w 3280834"/>
              <a:gd name="connsiteY45" fmla="*/ 270933 h 1058333"/>
              <a:gd name="connsiteX46" fmla="*/ 2154767 w 3280834"/>
              <a:gd name="connsiteY46" fmla="*/ 262467 h 1058333"/>
              <a:gd name="connsiteX47" fmla="*/ 2180167 w 3280834"/>
              <a:gd name="connsiteY47" fmla="*/ 237067 h 1058333"/>
              <a:gd name="connsiteX48" fmla="*/ 2192867 w 3280834"/>
              <a:gd name="connsiteY48" fmla="*/ 224367 h 1058333"/>
              <a:gd name="connsiteX49" fmla="*/ 2205567 w 3280834"/>
              <a:gd name="connsiteY49" fmla="*/ 211667 h 1058333"/>
              <a:gd name="connsiteX50" fmla="*/ 2214034 w 3280834"/>
              <a:gd name="connsiteY50" fmla="*/ 198967 h 1058333"/>
              <a:gd name="connsiteX51" fmla="*/ 2230967 w 3280834"/>
              <a:gd name="connsiteY51" fmla="*/ 177800 h 1058333"/>
              <a:gd name="connsiteX52" fmla="*/ 2235200 w 3280834"/>
              <a:gd name="connsiteY52" fmla="*/ 165100 h 1058333"/>
              <a:gd name="connsiteX53" fmla="*/ 2252134 w 3280834"/>
              <a:gd name="connsiteY53" fmla="*/ 152400 h 1058333"/>
              <a:gd name="connsiteX54" fmla="*/ 2260600 w 3280834"/>
              <a:gd name="connsiteY54" fmla="*/ 139700 h 1058333"/>
              <a:gd name="connsiteX55" fmla="*/ 2286000 w 3280834"/>
              <a:gd name="connsiteY55" fmla="*/ 118533 h 1058333"/>
              <a:gd name="connsiteX56" fmla="*/ 2302934 w 3280834"/>
              <a:gd name="connsiteY56" fmla="*/ 110067 h 1058333"/>
              <a:gd name="connsiteX57" fmla="*/ 2332567 w 3280834"/>
              <a:gd name="connsiteY57" fmla="*/ 80433 h 1058333"/>
              <a:gd name="connsiteX58" fmla="*/ 2345267 w 3280834"/>
              <a:gd name="connsiteY58" fmla="*/ 71967 h 1058333"/>
              <a:gd name="connsiteX59" fmla="*/ 2374900 w 3280834"/>
              <a:gd name="connsiteY59" fmla="*/ 46567 h 1058333"/>
              <a:gd name="connsiteX60" fmla="*/ 2387600 w 3280834"/>
              <a:gd name="connsiteY60" fmla="*/ 42333 h 1058333"/>
              <a:gd name="connsiteX61" fmla="*/ 2400300 w 3280834"/>
              <a:gd name="connsiteY61" fmla="*/ 33867 h 1058333"/>
              <a:gd name="connsiteX62" fmla="*/ 2429934 w 3280834"/>
              <a:gd name="connsiteY62" fmla="*/ 25400 h 1058333"/>
              <a:gd name="connsiteX63" fmla="*/ 2442634 w 3280834"/>
              <a:gd name="connsiteY63" fmla="*/ 16933 h 1058333"/>
              <a:gd name="connsiteX64" fmla="*/ 2472267 w 3280834"/>
              <a:gd name="connsiteY64" fmla="*/ 8467 h 1058333"/>
              <a:gd name="connsiteX65" fmla="*/ 2484967 w 3280834"/>
              <a:gd name="connsiteY65" fmla="*/ 4233 h 1058333"/>
              <a:gd name="connsiteX66" fmla="*/ 2527300 w 3280834"/>
              <a:gd name="connsiteY66" fmla="*/ 0 h 1058333"/>
              <a:gd name="connsiteX67" fmla="*/ 2620434 w 3280834"/>
              <a:gd name="connsiteY67" fmla="*/ 4233 h 1058333"/>
              <a:gd name="connsiteX68" fmla="*/ 2650067 w 3280834"/>
              <a:gd name="connsiteY68" fmla="*/ 12700 h 1058333"/>
              <a:gd name="connsiteX69" fmla="*/ 2679700 w 3280834"/>
              <a:gd name="connsiteY69" fmla="*/ 50800 h 1058333"/>
              <a:gd name="connsiteX70" fmla="*/ 2696634 w 3280834"/>
              <a:gd name="connsiteY70" fmla="*/ 93133 h 1058333"/>
              <a:gd name="connsiteX71" fmla="*/ 2709334 w 3280834"/>
              <a:gd name="connsiteY71" fmla="*/ 152400 h 1058333"/>
              <a:gd name="connsiteX72" fmla="*/ 2717800 w 3280834"/>
              <a:gd name="connsiteY72" fmla="*/ 186267 h 1058333"/>
              <a:gd name="connsiteX73" fmla="*/ 2722034 w 3280834"/>
              <a:gd name="connsiteY73" fmla="*/ 203200 h 1058333"/>
              <a:gd name="connsiteX74" fmla="*/ 2730500 w 3280834"/>
              <a:gd name="connsiteY74" fmla="*/ 228600 h 1058333"/>
              <a:gd name="connsiteX75" fmla="*/ 2738967 w 3280834"/>
              <a:gd name="connsiteY75" fmla="*/ 258233 h 1058333"/>
              <a:gd name="connsiteX76" fmla="*/ 2743200 w 3280834"/>
              <a:gd name="connsiteY76" fmla="*/ 270933 h 1058333"/>
              <a:gd name="connsiteX77" fmla="*/ 2755900 w 3280834"/>
              <a:gd name="connsiteY77" fmla="*/ 287867 h 1058333"/>
              <a:gd name="connsiteX78" fmla="*/ 2760134 w 3280834"/>
              <a:gd name="connsiteY78" fmla="*/ 300567 h 1058333"/>
              <a:gd name="connsiteX79" fmla="*/ 2772834 w 3280834"/>
              <a:gd name="connsiteY79" fmla="*/ 304800 h 1058333"/>
              <a:gd name="connsiteX80" fmla="*/ 2777067 w 3280834"/>
              <a:gd name="connsiteY80" fmla="*/ 321733 h 1058333"/>
              <a:gd name="connsiteX81" fmla="*/ 2802467 w 3280834"/>
              <a:gd name="connsiteY81" fmla="*/ 338667 h 1058333"/>
              <a:gd name="connsiteX82" fmla="*/ 2823634 w 3280834"/>
              <a:gd name="connsiteY82" fmla="*/ 364067 h 1058333"/>
              <a:gd name="connsiteX83" fmla="*/ 2849034 w 3280834"/>
              <a:gd name="connsiteY83" fmla="*/ 381000 h 1058333"/>
              <a:gd name="connsiteX84" fmla="*/ 2891367 w 3280834"/>
              <a:gd name="connsiteY84" fmla="*/ 406400 h 1058333"/>
              <a:gd name="connsiteX85" fmla="*/ 2904067 w 3280834"/>
              <a:gd name="connsiteY85" fmla="*/ 410633 h 1058333"/>
              <a:gd name="connsiteX86" fmla="*/ 2933700 w 3280834"/>
              <a:gd name="connsiteY86" fmla="*/ 427567 h 1058333"/>
              <a:gd name="connsiteX87" fmla="*/ 2946400 w 3280834"/>
              <a:gd name="connsiteY87" fmla="*/ 436033 h 1058333"/>
              <a:gd name="connsiteX88" fmla="*/ 2976034 w 3280834"/>
              <a:gd name="connsiteY88" fmla="*/ 444500 h 1058333"/>
              <a:gd name="connsiteX89" fmla="*/ 3005667 w 3280834"/>
              <a:gd name="connsiteY89" fmla="*/ 457200 h 1058333"/>
              <a:gd name="connsiteX90" fmla="*/ 3022600 w 3280834"/>
              <a:gd name="connsiteY90" fmla="*/ 461433 h 1058333"/>
              <a:gd name="connsiteX91" fmla="*/ 3039534 w 3280834"/>
              <a:gd name="connsiteY91" fmla="*/ 474133 h 1058333"/>
              <a:gd name="connsiteX92" fmla="*/ 3064934 w 3280834"/>
              <a:gd name="connsiteY92" fmla="*/ 482600 h 1058333"/>
              <a:gd name="connsiteX93" fmla="*/ 3077634 w 3280834"/>
              <a:gd name="connsiteY93" fmla="*/ 486833 h 1058333"/>
              <a:gd name="connsiteX94" fmla="*/ 3090334 w 3280834"/>
              <a:gd name="connsiteY94" fmla="*/ 491067 h 1058333"/>
              <a:gd name="connsiteX95" fmla="*/ 3111500 w 3280834"/>
              <a:gd name="connsiteY95" fmla="*/ 495300 h 1058333"/>
              <a:gd name="connsiteX96" fmla="*/ 3179234 w 3280834"/>
              <a:gd name="connsiteY96" fmla="*/ 508000 h 1058333"/>
              <a:gd name="connsiteX97" fmla="*/ 3213100 w 3280834"/>
              <a:gd name="connsiteY97" fmla="*/ 516467 h 1058333"/>
              <a:gd name="connsiteX98" fmla="*/ 3280834 w 3280834"/>
              <a:gd name="connsiteY98"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54667 w 3280834"/>
              <a:gd name="connsiteY8" fmla="*/ 863600 h 1058333"/>
              <a:gd name="connsiteX9" fmla="*/ 1452034 w 3280834"/>
              <a:gd name="connsiteY9" fmla="*/ 825500 h 1058333"/>
              <a:gd name="connsiteX10" fmla="*/ 1511300 w 3280834"/>
              <a:gd name="connsiteY10" fmla="*/ 795867 h 1058333"/>
              <a:gd name="connsiteX11" fmla="*/ 1536700 w 3280834"/>
              <a:gd name="connsiteY11" fmla="*/ 783167 h 1058333"/>
              <a:gd name="connsiteX12" fmla="*/ 1562100 w 3280834"/>
              <a:gd name="connsiteY12" fmla="*/ 766233 h 1058333"/>
              <a:gd name="connsiteX13" fmla="*/ 1579034 w 3280834"/>
              <a:gd name="connsiteY13" fmla="*/ 757767 h 1058333"/>
              <a:gd name="connsiteX14" fmla="*/ 1621367 w 3280834"/>
              <a:gd name="connsiteY14" fmla="*/ 732367 h 1058333"/>
              <a:gd name="connsiteX15" fmla="*/ 1634067 w 3280834"/>
              <a:gd name="connsiteY15" fmla="*/ 706967 h 1058333"/>
              <a:gd name="connsiteX16" fmla="*/ 1659467 w 3280834"/>
              <a:gd name="connsiteY16" fmla="*/ 690033 h 1058333"/>
              <a:gd name="connsiteX17" fmla="*/ 1672167 w 3280834"/>
              <a:gd name="connsiteY17" fmla="*/ 681567 h 1058333"/>
              <a:gd name="connsiteX18" fmla="*/ 1684867 w 3280834"/>
              <a:gd name="connsiteY18" fmla="*/ 668867 h 1058333"/>
              <a:gd name="connsiteX19" fmla="*/ 1701800 w 3280834"/>
              <a:gd name="connsiteY19" fmla="*/ 656167 h 1058333"/>
              <a:gd name="connsiteX20" fmla="*/ 1727200 w 3280834"/>
              <a:gd name="connsiteY20" fmla="*/ 647700 h 1058333"/>
              <a:gd name="connsiteX21" fmla="*/ 1752600 w 3280834"/>
              <a:gd name="connsiteY21" fmla="*/ 630767 h 1058333"/>
              <a:gd name="connsiteX22" fmla="*/ 1778000 w 3280834"/>
              <a:gd name="connsiteY22" fmla="*/ 613833 h 1058333"/>
              <a:gd name="connsiteX23" fmla="*/ 1790700 w 3280834"/>
              <a:gd name="connsiteY23" fmla="*/ 601133 h 1058333"/>
              <a:gd name="connsiteX24" fmla="*/ 1807634 w 3280834"/>
              <a:gd name="connsiteY24" fmla="*/ 596900 h 1058333"/>
              <a:gd name="connsiteX25" fmla="*/ 1816100 w 3280834"/>
              <a:gd name="connsiteY25" fmla="*/ 584200 h 1058333"/>
              <a:gd name="connsiteX26" fmla="*/ 1833034 w 3280834"/>
              <a:gd name="connsiteY26" fmla="*/ 575733 h 1058333"/>
              <a:gd name="connsiteX27" fmla="*/ 1845734 w 3280834"/>
              <a:gd name="connsiteY27" fmla="*/ 567267 h 1058333"/>
              <a:gd name="connsiteX28" fmla="*/ 1871134 w 3280834"/>
              <a:gd name="connsiteY28" fmla="*/ 541867 h 1058333"/>
              <a:gd name="connsiteX29" fmla="*/ 1883834 w 3280834"/>
              <a:gd name="connsiteY29" fmla="*/ 533400 h 1058333"/>
              <a:gd name="connsiteX30" fmla="*/ 1926167 w 3280834"/>
              <a:gd name="connsiteY30" fmla="*/ 495300 h 1058333"/>
              <a:gd name="connsiteX31" fmla="*/ 1951567 w 3280834"/>
              <a:gd name="connsiteY31" fmla="*/ 469900 h 1058333"/>
              <a:gd name="connsiteX32" fmla="*/ 1976967 w 3280834"/>
              <a:gd name="connsiteY32" fmla="*/ 452967 h 1058333"/>
              <a:gd name="connsiteX33" fmla="*/ 1989667 w 3280834"/>
              <a:gd name="connsiteY33" fmla="*/ 440267 h 1058333"/>
              <a:gd name="connsiteX34" fmla="*/ 1993900 w 3280834"/>
              <a:gd name="connsiteY34" fmla="*/ 427567 h 1058333"/>
              <a:gd name="connsiteX35" fmla="*/ 2006600 w 3280834"/>
              <a:gd name="connsiteY35" fmla="*/ 423333 h 1058333"/>
              <a:gd name="connsiteX36" fmla="*/ 2019300 w 3280834"/>
              <a:gd name="connsiteY36" fmla="*/ 414867 h 1058333"/>
              <a:gd name="connsiteX37" fmla="*/ 2023534 w 3280834"/>
              <a:gd name="connsiteY37" fmla="*/ 402167 h 1058333"/>
              <a:gd name="connsiteX38" fmla="*/ 2036234 w 3280834"/>
              <a:gd name="connsiteY38" fmla="*/ 393700 h 1058333"/>
              <a:gd name="connsiteX39" fmla="*/ 2057400 w 3280834"/>
              <a:gd name="connsiteY39" fmla="*/ 359833 h 1058333"/>
              <a:gd name="connsiteX40" fmla="*/ 2070100 w 3280834"/>
              <a:gd name="connsiteY40" fmla="*/ 334433 h 1058333"/>
              <a:gd name="connsiteX41" fmla="*/ 2095500 w 3280834"/>
              <a:gd name="connsiteY41" fmla="*/ 317500 h 1058333"/>
              <a:gd name="connsiteX42" fmla="*/ 2120900 w 3280834"/>
              <a:gd name="connsiteY42" fmla="*/ 296333 h 1058333"/>
              <a:gd name="connsiteX43" fmla="*/ 2133600 w 3280834"/>
              <a:gd name="connsiteY43" fmla="*/ 283633 h 1058333"/>
              <a:gd name="connsiteX44" fmla="*/ 2142067 w 3280834"/>
              <a:gd name="connsiteY44" fmla="*/ 270933 h 1058333"/>
              <a:gd name="connsiteX45" fmla="*/ 2154767 w 3280834"/>
              <a:gd name="connsiteY45" fmla="*/ 262467 h 1058333"/>
              <a:gd name="connsiteX46" fmla="*/ 2180167 w 3280834"/>
              <a:gd name="connsiteY46" fmla="*/ 237067 h 1058333"/>
              <a:gd name="connsiteX47" fmla="*/ 2192867 w 3280834"/>
              <a:gd name="connsiteY47" fmla="*/ 224367 h 1058333"/>
              <a:gd name="connsiteX48" fmla="*/ 2205567 w 3280834"/>
              <a:gd name="connsiteY48" fmla="*/ 211667 h 1058333"/>
              <a:gd name="connsiteX49" fmla="*/ 2214034 w 3280834"/>
              <a:gd name="connsiteY49" fmla="*/ 198967 h 1058333"/>
              <a:gd name="connsiteX50" fmla="*/ 2230967 w 3280834"/>
              <a:gd name="connsiteY50" fmla="*/ 177800 h 1058333"/>
              <a:gd name="connsiteX51" fmla="*/ 2235200 w 3280834"/>
              <a:gd name="connsiteY51" fmla="*/ 165100 h 1058333"/>
              <a:gd name="connsiteX52" fmla="*/ 2252134 w 3280834"/>
              <a:gd name="connsiteY52" fmla="*/ 152400 h 1058333"/>
              <a:gd name="connsiteX53" fmla="*/ 2260600 w 3280834"/>
              <a:gd name="connsiteY53" fmla="*/ 139700 h 1058333"/>
              <a:gd name="connsiteX54" fmla="*/ 2286000 w 3280834"/>
              <a:gd name="connsiteY54" fmla="*/ 118533 h 1058333"/>
              <a:gd name="connsiteX55" fmla="*/ 2302934 w 3280834"/>
              <a:gd name="connsiteY55" fmla="*/ 110067 h 1058333"/>
              <a:gd name="connsiteX56" fmla="*/ 2332567 w 3280834"/>
              <a:gd name="connsiteY56" fmla="*/ 80433 h 1058333"/>
              <a:gd name="connsiteX57" fmla="*/ 2345267 w 3280834"/>
              <a:gd name="connsiteY57" fmla="*/ 71967 h 1058333"/>
              <a:gd name="connsiteX58" fmla="*/ 2374900 w 3280834"/>
              <a:gd name="connsiteY58" fmla="*/ 46567 h 1058333"/>
              <a:gd name="connsiteX59" fmla="*/ 2387600 w 3280834"/>
              <a:gd name="connsiteY59" fmla="*/ 42333 h 1058333"/>
              <a:gd name="connsiteX60" fmla="*/ 2400300 w 3280834"/>
              <a:gd name="connsiteY60" fmla="*/ 33867 h 1058333"/>
              <a:gd name="connsiteX61" fmla="*/ 2429934 w 3280834"/>
              <a:gd name="connsiteY61" fmla="*/ 25400 h 1058333"/>
              <a:gd name="connsiteX62" fmla="*/ 2442634 w 3280834"/>
              <a:gd name="connsiteY62" fmla="*/ 16933 h 1058333"/>
              <a:gd name="connsiteX63" fmla="*/ 2472267 w 3280834"/>
              <a:gd name="connsiteY63" fmla="*/ 8467 h 1058333"/>
              <a:gd name="connsiteX64" fmla="*/ 2484967 w 3280834"/>
              <a:gd name="connsiteY64" fmla="*/ 4233 h 1058333"/>
              <a:gd name="connsiteX65" fmla="*/ 2527300 w 3280834"/>
              <a:gd name="connsiteY65" fmla="*/ 0 h 1058333"/>
              <a:gd name="connsiteX66" fmla="*/ 2620434 w 3280834"/>
              <a:gd name="connsiteY66" fmla="*/ 4233 h 1058333"/>
              <a:gd name="connsiteX67" fmla="*/ 2650067 w 3280834"/>
              <a:gd name="connsiteY67" fmla="*/ 12700 h 1058333"/>
              <a:gd name="connsiteX68" fmla="*/ 2679700 w 3280834"/>
              <a:gd name="connsiteY68" fmla="*/ 50800 h 1058333"/>
              <a:gd name="connsiteX69" fmla="*/ 2696634 w 3280834"/>
              <a:gd name="connsiteY69" fmla="*/ 93133 h 1058333"/>
              <a:gd name="connsiteX70" fmla="*/ 2709334 w 3280834"/>
              <a:gd name="connsiteY70" fmla="*/ 152400 h 1058333"/>
              <a:gd name="connsiteX71" fmla="*/ 2717800 w 3280834"/>
              <a:gd name="connsiteY71" fmla="*/ 186267 h 1058333"/>
              <a:gd name="connsiteX72" fmla="*/ 2722034 w 3280834"/>
              <a:gd name="connsiteY72" fmla="*/ 203200 h 1058333"/>
              <a:gd name="connsiteX73" fmla="*/ 2730500 w 3280834"/>
              <a:gd name="connsiteY73" fmla="*/ 228600 h 1058333"/>
              <a:gd name="connsiteX74" fmla="*/ 2738967 w 3280834"/>
              <a:gd name="connsiteY74" fmla="*/ 258233 h 1058333"/>
              <a:gd name="connsiteX75" fmla="*/ 2743200 w 3280834"/>
              <a:gd name="connsiteY75" fmla="*/ 270933 h 1058333"/>
              <a:gd name="connsiteX76" fmla="*/ 2755900 w 3280834"/>
              <a:gd name="connsiteY76" fmla="*/ 287867 h 1058333"/>
              <a:gd name="connsiteX77" fmla="*/ 2760134 w 3280834"/>
              <a:gd name="connsiteY77" fmla="*/ 300567 h 1058333"/>
              <a:gd name="connsiteX78" fmla="*/ 2772834 w 3280834"/>
              <a:gd name="connsiteY78" fmla="*/ 304800 h 1058333"/>
              <a:gd name="connsiteX79" fmla="*/ 2777067 w 3280834"/>
              <a:gd name="connsiteY79" fmla="*/ 321733 h 1058333"/>
              <a:gd name="connsiteX80" fmla="*/ 2802467 w 3280834"/>
              <a:gd name="connsiteY80" fmla="*/ 338667 h 1058333"/>
              <a:gd name="connsiteX81" fmla="*/ 2823634 w 3280834"/>
              <a:gd name="connsiteY81" fmla="*/ 364067 h 1058333"/>
              <a:gd name="connsiteX82" fmla="*/ 2849034 w 3280834"/>
              <a:gd name="connsiteY82" fmla="*/ 381000 h 1058333"/>
              <a:gd name="connsiteX83" fmla="*/ 2891367 w 3280834"/>
              <a:gd name="connsiteY83" fmla="*/ 406400 h 1058333"/>
              <a:gd name="connsiteX84" fmla="*/ 2904067 w 3280834"/>
              <a:gd name="connsiteY84" fmla="*/ 410633 h 1058333"/>
              <a:gd name="connsiteX85" fmla="*/ 2933700 w 3280834"/>
              <a:gd name="connsiteY85" fmla="*/ 427567 h 1058333"/>
              <a:gd name="connsiteX86" fmla="*/ 2946400 w 3280834"/>
              <a:gd name="connsiteY86" fmla="*/ 436033 h 1058333"/>
              <a:gd name="connsiteX87" fmla="*/ 2976034 w 3280834"/>
              <a:gd name="connsiteY87" fmla="*/ 444500 h 1058333"/>
              <a:gd name="connsiteX88" fmla="*/ 3005667 w 3280834"/>
              <a:gd name="connsiteY88" fmla="*/ 457200 h 1058333"/>
              <a:gd name="connsiteX89" fmla="*/ 3022600 w 3280834"/>
              <a:gd name="connsiteY89" fmla="*/ 461433 h 1058333"/>
              <a:gd name="connsiteX90" fmla="*/ 3039534 w 3280834"/>
              <a:gd name="connsiteY90" fmla="*/ 474133 h 1058333"/>
              <a:gd name="connsiteX91" fmla="*/ 3064934 w 3280834"/>
              <a:gd name="connsiteY91" fmla="*/ 482600 h 1058333"/>
              <a:gd name="connsiteX92" fmla="*/ 3077634 w 3280834"/>
              <a:gd name="connsiteY92" fmla="*/ 486833 h 1058333"/>
              <a:gd name="connsiteX93" fmla="*/ 3090334 w 3280834"/>
              <a:gd name="connsiteY93" fmla="*/ 491067 h 1058333"/>
              <a:gd name="connsiteX94" fmla="*/ 3111500 w 3280834"/>
              <a:gd name="connsiteY94" fmla="*/ 495300 h 1058333"/>
              <a:gd name="connsiteX95" fmla="*/ 3179234 w 3280834"/>
              <a:gd name="connsiteY95" fmla="*/ 508000 h 1058333"/>
              <a:gd name="connsiteX96" fmla="*/ 3213100 w 3280834"/>
              <a:gd name="connsiteY96" fmla="*/ 516467 h 1058333"/>
              <a:gd name="connsiteX97" fmla="*/ 3280834 w 3280834"/>
              <a:gd name="connsiteY97"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54667 w 3280834"/>
              <a:gd name="connsiteY8" fmla="*/ 863600 h 1058333"/>
              <a:gd name="connsiteX9" fmla="*/ 1452034 w 3280834"/>
              <a:gd name="connsiteY9" fmla="*/ 825500 h 1058333"/>
              <a:gd name="connsiteX10" fmla="*/ 1536700 w 3280834"/>
              <a:gd name="connsiteY10" fmla="*/ 783167 h 1058333"/>
              <a:gd name="connsiteX11" fmla="*/ 1562100 w 3280834"/>
              <a:gd name="connsiteY11" fmla="*/ 766233 h 1058333"/>
              <a:gd name="connsiteX12" fmla="*/ 1579034 w 3280834"/>
              <a:gd name="connsiteY12" fmla="*/ 757767 h 1058333"/>
              <a:gd name="connsiteX13" fmla="*/ 1621367 w 3280834"/>
              <a:gd name="connsiteY13" fmla="*/ 732367 h 1058333"/>
              <a:gd name="connsiteX14" fmla="*/ 1634067 w 3280834"/>
              <a:gd name="connsiteY14" fmla="*/ 706967 h 1058333"/>
              <a:gd name="connsiteX15" fmla="*/ 1659467 w 3280834"/>
              <a:gd name="connsiteY15" fmla="*/ 690033 h 1058333"/>
              <a:gd name="connsiteX16" fmla="*/ 1672167 w 3280834"/>
              <a:gd name="connsiteY16" fmla="*/ 681567 h 1058333"/>
              <a:gd name="connsiteX17" fmla="*/ 1684867 w 3280834"/>
              <a:gd name="connsiteY17" fmla="*/ 668867 h 1058333"/>
              <a:gd name="connsiteX18" fmla="*/ 1701800 w 3280834"/>
              <a:gd name="connsiteY18" fmla="*/ 656167 h 1058333"/>
              <a:gd name="connsiteX19" fmla="*/ 1727200 w 3280834"/>
              <a:gd name="connsiteY19" fmla="*/ 647700 h 1058333"/>
              <a:gd name="connsiteX20" fmla="*/ 1752600 w 3280834"/>
              <a:gd name="connsiteY20" fmla="*/ 630767 h 1058333"/>
              <a:gd name="connsiteX21" fmla="*/ 1778000 w 3280834"/>
              <a:gd name="connsiteY21" fmla="*/ 613833 h 1058333"/>
              <a:gd name="connsiteX22" fmla="*/ 1790700 w 3280834"/>
              <a:gd name="connsiteY22" fmla="*/ 601133 h 1058333"/>
              <a:gd name="connsiteX23" fmla="*/ 1807634 w 3280834"/>
              <a:gd name="connsiteY23" fmla="*/ 596900 h 1058333"/>
              <a:gd name="connsiteX24" fmla="*/ 1816100 w 3280834"/>
              <a:gd name="connsiteY24" fmla="*/ 584200 h 1058333"/>
              <a:gd name="connsiteX25" fmla="*/ 1833034 w 3280834"/>
              <a:gd name="connsiteY25" fmla="*/ 575733 h 1058333"/>
              <a:gd name="connsiteX26" fmla="*/ 1845734 w 3280834"/>
              <a:gd name="connsiteY26" fmla="*/ 567267 h 1058333"/>
              <a:gd name="connsiteX27" fmla="*/ 1871134 w 3280834"/>
              <a:gd name="connsiteY27" fmla="*/ 541867 h 1058333"/>
              <a:gd name="connsiteX28" fmla="*/ 1883834 w 3280834"/>
              <a:gd name="connsiteY28" fmla="*/ 533400 h 1058333"/>
              <a:gd name="connsiteX29" fmla="*/ 1926167 w 3280834"/>
              <a:gd name="connsiteY29" fmla="*/ 495300 h 1058333"/>
              <a:gd name="connsiteX30" fmla="*/ 1951567 w 3280834"/>
              <a:gd name="connsiteY30" fmla="*/ 469900 h 1058333"/>
              <a:gd name="connsiteX31" fmla="*/ 1976967 w 3280834"/>
              <a:gd name="connsiteY31" fmla="*/ 452967 h 1058333"/>
              <a:gd name="connsiteX32" fmla="*/ 1989667 w 3280834"/>
              <a:gd name="connsiteY32" fmla="*/ 440267 h 1058333"/>
              <a:gd name="connsiteX33" fmla="*/ 1993900 w 3280834"/>
              <a:gd name="connsiteY33" fmla="*/ 427567 h 1058333"/>
              <a:gd name="connsiteX34" fmla="*/ 2006600 w 3280834"/>
              <a:gd name="connsiteY34" fmla="*/ 423333 h 1058333"/>
              <a:gd name="connsiteX35" fmla="*/ 2019300 w 3280834"/>
              <a:gd name="connsiteY35" fmla="*/ 414867 h 1058333"/>
              <a:gd name="connsiteX36" fmla="*/ 2023534 w 3280834"/>
              <a:gd name="connsiteY36" fmla="*/ 402167 h 1058333"/>
              <a:gd name="connsiteX37" fmla="*/ 2036234 w 3280834"/>
              <a:gd name="connsiteY37" fmla="*/ 393700 h 1058333"/>
              <a:gd name="connsiteX38" fmla="*/ 2057400 w 3280834"/>
              <a:gd name="connsiteY38" fmla="*/ 359833 h 1058333"/>
              <a:gd name="connsiteX39" fmla="*/ 2070100 w 3280834"/>
              <a:gd name="connsiteY39" fmla="*/ 334433 h 1058333"/>
              <a:gd name="connsiteX40" fmla="*/ 2095500 w 3280834"/>
              <a:gd name="connsiteY40" fmla="*/ 317500 h 1058333"/>
              <a:gd name="connsiteX41" fmla="*/ 2120900 w 3280834"/>
              <a:gd name="connsiteY41" fmla="*/ 296333 h 1058333"/>
              <a:gd name="connsiteX42" fmla="*/ 2133600 w 3280834"/>
              <a:gd name="connsiteY42" fmla="*/ 283633 h 1058333"/>
              <a:gd name="connsiteX43" fmla="*/ 2142067 w 3280834"/>
              <a:gd name="connsiteY43" fmla="*/ 270933 h 1058333"/>
              <a:gd name="connsiteX44" fmla="*/ 2154767 w 3280834"/>
              <a:gd name="connsiteY44" fmla="*/ 262467 h 1058333"/>
              <a:gd name="connsiteX45" fmla="*/ 2180167 w 3280834"/>
              <a:gd name="connsiteY45" fmla="*/ 237067 h 1058333"/>
              <a:gd name="connsiteX46" fmla="*/ 2192867 w 3280834"/>
              <a:gd name="connsiteY46" fmla="*/ 224367 h 1058333"/>
              <a:gd name="connsiteX47" fmla="*/ 2205567 w 3280834"/>
              <a:gd name="connsiteY47" fmla="*/ 211667 h 1058333"/>
              <a:gd name="connsiteX48" fmla="*/ 2214034 w 3280834"/>
              <a:gd name="connsiteY48" fmla="*/ 198967 h 1058333"/>
              <a:gd name="connsiteX49" fmla="*/ 2230967 w 3280834"/>
              <a:gd name="connsiteY49" fmla="*/ 177800 h 1058333"/>
              <a:gd name="connsiteX50" fmla="*/ 2235200 w 3280834"/>
              <a:gd name="connsiteY50" fmla="*/ 165100 h 1058333"/>
              <a:gd name="connsiteX51" fmla="*/ 2252134 w 3280834"/>
              <a:gd name="connsiteY51" fmla="*/ 152400 h 1058333"/>
              <a:gd name="connsiteX52" fmla="*/ 2260600 w 3280834"/>
              <a:gd name="connsiteY52" fmla="*/ 139700 h 1058333"/>
              <a:gd name="connsiteX53" fmla="*/ 2286000 w 3280834"/>
              <a:gd name="connsiteY53" fmla="*/ 118533 h 1058333"/>
              <a:gd name="connsiteX54" fmla="*/ 2302934 w 3280834"/>
              <a:gd name="connsiteY54" fmla="*/ 110067 h 1058333"/>
              <a:gd name="connsiteX55" fmla="*/ 2332567 w 3280834"/>
              <a:gd name="connsiteY55" fmla="*/ 80433 h 1058333"/>
              <a:gd name="connsiteX56" fmla="*/ 2345267 w 3280834"/>
              <a:gd name="connsiteY56" fmla="*/ 71967 h 1058333"/>
              <a:gd name="connsiteX57" fmla="*/ 2374900 w 3280834"/>
              <a:gd name="connsiteY57" fmla="*/ 46567 h 1058333"/>
              <a:gd name="connsiteX58" fmla="*/ 2387600 w 3280834"/>
              <a:gd name="connsiteY58" fmla="*/ 42333 h 1058333"/>
              <a:gd name="connsiteX59" fmla="*/ 2400300 w 3280834"/>
              <a:gd name="connsiteY59" fmla="*/ 33867 h 1058333"/>
              <a:gd name="connsiteX60" fmla="*/ 2429934 w 3280834"/>
              <a:gd name="connsiteY60" fmla="*/ 25400 h 1058333"/>
              <a:gd name="connsiteX61" fmla="*/ 2442634 w 3280834"/>
              <a:gd name="connsiteY61" fmla="*/ 16933 h 1058333"/>
              <a:gd name="connsiteX62" fmla="*/ 2472267 w 3280834"/>
              <a:gd name="connsiteY62" fmla="*/ 8467 h 1058333"/>
              <a:gd name="connsiteX63" fmla="*/ 2484967 w 3280834"/>
              <a:gd name="connsiteY63" fmla="*/ 4233 h 1058333"/>
              <a:gd name="connsiteX64" fmla="*/ 2527300 w 3280834"/>
              <a:gd name="connsiteY64" fmla="*/ 0 h 1058333"/>
              <a:gd name="connsiteX65" fmla="*/ 2620434 w 3280834"/>
              <a:gd name="connsiteY65" fmla="*/ 4233 h 1058333"/>
              <a:gd name="connsiteX66" fmla="*/ 2650067 w 3280834"/>
              <a:gd name="connsiteY66" fmla="*/ 12700 h 1058333"/>
              <a:gd name="connsiteX67" fmla="*/ 2679700 w 3280834"/>
              <a:gd name="connsiteY67" fmla="*/ 50800 h 1058333"/>
              <a:gd name="connsiteX68" fmla="*/ 2696634 w 3280834"/>
              <a:gd name="connsiteY68" fmla="*/ 93133 h 1058333"/>
              <a:gd name="connsiteX69" fmla="*/ 2709334 w 3280834"/>
              <a:gd name="connsiteY69" fmla="*/ 152400 h 1058333"/>
              <a:gd name="connsiteX70" fmla="*/ 2717800 w 3280834"/>
              <a:gd name="connsiteY70" fmla="*/ 186267 h 1058333"/>
              <a:gd name="connsiteX71" fmla="*/ 2722034 w 3280834"/>
              <a:gd name="connsiteY71" fmla="*/ 203200 h 1058333"/>
              <a:gd name="connsiteX72" fmla="*/ 2730500 w 3280834"/>
              <a:gd name="connsiteY72" fmla="*/ 228600 h 1058333"/>
              <a:gd name="connsiteX73" fmla="*/ 2738967 w 3280834"/>
              <a:gd name="connsiteY73" fmla="*/ 258233 h 1058333"/>
              <a:gd name="connsiteX74" fmla="*/ 2743200 w 3280834"/>
              <a:gd name="connsiteY74" fmla="*/ 270933 h 1058333"/>
              <a:gd name="connsiteX75" fmla="*/ 2755900 w 3280834"/>
              <a:gd name="connsiteY75" fmla="*/ 287867 h 1058333"/>
              <a:gd name="connsiteX76" fmla="*/ 2760134 w 3280834"/>
              <a:gd name="connsiteY76" fmla="*/ 300567 h 1058333"/>
              <a:gd name="connsiteX77" fmla="*/ 2772834 w 3280834"/>
              <a:gd name="connsiteY77" fmla="*/ 304800 h 1058333"/>
              <a:gd name="connsiteX78" fmla="*/ 2777067 w 3280834"/>
              <a:gd name="connsiteY78" fmla="*/ 321733 h 1058333"/>
              <a:gd name="connsiteX79" fmla="*/ 2802467 w 3280834"/>
              <a:gd name="connsiteY79" fmla="*/ 338667 h 1058333"/>
              <a:gd name="connsiteX80" fmla="*/ 2823634 w 3280834"/>
              <a:gd name="connsiteY80" fmla="*/ 364067 h 1058333"/>
              <a:gd name="connsiteX81" fmla="*/ 2849034 w 3280834"/>
              <a:gd name="connsiteY81" fmla="*/ 381000 h 1058333"/>
              <a:gd name="connsiteX82" fmla="*/ 2891367 w 3280834"/>
              <a:gd name="connsiteY82" fmla="*/ 406400 h 1058333"/>
              <a:gd name="connsiteX83" fmla="*/ 2904067 w 3280834"/>
              <a:gd name="connsiteY83" fmla="*/ 410633 h 1058333"/>
              <a:gd name="connsiteX84" fmla="*/ 2933700 w 3280834"/>
              <a:gd name="connsiteY84" fmla="*/ 427567 h 1058333"/>
              <a:gd name="connsiteX85" fmla="*/ 2946400 w 3280834"/>
              <a:gd name="connsiteY85" fmla="*/ 436033 h 1058333"/>
              <a:gd name="connsiteX86" fmla="*/ 2976034 w 3280834"/>
              <a:gd name="connsiteY86" fmla="*/ 444500 h 1058333"/>
              <a:gd name="connsiteX87" fmla="*/ 3005667 w 3280834"/>
              <a:gd name="connsiteY87" fmla="*/ 457200 h 1058333"/>
              <a:gd name="connsiteX88" fmla="*/ 3022600 w 3280834"/>
              <a:gd name="connsiteY88" fmla="*/ 461433 h 1058333"/>
              <a:gd name="connsiteX89" fmla="*/ 3039534 w 3280834"/>
              <a:gd name="connsiteY89" fmla="*/ 474133 h 1058333"/>
              <a:gd name="connsiteX90" fmla="*/ 3064934 w 3280834"/>
              <a:gd name="connsiteY90" fmla="*/ 482600 h 1058333"/>
              <a:gd name="connsiteX91" fmla="*/ 3077634 w 3280834"/>
              <a:gd name="connsiteY91" fmla="*/ 486833 h 1058333"/>
              <a:gd name="connsiteX92" fmla="*/ 3090334 w 3280834"/>
              <a:gd name="connsiteY92" fmla="*/ 491067 h 1058333"/>
              <a:gd name="connsiteX93" fmla="*/ 3111500 w 3280834"/>
              <a:gd name="connsiteY93" fmla="*/ 495300 h 1058333"/>
              <a:gd name="connsiteX94" fmla="*/ 3179234 w 3280834"/>
              <a:gd name="connsiteY94" fmla="*/ 508000 h 1058333"/>
              <a:gd name="connsiteX95" fmla="*/ 3213100 w 3280834"/>
              <a:gd name="connsiteY95" fmla="*/ 516467 h 1058333"/>
              <a:gd name="connsiteX96" fmla="*/ 3280834 w 3280834"/>
              <a:gd name="connsiteY96"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54667 w 3280834"/>
              <a:gd name="connsiteY8" fmla="*/ 863600 h 1058333"/>
              <a:gd name="connsiteX9" fmla="*/ 1452034 w 3280834"/>
              <a:gd name="connsiteY9" fmla="*/ 825500 h 1058333"/>
              <a:gd name="connsiteX10" fmla="*/ 1562100 w 3280834"/>
              <a:gd name="connsiteY10" fmla="*/ 766233 h 1058333"/>
              <a:gd name="connsiteX11" fmla="*/ 1579034 w 3280834"/>
              <a:gd name="connsiteY11" fmla="*/ 757767 h 1058333"/>
              <a:gd name="connsiteX12" fmla="*/ 1621367 w 3280834"/>
              <a:gd name="connsiteY12" fmla="*/ 732367 h 1058333"/>
              <a:gd name="connsiteX13" fmla="*/ 1634067 w 3280834"/>
              <a:gd name="connsiteY13" fmla="*/ 706967 h 1058333"/>
              <a:gd name="connsiteX14" fmla="*/ 1659467 w 3280834"/>
              <a:gd name="connsiteY14" fmla="*/ 690033 h 1058333"/>
              <a:gd name="connsiteX15" fmla="*/ 1672167 w 3280834"/>
              <a:gd name="connsiteY15" fmla="*/ 681567 h 1058333"/>
              <a:gd name="connsiteX16" fmla="*/ 1684867 w 3280834"/>
              <a:gd name="connsiteY16" fmla="*/ 668867 h 1058333"/>
              <a:gd name="connsiteX17" fmla="*/ 1701800 w 3280834"/>
              <a:gd name="connsiteY17" fmla="*/ 656167 h 1058333"/>
              <a:gd name="connsiteX18" fmla="*/ 1727200 w 3280834"/>
              <a:gd name="connsiteY18" fmla="*/ 647700 h 1058333"/>
              <a:gd name="connsiteX19" fmla="*/ 1752600 w 3280834"/>
              <a:gd name="connsiteY19" fmla="*/ 630767 h 1058333"/>
              <a:gd name="connsiteX20" fmla="*/ 1778000 w 3280834"/>
              <a:gd name="connsiteY20" fmla="*/ 613833 h 1058333"/>
              <a:gd name="connsiteX21" fmla="*/ 1790700 w 3280834"/>
              <a:gd name="connsiteY21" fmla="*/ 601133 h 1058333"/>
              <a:gd name="connsiteX22" fmla="*/ 1807634 w 3280834"/>
              <a:gd name="connsiteY22" fmla="*/ 596900 h 1058333"/>
              <a:gd name="connsiteX23" fmla="*/ 1816100 w 3280834"/>
              <a:gd name="connsiteY23" fmla="*/ 584200 h 1058333"/>
              <a:gd name="connsiteX24" fmla="*/ 1833034 w 3280834"/>
              <a:gd name="connsiteY24" fmla="*/ 575733 h 1058333"/>
              <a:gd name="connsiteX25" fmla="*/ 1845734 w 3280834"/>
              <a:gd name="connsiteY25" fmla="*/ 567267 h 1058333"/>
              <a:gd name="connsiteX26" fmla="*/ 1871134 w 3280834"/>
              <a:gd name="connsiteY26" fmla="*/ 541867 h 1058333"/>
              <a:gd name="connsiteX27" fmla="*/ 1883834 w 3280834"/>
              <a:gd name="connsiteY27" fmla="*/ 533400 h 1058333"/>
              <a:gd name="connsiteX28" fmla="*/ 1926167 w 3280834"/>
              <a:gd name="connsiteY28" fmla="*/ 495300 h 1058333"/>
              <a:gd name="connsiteX29" fmla="*/ 1951567 w 3280834"/>
              <a:gd name="connsiteY29" fmla="*/ 469900 h 1058333"/>
              <a:gd name="connsiteX30" fmla="*/ 1976967 w 3280834"/>
              <a:gd name="connsiteY30" fmla="*/ 452967 h 1058333"/>
              <a:gd name="connsiteX31" fmla="*/ 1989667 w 3280834"/>
              <a:gd name="connsiteY31" fmla="*/ 440267 h 1058333"/>
              <a:gd name="connsiteX32" fmla="*/ 1993900 w 3280834"/>
              <a:gd name="connsiteY32" fmla="*/ 427567 h 1058333"/>
              <a:gd name="connsiteX33" fmla="*/ 2006600 w 3280834"/>
              <a:gd name="connsiteY33" fmla="*/ 423333 h 1058333"/>
              <a:gd name="connsiteX34" fmla="*/ 2019300 w 3280834"/>
              <a:gd name="connsiteY34" fmla="*/ 414867 h 1058333"/>
              <a:gd name="connsiteX35" fmla="*/ 2023534 w 3280834"/>
              <a:gd name="connsiteY35" fmla="*/ 402167 h 1058333"/>
              <a:gd name="connsiteX36" fmla="*/ 2036234 w 3280834"/>
              <a:gd name="connsiteY36" fmla="*/ 393700 h 1058333"/>
              <a:gd name="connsiteX37" fmla="*/ 2057400 w 3280834"/>
              <a:gd name="connsiteY37" fmla="*/ 359833 h 1058333"/>
              <a:gd name="connsiteX38" fmla="*/ 2070100 w 3280834"/>
              <a:gd name="connsiteY38" fmla="*/ 334433 h 1058333"/>
              <a:gd name="connsiteX39" fmla="*/ 2095500 w 3280834"/>
              <a:gd name="connsiteY39" fmla="*/ 317500 h 1058333"/>
              <a:gd name="connsiteX40" fmla="*/ 2120900 w 3280834"/>
              <a:gd name="connsiteY40" fmla="*/ 296333 h 1058333"/>
              <a:gd name="connsiteX41" fmla="*/ 2133600 w 3280834"/>
              <a:gd name="connsiteY41" fmla="*/ 283633 h 1058333"/>
              <a:gd name="connsiteX42" fmla="*/ 2142067 w 3280834"/>
              <a:gd name="connsiteY42" fmla="*/ 270933 h 1058333"/>
              <a:gd name="connsiteX43" fmla="*/ 2154767 w 3280834"/>
              <a:gd name="connsiteY43" fmla="*/ 262467 h 1058333"/>
              <a:gd name="connsiteX44" fmla="*/ 2180167 w 3280834"/>
              <a:gd name="connsiteY44" fmla="*/ 237067 h 1058333"/>
              <a:gd name="connsiteX45" fmla="*/ 2192867 w 3280834"/>
              <a:gd name="connsiteY45" fmla="*/ 224367 h 1058333"/>
              <a:gd name="connsiteX46" fmla="*/ 2205567 w 3280834"/>
              <a:gd name="connsiteY46" fmla="*/ 211667 h 1058333"/>
              <a:gd name="connsiteX47" fmla="*/ 2214034 w 3280834"/>
              <a:gd name="connsiteY47" fmla="*/ 198967 h 1058333"/>
              <a:gd name="connsiteX48" fmla="*/ 2230967 w 3280834"/>
              <a:gd name="connsiteY48" fmla="*/ 177800 h 1058333"/>
              <a:gd name="connsiteX49" fmla="*/ 2235200 w 3280834"/>
              <a:gd name="connsiteY49" fmla="*/ 165100 h 1058333"/>
              <a:gd name="connsiteX50" fmla="*/ 2252134 w 3280834"/>
              <a:gd name="connsiteY50" fmla="*/ 152400 h 1058333"/>
              <a:gd name="connsiteX51" fmla="*/ 2260600 w 3280834"/>
              <a:gd name="connsiteY51" fmla="*/ 139700 h 1058333"/>
              <a:gd name="connsiteX52" fmla="*/ 2286000 w 3280834"/>
              <a:gd name="connsiteY52" fmla="*/ 118533 h 1058333"/>
              <a:gd name="connsiteX53" fmla="*/ 2302934 w 3280834"/>
              <a:gd name="connsiteY53" fmla="*/ 110067 h 1058333"/>
              <a:gd name="connsiteX54" fmla="*/ 2332567 w 3280834"/>
              <a:gd name="connsiteY54" fmla="*/ 80433 h 1058333"/>
              <a:gd name="connsiteX55" fmla="*/ 2345267 w 3280834"/>
              <a:gd name="connsiteY55" fmla="*/ 71967 h 1058333"/>
              <a:gd name="connsiteX56" fmla="*/ 2374900 w 3280834"/>
              <a:gd name="connsiteY56" fmla="*/ 46567 h 1058333"/>
              <a:gd name="connsiteX57" fmla="*/ 2387600 w 3280834"/>
              <a:gd name="connsiteY57" fmla="*/ 42333 h 1058333"/>
              <a:gd name="connsiteX58" fmla="*/ 2400300 w 3280834"/>
              <a:gd name="connsiteY58" fmla="*/ 33867 h 1058333"/>
              <a:gd name="connsiteX59" fmla="*/ 2429934 w 3280834"/>
              <a:gd name="connsiteY59" fmla="*/ 25400 h 1058333"/>
              <a:gd name="connsiteX60" fmla="*/ 2442634 w 3280834"/>
              <a:gd name="connsiteY60" fmla="*/ 16933 h 1058333"/>
              <a:gd name="connsiteX61" fmla="*/ 2472267 w 3280834"/>
              <a:gd name="connsiteY61" fmla="*/ 8467 h 1058333"/>
              <a:gd name="connsiteX62" fmla="*/ 2484967 w 3280834"/>
              <a:gd name="connsiteY62" fmla="*/ 4233 h 1058333"/>
              <a:gd name="connsiteX63" fmla="*/ 2527300 w 3280834"/>
              <a:gd name="connsiteY63" fmla="*/ 0 h 1058333"/>
              <a:gd name="connsiteX64" fmla="*/ 2620434 w 3280834"/>
              <a:gd name="connsiteY64" fmla="*/ 4233 h 1058333"/>
              <a:gd name="connsiteX65" fmla="*/ 2650067 w 3280834"/>
              <a:gd name="connsiteY65" fmla="*/ 12700 h 1058333"/>
              <a:gd name="connsiteX66" fmla="*/ 2679700 w 3280834"/>
              <a:gd name="connsiteY66" fmla="*/ 50800 h 1058333"/>
              <a:gd name="connsiteX67" fmla="*/ 2696634 w 3280834"/>
              <a:gd name="connsiteY67" fmla="*/ 93133 h 1058333"/>
              <a:gd name="connsiteX68" fmla="*/ 2709334 w 3280834"/>
              <a:gd name="connsiteY68" fmla="*/ 152400 h 1058333"/>
              <a:gd name="connsiteX69" fmla="*/ 2717800 w 3280834"/>
              <a:gd name="connsiteY69" fmla="*/ 186267 h 1058333"/>
              <a:gd name="connsiteX70" fmla="*/ 2722034 w 3280834"/>
              <a:gd name="connsiteY70" fmla="*/ 203200 h 1058333"/>
              <a:gd name="connsiteX71" fmla="*/ 2730500 w 3280834"/>
              <a:gd name="connsiteY71" fmla="*/ 228600 h 1058333"/>
              <a:gd name="connsiteX72" fmla="*/ 2738967 w 3280834"/>
              <a:gd name="connsiteY72" fmla="*/ 258233 h 1058333"/>
              <a:gd name="connsiteX73" fmla="*/ 2743200 w 3280834"/>
              <a:gd name="connsiteY73" fmla="*/ 270933 h 1058333"/>
              <a:gd name="connsiteX74" fmla="*/ 2755900 w 3280834"/>
              <a:gd name="connsiteY74" fmla="*/ 287867 h 1058333"/>
              <a:gd name="connsiteX75" fmla="*/ 2760134 w 3280834"/>
              <a:gd name="connsiteY75" fmla="*/ 300567 h 1058333"/>
              <a:gd name="connsiteX76" fmla="*/ 2772834 w 3280834"/>
              <a:gd name="connsiteY76" fmla="*/ 304800 h 1058333"/>
              <a:gd name="connsiteX77" fmla="*/ 2777067 w 3280834"/>
              <a:gd name="connsiteY77" fmla="*/ 321733 h 1058333"/>
              <a:gd name="connsiteX78" fmla="*/ 2802467 w 3280834"/>
              <a:gd name="connsiteY78" fmla="*/ 338667 h 1058333"/>
              <a:gd name="connsiteX79" fmla="*/ 2823634 w 3280834"/>
              <a:gd name="connsiteY79" fmla="*/ 364067 h 1058333"/>
              <a:gd name="connsiteX80" fmla="*/ 2849034 w 3280834"/>
              <a:gd name="connsiteY80" fmla="*/ 381000 h 1058333"/>
              <a:gd name="connsiteX81" fmla="*/ 2891367 w 3280834"/>
              <a:gd name="connsiteY81" fmla="*/ 406400 h 1058333"/>
              <a:gd name="connsiteX82" fmla="*/ 2904067 w 3280834"/>
              <a:gd name="connsiteY82" fmla="*/ 410633 h 1058333"/>
              <a:gd name="connsiteX83" fmla="*/ 2933700 w 3280834"/>
              <a:gd name="connsiteY83" fmla="*/ 427567 h 1058333"/>
              <a:gd name="connsiteX84" fmla="*/ 2946400 w 3280834"/>
              <a:gd name="connsiteY84" fmla="*/ 436033 h 1058333"/>
              <a:gd name="connsiteX85" fmla="*/ 2976034 w 3280834"/>
              <a:gd name="connsiteY85" fmla="*/ 444500 h 1058333"/>
              <a:gd name="connsiteX86" fmla="*/ 3005667 w 3280834"/>
              <a:gd name="connsiteY86" fmla="*/ 457200 h 1058333"/>
              <a:gd name="connsiteX87" fmla="*/ 3022600 w 3280834"/>
              <a:gd name="connsiteY87" fmla="*/ 461433 h 1058333"/>
              <a:gd name="connsiteX88" fmla="*/ 3039534 w 3280834"/>
              <a:gd name="connsiteY88" fmla="*/ 474133 h 1058333"/>
              <a:gd name="connsiteX89" fmla="*/ 3064934 w 3280834"/>
              <a:gd name="connsiteY89" fmla="*/ 482600 h 1058333"/>
              <a:gd name="connsiteX90" fmla="*/ 3077634 w 3280834"/>
              <a:gd name="connsiteY90" fmla="*/ 486833 h 1058333"/>
              <a:gd name="connsiteX91" fmla="*/ 3090334 w 3280834"/>
              <a:gd name="connsiteY91" fmla="*/ 491067 h 1058333"/>
              <a:gd name="connsiteX92" fmla="*/ 3111500 w 3280834"/>
              <a:gd name="connsiteY92" fmla="*/ 495300 h 1058333"/>
              <a:gd name="connsiteX93" fmla="*/ 3179234 w 3280834"/>
              <a:gd name="connsiteY93" fmla="*/ 508000 h 1058333"/>
              <a:gd name="connsiteX94" fmla="*/ 3213100 w 3280834"/>
              <a:gd name="connsiteY94" fmla="*/ 516467 h 1058333"/>
              <a:gd name="connsiteX95" fmla="*/ 3280834 w 3280834"/>
              <a:gd name="connsiteY95"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67367 w 3280834"/>
              <a:gd name="connsiteY8" fmla="*/ 842434 h 1058333"/>
              <a:gd name="connsiteX9" fmla="*/ 1452034 w 3280834"/>
              <a:gd name="connsiteY9" fmla="*/ 825500 h 1058333"/>
              <a:gd name="connsiteX10" fmla="*/ 1562100 w 3280834"/>
              <a:gd name="connsiteY10" fmla="*/ 766233 h 1058333"/>
              <a:gd name="connsiteX11" fmla="*/ 1579034 w 3280834"/>
              <a:gd name="connsiteY11" fmla="*/ 757767 h 1058333"/>
              <a:gd name="connsiteX12" fmla="*/ 1621367 w 3280834"/>
              <a:gd name="connsiteY12" fmla="*/ 732367 h 1058333"/>
              <a:gd name="connsiteX13" fmla="*/ 1634067 w 3280834"/>
              <a:gd name="connsiteY13" fmla="*/ 706967 h 1058333"/>
              <a:gd name="connsiteX14" fmla="*/ 1659467 w 3280834"/>
              <a:gd name="connsiteY14" fmla="*/ 690033 h 1058333"/>
              <a:gd name="connsiteX15" fmla="*/ 1672167 w 3280834"/>
              <a:gd name="connsiteY15" fmla="*/ 681567 h 1058333"/>
              <a:gd name="connsiteX16" fmla="*/ 1684867 w 3280834"/>
              <a:gd name="connsiteY16" fmla="*/ 668867 h 1058333"/>
              <a:gd name="connsiteX17" fmla="*/ 1701800 w 3280834"/>
              <a:gd name="connsiteY17" fmla="*/ 656167 h 1058333"/>
              <a:gd name="connsiteX18" fmla="*/ 1727200 w 3280834"/>
              <a:gd name="connsiteY18" fmla="*/ 647700 h 1058333"/>
              <a:gd name="connsiteX19" fmla="*/ 1752600 w 3280834"/>
              <a:gd name="connsiteY19" fmla="*/ 630767 h 1058333"/>
              <a:gd name="connsiteX20" fmla="*/ 1778000 w 3280834"/>
              <a:gd name="connsiteY20" fmla="*/ 613833 h 1058333"/>
              <a:gd name="connsiteX21" fmla="*/ 1790700 w 3280834"/>
              <a:gd name="connsiteY21" fmla="*/ 601133 h 1058333"/>
              <a:gd name="connsiteX22" fmla="*/ 1807634 w 3280834"/>
              <a:gd name="connsiteY22" fmla="*/ 596900 h 1058333"/>
              <a:gd name="connsiteX23" fmla="*/ 1816100 w 3280834"/>
              <a:gd name="connsiteY23" fmla="*/ 584200 h 1058333"/>
              <a:gd name="connsiteX24" fmla="*/ 1833034 w 3280834"/>
              <a:gd name="connsiteY24" fmla="*/ 575733 h 1058333"/>
              <a:gd name="connsiteX25" fmla="*/ 1845734 w 3280834"/>
              <a:gd name="connsiteY25" fmla="*/ 567267 h 1058333"/>
              <a:gd name="connsiteX26" fmla="*/ 1871134 w 3280834"/>
              <a:gd name="connsiteY26" fmla="*/ 541867 h 1058333"/>
              <a:gd name="connsiteX27" fmla="*/ 1883834 w 3280834"/>
              <a:gd name="connsiteY27" fmla="*/ 533400 h 1058333"/>
              <a:gd name="connsiteX28" fmla="*/ 1926167 w 3280834"/>
              <a:gd name="connsiteY28" fmla="*/ 495300 h 1058333"/>
              <a:gd name="connsiteX29" fmla="*/ 1951567 w 3280834"/>
              <a:gd name="connsiteY29" fmla="*/ 469900 h 1058333"/>
              <a:gd name="connsiteX30" fmla="*/ 1976967 w 3280834"/>
              <a:gd name="connsiteY30" fmla="*/ 452967 h 1058333"/>
              <a:gd name="connsiteX31" fmla="*/ 1989667 w 3280834"/>
              <a:gd name="connsiteY31" fmla="*/ 440267 h 1058333"/>
              <a:gd name="connsiteX32" fmla="*/ 1993900 w 3280834"/>
              <a:gd name="connsiteY32" fmla="*/ 427567 h 1058333"/>
              <a:gd name="connsiteX33" fmla="*/ 2006600 w 3280834"/>
              <a:gd name="connsiteY33" fmla="*/ 423333 h 1058333"/>
              <a:gd name="connsiteX34" fmla="*/ 2019300 w 3280834"/>
              <a:gd name="connsiteY34" fmla="*/ 414867 h 1058333"/>
              <a:gd name="connsiteX35" fmla="*/ 2023534 w 3280834"/>
              <a:gd name="connsiteY35" fmla="*/ 402167 h 1058333"/>
              <a:gd name="connsiteX36" fmla="*/ 2036234 w 3280834"/>
              <a:gd name="connsiteY36" fmla="*/ 393700 h 1058333"/>
              <a:gd name="connsiteX37" fmla="*/ 2057400 w 3280834"/>
              <a:gd name="connsiteY37" fmla="*/ 359833 h 1058333"/>
              <a:gd name="connsiteX38" fmla="*/ 2070100 w 3280834"/>
              <a:gd name="connsiteY38" fmla="*/ 334433 h 1058333"/>
              <a:gd name="connsiteX39" fmla="*/ 2095500 w 3280834"/>
              <a:gd name="connsiteY39" fmla="*/ 317500 h 1058333"/>
              <a:gd name="connsiteX40" fmla="*/ 2120900 w 3280834"/>
              <a:gd name="connsiteY40" fmla="*/ 296333 h 1058333"/>
              <a:gd name="connsiteX41" fmla="*/ 2133600 w 3280834"/>
              <a:gd name="connsiteY41" fmla="*/ 283633 h 1058333"/>
              <a:gd name="connsiteX42" fmla="*/ 2142067 w 3280834"/>
              <a:gd name="connsiteY42" fmla="*/ 270933 h 1058333"/>
              <a:gd name="connsiteX43" fmla="*/ 2154767 w 3280834"/>
              <a:gd name="connsiteY43" fmla="*/ 262467 h 1058333"/>
              <a:gd name="connsiteX44" fmla="*/ 2180167 w 3280834"/>
              <a:gd name="connsiteY44" fmla="*/ 237067 h 1058333"/>
              <a:gd name="connsiteX45" fmla="*/ 2192867 w 3280834"/>
              <a:gd name="connsiteY45" fmla="*/ 224367 h 1058333"/>
              <a:gd name="connsiteX46" fmla="*/ 2205567 w 3280834"/>
              <a:gd name="connsiteY46" fmla="*/ 211667 h 1058333"/>
              <a:gd name="connsiteX47" fmla="*/ 2214034 w 3280834"/>
              <a:gd name="connsiteY47" fmla="*/ 198967 h 1058333"/>
              <a:gd name="connsiteX48" fmla="*/ 2230967 w 3280834"/>
              <a:gd name="connsiteY48" fmla="*/ 177800 h 1058333"/>
              <a:gd name="connsiteX49" fmla="*/ 2235200 w 3280834"/>
              <a:gd name="connsiteY49" fmla="*/ 165100 h 1058333"/>
              <a:gd name="connsiteX50" fmla="*/ 2252134 w 3280834"/>
              <a:gd name="connsiteY50" fmla="*/ 152400 h 1058333"/>
              <a:gd name="connsiteX51" fmla="*/ 2260600 w 3280834"/>
              <a:gd name="connsiteY51" fmla="*/ 139700 h 1058333"/>
              <a:gd name="connsiteX52" fmla="*/ 2286000 w 3280834"/>
              <a:gd name="connsiteY52" fmla="*/ 118533 h 1058333"/>
              <a:gd name="connsiteX53" fmla="*/ 2302934 w 3280834"/>
              <a:gd name="connsiteY53" fmla="*/ 110067 h 1058333"/>
              <a:gd name="connsiteX54" fmla="*/ 2332567 w 3280834"/>
              <a:gd name="connsiteY54" fmla="*/ 80433 h 1058333"/>
              <a:gd name="connsiteX55" fmla="*/ 2345267 w 3280834"/>
              <a:gd name="connsiteY55" fmla="*/ 71967 h 1058333"/>
              <a:gd name="connsiteX56" fmla="*/ 2374900 w 3280834"/>
              <a:gd name="connsiteY56" fmla="*/ 46567 h 1058333"/>
              <a:gd name="connsiteX57" fmla="*/ 2387600 w 3280834"/>
              <a:gd name="connsiteY57" fmla="*/ 42333 h 1058333"/>
              <a:gd name="connsiteX58" fmla="*/ 2400300 w 3280834"/>
              <a:gd name="connsiteY58" fmla="*/ 33867 h 1058333"/>
              <a:gd name="connsiteX59" fmla="*/ 2429934 w 3280834"/>
              <a:gd name="connsiteY59" fmla="*/ 25400 h 1058333"/>
              <a:gd name="connsiteX60" fmla="*/ 2442634 w 3280834"/>
              <a:gd name="connsiteY60" fmla="*/ 16933 h 1058333"/>
              <a:gd name="connsiteX61" fmla="*/ 2472267 w 3280834"/>
              <a:gd name="connsiteY61" fmla="*/ 8467 h 1058333"/>
              <a:gd name="connsiteX62" fmla="*/ 2484967 w 3280834"/>
              <a:gd name="connsiteY62" fmla="*/ 4233 h 1058333"/>
              <a:gd name="connsiteX63" fmla="*/ 2527300 w 3280834"/>
              <a:gd name="connsiteY63" fmla="*/ 0 h 1058333"/>
              <a:gd name="connsiteX64" fmla="*/ 2620434 w 3280834"/>
              <a:gd name="connsiteY64" fmla="*/ 4233 h 1058333"/>
              <a:gd name="connsiteX65" fmla="*/ 2650067 w 3280834"/>
              <a:gd name="connsiteY65" fmla="*/ 12700 h 1058333"/>
              <a:gd name="connsiteX66" fmla="*/ 2679700 w 3280834"/>
              <a:gd name="connsiteY66" fmla="*/ 50800 h 1058333"/>
              <a:gd name="connsiteX67" fmla="*/ 2696634 w 3280834"/>
              <a:gd name="connsiteY67" fmla="*/ 93133 h 1058333"/>
              <a:gd name="connsiteX68" fmla="*/ 2709334 w 3280834"/>
              <a:gd name="connsiteY68" fmla="*/ 152400 h 1058333"/>
              <a:gd name="connsiteX69" fmla="*/ 2717800 w 3280834"/>
              <a:gd name="connsiteY69" fmla="*/ 186267 h 1058333"/>
              <a:gd name="connsiteX70" fmla="*/ 2722034 w 3280834"/>
              <a:gd name="connsiteY70" fmla="*/ 203200 h 1058333"/>
              <a:gd name="connsiteX71" fmla="*/ 2730500 w 3280834"/>
              <a:gd name="connsiteY71" fmla="*/ 228600 h 1058333"/>
              <a:gd name="connsiteX72" fmla="*/ 2738967 w 3280834"/>
              <a:gd name="connsiteY72" fmla="*/ 258233 h 1058333"/>
              <a:gd name="connsiteX73" fmla="*/ 2743200 w 3280834"/>
              <a:gd name="connsiteY73" fmla="*/ 270933 h 1058333"/>
              <a:gd name="connsiteX74" fmla="*/ 2755900 w 3280834"/>
              <a:gd name="connsiteY74" fmla="*/ 287867 h 1058333"/>
              <a:gd name="connsiteX75" fmla="*/ 2760134 w 3280834"/>
              <a:gd name="connsiteY75" fmla="*/ 300567 h 1058333"/>
              <a:gd name="connsiteX76" fmla="*/ 2772834 w 3280834"/>
              <a:gd name="connsiteY76" fmla="*/ 304800 h 1058333"/>
              <a:gd name="connsiteX77" fmla="*/ 2777067 w 3280834"/>
              <a:gd name="connsiteY77" fmla="*/ 321733 h 1058333"/>
              <a:gd name="connsiteX78" fmla="*/ 2802467 w 3280834"/>
              <a:gd name="connsiteY78" fmla="*/ 338667 h 1058333"/>
              <a:gd name="connsiteX79" fmla="*/ 2823634 w 3280834"/>
              <a:gd name="connsiteY79" fmla="*/ 364067 h 1058333"/>
              <a:gd name="connsiteX80" fmla="*/ 2849034 w 3280834"/>
              <a:gd name="connsiteY80" fmla="*/ 381000 h 1058333"/>
              <a:gd name="connsiteX81" fmla="*/ 2891367 w 3280834"/>
              <a:gd name="connsiteY81" fmla="*/ 406400 h 1058333"/>
              <a:gd name="connsiteX82" fmla="*/ 2904067 w 3280834"/>
              <a:gd name="connsiteY82" fmla="*/ 410633 h 1058333"/>
              <a:gd name="connsiteX83" fmla="*/ 2933700 w 3280834"/>
              <a:gd name="connsiteY83" fmla="*/ 427567 h 1058333"/>
              <a:gd name="connsiteX84" fmla="*/ 2946400 w 3280834"/>
              <a:gd name="connsiteY84" fmla="*/ 436033 h 1058333"/>
              <a:gd name="connsiteX85" fmla="*/ 2976034 w 3280834"/>
              <a:gd name="connsiteY85" fmla="*/ 444500 h 1058333"/>
              <a:gd name="connsiteX86" fmla="*/ 3005667 w 3280834"/>
              <a:gd name="connsiteY86" fmla="*/ 457200 h 1058333"/>
              <a:gd name="connsiteX87" fmla="*/ 3022600 w 3280834"/>
              <a:gd name="connsiteY87" fmla="*/ 461433 h 1058333"/>
              <a:gd name="connsiteX88" fmla="*/ 3039534 w 3280834"/>
              <a:gd name="connsiteY88" fmla="*/ 474133 h 1058333"/>
              <a:gd name="connsiteX89" fmla="*/ 3064934 w 3280834"/>
              <a:gd name="connsiteY89" fmla="*/ 482600 h 1058333"/>
              <a:gd name="connsiteX90" fmla="*/ 3077634 w 3280834"/>
              <a:gd name="connsiteY90" fmla="*/ 486833 h 1058333"/>
              <a:gd name="connsiteX91" fmla="*/ 3090334 w 3280834"/>
              <a:gd name="connsiteY91" fmla="*/ 491067 h 1058333"/>
              <a:gd name="connsiteX92" fmla="*/ 3111500 w 3280834"/>
              <a:gd name="connsiteY92" fmla="*/ 495300 h 1058333"/>
              <a:gd name="connsiteX93" fmla="*/ 3179234 w 3280834"/>
              <a:gd name="connsiteY93" fmla="*/ 508000 h 1058333"/>
              <a:gd name="connsiteX94" fmla="*/ 3213100 w 3280834"/>
              <a:gd name="connsiteY94" fmla="*/ 516467 h 1058333"/>
              <a:gd name="connsiteX95" fmla="*/ 3280834 w 3280834"/>
              <a:gd name="connsiteY95"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93233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579034 w 3280834"/>
              <a:gd name="connsiteY11" fmla="*/ 757767 h 1058333"/>
              <a:gd name="connsiteX12" fmla="*/ 1621367 w 3280834"/>
              <a:gd name="connsiteY12" fmla="*/ 732367 h 1058333"/>
              <a:gd name="connsiteX13" fmla="*/ 1634067 w 3280834"/>
              <a:gd name="connsiteY13" fmla="*/ 706967 h 1058333"/>
              <a:gd name="connsiteX14" fmla="*/ 1659467 w 3280834"/>
              <a:gd name="connsiteY14" fmla="*/ 690033 h 1058333"/>
              <a:gd name="connsiteX15" fmla="*/ 1672167 w 3280834"/>
              <a:gd name="connsiteY15" fmla="*/ 681567 h 1058333"/>
              <a:gd name="connsiteX16" fmla="*/ 1684867 w 3280834"/>
              <a:gd name="connsiteY16" fmla="*/ 668867 h 1058333"/>
              <a:gd name="connsiteX17" fmla="*/ 1701800 w 3280834"/>
              <a:gd name="connsiteY17" fmla="*/ 656167 h 1058333"/>
              <a:gd name="connsiteX18" fmla="*/ 1727200 w 3280834"/>
              <a:gd name="connsiteY18" fmla="*/ 647700 h 1058333"/>
              <a:gd name="connsiteX19" fmla="*/ 1752600 w 3280834"/>
              <a:gd name="connsiteY19" fmla="*/ 630767 h 1058333"/>
              <a:gd name="connsiteX20" fmla="*/ 1778000 w 3280834"/>
              <a:gd name="connsiteY20" fmla="*/ 613833 h 1058333"/>
              <a:gd name="connsiteX21" fmla="*/ 1790700 w 3280834"/>
              <a:gd name="connsiteY21" fmla="*/ 601133 h 1058333"/>
              <a:gd name="connsiteX22" fmla="*/ 1807634 w 3280834"/>
              <a:gd name="connsiteY22" fmla="*/ 596900 h 1058333"/>
              <a:gd name="connsiteX23" fmla="*/ 1816100 w 3280834"/>
              <a:gd name="connsiteY23" fmla="*/ 584200 h 1058333"/>
              <a:gd name="connsiteX24" fmla="*/ 1833034 w 3280834"/>
              <a:gd name="connsiteY24" fmla="*/ 575733 h 1058333"/>
              <a:gd name="connsiteX25" fmla="*/ 1845734 w 3280834"/>
              <a:gd name="connsiteY25" fmla="*/ 567267 h 1058333"/>
              <a:gd name="connsiteX26" fmla="*/ 1871134 w 3280834"/>
              <a:gd name="connsiteY26" fmla="*/ 541867 h 1058333"/>
              <a:gd name="connsiteX27" fmla="*/ 1883834 w 3280834"/>
              <a:gd name="connsiteY27" fmla="*/ 533400 h 1058333"/>
              <a:gd name="connsiteX28" fmla="*/ 1926167 w 3280834"/>
              <a:gd name="connsiteY28" fmla="*/ 495300 h 1058333"/>
              <a:gd name="connsiteX29" fmla="*/ 1951567 w 3280834"/>
              <a:gd name="connsiteY29" fmla="*/ 469900 h 1058333"/>
              <a:gd name="connsiteX30" fmla="*/ 1976967 w 3280834"/>
              <a:gd name="connsiteY30" fmla="*/ 452967 h 1058333"/>
              <a:gd name="connsiteX31" fmla="*/ 1989667 w 3280834"/>
              <a:gd name="connsiteY31" fmla="*/ 440267 h 1058333"/>
              <a:gd name="connsiteX32" fmla="*/ 1993900 w 3280834"/>
              <a:gd name="connsiteY32" fmla="*/ 427567 h 1058333"/>
              <a:gd name="connsiteX33" fmla="*/ 2006600 w 3280834"/>
              <a:gd name="connsiteY33" fmla="*/ 423333 h 1058333"/>
              <a:gd name="connsiteX34" fmla="*/ 2019300 w 3280834"/>
              <a:gd name="connsiteY34" fmla="*/ 414867 h 1058333"/>
              <a:gd name="connsiteX35" fmla="*/ 2023534 w 3280834"/>
              <a:gd name="connsiteY35" fmla="*/ 402167 h 1058333"/>
              <a:gd name="connsiteX36" fmla="*/ 2036234 w 3280834"/>
              <a:gd name="connsiteY36" fmla="*/ 393700 h 1058333"/>
              <a:gd name="connsiteX37" fmla="*/ 2057400 w 3280834"/>
              <a:gd name="connsiteY37" fmla="*/ 359833 h 1058333"/>
              <a:gd name="connsiteX38" fmla="*/ 2070100 w 3280834"/>
              <a:gd name="connsiteY38" fmla="*/ 334433 h 1058333"/>
              <a:gd name="connsiteX39" fmla="*/ 2095500 w 3280834"/>
              <a:gd name="connsiteY39" fmla="*/ 317500 h 1058333"/>
              <a:gd name="connsiteX40" fmla="*/ 2120900 w 3280834"/>
              <a:gd name="connsiteY40" fmla="*/ 296333 h 1058333"/>
              <a:gd name="connsiteX41" fmla="*/ 2133600 w 3280834"/>
              <a:gd name="connsiteY41" fmla="*/ 283633 h 1058333"/>
              <a:gd name="connsiteX42" fmla="*/ 2142067 w 3280834"/>
              <a:gd name="connsiteY42" fmla="*/ 270933 h 1058333"/>
              <a:gd name="connsiteX43" fmla="*/ 2154767 w 3280834"/>
              <a:gd name="connsiteY43" fmla="*/ 262467 h 1058333"/>
              <a:gd name="connsiteX44" fmla="*/ 2180167 w 3280834"/>
              <a:gd name="connsiteY44" fmla="*/ 237067 h 1058333"/>
              <a:gd name="connsiteX45" fmla="*/ 2192867 w 3280834"/>
              <a:gd name="connsiteY45" fmla="*/ 224367 h 1058333"/>
              <a:gd name="connsiteX46" fmla="*/ 2205567 w 3280834"/>
              <a:gd name="connsiteY46" fmla="*/ 211667 h 1058333"/>
              <a:gd name="connsiteX47" fmla="*/ 2214034 w 3280834"/>
              <a:gd name="connsiteY47" fmla="*/ 198967 h 1058333"/>
              <a:gd name="connsiteX48" fmla="*/ 2230967 w 3280834"/>
              <a:gd name="connsiteY48" fmla="*/ 177800 h 1058333"/>
              <a:gd name="connsiteX49" fmla="*/ 2235200 w 3280834"/>
              <a:gd name="connsiteY49" fmla="*/ 165100 h 1058333"/>
              <a:gd name="connsiteX50" fmla="*/ 2252134 w 3280834"/>
              <a:gd name="connsiteY50" fmla="*/ 152400 h 1058333"/>
              <a:gd name="connsiteX51" fmla="*/ 2260600 w 3280834"/>
              <a:gd name="connsiteY51" fmla="*/ 139700 h 1058333"/>
              <a:gd name="connsiteX52" fmla="*/ 2286000 w 3280834"/>
              <a:gd name="connsiteY52" fmla="*/ 118533 h 1058333"/>
              <a:gd name="connsiteX53" fmla="*/ 2302934 w 3280834"/>
              <a:gd name="connsiteY53" fmla="*/ 110067 h 1058333"/>
              <a:gd name="connsiteX54" fmla="*/ 2332567 w 3280834"/>
              <a:gd name="connsiteY54" fmla="*/ 80433 h 1058333"/>
              <a:gd name="connsiteX55" fmla="*/ 2345267 w 3280834"/>
              <a:gd name="connsiteY55" fmla="*/ 71967 h 1058333"/>
              <a:gd name="connsiteX56" fmla="*/ 2374900 w 3280834"/>
              <a:gd name="connsiteY56" fmla="*/ 46567 h 1058333"/>
              <a:gd name="connsiteX57" fmla="*/ 2387600 w 3280834"/>
              <a:gd name="connsiteY57" fmla="*/ 42333 h 1058333"/>
              <a:gd name="connsiteX58" fmla="*/ 2400300 w 3280834"/>
              <a:gd name="connsiteY58" fmla="*/ 33867 h 1058333"/>
              <a:gd name="connsiteX59" fmla="*/ 2429934 w 3280834"/>
              <a:gd name="connsiteY59" fmla="*/ 25400 h 1058333"/>
              <a:gd name="connsiteX60" fmla="*/ 2442634 w 3280834"/>
              <a:gd name="connsiteY60" fmla="*/ 16933 h 1058333"/>
              <a:gd name="connsiteX61" fmla="*/ 2472267 w 3280834"/>
              <a:gd name="connsiteY61" fmla="*/ 8467 h 1058333"/>
              <a:gd name="connsiteX62" fmla="*/ 2484967 w 3280834"/>
              <a:gd name="connsiteY62" fmla="*/ 4233 h 1058333"/>
              <a:gd name="connsiteX63" fmla="*/ 2527300 w 3280834"/>
              <a:gd name="connsiteY63" fmla="*/ 0 h 1058333"/>
              <a:gd name="connsiteX64" fmla="*/ 2620434 w 3280834"/>
              <a:gd name="connsiteY64" fmla="*/ 4233 h 1058333"/>
              <a:gd name="connsiteX65" fmla="*/ 2650067 w 3280834"/>
              <a:gd name="connsiteY65" fmla="*/ 12700 h 1058333"/>
              <a:gd name="connsiteX66" fmla="*/ 2679700 w 3280834"/>
              <a:gd name="connsiteY66" fmla="*/ 50800 h 1058333"/>
              <a:gd name="connsiteX67" fmla="*/ 2696634 w 3280834"/>
              <a:gd name="connsiteY67" fmla="*/ 93133 h 1058333"/>
              <a:gd name="connsiteX68" fmla="*/ 2709334 w 3280834"/>
              <a:gd name="connsiteY68" fmla="*/ 152400 h 1058333"/>
              <a:gd name="connsiteX69" fmla="*/ 2717800 w 3280834"/>
              <a:gd name="connsiteY69" fmla="*/ 186267 h 1058333"/>
              <a:gd name="connsiteX70" fmla="*/ 2722034 w 3280834"/>
              <a:gd name="connsiteY70" fmla="*/ 203200 h 1058333"/>
              <a:gd name="connsiteX71" fmla="*/ 2730500 w 3280834"/>
              <a:gd name="connsiteY71" fmla="*/ 228600 h 1058333"/>
              <a:gd name="connsiteX72" fmla="*/ 2738967 w 3280834"/>
              <a:gd name="connsiteY72" fmla="*/ 258233 h 1058333"/>
              <a:gd name="connsiteX73" fmla="*/ 2743200 w 3280834"/>
              <a:gd name="connsiteY73" fmla="*/ 270933 h 1058333"/>
              <a:gd name="connsiteX74" fmla="*/ 2755900 w 3280834"/>
              <a:gd name="connsiteY74" fmla="*/ 287867 h 1058333"/>
              <a:gd name="connsiteX75" fmla="*/ 2760134 w 3280834"/>
              <a:gd name="connsiteY75" fmla="*/ 300567 h 1058333"/>
              <a:gd name="connsiteX76" fmla="*/ 2772834 w 3280834"/>
              <a:gd name="connsiteY76" fmla="*/ 304800 h 1058333"/>
              <a:gd name="connsiteX77" fmla="*/ 2777067 w 3280834"/>
              <a:gd name="connsiteY77" fmla="*/ 321733 h 1058333"/>
              <a:gd name="connsiteX78" fmla="*/ 2802467 w 3280834"/>
              <a:gd name="connsiteY78" fmla="*/ 338667 h 1058333"/>
              <a:gd name="connsiteX79" fmla="*/ 2823634 w 3280834"/>
              <a:gd name="connsiteY79" fmla="*/ 364067 h 1058333"/>
              <a:gd name="connsiteX80" fmla="*/ 2849034 w 3280834"/>
              <a:gd name="connsiteY80" fmla="*/ 381000 h 1058333"/>
              <a:gd name="connsiteX81" fmla="*/ 2891367 w 3280834"/>
              <a:gd name="connsiteY81" fmla="*/ 406400 h 1058333"/>
              <a:gd name="connsiteX82" fmla="*/ 2904067 w 3280834"/>
              <a:gd name="connsiteY82" fmla="*/ 410633 h 1058333"/>
              <a:gd name="connsiteX83" fmla="*/ 2933700 w 3280834"/>
              <a:gd name="connsiteY83" fmla="*/ 427567 h 1058333"/>
              <a:gd name="connsiteX84" fmla="*/ 2946400 w 3280834"/>
              <a:gd name="connsiteY84" fmla="*/ 436033 h 1058333"/>
              <a:gd name="connsiteX85" fmla="*/ 2976034 w 3280834"/>
              <a:gd name="connsiteY85" fmla="*/ 444500 h 1058333"/>
              <a:gd name="connsiteX86" fmla="*/ 3005667 w 3280834"/>
              <a:gd name="connsiteY86" fmla="*/ 457200 h 1058333"/>
              <a:gd name="connsiteX87" fmla="*/ 3022600 w 3280834"/>
              <a:gd name="connsiteY87" fmla="*/ 461433 h 1058333"/>
              <a:gd name="connsiteX88" fmla="*/ 3039534 w 3280834"/>
              <a:gd name="connsiteY88" fmla="*/ 474133 h 1058333"/>
              <a:gd name="connsiteX89" fmla="*/ 3064934 w 3280834"/>
              <a:gd name="connsiteY89" fmla="*/ 482600 h 1058333"/>
              <a:gd name="connsiteX90" fmla="*/ 3077634 w 3280834"/>
              <a:gd name="connsiteY90" fmla="*/ 486833 h 1058333"/>
              <a:gd name="connsiteX91" fmla="*/ 3090334 w 3280834"/>
              <a:gd name="connsiteY91" fmla="*/ 491067 h 1058333"/>
              <a:gd name="connsiteX92" fmla="*/ 3111500 w 3280834"/>
              <a:gd name="connsiteY92" fmla="*/ 495300 h 1058333"/>
              <a:gd name="connsiteX93" fmla="*/ 3179234 w 3280834"/>
              <a:gd name="connsiteY93" fmla="*/ 508000 h 1058333"/>
              <a:gd name="connsiteX94" fmla="*/ 3213100 w 3280834"/>
              <a:gd name="connsiteY94" fmla="*/ 516467 h 1058333"/>
              <a:gd name="connsiteX95" fmla="*/ 3280834 w 3280834"/>
              <a:gd name="connsiteY95"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579034 w 3280834"/>
              <a:gd name="connsiteY11" fmla="*/ 757767 h 1058333"/>
              <a:gd name="connsiteX12" fmla="*/ 1621367 w 3280834"/>
              <a:gd name="connsiteY12" fmla="*/ 732367 h 1058333"/>
              <a:gd name="connsiteX13" fmla="*/ 1634067 w 3280834"/>
              <a:gd name="connsiteY13" fmla="*/ 706967 h 1058333"/>
              <a:gd name="connsiteX14" fmla="*/ 1659467 w 3280834"/>
              <a:gd name="connsiteY14" fmla="*/ 690033 h 1058333"/>
              <a:gd name="connsiteX15" fmla="*/ 1672167 w 3280834"/>
              <a:gd name="connsiteY15" fmla="*/ 681567 h 1058333"/>
              <a:gd name="connsiteX16" fmla="*/ 1684867 w 3280834"/>
              <a:gd name="connsiteY16" fmla="*/ 668867 h 1058333"/>
              <a:gd name="connsiteX17" fmla="*/ 1701800 w 3280834"/>
              <a:gd name="connsiteY17" fmla="*/ 656167 h 1058333"/>
              <a:gd name="connsiteX18" fmla="*/ 1727200 w 3280834"/>
              <a:gd name="connsiteY18" fmla="*/ 647700 h 1058333"/>
              <a:gd name="connsiteX19" fmla="*/ 1752600 w 3280834"/>
              <a:gd name="connsiteY19" fmla="*/ 630767 h 1058333"/>
              <a:gd name="connsiteX20" fmla="*/ 1778000 w 3280834"/>
              <a:gd name="connsiteY20" fmla="*/ 613833 h 1058333"/>
              <a:gd name="connsiteX21" fmla="*/ 1790700 w 3280834"/>
              <a:gd name="connsiteY21" fmla="*/ 601133 h 1058333"/>
              <a:gd name="connsiteX22" fmla="*/ 1807634 w 3280834"/>
              <a:gd name="connsiteY22" fmla="*/ 596900 h 1058333"/>
              <a:gd name="connsiteX23" fmla="*/ 1816100 w 3280834"/>
              <a:gd name="connsiteY23" fmla="*/ 584200 h 1058333"/>
              <a:gd name="connsiteX24" fmla="*/ 1833034 w 3280834"/>
              <a:gd name="connsiteY24" fmla="*/ 575733 h 1058333"/>
              <a:gd name="connsiteX25" fmla="*/ 1845734 w 3280834"/>
              <a:gd name="connsiteY25" fmla="*/ 567267 h 1058333"/>
              <a:gd name="connsiteX26" fmla="*/ 1871134 w 3280834"/>
              <a:gd name="connsiteY26" fmla="*/ 541867 h 1058333"/>
              <a:gd name="connsiteX27" fmla="*/ 1883834 w 3280834"/>
              <a:gd name="connsiteY27" fmla="*/ 533400 h 1058333"/>
              <a:gd name="connsiteX28" fmla="*/ 1926167 w 3280834"/>
              <a:gd name="connsiteY28" fmla="*/ 495300 h 1058333"/>
              <a:gd name="connsiteX29" fmla="*/ 1951567 w 3280834"/>
              <a:gd name="connsiteY29" fmla="*/ 469900 h 1058333"/>
              <a:gd name="connsiteX30" fmla="*/ 1976967 w 3280834"/>
              <a:gd name="connsiteY30" fmla="*/ 452967 h 1058333"/>
              <a:gd name="connsiteX31" fmla="*/ 1989667 w 3280834"/>
              <a:gd name="connsiteY31" fmla="*/ 440267 h 1058333"/>
              <a:gd name="connsiteX32" fmla="*/ 1993900 w 3280834"/>
              <a:gd name="connsiteY32" fmla="*/ 427567 h 1058333"/>
              <a:gd name="connsiteX33" fmla="*/ 2006600 w 3280834"/>
              <a:gd name="connsiteY33" fmla="*/ 423333 h 1058333"/>
              <a:gd name="connsiteX34" fmla="*/ 2019300 w 3280834"/>
              <a:gd name="connsiteY34" fmla="*/ 414867 h 1058333"/>
              <a:gd name="connsiteX35" fmla="*/ 2023534 w 3280834"/>
              <a:gd name="connsiteY35" fmla="*/ 402167 h 1058333"/>
              <a:gd name="connsiteX36" fmla="*/ 2036234 w 3280834"/>
              <a:gd name="connsiteY36" fmla="*/ 393700 h 1058333"/>
              <a:gd name="connsiteX37" fmla="*/ 2057400 w 3280834"/>
              <a:gd name="connsiteY37" fmla="*/ 359833 h 1058333"/>
              <a:gd name="connsiteX38" fmla="*/ 2070100 w 3280834"/>
              <a:gd name="connsiteY38" fmla="*/ 334433 h 1058333"/>
              <a:gd name="connsiteX39" fmla="*/ 2095500 w 3280834"/>
              <a:gd name="connsiteY39" fmla="*/ 317500 h 1058333"/>
              <a:gd name="connsiteX40" fmla="*/ 2120900 w 3280834"/>
              <a:gd name="connsiteY40" fmla="*/ 296333 h 1058333"/>
              <a:gd name="connsiteX41" fmla="*/ 2133600 w 3280834"/>
              <a:gd name="connsiteY41" fmla="*/ 283633 h 1058333"/>
              <a:gd name="connsiteX42" fmla="*/ 2142067 w 3280834"/>
              <a:gd name="connsiteY42" fmla="*/ 270933 h 1058333"/>
              <a:gd name="connsiteX43" fmla="*/ 2154767 w 3280834"/>
              <a:gd name="connsiteY43" fmla="*/ 262467 h 1058333"/>
              <a:gd name="connsiteX44" fmla="*/ 2180167 w 3280834"/>
              <a:gd name="connsiteY44" fmla="*/ 237067 h 1058333"/>
              <a:gd name="connsiteX45" fmla="*/ 2192867 w 3280834"/>
              <a:gd name="connsiteY45" fmla="*/ 224367 h 1058333"/>
              <a:gd name="connsiteX46" fmla="*/ 2205567 w 3280834"/>
              <a:gd name="connsiteY46" fmla="*/ 211667 h 1058333"/>
              <a:gd name="connsiteX47" fmla="*/ 2214034 w 3280834"/>
              <a:gd name="connsiteY47" fmla="*/ 198967 h 1058333"/>
              <a:gd name="connsiteX48" fmla="*/ 2230967 w 3280834"/>
              <a:gd name="connsiteY48" fmla="*/ 177800 h 1058333"/>
              <a:gd name="connsiteX49" fmla="*/ 2235200 w 3280834"/>
              <a:gd name="connsiteY49" fmla="*/ 165100 h 1058333"/>
              <a:gd name="connsiteX50" fmla="*/ 2252134 w 3280834"/>
              <a:gd name="connsiteY50" fmla="*/ 152400 h 1058333"/>
              <a:gd name="connsiteX51" fmla="*/ 2260600 w 3280834"/>
              <a:gd name="connsiteY51" fmla="*/ 139700 h 1058333"/>
              <a:gd name="connsiteX52" fmla="*/ 2286000 w 3280834"/>
              <a:gd name="connsiteY52" fmla="*/ 118533 h 1058333"/>
              <a:gd name="connsiteX53" fmla="*/ 2302934 w 3280834"/>
              <a:gd name="connsiteY53" fmla="*/ 110067 h 1058333"/>
              <a:gd name="connsiteX54" fmla="*/ 2332567 w 3280834"/>
              <a:gd name="connsiteY54" fmla="*/ 80433 h 1058333"/>
              <a:gd name="connsiteX55" fmla="*/ 2345267 w 3280834"/>
              <a:gd name="connsiteY55" fmla="*/ 71967 h 1058333"/>
              <a:gd name="connsiteX56" fmla="*/ 2374900 w 3280834"/>
              <a:gd name="connsiteY56" fmla="*/ 46567 h 1058333"/>
              <a:gd name="connsiteX57" fmla="*/ 2387600 w 3280834"/>
              <a:gd name="connsiteY57" fmla="*/ 42333 h 1058333"/>
              <a:gd name="connsiteX58" fmla="*/ 2400300 w 3280834"/>
              <a:gd name="connsiteY58" fmla="*/ 33867 h 1058333"/>
              <a:gd name="connsiteX59" fmla="*/ 2429934 w 3280834"/>
              <a:gd name="connsiteY59" fmla="*/ 25400 h 1058333"/>
              <a:gd name="connsiteX60" fmla="*/ 2442634 w 3280834"/>
              <a:gd name="connsiteY60" fmla="*/ 16933 h 1058333"/>
              <a:gd name="connsiteX61" fmla="*/ 2472267 w 3280834"/>
              <a:gd name="connsiteY61" fmla="*/ 8467 h 1058333"/>
              <a:gd name="connsiteX62" fmla="*/ 2484967 w 3280834"/>
              <a:gd name="connsiteY62" fmla="*/ 4233 h 1058333"/>
              <a:gd name="connsiteX63" fmla="*/ 2527300 w 3280834"/>
              <a:gd name="connsiteY63" fmla="*/ 0 h 1058333"/>
              <a:gd name="connsiteX64" fmla="*/ 2620434 w 3280834"/>
              <a:gd name="connsiteY64" fmla="*/ 4233 h 1058333"/>
              <a:gd name="connsiteX65" fmla="*/ 2650067 w 3280834"/>
              <a:gd name="connsiteY65" fmla="*/ 12700 h 1058333"/>
              <a:gd name="connsiteX66" fmla="*/ 2679700 w 3280834"/>
              <a:gd name="connsiteY66" fmla="*/ 50800 h 1058333"/>
              <a:gd name="connsiteX67" fmla="*/ 2696634 w 3280834"/>
              <a:gd name="connsiteY67" fmla="*/ 93133 h 1058333"/>
              <a:gd name="connsiteX68" fmla="*/ 2709334 w 3280834"/>
              <a:gd name="connsiteY68" fmla="*/ 152400 h 1058333"/>
              <a:gd name="connsiteX69" fmla="*/ 2717800 w 3280834"/>
              <a:gd name="connsiteY69" fmla="*/ 186267 h 1058333"/>
              <a:gd name="connsiteX70" fmla="*/ 2722034 w 3280834"/>
              <a:gd name="connsiteY70" fmla="*/ 203200 h 1058333"/>
              <a:gd name="connsiteX71" fmla="*/ 2730500 w 3280834"/>
              <a:gd name="connsiteY71" fmla="*/ 228600 h 1058333"/>
              <a:gd name="connsiteX72" fmla="*/ 2738967 w 3280834"/>
              <a:gd name="connsiteY72" fmla="*/ 258233 h 1058333"/>
              <a:gd name="connsiteX73" fmla="*/ 2743200 w 3280834"/>
              <a:gd name="connsiteY73" fmla="*/ 270933 h 1058333"/>
              <a:gd name="connsiteX74" fmla="*/ 2755900 w 3280834"/>
              <a:gd name="connsiteY74" fmla="*/ 287867 h 1058333"/>
              <a:gd name="connsiteX75" fmla="*/ 2760134 w 3280834"/>
              <a:gd name="connsiteY75" fmla="*/ 300567 h 1058333"/>
              <a:gd name="connsiteX76" fmla="*/ 2772834 w 3280834"/>
              <a:gd name="connsiteY76" fmla="*/ 304800 h 1058333"/>
              <a:gd name="connsiteX77" fmla="*/ 2777067 w 3280834"/>
              <a:gd name="connsiteY77" fmla="*/ 321733 h 1058333"/>
              <a:gd name="connsiteX78" fmla="*/ 2802467 w 3280834"/>
              <a:gd name="connsiteY78" fmla="*/ 338667 h 1058333"/>
              <a:gd name="connsiteX79" fmla="*/ 2823634 w 3280834"/>
              <a:gd name="connsiteY79" fmla="*/ 364067 h 1058333"/>
              <a:gd name="connsiteX80" fmla="*/ 2849034 w 3280834"/>
              <a:gd name="connsiteY80" fmla="*/ 381000 h 1058333"/>
              <a:gd name="connsiteX81" fmla="*/ 2891367 w 3280834"/>
              <a:gd name="connsiteY81" fmla="*/ 406400 h 1058333"/>
              <a:gd name="connsiteX82" fmla="*/ 2904067 w 3280834"/>
              <a:gd name="connsiteY82" fmla="*/ 410633 h 1058333"/>
              <a:gd name="connsiteX83" fmla="*/ 2933700 w 3280834"/>
              <a:gd name="connsiteY83" fmla="*/ 427567 h 1058333"/>
              <a:gd name="connsiteX84" fmla="*/ 2946400 w 3280834"/>
              <a:gd name="connsiteY84" fmla="*/ 436033 h 1058333"/>
              <a:gd name="connsiteX85" fmla="*/ 2976034 w 3280834"/>
              <a:gd name="connsiteY85" fmla="*/ 444500 h 1058333"/>
              <a:gd name="connsiteX86" fmla="*/ 3005667 w 3280834"/>
              <a:gd name="connsiteY86" fmla="*/ 457200 h 1058333"/>
              <a:gd name="connsiteX87" fmla="*/ 3022600 w 3280834"/>
              <a:gd name="connsiteY87" fmla="*/ 461433 h 1058333"/>
              <a:gd name="connsiteX88" fmla="*/ 3039534 w 3280834"/>
              <a:gd name="connsiteY88" fmla="*/ 474133 h 1058333"/>
              <a:gd name="connsiteX89" fmla="*/ 3064934 w 3280834"/>
              <a:gd name="connsiteY89" fmla="*/ 482600 h 1058333"/>
              <a:gd name="connsiteX90" fmla="*/ 3077634 w 3280834"/>
              <a:gd name="connsiteY90" fmla="*/ 486833 h 1058333"/>
              <a:gd name="connsiteX91" fmla="*/ 3090334 w 3280834"/>
              <a:gd name="connsiteY91" fmla="*/ 491067 h 1058333"/>
              <a:gd name="connsiteX92" fmla="*/ 3111500 w 3280834"/>
              <a:gd name="connsiteY92" fmla="*/ 495300 h 1058333"/>
              <a:gd name="connsiteX93" fmla="*/ 3179234 w 3280834"/>
              <a:gd name="connsiteY93" fmla="*/ 508000 h 1058333"/>
              <a:gd name="connsiteX94" fmla="*/ 3213100 w 3280834"/>
              <a:gd name="connsiteY94" fmla="*/ 516467 h 1058333"/>
              <a:gd name="connsiteX95" fmla="*/ 3280834 w 3280834"/>
              <a:gd name="connsiteY95"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21367 w 3280834"/>
              <a:gd name="connsiteY11" fmla="*/ 732367 h 1058333"/>
              <a:gd name="connsiteX12" fmla="*/ 1634067 w 3280834"/>
              <a:gd name="connsiteY12" fmla="*/ 706967 h 1058333"/>
              <a:gd name="connsiteX13" fmla="*/ 1659467 w 3280834"/>
              <a:gd name="connsiteY13" fmla="*/ 690033 h 1058333"/>
              <a:gd name="connsiteX14" fmla="*/ 1672167 w 3280834"/>
              <a:gd name="connsiteY14" fmla="*/ 681567 h 1058333"/>
              <a:gd name="connsiteX15" fmla="*/ 1684867 w 3280834"/>
              <a:gd name="connsiteY15" fmla="*/ 668867 h 1058333"/>
              <a:gd name="connsiteX16" fmla="*/ 1701800 w 3280834"/>
              <a:gd name="connsiteY16" fmla="*/ 656167 h 1058333"/>
              <a:gd name="connsiteX17" fmla="*/ 1727200 w 3280834"/>
              <a:gd name="connsiteY17" fmla="*/ 647700 h 1058333"/>
              <a:gd name="connsiteX18" fmla="*/ 1752600 w 3280834"/>
              <a:gd name="connsiteY18" fmla="*/ 630767 h 1058333"/>
              <a:gd name="connsiteX19" fmla="*/ 1778000 w 3280834"/>
              <a:gd name="connsiteY19" fmla="*/ 613833 h 1058333"/>
              <a:gd name="connsiteX20" fmla="*/ 1790700 w 3280834"/>
              <a:gd name="connsiteY20" fmla="*/ 601133 h 1058333"/>
              <a:gd name="connsiteX21" fmla="*/ 1807634 w 3280834"/>
              <a:gd name="connsiteY21" fmla="*/ 596900 h 1058333"/>
              <a:gd name="connsiteX22" fmla="*/ 1816100 w 3280834"/>
              <a:gd name="connsiteY22" fmla="*/ 584200 h 1058333"/>
              <a:gd name="connsiteX23" fmla="*/ 1833034 w 3280834"/>
              <a:gd name="connsiteY23" fmla="*/ 575733 h 1058333"/>
              <a:gd name="connsiteX24" fmla="*/ 1845734 w 3280834"/>
              <a:gd name="connsiteY24" fmla="*/ 567267 h 1058333"/>
              <a:gd name="connsiteX25" fmla="*/ 1871134 w 3280834"/>
              <a:gd name="connsiteY25" fmla="*/ 541867 h 1058333"/>
              <a:gd name="connsiteX26" fmla="*/ 1883834 w 3280834"/>
              <a:gd name="connsiteY26" fmla="*/ 533400 h 1058333"/>
              <a:gd name="connsiteX27" fmla="*/ 1926167 w 3280834"/>
              <a:gd name="connsiteY27" fmla="*/ 495300 h 1058333"/>
              <a:gd name="connsiteX28" fmla="*/ 1951567 w 3280834"/>
              <a:gd name="connsiteY28" fmla="*/ 469900 h 1058333"/>
              <a:gd name="connsiteX29" fmla="*/ 1976967 w 3280834"/>
              <a:gd name="connsiteY29" fmla="*/ 452967 h 1058333"/>
              <a:gd name="connsiteX30" fmla="*/ 1989667 w 3280834"/>
              <a:gd name="connsiteY30" fmla="*/ 440267 h 1058333"/>
              <a:gd name="connsiteX31" fmla="*/ 1993900 w 3280834"/>
              <a:gd name="connsiteY31" fmla="*/ 427567 h 1058333"/>
              <a:gd name="connsiteX32" fmla="*/ 2006600 w 3280834"/>
              <a:gd name="connsiteY32" fmla="*/ 423333 h 1058333"/>
              <a:gd name="connsiteX33" fmla="*/ 2019300 w 3280834"/>
              <a:gd name="connsiteY33" fmla="*/ 414867 h 1058333"/>
              <a:gd name="connsiteX34" fmla="*/ 2023534 w 3280834"/>
              <a:gd name="connsiteY34" fmla="*/ 402167 h 1058333"/>
              <a:gd name="connsiteX35" fmla="*/ 2036234 w 3280834"/>
              <a:gd name="connsiteY35" fmla="*/ 393700 h 1058333"/>
              <a:gd name="connsiteX36" fmla="*/ 2057400 w 3280834"/>
              <a:gd name="connsiteY36" fmla="*/ 359833 h 1058333"/>
              <a:gd name="connsiteX37" fmla="*/ 2070100 w 3280834"/>
              <a:gd name="connsiteY37" fmla="*/ 334433 h 1058333"/>
              <a:gd name="connsiteX38" fmla="*/ 2095500 w 3280834"/>
              <a:gd name="connsiteY38" fmla="*/ 317500 h 1058333"/>
              <a:gd name="connsiteX39" fmla="*/ 2120900 w 3280834"/>
              <a:gd name="connsiteY39" fmla="*/ 296333 h 1058333"/>
              <a:gd name="connsiteX40" fmla="*/ 2133600 w 3280834"/>
              <a:gd name="connsiteY40" fmla="*/ 283633 h 1058333"/>
              <a:gd name="connsiteX41" fmla="*/ 2142067 w 3280834"/>
              <a:gd name="connsiteY41" fmla="*/ 270933 h 1058333"/>
              <a:gd name="connsiteX42" fmla="*/ 2154767 w 3280834"/>
              <a:gd name="connsiteY42" fmla="*/ 262467 h 1058333"/>
              <a:gd name="connsiteX43" fmla="*/ 2180167 w 3280834"/>
              <a:gd name="connsiteY43" fmla="*/ 237067 h 1058333"/>
              <a:gd name="connsiteX44" fmla="*/ 2192867 w 3280834"/>
              <a:gd name="connsiteY44" fmla="*/ 224367 h 1058333"/>
              <a:gd name="connsiteX45" fmla="*/ 2205567 w 3280834"/>
              <a:gd name="connsiteY45" fmla="*/ 211667 h 1058333"/>
              <a:gd name="connsiteX46" fmla="*/ 2214034 w 3280834"/>
              <a:gd name="connsiteY46" fmla="*/ 198967 h 1058333"/>
              <a:gd name="connsiteX47" fmla="*/ 2230967 w 3280834"/>
              <a:gd name="connsiteY47" fmla="*/ 177800 h 1058333"/>
              <a:gd name="connsiteX48" fmla="*/ 2235200 w 3280834"/>
              <a:gd name="connsiteY48" fmla="*/ 165100 h 1058333"/>
              <a:gd name="connsiteX49" fmla="*/ 2252134 w 3280834"/>
              <a:gd name="connsiteY49" fmla="*/ 152400 h 1058333"/>
              <a:gd name="connsiteX50" fmla="*/ 2260600 w 3280834"/>
              <a:gd name="connsiteY50" fmla="*/ 139700 h 1058333"/>
              <a:gd name="connsiteX51" fmla="*/ 2286000 w 3280834"/>
              <a:gd name="connsiteY51" fmla="*/ 118533 h 1058333"/>
              <a:gd name="connsiteX52" fmla="*/ 2302934 w 3280834"/>
              <a:gd name="connsiteY52" fmla="*/ 110067 h 1058333"/>
              <a:gd name="connsiteX53" fmla="*/ 2332567 w 3280834"/>
              <a:gd name="connsiteY53" fmla="*/ 80433 h 1058333"/>
              <a:gd name="connsiteX54" fmla="*/ 2345267 w 3280834"/>
              <a:gd name="connsiteY54" fmla="*/ 71967 h 1058333"/>
              <a:gd name="connsiteX55" fmla="*/ 2374900 w 3280834"/>
              <a:gd name="connsiteY55" fmla="*/ 46567 h 1058333"/>
              <a:gd name="connsiteX56" fmla="*/ 2387600 w 3280834"/>
              <a:gd name="connsiteY56" fmla="*/ 42333 h 1058333"/>
              <a:gd name="connsiteX57" fmla="*/ 2400300 w 3280834"/>
              <a:gd name="connsiteY57" fmla="*/ 33867 h 1058333"/>
              <a:gd name="connsiteX58" fmla="*/ 2429934 w 3280834"/>
              <a:gd name="connsiteY58" fmla="*/ 25400 h 1058333"/>
              <a:gd name="connsiteX59" fmla="*/ 2442634 w 3280834"/>
              <a:gd name="connsiteY59" fmla="*/ 16933 h 1058333"/>
              <a:gd name="connsiteX60" fmla="*/ 2472267 w 3280834"/>
              <a:gd name="connsiteY60" fmla="*/ 8467 h 1058333"/>
              <a:gd name="connsiteX61" fmla="*/ 2484967 w 3280834"/>
              <a:gd name="connsiteY61" fmla="*/ 4233 h 1058333"/>
              <a:gd name="connsiteX62" fmla="*/ 2527300 w 3280834"/>
              <a:gd name="connsiteY62" fmla="*/ 0 h 1058333"/>
              <a:gd name="connsiteX63" fmla="*/ 2620434 w 3280834"/>
              <a:gd name="connsiteY63" fmla="*/ 4233 h 1058333"/>
              <a:gd name="connsiteX64" fmla="*/ 2650067 w 3280834"/>
              <a:gd name="connsiteY64" fmla="*/ 12700 h 1058333"/>
              <a:gd name="connsiteX65" fmla="*/ 2679700 w 3280834"/>
              <a:gd name="connsiteY65" fmla="*/ 50800 h 1058333"/>
              <a:gd name="connsiteX66" fmla="*/ 2696634 w 3280834"/>
              <a:gd name="connsiteY66" fmla="*/ 93133 h 1058333"/>
              <a:gd name="connsiteX67" fmla="*/ 2709334 w 3280834"/>
              <a:gd name="connsiteY67" fmla="*/ 152400 h 1058333"/>
              <a:gd name="connsiteX68" fmla="*/ 2717800 w 3280834"/>
              <a:gd name="connsiteY68" fmla="*/ 186267 h 1058333"/>
              <a:gd name="connsiteX69" fmla="*/ 2722034 w 3280834"/>
              <a:gd name="connsiteY69" fmla="*/ 203200 h 1058333"/>
              <a:gd name="connsiteX70" fmla="*/ 2730500 w 3280834"/>
              <a:gd name="connsiteY70" fmla="*/ 228600 h 1058333"/>
              <a:gd name="connsiteX71" fmla="*/ 2738967 w 3280834"/>
              <a:gd name="connsiteY71" fmla="*/ 258233 h 1058333"/>
              <a:gd name="connsiteX72" fmla="*/ 2743200 w 3280834"/>
              <a:gd name="connsiteY72" fmla="*/ 270933 h 1058333"/>
              <a:gd name="connsiteX73" fmla="*/ 2755900 w 3280834"/>
              <a:gd name="connsiteY73" fmla="*/ 287867 h 1058333"/>
              <a:gd name="connsiteX74" fmla="*/ 2760134 w 3280834"/>
              <a:gd name="connsiteY74" fmla="*/ 300567 h 1058333"/>
              <a:gd name="connsiteX75" fmla="*/ 2772834 w 3280834"/>
              <a:gd name="connsiteY75" fmla="*/ 304800 h 1058333"/>
              <a:gd name="connsiteX76" fmla="*/ 2777067 w 3280834"/>
              <a:gd name="connsiteY76" fmla="*/ 321733 h 1058333"/>
              <a:gd name="connsiteX77" fmla="*/ 2802467 w 3280834"/>
              <a:gd name="connsiteY77" fmla="*/ 338667 h 1058333"/>
              <a:gd name="connsiteX78" fmla="*/ 2823634 w 3280834"/>
              <a:gd name="connsiteY78" fmla="*/ 364067 h 1058333"/>
              <a:gd name="connsiteX79" fmla="*/ 2849034 w 3280834"/>
              <a:gd name="connsiteY79" fmla="*/ 381000 h 1058333"/>
              <a:gd name="connsiteX80" fmla="*/ 2891367 w 3280834"/>
              <a:gd name="connsiteY80" fmla="*/ 406400 h 1058333"/>
              <a:gd name="connsiteX81" fmla="*/ 2904067 w 3280834"/>
              <a:gd name="connsiteY81" fmla="*/ 410633 h 1058333"/>
              <a:gd name="connsiteX82" fmla="*/ 2933700 w 3280834"/>
              <a:gd name="connsiteY82" fmla="*/ 427567 h 1058333"/>
              <a:gd name="connsiteX83" fmla="*/ 2946400 w 3280834"/>
              <a:gd name="connsiteY83" fmla="*/ 436033 h 1058333"/>
              <a:gd name="connsiteX84" fmla="*/ 2976034 w 3280834"/>
              <a:gd name="connsiteY84" fmla="*/ 444500 h 1058333"/>
              <a:gd name="connsiteX85" fmla="*/ 3005667 w 3280834"/>
              <a:gd name="connsiteY85" fmla="*/ 457200 h 1058333"/>
              <a:gd name="connsiteX86" fmla="*/ 3022600 w 3280834"/>
              <a:gd name="connsiteY86" fmla="*/ 461433 h 1058333"/>
              <a:gd name="connsiteX87" fmla="*/ 3039534 w 3280834"/>
              <a:gd name="connsiteY87" fmla="*/ 474133 h 1058333"/>
              <a:gd name="connsiteX88" fmla="*/ 3064934 w 3280834"/>
              <a:gd name="connsiteY88" fmla="*/ 482600 h 1058333"/>
              <a:gd name="connsiteX89" fmla="*/ 3077634 w 3280834"/>
              <a:gd name="connsiteY89" fmla="*/ 486833 h 1058333"/>
              <a:gd name="connsiteX90" fmla="*/ 3090334 w 3280834"/>
              <a:gd name="connsiteY90" fmla="*/ 491067 h 1058333"/>
              <a:gd name="connsiteX91" fmla="*/ 3111500 w 3280834"/>
              <a:gd name="connsiteY91" fmla="*/ 495300 h 1058333"/>
              <a:gd name="connsiteX92" fmla="*/ 3179234 w 3280834"/>
              <a:gd name="connsiteY92" fmla="*/ 508000 h 1058333"/>
              <a:gd name="connsiteX93" fmla="*/ 3213100 w 3280834"/>
              <a:gd name="connsiteY93" fmla="*/ 516467 h 1058333"/>
              <a:gd name="connsiteX94" fmla="*/ 3280834 w 3280834"/>
              <a:gd name="connsiteY94"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34067 w 3280834"/>
              <a:gd name="connsiteY11" fmla="*/ 706967 h 1058333"/>
              <a:gd name="connsiteX12" fmla="*/ 1659467 w 3280834"/>
              <a:gd name="connsiteY12" fmla="*/ 690033 h 1058333"/>
              <a:gd name="connsiteX13" fmla="*/ 1672167 w 3280834"/>
              <a:gd name="connsiteY13" fmla="*/ 681567 h 1058333"/>
              <a:gd name="connsiteX14" fmla="*/ 1684867 w 3280834"/>
              <a:gd name="connsiteY14" fmla="*/ 668867 h 1058333"/>
              <a:gd name="connsiteX15" fmla="*/ 1701800 w 3280834"/>
              <a:gd name="connsiteY15" fmla="*/ 656167 h 1058333"/>
              <a:gd name="connsiteX16" fmla="*/ 1727200 w 3280834"/>
              <a:gd name="connsiteY16" fmla="*/ 647700 h 1058333"/>
              <a:gd name="connsiteX17" fmla="*/ 1752600 w 3280834"/>
              <a:gd name="connsiteY17" fmla="*/ 630767 h 1058333"/>
              <a:gd name="connsiteX18" fmla="*/ 1778000 w 3280834"/>
              <a:gd name="connsiteY18" fmla="*/ 613833 h 1058333"/>
              <a:gd name="connsiteX19" fmla="*/ 1790700 w 3280834"/>
              <a:gd name="connsiteY19" fmla="*/ 601133 h 1058333"/>
              <a:gd name="connsiteX20" fmla="*/ 1807634 w 3280834"/>
              <a:gd name="connsiteY20" fmla="*/ 596900 h 1058333"/>
              <a:gd name="connsiteX21" fmla="*/ 1816100 w 3280834"/>
              <a:gd name="connsiteY21" fmla="*/ 584200 h 1058333"/>
              <a:gd name="connsiteX22" fmla="*/ 1833034 w 3280834"/>
              <a:gd name="connsiteY22" fmla="*/ 575733 h 1058333"/>
              <a:gd name="connsiteX23" fmla="*/ 1845734 w 3280834"/>
              <a:gd name="connsiteY23" fmla="*/ 567267 h 1058333"/>
              <a:gd name="connsiteX24" fmla="*/ 1871134 w 3280834"/>
              <a:gd name="connsiteY24" fmla="*/ 541867 h 1058333"/>
              <a:gd name="connsiteX25" fmla="*/ 1883834 w 3280834"/>
              <a:gd name="connsiteY25" fmla="*/ 533400 h 1058333"/>
              <a:gd name="connsiteX26" fmla="*/ 1926167 w 3280834"/>
              <a:gd name="connsiteY26" fmla="*/ 495300 h 1058333"/>
              <a:gd name="connsiteX27" fmla="*/ 1951567 w 3280834"/>
              <a:gd name="connsiteY27" fmla="*/ 469900 h 1058333"/>
              <a:gd name="connsiteX28" fmla="*/ 1976967 w 3280834"/>
              <a:gd name="connsiteY28" fmla="*/ 452967 h 1058333"/>
              <a:gd name="connsiteX29" fmla="*/ 1989667 w 3280834"/>
              <a:gd name="connsiteY29" fmla="*/ 440267 h 1058333"/>
              <a:gd name="connsiteX30" fmla="*/ 1993900 w 3280834"/>
              <a:gd name="connsiteY30" fmla="*/ 427567 h 1058333"/>
              <a:gd name="connsiteX31" fmla="*/ 2006600 w 3280834"/>
              <a:gd name="connsiteY31" fmla="*/ 423333 h 1058333"/>
              <a:gd name="connsiteX32" fmla="*/ 2019300 w 3280834"/>
              <a:gd name="connsiteY32" fmla="*/ 414867 h 1058333"/>
              <a:gd name="connsiteX33" fmla="*/ 2023534 w 3280834"/>
              <a:gd name="connsiteY33" fmla="*/ 402167 h 1058333"/>
              <a:gd name="connsiteX34" fmla="*/ 2036234 w 3280834"/>
              <a:gd name="connsiteY34" fmla="*/ 393700 h 1058333"/>
              <a:gd name="connsiteX35" fmla="*/ 2057400 w 3280834"/>
              <a:gd name="connsiteY35" fmla="*/ 359833 h 1058333"/>
              <a:gd name="connsiteX36" fmla="*/ 2070100 w 3280834"/>
              <a:gd name="connsiteY36" fmla="*/ 334433 h 1058333"/>
              <a:gd name="connsiteX37" fmla="*/ 2095500 w 3280834"/>
              <a:gd name="connsiteY37" fmla="*/ 317500 h 1058333"/>
              <a:gd name="connsiteX38" fmla="*/ 2120900 w 3280834"/>
              <a:gd name="connsiteY38" fmla="*/ 296333 h 1058333"/>
              <a:gd name="connsiteX39" fmla="*/ 2133600 w 3280834"/>
              <a:gd name="connsiteY39" fmla="*/ 283633 h 1058333"/>
              <a:gd name="connsiteX40" fmla="*/ 2142067 w 3280834"/>
              <a:gd name="connsiteY40" fmla="*/ 270933 h 1058333"/>
              <a:gd name="connsiteX41" fmla="*/ 2154767 w 3280834"/>
              <a:gd name="connsiteY41" fmla="*/ 262467 h 1058333"/>
              <a:gd name="connsiteX42" fmla="*/ 2180167 w 3280834"/>
              <a:gd name="connsiteY42" fmla="*/ 237067 h 1058333"/>
              <a:gd name="connsiteX43" fmla="*/ 2192867 w 3280834"/>
              <a:gd name="connsiteY43" fmla="*/ 224367 h 1058333"/>
              <a:gd name="connsiteX44" fmla="*/ 2205567 w 3280834"/>
              <a:gd name="connsiteY44" fmla="*/ 211667 h 1058333"/>
              <a:gd name="connsiteX45" fmla="*/ 2214034 w 3280834"/>
              <a:gd name="connsiteY45" fmla="*/ 198967 h 1058333"/>
              <a:gd name="connsiteX46" fmla="*/ 2230967 w 3280834"/>
              <a:gd name="connsiteY46" fmla="*/ 177800 h 1058333"/>
              <a:gd name="connsiteX47" fmla="*/ 2235200 w 3280834"/>
              <a:gd name="connsiteY47" fmla="*/ 165100 h 1058333"/>
              <a:gd name="connsiteX48" fmla="*/ 2252134 w 3280834"/>
              <a:gd name="connsiteY48" fmla="*/ 152400 h 1058333"/>
              <a:gd name="connsiteX49" fmla="*/ 2260600 w 3280834"/>
              <a:gd name="connsiteY49" fmla="*/ 139700 h 1058333"/>
              <a:gd name="connsiteX50" fmla="*/ 2286000 w 3280834"/>
              <a:gd name="connsiteY50" fmla="*/ 118533 h 1058333"/>
              <a:gd name="connsiteX51" fmla="*/ 2302934 w 3280834"/>
              <a:gd name="connsiteY51" fmla="*/ 110067 h 1058333"/>
              <a:gd name="connsiteX52" fmla="*/ 2332567 w 3280834"/>
              <a:gd name="connsiteY52" fmla="*/ 80433 h 1058333"/>
              <a:gd name="connsiteX53" fmla="*/ 2345267 w 3280834"/>
              <a:gd name="connsiteY53" fmla="*/ 71967 h 1058333"/>
              <a:gd name="connsiteX54" fmla="*/ 2374900 w 3280834"/>
              <a:gd name="connsiteY54" fmla="*/ 46567 h 1058333"/>
              <a:gd name="connsiteX55" fmla="*/ 2387600 w 3280834"/>
              <a:gd name="connsiteY55" fmla="*/ 42333 h 1058333"/>
              <a:gd name="connsiteX56" fmla="*/ 2400300 w 3280834"/>
              <a:gd name="connsiteY56" fmla="*/ 33867 h 1058333"/>
              <a:gd name="connsiteX57" fmla="*/ 2429934 w 3280834"/>
              <a:gd name="connsiteY57" fmla="*/ 25400 h 1058333"/>
              <a:gd name="connsiteX58" fmla="*/ 2442634 w 3280834"/>
              <a:gd name="connsiteY58" fmla="*/ 16933 h 1058333"/>
              <a:gd name="connsiteX59" fmla="*/ 2472267 w 3280834"/>
              <a:gd name="connsiteY59" fmla="*/ 8467 h 1058333"/>
              <a:gd name="connsiteX60" fmla="*/ 2484967 w 3280834"/>
              <a:gd name="connsiteY60" fmla="*/ 4233 h 1058333"/>
              <a:gd name="connsiteX61" fmla="*/ 2527300 w 3280834"/>
              <a:gd name="connsiteY61" fmla="*/ 0 h 1058333"/>
              <a:gd name="connsiteX62" fmla="*/ 2620434 w 3280834"/>
              <a:gd name="connsiteY62" fmla="*/ 4233 h 1058333"/>
              <a:gd name="connsiteX63" fmla="*/ 2650067 w 3280834"/>
              <a:gd name="connsiteY63" fmla="*/ 12700 h 1058333"/>
              <a:gd name="connsiteX64" fmla="*/ 2679700 w 3280834"/>
              <a:gd name="connsiteY64" fmla="*/ 50800 h 1058333"/>
              <a:gd name="connsiteX65" fmla="*/ 2696634 w 3280834"/>
              <a:gd name="connsiteY65" fmla="*/ 93133 h 1058333"/>
              <a:gd name="connsiteX66" fmla="*/ 2709334 w 3280834"/>
              <a:gd name="connsiteY66" fmla="*/ 152400 h 1058333"/>
              <a:gd name="connsiteX67" fmla="*/ 2717800 w 3280834"/>
              <a:gd name="connsiteY67" fmla="*/ 186267 h 1058333"/>
              <a:gd name="connsiteX68" fmla="*/ 2722034 w 3280834"/>
              <a:gd name="connsiteY68" fmla="*/ 203200 h 1058333"/>
              <a:gd name="connsiteX69" fmla="*/ 2730500 w 3280834"/>
              <a:gd name="connsiteY69" fmla="*/ 228600 h 1058333"/>
              <a:gd name="connsiteX70" fmla="*/ 2738967 w 3280834"/>
              <a:gd name="connsiteY70" fmla="*/ 258233 h 1058333"/>
              <a:gd name="connsiteX71" fmla="*/ 2743200 w 3280834"/>
              <a:gd name="connsiteY71" fmla="*/ 270933 h 1058333"/>
              <a:gd name="connsiteX72" fmla="*/ 2755900 w 3280834"/>
              <a:gd name="connsiteY72" fmla="*/ 287867 h 1058333"/>
              <a:gd name="connsiteX73" fmla="*/ 2760134 w 3280834"/>
              <a:gd name="connsiteY73" fmla="*/ 300567 h 1058333"/>
              <a:gd name="connsiteX74" fmla="*/ 2772834 w 3280834"/>
              <a:gd name="connsiteY74" fmla="*/ 304800 h 1058333"/>
              <a:gd name="connsiteX75" fmla="*/ 2777067 w 3280834"/>
              <a:gd name="connsiteY75" fmla="*/ 321733 h 1058333"/>
              <a:gd name="connsiteX76" fmla="*/ 2802467 w 3280834"/>
              <a:gd name="connsiteY76" fmla="*/ 338667 h 1058333"/>
              <a:gd name="connsiteX77" fmla="*/ 2823634 w 3280834"/>
              <a:gd name="connsiteY77" fmla="*/ 364067 h 1058333"/>
              <a:gd name="connsiteX78" fmla="*/ 2849034 w 3280834"/>
              <a:gd name="connsiteY78" fmla="*/ 381000 h 1058333"/>
              <a:gd name="connsiteX79" fmla="*/ 2891367 w 3280834"/>
              <a:gd name="connsiteY79" fmla="*/ 406400 h 1058333"/>
              <a:gd name="connsiteX80" fmla="*/ 2904067 w 3280834"/>
              <a:gd name="connsiteY80" fmla="*/ 410633 h 1058333"/>
              <a:gd name="connsiteX81" fmla="*/ 2933700 w 3280834"/>
              <a:gd name="connsiteY81" fmla="*/ 427567 h 1058333"/>
              <a:gd name="connsiteX82" fmla="*/ 2946400 w 3280834"/>
              <a:gd name="connsiteY82" fmla="*/ 436033 h 1058333"/>
              <a:gd name="connsiteX83" fmla="*/ 2976034 w 3280834"/>
              <a:gd name="connsiteY83" fmla="*/ 444500 h 1058333"/>
              <a:gd name="connsiteX84" fmla="*/ 3005667 w 3280834"/>
              <a:gd name="connsiteY84" fmla="*/ 457200 h 1058333"/>
              <a:gd name="connsiteX85" fmla="*/ 3022600 w 3280834"/>
              <a:gd name="connsiteY85" fmla="*/ 461433 h 1058333"/>
              <a:gd name="connsiteX86" fmla="*/ 3039534 w 3280834"/>
              <a:gd name="connsiteY86" fmla="*/ 474133 h 1058333"/>
              <a:gd name="connsiteX87" fmla="*/ 3064934 w 3280834"/>
              <a:gd name="connsiteY87" fmla="*/ 482600 h 1058333"/>
              <a:gd name="connsiteX88" fmla="*/ 3077634 w 3280834"/>
              <a:gd name="connsiteY88" fmla="*/ 486833 h 1058333"/>
              <a:gd name="connsiteX89" fmla="*/ 3090334 w 3280834"/>
              <a:gd name="connsiteY89" fmla="*/ 491067 h 1058333"/>
              <a:gd name="connsiteX90" fmla="*/ 3111500 w 3280834"/>
              <a:gd name="connsiteY90" fmla="*/ 495300 h 1058333"/>
              <a:gd name="connsiteX91" fmla="*/ 3179234 w 3280834"/>
              <a:gd name="connsiteY91" fmla="*/ 508000 h 1058333"/>
              <a:gd name="connsiteX92" fmla="*/ 3213100 w 3280834"/>
              <a:gd name="connsiteY92" fmla="*/ 516467 h 1058333"/>
              <a:gd name="connsiteX93" fmla="*/ 3280834 w 3280834"/>
              <a:gd name="connsiteY9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672167 w 3280834"/>
              <a:gd name="connsiteY12" fmla="*/ 681567 h 1058333"/>
              <a:gd name="connsiteX13" fmla="*/ 1684867 w 3280834"/>
              <a:gd name="connsiteY13" fmla="*/ 668867 h 1058333"/>
              <a:gd name="connsiteX14" fmla="*/ 1701800 w 3280834"/>
              <a:gd name="connsiteY14" fmla="*/ 656167 h 1058333"/>
              <a:gd name="connsiteX15" fmla="*/ 1727200 w 3280834"/>
              <a:gd name="connsiteY15" fmla="*/ 647700 h 1058333"/>
              <a:gd name="connsiteX16" fmla="*/ 1752600 w 3280834"/>
              <a:gd name="connsiteY16" fmla="*/ 630767 h 1058333"/>
              <a:gd name="connsiteX17" fmla="*/ 1778000 w 3280834"/>
              <a:gd name="connsiteY17" fmla="*/ 613833 h 1058333"/>
              <a:gd name="connsiteX18" fmla="*/ 1790700 w 3280834"/>
              <a:gd name="connsiteY18" fmla="*/ 601133 h 1058333"/>
              <a:gd name="connsiteX19" fmla="*/ 1807634 w 3280834"/>
              <a:gd name="connsiteY19" fmla="*/ 596900 h 1058333"/>
              <a:gd name="connsiteX20" fmla="*/ 1816100 w 3280834"/>
              <a:gd name="connsiteY20" fmla="*/ 584200 h 1058333"/>
              <a:gd name="connsiteX21" fmla="*/ 1833034 w 3280834"/>
              <a:gd name="connsiteY21" fmla="*/ 575733 h 1058333"/>
              <a:gd name="connsiteX22" fmla="*/ 1845734 w 3280834"/>
              <a:gd name="connsiteY22" fmla="*/ 567267 h 1058333"/>
              <a:gd name="connsiteX23" fmla="*/ 1871134 w 3280834"/>
              <a:gd name="connsiteY23" fmla="*/ 541867 h 1058333"/>
              <a:gd name="connsiteX24" fmla="*/ 1883834 w 3280834"/>
              <a:gd name="connsiteY24" fmla="*/ 533400 h 1058333"/>
              <a:gd name="connsiteX25" fmla="*/ 1926167 w 3280834"/>
              <a:gd name="connsiteY25" fmla="*/ 495300 h 1058333"/>
              <a:gd name="connsiteX26" fmla="*/ 1951567 w 3280834"/>
              <a:gd name="connsiteY26" fmla="*/ 469900 h 1058333"/>
              <a:gd name="connsiteX27" fmla="*/ 1976967 w 3280834"/>
              <a:gd name="connsiteY27" fmla="*/ 452967 h 1058333"/>
              <a:gd name="connsiteX28" fmla="*/ 1989667 w 3280834"/>
              <a:gd name="connsiteY28" fmla="*/ 440267 h 1058333"/>
              <a:gd name="connsiteX29" fmla="*/ 1993900 w 3280834"/>
              <a:gd name="connsiteY29" fmla="*/ 427567 h 1058333"/>
              <a:gd name="connsiteX30" fmla="*/ 2006600 w 3280834"/>
              <a:gd name="connsiteY30" fmla="*/ 423333 h 1058333"/>
              <a:gd name="connsiteX31" fmla="*/ 2019300 w 3280834"/>
              <a:gd name="connsiteY31" fmla="*/ 414867 h 1058333"/>
              <a:gd name="connsiteX32" fmla="*/ 2023534 w 3280834"/>
              <a:gd name="connsiteY32" fmla="*/ 402167 h 1058333"/>
              <a:gd name="connsiteX33" fmla="*/ 2036234 w 3280834"/>
              <a:gd name="connsiteY33" fmla="*/ 393700 h 1058333"/>
              <a:gd name="connsiteX34" fmla="*/ 2057400 w 3280834"/>
              <a:gd name="connsiteY34" fmla="*/ 359833 h 1058333"/>
              <a:gd name="connsiteX35" fmla="*/ 2070100 w 3280834"/>
              <a:gd name="connsiteY35" fmla="*/ 334433 h 1058333"/>
              <a:gd name="connsiteX36" fmla="*/ 2095500 w 3280834"/>
              <a:gd name="connsiteY36" fmla="*/ 317500 h 1058333"/>
              <a:gd name="connsiteX37" fmla="*/ 2120900 w 3280834"/>
              <a:gd name="connsiteY37" fmla="*/ 296333 h 1058333"/>
              <a:gd name="connsiteX38" fmla="*/ 2133600 w 3280834"/>
              <a:gd name="connsiteY38" fmla="*/ 283633 h 1058333"/>
              <a:gd name="connsiteX39" fmla="*/ 2142067 w 3280834"/>
              <a:gd name="connsiteY39" fmla="*/ 270933 h 1058333"/>
              <a:gd name="connsiteX40" fmla="*/ 2154767 w 3280834"/>
              <a:gd name="connsiteY40" fmla="*/ 262467 h 1058333"/>
              <a:gd name="connsiteX41" fmla="*/ 2180167 w 3280834"/>
              <a:gd name="connsiteY41" fmla="*/ 237067 h 1058333"/>
              <a:gd name="connsiteX42" fmla="*/ 2192867 w 3280834"/>
              <a:gd name="connsiteY42" fmla="*/ 224367 h 1058333"/>
              <a:gd name="connsiteX43" fmla="*/ 2205567 w 3280834"/>
              <a:gd name="connsiteY43" fmla="*/ 211667 h 1058333"/>
              <a:gd name="connsiteX44" fmla="*/ 2214034 w 3280834"/>
              <a:gd name="connsiteY44" fmla="*/ 198967 h 1058333"/>
              <a:gd name="connsiteX45" fmla="*/ 2230967 w 3280834"/>
              <a:gd name="connsiteY45" fmla="*/ 177800 h 1058333"/>
              <a:gd name="connsiteX46" fmla="*/ 2235200 w 3280834"/>
              <a:gd name="connsiteY46" fmla="*/ 165100 h 1058333"/>
              <a:gd name="connsiteX47" fmla="*/ 2252134 w 3280834"/>
              <a:gd name="connsiteY47" fmla="*/ 152400 h 1058333"/>
              <a:gd name="connsiteX48" fmla="*/ 2260600 w 3280834"/>
              <a:gd name="connsiteY48" fmla="*/ 139700 h 1058333"/>
              <a:gd name="connsiteX49" fmla="*/ 2286000 w 3280834"/>
              <a:gd name="connsiteY49" fmla="*/ 118533 h 1058333"/>
              <a:gd name="connsiteX50" fmla="*/ 2302934 w 3280834"/>
              <a:gd name="connsiteY50" fmla="*/ 110067 h 1058333"/>
              <a:gd name="connsiteX51" fmla="*/ 2332567 w 3280834"/>
              <a:gd name="connsiteY51" fmla="*/ 80433 h 1058333"/>
              <a:gd name="connsiteX52" fmla="*/ 2345267 w 3280834"/>
              <a:gd name="connsiteY52" fmla="*/ 71967 h 1058333"/>
              <a:gd name="connsiteX53" fmla="*/ 2374900 w 3280834"/>
              <a:gd name="connsiteY53" fmla="*/ 46567 h 1058333"/>
              <a:gd name="connsiteX54" fmla="*/ 2387600 w 3280834"/>
              <a:gd name="connsiteY54" fmla="*/ 42333 h 1058333"/>
              <a:gd name="connsiteX55" fmla="*/ 2400300 w 3280834"/>
              <a:gd name="connsiteY55" fmla="*/ 33867 h 1058333"/>
              <a:gd name="connsiteX56" fmla="*/ 2429934 w 3280834"/>
              <a:gd name="connsiteY56" fmla="*/ 25400 h 1058333"/>
              <a:gd name="connsiteX57" fmla="*/ 2442634 w 3280834"/>
              <a:gd name="connsiteY57" fmla="*/ 16933 h 1058333"/>
              <a:gd name="connsiteX58" fmla="*/ 2472267 w 3280834"/>
              <a:gd name="connsiteY58" fmla="*/ 8467 h 1058333"/>
              <a:gd name="connsiteX59" fmla="*/ 2484967 w 3280834"/>
              <a:gd name="connsiteY59" fmla="*/ 4233 h 1058333"/>
              <a:gd name="connsiteX60" fmla="*/ 2527300 w 3280834"/>
              <a:gd name="connsiteY60" fmla="*/ 0 h 1058333"/>
              <a:gd name="connsiteX61" fmla="*/ 2620434 w 3280834"/>
              <a:gd name="connsiteY61" fmla="*/ 4233 h 1058333"/>
              <a:gd name="connsiteX62" fmla="*/ 2650067 w 3280834"/>
              <a:gd name="connsiteY62" fmla="*/ 12700 h 1058333"/>
              <a:gd name="connsiteX63" fmla="*/ 2679700 w 3280834"/>
              <a:gd name="connsiteY63" fmla="*/ 50800 h 1058333"/>
              <a:gd name="connsiteX64" fmla="*/ 2696634 w 3280834"/>
              <a:gd name="connsiteY64" fmla="*/ 93133 h 1058333"/>
              <a:gd name="connsiteX65" fmla="*/ 2709334 w 3280834"/>
              <a:gd name="connsiteY65" fmla="*/ 152400 h 1058333"/>
              <a:gd name="connsiteX66" fmla="*/ 2717800 w 3280834"/>
              <a:gd name="connsiteY66" fmla="*/ 186267 h 1058333"/>
              <a:gd name="connsiteX67" fmla="*/ 2722034 w 3280834"/>
              <a:gd name="connsiteY67" fmla="*/ 203200 h 1058333"/>
              <a:gd name="connsiteX68" fmla="*/ 2730500 w 3280834"/>
              <a:gd name="connsiteY68" fmla="*/ 228600 h 1058333"/>
              <a:gd name="connsiteX69" fmla="*/ 2738967 w 3280834"/>
              <a:gd name="connsiteY69" fmla="*/ 258233 h 1058333"/>
              <a:gd name="connsiteX70" fmla="*/ 2743200 w 3280834"/>
              <a:gd name="connsiteY70" fmla="*/ 270933 h 1058333"/>
              <a:gd name="connsiteX71" fmla="*/ 2755900 w 3280834"/>
              <a:gd name="connsiteY71" fmla="*/ 287867 h 1058333"/>
              <a:gd name="connsiteX72" fmla="*/ 2760134 w 3280834"/>
              <a:gd name="connsiteY72" fmla="*/ 300567 h 1058333"/>
              <a:gd name="connsiteX73" fmla="*/ 2772834 w 3280834"/>
              <a:gd name="connsiteY73" fmla="*/ 304800 h 1058333"/>
              <a:gd name="connsiteX74" fmla="*/ 2777067 w 3280834"/>
              <a:gd name="connsiteY74" fmla="*/ 321733 h 1058333"/>
              <a:gd name="connsiteX75" fmla="*/ 2802467 w 3280834"/>
              <a:gd name="connsiteY75" fmla="*/ 338667 h 1058333"/>
              <a:gd name="connsiteX76" fmla="*/ 2823634 w 3280834"/>
              <a:gd name="connsiteY76" fmla="*/ 364067 h 1058333"/>
              <a:gd name="connsiteX77" fmla="*/ 2849034 w 3280834"/>
              <a:gd name="connsiteY77" fmla="*/ 381000 h 1058333"/>
              <a:gd name="connsiteX78" fmla="*/ 2891367 w 3280834"/>
              <a:gd name="connsiteY78" fmla="*/ 406400 h 1058333"/>
              <a:gd name="connsiteX79" fmla="*/ 2904067 w 3280834"/>
              <a:gd name="connsiteY79" fmla="*/ 410633 h 1058333"/>
              <a:gd name="connsiteX80" fmla="*/ 2933700 w 3280834"/>
              <a:gd name="connsiteY80" fmla="*/ 427567 h 1058333"/>
              <a:gd name="connsiteX81" fmla="*/ 2946400 w 3280834"/>
              <a:gd name="connsiteY81" fmla="*/ 436033 h 1058333"/>
              <a:gd name="connsiteX82" fmla="*/ 2976034 w 3280834"/>
              <a:gd name="connsiteY82" fmla="*/ 444500 h 1058333"/>
              <a:gd name="connsiteX83" fmla="*/ 3005667 w 3280834"/>
              <a:gd name="connsiteY83" fmla="*/ 457200 h 1058333"/>
              <a:gd name="connsiteX84" fmla="*/ 3022600 w 3280834"/>
              <a:gd name="connsiteY84" fmla="*/ 461433 h 1058333"/>
              <a:gd name="connsiteX85" fmla="*/ 3039534 w 3280834"/>
              <a:gd name="connsiteY85" fmla="*/ 474133 h 1058333"/>
              <a:gd name="connsiteX86" fmla="*/ 3064934 w 3280834"/>
              <a:gd name="connsiteY86" fmla="*/ 482600 h 1058333"/>
              <a:gd name="connsiteX87" fmla="*/ 3077634 w 3280834"/>
              <a:gd name="connsiteY87" fmla="*/ 486833 h 1058333"/>
              <a:gd name="connsiteX88" fmla="*/ 3090334 w 3280834"/>
              <a:gd name="connsiteY88" fmla="*/ 491067 h 1058333"/>
              <a:gd name="connsiteX89" fmla="*/ 3111500 w 3280834"/>
              <a:gd name="connsiteY89" fmla="*/ 495300 h 1058333"/>
              <a:gd name="connsiteX90" fmla="*/ 3179234 w 3280834"/>
              <a:gd name="connsiteY90" fmla="*/ 508000 h 1058333"/>
              <a:gd name="connsiteX91" fmla="*/ 3213100 w 3280834"/>
              <a:gd name="connsiteY91" fmla="*/ 516467 h 1058333"/>
              <a:gd name="connsiteX92" fmla="*/ 3280834 w 3280834"/>
              <a:gd name="connsiteY92"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684867 w 3280834"/>
              <a:gd name="connsiteY12" fmla="*/ 668867 h 1058333"/>
              <a:gd name="connsiteX13" fmla="*/ 1701800 w 3280834"/>
              <a:gd name="connsiteY13" fmla="*/ 656167 h 1058333"/>
              <a:gd name="connsiteX14" fmla="*/ 1727200 w 3280834"/>
              <a:gd name="connsiteY14" fmla="*/ 647700 h 1058333"/>
              <a:gd name="connsiteX15" fmla="*/ 1752600 w 3280834"/>
              <a:gd name="connsiteY15" fmla="*/ 630767 h 1058333"/>
              <a:gd name="connsiteX16" fmla="*/ 1778000 w 3280834"/>
              <a:gd name="connsiteY16" fmla="*/ 613833 h 1058333"/>
              <a:gd name="connsiteX17" fmla="*/ 1790700 w 3280834"/>
              <a:gd name="connsiteY17" fmla="*/ 601133 h 1058333"/>
              <a:gd name="connsiteX18" fmla="*/ 1807634 w 3280834"/>
              <a:gd name="connsiteY18" fmla="*/ 596900 h 1058333"/>
              <a:gd name="connsiteX19" fmla="*/ 1816100 w 3280834"/>
              <a:gd name="connsiteY19" fmla="*/ 584200 h 1058333"/>
              <a:gd name="connsiteX20" fmla="*/ 1833034 w 3280834"/>
              <a:gd name="connsiteY20" fmla="*/ 575733 h 1058333"/>
              <a:gd name="connsiteX21" fmla="*/ 1845734 w 3280834"/>
              <a:gd name="connsiteY21" fmla="*/ 567267 h 1058333"/>
              <a:gd name="connsiteX22" fmla="*/ 1871134 w 3280834"/>
              <a:gd name="connsiteY22" fmla="*/ 541867 h 1058333"/>
              <a:gd name="connsiteX23" fmla="*/ 1883834 w 3280834"/>
              <a:gd name="connsiteY23" fmla="*/ 533400 h 1058333"/>
              <a:gd name="connsiteX24" fmla="*/ 1926167 w 3280834"/>
              <a:gd name="connsiteY24" fmla="*/ 495300 h 1058333"/>
              <a:gd name="connsiteX25" fmla="*/ 1951567 w 3280834"/>
              <a:gd name="connsiteY25" fmla="*/ 469900 h 1058333"/>
              <a:gd name="connsiteX26" fmla="*/ 1976967 w 3280834"/>
              <a:gd name="connsiteY26" fmla="*/ 452967 h 1058333"/>
              <a:gd name="connsiteX27" fmla="*/ 1989667 w 3280834"/>
              <a:gd name="connsiteY27" fmla="*/ 440267 h 1058333"/>
              <a:gd name="connsiteX28" fmla="*/ 1993900 w 3280834"/>
              <a:gd name="connsiteY28" fmla="*/ 427567 h 1058333"/>
              <a:gd name="connsiteX29" fmla="*/ 2006600 w 3280834"/>
              <a:gd name="connsiteY29" fmla="*/ 423333 h 1058333"/>
              <a:gd name="connsiteX30" fmla="*/ 2019300 w 3280834"/>
              <a:gd name="connsiteY30" fmla="*/ 414867 h 1058333"/>
              <a:gd name="connsiteX31" fmla="*/ 2023534 w 3280834"/>
              <a:gd name="connsiteY31" fmla="*/ 402167 h 1058333"/>
              <a:gd name="connsiteX32" fmla="*/ 2036234 w 3280834"/>
              <a:gd name="connsiteY32" fmla="*/ 393700 h 1058333"/>
              <a:gd name="connsiteX33" fmla="*/ 2057400 w 3280834"/>
              <a:gd name="connsiteY33" fmla="*/ 359833 h 1058333"/>
              <a:gd name="connsiteX34" fmla="*/ 2070100 w 3280834"/>
              <a:gd name="connsiteY34" fmla="*/ 334433 h 1058333"/>
              <a:gd name="connsiteX35" fmla="*/ 2095500 w 3280834"/>
              <a:gd name="connsiteY35" fmla="*/ 317500 h 1058333"/>
              <a:gd name="connsiteX36" fmla="*/ 2120900 w 3280834"/>
              <a:gd name="connsiteY36" fmla="*/ 296333 h 1058333"/>
              <a:gd name="connsiteX37" fmla="*/ 2133600 w 3280834"/>
              <a:gd name="connsiteY37" fmla="*/ 283633 h 1058333"/>
              <a:gd name="connsiteX38" fmla="*/ 2142067 w 3280834"/>
              <a:gd name="connsiteY38" fmla="*/ 270933 h 1058333"/>
              <a:gd name="connsiteX39" fmla="*/ 2154767 w 3280834"/>
              <a:gd name="connsiteY39" fmla="*/ 262467 h 1058333"/>
              <a:gd name="connsiteX40" fmla="*/ 2180167 w 3280834"/>
              <a:gd name="connsiteY40" fmla="*/ 237067 h 1058333"/>
              <a:gd name="connsiteX41" fmla="*/ 2192867 w 3280834"/>
              <a:gd name="connsiteY41" fmla="*/ 224367 h 1058333"/>
              <a:gd name="connsiteX42" fmla="*/ 2205567 w 3280834"/>
              <a:gd name="connsiteY42" fmla="*/ 211667 h 1058333"/>
              <a:gd name="connsiteX43" fmla="*/ 2214034 w 3280834"/>
              <a:gd name="connsiteY43" fmla="*/ 198967 h 1058333"/>
              <a:gd name="connsiteX44" fmla="*/ 2230967 w 3280834"/>
              <a:gd name="connsiteY44" fmla="*/ 177800 h 1058333"/>
              <a:gd name="connsiteX45" fmla="*/ 2235200 w 3280834"/>
              <a:gd name="connsiteY45" fmla="*/ 165100 h 1058333"/>
              <a:gd name="connsiteX46" fmla="*/ 2252134 w 3280834"/>
              <a:gd name="connsiteY46" fmla="*/ 152400 h 1058333"/>
              <a:gd name="connsiteX47" fmla="*/ 2260600 w 3280834"/>
              <a:gd name="connsiteY47" fmla="*/ 139700 h 1058333"/>
              <a:gd name="connsiteX48" fmla="*/ 2286000 w 3280834"/>
              <a:gd name="connsiteY48" fmla="*/ 118533 h 1058333"/>
              <a:gd name="connsiteX49" fmla="*/ 2302934 w 3280834"/>
              <a:gd name="connsiteY49" fmla="*/ 110067 h 1058333"/>
              <a:gd name="connsiteX50" fmla="*/ 2332567 w 3280834"/>
              <a:gd name="connsiteY50" fmla="*/ 80433 h 1058333"/>
              <a:gd name="connsiteX51" fmla="*/ 2345267 w 3280834"/>
              <a:gd name="connsiteY51" fmla="*/ 71967 h 1058333"/>
              <a:gd name="connsiteX52" fmla="*/ 2374900 w 3280834"/>
              <a:gd name="connsiteY52" fmla="*/ 46567 h 1058333"/>
              <a:gd name="connsiteX53" fmla="*/ 2387600 w 3280834"/>
              <a:gd name="connsiteY53" fmla="*/ 42333 h 1058333"/>
              <a:gd name="connsiteX54" fmla="*/ 2400300 w 3280834"/>
              <a:gd name="connsiteY54" fmla="*/ 33867 h 1058333"/>
              <a:gd name="connsiteX55" fmla="*/ 2429934 w 3280834"/>
              <a:gd name="connsiteY55" fmla="*/ 25400 h 1058333"/>
              <a:gd name="connsiteX56" fmla="*/ 2442634 w 3280834"/>
              <a:gd name="connsiteY56" fmla="*/ 16933 h 1058333"/>
              <a:gd name="connsiteX57" fmla="*/ 2472267 w 3280834"/>
              <a:gd name="connsiteY57" fmla="*/ 8467 h 1058333"/>
              <a:gd name="connsiteX58" fmla="*/ 2484967 w 3280834"/>
              <a:gd name="connsiteY58" fmla="*/ 4233 h 1058333"/>
              <a:gd name="connsiteX59" fmla="*/ 2527300 w 3280834"/>
              <a:gd name="connsiteY59" fmla="*/ 0 h 1058333"/>
              <a:gd name="connsiteX60" fmla="*/ 2620434 w 3280834"/>
              <a:gd name="connsiteY60" fmla="*/ 4233 h 1058333"/>
              <a:gd name="connsiteX61" fmla="*/ 2650067 w 3280834"/>
              <a:gd name="connsiteY61" fmla="*/ 12700 h 1058333"/>
              <a:gd name="connsiteX62" fmla="*/ 2679700 w 3280834"/>
              <a:gd name="connsiteY62" fmla="*/ 50800 h 1058333"/>
              <a:gd name="connsiteX63" fmla="*/ 2696634 w 3280834"/>
              <a:gd name="connsiteY63" fmla="*/ 93133 h 1058333"/>
              <a:gd name="connsiteX64" fmla="*/ 2709334 w 3280834"/>
              <a:gd name="connsiteY64" fmla="*/ 152400 h 1058333"/>
              <a:gd name="connsiteX65" fmla="*/ 2717800 w 3280834"/>
              <a:gd name="connsiteY65" fmla="*/ 186267 h 1058333"/>
              <a:gd name="connsiteX66" fmla="*/ 2722034 w 3280834"/>
              <a:gd name="connsiteY66" fmla="*/ 203200 h 1058333"/>
              <a:gd name="connsiteX67" fmla="*/ 2730500 w 3280834"/>
              <a:gd name="connsiteY67" fmla="*/ 228600 h 1058333"/>
              <a:gd name="connsiteX68" fmla="*/ 2738967 w 3280834"/>
              <a:gd name="connsiteY68" fmla="*/ 258233 h 1058333"/>
              <a:gd name="connsiteX69" fmla="*/ 2743200 w 3280834"/>
              <a:gd name="connsiteY69" fmla="*/ 270933 h 1058333"/>
              <a:gd name="connsiteX70" fmla="*/ 2755900 w 3280834"/>
              <a:gd name="connsiteY70" fmla="*/ 287867 h 1058333"/>
              <a:gd name="connsiteX71" fmla="*/ 2760134 w 3280834"/>
              <a:gd name="connsiteY71" fmla="*/ 300567 h 1058333"/>
              <a:gd name="connsiteX72" fmla="*/ 2772834 w 3280834"/>
              <a:gd name="connsiteY72" fmla="*/ 304800 h 1058333"/>
              <a:gd name="connsiteX73" fmla="*/ 2777067 w 3280834"/>
              <a:gd name="connsiteY73" fmla="*/ 321733 h 1058333"/>
              <a:gd name="connsiteX74" fmla="*/ 2802467 w 3280834"/>
              <a:gd name="connsiteY74" fmla="*/ 338667 h 1058333"/>
              <a:gd name="connsiteX75" fmla="*/ 2823634 w 3280834"/>
              <a:gd name="connsiteY75" fmla="*/ 364067 h 1058333"/>
              <a:gd name="connsiteX76" fmla="*/ 2849034 w 3280834"/>
              <a:gd name="connsiteY76" fmla="*/ 381000 h 1058333"/>
              <a:gd name="connsiteX77" fmla="*/ 2891367 w 3280834"/>
              <a:gd name="connsiteY77" fmla="*/ 406400 h 1058333"/>
              <a:gd name="connsiteX78" fmla="*/ 2904067 w 3280834"/>
              <a:gd name="connsiteY78" fmla="*/ 410633 h 1058333"/>
              <a:gd name="connsiteX79" fmla="*/ 2933700 w 3280834"/>
              <a:gd name="connsiteY79" fmla="*/ 427567 h 1058333"/>
              <a:gd name="connsiteX80" fmla="*/ 2946400 w 3280834"/>
              <a:gd name="connsiteY80" fmla="*/ 436033 h 1058333"/>
              <a:gd name="connsiteX81" fmla="*/ 2976034 w 3280834"/>
              <a:gd name="connsiteY81" fmla="*/ 444500 h 1058333"/>
              <a:gd name="connsiteX82" fmla="*/ 3005667 w 3280834"/>
              <a:gd name="connsiteY82" fmla="*/ 457200 h 1058333"/>
              <a:gd name="connsiteX83" fmla="*/ 3022600 w 3280834"/>
              <a:gd name="connsiteY83" fmla="*/ 461433 h 1058333"/>
              <a:gd name="connsiteX84" fmla="*/ 3039534 w 3280834"/>
              <a:gd name="connsiteY84" fmla="*/ 474133 h 1058333"/>
              <a:gd name="connsiteX85" fmla="*/ 3064934 w 3280834"/>
              <a:gd name="connsiteY85" fmla="*/ 482600 h 1058333"/>
              <a:gd name="connsiteX86" fmla="*/ 3077634 w 3280834"/>
              <a:gd name="connsiteY86" fmla="*/ 486833 h 1058333"/>
              <a:gd name="connsiteX87" fmla="*/ 3090334 w 3280834"/>
              <a:gd name="connsiteY87" fmla="*/ 491067 h 1058333"/>
              <a:gd name="connsiteX88" fmla="*/ 3111500 w 3280834"/>
              <a:gd name="connsiteY88" fmla="*/ 495300 h 1058333"/>
              <a:gd name="connsiteX89" fmla="*/ 3179234 w 3280834"/>
              <a:gd name="connsiteY89" fmla="*/ 508000 h 1058333"/>
              <a:gd name="connsiteX90" fmla="*/ 3213100 w 3280834"/>
              <a:gd name="connsiteY90" fmla="*/ 516467 h 1058333"/>
              <a:gd name="connsiteX91" fmla="*/ 3280834 w 3280834"/>
              <a:gd name="connsiteY91"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01800 w 3280834"/>
              <a:gd name="connsiteY12" fmla="*/ 656167 h 1058333"/>
              <a:gd name="connsiteX13" fmla="*/ 1727200 w 3280834"/>
              <a:gd name="connsiteY13" fmla="*/ 647700 h 1058333"/>
              <a:gd name="connsiteX14" fmla="*/ 1752600 w 3280834"/>
              <a:gd name="connsiteY14" fmla="*/ 630767 h 1058333"/>
              <a:gd name="connsiteX15" fmla="*/ 1778000 w 3280834"/>
              <a:gd name="connsiteY15" fmla="*/ 613833 h 1058333"/>
              <a:gd name="connsiteX16" fmla="*/ 1790700 w 3280834"/>
              <a:gd name="connsiteY16" fmla="*/ 601133 h 1058333"/>
              <a:gd name="connsiteX17" fmla="*/ 1807634 w 3280834"/>
              <a:gd name="connsiteY17" fmla="*/ 596900 h 1058333"/>
              <a:gd name="connsiteX18" fmla="*/ 1816100 w 3280834"/>
              <a:gd name="connsiteY18" fmla="*/ 584200 h 1058333"/>
              <a:gd name="connsiteX19" fmla="*/ 1833034 w 3280834"/>
              <a:gd name="connsiteY19" fmla="*/ 575733 h 1058333"/>
              <a:gd name="connsiteX20" fmla="*/ 1845734 w 3280834"/>
              <a:gd name="connsiteY20" fmla="*/ 567267 h 1058333"/>
              <a:gd name="connsiteX21" fmla="*/ 1871134 w 3280834"/>
              <a:gd name="connsiteY21" fmla="*/ 541867 h 1058333"/>
              <a:gd name="connsiteX22" fmla="*/ 1883834 w 3280834"/>
              <a:gd name="connsiteY22" fmla="*/ 533400 h 1058333"/>
              <a:gd name="connsiteX23" fmla="*/ 1926167 w 3280834"/>
              <a:gd name="connsiteY23" fmla="*/ 495300 h 1058333"/>
              <a:gd name="connsiteX24" fmla="*/ 1951567 w 3280834"/>
              <a:gd name="connsiteY24" fmla="*/ 469900 h 1058333"/>
              <a:gd name="connsiteX25" fmla="*/ 1976967 w 3280834"/>
              <a:gd name="connsiteY25" fmla="*/ 452967 h 1058333"/>
              <a:gd name="connsiteX26" fmla="*/ 1989667 w 3280834"/>
              <a:gd name="connsiteY26" fmla="*/ 440267 h 1058333"/>
              <a:gd name="connsiteX27" fmla="*/ 1993900 w 3280834"/>
              <a:gd name="connsiteY27" fmla="*/ 427567 h 1058333"/>
              <a:gd name="connsiteX28" fmla="*/ 2006600 w 3280834"/>
              <a:gd name="connsiteY28" fmla="*/ 423333 h 1058333"/>
              <a:gd name="connsiteX29" fmla="*/ 2019300 w 3280834"/>
              <a:gd name="connsiteY29" fmla="*/ 414867 h 1058333"/>
              <a:gd name="connsiteX30" fmla="*/ 2023534 w 3280834"/>
              <a:gd name="connsiteY30" fmla="*/ 402167 h 1058333"/>
              <a:gd name="connsiteX31" fmla="*/ 2036234 w 3280834"/>
              <a:gd name="connsiteY31" fmla="*/ 393700 h 1058333"/>
              <a:gd name="connsiteX32" fmla="*/ 2057400 w 3280834"/>
              <a:gd name="connsiteY32" fmla="*/ 359833 h 1058333"/>
              <a:gd name="connsiteX33" fmla="*/ 2070100 w 3280834"/>
              <a:gd name="connsiteY33" fmla="*/ 334433 h 1058333"/>
              <a:gd name="connsiteX34" fmla="*/ 2095500 w 3280834"/>
              <a:gd name="connsiteY34" fmla="*/ 317500 h 1058333"/>
              <a:gd name="connsiteX35" fmla="*/ 2120900 w 3280834"/>
              <a:gd name="connsiteY35" fmla="*/ 296333 h 1058333"/>
              <a:gd name="connsiteX36" fmla="*/ 2133600 w 3280834"/>
              <a:gd name="connsiteY36" fmla="*/ 283633 h 1058333"/>
              <a:gd name="connsiteX37" fmla="*/ 2142067 w 3280834"/>
              <a:gd name="connsiteY37" fmla="*/ 270933 h 1058333"/>
              <a:gd name="connsiteX38" fmla="*/ 2154767 w 3280834"/>
              <a:gd name="connsiteY38" fmla="*/ 262467 h 1058333"/>
              <a:gd name="connsiteX39" fmla="*/ 2180167 w 3280834"/>
              <a:gd name="connsiteY39" fmla="*/ 237067 h 1058333"/>
              <a:gd name="connsiteX40" fmla="*/ 2192867 w 3280834"/>
              <a:gd name="connsiteY40" fmla="*/ 224367 h 1058333"/>
              <a:gd name="connsiteX41" fmla="*/ 2205567 w 3280834"/>
              <a:gd name="connsiteY41" fmla="*/ 211667 h 1058333"/>
              <a:gd name="connsiteX42" fmla="*/ 2214034 w 3280834"/>
              <a:gd name="connsiteY42" fmla="*/ 198967 h 1058333"/>
              <a:gd name="connsiteX43" fmla="*/ 2230967 w 3280834"/>
              <a:gd name="connsiteY43" fmla="*/ 177800 h 1058333"/>
              <a:gd name="connsiteX44" fmla="*/ 2235200 w 3280834"/>
              <a:gd name="connsiteY44" fmla="*/ 165100 h 1058333"/>
              <a:gd name="connsiteX45" fmla="*/ 2252134 w 3280834"/>
              <a:gd name="connsiteY45" fmla="*/ 152400 h 1058333"/>
              <a:gd name="connsiteX46" fmla="*/ 2260600 w 3280834"/>
              <a:gd name="connsiteY46" fmla="*/ 139700 h 1058333"/>
              <a:gd name="connsiteX47" fmla="*/ 2286000 w 3280834"/>
              <a:gd name="connsiteY47" fmla="*/ 118533 h 1058333"/>
              <a:gd name="connsiteX48" fmla="*/ 2302934 w 3280834"/>
              <a:gd name="connsiteY48" fmla="*/ 110067 h 1058333"/>
              <a:gd name="connsiteX49" fmla="*/ 2332567 w 3280834"/>
              <a:gd name="connsiteY49" fmla="*/ 80433 h 1058333"/>
              <a:gd name="connsiteX50" fmla="*/ 2345267 w 3280834"/>
              <a:gd name="connsiteY50" fmla="*/ 71967 h 1058333"/>
              <a:gd name="connsiteX51" fmla="*/ 2374900 w 3280834"/>
              <a:gd name="connsiteY51" fmla="*/ 46567 h 1058333"/>
              <a:gd name="connsiteX52" fmla="*/ 2387600 w 3280834"/>
              <a:gd name="connsiteY52" fmla="*/ 42333 h 1058333"/>
              <a:gd name="connsiteX53" fmla="*/ 2400300 w 3280834"/>
              <a:gd name="connsiteY53" fmla="*/ 33867 h 1058333"/>
              <a:gd name="connsiteX54" fmla="*/ 2429934 w 3280834"/>
              <a:gd name="connsiteY54" fmla="*/ 25400 h 1058333"/>
              <a:gd name="connsiteX55" fmla="*/ 2442634 w 3280834"/>
              <a:gd name="connsiteY55" fmla="*/ 16933 h 1058333"/>
              <a:gd name="connsiteX56" fmla="*/ 2472267 w 3280834"/>
              <a:gd name="connsiteY56" fmla="*/ 8467 h 1058333"/>
              <a:gd name="connsiteX57" fmla="*/ 2484967 w 3280834"/>
              <a:gd name="connsiteY57" fmla="*/ 4233 h 1058333"/>
              <a:gd name="connsiteX58" fmla="*/ 2527300 w 3280834"/>
              <a:gd name="connsiteY58" fmla="*/ 0 h 1058333"/>
              <a:gd name="connsiteX59" fmla="*/ 2620434 w 3280834"/>
              <a:gd name="connsiteY59" fmla="*/ 4233 h 1058333"/>
              <a:gd name="connsiteX60" fmla="*/ 2650067 w 3280834"/>
              <a:gd name="connsiteY60" fmla="*/ 12700 h 1058333"/>
              <a:gd name="connsiteX61" fmla="*/ 2679700 w 3280834"/>
              <a:gd name="connsiteY61" fmla="*/ 50800 h 1058333"/>
              <a:gd name="connsiteX62" fmla="*/ 2696634 w 3280834"/>
              <a:gd name="connsiteY62" fmla="*/ 93133 h 1058333"/>
              <a:gd name="connsiteX63" fmla="*/ 2709334 w 3280834"/>
              <a:gd name="connsiteY63" fmla="*/ 152400 h 1058333"/>
              <a:gd name="connsiteX64" fmla="*/ 2717800 w 3280834"/>
              <a:gd name="connsiteY64" fmla="*/ 186267 h 1058333"/>
              <a:gd name="connsiteX65" fmla="*/ 2722034 w 3280834"/>
              <a:gd name="connsiteY65" fmla="*/ 203200 h 1058333"/>
              <a:gd name="connsiteX66" fmla="*/ 2730500 w 3280834"/>
              <a:gd name="connsiteY66" fmla="*/ 228600 h 1058333"/>
              <a:gd name="connsiteX67" fmla="*/ 2738967 w 3280834"/>
              <a:gd name="connsiteY67" fmla="*/ 258233 h 1058333"/>
              <a:gd name="connsiteX68" fmla="*/ 2743200 w 3280834"/>
              <a:gd name="connsiteY68" fmla="*/ 270933 h 1058333"/>
              <a:gd name="connsiteX69" fmla="*/ 2755900 w 3280834"/>
              <a:gd name="connsiteY69" fmla="*/ 287867 h 1058333"/>
              <a:gd name="connsiteX70" fmla="*/ 2760134 w 3280834"/>
              <a:gd name="connsiteY70" fmla="*/ 300567 h 1058333"/>
              <a:gd name="connsiteX71" fmla="*/ 2772834 w 3280834"/>
              <a:gd name="connsiteY71" fmla="*/ 304800 h 1058333"/>
              <a:gd name="connsiteX72" fmla="*/ 2777067 w 3280834"/>
              <a:gd name="connsiteY72" fmla="*/ 321733 h 1058333"/>
              <a:gd name="connsiteX73" fmla="*/ 2802467 w 3280834"/>
              <a:gd name="connsiteY73" fmla="*/ 338667 h 1058333"/>
              <a:gd name="connsiteX74" fmla="*/ 2823634 w 3280834"/>
              <a:gd name="connsiteY74" fmla="*/ 364067 h 1058333"/>
              <a:gd name="connsiteX75" fmla="*/ 2849034 w 3280834"/>
              <a:gd name="connsiteY75" fmla="*/ 381000 h 1058333"/>
              <a:gd name="connsiteX76" fmla="*/ 2891367 w 3280834"/>
              <a:gd name="connsiteY76" fmla="*/ 406400 h 1058333"/>
              <a:gd name="connsiteX77" fmla="*/ 2904067 w 3280834"/>
              <a:gd name="connsiteY77" fmla="*/ 410633 h 1058333"/>
              <a:gd name="connsiteX78" fmla="*/ 2933700 w 3280834"/>
              <a:gd name="connsiteY78" fmla="*/ 427567 h 1058333"/>
              <a:gd name="connsiteX79" fmla="*/ 2946400 w 3280834"/>
              <a:gd name="connsiteY79" fmla="*/ 436033 h 1058333"/>
              <a:gd name="connsiteX80" fmla="*/ 2976034 w 3280834"/>
              <a:gd name="connsiteY80" fmla="*/ 444500 h 1058333"/>
              <a:gd name="connsiteX81" fmla="*/ 3005667 w 3280834"/>
              <a:gd name="connsiteY81" fmla="*/ 457200 h 1058333"/>
              <a:gd name="connsiteX82" fmla="*/ 3022600 w 3280834"/>
              <a:gd name="connsiteY82" fmla="*/ 461433 h 1058333"/>
              <a:gd name="connsiteX83" fmla="*/ 3039534 w 3280834"/>
              <a:gd name="connsiteY83" fmla="*/ 474133 h 1058333"/>
              <a:gd name="connsiteX84" fmla="*/ 3064934 w 3280834"/>
              <a:gd name="connsiteY84" fmla="*/ 482600 h 1058333"/>
              <a:gd name="connsiteX85" fmla="*/ 3077634 w 3280834"/>
              <a:gd name="connsiteY85" fmla="*/ 486833 h 1058333"/>
              <a:gd name="connsiteX86" fmla="*/ 3090334 w 3280834"/>
              <a:gd name="connsiteY86" fmla="*/ 491067 h 1058333"/>
              <a:gd name="connsiteX87" fmla="*/ 3111500 w 3280834"/>
              <a:gd name="connsiteY87" fmla="*/ 495300 h 1058333"/>
              <a:gd name="connsiteX88" fmla="*/ 3179234 w 3280834"/>
              <a:gd name="connsiteY88" fmla="*/ 508000 h 1058333"/>
              <a:gd name="connsiteX89" fmla="*/ 3213100 w 3280834"/>
              <a:gd name="connsiteY89" fmla="*/ 516467 h 1058333"/>
              <a:gd name="connsiteX90" fmla="*/ 3280834 w 3280834"/>
              <a:gd name="connsiteY90"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27200 w 3280834"/>
              <a:gd name="connsiteY12" fmla="*/ 647700 h 1058333"/>
              <a:gd name="connsiteX13" fmla="*/ 1752600 w 3280834"/>
              <a:gd name="connsiteY13" fmla="*/ 630767 h 1058333"/>
              <a:gd name="connsiteX14" fmla="*/ 1778000 w 3280834"/>
              <a:gd name="connsiteY14" fmla="*/ 613833 h 1058333"/>
              <a:gd name="connsiteX15" fmla="*/ 1790700 w 3280834"/>
              <a:gd name="connsiteY15" fmla="*/ 601133 h 1058333"/>
              <a:gd name="connsiteX16" fmla="*/ 1807634 w 3280834"/>
              <a:gd name="connsiteY16" fmla="*/ 596900 h 1058333"/>
              <a:gd name="connsiteX17" fmla="*/ 1816100 w 3280834"/>
              <a:gd name="connsiteY17" fmla="*/ 584200 h 1058333"/>
              <a:gd name="connsiteX18" fmla="*/ 1833034 w 3280834"/>
              <a:gd name="connsiteY18" fmla="*/ 575733 h 1058333"/>
              <a:gd name="connsiteX19" fmla="*/ 1845734 w 3280834"/>
              <a:gd name="connsiteY19" fmla="*/ 567267 h 1058333"/>
              <a:gd name="connsiteX20" fmla="*/ 1871134 w 3280834"/>
              <a:gd name="connsiteY20" fmla="*/ 541867 h 1058333"/>
              <a:gd name="connsiteX21" fmla="*/ 1883834 w 3280834"/>
              <a:gd name="connsiteY21" fmla="*/ 533400 h 1058333"/>
              <a:gd name="connsiteX22" fmla="*/ 1926167 w 3280834"/>
              <a:gd name="connsiteY22" fmla="*/ 495300 h 1058333"/>
              <a:gd name="connsiteX23" fmla="*/ 1951567 w 3280834"/>
              <a:gd name="connsiteY23" fmla="*/ 469900 h 1058333"/>
              <a:gd name="connsiteX24" fmla="*/ 1976967 w 3280834"/>
              <a:gd name="connsiteY24" fmla="*/ 452967 h 1058333"/>
              <a:gd name="connsiteX25" fmla="*/ 1989667 w 3280834"/>
              <a:gd name="connsiteY25" fmla="*/ 440267 h 1058333"/>
              <a:gd name="connsiteX26" fmla="*/ 1993900 w 3280834"/>
              <a:gd name="connsiteY26" fmla="*/ 427567 h 1058333"/>
              <a:gd name="connsiteX27" fmla="*/ 2006600 w 3280834"/>
              <a:gd name="connsiteY27" fmla="*/ 423333 h 1058333"/>
              <a:gd name="connsiteX28" fmla="*/ 2019300 w 3280834"/>
              <a:gd name="connsiteY28" fmla="*/ 414867 h 1058333"/>
              <a:gd name="connsiteX29" fmla="*/ 2023534 w 3280834"/>
              <a:gd name="connsiteY29" fmla="*/ 402167 h 1058333"/>
              <a:gd name="connsiteX30" fmla="*/ 2036234 w 3280834"/>
              <a:gd name="connsiteY30" fmla="*/ 393700 h 1058333"/>
              <a:gd name="connsiteX31" fmla="*/ 2057400 w 3280834"/>
              <a:gd name="connsiteY31" fmla="*/ 359833 h 1058333"/>
              <a:gd name="connsiteX32" fmla="*/ 2070100 w 3280834"/>
              <a:gd name="connsiteY32" fmla="*/ 334433 h 1058333"/>
              <a:gd name="connsiteX33" fmla="*/ 2095500 w 3280834"/>
              <a:gd name="connsiteY33" fmla="*/ 317500 h 1058333"/>
              <a:gd name="connsiteX34" fmla="*/ 2120900 w 3280834"/>
              <a:gd name="connsiteY34" fmla="*/ 296333 h 1058333"/>
              <a:gd name="connsiteX35" fmla="*/ 2133600 w 3280834"/>
              <a:gd name="connsiteY35" fmla="*/ 283633 h 1058333"/>
              <a:gd name="connsiteX36" fmla="*/ 2142067 w 3280834"/>
              <a:gd name="connsiteY36" fmla="*/ 270933 h 1058333"/>
              <a:gd name="connsiteX37" fmla="*/ 2154767 w 3280834"/>
              <a:gd name="connsiteY37" fmla="*/ 262467 h 1058333"/>
              <a:gd name="connsiteX38" fmla="*/ 2180167 w 3280834"/>
              <a:gd name="connsiteY38" fmla="*/ 237067 h 1058333"/>
              <a:gd name="connsiteX39" fmla="*/ 2192867 w 3280834"/>
              <a:gd name="connsiteY39" fmla="*/ 224367 h 1058333"/>
              <a:gd name="connsiteX40" fmla="*/ 2205567 w 3280834"/>
              <a:gd name="connsiteY40" fmla="*/ 211667 h 1058333"/>
              <a:gd name="connsiteX41" fmla="*/ 2214034 w 3280834"/>
              <a:gd name="connsiteY41" fmla="*/ 198967 h 1058333"/>
              <a:gd name="connsiteX42" fmla="*/ 2230967 w 3280834"/>
              <a:gd name="connsiteY42" fmla="*/ 177800 h 1058333"/>
              <a:gd name="connsiteX43" fmla="*/ 2235200 w 3280834"/>
              <a:gd name="connsiteY43" fmla="*/ 165100 h 1058333"/>
              <a:gd name="connsiteX44" fmla="*/ 2252134 w 3280834"/>
              <a:gd name="connsiteY44" fmla="*/ 152400 h 1058333"/>
              <a:gd name="connsiteX45" fmla="*/ 2260600 w 3280834"/>
              <a:gd name="connsiteY45" fmla="*/ 139700 h 1058333"/>
              <a:gd name="connsiteX46" fmla="*/ 2286000 w 3280834"/>
              <a:gd name="connsiteY46" fmla="*/ 118533 h 1058333"/>
              <a:gd name="connsiteX47" fmla="*/ 2302934 w 3280834"/>
              <a:gd name="connsiteY47" fmla="*/ 110067 h 1058333"/>
              <a:gd name="connsiteX48" fmla="*/ 2332567 w 3280834"/>
              <a:gd name="connsiteY48" fmla="*/ 80433 h 1058333"/>
              <a:gd name="connsiteX49" fmla="*/ 2345267 w 3280834"/>
              <a:gd name="connsiteY49" fmla="*/ 71967 h 1058333"/>
              <a:gd name="connsiteX50" fmla="*/ 2374900 w 3280834"/>
              <a:gd name="connsiteY50" fmla="*/ 46567 h 1058333"/>
              <a:gd name="connsiteX51" fmla="*/ 2387600 w 3280834"/>
              <a:gd name="connsiteY51" fmla="*/ 42333 h 1058333"/>
              <a:gd name="connsiteX52" fmla="*/ 2400300 w 3280834"/>
              <a:gd name="connsiteY52" fmla="*/ 33867 h 1058333"/>
              <a:gd name="connsiteX53" fmla="*/ 2429934 w 3280834"/>
              <a:gd name="connsiteY53" fmla="*/ 25400 h 1058333"/>
              <a:gd name="connsiteX54" fmla="*/ 2442634 w 3280834"/>
              <a:gd name="connsiteY54" fmla="*/ 16933 h 1058333"/>
              <a:gd name="connsiteX55" fmla="*/ 2472267 w 3280834"/>
              <a:gd name="connsiteY55" fmla="*/ 8467 h 1058333"/>
              <a:gd name="connsiteX56" fmla="*/ 2484967 w 3280834"/>
              <a:gd name="connsiteY56" fmla="*/ 4233 h 1058333"/>
              <a:gd name="connsiteX57" fmla="*/ 2527300 w 3280834"/>
              <a:gd name="connsiteY57" fmla="*/ 0 h 1058333"/>
              <a:gd name="connsiteX58" fmla="*/ 2620434 w 3280834"/>
              <a:gd name="connsiteY58" fmla="*/ 4233 h 1058333"/>
              <a:gd name="connsiteX59" fmla="*/ 2650067 w 3280834"/>
              <a:gd name="connsiteY59" fmla="*/ 12700 h 1058333"/>
              <a:gd name="connsiteX60" fmla="*/ 2679700 w 3280834"/>
              <a:gd name="connsiteY60" fmla="*/ 50800 h 1058333"/>
              <a:gd name="connsiteX61" fmla="*/ 2696634 w 3280834"/>
              <a:gd name="connsiteY61" fmla="*/ 93133 h 1058333"/>
              <a:gd name="connsiteX62" fmla="*/ 2709334 w 3280834"/>
              <a:gd name="connsiteY62" fmla="*/ 152400 h 1058333"/>
              <a:gd name="connsiteX63" fmla="*/ 2717800 w 3280834"/>
              <a:gd name="connsiteY63" fmla="*/ 186267 h 1058333"/>
              <a:gd name="connsiteX64" fmla="*/ 2722034 w 3280834"/>
              <a:gd name="connsiteY64" fmla="*/ 203200 h 1058333"/>
              <a:gd name="connsiteX65" fmla="*/ 2730500 w 3280834"/>
              <a:gd name="connsiteY65" fmla="*/ 228600 h 1058333"/>
              <a:gd name="connsiteX66" fmla="*/ 2738967 w 3280834"/>
              <a:gd name="connsiteY66" fmla="*/ 258233 h 1058333"/>
              <a:gd name="connsiteX67" fmla="*/ 2743200 w 3280834"/>
              <a:gd name="connsiteY67" fmla="*/ 270933 h 1058333"/>
              <a:gd name="connsiteX68" fmla="*/ 2755900 w 3280834"/>
              <a:gd name="connsiteY68" fmla="*/ 287867 h 1058333"/>
              <a:gd name="connsiteX69" fmla="*/ 2760134 w 3280834"/>
              <a:gd name="connsiteY69" fmla="*/ 300567 h 1058333"/>
              <a:gd name="connsiteX70" fmla="*/ 2772834 w 3280834"/>
              <a:gd name="connsiteY70" fmla="*/ 304800 h 1058333"/>
              <a:gd name="connsiteX71" fmla="*/ 2777067 w 3280834"/>
              <a:gd name="connsiteY71" fmla="*/ 321733 h 1058333"/>
              <a:gd name="connsiteX72" fmla="*/ 2802467 w 3280834"/>
              <a:gd name="connsiteY72" fmla="*/ 338667 h 1058333"/>
              <a:gd name="connsiteX73" fmla="*/ 2823634 w 3280834"/>
              <a:gd name="connsiteY73" fmla="*/ 364067 h 1058333"/>
              <a:gd name="connsiteX74" fmla="*/ 2849034 w 3280834"/>
              <a:gd name="connsiteY74" fmla="*/ 381000 h 1058333"/>
              <a:gd name="connsiteX75" fmla="*/ 2891367 w 3280834"/>
              <a:gd name="connsiteY75" fmla="*/ 406400 h 1058333"/>
              <a:gd name="connsiteX76" fmla="*/ 2904067 w 3280834"/>
              <a:gd name="connsiteY76" fmla="*/ 410633 h 1058333"/>
              <a:gd name="connsiteX77" fmla="*/ 2933700 w 3280834"/>
              <a:gd name="connsiteY77" fmla="*/ 427567 h 1058333"/>
              <a:gd name="connsiteX78" fmla="*/ 2946400 w 3280834"/>
              <a:gd name="connsiteY78" fmla="*/ 436033 h 1058333"/>
              <a:gd name="connsiteX79" fmla="*/ 2976034 w 3280834"/>
              <a:gd name="connsiteY79" fmla="*/ 444500 h 1058333"/>
              <a:gd name="connsiteX80" fmla="*/ 3005667 w 3280834"/>
              <a:gd name="connsiteY80" fmla="*/ 457200 h 1058333"/>
              <a:gd name="connsiteX81" fmla="*/ 3022600 w 3280834"/>
              <a:gd name="connsiteY81" fmla="*/ 461433 h 1058333"/>
              <a:gd name="connsiteX82" fmla="*/ 3039534 w 3280834"/>
              <a:gd name="connsiteY82" fmla="*/ 474133 h 1058333"/>
              <a:gd name="connsiteX83" fmla="*/ 3064934 w 3280834"/>
              <a:gd name="connsiteY83" fmla="*/ 482600 h 1058333"/>
              <a:gd name="connsiteX84" fmla="*/ 3077634 w 3280834"/>
              <a:gd name="connsiteY84" fmla="*/ 486833 h 1058333"/>
              <a:gd name="connsiteX85" fmla="*/ 3090334 w 3280834"/>
              <a:gd name="connsiteY85" fmla="*/ 491067 h 1058333"/>
              <a:gd name="connsiteX86" fmla="*/ 3111500 w 3280834"/>
              <a:gd name="connsiteY86" fmla="*/ 495300 h 1058333"/>
              <a:gd name="connsiteX87" fmla="*/ 3179234 w 3280834"/>
              <a:gd name="connsiteY87" fmla="*/ 508000 h 1058333"/>
              <a:gd name="connsiteX88" fmla="*/ 3213100 w 3280834"/>
              <a:gd name="connsiteY88" fmla="*/ 516467 h 1058333"/>
              <a:gd name="connsiteX89" fmla="*/ 3280834 w 3280834"/>
              <a:gd name="connsiteY89"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52600 w 3280834"/>
              <a:gd name="connsiteY12" fmla="*/ 630767 h 1058333"/>
              <a:gd name="connsiteX13" fmla="*/ 1778000 w 3280834"/>
              <a:gd name="connsiteY13" fmla="*/ 613833 h 1058333"/>
              <a:gd name="connsiteX14" fmla="*/ 1790700 w 3280834"/>
              <a:gd name="connsiteY14" fmla="*/ 601133 h 1058333"/>
              <a:gd name="connsiteX15" fmla="*/ 1807634 w 3280834"/>
              <a:gd name="connsiteY15" fmla="*/ 596900 h 1058333"/>
              <a:gd name="connsiteX16" fmla="*/ 1816100 w 3280834"/>
              <a:gd name="connsiteY16" fmla="*/ 584200 h 1058333"/>
              <a:gd name="connsiteX17" fmla="*/ 1833034 w 3280834"/>
              <a:gd name="connsiteY17" fmla="*/ 575733 h 1058333"/>
              <a:gd name="connsiteX18" fmla="*/ 1845734 w 3280834"/>
              <a:gd name="connsiteY18" fmla="*/ 567267 h 1058333"/>
              <a:gd name="connsiteX19" fmla="*/ 1871134 w 3280834"/>
              <a:gd name="connsiteY19" fmla="*/ 541867 h 1058333"/>
              <a:gd name="connsiteX20" fmla="*/ 1883834 w 3280834"/>
              <a:gd name="connsiteY20" fmla="*/ 533400 h 1058333"/>
              <a:gd name="connsiteX21" fmla="*/ 1926167 w 3280834"/>
              <a:gd name="connsiteY21" fmla="*/ 495300 h 1058333"/>
              <a:gd name="connsiteX22" fmla="*/ 1951567 w 3280834"/>
              <a:gd name="connsiteY22" fmla="*/ 469900 h 1058333"/>
              <a:gd name="connsiteX23" fmla="*/ 1976967 w 3280834"/>
              <a:gd name="connsiteY23" fmla="*/ 452967 h 1058333"/>
              <a:gd name="connsiteX24" fmla="*/ 1989667 w 3280834"/>
              <a:gd name="connsiteY24" fmla="*/ 440267 h 1058333"/>
              <a:gd name="connsiteX25" fmla="*/ 1993900 w 3280834"/>
              <a:gd name="connsiteY25" fmla="*/ 427567 h 1058333"/>
              <a:gd name="connsiteX26" fmla="*/ 2006600 w 3280834"/>
              <a:gd name="connsiteY26" fmla="*/ 423333 h 1058333"/>
              <a:gd name="connsiteX27" fmla="*/ 2019300 w 3280834"/>
              <a:gd name="connsiteY27" fmla="*/ 414867 h 1058333"/>
              <a:gd name="connsiteX28" fmla="*/ 2023534 w 3280834"/>
              <a:gd name="connsiteY28" fmla="*/ 402167 h 1058333"/>
              <a:gd name="connsiteX29" fmla="*/ 2036234 w 3280834"/>
              <a:gd name="connsiteY29" fmla="*/ 393700 h 1058333"/>
              <a:gd name="connsiteX30" fmla="*/ 2057400 w 3280834"/>
              <a:gd name="connsiteY30" fmla="*/ 359833 h 1058333"/>
              <a:gd name="connsiteX31" fmla="*/ 2070100 w 3280834"/>
              <a:gd name="connsiteY31" fmla="*/ 334433 h 1058333"/>
              <a:gd name="connsiteX32" fmla="*/ 2095500 w 3280834"/>
              <a:gd name="connsiteY32" fmla="*/ 317500 h 1058333"/>
              <a:gd name="connsiteX33" fmla="*/ 2120900 w 3280834"/>
              <a:gd name="connsiteY33" fmla="*/ 296333 h 1058333"/>
              <a:gd name="connsiteX34" fmla="*/ 2133600 w 3280834"/>
              <a:gd name="connsiteY34" fmla="*/ 283633 h 1058333"/>
              <a:gd name="connsiteX35" fmla="*/ 2142067 w 3280834"/>
              <a:gd name="connsiteY35" fmla="*/ 270933 h 1058333"/>
              <a:gd name="connsiteX36" fmla="*/ 2154767 w 3280834"/>
              <a:gd name="connsiteY36" fmla="*/ 262467 h 1058333"/>
              <a:gd name="connsiteX37" fmla="*/ 2180167 w 3280834"/>
              <a:gd name="connsiteY37" fmla="*/ 237067 h 1058333"/>
              <a:gd name="connsiteX38" fmla="*/ 2192867 w 3280834"/>
              <a:gd name="connsiteY38" fmla="*/ 224367 h 1058333"/>
              <a:gd name="connsiteX39" fmla="*/ 2205567 w 3280834"/>
              <a:gd name="connsiteY39" fmla="*/ 211667 h 1058333"/>
              <a:gd name="connsiteX40" fmla="*/ 2214034 w 3280834"/>
              <a:gd name="connsiteY40" fmla="*/ 198967 h 1058333"/>
              <a:gd name="connsiteX41" fmla="*/ 2230967 w 3280834"/>
              <a:gd name="connsiteY41" fmla="*/ 177800 h 1058333"/>
              <a:gd name="connsiteX42" fmla="*/ 2235200 w 3280834"/>
              <a:gd name="connsiteY42" fmla="*/ 165100 h 1058333"/>
              <a:gd name="connsiteX43" fmla="*/ 2252134 w 3280834"/>
              <a:gd name="connsiteY43" fmla="*/ 152400 h 1058333"/>
              <a:gd name="connsiteX44" fmla="*/ 2260600 w 3280834"/>
              <a:gd name="connsiteY44" fmla="*/ 139700 h 1058333"/>
              <a:gd name="connsiteX45" fmla="*/ 2286000 w 3280834"/>
              <a:gd name="connsiteY45" fmla="*/ 118533 h 1058333"/>
              <a:gd name="connsiteX46" fmla="*/ 2302934 w 3280834"/>
              <a:gd name="connsiteY46" fmla="*/ 110067 h 1058333"/>
              <a:gd name="connsiteX47" fmla="*/ 2332567 w 3280834"/>
              <a:gd name="connsiteY47" fmla="*/ 80433 h 1058333"/>
              <a:gd name="connsiteX48" fmla="*/ 2345267 w 3280834"/>
              <a:gd name="connsiteY48" fmla="*/ 71967 h 1058333"/>
              <a:gd name="connsiteX49" fmla="*/ 2374900 w 3280834"/>
              <a:gd name="connsiteY49" fmla="*/ 46567 h 1058333"/>
              <a:gd name="connsiteX50" fmla="*/ 2387600 w 3280834"/>
              <a:gd name="connsiteY50" fmla="*/ 42333 h 1058333"/>
              <a:gd name="connsiteX51" fmla="*/ 2400300 w 3280834"/>
              <a:gd name="connsiteY51" fmla="*/ 33867 h 1058333"/>
              <a:gd name="connsiteX52" fmla="*/ 2429934 w 3280834"/>
              <a:gd name="connsiteY52" fmla="*/ 25400 h 1058333"/>
              <a:gd name="connsiteX53" fmla="*/ 2442634 w 3280834"/>
              <a:gd name="connsiteY53" fmla="*/ 16933 h 1058333"/>
              <a:gd name="connsiteX54" fmla="*/ 2472267 w 3280834"/>
              <a:gd name="connsiteY54" fmla="*/ 8467 h 1058333"/>
              <a:gd name="connsiteX55" fmla="*/ 2484967 w 3280834"/>
              <a:gd name="connsiteY55" fmla="*/ 4233 h 1058333"/>
              <a:gd name="connsiteX56" fmla="*/ 2527300 w 3280834"/>
              <a:gd name="connsiteY56" fmla="*/ 0 h 1058333"/>
              <a:gd name="connsiteX57" fmla="*/ 2620434 w 3280834"/>
              <a:gd name="connsiteY57" fmla="*/ 4233 h 1058333"/>
              <a:gd name="connsiteX58" fmla="*/ 2650067 w 3280834"/>
              <a:gd name="connsiteY58" fmla="*/ 12700 h 1058333"/>
              <a:gd name="connsiteX59" fmla="*/ 2679700 w 3280834"/>
              <a:gd name="connsiteY59" fmla="*/ 50800 h 1058333"/>
              <a:gd name="connsiteX60" fmla="*/ 2696634 w 3280834"/>
              <a:gd name="connsiteY60" fmla="*/ 93133 h 1058333"/>
              <a:gd name="connsiteX61" fmla="*/ 2709334 w 3280834"/>
              <a:gd name="connsiteY61" fmla="*/ 152400 h 1058333"/>
              <a:gd name="connsiteX62" fmla="*/ 2717800 w 3280834"/>
              <a:gd name="connsiteY62" fmla="*/ 186267 h 1058333"/>
              <a:gd name="connsiteX63" fmla="*/ 2722034 w 3280834"/>
              <a:gd name="connsiteY63" fmla="*/ 203200 h 1058333"/>
              <a:gd name="connsiteX64" fmla="*/ 2730500 w 3280834"/>
              <a:gd name="connsiteY64" fmla="*/ 228600 h 1058333"/>
              <a:gd name="connsiteX65" fmla="*/ 2738967 w 3280834"/>
              <a:gd name="connsiteY65" fmla="*/ 258233 h 1058333"/>
              <a:gd name="connsiteX66" fmla="*/ 2743200 w 3280834"/>
              <a:gd name="connsiteY66" fmla="*/ 270933 h 1058333"/>
              <a:gd name="connsiteX67" fmla="*/ 2755900 w 3280834"/>
              <a:gd name="connsiteY67" fmla="*/ 287867 h 1058333"/>
              <a:gd name="connsiteX68" fmla="*/ 2760134 w 3280834"/>
              <a:gd name="connsiteY68" fmla="*/ 300567 h 1058333"/>
              <a:gd name="connsiteX69" fmla="*/ 2772834 w 3280834"/>
              <a:gd name="connsiteY69" fmla="*/ 304800 h 1058333"/>
              <a:gd name="connsiteX70" fmla="*/ 2777067 w 3280834"/>
              <a:gd name="connsiteY70" fmla="*/ 321733 h 1058333"/>
              <a:gd name="connsiteX71" fmla="*/ 2802467 w 3280834"/>
              <a:gd name="connsiteY71" fmla="*/ 338667 h 1058333"/>
              <a:gd name="connsiteX72" fmla="*/ 2823634 w 3280834"/>
              <a:gd name="connsiteY72" fmla="*/ 364067 h 1058333"/>
              <a:gd name="connsiteX73" fmla="*/ 2849034 w 3280834"/>
              <a:gd name="connsiteY73" fmla="*/ 381000 h 1058333"/>
              <a:gd name="connsiteX74" fmla="*/ 2891367 w 3280834"/>
              <a:gd name="connsiteY74" fmla="*/ 406400 h 1058333"/>
              <a:gd name="connsiteX75" fmla="*/ 2904067 w 3280834"/>
              <a:gd name="connsiteY75" fmla="*/ 410633 h 1058333"/>
              <a:gd name="connsiteX76" fmla="*/ 2933700 w 3280834"/>
              <a:gd name="connsiteY76" fmla="*/ 427567 h 1058333"/>
              <a:gd name="connsiteX77" fmla="*/ 2946400 w 3280834"/>
              <a:gd name="connsiteY77" fmla="*/ 436033 h 1058333"/>
              <a:gd name="connsiteX78" fmla="*/ 2976034 w 3280834"/>
              <a:gd name="connsiteY78" fmla="*/ 444500 h 1058333"/>
              <a:gd name="connsiteX79" fmla="*/ 3005667 w 3280834"/>
              <a:gd name="connsiteY79" fmla="*/ 457200 h 1058333"/>
              <a:gd name="connsiteX80" fmla="*/ 3022600 w 3280834"/>
              <a:gd name="connsiteY80" fmla="*/ 461433 h 1058333"/>
              <a:gd name="connsiteX81" fmla="*/ 3039534 w 3280834"/>
              <a:gd name="connsiteY81" fmla="*/ 474133 h 1058333"/>
              <a:gd name="connsiteX82" fmla="*/ 3064934 w 3280834"/>
              <a:gd name="connsiteY82" fmla="*/ 482600 h 1058333"/>
              <a:gd name="connsiteX83" fmla="*/ 3077634 w 3280834"/>
              <a:gd name="connsiteY83" fmla="*/ 486833 h 1058333"/>
              <a:gd name="connsiteX84" fmla="*/ 3090334 w 3280834"/>
              <a:gd name="connsiteY84" fmla="*/ 491067 h 1058333"/>
              <a:gd name="connsiteX85" fmla="*/ 3111500 w 3280834"/>
              <a:gd name="connsiteY85" fmla="*/ 495300 h 1058333"/>
              <a:gd name="connsiteX86" fmla="*/ 3179234 w 3280834"/>
              <a:gd name="connsiteY86" fmla="*/ 508000 h 1058333"/>
              <a:gd name="connsiteX87" fmla="*/ 3213100 w 3280834"/>
              <a:gd name="connsiteY87" fmla="*/ 516467 h 1058333"/>
              <a:gd name="connsiteX88" fmla="*/ 3280834 w 3280834"/>
              <a:gd name="connsiteY88"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790700 w 3280834"/>
              <a:gd name="connsiteY13" fmla="*/ 601133 h 1058333"/>
              <a:gd name="connsiteX14" fmla="*/ 1807634 w 3280834"/>
              <a:gd name="connsiteY14" fmla="*/ 596900 h 1058333"/>
              <a:gd name="connsiteX15" fmla="*/ 1816100 w 3280834"/>
              <a:gd name="connsiteY15" fmla="*/ 584200 h 1058333"/>
              <a:gd name="connsiteX16" fmla="*/ 1833034 w 3280834"/>
              <a:gd name="connsiteY16" fmla="*/ 575733 h 1058333"/>
              <a:gd name="connsiteX17" fmla="*/ 1845734 w 3280834"/>
              <a:gd name="connsiteY17" fmla="*/ 567267 h 1058333"/>
              <a:gd name="connsiteX18" fmla="*/ 1871134 w 3280834"/>
              <a:gd name="connsiteY18" fmla="*/ 541867 h 1058333"/>
              <a:gd name="connsiteX19" fmla="*/ 1883834 w 3280834"/>
              <a:gd name="connsiteY19" fmla="*/ 533400 h 1058333"/>
              <a:gd name="connsiteX20" fmla="*/ 1926167 w 3280834"/>
              <a:gd name="connsiteY20" fmla="*/ 495300 h 1058333"/>
              <a:gd name="connsiteX21" fmla="*/ 1951567 w 3280834"/>
              <a:gd name="connsiteY21" fmla="*/ 469900 h 1058333"/>
              <a:gd name="connsiteX22" fmla="*/ 1976967 w 3280834"/>
              <a:gd name="connsiteY22" fmla="*/ 452967 h 1058333"/>
              <a:gd name="connsiteX23" fmla="*/ 1989667 w 3280834"/>
              <a:gd name="connsiteY23" fmla="*/ 440267 h 1058333"/>
              <a:gd name="connsiteX24" fmla="*/ 1993900 w 3280834"/>
              <a:gd name="connsiteY24" fmla="*/ 427567 h 1058333"/>
              <a:gd name="connsiteX25" fmla="*/ 2006600 w 3280834"/>
              <a:gd name="connsiteY25" fmla="*/ 423333 h 1058333"/>
              <a:gd name="connsiteX26" fmla="*/ 2019300 w 3280834"/>
              <a:gd name="connsiteY26" fmla="*/ 414867 h 1058333"/>
              <a:gd name="connsiteX27" fmla="*/ 2023534 w 3280834"/>
              <a:gd name="connsiteY27" fmla="*/ 402167 h 1058333"/>
              <a:gd name="connsiteX28" fmla="*/ 2036234 w 3280834"/>
              <a:gd name="connsiteY28" fmla="*/ 393700 h 1058333"/>
              <a:gd name="connsiteX29" fmla="*/ 2057400 w 3280834"/>
              <a:gd name="connsiteY29" fmla="*/ 359833 h 1058333"/>
              <a:gd name="connsiteX30" fmla="*/ 2070100 w 3280834"/>
              <a:gd name="connsiteY30" fmla="*/ 334433 h 1058333"/>
              <a:gd name="connsiteX31" fmla="*/ 2095500 w 3280834"/>
              <a:gd name="connsiteY31" fmla="*/ 317500 h 1058333"/>
              <a:gd name="connsiteX32" fmla="*/ 2120900 w 3280834"/>
              <a:gd name="connsiteY32" fmla="*/ 296333 h 1058333"/>
              <a:gd name="connsiteX33" fmla="*/ 2133600 w 3280834"/>
              <a:gd name="connsiteY33" fmla="*/ 283633 h 1058333"/>
              <a:gd name="connsiteX34" fmla="*/ 2142067 w 3280834"/>
              <a:gd name="connsiteY34" fmla="*/ 270933 h 1058333"/>
              <a:gd name="connsiteX35" fmla="*/ 2154767 w 3280834"/>
              <a:gd name="connsiteY35" fmla="*/ 262467 h 1058333"/>
              <a:gd name="connsiteX36" fmla="*/ 2180167 w 3280834"/>
              <a:gd name="connsiteY36" fmla="*/ 237067 h 1058333"/>
              <a:gd name="connsiteX37" fmla="*/ 2192867 w 3280834"/>
              <a:gd name="connsiteY37" fmla="*/ 224367 h 1058333"/>
              <a:gd name="connsiteX38" fmla="*/ 2205567 w 3280834"/>
              <a:gd name="connsiteY38" fmla="*/ 211667 h 1058333"/>
              <a:gd name="connsiteX39" fmla="*/ 2214034 w 3280834"/>
              <a:gd name="connsiteY39" fmla="*/ 198967 h 1058333"/>
              <a:gd name="connsiteX40" fmla="*/ 2230967 w 3280834"/>
              <a:gd name="connsiteY40" fmla="*/ 177800 h 1058333"/>
              <a:gd name="connsiteX41" fmla="*/ 2235200 w 3280834"/>
              <a:gd name="connsiteY41" fmla="*/ 165100 h 1058333"/>
              <a:gd name="connsiteX42" fmla="*/ 2252134 w 3280834"/>
              <a:gd name="connsiteY42" fmla="*/ 152400 h 1058333"/>
              <a:gd name="connsiteX43" fmla="*/ 2260600 w 3280834"/>
              <a:gd name="connsiteY43" fmla="*/ 139700 h 1058333"/>
              <a:gd name="connsiteX44" fmla="*/ 2286000 w 3280834"/>
              <a:gd name="connsiteY44" fmla="*/ 118533 h 1058333"/>
              <a:gd name="connsiteX45" fmla="*/ 2302934 w 3280834"/>
              <a:gd name="connsiteY45" fmla="*/ 110067 h 1058333"/>
              <a:gd name="connsiteX46" fmla="*/ 2332567 w 3280834"/>
              <a:gd name="connsiteY46" fmla="*/ 80433 h 1058333"/>
              <a:gd name="connsiteX47" fmla="*/ 2345267 w 3280834"/>
              <a:gd name="connsiteY47" fmla="*/ 71967 h 1058333"/>
              <a:gd name="connsiteX48" fmla="*/ 2374900 w 3280834"/>
              <a:gd name="connsiteY48" fmla="*/ 46567 h 1058333"/>
              <a:gd name="connsiteX49" fmla="*/ 2387600 w 3280834"/>
              <a:gd name="connsiteY49" fmla="*/ 42333 h 1058333"/>
              <a:gd name="connsiteX50" fmla="*/ 2400300 w 3280834"/>
              <a:gd name="connsiteY50" fmla="*/ 33867 h 1058333"/>
              <a:gd name="connsiteX51" fmla="*/ 2429934 w 3280834"/>
              <a:gd name="connsiteY51" fmla="*/ 25400 h 1058333"/>
              <a:gd name="connsiteX52" fmla="*/ 2442634 w 3280834"/>
              <a:gd name="connsiteY52" fmla="*/ 16933 h 1058333"/>
              <a:gd name="connsiteX53" fmla="*/ 2472267 w 3280834"/>
              <a:gd name="connsiteY53" fmla="*/ 8467 h 1058333"/>
              <a:gd name="connsiteX54" fmla="*/ 2484967 w 3280834"/>
              <a:gd name="connsiteY54" fmla="*/ 4233 h 1058333"/>
              <a:gd name="connsiteX55" fmla="*/ 2527300 w 3280834"/>
              <a:gd name="connsiteY55" fmla="*/ 0 h 1058333"/>
              <a:gd name="connsiteX56" fmla="*/ 2620434 w 3280834"/>
              <a:gd name="connsiteY56" fmla="*/ 4233 h 1058333"/>
              <a:gd name="connsiteX57" fmla="*/ 2650067 w 3280834"/>
              <a:gd name="connsiteY57" fmla="*/ 12700 h 1058333"/>
              <a:gd name="connsiteX58" fmla="*/ 2679700 w 3280834"/>
              <a:gd name="connsiteY58" fmla="*/ 50800 h 1058333"/>
              <a:gd name="connsiteX59" fmla="*/ 2696634 w 3280834"/>
              <a:gd name="connsiteY59" fmla="*/ 93133 h 1058333"/>
              <a:gd name="connsiteX60" fmla="*/ 2709334 w 3280834"/>
              <a:gd name="connsiteY60" fmla="*/ 152400 h 1058333"/>
              <a:gd name="connsiteX61" fmla="*/ 2717800 w 3280834"/>
              <a:gd name="connsiteY61" fmla="*/ 186267 h 1058333"/>
              <a:gd name="connsiteX62" fmla="*/ 2722034 w 3280834"/>
              <a:gd name="connsiteY62" fmla="*/ 203200 h 1058333"/>
              <a:gd name="connsiteX63" fmla="*/ 2730500 w 3280834"/>
              <a:gd name="connsiteY63" fmla="*/ 228600 h 1058333"/>
              <a:gd name="connsiteX64" fmla="*/ 2738967 w 3280834"/>
              <a:gd name="connsiteY64" fmla="*/ 258233 h 1058333"/>
              <a:gd name="connsiteX65" fmla="*/ 2743200 w 3280834"/>
              <a:gd name="connsiteY65" fmla="*/ 270933 h 1058333"/>
              <a:gd name="connsiteX66" fmla="*/ 2755900 w 3280834"/>
              <a:gd name="connsiteY66" fmla="*/ 287867 h 1058333"/>
              <a:gd name="connsiteX67" fmla="*/ 2760134 w 3280834"/>
              <a:gd name="connsiteY67" fmla="*/ 300567 h 1058333"/>
              <a:gd name="connsiteX68" fmla="*/ 2772834 w 3280834"/>
              <a:gd name="connsiteY68" fmla="*/ 304800 h 1058333"/>
              <a:gd name="connsiteX69" fmla="*/ 2777067 w 3280834"/>
              <a:gd name="connsiteY69" fmla="*/ 321733 h 1058333"/>
              <a:gd name="connsiteX70" fmla="*/ 2802467 w 3280834"/>
              <a:gd name="connsiteY70" fmla="*/ 338667 h 1058333"/>
              <a:gd name="connsiteX71" fmla="*/ 2823634 w 3280834"/>
              <a:gd name="connsiteY71" fmla="*/ 364067 h 1058333"/>
              <a:gd name="connsiteX72" fmla="*/ 2849034 w 3280834"/>
              <a:gd name="connsiteY72" fmla="*/ 381000 h 1058333"/>
              <a:gd name="connsiteX73" fmla="*/ 2891367 w 3280834"/>
              <a:gd name="connsiteY73" fmla="*/ 406400 h 1058333"/>
              <a:gd name="connsiteX74" fmla="*/ 2904067 w 3280834"/>
              <a:gd name="connsiteY74" fmla="*/ 410633 h 1058333"/>
              <a:gd name="connsiteX75" fmla="*/ 2933700 w 3280834"/>
              <a:gd name="connsiteY75" fmla="*/ 427567 h 1058333"/>
              <a:gd name="connsiteX76" fmla="*/ 2946400 w 3280834"/>
              <a:gd name="connsiteY76" fmla="*/ 436033 h 1058333"/>
              <a:gd name="connsiteX77" fmla="*/ 2976034 w 3280834"/>
              <a:gd name="connsiteY77" fmla="*/ 444500 h 1058333"/>
              <a:gd name="connsiteX78" fmla="*/ 3005667 w 3280834"/>
              <a:gd name="connsiteY78" fmla="*/ 457200 h 1058333"/>
              <a:gd name="connsiteX79" fmla="*/ 3022600 w 3280834"/>
              <a:gd name="connsiteY79" fmla="*/ 461433 h 1058333"/>
              <a:gd name="connsiteX80" fmla="*/ 3039534 w 3280834"/>
              <a:gd name="connsiteY80" fmla="*/ 474133 h 1058333"/>
              <a:gd name="connsiteX81" fmla="*/ 3064934 w 3280834"/>
              <a:gd name="connsiteY81" fmla="*/ 482600 h 1058333"/>
              <a:gd name="connsiteX82" fmla="*/ 3077634 w 3280834"/>
              <a:gd name="connsiteY82" fmla="*/ 486833 h 1058333"/>
              <a:gd name="connsiteX83" fmla="*/ 3090334 w 3280834"/>
              <a:gd name="connsiteY83" fmla="*/ 491067 h 1058333"/>
              <a:gd name="connsiteX84" fmla="*/ 3111500 w 3280834"/>
              <a:gd name="connsiteY84" fmla="*/ 495300 h 1058333"/>
              <a:gd name="connsiteX85" fmla="*/ 3179234 w 3280834"/>
              <a:gd name="connsiteY85" fmla="*/ 508000 h 1058333"/>
              <a:gd name="connsiteX86" fmla="*/ 3213100 w 3280834"/>
              <a:gd name="connsiteY86" fmla="*/ 516467 h 1058333"/>
              <a:gd name="connsiteX87" fmla="*/ 3280834 w 3280834"/>
              <a:gd name="connsiteY87"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790700 w 3280834"/>
              <a:gd name="connsiteY13" fmla="*/ 601133 h 1058333"/>
              <a:gd name="connsiteX14" fmla="*/ 1816100 w 3280834"/>
              <a:gd name="connsiteY14" fmla="*/ 584200 h 1058333"/>
              <a:gd name="connsiteX15" fmla="*/ 1833034 w 3280834"/>
              <a:gd name="connsiteY15" fmla="*/ 575733 h 1058333"/>
              <a:gd name="connsiteX16" fmla="*/ 1845734 w 3280834"/>
              <a:gd name="connsiteY16" fmla="*/ 567267 h 1058333"/>
              <a:gd name="connsiteX17" fmla="*/ 1871134 w 3280834"/>
              <a:gd name="connsiteY17" fmla="*/ 541867 h 1058333"/>
              <a:gd name="connsiteX18" fmla="*/ 1883834 w 3280834"/>
              <a:gd name="connsiteY18" fmla="*/ 533400 h 1058333"/>
              <a:gd name="connsiteX19" fmla="*/ 1926167 w 3280834"/>
              <a:gd name="connsiteY19" fmla="*/ 495300 h 1058333"/>
              <a:gd name="connsiteX20" fmla="*/ 1951567 w 3280834"/>
              <a:gd name="connsiteY20" fmla="*/ 469900 h 1058333"/>
              <a:gd name="connsiteX21" fmla="*/ 1976967 w 3280834"/>
              <a:gd name="connsiteY21" fmla="*/ 452967 h 1058333"/>
              <a:gd name="connsiteX22" fmla="*/ 1989667 w 3280834"/>
              <a:gd name="connsiteY22" fmla="*/ 440267 h 1058333"/>
              <a:gd name="connsiteX23" fmla="*/ 1993900 w 3280834"/>
              <a:gd name="connsiteY23" fmla="*/ 427567 h 1058333"/>
              <a:gd name="connsiteX24" fmla="*/ 2006600 w 3280834"/>
              <a:gd name="connsiteY24" fmla="*/ 423333 h 1058333"/>
              <a:gd name="connsiteX25" fmla="*/ 2019300 w 3280834"/>
              <a:gd name="connsiteY25" fmla="*/ 414867 h 1058333"/>
              <a:gd name="connsiteX26" fmla="*/ 2023534 w 3280834"/>
              <a:gd name="connsiteY26" fmla="*/ 402167 h 1058333"/>
              <a:gd name="connsiteX27" fmla="*/ 2036234 w 3280834"/>
              <a:gd name="connsiteY27" fmla="*/ 393700 h 1058333"/>
              <a:gd name="connsiteX28" fmla="*/ 2057400 w 3280834"/>
              <a:gd name="connsiteY28" fmla="*/ 359833 h 1058333"/>
              <a:gd name="connsiteX29" fmla="*/ 2070100 w 3280834"/>
              <a:gd name="connsiteY29" fmla="*/ 334433 h 1058333"/>
              <a:gd name="connsiteX30" fmla="*/ 2095500 w 3280834"/>
              <a:gd name="connsiteY30" fmla="*/ 317500 h 1058333"/>
              <a:gd name="connsiteX31" fmla="*/ 2120900 w 3280834"/>
              <a:gd name="connsiteY31" fmla="*/ 296333 h 1058333"/>
              <a:gd name="connsiteX32" fmla="*/ 2133600 w 3280834"/>
              <a:gd name="connsiteY32" fmla="*/ 283633 h 1058333"/>
              <a:gd name="connsiteX33" fmla="*/ 2142067 w 3280834"/>
              <a:gd name="connsiteY33" fmla="*/ 270933 h 1058333"/>
              <a:gd name="connsiteX34" fmla="*/ 2154767 w 3280834"/>
              <a:gd name="connsiteY34" fmla="*/ 262467 h 1058333"/>
              <a:gd name="connsiteX35" fmla="*/ 2180167 w 3280834"/>
              <a:gd name="connsiteY35" fmla="*/ 237067 h 1058333"/>
              <a:gd name="connsiteX36" fmla="*/ 2192867 w 3280834"/>
              <a:gd name="connsiteY36" fmla="*/ 224367 h 1058333"/>
              <a:gd name="connsiteX37" fmla="*/ 2205567 w 3280834"/>
              <a:gd name="connsiteY37" fmla="*/ 211667 h 1058333"/>
              <a:gd name="connsiteX38" fmla="*/ 2214034 w 3280834"/>
              <a:gd name="connsiteY38" fmla="*/ 198967 h 1058333"/>
              <a:gd name="connsiteX39" fmla="*/ 2230967 w 3280834"/>
              <a:gd name="connsiteY39" fmla="*/ 177800 h 1058333"/>
              <a:gd name="connsiteX40" fmla="*/ 2235200 w 3280834"/>
              <a:gd name="connsiteY40" fmla="*/ 165100 h 1058333"/>
              <a:gd name="connsiteX41" fmla="*/ 2252134 w 3280834"/>
              <a:gd name="connsiteY41" fmla="*/ 152400 h 1058333"/>
              <a:gd name="connsiteX42" fmla="*/ 2260600 w 3280834"/>
              <a:gd name="connsiteY42" fmla="*/ 139700 h 1058333"/>
              <a:gd name="connsiteX43" fmla="*/ 2286000 w 3280834"/>
              <a:gd name="connsiteY43" fmla="*/ 118533 h 1058333"/>
              <a:gd name="connsiteX44" fmla="*/ 2302934 w 3280834"/>
              <a:gd name="connsiteY44" fmla="*/ 110067 h 1058333"/>
              <a:gd name="connsiteX45" fmla="*/ 2332567 w 3280834"/>
              <a:gd name="connsiteY45" fmla="*/ 80433 h 1058333"/>
              <a:gd name="connsiteX46" fmla="*/ 2345267 w 3280834"/>
              <a:gd name="connsiteY46" fmla="*/ 71967 h 1058333"/>
              <a:gd name="connsiteX47" fmla="*/ 2374900 w 3280834"/>
              <a:gd name="connsiteY47" fmla="*/ 46567 h 1058333"/>
              <a:gd name="connsiteX48" fmla="*/ 2387600 w 3280834"/>
              <a:gd name="connsiteY48" fmla="*/ 42333 h 1058333"/>
              <a:gd name="connsiteX49" fmla="*/ 2400300 w 3280834"/>
              <a:gd name="connsiteY49" fmla="*/ 33867 h 1058333"/>
              <a:gd name="connsiteX50" fmla="*/ 2429934 w 3280834"/>
              <a:gd name="connsiteY50" fmla="*/ 25400 h 1058333"/>
              <a:gd name="connsiteX51" fmla="*/ 2442634 w 3280834"/>
              <a:gd name="connsiteY51" fmla="*/ 16933 h 1058333"/>
              <a:gd name="connsiteX52" fmla="*/ 2472267 w 3280834"/>
              <a:gd name="connsiteY52" fmla="*/ 8467 h 1058333"/>
              <a:gd name="connsiteX53" fmla="*/ 2484967 w 3280834"/>
              <a:gd name="connsiteY53" fmla="*/ 4233 h 1058333"/>
              <a:gd name="connsiteX54" fmla="*/ 2527300 w 3280834"/>
              <a:gd name="connsiteY54" fmla="*/ 0 h 1058333"/>
              <a:gd name="connsiteX55" fmla="*/ 2620434 w 3280834"/>
              <a:gd name="connsiteY55" fmla="*/ 4233 h 1058333"/>
              <a:gd name="connsiteX56" fmla="*/ 2650067 w 3280834"/>
              <a:gd name="connsiteY56" fmla="*/ 12700 h 1058333"/>
              <a:gd name="connsiteX57" fmla="*/ 2679700 w 3280834"/>
              <a:gd name="connsiteY57" fmla="*/ 50800 h 1058333"/>
              <a:gd name="connsiteX58" fmla="*/ 2696634 w 3280834"/>
              <a:gd name="connsiteY58" fmla="*/ 93133 h 1058333"/>
              <a:gd name="connsiteX59" fmla="*/ 2709334 w 3280834"/>
              <a:gd name="connsiteY59" fmla="*/ 152400 h 1058333"/>
              <a:gd name="connsiteX60" fmla="*/ 2717800 w 3280834"/>
              <a:gd name="connsiteY60" fmla="*/ 186267 h 1058333"/>
              <a:gd name="connsiteX61" fmla="*/ 2722034 w 3280834"/>
              <a:gd name="connsiteY61" fmla="*/ 203200 h 1058333"/>
              <a:gd name="connsiteX62" fmla="*/ 2730500 w 3280834"/>
              <a:gd name="connsiteY62" fmla="*/ 228600 h 1058333"/>
              <a:gd name="connsiteX63" fmla="*/ 2738967 w 3280834"/>
              <a:gd name="connsiteY63" fmla="*/ 258233 h 1058333"/>
              <a:gd name="connsiteX64" fmla="*/ 2743200 w 3280834"/>
              <a:gd name="connsiteY64" fmla="*/ 270933 h 1058333"/>
              <a:gd name="connsiteX65" fmla="*/ 2755900 w 3280834"/>
              <a:gd name="connsiteY65" fmla="*/ 287867 h 1058333"/>
              <a:gd name="connsiteX66" fmla="*/ 2760134 w 3280834"/>
              <a:gd name="connsiteY66" fmla="*/ 300567 h 1058333"/>
              <a:gd name="connsiteX67" fmla="*/ 2772834 w 3280834"/>
              <a:gd name="connsiteY67" fmla="*/ 304800 h 1058333"/>
              <a:gd name="connsiteX68" fmla="*/ 2777067 w 3280834"/>
              <a:gd name="connsiteY68" fmla="*/ 321733 h 1058333"/>
              <a:gd name="connsiteX69" fmla="*/ 2802467 w 3280834"/>
              <a:gd name="connsiteY69" fmla="*/ 338667 h 1058333"/>
              <a:gd name="connsiteX70" fmla="*/ 2823634 w 3280834"/>
              <a:gd name="connsiteY70" fmla="*/ 364067 h 1058333"/>
              <a:gd name="connsiteX71" fmla="*/ 2849034 w 3280834"/>
              <a:gd name="connsiteY71" fmla="*/ 381000 h 1058333"/>
              <a:gd name="connsiteX72" fmla="*/ 2891367 w 3280834"/>
              <a:gd name="connsiteY72" fmla="*/ 406400 h 1058333"/>
              <a:gd name="connsiteX73" fmla="*/ 2904067 w 3280834"/>
              <a:gd name="connsiteY73" fmla="*/ 410633 h 1058333"/>
              <a:gd name="connsiteX74" fmla="*/ 2933700 w 3280834"/>
              <a:gd name="connsiteY74" fmla="*/ 427567 h 1058333"/>
              <a:gd name="connsiteX75" fmla="*/ 2946400 w 3280834"/>
              <a:gd name="connsiteY75" fmla="*/ 436033 h 1058333"/>
              <a:gd name="connsiteX76" fmla="*/ 2976034 w 3280834"/>
              <a:gd name="connsiteY76" fmla="*/ 444500 h 1058333"/>
              <a:gd name="connsiteX77" fmla="*/ 3005667 w 3280834"/>
              <a:gd name="connsiteY77" fmla="*/ 457200 h 1058333"/>
              <a:gd name="connsiteX78" fmla="*/ 3022600 w 3280834"/>
              <a:gd name="connsiteY78" fmla="*/ 461433 h 1058333"/>
              <a:gd name="connsiteX79" fmla="*/ 3039534 w 3280834"/>
              <a:gd name="connsiteY79" fmla="*/ 474133 h 1058333"/>
              <a:gd name="connsiteX80" fmla="*/ 3064934 w 3280834"/>
              <a:gd name="connsiteY80" fmla="*/ 482600 h 1058333"/>
              <a:gd name="connsiteX81" fmla="*/ 3077634 w 3280834"/>
              <a:gd name="connsiteY81" fmla="*/ 486833 h 1058333"/>
              <a:gd name="connsiteX82" fmla="*/ 3090334 w 3280834"/>
              <a:gd name="connsiteY82" fmla="*/ 491067 h 1058333"/>
              <a:gd name="connsiteX83" fmla="*/ 3111500 w 3280834"/>
              <a:gd name="connsiteY83" fmla="*/ 495300 h 1058333"/>
              <a:gd name="connsiteX84" fmla="*/ 3179234 w 3280834"/>
              <a:gd name="connsiteY84" fmla="*/ 508000 h 1058333"/>
              <a:gd name="connsiteX85" fmla="*/ 3213100 w 3280834"/>
              <a:gd name="connsiteY85" fmla="*/ 516467 h 1058333"/>
              <a:gd name="connsiteX86" fmla="*/ 3280834 w 3280834"/>
              <a:gd name="connsiteY86"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16100 w 3280834"/>
              <a:gd name="connsiteY13" fmla="*/ 584200 h 1058333"/>
              <a:gd name="connsiteX14" fmla="*/ 1833034 w 3280834"/>
              <a:gd name="connsiteY14" fmla="*/ 575733 h 1058333"/>
              <a:gd name="connsiteX15" fmla="*/ 1845734 w 3280834"/>
              <a:gd name="connsiteY15" fmla="*/ 567267 h 1058333"/>
              <a:gd name="connsiteX16" fmla="*/ 1871134 w 3280834"/>
              <a:gd name="connsiteY16" fmla="*/ 541867 h 1058333"/>
              <a:gd name="connsiteX17" fmla="*/ 1883834 w 3280834"/>
              <a:gd name="connsiteY17" fmla="*/ 533400 h 1058333"/>
              <a:gd name="connsiteX18" fmla="*/ 1926167 w 3280834"/>
              <a:gd name="connsiteY18" fmla="*/ 495300 h 1058333"/>
              <a:gd name="connsiteX19" fmla="*/ 1951567 w 3280834"/>
              <a:gd name="connsiteY19" fmla="*/ 469900 h 1058333"/>
              <a:gd name="connsiteX20" fmla="*/ 1976967 w 3280834"/>
              <a:gd name="connsiteY20" fmla="*/ 452967 h 1058333"/>
              <a:gd name="connsiteX21" fmla="*/ 1989667 w 3280834"/>
              <a:gd name="connsiteY21" fmla="*/ 440267 h 1058333"/>
              <a:gd name="connsiteX22" fmla="*/ 1993900 w 3280834"/>
              <a:gd name="connsiteY22" fmla="*/ 427567 h 1058333"/>
              <a:gd name="connsiteX23" fmla="*/ 2006600 w 3280834"/>
              <a:gd name="connsiteY23" fmla="*/ 423333 h 1058333"/>
              <a:gd name="connsiteX24" fmla="*/ 2019300 w 3280834"/>
              <a:gd name="connsiteY24" fmla="*/ 414867 h 1058333"/>
              <a:gd name="connsiteX25" fmla="*/ 2023534 w 3280834"/>
              <a:gd name="connsiteY25" fmla="*/ 402167 h 1058333"/>
              <a:gd name="connsiteX26" fmla="*/ 2036234 w 3280834"/>
              <a:gd name="connsiteY26" fmla="*/ 393700 h 1058333"/>
              <a:gd name="connsiteX27" fmla="*/ 2057400 w 3280834"/>
              <a:gd name="connsiteY27" fmla="*/ 359833 h 1058333"/>
              <a:gd name="connsiteX28" fmla="*/ 2070100 w 3280834"/>
              <a:gd name="connsiteY28" fmla="*/ 334433 h 1058333"/>
              <a:gd name="connsiteX29" fmla="*/ 2095500 w 3280834"/>
              <a:gd name="connsiteY29" fmla="*/ 317500 h 1058333"/>
              <a:gd name="connsiteX30" fmla="*/ 2120900 w 3280834"/>
              <a:gd name="connsiteY30" fmla="*/ 296333 h 1058333"/>
              <a:gd name="connsiteX31" fmla="*/ 2133600 w 3280834"/>
              <a:gd name="connsiteY31" fmla="*/ 283633 h 1058333"/>
              <a:gd name="connsiteX32" fmla="*/ 2142067 w 3280834"/>
              <a:gd name="connsiteY32" fmla="*/ 270933 h 1058333"/>
              <a:gd name="connsiteX33" fmla="*/ 2154767 w 3280834"/>
              <a:gd name="connsiteY33" fmla="*/ 262467 h 1058333"/>
              <a:gd name="connsiteX34" fmla="*/ 2180167 w 3280834"/>
              <a:gd name="connsiteY34" fmla="*/ 237067 h 1058333"/>
              <a:gd name="connsiteX35" fmla="*/ 2192867 w 3280834"/>
              <a:gd name="connsiteY35" fmla="*/ 224367 h 1058333"/>
              <a:gd name="connsiteX36" fmla="*/ 2205567 w 3280834"/>
              <a:gd name="connsiteY36" fmla="*/ 211667 h 1058333"/>
              <a:gd name="connsiteX37" fmla="*/ 2214034 w 3280834"/>
              <a:gd name="connsiteY37" fmla="*/ 198967 h 1058333"/>
              <a:gd name="connsiteX38" fmla="*/ 2230967 w 3280834"/>
              <a:gd name="connsiteY38" fmla="*/ 177800 h 1058333"/>
              <a:gd name="connsiteX39" fmla="*/ 2235200 w 3280834"/>
              <a:gd name="connsiteY39" fmla="*/ 165100 h 1058333"/>
              <a:gd name="connsiteX40" fmla="*/ 2252134 w 3280834"/>
              <a:gd name="connsiteY40" fmla="*/ 152400 h 1058333"/>
              <a:gd name="connsiteX41" fmla="*/ 2260600 w 3280834"/>
              <a:gd name="connsiteY41" fmla="*/ 139700 h 1058333"/>
              <a:gd name="connsiteX42" fmla="*/ 2286000 w 3280834"/>
              <a:gd name="connsiteY42" fmla="*/ 118533 h 1058333"/>
              <a:gd name="connsiteX43" fmla="*/ 2302934 w 3280834"/>
              <a:gd name="connsiteY43" fmla="*/ 110067 h 1058333"/>
              <a:gd name="connsiteX44" fmla="*/ 2332567 w 3280834"/>
              <a:gd name="connsiteY44" fmla="*/ 80433 h 1058333"/>
              <a:gd name="connsiteX45" fmla="*/ 2345267 w 3280834"/>
              <a:gd name="connsiteY45" fmla="*/ 71967 h 1058333"/>
              <a:gd name="connsiteX46" fmla="*/ 2374900 w 3280834"/>
              <a:gd name="connsiteY46" fmla="*/ 46567 h 1058333"/>
              <a:gd name="connsiteX47" fmla="*/ 2387600 w 3280834"/>
              <a:gd name="connsiteY47" fmla="*/ 42333 h 1058333"/>
              <a:gd name="connsiteX48" fmla="*/ 2400300 w 3280834"/>
              <a:gd name="connsiteY48" fmla="*/ 33867 h 1058333"/>
              <a:gd name="connsiteX49" fmla="*/ 2429934 w 3280834"/>
              <a:gd name="connsiteY49" fmla="*/ 25400 h 1058333"/>
              <a:gd name="connsiteX50" fmla="*/ 2442634 w 3280834"/>
              <a:gd name="connsiteY50" fmla="*/ 16933 h 1058333"/>
              <a:gd name="connsiteX51" fmla="*/ 2472267 w 3280834"/>
              <a:gd name="connsiteY51" fmla="*/ 8467 h 1058333"/>
              <a:gd name="connsiteX52" fmla="*/ 2484967 w 3280834"/>
              <a:gd name="connsiteY52" fmla="*/ 4233 h 1058333"/>
              <a:gd name="connsiteX53" fmla="*/ 2527300 w 3280834"/>
              <a:gd name="connsiteY53" fmla="*/ 0 h 1058333"/>
              <a:gd name="connsiteX54" fmla="*/ 2620434 w 3280834"/>
              <a:gd name="connsiteY54" fmla="*/ 4233 h 1058333"/>
              <a:gd name="connsiteX55" fmla="*/ 2650067 w 3280834"/>
              <a:gd name="connsiteY55" fmla="*/ 12700 h 1058333"/>
              <a:gd name="connsiteX56" fmla="*/ 2679700 w 3280834"/>
              <a:gd name="connsiteY56" fmla="*/ 50800 h 1058333"/>
              <a:gd name="connsiteX57" fmla="*/ 2696634 w 3280834"/>
              <a:gd name="connsiteY57" fmla="*/ 93133 h 1058333"/>
              <a:gd name="connsiteX58" fmla="*/ 2709334 w 3280834"/>
              <a:gd name="connsiteY58" fmla="*/ 152400 h 1058333"/>
              <a:gd name="connsiteX59" fmla="*/ 2717800 w 3280834"/>
              <a:gd name="connsiteY59" fmla="*/ 186267 h 1058333"/>
              <a:gd name="connsiteX60" fmla="*/ 2722034 w 3280834"/>
              <a:gd name="connsiteY60" fmla="*/ 203200 h 1058333"/>
              <a:gd name="connsiteX61" fmla="*/ 2730500 w 3280834"/>
              <a:gd name="connsiteY61" fmla="*/ 228600 h 1058333"/>
              <a:gd name="connsiteX62" fmla="*/ 2738967 w 3280834"/>
              <a:gd name="connsiteY62" fmla="*/ 258233 h 1058333"/>
              <a:gd name="connsiteX63" fmla="*/ 2743200 w 3280834"/>
              <a:gd name="connsiteY63" fmla="*/ 270933 h 1058333"/>
              <a:gd name="connsiteX64" fmla="*/ 2755900 w 3280834"/>
              <a:gd name="connsiteY64" fmla="*/ 287867 h 1058333"/>
              <a:gd name="connsiteX65" fmla="*/ 2760134 w 3280834"/>
              <a:gd name="connsiteY65" fmla="*/ 300567 h 1058333"/>
              <a:gd name="connsiteX66" fmla="*/ 2772834 w 3280834"/>
              <a:gd name="connsiteY66" fmla="*/ 304800 h 1058333"/>
              <a:gd name="connsiteX67" fmla="*/ 2777067 w 3280834"/>
              <a:gd name="connsiteY67" fmla="*/ 321733 h 1058333"/>
              <a:gd name="connsiteX68" fmla="*/ 2802467 w 3280834"/>
              <a:gd name="connsiteY68" fmla="*/ 338667 h 1058333"/>
              <a:gd name="connsiteX69" fmla="*/ 2823634 w 3280834"/>
              <a:gd name="connsiteY69" fmla="*/ 364067 h 1058333"/>
              <a:gd name="connsiteX70" fmla="*/ 2849034 w 3280834"/>
              <a:gd name="connsiteY70" fmla="*/ 381000 h 1058333"/>
              <a:gd name="connsiteX71" fmla="*/ 2891367 w 3280834"/>
              <a:gd name="connsiteY71" fmla="*/ 406400 h 1058333"/>
              <a:gd name="connsiteX72" fmla="*/ 2904067 w 3280834"/>
              <a:gd name="connsiteY72" fmla="*/ 410633 h 1058333"/>
              <a:gd name="connsiteX73" fmla="*/ 2933700 w 3280834"/>
              <a:gd name="connsiteY73" fmla="*/ 427567 h 1058333"/>
              <a:gd name="connsiteX74" fmla="*/ 2946400 w 3280834"/>
              <a:gd name="connsiteY74" fmla="*/ 436033 h 1058333"/>
              <a:gd name="connsiteX75" fmla="*/ 2976034 w 3280834"/>
              <a:gd name="connsiteY75" fmla="*/ 444500 h 1058333"/>
              <a:gd name="connsiteX76" fmla="*/ 3005667 w 3280834"/>
              <a:gd name="connsiteY76" fmla="*/ 457200 h 1058333"/>
              <a:gd name="connsiteX77" fmla="*/ 3022600 w 3280834"/>
              <a:gd name="connsiteY77" fmla="*/ 461433 h 1058333"/>
              <a:gd name="connsiteX78" fmla="*/ 3039534 w 3280834"/>
              <a:gd name="connsiteY78" fmla="*/ 474133 h 1058333"/>
              <a:gd name="connsiteX79" fmla="*/ 3064934 w 3280834"/>
              <a:gd name="connsiteY79" fmla="*/ 482600 h 1058333"/>
              <a:gd name="connsiteX80" fmla="*/ 3077634 w 3280834"/>
              <a:gd name="connsiteY80" fmla="*/ 486833 h 1058333"/>
              <a:gd name="connsiteX81" fmla="*/ 3090334 w 3280834"/>
              <a:gd name="connsiteY81" fmla="*/ 491067 h 1058333"/>
              <a:gd name="connsiteX82" fmla="*/ 3111500 w 3280834"/>
              <a:gd name="connsiteY82" fmla="*/ 495300 h 1058333"/>
              <a:gd name="connsiteX83" fmla="*/ 3179234 w 3280834"/>
              <a:gd name="connsiteY83" fmla="*/ 508000 h 1058333"/>
              <a:gd name="connsiteX84" fmla="*/ 3213100 w 3280834"/>
              <a:gd name="connsiteY84" fmla="*/ 516467 h 1058333"/>
              <a:gd name="connsiteX85" fmla="*/ 3280834 w 3280834"/>
              <a:gd name="connsiteY85"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16100 w 3280834"/>
              <a:gd name="connsiteY13" fmla="*/ 584200 h 1058333"/>
              <a:gd name="connsiteX14" fmla="*/ 1845734 w 3280834"/>
              <a:gd name="connsiteY14" fmla="*/ 567267 h 1058333"/>
              <a:gd name="connsiteX15" fmla="*/ 1871134 w 3280834"/>
              <a:gd name="connsiteY15" fmla="*/ 541867 h 1058333"/>
              <a:gd name="connsiteX16" fmla="*/ 1883834 w 3280834"/>
              <a:gd name="connsiteY16" fmla="*/ 533400 h 1058333"/>
              <a:gd name="connsiteX17" fmla="*/ 1926167 w 3280834"/>
              <a:gd name="connsiteY17" fmla="*/ 495300 h 1058333"/>
              <a:gd name="connsiteX18" fmla="*/ 1951567 w 3280834"/>
              <a:gd name="connsiteY18" fmla="*/ 469900 h 1058333"/>
              <a:gd name="connsiteX19" fmla="*/ 1976967 w 3280834"/>
              <a:gd name="connsiteY19" fmla="*/ 452967 h 1058333"/>
              <a:gd name="connsiteX20" fmla="*/ 1989667 w 3280834"/>
              <a:gd name="connsiteY20" fmla="*/ 440267 h 1058333"/>
              <a:gd name="connsiteX21" fmla="*/ 1993900 w 3280834"/>
              <a:gd name="connsiteY21" fmla="*/ 427567 h 1058333"/>
              <a:gd name="connsiteX22" fmla="*/ 2006600 w 3280834"/>
              <a:gd name="connsiteY22" fmla="*/ 423333 h 1058333"/>
              <a:gd name="connsiteX23" fmla="*/ 2019300 w 3280834"/>
              <a:gd name="connsiteY23" fmla="*/ 414867 h 1058333"/>
              <a:gd name="connsiteX24" fmla="*/ 2023534 w 3280834"/>
              <a:gd name="connsiteY24" fmla="*/ 402167 h 1058333"/>
              <a:gd name="connsiteX25" fmla="*/ 2036234 w 3280834"/>
              <a:gd name="connsiteY25" fmla="*/ 393700 h 1058333"/>
              <a:gd name="connsiteX26" fmla="*/ 2057400 w 3280834"/>
              <a:gd name="connsiteY26" fmla="*/ 359833 h 1058333"/>
              <a:gd name="connsiteX27" fmla="*/ 2070100 w 3280834"/>
              <a:gd name="connsiteY27" fmla="*/ 334433 h 1058333"/>
              <a:gd name="connsiteX28" fmla="*/ 2095500 w 3280834"/>
              <a:gd name="connsiteY28" fmla="*/ 317500 h 1058333"/>
              <a:gd name="connsiteX29" fmla="*/ 2120900 w 3280834"/>
              <a:gd name="connsiteY29" fmla="*/ 296333 h 1058333"/>
              <a:gd name="connsiteX30" fmla="*/ 2133600 w 3280834"/>
              <a:gd name="connsiteY30" fmla="*/ 283633 h 1058333"/>
              <a:gd name="connsiteX31" fmla="*/ 2142067 w 3280834"/>
              <a:gd name="connsiteY31" fmla="*/ 270933 h 1058333"/>
              <a:gd name="connsiteX32" fmla="*/ 2154767 w 3280834"/>
              <a:gd name="connsiteY32" fmla="*/ 262467 h 1058333"/>
              <a:gd name="connsiteX33" fmla="*/ 2180167 w 3280834"/>
              <a:gd name="connsiteY33" fmla="*/ 237067 h 1058333"/>
              <a:gd name="connsiteX34" fmla="*/ 2192867 w 3280834"/>
              <a:gd name="connsiteY34" fmla="*/ 224367 h 1058333"/>
              <a:gd name="connsiteX35" fmla="*/ 2205567 w 3280834"/>
              <a:gd name="connsiteY35" fmla="*/ 211667 h 1058333"/>
              <a:gd name="connsiteX36" fmla="*/ 2214034 w 3280834"/>
              <a:gd name="connsiteY36" fmla="*/ 198967 h 1058333"/>
              <a:gd name="connsiteX37" fmla="*/ 2230967 w 3280834"/>
              <a:gd name="connsiteY37" fmla="*/ 177800 h 1058333"/>
              <a:gd name="connsiteX38" fmla="*/ 2235200 w 3280834"/>
              <a:gd name="connsiteY38" fmla="*/ 165100 h 1058333"/>
              <a:gd name="connsiteX39" fmla="*/ 2252134 w 3280834"/>
              <a:gd name="connsiteY39" fmla="*/ 152400 h 1058333"/>
              <a:gd name="connsiteX40" fmla="*/ 2260600 w 3280834"/>
              <a:gd name="connsiteY40" fmla="*/ 139700 h 1058333"/>
              <a:gd name="connsiteX41" fmla="*/ 2286000 w 3280834"/>
              <a:gd name="connsiteY41" fmla="*/ 118533 h 1058333"/>
              <a:gd name="connsiteX42" fmla="*/ 2302934 w 3280834"/>
              <a:gd name="connsiteY42" fmla="*/ 110067 h 1058333"/>
              <a:gd name="connsiteX43" fmla="*/ 2332567 w 3280834"/>
              <a:gd name="connsiteY43" fmla="*/ 80433 h 1058333"/>
              <a:gd name="connsiteX44" fmla="*/ 2345267 w 3280834"/>
              <a:gd name="connsiteY44" fmla="*/ 71967 h 1058333"/>
              <a:gd name="connsiteX45" fmla="*/ 2374900 w 3280834"/>
              <a:gd name="connsiteY45" fmla="*/ 46567 h 1058333"/>
              <a:gd name="connsiteX46" fmla="*/ 2387600 w 3280834"/>
              <a:gd name="connsiteY46" fmla="*/ 42333 h 1058333"/>
              <a:gd name="connsiteX47" fmla="*/ 2400300 w 3280834"/>
              <a:gd name="connsiteY47" fmla="*/ 33867 h 1058333"/>
              <a:gd name="connsiteX48" fmla="*/ 2429934 w 3280834"/>
              <a:gd name="connsiteY48" fmla="*/ 25400 h 1058333"/>
              <a:gd name="connsiteX49" fmla="*/ 2442634 w 3280834"/>
              <a:gd name="connsiteY49" fmla="*/ 16933 h 1058333"/>
              <a:gd name="connsiteX50" fmla="*/ 2472267 w 3280834"/>
              <a:gd name="connsiteY50" fmla="*/ 8467 h 1058333"/>
              <a:gd name="connsiteX51" fmla="*/ 2484967 w 3280834"/>
              <a:gd name="connsiteY51" fmla="*/ 4233 h 1058333"/>
              <a:gd name="connsiteX52" fmla="*/ 2527300 w 3280834"/>
              <a:gd name="connsiteY52" fmla="*/ 0 h 1058333"/>
              <a:gd name="connsiteX53" fmla="*/ 2620434 w 3280834"/>
              <a:gd name="connsiteY53" fmla="*/ 4233 h 1058333"/>
              <a:gd name="connsiteX54" fmla="*/ 2650067 w 3280834"/>
              <a:gd name="connsiteY54" fmla="*/ 12700 h 1058333"/>
              <a:gd name="connsiteX55" fmla="*/ 2679700 w 3280834"/>
              <a:gd name="connsiteY55" fmla="*/ 50800 h 1058333"/>
              <a:gd name="connsiteX56" fmla="*/ 2696634 w 3280834"/>
              <a:gd name="connsiteY56" fmla="*/ 93133 h 1058333"/>
              <a:gd name="connsiteX57" fmla="*/ 2709334 w 3280834"/>
              <a:gd name="connsiteY57" fmla="*/ 152400 h 1058333"/>
              <a:gd name="connsiteX58" fmla="*/ 2717800 w 3280834"/>
              <a:gd name="connsiteY58" fmla="*/ 186267 h 1058333"/>
              <a:gd name="connsiteX59" fmla="*/ 2722034 w 3280834"/>
              <a:gd name="connsiteY59" fmla="*/ 203200 h 1058333"/>
              <a:gd name="connsiteX60" fmla="*/ 2730500 w 3280834"/>
              <a:gd name="connsiteY60" fmla="*/ 228600 h 1058333"/>
              <a:gd name="connsiteX61" fmla="*/ 2738967 w 3280834"/>
              <a:gd name="connsiteY61" fmla="*/ 258233 h 1058333"/>
              <a:gd name="connsiteX62" fmla="*/ 2743200 w 3280834"/>
              <a:gd name="connsiteY62" fmla="*/ 270933 h 1058333"/>
              <a:gd name="connsiteX63" fmla="*/ 2755900 w 3280834"/>
              <a:gd name="connsiteY63" fmla="*/ 287867 h 1058333"/>
              <a:gd name="connsiteX64" fmla="*/ 2760134 w 3280834"/>
              <a:gd name="connsiteY64" fmla="*/ 300567 h 1058333"/>
              <a:gd name="connsiteX65" fmla="*/ 2772834 w 3280834"/>
              <a:gd name="connsiteY65" fmla="*/ 304800 h 1058333"/>
              <a:gd name="connsiteX66" fmla="*/ 2777067 w 3280834"/>
              <a:gd name="connsiteY66" fmla="*/ 321733 h 1058333"/>
              <a:gd name="connsiteX67" fmla="*/ 2802467 w 3280834"/>
              <a:gd name="connsiteY67" fmla="*/ 338667 h 1058333"/>
              <a:gd name="connsiteX68" fmla="*/ 2823634 w 3280834"/>
              <a:gd name="connsiteY68" fmla="*/ 364067 h 1058333"/>
              <a:gd name="connsiteX69" fmla="*/ 2849034 w 3280834"/>
              <a:gd name="connsiteY69" fmla="*/ 381000 h 1058333"/>
              <a:gd name="connsiteX70" fmla="*/ 2891367 w 3280834"/>
              <a:gd name="connsiteY70" fmla="*/ 406400 h 1058333"/>
              <a:gd name="connsiteX71" fmla="*/ 2904067 w 3280834"/>
              <a:gd name="connsiteY71" fmla="*/ 410633 h 1058333"/>
              <a:gd name="connsiteX72" fmla="*/ 2933700 w 3280834"/>
              <a:gd name="connsiteY72" fmla="*/ 427567 h 1058333"/>
              <a:gd name="connsiteX73" fmla="*/ 2946400 w 3280834"/>
              <a:gd name="connsiteY73" fmla="*/ 436033 h 1058333"/>
              <a:gd name="connsiteX74" fmla="*/ 2976034 w 3280834"/>
              <a:gd name="connsiteY74" fmla="*/ 444500 h 1058333"/>
              <a:gd name="connsiteX75" fmla="*/ 3005667 w 3280834"/>
              <a:gd name="connsiteY75" fmla="*/ 457200 h 1058333"/>
              <a:gd name="connsiteX76" fmla="*/ 3022600 w 3280834"/>
              <a:gd name="connsiteY76" fmla="*/ 461433 h 1058333"/>
              <a:gd name="connsiteX77" fmla="*/ 3039534 w 3280834"/>
              <a:gd name="connsiteY77" fmla="*/ 474133 h 1058333"/>
              <a:gd name="connsiteX78" fmla="*/ 3064934 w 3280834"/>
              <a:gd name="connsiteY78" fmla="*/ 482600 h 1058333"/>
              <a:gd name="connsiteX79" fmla="*/ 3077634 w 3280834"/>
              <a:gd name="connsiteY79" fmla="*/ 486833 h 1058333"/>
              <a:gd name="connsiteX80" fmla="*/ 3090334 w 3280834"/>
              <a:gd name="connsiteY80" fmla="*/ 491067 h 1058333"/>
              <a:gd name="connsiteX81" fmla="*/ 3111500 w 3280834"/>
              <a:gd name="connsiteY81" fmla="*/ 495300 h 1058333"/>
              <a:gd name="connsiteX82" fmla="*/ 3179234 w 3280834"/>
              <a:gd name="connsiteY82" fmla="*/ 508000 h 1058333"/>
              <a:gd name="connsiteX83" fmla="*/ 3213100 w 3280834"/>
              <a:gd name="connsiteY83" fmla="*/ 516467 h 1058333"/>
              <a:gd name="connsiteX84" fmla="*/ 3280834 w 3280834"/>
              <a:gd name="connsiteY84"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45734 w 3280834"/>
              <a:gd name="connsiteY13" fmla="*/ 567267 h 1058333"/>
              <a:gd name="connsiteX14" fmla="*/ 1871134 w 3280834"/>
              <a:gd name="connsiteY14" fmla="*/ 541867 h 1058333"/>
              <a:gd name="connsiteX15" fmla="*/ 1883834 w 3280834"/>
              <a:gd name="connsiteY15" fmla="*/ 533400 h 1058333"/>
              <a:gd name="connsiteX16" fmla="*/ 1926167 w 3280834"/>
              <a:gd name="connsiteY16" fmla="*/ 495300 h 1058333"/>
              <a:gd name="connsiteX17" fmla="*/ 1951567 w 3280834"/>
              <a:gd name="connsiteY17" fmla="*/ 469900 h 1058333"/>
              <a:gd name="connsiteX18" fmla="*/ 1976967 w 3280834"/>
              <a:gd name="connsiteY18" fmla="*/ 452967 h 1058333"/>
              <a:gd name="connsiteX19" fmla="*/ 1989667 w 3280834"/>
              <a:gd name="connsiteY19" fmla="*/ 440267 h 1058333"/>
              <a:gd name="connsiteX20" fmla="*/ 1993900 w 3280834"/>
              <a:gd name="connsiteY20" fmla="*/ 427567 h 1058333"/>
              <a:gd name="connsiteX21" fmla="*/ 2006600 w 3280834"/>
              <a:gd name="connsiteY21" fmla="*/ 423333 h 1058333"/>
              <a:gd name="connsiteX22" fmla="*/ 2019300 w 3280834"/>
              <a:gd name="connsiteY22" fmla="*/ 414867 h 1058333"/>
              <a:gd name="connsiteX23" fmla="*/ 2023534 w 3280834"/>
              <a:gd name="connsiteY23" fmla="*/ 402167 h 1058333"/>
              <a:gd name="connsiteX24" fmla="*/ 2036234 w 3280834"/>
              <a:gd name="connsiteY24" fmla="*/ 393700 h 1058333"/>
              <a:gd name="connsiteX25" fmla="*/ 2057400 w 3280834"/>
              <a:gd name="connsiteY25" fmla="*/ 359833 h 1058333"/>
              <a:gd name="connsiteX26" fmla="*/ 2070100 w 3280834"/>
              <a:gd name="connsiteY26" fmla="*/ 334433 h 1058333"/>
              <a:gd name="connsiteX27" fmla="*/ 2095500 w 3280834"/>
              <a:gd name="connsiteY27" fmla="*/ 317500 h 1058333"/>
              <a:gd name="connsiteX28" fmla="*/ 2120900 w 3280834"/>
              <a:gd name="connsiteY28" fmla="*/ 296333 h 1058333"/>
              <a:gd name="connsiteX29" fmla="*/ 2133600 w 3280834"/>
              <a:gd name="connsiteY29" fmla="*/ 283633 h 1058333"/>
              <a:gd name="connsiteX30" fmla="*/ 2142067 w 3280834"/>
              <a:gd name="connsiteY30" fmla="*/ 270933 h 1058333"/>
              <a:gd name="connsiteX31" fmla="*/ 2154767 w 3280834"/>
              <a:gd name="connsiteY31" fmla="*/ 262467 h 1058333"/>
              <a:gd name="connsiteX32" fmla="*/ 2180167 w 3280834"/>
              <a:gd name="connsiteY32" fmla="*/ 237067 h 1058333"/>
              <a:gd name="connsiteX33" fmla="*/ 2192867 w 3280834"/>
              <a:gd name="connsiteY33" fmla="*/ 224367 h 1058333"/>
              <a:gd name="connsiteX34" fmla="*/ 2205567 w 3280834"/>
              <a:gd name="connsiteY34" fmla="*/ 211667 h 1058333"/>
              <a:gd name="connsiteX35" fmla="*/ 2214034 w 3280834"/>
              <a:gd name="connsiteY35" fmla="*/ 198967 h 1058333"/>
              <a:gd name="connsiteX36" fmla="*/ 2230967 w 3280834"/>
              <a:gd name="connsiteY36" fmla="*/ 177800 h 1058333"/>
              <a:gd name="connsiteX37" fmla="*/ 2235200 w 3280834"/>
              <a:gd name="connsiteY37" fmla="*/ 165100 h 1058333"/>
              <a:gd name="connsiteX38" fmla="*/ 2252134 w 3280834"/>
              <a:gd name="connsiteY38" fmla="*/ 152400 h 1058333"/>
              <a:gd name="connsiteX39" fmla="*/ 2260600 w 3280834"/>
              <a:gd name="connsiteY39" fmla="*/ 139700 h 1058333"/>
              <a:gd name="connsiteX40" fmla="*/ 2286000 w 3280834"/>
              <a:gd name="connsiteY40" fmla="*/ 118533 h 1058333"/>
              <a:gd name="connsiteX41" fmla="*/ 2302934 w 3280834"/>
              <a:gd name="connsiteY41" fmla="*/ 110067 h 1058333"/>
              <a:gd name="connsiteX42" fmla="*/ 2332567 w 3280834"/>
              <a:gd name="connsiteY42" fmla="*/ 80433 h 1058333"/>
              <a:gd name="connsiteX43" fmla="*/ 2345267 w 3280834"/>
              <a:gd name="connsiteY43" fmla="*/ 71967 h 1058333"/>
              <a:gd name="connsiteX44" fmla="*/ 2374900 w 3280834"/>
              <a:gd name="connsiteY44" fmla="*/ 46567 h 1058333"/>
              <a:gd name="connsiteX45" fmla="*/ 2387600 w 3280834"/>
              <a:gd name="connsiteY45" fmla="*/ 42333 h 1058333"/>
              <a:gd name="connsiteX46" fmla="*/ 2400300 w 3280834"/>
              <a:gd name="connsiteY46" fmla="*/ 33867 h 1058333"/>
              <a:gd name="connsiteX47" fmla="*/ 2429934 w 3280834"/>
              <a:gd name="connsiteY47" fmla="*/ 25400 h 1058333"/>
              <a:gd name="connsiteX48" fmla="*/ 2442634 w 3280834"/>
              <a:gd name="connsiteY48" fmla="*/ 16933 h 1058333"/>
              <a:gd name="connsiteX49" fmla="*/ 2472267 w 3280834"/>
              <a:gd name="connsiteY49" fmla="*/ 8467 h 1058333"/>
              <a:gd name="connsiteX50" fmla="*/ 2484967 w 3280834"/>
              <a:gd name="connsiteY50" fmla="*/ 4233 h 1058333"/>
              <a:gd name="connsiteX51" fmla="*/ 2527300 w 3280834"/>
              <a:gd name="connsiteY51" fmla="*/ 0 h 1058333"/>
              <a:gd name="connsiteX52" fmla="*/ 2620434 w 3280834"/>
              <a:gd name="connsiteY52" fmla="*/ 4233 h 1058333"/>
              <a:gd name="connsiteX53" fmla="*/ 2650067 w 3280834"/>
              <a:gd name="connsiteY53" fmla="*/ 12700 h 1058333"/>
              <a:gd name="connsiteX54" fmla="*/ 2679700 w 3280834"/>
              <a:gd name="connsiteY54" fmla="*/ 50800 h 1058333"/>
              <a:gd name="connsiteX55" fmla="*/ 2696634 w 3280834"/>
              <a:gd name="connsiteY55" fmla="*/ 93133 h 1058333"/>
              <a:gd name="connsiteX56" fmla="*/ 2709334 w 3280834"/>
              <a:gd name="connsiteY56" fmla="*/ 152400 h 1058333"/>
              <a:gd name="connsiteX57" fmla="*/ 2717800 w 3280834"/>
              <a:gd name="connsiteY57" fmla="*/ 186267 h 1058333"/>
              <a:gd name="connsiteX58" fmla="*/ 2722034 w 3280834"/>
              <a:gd name="connsiteY58" fmla="*/ 203200 h 1058333"/>
              <a:gd name="connsiteX59" fmla="*/ 2730500 w 3280834"/>
              <a:gd name="connsiteY59" fmla="*/ 228600 h 1058333"/>
              <a:gd name="connsiteX60" fmla="*/ 2738967 w 3280834"/>
              <a:gd name="connsiteY60" fmla="*/ 258233 h 1058333"/>
              <a:gd name="connsiteX61" fmla="*/ 2743200 w 3280834"/>
              <a:gd name="connsiteY61" fmla="*/ 270933 h 1058333"/>
              <a:gd name="connsiteX62" fmla="*/ 2755900 w 3280834"/>
              <a:gd name="connsiteY62" fmla="*/ 287867 h 1058333"/>
              <a:gd name="connsiteX63" fmla="*/ 2760134 w 3280834"/>
              <a:gd name="connsiteY63" fmla="*/ 300567 h 1058333"/>
              <a:gd name="connsiteX64" fmla="*/ 2772834 w 3280834"/>
              <a:gd name="connsiteY64" fmla="*/ 304800 h 1058333"/>
              <a:gd name="connsiteX65" fmla="*/ 2777067 w 3280834"/>
              <a:gd name="connsiteY65" fmla="*/ 321733 h 1058333"/>
              <a:gd name="connsiteX66" fmla="*/ 2802467 w 3280834"/>
              <a:gd name="connsiteY66" fmla="*/ 338667 h 1058333"/>
              <a:gd name="connsiteX67" fmla="*/ 2823634 w 3280834"/>
              <a:gd name="connsiteY67" fmla="*/ 364067 h 1058333"/>
              <a:gd name="connsiteX68" fmla="*/ 2849034 w 3280834"/>
              <a:gd name="connsiteY68" fmla="*/ 381000 h 1058333"/>
              <a:gd name="connsiteX69" fmla="*/ 2891367 w 3280834"/>
              <a:gd name="connsiteY69" fmla="*/ 406400 h 1058333"/>
              <a:gd name="connsiteX70" fmla="*/ 2904067 w 3280834"/>
              <a:gd name="connsiteY70" fmla="*/ 410633 h 1058333"/>
              <a:gd name="connsiteX71" fmla="*/ 2933700 w 3280834"/>
              <a:gd name="connsiteY71" fmla="*/ 427567 h 1058333"/>
              <a:gd name="connsiteX72" fmla="*/ 2946400 w 3280834"/>
              <a:gd name="connsiteY72" fmla="*/ 436033 h 1058333"/>
              <a:gd name="connsiteX73" fmla="*/ 2976034 w 3280834"/>
              <a:gd name="connsiteY73" fmla="*/ 444500 h 1058333"/>
              <a:gd name="connsiteX74" fmla="*/ 3005667 w 3280834"/>
              <a:gd name="connsiteY74" fmla="*/ 457200 h 1058333"/>
              <a:gd name="connsiteX75" fmla="*/ 3022600 w 3280834"/>
              <a:gd name="connsiteY75" fmla="*/ 461433 h 1058333"/>
              <a:gd name="connsiteX76" fmla="*/ 3039534 w 3280834"/>
              <a:gd name="connsiteY76" fmla="*/ 474133 h 1058333"/>
              <a:gd name="connsiteX77" fmla="*/ 3064934 w 3280834"/>
              <a:gd name="connsiteY77" fmla="*/ 482600 h 1058333"/>
              <a:gd name="connsiteX78" fmla="*/ 3077634 w 3280834"/>
              <a:gd name="connsiteY78" fmla="*/ 486833 h 1058333"/>
              <a:gd name="connsiteX79" fmla="*/ 3090334 w 3280834"/>
              <a:gd name="connsiteY79" fmla="*/ 491067 h 1058333"/>
              <a:gd name="connsiteX80" fmla="*/ 3111500 w 3280834"/>
              <a:gd name="connsiteY80" fmla="*/ 495300 h 1058333"/>
              <a:gd name="connsiteX81" fmla="*/ 3179234 w 3280834"/>
              <a:gd name="connsiteY81" fmla="*/ 508000 h 1058333"/>
              <a:gd name="connsiteX82" fmla="*/ 3213100 w 3280834"/>
              <a:gd name="connsiteY82" fmla="*/ 516467 h 1058333"/>
              <a:gd name="connsiteX83" fmla="*/ 3280834 w 3280834"/>
              <a:gd name="connsiteY8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45734 w 3280834"/>
              <a:gd name="connsiteY13" fmla="*/ 567267 h 1058333"/>
              <a:gd name="connsiteX14" fmla="*/ 1883834 w 3280834"/>
              <a:gd name="connsiteY14" fmla="*/ 533400 h 1058333"/>
              <a:gd name="connsiteX15" fmla="*/ 1926167 w 3280834"/>
              <a:gd name="connsiteY15" fmla="*/ 495300 h 1058333"/>
              <a:gd name="connsiteX16" fmla="*/ 1951567 w 3280834"/>
              <a:gd name="connsiteY16" fmla="*/ 469900 h 1058333"/>
              <a:gd name="connsiteX17" fmla="*/ 1976967 w 3280834"/>
              <a:gd name="connsiteY17" fmla="*/ 452967 h 1058333"/>
              <a:gd name="connsiteX18" fmla="*/ 1989667 w 3280834"/>
              <a:gd name="connsiteY18" fmla="*/ 440267 h 1058333"/>
              <a:gd name="connsiteX19" fmla="*/ 1993900 w 3280834"/>
              <a:gd name="connsiteY19" fmla="*/ 427567 h 1058333"/>
              <a:gd name="connsiteX20" fmla="*/ 2006600 w 3280834"/>
              <a:gd name="connsiteY20" fmla="*/ 423333 h 1058333"/>
              <a:gd name="connsiteX21" fmla="*/ 2019300 w 3280834"/>
              <a:gd name="connsiteY21" fmla="*/ 414867 h 1058333"/>
              <a:gd name="connsiteX22" fmla="*/ 2023534 w 3280834"/>
              <a:gd name="connsiteY22" fmla="*/ 402167 h 1058333"/>
              <a:gd name="connsiteX23" fmla="*/ 2036234 w 3280834"/>
              <a:gd name="connsiteY23" fmla="*/ 393700 h 1058333"/>
              <a:gd name="connsiteX24" fmla="*/ 2057400 w 3280834"/>
              <a:gd name="connsiteY24" fmla="*/ 359833 h 1058333"/>
              <a:gd name="connsiteX25" fmla="*/ 2070100 w 3280834"/>
              <a:gd name="connsiteY25" fmla="*/ 334433 h 1058333"/>
              <a:gd name="connsiteX26" fmla="*/ 2095500 w 3280834"/>
              <a:gd name="connsiteY26" fmla="*/ 317500 h 1058333"/>
              <a:gd name="connsiteX27" fmla="*/ 2120900 w 3280834"/>
              <a:gd name="connsiteY27" fmla="*/ 296333 h 1058333"/>
              <a:gd name="connsiteX28" fmla="*/ 2133600 w 3280834"/>
              <a:gd name="connsiteY28" fmla="*/ 283633 h 1058333"/>
              <a:gd name="connsiteX29" fmla="*/ 2142067 w 3280834"/>
              <a:gd name="connsiteY29" fmla="*/ 270933 h 1058333"/>
              <a:gd name="connsiteX30" fmla="*/ 2154767 w 3280834"/>
              <a:gd name="connsiteY30" fmla="*/ 262467 h 1058333"/>
              <a:gd name="connsiteX31" fmla="*/ 2180167 w 3280834"/>
              <a:gd name="connsiteY31" fmla="*/ 237067 h 1058333"/>
              <a:gd name="connsiteX32" fmla="*/ 2192867 w 3280834"/>
              <a:gd name="connsiteY32" fmla="*/ 224367 h 1058333"/>
              <a:gd name="connsiteX33" fmla="*/ 2205567 w 3280834"/>
              <a:gd name="connsiteY33" fmla="*/ 211667 h 1058333"/>
              <a:gd name="connsiteX34" fmla="*/ 2214034 w 3280834"/>
              <a:gd name="connsiteY34" fmla="*/ 198967 h 1058333"/>
              <a:gd name="connsiteX35" fmla="*/ 2230967 w 3280834"/>
              <a:gd name="connsiteY35" fmla="*/ 177800 h 1058333"/>
              <a:gd name="connsiteX36" fmla="*/ 2235200 w 3280834"/>
              <a:gd name="connsiteY36" fmla="*/ 165100 h 1058333"/>
              <a:gd name="connsiteX37" fmla="*/ 2252134 w 3280834"/>
              <a:gd name="connsiteY37" fmla="*/ 152400 h 1058333"/>
              <a:gd name="connsiteX38" fmla="*/ 2260600 w 3280834"/>
              <a:gd name="connsiteY38" fmla="*/ 139700 h 1058333"/>
              <a:gd name="connsiteX39" fmla="*/ 2286000 w 3280834"/>
              <a:gd name="connsiteY39" fmla="*/ 118533 h 1058333"/>
              <a:gd name="connsiteX40" fmla="*/ 2302934 w 3280834"/>
              <a:gd name="connsiteY40" fmla="*/ 110067 h 1058333"/>
              <a:gd name="connsiteX41" fmla="*/ 2332567 w 3280834"/>
              <a:gd name="connsiteY41" fmla="*/ 80433 h 1058333"/>
              <a:gd name="connsiteX42" fmla="*/ 2345267 w 3280834"/>
              <a:gd name="connsiteY42" fmla="*/ 71967 h 1058333"/>
              <a:gd name="connsiteX43" fmla="*/ 2374900 w 3280834"/>
              <a:gd name="connsiteY43" fmla="*/ 46567 h 1058333"/>
              <a:gd name="connsiteX44" fmla="*/ 2387600 w 3280834"/>
              <a:gd name="connsiteY44" fmla="*/ 42333 h 1058333"/>
              <a:gd name="connsiteX45" fmla="*/ 2400300 w 3280834"/>
              <a:gd name="connsiteY45" fmla="*/ 33867 h 1058333"/>
              <a:gd name="connsiteX46" fmla="*/ 2429934 w 3280834"/>
              <a:gd name="connsiteY46" fmla="*/ 25400 h 1058333"/>
              <a:gd name="connsiteX47" fmla="*/ 2442634 w 3280834"/>
              <a:gd name="connsiteY47" fmla="*/ 16933 h 1058333"/>
              <a:gd name="connsiteX48" fmla="*/ 2472267 w 3280834"/>
              <a:gd name="connsiteY48" fmla="*/ 8467 h 1058333"/>
              <a:gd name="connsiteX49" fmla="*/ 2484967 w 3280834"/>
              <a:gd name="connsiteY49" fmla="*/ 4233 h 1058333"/>
              <a:gd name="connsiteX50" fmla="*/ 2527300 w 3280834"/>
              <a:gd name="connsiteY50" fmla="*/ 0 h 1058333"/>
              <a:gd name="connsiteX51" fmla="*/ 2620434 w 3280834"/>
              <a:gd name="connsiteY51" fmla="*/ 4233 h 1058333"/>
              <a:gd name="connsiteX52" fmla="*/ 2650067 w 3280834"/>
              <a:gd name="connsiteY52" fmla="*/ 12700 h 1058333"/>
              <a:gd name="connsiteX53" fmla="*/ 2679700 w 3280834"/>
              <a:gd name="connsiteY53" fmla="*/ 50800 h 1058333"/>
              <a:gd name="connsiteX54" fmla="*/ 2696634 w 3280834"/>
              <a:gd name="connsiteY54" fmla="*/ 93133 h 1058333"/>
              <a:gd name="connsiteX55" fmla="*/ 2709334 w 3280834"/>
              <a:gd name="connsiteY55" fmla="*/ 152400 h 1058333"/>
              <a:gd name="connsiteX56" fmla="*/ 2717800 w 3280834"/>
              <a:gd name="connsiteY56" fmla="*/ 186267 h 1058333"/>
              <a:gd name="connsiteX57" fmla="*/ 2722034 w 3280834"/>
              <a:gd name="connsiteY57" fmla="*/ 203200 h 1058333"/>
              <a:gd name="connsiteX58" fmla="*/ 2730500 w 3280834"/>
              <a:gd name="connsiteY58" fmla="*/ 228600 h 1058333"/>
              <a:gd name="connsiteX59" fmla="*/ 2738967 w 3280834"/>
              <a:gd name="connsiteY59" fmla="*/ 258233 h 1058333"/>
              <a:gd name="connsiteX60" fmla="*/ 2743200 w 3280834"/>
              <a:gd name="connsiteY60" fmla="*/ 270933 h 1058333"/>
              <a:gd name="connsiteX61" fmla="*/ 2755900 w 3280834"/>
              <a:gd name="connsiteY61" fmla="*/ 287867 h 1058333"/>
              <a:gd name="connsiteX62" fmla="*/ 2760134 w 3280834"/>
              <a:gd name="connsiteY62" fmla="*/ 300567 h 1058333"/>
              <a:gd name="connsiteX63" fmla="*/ 2772834 w 3280834"/>
              <a:gd name="connsiteY63" fmla="*/ 304800 h 1058333"/>
              <a:gd name="connsiteX64" fmla="*/ 2777067 w 3280834"/>
              <a:gd name="connsiteY64" fmla="*/ 321733 h 1058333"/>
              <a:gd name="connsiteX65" fmla="*/ 2802467 w 3280834"/>
              <a:gd name="connsiteY65" fmla="*/ 338667 h 1058333"/>
              <a:gd name="connsiteX66" fmla="*/ 2823634 w 3280834"/>
              <a:gd name="connsiteY66" fmla="*/ 364067 h 1058333"/>
              <a:gd name="connsiteX67" fmla="*/ 2849034 w 3280834"/>
              <a:gd name="connsiteY67" fmla="*/ 381000 h 1058333"/>
              <a:gd name="connsiteX68" fmla="*/ 2891367 w 3280834"/>
              <a:gd name="connsiteY68" fmla="*/ 406400 h 1058333"/>
              <a:gd name="connsiteX69" fmla="*/ 2904067 w 3280834"/>
              <a:gd name="connsiteY69" fmla="*/ 410633 h 1058333"/>
              <a:gd name="connsiteX70" fmla="*/ 2933700 w 3280834"/>
              <a:gd name="connsiteY70" fmla="*/ 427567 h 1058333"/>
              <a:gd name="connsiteX71" fmla="*/ 2946400 w 3280834"/>
              <a:gd name="connsiteY71" fmla="*/ 436033 h 1058333"/>
              <a:gd name="connsiteX72" fmla="*/ 2976034 w 3280834"/>
              <a:gd name="connsiteY72" fmla="*/ 444500 h 1058333"/>
              <a:gd name="connsiteX73" fmla="*/ 3005667 w 3280834"/>
              <a:gd name="connsiteY73" fmla="*/ 457200 h 1058333"/>
              <a:gd name="connsiteX74" fmla="*/ 3022600 w 3280834"/>
              <a:gd name="connsiteY74" fmla="*/ 461433 h 1058333"/>
              <a:gd name="connsiteX75" fmla="*/ 3039534 w 3280834"/>
              <a:gd name="connsiteY75" fmla="*/ 474133 h 1058333"/>
              <a:gd name="connsiteX76" fmla="*/ 3064934 w 3280834"/>
              <a:gd name="connsiteY76" fmla="*/ 482600 h 1058333"/>
              <a:gd name="connsiteX77" fmla="*/ 3077634 w 3280834"/>
              <a:gd name="connsiteY77" fmla="*/ 486833 h 1058333"/>
              <a:gd name="connsiteX78" fmla="*/ 3090334 w 3280834"/>
              <a:gd name="connsiteY78" fmla="*/ 491067 h 1058333"/>
              <a:gd name="connsiteX79" fmla="*/ 3111500 w 3280834"/>
              <a:gd name="connsiteY79" fmla="*/ 495300 h 1058333"/>
              <a:gd name="connsiteX80" fmla="*/ 3179234 w 3280834"/>
              <a:gd name="connsiteY80" fmla="*/ 508000 h 1058333"/>
              <a:gd name="connsiteX81" fmla="*/ 3213100 w 3280834"/>
              <a:gd name="connsiteY81" fmla="*/ 516467 h 1058333"/>
              <a:gd name="connsiteX82" fmla="*/ 3280834 w 3280834"/>
              <a:gd name="connsiteY82"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26167 w 3280834"/>
              <a:gd name="connsiteY14" fmla="*/ 495300 h 1058333"/>
              <a:gd name="connsiteX15" fmla="*/ 1951567 w 3280834"/>
              <a:gd name="connsiteY15" fmla="*/ 469900 h 1058333"/>
              <a:gd name="connsiteX16" fmla="*/ 1976967 w 3280834"/>
              <a:gd name="connsiteY16" fmla="*/ 452967 h 1058333"/>
              <a:gd name="connsiteX17" fmla="*/ 1989667 w 3280834"/>
              <a:gd name="connsiteY17" fmla="*/ 440267 h 1058333"/>
              <a:gd name="connsiteX18" fmla="*/ 1993900 w 3280834"/>
              <a:gd name="connsiteY18" fmla="*/ 427567 h 1058333"/>
              <a:gd name="connsiteX19" fmla="*/ 2006600 w 3280834"/>
              <a:gd name="connsiteY19" fmla="*/ 423333 h 1058333"/>
              <a:gd name="connsiteX20" fmla="*/ 2019300 w 3280834"/>
              <a:gd name="connsiteY20" fmla="*/ 414867 h 1058333"/>
              <a:gd name="connsiteX21" fmla="*/ 2023534 w 3280834"/>
              <a:gd name="connsiteY21" fmla="*/ 402167 h 1058333"/>
              <a:gd name="connsiteX22" fmla="*/ 2036234 w 3280834"/>
              <a:gd name="connsiteY22" fmla="*/ 393700 h 1058333"/>
              <a:gd name="connsiteX23" fmla="*/ 2057400 w 3280834"/>
              <a:gd name="connsiteY23" fmla="*/ 359833 h 1058333"/>
              <a:gd name="connsiteX24" fmla="*/ 2070100 w 3280834"/>
              <a:gd name="connsiteY24" fmla="*/ 334433 h 1058333"/>
              <a:gd name="connsiteX25" fmla="*/ 2095500 w 3280834"/>
              <a:gd name="connsiteY25" fmla="*/ 317500 h 1058333"/>
              <a:gd name="connsiteX26" fmla="*/ 2120900 w 3280834"/>
              <a:gd name="connsiteY26" fmla="*/ 296333 h 1058333"/>
              <a:gd name="connsiteX27" fmla="*/ 2133600 w 3280834"/>
              <a:gd name="connsiteY27" fmla="*/ 283633 h 1058333"/>
              <a:gd name="connsiteX28" fmla="*/ 2142067 w 3280834"/>
              <a:gd name="connsiteY28" fmla="*/ 270933 h 1058333"/>
              <a:gd name="connsiteX29" fmla="*/ 2154767 w 3280834"/>
              <a:gd name="connsiteY29" fmla="*/ 262467 h 1058333"/>
              <a:gd name="connsiteX30" fmla="*/ 2180167 w 3280834"/>
              <a:gd name="connsiteY30" fmla="*/ 237067 h 1058333"/>
              <a:gd name="connsiteX31" fmla="*/ 2192867 w 3280834"/>
              <a:gd name="connsiteY31" fmla="*/ 224367 h 1058333"/>
              <a:gd name="connsiteX32" fmla="*/ 2205567 w 3280834"/>
              <a:gd name="connsiteY32" fmla="*/ 211667 h 1058333"/>
              <a:gd name="connsiteX33" fmla="*/ 2214034 w 3280834"/>
              <a:gd name="connsiteY33" fmla="*/ 198967 h 1058333"/>
              <a:gd name="connsiteX34" fmla="*/ 2230967 w 3280834"/>
              <a:gd name="connsiteY34" fmla="*/ 177800 h 1058333"/>
              <a:gd name="connsiteX35" fmla="*/ 2235200 w 3280834"/>
              <a:gd name="connsiteY35" fmla="*/ 165100 h 1058333"/>
              <a:gd name="connsiteX36" fmla="*/ 2252134 w 3280834"/>
              <a:gd name="connsiteY36" fmla="*/ 152400 h 1058333"/>
              <a:gd name="connsiteX37" fmla="*/ 2260600 w 3280834"/>
              <a:gd name="connsiteY37" fmla="*/ 139700 h 1058333"/>
              <a:gd name="connsiteX38" fmla="*/ 2286000 w 3280834"/>
              <a:gd name="connsiteY38" fmla="*/ 118533 h 1058333"/>
              <a:gd name="connsiteX39" fmla="*/ 2302934 w 3280834"/>
              <a:gd name="connsiteY39" fmla="*/ 110067 h 1058333"/>
              <a:gd name="connsiteX40" fmla="*/ 2332567 w 3280834"/>
              <a:gd name="connsiteY40" fmla="*/ 80433 h 1058333"/>
              <a:gd name="connsiteX41" fmla="*/ 2345267 w 3280834"/>
              <a:gd name="connsiteY41" fmla="*/ 71967 h 1058333"/>
              <a:gd name="connsiteX42" fmla="*/ 2374900 w 3280834"/>
              <a:gd name="connsiteY42" fmla="*/ 46567 h 1058333"/>
              <a:gd name="connsiteX43" fmla="*/ 2387600 w 3280834"/>
              <a:gd name="connsiteY43" fmla="*/ 42333 h 1058333"/>
              <a:gd name="connsiteX44" fmla="*/ 2400300 w 3280834"/>
              <a:gd name="connsiteY44" fmla="*/ 33867 h 1058333"/>
              <a:gd name="connsiteX45" fmla="*/ 2429934 w 3280834"/>
              <a:gd name="connsiteY45" fmla="*/ 25400 h 1058333"/>
              <a:gd name="connsiteX46" fmla="*/ 2442634 w 3280834"/>
              <a:gd name="connsiteY46" fmla="*/ 16933 h 1058333"/>
              <a:gd name="connsiteX47" fmla="*/ 2472267 w 3280834"/>
              <a:gd name="connsiteY47" fmla="*/ 8467 h 1058333"/>
              <a:gd name="connsiteX48" fmla="*/ 2484967 w 3280834"/>
              <a:gd name="connsiteY48" fmla="*/ 4233 h 1058333"/>
              <a:gd name="connsiteX49" fmla="*/ 2527300 w 3280834"/>
              <a:gd name="connsiteY49" fmla="*/ 0 h 1058333"/>
              <a:gd name="connsiteX50" fmla="*/ 2620434 w 3280834"/>
              <a:gd name="connsiteY50" fmla="*/ 4233 h 1058333"/>
              <a:gd name="connsiteX51" fmla="*/ 2650067 w 3280834"/>
              <a:gd name="connsiteY51" fmla="*/ 12700 h 1058333"/>
              <a:gd name="connsiteX52" fmla="*/ 2679700 w 3280834"/>
              <a:gd name="connsiteY52" fmla="*/ 50800 h 1058333"/>
              <a:gd name="connsiteX53" fmla="*/ 2696634 w 3280834"/>
              <a:gd name="connsiteY53" fmla="*/ 93133 h 1058333"/>
              <a:gd name="connsiteX54" fmla="*/ 2709334 w 3280834"/>
              <a:gd name="connsiteY54" fmla="*/ 152400 h 1058333"/>
              <a:gd name="connsiteX55" fmla="*/ 2717800 w 3280834"/>
              <a:gd name="connsiteY55" fmla="*/ 186267 h 1058333"/>
              <a:gd name="connsiteX56" fmla="*/ 2722034 w 3280834"/>
              <a:gd name="connsiteY56" fmla="*/ 203200 h 1058333"/>
              <a:gd name="connsiteX57" fmla="*/ 2730500 w 3280834"/>
              <a:gd name="connsiteY57" fmla="*/ 228600 h 1058333"/>
              <a:gd name="connsiteX58" fmla="*/ 2738967 w 3280834"/>
              <a:gd name="connsiteY58" fmla="*/ 258233 h 1058333"/>
              <a:gd name="connsiteX59" fmla="*/ 2743200 w 3280834"/>
              <a:gd name="connsiteY59" fmla="*/ 270933 h 1058333"/>
              <a:gd name="connsiteX60" fmla="*/ 2755900 w 3280834"/>
              <a:gd name="connsiteY60" fmla="*/ 287867 h 1058333"/>
              <a:gd name="connsiteX61" fmla="*/ 2760134 w 3280834"/>
              <a:gd name="connsiteY61" fmla="*/ 300567 h 1058333"/>
              <a:gd name="connsiteX62" fmla="*/ 2772834 w 3280834"/>
              <a:gd name="connsiteY62" fmla="*/ 304800 h 1058333"/>
              <a:gd name="connsiteX63" fmla="*/ 2777067 w 3280834"/>
              <a:gd name="connsiteY63" fmla="*/ 321733 h 1058333"/>
              <a:gd name="connsiteX64" fmla="*/ 2802467 w 3280834"/>
              <a:gd name="connsiteY64" fmla="*/ 338667 h 1058333"/>
              <a:gd name="connsiteX65" fmla="*/ 2823634 w 3280834"/>
              <a:gd name="connsiteY65" fmla="*/ 364067 h 1058333"/>
              <a:gd name="connsiteX66" fmla="*/ 2849034 w 3280834"/>
              <a:gd name="connsiteY66" fmla="*/ 381000 h 1058333"/>
              <a:gd name="connsiteX67" fmla="*/ 2891367 w 3280834"/>
              <a:gd name="connsiteY67" fmla="*/ 406400 h 1058333"/>
              <a:gd name="connsiteX68" fmla="*/ 2904067 w 3280834"/>
              <a:gd name="connsiteY68" fmla="*/ 410633 h 1058333"/>
              <a:gd name="connsiteX69" fmla="*/ 2933700 w 3280834"/>
              <a:gd name="connsiteY69" fmla="*/ 427567 h 1058333"/>
              <a:gd name="connsiteX70" fmla="*/ 2946400 w 3280834"/>
              <a:gd name="connsiteY70" fmla="*/ 436033 h 1058333"/>
              <a:gd name="connsiteX71" fmla="*/ 2976034 w 3280834"/>
              <a:gd name="connsiteY71" fmla="*/ 444500 h 1058333"/>
              <a:gd name="connsiteX72" fmla="*/ 3005667 w 3280834"/>
              <a:gd name="connsiteY72" fmla="*/ 457200 h 1058333"/>
              <a:gd name="connsiteX73" fmla="*/ 3022600 w 3280834"/>
              <a:gd name="connsiteY73" fmla="*/ 461433 h 1058333"/>
              <a:gd name="connsiteX74" fmla="*/ 3039534 w 3280834"/>
              <a:gd name="connsiteY74" fmla="*/ 474133 h 1058333"/>
              <a:gd name="connsiteX75" fmla="*/ 3064934 w 3280834"/>
              <a:gd name="connsiteY75" fmla="*/ 482600 h 1058333"/>
              <a:gd name="connsiteX76" fmla="*/ 3077634 w 3280834"/>
              <a:gd name="connsiteY76" fmla="*/ 486833 h 1058333"/>
              <a:gd name="connsiteX77" fmla="*/ 3090334 w 3280834"/>
              <a:gd name="connsiteY77" fmla="*/ 491067 h 1058333"/>
              <a:gd name="connsiteX78" fmla="*/ 3111500 w 3280834"/>
              <a:gd name="connsiteY78" fmla="*/ 495300 h 1058333"/>
              <a:gd name="connsiteX79" fmla="*/ 3179234 w 3280834"/>
              <a:gd name="connsiteY79" fmla="*/ 508000 h 1058333"/>
              <a:gd name="connsiteX80" fmla="*/ 3213100 w 3280834"/>
              <a:gd name="connsiteY80" fmla="*/ 516467 h 1058333"/>
              <a:gd name="connsiteX81" fmla="*/ 3280834 w 3280834"/>
              <a:gd name="connsiteY81"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51567 w 3280834"/>
              <a:gd name="connsiteY14" fmla="*/ 469900 h 1058333"/>
              <a:gd name="connsiteX15" fmla="*/ 1976967 w 3280834"/>
              <a:gd name="connsiteY15" fmla="*/ 452967 h 1058333"/>
              <a:gd name="connsiteX16" fmla="*/ 1989667 w 3280834"/>
              <a:gd name="connsiteY16" fmla="*/ 440267 h 1058333"/>
              <a:gd name="connsiteX17" fmla="*/ 1993900 w 3280834"/>
              <a:gd name="connsiteY17" fmla="*/ 427567 h 1058333"/>
              <a:gd name="connsiteX18" fmla="*/ 2006600 w 3280834"/>
              <a:gd name="connsiteY18" fmla="*/ 423333 h 1058333"/>
              <a:gd name="connsiteX19" fmla="*/ 2019300 w 3280834"/>
              <a:gd name="connsiteY19" fmla="*/ 414867 h 1058333"/>
              <a:gd name="connsiteX20" fmla="*/ 2023534 w 3280834"/>
              <a:gd name="connsiteY20" fmla="*/ 402167 h 1058333"/>
              <a:gd name="connsiteX21" fmla="*/ 2036234 w 3280834"/>
              <a:gd name="connsiteY21" fmla="*/ 393700 h 1058333"/>
              <a:gd name="connsiteX22" fmla="*/ 2057400 w 3280834"/>
              <a:gd name="connsiteY22" fmla="*/ 359833 h 1058333"/>
              <a:gd name="connsiteX23" fmla="*/ 2070100 w 3280834"/>
              <a:gd name="connsiteY23" fmla="*/ 334433 h 1058333"/>
              <a:gd name="connsiteX24" fmla="*/ 2095500 w 3280834"/>
              <a:gd name="connsiteY24" fmla="*/ 317500 h 1058333"/>
              <a:gd name="connsiteX25" fmla="*/ 2120900 w 3280834"/>
              <a:gd name="connsiteY25" fmla="*/ 296333 h 1058333"/>
              <a:gd name="connsiteX26" fmla="*/ 2133600 w 3280834"/>
              <a:gd name="connsiteY26" fmla="*/ 283633 h 1058333"/>
              <a:gd name="connsiteX27" fmla="*/ 2142067 w 3280834"/>
              <a:gd name="connsiteY27" fmla="*/ 270933 h 1058333"/>
              <a:gd name="connsiteX28" fmla="*/ 2154767 w 3280834"/>
              <a:gd name="connsiteY28" fmla="*/ 262467 h 1058333"/>
              <a:gd name="connsiteX29" fmla="*/ 2180167 w 3280834"/>
              <a:gd name="connsiteY29" fmla="*/ 237067 h 1058333"/>
              <a:gd name="connsiteX30" fmla="*/ 2192867 w 3280834"/>
              <a:gd name="connsiteY30" fmla="*/ 224367 h 1058333"/>
              <a:gd name="connsiteX31" fmla="*/ 2205567 w 3280834"/>
              <a:gd name="connsiteY31" fmla="*/ 211667 h 1058333"/>
              <a:gd name="connsiteX32" fmla="*/ 2214034 w 3280834"/>
              <a:gd name="connsiteY32" fmla="*/ 198967 h 1058333"/>
              <a:gd name="connsiteX33" fmla="*/ 2230967 w 3280834"/>
              <a:gd name="connsiteY33" fmla="*/ 177800 h 1058333"/>
              <a:gd name="connsiteX34" fmla="*/ 2235200 w 3280834"/>
              <a:gd name="connsiteY34" fmla="*/ 165100 h 1058333"/>
              <a:gd name="connsiteX35" fmla="*/ 2252134 w 3280834"/>
              <a:gd name="connsiteY35" fmla="*/ 152400 h 1058333"/>
              <a:gd name="connsiteX36" fmla="*/ 2260600 w 3280834"/>
              <a:gd name="connsiteY36" fmla="*/ 139700 h 1058333"/>
              <a:gd name="connsiteX37" fmla="*/ 2286000 w 3280834"/>
              <a:gd name="connsiteY37" fmla="*/ 118533 h 1058333"/>
              <a:gd name="connsiteX38" fmla="*/ 2302934 w 3280834"/>
              <a:gd name="connsiteY38" fmla="*/ 110067 h 1058333"/>
              <a:gd name="connsiteX39" fmla="*/ 2332567 w 3280834"/>
              <a:gd name="connsiteY39" fmla="*/ 80433 h 1058333"/>
              <a:gd name="connsiteX40" fmla="*/ 2345267 w 3280834"/>
              <a:gd name="connsiteY40" fmla="*/ 71967 h 1058333"/>
              <a:gd name="connsiteX41" fmla="*/ 2374900 w 3280834"/>
              <a:gd name="connsiteY41" fmla="*/ 46567 h 1058333"/>
              <a:gd name="connsiteX42" fmla="*/ 2387600 w 3280834"/>
              <a:gd name="connsiteY42" fmla="*/ 42333 h 1058333"/>
              <a:gd name="connsiteX43" fmla="*/ 2400300 w 3280834"/>
              <a:gd name="connsiteY43" fmla="*/ 33867 h 1058333"/>
              <a:gd name="connsiteX44" fmla="*/ 2429934 w 3280834"/>
              <a:gd name="connsiteY44" fmla="*/ 25400 h 1058333"/>
              <a:gd name="connsiteX45" fmla="*/ 2442634 w 3280834"/>
              <a:gd name="connsiteY45" fmla="*/ 16933 h 1058333"/>
              <a:gd name="connsiteX46" fmla="*/ 2472267 w 3280834"/>
              <a:gd name="connsiteY46" fmla="*/ 8467 h 1058333"/>
              <a:gd name="connsiteX47" fmla="*/ 2484967 w 3280834"/>
              <a:gd name="connsiteY47" fmla="*/ 4233 h 1058333"/>
              <a:gd name="connsiteX48" fmla="*/ 2527300 w 3280834"/>
              <a:gd name="connsiteY48" fmla="*/ 0 h 1058333"/>
              <a:gd name="connsiteX49" fmla="*/ 2620434 w 3280834"/>
              <a:gd name="connsiteY49" fmla="*/ 4233 h 1058333"/>
              <a:gd name="connsiteX50" fmla="*/ 2650067 w 3280834"/>
              <a:gd name="connsiteY50" fmla="*/ 12700 h 1058333"/>
              <a:gd name="connsiteX51" fmla="*/ 2679700 w 3280834"/>
              <a:gd name="connsiteY51" fmla="*/ 50800 h 1058333"/>
              <a:gd name="connsiteX52" fmla="*/ 2696634 w 3280834"/>
              <a:gd name="connsiteY52" fmla="*/ 93133 h 1058333"/>
              <a:gd name="connsiteX53" fmla="*/ 2709334 w 3280834"/>
              <a:gd name="connsiteY53" fmla="*/ 152400 h 1058333"/>
              <a:gd name="connsiteX54" fmla="*/ 2717800 w 3280834"/>
              <a:gd name="connsiteY54" fmla="*/ 186267 h 1058333"/>
              <a:gd name="connsiteX55" fmla="*/ 2722034 w 3280834"/>
              <a:gd name="connsiteY55" fmla="*/ 203200 h 1058333"/>
              <a:gd name="connsiteX56" fmla="*/ 2730500 w 3280834"/>
              <a:gd name="connsiteY56" fmla="*/ 228600 h 1058333"/>
              <a:gd name="connsiteX57" fmla="*/ 2738967 w 3280834"/>
              <a:gd name="connsiteY57" fmla="*/ 258233 h 1058333"/>
              <a:gd name="connsiteX58" fmla="*/ 2743200 w 3280834"/>
              <a:gd name="connsiteY58" fmla="*/ 270933 h 1058333"/>
              <a:gd name="connsiteX59" fmla="*/ 2755900 w 3280834"/>
              <a:gd name="connsiteY59" fmla="*/ 287867 h 1058333"/>
              <a:gd name="connsiteX60" fmla="*/ 2760134 w 3280834"/>
              <a:gd name="connsiteY60" fmla="*/ 300567 h 1058333"/>
              <a:gd name="connsiteX61" fmla="*/ 2772834 w 3280834"/>
              <a:gd name="connsiteY61" fmla="*/ 304800 h 1058333"/>
              <a:gd name="connsiteX62" fmla="*/ 2777067 w 3280834"/>
              <a:gd name="connsiteY62" fmla="*/ 321733 h 1058333"/>
              <a:gd name="connsiteX63" fmla="*/ 2802467 w 3280834"/>
              <a:gd name="connsiteY63" fmla="*/ 338667 h 1058333"/>
              <a:gd name="connsiteX64" fmla="*/ 2823634 w 3280834"/>
              <a:gd name="connsiteY64" fmla="*/ 364067 h 1058333"/>
              <a:gd name="connsiteX65" fmla="*/ 2849034 w 3280834"/>
              <a:gd name="connsiteY65" fmla="*/ 381000 h 1058333"/>
              <a:gd name="connsiteX66" fmla="*/ 2891367 w 3280834"/>
              <a:gd name="connsiteY66" fmla="*/ 406400 h 1058333"/>
              <a:gd name="connsiteX67" fmla="*/ 2904067 w 3280834"/>
              <a:gd name="connsiteY67" fmla="*/ 410633 h 1058333"/>
              <a:gd name="connsiteX68" fmla="*/ 2933700 w 3280834"/>
              <a:gd name="connsiteY68" fmla="*/ 427567 h 1058333"/>
              <a:gd name="connsiteX69" fmla="*/ 2946400 w 3280834"/>
              <a:gd name="connsiteY69" fmla="*/ 436033 h 1058333"/>
              <a:gd name="connsiteX70" fmla="*/ 2976034 w 3280834"/>
              <a:gd name="connsiteY70" fmla="*/ 444500 h 1058333"/>
              <a:gd name="connsiteX71" fmla="*/ 3005667 w 3280834"/>
              <a:gd name="connsiteY71" fmla="*/ 457200 h 1058333"/>
              <a:gd name="connsiteX72" fmla="*/ 3022600 w 3280834"/>
              <a:gd name="connsiteY72" fmla="*/ 461433 h 1058333"/>
              <a:gd name="connsiteX73" fmla="*/ 3039534 w 3280834"/>
              <a:gd name="connsiteY73" fmla="*/ 474133 h 1058333"/>
              <a:gd name="connsiteX74" fmla="*/ 3064934 w 3280834"/>
              <a:gd name="connsiteY74" fmla="*/ 482600 h 1058333"/>
              <a:gd name="connsiteX75" fmla="*/ 3077634 w 3280834"/>
              <a:gd name="connsiteY75" fmla="*/ 486833 h 1058333"/>
              <a:gd name="connsiteX76" fmla="*/ 3090334 w 3280834"/>
              <a:gd name="connsiteY76" fmla="*/ 491067 h 1058333"/>
              <a:gd name="connsiteX77" fmla="*/ 3111500 w 3280834"/>
              <a:gd name="connsiteY77" fmla="*/ 495300 h 1058333"/>
              <a:gd name="connsiteX78" fmla="*/ 3179234 w 3280834"/>
              <a:gd name="connsiteY78" fmla="*/ 508000 h 1058333"/>
              <a:gd name="connsiteX79" fmla="*/ 3213100 w 3280834"/>
              <a:gd name="connsiteY79" fmla="*/ 516467 h 1058333"/>
              <a:gd name="connsiteX80" fmla="*/ 3280834 w 3280834"/>
              <a:gd name="connsiteY80"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76967 w 3280834"/>
              <a:gd name="connsiteY14" fmla="*/ 452967 h 1058333"/>
              <a:gd name="connsiteX15" fmla="*/ 1989667 w 3280834"/>
              <a:gd name="connsiteY15" fmla="*/ 440267 h 1058333"/>
              <a:gd name="connsiteX16" fmla="*/ 1993900 w 3280834"/>
              <a:gd name="connsiteY16" fmla="*/ 427567 h 1058333"/>
              <a:gd name="connsiteX17" fmla="*/ 2006600 w 3280834"/>
              <a:gd name="connsiteY17" fmla="*/ 423333 h 1058333"/>
              <a:gd name="connsiteX18" fmla="*/ 2019300 w 3280834"/>
              <a:gd name="connsiteY18" fmla="*/ 414867 h 1058333"/>
              <a:gd name="connsiteX19" fmla="*/ 2023534 w 3280834"/>
              <a:gd name="connsiteY19" fmla="*/ 402167 h 1058333"/>
              <a:gd name="connsiteX20" fmla="*/ 2036234 w 3280834"/>
              <a:gd name="connsiteY20" fmla="*/ 393700 h 1058333"/>
              <a:gd name="connsiteX21" fmla="*/ 2057400 w 3280834"/>
              <a:gd name="connsiteY21" fmla="*/ 359833 h 1058333"/>
              <a:gd name="connsiteX22" fmla="*/ 2070100 w 3280834"/>
              <a:gd name="connsiteY22" fmla="*/ 334433 h 1058333"/>
              <a:gd name="connsiteX23" fmla="*/ 2095500 w 3280834"/>
              <a:gd name="connsiteY23" fmla="*/ 317500 h 1058333"/>
              <a:gd name="connsiteX24" fmla="*/ 2120900 w 3280834"/>
              <a:gd name="connsiteY24" fmla="*/ 296333 h 1058333"/>
              <a:gd name="connsiteX25" fmla="*/ 2133600 w 3280834"/>
              <a:gd name="connsiteY25" fmla="*/ 283633 h 1058333"/>
              <a:gd name="connsiteX26" fmla="*/ 2142067 w 3280834"/>
              <a:gd name="connsiteY26" fmla="*/ 270933 h 1058333"/>
              <a:gd name="connsiteX27" fmla="*/ 2154767 w 3280834"/>
              <a:gd name="connsiteY27" fmla="*/ 262467 h 1058333"/>
              <a:gd name="connsiteX28" fmla="*/ 2180167 w 3280834"/>
              <a:gd name="connsiteY28" fmla="*/ 237067 h 1058333"/>
              <a:gd name="connsiteX29" fmla="*/ 2192867 w 3280834"/>
              <a:gd name="connsiteY29" fmla="*/ 224367 h 1058333"/>
              <a:gd name="connsiteX30" fmla="*/ 2205567 w 3280834"/>
              <a:gd name="connsiteY30" fmla="*/ 211667 h 1058333"/>
              <a:gd name="connsiteX31" fmla="*/ 2214034 w 3280834"/>
              <a:gd name="connsiteY31" fmla="*/ 198967 h 1058333"/>
              <a:gd name="connsiteX32" fmla="*/ 2230967 w 3280834"/>
              <a:gd name="connsiteY32" fmla="*/ 177800 h 1058333"/>
              <a:gd name="connsiteX33" fmla="*/ 2235200 w 3280834"/>
              <a:gd name="connsiteY33" fmla="*/ 165100 h 1058333"/>
              <a:gd name="connsiteX34" fmla="*/ 2252134 w 3280834"/>
              <a:gd name="connsiteY34" fmla="*/ 152400 h 1058333"/>
              <a:gd name="connsiteX35" fmla="*/ 2260600 w 3280834"/>
              <a:gd name="connsiteY35" fmla="*/ 139700 h 1058333"/>
              <a:gd name="connsiteX36" fmla="*/ 2286000 w 3280834"/>
              <a:gd name="connsiteY36" fmla="*/ 118533 h 1058333"/>
              <a:gd name="connsiteX37" fmla="*/ 2302934 w 3280834"/>
              <a:gd name="connsiteY37" fmla="*/ 110067 h 1058333"/>
              <a:gd name="connsiteX38" fmla="*/ 2332567 w 3280834"/>
              <a:gd name="connsiteY38" fmla="*/ 80433 h 1058333"/>
              <a:gd name="connsiteX39" fmla="*/ 2345267 w 3280834"/>
              <a:gd name="connsiteY39" fmla="*/ 71967 h 1058333"/>
              <a:gd name="connsiteX40" fmla="*/ 2374900 w 3280834"/>
              <a:gd name="connsiteY40" fmla="*/ 46567 h 1058333"/>
              <a:gd name="connsiteX41" fmla="*/ 2387600 w 3280834"/>
              <a:gd name="connsiteY41" fmla="*/ 42333 h 1058333"/>
              <a:gd name="connsiteX42" fmla="*/ 2400300 w 3280834"/>
              <a:gd name="connsiteY42" fmla="*/ 33867 h 1058333"/>
              <a:gd name="connsiteX43" fmla="*/ 2429934 w 3280834"/>
              <a:gd name="connsiteY43" fmla="*/ 25400 h 1058333"/>
              <a:gd name="connsiteX44" fmla="*/ 2442634 w 3280834"/>
              <a:gd name="connsiteY44" fmla="*/ 16933 h 1058333"/>
              <a:gd name="connsiteX45" fmla="*/ 2472267 w 3280834"/>
              <a:gd name="connsiteY45" fmla="*/ 8467 h 1058333"/>
              <a:gd name="connsiteX46" fmla="*/ 2484967 w 3280834"/>
              <a:gd name="connsiteY46" fmla="*/ 4233 h 1058333"/>
              <a:gd name="connsiteX47" fmla="*/ 2527300 w 3280834"/>
              <a:gd name="connsiteY47" fmla="*/ 0 h 1058333"/>
              <a:gd name="connsiteX48" fmla="*/ 2620434 w 3280834"/>
              <a:gd name="connsiteY48" fmla="*/ 4233 h 1058333"/>
              <a:gd name="connsiteX49" fmla="*/ 2650067 w 3280834"/>
              <a:gd name="connsiteY49" fmla="*/ 12700 h 1058333"/>
              <a:gd name="connsiteX50" fmla="*/ 2679700 w 3280834"/>
              <a:gd name="connsiteY50" fmla="*/ 50800 h 1058333"/>
              <a:gd name="connsiteX51" fmla="*/ 2696634 w 3280834"/>
              <a:gd name="connsiteY51" fmla="*/ 93133 h 1058333"/>
              <a:gd name="connsiteX52" fmla="*/ 2709334 w 3280834"/>
              <a:gd name="connsiteY52" fmla="*/ 152400 h 1058333"/>
              <a:gd name="connsiteX53" fmla="*/ 2717800 w 3280834"/>
              <a:gd name="connsiteY53" fmla="*/ 186267 h 1058333"/>
              <a:gd name="connsiteX54" fmla="*/ 2722034 w 3280834"/>
              <a:gd name="connsiteY54" fmla="*/ 203200 h 1058333"/>
              <a:gd name="connsiteX55" fmla="*/ 2730500 w 3280834"/>
              <a:gd name="connsiteY55" fmla="*/ 228600 h 1058333"/>
              <a:gd name="connsiteX56" fmla="*/ 2738967 w 3280834"/>
              <a:gd name="connsiteY56" fmla="*/ 258233 h 1058333"/>
              <a:gd name="connsiteX57" fmla="*/ 2743200 w 3280834"/>
              <a:gd name="connsiteY57" fmla="*/ 270933 h 1058333"/>
              <a:gd name="connsiteX58" fmla="*/ 2755900 w 3280834"/>
              <a:gd name="connsiteY58" fmla="*/ 287867 h 1058333"/>
              <a:gd name="connsiteX59" fmla="*/ 2760134 w 3280834"/>
              <a:gd name="connsiteY59" fmla="*/ 300567 h 1058333"/>
              <a:gd name="connsiteX60" fmla="*/ 2772834 w 3280834"/>
              <a:gd name="connsiteY60" fmla="*/ 304800 h 1058333"/>
              <a:gd name="connsiteX61" fmla="*/ 2777067 w 3280834"/>
              <a:gd name="connsiteY61" fmla="*/ 321733 h 1058333"/>
              <a:gd name="connsiteX62" fmla="*/ 2802467 w 3280834"/>
              <a:gd name="connsiteY62" fmla="*/ 338667 h 1058333"/>
              <a:gd name="connsiteX63" fmla="*/ 2823634 w 3280834"/>
              <a:gd name="connsiteY63" fmla="*/ 364067 h 1058333"/>
              <a:gd name="connsiteX64" fmla="*/ 2849034 w 3280834"/>
              <a:gd name="connsiteY64" fmla="*/ 381000 h 1058333"/>
              <a:gd name="connsiteX65" fmla="*/ 2891367 w 3280834"/>
              <a:gd name="connsiteY65" fmla="*/ 406400 h 1058333"/>
              <a:gd name="connsiteX66" fmla="*/ 2904067 w 3280834"/>
              <a:gd name="connsiteY66" fmla="*/ 410633 h 1058333"/>
              <a:gd name="connsiteX67" fmla="*/ 2933700 w 3280834"/>
              <a:gd name="connsiteY67" fmla="*/ 427567 h 1058333"/>
              <a:gd name="connsiteX68" fmla="*/ 2946400 w 3280834"/>
              <a:gd name="connsiteY68" fmla="*/ 436033 h 1058333"/>
              <a:gd name="connsiteX69" fmla="*/ 2976034 w 3280834"/>
              <a:gd name="connsiteY69" fmla="*/ 444500 h 1058333"/>
              <a:gd name="connsiteX70" fmla="*/ 3005667 w 3280834"/>
              <a:gd name="connsiteY70" fmla="*/ 457200 h 1058333"/>
              <a:gd name="connsiteX71" fmla="*/ 3022600 w 3280834"/>
              <a:gd name="connsiteY71" fmla="*/ 461433 h 1058333"/>
              <a:gd name="connsiteX72" fmla="*/ 3039534 w 3280834"/>
              <a:gd name="connsiteY72" fmla="*/ 474133 h 1058333"/>
              <a:gd name="connsiteX73" fmla="*/ 3064934 w 3280834"/>
              <a:gd name="connsiteY73" fmla="*/ 482600 h 1058333"/>
              <a:gd name="connsiteX74" fmla="*/ 3077634 w 3280834"/>
              <a:gd name="connsiteY74" fmla="*/ 486833 h 1058333"/>
              <a:gd name="connsiteX75" fmla="*/ 3090334 w 3280834"/>
              <a:gd name="connsiteY75" fmla="*/ 491067 h 1058333"/>
              <a:gd name="connsiteX76" fmla="*/ 3111500 w 3280834"/>
              <a:gd name="connsiteY76" fmla="*/ 495300 h 1058333"/>
              <a:gd name="connsiteX77" fmla="*/ 3179234 w 3280834"/>
              <a:gd name="connsiteY77" fmla="*/ 508000 h 1058333"/>
              <a:gd name="connsiteX78" fmla="*/ 3213100 w 3280834"/>
              <a:gd name="connsiteY78" fmla="*/ 516467 h 1058333"/>
              <a:gd name="connsiteX79" fmla="*/ 3280834 w 3280834"/>
              <a:gd name="connsiteY79"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89667 w 3280834"/>
              <a:gd name="connsiteY14" fmla="*/ 440267 h 1058333"/>
              <a:gd name="connsiteX15" fmla="*/ 1993900 w 3280834"/>
              <a:gd name="connsiteY15" fmla="*/ 427567 h 1058333"/>
              <a:gd name="connsiteX16" fmla="*/ 2006600 w 3280834"/>
              <a:gd name="connsiteY16" fmla="*/ 423333 h 1058333"/>
              <a:gd name="connsiteX17" fmla="*/ 2019300 w 3280834"/>
              <a:gd name="connsiteY17" fmla="*/ 414867 h 1058333"/>
              <a:gd name="connsiteX18" fmla="*/ 2023534 w 3280834"/>
              <a:gd name="connsiteY18" fmla="*/ 402167 h 1058333"/>
              <a:gd name="connsiteX19" fmla="*/ 2036234 w 3280834"/>
              <a:gd name="connsiteY19" fmla="*/ 393700 h 1058333"/>
              <a:gd name="connsiteX20" fmla="*/ 2057400 w 3280834"/>
              <a:gd name="connsiteY20" fmla="*/ 359833 h 1058333"/>
              <a:gd name="connsiteX21" fmla="*/ 2070100 w 3280834"/>
              <a:gd name="connsiteY21" fmla="*/ 334433 h 1058333"/>
              <a:gd name="connsiteX22" fmla="*/ 2095500 w 3280834"/>
              <a:gd name="connsiteY22" fmla="*/ 317500 h 1058333"/>
              <a:gd name="connsiteX23" fmla="*/ 2120900 w 3280834"/>
              <a:gd name="connsiteY23" fmla="*/ 296333 h 1058333"/>
              <a:gd name="connsiteX24" fmla="*/ 2133600 w 3280834"/>
              <a:gd name="connsiteY24" fmla="*/ 283633 h 1058333"/>
              <a:gd name="connsiteX25" fmla="*/ 2142067 w 3280834"/>
              <a:gd name="connsiteY25" fmla="*/ 270933 h 1058333"/>
              <a:gd name="connsiteX26" fmla="*/ 2154767 w 3280834"/>
              <a:gd name="connsiteY26" fmla="*/ 262467 h 1058333"/>
              <a:gd name="connsiteX27" fmla="*/ 2180167 w 3280834"/>
              <a:gd name="connsiteY27" fmla="*/ 237067 h 1058333"/>
              <a:gd name="connsiteX28" fmla="*/ 2192867 w 3280834"/>
              <a:gd name="connsiteY28" fmla="*/ 224367 h 1058333"/>
              <a:gd name="connsiteX29" fmla="*/ 2205567 w 3280834"/>
              <a:gd name="connsiteY29" fmla="*/ 211667 h 1058333"/>
              <a:gd name="connsiteX30" fmla="*/ 2214034 w 3280834"/>
              <a:gd name="connsiteY30" fmla="*/ 198967 h 1058333"/>
              <a:gd name="connsiteX31" fmla="*/ 2230967 w 3280834"/>
              <a:gd name="connsiteY31" fmla="*/ 177800 h 1058333"/>
              <a:gd name="connsiteX32" fmla="*/ 2235200 w 3280834"/>
              <a:gd name="connsiteY32" fmla="*/ 165100 h 1058333"/>
              <a:gd name="connsiteX33" fmla="*/ 2252134 w 3280834"/>
              <a:gd name="connsiteY33" fmla="*/ 152400 h 1058333"/>
              <a:gd name="connsiteX34" fmla="*/ 2260600 w 3280834"/>
              <a:gd name="connsiteY34" fmla="*/ 139700 h 1058333"/>
              <a:gd name="connsiteX35" fmla="*/ 2286000 w 3280834"/>
              <a:gd name="connsiteY35" fmla="*/ 118533 h 1058333"/>
              <a:gd name="connsiteX36" fmla="*/ 2302934 w 3280834"/>
              <a:gd name="connsiteY36" fmla="*/ 110067 h 1058333"/>
              <a:gd name="connsiteX37" fmla="*/ 2332567 w 3280834"/>
              <a:gd name="connsiteY37" fmla="*/ 80433 h 1058333"/>
              <a:gd name="connsiteX38" fmla="*/ 2345267 w 3280834"/>
              <a:gd name="connsiteY38" fmla="*/ 71967 h 1058333"/>
              <a:gd name="connsiteX39" fmla="*/ 2374900 w 3280834"/>
              <a:gd name="connsiteY39" fmla="*/ 46567 h 1058333"/>
              <a:gd name="connsiteX40" fmla="*/ 2387600 w 3280834"/>
              <a:gd name="connsiteY40" fmla="*/ 42333 h 1058333"/>
              <a:gd name="connsiteX41" fmla="*/ 2400300 w 3280834"/>
              <a:gd name="connsiteY41" fmla="*/ 33867 h 1058333"/>
              <a:gd name="connsiteX42" fmla="*/ 2429934 w 3280834"/>
              <a:gd name="connsiteY42" fmla="*/ 25400 h 1058333"/>
              <a:gd name="connsiteX43" fmla="*/ 2442634 w 3280834"/>
              <a:gd name="connsiteY43" fmla="*/ 16933 h 1058333"/>
              <a:gd name="connsiteX44" fmla="*/ 2472267 w 3280834"/>
              <a:gd name="connsiteY44" fmla="*/ 8467 h 1058333"/>
              <a:gd name="connsiteX45" fmla="*/ 2484967 w 3280834"/>
              <a:gd name="connsiteY45" fmla="*/ 4233 h 1058333"/>
              <a:gd name="connsiteX46" fmla="*/ 2527300 w 3280834"/>
              <a:gd name="connsiteY46" fmla="*/ 0 h 1058333"/>
              <a:gd name="connsiteX47" fmla="*/ 2620434 w 3280834"/>
              <a:gd name="connsiteY47" fmla="*/ 4233 h 1058333"/>
              <a:gd name="connsiteX48" fmla="*/ 2650067 w 3280834"/>
              <a:gd name="connsiteY48" fmla="*/ 12700 h 1058333"/>
              <a:gd name="connsiteX49" fmla="*/ 2679700 w 3280834"/>
              <a:gd name="connsiteY49" fmla="*/ 50800 h 1058333"/>
              <a:gd name="connsiteX50" fmla="*/ 2696634 w 3280834"/>
              <a:gd name="connsiteY50" fmla="*/ 93133 h 1058333"/>
              <a:gd name="connsiteX51" fmla="*/ 2709334 w 3280834"/>
              <a:gd name="connsiteY51" fmla="*/ 152400 h 1058333"/>
              <a:gd name="connsiteX52" fmla="*/ 2717800 w 3280834"/>
              <a:gd name="connsiteY52" fmla="*/ 186267 h 1058333"/>
              <a:gd name="connsiteX53" fmla="*/ 2722034 w 3280834"/>
              <a:gd name="connsiteY53" fmla="*/ 203200 h 1058333"/>
              <a:gd name="connsiteX54" fmla="*/ 2730500 w 3280834"/>
              <a:gd name="connsiteY54" fmla="*/ 228600 h 1058333"/>
              <a:gd name="connsiteX55" fmla="*/ 2738967 w 3280834"/>
              <a:gd name="connsiteY55" fmla="*/ 258233 h 1058333"/>
              <a:gd name="connsiteX56" fmla="*/ 2743200 w 3280834"/>
              <a:gd name="connsiteY56" fmla="*/ 270933 h 1058333"/>
              <a:gd name="connsiteX57" fmla="*/ 2755900 w 3280834"/>
              <a:gd name="connsiteY57" fmla="*/ 287867 h 1058333"/>
              <a:gd name="connsiteX58" fmla="*/ 2760134 w 3280834"/>
              <a:gd name="connsiteY58" fmla="*/ 300567 h 1058333"/>
              <a:gd name="connsiteX59" fmla="*/ 2772834 w 3280834"/>
              <a:gd name="connsiteY59" fmla="*/ 304800 h 1058333"/>
              <a:gd name="connsiteX60" fmla="*/ 2777067 w 3280834"/>
              <a:gd name="connsiteY60" fmla="*/ 321733 h 1058333"/>
              <a:gd name="connsiteX61" fmla="*/ 2802467 w 3280834"/>
              <a:gd name="connsiteY61" fmla="*/ 338667 h 1058333"/>
              <a:gd name="connsiteX62" fmla="*/ 2823634 w 3280834"/>
              <a:gd name="connsiteY62" fmla="*/ 364067 h 1058333"/>
              <a:gd name="connsiteX63" fmla="*/ 2849034 w 3280834"/>
              <a:gd name="connsiteY63" fmla="*/ 381000 h 1058333"/>
              <a:gd name="connsiteX64" fmla="*/ 2891367 w 3280834"/>
              <a:gd name="connsiteY64" fmla="*/ 406400 h 1058333"/>
              <a:gd name="connsiteX65" fmla="*/ 2904067 w 3280834"/>
              <a:gd name="connsiteY65" fmla="*/ 410633 h 1058333"/>
              <a:gd name="connsiteX66" fmla="*/ 2933700 w 3280834"/>
              <a:gd name="connsiteY66" fmla="*/ 427567 h 1058333"/>
              <a:gd name="connsiteX67" fmla="*/ 2946400 w 3280834"/>
              <a:gd name="connsiteY67" fmla="*/ 436033 h 1058333"/>
              <a:gd name="connsiteX68" fmla="*/ 2976034 w 3280834"/>
              <a:gd name="connsiteY68" fmla="*/ 444500 h 1058333"/>
              <a:gd name="connsiteX69" fmla="*/ 3005667 w 3280834"/>
              <a:gd name="connsiteY69" fmla="*/ 457200 h 1058333"/>
              <a:gd name="connsiteX70" fmla="*/ 3022600 w 3280834"/>
              <a:gd name="connsiteY70" fmla="*/ 461433 h 1058333"/>
              <a:gd name="connsiteX71" fmla="*/ 3039534 w 3280834"/>
              <a:gd name="connsiteY71" fmla="*/ 474133 h 1058333"/>
              <a:gd name="connsiteX72" fmla="*/ 3064934 w 3280834"/>
              <a:gd name="connsiteY72" fmla="*/ 482600 h 1058333"/>
              <a:gd name="connsiteX73" fmla="*/ 3077634 w 3280834"/>
              <a:gd name="connsiteY73" fmla="*/ 486833 h 1058333"/>
              <a:gd name="connsiteX74" fmla="*/ 3090334 w 3280834"/>
              <a:gd name="connsiteY74" fmla="*/ 491067 h 1058333"/>
              <a:gd name="connsiteX75" fmla="*/ 3111500 w 3280834"/>
              <a:gd name="connsiteY75" fmla="*/ 495300 h 1058333"/>
              <a:gd name="connsiteX76" fmla="*/ 3179234 w 3280834"/>
              <a:gd name="connsiteY76" fmla="*/ 508000 h 1058333"/>
              <a:gd name="connsiteX77" fmla="*/ 3213100 w 3280834"/>
              <a:gd name="connsiteY77" fmla="*/ 516467 h 1058333"/>
              <a:gd name="connsiteX78" fmla="*/ 3280834 w 3280834"/>
              <a:gd name="connsiteY78"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89667 w 3280834"/>
              <a:gd name="connsiteY14" fmla="*/ 440267 h 1058333"/>
              <a:gd name="connsiteX15" fmla="*/ 1993900 w 3280834"/>
              <a:gd name="connsiteY15" fmla="*/ 427567 h 1058333"/>
              <a:gd name="connsiteX16" fmla="*/ 2006600 w 3280834"/>
              <a:gd name="connsiteY16" fmla="*/ 423333 h 1058333"/>
              <a:gd name="connsiteX17" fmla="*/ 2023534 w 3280834"/>
              <a:gd name="connsiteY17" fmla="*/ 402167 h 1058333"/>
              <a:gd name="connsiteX18" fmla="*/ 2036234 w 3280834"/>
              <a:gd name="connsiteY18" fmla="*/ 393700 h 1058333"/>
              <a:gd name="connsiteX19" fmla="*/ 2057400 w 3280834"/>
              <a:gd name="connsiteY19" fmla="*/ 359833 h 1058333"/>
              <a:gd name="connsiteX20" fmla="*/ 2070100 w 3280834"/>
              <a:gd name="connsiteY20" fmla="*/ 334433 h 1058333"/>
              <a:gd name="connsiteX21" fmla="*/ 2095500 w 3280834"/>
              <a:gd name="connsiteY21" fmla="*/ 317500 h 1058333"/>
              <a:gd name="connsiteX22" fmla="*/ 2120900 w 3280834"/>
              <a:gd name="connsiteY22" fmla="*/ 296333 h 1058333"/>
              <a:gd name="connsiteX23" fmla="*/ 2133600 w 3280834"/>
              <a:gd name="connsiteY23" fmla="*/ 283633 h 1058333"/>
              <a:gd name="connsiteX24" fmla="*/ 2142067 w 3280834"/>
              <a:gd name="connsiteY24" fmla="*/ 270933 h 1058333"/>
              <a:gd name="connsiteX25" fmla="*/ 2154767 w 3280834"/>
              <a:gd name="connsiteY25" fmla="*/ 262467 h 1058333"/>
              <a:gd name="connsiteX26" fmla="*/ 2180167 w 3280834"/>
              <a:gd name="connsiteY26" fmla="*/ 237067 h 1058333"/>
              <a:gd name="connsiteX27" fmla="*/ 2192867 w 3280834"/>
              <a:gd name="connsiteY27" fmla="*/ 224367 h 1058333"/>
              <a:gd name="connsiteX28" fmla="*/ 2205567 w 3280834"/>
              <a:gd name="connsiteY28" fmla="*/ 211667 h 1058333"/>
              <a:gd name="connsiteX29" fmla="*/ 2214034 w 3280834"/>
              <a:gd name="connsiteY29" fmla="*/ 198967 h 1058333"/>
              <a:gd name="connsiteX30" fmla="*/ 2230967 w 3280834"/>
              <a:gd name="connsiteY30" fmla="*/ 177800 h 1058333"/>
              <a:gd name="connsiteX31" fmla="*/ 2235200 w 3280834"/>
              <a:gd name="connsiteY31" fmla="*/ 165100 h 1058333"/>
              <a:gd name="connsiteX32" fmla="*/ 2252134 w 3280834"/>
              <a:gd name="connsiteY32" fmla="*/ 152400 h 1058333"/>
              <a:gd name="connsiteX33" fmla="*/ 2260600 w 3280834"/>
              <a:gd name="connsiteY33" fmla="*/ 139700 h 1058333"/>
              <a:gd name="connsiteX34" fmla="*/ 2286000 w 3280834"/>
              <a:gd name="connsiteY34" fmla="*/ 118533 h 1058333"/>
              <a:gd name="connsiteX35" fmla="*/ 2302934 w 3280834"/>
              <a:gd name="connsiteY35" fmla="*/ 110067 h 1058333"/>
              <a:gd name="connsiteX36" fmla="*/ 2332567 w 3280834"/>
              <a:gd name="connsiteY36" fmla="*/ 80433 h 1058333"/>
              <a:gd name="connsiteX37" fmla="*/ 2345267 w 3280834"/>
              <a:gd name="connsiteY37" fmla="*/ 71967 h 1058333"/>
              <a:gd name="connsiteX38" fmla="*/ 2374900 w 3280834"/>
              <a:gd name="connsiteY38" fmla="*/ 46567 h 1058333"/>
              <a:gd name="connsiteX39" fmla="*/ 2387600 w 3280834"/>
              <a:gd name="connsiteY39" fmla="*/ 42333 h 1058333"/>
              <a:gd name="connsiteX40" fmla="*/ 2400300 w 3280834"/>
              <a:gd name="connsiteY40" fmla="*/ 33867 h 1058333"/>
              <a:gd name="connsiteX41" fmla="*/ 2429934 w 3280834"/>
              <a:gd name="connsiteY41" fmla="*/ 25400 h 1058333"/>
              <a:gd name="connsiteX42" fmla="*/ 2442634 w 3280834"/>
              <a:gd name="connsiteY42" fmla="*/ 16933 h 1058333"/>
              <a:gd name="connsiteX43" fmla="*/ 2472267 w 3280834"/>
              <a:gd name="connsiteY43" fmla="*/ 8467 h 1058333"/>
              <a:gd name="connsiteX44" fmla="*/ 2484967 w 3280834"/>
              <a:gd name="connsiteY44" fmla="*/ 4233 h 1058333"/>
              <a:gd name="connsiteX45" fmla="*/ 2527300 w 3280834"/>
              <a:gd name="connsiteY45" fmla="*/ 0 h 1058333"/>
              <a:gd name="connsiteX46" fmla="*/ 2620434 w 3280834"/>
              <a:gd name="connsiteY46" fmla="*/ 4233 h 1058333"/>
              <a:gd name="connsiteX47" fmla="*/ 2650067 w 3280834"/>
              <a:gd name="connsiteY47" fmla="*/ 12700 h 1058333"/>
              <a:gd name="connsiteX48" fmla="*/ 2679700 w 3280834"/>
              <a:gd name="connsiteY48" fmla="*/ 50800 h 1058333"/>
              <a:gd name="connsiteX49" fmla="*/ 2696634 w 3280834"/>
              <a:gd name="connsiteY49" fmla="*/ 93133 h 1058333"/>
              <a:gd name="connsiteX50" fmla="*/ 2709334 w 3280834"/>
              <a:gd name="connsiteY50" fmla="*/ 152400 h 1058333"/>
              <a:gd name="connsiteX51" fmla="*/ 2717800 w 3280834"/>
              <a:gd name="connsiteY51" fmla="*/ 186267 h 1058333"/>
              <a:gd name="connsiteX52" fmla="*/ 2722034 w 3280834"/>
              <a:gd name="connsiteY52" fmla="*/ 203200 h 1058333"/>
              <a:gd name="connsiteX53" fmla="*/ 2730500 w 3280834"/>
              <a:gd name="connsiteY53" fmla="*/ 228600 h 1058333"/>
              <a:gd name="connsiteX54" fmla="*/ 2738967 w 3280834"/>
              <a:gd name="connsiteY54" fmla="*/ 258233 h 1058333"/>
              <a:gd name="connsiteX55" fmla="*/ 2743200 w 3280834"/>
              <a:gd name="connsiteY55" fmla="*/ 270933 h 1058333"/>
              <a:gd name="connsiteX56" fmla="*/ 2755900 w 3280834"/>
              <a:gd name="connsiteY56" fmla="*/ 287867 h 1058333"/>
              <a:gd name="connsiteX57" fmla="*/ 2760134 w 3280834"/>
              <a:gd name="connsiteY57" fmla="*/ 300567 h 1058333"/>
              <a:gd name="connsiteX58" fmla="*/ 2772834 w 3280834"/>
              <a:gd name="connsiteY58" fmla="*/ 304800 h 1058333"/>
              <a:gd name="connsiteX59" fmla="*/ 2777067 w 3280834"/>
              <a:gd name="connsiteY59" fmla="*/ 321733 h 1058333"/>
              <a:gd name="connsiteX60" fmla="*/ 2802467 w 3280834"/>
              <a:gd name="connsiteY60" fmla="*/ 338667 h 1058333"/>
              <a:gd name="connsiteX61" fmla="*/ 2823634 w 3280834"/>
              <a:gd name="connsiteY61" fmla="*/ 364067 h 1058333"/>
              <a:gd name="connsiteX62" fmla="*/ 2849034 w 3280834"/>
              <a:gd name="connsiteY62" fmla="*/ 381000 h 1058333"/>
              <a:gd name="connsiteX63" fmla="*/ 2891367 w 3280834"/>
              <a:gd name="connsiteY63" fmla="*/ 406400 h 1058333"/>
              <a:gd name="connsiteX64" fmla="*/ 2904067 w 3280834"/>
              <a:gd name="connsiteY64" fmla="*/ 410633 h 1058333"/>
              <a:gd name="connsiteX65" fmla="*/ 2933700 w 3280834"/>
              <a:gd name="connsiteY65" fmla="*/ 427567 h 1058333"/>
              <a:gd name="connsiteX66" fmla="*/ 2946400 w 3280834"/>
              <a:gd name="connsiteY66" fmla="*/ 436033 h 1058333"/>
              <a:gd name="connsiteX67" fmla="*/ 2976034 w 3280834"/>
              <a:gd name="connsiteY67" fmla="*/ 444500 h 1058333"/>
              <a:gd name="connsiteX68" fmla="*/ 3005667 w 3280834"/>
              <a:gd name="connsiteY68" fmla="*/ 457200 h 1058333"/>
              <a:gd name="connsiteX69" fmla="*/ 3022600 w 3280834"/>
              <a:gd name="connsiteY69" fmla="*/ 461433 h 1058333"/>
              <a:gd name="connsiteX70" fmla="*/ 3039534 w 3280834"/>
              <a:gd name="connsiteY70" fmla="*/ 474133 h 1058333"/>
              <a:gd name="connsiteX71" fmla="*/ 3064934 w 3280834"/>
              <a:gd name="connsiteY71" fmla="*/ 482600 h 1058333"/>
              <a:gd name="connsiteX72" fmla="*/ 3077634 w 3280834"/>
              <a:gd name="connsiteY72" fmla="*/ 486833 h 1058333"/>
              <a:gd name="connsiteX73" fmla="*/ 3090334 w 3280834"/>
              <a:gd name="connsiteY73" fmla="*/ 491067 h 1058333"/>
              <a:gd name="connsiteX74" fmla="*/ 3111500 w 3280834"/>
              <a:gd name="connsiteY74" fmla="*/ 495300 h 1058333"/>
              <a:gd name="connsiteX75" fmla="*/ 3179234 w 3280834"/>
              <a:gd name="connsiteY75" fmla="*/ 508000 h 1058333"/>
              <a:gd name="connsiteX76" fmla="*/ 3213100 w 3280834"/>
              <a:gd name="connsiteY76" fmla="*/ 516467 h 1058333"/>
              <a:gd name="connsiteX77" fmla="*/ 3280834 w 3280834"/>
              <a:gd name="connsiteY77"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89667 w 3280834"/>
              <a:gd name="connsiteY14" fmla="*/ 440267 h 1058333"/>
              <a:gd name="connsiteX15" fmla="*/ 1993900 w 3280834"/>
              <a:gd name="connsiteY15" fmla="*/ 427567 h 1058333"/>
              <a:gd name="connsiteX16" fmla="*/ 2023534 w 3280834"/>
              <a:gd name="connsiteY16" fmla="*/ 402167 h 1058333"/>
              <a:gd name="connsiteX17" fmla="*/ 2036234 w 3280834"/>
              <a:gd name="connsiteY17" fmla="*/ 393700 h 1058333"/>
              <a:gd name="connsiteX18" fmla="*/ 2057400 w 3280834"/>
              <a:gd name="connsiteY18" fmla="*/ 359833 h 1058333"/>
              <a:gd name="connsiteX19" fmla="*/ 2070100 w 3280834"/>
              <a:gd name="connsiteY19" fmla="*/ 334433 h 1058333"/>
              <a:gd name="connsiteX20" fmla="*/ 2095500 w 3280834"/>
              <a:gd name="connsiteY20" fmla="*/ 317500 h 1058333"/>
              <a:gd name="connsiteX21" fmla="*/ 2120900 w 3280834"/>
              <a:gd name="connsiteY21" fmla="*/ 296333 h 1058333"/>
              <a:gd name="connsiteX22" fmla="*/ 2133600 w 3280834"/>
              <a:gd name="connsiteY22" fmla="*/ 283633 h 1058333"/>
              <a:gd name="connsiteX23" fmla="*/ 2142067 w 3280834"/>
              <a:gd name="connsiteY23" fmla="*/ 270933 h 1058333"/>
              <a:gd name="connsiteX24" fmla="*/ 2154767 w 3280834"/>
              <a:gd name="connsiteY24" fmla="*/ 262467 h 1058333"/>
              <a:gd name="connsiteX25" fmla="*/ 2180167 w 3280834"/>
              <a:gd name="connsiteY25" fmla="*/ 237067 h 1058333"/>
              <a:gd name="connsiteX26" fmla="*/ 2192867 w 3280834"/>
              <a:gd name="connsiteY26" fmla="*/ 224367 h 1058333"/>
              <a:gd name="connsiteX27" fmla="*/ 2205567 w 3280834"/>
              <a:gd name="connsiteY27" fmla="*/ 211667 h 1058333"/>
              <a:gd name="connsiteX28" fmla="*/ 2214034 w 3280834"/>
              <a:gd name="connsiteY28" fmla="*/ 198967 h 1058333"/>
              <a:gd name="connsiteX29" fmla="*/ 2230967 w 3280834"/>
              <a:gd name="connsiteY29" fmla="*/ 177800 h 1058333"/>
              <a:gd name="connsiteX30" fmla="*/ 2235200 w 3280834"/>
              <a:gd name="connsiteY30" fmla="*/ 165100 h 1058333"/>
              <a:gd name="connsiteX31" fmla="*/ 2252134 w 3280834"/>
              <a:gd name="connsiteY31" fmla="*/ 152400 h 1058333"/>
              <a:gd name="connsiteX32" fmla="*/ 2260600 w 3280834"/>
              <a:gd name="connsiteY32" fmla="*/ 139700 h 1058333"/>
              <a:gd name="connsiteX33" fmla="*/ 2286000 w 3280834"/>
              <a:gd name="connsiteY33" fmla="*/ 118533 h 1058333"/>
              <a:gd name="connsiteX34" fmla="*/ 2302934 w 3280834"/>
              <a:gd name="connsiteY34" fmla="*/ 110067 h 1058333"/>
              <a:gd name="connsiteX35" fmla="*/ 2332567 w 3280834"/>
              <a:gd name="connsiteY35" fmla="*/ 80433 h 1058333"/>
              <a:gd name="connsiteX36" fmla="*/ 2345267 w 3280834"/>
              <a:gd name="connsiteY36" fmla="*/ 71967 h 1058333"/>
              <a:gd name="connsiteX37" fmla="*/ 2374900 w 3280834"/>
              <a:gd name="connsiteY37" fmla="*/ 46567 h 1058333"/>
              <a:gd name="connsiteX38" fmla="*/ 2387600 w 3280834"/>
              <a:gd name="connsiteY38" fmla="*/ 42333 h 1058333"/>
              <a:gd name="connsiteX39" fmla="*/ 2400300 w 3280834"/>
              <a:gd name="connsiteY39" fmla="*/ 33867 h 1058333"/>
              <a:gd name="connsiteX40" fmla="*/ 2429934 w 3280834"/>
              <a:gd name="connsiteY40" fmla="*/ 25400 h 1058333"/>
              <a:gd name="connsiteX41" fmla="*/ 2442634 w 3280834"/>
              <a:gd name="connsiteY41" fmla="*/ 16933 h 1058333"/>
              <a:gd name="connsiteX42" fmla="*/ 2472267 w 3280834"/>
              <a:gd name="connsiteY42" fmla="*/ 8467 h 1058333"/>
              <a:gd name="connsiteX43" fmla="*/ 2484967 w 3280834"/>
              <a:gd name="connsiteY43" fmla="*/ 4233 h 1058333"/>
              <a:gd name="connsiteX44" fmla="*/ 2527300 w 3280834"/>
              <a:gd name="connsiteY44" fmla="*/ 0 h 1058333"/>
              <a:gd name="connsiteX45" fmla="*/ 2620434 w 3280834"/>
              <a:gd name="connsiteY45" fmla="*/ 4233 h 1058333"/>
              <a:gd name="connsiteX46" fmla="*/ 2650067 w 3280834"/>
              <a:gd name="connsiteY46" fmla="*/ 12700 h 1058333"/>
              <a:gd name="connsiteX47" fmla="*/ 2679700 w 3280834"/>
              <a:gd name="connsiteY47" fmla="*/ 50800 h 1058333"/>
              <a:gd name="connsiteX48" fmla="*/ 2696634 w 3280834"/>
              <a:gd name="connsiteY48" fmla="*/ 93133 h 1058333"/>
              <a:gd name="connsiteX49" fmla="*/ 2709334 w 3280834"/>
              <a:gd name="connsiteY49" fmla="*/ 152400 h 1058333"/>
              <a:gd name="connsiteX50" fmla="*/ 2717800 w 3280834"/>
              <a:gd name="connsiteY50" fmla="*/ 186267 h 1058333"/>
              <a:gd name="connsiteX51" fmla="*/ 2722034 w 3280834"/>
              <a:gd name="connsiteY51" fmla="*/ 203200 h 1058333"/>
              <a:gd name="connsiteX52" fmla="*/ 2730500 w 3280834"/>
              <a:gd name="connsiteY52" fmla="*/ 228600 h 1058333"/>
              <a:gd name="connsiteX53" fmla="*/ 2738967 w 3280834"/>
              <a:gd name="connsiteY53" fmla="*/ 258233 h 1058333"/>
              <a:gd name="connsiteX54" fmla="*/ 2743200 w 3280834"/>
              <a:gd name="connsiteY54" fmla="*/ 270933 h 1058333"/>
              <a:gd name="connsiteX55" fmla="*/ 2755900 w 3280834"/>
              <a:gd name="connsiteY55" fmla="*/ 287867 h 1058333"/>
              <a:gd name="connsiteX56" fmla="*/ 2760134 w 3280834"/>
              <a:gd name="connsiteY56" fmla="*/ 300567 h 1058333"/>
              <a:gd name="connsiteX57" fmla="*/ 2772834 w 3280834"/>
              <a:gd name="connsiteY57" fmla="*/ 304800 h 1058333"/>
              <a:gd name="connsiteX58" fmla="*/ 2777067 w 3280834"/>
              <a:gd name="connsiteY58" fmla="*/ 321733 h 1058333"/>
              <a:gd name="connsiteX59" fmla="*/ 2802467 w 3280834"/>
              <a:gd name="connsiteY59" fmla="*/ 338667 h 1058333"/>
              <a:gd name="connsiteX60" fmla="*/ 2823634 w 3280834"/>
              <a:gd name="connsiteY60" fmla="*/ 364067 h 1058333"/>
              <a:gd name="connsiteX61" fmla="*/ 2849034 w 3280834"/>
              <a:gd name="connsiteY61" fmla="*/ 381000 h 1058333"/>
              <a:gd name="connsiteX62" fmla="*/ 2891367 w 3280834"/>
              <a:gd name="connsiteY62" fmla="*/ 406400 h 1058333"/>
              <a:gd name="connsiteX63" fmla="*/ 2904067 w 3280834"/>
              <a:gd name="connsiteY63" fmla="*/ 410633 h 1058333"/>
              <a:gd name="connsiteX64" fmla="*/ 2933700 w 3280834"/>
              <a:gd name="connsiteY64" fmla="*/ 427567 h 1058333"/>
              <a:gd name="connsiteX65" fmla="*/ 2946400 w 3280834"/>
              <a:gd name="connsiteY65" fmla="*/ 436033 h 1058333"/>
              <a:gd name="connsiteX66" fmla="*/ 2976034 w 3280834"/>
              <a:gd name="connsiteY66" fmla="*/ 444500 h 1058333"/>
              <a:gd name="connsiteX67" fmla="*/ 3005667 w 3280834"/>
              <a:gd name="connsiteY67" fmla="*/ 457200 h 1058333"/>
              <a:gd name="connsiteX68" fmla="*/ 3022600 w 3280834"/>
              <a:gd name="connsiteY68" fmla="*/ 461433 h 1058333"/>
              <a:gd name="connsiteX69" fmla="*/ 3039534 w 3280834"/>
              <a:gd name="connsiteY69" fmla="*/ 474133 h 1058333"/>
              <a:gd name="connsiteX70" fmla="*/ 3064934 w 3280834"/>
              <a:gd name="connsiteY70" fmla="*/ 482600 h 1058333"/>
              <a:gd name="connsiteX71" fmla="*/ 3077634 w 3280834"/>
              <a:gd name="connsiteY71" fmla="*/ 486833 h 1058333"/>
              <a:gd name="connsiteX72" fmla="*/ 3090334 w 3280834"/>
              <a:gd name="connsiteY72" fmla="*/ 491067 h 1058333"/>
              <a:gd name="connsiteX73" fmla="*/ 3111500 w 3280834"/>
              <a:gd name="connsiteY73" fmla="*/ 495300 h 1058333"/>
              <a:gd name="connsiteX74" fmla="*/ 3179234 w 3280834"/>
              <a:gd name="connsiteY74" fmla="*/ 508000 h 1058333"/>
              <a:gd name="connsiteX75" fmla="*/ 3213100 w 3280834"/>
              <a:gd name="connsiteY75" fmla="*/ 516467 h 1058333"/>
              <a:gd name="connsiteX76" fmla="*/ 3280834 w 3280834"/>
              <a:gd name="connsiteY76"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89667 w 3280834"/>
              <a:gd name="connsiteY14" fmla="*/ 440267 h 1058333"/>
              <a:gd name="connsiteX15" fmla="*/ 2023534 w 3280834"/>
              <a:gd name="connsiteY15" fmla="*/ 402167 h 1058333"/>
              <a:gd name="connsiteX16" fmla="*/ 2036234 w 3280834"/>
              <a:gd name="connsiteY16" fmla="*/ 393700 h 1058333"/>
              <a:gd name="connsiteX17" fmla="*/ 2057400 w 3280834"/>
              <a:gd name="connsiteY17" fmla="*/ 359833 h 1058333"/>
              <a:gd name="connsiteX18" fmla="*/ 2070100 w 3280834"/>
              <a:gd name="connsiteY18" fmla="*/ 334433 h 1058333"/>
              <a:gd name="connsiteX19" fmla="*/ 2095500 w 3280834"/>
              <a:gd name="connsiteY19" fmla="*/ 317500 h 1058333"/>
              <a:gd name="connsiteX20" fmla="*/ 2120900 w 3280834"/>
              <a:gd name="connsiteY20" fmla="*/ 296333 h 1058333"/>
              <a:gd name="connsiteX21" fmla="*/ 2133600 w 3280834"/>
              <a:gd name="connsiteY21" fmla="*/ 283633 h 1058333"/>
              <a:gd name="connsiteX22" fmla="*/ 2142067 w 3280834"/>
              <a:gd name="connsiteY22" fmla="*/ 270933 h 1058333"/>
              <a:gd name="connsiteX23" fmla="*/ 2154767 w 3280834"/>
              <a:gd name="connsiteY23" fmla="*/ 262467 h 1058333"/>
              <a:gd name="connsiteX24" fmla="*/ 2180167 w 3280834"/>
              <a:gd name="connsiteY24" fmla="*/ 237067 h 1058333"/>
              <a:gd name="connsiteX25" fmla="*/ 2192867 w 3280834"/>
              <a:gd name="connsiteY25" fmla="*/ 224367 h 1058333"/>
              <a:gd name="connsiteX26" fmla="*/ 2205567 w 3280834"/>
              <a:gd name="connsiteY26" fmla="*/ 211667 h 1058333"/>
              <a:gd name="connsiteX27" fmla="*/ 2214034 w 3280834"/>
              <a:gd name="connsiteY27" fmla="*/ 198967 h 1058333"/>
              <a:gd name="connsiteX28" fmla="*/ 2230967 w 3280834"/>
              <a:gd name="connsiteY28" fmla="*/ 177800 h 1058333"/>
              <a:gd name="connsiteX29" fmla="*/ 2235200 w 3280834"/>
              <a:gd name="connsiteY29" fmla="*/ 165100 h 1058333"/>
              <a:gd name="connsiteX30" fmla="*/ 2252134 w 3280834"/>
              <a:gd name="connsiteY30" fmla="*/ 152400 h 1058333"/>
              <a:gd name="connsiteX31" fmla="*/ 2260600 w 3280834"/>
              <a:gd name="connsiteY31" fmla="*/ 139700 h 1058333"/>
              <a:gd name="connsiteX32" fmla="*/ 2286000 w 3280834"/>
              <a:gd name="connsiteY32" fmla="*/ 118533 h 1058333"/>
              <a:gd name="connsiteX33" fmla="*/ 2302934 w 3280834"/>
              <a:gd name="connsiteY33" fmla="*/ 110067 h 1058333"/>
              <a:gd name="connsiteX34" fmla="*/ 2332567 w 3280834"/>
              <a:gd name="connsiteY34" fmla="*/ 80433 h 1058333"/>
              <a:gd name="connsiteX35" fmla="*/ 2345267 w 3280834"/>
              <a:gd name="connsiteY35" fmla="*/ 71967 h 1058333"/>
              <a:gd name="connsiteX36" fmla="*/ 2374900 w 3280834"/>
              <a:gd name="connsiteY36" fmla="*/ 46567 h 1058333"/>
              <a:gd name="connsiteX37" fmla="*/ 2387600 w 3280834"/>
              <a:gd name="connsiteY37" fmla="*/ 42333 h 1058333"/>
              <a:gd name="connsiteX38" fmla="*/ 2400300 w 3280834"/>
              <a:gd name="connsiteY38" fmla="*/ 33867 h 1058333"/>
              <a:gd name="connsiteX39" fmla="*/ 2429934 w 3280834"/>
              <a:gd name="connsiteY39" fmla="*/ 25400 h 1058333"/>
              <a:gd name="connsiteX40" fmla="*/ 2442634 w 3280834"/>
              <a:gd name="connsiteY40" fmla="*/ 16933 h 1058333"/>
              <a:gd name="connsiteX41" fmla="*/ 2472267 w 3280834"/>
              <a:gd name="connsiteY41" fmla="*/ 8467 h 1058333"/>
              <a:gd name="connsiteX42" fmla="*/ 2484967 w 3280834"/>
              <a:gd name="connsiteY42" fmla="*/ 4233 h 1058333"/>
              <a:gd name="connsiteX43" fmla="*/ 2527300 w 3280834"/>
              <a:gd name="connsiteY43" fmla="*/ 0 h 1058333"/>
              <a:gd name="connsiteX44" fmla="*/ 2620434 w 3280834"/>
              <a:gd name="connsiteY44" fmla="*/ 4233 h 1058333"/>
              <a:gd name="connsiteX45" fmla="*/ 2650067 w 3280834"/>
              <a:gd name="connsiteY45" fmla="*/ 12700 h 1058333"/>
              <a:gd name="connsiteX46" fmla="*/ 2679700 w 3280834"/>
              <a:gd name="connsiteY46" fmla="*/ 50800 h 1058333"/>
              <a:gd name="connsiteX47" fmla="*/ 2696634 w 3280834"/>
              <a:gd name="connsiteY47" fmla="*/ 93133 h 1058333"/>
              <a:gd name="connsiteX48" fmla="*/ 2709334 w 3280834"/>
              <a:gd name="connsiteY48" fmla="*/ 152400 h 1058333"/>
              <a:gd name="connsiteX49" fmla="*/ 2717800 w 3280834"/>
              <a:gd name="connsiteY49" fmla="*/ 186267 h 1058333"/>
              <a:gd name="connsiteX50" fmla="*/ 2722034 w 3280834"/>
              <a:gd name="connsiteY50" fmla="*/ 203200 h 1058333"/>
              <a:gd name="connsiteX51" fmla="*/ 2730500 w 3280834"/>
              <a:gd name="connsiteY51" fmla="*/ 228600 h 1058333"/>
              <a:gd name="connsiteX52" fmla="*/ 2738967 w 3280834"/>
              <a:gd name="connsiteY52" fmla="*/ 258233 h 1058333"/>
              <a:gd name="connsiteX53" fmla="*/ 2743200 w 3280834"/>
              <a:gd name="connsiteY53" fmla="*/ 270933 h 1058333"/>
              <a:gd name="connsiteX54" fmla="*/ 2755900 w 3280834"/>
              <a:gd name="connsiteY54" fmla="*/ 287867 h 1058333"/>
              <a:gd name="connsiteX55" fmla="*/ 2760134 w 3280834"/>
              <a:gd name="connsiteY55" fmla="*/ 300567 h 1058333"/>
              <a:gd name="connsiteX56" fmla="*/ 2772834 w 3280834"/>
              <a:gd name="connsiteY56" fmla="*/ 304800 h 1058333"/>
              <a:gd name="connsiteX57" fmla="*/ 2777067 w 3280834"/>
              <a:gd name="connsiteY57" fmla="*/ 321733 h 1058333"/>
              <a:gd name="connsiteX58" fmla="*/ 2802467 w 3280834"/>
              <a:gd name="connsiteY58" fmla="*/ 338667 h 1058333"/>
              <a:gd name="connsiteX59" fmla="*/ 2823634 w 3280834"/>
              <a:gd name="connsiteY59" fmla="*/ 364067 h 1058333"/>
              <a:gd name="connsiteX60" fmla="*/ 2849034 w 3280834"/>
              <a:gd name="connsiteY60" fmla="*/ 381000 h 1058333"/>
              <a:gd name="connsiteX61" fmla="*/ 2891367 w 3280834"/>
              <a:gd name="connsiteY61" fmla="*/ 406400 h 1058333"/>
              <a:gd name="connsiteX62" fmla="*/ 2904067 w 3280834"/>
              <a:gd name="connsiteY62" fmla="*/ 410633 h 1058333"/>
              <a:gd name="connsiteX63" fmla="*/ 2933700 w 3280834"/>
              <a:gd name="connsiteY63" fmla="*/ 427567 h 1058333"/>
              <a:gd name="connsiteX64" fmla="*/ 2946400 w 3280834"/>
              <a:gd name="connsiteY64" fmla="*/ 436033 h 1058333"/>
              <a:gd name="connsiteX65" fmla="*/ 2976034 w 3280834"/>
              <a:gd name="connsiteY65" fmla="*/ 444500 h 1058333"/>
              <a:gd name="connsiteX66" fmla="*/ 3005667 w 3280834"/>
              <a:gd name="connsiteY66" fmla="*/ 457200 h 1058333"/>
              <a:gd name="connsiteX67" fmla="*/ 3022600 w 3280834"/>
              <a:gd name="connsiteY67" fmla="*/ 461433 h 1058333"/>
              <a:gd name="connsiteX68" fmla="*/ 3039534 w 3280834"/>
              <a:gd name="connsiteY68" fmla="*/ 474133 h 1058333"/>
              <a:gd name="connsiteX69" fmla="*/ 3064934 w 3280834"/>
              <a:gd name="connsiteY69" fmla="*/ 482600 h 1058333"/>
              <a:gd name="connsiteX70" fmla="*/ 3077634 w 3280834"/>
              <a:gd name="connsiteY70" fmla="*/ 486833 h 1058333"/>
              <a:gd name="connsiteX71" fmla="*/ 3090334 w 3280834"/>
              <a:gd name="connsiteY71" fmla="*/ 491067 h 1058333"/>
              <a:gd name="connsiteX72" fmla="*/ 3111500 w 3280834"/>
              <a:gd name="connsiteY72" fmla="*/ 495300 h 1058333"/>
              <a:gd name="connsiteX73" fmla="*/ 3179234 w 3280834"/>
              <a:gd name="connsiteY73" fmla="*/ 508000 h 1058333"/>
              <a:gd name="connsiteX74" fmla="*/ 3213100 w 3280834"/>
              <a:gd name="connsiteY74" fmla="*/ 516467 h 1058333"/>
              <a:gd name="connsiteX75" fmla="*/ 3280834 w 3280834"/>
              <a:gd name="connsiteY75"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89667 w 3280834"/>
              <a:gd name="connsiteY14" fmla="*/ 440267 h 1058333"/>
              <a:gd name="connsiteX15" fmla="*/ 2023534 w 3280834"/>
              <a:gd name="connsiteY15" fmla="*/ 402167 h 1058333"/>
              <a:gd name="connsiteX16" fmla="*/ 2057400 w 3280834"/>
              <a:gd name="connsiteY16" fmla="*/ 359833 h 1058333"/>
              <a:gd name="connsiteX17" fmla="*/ 2070100 w 3280834"/>
              <a:gd name="connsiteY17" fmla="*/ 334433 h 1058333"/>
              <a:gd name="connsiteX18" fmla="*/ 2095500 w 3280834"/>
              <a:gd name="connsiteY18" fmla="*/ 317500 h 1058333"/>
              <a:gd name="connsiteX19" fmla="*/ 2120900 w 3280834"/>
              <a:gd name="connsiteY19" fmla="*/ 296333 h 1058333"/>
              <a:gd name="connsiteX20" fmla="*/ 2133600 w 3280834"/>
              <a:gd name="connsiteY20" fmla="*/ 283633 h 1058333"/>
              <a:gd name="connsiteX21" fmla="*/ 2142067 w 3280834"/>
              <a:gd name="connsiteY21" fmla="*/ 270933 h 1058333"/>
              <a:gd name="connsiteX22" fmla="*/ 2154767 w 3280834"/>
              <a:gd name="connsiteY22" fmla="*/ 262467 h 1058333"/>
              <a:gd name="connsiteX23" fmla="*/ 2180167 w 3280834"/>
              <a:gd name="connsiteY23" fmla="*/ 237067 h 1058333"/>
              <a:gd name="connsiteX24" fmla="*/ 2192867 w 3280834"/>
              <a:gd name="connsiteY24" fmla="*/ 224367 h 1058333"/>
              <a:gd name="connsiteX25" fmla="*/ 2205567 w 3280834"/>
              <a:gd name="connsiteY25" fmla="*/ 211667 h 1058333"/>
              <a:gd name="connsiteX26" fmla="*/ 2214034 w 3280834"/>
              <a:gd name="connsiteY26" fmla="*/ 198967 h 1058333"/>
              <a:gd name="connsiteX27" fmla="*/ 2230967 w 3280834"/>
              <a:gd name="connsiteY27" fmla="*/ 177800 h 1058333"/>
              <a:gd name="connsiteX28" fmla="*/ 2235200 w 3280834"/>
              <a:gd name="connsiteY28" fmla="*/ 165100 h 1058333"/>
              <a:gd name="connsiteX29" fmla="*/ 2252134 w 3280834"/>
              <a:gd name="connsiteY29" fmla="*/ 152400 h 1058333"/>
              <a:gd name="connsiteX30" fmla="*/ 2260600 w 3280834"/>
              <a:gd name="connsiteY30" fmla="*/ 139700 h 1058333"/>
              <a:gd name="connsiteX31" fmla="*/ 2286000 w 3280834"/>
              <a:gd name="connsiteY31" fmla="*/ 118533 h 1058333"/>
              <a:gd name="connsiteX32" fmla="*/ 2302934 w 3280834"/>
              <a:gd name="connsiteY32" fmla="*/ 110067 h 1058333"/>
              <a:gd name="connsiteX33" fmla="*/ 2332567 w 3280834"/>
              <a:gd name="connsiteY33" fmla="*/ 80433 h 1058333"/>
              <a:gd name="connsiteX34" fmla="*/ 2345267 w 3280834"/>
              <a:gd name="connsiteY34" fmla="*/ 71967 h 1058333"/>
              <a:gd name="connsiteX35" fmla="*/ 2374900 w 3280834"/>
              <a:gd name="connsiteY35" fmla="*/ 46567 h 1058333"/>
              <a:gd name="connsiteX36" fmla="*/ 2387600 w 3280834"/>
              <a:gd name="connsiteY36" fmla="*/ 42333 h 1058333"/>
              <a:gd name="connsiteX37" fmla="*/ 2400300 w 3280834"/>
              <a:gd name="connsiteY37" fmla="*/ 33867 h 1058333"/>
              <a:gd name="connsiteX38" fmla="*/ 2429934 w 3280834"/>
              <a:gd name="connsiteY38" fmla="*/ 25400 h 1058333"/>
              <a:gd name="connsiteX39" fmla="*/ 2442634 w 3280834"/>
              <a:gd name="connsiteY39" fmla="*/ 16933 h 1058333"/>
              <a:gd name="connsiteX40" fmla="*/ 2472267 w 3280834"/>
              <a:gd name="connsiteY40" fmla="*/ 8467 h 1058333"/>
              <a:gd name="connsiteX41" fmla="*/ 2484967 w 3280834"/>
              <a:gd name="connsiteY41" fmla="*/ 4233 h 1058333"/>
              <a:gd name="connsiteX42" fmla="*/ 2527300 w 3280834"/>
              <a:gd name="connsiteY42" fmla="*/ 0 h 1058333"/>
              <a:gd name="connsiteX43" fmla="*/ 2620434 w 3280834"/>
              <a:gd name="connsiteY43" fmla="*/ 4233 h 1058333"/>
              <a:gd name="connsiteX44" fmla="*/ 2650067 w 3280834"/>
              <a:gd name="connsiteY44" fmla="*/ 12700 h 1058333"/>
              <a:gd name="connsiteX45" fmla="*/ 2679700 w 3280834"/>
              <a:gd name="connsiteY45" fmla="*/ 50800 h 1058333"/>
              <a:gd name="connsiteX46" fmla="*/ 2696634 w 3280834"/>
              <a:gd name="connsiteY46" fmla="*/ 93133 h 1058333"/>
              <a:gd name="connsiteX47" fmla="*/ 2709334 w 3280834"/>
              <a:gd name="connsiteY47" fmla="*/ 152400 h 1058333"/>
              <a:gd name="connsiteX48" fmla="*/ 2717800 w 3280834"/>
              <a:gd name="connsiteY48" fmla="*/ 186267 h 1058333"/>
              <a:gd name="connsiteX49" fmla="*/ 2722034 w 3280834"/>
              <a:gd name="connsiteY49" fmla="*/ 203200 h 1058333"/>
              <a:gd name="connsiteX50" fmla="*/ 2730500 w 3280834"/>
              <a:gd name="connsiteY50" fmla="*/ 228600 h 1058333"/>
              <a:gd name="connsiteX51" fmla="*/ 2738967 w 3280834"/>
              <a:gd name="connsiteY51" fmla="*/ 258233 h 1058333"/>
              <a:gd name="connsiteX52" fmla="*/ 2743200 w 3280834"/>
              <a:gd name="connsiteY52" fmla="*/ 270933 h 1058333"/>
              <a:gd name="connsiteX53" fmla="*/ 2755900 w 3280834"/>
              <a:gd name="connsiteY53" fmla="*/ 287867 h 1058333"/>
              <a:gd name="connsiteX54" fmla="*/ 2760134 w 3280834"/>
              <a:gd name="connsiteY54" fmla="*/ 300567 h 1058333"/>
              <a:gd name="connsiteX55" fmla="*/ 2772834 w 3280834"/>
              <a:gd name="connsiteY55" fmla="*/ 304800 h 1058333"/>
              <a:gd name="connsiteX56" fmla="*/ 2777067 w 3280834"/>
              <a:gd name="connsiteY56" fmla="*/ 321733 h 1058333"/>
              <a:gd name="connsiteX57" fmla="*/ 2802467 w 3280834"/>
              <a:gd name="connsiteY57" fmla="*/ 338667 h 1058333"/>
              <a:gd name="connsiteX58" fmla="*/ 2823634 w 3280834"/>
              <a:gd name="connsiteY58" fmla="*/ 364067 h 1058333"/>
              <a:gd name="connsiteX59" fmla="*/ 2849034 w 3280834"/>
              <a:gd name="connsiteY59" fmla="*/ 381000 h 1058333"/>
              <a:gd name="connsiteX60" fmla="*/ 2891367 w 3280834"/>
              <a:gd name="connsiteY60" fmla="*/ 406400 h 1058333"/>
              <a:gd name="connsiteX61" fmla="*/ 2904067 w 3280834"/>
              <a:gd name="connsiteY61" fmla="*/ 410633 h 1058333"/>
              <a:gd name="connsiteX62" fmla="*/ 2933700 w 3280834"/>
              <a:gd name="connsiteY62" fmla="*/ 427567 h 1058333"/>
              <a:gd name="connsiteX63" fmla="*/ 2946400 w 3280834"/>
              <a:gd name="connsiteY63" fmla="*/ 436033 h 1058333"/>
              <a:gd name="connsiteX64" fmla="*/ 2976034 w 3280834"/>
              <a:gd name="connsiteY64" fmla="*/ 444500 h 1058333"/>
              <a:gd name="connsiteX65" fmla="*/ 3005667 w 3280834"/>
              <a:gd name="connsiteY65" fmla="*/ 457200 h 1058333"/>
              <a:gd name="connsiteX66" fmla="*/ 3022600 w 3280834"/>
              <a:gd name="connsiteY66" fmla="*/ 461433 h 1058333"/>
              <a:gd name="connsiteX67" fmla="*/ 3039534 w 3280834"/>
              <a:gd name="connsiteY67" fmla="*/ 474133 h 1058333"/>
              <a:gd name="connsiteX68" fmla="*/ 3064934 w 3280834"/>
              <a:gd name="connsiteY68" fmla="*/ 482600 h 1058333"/>
              <a:gd name="connsiteX69" fmla="*/ 3077634 w 3280834"/>
              <a:gd name="connsiteY69" fmla="*/ 486833 h 1058333"/>
              <a:gd name="connsiteX70" fmla="*/ 3090334 w 3280834"/>
              <a:gd name="connsiteY70" fmla="*/ 491067 h 1058333"/>
              <a:gd name="connsiteX71" fmla="*/ 3111500 w 3280834"/>
              <a:gd name="connsiteY71" fmla="*/ 495300 h 1058333"/>
              <a:gd name="connsiteX72" fmla="*/ 3179234 w 3280834"/>
              <a:gd name="connsiteY72" fmla="*/ 508000 h 1058333"/>
              <a:gd name="connsiteX73" fmla="*/ 3213100 w 3280834"/>
              <a:gd name="connsiteY73" fmla="*/ 516467 h 1058333"/>
              <a:gd name="connsiteX74" fmla="*/ 3280834 w 3280834"/>
              <a:gd name="connsiteY74"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89667 w 3280834"/>
              <a:gd name="connsiteY14" fmla="*/ 440267 h 1058333"/>
              <a:gd name="connsiteX15" fmla="*/ 2057400 w 3280834"/>
              <a:gd name="connsiteY15" fmla="*/ 359833 h 1058333"/>
              <a:gd name="connsiteX16" fmla="*/ 2070100 w 3280834"/>
              <a:gd name="connsiteY16" fmla="*/ 334433 h 1058333"/>
              <a:gd name="connsiteX17" fmla="*/ 2095500 w 3280834"/>
              <a:gd name="connsiteY17" fmla="*/ 317500 h 1058333"/>
              <a:gd name="connsiteX18" fmla="*/ 2120900 w 3280834"/>
              <a:gd name="connsiteY18" fmla="*/ 296333 h 1058333"/>
              <a:gd name="connsiteX19" fmla="*/ 2133600 w 3280834"/>
              <a:gd name="connsiteY19" fmla="*/ 283633 h 1058333"/>
              <a:gd name="connsiteX20" fmla="*/ 2142067 w 3280834"/>
              <a:gd name="connsiteY20" fmla="*/ 270933 h 1058333"/>
              <a:gd name="connsiteX21" fmla="*/ 2154767 w 3280834"/>
              <a:gd name="connsiteY21" fmla="*/ 262467 h 1058333"/>
              <a:gd name="connsiteX22" fmla="*/ 2180167 w 3280834"/>
              <a:gd name="connsiteY22" fmla="*/ 237067 h 1058333"/>
              <a:gd name="connsiteX23" fmla="*/ 2192867 w 3280834"/>
              <a:gd name="connsiteY23" fmla="*/ 224367 h 1058333"/>
              <a:gd name="connsiteX24" fmla="*/ 2205567 w 3280834"/>
              <a:gd name="connsiteY24" fmla="*/ 211667 h 1058333"/>
              <a:gd name="connsiteX25" fmla="*/ 2214034 w 3280834"/>
              <a:gd name="connsiteY25" fmla="*/ 198967 h 1058333"/>
              <a:gd name="connsiteX26" fmla="*/ 2230967 w 3280834"/>
              <a:gd name="connsiteY26" fmla="*/ 177800 h 1058333"/>
              <a:gd name="connsiteX27" fmla="*/ 2235200 w 3280834"/>
              <a:gd name="connsiteY27" fmla="*/ 165100 h 1058333"/>
              <a:gd name="connsiteX28" fmla="*/ 2252134 w 3280834"/>
              <a:gd name="connsiteY28" fmla="*/ 152400 h 1058333"/>
              <a:gd name="connsiteX29" fmla="*/ 2260600 w 3280834"/>
              <a:gd name="connsiteY29" fmla="*/ 139700 h 1058333"/>
              <a:gd name="connsiteX30" fmla="*/ 2286000 w 3280834"/>
              <a:gd name="connsiteY30" fmla="*/ 118533 h 1058333"/>
              <a:gd name="connsiteX31" fmla="*/ 2302934 w 3280834"/>
              <a:gd name="connsiteY31" fmla="*/ 110067 h 1058333"/>
              <a:gd name="connsiteX32" fmla="*/ 2332567 w 3280834"/>
              <a:gd name="connsiteY32" fmla="*/ 80433 h 1058333"/>
              <a:gd name="connsiteX33" fmla="*/ 2345267 w 3280834"/>
              <a:gd name="connsiteY33" fmla="*/ 71967 h 1058333"/>
              <a:gd name="connsiteX34" fmla="*/ 2374900 w 3280834"/>
              <a:gd name="connsiteY34" fmla="*/ 46567 h 1058333"/>
              <a:gd name="connsiteX35" fmla="*/ 2387600 w 3280834"/>
              <a:gd name="connsiteY35" fmla="*/ 42333 h 1058333"/>
              <a:gd name="connsiteX36" fmla="*/ 2400300 w 3280834"/>
              <a:gd name="connsiteY36" fmla="*/ 33867 h 1058333"/>
              <a:gd name="connsiteX37" fmla="*/ 2429934 w 3280834"/>
              <a:gd name="connsiteY37" fmla="*/ 25400 h 1058333"/>
              <a:gd name="connsiteX38" fmla="*/ 2442634 w 3280834"/>
              <a:gd name="connsiteY38" fmla="*/ 16933 h 1058333"/>
              <a:gd name="connsiteX39" fmla="*/ 2472267 w 3280834"/>
              <a:gd name="connsiteY39" fmla="*/ 8467 h 1058333"/>
              <a:gd name="connsiteX40" fmla="*/ 2484967 w 3280834"/>
              <a:gd name="connsiteY40" fmla="*/ 4233 h 1058333"/>
              <a:gd name="connsiteX41" fmla="*/ 2527300 w 3280834"/>
              <a:gd name="connsiteY41" fmla="*/ 0 h 1058333"/>
              <a:gd name="connsiteX42" fmla="*/ 2620434 w 3280834"/>
              <a:gd name="connsiteY42" fmla="*/ 4233 h 1058333"/>
              <a:gd name="connsiteX43" fmla="*/ 2650067 w 3280834"/>
              <a:gd name="connsiteY43" fmla="*/ 12700 h 1058333"/>
              <a:gd name="connsiteX44" fmla="*/ 2679700 w 3280834"/>
              <a:gd name="connsiteY44" fmla="*/ 50800 h 1058333"/>
              <a:gd name="connsiteX45" fmla="*/ 2696634 w 3280834"/>
              <a:gd name="connsiteY45" fmla="*/ 93133 h 1058333"/>
              <a:gd name="connsiteX46" fmla="*/ 2709334 w 3280834"/>
              <a:gd name="connsiteY46" fmla="*/ 152400 h 1058333"/>
              <a:gd name="connsiteX47" fmla="*/ 2717800 w 3280834"/>
              <a:gd name="connsiteY47" fmla="*/ 186267 h 1058333"/>
              <a:gd name="connsiteX48" fmla="*/ 2722034 w 3280834"/>
              <a:gd name="connsiteY48" fmla="*/ 203200 h 1058333"/>
              <a:gd name="connsiteX49" fmla="*/ 2730500 w 3280834"/>
              <a:gd name="connsiteY49" fmla="*/ 228600 h 1058333"/>
              <a:gd name="connsiteX50" fmla="*/ 2738967 w 3280834"/>
              <a:gd name="connsiteY50" fmla="*/ 258233 h 1058333"/>
              <a:gd name="connsiteX51" fmla="*/ 2743200 w 3280834"/>
              <a:gd name="connsiteY51" fmla="*/ 270933 h 1058333"/>
              <a:gd name="connsiteX52" fmla="*/ 2755900 w 3280834"/>
              <a:gd name="connsiteY52" fmla="*/ 287867 h 1058333"/>
              <a:gd name="connsiteX53" fmla="*/ 2760134 w 3280834"/>
              <a:gd name="connsiteY53" fmla="*/ 300567 h 1058333"/>
              <a:gd name="connsiteX54" fmla="*/ 2772834 w 3280834"/>
              <a:gd name="connsiteY54" fmla="*/ 304800 h 1058333"/>
              <a:gd name="connsiteX55" fmla="*/ 2777067 w 3280834"/>
              <a:gd name="connsiteY55" fmla="*/ 321733 h 1058333"/>
              <a:gd name="connsiteX56" fmla="*/ 2802467 w 3280834"/>
              <a:gd name="connsiteY56" fmla="*/ 338667 h 1058333"/>
              <a:gd name="connsiteX57" fmla="*/ 2823634 w 3280834"/>
              <a:gd name="connsiteY57" fmla="*/ 364067 h 1058333"/>
              <a:gd name="connsiteX58" fmla="*/ 2849034 w 3280834"/>
              <a:gd name="connsiteY58" fmla="*/ 381000 h 1058333"/>
              <a:gd name="connsiteX59" fmla="*/ 2891367 w 3280834"/>
              <a:gd name="connsiteY59" fmla="*/ 406400 h 1058333"/>
              <a:gd name="connsiteX60" fmla="*/ 2904067 w 3280834"/>
              <a:gd name="connsiteY60" fmla="*/ 410633 h 1058333"/>
              <a:gd name="connsiteX61" fmla="*/ 2933700 w 3280834"/>
              <a:gd name="connsiteY61" fmla="*/ 427567 h 1058333"/>
              <a:gd name="connsiteX62" fmla="*/ 2946400 w 3280834"/>
              <a:gd name="connsiteY62" fmla="*/ 436033 h 1058333"/>
              <a:gd name="connsiteX63" fmla="*/ 2976034 w 3280834"/>
              <a:gd name="connsiteY63" fmla="*/ 444500 h 1058333"/>
              <a:gd name="connsiteX64" fmla="*/ 3005667 w 3280834"/>
              <a:gd name="connsiteY64" fmla="*/ 457200 h 1058333"/>
              <a:gd name="connsiteX65" fmla="*/ 3022600 w 3280834"/>
              <a:gd name="connsiteY65" fmla="*/ 461433 h 1058333"/>
              <a:gd name="connsiteX66" fmla="*/ 3039534 w 3280834"/>
              <a:gd name="connsiteY66" fmla="*/ 474133 h 1058333"/>
              <a:gd name="connsiteX67" fmla="*/ 3064934 w 3280834"/>
              <a:gd name="connsiteY67" fmla="*/ 482600 h 1058333"/>
              <a:gd name="connsiteX68" fmla="*/ 3077634 w 3280834"/>
              <a:gd name="connsiteY68" fmla="*/ 486833 h 1058333"/>
              <a:gd name="connsiteX69" fmla="*/ 3090334 w 3280834"/>
              <a:gd name="connsiteY69" fmla="*/ 491067 h 1058333"/>
              <a:gd name="connsiteX70" fmla="*/ 3111500 w 3280834"/>
              <a:gd name="connsiteY70" fmla="*/ 495300 h 1058333"/>
              <a:gd name="connsiteX71" fmla="*/ 3179234 w 3280834"/>
              <a:gd name="connsiteY71" fmla="*/ 508000 h 1058333"/>
              <a:gd name="connsiteX72" fmla="*/ 3213100 w 3280834"/>
              <a:gd name="connsiteY72" fmla="*/ 516467 h 1058333"/>
              <a:gd name="connsiteX73" fmla="*/ 3280834 w 3280834"/>
              <a:gd name="connsiteY7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83834 w 3280834"/>
              <a:gd name="connsiteY13" fmla="*/ 533400 h 1058333"/>
              <a:gd name="connsiteX14" fmla="*/ 1955800 w 3280834"/>
              <a:gd name="connsiteY14" fmla="*/ 410634 h 1058333"/>
              <a:gd name="connsiteX15" fmla="*/ 2057400 w 3280834"/>
              <a:gd name="connsiteY15" fmla="*/ 359833 h 1058333"/>
              <a:gd name="connsiteX16" fmla="*/ 2070100 w 3280834"/>
              <a:gd name="connsiteY16" fmla="*/ 334433 h 1058333"/>
              <a:gd name="connsiteX17" fmla="*/ 2095500 w 3280834"/>
              <a:gd name="connsiteY17" fmla="*/ 317500 h 1058333"/>
              <a:gd name="connsiteX18" fmla="*/ 2120900 w 3280834"/>
              <a:gd name="connsiteY18" fmla="*/ 296333 h 1058333"/>
              <a:gd name="connsiteX19" fmla="*/ 2133600 w 3280834"/>
              <a:gd name="connsiteY19" fmla="*/ 283633 h 1058333"/>
              <a:gd name="connsiteX20" fmla="*/ 2142067 w 3280834"/>
              <a:gd name="connsiteY20" fmla="*/ 270933 h 1058333"/>
              <a:gd name="connsiteX21" fmla="*/ 2154767 w 3280834"/>
              <a:gd name="connsiteY21" fmla="*/ 262467 h 1058333"/>
              <a:gd name="connsiteX22" fmla="*/ 2180167 w 3280834"/>
              <a:gd name="connsiteY22" fmla="*/ 237067 h 1058333"/>
              <a:gd name="connsiteX23" fmla="*/ 2192867 w 3280834"/>
              <a:gd name="connsiteY23" fmla="*/ 224367 h 1058333"/>
              <a:gd name="connsiteX24" fmla="*/ 2205567 w 3280834"/>
              <a:gd name="connsiteY24" fmla="*/ 211667 h 1058333"/>
              <a:gd name="connsiteX25" fmla="*/ 2214034 w 3280834"/>
              <a:gd name="connsiteY25" fmla="*/ 198967 h 1058333"/>
              <a:gd name="connsiteX26" fmla="*/ 2230967 w 3280834"/>
              <a:gd name="connsiteY26" fmla="*/ 177800 h 1058333"/>
              <a:gd name="connsiteX27" fmla="*/ 2235200 w 3280834"/>
              <a:gd name="connsiteY27" fmla="*/ 165100 h 1058333"/>
              <a:gd name="connsiteX28" fmla="*/ 2252134 w 3280834"/>
              <a:gd name="connsiteY28" fmla="*/ 152400 h 1058333"/>
              <a:gd name="connsiteX29" fmla="*/ 2260600 w 3280834"/>
              <a:gd name="connsiteY29" fmla="*/ 139700 h 1058333"/>
              <a:gd name="connsiteX30" fmla="*/ 2286000 w 3280834"/>
              <a:gd name="connsiteY30" fmla="*/ 118533 h 1058333"/>
              <a:gd name="connsiteX31" fmla="*/ 2302934 w 3280834"/>
              <a:gd name="connsiteY31" fmla="*/ 110067 h 1058333"/>
              <a:gd name="connsiteX32" fmla="*/ 2332567 w 3280834"/>
              <a:gd name="connsiteY32" fmla="*/ 80433 h 1058333"/>
              <a:gd name="connsiteX33" fmla="*/ 2345267 w 3280834"/>
              <a:gd name="connsiteY33" fmla="*/ 71967 h 1058333"/>
              <a:gd name="connsiteX34" fmla="*/ 2374900 w 3280834"/>
              <a:gd name="connsiteY34" fmla="*/ 46567 h 1058333"/>
              <a:gd name="connsiteX35" fmla="*/ 2387600 w 3280834"/>
              <a:gd name="connsiteY35" fmla="*/ 42333 h 1058333"/>
              <a:gd name="connsiteX36" fmla="*/ 2400300 w 3280834"/>
              <a:gd name="connsiteY36" fmla="*/ 33867 h 1058333"/>
              <a:gd name="connsiteX37" fmla="*/ 2429934 w 3280834"/>
              <a:gd name="connsiteY37" fmla="*/ 25400 h 1058333"/>
              <a:gd name="connsiteX38" fmla="*/ 2442634 w 3280834"/>
              <a:gd name="connsiteY38" fmla="*/ 16933 h 1058333"/>
              <a:gd name="connsiteX39" fmla="*/ 2472267 w 3280834"/>
              <a:gd name="connsiteY39" fmla="*/ 8467 h 1058333"/>
              <a:gd name="connsiteX40" fmla="*/ 2484967 w 3280834"/>
              <a:gd name="connsiteY40" fmla="*/ 4233 h 1058333"/>
              <a:gd name="connsiteX41" fmla="*/ 2527300 w 3280834"/>
              <a:gd name="connsiteY41" fmla="*/ 0 h 1058333"/>
              <a:gd name="connsiteX42" fmla="*/ 2620434 w 3280834"/>
              <a:gd name="connsiteY42" fmla="*/ 4233 h 1058333"/>
              <a:gd name="connsiteX43" fmla="*/ 2650067 w 3280834"/>
              <a:gd name="connsiteY43" fmla="*/ 12700 h 1058333"/>
              <a:gd name="connsiteX44" fmla="*/ 2679700 w 3280834"/>
              <a:gd name="connsiteY44" fmla="*/ 50800 h 1058333"/>
              <a:gd name="connsiteX45" fmla="*/ 2696634 w 3280834"/>
              <a:gd name="connsiteY45" fmla="*/ 93133 h 1058333"/>
              <a:gd name="connsiteX46" fmla="*/ 2709334 w 3280834"/>
              <a:gd name="connsiteY46" fmla="*/ 152400 h 1058333"/>
              <a:gd name="connsiteX47" fmla="*/ 2717800 w 3280834"/>
              <a:gd name="connsiteY47" fmla="*/ 186267 h 1058333"/>
              <a:gd name="connsiteX48" fmla="*/ 2722034 w 3280834"/>
              <a:gd name="connsiteY48" fmla="*/ 203200 h 1058333"/>
              <a:gd name="connsiteX49" fmla="*/ 2730500 w 3280834"/>
              <a:gd name="connsiteY49" fmla="*/ 228600 h 1058333"/>
              <a:gd name="connsiteX50" fmla="*/ 2738967 w 3280834"/>
              <a:gd name="connsiteY50" fmla="*/ 258233 h 1058333"/>
              <a:gd name="connsiteX51" fmla="*/ 2743200 w 3280834"/>
              <a:gd name="connsiteY51" fmla="*/ 270933 h 1058333"/>
              <a:gd name="connsiteX52" fmla="*/ 2755900 w 3280834"/>
              <a:gd name="connsiteY52" fmla="*/ 287867 h 1058333"/>
              <a:gd name="connsiteX53" fmla="*/ 2760134 w 3280834"/>
              <a:gd name="connsiteY53" fmla="*/ 300567 h 1058333"/>
              <a:gd name="connsiteX54" fmla="*/ 2772834 w 3280834"/>
              <a:gd name="connsiteY54" fmla="*/ 304800 h 1058333"/>
              <a:gd name="connsiteX55" fmla="*/ 2777067 w 3280834"/>
              <a:gd name="connsiteY55" fmla="*/ 321733 h 1058333"/>
              <a:gd name="connsiteX56" fmla="*/ 2802467 w 3280834"/>
              <a:gd name="connsiteY56" fmla="*/ 338667 h 1058333"/>
              <a:gd name="connsiteX57" fmla="*/ 2823634 w 3280834"/>
              <a:gd name="connsiteY57" fmla="*/ 364067 h 1058333"/>
              <a:gd name="connsiteX58" fmla="*/ 2849034 w 3280834"/>
              <a:gd name="connsiteY58" fmla="*/ 381000 h 1058333"/>
              <a:gd name="connsiteX59" fmla="*/ 2891367 w 3280834"/>
              <a:gd name="connsiteY59" fmla="*/ 406400 h 1058333"/>
              <a:gd name="connsiteX60" fmla="*/ 2904067 w 3280834"/>
              <a:gd name="connsiteY60" fmla="*/ 410633 h 1058333"/>
              <a:gd name="connsiteX61" fmla="*/ 2933700 w 3280834"/>
              <a:gd name="connsiteY61" fmla="*/ 427567 h 1058333"/>
              <a:gd name="connsiteX62" fmla="*/ 2946400 w 3280834"/>
              <a:gd name="connsiteY62" fmla="*/ 436033 h 1058333"/>
              <a:gd name="connsiteX63" fmla="*/ 2976034 w 3280834"/>
              <a:gd name="connsiteY63" fmla="*/ 444500 h 1058333"/>
              <a:gd name="connsiteX64" fmla="*/ 3005667 w 3280834"/>
              <a:gd name="connsiteY64" fmla="*/ 457200 h 1058333"/>
              <a:gd name="connsiteX65" fmla="*/ 3022600 w 3280834"/>
              <a:gd name="connsiteY65" fmla="*/ 461433 h 1058333"/>
              <a:gd name="connsiteX66" fmla="*/ 3039534 w 3280834"/>
              <a:gd name="connsiteY66" fmla="*/ 474133 h 1058333"/>
              <a:gd name="connsiteX67" fmla="*/ 3064934 w 3280834"/>
              <a:gd name="connsiteY67" fmla="*/ 482600 h 1058333"/>
              <a:gd name="connsiteX68" fmla="*/ 3077634 w 3280834"/>
              <a:gd name="connsiteY68" fmla="*/ 486833 h 1058333"/>
              <a:gd name="connsiteX69" fmla="*/ 3090334 w 3280834"/>
              <a:gd name="connsiteY69" fmla="*/ 491067 h 1058333"/>
              <a:gd name="connsiteX70" fmla="*/ 3111500 w 3280834"/>
              <a:gd name="connsiteY70" fmla="*/ 495300 h 1058333"/>
              <a:gd name="connsiteX71" fmla="*/ 3179234 w 3280834"/>
              <a:gd name="connsiteY71" fmla="*/ 508000 h 1058333"/>
              <a:gd name="connsiteX72" fmla="*/ 3213100 w 3280834"/>
              <a:gd name="connsiteY72" fmla="*/ 516467 h 1058333"/>
              <a:gd name="connsiteX73" fmla="*/ 3280834 w 3280834"/>
              <a:gd name="connsiteY7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78000 w 3280834"/>
              <a:gd name="connsiteY12" fmla="*/ 613833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070100 w 3280834"/>
              <a:gd name="connsiteY16" fmla="*/ 334433 h 1058333"/>
              <a:gd name="connsiteX17" fmla="*/ 2095500 w 3280834"/>
              <a:gd name="connsiteY17" fmla="*/ 317500 h 1058333"/>
              <a:gd name="connsiteX18" fmla="*/ 2120900 w 3280834"/>
              <a:gd name="connsiteY18" fmla="*/ 296333 h 1058333"/>
              <a:gd name="connsiteX19" fmla="*/ 2133600 w 3280834"/>
              <a:gd name="connsiteY19" fmla="*/ 283633 h 1058333"/>
              <a:gd name="connsiteX20" fmla="*/ 2142067 w 3280834"/>
              <a:gd name="connsiteY20" fmla="*/ 270933 h 1058333"/>
              <a:gd name="connsiteX21" fmla="*/ 2154767 w 3280834"/>
              <a:gd name="connsiteY21" fmla="*/ 262467 h 1058333"/>
              <a:gd name="connsiteX22" fmla="*/ 2180167 w 3280834"/>
              <a:gd name="connsiteY22" fmla="*/ 237067 h 1058333"/>
              <a:gd name="connsiteX23" fmla="*/ 2192867 w 3280834"/>
              <a:gd name="connsiteY23" fmla="*/ 224367 h 1058333"/>
              <a:gd name="connsiteX24" fmla="*/ 2205567 w 3280834"/>
              <a:gd name="connsiteY24" fmla="*/ 211667 h 1058333"/>
              <a:gd name="connsiteX25" fmla="*/ 2214034 w 3280834"/>
              <a:gd name="connsiteY25" fmla="*/ 198967 h 1058333"/>
              <a:gd name="connsiteX26" fmla="*/ 2230967 w 3280834"/>
              <a:gd name="connsiteY26" fmla="*/ 177800 h 1058333"/>
              <a:gd name="connsiteX27" fmla="*/ 2235200 w 3280834"/>
              <a:gd name="connsiteY27" fmla="*/ 165100 h 1058333"/>
              <a:gd name="connsiteX28" fmla="*/ 2252134 w 3280834"/>
              <a:gd name="connsiteY28" fmla="*/ 152400 h 1058333"/>
              <a:gd name="connsiteX29" fmla="*/ 2260600 w 3280834"/>
              <a:gd name="connsiteY29" fmla="*/ 139700 h 1058333"/>
              <a:gd name="connsiteX30" fmla="*/ 2286000 w 3280834"/>
              <a:gd name="connsiteY30" fmla="*/ 118533 h 1058333"/>
              <a:gd name="connsiteX31" fmla="*/ 2302934 w 3280834"/>
              <a:gd name="connsiteY31" fmla="*/ 110067 h 1058333"/>
              <a:gd name="connsiteX32" fmla="*/ 2332567 w 3280834"/>
              <a:gd name="connsiteY32" fmla="*/ 80433 h 1058333"/>
              <a:gd name="connsiteX33" fmla="*/ 2345267 w 3280834"/>
              <a:gd name="connsiteY33" fmla="*/ 71967 h 1058333"/>
              <a:gd name="connsiteX34" fmla="*/ 2374900 w 3280834"/>
              <a:gd name="connsiteY34" fmla="*/ 46567 h 1058333"/>
              <a:gd name="connsiteX35" fmla="*/ 2387600 w 3280834"/>
              <a:gd name="connsiteY35" fmla="*/ 42333 h 1058333"/>
              <a:gd name="connsiteX36" fmla="*/ 2400300 w 3280834"/>
              <a:gd name="connsiteY36" fmla="*/ 33867 h 1058333"/>
              <a:gd name="connsiteX37" fmla="*/ 2429934 w 3280834"/>
              <a:gd name="connsiteY37" fmla="*/ 25400 h 1058333"/>
              <a:gd name="connsiteX38" fmla="*/ 2442634 w 3280834"/>
              <a:gd name="connsiteY38" fmla="*/ 16933 h 1058333"/>
              <a:gd name="connsiteX39" fmla="*/ 2472267 w 3280834"/>
              <a:gd name="connsiteY39" fmla="*/ 8467 h 1058333"/>
              <a:gd name="connsiteX40" fmla="*/ 2484967 w 3280834"/>
              <a:gd name="connsiteY40" fmla="*/ 4233 h 1058333"/>
              <a:gd name="connsiteX41" fmla="*/ 2527300 w 3280834"/>
              <a:gd name="connsiteY41" fmla="*/ 0 h 1058333"/>
              <a:gd name="connsiteX42" fmla="*/ 2620434 w 3280834"/>
              <a:gd name="connsiteY42" fmla="*/ 4233 h 1058333"/>
              <a:gd name="connsiteX43" fmla="*/ 2650067 w 3280834"/>
              <a:gd name="connsiteY43" fmla="*/ 12700 h 1058333"/>
              <a:gd name="connsiteX44" fmla="*/ 2679700 w 3280834"/>
              <a:gd name="connsiteY44" fmla="*/ 50800 h 1058333"/>
              <a:gd name="connsiteX45" fmla="*/ 2696634 w 3280834"/>
              <a:gd name="connsiteY45" fmla="*/ 93133 h 1058333"/>
              <a:gd name="connsiteX46" fmla="*/ 2709334 w 3280834"/>
              <a:gd name="connsiteY46" fmla="*/ 152400 h 1058333"/>
              <a:gd name="connsiteX47" fmla="*/ 2717800 w 3280834"/>
              <a:gd name="connsiteY47" fmla="*/ 186267 h 1058333"/>
              <a:gd name="connsiteX48" fmla="*/ 2722034 w 3280834"/>
              <a:gd name="connsiteY48" fmla="*/ 203200 h 1058333"/>
              <a:gd name="connsiteX49" fmla="*/ 2730500 w 3280834"/>
              <a:gd name="connsiteY49" fmla="*/ 228600 h 1058333"/>
              <a:gd name="connsiteX50" fmla="*/ 2738967 w 3280834"/>
              <a:gd name="connsiteY50" fmla="*/ 258233 h 1058333"/>
              <a:gd name="connsiteX51" fmla="*/ 2743200 w 3280834"/>
              <a:gd name="connsiteY51" fmla="*/ 270933 h 1058333"/>
              <a:gd name="connsiteX52" fmla="*/ 2755900 w 3280834"/>
              <a:gd name="connsiteY52" fmla="*/ 287867 h 1058333"/>
              <a:gd name="connsiteX53" fmla="*/ 2760134 w 3280834"/>
              <a:gd name="connsiteY53" fmla="*/ 300567 h 1058333"/>
              <a:gd name="connsiteX54" fmla="*/ 2772834 w 3280834"/>
              <a:gd name="connsiteY54" fmla="*/ 304800 h 1058333"/>
              <a:gd name="connsiteX55" fmla="*/ 2777067 w 3280834"/>
              <a:gd name="connsiteY55" fmla="*/ 321733 h 1058333"/>
              <a:gd name="connsiteX56" fmla="*/ 2802467 w 3280834"/>
              <a:gd name="connsiteY56" fmla="*/ 338667 h 1058333"/>
              <a:gd name="connsiteX57" fmla="*/ 2823634 w 3280834"/>
              <a:gd name="connsiteY57" fmla="*/ 364067 h 1058333"/>
              <a:gd name="connsiteX58" fmla="*/ 2849034 w 3280834"/>
              <a:gd name="connsiteY58" fmla="*/ 381000 h 1058333"/>
              <a:gd name="connsiteX59" fmla="*/ 2891367 w 3280834"/>
              <a:gd name="connsiteY59" fmla="*/ 406400 h 1058333"/>
              <a:gd name="connsiteX60" fmla="*/ 2904067 w 3280834"/>
              <a:gd name="connsiteY60" fmla="*/ 410633 h 1058333"/>
              <a:gd name="connsiteX61" fmla="*/ 2933700 w 3280834"/>
              <a:gd name="connsiteY61" fmla="*/ 427567 h 1058333"/>
              <a:gd name="connsiteX62" fmla="*/ 2946400 w 3280834"/>
              <a:gd name="connsiteY62" fmla="*/ 436033 h 1058333"/>
              <a:gd name="connsiteX63" fmla="*/ 2976034 w 3280834"/>
              <a:gd name="connsiteY63" fmla="*/ 444500 h 1058333"/>
              <a:gd name="connsiteX64" fmla="*/ 3005667 w 3280834"/>
              <a:gd name="connsiteY64" fmla="*/ 457200 h 1058333"/>
              <a:gd name="connsiteX65" fmla="*/ 3022600 w 3280834"/>
              <a:gd name="connsiteY65" fmla="*/ 461433 h 1058333"/>
              <a:gd name="connsiteX66" fmla="*/ 3039534 w 3280834"/>
              <a:gd name="connsiteY66" fmla="*/ 474133 h 1058333"/>
              <a:gd name="connsiteX67" fmla="*/ 3064934 w 3280834"/>
              <a:gd name="connsiteY67" fmla="*/ 482600 h 1058333"/>
              <a:gd name="connsiteX68" fmla="*/ 3077634 w 3280834"/>
              <a:gd name="connsiteY68" fmla="*/ 486833 h 1058333"/>
              <a:gd name="connsiteX69" fmla="*/ 3090334 w 3280834"/>
              <a:gd name="connsiteY69" fmla="*/ 491067 h 1058333"/>
              <a:gd name="connsiteX70" fmla="*/ 3111500 w 3280834"/>
              <a:gd name="connsiteY70" fmla="*/ 495300 h 1058333"/>
              <a:gd name="connsiteX71" fmla="*/ 3179234 w 3280834"/>
              <a:gd name="connsiteY71" fmla="*/ 508000 h 1058333"/>
              <a:gd name="connsiteX72" fmla="*/ 3213100 w 3280834"/>
              <a:gd name="connsiteY72" fmla="*/ 516467 h 1058333"/>
              <a:gd name="connsiteX73" fmla="*/ 3280834 w 3280834"/>
              <a:gd name="connsiteY7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9467 w 3280834"/>
              <a:gd name="connsiteY11" fmla="*/ 6900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070100 w 3280834"/>
              <a:gd name="connsiteY16" fmla="*/ 334433 h 1058333"/>
              <a:gd name="connsiteX17" fmla="*/ 2095500 w 3280834"/>
              <a:gd name="connsiteY17" fmla="*/ 317500 h 1058333"/>
              <a:gd name="connsiteX18" fmla="*/ 2120900 w 3280834"/>
              <a:gd name="connsiteY18" fmla="*/ 296333 h 1058333"/>
              <a:gd name="connsiteX19" fmla="*/ 2133600 w 3280834"/>
              <a:gd name="connsiteY19" fmla="*/ 283633 h 1058333"/>
              <a:gd name="connsiteX20" fmla="*/ 2142067 w 3280834"/>
              <a:gd name="connsiteY20" fmla="*/ 270933 h 1058333"/>
              <a:gd name="connsiteX21" fmla="*/ 2154767 w 3280834"/>
              <a:gd name="connsiteY21" fmla="*/ 262467 h 1058333"/>
              <a:gd name="connsiteX22" fmla="*/ 2180167 w 3280834"/>
              <a:gd name="connsiteY22" fmla="*/ 237067 h 1058333"/>
              <a:gd name="connsiteX23" fmla="*/ 2192867 w 3280834"/>
              <a:gd name="connsiteY23" fmla="*/ 224367 h 1058333"/>
              <a:gd name="connsiteX24" fmla="*/ 2205567 w 3280834"/>
              <a:gd name="connsiteY24" fmla="*/ 211667 h 1058333"/>
              <a:gd name="connsiteX25" fmla="*/ 2214034 w 3280834"/>
              <a:gd name="connsiteY25" fmla="*/ 198967 h 1058333"/>
              <a:gd name="connsiteX26" fmla="*/ 2230967 w 3280834"/>
              <a:gd name="connsiteY26" fmla="*/ 177800 h 1058333"/>
              <a:gd name="connsiteX27" fmla="*/ 2235200 w 3280834"/>
              <a:gd name="connsiteY27" fmla="*/ 165100 h 1058333"/>
              <a:gd name="connsiteX28" fmla="*/ 2252134 w 3280834"/>
              <a:gd name="connsiteY28" fmla="*/ 152400 h 1058333"/>
              <a:gd name="connsiteX29" fmla="*/ 2260600 w 3280834"/>
              <a:gd name="connsiteY29" fmla="*/ 139700 h 1058333"/>
              <a:gd name="connsiteX30" fmla="*/ 2286000 w 3280834"/>
              <a:gd name="connsiteY30" fmla="*/ 118533 h 1058333"/>
              <a:gd name="connsiteX31" fmla="*/ 2302934 w 3280834"/>
              <a:gd name="connsiteY31" fmla="*/ 110067 h 1058333"/>
              <a:gd name="connsiteX32" fmla="*/ 2332567 w 3280834"/>
              <a:gd name="connsiteY32" fmla="*/ 80433 h 1058333"/>
              <a:gd name="connsiteX33" fmla="*/ 2345267 w 3280834"/>
              <a:gd name="connsiteY33" fmla="*/ 71967 h 1058333"/>
              <a:gd name="connsiteX34" fmla="*/ 2374900 w 3280834"/>
              <a:gd name="connsiteY34" fmla="*/ 46567 h 1058333"/>
              <a:gd name="connsiteX35" fmla="*/ 2387600 w 3280834"/>
              <a:gd name="connsiteY35" fmla="*/ 42333 h 1058333"/>
              <a:gd name="connsiteX36" fmla="*/ 2400300 w 3280834"/>
              <a:gd name="connsiteY36" fmla="*/ 33867 h 1058333"/>
              <a:gd name="connsiteX37" fmla="*/ 2429934 w 3280834"/>
              <a:gd name="connsiteY37" fmla="*/ 25400 h 1058333"/>
              <a:gd name="connsiteX38" fmla="*/ 2442634 w 3280834"/>
              <a:gd name="connsiteY38" fmla="*/ 16933 h 1058333"/>
              <a:gd name="connsiteX39" fmla="*/ 2472267 w 3280834"/>
              <a:gd name="connsiteY39" fmla="*/ 8467 h 1058333"/>
              <a:gd name="connsiteX40" fmla="*/ 2484967 w 3280834"/>
              <a:gd name="connsiteY40" fmla="*/ 4233 h 1058333"/>
              <a:gd name="connsiteX41" fmla="*/ 2527300 w 3280834"/>
              <a:gd name="connsiteY41" fmla="*/ 0 h 1058333"/>
              <a:gd name="connsiteX42" fmla="*/ 2620434 w 3280834"/>
              <a:gd name="connsiteY42" fmla="*/ 4233 h 1058333"/>
              <a:gd name="connsiteX43" fmla="*/ 2650067 w 3280834"/>
              <a:gd name="connsiteY43" fmla="*/ 12700 h 1058333"/>
              <a:gd name="connsiteX44" fmla="*/ 2679700 w 3280834"/>
              <a:gd name="connsiteY44" fmla="*/ 50800 h 1058333"/>
              <a:gd name="connsiteX45" fmla="*/ 2696634 w 3280834"/>
              <a:gd name="connsiteY45" fmla="*/ 93133 h 1058333"/>
              <a:gd name="connsiteX46" fmla="*/ 2709334 w 3280834"/>
              <a:gd name="connsiteY46" fmla="*/ 152400 h 1058333"/>
              <a:gd name="connsiteX47" fmla="*/ 2717800 w 3280834"/>
              <a:gd name="connsiteY47" fmla="*/ 186267 h 1058333"/>
              <a:gd name="connsiteX48" fmla="*/ 2722034 w 3280834"/>
              <a:gd name="connsiteY48" fmla="*/ 203200 h 1058333"/>
              <a:gd name="connsiteX49" fmla="*/ 2730500 w 3280834"/>
              <a:gd name="connsiteY49" fmla="*/ 228600 h 1058333"/>
              <a:gd name="connsiteX50" fmla="*/ 2738967 w 3280834"/>
              <a:gd name="connsiteY50" fmla="*/ 258233 h 1058333"/>
              <a:gd name="connsiteX51" fmla="*/ 2743200 w 3280834"/>
              <a:gd name="connsiteY51" fmla="*/ 270933 h 1058333"/>
              <a:gd name="connsiteX52" fmla="*/ 2755900 w 3280834"/>
              <a:gd name="connsiteY52" fmla="*/ 287867 h 1058333"/>
              <a:gd name="connsiteX53" fmla="*/ 2760134 w 3280834"/>
              <a:gd name="connsiteY53" fmla="*/ 300567 h 1058333"/>
              <a:gd name="connsiteX54" fmla="*/ 2772834 w 3280834"/>
              <a:gd name="connsiteY54" fmla="*/ 304800 h 1058333"/>
              <a:gd name="connsiteX55" fmla="*/ 2777067 w 3280834"/>
              <a:gd name="connsiteY55" fmla="*/ 321733 h 1058333"/>
              <a:gd name="connsiteX56" fmla="*/ 2802467 w 3280834"/>
              <a:gd name="connsiteY56" fmla="*/ 338667 h 1058333"/>
              <a:gd name="connsiteX57" fmla="*/ 2823634 w 3280834"/>
              <a:gd name="connsiteY57" fmla="*/ 364067 h 1058333"/>
              <a:gd name="connsiteX58" fmla="*/ 2849034 w 3280834"/>
              <a:gd name="connsiteY58" fmla="*/ 381000 h 1058333"/>
              <a:gd name="connsiteX59" fmla="*/ 2891367 w 3280834"/>
              <a:gd name="connsiteY59" fmla="*/ 406400 h 1058333"/>
              <a:gd name="connsiteX60" fmla="*/ 2904067 w 3280834"/>
              <a:gd name="connsiteY60" fmla="*/ 410633 h 1058333"/>
              <a:gd name="connsiteX61" fmla="*/ 2933700 w 3280834"/>
              <a:gd name="connsiteY61" fmla="*/ 427567 h 1058333"/>
              <a:gd name="connsiteX62" fmla="*/ 2946400 w 3280834"/>
              <a:gd name="connsiteY62" fmla="*/ 436033 h 1058333"/>
              <a:gd name="connsiteX63" fmla="*/ 2976034 w 3280834"/>
              <a:gd name="connsiteY63" fmla="*/ 444500 h 1058333"/>
              <a:gd name="connsiteX64" fmla="*/ 3005667 w 3280834"/>
              <a:gd name="connsiteY64" fmla="*/ 457200 h 1058333"/>
              <a:gd name="connsiteX65" fmla="*/ 3022600 w 3280834"/>
              <a:gd name="connsiteY65" fmla="*/ 461433 h 1058333"/>
              <a:gd name="connsiteX66" fmla="*/ 3039534 w 3280834"/>
              <a:gd name="connsiteY66" fmla="*/ 474133 h 1058333"/>
              <a:gd name="connsiteX67" fmla="*/ 3064934 w 3280834"/>
              <a:gd name="connsiteY67" fmla="*/ 482600 h 1058333"/>
              <a:gd name="connsiteX68" fmla="*/ 3077634 w 3280834"/>
              <a:gd name="connsiteY68" fmla="*/ 486833 h 1058333"/>
              <a:gd name="connsiteX69" fmla="*/ 3090334 w 3280834"/>
              <a:gd name="connsiteY69" fmla="*/ 491067 h 1058333"/>
              <a:gd name="connsiteX70" fmla="*/ 3111500 w 3280834"/>
              <a:gd name="connsiteY70" fmla="*/ 495300 h 1058333"/>
              <a:gd name="connsiteX71" fmla="*/ 3179234 w 3280834"/>
              <a:gd name="connsiteY71" fmla="*/ 508000 h 1058333"/>
              <a:gd name="connsiteX72" fmla="*/ 3213100 w 3280834"/>
              <a:gd name="connsiteY72" fmla="*/ 516467 h 1058333"/>
              <a:gd name="connsiteX73" fmla="*/ 3280834 w 3280834"/>
              <a:gd name="connsiteY7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070100 w 3280834"/>
              <a:gd name="connsiteY16" fmla="*/ 334433 h 1058333"/>
              <a:gd name="connsiteX17" fmla="*/ 2095500 w 3280834"/>
              <a:gd name="connsiteY17" fmla="*/ 317500 h 1058333"/>
              <a:gd name="connsiteX18" fmla="*/ 2120900 w 3280834"/>
              <a:gd name="connsiteY18" fmla="*/ 296333 h 1058333"/>
              <a:gd name="connsiteX19" fmla="*/ 2133600 w 3280834"/>
              <a:gd name="connsiteY19" fmla="*/ 283633 h 1058333"/>
              <a:gd name="connsiteX20" fmla="*/ 2142067 w 3280834"/>
              <a:gd name="connsiteY20" fmla="*/ 270933 h 1058333"/>
              <a:gd name="connsiteX21" fmla="*/ 2154767 w 3280834"/>
              <a:gd name="connsiteY21" fmla="*/ 262467 h 1058333"/>
              <a:gd name="connsiteX22" fmla="*/ 2180167 w 3280834"/>
              <a:gd name="connsiteY22" fmla="*/ 237067 h 1058333"/>
              <a:gd name="connsiteX23" fmla="*/ 2192867 w 3280834"/>
              <a:gd name="connsiteY23" fmla="*/ 224367 h 1058333"/>
              <a:gd name="connsiteX24" fmla="*/ 2205567 w 3280834"/>
              <a:gd name="connsiteY24" fmla="*/ 211667 h 1058333"/>
              <a:gd name="connsiteX25" fmla="*/ 2214034 w 3280834"/>
              <a:gd name="connsiteY25" fmla="*/ 198967 h 1058333"/>
              <a:gd name="connsiteX26" fmla="*/ 2230967 w 3280834"/>
              <a:gd name="connsiteY26" fmla="*/ 177800 h 1058333"/>
              <a:gd name="connsiteX27" fmla="*/ 2235200 w 3280834"/>
              <a:gd name="connsiteY27" fmla="*/ 165100 h 1058333"/>
              <a:gd name="connsiteX28" fmla="*/ 2252134 w 3280834"/>
              <a:gd name="connsiteY28" fmla="*/ 152400 h 1058333"/>
              <a:gd name="connsiteX29" fmla="*/ 2260600 w 3280834"/>
              <a:gd name="connsiteY29" fmla="*/ 139700 h 1058333"/>
              <a:gd name="connsiteX30" fmla="*/ 2286000 w 3280834"/>
              <a:gd name="connsiteY30" fmla="*/ 118533 h 1058333"/>
              <a:gd name="connsiteX31" fmla="*/ 2302934 w 3280834"/>
              <a:gd name="connsiteY31" fmla="*/ 110067 h 1058333"/>
              <a:gd name="connsiteX32" fmla="*/ 2332567 w 3280834"/>
              <a:gd name="connsiteY32" fmla="*/ 80433 h 1058333"/>
              <a:gd name="connsiteX33" fmla="*/ 2345267 w 3280834"/>
              <a:gd name="connsiteY33" fmla="*/ 71967 h 1058333"/>
              <a:gd name="connsiteX34" fmla="*/ 2374900 w 3280834"/>
              <a:gd name="connsiteY34" fmla="*/ 46567 h 1058333"/>
              <a:gd name="connsiteX35" fmla="*/ 2387600 w 3280834"/>
              <a:gd name="connsiteY35" fmla="*/ 42333 h 1058333"/>
              <a:gd name="connsiteX36" fmla="*/ 2400300 w 3280834"/>
              <a:gd name="connsiteY36" fmla="*/ 33867 h 1058333"/>
              <a:gd name="connsiteX37" fmla="*/ 2429934 w 3280834"/>
              <a:gd name="connsiteY37" fmla="*/ 25400 h 1058333"/>
              <a:gd name="connsiteX38" fmla="*/ 2442634 w 3280834"/>
              <a:gd name="connsiteY38" fmla="*/ 16933 h 1058333"/>
              <a:gd name="connsiteX39" fmla="*/ 2472267 w 3280834"/>
              <a:gd name="connsiteY39" fmla="*/ 8467 h 1058333"/>
              <a:gd name="connsiteX40" fmla="*/ 2484967 w 3280834"/>
              <a:gd name="connsiteY40" fmla="*/ 4233 h 1058333"/>
              <a:gd name="connsiteX41" fmla="*/ 2527300 w 3280834"/>
              <a:gd name="connsiteY41" fmla="*/ 0 h 1058333"/>
              <a:gd name="connsiteX42" fmla="*/ 2620434 w 3280834"/>
              <a:gd name="connsiteY42" fmla="*/ 4233 h 1058333"/>
              <a:gd name="connsiteX43" fmla="*/ 2650067 w 3280834"/>
              <a:gd name="connsiteY43" fmla="*/ 12700 h 1058333"/>
              <a:gd name="connsiteX44" fmla="*/ 2679700 w 3280834"/>
              <a:gd name="connsiteY44" fmla="*/ 50800 h 1058333"/>
              <a:gd name="connsiteX45" fmla="*/ 2696634 w 3280834"/>
              <a:gd name="connsiteY45" fmla="*/ 93133 h 1058333"/>
              <a:gd name="connsiteX46" fmla="*/ 2709334 w 3280834"/>
              <a:gd name="connsiteY46" fmla="*/ 152400 h 1058333"/>
              <a:gd name="connsiteX47" fmla="*/ 2717800 w 3280834"/>
              <a:gd name="connsiteY47" fmla="*/ 186267 h 1058333"/>
              <a:gd name="connsiteX48" fmla="*/ 2722034 w 3280834"/>
              <a:gd name="connsiteY48" fmla="*/ 203200 h 1058333"/>
              <a:gd name="connsiteX49" fmla="*/ 2730500 w 3280834"/>
              <a:gd name="connsiteY49" fmla="*/ 228600 h 1058333"/>
              <a:gd name="connsiteX50" fmla="*/ 2738967 w 3280834"/>
              <a:gd name="connsiteY50" fmla="*/ 258233 h 1058333"/>
              <a:gd name="connsiteX51" fmla="*/ 2743200 w 3280834"/>
              <a:gd name="connsiteY51" fmla="*/ 270933 h 1058333"/>
              <a:gd name="connsiteX52" fmla="*/ 2755900 w 3280834"/>
              <a:gd name="connsiteY52" fmla="*/ 287867 h 1058333"/>
              <a:gd name="connsiteX53" fmla="*/ 2760134 w 3280834"/>
              <a:gd name="connsiteY53" fmla="*/ 300567 h 1058333"/>
              <a:gd name="connsiteX54" fmla="*/ 2772834 w 3280834"/>
              <a:gd name="connsiteY54" fmla="*/ 304800 h 1058333"/>
              <a:gd name="connsiteX55" fmla="*/ 2777067 w 3280834"/>
              <a:gd name="connsiteY55" fmla="*/ 321733 h 1058333"/>
              <a:gd name="connsiteX56" fmla="*/ 2802467 w 3280834"/>
              <a:gd name="connsiteY56" fmla="*/ 338667 h 1058333"/>
              <a:gd name="connsiteX57" fmla="*/ 2823634 w 3280834"/>
              <a:gd name="connsiteY57" fmla="*/ 364067 h 1058333"/>
              <a:gd name="connsiteX58" fmla="*/ 2849034 w 3280834"/>
              <a:gd name="connsiteY58" fmla="*/ 381000 h 1058333"/>
              <a:gd name="connsiteX59" fmla="*/ 2891367 w 3280834"/>
              <a:gd name="connsiteY59" fmla="*/ 406400 h 1058333"/>
              <a:gd name="connsiteX60" fmla="*/ 2904067 w 3280834"/>
              <a:gd name="connsiteY60" fmla="*/ 410633 h 1058333"/>
              <a:gd name="connsiteX61" fmla="*/ 2933700 w 3280834"/>
              <a:gd name="connsiteY61" fmla="*/ 427567 h 1058333"/>
              <a:gd name="connsiteX62" fmla="*/ 2946400 w 3280834"/>
              <a:gd name="connsiteY62" fmla="*/ 436033 h 1058333"/>
              <a:gd name="connsiteX63" fmla="*/ 2976034 w 3280834"/>
              <a:gd name="connsiteY63" fmla="*/ 444500 h 1058333"/>
              <a:gd name="connsiteX64" fmla="*/ 3005667 w 3280834"/>
              <a:gd name="connsiteY64" fmla="*/ 457200 h 1058333"/>
              <a:gd name="connsiteX65" fmla="*/ 3022600 w 3280834"/>
              <a:gd name="connsiteY65" fmla="*/ 461433 h 1058333"/>
              <a:gd name="connsiteX66" fmla="*/ 3039534 w 3280834"/>
              <a:gd name="connsiteY66" fmla="*/ 474133 h 1058333"/>
              <a:gd name="connsiteX67" fmla="*/ 3064934 w 3280834"/>
              <a:gd name="connsiteY67" fmla="*/ 482600 h 1058333"/>
              <a:gd name="connsiteX68" fmla="*/ 3077634 w 3280834"/>
              <a:gd name="connsiteY68" fmla="*/ 486833 h 1058333"/>
              <a:gd name="connsiteX69" fmla="*/ 3090334 w 3280834"/>
              <a:gd name="connsiteY69" fmla="*/ 491067 h 1058333"/>
              <a:gd name="connsiteX70" fmla="*/ 3111500 w 3280834"/>
              <a:gd name="connsiteY70" fmla="*/ 495300 h 1058333"/>
              <a:gd name="connsiteX71" fmla="*/ 3179234 w 3280834"/>
              <a:gd name="connsiteY71" fmla="*/ 508000 h 1058333"/>
              <a:gd name="connsiteX72" fmla="*/ 3213100 w 3280834"/>
              <a:gd name="connsiteY72" fmla="*/ 516467 h 1058333"/>
              <a:gd name="connsiteX73" fmla="*/ 3280834 w 3280834"/>
              <a:gd name="connsiteY7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095500 w 3280834"/>
              <a:gd name="connsiteY16" fmla="*/ 317500 h 1058333"/>
              <a:gd name="connsiteX17" fmla="*/ 2120900 w 3280834"/>
              <a:gd name="connsiteY17" fmla="*/ 296333 h 1058333"/>
              <a:gd name="connsiteX18" fmla="*/ 2133600 w 3280834"/>
              <a:gd name="connsiteY18" fmla="*/ 283633 h 1058333"/>
              <a:gd name="connsiteX19" fmla="*/ 2142067 w 3280834"/>
              <a:gd name="connsiteY19" fmla="*/ 270933 h 1058333"/>
              <a:gd name="connsiteX20" fmla="*/ 2154767 w 3280834"/>
              <a:gd name="connsiteY20" fmla="*/ 262467 h 1058333"/>
              <a:gd name="connsiteX21" fmla="*/ 2180167 w 3280834"/>
              <a:gd name="connsiteY21" fmla="*/ 237067 h 1058333"/>
              <a:gd name="connsiteX22" fmla="*/ 2192867 w 3280834"/>
              <a:gd name="connsiteY22" fmla="*/ 224367 h 1058333"/>
              <a:gd name="connsiteX23" fmla="*/ 2205567 w 3280834"/>
              <a:gd name="connsiteY23" fmla="*/ 211667 h 1058333"/>
              <a:gd name="connsiteX24" fmla="*/ 2214034 w 3280834"/>
              <a:gd name="connsiteY24" fmla="*/ 198967 h 1058333"/>
              <a:gd name="connsiteX25" fmla="*/ 2230967 w 3280834"/>
              <a:gd name="connsiteY25" fmla="*/ 177800 h 1058333"/>
              <a:gd name="connsiteX26" fmla="*/ 2235200 w 3280834"/>
              <a:gd name="connsiteY26" fmla="*/ 165100 h 1058333"/>
              <a:gd name="connsiteX27" fmla="*/ 2252134 w 3280834"/>
              <a:gd name="connsiteY27" fmla="*/ 152400 h 1058333"/>
              <a:gd name="connsiteX28" fmla="*/ 2260600 w 3280834"/>
              <a:gd name="connsiteY28" fmla="*/ 139700 h 1058333"/>
              <a:gd name="connsiteX29" fmla="*/ 2286000 w 3280834"/>
              <a:gd name="connsiteY29" fmla="*/ 118533 h 1058333"/>
              <a:gd name="connsiteX30" fmla="*/ 2302934 w 3280834"/>
              <a:gd name="connsiteY30" fmla="*/ 110067 h 1058333"/>
              <a:gd name="connsiteX31" fmla="*/ 2332567 w 3280834"/>
              <a:gd name="connsiteY31" fmla="*/ 80433 h 1058333"/>
              <a:gd name="connsiteX32" fmla="*/ 2345267 w 3280834"/>
              <a:gd name="connsiteY32" fmla="*/ 71967 h 1058333"/>
              <a:gd name="connsiteX33" fmla="*/ 2374900 w 3280834"/>
              <a:gd name="connsiteY33" fmla="*/ 46567 h 1058333"/>
              <a:gd name="connsiteX34" fmla="*/ 2387600 w 3280834"/>
              <a:gd name="connsiteY34" fmla="*/ 42333 h 1058333"/>
              <a:gd name="connsiteX35" fmla="*/ 2400300 w 3280834"/>
              <a:gd name="connsiteY35" fmla="*/ 33867 h 1058333"/>
              <a:gd name="connsiteX36" fmla="*/ 2429934 w 3280834"/>
              <a:gd name="connsiteY36" fmla="*/ 25400 h 1058333"/>
              <a:gd name="connsiteX37" fmla="*/ 2442634 w 3280834"/>
              <a:gd name="connsiteY37" fmla="*/ 16933 h 1058333"/>
              <a:gd name="connsiteX38" fmla="*/ 2472267 w 3280834"/>
              <a:gd name="connsiteY38" fmla="*/ 8467 h 1058333"/>
              <a:gd name="connsiteX39" fmla="*/ 2484967 w 3280834"/>
              <a:gd name="connsiteY39" fmla="*/ 4233 h 1058333"/>
              <a:gd name="connsiteX40" fmla="*/ 2527300 w 3280834"/>
              <a:gd name="connsiteY40" fmla="*/ 0 h 1058333"/>
              <a:gd name="connsiteX41" fmla="*/ 2620434 w 3280834"/>
              <a:gd name="connsiteY41" fmla="*/ 4233 h 1058333"/>
              <a:gd name="connsiteX42" fmla="*/ 2650067 w 3280834"/>
              <a:gd name="connsiteY42" fmla="*/ 12700 h 1058333"/>
              <a:gd name="connsiteX43" fmla="*/ 2679700 w 3280834"/>
              <a:gd name="connsiteY43" fmla="*/ 50800 h 1058333"/>
              <a:gd name="connsiteX44" fmla="*/ 2696634 w 3280834"/>
              <a:gd name="connsiteY44" fmla="*/ 93133 h 1058333"/>
              <a:gd name="connsiteX45" fmla="*/ 2709334 w 3280834"/>
              <a:gd name="connsiteY45" fmla="*/ 152400 h 1058333"/>
              <a:gd name="connsiteX46" fmla="*/ 2717800 w 3280834"/>
              <a:gd name="connsiteY46" fmla="*/ 186267 h 1058333"/>
              <a:gd name="connsiteX47" fmla="*/ 2722034 w 3280834"/>
              <a:gd name="connsiteY47" fmla="*/ 203200 h 1058333"/>
              <a:gd name="connsiteX48" fmla="*/ 2730500 w 3280834"/>
              <a:gd name="connsiteY48" fmla="*/ 228600 h 1058333"/>
              <a:gd name="connsiteX49" fmla="*/ 2738967 w 3280834"/>
              <a:gd name="connsiteY49" fmla="*/ 258233 h 1058333"/>
              <a:gd name="connsiteX50" fmla="*/ 2743200 w 3280834"/>
              <a:gd name="connsiteY50" fmla="*/ 270933 h 1058333"/>
              <a:gd name="connsiteX51" fmla="*/ 2755900 w 3280834"/>
              <a:gd name="connsiteY51" fmla="*/ 287867 h 1058333"/>
              <a:gd name="connsiteX52" fmla="*/ 2760134 w 3280834"/>
              <a:gd name="connsiteY52" fmla="*/ 300567 h 1058333"/>
              <a:gd name="connsiteX53" fmla="*/ 2772834 w 3280834"/>
              <a:gd name="connsiteY53" fmla="*/ 304800 h 1058333"/>
              <a:gd name="connsiteX54" fmla="*/ 2777067 w 3280834"/>
              <a:gd name="connsiteY54" fmla="*/ 321733 h 1058333"/>
              <a:gd name="connsiteX55" fmla="*/ 2802467 w 3280834"/>
              <a:gd name="connsiteY55" fmla="*/ 338667 h 1058333"/>
              <a:gd name="connsiteX56" fmla="*/ 2823634 w 3280834"/>
              <a:gd name="connsiteY56" fmla="*/ 364067 h 1058333"/>
              <a:gd name="connsiteX57" fmla="*/ 2849034 w 3280834"/>
              <a:gd name="connsiteY57" fmla="*/ 381000 h 1058333"/>
              <a:gd name="connsiteX58" fmla="*/ 2891367 w 3280834"/>
              <a:gd name="connsiteY58" fmla="*/ 406400 h 1058333"/>
              <a:gd name="connsiteX59" fmla="*/ 2904067 w 3280834"/>
              <a:gd name="connsiteY59" fmla="*/ 410633 h 1058333"/>
              <a:gd name="connsiteX60" fmla="*/ 2933700 w 3280834"/>
              <a:gd name="connsiteY60" fmla="*/ 427567 h 1058333"/>
              <a:gd name="connsiteX61" fmla="*/ 2946400 w 3280834"/>
              <a:gd name="connsiteY61" fmla="*/ 436033 h 1058333"/>
              <a:gd name="connsiteX62" fmla="*/ 2976034 w 3280834"/>
              <a:gd name="connsiteY62" fmla="*/ 444500 h 1058333"/>
              <a:gd name="connsiteX63" fmla="*/ 3005667 w 3280834"/>
              <a:gd name="connsiteY63" fmla="*/ 457200 h 1058333"/>
              <a:gd name="connsiteX64" fmla="*/ 3022600 w 3280834"/>
              <a:gd name="connsiteY64" fmla="*/ 461433 h 1058333"/>
              <a:gd name="connsiteX65" fmla="*/ 3039534 w 3280834"/>
              <a:gd name="connsiteY65" fmla="*/ 474133 h 1058333"/>
              <a:gd name="connsiteX66" fmla="*/ 3064934 w 3280834"/>
              <a:gd name="connsiteY66" fmla="*/ 482600 h 1058333"/>
              <a:gd name="connsiteX67" fmla="*/ 3077634 w 3280834"/>
              <a:gd name="connsiteY67" fmla="*/ 486833 h 1058333"/>
              <a:gd name="connsiteX68" fmla="*/ 3090334 w 3280834"/>
              <a:gd name="connsiteY68" fmla="*/ 491067 h 1058333"/>
              <a:gd name="connsiteX69" fmla="*/ 3111500 w 3280834"/>
              <a:gd name="connsiteY69" fmla="*/ 495300 h 1058333"/>
              <a:gd name="connsiteX70" fmla="*/ 3179234 w 3280834"/>
              <a:gd name="connsiteY70" fmla="*/ 508000 h 1058333"/>
              <a:gd name="connsiteX71" fmla="*/ 3213100 w 3280834"/>
              <a:gd name="connsiteY71" fmla="*/ 516467 h 1058333"/>
              <a:gd name="connsiteX72" fmla="*/ 3280834 w 3280834"/>
              <a:gd name="connsiteY72"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20900 w 3280834"/>
              <a:gd name="connsiteY16" fmla="*/ 296333 h 1058333"/>
              <a:gd name="connsiteX17" fmla="*/ 2133600 w 3280834"/>
              <a:gd name="connsiteY17" fmla="*/ 283633 h 1058333"/>
              <a:gd name="connsiteX18" fmla="*/ 2142067 w 3280834"/>
              <a:gd name="connsiteY18" fmla="*/ 270933 h 1058333"/>
              <a:gd name="connsiteX19" fmla="*/ 2154767 w 3280834"/>
              <a:gd name="connsiteY19" fmla="*/ 262467 h 1058333"/>
              <a:gd name="connsiteX20" fmla="*/ 2180167 w 3280834"/>
              <a:gd name="connsiteY20" fmla="*/ 237067 h 1058333"/>
              <a:gd name="connsiteX21" fmla="*/ 2192867 w 3280834"/>
              <a:gd name="connsiteY21" fmla="*/ 224367 h 1058333"/>
              <a:gd name="connsiteX22" fmla="*/ 2205567 w 3280834"/>
              <a:gd name="connsiteY22" fmla="*/ 211667 h 1058333"/>
              <a:gd name="connsiteX23" fmla="*/ 2214034 w 3280834"/>
              <a:gd name="connsiteY23" fmla="*/ 198967 h 1058333"/>
              <a:gd name="connsiteX24" fmla="*/ 2230967 w 3280834"/>
              <a:gd name="connsiteY24" fmla="*/ 177800 h 1058333"/>
              <a:gd name="connsiteX25" fmla="*/ 2235200 w 3280834"/>
              <a:gd name="connsiteY25" fmla="*/ 165100 h 1058333"/>
              <a:gd name="connsiteX26" fmla="*/ 2252134 w 3280834"/>
              <a:gd name="connsiteY26" fmla="*/ 152400 h 1058333"/>
              <a:gd name="connsiteX27" fmla="*/ 2260600 w 3280834"/>
              <a:gd name="connsiteY27" fmla="*/ 139700 h 1058333"/>
              <a:gd name="connsiteX28" fmla="*/ 2286000 w 3280834"/>
              <a:gd name="connsiteY28" fmla="*/ 118533 h 1058333"/>
              <a:gd name="connsiteX29" fmla="*/ 2302934 w 3280834"/>
              <a:gd name="connsiteY29" fmla="*/ 110067 h 1058333"/>
              <a:gd name="connsiteX30" fmla="*/ 2332567 w 3280834"/>
              <a:gd name="connsiteY30" fmla="*/ 80433 h 1058333"/>
              <a:gd name="connsiteX31" fmla="*/ 2345267 w 3280834"/>
              <a:gd name="connsiteY31" fmla="*/ 71967 h 1058333"/>
              <a:gd name="connsiteX32" fmla="*/ 2374900 w 3280834"/>
              <a:gd name="connsiteY32" fmla="*/ 46567 h 1058333"/>
              <a:gd name="connsiteX33" fmla="*/ 2387600 w 3280834"/>
              <a:gd name="connsiteY33" fmla="*/ 42333 h 1058333"/>
              <a:gd name="connsiteX34" fmla="*/ 2400300 w 3280834"/>
              <a:gd name="connsiteY34" fmla="*/ 33867 h 1058333"/>
              <a:gd name="connsiteX35" fmla="*/ 2429934 w 3280834"/>
              <a:gd name="connsiteY35" fmla="*/ 25400 h 1058333"/>
              <a:gd name="connsiteX36" fmla="*/ 2442634 w 3280834"/>
              <a:gd name="connsiteY36" fmla="*/ 16933 h 1058333"/>
              <a:gd name="connsiteX37" fmla="*/ 2472267 w 3280834"/>
              <a:gd name="connsiteY37" fmla="*/ 8467 h 1058333"/>
              <a:gd name="connsiteX38" fmla="*/ 2484967 w 3280834"/>
              <a:gd name="connsiteY38" fmla="*/ 4233 h 1058333"/>
              <a:gd name="connsiteX39" fmla="*/ 2527300 w 3280834"/>
              <a:gd name="connsiteY39" fmla="*/ 0 h 1058333"/>
              <a:gd name="connsiteX40" fmla="*/ 2620434 w 3280834"/>
              <a:gd name="connsiteY40" fmla="*/ 4233 h 1058333"/>
              <a:gd name="connsiteX41" fmla="*/ 2650067 w 3280834"/>
              <a:gd name="connsiteY41" fmla="*/ 12700 h 1058333"/>
              <a:gd name="connsiteX42" fmla="*/ 2679700 w 3280834"/>
              <a:gd name="connsiteY42" fmla="*/ 50800 h 1058333"/>
              <a:gd name="connsiteX43" fmla="*/ 2696634 w 3280834"/>
              <a:gd name="connsiteY43" fmla="*/ 93133 h 1058333"/>
              <a:gd name="connsiteX44" fmla="*/ 2709334 w 3280834"/>
              <a:gd name="connsiteY44" fmla="*/ 152400 h 1058333"/>
              <a:gd name="connsiteX45" fmla="*/ 2717800 w 3280834"/>
              <a:gd name="connsiteY45" fmla="*/ 186267 h 1058333"/>
              <a:gd name="connsiteX46" fmla="*/ 2722034 w 3280834"/>
              <a:gd name="connsiteY46" fmla="*/ 203200 h 1058333"/>
              <a:gd name="connsiteX47" fmla="*/ 2730500 w 3280834"/>
              <a:gd name="connsiteY47" fmla="*/ 228600 h 1058333"/>
              <a:gd name="connsiteX48" fmla="*/ 2738967 w 3280834"/>
              <a:gd name="connsiteY48" fmla="*/ 258233 h 1058333"/>
              <a:gd name="connsiteX49" fmla="*/ 2743200 w 3280834"/>
              <a:gd name="connsiteY49" fmla="*/ 270933 h 1058333"/>
              <a:gd name="connsiteX50" fmla="*/ 2755900 w 3280834"/>
              <a:gd name="connsiteY50" fmla="*/ 287867 h 1058333"/>
              <a:gd name="connsiteX51" fmla="*/ 2760134 w 3280834"/>
              <a:gd name="connsiteY51" fmla="*/ 300567 h 1058333"/>
              <a:gd name="connsiteX52" fmla="*/ 2772834 w 3280834"/>
              <a:gd name="connsiteY52" fmla="*/ 304800 h 1058333"/>
              <a:gd name="connsiteX53" fmla="*/ 2777067 w 3280834"/>
              <a:gd name="connsiteY53" fmla="*/ 321733 h 1058333"/>
              <a:gd name="connsiteX54" fmla="*/ 2802467 w 3280834"/>
              <a:gd name="connsiteY54" fmla="*/ 338667 h 1058333"/>
              <a:gd name="connsiteX55" fmla="*/ 2823634 w 3280834"/>
              <a:gd name="connsiteY55" fmla="*/ 364067 h 1058333"/>
              <a:gd name="connsiteX56" fmla="*/ 2849034 w 3280834"/>
              <a:gd name="connsiteY56" fmla="*/ 381000 h 1058333"/>
              <a:gd name="connsiteX57" fmla="*/ 2891367 w 3280834"/>
              <a:gd name="connsiteY57" fmla="*/ 406400 h 1058333"/>
              <a:gd name="connsiteX58" fmla="*/ 2904067 w 3280834"/>
              <a:gd name="connsiteY58" fmla="*/ 410633 h 1058333"/>
              <a:gd name="connsiteX59" fmla="*/ 2933700 w 3280834"/>
              <a:gd name="connsiteY59" fmla="*/ 427567 h 1058333"/>
              <a:gd name="connsiteX60" fmla="*/ 2946400 w 3280834"/>
              <a:gd name="connsiteY60" fmla="*/ 436033 h 1058333"/>
              <a:gd name="connsiteX61" fmla="*/ 2976034 w 3280834"/>
              <a:gd name="connsiteY61" fmla="*/ 444500 h 1058333"/>
              <a:gd name="connsiteX62" fmla="*/ 3005667 w 3280834"/>
              <a:gd name="connsiteY62" fmla="*/ 457200 h 1058333"/>
              <a:gd name="connsiteX63" fmla="*/ 3022600 w 3280834"/>
              <a:gd name="connsiteY63" fmla="*/ 461433 h 1058333"/>
              <a:gd name="connsiteX64" fmla="*/ 3039534 w 3280834"/>
              <a:gd name="connsiteY64" fmla="*/ 474133 h 1058333"/>
              <a:gd name="connsiteX65" fmla="*/ 3064934 w 3280834"/>
              <a:gd name="connsiteY65" fmla="*/ 482600 h 1058333"/>
              <a:gd name="connsiteX66" fmla="*/ 3077634 w 3280834"/>
              <a:gd name="connsiteY66" fmla="*/ 486833 h 1058333"/>
              <a:gd name="connsiteX67" fmla="*/ 3090334 w 3280834"/>
              <a:gd name="connsiteY67" fmla="*/ 491067 h 1058333"/>
              <a:gd name="connsiteX68" fmla="*/ 3111500 w 3280834"/>
              <a:gd name="connsiteY68" fmla="*/ 495300 h 1058333"/>
              <a:gd name="connsiteX69" fmla="*/ 3179234 w 3280834"/>
              <a:gd name="connsiteY69" fmla="*/ 508000 h 1058333"/>
              <a:gd name="connsiteX70" fmla="*/ 3213100 w 3280834"/>
              <a:gd name="connsiteY70" fmla="*/ 516467 h 1058333"/>
              <a:gd name="connsiteX71" fmla="*/ 3280834 w 3280834"/>
              <a:gd name="connsiteY71"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20900 w 3280834"/>
              <a:gd name="connsiteY16" fmla="*/ 296333 h 1058333"/>
              <a:gd name="connsiteX17" fmla="*/ 2142067 w 3280834"/>
              <a:gd name="connsiteY17" fmla="*/ 270933 h 1058333"/>
              <a:gd name="connsiteX18" fmla="*/ 2154767 w 3280834"/>
              <a:gd name="connsiteY18" fmla="*/ 262467 h 1058333"/>
              <a:gd name="connsiteX19" fmla="*/ 2180167 w 3280834"/>
              <a:gd name="connsiteY19" fmla="*/ 237067 h 1058333"/>
              <a:gd name="connsiteX20" fmla="*/ 2192867 w 3280834"/>
              <a:gd name="connsiteY20" fmla="*/ 224367 h 1058333"/>
              <a:gd name="connsiteX21" fmla="*/ 2205567 w 3280834"/>
              <a:gd name="connsiteY21" fmla="*/ 211667 h 1058333"/>
              <a:gd name="connsiteX22" fmla="*/ 2214034 w 3280834"/>
              <a:gd name="connsiteY22" fmla="*/ 198967 h 1058333"/>
              <a:gd name="connsiteX23" fmla="*/ 2230967 w 3280834"/>
              <a:gd name="connsiteY23" fmla="*/ 177800 h 1058333"/>
              <a:gd name="connsiteX24" fmla="*/ 2235200 w 3280834"/>
              <a:gd name="connsiteY24" fmla="*/ 165100 h 1058333"/>
              <a:gd name="connsiteX25" fmla="*/ 2252134 w 3280834"/>
              <a:gd name="connsiteY25" fmla="*/ 152400 h 1058333"/>
              <a:gd name="connsiteX26" fmla="*/ 2260600 w 3280834"/>
              <a:gd name="connsiteY26" fmla="*/ 139700 h 1058333"/>
              <a:gd name="connsiteX27" fmla="*/ 2286000 w 3280834"/>
              <a:gd name="connsiteY27" fmla="*/ 118533 h 1058333"/>
              <a:gd name="connsiteX28" fmla="*/ 2302934 w 3280834"/>
              <a:gd name="connsiteY28" fmla="*/ 110067 h 1058333"/>
              <a:gd name="connsiteX29" fmla="*/ 2332567 w 3280834"/>
              <a:gd name="connsiteY29" fmla="*/ 80433 h 1058333"/>
              <a:gd name="connsiteX30" fmla="*/ 2345267 w 3280834"/>
              <a:gd name="connsiteY30" fmla="*/ 71967 h 1058333"/>
              <a:gd name="connsiteX31" fmla="*/ 2374900 w 3280834"/>
              <a:gd name="connsiteY31" fmla="*/ 46567 h 1058333"/>
              <a:gd name="connsiteX32" fmla="*/ 2387600 w 3280834"/>
              <a:gd name="connsiteY32" fmla="*/ 42333 h 1058333"/>
              <a:gd name="connsiteX33" fmla="*/ 2400300 w 3280834"/>
              <a:gd name="connsiteY33" fmla="*/ 33867 h 1058333"/>
              <a:gd name="connsiteX34" fmla="*/ 2429934 w 3280834"/>
              <a:gd name="connsiteY34" fmla="*/ 25400 h 1058333"/>
              <a:gd name="connsiteX35" fmla="*/ 2442634 w 3280834"/>
              <a:gd name="connsiteY35" fmla="*/ 16933 h 1058333"/>
              <a:gd name="connsiteX36" fmla="*/ 2472267 w 3280834"/>
              <a:gd name="connsiteY36" fmla="*/ 8467 h 1058333"/>
              <a:gd name="connsiteX37" fmla="*/ 2484967 w 3280834"/>
              <a:gd name="connsiteY37" fmla="*/ 4233 h 1058333"/>
              <a:gd name="connsiteX38" fmla="*/ 2527300 w 3280834"/>
              <a:gd name="connsiteY38" fmla="*/ 0 h 1058333"/>
              <a:gd name="connsiteX39" fmla="*/ 2620434 w 3280834"/>
              <a:gd name="connsiteY39" fmla="*/ 4233 h 1058333"/>
              <a:gd name="connsiteX40" fmla="*/ 2650067 w 3280834"/>
              <a:gd name="connsiteY40" fmla="*/ 12700 h 1058333"/>
              <a:gd name="connsiteX41" fmla="*/ 2679700 w 3280834"/>
              <a:gd name="connsiteY41" fmla="*/ 50800 h 1058333"/>
              <a:gd name="connsiteX42" fmla="*/ 2696634 w 3280834"/>
              <a:gd name="connsiteY42" fmla="*/ 93133 h 1058333"/>
              <a:gd name="connsiteX43" fmla="*/ 2709334 w 3280834"/>
              <a:gd name="connsiteY43" fmla="*/ 152400 h 1058333"/>
              <a:gd name="connsiteX44" fmla="*/ 2717800 w 3280834"/>
              <a:gd name="connsiteY44" fmla="*/ 186267 h 1058333"/>
              <a:gd name="connsiteX45" fmla="*/ 2722034 w 3280834"/>
              <a:gd name="connsiteY45" fmla="*/ 203200 h 1058333"/>
              <a:gd name="connsiteX46" fmla="*/ 2730500 w 3280834"/>
              <a:gd name="connsiteY46" fmla="*/ 228600 h 1058333"/>
              <a:gd name="connsiteX47" fmla="*/ 2738967 w 3280834"/>
              <a:gd name="connsiteY47" fmla="*/ 258233 h 1058333"/>
              <a:gd name="connsiteX48" fmla="*/ 2743200 w 3280834"/>
              <a:gd name="connsiteY48" fmla="*/ 270933 h 1058333"/>
              <a:gd name="connsiteX49" fmla="*/ 2755900 w 3280834"/>
              <a:gd name="connsiteY49" fmla="*/ 287867 h 1058333"/>
              <a:gd name="connsiteX50" fmla="*/ 2760134 w 3280834"/>
              <a:gd name="connsiteY50" fmla="*/ 300567 h 1058333"/>
              <a:gd name="connsiteX51" fmla="*/ 2772834 w 3280834"/>
              <a:gd name="connsiteY51" fmla="*/ 304800 h 1058333"/>
              <a:gd name="connsiteX52" fmla="*/ 2777067 w 3280834"/>
              <a:gd name="connsiteY52" fmla="*/ 321733 h 1058333"/>
              <a:gd name="connsiteX53" fmla="*/ 2802467 w 3280834"/>
              <a:gd name="connsiteY53" fmla="*/ 338667 h 1058333"/>
              <a:gd name="connsiteX54" fmla="*/ 2823634 w 3280834"/>
              <a:gd name="connsiteY54" fmla="*/ 364067 h 1058333"/>
              <a:gd name="connsiteX55" fmla="*/ 2849034 w 3280834"/>
              <a:gd name="connsiteY55" fmla="*/ 381000 h 1058333"/>
              <a:gd name="connsiteX56" fmla="*/ 2891367 w 3280834"/>
              <a:gd name="connsiteY56" fmla="*/ 406400 h 1058333"/>
              <a:gd name="connsiteX57" fmla="*/ 2904067 w 3280834"/>
              <a:gd name="connsiteY57" fmla="*/ 410633 h 1058333"/>
              <a:gd name="connsiteX58" fmla="*/ 2933700 w 3280834"/>
              <a:gd name="connsiteY58" fmla="*/ 427567 h 1058333"/>
              <a:gd name="connsiteX59" fmla="*/ 2946400 w 3280834"/>
              <a:gd name="connsiteY59" fmla="*/ 436033 h 1058333"/>
              <a:gd name="connsiteX60" fmla="*/ 2976034 w 3280834"/>
              <a:gd name="connsiteY60" fmla="*/ 444500 h 1058333"/>
              <a:gd name="connsiteX61" fmla="*/ 3005667 w 3280834"/>
              <a:gd name="connsiteY61" fmla="*/ 457200 h 1058333"/>
              <a:gd name="connsiteX62" fmla="*/ 3022600 w 3280834"/>
              <a:gd name="connsiteY62" fmla="*/ 461433 h 1058333"/>
              <a:gd name="connsiteX63" fmla="*/ 3039534 w 3280834"/>
              <a:gd name="connsiteY63" fmla="*/ 474133 h 1058333"/>
              <a:gd name="connsiteX64" fmla="*/ 3064934 w 3280834"/>
              <a:gd name="connsiteY64" fmla="*/ 482600 h 1058333"/>
              <a:gd name="connsiteX65" fmla="*/ 3077634 w 3280834"/>
              <a:gd name="connsiteY65" fmla="*/ 486833 h 1058333"/>
              <a:gd name="connsiteX66" fmla="*/ 3090334 w 3280834"/>
              <a:gd name="connsiteY66" fmla="*/ 491067 h 1058333"/>
              <a:gd name="connsiteX67" fmla="*/ 3111500 w 3280834"/>
              <a:gd name="connsiteY67" fmla="*/ 495300 h 1058333"/>
              <a:gd name="connsiteX68" fmla="*/ 3179234 w 3280834"/>
              <a:gd name="connsiteY68" fmla="*/ 508000 h 1058333"/>
              <a:gd name="connsiteX69" fmla="*/ 3213100 w 3280834"/>
              <a:gd name="connsiteY69" fmla="*/ 516467 h 1058333"/>
              <a:gd name="connsiteX70" fmla="*/ 3280834 w 3280834"/>
              <a:gd name="connsiteY70"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42067 w 3280834"/>
              <a:gd name="connsiteY16" fmla="*/ 270933 h 1058333"/>
              <a:gd name="connsiteX17" fmla="*/ 2154767 w 3280834"/>
              <a:gd name="connsiteY17" fmla="*/ 262467 h 1058333"/>
              <a:gd name="connsiteX18" fmla="*/ 2180167 w 3280834"/>
              <a:gd name="connsiteY18" fmla="*/ 237067 h 1058333"/>
              <a:gd name="connsiteX19" fmla="*/ 2192867 w 3280834"/>
              <a:gd name="connsiteY19" fmla="*/ 224367 h 1058333"/>
              <a:gd name="connsiteX20" fmla="*/ 2205567 w 3280834"/>
              <a:gd name="connsiteY20" fmla="*/ 211667 h 1058333"/>
              <a:gd name="connsiteX21" fmla="*/ 2214034 w 3280834"/>
              <a:gd name="connsiteY21" fmla="*/ 198967 h 1058333"/>
              <a:gd name="connsiteX22" fmla="*/ 2230967 w 3280834"/>
              <a:gd name="connsiteY22" fmla="*/ 177800 h 1058333"/>
              <a:gd name="connsiteX23" fmla="*/ 2235200 w 3280834"/>
              <a:gd name="connsiteY23" fmla="*/ 165100 h 1058333"/>
              <a:gd name="connsiteX24" fmla="*/ 2252134 w 3280834"/>
              <a:gd name="connsiteY24" fmla="*/ 152400 h 1058333"/>
              <a:gd name="connsiteX25" fmla="*/ 2260600 w 3280834"/>
              <a:gd name="connsiteY25" fmla="*/ 139700 h 1058333"/>
              <a:gd name="connsiteX26" fmla="*/ 2286000 w 3280834"/>
              <a:gd name="connsiteY26" fmla="*/ 118533 h 1058333"/>
              <a:gd name="connsiteX27" fmla="*/ 2302934 w 3280834"/>
              <a:gd name="connsiteY27" fmla="*/ 110067 h 1058333"/>
              <a:gd name="connsiteX28" fmla="*/ 2332567 w 3280834"/>
              <a:gd name="connsiteY28" fmla="*/ 80433 h 1058333"/>
              <a:gd name="connsiteX29" fmla="*/ 2345267 w 3280834"/>
              <a:gd name="connsiteY29" fmla="*/ 71967 h 1058333"/>
              <a:gd name="connsiteX30" fmla="*/ 2374900 w 3280834"/>
              <a:gd name="connsiteY30" fmla="*/ 46567 h 1058333"/>
              <a:gd name="connsiteX31" fmla="*/ 2387600 w 3280834"/>
              <a:gd name="connsiteY31" fmla="*/ 42333 h 1058333"/>
              <a:gd name="connsiteX32" fmla="*/ 2400300 w 3280834"/>
              <a:gd name="connsiteY32" fmla="*/ 33867 h 1058333"/>
              <a:gd name="connsiteX33" fmla="*/ 2429934 w 3280834"/>
              <a:gd name="connsiteY33" fmla="*/ 25400 h 1058333"/>
              <a:gd name="connsiteX34" fmla="*/ 2442634 w 3280834"/>
              <a:gd name="connsiteY34" fmla="*/ 16933 h 1058333"/>
              <a:gd name="connsiteX35" fmla="*/ 2472267 w 3280834"/>
              <a:gd name="connsiteY35" fmla="*/ 8467 h 1058333"/>
              <a:gd name="connsiteX36" fmla="*/ 2484967 w 3280834"/>
              <a:gd name="connsiteY36" fmla="*/ 4233 h 1058333"/>
              <a:gd name="connsiteX37" fmla="*/ 2527300 w 3280834"/>
              <a:gd name="connsiteY37" fmla="*/ 0 h 1058333"/>
              <a:gd name="connsiteX38" fmla="*/ 2620434 w 3280834"/>
              <a:gd name="connsiteY38" fmla="*/ 4233 h 1058333"/>
              <a:gd name="connsiteX39" fmla="*/ 2650067 w 3280834"/>
              <a:gd name="connsiteY39" fmla="*/ 12700 h 1058333"/>
              <a:gd name="connsiteX40" fmla="*/ 2679700 w 3280834"/>
              <a:gd name="connsiteY40" fmla="*/ 50800 h 1058333"/>
              <a:gd name="connsiteX41" fmla="*/ 2696634 w 3280834"/>
              <a:gd name="connsiteY41" fmla="*/ 93133 h 1058333"/>
              <a:gd name="connsiteX42" fmla="*/ 2709334 w 3280834"/>
              <a:gd name="connsiteY42" fmla="*/ 152400 h 1058333"/>
              <a:gd name="connsiteX43" fmla="*/ 2717800 w 3280834"/>
              <a:gd name="connsiteY43" fmla="*/ 186267 h 1058333"/>
              <a:gd name="connsiteX44" fmla="*/ 2722034 w 3280834"/>
              <a:gd name="connsiteY44" fmla="*/ 203200 h 1058333"/>
              <a:gd name="connsiteX45" fmla="*/ 2730500 w 3280834"/>
              <a:gd name="connsiteY45" fmla="*/ 228600 h 1058333"/>
              <a:gd name="connsiteX46" fmla="*/ 2738967 w 3280834"/>
              <a:gd name="connsiteY46" fmla="*/ 258233 h 1058333"/>
              <a:gd name="connsiteX47" fmla="*/ 2743200 w 3280834"/>
              <a:gd name="connsiteY47" fmla="*/ 270933 h 1058333"/>
              <a:gd name="connsiteX48" fmla="*/ 2755900 w 3280834"/>
              <a:gd name="connsiteY48" fmla="*/ 287867 h 1058333"/>
              <a:gd name="connsiteX49" fmla="*/ 2760134 w 3280834"/>
              <a:gd name="connsiteY49" fmla="*/ 300567 h 1058333"/>
              <a:gd name="connsiteX50" fmla="*/ 2772834 w 3280834"/>
              <a:gd name="connsiteY50" fmla="*/ 304800 h 1058333"/>
              <a:gd name="connsiteX51" fmla="*/ 2777067 w 3280834"/>
              <a:gd name="connsiteY51" fmla="*/ 321733 h 1058333"/>
              <a:gd name="connsiteX52" fmla="*/ 2802467 w 3280834"/>
              <a:gd name="connsiteY52" fmla="*/ 338667 h 1058333"/>
              <a:gd name="connsiteX53" fmla="*/ 2823634 w 3280834"/>
              <a:gd name="connsiteY53" fmla="*/ 364067 h 1058333"/>
              <a:gd name="connsiteX54" fmla="*/ 2849034 w 3280834"/>
              <a:gd name="connsiteY54" fmla="*/ 381000 h 1058333"/>
              <a:gd name="connsiteX55" fmla="*/ 2891367 w 3280834"/>
              <a:gd name="connsiteY55" fmla="*/ 406400 h 1058333"/>
              <a:gd name="connsiteX56" fmla="*/ 2904067 w 3280834"/>
              <a:gd name="connsiteY56" fmla="*/ 410633 h 1058333"/>
              <a:gd name="connsiteX57" fmla="*/ 2933700 w 3280834"/>
              <a:gd name="connsiteY57" fmla="*/ 427567 h 1058333"/>
              <a:gd name="connsiteX58" fmla="*/ 2946400 w 3280834"/>
              <a:gd name="connsiteY58" fmla="*/ 436033 h 1058333"/>
              <a:gd name="connsiteX59" fmla="*/ 2976034 w 3280834"/>
              <a:gd name="connsiteY59" fmla="*/ 444500 h 1058333"/>
              <a:gd name="connsiteX60" fmla="*/ 3005667 w 3280834"/>
              <a:gd name="connsiteY60" fmla="*/ 457200 h 1058333"/>
              <a:gd name="connsiteX61" fmla="*/ 3022600 w 3280834"/>
              <a:gd name="connsiteY61" fmla="*/ 461433 h 1058333"/>
              <a:gd name="connsiteX62" fmla="*/ 3039534 w 3280834"/>
              <a:gd name="connsiteY62" fmla="*/ 474133 h 1058333"/>
              <a:gd name="connsiteX63" fmla="*/ 3064934 w 3280834"/>
              <a:gd name="connsiteY63" fmla="*/ 482600 h 1058333"/>
              <a:gd name="connsiteX64" fmla="*/ 3077634 w 3280834"/>
              <a:gd name="connsiteY64" fmla="*/ 486833 h 1058333"/>
              <a:gd name="connsiteX65" fmla="*/ 3090334 w 3280834"/>
              <a:gd name="connsiteY65" fmla="*/ 491067 h 1058333"/>
              <a:gd name="connsiteX66" fmla="*/ 3111500 w 3280834"/>
              <a:gd name="connsiteY66" fmla="*/ 495300 h 1058333"/>
              <a:gd name="connsiteX67" fmla="*/ 3179234 w 3280834"/>
              <a:gd name="connsiteY67" fmla="*/ 508000 h 1058333"/>
              <a:gd name="connsiteX68" fmla="*/ 3213100 w 3280834"/>
              <a:gd name="connsiteY68" fmla="*/ 516467 h 1058333"/>
              <a:gd name="connsiteX69" fmla="*/ 3280834 w 3280834"/>
              <a:gd name="connsiteY69"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42067 w 3280834"/>
              <a:gd name="connsiteY16" fmla="*/ 270933 h 1058333"/>
              <a:gd name="connsiteX17" fmla="*/ 2180167 w 3280834"/>
              <a:gd name="connsiteY17" fmla="*/ 237067 h 1058333"/>
              <a:gd name="connsiteX18" fmla="*/ 2192867 w 3280834"/>
              <a:gd name="connsiteY18" fmla="*/ 224367 h 1058333"/>
              <a:gd name="connsiteX19" fmla="*/ 2205567 w 3280834"/>
              <a:gd name="connsiteY19" fmla="*/ 211667 h 1058333"/>
              <a:gd name="connsiteX20" fmla="*/ 2214034 w 3280834"/>
              <a:gd name="connsiteY20" fmla="*/ 198967 h 1058333"/>
              <a:gd name="connsiteX21" fmla="*/ 2230967 w 3280834"/>
              <a:gd name="connsiteY21" fmla="*/ 177800 h 1058333"/>
              <a:gd name="connsiteX22" fmla="*/ 2235200 w 3280834"/>
              <a:gd name="connsiteY22" fmla="*/ 165100 h 1058333"/>
              <a:gd name="connsiteX23" fmla="*/ 2252134 w 3280834"/>
              <a:gd name="connsiteY23" fmla="*/ 152400 h 1058333"/>
              <a:gd name="connsiteX24" fmla="*/ 2260600 w 3280834"/>
              <a:gd name="connsiteY24" fmla="*/ 139700 h 1058333"/>
              <a:gd name="connsiteX25" fmla="*/ 2286000 w 3280834"/>
              <a:gd name="connsiteY25" fmla="*/ 118533 h 1058333"/>
              <a:gd name="connsiteX26" fmla="*/ 2302934 w 3280834"/>
              <a:gd name="connsiteY26" fmla="*/ 110067 h 1058333"/>
              <a:gd name="connsiteX27" fmla="*/ 2332567 w 3280834"/>
              <a:gd name="connsiteY27" fmla="*/ 80433 h 1058333"/>
              <a:gd name="connsiteX28" fmla="*/ 2345267 w 3280834"/>
              <a:gd name="connsiteY28" fmla="*/ 71967 h 1058333"/>
              <a:gd name="connsiteX29" fmla="*/ 2374900 w 3280834"/>
              <a:gd name="connsiteY29" fmla="*/ 46567 h 1058333"/>
              <a:gd name="connsiteX30" fmla="*/ 2387600 w 3280834"/>
              <a:gd name="connsiteY30" fmla="*/ 42333 h 1058333"/>
              <a:gd name="connsiteX31" fmla="*/ 2400300 w 3280834"/>
              <a:gd name="connsiteY31" fmla="*/ 33867 h 1058333"/>
              <a:gd name="connsiteX32" fmla="*/ 2429934 w 3280834"/>
              <a:gd name="connsiteY32" fmla="*/ 25400 h 1058333"/>
              <a:gd name="connsiteX33" fmla="*/ 2442634 w 3280834"/>
              <a:gd name="connsiteY33" fmla="*/ 16933 h 1058333"/>
              <a:gd name="connsiteX34" fmla="*/ 2472267 w 3280834"/>
              <a:gd name="connsiteY34" fmla="*/ 8467 h 1058333"/>
              <a:gd name="connsiteX35" fmla="*/ 2484967 w 3280834"/>
              <a:gd name="connsiteY35" fmla="*/ 4233 h 1058333"/>
              <a:gd name="connsiteX36" fmla="*/ 2527300 w 3280834"/>
              <a:gd name="connsiteY36" fmla="*/ 0 h 1058333"/>
              <a:gd name="connsiteX37" fmla="*/ 2620434 w 3280834"/>
              <a:gd name="connsiteY37" fmla="*/ 4233 h 1058333"/>
              <a:gd name="connsiteX38" fmla="*/ 2650067 w 3280834"/>
              <a:gd name="connsiteY38" fmla="*/ 12700 h 1058333"/>
              <a:gd name="connsiteX39" fmla="*/ 2679700 w 3280834"/>
              <a:gd name="connsiteY39" fmla="*/ 50800 h 1058333"/>
              <a:gd name="connsiteX40" fmla="*/ 2696634 w 3280834"/>
              <a:gd name="connsiteY40" fmla="*/ 93133 h 1058333"/>
              <a:gd name="connsiteX41" fmla="*/ 2709334 w 3280834"/>
              <a:gd name="connsiteY41" fmla="*/ 152400 h 1058333"/>
              <a:gd name="connsiteX42" fmla="*/ 2717800 w 3280834"/>
              <a:gd name="connsiteY42" fmla="*/ 186267 h 1058333"/>
              <a:gd name="connsiteX43" fmla="*/ 2722034 w 3280834"/>
              <a:gd name="connsiteY43" fmla="*/ 203200 h 1058333"/>
              <a:gd name="connsiteX44" fmla="*/ 2730500 w 3280834"/>
              <a:gd name="connsiteY44" fmla="*/ 228600 h 1058333"/>
              <a:gd name="connsiteX45" fmla="*/ 2738967 w 3280834"/>
              <a:gd name="connsiteY45" fmla="*/ 258233 h 1058333"/>
              <a:gd name="connsiteX46" fmla="*/ 2743200 w 3280834"/>
              <a:gd name="connsiteY46" fmla="*/ 270933 h 1058333"/>
              <a:gd name="connsiteX47" fmla="*/ 2755900 w 3280834"/>
              <a:gd name="connsiteY47" fmla="*/ 287867 h 1058333"/>
              <a:gd name="connsiteX48" fmla="*/ 2760134 w 3280834"/>
              <a:gd name="connsiteY48" fmla="*/ 300567 h 1058333"/>
              <a:gd name="connsiteX49" fmla="*/ 2772834 w 3280834"/>
              <a:gd name="connsiteY49" fmla="*/ 304800 h 1058333"/>
              <a:gd name="connsiteX50" fmla="*/ 2777067 w 3280834"/>
              <a:gd name="connsiteY50" fmla="*/ 321733 h 1058333"/>
              <a:gd name="connsiteX51" fmla="*/ 2802467 w 3280834"/>
              <a:gd name="connsiteY51" fmla="*/ 338667 h 1058333"/>
              <a:gd name="connsiteX52" fmla="*/ 2823634 w 3280834"/>
              <a:gd name="connsiteY52" fmla="*/ 364067 h 1058333"/>
              <a:gd name="connsiteX53" fmla="*/ 2849034 w 3280834"/>
              <a:gd name="connsiteY53" fmla="*/ 381000 h 1058333"/>
              <a:gd name="connsiteX54" fmla="*/ 2891367 w 3280834"/>
              <a:gd name="connsiteY54" fmla="*/ 406400 h 1058333"/>
              <a:gd name="connsiteX55" fmla="*/ 2904067 w 3280834"/>
              <a:gd name="connsiteY55" fmla="*/ 410633 h 1058333"/>
              <a:gd name="connsiteX56" fmla="*/ 2933700 w 3280834"/>
              <a:gd name="connsiteY56" fmla="*/ 427567 h 1058333"/>
              <a:gd name="connsiteX57" fmla="*/ 2946400 w 3280834"/>
              <a:gd name="connsiteY57" fmla="*/ 436033 h 1058333"/>
              <a:gd name="connsiteX58" fmla="*/ 2976034 w 3280834"/>
              <a:gd name="connsiteY58" fmla="*/ 444500 h 1058333"/>
              <a:gd name="connsiteX59" fmla="*/ 3005667 w 3280834"/>
              <a:gd name="connsiteY59" fmla="*/ 457200 h 1058333"/>
              <a:gd name="connsiteX60" fmla="*/ 3022600 w 3280834"/>
              <a:gd name="connsiteY60" fmla="*/ 461433 h 1058333"/>
              <a:gd name="connsiteX61" fmla="*/ 3039534 w 3280834"/>
              <a:gd name="connsiteY61" fmla="*/ 474133 h 1058333"/>
              <a:gd name="connsiteX62" fmla="*/ 3064934 w 3280834"/>
              <a:gd name="connsiteY62" fmla="*/ 482600 h 1058333"/>
              <a:gd name="connsiteX63" fmla="*/ 3077634 w 3280834"/>
              <a:gd name="connsiteY63" fmla="*/ 486833 h 1058333"/>
              <a:gd name="connsiteX64" fmla="*/ 3090334 w 3280834"/>
              <a:gd name="connsiteY64" fmla="*/ 491067 h 1058333"/>
              <a:gd name="connsiteX65" fmla="*/ 3111500 w 3280834"/>
              <a:gd name="connsiteY65" fmla="*/ 495300 h 1058333"/>
              <a:gd name="connsiteX66" fmla="*/ 3179234 w 3280834"/>
              <a:gd name="connsiteY66" fmla="*/ 508000 h 1058333"/>
              <a:gd name="connsiteX67" fmla="*/ 3213100 w 3280834"/>
              <a:gd name="connsiteY67" fmla="*/ 516467 h 1058333"/>
              <a:gd name="connsiteX68" fmla="*/ 3280834 w 3280834"/>
              <a:gd name="connsiteY68"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192867 w 3280834"/>
              <a:gd name="connsiteY17" fmla="*/ 224367 h 1058333"/>
              <a:gd name="connsiteX18" fmla="*/ 2205567 w 3280834"/>
              <a:gd name="connsiteY18" fmla="*/ 211667 h 1058333"/>
              <a:gd name="connsiteX19" fmla="*/ 2214034 w 3280834"/>
              <a:gd name="connsiteY19" fmla="*/ 198967 h 1058333"/>
              <a:gd name="connsiteX20" fmla="*/ 2230967 w 3280834"/>
              <a:gd name="connsiteY20" fmla="*/ 177800 h 1058333"/>
              <a:gd name="connsiteX21" fmla="*/ 2235200 w 3280834"/>
              <a:gd name="connsiteY21" fmla="*/ 165100 h 1058333"/>
              <a:gd name="connsiteX22" fmla="*/ 2252134 w 3280834"/>
              <a:gd name="connsiteY22" fmla="*/ 152400 h 1058333"/>
              <a:gd name="connsiteX23" fmla="*/ 2260600 w 3280834"/>
              <a:gd name="connsiteY23" fmla="*/ 139700 h 1058333"/>
              <a:gd name="connsiteX24" fmla="*/ 2286000 w 3280834"/>
              <a:gd name="connsiteY24" fmla="*/ 118533 h 1058333"/>
              <a:gd name="connsiteX25" fmla="*/ 2302934 w 3280834"/>
              <a:gd name="connsiteY25" fmla="*/ 110067 h 1058333"/>
              <a:gd name="connsiteX26" fmla="*/ 2332567 w 3280834"/>
              <a:gd name="connsiteY26" fmla="*/ 80433 h 1058333"/>
              <a:gd name="connsiteX27" fmla="*/ 2345267 w 3280834"/>
              <a:gd name="connsiteY27" fmla="*/ 71967 h 1058333"/>
              <a:gd name="connsiteX28" fmla="*/ 2374900 w 3280834"/>
              <a:gd name="connsiteY28" fmla="*/ 46567 h 1058333"/>
              <a:gd name="connsiteX29" fmla="*/ 2387600 w 3280834"/>
              <a:gd name="connsiteY29" fmla="*/ 42333 h 1058333"/>
              <a:gd name="connsiteX30" fmla="*/ 2400300 w 3280834"/>
              <a:gd name="connsiteY30" fmla="*/ 33867 h 1058333"/>
              <a:gd name="connsiteX31" fmla="*/ 2429934 w 3280834"/>
              <a:gd name="connsiteY31" fmla="*/ 25400 h 1058333"/>
              <a:gd name="connsiteX32" fmla="*/ 2442634 w 3280834"/>
              <a:gd name="connsiteY32" fmla="*/ 16933 h 1058333"/>
              <a:gd name="connsiteX33" fmla="*/ 2472267 w 3280834"/>
              <a:gd name="connsiteY33" fmla="*/ 8467 h 1058333"/>
              <a:gd name="connsiteX34" fmla="*/ 2484967 w 3280834"/>
              <a:gd name="connsiteY34" fmla="*/ 4233 h 1058333"/>
              <a:gd name="connsiteX35" fmla="*/ 2527300 w 3280834"/>
              <a:gd name="connsiteY35" fmla="*/ 0 h 1058333"/>
              <a:gd name="connsiteX36" fmla="*/ 2620434 w 3280834"/>
              <a:gd name="connsiteY36" fmla="*/ 4233 h 1058333"/>
              <a:gd name="connsiteX37" fmla="*/ 2650067 w 3280834"/>
              <a:gd name="connsiteY37" fmla="*/ 12700 h 1058333"/>
              <a:gd name="connsiteX38" fmla="*/ 2679700 w 3280834"/>
              <a:gd name="connsiteY38" fmla="*/ 50800 h 1058333"/>
              <a:gd name="connsiteX39" fmla="*/ 2696634 w 3280834"/>
              <a:gd name="connsiteY39" fmla="*/ 93133 h 1058333"/>
              <a:gd name="connsiteX40" fmla="*/ 2709334 w 3280834"/>
              <a:gd name="connsiteY40" fmla="*/ 152400 h 1058333"/>
              <a:gd name="connsiteX41" fmla="*/ 2717800 w 3280834"/>
              <a:gd name="connsiteY41" fmla="*/ 186267 h 1058333"/>
              <a:gd name="connsiteX42" fmla="*/ 2722034 w 3280834"/>
              <a:gd name="connsiteY42" fmla="*/ 203200 h 1058333"/>
              <a:gd name="connsiteX43" fmla="*/ 2730500 w 3280834"/>
              <a:gd name="connsiteY43" fmla="*/ 228600 h 1058333"/>
              <a:gd name="connsiteX44" fmla="*/ 2738967 w 3280834"/>
              <a:gd name="connsiteY44" fmla="*/ 258233 h 1058333"/>
              <a:gd name="connsiteX45" fmla="*/ 2743200 w 3280834"/>
              <a:gd name="connsiteY45" fmla="*/ 270933 h 1058333"/>
              <a:gd name="connsiteX46" fmla="*/ 2755900 w 3280834"/>
              <a:gd name="connsiteY46" fmla="*/ 287867 h 1058333"/>
              <a:gd name="connsiteX47" fmla="*/ 2760134 w 3280834"/>
              <a:gd name="connsiteY47" fmla="*/ 300567 h 1058333"/>
              <a:gd name="connsiteX48" fmla="*/ 2772834 w 3280834"/>
              <a:gd name="connsiteY48" fmla="*/ 304800 h 1058333"/>
              <a:gd name="connsiteX49" fmla="*/ 2777067 w 3280834"/>
              <a:gd name="connsiteY49" fmla="*/ 321733 h 1058333"/>
              <a:gd name="connsiteX50" fmla="*/ 2802467 w 3280834"/>
              <a:gd name="connsiteY50" fmla="*/ 338667 h 1058333"/>
              <a:gd name="connsiteX51" fmla="*/ 2823634 w 3280834"/>
              <a:gd name="connsiteY51" fmla="*/ 364067 h 1058333"/>
              <a:gd name="connsiteX52" fmla="*/ 2849034 w 3280834"/>
              <a:gd name="connsiteY52" fmla="*/ 381000 h 1058333"/>
              <a:gd name="connsiteX53" fmla="*/ 2891367 w 3280834"/>
              <a:gd name="connsiteY53" fmla="*/ 406400 h 1058333"/>
              <a:gd name="connsiteX54" fmla="*/ 2904067 w 3280834"/>
              <a:gd name="connsiteY54" fmla="*/ 410633 h 1058333"/>
              <a:gd name="connsiteX55" fmla="*/ 2933700 w 3280834"/>
              <a:gd name="connsiteY55" fmla="*/ 427567 h 1058333"/>
              <a:gd name="connsiteX56" fmla="*/ 2946400 w 3280834"/>
              <a:gd name="connsiteY56" fmla="*/ 436033 h 1058333"/>
              <a:gd name="connsiteX57" fmla="*/ 2976034 w 3280834"/>
              <a:gd name="connsiteY57" fmla="*/ 444500 h 1058333"/>
              <a:gd name="connsiteX58" fmla="*/ 3005667 w 3280834"/>
              <a:gd name="connsiteY58" fmla="*/ 457200 h 1058333"/>
              <a:gd name="connsiteX59" fmla="*/ 3022600 w 3280834"/>
              <a:gd name="connsiteY59" fmla="*/ 461433 h 1058333"/>
              <a:gd name="connsiteX60" fmla="*/ 3039534 w 3280834"/>
              <a:gd name="connsiteY60" fmla="*/ 474133 h 1058333"/>
              <a:gd name="connsiteX61" fmla="*/ 3064934 w 3280834"/>
              <a:gd name="connsiteY61" fmla="*/ 482600 h 1058333"/>
              <a:gd name="connsiteX62" fmla="*/ 3077634 w 3280834"/>
              <a:gd name="connsiteY62" fmla="*/ 486833 h 1058333"/>
              <a:gd name="connsiteX63" fmla="*/ 3090334 w 3280834"/>
              <a:gd name="connsiteY63" fmla="*/ 491067 h 1058333"/>
              <a:gd name="connsiteX64" fmla="*/ 3111500 w 3280834"/>
              <a:gd name="connsiteY64" fmla="*/ 495300 h 1058333"/>
              <a:gd name="connsiteX65" fmla="*/ 3179234 w 3280834"/>
              <a:gd name="connsiteY65" fmla="*/ 508000 h 1058333"/>
              <a:gd name="connsiteX66" fmla="*/ 3213100 w 3280834"/>
              <a:gd name="connsiteY66" fmla="*/ 516467 h 1058333"/>
              <a:gd name="connsiteX67" fmla="*/ 3280834 w 3280834"/>
              <a:gd name="connsiteY67"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05567 w 3280834"/>
              <a:gd name="connsiteY17" fmla="*/ 211667 h 1058333"/>
              <a:gd name="connsiteX18" fmla="*/ 2214034 w 3280834"/>
              <a:gd name="connsiteY18" fmla="*/ 198967 h 1058333"/>
              <a:gd name="connsiteX19" fmla="*/ 2230967 w 3280834"/>
              <a:gd name="connsiteY19" fmla="*/ 177800 h 1058333"/>
              <a:gd name="connsiteX20" fmla="*/ 2235200 w 3280834"/>
              <a:gd name="connsiteY20" fmla="*/ 165100 h 1058333"/>
              <a:gd name="connsiteX21" fmla="*/ 2252134 w 3280834"/>
              <a:gd name="connsiteY21" fmla="*/ 152400 h 1058333"/>
              <a:gd name="connsiteX22" fmla="*/ 2260600 w 3280834"/>
              <a:gd name="connsiteY22" fmla="*/ 139700 h 1058333"/>
              <a:gd name="connsiteX23" fmla="*/ 2286000 w 3280834"/>
              <a:gd name="connsiteY23" fmla="*/ 118533 h 1058333"/>
              <a:gd name="connsiteX24" fmla="*/ 2302934 w 3280834"/>
              <a:gd name="connsiteY24" fmla="*/ 110067 h 1058333"/>
              <a:gd name="connsiteX25" fmla="*/ 2332567 w 3280834"/>
              <a:gd name="connsiteY25" fmla="*/ 80433 h 1058333"/>
              <a:gd name="connsiteX26" fmla="*/ 2345267 w 3280834"/>
              <a:gd name="connsiteY26" fmla="*/ 71967 h 1058333"/>
              <a:gd name="connsiteX27" fmla="*/ 2374900 w 3280834"/>
              <a:gd name="connsiteY27" fmla="*/ 46567 h 1058333"/>
              <a:gd name="connsiteX28" fmla="*/ 2387600 w 3280834"/>
              <a:gd name="connsiteY28" fmla="*/ 42333 h 1058333"/>
              <a:gd name="connsiteX29" fmla="*/ 2400300 w 3280834"/>
              <a:gd name="connsiteY29" fmla="*/ 33867 h 1058333"/>
              <a:gd name="connsiteX30" fmla="*/ 2429934 w 3280834"/>
              <a:gd name="connsiteY30" fmla="*/ 25400 h 1058333"/>
              <a:gd name="connsiteX31" fmla="*/ 2442634 w 3280834"/>
              <a:gd name="connsiteY31" fmla="*/ 16933 h 1058333"/>
              <a:gd name="connsiteX32" fmla="*/ 2472267 w 3280834"/>
              <a:gd name="connsiteY32" fmla="*/ 8467 h 1058333"/>
              <a:gd name="connsiteX33" fmla="*/ 2484967 w 3280834"/>
              <a:gd name="connsiteY33" fmla="*/ 4233 h 1058333"/>
              <a:gd name="connsiteX34" fmla="*/ 2527300 w 3280834"/>
              <a:gd name="connsiteY34" fmla="*/ 0 h 1058333"/>
              <a:gd name="connsiteX35" fmla="*/ 2620434 w 3280834"/>
              <a:gd name="connsiteY35" fmla="*/ 4233 h 1058333"/>
              <a:gd name="connsiteX36" fmla="*/ 2650067 w 3280834"/>
              <a:gd name="connsiteY36" fmla="*/ 12700 h 1058333"/>
              <a:gd name="connsiteX37" fmla="*/ 2679700 w 3280834"/>
              <a:gd name="connsiteY37" fmla="*/ 50800 h 1058333"/>
              <a:gd name="connsiteX38" fmla="*/ 2696634 w 3280834"/>
              <a:gd name="connsiteY38" fmla="*/ 93133 h 1058333"/>
              <a:gd name="connsiteX39" fmla="*/ 2709334 w 3280834"/>
              <a:gd name="connsiteY39" fmla="*/ 152400 h 1058333"/>
              <a:gd name="connsiteX40" fmla="*/ 2717800 w 3280834"/>
              <a:gd name="connsiteY40" fmla="*/ 186267 h 1058333"/>
              <a:gd name="connsiteX41" fmla="*/ 2722034 w 3280834"/>
              <a:gd name="connsiteY41" fmla="*/ 203200 h 1058333"/>
              <a:gd name="connsiteX42" fmla="*/ 2730500 w 3280834"/>
              <a:gd name="connsiteY42" fmla="*/ 228600 h 1058333"/>
              <a:gd name="connsiteX43" fmla="*/ 2738967 w 3280834"/>
              <a:gd name="connsiteY43" fmla="*/ 258233 h 1058333"/>
              <a:gd name="connsiteX44" fmla="*/ 2743200 w 3280834"/>
              <a:gd name="connsiteY44" fmla="*/ 270933 h 1058333"/>
              <a:gd name="connsiteX45" fmla="*/ 2755900 w 3280834"/>
              <a:gd name="connsiteY45" fmla="*/ 287867 h 1058333"/>
              <a:gd name="connsiteX46" fmla="*/ 2760134 w 3280834"/>
              <a:gd name="connsiteY46" fmla="*/ 300567 h 1058333"/>
              <a:gd name="connsiteX47" fmla="*/ 2772834 w 3280834"/>
              <a:gd name="connsiteY47" fmla="*/ 304800 h 1058333"/>
              <a:gd name="connsiteX48" fmla="*/ 2777067 w 3280834"/>
              <a:gd name="connsiteY48" fmla="*/ 321733 h 1058333"/>
              <a:gd name="connsiteX49" fmla="*/ 2802467 w 3280834"/>
              <a:gd name="connsiteY49" fmla="*/ 338667 h 1058333"/>
              <a:gd name="connsiteX50" fmla="*/ 2823634 w 3280834"/>
              <a:gd name="connsiteY50" fmla="*/ 364067 h 1058333"/>
              <a:gd name="connsiteX51" fmla="*/ 2849034 w 3280834"/>
              <a:gd name="connsiteY51" fmla="*/ 381000 h 1058333"/>
              <a:gd name="connsiteX52" fmla="*/ 2891367 w 3280834"/>
              <a:gd name="connsiteY52" fmla="*/ 406400 h 1058333"/>
              <a:gd name="connsiteX53" fmla="*/ 2904067 w 3280834"/>
              <a:gd name="connsiteY53" fmla="*/ 410633 h 1058333"/>
              <a:gd name="connsiteX54" fmla="*/ 2933700 w 3280834"/>
              <a:gd name="connsiteY54" fmla="*/ 427567 h 1058333"/>
              <a:gd name="connsiteX55" fmla="*/ 2946400 w 3280834"/>
              <a:gd name="connsiteY55" fmla="*/ 436033 h 1058333"/>
              <a:gd name="connsiteX56" fmla="*/ 2976034 w 3280834"/>
              <a:gd name="connsiteY56" fmla="*/ 444500 h 1058333"/>
              <a:gd name="connsiteX57" fmla="*/ 3005667 w 3280834"/>
              <a:gd name="connsiteY57" fmla="*/ 457200 h 1058333"/>
              <a:gd name="connsiteX58" fmla="*/ 3022600 w 3280834"/>
              <a:gd name="connsiteY58" fmla="*/ 461433 h 1058333"/>
              <a:gd name="connsiteX59" fmla="*/ 3039534 w 3280834"/>
              <a:gd name="connsiteY59" fmla="*/ 474133 h 1058333"/>
              <a:gd name="connsiteX60" fmla="*/ 3064934 w 3280834"/>
              <a:gd name="connsiteY60" fmla="*/ 482600 h 1058333"/>
              <a:gd name="connsiteX61" fmla="*/ 3077634 w 3280834"/>
              <a:gd name="connsiteY61" fmla="*/ 486833 h 1058333"/>
              <a:gd name="connsiteX62" fmla="*/ 3090334 w 3280834"/>
              <a:gd name="connsiteY62" fmla="*/ 491067 h 1058333"/>
              <a:gd name="connsiteX63" fmla="*/ 3111500 w 3280834"/>
              <a:gd name="connsiteY63" fmla="*/ 495300 h 1058333"/>
              <a:gd name="connsiteX64" fmla="*/ 3179234 w 3280834"/>
              <a:gd name="connsiteY64" fmla="*/ 508000 h 1058333"/>
              <a:gd name="connsiteX65" fmla="*/ 3213100 w 3280834"/>
              <a:gd name="connsiteY65" fmla="*/ 516467 h 1058333"/>
              <a:gd name="connsiteX66" fmla="*/ 3280834 w 3280834"/>
              <a:gd name="connsiteY66"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14034 w 3280834"/>
              <a:gd name="connsiteY17" fmla="*/ 198967 h 1058333"/>
              <a:gd name="connsiteX18" fmla="*/ 2230967 w 3280834"/>
              <a:gd name="connsiteY18" fmla="*/ 177800 h 1058333"/>
              <a:gd name="connsiteX19" fmla="*/ 2235200 w 3280834"/>
              <a:gd name="connsiteY19" fmla="*/ 165100 h 1058333"/>
              <a:gd name="connsiteX20" fmla="*/ 2252134 w 3280834"/>
              <a:gd name="connsiteY20" fmla="*/ 152400 h 1058333"/>
              <a:gd name="connsiteX21" fmla="*/ 2260600 w 3280834"/>
              <a:gd name="connsiteY21" fmla="*/ 139700 h 1058333"/>
              <a:gd name="connsiteX22" fmla="*/ 2286000 w 3280834"/>
              <a:gd name="connsiteY22" fmla="*/ 118533 h 1058333"/>
              <a:gd name="connsiteX23" fmla="*/ 2302934 w 3280834"/>
              <a:gd name="connsiteY23" fmla="*/ 110067 h 1058333"/>
              <a:gd name="connsiteX24" fmla="*/ 2332567 w 3280834"/>
              <a:gd name="connsiteY24" fmla="*/ 80433 h 1058333"/>
              <a:gd name="connsiteX25" fmla="*/ 2345267 w 3280834"/>
              <a:gd name="connsiteY25" fmla="*/ 71967 h 1058333"/>
              <a:gd name="connsiteX26" fmla="*/ 2374900 w 3280834"/>
              <a:gd name="connsiteY26" fmla="*/ 46567 h 1058333"/>
              <a:gd name="connsiteX27" fmla="*/ 2387600 w 3280834"/>
              <a:gd name="connsiteY27" fmla="*/ 42333 h 1058333"/>
              <a:gd name="connsiteX28" fmla="*/ 2400300 w 3280834"/>
              <a:gd name="connsiteY28" fmla="*/ 33867 h 1058333"/>
              <a:gd name="connsiteX29" fmla="*/ 2429934 w 3280834"/>
              <a:gd name="connsiteY29" fmla="*/ 25400 h 1058333"/>
              <a:gd name="connsiteX30" fmla="*/ 2442634 w 3280834"/>
              <a:gd name="connsiteY30" fmla="*/ 16933 h 1058333"/>
              <a:gd name="connsiteX31" fmla="*/ 2472267 w 3280834"/>
              <a:gd name="connsiteY31" fmla="*/ 8467 h 1058333"/>
              <a:gd name="connsiteX32" fmla="*/ 2484967 w 3280834"/>
              <a:gd name="connsiteY32" fmla="*/ 4233 h 1058333"/>
              <a:gd name="connsiteX33" fmla="*/ 2527300 w 3280834"/>
              <a:gd name="connsiteY33" fmla="*/ 0 h 1058333"/>
              <a:gd name="connsiteX34" fmla="*/ 2620434 w 3280834"/>
              <a:gd name="connsiteY34" fmla="*/ 4233 h 1058333"/>
              <a:gd name="connsiteX35" fmla="*/ 2650067 w 3280834"/>
              <a:gd name="connsiteY35" fmla="*/ 12700 h 1058333"/>
              <a:gd name="connsiteX36" fmla="*/ 2679700 w 3280834"/>
              <a:gd name="connsiteY36" fmla="*/ 50800 h 1058333"/>
              <a:gd name="connsiteX37" fmla="*/ 2696634 w 3280834"/>
              <a:gd name="connsiteY37" fmla="*/ 93133 h 1058333"/>
              <a:gd name="connsiteX38" fmla="*/ 2709334 w 3280834"/>
              <a:gd name="connsiteY38" fmla="*/ 152400 h 1058333"/>
              <a:gd name="connsiteX39" fmla="*/ 2717800 w 3280834"/>
              <a:gd name="connsiteY39" fmla="*/ 186267 h 1058333"/>
              <a:gd name="connsiteX40" fmla="*/ 2722034 w 3280834"/>
              <a:gd name="connsiteY40" fmla="*/ 203200 h 1058333"/>
              <a:gd name="connsiteX41" fmla="*/ 2730500 w 3280834"/>
              <a:gd name="connsiteY41" fmla="*/ 228600 h 1058333"/>
              <a:gd name="connsiteX42" fmla="*/ 2738967 w 3280834"/>
              <a:gd name="connsiteY42" fmla="*/ 258233 h 1058333"/>
              <a:gd name="connsiteX43" fmla="*/ 2743200 w 3280834"/>
              <a:gd name="connsiteY43" fmla="*/ 270933 h 1058333"/>
              <a:gd name="connsiteX44" fmla="*/ 2755900 w 3280834"/>
              <a:gd name="connsiteY44" fmla="*/ 287867 h 1058333"/>
              <a:gd name="connsiteX45" fmla="*/ 2760134 w 3280834"/>
              <a:gd name="connsiteY45" fmla="*/ 300567 h 1058333"/>
              <a:gd name="connsiteX46" fmla="*/ 2772834 w 3280834"/>
              <a:gd name="connsiteY46" fmla="*/ 304800 h 1058333"/>
              <a:gd name="connsiteX47" fmla="*/ 2777067 w 3280834"/>
              <a:gd name="connsiteY47" fmla="*/ 321733 h 1058333"/>
              <a:gd name="connsiteX48" fmla="*/ 2802467 w 3280834"/>
              <a:gd name="connsiteY48" fmla="*/ 338667 h 1058333"/>
              <a:gd name="connsiteX49" fmla="*/ 2823634 w 3280834"/>
              <a:gd name="connsiteY49" fmla="*/ 364067 h 1058333"/>
              <a:gd name="connsiteX50" fmla="*/ 2849034 w 3280834"/>
              <a:gd name="connsiteY50" fmla="*/ 381000 h 1058333"/>
              <a:gd name="connsiteX51" fmla="*/ 2891367 w 3280834"/>
              <a:gd name="connsiteY51" fmla="*/ 406400 h 1058333"/>
              <a:gd name="connsiteX52" fmla="*/ 2904067 w 3280834"/>
              <a:gd name="connsiteY52" fmla="*/ 410633 h 1058333"/>
              <a:gd name="connsiteX53" fmla="*/ 2933700 w 3280834"/>
              <a:gd name="connsiteY53" fmla="*/ 427567 h 1058333"/>
              <a:gd name="connsiteX54" fmla="*/ 2946400 w 3280834"/>
              <a:gd name="connsiteY54" fmla="*/ 436033 h 1058333"/>
              <a:gd name="connsiteX55" fmla="*/ 2976034 w 3280834"/>
              <a:gd name="connsiteY55" fmla="*/ 444500 h 1058333"/>
              <a:gd name="connsiteX56" fmla="*/ 3005667 w 3280834"/>
              <a:gd name="connsiteY56" fmla="*/ 457200 h 1058333"/>
              <a:gd name="connsiteX57" fmla="*/ 3022600 w 3280834"/>
              <a:gd name="connsiteY57" fmla="*/ 461433 h 1058333"/>
              <a:gd name="connsiteX58" fmla="*/ 3039534 w 3280834"/>
              <a:gd name="connsiteY58" fmla="*/ 474133 h 1058333"/>
              <a:gd name="connsiteX59" fmla="*/ 3064934 w 3280834"/>
              <a:gd name="connsiteY59" fmla="*/ 482600 h 1058333"/>
              <a:gd name="connsiteX60" fmla="*/ 3077634 w 3280834"/>
              <a:gd name="connsiteY60" fmla="*/ 486833 h 1058333"/>
              <a:gd name="connsiteX61" fmla="*/ 3090334 w 3280834"/>
              <a:gd name="connsiteY61" fmla="*/ 491067 h 1058333"/>
              <a:gd name="connsiteX62" fmla="*/ 3111500 w 3280834"/>
              <a:gd name="connsiteY62" fmla="*/ 495300 h 1058333"/>
              <a:gd name="connsiteX63" fmla="*/ 3179234 w 3280834"/>
              <a:gd name="connsiteY63" fmla="*/ 508000 h 1058333"/>
              <a:gd name="connsiteX64" fmla="*/ 3213100 w 3280834"/>
              <a:gd name="connsiteY64" fmla="*/ 516467 h 1058333"/>
              <a:gd name="connsiteX65" fmla="*/ 3280834 w 3280834"/>
              <a:gd name="connsiteY65"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30967 w 3280834"/>
              <a:gd name="connsiteY17" fmla="*/ 177800 h 1058333"/>
              <a:gd name="connsiteX18" fmla="*/ 2235200 w 3280834"/>
              <a:gd name="connsiteY18" fmla="*/ 165100 h 1058333"/>
              <a:gd name="connsiteX19" fmla="*/ 2252134 w 3280834"/>
              <a:gd name="connsiteY19" fmla="*/ 152400 h 1058333"/>
              <a:gd name="connsiteX20" fmla="*/ 2260600 w 3280834"/>
              <a:gd name="connsiteY20" fmla="*/ 139700 h 1058333"/>
              <a:gd name="connsiteX21" fmla="*/ 2286000 w 3280834"/>
              <a:gd name="connsiteY21" fmla="*/ 118533 h 1058333"/>
              <a:gd name="connsiteX22" fmla="*/ 2302934 w 3280834"/>
              <a:gd name="connsiteY22" fmla="*/ 110067 h 1058333"/>
              <a:gd name="connsiteX23" fmla="*/ 2332567 w 3280834"/>
              <a:gd name="connsiteY23" fmla="*/ 80433 h 1058333"/>
              <a:gd name="connsiteX24" fmla="*/ 2345267 w 3280834"/>
              <a:gd name="connsiteY24" fmla="*/ 71967 h 1058333"/>
              <a:gd name="connsiteX25" fmla="*/ 2374900 w 3280834"/>
              <a:gd name="connsiteY25" fmla="*/ 46567 h 1058333"/>
              <a:gd name="connsiteX26" fmla="*/ 2387600 w 3280834"/>
              <a:gd name="connsiteY26" fmla="*/ 42333 h 1058333"/>
              <a:gd name="connsiteX27" fmla="*/ 2400300 w 3280834"/>
              <a:gd name="connsiteY27" fmla="*/ 33867 h 1058333"/>
              <a:gd name="connsiteX28" fmla="*/ 2429934 w 3280834"/>
              <a:gd name="connsiteY28" fmla="*/ 25400 h 1058333"/>
              <a:gd name="connsiteX29" fmla="*/ 2442634 w 3280834"/>
              <a:gd name="connsiteY29" fmla="*/ 16933 h 1058333"/>
              <a:gd name="connsiteX30" fmla="*/ 2472267 w 3280834"/>
              <a:gd name="connsiteY30" fmla="*/ 8467 h 1058333"/>
              <a:gd name="connsiteX31" fmla="*/ 2484967 w 3280834"/>
              <a:gd name="connsiteY31" fmla="*/ 4233 h 1058333"/>
              <a:gd name="connsiteX32" fmla="*/ 2527300 w 3280834"/>
              <a:gd name="connsiteY32" fmla="*/ 0 h 1058333"/>
              <a:gd name="connsiteX33" fmla="*/ 2620434 w 3280834"/>
              <a:gd name="connsiteY33" fmla="*/ 4233 h 1058333"/>
              <a:gd name="connsiteX34" fmla="*/ 2650067 w 3280834"/>
              <a:gd name="connsiteY34" fmla="*/ 12700 h 1058333"/>
              <a:gd name="connsiteX35" fmla="*/ 2679700 w 3280834"/>
              <a:gd name="connsiteY35" fmla="*/ 50800 h 1058333"/>
              <a:gd name="connsiteX36" fmla="*/ 2696634 w 3280834"/>
              <a:gd name="connsiteY36" fmla="*/ 93133 h 1058333"/>
              <a:gd name="connsiteX37" fmla="*/ 2709334 w 3280834"/>
              <a:gd name="connsiteY37" fmla="*/ 152400 h 1058333"/>
              <a:gd name="connsiteX38" fmla="*/ 2717800 w 3280834"/>
              <a:gd name="connsiteY38" fmla="*/ 186267 h 1058333"/>
              <a:gd name="connsiteX39" fmla="*/ 2722034 w 3280834"/>
              <a:gd name="connsiteY39" fmla="*/ 203200 h 1058333"/>
              <a:gd name="connsiteX40" fmla="*/ 2730500 w 3280834"/>
              <a:gd name="connsiteY40" fmla="*/ 228600 h 1058333"/>
              <a:gd name="connsiteX41" fmla="*/ 2738967 w 3280834"/>
              <a:gd name="connsiteY41" fmla="*/ 258233 h 1058333"/>
              <a:gd name="connsiteX42" fmla="*/ 2743200 w 3280834"/>
              <a:gd name="connsiteY42" fmla="*/ 270933 h 1058333"/>
              <a:gd name="connsiteX43" fmla="*/ 2755900 w 3280834"/>
              <a:gd name="connsiteY43" fmla="*/ 287867 h 1058333"/>
              <a:gd name="connsiteX44" fmla="*/ 2760134 w 3280834"/>
              <a:gd name="connsiteY44" fmla="*/ 300567 h 1058333"/>
              <a:gd name="connsiteX45" fmla="*/ 2772834 w 3280834"/>
              <a:gd name="connsiteY45" fmla="*/ 304800 h 1058333"/>
              <a:gd name="connsiteX46" fmla="*/ 2777067 w 3280834"/>
              <a:gd name="connsiteY46" fmla="*/ 321733 h 1058333"/>
              <a:gd name="connsiteX47" fmla="*/ 2802467 w 3280834"/>
              <a:gd name="connsiteY47" fmla="*/ 338667 h 1058333"/>
              <a:gd name="connsiteX48" fmla="*/ 2823634 w 3280834"/>
              <a:gd name="connsiteY48" fmla="*/ 364067 h 1058333"/>
              <a:gd name="connsiteX49" fmla="*/ 2849034 w 3280834"/>
              <a:gd name="connsiteY49" fmla="*/ 381000 h 1058333"/>
              <a:gd name="connsiteX50" fmla="*/ 2891367 w 3280834"/>
              <a:gd name="connsiteY50" fmla="*/ 406400 h 1058333"/>
              <a:gd name="connsiteX51" fmla="*/ 2904067 w 3280834"/>
              <a:gd name="connsiteY51" fmla="*/ 410633 h 1058333"/>
              <a:gd name="connsiteX52" fmla="*/ 2933700 w 3280834"/>
              <a:gd name="connsiteY52" fmla="*/ 427567 h 1058333"/>
              <a:gd name="connsiteX53" fmla="*/ 2946400 w 3280834"/>
              <a:gd name="connsiteY53" fmla="*/ 436033 h 1058333"/>
              <a:gd name="connsiteX54" fmla="*/ 2976034 w 3280834"/>
              <a:gd name="connsiteY54" fmla="*/ 444500 h 1058333"/>
              <a:gd name="connsiteX55" fmla="*/ 3005667 w 3280834"/>
              <a:gd name="connsiteY55" fmla="*/ 457200 h 1058333"/>
              <a:gd name="connsiteX56" fmla="*/ 3022600 w 3280834"/>
              <a:gd name="connsiteY56" fmla="*/ 461433 h 1058333"/>
              <a:gd name="connsiteX57" fmla="*/ 3039534 w 3280834"/>
              <a:gd name="connsiteY57" fmla="*/ 474133 h 1058333"/>
              <a:gd name="connsiteX58" fmla="*/ 3064934 w 3280834"/>
              <a:gd name="connsiteY58" fmla="*/ 482600 h 1058333"/>
              <a:gd name="connsiteX59" fmla="*/ 3077634 w 3280834"/>
              <a:gd name="connsiteY59" fmla="*/ 486833 h 1058333"/>
              <a:gd name="connsiteX60" fmla="*/ 3090334 w 3280834"/>
              <a:gd name="connsiteY60" fmla="*/ 491067 h 1058333"/>
              <a:gd name="connsiteX61" fmla="*/ 3111500 w 3280834"/>
              <a:gd name="connsiteY61" fmla="*/ 495300 h 1058333"/>
              <a:gd name="connsiteX62" fmla="*/ 3179234 w 3280834"/>
              <a:gd name="connsiteY62" fmla="*/ 508000 h 1058333"/>
              <a:gd name="connsiteX63" fmla="*/ 3213100 w 3280834"/>
              <a:gd name="connsiteY63" fmla="*/ 516467 h 1058333"/>
              <a:gd name="connsiteX64" fmla="*/ 3280834 w 3280834"/>
              <a:gd name="connsiteY64"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35200 w 3280834"/>
              <a:gd name="connsiteY17" fmla="*/ 165100 h 1058333"/>
              <a:gd name="connsiteX18" fmla="*/ 2252134 w 3280834"/>
              <a:gd name="connsiteY18" fmla="*/ 152400 h 1058333"/>
              <a:gd name="connsiteX19" fmla="*/ 2260600 w 3280834"/>
              <a:gd name="connsiteY19" fmla="*/ 139700 h 1058333"/>
              <a:gd name="connsiteX20" fmla="*/ 2286000 w 3280834"/>
              <a:gd name="connsiteY20" fmla="*/ 118533 h 1058333"/>
              <a:gd name="connsiteX21" fmla="*/ 2302934 w 3280834"/>
              <a:gd name="connsiteY21" fmla="*/ 110067 h 1058333"/>
              <a:gd name="connsiteX22" fmla="*/ 2332567 w 3280834"/>
              <a:gd name="connsiteY22" fmla="*/ 80433 h 1058333"/>
              <a:gd name="connsiteX23" fmla="*/ 2345267 w 3280834"/>
              <a:gd name="connsiteY23" fmla="*/ 71967 h 1058333"/>
              <a:gd name="connsiteX24" fmla="*/ 2374900 w 3280834"/>
              <a:gd name="connsiteY24" fmla="*/ 46567 h 1058333"/>
              <a:gd name="connsiteX25" fmla="*/ 2387600 w 3280834"/>
              <a:gd name="connsiteY25" fmla="*/ 42333 h 1058333"/>
              <a:gd name="connsiteX26" fmla="*/ 2400300 w 3280834"/>
              <a:gd name="connsiteY26" fmla="*/ 33867 h 1058333"/>
              <a:gd name="connsiteX27" fmla="*/ 2429934 w 3280834"/>
              <a:gd name="connsiteY27" fmla="*/ 25400 h 1058333"/>
              <a:gd name="connsiteX28" fmla="*/ 2442634 w 3280834"/>
              <a:gd name="connsiteY28" fmla="*/ 16933 h 1058333"/>
              <a:gd name="connsiteX29" fmla="*/ 2472267 w 3280834"/>
              <a:gd name="connsiteY29" fmla="*/ 8467 h 1058333"/>
              <a:gd name="connsiteX30" fmla="*/ 2484967 w 3280834"/>
              <a:gd name="connsiteY30" fmla="*/ 4233 h 1058333"/>
              <a:gd name="connsiteX31" fmla="*/ 2527300 w 3280834"/>
              <a:gd name="connsiteY31" fmla="*/ 0 h 1058333"/>
              <a:gd name="connsiteX32" fmla="*/ 2620434 w 3280834"/>
              <a:gd name="connsiteY32" fmla="*/ 4233 h 1058333"/>
              <a:gd name="connsiteX33" fmla="*/ 2650067 w 3280834"/>
              <a:gd name="connsiteY33" fmla="*/ 12700 h 1058333"/>
              <a:gd name="connsiteX34" fmla="*/ 2679700 w 3280834"/>
              <a:gd name="connsiteY34" fmla="*/ 50800 h 1058333"/>
              <a:gd name="connsiteX35" fmla="*/ 2696634 w 3280834"/>
              <a:gd name="connsiteY35" fmla="*/ 93133 h 1058333"/>
              <a:gd name="connsiteX36" fmla="*/ 2709334 w 3280834"/>
              <a:gd name="connsiteY36" fmla="*/ 152400 h 1058333"/>
              <a:gd name="connsiteX37" fmla="*/ 2717800 w 3280834"/>
              <a:gd name="connsiteY37" fmla="*/ 186267 h 1058333"/>
              <a:gd name="connsiteX38" fmla="*/ 2722034 w 3280834"/>
              <a:gd name="connsiteY38" fmla="*/ 203200 h 1058333"/>
              <a:gd name="connsiteX39" fmla="*/ 2730500 w 3280834"/>
              <a:gd name="connsiteY39" fmla="*/ 228600 h 1058333"/>
              <a:gd name="connsiteX40" fmla="*/ 2738967 w 3280834"/>
              <a:gd name="connsiteY40" fmla="*/ 258233 h 1058333"/>
              <a:gd name="connsiteX41" fmla="*/ 2743200 w 3280834"/>
              <a:gd name="connsiteY41" fmla="*/ 270933 h 1058333"/>
              <a:gd name="connsiteX42" fmla="*/ 2755900 w 3280834"/>
              <a:gd name="connsiteY42" fmla="*/ 287867 h 1058333"/>
              <a:gd name="connsiteX43" fmla="*/ 2760134 w 3280834"/>
              <a:gd name="connsiteY43" fmla="*/ 300567 h 1058333"/>
              <a:gd name="connsiteX44" fmla="*/ 2772834 w 3280834"/>
              <a:gd name="connsiteY44" fmla="*/ 304800 h 1058333"/>
              <a:gd name="connsiteX45" fmla="*/ 2777067 w 3280834"/>
              <a:gd name="connsiteY45" fmla="*/ 321733 h 1058333"/>
              <a:gd name="connsiteX46" fmla="*/ 2802467 w 3280834"/>
              <a:gd name="connsiteY46" fmla="*/ 338667 h 1058333"/>
              <a:gd name="connsiteX47" fmla="*/ 2823634 w 3280834"/>
              <a:gd name="connsiteY47" fmla="*/ 364067 h 1058333"/>
              <a:gd name="connsiteX48" fmla="*/ 2849034 w 3280834"/>
              <a:gd name="connsiteY48" fmla="*/ 381000 h 1058333"/>
              <a:gd name="connsiteX49" fmla="*/ 2891367 w 3280834"/>
              <a:gd name="connsiteY49" fmla="*/ 406400 h 1058333"/>
              <a:gd name="connsiteX50" fmla="*/ 2904067 w 3280834"/>
              <a:gd name="connsiteY50" fmla="*/ 410633 h 1058333"/>
              <a:gd name="connsiteX51" fmla="*/ 2933700 w 3280834"/>
              <a:gd name="connsiteY51" fmla="*/ 427567 h 1058333"/>
              <a:gd name="connsiteX52" fmla="*/ 2946400 w 3280834"/>
              <a:gd name="connsiteY52" fmla="*/ 436033 h 1058333"/>
              <a:gd name="connsiteX53" fmla="*/ 2976034 w 3280834"/>
              <a:gd name="connsiteY53" fmla="*/ 444500 h 1058333"/>
              <a:gd name="connsiteX54" fmla="*/ 3005667 w 3280834"/>
              <a:gd name="connsiteY54" fmla="*/ 457200 h 1058333"/>
              <a:gd name="connsiteX55" fmla="*/ 3022600 w 3280834"/>
              <a:gd name="connsiteY55" fmla="*/ 461433 h 1058333"/>
              <a:gd name="connsiteX56" fmla="*/ 3039534 w 3280834"/>
              <a:gd name="connsiteY56" fmla="*/ 474133 h 1058333"/>
              <a:gd name="connsiteX57" fmla="*/ 3064934 w 3280834"/>
              <a:gd name="connsiteY57" fmla="*/ 482600 h 1058333"/>
              <a:gd name="connsiteX58" fmla="*/ 3077634 w 3280834"/>
              <a:gd name="connsiteY58" fmla="*/ 486833 h 1058333"/>
              <a:gd name="connsiteX59" fmla="*/ 3090334 w 3280834"/>
              <a:gd name="connsiteY59" fmla="*/ 491067 h 1058333"/>
              <a:gd name="connsiteX60" fmla="*/ 3111500 w 3280834"/>
              <a:gd name="connsiteY60" fmla="*/ 495300 h 1058333"/>
              <a:gd name="connsiteX61" fmla="*/ 3179234 w 3280834"/>
              <a:gd name="connsiteY61" fmla="*/ 508000 h 1058333"/>
              <a:gd name="connsiteX62" fmla="*/ 3213100 w 3280834"/>
              <a:gd name="connsiteY62" fmla="*/ 516467 h 1058333"/>
              <a:gd name="connsiteX63" fmla="*/ 3280834 w 3280834"/>
              <a:gd name="connsiteY6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260600 w 3280834"/>
              <a:gd name="connsiteY18" fmla="*/ 139700 h 1058333"/>
              <a:gd name="connsiteX19" fmla="*/ 2286000 w 3280834"/>
              <a:gd name="connsiteY19" fmla="*/ 118533 h 1058333"/>
              <a:gd name="connsiteX20" fmla="*/ 2302934 w 3280834"/>
              <a:gd name="connsiteY20" fmla="*/ 110067 h 1058333"/>
              <a:gd name="connsiteX21" fmla="*/ 2332567 w 3280834"/>
              <a:gd name="connsiteY21" fmla="*/ 80433 h 1058333"/>
              <a:gd name="connsiteX22" fmla="*/ 2345267 w 3280834"/>
              <a:gd name="connsiteY22" fmla="*/ 71967 h 1058333"/>
              <a:gd name="connsiteX23" fmla="*/ 2374900 w 3280834"/>
              <a:gd name="connsiteY23" fmla="*/ 46567 h 1058333"/>
              <a:gd name="connsiteX24" fmla="*/ 2387600 w 3280834"/>
              <a:gd name="connsiteY24" fmla="*/ 42333 h 1058333"/>
              <a:gd name="connsiteX25" fmla="*/ 2400300 w 3280834"/>
              <a:gd name="connsiteY25" fmla="*/ 33867 h 1058333"/>
              <a:gd name="connsiteX26" fmla="*/ 2429934 w 3280834"/>
              <a:gd name="connsiteY26" fmla="*/ 25400 h 1058333"/>
              <a:gd name="connsiteX27" fmla="*/ 2442634 w 3280834"/>
              <a:gd name="connsiteY27" fmla="*/ 16933 h 1058333"/>
              <a:gd name="connsiteX28" fmla="*/ 2472267 w 3280834"/>
              <a:gd name="connsiteY28" fmla="*/ 8467 h 1058333"/>
              <a:gd name="connsiteX29" fmla="*/ 2484967 w 3280834"/>
              <a:gd name="connsiteY29" fmla="*/ 4233 h 1058333"/>
              <a:gd name="connsiteX30" fmla="*/ 2527300 w 3280834"/>
              <a:gd name="connsiteY30" fmla="*/ 0 h 1058333"/>
              <a:gd name="connsiteX31" fmla="*/ 2620434 w 3280834"/>
              <a:gd name="connsiteY31" fmla="*/ 4233 h 1058333"/>
              <a:gd name="connsiteX32" fmla="*/ 2650067 w 3280834"/>
              <a:gd name="connsiteY32" fmla="*/ 12700 h 1058333"/>
              <a:gd name="connsiteX33" fmla="*/ 2679700 w 3280834"/>
              <a:gd name="connsiteY33" fmla="*/ 50800 h 1058333"/>
              <a:gd name="connsiteX34" fmla="*/ 2696634 w 3280834"/>
              <a:gd name="connsiteY34" fmla="*/ 93133 h 1058333"/>
              <a:gd name="connsiteX35" fmla="*/ 2709334 w 3280834"/>
              <a:gd name="connsiteY35" fmla="*/ 152400 h 1058333"/>
              <a:gd name="connsiteX36" fmla="*/ 2717800 w 3280834"/>
              <a:gd name="connsiteY36" fmla="*/ 186267 h 1058333"/>
              <a:gd name="connsiteX37" fmla="*/ 2722034 w 3280834"/>
              <a:gd name="connsiteY37" fmla="*/ 203200 h 1058333"/>
              <a:gd name="connsiteX38" fmla="*/ 2730500 w 3280834"/>
              <a:gd name="connsiteY38" fmla="*/ 228600 h 1058333"/>
              <a:gd name="connsiteX39" fmla="*/ 2738967 w 3280834"/>
              <a:gd name="connsiteY39" fmla="*/ 258233 h 1058333"/>
              <a:gd name="connsiteX40" fmla="*/ 2743200 w 3280834"/>
              <a:gd name="connsiteY40" fmla="*/ 270933 h 1058333"/>
              <a:gd name="connsiteX41" fmla="*/ 2755900 w 3280834"/>
              <a:gd name="connsiteY41" fmla="*/ 287867 h 1058333"/>
              <a:gd name="connsiteX42" fmla="*/ 2760134 w 3280834"/>
              <a:gd name="connsiteY42" fmla="*/ 300567 h 1058333"/>
              <a:gd name="connsiteX43" fmla="*/ 2772834 w 3280834"/>
              <a:gd name="connsiteY43" fmla="*/ 304800 h 1058333"/>
              <a:gd name="connsiteX44" fmla="*/ 2777067 w 3280834"/>
              <a:gd name="connsiteY44" fmla="*/ 321733 h 1058333"/>
              <a:gd name="connsiteX45" fmla="*/ 2802467 w 3280834"/>
              <a:gd name="connsiteY45" fmla="*/ 338667 h 1058333"/>
              <a:gd name="connsiteX46" fmla="*/ 2823634 w 3280834"/>
              <a:gd name="connsiteY46" fmla="*/ 364067 h 1058333"/>
              <a:gd name="connsiteX47" fmla="*/ 2849034 w 3280834"/>
              <a:gd name="connsiteY47" fmla="*/ 381000 h 1058333"/>
              <a:gd name="connsiteX48" fmla="*/ 2891367 w 3280834"/>
              <a:gd name="connsiteY48" fmla="*/ 406400 h 1058333"/>
              <a:gd name="connsiteX49" fmla="*/ 2904067 w 3280834"/>
              <a:gd name="connsiteY49" fmla="*/ 410633 h 1058333"/>
              <a:gd name="connsiteX50" fmla="*/ 2933700 w 3280834"/>
              <a:gd name="connsiteY50" fmla="*/ 427567 h 1058333"/>
              <a:gd name="connsiteX51" fmla="*/ 2946400 w 3280834"/>
              <a:gd name="connsiteY51" fmla="*/ 436033 h 1058333"/>
              <a:gd name="connsiteX52" fmla="*/ 2976034 w 3280834"/>
              <a:gd name="connsiteY52" fmla="*/ 444500 h 1058333"/>
              <a:gd name="connsiteX53" fmla="*/ 3005667 w 3280834"/>
              <a:gd name="connsiteY53" fmla="*/ 457200 h 1058333"/>
              <a:gd name="connsiteX54" fmla="*/ 3022600 w 3280834"/>
              <a:gd name="connsiteY54" fmla="*/ 461433 h 1058333"/>
              <a:gd name="connsiteX55" fmla="*/ 3039534 w 3280834"/>
              <a:gd name="connsiteY55" fmla="*/ 474133 h 1058333"/>
              <a:gd name="connsiteX56" fmla="*/ 3064934 w 3280834"/>
              <a:gd name="connsiteY56" fmla="*/ 482600 h 1058333"/>
              <a:gd name="connsiteX57" fmla="*/ 3077634 w 3280834"/>
              <a:gd name="connsiteY57" fmla="*/ 486833 h 1058333"/>
              <a:gd name="connsiteX58" fmla="*/ 3090334 w 3280834"/>
              <a:gd name="connsiteY58" fmla="*/ 491067 h 1058333"/>
              <a:gd name="connsiteX59" fmla="*/ 3111500 w 3280834"/>
              <a:gd name="connsiteY59" fmla="*/ 495300 h 1058333"/>
              <a:gd name="connsiteX60" fmla="*/ 3179234 w 3280834"/>
              <a:gd name="connsiteY60" fmla="*/ 508000 h 1058333"/>
              <a:gd name="connsiteX61" fmla="*/ 3213100 w 3280834"/>
              <a:gd name="connsiteY61" fmla="*/ 516467 h 1058333"/>
              <a:gd name="connsiteX62" fmla="*/ 3280834 w 3280834"/>
              <a:gd name="connsiteY62"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286000 w 3280834"/>
              <a:gd name="connsiteY18" fmla="*/ 118533 h 1058333"/>
              <a:gd name="connsiteX19" fmla="*/ 2302934 w 3280834"/>
              <a:gd name="connsiteY19" fmla="*/ 110067 h 1058333"/>
              <a:gd name="connsiteX20" fmla="*/ 2332567 w 3280834"/>
              <a:gd name="connsiteY20" fmla="*/ 80433 h 1058333"/>
              <a:gd name="connsiteX21" fmla="*/ 2345267 w 3280834"/>
              <a:gd name="connsiteY21" fmla="*/ 71967 h 1058333"/>
              <a:gd name="connsiteX22" fmla="*/ 2374900 w 3280834"/>
              <a:gd name="connsiteY22" fmla="*/ 46567 h 1058333"/>
              <a:gd name="connsiteX23" fmla="*/ 2387600 w 3280834"/>
              <a:gd name="connsiteY23" fmla="*/ 42333 h 1058333"/>
              <a:gd name="connsiteX24" fmla="*/ 2400300 w 3280834"/>
              <a:gd name="connsiteY24" fmla="*/ 33867 h 1058333"/>
              <a:gd name="connsiteX25" fmla="*/ 2429934 w 3280834"/>
              <a:gd name="connsiteY25" fmla="*/ 25400 h 1058333"/>
              <a:gd name="connsiteX26" fmla="*/ 2442634 w 3280834"/>
              <a:gd name="connsiteY26" fmla="*/ 16933 h 1058333"/>
              <a:gd name="connsiteX27" fmla="*/ 2472267 w 3280834"/>
              <a:gd name="connsiteY27" fmla="*/ 8467 h 1058333"/>
              <a:gd name="connsiteX28" fmla="*/ 2484967 w 3280834"/>
              <a:gd name="connsiteY28" fmla="*/ 4233 h 1058333"/>
              <a:gd name="connsiteX29" fmla="*/ 2527300 w 3280834"/>
              <a:gd name="connsiteY29" fmla="*/ 0 h 1058333"/>
              <a:gd name="connsiteX30" fmla="*/ 2620434 w 3280834"/>
              <a:gd name="connsiteY30" fmla="*/ 4233 h 1058333"/>
              <a:gd name="connsiteX31" fmla="*/ 2650067 w 3280834"/>
              <a:gd name="connsiteY31" fmla="*/ 12700 h 1058333"/>
              <a:gd name="connsiteX32" fmla="*/ 2679700 w 3280834"/>
              <a:gd name="connsiteY32" fmla="*/ 50800 h 1058333"/>
              <a:gd name="connsiteX33" fmla="*/ 2696634 w 3280834"/>
              <a:gd name="connsiteY33" fmla="*/ 93133 h 1058333"/>
              <a:gd name="connsiteX34" fmla="*/ 2709334 w 3280834"/>
              <a:gd name="connsiteY34" fmla="*/ 152400 h 1058333"/>
              <a:gd name="connsiteX35" fmla="*/ 2717800 w 3280834"/>
              <a:gd name="connsiteY35" fmla="*/ 186267 h 1058333"/>
              <a:gd name="connsiteX36" fmla="*/ 2722034 w 3280834"/>
              <a:gd name="connsiteY36" fmla="*/ 203200 h 1058333"/>
              <a:gd name="connsiteX37" fmla="*/ 2730500 w 3280834"/>
              <a:gd name="connsiteY37" fmla="*/ 228600 h 1058333"/>
              <a:gd name="connsiteX38" fmla="*/ 2738967 w 3280834"/>
              <a:gd name="connsiteY38" fmla="*/ 258233 h 1058333"/>
              <a:gd name="connsiteX39" fmla="*/ 2743200 w 3280834"/>
              <a:gd name="connsiteY39" fmla="*/ 270933 h 1058333"/>
              <a:gd name="connsiteX40" fmla="*/ 2755900 w 3280834"/>
              <a:gd name="connsiteY40" fmla="*/ 287867 h 1058333"/>
              <a:gd name="connsiteX41" fmla="*/ 2760134 w 3280834"/>
              <a:gd name="connsiteY41" fmla="*/ 300567 h 1058333"/>
              <a:gd name="connsiteX42" fmla="*/ 2772834 w 3280834"/>
              <a:gd name="connsiteY42" fmla="*/ 304800 h 1058333"/>
              <a:gd name="connsiteX43" fmla="*/ 2777067 w 3280834"/>
              <a:gd name="connsiteY43" fmla="*/ 321733 h 1058333"/>
              <a:gd name="connsiteX44" fmla="*/ 2802467 w 3280834"/>
              <a:gd name="connsiteY44" fmla="*/ 338667 h 1058333"/>
              <a:gd name="connsiteX45" fmla="*/ 2823634 w 3280834"/>
              <a:gd name="connsiteY45" fmla="*/ 364067 h 1058333"/>
              <a:gd name="connsiteX46" fmla="*/ 2849034 w 3280834"/>
              <a:gd name="connsiteY46" fmla="*/ 381000 h 1058333"/>
              <a:gd name="connsiteX47" fmla="*/ 2891367 w 3280834"/>
              <a:gd name="connsiteY47" fmla="*/ 406400 h 1058333"/>
              <a:gd name="connsiteX48" fmla="*/ 2904067 w 3280834"/>
              <a:gd name="connsiteY48" fmla="*/ 410633 h 1058333"/>
              <a:gd name="connsiteX49" fmla="*/ 2933700 w 3280834"/>
              <a:gd name="connsiteY49" fmla="*/ 427567 h 1058333"/>
              <a:gd name="connsiteX50" fmla="*/ 2946400 w 3280834"/>
              <a:gd name="connsiteY50" fmla="*/ 436033 h 1058333"/>
              <a:gd name="connsiteX51" fmla="*/ 2976034 w 3280834"/>
              <a:gd name="connsiteY51" fmla="*/ 444500 h 1058333"/>
              <a:gd name="connsiteX52" fmla="*/ 3005667 w 3280834"/>
              <a:gd name="connsiteY52" fmla="*/ 457200 h 1058333"/>
              <a:gd name="connsiteX53" fmla="*/ 3022600 w 3280834"/>
              <a:gd name="connsiteY53" fmla="*/ 461433 h 1058333"/>
              <a:gd name="connsiteX54" fmla="*/ 3039534 w 3280834"/>
              <a:gd name="connsiteY54" fmla="*/ 474133 h 1058333"/>
              <a:gd name="connsiteX55" fmla="*/ 3064934 w 3280834"/>
              <a:gd name="connsiteY55" fmla="*/ 482600 h 1058333"/>
              <a:gd name="connsiteX56" fmla="*/ 3077634 w 3280834"/>
              <a:gd name="connsiteY56" fmla="*/ 486833 h 1058333"/>
              <a:gd name="connsiteX57" fmla="*/ 3090334 w 3280834"/>
              <a:gd name="connsiteY57" fmla="*/ 491067 h 1058333"/>
              <a:gd name="connsiteX58" fmla="*/ 3111500 w 3280834"/>
              <a:gd name="connsiteY58" fmla="*/ 495300 h 1058333"/>
              <a:gd name="connsiteX59" fmla="*/ 3179234 w 3280834"/>
              <a:gd name="connsiteY59" fmla="*/ 508000 h 1058333"/>
              <a:gd name="connsiteX60" fmla="*/ 3213100 w 3280834"/>
              <a:gd name="connsiteY60" fmla="*/ 516467 h 1058333"/>
              <a:gd name="connsiteX61" fmla="*/ 3280834 w 3280834"/>
              <a:gd name="connsiteY61"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286000 w 3280834"/>
              <a:gd name="connsiteY18" fmla="*/ 118533 h 1058333"/>
              <a:gd name="connsiteX19" fmla="*/ 2332567 w 3280834"/>
              <a:gd name="connsiteY19" fmla="*/ 80433 h 1058333"/>
              <a:gd name="connsiteX20" fmla="*/ 2345267 w 3280834"/>
              <a:gd name="connsiteY20" fmla="*/ 71967 h 1058333"/>
              <a:gd name="connsiteX21" fmla="*/ 2374900 w 3280834"/>
              <a:gd name="connsiteY21" fmla="*/ 46567 h 1058333"/>
              <a:gd name="connsiteX22" fmla="*/ 2387600 w 3280834"/>
              <a:gd name="connsiteY22" fmla="*/ 42333 h 1058333"/>
              <a:gd name="connsiteX23" fmla="*/ 2400300 w 3280834"/>
              <a:gd name="connsiteY23" fmla="*/ 33867 h 1058333"/>
              <a:gd name="connsiteX24" fmla="*/ 2429934 w 3280834"/>
              <a:gd name="connsiteY24" fmla="*/ 25400 h 1058333"/>
              <a:gd name="connsiteX25" fmla="*/ 2442634 w 3280834"/>
              <a:gd name="connsiteY25" fmla="*/ 16933 h 1058333"/>
              <a:gd name="connsiteX26" fmla="*/ 2472267 w 3280834"/>
              <a:gd name="connsiteY26" fmla="*/ 8467 h 1058333"/>
              <a:gd name="connsiteX27" fmla="*/ 2484967 w 3280834"/>
              <a:gd name="connsiteY27" fmla="*/ 4233 h 1058333"/>
              <a:gd name="connsiteX28" fmla="*/ 2527300 w 3280834"/>
              <a:gd name="connsiteY28" fmla="*/ 0 h 1058333"/>
              <a:gd name="connsiteX29" fmla="*/ 2620434 w 3280834"/>
              <a:gd name="connsiteY29" fmla="*/ 4233 h 1058333"/>
              <a:gd name="connsiteX30" fmla="*/ 2650067 w 3280834"/>
              <a:gd name="connsiteY30" fmla="*/ 12700 h 1058333"/>
              <a:gd name="connsiteX31" fmla="*/ 2679700 w 3280834"/>
              <a:gd name="connsiteY31" fmla="*/ 50800 h 1058333"/>
              <a:gd name="connsiteX32" fmla="*/ 2696634 w 3280834"/>
              <a:gd name="connsiteY32" fmla="*/ 93133 h 1058333"/>
              <a:gd name="connsiteX33" fmla="*/ 2709334 w 3280834"/>
              <a:gd name="connsiteY33" fmla="*/ 152400 h 1058333"/>
              <a:gd name="connsiteX34" fmla="*/ 2717800 w 3280834"/>
              <a:gd name="connsiteY34" fmla="*/ 186267 h 1058333"/>
              <a:gd name="connsiteX35" fmla="*/ 2722034 w 3280834"/>
              <a:gd name="connsiteY35" fmla="*/ 203200 h 1058333"/>
              <a:gd name="connsiteX36" fmla="*/ 2730500 w 3280834"/>
              <a:gd name="connsiteY36" fmla="*/ 228600 h 1058333"/>
              <a:gd name="connsiteX37" fmla="*/ 2738967 w 3280834"/>
              <a:gd name="connsiteY37" fmla="*/ 258233 h 1058333"/>
              <a:gd name="connsiteX38" fmla="*/ 2743200 w 3280834"/>
              <a:gd name="connsiteY38" fmla="*/ 270933 h 1058333"/>
              <a:gd name="connsiteX39" fmla="*/ 2755900 w 3280834"/>
              <a:gd name="connsiteY39" fmla="*/ 287867 h 1058333"/>
              <a:gd name="connsiteX40" fmla="*/ 2760134 w 3280834"/>
              <a:gd name="connsiteY40" fmla="*/ 300567 h 1058333"/>
              <a:gd name="connsiteX41" fmla="*/ 2772834 w 3280834"/>
              <a:gd name="connsiteY41" fmla="*/ 304800 h 1058333"/>
              <a:gd name="connsiteX42" fmla="*/ 2777067 w 3280834"/>
              <a:gd name="connsiteY42" fmla="*/ 321733 h 1058333"/>
              <a:gd name="connsiteX43" fmla="*/ 2802467 w 3280834"/>
              <a:gd name="connsiteY43" fmla="*/ 338667 h 1058333"/>
              <a:gd name="connsiteX44" fmla="*/ 2823634 w 3280834"/>
              <a:gd name="connsiteY44" fmla="*/ 364067 h 1058333"/>
              <a:gd name="connsiteX45" fmla="*/ 2849034 w 3280834"/>
              <a:gd name="connsiteY45" fmla="*/ 381000 h 1058333"/>
              <a:gd name="connsiteX46" fmla="*/ 2891367 w 3280834"/>
              <a:gd name="connsiteY46" fmla="*/ 406400 h 1058333"/>
              <a:gd name="connsiteX47" fmla="*/ 2904067 w 3280834"/>
              <a:gd name="connsiteY47" fmla="*/ 410633 h 1058333"/>
              <a:gd name="connsiteX48" fmla="*/ 2933700 w 3280834"/>
              <a:gd name="connsiteY48" fmla="*/ 427567 h 1058333"/>
              <a:gd name="connsiteX49" fmla="*/ 2946400 w 3280834"/>
              <a:gd name="connsiteY49" fmla="*/ 436033 h 1058333"/>
              <a:gd name="connsiteX50" fmla="*/ 2976034 w 3280834"/>
              <a:gd name="connsiteY50" fmla="*/ 444500 h 1058333"/>
              <a:gd name="connsiteX51" fmla="*/ 3005667 w 3280834"/>
              <a:gd name="connsiteY51" fmla="*/ 457200 h 1058333"/>
              <a:gd name="connsiteX52" fmla="*/ 3022600 w 3280834"/>
              <a:gd name="connsiteY52" fmla="*/ 461433 h 1058333"/>
              <a:gd name="connsiteX53" fmla="*/ 3039534 w 3280834"/>
              <a:gd name="connsiteY53" fmla="*/ 474133 h 1058333"/>
              <a:gd name="connsiteX54" fmla="*/ 3064934 w 3280834"/>
              <a:gd name="connsiteY54" fmla="*/ 482600 h 1058333"/>
              <a:gd name="connsiteX55" fmla="*/ 3077634 w 3280834"/>
              <a:gd name="connsiteY55" fmla="*/ 486833 h 1058333"/>
              <a:gd name="connsiteX56" fmla="*/ 3090334 w 3280834"/>
              <a:gd name="connsiteY56" fmla="*/ 491067 h 1058333"/>
              <a:gd name="connsiteX57" fmla="*/ 3111500 w 3280834"/>
              <a:gd name="connsiteY57" fmla="*/ 495300 h 1058333"/>
              <a:gd name="connsiteX58" fmla="*/ 3179234 w 3280834"/>
              <a:gd name="connsiteY58" fmla="*/ 508000 h 1058333"/>
              <a:gd name="connsiteX59" fmla="*/ 3213100 w 3280834"/>
              <a:gd name="connsiteY59" fmla="*/ 516467 h 1058333"/>
              <a:gd name="connsiteX60" fmla="*/ 3280834 w 3280834"/>
              <a:gd name="connsiteY60"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332567 w 3280834"/>
              <a:gd name="connsiteY18" fmla="*/ 80433 h 1058333"/>
              <a:gd name="connsiteX19" fmla="*/ 2345267 w 3280834"/>
              <a:gd name="connsiteY19" fmla="*/ 71967 h 1058333"/>
              <a:gd name="connsiteX20" fmla="*/ 2374900 w 3280834"/>
              <a:gd name="connsiteY20" fmla="*/ 46567 h 1058333"/>
              <a:gd name="connsiteX21" fmla="*/ 2387600 w 3280834"/>
              <a:gd name="connsiteY21" fmla="*/ 42333 h 1058333"/>
              <a:gd name="connsiteX22" fmla="*/ 2400300 w 3280834"/>
              <a:gd name="connsiteY22" fmla="*/ 33867 h 1058333"/>
              <a:gd name="connsiteX23" fmla="*/ 2429934 w 3280834"/>
              <a:gd name="connsiteY23" fmla="*/ 25400 h 1058333"/>
              <a:gd name="connsiteX24" fmla="*/ 2442634 w 3280834"/>
              <a:gd name="connsiteY24" fmla="*/ 16933 h 1058333"/>
              <a:gd name="connsiteX25" fmla="*/ 2472267 w 3280834"/>
              <a:gd name="connsiteY25" fmla="*/ 8467 h 1058333"/>
              <a:gd name="connsiteX26" fmla="*/ 2484967 w 3280834"/>
              <a:gd name="connsiteY26" fmla="*/ 4233 h 1058333"/>
              <a:gd name="connsiteX27" fmla="*/ 2527300 w 3280834"/>
              <a:gd name="connsiteY27" fmla="*/ 0 h 1058333"/>
              <a:gd name="connsiteX28" fmla="*/ 2620434 w 3280834"/>
              <a:gd name="connsiteY28" fmla="*/ 4233 h 1058333"/>
              <a:gd name="connsiteX29" fmla="*/ 2650067 w 3280834"/>
              <a:gd name="connsiteY29" fmla="*/ 12700 h 1058333"/>
              <a:gd name="connsiteX30" fmla="*/ 2679700 w 3280834"/>
              <a:gd name="connsiteY30" fmla="*/ 50800 h 1058333"/>
              <a:gd name="connsiteX31" fmla="*/ 2696634 w 3280834"/>
              <a:gd name="connsiteY31" fmla="*/ 93133 h 1058333"/>
              <a:gd name="connsiteX32" fmla="*/ 2709334 w 3280834"/>
              <a:gd name="connsiteY32" fmla="*/ 152400 h 1058333"/>
              <a:gd name="connsiteX33" fmla="*/ 2717800 w 3280834"/>
              <a:gd name="connsiteY33" fmla="*/ 186267 h 1058333"/>
              <a:gd name="connsiteX34" fmla="*/ 2722034 w 3280834"/>
              <a:gd name="connsiteY34" fmla="*/ 203200 h 1058333"/>
              <a:gd name="connsiteX35" fmla="*/ 2730500 w 3280834"/>
              <a:gd name="connsiteY35" fmla="*/ 228600 h 1058333"/>
              <a:gd name="connsiteX36" fmla="*/ 2738967 w 3280834"/>
              <a:gd name="connsiteY36" fmla="*/ 258233 h 1058333"/>
              <a:gd name="connsiteX37" fmla="*/ 2743200 w 3280834"/>
              <a:gd name="connsiteY37" fmla="*/ 270933 h 1058333"/>
              <a:gd name="connsiteX38" fmla="*/ 2755900 w 3280834"/>
              <a:gd name="connsiteY38" fmla="*/ 287867 h 1058333"/>
              <a:gd name="connsiteX39" fmla="*/ 2760134 w 3280834"/>
              <a:gd name="connsiteY39" fmla="*/ 300567 h 1058333"/>
              <a:gd name="connsiteX40" fmla="*/ 2772834 w 3280834"/>
              <a:gd name="connsiteY40" fmla="*/ 304800 h 1058333"/>
              <a:gd name="connsiteX41" fmla="*/ 2777067 w 3280834"/>
              <a:gd name="connsiteY41" fmla="*/ 321733 h 1058333"/>
              <a:gd name="connsiteX42" fmla="*/ 2802467 w 3280834"/>
              <a:gd name="connsiteY42" fmla="*/ 338667 h 1058333"/>
              <a:gd name="connsiteX43" fmla="*/ 2823634 w 3280834"/>
              <a:gd name="connsiteY43" fmla="*/ 364067 h 1058333"/>
              <a:gd name="connsiteX44" fmla="*/ 2849034 w 3280834"/>
              <a:gd name="connsiteY44" fmla="*/ 381000 h 1058333"/>
              <a:gd name="connsiteX45" fmla="*/ 2891367 w 3280834"/>
              <a:gd name="connsiteY45" fmla="*/ 406400 h 1058333"/>
              <a:gd name="connsiteX46" fmla="*/ 2904067 w 3280834"/>
              <a:gd name="connsiteY46" fmla="*/ 410633 h 1058333"/>
              <a:gd name="connsiteX47" fmla="*/ 2933700 w 3280834"/>
              <a:gd name="connsiteY47" fmla="*/ 427567 h 1058333"/>
              <a:gd name="connsiteX48" fmla="*/ 2946400 w 3280834"/>
              <a:gd name="connsiteY48" fmla="*/ 436033 h 1058333"/>
              <a:gd name="connsiteX49" fmla="*/ 2976034 w 3280834"/>
              <a:gd name="connsiteY49" fmla="*/ 444500 h 1058333"/>
              <a:gd name="connsiteX50" fmla="*/ 3005667 w 3280834"/>
              <a:gd name="connsiteY50" fmla="*/ 457200 h 1058333"/>
              <a:gd name="connsiteX51" fmla="*/ 3022600 w 3280834"/>
              <a:gd name="connsiteY51" fmla="*/ 461433 h 1058333"/>
              <a:gd name="connsiteX52" fmla="*/ 3039534 w 3280834"/>
              <a:gd name="connsiteY52" fmla="*/ 474133 h 1058333"/>
              <a:gd name="connsiteX53" fmla="*/ 3064934 w 3280834"/>
              <a:gd name="connsiteY53" fmla="*/ 482600 h 1058333"/>
              <a:gd name="connsiteX54" fmla="*/ 3077634 w 3280834"/>
              <a:gd name="connsiteY54" fmla="*/ 486833 h 1058333"/>
              <a:gd name="connsiteX55" fmla="*/ 3090334 w 3280834"/>
              <a:gd name="connsiteY55" fmla="*/ 491067 h 1058333"/>
              <a:gd name="connsiteX56" fmla="*/ 3111500 w 3280834"/>
              <a:gd name="connsiteY56" fmla="*/ 495300 h 1058333"/>
              <a:gd name="connsiteX57" fmla="*/ 3179234 w 3280834"/>
              <a:gd name="connsiteY57" fmla="*/ 508000 h 1058333"/>
              <a:gd name="connsiteX58" fmla="*/ 3213100 w 3280834"/>
              <a:gd name="connsiteY58" fmla="*/ 516467 h 1058333"/>
              <a:gd name="connsiteX59" fmla="*/ 3280834 w 3280834"/>
              <a:gd name="connsiteY59"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332567 w 3280834"/>
              <a:gd name="connsiteY18" fmla="*/ 80433 h 1058333"/>
              <a:gd name="connsiteX19" fmla="*/ 2374900 w 3280834"/>
              <a:gd name="connsiteY19" fmla="*/ 46567 h 1058333"/>
              <a:gd name="connsiteX20" fmla="*/ 2387600 w 3280834"/>
              <a:gd name="connsiteY20" fmla="*/ 42333 h 1058333"/>
              <a:gd name="connsiteX21" fmla="*/ 2400300 w 3280834"/>
              <a:gd name="connsiteY21" fmla="*/ 33867 h 1058333"/>
              <a:gd name="connsiteX22" fmla="*/ 2429934 w 3280834"/>
              <a:gd name="connsiteY22" fmla="*/ 25400 h 1058333"/>
              <a:gd name="connsiteX23" fmla="*/ 2442634 w 3280834"/>
              <a:gd name="connsiteY23" fmla="*/ 16933 h 1058333"/>
              <a:gd name="connsiteX24" fmla="*/ 2472267 w 3280834"/>
              <a:gd name="connsiteY24" fmla="*/ 8467 h 1058333"/>
              <a:gd name="connsiteX25" fmla="*/ 2484967 w 3280834"/>
              <a:gd name="connsiteY25" fmla="*/ 4233 h 1058333"/>
              <a:gd name="connsiteX26" fmla="*/ 2527300 w 3280834"/>
              <a:gd name="connsiteY26" fmla="*/ 0 h 1058333"/>
              <a:gd name="connsiteX27" fmla="*/ 2620434 w 3280834"/>
              <a:gd name="connsiteY27" fmla="*/ 4233 h 1058333"/>
              <a:gd name="connsiteX28" fmla="*/ 2650067 w 3280834"/>
              <a:gd name="connsiteY28" fmla="*/ 12700 h 1058333"/>
              <a:gd name="connsiteX29" fmla="*/ 2679700 w 3280834"/>
              <a:gd name="connsiteY29" fmla="*/ 50800 h 1058333"/>
              <a:gd name="connsiteX30" fmla="*/ 2696634 w 3280834"/>
              <a:gd name="connsiteY30" fmla="*/ 93133 h 1058333"/>
              <a:gd name="connsiteX31" fmla="*/ 2709334 w 3280834"/>
              <a:gd name="connsiteY31" fmla="*/ 152400 h 1058333"/>
              <a:gd name="connsiteX32" fmla="*/ 2717800 w 3280834"/>
              <a:gd name="connsiteY32" fmla="*/ 186267 h 1058333"/>
              <a:gd name="connsiteX33" fmla="*/ 2722034 w 3280834"/>
              <a:gd name="connsiteY33" fmla="*/ 203200 h 1058333"/>
              <a:gd name="connsiteX34" fmla="*/ 2730500 w 3280834"/>
              <a:gd name="connsiteY34" fmla="*/ 228600 h 1058333"/>
              <a:gd name="connsiteX35" fmla="*/ 2738967 w 3280834"/>
              <a:gd name="connsiteY35" fmla="*/ 258233 h 1058333"/>
              <a:gd name="connsiteX36" fmla="*/ 2743200 w 3280834"/>
              <a:gd name="connsiteY36" fmla="*/ 270933 h 1058333"/>
              <a:gd name="connsiteX37" fmla="*/ 2755900 w 3280834"/>
              <a:gd name="connsiteY37" fmla="*/ 287867 h 1058333"/>
              <a:gd name="connsiteX38" fmla="*/ 2760134 w 3280834"/>
              <a:gd name="connsiteY38" fmla="*/ 300567 h 1058333"/>
              <a:gd name="connsiteX39" fmla="*/ 2772834 w 3280834"/>
              <a:gd name="connsiteY39" fmla="*/ 304800 h 1058333"/>
              <a:gd name="connsiteX40" fmla="*/ 2777067 w 3280834"/>
              <a:gd name="connsiteY40" fmla="*/ 321733 h 1058333"/>
              <a:gd name="connsiteX41" fmla="*/ 2802467 w 3280834"/>
              <a:gd name="connsiteY41" fmla="*/ 338667 h 1058333"/>
              <a:gd name="connsiteX42" fmla="*/ 2823634 w 3280834"/>
              <a:gd name="connsiteY42" fmla="*/ 364067 h 1058333"/>
              <a:gd name="connsiteX43" fmla="*/ 2849034 w 3280834"/>
              <a:gd name="connsiteY43" fmla="*/ 381000 h 1058333"/>
              <a:gd name="connsiteX44" fmla="*/ 2891367 w 3280834"/>
              <a:gd name="connsiteY44" fmla="*/ 406400 h 1058333"/>
              <a:gd name="connsiteX45" fmla="*/ 2904067 w 3280834"/>
              <a:gd name="connsiteY45" fmla="*/ 410633 h 1058333"/>
              <a:gd name="connsiteX46" fmla="*/ 2933700 w 3280834"/>
              <a:gd name="connsiteY46" fmla="*/ 427567 h 1058333"/>
              <a:gd name="connsiteX47" fmla="*/ 2946400 w 3280834"/>
              <a:gd name="connsiteY47" fmla="*/ 436033 h 1058333"/>
              <a:gd name="connsiteX48" fmla="*/ 2976034 w 3280834"/>
              <a:gd name="connsiteY48" fmla="*/ 444500 h 1058333"/>
              <a:gd name="connsiteX49" fmla="*/ 3005667 w 3280834"/>
              <a:gd name="connsiteY49" fmla="*/ 457200 h 1058333"/>
              <a:gd name="connsiteX50" fmla="*/ 3022600 w 3280834"/>
              <a:gd name="connsiteY50" fmla="*/ 461433 h 1058333"/>
              <a:gd name="connsiteX51" fmla="*/ 3039534 w 3280834"/>
              <a:gd name="connsiteY51" fmla="*/ 474133 h 1058333"/>
              <a:gd name="connsiteX52" fmla="*/ 3064934 w 3280834"/>
              <a:gd name="connsiteY52" fmla="*/ 482600 h 1058333"/>
              <a:gd name="connsiteX53" fmla="*/ 3077634 w 3280834"/>
              <a:gd name="connsiteY53" fmla="*/ 486833 h 1058333"/>
              <a:gd name="connsiteX54" fmla="*/ 3090334 w 3280834"/>
              <a:gd name="connsiteY54" fmla="*/ 491067 h 1058333"/>
              <a:gd name="connsiteX55" fmla="*/ 3111500 w 3280834"/>
              <a:gd name="connsiteY55" fmla="*/ 495300 h 1058333"/>
              <a:gd name="connsiteX56" fmla="*/ 3179234 w 3280834"/>
              <a:gd name="connsiteY56" fmla="*/ 508000 h 1058333"/>
              <a:gd name="connsiteX57" fmla="*/ 3213100 w 3280834"/>
              <a:gd name="connsiteY57" fmla="*/ 516467 h 1058333"/>
              <a:gd name="connsiteX58" fmla="*/ 3280834 w 3280834"/>
              <a:gd name="connsiteY58"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332567 w 3280834"/>
              <a:gd name="connsiteY18" fmla="*/ 80433 h 1058333"/>
              <a:gd name="connsiteX19" fmla="*/ 2374900 w 3280834"/>
              <a:gd name="connsiteY19" fmla="*/ 46567 h 1058333"/>
              <a:gd name="connsiteX20" fmla="*/ 2400300 w 3280834"/>
              <a:gd name="connsiteY20" fmla="*/ 33867 h 1058333"/>
              <a:gd name="connsiteX21" fmla="*/ 2429934 w 3280834"/>
              <a:gd name="connsiteY21" fmla="*/ 25400 h 1058333"/>
              <a:gd name="connsiteX22" fmla="*/ 2442634 w 3280834"/>
              <a:gd name="connsiteY22" fmla="*/ 16933 h 1058333"/>
              <a:gd name="connsiteX23" fmla="*/ 2472267 w 3280834"/>
              <a:gd name="connsiteY23" fmla="*/ 8467 h 1058333"/>
              <a:gd name="connsiteX24" fmla="*/ 2484967 w 3280834"/>
              <a:gd name="connsiteY24" fmla="*/ 4233 h 1058333"/>
              <a:gd name="connsiteX25" fmla="*/ 2527300 w 3280834"/>
              <a:gd name="connsiteY25" fmla="*/ 0 h 1058333"/>
              <a:gd name="connsiteX26" fmla="*/ 2620434 w 3280834"/>
              <a:gd name="connsiteY26" fmla="*/ 4233 h 1058333"/>
              <a:gd name="connsiteX27" fmla="*/ 2650067 w 3280834"/>
              <a:gd name="connsiteY27" fmla="*/ 12700 h 1058333"/>
              <a:gd name="connsiteX28" fmla="*/ 2679700 w 3280834"/>
              <a:gd name="connsiteY28" fmla="*/ 50800 h 1058333"/>
              <a:gd name="connsiteX29" fmla="*/ 2696634 w 3280834"/>
              <a:gd name="connsiteY29" fmla="*/ 93133 h 1058333"/>
              <a:gd name="connsiteX30" fmla="*/ 2709334 w 3280834"/>
              <a:gd name="connsiteY30" fmla="*/ 152400 h 1058333"/>
              <a:gd name="connsiteX31" fmla="*/ 2717800 w 3280834"/>
              <a:gd name="connsiteY31" fmla="*/ 186267 h 1058333"/>
              <a:gd name="connsiteX32" fmla="*/ 2722034 w 3280834"/>
              <a:gd name="connsiteY32" fmla="*/ 203200 h 1058333"/>
              <a:gd name="connsiteX33" fmla="*/ 2730500 w 3280834"/>
              <a:gd name="connsiteY33" fmla="*/ 228600 h 1058333"/>
              <a:gd name="connsiteX34" fmla="*/ 2738967 w 3280834"/>
              <a:gd name="connsiteY34" fmla="*/ 258233 h 1058333"/>
              <a:gd name="connsiteX35" fmla="*/ 2743200 w 3280834"/>
              <a:gd name="connsiteY35" fmla="*/ 270933 h 1058333"/>
              <a:gd name="connsiteX36" fmla="*/ 2755900 w 3280834"/>
              <a:gd name="connsiteY36" fmla="*/ 287867 h 1058333"/>
              <a:gd name="connsiteX37" fmla="*/ 2760134 w 3280834"/>
              <a:gd name="connsiteY37" fmla="*/ 300567 h 1058333"/>
              <a:gd name="connsiteX38" fmla="*/ 2772834 w 3280834"/>
              <a:gd name="connsiteY38" fmla="*/ 304800 h 1058333"/>
              <a:gd name="connsiteX39" fmla="*/ 2777067 w 3280834"/>
              <a:gd name="connsiteY39" fmla="*/ 321733 h 1058333"/>
              <a:gd name="connsiteX40" fmla="*/ 2802467 w 3280834"/>
              <a:gd name="connsiteY40" fmla="*/ 338667 h 1058333"/>
              <a:gd name="connsiteX41" fmla="*/ 2823634 w 3280834"/>
              <a:gd name="connsiteY41" fmla="*/ 364067 h 1058333"/>
              <a:gd name="connsiteX42" fmla="*/ 2849034 w 3280834"/>
              <a:gd name="connsiteY42" fmla="*/ 381000 h 1058333"/>
              <a:gd name="connsiteX43" fmla="*/ 2891367 w 3280834"/>
              <a:gd name="connsiteY43" fmla="*/ 406400 h 1058333"/>
              <a:gd name="connsiteX44" fmla="*/ 2904067 w 3280834"/>
              <a:gd name="connsiteY44" fmla="*/ 410633 h 1058333"/>
              <a:gd name="connsiteX45" fmla="*/ 2933700 w 3280834"/>
              <a:gd name="connsiteY45" fmla="*/ 427567 h 1058333"/>
              <a:gd name="connsiteX46" fmla="*/ 2946400 w 3280834"/>
              <a:gd name="connsiteY46" fmla="*/ 436033 h 1058333"/>
              <a:gd name="connsiteX47" fmla="*/ 2976034 w 3280834"/>
              <a:gd name="connsiteY47" fmla="*/ 444500 h 1058333"/>
              <a:gd name="connsiteX48" fmla="*/ 3005667 w 3280834"/>
              <a:gd name="connsiteY48" fmla="*/ 457200 h 1058333"/>
              <a:gd name="connsiteX49" fmla="*/ 3022600 w 3280834"/>
              <a:gd name="connsiteY49" fmla="*/ 461433 h 1058333"/>
              <a:gd name="connsiteX50" fmla="*/ 3039534 w 3280834"/>
              <a:gd name="connsiteY50" fmla="*/ 474133 h 1058333"/>
              <a:gd name="connsiteX51" fmla="*/ 3064934 w 3280834"/>
              <a:gd name="connsiteY51" fmla="*/ 482600 h 1058333"/>
              <a:gd name="connsiteX52" fmla="*/ 3077634 w 3280834"/>
              <a:gd name="connsiteY52" fmla="*/ 486833 h 1058333"/>
              <a:gd name="connsiteX53" fmla="*/ 3090334 w 3280834"/>
              <a:gd name="connsiteY53" fmla="*/ 491067 h 1058333"/>
              <a:gd name="connsiteX54" fmla="*/ 3111500 w 3280834"/>
              <a:gd name="connsiteY54" fmla="*/ 495300 h 1058333"/>
              <a:gd name="connsiteX55" fmla="*/ 3179234 w 3280834"/>
              <a:gd name="connsiteY55" fmla="*/ 508000 h 1058333"/>
              <a:gd name="connsiteX56" fmla="*/ 3213100 w 3280834"/>
              <a:gd name="connsiteY56" fmla="*/ 516467 h 1058333"/>
              <a:gd name="connsiteX57" fmla="*/ 3280834 w 3280834"/>
              <a:gd name="connsiteY57"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332567 w 3280834"/>
              <a:gd name="connsiteY18" fmla="*/ 80433 h 1058333"/>
              <a:gd name="connsiteX19" fmla="*/ 2400300 w 3280834"/>
              <a:gd name="connsiteY19" fmla="*/ 33867 h 1058333"/>
              <a:gd name="connsiteX20" fmla="*/ 2429934 w 3280834"/>
              <a:gd name="connsiteY20" fmla="*/ 25400 h 1058333"/>
              <a:gd name="connsiteX21" fmla="*/ 2442634 w 3280834"/>
              <a:gd name="connsiteY21" fmla="*/ 16933 h 1058333"/>
              <a:gd name="connsiteX22" fmla="*/ 2472267 w 3280834"/>
              <a:gd name="connsiteY22" fmla="*/ 8467 h 1058333"/>
              <a:gd name="connsiteX23" fmla="*/ 2484967 w 3280834"/>
              <a:gd name="connsiteY23" fmla="*/ 4233 h 1058333"/>
              <a:gd name="connsiteX24" fmla="*/ 2527300 w 3280834"/>
              <a:gd name="connsiteY24" fmla="*/ 0 h 1058333"/>
              <a:gd name="connsiteX25" fmla="*/ 2620434 w 3280834"/>
              <a:gd name="connsiteY25" fmla="*/ 4233 h 1058333"/>
              <a:gd name="connsiteX26" fmla="*/ 2650067 w 3280834"/>
              <a:gd name="connsiteY26" fmla="*/ 12700 h 1058333"/>
              <a:gd name="connsiteX27" fmla="*/ 2679700 w 3280834"/>
              <a:gd name="connsiteY27" fmla="*/ 50800 h 1058333"/>
              <a:gd name="connsiteX28" fmla="*/ 2696634 w 3280834"/>
              <a:gd name="connsiteY28" fmla="*/ 93133 h 1058333"/>
              <a:gd name="connsiteX29" fmla="*/ 2709334 w 3280834"/>
              <a:gd name="connsiteY29" fmla="*/ 152400 h 1058333"/>
              <a:gd name="connsiteX30" fmla="*/ 2717800 w 3280834"/>
              <a:gd name="connsiteY30" fmla="*/ 186267 h 1058333"/>
              <a:gd name="connsiteX31" fmla="*/ 2722034 w 3280834"/>
              <a:gd name="connsiteY31" fmla="*/ 203200 h 1058333"/>
              <a:gd name="connsiteX32" fmla="*/ 2730500 w 3280834"/>
              <a:gd name="connsiteY32" fmla="*/ 228600 h 1058333"/>
              <a:gd name="connsiteX33" fmla="*/ 2738967 w 3280834"/>
              <a:gd name="connsiteY33" fmla="*/ 258233 h 1058333"/>
              <a:gd name="connsiteX34" fmla="*/ 2743200 w 3280834"/>
              <a:gd name="connsiteY34" fmla="*/ 270933 h 1058333"/>
              <a:gd name="connsiteX35" fmla="*/ 2755900 w 3280834"/>
              <a:gd name="connsiteY35" fmla="*/ 287867 h 1058333"/>
              <a:gd name="connsiteX36" fmla="*/ 2760134 w 3280834"/>
              <a:gd name="connsiteY36" fmla="*/ 300567 h 1058333"/>
              <a:gd name="connsiteX37" fmla="*/ 2772834 w 3280834"/>
              <a:gd name="connsiteY37" fmla="*/ 304800 h 1058333"/>
              <a:gd name="connsiteX38" fmla="*/ 2777067 w 3280834"/>
              <a:gd name="connsiteY38" fmla="*/ 321733 h 1058333"/>
              <a:gd name="connsiteX39" fmla="*/ 2802467 w 3280834"/>
              <a:gd name="connsiteY39" fmla="*/ 338667 h 1058333"/>
              <a:gd name="connsiteX40" fmla="*/ 2823634 w 3280834"/>
              <a:gd name="connsiteY40" fmla="*/ 364067 h 1058333"/>
              <a:gd name="connsiteX41" fmla="*/ 2849034 w 3280834"/>
              <a:gd name="connsiteY41" fmla="*/ 381000 h 1058333"/>
              <a:gd name="connsiteX42" fmla="*/ 2891367 w 3280834"/>
              <a:gd name="connsiteY42" fmla="*/ 406400 h 1058333"/>
              <a:gd name="connsiteX43" fmla="*/ 2904067 w 3280834"/>
              <a:gd name="connsiteY43" fmla="*/ 410633 h 1058333"/>
              <a:gd name="connsiteX44" fmla="*/ 2933700 w 3280834"/>
              <a:gd name="connsiteY44" fmla="*/ 427567 h 1058333"/>
              <a:gd name="connsiteX45" fmla="*/ 2946400 w 3280834"/>
              <a:gd name="connsiteY45" fmla="*/ 436033 h 1058333"/>
              <a:gd name="connsiteX46" fmla="*/ 2976034 w 3280834"/>
              <a:gd name="connsiteY46" fmla="*/ 444500 h 1058333"/>
              <a:gd name="connsiteX47" fmla="*/ 3005667 w 3280834"/>
              <a:gd name="connsiteY47" fmla="*/ 457200 h 1058333"/>
              <a:gd name="connsiteX48" fmla="*/ 3022600 w 3280834"/>
              <a:gd name="connsiteY48" fmla="*/ 461433 h 1058333"/>
              <a:gd name="connsiteX49" fmla="*/ 3039534 w 3280834"/>
              <a:gd name="connsiteY49" fmla="*/ 474133 h 1058333"/>
              <a:gd name="connsiteX50" fmla="*/ 3064934 w 3280834"/>
              <a:gd name="connsiteY50" fmla="*/ 482600 h 1058333"/>
              <a:gd name="connsiteX51" fmla="*/ 3077634 w 3280834"/>
              <a:gd name="connsiteY51" fmla="*/ 486833 h 1058333"/>
              <a:gd name="connsiteX52" fmla="*/ 3090334 w 3280834"/>
              <a:gd name="connsiteY52" fmla="*/ 491067 h 1058333"/>
              <a:gd name="connsiteX53" fmla="*/ 3111500 w 3280834"/>
              <a:gd name="connsiteY53" fmla="*/ 495300 h 1058333"/>
              <a:gd name="connsiteX54" fmla="*/ 3179234 w 3280834"/>
              <a:gd name="connsiteY54" fmla="*/ 508000 h 1058333"/>
              <a:gd name="connsiteX55" fmla="*/ 3213100 w 3280834"/>
              <a:gd name="connsiteY55" fmla="*/ 516467 h 1058333"/>
              <a:gd name="connsiteX56" fmla="*/ 3280834 w 3280834"/>
              <a:gd name="connsiteY56"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332567 w 3280834"/>
              <a:gd name="connsiteY18" fmla="*/ 80433 h 1058333"/>
              <a:gd name="connsiteX19" fmla="*/ 2400300 w 3280834"/>
              <a:gd name="connsiteY19" fmla="*/ 33867 h 1058333"/>
              <a:gd name="connsiteX20" fmla="*/ 2442634 w 3280834"/>
              <a:gd name="connsiteY20" fmla="*/ 16933 h 1058333"/>
              <a:gd name="connsiteX21" fmla="*/ 2472267 w 3280834"/>
              <a:gd name="connsiteY21" fmla="*/ 8467 h 1058333"/>
              <a:gd name="connsiteX22" fmla="*/ 2484967 w 3280834"/>
              <a:gd name="connsiteY22" fmla="*/ 4233 h 1058333"/>
              <a:gd name="connsiteX23" fmla="*/ 2527300 w 3280834"/>
              <a:gd name="connsiteY23" fmla="*/ 0 h 1058333"/>
              <a:gd name="connsiteX24" fmla="*/ 2620434 w 3280834"/>
              <a:gd name="connsiteY24" fmla="*/ 4233 h 1058333"/>
              <a:gd name="connsiteX25" fmla="*/ 2650067 w 3280834"/>
              <a:gd name="connsiteY25" fmla="*/ 12700 h 1058333"/>
              <a:gd name="connsiteX26" fmla="*/ 2679700 w 3280834"/>
              <a:gd name="connsiteY26" fmla="*/ 50800 h 1058333"/>
              <a:gd name="connsiteX27" fmla="*/ 2696634 w 3280834"/>
              <a:gd name="connsiteY27" fmla="*/ 93133 h 1058333"/>
              <a:gd name="connsiteX28" fmla="*/ 2709334 w 3280834"/>
              <a:gd name="connsiteY28" fmla="*/ 152400 h 1058333"/>
              <a:gd name="connsiteX29" fmla="*/ 2717800 w 3280834"/>
              <a:gd name="connsiteY29" fmla="*/ 186267 h 1058333"/>
              <a:gd name="connsiteX30" fmla="*/ 2722034 w 3280834"/>
              <a:gd name="connsiteY30" fmla="*/ 203200 h 1058333"/>
              <a:gd name="connsiteX31" fmla="*/ 2730500 w 3280834"/>
              <a:gd name="connsiteY31" fmla="*/ 228600 h 1058333"/>
              <a:gd name="connsiteX32" fmla="*/ 2738967 w 3280834"/>
              <a:gd name="connsiteY32" fmla="*/ 258233 h 1058333"/>
              <a:gd name="connsiteX33" fmla="*/ 2743200 w 3280834"/>
              <a:gd name="connsiteY33" fmla="*/ 270933 h 1058333"/>
              <a:gd name="connsiteX34" fmla="*/ 2755900 w 3280834"/>
              <a:gd name="connsiteY34" fmla="*/ 287867 h 1058333"/>
              <a:gd name="connsiteX35" fmla="*/ 2760134 w 3280834"/>
              <a:gd name="connsiteY35" fmla="*/ 300567 h 1058333"/>
              <a:gd name="connsiteX36" fmla="*/ 2772834 w 3280834"/>
              <a:gd name="connsiteY36" fmla="*/ 304800 h 1058333"/>
              <a:gd name="connsiteX37" fmla="*/ 2777067 w 3280834"/>
              <a:gd name="connsiteY37" fmla="*/ 321733 h 1058333"/>
              <a:gd name="connsiteX38" fmla="*/ 2802467 w 3280834"/>
              <a:gd name="connsiteY38" fmla="*/ 338667 h 1058333"/>
              <a:gd name="connsiteX39" fmla="*/ 2823634 w 3280834"/>
              <a:gd name="connsiteY39" fmla="*/ 364067 h 1058333"/>
              <a:gd name="connsiteX40" fmla="*/ 2849034 w 3280834"/>
              <a:gd name="connsiteY40" fmla="*/ 381000 h 1058333"/>
              <a:gd name="connsiteX41" fmla="*/ 2891367 w 3280834"/>
              <a:gd name="connsiteY41" fmla="*/ 406400 h 1058333"/>
              <a:gd name="connsiteX42" fmla="*/ 2904067 w 3280834"/>
              <a:gd name="connsiteY42" fmla="*/ 410633 h 1058333"/>
              <a:gd name="connsiteX43" fmla="*/ 2933700 w 3280834"/>
              <a:gd name="connsiteY43" fmla="*/ 427567 h 1058333"/>
              <a:gd name="connsiteX44" fmla="*/ 2946400 w 3280834"/>
              <a:gd name="connsiteY44" fmla="*/ 436033 h 1058333"/>
              <a:gd name="connsiteX45" fmla="*/ 2976034 w 3280834"/>
              <a:gd name="connsiteY45" fmla="*/ 444500 h 1058333"/>
              <a:gd name="connsiteX46" fmla="*/ 3005667 w 3280834"/>
              <a:gd name="connsiteY46" fmla="*/ 457200 h 1058333"/>
              <a:gd name="connsiteX47" fmla="*/ 3022600 w 3280834"/>
              <a:gd name="connsiteY47" fmla="*/ 461433 h 1058333"/>
              <a:gd name="connsiteX48" fmla="*/ 3039534 w 3280834"/>
              <a:gd name="connsiteY48" fmla="*/ 474133 h 1058333"/>
              <a:gd name="connsiteX49" fmla="*/ 3064934 w 3280834"/>
              <a:gd name="connsiteY49" fmla="*/ 482600 h 1058333"/>
              <a:gd name="connsiteX50" fmla="*/ 3077634 w 3280834"/>
              <a:gd name="connsiteY50" fmla="*/ 486833 h 1058333"/>
              <a:gd name="connsiteX51" fmla="*/ 3090334 w 3280834"/>
              <a:gd name="connsiteY51" fmla="*/ 491067 h 1058333"/>
              <a:gd name="connsiteX52" fmla="*/ 3111500 w 3280834"/>
              <a:gd name="connsiteY52" fmla="*/ 495300 h 1058333"/>
              <a:gd name="connsiteX53" fmla="*/ 3179234 w 3280834"/>
              <a:gd name="connsiteY53" fmla="*/ 508000 h 1058333"/>
              <a:gd name="connsiteX54" fmla="*/ 3213100 w 3280834"/>
              <a:gd name="connsiteY54" fmla="*/ 516467 h 1058333"/>
              <a:gd name="connsiteX55" fmla="*/ 3280834 w 3280834"/>
              <a:gd name="connsiteY55"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332567 w 3280834"/>
              <a:gd name="connsiteY18" fmla="*/ 80433 h 1058333"/>
              <a:gd name="connsiteX19" fmla="*/ 2400300 w 3280834"/>
              <a:gd name="connsiteY19" fmla="*/ 33867 h 1058333"/>
              <a:gd name="connsiteX20" fmla="*/ 2472267 w 3280834"/>
              <a:gd name="connsiteY20" fmla="*/ 8467 h 1058333"/>
              <a:gd name="connsiteX21" fmla="*/ 2484967 w 3280834"/>
              <a:gd name="connsiteY21" fmla="*/ 4233 h 1058333"/>
              <a:gd name="connsiteX22" fmla="*/ 2527300 w 3280834"/>
              <a:gd name="connsiteY22" fmla="*/ 0 h 1058333"/>
              <a:gd name="connsiteX23" fmla="*/ 2620434 w 3280834"/>
              <a:gd name="connsiteY23" fmla="*/ 4233 h 1058333"/>
              <a:gd name="connsiteX24" fmla="*/ 2650067 w 3280834"/>
              <a:gd name="connsiteY24" fmla="*/ 12700 h 1058333"/>
              <a:gd name="connsiteX25" fmla="*/ 2679700 w 3280834"/>
              <a:gd name="connsiteY25" fmla="*/ 50800 h 1058333"/>
              <a:gd name="connsiteX26" fmla="*/ 2696634 w 3280834"/>
              <a:gd name="connsiteY26" fmla="*/ 93133 h 1058333"/>
              <a:gd name="connsiteX27" fmla="*/ 2709334 w 3280834"/>
              <a:gd name="connsiteY27" fmla="*/ 152400 h 1058333"/>
              <a:gd name="connsiteX28" fmla="*/ 2717800 w 3280834"/>
              <a:gd name="connsiteY28" fmla="*/ 186267 h 1058333"/>
              <a:gd name="connsiteX29" fmla="*/ 2722034 w 3280834"/>
              <a:gd name="connsiteY29" fmla="*/ 203200 h 1058333"/>
              <a:gd name="connsiteX30" fmla="*/ 2730500 w 3280834"/>
              <a:gd name="connsiteY30" fmla="*/ 228600 h 1058333"/>
              <a:gd name="connsiteX31" fmla="*/ 2738967 w 3280834"/>
              <a:gd name="connsiteY31" fmla="*/ 258233 h 1058333"/>
              <a:gd name="connsiteX32" fmla="*/ 2743200 w 3280834"/>
              <a:gd name="connsiteY32" fmla="*/ 270933 h 1058333"/>
              <a:gd name="connsiteX33" fmla="*/ 2755900 w 3280834"/>
              <a:gd name="connsiteY33" fmla="*/ 287867 h 1058333"/>
              <a:gd name="connsiteX34" fmla="*/ 2760134 w 3280834"/>
              <a:gd name="connsiteY34" fmla="*/ 300567 h 1058333"/>
              <a:gd name="connsiteX35" fmla="*/ 2772834 w 3280834"/>
              <a:gd name="connsiteY35" fmla="*/ 304800 h 1058333"/>
              <a:gd name="connsiteX36" fmla="*/ 2777067 w 3280834"/>
              <a:gd name="connsiteY36" fmla="*/ 321733 h 1058333"/>
              <a:gd name="connsiteX37" fmla="*/ 2802467 w 3280834"/>
              <a:gd name="connsiteY37" fmla="*/ 338667 h 1058333"/>
              <a:gd name="connsiteX38" fmla="*/ 2823634 w 3280834"/>
              <a:gd name="connsiteY38" fmla="*/ 364067 h 1058333"/>
              <a:gd name="connsiteX39" fmla="*/ 2849034 w 3280834"/>
              <a:gd name="connsiteY39" fmla="*/ 381000 h 1058333"/>
              <a:gd name="connsiteX40" fmla="*/ 2891367 w 3280834"/>
              <a:gd name="connsiteY40" fmla="*/ 406400 h 1058333"/>
              <a:gd name="connsiteX41" fmla="*/ 2904067 w 3280834"/>
              <a:gd name="connsiteY41" fmla="*/ 410633 h 1058333"/>
              <a:gd name="connsiteX42" fmla="*/ 2933700 w 3280834"/>
              <a:gd name="connsiteY42" fmla="*/ 427567 h 1058333"/>
              <a:gd name="connsiteX43" fmla="*/ 2946400 w 3280834"/>
              <a:gd name="connsiteY43" fmla="*/ 436033 h 1058333"/>
              <a:gd name="connsiteX44" fmla="*/ 2976034 w 3280834"/>
              <a:gd name="connsiteY44" fmla="*/ 444500 h 1058333"/>
              <a:gd name="connsiteX45" fmla="*/ 3005667 w 3280834"/>
              <a:gd name="connsiteY45" fmla="*/ 457200 h 1058333"/>
              <a:gd name="connsiteX46" fmla="*/ 3022600 w 3280834"/>
              <a:gd name="connsiteY46" fmla="*/ 461433 h 1058333"/>
              <a:gd name="connsiteX47" fmla="*/ 3039534 w 3280834"/>
              <a:gd name="connsiteY47" fmla="*/ 474133 h 1058333"/>
              <a:gd name="connsiteX48" fmla="*/ 3064934 w 3280834"/>
              <a:gd name="connsiteY48" fmla="*/ 482600 h 1058333"/>
              <a:gd name="connsiteX49" fmla="*/ 3077634 w 3280834"/>
              <a:gd name="connsiteY49" fmla="*/ 486833 h 1058333"/>
              <a:gd name="connsiteX50" fmla="*/ 3090334 w 3280834"/>
              <a:gd name="connsiteY50" fmla="*/ 491067 h 1058333"/>
              <a:gd name="connsiteX51" fmla="*/ 3111500 w 3280834"/>
              <a:gd name="connsiteY51" fmla="*/ 495300 h 1058333"/>
              <a:gd name="connsiteX52" fmla="*/ 3179234 w 3280834"/>
              <a:gd name="connsiteY52" fmla="*/ 508000 h 1058333"/>
              <a:gd name="connsiteX53" fmla="*/ 3213100 w 3280834"/>
              <a:gd name="connsiteY53" fmla="*/ 516467 h 1058333"/>
              <a:gd name="connsiteX54" fmla="*/ 3280834 w 3280834"/>
              <a:gd name="connsiteY54"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332567 w 3280834"/>
              <a:gd name="connsiteY18" fmla="*/ 80433 h 1058333"/>
              <a:gd name="connsiteX19" fmla="*/ 2400300 w 3280834"/>
              <a:gd name="connsiteY19" fmla="*/ 33867 h 1058333"/>
              <a:gd name="connsiteX20" fmla="*/ 2484967 w 3280834"/>
              <a:gd name="connsiteY20" fmla="*/ 4233 h 1058333"/>
              <a:gd name="connsiteX21" fmla="*/ 2527300 w 3280834"/>
              <a:gd name="connsiteY21" fmla="*/ 0 h 1058333"/>
              <a:gd name="connsiteX22" fmla="*/ 2620434 w 3280834"/>
              <a:gd name="connsiteY22" fmla="*/ 4233 h 1058333"/>
              <a:gd name="connsiteX23" fmla="*/ 2650067 w 3280834"/>
              <a:gd name="connsiteY23" fmla="*/ 12700 h 1058333"/>
              <a:gd name="connsiteX24" fmla="*/ 2679700 w 3280834"/>
              <a:gd name="connsiteY24" fmla="*/ 50800 h 1058333"/>
              <a:gd name="connsiteX25" fmla="*/ 2696634 w 3280834"/>
              <a:gd name="connsiteY25" fmla="*/ 93133 h 1058333"/>
              <a:gd name="connsiteX26" fmla="*/ 2709334 w 3280834"/>
              <a:gd name="connsiteY26" fmla="*/ 152400 h 1058333"/>
              <a:gd name="connsiteX27" fmla="*/ 2717800 w 3280834"/>
              <a:gd name="connsiteY27" fmla="*/ 186267 h 1058333"/>
              <a:gd name="connsiteX28" fmla="*/ 2722034 w 3280834"/>
              <a:gd name="connsiteY28" fmla="*/ 203200 h 1058333"/>
              <a:gd name="connsiteX29" fmla="*/ 2730500 w 3280834"/>
              <a:gd name="connsiteY29" fmla="*/ 228600 h 1058333"/>
              <a:gd name="connsiteX30" fmla="*/ 2738967 w 3280834"/>
              <a:gd name="connsiteY30" fmla="*/ 258233 h 1058333"/>
              <a:gd name="connsiteX31" fmla="*/ 2743200 w 3280834"/>
              <a:gd name="connsiteY31" fmla="*/ 270933 h 1058333"/>
              <a:gd name="connsiteX32" fmla="*/ 2755900 w 3280834"/>
              <a:gd name="connsiteY32" fmla="*/ 287867 h 1058333"/>
              <a:gd name="connsiteX33" fmla="*/ 2760134 w 3280834"/>
              <a:gd name="connsiteY33" fmla="*/ 300567 h 1058333"/>
              <a:gd name="connsiteX34" fmla="*/ 2772834 w 3280834"/>
              <a:gd name="connsiteY34" fmla="*/ 304800 h 1058333"/>
              <a:gd name="connsiteX35" fmla="*/ 2777067 w 3280834"/>
              <a:gd name="connsiteY35" fmla="*/ 321733 h 1058333"/>
              <a:gd name="connsiteX36" fmla="*/ 2802467 w 3280834"/>
              <a:gd name="connsiteY36" fmla="*/ 338667 h 1058333"/>
              <a:gd name="connsiteX37" fmla="*/ 2823634 w 3280834"/>
              <a:gd name="connsiteY37" fmla="*/ 364067 h 1058333"/>
              <a:gd name="connsiteX38" fmla="*/ 2849034 w 3280834"/>
              <a:gd name="connsiteY38" fmla="*/ 381000 h 1058333"/>
              <a:gd name="connsiteX39" fmla="*/ 2891367 w 3280834"/>
              <a:gd name="connsiteY39" fmla="*/ 406400 h 1058333"/>
              <a:gd name="connsiteX40" fmla="*/ 2904067 w 3280834"/>
              <a:gd name="connsiteY40" fmla="*/ 410633 h 1058333"/>
              <a:gd name="connsiteX41" fmla="*/ 2933700 w 3280834"/>
              <a:gd name="connsiteY41" fmla="*/ 427567 h 1058333"/>
              <a:gd name="connsiteX42" fmla="*/ 2946400 w 3280834"/>
              <a:gd name="connsiteY42" fmla="*/ 436033 h 1058333"/>
              <a:gd name="connsiteX43" fmla="*/ 2976034 w 3280834"/>
              <a:gd name="connsiteY43" fmla="*/ 444500 h 1058333"/>
              <a:gd name="connsiteX44" fmla="*/ 3005667 w 3280834"/>
              <a:gd name="connsiteY44" fmla="*/ 457200 h 1058333"/>
              <a:gd name="connsiteX45" fmla="*/ 3022600 w 3280834"/>
              <a:gd name="connsiteY45" fmla="*/ 461433 h 1058333"/>
              <a:gd name="connsiteX46" fmla="*/ 3039534 w 3280834"/>
              <a:gd name="connsiteY46" fmla="*/ 474133 h 1058333"/>
              <a:gd name="connsiteX47" fmla="*/ 3064934 w 3280834"/>
              <a:gd name="connsiteY47" fmla="*/ 482600 h 1058333"/>
              <a:gd name="connsiteX48" fmla="*/ 3077634 w 3280834"/>
              <a:gd name="connsiteY48" fmla="*/ 486833 h 1058333"/>
              <a:gd name="connsiteX49" fmla="*/ 3090334 w 3280834"/>
              <a:gd name="connsiteY49" fmla="*/ 491067 h 1058333"/>
              <a:gd name="connsiteX50" fmla="*/ 3111500 w 3280834"/>
              <a:gd name="connsiteY50" fmla="*/ 495300 h 1058333"/>
              <a:gd name="connsiteX51" fmla="*/ 3179234 w 3280834"/>
              <a:gd name="connsiteY51" fmla="*/ 508000 h 1058333"/>
              <a:gd name="connsiteX52" fmla="*/ 3213100 w 3280834"/>
              <a:gd name="connsiteY52" fmla="*/ 516467 h 1058333"/>
              <a:gd name="connsiteX53" fmla="*/ 3280834 w 3280834"/>
              <a:gd name="connsiteY53"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57400 w 3280834"/>
              <a:gd name="connsiteY15" fmla="*/ 359833 h 1058333"/>
              <a:gd name="connsiteX16" fmla="*/ 2180167 w 3280834"/>
              <a:gd name="connsiteY16" fmla="*/ 237067 h 1058333"/>
              <a:gd name="connsiteX17" fmla="*/ 2252134 w 3280834"/>
              <a:gd name="connsiteY17" fmla="*/ 152400 h 1058333"/>
              <a:gd name="connsiteX18" fmla="*/ 2332567 w 3280834"/>
              <a:gd name="connsiteY18" fmla="*/ 80433 h 1058333"/>
              <a:gd name="connsiteX19" fmla="*/ 2400300 w 3280834"/>
              <a:gd name="connsiteY19" fmla="*/ 33867 h 1058333"/>
              <a:gd name="connsiteX20" fmla="*/ 2527300 w 3280834"/>
              <a:gd name="connsiteY20" fmla="*/ 0 h 1058333"/>
              <a:gd name="connsiteX21" fmla="*/ 2620434 w 3280834"/>
              <a:gd name="connsiteY21" fmla="*/ 4233 h 1058333"/>
              <a:gd name="connsiteX22" fmla="*/ 2650067 w 3280834"/>
              <a:gd name="connsiteY22" fmla="*/ 12700 h 1058333"/>
              <a:gd name="connsiteX23" fmla="*/ 2679700 w 3280834"/>
              <a:gd name="connsiteY23" fmla="*/ 50800 h 1058333"/>
              <a:gd name="connsiteX24" fmla="*/ 2696634 w 3280834"/>
              <a:gd name="connsiteY24" fmla="*/ 93133 h 1058333"/>
              <a:gd name="connsiteX25" fmla="*/ 2709334 w 3280834"/>
              <a:gd name="connsiteY25" fmla="*/ 152400 h 1058333"/>
              <a:gd name="connsiteX26" fmla="*/ 2717800 w 3280834"/>
              <a:gd name="connsiteY26" fmla="*/ 186267 h 1058333"/>
              <a:gd name="connsiteX27" fmla="*/ 2722034 w 3280834"/>
              <a:gd name="connsiteY27" fmla="*/ 203200 h 1058333"/>
              <a:gd name="connsiteX28" fmla="*/ 2730500 w 3280834"/>
              <a:gd name="connsiteY28" fmla="*/ 228600 h 1058333"/>
              <a:gd name="connsiteX29" fmla="*/ 2738967 w 3280834"/>
              <a:gd name="connsiteY29" fmla="*/ 258233 h 1058333"/>
              <a:gd name="connsiteX30" fmla="*/ 2743200 w 3280834"/>
              <a:gd name="connsiteY30" fmla="*/ 270933 h 1058333"/>
              <a:gd name="connsiteX31" fmla="*/ 2755900 w 3280834"/>
              <a:gd name="connsiteY31" fmla="*/ 287867 h 1058333"/>
              <a:gd name="connsiteX32" fmla="*/ 2760134 w 3280834"/>
              <a:gd name="connsiteY32" fmla="*/ 300567 h 1058333"/>
              <a:gd name="connsiteX33" fmla="*/ 2772834 w 3280834"/>
              <a:gd name="connsiteY33" fmla="*/ 304800 h 1058333"/>
              <a:gd name="connsiteX34" fmla="*/ 2777067 w 3280834"/>
              <a:gd name="connsiteY34" fmla="*/ 321733 h 1058333"/>
              <a:gd name="connsiteX35" fmla="*/ 2802467 w 3280834"/>
              <a:gd name="connsiteY35" fmla="*/ 338667 h 1058333"/>
              <a:gd name="connsiteX36" fmla="*/ 2823634 w 3280834"/>
              <a:gd name="connsiteY36" fmla="*/ 364067 h 1058333"/>
              <a:gd name="connsiteX37" fmla="*/ 2849034 w 3280834"/>
              <a:gd name="connsiteY37" fmla="*/ 381000 h 1058333"/>
              <a:gd name="connsiteX38" fmla="*/ 2891367 w 3280834"/>
              <a:gd name="connsiteY38" fmla="*/ 406400 h 1058333"/>
              <a:gd name="connsiteX39" fmla="*/ 2904067 w 3280834"/>
              <a:gd name="connsiteY39" fmla="*/ 410633 h 1058333"/>
              <a:gd name="connsiteX40" fmla="*/ 2933700 w 3280834"/>
              <a:gd name="connsiteY40" fmla="*/ 427567 h 1058333"/>
              <a:gd name="connsiteX41" fmla="*/ 2946400 w 3280834"/>
              <a:gd name="connsiteY41" fmla="*/ 436033 h 1058333"/>
              <a:gd name="connsiteX42" fmla="*/ 2976034 w 3280834"/>
              <a:gd name="connsiteY42" fmla="*/ 444500 h 1058333"/>
              <a:gd name="connsiteX43" fmla="*/ 3005667 w 3280834"/>
              <a:gd name="connsiteY43" fmla="*/ 457200 h 1058333"/>
              <a:gd name="connsiteX44" fmla="*/ 3022600 w 3280834"/>
              <a:gd name="connsiteY44" fmla="*/ 461433 h 1058333"/>
              <a:gd name="connsiteX45" fmla="*/ 3039534 w 3280834"/>
              <a:gd name="connsiteY45" fmla="*/ 474133 h 1058333"/>
              <a:gd name="connsiteX46" fmla="*/ 3064934 w 3280834"/>
              <a:gd name="connsiteY46" fmla="*/ 482600 h 1058333"/>
              <a:gd name="connsiteX47" fmla="*/ 3077634 w 3280834"/>
              <a:gd name="connsiteY47" fmla="*/ 486833 h 1058333"/>
              <a:gd name="connsiteX48" fmla="*/ 3090334 w 3280834"/>
              <a:gd name="connsiteY48" fmla="*/ 491067 h 1058333"/>
              <a:gd name="connsiteX49" fmla="*/ 3111500 w 3280834"/>
              <a:gd name="connsiteY49" fmla="*/ 495300 h 1058333"/>
              <a:gd name="connsiteX50" fmla="*/ 3179234 w 3280834"/>
              <a:gd name="connsiteY50" fmla="*/ 508000 h 1058333"/>
              <a:gd name="connsiteX51" fmla="*/ 3213100 w 3280834"/>
              <a:gd name="connsiteY51" fmla="*/ 516467 h 1058333"/>
              <a:gd name="connsiteX52" fmla="*/ 3280834 w 3280834"/>
              <a:gd name="connsiteY52"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48933 w 3280834"/>
              <a:gd name="connsiteY15" fmla="*/ 334433 h 1058333"/>
              <a:gd name="connsiteX16" fmla="*/ 2180167 w 3280834"/>
              <a:gd name="connsiteY16" fmla="*/ 237067 h 1058333"/>
              <a:gd name="connsiteX17" fmla="*/ 2252134 w 3280834"/>
              <a:gd name="connsiteY17" fmla="*/ 152400 h 1058333"/>
              <a:gd name="connsiteX18" fmla="*/ 2332567 w 3280834"/>
              <a:gd name="connsiteY18" fmla="*/ 80433 h 1058333"/>
              <a:gd name="connsiteX19" fmla="*/ 2400300 w 3280834"/>
              <a:gd name="connsiteY19" fmla="*/ 33867 h 1058333"/>
              <a:gd name="connsiteX20" fmla="*/ 2527300 w 3280834"/>
              <a:gd name="connsiteY20" fmla="*/ 0 h 1058333"/>
              <a:gd name="connsiteX21" fmla="*/ 2620434 w 3280834"/>
              <a:gd name="connsiteY21" fmla="*/ 4233 h 1058333"/>
              <a:gd name="connsiteX22" fmla="*/ 2650067 w 3280834"/>
              <a:gd name="connsiteY22" fmla="*/ 12700 h 1058333"/>
              <a:gd name="connsiteX23" fmla="*/ 2679700 w 3280834"/>
              <a:gd name="connsiteY23" fmla="*/ 50800 h 1058333"/>
              <a:gd name="connsiteX24" fmla="*/ 2696634 w 3280834"/>
              <a:gd name="connsiteY24" fmla="*/ 93133 h 1058333"/>
              <a:gd name="connsiteX25" fmla="*/ 2709334 w 3280834"/>
              <a:gd name="connsiteY25" fmla="*/ 152400 h 1058333"/>
              <a:gd name="connsiteX26" fmla="*/ 2717800 w 3280834"/>
              <a:gd name="connsiteY26" fmla="*/ 186267 h 1058333"/>
              <a:gd name="connsiteX27" fmla="*/ 2722034 w 3280834"/>
              <a:gd name="connsiteY27" fmla="*/ 203200 h 1058333"/>
              <a:gd name="connsiteX28" fmla="*/ 2730500 w 3280834"/>
              <a:gd name="connsiteY28" fmla="*/ 228600 h 1058333"/>
              <a:gd name="connsiteX29" fmla="*/ 2738967 w 3280834"/>
              <a:gd name="connsiteY29" fmla="*/ 258233 h 1058333"/>
              <a:gd name="connsiteX30" fmla="*/ 2743200 w 3280834"/>
              <a:gd name="connsiteY30" fmla="*/ 270933 h 1058333"/>
              <a:gd name="connsiteX31" fmla="*/ 2755900 w 3280834"/>
              <a:gd name="connsiteY31" fmla="*/ 287867 h 1058333"/>
              <a:gd name="connsiteX32" fmla="*/ 2760134 w 3280834"/>
              <a:gd name="connsiteY32" fmla="*/ 300567 h 1058333"/>
              <a:gd name="connsiteX33" fmla="*/ 2772834 w 3280834"/>
              <a:gd name="connsiteY33" fmla="*/ 304800 h 1058333"/>
              <a:gd name="connsiteX34" fmla="*/ 2777067 w 3280834"/>
              <a:gd name="connsiteY34" fmla="*/ 321733 h 1058333"/>
              <a:gd name="connsiteX35" fmla="*/ 2802467 w 3280834"/>
              <a:gd name="connsiteY35" fmla="*/ 338667 h 1058333"/>
              <a:gd name="connsiteX36" fmla="*/ 2823634 w 3280834"/>
              <a:gd name="connsiteY36" fmla="*/ 364067 h 1058333"/>
              <a:gd name="connsiteX37" fmla="*/ 2849034 w 3280834"/>
              <a:gd name="connsiteY37" fmla="*/ 381000 h 1058333"/>
              <a:gd name="connsiteX38" fmla="*/ 2891367 w 3280834"/>
              <a:gd name="connsiteY38" fmla="*/ 406400 h 1058333"/>
              <a:gd name="connsiteX39" fmla="*/ 2904067 w 3280834"/>
              <a:gd name="connsiteY39" fmla="*/ 410633 h 1058333"/>
              <a:gd name="connsiteX40" fmla="*/ 2933700 w 3280834"/>
              <a:gd name="connsiteY40" fmla="*/ 427567 h 1058333"/>
              <a:gd name="connsiteX41" fmla="*/ 2946400 w 3280834"/>
              <a:gd name="connsiteY41" fmla="*/ 436033 h 1058333"/>
              <a:gd name="connsiteX42" fmla="*/ 2976034 w 3280834"/>
              <a:gd name="connsiteY42" fmla="*/ 444500 h 1058333"/>
              <a:gd name="connsiteX43" fmla="*/ 3005667 w 3280834"/>
              <a:gd name="connsiteY43" fmla="*/ 457200 h 1058333"/>
              <a:gd name="connsiteX44" fmla="*/ 3022600 w 3280834"/>
              <a:gd name="connsiteY44" fmla="*/ 461433 h 1058333"/>
              <a:gd name="connsiteX45" fmla="*/ 3039534 w 3280834"/>
              <a:gd name="connsiteY45" fmla="*/ 474133 h 1058333"/>
              <a:gd name="connsiteX46" fmla="*/ 3064934 w 3280834"/>
              <a:gd name="connsiteY46" fmla="*/ 482600 h 1058333"/>
              <a:gd name="connsiteX47" fmla="*/ 3077634 w 3280834"/>
              <a:gd name="connsiteY47" fmla="*/ 486833 h 1058333"/>
              <a:gd name="connsiteX48" fmla="*/ 3090334 w 3280834"/>
              <a:gd name="connsiteY48" fmla="*/ 491067 h 1058333"/>
              <a:gd name="connsiteX49" fmla="*/ 3111500 w 3280834"/>
              <a:gd name="connsiteY49" fmla="*/ 495300 h 1058333"/>
              <a:gd name="connsiteX50" fmla="*/ 3179234 w 3280834"/>
              <a:gd name="connsiteY50" fmla="*/ 508000 h 1058333"/>
              <a:gd name="connsiteX51" fmla="*/ 3213100 w 3280834"/>
              <a:gd name="connsiteY51" fmla="*/ 516467 h 1058333"/>
              <a:gd name="connsiteX52" fmla="*/ 3280834 w 3280834"/>
              <a:gd name="connsiteY52" fmla="*/ 520700 h 1058333"/>
              <a:gd name="connsiteX0" fmla="*/ 0 w 3280834"/>
              <a:gd name="connsiteY0" fmla="*/ 1058333 h 1058333"/>
              <a:gd name="connsiteX1" fmla="*/ 270934 w 3280834"/>
              <a:gd name="connsiteY1" fmla="*/ 982133 h 1058333"/>
              <a:gd name="connsiteX2" fmla="*/ 503767 w 3280834"/>
              <a:gd name="connsiteY2" fmla="*/ 922867 h 1058333"/>
              <a:gd name="connsiteX3" fmla="*/ 690034 w 3280834"/>
              <a:gd name="connsiteY3" fmla="*/ 897466 h 1058333"/>
              <a:gd name="connsiteX4" fmla="*/ 778934 w 3280834"/>
              <a:gd name="connsiteY4" fmla="*/ 910166 h 1058333"/>
              <a:gd name="connsiteX5" fmla="*/ 889000 w 3280834"/>
              <a:gd name="connsiteY5" fmla="*/ 948267 h 1058333"/>
              <a:gd name="connsiteX6" fmla="*/ 1045634 w 3280834"/>
              <a:gd name="connsiteY6" fmla="*/ 897467 h 1058333"/>
              <a:gd name="connsiteX7" fmla="*/ 1219200 w 3280834"/>
              <a:gd name="connsiteY7" fmla="*/ 872066 h 1058333"/>
              <a:gd name="connsiteX8" fmla="*/ 1367367 w 3280834"/>
              <a:gd name="connsiteY8" fmla="*/ 842434 h 1058333"/>
              <a:gd name="connsiteX9" fmla="*/ 1502834 w 3280834"/>
              <a:gd name="connsiteY9" fmla="*/ 825500 h 1058333"/>
              <a:gd name="connsiteX10" fmla="*/ 1562100 w 3280834"/>
              <a:gd name="connsiteY10" fmla="*/ 766233 h 1058333"/>
              <a:gd name="connsiteX11" fmla="*/ 1655234 w 3280834"/>
              <a:gd name="connsiteY11" fmla="*/ 664633 h 1058333"/>
              <a:gd name="connsiteX12" fmla="*/ 1735667 w 3280834"/>
              <a:gd name="connsiteY12" fmla="*/ 605366 h 1058333"/>
              <a:gd name="connsiteX13" fmla="*/ 1866900 w 3280834"/>
              <a:gd name="connsiteY13" fmla="*/ 512234 h 1058333"/>
              <a:gd name="connsiteX14" fmla="*/ 1955800 w 3280834"/>
              <a:gd name="connsiteY14" fmla="*/ 410634 h 1058333"/>
              <a:gd name="connsiteX15" fmla="*/ 2048933 w 3280834"/>
              <a:gd name="connsiteY15" fmla="*/ 334433 h 1058333"/>
              <a:gd name="connsiteX16" fmla="*/ 2163233 w 3280834"/>
              <a:gd name="connsiteY16" fmla="*/ 224367 h 1058333"/>
              <a:gd name="connsiteX17" fmla="*/ 2252134 w 3280834"/>
              <a:gd name="connsiteY17" fmla="*/ 152400 h 1058333"/>
              <a:gd name="connsiteX18" fmla="*/ 2332567 w 3280834"/>
              <a:gd name="connsiteY18" fmla="*/ 80433 h 1058333"/>
              <a:gd name="connsiteX19" fmla="*/ 2400300 w 3280834"/>
              <a:gd name="connsiteY19" fmla="*/ 33867 h 1058333"/>
              <a:gd name="connsiteX20" fmla="*/ 2527300 w 3280834"/>
              <a:gd name="connsiteY20" fmla="*/ 0 h 1058333"/>
              <a:gd name="connsiteX21" fmla="*/ 2620434 w 3280834"/>
              <a:gd name="connsiteY21" fmla="*/ 4233 h 1058333"/>
              <a:gd name="connsiteX22" fmla="*/ 2650067 w 3280834"/>
              <a:gd name="connsiteY22" fmla="*/ 12700 h 1058333"/>
              <a:gd name="connsiteX23" fmla="*/ 2679700 w 3280834"/>
              <a:gd name="connsiteY23" fmla="*/ 50800 h 1058333"/>
              <a:gd name="connsiteX24" fmla="*/ 2696634 w 3280834"/>
              <a:gd name="connsiteY24" fmla="*/ 93133 h 1058333"/>
              <a:gd name="connsiteX25" fmla="*/ 2709334 w 3280834"/>
              <a:gd name="connsiteY25" fmla="*/ 152400 h 1058333"/>
              <a:gd name="connsiteX26" fmla="*/ 2717800 w 3280834"/>
              <a:gd name="connsiteY26" fmla="*/ 186267 h 1058333"/>
              <a:gd name="connsiteX27" fmla="*/ 2722034 w 3280834"/>
              <a:gd name="connsiteY27" fmla="*/ 203200 h 1058333"/>
              <a:gd name="connsiteX28" fmla="*/ 2730500 w 3280834"/>
              <a:gd name="connsiteY28" fmla="*/ 228600 h 1058333"/>
              <a:gd name="connsiteX29" fmla="*/ 2738967 w 3280834"/>
              <a:gd name="connsiteY29" fmla="*/ 258233 h 1058333"/>
              <a:gd name="connsiteX30" fmla="*/ 2743200 w 3280834"/>
              <a:gd name="connsiteY30" fmla="*/ 270933 h 1058333"/>
              <a:gd name="connsiteX31" fmla="*/ 2755900 w 3280834"/>
              <a:gd name="connsiteY31" fmla="*/ 287867 h 1058333"/>
              <a:gd name="connsiteX32" fmla="*/ 2760134 w 3280834"/>
              <a:gd name="connsiteY32" fmla="*/ 300567 h 1058333"/>
              <a:gd name="connsiteX33" fmla="*/ 2772834 w 3280834"/>
              <a:gd name="connsiteY33" fmla="*/ 304800 h 1058333"/>
              <a:gd name="connsiteX34" fmla="*/ 2777067 w 3280834"/>
              <a:gd name="connsiteY34" fmla="*/ 321733 h 1058333"/>
              <a:gd name="connsiteX35" fmla="*/ 2802467 w 3280834"/>
              <a:gd name="connsiteY35" fmla="*/ 338667 h 1058333"/>
              <a:gd name="connsiteX36" fmla="*/ 2823634 w 3280834"/>
              <a:gd name="connsiteY36" fmla="*/ 364067 h 1058333"/>
              <a:gd name="connsiteX37" fmla="*/ 2849034 w 3280834"/>
              <a:gd name="connsiteY37" fmla="*/ 381000 h 1058333"/>
              <a:gd name="connsiteX38" fmla="*/ 2891367 w 3280834"/>
              <a:gd name="connsiteY38" fmla="*/ 406400 h 1058333"/>
              <a:gd name="connsiteX39" fmla="*/ 2904067 w 3280834"/>
              <a:gd name="connsiteY39" fmla="*/ 410633 h 1058333"/>
              <a:gd name="connsiteX40" fmla="*/ 2933700 w 3280834"/>
              <a:gd name="connsiteY40" fmla="*/ 427567 h 1058333"/>
              <a:gd name="connsiteX41" fmla="*/ 2946400 w 3280834"/>
              <a:gd name="connsiteY41" fmla="*/ 436033 h 1058333"/>
              <a:gd name="connsiteX42" fmla="*/ 2976034 w 3280834"/>
              <a:gd name="connsiteY42" fmla="*/ 444500 h 1058333"/>
              <a:gd name="connsiteX43" fmla="*/ 3005667 w 3280834"/>
              <a:gd name="connsiteY43" fmla="*/ 457200 h 1058333"/>
              <a:gd name="connsiteX44" fmla="*/ 3022600 w 3280834"/>
              <a:gd name="connsiteY44" fmla="*/ 461433 h 1058333"/>
              <a:gd name="connsiteX45" fmla="*/ 3039534 w 3280834"/>
              <a:gd name="connsiteY45" fmla="*/ 474133 h 1058333"/>
              <a:gd name="connsiteX46" fmla="*/ 3064934 w 3280834"/>
              <a:gd name="connsiteY46" fmla="*/ 482600 h 1058333"/>
              <a:gd name="connsiteX47" fmla="*/ 3077634 w 3280834"/>
              <a:gd name="connsiteY47" fmla="*/ 486833 h 1058333"/>
              <a:gd name="connsiteX48" fmla="*/ 3090334 w 3280834"/>
              <a:gd name="connsiteY48" fmla="*/ 491067 h 1058333"/>
              <a:gd name="connsiteX49" fmla="*/ 3111500 w 3280834"/>
              <a:gd name="connsiteY49" fmla="*/ 495300 h 1058333"/>
              <a:gd name="connsiteX50" fmla="*/ 3179234 w 3280834"/>
              <a:gd name="connsiteY50" fmla="*/ 508000 h 1058333"/>
              <a:gd name="connsiteX51" fmla="*/ 3213100 w 3280834"/>
              <a:gd name="connsiteY51" fmla="*/ 516467 h 1058333"/>
              <a:gd name="connsiteX52" fmla="*/ 3280834 w 3280834"/>
              <a:gd name="connsiteY52" fmla="*/ 520700 h 1058333"/>
              <a:gd name="connsiteX0" fmla="*/ 0 w 3280834"/>
              <a:gd name="connsiteY0" fmla="*/ 1058886 h 1058886"/>
              <a:gd name="connsiteX1" fmla="*/ 270934 w 3280834"/>
              <a:gd name="connsiteY1" fmla="*/ 982686 h 1058886"/>
              <a:gd name="connsiteX2" fmla="*/ 503767 w 3280834"/>
              <a:gd name="connsiteY2" fmla="*/ 923420 h 1058886"/>
              <a:gd name="connsiteX3" fmla="*/ 690034 w 3280834"/>
              <a:gd name="connsiteY3" fmla="*/ 898019 h 1058886"/>
              <a:gd name="connsiteX4" fmla="*/ 778934 w 3280834"/>
              <a:gd name="connsiteY4" fmla="*/ 910719 h 1058886"/>
              <a:gd name="connsiteX5" fmla="*/ 889000 w 3280834"/>
              <a:gd name="connsiteY5" fmla="*/ 948820 h 1058886"/>
              <a:gd name="connsiteX6" fmla="*/ 1045634 w 3280834"/>
              <a:gd name="connsiteY6" fmla="*/ 898020 h 1058886"/>
              <a:gd name="connsiteX7" fmla="*/ 1219200 w 3280834"/>
              <a:gd name="connsiteY7" fmla="*/ 872619 h 1058886"/>
              <a:gd name="connsiteX8" fmla="*/ 1367367 w 3280834"/>
              <a:gd name="connsiteY8" fmla="*/ 842987 h 1058886"/>
              <a:gd name="connsiteX9" fmla="*/ 1502834 w 3280834"/>
              <a:gd name="connsiteY9" fmla="*/ 826053 h 1058886"/>
              <a:gd name="connsiteX10" fmla="*/ 1562100 w 3280834"/>
              <a:gd name="connsiteY10" fmla="*/ 766786 h 1058886"/>
              <a:gd name="connsiteX11" fmla="*/ 1655234 w 3280834"/>
              <a:gd name="connsiteY11" fmla="*/ 665186 h 1058886"/>
              <a:gd name="connsiteX12" fmla="*/ 1735667 w 3280834"/>
              <a:gd name="connsiteY12" fmla="*/ 605919 h 1058886"/>
              <a:gd name="connsiteX13" fmla="*/ 1866900 w 3280834"/>
              <a:gd name="connsiteY13" fmla="*/ 512787 h 1058886"/>
              <a:gd name="connsiteX14" fmla="*/ 1955800 w 3280834"/>
              <a:gd name="connsiteY14" fmla="*/ 411187 h 1058886"/>
              <a:gd name="connsiteX15" fmla="*/ 2048933 w 3280834"/>
              <a:gd name="connsiteY15" fmla="*/ 334986 h 1058886"/>
              <a:gd name="connsiteX16" fmla="*/ 2163233 w 3280834"/>
              <a:gd name="connsiteY16" fmla="*/ 224920 h 1058886"/>
              <a:gd name="connsiteX17" fmla="*/ 2252134 w 3280834"/>
              <a:gd name="connsiteY17" fmla="*/ 152953 h 1058886"/>
              <a:gd name="connsiteX18" fmla="*/ 2332567 w 3280834"/>
              <a:gd name="connsiteY18" fmla="*/ 80986 h 1058886"/>
              <a:gd name="connsiteX19" fmla="*/ 2400300 w 3280834"/>
              <a:gd name="connsiteY19" fmla="*/ 34420 h 1058886"/>
              <a:gd name="connsiteX20" fmla="*/ 2527300 w 3280834"/>
              <a:gd name="connsiteY20" fmla="*/ 553 h 1058886"/>
              <a:gd name="connsiteX21" fmla="*/ 2620434 w 3280834"/>
              <a:gd name="connsiteY21" fmla="*/ 4786 h 1058886"/>
              <a:gd name="connsiteX22" fmla="*/ 2679700 w 3280834"/>
              <a:gd name="connsiteY22" fmla="*/ 51353 h 1058886"/>
              <a:gd name="connsiteX23" fmla="*/ 2696634 w 3280834"/>
              <a:gd name="connsiteY23" fmla="*/ 93686 h 1058886"/>
              <a:gd name="connsiteX24" fmla="*/ 2709334 w 3280834"/>
              <a:gd name="connsiteY24" fmla="*/ 152953 h 1058886"/>
              <a:gd name="connsiteX25" fmla="*/ 2717800 w 3280834"/>
              <a:gd name="connsiteY25" fmla="*/ 186820 h 1058886"/>
              <a:gd name="connsiteX26" fmla="*/ 2722034 w 3280834"/>
              <a:gd name="connsiteY26" fmla="*/ 203753 h 1058886"/>
              <a:gd name="connsiteX27" fmla="*/ 2730500 w 3280834"/>
              <a:gd name="connsiteY27" fmla="*/ 229153 h 1058886"/>
              <a:gd name="connsiteX28" fmla="*/ 2738967 w 3280834"/>
              <a:gd name="connsiteY28" fmla="*/ 258786 h 1058886"/>
              <a:gd name="connsiteX29" fmla="*/ 2743200 w 3280834"/>
              <a:gd name="connsiteY29" fmla="*/ 271486 h 1058886"/>
              <a:gd name="connsiteX30" fmla="*/ 2755900 w 3280834"/>
              <a:gd name="connsiteY30" fmla="*/ 288420 h 1058886"/>
              <a:gd name="connsiteX31" fmla="*/ 2760134 w 3280834"/>
              <a:gd name="connsiteY31" fmla="*/ 301120 h 1058886"/>
              <a:gd name="connsiteX32" fmla="*/ 2772834 w 3280834"/>
              <a:gd name="connsiteY32" fmla="*/ 305353 h 1058886"/>
              <a:gd name="connsiteX33" fmla="*/ 2777067 w 3280834"/>
              <a:gd name="connsiteY33" fmla="*/ 322286 h 1058886"/>
              <a:gd name="connsiteX34" fmla="*/ 2802467 w 3280834"/>
              <a:gd name="connsiteY34" fmla="*/ 339220 h 1058886"/>
              <a:gd name="connsiteX35" fmla="*/ 2823634 w 3280834"/>
              <a:gd name="connsiteY35" fmla="*/ 364620 h 1058886"/>
              <a:gd name="connsiteX36" fmla="*/ 2849034 w 3280834"/>
              <a:gd name="connsiteY36" fmla="*/ 381553 h 1058886"/>
              <a:gd name="connsiteX37" fmla="*/ 2891367 w 3280834"/>
              <a:gd name="connsiteY37" fmla="*/ 406953 h 1058886"/>
              <a:gd name="connsiteX38" fmla="*/ 2904067 w 3280834"/>
              <a:gd name="connsiteY38" fmla="*/ 411186 h 1058886"/>
              <a:gd name="connsiteX39" fmla="*/ 2933700 w 3280834"/>
              <a:gd name="connsiteY39" fmla="*/ 428120 h 1058886"/>
              <a:gd name="connsiteX40" fmla="*/ 2946400 w 3280834"/>
              <a:gd name="connsiteY40" fmla="*/ 436586 h 1058886"/>
              <a:gd name="connsiteX41" fmla="*/ 2976034 w 3280834"/>
              <a:gd name="connsiteY41" fmla="*/ 445053 h 1058886"/>
              <a:gd name="connsiteX42" fmla="*/ 3005667 w 3280834"/>
              <a:gd name="connsiteY42" fmla="*/ 457753 h 1058886"/>
              <a:gd name="connsiteX43" fmla="*/ 3022600 w 3280834"/>
              <a:gd name="connsiteY43" fmla="*/ 461986 h 1058886"/>
              <a:gd name="connsiteX44" fmla="*/ 3039534 w 3280834"/>
              <a:gd name="connsiteY44" fmla="*/ 474686 h 1058886"/>
              <a:gd name="connsiteX45" fmla="*/ 3064934 w 3280834"/>
              <a:gd name="connsiteY45" fmla="*/ 483153 h 1058886"/>
              <a:gd name="connsiteX46" fmla="*/ 3077634 w 3280834"/>
              <a:gd name="connsiteY46" fmla="*/ 487386 h 1058886"/>
              <a:gd name="connsiteX47" fmla="*/ 3090334 w 3280834"/>
              <a:gd name="connsiteY47" fmla="*/ 491620 h 1058886"/>
              <a:gd name="connsiteX48" fmla="*/ 3111500 w 3280834"/>
              <a:gd name="connsiteY48" fmla="*/ 495853 h 1058886"/>
              <a:gd name="connsiteX49" fmla="*/ 3179234 w 3280834"/>
              <a:gd name="connsiteY49" fmla="*/ 508553 h 1058886"/>
              <a:gd name="connsiteX50" fmla="*/ 3213100 w 3280834"/>
              <a:gd name="connsiteY50" fmla="*/ 517020 h 1058886"/>
              <a:gd name="connsiteX51" fmla="*/ 3280834 w 3280834"/>
              <a:gd name="connsiteY51" fmla="*/ 521253 h 1058886"/>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09334 w 3280834"/>
              <a:gd name="connsiteY23" fmla="*/ 155961 h 1061894"/>
              <a:gd name="connsiteX24" fmla="*/ 2717800 w 3280834"/>
              <a:gd name="connsiteY24" fmla="*/ 189828 h 1061894"/>
              <a:gd name="connsiteX25" fmla="*/ 2722034 w 3280834"/>
              <a:gd name="connsiteY25" fmla="*/ 206761 h 1061894"/>
              <a:gd name="connsiteX26" fmla="*/ 2730500 w 3280834"/>
              <a:gd name="connsiteY26" fmla="*/ 232161 h 1061894"/>
              <a:gd name="connsiteX27" fmla="*/ 2738967 w 3280834"/>
              <a:gd name="connsiteY27" fmla="*/ 261794 h 1061894"/>
              <a:gd name="connsiteX28" fmla="*/ 2743200 w 3280834"/>
              <a:gd name="connsiteY28" fmla="*/ 274494 h 1061894"/>
              <a:gd name="connsiteX29" fmla="*/ 2755900 w 3280834"/>
              <a:gd name="connsiteY29" fmla="*/ 291428 h 1061894"/>
              <a:gd name="connsiteX30" fmla="*/ 2760134 w 3280834"/>
              <a:gd name="connsiteY30" fmla="*/ 304128 h 1061894"/>
              <a:gd name="connsiteX31" fmla="*/ 2772834 w 3280834"/>
              <a:gd name="connsiteY31" fmla="*/ 308361 h 1061894"/>
              <a:gd name="connsiteX32" fmla="*/ 2777067 w 3280834"/>
              <a:gd name="connsiteY32" fmla="*/ 325294 h 1061894"/>
              <a:gd name="connsiteX33" fmla="*/ 2802467 w 3280834"/>
              <a:gd name="connsiteY33" fmla="*/ 342228 h 1061894"/>
              <a:gd name="connsiteX34" fmla="*/ 2823634 w 3280834"/>
              <a:gd name="connsiteY34" fmla="*/ 367628 h 1061894"/>
              <a:gd name="connsiteX35" fmla="*/ 2849034 w 3280834"/>
              <a:gd name="connsiteY35" fmla="*/ 384561 h 1061894"/>
              <a:gd name="connsiteX36" fmla="*/ 2891367 w 3280834"/>
              <a:gd name="connsiteY36" fmla="*/ 409961 h 1061894"/>
              <a:gd name="connsiteX37" fmla="*/ 2904067 w 3280834"/>
              <a:gd name="connsiteY37" fmla="*/ 414194 h 1061894"/>
              <a:gd name="connsiteX38" fmla="*/ 2933700 w 3280834"/>
              <a:gd name="connsiteY38" fmla="*/ 431128 h 1061894"/>
              <a:gd name="connsiteX39" fmla="*/ 2946400 w 3280834"/>
              <a:gd name="connsiteY39" fmla="*/ 439594 h 1061894"/>
              <a:gd name="connsiteX40" fmla="*/ 2976034 w 3280834"/>
              <a:gd name="connsiteY40" fmla="*/ 448061 h 1061894"/>
              <a:gd name="connsiteX41" fmla="*/ 3005667 w 3280834"/>
              <a:gd name="connsiteY41" fmla="*/ 460761 h 1061894"/>
              <a:gd name="connsiteX42" fmla="*/ 3022600 w 3280834"/>
              <a:gd name="connsiteY42" fmla="*/ 464994 h 1061894"/>
              <a:gd name="connsiteX43" fmla="*/ 3039534 w 3280834"/>
              <a:gd name="connsiteY43" fmla="*/ 477694 h 1061894"/>
              <a:gd name="connsiteX44" fmla="*/ 3064934 w 3280834"/>
              <a:gd name="connsiteY44" fmla="*/ 486161 h 1061894"/>
              <a:gd name="connsiteX45" fmla="*/ 3077634 w 3280834"/>
              <a:gd name="connsiteY45" fmla="*/ 490394 h 1061894"/>
              <a:gd name="connsiteX46" fmla="*/ 3090334 w 3280834"/>
              <a:gd name="connsiteY46" fmla="*/ 494628 h 1061894"/>
              <a:gd name="connsiteX47" fmla="*/ 3111500 w 3280834"/>
              <a:gd name="connsiteY47" fmla="*/ 498861 h 1061894"/>
              <a:gd name="connsiteX48" fmla="*/ 3179234 w 3280834"/>
              <a:gd name="connsiteY48" fmla="*/ 511561 h 1061894"/>
              <a:gd name="connsiteX49" fmla="*/ 3213100 w 3280834"/>
              <a:gd name="connsiteY49" fmla="*/ 520028 h 1061894"/>
              <a:gd name="connsiteX50" fmla="*/ 3280834 w 3280834"/>
              <a:gd name="connsiteY50"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17800 w 3280834"/>
              <a:gd name="connsiteY23" fmla="*/ 189828 h 1061894"/>
              <a:gd name="connsiteX24" fmla="*/ 2722034 w 3280834"/>
              <a:gd name="connsiteY24" fmla="*/ 206761 h 1061894"/>
              <a:gd name="connsiteX25" fmla="*/ 2730500 w 3280834"/>
              <a:gd name="connsiteY25" fmla="*/ 232161 h 1061894"/>
              <a:gd name="connsiteX26" fmla="*/ 2738967 w 3280834"/>
              <a:gd name="connsiteY26" fmla="*/ 261794 h 1061894"/>
              <a:gd name="connsiteX27" fmla="*/ 2743200 w 3280834"/>
              <a:gd name="connsiteY27" fmla="*/ 274494 h 1061894"/>
              <a:gd name="connsiteX28" fmla="*/ 2755900 w 3280834"/>
              <a:gd name="connsiteY28" fmla="*/ 291428 h 1061894"/>
              <a:gd name="connsiteX29" fmla="*/ 2760134 w 3280834"/>
              <a:gd name="connsiteY29" fmla="*/ 304128 h 1061894"/>
              <a:gd name="connsiteX30" fmla="*/ 2772834 w 3280834"/>
              <a:gd name="connsiteY30" fmla="*/ 308361 h 1061894"/>
              <a:gd name="connsiteX31" fmla="*/ 2777067 w 3280834"/>
              <a:gd name="connsiteY31" fmla="*/ 325294 h 1061894"/>
              <a:gd name="connsiteX32" fmla="*/ 2802467 w 3280834"/>
              <a:gd name="connsiteY32" fmla="*/ 342228 h 1061894"/>
              <a:gd name="connsiteX33" fmla="*/ 2823634 w 3280834"/>
              <a:gd name="connsiteY33" fmla="*/ 367628 h 1061894"/>
              <a:gd name="connsiteX34" fmla="*/ 2849034 w 3280834"/>
              <a:gd name="connsiteY34" fmla="*/ 384561 h 1061894"/>
              <a:gd name="connsiteX35" fmla="*/ 2891367 w 3280834"/>
              <a:gd name="connsiteY35" fmla="*/ 409961 h 1061894"/>
              <a:gd name="connsiteX36" fmla="*/ 2904067 w 3280834"/>
              <a:gd name="connsiteY36" fmla="*/ 414194 h 1061894"/>
              <a:gd name="connsiteX37" fmla="*/ 2933700 w 3280834"/>
              <a:gd name="connsiteY37" fmla="*/ 431128 h 1061894"/>
              <a:gd name="connsiteX38" fmla="*/ 2946400 w 3280834"/>
              <a:gd name="connsiteY38" fmla="*/ 439594 h 1061894"/>
              <a:gd name="connsiteX39" fmla="*/ 2976034 w 3280834"/>
              <a:gd name="connsiteY39" fmla="*/ 448061 h 1061894"/>
              <a:gd name="connsiteX40" fmla="*/ 3005667 w 3280834"/>
              <a:gd name="connsiteY40" fmla="*/ 460761 h 1061894"/>
              <a:gd name="connsiteX41" fmla="*/ 3022600 w 3280834"/>
              <a:gd name="connsiteY41" fmla="*/ 464994 h 1061894"/>
              <a:gd name="connsiteX42" fmla="*/ 3039534 w 3280834"/>
              <a:gd name="connsiteY42" fmla="*/ 477694 h 1061894"/>
              <a:gd name="connsiteX43" fmla="*/ 3064934 w 3280834"/>
              <a:gd name="connsiteY43" fmla="*/ 486161 h 1061894"/>
              <a:gd name="connsiteX44" fmla="*/ 3077634 w 3280834"/>
              <a:gd name="connsiteY44" fmla="*/ 490394 h 1061894"/>
              <a:gd name="connsiteX45" fmla="*/ 3090334 w 3280834"/>
              <a:gd name="connsiteY45" fmla="*/ 494628 h 1061894"/>
              <a:gd name="connsiteX46" fmla="*/ 3111500 w 3280834"/>
              <a:gd name="connsiteY46" fmla="*/ 498861 h 1061894"/>
              <a:gd name="connsiteX47" fmla="*/ 3179234 w 3280834"/>
              <a:gd name="connsiteY47" fmla="*/ 511561 h 1061894"/>
              <a:gd name="connsiteX48" fmla="*/ 3213100 w 3280834"/>
              <a:gd name="connsiteY48" fmla="*/ 520028 h 1061894"/>
              <a:gd name="connsiteX49" fmla="*/ 3280834 w 3280834"/>
              <a:gd name="connsiteY49"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30500 w 3280834"/>
              <a:gd name="connsiteY24" fmla="*/ 232161 h 1061894"/>
              <a:gd name="connsiteX25" fmla="*/ 2738967 w 3280834"/>
              <a:gd name="connsiteY25" fmla="*/ 261794 h 1061894"/>
              <a:gd name="connsiteX26" fmla="*/ 2743200 w 3280834"/>
              <a:gd name="connsiteY26" fmla="*/ 274494 h 1061894"/>
              <a:gd name="connsiteX27" fmla="*/ 2755900 w 3280834"/>
              <a:gd name="connsiteY27" fmla="*/ 291428 h 1061894"/>
              <a:gd name="connsiteX28" fmla="*/ 2760134 w 3280834"/>
              <a:gd name="connsiteY28" fmla="*/ 304128 h 1061894"/>
              <a:gd name="connsiteX29" fmla="*/ 2772834 w 3280834"/>
              <a:gd name="connsiteY29" fmla="*/ 308361 h 1061894"/>
              <a:gd name="connsiteX30" fmla="*/ 2777067 w 3280834"/>
              <a:gd name="connsiteY30" fmla="*/ 325294 h 1061894"/>
              <a:gd name="connsiteX31" fmla="*/ 2802467 w 3280834"/>
              <a:gd name="connsiteY31" fmla="*/ 342228 h 1061894"/>
              <a:gd name="connsiteX32" fmla="*/ 2823634 w 3280834"/>
              <a:gd name="connsiteY32" fmla="*/ 367628 h 1061894"/>
              <a:gd name="connsiteX33" fmla="*/ 2849034 w 3280834"/>
              <a:gd name="connsiteY33" fmla="*/ 384561 h 1061894"/>
              <a:gd name="connsiteX34" fmla="*/ 2891367 w 3280834"/>
              <a:gd name="connsiteY34" fmla="*/ 409961 h 1061894"/>
              <a:gd name="connsiteX35" fmla="*/ 2904067 w 3280834"/>
              <a:gd name="connsiteY35" fmla="*/ 414194 h 1061894"/>
              <a:gd name="connsiteX36" fmla="*/ 2933700 w 3280834"/>
              <a:gd name="connsiteY36" fmla="*/ 431128 h 1061894"/>
              <a:gd name="connsiteX37" fmla="*/ 2946400 w 3280834"/>
              <a:gd name="connsiteY37" fmla="*/ 439594 h 1061894"/>
              <a:gd name="connsiteX38" fmla="*/ 2976034 w 3280834"/>
              <a:gd name="connsiteY38" fmla="*/ 448061 h 1061894"/>
              <a:gd name="connsiteX39" fmla="*/ 3005667 w 3280834"/>
              <a:gd name="connsiteY39" fmla="*/ 460761 h 1061894"/>
              <a:gd name="connsiteX40" fmla="*/ 3022600 w 3280834"/>
              <a:gd name="connsiteY40" fmla="*/ 464994 h 1061894"/>
              <a:gd name="connsiteX41" fmla="*/ 3039534 w 3280834"/>
              <a:gd name="connsiteY41" fmla="*/ 477694 h 1061894"/>
              <a:gd name="connsiteX42" fmla="*/ 3064934 w 3280834"/>
              <a:gd name="connsiteY42" fmla="*/ 486161 h 1061894"/>
              <a:gd name="connsiteX43" fmla="*/ 3077634 w 3280834"/>
              <a:gd name="connsiteY43" fmla="*/ 490394 h 1061894"/>
              <a:gd name="connsiteX44" fmla="*/ 3090334 w 3280834"/>
              <a:gd name="connsiteY44" fmla="*/ 494628 h 1061894"/>
              <a:gd name="connsiteX45" fmla="*/ 3111500 w 3280834"/>
              <a:gd name="connsiteY45" fmla="*/ 498861 h 1061894"/>
              <a:gd name="connsiteX46" fmla="*/ 3179234 w 3280834"/>
              <a:gd name="connsiteY46" fmla="*/ 511561 h 1061894"/>
              <a:gd name="connsiteX47" fmla="*/ 3213100 w 3280834"/>
              <a:gd name="connsiteY47" fmla="*/ 520028 h 1061894"/>
              <a:gd name="connsiteX48" fmla="*/ 3280834 w 3280834"/>
              <a:gd name="connsiteY48"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38967 w 3280834"/>
              <a:gd name="connsiteY24" fmla="*/ 261794 h 1061894"/>
              <a:gd name="connsiteX25" fmla="*/ 2743200 w 3280834"/>
              <a:gd name="connsiteY25" fmla="*/ 274494 h 1061894"/>
              <a:gd name="connsiteX26" fmla="*/ 2755900 w 3280834"/>
              <a:gd name="connsiteY26" fmla="*/ 291428 h 1061894"/>
              <a:gd name="connsiteX27" fmla="*/ 2760134 w 3280834"/>
              <a:gd name="connsiteY27" fmla="*/ 304128 h 1061894"/>
              <a:gd name="connsiteX28" fmla="*/ 2772834 w 3280834"/>
              <a:gd name="connsiteY28" fmla="*/ 308361 h 1061894"/>
              <a:gd name="connsiteX29" fmla="*/ 2777067 w 3280834"/>
              <a:gd name="connsiteY29" fmla="*/ 325294 h 1061894"/>
              <a:gd name="connsiteX30" fmla="*/ 2802467 w 3280834"/>
              <a:gd name="connsiteY30" fmla="*/ 342228 h 1061894"/>
              <a:gd name="connsiteX31" fmla="*/ 2823634 w 3280834"/>
              <a:gd name="connsiteY31" fmla="*/ 367628 h 1061894"/>
              <a:gd name="connsiteX32" fmla="*/ 2849034 w 3280834"/>
              <a:gd name="connsiteY32" fmla="*/ 384561 h 1061894"/>
              <a:gd name="connsiteX33" fmla="*/ 2891367 w 3280834"/>
              <a:gd name="connsiteY33" fmla="*/ 409961 h 1061894"/>
              <a:gd name="connsiteX34" fmla="*/ 2904067 w 3280834"/>
              <a:gd name="connsiteY34" fmla="*/ 414194 h 1061894"/>
              <a:gd name="connsiteX35" fmla="*/ 2933700 w 3280834"/>
              <a:gd name="connsiteY35" fmla="*/ 431128 h 1061894"/>
              <a:gd name="connsiteX36" fmla="*/ 2946400 w 3280834"/>
              <a:gd name="connsiteY36" fmla="*/ 439594 h 1061894"/>
              <a:gd name="connsiteX37" fmla="*/ 2976034 w 3280834"/>
              <a:gd name="connsiteY37" fmla="*/ 448061 h 1061894"/>
              <a:gd name="connsiteX38" fmla="*/ 3005667 w 3280834"/>
              <a:gd name="connsiteY38" fmla="*/ 460761 h 1061894"/>
              <a:gd name="connsiteX39" fmla="*/ 3022600 w 3280834"/>
              <a:gd name="connsiteY39" fmla="*/ 464994 h 1061894"/>
              <a:gd name="connsiteX40" fmla="*/ 3039534 w 3280834"/>
              <a:gd name="connsiteY40" fmla="*/ 477694 h 1061894"/>
              <a:gd name="connsiteX41" fmla="*/ 3064934 w 3280834"/>
              <a:gd name="connsiteY41" fmla="*/ 486161 h 1061894"/>
              <a:gd name="connsiteX42" fmla="*/ 3077634 w 3280834"/>
              <a:gd name="connsiteY42" fmla="*/ 490394 h 1061894"/>
              <a:gd name="connsiteX43" fmla="*/ 3090334 w 3280834"/>
              <a:gd name="connsiteY43" fmla="*/ 494628 h 1061894"/>
              <a:gd name="connsiteX44" fmla="*/ 3111500 w 3280834"/>
              <a:gd name="connsiteY44" fmla="*/ 498861 h 1061894"/>
              <a:gd name="connsiteX45" fmla="*/ 3179234 w 3280834"/>
              <a:gd name="connsiteY45" fmla="*/ 511561 h 1061894"/>
              <a:gd name="connsiteX46" fmla="*/ 3213100 w 3280834"/>
              <a:gd name="connsiteY46" fmla="*/ 520028 h 1061894"/>
              <a:gd name="connsiteX47" fmla="*/ 3280834 w 3280834"/>
              <a:gd name="connsiteY47"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38967 w 3280834"/>
              <a:gd name="connsiteY24" fmla="*/ 261794 h 1061894"/>
              <a:gd name="connsiteX25" fmla="*/ 2755900 w 3280834"/>
              <a:gd name="connsiteY25" fmla="*/ 291428 h 1061894"/>
              <a:gd name="connsiteX26" fmla="*/ 2760134 w 3280834"/>
              <a:gd name="connsiteY26" fmla="*/ 304128 h 1061894"/>
              <a:gd name="connsiteX27" fmla="*/ 2772834 w 3280834"/>
              <a:gd name="connsiteY27" fmla="*/ 308361 h 1061894"/>
              <a:gd name="connsiteX28" fmla="*/ 2777067 w 3280834"/>
              <a:gd name="connsiteY28" fmla="*/ 325294 h 1061894"/>
              <a:gd name="connsiteX29" fmla="*/ 2802467 w 3280834"/>
              <a:gd name="connsiteY29" fmla="*/ 342228 h 1061894"/>
              <a:gd name="connsiteX30" fmla="*/ 2823634 w 3280834"/>
              <a:gd name="connsiteY30" fmla="*/ 367628 h 1061894"/>
              <a:gd name="connsiteX31" fmla="*/ 2849034 w 3280834"/>
              <a:gd name="connsiteY31" fmla="*/ 384561 h 1061894"/>
              <a:gd name="connsiteX32" fmla="*/ 2891367 w 3280834"/>
              <a:gd name="connsiteY32" fmla="*/ 409961 h 1061894"/>
              <a:gd name="connsiteX33" fmla="*/ 2904067 w 3280834"/>
              <a:gd name="connsiteY33" fmla="*/ 414194 h 1061894"/>
              <a:gd name="connsiteX34" fmla="*/ 2933700 w 3280834"/>
              <a:gd name="connsiteY34" fmla="*/ 431128 h 1061894"/>
              <a:gd name="connsiteX35" fmla="*/ 2946400 w 3280834"/>
              <a:gd name="connsiteY35" fmla="*/ 439594 h 1061894"/>
              <a:gd name="connsiteX36" fmla="*/ 2976034 w 3280834"/>
              <a:gd name="connsiteY36" fmla="*/ 448061 h 1061894"/>
              <a:gd name="connsiteX37" fmla="*/ 3005667 w 3280834"/>
              <a:gd name="connsiteY37" fmla="*/ 460761 h 1061894"/>
              <a:gd name="connsiteX38" fmla="*/ 3022600 w 3280834"/>
              <a:gd name="connsiteY38" fmla="*/ 464994 h 1061894"/>
              <a:gd name="connsiteX39" fmla="*/ 3039534 w 3280834"/>
              <a:gd name="connsiteY39" fmla="*/ 477694 h 1061894"/>
              <a:gd name="connsiteX40" fmla="*/ 3064934 w 3280834"/>
              <a:gd name="connsiteY40" fmla="*/ 486161 h 1061894"/>
              <a:gd name="connsiteX41" fmla="*/ 3077634 w 3280834"/>
              <a:gd name="connsiteY41" fmla="*/ 490394 h 1061894"/>
              <a:gd name="connsiteX42" fmla="*/ 3090334 w 3280834"/>
              <a:gd name="connsiteY42" fmla="*/ 494628 h 1061894"/>
              <a:gd name="connsiteX43" fmla="*/ 3111500 w 3280834"/>
              <a:gd name="connsiteY43" fmla="*/ 498861 h 1061894"/>
              <a:gd name="connsiteX44" fmla="*/ 3179234 w 3280834"/>
              <a:gd name="connsiteY44" fmla="*/ 511561 h 1061894"/>
              <a:gd name="connsiteX45" fmla="*/ 3213100 w 3280834"/>
              <a:gd name="connsiteY45" fmla="*/ 520028 h 1061894"/>
              <a:gd name="connsiteX46" fmla="*/ 3280834 w 3280834"/>
              <a:gd name="connsiteY46"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760134 w 3280834"/>
              <a:gd name="connsiteY25" fmla="*/ 304128 h 1061894"/>
              <a:gd name="connsiteX26" fmla="*/ 2772834 w 3280834"/>
              <a:gd name="connsiteY26" fmla="*/ 308361 h 1061894"/>
              <a:gd name="connsiteX27" fmla="*/ 2777067 w 3280834"/>
              <a:gd name="connsiteY27" fmla="*/ 325294 h 1061894"/>
              <a:gd name="connsiteX28" fmla="*/ 2802467 w 3280834"/>
              <a:gd name="connsiteY28" fmla="*/ 342228 h 1061894"/>
              <a:gd name="connsiteX29" fmla="*/ 2823634 w 3280834"/>
              <a:gd name="connsiteY29" fmla="*/ 367628 h 1061894"/>
              <a:gd name="connsiteX30" fmla="*/ 2849034 w 3280834"/>
              <a:gd name="connsiteY30" fmla="*/ 384561 h 1061894"/>
              <a:gd name="connsiteX31" fmla="*/ 2891367 w 3280834"/>
              <a:gd name="connsiteY31" fmla="*/ 409961 h 1061894"/>
              <a:gd name="connsiteX32" fmla="*/ 2904067 w 3280834"/>
              <a:gd name="connsiteY32" fmla="*/ 414194 h 1061894"/>
              <a:gd name="connsiteX33" fmla="*/ 2933700 w 3280834"/>
              <a:gd name="connsiteY33" fmla="*/ 431128 h 1061894"/>
              <a:gd name="connsiteX34" fmla="*/ 2946400 w 3280834"/>
              <a:gd name="connsiteY34" fmla="*/ 439594 h 1061894"/>
              <a:gd name="connsiteX35" fmla="*/ 2976034 w 3280834"/>
              <a:gd name="connsiteY35" fmla="*/ 448061 h 1061894"/>
              <a:gd name="connsiteX36" fmla="*/ 3005667 w 3280834"/>
              <a:gd name="connsiteY36" fmla="*/ 460761 h 1061894"/>
              <a:gd name="connsiteX37" fmla="*/ 3022600 w 3280834"/>
              <a:gd name="connsiteY37" fmla="*/ 464994 h 1061894"/>
              <a:gd name="connsiteX38" fmla="*/ 3039534 w 3280834"/>
              <a:gd name="connsiteY38" fmla="*/ 477694 h 1061894"/>
              <a:gd name="connsiteX39" fmla="*/ 3064934 w 3280834"/>
              <a:gd name="connsiteY39" fmla="*/ 486161 h 1061894"/>
              <a:gd name="connsiteX40" fmla="*/ 3077634 w 3280834"/>
              <a:gd name="connsiteY40" fmla="*/ 490394 h 1061894"/>
              <a:gd name="connsiteX41" fmla="*/ 3090334 w 3280834"/>
              <a:gd name="connsiteY41" fmla="*/ 494628 h 1061894"/>
              <a:gd name="connsiteX42" fmla="*/ 3111500 w 3280834"/>
              <a:gd name="connsiteY42" fmla="*/ 498861 h 1061894"/>
              <a:gd name="connsiteX43" fmla="*/ 3179234 w 3280834"/>
              <a:gd name="connsiteY43" fmla="*/ 511561 h 1061894"/>
              <a:gd name="connsiteX44" fmla="*/ 3213100 w 3280834"/>
              <a:gd name="connsiteY44" fmla="*/ 520028 h 1061894"/>
              <a:gd name="connsiteX45" fmla="*/ 3280834 w 3280834"/>
              <a:gd name="connsiteY45"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760134 w 3280834"/>
              <a:gd name="connsiteY25" fmla="*/ 304128 h 1061894"/>
              <a:gd name="connsiteX26" fmla="*/ 2777067 w 3280834"/>
              <a:gd name="connsiteY26" fmla="*/ 325294 h 1061894"/>
              <a:gd name="connsiteX27" fmla="*/ 2802467 w 3280834"/>
              <a:gd name="connsiteY27" fmla="*/ 342228 h 1061894"/>
              <a:gd name="connsiteX28" fmla="*/ 2823634 w 3280834"/>
              <a:gd name="connsiteY28" fmla="*/ 367628 h 1061894"/>
              <a:gd name="connsiteX29" fmla="*/ 2849034 w 3280834"/>
              <a:gd name="connsiteY29" fmla="*/ 384561 h 1061894"/>
              <a:gd name="connsiteX30" fmla="*/ 2891367 w 3280834"/>
              <a:gd name="connsiteY30" fmla="*/ 409961 h 1061894"/>
              <a:gd name="connsiteX31" fmla="*/ 2904067 w 3280834"/>
              <a:gd name="connsiteY31" fmla="*/ 414194 h 1061894"/>
              <a:gd name="connsiteX32" fmla="*/ 2933700 w 3280834"/>
              <a:gd name="connsiteY32" fmla="*/ 431128 h 1061894"/>
              <a:gd name="connsiteX33" fmla="*/ 2946400 w 3280834"/>
              <a:gd name="connsiteY33" fmla="*/ 439594 h 1061894"/>
              <a:gd name="connsiteX34" fmla="*/ 2976034 w 3280834"/>
              <a:gd name="connsiteY34" fmla="*/ 448061 h 1061894"/>
              <a:gd name="connsiteX35" fmla="*/ 3005667 w 3280834"/>
              <a:gd name="connsiteY35" fmla="*/ 460761 h 1061894"/>
              <a:gd name="connsiteX36" fmla="*/ 3022600 w 3280834"/>
              <a:gd name="connsiteY36" fmla="*/ 464994 h 1061894"/>
              <a:gd name="connsiteX37" fmla="*/ 3039534 w 3280834"/>
              <a:gd name="connsiteY37" fmla="*/ 477694 h 1061894"/>
              <a:gd name="connsiteX38" fmla="*/ 3064934 w 3280834"/>
              <a:gd name="connsiteY38" fmla="*/ 486161 h 1061894"/>
              <a:gd name="connsiteX39" fmla="*/ 3077634 w 3280834"/>
              <a:gd name="connsiteY39" fmla="*/ 490394 h 1061894"/>
              <a:gd name="connsiteX40" fmla="*/ 3090334 w 3280834"/>
              <a:gd name="connsiteY40" fmla="*/ 494628 h 1061894"/>
              <a:gd name="connsiteX41" fmla="*/ 3111500 w 3280834"/>
              <a:gd name="connsiteY41" fmla="*/ 498861 h 1061894"/>
              <a:gd name="connsiteX42" fmla="*/ 3179234 w 3280834"/>
              <a:gd name="connsiteY42" fmla="*/ 511561 h 1061894"/>
              <a:gd name="connsiteX43" fmla="*/ 3213100 w 3280834"/>
              <a:gd name="connsiteY43" fmla="*/ 520028 h 1061894"/>
              <a:gd name="connsiteX44" fmla="*/ 3280834 w 3280834"/>
              <a:gd name="connsiteY44"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777067 w 3280834"/>
              <a:gd name="connsiteY25" fmla="*/ 325294 h 1061894"/>
              <a:gd name="connsiteX26" fmla="*/ 2802467 w 3280834"/>
              <a:gd name="connsiteY26" fmla="*/ 342228 h 1061894"/>
              <a:gd name="connsiteX27" fmla="*/ 2823634 w 3280834"/>
              <a:gd name="connsiteY27" fmla="*/ 367628 h 1061894"/>
              <a:gd name="connsiteX28" fmla="*/ 2849034 w 3280834"/>
              <a:gd name="connsiteY28" fmla="*/ 384561 h 1061894"/>
              <a:gd name="connsiteX29" fmla="*/ 2891367 w 3280834"/>
              <a:gd name="connsiteY29" fmla="*/ 409961 h 1061894"/>
              <a:gd name="connsiteX30" fmla="*/ 2904067 w 3280834"/>
              <a:gd name="connsiteY30" fmla="*/ 414194 h 1061894"/>
              <a:gd name="connsiteX31" fmla="*/ 2933700 w 3280834"/>
              <a:gd name="connsiteY31" fmla="*/ 431128 h 1061894"/>
              <a:gd name="connsiteX32" fmla="*/ 2946400 w 3280834"/>
              <a:gd name="connsiteY32" fmla="*/ 439594 h 1061894"/>
              <a:gd name="connsiteX33" fmla="*/ 2976034 w 3280834"/>
              <a:gd name="connsiteY33" fmla="*/ 448061 h 1061894"/>
              <a:gd name="connsiteX34" fmla="*/ 3005667 w 3280834"/>
              <a:gd name="connsiteY34" fmla="*/ 460761 h 1061894"/>
              <a:gd name="connsiteX35" fmla="*/ 3022600 w 3280834"/>
              <a:gd name="connsiteY35" fmla="*/ 464994 h 1061894"/>
              <a:gd name="connsiteX36" fmla="*/ 3039534 w 3280834"/>
              <a:gd name="connsiteY36" fmla="*/ 477694 h 1061894"/>
              <a:gd name="connsiteX37" fmla="*/ 3064934 w 3280834"/>
              <a:gd name="connsiteY37" fmla="*/ 486161 h 1061894"/>
              <a:gd name="connsiteX38" fmla="*/ 3077634 w 3280834"/>
              <a:gd name="connsiteY38" fmla="*/ 490394 h 1061894"/>
              <a:gd name="connsiteX39" fmla="*/ 3090334 w 3280834"/>
              <a:gd name="connsiteY39" fmla="*/ 494628 h 1061894"/>
              <a:gd name="connsiteX40" fmla="*/ 3111500 w 3280834"/>
              <a:gd name="connsiteY40" fmla="*/ 498861 h 1061894"/>
              <a:gd name="connsiteX41" fmla="*/ 3179234 w 3280834"/>
              <a:gd name="connsiteY41" fmla="*/ 511561 h 1061894"/>
              <a:gd name="connsiteX42" fmla="*/ 3213100 w 3280834"/>
              <a:gd name="connsiteY42" fmla="*/ 520028 h 1061894"/>
              <a:gd name="connsiteX43" fmla="*/ 3280834 w 3280834"/>
              <a:gd name="connsiteY43"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02467 w 3280834"/>
              <a:gd name="connsiteY25" fmla="*/ 342228 h 1061894"/>
              <a:gd name="connsiteX26" fmla="*/ 2823634 w 3280834"/>
              <a:gd name="connsiteY26" fmla="*/ 367628 h 1061894"/>
              <a:gd name="connsiteX27" fmla="*/ 2849034 w 3280834"/>
              <a:gd name="connsiteY27" fmla="*/ 384561 h 1061894"/>
              <a:gd name="connsiteX28" fmla="*/ 2891367 w 3280834"/>
              <a:gd name="connsiteY28" fmla="*/ 409961 h 1061894"/>
              <a:gd name="connsiteX29" fmla="*/ 2904067 w 3280834"/>
              <a:gd name="connsiteY29" fmla="*/ 414194 h 1061894"/>
              <a:gd name="connsiteX30" fmla="*/ 2933700 w 3280834"/>
              <a:gd name="connsiteY30" fmla="*/ 431128 h 1061894"/>
              <a:gd name="connsiteX31" fmla="*/ 2946400 w 3280834"/>
              <a:gd name="connsiteY31" fmla="*/ 439594 h 1061894"/>
              <a:gd name="connsiteX32" fmla="*/ 2976034 w 3280834"/>
              <a:gd name="connsiteY32" fmla="*/ 448061 h 1061894"/>
              <a:gd name="connsiteX33" fmla="*/ 3005667 w 3280834"/>
              <a:gd name="connsiteY33" fmla="*/ 460761 h 1061894"/>
              <a:gd name="connsiteX34" fmla="*/ 3022600 w 3280834"/>
              <a:gd name="connsiteY34" fmla="*/ 464994 h 1061894"/>
              <a:gd name="connsiteX35" fmla="*/ 3039534 w 3280834"/>
              <a:gd name="connsiteY35" fmla="*/ 477694 h 1061894"/>
              <a:gd name="connsiteX36" fmla="*/ 3064934 w 3280834"/>
              <a:gd name="connsiteY36" fmla="*/ 486161 h 1061894"/>
              <a:gd name="connsiteX37" fmla="*/ 3077634 w 3280834"/>
              <a:gd name="connsiteY37" fmla="*/ 490394 h 1061894"/>
              <a:gd name="connsiteX38" fmla="*/ 3090334 w 3280834"/>
              <a:gd name="connsiteY38" fmla="*/ 494628 h 1061894"/>
              <a:gd name="connsiteX39" fmla="*/ 3111500 w 3280834"/>
              <a:gd name="connsiteY39" fmla="*/ 498861 h 1061894"/>
              <a:gd name="connsiteX40" fmla="*/ 3179234 w 3280834"/>
              <a:gd name="connsiteY40" fmla="*/ 511561 h 1061894"/>
              <a:gd name="connsiteX41" fmla="*/ 3213100 w 3280834"/>
              <a:gd name="connsiteY41" fmla="*/ 520028 h 1061894"/>
              <a:gd name="connsiteX42" fmla="*/ 3280834 w 3280834"/>
              <a:gd name="connsiteY42"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849034 w 3280834"/>
              <a:gd name="connsiteY26" fmla="*/ 384561 h 1061894"/>
              <a:gd name="connsiteX27" fmla="*/ 2891367 w 3280834"/>
              <a:gd name="connsiteY27" fmla="*/ 409961 h 1061894"/>
              <a:gd name="connsiteX28" fmla="*/ 2904067 w 3280834"/>
              <a:gd name="connsiteY28" fmla="*/ 414194 h 1061894"/>
              <a:gd name="connsiteX29" fmla="*/ 2933700 w 3280834"/>
              <a:gd name="connsiteY29" fmla="*/ 431128 h 1061894"/>
              <a:gd name="connsiteX30" fmla="*/ 2946400 w 3280834"/>
              <a:gd name="connsiteY30" fmla="*/ 439594 h 1061894"/>
              <a:gd name="connsiteX31" fmla="*/ 2976034 w 3280834"/>
              <a:gd name="connsiteY31" fmla="*/ 448061 h 1061894"/>
              <a:gd name="connsiteX32" fmla="*/ 3005667 w 3280834"/>
              <a:gd name="connsiteY32" fmla="*/ 460761 h 1061894"/>
              <a:gd name="connsiteX33" fmla="*/ 3022600 w 3280834"/>
              <a:gd name="connsiteY33" fmla="*/ 464994 h 1061894"/>
              <a:gd name="connsiteX34" fmla="*/ 3039534 w 3280834"/>
              <a:gd name="connsiteY34" fmla="*/ 477694 h 1061894"/>
              <a:gd name="connsiteX35" fmla="*/ 3064934 w 3280834"/>
              <a:gd name="connsiteY35" fmla="*/ 486161 h 1061894"/>
              <a:gd name="connsiteX36" fmla="*/ 3077634 w 3280834"/>
              <a:gd name="connsiteY36" fmla="*/ 490394 h 1061894"/>
              <a:gd name="connsiteX37" fmla="*/ 3090334 w 3280834"/>
              <a:gd name="connsiteY37" fmla="*/ 494628 h 1061894"/>
              <a:gd name="connsiteX38" fmla="*/ 3111500 w 3280834"/>
              <a:gd name="connsiteY38" fmla="*/ 498861 h 1061894"/>
              <a:gd name="connsiteX39" fmla="*/ 3179234 w 3280834"/>
              <a:gd name="connsiteY39" fmla="*/ 511561 h 1061894"/>
              <a:gd name="connsiteX40" fmla="*/ 3213100 w 3280834"/>
              <a:gd name="connsiteY40" fmla="*/ 520028 h 1061894"/>
              <a:gd name="connsiteX41" fmla="*/ 3280834 w 3280834"/>
              <a:gd name="connsiteY41"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891367 w 3280834"/>
              <a:gd name="connsiteY26" fmla="*/ 409961 h 1061894"/>
              <a:gd name="connsiteX27" fmla="*/ 2904067 w 3280834"/>
              <a:gd name="connsiteY27" fmla="*/ 414194 h 1061894"/>
              <a:gd name="connsiteX28" fmla="*/ 2933700 w 3280834"/>
              <a:gd name="connsiteY28" fmla="*/ 431128 h 1061894"/>
              <a:gd name="connsiteX29" fmla="*/ 2946400 w 3280834"/>
              <a:gd name="connsiteY29" fmla="*/ 439594 h 1061894"/>
              <a:gd name="connsiteX30" fmla="*/ 2976034 w 3280834"/>
              <a:gd name="connsiteY30" fmla="*/ 448061 h 1061894"/>
              <a:gd name="connsiteX31" fmla="*/ 3005667 w 3280834"/>
              <a:gd name="connsiteY31" fmla="*/ 460761 h 1061894"/>
              <a:gd name="connsiteX32" fmla="*/ 3022600 w 3280834"/>
              <a:gd name="connsiteY32" fmla="*/ 464994 h 1061894"/>
              <a:gd name="connsiteX33" fmla="*/ 3039534 w 3280834"/>
              <a:gd name="connsiteY33" fmla="*/ 477694 h 1061894"/>
              <a:gd name="connsiteX34" fmla="*/ 3064934 w 3280834"/>
              <a:gd name="connsiteY34" fmla="*/ 486161 h 1061894"/>
              <a:gd name="connsiteX35" fmla="*/ 3077634 w 3280834"/>
              <a:gd name="connsiteY35" fmla="*/ 490394 h 1061894"/>
              <a:gd name="connsiteX36" fmla="*/ 3090334 w 3280834"/>
              <a:gd name="connsiteY36" fmla="*/ 494628 h 1061894"/>
              <a:gd name="connsiteX37" fmla="*/ 3111500 w 3280834"/>
              <a:gd name="connsiteY37" fmla="*/ 498861 h 1061894"/>
              <a:gd name="connsiteX38" fmla="*/ 3179234 w 3280834"/>
              <a:gd name="connsiteY38" fmla="*/ 511561 h 1061894"/>
              <a:gd name="connsiteX39" fmla="*/ 3213100 w 3280834"/>
              <a:gd name="connsiteY39" fmla="*/ 520028 h 1061894"/>
              <a:gd name="connsiteX40" fmla="*/ 3280834 w 3280834"/>
              <a:gd name="connsiteY40"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891367 w 3280834"/>
              <a:gd name="connsiteY26" fmla="*/ 409961 h 1061894"/>
              <a:gd name="connsiteX27" fmla="*/ 2933700 w 3280834"/>
              <a:gd name="connsiteY27" fmla="*/ 431128 h 1061894"/>
              <a:gd name="connsiteX28" fmla="*/ 2946400 w 3280834"/>
              <a:gd name="connsiteY28" fmla="*/ 439594 h 1061894"/>
              <a:gd name="connsiteX29" fmla="*/ 2976034 w 3280834"/>
              <a:gd name="connsiteY29" fmla="*/ 448061 h 1061894"/>
              <a:gd name="connsiteX30" fmla="*/ 3005667 w 3280834"/>
              <a:gd name="connsiteY30" fmla="*/ 460761 h 1061894"/>
              <a:gd name="connsiteX31" fmla="*/ 3022600 w 3280834"/>
              <a:gd name="connsiteY31" fmla="*/ 464994 h 1061894"/>
              <a:gd name="connsiteX32" fmla="*/ 3039534 w 3280834"/>
              <a:gd name="connsiteY32" fmla="*/ 477694 h 1061894"/>
              <a:gd name="connsiteX33" fmla="*/ 3064934 w 3280834"/>
              <a:gd name="connsiteY33" fmla="*/ 486161 h 1061894"/>
              <a:gd name="connsiteX34" fmla="*/ 3077634 w 3280834"/>
              <a:gd name="connsiteY34" fmla="*/ 490394 h 1061894"/>
              <a:gd name="connsiteX35" fmla="*/ 3090334 w 3280834"/>
              <a:gd name="connsiteY35" fmla="*/ 494628 h 1061894"/>
              <a:gd name="connsiteX36" fmla="*/ 3111500 w 3280834"/>
              <a:gd name="connsiteY36" fmla="*/ 498861 h 1061894"/>
              <a:gd name="connsiteX37" fmla="*/ 3179234 w 3280834"/>
              <a:gd name="connsiteY37" fmla="*/ 511561 h 1061894"/>
              <a:gd name="connsiteX38" fmla="*/ 3213100 w 3280834"/>
              <a:gd name="connsiteY38" fmla="*/ 520028 h 1061894"/>
              <a:gd name="connsiteX39" fmla="*/ 3280834 w 3280834"/>
              <a:gd name="connsiteY39"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2946400 w 3280834"/>
              <a:gd name="connsiteY27" fmla="*/ 439594 h 1061894"/>
              <a:gd name="connsiteX28" fmla="*/ 2976034 w 3280834"/>
              <a:gd name="connsiteY28" fmla="*/ 448061 h 1061894"/>
              <a:gd name="connsiteX29" fmla="*/ 3005667 w 3280834"/>
              <a:gd name="connsiteY29" fmla="*/ 460761 h 1061894"/>
              <a:gd name="connsiteX30" fmla="*/ 3022600 w 3280834"/>
              <a:gd name="connsiteY30" fmla="*/ 464994 h 1061894"/>
              <a:gd name="connsiteX31" fmla="*/ 3039534 w 3280834"/>
              <a:gd name="connsiteY31" fmla="*/ 477694 h 1061894"/>
              <a:gd name="connsiteX32" fmla="*/ 3064934 w 3280834"/>
              <a:gd name="connsiteY32" fmla="*/ 486161 h 1061894"/>
              <a:gd name="connsiteX33" fmla="*/ 3077634 w 3280834"/>
              <a:gd name="connsiteY33" fmla="*/ 490394 h 1061894"/>
              <a:gd name="connsiteX34" fmla="*/ 3090334 w 3280834"/>
              <a:gd name="connsiteY34" fmla="*/ 494628 h 1061894"/>
              <a:gd name="connsiteX35" fmla="*/ 3111500 w 3280834"/>
              <a:gd name="connsiteY35" fmla="*/ 498861 h 1061894"/>
              <a:gd name="connsiteX36" fmla="*/ 3179234 w 3280834"/>
              <a:gd name="connsiteY36" fmla="*/ 511561 h 1061894"/>
              <a:gd name="connsiteX37" fmla="*/ 3213100 w 3280834"/>
              <a:gd name="connsiteY37" fmla="*/ 520028 h 1061894"/>
              <a:gd name="connsiteX38" fmla="*/ 3280834 w 3280834"/>
              <a:gd name="connsiteY38"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2976034 w 3280834"/>
              <a:gd name="connsiteY27" fmla="*/ 448061 h 1061894"/>
              <a:gd name="connsiteX28" fmla="*/ 3005667 w 3280834"/>
              <a:gd name="connsiteY28" fmla="*/ 460761 h 1061894"/>
              <a:gd name="connsiteX29" fmla="*/ 3022600 w 3280834"/>
              <a:gd name="connsiteY29" fmla="*/ 464994 h 1061894"/>
              <a:gd name="connsiteX30" fmla="*/ 3039534 w 3280834"/>
              <a:gd name="connsiteY30" fmla="*/ 477694 h 1061894"/>
              <a:gd name="connsiteX31" fmla="*/ 3064934 w 3280834"/>
              <a:gd name="connsiteY31" fmla="*/ 486161 h 1061894"/>
              <a:gd name="connsiteX32" fmla="*/ 3077634 w 3280834"/>
              <a:gd name="connsiteY32" fmla="*/ 490394 h 1061894"/>
              <a:gd name="connsiteX33" fmla="*/ 3090334 w 3280834"/>
              <a:gd name="connsiteY33" fmla="*/ 494628 h 1061894"/>
              <a:gd name="connsiteX34" fmla="*/ 3111500 w 3280834"/>
              <a:gd name="connsiteY34" fmla="*/ 498861 h 1061894"/>
              <a:gd name="connsiteX35" fmla="*/ 3179234 w 3280834"/>
              <a:gd name="connsiteY35" fmla="*/ 511561 h 1061894"/>
              <a:gd name="connsiteX36" fmla="*/ 3213100 w 3280834"/>
              <a:gd name="connsiteY36" fmla="*/ 520028 h 1061894"/>
              <a:gd name="connsiteX37" fmla="*/ 3280834 w 3280834"/>
              <a:gd name="connsiteY37"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022600 w 3280834"/>
              <a:gd name="connsiteY28" fmla="*/ 464994 h 1061894"/>
              <a:gd name="connsiteX29" fmla="*/ 3039534 w 3280834"/>
              <a:gd name="connsiteY29" fmla="*/ 477694 h 1061894"/>
              <a:gd name="connsiteX30" fmla="*/ 3064934 w 3280834"/>
              <a:gd name="connsiteY30" fmla="*/ 486161 h 1061894"/>
              <a:gd name="connsiteX31" fmla="*/ 3077634 w 3280834"/>
              <a:gd name="connsiteY31" fmla="*/ 490394 h 1061894"/>
              <a:gd name="connsiteX32" fmla="*/ 3090334 w 3280834"/>
              <a:gd name="connsiteY32" fmla="*/ 494628 h 1061894"/>
              <a:gd name="connsiteX33" fmla="*/ 3111500 w 3280834"/>
              <a:gd name="connsiteY33" fmla="*/ 498861 h 1061894"/>
              <a:gd name="connsiteX34" fmla="*/ 3179234 w 3280834"/>
              <a:gd name="connsiteY34" fmla="*/ 511561 h 1061894"/>
              <a:gd name="connsiteX35" fmla="*/ 3213100 w 3280834"/>
              <a:gd name="connsiteY35" fmla="*/ 520028 h 1061894"/>
              <a:gd name="connsiteX36" fmla="*/ 3280834 w 3280834"/>
              <a:gd name="connsiteY36"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039534 w 3280834"/>
              <a:gd name="connsiteY28" fmla="*/ 477694 h 1061894"/>
              <a:gd name="connsiteX29" fmla="*/ 3064934 w 3280834"/>
              <a:gd name="connsiteY29" fmla="*/ 486161 h 1061894"/>
              <a:gd name="connsiteX30" fmla="*/ 3077634 w 3280834"/>
              <a:gd name="connsiteY30" fmla="*/ 490394 h 1061894"/>
              <a:gd name="connsiteX31" fmla="*/ 3090334 w 3280834"/>
              <a:gd name="connsiteY31" fmla="*/ 494628 h 1061894"/>
              <a:gd name="connsiteX32" fmla="*/ 3111500 w 3280834"/>
              <a:gd name="connsiteY32" fmla="*/ 498861 h 1061894"/>
              <a:gd name="connsiteX33" fmla="*/ 3179234 w 3280834"/>
              <a:gd name="connsiteY33" fmla="*/ 511561 h 1061894"/>
              <a:gd name="connsiteX34" fmla="*/ 3213100 w 3280834"/>
              <a:gd name="connsiteY34" fmla="*/ 520028 h 1061894"/>
              <a:gd name="connsiteX35" fmla="*/ 3280834 w 3280834"/>
              <a:gd name="connsiteY35"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064934 w 3280834"/>
              <a:gd name="connsiteY28" fmla="*/ 486161 h 1061894"/>
              <a:gd name="connsiteX29" fmla="*/ 3077634 w 3280834"/>
              <a:gd name="connsiteY29" fmla="*/ 490394 h 1061894"/>
              <a:gd name="connsiteX30" fmla="*/ 3090334 w 3280834"/>
              <a:gd name="connsiteY30" fmla="*/ 494628 h 1061894"/>
              <a:gd name="connsiteX31" fmla="*/ 3111500 w 3280834"/>
              <a:gd name="connsiteY31" fmla="*/ 498861 h 1061894"/>
              <a:gd name="connsiteX32" fmla="*/ 3179234 w 3280834"/>
              <a:gd name="connsiteY32" fmla="*/ 511561 h 1061894"/>
              <a:gd name="connsiteX33" fmla="*/ 3213100 w 3280834"/>
              <a:gd name="connsiteY33" fmla="*/ 520028 h 1061894"/>
              <a:gd name="connsiteX34" fmla="*/ 3280834 w 3280834"/>
              <a:gd name="connsiteY34"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064934 w 3280834"/>
              <a:gd name="connsiteY28" fmla="*/ 486161 h 1061894"/>
              <a:gd name="connsiteX29" fmla="*/ 3090334 w 3280834"/>
              <a:gd name="connsiteY29" fmla="*/ 494628 h 1061894"/>
              <a:gd name="connsiteX30" fmla="*/ 3111500 w 3280834"/>
              <a:gd name="connsiteY30" fmla="*/ 498861 h 1061894"/>
              <a:gd name="connsiteX31" fmla="*/ 3179234 w 3280834"/>
              <a:gd name="connsiteY31" fmla="*/ 511561 h 1061894"/>
              <a:gd name="connsiteX32" fmla="*/ 3213100 w 3280834"/>
              <a:gd name="connsiteY32" fmla="*/ 520028 h 1061894"/>
              <a:gd name="connsiteX33" fmla="*/ 3280834 w 3280834"/>
              <a:gd name="connsiteY33"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090334 w 3280834"/>
              <a:gd name="connsiteY28" fmla="*/ 494628 h 1061894"/>
              <a:gd name="connsiteX29" fmla="*/ 3111500 w 3280834"/>
              <a:gd name="connsiteY29" fmla="*/ 498861 h 1061894"/>
              <a:gd name="connsiteX30" fmla="*/ 3179234 w 3280834"/>
              <a:gd name="connsiteY30" fmla="*/ 511561 h 1061894"/>
              <a:gd name="connsiteX31" fmla="*/ 3213100 w 3280834"/>
              <a:gd name="connsiteY31" fmla="*/ 520028 h 1061894"/>
              <a:gd name="connsiteX32" fmla="*/ 3280834 w 3280834"/>
              <a:gd name="connsiteY32"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111500 w 3280834"/>
              <a:gd name="connsiteY28" fmla="*/ 498861 h 1061894"/>
              <a:gd name="connsiteX29" fmla="*/ 3179234 w 3280834"/>
              <a:gd name="connsiteY29" fmla="*/ 511561 h 1061894"/>
              <a:gd name="connsiteX30" fmla="*/ 3213100 w 3280834"/>
              <a:gd name="connsiteY30" fmla="*/ 520028 h 1061894"/>
              <a:gd name="connsiteX31" fmla="*/ 3280834 w 3280834"/>
              <a:gd name="connsiteY31"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111500 w 3280834"/>
              <a:gd name="connsiteY28" fmla="*/ 498861 h 1061894"/>
              <a:gd name="connsiteX29" fmla="*/ 3213100 w 3280834"/>
              <a:gd name="connsiteY29" fmla="*/ 520028 h 1061894"/>
              <a:gd name="connsiteX30" fmla="*/ 3280834 w 3280834"/>
              <a:gd name="connsiteY30"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559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111500 w 3280834"/>
              <a:gd name="connsiteY28" fmla="*/ 498861 h 1061894"/>
              <a:gd name="connsiteX29" fmla="*/ 3280834 w 3280834"/>
              <a:gd name="connsiteY29"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22034 w 3280834"/>
              <a:gd name="connsiteY23" fmla="*/ 206761 h 1061894"/>
              <a:gd name="connsiteX24" fmla="*/ 27813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111500 w 3280834"/>
              <a:gd name="connsiteY28" fmla="*/ 498861 h 1061894"/>
              <a:gd name="connsiteX29" fmla="*/ 3280834 w 3280834"/>
              <a:gd name="connsiteY29"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38967 w 3280834"/>
              <a:gd name="connsiteY23" fmla="*/ 198295 h 1061894"/>
              <a:gd name="connsiteX24" fmla="*/ 2781300 w 3280834"/>
              <a:gd name="connsiteY24" fmla="*/ 291428 h 1061894"/>
              <a:gd name="connsiteX25" fmla="*/ 2823634 w 3280834"/>
              <a:gd name="connsiteY25" fmla="*/ 367628 h 1061894"/>
              <a:gd name="connsiteX26" fmla="*/ 2933700 w 3280834"/>
              <a:gd name="connsiteY26" fmla="*/ 431128 h 1061894"/>
              <a:gd name="connsiteX27" fmla="*/ 3005667 w 3280834"/>
              <a:gd name="connsiteY27" fmla="*/ 460761 h 1061894"/>
              <a:gd name="connsiteX28" fmla="*/ 3111500 w 3280834"/>
              <a:gd name="connsiteY28" fmla="*/ 498861 h 1061894"/>
              <a:gd name="connsiteX29" fmla="*/ 3280834 w 3280834"/>
              <a:gd name="connsiteY29" fmla="*/ 524261 h 1061894"/>
              <a:gd name="connsiteX0" fmla="*/ 0 w 3280834"/>
              <a:gd name="connsiteY0" fmla="*/ 1061894 h 1061894"/>
              <a:gd name="connsiteX1" fmla="*/ 270934 w 3280834"/>
              <a:gd name="connsiteY1" fmla="*/ 985694 h 1061894"/>
              <a:gd name="connsiteX2" fmla="*/ 503767 w 3280834"/>
              <a:gd name="connsiteY2" fmla="*/ 926428 h 1061894"/>
              <a:gd name="connsiteX3" fmla="*/ 690034 w 3280834"/>
              <a:gd name="connsiteY3" fmla="*/ 901027 h 1061894"/>
              <a:gd name="connsiteX4" fmla="*/ 778934 w 3280834"/>
              <a:gd name="connsiteY4" fmla="*/ 913727 h 1061894"/>
              <a:gd name="connsiteX5" fmla="*/ 889000 w 3280834"/>
              <a:gd name="connsiteY5" fmla="*/ 951828 h 1061894"/>
              <a:gd name="connsiteX6" fmla="*/ 1045634 w 3280834"/>
              <a:gd name="connsiteY6" fmla="*/ 901028 h 1061894"/>
              <a:gd name="connsiteX7" fmla="*/ 1219200 w 3280834"/>
              <a:gd name="connsiteY7" fmla="*/ 875627 h 1061894"/>
              <a:gd name="connsiteX8" fmla="*/ 1367367 w 3280834"/>
              <a:gd name="connsiteY8" fmla="*/ 845995 h 1061894"/>
              <a:gd name="connsiteX9" fmla="*/ 1502834 w 3280834"/>
              <a:gd name="connsiteY9" fmla="*/ 829061 h 1061894"/>
              <a:gd name="connsiteX10" fmla="*/ 1562100 w 3280834"/>
              <a:gd name="connsiteY10" fmla="*/ 769794 h 1061894"/>
              <a:gd name="connsiteX11" fmla="*/ 1655234 w 3280834"/>
              <a:gd name="connsiteY11" fmla="*/ 668194 h 1061894"/>
              <a:gd name="connsiteX12" fmla="*/ 1735667 w 3280834"/>
              <a:gd name="connsiteY12" fmla="*/ 608927 h 1061894"/>
              <a:gd name="connsiteX13" fmla="*/ 1866900 w 3280834"/>
              <a:gd name="connsiteY13" fmla="*/ 515795 h 1061894"/>
              <a:gd name="connsiteX14" fmla="*/ 1955800 w 3280834"/>
              <a:gd name="connsiteY14" fmla="*/ 414195 h 1061894"/>
              <a:gd name="connsiteX15" fmla="*/ 2048933 w 3280834"/>
              <a:gd name="connsiteY15" fmla="*/ 337994 h 1061894"/>
              <a:gd name="connsiteX16" fmla="*/ 2163233 w 3280834"/>
              <a:gd name="connsiteY16" fmla="*/ 227928 h 1061894"/>
              <a:gd name="connsiteX17" fmla="*/ 2252134 w 3280834"/>
              <a:gd name="connsiteY17" fmla="*/ 155961 h 1061894"/>
              <a:gd name="connsiteX18" fmla="*/ 2332567 w 3280834"/>
              <a:gd name="connsiteY18" fmla="*/ 83994 h 1061894"/>
              <a:gd name="connsiteX19" fmla="*/ 2400300 w 3280834"/>
              <a:gd name="connsiteY19" fmla="*/ 37428 h 1061894"/>
              <a:gd name="connsiteX20" fmla="*/ 2527300 w 3280834"/>
              <a:gd name="connsiteY20" fmla="*/ 3561 h 1061894"/>
              <a:gd name="connsiteX21" fmla="*/ 2620434 w 3280834"/>
              <a:gd name="connsiteY21" fmla="*/ 7794 h 1061894"/>
              <a:gd name="connsiteX22" fmla="*/ 2696634 w 3280834"/>
              <a:gd name="connsiteY22" fmla="*/ 96694 h 1061894"/>
              <a:gd name="connsiteX23" fmla="*/ 2738967 w 3280834"/>
              <a:gd name="connsiteY23" fmla="*/ 198295 h 1061894"/>
              <a:gd name="connsiteX24" fmla="*/ 2781300 w 3280834"/>
              <a:gd name="connsiteY24" fmla="*/ 291428 h 1061894"/>
              <a:gd name="connsiteX25" fmla="*/ 2840567 w 3280834"/>
              <a:gd name="connsiteY25" fmla="*/ 363395 h 1061894"/>
              <a:gd name="connsiteX26" fmla="*/ 2933700 w 3280834"/>
              <a:gd name="connsiteY26" fmla="*/ 431128 h 1061894"/>
              <a:gd name="connsiteX27" fmla="*/ 3005667 w 3280834"/>
              <a:gd name="connsiteY27" fmla="*/ 460761 h 1061894"/>
              <a:gd name="connsiteX28" fmla="*/ 3111500 w 3280834"/>
              <a:gd name="connsiteY28" fmla="*/ 498861 h 1061894"/>
              <a:gd name="connsiteX29" fmla="*/ 3280834 w 3280834"/>
              <a:gd name="connsiteY29" fmla="*/ 524261 h 1061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80834" h="1061894">
                <a:moveTo>
                  <a:pt x="0" y="1061894"/>
                </a:moveTo>
                <a:cubicBezTo>
                  <a:pt x="28222" y="1049547"/>
                  <a:pt x="186973" y="1008272"/>
                  <a:pt x="270934" y="985694"/>
                </a:cubicBezTo>
                <a:cubicBezTo>
                  <a:pt x="354895" y="963116"/>
                  <a:pt x="436739" y="935600"/>
                  <a:pt x="503767" y="926428"/>
                </a:cubicBezTo>
                <a:cubicBezTo>
                  <a:pt x="565856" y="917961"/>
                  <a:pt x="644173" y="903144"/>
                  <a:pt x="690034" y="901027"/>
                </a:cubicBezTo>
                <a:cubicBezTo>
                  <a:pt x="735895" y="898910"/>
                  <a:pt x="745773" y="905260"/>
                  <a:pt x="778934" y="913727"/>
                </a:cubicBezTo>
                <a:cubicBezTo>
                  <a:pt x="812095" y="922194"/>
                  <a:pt x="844550" y="953945"/>
                  <a:pt x="889000" y="951828"/>
                </a:cubicBezTo>
                <a:cubicBezTo>
                  <a:pt x="933450" y="949712"/>
                  <a:pt x="990601" y="913728"/>
                  <a:pt x="1045634" y="901028"/>
                </a:cubicBezTo>
                <a:cubicBezTo>
                  <a:pt x="1100667" y="888328"/>
                  <a:pt x="1165578" y="884799"/>
                  <a:pt x="1219200" y="875627"/>
                </a:cubicBezTo>
                <a:cubicBezTo>
                  <a:pt x="1272822" y="866455"/>
                  <a:pt x="1320095" y="853756"/>
                  <a:pt x="1367367" y="845995"/>
                </a:cubicBezTo>
                <a:cubicBezTo>
                  <a:pt x="1414639" y="838234"/>
                  <a:pt x="1470379" y="841761"/>
                  <a:pt x="1502834" y="829061"/>
                </a:cubicBezTo>
                <a:cubicBezTo>
                  <a:pt x="1535289" y="816361"/>
                  <a:pt x="1536700" y="796605"/>
                  <a:pt x="1562100" y="769794"/>
                </a:cubicBezTo>
                <a:cubicBezTo>
                  <a:pt x="1587500" y="742983"/>
                  <a:pt x="1626306" y="695005"/>
                  <a:pt x="1655234" y="668194"/>
                </a:cubicBezTo>
                <a:cubicBezTo>
                  <a:pt x="1684162" y="641383"/>
                  <a:pt x="1700389" y="634327"/>
                  <a:pt x="1735667" y="608927"/>
                </a:cubicBezTo>
                <a:cubicBezTo>
                  <a:pt x="1770945" y="583527"/>
                  <a:pt x="1830211" y="548250"/>
                  <a:pt x="1866900" y="515795"/>
                </a:cubicBezTo>
                <a:cubicBezTo>
                  <a:pt x="1903589" y="483340"/>
                  <a:pt x="1925461" y="443829"/>
                  <a:pt x="1955800" y="414195"/>
                </a:cubicBezTo>
                <a:cubicBezTo>
                  <a:pt x="1986139" y="384562"/>
                  <a:pt x="2035528" y="355633"/>
                  <a:pt x="2048933" y="337994"/>
                </a:cubicBezTo>
                <a:cubicBezTo>
                  <a:pt x="2086327" y="309066"/>
                  <a:pt x="2129366" y="258267"/>
                  <a:pt x="2163233" y="227928"/>
                </a:cubicBezTo>
                <a:cubicBezTo>
                  <a:pt x="2197100" y="197589"/>
                  <a:pt x="2228145" y="184183"/>
                  <a:pt x="2252134" y="155961"/>
                </a:cubicBezTo>
                <a:cubicBezTo>
                  <a:pt x="2277534" y="129855"/>
                  <a:pt x="2307873" y="103749"/>
                  <a:pt x="2332567" y="83994"/>
                </a:cubicBezTo>
                <a:cubicBezTo>
                  <a:pt x="2357261" y="64239"/>
                  <a:pt x="2367845" y="50833"/>
                  <a:pt x="2400300" y="37428"/>
                </a:cubicBezTo>
                <a:cubicBezTo>
                  <a:pt x="2432755" y="24023"/>
                  <a:pt x="2490611" y="8500"/>
                  <a:pt x="2527300" y="3561"/>
                </a:cubicBezTo>
                <a:cubicBezTo>
                  <a:pt x="2558345" y="4972"/>
                  <a:pt x="2592212" y="-7728"/>
                  <a:pt x="2620434" y="7794"/>
                </a:cubicBezTo>
                <a:cubicBezTo>
                  <a:pt x="2648656" y="23316"/>
                  <a:pt x="2681817" y="71999"/>
                  <a:pt x="2696634" y="96694"/>
                </a:cubicBezTo>
                <a:cubicBezTo>
                  <a:pt x="2713567" y="129855"/>
                  <a:pt x="2724856" y="165839"/>
                  <a:pt x="2738967" y="198295"/>
                </a:cubicBezTo>
                <a:cubicBezTo>
                  <a:pt x="2753078" y="230751"/>
                  <a:pt x="2764367" y="264617"/>
                  <a:pt x="2781300" y="291428"/>
                </a:cubicBezTo>
                <a:cubicBezTo>
                  <a:pt x="2798233" y="318239"/>
                  <a:pt x="2815167" y="340112"/>
                  <a:pt x="2840567" y="363395"/>
                </a:cubicBezTo>
                <a:cubicBezTo>
                  <a:pt x="2865967" y="386678"/>
                  <a:pt x="2906183" y="414900"/>
                  <a:pt x="2933700" y="431128"/>
                </a:cubicBezTo>
                <a:cubicBezTo>
                  <a:pt x="2961217" y="447356"/>
                  <a:pt x="2983795" y="451589"/>
                  <a:pt x="3005667" y="460761"/>
                </a:cubicBezTo>
                <a:cubicBezTo>
                  <a:pt x="3040945" y="473461"/>
                  <a:pt x="3065639" y="488278"/>
                  <a:pt x="3111500" y="498861"/>
                </a:cubicBezTo>
                <a:cubicBezTo>
                  <a:pt x="3157361" y="509444"/>
                  <a:pt x="3245556" y="518969"/>
                  <a:pt x="3280834" y="524261"/>
                </a:cubicBezTo>
              </a:path>
            </a:pathLst>
          </a:custGeom>
          <a:ln w="38100">
            <a:solidFill>
              <a:srgbClr val="FFFF00"/>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2401621697"/>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wipe(left)">
                                      <p:cBhvr>
                                        <p:cTn id="7" dur="1000"/>
                                        <p:tgtEl>
                                          <p:spTgt spid="7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78"/>
                                        </p:tgtEl>
                                        <p:attrNameLst>
                                          <p:attrName>style.visibility</p:attrName>
                                        </p:attrNameLst>
                                      </p:cBhvr>
                                      <p:to>
                                        <p:strVal val="visible"/>
                                      </p:to>
                                    </p:set>
                                    <p:animEffect transition="in" filter="wipe(left)">
                                      <p:cBhvr>
                                        <p:cTn id="12" dur="500"/>
                                        <p:tgtEl>
                                          <p:spTgt spid="7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79"/>
                                        </p:tgtEl>
                                        <p:attrNameLst>
                                          <p:attrName>style.visibility</p:attrName>
                                        </p:attrNameLst>
                                      </p:cBhvr>
                                      <p:to>
                                        <p:strVal val="visible"/>
                                      </p:to>
                                    </p:set>
                                    <p:animEffect transition="in" filter="wipe(left)">
                                      <p:cBhvr>
                                        <p:cTn id="17" dur="10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8" grpId="0" animBg="1"/>
      <p:bldP spid="79"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cxnSp>
        <p:nvCxnSpPr>
          <p:cNvPr id="4" name="Straight Connector 3"/>
          <p:cNvCxnSpPr/>
          <p:nvPr/>
        </p:nvCxnSpPr>
        <p:spPr>
          <a:xfrm>
            <a:off x="2705100" y="6070600"/>
            <a:ext cx="876300" cy="1270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6" name="Straight Arrow Connector 5"/>
          <p:cNvCxnSpPr/>
          <p:nvPr/>
        </p:nvCxnSpPr>
        <p:spPr>
          <a:xfrm flipV="1">
            <a:off x="1174750" y="3427659"/>
            <a:ext cx="6350" cy="406400"/>
          </a:xfrm>
          <a:prstGeom prst="straightConnector1">
            <a:avLst/>
          </a:prstGeom>
          <a:ln w="25400">
            <a:solidFill>
              <a:schemeClr val="bg1"/>
            </a:solidFill>
            <a:tailEnd type="stealth" w="lg" len="lg"/>
          </a:ln>
          <a:effectLst/>
        </p:spPr>
        <p:style>
          <a:lnRef idx="2">
            <a:schemeClr val="accent1"/>
          </a:lnRef>
          <a:fillRef idx="0">
            <a:schemeClr val="accent1"/>
          </a:fillRef>
          <a:effectRef idx="1">
            <a:schemeClr val="accent1"/>
          </a:effectRef>
          <a:fontRef idx="minor">
            <a:schemeClr val="tx1"/>
          </a:fontRef>
        </p:style>
      </p:cxnSp>
      <p:cxnSp>
        <p:nvCxnSpPr>
          <p:cNvPr id="8" name="Straight Connector 7"/>
          <p:cNvCxnSpPr/>
          <p:nvPr/>
        </p:nvCxnSpPr>
        <p:spPr>
          <a:xfrm flipH="1">
            <a:off x="1181100" y="2622550"/>
            <a:ext cx="146050" cy="330200"/>
          </a:xfrm>
          <a:prstGeom prst="line">
            <a:avLst/>
          </a:prstGeom>
          <a:ln w="25400">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p:cNvCxnSpPr/>
          <p:nvPr/>
        </p:nvCxnSpPr>
        <p:spPr>
          <a:xfrm>
            <a:off x="1181100" y="2749550"/>
            <a:ext cx="69850" cy="38100"/>
          </a:xfrm>
          <a:prstGeom prst="line">
            <a:avLst/>
          </a:prstGeom>
          <a:ln w="25400">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1" name="Freeform 10"/>
          <p:cNvSpPr/>
          <p:nvPr/>
        </p:nvSpPr>
        <p:spPr>
          <a:xfrm>
            <a:off x="825500" y="4932783"/>
            <a:ext cx="2952750" cy="13868"/>
          </a:xfrm>
          <a:custGeom>
            <a:avLst/>
            <a:gdLst>
              <a:gd name="connsiteX0" fmla="*/ 0 w 2952750"/>
              <a:gd name="connsiteY0" fmla="*/ 61361 h 67711"/>
              <a:gd name="connsiteX1" fmla="*/ 69850 w 2952750"/>
              <a:gd name="connsiteY1" fmla="*/ 55011 h 67711"/>
              <a:gd name="connsiteX2" fmla="*/ 165100 w 2952750"/>
              <a:gd name="connsiteY2" fmla="*/ 42311 h 67711"/>
              <a:gd name="connsiteX3" fmla="*/ 292100 w 2952750"/>
              <a:gd name="connsiteY3" fmla="*/ 35961 h 67711"/>
              <a:gd name="connsiteX4" fmla="*/ 628650 w 2952750"/>
              <a:gd name="connsiteY4" fmla="*/ 29611 h 67711"/>
              <a:gd name="connsiteX5" fmla="*/ 711200 w 2952750"/>
              <a:gd name="connsiteY5" fmla="*/ 35961 h 67711"/>
              <a:gd name="connsiteX6" fmla="*/ 812800 w 2952750"/>
              <a:gd name="connsiteY6" fmla="*/ 42311 h 67711"/>
              <a:gd name="connsiteX7" fmla="*/ 1104900 w 2952750"/>
              <a:gd name="connsiteY7" fmla="*/ 35961 h 67711"/>
              <a:gd name="connsiteX8" fmla="*/ 1301750 w 2952750"/>
              <a:gd name="connsiteY8" fmla="*/ 29611 h 67711"/>
              <a:gd name="connsiteX9" fmla="*/ 1784350 w 2952750"/>
              <a:gd name="connsiteY9" fmla="*/ 35961 h 67711"/>
              <a:gd name="connsiteX10" fmla="*/ 2051050 w 2952750"/>
              <a:gd name="connsiteY10" fmla="*/ 48661 h 67711"/>
              <a:gd name="connsiteX11" fmla="*/ 2133600 w 2952750"/>
              <a:gd name="connsiteY11" fmla="*/ 61361 h 67711"/>
              <a:gd name="connsiteX12" fmla="*/ 2489200 w 2952750"/>
              <a:gd name="connsiteY12" fmla="*/ 67711 h 67711"/>
              <a:gd name="connsiteX13" fmla="*/ 2647950 w 2952750"/>
              <a:gd name="connsiteY13" fmla="*/ 61361 h 67711"/>
              <a:gd name="connsiteX14" fmla="*/ 2787650 w 2952750"/>
              <a:gd name="connsiteY14" fmla="*/ 48661 h 67711"/>
              <a:gd name="connsiteX15" fmla="*/ 2952750 w 2952750"/>
              <a:gd name="connsiteY15" fmla="*/ 48661 h 67711"/>
              <a:gd name="connsiteX0" fmla="*/ 0 w 2952750"/>
              <a:gd name="connsiteY0" fmla="*/ 61361 h 67711"/>
              <a:gd name="connsiteX1" fmla="*/ 165100 w 2952750"/>
              <a:gd name="connsiteY1" fmla="*/ 42311 h 67711"/>
              <a:gd name="connsiteX2" fmla="*/ 292100 w 2952750"/>
              <a:gd name="connsiteY2" fmla="*/ 35961 h 67711"/>
              <a:gd name="connsiteX3" fmla="*/ 628650 w 2952750"/>
              <a:gd name="connsiteY3" fmla="*/ 29611 h 67711"/>
              <a:gd name="connsiteX4" fmla="*/ 711200 w 2952750"/>
              <a:gd name="connsiteY4" fmla="*/ 35961 h 67711"/>
              <a:gd name="connsiteX5" fmla="*/ 812800 w 2952750"/>
              <a:gd name="connsiteY5" fmla="*/ 42311 h 67711"/>
              <a:gd name="connsiteX6" fmla="*/ 1104900 w 2952750"/>
              <a:gd name="connsiteY6" fmla="*/ 35961 h 67711"/>
              <a:gd name="connsiteX7" fmla="*/ 1301750 w 2952750"/>
              <a:gd name="connsiteY7" fmla="*/ 29611 h 67711"/>
              <a:gd name="connsiteX8" fmla="*/ 1784350 w 2952750"/>
              <a:gd name="connsiteY8" fmla="*/ 35961 h 67711"/>
              <a:gd name="connsiteX9" fmla="*/ 2051050 w 2952750"/>
              <a:gd name="connsiteY9" fmla="*/ 48661 h 67711"/>
              <a:gd name="connsiteX10" fmla="*/ 2133600 w 2952750"/>
              <a:gd name="connsiteY10" fmla="*/ 61361 h 67711"/>
              <a:gd name="connsiteX11" fmla="*/ 2489200 w 2952750"/>
              <a:gd name="connsiteY11" fmla="*/ 67711 h 67711"/>
              <a:gd name="connsiteX12" fmla="*/ 2647950 w 2952750"/>
              <a:gd name="connsiteY12" fmla="*/ 61361 h 67711"/>
              <a:gd name="connsiteX13" fmla="*/ 2787650 w 2952750"/>
              <a:gd name="connsiteY13" fmla="*/ 48661 h 67711"/>
              <a:gd name="connsiteX14" fmla="*/ 2952750 w 2952750"/>
              <a:gd name="connsiteY14" fmla="*/ 48661 h 67711"/>
              <a:gd name="connsiteX0" fmla="*/ 0 w 2952750"/>
              <a:gd name="connsiteY0" fmla="*/ 61361 h 67711"/>
              <a:gd name="connsiteX1" fmla="*/ 292100 w 2952750"/>
              <a:gd name="connsiteY1" fmla="*/ 35961 h 67711"/>
              <a:gd name="connsiteX2" fmla="*/ 628650 w 2952750"/>
              <a:gd name="connsiteY2" fmla="*/ 29611 h 67711"/>
              <a:gd name="connsiteX3" fmla="*/ 711200 w 2952750"/>
              <a:gd name="connsiteY3" fmla="*/ 35961 h 67711"/>
              <a:gd name="connsiteX4" fmla="*/ 812800 w 2952750"/>
              <a:gd name="connsiteY4" fmla="*/ 42311 h 67711"/>
              <a:gd name="connsiteX5" fmla="*/ 1104900 w 2952750"/>
              <a:gd name="connsiteY5" fmla="*/ 35961 h 67711"/>
              <a:gd name="connsiteX6" fmla="*/ 1301750 w 2952750"/>
              <a:gd name="connsiteY6" fmla="*/ 29611 h 67711"/>
              <a:gd name="connsiteX7" fmla="*/ 1784350 w 2952750"/>
              <a:gd name="connsiteY7" fmla="*/ 35961 h 67711"/>
              <a:gd name="connsiteX8" fmla="*/ 2051050 w 2952750"/>
              <a:gd name="connsiteY8" fmla="*/ 48661 h 67711"/>
              <a:gd name="connsiteX9" fmla="*/ 2133600 w 2952750"/>
              <a:gd name="connsiteY9" fmla="*/ 61361 h 67711"/>
              <a:gd name="connsiteX10" fmla="*/ 2489200 w 2952750"/>
              <a:gd name="connsiteY10" fmla="*/ 67711 h 67711"/>
              <a:gd name="connsiteX11" fmla="*/ 2647950 w 2952750"/>
              <a:gd name="connsiteY11" fmla="*/ 61361 h 67711"/>
              <a:gd name="connsiteX12" fmla="*/ 2787650 w 2952750"/>
              <a:gd name="connsiteY12" fmla="*/ 48661 h 67711"/>
              <a:gd name="connsiteX13" fmla="*/ 2952750 w 2952750"/>
              <a:gd name="connsiteY13" fmla="*/ 48661 h 67711"/>
              <a:gd name="connsiteX0" fmla="*/ 0 w 2952750"/>
              <a:gd name="connsiteY0" fmla="*/ 32900 h 39250"/>
              <a:gd name="connsiteX1" fmla="*/ 628650 w 2952750"/>
              <a:gd name="connsiteY1" fmla="*/ 1150 h 39250"/>
              <a:gd name="connsiteX2" fmla="*/ 711200 w 2952750"/>
              <a:gd name="connsiteY2" fmla="*/ 7500 h 39250"/>
              <a:gd name="connsiteX3" fmla="*/ 812800 w 2952750"/>
              <a:gd name="connsiteY3" fmla="*/ 13850 h 39250"/>
              <a:gd name="connsiteX4" fmla="*/ 1104900 w 2952750"/>
              <a:gd name="connsiteY4" fmla="*/ 7500 h 39250"/>
              <a:gd name="connsiteX5" fmla="*/ 1301750 w 2952750"/>
              <a:gd name="connsiteY5" fmla="*/ 1150 h 39250"/>
              <a:gd name="connsiteX6" fmla="*/ 1784350 w 2952750"/>
              <a:gd name="connsiteY6" fmla="*/ 7500 h 39250"/>
              <a:gd name="connsiteX7" fmla="*/ 2051050 w 2952750"/>
              <a:gd name="connsiteY7" fmla="*/ 20200 h 39250"/>
              <a:gd name="connsiteX8" fmla="*/ 2133600 w 2952750"/>
              <a:gd name="connsiteY8" fmla="*/ 32900 h 39250"/>
              <a:gd name="connsiteX9" fmla="*/ 2489200 w 2952750"/>
              <a:gd name="connsiteY9" fmla="*/ 39250 h 39250"/>
              <a:gd name="connsiteX10" fmla="*/ 2647950 w 2952750"/>
              <a:gd name="connsiteY10" fmla="*/ 32900 h 39250"/>
              <a:gd name="connsiteX11" fmla="*/ 2787650 w 2952750"/>
              <a:gd name="connsiteY11" fmla="*/ 20200 h 39250"/>
              <a:gd name="connsiteX12" fmla="*/ 2952750 w 2952750"/>
              <a:gd name="connsiteY12" fmla="*/ 20200 h 39250"/>
              <a:gd name="connsiteX0" fmla="*/ 0 w 2952750"/>
              <a:gd name="connsiteY0" fmla="*/ 31750 h 38100"/>
              <a:gd name="connsiteX1" fmla="*/ 711200 w 2952750"/>
              <a:gd name="connsiteY1" fmla="*/ 6350 h 38100"/>
              <a:gd name="connsiteX2" fmla="*/ 812800 w 2952750"/>
              <a:gd name="connsiteY2" fmla="*/ 12700 h 38100"/>
              <a:gd name="connsiteX3" fmla="*/ 1104900 w 2952750"/>
              <a:gd name="connsiteY3" fmla="*/ 6350 h 38100"/>
              <a:gd name="connsiteX4" fmla="*/ 1301750 w 2952750"/>
              <a:gd name="connsiteY4" fmla="*/ 0 h 38100"/>
              <a:gd name="connsiteX5" fmla="*/ 1784350 w 2952750"/>
              <a:gd name="connsiteY5" fmla="*/ 6350 h 38100"/>
              <a:gd name="connsiteX6" fmla="*/ 2051050 w 2952750"/>
              <a:gd name="connsiteY6" fmla="*/ 19050 h 38100"/>
              <a:gd name="connsiteX7" fmla="*/ 2133600 w 2952750"/>
              <a:gd name="connsiteY7" fmla="*/ 31750 h 38100"/>
              <a:gd name="connsiteX8" fmla="*/ 2489200 w 2952750"/>
              <a:gd name="connsiteY8" fmla="*/ 38100 h 38100"/>
              <a:gd name="connsiteX9" fmla="*/ 2647950 w 2952750"/>
              <a:gd name="connsiteY9" fmla="*/ 31750 h 38100"/>
              <a:gd name="connsiteX10" fmla="*/ 2787650 w 2952750"/>
              <a:gd name="connsiteY10" fmla="*/ 19050 h 38100"/>
              <a:gd name="connsiteX11" fmla="*/ 2952750 w 2952750"/>
              <a:gd name="connsiteY11" fmla="*/ 19050 h 38100"/>
              <a:gd name="connsiteX0" fmla="*/ 0 w 2952750"/>
              <a:gd name="connsiteY0" fmla="*/ 31750 h 38100"/>
              <a:gd name="connsiteX1" fmla="*/ 812800 w 2952750"/>
              <a:gd name="connsiteY1" fmla="*/ 12700 h 38100"/>
              <a:gd name="connsiteX2" fmla="*/ 1104900 w 2952750"/>
              <a:gd name="connsiteY2" fmla="*/ 6350 h 38100"/>
              <a:gd name="connsiteX3" fmla="*/ 1301750 w 2952750"/>
              <a:gd name="connsiteY3" fmla="*/ 0 h 38100"/>
              <a:gd name="connsiteX4" fmla="*/ 1784350 w 2952750"/>
              <a:gd name="connsiteY4" fmla="*/ 6350 h 38100"/>
              <a:gd name="connsiteX5" fmla="*/ 2051050 w 2952750"/>
              <a:gd name="connsiteY5" fmla="*/ 19050 h 38100"/>
              <a:gd name="connsiteX6" fmla="*/ 2133600 w 2952750"/>
              <a:gd name="connsiteY6" fmla="*/ 31750 h 38100"/>
              <a:gd name="connsiteX7" fmla="*/ 2489200 w 2952750"/>
              <a:gd name="connsiteY7" fmla="*/ 38100 h 38100"/>
              <a:gd name="connsiteX8" fmla="*/ 2647950 w 2952750"/>
              <a:gd name="connsiteY8" fmla="*/ 31750 h 38100"/>
              <a:gd name="connsiteX9" fmla="*/ 2787650 w 2952750"/>
              <a:gd name="connsiteY9" fmla="*/ 19050 h 38100"/>
              <a:gd name="connsiteX10" fmla="*/ 2952750 w 2952750"/>
              <a:gd name="connsiteY10" fmla="*/ 19050 h 38100"/>
              <a:gd name="connsiteX0" fmla="*/ 0 w 2952750"/>
              <a:gd name="connsiteY0" fmla="*/ 31750 h 38100"/>
              <a:gd name="connsiteX1" fmla="*/ 806450 w 2952750"/>
              <a:gd name="connsiteY1" fmla="*/ 38100 h 38100"/>
              <a:gd name="connsiteX2" fmla="*/ 1104900 w 2952750"/>
              <a:gd name="connsiteY2" fmla="*/ 6350 h 38100"/>
              <a:gd name="connsiteX3" fmla="*/ 1301750 w 2952750"/>
              <a:gd name="connsiteY3" fmla="*/ 0 h 38100"/>
              <a:gd name="connsiteX4" fmla="*/ 1784350 w 2952750"/>
              <a:gd name="connsiteY4" fmla="*/ 6350 h 38100"/>
              <a:gd name="connsiteX5" fmla="*/ 2051050 w 2952750"/>
              <a:gd name="connsiteY5" fmla="*/ 19050 h 38100"/>
              <a:gd name="connsiteX6" fmla="*/ 2133600 w 2952750"/>
              <a:gd name="connsiteY6" fmla="*/ 31750 h 38100"/>
              <a:gd name="connsiteX7" fmla="*/ 2489200 w 2952750"/>
              <a:gd name="connsiteY7" fmla="*/ 38100 h 38100"/>
              <a:gd name="connsiteX8" fmla="*/ 2647950 w 2952750"/>
              <a:gd name="connsiteY8" fmla="*/ 31750 h 38100"/>
              <a:gd name="connsiteX9" fmla="*/ 2787650 w 2952750"/>
              <a:gd name="connsiteY9" fmla="*/ 19050 h 38100"/>
              <a:gd name="connsiteX10" fmla="*/ 2952750 w 2952750"/>
              <a:gd name="connsiteY10" fmla="*/ 19050 h 38100"/>
              <a:gd name="connsiteX0" fmla="*/ 0 w 2952750"/>
              <a:gd name="connsiteY0" fmla="*/ 33329 h 39679"/>
              <a:gd name="connsiteX1" fmla="*/ 806450 w 2952750"/>
              <a:gd name="connsiteY1" fmla="*/ 39679 h 39679"/>
              <a:gd name="connsiteX2" fmla="*/ 1301750 w 2952750"/>
              <a:gd name="connsiteY2" fmla="*/ 1579 h 39679"/>
              <a:gd name="connsiteX3" fmla="*/ 1784350 w 2952750"/>
              <a:gd name="connsiteY3" fmla="*/ 7929 h 39679"/>
              <a:gd name="connsiteX4" fmla="*/ 2051050 w 2952750"/>
              <a:gd name="connsiteY4" fmla="*/ 20629 h 39679"/>
              <a:gd name="connsiteX5" fmla="*/ 2133600 w 2952750"/>
              <a:gd name="connsiteY5" fmla="*/ 33329 h 39679"/>
              <a:gd name="connsiteX6" fmla="*/ 2489200 w 2952750"/>
              <a:gd name="connsiteY6" fmla="*/ 39679 h 39679"/>
              <a:gd name="connsiteX7" fmla="*/ 2647950 w 2952750"/>
              <a:gd name="connsiteY7" fmla="*/ 33329 h 39679"/>
              <a:gd name="connsiteX8" fmla="*/ 2787650 w 2952750"/>
              <a:gd name="connsiteY8" fmla="*/ 20629 h 39679"/>
              <a:gd name="connsiteX9" fmla="*/ 2952750 w 2952750"/>
              <a:gd name="connsiteY9" fmla="*/ 20629 h 39679"/>
              <a:gd name="connsiteX0" fmla="*/ 0 w 2952750"/>
              <a:gd name="connsiteY0" fmla="*/ 25400 h 31750"/>
              <a:gd name="connsiteX1" fmla="*/ 806450 w 2952750"/>
              <a:gd name="connsiteY1" fmla="*/ 31750 h 31750"/>
              <a:gd name="connsiteX2" fmla="*/ 1784350 w 2952750"/>
              <a:gd name="connsiteY2" fmla="*/ 0 h 31750"/>
              <a:gd name="connsiteX3" fmla="*/ 2051050 w 2952750"/>
              <a:gd name="connsiteY3" fmla="*/ 12700 h 31750"/>
              <a:gd name="connsiteX4" fmla="*/ 2133600 w 2952750"/>
              <a:gd name="connsiteY4" fmla="*/ 25400 h 31750"/>
              <a:gd name="connsiteX5" fmla="*/ 2489200 w 2952750"/>
              <a:gd name="connsiteY5" fmla="*/ 31750 h 31750"/>
              <a:gd name="connsiteX6" fmla="*/ 2647950 w 2952750"/>
              <a:gd name="connsiteY6" fmla="*/ 25400 h 31750"/>
              <a:gd name="connsiteX7" fmla="*/ 2787650 w 2952750"/>
              <a:gd name="connsiteY7" fmla="*/ 12700 h 31750"/>
              <a:gd name="connsiteX8" fmla="*/ 2952750 w 2952750"/>
              <a:gd name="connsiteY8" fmla="*/ 12700 h 31750"/>
              <a:gd name="connsiteX0" fmla="*/ 0 w 2952750"/>
              <a:gd name="connsiteY0" fmla="*/ 13312 h 19662"/>
              <a:gd name="connsiteX1" fmla="*/ 806450 w 2952750"/>
              <a:gd name="connsiteY1" fmla="*/ 19662 h 19662"/>
              <a:gd name="connsiteX2" fmla="*/ 2051050 w 2952750"/>
              <a:gd name="connsiteY2" fmla="*/ 612 h 19662"/>
              <a:gd name="connsiteX3" fmla="*/ 2133600 w 2952750"/>
              <a:gd name="connsiteY3" fmla="*/ 13312 h 19662"/>
              <a:gd name="connsiteX4" fmla="*/ 2489200 w 2952750"/>
              <a:gd name="connsiteY4" fmla="*/ 19662 h 19662"/>
              <a:gd name="connsiteX5" fmla="*/ 2647950 w 2952750"/>
              <a:gd name="connsiteY5" fmla="*/ 13312 h 19662"/>
              <a:gd name="connsiteX6" fmla="*/ 2787650 w 2952750"/>
              <a:gd name="connsiteY6" fmla="*/ 612 h 19662"/>
              <a:gd name="connsiteX7" fmla="*/ 2952750 w 2952750"/>
              <a:gd name="connsiteY7" fmla="*/ 612 h 19662"/>
              <a:gd name="connsiteX0" fmla="*/ 0 w 2952750"/>
              <a:gd name="connsiteY0" fmla="*/ 13312 h 19662"/>
              <a:gd name="connsiteX1" fmla="*/ 806450 w 2952750"/>
              <a:gd name="connsiteY1" fmla="*/ 19662 h 19662"/>
              <a:gd name="connsiteX2" fmla="*/ 2133600 w 2952750"/>
              <a:gd name="connsiteY2" fmla="*/ 13312 h 19662"/>
              <a:gd name="connsiteX3" fmla="*/ 2489200 w 2952750"/>
              <a:gd name="connsiteY3" fmla="*/ 19662 h 19662"/>
              <a:gd name="connsiteX4" fmla="*/ 2647950 w 2952750"/>
              <a:gd name="connsiteY4" fmla="*/ 13312 h 19662"/>
              <a:gd name="connsiteX5" fmla="*/ 2787650 w 2952750"/>
              <a:gd name="connsiteY5" fmla="*/ 612 h 19662"/>
              <a:gd name="connsiteX6" fmla="*/ 2952750 w 2952750"/>
              <a:gd name="connsiteY6" fmla="*/ 612 h 19662"/>
              <a:gd name="connsiteX0" fmla="*/ 0 w 2952750"/>
              <a:gd name="connsiteY0" fmla="*/ 13312 h 19662"/>
              <a:gd name="connsiteX1" fmla="*/ 806450 w 2952750"/>
              <a:gd name="connsiteY1" fmla="*/ 19662 h 19662"/>
              <a:gd name="connsiteX2" fmla="*/ 2133600 w 2952750"/>
              <a:gd name="connsiteY2" fmla="*/ 13312 h 19662"/>
              <a:gd name="connsiteX3" fmla="*/ 2647950 w 2952750"/>
              <a:gd name="connsiteY3" fmla="*/ 13312 h 19662"/>
              <a:gd name="connsiteX4" fmla="*/ 2787650 w 2952750"/>
              <a:gd name="connsiteY4" fmla="*/ 612 h 19662"/>
              <a:gd name="connsiteX5" fmla="*/ 2952750 w 2952750"/>
              <a:gd name="connsiteY5" fmla="*/ 612 h 19662"/>
              <a:gd name="connsiteX0" fmla="*/ 0 w 2952750"/>
              <a:gd name="connsiteY0" fmla="*/ 13312 h 19662"/>
              <a:gd name="connsiteX1" fmla="*/ 806450 w 2952750"/>
              <a:gd name="connsiteY1" fmla="*/ 19662 h 19662"/>
              <a:gd name="connsiteX2" fmla="*/ 2133600 w 2952750"/>
              <a:gd name="connsiteY2" fmla="*/ 13312 h 19662"/>
              <a:gd name="connsiteX3" fmla="*/ 2787650 w 2952750"/>
              <a:gd name="connsiteY3" fmla="*/ 612 h 19662"/>
              <a:gd name="connsiteX4" fmla="*/ 2952750 w 2952750"/>
              <a:gd name="connsiteY4" fmla="*/ 612 h 19662"/>
              <a:gd name="connsiteX0" fmla="*/ 0 w 2952750"/>
              <a:gd name="connsiteY0" fmla="*/ 12700 h 19050"/>
              <a:gd name="connsiteX1" fmla="*/ 806450 w 2952750"/>
              <a:gd name="connsiteY1" fmla="*/ 19050 h 19050"/>
              <a:gd name="connsiteX2" fmla="*/ 2133600 w 2952750"/>
              <a:gd name="connsiteY2" fmla="*/ 12700 h 19050"/>
              <a:gd name="connsiteX3" fmla="*/ 2952750 w 2952750"/>
              <a:gd name="connsiteY3" fmla="*/ 0 h 19050"/>
              <a:gd name="connsiteX0" fmla="*/ 0 w 2952750"/>
              <a:gd name="connsiteY0" fmla="*/ 12700 h 19050"/>
              <a:gd name="connsiteX1" fmla="*/ 806450 w 2952750"/>
              <a:gd name="connsiteY1" fmla="*/ 19050 h 19050"/>
              <a:gd name="connsiteX2" fmla="*/ 2133600 w 2952750"/>
              <a:gd name="connsiteY2" fmla="*/ 12700 h 19050"/>
              <a:gd name="connsiteX3" fmla="*/ 2952750 w 2952750"/>
              <a:gd name="connsiteY3" fmla="*/ 0 h 19050"/>
              <a:gd name="connsiteX0" fmla="*/ 0 w 2952750"/>
              <a:gd name="connsiteY0" fmla="*/ 12700 h 19050"/>
              <a:gd name="connsiteX1" fmla="*/ 806450 w 2952750"/>
              <a:gd name="connsiteY1" fmla="*/ 19050 h 19050"/>
              <a:gd name="connsiteX2" fmla="*/ 2133600 w 2952750"/>
              <a:gd name="connsiteY2" fmla="*/ 12700 h 19050"/>
              <a:gd name="connsiteX3" fmla="*/ 2952750 w 2952750"/>
              <a:gd name="connsiteY3" fmla="*/ 0 h 19050"/>
              <a:gd name="connsiteX0" fmla="*/ 0 w 2952750"/>
              <a:gd name="connsiteY0" fmla="*/ 0 h 12700"/>
              <a:gd name="connsiteX1" fmla="*/ 806450 w 2952750"/>
              <a:gd name="connsiteY1" fmla="*/ 6350 h 12700"/>
              <a:gd name="connsiteX2" fmla="*/ 2133600 w 2952750"/>
              <a:gd name="connsiteY2" fmla="*/ 0 h 12700"/>
              <a:gd name="connsiteX3" fmla="*/ 2952750 w 2952750"/>
              <a:gd name="connsiteY3" fmla="*/ 12700 h 12700"/>
              <a:gd name="connsiteX0" fmla="*/ 0 w 2952750"/>
              <a:gd name="connsiteY0" fmla="*/ 7518 h 13868"/>
              <a:gd name="connsiteX1" fmla="*/ 806450 w 2952750"/>
              <a:gd name="connsiteY1" fmla="*/ 13868 h 13868"/>
              <a:gd name="connsiteX2" fmla="*/ 2133600 w 2952750"/>
              <a:gd name="connsiteY2" fmla="*/ 7518 h 13868"/>
              <a:gd name="connsiteX3" fmla="*/ 2952750 w 2952750"/>
              <a:gd name="connsiteY3" fmla="*/ 1168 h 13868"/>
            </a:gdLst>
            <a:ahLst/>
            <a:cxnLst>
              <a:cxn ang="0">
                <a:pos x="connsiteX0" y="connsiteY0"/>
              </a:cxn>
              <a:cxn ang="0">
                <a:pos x="connsiteX1" y="connsiteY1"/>
              </a:cxn>
              <a:cxn ang="0">
                <a:pos x="connsiteX2" y="connsiteY2"/>
              </a:cxn>
              <a:cxn ang="0">
                <a:pos x="connsiteX3" y="connsiteY3"/>
              </a:cxn>
            </a:cxnLst>
            <a:rect l="l" t="t" r="r" b="b"/>
            <a:pathLst>
              <a:path w="2952750" h="13868">
                <a:moveTo>
                  <a:pt x="0" y="7518"/>
                </a:moveTo>
                <a:lnTo>
                  <a:pt x="806450" y="13868"/>
                </a:lnTo>
                <a:lnTo>
                  <a:pt x="2133600" y="7518"/>
                </a:lnTo>
                <a:cubicBezTo>
                  <a:pt x="2491317" y="5401"/>
                  <a:pt x="2679700" y="-3065"/>
                  <a:pt x="2952750" y="1168"/>
                </a:cubicBezTo>
              </a:path>
            </a:pathLst>
          </a:custGeom>
          <a:ln w="25400">
            <a:solidFill>
              <a:schemeClr val="bg1"/>
            </a:solidFill>
            <a:prstDash val="dashDot"/>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2" name="Freeform 11"/>
          <p:cNvSpPr/>
          <p:nvPr/>
        </p:nvSpPr>
        <p:spPr>
          <a:xfrm>
            <a:off x="2000250" y="457200"/>
            <a:ext cx="1784350" cy="4895850"/>
          </a:xfrm>
          <a:custGeom>
            <a:avLst/>
            <a:gdLst>
              <a:gd name="connsiteX0" fmla="*/ 0 w 1819018"/>
              <a:gd name="connsiteY0" fmla="*/ 46624 h 4910724"/>
              <a:gd name="connsiteX1" fmla="*/ 622300 w 1819018"/>
              <a:gd name="connsiteY1" fmla="*/ 33924 h 4910724"/>
              <a:gd name="connsiteX2" fmla="*/ 660400 w 1819018"/>
              <a:gd name="connsiteY2" fmla="*/ 46624 h 4910724"/>
              <a:gd name="connsiteX3" fmla="*/ 787400 w 1819018"/>
              <a:gd name="connsiteY3" fmla="*/ 59324 h 4910724"/>
              <a:gd name="connsiteX4" fmla="*/ 863600 w 1819018"/>
              <a:gd name="connsiteY4" fmla="*/ 72024 h 4910724"/>
              <a:gd name="connsiteX5" fmla="*/ 952500 w 1819018"/>
              <a:gd name="connsiteY5" fmla="*/ 84724 h 4910724"/>
              <a:gd name="connsiteX6" fmla="*/ 1028700 w 1819018"/>
              <a:gd name="connsiteY6" fmla="*/ 110124 h 4910724"/>
              <a:gd name="connsiteX7" fmla="*/ 1054100 w 1819018"/>
              <a:gd name="connsiteY7" fmla="*/ 186324 h 4910724"/>
              <a:gd name="connsiteX8" fmla="*/ 1092200 w 1819018"/>
              <a:gd name="connsiteY8" fmla="*/ 199024 h 4910724"/>
              <a:gd name="connsiteX9" fmla="*/ 1181100 w 1819018"/>
              <a:gd name="connsiteY9" fmla="*/ 224424 h 4910724"/>
              <a:gd name="connsiteX10" fmla="*/ 1270000 w 1819018"/>
              <a:gd name="connsiteY10" fmla="*/ 199024 h 4910724"/>
              <a:gd name="connsiteX11" fmla="*/ 1384300 w 1819018"/>
              <a:gd name="connsiteY11" fmla="*/ 224424 h 4910724"/>
              <a:gd name="connsiteX12" fmla="*/ 1397000 w 1819018"/>
              <a:gd name="connsiteY12" fmla="*/ 262524 h 4910724"/>
              <a:gd name="connsiteX13" fmla="*/ 1447800 w 1819018"/>
              <a:gd name="connsiteY13" fmla="*/ 351424 h 4910724"/>
              <a:gd name="connsiteX14" fmla="*/ 1422400 w 1819018"/>
              <a:gd name="connsiteY14" fmla="*/ 389524 h 4910724"/>
              <a:gd name="connsiteX15" fmla="*/ 1384300 w 1819018"/>
              <a:gd name="connsiteY15" fmla="*/ 465724 h 4910724"/>
              <a:gd name="connsiteX16" fmla="*/ 1346200 w 1819018"/>
              <a:gd name="connsiteY16" fmla="*/ 491124 h 4910724"/>
              <a:gd name="connsiteX17" fmla="*/ 1333500 w 1819018"/>
              <a:gd name="connsiteY17" fmla="*/ 529224 h 4910724"/>
              <a:gd name="connsiteX18" fmla="*/ 1257300 w 1819018"/>
              <a:gd name="connsiteY18" fmla="*/ 567324 h 4910724"/>
              <a:gd name="connsiteX19" fmla="*/ 1231900 w 1819018"/>
              <a:gd name="connsiteY19" fmla="*/ 643524 h 4910724"/>
              <a:gd name="connsiteX20" fmla="*/ 1219200 w 1819018"/>
              <a:gd name="connsiteY20" fmla="*/ 681624 h 4910724"/>
              <a:gd name="connsiteX21" fmla="*/ 1257300 w 1819018"/>
              <a:gd name="connsiteY21" fmla="*/ 834024 h 4910724"/>
              <a:gd name="connsiteX22" fmla="*/ 1295400 w 1819018"/>
              <a:gd name="connsiteY22" fmla="*/ 859424 h 4910724"/>
              <a:gd name="connsiteX23" fmla="*/ 1371600 w 1819018"/>
              <a:gd name="connsiteY23" fmla="*/ 884824 h 4910724"/>
              <a:gd name="connsiteX24" fmla="*/ 1435100 w 1819018"/>
              <a:gd name="connsiteY24" fmla="*/ 973724 h 4910724"/>
              <a:gd name="connsiteX25" fmla="*/ 1447800 w 1819018"/>
              <a:gd name="connsiteY25" fmla="*/ 1049924 h 4910724"/>
              <a:gd name="connsiteX26" fmla="*/ 1460500 w 1819018"/>
              <a:gd name="connsiteY26" fmla="*/ 1088024 h 4910724"/>
              <a:gd name="connsiteX27" fmla="*/ 1511300 w 1819018"/>
              <a:gd name="connsiteY27" fmla="*/ 1113424 h 4910724"/>
              <a:gd name="connsiteX28" fmla="*/ 1524000 w 1819018"/>
              <a:gd name="connsiteY28" fmla="*/ 1151524 h 4910724"/>
              <a:gd name="connsiteX29" fmla="*/ 1536700 w 1819018"/>
              <a:gd name="connsiteY29" fmla="*/ 1329324 h 4910724"/>
              <a:gd name="connsiteX30" fmla="*/ 1625600 w 1819018"/>
              <a:gd name="connsiteY30" fmla="*/ 1367424 h 4910724"/>
              <a:gd name="connsiteX31" fmla="*/ 1701800 w 1819018"/>
              <a:gd name="connsiteY31" fmla="*/ 1418224 h 4910724"/>
              <a:gd name="connsiteX32" fmla="*/ 1727200 w 1819018"/>
              <a:gd name="connsiteY32" fmla="*/ 1456324 h 4910724"/>
              <a:gd name="connsiteX33" fmla="*/ 1803400 w 1819018"/>
              <a:gd name="connsiteY33" fmla="*/ 1507124 h 4910724"/>
              <a:gd name="connsiteX34" fmla="*/ 1803400 w 1819018"/>
              <a:gd name="connsiteY34" fmla="*/ 1672224 h 4910724"/>
              <a:gd name="connsiteX35" fmla="*/ 1765300 w 1819018"/>
              <a:gd name="connsiteY35" fmla="*/ 1875424 h 4910724"/>
              <a:gd name="connsiteX36" fmla="*/ 1727200 w 1819018"/>
              <a:gd name="connsiteY36" fmla="*/ 1977024 h 4910724"/>
              <a:gd name="connsiteX37" fmla="*/ 1701800 w 1819018"/>
              <a:gd name="connsiteY37" fmla="*/ 2104024 h 4910724"/>
              <a:gd name="connsiteX38" fmla="*/ 1689100 w 1819018"/>
              <a:gd name="connsiteY38" fmla="*/ 2154824 h 4910724"/>
              <a:gd name="connsiteX39" fmla="*/ 1676400 w 1819018"/>
              <a:gd name="connsiteY39" fmla="*/ 2218324 h 4910724"/>
              <a:gd name="connsiteX40" fmla="*/ 1714500 w 1819018"/>
              <a:gd name="connsiteY40" fmla="*/ 3412124 h 4910724"/>
              <a:gd name="connsiteX41" fmla="*/ 1727200 w 1819018"/>
              <a:gd name="connsiteY41" fmla="*/ 3564524 h 4910724"/>
              <a:gd name="connsiteX42" fmla="*/ 1727200 w 1819018"/>
              <a:gd name="connsiteY42" fmla="*/ 4910724 h 4910724"/>
              <a:gd name="connsiteX0" fmla="*/ 0 w 1819018"/>
              <a:gd name="connsiteY0" fmla="*/ 46624 h 4910724"/>
              <a:gd name="connsiteX1" fmla="*/ 622300 w 1819018"/>
              <a:gd name="connsiteY1" fmla="*/ 33924 h 4910724"/>
              <a:gd name="connsiteX2" fmla="*/ 660400 w 1819018"/>
              <a:gd name="connsiteY2" fmla="*/ 46624 h 4910724"/>
              <a:gd name="connsiteX3" fmla="*/ 787400 w 1819018"/>
              <a:gd name="connsiteY3" fmla="*/ 59324 h 4910724"/>
              <a:gd name="connsiteX4" fmla="*/ 863600 w 1819018"/>
              <a:gd name="connsiteY4" fmla="*/ 72024 h 4910724"/>
              <a:gd name="connsiteX5" fmla="*/ 933450 w 1819018"/>
              <a:gd name="connsiteY5" fmla="*/ 27574 h 4910724"/>
              <a:gd name="connsiteX6" fmla="*/ 1028700 w 1819018"/>
              <a:gd name="connsiteY6" fmla="*/ 110124 h 4910724"/>
              <a:gd name="connsiteX7" fmla="*/ 1054100 w 1819018"/>
              <a:gd name="connsiteY7" fmla="*/ 186324 h 4910724"/>
              <a:gd name="connsiteX8" fmla="*/ 1092200 w 1819018"/>
              <a:gd name="connsiteY8" fmla="*/ 199024 h 4910724"/>
              <a:gd name="connsiteX9" fmla="*/ 1181100 w 1819018"/>
              <a:gd name="connsiteY9" fmla="*/ 224424 h 4910724"/>
              <a:gd name="connsiteX10" fmla="*/ 1270000 w 1819018"/>
              <a:gd name="connsiteY10" fmla="*/ 199024 h 4910724"/>
              <a:gd name="connsiteX11" fmla="*/ 1384300 w 1819018"/>
              <a:gd name="connsiteY11" fmla="*/ 224424 h 4910724"/>
              <a:gd name="connsiteX12" fmla="*/ 1397000 w 1819018"/>
              <a:gd name="connsiteY12" fmla="*/ 262524 h 4910724"/>
              <a:gd name="connsiteX13" fmla="*/ 1447800 w 1819018"/>
              <a:gd name="connsiteY13" fmla="*/ 351424 h 4910724"/>
              <a:gd name="connsiteX14" fmla="*/ 1422400 w 1819018"/>
              <a:gd name="connsiteY14" fmla="*/ 389524 h 4910724"/>
              <a:gd name="connsiteX15" fmla="*/ 1384300 w 1819018"/>
              <a:gd name="connsiteY15" fmla="*/ 465724 h 4910724"/>
              <a:gd name="connsiteX16" fmla="*/ 1346200 w 1819018"/>
              <a:gd name="connsiteY16" fmla="*/ 491124 h 4910724"/>
              <a:gd name="connsiteX17" fmla="*/ 1333500 w 1819018"/>
              <a:gd name="connsiteY17" fmla="*/ 529224 h 4910724"/>
              <a:gd name="connsiteX18" fmla="*/ 1257300 w 1819018"/>
              <a:gd name="connsiteY18" fmla="*/ 567324 h 4910724"/>
              <a:gd name="connsiteX19" fmla="*/ 1231900 w 1819018"/>
              <a:gd name="connsiteY19" fmla="*/ 643524 h 4910724"/>
              <a:gd name="connsiteX20" fmla="*/ 1219200 w 1819018"/>
              <a:gd name="connsiteY20" fmla="*/ 681624 h 4910724"/>
              <a:gd name="connsiteX21" fmla="*/ 1257300 w 1819018"/>
              <a:gd name="connsiteY21" fmla="*/ 834024 h 4910724"/>
              <a:gd name="connsiteX22" fmla="*/ 1295400 w 1819018"/>
              <a:gd name="connsiteY22" fmla="*/ 859424 h 4910724"/>
              <a:gd name="connsiteX23" fmla="*/ 1371600 w 1819018"/>
              <a:gd name="connsiteY23" fmla="*/ 884824 h 4910724"/>
              <a:gd name="connsiteX24" fmla="*/ 1435100 w 1819018"/>
              <a:gd name="connsiteY24" fmla="*/ 973724 h 4910724"/>
              <a:gd name="connsiteX25" fmla="*/ 1447800 w 1819018"/>
              <a:gd name="connsiteY25" fmla="*/ 1049924 h 4910724"/>
              <a:gd name="connsiteX26" fmla="*/ 1460500 w 1819018"/>
              <a:gd name="connsiteY26" fmla="*/ 1088024 h 4910724"/>
              <a:gd name="connsiteX27" fmla="*/ 1511300 w 1819018"/>
              <a:gd name="connsiteY27" fmla="*/ 1113424 h 4910724"/>
              <a:gd name="connsiteX28" fmla="*/ 1524000 w 1819018"/>
              <a:gd name="connsiteY28" fmla="*/ 1151524 h 4910724"/>
              <a:gd name="connsiteX29" fmla="*/ 1536700 w 1819018"/>
              <a:gd name="connsiteY29" fmla="*/ 1329324 h 4910724"/>
              <a:gd name="connsiteX30" fmla="*/ 1625600 w 1819018"/>
              <a:gd name="connsiteY30" fmla="*/ 1367424 h 4910724"/>
              <a:gd name="connsiteX31" fmla="*/ 1701800 w 1819018"/>
              <a:gd name="connsiteY31" fmla="*/ 1418224 h 4910724"/>
              <a:gd name="connsiteX32" fmla="*/ 1727200 w 1819018"/>
              <a:gd name="connsiteY32" fmla="*/ 1456324 h 4910724"/>
              <a:gd name="connsiteX33" fmla="*/ 1803400 w 1819018"/>
              <a:gd name="connsiteY33" fmla="*/ 1507124 h 4910724"/>
              <a:gd name="connsiteX34" fmla="*/ 1803400 w 1819018"/>
              <a:gd name="connsiteY34" fmla="*/ 1672224 h 4910724"/>
              <a:gd name="connsiteX35" fmla="*/ 1765300 w 1819018"/>
              <a:gd name="connsiteY35" fmla="*/ 1875424 h 4910724"/>
              <a:gd name="connsiteX36" fmla="*/ 1727200 w 1819018"/>
              <a:gd name="connsiteY36" fmla="*/ 1977024 h 4910724"/>
              <a:gd name="connsiteX37" fmla="*/ 1701800 w 1819018"/>
              <a:gd name="connsiteY37" fmla="*/ 2104024 h 4910724"/>
              <a:gd name="connsiteX38" fmla="*/ 1689100 w 1819018"/>
              <a:gd name="connsiteY38" fmla="*/ 2154824 h 4910724"/>
              <a:gd name="connsiteX39" fmla="*/ 1676400 w 1819018"/>
              <a:gd name="connsiteY39" fmla="*/ 2218324 h 4910724"/>
              <a:gd name="connsiteX40" fmla="*/ 1714500 w 1819018"/>
              <a:gd name="connsiteY40" fmla="*/ 3412124 h 4910724"/>
              <a:gd name="connsiteX41" fmla="*/ 1727200 w 1819018"/>
              <a:gd name="connsiteY41" fmla="*/ 3564524 h 4910724"/>
              <a:gd name="connsiteX42" fmla="*/ 1727200 w 1819018"/>
              <a:gd name="connsiteY42" fmla="*/ 4910724 h 4910724"/>
              <a:gd name="connsiteX0" fmla="*/ 0 w 1819018"/>
              <a:gd name="connsiteY0" fmla="*/ 46624 h 4910724"/>
              <a:gd name="connsiteX1" fmla="*/ 622300 w 1819018"/>
              <a:gd name="connsiteY1" fmla="*/ 33924 h 4910724"/>
              <a:gd name="connsiteX2" fmla="*/ 660400 w 1819018"/>
              <a:gd name="connsiteY2" fmla="*/ 46624 h 4910724"/>
              <a:gd name="connsiteX3" fmla="*/ 787400 w 1819018"/>
              <a:gd name="connsiteY3" fmla="*/ 59324 h 4910724"/>
              <a:gd name="connsiteX4" fmla="*/ 933450 w 1819018"/>
              <a:gd name="connsiteY4" fmla="*/ 27574 h 4910724"/>
              <a:gd name="connsiteX5" fmla="*/ 1028700 w 1819018"/>
              <a:gd name="connsiteY5" fmla="*/ 110124 h 4910724"/>
              <a:gd name="connsiteX6" fmla="*/ 1054100 w 1819018"/>
              <a:gd name="connsiteY6" fmla="*/ 186324 h 4910724"/>
              <a:gd name="connsiteX7" fmla="*/ 1092200 w 1819018"/>
              <a:gd name="connsiteY7" fmla="*/ 199024 h 4910724"/>
              <a:gd name="connsiteX8" fmla="*/ 1181100 w 1819018"/>
              <a:gd name="connsiteY8" fmla="*/ 224424 h 4910724"/>
              <a:gd name="connsiteX9" fmla="*/ 1270000 w 1819018"/>
              <a:gd name="connsiteY9" fmla="*/ 199024 h 4910724"/>
              <a:gd name="connsiteX10" fmla="*/ 1384300 w 1819018"/>
              <a:gd name="connsiteY10" fmla="*/ 224424 h 4910724"/>
              <a:gd name="connsiteX11" fmla="*/ 1397000 w 1819018"/>
              <a:gd name="connsiteY11" fmla="*/ 262524 h 4910724"/>
              <a:gd name="connsiteX12" fmla="*/ 1447800 w 1819018"/>
              <a:gd name="connsiteY12" fmla="*/ 351424 h 4910724"/>
              <a:gd name="connsiteX13" fmla="*/ 1422400 w 1819018"/>
              <a:gd name="connsiteY13" fmla="*/ 389524 h 4910724"/>
              <a:gd name="connsiteX14" fmla="*/ 1384300 w 1819018"/>
              <a:gd name="connsiteY14" fmla="*/ 465724 h 4910724"/>
              <a:gd name="connsiteX15" fmla="*/ 1346200 w 1819018"/>
              <a:gd name="connsiteY15" fmla="*/ 491124 h 4910724"/>
              <a:gd name="connsiteX16" fmla="*/ 1333500 w 1819018"/>
              <a:gd name="connsiteY16" fmla="*/ 529224 h 4910724"/>
              <a:gd name="connsiteX17" fmla="*/ 1257300 w 1819018"/>
              <a:gd name="connsiteY17" fmla="*/ 567324 h 4910724"/>
              <a:gd name="connsiteX18" fmla="*/ 1231900 w 1819018"/>
              <a:gd name="connsiteY18" fmla="*/ 643524 h 4910724"/>
              <a:gd name="connsiteX19" fmla="*/ 1219200 w 1819018"/>
              <a:gd name="connsiteY19" fmla="*/ 681624 h 4910724"/>
              <a:gd name="connsiteX20" fmla="*/ 1257300 w 1819018"/>
              <a:gd name="connsiteY20" fmla="*/ 834024 h 4910724"/>
              <a:gd name="connsiteX21" fmla="*/ 1295400 w 1819018"/>
              <a:gd name="connsiteY21" fmla="*/ 859424 h 4910724"/>
              <a:gd name="connsiteX22" fmla="*/ 1371600 w 1819018"/>
              <a:gd name="connsiteY22" fmla="*/ 884824 h 4910724"/>
              <a:gd name="connsiteX23" fmla="*/ 1435100 w 1819018"/>
              <a:gd name="connsiteY23" fmla="*/ 973724 h 4910724"/>
              <a:gd name="connsiteX24" fmla="*/ 1447800 w 1819018"/>
              <a:gd name="connsiteY24" fmla="*/ 1049924 h 4910724"/>
              <a:gd name="connsiteX25" fmla="*/ 1460500 w 1819018"/>
              <a:gd name="connsiteY25" fmla="*/ 1088024 h 4910724"/>
              <a:gd name="connsiteX26" fmla="*/ 1511300 w 1819018"/>
              <a:gd name="connsiteY26" fmla="*/ 1113424 h 4910724"/>
              <a:gd name="connsiteX27" fmla="*/ 1524000 w 1819018"/>
              <a:gd name="connsiteY27" fmla="*/ 1151524 h 4910724"/>
              <a:gd name="connsiteX28" fmla="*/ 1536700 w 1819018"/>
              <a:gd name="connsiteY28" fmla="*/ 1329324 h 4910724"/>
              <a:gd name="connsiteX29" fmla="*/ 1625600 w 1819018"/>
              <a:gd name="connsiteY29" fmla="*/ 1367424 h 4910724"/>
              <a:gd name="connsiteX30" fmla="*/ 1701800 w 1819018"/>
              <a:gd name="connsiteY30" fmla="*/ 1418224 h 4910724"/>
              <a:gd name="connsiteX31" fmla="*/ 1727200 w 1819018"/>
              <a:gd name="connsiteY31" fmla="*/ 1456324 h 4910724"/>
              <a:gd name="connsiteX32" fmla="*/ 1803400 w 1819018"/>
              <a:gd name="connsiteY32" fmla="*/ 1507124 h 4910724"/>
              <a:gd name="connsiteX33" fmla="*/ 1803400 w 1819018"/>
              <a:gd name="connsiteY33" fmla="*/ 1672224 h 4910724"/>
              <a:gd name="connsiteX34" fmla="*/ 1765300 w 1819018"/>
              <a:gd name="connsiteY34" fmla="*/ 1875424 h 4910724"/>
              <a:gd name="connsiteX35" fmla="*/ 1727200 w 1819018"/>
              <a:gd name="connsiteY35" fmla="*/ 1977024 h 4910724"/>
              <a:gd name="connsiteX36" fmla="*/ 1701800 w 1819018"/>
              <a:gd name="connsiteY36" fmla="*/ 2104024 h 4910724"/>
              <a:gd name="connsiteX37" fmla="*/ 1689100 w 1819018"/>
              <a:gd name="connsiteY37" fmla="*/ 2154824 h 4910724"/>
              <a:gd name="connsiteX38" fmla="*/ 1676400 w 1819018"/>
              <a:gd name="connsiteY38" fmla="*/ 2218324 h 4910724"/>
              <a:gd name="connsiteX39" fmla="*/ 1714500 w 1819018"/>
              <a:gd name="connsiteY39" fmla="*/ 3412124 h 4910724"/>
              <a:gd name="connsiteX40" fmla="*/ 1727200 w 1819018"/>
              <a:gd name="connsiteY40" fmla="*/ 3564524 h 4910724"/>
              <a:gd name="connsiteX41" fmla="*/ 1727200 w 1819018"/>
              <a:gd name="connsiteY41" fmla="*/ 4910724 h 4910724"/>
              <a:gd name="connsiteX0" fmla="*/ 0 w 1819018"/>
              <a:gd name="connsiteY0" fmla="*/ 46624 h 4910724"/>
              <a:gd name="connsiteX1" fmla="*/ 622300 w 1819018"/>
              <a:gd name="connsiteY1" fmla="*/ 33924 h 4910724"/>
              <a:gd name="connsiteX2" fmla="*/ 660400 w 1819018"/>
              <a:gd name="connsiteY2" fmla="*/ 46624 h 4910724"/>
              <a:gd name="connsiteX3" fmla="*/ 933450 w 1819018"/>
              <a:gd name="connsiteY3" fmla="*/ 27574 h 4910724"/>
              <a:gd name="connsiteX4" fmla="*/ 1028700 w 1819018"/>
              <a:gd name="connsiteY4" fmla="*/ 110124 h 4910724"/>
              <a:gd name="connsiteX5" fmla="*/ 1054100 w 1819018"/>
              <a:gd name="connsiteY5" fmla="*/ 186324 h 4910724"/>
              <a:gd name="connsiteX6" fmla="*/ 1092200 w 1819018"/>
              <a:gd name="connsiteY6" fmla="*/ 199024 h 4910724"/>
              <a:gd name="connsiteX7" fmla="*/ 1181100 w 1819018"/>
              <a:gd name="connsiteY7" fmla="*/ 224424 h 4910724"/>
              <a:gd name="connsiteX8" fmla="*/ 1270000 w 1819018"/>
              <a:gd name="connsiteY8" fmla="*/ 199024 h 4910724"/>
              <a:gd name="connsiteX9" fmla="*/ 1384300 w 1819018"/>
              <a:gd name="connsiteY9" fmla="*/ 224424 h 4910724"/>
              <a:gd name="connsiteX10" fmla="*/ 1397000 w 1819018"/>
              <a:gd name="connsiteY10" fmla="*/ 262524 h 4910724"/>
              <a:gd name="connsiteX11" fmla="*/ 1447800 w 1819018"/>
              <a:gd name="connsiteY11" fmla="*/ 351424 h 4910724"/>
              <a:gd name="connsiteX12" fmla="*/ 1422400 w 1819018"/>
              <a:gd name="connsiteY12" fmla="*/ 389524 h 4910724"/>
              <a:gd name="connsiteX13" fmla="*/ 1384300 w 1819018"/>
              <a:gd name="connsiteY13" fmla="*/ 465724 h 4910724"/>
              <a:gd name="connsiteX14" fmla="*/ 1346200 w 1819018"/>
              <a:gd name="connsiteY14" fmla="*/ 491124 h 4910724"/>
              <a:gd name="connsiteX15" fmla="*/ 1333500 w 1819018"/>
              <a:gd name="connsiteY15" fmla="*/ 529224 h 4910724"/>
              <a:gd name="connsiteX16" fmla="*/ 1257300 w 1819018"/>
              <a:gd name="connsiteY16" fmla="*/ 567324 h 4910724"/>
              <a:gd name="connsiteX17" fmla="*/ 1231900 w 1819018"/>
              <a:gd name="connsiteY17" fmla="*/ 643524 h 4910724"/>
              <a:gd name="connsiteX18" fmla="*/ 1219200 w 1819018"/>
              <a:gd name="connsiteY18" fmla="*/ 681624 h 4910724"/>
              <a:gd name="connsiteX19" fmla="*/ 1257300 w 1819018"/>
              <a:gd name="connsiteY19" fmla="*/ 834024 h 4910724"/>
              <a:gd name="connsiteX20" fmla="*/ 1295400 w 1819018"/>
              <a:gd name="connsiteY20" fmla="*/ 859424 h 4910724"/>
              <a:gd name="connsiteX21" fmla="*/ 1371600 w 1819018"/>
              <a:gd name="connsiteY21" fmla="*/ 884824 h 4910724"/>
              <a:gd name="connsiteX22" fmla="*/ 1435100 w 1819018"/>
              <a:gd name="connsiteY22" fmla="*/ 973724 h 4910724"/>
              <a:gd name="connsiteX23" fmla="*/ 1447800 w 1819018"/>
              <a:gd name="connsiteY23" fmla="*/ 1049924 h 4910724"/>
              <a:gd name="connsiteX24" fmla="*/ 1460500 w 1819018"/>
              <a:gd name="connsiteY24" fmla="*/ 1088024 h 4910724"/>
              <a:gd name="connsiteX25" fmla="*/ 1511300 w 1819018"/>
              <a:gd name="connsiteY25" fmla="*/ 1113424 h 4910724"/>
              <a:gd name="connsiteX26" fmla="*/ 1524000 w 1819018"/>
              <a:gd name="connsiteY26" fmla="*/ 1151524 h 4910724"/>
              <a:gd name="connsiteX27" fmla="*/ 1536700 w 1819018"/>
              <a:gd name="connsiteY27" fmla="*/ 1329324 h 4910724"/>
              <a:gd name="connsiteX28" fmla="*/ 1625600 w 1819018"/>
              <a:gd name="connsiteY28" fmla="*/ 1367424 h 4910724"/>
              <a:gd name="connsiteX29" fmla="*/ 1701800 w 1819018"/>
              <a:gd name="connsiteY29" fmla="*/ 1418224 h 4910724"/>
              <a:gd name="connsiteX30" fmla="*/ 1727200 w 1819018"/>
              <a:gd name="connsiteY30" fmla="*/ 1456324 h 4910724"/>
              <a:gd name="connsiteX31" fmla="*/ 1803400 w 1819018"/>
              <a:gd name="connsiteY31" fmla="*/ 1507124 h 4910724"/>
              <a:gd name="connsiteX32" fmla="*/ 1803400 w 1819018"/>
              <a:gd name="connsiteY32" fmla="*/ 1672224 h 4910724"/>
              <a:gd name="connsiteX33" fmla="*/ 1765300 w 1819018"/>
              <a:gd name="connsiteY33" fmla="*/ 1875424 h 4910724"/>
              <a:gd name="connsiteX34" fmla="*/ 1727200 w 1819018"/>
              <a:gd name="connsiteY34" fmla="*/ 1977024 h 4910724"/>
              <a:gd name="connsiteX35" fmla="*/ 1701800 w 1819018"/>
              <a:gd name="connsiteY35" fmla="*/ 2104024 h 4910724"/>
              <a:gd name="connsiteX36" fmla="*/ 1689100 w 1819018"/>
              <a:gd name="connsiteY36" fmla="*/ 2154824 h 4910724"/>
              <a:gd name="connsiteX37" fmla="*/ 1676400 w 1819018"/>
              <a:gd name="connsiteY37" fmla="*/ 2218324 h 4910724"/>
              <a:gd name="connsiteX38" fmla="*/ 1714500 w 1819018"/>
              <a:gd name="connsiteY38" fmla="*/ 3412124 h 4910724"/>
              <a:gd name="connsiteX39" fmla="*/ 1727200 w 1819018"/>
              <a:gd name="connsiteY39" fmla="*/ 3564524 h 4910724"/>
              <a:gd name="connsiteX40" fmla="*/ 1727200 w 1819018"/>
              <a:gd name="connsiteY40" fmla="*/ 4910724 h 4910724"/>
              <a:gd name="connsiteX0" fmla="*/ 0 w 1819018"/>
              <a:gd name="connsiteY0" fmla="*/ 39008 h 4903108"/>
              <a:gd name="connsiteX1" fmla="*/ 622300 w 1819018"/>
              <a:gd name="connsiteY1" fmla="*/ 26308 h 4903108"/>
              <a:gd name="connsiteX2" fmla="*/ 933450 w 1819018"/>
              <a:gd name="connsiteY2" fmla="*/ 19958 h 4903108"/>
              <a:gd name="connsiteX3" fmla="*/ 1028700 w 1819018"/>
              <a:gd name="connsiteY3" fmla="*/ 102508 h 4903108"/>
              <a:gd name="connsiteX4" fmla="*/ 1054100 w 1819018"/>
              <a:gd name="connsiteY4" fmla="*/ 178708 h 4903108"/>
              <a:gd name="connsiteX5" fmla="*/ 1092200 w 1819018"/>
              <a:gd name="connsiteY5" fmla="*/ 191408 h 4903108"/>
              <a:gd name="connsiteX6" fmla="*/ 1181100 w 1819018"/>
              <a:gd name="connsiteY6" fmla="*/ 216808 h 4903108"/>
              <a:gd name="connsiteX7" fmla="*/ 1270000 w 1819018"/>
              <a:gd name="connsiteY7" fmla="*/ 191408 h 4903108"/>
              <a:gd name="connsiteX8" fmla="*/ 1384300 w 1819018"/>
              <a:gd name="connsiteY8" fmla="*/ 216808 h 4903108"/>
              <a:gd name="connsiteX9" fmla="*/ 1397000 w 1819018"/>
              <a:gd name="connsiteY9" fmla="*/ 254908 h 4903108"/>
              <a:gd name="connsiteX10" fmla="*/ 1447800 w 1819018"/>
              <a:gd name="connsiteY10" fmla="*/ 343808 h 4903108"/>
              <a:gd name="connsiteX11" fmla="*/ 1422400 w 1819018"/>
              <a:gd name="connsiteY11" fmla="*/ 381908 h 4903108"/>
              <a:gd name="connsiteX12" fmla="*/ 1384300 w 1819018"/>
              <a:gd name="connsiteY12" fmla="*/ 458108 h 4903108"/>
              <a:gd name="connsiteX13" fmla="*/ 1346200 w 1819018"/>
              <a:gd name="connsiteY13" fmla="*/ 483508 h 4903108"/>
              <a:gd name="connsiteX14" fmla="*/ 1333500 w 1819018"/>
              <a:gd name="connsiteY14" fmla="*/ 521608 h 4903108"/>
              <a:gd name="connsiteX15" fmla="*/ 1257300 w 1819018"/>
              <a:gd name="connsiteY15" fmla="*/ 559708 h 4903108"/>
              <a:gd name="connsiteX16" fmla="*/ 1231900 w 1819018"/>
              <a:gd name="connsiteY16" fmla="*/ 635908 h 4903108"/>
              <a:gd name="connsiteX17" fmla="*/ 1219200 w 1819018"/>
              <a:gd name="connsiteY17" fmla="*/ 674008 h 4903108"/>
              <a:gd name="connsiteX18" fmla="*/ 1257300 w 1819018"/>
              <a:gd name="connsiteY18" fmla="*/ 826408 h 4903108"/>
              <a:gd name="connsiteX19" fmla="*/ 1295400 w 1819018"/>
              <a:gd name="connsiteY19" fmla="*/ 851808 h 4903108"/>
              <a:gd name="connsiteX20" fmla="*/ 1371600 w 1819018"/>
              <a:gd name="connsiteY20" fmla="*/ 877208 h 4903108"/>
              <a:gd name="connsiteX21" fmla="*/ 1435100 w 1819018"/>
              <a:gd name="connsiteY21" fmla="*/ 966108 h 4903108"/>
              <a:gd name="connsiteX22" fmla="*/ 1447800 w 1819018"/>
              <a:gd name="connsiteY22" fmla="*/ 1042308 h 4903108"/>
              <a:gd name="connsiteX23" fmla="*/ 1460500 w 1819018"/>
              <a:gd name="connsiteY23" fmla="*/ 1080408 h 4903108"/>
              <a:gd name="connsiteX24" fmla="*/ 1511300 w 1819018"/>
              <a:gd name="connsiteY24" fmla="*/ 1105808 h 4903108"/>
              <a:gd name="connsiteX25" fmla="*/ 1524000 w 1819018"/>
              <a:gd name="connsiteY25" fmla="*/ 1143908 h 4903108"/>
              <a:gd name="connsiteX26" fmla="*/ 1536700 w 1819018"/>
              <a:gd name="connsiteY26" fmla="*/ 1321708 h 4903108"/>
              <a:gd name="connsiteX27" fmla="*/ 1625600 w 1819018"/>
              <a:gd name="connsiteY27" fmla="*/ 1359808 h 4903108"/>
              <a:gd name="connsiteX28" fmla="*/ 1701800 w 1819018"/>
              <a:gd name="connsiteY28" fmla="*/ 1410608 h 4903108"/>
              <a:gd name="connsiteX29" fmla="*/ 1727200 w 1819018"/>
              <a:gd name="connsiteY29" fmla="*/ 1448708 h 4903108"/>
              <a:gd name="connsiteX30" fmla="*/ 1803400 w 1819018"/>
              <a:gd name="connsiteY30" fmla="*/ 1499508 h 4903108"/>
              <a:gd name="connsiteX31" fmla="*/ 1803400 w 1819018"/>
              <a:gd name="connsiteY31" fmla="*/ 1664608 h 4903108"/>
              <a:gd name="connsiteX32" fmla="*/ 1765300 w 1819018"/>
              <a:gd name="connsiteY32" fmla="*/ 1867808 h 4903108"/>
              <a:gd name="connsiteX33" fmla="*/ 1727200 w 1819018"/>
              <a:gd name="connsiteY33" fmla="*/ 1969408 h 4903108"/>
              <a:gd name="connsiteX34" fmla="*/ 1701800 w 1819018"/>
              <a:gd name="connsiteY34" fmla="*/ 2096408 h 4903108"/>
              <a:gd name="connsiteX35" fmla="*/ 1689100 w 1819018"/>
              <a:gd name="connsiteY35" fmla="*/ 2147208 h 4903108"/>
              <a:gd name="connsiteX36" fmla="*/ 1676400 w 1819018"/>
              <a:gd name="connsiteY36" fmla="*/ 2210708 h 4903108"/>
              <a:gd name="connsiteX37" fmla="*/ 1714500 w 1819018"/>
              <a:gd name="connsiteY37" fmla="*/ 3404508 h 4903108"/>
              <a:gd name="connsiteX38" fmla="*/ 1727200 w 1819018"/>
              <a:gd name="connsiteY38" fmla="*/ 3556908 h 4903108"/>
              <a:gd name="connsiteX39" fmla="*/ 1727200 w 1819018"/>
              <a:gd name="connsiteY39" fmla="*/ 4903108 h 4903108"/>
              <a:gd name="connsiteX0" fmla="*/ 0 w 1819018"/>
              <a:gd name="connsiteY0" fmla="*/ 21590 h 4885690"/>
              <a:gd name="connsiteX1" fmla="*/ 933450 w 1819018"/>
              <a:gd name="connsiteY1" fmla="*/ 2540 h 4885690"/>
              <a:gd name="connsiteX2" fmla="*/ 1028700 w 1819018"/>
              <a:gd name="connsiteY2" fmla="*/ 85090 h 4885690"/>
              <a:gd name="connsiteX3" fmla="*/ 1054100 w 1819018"/>
              <a:gd name="connsiteY3" fmla="*/ 161290 h 4885690"/>
              <a:gd name="connsiteX4" fmla="*/ 1092200 w 1819018"/>
              <a:gd name="connsiteY4" fmla="*/ 173990 h 4885690"/>
              <a:gd name="connsiteX5" fmla="*/ 1181100 w 1819018"/>
              <a:gd name="connsiteY5" fmla="*/ 199390 h 4885690"/>
              <a:gd name="connsiteX6" fmla="*/ 1270000 w 1819018"/>
              <a:gd name="connsiteY6" fmla="*/ 173990 h 4885690"/>
              <a:gd name="connsiteX7" fmla="*/ 1384300 w 1819018"/>
              <a:gd name="connsiteY7" fmla="*/ 199390 h 4885690"/>
              <a:gd name="connsiteX8" fmla="*/ 1397000 w 1819018"/>
              <a:gd name="connsiteY8" fmla="*/ 237490 h 4885690"/>
              <a:gd name="connsiteX9" fmla="*/ 1447800 w 1819018"/>
              <a:gd name="connsiteY9" fmla="*/ 326390 h 4885690"/>
              <a:gd name="connsiteX10" fmla="*/ 1422400 w 1819018"/>
              <a:gd name="connsiteY10" fmla="*/ 364490 h 4885690"/>
              <a:gd name="connsiteX11" fmla="*/ 1384300 w 1819018"/>
              <a:gd name="connsiteY11" fmla="*/ 440690 h 4885690"/>
              <a:gd name="connsiteX12" fmla="*/ 1346200 w 1819018"/>
              <a:gd name="connsiteY12" fmla="*/ 466090 h 4885690"/>
              <a:gd name="connsiteX13" fmla="*/ 1333500 w 1819018"/>
              <a:gd name="connsiteY13" fmla="*/ 504190 h 4885690"/>
              <a:gd name="connsiteX14" fmla="*/ 1257300 w 1819018"/>
              <a:gd name="connsiteY14" fmla="*/ 542290 h 4885690"/>
              <a:gd name="connsiteX15" fmla="*/ 1231900 w 1819018"/>
              <a:gd name="connsiteY15" fmla="*/ 618490 h 4885690"/>
              <a:gd name="connsiteX16" fmla="*/ 1219200 w 1819018"/>
              <a:gd name="connsiteY16" fmla="*/ 656590 h 4885690"/>
              <a:gd name="connsiteX17" fmla="*/ 1257300 w 1819018"/>
              <a:gd name="connsiteY17" fmla="*/ 808990 h 4885690"/>
              <a:gd name="connsiteX18" fmla="*/ 1295400 w 1819018"/>
              <a:gd name="connsiteY18" fmla="*/ 834390 h 4885690"/>
              <a:gd name="connsiteX19" fmla="*/ 1371600 w 1819018"/>
              <a:gd name="connsiteY19" fmla="*/ 859790 h 4885690"/>
              <a:gd name="connsiteX20" fmla="*/ 1435100 w 1819018"/>
              <a:gd name="connsiteY20" fmla="*/ 948690 h 4885690"/>
              <a:gd name="connsiteX21" fmla="*/ 1447800 w 1819018"/>
              <a:gd name="connsiteY21" fmla="*/ 1024890 h 4885690"/>
              <a:gd name="connsiteX22" fmla="*/ 1460500 w 1819018"/>
              <a:gd name="connsiteY22" fmla="*/ 1062990 h 4885690"/>
              <a:gd name="connsiteX23" fmla="*/ 1511300 w 1819018"/>
              <a:gd name="connsiteY23" fmla="*/ 1088390 h 4885690"/>
              <a:gd name="connsiteX24" fmla="*/ 1524000 w 1819018"/>
              <a:gd name="connsiteY24" fmla="*/ 1126490 h 4885690"/>
              <a:gd name="connsiteX25" fmla="*/ 1536700 w 1819018"/>
              <a:gd name="connsiteY25" fmla="*/ 1304290 h 4885690"/>
              <a:gd name="connsiteX26" fmla="*/ 1625600 w 1819018"/>
              <a:gd name="connsiteY26" fmla="*/ 1342390 h 4885690"/>
              <a:gd name="connsiteX27" fmla="*/ 1701800 w 1819018"/>
              <a:gd name="connsiteY27" fmla="*/ 1393190 h 4885690"/>
              <a:gd name="connsiteX28" fmla="*/ 1727200 w 1819018"/>
              <a:gd name="connsiteY28" fmla="*/ 1431290 h 4885690"/>
              <a:gd name="connsiteX29" fmla="*/ 1803400 w 1819018"/>
              <a:gd name="connsiteY29" fmla="*/ 1482090 h 4885690"/>
              <a:gd name="connsiteX30" fmla="*/ 1803400 w 1819018"/>
              <a:gd name="connsiteY30" fmla="*/ 1647190 h 4885690"/>
              <a:gd name="connsiteX31" fmla="*/ 1765300 w 1819018"/>
              <a:gd name="connsiteY31" fmla="*/ 1850390 h 4885690"/>
              <a:gd name="connsiteX32" fmla="*/ 1727200 w 1819018"/>
              <a:gd name="connsiteY32" fmla="*/ 1951990 h 4885690"/>
              <a:gd name="connsiteX33" fmla="*/ 1701800 w 1819018"/>
              <a:gd name="connsiteY33" fmla="*/ 2078990 h 4885690"/>
              <a:gd name="connsiteX34" fmla="*/ 1689100 w 1819018"/>
              <a:gd name="connsiteY34" fmla="*/ 2129790 h 4885690"/>
              <a:gd name="connsiteX35" fmla="*/ 1676400 w 1819018"/>
              <a:gd name="connsiteY35" fmla="*/ 2193290 h 4885690"/>
              <a:gd name="connsiteX36" fmla="*/ 1714500 w 1819018"/>
              <a:gd name="connsiteY36" fmla="*/ 3387090 h 4885690"/>
              <a:gd name="connsiteX37" fmla="*/ 1727200 w 1819018"/>
              <a:gd name="connsiteY37" fmla="*/ 3539490 h 4885690"/>
              <a:gd name="connsiteX38" fmla="*/ 1727200 w 1819018"/>
              <a:gd name="connsiteY38" fmla="*/ 4885690 h 4885690"/>
              <a:gd name="connsiteX0" fmla="*/ 0 w 1812668"/>
              <a:gd name="connsiteY0" fmla="*/ 2529 h 4892029"/>
              <a:gd name="connsiteX1" fmla="*/ 927100 w 1812668"/>
              <a:gd name="connsiteY1" fmla="*/ 8879 h 4892029"/>
              <a:gd name="connsiteX2" fmla="*/ 1022350 w 1812668"/>
              <a:gd name="connsiteY2" fmla="*/ 91429 h 4892029"/>
              <a:gd name="connsiteX3" fmla="*/ 1047750 w 1812668"/>
              <a:gd name="connsiteY3" fmla="*/ 167629 h 4892029"/>
              <a:gd name="connsiteX4" fmla="*/ 1085850 w 1812668"/>
              <a:gd name="connsiteY4" fmla="*/ 180329 h 4892029"/>
              <a:gd name="connsiteX5" fmla="*/ 1174750 w 1812668"/>
              <a:gd name="connsiteY5" fmla="*/ 205729 h 4892029"/>
              <a:gd name="connsiteX6" fmla="*/ 1263650 w 1812668"/>
              <a:gd name="connsiteY6" fmla="*/ 180329 h 4892029"/>
              <a:gd name="connsiteX7" fmla="*/ 1377950 w 1812668"/>
              <a:gd name="connsiteY7" fmla="*/ 205729 h 4892029"/>
              <a:gd name="connsiteX8" fmla="*/ 1390650 w 1812668"/>
              <a:gd name="connsiteY8" fmla="*/ 243829 h 4892029"/>
              <a:gd name="connsiteX9" fmla="*/ 1441450 w 1812668"/>
              <a:gd name="connsiteY9" fmla="*/ 332729 h 4892029"/>
              <a:gd name="connsiteX10" fmla="*/ 1416050 w 1812668"/>
              <a:gd name="connsiteY10" fmla="*/ 370829 h 4892029"/>
              <a:gd name="connsiteX11" fmla="*/ 1377950 w 1812668"/>
              <a:gd name="connsiteY11" fmla="*/ 447029 h 4892029"/>
              <a:gd name="connsiteX12" fmla="*/ 1339850 w 1812668"/>
              <a:gd name="connsiteY12" fmla="*/ 472429 h 4892029"/>
              <a:gd name="connsiteX13" fmla="*/ 1327150 w 1812668"/>
              <a:gd name="connsiteY13" fmla="*/ 510529 h 4892029"/>
              <a:gd name="connsiteX14" fmla="*/ 1250950 w 1812668"/>
              <a:gd name="connsiteY14" fmla="*/ 548629 h 4892029"/>
              <a:gd name="connsiteX15" fmla="*/ 1225550 w 1812668"/>
              <a:gd name="connsiteY15" fmla="*/ 624829 h 4892029"/>
              <a:gd name="connsiteX16" fmla="*/ 1212850 w 1812668"/>
              <a:gd name="connsiteY16" fmla="*/ 662929 h 4892029"/>
              <a:gd name="connsiteX17" fmla="*/ 1250950 w 1812668"/>
              <a:gd name="connsiteY17" fmla="*/ 815329 h 4892029"/>
              <a:gd name="connsiteX18" fmla="*/ 1289050 w 1812668"/>
              <a:gd name="connsiteY18" fmla="*/ 840729 h 4892029"/>
              <a:gd name="connsiteX19" fmla="*/ 1365250 w 1812668"/>
              <a:gd name="connsiteY19" fmla="*/ 866129 h 4892029"/>
              <a:gd name="connsiteX20" fmla="*/ 1428750 w 1812668"/>
              <a:gd name="connsiteY20" fmla="*/ 955029 h 4892029"/>
              <a:gd name="connsiteX21" fmla="*/ 1441450 w 1812668"/>
              <a:gd name="connsiteY21" fmla="*/ 1031229 h 4892029"/>
              <a:gd name="connsiteX22" fmla="*/ 1454150 w 1812668"/>
              <a:gd name="connsiteY22" fmla="*/ 1069329 h 4892029"/>
              <a:gd name="connsiteX23" fmla="*/ 1504950 w 1812668"/>
              <a:gd name="connsiteY23" fmla="*/ 1094729 h 4892029"/>
              <a:gd name="connsiteX24" fmla="*/ 1517650 w 1812668"/>
              <a:gd name="connsiteY24" fmla="*/ 1132829 h 4892029"/>
              <a:gd name="connsiteX25" fmla="*/ 1530350 w 1812668"/>
              <a:gd name="connsiteY25" fmla="*/ 1310629 h 4892029"/>
              <a:gd name="connsiteX26" fmla="*/ 1619250 w 1812668"/>
              <a:gd name="connsiteY26" fmla="*/ 1348729 h 4892029"/>
              <a:gd name="connsiteX27" fmla="*/ 1695450 w 1812668"/>
              <a:gd name="connsiteY27" fmla="*/ 1399529 h 4892029"/>
              <a:gd name="connsiteX28" fmla="*/ 1720850 w 1812668"/>
              <a:gd name="connsiteY28" fmla="*/ 1437629 h 4892029"/>
              <a:gd name="connsiteX29" fmla="*/ 1797050 w 1812668"/>
              <a:gd name="connsiteY29" fmla="*/ 1488429 h 4892029"/>
              <a:gd name="connsiteX30" fmla="*/ 1797050 w 1812668"/>
              <a:gd name="connsiteY30" fmla="*/ 1653529 h 4892029"/>
              <a:gd name="connsiteX31" fmla="*/ 1758950 w 1812668"/>
              <a:gd name="connsiteY31" fmla="*/ 1856729 h 4892029"/>
              <a:gd name="connsiteX32" fmla="*/ 1720850 w 1812668"/>
              <a:gd name="connsiteY32" fmla="*/ 1958329 h 4892029"/>
              <a:gd name="connsiteX33" fmla="*/ 1695450 w 1812668"/>
              <a:gd name="connsiteY33" fmla="*/ 2085329 h 4892029"/>
              <a:gd name="connsiteX34" fmla="*/ 1682750 w 1812668"/>
              <a:gd name="connsiteY34" fmla="*/ 2136129 h 4892029"/>
              <a:gd name="connsiteX35" fmla="*/ 1670050 w 1812668"/>
              <a:gd name="connsiteY35" fmla="*/ 2199629 h 4892029"/>
              <a:gd name="connsiteX36" fmla="*/ 1708150 w 1812668"/>
              <a:gd name="connsiteY36" fmla="*/ 3393429 h 4892029"/>
              <a:gd name="connsiteX37" fmla="*/ 1720850 w 1812668"/>
              <a:gd name="connsiteY37" fmla="*/ 3545829 h 4892029"/>
              <a:gd name="connsiteX38" fmla="*/ 1720850 w 1812668"/>
              <a:gd name="connsiteY38" fmla="*/ 4892029 h 4892029"/>
              <a:gd name="connsiteX0" fmla="*/ 0 w 1812668"/>
              <a:gd name="connsiteY0" fmla="*/ 0 h 4889500"/>
              <a:gd name="connsiteX1" fmla="*/ 927100 w 1812668"/>
              <a:gd name="connsiteY1" fmla="*/ 6350 h 4889500"/>
              <a:gd name="connsiteX2" fmla="*/ 1022350 w 1812668"/>
              <a:gd name="connsiteY2" fmla="*/ 88900 h 4889500"/>
              <a:gd name="connsiteX3" fmla="*/ 1047750 w 1812668"/>
              <a:gd name="connsiteY3" fmla="*/ 165100 h 4889500"/>
              <a:gd name="connsiteX4" fmla="*/ 1085850 w 1812668"/>
              <a:gd name="connsiteY4" fmla="*/ 177800 h 4889500"/>
              <a:gd name="connsiteX5" fmla="*/ 1174750 w 1812668"/>
              <a:gd name="connsiteY5" fmla="*/ 203200 h 4889500"/>
              <a:gd name="connsiteX6" fmla="*/ 1263650 w 1812668"/>
              <a:gd name="connsiteY6" fmla="*/ 177800 h 4889500"/>
              <a:gd name="connsiteX7" fmla="*/ 1377950 w 1812668"/>
              <a:gd name="connsiteY7" fmla="*/ 203200 h 4889500"/>
              <a:gd name="connsiteX8" fmla="*/ 1390650 w 1812668"/>
              <a:gd name="connsiteY8" fmla="*/ 241300 h 4889500"/>
              <a:gd name="connsiteX9" fmla="*/ 1441450 w 1812668"/>
              <a:gd name="connsiteY9" fmla="*/ 330200 h 4889500"/>
              <a:gd name="connsiteX10" fmla="*/ 1416050 w 1812668"/>
              <a:gd name="connsiteY10" fmla="*/ 368300 h 4889500"/>
              <a:gd name="connsiteX11" fmla="*/ 1377950 w 1812668"/>
              <a:gd name="connsiteY11" fmla="*/ 444500 h 4889500"/>
              <a:gd name="connsiteX12" fmla="*/ 1339850 w 1812668"/>
              <a:gd name="connsiteY12" fmla="*/ 469900 h 4889500"/>
              <a:gd name="connsiteX13" fmla="*/ 1327150 w 1812668"/>
              <a:gd name="connsiteY13" fmla="*/ 508000 h 4889500"/>
              <a:gd name="connsiteX14" fmla="*/ 1250950 w 1812668"/>
              <a:gd name="connsiteY14" fmla="*/ 546100 h 4889500"/>
              <a:gd name="connsiteX15" fmla="*/ 1225550 w 1812668"/>
              <a:gd name="connsiteY15" fmla="*/ 622300 h 4889500"/>
              <a:gd name="connsiteX16" fmla="*/ 1212850 w 1812668"/>
              <a:gd name="connsiteY16" fmla="*/ 660400 h 4889500"/>
              <a:gd name="connsiteX17" fmla="*/ 1250950 w 1812668"/>
              <a:gd name="connsiteY17" fmla="*/ 812800 h 4889500"/>
              <a:gd name="connsiteX18" fmla="*/ 1289050 w 1812668"/>
              <a:gd name="connsiteY18" fmla="*/ 838200 h 4889500"/>
              <a:gd name="connsiteX19" fmla="*/ 1365250 w 1812668"/>
              <a:gd name="connsiteY19" fmla="*/ 863600 h 4889500"/>
              <a:gd name="connsiteX20" fmla="*/ 1428750 w 1812668"/>
              <a:gd name="connsiteY20" fmla="*/ 952500 h 4889500"/>
              <a:gd name="connsiteX21" fmla="*/ 1441450 w 1812668"/>
              <a:gd name="connsiteY21" fmla="*/ 1028700 h 4889500"/>
              <a:gd name="connsiteX22" fmla="*/ 1454150 w 1812668"/>
              <a:gd name="connsiteY22" fmla="*/ 1066800 h 4889500"/>
              <a:gd name="connsiteX23" fmla="*/ 1504950 w 1812668"/>
              <a:gd name="connsiteY23" fmla="*/ 1092200 h 4889500"/>
              <a:gd name="connsiteX24" fmla="*/ 1517650 w 1812668"/>
              <a:gd name="connsiteY24" fmla="*/ 1130300 h 4889500"/>
              <a:gd name="connsiteX25" fmla="*/ 1530350 w 1812668"/>
              <a:gd name="connsiteY25" fmla="*/ 1308100 h 4889500"/>
              <a:gd name="connsiteX26" fmla="*/ 1619250 w 1812668"/>
              <a:gd name="connsiteY26" fmla="*/ 1346200 h 4889500"/>
              <a:gd name="connsiteX27" fmla="*/ 1695450 w 1812668"/>
              <a:gd name="connsiteY27" fmla="*/ 1397000 h 4889500"/>
              <a:gd name="connsiteX28" fmla="*/ 1720850 w 1812668"/>
              <a:gd name="connsiteY28" fmla="*/ 1435100 h 4889500"/>
              <a:gd name="connsiteX29" fmla="*/ 1797050 w 1812668"/>
              <a:gd name="connsiteY29" fmla="*/ 1485900 h 4889500"/>
              <a:gd name="connsiteX30" fmla="*/ 1797050 w 1812668"/>
              <a:gd name="connsiteY30" fmla="*/ 1651000 h 4889500"/>
              <a:gd name="connsiteX31" fmla="*/ 1758950 w 1812668"/>
              <a:gd name="connsiteY31" fmla="*/ 1854200 h 4889500"/>
              <a:gd name="connsiteX32" fmla="*/ 1720850 w 1812668"/>
              <a:gd name="connsiteY32" fmla="*/ 1955800 h 4889500"/>
              <a:gd name="connsiteX33" fmla="*/ 1695450 w 1812668"/>
              <a:gd name="connsiteY33" fmla="*/ 2082800 h 4889500"/>
              <a:gd name="connsiteX34" fmla="*/ 1682750 w 1812668"/>
              <a:gd name="connsiteY34" fmla="*/ 2133600 h 4889500"/>
              <a:gd name="connsiteX35" fmla="*/ 1670050 w 1812668"/>
              <a:gd name="connsiteY35" fmla="*/ 2197100 h 4889500"/>
              <a:gd name="connsiteX36" fmla="*/ 1708150 w 1812668"/>
              <a:gd name="connsiteY36" fmla="*/ 3390900 h 4889500"/>
              <a:gd name="connsiteX37" fmla="*/ 1720850 w 1812668"/>
              <a:gd name="connsiteY37" fmla="*/ 3543300 h 4889500"/>
              <a:gd name="connsiteX38" fmla="*/ 1720850 w 1812668"/>
              <a:gd name="connsiteY38" fmla="*/ 4889500 h 4889500"/>
              <a:gd name="connsiteX0" fmla="*/ 0 w 1812668"/>
              <a:gd name="connsiteY0" fmla="*/ 0 h 4889500"/>
              <a:gd name="connsiteX1" fmla="*/ 927100 w 1812668"/>
              <a:gd name="connsiteY1" fmla="*/ 6350 h 4889500"/>
              <a:gd name="connsiteX2" fmla="*/ 1022350 w 1812668"/>
              <a:gd name="connsiteY2" fmla="*/ 88900 h 4889500"/>
              <a:gd name="connsiteX3" fmla="*/ 1047750 w 1812668"/>
              <a:gd name="connsiteY3" fmla="*/ 165100 h 4889500"/>
              <a:gd name="connsiteX4" fmla="*/ 1085850 w 1812668"/>
              <a:gd name="connsiteY4" fmla="*/ 177800 h 4889500"/>
              <a:gd name="connsiteX5" fmla="*/ 1174750 w 1812668"/>
              <a:gd name="connsiteY5" fmla="*/ 203200 h 4889500"/>
              <a:gd name="connsiteX6" fmla="*/ 1263650 w 1812668"/>
              <a:gd name="connsiteY6" fmla="*/ 177800 h 4889500"/>
              <a:gd name="connsiteX7" fmla="*/ 1377950 w 1812668"/>
              <a:gd name="connsiteY7" fmla="*/ 203200 h 4889500"/>
              <a:gd name="connsiteX8" fmla="*/ 1390650 w 1812668"/>
              <a:gd name="connsiteY8" fmla="*/ 241300 h 4889500"/>
              <a:gd name="connsiteX9" fmla="*/ 1441450 w 1812668"/>
              <a:gd name="connsiteY9" fmla="*/ 330200 h 4889500"/>
              <a:gd name="connsiteX10" fmla="*/ 1416050 w 1812668"/>
              <a:gd name="connsiteY10" fmla="*/ 368300 h 4889500"/>
              <a:gd name="connsiteX11" fmla="*/ 1377950 w 1812668"/>
              <a:gd name="connsiteY11" fmla="*/ 444500 h 4889500"/>
              <a:gd name="connsiteX12" fmla="*/ 1339850 w 1812668"/>
              <a:gd name="connsiteY12" fmla="*/ 469900 h 4889500"/>
              <a:gd name="connsiteX13" fmla="*/ 1327150 w 1812668"/>
              <a:gd name="connsiteY13" fmla="*/ 508000 h 4889500"/>
              <a:gd name="connsiteX14" fmla="*/ 1250950 w 1812668"/>
              <a:gd name="connsiteY14" fmla="*/ 546100 h 4889500"/>
              <a:gd name="connsiteX15" fmla="*/ 1225550 w 1812668"/>
              <a:gd name="connsiteY15" fmla="*/ 622300 h 4889500"/>
              <a:gd name="connsiteX16" fmla="*/ 1212850 w 1812668"/>
              <a:gd name="connsiteY16" fmla="*/ 660400 h 4889500"/>
              <a:gd name="connsiteX17" fmla="*/ 1250950 w 1812668"/>
              <a:gd name="connsiteY17" fmla="*/ 812800 h 4889500"/>
              <a:gd name="connsiteX18" fmla="*/ 1289050 w 1812668"/>
              <a:gd name="connsiteY18" fmla="*/ 838200 h 4889500"/>
              <a:gd name="connsiteX19" fmla="*/ 1365250 w 1812668"/>
              <a:gd name="connsiteY19" fmla="*/ 863600 h 4889500"/>
              <a:gd name="connsiteX20" fmla="*/ 1428750 w 1812668"/>
              <a:gd name="connsiteY20" fmla="*/ 952500 h 4889500"/>
              <a:gd name="connsiteX21" fmla="*/ 1441450 w 1812668"/>
              <a:gd name="connsiteY21" fmla="*/ 1028700 h 4889500"/>
              <a:gd name="connsiteX22" fmla="*/ 1454150 w 1812668"/>
              <a:gd name="connsiteY22" fmla="*/ 1066800 h 4889500"/>
              <a:gd name="connsiteX23" fmla="*/ 1504950 w 1812668"/>
              <a:gd name="connsiteY23" fmla="*/ 1092200 h 4889500"/>
              <a:gd name="connsiteX24" fmla="*/ 1517650 w 1812668"/>
              <a:gd name="connsiteY24" fmla="*/ 1130300 h 4889500"/>
              <a:gd name="connsiteX25" fmla="*/ 1530350 w 1812668"/>
              <a:gd name="connsiteY25" fmla="*/ 1308100 h 4889500"/>
              <a:gd name="connsiteX26" fmla="*/ 1619250 w 1812668"/>
              <a:gd name="connsiteY26" fmla="*/ 1346200 h 4889500"/>
              <a:gd name="connsiteX27" fmla="*/ 1695450 w 1812668"/>
              <a:gd name="connsiteY27" fmla="*/ 1397000 h 4889500"/>
              <a:gd name="connsiteX28" fmla="*/ 1720850 w 1812668"/>
              <a:gd name="connsiteY28" fmla="*/ 1435100 h 4889500"/>
              <a:gd name="connsiteX29" fmla="*/ 1797050 w 1812668"/>
              <a:gd name="connsiteY29" fmla="*/ 1485900 h 4889500"/>
              <a:gd name="connsiteX30" fmla="*/ 1797050 w 1812668"/>
              <a:gd name="connsiteY30" fmla="*/ 1651000 h 4889500"/>
              <a:gd name="connsiteX31" fmla="*/ 1758950 w 1812668"/>
              <a:gd name="connsiteY31" fmla="*/ 1854200 h 4889500"/>
              <a:gd name="connsiteX32" fmla="*/ 1720850 w 1812668"/>
              <a:gd name="connsiteY32" fmla="*/ 1955800 h 4889500"/>
              <a:gd name="connsiteX33" fmla="*/ 1695450 w 1812668"/>
              <a:gd name="connsiteY33" fmla="*/ 2082800 h 4889500"/>
              <a:gd name="connsiteX34" fmla="*/ 1682750 w 1812668"/>
              <a:gd name="connsiteY34" fmla="*/ 2133600 h 4889500"/>
              <a:gd name="connsiteX35" fmla="*/ 1670050 w 1812668"/>
              <a:gd name="connsiteY35" fmla="*/ 2197100 h 4889500"/>
              <a:gd name="connsiteX36" fmla="*/ 1708150 w 1812668"/>
              <a:gd name="connsiteY36" fmla="*/ 3390900 h 4889500"/>
              <a:gd name="connsiteX37" fmla="*/ 1720850 w 1812668"/>
              <a:gd name="connsiteY37" fmla="*/ 3543300 h 4889500"/>
              <a:gd name="connsiteX38" fmla="*/ 1720850 w 1812668"/>
              <a:gd name="connsiteY38" fmla="*/ 4889500 h 4889500"/>
              <a:gd name="connsiteX0" fmla="*/ 0 w 1812668"/>
              <a:gd name="connsiteY0" fmla="*/ 0 h 4889500"/>
              <a:gd name="connsiteX1" fmla="*/ 927100 w 1812668"/>
              <a:gd name="connsiteY1" fmla="*/ 6350 h 4889500"/>
              <a:gd name="connsiteX2" fmla="*/ 1022350 w 1812668"/>
              <a:gd name="connsiteY2" fmla="*/ 88900 h 4889500"/>
              <a:gd name="connsiteX3" fmla="*/ 1047750 w 1812668"/>
              <a:gd name="connsiteY3" fmla="*/ 165100 h 4889500"/>
              <a:gd name="connsiteX4" fmla="*/ 1085850 w 1812668"/>
              <a:gd name="connsiteY4" fmla="*/ 177800 h 4889500"/>
              <a:gd name="connsiteX5" fmla="*/ 1174750 w 1812668"/>
              <a:gd name="connsiteY5" fmla="*/ 203200 h 4889500"/>
              <a:gd name="connsiteX6" fmla="*/ 1263650 w 1812668"/>
              <a:gd name="connsiteY6" fmla="*/ 177800 h 4889500"/>
              <a:gd name="connsiteX7" fmla="*/ 1377950 w 1812668"/>
              <a:gd name="connsiteY7" fmla="*/ 203200 h 4889500"/>
              <a:gd name="connsiteX8" fmla="*/ 1390650 w 1812668"/>
              <a:gd name="connsiteY8" fmla="*/ 241300 h 4889500"/>
              <a:gd name="connsiteX9" fmla="*/ 1441450 w 1812668"/>
              <a:gd name="connsiteY9" fmla="*/ 330200 h 4889500"/>
              <a:gd name="connsiteX10" fmla="*/ 1416050 w 1812668"/>
              <a:gd name="connsiteY10" fmla="*/ 368300 h 4889500"/>
              <a:gd name="connsiteX11" fmla="*/ 1377950 w 1812668"/>
              <a:gd name="connsiteY11" fmla="*/ 444500 h 4889500"/>
              <a:gd name="connsiteX12" fmla="*/ 1339850 w 1812668"/>
              <a:gd name="connsiteY12" fmla="*/ 469900 h 4889500"/>
              <a:gd name="connsiteX13" fmla="*/ 1327150 w 1812668"/>
              <a:gd name="connsiteY13" fmla="*/ 508000 h 4889500"/>
              <a:gd name="connsiteX14" fmla="*/ 1250950 w 1812668"/>
              <a:gd name="connsiteY14" fmla="*/ 546100 h 4889500"/>
              <a:gd name="connsiteX15" fmla="*/ 1225550 w 1812668"/>
              <a:gd name="connsiteY15" fmla="*/ 622300 h 4889500"/>
              <a:gd name="connsiteX16" fmla="*/ 1212850 w 1812668"/>
              <a:gd name="connsiteY16" fmla="*/ 660400 h 4889500"/>
              <a:gd name="connsiteX17" fmla="*/ 1250950 w 1812668"/>
              <a:gd name="connsiteY17" fmla="*/ 812800 h 4889500"/>
              <a:gd name="connsiteX18" fmla="*/ 1289050 w 1812668"/>
              <a:gd name="connsiteY18" fmla="*/ 838200 h 4889500"/>
              <a:gd name="connsiteX19" fmla="*/ 1365250 w 1812668"/>
              <a:gd name="connsiteY19" fmla="*/ 863600 h 4889500"/>
              <a:gd name="connsiteX20" fmla="*/ 1428750 w 1812668"/>
              <a:gd name="connsiteY20" fmla="*/ 952500 h 4889500"/>
              <a:gd name="connsiteX21" fmla="*/ 1441450 w 1812668"/>
              <a:gd name="connsiteY21" fmla="*/ 1028700 h 4889500"/>
              <a:gd name="connsiteX22" fmla="*/ 1454150 w 1812668"/>
              <a:gd name="connsiteY22" fmla="*/ 1066800 h 4889500"/>
              <a:gd name="connsiteX23" fmla="*/ 1504950 w 1812668"/>
              <a:gd name="connsiteY23" fmla="*/ 1092200 h 4889500"/>
              <a:gd name="connsiteX24" fmla="*/ 1517650 w 1812668"/>
              <a:gd name="connsiteY24" fmla="*/ 1130300 h 4889500"/>
              <a:gd name="connsiteX25" fmla="*/ 1530350 w 1812668"/>
              <a:gd name="connsiteY25" fmla="*/ 1308100 h 4889500"/>
              <a:gd name="connsiteX26" fmla="*/ 1619250 w 1812668"/>
              <a:gd name="connsiteY26" fmla="*/ 1346200 h 4889500"/>
              <a:gd name="connsiteX27" fmla="*/ 1695450 w 1812668"/>
              <a:gd name="connsiteY27" fmla="*/ 1397000 h 4889500"/>
              <a:gd name="connsiteX28" fmla="*/ 1720850 w 1812668"/>
              <a:gd name="connsiteY28" fmla="*/ 1435100 h 4889500"/>
              <a:gd name="connsiteX29" fmla="*/ 1797050 w 1812668"/>
              <a:gd name="connsiteY29" fmla="*/ 1485900 h 4889500"/>
              <a:gd name="connsiteX30" fmla="*/ 1797050 w 1812668"/>
              <a:gd name="connsiteY30" fmla="*/ 1651000 h 4889500"/>
              <a:gd name="connsiteX31" fmla="*/ 1758950 w 1812668"/>
              <a:gd name="connsiteY31" fmla="*/ 1854200 h 4889500"/>
              <a:gd name="connsiteX32" fmla="*/ 1720850 w 1812668"/>
              <a:gd name="connsiteY32" fmla="*/ 1955800 h 4889500"/>
              <a:gd name="connsiteX33" fmla="*/ 1695450 w 1812668"/>
              <a:gd name="connsiteY33" fmla="*/ 2082800 h 4889500"/>
              <a:gd name="connsiteX34" fmla="*/ 1682750 w 1812668"/>
              <a:gd name="connsiteY34" fmla="*/ 2133600 h 4889500"/>
              <a:gd name="connsiteX35" fmla="*/ 1670050 w 1812668"/>
              <a:gd name="connsiteY35" fmla="*/ 2197100 h 4889500"/>
              <a:gd name="connsiteX36" fmla="*/ 1708150 w 1812668"/>
              <a:gd name="connsiteY36" fmla="*/ 3390900 h 4889500"/>
              <a:gd name="connsiteX37" fmla="*/ 1720850 w 1812668"/>
              <a:gd name="connsiteY37" fmla="*/ 3543300 h 4889500"/>
              <a:gd name="connsiteX38" fmla="*/ 1720850 w 1812668"/>
              <a:gd name="connsiteY38" fmla="*/ 4889500 h 4889500"/>
              <a:gd name="connsiteX0" fmla="*/ 0 w 1812668"/>
              <a:gd name="connsiteY0" fmla="*/ 0 h 4889500"/>
              <a:gd name="connsiteX1" fmla="*/ 927100 w 1812668"/>
              <a:gd name="connsiteY1" fmla="*/ 6350 h 4889500"/>
              <a:gd name="connsiteX2" fmla="*/ 1022350 w 1812668"/>
              <a:gd name="connsiteY2" fmla="*/ 88900 h 4889500"/>
              <a:gd name="connsiteX3" fmla="*/ 1047750 w 1812668"/>
              <a:gd name="connsiteY3" fmla="*/ 165100 h 4889500"/>
              <a:gd name="connsiteX4" fmla="*/ 1085850 w 1812668"/>
              <a:gd name="connsiteY4" fmla="*/ 177800 h 4889500"/>
              <a:gd name="connsiteX5" fmla="*/ 1174750 w 1812668"/>
              <a:gd name="connsiteY5" fmla="*/ 203200 h 4889500"/>
              <a:gd name="connsiteX6" fmla="*/ 1263650 w 1812668"/>
              <a:gd name="connsiteY6" fmla="*/ 177800 h 4889500"/>
              <a:gd name="connsiteX7" fmla="*/ 1377950 w 1812668"/>
              <a:gd name="connsiteY7" fmla="*/ 203200 h 4889500"/>
              <a:gd name="connsiteX8" fmla="*/ 1390650 w 1812668"/>
              <a:gd name="connsiteY8" fmla="*/ 241300 h 4889500"/>
              <a:gd name="connsiteX9" fmla="*/ 1441450 w 1812668"/>
              <a:gd name="connsiteY9" fmla="*/ 330200 h 4889500"/>
              <a:gd name="connsiteX10" fmla="*/ 1416050 w 1812668"/>
              <a:gd name="connsiteY10" fmla="*/ 368300 h 4889500"/>
              <a:gd name="connsiteX11" fmla="*/ 1377950 w 1812668"/>
              <a:gd name="connsiteY11" fmla="*/ 444500 h 4889500"/>
              <a:gd name="connsiteX12" fmla="*/ 1339850 w 1812668"/>
              <a:gd name="connsiteY12" fmla="*/ 469900 h 4889500"/>
              <a:gd name="connsiteX13" fmla="*/ 1327150 w 1812668"/>
              <a:gd name="connsiteY13" fmla="*/ 508000 h 4889500"/>
              <a:gd name="connsiteX14" fmla="*/ 1250950 w 1812668"/>
              <a:gd name="connsiteY14" fmla="*/ 546100 h 4889500"/>
              <a:gd name="connsiteX15" fmla="*/ 1225550 w 1812668"/>
              <a:gd name="connsiteY15" fmla="*/ 622300 h 4889500"/>
              <a:gd name="connsiteX16" fmla="*/ 1212850 w 1812668"/>
              <a:gd name="connsiteY16" fmla="*/ 660400 h 4889500"/>
              <a:gd name="connsiteX17" fmla="*/ 1250950 w 1812668"/>
              <a:gd name="connsiteY17" fmla="*/ 812800 h 4889500"/>
              <a:gd name="connsiteX18" fmla="*/ 1289050 w 1812668"/>
              <a:gd name="connsiteY18" fmla="*/ 838200 h 4889500"/>
              <a:gd name="connsiteX19" fmla="*/ 1365250 w 1812668"/>
              <a:gd name="connsiteY19" fmla="*/ 863600 h 4889500"/>
              <a:gd name="connsiteX20" fmla="*/ 1428750 w 1812668"/>
              <a:gd name="connsiteY20" fmla="*/ 952500 h 4889500"/>
              <a:gd name="connsiteX21" fmla="*/ 1441450 w 1812668"/>
              <a:gd name="connsiteY21" fmla="*/ 1028700 h 4889500"/>
              <a:gd name="connsiteX22" fmla="*/ 1454150 w 1812668"/>
              <a:gd name="connsiteY22" fmla="*/ 1066800 h 4889500"/>
              <a:gd name="connsiteX23" fmla="*/ 1504950 w 1812668"/>
              <a:gd name="connsiteY23" fmla="*/ 1092200 h 4889500"/>
              <a:gd name="connsiteX24" fmla="*/ 1517650 w 1812668"/>
              <a:gd name="connsiteY24" fmla="*/ 1130300 h 4889500"/>
              <a:gd name="connsiteX25" fmla="*/ 1530350 w 1812668"/>
              <a:gd name="connsiteY25" fmla="*/ 1308100 h 4889500"/>
              <a:gd name="connsiteX26" fmla="*/ 1619250 w 1812668"/>
              <a:gd name="connsiteY26" fmla="*/ 1346200 h 4889500"/>
              <a:gd name="connsiteX27" fmla="*/ 1695450 w 1812668"/>
              <a:gd name="connsiteY27" fmla="*/ 1397000 h 4889500"/>
              <a:gd name="connsiteX28" fmla="*/ 1720850 w 1812668"/>
              <a:gd name="connsiteY28" fmla="*/ 1435100 h 4889500"/>
              <a:gd name="connsiteX29" fmla="*/ 1797050 w 1812668"/>
              <a:gd name="connsiteY29" fmla="*/ 1485900 h 4889500"/>
              <a:gd name="connsiteX30" fmla="*/ 1797050 w 1812668"/>
              <a:gd name="connsiteY30" fmla="*/ 1651000 h 4889500"/>
              <a:gd name="connsiteX31" fmla="*/ 1758950 w 1812668"/>
              <a:gd name="connsiteY31" fmla="*/ 1854200 h 4889500"/>
              <a:gd name="connsiteX32" fmla="*/ 1695450 w 1812668"/>
              <a:gd name="connsiteY32" fmla="*/ 2082800 h 4889500"/>
              <a:gd name="connsiteX33" fmla="*/ 1682750 w 1812668"/>
              <a:gd name="connsiteY33" fmla="*/ 2133600 h 4889500"/>
              <a:gd name="connsiteX34" fmla="*/ 1670050 w 1812668"/>
              <a:gd name="connsiteY34" fmla="*/ 2197100 h 4889500"/>
              <a:gd name="connsiteX35" fmla="*/ 1708150 w 1812668"/>
              <a:gd name="connsiteY35" fmla="*/ 3390900 h 4889500"/>
              <a:gd name="connsiteX36" fmla="*/ 1720850 w 1812668"/>
              <a:gd name="connsiteY36" fmla="*/ 3543300 h 4889500"/>
              <a:gd name="connsiteX37" fmla="*/ 1720850 w 1812668"/>
              <a:gd name="connsiteY37" fmla="*/ 4889500 h 4889500"/>
              <a:gd name="connsiteX0" fmla="*/ 0 w 1812668"/>
              <a:gd name="connsiteY0" fmla="*/ 0 h 4889500"/>
              <a:gd name="connsiteX1" fmla="*/ 927100 w 1812668"/>
              <a:gd name="connsiteY1" fmla="*/ 6350 h 4889500"/>
              <a:gd name="connsiteX2" fmla="*/ 1022350 w 1812668"/>
              <a:gd name="connsiteY2" fmla="*/ 88900 h 4889500"/>
              <a:gd name="connsiteX3" fmla="*/ 1047750 w 1812668"/>
              <a:gd name="connsiteY3" fmla="*/ 165100 h 4889500"/>
              <a:gd name="connsiteX4" fmla="*/ 1085850 w 1812668"/>
              <a:gd name="connsiteY4" fmla="*/ 177800 h 4889500"/>
              <a:gd name="connsiteX5" fmla="*/ 1174750 w 1812668"/>
              <a:gd name="connsiteY5" fmla="*/ 203200 h 4889500"/>
              <a:gd name="connsiteX6" fmla="*/ 1263650 w 1812668"/>
              <a:gd name="connsiteY6" fmla="*/ 177800 h 4889500"/>
              <a:gd name="connsiteX7" fmla="*/ 1377950 w 1812668"/>
              <a:gd name="connsiteY7" fmla="*/ 203200 h 4889500"/>
              <a:gd name="connsiteX8" fmla="*/ 1390650 w 1812668"/>
              <a:gd name="connsiteY8" fmla="*/ 241300 h 4889500"/>
              <a:gd name="connsiteX9" fmla="*/ 1441450 w 1812668"/>
              <a:gd name="connsiteY9" fmla="*/ 330200 h 4889500"/>
              <a:gd name="connsiteX10" fmla="*/ 1416050 w 1812668"/>
              <a:gd name="connsiteY10" fmla="*/ 368300 h 4889500"/>
              <a:gd name="connsiteX11" fmla="*/ 1377950 w 1812668"/>
              <a:gd name="connsiteY11" fmla="*/ 444500 h 4889500"/>
              <a:gd name="connsiteX12" fmla="*/ 1339850 w 1812668"/>
              <a:gd name="connsiteY12" fmla="*/ 469900 h 4889500"/>
              <a:gd name="connsiteX13" fmla="*/ 1327150 w 1812668"/>
              <a:gd name="connsiteY13" fmla="*/ 508000 h 4889500"/>
              <a:gd name="connsiteX14" fmla="*/ 1250950 w 1812668"/>
              <a:gd name="connsiteY14" fmla="*/ 546100 h 4889500"/>
              <a:gd name="connsiteX15" fmla="*/ 1225550 w 1812668"/>
              <a:gd name="connsiteY15" fmla="*/ 622300 h 4889500"/>
              <a:gd name="connsiteX16" fmla="*/ 1212850 w 1812668"/>
              <a:gd name="connsiteY16" fmla="*/ 660400 h 4889500"/>
              <a:gd name="connsiteX17" fmla="*/ 1250950 w 1812668"/>
              <a:gd name="connsiteY17" fmla="*/ 812800 h 4889500"/>
              <a:gd name="connsiteX18" fmla="*/ 1289050 w 1812668"/>
              <a:gd name="connsiteY18" fmla="*/ 838200 h 4889500"/>
              <a:gd name="connsiteX19" fmla="*/ 1365250 w 1812668"/>
              <a:gd name="connsiteY19" fmla="*/ 863600 h 4889500"/>
              <a:gd name="connsiteX20" fmla="*/ 1428750 w 1812668"/>
              <a:gd name="connsiteY20" fmla="*/ 952500 h 4889500"/>
              <a:gd name="connsiteX21" fmla="*/ 1441450 w 1812668"/>
              <a:gd name="connsiteY21" fmla="*/ 1028700 h 4889500"/>
              <a:gd name="connsiteX22" fmla="*/ 1454150 w 1812668"/>
              <a:gd name="connsiteY22" fmla="*/ 1066800 h 4889500"/>
              <a:gd name="connsiteX23" fmla="*/ 1504950 w 1812668"/>
              <a:gd name="connsiteY23" fmla="*/ 1092200 h 4889500"/>
              <a:gd name="connsiteX24" fmla="*/ 1517650 w 1812668"/>
              <a:gd name="connsiteY24" fmla="*/ 1130300 h 4889500"/>
              <a:gd name="connsiteX25" fmla="*/ 1530350 w 1812668"/>
              <a:gd name="connsiteY25" fmla="*/ 1308100 h 4889500"/>
              <a:gd name="connsiteX26" fmla="*/ 1619250 w 1812668"/>
              <a:gd name="connsiteY26" fmla="*/ 1346200 h 4889500"/>
              <a:gd name="connsiteX27" fmla="*/ 1695450 w 1812668"/>
              <a:gd name="connsiteY27" fmla="*/ 1397000 h 4889500"/>
              <a:gd name="connsiteX28" fmla="*/ 1720850 w 1812668"/>
              <a:gd name="connsiteY28" fmla="*/ 1435100 h 4889500"/>
              <a:gd name="connsiteX29" fmla="*/ 1797050 w 1812668"/>
              <a:gd name="connsiteY29" fmla="*/ 1485900 h 4889500"/>
              <a:gd name="connsiteX30" fmla="*/ 1797050 w 1812668"/>
              <a:gd name="connsiteY30" fmla="*/ 1651000 h 4889500"/>
              <a:gd name="connsiteX31" fmla="*/ 1758950 w 1812668"/>
              <a:gd name="connsiteY31" fmla="*/ 1854200 h 4889500"/>
              <a:gd name="connsiteX32" fmla="*/ 1682750 w 1812668"/>
              <a:gd name="connsiteY32" fmla="*/ 2133600 h 4889500"/>
              <a:gd name="connsiteX33" fmla="*/ 1670050 w 1812668"/>
              <a:gd name="connsiteY33" fmla="*/ 2197100 h 4889500"/>
              <a:gd name="connsiteX34" fmla="*/ 1708150 w 1812668"/>
              <a:gd name="connsiteY34" fmla="*/ 3390900 h 4889500"/>
              <a:gd name="connsiteX35" fmla="*/ 1720850 w 1812668"/>
              <a:gd name="connsiteY35" fmla="*/ 3543300 h 4889500"/>
              <a:gd name="connsiteX36" fmla="*/ 1720850 w 1812668"/>
              <a:gd name="connsiteY36" fmla="*/ 4889500 h 4889500"/>
              <a:gd name="connsiteX0" fmla="*/ 0 w 1812668"/>
              <a:gd name="connsiteY0" fmla="*/ 0 h 4889500"/>
              <a:gd name="connsiteX1" fmla="*/ 927100 w 1812668"/>
              <a:gd name="connsiteY1" fmla="*/ 6350 h 4889500"/>
              <a:gd name="connsiteX2" fmla="*/ 1022350 w 1812668"/>
              <a:gd name="connsiteY2" fmla="*/ 88900 h 4889500"/>
              <a:gd name="connsiteX3" fmla="*/ 1047750 w 1812668"/>
              <a:gd name="connsiteY3" fmla="*/ 165100 h 4889500"/>
              <a:gd name="connsiteX4" fmla="*/ 1085850 w 1812668"/>
              <a:gd name="connsiteY4" fmla="*/ 177800 h 4889500"/>
              <a:gd name="connsiteX5" fmla="*/ 1174750 w 1812668"/>
              <a:gd name="connsiteY5" fmla="*/ 203200 h 4889500"/>
              <a:gd name="connsiteX6" fmla="*/ 1263650 w 1812668"/>
              <a:gd name="connsiteY6" fmla="*/ 177800 h 4889500"/>
              <a:gd name="connsiteX7" fmla="*/ 1377950 w 1812668"/>
              <a:gd name="connsiteY7" fmla="*/ 203200 h 4889500"/>
              <a:gd name="connsiteX8" fmla="*/ 1390650 w 1812668"/>
              <a:gd name="connsiteY8" fmla="*/ 241300 h 4889500"/>
              <a:gd name="connsiteX9" fmla="*/ 1441450 w 1812668"/>
              <a:gd name="connsiteY9" fmla="*/ 330200 h 4889500"/>
              <a:gd name="connsiteX10" fmla="*/ 1416050 w 1812668"/>
              <a:gd name="connsiteY10" fmla="*/ 368300 h 4889500"/>
              <a:gd name="connsiteX11" fmla="*/ 1377950 w 1812668"/>
              <a:gd name="connsiteY11" fmla="*/ 444500 h 4889500"/>
              <a:gd name="connsiteX12" fmla="*/ 1339850 w 1812668"/>
              <a:gd name="connsiteY12" fmla="*/ 469900 h 4889500"/>
              <a:gd name="connsiteX13" fmla="*/ 1327150 w 1812668"/>
              <a:gd name="connsiteY13" fmla="*/ 508000 h 4889500"/>
              <a:gd name="connsiteX14" fmla="*/ 1250950 w 1812668"/>
              <a:gd name="connsiteY14" fmla="*/ 546100 h 4889500"/>
              <a:gd name="connsiteX15" fmla="*/ 1225550 w 1812668"/>
              <a:gd name="connsiteY15" fmla="*/ 622300 h 4889500"/>
              <a:gd name="connsiteX16" fmla="*/ 1212850 w 1812668"/>
              <a:gd name="connsiteY16" fmla="*/ 660400 h 4889500"/>
              <a:gd name="connsiteX17" fmla="*/ 1250950 w 1812668"/>
              <a:gd name="connsiteY17" fmla="*/ 812800 h 4889500"/>
              <a:gd name="connsiteX18" fmla="*/ 1289050 w 1812668"/>
              <a:gd name="connsiteY18" fmla="*/ 838200 h 4889500"/>
              <a:gd name="connsiteX19" fmla="*/ 1365250 w 1812668"/>
              <a:gd name="connsiteY19" fmla="*/ 863600 h 4889500"/>
              <a:gd name="connsiteX20" fmla="*/ 1428750 w 1812668"/>
              <a:gd name="connsiteY20" fmla="*/ 952500 h 4889500"/>
              <a:gd name="connsiteX21" fmla="*/ 1441450 w 1812668"/>
              <a:gd name="connsiteY21" fmla="*/ 1028700 h 4889500"/>
              <a:gd name="connsiteX22" fmla="*/ 1454150 w 1812668"/>
              <a:gd name="connsiteY22" fmla="*/ 1066800 h 4889500"/>
              <a:gd name="connsiteX23" fmla="*/ 1504950 w 1812668"/>
              <a:gd name="connsiteY23" fmla="*/ 1092200 h 4889500"/>
              <a:gd name="connsiteX24" fmla="*/ 1517650 w 1812668"/>
              <a:gd name="connsiteY24" fmla="*/ 1130300 h 4889500"/>
              <a:gd name="connsiteX25" fmla="*/ 1530350 w 1812668"/>
              <a:gd name="connsiteY25" fmla="*/ 1308100 h 4889500"/>
              <a:gd name="connsiteX26" fmla="*/ 1619250 w 1812668"/>
              <a:gd name="connsiteY26" fmla="*/ 1346200 h 4889500"/>
              <a:gd name="connsiteX27" fmla="*/ 1695450 w 1812668"/>
              <a:gd name="connsiteY27" fmla="*/ 1397000 h 4889500"/>
              <a:gd name="connsiteX28" fmla="*/ 1720850 w 1812668"/>
              <a:gd name="connsiteY28" fmla="*/ 1435100 h 4889500"/>
              <a:gd name="connsiteX29" fmla="*/ 1797050 w 1812668"/>
              <a:gd name="connsiteY29" fmla="*/ 1485900 h 4889500"/>
              <a:gd name="connsiteX30" fmla="*/ 1797050 w 1812668"/>
              <a:gd name="connsiteY30" fmla="*/ 1651000 h 4889500"/>
              <a:gd name="connsiteX31" fmla="*/ 1758950 w 1812668"/>
              <a:gd name="connsiteY31" fmla="*/ 1854200 h 4889500"/>
              <a:gd name="connsiteX32" fmla="*/ 1670050 w 1812668"/>
              <a:gd name="connsiteY32" fmla="*/ 2197100 h 4889500"/>
              <a:gd name="connsiteX33" fmla="*/ 1708150 w 1812668"/>
              <a:gd name="connsiteY33" fmla="*/ 3390900 h 4889500"/>
              <a:gd name="connsiteX34" fmla="*/ 1720850 w 1812668"/>
              <a:gd name="connsiteY34" fmla="*/ 3543300 h 4889500"/>
              <a:gd name="connsiteX35" fmla="*/ 1720850 w 1812668"/>
              <a:gd name="connsiteY35" fmla="*/ 4889500 h 4889500"/>
              <a:gd name="connsiteX0" fmla="*/ 0 w 1812668"/>
              <a:gd name="connsiteY0" fmla="*/ 0 h 4889500"/>
              <a:gd name="connsiteX1" fmla="*/ 927100 w 1812668"/>
              <a:gd name="connsiteY1" fmla="*/ 6350 h 4889500"/>
              <a:gd name="connsiteX2" fmla="*/ 1022350 w 1812668"/>
              <a:gd name="connsiteY2" fmla="*/ 88900 h 4889500"/>
              <a:gd name="connsiteX3" fmla="*/ 1047750 w 1812668"/>
              <a:gd name="connsiteY3" fmla="*/ 165100 h 4889500"/>
              <a:gd name="connsiteX4" fmla="*/ 1085850 w 1812668"/>
              <a:gd name="connsiteY4" fmla="*/ 177800 h 4889500"/>
              <a:gd name="connsiteX5" fmla="*/ 1174750 w 1812668"/>
              <a:gd name="connsiteY5" fmla="*/ 203200 h 4889500"/>
              <a:gd name="connsiteX6" fmla="*/ 1263650 w 1812668"/>
              <a:gd name="connsiteY6" fmla="*/ 177800 h 4889500"/>
              <a:gd name="connsiteX7" fmla="*/ 1377950 w 1812668"/>
              <a:gd name="connsiteY7" fmla="*/ 203200 h 4889500"/>
              <a:gd name="connsiteX8" fmla="*/ 1390650 w 1812668"/>
              <a:gd name="connsiteY8" fmla="*/ 241300 h 4889500"/>
              <a:gd name="connsiteX9" fmla="*/ 1441450 w 1812668"/>
              <a:gd name="connsiteY9" fmla="*/ 330200 h 4889500"/>
              <a:gd name="connsiteX10" fmla="*/ 1416050 w 1812668"/>
              <a:gd name="connsiteY10" fmla="*/ 368300 h 4889500"/>
              <a:gd name="connsiteX11" fmla="*/ 1377950 w 1812668"/>
              <a:gd name="connsiteY11" fmla="*/ 444500 h 4889500"/>
              <a:gd name="connsiteX12" fmla="*/ 1339850 w 1812668"/>
              <a:gd name="connsiteY12" fmla="*/ 469900 h 4889500"/>
              <a:gd name="connsiteX13" fmla="*/ 1327150 w 1812668"/>
              <a:gd name="connsiteY13" fmla="*/ 508000 h 4889500"/>
              <a:gd name="connsiteX14" fmla="*/ 1250950 w 1812668"/>
              <a:gd name="connsiteY14" fmla="*/ 546100 h 4889500"/>
              <a:gd name="connsiteX15" fmla="*/ 1225550 w 1812668"/>
              <a:gd name="connsiteY15" fmla="*/ 622300 h 4889500"/>
              <a:gd name="connsiteX16" fmla="*/ 1212850 w 1812668"/>
              <a:gd name="connsiteY16" fmla="*/ 660400 h 4889500"/>
              <a:gd name="connsiteX17" fmla="*/ 1250950 w 1812668"/>
              <a:gd name="connsiteY17" fmla="*/ 812800 h 4889500"/>
              <a:gd name="connsiteX18" fmla="*/ 1289050 w 1812668"/>
              <a:gd name="connsiteY18" fmla="*/ 838200 h 4889500"/>
              <a:gd name="connsiteX19" fmla="*/ 1365250 w 1812668"/>
              <a:gd name="connsiteY19" fmla="*/ 863600 h 4889500"/>
              <a:gd name="connsiteX20" fmla="*/ 1428750 w 1812668"/>
              <a:gd name="connsiteY20" fmla="*/ 952500 h 4889500"/>
              <a:gd name="connsiteX21" fmla="*/ 1441450 w 1812668"/>
              <a:gd name="connsiteY21" fmla="*/ 1028700 h 4889500"/>
              <a:gd name="connsiteX22" fmla="*/ 1454150 w 1812668"/>
              <a:gd name="connsiteY22" fmla="*/ 1066800 h 4889500"/>
              <a:gd name="connsiteX23" fmla="*/ 1504950 w 1812668"/>
              <a:gd name="connsiteY23" fmla="*/ 1092200 h 4889500"/>
              <a:gd name="connsiteX24" fmla="*/ 1517650 w 1812668"/>
              <a:gd name="connsiteY24" fmla="*/ 1130300 h 4889500"/>
              <a:gd name="connsiteX25" fmla="*/ 1530350 w 1812668"/>
              <a:gd name="connsiteY25" fmla="*/ 1308100 h 4889500"/>
              <a:gd name="connsiteX26" fmla="*/ 1619250 w 1812668"/>
              <a:gd name="connsiteY26" fmla="*/ 1346200 h 4889500"/>
              <a:gd name="connsiteX27" fmla="*/ 1695450 w 1812668"/>
              <a:gd name="connsiteY27" fmla="*/ 1397000 h 4889500"/>
              <a:gd name="connsiteX28" fmla="*/ 1720850 w 1812668"/>
              <a:gd name="connsiteY28" fmla="*/ 1435100 h 4889500"/>
              <a:gd name="connsiteX29" fmla="*/ 1797050 w 1812668"/>
              <a:gd name="connsiteY29" fmla="*/ 1485900 h 4889500"/>
              <a:gd name="connsiteX30" fmla="*/ 1797050 w 1812668"/>
              <a:gd name="connsiteY30" fmla="*/ 1651000 h 4889500"/>
              <a:gd name="connsiteX31" fmla="*/ 1758950 w 1812668"/>
              <a:gd name="connsiteY31" fmla="*/ 1854200 h 4889500"/>
              <a:gd name="connsiteX32" fmla="*/ 1708150 w 1812668"/>
              <a:gd name="connsiteY32" fmla="*/ 3390900 h 4889500"/>
              <a:gd name="connsiteX33" fmla="*/ 1720850 w 1812668"/>
              <a:gd name="connsiteY33" fmla="*/ 3543300 h 4889500"/>
              <a:gd name="connsiteX34" fmla="*/ 1720850 w 1812668"/>
              <a:gd name="connsiteY34" fmla="*/ 4889500 h 4889500"/>
              <a:gd name="connsiteX0" fmla="*/ 0 w 1812668"/>
              <a:gd name="connsiteY0" fmla="*/ 0 h 4889500"/>
              <a:gd name="connsiteX1" fmla="*/ 927100 w 1812668"/>
              <a:gd name="connsiteY1" fmla="*/ 6350 h 4889500"/>
              <a:gd name="connsiteX2" fmla="*/ 1022350 w 1812668"/>
              <a:gd name="connsiteY2" fmla="*/ 88900 h 4889500"/>
              <a:gd name="connsiteX3" fmla="*/ 1047750 w 1812668"/>
              <a:gd name="connsiteY3" fmla="*/ 165100 h 4889500"/>
              <a:gd name="connsiteX4" fmla="*/ 1085850 w 1812668"/>
              <a:gd name="connsiteY4" fmla="*/ 177800 h 4889500"/>
              <a:gd name="connsiteX5" fmla="*/ 1174750 w 1812668"/>
              <a:gd name="connsiteY5" fmla="*/ 203200 h 4889500"/>
              <a:gd name="connsiteX6" fmla="*/ 1263650 w 1812668"/>
              <a:gd name="connsiteY6" fmla="*/ 177800 h 4889500"/>
              <a:gd name="connsiteX7" fmla="*/ 1377950 w 1812668"/>
              <a:gd name="connsiteY7" fmla="*/ 203200 h 4889500"/>
              <a:gd name="connsiteX8" fmla="*/ 1390650 w 1812668"/>
              <a:gd name="connsiteY8" fmla="*/ 241300 h 4889500"/>
              <a:gd name="connsiteX9" fmla="*/ 1441450 w 1812668"/>
              <a:gd name="connsiteY9" fmla="*/ 330200 h 4889500"/>
              <a:gd name="connsiteX10" fmla="*/ 1416050 w 1812668"/>
              <a:gd name="connsiteY10" fmla="*/ 368300 h 4889500"/>
              <a:gd name="connsiteX11" fmla="*/ 1377950 w 1812668"/>
              <a:gd name="connsiteY11" fmla="*/ 444500 h 4889500"/>
              <a:gd name="connsiteX12" fmla="*/ 1339850 w 1812668"/>
              <a:gd name="connsiteY12" fmla="*/ 469900 h 4889500"/>
              <a:gd name="connsiteX13" fmla="*/ 1327150 w 1812668"/>
              <a:gd name="connsiteY13" fmla="*/ 508000 h 4889500"/>
              <a:gd name="connsiteX14" fmla="*/ 1250950 w 1812668"/>
              <a:gd name="connsiteY14" fmla="*/ 546100 h 4889500"/>
              <a:gd name="connsiteX15" fmla="*/ 1225550 w 1812668"/>
              <a:gd name="connsiteY15" fmla="*/ 622300 h 4889500"/>
              <a:gd name="connsiteX16" fmla="*/ 1212850 w 1812668"/>
              <a:gd name="connsiteY16" fmla="*/ 660400 h 4889500"/>
              <a:gd name="connsiteX17" fmla="*/ 1250950 w 1812668"/>
              <a:gd name="connsiteY17" fmla="*/ 812800 h 4889500"/>
              <a:gd name="connsiteX18" fmla="*/ 1289050 w 1812668"/>
              <a:gd name="connsiteY18" fmla="*/ 838200 h 4889500"/>
              <a:gd name="connsiteX19" fmla="*/ 1365250 w 1812668"/>
              <a:gd name="connsiteY19" fmla="*/ 863600 h 4889500"/>
              <a:gd name="connsiteX20" fmla="*/ 1428750 w 1812668"/>
              <a:gd name="connsiteY20" fmla="*/ 952500 h 4889500"/>
              <a:gd name="connsiteX21" fmla="*/ 1441450 w 1812668"/>
              <a:gd name="connsiteY21" fmla="*/ 1028700 h 4889500"/>
              <a:gd name="connsiteX22" fmla="*/ 1454150 w 1812668"/>
              <a:gd name="connsiteY22" fmla="*/ 1066800 h 4889500"/>
              <a:gd name="connsiteX23" fmla="*/ 1504950 w 1812668"/>
              <a:gd name="connsiteY23" fmla="*/ 1092200 h 4889500"/>
              <a:gd name="connsiteX24" fmla="*/ 1517650 w 1812668"/>
              <a:gd name="connsiteY24" fmla="*/ 1130300 h 4889500"/>
              <a:gd name="connsiteX25" fmla="*/ 1530350 w 1812668"/>
              <a:gd name="connsiteY25" fmla="*/ 1308100 h 4889500"/>
              <a:gd name="connsiteX26" fmla="*/ 1619250 w 1812668"/>
              <a:gd name="connsiteY26" fmla="*/ 1346200 h 4889500"/>
              <a:gd name="connsiteX27" fmla="*/ 1695450 w 1812668"/>
              <a:gd name="connsiteY27" fmla="*/ 1397000 h 4889500"/>
              <a:gd name="connsiteX28" fmla="*/ 1720850 w 1812668"/>
              <a:gd name="connsiteY28" fmla="*/ 1435100 h 4889500"/>
              <a:gd name="connsiteX29" fmla="*/ 1797050 w 1812668"/>
              <a:gd name="connsiteY29" fmla="*/ 1485900 h 4889500"/>
              <a:gd name="connsiteX30" fmla="*/ 1797050 w 1812668"/>
              <a:gd name="connsiteY30" fmla="*/ 1651000 h 4889500"/>
              <a:gd name="connsiteX31" fmla="*/ 1758950 w 1812668"/>
              <a:gd name="connsiteY31" fmla="*/ 1854200 h 4889500"/>
              <a:gd name="connsiteX32" fmla="*/ 1758950 w 1812668"/>
              <a:gd name="connsiteY32" fmla="*/ 3378200 h 4889500"/>
              <a:gd name="connsiteX33" fmla="*/ 1720850 w 1812668"/>
              <a:gd name="connsiteY33" fmla="*/ 3543300 h 4889500"/>
              <a:gd name="connsiteX34" fmla="*/ 1720850 w 1812668"/>
              <a:gd name="connsiteY34" fmla="*/ 4889500 h 4889500"/>
              <a:gd name="connsiteX0" fmla="*/ 0 w 1799166"/>
              <a:gd name="connsiteY0" fmla="*/ 0 h 4889500"/>
              <a:gd name="connsiteX1" fmla="*/ 927100 w 1799166"/>
              <a:gd name="connsiteY1" fmla="*/ 6350 h 4889500"/>
              <a:gd name="connsiteX2" fmla="*/ 1022350 w 1799166"/>
              <a:gd name="connsiteY2" fmla="*/ 88900 h 4889500"/>
              <a:gd name="connsiteX3" fmla="*/ 1047750 w 1799166"/>
              <a:gd name="connsiteY3" fmla="*/ 165100 h 4889500"/>
              <a:gd name="connsiteX4" fmla="*/ 1085850 w 1799166"/>
              <a:gd name="connsiteY4" fmla="*/ 177800 h 4889500"/>
              <a:gd name="connsiteX5" fmla="*/ 1174750 w 1799166"/>
              <a:gd name="connsiteY5" fmla="*/ 203200 h 4889500"/>
              <a:gd name="connsiteX6" fmla="*/ 1263650 w 1799166"/>
              <a:gd name="connsiteY6" fmla="*/ 177800 h 4889500"/>
              <a:gd name="connsiteX7" fmla="*/ 1377950 w 1799166"/>
              <a:gd name="connsiteY7" fmla="*/ 203200 h 4889500"/>
              <a:gd name="connsiteX8" fmla="*/ 1390650 w 1799166"/>
              <a:gd name="connsiteY8" fmla="*/ 241300 h 4889500"/>
              <a:gd name="connsiteX9" fmla="*/ 1441450 w 1799166"/>
              <a:gd name="connsiteY9" fmla="*/ 330200 h 4889500"/>
              <a:gd name="connsiteX10" fmla="*/ 1416050 w 1799166"/>
              <a:gd name="connsiteY10" fmla="*/ 368300 h 4889500"/>
              <a:gd name="connsiteX11" fmla="*/ 1377950 w 1799166"/>
              <a:gd name="connsiteY11" fmla="*/ 444500 h 4889500"/>
              <a:gd name="connsiteX12" fmla="*/ 1339850 w 1799166"/>
              <a:gd name="connsiteY12" fmla="*/ 469900 h 4889500"/>
              <a:gd name="connsiteX13" fmla="*/ 1327150 w 1799166"/>
              <a:gd name="connsiteY13" fmla="*/ 508000 h 4889500"/>
              <a:gd name="connsiteX14" fmla="*/ 1250950 w 1799166"/>
              <a:gd name="connsiteY14" fmla="*/ 546100 h 4889500"/>
              <a:gd name="connsiteX15" fmla="*/ 1225550 w 1799166"/>
              <a:gd name="connsiteY15" fmla="*/ 622300 h 4889500"/>
              <a:gd name="connsiteX16" fmla="*/ 1212850 w 1799166"/>
              <a:gd name="connsiteY16" fmla="*/ 660400 h 4889500"/>
              <a:gd name="connsiteX17" fmla="*/ 1250950 w 1799166"/>
              <a:gd name="connsiteY17" fmla="*/ 812800 h 4889500"/>
              <a:gd name="connsiteX18" fmla="*/ 1289050 w 1799166"/>
              <a:gd name="connsiteY18" fmla="*/ 838200 h 4889500"/>
              <a:gd name="connsiteX19" fmla="*/ 1365250 w 1799166"/>
              <a:gd name="connsiteY19" fmla="*/ 863600 h 4889500"/>
              <a:gd name="connsiteX20" fmla="*/ 1428750 w 1799166"/>
              <a:gd name="connsiteY20" fmla="*/ 952500 h 4889500"/>
              <a:gd name="connsiteX21" fmla="*/ 1441450 w 1799166"/>
              <a:gd name="connsiteY21" fmla="*/ 1028700 h 4889500"/>
              <a:gd name="connsiteX22" fmla="*/ 1454150 w 1799166"/>
              <a:gd name="connsiteY22" fmla="*/ 1066800 h 4889500"/>
              <a:gd name="connsiteX23" fmla="*/ 1504950 w 1799166"/>
              <a:gd name="connsiteY23" fmla="*/ 1092200 h 4889500"/>
              <a:gd name="connsiteX24" fmla="*/ 1517650 w 1799166"/>
              <a:gd name="connsiteY24" fmla="*/ 1130300 h 4889500"/>
              <a:gd name="connsiteX25" fmla="*/ 1530350 w 1799166"/>
              <a:gd name="connsiteY25" fmla="*/ 1308100 h 4889500"/>
              <a:gd name="connsiteX26" fmla="*/ 1619250 w 1799166"/>
              <a:gd name="connsiteY26" fmla="*/ 1346200 h 4889500"/>
              <a:gd name="connsiteX27" fmla="*/ 1695450 w 1799166"/>
              <a:gd name="connsiteY27" fmla="*/ 1397000 h 4889500"/>
              <a:gd name="connsiteX28" fmla="*/ 1720850 w 1799166"/>
              <a:gd name="connsiteY28" fmla="*/ 1435100 h 4889500"/>
              <a:gd name="connsiteX29" fmla="*/ 1797050 w 1799166"/>
              <a:gd name="connsiteY29" fmla="*/ 1485900 h 4889500"/>
              <a:gd name="connsiteX30" fmla="*/ 1771650 w 1799166"/>
              <a:gd name="connsiteY30" fmla="*/ 1651000 h 4889500"/>
              <a:gd name="connsiteX31" fmla="*/ 1758950 w 1799166"/>
              <a:gd name="connsiteY31" fmla="*/ 1854200 h 4889500"/>
              <a:gd name="connsiteX32" fmla="*/ 1758950 w 1799166"/>
              <a:gd name="connsiteY32" fmla="*/ 3378200 h 4889500"/>
              <a:gd name="connsiteX33" fmla="*/ 1720850 w 1799166"/>
              <a:gd name="connsiteY33" fmla="*/ 3543300 h 4889500"/>
              <a:gd name="connsiteX34" fmla="*/ 1720850 w 1799166"/>
              <a:gd name="connsiteY34" fmla="*/ 4889500 h 4889500"/>
              <a:gd name="connsiteX0" fmla="*/ 0 w 1799166"/>
              <a:gd name="connsiteY0" fmla="*/ 0 h 4889500"/>
              <a:gd name="connsiteX1" fmla="*/ 927100 w 1799166"/>
              <a:gd name="connsiteY1" fmla="*/ 6350 h 4889500"/>
              <a:gd name="connsiteX2" fmla="*/ 1022350 w 1799166"/>
              <a:gd name="connsiteY2" fmla="*/ 88900 h 4889500"/>
              <a:gd name="connsiteX3" fmla="*/ 1047750 w 1799166"/>
              <a:gd name="connsiteY3" fmla="*/ 165100 h 4889500"/>
              <a:gd name="connsiteX4" fmla="*/ 1085850 w 1799166"/>
              <a:gd name="connsiteY4" fmla="*/ 177800 h 4889500"/>
              <a:gd name="connsiteX5" fmla="*/ 1174750 w 1799166"/>
              <a:gd name="connsiteY5" fmla="*/ 203200 h 4889500"/>
              <a:gd name="connsiteX6" fmla="*/ 1263650 w 1799166"/>
              <a:gd name="connsiteY6" fmla="*/ 177800 h 4889500"/>
              <a:gd name="connsiteX7" fmla="*/ 1377950 w 1799166"/>
              <a:gd name="connsiteY7" fmla="*/ 203200 h 4889500"/>
              <a:gd name="connsiteX8" fmla="*/ 1390650 w 1799166"/>
              <a:gd name="connsiteY8" fmla="*/ 241300 h 4889500"/>
              <a:gd name="connsiteX9" fmla="*/ 1441450 w 1799166"/>
              <a:gd name="connsiteY9" fmla="*/ 330200 h 4889500"/>
              <a:gd name="connsiteX10" fmla="*/ 1416050 w 1799166"/>
              <a:gd name="connsiteY10" fmla="*/ 368300 h 4889500"/>
              <a:gd name="connsiteX11" fmla="*/ 1377950 w 1799166"/>
              <a:gd name="connsiteY11" fmla="*/ 444500 h 4889500"/>
              <a:gd name="connsiteX12" fmla="*/ 1339850 w 1799166"/>
              <a:gd name="connsiteY12" fmla="*/ 469900 h 4889500"/>
              <a:gd name="connsiteX13" fmla="*/ 1327150 w 1799166"/>
              <a:gd name="connsiteY13" fmla="*/ 508000 h 4889500"/>
              <a:gd name="connsiteX14" fmla="*/ 1250950 w 1799166"/>
              <a:gd name="connsiteY14" fmla="*/ 546100 h 4889500"/>
              <a:gd name="connsiteX15" fmla="*/ 1225550 w 1799166"/>
              <a:gd name="connsiteY15" fmla="*/ 622300 h 4889500"/>
              <a:gd name="connsiteX16" fmla="*/ 1212850 w 1799166"/>
              <a:gd name="connsiteY16" fmla="*/ 660400 h 4889500"/>
              <a:gd name="connsiteX17" fmla="*/ 1250950 w 1799166"/>
              <a:gd name="connsiteY17" fmla="*/ 812800 h 4889500"/>
              <a:gd name="connsiteX18" fmla="*/ 1289050 w 1799166"/>
              <a:gd name="connsiteY18" fmla="*/ 838200 h 4889500"/>
              <a:gd name="connsiteX19" fmla="*/ 1365250 w 1799166"/>
              <a:gd name="connsiteY19" fmla="*/ 863600 h 4889500"/>
              <a:gd name="connsiteX20" fmla="*/ 1428750 w 1799166"/>
              <a:gd name="connsiteY20" fmla="*/ 952500 h 4889500"/>
              <a:gd name="connsiteX21" fmla="*/ 1441450 w 1799166"/>
              <a:gd name="connsiteY21" fmla="*/ 1028700 h 4889500"/>
              <a:gd name="connsiteX22" fmla="*/ 1454150 w 1799166"/>
              <a:gd name="connsiteY22" fmla="*/ 1066800 h 4889500"/>
              <a:gd name="connsiteX23" fmla="*/ 1504950 w 1799166"/>
              <a:gd name="connsiteY23" fmla="*/ 1092200 h 4889500"/>
              <a:gd name="connsiteX24" fmla="*/ 1517650 w 1799166"/>
              <a:gd name="connsiteY24" fmla="*/ 1130300 h 4889500"/>
              <a:gd name="connsiteX25" fmla="*/ 1530350 w 1799166"/>
              <a:gd name="connsiteY25" fmla="*/ 1308100 h 4889500"/>
              <a:gd name="connsiteX26" fmla="*/ 1619250 w 1799166"/>
              <a:gd name="connsiteY26" fmla="*/ 1346200 h 4889500"/>
              <a:gd name="connsiteX27" fmla="*/ 1695450 w 1799166"/>
              <a:gd name="connsiteY27" fmla="*/ 1397000 h 4889500"/>
              <a:gd name="connsiteX28" fmla="*/ 1720850 w 1799166"/>
              <a:gd name="connsiteY28" fmla="*/ 1435100 h 4889500"/>
              <a:gd name="connsiteX29" fmla="*/ 1797050 w 1799166"/>
              <a:gd name="connsiteY29" fmla="*/ 1485900 h 4889500"/>
              <a:gd name="connsiteX30" fmla="*/ 1771650 w 1799166"/>
              <a:gd name="connsiteY30" fmla="*/ 1651000 h 4889500"/>
              <a:gd name="connsiteX31" fmla="*/ 1758950 w 1799166"/>
              <a:gd name="connsiteY31" fmla="*/ 1854200 h 4889500"/>
              <a:gd name="connsiteX32" fmla="*/ 1758950 w 1799166"/>
              <a:gd name="connsiteY32" fmla="*/ 3378200 h 4889500"/>
              <a:gd name="connsiteX33" fmla="*/ 1720850 w 1799166"/>
              <a:gd name="connsiteY33" fmla="*/ 4889500 h 488950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1450 w 1799166"/>
              <a:gd name="connsiteY9" fmla="*/ 330200 h 4895850"/>
              <a:gd name="connsiteX10" fmla="*/ 1416050 w 1799166"/>
              <a:gd name="connsiteY10" fmla="*/ 368300 h 4895850"/>
              <a:gd name="connsiteX11" fmla="*/ 1377950 w 1799166"/>
              <a:gd name="connsiteY11" fmla="*/ 444500 h 4895850"/>
              <a:gd name="connsiteX12" fmla="*/ 1339850 w 1799166"/>
              <a:gd name="connsiteY12" fmla="*/ 469900 h 4895850"/>
              <a:gd name="connsiteX13" fmla="*/ 1327150 w 1799166"/>
              <a:gd name="connsiteY13" fmla="*/ 508000 h 4895850"/>
              <a:gd name="connsiteX14" fmla="*/ 1250950 w 1799166"/>
              <a:gd name="connsiteY14" fmla="*/ 546100 h 4895850"/>
              <a:gd name="connsiteX15" fmla="*/ 1225550 w 1799166"/>
              <a:gd name="connsiteY15" fmla="*/ 622300 h 4895850"/>
              <a:gd name="connsiteX16" fmla="*/ 1212850 w 1799166"/>
              <a:gd name="connsiteY16" fmla="*/ 660400 h 4895850"/>
              <a:gd name="connsiteX17" fmla="*/ 1250950 w 1799166"/>
              <a:gd name="connsiteY17" fmla="*/ 812800 h 4895850"/>
              <a:gd name="connsiteX18" fmla="*/ 1289050 w 1799166"/>
              <a:gd name="connsiteY18" fmla="*/ 838200 h 4895850"/>
              <a:gd name="connsiteX19" fmla="*/ 1365250 w 1799166"/>
              <a:gd name="connsiteY19" fmla="*/ 863600 h 4895850"/>
              <a:gd name="connsiteX20" fmla="*/ 1428750 w 1799166"/>
              <a:gd name="connsiteY20" fmla="*/ 952500 h 4895850"/>
              <a:gd name="connsiteX21" fmla="*/ 1441450 w 1799166"/>
              <a:gd name="connsiteY21" fmla="*/ 1028700 h 4895850"/>
              <a:gd name="connsiteX22" fmla="*/ 1454150 w 1799166"/>
              <a:gd name="connsiteY22" fmla="*/ 1066800 h 4895850"/>
              <a:gd name="connsiteX23" fmla="*/ 1504950 w 1799166"/>
              <a:gd name="connsiteY23" fmla="*/ 1092200 h 4895850"/>
              <a:gd name="connsiteX24" fmla="*/ 1517650 w 1799166"/>
              <a:gd name="connsiteY24" fmla="*/ 1130300 h 4895850"/>
              <a:gd name="connsiteX25" fmla="*/ 1530350 w 1799166"/>
              <a:gd name="connsiteY25" fmla="*/ 1308100 h 4895850"/>
              <a:gd name="connsiteX26" fmla="*/ 1619250 w 1799166"/>
              <a:gd name="connsiteY26" fmla="*/ 1346200 h 4895850"/>
              <a:gd name="connsiteX27" fmla="*/ 1695450 w 1799166"/>
              <a:gd name="connsiteY27" fmla="*/ 1397000 h 4895850"/>
              <a:gd name="connsiteX28" fmla="*/ 1720850 w 1799166"/>
              <a:gd name="connsiteY28" fmla="*/ 1435100 h 4895850"/>
              <a:gd name="connsiteX29" fmla="*/ 1797050 w 1799166"/>
              <a:gd name="connsiteY29" fmla="*/ 1485900 h 4895850"/>
              <a:gd name="connsiteX30" fmla="*/ 1771650 w 1799166"/>
              <a:gd name="connsiteY30" fmla="*/ 1651000 h 4895850"/>
              <a:gd name="connsiteX31" fmla="*/ 1758950 w 1799166"/>
              <a:gd name="connsiteY31" fmla="*/ 1854200 h 4895850"/>
              <a:gd name="connsiteX32" fmla="*/ 1758950 w 1799166"/>
              <a:gd name="connsiteY32" fmla="*/ 3378200 h 4895850"/>
              <a:gd name="connsiteX33" fmla="*/ 1784350 w 1799166"/>
              <a:gd name="connsiteY33"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1450 w 1799166"/>
              <a:gd name="connsiteY9" fmla="*/ 330200 h 4895850"/>
              <a:gd name="connsiteX10" fmla="*/ 1416050 w 1799166"/>
              <a:gd name="connsiteY10" fmla="*/ 368300 h 4895850"/>
              <a:gd name="connsiteX11" fmla="*/ 1377950 w 1799166"/>
              <a:gd name="connsiteY11" fmla="*/ 444500 h 4895850"/>
              <a:gd name="connsiteX12" fmla="*/ 1339850 w 1799166"/>
              <a:gd name="connsiteY12" fmla="*/ 469900 h 4895850"/>
              <a:gd name="connsiteX13" fmla="*/ 1327150 w 1799166"/>
              <a:gd name="connsiteY13" fmla="*/ 508000 h 4895850"/>
              <a:gd name="connsiteX14" fmla="*/ 1250950 w 1799166"/>
              <a:gd name="connsiteY14" fmla="*/ 546100 h 4895850"/>
              <a:gd name="connsiteX15" fmla="*/ 1225550 w 1799166"/>
              <a:gd name="connsiteY15" fmla="*/ 622300 h 4895850"/>
              <a:gd name="connsiteX16" fmla="*/ 1212850 w 1799166"/>
              <a:gd name="connsiteY16" fmla="*/ 660400 h 4895850"/>
              <a:gd name="connsiteX17" fmla="*/ 1250950 w 1799166"/>
              <a:gd name="connsiteY17" fmla="*/ 812800 h 4895850"/>
              <a:gd name="connsiteX18" fmla="*/ 1289050 w 1799166"/>
              <a:gd name="connsiteY18" fmla="*/ 838200 h 4895850"/>
              <a:gd name="connsiteX19" fmla="*/ 1365250 w 1799166"/>
              <a:gd name="connsiteY19" fmla="*/ 863600 h 4895850"/>
              <a:gd name="connsiteX20" fmla="*/ 1428750 w 1799166"/>
              <a:gd name="connsiteY20" fmla="*/ 952500 h 4895850"/>
              <a:gd name="connsiteX21" fmla="*/ 1441450 w 1799166"/>
              <a:gd name="connsiteY21" fmla="*/ 1028700 h 4895850"/>
              <a:gd name="connsiteX22" fmla="*/ 1454150 w 1799166"/>
              <a:gd name="connsiteY22" fmla="*/ 1066800 h 4895850"/>
              <a:gd name="connsiteX23" fmla="*/ 1504950 w 1799166"/>
              <a:gd name="connsiteY23" fmla="*/ 1092200 h 4895850"/>
              <a:gd name="connsiteX24" fmla="*/ 1517650 w 1799166"/>
              <a:gd name="connsiteY24" fmla="*/ 1130300 h 4895850"/>
              <a:gd name="connsiteX25" fmla="*/ 1530350 w 1799166"/>
              <a:gd name="connsiteY25" fmla="*/ 1308100 h 4895850"/>
              <a:gd name="connsiteX26" fmla="*/ 1619250 w 1799166"/>
              <a:gd name="connsiteY26" fmla="*/ 1346200 h 4895850"/>
              <a:gd name="connsiteX27" fmla="*/ 1695450 w 1799166"/>
              <a:gd name="connsiteY27" fmla="*/ 1397000 h 4895850"/>
              <a:gd name="connsiteX28" fmla="*/ 1720850 w 1799166"/>
              <a:gd name="connsiteY28" fmla="*/ 1435100 h 4895850"/>
              <a:gd name="connsiteX29" fmla="*/ 1797050 w 1799166"/>
              <a:gd name="connsiteY29" fmla="*/ 1485900 h 4895850"/>
              <a:gd name="connsiteX30" fmla="*/ 1771650 w 1799166"/>
              <a:gd name="connsiteY30" fmla="*/ 1651000 h 4895850"/>
              <a:gd name="connsiteX31" fmla="*/ 1758950 w 1799166"/>
              <a:gd name="connsiteY31" fmla="*/ 1854200 h 4895850"/>
              <a:gd name="connsiteX32" fmla="*/ 1758950 w 1799166"/>
              <a:gd name="connsiteY32" fmla="*/ 3378200 h 4895850"/>
              <a:gd name="connsiteX33" fmla="*/ 1784350 w 1799166"/>
              <a:gd name="connsiteY33"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1450 w 1799166"/>
              <a:gd name="connsiteY9" fmla="*/ 330200 h 4895850"/>
              <a:gd name="connsiteX10" fmla="*/ 1416050 w 1799166"/>
              <a:gd name="connsiteY10" fmla="*/ 368300 h 4895850"/>
              <a:gd name="connsiteX11" fmla="*/ 1377950 w 1799166"/>
              <a:gd name="connsiteY11" fmla="*/ 444500 h 4895850"/>
              <a:gd name="connsiteX12" fmla="*/ 1339850 w 1799166"/>
              <a:gd name="connsiteY12" fmla="*/ 469900 h 4895850"/>
              <a:gd name="connsiteX13" fmla="*/ 1327150 w 1799166"/>
              <a:gd name="connsiteY13" fmla="*/ 508000 h 4895850"/>
              <a:gd name="connsiteX14" fmla="*/ 1250950 w 1799166"/>
              <a:gd name="connsiteY14" fmla="*/ 546100 h 4895850"/>
              <a:gd name="connsiteX15" fmla="*/ 1225550 w 1799166"/>
              <a:gd name="connsiteY15" fmla="*/ 622300 h 4895850"/>
              <a:gd name="connsiteX16" fmla="*/ 1212850 w 1799166"/>
              <a:gd name="connsiteY16" fmla="*/ 660400 h 4895850"/>
              <a:gd name="connsiteX17" fmla="*/ 1250950 w 1799166"/>
              <a:gd name="connsiteY17" fmla="*/ 812800 h 4895850"/>
              <a:gd name="connsiteX18" fmla="*/ 1289050 w 1799166"/>
              <a:gd name="connsiteY18" fmla="*/ 838200 h 4895850"/>
              <a:gd name="connsiteX19" fmla="*/ 1365250 w 1799166"/>
              <a:gd name="connsiteY19" fmla="*/ 863600 h 4895850"/>
              <a:gd name="connsiteX20" fmla="*/ 1428750 w 1799166"/>
              <a:gd name="connsiteY20" fmla="*/ 952500 h 4895850"/>
              <a:gd name="connsiteX21" fmla="*/ 1441450 w 1799166"/>
              <a:gd name="connsiteY21" fmla="*/ 1028700 h 4895850"/>
              <a:gd name="connsiteX22" fmla="*/ 1454150 w 1799166"/>
              <a:gd name="connsiteY22" fmla="*/ 1066800 h 4895850"/>
              <a:gd name="connsiteX23" fmla="*/ 1504950 w 1799166"/>
              <a:gd name="connsiteY23" fmla="*/ 1092200 h 4895850"/>
              <a:gd name="connsiteX24" fmla="*/ 1517650 w 1799166"/>
              <a:gd name="connsiteY24" fmla="*/ 1130300 h 4895850"/>
              <a:gd name="connsiteX25" fmla="*/ 1530350 w 1799166"/>
              <a:gd name="connsiteY25" fmla="*/ 1308100 h 4895850"/>
              <a:gd name="connsiteX26" fmla="*/ 1619250 w 1799166"/>
              <a:gd name="connsiteY26" fmla="*/ 1346200 h 4895850"/>
              <a:gd name="connsiteX27" fmla="*/ 1695450 w 1799166"/>
              <a:gd name="connsiteY27" fmla="*/ 1397000 h 4895850"/>
              <a:gd name="connsiteX28" fmla="*/ 1720850 w 1799166"/>
              <a:gd name="connsiteY28" fmla="*/ 1435100 h 4895850"/>
              <a:gd name="connsiteX29" fmla="*/ 1797050 w 1799166"/>
              <a:gd name="connsiteY29" fmla="*/ 1485900 h 4895850"/>
              <a:gd name="connsiteX30" fmla="*/ 1771650 w 1799166"/>
              <a:gd name="connsiteY30" fmla="*/ 1651000 h 4895850"/>
              <a:gd name="connsiteX31" fmla="*/ 1758950 w 1799166"/>
              <a:gd name="connsiteY31" fmla="*/ 1854200 h 4895850"/>
              <a:gd name="connsiteX32" fmla="*/ 1771650 w 1799166"/>
              <a:gd name="connsiteY32" fmla="*/ 3378200 h 4895850"/>
              <a:gd name="connsiteX33" fmla="*/ 1784350 w 1799166"/>
              <a:gd name="connsiteY33"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1450 w 1799166"/>
              <a:gd name="connsiteY9" fmla="*/ 330200 h 4895850"/>
              <a:gd name="connsiteX10" fmla="*/ 1416050 w 1799166"/>
              <a:gd name="connsiteY10" fmla="*/ 368300 h 4895850"/>
              <a:gd name="connsiteX11" fmla="*/ 1339850 w 1799166"/>
              <a:gd name="connsiteY11" fmla="*/ 423334 h 4895850"/>
              <a:gd name="connsiteX12" fmla="*/ 1339850 w 1799166"/>
              <a:gd name="connsiteY12" fmla="*/ 469900 h 4895850"/>
              <a:gd name="connsiteX13" fmla="*/ 1327150 w 1799166"/>
              <a:gd name="connsiteY13" fmla="*/ 508000 h 4895850"/>
              <a:gd name="connsiteX14" fmla="*/ 1250950 w 1799166"/>
              <a:gd name="connsiteY14" fmla="*/ 546100 h 4895850"/>
              <a:gd name="connsiteX15" fmla="*/ 1225550 w 1799166"/>
              <a:gd name="connsiteY15" fmla="*/ 622300 h 4895850"/>
              <a:gd name="connsiteX16" fmla="*/ 1212850 w 1799166"/>
              <a:gd name="connsiteY16" fmla="*/ 660400 h 4895850"/>
              <a:gd name="connsiteX17" fmla="*/ 1250950 w 1799166"/>
              <a:gd name="connsiteY17" fmla="*/ 812800 h 4895850"/>
              <a:gd name="connsiteX18" fmla="*/ 1289050 w 1799166"/>
              <a:gd name="connsiteY18" fmla="*/ 838200 h 4895850"/>
              <a:gd name="connsiteX19" fmla="*/ 1365250 w 1799166"/>
              <a:gd name="connsiteY19" fmla="*/ 863600 h 4895850"/>
              <a:gd name="connsiteX20" fmla="*/ 1428750 w 1799166"/>
              <a:gd name="connsiteY20" fmla="*/ 952500 h 4895850"/>
              <a:gd name="connsiteX21" fmla="*/ 1441450 w 1799166"/>
              <a:gd name="connsiteY21" fmla="*/ 1028700 h 4895850"/>
              <a:gd name="connsiteX22" fmla="*/ 1454150 w 1799166"/>
              <a:gd name="connsiteY22" fmla="*/ 1066800 h 4895850"/>
              <a:gd name="connsiteX23" fmla="*/ 1504950 w 1799166"/>
              <a:gd name="connsiteY23" fmla="*/ 1092200 h 4895850"/>
              <a:gd name="connsiteX24" fmla="*/ 1517650 w 1799166"/>
              <a:gd name="connsiteY24" fmla="*/ 1130300 h 4895850"/>
              <a:gd name="connsiteX25" fmla="*/ 1530350 w 1799166"/>
              <a:gd name="connsiteY25" fmla="*/ 1308100 h 4895850"/>
              <a:gd name="connsiteX26" fmla="*/ 1619250 w 1799166"/>
              <a:gd name="connsiteY26" fmla="*/ 1346200 h 4895850"/>
              <a:gd name="connsiteX27" fmla="*/ 1695450 w 1799166"/>
              <a:gd name="connsiteY27" fmla="*/ 1397000 h 4895850"/>
              <a:gd name="connsiteX28" fmla="*/ 1720850 w 1799166"/>
              <a:gd name="connsiteY28" fmla="*/ 1435100 h 4895850"/>
              <a:gd name="connsiteX29" fmla="*/ 1797050 w 1799166"/>
              <a:gd name="connsiteY29" fmla="*/ 1485900 h 4895850"/>
              <a:gd name="connsiteX30" fmla="*/ 1771650 w 1799166"/>
              <a:gd name="connsiteY30" fmla="*/ 1651000 h 4895850"/>
              <a:gd name="connsiteX31" fmla="*/ 1758950 w 1799166"/>
              <a:gd name="connsiteY31" fmla="*/ 1854200 h 4895850"/>
              <a:gd name="connsiteX32" fmla="*/ 1771650 w 1799166"/>
              <a:gd name="connsiteY32" fmla="*/ 3378200 h 4895850"/>
              <a:gd name="connsiteX33" fmla="*/ 1784350 w 1799166"/>
              <a:gd name="connsiteY33"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1450 w 1799166"/>
              <a:gd name="connsiteY9" fmla="*/ 330200 h 4895850"/>
              <a:gd name="connsiteX10" fmla="*/ 1445684 w 1799166"/>
              <a:gd name="connsiteY10" fmla="*/ 410633 h 4895850"/>
              <a:gd name="connsiteX11" fmla="*/ 1339850 w 1799166"/>
              <a:gd name="connsiteY11" fmla="*/ 423334 h 4895850"/>
              <a:gd name="connsiteX12" fmla="*/ 1339850 w 1799166"/>
              <a:gd name="connsiteY12" fmla="*/ 469900 h 4895850"/>
              <a:gd name="connsiteX13" fmla="*/ 1327150 w 1799166"/>
              <a:gd name="connsiteY13" fmla="*/ 508000 h 4895850"/>
              <a:gd name="connsiteX14" fmla="*/ 1250950 w 1799166"/>
              <a:gd name="connsiteY14" fmla="*/ 546100 h 4895850"/>
              <a:gd name="connsiteX15" fmla="*/ 1225550 w 1799166"/>
              <a:gd name="connsiteY15" fmla="*/ 622300 h 4895850"/>
              <a:gd name="connsiteX16" fmla="*/ 1212850 w 1799166"/>
              <a:gd name="connsiteY16" fmla="*/ 660400 h 4895850"/>
              <a:gd name="connsiteX17" fmla="*/ 1250950 w 1799166"/>
              <a:gd name="connsiteY17" fmla="*/ 812800 h 4895850"/>
              <a:gd name="connsiteX18" fmla="*/ 1289050 w 1799166"/>
              <a:gd name="connsiteY18" fmla="*/ 838200 h 4895850"/>
              <a:gd name="connsiteX19" fmla="*/ 1365250 w 1799166"/>
              <a:gd name="connsiteY19" fmla="*/ 863600 h 4895850"/>
              <a:gd name="connsiteX20" fmla="*/ 1428750 w 1799166"/>
              <a:gd name="connsiteY20" fmla="*/ 952500 h 4895850"/>
              <a:gd name="connsiteX21" fmla="*/ 1441450 w 1799166"/>
              <a:gd name="connsiteY21" fmla="*/ 1028700 h 4895850"/>
              <a:gd name="connsiteX22" fmla="*/ 1454150 w 1799166"/>
              <a:gd name="connsiteY22" fmla="*/ 1066800 h 4895850"/>
              <a:gd name="connsiteX23" fmla="*/ 1504950 w 1799166"/>
              <a:gd name="connsiteY23" fmla="*/ 1092200 h 4895850"/>
              <a:gd name="connsiteX24" fmla="*/ 1517650 w 1799166"/>
              <a:gd name="connsiteY24" fmla="*/ 1130300 h 4895850"/>
              <a:gd name="connsiteX25" fmla="*/ 1530350 w 1799166"/>
              <a:gd name="connsiteY25" fmla="*/ 1308100 h 4895850"/>
              <a:gd name="connsiteX26" fmla="*/ 1619250 w 1799166"/>
              <a:gd name="connsiteY26" fmla="*/ 1346200 h 4895850"/>
              <a:gd name="connsiteX27" fmla="*/ 1695450 w 1799166"/>
              <a:gd name="connsiteY27" fmla="*/ 1397000 h 4895850"/>
              <a:gd name="connsiteX28" fmla="*/ 1720850 w 1799166"/>
              <a:gd name="connsiteY28" fmla="*/ 1435100 h 4895850"/>
              <a:gd name="connsiteX29" fmla="*/ 1797050 w 1799166"/>
              <a:gd name="connsiteY29" fmla="*/ 1485900 h 4895850"/>
              <a:gd name="connsiteX30" fmla="*/ 1771650 w 1799166"/>
              <a:gd name="connsiteY30" fmla="*/ 1651000 h 4895850"/>
              <a:gd name="connsiteX31" fmla="*/ 1758950 w 1799166"/>
              <a:gd name="connsiteY31" fmla="*/ 1854200 h 4895850"/>
              <a:gd name="connsiteX32" fmla="*/ 1771650 w 1799166"/>
              <a:gd name="connsiteY32" fmla="*/ 3378200 h 4895850"/>
              <a:gd name="connsiteX33" fmla="*/ 1784350 w 1799166"/>
              <a:gd name="connsiteY33"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1450 w 1799166"/>
              <a:gd name="connsiteY9" fmla="*/ 330200 h 4895850"/>
              <a:gd name="connsiteX10" fmla="*/ 1445684 w 1799166"/>
              <a:gd name="connsiteY10" fmla="*/ 410633 h 4895850"/>
              <a:gd name="connsiteX11" fmla="*/ 1382183 w 1799166"/>
              <a:gd name="connsiteY11" fmla="*/ 419100 h 4895850"/>
              <a:gd name="connsiteX12" fmla="*/ 1339850 w 1799166"/>
              <a:gd name="connsiteY12" fmla="*/ 423334 h 4895850"/>
              <a:gd name="connsiteX13" fmla="*/ 1339850 w 1799166"/>
              <a:gd name="connsiteY13" fmla="*/ 469900 h 4895850"/>
              <a:gd name="connsiteX14" fmla="*/ 1327150 w 1799166"/>
              <a:gd name="connsiteY14" fmla="*/ 508000 h 4895850"/>
              <a:gd name="connsiteX15" fmla="*/ 1250950 w 1799166"/>
              <a:gd name="connsiteY15" fmla="*/ 546100 h 4895850"/>
              <a:gd name="connsiteX16" fmla="*/ 1225550 w 1799166"/>
              <a:gd name="connsiteY16" fmla="*/ 622300 h 4895850"/>
              <a:gd name="connsiteX17" fmla="*/ 1212850 w 1799166"/>
              <a:gd name="connsiteY17" fmla="*/ 660400 h 4895850"/>
              <a:gd name="connsiteX18" fmla="*/ 1250950 w 1799166"/>
              <a:gd name="connsiteY18" fmla="*/ 812800 h 4895850"/>
              <a:gd name="connsiteX19" fmla="*/ 1289050 w 1799166"/>
              <a:gd name="connsiteY19" fmla="*/ 838200 h 4895850"/>
              <a:gd name="connsiteX20" fmla="*/ 1365250 w 1799166"/>
              <a:gd name="connsiteY20" fmla="*/ 863600 h 4895850"/>
              <a:gd name="connsiteX21" fmla="*/ 1428750 w 1799166"/>
              <a:gd name="connsiteY21" fmla="*/ 952500 h 4895850"/>
              <a:gd name="connsiteX22" fmla="*/ 1441450 w 1799166"/>
              <a:gd name="connsiteY22" fmla="*/ 1028700 h 4895850"/>
              <a:gd name="connsiteX23" fmla="*/ 1454150 w 1799166"/>
              <a:gd name="connsiteY23" fmla="*/ 1066800 h 4895850"/>
              <a:gd name="connsiteX24" fmla="*/ 1504950 w 1799166"/>
              <a:gd name="connsiteY24" fmla="*/ 1092200 h 4895850"/>
              <a:gd name="connsiteX25" fmla="*/ 1517650 w 1799166"/>
              <a:gd name="connsiteY25" fmla="*/ 1130300 h 4895850"/>
              <a:gd name="connsiteX26" fmla="*/ 1530350 w 1799166"/>
              <a:gd name="connsiteY26" fmla="*/ 1308100 h 4895850"/>
              <a:gd name="connsiteX27" fmla="*/ 1619250 w 1799166"/>
              <a:gd name="connsiteY27" fmla="*/ 1346200 h 4895850"/>
              <a:gd name="connsiteX28" fmla="*/ 1695450 w 1799166"/>
              <a:gd name="connsiteY28" fmla="*/ 1397000 h 4895850"/>
              <a:gd name="connsiteX29" fmla="*/ 1720850 w 1799166"/>
              <a:gd name="connsiteY29" fmla="*/ 1435100 h 4895850"/>
              <a:gd name="connsiteX30" fmla="*/ 1797050 w 1799166"/>
              <a:gd name="connsiteY30" fmla="*/ 1485900 h 4895850"/>
              <a:gd name="connsiteX31" fmla="*/ 1771650 w 1799166"/>
              <a:gd name="connsiteY31" fmla="*/ 1651000 h 4895850"/>
              <a:gd name="connsiteX32" fmla="*/ 1758950 w 1799166"/>
              <a:gd name="connsiteY32" fmla="*/ 1854200 h 4895850"/>
              <a:gd name="connsiteX33" fmla="*/ 1771650 w 1799166"/>
              <a:gd name="connsiteY33" fmla="*/ 3378200 h 4895850"/>
              <a:gd name="connsiteX34" fmla="*/ 1784350 w 1799166"/>
              <a:gd name="connsiteY34"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1450 w 1799166"/>
              <a:gd name="connsiteY9" fmla="*/ 330200 h 4895850"/>
              <a:gd name="connsiteX10" fmla="*/ 1445684 w 1799166"/>
              <a:gd name="connsiteY10" fmla="*/ 410633 h 4895850"/>
              <a:gd name="connsiteX11" fmla="*/ 1377950 w 1799166"/>
              <a:gd name="connsiteY11" fmla="*/ 389467 h 4895850"/>
              <a:gd name="connsiteX12" fmla="*/ 1339850 w 1799166"/>
              <a:gd name="connsiteY12" fmla="*/ 423334 h 4895850"/>
              <a:gd name="connsiteX13" fmla="*/ 1339850 w 1799166"/>
              <a:gd name="connsiteY13" fmla="*/ 469900 h 4895850"/>
              <a:gd name="connsiteX14" fmla="*/ 1327150 w 1799166"/>
              <a:gd name="connsiteY14" fmla="*/ 508000 h 4895850"/>
              <a:gd name="connsiteX15" fmla="*/ 1250950 w 1799166"/>
              <a:gd name="connsiteY15" fmla="*/ 546100 h 4895850"/>
              <a:gd name="connsiteX16" fmla="*/ 1225550 w 1799166"/>
              <a:gd name="connsiteY16" fmla="*/ 622300 h 4895850"/>
              <a:gd name="connsiteX17" fmla="*/ 1212850 w 1799166"/>
              <a:gd name="connsiteY17" fmla="*/ 660400 h 4895850"/>
              <a:gd name="connsiteX18" fmla="*/ 1250950 w 1799166"/>
              <a:gd name="connsiteY18" fmla="*/ 812800 h 4895850"/>
              <a:gd name="connsiteX19" fmla="*/ 1289050 w 1799166"/>
              <a:gd name="connsiteY19" fmla="*/ 838200 h 4895850"/>
              <a:gd name="connsiteX20" fmla="*/ 1365250 w 1799166"/>
              <a:gd name="connsiteY20" fmla="*/ 863600 h 4895850"/>
              <a:gd name="connsiteX21" fmla="*/ 1428750 w 1799166"/>
              <a:gd name="connsiteY21" fmla="*/ 952500 h 4895850"/>
              <a:gd name="connsiteX22" fmla="*/ 1441450 w 1799166"/>
              <a:gd name="connsiteY22" fmla="*/ 1028700 h 4895850"/>
              <a:gd name="connsiteX23" fmla="*/ 1454150 w 1799166"/>
              <a:gd name="connsiteY23" fmla="*/ 1066800 h 4895850"/>
              <a:gd name="connsiteX24" fmla="*/ 1504950 w 1799166"/>
              <a:gd name="connsiteY24" fmla="*/ 1092200 h 4895850"/>
              <a:gd name="connsiteX25" fmla="*/ 1517650 w 1799166"/>
              <a:gd name="connsiteY25" fmla="*/ 1130300 h 4895850"/>
              <a:gd name="connsiteX26" fmla="*/ 1530350 w 1799166"/>
              <a:gd name="connsiteY26" fmla="*/ 1308100 h 4895850"/>
              <a:gd name="connsiteX27" fmla="*/ 1619250 w 1799166"/>
              <a:gd name="connsiteY27" fmla="*/ 1346200 h 4895850"/>
              <a:gd name="connsiteX28" fmla="*/ 1695450 w 1799166"/>
              <a:gd name="connsiteY28" fmla="*/ 1397000 h 4895850"/>
              <a:gd name="connsiteX29" fmla="*/ 1720850 w 1799166"/>
              <a:gd name="connsiteY29" fmla="*/ 1435100 h 4895850"/>
              <a:gd name="connsiteX30" fmla="*/ 1797050 w 1799166"/>
              <a:gd name="connsiteY30" fmla="*/ 1485900 h 4895850"/>
              <a:gd name="connsiteX31" fmla="*/ 1771650 w 1799166"/>
              <a:gd name="connsiteY31" fmla="*/ 1651000 h 4895850"/>
              <a:gd name="connsiteX32" fmla="*/ 1758950 w 1799166"/>
              <a:gd name="connsiteY32" fmla="*/ 1854200 h 4895850"/>
              <a:gd name="connsiteX33" fmla="*/ 1771650 w 1799166"/>
              <a:gd name="connsiteY33" fmla="*/ 3378200 h 4895850"/>
              <a:gd name="connsiteX34" fmla="*/ 1784350 w 1799166"/>
              <a:gd name="connsiteY34"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1450 w 1799166"/>
              <a:gd name="connsiteY9" fmla="*/ 330200 h 4895850"/>
              <a:gd name="connsiteX10" fmla="*/ 1437217 w 1799166"/>
              <a:gd name="connsiteY10" fmla="*/ 355600 h 4895850"/>
              <a:gd name="connsiteX11" fmla="*/ 1445684 w 1799166"/>
              <a:gd name="connsiteY11" fmla="*/ 410633 h 4895850"/>
              <a:gd name="connsiteX12" fmla="*/ 1377950 w 1799166"/>
              <a:gd name="connsiteY12" fmla="*/ 389467 h 4895850"/>
              <a:gd name="connsiteX13" fmla="*/ 1339850 w 1799166"/>
              <a:gd name="connsiteY13" fmla="*/ 423334 h 4895850"/>
              <a:gd name="connsiteX14" fmla="*/ 1339850 w 1799166"/>
              <a:gd name="connsiteY14" fmla="*/ 469900 h 4895850"/>
              <a:gd name="connsiteX15" fmla="*/ 1327150 w 1799166"/>
              <a:gd name="connsiteY15" fmla="*/ 508000 h 4895850"/>
              <a:gd name="connsiteX16" fmla="*/ 1250950 w 1799166"/>
              <a:gd name="connsiteY16" fmla="*/ 546100 h 4895850"/>
              <a:gd name="connsiteX17" fmla="*/ 1225550 w 1799166"/>
              <a:gd name="connsiteY17" fmla="*/ 622300 h 4895850"/>
              <a:gd name="connsiteX18" fmla="*/ 1212850 w 1799166"/>
              <a:gd name="connsiteY18" fmla="*/ 660400 h 4895850"/>
              <a:gd name="connsiteX19" fmla="*/ 1250950 w 1799166"/>
              <a:gd name="connsiteY19" fmla="*/ 812800 h 4895850"/>
              <a:gd name="connsiteX20" fmla="*/ 1289050 w 1799166"/>
              <a:gd name="connsiteY20" fmla="*/ 838200 h 4895850"/>
              <a:gd name="connsiteX21" fmla="*/ 1365250 w 1799166"/>
              <a:gd name="connsiteY21" fmla="*/ 863600 h 4895850"/>
              <a:gd name="connsiteX22" fmla="*/ 1428750 w 1799166"/>
              <a:gd name="connsiteY22" fmla="*/ 952500 h 4895850"/>
              <a:gd name="connsiteX23" fmla="*/ 1441450 w 1799166"/>
              <a:gd name="connsiteY23" fmla="*/ 1028700 h 4895850"/>
              <a:gd name="connsiteX24" fmla="*/ 1454150 w 1799166"/>
              <a:gd name="connsiteY24" fmla="*/ 1066800 h 4895850"/>
              <a:gd name="connsiteX25" fmla="*/ 1504950 w 1799166"/>
              <a:gd name="connsiteY25" fmla="*/ 1092200 h 4895850"/>
              <a:gd name="connsiteX26" fmla="*/ 1517650 w 1799166"/>
              <a:gd name="connsiteY26" fmla="*/ 1130300 h 4895850"/>
              <a:gd name="connsiteX27" fmla="*/ 1530350 w 1799166"/>
              <a:gd name="connsiteY27" fmla="*/ 1308100 h 4895850"/>
              <a:gd name="connsiteX28" fmla="*/ 1619250 w 1799166"/>
              <a:gd name="connsiteY28" fmla="*/ 1346200 h 4895850"/>
              <a:gd name="connsiteX29" fmla="*/ 1695450 w 1799166"/>
              <a:gd name="connsiteY29" fmla="*/ 1397000 h 4895850"/>
              <a:gd name="connsiteX30" fmla="*/ 1720850 w 1799166"/>
              <a:gd name="connsiteY30" fmla="*/ 1435100 h 4895850"/>
              <a:gd name="connsiteX31" fmla="*/ 1797050 w 1799166"/>
              <a:gd name="connsiteY31" fmla="*/ 1485900 h 4895850"/>
              <a:gd name="connsiteX32" fmla="*/ 1771650 w 1799166"/>
              <a:gd name="connsiteY32" fmla="*/ 1651000 h 4895850"/>
              <a:gd name="connsiteX33" fmla="*/ 1758950 w 1799166"/>
              <a:gd name="connsiteY33" fmla="*/ 1854200 h 4895850"/>
              <a:gd name="connsiteX34" fmla="*/ 1771650 w 1799166"/>
              <a:gd name="connsiteY34" fmla="*/ 3378200 h 4895850"/>
              <a:gd name="connsiteX35" fmla="*/ 1784350 w 1799166"/>
              <a:gd name="connsiteY35"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1450 w 1799166"/>
              <a:gd name="connsiteY9" fmla="*/ 330200 h 4895850"/>
              <a:gd name="connsiteX10" fmla="*/ 1449917 w 1799166"/>
              <a:gd name="connsiteY10" fmla="*/ 364066 h 4895850"/>
              <a:gd name="connsiteX11" fmla="*/ 1445684 w 1799166"/>
              <a:gd name="connsiteY11" fmla="*/ 410633 h 4895850"/>
              <a:gd name="connsiteX12" fmla="*/ 1377950 w 1799166"/>
              <a:gd name="connsiteY12" fmla="*/ 389467 h 4895850"/>
              <a:gd name="connsiteX13" fmla="*/ 1339850 w 1799166"/>
              <a:gd name="connsiteY13" fmla="*/ 423334 h 4895850"/>
              <a:gd name="connsiteX14" fmla="*/ 1339850 w 1799166"/>
              <a:gd name="connsiteY14" fmla="*/ 469900 h 4895850"/>
              <a:gd name="connsiteX15" fmla="*/ 1327150 w 1799166"/>
              <a:gd name="connsiteY15" fmla="*/ 508000 h 4895850"/>
              <a:gd name="connsiteX16" fmla="*/ 1250950 w 1799166"/>
              <a:gd name="connsiteY16" fmla="*/ 546100 h 4895850"/>
              <a:gd name="connsiteX17" fmla="*/ 1225550 w 1799166"/>
              <a:gd name="connsiteY17" fmla="*/ 622300 h 4895850"/>
              <a:gd name="connsiteX18" fmla="*/ 1212850 w 1799166"/>
              <a:gd name="connsiteY18" fmla="*/ 660400 h 4895850"/>
              <a:gd name="connsiteX19" fmla="*/ 1250950 w 1799166"/>
              <a:gd name="connsiteY19" fmla="*/ 812800 h 4895850"/>
              <a:gd name="connsiteX20" fmla="*/ 1289050 w 1799166"/>
              <a:gd name="connsiteY20" fmla="*/ 838200 h 4895850"/>
              <a:gd name="connsiteX21" fmla="*/ 1365250 w 1799166"/>
              <a:gd name="connsiteY21" fmla="*/ 863600 h 4895850"/>
              <a:gd name="connsiteX22" fmla="*/ 1428750 w 1799166"/>
              <a:gd name="connsiteY22" fmla="*/ 952500 h 4895850"/>
              <a:gd name="connsiteX23" fmla="*/ 1441450 w 1799166"/>
              <a:gd name="connsiteY23" fmla="*/ 1028700 h 4895850"/>
              <a:gd name="connsiteX24" fmla="*/ 1454150 w 1799166"/>
              <a:gd name="connsiteY24" fmla="*/ 1066800 h 4895850"/>
              <a:gd name="connsiteX25" fmla="*/ 1504950 w 1799166"/>
              <a:gd name="connsiteY25" fmla="*/ 1092200 h 4895850"/>
              <a:gd name="connsiteX26" fmla="*/ 1517650 w 1799166"/>
              <a:gd name="connsiteY26" fmla="*/ 1130300 h 4895850"/>
              <a:gd name="connsiteX27" fmla="*/ 1530350 w 1799166"/>
              <a:gd name="connsiteY27" fmla="*/ 1308100 h 4895850"/>
              <a:gd name="connsiteX28" fmla="*/ 1619250 w 1799166"/>
              <a:gd name="connsiteY28" fmla="*/ 1346200 h 4895850"/>
              <a:gd name="connsiteX29" fmla="*/ 1695450 w 1799166"/>
              <a:gd name="connsiteY29" fmla="*/ 1397000 h 4895850"/>
              <a:gd name="connsiteX30" fmla="*/ 1720850 w 1799166"/>
              <a:gd name="connsiteY30" fmla="*/ 1435100 h 4895850"/>
              <a:gd name="connsiteX31" fmla="*/ 1797050 w 1799166"/>
              <a:gd name="connsiteY31" fmla="*/ 1485900 h 4895850"/>
              <a:gd name="connsiteX32" fmla="*/ 1771650 w 1799166"/>
              <a:gd name="connsiteY32" fmla="*/ 1651000 h 4895850"/>
              <a:gd name="connsiteX33" fmla="*/ 1758950 w 1799166"/>
              <a:gd name="connsiteY33" fmla="*/ 1854200 h 4895850"/>
              <a:gd name="connsiteX34" fmla="*/ 1771650 w 1799166"/>
              <a:gd name="connsiteY34" fmla="*/ 3378200 h 4895850"/>
              <a:gd name="connsiteX35" fmla="*/ 1784350 w 1799166"/>
              <a:gd name="connsiteY35" fmla="*/ 4895850 h 4895850"/>
              <a:gd name="connsiteX0" fmla="*/ 0 w 1799166"/>
              <a:gd name="connsiteY0" fmla="*/ 129904 h 5025754"/>
              <a:gd name="connsiteX1" fmla="*/ 927100 w 1799166"/>
              <a:gd name="connsiteY1" fmla="*/ 136254 h 5025754"/>
              <a:gd name="connsiteX2" fmla="*/ 1022350 w 1799166"/>
              <a:gd name="connsiteY2" fmla="*/ 218804 h 5025754"/>
              <a:gd name="connsiteX3" fmla="*/ 1047750 w 1799166"/>
              <a:gd name="connsiteY3" fmla="*/ 295004 h 5025754"/>
              <a:gd name="connsiteX4" fmla="*/ 1085850 w 1799166"/>
              <a:gd name="connsiteY4" fmla="*/ 307704 h 5025754"/>
              <a:gd name="connsiteX5" fmla="*/ 1174750 w 1799166"/>
              <a:gd name="connsiteY5" fmla="*/ 333104 h 5025754"/>
              <a:gd name="connsiteX6" fmla="*/ 1263650 w 1799166"/>
              <a:gd name="connsiteY6" fmla="*/ 307704 h 5025754"/>
              <a:gd name="connsiteX7" fmla="*/ 1377950 w 1799166"/>
              <a:gd name="connsiteY7" fmla="*/ 333104 h 5025754"/>
              <a:gd name="connsiteX8" fmla="*/ 1390650 w 1799166"/>
              <a:gd name="connsiteY8" fmla="*/ 371204 h 5025754"/>
              <a:gd name="connsiteX9" fmla="*/ 1432983 w 1799166"/>
              <a:gd name="connsiteY9" fmla="*/ 2904 h 5025754"/>
              <a:gd name="connsiteX10" fmla="*/ 1449917 w 1799166"/>
              <a:gd name="connsiteY10" fmla="*/ 493970 h 5025754"/>
              <a:gd name="connsiteX11" fmla="*/ 1445684 w 1799166"/>
              <a:gd name="connsiteY11" fmla="*/ 540537 h 5025754"/>
              <a:gd name="connsiteX12" fmla="*/ 1377950 w 1799166"/>
              <a:gd name="connsiteY12" fmla="*/ 519371 h 5025754"/>
              <a:gd name="connsiteX13" fmla="*/ 1339850 w 1799166"/>
              <a:gd name="connsiteY13" fmla="*/ 553238 h 5025754"/>
              <a:gd name="connsiteX14" fmla="*/ 1339850 w 1799166"/>
              <a:gd name="connsiteY14" fmla="*/ 599804 h 5025754"/>
              <a:gd name="connsiteX15" fmla="*/ 1327150 w 1799166"/>
              <a:gd name="connsiteY15" fmla="*/ 637904 h 5025754"/>
              <a:gd name="connsiteX16" fmla="*/ 1250950 w 1799166"/>
              <a:gd name="connsiteY16" fmla="*/ 676004 h 5025754"/>
              <a:gd name="connsiteX17" fmla="*/ 1225550 w 1799166"/>
              <a:gd name="connsiteY17" fmla="*/ 752204 h 5025754"/>
              <a:gd name="connsiteX18" fmla="*/ 1212850 w 1799166"/>
              <a:gd name="connsiteY18" fmla="*/ 790304 h 5025754"/>
              <a:gd name="connsiteX19" fmla="*/ 1250950 w 1799166"/>
              <a:gd name="connsiteY19" fmla="*/ 942704 h 5025754"/>
              <a:gd name="connsiteX20" fmla="*/ 1289050 w 1799166"/>
              <a:gd name="connsiteY20" fmla="*/ 968104 h 5025754"/>
              <a:gd name="connsiteX21" fmla="*/ 1365250 w 1799166"/>
              <a:gd name="connsiteY21" fmla="*/ 993504 h 5025754"/>
              <a:gd name="connsiteX22" fmla="*/ 1428750 w 1799166"/>
              <a:gd name="connsiteY22" fmla="*/ 1082404 h 5025754"/>
              <a:gd name="connsiteX23" fmla="*/ 1441450 w 1799166"/>
              <a:gd name="connsiteY23" fmla="*/ 1158604 h 5025754"/>
              <a:gd name="connsiteX24" fmla="*/ 1454150 w 1799166"/>
              <a:gd name="connsiteY24" fmla="*/ 1196704 h 5025754"/>
              <a:gd name="connsiteX25" fmla="*/ 1504950 w 1799166"/>
              <a:gd name="connsiteY25" fmla="*/ 1222104 h 5025754"/>
              <a:gd name="connsiteX26" fmla="*/ 1517650 w 1799166"/>
              <a:gd name="connsiteY26" fmla="*/ 1260204 h 5025754"/>
              <a:gd name="connsiteX27" fmla="*/ 1530350 w 1799166"/>
              <a:gd name="connsiteY27" fmla="*/ 1438004 h 5025754"/>
              <a:gd name="connsiteX28" fmla="*/ 1619250 w 1799166"/>
              <a:gd name="connsiteY28" fmla="*/ 1476104 h 5025754"/>
              <a:gd name="connsiteX29" fmla="*/ 1695450 w 1799166"/>
              <a:gd name="connsiteY29" fmla="*/ 1526904 h 5025754"/>
              <a:gd name="connsiteX30" fmla="*/ 1720850 w 1799166"/>
              <a:gd name="connsiteY30" fmla="*/ 1565004 h 5025754"/>
              <a:gd name="connsiteX31" fmla="*/ 1797050 w 1799166"/>
              <a:gd name="connsiteY31" fmla="*/ 1615804 h 5025754"/>
              <a:gd name="connsiteX32" fmla="*/ 1771650 w 1799166"/>
              <a:gd name="connsiteY32" fmla="*/ 1780904 h 5025754"/>
              <a:gd name="connsiteX33" fmla="*/ 1758950 w 1799166"/>
              <a:gd name="connsiteY33" fmla="*/ 1984104 h 5025754"/>
              <a:gd name="connsiteX34" fmla="*/ 1771650 w 1799166"/>
              <a:gd name="connsiteY34" fmla="*/ 3508104 h 5025754"/>
              <a:gd name="connsiteX35" fmla="*/ 1784350 w 1799166"/>
              <a:gd name="connsiteY35" fmla="*/ 5025754 h 5025754"/>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49917 w 1799166"/>
              <a:gd name="connsiteY9" fmla="*/ 364066 h 4895850"/>
              <a:gd name="connsiteX10" fmla="*/ 1445684 w 1799166"/>
              <a:gd name="connsiteY10" fmla="*/ 410633 h 4895850"/>
              <a:gd name="connsiteX11" fmla="*/ 1377950 w 1799166"/>
              <a:gd name="connsiteY11" fmla="*/ 389467 h 4895850"/>
              <a:gd name="connsiteX12" fmla="*/ 1339850 w 1799166"/>
              <a:gd name="connsiteY12" fmla="*/ 423334 h 4895850"/>
              <a:gd name="connsiteX13" fmla="*/ 1339850 w 1799166"/>
              <a:gd name="connsiteY13" fmla="*/ 469900 h 4895850"/>
              <a:gd name="connsiteX14" fmla="*/ 1327150 w 1799166"/>
              <a:gd name="connsiteY14" fmla="*/ 508000 h 4895850"/>
              <a:gd name="connsiteX15" fmla="*/ 1250950 w 1799166"/>
              <a:gd name="connsiteY15" fmla="*/ 546100 h 4895850"/>
              <a:gd name="connsiteX16" fmla="*/ 1225550 w 1799166"/>
              <a:gd name="connsiteY16" fmla="*/ 622300 h 4895850"/>
              <a:gd name="connsiteX17" fmla="*/ 1212850 w 1799166"/>
              <a:gd name="connsiteY17" fmla="*/ 660400 h 4895850"/>
              <a:gd name="connsiteX18" fmla="*/ 1250950 w 1799166"/>
              <a:gd name="connsiteY18" fmla="*/ 812800 h 4895850"/>
              <a:gd name="connsiteX19" fmla="*/ 1289050 w 1799166"/>
              <a:gd name="connsiteY19" fmla="*/ 838200 h 4895850"/>
              <a:gd name="connsiteX20" fmla="*/ 1365250 w 1799166"/>
              <a:gd name="connsiteY20" fmla="*/ 863600 h 4895850"/>
              <a:gd name="connsiteX21" fmla="*/ 1428750 w 1799166"/>
              <a:gd name="connsiteY21" fmla="*/ 952500 h 4895850"/>
              <a:gd name="connsiteX22" fmla="*/ 1441450 w 1799166"/>
              <a:gd name="connsiteY22" fmla="*/ 1028700 h 4895850"/>
              <a:gd name="connsiteX23" fmla="*/ 1454150 w 1799166"/>
              <a:gd name="connsiteY23" fmla="*/ 1066800 h 4895850"/>
              <a:gd name="connsiteX24" fmla="*/ 1504950 w 1799166"/>
              <a:gd name="connsiteY24" fmla="*/ 1092200 h 4895850"/>
              <a:gd name="connsiteX25" fmla="*/ 1517650 w 1799166"/>
              <a:gd name="connsiteY25" fmla="*/ 1130300 h 4895850"/>
              <a:gd name="connsiteX26" fmla="*/ 1530350 w 1799166"/>
              <a:gd name="connsiteY26" fmla="*/ 1308100 h 4895850"/>
              <a:gd name="connsiteX27" fmla="*/ 1619250 w 1799166"/>
              <a:gd name="connsiteY27" fmla="*/ 1346200 h 4895850"/>
              <a:gd name="connsiteX28" fmla="*/ 1695450 w 1799166"/>
              <a:gd name="connsiteY28" fmla="*/ 1397000 h 4895850"/>
              <a:gd name="connsiteX29" fmla="*/ 1720850 w 1799166"/>
              <a:gd name="connsiteY29" fmla="*/ 1435100 h 4895850"/>
              <a:gd name="connsiteX30" fmla="*/ 1797050 w 1799166"/>
              <a:gd name="connsiteY30" fmla="*/ 1485900 h 4895850"/>
              <a:gd name="connsiteX31" fmla="*/ 1771650 w 1799166"/>
              <a:gd name="connsiteY31" fmla="*/ 1651000 h 4895850"/>
              <a:gd name="connsiteX32" fmla="*/ 1758950 w 1799166"/>
              <a:gd name="connsiteY32" fmla="*/ 1854200 h 4895850"/>
              <a:gd name="connsiteX33" fmla="*/ 1771650 w 1799166"/>
              <a:gd name="connsiteY33" fmla="*/ 3378200 h 4895850"/>
              <a:gd name="connsiteX34" fmla="*/ 1784350 w 1799166"/>
              <a:gd name="connsiteY34"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32983 w 1799166"/>
              <a:gd name="connsiteY9" fmla="*/ 325967 h 4895850"/>
              <a:gd name="connsiteX10" fmla="*/ 1449917 w 1799166"/>
              <a:gd name="connsiteY10" fmla="*/ 364066 h 4895850"/>
              <a:gd name="connsiteX11" fmla="*/ 1445684 w 1799166"/>
              <a:gd name="connsiteY11" fmla="*/ 410633 h 4895850"/>
              <a:gd name="connsiteX12" fmla="*/ 1377950 w 1799166"/>
              <a:gd name="connsiteY12" fmla="*/ 389467 h 4895850"/>
              <a:gd name="connsiteX13" fmla="*/ 1339850 w 1799166"/>
              <a:gd name="connsiteY13" fmla="*/ 423334 h 4895850"/>
              <a:gd name="connsiteX14" fmla="*/ 1339850 w 1799166"/>
              <a:gd name="connsiteY14" fmla="*/ 469900 h 4895850"/>
              <a:gd name="connsiteX15" fmla="*/ 1327150 w 1799166"/>
              <a:gd name="connsiteY15" fmla="*/ 508000 h 4895850"/>
              <a:gd name="connsiteX16" fmla="*/ 1250950 w 1799166"/>
              <a:gd name="connsiteY16" fmla="*/ 546100 h 4895850"/>
              <a:gd name="connsiteX17" fmla="*/ 1225550 w 1799166"/>
              <a:gd name="connsiteY17" fmla="*/ 622300 h 4895850"/>
              <a:gd name="connsiteX18" fmla="*/ 1212850 w 1799166"/>
              <a:gd name="connsiteY18" fmla="*/ 660400 h 4895850"/>
              <a:gd name="connsiteX19" fmla="*/ 1250950 w 1799166"/>
              <a:gd name="connsiteY19" fmla="*/ 812800 h 4895850"/>
              <a:gd name="connsiteX20" fmla="*/ 1289050 w 1799166"/>
              <a:gd name="connsiteY20" fmla="*/ 838200 h 4895850"/>
              <a:gd name="connsiteX21" fmla="*/ 1365250 w 1799166"/>
              <a:gd name="connsiteY21" fmla="*/ 863600 h 4895850"/>
              <a:gd name="connsiteX22" fmla="*/ 1428750 w 1799166"/>
              <a:gd name="connsiteY22" fmla="*/ 952500 h 4895850"/>
              <a:gd name="connsiteX23" fmla="*/ 1441450 w 1799166"/>
              <a:gd name="connsiteY23" fmla="*/ 1028700 h 4895850"/>
              <a:gd name="connsiteX24" fmla="*/ 1454150 w 1799166"/>
              <a:gd name="connsiteY24" fmla="*/ 1066800 h 4895850"/>
              <a:gd name="connsiteX25" fmla="*/ 1504950 w 1799166"/>
              <a:gd name="connsiteY25" fmla="*/ 1092200 h 4895850"/>
              <a:gd name="connsiteX26" fmla="*/ 1517650 w 1799166"/>
              <a:gd name="connsiteY26" fmla="*/ 1130300 h 4895850"/>
              <a:gd name="connsiteX27" fmla="*/ 1530350 w 1799166"/>
              <a:gd name="connsiteY27" fmla="*/ 1308100 h 4895850"/>
              <a:gd name="connsiteX28" fmla="*/ 1619250 w 1799166"/>
              <a:gd name="connsiteY28" fmla="*/ 1346200 h 4895850"/>
              <a:gd name="connsiteX29" fmla="*/ 1695450 w 1799166"/>
              <a:gd name="connsiteY29" fmla="*/ 1397000 h 4895850"/>
              <a:gd name="connsiteX30" fmla="*/ 1720850 w 1799166"/>
              <a:gd name="connsiteY30" fmla="*/ 1435100 h 4895850"/>
              <a:gd name="connsiteX31" fmla="*/ 1797050 w 1799166"/>
              <a:gd name="connsiteY31" fmla="*/ 1485900 h 4895850"/>
              <a:gd name="connsiteX32" fmla="*/ 1771650 w 1799166"/>
              <a:gd name="connsiteY32" fmla="*/ 1651000 h 4895850"/>
              <a:gd name="connsiteX33" fmla="*/ 1758950 w 1799166"/>
              <a:gd name="connsiteY33" fmla="*/ 1854200 h 4895850"/>
              <a:gd name="connsiteX34" fmla="*/ 1771650 w 1799166"/>
              <a:gd name="connsiteY34" fmla="*/ 3378200 h 4895850"/>
              <a:gd name="connsiteX35" fmla="*/ 1784350 w 1799166"/>
              <a:gd name="connsiteY35"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03349 w 1799166"/>
              <a:gd name="connsiteY9" fmla="*/ 359834 h 4895850"/>
              <a:gd name="connsiteX10" fmla="*/ 1449917 w 1799166"/>
              <a:gd name="connsiteY10" fmla="*/ 364066 h 4895850"/>
              <a:gd name="connsiteX11" fmla="*/ 1445684 w 1799166"/>
              <a:gd name="connsiteY11" fmla="*/ 410633 h 4895850"/>
              <a:gd name="connsiteX12" fmla="*/ 1377950 w 1799166"/>
              <a:gd name="connsiteY12" fmla="*/ 389467 h 4895850"/>
              <a:gd name="connsiteX13" fmla="*/ 1339850 w 1799166"/>
              <a:gd name="connsiteY13" fmla="*/ 423334 h 4895850"/>
              <a:gd name="connsiteX14" fmla="*/ 1339850 w 1799166"/>
              <a:gd name="connsiteY14" fmla="*/ 469900 h 4895850"/>
              <a:gd name="connsiteX15" fmla="*/ 1327150 w 1799166"/>
              <a:gd name="connsiteY15" fmla="*/ 508000 h 4895850"/>
              <a:gd name="connsiteX16" fmla="*/ 1250950 w 1799166"/>
              <a:gd name="connsiteY16" fmla="*/ 546100 h 4895850"/>
              <a:gd name="connsiteX17" fmla="*/ 1225550 w 1799166"/>
              <a:gd name="connsiteY17" fmla="*/ 622300 h 4895850"/>
              <a:gd name="connsiteX18" fmla="*/ 1212850 w 1799166"/>
              <a:gd name="connsiteY18" fmla="*/ 660400 h 4895850"/>
              <a:gd name="connsiteX19" fmla="*/ 1250950 w 1799166"/>
              <a:gd name="connsiteY19" fmla="*/ 812800 h 4895850"/>
              <a:gd name="connsiteX20" fmla="*/ 1289050 w 1799166"/>
              <a:gd name="connsiteY20" fmla="*/ 838200 h 4895850"/>
              <a:gd name="connsiteX21" fmla="*/ 1365250 w 1799166"/>
              <a:gd name="connsiteY21" fmla="*/ 863600 h 4895850"/>
              <a:gd name="connsiteX22" fmla="*/ 1428750 w 1799166"/>
              <a:gd name="connsiteY22" fmla="*/ 952500 h 4895850"/>
              <a:gd name="connsiteX23" fmla="*/ 1441450 w 1799166"/>
              <a:gd name="connsiteY23" fmla="*/ 1028700 h 4895850"/>
              <a:gd name="connsiteX24" fmla="*/ 1454150 w 1799166"/>
              <a:gd name="connsiteY24" fmla="*/ 1066800 h 4895850"/>
              <a:gd name="connsiteX25" fmla="*/ 1504950 w 1799166"/>
              <a:gd name="connsiteY25" fmla="*/ 1092200 h 4895850"/>
              <a:gd name="connsiteX26" fmla="*/ 1517650 w 1799166"/>
              <a:gd name="connsiteY26" fmla="*/ 1130300 h 4895850"/>
              <a:gd name="connsiteX27" fmla="*/ 1530350 w 1799166"/>
              <a:gd name="connsiteY27" fmla="*/ 1308100 h 4895850"/>
              <a:gd name="connsiteX28" fmla="*/ 1619250 w 1799166"/>
              <a:gd name="connsiteY28" fmla="*/ 1346200 h 4895850"/>
              <a:gd name="connsiteX29" fmla="*/ 1695450 w 1799166"/>
              <a:gd name="connsiteY29" fmla="*/ 1397000 h 4895850"/>
              <a:gd name="connsiteX30" fmla="*/ 1720850 w 1799166"/>
              <a:gd name="connsiteY30" fmla="*/ 1435100 h 4895850"/>
              <a:gd name="connsiteX31" fmla="*/ 1797050 w 1799166"/>
              <a:gd name="connsiteY31" fmla="*/ 1485900 h 4895850"/>
              <a:gd name="connsiteX32" fmla="*/ 1771650 w 1799166"/>
              <a:gd name="connsiteY32" fmla="*/ 1651000 h 4895850"/>
              <a:gd name="connsiteX33" fmla="*/ 1758950 w 1799166"/>
              <a:gd name="connsiteY33" fmla="*/ 1854200 h 4895850"/>
              <a:gd name="connsiteX34" fmla="*/ 1771650 w 1799166"/>
              <a:gd name="connsiteY34" fmla="*/ 3378200 h 4895850"/>
              <a:gd name="connsiteX35" fmla="*/ 1784350 w 1799166"/>
              <a:gd name="connsiteY35"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03349 w 1799166"/>
              <a:gd name="connsiteY9" fmla="*/ 359834 h 4895850"/>
              <a:gd name="connsiteX10" fmla="*/ 1386417 w 1799166"/>
              <a:gd name="connsiteY10" fmla="*/ 334433 h 4895850"/>
              <a:gd name="connsiteX11" fmla="*/ 1449917 w 1799166"/>
              <a:gd name="connsiteY11" fmla="*/ 364066 h 4895850"/>
              <a:gd name="connsiteX12" fmla="*/ 1445684 w 1799166"/>
              <a:gd name="connsiteY12" fmla="*/ 410633 h 4895850"/>
              <a:gd name="connsiteX13" fmla="*/ 1377950 w 1799166"/>
              <a:gd name="connsiteY13" fmla="*/ 389467 h 4895850"/>
              <a:gd name="connsiteX14" fmla="*/ 1339850 w 1799166"/>
              <a:gd name="connsiteY14" fmla="*/ 423334 h 4895850"/>
              <a:gd name="connsiteX15" fmla="*/ 1339850 w 1799166"/>
              <a:gd name="connsiteY15" fmla="*/ 469900 h 4895850"/>
              <a:gd name="connsiteX16" fmla="*/ 1327150 w 1799166"/>
              <a:gd name="connsiteY16" fmla="*/ 508000 h 4895850"/>
              <a:gd name="connsiteX17" fmla="*/ 1250950 w 1799166"/>
              <a:gd name="connsiteY17" fmla="*/ 546100 h 4895850"/>
              <a:gd name="connsiteX18" fmla="*/ 1225550 w 1799166"/>
              <a:gd name="connsiteY18" fmla="*/ 622300 h 4895850"/>
              <a:gd name="connsiteX19" fmla="*/ 1212850 w 1799166"/>
              <a:gd name="connsiteY19" fmla="*/ 660400 h 4895850"/>
              <a:gd name="connsiteX20" fmla="*/ 1250950 w 1799166"/>
              <a:gd name="connsiteY20" fmla="*/ 812800 h 4895850"/>
              <a:gd name="connsiteX21" fmla="*/ 1289050 w 1799166"/>
              <a:gd name="connsiteY21" fmla="*/ 838200 h 4895850"/>
              <a:gd name="connsiteX22" fmla="*/ 1365250 w 1799166"/>
              <a:gd name="connsiteY22" fmla="*/ 863600 h 4895850"/>
              <a:gd name="connsiteX23" fmla="*/ 1428750 w 1799166"/>
              <a:gd name="connsiteY23" fmla="*/ 952500 h 4895850"/>
              <a:gd name="connsiteX24" fmla="*/ 1441450 w 1799166"/>
              <a:gd name="connsiteY24" fmla="*/ 1028700 h 4895850"/>
              <a:gd name="connsiteX25" fmla="*/ 1454150 w 1799166"/>
              <a:gd name="connsiteY25" fmla="*/ 1066800 h 4895850"/>
              <a:gd name="connsiteX26" fmla="*/ 1504950 w 1799166"/>
              <a:gd name="connsiteY26" fmla="*/ 1092200 h 4895850"/>
              <a:gd name="connsiteX27" fmla="*/ 1517650 w 1799166"/>
              <a:gd name="connsiteY27" fmla="*/ 1130300 h 4895850"/>
              <a:gd name="connsiteX28" fmla="*/ 1530350 w 1799166"/>
              <a:gd name="connsiteY28" fmla="*/ 1308100 h 4895850"/>
              <a:gd name="connsiteX29" fmla="*/ 1619250 w 1799166"/>
              <a:gd name="connsiteY29" fmla="*/ 1346200 h 4895850"/>
              <a:gd name="connsiteX30" fmla="*/ 1695450 w 1799166"/>
              <a:gd name="connsiteY30" fmla="*/ 1397000 h 4895850"/>
              <a:gd name="connsiteX31" fmla="*/ 1720850 w 1799166"/>
              <a:gd name="connsiteY31" fmla="*/ 1435100 h 4895850"/>
              <a:gd name="connsiteX32" fmla="*/ 1797050 w 1799166"/>
              <a:gd name="connsiteY32" fmla="*/ 1485900 h 4895850"/>
              <a:gd name="connsiteX33" fmla="*/ 1771650 w 1799166"/>
              <a:gd name="connsiteY33" fmla="*/ 1651000 h 4895850"/>
              <a:gd name="connsiteX34" fmla="*/ 1758950 w 1799166"/>
              <a:gd name="connsiteY34" fmla="*/ 1854200 h 4895850"/>
              <a:gd name="connsiteX35" fmla="*/ 1771650 w 1799166"/>
              <a:gd name="connsiteY35" fmla="*/ 3378200 h 4895850"/>
              <a:gd name="connsiteX36" fmla="*/ 1784350 w 1799166"/>
              <a:gd name="connsiteY36"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394883 w 1799166"/>
              <a:gd name="connsiteY9" fmla="*/ 300567 h 4895850"/>
              <a:gd name="connsiteX10" fmla="*/ 1403349 w 1799166"/>
              <a:gd name="connsiteY10" fmla="*/ 359834 h 4895850"/>
              <a:gd name="connsiteX11" fmla="*/ 1386417 w 1799166"/>
              <a:gd name="connsiteY11" fmla="*/ 334433 h 4895850"/>
              <a:gd name="connsiteX12" fmla="*/ 1449917 w 1799166"/>
              <a:gd name="connsiteY12" fmla="*/ 364066 h 4895850"/>
              <a:gd name="connsiteX13" fmla="*/ 1445684 w 1799166"/>
              <a:gd name="connsiteY13" fmla="*/ 410633 h 4895850"/>
              <a:gd name="connsiteX14" fmla="*/ 1377950 w 1799166"/>
              <a:gd name="connsiteY14" fmla="*/ 389467 h 4895850"/>
              <a:gd name="connsiteX15" fmla="*/ 1339850 w 1799166"/>
              <a:gd name="connsiteY15" fmla="*/ 423334 h 4895850"/>
              <a:gd name="connsiteX16" fmla="*/ 1339850 w 1799166"/>
              <a:gd name="connsiteY16" fmla="*/ 469900 h 4895850"/>
              <a:gd name="connsiteX17" fmla="*/ 1327150 w 1799166"/>
              <a:gd name="connsiteY17" fmla="*/ 508000 h 4895850"/>
              <a:gd name="connsiteX18" fmla="*/ 1250950 w 1799166"/>
              <a:gd name="connsiteY18" fmla="*/ 546100 h 4895850"/>
              <a:gd name="connsiteX19" fmla="*/ 1225550 w 1799166"/>
              <a:gd name="connsiteY19" fmla="*/ 622300 h 4895850"/>
              <a:gd name="connsiteX20" fmla="*/ 1212850 w 1799166"/>
              <a:gd name="connsiteY20" fmla="*/ 660400 h 4895850"/>
              <a:gd name="connsiteX21" fmla="*/ 1250950 w 1799166"/>
              <a:gd name="connsiteY21" fmla="*/ 812800 h 4895850"/>
              <a:gd name="connsiteX22" fmla="*/ 1289050 w 1799166"/>
              <a:gd name="connsiteY22" fmla="*/ 838200 h 4895850"/>
              <a:gd name="connsiteX23" fmla="*/ 1365250 w 1799166"/>
              <a:gd name="connsiteY23" fmla="*/ 863600 h 4895850"/>
              <a:gd name="connsiteX24" fmla="*/ 1428750 w 1799166"/>
              <a:gd name="connsiteY24" fmla="*/ 952500 h 4895850"/>
              <a:gd name="connsiteX25" fmla="*/ 1441450 w 1799166"/>
              <a:gd name="connsiteY25" fmla="*/ 1028700 h 4895850"/>
              <a:gd name="connsiteX26" fmla="*/ 1454150 w 1799166"/>
              <a:gd name="connsiteY26" fmla="*/ 1066800 h 4895850"/>
              <a:gd name="connsiteX27" fmla="*/ 1504950 w 1799166"/>
              <a:gd name="connsiteY27" fmla="*/ 1092200 h 4895850"/>
              <a:gd name="connsiteX28" fmla="*/ 1517650 w 1799166"/>
              <a:gd name="connsiteY28" fmla="*/ 1130300 h 4895850"/>
              <a:gd name="connsiteX29" fmla="*/ 1530350 w 1799166"/>
              <a:gd name="connsiteY29" fmla="*/ 1308100 h 4895850"/>
              <a:gd name="connsiteX30" fmla="*/ 1619250 w 1799166"/>
              <a:gd name="connsiteY30" fmla="*/ 1346200 h 4895850"/>
              <a:gd name="connsiteX31" fmla="*/ 1695450 w 1799166"/>
              <a:gd name="connsiteY31" fmla="*/ 1397000 h 4895850"/>
              <a:gd name="connsiteX32" fmla="*/ 1720850 w 1799166"/>
              <a:gd name="connsiteY32" fmla="*/ 1435100 h 4895850"/>
              <a:gd name="connsiteX33" fmla="*/ 1797050 w 1799166"/>
              <a:gd name="connsiteY33" fmla="*/ 1485900 h 4895850"/>
              <a:gd name="connsiteX34" fmla="*/ 1771650 w 1799166"/>
              <a:gd name="connsiteY34" fmla="*/ 1651000 h 4895850"/>
              <a:gd name="connsiteX35" fmla="*/ 1758950 w 1799166"/>
              <a:gd name="connsiteY35" fmla="*/ 1854200 h 4895850"/>
              <a:gd name="connsiteX36" fmla="*/ 1771650 w 1799166"/>
              <a:gd name="connsiteY36" fmla="*/ 3378200 h 4895850"/>
              <a:gd name="connsiteX37" fmla="*/ 1784350 w 1799166"/>
              <a:gd name="connsiteY37"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32983 w 1799166"/>
              <a:gd name="connsiteY9" fmla="*/ 309034 h 4895850"/>
              <a:gd name="connsiteX10" fmla="*/ 1403349 w 1799166"/>
              <a:gd name="connsiteY10" fmla="*/ 359834 h 4895850"/>
              <a:gd name="connsiteX11" fmla="*/ 1386417 w 1799166"/>
              <a:gd name="connsiteY11" fmla="*/ 334433 h 4895850"/>
              <a:gd name="connsiteX12" fmla="*/ 1449917 w 1799166"/>
              <a:gd name="connsiteY12" fmla="*/ 364066 h 4895850"/>
              <a:gd name="connsiteX13" fmla="*/ 1445684 w 1799166"/>
              <a:gd name="connsiteY13" fmla="*/ 410633 h 4895850"/>
              <a:gd name="connsiteX14" fmla="*/ 1377950 w 1799166"/>
              <a:gd name="connsiteY14" fmla="*/ 389467 h 4895850"/>
              <a:gd name="connsiteX15" fmla="*/ 1339850 w 1799166"/>
              <a:gd name="connsiteY15" fmla="*/ 423334 h 4895850"/>
              <a:gd name="connsiteX16" fmla="*/ 1339850 w 1799166"/>
              <a:gd name="connsiteY16" fmla="*/ 469900 h 4895850"/>
              <a:gd name="connsiteX17" fmla="*/ 1327150 w 1799166"/>
              <a:gd name="connsiteY17" fmla="*/ 508000 h 4895850"/>
              <a:gd name="connsiteX18" fmla="*/ 1250950 w 1799166"/>
              <a:gd name="connsiteY18" fmla="*/ 546100 h 4895850"/>
              <a:gd name="connsiteX19" fmla="*/ 1225550 w 1799166"/>
              <a:gd name="connsiteY19" fmla="*/ 622300 h 4895850"/>
              <a:gd name="connsiteX20" fmla="*/ 1212850 w 1799166"/>
              <a:gd name="connsiteY20" fmla="*/ 660400 h 4895850"/>
              <a:gd name="connsiteX21" fmla="*/ 1250950 w 1799166"/>
              <a:gd name="connsiteY21" fmla="*/ 812800 h 4895850"/>
              <a:gd name="connsiteX22" fmla="*/ 1289050 w 1799166"/>
              <a:gd name="connsiteY22" fmla="*/ 838200 h 4895850"/>
              <a:gd name="connsiteX23" fmla="*/ 1365250 w 1799166"/>
              <a:gd name="connsiteY23" fmla="*/ 863600 h 4895850"/>
              <a:gd name="connsiteX24" fmla="*/ 1428750 w 1799166"/>
              <a:gd name="connsiteY24" fmla="*/ 952500 h 4895850"/>
              <a:gd name="connsiteX25" fmla="*/ 1441450 w 1799166"/>
              <a:gd name="connsiteY25" fmla="*/ 1028700 h 4895850"/>
              <a:gd name="connsiteX26" fmla="*/ 1454150 w 1799166"/>
              <a:gd name="connsiteY26" fmla="*/ 1066800 h 4895850"/>
              <a:gd name="connsiteX27" fmla="*/ 1504950 w 1799166"/>
              <a:gd name="connsiteY27" fmla="*/ 1092200 h 4895850"/>
              <a:gd name="connsiteX28" fmla="*/ 1517650 w 1799166"/>
              <a:gd name="connsiteY28" fmla="*/ 1130300 h 4895850"/>
              <a:gd name="connsiteX29" fmla="*/ 1530350 w 1799166"/>
              <a:gd name="connsiteY29" fmla="*/ 1308100 h 4895850"/>
              <a:gd name="connsiteX30" fmla="*/ 1619250 w 1799166"/>
              <a:gd name="connsiteY30" fmla="*/ 1346200 h 4895850"/>
              <a:gd name="connsiteX31" fmla="*/ 1695450 w 1799166"/>
              <a:gd name="connsiteY31" fmla="*/ 1397000 h 4895850"/>
              <a:gd name="connsiteX32" fmla="*/ 1720850 w 1799166"/>
              <a:gd name="connsiteY32" fmla="*/ 1435100 h 4895850"/>
              <a:gd name="connsiteX33" fmla="*/ 1797050 w 1799166"/>
              <a:gd name="connsiteY33" fmla="*/ 1485900 h 4895850"/>
              <a:gd name="connsiteX34" fmla="*/ 1771650 w 1799166"/>
              <a:gd name="connsiteY34" fmla="*/ 1651000 h 4895850"/>
              <a:gd name="connsiteX35" fmla="*/ 1758950 w 1799166"/>
              <a:gd name="connsiteY35" fmla="*/ 1854200 h 4895850"/>
              <a:gd name="connsiteX36" fmla="*/ 1771650 w 1799166"/>
              <a:gd name="connsiteY36" fmla="*/ 3378200 h 4895850"/>
              <a:gd name="connsiteX37" fmla="*/ 1784350 w 1799166"/>
              <a:gd name="connsiteY37"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203200 h 4895850"/>
              <a:gd name="connsiteX8" fmla="*/ 1390650 w 1799166"/>
              <a:gd name="connsiteY8" fmla="*/ 241300 h 4895850"/>
              <a:gd name="connsiteX9" fmla="*/ 1432983 w 1799166"/>
              <a:gd name="connsiteY9" fmla="*/ 309034 h 4895850"/>
              <a:gd name="connsiteX10" fmla="*/ 1428750 w 1799166"/>
              <a:gd name="connsiteY10" fmla="*/ 283633 h 4895850"/>
              <a:gd name="connsiteX11" fmla="*/ 1403349 w 1799166"/>
              <a:gd name="connsiteY11" fmla="*/ 359834 h 4895850"/>
              <a:gd name="connsiteX12" fmla="*/ 1386417 w 1799166"/>
              <a:gd name="connsiteY12" fmla="*/ 334433 h 4895850"/>
              <a:gd name="connsiteX13" fmla="*/ 1449917 w 1799166"/>
              <a:gd name="connsiteY13" fmla="*/ 364066 h 4895850"/>
              <a:gd name="connsiteX14" fmla="*/ 1445684 w 1799166"/>
              <a:gd name="connsiteY14" fmla="*/ 410633 h 4895850"/>
              <a:gd name="connsiteX15" fmla="*/ 1377950 w 1799166"/>
              <a:gd name="connsiteY15" fmla="*/ 389467 h 4895850"/>
              <a:gd name="connsiteX16" fmla="*/ 1339850 w 1799166"/>
              <a:gd name="connsiteY16" fmla="*/ 423334 h 4895850"/>
              <a:gd name="connsiteX17" fmla="*/ 1339850 w 1799166"/>
              <a:gd name="connsiteY17" fmla="*/ 469900 h 4895850"/>
              <a:gd name="connsiteX18" fmla="*/ 1327150 w 1799166"/>
              <a:gd name="connsiteY18" fmla="*/ 508000 h 4895850"/>
              <a:gd name="connsiteX19" fmla="*/ 1250950 w 1799166"/>
              <a:gd name="connsiteY19" fmla="*/ 546100 h 4895850"/>
              <a:gd name="connsiteX20" fmla="*/ 1225550 w 1799166"/>
              <a:gd name="connsiteY20" fmla="*/ 622300 h 4895850"/>
              <a:gd name="connsiteX21" fmla="*/ 1212850 w 1799166"/>
              <a:gd name="connsiteY21" fmla="*/ 660400 h 4895850"/>
              <a:gd name="connsiteX22" fmla="*/ 1250950 w 1799166"/>
              <a:gd name="connsiteY22" fmla="*/ 812800 h 4895850"/>
              <a:gd name="connsiteX23" fmla="*/ 1289050 w 1799166"/>
              <a:gd name="connsiteY23" fmla="*/ 838200 h 4895850"/>
              <a:gd name="connsiteX24" fmla="*/ 1365250 w 1799166"/>
              <a:gd name="connsiteY24" fmla="*/ 863600 h 4895850"/>
              <a:gd name="connsiteX25" fmla="*/ 1428750 w 1799166"/>
              <a:gd name="connsiteY25" fmla="*/ 952500 h 4895850"/>
              <a:gd name="connsiteX26" fmla="*/ 1441450 w 1799166"/>
              <a:gd name="connsiteY26" fmla="*/ 1028700 h 4895850"/>
              <a:gd name="connsiteX27" fmla="*/ 1454150 w 1799166"/>
              <a:gd name="connsiteY27" fmla="*/ 1066800 h 4895850"/>
              <a:gd name="connsiteX28" fmla="*/ 1504950 w 1799166"/>
              <a:gd name="connsiteY28" fmla="*/ 1092200 h 4895850"/>
              <a:gd name="connsiteX29" fmla="*/ 1517650 w 1799166"/>
              <a:gd name="connsiteY29" fmla="*/ 1130300 h 4895850"/>
              <a:gd name="connsiteX30" fmla="*/ 1530350 w 1799166"/>
              <a:gd name="connsiteY30" fmla="*/ 1308100 h 4895850"/>
              <a:gd name="connsiteX31" fmla="*/ 1619250 w 1799166"/>
              <a:gd name="connsiteY31" fmla="*/ 1346200 h 4895850"/>
              <a:gd name="connsiteX32" fmla="*/ 1695450 w 1799166"/>
              <a:gd name="connsiteY32" fmla="*/ 1397000 h 4895850"/>
              <a:gd name="connsiteX33" fmla="*/ 1720850 w 1799166"/>
              <a:gd name="connsiteY33" fmla="*/ 1435100 h 4895850"/>
              <a:gd name="connsiteX34" fmla="*/ 1797050 w 1799166"/>
              <a:gd name="connsiteY34" fmla="*/ 1485900 h 4895850"/>
              <a:gd name="connsiteX35" fmla="*/ 1771650 w 1799166"/>
              <a:gd name="connsiteY35" fmla="*/ 1651000 h 4895850"/>
              <a:gd name="connsiteX36" fmla="*/ 1758950 w 1799166"/>
              <a:gd name="connsiteY36" fmla="*/ 1854200 h 4895850"/>
              <a:gd name="connsiteX37" fmla="*/ 1771650 w 1799166"/>
              <a:gd name="connsiteY37" fmla="*/ 3378200 h 4895850"/>
              <a:gd name="connsiteX38" fmla="*/ 1784350 w 1799166"/>
              <a:gd name="connsiteY38"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77950 w 1799166"/>
              <a:gd name="connsiteY7" fmla="*/ 182034 h 4895850"/>
              <a:gd name="connsiteX8" fmla="*/ 1390650 w 1799166"/>
              <a:gd name="connsiteY8" fmla="*/ 241300 h 4895850"/>
              <a:gd name="connsiteX9" fmla="*/ 1432983 w 1799166"/>
              <a:gd name="connsiteY9" fmla="*/ 309034 h 4895850"/>
              <a:gd name="connsiteX10" fmla="*/ 1428750 w 1799166"/>
              <a:gd name="connsiteY10" fmla="*/ 283633 h 4895850"/>
              <a:gd name="connsiteX11" fmla="*/ 1403349 w 1799166"/>
              <a:gd name="connsiteY11" fmla="*/ 359834 h 4895850"/>
              <a:gd name="connsiteX12" fmla="*/ 1386417 w 1799166"/>
              <a:gd name="connsiteY12" fmla="*/ 334433 h 4895850"/>
              <a:gd name="connsiteX13" fmla="*/ 1449917 w 1799166"/>
              <a:gd name="connsiteY13" fmla="*/ 364066 h 4895850"/>
              <a:gd name="connsiteX14" fmla="*/ 1445684 w 1799166"/>
              <a:gd name="connsiteY14" fmla="*/ 410633 h 4895850"/>
              <a:gd name="connsiteX15" fmla="*/ 1377950 w 1799166"/>
              <a:gd name="connsiteY15" fmla="*/ 389467 h 4895850"/>
              <a:gd name="connsiteX16" fmla="*/ 1339850 w 1799166"/>
              <a:gd name="connsiteY16" fmla="*/ 423334 h 4895850"/>
              <a:gd name="connsiteX17" fmla="*/ 1339850 w 1799166"/>
              <a:gd name="connsiteY17" fmla="*/ 469900 h 4895850"/>
              <a:gd name="connsiteX18" fmla="*/ 1327150 w 1799166"/>
              <a:gd name="connsiteY18" fmla="*/ 508000 h 4895850"/>
              <a:gd name="connsiteX19" fmla="*/ 1250950 w 1799166"/>
              <a:gd name="connsiteY19" fmla="*/ 546100 h 4895850"/>
              <a:gd name="connsiteX20" fmla="*/ 1225550 w 1799166"/>
              <a:gd name="connsiteY20" fmla="*/ 622300 h 4895850"/>
              <a:gd name="connsiteX21" fmla="*/ 1212850 w 1799166"/>
              <a:gd name="connsiteY21" fmla="*/ 660400 h 4895850"/>
              <a:gd name="connsiteX22" fmla="*/ 1250950 w 1799166"/>
              <a:gd name="connsiteY22" fmla="*/ 812800 h 4895850"/>
              <a:gd name="connsiteX23" fmla="*/ 1289050 w 1799166"/>
              <a:gd name="connsiteY23" fmla="*/ 838200 h 4895850"/>
              <a:gd name="connsiteX24" fmla="*/ 1365250 w 1799166"/>
              <a:gd name="connsiteY24" fmla="*/ 863600 h 4895850"/>
              <a:gd name="connsiteX25" fmla="*/ 1428750 w 1799166"/>
              <a:gd name="connsiteY25" fmla="*/ 952500 h 4895850"/>
              <a:gd name="connsiteX26" fmla="*/ 1441450 w 1799166"/>
              <a:gd name="connsiteY26" fmla="*/ 1028700 h 4895850"/>
              <a:gd name="connsiteX27" fmla="*/ 1454150 w 1799166"/>
              <a:gd name="connsiteY27" fmla="*/ 1066800 h 4895850"/>
              <a:gd name="connsiteX28" fmla="*/ 1504950 w 1799166"/>
              <a:gd name="connsiteY28" fmla="*/ 1092200 h 4895850"/>
              <a:gd name="connsiteX29" fmla="*/ 1517650 w 1799166"/>
              <a:gd name="connsiteY29" fmla="*/ 1130300 h 4895850"/>
              <a:gd name="connsiteX30" fmla="*/ 1530350 w 1799166"/>
              <a:gd name="connsiteY30" fmla="*/ 1308100 h 4895850"/>
              <a:gd name="connsiteX31" fmla="*/ 1619250 w 1799166"/>
              <a:gd name="connsiteY31" fmla="*/ 1346200 h 4895850"/>
              <a:gd name="connsiteX32" fmla="*/ 1695450 w 1799166"/>
              <a:gd name="connsiteY32" fmla="*/ 1397000 h 4895850"/>
              <a:gd name="connsiteX33" fmla="*/ 1720850 w 1799166"/>
              <a:gd name="connsiteY33" fmla="*/ 1435100 h 4895850"/>
              <a:gd name="connsiteX34" fmla="*/ 1797050 w 1799166"/>
              <a:gd name="connsiteY34" fmla="*/ 1485900 h 4895850"/>
              <a:gd name="connsiteX35" fmla="*/ 1771650 w 1799166"/>
              <a:gd name="connsiteY35" fmla="*/ 1651000 h 4895850"/>
              <a:gd name="connsiteX36" fmla="*/ 1758950 w 1799166"/>
              <a:gd name="connsiteY36" fmla="*/ 1854200 h 4895850"/>
              <a:gd name="connsiteX37" fmla="*/ 1771650 w 1799166"/>
              <a:gd name="connsiteY37" fmla="*/ 3378200 h 4895850"/>
              <a:gd name="connsiteX38" fmla="*/ 1784350 w 1799166"/>
              <a:gd name="connsiteY38"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14450 w 1799166"/>
              <a:gd name="connsiteY7" fmla="*/ 173567 h 4895850"/>
              <a:gd name="connsiteX8" fmla="*/ 1377950 w 1799166"/>
              <a:gd name="connsiteY8" fmla="*/ 182034 h 4895850"/>
              <a:gd name="connsiteX9" fmla="*/ 1390650 w 1799166"/>
              <a:gd name="connsiteY9" fmla="*/ 241300 h 4895850"/>
              <a:gd name="connsiteX10" fmla="*/ 1432983 w 1799166"/>
              <a:gd name="connsiteY10" fmla="*/ 309034 h 4895850"/>
              <a:gd name="connsiteX11" fmla="*/ 1428750 w 1799166"/>
              <a:gd name="connsiteY11" fmla="*/ 283633 h 4895850"/>
              <a:gd name="connsiteX12" fmla="*/ 1403349 w 1799166"/>
              <a:gd name="connsiteY12" fmla="*/ 359834 h 4895850"/>
              <a:gd name="connsiteX13" fmla="*/ 1386417 w 1799166"/>
              <a:gd name="connsiteY13" fmla="*/ 334433 h 4895850"/>
              <a:gd name="connsiteX14" fmla="*/ 1449917 w 1799166"/>
              <a:gd name="connsiteY14" fmla="*/ 364066 h 4895850"/>
              <a:gd name="connsiteX15" fmla="*/ 1445684 w 1799166"/>
              <a:gd name="connsiteY15" fmla="*/ 410633 h 4895850"/>
              <a:gd name="connsiteX16" fmla="*/ 1377950 w 1799166"/>
              <a:gd name="connsiteY16" fmla="*/ 389467 h 4895850"/>
              <a:gd name="connsiteX17" fmla="*/ 1339850 w 1799166"/>
              <a:gd name="connsiteY17" fmla="*/ 423334 h 4895850"/>
              <a:gd name="connsiteX18" fmla="*/ 1339850 w 1799166"/>
              <a:gd name="connsiteY18" fmla="*/ 469900 h 4895850"/>
              <a:gd name="connsiteX19" fmla="*/ 1327150 w 1799166"/>
              <a:gd name="connsiteY19" fmla="*/ 508000 h 4895850"/>
              <a:gd name="connsiteX20" fmla="*/ 1250950 w 1799166"/>
              <a:gd name="connsiteY20" fmla="*/ 546100 h 4895850"/>
              <a:gd name="connsiteX21" fmla="*/ 1225550 w 1799166"/>
              <a:gd name="connsiteY21" fmla="*/ 622300 h 4895850"/>
              <a:gd name="connsiteX22" fmla="*/ 1212850 w 1799166"/>
              <a:gd name="connsiteY22" fmla="*/ 660400 h 4895850"/>
              <a:gd name="connsiteX23" fmla="*/ 1250950 w 1799166"/>
              <a:gd name="connsiteY23" fmla="*/ 812800 h 4895850"/>
              <a:gd name="connsiteX24" fmla="*/ 1289050 w 1799166"/>
              <a:gd name="connsiteY24" fmla="*/ 838200 h 4895850"/>
              <a:gd name="connsiteX25" fmla="*/ 1365250 w 1799166"/>
              <a:gd name="connsiteY25" fmla="*/ 863600 h 4895850"/>
              <a:gd name="connsiteX26" fmla="*/ 1428750 w 1799166"/>
              <a:gd name="connsiteY26" fmla="*/ 952500 h 4895850"/>
              <a:gd name="connsiteX27" fmla="*/ 1441450 w 1799166"/>
              <a:gd name="connsiteY27" fmla="*/ 1028700 h 4895850"/>
              <a:gd name="connsiteX28" fmla="*/ 1454150 w 1799166"/>
              <a:gd name="connsiteY28" fmla="*/ 1066800 h 4895850"/>
              <a:gd name="connsiteX29" fmla="*/ 1504950 w 1799166"/>
              <a:gd name="connsiteY29" fmla="*/ 1092200 h 4895850"/>
              <a:gd name="connsiteX30" fmla="*/ 1517650 w 1799166"/>
              <a:gd name="connsiteY30" fmla="*/ 1130300 h 4895850"/>
              <a:gd name="connsiteX31" fmla="*/ 1530350 w 1799166"/>
              <a:gd name="connsiteY31" fmla="*/ 1308100 h 4895850"/>
              <a:gd name="connsiteX32" fmla="*/ 1619250 w 1799166"/>
              <a:gd name="connsiteY32" fmla="*/ 1346200 h 4895850"/>
              <a:gd name="connsiteX33" fmla="*/ 1695450 w 1799166"/>
              <a:gd name="connsiteY33" fmla="*/ 1397000 h 4895850"/>
              <a:gd name="connsiteX34" fmla="*/ 1720850 w 1799166"/>
              <a:gd name="connsiteY34" fmla="*/ 1435100 h 4895850"/>
              <a:gd name="connsiteX35" fmla="*/ 1797050 w 1799166"/>
              <a:gd name="connsiteY35" fmla="*/ 1485900 h 4895850"/>
              <a:gd name="connsiteX36" fmla="*/ 1771650 w 1799166"/>
              <a:gd name="connsiteY36" fmla="*/ 1651000 h 4895850"/>
              <a:gd name="connsiteX37" fmla="*/ 1758950 w 1799166"/>
              <a:gd name="connsiteY37" fmla="*/ 1854200 h 4895850"/>
              <a:gd name="connsiteX38" fmla="*/ 1771650 w 1799166"/>
              <a:gd name="connsiteY38" fmla="*/ 3378200 h 4895850"/>
              <a:gd name="connsiteX39" fmla="*/ 1784350 w 1799166"/>
              <a:gd name="connsiteY39"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63650 w 1799166"/>
              <a:gd name="connsiteY6" fmla="*/ 177800 h 4895850"/>
              <a:gd name="connsiteX7" fmla="*/ 1314450 w 1799166"/>
              <a:gd name="connsiteY7" fmla="*/ 160867 h 4895850"/>
              <a:gd name="connsiteX8" fmla="*/ 1377950 w 1799166"/>
              <a:gd name="connsiteY8" fmla="*/ 182034 h 4895850"/>
              <a:gd name="connsiteX9" fmla="*/ 1390650 w 1799166"/>
              <a:gd name="connsiteY9" fmla="*/ 241300 h 4895850"/>
              <a:gd name="connsiteX10" fmla="*/ 1432983 w 1799166"/>
              <a:gd name="connsiteY10" fmla="*/ 309034 h 4895850"/>
              <a:gd name="connsiteX11" fmla="*/ 1428750 w 1799166"/>
              <a:gd name="connsiteY11" fmla="*/ 283633 h 4895850"/>
              <a:gd name="connsiteX12" fmla="*/ 1403349 w 1799166"/>
              <a:gd name="connsiteY12" fmla="*/ 359834 h 4895850"/>
              <a:gd name="connsiteX13" fmla="*/ 1386417 w 1799166"/>
              <a:gd name="connsiteY13" fmla="*/ 334433 h 4895850"/>
              <a:gd name="connsiteX14" fmla="*/ 1449917 w 1799166"/>
              <a:gd name="connsiteY14" fmla="*/ 364066 h 4895850"/>
              <a:gd name="connsiteX15" fmla="*/ 1445684 w 1799166"/>
              <a:gd name="connsiteY15" fmla="*/ 410633 h 4895850"/>
              <a:gd name="connsiteX16" fmla="*/ 1377950 w 1799166"/>
              <a:gd name="connsiteY16" fmla="*/ 389467 h 4895850"/>
              <a:gd name="connsiteX17" fmla="*/ 1339850 w 1799166"/>
              <a:gd name="connsiteY17" fmla="*/ 423334 h 4895850"/>
              <a:gd name="connsiteX18" fmla="*/ 1339850 w 1799166"/>
              <a:gd name="connsiteY18" fmla="*/ 469900 h 4895850"/>
              <a:gd name="connsiteX19" fmla="*/ 1327150 w 1799166"/>
              <a:gd name="connsiteY19" fmla="*/ 508000 h 4895850"/>
              <a:gd name="connsiteX20" fmla="*/ 1250950 w 1799166"/>
              <a:gd name="connsiteY20" fmla="*/ 546100 h 4895850"/>
              <a:gd name="connsiteX21" fmla="*/ 1225550 w 1799166"/>
              <a:gd name="connsiteY21" fmla="*/ 622300 h 4895850"/>
              <a:gd name="connsiteX22" fmla="*/ 1212850 w 1799166"/>
              <a:gd name="connsiteY22" fmla="*/ 660400 h 4895850"/>
              <a:gd name="connsiteX23" fmla="*/ 1250950 w 1799166"/>
              <a:gd name="connsiteY23" fmla="*/ 812800 h 4895850"/>
              <a:gd name="connsiteX24" fmla="*/ 1289050 w 1799166"/>
              <a:gd name="connsiteY24" fmla="*/ 838200 h 4895850"/>
              <a:gd name="connsiteX25" fmla="*/ 1365250 w 1799166"/>
              <a:gd name="connsiteY25" fmla="*/ 863600 h 4895850"/>
              <a:gd name="connsiteX26" fmla="*/ 1428750 w 1799166"/>
              <a:gd name="connsiteY26" fmla="*/ 952500 h 4895850"/>
              <a:gd name="connsiteX27" fmla="*/ 1441450 w 1799166"/>
              <a:gd name="connsiteY27" fmla="*/ 1028700 h 4895850"/>
              <a:gd name="connsiteX28" fmla="*/ 1454150 w 1799166"/>
              <a:gd name="connsiteY28" fmla="*/ 1066800 h 4895850"/>
              <a:gd name="connsiteX29" fmla="*/ 1504950 w 1799166"/>
              <a:gd name="connsiteY29" fmla="*/ 1092200 h 4895850"/>
              <a:gd name="connsiteX30" fmla="*/ 1517650 w 1799166"/>
              <a:gd name="connsiteY30" fmla="*/ 1130300 h 4895850"/>
              <a:gd name="connsiteX31" fmla="*/ 1530350 w 1799166"/>
              <a:gd name="connsiteY31" fmla="*/ 1308100 h 4895850"/>
              <a:gd name="connsiteX32" fmla="*/ 1619250 w 1799166"/>
              <a:gd name="connsiteY32" fmla="*/ 1346200 h 4895850"/>
              <a:gd name="connsiteX33" fmla="*/ 1695450 w 1799166"/>
              <a:gd name="connsiteY33" fmla="*/ 1397000 h 4895850"/>
              <a:gd name="connsiteX34" fmla="*/ 1720850 w 1799166"/>
              <a:gd name="connsiteY34" fmla="*/ 1435100 h 4895850"/>
              <a:gd name="connsiteX35" fmla="*/ 1797050 w 1799166"/>
              <a:gd name="connsiteY35" fmla="*/ 1485900 h 4895850"/>
              <a:gd name="connsiteX36" fmla="*/ 1771650 w 1799166"/>
              <a:gd name="connsiteY36" fmla="*/ 1651000 h 4895850"/>
              <a:gd name="connsiteX37" fmla="*/ 1758950 w 1799166"/>
              <a:gd name="connsiteY37" fmla="*/ 1854200 h 4895850"/>
              <a:gd name="connsiteX38" fmla="*/ 1771650 w 1799166"/>
              <a:gd name="connsiteY38" fmla="*/ 3378200 h 4895850"/>
              <a:gd name="connsiteX39" fmla="*/ 1784350 w 1799166"/>
              <a:gd name="connsiteY39"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12850 w 1799166"/>
              <a:gd name="connsiteY6" fmla="*/ 186267 h 4895850"/>
              <a:gd name="connsiteX7" fmla="*/ 1263650 w 1799166"/>
              <a:gd name="connsiteY7" fmla="*/ 177800 h 4895850"/>
              <a:gd name="connsiteX8" fmla="*/ 1314450 w 1799166"/>
              <a:gd name="connsiteY8" fmla="*/ 160867 h 4895850"/>
              <a:gd name="connsiteX9" fmla="*/ 1377950 w 1799166"/>
              <a:gd name="connsiteY9" fmla="*/ 182034 h 4895850"/>
              <a:gd name="connsiteX10" fmla="*/ 1390650 w 1799166"/>
              <a:gd name="connsiteY10" fmla="*/ 241300 h 4895850"/>
              <a:gd name="connsiteX11" fmla="*/ 1432983 w 1799166"/>
              <a:gd name="connsiteY11" fmla="*/ 309034 h 4895850"/>
              <a:gd name="connsiteX12" fmla="*/ 1428750 w 1799166"/>
              <a:gd name="connsiteY12" fmla="*/ 283633 h 4895850"/>
              <a:gd name="connsiteX13" fmla="*/ 1403349 w 1799166"/>
              <a:gd name="connsiteY13" fmla="*/ 359834 h 4895850"/>
              <a:gd name="connsiteX14" fmla="*/ 1386417 w 1799166"/>
              <a:gd name="connsiteY14" fmla="*/ 334433 h 4895850"/>
              <a:gd name="connsiteX15" fmla="*/ 1449917 w 1799166"/>
              <a:gd name="connsiteY15" fmla="*/ 364066 h 4895850"/>
              <a:gd name="connsiteX16" fmla="*/ 1445684 w 1799166"/>
              <a:gd name="connsiteY16" fmla="*/ 410633 h 4895850"/>
              <a:gd name="connsiteX17" fmla="*/ 1377950 w 1799166"/>
              <a:gd name="connsiteY17" fmla="*/ 389467 h 4895850"/>
              <a:gd name="connsiteX18" fmla="*/ 1339850 w 1799166"/>
              <a:gd name="connsiteY18" fmla="*/ 423334 h 4895850"/>
              <a:gd name="connsiteX19" fmla="*/ 1339850 w 1799166"/>
              <a:gd name="connsiteY19" fmla="*/ 469900 h 4895850"/>
              <a:gd name="connsiteX20" fmla="*/ 1327150 w 1799166"/>
              <a:gd name="connsiteY20" fmla="*/ 508000 h 4895850"/>
              <a:gd name="connsiteX21" fmla="*/ 1250950 w 1799166"/>
              <a:gd name="connsiteY21" fmla="*/ 546100 h 4895850"/>
              <a:gd name="connsiteX22" fmla="*/ 1225550 w 1799166"/>
              <a:gd name="connsiteY22" fmla="*/ 622300 h 4895850"/>
              <a:gd name="connsiteX23" fmla="*/ 1212850 w 1799166"/>
              <a:gd name="connsiteY23" fmla="*/ 660400 h 4895850"/>
              <a:gd name="connsiteX24" fmla="*/ 1250950 w 1799166"/>
              <a:gd name="connsiteY24" fmla="*/ 812800 h 4895850"/>
              <a:gd name="connsiteX25" fmla="*/ 1289050 w 1799166"/>
              <a:gd name="connsiteY25" fmla="*/ 838200 h 4895850"/>
              <a:gd name="connsiteX26" fmla="*/ 1365250 w 1799166"/>
              <a:gd name="connsiteY26" fmla="*/ 863600 h 4895850"/>
              <a:gd name="connsiteX27" fmla="*/ 1428750 w 1799166"/>
              <a:gd name="connsiteY27" fmla="*/ 952500 h 4895850"/>
              <a:gd name="connsiteX28" fmla="*/ 1441450 w 1799166"/>
              <a:gd name="connsiteY28" fmla="*/ 1028700 h 4895850"/>
              <a:gd name="connsiteX29" fmla="*/ 1454150 w 1799166"/>
              <a:gd name="connsiteY29" fmla="*/ 1066800 h 4895850"/>
              <a:gd name="connsiteX30" fmla="*/ 1504950 w 1799166"/>
              <a:gd name="connsiteY30" fmla="*/ 1092200 h 4895850"/>
              <a:gd name="connsiteX31" fmla="*/ 1517650 w 1799166"/>
              <a:gd name="connsiteY31" fmla="*/ 1130300 h 4895850"/>
              <a:gd name="connsiteX32" fmla="*/ 1530350 w 1799166"/>
              <a:gd name="connsiteY32" fmla="*/ 1308100 h 4895850"/>
              <a:gd name="connsiteX33" fmla="*/ 1619250 w 1799166"/>
              <a:gd name="connsiteY33" fmla="*/ 1346200 h 4895850"/>
              <a:gd name="connsiteX34" fmla="*/ 1695450 w 1799166"/>
              <a:gd name="connsiteY34" fmla="*/ 1397000 h 4895850"/>
              <a:gd name="connsiteX35" fmla="*/ 1720850 w 1799166"/>
              <a:gd name="connsiteY35" fmla="*/ 1435100 h 4895850"/>
              <a:gd name="connsiteX36" fmla="*/ 1797050 w 1799166"/>
              <a:gd name="connsiteY36" fmla="*/ 1485900 h 4895850"/>
              <a:gd name="connsiteX37" fmla="*/ 1771650 w 1799166"/>
              <a:gd name="connsiteY37" fmla="*/ 1651000 h 4895850"/>
              <a:gd name="connsiteX38" fmla="*/ 1758950 w 1799166"/>
              <a:gd name="connsiteY38" fmla="*/ 1854200 h 4895850"/>
              <a:gd name="connsiteX39" fmla="*/ 1771650 w 1799166"/>
              <a:gd name="connsiteY39" fmla="*/ 3378200 h 4895850"/>
              <a:gd name="connsiteX40" fmla="*/ 1784350 w 1799166"/>
              <a:gd name="connsiteY40"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085850 w 1799166"/>
              <a:gd name="connsiteY4" fmla="*/ 177800 h 4895850"/>
              <a:gd name="connsiteX5" fmla="*/ 1174750 w 1799166"/>
              <a:gd name="connsiteY5" fmla="*/ 203200 h 4895850"/>
              <a:gd name="connsiteX6" fmla="*/ 1212850 w 1799166"/>
              <a:gd name="connsiteY6" fmla="*/ 207433 h 4895850"/>
              <a:gd name="connsiteX7" fmla="*/ 1263650 w 1799166"/>
              <a:gd name="connsiteY7" fmla="*/ 177800 h 4895850"/>
              <a:gd name="connsiteX8" fmla="*/ 1314450 w 1799166"/>
              <a:gd name="connsiteY8" fmla="*/ 160867 h 4895850"/>
              <a:gd name="connsiteX9" fmla="*/ 1377950 w 1799166"/>
              <a:gd name="connsiteY9" fmla="*/ 182034 h 4895850"/>
              <a:gd name="connsiteX10" fmla="*/ 1390650 w 1799166"/>
              <a:gd name="connsiteY10" fmla="*/ 241300 h 4895850"/>
              <a:gd name="connsiteX11" fmla="*/ 1432983 w 1799166"/>
              <a:gd name="connsiteY11" fmla="*/ 309034 h 4895850"/>
              <a:gd name="connsiteX12" fmla="*/ 1428750 w 1799166"/>
              <a:gd name="connsiteY12" fmla="*/ 283633 h 4895850"/>
              <a:gd name="connsiteX13" fmla="*/ 1403349 w 1799166"/>
              <a:gd name="connsiteY13" fmla="*/ 359834 h 4895850"/>
              <a:gd name="connsiteX14" fmla="*/ 1386417 w 1799166"/>
              <a:gd name="connsiteY14" fmla="*/ 334433 h 4895850"/>
              <a:gd name="connsiteX15" fmla="*/ 1449917 w 1799166"/>
              <a:gd name="connsiteY15" fmla="*/ 364066 h 4895850"/>
              <a:gd name="connsiteX16" fmla="*/ 1445684 w 1799166"/>
              <a:gd name="connsiteY16" fmla="*/ 410633 h 4895850"/>
              <a:gd name="connsiteX17" fmla="*/ 1377950 w 1799166"/>
              <a:gd name="connsiteY17" fmla="*/ 389467 h 4895850"/>
              <a:gd name="connsiteX18" fmla="*/ 1339850 w 1799166"/>
              <a:gd name="connsiteY18" fmla="*/ 423334 h 4895850"/>
              <a:gd name="connsiteX19" fmla="*/ 1339850 w 1799166"/>
              <a:gd name="connsiteY19" fmla="*/ 469900 h 4895850"/>
              <a:gd name="connsiteX20" fmla="*/ 1327150 w 1799166"/>
              <a:gd name="connsiteY20" fmla="*/ 508000 h 4895850"/>
              <a:gd name="connsiteX21" fmla="*/ 1250950 w 1799166"/>
              <a:gd name="connsiteY21" fmla="*/ 546100 h 4895850"/>
              <a:gd name="connsiteX22" fmla="*/ 1225550 w 1799166"/>
              <a:gd name="connsiteY22" fmla="*/ 622300 h 4895850"/>
              <a:gd name="connsiteX23" fmla="*/ 1212850 w 1799166"/>
              <a:gd name="connsiteY23" fmla="*/ 660400 h 4895850"/>
              <a:gd name="connsiteX24" fmla="*/ 1250950 w 1799166"/>
              <a:gd name="connsiteY24" fmla="*/ 812800 h 4895850"/>
              <a:gd name="connsiteX25" fmla="*/ 1289050 w 1799166"/>
              <a:gd name="connsiteY25" fmla="*/ 838200 h 4895850"/>
              <a:gd name="connsiteX26" fmla="*/ 1365250 w 1799166"/>
              <a:gd name="connsiteY26" fmla="*/ 863600 h 4895850"/>
              <a:gd name="connsiteX27" fmla="*/ 1428750 w 1799166"/>
              <a:gd name="connsiteY27" fmla="*/ 952500 h 4895850"/>
              <a:gd name="connsiteX28" fmla="*/ 1441450 w 1799166"/>
              <a:gd name="connsiteY28" fmla="*/ 1028700 h 4895850"/>
              <a:gd name="connsiteX29" fmla="*/ 1454150 w 1799166"/>
              <a:gd name="connsiteY29" fmla="*/ 1066800 h 4895850"/>
              <a:gd name="connsiteX30" fmla="*/ 1504950 w 1799166"/>
              <a:gd name="connsiteY30" fmla="*/ 1092200 h 4895850"/>
              <a:gd name="connsiteX31" fmla="*/ 1517650 w 1799166"/>
              <a:gd name="connsiteY31" fmla="*/ 1130300 h 4895850"/>
              <a:gd name="connsiteX32" fmla="*/ 1530350 w 1799166"/>
              <a:gd name="connsiteY32" fmla="*/ 1308100 h 4895850"/>
              <a:gd name="connsiteX33" fmla="*/ 1619250 w 1799166"/>
              <a:gd name="connsiteY33" fmla="*/ 1346200 h 4895850"/>
              <a:gd name="connsiteX34" fmla="*/ 1695450 w 1799166"/>
              <a:gd name="connsiteY34" fmla="*/ 1397000 h 4895850"/>
              <a:gd name="connsiteX35" fmla="*/ 1720850 w 1799166"/>
              <a:gd name="connsiteY35" fmla="*/ 1435100 h 4895850"/>
              <a:gd name="connsiteX36" fmla="*/ 1797050 w 1799166"/>
              <a:gd name="connsiteY36" fmla="*/ 1485900 h 4895850"/>
              <a:gd name="connsiteX37" fmla="*/ 1771650 w 1799166"/>
              <a:gd name="connsiteY37" fmla="*/ 1651000 h 4895850"/>
              <a:gd name="connsiteX38" fmla="*/ 1758950 w 1799166"/>
              <a:gd name="connsiteY38" fmla="*/ 1854200 h 4895850"/>
              <a:gd name="connsiteX39" fmla="*/ 1771650 w 1799166"/>
              <a:gd name="connsiteY39" fmla="*/ 3378200 h 4895850"/>
              <a:gd name="connsiteX40" fmla="*/ 1784350 w 1799166"/>
              <a:gd name="connsiteY40"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136650 w 1799166"/>
              <a:gd name="connsiteY4" fmla="*/ 165100 h 4895850"/>
              <a:gd name="connsiteX5" fmla="*/ 1174750 w 1799166"/>
              <a:gd name="connsiteY5" fmla="*/ 203200 h 4895850"/>
              <a:gd name="connsiteX6" fmla="*/ 1212850 w 1799166"/>
              <a:gd name="connsiteY6" fmla="*/ 207433 h 4895850"/>
              <a:gd name="connsiteX7" fmla="*/ 1263650 w 1799166"/>
              <a:gd name="connsiteY7" fmla="*/ 177800 h 4895850"/>
              <a:gd name="connsiteX8" fmla="*/ 1314450 w 1799166"/>
              <a:gd name="connsiteY8" fmla="*/ 160867 h 4895850"/>
              <a:gd name="connsiteX9" fmla="*/ 1377950 w 1799166"/>
              <a:gd name="connsiteY9" fmla="*/ 182034 h 4895850"/>
              <a:gd name="connsiteX10" fmla="*/ 1390650 w 1799166"/>
              <a:gd name="connsiteY10" fmla="*/ 241300 h 4895850"/>
              <a:gd name="connsiteX11" fmla="*/ 1432983 w 1799166"/>
              <a:gd name="connsiteY11" fmla="*/ 309034 h 4895850"/>
              <a:gd name="connsiteX12" fmla="*/ 1428750 w 1799166"/>
              <a:gd name="connsiteY12" fmla="*/ 283633 h 4895850"/>
              <a:gd name="connsiteX13" fmla="*/ 1403349 w 1799166"/>
              <a:gd name="connsiteY13" fmla="*/ 359834 h 4895850"/>
              <a:gd name="connsiteX14" fmla="*/ 1386417 w 1799166"/>
              <a:gd name="connsiteY14" fmla="*/ 334433 h 4895850"/>
              <a:gd name="connsiteX15" fmla="*/ 1449917 w 1799166"/>
              <a:gd name="connsiteY15" fmla="*/ 364066 h 4895850"/>
              <a:gd name="connsiteX16" fmla="*/ 1445684 w 1799166"/>
              <a:gd name="connsiteY16" fmla="*/ 410633 h 4895850"/>
              <a:gd name="connsiteX17" fmla="*/ 1377950 w 1799166"/>
              <a:gd name="connsiteY17" fmla="*/ 389467 h 4895850"/>
              <a:gd name="connsiteX18" fmla="*/ 1339850 w 1799166"/>
              <a:gd name="connsiteY18" fmla="*/ 423334 h 4895850"/>
              <a:gd name="connsiteX19" fmla="*/ 1339850 w 1799166"/>
              <a:gd name="connsiteY19" fmla="*/ 469900 h 4895850"/>
              <a:gd name="connsiteX20" fmla="*/ 1327150 w 1799166"/>
              <a:gd name="connsiteY20" fmla="*/ 508000 h 4895850"/>
              <a:gd name="connsiteX21" fmla="*/ 1250950 w 1799166"/>
              <a:gd name="connsiteY21" fmla="*/ 546100 h 4895850"/>
              <a:gd name="connsiteX22" fmla="*/ 1225550 w 1799166"/>
              <a:gd name="connsiteY22" fmla="*/ 622300 h 4895850"/>
              <a:gd name="connsiteX23" fmla="*/ 1212850 w 1799166"/>
              <a:gd name="connsiteY23" fmla="*/ 660400 h 4895850"/>
              <a:gd name="connsiteX24" fmla="*/ 1250950 w 1799166"/>
              <a:gd name="connsiteY24" fmla="*/ 812800 h 4895850"/>
              <a:gd name="connsiteX25" fmla="*/ 1289050 w 1799166"/>
              <a:gd name="connsiteY25" fmla="*/ 838200 h 4895850"/>
              <a:gd name="connsiteX26" fmla="*/ 1365250 w 1799166"/>
              <a:gd name="connsiteY26" fmla="*/ 863600 h 4895850"/>
              <a:gd name="connsiteX27" fmla="*/ 1428750 w 1799166"/>
              <a:gd name="connsiteY27" fmla="*/ 952500 h 4895850"/>
              <a:gd name="connsiteX28" fmla="*/ 1441450 w 1799166"/>
              <a:gd name="connsiteY28" fmla="*/ 1028700 h 4895850"/>
              <a:gd name="connsiteX29" fmla="*/ 1454150 w 1799166"/>
              <a:gd name="connsiteY29" fmla="*/ 1066800 h 4895850"/>
              <a:gd name="connsiteX30" fmla="*/ 1504950 w 1799166"/>
              <a:gd name="connsiteY30" fmla="*/ 1092200 h 4895850"/>
              <a:gd name="connsiteX31" fmla="*/ 1517650 w 1799166"/>
              <a:gd name="connsiteY31" fmla="*/ 1130300 h 4895850"/>
              <a:gd name="connsiteX32" fmla="*/ 1530350 w 1799166"/>
              <a:gd name="connsiteY32" fmla="*/ 1308100 h 4895850"/>
              <a:gd name="connsiteX33" fmla="*/ 1619250 w 1799166"/>
              <a:gd name="connsiteY33" fmla="*/ 1346200 h 4895850"/>
              <a:gd name="connsiteX34" fmla="*/ 1695450 w 1799166"/>
              <a:gd name="connsiteY34" fmla="*/ 1397000 h 4895850"/>
              <a:gd name="connsiteX35" fmla="*/ 1720850 w 1799166"/>
              <a:gd name="connsiteY35" fmla="*/ 1435100 h 4895850"/>
              <a:gd name="connsiteX36" fmla="*/ 1797050 w 1799166"/>
              <a:gd name="connsiteY36" fmla="*/ 1485900 h 4895850"/>
              <a:gd name="connsiteX37" fmla="*/ 1771650 w 1799166"/>
              <a:gd name="connsiteY37" fmla="*/ 1651000 h 4895850"/>
              <a:gd name="connsiteX38" fmla="*/ 1758950 w 1799166"/>
              <a:gd name="connsiteY38" fmla="*/ 1854200 h 4895850"/>
              <a:gd name="connsiteX39" fmla="*/ 1771650 w 1799166"/>
              <a:gd name="connsiteY39" fmla="*/ 3378200 h 4895850"/>
              <a:gd name="connsiteX40" fmla="*/ 1784350 w 1799166"/>
              <a:gd name="connsiteY40"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47750 w 1799166"/>
              <a:gd name="connsiteY3" fmla="*/ 165100 h 4895850"/>
              <a:gd name="connsiteX4" fmla="*/ 1136650 w 1799166"/>
              <a:gd name="connsiteY4" fmla="*/ 165100 h 4895850"/>
              <a:gd name="connsiteX5" fmla="*/ 1174750 w 1799166"/>
              <a:gd name="connsiteY5" fmla="*/ 203200 h 4895850"/>
              <a:gd name="connsiteX6" fmla="*/ 1212850 w 1799166"/>
              <a:gd name="connsiteY6" fmla="*/ 207433 h 4895850"/>
              <a:gd name="connsiteX7" fmla="*/ 1263650 w 1799166"/>
              <a:gd name="connsiteY7" fmla="*/ 177800 h 4895850"/>
              <a:gd name="connsiteX8" fmla="*/ 1314450 w 1799166"/>
              <a:gd name="connsiteY8" fmla="*/ 160867 h 4895850"/>
              <a:gd name="connsiteX9" fmla="*/ 1377950 w 1799166"/>
              <a:gd name="connsiteY9" fmla="*/ 182034 h 4895850"/>
              <a:gd name="connsiteX10" fmla="*/ 1390650 w 1799166"/>
              <a:gd name="connsiteY10" fmla="*/ 241300 h 4895850"/>
              <a:gd name="connsiteX11" fmla="*/ 1432983 w 1799166"/>
              <a:gd name="connsiteY11" fmla="*/ 309034 h 4895850"/>
              <a:gd name="connsiteX12" fmla="*/ 1428750 w 1799166"/>
              <a:gd name="connsiteY12" fmla="*/ 283633 h 4895850"/>
              <a:gd name="connsiteX13" fmla="*/ 1403349 w 1799166"/>
              <a:gd name="connsiteY13" fmla="*/ 359834 h 4895850"/>
              <a:gd name="connsiteX14" fmla="*/ 1386417 w 1799166"/>
              <a:gd name="connsiteY14" fmla="*/ 334433 h 4895850"/>
              <a:gd name="connsiteX15" fmla="*/ 1449917 w 1799166"/>
              <a:gd name="connsiteY15" fmla="*/ 364066 h 4895850"/>
              <a:gd name="connsiteX16" fmla="*/ 1445684 w 1799166"/>
              <a:gd name="connsiteY16" fmla="*/ 410633 h 4895850"/>
              <a:gd name="connsiteX17" fmla="*/ 1377950 w 1799166"/>
              <a:gd name="connsiteY17" fmla="*/ 389467 h 4895850"/>
              <a:gd name="connsiteX18" fmla="*/ 1339850 w 1799166"/>
              <a:gd name="connsiteY18" fmla="*/ 423334 h 4895850"/>
              <a:gd name="connsiteX19" fmla="*/ 1339850 w 1799166"/>
              <a:gd name="connsiteY19" fmla="*/ 469900 h 4895850"/>
              <a:gd name="connsiteX20" fmla="*/ 1327150 w 1799166"/>
              <a:gd name="connsiteY20" fmla="*/ 508000 h 4895850"/>
              <a:gd name="connsiteX21" fmla="*/ 1250950 w 1799166"/>
              <a:gd name="connsiteY21" fmla="*/ 546100 h 4895850"/>
              <a:gd name="connsiteX22" fmla="*/ 1225550 w 1799166"/>
              <a:gd name="connsiteY22" fmla="*/ 622300 h 4895850"/>
              <a:gd name="connsiteX23" fmla="*/ 1212850 w 1799166"/>
              <a:gd name="connsiteY23" fmla="*/ 660400 h 4895850"/>
              <a:gd name="connsiteX24" fmla="*/ 1250950 w 1799166"/>
              <a:gd name="connsiteY24" fmla="*/ 812800 h 4895850"/>
              <a:gd name="connsiteX25" fmla="*/ 1289050 w 1799166"/>
              <a:gd name="connsiteY25" fmla="*/ 838200 h 4895850"/>
              <a:gd name="connsiteX26" fmla="*/ 1365250 w 1799166"/>
              <a:gd name="connsiteY26" fmla="*/ 863600 h 4895850"/>
              <a:gd name="connsiteX27" fmla="*/ 1428750 w 1799166"/>
              <a:gd name="connsiteY27" fmla="*/ 952500 h 4895850"/>
              <a:gd name="connsiteX28" fmla="*/ 1441450 w 1799166"/>
              <a:gd name="connsiteY28" fmla="*/ 1028700 h 4895850"/>
              <a:gd name="connsiteX29" fmla="*/ 1454150 w 1799166"/>
              <a:gd name="connsiteY29" fmla="*/ 1066800 h 4895850"/>
              <a:gd name="connsiteX30" fmla="*/ 1504950 w 1799166"/>
              <a:gd name="connsiteY30" fmla="*/ 1092200 h 4895850"/>
              <a:gd name="connsiteX31" fmla="*/ 1517650 w 1799166"/>
              <a:gd name="connsiteY31" fmla="*/ 1130300 h 4895850"/>
              <a:gd name="connsiteX32" fmla="*/ 1530350 w 1799166"/>
              <a:gd name="connsiteY32" fmla="*/ 1308100 h 4895850"/>
              <a:gd name="connsiteX33" fmla="*/ 1619250 w 1799166"/>
              <a:gd name="connsiteY33" fmla="*/ 1346200 h 4895850"/>
              <a:gd name="connsiteX34" fmla="*/ 1695450 w 1799166"/>
              <a:gd name="connsiteY34" fmla="*/ 1397000 h 4895850"/>
              <a:gd name="connsiteX35" fmla="*/ 1720850 w 1799166"/>
              <a:gd name="connsiteY35" fmla="*/ 1435100 h 4895850"/>
              <a:gd name="connsiteX36" fmla="*/ 1797050 w 1799166"/>
              <a:gd name="connsiteY36" fmla="*/ 1485900 h 4895850"/>
              <a:gd name="connsiteX37" fmla="*/ 1771650 w 1799166"/>
              <a:gd name="connsiteY37" fmla="*/ 1651000 h 4895850"/>
              <a:gd name="connsiteX38" fmla="*/ 1758950 w 1799166"/>
              <a:gd name="connsiteY38" fmla="*/ 1854200 h 4895850"/>
              <a:gd name="connsiteX39" fmla="*/ 1771650 w 1799166"/>
              <a:gd name="connsiteY39" fmla="*/ 3378200 h 4895850"/>
              <a:gd name="connsiteX40" fmla="*/ 1784350 w 1799166"/>
              <a:gd name="connsiteY40"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73150 w 1799166"/>
              <a:gd name="connsiteY3" fmla="*/ 156633 h 4895850"/>
              <a:gd name="connsiteX4" fmla="*/ 1136650 w 1799166"/>
              <a:gd name="connsiteY4" fmla="*/ 165100 h 4895850"/>
              <a:gd name="connsiteX5" fmla="*/ 1174750 w 1799166"/>
              <a:gd name="connsiteY5" fmla="*/ 203200 h 4895850"/>
              <a:gd name="connsiteX6" fmla="*/ 1212850 w 1799166"/>
              <a:gd name="connsiteY6" fmla="*/ 207433 h 4895850"/>
              <a:gd name="connsiteX7" fmla="*/ 1263650 w 1799166"/>
              <a:gd name="connsiteY7" fmla="*/ 177800 h 4895850"/>
              <a:gd name="connsiteX8" fmla="*/ 1314450 w 1799166"/>
              <a:gd name="connsiteY8" fmla="*/ 160867 h 4895850"/>
              <a:gd name="connsiteX9" fmla="*/ 1377950 w 1799166"/>
              <a:gd name="connsiteY9" fmla="*/ 182034 h 4895850"/>
              <a:gd name="connsiteX10" fmla="*/ 1390650 w 1799166"/>
              <a:gd name="connsiteY10" fmla="*/ 241300 h 4895850"/>
              <a:gd name="connsiteX11" fmla="*/ 1432983 w 1799166"/>
              <a:gd name="connsiteY11" fmla="*/ 309034 h 4895850"/>
              <a:gd name="connsiteX12" fmla="*/ 1428750 w 1799166"/>
              <a:gd name="connsiteY12" fmla="*/ 283633 h 4895850"/>
              <a:gd name="connsiteX13" fmla="*/ 1403349 w 1799166"/>
              <a:gd name="connsiteY13" fmla="*/ 359834 h 4895850"/>
              <a:gd name="connsiteX14" fmla="*/ 1386417 w 1799166"/>
              <a:gd name="connsiteY14" fmla="*/ 334433 h 4895850"/>
              <a:gd name="connsiteX15" fmla="*/ 1449917 w 1799166"/>
              <a:gd name="connsiteY15" fmla="*/ 364066 h 4895850"/>
              <a:gd name="connsiteX16" fmla="*/ 1445684 w 1799166"/>
              <a:gd name="connsiteY16" fmla="*/ 410633 h 4895850"/>
              <a:gd name="connsiteX17" fmla="*/ 1377950 w 1799166"/>
              <a:gd name="connsiteY17" fmla="*/ 389467 h 4895850"/>
              <a:gd name="connsiteX18" fmla="*/ 1339850 w 1799166"/>
              <a:gd name="connsiteY18" fmla="*/ 423334 h 4895850"/>
              <a:gd name="connsiteX19" fmla="*/ 1339850 w 1799166"/>
              <a:gd name="connsiteY19" fmla="*/ 469900 h 4895850"/>
              <a:gd name="connsiteX20" fmla="*/ 1327150 w 1799166"/>
              <a:gd name="connsiteY20" fmla="*/ 508000 h 4895850"/>
              <a:gd name="connsiteX21" fmla="*/ 1250950 w 1799166"/>
              <a:gd name="connsiteY21" fmla="*/ 546100 h 4895850"/>
              <a:gd name="connsiteX22" fmla="*/ 1225550 w 1799166"/>
              <a:gd name="connsiteY22" fmla="*/ 622300 h 4895850"/>
              <a:gd name="connsiteX23" fmla="*/ 1212850 w 1799166"/>
              <a:gd name="connsiteY23" fmla="*/ 660400 h 4895850"/>
              <a:gd name="connsiteX24" fmla="*/ 1250950 w 1799166"/>
              <a:gd name="connsiteY24" fmla="*/ 812800 h 4895850"/>
              <a:gd name="connsiteX25" fmla="*/ 1289050 w 1799166"/>
              <a:gd name="connsiteY25" fmla="*/ 838200 h 4895850"/>
              <a:gd name="connsiteX26" fmla="*/ 1365250 w 1799166"/>
              <a:gd name="connsiteY26" fmla="*/ 863600 h 4895850"/>
              <a:gd name="connsiteX27" fmla="*/ 1428750 w 1799166"/>
              <a:gd name="connsiteY27" fmla="*/ 952500 h 4895850"/>
              <a:gd name="connsiteX28" fmla="*/ 1441450 w 1799166"/>
              <a:gd name="connsiteY28" fmla="*/ 1028700 h 4895850"/>
              <a:gd name="connsiteX29" fmla="*/ 1454150 w 1799166"/>
              <a:gd name="connsiteY29" fmla="*/ 1066800 h 4895850"/>
              <a:gd name="connsiteX30" fmla="*/ 1504950 w 1799166"/>
              <a:gd name="connsiteY30" fmla="*/ 1092200 h 4895850"/>
              <a:gd name="connsiteX31" fmla="*/ 1517650 w 1799166"/>
              <a:gd name="connsiteY31" fmla="*/ 1130300 h 4895850"/>
              <a:gd name="connsiteX32" fmla="*/ 1530350 w 1799166"/>
              <a:gd name="connsiteY32" fmla="*/ 1308100 h 4895850"/>
              <a:gd name="connsiteX33" fmla="*/ 1619250 w 1799166"/>
              <a:gd name="connsiteY33" fmla="*/ 1346200 h 4895850"/>
              <a:gd name="connsiteX34" fmla="*/ 1695450 w 1799166"/>
              <a:gd name="connsiteY34" fmla="*/ 1397000 h 4895850"/>
              <a:gd name="connsiteX35" fmla="*/ 1720850 w 1799166"/>
              <a:gd name="connsiteY35" fmla="*/ 1435100 h 4895850"/>
              <a:gd name="connsiteX36" fmla="*/ 1797050 w 1799166"/>
              <a:gd name="connsiteY36" fmla="*/ 1485900 h 4895850"/>
              <a:gd name="connsiteX37" fmla="*/ 1771650 w 1799166"/>
              <a:gd name="connsiteY37" fmla="*/ 1651000 h 4895850"/>
              <a:gd name="connsiteX38" fmla="*/ 1758950 w 1799166"/>
              <a:gd name="connsiteY38" fmla="*/ 1854200 h 4895850"/>
              <a:gd name="connsiteX39" fmla="*/ 1771650 w 1799166"/>
              <a:gd name="connsiteY39" fmla="*/ 3378200 h 4895850"/>
              <a:gd name="connsiteX40" fmla="*/ 1784350 w 1799166"/>
              <a:gd name="connsiteY40"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35050 w 1799166"/>
              <a:gd name="connsiteY3" fmla="*/ 1185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27150 w 1799166"/>
              <a:gd name="connsiteY21" fmla="*/ 508000 h 4895850"/>
              <a:gd name="connsiteX22" fmla="*/ 1250950 w 1799166"/>
              <a:gd name="connsiteY22" fmla="*/ 546100 h 4895850"/>
              <a:gd name="connsiteX23" fmla="*/ 1225550 w 1799166"/>
              <a:gd name="connsiteY23" fmla="*/ 622300 h 4895850"/>
              <a:gd name="connsiteX24" fmla="*/ 1212850 w 1799166"/>
              <a:gd name="connsiteY24" fmla="*/ 660400 h 4895850"/>
              <a:gd name="connsiteX25" fmla="*/ 1250950 w 1799166"/>
              <a:gd name="connsiteY25" fmla="*/ 812800 h 4895850"/>
              <a:gd name="connsiteX26" fmla="*/ 1289050 w 1799166"/>
              <a:gd name="connsiteY26" fmla="*/ 838200 h 4895850"/>
              <a:gd name="connsiteX27" fmla="*/ 1365250 w 1799166"/>
              <a:gd name="connsiteY27" fmla="*/ 863600 h 4895850"/>
              <a:gd name="connsiteX28" fmla="*/ 1428750 w 1799166"/>
              <a:gd name="connsiteY28" fmla="*/ 952500 h 4895850"/>
              <a:gd name="connsiteX29" fmla="*/ 1441450 w 1799166"/>
              <a:gd name="connsiteY29" fmla="*/ 1028700 h 4895850"/>
              <a:gd name="connsiteX30" fmla="*/ 1454150 w 1799166"/>
              <a:gd name="connsiteY30" fmla="*/ 1066800 h 4895850"/>
              <a:gd name="connsiteX31" fmla="*/ 1504950 w 1799166"/>
              <a:gd name="connsiteY31" fmla="*/ 1092200 h 4895850"/>
              <a:gd name="connsiteX32" fmla="*/ 1517650 w 1799166"/>
              <a:gd name="connsiteY32" fmla="*/ 1130300 h 4895850"/>
              <a:gd name="connsiteX33" fmla="*/ 1530350 w 1799166"/>
              <a:gd name="connsiteY33" fmla="*/ 1308100 h 4895850"/>
              <a:gd name="connsiteX34" fmla="*/ 1619250 w 1799166"/>
              <a:gd name="connsiteY34" fmla="*/ 1346200 h 4895850"/>
              <a:gd name="connsiteX35" fmla="*/ 1695450 w 1799166"/>
              <a:gd name="connsiteY35" fmla="*/ 1397000 h 4895850"/>
              <a:gd name="connsiteX36" fmla="*/ 1720850 w 1799166"/>
              <a:gd name="connsiteY36" fmla="*/ 1435100 h 4895850"/>
              <a:gd name="connsiteX37" fmla="*/ 1797050 w 1799166"/>
              <a:gd name="connsiteY37" fmla="*/ 1485900 h 4895850"/>
              <a:gd name="connsiteX38" fmla="*/ 1771650 w 1799166"/>
              <a:gd name="connsiteY38" fmla="*/ 1651000 h 4895850"/>
              <a:gd name="connsiteX39" fmla="*/ 1758950 w 1799166"/>
              <a:gd name="connsiteY39" fmla="*/ 1854200 h 4895850"/>
              <a:gd name="connsiteX40" fmla="*/ 1771650 w 1799166"/>
              <a:gd name="connsiteY40" fmla="*/ 3378200 h 4895850"/>
              <a:gd name="connsiteX41" fmla="*/ 1784350 w 1799166"/>
              <a:gd name="connsiteY41"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51984 w 1799166"/>
              <a:gd name="connsiteY3" fmla="*/ 1058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27150 w 1799166"/>
              <a:gd name="connsiteY21" fmla="*/ 508000 h 4895850"/>
              <a:gd name="connsiteX22" fmla="*/ 1250950 w 1799166"/>
              <a:gd name="connsiteY22" fmla="*/ 546100 h 4895850"/>
              <a:gd name="connsiteX23" fmla="*/ 1225550 w 1799166"/>
              <a:gd name="connsiteY23" fmla="*/ 622300 h 4895850"/>
              <a:gd name="connsiteX24" fmla="*/ 1212850 w 1799166"/>
              <a:gd name="connsiteY24" fmla="*/ 660400 h 4895850"/>
              <a:gd name="connsiteX25" fmla="*/ 1250950 w 1799166"/>
              <a:gd name="connsiteY25" fmla="*/ 812800 h 4895850"/>
              <a:gd name="connsiteX26" fmla="*/ 1289050 w 1799166"/>
              <a:gd name="connsiteY26" fmla="*/ 838200 h 4895850"/>
              <a:gd name="connsiteX27" fmla="*/ 1365250 w 1799166"/>
              <a:gd name="connsiteY27" fmla="*/ 863600 h 4895850"/>
              <a:gd name="connsiteX28" fmla="*/ 1428750 w 1799166"/>
              <a:gd name="connsiteY28" fmla="*/ 952500 h 4895850"/>
              <a:gd name="connsiteX29" fmla="*/ 1441450 w 1799166"/>
              <a:gd name="connsiteY29" fmla="*/ 1028700 h 4895850"/>
              <a:gd name="connsiteX30" fmla="*/ 1454150 w 1799166"/>
              <a:gd name="connsiteY30" fmla="*/ 1066800 h 4895850"/>
              <a:gd name="connsiteX31" fmla="*/ 1504950 w 1799166"/>
              <a:gd name="connsiteY31" fmla="*/ 1092200 h 4895850"/>
              <a:gd name="connsiteX32" fmla="*/ 1517650 w 1799166"/>
              <a:gd name="connsiteY32" fmla="*/ 1130300 h 4895850"/>
              <a:gd name="connsiteX33" fmla="*/ 1530350 w 1799166"/>
              <a:gd name="connsiteY33" fmla="*/ 1308100 h 4895850"/>
              <a:gd name="connsiteX34" fmla="*/ 1619250 w 1799166"/>
              <a:gd name="connsiteY34" fmla="*/ 1346200 h 4895850"/>
              <a:gd name="connsiteX35" fmla="*/ 1695450 w 1799166"/>
              <a:gd name="connsiteY35" fmla="*/ 1397000 h 4895850"/>
              <a:gd name="connsiteX36" fmla="*/ 1720850 w 1799166"/>
              <a:gd name="connsiteY36" fmla="*/ 1435100 h 4895850"/>
              <a:gd name="connsiteX37" fmla="*/ 1797050 w 1799166"/>
              <a:gd name="connsiteY37" fmla="*/ 1485900 h 4895850"/>
              <a:gd name="connsiteX38" fmla="*/ 1771650 w 1799166"/>
              <a:gd name="connsiteY38" fmla="*/ 1651000 h 4895850"/>
              <a:gd name="connsiteX39" fmla="*/ 1758950 w 1799166"/>
              <a:gd name="connsiteY39" fmla="*/ 1854200 h 4895850"/>
              <a:gd name="connsiteX40" fmla="*/ 1771650 w 1799166"/>
              <a:gd name="connsiteY40" fmla="*/ 3378200 h 4895850"/>
              <a:gd name="connsiteX41" fmla="*/ 1784350 w 1799166"/>
              <a:gd name="connsiteY41"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51984 w 1799166"/>
              <a:gd name="connsiteY3" fmla="*/ 1058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27150 w 1799166"/>
              <a:gd name="connsiteY21" fmla="*/ 508000 h 4895850"/>
              <a:gd name="connsiteX22" fmla="*/ 1250950 w 1799166"/>
              <a:gd name="connsiteY22" fmla="*/ 546100 h 4895850"/>
              <a:gd name="connsiteX23" fmla="*/ 1225550 w 1799166"/>
              <a:gd name="connsiteY23" fmla="*/ 622300 h 4895850"/>
              <a:gd name="connsiteX24" fmla="*/ 1212850 w 1799166"/>
              <a:gd name="connsiteY24" fmla="*/ 660400 h 4895850"/>
              <a:gd name="connsiteX25" fmla="*/ 1250950 w 1799166"/>
              <a:gd name="connsiteY25" fmla="*/ 812800 h 4895850"/>
              <a:gd name="connsiteX26" fmla="*/ 1289050 w 1799166"/>
              <a:gd name="connsiteY26" fmla="*/ 838200 h 4895850"/>
              <a:gd name="connsiteX27" fmla="*/ 1365250 w 1799166"/>
              <a:gd name="connsiteY27" fmla="*/ 863600 h 4895850"/>
              <a:gd name="connsiteX28" fmla="*/ 1428750 w 1799166"/>
              <a:gd name="connsiteY28" fmla="*/ 952500 h 4895850"/>
              <a:gd name="connsiteX29" fmla="*/ 1441450 w 1799166"/>
              <a:gd name="connsiteY29" fmla="*/ 1028700 h 4895850"/>
              <a:gd name="connsiteX30" fmla="*/ 1454150 w 1799166"/>
              <a:gd name="connsiteY30" fmla="*/ 1066800 h 4895850"/>
              <a:gd name="connsiteX31" fmla="*/ 1504950 w 1799166"/>
              <a:gd name="connsiteY31" fmla="*/ 1092200 h 4895850"/>
              <a:gd name="connsiteX32" fmla="*/ 1517650 w 1799166"/>
              <a:gd name="connsiteY32" fmla="*/ 1130300 h 4895850"/>
              <a:gd name="connsiteX33" fmla="*/ 1530350 w 1799166"/>
              <a:gd name="connsiteY33" fmla="*/ 1308100 h 4895850"/>
              <a:gd name="connsiteX34" fmla="*/ 1619250 w 1799166"/>
              <a:gd name="connsiteY34" fmla="*/ 1346200 h 4895850"/>
              <a:gd name="connsiteX35" fmla="*/ 1695450 w 1799166"/>
              <a:gd name="connsiteY35" fmla="*/ 1397000 h 4895850"/>
              <a:gd name="connsiteX36" fmla="*/ 1720850 w 1799166"/>
              <a:gd name="connsiteY36" fmla="*/ 1435100 h 4895850"/>
              <a:gd name="connsiteX37" fmla="*/ 1797050 w 1799166"/>
              <a:gd name="connsiteY37" fmla="*/ 1485900 h 4895850"/>
              <a:gd name="connsiteX38" fmla="*/ 1771650 w 1799166"/>
              <a:gd name="connsiteY38" fmla="*/ 1651000 h 4895850"/>
              <a:gd name="connsiteX39" fmla="*/ 1758950 w 1799166"/>
              <a:gd name="connsiteY39" fmla="*/ 1854200 h 4895850"/>
              <a:gd name="connsiteX40" fmla="*/ 1771650 w 1799166"/>
              <a:gd name="connsiteY40" fmla="*/ 3378200 h 4895850"/>
              <a:gd name="connsiteX41" fmla="*/ 1784350 w 1799166"/>
              <a:gd name="connsiteY41"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51984 w 1799166"/>
              <a:gd name="connsiteY3" fmla="*/ 1058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01750 w 1799166"/>
              <a:gd name="connsiteY21" fmla="*/ 495300 h 4895850"/>
              <a:gd name="connsiteX22" fmla="*/ 1250950 w 1799166"/>
              <a:gd name="connsiteY22" fmla="*/ 546100 h 4895850"/>
              <a:gd name="connsiteX23" fmla="*/ 1225550 w 1799166"/>
              <a:gd name="connsiteY23" fmla="*/ 622300 h 4895850"/>
              <a:gd name="connsiteX24" fmla="*/ 1212850 w 1799166"/>
              <a:gd name="connsiteY24" fmla="*/ 660400 h 4895850"/>
              <a:gd name="connsiteX25" fmla="*/ 1250950 w 1799166"/>
              <a:gd name="connsiteY25" fmla="*/ 812800 h 4895850"/>
              <a:gd name="connsiteX26" fmla="*/ 1289050 w 1799166"/>
              <a:gd name="connsiteY26" fmla="*/ 838200 h 4895850"/>
              <a:gd name="connsiteX27" fmla="*/ 1365250 w 1799166"/>
              <a:gd name="connsiteY27" fmla="*/ 863600 h 4895850"/>
              <a:gd name="connsiteX28" fmla="*/ 1428750 w 1799166"/>
              <a:gd name="connsiteY28" fmla="*/ 952500 h 4895850"/>
              <a:gd name="connsiteX29" fmla="*/ 1441450 w 1799166"/>
              <a:gd name="connsiteY29" fmla="*/ 1028700 h 4895850"/>
              <a:gd name="connsiteX30" fmla="*/ 1454150 w 1799166"/>
              <a:gd name="connsiteY30" fmla="*/ 1066800 h 4895850"/>
              <a:gd name="connsiteX31" fmla="*/ 1504950 w 1799166"/>
              <a:gd name="connsiteY31" fmla="*/ 1092200 h 4895850"/>
              <a:gd name="connsiteX32" fmla="*/ 1517650 w 1799166"/>
              <a:gd name="connsiteY32" fmla="*/ 1130300 h 4895850"/>
              <a:gd name="connsiteX33" fmla="*/ 1530350 w 1799166"/>
              <a:gd name="connsiteY33" fmla="*/ 1308100 h 4895850"/>
              <a:gd name="connsiteX34" fmla="*/ 1619250 w 1799166"/>
              <a:gd name="connsiteY34" fmla="*/ 1346200 h 4895850"/>
              <a:gd name="connsiteX35" fmla="*/ 1695450 w 1799166"/>
              <a:gd name="connsiteY35" fmla="*/ 1397000 h 4895850"/>
              <a:gd name="connsiteX36" fmla="*/ 1720850 w 1799166"/>
              <a:gd name="connsiteY36" fmla="*/ 1435100 h 4895850"/>
              <a:gd name="connsiteX37" fmla="*/ 1797050 w 1799166"/>
              <a:gd name="connsiteY37" fmla="*/ 1485900 h 4895850"/>
              <a:gd name="connsiteX38" fmla="*/ 1771650 w 1799166"/>
              <a:gd name="connsiteY38" fmla="*/ 1651000 h 4895850"/>
              <a:gd name="connsiteX39" fmla="*/ 1758950 w 1799166"/>
              <a:gd name="connsiteY39" fmla="*/ 1854200 h 4895850"/>
              <a:gd name="connsiteX40" fmla="*/ 1771650 w 1799166"/>
              <a:gd name="connsiteY40" fmla="*/ 3378200 h 4895850"/>
              <a:gd name="connsiteX41" fmla="*/ 1784350 w 1799166"/>
              <a:gd name="connsiteY41"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51984 w 1799166"/>
              <a:gd name="connsiteY3" fmla="*/ 1058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01750 w 1799166"/>
              <a:gd name="connsiteY21" fmla="*/ 495300 h 4895850"/>
              <a:gd name="connsiteX22" fmla="*/ 1250950 w 1799166"/>
              <a:gd name="connsiteY22" fmla="*/ 546100 h 4895850"/>
              <a:gd name="connsiteX23" fmla="*/ 1238250 w 1799166"/>
              <a:gd name="connsiteY23" fmla="*/ 618067 h 4895850"/>
              <a:gd name="connsiteX24" fmla="*/ 1212850 w 1799166"/>
              <a:gd name="connsiteY24" fmla="*/ 660400 h 4895850"/>
              <a:gd name="connsiteX25" fmla="*/ 1250950 w 1799166"/>
              <a:gd name="connsiteY25" fmla="*/ 812800 h 4895850"/>
              <a:gd name="connsiteX26" fmla="*/ 1289050 w 1799166"/>
              <a:gd name="connsiteY26" fmla="*/ 838200 h 4895850"/>
              <a:gd name="connsiteX27" fmla="*/ 1365250 w 1799166"/>
              <a:gd name="connsiteY27" fmla="*/ 863600 h 4895850"/>
              <a:gd name="connsiteX28" fmla="*/ 1428750 w 1799166"/>
              <a:gd name="connsiteY28" fmla="*/ 952500 h 4895850"/>
              <a:gd name="connsiteX29" fmla="*/ 1441450 w 1799166"/>
              <a:gd name="connsiteY29" fmla="*/ 1028700 h 4895850"/>
              <a:gd name="connsiteX30" fmla="*/ 1454150 w 1799166"/>
              <a:gd name="connsiteY30" fmla="*/ 1066800 h 4895850"/>
              <a:gd name="connsiteX31" fmla="*/ 1504950 w 1799166"/>
              <a:gd name="connsiteY31" fmla="*/ 1092200 h 4895850"/>
              <a:gd name="connsiteX32" fmla="*/ 1517650 w 1799166"/>
              <a:gd name="connsiteY32" fmla="*/ 1130300 h 4895850"/>
              <a:gd name="connsiteX33" fmla="*/ 1530350 w 1799166"/>
              <a:gd name="connsiteY33" fmla="*/ 1308100 h 4895850"/>
              <a:gd name="connsiteX34" fmla="*/ 1619250 w 1799166"/>
              <a:gd name="connsiteY34" fmla="*/ 1346200 h 4895850"/>
              <a:gd name="connsiteX35" fmla="*/ 1695450 w 1799166"/>
              <a:gd name="connsiteY35" fmla="*/ 1397000 h 4895850"/>
              <a:gd name="connsiteX36" fmla="*/ 1720850 w 1799166"/>
              <a:gd name="connsiteY36" fmla="*/ 1435100 h 4895850"/>
              <a:gd name="connsiteX37" fmla="*/ 1797050 w 1799166"/>
              <a:gd name="connsiteY37" fmla="*/ 1485900 h 4895850"/>
              <a:gd name="connsiteX38" fmla="*/ 1771650 w 1799166"/>
              <a:gd name="connsiteY38" fmla="*/ 1651000 h 4895850"/>
              <a:gd name="connsiteX39" fmla="*/ 1758950 w 1799166"/>
              <a:gd name="connsiteY39" fmla="*/ 1854200 h 4895850"/>
              <a:gd name="connsiteX40" fmla="*/ 1771650 w 1799166"/>
              <a:gd name="connsiteY40" fmla="*/ 3378200 h 4895850"/>
              <a:gd name="connsiteX41" fmla="*/ 1784350 w 1799166"/>
              <a:gd name="connsiteY41"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51984 w 1799166"/>
              <a:gd name="connsiteY3" fmla="*/ 1058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01750 w 1799166"/>
              <a:gd name="connsiteY21" fmla="*/ 495300 h 4895850"/>
              <a:gd name="connsiteX22" fmla="*/ 1250950 w 1799166"/>
              <a:gd name="connsiteY22" fmla="*/ 546100 h 4895850"/>
              <a:gd name="connsiteX23" fmla="*/ 1238250 w 1799166"/>
              <a:gd name="connsiteY23" fmla="*/ 618067 h 4895850"/>
              <a:gd name="connsiteX24" fmla="*/ 1183217 w 1799166"/>
              <a:gd name="connsiteY24" fmla="*/ 668866 h 4895850"/>
              <a:gd name="connsiteX25" fmla="*/ 1250950 w 1799166"/>
              <a:gd name="connsiteY25" fmla="*/ 812800 h 4895850"/>
              <a:gd name="connsiteX26" fmla="*/ 1289050 w 1799166"/>
              <a:gd name="connsiteY26" fmla="*/ 838200 h 4895850"/>
              <a:gd name="connsiteX27" fmla="*/ 1365250 w 1799166"/>
              <a:gd name="connsiteY27" fmla="*/ 863600 h 4895850"/>
              <a:gd name="connsiteX28" fmla="*/ 1428750 w 1799166"/>
              <a:gd name="connsiteY28" fmla="*/ 952500 h 4895850"/>
              <a:gd name="connsiteX29" fmla="*/ 1441450 w 1799166"/>
              <a:gd name="connsiteY29" fmla="*/ 1028700 h 4895850"/>
              <a:gd name="connsiteX30" fmla="*/ 1454150 w 1799166"/>
              <a:gd name="connsiteY30" fmla="*/ 1066800 h 4895850"/>
              <a:gd name="connsiteX31" fmla="*/ 1504950 w 1799166"/>
              <a:gd name="connsiteY31" fmla="*/ 1092200 h 4895850"/>
              <a:gd name="connsiteX32" fmla="*/ 1517650 w 1799166"/>
              <a:gd name="connsiteY32" fmla="*/ 1130300 h 4895850"/>
              <a:gd name="connsiteX33" fmla="*/ 1530350 w 1799166"/>
              <a:gd name="connsiteY33" fmla="*/ 1308100 h 4895850"/>
              <a:gd name="connsiteX34" fmla="*/ 1619250 w 1799166"/>
              <a:gd name="connsiteY34" fmla="*/ 1346200 h 4895850"/>
              <a:gd name="connsiteX35" fmla="*/ 1695450 w 1799166"/>
              <a:gd name="connsiteY35" fmla="*/ 1397000 h 4895850"/>
              <a:gd name="connsiteX36" fmla="*/ 1720850 w 1799166"/>
              <a:gd name="connsiteY36" fmla="*/ 1435100 h 4895850"/>
              <a:gd name="connsiteX37" fmla="*/ 1797050 w 1799166"/>
              <a:gd name="connsiteY37" fmla="*/ 1485900 h 4895850"/>
              <a:gd name="connsiteX38" fmla="*/ 1771650 w 1799166"/>
              <a:gd name="connsiteY38" fmla="*/ 1651000 h 4895850"/>
              <a:gd name="connsiteX39" fmla="*/ 1758950 w 1799166"/>
              <a:gd name="connsiteY39" fmla="*/ 1854200 h 4895850"/>
              <a:gd name="connsiteX40" fmla="*/ 1771650 w 1799166"/>
              <a:gd name="connsiteY40" fmla="*/ 3378200 h 4895850"/>
              <a:gd name="connsiteX41" fmla="*/ 1784350 w 1799166"/>
              <a:gd name="connsiteY41"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51984 w 1799166"/>
              <a:gd name="connsiteY3" fmla="*/ 1058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01750 w 1799166"/>
              <a:gd name="connsiteY21" fmla="*/ 495300 h 4895850"/>
              <a:gd name="connsiteX22" fmla="*/ 1250950 w 1799166"/>
              <a:gd name="connsiteY22" fmla="*/ 546100 h 4895850"/>
              <a:gd name="connsiteX23" fmla="*/ 1238250 w 1799166"/>
              <a:gd name="connsiteY23" fmla="*/ 618067 h 4895850"/>
              <a:gd name="connsiteX24" fmla="*/ 1183217 w 1799166"/>
              <a:gd name="connsiteY24" fmla="*/ 668866 h 4895850"/>
              <a:gd name="connsiteX25" fmla="*/ 1217083 w 1799166"/>
              <a:gd name="connsiteY25" fmla="*/ 745067 h 4895850"/>
              <a:gd name="connsiteX26" fmla="*/ 1250950 w 1799166"/>
              <a:gd name="connsiteY26" fmla="*/ 812800 h 4895850"/>
              <a:gd name="connsiteX27" fmla="*/ 1289050 w 1799166"/>
              <a:gd name="connsiteY27" fmla="*/ 838200 h 4895850"/>
              <a:gd name="connsiteX28" fmla="*/ 1365250 w 1799166"/>
              <a:gd name="connsiteY28" fmla="*/ 863600 h 4895850"/>
              <a:gd name="connsiteX29" fmla="*/ 1428750 w 1799166"/>
              <a:gd name="connsiteY29" fmla="*/ 952500 h 4895850"/>
              <a:gd name="connsiteX30" fmla="*/ 1441450 w 1799166"/>
              <a:gd name="connsiteY30" fmla="*/ 1028700 h 4895850"/>
              <a:gd name="connsiteX31" fmla="*/ 1454150 w 1799166"/>
              <a:gd name="connsiteY31" fmla="*/ 1066800 h 4895850"/>
              <a:gd name="connsiteX32" fmla="*/ 1504950 w 1799166"/>
              <a:gd name="connsiteY32" fmla="*/ 1092200 h 4895850"/>
              <a:gd name="connsiteX33" fmla="*/ 1517650 w 1799166"/>
              <a:gd name="connsiteY33" fmla="*/ 1130300 h 4895850"/>
              <a:gd name="connsiteX34" fmla="*/ 1530350 w 1799166"/>
              <a:gd name="connsiteY34" fmla="*/ 1308100 h 4895850"/>
              <a:gd name="connsiteX35" fmla="*/ 1619250 w 1799166"/>
              <a:gd name="connsiteY35" fmla="*/ 1346200 h 4895850"/>
              <a:gd name="connsiteX36" fmla="*/ 1695450 w 1799166"/>
              <a:gd name="connsiteY36" fmla="*/ 1397000 h 4895850"/>
              <a:gd name="connsiteX37" fmla="*/ 1720850 w 1799166"/>
              <a:gd name="connsiteY37" fmla="*/ 1435100 h 4895850"/>
              <a:gd name="connsiteX38" fmla="*/ 1797050 w 1799166"/>
              <a:gd name="connsiteY38" fmla="*/ 1485900 h 4895850"/>
              <a:gd name="connsiteX39" fmla="*/ 1771650 w 1799166"/>
              <a:gd name="connsiteY39" fmla="*/ 1651000 h 4895850"/>
              <a:gd name="connsiteX40" fmla="*/ 1758950 w 1799166"/>
              <a:gd name="connsiteY40" fmla="*/ 1854200 h 4895850"/>
              <a:gd name="connsiteX41" fmla="*/ 1771650 w 1799166"/>
              <a:gd name="connsiteY41" fmla="*/ 3378200 h 4895850"/>
              <a:gd name="connsiteX42" fmla="*/ 1784350 w 1799166"/>
              <a:gd name="connsiteY42"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51984 w 1799166"/>
              <a:gd name="connsiteY3" fmla="*/ 1058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01750 w 1799166"/>
              <a:gd name="connsiteY21" fmla="*/ 495300 h 4895850"/>
              <a:gd name="connsiteX22" fmla="*/ 1250950 w 1799166"/>
              <a:gd name="connsiteY22" fmla="*/ 546100 h 4895850"/>
              <a:gd name="connsiteX23" fmla="*/ 1238250 w 1799166"/>
              <a:gd name="connsiteY23" fmla="*/ 618067 h 4895850"/>
              <a:gd name="connsiteX24" fmla="*/ 1183217 w 1799166"/>
              <a:gd name="connsiteY24" fmla="*/ 668866 h 4895850"/>
              <a:gd name="connsiteX25" fmla="*/ 1234016 w 1799166"/>
              <a:gd name="connsiteY25" fmla="*/ 740833 h 4895850"/>
              <a:gd name="connsiteX26" fmla="*/ 1250950 w 1799166"/>
              <a:gd name="connsiteY26" fmla="*/ 812800 h 4895850"/>
              <a:gd name="connsiteX27" fmla="*/ 1289050 w 1799166"/>
              <a:gd name="connsiteY27" fmla="*/ 838200 h 4895850"/>
              <a:gd name="connsiteX28" fmla="*/ 1365250 w 1799166"/>
              <a:gd name="connsiteY28" fmla="*/ 863600 h 4895850"/>
              <a:gd name="connsiteX29" fmla="*/ 1428750 w 1799166"/>
              <a:gd name="connsiteY29" fmla="*/ 952500 h 4895850"/>
              <a:gd name="connsiteX30" fmla="*/ 1441450 w 1799166"/>
              <a:gd name="connsiteY30" fmla="*/ 1028700 h 4895850"/>
              <a:gd name="connsiteX31" fmla="*/ 1454150 w 1799166"/>
              <a:gd name="connsiteY31" fmla="*/ 1066800 h 4895850"/>
              <a:gd name="connsiteX32" fmla="*/ 1504950 w 1799166"/>
              <a:gd name="connsiteY32" fmla="*/ 1092200 h 4895850"/>
              <a:gd name="connsiteX33" fmla="*/ 1517650 w 1799166"/>
              <a:gd name="connsiteY33" fmla="*/ 1130300 h 4895850"/>
              <a:gd name="connsiteX34" fmla="*/ 1530350 w 1799166"/>
              <a:gd name="connsiteY34" fmla="*/ 1308100 h 4895850"/>
              <a:gd name="connsiteX35" fmla="*/ 1619250 w 1799166"/>
              <a:gd name="connsiteY35" fmla="*/ 1346200 h 4895850"/>
              <a:gd name="connsiteX36" fmla="*/ 1695450 w 1799166"/>
              <a:gd name="connsiteY36" fmla="*/ 1397000 h 4895850"/>
              <a:gd name="connsiteX37" fmla="*/ 1720850 w 1799166"/>
              <a:gd name="connsiteY37" fmla="*/ 1435100 h 4895850"/>
              <a:gd name="connsiteX38" fmla="*/ 1797050 w 1799166"/>
              <a:gd name="connsiteY38" fmla="*/ 1485900 h 4895850"/>
              <a:gd name="connsiteX39" fmla="*/ 1771650 w 1799166"/>
              <a:gd name="connsiteY39" fmla="*/ 1651000 h 4895850"/>
              <a:gd name="connsiteX40" fmla="*/ 1758950 w 1799166"/>
              <a:gd name="connsiteY40" fmla="*/ 1854200 h 4895850"/>
              <a:gd name="connsiteX41" fmla="*/ 1771650 w 1799166"/>
              <a:gd name="connsiteY41" fmla="*/ 3378200 h 4895850"/>
              <a:gd name="connsiteX42" fmla="*/ 1784350 w 1799166"/>
              <a:gd name="connsiteY42"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51984 w 1799166"/>
              <a:gd name="connsiteY3" fmla="*/ 1058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01750 w 1799166"/>
              <a:gd name="connsiteY21" fmla="*/ 495300 h 4895850"/>
              <a:gd name="connsiteX22" fmla="*/ 1250950 w 1799166"/>
              <a:gd name="connsiteY22" fmla="*/ 546100 h 4895850"/>
              <a:gd name="connsiteX23" fmla="*/ 1238250 w 1799166"/>
              <a:gd name="connsiteY23" fmla="*/ 618067 h 4895850"/>
              <a:gd name="connsiteX24" fmla="*/ 1183217 w 1799166"/>
              <a:gd name="connsiteY24" fmla="*/ 668866 h 4895850"/>
              <a:gd name="connsiteX25" fmla="*/ 1234016 w 1799166"/>
              <a:gd name="connsiteY25" fmla="*/ 740833 h 4895850"/>
              <a:gd name="connsiteX26" fmla="*/ 1250950 w 1799166"/>
              <a:gd name="connsiteY26" fmla="*/ 812800 h 4895850"/>
              <a:gd name="connsiteX27" fmla="*/ 1289050 w 1799166"/>
              <a:gd name="connsiteY27" fmla="*/ 838200 h 4895850"/>
              <a:gd name="connsiteX28" fmla="*/ 1365250 w 1799166"/>
              <a:gd name="connsiteY28" fmla="*/ 863600 h 4895850"/>
              <a:gd name="connsiteX29" fmla="*/ 1394883 w 1799166"/>
              <a:gd name="connsiteY29" fmla="*/ 901700 h 4895850"/>
              <a:gd name="connsiteX30" fmla="*/ 1428750 w 1799166"/>
              <a:gd name="connsiteY30" fmla="*/ 952500 h 4895850"/>
              <a:gd name="connsiteX31" fmla="*/ 1441450 w 1799166"/>
              <a:gd name="connsiteY31" fmla="*/ 1028700 h 4895850"/>
              <a:gd name="connsiteX32" fmla="*/ 1454150 w 1799166"/>
              <a:gd name="connsiteY32" fmla="*/ 1066800 h 4895850"/>
              <a:gd name="connsiteX33" fmla="*/ 1504950 w 1799166"/>
              <a:gd name="connsiteY33" fmla="*/ 1092200 h 4895850"/>
              <a:gd name="connsiteX34" fmla="*/ 1517650 w 1799166"/>
              <a:gd name="connsiteY34" fmla="*/ 1130300 h 4895850"/>
              <a:gd name="connsiteX35" fmla="*/ 1530350 w 1799166"/>
              <a:gd name="connsiteY35" fmla="*/ 1308100 h 4895850"/>
              <a:gd name="connsiteX36" fmla="*/ 1619250 w 1799166"/>
              <a:gd name="connsiteY36" fmla="*/ 1346200 h 4895850"/>
              <a:gd name="connsiteX37" fmla="*/ 1695450 w 1799166"/>
              <a:gd name="connsiteY37" fmla="*/ 1397000 h 4895850"/>
              <a:gd name="connsiteX38" fmla="*/ 1720850 w 1799166"/>
              <a:gd name="connsiteY38" fmla="*/ 1435100 h 4895850"/>
              <a:gd name="connsiteX39" fmla="*/ 1797050 w 1799166"/>
              <a:gd name="connsiteY39" fmla="*/ 1485900 h 4895850"/>
              <a:gd name="connsiteX40" fmla="*/ 1771650 w 1799166"/>
              <a:gd name="connsiteY40" fmla="*/ 1651000 h 4895850"/>
              <a:gd name="connsiteX41" fmla="*/ 1758950 w 1799166"/>
              <a:gd name="connsiteY41" fmla="*/ 1854200 h 4895850"/>
              <a:gd name="connsiteX42" fmla="*/ 1771650 w 1799166"/>
              <a:gd name="connsiteY42" fmla="*/ 3378200 h 4895850"/>
              <a:gd name="connsiteX43" fmla="*/ 1784350 w 1799166"/>
              <a:gd name="connsiteY43" fmla="*/ 4895850 h 4895850"/>
              <a:gd name="connsiteX0" fmla="*/ 0 w 1799166"/>
              <a:gd name="connsiteY0" fmla="*/ 0 h 4895850"/>
              <a:gd name="connsiteX1" fmla="*/ 927100 w 1799166"/>
              <a:gd name="connsiteY1" fmla="*/ 6350 h 4895850"/>
              <a:gd name="connsiteX2" fmla="*/ 1022350 w 1799166"/>
              <a:gd name="connsiteY2" fmla="*/ 88900 h 4895850"/>
              <a:gd name="connsiteX3" fmla="*/ 1051984 w 1799166"/>
              <a:gd name="connsiteY3" fmla="*/ 105833 h 4895850"/>
              <a:gd name="connsiteX4" fmla="*/ 1073150 w 1799166"/>
              <a:gd name="connsiteY4" fmla="*/ 156633 h 4895850"/>
              <a:gd name="connsiteX5" fmla="*/ 1136650 w 1799166"/>
              <a:gd name="connsiteY5" fmla="*/ 165100 h 4895850"/>
              <a:gd name="connsiteX6" fmla="*/ 1174750 w 1799166"/>
              <a:gd name="connsiteY6" fmla="*/ 203200 h 4895850"/>
              <a:gd name="connsiteX7" fmla="*/ 1212850 w 1799166"/>
              <a:gd name="connsiteY7" fmla="*/ 207433 h 4895850"/>
              <a:gd name="connsiteX8" fmla="*/ 1263650 w 1799166"/>
              <a:gd name="connsiteY8" fmla="*/ 177800 h 4895850"/>
              <a:gd name="connsiteX9" fmla="*/ 1314450 w 1799166"/>
              <a:gd name="connsiteY9" fmla="*/ 160867 h 4895850"/>
              <a:gd name="connsiteX10" fmla="*/ 1377950 w 1799166"/>
              <a:gd name="connsiteY10" fmla="*/ 182034 h 4895850"/>
              <a:gd name="connsiteX11" fmla="*/ 1390650 w 1799166"/>
              <a:gd name="connsiteY11" fmla="*/ 241300 h 4895850"/>
              <a:gd name="connsiteX12" fmla="*/ 1432983 w 1799166"/>
              <a:gd name="connsiteY12" fmla="*/ 309034 h 4895850"/>
              <a:gd name="connsiteX13" fmla="*/ 1428750 w 1799166"/>
              <a:gd name="connsiteY13" fmla="*/ 283633 h 4895850"/>
              <a:gd name="connsiteX14" fmla="*/ 1403349 w 1799166"/>
              <a:gd name="connsiteY14" fmla="*/ 359834 h 4895850"/>
              <a:gd name="connsiteX15" fmla="*/ 1386417 w 1799166"/>
              <a:gd name="connsiteY15" fmla="*/ 334433 h 4895850"/>
              <a:gd name="connsiteX16" fmla="*/ 1449917 w 1799166"/>
              <a:gd name="connsiteY16" fmla="*/ 364066 h 4895850"/>
              <a:gd name="connsiteX17" fmla="*/ 1445684 w 1799166"/>
              <a:gd name="connsiteY17" fmla="*/ 410633 h 4895850"/>
              <a:gd name="connsiteX18" fmla="*/ 1377950 w 1799166"/>
              <a:gd name="connsiteY18" fmla="*/ 389467 h 4895850"/>
              <a:gd name="connsiteX19" fmla="*/ 1339850 w 1799166"/>
              <a:gd name="connsiteY19" fmla="*/ 423334 h 4895850"/>
              <a:gd name="connsiteX20" fmla="*/ 1339850 w 1799166"/>
              <a:gd name="connsiteY20" fmla="*/ 469900 h 4895850"/>
              <a:gd name="connsiteX21" fmla="*/ 1301750 w 1799166"/>
              <a:gd name="connsiteY21" fmla="*/ 495300 h 4895850"/>
              <a:gd name="connsiteX22" fmla="*/ 1250950 w 1799166"/>
              <a:gd name="connsiteY22" fmla="*/ 546100 h 4895850"/>
              <a:gd name="connsiteX23" fmla="*/ 1238250 w 1799166"/>
              <a:gd name="connsiteY23" fmla="*/ 618067 h 4895850"/>
              <a:gd name="connsiteX24" fmla="*/ 1183217 w 1799166"/>
              <a:gd name="connsiteY24" fmla="*/ 668866 h 4895850"/>
              <a:gd name="connsiteX25" fmla="*/ 1234016 w 1799166"/>
              <a:gd name="connsiteY25" fmla="*/ 740833 h 4895850"/>
              <a:gd name="connsiteX26" fmla="*/ 1250950 w 1799166"/>
              <a:gd name="connsiteY26" fmla="*/ 812800 h 4895850"/>
              <a:gd name="connsiteX27" fmla="*/ 1289050 w 1799166"/>
              <a:gd name="connsiteY27" fmla="*/ 838200 h 4895850"/>
              <a:gd name="connsiteX28" fmla="*/ 1365250 w 1799166"/>
              <a:gd name="connsiteY28" fmla="*/ 863600 h 4895850"/>
              <a:gd name="connsiteX29" fmla="*/ 1369483 w 1799166"/>
              <a:gd name="connsiteY29" fmla="*/ 905933 h 4895850"/>
              <a:gd name="connsiteX30" fmla="*/ 1428750 w 1799166"/>
              <a:gd name="connsiteY30" fmla="*/ 952500 h 4895850"/>
              <a:gd name="connsiteX31" fmla="*/ 1441450 w 1799166"/>
              <a:gd name="connsiteY31" fmla="*/ 1028700 h 4895850"/>
              <a:gd name="connsiteX32" fmla="*/ 1454150 w 1799166"/>
              <a:gd name="connsiteY32" fmla="*/ 1066800 h 4895850"/>
              <a:gd name="connsiteX33" fmla="*/ 1504950 w 1799166"/>
              <a:gd name="connsiteY33" fmla="*/ 1092200 h 4895850"/>
              <a:gd name="connsiteX34" fmla="*/ 1517650 w 1799166"/>
              <a:gd name="connsiteY34" fmla="*/ 1130300 h 4895850"/>
              <a:gd name="connsiteX35" fmla="*/ 1530350 w 1799166"/>
              <a:gd name="connsiteY35" fmla="*/ 1308100 h 4895850"/>
              <a:gd name="connsiteX36" fmla="*/ 1619250 w 1799166"/>
              <a:gd name="connsiteY36" fmla="*/ 1346200 h 4895850"/>
              <a:gd name="connsiteX37" fmla="*/ 1695450 w 1799166"/>
              <a:gd name="connsiteY37" fmla="*/ 1397000 h 4895850"/>
              <a:gd name="connsiteX38" fmla="*/ 1720850 w 1799166"/>
              <a:gd name="connsiteY38" fmla="*/ 1435100 h 4895850"/>
              <a:gd name="connsiteX39" fmla="*/ 1797050 w 1799166"/>
              <a:gd name="connsiteY39" fmla="*/ 1485900 h 4895850"/>
              <a:gd name="connsiteX40" fmla="*/ 1771650 w 1799166"/>
              <a:gd name="connsiteY40" fmla="*/ 1651000 h 4895850"/>
              <a:gd name="connsiteX41" fmla="*/ 1758950 w 1799166"/>
              <a:gd name="connsiteY41" fmla="*/ 1854200 h 4895850"/>
              <a:gd name="connsiteX42" fmla="*/ 1771650 w 1799166"/>
              <a:gd name="connsiteY42" fmla="*/ 3378200 h 4895850"/>
              <a:gd name="connsiteX43" fmla="*/ 1784350 w 1799166"/>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41450 w 1784350"/>
              <a:gd name="connsiteY31" fmla="*/ 1028700 h 4895850"/>
              <a:gd name="connsiteX32" fmla="*/ 1454150 w 1784350"/>
              <a:gd name="connsiteY32" fmla="*/ 1066800 h 4895850"/>
              <a:gd name="connsiteX33" fmla="*/ 1504950 w 1784350"/>
              <a:gd name="connsiteY33" fmla="*/ 1092200 h 4895850"/>
              <a:gd name="connsiteX34" fmla="*/ 1517650 w 1784350"/>
              <a:gd name="connsiteY34" fmla="*/ 1130300 h 4895850"/>
              <a:gd name="connsiteX35" fmla="*/ 1530350 w 1784350"/>
              <a:gd name="connsiteY35" fmla="*/ 1308100 h 4895850"/>
              <a:gd name="connsiteX36" fmla="*/ 1619250 w 1784350"/>
              <a:gd name="connsiteY36" fmla="*/ 1346200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454150 w 1784350"/>
              <a:gd name="connsiteY32" fmla="*/ 1066800 h 4895850"/>
              <a:gd name="connsiteX33" fmla="*/ 1504950 w 1784350"/>
              <a:gd name="connsiteY33" fmla="*/ 1092200 h 4895850"/>
              <a:gd name="connsiteX34" fmla="*/ 1517650 w 1784350"/>
              <a:gd name="connsiteY34" fmla="*/ 1130300 h 4895850"/>
              <a:gd name="connsiteX35" fmla="*/ 1530350 w 1784350"/>
              <a:gd name="connsiteY35" fmla="*/ 1308100 h 4895850"/>
              <a:gd name="connsiteX36" fmla="*/ 1619250 w 1784350"/>
              <a:gd name="connsiteY36" fmla="*/ 1346200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386416 w 1784350"/>
              <a:gd name="connsiteY32" fmla="*/ 1143000 h 4895850"/>
              <a:gd name="connsiteX33" fmla="*/ 1504950 w 1784350"/>
              <a:gd name="connsiteY33" fmla="*/ 1092200 h 4895850"/>
              <a:gd name="connsiteX34" fmla="*/ 1517650 w 1784350"/>
              <a:gd name="connsiteY34" fmla="*/ 1130300 h 4895850"/>
              <a:gd name="connsiteX35" fmla="*/ 1530350 w 1784350"/>
              <a:gd name="connsiteY35" fmla="*/ 1308100 h 4895850"/>
              <a:gd name="connsiteX36" fmla="*/ 1619250 w 1784350"/>
              <a:gd name="connsiteY36" fmla="*/ 1346200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386416 w 1784350"/>
              <a:gd name="connsiteY32" fmla="*/ 1143000 h 4895850"/>
              <a:gd name="connsiteX33" fmla="*/ 1373716 w 1784350"/>
              <a:gd name="connsiteY33" fmla="*/ 1198033 h 4895850"/>
              <a:gd name="connsiteX34" fmla="*/ 1517650 w 1784350"/>
              <a:gd name="connsiteY34" fmla="*/ 1130300 h 4895850"/>
              <a:gd name="connsiteX35" fmla="*/ 1530350 w 1784350"/>
              <a:gd name="connsiteY35" fmla="*/ 1308100 h 4895850"/>
              <a:gd name="connsiteX36" fmla="*/ 1619250 w 1784350"/>
              <a:gd name="connsiteY36" fmla="*/ 1346200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386416 w 1784350"/>
              <a:gd name="connsiteY32" fmla="*/ 1143000 h 4895850"/>
              <a:gd name="connsiteX33" fmla="*/ 1373716 w 1784350"/>
              <a:gd name="connsiteY33" fmla="*/ 1198033 h 4895850"/>
              <a:gd name="connsiteX34" fmla="*/ 1488017 w 1784350"/>
              <a:gd name="connsiteY34" fmla="*/ 1198033 h 4895850"/>
              <a:gd name="connsiteX35" fmla="*/ 1530350 w 1784350"/>
              <a:gd name="connsiteY35" fmla="*/ 1308100 h 4895850"/>
              <a:gd name="connsiteX36" fmla="*/ 1619250 w 1784350"/>
              <a:gd name="connsiteY36" fmla="*/ 1346200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386416 w 1784350"/>
              <a:gd name="connsiteY32" fmla="*/ 1143000 h 4895850"/>
              <a:gd name="connsiteX33" fmla="*/ 1373716 w 1784350"/>
              <a:gd name="connsiteY33" fmla="*/ 1198033 h 4895850"/>
              <a:gd name="connsiteX34" fmla="*/ 1488017 w 1784350"/>
              <a:gd name="connsiteY34" fmla="*/ 1198033 h 4895850"/>
              <a:gd name="connsiteX35" fmla="*/ 1589617 w 1784350"/>
              <a:gd name="connsiteY35" fmla="*/ 1227666 h 4895850"/>
              <a:gd name="connsiteX36" fmla="*/ 1619250 w 1784350"/>
              <a:gd name="connsiteY36" fmla="*/ 1346200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386416 w 1784350"/>
              <a:gd name="connsiteY32" fmla="*/ 1143000 h 4895850"/>
              <a:gd name="connsiteX33" fmla="*/ 1373716 w 1784350"/>
              <a:gd name="connsiteY33" fmla="*/ 1198033 h 4895850"/>
              <a:gd name="connsiteX34" fmla="*/ 1488017 w 1784350"/>
              <a:gd name="connsiteY34" fmla="*/ 1198033 h 4895850"/>
              <a:gd name="connsiteX35" fmla="*/ 1589617 w 1784350"/>
              <a:gd name="connsiteY35" fmla="*/ 1227666 h 4895850"/>
              <a:gd name="connsiteX36" fmla="*/ 1623483 w 1784350"/>
              <a:gd name="connsiteY36" fmla="*/ 1303867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386416 w 1784350"/>
              <a:gd name="connsiteY32" fmla="*/ 1143000 h 4895850"/>
              <a:gd name="connsiteX33" fmla="*/ 1373716 w 1784350"/>
              <a:gd name="connsiteY33" fmla="*/ 1198033 h 4895850"/>
              <a:gd name="connsiteX34" fmla="*/ 1509184 w 1784350"/>
              <a:gd name="connsiteY34" fmla="*/ 1189566 h 4895850"/>
              <a:gd name="connsiteX35" fmla="*/ 1589617 w 1784350"/>
              <a:gd name="connsiteY35" fmla="*/ 1227666 h 4895850"/>
              <a:gd name="connsiteX36" fmla="*/ 1623483 w 1784350"/>
              <a:gd name="connsiteY36" fmla="*/ 1303867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386416 w 1784350"/>
              <a:gd name="connsiteY32" fmla="*/ 1143000 h 4895850"/>
              <a:gd name="connsiteX33" fmla="*/ 1500716 w 1784350"/>
              <a:gd name="connsiteY33" fmla="*/ 1121833 h 4895850"/>
              <a:gd name="connsiteX34" fmla="*/ 1509184 w 1784350"/>
              <a:gd name="connsiteY34" fmla="*/ 1189566 h 4895850"/>
              <a:gd name="connsiteX35" fmla="*/ 1589617 w 1784350"/>
              <a:gd name="connsiteY35" fmla="*/ 1227666 h 4895850"/>
              <a:gd name="connsiteX36" fmla="*/ 1623483 w 1784350"/>
              <a:gd name="connsiteY36" fmla="*/ 1303867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471082 w 1784350"/>
              <a:gd name="connsiteY32" fmla="*/ 1087966 h 4895850"/>
              <a:gd name="connsiteX33" fmla="*/ 1500716 w 1784350"/>
              <a:gd name="connsiteY33" fmla="*/ 1121833 h 4895850"/>
              <a:gd name="connsiteX34" fmla="*/ 1509184 w 1784350"/>
              <a:gd name="connsiteY34" fmla="*/ 1189566 h 4895850"/>
              <a:gd name="connsiteX35" fmla="*/ 1589617 w 1784350"/>
              <a:gd name="connsiteY35" fmla="*/ 1227666 h 4895850"/>
              <a:gd name="connsiteX36" fmla="*/ 1623483 w 1784350"/>
              <a:gd name="connsiteY36" fmla="*/ 1303867 h 4895850"/>
              <a:gd name="connsiteX37" fmla="*/ 1695450 w 1784350"/>
              <a:gd name="connsiteY37" fmla="*/ 1397000 h 4895850"/>
              <a:gd name="connsiteX38" fmla="*/ 1720850 w 1784350"/>
              <a:gd name="connsiteY38" fmla="*/ 1435100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471082 w 1784350"/>
              <a:gd name="connsiteY32" fmla="*/ 1087966 h 4895850"/>
              <a:gd name="connsiteX33" fmla="*/ 1500716 w 1784350"/>
              <a:gd name="connsiteY33" fmla="*/ 1121833 h 4895850"/>
              <a:gd name="connsiteX34" fmla="*/ 1509184 w 1784350"/>
              <a:gd name="connsiteY34" fmla="*/ 1189566 h 4895850"/>
              <a:gd name="connsiteX35" fmla="*/ 1589617 w 1784350"/>
              <a:gd name="connsiteY35" fmla="*/ 1227666 h 4895850"/>
              <a:gd name="connsiteX36" fmla="*/ 1623483 w 1784350"/>
              <a:gd name="connsiteY36" fmla="*/ 1303867 h 4895850"/>
              <a:gd name="connsiteX37" fmla="*/ 1695450 w 1784350"/>
              <a:gd name="connsiteY37" fmla="*/ 1397000 h 4895850"/>
              <a:gd name="connsiteX38" fmla="*/ 1763183 w 1784350"/>
              <a:gd name="connsiteY38" fmla="*/ 1388533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471082 w 1784350"/>
              <a:gd name="connsiteY32" fmla="*/ 1087966 h 4895850"/>
              <a:gd name="connsiteX33" fmla="*/ 1500716 w 1784350"/>
              <a:gd name="connsiteY33" fmla="*/ 1121833 h 4895850"/>
              <a:gd name="connsiteX34" fmla="*/ 1509184 w 1784350"/>
              <a:gd name="connsiteY34" fmla="*/ 1189566 h 4895850"/>
              <a:gd name="connsiteX35" fmla="*/ 1589617 w 1784350"/>
              <a:gd name="connsiteY35" fmla="*/ 1227666 h 4895850"/>
              <a:gd name="connsiteX36" fmla="*/ 1623483 w 1784350"/>
              <a:gd name="connsiteY36" fmla="*/ 1303867 h 4895850"/>
              <a:gd name="connsiteX37" fmla="*/ 1712383 w 1784350"/>
              <a:gd name="connsiteY37" fmla="*/ 1367367 h 4895850"/>
              <a:gd name="connsiteX38" fmla="*/ 1763183 w 1784350"/>
              <a:gd name="connsiteY38" fmla="*/ 1388533 h 4895850"/>
              <a:gd name="connsiteX39" fmla="*/ 1767417 w 1784350"/>
              <a:gd name="connsiteY39" fmla="*/ 1485900 h 4895850"/>
              <a:gd name="connsiteX40" fmla="*/ 1771650 w 1784350"/>
              <a:gd name="connsiteY40" fmla="*/ 1651000 h 4895850"/>
              <a:gd name="connsiteX41" fmla="*/ 1758950 w 1784350"/>
              <a:gd name="connsiteY41" fmla="*/ 1854200 h 4895850"/>
              <a:gd name="connsiteX42" fmla="*/ 1771650 w 1784350"/>
              <a:gd name="connsiteY42" fmla="*/ 3378200 h 4895850"/>
              <a:gd name="connsiteX43" fmla="*/ 1784350 w 1784350"/>
              <a:gd name="connsiteY43"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471082 w 1784350"/>
              <a:gd name="connsiteY32" fmla="*/ 1087966 h 4895850"/>
              <a:gd name="connsiteX33" fmla="*/ 1500716 w 1784350"/>
              <a:gd name="connsiteY33" fmla="*/ 1121833 h 4895850"/>
              <a:gd name="connsiteX34" fmla="*/ 1509184 w 1784350"/>
              <a:gd name="connsiteY34" fmla="*/ 1189566 h 4895850"/>
              <a:gd name="connsiteX35" fmla="*/ 1589617 w 1784350"/>
              <a:gd name="connsiteY35" fmla="*/ 1227666 h 4895850"/>
              <a:gd name="connsiteX36" fmla="*/ 1623483 w 1784350"/>
              <a:gd name="connsiteY36" fmla="*/ 1303867 h 4895850"/>
              <a:gd name="connsiteX37" fmla="*/ 1712383 w 1784350"/>
              <a:gd name="connsiteY37" fmla="*/ 1367367 h 4895850"/>
              <a:gd name="connsiteX38" fmla="*/ 1763183 w 1784350"/>
              <a:gd name="connsiteY38" fmla="*/ 1388533 h 4895850"/>
              <a:gd name="connsiteX39" fmla="*/ 1767417 w 1784350"/>
              <a:gd name="connsiteY39" fmla="*/ 1485900 h 4895850"/>
              <a:gd name="connsiteX40" fmla="*/ 1758950 w 1784350"/>
              <a:gd name="connsiteY40" fmla="*/ 1854200 h 4895850"/>
              <a:gd name="connsiteX41" fmla="*/ 1771650 w 1784350"/>
              <a:gd name="connsiteY41" fmla="*/ 3378200 h 4895850"/>
              <a:gd name="connsiteX42" fmla="*/ 1784350 w 1784350"/>
              <a:gd name="connsiteY42"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471082 w 1784350"/>
              <a:gd name="connsiteY32" fmla="*/ 1087966 h 4895850"/>
              <a:gd name="connsiteX33" fmla="*/ 1500716 w 1784350"/>
              <a:gd name="connsiteY33" fmla="*/ 1121833 h 4895850"/>
              <a:gd name="connsiteX34" fmla="*/ 1509184 w 1784350"/>
              <a:gd name="connsiteY34" fmla="*/ 1189566 h 4895850"/>
              <a:gd name="connsiteX35" fmla="*/ 1589617 w 1784350"/>
              <a:gd name="connsiteY35" fmla="*/ 1227666 h 4895850"/>
              <a:gd name="connsiteX36" fmla="*/ 1623483 w 1784350"/>
              <a:gd name="connsiteY36" fmla="*/ 1303867 h 4895850"/>
              <a:gd name="connsiteX37" fmla="*/ 1712383 w 1784350"/>
              <a:gd name="connsiteY37" fmla="*/ 1367367 h 4895850"/>
              <a:gd name="connsiteX38" fmla="*/ 1763183 w 1784350"/>
              <a:gd name="connsiteY38" fmla="*/ 1388533 h 4895850"/>
              <a:gd name="connsiteX39" fmla="*/ 1758950 w 1784350"/>
              <a:gd name="connsiteY39" fmla="*/ 1854200 h 4895850"/>
              <a:gd name="connsiteX40" fmla="*/ 1771650 w 1784350"/>
              <a:gd name="connsiteY40" fmla="*/ 3378200 h 4895850"/>
              <a:gd name="connsiteX41" fmla="*/ 1784350 w 1784350"/>
              <a:gd name="connsiteY41"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471082 w 1784350"/>
              <a:gd name="connsiteY32" fmla="*/ 1087966 h 4895850"/>
              <a:gd name="connsiteX33" fmla="*/ 1500716 w 1784350"/>
              <a:gd name="connsiteY33" fmla="*/ 1121833 h 4895850"/>
              <a:gd name="connsiteX34" fmla="*/ 1509184 w 1784350"/>
              <a:gd name="connsiteY34" fmla="*/ 1189566 h 4895850"/>
              <a:gd name="connsiteX35" fmla="*/ 1589617 w 1784350"/>
              <a:gd name="connsiteY35" fmla="*/ 1227666 h 4895850"/>
              <a:gd name="connsiteX36" fmla="*/ 1623483 w 1784350"/>
              <a:gd name="connsiteY36" fmla="*/ 1303867 h 4895850"/>
              <a:gd name="connsiteX37" fmla="*/ 1712383 w 1784350"/>
              <a:gd name="connsiteY37" fmla="*/ 1367367 h 4895850"/>
              <a:gd name="connsiteX38" fmla="*/ 1763183 w 1784350"/>
              <a:gd name="connsiteY38" fmla="*/ 1388533 h 4895850"/>
              <a:gd name="connsiteX39" fmla="*/ 1758950 w 1784350"/>
              <a:gd name="connsiteY39" fmla="*/ 1854200 h 4895850"/>
              <a:gd name="connsiteX40" fmla="*/ 1771650 w 1784350"/>
              <a:gd name="connsiteY40" fmla="*/ 3378200 h 4895850"/>
              <a:gd name="connsiteX41" fmla="*/ 1784350 w 1784350"/>
              <a:gd name="connsiteY41" fmla="*/ 4895850 h 4895850"/>
              <a:gd name="connsiteX0" fmla="*/ 0 w 1784350"/>
              <a:gd name="connsiteY0" fmla="*/ 0 h 4895850"/>
              <a:gd name="connsiteX1" fmla="*/ 927100 w 1784350"/>
              <a:gd name="connsiteY1" fmla="*/ 6350 h 4895850"/>
              <a:gd name="connsiteX2" fmla="*/ 1022350 w 1784350"/>
              <a:gd name="connsiteY2" fmla="*/ 88900 h 4895850"/>
              <a:gd name="connsiteX3" fmla="*/ 1051984 w 1784350"/>
              <a:gd name="connsiteY3" fmla="*/ 105833 h 4895850"/>
              <a:gd name="connsiteX4" fmla="*/ 1073150 w 1784350"/>
              <a:gd name="connsiteY4" fmla="*/ 156633 h 4895850"/>
              <a:gd name="connsiteX5" fmla="*/ 1136650 w 1784350"/>
              <a:gd name="connsiteY5" fmla="*/ 165100 h 4895850"/>
              <a:gd name="connsiteX6" fmla="*/ 1174750 w 1784350"/>
              <a:gd name="connsiteY6" fmla="*/ 203200 h 4895850"/>
              <a:gd name="connsiteX7" fmla="*/ 1212850 w 1784350"/>
              <a:gd name="connsiteY7" fmla="*/ 207433 h 4895850"/>
              <a:gd name="connsiteX8" fmla="*/ 1263650 w 1784350"/>
              <a:gd name="connsiteY8" fmla="*/ 177800 h 4895850"/>
              <a:gd name="connsiteX9" fmla="*/ 1314450 w 1784350"/>
              <a:gd name="connsiteY9" fmla="*/ 160867 h 4895850"/>
              <a:gd name="connsiteX10" fmla="*/ 1377950 w 1784350"/>
              <a:gd name="connsiteY10" fmla="*/ 182034 h 4895850"/>
              <a:gd name="connsiteX11" fmla="*/ 1390650 w 1784350"/>
              <a:gd name="connsiteY11" fmla="*/ 241300 h 4895850"/>
              <a:gd name="connsiteX12" fmla="*/ 1432983 w 1784350"/>
              <a:gd name="connsiteY12" fmla="*/ 309034 h 4895850"/>
              <a:gd name="connsiteX13" fmla="*/ 1428750 w 1784350"/>
              <a:gd name="connsiteY13" fmla="*/ 283633 h 4895850"/>
              <a:gd name="connsiteX14" fmla="*/ 1403349 w 1784350"/>
              <a:gd name="connsiteY14" fmla="*/ 359834 h 4895850"/>
              <a:gd name="connsiteX15" fmla="*/ 1386417 w 1784350"/>
              <a:gd name="connsiteY15" fmla="*/ 334433 h 4895850"/>
              <a:gd name="connsiteX16" fmla="*/ 1449917 w 1784350"/>
              <a:gd name="connsiteY16" fmla="*/ 364066 h 4895850"/>
              <a:gd name="connsiteX17" fmla="*/ 1445684 w 1784350"/>
              <a:gd name="connsiteY17" fmla="*/ 410633 h 4895850"/>
              <a:gd name="connsiteX18" fmla="*/ 1377950 w 1784350"/>
              <a:gd name="connsiteY18" fmla="*/ 389467 h 4895850"/>
              <a:gd name="connsiteX19" fmla="*/ 1339850 w 1784350"/>
              <a:gd name="connsiteY19" fmla="*/ 423334 h 4895850"/>
              <a:gd name="connsiteX20" fmla="*/ 1339850 w 1784350"/>
              <a:gd name="connsiteY20" fmla="*/ 469900 h 4895850"/>
              <a:gd name="connsiteX21" fmla="*/ 1301750 w 1784350"/>
              <a:gd name="connsiteY21" fmla="*/ 495300 h 4895850"/>
              <a:gd name="connsiteX22" fmla="*/ 1250950 w 1784350"/>
              <a:gd name="connsiteY22" fmla="*/ 546100 h 4895850"/>
              <a:gd name="connsiteX23" fmla="*/ 1238250 w 1784350"/>
              <a:gd name="connsiteY23" fmla="*/ 618067 h 4895850"/>
              <a:gd name="connsiteX24" fmla="*/ 1183217 w 1784350"/>
              <a:gd name="connsiteY24" fmla="*/ 668866 h 4895850"/>
              <a:gd name="connsiteX25" fmla="*/ 1234016 w 1784350"/>
              <a:gd name="connsiteY25" fmla="*/ 740833 h 4895850"/>
              <a:gd name="connsiteX26" fmla="*/ 1250950 w 1784350"/>
              <a:gd name="connsiteY26" fmla="*/ 812800 h 4895850"/>
              <a:gd name="connsiteX27" fmla="*/ 1289050 w 1784350"/>
              <a:gd name="connsiteY27" fmla="*/ 838200 h 4895850"/>
              <a:gd name="connsiteX28" fmla="*/ 1365250 w 1784350"/>
              <a:gd name="connsiteY28" fmla="*/ 863600 h 4895850"/>
              <a:gd name="connsiteX29" fmla="*/ 1369483 w 1784350"/>
              <a:gd name="connsiteY29" fmla="*/ 905933 h 4895850"/>
              <a:gd name="connsiteX30" fmla="*/ 1428750 w 1784350"/>
              <a:gd name="connsiteY30" fmla="*/ 952500 h 4895850"/>
              <a:gd name="connsiteX31" fmla="*/ 1407584 w 1784350"/>
              <a:gd name="connsiteY31" fmla="*/ 1037166 h 4895850"/>
              <a:gd name="connsiteX32" fmla="*/ 1471082 w 1784350"/>
              <a:gd name="connsiteY32" fmla="*/ 1087966 h 4895850"/>
              <a:gd name="connsiteX33" fmla="*/ 1500716 w 1784350"/>
              <a:gd name="connsiteY33" fmla="*/ 1121833 h 4895850"/>
              <a:gd name="connsiteX34" fmla="*/ 1509184 w 1784350"/>
              <a:gd name="connsiteY34" fmla="*/ 1189566 h 4895850"/>
              <a:gd name="connsiteX35" fmla="*/ 1589617 w 1784350"/>
              <a:gd name="connsiteY35" fmla="*/ 1227666 h 4895850"/>
              <a:gd name="connsiteX36" fmla="*/ 1623483 w 1784350"/>
              <a:gd name="connsiteY36" fmla="*/ 1303867 h 4895850"/>
              <a:gd name="connsiteX37" fmla="*/ 1712383 w 1784350"/>
              <a:gd name="connsiteY37" fmla="*/ 1367367 h 4895850"/>
              <a:gd name="connsiteX38" fmla="*/ 1763183 w 1784350"/>
              <a:gd name="connsiteY38" fmla="*/ 1388533 h 4895850"/>
              <a:gd name="connsiteX39" fmla="*/ 1758950 w 1784350"/>
              <a:gd name="connsiteY39" fmla="*/ 1854200 h 4895850"/>
              <a:gd name="connsiteX40" fmla="*/ 1771650 w 1784350"/>
              <a:gd name="connsiteY40" fmla="*/ 3378200 h 4895850"/>
              <a:gd name="connsiteX41" fmla="*/ 1784350 w 1784350"/>
              <a:gd name="connsiteY41" fmla="*/ 4895850 h 4895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784350" h="4895850">
                <a:moveTo>
                  <a:pt x="0" y="0"/>
                </a:moveTo>
                <a:cubicBezTo>
                  <a:pt x="372269" y="15081"/>
                  <a:pt x="622300" y="14817"/>
                  <a:pt x="927100" y="6350"/>
                </a:cubicBezTo>
                <a:cubicBezTo>
                  <a:pt x="984250" y="46567"/>
                  <a:pt x="1001536" y="72320"/>
                  <a:pt x="1022350" y="88900"/>
                </a:cubicBezTo>
                <a:cubicBezTo>
                  <a:pt x="1043164" y="105481"/>
                  <a:pt x="1043517" y="94544"/>
                  <a:pt x="1051984" y="105833"/>
                </a:cubicBezTo>
                <a:cubicBezTo>
                  <a:pt x="1060451" y="117122"/>
                  <a:pt x="1059039" y="146755"/>
                  <a:pt x="1073150" y="156633"/>
                </a:cubicBezTo>
                <a:cubicBezTo>
                  <a:pt x="1087261" y="166511"/>
                  <a:pt x="1119717" y="157339"/>
                  <a:pt x="1136650" y="165100"/>
                </a:cubicBezTo>
                <a:cubicBezTo>
                  <a:pt x="1153583" y="172861"/>
                  <a:pt x="1083399" y="172750"/>
                  <a:pt x="1174750" y="203200"/>
                </a:cubicBezTo>
                <a:cubicBezTo>
                  <a:pt x="1195917" y="204611"/>
                  <a:pt x="1198033" y="211666"/>
                  <a:pt x="1212850" y="207433"/>
                </a:cubicBezTo>
                <a:cubicBezTo>
                  <a:pt x="1227667" y="203200"/>
                  <a:pt x="1246717" y="185561"/>
                  <a:pt x="1263650" y="177800"/>
                </a:cubicBezTo>
                <a:cubicBezTo>
                  <a:pt x="1280583" y="170039"/>
                  <a:pt x="1295400" y="160161"/>
                  <a:pt x="1314450" y="160867"/>
                </a:cubicBezTo>
                <a:cubicBezTo>
                  <a:pt x="1333500" y="161573"/>
                  <a:pt x="1365250" y="170745"/>
                  <a:pt x="1377950" y="182034"/>
                </a:cubicBezTo>
                <a:cubicBezTo>
                  <a:pt x="1382183" y="194734"/>
                  <a:pt x="1381478" y="220133"/>
                  <a:pt x="1390650" y="241300"/>
                </a:cubicBezTo>
                <a:cubicBezTo>
                  <a:pt x="1399822" y="262467"/>
                  <a:pt x="1426633" y="301979"/>
                  <a:pt x="1432983" y="309034"/>
                </a:cubicBezTo>
                <a:cubicBezTo>
                  <a:pt x="1439333" y="316089"/>
                  <a:pt x="1433689" y="275166"/>
                  <a:pt x="1428750" y="283633"/>
                </a:cubicBezTo>
                <a:cubicBezTo>
                  <a:pt x="1423811" y="292100"/>
                  <a:pt x="1410405" y="351367"/>
                  <a:pt x="1403349" y="359834"/>
                </a:cubicBezTo>
                <a:cubicBezTo>
                  <a:pt x="1396294" y="368301"/>
                  <a:pt x="1378656" y="333728"/>
                  <a:pt x="1386417" y="334433"/>
                </a:cubicBezTo>
                <a:cubicBezTo>
                  <a:pt x="1394178" y="335138"/>
                  <a:pt x="1440039" y="351366"/>
                  <a:pt x="1449917" y="364066"/>
                </a:cubicBezTo>
                <a:cubicBezTo>
                  <a:pt x="1459795" y="376766"/>
                  <a:pt x="1457679" y="406399"/>
                  <a:pt x="1445684" y="410633"/>
                </a:cubicBezTo>
                <a:cubicBezTo>
                  <a:pt x="1433689" y="414867"/>
                  <a:pt x="1395589" y="387350"/>
                  <a:pt x="1377950" y="389467"/>
                </a:cubicBezTo>
                <a:cubicBezTo>
                  <a:pt x="1360311" y="391584"/>
                  <a:pt x="1346200" y="409929"/>
                  <a:pt x="1339850" y="423334"/>
                </a:cubicBezTo>
                <a:cubicBezTo>
                  <a:pt x="1333500" y="436739"/>
                  <a:pt x="1352550" y="461433"/>
                  <a:pt x="1339850" y="469900"/>
                </a:cubicBezTo>
                <a:cubicBezTo>
                  <a:pt x="1335617" y="482600"/>
                  <a:pt x="1310113" y="484847"/>
                  <a:pt x="1301750" y="495300"/>
                </a:cubicBezTo>
                <a:cubicBezTo>
                  <a:pt x="1283845" y="517681"/>
                  <a:pt x="1276049" y="537734"/>
                  <a:pt x="1250950" y="546100"/>
                </a:cubicBezTo>
                <a:cubicBezTo>
                  <a:pt x="1246717" y="570089"/>
                  <a:pt x="1249539" y="597606"/>
                  <a:pt x="1238250" y="618067"/>
                </a:cubicBezTo>
                <a:cubicBezTo>
                  <a:pt x="1226961" y="638528"/>
                  <a:pt x="1183923" y="648405"/>
                  <a:pt x="1183217" y="668866"/>
                </a:cubicBezTo>
                <a:cubicBezTo>
                  <a:pt x="1182511" y="689327"/>
                  <a:pt x="1222727" y="716844"/>
                  <a:pt x="1234016" y="740833"/>
                </a:cubicBezTo>
                <a:cubicBezTo>
                  <a:pt x="1245305" y="764822"/>
                  <a:pt x="1241778" y="796572"/>
                  <a:pt x="1250950" y="812800"/>
                </a:cubicBezTo>
                <a:cubicBezTo>
                  <a:pt x="1260122" y="829028"/>
                  <a:pt x="1275102" y="832001"/>
                  <a:pt x="1289050" y="838200"/>
                </a:cubicBezTo>
                <a:cubicBezTo>
                  <a:pt x="1313516" y="849074"/>
                  <a:pt x="1351845" y="852311"/>
                  <a:pt x="1365250" y="863600"/>
                </a:cubicBezTo>
                <a:cubicBezTo>
                  <a:pt x="1378655" y="874889"/>
                  <a:pt x="1358900" y="891116"/>
                  <a:pt x="1369483" y="905933"/>
                </a:cubicBezTo>
                <a:cubicBezTo>
                  <a:pt x="1380066" y="920750"/>
                  <a:pt x="1422400" y="930628"/>
                  <a:pt x="1428750" y="952500"/>
                </a:cubicBezTo>
                <a:cubicBezTo>
                  <a:pt x="1435100" y="974372"/>
                  <a:pt x="1400529" y="1014588"/>
                  <a:pt x="1407584" y="1037166"/>
                </a:cubicBezTo>
                <a:cubicBezTo>
                  <a:pt x="1414639" y="1059744"/>
                  <a:pt x="1455560" y="1073855"/>
                  <a:pt x="1471082" y="1087966"/>
                </a:cubicBezTo>
                <a:cubicBezTo>
                  <a:pt x="1486604" y="1102077"/>
                  <a:pt x="1483783" y="1113366"/>
                  <a:pt x="1500716" y="1121833"/>
                </a:cubicBezTo>
                <a:cubicBezTo>
                  <a:pt x="1504949" y="1134533"/>
                  <a:pt x="1494367" y="1171927"/>
                  <a:pt x="1509184" y="1189566"/>
                </a:cubicBezTo>
                <a:cubicBezTo>
                  <a:pt x="1524001" y="1207205"/>
                  <a:pt x="1570567" y="1208616"/>
                  <a:pt x="1589617" y="1227666"/>
                </a:cubicBezTo>
                <a:cubicBezTo>
                  <a:pt x="1608667" y="1246716"/>
                  <a:pt x="1611366" y="1300838"/>
                  <a:pt x="1623483" y="1303867"/>
                </a:cubicBezTo>
                <a:cubicBezTo>
                  <a:pt x="1648883" y="1320800"/>
                  <a:pt x="1689100" y="1353256"/>
                  <a:pt x="1712383" y="1367367"/>
                </a:cubicBezTo>
                <a:cubicBezTo>
                  <a:pt x="1735666" y="1381478"/>
                  <a:pt x="1725789" y="1375127"/>
                  <a:pt x="1763183" y="1388533"/>
                </a:cubicBezTo>
                <a:cubicBezTo>
                  <a:pt x="1770944" y="1469672"/>
                  <a:pt x="1757539" y="1522589"/>
                  <a:pt x="1758950" y="1854200"/>
                </a:cubicBezTo>
                <a:cubicBezTo>
                  <a:pt x="1760361" y="2185811"/>
                  <a:pt x="1767417" y="2871258"/>
                  <a:pt x="1771650" y="3378200"/>
                </a:cubicBezTo>
                <a:cubicBezTo>
                  <a:pt x="1775883" y="3885142"/>
                  <a:pt x="1779587" y="4536546"/>
                  <a:pt x="1784350" y="4895850"/>
                </a:cubicBezTo>
              </a:path>
            </a:pathLst>
          </a:custGeom>
          <a:ln w="25400">
            <a:solidFill>
              <a:schemeClr val="bg1"/>
            </a:solidFill>
            <a:prstDash val="dashDot"/>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nvGrpSpPr>
          <p:cNvPr id="18" name="Group 17"/>
          <p:cNvGrpSpPr/>
          <p:nvPr/>
        </p:nvGrpSpPr>
        <p:grpSpPr>
          <a:xfrm>
            <a:off x="2762250" y="2908300"/>
            <a:ext cx="984250" cy="1765300"/>
            <a:chOff x="2762250" y="2908300"/>
            <a:chExt cx="984250" cy="1765300"/>
          </a:xfrm>
        </p:grpSpPr>
        <p:sp>
          <p:nvSpPr>
            <p:cNvPr id="15" name="Freeform 14"/>
            <p:cNvSpPr/>
            <p:nvPr/>
          </p:nvSpPr>
          <p:spPr>
            <a:xfrm>
              <a:off x="3492500" y="2908300"/>
              <a:ext cx="254000" cy="514350"/>
            </a:xfrm>
            <a:custGeom>
              <a:avLst/>
              <a:gdLst>
                <a:gd name="connsiteX0" fmla="*/ 234950 w 234950"/>
                <a:gd name="connsiteY0" fmla="*/ 0 h 488950"/>
                <a:gd name="connsiteX1" fmla="*/ 152400 w 234950"/>
                <a:gd name="connsiteY1" fmla="*/ 12700 h 488950"/>
                <a:gd name="connsiteX2" fmla="*/ 139700 w 234950"/>
                <a:gd name="connsiteY2" fmla="*/ 31750 h 488950"/>
                <a:gd name="connsiteX3" fmla="*/ 120650 w 234950"/>
                <a:gd name="connsiteY3" fmla="*/ 44450 h 488950"/>
                <a:gd name="connsiteX4" fmla="*/ 114300 w 234950"/>
                <a:gd name="connsiteY4" fmla="*/ 69850 h 488950"/>
                <a:gd name="connsiteX5" fmla="*/ 107950 w 234950"/>
                <a:gd name="connsiteY5" fmla="*/ 88900 h 488950"/>
                <a:gd name="connsiteX6" fmla="*/ 95250 w 234950"/>
                <a:gd name="connsiteY6" fmla="*/ 215900 h 488950"/>
                <a:gd name="connsiteX7" fmla="*/ 88900 w 234950"/>
                <a:gd name="connsiteY7" fmla="*/ 349250 h 488950"/>
                <a:gd name="connsiteX8" fmla="*/ 63500 w 234950"/>
                <a:gd name="connsiteY8" fmla="*/ 406400 h 488950"/>
                <a:gd name="connsiteX9" fmla="*/ 57150 w 234950"/>
                <a:gd name="connsiteY9" fmla="*/ 425450 h 488950"/>
                <a:gd name="connsiteX10" fmla="*/ 31750 w 234950"/>
                <a:gd name="connsiteY10" fmla="*/ 463550 h 488950"/>
                <a:gd name="connsiteX11" fmla="*/ 0 w 234950"/>
                <a:gd name="connsiteY11" fmla="*/ 488950 h 488950"/>
                <a:gd name="connsiteX0" fmla="*/ 234950 w 234950"/>
                <a:gd name="connsiteY0" fmla="*/ 0 h 488950"/>
                <a:gd name="connsiteX1" fmla="*/ 152400 w 234950"/>
                <a:gd name="connsiteY1" fmla="*/ 12700 h 488950"/>
                <a:gd name="connsiteX2" fmla="*/ 120650 w 234950"/>
                <a:gd name="connsiteY2" fmla="*/ 44450 h 488950"/>
                <a:gd name="connsiteX3" fmla="*/ 114300 w 234950"/>
                <a:gd name="connsiteY3" fmla="*/ 69850 h 488950"/>
                <a:gd name="connsiteX4" fmla="*/ 107950 w 234950"/>
                <a:gd name="connsiteY4" fmla="*/ 88900 h 488950"/>
                <a:gd name="connsiteX5" fmla="*/ 95250 w 234950"/>
                <a:gd name="connsiteY5" fmla="*/ 215900 h 488950"/>
                <a:gd name="connsiteX6" fmla="*/ 88900 w 234950"/>
                <a:gd name="connsiteY6" fmla="*/ 349250 h 488950"/>
                <a:gd name="connsiteX7" fmla="*/ 63500 w 234950"/>
                <a:gd name="connsiteY7" fmla="*/ 406400 h 488950"/>
                <a:gd name="connsiteX8" fmla="*/ 57150 w 234950"/>
                <a:gd name="connsiteY8" fmla="*/ 425450 h 488950"/>
                <a:gd name="connsiteX9" fmla="*/ 31750 w 234950"/>
                <a:gd name="connsiteY9" fmla="*/ 463550 h 488950"/>
                <a:gd name="connsiteX10" fmla="*/ 0 w 234950"/>
                <a:gd name="connsiteY10" fmla="*/ 488950 h 488950"/>
                <a:gd name="connsiteX0" fmla="*/ 234950 w 234950"/>
                <a:gd name="connsiteY0" fmla="*/ 0 h 488950"/>
                <a:gd name="connsiteX1" fmla="*/ 152400 w 234950"/>
                <a:gd name="connsiteY1" fmla="*/ 12700 h 488950"/>
                <a:gd name="connsiteX2" fmla="*/ 120650 w 234950"/>
                <a:gd name="connsiteY2" fmla="*/ 44450 h 488950"/>
                <a:gd name="connsiteX3" fmla="*/ 107950 w 234950"/>
                <a:gd name="connsiteY3" fmla="*/ 88900 h 488950"/>
                <a:gd name="connsiteX4" fmla="*/ 95250 w 234950"/>
                <a:gd name="connsiteY4" fmla="*/ 215900 h 488950"/>
                <a:gd name="connsiteX5" fmla="*/ 88900 w 234950"/>
                <a:gd name="connsiteY5" fmla="*/ 349250 h 488950"/>
                <a:gd name="connsiteX6" fmla="*/ 63500 w 234950"/>
                <a:gd name="connsiteY6" fmla="*/ 406400 h 488950"/>
                <a:gd name="connsiteX7" fmla="*/ 57150 w 234950"/>
                <a:gd name="connsiteY7" fmla="*/ 425450 h 488950"/>
                <a:gd name="connsiteX8" fmla="*/ 31750 w 234950"/>
                <a:gd name="connsiteY8" fmla="*/ 463550 h 488950"/>
                <a:gd name="connsiteX9" fmla="*/ 0 w 234950"/>
                <a:gd name="connsiteY9" fmla="*/ 488950 h 488950"/>
                <a:gd name="connsiteX0" fmla="*/ 234950 w 234950"/>
                <a:gd name="connsiteY0" fmla="*/ 0 h 488950"/>
                <a:gd name="connsiteX1" fmla="*/ 152400 w 234950"/>
                <a:gd name="connsiteY1" fmla="*/ 12700 h 488950"/>
                <a:gd name="connsiteX2" fmla="*/ 120650 w 234950"/>
                <a:gd name="connsiteY2" fmla="*/ 44450 h 488950"/>
                <a:gd name="connsiteX3" fmla="*/ 107950 w 234950"/>
                <a:gd name="connsiteY3" fmla="*/ 88900 h 488950"/>
                <a:gd name="connsiteX4" fmla="*/ 95250 w 234950"/>
                <a:gd name="connsiteY4" fmla="*/ 215900 h 488950"/>
                <a:gd name="connsiteX5" fmla="*/ 88900 w 234950"/>
                <a:gd name="connsiteY5" fmla="*/ 349250 h 488950"/>
                <a:gd name="connsiteX6" fmla="*/ 63500 w 234950"/>
                <a:gd name="connsiteY6" fmla="*/ 406400 h 488950"/>
                <a:gd name="connsiteX7" fmla="*/ 31750 w 234950"/>
                <a:gd name="connsiteY7" fmla="*/ 463550 h 488950"/>
                <a:gd name="connsiteX8" fmla="*/ 0 w 234950"/>
                <a:gd name="connsiteY8" fmla="*/ 488950 h 488950"/>
                <a:gd name="connsiteX0" fmla="*/ 234950 w 234950"/>
                <a:gd name="connsiteY0" fmla="*/ 0 h 488950"/>
                <a:gd name="connsiteX1" fmla="*/ 152400 w 234950"/>
                <a:gd name="connsiteY1" fmla="*/ 12700 h 488950"/>
                <a:gd name="connsiteX2" fmla="*/ 120650 w 234950"/>
                <a:gd name="connsiteY2" fmla="*/ 44450 h 488950"/>
                <a:gd name="connsiteX3" fmla="*/ 107950 w 234950"/>
                <a:gd name="connsiteY3" fmla="*/ 88900 h 488950"/>
                <a:gd name="connsiteX4" fmla="*/ 95250 w 234950"/>
                <a:gd name="connsiteY4" fmla="*/ 215900 h 488950"/>
                <a:gd name="connsiteX5" fmla="*/ 88900 w 234950"/>
                <a:gd name="connsiteY5" fmla="*/ 349250 h 488950"/>
                <a:gd name="connsiteX6" fmla="*/ 63500 w 234950"/>
                <a:gd name="connsiteY6" fmla="*/ 406400 h 488950"/>
                <a:gd name="connsiteX7" fmla="*/ 0 w 234950"/>
                <a:gd name="connsiteY7" fmla="*/ 488950 h 488950"/>
                <a:gd name="connsiteX0" fmla="*/ 234950 w 234950"/>
                <a:gd name="connsiteY0" fmla="*/ 0 h 508000"/>
                <a:gd name="connsiteX1" fmla="*/ 152400 w 234950"/>
                <a:gd name="connsiteY1" fmla="*/ 31750 h 508000"/>
                <a:gd name="connsiteX2" fmla="*/ 120650 w 234950"/>
                <a:gd name="connsiteY2" fmla="*/ 63500 h 508000"/>
                <a:gd name="connsiteX3" fmla="*/ 107950 w 234950"/>
                <a:gd name="connsiteY3" fmla="*/ 107950 h 508000"/>
                <a:gd name="connsiteX4" fmla="*/ 95250 w 234950"/>
                <a:gd name="connsiteY4" fmla="*/ 234950 h 508000"/>
                <a:gd name="connsiteX5" fmla="*/ 88900 w 234950"/>
                <a:gd name="connsiteY5" fmla="*/ 368300 h 508000"/>
                <a:gd name="connsiteX6" fmla="*/ 63500 w 234950"/>
                <a:gd name="connsiteY6" fmla="*/ 425450 h 508000"/>
                <a:gd name="connsiteX7" fmla="*/ 0 w 234950"/>
                <a:gd name="connsiteY7" fmla="*/ 508000 h 508000"/>
                <a:gd name="connsiteX0" fmla="*/ 254000 w 254000"/>
                <a:gd name="connsiteY0" fmla="*/ 0 h 514350"/>
                <a:gd name="connsiteX1" fmla="*/ 171450 w 254000"/>
                <a:gd name="connsiteY1" fmla="*/ 31750 h 514350"/>
                <a:gd name="connsiteX2" fmla="*/ 139700 w 254000"/>
                <a:gd name="connsiteY2" fmla="*/ 63500 h 514350"/>
                <a:gd name="connsiteX3" fmla="*/ 127000 w 254000"/>
                <a:gd name="connsiteY3" fmla="*/ 107950 h 514350"/>
                <a:gd name="connsiteX4" fmla="*/ 114300 w 254000"/>
                <a:gd name="connsiteY4" fmla="*/ 234950 h 514350"/>
                <a:gd name="connsiteX5" fmla="*/ 107950 w 254000"/>
                <a:gd name="connsiteY5" fmla="*/ 368300 h 514350"/>
                <a:gd name="connsiteX6" fmla="*/ 82550 w 254000"/>
                <a:gd name="connsiteY6" fmla="*/ 425450 h 514350"/>
                <a:gd name="connsiteX7" fmla="*/ 0 w 254000"/>
                <a:gd name="connsiteY7" fmla="*/ 514350 h 51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4000" h="514350">
                  <a:moveTo>
                    <a:pt x="254000" y="0"/>
                  </a:moveTo>
                  <a:cubicBezTo>
                    <a:pt x="226483" y="4233"/>
                    <a:pt x="190500" y="21167"/>
                    <a:pt x="171450" y="31750"/>
                  </a:cubicBezTo>
                  <a:cubicBezTo>
                    <a:pt x="152400" y="42333"/>
                    <a:pt x="146050" y="53975"/>
                    <a:pt x="139700" y="63500"/>
                  </a:cubicBezTo>
                  <a:cubicBezTo>
                    <a:pt x="132292" y="76200"/>
                    <a:pt x="131233" y="79375"/>
                    <a:pt x="127000" y="107950"/>
                  </a:cubicBezTo>
                  <a:cubicBezTo>
                    <a:pt x="122767" y="136525"/>
                    <a:pt x="115074" y="222562"/>
                    <a:pt x="114300" y="234950"/>
                  </a:cubicBezTo>
                  <a:cubicBezTo>
                    <a:pt x="111524" y="279364"/>
                    <a:pt x="112864" y="324072"/>
                    <a:pt x="107950" y="368300"/>
                  </a:cubicBezTo>
                  <a:cubicBezTo>
                    <a:pt x="103269" y="410426"/>
                    <a:pt x="100542" y="401108"/>
                    <a:pt x="82550" y="425450"/>
                  </a:cubicBezTo>
                  <a:cubicBezTo>
                    <a:pt x="64558" y="449792"/>
                    <a:pt x="13229" y="497152"/>
                    <a:pt x="0" y="514350"/>
                  </a:cubicBezTo>
                </a:path>
              </a:pathLst>
            </a:custGeom>
            <a:ln w="12700">
              <a:solidFill>
                <a:srgbClr val="FF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6" name="Freeform 15"/>
            <p:cNvSpPr/>
            <p:nvPr/>
          </p:nvSpPr>
          <p:spPr>
            <a:xfrm>
              <a:off x="3318103" y="3417015"/>
              <a:ext cx="169049" cy="343850"/>
            </a:xfrm>
            <a:custGeom>
              <a:avLst/>
              <a:gdLst>
                <a:gd name="connsiteX0" fmla="*/ 165100 w 165100"/>
                <a:gd name="connsiteY0" fmla="*/ 0 h 339982"/>
                <a:gd name="connsiteX1" fmla="*/ 114300 w 165100"/>
                <a:gd name="connsiteY1" fmla="*/ 6350 h 339982"/>
                <a:gd name="connsiteX2" fmla="*/ 107950 w 165100"/>
                <a:gd name="connsiteY2" fmla="*/ 25400 h 339982"/>
                <a:gd name="connsiteX3" fmla="*/ 76200 w 165100"/>
                <a:gd name="connsiteY3" fmla="*/ 82550 h 339982"/>
                <a:gd name="connsiteX4" fmla="*/ 63500 w 165100"/>
                <a:gd name="connsiteY4" fmla="*/ 152400 h 339982"/>
                <a:gd name="connsiteX5" fmla="*/ 57150 w 165100"/>
                <a:gd name="connsiteY5" fmla="*/ 171450 h 339982"/>
                <a:gd name="connsiteX6" fmla="*/ 38100 w 165100"/>
                <a:gd name="connsiteY6" fmla="*/ 184150 h 339982"/>
                <a:gd name="connsiteX7" fmla="*/ 31750 w 165100"/>
                <a:gd name="connsiteY7" fmla="*/ 203200 h 339982"/>
                <a:gd name="connsiteX8" fmla="*/ 12700 w 165100"/>
                <a:gd name="connsiteY8" fmla="*/ 215900 h 339982"/>
                <a:gd name="connsiteX9" fmla="*/ 0 w 165100"/>
                <a:gd name="connsiteY9" fmla="*/ 254000 h 339982"/>
                <a:gd name="connsiteX10" fmla="*/ 12700 w 165100"/>
                <a:gd name="connsiteY10" fmla="*/ 304800 h 339982"/>
                <a:gd name="connsiteX11" fmla="*/ 25400 w 165100"/>
                <a:gd name="connsiteY11" fmla="*/ 279400 h 339982"/>
                <a:gd name="connsiteX12" fmla="*/ 31750 w 165100"/>
                <a:gd name="connsiteY12" fmla="*/ 260350 h 339982"/>
                <a:gd name="connsiteX13" fmla="*/ 50800 w 165100"/>
                <a:gd name="connsiteY13" fmla="*/ 254000 h 339982"/>
                <a:gd name="connsiteX14" fmla="*/ 69850 w 165100"/>
                <a:gd name="connsiteY14" fmla="*/ 241300 h 339982"/>
                <a:gd name="connsiteX15" fmla="*/ 88900 w 165100"/>
                <a:gd name="connsiteY15" fmla="*/ 203200 h 339982"/>
                <a:gd name="connsiteX16" fmla="*/ 107950 w 165100"/>
                <a:gd name="connsiteY16" fmla="*/ 190500 h 339982"/>
                <a:gd name="connsiteX17" fmla="*/ 133350 w 165100"/>
                <a:gd name="connsiteY17" fmla="*/ 152400 h 339982"/>
                <a:gd name="connsiteX18" fmla="*/ 146050 w 165100"/>
                <a:gd name="connsiteY18" fmla="*/ 133350 h 339982"/>
                <a:gd name="connsiteX19" fmla="*/ 165100 w 165100"/>
                <a:gd name="connsiteY19" fmla="*/ 25400 h 339982"/>
                <a:gd name="connsiteX20" fmla="*/ 165100 w 165100"/>
                <a:gd name="connsiteY20" fmla="*/ 0 h 339982"/>
                <a:gd name="connsiteX0" fmla="*/ 165100 w 165100"/>
                <a:gd name="connsiteY0" fmla="*/ 0 h 339982"/>
                <a:gd name="connsiteX1" fmla="*/ 114300 w 165100"/>
                <a:gd name="connsiteY1" fmla="*/ 6350 h 339982"/>
                <a:gd name="connsiteX2" fmla="*/ 107950 w 165100"/>
                <a:gd name="connsiteY2" fmla="*/ 25400 h 339982"/>
                <a:gd name="connsiteX3" fmla="*/ 76200 w 165100"/>
                <a:gd name="connsiteY3" fmla="*/ 82550 h 339982"/>
                <a:gd name="connsiteX4" fmla="*/ 63500 w 165100"/>
                <a:gd name="connsiteY4" fmla="*/ 152400 h 339982"/>
                <a:gd name="connsiteX5" fmla="*/ 38100 w 165100"/>
                <a:gd name="connsiteY5" fmla="*/ 184150 h 339982"/>
                <a:gd name="connsiteX6" fmla="*/ 31750 w 165100"/>
                <a:gd name="connsiteY6" fmla="*/ 203200 h 339982"/>
                <a:gd name="connsiteX7" fmla="*/ 12700 w 165100"/>
                <a:gd name="connsiteY7" fmla="*/ 215900 h 339982"/>
                <a:gd name="connsiteX8" fmla="*/ 0 w 165100"/>
                <a:gd name="connsiteY8" fmla="*/ 254000 h 339982"/>
                <a:gd name="connsiteX9" fmla="*/ 12700 w 165100"/>
                <a:gd name="connsiteY9" fmla="*/ 304800 h 339982"/>
                <a:gd name="connsiteX10" fmla="*/ 25400 w 165100"/>
                <a:gd name="connsiteY10" fmla="*/ 279400 h 339982"/>
                <a:gd name="connsiteX11" fmla="*/ 31750 w 165100"/>
                <a:gd name="connsiteY11" fmla="*/ 260350 h 339982"/>
                <a:gd name="connsiteX12" fmla="*/ 50800 w 165100"/>
                <a:gd name="connsiteY12" fmla="*/ 254000 h 339982"/>
                <a:gd name="connsiteX13" fmla="*/ 69850 w 165100"/>
                <a:gd name="connsiteY13" fmla="*/ 241300 h 339982"/>
                <a:gd name="connsiteX14" fmla="*/ 88900 w 165100"/>
                <a:gd name="connsiteY14" fmla="*/ 203200 h 339982"/>
                <a:gd name="connsiteX15" fmla="*/ 107950 w 165100"/>
                <a:gd name="connsiteY15" fmla="*/ 190500 h 339982"/>
                <a:gd name="connsiteX16" fmla="*/ 133350 w 165100"/>
                <a:gd name="connsiteY16" fmla="*/ 152400 h 339982"/>
                <a:gd name="connsiteX17" fmla="*/ 146050 w 165100"/>
                <a:gd name="connsiteY17" fmla="*/ 133350 h 339982"/>
                <a:gd name="connsiteX18" fmla="*/ 165100 w 165100"/>
                <a:gd name="connsiteY18" fmla="*/ 25400 h 339982"/>
                <a:gd name="connsiteX19" fmla="*/ 165100 w 165100"/>
                <a:gd name="connsiteY19" fmla="*/ 0 h 339982"/>
                <a:gd name="connsiteX0" fmla="*/ 165100 w 165100"/>
                <a:gd name="connsiteY0" fmla="*/ 0 h 339982"/>
                <a:gd name="connsiteX1" fmla="*/ 114300 w 165100"/>
                <a:gd name="connsiteY1" fmla="*/ 6350 h 339982"/>
                <a:gd name="connsiteX2" fmla="*/ 107950 w 165100"/>
                <a:gd name="connsiteY2" fmla="*/ 25400 h 339982"/>
                <a:gd name="connsiteX3" fmla="*/ 76200 w 165100"/>
                <a:gd name="connsiteY3" fmla="*/ 82550 h 339982"/>
                <a:gd name="connsiteX4" fmla="*/ 63500 w 165100"/>
                <a:gd name="connsiteY4" fmla="*/ 152400 h 339982"/>
                <a:gd name="connsiteX5" fmla="*/ 38100 w 165100"/>
                <a:gd name="connsiteY5" fmla="*/ 184150 h 339982"/>
                <a:gd name="connsiteX6" fmla="*/ 12700 w 165100"/>
                <a:gd name="connsiteY6" fmla="*/ 215900 h 339982"/>
                <a:gd name="connsiteX7" fmla="*/ 0 w 165100"/>
                <a:gd name="connsiteY7" fmla="*/ 254000 h 339982"/>
                <a:gd name="connsiteX8" fmla="*/ 12700 w 165100"/>
                <a:gd name="connsiteY8" fmla="*/ 304800 h 339982"/>
                <a:gd name="connsiteX9" fmla="*/ 25400 w 165100"/>
                <a:gd name="connsiteY9" fmla="*/ 279400 h 339982"/>
                <a:gd name="connsiteX10" fmla="*/ 31750 w 165100"/>
                <a:gd name="connsiteY10" fmla="*/ 260350 h 339982"/>
                <a:gd name="connsiteX11" fmla="*/ 50800 w 165100"/>
                <a:gd name="connsiteY11" fmla="*/ 254000 h 339982"/>
                <a:gd name="connsiteX12" fmla="*/ 69850 w 165100"/>
                <a:gd name="connsiteY12" fmla="*/ 241300 h 339982"/>
                <a:gd name="connsiteX13" fmla="*/ 88900 w 165100"/>
                <a:gd name="connsiteY13" fmla="*/ 203200 h 339982"/>
                <a:gd name="connsiteX14" fmla="*/ 107950 w 165100"/>
                <a:gd name="connsiteY14" fmla="*/ 190500 h 339982"/>
                <a:gd name="connsiteX15" fmla="*/ 133350 w 165100"/>
                <a:gd name="connsiteY15" fmla="*/ 152400 h 339982"/>
                <a:gd name="connsiteX16" fmla="*/ 146050 w 165100"/>
                <a:gd name="connsiteY16" fmla="*/ 133350 h 339982"/>
                <a:gd name="connsiteX17" fmla="*/ 165100 w 165100"/>
                <a:gd name="connsiteY17" fmla="*/ 25400 h 339982"/>
                <a:gd name="connsiteX18" fmla="*/ 165100 w 165100"/>
                <a:gd name="connsiteY18" fmla="*/ 0 h 339982"/>
                <a:gd name="connsiteX0" fmla="*/ 165100 w 165100"/>
                <a:gd name="connsiteY0" fmla="*/ 0 h 339982"/>
                <a:gd name="connsiteX1" fmla="*/ 114300 w 165100"/>
                <a:gd name="connsiteY1" fmla="*/ 6350 h 339982"/>
                <a:gd name="connsiteX2" fmla="*/ 107950 w 165100"/>
                <a:gd name="connsiteY2" fmla="*/ 25400 h 339982"/>
                <a:gd name="connsiteX3" fmla="*/ 76200 w 165100"/>
                <a:gd name="connsiteY3" fmla="*/ 82550 h 339982"/>
                <a:gd name="connsiteX4" fmla="*/ 63500 w 165100"/>
                <a:gd name="connsiteY4" fmla="*/ 152400 h 339982"/>
                <a:gd name="connsiteX5" fmla="*/ 12700 w 165100"/>
                <a:gd name="connsiteY5" fmla="*/ 215900 h 339982"/>
                <a:gd name="connsiteX6" fmla="*/ 0 w 165100"/>
                <a:gd name="connsiteY6" fmla="*/ 254000 h 339982"/>
                <a:gd name="connsiteX7" fmla="*/ 12700 w 165100"/>
                <a:gd name="connsiteY7" fmla="*/ 304800 h 339982"/>
                <a:gd name="connsiteX8" fmla="*/ 25400 w 165100"/>
                <a:gd name="connsiteY8" fmla="*/ 279400 h 339982"/>
                <a:gd name="connsiteX9" fmla="*/ 31750 w 165100"/>
                <a:gd name="connsiteY9" fmla="*/ 260350 h 339982"/>
                <a:gd name="connsiteX10" fmla="*/ 50800 w 165100"/>
                <a:gd name="connsiteY10" fmla="*/ 254000 h 339982"/>
                <a:gd name="connsiteX11" fmla="*/ 69850 w 165100"/>
                <a:gd name="connsiteY11" fmla="*/ 241300 h 339982"/>
                <a:gd name="connsiteX12" fmla="*/ 88900 w 165100"/>
                <a:gd name="connsiteY12" fmla="*/ 203200 h 339982"/>
                <a:gd name="connsiteX13" fmla="*/ 107950 w 165100"/>
                <a:gd name="connsiteY13" fmla="*/ 190500 h 339982"/>
                <a:gd name="connsiteX14" fmla="*/ 133350 w 165100"/>
                <a:gd name="connsiteY14" fmla="*/ 152400 h 339982"/>
                <a:gd name="connsiteX15" fmla="*/ 146050 w 165100"/>
                <a:gd name="connsiteY15" fmla="*/ 133350 h 339982"/>
                <a:gd name="connsiteX16" fmla="*/ 165100 w 165100"/>
                <a:gd name="connsiteY16" fmla="*/ 25400 h 339982"/>
                <a:gd name="connsiteX17" fmla="*/ 165100 w 165100"/>
                <a:gd name="connsiteY17" fmla="*/ 0 h 339982"/>
                <a:gd name="connsiteX0" fmla="*/ 165100 w 165100"/>
                <a:gd name="connsiteY0" fmla="*/ 0 h 339982"/>
                <a:gd name="connsiteX1" fmla="*/ 107950 w 165100"/>
                <a:gd name="connsiteY1" fmla="*/ 25400 h 339982"/>
                <a:gd name="connsiteX2" fmla="*/ 76200 w 165100"/>
                <a:gd name="connsiteY2" fmla="*/ 82550 h 339982"/>
                <a:gd name="connsiteX3" fmla="*/ 63500 w 165100"/>
                <a:gd name="connsiteY3" fmla="*/ 152400 h 339982"/>
                <a:gd name="connsiteX4" fmla="*/ 12700 w 165100"/>
                <a:gd name="connsiteY4" fmla="*/ 215900 h 339982"/>
                <a:gd name="connsiteX5" fmla="*/ 0 w 165100"/>
                <a:gd name="connsiteY5" fmla="*/ 254000 h 339982"/>
                <a:gd name="connsiteX6" fmla="*/ 12700 w 165100"/>
                <a:gd name="connsiteY6" fmla="*/ 304800 h 339982"/>
                <a:gd name="connsiteX7" fmla="*/ 25400 w 165100"/>
                <a:gd name="connsiteY7" fmla="*/ 279400 h 339982"/>
                <a:gd name="connsiteX8" fmla="*/ 31750 w 165100"/>
                <a:gd name="connsiteY8" fmla="*/ 260350 h 339982"/>
                <a:gd name="connsiteX9" fmla="*/ 50800 w 165100"/>
                <a:gd name="connsiteY9" fmla="*/ 254000 h 339982"/>
                <a:gd name="connsiteX10" fmla="*/ 69850 w 165100"/>
                <a:gd name="connsiteY10" fmla="*/ 241300 h 339982"/>
                <a:gd name="connsiteX11" fmla="*/ 88900 w 165100"/>
                <a:gd name="connsiteY11" fmla="*/ 203200 h 339982"/>
                <a:gd name="connsiteX12" fmla="*/ 107950 w 165100"/>
                <a:gd name="connsiteY12" fmla="*/ 190500 h 339982"/>
                <a:gd name="connsiteX13" fmla="*/ 133350 w 165100"/>
                <a:gd name="connsiteY13" fmla="*/ 152400 h 339982"/>
                <a:gd name="connsiteX14" fmla="*/ 146050 w 165100"/>
                <a:gd name="connsiteY14" fmla="*/ 133350 h 339982"/>
                <a:gd name="connsiteX15" fmla="*/ 165100 w 165100"/>
                <a:gd name="connsiteY15" fmla="*/ 25400 h 339982"/>
                <a:gd name="connsiteX16" fmla="*/ 165100 w 165100"/>
                <a:gd name="connsiteY16" fmla="*/ 0 h 339982"/>
                <a:gd name="connsiteX0" fmla="*/ 156680 w 156680"/>
                <a:gd name="connsiteY0" fmla="*/ 0 h 307203"/>
                <a:gd name="connsiteX1" fmla="*/ 99530 w 156680"/>
                <a:gd name="connsiteY1" fmla="*/ 25400 h 307203"/>
                <a:gd name="connsiteX2" fmla="*/ 67780 w 156680"/>
                <a:gd name="connsiteY2" fmla="*/ 82550 h 307203"/>
                <a:gd name="connsiteX3" fmla="*/ 55080 w 156680"/>
                <a:gd name="connsiteY3" fmla="*/ 152400 h 307203"/>
                <a:gd name="connsiteX4" fmla="*/ 4280 w 156680"/>
                <a:gd name="connsiteY4" fmla="*/ 215900 h 307203"/>
                <a:gd name="connsiteX5" fmla="*/ 4280 w 156680"/>
                <a:gd name="connsiteY5" fmla="*/ 304800 h 307203"/>
                <a:gd name="connsiteX6" fmla="*/ 16980 w 156680"/>
                <a:gd name="connsiteY6" fmla="*/ 279400 h 307203"/>
                <a:gd name="connsiteX7" fmla="*/ 23330 w 156680"/>
                <a:gd name="connsiteY7" fmla="*/ 260350 h 307203"/>
                <a:gd name="connsiteX8" fmla="*/ 42380 w 156680"/>
                <a:gd name="connsiteY8" fmla="*/ 254000 h 307203"/>
                <a:gd name="connsiteX9" fmla="*/ 61430 w 156680"/>
                <a:gd name="connsiteY9" fmla="*/ 241300 h 307203"/>
                <a:gd name="connsiteX10" fmla="*/ 80480 w 156680"/>
                <a:gd name="connsiteY10" fmla="*/ 203200 h 307203"/>
                <a:gd name="connsiteX11" fmla="*/ 99530 w 156680"/>
                <a:gd name="connsiteY11" fmla="*/ 190500 h 307203"/>
                <a:gd name="connsiteX12" fmla="*/ 124930 w 156680"/>
                <a:gd name="connsiteY12" fmla="*/ 152400 h 307203"/>
                <a:gd name="connsiteX13" fmla="*/ 137630 w 156680"/>
                <a:gd name="connsiteY13" fmla="*/ 133350 h 307203"/>
                <a:gd name="connsiteX14" fmla="*/ 156680 w 156680"/>
                <a:gd name="connsiteY14" fmla="*/ 25400 h 307203"/>
                <a:gd name="connsiteX15" fmla="*/ 156680 w 156680"/>
                <a:gd name="connsiteY15" fmla="*/ 0 h 307203"/>
                <a:gd name="connsiteX0" fmla="*/ 156680 w 156680"/>
                <a:gd name="connsiteY0" fmla="*/ 0 h 307203"/>
                <a:gd name="connsiteX1" fmla="*/ 99530 w 156680"/>
                <a:gd name="connsiteY1" fmla="*/ 25400 h 307203"/>
                <a:gd name="connsiteX2" fmla="*/ 67780 w 156680"/>
                <a:gd name="connsiteY2" fmla="*/ 82550 h 307203"/>
                <a:gd name="connsiteX3" fmla="*/ 55080 w 156680"/>
                <a:gd name="connsiteY3" fmla="*/ 152400 h 307203"/>
                <a:gd name="connsiteX4" fmla="*/ 4280 w 156680"/>
                <a:gd name="connsiteY4" fmla="*/ 215900 h 307203"/>
                <a:gd name="connsiteX5" fmla="*/ 4280 w 156680"/>
                <a:gd name="connsiteY5" fmla="*/ 304800 h 307203"/>
                <a:gd name="connsiteX6" fmla="*/ 16980 w 156680"/>
                <a:gd name="connsiteY6" fmla="*/ 279400 h 307203"/>
                <a:gd name="connsiteX7" fmla="*/ 23330 w 156680"/>
                <a:gd name="connsiteY7" fmla="*/ 260350 h 307203"/>
                <a:gd name="connsiteX8" fmla="*/ 42380 w 156680"/>
                <a:gd name="connsiteY8" fmla="*/ 254000 h 307203"/>
                <a:gd name="connsiteX9" fmla="*/ 80480 w 156680"/>
                <a:gd name="connsiteY9" fmla="*/ 203200 h 307203"/>
                <a:gd name="connsiteX10" fmla="*/ 99530 w 156680"/>
                <a:gd name="connsiteY10" fmla="*/ 190500 h 307203"/>
                <a:gd name="connsiteX11" fmla="*/ 124930 w 156680"/>
                <a:gd name="connsiteY11" fmla="*/ 152400 h 307203"/>
                <a:gd name="connsiteX12" fmla="*/ 137630 w 156680"/>
                <a:gd name="connsiteY12" fmla="*/ 133350 h 307203"/>
                <a:gd name="connsiteX13" fmla="*/ 156680 w 156680"/>
                <a:gd name="connsiteY13" fmla="*/ 25400 h 307203"/>
                <a:gd name="connsiteX14" fmla="*/ 156680 w 156680"/>
                <a:gd name="connsiteY14" fmla="*/ 0 h 307203"/>
                <a:gd name="connsiteX0" fmla="*/ 156680 w 156680"/>
                <a:gd name="connsiteY0" fmla="*/ 0 h 307203"/>
                <a:gd name="connsiteX1" fmla="*/ 99530 w 156680"/>
                <a:gd name="connsiteY1" fmla="*/ 25400 h 307203"/>
                <a:gd name="connsiteX2" fmla="*/ 67780 w 156680"/>
                <a:gd name="connsiteY2" fmla="*/ 82550 h 307203"/>
                <a:gd name="connsiteX3" fmla="*/ 55080 w 156680"/>
                <a:gd name="connsiteY3" fmla="*/ 152400 h 307203"/>
                <a:gd name="connsiteX4" fmla="*/ 4280 w 156680"/>
                <a:gd name="connsiteY4" fmla="*/ 215900 h 307203"/>
                <a:gd name="connsiteX5" fmla="*/ 4280 w 156680"/>
                <a:gd name="connsiteY5" fmla="*/ 304800 h 307203"/>
                <a:gd name="connsiteX6" fmla="*/ 16980 w 156680"/>
                <a:gd name="connsiteY6" fmla="*/ 279400 h 307203"/>
                <a:gd name="connsiteX7" fmla="*/ 23330 w 156680"/>
                <a:gd name="connsiteY7" fmla="*/ 260350 h 307203"/>
                <a:gd name="connsiteX8" fmla="*/ 80480 w 156680"/>
                <a:gd name="connsiteY8" fmla="*/ 203200 h 307203"/>
                <a:gd name="connsiteX9" fmla="*/ 99530 w 156680"/>
                <a:gd name="connsiteY9" fmla="*/ 190500 h 307203"/>
                <a:gd name="connsiteX10" fmla="*/ 124930 w 156680"/>
                <a:gd name="connsiteY10" fmla="*/ 152400 h 307203"/>
                <a:gd name="connsiteX11" fmla="*/ 137630 w 156680"/>
                <a:gd name="connsiteY11" fmla="*/ 133350 h 307203"/>
                <a:gd name="connsiteX12" fmla="*/ 156680 w 156680"/>
                <a:gd name="connsiteY12" fmla="*/ 25400 h 307203"/>
                <a:gd name="connsiteX13" fmla="*/ 156680 w 156680"/>
                <a:gd name="connsiteY13" fmla="*/ 0 h 307203"/>
                <a:gd name="connsiteX0" fmla="*/ 156972 w 156972"/>
                <a:gd name="connsiteY0" fmla="*/ 0 h 305817"/>
                <a:gd name="connsiteX1" fmla="*/ 99822 w 156972"/>
                <a:gd name="connsiteY1" fmla="*/ 25400 h 305817"/>
                <a:gd name="connsiteX2" fmla="*/ 68072 w 156972"/>
                <a:gd name="connsiteY2" fmla="*/ 82550 h 305817"/>
                <a:gd name="connsiteX3" fmla="*/ 55372 w 156972"/>
                <a:gd name="connsiteY3" fmla="*/ 152400 h 305817"/>
                <a:gd name="connsiteX4" fmla="*/ 4572 w 156972"/>
                <a:gd name="connsiteY4" fmla="*/ 215900 h 305817"/>
                <a:gd name="connsiteX5" fmla="*/ 4572 w 156972"/>
                <a:gd name="connsiteY5" fmla="*/ 304800 h 305817"/>
                <a:gd name="connsiteX6" fmla="*/ 23622 w 156972"/>
                <a:gd name="connsiteY6" fmla="*/ 260350 h 305817"/>
                <a:gd name="connsiteX7" fmla="*/ 80772 w 156972"/>
                <a:gd name="connsiteY7" fmla="*/ 203200 h 305817"/>
                <a:gd name="connsiteX8" fmla="*/ 99822 w 156972"/>
                <a:gd name="connsiteY8" fmla="*/ 190500 h 305817"/>
                <a:gd name="connsiteX9" fmla="*/ 125222 w 156972"/>
                <a:gd name="connsiteY9" fmla="*/ 152400 h 305817"/>
                <a:gd name="connsiteX10" fmla="*/ 137922 w 156972"/>
                <a:gd name="connsiteY10" fmla="*/ 133350 h 305817"/>
                <a:gd name="connsiteX11" fmla="*/ 156972 w 156972"/>
                <a:gd name="connsiteY11" fmla="*/ 25400 h 305817"/>
                <a:gd name="connsiteX12" fmla="*/ 156972 w 156972"/>
                <a:gd name="connsiteY12" fmla="*/ 0 h 305817"/>
                <a:gd name="connsiteX0" fmla="*/ 156972 w 156972"/>
                <a:gd name="connsiteY0" fmla="*/ 0 h 305817"/>
                <a:gd name="connsiteX1" fmla="*/ 99822 w 156972"/>
                <a:gd name="connsiteY1" fmla="*/ 25400 h 305817"/>
                <a:gd name="connsiteX2" fmla="*/ 68072 w 156972"/>
                <a:gd name="connsiteY2" fmla="*/ 82550 h 305817"/>
                <a:gd name="connsiteX3" fmla="*/ 55372 w 156972"/>
                <a:gd name="connsiteY3" fmla="*/ 152400 h 305817"/>
                <a:gd name="connsiteX4" fmla="*/ 4572 w 156972"/>
                <a:gd name="connsiteY4" fmla="*/ 215900 h 305817"/>
                <a:gd name="connsiteX5" fmla="*/ 4572 w 156972"/>
                <a:gd name="connsiteY5" fmla="*/ 304800 h 305817"/>
                <a:gd name="connsiteX6" fmla="*/ 23622 w 156972"/>
                <a:gd name="connsiteY6" fmla="*/ 260350 h 305817"/>
                <a:gd name="connsiteX7" fmla="*/ 80772 w 156972"/>
                <a:gd name="connsiteY7" fmla="*/ 203200 h 305817"/>
                <a:gd name="connsiteX8" fmla="*/ 125222 w 156972"/>
                <a:gd name="connsiteY8" fmla="*/ 152400 h 305817"/>
                <a:gd name="connsiteX9" fmla="*/ 137922 w 156972"/>
                <a:gd name="connsiteY9" fmla="*/ 133350 h 305817"/>
                <a:gd name="connsiteX10" fmla="*/ 156972 w 156972"/>
                <a:gd name="connsiteY10" fmla="*/ 25400 h 305817"/>
                <a:gd name="connsiteX11" fmla="*/ 156972 w 156972"/>
                <a:gd name="connsiteY11" fmla="*/ 0 h 305817"/>
                <a:gd name="connsiteX0" fmla="*/ 156972 w 156972"/>
                <a:gd name="connsiteY0" fmla="*/ 0 h 305817"/>
                <a:gd name="connsiteX1" fmla="*/ 99822 w 156972"/>
                <a:gd name="connsiteY1" fmla="*/ 25400 h 305817"/>
                <a:gd name="connsiteX2" fmla="*/ 68072 w 156972"/>
                <a:gd name="connsiteY2" fmla="*/ 82550 h 305817"/>
                <a:gd name="connsiteX3" fmla="*/ 55372 w 156972"/>
                <a:gd name="connsiteY3" fmla="*/ 152400 h 305817"/>
                <a:gd name="connsiteX4" fmla="*/ 4572 w 156972"/>
                <a:gd name="connsiteY4" fmla="*/ 215900 h 305817"/>
                <a:gd name="connsiteX5" fmla="*/ 4572 w 156972"/>
                <a:gd name="connsiteY5" fmla="*/ 304800 h 305817"/>
                <a:gd name="connsiteX6" fmla="*/ 23622 w 156972"/>
                <a:gd name="connsiteY6" fmla="*/ 260350 h 305817"/>
                <a:gd name="connsiteX7" fmla="*/ 80772 w 156972"/>
                <a:gd name="connsiteY7" fmla="*/ 203200 h 305817"/>
                <a:gd name="connsiteX8" fmla="*/ 137922 w 156972"/>
                <a:gd name="connsiteY8" fmla="*/ 133350 h 305817"/>
                <a:gd name="connsiteX9" fmla="*/ 156972 w 156972"/>
                <a:gd name="connsiteY9" fmla="*/ 25400 h 305817"/>
                <a:gd name="connsiteX10" fmla="*/ 156972 w 156972"/>
                <a:gd name="connsiteY10" fmla="*/ 0 h 305817"/>
                <a:gd name="connsiteX0" fmla="*/ 156972 w 158661"/>
                <a:gd name="connsiteY0" fmla="*/ 5635 h 311452"/>
                <a:gd name="connsiteX1" fmla="*/ 99822 w 158661"/>
                <a:gd name="connsiteY1" fmla="*/ 31035 h 311452"/>
                <a:gd name="connsiteX2" fmla="*/ 68072 w 158661"/>
                <a:gd name="connsiteY2" fmla="*/ 88185 h 311452"/>
                <a:gd name="connsiteX3" fmla="*/ 55372 w 158661"/>
                <a:gd name="connsiteY3" fmla="*/ 158035 h 311452"/>
                <a:gd name="connsiteX4" fmla="*/ 4572 w 158661"/>
                <a:gd name="connsiteY4" fmla="*/ 221535 h 311452"/>
                <a:gd name="connsiteX5" fmla="*/ 4572 w 158661"/>
                <a:gd name="connsiteY5" fmla="*/ 310435 h 311452"/>
                <a:gd name="connsiteX6" fmla="*/ 23622 w 158661"/>
                <a:gd name="connsiteY6" fmla="*/ 265985 h 311452"/>
                <a:gd name="connsiteX7" fmla="*/ 80772 w 158661"/>
                <a:gd name="connsiteY7" fmla="*/ 208835 h 311452"/>
                <a:gd name="connsiteX8" fmla="*/ 137922 w 158661"/>
                <a:gd name="connsiteY8" fmla="*/ 138985 h 311452"/>
                <a:gd name="connsiteX9" fmla="*/ 156972 w 158661"/>
                <a:gd name="connsiteY9" fmla="*/ 5635 h 311452"/>
                <a:gd name="connsiteX0" fmla="*/ 156972 w 158661"/>
                <a:gd name="connsiteY0" fmla="*/ 5635 h 342801"/>
                <a:gd name="connsiteX1" fmla="*/ 99822 w 158661"/>
                <a:gd name="connsiteY1" fmla="*/ 31035 h 342801"/>
                <a:gd name="connsiteX2" fmla="*/ 68072 w 158661"/>
                <a:gd name="connsiteY2" fmla="*/ 88185 h 342801"/>
                <a:gd name="connsiteX3" fmla="*/ 55372 w 158661"/>
                <a:gd name="connsiteY3" fmla="*/ 158035 h 342801"/>
                <a:gd name="connsiteX4" fmla="*/ 4572 w 158661"/>
                <a:gd name="connsiteY4" fmla="*/ 221535 h 342801"/>
                <a:gd name="connsiteX5" fmla="*/ 4572 w 158661"/>
                <a:gd name="connsiteY5" fmla="*/ 342185 h 342801"/>
                <a:gd name="connsiteX6" fmla="*/ 23622 w 158661"/>
                <a:gd name="connsiteY6" fmla="*/ 265985 h 342801"/>
                <a:gd name="connsiteX7" fmla="*/ 80772 w 158661"/>
                <a:gd name="connsiteY7" fmla="*/ 208835 h 342801"/>
                <a:gd name="connsiteX8" fmla="*/ 137922 w 158661"/>
                <a:gd name="connsiteY8" fmla="*/ 138985 h 342801"/>
                <a:gd name="connsiteX9" fmla="*/ 156972 w 158661"/>
                <a:gd name="connsiteY9" fmla="*/ 5635 h 342801"/>
                <a:gd name="connsiteX0" fmla="*/ 168870 w 170559"/>
                <a:gd name="connsiteY0" fmla="*/ 5635 h 343756"/>
                <a:gd name="connsiteX1" fmla="*/ 111720 w 170559"/>
                <a:gd name="connsiteY1" fmla="*/ 31035 h 343756"/>
                <a:gd name="connsiteX2" fmla="*/ 79970 w 170559"/>
                <a:gd name="connsiteY2" fmla="*/ 88185 h 343756"/>
                <a:gd name="connsiteX3" fmla="*/ 67270 w 170559"/>
                <a:gd name="connsiteY3" fmla="*/ 158035 h 343756"/>
                <a:gd name="connsiteX4" fmla="*/ 16470 w 170559"/>
                <a:gd name="connsiteY4" fmla="*/ 221535 h 343756"/>
                <a:gd name="connsiteX5" fmla="*/ 16470 w 170559"/>
                <a:gd name="connsiteY5" fmla="*/ 342185 h 343756"/>
                <a:gd name="connsiteX6" fmla="*/ 3770 w 170559"/>
                <a:gd name="connsiteY6" fmla="*/ 285035 h 343756"/>
                <a:gd name="connsiteX7" fmla="*/ 92670 w 170559"/>
                <a:gd name="connsiteY7" fmla="*/ 208835 h 343756"/>
                <a:gd name="connsiteX8" fmla="*/ 149820 w 170559"/>
                <a:gd name="connsiteY8" fmla="*/ 138985 h 343756"/>
                <a:gd name="connsiteX9" fmla="*/ 168870 w 170559"/>
                <a:gd name="connsiteY9" fmla="*/ 5635 h 343756"/>
                <a:gd name="connsiteX0" fmla="*/ 168047 w 169736"/>
                <a:gd name="connsiteY0" fmla="*/ 5635 h 343850"/>
                <a:gd name="connsiteX1" fmla="*/ 110897 w 169736"/>
                <a:gd name="connsiteY1" fmla="*/ 31035 h 343850"/>
                <a:gd name="connsiteX2" fmla="*/ 79147 w 169736"/>
                <a:gd name="connsiteY2" fmla="*/ 88185 h 343850"/>
                <a:gd name="connsiteX3" fmla="*/ 66447 w 169736"/>
                <a:gd name="connsiteY3" fmla="*/ 158035 h 343850"/>
                <a:gd name="connsiteX4" fmla="*/ 15647 w 169736"/>
                <a:gd name="connsiteY4" fmla="*/ 221535 h 343850"/>
                <a:gd name="connsiteX5" fmla="*/ 15647 w 169736"/>
                <a:gd name="connsiteY5" fmla="*/ 342185 h 343850"/>
                <a:gd name="connsiteX6" fmla="*/ 2947 w 169736"/>
                <a:gd name="connsiteY6" fmla="*/ 285035 h 343850"/>
                <a:gd name="connsiteX7" fmla="*/ 79147 w 169736"/>
                <a:gd name="connsiteY7" fmla="*/ 189785 h 343850"/>
                <a:gd name="connsiteX8" fmla="*/ 148997 w 169736"/>
                <a:gd name="connsiteY8" fmla="*/ 138985 h 343850"/>
                <a:gd name="connsiteX9" fmla="*/ 168047 w 169736"/>
                <a:gd name="connsiteY9" fmla="*/ 5635 h 343850"/>
                <a:gd name="connsiteX0" fmla="*/ 168047 w 169049"/>
                <a:gd name="connsiteY0" fmla="*/ 5635 h 343850"/>
                <a:gd name="connsiteX1" fmla="*/ 110897 w 169049"/>
                <a:gd name="connsiteY1" fmla="*/ 31035 h 343850"/>
                <a:gd name="connsiteX2" fmla="*/ 79147 w 169049"/>
                <a:gd name="connsiteY2" fmla="*/ 88185 h 343850"/>
                <a:gd name="connsiteX3" fmla="*/ 66447 w 169049"/>
                <a:gd name="connsiteY3" fmla="*/ 158035 h 343850"/>
                <a:gd name="connsiteX4" fmla="*/ 15647 w 169049"/>
                <a:gd name="connsiteY4" fmla="*/ 221535 h 343850"/>
                <a:gd name="connsiteX5" fmla="*/ 15647 w 169049"/>
                <a:gd name="connsiteY5" fmla="*/ 342185 h 343850"/>
                <a:gd name="connsiteX6" fmla="*/ 2947 w 169049"/>
                <a:gd name="connsiteY6" fmla="*/ 285035 h 343850"/>
                <a:gd name="connsiteX7" fmla="*/ 79147 w 169049"/>
                <a:gd name="connsiteY7" fmla="*/ 189785 h 343850"/>
                <a:gd name="connsiteX8" fmla="*/ 136297 w 169049"/>
                <a:gd name="connsiteY8" fmla="*/ 119935 h 343850"/>
                <a:gd name="connsiteX9" fmla="*/ 168047 w 169049"/>
                <a:gd name="connsiteY9" fmla="*/ 5635 h 343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9049" h="343850">
                  <a:moveTo>
                    <a:pt x="168047" y="5635"/>
                  </a:moveTo>
                  <a:cubicBezTo>
                    <a:pt x="161697" y="-12357"/>
                    <a:pt x="125714" y="17277"/>
                    <a:pt x="110897" y="31035"/>
                  </a:cubicBezTo>
                  <a:cubicBezTo>
                    <a:pt x="96080" y="44793"/>
                    <a:pt x="93515" y="45080"/>
                    <a:pt x="79147" y="88185"/>
                  </a:cubicBezTo>
                  <a:cubicBezTo>
                    <a:pt x="74008" y="124159"/>
                    <a:pt x="77030" y="135810"/>
                    <a:pt x="66447" y="158035"/>
                  </a:cubicBezTo>
                  <a:cubicBezTo>
                    <a:pt x="55864" y="180260"/>
                    <a:pt x="24114" y="190843"/>
                    <a:pt x="15647" y="221535"/>
                  </a:cubicBezTo>
                  <a:cubicBezTo>
                    <a:pt x="7180" y="252227"/>
                    <a:pt x="17764" y="331602"/>
                    <a:pt x="15647" y="342185"/>
                  </a:cubicBezTo>
                  <a:cubicBezTo>
                    <a:pt x="13530" y="352768"/>
                    <a:pt x="-7636" y="310435"/>
                    <a:pt x="2947" y="285035"/>
                  </a:cubicBezTo>
                  <a:cubicBezTo>
                    <a:pt x="13530" y="259635"/>
                    <a:pt x="56922" y="217302"/>
                    <a:pt x="79147" y="189785"/>
                  </a:cubicBezTo>
                  <a:cubicBezTo>
                    <a:pt x="101372" y="162268"/>
                    <a:pt x="123597" y="149568"/>
                    <a:pt x="136297" y="119935"/>
                  </a:cubicBezTo>
                  <a:cubicBezTo>
                    <a:pt x="148997" y="86068"/>
                    <a:pt x="174397" y="23627"/>
                    <a:pt x="168047" y="5635"/>
                  </a:cubicBezTo>
                  <a:close/>
                </a:path>
              </a:pathLst>
            </a:custGeom>
            <a:solidFill>
              <a:srgbClr val="FF0000"/>
            </a:solidFill>
            <a:ln w="127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 name="Freeform 16"/>
            <p:cNvSpPr/>
            <p:nvPr/>
          </p:nvSpPr>
          <p:spPr>
            <a:xfrm>
              <a:off x="2762250" y="3759200"/>
              <a:ext cx="571500" cy="914400"/>
            </a:xfrm>
            <a:custGeom>
              <a:avLst/>
              <a:gdLst>
                <a:gd name="connsiteX0" fmla="*/ 571500 w 571500"/>
                <a:gd name="connsiteY0" fmla="*/ 0 h 914400"/>
                <a:gd name="connsiteX1" fmla="*/ 558800 w 571500"/>
                <a:gd name="connsiteY1" fmla="*/ 63500 h 914400"/>
                <a:gd name="connsiteX2" fmla="*/ 546100 w 571500"/>
                <a:gd name="connsiteY2" fmla="*/ 107950 h 914400"/>
                <a:gd name="connsiteX3" fmla="*/ 539750 w 571500"/>
                <a:gd name="connsiteY3" fmla="*/ 127000 h 914400"/>
                <a:gd name="connsiteX4" fmla="*/ 520700 w 571500"/>
                <a:gd name="connsiteY4" fmla="*/ 133350 h 914400"/>
                <a:gd name="connsiteX5" fmla="*/ 508000 w 571500"/>
                <a:gd name="connsiteY5" fmla="*/ 171450 h 914400"/>
                <a:gd name="connsiteX6" fmla="*/ 495300 w 571500"/>
                <a:gd name="connsiteY6" fmla="*/ 190500 h 914400"/>
                <a:gd name="connsiteX7" fmla="*/ 476250 w 571500"/>
                <a:gd name="connsiteY7" fmla="*/ 228600 h 914400"/>
                <a:gd name="connsiteX8" fmla="*/ 457200 w 571500"/>
                <a:gd name="connsiteY8" fmla="*/ 234950 h 914400"/>
                <a:gd name="connsiteX9" fmla="*/ 444500 w 571500"/>
                <a:gd name="connsiteY9" fmla="*/ 254000 h 914400"/>
                <a:gd name="connsiteX10" fmla="*/ 406400 w 571500"/>
                <a:gd name="connsiteY10" fmla="*/ 273050 h 914400"/>
                <a:gd name="connsiteX11" fmla="*/ 387350 w 571500"/>
                <a:gd name="connsiteY11" fmla="*/ 311150 h 914400"/>
                <a:gd name="connsiteX12" fmla="*/ 368300 w 571500"/>
                <a:gd name="connsiteY12" fmla="*/ 323850 h 914400"/>
                <a:gd name="connsiteX13" fmla="*/ 349250 w 571500"/>
                <a:gd name="connsiteY13" fmla="*/ 368300 h 914400"/>
                <a:gd name="connsiteX14" fmla="*/ 317500 w 571500"/>
                <a:gd name="connsiteY14" fmla="*/ 406400 h 914400"/>
                <a:gd name="connsiteX15" fmla="*/ 304800 w 571500"/>
                <a:gd name="connsiteY15" fmla="*/ 444500 h 914400"/>
                <a:gd name="connsiteX16" fmla="*/ 298450 w 571500"/>
                <a:gd name="connsiteY16" fmla="*/ 463550 h 914400"/>
                <a:gd name="connsiteX17" fmla="*/ 292100 w 571500"/>
                <a:gd name="connsiteY17" fmla="*/ 482600 h 914400"/>
                <a:gd name="connsiteX18" fmla="*/ 285750 w 571500"/>
                <a:gd name="connsiteY18" fmla="*/ 514350 h 914400"/>
                <a:gd name="connsiteX19" fmla="*/ 260350 w 571500"/>
                <a:gd name="connsiteY19" fmla="*/ 552450 h 914400"/>
                <a:gd name="connsiteX20" fmla="*/ 234950 w 571500"/>
                <a:gd name="connsiteY20" fmla="*/ 590550 h 914400"/>
                <a:gd name="connsiteX21" fmla="*/ 222250 w 571500"/>
                <a:gd name="connsiteY21" fmla="*/ 609600 h 914400"/>
                <a:gd name="connsiteX22" fmla="*/ 203200 w 571500"/>
                <a:gd name="connsiteY22" fmla="*/ 628650 h 914400"/>
                <a:gd name="connsiteX23" fmla="*/ 184150 w 571500"/>
                <a:gd name="connsiteY23" fmla="*/ 673100 h 914400"/>
                <a:gd name="connsiteX24" fmla="*/ 177800 w 571500"/>
                <a:gd name="connsiteY24" fmla="*/ 692150 h 914400"/>
                <a:gd name="connsiteX25" fmla="*/ 139700 w 571500"/>
                <a:gd name="connsiteY25" fmla="*/ 717550 h 914400"/>
                <a:gd name="connsiteX26" fmla="*/ 127000 w 571500"/>
                <a:gd name="connsiteY26" fmla="*/ 736600 h 914400"/>
                <a:gd name="connsiteX27" fmla="*/ 107950 w 571500"/>
                <a:gd name="connsiteY27" fmla="*/ 749300 h 914400"/>
                <a:gd name="connsiteX28" fmla="*/ 101600 w 571500"/>
                <a:gd name="connsiteY28" fmla="*/ 768350 h 914400"/>
                <a:gd name="connsiteX29" fmla="*/ 88900 w 571500"/>
                <a:gd name="connsiteY29" fmla="*/ 787400 h 914400"/>
                <a:gd name="connsiteX30" fmla="*/ 82550 w 571500"/>
                <a:gd name="connsiteY30" fmla="*/ 806450 h 914400"/>
                <a:gd name="connsiteX31" fmla="*/ 63500 w 571500"/>
                <a:gd name="connsiteY31" fmla="*/ 812800 h 914400"/>
                <a:gd name="connsiteX32" fmla="*/ 38100 w 571500"/>
                <a:gd name="connsiteY32" fmla="*/ 850900 h 914400"/>
                <a:gd name="connsiteX33" fmla="*/ 31750 w 571500"/>
                <a:gd name="connsiteY33" fmla="*/ 869950 h 914400"/>
                <a:gd name="connsiteX34" fmla="*/ 0 w 571500"/>
                <a:gd name="connsiteY34"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20700 w 571500"/>
                <a:gd name="connsiteY3" fmla="*/ 133350 h 914400"/>
                <a:gd name="connsiteX4" fmla="*/ 508000 w 571500"/>
                <a:gd name="connsiteY4" fmla="*/ 171450 h 914400"/>
                <a:gd name="connsiteX5" fmla="*/ 495300 w 571500"/>
                <a:gd name="connsiteY5" fmla="*/ 190500 h 914400"/>
                <a:gd name="connsiteX6" fmla="*/ 476250 w 571500"/>
                <a:gd name="connsiteY6" fmla="*/ 228600 h 914400"/>
                <a:gd name="connsiteX7" fmla="*/ 457200 w 571500"/>
                <a:gd name="connsiteY7" fmla="*/ 234950 h 914400"/>
                <a:gd name="connsiteX8" fmla="*/ 444500 w 571500"/>
                <a:gd name="connsiteY8" fmla="*/ 254000 h 914400"/>
                <a:gd name="connsiteX9" fmla="*/ 406400 w 571500"/>
                <a:gd name="connsiteY9" fmla="*/ 273050 h 914400"/>
                <a:gd name="connsiteX10" fmla="*/ 387350 w 571500"/>
                <a:gd name="connsiteY10" fmla="*/ 311150 h 914400"/>
                <a:gd name="connsiteX11" fmla="*/ 368300 w 571500"/>
                <a:gd name="connsiteY11" fmla="*/ 323850 h 914400"/>
                <a:gd name="connsiteX12" fmla="*/ 349250 w 571500"/>
                <a:gd name="connsiteY12" fmla="*/ 368300 h 914400"/>
                <a:gd name="connsiteX13" fmla="*/ 317500 w 571500"/>
                <a:gd name="connsiteY13" fmla="*/ 406400 h 914400"/>
                <a:gd name="connsiteX14" fmla="*/ 304800 w 571500"/>
                <a:gd name="connsiteY14" fmla="*/ 444500 h 914400"/>
                <a:gd name="connsiteX15" fmla="*/ 298450 w 571500"/>
                <a:gd name="connsiteY15" fmla="*/ 463550 h 914400"/>
                <a:gd name="connsiteX16" fmla="*/ 292100 w 571500"/>
                <a:gd name="connsiteY16" fmla="*/ 482600 h 914400"/>
                <a:gd name="connsiteX17" fmla="*/ 285750 w 571500"/>
                <a:gd name="connsiteY17" fmla="*/ 514350 h 914400"/>
                <a:gd name="connsiteX18" fmla="*/ 260350 w 571500"/>
                <a:gd name="connsiteY18" fmla="*/ 552450 h 914400"/>
                <a:gd name="connsiteX19" fmla="*/ 234950 w 571500"/>
                <a:gd name="connsiteY19" fmla="*/ 590550 h 914400"/>
                <a:gd name="connsiteX20" fmla="*/ 222250 w 571500"/>
                <a:gd name="connsiteY20" fmla="*/ 609600 h 914400"/>
                <a:gd name="connsiteX21" fmla="*/ 203200 w 571500"/>
                <a:gd name="connsiteY21" fmla="*/ 628650 h 914400"/>
                <a:gd name="connsiteX22" fmla="*/ 184150 w 571500"/>
                <a:gd name="connsiteY22" fmla="*/ 673100 h 914400"/>
                <a:gd name="connsiteX23" fmla="*/ 177800 w 571500"/>
                <a:gd name="connsiteY23" fmla="*/ 692150 h 914400"/>
                <a:gd name="connsiteX24" fmla="*/ 139700 w 571500"/>
                <a:gd name="connsiteY24" fmla="*/ 717550 h 914400"/>
                <a:gd name="connsiteX25" fmla="*/ 127000 w 571500"/>
                <a:gd name="connsiteY25" fmla="*/ 736600 h 914400"/>
                <a:gd name="connsiteX26" fmla="*/ 107950 w 571500"/>
                <a:gd name="connsiteY26" fmla="*/ 749300 h 914400"/>
                <a:gd name="connsiteX27" fmla="*/ 101600 w 571500"/>
                <a:gd name="connsiteY27" fmla="*/ 768350 h 914400"/>
                <a:gd name="connsiteX28" fmla="*/ 88900 w 571500"/>
                <a:gd name="connsiteY28" fmla="*/ 787400 h 914400"/>
                <a:gd name="connsiteX29" fmla="*/ 82550 w 571500"/>
                <a:gd name="connsiteY29" fmla="*/ 806450 h 914400"/>
                <a:gd name="connsiteX30" fmla="*/ 63500 w 571500"/>
                <a:gd name="connsiteY30" fmla="*/ 812800 h 914400"/>
                <a:gd name="connsiteX31" fmla="*/ 38100 w 571500"/>
                <a:gd name="connsiteY31" fmla="*/ 850900 h 914400"/>
                <a:gd name="connsiteX32" fmla="*/ 31750 w 571500"/>
                <a:gd name="connsiteY32" fmla="*/ 869950 h 914400"/>
                <a:gd name="connsiteX33" fmla="*/ 0 w 571500"/>
                <a:gd name="connsiteY33"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95300 w 571500"/>
                <a:gd name="connsiteY4" fmla="*/ 190500 h 914400"/>
                <a:gd name="connsiteX5" fmla="*/ 476250 w 571500"/>
                <a:gd name="connsiteY5" fmla="*/ 228600 h 914400"/>
                <a:gd name="connsiteX6" fmla="*/ 457200 w 571500"/>
                <a:gd name="connsiteY6" fmla="*/ 234950 h 914400"/>
                <a:gd name="connsiteX7" fmla="*/ 444500 w 571500"/>
                <a:gd name="connsiteY7" fmla="*/ 254000 h 914400"/>
                <a:gd name="connsiteX8" fmla="*/ 406400 w 571500"/>
                <a:gd name="connsiteY8" fmla="*/ 273050 h 914400"/>
                <a:gd name="connsiteX9" fmla="*/ 387350 w 571500"/>
                <a:gd name="connsiteY9" fmla="*/ 311150 h 914400"/>
                <a:gd name="connsiteX10" fmla="*/ 368300 w 571500"/>
                <a:gd name="connsiteY10" fmla="*/ 323850 h 914400"/>
                <a:gd name="connsiteX11" fmla="*/ 349250 w 571500"/>
                <a:gd name="connsiteY11" fmla="*/ 368300 h 914400"/>
                <a:gd name="connsiteX12" fmla="*/ 317500 w 571500"/>
                <a:gd name="connsiteY12" fmla="*/ 406400 h 914400"/>
                <a:gd name="connsiteX13" fmla="*/ 304800 w 571500"/>
                <a:gd name="connsiteY13" fmla="*/ 444500 h 914400"/>
                <a:gd name="connsiteX14" fmla="*/ 298450 w 571500"/>
                <a:gd name="connsiteY14" fmla="*/ 463550 h 914400"/>
                <a:gd name="connsiteX15" fmla="*/ 292100 w 571500"/>
                <a:gd name="connsiteY15" fmla="*/ 482600 h 914400"/>
                <a:gd name="connsiteX16" fmla="*/ 285750 w 571500"/>
                <a:gd name="connsiteY16" fmla="*/ 514350 h 914400"/>
                <a:gd name="connsiteX17" fmla="*/ 260350 w 571500"/>
                <a:gd name="connsiteY17" fmla="*/ 552450 h 914400"/>
                <a:gd name="connsiteX18" fmla="*/ 234950 w 571500"/>
                <a:gd name="connsiteY18" fmla="*/ 590550 h 914400"/>
                <a:gd name="connsiteX19" fmla="*/ 222250 w 571500"/>
                <a:gd name="connsiteY19" fmla="*/ 609600 h 914400"/>
                <a:gd name="connsiteX20" fmla="*/ 203200 w 571500"/>
                <a:gd name="connsiteY20" fmla="*/ 628650 h 914400"/>
                <a:gd name="connsiteX21" fmla="*/ 184150 w 571500"/>
                <a:gd name="connsiteY21" fmla="*/ 673100 h 914400"/>
                <a:gd name="connsiteX22" fmla="*/ 177800 w 571500"/>
                <a:gd name="connsiteY22" fmla="*/ 692150 h 914400"/>
                <a:gd name="connsiteX23" fmla="*/ 139700 w 571500"/>
                <a:gd name="connsiteY23" fmla="*/ 717550 h 914400"/>
                <a:gd name="connsiteX24" fmla="*/ 127000 w 571500"/>
                <a:gd name="connsiteY24" fmla="*/ 736600 h 914400"/>
                <a:gd name="connsiteX25" fmla="*/ 107950 w 571500"/>
                <a:gd name="connsiteY25" fmla="*/ 749300 h 914400"/>
                <a:gd name="connsiteX26" fmla="*/ 101600 w 571500"/>
                <a:gd name="connsiteY26" fmla="*/ 768350 h 914400"/>
                <a:gd name="connsiteX27" fmla="*/ 88900 w 571500"/>
                <a:gd name="connsiteY27" fmla="*/ 787400 h 914400"/>
                <a:gd name="connsiteX28" fmla="*/ 82550 w 571500"/>
                <a:gd name="connsiteY28" fmla="*/ 806450 h 914400"/>
                <a:gd name="connsiteX29" fmla="*/ 63500 w 571500"/>
                <a:gd name="connsiteY29" fmla="*/ 812800 h 914400"/>
                <a:gd name="connsiteX30" fmla="*/ 38100 w 571500"/>
                <a:gd name="connsiteY30" fmla="*/ 850900 h 914400"/>
                <a:gd name="connsiteX31" fmla="*/ 31750 w 571500"/>
                <a:gd name="connsiteY31" fmla="*/ 869950 h 914400"/>
                <a:gd name="connsiteX32" fmla="*/ 0 w 571500"/>
                <a:gd name="connsiteY32"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76250 w 571500"/>
                <a:gd name="connsiteY4" fmla="*/ 228600 h 914400"/>
                <a:gd name="connsiteX5" fmla="*/ 457200 w 571500"/>
                <a:gd name="connsiteY5" fmla="*/ 234950 h 914400"/>
                <a:gd name="connsiteX6" fmla="*/ 444500 w 571500"/>
                <a:gd name="connsiteY6" fmla="*/ 254000 h 914400"/>
                <a:gd name="connsiteX7" fmla="*/ 406400 w 571500"/>
                <a:gd name="connsiteY7" fmla="*/ 273050 h 914400"/>
                <a:gd name="connsiteX8" fmla="*/ 387350 w 571500"/>
                <a:gd name="connsiteY8" fmla="*/ 311150 h 914400"/>
                <a:gd name="connsiteX9" fmla="*/ 368300 w 571500"/>
                <a:gd name="connsiteY9" fmla="*/ 323850 h 914400"/>
                <a:gd name="connsiteX10" fmla="*/ 349250 w 571500"/>
                <a:gd name="connsiteY10" fmla="*/ 368300 h 914400"/>
                <a:gd name="connsiteX11" fmla="*/ 317500 w 571500"/>
                <a:gd name="connsiteY11" fmla="*/ 406400 h 914400"/>
                <a:gd name="connsiteX12" fmla="*/ 304800 w 571500"/>
                <a:gd name="connsiteY12" fmla="*/ 444500 h 914400"/>
                <a:gd name="connsiteX13" fmla="*/ 298450 w 571500"/>
                <a:gd name="connsiteY13" fmla="*/ 463550 h 914400"/>
                <a:gd name="connsiteX14" fmla="*/ 292100 w 571500"/>
                <a:gd name="connsiteY14" fmla="*/ 482600 h 914400"/>
                <a:gd name="connsiteX15" fmla="*/ 285750 w 571500"/>
                <a:gd name="connsiteY15" fmla="*/ 514350 h 914400"/>
                <a:gd name="connsiteX16" fmla="*/ 260350 w 571500"/>
                <a:gd name="connsiteY16" fmla="*/ 552450 h 914400"/>
                <a:gd name="connsiteX17" fmla="*/ 234950 w 571500"/>
                <a:gd name="connsiteY17" fmla="*/ 590550 h 914400"/>
                <a:gd name="connsiteX18" fmla="*/ 222250 w 571500"/>
                <a:gd name="connsiteY18" fmla="*/ 609600 h 914400"/>
                <a:gd name="connsiteX19" fmla="*/ 203200 w 571500"/>
                <a:gd name="connsiteY19" fmla="*/ 628650 h 914400"/>
                <a:gd name="connsiteX20" fmla="*/ 184150 w 571500"/>
                <a:gd name="connsiteY20" fmla="*/ 673100 h 914400"/>
                <a:gd name="connsiteX21" fmla="*/ 177800 w 571500"/>
                <a:gd name="connsiteY21" fmla="*/ 692150 h 914400"/>
                <a:gd name="connsiteX22" fmla="*/ 139700 w 571500"/>
                <a:gd name="connsiteY22" fmla="*/ 717550 h 914400"/>
                <a:gd name="connsiteX23" fmla="*/ 127000 w 571500"/>
                <a:gd name="connsiteY23" fmla="*/ 736600 h 914400"/>
                <a:gd name="connsiteX24" fmla="*/ 107950 w 571500"/>
                <a:gd name="connsiteY24" fmla="*/ 749300 h 914400"/>
                <a:gd name="connsiteX25" fmla="*/ 101600 w 571500"/>
                <a:gd name="connsiteY25" fmla="*/ 768350 h 914400"/>
                <a:gd name="connsiteX26" fmla="*/ 88900 w 571500"/>
                <a:gd name="connsiteY26" fmla="*/ 787400 h 914400"/>
                <a:gd name="connsiteX27" fmla="*/ 82550 w 571500"/>
                <a:gd name="connsiteY27" fmla="*/ 806450 h 914400"/>
                <a:gd name="connsiteX28" fmla="*/ 63500 w 571500"/>
                <a:gd name="connsiteY28" fmla="*/ 812800 h 914400"/>
                <a:gd name="connsiteX29" fmla="*/ 38100 w 571500"/>
                <a:gd name="connsiteY29" fmla="*/ 850900 h 914400"/>
                <a:gd name="connsiteX30" fmla="*/ 31750 w 571500"/>
                <a:gd name="connsiteY30" fmla="*/ 869950 h 914400"/>
                <a:gd name="connsiteX31" fmla="*/ 0 w 571500"/>
                <a:gd name="connsiteY31"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76250 w 571500"/>
                <a:gd name="connsiteY4" fmla="*/ 228600 h 914400"/>
                <a:gd name="connsiteX5" fmla="*/ 457200 w 571500"/>
                <a:gd name="connsiteY5" fmla="*/ 234950 h 914400"/>
                <a:gd name="connsiteX6" fmla="*/ 406400 w 571500"/>
                <a:gd name="connsiteY6" fmla="*/ 273050 h 914400"/>
                <a:gd name="connsiteX7" fmla="*/ 387350 w 571500"/>
                <a:gd name="connsiteY7" fmla="*/ 311150 h 914400"/>
                <a:gd name="connsiteX8" fmla="*/ 368300 w 571500"/>
                <a:gd name="connsiteY8" fmla="*/ 323850 h 914400"/>
                <a:gd name="connsiteX9" fmla="*/ 349250 w 571500"/>
                <a:gd name="connsiteY9" fmla="*/ 368300 h 914400"/>
                <a:gd name="connsiteX10" fmla="*/ 317500 w 571500"/>
                <a:gd name="connsiteY10" fmla="*/ 406400 h 914400"/>
                <a:gd name="connsiteX11" fmla="*/ 304800 w 571500"/>
                <a:gd name="connsiteY11" fmla="*/ 444500 h 914400"/>
                <a:gd name="connsiteX12" fmla="*/ 298450 w 571500"/>
                <a:gd name="connsiteY12" fmla="*/ 463550 h 914400"/>
                <a:gd name="connsiteX13" fmla="*/ 292100 w 571500"/>
                <a:gd name="connsiteY13" fmla="*/ 482600 h 914400"/>
                <a:gd name="connsiteX14" fmla="*/ 285750 w 571500"/>
                <a:gd name="connsiteY14" fmla="*/ 514350 h 914400"/>
                <a:gd name="connsiteX15" fmla="*/ 260350 w 571500"/>
                <a:gd name="connsiteY15" fmla="*/ 552450 h 914400"/>
                <a:gd name="connsiteX16" fmla="*/ 234950 w 571500"/>
                <a:gd name="connsiteY16" fmla="*/ 590550 h 914400"/>
                <a:gd name="connsiteX17" fmla="*/ 222250 w 571500"/>
                <a:gd name="connsiteY17" fmla="*/ 609600 h 914400"/>
                <a:gd name="connsiteX18" fmla="*/ 203200 w 571500"/>
                <a:gd name="connsiteY18" fmla="*/ 628650 h 914400"/>
                <a:gd name="connsiteX19" fmla="*/ 184150 w 571500"/>
                <a:gd name="connsiteY19" fmla="*/ 673100 h 914400"/>
                <a:gd name="connsiteX20" fmla="*/ 177800 w 571500"/>
                <a:gd name="connsiteY20" fmla="*/ 692150 h 914400"/>
                <a:gd name="connsiteX21" fmla="*/ 139700 w 571500"/>
                <a:gd name="connsiteY21" fmla="*/ 717550 h 914400"/>
                <a:gd name="connsiteX22" fmla="*/ 127000 w 571500"/>
                <a:gd name="connsiteY22" fmla="*/ 736600 h 914400"/>
                <a:gd name="connsiteX23" fmla="*/ 107950 w 571500"/>
                <a:gd name="connsiteY23" fmla="*/ 749300 h 914400"/>
                <a:gd name="connsiteX24" fmla="*/ 101600 w 571500"/>
                <a:gd name="connsiteY24" fmla="*/ 768350 h 914400"/>
                <a:gd name="connsiteX25" fmla="*/ 88900 w 571500"/>
                <a:gd name="connsiteY25" fmla="*/ 787400 h 914400"/>
                <a:gd name="connsiteX26" fmla="*/ 82550 w 571500"/>
                <a:gd name="connsiteY26" fmla="*/ 806450 h 914400"/>
                <a:gd name="connsiteX27" fmla="*/ 63500 w 571500"/>
                <a:gd name="connsiteY27" fmla="*/ 812800 h 914400"/>
                <a:gd name="connsiteX28" fmla="*/ 38100 w 571500"/>
                <a:gd name="connsiteY28" fmla="*/ 850900 h 914400"/>
                <a:gd name="connsiteX29" fmla="*/ 31750 w 571500"/>
                <a:gd name="connsiteY29" fmla="*/ 869950 h 914400"/>
                <a:gd name="connsiteX30" fmla="*/ 0 w 571500"/>
                <a:gd name="connsiteY30"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68300 w 571500"/>
                <a:gd name="connsiteY7" fmla="*/ 323850 h 914400"/>
                <a:gd name="connsiteX8" fmla="*/ 349250 w 571500"/>
                <a:gd name="connsiteY8" fmla="*/ 368300 h 914400"/>
                <a:gd name="connsiteX9" fmla="*/ 317500 w 571500"/>
                <a:gd name="connsiteY9" fmla="*/ 406400 h 914400"/>
                <a:gd name="connsiteX10" fmla="*/ 304800 w 571500"/>
                <a:gd name="connsiteY10" fmla="*/ 444500 h 914400"/>
                <a:gd name="connsiteX11" fmla="*/ 298450 w 571500"/>
                <a:gd name="connsiteY11" fmla="*/ 463550 h 914400"/>
                <a:gd name="connsiteX12" fmla="*/ 292100 w 571500"/>
                <a:gd name="connsiteY12" fmla="*/ 482600 h 914400"/>
                <a:gd name="connsiteX13" fmla="*/ 285750 w 571500"/>
                <a:gd name="connsiteY13" fmla="*/ 514350 h 914400"/>
                <a:gd name="connsiteX14" fmla="*/ 260350 w 571500"/>
                <a:gd name="connsiteY14" fmla="*/ 552450 h 914400"/>
                <a:gd name="connsiteX15" fmla="*/ 234950 w 571500"/>
                <a:gd name="connsiteY15" fmla="*/ 590550 h 914400"/>
                <a:gd name="connsiteX16" fmla="*/ 222250 w 571500"/>
                <a:gd name="connsiteY16" fmla="*/ 609600 h 914400"/>
                <a:gd name="connsiteX17" fmla="*/ 203200 w 571500"/>
                <a:gd name="connsiteY17" fmla="*/ 628650 h 914400"/>
                <a:gd name="connsiteX18" fmla="*/ 184150 w 571500"/>
                <a:gd name="connsiteY18" fmla="*/ 673100 h 914400"/>
                <a:gd name="connsiteX19" fmla="*/ 177800 w 571500"/>
                <a:gd name="connsiteY19" fmla="*/ 692150 h 914400"/>
                <a:gd name="connsiteX20" fmla="*/ 139700 w 571500"/>
                <a:gd name="connsiteY20" fmla="*/ 717550 h 914400"/>
                <a:gd name="connsiteX21" fmla="*/ 127000 w 571500"/>
                <a:gd name="connsiteY21" fmla="*/ 736600 h 914400"/>
                <a:gd name="connsiteX22" fmla="*/ 107950 w 571500"/>
                <a:gd name="connsiteY22" fmla="*/ 749300 h 914400"/>
                <a:gd name="connsiteX23" fmla="*/ 101600 w 571500"/>
                <a:gd name="connsiteY23" fmla="*/ 768350 h 914400"/>
                <a:gd name="connsiteX24" fmla="*/ 88900 w 571500"/>
                <a:gd name="connsiteY24" fmla="*/ 787400 h 914400"/>
                <a:gd name="connsiteX25" fmla="*/ 82550 w 571500"/>
                <a:gd name="connsiteY25" fmla="*/ 806450 h 914400"/>
                <a:gd name="connsiteX26" fmla="*/ 63500 w 571500"/>
                <a:gd name="connsiteY26" fmla="*/ 812800 h 914400"/>
                <a:gd name="connsiteX27" fmla="*/ 38100 w 571500"/>
                <a:gd name="connsiteY27" fmla="*/ 850900 h 914400"/>
                <a:gd name="connsiteX28" fmla="*/ 31750 w 571500"/>
                <a:gd name="connsiteY28" fmla="*/ 869950 h 914400"/>
                <a:gd name="connsiteX29" fmla="*/ 0 w 571500"/>
                <a:gd name="connsiteY29"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17500 w 571500"/>
                <a:gd name="connsiteY8" fmla="*/ 406400 h 914400"/>
                <a:gd name="connsiteX9" fmla="*/ 304800 w 571500"/>
                <a:gd name="connsiteY9" fmla="*/ 444500 h 914400"/>
                <a:gd name="connsiteX10" fmla="*/ 298450 w 571500"/>
                <a:gd name="connsiteY10" fmla="*/ 463550 h 914400"/>
                <a:gd name="connsiteX11" fmla="*/ 292100 w 571500"/>
                <a:gd name="connsiteY11" fmla="*/ 482600 h 914400"/>
                <a:gd name="connsiteX12" fmla="*/ 285750 w 571500"/>
                <a:gd name="connsiteY12" fmla="*/ 514350 h 914400"/>
                <a:gd name="connsiteX13" fmla="*/ 260350 w 571500"/>
                <a:gd name="connsiteY13" fmla="*/ 552450 h 914400"/>
                <a:gd name="connsiteX14" fmla="*/ 234950 w 571500"/>
                <a:gd name="connsiteY14" fmla="*/ 590550 h 914400"/>
                <a:gd name="connsiteX15" fmla="*/ 222250 w 571500"/>
                <a:gd name="connsiteY15" fmla="*/ 609600 h 914400"/>
                <a:gd name="connsiteX16" fmla="*/ 203200 w 571500"/>
                <a:gd name="connsiteY16" fmla="*/ 628650 h 914400"/>
                <a:gd name="connsiteX17" fmla="*/ 184150 w 571500"/>
                <a:gd name="connsiteY17" fmla="*/ 673100 h 914400"/>
                <a:gd name="connsiteX18" fmla="*/ 177800 w 571500"/>
                <a:gd name="connsiteY18" fmla="*/ 692150 h 914400"/>
                <a:gd name="connsiteX19" fmla="*/ 139700 w 571500"/>
                <a:gd name="connsiteY19" fmla="*/ 717550 h 914400"/>
                <a:gd name="connsiteX20" fmla="*/ 127000 w 571500"/>
                <a:gd name="connsiteY20" fmla="*/ 736600 h 914400"/>
                <a:gd name="connsiteX21" fmla="*/ 107950 w 571500"/>
                <a:gd name="connsiteY21" fmla="*/ 749300 h 914400"/>
                <a:gd name="connsiteX22" fmla="*/ 101600 w 571500"/>
                <a:gd name="connsiteY22" fmla="*/ 768350 h 914400"/>
                <a:gd name="connsiteX23" fmla="*/ 88900 w 571500"/>
                <a:gd name="connsiteY23" fmla="*/ 787400 h 914400"/>
                <a:gd name="connsiteX24" fmla="*/ 82550 w 571500"/>
                <a:gd name="connsiteY24" fmla="*/ 806450 h 914400"/>
                <a:gd name="connsiteX25" fmla="*/ 63500 w 571500"/>
                <a:gd name="connsiteY25" fmla="*/ 812800 h 914400"/>
                <a:gd name="connsiteX26" fmla="*/ 38100 w 571500"/>
                <a:gd name="connsiteY26" fmla="*/ 850900 h 914400"/>
                <a:gd name="connsiteX27" fmla="*/ 31750 w 571500"/>
                <a:gd name="connsiteY27" fmla="*/ 869950 h 914400"/>
                <a:gd name="connsiteX28" fmla="*/ 0 w 571500"/>
                <a:gd name="connsiteY28"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98450 w 571500"/>
                <a:gd name="connsiteY9" fmla="*/ 463550 h 914400"/>
                <a:gd name="connsiteX10" fmla="*/ 292100 w 571500"/>
                <a:gd name="connsiteY10" fmla="*/ 482600 h 914400"/>
                <a:gd name="connsiteX11" fmla="*/ 285750 w 571500"/>
                <a:gd name="connsiteY11" fmla="*/ 514350 h 914400"/>
                <a:gd name="connsiteX12" fmla="*/ 260350 w 571500"/>
                <a:gd name="connsiteY12" fmla="*/ 552450 h 914400"/>
                <a:gd name="connsiteX13" fmla="*/ 234950 w 571500"/>
                <a:gd name="connsiteY13" fmla="*/ 590550 h 914400"/>
                <a:gd name="connsiteX14" fmla="*/ 222250 w 571500"/>
                <a:gd name="connsiteY14" fmla="*/ 609600 h 914400"/>
                <a:gd name="connsiteX15" fmla="*/ 203200 w 571500"/>
                <a:gd name="connsiteY15" fmla="*/ 628650 h 914400"/>
                <a:gd name="connsiteX16" fmla="*/ 184150 w 571500"/>
                <a:gd name="connsiteY16" fmla="*/ 673100 h 914400"/>
                <a:gd name="connsiteX17" fmla="*/ 177800 w 571500"/>
                <a:gd name="connsiteY17" fmla="*/ 692150 h 914400"/>
                <a:gd name="connsiteX18" fmla="*/ 139700 w 571500"/>
                <a:gd name="connsiteY18" fmla="*/ 717550 h 914400"/>
                <a:gd name="connsiteX19" fmla="*/ 127000 w 571500"/>
                <a:gd name="connsiteY19" fmla="*/ 736600 h 914400"/>
                <a:gd name="connsiteX20" fmla="*/ 107950 w 571500"/>
                <a:gd name="connsiteY20" fmla="*/ 749300 h 914400"/>
                <a:gd name="connsiteX21" fmla="*/ 101600 w 571500"/>
                <a:gd name="connsiteY21" fmla="*/ 768350 h 914400"/>
                <a:gd name="connsiteX22" fmla="*/ 88900 w 571500"/>
                <a:gd name="connsiteY22" fmla="*/ 787400 h 914400"/>
                <a:gd name="connsiteX23" fmla="*/ 82550 w 571500"/>
                <a:gd name="connsiteY23" fmla="*/ 806450 h 914400"/>
                <a:gd name="connsiteX24" fmla="*/ 63500 w 571500"/>
                <a:gd name="connsiteY24" fmla="*/ 812800 h 914400"/>
                <a:gd name="connsiteX25" fmla="*/ 38100 w 571500"/>
                <a:gd name="connsiteY25" fmla="*/ 850900 h 914400"/>
                <a:gd name="connsiteX26" fmla="*/ 31750 w 571500"/>
                <a:gd name="connsiteY26" fmla="*/ 869950 h 914400"/>
                <a:gd name="connsiteX27" fmla="*/ 0 w 571500"/>
                <a:gd name="connsiteY27"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92100 w 571500"/>
                <a:gd name="connsiteY9" fmla="*/ 482600 h 914400"/>
                <a:gd name="connsiteX10" fmla="*/ 285750 w 571500"/>
                <a:gd name="connsiteY10" fmla="*/ 514350 h 914400"/>
                <a:gd name="connsiteX11" fmla="*/ 260350 w 571500"/>
                <a:gd name="connsiteY11" fmla="*/ 552450 h 914400"/>
                <a:gd name="connsiteX12" fmla="*/ 234950 w 571500"/>
                <a:gd name="connsiteY12" fmla="*/ 590550 h 914400"/>
                <a:gd name="connsiteX13" fmla="*/ 222250 w 571500"/>
                <a:gd name="connsiteY13" fmla="*/ 609600 h 914400"/>
                <a:gd name="connsiteX14" fmla="*/ 203200 w 571500"/>
                <a:gd name="connsiteY14" fmla="*/ 628650 h 914400"/>
                <a:gd name="connsiteX15" fmla="*/ 184150 w 571500"/>
                <a:gd name="connsiteY15" fmla="*/ 673100 h 914400"/>
                <a:gd name="connsiteX16" fmla="*/ 177800 w 571500"/>
                <a:gd name="connsiteY16" fmla="*/ 692150 h 914400"/>
                <a:gd name="connsiteX17" fmla="*/ 139700 w 571500"/>
                <a:gd name="connsiteY17" fmla="*/ 717550 h 914400"/>
                <a:gd name="connsiteX18" fmla="*/ 127000 w 571500"/>
                <a:gd name="connsiteY18" fmla="*/ 736600 h 914400"/>
                <a:gd name="connsiteX19" fmla="*/ 107950 w 571500"/>
                <a:gd name="connsiteY19" fmla="*/ 749300 h 914400"/>
                <a:gd name="connsiteX20" fmla="*/ 101600 w 571500"/>
                <a:gd name="connsiteY20" fmla="*/ 768350 h 914400"/>
                <a:gd name="connsiteX21" fmla="*/ 88900 w 571500"/>
                <a:gd name="connsiteY21" fmla="*/ 787400 h 914400"/>
                <a:gd name="connsiteX22" fmla="*/ 82550 w 571500"/>
                <a:gd name="connsiteY22" fmla="*/ 806450 h 914400"/>
                <a:gd name="connsiteX23" fmla="*/ 63500 w 571500"/>
                <a:gd name="connsiteY23" fmla="*/ 812800 h 914400"/>
                <a:gd name="connsiteX24" fmla="*/ 38100 w 571500"/>
                <a:gd name="connsiteY24" fmla="*/ 850900 h 914400"/>
                <a:gd name="connsiteX25" fmla="*/ 31750 w 571500"/>
                <a:gd name="connsiteY25" fmla="*/ 869950 h 914400"/>
                <a:gd name="connsiteX26" fmla="*/ 0 w 571500"/>
                <a:gd name="connsiteY26"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85750 w 571500"/>
                <a:gd name="connsiteY9" fmla="*/ 514350 h 914400"/>
                <a:gd name="connsiteX10" fmla="*/ 260350 w 571500"/>
                <a:gd name="connsiteY10" fmla="*/ 552450 h 914400"/>
                <a:gd name="connsiteX11" fmla="*/ 234950 w 571500"/>
                <a:gd name="connsiteY11" fmla="*/ 590550 h 914400"/>
                <a:gd name="connsiteX12" fmla="*/ 222250 w 571500"/>
                <a:gd name="connsiteY12" fmla="*/ 609600 h 914400"/>
                <a:gd name="connsiteX13" fmla="*/ 203200 w 571500"/>
                <a:gd name="connsiteY13" fmla="*/ 628650 h 914400"/>
                <a:gd name="connsiteX14" fmla="*/ 184150 w 571500"/>
                <a:gd name="connsiteY14" fmla="*/ 673100 h 914400"/>
                <a:gd name="connsiteX15" fmla="*/ 177800 w 571500"/>
                <a:gd name="connsiteY15" fmla="*/ 692150 h 914400"/>
                <a:gd name="connsiteX16" fmla="*/ 139700 w 571500"/>
                <a:gd name="connsiteY16" fmla="*/ 717550 h 914400"/>
                <a:gd name="connsiteX17" fmla="*/ 127000 w 571500"/>
                <a:gd name="connsiteY17" fmla="*/ 736600 h 914400"/>
                <a:gd name="connsiteX18" fmla="*/ 107950 w 571500"/>
                <a:gd name="connsiteY18" fmla="*/ 749300 h 914400"/>
                <a:gd name="connsiteX19" fmla="*/ 101600 w 571500"/>
                <a:gd name="connsiteY19" fmla="*/ 768350 h 914400"/>
                <a:gd name="connsiteX20" fmla="*/ 88900 w 571500"/>
                <a:gd name="connsiteY20" fmla="*/ 787400 h 914400"/>
                <a:gd name="connsiteX21" fmla="*/ 82550 w 571500"/>
                <a:gd name="connsiteY21" fmla="*/ 806450 h 914400"/>
                <a:gd name="connsiteX22" fmla="*/ 63500 w 571500"/>
                <a:gd name="connsiteY22" fmla="*/ 812800 h 914400"/>
                <a:gd name="connsiteX23" fmla="*/ 38100 w 571500"/>
                <a:gd name="connsiteY23" fmla="*/ 850900 h 914400"/>
                <a:gd name="connsiteX24" fmla="*/ 31750 w 571500"/>
                <a:gd name="connsiteY24" fmla="*/ 869950 h 914400"/>
                <a:gd name="connsiteX25" fmla="*/ 0 w 571500"/>
                <a:gd name="connsiteY25"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34950 w 571500"/>
                <a:gd name="connsiteY10" fmla="*/ 590550 h 914400"/>
                <a:gd name="connsiteX11" fmla="*/ 222250 w 571500"/>
                <a:gd name="connsiteY11" fmla="*/ 609600 h 914400"/>
                <a:gd name="connsiteX12" fmla="*/ 203200 w 571500"/>
                <a:gd name="connsiteY12" fmla="*/ 628650 h 914400"/>
                <a:gd name="connsiteX13" fmla="*/ 184150 w 571500"/>
                <a:gd name="connsiteY13" fmla="*/ 673100 h 914400"/>
                <a:gd name="connsiteX14" fmla="*/ 177800 w 571500"/>
                <a:gd name="connsiteY14" fmla="*/ 692150 h 914400"/>
                <a:gd name="connsiteX15" fmla="*/ 139700 w 571500"/>
                <a:gd name="connsiteY15" fmla="*/ 717550 h 914400"/>
                <a:gd name="connsiteX16" fmla="*/ 127000 w 571500"/>
                <a:gd name="connsiteY16" fmla="*/ 736600 h 914400"/>
                <a:gd name="connsiteX17" fmla="*/ 107950 w 571500"/>
                <a:gd name="connsiteY17" fmla="*/ 749300 h 914400"/>
                <a:gd name="connsiteX18" fmla="*/ 101600 w 571500"/>
                <a:gd name="connsiteY18" fmla="*/ 768350 h 914400"/>
                <a:gd name="connsiteX19" fmla="*/ 88900 w 571500"/>
                <a:gd name="connsiteY19" fmla="*/ 787400 h 914400"/>
                <a:gd name="connsiteX20" fmla="*/ 82550 w 571500"/>
                <a:gd name="connsiteY20" fmla="*/ 806450 h 914400"/>
                <a:gd name="connsiteX21" fmla="*/ 63500 w 571500"/>
                <a:gd name="connsiteY21" fmla="*/ 812800 h 914400"/>
                <a:gd name="connsiteX22" fmla="*/ 38100 w 571500"/>
                <a:gd name="connsiteY22" fmla="*/ 850900 h 914400"/>
                <a:gd name="connsiteX23" fmla="*/ 31750 w 571500"/>
                <a:gd name="connsiteY23" fmla="*/ 869950 h 914400"/>
                <a:gd name="connsiteX24" fmla="*/ 0 w 571500"/>
                <a:gd name="connsiteY24"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34950 w 571500"/>
                <a:gd name="connsiteY10" fmla="*/ 590550 h 914400"/>
                <a:gd name="connsiteX11" fmla="*/ 203200 w 571500"/>
                <a:gd name="connsiteY11" fmla="*/ 628650 h 914400"/>
                <a:gd name="connsiteX12" fmla="*/ 184150 w 571500"/>
                <a:gd name="connsiteY12" fmla="*/ 673100 h 914400"/>
                <a:gd name="connsiteX13" fmla="*/ 177800 w 571500"/>
                <a:gd name="connsiteY13" fmla="*/ 692150 h 914400"/>
                <a:gd name="connsiteX14" fmla="*/ 139700 w 571500"/>
                <a:gd name="connsiteY14" fmla="*/ 717550 h 914400"/>
                <a:gd name="connsiteX15" fmla="*/ 127000 w 571500"/>
                <a:gd name="connsiteY15" fmla="*/ 736600 h 914400"/>
                <a:gd name="connsiteX16" fmla="*/ 107950 w 571500"/>
                <a:gd name="connsiteY16" fmla="*/ 749300 h 914400"/>
                <a:gd name="connsiteX17" fmla="*/ 101600 w 571500"/>
                <a:gd name="connsiteY17" fmla="*/ 768350 h 914400"/>
                <a:gd name="connsiteX18" fmla="*/ 88900 w 571500"/>
                <a:gd name="connsiteY18" fmla="*/ 787400 h 914400"/>
                <a:gd name="connsiteX19" fmla="*/ 82550 w 571500"/>
                <a:gd name="connsiteY19" fmla="*/ 806450 h 914400"/>
                <a:gd name="connsiteX20" fmla="*/ 63500 w 571500"/>
                <a:gd name="connsiteY20" fmla="*/ 812800 h 914400"/>
                <a:gd name="connsiteX21" fmla="*/ 38100 w 571500"/>
                <a:gd name="connsiteY21" fmla="*/ 850900 h 914400"/>
                <a:gd name="connsiteX22" fmla="*/ 31750 w 571500"/>
                <a:gd name="connsiteY22" fmla="*/ 869950 h 914400"/>
                <a:gd name="connsiteX23" fmla="*/ 0 w 571500"/>
                <a:gd name="connsiteY23"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84150 w 571500"/>
                <a:gd name="connsiteY11" fmla="*/ 673100 h 914400"/>
                <a:gd name="connsiteX12" fmla="*/ 177800 w 571500"/>
                <a:gd name="connsiteY12" fmla="*/ 692150 h 914400"/>
                <a:gd name="connsiteX13" fmla="*/ 139700 w 571500"/>
                <a:gd name="connsiteY13" fmla="*/ 717550 h 914400"/>
                <a:gd name="connsiteX14" fmla="*/ 127000 w 571500"/>
                <a:gd name="connsiteY14" fmla="*/ 736600 h 914400"/>
                <a:gd name="connsiteX15" fmla="*/ 107950 w 571500"/>
                <a:gd name="connsiteY15" fmla="*/ 749300 h 914400"/>
                <a:gd name="connsiteX16" fmla="*/ 101600 w 571500"/>
                <a:gd name="connsiteY16" fmla="*/ 768350 h 914400"/>
                <a:gd name="connsiteX17" fmla="*/ 88900 w 571500"/>
                <a:gd name="connsiteY17" fmla="*/ 787400 h 914400"/>
                <a:gd name="connsiteX18" fmla="*/ 82550 w 571500"/>
                <a:gd name="connsiteY18" fmla="*/ 806450 h 914400"/>
                <a:gd name="connsiteX19" fmla="*/ 63500 w 571500"/>
                <a:gd name="connsiteY19" fmla="*/ 812800 h 914400"/>
                <a:gd name="connsiteX20" fmla="*/ 38100 w 571500"/>
                <a:gd name="connsiteY20" fmla="*/ 850900 h 914400"/>
                <a:gd name="connsiteX21" fmla="*/ 31750 w 571500"/>
                <a:gd name="connsiteY21" fmla="*/ 869950 h 914400"/>
                <a:gd name="connsiteX22" fmla="*/ 0 w 571500"/>
                <a:gd name="connsiteY22"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39700 w 571500"/>
                <a:gd name="connsiteY12" fmla="*/ 717550 h 914400"/>
                <a:gd name="connsiteX13" fmla="*/ 127000 w 571500"/>
                <a:gd name="connsiteY13" fmla="*/ 736600 h 914400"/>
                <a:gd name="connsiteX14" fmla="*/ 107950 w 571500"/>
                <a:gd name="connsiteY14" fmla="*/ 749300 h 914400"/>
                <a:gd name="connsiteX15" fmla="*/ 101600 w 571500"/>
                <a:gd name="connsiteY15" fmla="*/ 768350 h 914400"/>
                <a:gd name="connsiteX16" fmla="*/ 88900 w 571500"/>
                <a:gd name="connsiteY16" fmla="*/ 787400 h 914400"/>
                <a:gd name="connsiteX17" fmla="*/ 82550 w 571500"/>
                <a:gd name="connsiteY17" fmla="*/ 806450 h 914400"/>
                <a:gd name="connsiteX18" fmla="*/ 63500 w 571500"/>
                <a:gd name="connsiteY18" fmla="*/ 812800 h 914400"/>
                <a:gd name="connsiteX19" fmla="*/ 38100 w 571500"/>
                <a:gd name="connsiteY19" fmla="*/ 850900 h 914400"/>
                <a:gd name="connsiteX20" fmla="*/ 31750 w 571500"/>
                <a:gd name="connsiteY20" fmla="*/ 869950 h 914400"/>
                <a:gd name="connsiteX21" fmla="*/ 0 w 571500"/>
                <a:gd name="connsiteY21"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39700 w 571500"/>
                <a:gd name="connsiteY12" fmla="*/ 717550 h 914400"/>
                <a:gd name="connsiteX13" fmla="*/ 107950 w 571500"/>
                <a:gd name="connsiteY13" fmla="*/ 749300 h 914400"/>
                <a:gd name="connsiteX14" fmla="*/ 101600 w 571500"/>
                <a:gd name="connsiteY14" fmla="*/ 768350 h 914400"/>
                <a:gd name="connsiteX15" fmla="*/ 88900 w 571500"/>
                <a:gd name="connsiteY15" fmla="*/ 787400 h 914400"/>
                <a:gd name="connsiteX16" fmla="*/ 82550 w 571500"/>
                <a:gd name="connsiteY16" fmla="*/ 806450 h 914400"/>
                <a:gd name="connsiteX17" fmla="*/ 63500 w 571500"/>
                <a:gd name="connsiteY17" fmla="*/ 812800 h 914400"/>
                <a:gd name="connsiteX18" fmla="*/ 38100 w 571500"/>
                <a:gd name="connsiteY18" fmla="*/ 850900 h 914400"/>
                <a:gd name="connsiteX19" fmla="*/ 31750 w 571500"/>
                <a:gd name="connsiteY19" fmla="*/ 869950 h 914400"/>
                <a:gd name="connsiteX20" fmla="*/ 0 w 571500"/>
                <a:gd name="connsiteY20"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07950 w 571500"/>
                <a:gd name="connsiteY12" fmla="*/ 749300 h 914400"/>
                <a:gd name="connsiteX13" fmla="*/ 101600 w 571500"/>
                <a:gd name="connsiteY13" fmla="*/ 768350 h 914400"/>
                <a:gd name="connsiteX14" fmla="*/ 88900 w 571500"/>
                <a:gd name="connsiteY14" fmla="*/ 787400 h 914400"/>
                <a:gd name="connsiteX15" fmla="*/ 82550 w 571500"/>
                <a:gd name="connsiteY15" fmla="*/ 806450 h 914400"/>
                <a:gd name="connsiteX16" fmla="*/ 63500 w 571500"/>
                <a:gd name="connsiteY16" fmla="*/ 812800 h 914400"/>
                <a:gd name="connsiteX17" fmla="*/ 38100 w 571500"/>
                <a:gd name="connsiteY17" fmla="*/ 850900 h 914400"/>
                <a:gd name="connsiteX18" fmla="*/ 31750 w 571500"/>
                <a:gd name="connsiteY18" fmla="*/ 869950 h 914400"/>
                <a:gd name="connsiteX19" fmla="*/ 0 w 571500"/>
                <a:gd name="connsiteY19"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07950 w 571500"/>
                <a:gd name="connsiteY12" fmla="*/ 749300 h 914400"/>
                <a:gd name="connsiteX13" fmla="*/ 101600 w 571500"/>
                <a:gd name="connsiteY13" fmla="*/ 768350 h 914400"/>
                <a:gd name="connsiteX14" fmla="*/ 82550 w 571500"/>
                <a:gd name="connsiteY14" fmla="*/ 806450 h 914400"/>
                <a:gd name="connsiteX15" fmla="*/ 63500 w 571500"/>
                <a:gd name="connsiteY15" fmla="*/ 812800 h 914400"/>
                <a:gd name="connsiteX16" fmla="*/ 38100 w 571500"/>
                <a:gd name="connsiteY16" fmla="*/ 850900 h 914400"/>
                <a:gd name="connsiteX17" fmla="*/ 31750 w 571500"/>
                <a:gd name="connsiteY17" fmla="*/ 869950 h 914400"/>
                <a:gd name="connsiteX18" fmla="*/ 0 w 571500"/>
                <a:gd name="connsiteY18"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07950 w 571500"/>
                <a:gd name="connsiteY12" fmla="*/ 749300 h 914400"/>
                <a:gd name="connsiteX13" fmla="*/ 82550 w 571500"/>
                <a:gd name="connsiteY13" fmla="*/ 806450 h 914400"/>
                <a:gd name="connsiteX14" fmla="*/ 63500 w 571500"/>
                <a:gd name="connsiteY14" fmla="*/ 812800 h 914400"/>
                <a:gd name="connsiteX15" fmla="*/ 38100 w 571500"/>
                <a:gd name="connsiteY15" fmla="*/ 850900 h 914400"/>
                <a:gd name="connsiteX16" fmla="*/ 31750 w 571500"/>
                <a:gd name="connsiteY16" fmla="*/ 869950 h 914400"/>
                <a:gd name="connsiteX17" fmla="*/ 0 w 571500"/>
                <a:gd name="connsiteY17"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07950 w 571500"/>
                <a:gd name="connsiteY12" fmla="*/ 749300 h 914400"/>
                <a:gd name="connsiteX13" fmla="*/ 82550 w 571500"/>
                <a:gd name="connsiteY13" fmla="*/ 806450 h 914400"/>
                <a:gd name="connsiteX14" fmla="*/ 38100 w 571500"/>
                <a:gd name="connsiteY14" fmla="*/ 850900 h 914400"/>
                <a:gd name="connsiteX15" fmla="*/ 31750 w 571500"/>
                <a:gd name="connsiteY15" fmla="*/ 869950 h 914400"/>
                <a:gd name="connsiteX16" fmla="*/ 0 w 571500"/>
                <a:gd name="connsiteY16"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07950 w 571500"/>
                <a:gd name="connsiteY12" fmla="*/ 749300 h 914400"/>
                <a:gd name="connsiteX13" fmla="*/ 82550 w 571500"/>
                <a:gd name="connsiteY13" fmla="*/ 806450 h 914400"/>
                <a:gd name="connsiteX14" fmla="*/ 31750 w 571500"/>
                <a:gd name="connsiteY14" fmla="*/ 869950 h 914400"/>
                <a:gd name="connsiteX15" fmla="*/ 0 w 571500"/>
                <a:gd name="connsiteY15"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87350 w 571500"/>
                <a:gd name="connsiteY6" fmla="*/ 31115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07950 w 571500"/>
                <a:gd name="connsiteY12" fmla="*/ 749300 h 914400"/>
                <a:gd name="connsiteX13" fmla="*/ 82550 w 571500"/>
                <a:gd name="connsiteY13" fmla="*/ 806450 h 914400"/>
                <a:gd name="connsiteX14" fmla="*/ 0 w 571500"/>
                <a:gd name="connsiteY14"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55600 w 571500"/>
                <a:gd name="connsiteY6" fmla="*/ 31750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07950 w 571500"/>
                <a:gd name="connsiteY12" fmla="*/ 749300 h 914400"/>
                <a:gd name="connsiteX13" fmla="*/ 82550 w 571500"/>
                <a:gd name="connsiteY13" fmla="*/ 806450 h 914400"/>
                <a:gd name="connsiteX14" fmla="*/ 0 w 571500"/>
                <a:gd name="connsiteY14" fmla="*/ 914400 h 914400"/>
                <a:gd name="connsiteX0" fmla="*/ 571500 w 571500"/>
                <a:gd name="connsiteY0" fmla="*/ 0 h 914400"/>
                <a:gd name="connsiteX1" fmla="*/ 558800 w 571500"/>
                <a:gd name="connsiteY1" fmla="*/ 63500 h 914400"/>
                <a:gd name="connsiteX2" fmla="*/ 546100 w 571500"/>
                <a:gd name="connsiteY2" fmla="*/ 107950 h 914400"/>
                <a:gd name="connsiteX3" fmla="*/ 508000 w 571500"/>
                <a:gd name="connsiteY3" fmla="*/ 171450 h 914400"/>
                <a:gd name="connsiteX4" fmla="*/ 457200 w 571500"/>
                <a:gd name="connsiteY4" fmla="*/ 234950 h 914400"/>
                <a:gd name="connsiteX5" fmla="*/ 406400 w 571500"/>
                <a:gd name="connsiteY5" fmla="*/ 273050 h 914400"/>
                <a:gd name="connsiteX6" fmla="*/ 355600 w 571500"/>
                <a:gd name="connsiteY6" fmla="*/ 317500 h 914400"/>
                <a:gd name="connsiteX7" fmla="*/ 349250 w 571500"/>
                <a:gd name="connsiteY7" fmla="*/ 368300 h 914400"/>
                <a:gd name="connsiteX8" fmla="*/ 304800 w 571500"/>
                <a:gd name="connsiteY8" fmla="*/ 444500 h 914400"/>
                <a:gd name="connsiteX9" fmla="*/ 260350 w 571500"/>
                <a:gd name="connsiteY9" fmla="*/ 552450 h 914400"/>
                <a:gd name="connsiteX10" fmla="*/ 203200 w 571500"/>
                <a:gd name="connsiteY10" fmla="*/ 628650 h 914400"/>
                <a:gd name="connsiteX11" fmla="*/ 177800 w 571500"/>
                <a:gd name="connsiteY11" fmla="*/ 692150 h 914400"/>
                <a:gd name="connsiteX12" fmla="*/ 127000 w 571500"/>
                <a:gd name="connsiteY12" fmla="*/ 749300 h 914400"/>
                <a:gd name="connsiteX13" fmla="*/ 82550 w 571500"/>
                <a:gd name="connsiteY13" fmla="*/ 806450 h 914400"/>
                <a:gd name="connsiteX14" fmla="*/ 0 w 571500"/>
                <a:gd name="connsiteY14" fmla="*/ 91440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71500" h="914400">
                  <a:moveTo>
                    <a:pt x="571500" y="0"/>
                  </a:moveTo>
                  <a:cubicBezTo>
                    <a:pt x="567267" y="21167"/>
                    <a:pt x="565626" y="43022"/>
                    <a:pt x="558800" y="63500"/>
                  </a:cubicBezTo>
                  <a:cubicBezTo>
                    <a:pt x="543575" y="109175"/>
                    <a:pt x="554567" y="89958"/>
                    <a:pt x="546100" y="107950"/>
                  </a:cubicBezTo>
                  <a:cubicBezTo>
                    <a:pt x="537633" y="125942"/>
                    <a:pt x="522817" y="150283"/>
                    <a:pt x="508000" y="171450"/>
                  </a:cubicBezTo>
                  <a:cubicBezTo>
                    <a:pt x="493183" y="192617"/>
                    <a:pt x="474133" y="218017"/>
                    <a:pt x="457200" y="234950"/>
                  </a:cubicBezTo>
                  <a:cubicBezTo>
                    <a:pt x="445558" y="242358"/>
                    <a:pt x="418042" y="260350"/>
                    <a:pt x="406400" y="273050"/>
                  </a:cubicBezTo>
                  <a:cubicBezTo>
                    <a:pt x="401235" y="288544"/>
                    <a:pt x="365125" y="301625"/>
                    <a:pt x="355600" y="317500"/>
                  </a:cubicBezTo>
                  <a:cubicBezTo>
                    <a:pt x="346075" y="333375"/>
                    <a:pt x="357717" y="347133"/>
                    <a:pt x="349250" y="368300"/>
                  </a:cubicBezTo>
                  <a:cubicBezTo>
                    <a:pt x="340783" y="389467"/>
                    <a:pt x="319617" y="413808"/>
                    <a:pt x="304800" y="444500"/>
                  </a:cubicBezTo>
                  <a:cubicBezTo>
                    <a:pt x="289983" y="475192"/>
                    <a:pt x="271992" y="528108"/>
                    <a:pt x="260350" y="552450"/>
                  </a:cubicBezTo>
                  <a:cubicBezTo>
                    <a:pt x="243417" y="583142"/>
                    <a:pt x="215900" y="608542"/>
                    <a:pt x="203200" y="628650"/>
                  </a:cubicBezTo>
                  <a:cubicBezTo>
                    <a:pt x="189442" y="651933"/>
                    <a:pt x="190500" y="672042"/>
                    <a:pt x="177800" y="692150"/>
                  </a:cubicBezTo>
                  <a:cubicBezTo>
                    <a:pt x="165100" y="712258"/>
                    <a:pt x="142875" y="730250"/>
                    <a:pt x="127000" y="749300"/>
                  </a:cubicBezTo>
                  <a:cubicBezTo>
                    <a:pt x="111125" y="768350"/>
                    <a:pt x="103717" y="778933"/>
                    <a:pt x="82550" y="806450"/>
                  </a:cubicBezTo>
                  <a:lnTo>
                    <a:pt x="0" y="914400"/>
                  </a:lnTo>
                </a:path>
              </a:pathLst>
            </a:custGeom>
            <a:ln w="12700">
              <a:solidFill>
                <a:srgbClr val="FF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22" name="Group 21"/>
          <p:cNvGrpSpPr/>
          <p:nvPr/>
        </p:nvGrpSpPr>
        <p:grpSpPr>
          <a:xfrm>
            <a:off x="2573867" y="2850782"/>
            <a:ext cx="1178983" cy="2064118"/>
            <a:chOff x="2573867" y="2850782"/>
            <a:chExt cx="1178983" cy="2064118"/>
          </a:xfrm>
        </p:grpSpPr>
        <p:sp>
          <p:nvSpPr>
            <p:cNvPr id="19" name="Freeform 18"/>
            <p:cNvSpPr/>
            <p:nvPr/>
          </p:nvSpPr>
          <p:spPr>
            <a:xfrm>
              <a:off x="3365500" y="2850782"/>
              <a:ext cx="387350" cy="571867"/>
            </a:xfrm>
            <a:custGeom>
              <a:avLst/>
              <a:gdLst>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90500 w 387350"/>
                <a:gd name="connsiteY5" fmla="*/ 57150 h 596900"/>
                <a:gd name="connsiteX6" fmla="*/ 177800 w 387350"/>
                <a:gd name="connsiteY6" fmla="*/ 127000 h 596900"/>
                <a:gd name="connsiteX7" fmla="*/ 165100 w 387350"/>
                <a:gd name="connsiteY7" fmla="*/ 146050 h 596900"/>
                <a:gd name="connsiteX8" fmla="*/ 158750 w 387350"/>
                <a:gd name="connsiteY8" fmla="*/ 165100 h 596900"/>
                <a:gd name="connsiteX9" fmla="*/ 146050 w 387350"/>
                <a:gd name="connsiteY9" fmla="*/ 184150 h 596900"/>
                <a:gd name="connsiteX10" fmla="*/ 133350 w 387350"/>
                <a:gd name="connsiteY10" fmla="*/ 228600 h 596900"/>
                <a:gd name="connsiteX11" fmla="*/ 114300 w 387350"/>
                <a:gd name="connsiteY11" fmla="*/ 323850 h 596900"/>
                <a:gd name="connsiteX12" fmla="*/ 120650 w 387350"/>
                <a:gd name="connsiteY12" fmla="*/ 387350 h 596900"/>
                <a:gd name="connsiteX13" fmla="*/ 127000 w 387350"/>
                <a:gd name="connsiteY13" fmla="*/ 406400 h 596900"/>
                <a:gd name="connsiteX14" fmla="*/ 146050 w 387350"/>
                <a:gd name="connsiteY14" fmla="*/ 412750 h 596900"/>
                <a:gd name="connsiteX15" fmla="*/ 158750 w 387350"/>
                <a:gd name="connsiteY15" fmla="*/ 450850 h 596900"/>
                <a:gd name="connsiteX16" fmla="*/ 146050 w 387350"/>
                <a:gd name="connsiteY16" fmla="*/ 495300 h 596900"/>
                <a:gd name="connsiteX17" fmla="*/ 88900 w 387350"/>
                <a:gd name="connsiteY17" fmla="*/ 527050 h 596900"/>
                <a:gd name="connsiteX18" fmla="*/ 50800 w 387350"/>
                <a:gd name="connsiteY18" fmla="*/ 552450 h 596900"/>
                <a:gd name="connsiteX19" fmla="*/ 12700 w 387350"/>
                <a:gd name="connsiteY19" fmla="*/ 571500 h 596900"/>
                <a:gd name="connsiteX20" fmla="*/ 0 w 387350"/>
                <a:gd name="connsiteY20" fmla="*/ 596900 h 596900"/>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90500 w 387350"/>
                <a:gd name="connsiteY5" fmla="*/ 57150 h 596900"/>
                <a:gd name="connsiteX6" fmla="*/ 177800 w 387350"/>
                <a:gd name="connsiteY6" fmla="*/ 127000 h 596900"/>
                <a:gd name="connsiteX7" fmla="*/ 165100 w 387350"/>
                <a:gd name="connsiteY7" fmla="*/ 146050 h 596900"/>
                <a:gd name="connsiteX8" fmla="*/ 158750 w 387350"/>
                <a:gd name="connsiteY8" fmla="*/ 165100 h 596900"/>
                <a:gd name="connsiteX9" fmla="*/ 146050 w 387350"/>
                <a:gd name="connsiteY9" fmla="*/ 184150 h 596900"/>
                <a:gd name="connsiteX10" fmla="*/ 133350 w 387350"/>
                <a:gd name="connsiteY10" fmla="*/ 228600 h 596900"/>
                <a:gd name="connsiteX11" fmla="*/ 114300 w 387350"/>
                <a:gd name="connsiteY11" fmla="*/ 323850 h 596900"/>
                <a:gd name="connsiteX12" fmla="*/ 120650 w 387350"/>
                <a:gd name="connsiteY12" fmla="*/ 387350 h 596900"/>
                <a:gd name="connsiteX13" fmla="*/ 127000 w 387350"/>
                <a:gd name="connsiteY13" fmla="*/ 406400 h 596900"/>
                <a:gd name="connsiteX14" fmla="*/ 146050 w 387350"/>
                <a:gd name="connsiteY14" fmla="*/ 412750 h 596900"/>
                <a:gd name="connsiteX15" fmla="*/ 158750 w 387350"/>
                <a:gd name="connsiteY15" fmla="*/ 450850 h 596900"/>
                <a:gd name="connsiteX16" fmla="*/ 146050 w 387350"/>
                <a:gd name="connsiteY16" fmla="*/ 495300 h 596900"/>
                <a:gd name="connsiteX17" fmla="*/ 88900 w 387350"/>
                <a:gd name="connsiteY17" fmla="*/ 527050 h 596900"/>
                <a:gd name="connsiteX18" fmla="*/ 50800 w 387350"/>
                <a:gd name="connsiteY18" fmla="*/ 552450 h 596900"/>
                <a:gd name="connsiteX19" fmla="*/ 0 w 387350"/>
                <a:gd name="connsiteY19" fmla="*/ 596900 h 596900"/>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90500 w 387350"/>
                <a:gd name="connsiteY5" fmla="*/ 57150 h 596900"/>
                <a:gd name="connsiteX6" fmla="*/ 177800 w 387350"/>
                <a:gd name="connsiteY6" fmla="*/ 127000 h 596900"/>
                <a:gd name="connsiteX7" fmla="*/ 165100 w 387350"/>
                <a:gd name="connsiteY7" fmla="*/ 146050 h 596900"/>
                <a:gd name="connsiteX8" fmla="*/ 158750 w 387350"/>
                <a:gd name="connsiteY8" fmla="*/ 165100 h 596900"/>
                <a:gd name="connsiteX9" fmla="*/ 146050 w 387350"/>
                <a:gd name="connsiteY9" fmla="*/ 184150 h 596900"/>
                <a:gd name="connsiteX10" fmla="*/ 133350 w 387350"/>
                <a:gd name="connsiteY10" fmla="*/ 228600 h 596900"/>
                <a:gd name="connsiteX11" fmla="*/ 114300 w 387350"/>
                <a:gd name="connsiteY11" fmla="*/ 323850 h 596900"/>
                <a:gd name="connsiteX12" fmla="*/ 120650 w 387350"/>
                <a:gd name="connsiteY12" fmla="*/ 387350 h 596900"/>
                <a:gd name="connsiteX13" fmla="*/ 127000 w 387350"/>
                <a:gd name="connsiteY13" fmla="*/ 406400 h 596900"/>
                <a:gd name="connsiteX14" fmla="*/ 146050 w 387350"/>
                <a:gd name="connsiteY14" fmla="*/ 412750 h 596900"/>
                <a:gd name="connsiteX15" fmla="*/ 158750 w 387350"/>
                <a:gd name="connsiteY15" fmla="*/ 450850 h 596900"/>
                <a:gd name="connsiteX16" fmla="*/ 146050 w 387350"/>
                <a:gd name="connsiteY16" fmla="*/ 495300 h 596900"/>
                <a:gd name="connsiteX17" fmla="*/ 50800 w 387350"/>
                <a:gd name="connsiteY17" fmla="*/ 552450 h 596900"/>
                <a:gd name="connsiteX18" fmla="*/ 0 w 387350"/>
                <a:gd name="connsiteY18" fmla="*/ 596900 h 596900"/>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90500 w 387350"/>
                <a:gd name="connsiteY5" fmla="*/ 57150 h 596900"/>
                <a:gd name="connsiteX6" fmla="*/ 177800 w 387350"/>
                <a:gd name="connsiteY6" fmla="*/ 127000 h 596900"/>
                <a:gd name="connsiteX7" fmla="*/ 165100 w 387350"/>
                <a:gd name="connsiteY7" fmla="*/ 146050 h 596900"/>
                <a:gd name="connsiteX8" fmla="*/ 158750 w 387350"/>
                <a:gd name="connsiteY8" fmla="*/ 165100 h 596900"/>
                <a:gd name="connsiteX9" fmla="*/ 146050 w 387350"/>
                <a:gd name="connsiteY9" fmla="*/ 184150 h 596900"/>
                <a:gd name="connsiteX10" fmla="*/ 133350 w 387350"/>
                <a:gd name="connsiteY10" fmla="*/ 228600 h 596900"/>
                <a:gd name="connsiteX11" fmla="*/ 114300 w 387350"/>
                <a:gd name="connsiteY11" fmla="*/ 323850 h 596900"/>
                <a:gd name="connsiteX12" fmla="*/ 120650 w 387350"/>
                <a:gd name="connsiteY12" fmla="*/ 387350 h 596900"/>
                <a:gd name="connsiteX13" fmla="*/ 127000 w 387350"/>
                <a:gd name="connsiteY13" fmla="*/ 406400 h 596900"/>
                <a:gd name="connsiteX14" fmla="*/ 146050 w 387350"/>
                <a:gd name="connsiteY14" fmla="*/ 412750 h 596900"/>
                <a:gd name="connsiteX15" fmla="*/ 146050 w 387350"/>
                <a:gd name="connsiteY15" fmla="*/ 495300 h 596900"/>
                <a:gd name="connsiteX16" fmla="*/ 50800 w 387350"/>
                <a:gd name="connsiteY16" fmla="*/ 552450 h 596900"/>
                <a:gd name="connsiteX17" fmla="*/ 0 w 387350"/>
                <a:gd name="connsiteY17" fmla="*/ 596900 h 596900"/>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90500 w 387350"/>
                <a:gd name="connsiteY5" fmla="*/ 57150 h 596900"/>
                <a:gd name="connsiteX6" fmla="*/ 177800 w 387350"/>
                <a:gd name="connsiteY6" fmla="*/ 127000 h 596900"/>
                <a:gd name="connsiteX7" fmla="*/ 165100 w 387350"/>
                <a:gd name="connsiteY7" fmla="*/ 146050 h 596900"/>
                <a:gd name="connsiteX8" fmla="*/ 158750 w 387350"/>
                <a:gd name="connsiteY8" fmla="*/ 165100 h 596900"/>
                <a:gd name="connsiteX9" fmla="*/ 146050 w 387350"/>
                <a:gd name="connsiteY9" fmla="*/ 184150 h 596900"/>
                <a:gd name="connsiteX10" fmla="*/ 133350 w 387350"/>
                <a:gd name="connsiteY10" fmla="*/ 228600 h 596900"/>
                <a:gd name="connsiteX11" fmla="*/ 114300 w 387350"/>
                <a:gd name="connsiteY11" fmla="*/ 323850 h 596900"/>
                <a:gd name="connsiteX12" fmla="*/ 120650 w 387350"/>
                <a:gd name="connsiteY12" fmla="*/ 387350 h 596900"/>
                <a:gd name="connsiteX13" fmla="*/ 146050 w 387350"/>
                <a:gd name="connsiteY13" fmla="*/ 412750 h 596900"/>
                <a:gd name="connsiteX14" fmla="*/ 146050 w 387350"/>
                <a:gd name="connsiteY14" fmla="*/ 495300 h 596900"/>
                <a:gd name="connsiteX15" fmla="*/ 50800 w 387350"/>
                <a:gd name="connsiteY15" fmla="*/ 552450 h 596900"/>
                <a:gd name="connsiteX16" fmla="*/ 0 w 387350"/>
                <a:gd name="connsiteY16" fmla="*/ 596900 h 596900"/>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90500 w 387350"/>
                <a:gd name="connsiteY5" fmla="*/ 57150 h 596900"/>
                <a:gd name="connsiteX6" fmla="*/ 177800 w 387350"/>
                <a:gd name="connsiteY6" fmla="*/ 127000 h 596900"/>
                <a:gd name="connsiteX7" fmla="*/ 165100 w 387350"/>
                <a:gd name="connsiteY7" fmla="*/ 146050 h 596900"/>
                <a:gd name="connsiteX8" fmla="*/ 158750 w 387350"/>
                <a:gd name="connsiteY8" fmla="*/ 165100 h 596900"/>
                <a:gd name="connsiteX9" fmla="*/ 146050 w 387350"/>
                <a:gd name="connsiteY9" fmla="*/ 184150 h 596900"/>
                <a:gd name="connsiteX10" fmla="*/ 133350 w 387350"/>
                <a:gd name="connsiteY10" fmla="*/ 228600 h 596900"/>
                <a:gd name="connsiteX11" fmla="*/ 114300 w 387350"/>
                <a:gd name="connsiteY11" fmla="*/ 323850 h 596900"/>
                <a:gd name="connsiteX12" fmla="*/ 146050 w 387350"/>
                <a:gd name="connsiteY12" fmla="*/ 412750 h 596900"/>
                <a:gd name="connsiteX13" fmla="*/ 146050 w 387350"/>
                <a:gd name="connsiteY13" fmla="*/ 495300 h 596900"/>
                <a:gd name="connsiteX14" fmla="*/ 50800 w 387350"/>
                <a:gd name="connsiteY14" fmla="*/ 552450 h 596900"/>
                <a:gd name="connsiteX15" fmla="*/ 0 w 387350"/>
                <a:gd name="connsiteY15" fmla="*/ 596900 h 596900"/>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90500 w 387350"/>
                <a:gd name="connsiteY5" fmla="*/ 57150 h 596900"/>
                <a:gd name="connsiteX6" fmla="*/ 177800 w 387350"/>
                <a:gd name="connsiteY6" fmla="*/ 127000 h 596900"/>
                <a:gd name="connsiteX7" fmla="*/ 165100 w 387350"/>
                <a:gd name="connsiteY7" fmla="*/ 146050 h 596900"/>
                <a:gd name="connsiteX8" fmla="*/ 158750 w 387350"/>
                <a:gd name="connsiteY8" fmla="*/ 165100 h 596900"/>
                <a:gd name="connsiteX9" fmla="*/ 133350 w 387350"/>
                <a:gd name="connsiteY9" fmla="*/ 228600 h 596900"/>
                <a:gd name="connsiteX10" fmla="*/ 114300 w 387350"/>
                <a:gd name="connsiteY10" fmla="*/ 323850 h 596900"/>
                <a:gd name="connsiteX11" fmla="*/ 146050 w 387350"/>
                <a:gd name="connsiteY11" fmla="*/ 412750 h 596900"/>
                <a:gd name="connsiteX12" fmla="*/ 146050 w 387350"/>
                <a:gd name="connsiteY12" fmla="*/ 495300 h 596900"/>
                <a:gd name="connsiteX13" fmla="*/ 50800 w 387350"/>
                <a:gd name="connsiteY13" fmla="*/ 552450 h 596900"/>
                <a:gd name="connsiteX14" fmla="*/ 0 w 387350"/>
                <a:gd name="connsiteY14" fmla="*/ 596900 h 596900"/>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90500 w 387350"/>
                <a:gd name="connsiteY5" fmla="*/ 57150 h 596900"/>
                <a:gd name="connsiteX6" fmla="*/ 177800 w 387350"/>
                <a:gd name="connsiteY6" fmla="*/ 127000 h 596900"/>
                <a:gd name="connsiteX7" fmla="*/ 165100 w 387350"/>
                <a:gd name="connsiteY7" fmla="*/ 146050 h 596900"/>
                <a:gd name="connsiteX8" fmla="*/ 133350 w 387350"/>
                <a:gd name="connsiteY8" fmla="*/ 228600 h 596900"/>
                <a:gd name="connsiteX9" fmla="*/ 114300 w 387350"/>
                <a:gd name="connsiteY9" fmla="*/ 323850 h 596900"/>
                <a:gd name="connsiteX10" fmla="*/ 146050 w 387350"/>
                <a:gd name="connsiteY10" fmla="*/ 412750 h 596900"/>
                <a:gd name="connsiteX11" fmla="*/ 146050 w 387350"/>
                <a:gd name="connsiteY11" fmla="*/ 495300 h 596900"/>
                <a:gd name="connsiteX12" fmla="*/ 50800 w 387350"/>
                <a:gd name="connsiteY12" fmla="*/ 552450 h 596900"/>
                <a:gd name="connsiteX13" fmla="*/ 0 w 387350"/>
                <a:gd name="connsiteY13" fmla="*/ 596900 h 596900"/>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90500 w 387350"/>
                <a:gd name="connsiteY5" fmla="*/ 57150 h 596900"/>
                <a:gd name="connsiteX6" fmla="*/ 177800 w 387350"/>
                <a:gd name="connsiteY6" fmla="*/ 127000 h 596900"/>
                <a:gd name="connsiteX7" fmla="*/ 133350 w 387350"/>
                <a:gd name="connsiteY7" fmla="*/ 228600 h 596900"/>
                <a:gd name="connsiteX8" fmla="*/ 114300 w 387350"/>
                <a:gd name="connsiteY8" fmla="*/ 323850 h 596900"/>
                <a:gd name="connsiteX9" fmla="*/ 146050 w 387350"/>
                <a:gd name="connsiteY9" fmla="*/ 412750 h 596900"/>
                <a:gd name="connsiteX10" fmla="*/ 146050 w 387350"/>
                <a:gd name="connsiteY10" fmla="*/ 495300 h 596900"/>
                <a:gd name="connsiteX11" fmla="*/ 50800 w 387350"/>
                <a:gd name="connsiteY11" fmla="*/ 552450 h 596900"/>
                <a:gd name="connsiteX12" fmla="*/ 0 w 387350"/>
                <a:gd name="connsiteY12" fmla="*/ 596900 h 596900"/>
                <a:gd name="connsiteX0" fmla="*/ 387350 w 387350"/>
                <a:gd name="connsiteY0" fmla="*/ 38100 h 596900"/>
                <a:gd name="connsiteX1" fmla="*/ 355600 w 387350"/>
                <a:gd name="connsiteY1" fmla="*/ 12700 h 596900"/>
                <a:gd name="connsiteX2" fmla="*/ 336550 w 387350"/>
                <a:gd name="connsiteY2" fmla="*/ 6350 h 596900"/>
                <a:gd name="connsiteX3" fmla="*/ 266700 w 387350"/>
                <a:gd name="connsiteY3" fmla="*/ 0 h 596900"/>
                <a:gd name="connsiteX4" fmla="*/ 203200 w 387350"/>
                <a:gd name="connsiteY4" fmla="*/ 19050 h 596900"/>
                <a:gd name="connsiteX5" fmla="*/ 177800 w 387350"/>
                <a:gd name="connsiteY5" fmla="*/ 127000 h 596900"/>
                <a:gd name="connsiteX6" fmla="*/ 133350 w 387350"/>
                <a:gd name="connsiteY6" fmla="*/ 228600 h 596900"/>
                <a:gd name="connsiteX7" fmla="*/ 114300 w 387350"/>
                <a:gd name="connsiteY7" fmla="*/ 323850 h 596900"/>
                <a:gd name="connsiteX8" fmla="*/ 146050 w 387350"/>
                <a:gd name="connsiteY8" fmla="*/ 412750 h 596900"/>
                <a:gd name="connsiteX9" fmla="*/ 146050 w 387350"/>
                <a:gd name="connsiteY9" fmla="*/ 495300 h 596900"/>
                <a:gd name="connsiteX10" fmla="*/ 50800 w 387350"/>
                <a:gd name="connsiteY10" fmla="*/ 552450 h 596900"/>
                <a:gd name="connsiteX11" fmla="*/ 0 w 387350"/>
                <a:gd name="connsiteY11" fmla="*/ 596900 h 596900"/>
                <a:gd name="connsiteX0" fmla="*/ 387350 w 387350"/>
                <a:gd name="connsiteY0" fmla="*/ 38201 h 597001"/>
                <a:gd name="connsiteX1" fmla="*/ 355600 w 387350"/>
                <a:gd name="connsiteY1" fmla="*/ 12801 h 597001"/>
                <a:gd name="connsiteX2" fmla="*/ 266700 w 387350"/>
                <a:gd name="connsiteY2" fmla="*/ 101 h 597001"/>
                <a:gd name="connsiteX3" fmla="*/ 203200 w 387350"/>
                <a:gd name="connsiteY3" fmla="*/ 19151 h 597001"/>
                <a:gd name="connsiteX4" fmla="*/ 177800 w 387350"/>
                <a:gd name="connsiteY4" fmla="*/ 127101 h 597001"/>
                <a:gd name="connsiteX5" fmla="*/ 133350 w 387350"/>
                <a:gd name="connsiteY5" fmla="*/ 228701 h 597001"/>
                <a:gd name="connsiteX6" fmla="*/ 114300 w 387350"/>
                <a:gd name="connsiteY6" fmla="*/ 323951 h 597001"/>
                <a:gd name="connsiteX7" fmla="*/ 146050 w 387350"/>
                <a:gd name="connsiteY7" fmla="*/ 412851 h 597001"/>
                <a:gd name="connsiteX8" fmla="*/ 146050 w 387350"/>
                <a:gd name="connsiteY8" fmla="*/ 495401 h 597001"/>
                <a:gd name="connsiteX9" fmla="*/ 50800 w 387350"/>
                <a:gd name="connsiteY9" fmla="*/ 552551 h 597001"/>
                <a:gd name="connsiteX10" fmla="*/ 0 w 387350"/>
                <a:gd name="connsiteY10" fmla="*/ 597001 h 597001"/>
                <a:gd name="connsiteX0" fmla="*/ 387350 w 387350"/>
                <a:gd name="connsiteY0" fmla="*/ 39439 h 598239"/>
                <a:gd name="connsiteX1" fmla="*/ 266700 w 387350"/>
                <a:gd name="connsiteY1" fmla="*/ 1339 h 598239"/>
                <a:gd name="connsiteX2" fmla="*/ 203200 w 387350"/>
                <a:gd name="connsiteY2" fmla="*/ 20389 h 598239"/>
                <a:gd name="connsiteX3" fmla="*/ 177800 w 387350"/>
                <a:gd name="connsiteY3" fmla="*/ 128339 h 598239"/>
                <a:gd name="connsiteX4" fmla="*/ 133350 w 387350"/>
                <a:gd name="connsiteY4" fmla="*/ 229939 h 598239"/>
                <a:gd name="connsiteX5" fmla="*/ 114300 w 387350"/>
                <a:gd name="connsiteY5" fmla="*/ 325189 h 598239"/>
                <a:gd name="connsiteX6" fmla="*/ 146050 w 387350"/>
                <a:gd name="connsiteY6" fmla="*/ 414089 h 598239"/>
                <a:gd name="connsiteX7" fmla="*/ 146050 w 387350"/>
                <a:gd name="connsiteY7" fmla="*/ 496639 h 598239"/>
                <a:gd name="connsiteX8" fmla="*/ 50800 w 387350"/>
                <a:gd name="connsiteY8" fmla="*/ 553789 h 598239"/>
                <a:gd name="connsiteX9" fmla="*/ 0 w 387350"/>
                <a:gd name="connsiteY9" fmla="*/ 598239 h 598239"/>
                <a:gd name="connsiteX0" fmla="*/ 387350 w 387350"/>
                <a:gd name="connsiteY0" fmla="*/ 23069 h 581869"/>
                <a:gd name="connsiteX1" fmla="*/ 298450 w 387350"/>
                <a:gd name="connsiteY1" fmla="*/ 23069 h 581869"/>
                <a:gd name="connsiteX2" fmla="*/ 203200 w 387350"/>
                <a:gd name="connsiteY2" fmla="*/ 4019 h 581869"/>
                <a:gd name="connsiteX3" fmla="*/ 177800 w 387350"/>
                <a:gd name="connsiteY3" fmla="*/ 111969 h 581869"/>
                <a:gd name="connsiteX4" fmla="*/ 133350 w 387350"/>
                <a:gd name="connsiteY4" fmla="*/ 213569 h 581869"/>
                <a:gd name="connsiteX5" fmla="*/ 114300 w 387350"/>
                <a:gd name="connsiteY5" fmla="*/ 308819 h 581869"/>
                <a:gd name="connsiteX6" fmla="*/ 146050 w 387350"/>
                <a:gd name="connsiteY6" fmla="*/ 397719 h 581869"/>
                <a:gd name="connsiteX7" fmla="*/ 146050 w 387350"/>
                <a:gd name="connsiteY7" fmla="*/ 480269 h 581869"/>
                <a:gd name="connsiteX8" fmla="*/ 50800 w 387350"/>
                <a:gd name="connsiteY8" fmla="*/ 537419 h 581869"/>
                <a:gd name="connsiteX9" fmla="*/ 0 w 387350"/>
                <a:gd name="connsiteY9" fmla="*/ 581869 h 581869"/>
                <a:gd name="connsiteX0" fmla="*/ 387350 w 387350"/>
                <a:gd name="connsiteY0" fmla="*/ 2920 h 561720"/>
                <a:gd name="connsiteX1" fmla="*/ 298450 w 387350"/>
                <a:gd name="connsiteY1" fmla="*/ 2920 h 561720"/>
                <a:gd name="connsiteX2" fmla="*/ 215900 w 387350"/>
                <a:gd name="connsiteY2" fmla="*/ 21970 h 561720"/>
                <a:gd name="connsiteX3" fmla="*/ 177800 w 387350"/>
                <a:gd name="connsiteY3" fmla="*/ 91820 h 561720"/>
                <a:gd name="connsiteX4" fmla="*/ 133350 w 387350"/>
                <a:gd name="connsiteY4" fmla="*/ 193420 h 561720"/>
                <a:gd name="connsiteX5" fmla="*/ 114300 w 387350"/>
                <a:gd name="connsiteY5" fmla="*/ 288670 h 561720"/>
                <a:gd name="connsiteX6" fmla="*/ 146050 w 387350"/>
                <a:gd name="connsiteY6" fmla="*/ 377570 h 561720"/>
                <a:gd name="connsiteX7" fmla="*/ 146050 w 387350"/>
                <a:gd name="connsiteY7" fmla="*/ 460120 h 561720"/>
                <a:gd name="connsiteX8" fmla="*/ 50800 w 387350"/>
                <a:gd name="connsiteY8" fmla="*/ 517270 h 561720"/>
                <a:gd name="connsiteX9" fmla="*/ 0 w 387350"/>
                <a:gd name="connsiteY9" fmla="*/ 561720 h 561720"/>
                <a:gd name="connsiteX0" fmla="*/ 387350 w 387350"/>
                <a:gd name="connsiteY0" fmla="*/ 2920 h 561720"/>
                <a:gd name="connsiteX1" fmla="*/ 298450 w 387350"/>
                <a:gd name="connsiteY1" fmla="*/ 2920 h 561720"/>
                <a:gd name="connsiteX2" fmla="*/ 215900 w 387350"/>
                <a:gd name="connsiteY2" fmla="*/ 21970 h 561720"/>
                <a:gd name="connsiteX3" fmla="*/ 177800 w 387350"/>
                <a:gd name="connsiteY3" fmla="*/ 91820 h 561720"/>
                <a:gd name="connsiteX4" fmla="*/ 133350 w 387350"/>
                <a:gd name="connsiteY4" fmla="*/ 193420 h 561720"/>
                <a:gd name="connsiteX5" fmla="*/ 146050 w 387350"/>
                <a:gd name="connsiteY5" fmla="*/ 275970 h 561720"/>
                <a:gd name="connsiteX6" fmla="*/ 146050 w 387350"/>
                <a:gd name="connsiteY6" fmla="*/ 377570 h 561720"/>
                <a:gd name="connsiteX7" fmla="*/ 146050 w 387350"/>
                <a:gd name="connsiteY7" fmla="*/ 460120 h 561720"/>
                <a:gd name="connsiteX8" fmla="*/ 50800 w 387350"/>
                <a:gd name="connsiteY8" fmla="*/ 517270 h 561720"/>
                <a:gd name="connsiteX9" fmla="*/ 0 w 387350"/>
                <a:gd name="connsiteY9" fmla="*/ 561720 h 561720"/>
                <a:gd name="connsiteX0" fmla="*/ 387350 w 387350"/>
                <a:gd name="connsiteY0" fmla="*/ 2920 h 561720"/>
                <a:gd name="connsiteX1" fmla="*/ 298450 w 387350"/>
                <a:gd name="connsiteY1" fmla="*/ 2920 h 561720"/>
                <a:gd name="connsiteX2" fmla="*/ 215900 w 387350"/>
                <a:gd name="connsiteY2" fmla="*/ 21970 h 561720"/>
                <a:gd name="connsiteX3" fmla="*/ 177800 w 387350"/>
                <a:gd name="connsiteY3" fmla="*/ 91820 h 561720"/>
                <a:gd name="connsiteX4" fmla="*/ 158750 w 387350"/>
                <a:gd name="connsiteY4" fmla="*/ 193420 h 561720"/>
                <a:gd name="connsiteX5" fmla="*/ 146050 w 387350"/>
                <a:gd name="connsiteY5" fmla="*/ 275970 h 561720"/>
                <a:gd name="connsiteX6" fmla="*/ 146050 w 387350"/>
                <a:gd name="connsiteY6" fmla="*/ 377570 h 561720"/>
                <a:gd name="connsiteX7" fmla="*/ 146050 w 387350"/>
                <a:gd name="connsiteY7" fmla="*/ 460120 h 561720"/>
                <a:gd name="connsiteX8" fmla="*/ 50800 w 387350"/>
                <a:gd name="connsiteY8" fmla="*/ 517270 h 561720"/>
                <a:gd name="connsiteX9" fmla="*/ 0 w 387350"/>
                <a:gd name="connsiteY9" fmla="*/ 561720 h 561720"/>
                <a:gd name="connsiteX0" fmla="*/ 387350 w 387350"/>
                <a:gd name="connsiteY0" fmla="*/ 2920 h 561720"/>
                <a:gd name="connsiteX1" fmla="*/ 298450 w 387350"/>
                <a:gd name="connsiteY1" fmla="*/ 2920 h 561720"/>
                <a:gd name="connsiteX2" fmla="*/ 215900 w 387350"/>
                <a:gd name="connsiteY2" fmla="*/ 21970 h 561720"/>
                <a:gd name="connsiteX3" fmla="*/ 177800 w 387350"/>
                <a:gd name="connsiteY3" fmla="*/ 91820 h 561720"/>
                <a:gd name="connsiteX4" fmla="*/ 158750 w 387350"/>
                <a:gd name="connsiteY4" fmla="*/ 193420 h 561720"/>
                <a:gd name="connsiteX5" fmla="*/ 158750 w 387350"/>
                <a:gd name="connsiteY5" fmla="*/ 280203 h 561720"/>
                <a:gd name="connsiteX6" fmla="*/ 146050 w 387350"/>
                <a:gd name="connsiteY6" fmla="*/ 377570 h 561720"/>
                <a:gd name="connsiteX7" fmla="*/ 146050 w 387350"/>
                <a:gd name="connsiteY7" fmla="*/ 460120 h 561720"/>
                <a:gd name="connsiteX8" fmla="*/ 50800 w 387350"/>
                <a:gd name="connsiteY8" fmla="*/ 517270 h 561720"/>
                <a:gd name="connsiteX9" fmla="*/ 0 w 387350"/>
                <a:gd name="connsiteY9" fmla="*/ 561720 h 561720"/>
                <a:gd name="connsiteX0" fmla="*/ 387350 w 387350"/>
                <a:gd name="connsiteY0" fmla="*/ 13067 h 571867"/>
                <a:gd name="connsiteX1" fmla="*/ 285750 w 387350"/>
                <a:gd name="connsiteY1" fmla="*/ 367 h 571867"/>
                <a:gd name="connsiteX2" fmla="*/ 215900 w 387350"/>
                <a:gd name="connsiteY2" fmla="*/ 32117 h 571867"/>
                <a:gd name="connsiteX3" fmla="*/ 177800 w 387350"/>
                <a:gd name="connsiteY3" fmla="*/ 101967 h 571867"/>
                <a:gd name="connsiteX4" fmla="*/ 158750 w 387350"/>
                <a:gd name="connsiteY4" fmla="*/ 203567 h 571867"/>
                <a:gd name="connsiteX5" fmla="*/ 158750 w 387350"/>
                <a:gd name="connsiteY5" fmla="*/ 290350 h 571867"/>
                <a:gd name="connsiteX6" fmla="*/ 146050 w 387350"/>
                <a:gd name="connsiteY6" fmla="*/ 387717 h 571867"/>
                <a:gd name="connsiteX7" fmla="*/ 146050 w 387350"/>
                <a:gd name="connsiteY7" fmla="*/ 470267 h 571867"/>
                <a:gd name="connsiteX8" fmla="*/ 50800 w 387350"/>
                <a:gd name="connsiteY8" fmla="*/ 527417 h 571867"/>
                <a:gd name="connsiteX9" fmla="*/ 0 w 387350"/>
                <a:gd name="connsiteY9" fmla="*/ 571867 h 571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7350" h="571867">
                  <a:moveTo>
                    <a:pt x="387350" y="13067"/>
                  </a:moveTo>
                  <a:cubicBezTo>
                    <a:pt x="362215" y="5130"/>
                    <a:pt x="316442" y="3542"/>
                    <a:pt x="285750" y="367"/>
                  </a:cubicBezTo>
                  <a:cubicBezTo>
                    <a:pt x="255058" y="-2808"/>
                    <a:pt x="233892" y="15184"/>
                    <a:pt x="215900" y="32117"/>
                  </a:cubicBezTo>
                  <a:cubicBezTo>
                    <a:pt x="197908" y="49050"/>
                    <a:pt x="187325" y="73392"/>
                    <a:pt x="177800" y="101967"/>
                  </a:cubicBezTo>
                  <a:cubicBezTo>
                    <a:pt x="168275" y="130542"/>
                    <a:pt x="161925" y="172170"/>
                    <a:pt x="158750" y="203567"/>
                  </a:cubicBezTo>
                  <a:cubicBezTo>
                    <a:pt x="155575" y="234964"/>
                    <a:pt x="160867" y="259658"/>
                    <a:pt x="158750" y="290350"/>
                  </a:cubicBezTo>
                  <a:cubicBezTo>
                    <a:pt x="156633" y="321042"/>
                    <a:pt x="140758" y="359142"/>
                    <a:pt x="146050" y="387717"/>
                  </a:cubicBezTo>
                  <a:cubicBezTo>
                    <a:pt x="151342" y="416292"/>
                    <a:pt x="161925" y="446984"/>
                    <a:pt x="146050" y="470267"/>
                  </a:cubicBezTo>
                  <a:cubicBezTo>
                    <a:pt x="130175" y="493550"/>
                    <a:pt x="75142" y="510484"/>
                    <a:pt x="50800" y="527417"/>
                  </a:cubicBezTo>
                  <a:cubicBezTo>
                    <a:pt x="26458" y="544350"/>
                    <a:pt x="10583" y="562607"/>
                    <a:pt x="0" y="571867"/>
                  </a:cubicBezTo>
                </a:path>
              </a:pathLst>
            </a:custGeom>
            <a:ln w="12700">
              <a:solidFill>
                <a:srgbClr val="F0AD3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0" name="Freeform 19"/>
            <p:cNvSpPr/>
            <p:nvPr/>
          </p:nvSpPr>
          <p:spPr>
            <a:xfrm>
              <a:off x="2901219" y="3427659"/>
              <a:ext cx="458994" cy="941250"/>
            </a:xfrm>
            <a:custGeom>
              <a:avLst/>
              <a:gdLst>
                <a:gd name="connsiteX0" fmla="*/ 482600 w 484178"/>
                <a:gd name="connsiteY0" fmla="*/ 539 h 946689"/>
                <a:gd name="connsiteX1" fmla="*/ 463550 w 484178"/>
                <a:gd name="connsiteY1" fmla="*/ 32289 h 946689"/>
                <a:gd name="connsiteX2" fmla="*/ 450850 w 484178"/>
                <a:gd name="connsiteY2" fmla="*/ 51339 h 946689"/>
                <a:gd name="connsiteX3" fmla="*/ 431800 w 484178"/>
                <a:gd name="connsiteY3" fmla="*/ 114839 h 946689"/>
                <a:gd name="connsiteX4" fmla="*/ 412750 w 484178"/>
                <a:gd name="connsiteY4" fmla="*/ 210089 h 946689"/>
                <a:gd name="connsiteX5" fmla="*/ 387350 w 484178"/>
                <a:gd name="connsiteY5" fmla="*/ 248189 h 946689"/>
                <a:gd name="connsiteX6" fmla="*/ 374650 w 484178"/>
                <a:gd name="connsiteY6" fmla="*/ 267239 h 946689"/>
                <a:gd name="connsiteX7" fmla="*/ 342900 w 484178"/>
                <a:gd name="connsiteY7" fmla="*/ 406939 h 946689"/>
                <a:gd name="connsiteX8" fmla="*/ 336550 w 484178"/>
                <a:gd name="connsiteY8" fmla="*/ 425989 h 946689"/>
                <a:gd name="connsiteX9" fmla="*/ 323850 w 484178"/>
                <a:gd name="connsiteY9" fmla="*/ 457739 h 946689"/>
                <a:gd name="connsiteX10" fmla="*/ 317500 w 484178"/>
                <a:gd name="connsiteY10" fmla="*/ 476789 h 946689"/>
                <a:gd name="connsiteX11" fmla="*/ 298450 w 484178"/>
                <a:gd name="connsiteY11" fmla="*/ 489489 h 946689"/>
                <a:gd name="connsiteX12" fmla="*/ 285750 w 484178"/>
                <a:gd name="connsiteY12" fmla="*/ 508539 h 946689"/>
                <a:gd name="connsiteX13" fmla="*/ 247650 w 484178"/>
                <a:gd name="connsiteY13" fmla="*/ 527589 h 946689"/>
                <a:gd name="connsiteX14" fmla="*/ 234950 w 484178"/>
                <a:gd name="connsiteY14" fmla="*/ 546639 h 946689"/>
                <a:gd name="connsiteX15" fmla="*/ 215900 w 484178"/>
                <a:gd name="connsiteY15" fmla="*/ 552989 h 946689"/>
                <a:gd name="connsiteX16" fmla="*/ 209550 w 484178"/>
                <a:gd name="connsiteY16" fmla="*/ 572039 h 946689"/>
                <a:gd name="connsiteX17" fmla="*/ 190500 w 484178"/>
                <a:gd name="connsiteY17" fmla="*/ 584739 h 946689"/>
                <a:gd name="connsiteX18" fmla="*/ 177800 w 484178"/>
                <a:gd name="connsiteY18" fmla="*/ 603789 h 946689"/>
                <a:gd name="connsiteX19" fmla="*/ 165100 w 484178"/>
                <a:gd name="connsiteY19" fmla="*/ 641889 h 946689"/>
                <a:gd name="connsiteX20" fmla="*/ 152400 w 484178"/>
                <a:gd name="connsiteY20" fmla="*/ 679989 h 946689"/>
                <a:gd name="connsiteX21" fmla="*/ 133350 w 484178"/>
                <a:gd name="connsiteY21" fmla="*/ 718089 h 946689"/>
                <a:gd name="connsiteX22" fmla="*/ 114300 w 484178"/>
                <a:gd name="connsiteY22" fmla="*/ 730789 h 946689"/>
                <a:gd name="connsiteX23" fmla="*/ 95250 w 484178"/>
                <a:gd name="connsiteY23" fmla="*/ 768889 h 946689"/>
                <a:gd name="connsiteX24" fmla="*/ 76200 w 484178"/>
                <a:gd name="connsiteY24" fmla="*/ 781589 h 946689"/>
                <a:gd name="connsiteX25" fmla="*/ 57150 w 484178"/>
                <a:gd name="connsiteY25" fmla="*/ 819689 h 946689"/>
                <a:gd name="connsiteX26" fmla="*/ 50800 w 484178"/>
                <a:gd name="connsiteY26" fmla="*/ 838739 h 946689"/>
                <a:gd name="connsiteX27" fmla="*/ 31750 w 484178"/>
                <a:gd name="connsiteY27" fmla="*/ 851439 h 946689"/>
                <a:gd name="connsiteX28" fmla="*/ 19050 w 484178"/>
                <a:gd name="connsiteY28" fmla="*/ 876839 h 946689"/>
                <a:gd name="connsiteX29" fmla="*/ 6350 w 484178"/>
                <a:gd name="connsiteY29" fmla="*/ 895889 h 946689"/>
                <a:gd name="connsiteX30" fmla="*/ 0 w 484178"/>
                <a:gd name="connsiteY30" fmla="*/ 914939 h 946689"/>
                <a:gd name="connsiteX31" fmla="*/ 6350 w 484178"/>
                <a:gd name="connsiteY31" fmla="*/ 940339 h 946689"/>
                <a:gd name="connsiteX32" fmla="*/ 63500 w 484178"/>
                <a:gd name="connsiteY32" fmla="*/ 940339 h 946689"/>
                <a:gd name="connsiteX33" fmla="*/ 76200 w 484178"/>
                <a:gd name="connsiteY33" fmla="*/ 902239 h 946689"/>
                <a:gd name="connsiteX34" fmla="*/ 82550 w 484178"/>
                <a:gd name="connsiteY34" fmla="*/ 832389 h 946689"/>
                <a:gd name="connsiteX35" fmla="*/ 101600 w 484178"/>
                <a:gd name="connsiteY35" fmla="*/ 813339 h 946689"/>
                <a:gd name="connsiteX36" fmla="*/ 133350 w 484178"/>
                <a:gd name="connsiteY36" fmla="*/ 787939 h 946689"/>
                <a:gd name="connsiteX37" fmla="*/ 165100 w 484178"/>
                <a:gd name="connsiteY37" fmla="*/ 749839 h 946689"/>
                <a:gd name="connsiteX38" fmla="*/ 171450 w 484178"/>
                <a:gd name="connsiteY38" fmla="*/ 730789 h 946689"/>
                <a:gd name="connsiteX39" fmla="*/ 190500 w 484178"/>
                <a:gd name="connsiteY39" fmla="*/ 718089 h 946689"/>
                <a:gd name="connsiteX40" fmla="*/ 196850 w 484178"/>
                <a:gd name="connsiteY40" fmla="*/ 699039 h 946689"/>
                <a:gd name="connsiteX41" fmla="*/ 215900 w 484178"/>
                <a:gd name="connsiteY41" fmla="*/ 622839 h 946689"/>
                <a:gd name="connsiteX42" fmla="*/ 241300 w 484178"/>
                <a:gd name="connsiteY42" fmla="*/ 584739 h 946689"/>
                <a:gd name="connsiteX43" fmla="*/ 247650 w 484178"/>
                <a:gd name="connsiteY43" fmla="*/ 565689 h 946689"/>
                <a:gd name="connsiteX44" fmla="*/ 266700 w 484178"/>
                <a:gd name="connsiteY44" fmla="*/ 559339 h 946689"/>
                <a:gd name="connsiteX45" fmla="*/ 285750 w 484178"/>
                <a:gd name="connsiteY45" fmla="*/ 546639 h 946689"/>
                <a:gd name="connsiteX46" fmla="*/ 298450 w 484178"/>
                <a:gd name="connsiteY46" fmla="*/ 527589 h 946689"/>
                <a:gd name="connsiteX47" fmla="*/ 317500 w 484178"/>
                <a:gd name="connsiteY47" fmla="*/ 521239 h 946689"/>
                <a:gd name="connsiteX48" fmla="*/ 323850 w 484178"/>
                <a:gd name="connsiteY48" fmla="*/ 502189 h 946689"/>
                <a:gd name="connsiteX49" fmla="*/ 355600 w 484178"/>
                <a:gd name="connsiteY49" fmla="*/ 470439 h 946689"/>
                <a:gd name="connsiteX50" fmla="*/ 361950 w 484178"/>
                <a:gd name="connsiteY50" fmla="*/ 451389 h 946689"/>
                <a:gd name="connsiteX51" fmla="*/ 381000 w 484178"/>
                <a:gd name="connsiteY51" fmla="*/ 413289 h 946689"/>
                <a:gd name="connsiteX52" fmla="*/ 387350 w 484178"/>
                <a:gd name="connsiteY52" fmla="*/ 387889 h 946689"/>
                <a:gd name="connsiteX53" fmla="*/ 400050 w 484178"/>
                <a:gd name="connsiteY53" fmla="*/ 330739 h 946689"/>
                <a:gd name="connsiteX54" fmla="*/ 412750 w 484178"/>
                <a:gd name="connsiteY54" fmla="*/ 311689 h 946689"/>
                <a:gd name="connsiteX55" fmla="*/ 431800 w 484178"/>
                <a:gd name="connsiteY55" fmla="*/ 210089 h 946689"/>
                <a:gd name="connsiteX56" fmla="*/ 438150 w 484178"/>
                <a:gd name="connsiteY56" fmla="*/ 178339 h 946689"/>
                <a:gd name="connsiteX57" fmla="*/ 450850 w 484178"/>
                <a:gd name="connsiteY57" fmla="*/ 159289 h 946689"/>
                <a:gd name="connsiteX58" fmla="*/ 457200 w 484178"/>
                <a:gd name="connsiteY58" fmla="*/ 140239 h 946689"/>
                <a:gd name="connsiteX59" fmla="*/ 463550 w 484178"/>
                <a:gd name="connsiteY59" fmla="*/ 76739 h 946689"/>
                <a:gd name="connsiteX60" fmla="*/ 476250 w 484178"/>
                <a:gd name="connsiteY60" fmla="*/ 38639 h 946689"/>
                <a:gd name="connsiteX61" fmla="*/ 482600 w 484178"/>
                <a:gd name="connsiteY61" fmla="*/ 13239 h 946689"/>
                <a:gd name="connsiteX62" fmla="*/ 482600 w 484178"/>
                <a:gd name="connsiteY62" fmla="*/ 539 h 946689"/>
                <a:gd name="connsiteX0" fmla="*/ 482600 w 482600"/>
                <a:gd name="connsiteY0" fmla="*/ 1145 h 947295"/>
                <a:gd name="connsiteX1" fmla="*/ 463550 w 482600"/>
                <a:gd name="connsiteY1" fmla="*/ 32895 h 947295"/>
                <a:gd name="connsiteX2" fmla="*/ 450850 w 482600"/>
                <a:gd name="connsiteY2" fmla="*/ 51945 h 947295"/>
                <a:gd name="connsiteX3" fmla="*/ 431800 w 482600"/>
                <a:gd name="connsiteY3" fmla="*/ 115445 h 947295"/>
                <a:gd name="connsiteX4" fmla="*/ 412750 w 482600"/>
                <a:gd name="connsiteY4" fmla="*/ 210695 h 947295"/>
                <a:gd name="connsiteX5" fmla="*/ 387350 w 482600"/>
                <a:gd name="connsiteY5" fmla="*/ 248795 h 947295"/>
                <a:gd name="connsiteX6" fmla="*/ 374650 w 482600"/>
                <a:gd name="connsiteY6" fmla="*/ 267845 h 947295"/>
                <a:gd name="connsiteX7" fmla="*/ 342900 w 482600"/>
                <a:gd name="connsiteY7" fmla="*/ 407545 h 947295"/>
                <a:gd name="connsiteX8" fmla="*/ 336550 w 482600"/>
                <a:gd name="connsiteY8" fmla="*/ 426595 h 947295"/>
                <a:gd name="connsiteX9" fmla="*/ 323850 w 482600"/>
                <a:gd name="connsiteY9" fmla="*/ 458345 h 947295"/>
                <a:gd name="connsiteX10" fmla="*/ 317500 w 482600"/>
                <a:gd name="connsiteY10" fmla="*/ 477395 h 947295"/>
                <a:gd name="connsiteX11" fmla="*/ 298450 w 482600"/>
                <a:gd name="connsiteY11" fmla="*/ 490095 h 947295"/>
                <a:gd name="connsiteX12" fmla="*/ 285750 w 482600"/>
                <a:gd name="connsiteY12" fmla="*/ 509145 h 947295"/>
                <a:gd name="connsiteX13" fmla="*/ 247650 w 482600"/>
                <a:gd name="connsiteY13" fmla="*/ 528195 h 947295"/>
                <a:gd name="connsiteX14" fmla="*/ 234950 w 482600"/>
                <a:gd name="connsiteY14" fmla="*/ 547245 h 947295"/>
                <a:gd name="connsiteX15" fmla="*/ 215900 w 482600"/>
                <a:gd name="connsiteY15" fmla="*/ 553595 h 947295"/>
                <a:gd name="connsiteX16" fmla="*/ 209550 w 482600"/>
                <a:gd name="connsiteY16" fmla="*/ 572645 h 947295"/>
                <a:gd name="connsiteX17" fmla="*/ 190500 w 482600"/>
                <a:gd name="connsiteY17" fmla="*/ 585345 h 947295"/>
                <a:gd name="connsiteX18" fmla="*/ 177800 w 482600"/>
                <a:gd name="connsiteY18" fmla="*/ 604395 h 947295"/>
                <a:gd name="connsiteX19" fmla="*/ 165100 w 482600"/>
                <a:gd name="connsiteY19" fmla="*/ 642495 h 947295"/>
                <a:gd name="connsiteX20" fmla="*/ 152400 w 482600"/>
                <a:gd name="connsiteY20" fmla="*/ 680595 h 947295"/>
                <a:gd name="connsiteX21" fmla="*/ 133350 w 482600"/>
                <a:gd name="connsiteY21" fmla="*/ 718695 h 947295"/>
                <a:gd name="connsiteX22" fmla="*/ 114300 w 482600"/>
                <a:gd name="connsiteY22" fmla="*/ 731395 h 947295"/>
                <a:gd name="connsiteX23" fmla="*/ 95250 w 482600"/>
                <a:gd name="connsiteY23" fmla="*/ 769495 h 947295"/>
                <a:gd name="connsiteX24" fmla="*/ 76200 w 482600"/>
                <a:gd name="connsiteY24" fmla="*/ 782195 h 947295"/>
                <a:gd name="connsiteX25" fmla="*/ 57150 w 482600"/>
                <a:gd name="connsiteY25" fmla="*/ 820295 h 947295"/>
                <a:gd name="connsiteX26" fmla="*/ 50800 w 482600"/>
                <a:gd name="connsiteY26" fmla="*/ 839345 h 947295"/>
                <a:gd name="connsiteX27" fmla="*/ 31750 w 482600"/>
                <a:gd name="connsiteY27" fmla="*/ 852045 h 947295"/>
                <a:gd name="connsiteX28" fmla="*/ 19050 w 482600"/>
                <a:gd name="connsiteY28" fmla="*/ 877445 h 947295"/>
                <a:gd name="connsiteX29" fmla="*/ 6350 w 482600"/>
                <a:gd name="connsiteY29" fmla="*/ 896495 h 947295"/>
                <a:gd name="connsiteX30" fmla="*/ 0 w 482600"/>
                <a:gd name="connsiteY30" fmla="*/ 915545 h 947295"/>
                <a:gd name="connsiteX31" fmla="*/ 6350 w 482600"/>
                <a:gd name="connsiteY31" fmla="*/ 940945 h 947295"/>
                <a:gd name="connsiteX32" fmla="*/ 63500 w 482600"/>
                <a:gd name="connsiteY32" fmla="*/ 940945 h 947295"/>
                <a:gd name="connsiteX33" fmla="*/ 76200 w 482600"/>
                <a:gd name="connsiteY33" fmla="*/ 902845 h 947295"/>
                <a:gd name="connsiteX34" fmla="*/ 82550 w 482600"/>
                <a:gd name="connsiteY34" fmla="*/ 832995 h 947295"/>
                <a:gd name="connsiteX35" fmla="*/ 101600 w 482600"/>
                <a:gd name="connsiteY35" fmla="*/ 813945 h 947295"/>
                <a:gd name="connsiteX36" fmla="*/ 133350 w 482600"/>
                <a:gd name="connsiteY36" fmla="*/ 788545 h 947295"/>
                <a:gd name="connsiteX37" fmla="*/ 165100 w 482600"/>
                <a:gd name="connsiteY37" fmla="*/ 750445 h 947295"/>
                <a:gd name="connsiteX38" fmla="*/ 171450 w 482600"/>
                <a:gd name="connsiteY38" fmla="*/ 731395 h 947295"/>
                <a:gd name="connsiteX39" fmla="*/ 190500 w 482600"/>
                <a:gd name="connsiteY39" fmla="*/ 718695 h 947295"/>
                <a:gd name="connsiteX40" fmla="*/ 196850 w 482600"/>
                <a:gd name="connsiteY40" fmla="*/ 699645 h 947295"/>
                <a:gd name="connsiteX41" fmla="*/ 215900 w 482600"/>
                <a:gd name="connsiteY41" fmla="*/ 623445 h 947295"/>
                <a:gd name="connsiteX42" fmla="*/ 241300 w 482600"/>
                <a:gd name="connsiteY42" fmla="*/ 585345 h 947295"/>
                <a:gd name="connsiteX43" fmla="*/ 247650 w 482600"/>
                <a:gd name="connsiteY43" fmla="*/ 566295 h 947295"/>
                <a:gd name="connsiteX44" fmla="*/ 266700 w 482600"/>
                <a:gd name="connsiteY44" fmla="*/ 559945 h 947295"/>
                <a:gd name="connsiteX45" fmla="*/ 285750 w 482600"/>
                <a:gd name="connsiteY45" fmla="*/ 547245 h 947295"/>
                <a:gd name="connsiteX46" fmla="*/ 298450 w 482600"/>
                <a:gd name="connsiteY46" fmla="*/ 528195 h 947295"/>
                <a:gd name="connsiteX47" fmla="*/ 317500 w 482600"/>
                <a:gd name="connsiteY47" fmla="*/ 521845 h 947295"/>
                <a:gd name="connsiteX48" fmla="*/ 323850 w 482600"/>
                <a:gd name="connsiteY48" fmla="*/ 502795 h 947295"/>
                <a:gd name="connsiteX49" fmla="*/ 355600 w 482600"/>
                <a:gd name="connsiteY49" fmla="*/ 471045 h 947295"/>
                <a:gd name="connsiteX50" fmla="*/ 361950 w 482600"/>
                <a:gd name="connsiteY50" fmla="*/ 451995 h 947295"/>
                <a:gd name="connsiteX51" fmla="*/ 381000 w 482600"/>
                <a:gd name="connsiteY51" fmla="*/ 413895 h 947295"/>
                <a:gd name="connsiteX52" fmla="*/ 387350 w 482600"/>
                <a:gd name="connsiteY52" fmla="*/ 388495 h 947295"/>
                <a:gd name="connsiteX53" fmla="*/ 400050 w 482600"/>
                <a:gd name="connsiteY53" fmla="*/ 331345 h 947295"/>
                <a:gd name="connsiteX54" fmla="*/ 412750 w 482600"/>
                <a:gd name="connsiteY54" fmla="*/ 312295 h 947295"/>
                <a:gd name="connsiteX55" fmla="*/ 431800 w 482600"/>
                <a:gd name="connsiteY55" fmla="*/ 210695 h 947295"/>
                <a:gd name="connsiteX56" fmla="*/ 438150 w 482600"/>
                <a:gd name="connsiteY56" fmla="*/ 178945 h 947295"/>
                <a:gd name="connsiteX57" fmla="*/ 450850 w 482600"/>
                <a:gd name="connsiteY57" fmla="*/ 159895 h 947295"/>
                <a:gd name="connsiteX58" fmla="*/ 457200 w 482600"/>
                <a:gd name="connsiteY58" fmla="*/ 140845 h 947295"/>
                <a:gd name="connsiteX59" fmla="*/ 463550 w 482600"/>
                <a:gd name="connsiteY59" fmla="*/ 77345 h 947295"/>
                <a:gd name="connsiteX60" fmla="*/ 482600 w 482600"/>
                <a:gd name="connsiteY60" fmla="*/ 13845 h 947295"/>
                <a:gd name="connsiteX61" fmla="*/ 482600 w 482600"/>
                <a:gd name="connsiteY61" fmla="*/ 1145 h 947295"/>
                <a:gd name="connsiteX0" fmla="*/ 482600 w 482600"/>
                <a:gd name="connsiteY0" fmla="*/ 0 h 946150"/>
                <a:gd name="connsiteX1" fmla="*/ 463550 w 482600"/>
                <a:gd name="connsiteY1" fmla="*/ 31750 h 946150"/>
                <a:gd name="connsiteX2" fmla="*/ 450850 w 482600"/>
                <a:gd name="connsiteY2" fmla="*/ 50800 h 946150"/>
                <a:gd name="connsiteX3" fmla="*/ 431800 w 482600"/>
                <a:gd name="connsiteY3" fmla="*/ 114300 h 946150"/>
                <a:gd name="connsiteX4" fmla="*/ 412750 w 482600"/>
                <a:gd name="connsiteY4" fmla="*/ 209550 h 946150"/>
                <a:gd name="connsiteX5" fmla="*/ 387350 w 482600"/>
                <a:gd name="connsiteY5" fmla="*/ 247650 h 946150"/>
                <a:gd name="connsiteX6" fmla="*/ 374650 w 482600"/>
                <a:gd name="connsiteY6" fmla="*/ 266700 h 946150"/>
                <a:gd name="connsiteX7" fmla="*/ 342900 w 482600"/>
                <a:gd name="connsiteY7" fmla="*/ 406400 h 946150"/>
                <a:gd name="connsiteX8" fmla="*/ 336550 w 482600"/>
                <a:gd name="connsiteY8" fmla="*/ 425450 h 946150"/>
                <a:gd name="connsiteX9" fmla="*/ 323850 w 482600"/>
                <a:gd name="connsiteY9" fmla="*/ 457200 h 946150"/>
                <a:gd name="connsiteX10" fmla="*/ 317500 w 482600"/>
                <a:gd name="connsiteY10" fmla="*/ 476250 h 946150"/>
                <a:gd name="connsiteX11" fmla="*/ 298450 w 482600"/>
                <a:gd name="connsiteY11" fmla="*/ 488950 h 946150"/>
                <a:gd name="connsiteX12" fmla="*/ 285750 w 482600"/>
                <a:gd name="connsiteY12" fmla="*/ 508000 h 946150"/>
                <a:gd name="connsiteX13" fmla="*/ 247650 w 482600"/>
                <a:gd name="connsiteY13" fmla="*/ 527050 h 946150"/>
                <a:gd name="connsiteX14" fmla="*/ 234950 w 482600"/>
                <a:gd name="connsiteY14" fmla="*/ 546100 h 946150"/>
                <a:gd name="connsiteX15" fmla="*/ 215900 w 482600"/>
                <a:gd name="connsiteY15" fmla="*/ 552450 h 946150"/>
                <a:gd name="connsiteX16" fmla="*/ 209550 w 482600"/>
                <a:gd name="connsiteY16" fmla="*/ 571500 h 946150"/>
                <a:gd name="connsiteX17" fmla="*/ 190500 w 482600"/>
                <a:gd name="connsiteY17" fmla="*/ 584200 h 946150"/>
                <a:gd name="connsiteX18" fmla="*/ 177800 w 482600"/>
                <a:gd name="connsiteY18" fmla="*/ 603250 h 946150"/>
                <a:gd name="connsiteX19" fmla="*/ 165100 w 482600"/>
                <a:gd name="connsiteY19" fmla="*/ 641350 h 946150"/>
                <a:gd name="connsiteX20" fmla="*/ 152400 w 482600"/>
                <a:gd name="connsiteY20" fmla="*/ 679450 h 946150"/>
                <a:gd name="connsiteX21" fmla="*/ 133350 w 482600"/>
                <a:gd name="connsiteY21" fmla="*/ 717550 h 946150"/>
                <a:gd name="connsiteX22" fmla="*/ 114300 w 482600"/>
                <a:gd name="connsiteY22" fmla="*/ 730250 h 946150"/>
                <a:gd name="connsiteX23" fmla="*/ 95250 w 482600"/>
                <a:gd name="connsiteY23" fmla="*/ 768350 h 946150"/>
                <a:gd name="connsiteX24" fmla="*/ 76200 w 482600"/>
                <a:gd name="connsiteY24" fmla="*/ 781050 h 946150"/>
                <a:gd name="connsiteX25" fmla="*/ 57150 w 482600"/>
                <a:gd name="connsiteY25" fmla="*/ 819150 h 946150"/>
                <a:gd name="connsiteX26" fmla="*/ 50800 w 482600"/>
                <a:gd name="connsiteY26" fmla="*/ 838200 h 946150"/>
                <a:gd name="connsiteX27" fmla="*/ 31750 w 482600"/>
                <a:gd name="connsiteY27" fmla="*/ 850900 h 946150"/>
                <a:gd name="connsiteX28" fmla="*/ 19050 w 482600"/>
                <a:gd name="connsiteY28" fmla="*/ 876300 h 946150"/>
                <a:gd name="connsiteX29" fmla="*/ 6350 w 482600"/>
                <a:gd name="connsiteY29" fmla="*/ 895350 h 946150"/>
                <a:gd name="connsiteX30" fmla="*/ 0 w 482600"/>
                <a:gd name="connsiteY30" fmla="*/ 914400 h 946150"/>
                <a:gd name="connsiteX31" fmla="*/ 6350 w 482600"/>
                <a:gd name="connsiteY31" fmla="*/ 939800 h 946150"/>
                <a:gd name="connsiteX32" fmla="*/ 63500 w 482600"/>
                <a:gd name="connsiteY32" fmla="*/ 939800 h 946150"/>
                <a:gd name="connsiteX33" fmla="*/ 76200 w 482600"/>
                <a:gd name="connsiteY33" fmla="*/ 901700 h 946150"/>
                <a:gd name="connsiteX34" fmla="*/ 82550 w 482600"/>
                <a:gd name="connsiteY34" fmla="*/ 831850 h 946150"/>
                <a:gd name="connsiteX35" fmla="*/ 101600 w 482600"/>
                <a:gd name="connsiteY35" fmla="*/ 812800 h 946150"/>
                <a:gd name="connsiteX36" fmla="*/ 133350 w 482600"/>
                <a:gd name="connsiteY36" fmla="*/ 787400 h 946150"/>
                <a:gd name="connsiteX37" fmla="*/ 165100 w 482600"/>
                <a:gd name="connsiteY37" fmla="*/ 749300 h 946150"/>
                <a:gd name="connsiteX38" fmla="*/ 171450 w 482600"/>
                <a:gd name="connsiteY38" fmla="*/ 730250 h 946150"/>
                <a:gd name="connsiteX39" fmla="*/ 190500 w 482600"/>
                <a:gd name="connsiteY39" fmla="*/ 717550 h 946150"/>
                <a:gd name="connsiteX40" fmla="*/ 196850 w 482600"/>
                <a:gd name="connsiteY40" fmla="*/ 698500 h 946150"/>
                <a:gd name="connsiteX41" fmla="*/ 215900 w 482600"/>
                <a:gd name="connsiteY41" fmla="*/ 622300 h 946150"/>
                <a:gd name="connsiteX42" fmla="*/ 241300 w 482600"/>
                <a:gd name="connsiteY42" fmla="*/ 584200 h 946150"/>
                <a:gd name="connsiteX43" fmla="*/ 247650 w 482600"/>
                <a:gd name="connsiteY43" fmla="*/ 565150 h 946150"/>
                <a:gd name="connsiteX44" fmla="*/ 266700 w 482600"/>
                <a:gd name="connsiteY44" fmla="*/ 558800 h 946150"/>
                <a:gd name="connsiteX45" fmla="*/ 285750 w 482600"/>
                <a:gd name="connsiteY45" fmla="*/ 546100 h 946150"/>
                <a:gd name="connsiteX46" fmla="*/ 298450 w 482600"/>
                <a:gd name="connsiteY46" fmla="*/ 527050 h 946150"/>
                <a:gd name="connsiteX47" fmla="*/ 317500 w 482600"/>
                <a:gd name="connsiteY47" fmla="*/ 520700 h 946150"/>
                <a:gd name="connsiteX48" fmla="*/ 323850 w 482600"/>
                <a:gd name="connsiteY48" fmla="*/ 501650 h 946150"/>
                <a:gd name="connsiteX49" fmla="*/ 355600 w 482600"/>
                <a:gd name="connsiteY49" fmla="*/ 469900 h 946150"/>
                <a:gd name="connsiteX50" fmla="*/ 361950 w 482600"/>
                <a:gd name="connsiteY50" fmla="*/ 450850 h 946150"/>
                <a:gd name="connsiteX51" fmla="*/ 381000 w 482600"/>
                <a:gd name="connsiteY51" fmla="*/ 412750 h 946150"/>
                <a:gd name="connsiteX52" fmla="*/ 387350 w 482600"/>
                <a:gd name="connsiteY52" fmla="*/ 387350 h 946150"/>
                <a:gd name="connsiteX53" fmla="*/ 400050 w 482600"/>
                <a:gd name="connsiteY53" fmla="*/ 330200 h 946150"/>
                <a:gd name="connsiteX54" fmla="*/ 412750 w 482600"/>
                <a:gd name="connsiteY54" fmla="*/ 311150 h 946150"/>
                <a:gd name="connsiteX55" fmla="*/ 431800 w 482600"/>
                <a:gd name="connsiteY55" fmla="*/ 209550 h 946150"/>
                <a:gd name="connsiteX56" fmla="*/ 438150 w 482600"/>
                <a:gd name="connsiteY56" fmla="*/ 177800 h 946150"/>
                <a:gd name="connsiteX57" fmla="*/ 450850 w 482600"/>
                <a:gd name="connsiteY57" fmla="*/ 158750 h 946150"/>
                <a:gd name="connsiteX58" fmla="*/ 457200 w 482600"/>
                <a:gd name="connsiteY58" fmla="*/ 139700 h 946150"/>
                <a:gd name="connsiteX59" fmla="*/ 463550 w 482600"/>
                <a:gd name="connsiteY59" fmla="*/ 76200 h 946150"/>
                <a:gd name="connsiteX60" fmla="*/ 482600 w 482600"/>
                <a:gd name="connsiteY60" fmla="*/ 0 h 946150"/>
                <a:gd name="connsiteX0" fmla="*/ 482600 w 482600"/>
                <a:gd name="connsiteY0" fmla="*/ 0 h 946150"/>
                <a:gd name="connsiteX1" fmla="*/ 463550 w 482600"/>
                <a:gd name="connsiteY1" fmla="*/ 31750 h 946150"/>
                <a:gd name="connsiteX2" fmla="*/ 431800 w 482600"/>
                <a:gd name="connsiteY2" fmla="*/ 114300 h 946150"/>
                <a:gd name="connsiteX3" fmla="*/ 412750 w 482600"/>
                <a:gd name="connsiteY3" fmla="*/ 209550 h 946150"/>
                <a:gd name="connsiteX4" fmla="*/ 387350 w 482600"/>
                <a:gd name="connsiteY4" fmla="*/ 247650 h 946150"/>
                <a:gd name="connsiteX5" fmla="*/ 374650 w 482600"/>
                <a:gd name="connsiteY5" fmla="*/ 266700 h 946150"/>
                <a:gd name="connsiteX6" fmla="*/ 342900 w 482600"/>
                <a:gd name="connsiteY6" fmla="*/ 406400 h 946150"/>
                <a:gd name="connsiteX7" fmla="*/ 336550 w 482600"/>
                <a:gd name="connsiteY7" fmla="*/ 425450 h 946150"/>
                <a:gd name="connsiteX8" fmla="*/ 323850 w 482600"/>
                <a:gd name="connsiteY8" fmla="*/ 457200 h 946150"/>
                <a:gd name="connsiteX9" fmla="*/ 317500 w 482600"/>
                <a:gd name="connsiteY9" fmla="*/ 476250 h 946150"/>
                <a:gd name="connsiteX10" fmla="*/ 298450 w 482600"/>
                <a:gd name="connsiteY10" fmla="*/ 488950 h 946150"/>
                <a:gd name="connsiteX11" fmla="*/ 285750 w 482600"/>
                <a:gd name="connsiteY11" fmla="*/ 508000 h 946150"/>
                <a:gd name="connsiteX12" fmla="*/ 247650 w 482600"/>
                <a:gd name="connsiteY12" fmla="*/ 527050 h 946150"/>
                <a:gd name="connsiteX13" fmla="*/ 234950 w 482600"/>
                <a:gd name="connsiteY13" fmla="*/ 546100 h 946150"/>
                <a:gd name="connsiteX14" fmla="*/ 215900 w 482600"/>
                <a:gd name="connsiteY14" fmla="*/ 552450 h 946150"/>
                <a:gd name="connsiteX15" fmla="*/ 209550 w 482600"/>
                <a:gd name="connsiteY15" fmla="*/ 571500 h 946150"/>
                <a:gd name="connsiteX16" fmla="*/ 190500 w 482600"/>
                <a:gd name="connsiteY16" fmla="*/ 584200 h 946150"/>
                <a:gd name="connsiteX17" fmla="*/ 177800 w 482600"/>
                <a:gd name="connsiteY17" fmla="*/ 603250 h 946150"/>
                <a:gd name="connsiteX18" fmla="*/ 165100 w 482600"/>
                <a:gd name="connsiteY18" fmla="*/ 641350 h 946150"/>
                <a:gd name="connsiteX19" fmla="*/ 152400 w 482600"/>
                <a:gd name="connsiteY19" fmla="*/ 679450 h 946150"/>
                <a:gd name="connsiteX20" fmla="*/ 133350 w 482600"/>
                <a:gd name="connsiteY20" fmla="*/ 717550 h 946150"/>
                <a:gd name="connsiteX21" fmla="*/ 114300 w 482600"/>
                <a:gd name="connsiteY21" fmla="*/ 730250 h 946150"/>
                <a:gd name="connsiteX22" fmla="*/ 95250 w 482600"/>
                <a:gd name="connsiteY22" fmla="*/ 768350 h 946150"/>
                <a:gd name="connsiteX23" fmla="*/ 76200 w 482600"/>
                <a:gd name="connsiteY23" fmla="*/ 781050 h 946150"/>
                <a:gd name="connsiteX24" fmla="*/ 57150 w 482600"/>
                <a:gd name="connsiteY24" fmla="*/ 819150 h 946150"/>
                <a:gd name="connsiteX25" fmla="*/ 50800 w 482600"/>
                <a:gd name="connsiteY25" fmla="*/ 838200 h 946150"/>
                <a:gd name="connsiteX26" fmla="*/ 31750 w 482600"/>
                <a:gd name="connsiteY26" fmla="*/ 850900 h 946150"/>
                <a:gd name="connsiteX27" fmla="*/ 19050 w 482600"/>
                <a:gd name="connsiteY27" fmla="*/ 876300 h 946150"/>
                <a:gd name="connsiteX28" fmla="*/ 6350 w 482600"/>
                <a:gd name="connsiteY28" fmla="*/ 895350 h 946150"/>
                <a:gd name="connsiteX29" fmla="*/ 0 w 482600"/>
                <a:gd name="connsiteY29" fmla="*/ 914400 h 946150"/>
                <a:gd name="connsiteX30" fmla="*/ 6350 w 482600"/>
                <a:gd name="connsiteY30" fmla="*/ 939800 h 946150"/>
                <a:gd name="connsiteX31" fmla="*/ 63500 w 482600"/>
                <a:gd name="connsiteY31" fmla="*/ 939800 h 946150"/>
                <a:gd name="connsiteX32" fmla="*/ 76200 w 482600"/>
                <a:gd name="connsiteY32" fmla="*/ 901700 h 946150"/>
                <a:gd name="connsiteX33" fmla="*/ 82550 w 482600"/>
                <a:gd name="connsiteY33" fmla="*/ 831850 h 946150"/>
                <a:gd name="connsiteX34" fmla="*/ 101600 w 482600"/>
                <a:gd name="connsiteY34" fmla="*/ 812800 h 946150"/>
                <a:gd name="connsiteX35" fmla="*/ 133350 w 482600"/>
                <a:gd name="connsiteY35" fmla="*/ 787400 h 946150"/>
                <a:gd name="connsiteX36" fmla="*/ 165100 w 482600"/>
                <a:gd name="connsiteY36" fmla="*/ 749300 h 946150"/>
                <a:gd name="connsiteX37" fmla="*/ 171450 w 482600"/>
                <a:gd name="connsiteY37" fmla="*/ 730250 h 946150"/>
                <a:gd name="connsiteX38" fmla="*/ 190500 w 482600"/>
                <a:gd name="connsiteY38" fmla="*/ 717550 h 946150"/>
                <a:gd name="connsiteX39" fmla="*/ 196850 w 482600"/>
                <a:gd name="connsiteY39" fmla="*/ 698500 h 946150"/>
                <a:gd name="connsiteX40" fmla="*/ 215900 w 482600"/>
                <a:gd name="connsiteY40" fmla="*/ 622300 h 946150"/>
                <a:gd name="connsiteX41" fmla="*/ 241300 w 482600"/>
                <a:gd name="connsiteY41" fmla="*/ 584200 h 946150"/>
                <a:gd name="connsiteX42" fmla="*/ 247650 w 482600"/>
                <a:gd name="connsiteY42" fmla="*/ 565150 h 946150"/>
                <a:gd name="connsiteX43" fmla="*/ 266700 w 482600"/>
                <a:gd name="connsiteY43" fmla="*/ 558800 h 946150"/>
                <a:gd name="connsiteX44" fmla="*/ 285750 w 482600"/>
                <a:gd name="connsiteY44" fmla="*/ 546100 h 946150"/>
                <a:gd name="connsiteX45" fmla="*/ 298450 w 482600"/>
                <a:gd name="connsiteY45" fmla="*/ 527050 h 946150"/>
                <a:gd name="connsiteX46" fmla="*/ 317500 w 482600"/>
                <a:gd name="connsiteY46" fmla="*/ 520700 h 946150"/>
                <a:gd name="connsiteX47" fmla="*/ 323850 w 482600"/>
                <a:gd name="connsiteY47" fmla="*/ 501650 h 946150"/>
                <a:gd name="connsiteX48" fmla="*/ 355600 w 482600"/>
                <a:gd name="connsiteY48" fmla="*/ 469900 h 946150"/>
                <a:gd name="connsiteX49" fmla="*/ 361950 w 482600"/>
                <a:gd name="connsiteY49" fmla="*/ 450850 h 946150"/>
                <a:gd name="connsiteX50" fmla="*/ 381000 w 482600"/>
                <a:gd name="connsiteY50" fmla="*/ 412750 h 946150"/>
                <a:gd name="connsiteX51" fmla="*/ 387350 w 482600"/>
                <a:gd name="connsiteY51" fmla="*/ 387350 h 946150"/>
                <a:gd name="connsiteX52" fmla="*/ 400050 w 482600"/>
                <a:gd name="connsiteY52" fmla="*/ 330200 h 946150"/>
                <a:gd name="connsiteX53" fmla="*/ 412750 w 482600"/>
                <a:gd name="connsiteY53" fmla="*/ 311150 h 946150"/>
                <a:gd name="connsiteX54" fmla="*/ 431800 w 482600"/>
                <a:gd name="connsiteY54" fmla="*/ 209550 h 946150"/>
                <a:gd name="connsiteX55" fmla="*/ 438150 w 482600"/>
                <a:gd name="connsiteY55" fmla="*/ 177800 h 946150"/>
                <a:gd name="connsiteX56" fmla="*/ 450850 w 482600"/>
                <a:gd name="connsiteY56" fmla="*/ 158750 h 946150"/>
                <a:gd name="connsiteX57" fmla="*/ 457200 w 482600"/>
                <a:gd name="connsiteY57" fmla="*/ 139700 h 946150"/>
                <a:gd name="connsiteX58" fmla="*/ 463550 w 482600"/>
                <a:gd name="connsiteY58" fmla="*/ 76200 h 946150"/>
                <a:gd name="connsiteX59" fmla="*/ 482600 w 482600"/>
                <a:gd name="connsiteY59" fmla="*/ 0 h 946150"/>
                <a:gd name="connsiteX0" fmla="*/ 482600 w 484293"/>
                <a:gd name="connsiteY0" fmla="*/ 1574 h 947724"/>
                <a:gd name="connsiteX1" fmla="*/ 463550 w 484293"/>
                <a:gd name="connsiteY1" fmla="*/ 33324 h 947724"/>
                <a:gd name="connsiteX2" fmla="*/ 431800 w 484293"/>
                <a:gd name="connsiteY2" fmla="*/ 115874 h 947724"/>
                <a:gd name="connsiteX3" fmla="*/ 412750 w 484293"/>
                <a:gd name="connsiteY3" fmla="*/ 211124 h 947724"/>
                <a:gd name="connsiteX4" fmla="*/ 387350 w 484293"/>
                <a:gd name="connsiteY4" fmla="*/ 249224 h 947724"/>
                <a:gd name="connsiteX5" fmla="*/ 374650 w 484293"/>
                <a:gd name="connsiteY5" fmla="*/ 268274 h 947724"/>
                <a:gd name="connsiteX6" fmla="*/ 342900 w 484293"/>
                <a:gd name="connsiteY6" fmla="*/ 407974 h 947724"/>
                <a:gd name="connsiteX7" fmla="*/ 336550 w 484293"/>
                <a:gd name="connsiteY7" fmla="*/ 427024 h 947724"/>
                <a:gd name="connsiteX8" fmla="*/ 323850 w 484293"/>
                <a:gd name="connsiteY8" fmla="*/ 458774 h 947724"/>
                <a:gd name="connsiteX9" fmla="*/ 317500 w 484293"/>
                <a:gd name="connsiteY9" fmla="*/ 477824 h 947724"/>
                <a:gd name="connsiteX10" fmla="*/ 298450 w 484293"/>
                <a:gd name="connsiteY10" fmla="*/ 490524 h 947724"/>
                <a:gd name="connsiteX11" fmla="*/ 285750 w 484293"/>
                <a:gd name="connsiteY11" fmla="*/ 509574 h 947724"/>
                <a:gd name="connsiteX12" fmla="*/ 247650 w 484293"/>
                <a:gd name="connsiteY12" fmla="*/ 528624 h 947724"/>
                <a:gd name="connsiteX13" fmla="*/ 234950 w 484293"/>
                <a:gd name="connsiteY13" fmla="*/ 547674 h 947724"/>
                <a:gd name="connsiteX14" fmla="*/ 215900 w 484293"/>
                <a:gd name="connsiteY14" fmla="*/ 554024 h 947724"/>
                <a:gd name="connsiteX15" fmla="*/ 209550 w 484293"/>
                <a:gd name="connsiteY15" fmla="*/ 573074 h 947724"/>
                <a:gd name="connsiteX16" fmla="*/ 190500 w 484293"/>
                <a:gd name="connsiteY16" fmla="*/ 585774 h 947724"/>
                <a:gd name="connsiteX17" fmla="*/ 177800 w 484293"/>
                <a:gd name="connsiteY17" fmla="*/ 604824 h 947724"/>
                <a:gd name="connsiteX18" fmla="*/ 165100 w 484293"/>
                <a:gd name="connsiteY18" fmla="*/ 642924 h 947724"/>
                <a:gd name="connsiteX19" fmla="*/ 152400 w 484293"/>
                <a:gd name="connsiteY19" fmla="*/ 681024 h 947724"/>
                <a:gd name="connsiteX20" fmla="*/ 133350 w 484293"/>
                <a:gd name="connsiteY20" fmla="*/ 719124 h 947724"/>
                <a:gd name="connsiteX21" fmla="*/ 114300 w 484293"/>
                <a:gd name="connsiteY21" fmla="*/ 731824 h 947724"/>
                <a:gd name="connsiteX22" fmla="*/ 95250 w 484293"/>
                <a:gd name="connsiteY22" fmla="*/ 769924 h 947724"/>
                <a:gd name="connsiteX23" fmla="*/ 76200 w 484293"/>
                <a:gd name="connsiteY23" fmla="*/ 782624 h 947724"/>
                <a:gd name="connsiteX24" fmla="*/ 57150 w 484293"/>
                <a:gd name="connsiteY24" fmla="*/ 820724 h 947724"/>
                <a:gd name="connsiteX25" fmla="*/ 50800 w 484293"/>
                <a:gd name="connsiteY25" fmla="*/ 839774 h 947724"/>
                <a:gd name="connsiteX26" fmla="*/ 31750 w 484293"/>
                <a:gd name="connsiteY26" fmla="*/ 852474 h 947724"/>
                <a:gd name="connsiteX27" fmla="*/ 19050 w 484293"/>
                <a:gd name="connsiteY27" fmla="*/ 877874 h 947724"/>
                <a:gd name="connsiteX28" fmla="*/ 6350 w 484293"/>
                <a:gd name="connsiteY28" fmla="*/ 896924 h 947724"/>
                <a:gd name="connsiteX29" fmla="*/ 0 w 484293"/>
                <a:gd name="connsiteY29" fmla="*/ 915974 h 947724"/>
                <a:gd name="connsiteX30" fmla="*/ 6350 w 484293"/>
                <a:gd name="connsiteY30" fmla="*/ 941374 h 947724"/>
                <a:gd name="connsiteX31" fmla="*/ 63500 w 484293"/>
                <a:gd name="connsiteY31" fmla="*/ 941374 h 947724"/>
                <a:gd name="connsiteX32" fmla="*/ 76200 w 484293"/>
                <a:gd name="connsiteY32" fmla="*/ 903274 h 947724"/>
                <a:gd name="connsiteX33" fmla="*/ 82550 w 484293"/>
                <a:gd name="connsiteY33" fmla="*/ 833424 h 947724"/>
                <a:gd name="connsiteX34" fmla="*/ 101600 w 484293"/>
                <a:gd name="connsiteY34" fmla="*/ 814374 h 947724"/>
                <a:gd name="connsiteX35" fmla="*/ 133350 w 484293"/>
                <a:gd name="connsiteY35" fmla="*/ 788974 h 947724"/>
                <a:gd name="connsiteX36" fmla="*/ 165100 w 484293"/>
                <a:gd name="connsiteY36" fmla="*/ 750874 h 947724"/>
                <a:gd name="connsiteX37" fmla="*/ 171450 w 484293"/>
                <a:gd name="connsiteY37" fmla="*/ 731824 h 947724"/>
                <a:gd name="connsiteX38" fmla="*/ 190500 w 484293"/>
                <a:gd name="connsiteY38" fmla="*/ 719124 h 947724"/>
                <a:gd name="connsiteX39" fmla="*/ 196850 w 484293"/>
                <a:gd name="connsiteY39" fmla="*/ 700074 h 947724"/>
                <a:gd name="connsiteX40" fmla="*/ 215900 w 484293"/>
                <a:gd name="connsiteY40" fmla="*/ 623874 h 947724"/>
                <a:gd name="connsiteX41" fmla="*/ 241300 w 484293"/>
                <a:gd name="connsiteY41" fmla="*/ 585774 h 947724"/>
                <a:gd name="connsiteX42" fmla="*/ 247650 w 484293"/>
                <a:gd name="connsiteY42" fmla="*/ 566724 h 947724"/>
                <a:gd name="connsiteX43" fmla="*/ 266700 w 484293"/>
                <a:gd name="connsiteY43" fmla="*/ 560374 h 947724"/>
                <a:gd name="connsiteX44" fmla="*/ 285750 w 484293"/>
                <a:gd name="connsiteY44" fmla="*/ 547674 h 947724"/>
                <a:gd name="connsiteX45" fmla="*/ 298450 w 484293"/>
                <a:gd name="connsiteY45" fmla="*/ 528624 h 947724"/>
                <a:gd name="connsiteX46" fmla="*/ 317500 w 484293"/>
                <a:gd name="connsiteY46" fmla="*/ 522274 h 947724"/>
                <a:gd name="connsiteX47" fmla="*/ 323850 w 484293"/>
                <a:gd name="connsiteY47" fmla="*/ 503224 h 947724"/>
                <a:gd name="connsiteX48" fmla="*/ 355600 w 484293"/>
                <a:gd name="connsiteY48" fmla="*/ 471474 h 947724"/>
                <a:gd name="connsiteX49" fmla="*/ 361950 w 484293"/>
                <a:gd name="connsiteY49" fmla="*/ 452424 h 947724"/>
                <a:gd name="connsiteX50" fmla="*/ 381000 w 484293"/>
                <a:gd name="connsiteY50" fmla="*/ 414324 h 947724"/>
                <a:gd name="connsiteX51" fmla="*/ 387350 w 484293"/>
                <a:gd name="connsiteY51" fmla="*/ 388924 h 947724"/>
                <a:gd name="connsiteX52" fmla="*/ 400050 w 484293"/>
                <a:gd name="connsiteY52" fmla="*/ 331774 h 947724"/>
                <a:gd name="connsiteX53" fmla="*/ 412750 w 484293"/>
                <a:gd name="connsiteY53" fmla="*/ 312724 h 947724"/>
                <a:gd name="connsiteX54" fmla="*/ 431800 w 484293"/>
                <a:gd name="connsiteY54" fmla="*/ 211124 h 947724"/>
                <a:gd name="connsiteX55" fmla="*/ 438150 w 484293"/>
                <a:gd name="connsiteY55" fmla="*/ 179374 h 947724"/>
                <a:gd name="connsiteX56" fmla="*/ 450850 w 484293"/>
                <a:gd name="connsiteY56" fmla="*/ 160324 h 947724"/>
                <a:gd name="connsiteX57" fmla="*/ 457200 w 484293"/>
                <a:gd name="connsiteY57" fmla="*/ 141274 h 947724"/>
                <a:gd name="connsiteX58" fmla="*/ 480483 w 484293"/>
                <a:gd name="connsiteY58" fmla="*/ 77774 h 947724"/>
                <a:gd name="connsiteX59" fmla="*/ 482600 w 484293"/>
                <a:gd name="connsiteY59" fmla="*/ 1574 h 947724"/>
                <a:gd name="connsiteX0" fmla="*/ 482600 w 484293"/>
                <a:gd name="connsiteY0" fmla="*/ 1574 h 947724"/>
                <a:gd name="connsiteX1" fmla="*/ 463550 w 484293"/>
                <a:gd name="connsiteY1" fmla="*/ 33324 h 947724"/>
                <a:gd name="connsiteX2" fmla="*/ 431800 w 484293"/>
                <a:gd name="connsiteY2" fmla="*/ 115874 h 947724"/>
                <a:gd name="connsiteX3" fmla="*/ 412750 w 484293"/>
                <a:gd name="connsiteY3" fmla="*/ 211124 h 947724"/>
                <a:gd name="connsiteX4" fmla="*/ 387350 w 484293"/>
                <a:gd name="connsiteY4" fmla="*/ 249224 h 947724"/>
                <a:gd name="connsiteX5" fmla="*/ 374650 w 484293"/>
                <a:gd name="connsiteY5" fmla="*/ 268274 h 947724"/>
                <a:gd name="connsiteX6" fmla="*/ 342900 w 484293"/>
                <a:gd name="connsiteY6" fmla="*/ 407974 h 947724"/>
                <a:gd name="connsiteX7" fmla="*/ 336550 w 484293"/>
                <a:gd name="connsiteY7" fmla="*/ 427024 h 947724"/>
                <a:gd name="connsiteX8" fmla="*/ 323850 w 484293"/>
                <a:gd name="connsiteY8" fmla="*/ 458774 h 947724"/>
                <a:gd name="connsiteX9" fmla="*/ 317500 w 484293"/>
                <a:gd name="connsiteY9" fmla="*/ 477824 h 947724"/>
                <a:gd name="connsiteX10" fmla="*/ 298450 w 484293"/>
                <a:gd name="connsiteY10" fmla="*/ 490524 h 947724"/>
                <a:gd name="connsiteX11" fmla="*/ 285750 w 484293"/>
                <a:gd name="connsiteY11" fmla="*/ 509574 h 947724"/>
                <a:gd name="connsiteX12" fmla="*/ 247650 w 484293"/>
                <a:gd name="connsiteY12" fmla="*/ 528624 h 947724"/>
                <a:gd name="connsiteX13" fmla="*/ 234950 w 484293"/>
                <a:gd name="connsiteY13" fmla="*/ 547674 h 947724"/>
                <a:gd name="connsiteX14" fmla="*/ 215900 w 484293"/>
                <a:gd name="connsiteY14" fmla="*/ 554024 h 947724"/>
                <a:gd name="connsiteX15" fmla="*/ 209550 w 484293"/>
                <a:gd name="connsiteY15" fmla="*/ 573074 h 947724"/>
                <a:gd name="connsiteX16" fmla="*/ 190500 w 484293"/>
                <a:gd name="connsiteY16" fmla="*/ 585774 h 947724"/>
                <a:gd name="connsiteX17" fmla="*/ 177800 w 484293"/>
                <a:gd name="connsiteY17" fmla="*/ 604824 h 947724"/>
                <a:gd name="connsiteX18" fmla="*/ 165100 w 484293"/>
                <a:gd name="connsiteY18" fmla="*/ 642924 h 947724"/>
                <a:gd name="connsiteX19" fmla="*/ 152400 w 484293"/>
                <a:gd name="connsiteY19" fmla="*/ 681024 h 947724"/>
                <a:gd name="connsiteX20" fmla="*/ 133350 w 484293"/>
                <a:gd name="connsiteY20" fmla="*/ 719124 h 947724"/>
                <a:gd name="connsiteX21" fmla="*/ 114300 w 484293"/>
                <a:gd name="connsiteY21" fmla="*/ 731824 h 947724"/>
                <a:gd name="connsiteX22" fmla="*/ 95250 w 484293"/>
                <a:gd name="connsiteY22" fmla="*/ 769924 h 947724"/>
                <a:gd name="connsiteX23" fmla="*/ 76200 w 484293"/>
                <a:gd name="connsiteY23" fmla="*/ 782624 h 947724"/>
                <a:gd name="connsiteX24" fmla="*/ 57150 w 484293"/>
                <a:gd name="connsiteY24" fmla="*/ 820724 h 947724"/>
                <a:gd name="connsiteX25" fmla="*/ 50800 w 484293"/>
                <a:gd name="connsiteY25" fmla="*/ 839774 h 947724"/>
                <a:gd name="connsiteX26" fmla="*/ 31750 w 484293"/>
                <a:gd name="connsiteY26" fmla="*/ 852474 h 947724"/>
                <a:gd name="connsiteX27" fmla="*/ 19050 w 484293"/>
                <a:gd name="connsiteY27" fmla="*/ 877874 h 947724"/>
                <a:gd name="connsiteX28" fmla="*/ 6350 w 484293"/>
                <a:gd name="connsiteY28" fmla="*/ 896924 h 947724"/>
                <a:gd name="connsiteX29" fmla="*/ 0 w 484293"/>
                <a:gd name="connsiteY29" fmla="*/ 915974 h 947724"/>
                <a:gd name="connsiteX30" fmla="*/ 6350 w 484293"/>
                <a:gd name="connsiteY30" fmla="*/ 941374 h 947724"/>
                <a:gd name="connsiteX31" fmla="*/ 63500 w 484293"/>
                <a:gd name="connsiteY31" fmla="*/ 941374 h 947724"/>
                <a:gd name="connsiteX32" fmla="*/ 76200 w 484293"/>
                <a:gd name="connsiteY32" fmla="*/ 903274 h 947724"/>
                <a:gd name="connsiteX33" fmla="*/ 82550 w 484293"/>
                <a:gd name="connsiteY33" fmla="*/ 833424 h 947724"/>
                <a:gd name="connsiteX34" fmla="*/ 101600 w 484293"/>
                <a:gd name="connsiteY34" fmla="*/ 814374 h 947724"/>
                <a:gd name="connsiteX35" fmla="*/ 133350 w 484293"/>
                <a:gd name="connsiteY35" fmla="*/ 788974 h 947724"/>
                <a:gd name="connsiteX36" fmla="*/ 165100 w 484293"/>
                <a:gd name="connsiteY36" fmla="*/ 750874 h 947724"/>
                <a:gd name="connsiteX37" fmla="*/ 171450 w 484293"/>
                <a:gd name="connsiteY37" fmla="*/ 731824 h 947724"/>
                <a:gd name="connsiteX38" fmla="*/ 190500 w 484293"/>
                <a:gd name="connsiteY38" fmla="*/ 719124 h 947724"/>
                <a:gd name="connsiteX39" fmla="*/ 196850 w 484293"/>
                <a:gd name="connsiteY39" fmla="*/ 700074 h 947724"/>
                <a:gd name="connsiteX40" fmla="*/ 215900 w 484293"/>
                <a:gd name="connsiteY40" fmla="*/ 623874 h 947724"/>
                <a:gd name="connsiteX41" fmla="*/ 241300 w 484293"/>
                <a:gd name="connsiteY41" fmla="*/ 585774 h 947724"/>
                <a:gd name="connsiteX42" fmla="*/ 247650 w 484293"/>
                <a:gd name="connsiteY42" fmla="*/ 566724 h 947724"/>
                <a:gd name="connsiteX43" fmla="*/ 266700 w 484293"/>
                <a:gd name="connsiteY43" fmla="*/ 560374 h 947724"/>
                <a:gd name="connsiteX44" fmla="*/ 285750 w 484293"/>
                <a:gd name="connsiteY44" fmla="*/ 547674 h 947724"/>
                <a:gd name="connsiteX45" fmla="*/ 298450 w 484293"/>
                <a:gd name="connsiteY45" fmla="*/ 528624 h 947724"/>
                <a:gd name="connsiteX46" fmla="*/ 317500 w 484293"/>
                <a:gd name="connsiteY46" fmla="*/ 522274 h 947724"/>
                <a:gd name="connsiteX47" fmla="*/ 323850 w 484293"/>
                <a:gd name="connsiteY47" fmla="*/ 503224 h 947724"/>
                <a:gd name="connsiteX48" fmla="*/ 355600 w 484293"/>
                <a:gd name="connsiteY48" fmla="*/ 471474 h 947724"/>
                <a:gd name="connsiteX49" fmla="*/ 361950 w 484293"/>
                <a:gd name="connsiteY49" fmla="*/ 452424 h 947724"/>
                <a:gd name="connsiteX50" fmla="*/ 381000 w 484293"/>
                <a:gd name="connsiteY50" fmla="*/ 414324 h 947724"/>
                <a:gd name="connsiteX51" fmla="*/ 387350 w 484293"/>
                <a:gd name="connsiteY51" fmla="*/ 388924 h 947724"/>
                <a:gd name="connsiteX52" fmla="*/ 400050 w 484293"/>
                <a:gd name="connsiteY52" fmla="*/ 331774 h 947724"/>
                <a:gd name="connsiteX53" fmla="*/ 412750 w 484293"/>
                <a:gd name="connsiteY53" fmla="*/ 312724 h 947724"/>
                <a:gd name="connsiteX54" fmla="*/ 431800 w 484293"/>
                <a:gd name="connsiteY54" fmla="*/ 211124 h 947724"/>
                <a:gd name="connsiteX55" fmla="*/ 438150 w 484293"/>
                <a:gd name="connsiteY55" fmla="*/ 179374 h 947724"/>
                <a:gd name="connsiteX56" fmla="*/ 457200 w 484293"/>
                <a:gd name="connsiteY56" fmla="*/ 141274 h 947724"/>
                <a:gd name="connsiteX57" fmla="*/ 480483 w 484293"/>
                <a:gd name="connsiteY57" fmla="*/ 77774 h 947724"/>
                <a:gd name="connsiteX58" fmla="*/ 482600 w 484293"/>
                <a:gd name="connsiteY58" fmla="*/ 1574 h 947724"/>
                <a:gd name="connsiteX0" fmla="*/ 482600 w 483663"/>
                <a:gd name="connsiteY0" fmla="*/ 1574 h 947724"/>
                <a:gd name="connsiteX1" fmla="*/ 463550 w 483663"/>
                <a:gd name="connsiteY1" fmla="*/ 33324 h 947724"/>
                <a:gd name="connsiteX2" fmla="*/ 431800 w 483663"/>
                <a:gd name="connsiteY2" fmla="*/ 115874 h 947724"/>
                <a:gd name="connsiteX3" fmla="*/ 412750 w 483663"/>
                <a:gd name="connsiteY3" fmla="*/ 211124 h 947724"/>
                <a:gd name="connsiteX4" fmla="*/ 387350 w 483663"/>
                <a:gd name="connsiteY4" fmla="*/ 249224 h 947724"/>
                <a:gd name="connsiteX5" fmla="*/ 374650 w 483663"/>
                <a:gd name="connsiteY5" fmla="*/ 268274 h 947724"/>
                <a:gd name="connsiteX6" fmla="*/ 342900 w 483663"/>
                <a:gd name="connsiteY6" fmla="*/ 407974 h 947724"/>
                <a:gd name="connsiteX7" fmla="*/ 336550 w 483663"/>
                <a:gd name="connsiteY7" fmla="*/ 427024 h 947724"/>
                <a:gd name="connsiteX8" fmla="*/ 323850 w 483663"/>
                <a:gd name="connsiteY8" fmla="*/ 458774 h 947724"/>
                <a:gd name="connsiteX9" fmla="*/ 317500 w 483663"/>
                <a:gd name="connsiteY9" fmla="*/ 477824 h 947724"/>
                <a:gd name="connsiteX10" fmla="*/ 298450 w 483663"/>
                <a:gd name="connsiteY10" fmla="*/ 490524 h 947724"/>
                <a:gd name="connsiteX11" fmla="*/ 285750 w 483663"/>
                <a:gd name="connsiteY11" fmla="*/ 509574 h 947724"/>
                <a:gd name="connsiteX12" fmla="*/ 247650 w 483663"/>
                <a:gd name="connsiteY12" fmla="*/ 528624 h 947724"/>
                <a:gd name="connsiteX13" fmla="*/ 234950 w 483663"/>
                <a:gd name="connsiteY13" fmla="*/ 547674 h 947724"/>
                <a:gd name="connsiteX14" fmla="*/ 215900 w 483663"/>
                <a:gd name="connsiteY14" fmla="*/ 554024 h 947724"/>
                <a:gd name="connsiteX15" fmla="*/ 209550 w 483663"/>
                <a:gd name="connsiteY15" fmla="*/ 573074 h 947724"/>
                <a:gd name="connsiteX16" fmla="*/ 190500 w 483663"/>
                <a:gd name="connsiteY16" fmla="*/ 585774 h 947724"/>
                <a:gd name="connsiteX17" fmla="*/ 177800 w 483663"/>
                <a:gd name="connsiteY17" fmla="*/ 604824 h 947724"/>
                <a:gd name="connsiteX18" fmla="*/ 165100 w 483663"/>
                <a:gd name="connsiteY18" fmla="*/ 642924 h 947724"/>
                <a:gd name="connsiteX19" fmla="*/ 152400 w 483663"/>
                <a:gd name="connsiteY19" fmla="*/ 681024 h 947724"/>
                <a:gd name="connsiteX20" fmla="*/ 133350 w 483663"/>
                <a:gd name="connsiteY20" fmla="*/ 719124 h 947724"/>
                <a:gd name="connsiteX21" fmla="*/ 114300 w 483663"/>
                <a:gd name="connsiteY21" fmla="*/ 731824 h 947724"/>
                <a:gd name="connsiteX22" fmla="*/ 95250 w 483663"/>
                <a:gd name="connsiteY22" fmla="*/ 769924 h 947724"/>
                <a:gd name="connsiteX23" fmla="*/ 76200 w 483663"/>
                <a:gd name="connsiteY23" fmla="*/ 782624 h 947724"/>
                <a:gd name="connsiteX24" fmla="*/ 57150 w 483663"/>
                <a:gd name="connsiteY24" fmla="*/ 820724 h 947724"/>
                <a:gd name="connsiteX25" fmla="*/ 50800 w 483663"/>
                <a:gd name="connsiteY25" fmla="*/ 839774 h 947724"/>
                <a:gd name="connsiteX26" fmla="*/ 31750 w 483663"/>
                <a:gd name="connsiteY26" fmla="*/ 852474 h 947724"/>
                <a:gd name="connsiteX27" fmla="*/ 19050 w 483663"/>
                <a:gd name="connsiteY27" fmla="*/ 877874 h 947724"/>
                <a:gd name="connsiteX28" fmla="*/ 6350 w 483663"/>
                <a:gd name="connsiteY28" fmla="*/ 896924 h 947724"/>
                <a:gd name="connsiteX29" fmla="*/ 0 w 483663"/>
                <a:gd name="connsiteY29" fmla="*/ 915974 h 947724"/>
                <a:gd name="connsiteX30" fmla="*/ 6350 w 483663"/>
                <a:gd name="connsiteY30" fmla="*/ 941374 h 947724"/>
                <a:gd name="connsiteX31" fmla="*/ 63500 w 483663"/>
                <a:gd name="connsiteY31" fmla="*/ 941374 h 947724"/>
                <a:gd name="connsiteX32" fmla="*/ 76200 w 483663"/>
                <a:gd name="connsiteY32" fmla="*/ 903274 h 947724"/>
                <a:gd name="connsiteX33" fmla="*/ 82550 w 483663"/>
                <a:gd name="connsiteY33" fmla="*/ 833424 h 947724"/>
                <a:gd name="connsiteX34" fmla="*/ 101600 w 483663"/>
                <a:gd name="connsiteY34" fmla="*/ 814374 h 947724"/>
                <a:gd name="connsiteX35" fmla="*/ 133350 w 483663"/>
                <a:gd name="connsiteY35" fmla="*/ 788974 h 947724"/>
                <a:gd name="connsiteX36" fmla="*/ 165100 w 483663"/>
                <a:gd name="connsiteY36" fmla="*/ 750874 h 947724"/>
                <a:gd name="connsiteX37" fmla="*/ 171450 w 483663"/>
                <a:gd name="connsiteY37" fmla="*/ 731824 h 947724"/>
                <a:gd name="connsiteX38" fmla="*/ 190500 w 483663"/>
                <a:gd name="connsiteY38" fmla="*/ 719124 h 947724"/>
                <a:gd name="connsiteX39" fmla="*/ 196850 w 483663"/>
                <a:gd name="connsiteY39" fmla="*/ 700074 h 947724"/>
                <a:gd name="connsiteX40" fmla="*/ 215900 w 483663"/>
                <a:gd name="connsiteY40" fmla="*/ 623874 h 947724"/>
                <a:gd name="connsiteX41" fmla="*/ 241300 w 483663"/>
                <a:gd name="connsiteY41" fmla="*/ 585774 h 947724"/>
                <a:gd name="connsiteX42" fmla="*/ 247650 w 483663"/>
                <a:gd name="connsiteY42" fmla="*/ 566724 h 947724"/>
                <a:gd name="connsiteX43" fmla="*/ 266700 w 483663"/>
                <a:gd name="connsiteY43" fmla="*/ 560374 h 947724"/>
                <a:gd name="connsiteX44" fmla="*/ 285750 w 483663"/>
                <a:gd name="connsiteY44" fmla="*/ 547674 h 947724"/>
                <a:gd name="connsiteX45" fmla="*/ 298450 w 483663"/>
                <a:gd name="connsiteY45" fmla="*/ 528624 h 947724"/>
                <a:gd name="connsiteX46" fmla="*/ 317500 w 483663"/>
                <a:gd name="connsiteY46" fmla="*/ 522274 h 947724"/>
                <a:gd name="connsiteX47" fmla="*/ 323850 w 483663"/>
                <a:gd name="connsiteY47" fmla="*/ 503224 h 947724"/>
                <a:gd name="connsiteX48" fmla="*/ 355600 w 483663"/>
                <a:gd name="connsiteY48" fmla="*/ 471474 h 947724"/>
                <a:gd name="connsiteX49" fmla="*/ 361950 w 483663"/>
                <a:gd name="connsiteY49" fmla="*/ 452424 h 947724"/>
                <a:gd name="connsiteX50" fmla="*/ 381000 w 483663"/>
                <a:gd name="connsiteY50" fmla="*/ 414324 h 947724"/>
                <a:gd name="connsiteX51" fmla="*/ 387350 w 483663"/>
                <a:gd name="connsiteY51" fmla="*/ 388924 h 947724"/>
                <a:gd name="connsiteX52" fmla="*/ 400050 w 483663"/>
                <a:gd name="connsiteY52" fmla="*/ 331774 h 947724"/>
                <a:gd name="connsiteX53" fmla="*/ 412750 w 483663"/>
                <a:gd name="connsiteY53" fmla="*/ 312724 h 947724"/>
                <a:gd name="connsiteX54" fmla="*/ 431800 w 483663"/>
                <a:gd name="connsiteY54" fmla="*/ 211124 h 947724"/>
                <a:gd name="connsiteX55" fmla="*/ 438150 w 483663"/>
                <a:gd name="connsiteY55" fmla="*/ 179374 h 947724"/>
                <a:gd name="connsiteX56" fmla="*/ 474134 w 483663"/>
                <a:gd name="connsiteY56" fmla="*/ 120107 h 947724"/>
                <a:gd name="connsiteX57" fmla="*/ 480483 w 483663"/>
                <a:gd name="connsiteY57" fmla="*/ 77774 h 947724"/>
                <a:gd name="connsiteX58" fmla="*/ 482600 w 483663"/>
                <a:gd name="connsiteY58" fmla="*/ 1574 h 947724"/>
                <a:gd name="connsiteX0" fmla="*/ 482600 w 483663"/>
                <a:gd name="connsiteY0" fmla="*/ 1574 h 947724"/>
                <a:gd name="connsiteX1" fmla="*/ 463550 w 483663"/>
                <a:gd name="connsiteY1" fmla="*/ 33324 h 947724"/>
                <a:gd name="connsiteX2" fmla="*/ 442383 w 483663"/>
                <a:gd name="connsiteY2" fmla="*/ 77773 h 947724"/>
                <a:gd name="connsiteX3" fmla="*/ 431800 w 483663"/>
                <a:gd name="connsiteY3" fmla="*/ 115874 h 947724"/>
                <a:gd name="connsiteX4" fmla="*/ 412750 w 483663"/>
                <a:gd name="connsiteY4" fmla="*/ 211124 h 947724"/>
                <a:gd name="connsiteX5" fmla="*/ 387350 w 483663"/>
                <a:gd name="connsiteY5" fmla="*/ 249224 h 947724"/>
                <a:gd name="connsiteX6" fmla="*/ 374650 w 483663"/>
                <a:gd name="connsiteY6" fmla="*/ 268274 h 947724"/>
                <a:gd name="connsiteX7" fmla="*/ 342900 w 483663"/>
                <a:gd name="connsiteY7" fmla="*/ 407974 h 947724"/>
                <a:gd name="connsiteX8" fmla="*/ 336550 w 483663"/>
                <a:gd name="connsiteY8" fmla="*/ 427024 h 947724"/>
                <a:gd name="connsiteX9" fmla="*/ 323850 w 483663"/>
                <a:gd name="connsiteY9" fmla="*/ 458774 h 947724"/>
                <a:gd name="connsiteX10" fmla="*/ 317500 w 483663"/>
                <a:gd name="connsiteY10" fmla="*/ 477824 h 947724"/>
                <a:gd name="connsiteX11" fmla="*/ 298450 w 483663"/>
                <a:gd name="connsiteY11" fmla="*/ 490524 h 947724"/>
                <a:gd name="connsiteX12" fmla="*/ 285750 w 483663"/>
                <a:gd name="connsiteY12" fmla="*/ 509574 h 947724"/>
                <a:gd name="connsiteX13" fmla="*/ 247650 w 483663"/>
                <a:gd name="connsiteY13" fmla="*/ 528624 h 947724"/>
                <a:gd name="connsiteX14" fmla="*/ 234950 w 483663"/>
                <a:gd name="connsiteY14" fmla="*/ 547674 h 947724"/>
                <a:gd name="connsiteX15" fmla="*/ 215900 w 483663"/>
                <a:gd name="connsiteY15" fmla="*/ 554024 h 947724"/>
                <a:gd name="connsiteX16" fmla="*/ 209550 w 483663"/>
                <a:gd name="connsiteY16" fmla="*/ 573074 h 947724"/>
                <a:gd name="connsiteX17" fmla="*/ 190500 w 483663"/>
                <a:gd name="connsiteY17" fmla="*/ 585774 h 947724"/>
                <a:gd name="connsiteX18" fmla="*/ 177800 w 483663"/>
                <a:gd name="connsiteY18" fmla="*/ 604824 h 947724"/>
                <a:gd name="connsiteX19" fmla="*/ 165100 w 483663"/>
                <a:gd name="connsiteY19" fmla="*/ 642924 h 947724"/>
                <a:gd name="connsiteX20" fmla="*/ 152400 w 483663"/>
                <a:gd name="connsiteY20" fmla="*/ 681024 h 947724"/>
                <a:gd name="connsiteX21" fmla="*/ 133350 w 483663"/>
                <a:gd name="connsiteY21" fmla="*/ 719124 h 947724"/>
                <a:gd name="connsiteX22" fmla="*/ 114300 w 483663"/>
                <a:gd name="connsiteY22" fmla="*/ 731824 h 947724"/>
                <a:gd name="connsiteX23" fmla="*/ 95250 w 483663"/>
                <a:gd name="connsiteY23" fmla="*/ 769924 h 947724"/>
                <a:gd name="connsiteX24" fmla="*/ 76200 w 483663"/>
                <a:gd name="connsiteY24" fmla="*/ 782624 h 947724"/>
                <a:gd name="connsiteX25" fmla="*/ 57150 w 483663"/>
                <a:gd name="connsiteY25" fmla="*/ 820724 h 947724"/>
                <a:gd name="connsiteX26" fmla="*/ 50800 w 483663"/>
                <a:gd name="connsiteY26" fmla="*/ 839774 h 947724"/>
                <a:gd name="connsiteX27" fmla="*/ 31750 w 483663"/>
                <a:gd name="connsiteY27" fmla="*/ 852474 h 947724"/>
                <a:gd name="connsiteX28" fmla="*/ 19050 w 483663"/>
                <a:gd name="connsiteY28" fmla="*/ 877874 h 947724"/>
                <a:gd name="connsiteX29" fmla="*/ 6350 w 483663"/>
                <a:gd name="connsiteY29" fmla="*/ 896924 h 947724"/>
                <a:gd name="connsiteX30" fmla="*/ 0 w 483663"/>
                <a:gd name="connsiteY30" fmla="*/ 915974 h 947724"/>
                <a:gd name="connsiteX31" fmla="*/ 6350 w 483663"/>
                <a:gd name="connsiteY31" fmla="*/ 941374 h 947724"/>
                <a:gd name="connsiteX32" fmla="*/ 63500 w 483663"/>
                <a:gd name="connsiteY32" fmla="*/ 941374 h 947724"/>
                <a:gd name="connsiteX33" fmla="*/ 76200 w 483663"/>
                <a:gd name="connsiteY33" fmla="*/ 903274 h 947724"/>
                <a:gd name="connsiteX34" fmla="*/ 82550 w 483663"/>
                <a:gd name="connsiteY34" fmla="*/ 833424 h 947724"/>
                <a:gd name="connsiteX35" fmla="*/ 101600 w 483663"/>
                <a:gd name="connsiteY35" fmla="*/ 814374 h 947724"/>
                <a:gd name="connsiteX36" fmla="*/ 133350 w 483663"/>
                <a:gd name="connsiteY36" fmla="*/ 788974 h 947724"/>
                <a:gd name="connsiteX37" fmla="*/ 165100 w 483663"/>
                <a:gd name="connsiteY37" fmla="*/ 750874 h 947724"/>
                <a:gd name="connsiteX38" fmla="*/ 171450 w 483663"/>
                <a:gd name="connsiteY38" fmla="*/ 731824 h 947724"/>
                <a:gd name="connsiteX39" fmla="*/ 190500 w 483663"/>
                <a:gd name="connsiteY39" fmla="*/ 719124 h 947724"/>
                <a:gd name="connsiteX40" fmla="*/ 196850 w 483663"/>
                <a:gd name="connsiteY40" fmla="*/ 700074 h 947724"/>
                <a:gd name="connsiteX41" fmla="*/ 215900 w 483663"/>
                <a:gd name="connsiteY41" fmla="*/ 623874 h 947724"/>
                <a:gd name="connsiteX42" fmla="*/ 241300 w 483663"/>
                <a:gd name="connsiteY42" fmla="*/ 585774 h 947724"/>
                <a:gd name="connsiteX43" fmla="*/ 247650 w 483663"/>
                <a:gd name="connsiteY43" fmla="*/ 566724 h 947724"/>
                <a:gd name="connsiteX44" fmla="*/ 266700 w 483663"/>
                <a:gd name="connsiteY44" fmla="*/ 560374 h 947724"/>
                <a:gd name="connsiteX45" fmla="*/ 285750 w 483663"/>
                <a:gd name="connsiteY45" fmla="*/ 547674 h 947724"/>
                <a:gd name="connsiteX46" fmla="*/ 298450 w 483663"/>
                <a:gd name="connsiteY46" fmla="*/ 528624 h 947724"/>
                <a:gd name="connsiteX47" fmla="*/ 317500 w 483663"/>
                <a:gd name="connsiteY47" fmla="*/ 522274 h 947724"/>
                <a:gd name="connsiteX48" fmla="*/ 323850 w 483663"/>
                <a:gd name="connsiteY48" fmla="*/ 503224 h 947724"/>
                <a:gd name="connsiteX49" fmla="*/ 355600 w 483663"/>
                <a:gd name="connsiteY49" fmla="*/ 471474 h 947724"/>
                <a:gd name="connsiteX50" fmla="*/ 361950 w 483663"/>
                <a:gd name="connsiteY50" fmla="*/ 452424 h 947724"/>
                <a:gd name="connsiteX51" fmla="*/ 381000 w 483663"/>
                <a:gd name="connsiteY51" fmla="*/ 414324 h 947724"/>
                <a:gd name="connsiteX52" fmla="*/ 387350 w 483663"/>
                <a:gd name="connsiteY52" fmla="*/ 388924 h 947724"/>
                <a:gd name="connsiteX53" fmla="*/ 400050 w 483663"/>
                <a:gd name="connsiteY53" fmla="*/ 331774 h 947724"/>
                <a:gd name="connsiteX54" fmla="*/ 412750 w 483663"/>
                <a:gd name="connsiteY54" fmla="*/ 312724 h 947724"/>
                <a:gd name="connsiteX55" fmla="*/ 431800 w 483663"/>
                <a:gd name="connsiteY55" fmla="*/ 211124 h 947724"/>
                <a:gd name="connsiteX56" fmla="*/ 438150 w 483663"/>
                <a:gd name="connsiteY56" fmla="*/ 179374 h 947724"/>
                <a:gd name="connsiteX57" fmla="*/ 474134 w 483663"/>
                <a:gd name="connsiteY57" fmla="*/ 120107 h 947724"/>
                <a:gd name="connsiteX58" fmla="*/ 480483 w 483663"/>
                <a:gd name="connsiteY58" fmla="*/ 77774 h 947724"/>
                <a:gd name="connsiteX59" fmla="*/ 482600 w 483663"/>
                <a:gd name="connsiteY59" fmla="*/ 1574 h 947724"/>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87350 w 483663"/>
                <a:gd name="connsiteY5" fmla="*/ 248992 h 947492"/>
                <a:gd name="connsiteX6" fmla="*/ 374650 w 483663"/>
                <a:gd name="connsiteY6" fmla="*/ 268042 h 947492"/>
                <a:gd name="connsiteX7" fmla="*/ 342900 w 483663"/>
                <a:gd name="connsiteY7" fmla="*/ 407742 h 947492"/>
                <a:gd name="connsiteX8" fmla="*/ 336550 w 483663"/>
                <a:gd name="connsiteY8" fmla="*/ 426792 h 947492"/>
                <a:gd name="connsiteX9" fmla="*/ 323850 w 483663"/>
                <a:gd name="connsiteY9" fmla="*/ 458542 h 947492"/>
                <a:gd name="connsiteX10" fmla="*/ 317500 w 483663"/>
                <a:gd name="connsiteY10" fmla="*/ 477592 h 947492"/>
                <a:gd name="connsiteX11" fmla="*/ 298450 w 483663"/>
                <a:gd name="connsiteY11" fmla="*/ 490292 h 947492"/>
                <a:gd name="connsiteX12" fmla="*/ 285750 w 483663"/>
                <a:gd name="connsiteY12" fmla="*/ 509342 h 947492"/>
                <a:gd name="connsiteX13" fmla="*/ 247650 w 483663"/>
                <a:gd name="connsiteY13" fmla="*/ 528392 h 947492"/>
                <a:gd name="connsiteX14" fmla="*/ 234950 w 483663"/>
                <a:gd name="connsiteY14" fmla="*/ 547442 h 947492"/>
                <a:gd name="connsiteX15" fmla="*/ 215900 w 483663"/>
                <a:gd name="connsiteY15" fmla="*/ 553792 h 947492"/>
                <a:gd name="connsiteX16" fmla="*/ 209550 w 483663"/>
                <a:gd name="connsiteY16" fmla="*/ 572842 h 947492"/>
                <a:gd name="connsiteX17" fmla="*/ 190500 w 483663"/>
                <a:gd name="connsiteY17" fmla="*/ 585542 h 947492"/>
                <a:gd name="connsiteX18" fmla="*/ 177800 w 483663"/>
                <a:gd name="connsiteY18" fmla="*/ 604592 h 947492"/>
                <a:gd name="connsiteX19" fmla="*/ 165100 w 483663"/>
                <a:gd name="connsiteY19" fmla="*/ 642692 h 947492"/>
                <a:gd name="connsiteX20" fmla="*/ 152400 w 483663"/>
                <a:gd name="connsiteY20" fmla="*/ 680792 h 947492"/>
                <a:gd name="connsiteX21" fmla="*/ 133350 w 483663"/>
                <a:gd name="connsiteY21" fmla="*/ 718892 h 947492"/>
                <a:gd name="connsiteX22" fmla="*/ 114300 w 483663"/>
                <a:gd name="connsiteY22" fmla="*/ 731592 h 947492"/>
                <a:gd name="connsiteX23" fmla="*/ 95250 w 483663"/>
                <a:gd name="connsiteY23" fmla="*/ 769692 h 947492"/>
                <a:gd name="connsiteX24" fmla="*/ 76200 w 483663"/>
                <a:gd name="connsiteY24" fmla="*/ 782392 h 947492"/>
                <a:gd name="connsiteX25" fmla="*/ 57150 w 483663"/>
                <a:gd name="connsiteY25" fmla="*/ 820492 h 947492"/>
                <a:gd name="connsiteX26" fmla="*/ 50800 w 483663"/>
                <a:gd name="connsiteY26" fmla="*/ 839542 h 947492"/>
                <a:gd name="connsiteX27" fmla="*/ 31750 w 483663"/>
                <a:gd name="connsiteY27" fmla="*/ 852242 h 947492"/>
                <a:gd name="connsiteX28" fmla="*/ 19050 w 483663"/>
                <a:gd name="connsiteY28" fmla="*/ 877642 h 947492"/>
                <a:gd name="connsiteX29" fmla="*/ 6350 w 483663"/>
                <a:gd name="connsiteY29" fmla="*/ 896692 h 947492"/>
                <a:gd name="connsiteX30" fmla="*/ 0 w 483663"/>
                <a:gd name="connsiteY30" fmla="*/ 915742 h 947492"/>
                <a:gd name="connsiteX31" fmla="*/ 6350 w 483663"/>
                <a:gd name="connsiteY31" fmla="*/ 941142 h 947492"/>
                <a:gd name="connsiteX32" fmla="*/ 63500 w 483663"/>
                <a:gd name="connsiteY32" fmla="*/ 941142 h 947492"/>
                <a:gd name="connsiteX33" fmla="*/ 76200 w 483663"/>
                <a:gd name="connsiteY33" fmla="*/ 903042 h 947492"/>
                <a:gd name="connsiteX34" fmla="*/ 82550 w 483663"/>
                <a:gd name="connsiteY34" fmla="*/ 833192 h 947492"/>
                <a:gd name="connsiteX35" fmla="*/ 101600 w 483663"/>
                <a:gd name="connsiteY35" fmla="*/ 814142 h 947492"/>
                <a:gd name="connsiteX36" fmla="*/ 133350 w 483663"/>
                <a:gd name="connsiteY36" fmla="*/ 788742 h 947492"/>
                <a:gd name="connsiteX37" fmla="*/ 165100 w 483663"/>
                <a:gd name="connsiteY37" fmla="*/ 750642 h 947492"/>
                <a:gd name="connsiteX38" fmla="*/ 171450 w 483663"/>
                <a:gd name="connsiteY38" fmla="*/ 731592 h 947492"/>
                <a:gd name="connsiteX39" fmla="*/ 190500 w 483663"/>
                <a:gd name="connsiteY39" fmla="*/ 718892 h 947492"/>
                <a:gd name="connsiteX40" fmla="*/ 196850 w 483663"/>
                <a:gd name="connsiteY40" fmla="*/ 699842 h 947492"/>
                <a:gd name="connsiteX41" fmla="*/ 215900 w 483663"/>
                <a:gd name="connsiteY41" fmla="*/ 623642 h 947492"/>
                <a:gd name="connsiteX42" fmla="*/ 241300 w 483663"/>
                <a:gd name="connsiteY42" fmla="*/ 585542 h 947492"/>
                <a:gd name="connsiteX43" fmla="*/ 247650 w 483663"/>
                <a:gd name="connsiteY43" fmla="*/ 566492 h 947492"/>
                <a:gd name="connsiteX44" fmla="*/ 266700 w 483663"/>
                <a:gd name="connsiteY44" fmla="*/ 560142 h 947492"/>
                <a:gd name="connsiteX45" fmla="*/ 285750 w 483663"/>
                <a:gd name="connsiteY45" fmla="*/ 547442 h 947492"/>
                <a:gd name="connsiteX46" fmla="*/ 298450 w 483663"/>
                <a:gd name="connsiteY46" fmla="*/ 528392 h 947492"/>
                <a:gd name="connsiteX47" fmla="*/ 317500 w 483663"/>
                <a:gd name="connsiteY47" fmla="*/ 522042 h 947492"/>
                <a:gd name="connsiteX48" fmla="*/ 323850 w 483663"/>
                <a:gd name="connsiteY48" fmla="*/ 502992 h 947492"/>
                <a:gd name="connsiteX49" fmla="*/ 355600 w 483663"/>
                <a:gd name="connsiteY49" fmla="*/ 471242 h 947492"/>
                <a:gd name="connsiteX50" fmla="*/ 361950 w 483663"/>
                <a:gd name="connsiteY50" fmla="*/ 452192 h 947492"/>
                <a:gd name="connsiteX51" fmla="*/ 381000 w 483663"/>
                <a:gd name="connsiteY51" fmla="*/ 414092 h 947492"/>
                <a:gd name="connsiteX52" fmla="*/ 387350 w 483663"/>
                <a:gd name="connsiteY52" fmla="*/ 388692 h 947492"/>
                <a:gd name="connsiteX53" fmla="*/ 400050 w 483663"/>
                <a:gd name="connsiteY53" fmla="*/ 331542 h 947492"/>
                <a:gd name="connsiteX54" fmla="*/ 412750 w 483663"/>
                <a:gd name="connsiteY54" fmla="*/ 312492 h 947492"/>
                <a:gd name="connsiteX55" fmla="*/ 431800 w 483663"/>
                <a:gd name="connsiteY55" fmla="*/ 210892 h 947492"/>
                <a:gd name="connsiteX56" fmla="*/ 438150 w 483663"/>
                <a:gd name="connsiteY56" fmla="*/ 179142 h 947492"/>
                <a:gd name="connsiteX57" fmla="*/ 474134 w 483663"/>
                <a:gd name="connsiteY57" fmla="*/ 119875 h 947492"/>
                <a:gd name="connsiteX58" fmla="*/ 480483 w 483663"/>
                <a:gd name="connsiteY58" fmla="*/ 77542 h 947492"/>
                <a:gd name="connsiteX59" fmla="*/ 482600 w 483663"/>
                <a:gd name="connsiteY59"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36550 w 483663"/>
                <a:gd name="connsiteY7" fmla="*/ 426792 h 947492"/>
                <a:gd name="connsiteX8" fmla="*/ 323850 w 483663"/>
                <a:gd name="connsiteY8" fmla="*/ 458542 h 947492"/>
                <a:gd name="connsiteX9" fmla="*/ 317500 w 483663"/>
                <a:gd name="connsiteY9" fmla="*/ 477592 h 947492"/>
                <a:gd name="connsiteX10" fmla="*/ 298450 w 483663"/>
                <a:gd name="connsiteY10" fmla="*/ 490292 h 947492"/>
                <a:gd name="connsiteX11" fmla="*/ 285750 w 483663"/>
                <a:gd name="connsiteY11" fmla="*/ 509342 h 947492"/>
                <a:gd name="connsiteX12" fmla="*/ 247650 w 483663"/>
                <a:gd name="connsiteY12" fmla="*/ 528392 h 947492"/>
                <a:gd name="connsiteX13" fmla="*/ 234950 w 483663"/>
                <a:gd name="connsiteY13" fmla="*/ 547442 h 947492"/>
                <a:gd name="connsiteX14" fmla="*/ 215900 w 483663"/>
                <a:gd name="connsiteY14" fmla="*/ 553792 h 947492"/>
                <a:gd name="connsiteX15" fmla="*/ 209550 w 483663"/>
                <a:gd name="connsiteY15" fmla="*/ 572842 h 947492"/>
                <a:gd name="connsiteX16" fmla="*/ 190500 w 483663"/>
                <a:gd name="connsiteY16" fmla="*/ 585542 h 947492"/>
                <a:gd name="connsiteX17" fmla="*/ 177800 w 483663"/>
                <a:gd name="connsiteY17" fmla="*/ 604592 h 947492"/>
                <a:gd name="connsiteX18" fmla="*/ 165100 w 483663"/>
                <a:gd name="connsiteY18" fmla="*/ 642692 h 947492"/>
                <a:gd name="connsiteX19" fmla="*/ 152400 w 483663"/>
                <a:gd name="connsiteY19" fmla="*/ 680792 h 947492"/>
                <a:gd name="connsiteX20" fmla="*/ 133350 w 483663"/>
                <a:gd name="connsiteY20" fmla="*/ 718892 h 947492"/>
                <a:gd name="connsiteX21" fmla="*/ 114300 w 483663"/>
                <a:gd name="connsiteY21" fmla="*/ 731592 h 947492"/>
                <a:gd name="connsiteX22" fmla="*/ 95250 w 483663"/>
                <a:gd name="connsiteY22" fmla="*/ 769692 h 947492"/>
                <a:gd name="connsiteX23" fmla="*/ 76200 w 483663"/>
                <a:gd name="connsiteY23" fmla="*/ 782392 h 947492"/>
                <a:gd name="connsiteX24" fmla="*/ 57150 w 483663"/>
                <a:gd name="connsiteY24" fmla="*/ 820492 h 947492"/>
                <a:gd name="connsiteX25" fmla="*/ 50800 w 483663"/>
                <a:gd name="connsiteY25" fmla="*/ 839542 h 947492"/>
                <a:gd name="connsiteX26" fmla="*/ 31750 w 483663"/>
                <a:gd name="connsiteY26" fmla="*/ 852242 h 947492"/>
                <a:gd name="connsiteX27" fmla="*/ 19050 w 483663"/>
                <a:gd name="connsiteY27" fmla="*/ 877642 h 947492"/>
                <a:gd name="connsiteX28" fmla="*/ 6350 w 483663"/>
                <a:gd name="connsiteY28" fmla="*/ 896692 h 947492"/>
                <a:gd name="connsiteX29" fmla="*/ 0 w 483663"/>
                <a:gd name="connsiteY29" fmla="*/ 915742 h 947492"/>
                <a:gd name="connsiteX30" fmla="*/ 6350 w 483663"/>
                <a:gd name="connsiteY30" fmla="*/ 941142 h 947492"/>
                <a:gd name="connsiteX31" fmla="*/ 63500 w 483663"/>
                <a:gd name="connsiteY31" fmla="*/ 941142 h 947492"/>
                <a:gd name="connsiteX32" fmla="*/ 76200 w 483663"/>
                <a:gd name="connsiteY32" fmla="*/ 903042 h 947492"/>
                <a:gd name="connsiteX33" fmla="*/ 82550 w 483663"/>
                <a:gd name="connsiteY33" fmla="*/ 833192 h 947492"/>
                <a:gd name="connsiteX34" fmla="*/ 101600 w 483663"/>
                <a:gd name="connsiteY34" fmla="*/ 814142 h 947492"/>
                <a:gd name="connsiteX35" fmla="*/ 133350 w 483663"/>
                <a:gd name="connsiteY35" fmla="*/ 788742 h 947492"/>
                <a:gd name="connsiteX36" fmla="*/ 165100 w 483663"/>
                <a:gd name="connsiteY36" fmla="*/ 750642 h 947492"/>
                <a:gd name="connsiteX37" fmla="*/ 171450 w 483663"/>
                <a:gd name="connsiteY37" fmla="*/ 731592 h 947492"/>
                <a:gd name="connsiteX38" fmla="*/ 190500 w 483663"/>
                <a:gd name="connsiteY38" fmla="*/ 718892 h 947492"/>
                <a:gd name="connsiteX39" fmla="*/ 196850 w 483663"/>
                <a:gd name="connsiteY39" fmla="*/ 699842 h 947492"/>
                <a:gd name="connsiteX40" fmla="*/ 215900 w 483663"/>
                <a:gd name="connsiteY40" fmla="*/ 623642 h 947492"/>
                <a:gd name="connsiteX41" fmla="*/ 241300 w 483663"/>
                <a:gd name="connsiteY41" fmla="*/ 585542 h 947492"/>
                <a:gd name="connsiteX42" fmla="*/ 247650 w 483663"/>
                <a:gd name="connsiteY42" fmla="*/ 566492 h 947492"/>
                <a:gd name="connsiteX43" fmla="*/ 266700 w 483663"/>
                <a:gd name="connsiteY43" fmla="*/ 560142 h 947492"/>
                <a:gd name="connsiteX44" fmla="*/ 285750 w 483663"/>
                <a:gd name="connsiteY44" fmla="*/ 547442 h 947492"/>
                <a:gd name="connsiteX45" fmla="*/ 298450 w 483663"/>
                <a:gd name="connsiteY45" fmla="*/ 528392 h 947492"/>
                <a:gd name="connsiteX46" fmla="*/ 317500 w 483663"/>
                <a:gd name="connsiteY46" fmla="*/ 522042 h 947492"/>
                <a:gd name="connsiteX47" fmla="*/ 323850 w 483663"/>
                <a:gd name="connsiteY47" fmla="*/ 502992 h 947492"/>
                <a:gd name="connsiteX48" fmla="*/ 355600 w 483663"/>
                <a:gd name="connsiteY48" fmla="*/ 471242 h 947492"/>
                <a:gd name="connsiteX49" fmla="*/ 361950 w 483663"/>
                <a:gd name="connsiteY49" fmla="*/ 452192 h 947492"/>
                <a:gd name="connsiteX50" fmla="*/ 381000 w 483663"/>
                <a:gd name="connsiteY50" fmla="*/ 414092 h 947492"/>
                <a:gd name="connsiteX51" fmla="*/ 387350 w 483663"/>
                <a:gd name="connsiteY51" fmla="*/ 388692 h 947492"/>
                <a:gd name="connsiteX52" fmla="*/ 400050 w 483663"/>
                <a:gd name="connsiteY52" fmla="*/ 331542 h 947492"/>
                <a:gd name="connsiteX53" fmla="*/ 412750 w 483663"/>
                <a:gd name="connsiteY53" fmla="*/ 312492 h 947492"/>
                <a:gd name="connsiteX54" fmla="*/ 431800 w 483663"/>
                <a:gd name="connsiteY54" fmla="*/ 210892 h 947492"/>
                <a:gd name="connsiteX55" fmla="*/ 438150 w 483663"/>
                <a:gd name="connsiteY55" fmla="*/ 179142 h 947492"/>
                <a:gd name="connsiteX56" fmla="*/ 474134 w 483663"/>
                <a:gd name="connsiteY56" fmla="*/ 119875 h 947492"/>
                <a:gd name="connsiteX57" fmla="*/ 480483 w 483663"/>
                <a:gd name="connsiteY57" fmla="*/ 77542 h 947492"/>
                <a:gd name="connsiteX58" fmla="*/ 482600 w 483663"/>
                <a:gd name="connsiteY58"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36550 w 483663"/>
                <a:gd name="connsiteY7" fmla="*/ 426792 h 947492"/>
                <a:gd name="connsiteX8" fmla="*/ 323850 w 483663"/>
                <a:gd name="connsiteY8" fmla="*/ 458542 h 947492"/>
                <a:gd name="connsiteX9" fmla="*/ 317500 w 483663"/>
                <a:gd name="connsiteY9" fmla="*/ 477592 h 947492"/>
                <a:gd name="connsiteX10" fmla="*/ 298450 w 483663"/>
                <a:gd name="connsiteY10" fmla="*/ 490292 h 947492"/>
                <a:gd name="connsiteX11" fmla="*/ 285750 w 483663"/>
                <a:gd name="connsiteY11" fmla="*/ 509342 h 947492"/>
                <a:gd name="connsiteX12" fmla="*/ 247650 w 483663"/>
                <a:gd name="connsiteY12" fmla="*/ 528392 h 947492"/>
                <a:gd name="connsiteX13" fmla="*/ 234950 w 483663"/>
                <a:gd name="connsiteY13" fmla="*/ 547442 h 947492"/>
                <a:gd name="connsiteX14" fmla="*/ 215900 w 483663"/>
                <a:gd name="connsiteY14" fmla="*/ 553792 h 947492"/>
                <a:gd name="connsiteX15" fmla="*/ 209550 w 483663"/>
                <a:gd name="connsiteY15" fmla="*/ 572842 h 947492"/>
                <a:gd name="connsiteX16" fmla="*/ 190500 w 483663"/>
                <a:gd name="connsiteY16" fmla="*/ 585542 h 947492"/>
                <a:gd name="connsiteX17" fmla="*/ 177800 w 483663"/>
                <a:gd name="connsiteY17" fmla="*/ 604592 h 947492"/>
                <a:gd name="connsiteX18" fmla="*/ 165100 w 483663"/>
                <a:gd name="connsiteY18" fmla="*/ 642692 h 947492"/>
                <a:gd name="connsiteX19" fmla="*/ 152400 w 483663"/>
                <a:gd name="connsiteY19" fmla="*/ 680792 h 947492"/>
                <a:gd name="connsiteX20" fmla="*/ 133350 w 483663"/>
                <a:gd name="connsiteY20" fmla="*/ 718892 h 947492"/>
                <a:gd name="connsiteX21" fmla="*/ 114300 w 483663"/>
                <a:gd name="connsiteY21" fmla="*/ 731592 h 947492"/>
                <a:gd name="connsiteX22" fmla="*/ 95250 w 483663"/>
                <a:gd name="connsiteY22" fmla="*/ 769692 h 947492"/>
                <a:gd name="connsiteX23" fmla="*/ 76200 w 483663"/>
                <a:gd name="connsiteY23" fmla="*/ 782392 h 947492"/>
                <a:gd name="connsiteX24" fmla="*/ 57150 w 483663"/>
                <a:gd name="connsiteY24" fmla="*/ 820492 h 947492"/>
                <a:gd name="connsiteX25" fmla="*/ 50800 w 483663"/>
                <a:gd name="connsiteY25" fmla="*/ 839542 h 947492"/>
                <a:gd name="connsiteX26" fmla="*/ 31750 w 483663"/>
                <a:gd name="connsiteY26" fmla="*/ 852242 h 947492"/>
                <a:gd name="connsiteX27" fmla="*/ 19050 w 483663"/>
                <a:gd name="connsiteY27" fmla="*/ 877642 h 947492"/>
                <a:gd name="connsiteX28" fmla="*/ 6350 w 483663"/>
                <a:gd name="connsiteY28" fmla="*/ 896692 h 947492"/>
                <a:gd name="connsiteX29" fmla="*/ 0 w 483663"/>
                <a:gd name="connsiteY29" fmla="*/ 915742 h 947492"/>
                <a:gd name="connsiteX30" fmla="*/ 6350 w 483663"/>
                <a:gd name="connsiteY30" fmla="*/ 941142 h 947492"/>
                <a:gd name="connsiteX31" fmla="*/ 63500 w 483663"/>
                <a:gd name="connsiteY31" fmla="*/ 941142 h 947492"/>
                <a:gd name="connsiteX32" fmla="*/ 76200 w 483663"/>
                <a:gd name="connsiteY32" fmla="*/ 903042 h 947492"/>
                <a:gd name="connsiteX33" fmla="*/ 82550 w 483663"/>
                <a:gd name="connsiteY33" fmla="*/ 833192 h 947492"/>
                <a:gd name="connsiteX34" fmla="*/ 101600 w 483663"/>
                <a:gd name="connsiteY34" fmla="*/ 814142 h 947492"/>
                <a:gd name="connsiteX35" fmla="*/ 133350 w 483663"/>
                <a:gd name="connsiteY35" fmla="*/ 788742 h 947492"/>
                <a:gd name="connsiteX36" fmla="*/ 165100 w 483663"/>
                <a:gd name="connsiteY36" fmla="*/ 750642 h 947492"/>
                <a:gd name="connsiteX37" fmla="*/ 171450 w 483663"/>
                <a:gd name="connsiteY37" fmla="*/ 731592 h 947492"/>
                <a:gd name="connsiteX38" fmla="*/ 190500 w 483663"/>
                <a:gd name="connsiteY38" fmla="*/ 718892 h 947492"/>
                <a:gd name="connsiteX39" fmla="*/ 196850 w 483663"/>
                <a:gd name="connsiteY39" fmla="*/ 699842 h 947492"/>
                <a:gd name="connsiteX40" fmla="*/ 215900 w 483663"/>
                <a:gd name="connsiteY40" fmla="*/ 623642 h 947492"/>
                <a:gd name="connsiteX41" fmla="*/ 241300 w 483663"/>
                <a:gd name="connsiteY41" fmla="*/ 585542 h 947492"/>
                <a:gd name="connsiteX42" fmla="*/ 247650 w 483663"/>
                <a:gd name="connsiteY42" fmla="*/ 566492 h 947492"/>
                <a:gd name="connsiteX43" fmla="*/ 266700 w 483663"/>
                <a:gd name="connsiteY43" fmla="*/ 560142 h 947492"/>
                <a:gd name="connsiteX44" fmla="*/ 285750 w 483663"/>
                <a:gd name="connsiteY44" fmla="*/ 547442 h 947492"/>
                <a:gd name="connsiteX45" fmla="*/ 298450 w 483663"/>
                <a:gd name="connsiteY45" fmla="*/ 528392 h 947492"/>
                <a:gd name="connsiteX46" fmla="*/ 317500 w 483663"/>
                <a:gd name="connsiteY46" fmla="*/ 522042 h 947492"/>
                <a:gd name="connsiteX47" fmla="*/ 323850 w 483663"/>
                <a:gd name="connsiteY47" fmla="*/ 502992 h 947492"/>
                <a:gd name="connsiteX48" fmla="*/ 355600 w 483663"/>
                <a:gd name="connsiteY48" fmla="*/ 471242 h 947492"/>
                <a:gd name="connsiteX49" fmla="*/ 361950 w 483663"/>
                <a:gd name="connsiteY49" fmla="*/ 452192 h 947492"/>
                <a:gd name="connsiteX50" fmla="*/ 381000 w 483663"/>
                <a:gd name="connsiteY50" fmla="*/ 414092 h 947492"/>
                <a:gd name="connsiteX51" fmla="*/ 387350 w 483663"/>
                <a:gd name="connsiteY51" fmla="*/ 388692 h 947492"/>
                <a:gd name="connsiteX52" fmla="*/ 412750 w 483663"/>
                <a:gd name="connsiteY52" fmla="*/ 312492 h 947492"/>
                <a:gd name="connsiteX53" fmla="*/ 431800 w 483663"/>
                <a:gd name="connsiteY53" fmla="*/ 210892 h 947492"/>
                <a:gd name="connsiteX54" fmla="*/ 438150 w 483663"/>
                <a:gd name="connsiteY54" fmla="*/ 179142 h 947492"/>
                <a:gd name="connsiteX55" fmla="*/ 474134 w 483663"/>
                <a:gd name="connsiteY55" fmla="*/ 119875 h 947492"/>
                <a:gd name="connsiteX56" fmla="*/ 480483 w 483663"/>
                <a:gd name="connsiteY56" fmla="*/ 77542 h 947492"/>
                <a:gd name="connsiteX57" fmla="*/ 482600 w 483663"/>
                <a:gd name="connsiteY57"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36550 w 483663"/>
                <a:gd name="connsiteY7" fmla="*/ 426792 h 947492"/>
                <a:gd name="connsiteX8" fmla="*/ 323850 w 483663"/>
                <a:gd name="connsiteY8" fmla="*/ 458542 h 947492"/>
                <a:gd name="connsiteX9" fmla="*/ 317500 w 483663"/>
                <a:gd name="connsiteY9" fmla="*/ 477592 h 947492"/>
                <a:gd name="connsiteX10" fmla="*/ 298450 w 483663"/>
                <a:gd name="connsiteY10" fmla="*/ 490292 h 947492"/>
                <a:gd name="connsiteX11" fmla="*/ 285750 w 483663"/>
                <a:gd name="connsiteY11" fmla="*/ 509342 h 947492"/>
                <a:gd name="connsiteX12" fmla="*/ 247650 w 483663"/>
                <a:gd name="connsiteY12" fmla="*/ 528392 h 947492"/>
                <a:gd name="connsiteX13" fmla="*/ 234950 w 483663"/>
                <a:gd name="connsiteY13" fmla="*/ 547442 h 947492"/>
                <a:gd name="connsiteX14" fmla="*/ 215900 w 483663"/>
                <a:gd name="connsiteY14" fmla="*/ 553792 h 947492"/>
                <a:gd name="connsiteX15" fmla="*/ 209550 w 483663"/>
                <a:gd name="connsiteY15" fmla="*/ 572842 h 947492"/>
                <a:gd name="connsiteX16" fmla="*/ 190500 w 483663"/>
                <a:gd name="connsiteY16" fmla="*/ 585542 h 947492"/>
                <a:gd name="connsiteX17" fmla="*/ 177800 w 483663"/>
                <a:gd name="connsiteY17" fmla="*/ 604592 h 947492"/>
                <a:gd name="connsiteX18" fmla="*/ 165100 w 483663"/>
                <a:gd name="connsiteY18" fmla="*/ 642692 h 947492"/>
                <a:gd name="connsiteX19" fmla="*/ 152400 w 483663"/>
                <a:gd name="connsiteY19" fmla="*/ 680792 h 947492"/>
                <a:gd name="connsiteX20" fmla="*/ 133350 w 483663"/>
                <a:gd name="connsiteY20" fmla="*/ 718892 h 947492"/>
                <a:gd name="connsiteX21" fmla="*/ 114300 w 483663"/>
                <a:gd name="connsiteY21" fmla="*/ 731592 h 947492"/>
                <a:gd name="connsiteX22" fmla="*/ 95250 w 483663"/>
                <a:gd name="connsiteY22" fmla="*/ 769692 h 947492"/>
                <a:gd name="connsiteX23" fmla="*/ 76200 w 483663"/>
                <a:gd name="connsiteY23" fmla="*/ 782392 h 947492"/>
                <a:gd name="connsiteX24" fmla="*/ 57150 w 483663"/>
                <a:gd name="connsiteY24" fmla="*/ 820492 h 947492"/>
                <a:gd name="connsiteX25" fmla="*/ 50800 w 483663"/>
                <a:gd name="connsiteY25" fmla="*/ 839542 h 947492"/>
                <a:gd name="connsiteX26" fmla="*/ 31750 w 483663"/>
                <a:gd name="connsiteY26" fmla="*/ 852242 h 947492"/>
                <a:gd name="connsiteX27" fmla="*/ 19050 w 483663"/>
                <a:gd name="connsiteY27" fmla="*/ 877642 h 947492"/>
                <a:gd name="connsiteX28" fmla="*/ 6350 w 483663"/>
                <a:gd name="connsiteY28" fmla="*/ 896692 h 947492"/>
                <a:gd name="connsiteX29" fmla="*/ 0 w 483663"/>
                <a:gd name="connsiteY29" fmla="*/ 915742 h 947492"/>
                <a:gd name="connsiteX30" fmla="*/ 6350 w 483663"/>
                <a:gd name="connsiteY30" fmla="*/ 941142 h 947492"/>
                <a:gd name="connsiteX31" fmla="*/ 63500 w 483663"/>
                <a:gd name="connsiteY31" fmla="*/ 941142 h 947492"/>
                <a:gd name="connsiteX32" fmla="*/ 76200 w 483663"/>
                <a:gd name="connsiteY32" fmla="*/ 903042 h 947492"/>
                <a:gd name="connsiteX33" fmla="*/ 82550 w 483663"/>
                <a:gd name="connsiteY33" fmla="*/ 833192 h 947492"/>
                <a:gd name="connsiteX34" fmla="*/ 101600 w 483663"/>
                <a:gd name="connsiteY34" fmla="*/ 814142 h 947492"/>
                <a:gd name="connsiteX35" fmla="*/ 133350 w 483663"/>
                <a:gd name="connsiteY35" fmla="*/ 788742 h 947492"/>
                <a:gd name="connsiteX36" fmla="*/ 165100 w 483663"/>
                <a:gd name="connsiteY36" fmla="*/ 750642 h 947492"/>
                <a:gd name="connsiteX37" fmla="*/ 171450 w 483663"/>
                <a:gd name="connsiteY37" fmla="*/ 731592 h 947492"/>
                <a:gd name="connsiteX38" fmla="*/ 190500 w 483663"/>
                <a:gd name="connsiteY38" fmla="*/ 718892 h 947492"/>
                <a:gd name="connsiteX39" fmla="*/ 196850 w 483663"/>
                <a:gd name="connsiteY39" fmla="*/ 699842 h 947492"/>
                <a:gd name="connsiteX40" fmla="*/ 215900 w 483663"/>
                <a:gd name="connsiteY40" fmla="*/ 623642 h 947492"/>
                <a:gd name="connsiteX41" fmla="*/ 241300 w 483663"/>
                <a:gd name="connsiteY41" fmla="*/ 585542 h 947492"/>
                <a:gd name="connsiteX42" fmla="*/ 247650 w 483663"/>
                <a:gd name="connsiteY42" fmla="*/ 566492 h 947492"/>
                <a:gd name="connsiteX43" fmla="*/ 266700 w 483663"/>
                <a:gd name="connsiteY43" fmla="*/ 560142 h 947492"/>
                <a:gd name="connsiteX44" fmla="*/ 285750 w 483663"/>
                <a:gd name="connsiteY44" fmla="*/ 547442 h 947492"/>
                <a:gd name="connsiteX45" fmla="*/ 298450 w 483663"/>
                <a:gd name="connsiteY45" fmla="*/ 528392 h 947492"/>
                <a:gd name="connsiteX46" fmla="*/ 317500 w 483663"/>
                <a:gd name="connsiteY46" fmla="*/ 522042 h 947492"/>
                <a:gd name="connsiteX47" fmla="*/ 323850 w 483663"/>
                <a:gd name="connsiteY47" fmla="*/ 502992 h 947492"/>
                <a:gd name="connsiteX48" fmla="*/ 355600 w 483663"/>
                <a:gd name="connsiteY48" fmla="*/ 471242 h 947492"/>
                <a:gd name="connsiteX49" fmla="*/ 361950 w 483663"/>
                <a:gd name="connsiteY49" fmla="*/ 452192 h 947492"/>
                <a:gd name="connsiteX50" fmla="*/ 387350 w 483663"/>
                <a:gd name="connsiteY50" fmla="*/ 388692 h 947492"/>
                <a:gd name="connsiteX51" fmla="*/ 412750 w 483663"/>
                <a:gd name="connsiteY51" fmla="*/ 312492 h 947492"/>
                <a:gd name="connsiteX52" fmla="*/ 431800 w 483663"/>
                <a:gd name="connsiteY52" fmla="*/ 210892 h 947492"/>
                <a:gd name="connsiteX53" fmla="*/ 438150 w 483663"/>
                <a:gd name="connsiteY53" fmla="*/ 179142 h 947492"/>
                <a:gd name="connsiteX54" fmla="*/ 474134 w 483663"/>
                <a:gd name="connsiteY54" fmla="*/ 119875 h 947492"/>
                <a:gd name="connsiteX55" fmla="*/ 480483 w 483663"/>
                <a:gd name="connsiteY55" fmla="*/ 77542 h 947492"/>
                <a:gd name="connsiteX56" fmla="*/ 482600 w 483663"/>
                <a:gd name="connsiteY56"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317500 w 483663"/>
                <a:gd name="connsiteY8" fmla="*/ 477592 h 947492"/>
                <a:gd name="connsiteX9" fmla="*/ 298450 w 483663"/>
                <a:gd name="connsiteY9" fmla="*/ 490292 h 947492"/>
                <a:gd name="connsiteX10" fmla="*/ 285750 w 483663"/>
                <a:gd name="connsiteY10" fmla="*/ 509342 h 947492"/>
                <a:gd name="connsiteX11" fmla="*/ 247650 w 483663"/>
                <a:gd name="connsiteY11" fmla="*/ 528392 h 947492"/>
                <a:gd name="connsiteX12" fmla="*/ 234950 w 483663"/>
                <a:gd name="connsiteY12" fmla="*/ 547442 h 947492"/>
                <a:gd name="connsiteX13" fmla="*/ 215900 w 483663"/>
                <a:gd name="connsiteY13" fmla="*/ 553792 h 947492"/>
                <a:gd name="connsiteX14" fmla="*/ 209550 w 483663"/>
                <a:gd name="connsiteY14" fmla="*/ 572842 h 947492"/>
                <a:gd name="connsiteX15" fmla="*/ 190500 w 483663"/>
                <a:gd name="connsiteY15" fmla="*/ 585542 h 947492"/>
                <a:gd name="connsiteX16" fmla="*/ 177800 w 483663"/>
                <a:gd name="connsiteY16" fmla="*/ 604592 h 947492"/>
                <a:gd name="connsiteX17" fmla="*/ 165100 w 483663"/>
                <a:gd name="connsiteY17" fmla="*/ 642692 h 947492"/>
                <a:gd name="connsiteX18" fmla="*/ 152400 w 483663"/>
                <a:gd name="connsiteY18" fmla="*/ 680792 h 947492"/>
                <a:gd name="connsiteX19" fmla="*/ 133350 w 483663"/>
                <a:gd name="connsiteY19" fmla="*/ 718892 h 947492"/>
                <a:gd name="connsiteX20" fmla="*/ 114300 w 483663"/>
                <a:gd name="connsiteY20" fmla="*/ 731592 h 947492"/>
                <a:gd name="connsiteX21" fmla="*/ 95250 w 483663"/>
                <a:gd name="connsiteY21" fmla="*/ 769692 h 947492"/>
                <a:gd name="connsiteX22" fmla="*/ 76200 w 483663"/>
                <a:gd name="connsiteY22" fmla="*/ 782392 h 947492"/>
                <a:gd name="connsiteX23" fmla="*/ 57150 w 483663"/>
                <a:gd name="connsiteY23" fmla="*/ 820492 h 947492"/>
                <a:gd name="connsiteX24" fmla="*/ 50800 w 483663"/>
                <a:gd name="connsiteY24" fmla="*/ 839542 h 947492"/>
                <a:gd name="connsiteX25" fmla="*/ 31750 w 483663"/>
                <a:gd name="connsiteY25" fmla="*/ 852242 h 947492"/>
                <a:gd name="connsiteX26" fmla="*/ 19050 w 483663"/>
                <a:gd name="connsiteY26" fmla="*/ 877642 h 947492"/>
                <a:gd name="connsiteX27" fmla="*/ 6350 w 483663"/>
                <a:gd name="connsiteY27" fmla="*/ 896692 h 947492"/>
                <a:gd name="connsiteX28" fmla="*/ 0 w 483663"/>
                <a:gd name="connsiteY28" fmla="*/ 915742 h 947492"/>
                <a:gd name="connsiteX29" fmla="*/ 6350 w 483663"/>
                <a:gd name="connsiteY29" fmla="*/ 941142 h 947492"/>
                <a:gd name="connsiteX30" fmla="*/ 63500 w 483663"/>
                <a:gd name="connsiteY30" fmla="*/ 941142 h 947492"/>
                <a:gd name="connsiteX31" fmla="*/ 76200 w 483663"/>
                <a:gd name="connsiteY31" fmla="*/ 903042 h 947492"/>
                <a:gd name="connsiteX32" fmla="*/ 82550 w 483663"/>
                <a:gd name="connsiteY32" fmla="*/ 833192 h 947492"/>
                <a:gd name="connsiteX33" fmla="*/ 101600 w 483663"/>
                <a:gd name="connsiteY33" fmla="*/ 814142 h 947492"/>
                <a:gd name="connsiteX34" fmla="*/ 133350 w 483663"/>
                <a:gd name="connsiteY34" fmla="*/ 788742 h 947492"/>
                <a:gd name="connsiteX35" fmla="*/ 165100 w 483663"/>
                <a:gd name="connsiteY35" fmla="*/ 750642 h 947492"/>
                <a:gd name="connsiteX36" fmla="*/ 171450 w 483663"/>
                <a:gd name="connsiteY36" fmla="*/ 731592 h 947492"/>
                <a:gd name="connsiteX37" fmla="*/ 190500 w 483663"/>
                <a:gd name="connsiteY37" fmla="*/ 718892 h 947492"/>
                <a:gd name="connsiteX38" fmla="*/ 196850 w 483663"/>
                <a:gd name="connsiteY38" fmla="*/ 699842 h 947492"/>
                <a:gd name="connsiteX39" fmla="*/ 215900 w 483663"/>
                <a:gd name="connsiteY39" fmla="*/ 623642 h 947492"/>
                <a:gd name="connsiteX40" fmla="*/ 241300 w 483663"/>
                <a:gd name="connsiteY40" fmla="*/ 585542 h 947492"/>
                <a:gd name="connsiteX41" fmla="*/ 247650 w 483663"/>
                <a:gd name="connsiteY41" fmla="*/ 566492 h 947492"/>
                <a:gd name="connsiteX42" fmla="*/ 266700 w 483663"/>
                <a:gd name="connsiteY42" fmla="*/ 560142 h 947492"/>
                <a:gd name="connsiteX43" fmla="*/ 285750 w 483663"/>
                <a:gd name="connsiteY43" fmla="*/ 547442 h 947492"/>
                <a:gd name="connsiteX44" fmla="*/ 298450 w 483663"/>
                <a:gd name="connsiteY44" fmla="*/ 528392 h 947492"/>
                <a:gd name="connsiteX45" fmla="*/ 317500 w 483663"/>
                <a:gd name="connsiteY45" fmla="*/ 522042 h 947492"/>
                <a:gd name="connsiteX46" fmla="*/ 323850 w 483663"/>
                <a:gd name="connsiteY46" fmla="*/ 502992 h 947492"/>
                <a:gd name="connsiteX47" fmla="*/ 355600 w 483663"/>
                <a:gd name="connsiteY47" fmla="*/ 471242 h 947492"/>
                <a:gd name="connsiteX48" fmla="*/ 361950 w 483663"/>
                <a:gd name="connsiteY48" fmla="*/ 452192 h 947492"/>
                <a:gd name="connsiteX49" fmla="*/ 387350 w 483663"/>
                <a:gd name="connsiteY49" fmla="*/ 388692 h 947492"/>
                <a:gd name="connsiteX50" fmla="*/ 412750 w 483663"/>
                <a:gd name="connsiteY50" fmla="*/ 312492 h 947492"/>
                <a:gd name="connsiteX51" fmla="*/ 431800 w 483663"/>
                <a:gd name="connsiteY51" fmla="*/ 210892 h 947492"/>
                <a:gd name="connsiteX52" fmla="*/ 438150 w 483663"/>
                <a:gd name="connsiteY52" fmla="*/ 179142 h 947492"/>
                <a:gd name="connsiteX53" fmla="*/ 474134 w 483663"/>
                <a:gd name="connsiteY53" fmla="*/ 119875 h 947492"/>
                <a:gd name="connsiteX54" fmla="*/ 480483 w 483663"/>
                <a:gd name="connsiteY54" fmla="*/ 77542 h 947492"/>
                <a:gd name="connsiteX55" fmla="*/ 482600 w 483663"/>
                <a:gd name="connsiteY55"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317500 w 483663"/>
                <a:gd name="connsiteY8" fmla="*/ 477592 h 947492"/>
                <a:gd name="connsiteX9" fmla="*/ 298450 w 483663"/>
                <a:gd name="connsiteY9" fmla="*/ 490292 h 947492"/>
                <a:gd name="connsiteX10" fmla="*/ 285750 w 483663"/>
                <a:gd name="connsiteY10" fmla="*/ 509342 h 947492"/>
                <a:gd name="connsiteX11" fmla="*/ 247650 w 483663"/>
                <a:gd name="connsiteY11" fmla="*/ 528392 h 947492"/>
                <a:gd name="connsiteX12" fmla="*/ 234950 w 483663"/>
                <a:gd name="connsiteY12" fmla="*/ 547442 h 947492"/>
                <a:gd name="connsiteX13" fmla="*/ 215900 w 483663"/>
                <a:gd name="connsiteY13" fmla="*/ 553792 h 947492"/>
                <a:gd name="connsiteX14" fmla="*/ 209550 w 483663"/>
                <a:gd name="connsiteY14" fmla="*/ 572842 h 947492"/>
                <a:gd name="connsiteX15" fmla="*/ 190500 w 483663"/>
                <a:gd name="connsiteY15" fmla="*/ 585542 h 947492"/>
                <a:gd name="connsiteX16" fmla="*/ 177800 w 483663"/>
                <a:gd name="connsiteY16" fmla="*/ 604592 h 947492"/>
                <a:gd name="connsiteX17" fmla="*/ 165100 w 483663"/>
                <a:gd name="connsiteY17" fmla="*/ 642692 h 947492"/>
                <a:gd name="connsiteX18" fmla="*/ 152400 w 483663"/>
                <a:gd name="connsiteY18" fmla="*/ 680792 h 947492"/>
                <a:gd name="connsiteX19" fmla="*/ 133350 w 483663"/>
                <a:gd name="connsiteY19" fmla="*/ 718892 h 947492"/>
                <a:gd name="connsiteX20" fmla="*/ 114300 w 483663"/>
                <a:gd name="connsiteY20" fmla="*/ 731592 h 947492"/>
                <a:gd name="connsiteX21" fmla="*/ 95250 w 483663"/>
                <a:gd name="connsiteY21" fmla="*/ 769692 h 947492"/>
                <a:gd name="connsiteX22" fmla="*/ 76200 w 483663"/>
                <a:gd name="connsiteY22" fmla="*/ 782392 h 947492"/>
                <a:gd name="connsiteX23" fmla="*/ 57150 w 483663"/>
                <a:gd name="connsiteY23" fmla="*/ 820492 h 947492"/>
                <a:gd name="connsiteX24" fmla="*/ 50800 w 483663"/>
                <a:gd name="connsiteY24" fmla="*/ 839542 h 947492"/>
                <a:gd name="connsiteX25" fmla="*/ 31750 w 483663"/>
                <a:gd name="connsiteY25" fmla="*/ 852242 h 947492"/>
                <a:gd name="connsiteX26" fmla="*/ 19050 w 483663"/>
                <a:gd name="connsiteY26" fmla="*/ 877642 h 947492"/>
                <a:gd name="connsiteX27" fmla="*/ 6350 w 483663"/>
                <a:gd name="connsiteY27" fmla="*/ 896692 h 947492"/>
                <a:gd name="connsiteX28" fmla="*/ 0 w 483663"/>
                <a:gd name="connsiteY28" fmla="*/ 915742 h 947492"/>
                <a:gd name="connsiteX29" fmla="*/ 6350 w 483663"/>
                <a:gd name="connsiteY29" fmla="*/ 941142 h 947492"/>
                <a:gd name="connsiteX30" fmla="*/ 63500 w 483663"/>
                <a:gd name="connsiteY30" fmla="*/ 941142 h 947492"/>
                <a:gd name="connsiteX31" fmla="*/ 76200 w 483663"/>
                <a:gd name="connsiteY31" fmla="*/ 903042 h 947492"/>
                <a:gd name="connsiteX32" fmla="*/ 82550 w 483663"/>
                <a:gd name="connsiteY32" fmla="*/ 833192 h 947492"/>
                <a:gd name="connsiteX33" fmla="*/ 101600 w 483663"/>
                <a:gd name="connsiteY33" fmla="*/ 814142 h 947492"/>
                <a:gd name="connsiteX34" fmla="*/ 133350 w 483663"/>
                <a:gd name="connsiteY34" fmla="*/ 788742 h 947492"/>
                <a:gd name="connsiteX35" fmla="*/ 165100 w 483663"/>
                <a:gd name="connsiteY35" fmla="*/ 750642 h 947492"/>
                <a:gd name="connsiteX36" fmla="*/ 171450 w 483663"/>
                <a:gd name="connsiteY36" fmla="*/ 731592 h 947492"/>
                <a:gd name="connsiteX37" fmla="*/ 190500 w 483663"/>
                <a:gd name="connsiteY37" fmla="*/ 718892 h 947492"/>
                <a:gd name="connsiteX38" fmla="*/ 196850 w 483663"/>
                <a:gd name="connsiteY38" fmla="*/ 699842 h 947492"/>
                <a:gd name="connsiteX39" fmla="*/ 215900 w 483663"/>
                <a:gd name="connsiteY39" fmla="*/ 623642 h 947492"/>
                <a:gd name="connsiteX40" fmla="*/ 241300 w 483663"/>
                <a:gd name="connsiteY40" fmla="*/ 585542 h 947492"/>
                <a:gd name="connsiteX41" fmla="*/ 247650 w 483663"/>
                <a:gd name="connsiteY41" fmla="*/ 566492 h 947492"/>
                <a:gd name="connsiteX42" fmla="*/ 266700 w 483663"/>
                <a:gd name="connsiteY42" fmla="*/ 560142 h 947492"/>
                <a:gd name="connsiteX43" fmla="*/ 285750 w 483663"/>
                <a:gd name="connsiteY43" fmla="*/ 547442 h 947492"/>
                <a:gd name="connsiteX44" fmla="*/ 298450 w 483663"/>
                <a:gd name="connsiteY44" fmla="*/ 528392 h 947492"/>
                <a:gd name="connsiteX45" fmla="*/ 317500 w 483663"/>
                <a:gd name="connsiteY45" fmla="*/ 522042 h 947492"/>
                <a:gd name="connsiteX46" fmla="*/ 323850 w 483663"/>
                <a:gd name="connsiteY46" fmla="*/ 502992 h 947492"/>
                <a:gd name="connsiteX47" fmla="*/ 361950 w 483663"/>
                <a:gd name="connsiteY47" fmla="*/ 452192 h 947492"/>
                <a:gd name="connsiteX48" fmla="*/ 387350 w 483663"/>
                <a:gd name="connsiteY48" fmla="*/ 388692 h 947492"/>
                <a:gd name="connsiteX49" fmla="*/ 412750 w 483663"/>
                <a:gd name="connsiteY49" fmla="*/ 312492 h 947492"/>
                <a:gd name="connsiteX50" fmla="*/ 431800 w 483663"/>
                <a:gd name="connsiteY50" fmla="*/ 210892 h 947492"/>
                <a:gd name="connsiteX51" fmla="*/ 438150 w 483663"/>
                <a:gd name="connsiteY51" fmla="*/ 179142 h 947492"/>
                <a:gd name="connsiteX52" fmla="*/ 474134 w 483663"/>
                <a:gd name="connsiteY52" fmla="*/ 119875 h 947492"/>
                <a:gd name="connsiteX53" fmla="*/ 480483 w 483663"/>
                <a:gd name="connsiteY53" fmla="*/ 77542 h 947492"/>
                <a:gd name="connsiteX54" fmla="*/ 482600 w 483663"/>
                <a:gd name="connsiteY54"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317500 w 483663"/>
                <a:gd name="connsiteY8" fmla="*/ 477592 h 947492"/>
                <a:gd name="connsiteX9" fmla="*/ 298450 w 483663"/>
                <a:gd name="connsiteY9" fmla="*/ 490292 h 947492"/>
                <a:gd name="connsiteX10" fmla="*/ 285750 w 483663"/>
                <a:gd name="connsiteY10" fmla="*/ 509342 h 947492"/>
                <a:gd name="connsiteX11" fmla="*/ 247650 w 483663"/>
                <a:gd name="connsiteY11" fmla="*/ 528392 h 947492"/>
                <a:gd name="connsiteX12" fmla="*/ 234950 w 483663"/>
                <a:gd name="connsiteY12" fmla="*/ 547442 h 947492"/>
                <a:gd name="connsiteX13" fmla="*/ 215900 w 483663"/>
                <a:gd name="connsiteY13" fmla="*/ 553792 h 947492"/>
                <a:gd name="connsiteX14" fmla="*/ 209550 w 483663"/>
                <a:gd name="connsiteY14" fmla="*/ 572842 h 947492"/>
                <a:gd name="connsiteX15" fmla="*/ 190500 w 483663"/>
                <a:gd name="connsiteY15" fmla="*/ 585542 h 947492"/>
                <a:gd name="connsiteX16" fmla="*/ 177800 w 483663"/>
                <a:gd name="connsiteY16" fmla="*/ 604592 h 947492"/>
                <a:gd name="connsiteX17" fmla="*/ 165100 w 483663"/>
                <a:gd name="connsiteY17" fmla="*/ 642692 h 947492"/>
                <a:gd name="connsiteX18" fmla="*/ 152400 w 483663"/>
                <a:gd name="connsiteY18" fmla="*/ 680792 h 947492"/>
                <a:gd name="connsiteX19" fmla="*/ 133350 w 483663"/>
                <a:gd name="connsiteY19" fmla="*/ 718892 h 947492"/>
                <a:gd name="connsiteX20" fmla="*/ 114300 w 483663"/>
                <a:gd name="connsiteY20" fmla="*/ 731592 h 947492"/>
                <a:gd name="connsiteX21" fmla="*/ 95250 w 483663"/>
                <a:gd name="connsiteY21" fmla="*/ 769692 h 947492"/>
                <a:gd name="connsiteX22" fmla="*/ 76200 w 483663"/>
                <a:gd name="connsiteY22" fmla="*/ 782392 h 947492"/>
                <a:gd name="connsiteX23" fmla="*/ 57150 w 483663"/>
                <a:gd name="connsiteY23" fmla="*/ 820492 h 947492"/>
                <a:gd name="connsiteX24" fmla="*/ 50800 w 483663"/>
                <a:gd name="connsiteY24" fmla="*/ 839542 h 947492"/>
                <a:gd name="connsiteX25" fmla="*/ 31750 w 483663"/>
                <a:gd name="connsiteY25" fmla="*/ 852242 h 947492"/>
                <a:gd name="connsiteX26" fmla="*/ 19050 w 483663"/>
                <a:gd name="connsiteY26" fmla="*/ 877642 h 947492"/>
                <a:gd name="connsiteX27" fmla="*/ 6350 w 483663"/>
                <a:gd name="connsiteY27" fmla="*/ 896692 h 947492"/>
                <a:gd name="connsiteX28" fmla="*/ 0 w 483663"/>
                <a:gd name="connsiteY28" fmla="*/ 915742 h 947492"/>
                <a:gd name="connsiteX29" fmla="*/ 6350 w 483663"/>
                <a:gd name="connsiteY29" fmla="*/ 941142 h 947492"/>
                <a:gd name="connsiteX30" fmla="*/ 63500 w 483663"/>
                <a:gd name="connsiteY30" fmla="*/ 941142 h 947492"/>
                <a:gd name="connsiteX31" fmla="*/ 76200 w 483663"/>
                <a:gd name="connsiteY31" fmla="*/ 903042 h 947492"/>
                <a:gd name="connsiteX32" fmla="*/ 82550 w 483663"/>
                <a:gd name="connsiteY32" fmla="*/ 833192 h 947492"/>
                <a:gd name="connsiteX33" fmla="*/ 101600 w 483663"/>
                <a:gd name="connsiteY33" fmla="*/ 814142 h 947492"/>
                <a:gd name="connsiteX34" fmla="*/ 133350 w 483663"/>
                <a:gd name="connsiteY34" fmla="*/ 788742 h 947492"/>
                <a:gd name="connsiteX35" fmla="*/ 165100 w 483663"/>
                <a:gd name="connsiteY35" fmla="*/ 750642 h 947492"/>
                <a:gd name="connsiteX36" fmla="*/ 171450 w 483663"/>
                <a:gd name="connsiteY36" fmla="*/ 731592 h 947492"/>
                <a:gd name="connsiteX37" fmla="*/ 190500 w 483663"/>
                <a:gd name="connsiteY37" fmla="*/ 718892 h 947492"/>
                <a:gd name="connsiteX38" fmla="*/ 196850 w 483663"/>
                <a:gd name="connsiteY38" fmla="*/ 699842 h 947492"/>
                <a:gd name="connsiteX39" fmla="*/ 215900 w 483663"/>
                <a:gd name="connsiteY39" fmla="*/ 623642 h 947492"/>
                <a:gd name="connsiteX40" fmla="*/ 241300 w 483663"/>
                <a:gd name="connsiteY40" fmla="*/ 585542 h 947492"/>
                <a:gd name="connsiteX41" fmla="*/ 247650 w 483663"/>
                <a:gd name="connsiteY41" fmla="*/ 566492 h 947492"/>
                <a:gd name="connsiteX42" fmla="*/ 266700 w 483663"/>
                <a:gd name="connsiteY42" fmla="*/ 560142 h 947492"/>
                <a:gd name="connsiteX43" fmla="*/ 285750 w 483663"/>
                <a:gd name="connsiteY43" fmla="*/ 547442 h 947492"/>
                <a:gd name="connsiteX44" fmla="*/ 298450 w 483663"/>
                <a:gd name="connsiteY44" fmla="*/ 528392 h 947492"/>
                <a:gd name="connsiteX45" fmla="*/ 317500 w 483663"/>
                <a:gd name="connsiteY45" fmla="*/ 522042 h 947492"/>
                <a:gd name="connsiteX46" fmla="*/ 323850 w 483663"/>
                <a:gd name="connsiteY46" fmla="*/ 502992 h 947492"/>
                <a:gd name="connsiteX47" fmla="*/ 361950 w 483663"/>
                <a:gd name="connsiteY47" fmla="*/ 452192 h 947492"/>
                <a:gd name="connsiteX48" fmla="*/ 400050 w 483663"/>
                <a:gd name="connsiteY48" fmla="*/ 397158 h 947492"/>
                <a:gd name="connsiteX49" fmla="*/ 412750 w 483663"/>
                <a:gd name="connsiteY49" fmla="*/ 312492 h 947492"/>
                <a:gd name="connsiteX50" fmla="*/ 431800 w 483663"/>
                <a:gd name="connsiteY50" fmla="*/ 210892 h 947492"/>
                <a:gd name="connsiteX51" fmla="*/ 438150 w 483663"/>
                <a:gd name="connsiteY51" fmla="*/ 179142 h 947492"/>
                <a:gd name="connsiteX52" fmla="*/ 474134 w 483663"/>
                <a:gd name="connsiteY52" fmla="*/ 119875 h 947492"/>
                <a:gd name="connsiteX53" fmla="*/ 480483 w 483663"/>
                <a:gd name="connsiteY53" fmla="*/ 77542 h 947492"/>
                <a:gd name="connsiteX54" fmla="*/ 482600 w 483663"/>
                <a:gd name="connsiteY54"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98450 w 483663"/>
                <a:gd name="connsiteY8" fmla="*/ 490292 h 947492"/>
                <a:gd name="connsiteX9" fmla="*/ 285750 w 483663"/>
                <a:gd name="connsiteY9" fmla="*/ 509342 h 947492"/>
                <a:gd name="connsiteX10" fmla="*/ 247650 w 483663"/>
                <a:gd name="connsiteY10" fmla="*/ 528392 h 947492"/>
                <a:gd name="connsiteX11" fmla="*/ 234950 w 483663"/>
                <a:gd name="connsiteY11" fmla="*/ 547442 h 947492"/>
                <a:gd name="connsiteX12" fmla="*/ 215900 w 483663"/>
                <a:gd name="connsiteY12" fmla="*/ 553792 h 947492"/>
                <a:gd name="connsiteX13" fmla="*/ 209550 w 483663"/>
                <a:gd name="connsiteY13" fmla="*/ 572842 h 947492"/>
                <a:gd name="connsiteX14" fmla="*/ 190500 w 483663"/>
                <a:gd name="connsiteY14" fmla="*/ 585542 h 947492"/>
                <a:gd name="connsiteX15" fmla="*/ 177800 w 483663"/>
                <a:gd name="connsiteY15" fmla="*/ 604592 h 947492"/>
                <a:gd name="connsiteX16" fmla="*/ 165100 w 483663"/>
                <a:gd name="connsiteY16" fmla="*/ 642692 h 947492"/>
                <a:gd name="connsiteX17" fmla="*/ 152400 w 483663"/>
                <a:gd name="connsiteY17" fmla="*/ 680792 h 947492"/>
                <a:gd name="connsiteX18" fmla="*/ 133350 w 483663"/>
                <a:gd name="connsiteY18" fmla="*/ 718892 h 947492"/>
                <a:gd name="connsiteX19" fmla="*/ 114300 w 483663"/>
                <a:gd name="connsiteY19" fmla="*/ 731592 h 947492"/>
                <a:gd name="connsiteX20" fmla="*/ 95250 w 483663"/>
                <a:gd name="connsiteY20" fmla="*/ 769692 h 947492"/>
                <a:gd name="connsiteX21" fmla="*/ 76200 w 483663"/>
                <a:gd name="connsiteY21" fmla="*/ 782392 h 947492"/>
                <a:gd name="connsiteX22" fmla="*/ 57150 w 483663"/>
                <a:gd name="connsiteY22" fmla="*/ 820492 h 947492"/>
                <a:gd name="connsiteX23" fmla="*/ 50800 w 483663"/>
                <a:gd name="connsiteY23" fmla="*/ 839542 h 947492"/>
                <a:gd name="connsiteX24" fmla="*/ 31750 w 483663"/>
                <a:gd name="connsiteY24" fmla="*/ 852242 h 947492"/>
                <a:gd name="connsiteX25" fmla="*/ 19050 w 483663"/>
                <a:gd name="connsiteY25" fmla="*/ 877642 h 947492"/>
                <a:gd name="connsiteX26" fmla="*/ 6350 w 483663"/>
                <a:gd name="connsiteY26" fmla="*/ 896692 h 947492"/>
                <a:gd name="connsiteX27" fmla="*/ 0 w 483663"/>
                <a:gd name="connsiteY27" fmla="*/ 915742 h 947492"/>
                <a:gd name="connsiteX28" fmla="*/ 6350 w 483663"/>
                <a:gd name="connsiteY28" fmla="*/ 941142 h 947492"/>
                <a:gd name="connsiteX29" fmla="*/ 63500 w 483663"/>
                <a:gd name="connsiteY29" fmla="*/ 941142 h 947492"/>
                <a:gd name="connsiteX30" fmla="*/ 76200 w 483663"/>
                <a:gd name="connsiteY30" fmla="*/ 903042 h 947492"/>
                <a:gd name="connsiteX31" fmla="*/ 82550 w 483663"/>
                <a:gd name="connsiteY31" fmla="*/ 833192 h 947492"/>
                <a:gd name="connsiteX32" fmla="*/ 101600 w 483663"/>
                <a:gd name="connsiteY32" fmla="*/ 814142 h 947492"/>
                <a:gd name="connsiteX33" fmla="*/ 133350 w 483663"/>
                <a:gd name="connsiteY33" fmla="*/ 788742 h 947492"/>
                <a:gd name="connsiteX34" fmla="*/ 165100 w 483663"/>
                <a:gd name="connsiteY34" fmla="*/ 750642 h 947492"/>
                <a:gd name="connsiteX35" fmla="*/ 171450 w 483663"/>
                <a:gd name="connsiteY35" fmla="*/ 731592 h 947492"/>
                <a:gd name="connsiteX36" fmla="*/ 190500 w 483663"/>
                <a:gd name="connsiteY36" fmla="*/ 718892 h 947492"/>
                <a:gd name="connsiteX37" fmla="*/ 196850 w 483663"/>
                <a:gd name="connsiteY37" fmla="*/ 699842 h 947492"/>
                <a:gd name="connsiteX38" fmla="*/ 215900 w 483663"/>
                <a:gd name="connsiteY38" fmla="*/ 623642 h 947492"/>
                <a:gd name="connsiteX39" fmla="*/ 241300 w 483663"/>
                <a:gd name="connsiteY39" fmla="*/ 585542 h 947492"/>
                <a:gd name="connsiteX40" fmla="*/ 247650 w 483663"/>
                <a:gd name="connsiteY40" fmla="*/ 566492 h 947492"/>
                <a:gd name="connsiteX41" fmla="*/ 266700 w 483663"/>
                <a:gd name="connsiteY41" fmla="*/ 560142 h 947492"/>
                <a:gd name="connsiteX42" fmla="*/ 285750 w 483663"/>
                <a:gd name="connsiteY42" fmla="*/ 547442 h 947492"/>
                <a:gd name="connsiteX43" fmla="*/ 298450 w 483663"/>
                <a:gd name="connsiteY43" fmla="*/ 528392 h 947492"/>
                <a:gd name="connsiteX44" fmla="*/ 317500 w 483663"/>
                <a:gd name="connsiteY44" fmla="*/ 522042 h 947492"/>
                <a:gd name="connsiteX45" fmla="*/ 323850 w 483663"/>
                <a:gd name="connsiteY45" fmla="*/ 502992 h 947492"/>
                <a:gd name="connsiteX46" fmla="*/ 361950 w 483663"/>
                <a:gd name="connsiteY46" fmla="*/ 452192 h 947492"/>
                <a:gd name="connsiteX47" fmla="*/ 400050 w 483663"/>
                <a:gd name="connsiteY47" fmla="*/ 397158 h 947492"/>
                <a:gd name="connsiteX48" fmla="*/ 412750 w 483663"/>
                <a:gd name="connsiteY48" fmla="*/ 312492 h 947492"/>
                <a:gd name="connsiteX49" fmla="*/ 431800 w 483663"/>
                <a:gd name="connsiteY49" fmla="*/ 210892 h 947492"/>
                <a:gd name="connsiteX50" fmla="*/ 438150 w 483663"/>
                <a:gd name="connsiteY50" fmla="*/ 179142 h 947492"/>
                <a:gd name="connsiteX51" fmla="*/ 474134 w 483663"/>
                <a:gd name="connsiteY51" fmla="*/ 119875 h 947492"/>
                <a:gd name="connsiteX52" fmla="*/ 480483 w 483663"/>
                <a:gd name="connsiteY52" fmla="*/ 77542 h 947492"/>
                <a:gd name="connsiteX53" fmla="*/ 482600 w 483663"/>
                <a:gd name="connsiteY53"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34950 w 483663"/>
                <a:gd name="connsiteY10" fmla="*/ 547442 h 947492"/>
                <a:gd name="connsiteX11" fmla="*/ 215900 w 483663"/>
                <a:gd name="connsiteY11" fmla="*/ 553792 h 947492"/>
                <a:gd name="connsiteX12" fmla="*/ 209550 w 483663"/>
                <a:gd name="connsiteY12" fmla="*/ 572842 h 947492"/>
                <a:gd name="connsiteX13" fmla="*/ 190500 w 483663"/>
                <a:gd name="connsiteY13" fmla="*/ 585542 h 947492"/>
                <a:gd name="connsiteX14" fmla="*/ 177800 w 483663"/>
                <a:gd name="connsiteY14" fmla="*/ 604592 h 947492"/>
                <a:gd name="connsiteX15" fmla="*/ 165100 w 483663"/>
                <a:gd name="connsiteY15" fmla="*/ 642692 h 947492"/>
                <a:gd name="connsiteX16" fmla="*/ 152400 w 483663"/>
                <a:gd name="connsiteY16" fmla="*/ 680792 h 947492"/>
                <a:gd name="connsiteX17" fmla="*/ 133350 w 483663"/>
                <a:gd name="connsiteY17" fmla="*/ 718892 h 947492"/>
                <a:gd name="connsiteX18" fmla="*/ 114300 w 483663"/>
                <a:gd name="connsiteY18" fmla="*/ 731592 h 947492"/>
                <a:gd name="connsiteX19" fmla="*/ 95250 w 483663"/>
                <a:gd name="connsiteY19" fmla="*/ 769692 h 947492"/>
                <a:gd name="connsiteX20" fmla="*/ 76200 w 483663"/>
                <a:gd name="connsiteY20" fmla="*/ 782392 h 947492"/>
                <a:gd name="connsiteX21" fmla="*/ 57150 w 483663"/>
                <a:gd name="connsiteY21" fmla="*/ 820492 h 947492"/>
                <a:gd name="connsiteX22" fmla="*/ 50800 w 483663"/>
                <a:gd name="connsiteY22" fmla="*/ 839542 h 947492"/>
                <a:gd name="connsiteX23" fmla="*/ 31750 w 483663"/>
                <a:gd name="connsiteY23" fmla="*/ 852242 h 947492"/>
                <a:gd name="connsiteX24" fmla="*/ 19050 w 483663"/>
                <a:gd name="connsiteY24" fmla="*/ 877642 h 947492"/>
                <a:gd name="connsiteX25" fmla="*/ 6350 w 483663"/>
                <a:gd name="connsiteY25" fmla="*/ 896692 h 947492"/>
                <a:gd name="connsiteX26" fmla="*/ 0 w 483663"/>
                <a:gd name="connsiteY26" fmla="*/ 915742 h 947492"/>
                <a:gd name="connsiteX27" fmla="*/ 6350 w 483663"/>
                <a:gd name="connsiteY27" fmla="*/ 941142 h 947492"/>
                <a:gd name="connsiteX28" fmla="*/ 63500 w 483663"/>
                <a:gd name="connsiteY28" fmla="*/ 941142 h 947492"/>
                <a:gd name="connsiteX29" fmla="*/ 76200 w 483663"/>
                <a:gd name="connsiteY29" fmla="*/ 903042 h 947492"/>
                <a:gd name="connsiteX30" fmla="*/ 82550 w 483663"/>
                <a:gd name="connsiteY30" fmla="*/ 833192 h 947492"/>
                <a:gd name="connsiteX31" fmla="*/ 101600 w 483663"/>
                <a:gd name="connsiteY31" fmla="*/ 814142 h 947492"/>
                <a:gd name="connsiteX32" fmla="*/ 133350 w 483663"/>
                <a:gd name="connsiteY32" fmla="*/ 788742 h 947492"/>
                <a:gd name="connsiteX33" fmla="*/ 165100 w 483663"/>
                <a:gd name="connsiteY33" fmla="*/ 750642 h 947492"/>
                <a:gd name="connsiteX34" fmla="*/ 171450 w 483663"/>
                <a:gd name="connsiteY34" fmla="*/ 731592 h 947492"/>
                <a:gd name="connsiteX35" fmla="*/ 190500 w 483663"/>
                <a:gd name="connsiteY35" fmla="*/ 718892 h 947492"/>
                <a:gd name="connsiteX36" fmla="*/ 196850 w 483663"/>
                <a:gd name="connsiteY36" fmla="*/ 699842 h 947492"/>
                <a:gd name="connsiteX37" fmla="*/ 215900 w 483663"/>
                <a:gd name="connsiteY37" fmla="*/ 623642 h 947492"/>
                <a:gd name="connsiteX38" fmla="*/ 241300 w 483663"/>
                <a:gd name="connsiteY38" fmla="*/ 585542 h 947492"/>
                <a:gd name="connsiteX39" fmla="*/ 247650 w 483663"/>
                <a:gd name="connsiteY39" fmla="*/ 566492 h 947492"/>
                <a:gd name="connsiteX40" fmla="*/ 266700 w 483663"/>
                <a:gd name="connsiteY40" fmla="*/ 560142 h 947492"/>
                <a:gd name="connsiteX41" fmla="*/ 285750 w 483663"/>
                <a:gd name="connsiteY41" fmla="*/ 547442 h 947492"/>
                <a:gd name="connsiteX42" fmla="*/ 298450 w 483663"/>
                <a:gd name="connsiteY42" fmla="*/ 528392 h 947492"/>
                <a:gd name="connsiteX43" fmla="*/ 317500 w 483663"/>
                <a:gd name="connsiteY43" fmla="*/ 522042 h 947492"/>
                <a:gd name="connsiteX44" fmla="*/ 323850 w 483663"/>
                <a:gd name="connsiteY44" fmla="*/ 502992 h 947492"/>
                <a:gd name="connsiteX45" fmla="*/ 361950 w 483663"/>
                <a:gd name="connsiteY45" fmla="*/ 452192 h 947492"/>
                <a:gd name="connsiteX46" fmla="*/ 400050 w 483663"/>
                <a:gd name="connsiteY46" fmla="*/ 397158 h 947492"/>
                <a:gd name="connsiteX47" fmla="*/ 412750 w 483663"/>
                <a:gd name="connsiteY47" fmla="*/ 312492 h 947492"/>
                <a:gd name="connsiteX48" fmla="*/ 431800 w 483663"/>
                <a:gd name="connsiteY48" fmla="*/ 210892 h 947492"/>
                <a:gd name="connsiteX49" fmla="*/ 438150 w 483663"/>
                <a:gd name="connsiteY49" fmla="*/ 179142 h 947492"/>
                <a:gd name="connsiteX50" fmla="*/ 474134 w 483663"/>
                <a:gd name="connsiteY50" fmla="*/ 119875 h 947492"/>
                <a:gd name="connsiteX51" fmla="*/ 480483 w 483663"/>
                <a:gd name="connsiteY51" fmla="*/ 77542 h 947492"/>
                <a:gd name="connsiteX52" fmla="*/ 482600 w 483663"/>
                <a:gd name="connsiteY52"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34950 w 483663"/>
                <a:gd name="connsiteY10" fmla="*/ 547442 h 947492"/>
                <a:gd name="connsiteX11" fmla="*/ 215900 w 483663"/>
                <a:gd name="connsiteY11" fmla="*/ 553792 h 947492"/>
                <a:gd name="connsiteX12" fmla="*/ 209550 w 483663"/>
                <a:gd name="connsiteY12" fmla="*/ 572842 h 947492"/>
                <a:gd name="connsiteX13" fmla="*/ 190500 w 483663"/>
                <a:gd name="connsiteY13" fmla="*/ 585542 h 947492"/>
                <a:gd name="connsiteX14" fmla="*/ 177800 w 483663"/>
                <a:gd name="connsiteY14" fmla="*/ 604592 h 947492"/>
                <a:gd name="connsiteX15" fmla="*/ 165100 w 483663"/>
                <a:gd name="connsiteY15" fmla="*/ 642692 h 947492"/>
                <a:gd name="connsiteX16" fmla="*/ 152400 w 483663"/>
                <a:gd name="connsiteY16" fmla="*/ 680792 h 947492"/>
                <a:gd name="connsiteX17" fmla="*/ 133350 w 483663"/>
                <a:gd name="connsiteY17" fmla="*/ 718892 h 947492"/>
                <a:gd name="connsiteX18" fmla="*/ 114300 w 483663"/>
                <a:gd name="connsiteY18" fmla="*/ 731592 h 947492"/>
                <a:gd name="connsiteX19" fmla="*/ 95250 w 483663"/>
                <a:gd name="connsiteY19" fmla="*/ 769692 h 947492"/>
                <a:gd name="connsiteX20" fmla="*/ 76200 w 483663"/>
                <a:gd name="connsiteY20" fmla="*/ 782392 h 947492"/>
                <a:gd name="connsiteX21" fmla="*/ 57150 w 483663"/>
                <a:gd name="connsiteY21" fmla="*/ 820492 h 947492"/>
                <a:gd name="connsiteX22" fmla="*/ 50800 w 483663"/>
                <a:gd name="connsiteY22" fmla="*/ 839542 h 947492"/>
                <a:gd name="connsiteX23" fmla="*/ 31750 w 483663"/>
                <a:gd name="connsiteY23" fmla="*/ 852242 h 947492"/>
                <a:gd name="connsiteX24" fmla="*/ 19050 w 483663"/>
                <a:gd name="connsiteY24" fmla="*/ 877642 h 947492"/>
                <a:gd name="connsiteX25" fmla="*/ 6350 w 483663"/>
                <a:gd name="connsiteY25" fmla="*/ 896692 h 947492"/>
                <a:gd name="connsiteX26" fmla="*/ 0 w 483663"/>
                <a:gd name="connsiteY26" fmla="*/ 915742 h 947492"/>
                <a:gd name="connsiteX27" fmla="*/ 6350 w 483663"/>
                <a:gd name="connsiteY27" fmla="*/ 941142 h 947492"/>
                <a:gd name="connsiteX28" fmla="*/ 63500 w 483663"/>
                <a:gd name="connsiteY28" fmla="*/ 941142 h 947492"/>
                <a:gd name="connsiteX29" fmla="*/ 76200 w 483663"/>
                <a:gd name="connsiteY29" fmla="*/ 903042 h 947492"/>
                <a:gd name="connsiteX30" fmla="*/ 82550 w 483663"/>
                <a:gd name="connsiteY30" fmla="*/ 833192 h 947492"/>
                <a:gd name="connsiteX31" fmla="*/ 101600 w 483663"/>
                <a:gd name="connsiteY31" fmla="*/ 814142 h 947492"/>
                <a:gd name="connsiteX32" fmla="*/ 133350 w 483663"/>
                <a:gd name="connsiteY32" fmla="*/ 788742 h 947492"/>
                <a:gd name="connsiteX33" fmla="*/ 165100 w 483663"/>
                <a:gd name="connsiteY33" fmla="*/ 750642 h 947492"/>
                <a:gd name="connsiteX34" fmla="*/ 171450 w 483663"/>
                <a:gd name="connsiteY34" fmla="*/ 731592 h 947492"/>
                <a:gd name="connsiteX35" fmla="*/ 190500 w 483663"/>
                <a:gd name="connsiteY35" fmla="*/ 718892 h 947492"/>
                <a:gd name="connsiteX36" fmla="*/ 196850 w 483663"/>
                <a:gd name="connsiteY36" fmla="*/ 699842 h 947492"/>
                <a:gd name="connsiteX37" fmla="*/ 215900 w 483663"/>
                <a:gd name="connsiteY37" fmla="*/ 623642 h 947492"/>
                <a:gd name="connsiteX38" fmla="*/ 241300 w 483663"/>
                <a:gd name="connsiteY38" fmla="*/ 585542 h 947492"/>
                <a:gd name="connsiteX39" fmla="*/ 247650 w 483663"/>
                <a:gd name="connsiteY39" fmla="*/ 566492 h 947492"/>
                <a:gd name="connsiteX40" fmla="*/ 266700 w 483663"/>
                <a:gd name="connsiteY40" fmla="*/ 560142 h 947492"/>
                <a:gd name="connsiteX41" fmla="*/ 285750 w 483663"/>
                <a:gd name="connsiteY41" fmla="*/ 547442 h 947492"/>
                <a:gd name="connsiteX42" fmla="*/ 298450 w 483663"/>
                <a:gd name="connsiteY42" fmla="*/ 528392 h 947492"/>
                <a:gd name="connsiteX43" fmla="*/ 323850 w 483663"/>
                <a:gd name="connsiteY43" fmla="*/ 502992 h 947492"/>
                <a:gd name="connsiteX44" fmla="*/ 361950 w 483663"/>
                <a:gd name="connsiteY44" fmla="*/ 452192 h 947492"/>
                <a:gd name="connsiteX45" fmla="*/ 400050 w 483663"/>
                <a:gd name="connsiteY45" fmla="*/ 397158 h 947492"/>
                <a:gd name="connsiteX46" fmla="*/ 412750 w 483663"/>
                <a:gd name="connsiteY46" fmla="*/ 312492 h 947492"/>
                <a:gd name="connsiteX47" fmla="*/ 431800 w 483663"/>
                <a:gd name="connsiteY47" fmla="*/ 210892 h 947492"/>
                <a:gd name="connsiteX48" fmla="*/ 438150 w 483663"/>
                <a:gd name="connsiteY48" fmla="*/ 179142 h 947492"/>
                <a:gd name="connsiteX49" fmla="*/ 474134 w 483663"/>
                <a:gd name="connsiteY49" fmla="*/ 119875 h 947492"/>
                <a:gd name="connsiteX50" fmla="*/ 480483 w 483663"/>
                <a:gd name="connsiteY50" fmla="*/ 77542 h 947492"/>
                <a:gd name="connsiteX51" fmla="*/ 482600 w 483663"/>
                <a:gd name="connsiteY51"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34950 w 483663"/>
                <a:gd name="connsiteY10" fmla="*/ 547442 h 947492"/>
                <a:gd name="connsiteX11" fmla="*/ 215900 w 483663"/>
                <a:gd name="connsiteY11" fmla="*/ 553792 h 947492"/>
                <a:gd name="connsiteX12" fmla="*/ 209550 w 483663"/>
                <a:gd name="connsiteY12" fmla="*/ 572842 h 947492"/>
                <a:gd name="connsiteX13" fmla="*/ 190500 w 483663"/>
                <a:gd name="connsiteY13" fmla="*/ 585542 h 947492"/>
                <a:gd name="connsiteX14" fmla="*/ 177800 w 483663"/>
                <a:gd name="connsiteY14" fmla="*/ 604592 h 947492"/>
                <a:gd name="connsiteX15" fmla="*/ 165100 w 483663"/>
                <a:gd name="connsiteY15" fmla="*/ 642692 h 947492"/>
                <a:gd name="connsiteX16" fmla="*/ 152400 w 483663"/>
                <a:gd name="connsiteY16" fmla="*/ 680792 h 947492"/>
                <a:gd name="connsiteX17" fmla="*/ 133350 w 483663"/>
                <a:gd name="connsiteY17" fmla="*/ 718892 h 947492"/>
                <a:gd name="connsiteX18" fmla="*/ 114300 w 483663"/>
                <a:gd name="connsiteY18" fmla="*/ 731592 h 947492"/>
                <a:gd name="connsiteX19" fmla="*/ 95250 w 483663"/>
                <a:gd name="connsiteY19" fmla="*/ 769692 h 947492"/>
                <a:gd name="connsiteX20" fmla="*/ 76200 w 483663"/>
                <a:gd name="connsiteY20" fmla="*/ 782392 h 947492"/>
                <a:gd name="connsiteX21" fmla="*/ 57150 w 483663"/>
                <a:gd name="connsiteY21" fmla="*/ 820492 h 947492"/>
                <a:gd name="connsiteX22" fmla="*/ 50800 w 483663"/>
                <a:gd name="connsiteY22" fmla="*/ 839542 h 947492"/>
                <a:gd name="connsiteX23" fmla="*/ 31750 w 483663"/>
                <a:gd name="connsiteY23" fmla="*/ 852242 h 947492"/>
                <a:gd name="connsiteX24" fmla="*/ 19050 w 483663"/>
                <a:gd name="connsiteY24" fmla="*/ 877642 h 947492"/>
                <a:gd name="connsiteX25" fmla="*/ 6350 w 483663"/>
                <a:gd name="connsiteY25" fmla="*/ 896692 h 947492"/>
                <a:gd name="connsiteX26" fmla="*/ 0 w 483663"/>
                <a:gd name="connsiteY26" fmla="*/ 915742 h 947492"/>
                <a:gd name="connsiteX27" fmla="*/ 6350 w 483663"/>
                <a:gd name="connsiteY27" fmla="*/ 941142 h 947492"/>
                <a:gd name="connsiteX28" fmla="*/ 63500 w 483663"/>
                <a:gd name="connsiteY28" fmla="*/ 941142 h 947492"/>
                <a:gd name="connsiteX29" fmla="*/ 76200 w 483663"/>
                <a:gd name="connsiteY29" fmla="*/ 903042 h 947492"/>
                <a:gd name="connsiteX30" fmla="*/ 82550 w 483663"/>
                <a:gd name="connsiteY30" fmla="*/ 833192 h 947492"/>
                <a:gd name="connsiteX31" fmla="*/ 101600 w 483663"/>
                <a:gd name="connsiteY31" fmla="*/ 814142 h 947492"/>
                <a:gd name="connsiteX32" fmla="*/ 133350 w 483663"/>
                <a:gd name="connsiteY32" fmla="*/ 788742 h 947492"/>
                <a:gd name="connsiteX33" fmla="*/ 165100 w 483663"/>
                <a:gd name="connsiteY33" fmla="*/ 750642 h 947492"/>
                <a:gd name="connsiteX34" fmla="*/ 171450 w 483663"/>
                <a:gd name="connsiteY34" fmla="*/ 731592 h 947492"/>
                <a:gd name="connsiteX35" fmla="*/ 190500 w 483663"/>
                <a:gd name="connsiteY35" fmla="*/ 718892 h 947492"/>
                <a:gd name="connsiteX36" fmla="*/ 196850 w 483663"/>
                <a:gd name="connsiteY36" fmla="*/ 699842 h 947492"/>
                <a:gd name="connsiteX37" fmla="*/ 215900 w 483663"/>
                <a:gd name="connsiteY37" fmla="*/ 623642 h 947492"/>
                <a:gd name="connsiteX38" fmla="*/ 241300 w 483663"/>
                <a:gd name="connsiteY38" fmla="*/ 585542 h 947492"/>
                <a:gd name="connsiteX39" fmla="*/ 247650 w 483663"/>
                <a:gd name="connsiteY39" fmla="*/ 566492 h 947492"/>
                <a:gd name="connsiteX40" fmla="*/ 266700 w 483663"/>
                <a:gd name="connsiteY40" fmla="*/ 560142 h 947492"/>
                <a:gd name="connsiteX41" fmla="*/ 285750 w 483663"/>
                <a:gd name="connsiteY41" fmla="*/ 547442 h 947492"/>
                <a:gd name="connsiteX42" fmla="*/ 323850 w 483663"/>
                <a:gd name="connsiteY42" fmla="*/ 502992 h 947492"/>
                <a:gd name="connsiteX43" fmla="*/ 361950 w 483663"/>
                <a:gd name="connsiteY43" fmla="*/ 452192 h 947492"/>
                <a:gd name="connsiteX44" fmla="*/ 400050 w 483663"/>
                <a:gd name="connsiteY44" fmla="*/ 397158 h 947492"/>
                <a:gd name="connsiteX45" fmla="*/ 412750 w 483663"/>
                <a:gd name="connsiteY45" fmla="*/ 312492 h 947492"/>
                <a:gd name="connsiteX46" fmla="*/ 431800 w 483663"/>
                <a:gd name="connsiteY46" fmla="*/ 210892 h 947492"/>
                <a:gd name="connsiteX47" fmla="*/ 438150 w 483663"/>
                <a:gd name="connsiteY47" fmla="*/ 179142 h 947492"/>
                <a:gd name="connsiteX48" fmla="*/ 474134 w 483663"/>
                <a:gd name="connsiteY48" fmla="*/ 119875 h 947492"/>
                <a:gd name="connsiteX49" fmla="*/ 480483 w 483663"/>
                <a:gd name="connsiteY49" fmla="*/ 77542 h 947492"/>
                <a:gd name="connsiteX50" fmla="*/ 482600 w 483663"/>
                <a:gd name="connsiteY50"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34950 w 483663"/>
                <a:gd name="connsiteY10" fmla="*/ 547442 h 947492"/>
                <a:gd name="connsiteX11" fmla="*/ 215900 w 483663"/>
                <a:gd name="connsiteY11" fmla="*/ 553792 h 947492"/>
                <a:gd name="connsiteX12" fmla="*/ 209550 w 483663"/>
                <a:gd name="connsiteY12" fmla="*/ 572842 h 947492"/>
                <a:gd name="connsiteX13" fmla="*/ 190500 w 483663"/>
                <a:gd name="connsiteY13" fmla="*/ 585542 h 947492"/>
                <a:gd name="connsiteX14" fmla="*/ 177800 w 483663"/>
                <a:gd name="connsiteY14" fmla="*/ 604592 h 947492"/>
                <a:gd name="connsiteX15" fmla="*/ 165100 w 483663"/>
                <a:gd name="connsiteY15" fmla="*/ 642692 h 947492"/>
                <a:gd name="connsiteX16" fmla="*/ 152400 w 483663"/>
                <a:gd name="connsiteY16" fmla="*/ 680792 h 947492"/>
                <a:gd name="connsiteX17" fmla="*/ 133350 w 483663"/>
                <a:gd name="connsiteY17" fmla="*/ 718892 h 947492"/>
                <a:gd name="connsiteX18" fmla="*/ 114300 w 483663"/>
                <a:gd name="connsiteY18" fmla="*/ 731592 h 947492"/>
                <a:gd name="connsiteX19" fmla="*/ 95250 w 483663"/>
                <a:gd name="connsiteY19" fmla="*/ 769692 h 947492"/>
                <a:gd name="connsiteX20" fmla="*/ 76200 w 483663"/>
                <a:gd name="connsiteY20" fmla="*/ 782392 h 947492"/>
                <a:gd name="connsiteX21" fmla="*/ 57150 w 483663"/>
                <a:gd name="connsiteY21" fmla="*/ 820492 h 947492"/>
                <a:gd name="connsiteX22" fmla="*/ 50800 w 483663"/>
                <a:gd name="connsiteY22" fmla="*/ 839542 h 947492"/>
                <a:gd name="connsiteX23" fmla="*/ 31750 w 483663"/>
                <a:gd name="connsiteY23" fmla="*/ 852242 h 947492"/>
                <a:gd name="connsiteX24" fmla="*/ 19050 w 483663"/>
                <a:gd name="connsiteY24" fmla="*/ 877642 h 947492"/>
                <a:gd name="connsiteX25" fmla="*/ 6350 w 483663"/>
                <a:gd name="connsiteY25" fmla="*/ 896692 h 947492"/>
                <a:gd name="connsiteX26" fmla="*/ 0 w 483663"/>
                <a:gd name="connsiteY26" fmla="*/ 915742 h 947492"/>
                <a:gd name="connsiteX27" fmla="*/ 6350 w 483663"/>
                <a:gd name="connsiteY27" fmla="*/ 941142 h 947492"/>
                <a:gd name="connsiteX28" fmla="*/ 63500 w 483663"/>
                <a:gd name="connsiteY28" fmla="*/ 941142 h 947492"/>
                <a:gd name="connsiteX29" fmla="*/ 76200 w 483663"/>
                <a:gd name="connsiteY29" fmla="*/ 903042 h 947492"/>
                <a:gd name="connsiteX30" fmla="*/ 82550 w 483663"/>
                <a:gd name="connsiteY30" fmla="*/ 833192 h 947492"/>
                <a:gd name="connsiteX31" fmla="*/ 101600 w 483663"/>
                <a:gd name="connsiteY31" fmla="*/ 814142 h 947492"/>
                <a:gd name="connsiteX32" fmla="*/ 133350 w 483663"/>
                <a:gd name="connsiteY32" fmla="*/ 788742 h 947492"/>
                <a:gd name="connsiteX33" fmla="*/ 165100 w 483663"/>
                <a:gd name="connsiteY33" fmla="*/ 750642 h 947492"/>
                <a:gd name="connsiteX34" fmla="*/ 171450 w 483663"/>
                <a:gd name="connsiteY34" fmla="*/ 731592 h 947492"/>
                <a:gd name="connsiteX35" fmla="*/ 190500 w 483663"/>
                <a:gd name="connsiteY35" fmla="*/ 718892 h 947492"/>
                <a:gd name="connsiteX36" fmla="*/ 196850 w 483663"/>
                <a:gd name="connsiteY36" fmla="*/ 699842 h 947492"/>
                <a:gd name="connsiteX37" fmla="*/ 215900 w 483663"/>
                <a:gd name="connsiteY37" fmla="*/ 623642 h 947492"/>
                <a:gd name="connsiteX38" fmla="*/ 241300 w 483663"/>
                <a:gd name="connsiteY38" fmla="*/ 585542 h 947492"/>
                <a:gd name="connsiteX39" fmla="*/ 247650 w 483663"/>
                <a:gd name="connsiteY39" fmla="*/ 566492 h 947492"/>
                <a:gd name="connsiteX40" fmla="*/ 266700 w 483663"/>
                <a:gd name="connsiteY40" fmla="*/ 560142 h 947492"/>
                <a:gd name="connsiteX41" fmla="*/ 323850 w 483663"/>
                <a:gd name="connsiteY41" fmla="*/ 502992 h 947492"/>
                <a:gd name="connsiteX42" fmla="*/ 361950 w 483663"/>
                <a:gd name="connsiteY42" fmla="*/ 452192 h 947492"/>
                <a:gd name="connsiteX43" fmla="*/ 400050 w 483663"/>
                <a:gd name="connsiteY43" fmla="*/ 397158 h 947492"/>
                <a:gd name="connsiteX44" fmla="*/ 412750 w 483663"/>
                <a:gd name="connsiteY44" fmla="*/ 312492 h 947492"/>
                <a:gd name="connsiteX45" fmla="*/ 431800 w 483663"/>
                <a:gd name="connsiteY45" fmla="*/ 210892 h 947492"/>
                <a:gd name="connsiteX46" fmla="*/ 438150 w 483663"/>
                <a:gd name="connsiteY46" fmla="*/ 179142 h 947492"/>
                <a:gd name="connsiteX47" fmla="*/ 474134 w 483663"/>
                <a:gd name="connsiteY47" fmla="*/ 119875 h 947492"/>
                <a:gd name="connsiteX48" fmla="*/ 480483 w 483663"/>
                <a:gd name="connsiteY48" fmla="*/ 77542 h 947492"/>
                <a:gd name="connsiteX49" fmla="*/ 482600 w 483663"/>
                <a:gd name="connsiteY49"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209550 w 483663"/>
                <a:gd name="connsiteY11" fmla="*/ 572842 h 947492"/>
                <a:gd name="connsiteX12" fmla="*/ 190500 w 483663"/>
                <a:gd name="connsiteY12" fmla="*/ 585542 h 947492"/>
                <a:gd name="connsiteX13" fmla="*/ 177800 w 483663"/>
                <a:gd name="connsiteY13" fmla="*/ 604592 h 947492"/>
                <a:gd name="connsiteX14" fmla="*/ 165100 w 483663"/>
                <a:gd name="connsiteY14" fmla="*/ 642692 h 947492"/>
                <a:gd name="connsiteX15" fmla="*/ 152400 w 483663"/>
                <a:gd name="connsiteY15" fmla="*/ 680792 h 947492"/>
                <a:gd name="connsiteX16" fmla="*/ 133350 w 483663"/>
                <a:gd name="connsiteY16" fmla="*/ 718892 h 947492"/>
                <a:gd name="connsiteX17" fmla="*/ 114300 w 483663"/>
                <a:gd name="connsiteY17" fmla="*/ 731592 h 947492"/>
                <a:gd name="connsiteX18" fmla="*/ 95250 w 483663"/>
                <a:gd name="connsiteY18" fmla="*/ 769692 h 947492"/>
                <a:gd name="connsiteX19" fmla="*/ 76200 w 483663"/>
                <a:gd name="connsiteY19" fmla="*/ 782392 h 947492"/>
                <a:gd name="connsiteX20" fmla="*/ 57150 w 483663"/>
                <a:gd name="connsiteY20" fmla="*/ 820492 h 947492"/>
                <a:gd name="connsiteX21" fmla="*/ 50800 w 483663"/>
                <a:gd name="connsiteY21" fmla="*/ 839542 h 947492"/>
                <a:gd name="connsiteX22" fmla="*/ 31750 w 483663"/>
                <a:gd name="connsiteY22" fmla="*/ 852242 h 947492"/>
                <a:gd name="connsiteX23" fmla="*/ 19050 w 483663"/>
                <a:gd name="connsiteY23" fmla="*/ 877642 h 947492"/>
                <a:gd name="connsiteX24" fmla="*/ 6350 w 483663"/>
                <a:gd name="connsiteY24" fmla="*/ 896692 h 947492"/>
                <a:gd name="connsiteX25" fmla="*/ 0 w 483663"/>
                <a:gd name="connsiteY25" fmla="*/ 915742 h 947492"/>
                <a:gd name="connsiteX26" fmla="*/ 6350 w 483663"/>
                <a:gd name="connsiteY26" fmla="*/ 941142 h 947492"/>
                <a:gd name="connsiteX27" fmla="*/ 63500 w 483663"/>
                <a:gd name="connsiteY27" fmla="*/ 941142 h 947492"/>
                <a:gd name="connsiteX28" fmla="*/ 76200 w 483663"/>
                <a:gd name="connsiteY28" fmla="*/ 903042 h 947492"/>
                <a:gd name="connsiteX29" fmla="*/ 82550 w 483663"/>
                <a:gd name="connsiteY29" fmla="*/ 833192 h 947492"/>
                <a:gd name="connsiteX30" fmla="*/ 101600 w 483663"/>
                <a:gd name="connsiteY30" fmla="*/ 814142 h 947492"/>
                <a:gd name="connsiteX31" fmla="*/ 133350 w 483663"/>
                <a:gd name="connsiteY31" fmla="*/ 788742 h 947492"/>
                <a:gd name="connsiteX32" fmla="*/ 165100 w 483663"/>
                <a:gd name="connsiteY32" fmla="*/ 750642 h 947492"/>
                <a:gd name="connsiteX33" fmla="*/ 171450 w 483663"/>
                <a:gd name="connsiteY33" fmla="*/ 731592 h 947492"/>
                <a:gd name="connsiteX34" fmla="*/ 190500 w 483663"/>
                <a:gd name="connsiteY34" fmla="*/ 718892 h 947492"/>
                <a:gd name="connsiteX35" fmla="*/ 196850 w 483663"/>
                <a:gd name="connsiteY35" fmla="*/ 699842 h 947492"/>
                <a:gd name="connsiteX36" fmla="*/ 215900 w 483663"/>
                <a:gd name="connsiteY36" fmla="*/ 623642 h 947492"/>
                <a:gd name="connsiteX37" fmla="*/ 241300 w 483663"/>
                <a:gd name="connsiteY37" fmla="*/ 585542 h 947492"/>
                <a:gd name="connsiteX38" fmla="*/ 247650 w 483663"/>
                <a:gd name="connsiteY38" fmla="*/ 566492 h 947492"/>
                <a:gd name="connsiteX39" fmla="*/ 266700 w 483663"/>
                <a:gd name="connsiteY39" fmla="*/ 560142 h 947492"/>
                <a:gd name="connsiteX40" fmla="*/ 323850 w 483663"/>
                <a:gd name="connsiteY40" fmla="*/ 502992 h 947492"/>
                <a:gd name="connsiteX41" fmla="*/ 361950 w 483663"/>
                <a:gd name="connsiteY41" fmla="*/ 452192 h 947492"/>
                <a:gd name="connsiteX42" fmla="*/ 400050 w 483663"/>
                <a:gd name="connsiteY42" fmla="*/ 397158 h 947492"/>
                <a:gd name="connsiteX43" fmla="*/ 412750 w 483663"/>
                <a:gd name="connsiteY43" fmla="*/ 312492 h 947492"/>
                <a:gd name="connsiteX44" fmla="*/ 431800 w 483663"/>
                <a:gd name="connsiteY44" fmla="*/ 210892 h 947492"/>
                <a:gd name="connsiteX45" fmla="*/ 438150 w 483663"/>
                <a:gd name="connsiteY45" fmla="*/ 179142 h 947492"/>
                <a:gd name="connsiteX46" fmla="*/ 474134 w 483663"/>
                <a:gd name="connsiteY46" fmla="*/ 119875 h 947492"/>
                <a:gd name="connsiteX47" fmla="*/ 480483 w 483663"/>
                <a:gd name="connsiteY47" fmla="*/ 77542 h 947492"/>
                <a:gd name="connsiteX48" fmla="*/ 482600 w 483663"/>
                <a:gd name="connsiteY48"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209550 w 483663"/>
                <a:gd name="connsiteY11" fmla="*/ 572842 h 947492"/>
                <a:gd name="connsiteX12" fmla="*/ 190500 w 483663"/>
                <a:gd name="connsiteY12" fmla="*/ 585542 h 947492"/>
                <a:gd name="connsiteX13" fmla="*/ 177800 w 483663"/>
                <a:gd name="connsiteY13" fmla="*/ 604592 h 947492"/>
                <a:gd name="connsiteX14" fmla="*/ 165100 w 483663"/>
                <a:gd name="connsiteY14" fmla="*/ 642692 h 947492"/>
                <a:gd name="connsiteX15" fmla="*/ 152400 w 483663"/>
                <a:gd name="connsiteY15" fmla="*/ 680792 h 947492"/>
                <a:gd name="connsiteX16" fmla="*/ 133350 w 483663"/>
                <a:gd name="connsiteY16" fmla="*/ 718892 h 947492"/>
                <a:gd name="connsiteX17" fmla="*/ 114300 w 483663"/>
                <a:gd name="connsiteY17" fmla="*/ 731592 h 947492"/>
                <a:gd name="connsiteX18" fmla="*/ 95250 w 483663"/>
                <a:gd name="connsiteY18" fmla="*/ 769692 h 947492"/>
                <a:gd name="connsiteX19" fmla="*/ 76200 w 483663"/>
                <a:gd name="connsiteY19" fmla="*/ 782392 h 947492"/>
                <a:gd name="connsiteX20" fmla="*/ 57150 w 483663"/>
                <a:gd name="connsiteY20" fmla="*/ 820492 h 947492"/>
                <a:gd name="connsiteX21" fmla="*/ 50800 w 483663"/>
                <a:gd name="connsiteY21" fmla="*/ 839542 h 947492"/>
                <a:gd name="connsiteX22" fmla="*/ 31750 w 483663"/>
                <a:gd name="connsiteY22" fmla="*/ 852242 h 947492"/>
                <a:gd name="connsiteX23" fmla="*/ 19050 w 483663"/>
                <a:gd name="connsiteY23" fmla="*/ 877642 h 947492"/>
                <a:gd name="connsiteX24" fmla="*/ 6350 w 483663"/>
                <a:gd name="connsiteY24" fmla="*/ 896692 h 947492"/>
                <a:gd name="connsiteX25" fmla="*/ 0 w 483663"/>
                <a:gd name="connsiteY25" fmla="*/ 915742 h 947492"/>
                <a:gd name="connsiteX26" fmla="*/ 6350 w 483663"/>
                <a:gd name="connsiteY26" fmla="*/ 941142 h 947492"/>
                <a:gd name="connsiteX27" fmla="*/ 63500 w 483663"/>
                <a:gd name="connsiteY27" fmla="*/ 941142 h 947492"/>
                <a:gd name="connsiteX28" fmla="*/ 76200 w 483663"/>
                <a:gd name="connsiteY28" fmla="*/ 903042 h 947492"/>
                <a:gd name="connsiteX29" fmla="*/ 82550 w 483663"/>
                <a:gd name="connsiteY29" fmla="*/ 833192 h 947492"/>
                <a:gd name="connsiteX30" fmla="*/ 101600 w 483663"/>
                <a:gd name="connsiteY30" fmla="*/ 814142 h 947492"/>
                <a:gd name="connsiteX31" fmla="*/ 133350 w 483663"/>
                <a:gd name="connsiteY31" fmla="*/ 788742 h 947492"/>
                <a:gd name="connsiteX32" fmla="*/ 165100 w 483663"/>
                <a:gd name="connsiteY32" fmla="*/ 750642 h 947492"/>
                <a:gd name="connsiteX33" fmla="*/ 171450 w 483663"/>
                <a:gd name="connsiteY33" fmla="*/ 731592 h 947492"/>
                <a:gd name="connsiteX34" fmla="*/ 190500 w 483663"/>
                <a:gd name="connsiteY34" fmla="*/ 718892 h 947492"/>
                <a:gd name="connsiteX35" fmla="*/ 196850 w 483663"/>
                <a:gd name="connsiteY35" fmla="*/ 699842 h 947492"/>
                <a:gd name="connsiteX36" fmla="*/ 215900 w 483663"/>
                <a:gd name="connsiteY36" fmla="*/ 623642 h 947492"/>
                <a:gd name="connsiteX37" fmla="*/ 241300 w 483663"/>
                <a:gd name="connsiteY37" fmla="*/ 585542 h 947492"/>
                <a:gd name="connsiteX38" fmla="*/ 266700 w 483663"/>
                <a:gd name="connsiteY38" fmla="*/ 560142 h 947492"/>
                <a:gd name="connsiteX39" fmla="*/ 323850 w 483663"/>
                <a:gd name="connsiteY39" fmla="*/ 502992 h 947492"/>
                <a:gd name="connsiteX40" fmla="*/ 361950 w 483663"/>
                <a:gd name="connsiteY40" fmla="*/ 452192 h 947492"/>
                <a:gd name="connsiteX41" fmla="*/ 400050 w 483663"/>
                <a:gd name="connsiteY41" fmla="*/ 397158 h 947492"/>
                <a:gd name="connsiteX42" fmla="*/ 412750 w 483663"/>
                <a:gd name="connsiteY42" fmla="*/ 312492 h 947492"/>
                <a:gd name="connsiteX43" fmla="*/ 431800 w 483663"/>
                <a:gd name="connsiteY43" fmla="*/ 210892 h 947492"/>
                <a:gd name="connsiteX44" fmla="*/ 438150 w 483663"/>
                <a:gd name="connsiteY44" fmla="*/ 179142 h 947492"/>
                <a:gd name="connsiteX45" fmla="*/ 474134 w 483663"/>
                <a:gd name="connsiteY45" fmla="*/ 119875 h 947492"/>
                <a:gd name="connsiteX46" fmla="*/ 480483 w 483663"/>
                <a:gd name="connsiteY46" fmla="*/ 77542 h 947492"/>
                <a:gd name="connsiteX47" fmla="*/ 482600 w 483663"/>
                <a:gd name="connsiteY47"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90500 w 483663"/>
                <a:gd name="connsiteY11" fmla="*/ 585542 h 947492"/>
                <a:gd name="connsiteX12" fmla="*/ 177800 w 483663"/>
                <a:gd name="connsiteY12" fmla="*/ 604592 h 947492"/>
                <a:gd name="connsiteX13" fmla="*/ 165100 w 483663"/>
                <a:gd name="connsiteY13" fmla="*/ 642692 h 947492"/>
                <a:gd name="connsiteX14" fmla="*/ 152400 w 483663"/>
                <a:gd name="connsiteY14" fmla="*/ 680792 h 947492"/>
                <a:gd name="connsiteX15" fmla="*/ 133350 w 483663"/>
                <a:gd name="connsiteY15" fmla="*/ 718892 h 947492"/>
                <a:gd name="connsiteX16" fmla="*/ 114300 w 483663"/>
                <a:gd name="connsiteY16" fmla="*/ 731592 h 947492"/>
                <a:gd name="connsiteX17" fmla="*/ 95250 w 483663"/>
                <a:gd name="connsiteY17" fmla="*/ 769692 h 947492"/>
                <a:gd name="connsiteX18" fmla="*/ 76200 w 483663"/>
                <a:gd name="connsiteY18" fmla="*/ 782392 h 947492"/>
                <a:gd name="connsiteX19" fmla="*/ 57150 w 483663"/>
                <a:gd name="connsiteY19" fmla="*/ 820492 h 947492"/>
                <a:gd name="connsiteX20" fmla="*/ 50800 w 483663"/>
                <a:gd name="connsiteY20" fmla="*/ 839542 h 947492"/>
                <a:gd name="connsiteX21" fmla="*/ 31750 w 483663"/>
                <a:gd name="connsiteY21" fmla="*/ 852242 h 947492"/>
                <a:gd name="connsiteX22" fmla="*/ 19050 w 483663"/>
                <a:gd name="connsiteY22" fmla="*/ 877642 h 947492"/>
                <a:gd name="connsiteX23" fmla="*/ 6350 w 483663"/>
                <a:gd name="connsiteY23" fmla="*/ 896692 h 947492"/>
                <a:gd name="connsiteX24" fmla="*/ 0 w 483663"/>
                <a:gd name="connsiteY24" fmla="*/ 915742 h 947492"/>
                <a:gd name="connsiteX25" fmla="*/ 6350 w 483663"/>
                <a:gd name="connsiteY25" fmla="*/ 941142 h 947492"/>
                <a:gd name="connsiteX26" fmla="*/ 63500 w 483663"/>
                <a:gd name="connsiteY26" fmla="*/ 941142 h 947492"/>
                <a:gd name="connsiteX27" fmla="*/ 76200 w 483663"/>
                <a:gd name="connsiteY27" fmla="*/ 903042 h 947492"/>
                <a:gd name="connsiteX28" fmla="*/ 82550 w 483663"/>
                <a:gd name="connsiteY28" fmla="*/ 833192 h 947492"/>
                <a:gd name="connsiteX29" fmla="*/ 101600 w 483663"/>
                <a:gd name="connsiteY29" fmla="*/ 814142 h 947492"/>
                <a:gd name="connsiteX30" fmla="*/ 133350 w 483663"/>
                <a:gd name="connsiteY30" fmla="*/ 788742 h 947492"/>
                <a:gd name="connsiteX31" fmla="*/ 165100 w 483663"/>
                <a:gd name="connsiteY31" fmla="*/ 750642 h 947492"/>
                <a:gd name="connsiteX32" fmla="*/ 171450 w 483663"/>
                <a:gd name="connsiteY32" fmla="*/ 731592 h 947492"/>
                <a:gd name="connsiteX33" fmla="*/ 190500 w 483663"/>
                <a:gd name="connsiteY33" fmla="*/ 718892 h 947492"/>
                <a:gd name="connsiteX34" fmla="*/ 196850 w 483663"/>
                <a:gd name="connsiteY34" fmla="*/ 699842 h 947492"/>
                <a:gd name="connsiteX35" fmla="*/ 215900 w 483663"/>
                <a:gd name="connsiteY35" fmla="*/ 623642 h 947492"/>
                <a:gd name="connsiteX36" fmla="*/ 241300 w 483663"/>
                <a:gd name="connsiteY36" fmla="*/ 585542 h 947492"/>
                <a:gd name="connsiteX37" fmla="*/ 266700 w 483663"/>
                <a:gd name="connsiteY37" fmla="*/ 560142 h 947492"/>
                <a:gd name="connsiteX38" fmla="*/ 323850 w 483663"/>
                <a:gd name="connsiteY38" fmla="*/ 502992 h 947492"/>
                <a:gd name="connsiteX39" fmla="*/ 361950 w 483663"/>
                <a:gd name="connsiteY39" fmla="*/ 452192 h 947492"/>
                <a:gd name="connsiteX40" fmla="*/ 400050 w 483663"/>
                <a:gd name="connsiteY40" fmla="*/ 397158 h 947492"/>
                <a:gd name="connsiteX41" fmla="*/ 412750 w 483663"/>
                <a:gd name="connsiteY41" fmla="*/ 312492 h 947492"/>
                <a:gd name="connsiteX42" fmla="*/ 431800 w 483663"/>
                <a:gd name="connsiteY42" fmla="*/ 210892 h 947492"/>
                <a:gd name="connsiteX43" fmla="*/ 438150 w 483663"/>
                <a:gd name="connsiteY43" fmla="*/ 179142 h 947492"/>
                <a:gd name="connsiteX44" fmla="*/ 474134 w 483663"/>
                <a:gd name="connsiteY44" fmla="*/ 119875 h 947492"/>
                <a:gd name="connsiteX45" fmla="*/ 480483 w 483663"/>
                <a:gd name="connsiteY45" fmla="*/ 77542 h 947492"/>
                <a:gd name="connsiteX46" fmla="*/ 482600 w 483663"/>
                <a:gd name="connsiteY46"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90500 w 483663"/>
                <a:gd name="connsiteY11" fmla="*/ 585542 h 947492"/>
                <a:gd name="connsiteX12" fmla="*/ 177800 w 483663"/>
                <a:gd name="connsiteY12" fmla="*/ 604592 h 947492"/>
                <a:gd name="connsiteX13" fmla="*/ 165100 w 483663"/>
                <a:gd name="connsiteY13" fmla="*/ 642692 h 947492"/>
                <a:gd name="connsiteX14" fmla="*/ 152400 w 483663"/>
                <a:gd name="connsiteY14" fmla="*/ 680792 h 947492"/>
                <a:gd name="connsiteX15" fmla="*/ 133350 w 483663"/>
                <a:gd name="connsiteY15" fmla="*/ 718892 h 947492"/>
                <a:gd name="connsiteX16" fmla="*/ 114300 w 483663"/>
                <a:gd name="connsiteY16" fmla="*/ 731592 h 947492"/>
                <a:gd name="connsiteX17" fmla="*/ 95250 w 483663"/>
                <a:gd name="connsiteY17" fmla="*/ 769692 h 947492"/>
                <a:gd name="connsiteX18" fmla="*/ 76200 w 483663"/>
                <a:gd name="connsiteY18" fmla="*/ 782392 h 947492"/>
                <a:gd name="connsiteX19" fmla="*/ 57150 w 483663"/>
                <a:gd name="connsiteY19" fmla="*/ 820492 h 947492"/>
                <a:gd name="connsiteX20" fmla="*/ 50800 w 483663"/>
                <a:gd name="connsiteY20" fmla="*/ 839542 h 947492"/>
                <a:gd name="connsiteX21" fmla="*/ 31750 w 483663"/>
                <a:gd name="connsiteY21" fmla="*/ 852242 h 947492"/>
                <a:gd name="connsiteX22" fmla="*/ 19050 w 483663"/>
                <a:gd name="connsiteY22" fmla="*/ 877642 h 947492"/>
                <a:gd name="connsiteX23" fmla="*/ 6350 w 483663"/>
                <a:gd name="connsiteY23" fmla="*/ 896692 h 947492"/>
                <a:gd name="connsiteX24" fmla="*/ 0 w 483663"/>
                <a:gd name="connsiteY24" fmla="*/ 915742 h 947492"/>
                <a:gd name="connsiteX25" fmla="*/ 6350 w 483663"/>
                <a:gd name="connsiteY25" fmla="*/ 941142 h 947492"/>
                <a:gd name="connsiteX26" fmla="*/ 63500 w 483663"/>
                <a:gd name="connsiteY26" fmla="*/ 941142 h 947492"/>
                <a:gd name="connsiteX27" fmla="*/ 76200 w 483663"/>
                <a:gd name="connsiteY27" fmla="*/ 903042 h 947492"/>
                <a:gd name="connsiteX28" fmla="*/ 82550 w 483663"/>
                <a:gd name="connsiteY28" fmla="*/ 833192 h 947492"/>
                <a:gd name="connsiteX29" fmla="*/ 101600 w 483663"/>
                <a:gd name="connsiteY29" fmla="*/ 814142 h 947492"/>
                <a:gd name="connsiteX30" fmla="*/ 133350 w 483663"/>
                <a:gd name="connsiteY30" fmla="*/ 788742 h 947492"/>
                <a:gd name="connsiteX31" fmla="*/ 165100 w 483663"/>
                <a:gd name="connsiteY31" fmla="*/ 750642 h 947492"/>
                <a:gd name="connsiteX32" fmla="*/ 171450 w 483663"/>
                <a:gd name="connsiteY32" fmla="*/ 731592 h 947492"/>
                <a:gd name="connsiteX33" fmla="*/ 190500 w 483663"/>
                <a:gd name="connsiteY33" fmla="*/ 718892 h 947492"/>
                <a:gd name="connsiteX34" fmla="*/ 196850 w 483663"/>
                <a:gd name="connsiteY34" fmla="*/ 699842 h 947492"/>
                <a:gd name="connsiteX35" fmla="*/ 215900 w 483663"/>
                <a:gd name="connsiteY35" fmla="*/ 623642 h 947492"/>
                <a:gd name="connsiteX36" fmla="*/ 266700 w 483663"/>
                <a:gd name="connsiteY36" fmla="*/ 560142 h 947492"/>
                <a:gd name="connsiteX37" fmla="*/ 323850 w 483663"/>
                <a:gd name="connsiteY37" fmla="*/ 502992 h 947492"/>
                <a:gd name="connsiteX38" fmla="*/ 361950 w 483663"/>
                <a:gd name="connsiteY38" fmla="*/ 452192 h 947492"/>
                <a:gd name="connsiteX39" fmla="*/ 400050 w 483663"/>
                <a:gd name="connsiteY39" fmla="*/ 397158 h 947492"/>
                <a:gd name="connsiteX40" fmla="*/ 412750 w 483663"/>
                <a:gd name="connsiteY40" fmla="*/ 312492 h 947492"/>
                <a:gd name="connsiteX41" fmla="*/ 431800 w 483663"/>
                <a:gd name="connsiteY41" fmla="*/ 210892 h 947492"/>
                <a:gd name="connsiteX42" fmla="*/ 438150 w 483663"/>
                <a:gd name="connsiteY42" fmla="*/ 179142 h 947492"/>
                <a:gd name="connsiteX43" fmla="*/ 474134 w 483663"/>
                <a:gd name="connsiteY43" fmla="*/ 119875 h 947492"/>
                <a:gd name="connsiteX44" fmla="*/ 480483 w 483663"/>
                <a:gd name="connsiteY44" fmla="*/ 77542 h 947492"/>
                <a:gd name="connsiteX45" fmla="*/ 482600 w 483663"/>
                <a:gd name="connsiteY45"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77800 w 483663"/>
                <a:gd name="connsiteY11" fmla="*/ 604592 h 947492"/>
                <a:gd name="connsiteX12" fmla="*/ 165100 w 483663"/>
                <a:gd name="connsiteY12" fmla="*/ 642692 h 947492"/>
                <a:gd name="connsiteX13" fmla="*/ 152400 w 483663"/>
                <a:gd name="connsiteY13" fmla="*/ 680792 h 947492"/>
                <a:gd name="connsiteX14" fmla="*/ 133350 w 483663"/>
                <a:gd name="connsiteY14" fmla="*/ 718892 h 947492"/>
                <a:gd name="connsiteX15" fmla="*/ 114300 w 483663"/>
                <a:gd name="connsiteY15" fmla="*/ 731592 h 947492"/>
                <a:gd name="connsiteX16" fmla="*/ 95250 w 483663"/>
                <a:gd name="connsiteY16" fmla="*/ 769692 h 947492"/>
                <a:gd name="connsiteX17" fmla="*/ 76200 w 483663"/>
                <a:gd name="connsiteY17" fmla="*/ 782392 h 947492"/>
                <a:gd name="connsiteX18" fmla="*/ 57150 w 483663"/>
                <a:gd name="connsiteY18" fmla="*/ 820492 h 947492"/>
                <a:gd name="connsiteX19" fmla="*/ 50800 w 483663"/>
                <a:gd name="connsiteY19" fmla="*/ 839542 h 947492"/>
                <a:gd name="connsiteX20" fmla="*/ 31750 w 483663"/>
                <a:gd name="connsiteY20" fmla="*/ 852242 h 947492"/>
                <a:gd name="connsiteX21" fmla="*/ 19050 w 483663"/>
                <a:gd name="connsiteY21" fmla="*/ 877642 h 947492"/>
                <a:gd name="connsiteX22" fmla="*/ 6350 w 483663"/>
                <a:gd name="connsiteY22" fmla="*/ 896692 h 947492"/>
                <a:gd name="connsiteX23" fmla="*/ 0 w 483663"/>
                <a:gd name="connsiteY23" fmla="*/ 915742 h 947492"/>
                <a:gd name="connsiteX24" fmla="*/ 6350 w 483663"/>
                <a:gd name="connsiteY24" fmla="*/ 941142 h 947492"/>
                <a:gd name="connsiteX25" fmla="*/ 63500 w 483663"/>
                <a:gd name="connsiteY25" fmla="*/ 941142 h 947492"/>
                <a:gd name="connsiteX26" fmla="*/ 76200 w 483663"/>
                <a:gd name="connsiteY26" fmla="*/ 903042 h 947492"/>
                <a:gd name="connsiteX27" fmla="*/ 82550 w 483663"/>
                <a:gd name="connsiteY27" fmla="*/ 833192 h 947492"/>
                <a:gd name="connsiteX28" fmla="*/ 101600 w 483663"/>
                <a:gd name="connsiteY28" fmla="*/ 814142 h 947492"/>
                <a:gd name="connsiteX29" fmla="*/ 133350 w 483663"/>
                <a:gd name="connsiteY29" fmla="*/ 788742 h 947492"/>
                <a:gd name="connsiteX30" fmla="*/ 165100 w 483663"/>
                <a:gd name="connsiteY30" fmla="*/ 750642 h 947492"/>
                <a:gd name="connsiteX31" fmla="*/ 171450 w 483663"/>
                <a:gd name="connsiteY31" fmla="*/ 731592 h 947492"/>
                <a:gd name="connsiteX32" fmla="*/ 190500 w 483663"/>
                <a:gd name="connsiteY32" fmla="*/ 718892 h 947492"/>
                <a:gd name="connsiteX33" fmla="*/ 196850 w 483663"/>
                <a:gd name="connsiteY33" fmla="*/ 699842 h 947492"/>
                <a:gd name="connsiteX34" fmla="*/ 215900 w 483663"/>
                <a:gd name="connsiteY34" fmla="*/ 623642 h 947492"/>
                <a:gd name="connsiteX35" fmla="*/ 266700 w 483663"/>
                <a:gd name="connsiteY35" fmla="*/ 560142 h 947492"/>
                <a:gd name="connsiteX36" fmla="*/ 323850 w 483663"/>
                <a:gd name="connsiteY36" fmla="*/ 502992 h 947492"/>
                <a:gd name="connsiteX37" fmla="*/ 361950 w 483663"/>
                <a:gd name="connsiteY37" fmla="*/ 452192 h 947492"/>
                <a:gd name="connsiteX38" fmla="*/ 400050 w 483663"/>
                <a:gd name="connsiteY38" fmla="*/ 397158 h 947492"/>
                <a:gd name="connsiteX39" fmla="*/ 412750 w 483663"/>
                <a:gd name="connsiteY39" fmla="*/ 312492 h 947492"/>
                <a:gd name="connsiteX40" fmla="*/ 431800 w 483663"/>
                <a:gd name="connsiteY40" fmla="*/ 210892 h 947492"/>
                <a:gd name="connsiteX41" fmla="*/ 438150 w 483663"/>
                <a:gd name="connsiteY41" fmla="*/ 179142 h 947492"/>
                <a:gd name="connsiteX42" fmla="*/ 474134 w 483663"/>
                <a:gd name="connsiteY42" fmla="*/ 119875 h 947492"/>
                <a:gd name="connsiteX43" fmla="*/ 480483 w 483663"/>
                <a:gd name="connsiteY43" fmla="*/ 77542 h 947492"/>
                <a:gd name="connsiteX44" fmla="*/ 482600 w 483663"/>
                <a:gd name="connsiteY44"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77800 w 483663"/>
                <a:gd name="connsiteY11" fmla="*/ 604592 h 947492"/>
                <a:gd name="connsiteX12" fmla="*/ 165100 w 483663"/>
                <a:gd name="connsiteY12" fmla="*/ 642692 h 947492"/>
                <a:gd name="connsiteX13" fmla="*/ 152400 w 483663"/>
                <a:gd name="connsiteY13" fmla="*/ 680792 h 947492"/>
                <a:gd name="connsiteX14" fmla="*/ 133350 w 483663"/>
                <a:gd name="connsiteY14" fmla="*/ 718892 h 947492"/>
                <a:gd name="connsiteX15" fmla="*/ 114300 w 483663"/>
                <a:gd name="connsiteY15" fmla="*/ 731592 h 947492"/>
                <a:gd name="connsiteX16" fmla="*/ 95250 w 483663"/>
                <a:gd name="connsiteY16" fmla="*/ 769692 h 947492"/>
                <a:gd name="connsiteX17" fmla="*/ 76200 w 483663"/>
                <a:gd name="connsiteY17" fmla="*/ 782392 h 947492"/>
                <a:gd name="connsiteX18" fmla="*/ 57150 w 483663"/>
                <a:gd name="connsiteY18" fmla="*/ 820492 h 947492"/>
                <a:gd name="connsiteX19" fmla="*/ 50800 w 483663"/>
                <a:gd name="connsiteY19" fmla="*/ 839542 h 947492"/>
                <a:gd name="connsiteX20" fmla="*/ 31750 w 483663"/>
                <a:gd name="connsiteY20" fmla="*/ 852242 h 947492"/>
                <a:gd name="connsiteX21" fmla="*/ 19050 w 483663"/>
                <a:gd name="connsiteY21" fmla="*/ 877642 h 947492"/>
                <a:gd name="connsiteX22" fmla="*/ 6350 w 483663"/>
                <a:gd name="connsiteY22" fmla="*/ 896692 h 947492"/>
                <a:gd name="connsiteX23" fmla="*/ 0 w 483663"/>
                <a:gd name="connsiteY23" fmla="*/ 915742 h 947492"/>
                <a:gd name="connsiteX24" fmla="*/ 6350 w 483663"/>
                <a:gd name="connsiteY24" fmla="*/ 941142 h 947492"/>
                <a:gd name="connsiteX25" fmla="*/ 63500 w 483663"/>
                <a:gd name="connsiteY25" fmla="*/ 941142 h 947492"/>
                <a:gd name="connsiteX26" fmla="*/ 76200 w 483663"/>
                <a:gd name="connsiteY26" fmla="*/ 903042 h 947492"/>
                <a:gd name="connsiteX27" fmla="*/ 82550 w 483663"/>
                <a:gd name="connsiteY27" fmla="*/ 833192 h 947492"/>
                <a:gd name="connsiteX28" fmla="*/ 101600 w 483663"/>
                <a:gd name="connsiteY28" fmla="*/ 814142 h 947492"/>
                <a:gd name="connsiteX29" fmla="*/ 133350 w 483663"/>
                <a:gd name="connsiteY29" fmla="*/ 788742 h 947492"/>
                <a:gd name="connsiteX30" fmla="*/ 165100 w 483663"/>
                <a:gd name="connsiteY30" fmla="*/ 750642 h 947492"/>
                <a:gd name="connsiteX31" fmla="*/ 171450 w 483663"/>
                <a:gd name="connsiteY31" fmla="*/ 731592 h 947492"/>
                <a:gd name="connsiteX32" fmla="*/ 196850 w 483663"/>
                <a:gd name="connsiteY32" fmla="*/ 699842 h 947492"/>
                <a:gd name="connsiteX33" fmla="*/ 215900 w 483663"/>
                <a:gd name="connsiteY33" fmla="*/ 623642 h 947492"/>
                <a:gd name="connsiteX34" fmla="*/ 266700 w 483663"/>
                <a:gd name="connsiteY34" fmla="*/ 560142 h 947492"/>
                <a:gd name="connsiteX35" fmla="*/ 323850 w 483663"/>
                <a:gd name="connsiteY35" fmla="*/ 502992 h 947492"/>
                <a:gd name="connsiteX36" fmla="*/ 361950 w 483663"/>
                <a:gd name="connsiteY36" fmla="*/ 452192 h 947492"/>
                <a:gd name="connsiteX37" fmla="*/ 400050 w 483663"/>
                <a:gd name="connsiteY37" fmla="*/ 397158 h 947492"/>
                <a:gd name="connsiteX38" fmla="*/ 412750 w 483663"/>
                <a:gd name="connsiteY38" fmla="*/ 312492 h 947492"/>
                <a:gd name="connsiteX39" fmla="*/ 431800 w 483663"/>
                <a:gd name="connsiteY39" fmla="*/ 210892 h 947492"/>
                <a:gd name="connsiteX40" fmla="*/ 438150 w 483663"/>
                <a:gd name="connsiteY40" fmla="*/ 179142 h 947492"/>
                <a:gd name="connsiteX41" fmla="*/ 474134 w 483663"/>
                <a:gd name="connsiteY41" fmla="*/ 119875 h 947492"/>
                <a:gd name="connsiteX42" fmla="*/ 480483 w 483663"/>
                <a:gd name="connsiteY42" fmla="*/ 77542 h 947492"/>
                <a:gd name="connsiteX43" fmla="*/ 482600 w 483663"/>
                <a:gd name="connsiteY43"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77800 w 483663"/>
                <a:gd name="connsiteY11" fmla="*/ 604592 h 947492"/>
                <a:gd name="connsiteX12" fmla="*/ 165100 w 483663"/>
                <a:gd name="connsiteY12" fmla="*/ 642692 h 947492"/>
                <a:gd name="connsiteX13" fmla="*/ 152400 w 483663"/>
                <a:gd name="connsiteY13" fmla="*/ 680792 h 947492"/>
                <a:gd name="connsiteX14" fmla="*/ 133350 w 483663"/>
                <a:gd name="connsiteY14" fmla="*/ 718892 h 947492"/>
                <a:gd name="connsiteX15" fmla="*/ 114300 w 483663"/>
                <a:gd name="connsiteY15" fmla="*/ 731592 h 947492"/>
                <a:gd name="connsiteX16" fmla="*/ 95250 w 483663"/>
                <a:gd name="connsiteY16" fmla="*/ 769692 h 947492"/>
                <a:gd name="connsiteX17" fmla="*/ 76200 w 483663"/>
                <a:gd name="connsiteY17" fmla="*/ 782392 h 947492"/>
                <a:gd name="connsiteX18" fmla="*/ 57150 w 483663"/>
                <a:gd name="connsiteY18" fmla="*/ 820492 h 947492"/>
                <a:gd name="connsiteX19" fmla="*/ 50800 w 483663"/>
                <a:gd name="connsiteY19" fmla="*/ 839542 h 947492"/>
                <a:gd name="connsiteX20" fmla="*/ 31750 w 483663"/>
                <a:gd name="connsiteY20" fmla="*/ 852242 h 947492"/>
                <a:gd name="connsiteX21" fmla="*/ 19050 w 483663"/>
                <a:gd name="connsiteY21" fmla="*/ 877642 h 947492"/>
                <a:gd name="connsiteX22" fmla="*/ 6350 w 483663"/>
                <a:gd name="connsiteY22" fmla="*/ 896692 h 947492"/>
                <a:gd name="connsiteX23" fmla="*/ 0 w 483663"/>
                <a:gd name="connsiteY23" fmla="*/ 915742 h 947492"/>
                <a:gd name="connsiteX24" fmla="*/ 6350 w 483663"/>
                <a:gd name="connsiteY24" fmla="*/ 941142 h 947492"/>
                <a:gd name="connsiteX25" fmla="*/ 63500 w 483663"/>
                <a:gd name="connsiteY25" fmla="*/ 941142 h 947492"/>
                <a:gd name="connsiteX26" fmla="*/ 76200 w 483663"/>
                <a:gd name="connsiteY26" fmla="*/ 903042 h 947492"/>
                <a:gd name="connsiteX27" fmla="*/ 82550 w 483663"/>
                <a:gd name="connsiteY27" fmla="*/ 833192 h 947492"/>
                <a:gd name="connsiteX28" fmla="*/ 101600 w 483663"/>
                <a:gd name="connsiteY28" fmla="*/ 814142 h 947492"/>
                <a:gd name="connsiteX29" fmla="*/ 133350 w 483663"/>
                <a:gd name="connsiteY29" fmla="*/ 788742 h 947492"/>
                <a:gd name="connsiteX30" fmla="*/ 171450 w 483663"/>
                <a:gd name="connsiteY30" fmla="*/ 731592 h 947492"/>
                <a:gd name="connsiteX31" fmla="*/ 196850 w 483663"/>
                <a:gd name="connsiteY31" fmla="*/ 699842 h 947492"/>
                <a:gd name="connsiteX32" fmla="*/ 215900 w 483663"/>
                <a:gd name="connsiteY32" fmla="*/ 623642 h 947492"/>
                <a:gd name="connsiteX33" fmla="*/ 266700 w 483663"/>
                <a:gd name="connsiteY33" fmla="*/ 560142 h 947492"/>
                <a:gd name="connsiteX34" fmla="*/ 323850 w 483663"/>
                <a:gd name="connsiteY34" fmla="*/ 502992 h 947492"/>
                <a:gd name="connsiteX35" fmla="*/ 361950 w 483663"/>
                <a:gd name="connsiteY35" fmla="*/ 452192 h 947492"/>
                <a:gd name="connsiteX36" fmla="*/ 400050 w 483663"/>
                <a:gd name="connsiteY36" fmla="*/ 397158 h 947492"/>
                <a:gd name="connsiteX37" fmla="*/ 412750 w 483663"/>
                <a:gd name="connsiteY37" fmla="*/ 312492 h 947492"/>
                <a:gd name="connsiteX38" fmla="*/ 431800 w 483663"/>
                <a:gd name="connsiteY38" fmla="*/ 210892 h 947492"/>
                <a:gd name="connsiteX39" fmla="*/ 438150 w 483663"/>
                <a:gd name="connsiteY39" fmla="*/ 179142 h 947492"/>
                <a:gd name="connsiteX40" fmla="*/ 474134 w 483663"/>
                <a:gd name="connsiteY40" fmla="*/ 119875 h 947492"/>
                <a:gd name="connsiteX41" fmla="*/ 480483 w 483663"/>
                <a:gd name="connsiteY41" fmla="*/ 77542 h 947492"/>
                <a:gd name="connsiteX42" fmla="*/ 482600 w 483663"/>
                <a:gd name="connsiteY42"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77800 w 483663"/>
                <a:gd name="connsiteY11" fmla="*/ 604592 h 947492"/>
                <a:gd name="connsiteX12" fmla="*/ 165100 w 483663"/>
                <a:gd name="connsiteY12" fmla="*/ 642692 h 947492"/>
                <a:gd name="connsiteX13" fmla="*/ 152400 w 483663"/>
                <a:gd name="connsiteY13" fmla="*/ 680792 h 947492"/>
                <a:gd name="connsiteX14" fmla="*/ 133350 w 483663"/>
                <a:gd name="connsiteY14" fmla="*/ 718892 h 947492"/>
                <a:gd name="connsiteX15" fmla="*/ 114300 w 483663"/>
                <a:gd name="connsiteY15" fmla="*/ 731592 h 947492"/>
                <a:gd name="connsiteX16" fmla="*/ 95250 w 483663"/>
                <a:gd name="connsiteY16" fmla="*/ 769692 h 947492"/>
                <a:gd name="connsiteX17" fmla="*/ 76200 w 483663"/>
                <a:gd name="connsiteY17" fmla="*/ 782392 h 947492"/>
                <a:gd name="connsiteX18" fmla="*/ 57150 w 483663"/>
                <a:gd name="connsiteY18" fmla="*/ 820492 h 947492"/>
                <a:gd name="connsiteX19" fmla="*/ 50800 w 483663"/>
                <a:gd name="connsiteY19" fmla="*/ 839542 h 947492"/>
                <a:gd name="connsiteX20" fmla="*/ 31750 w 483663"/>
                <a:gd name="connsiteY20" fmla="*/ 852242 h 947492"/>
                <a:gd name="connsiteX21" fmla="*/ 19050 w 483663"/>
                <a:gd name="connsiteY21" fmla="*/ 877642 h 947492"/>
                <a:gd name="connsiteX22" fmla="*/ 6350 w 483663"/>
                <a:gd name="connsiteY22" fmla="*/ 896692 h 947492"/>
                <a:gd name="connsiteX23" fmla="*/ 0 w 483663"/>
                <a:gd name="connsiteY23" fmla="*/ 915742 h 947492"/>
                <a:gd name="connsiteX24" fmla="*/ 6350 w 483663"/>
                <a:gd name="connsiteY24" fmla="*/ 941142 h 947492"/>
                <a:gd name="connsiteX25" fmla="*/ 63500 w 483663"/>
                <a:gd name="connsiteY25" fmla="*/ 941142 h 947492"/>
                <a:gd name="connsiteX26" fmla="*/ 76200 w 483663"/>
                <a:gd name="connsiteY26" fmla="*/ 903042 h 947492"/>
                <a:gd name="connsiteX27" fmla="*/ 82550 w 483663"/>
                <a:gd name="connsiteY27" fmla="*/ 833192 h 947492"/>
                <a:gd name="connsiteX28" fmla="*/ 101600 w 483663"/>
                <a:gd name="connsiteY28" fmla="*/ 814142 h 947492"/>
                <a:gd name="connsiteX29" fmla="*/ 133350 w 483663"/>
                <a:gd name="connsiteY29" fmla="*/ 788742 h 947492"/>
                <a:gd name="connsiteX30" fmla="*/ 171450 w 483663"/>
                <a:gd name="connsiteY30" fmla="*/ 731592 h 947492"/>
                <a:gd name="connsiteX31" fmla="*/ 188383 w 483663"/>
                <a:gd name="connsiteY31" fmla="*/ 687142 h 947492"/>
                <a:gd name="connsiteX32" fmla="*/ 215900 w 483663"/>
                <a:gd name="connsiteY32" fmla="*/ 623642 h 947492"/>
                <a:gd name="connsiteX33" fmla="*/ 266700 w 483663"/>
                <a:gd name="connsiteY33" fmla="*/ 560142 h 947492"/>
                <a:gd name="connsiteX34" fmla="*/ 323850 w 483663"/>
                <a:gd name="connsiteY34" fmla="*/ 502992 h 947492"/>
                <a:gd name="connsiteX35" fmla="*/ 361950 w 483663"/>
                <a:gd name="connsiteY35" fmla="*/ 452192 h 947492"/>
                <a:gd name="connsiteX36" fmla="*/ 400050 w 483663"/>
                <a:gd name="connsiteY36" fmla="*/ 397158 h 947492"/>
                <a:gd name="connsiteX37" fmla="*/ 412750 w 483663"/>
                <a:gd name="connsiteY37" fmla="*/ 312492 h 947492"/>
                <a:gd name="connsiteX38" fmla="*/ 431800 w 483663"/>
                <a:gd name="connsiteY38" fmla="*/ 210892 h 947492"/>
                <a:gd name="connsiteX39" fmla="*/ 438150 w 483663"/>
                <a:gd name="connsiteY39" fmla="*/ 179142 h 947492"/>
                <a:gd name="connsiteX40" fmla="*/ 474134 w 483663"/>
                <a:gd name="connsiteY40" fmla="*/ 119875 h 947492"/>
                <a:gd name="connsiteX41" fmla="*/ 480483 w 483663"/>
                <a:gd name="connsiteY41" fmla="*/ 77542 h 947492"/>
                <a:gd name="connsiteX42" fmla="*/ 482600 w 483663"/>
                <a:gd name="connsiteY42"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77800 w 483663"/>
                <a:gd name="connsiteY11" fmla="*/ 604592 h 947492"/>
                <a:gd name="connsiteX12" fmla="*/ 165100 w 483663"/>
                <a:gd name="connsiteY12" fmla="*/ 642692 h 947492"/>
                <a:gd name="connsiteX13" fmla="*/ 152400 w 483663"/>
                <a:gd name="connsiteY13" fmla="*/ 680792 h 947492"/>
                <a:gd name="connsiteX14" fmla="*/ 114300 w 483663"/>
                <a:gd name="connsiteY14" fmla="*/ 731592 h 947492"/>
                <a:gd name="connsiteX15" fmla="*/ 95250 w 483663"/>
                <a:gd name="connsiteY15" fmla="*/ 769692 h 947492"/>
                <a:gd name="connsiteX16" fmla="*/ 76200 w 483663"/>
                <a:gd name="connsiteY16" fmla="*/ 782392 h 947492"/>
                <a:gd name="connsiteX17" fmla="*/ 57150 w 483663"/>
                <a:gd name="connsiteY17" fmla="*/ 820492 h 947492"/>
                <a:gd name="connsiteX18" fmla="*/ 50800 w 483663"/>
                <a:gd name="connsiteY18" fmla="*/ 839542 h 947492"/>
                <a:gd name="connsiteX19" fmla="*/ 31750 w 483663"/>
                <a:gd name="connsiteY19" fmla="*/ 852242 h 947492"/>
                <a:gd name="connsiteX20" fmla="*/ 19050 w 483663"/>
                <a:gd name="connsiteY20" fmla="*/ 877642 h 947492"/>
                <a:gd name="connsiteX21" fmla="*/ 6350 w 483663"/>
                <a:gd name="connsiteY21" fmla="*/ 896692 h 947492"/>
                <a:gd name="connsiteX22" fmla="*/ 0 w 483663"/>
                <a:gd name="connsiteY22" fmla="*/ 915742 h 947492"/>
                <a:gd name="connsiteX23" fmla="*/ 6350 w 483663"/>
                <a:gd name="connsiteY23" fmla="*/ 941142 h 947492"/>
                <a:gd name="connsiteX24" fmla="*/ 63500 w 483663"/>
                <a:gd name="connsiteY24" fmla="*/ 941142 h 947492"/>
                <a:gd name="connsiteX25" fmla="*/ 76200 w 483663"/>
                <a:gd name="connsiteY25" fmla="*/ 903042 h 947492"/>
                <a:gd name="connsiteX26" fmla="*/ 82550 w 483663"/>
                <a:gd name="connsiteY26" fmla="*/ 833192 h 947492"/>
                <a:gd name="connsiteX27" fmla="*/ 101600 w 483663"/>
                <a:gd name="connsiteY27" fmla="*/ 814142 h 947492"/>
                <a:gd name="connsiteX28" fmla="*/ 133350 w 483663"/>
                <a:gd name="connsiteY28" fmla="*/ 788742 h 947492"/>
                <a:gd name="connsiteX29" fmla="*/ 171450 w 483663"/>
                <a:gd name="connsiteY29" fmla="*/ 731592 h 947492"/>
                <a:gd name="connsiteX30" fmla="*/ 188383 w 483663"/>
                <a:gd name="connsiteY30" fmla="*/ 687142 h 947492"/>
                <a:gd name="connsiteX31" fmla="*/ 215900 w 483663"/>
                <a:gd name="connsiteY31" fmla="*/ 623642 h 947492"/>
                <a:gd name="connsiteX32" fmla="*/ 266700 w 483663"/>
                <a:gd name="connsiteY32" fmla="*/ 560142 h 947492"/>
                <a:gd name="connsiteX33" fmla="*/ 323850 w 483663"/>
                <a:gd name="connsiteY33" fmla="*/ 502992 h 947492"/>
                <a:gd name="connsiteX34" fmla="*/ 361950 w 483663"/>
                <a:gd name="connsiteY34" fmla="*/ 452192 h 947492"/>
                <a:gd name="connsiteX35" fmla="*/ 400050 w 483663"/>
                <a:gd name="connsiteY35" fmla="*/ 397158 h 947492"/>
                <a:gd name="connsiteX36" fmla="*/ 412750 w 483663"/>
                <a:gd name="connsiteY36" fmla="*/ 312492 h 947492"/>
                <a:gd name="connsiteX37" fmla="*/ 431800 w 483663"/>
                <a:gd name="connsiteY37" fmla="*/ 210892 h 947492"/>
                <a:gd name="connsiteX38" fmla="*/ 438150 w 483663"/>
                <a:gd name="connsiteY38" fmla="*/ 179142 h 947492"/>
                <a:gd name="connsiteX39" fmla="*/ 474134 w 483663"/>
                <a:gd name="connsiteY39" fmla="*/ 119875 h 947492"/>
                <a:gd name="connsiteX40" fmla="*/ 480483 w 483663"/>
                <a:gd name="connsiteY40" fmla="*/ 77542 h 947492"/>
                <a:gd name="connsiteX41" fmla="*/ 482600 w 483663"/>
                <a:gd name="connsiteY41"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77800 w 483663"/>
                <a:gd name="connsiteY11" fmla="*/ 604592 h 947492"/>
                <a:gd name="connsiteX12" fmla="*/ 165100 w 483663"/>
                <a:gd name="connsiteY12" fmla="*/ 642692 h 947492"/>
                <a:gd name="connsiteX13" fmla="*/ 152400 w 483663"/>
                <a:gd name="connsiteY13" fmla="*/ 680792 h 947492"/>
                <a:gd name="connsiteX14" fmla="*/ 114300 w 483663"/>
                <a:gd name="connsiteY14" fmla="*/ 731592 h 947492"/>
                <a:gd name="connsiteX15" fmla="*/ 95250 w 483663"/>
                <a:gd name="connsiteY15" fmla="*/ 769692 h 947492"/>
                <a:gd name="connsiteX16" fmla="*/ 76200 w 483663"/>
                <a:gd name="connsiteY16" fmla="*/ 782392 h 947492"/>
                <a:gd name="connsiteX17" fmla="*/ 57150 w 483663"/>
                <a:gd name="connsiteY17" fmla="*/ 820492 h 947492"/>
                <a:gd name="connsiteX18" fmla="*/ 50800 w 483663"/>
                <a:gd name="connsiteY18" fmla="*/ 839542 h 947492"/>
                <a:gd name="connsiteX19" fmla="*/ 31750 w 483663"/>
                <a:gd name="connsiteY19" fmla="*/ 852242 h 947492"/>
                <a:gd name="connsiteX20" fmla="*/ 19050 w 483663"/>
                <a:gd name="connsiteY20" fmla="*/ 877642 h 947492"/>
                <a:gd name="connsiteX21" fmla="*/ 6350 w 483663"/>
                <a:gd name="connsiteY21" fmla="*/ 896692 h 947492"/>
                <a:gd name="connsiteX22" fmla="*/ 0 w 483663"/>
                <a:gd name="connsiteY22" fmla="*/ 915742 h 947492"/>
                <a:gd name="connsiteX23" fmla="*/ 6350 w 483663"/>
                <a:gd name="connsiteY23" fmla="*/ 941142 h 947492"/>
                <a:gd name="connsiteX24" fmla="*/ 63500 w 483663"/>
                <a:gd name="connsiteY24" fmla="*/ 941142 h 947492"/>
                <a:gd name="connsiteX25" fmla="*/ 76200 w 483663"/>
                <a:gd name="connsiteY25" fmla="*/ 903042 h 947492"/>
                <a:gd name="connsiteX26" fmla="*/ 82550 w 483663"/>
                <a:gd name="connsiteY26" fmla="*/ 833192 h 947492"/>
                <a:gd name="connsiteX27" fmla="*/ 101600 w 483663"/>
                <a:gd name="connsiteY27" fmla="*/ 814142 h 947492"/>
                <a:gd name="connsiteX28" fmla="*/ 146050 w 483663"/>
                <a:gd name="connsiteY28" fmla="*/ 788742 h 947492"/>
                <a:gd name="connsiteX29" fmla="*/ 171450 w 483663"/>
                <a:gd name="connsiteY29" fmla="*/ 731592 h 947492"/>
                <a:gd name="connsiteX30" fmla="*/ 188383 w 483663"/>
                <a:gd name="connsiteY30" fmla="*/ 687142 h 947492"/>
                <a:gd name="connsiteX31" fmla="*/ 215900 w 483663"/>
                <a:gd name="connsiteY31" fmla="*/ 623642 h 947492"/>
                <a:gd name="connsiteX32" fmla="*/ 266700 w 483663"/>
                <a:gd name="connsiteY32" fmla="*/ 560142 h 947492"/>
                <a:gd name="connsiteX33" fmla="*/ 323850 w 483663"/>
                <a:gd name="connsiteY33" fmla="*/ 502992 h 947492"/>
                <a:gd name="connsiteX34" fmla="*/ 361950 w 483663"/>
                <a:gd name="connsiteY34" fmla="*/ 452192 h 947492"/>
                <a:gd name="connsiteX35" fmla="*/ 400050 w 483663"/>
                <a:gd name="connsiteY35" fmla="*/ 397158 h 947492"/>
                <a:gd name="connsiteX36" fmla="*/ 412750 w 483663"/>
                <a:gd name="connsiteY36" fmla="*/ 312492 h 947492"/>
                <a:gd name="connsiteX37" fmla="*/ 431800 w 483663"/>
                <a:gd name="connsiteY37" fmla="*/ 210892 h 947492"/>
                <a:gd name="connsiteX38" fmla="*/ 438150 w 483663"/>
                <a:gd name="connsiteY38" fmla="*/ 179142 h 947492"/>
                <a:gd name="connsiteX39" fmla="*/ 474134 w 483663"/>
                <a:gd name="connsiteY39" fmla="*/ 119875 h 947492"/>
                <a:gd name="connsiteX40" fmla="*/ 480483 w 483663"/>
                <a:gd name="connsiteY40" fmla="*/ 77542 h 947492"/>
                <a:gd name="connsiteX41" fmla="*/ 482600 w 483663"/>
                <a:gd name="connsiteY41"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77800 w 483663"/>
                <a:gd name="connsiteY11" fmla="*/ 604592 h 947492"/>
                <a:gd name="connsiteX12" fmla="*/ 165100 w 483663"/>
                <a:gd name="connsiteY12" fmla="*/ 642692 h 947492"/>
                <a:gd name="connsiteX13" fmla="*/ 152400 w 483663"/>
                <a:gd name="connsiteY13" fmla="*/ 680792 h 947492"/>
                <a:gd name="connsiteX14" fmla="*/ 114300 w 483663"/>
                <a:gd name="connsiteY14" fmla="*/ 731592 h 947492"/>
                <a:gd name="connsiteX15" fmla="*/ 95250 w 483663"/>
                <a:gd name="connsiteY15" fmla="*/ 769692 h 947492"/>
                <a:gd name="connsiteX16" fmla="*/ 76200 w 483663"/>
                <a:gd name="connsiteY16" fmla="*/ 782392 h 947492"/>
                <a:gd name="connsiteX17" fmla="*/ 57150 w 483663"/>
                <a:gd name="connsiteY17" fmla="*/ 820492 h 947492"/>
                <a:gd name="connsiteX18" fmla="*/ 50800 w 483663"/>
                <a:gd name="connsiteY18" fmla="*/ 839542 h 947492"/>
                <a:gd name="connsiteX19" fmla="*/ 31750 w 483663"/>
                <a:gd name="connsiteY19" fmla="*/ 852242 h 947492"/>
                <a:gd name="connsiteX20" fmla="*/ 19050 w 483663"/>
                <a:gd name="connsiteY20" fmla="*/ 877642 h 947492"/>
                <a:gd name="connsiteX21" fmla="*/ 6350 w 483663"/>
                <a:gd name="connsiteY21" fmla="*/ 896692 h 947492"/>
                <a:gd name="connsiteX22" fmla="*/ 0 w 483663"/>
                <a:gd name="connsiteY22" fmla="*/ 915742 h 947492"/>
                <a:gd name="connsiteX23" fmla="*/ 6350 w 483663"/>
                <a:gd name="connsiteY23" fmla="*/ 941142 h 947492"/>
                <a:gd name="connsiteX24" fmla="*/ 63500 w 483663"/>
                <a:gd name="connsiteY24" fmla="*/ 941142 h 947492"/>
                <a:gd name="connsiteX25" fmla="*/ 76200 w 483663"/>
                <a:gd name="connsiteY25" fmla="*/ 903042 h 947492"/>
                <a:gd name="connsiteX26" fmla="*/ 82550 w 483663"/>
                <a:gd name="connsiteY26" fmla="*/ 833192 h 947492"/>
                <a:gd name="connsiteX27" fmla="*/ 146050 w 483663"/>
                <a:gd name="connsiteY27" fmla="*/ 788742 h 947492"/>
                <a:gd name="connsiteX28" fmla="*/ 171450 w 483663"/>
                <a:gd name="connsiteY28" fmla="*/ 731592 h 947492"/>
                <a:gd name="connsiteX29" fmla="*/ 188383 w 483663"/>
                <a:gd name="connsiteY29" fmla="*/ 687142 h 947492"/>
                <a:gd name="connsiteX30" fmla="*/ 215900 w 483663"/>
                <a:gd name="connsiteY30" fmla="*/ 623642 h 947492"/>
                <a:gd name="connsiteX31" fmla="*/ 266700 w 483663"/>
                <a:gd name="connsiteY31" fmla="*/ 560142 h 947492"/>
                <a:gd name="connsiteX32" fmla="*/ 323850 w 483663"/>
                <a:gd name="connsiteY32" fmla="*/ 502992 h 947492"/>
                <a:gd name="connsiteX33" fmla="*/ 361950 w 483663"/>
                <a:gd name="connsiteY33" fmla="*/ 452192 h 947492"/>
                <a:gd name="connsiteX34" fmla="*/ 400050 w 483663"/>
                <a:gd name="connsiteY34" fmla="*/ 397158 h 947492"/>
                <a:gd name="connsiteX35" fmla="*/ 412750 w 483663"/>
                <a:gd name="connsiteY35" fmla="*/ 312492 h 947492"/>
                <a:gd name="connsiteX36" fmla="*/ 431800 w 483663"/>
                <a:gd name="connsiteY36" fmla="*/ 210892 h 947492"/>
                <a:gd name="connsiteX37" fmla="*/ 438150 w 483663"/>
                <a:gd name="connsiteY37" fmla="*/ 179142 h 947492"/>
                <a:gd name="connsiteX38" fmla="*/ 474134 w 483663"/>
                <a:gd name="connsiteY38" fmla="*/ 119875 h 947492"/>
                <a:gd name="connsiteX39" fmla="*/ 480483 w 483663"/>
                <a:gd name="connsiteY39" fmla="*/ 77542 h 947492"/>
                <a:gd name="connsiteX40" fmla="*/ 482600 w 483663"/>
                <a:gd name="connsiteY40"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77800 w 483663"/>
                <a:gd name="connsiteY11" fmla="*/ 604592 h 947492"/>
                <a:gd name="connsiteX12" fmla="*/ 165100 w 483663"/>
                <a:gd name="connsiteY12" fmla="*/ 642692 h 947492"/>
                <a:gd name="connsiteX13" fmla="*/ 152400 w 483663"/>
                <a:gd name="connsiteY13" fmla="*/ 680792 h 947492"/>
                <a:gd name="connsiteX14" fmla="*/ 114300 w 483663"/>
                <a:gd name="connsiteY14" fmla="*/ 731592 h 947492"/>
                <a:gd name="connsiteX15" fmla="*/ 95250 w 483663"/>
                <a:gd name="connsiteY15" fmla="*/ 769692 h 947492"/>
                <a:gd name="connsiteX16" fmla="*/ 76200 w 483663"/>
                <a:gd name="connsiteY16" fmla="*/ 782392 h 947492"/>
                <a:gd name="connsiteX17" fmla="*/ 57150 w 483663"/>
                <a:gd name="connsiteY17" fmla="*/ 820492 h 947492"/>
                <a:gd name="connsiteX18" fmla="*/ 50800 w 483663"/>
                <a:gd name="connsiteY18" fmla="*/ 839542 h 947492"/>
                <a:gd name="connsiteX19" fmla="*/ 31750 w 483663"/>
                <a:gd name="connsiteY19" fmla="*/ 852242 h 947492"/>
                <a:gd name="connsiteX20" fmla="*/ 19050 w 483663"/>
                <a:gd name="connsiteY20" fmla="*/ 877642 h 947492"/>
                <a:gd name="connsiteX21" fmla="*/ 6350 w 483663"/>
                <a:gd name="connsiteY21" fmla="*/ 896692 h 947492"/>
                <a:gd name="connsiteX22" fmla="*/ 0 w 483663"/>
                <a:gd name="connsiteY22" fmla="*/ 915742 h 947492"/>
                <a:gd name="connsiteX23" fmla="*/ 6350 w 483663"/>
                <a:gd name="connsiteY23" fmla="*/ 941142 h 947492"/>
                <a:gd name="connsiteX24" fmla="*/ 63500 w 483663"/>
                <a:gd name="connsiteY24" fmla="*/ 941142 h 947492"/>
                <a:gd name="connsiteX25" fmla="*/ 76200 w 483663"/>
                <a:gd name="connsiteY25" fmla="*/ 903042 h 947492"/>
                <a:gd name="connsiteX26" fmla="*/ 116417 w 483663"/>
                <a:gd name="connsiteY26" fmla="*/ 862826 h 947492"/>
                <a:gd name="connsiteX27" fmla="*/ 146050 w 483663"/>
                <a:gd name="connsiteY27" fmla="*/ 788742 h 947492"/>
                <a:gd name="connsiteX28" fmla="*/ 171450 w 483663"/>
                <a:gd name="connsiteY28" fmla="*/ 731592 h 947492"/>
                <a:gd name="connsiteX29" fmla="*/ 188383 w 483663"/>
                <a:gd name="connsiteY29" fmla="*/ 687142 h 947492"/>
                <a:gd name="connsiteX30" fmla="*/ 215900 w 483663"/>
                <a:gd name="connsiteY30" fmla="*/ 623642 h 947492"/>
                <a:gd name="connsiteX31" fmla="*/ 266700 w 483663"/>
                <a:gd name="connsiteY31" fmla="*/ 560142 h 947492"/>
                <a:gd name="connsiteX32" fmla="*/ 323850 w 483663"/>
                <a:gd name="connsiteY32" fmla="*/ 502992 h 947492"/>
                <a:gd name="connsiteX33" fmla="*/ 361950 w 483663"/>
                <a:gd name="connsiteY33" fmla="*/ 452192 h 947492"/>
                <a:gd name="connsiteX34" fmla="*/ 400050 w 483663"/>
                <a:gd name="connsiteY34" fmla="*/ 397158 h 947492"/>
                <a:gd name="connsiteX35" fmla="*/ 412750 w 483663"/>
                <a:gd name="connsiteY35" fmla="*/ 312492 h 947492"/>
                <a:gd name="connsiteX36" fmla="*/ 431800 w 483663"/>
                <a:gd name="connsiteY36" fmla="*/ 210892 h 947492"/>
                <a:gd name="connsiteX37" fmla="*/ 438150 w 483663"/>
                <a:gd name="connsiteY37" fmla="*/ 179142 h 947492"/>
                <a:gd name="connsiteX38" fmla="*/ 474134 w 483663"/>
                <a:gd name="connsiteY38" fmla="*/ 119875 h 947492"/>
                <a:gd name="connsiteX39" fmla="*/ 480483 w 483663"/>
                <a:gd name="connsiteY39" fmla="*/ 77542 h 947492"/>
                <a:gd name="connsiteX40" fmla="*/ 482600 w 483663"/>
                <a:gd name="connsiteY40" fmla="*/ 1342 h 947492"/>
                <a:gd name="connsiteX0" fmla="*/ 482600 w 483663"/>
                <a:gd name="connsiteY0" fmla="*/ 1342 h 947492"/>
                <a:gd name="connsiteX1" fmla="*/ 463550 w 483663"/>
                <a:gd name="connsiteY1" fmla="*/ 33092 h 947492"/>
                <a:gd name="connsiteX2" fmla="*/ 463549 w 483663"/>
                <a:gd name="connsiteY2" fmla="*/ 86008 h 947492"/>
                <a:gd name="connsiteX3" fmla="*/ 431800 w 483663"/>
                <a:gd name="connsiteY3" fmla="*/ 115642 h 947492"/>
                <a:gd name="connsiteX4" fmla="*/ 412750 w 483663"/>
                <a:gd name="connsiteY4" fmla="*/ 210892 h 947492"/>
                <a:gd name="connsiteX5" fmla="*/ 374650 w 483663"/>
                <a:gd name="connsiteY5" fmla="*/ 268042 h 947492"/>
                <a:gd name="connsiteX6" fmla="*/ 342900 w 483663"/>
                <a:gd name="connsiteY6" fmla="*/ 407742 h 947492"/>
                <a:gd name="connsiteX7" fmla="*/ 323850 w 483663"/>
                <a:gd name="connsiteY7" fmla="*/ 458542 h 947492"/>
                <a:gd name="connsiteX8" fmla="*/ 285750 w 483663"/>
                <a:gd name="connsiteY8" fmla="*/ 509342 h 947492"/>
                <a:gd name="connsiteX9" fmla="*/ 247650 w 483663"/>
                <a:gd name="connsiteY9" fmla="*/ 528392 h 947492"/>
                <a:gd name="connsiteX10" fmla="*/ 215900 w 483663"/>
                <a:gd name="connsiteY10" fmla="*/ 553792 h 947492"/>
                <a:gd name="connsiteX11" fmla="*/ 177800 w 483663"/>
                <a:gd name="connsiteY11" fmla="*/ 604592 h 947492"/>
                <a:gd name="connsiteX12" fmla="*/ 165100 w 483663"/>
                <a:gd name="connsiteY12" fmla="*/ 642692 h 947492"/>
                <a:gd name="connsiteX13" fmla="*/ 152400 w 483663"/>
                <a:gd name="connsiteY13" fmla="*/ 680792 h 947492"/>
                <a:gd name="connsiteX14" fmla="*/ 114300 w 483663"/>
                <a:gd name="connsiteY14" fmla="*/ 731592 h 947492"/>
                <a:gd name="connsiteX15" fmla="*/ 95250 w 483663"/>
                <a:gd name="connsiteY15" fmla="*/ 769692 h 947492"/>
                <a:gd name="connsiteX16" fmla="*/ 76200 w 483663"/>
                <a:gd name="connsiteY16" fmla="*/ 782392 h 947492"/>
                <a:gd name="connsiteX17" fmla="*/ 57150 w 483663"/>
                <a:gd name="connsiteY17" fmla="*/ 820492 h 947492"/>
                <a:gd name="connsiteX18" fmla="*/ 50800 w 483663"/>
                <a:gd name="connsiteY18" fmla="*/ 839542 h 947492"/>
                <a:gd name="connsiteX19" fmla="*/ 31750 w 483663"/>
                <a:gd name="connsiteY19" fmla="*/ 852242 h 947492"/>
                <a:gd name="connsiteX20" fmla="*/ 19050 w 483663"/>
                <a:gd name="connsiteY20" fmla="*/ 877642 h 947492"/>
                <a:gd name="connsiteX21" fmla="*/ 6350 w 483663"/>
                <a:gd name="connsiteY21" fmla="*/ 896692 h 947492"/>
                <a:gd name="connsiteX22" fmla="*/ 0 w 483663"/>
                <a:gd name="connsiteY22" fmla="*/ 915742 h 947492"/>
                <a:gd name="connsiteX23" fmla="*/ 6350 w 483663"/>
                <a:gd name="connsiteY23" fmla="*/ 941142 h 947492"/>
                <a:gd name="connsiteX24" fmla="*/ 63500 w 483663"/>
                <a:gd name="connsiteY24" fmla="*/ 941142 h 947492"/>
                <a:gd name="connsiteX25" fmla="*/ 116417 w 483663"/>
                <a:gd name="connsiteY25" fmla="*/ 862826 h 947492"/>
                <a:gd name="connsiteX26" fmla="*/ 146050 w 483663"/>
                <a:gd name="connsiteY26" fmla="*/ 788742 h 947492"/>
                <a:gd name="connsiteX27" fmla="*/ 171450 w 483663"/>
                <a:gd name="connsiteY27" fmla="*/ 731592 h 947492"/>
                <a:gd name="connsiteX28" fmla="*/ 188383 w 483663"/>
                <a:gd name="connsiteY28" fmla="*/ 687142 h 947492"/>
                <a:gd name="connsiteX29" fmla="*/ 215900 w 483663"/>
                <a:gd name="connsiteY29" fmla="*/ 623642 h 947492"/>
                <a:gd name="connsiteX30" fmla="*/ 266700 w 483663"/>
                <a:gd name="connsiteY30" fmla="*/ 560142 h 947492"/>
                <a:gd name="connsiteX31" fmla="*/ 323850 w 483663"/>
                <a:gd name="connsiteY31" fmla="*/ 502992 h 947492"/>
                <a:gd name="connsiteX32" fmla="*/ 361950 w 483663"/>
                <a:gd name="connsiteY32" fmla="*/ 452192 h 947492"/>
                <a:gd name="connsiteX33" fmla="*/ 400050 w 483663"/>
                <a:gd name="connsiteY33" fmla="*/ 397158 h 947492"/>
                <a:gd name="connsiteX34" fmla="*/ 412750 w 483663"/>
                <a:gd name="connsiteY34" fmla="*/ 312492 h 947492"/>
                <a:gd name="connsiteX35" fmla="*/ 431800 w 483663"/>
                <a:gd name="connsiteY35" fmla="*/ 210892 h 947492"/>
                <a:gd name="connsiteX36" fmla="*/ 438150 w 483663"/>
                <a:gd name="connsiteY36" fmla="*/ 179142 h 947492"/>
                <a:gd name="connsiteX37" fmla="*/ 474134 w 483663"/>
                <a:gd name="connsiteY37" fmla="*/ 119875 h 947492"/>
                <a:gd name="connsiteX38" fmla="*/ 480483 w 483663"/>
                <a:gd name="connsiteY38" fmla="*/ 77542 h 947492"/>
                <a:gd name="connsiteX39" fmla="*/ 482600 w 483663"/>
                <a:gd name="connsiteY39" fmla="*/ 1342 h 947492"/>
                <a:gd name="connsiteX0" fmla="*/ 480995 w 482058"/>
                <a:gd name="connsiteY0" fmla="*/ 1342 h 944659"/>
                <a:gd name="connsiteX1" fmla="*/ 461945 w 482058"/>
                <a:gd name="connsiteY1" fmla="*/ 33092 h 944659"/>
                <a:gd name="connsiteX2" fmla="*/ 461944 w 482058"/>
                <a:gd name="connsiteY2" fmla="*/ 86008 h 944659"/>
                <a:gd name="connsiteX3" fmla="*/ 430195 w 482058"/>
                <a:gd name="connsiteY3" fmla="*/ 115642 h 944659"/>
                <a:gd name="connsiteX4" fmla="*/ 411145 w 482058"/>
                <a:gd name="connsiteY4" fmla="*/ 210892 h 944659"/>
                <a:gd name="connsiteX5" fmla="*/ 373045 w 482058"/>
                <a:gd name="connsiteY5" fmla="*/ 268042 h 944659"/>
                <a:gd name="connsiteX6" fmla="*/ 341295 w 482058"/>
                <a:gd name="connsiteY6" fmla="*/ 407742 h 944659"/>
                <a:gd name="connsiteX7" fmla="*/ 322245 w 482058"/>
                <a:gd name="connsiteY7" fmla="*/ 458542 h 944659"/>
                <a:gd name="connsiteX8" fmla="*/ 284145 w 482058"/>
                <a:gd name="connsiteY8" fmla="*/ 509342 h 944659"/>
                <a:gd name="connsiteX9" fmla="*/ 246045 w 482058"/>
                <a:gd name="connsiteY9" fmla="*/ 528392 h 944659"/>
                <a:gd name="connsiteX10" fmla="*/ 214295 w 482058"/>
                <a:gd name="connsiteY10" fmla="*/ 553792 h 944659"/>
                <a:gd name="connsiteX11" fmla="*/ 176195 w 482058"/>
                <a:gd name="connsiteY11" fmla="*/ 604592 h 944659"/>
                <a:gd name="connsiteX12" fmla="*/ 163495 w 482058"/>
                <a:gd name="connsiteY12" fmla="*/ 642692 h 944659"/>
                <a:gd name="connsiteX13" fmla="*/ 150795 w 482058"/>
                <a:gd name="connsiteY13" fmla="*/ 680792 h 944659"/>
                <a:gd name="connsiteX14" fmla="*/ 112695 w 482058"/>
                <a:gd name="connsiteY14" fmla="*/ 731592 h 944659"/>
                <a:gd name="connsiteX15" fmla="*/ 93645 w 482058"/>
                <a:gd name="connsiteY15" fmla="*/ 769692 h 944659"/>
                <a:gd name="connsiteX16" fmla="*/ 74595 w 482058"/>
                <a:gd name="connsiteY16" fmla="*/ 782392 h 944659"/>
                <a:gd name="connsiteX17" fmla="*/ 55545 w 482058"/>
                <a:gd name="connsiteY17" fmla="*/ 820492 h 944659"/>
                <a:gd name="connsiteX18" fmla="*/ 49195 w 482058"/>
                <a:gd name="connsiteY18" fmla="*/ 839542 h 944659"/>
                <a:gd name="connsiteX19" fmla="*/ 30145 w 482058"/>
                <a:gd name="connsiteY19" fmla="*/ 852242 h 944659"/>
                <a:gd name="connsiteX20" fmla="*/ 17445 w 482058"/>
                <a:gd name="connsiteY20" fmla="*/ 877642 h 944659"/>
                <a:gd name="connsiteX21" fmla="*/ 4745 w 482058"/>
                <a:gd name="connsiteY21" fmla="*/ 896692 h 944659"/>
                <a:gd name="connsiteX22" fmla="*/ 4745 w 482058"/>
                <a:gd name="connsiteY22" fmla="*/ 941142 h 944659"/>
                <a:gd name="connsiteX23" fmla="*/ 61895 w 482058"/>
                <a:gd name="connsiteY23" fmla="*/ 941142 h 944659"/>
                <a:gd name="connsiteX24" fmla="*/ 114812 w 482058"/>
                <a:gd name="connsiteY24" fmla="*/ 862826 h 944659"/>
                <a:gd name="connsiteX25" fmla="*/ 144445 w 482058"/>
                <a:gd name="connsiteY25" fmla="*/ 788742 h 944659"/>
                <a:gd name="connsiteX26" fmla="*/ 169845 w 482058"/>
                <a:gd name="connsiteY26" fmla="*/ 731592 h 944659"/>
                <a:gd name="connsiteX27" fmla="*/ 186778 w 482058"/>
                <a:gd name="connsiteY27" fmla="*/ 687142 h 944659"/>
                <a:gd name="connsiteX28" fmla="*/ 214295 w 482058"/>
                <a:gd name="connsiteY28" fmla="*/ 623642 h 944659"/>
                <a:gd name="connsiteX29" fmla="*/ 265095 w 482058"/>
                <a:gd name="connsiteY29" fmla="*/ 560142 h 944659"/>
                <a:gd name="connsiteX30" fmla="*/ 322245 w 482058"/>
                <a:gd name="connsiteY30" fmla="*/ 502992 h 944659"/>
                <a:gd name="connsiteX31" fmla="*/ 360345 w 482058"/>
                <a:gd name="connsiteY31" fmla="*/ 452192 h 944659"/>
                <a:gd name="connsiteX32" fmla="*/ 398445 w 482058"/>
                <a:gd name="connsiteY32" fmla="*/ 397158 h 944659"/>
                <a:gd name="connsiteX33" fmla="*/ 411145 w 482058"/>
                <a:gd name="connsiteY33" fmla="*/ 312492 h 944659"/>
                <a:gd name="connsiteX34" fmla="*/ 430195 w 482058"/>
                <a:gd name="connsiteY34" fmla="*/ 210892 h 944659"/>
                <a:gd name="connsiteX35" fmla="*/ 436545 w 482058"/>
                <a:gd name="connsiteY35" fmla="*/ 179142 h 944659"/>
                <a:gd name="connsiteX36" fmla="*/ 472529 w 482058"/>
                <a:gd name="connsiteY36" fmla="*/ 119875 h 944659"/>
                <a:gd name="connsiteX37" fmla="*/ 478878 w 482058"/>
                <a:gd name="connsiteY37" fmla="*/ 77542 h 944659"/>
                <a:gd name="connsiteX38" fmla="*/ 480995 w 482058"/>
                <a:gd name="connsiteY38" fmla="*/ 1342 h 944659"/>
                <a:gd name="connsiteX0" fmla="*/ 481587 w 482650"/>
                <a:gd name="connsiteY0" fmla="*/ 1342 h 944659"/>
                <a:gd name="connsiteX1" fmla="*/ 462537 w 482650"/>
                <a:gd name="connsiteY1" fmla="*/ 33092 h 944659"/>
                <a:gd name="connsiteX2" fmla="*/ 462536 w 482650"/>
                <a:gd name="connsiteY2" fmla="*/ 86008 h 944659"/>
                <a:gd name="connsiteX3" fmla="*/ 430787 w 482650"/>
                <a:gd name="connsiteY3" fmla="*/ 115642 h 944659"/>
                <a:gd name="connsiteX4" fmla="*/ 411737 w 482650"/>
                <a:gd name="connsiteY4" fmla="*/ 210892 h 944659"/>
                <a:gd name="connsiteX5" fmla="*/ 373637 w 482650"/>
                <a:gd name="connsiteY5" fmla="*/ 268042 h 944659"/>
                <a:gd name="connsiteX6" fmla="*/ 341887 w 482650"/>
                <a:gd name="connsiteY6" fmla="*/ 407742 h 944659"/>
                <a:gd name="connsiteX7" fmla="*/ 322837 w 482650"/>
                <a:gd name="connsiteY7" fmla="*/ 458542 h 944659"/>
                <a:gd name="connsiteX8" fmla="*/ 284737 w 482650"/>
                <a:gd name="connsiteY8" fmla="*/ 509342 h 944659"/>
                <a:gd name="connsiteX9" fmla="*/ 246637 w 482650"/>
                <a:gd name="connsiteY9" fmla="*/ 528392 h 944659"/>
                <a:gd name="connsiteX10" fmla="*/ 214887 w 482650"/>
                <a:gd name="connsiteY10" fmla="*/ 553792 h 944659"/>
                <a:gd name="connsiteX11" fmla="*/ 176787 w 482650"/>
                <a:gd name="connsiteY11" fmla="*/ 604592 h 944659"/>
                <a:gd name="connsiteX12" fmla="*/ 164087 w 482650"/>
                <a:gd name="connsiteY12" fmla="*/ 642692 h 944659"/>
                <a:gd name="connsiteX13" fmla="*/ 151387 w 482650"/>
                <a:gd name="connsiteY13" fmla="*/ 680792 h 944659"/>
                <a:gd name="connsiteX14" fmla="*/ 113287 w 482650"/>
                <a:gd name="connsiteY14" fmla="*/ 731592 h 944659"/>
                <a:gd name="connsiteX15" fmla="*/ 94237 w 482650"/>
                <a:gd name="connsiteY15" fmla="*/ 769692 h 944659"/>
                <a:gd name="connsiteX16" fmla="*/ 75187 w 482650"/>
                <a:gd name="connsiteY16" fmla="*/ 782392 h 944659"/>
                <a:gd name="connsiteX17" fmla="*/ 56137 w 482650"/>
                <a:gd name="connsiteY17" fmla="*/ 820492 h 944659"/>
                <a:gd name="connsiteX18" fmla="*/ 49787 w 482650"/>
                <a:gd name="connsiteY18" fmla="*/ 839542 h 944659"/>
                <a:gd name="connsiteX19" fmla="*/ 30737 w 482650"/>
                <a:gd name="connsiteY19" fmla="*/ 852242 h 944659"/>
                <a:gd name="connsiteX20" fmla="*/ 5337 w 482650"/>
                <a:gd name="connsiteY20" fmla="*/ 896692 h 944659"/>
                <a:gd name="connsiteX21" fmla="*/ 5337 w 482650"/>
                <a:gd name="connsiteY21" fmla="*/ 941142 h 944659"/>
                <a:gd name="connsiteX22" fmla="*/ 62487 w 482650"/>
                <a:gd name="connsiteY22" fmla="*/ 941142 h 944659"/>
                <a:gd name="connsiteX23" fmla="*/ 115404 w 482650"/>
                <a:gd name="connsiteY23" fmla="*/ 862826 h 944659"/>
                <a:gd name="connsiteX24" fmla="*/ 145037 w 482650"/>
                <a:gd name="connsiteY24" fmla="*/ 788742 h 944659"/>
                <a:gd name="connsiteX25" fmla="*/ 170437 w 482650"/>
                <a:gd name="connsiteY25" fmla="*/ 731592 h 944659"/>
                <a:gd name="connsiteX26" fmla="*/ 187370 w 482650"/>
                <a:gd name="connsiteY26" fmla="*/ 687142 h 944659"/>
                <a:gd name="connsiteX27" fmla="*/ 214887 w 482650"/>
                <a:gd name="connsiteY27" fmla="*/ 623642 h 944659"/>
                <a:gd name="connsiteX28" fmla="*/ 265687 w 482650"/>
                <a:gd name="connsiteY28" fmla="*/ 560142 h 944659"/>
                <a:gd name="connsiteX29" fmla="*/ 322837 w 482650"/>
                <a:gd name="connsiteY29" fmla="*/ 502992 h 944659"/>
                <a:gd name="connsiteX30" fmla="*/ 360937 w 482650"/>
                <a:gd name="connsiteY30" fmla="*/ 452192 h 944659"/>
                <a:gd name="connsiteX31" fmla="*/ 399037 w 482650"/>
                <a:gd name="connsiteY31" fmla="*/ 397158 h 944659"/>
                <a:gd name="connsiteX32" fmla="*/ 411737 w 482650"/>
                <a:gd name="connsiteY32" fmla="*/ 312492 h 944659"/>
                <a:gd name="connsiteX33" fmla="*/ 430787 w 482650"/>
                <a:gd name="connsiteY33" fmla="*/ 210892 h 944659"/>
                <a:gd name="connsiteX34" fmla="*/ 437137 w 482650"/>
                <a:gd name="connsiteY34" fmla="*/ 179142 h 944659"/>
                <a:gd name="connsiteX35" fmla="*/ 473121 w 482650"/>
                <a:gd name="connsiteY35" fmla="*/ 119875 h 944659"/>
                <a:gd name="connsiteX36" fmla="*/ 479470 w 482650"/>
                <a:gd name="connsiteY36" fmla="*/ 77542 h 944659"/>
                <a:gd name="connsiteX37" fmla="*/ 481587 w 482650"/>
                <a:gd name="connsiteY37" fmla="*/ 1342 h 944659"/>
                <a:gd name="connsiteX0" fmla="*/ 476947 w 478010"/>
                <a:gd name="connsiteY0" fmla="*/ 1342 h 944972"/>
                <a:gd name="connsiteX1" fmla="*/ 457897 w 478010"/>
                <a:gd name="connsiteY1" fmla="*/ 33092 h 944972"/>
                <a:gd name="connsiteX2" fmla="*/ 457896 w 478010"/>
                <a:gd name="connsiteY2" fmla="*/ 86008 h 944972"/>
                <a:gd name="connsiteX3" fmla="*/ 426147 w 478010"/>
                <a:gd name="connsiteY3" fmla="*/ 115642 h 944972"/>
                <a:gd name="connsiteX4" fmla="*/ 407097 w 478010"/>
                <a:gd name="connsiteY4" fmla="*/ 210892 h 944972"/>
                <a:gd name="connsiteX5" fmla="*/ 368997 w 478010"/>
                <a:gd name="connsiteY5" fmla="*/ 268042 h 944972"/>
                <a:gd name="connsiteX6" fmla="*/ 337247 w 478010"/>
                <a:gd name="connsiteY6" fmla="*/ 407742 h 944972"/>
                <a:gd name="connsiteX7" fmla="*/ 318197 w 478010"/>
                <a:gd name="connsiteY7" fmla="*/ 458542 h 944972"/>
                <a:gd name="connsiteX8" fmla="*/ 280097 w 478010"/>
                <a:gd name="connsiteY8" fmla="*/ 509342 h 944972"/>
                <a:gd name="connsiteX9" fmla="*/ 241997 w 478010"/>
                <a:gd name="connsiteY9" fmla="*/ 528392 h 944972"/>
                <a:gd name="connsiteX10" fmla="*/ 210247 w 478010"/>
                <a:gd name="connsiteY10" fmla="*/ 553792 h 944972"/>
                <a:gd name="connsiteX11" fmla="*/ 172147 w 478010"/>
                <a:gd name="connsiteY11" fmla="*/ 604592 h 944972"/>
                <a:gd name="connsiteX12" fmla="*/ 159447 w 478010"/>
                <a:gd name="connsiteY12" fmla="*/ 642692 h 944972"/>
                <a:gd name="connsiteX13" fmla="*/ 146747 w 478010"/>
                <a:gd name="connsiteY13" fmla="*/ 680792 h 944972"/>
                <a:gd name="connsiteX14" fmla="*/ 108647 w 478010"/>
                <a:gd name="connsiteY14" fmla="*/ 731592 h 944972"/>
                <a:gd name="connsiteX15" fmla="*/ 89597 w 478010"/>
                <a:gd name="connsiteY15" fmla="*/ 769692 h 944972"/>
                <a:gd name="connsiteX16" fmla="*/ 70547 w 478010"/>
                <a:gd name="connsiteY16" fmla="*/ 782392 h 944972"/>
                <a:gd name="connsiteX17" fmla="*/ 51497 w 478010"/>
                <a:gd name="connsiteY17" fmla="*/ 820492 h 944972"/>
                <a:gd name="connsiteX18" fmla="*/ 45147 w 478010"/>
                <a:gd name="connsiteY18" fmla="*/ 839542 h 944972"/>
                <a:gd name="connsiteX19" fmla="*/ 26097 w 478010"/>
                <a:gd name="connsiteY19" fmla="*/ 852242 h 944972"/>
                <a:gd name="connsiteX20" fmla="*/ 26097 w 478010"/>
                <a:gd name="connsiteY20" fmla="*/ 892458 h 944972"/>
                <a:gd name="connsiteX21" fmla="*/ 697 w 478010"/>
                <a:gd name="connsiteY21" fmla="*/ 941142 h 944972"/>
                <a:gd name="connsiteX22" fmla="*/ 57847 w 478010"/>
                <a:gd name="connsiteY22" fmla="*/ 941142 h 944972"/>
                <a:gd name="connsiteX23" fmla="*/ 110764 w 478010"/>
                <a:gd name="connsiteY23" fmla="*/ 862826 h 944972"/>
                <a:gd name="connsiteX24" fmla="*/ 140397 w 478010"/>
                <a:gd name="connsiteY24" fmla="*/ 788742 h 944972"/>
                <a:gd name="connsiteX25" fmla="*/ 165797 w 478010"/>
                <a:gd name="connsiteY25" fmla="*/ 731592 h 944972"/>
                <a:gd name="connsiteX26" fmla="*/ 182730 w 478010"/>
                <a:gd name="connsiteY26" fmla="*/ 687142 h 944972"/>
                <a:gd name="connsiteX27" fmla="*/ 210247 w 478010"/>
                <a:gd name="connsiteY27" fmla="*/ 623642 h 944972"/>
                <a:gd name="connsiteX28" fmla="*/ 261047 w 478010"/>
                <a:gd name="connsiteY28" fmla="*/ 560142 h 944972"/>
                <a:gd name="connsiteX29" fmla="*/ 318197 w 478010"/>
                <a:gd name="connsiteY29" fmla="*/ 502992 h 944972"/>
                <a:gd name="connsiteX30" fmla="*/ 356297 w 478010"/>
                <a:gd name="connsiteY30" fmla="*/ 452192 h 944972"/>
                <a:gd name="connsiteX31" fmla="*/ 394397 w 478010"/>
                <a:gd name="connsiteY31" fmla="*/ 397158 h 944972"/>
                <a:gd name="connsiteX32" fmla="*/ 407097 w 478010"/>
                <a:gd name="connsiteY32" fmla="*/ 312492 h 944972"/>
                <a:gd name="connsiteX33" fmla="*/ 426147 w 478010"/>
                <a:gd name="connsiteY33" fmla="*/ 210892 h 944972"/>
                <a:gd name="connsiteX34" fmla="*/ 432497 w 478010"/>
                <a:gd name="connsiteY34" fmla="*/ 179142 h 944972"/>
                <a:gd name="connsiteX35" fmla="*/ 468481 w 478010"/>
                <a:gd name="connsiteY35" fmla="*/ 119875 h 944972"/>
                <a:gd name="connsiteX36" fmla="*/ 474830 w 478010"/>
                <a:gd name="connsiteY36" fmla="*/ 77542 h 944972"/>
                <a:gd name="connsiteX37" fmla="*/ 476947 w 478010"/>
                <a:gd name="connsiteY37" fmla="*/ 1342 h 944972"/>
                <a:gd name="connsiteX0" fmla="*/ 456767 w 457830"/>
                <a:gd name="connsiteY0" fmla="*/ 1342 h 941250"/>
                <a:gd name="connsiteX1" fmla="*/ 437717 w 457830"/>
                <a:gd name="connsiteY1" fmla="*/ 33092 h 941250"/>
                <a:gd name="connsiteX2" fmla="*/ 437716 w 457830"/>
                <a:gd name="connsiteY2" fmla="*/ 86008 h 941250"/>
                <a:gd name="connsiteX3" fmla="*/ 405967 w 457830"/>
                <a:gd name="connsiteY3" fmla="*/ 115642 h 941250"/>
                <a:gd name="connsiteX4" fmla="*/ 386917 w 457830"/>
                <a:gd name="connsiteY4" fmla="*/ 210892 h 941250"/>
                <a:gd name="connsiteX5" fmla="*/ 348817 w 457830"/>
                <a:gd name="connsiteY5" fmla="*/ 268042 h 941250"/>
                <a:gd name="connsiteX6" fmla="*/ 317067 w 457830"/>
                <a:gd name="connsiteY6" fmla="*/ 407742 h 941250"/>
                <a:gd name="connsiteX7" fmla="*/ 298017 w 457830"/>
                <a:gd name="connsiteY7" fmla="*/ 458542 h 941250"/>
                <a:gd name="connsiteX8" fmla="*/ 259917 w 457830"/>
                <a:gd name="connsiteY8" fmla="*/ 509342 h 941250"/>
                <a:gd name="connsiteX9" fmla="*/ 221817 w 457830"/>
                <a:gd name="connsiteY9" fmla="*/ 528392 h 941250"/>
                <a:gd name="connsiteX10" fmla="*/ 190067 w 457830"/>
                <a:gd name="connsiteY10" fmla="*/ 553792 h 941250"/>
                <a:gd name="connsiteX11" fmla="*/ 151967 w 457830"/>
                <a:gd name="connsiteY11" fmla="*/ 604592 h 941250"/>
                <a:gd name="connsiteX12" fmla="*/ 139267 w 457830"/>
                <a:gd name="connsiteY12" fmla="*/ 642692 h 941250"/>
                <a:gd name="connsiteX13" fmla="*/ 126567 w 457830"/>
                <a:gd name="connsiteY13" fmla="*/ 680792 h 941250"/>
                <a:gd name="connsiteX14" fmla="*/ 88467 w 457830"/>
                <a:gd name="connsiteY14" fmla="*/ 731592 h 941250"/>
                <a:gd name="connsiteX15" fmla="*/ 69417 w 457830"/>
                <a:gd name="connsiteY15" fmla="*/ 769692 h 941250"/>
                <a:gd name="connsiteX16" fmla="*/ 50367 w 457830"/>
                <a:gd name="connsiteY16" fmla="*/ 782392 h 941250"/>
                <a:gd name="connsiteX17" fmla="*/ 31317 w 457830"/>
                <a:gd name="connsiteY17" fmla="*/ 820492 h 941250"/>
                <a:gd name="connsiteX18" fmla="*/ 24967 w 457830"/>
                <a:gd name="connsiteY18" fmla="*/ 839542 h 941250"/>
                <a:gd name="connsiteX19" fmla="*/ 5917 w 457830"/>
                <a:gd name="connsiteY19" fmla="*/ 852242 h 941250"/>
                <a:gd name="connsiteX20" fmla="*/ 5917 w 457830"/>
                <a:gd name="connsiteY20" fmla="*/ 892458 h 941250"/>
                <a:gd name="connsiteX21" fmla="*/ 1683 w 457830"/>
                <a:gd name="connsiteY21" fmla="*/ 928442 h 941250"/>
                <a:gd name="connsiteX22" fmla="*/ 37667 w 457830"/>
                <a:gd name="connsiteY22" fmla="*/ 941142 h 941250"/>
                <a:gd name="connsiteX23" fmla="*/ 90584 w 457830"/>
                <a:gd name="connsiteY23" fmla="*/ 862826 h 941250"/>
                <a:gd name="connsiteX24" fmla="*/ 120217 w 457830"/>
                <a:gd name="connsiteY24" fmla="*/ 788742 h 941250"/>
                <a:gd name="connsiteX25" fmla="*/ 145617 w 457830"/>
                <a:gd name="connsiteY25" fmla="*/ 731592 h 941250"/>
                <a:gd name="connsiteX26" fmla="*/ 162550 w 457830"/>
                <a:gd name="connsiteY26" fmla="*/ 687142 h 941250"/>
                <a:gd name="connsiteX27" fmla="*/ 190067 w 457830"/>
                <a:gd name="connsiteY27" fmla="*/ 623642 h 941250"/>
                <a:gd name="connsiteX28" fmla="*/ 240867 w 457830"/>
                <a:gd name="connsiteY28" fmla="*/ 560142 h 941250"/>
                <a:gd name="connsiteX29" fmla="*/ 298017 w 457830"/>
                <a:gd name="connsiteY29" fmla="*/ 502992 h 941250"/>
                <a:gd name="connsiteX30" fmla="*/ 336117 w 457830"/>
                <a:gd name="connsiteY30" fmla="*/ 452192 h 941250"/>
                <a:gd name="connsiteX31" fmla="*/ 374217 w 457830"/>
                <a:gd name="connsiteY31" fmla="*/ 397158 h 941250"/>
                <a:gd name="connsiteX32" fmla="*/ 386917 w 457830"/>
                <a:gd name="connsiteY32" fmla="*/ 312492 h 941250"/>
                <a:gd name="connsiteX33" fmla="*/ 405967 w 457830"/>
                <a:gd name="connsiteY33" fmla="*/ 210892 h 941250"/>
                <a:gd name="connsiteX34" fmla="*/ 412317 w 457830"/>
                <a:gd name="connsiteY34" fmla="*/ 179142 h 941250"/>
                <a:gd name="connsiteX35" fmla="*/ 448301 w 457830"/>
                <a:gd name="connsiteY35" fmla="*/ 119875 h 941250"/>
                <a:gd name="connsiteX36" fmla="*/ 454650 w 457830"/>
                <a:gd name="connsiteY36" fmla="*/ 77542 h 941250"/>
                <a:gd name="connsiteX37" fmla="*/ 456767 w 457830"/>
                <a:gd name="connsiteY37" fmla="*/ 1342 h 941250"/>
                <a:gd name="connsiteX0" fmla="*/ 457238 w 458301"/>
                <a:gd name="connsiteY0" fmla="*/ 1342 h 941250"/>
                <a:gd name="connsiteX1" fmla="*/ 438188 w 458301"/>
                <a:gd name="connsiteY1" fmla="*/ 33092 h 941250"/>
                <a:gd name="connsiteX2" fmla="*/ 438187 w 458301"/>
                <a:gd name="connsiteY2" fmla="*/ 86008 h 941250"/>
                <a:gd name="connsiteX3" fmla="*/ 406438 w 458301"/>
                <a:gd name="connsiteY3" fmla="*/ 115642 h 941250"/>
                <a:gd name="connsiteX4" fmla="*/ 387388 w 458301"/>
                <a:gd name="connsiteY4" fmla="*/ 210892 h 941250"/>
                <a:gd name="connsiteX5" fmla="*/ 349288 w 458301"/>
                <a:gd name="connsiteY5" fmla="*/ 268042 h 941250"/>
                <a:gd name="connsiteX6" fmla="*/ 317538 w 458301"/>
                <a:gd name="connsiteY6" fmla="*/ 407742 h 941250"/>
                <a:gd name="connsiteX7" fmla="*/ 298488 w 458301"/>
                <a:gd name="connsiteY7" fmla="*/ 458542 h 941250"/>
                <a:gd name="connsiteX8" fmla="*/ 260388 w 458301"/>
                <a:gd name="connsiteY8" fmla="*/ 509342 h 941250"/>
                <a:gd name="connsiteX9" fmla="*/ 222288 w 458301"/>
                <a:gd name="connsiteY9" fmla="*/ 528392 h 941250"/>
                <a:gd name="connsiteX10" fmla="*/ 190538 w 458301"/>
                <a:gd name="connsiteY10" fmla="*/ 553792 h 941250"/>
                <a:gd name="connsiteX11" fmla="*/ 152438 w 458301"/>
                <a:gd name="connsiteY11" fmla="*/ 604592 h 941250"/>
                <a:gd name="connsiteX12" fmla="*/ 139738 w 458301"/>
                <a:gd name="connsiteY12" fmla="*/ 642692 h 941250"/>
                <a:gd name="connsiteX13" fmla="*/ 127038 w 458301"/>
                <a:gd name="connsiteY13" fmla="*/ 680792 h 941250"/>
                <a:gd name="connsiteX14" fmla="*/ 88938 w 458301"/>
                <a:gd name="connsiteY14" fmla="*/ 731592 h 941250"/>
                <a:gd name="connsiteX15" fmla="*/ 69888 w 458301"/>
                <a:gd name="connsiteY15" fmla="*/ 769692 h 941250"/>
                <a:gd name="connsiteX16" fmla="*/ 50838 w 458301"/>
                <a:gd name="connsiteY16" fmla="*/ 782392 h 941250"/>
                <a:gd name="connsiteX17" fmla="*/ 31788 w 458301"/>
                <a:gd name="connsiteY17" fmla="*/ 820492 h 941250"/>
                <a:gd name="connsiteX18" fmla="*/ 25438 w 458301"/>
                <a:gd name="connsiteY18" fmla="*/ 839542 h 941250"/>
                <a:gd name="connsiteX19" fmla="*/ 6388 w 458301"/>
                <a:gd name="connsiteY19" fmla="*/ 892458 h 941250"/>
                <a:gd name="connsiteX20" fmla="*/ 2154 w 458301"/>
                <a:gd name="connsiteY20" fmla="*/ 928442 h 941250"/>
                <a:gd name="connsiteX21" fmla="*/ 38138 w 458301"/>
                <a:gd name="connsiteY21" fmla="*/ 941142 h 941250"/>
                <a:gd name="connsiteX22" fmla="*/ 91055 w 458301"/>
                <a:gd name="connsiteY22" fmla="*/ 862826 h 941250"/>
                <a:gd name="connsiteX23" fmla="*/ 120688 w 458301"/>
                <a:gd name="connsiteY23" fmla="*/ 788742 h 941250"/>
                <a:gd name="connsiteX24" fmla="*/ 146088 w 458301"/>
                <a:gd name="connsiteY24" fmla="*/ 731592 h 941250"/>
                <a:gd name="connsiteX25" fmla="*/ 163021 w 458301"/>
                <a:gd name="connsiteY25" fmla="*/ 687142 h 941250"/>
                <a:gd name="connsiteX26" fmla="*/ 190538 w 458301"/>
                <a:gd name="connsiteY26" fmla="*/ 623642 h 941250"/>
                <a:gd name="connsiteX27" fmla="*/ 241338 w 458301"/>
                <a:gd name="connsiteY27" fmla="*/ 560142 h 941250"/>
                <a:gd name="connsiteX28" fmla="*/ 298488 w 458301"/>
                <a:gd name="connsiteY28" fmla="*/ 502992 h 941250"/>
                <a:gd name="connsiteX29" fmla="*/ 336588 w 458301"/>
                <a:gd name="connsiteY29" fmla="*/ 452192 h 941250"/>
                <a:gd name="connsiteX30" fmla="*/ 374688 w 458301"/>
                <a:gd name="connsiteY30" fmla="*/ 397158 h 941250"/>
                <a:gd name="connsiteX31" fmla="*/ 387388 w 458301"/>
                <a:gd name="connsiteY31" fmla="*/ 312492 h 941250"/>
                <a:gd name="connsiteX32" fmla="*/ 406438 w 458301"/>
                <a:gd name="connsiteY32" fmla="*/ 210892 h 941250"/>
                <a:gd name="connsiteX33" fmla="*/ 412788 w 458301"/>
                <a:gd name="connsiteY33" fmla="*/ 179142 h 941250"/>
                <a:gd name="connsiteX34" fmla="*/ 448772 w 458301"/>
                <a:gd name="connsiteY34" fmla="*/ 119875 h 941250"/>
                <a:gd name="connsiteX35" fmla="*/ 455121 w 458301"/>
                <a:gd name="connsiteY35" fmla="*/ 77542 h 941250"/>
                <a:gd name="connsiteX36" fmla="*/ 457238 w 458301"/>
                <a:gd name="connsiteY36" fmla="*/ 1342 h 941250"/>
                <a:gd name="connsiteX0" fmla="*/ 457442 w 458505"/>
                <a:gd name="connsiteY0" fmla="*/ 1342 h 941250"/>
                <a:gd name="connsiteX1" fmla="*/ 438392 w 458505"/>
                <a:gd name="connsiteY1" fmla="*/ 33092 h 941250"/>
                <a:gd name="connsiteX2" fmla="*/ 438391 w 458505"/>
                <a:gd name="connsiteY2" fmla="*/ 86008 h 941250"/>
                <a:gd name="connsiteX3" fmla="*/ 406642 w 458505"/>
                <a:gd name="connsiteY3" fmla="*/ 115642 h 941250"/>
                <a:gd name="connsiteX4" fmla="*/ 387592 w 458505"/>
                <a:gd name="connsiteY4" fmla="*/ 210892 h 941250"/>
                <a:gd name="connsiteX5" fmla="*/ 349492 w 458505"/>
                <a:gd name="connsiteY5" fmla="*/ 268042 h 941250"/>
                <a:gd name="connsiteX6" fmla="*/ 317742 w 458505"/>
                <a:gd name="connsiteY6" fmla="*/ 407742 h 941250"/>
                <a:gd name="connsiteX7" fmla="*/ 298692 w 458505"/>
                <a:gd name="connsiteY7" fmla="*/ 458542 h 941250"/>
                <a:gd name="connsiteX8" fmla="*/ 260592 w 458505"/>
                <a:gd name="connsiteY8" fmla="*/ 509342 h 941250"/>
                <a:gd name="connsiteX9" fmla="*/ 222492 w 458505"/>
                <a:gd name="connsiteY9" fmla="*/ 528392 h 941250"/>
                <a:gd name="connsiteX10" fmla="*/ 190742 w 458505"/>
                <a:gd name="connsiteY10" fmla="*/ 553792 h 941250"/>
                <a:gd name="connsiteX11" fmla="*/ 152642 w 458505"/>
                <a:gd name="connsiteY11" fmla="*/ 604592 h 941250"/>
                <a:gd name="connsiteX12" fmla="*/ 139942 w 458505"/>
                <a:gd name="connsiteY12" fmla="*/ 642692 h 941250"/>
                <a:gd name="connsiteX13" fmla="*/ 127242 w 458505"/>
                <a:gd name="connsiteY13" fmla="*/ 680792 h 941250"/>
                <a:gd name="connsiteX14" fmla="*/ 89142 w 458505"/>
                <a:gd name="connsiteY14" fmla="*/ 731592 h 941250"/>
                <a:gd name="connsiteX15" fmla="*/ 70092 w 458505"/>
                <a:gd name="connsiteY15" fmla="*/ 769692 h 941250"/>
                <a:gd name="connsiteX16" fmla="*/ 51042 w 458505"/>
                <a:gd name="connsiteY16" fmla="*/ 782392 h 941250"/>
                <a:gd name="connsiteX17" fmla="*/ 31992 w 458505"/>
                <a:gd name="connsiteY17" fmla="*/ 820492 h 941250"/>
                <a:gd name="connsiteX18" fmla="*/ 6592 w 458505"/>
                <a:gd name="connsiteY18" fmla="*/ 892458 h 941250"/>
                <a:gd name="connsiteX19" fmla="*/ 2358 w 458505"/>
                <a:gd name="connsiteY19" fmla="*/ 928442 h 941250"/>
                <a:gd name="connsiteX20" fmla="*/ 38342 w 458505"/>
                <a:gd name="connsiteY20" fmla="*/ 941142 h 941250"/>
                <a:gd name="connsiteX21" fmla="*/ 91259 w 458505"/>
                <a:gd name="connsiteY21" fmla="*/ 862826 h 941250"/>
                <a:gd name="connsiteX22" fmla="*/ 120892 w 458505"/>
                <a:gd name="connsiteY22" fmla="*/ 788742 h 941250"/>
                <a:gd name="connsiteX23" fmla="*/ 146292 w 458505"/>
                <a:gd name="connsiteY23" fmla="*/ 731592 h 941250"/>
                <a:gd name="connsiteX24" fmla="*/ 163225 w 458505"/>
                <a:gd name="connsiteY24" fmla="*/ 687142 h 941250"/>
                <a:gd name="connsiteX25" fmla="*/ 190742 w 458505"/>
                <a:gd name="connsiteY25" fmla="*/ 623642 h 941250"/>
                <a:gd name="connsiteX26" fmla="*/ 241542 w 458505"/>
                <a:gd name="connsiteY26" fmla="*/ 560142 h 941250"/>
                <a:gd name="connsiteX27" fmla="*/ 298692 w 458505"/>
                <a:gd name="connsiteY27" fmla="*/ 502992 h 941250"/>
                <a:gd name="connsiteX28" fmla="*/ 336792 w 458505"/>
                <a:gd name="connsiteY28" fmla="*/ 452192 h 941250"/>
                <a:gd name="connsiteX29" fmla="*/ 374892 w 458505"/>
                <a:gd name="connsiteY29" fmla="*/ 397158 h 941250"/>
                <a:gd name="connsiteX30" fmla="*/ 387592 w 458505"/>
                <a:gd name="connsiteY30" fmla="*/ 312492 h 941250"/>
                <a:gd name="connsiteX31" fmla="*/ 406642 w 458505"/>
                <a:gd name="connsiteY31" fmla="*/ 210892 h 941250"/>
                <a:gd name="connsiteX32" fmla="*/ 412992 w 458505"/>
                <a:gd name="connsiteY32" fmla="*/ 179142 h 941250"/>
                <a:gd name="connsiteX33" fmla="*/ 448976 w 458505"/>
                <a:gd name="connsiteY33" fmla="*/ 119875 h 941250"/>
                <a:gd name="connsiteX34" fmla="*/ 455325 w 458505"/>
                <a:gd name="connsiteY34" fmla="*/ 77542 h 941250"/>
                <a:gd name="connsiteX35" fmla="*/ 457442 w 458505"/>
                <a:gd name="connsiteY35" fmla="*/ 1342 h 941250"/>
                <a:gd name="connsiteX0" fmla="*/ 457442 w 458505"/>
                <a:gd name="connsiteY0" fmla="*/ 1342 h 941250"/>
                <a:gd name="connsiteX1" fmla="*/ 438392 w 458505"/>
                <a:gd name="connsiteY1" fmla="*/ 33092 h 941250"/>
                <a:gd name="connsiteX2" fmla="*/ 438391 w 458505"/>
                <a:gd name="connsiteY2" fmla="*/ 86008 h 941250"/>
                <a:gd name="connsiteX3" fmla="*/ 406642 w 458505"/>
                <a:gd name="connsiteY3" fmla="*/ 115642 h 941250"/>
                <a:gd name="connsiteX4" fmla="*/ 387592 w 458505"/>
                <a:gd name="connsiteY4" fmla="*/ 210892 h 941250"/>
                <a:gd name="connsiteX5" fmla="*/ 349492 w 458505"/>
                <a:gd name="connsiteY5" fmla="*/ 268042 h 941250"/>
                <a:gd name="connsiteX6" fmla="*/ 317742 w 458505"/>
                <a:gd name="connsiteY6" fmla="*/ 407742 h 941250"/>
                <a:gd name="connsiteX7" fmla="*/ 298692 w 458505"/>
                <a:gd name="connsiteY7" fmla="*/ 458542 h 941250"/>
                <a:gd name="connsiteX8" fmla="*/ 260592 w 458505"/>
                <a:gd name="connsiteY8" fmla="*/ 509342 h 941250"/>
                <a:gd name="connsiteX9" fmla="*/ 222492 w 458505"/>
                <a:gd name="connsiteY9" fmla="*/ 528392 h 941250"/>
                <a:gd name="connsiteX10" fmla="*/ 190742 w 458505"/>
                <a:gd name="connsiteY10" fmla="*/ 553792 h 941250"/>
                <a:gd name="connsiteX11" fmla="*/ 152642 w 458505"/>
                <a:gd name="connsiteY11" fmla="*/ 604592 h 941250"/>
                <a:gd name="connsiteX12" fmla="*/ 139942 w 458505"/>
                <a:gd name="connsiteY12" fmla="*/ 642692 h 941250"/>
                <a:gd name="connsiteX13" fmla="*/ 127242 w 458505"/>
                <a:gd name="connsiteY13" fmla="*/ 680792 h 941250"/>
                <a:gd name="connsiteX14" fmla="*/ 89142 w 458505"/>
                <a:gd name="connsiteY14" fmla="*/ 731592 h 941250"/>
                <a:gd name="connsiteX15" fmla="*/ 70092 w 458505"/>
                <a:gd name="connsiteY15" fmla="*/ 769692 h 941250"/>
                <a:gd name="connsiteX16" fmla="*/ 31992 w 458505"/>
                <a:gd name="connsiteY16" fmla="*/ 820492 h 941250"/>
                <a:gd name="connsiteX17" fmla="*/ 6592 w 458505"/>
                <a:gd name="connsiteY17" fmla="*/ 892458 h 941250"/>
                <a:gd name="connsiteX18" fmla="*/ 2358 w 458505"/>
                <a:gd name="connsiteY18" fmla="*/ 928442 h 941250"/>
                <a:gd name="connsiteX19" fmla="*/ 38342 w 458505"/>
                <a:gd name="connsiteY19" fmla="*/ 941142 h 941250"/>
                <a:gd name="connsiteX20" fmla="*/ 91259 w 458505"/>
                <a:gd name="connsiteY20" fmla="*/ 862826 h 941250"/>
                <a:gd name="connsiteX21" fmla="*/ 120892 w 458505"/>
                <a:gd name="connsiteY21" fmla="*/ 788742 h 941250"/>
                <a:gd name="connsiteX22" fmla="*/ 146292 w 458505"/>
                <a:gd name="connsiteY22" fmla="*/ 731592 h 941250"/>
                <a:gd name="connsiteX23" fmla="*/ 163225 w 458505"/>
                <a:gd name="connsiteY23" fmla="*/ 687142 h 941250"/>
                <a:gd name="connsiteX24" fmla="*/ 190742 w 458505"/>
                <a:gd name="connsiteY24" fmla="*/ 623642 h 941250"/>
                <a:gd name="connsiteX25" fmla="*/ 241542 w 458505"/>
                <a:gd name="connsiteY25" fmla="*/ 560142 h 941250"/>
                <a:gd name="connsiteX26" fmla="*/ 298692 w 458505"/>
                <a:gd name="connsiteY26" fmla="*/ 502992 h 941250"/>
                <a:gd name="connsiteX27" fmla="*/ 336792 w 458505"/>
                <a:gd name="connsiteY27" fmla="*/ 452192 h 941250"/>
                <a:gd name="connsiteX28" fmla="*/ 374892 w 458505"/>
                <a:gd name="connsiteY28" fmla="*/ 397158 h 941250"/>
                <a:gd name="connsiteX29" fmla="*/ 387592 w 458505"/>
                <a:gd name="connsiteY29" fmla="*/ 312492 h 941250"/>
                <a:gd name="connsiteX30" fmla="*/ 406642 w 458505"/>
                <a:gd name="connsiteY30" fmla="*/ 210892 h 941250"/>
                <a:gd name="connsiteX31" fmla="*/ 412992 w 458505"/>
                <a:gd name="connsiteY31" fmla="*/ 179142 h 941250"/>
                <a:gd name="connsiteX32" fmla="*/ 448976 w 458505"/>
                <a:gd name="connsiteY32" fmla="*/ 119875 h 941250"/>
                <a:gd name="connsiteX33" fmla="*/ 455325 w 458505"/>
                <a:gd name="connsiteY33" fmla="*/ 77542 h 941250"/>
                <a:gd name="connsiteX34" fmla="*/ 457442 w 458505"/>
                <a:gd name="connsiteY34" fmla="*/ 1342 h 941250"/>
                <a:gd name="connsiteX0" fmla="*/ 457931 w 458994"/>
                <a:gd name="connsiteY0" fmla="*/ 1342 h 941250"/>
                <a:gd name="connsiteX1" fmla="*/ 438881 w 458994"/>
                <a:gd name="connsiteY1" fmla="*/ 33092 h 941250"/>
                <a:gd name="connsiteX2" fmla="*/ 438880 w 458994"/>
                <a:gd name="connsiteY2" fmla="*/ 86008 h 941250"/>
                <a:gd name="connsiteX3" fmla="*/ 407131 w 458994"/>
                <a:gd name="connsiteY3" fmla="*/ 115642 h 941250"/>
                <a:gd name="connsiteX4" fmla="*/ 388081 w 458994"/>
                <a:gd name="connsiteY4" fmla="*/ 210892 h 941250"/>
                <a:gd name="connsiteX5" fmla="*/ 349981 w 458994"/>
                <a:gd name="connsiteY5" fmla="*/ 268042 h 941250"/>
                <a:gd name="connsiteX6" fmla="*/ 318231 w 458994"/>
                <a:gd name="connsiteY6" fmla="*/ 407742 h 941250"/>
                <a:gd name="connsiteX7" fmla="*/ 299181 w 458994"/>
                <a:gd name="connsiteY7" fmla="*/ 458542 h 941250"/>
                <a:gd name="connsiteX8" fmla="*/ 261081 w 458994"/>
                <a:gd name="connsiteY8" fmla="*/ 509342 h 941250"/>
                <a:gd name="connsiteX9" fmla="*/ 222981 w 458994"/>
                <a:gd name="connsiteY9" fmla="*/ 528392 h 941250"/>
                <a:gd name="connsiteX10" fmla="*/ 191231 w 458994"/>
                <a:gd name="connsiteY10" fmla="*/ 553792 h 941250"/>
                <a:gd name="connsiteX11" fmla="*/ 153131 w 458994"/>
                <a:gd name="connsiteY11" fmla="*/ 604592 h 941250"/>
                <a:gd name="connsiteX12" fmla="*/ 140431 w 458994"/>
                <a:gd name="connsiteY12" fmla="*/ 642692 h 941250"/>
                <a:gd name="connsiteX13" fmla="*/ 127731 w 458994"/>
                <a:gd name="connsiteY13" fmla="*/ 680792 h 941250"/>
                <a:gd name="connsiteX14" fmla="*/ 89631 w 458994"/>
                <a:gd name="connsiteY14" fmla="*/ 731592 h 941250"/>
                <a:gd name="connsiteX15" fmla="*/ 70581 w 458994"/>
                <a:gd name="connsiteY15" fmla="*/ 769692 h 941250"/>
                <a:gd name="connsiteX16" fmla="*/ 45181 w 458994"/>
                <a:gd name="connsiteY16" fmla="*/ 824725 h 941250"/>
                <a:gd name="connsiteX17" fmla="*/ 7081 w 458994"/>
                <a:gd name="connsiteY17" fmla="*/ 892458 h 941250"/>
                <a:gd name="connsiteX18" fmla="*/ 2847 w 458994"/>
                <a:gd name="connsiteY18" fmla="*/ 928442 h 941250"/>
                <a:gd name="connsiteX19" fmla="*/ 38831 w 458994"/>
                <a:gd name="connsiteY19" fmla="*/ 941142 h 941250"/>
                <a:gd name="connsiteX20" fmla="*/ 91748 w 458994"/>
                <a:gd name="connsiteY20" fmla="*/ 862826 h 941250"/>
                <a:gd name="connsiteX21" fmla="*/ 121381 w 458994"/>
                <a:gd name="connsiteY21" fmla="*/ 788742 h 941250"/>
                <a:gd name="connsiteX22" fmla="*/ 146781 w 458994"/>
                <a:gd name="connsiteY22" fmla="*/ 731592 h 941250"/>
                <a:gd name="connsiteX23" fmla="*/ 163714 w 458994"/>
                <a:gd name="connsiteY23" fmla="*/ 687142 h 941250"/>
                <a:gd name="connsiteX24" fmla="*/ 191231 w 458994"/>
                <a:gd name="connsiteY24" fmla="*/ 623642 h 941250"/>
                <a:gd name="connsiteX25" fmla="*/ 242031 w 458994"/>
                <a:gd name="connsiteY25" fmla="*/ 560142 h 941250"/>
                <a:gd name="connsiteX26" fmla="*/ 299181 w 458994"/>
                <a:gd name="connsiteY26" fmla="*/ 502992 h 941250"/>
                <a:gd name="connsiteX27" fmla="*/ 337281 w 458994"/>
                <a:gd name="connsiteY27" fmla="*/ 452192 h 941250"/>
                <a:gd name="connsiteX28" fmla="*/ 375381 w 458994"/>
                <a:gd name="connsiteY28" fmla="*/ 397158 h 941250"/>
                <a:gd name="connsiteX29" fmla="*/ 388081 w 458994"/>
                <a:gd name="connsiteY29" fmla="*/ 312492 h 941250"/>
                <a:gd name="connsiteX30" fmla="*/ 407131 w 458994"/>
                <a:gd name="connsiteY30" fmla="*/ 210892 h 941250"/>
                <a:gd name="connsiteX31" fmla="*/ 413481 w 458994"/>
                <a:gd name="connsiteY31" fmla="*/ 179142 h 941250"/>
                <a:gd name="connsiteX32" fmla="*/ 449465 w 458994"/>
                <a:gd name="connsiteY32" fmla="*/ 119875 h 941250"/>
                <a:gd name="connsiteX33" fmla="*/ 455814 w 458994"/>
                <a:gd name="connsiteY33" fmla="*/ 77542 h 941250"/>
                <a:gd name="connsiteX34" fmla="*/ 457931 w 458994"/>
                <a:gd name="connsiteY34" fmla="*/ 1342 h 94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58994" h="941250">
                  <a:moveTo>
                    <a:pt x="457931" y="1342"/>
                  </a:moveTo>
                  <a:cubicBezTo>
                    <a:pt x="455109" y="-6066"/>
                    <a:pt x="442056" y="18981"/>
                    <a:pt x="438881" y="33092"/>
                  </a:cubicBezTo>
                  <a:cubicBezTo>
                    <a:pt x="435706" y="47203"/>
                    <a:pt x="444172" y="72250"/>
                    <a:pt x="438880" y="86008"/>
                  </a:cubicBezTo>
                  <a:cubicBezTo>
                    <a:pt x="433588" y="99766"/>
                    <a:pt x="412070" y="93417"/>
                    <a:pt x="407131" y="115642"/>
                  </a:cubicBezTo>
                  <a:cubicBezTo>
                    <a:pt x="404675" y="137746"/>
                    <a:pt x="403090" y="188379"/>
                    <a:pt x="388081" y="210892"/>
                  </a:cubicBezTo>
                  <a:lnTo>
                    <a:pt x="349981" y="268042"/>
                  </a:lnTo>
                  <a:cubicBezTo>
                    <a:pt x="328464" y="382800"/>
                    <a:pt x="326698" y="375992"/>
                    <a:pt x="318231" y="407742"/>
                  </a:cubicBezTo>
                  <a:cubicBezTo>
                    <a:pt x="309764" y="439492"/>
                    <a:pt x="308706" y="441609"/>
                    <a:pt x="299181" y="458542"/>
                  </a:cubicBezTo>
                  <a:cubicBezTo>
                    <a:pt x="289656" y="475475"/>
                    <a:pt x="273781" y="497700"/>
                    <a:pt x="261081" y="509342"/>
                  </a:cubicBezTo>
                  <a:cubicBezTo>
                    <a:pt x="248381" y="520984"/>
                    <a:pt x="238475" y="523227"/>
                    <a:pt x="222981" y="528392"/>
                  </a:cubicBezTo>
                  <a:cubicBezTo>
                    <a:pt x="211339" y="535800"/>
                    <a:pt x="197581" y="546384"/>
                    <a:pt x="191231" y="553792"/>
                  </a:cubicBezTo>
                  <a:cubicBezTo>
                    <a:pt x="179589" y="566492"/>
                    <a:pt x="161598" y="589775"/>
                    <a:pt x="153131" y="604592"/>
                  </a:cubicBezTo>
                  <a:cubicBezTo>
                    <a:pt x="144664" y="619409"/>
                    <a:pt x="144664" y="629992"/>
                    <a:pt x="140431" y="642692"/>
                  </a:cubicBezTo>
                  <a:cubicBezTo>
                    <a:pt x="136198" y="655392"/>
                    <a:pt x="136198" y="665975"/>
                    <a:pt x="127731" y="680792"/>
                  </a:cubicBezTo>
                  <a:cubicBezTo>
                    <a:pt x="119264" y="695609"/>
                    <a:pt x="99156" y="716775"/>
                    <a:pt x="89631" y="731592"/>
                  </a:cubicBezTo>
                  <a:cubicBezTo>
                    <a:pt x="84466" y="747086"/>
                    <a:pt x="77989" y="754170"/>
                    <a:pt x="70581" y="769692"/>
                  </a:cubicBezTo>
                  <a:cubicBezTo>
                    <a:pt x="63173" y="785214"/>
                    <a:pt x="55764" y="804264"/>
                    <a:pt x="45181" y="824725"/>
                  </a:cubicBezTo>
                  <a:cubicBezTo>
                    <a:pt x="34598" y="845186"/>
                    <a:pt x="14137" y="875172"/>
                    <a:pt x="7081" y="892458"/>
                  </a:cubicBezTo>
                  <a:cubicBezTo>
                    <a:pt x="25" y="909744"/>
                    <a:pt x="-2445" y="920328"/>
                    <a:pt x="2847" y="928442"/>
                  </a:cubicBezTo>
                  <a:cubicBezTo>
                    <a:pt x="8139" y="936556"/>
                    <a:pt x="33042" y="942107"/>
                    <a:pt x="38831" y="941142"/>
                  </a:cubicBezTo>
                  <a:cubicBezTo>
                    <a:pt x="57176" y="928089"/>
                    <a:pt x="77990" y="888226"/>
                    <a:pt x="91748" y="862826"/>
                  </a:cubicBezTo>
                  <a:cubicBezTo>
                    <a:pt x="105506" y="837426"/>
                    <a:pt x="106564" y="805675"/>
                    <a:pt x="121381" y="788742"/>
                  </a:cubicBezTo>
                  <a:cubicBezTo>
                    <a:pt x="136198" y="771809"/>
                    <a:pt x="139726" y="748525"/>
                    <a:pt x="146781" y="731592"/>
                  </a:cubicBezTo>
                  <a:cubicBezTo>
                    <a:pt x="153836" y="714659"/>
                    <a:pt x="156306" y="705134"/>
                    <a:pt x="163714" y="687142"/>
                  </a:cubicBezTo>
                  <a:cubicBezTo>
                    <a:pt x="171122" y="669150"/>
                    <a:pt x="178178" y="644809"/>
                    <a:pt x="191231" y="623642"/>
                  </a:cubicBezTo>
                  <a:cubicBezTo>
                    <a:pt x="204284" y="602475"/>
                    <a:pt x="224039" y="580250"/>
                    <a:pt x="242031" y="560142"/>
                  </a:cubicBezTo>
                  <a:cubicBezTo>
                    <a:pt x="260023" y="540034"/>
                    <a:pt x="283306" y="520984"/>
                    <a:pt x="299181" y="502992"/>
                  </a:cubicBezTo>
                  <a:cubicBezTo>
                    <a:pt x="315056" y="485000"/>
                    <a:pt x="324581" y="469831"/>
                    <a:pt x="337281" y="452192"/>
                  </a:cubicBezTo>
                  <a:cubicBezTo>
                    <a:pt x="349981" y="434553"/>
                    <a:pt x="366914" y="420441"/>
                    <a:pt x="375381" y="397158"/>
                  </a:cubicBezTo>
                  <a:cubicBezTo>
                    <a:pt x="383848" y="373875"/>
                    <a:pt x="380673" y="342125"/>
                    <a:pt x="388081" y="312492"/>
                  </a:cubicBezTo>
                  <a:cubicBezTo>
                    <a:pt x="402084" y="200470"/>
                    <a:pt x="384679" y="323151"/>
                    <a:pt x="407131" y="210892"/>
                  </a:cubicBezTo>
                  <a:cubicBezTo>
                    <a:pt x="409248" y="200309"/>
                    <a:pt x="406425" y="194311"/>
                    <a:pt x="413481" y="179142"/>
                  </a:cubicBezTo>
                  <a:cubicBezTo>
                    <a:pt x="420537" y="163973"/>
                    <a:pt x="442410" y="136808"/>
                    <a:pt x="449465" y="119875"/>
                  </a:cubicBezTo>
                  <a:cubicBezTo>
                    <a:pt x="456520" y="102942"/>
                    <a:pt x="454403" y="97297"/>
                    <a:pt x="455814" y="77542"/>
                  </a:cubicBezTo>
                  <a:cubicBezTo>
                    <a:pt x="457225" y="57787"/>
                    <a:pt x="460753" y="8750"/>
                    <a:pt x="457931" y="1342"/>
                  </a:cubicBezTo>
                  <a:close/>
                </a:path>
              </a:pathLst>
            </a:custGeom>
            <a:solidFill>
              <a:srgbClr val="F0AD38"/>
            </a:solidFill>
            <a:ln w="12700">
              <a:solidFill>
                <a:srgbClr val="F0AD3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 name="Freeform 20"/>
            <p:cNvSpPr/>
            <p:nvPr/>
          </p:nvSpPr>
          <p:spPr>
            <a:xfrm>
              <a:off x="2573867" y="4381500"/>
              <a:ext cx="342900" cy="533400"/>
            </a:xfrm>
            <a:custGeom>
              <a:avLst/>
              <a:gdLst>
                <a:gd name="connsiteX0" fmla="*/ 342956 w 342956"/>
                <a:gd name="connsiteY0" fmla="*/ 0 h 533400"/>
                <a:gd name="connsiteX1" fmla="*/ 334489 w 342956"/>
                <a:gd name="connsiteY1" fmla="*/ 21167 h 533400"/>
                <a:gd name="connsiteX2" fmla="*/ 313322 w 342956"/>
                <a:gd name="connsiteY2" fmla="*/ 59267 h 533400"/>
                <a:gd name="connsiteX3" fmla="*/ 300622 w 342956"/>
                <a:gd name="connsiteY3" fmla="*/ 67733 h 533400"/>
                <a:gd name="connsiteX4" fmla="*/ 283689 w 342956"/>
                <a:gd name="connsiteY4" fmla="*/ 93133 h 533400"/>
                <a:gd name="connsiteX5" fmla="*/ 279456 w 342956"/>
                <a:gd name="connsiteY5" fmla="*/ 110067 h 533400"/>
                <a:gd name="connsiteX6" fmla="*/ 266756 w 342956"/>
                <a:gd name="connsiteY6" fmla="*/ 122767 h 533400"/>
                <a:gd name="connsiteX7" fmla="*/ 258289 w 342956"/>
                <a:gd name="connsiteY7" fmla="*/ 135467 h 533400"/>
                <a:gd name="connsiteX8" fmla="*/ 220189 w 342956"/>
                <a:gd name="connsiteY8" fmla="*/ 156633 h 533400"/>
                <a:gd name="connsiteX9" fmla="*/ 211722 w 342956"/>
                <a:gd name="connsiteY9" fmla="*/ 169333 h 533400"/>
                <a:gd name="connsiteX10" fmla="*/ 199022 w 342956"/>
                <a:gd name="connsiteY10" fmla="*/ 173567 h 533400"/>
                <a:gd name="connsiteX11" fmla="*/ 169389 w 342956"/>
                <a:gd name="connsiteY11" fmla="*/ 186267 h 533400"/>
                <a:gd name="connsiteX12" fmla="*/ 156689 w 342956"/>
                <a:gd name="connsiteY12" fmla="*/ 194733 h 533400"/>
                <a:gd name="connsiteX13" fmla="*/ 143989 w 342956"/>
                <a:gd name="connsiteY13" fmla="*/ 198967 h 533400"/>
                <a:gd name="connsiteX14" fmla="*/ 135522 w 342956"/>
                <a:gd name="connsiteY14" fmla="*/ 215900 h 533400"/>
                <a:gd name="connsiteX15" fmla="*/ 122822 w 342956"/>
                <a:gd name="connsiteY15" fmla="*/ 224367 h 533400"/>
                <a:gd name="connsiteX16" fmla="*/ 110122 w 342956"/>
                <a:gd name="connsiteY16" fmla="*/ 237067 h 533400"/>
                <a:gd name="connsiteX17" fmla="*/ 97422 w 342956"/>
                <a:gd name="connsiteY17" fmla="*/ 275167 h 533400"/>
                <a:gd name="connsiteX18" fmla="*/ 93189 w 342956"/>
                <a:gd name="connsiteY18" fmla="*/ 287867 h 533400"/>
                <a:gd name="connsiteX19" fmla="*/ 88956 w 342956"/>
                <a:gd name="connsiteY19" fmla="*/ 309033 h 533400"/>
                <a:gd name="connsiteX20" fmla="*/ 72022 w 342956"/>
                <a:gd name="connsiteY20" fmla="*/ 359833 h 533400"/>
                <a:gd name="connsiteX21" fmla="*/ 46622 w 342956"/>
                <a:gd name="connsiteY21" fmla="*/ 381000 h 533400"/>
                <a:gd name="connsiteX22" fmla="*/ 33922 w 342956"/>
                <a:gd name="connsiteY22" fmla="*/ 406400 h 533400"/>
                <a:gd name="connsiteX23" fmla="*/ 29689 w 342956"/>
                <a:gd name="connsiteY23" fmla="*/ 419100 h 533400"/>
                <a:gd name="connsiteX24" fmla="*/ 16989 w 342956"/>
                <a:gd name="connsiteY24" fmla="*/ 423333 h 533400"/>
                <a:gd name="connsiteX25" fmla="*/ 12756 w 342956"/>
                <a:gd name="connsiteY25" fmla="*/ 452967 h 533400"/>
                <a:gd name="connsiteX26" fmla="*/ 4289 w 342956"/>
                <a:gd name="connsiteY26" fmla="*/ 478367 h 533400"/>
                <a:gd name="connsiteX27" fmla="*/ 56 w 342956"/>
                <a:gd name="connsiteY27" fmla="*/ 533400 h 533400"/>
                <a:gd name="connsiteX0" fmla="*/ 342956 w 342956"/>
                <a:gd name="connsiteY0" fmla="*/ 0 h 533400"/>
                <a:gd name="connsiteX1" fmla="*/ 313322 w 342956"/>
                <a:gd name="connsiteY1" fmla="*/ 59267 h 533400"/>
                <a:gd name="connsiteX2" fmla="*/ 300622 w 342956"/>
                <a:gd name="connsiteY2" fmla="*/ 67733 h 533400"/>
                <a:gd name="connsiteX3" fmla="*/ 283689 w 342956"/>
                <a:gd name="connsiteY3" fmla="*/ 93133 h 533400"/>
                <a:gd name="connsiteX4" fmla="*/ 279456 w 342956"/>
                <a:gd name="connsiteY4" fmla="*/ 110067 h 533400"/>
                <a:gd name="connsiteX5" fmla="*/ 266756 w 342956"/>
                <a:gd name="connsiteY5" fmla="*/ 122767 h 533400"/>
                <a:gd name="connsiteX6" fmla="*/ 258289 w 342956"/>
                <a:gd name="connsiteY6" fmla="*/ 135467 h 533400"/>
                <a:gd name="connsiteX7" fmla="*/ 220189 w 342956"/>
                <a:gd name="connsiteY7" fmla="*/ 156633 h 533400"/>
                <a:gd name="connsiteX8" fmla="*/ 211722 w 342956"/>
                <a:gd name="connsiteY8" fmla="*/ 169333 h 533400"/>
                <a:gd name="connsiteX9" fmla="*/ 199022 w 342956"/>
                <a:gd name="connsiteY9" fmla="*/ 173567 h 533400"/>
                <a:gd name="connsiteX10" fmla="*/ 169389 w 342956"/>
                <a:gd name="connsiteY10" fmla="*/ 186267 h 533400"/>
                <a:gd name="connsiteX11" fmla="*/ 156689 w 342956"/>
                <a:gd name="connsiteY11" fmla="*/ 194733 h 533400"/>
                <a:gd name="connsiteX12" fmla="*/ 143989 w 342956"/>
                <a:gd name="connsiteY12" fmla="*/ 198967 h 533400"/>
                <a:gd name="connsiteX13" fmla="*/ 135522 w 342956"/>
                <a:gd name="connsiteY13" fmla="*/ 215900 h 533400"/>
                <a:gd name="connsiteX14" fmla="*/ 122822 w 342956"/>
                <a:gd name="connsiteY14" fmla="*/ 224367 h 533400"/>
                <a:gd name="connsiteX15" fmla="*/ 110122 w 342956"/>
                <a:gd name="connsiteY15" fmla="*/ 237067 h 533400"/>
                <a:gd name="connsiteX16" fmla="*/ 97422 w 342956"/>
                <a:gd name="connsiteY16" fmla="*/ 275167 h 533400"/>
                <a:gd name="connsiteX17" fmla="*/ 93189 w 342956"/>
                <a:gd name="connsiteY17" fmla="*/ 287867 h 533400"/>
                <a:gd name="connsiteX18" fmla="*/ 88956 w 342956"/>
                <a:gd name="connsiteY18" fmla="*/ 309033 h 533400"/>
                <a:gd name="connsiteX19" fmla="*/ 72022 w 342956"/>
                <a:gd name="connsiteY19" fmla="*/ 359833 h 533400"/>
                <a:gd name="connsiteX20" fmla="*/ 46622 w 342956"/>
                <a:gd name="connsiteY20" fmla="*/ 381000 h 533400"/>
                <a:gd name="connsiteX21" fmla="*/ 33922 w 342956"/>
                <a:gd name="connsiteY21" fmla="*/ 406400 h 533400"/>
                <a:gd name="connsiteX22" fmla="*/ 29689 w 342956"/>
                <a:gd name="connsiteY22" fmla="*/ 419100 h 533400"/>
                <a:gd name="connsiteX23" fmla="*/ 16989 w 342956"/>
                <a:gd name="connsiteY23" fmla="*/ 423333 h 533400"/>
                <a:gd name="connsiteX24" fmla="*/ 12756 w 342956"/>
                <a:gd name="connsiteY24" fmla="*/ 452967 h 533400"/>
                <a:gd name="connsiteX25" fmla="*/ 4289 w 342956"/>
                <a:gd name="connsiteY25" fmla="*/ 478367 h 533400"/>
                <a:gd name="connsiteX26" fmla="*/ 56 w 342956"/>
                <a:gd name="connsiteY26" fmla="*/ 533400 h 533400"/>
                <a:gd name="connsiteX0" fmla="*/ 342956 w 342956"/>
                <a:gd name="connsiteY0" fmla="*/ 0 h 533400"/>
                <a:gd name="connsiteX1" fmla="*/ 313322 w 342956"/>
                <a:gd name="connsiteY1" fmla="*/ 59267 h 533400"/>
                <a:gd name="connsiteX2" fmla="*/ 283689 w 342956"/>
                <a:gd name="connsiteY2" fmla="*/ 93133 h 533400"/>
                <a:gd name="connsiteX3" fmla="*/ 279456 w 342956"/>
                <a:gd name="connsiteY3" fmla="*/ 110067 h 533400"/>
                <a:gd name="connsiteX4" fmla="*/ 266756 w 342956"/>
                <a:gd name="connsiteY4" fmla="*/ 122767 h 533400"/>
                <a:gd name="connsiteX5" fmla="*/ 258289 w 342956"/>
                <a:gd name="connsiteY5" fmla="*/ 135467 h 533400"/>
                <a:gd name="connsiteX6" fmla="*/ 220189 w 342956"/>
                <a:gd name="connsiteY6" fmla="*/ 156633 h 533400"/>
                <a:gd name="connsiteX7" fmla="*/ 211722 w 342956"/>
                <a:gd name="connsiteY7" fmla="*/ 169333 h 533400"/>
                <a:gd name="connsiteX8" fmla="*/ 199022 w 342956"/>
                <a:gd name="connsiteY8" fmla="*/ 173567 h 533400"/>
                <a:gd name="connsiteX9" fmla="*/ 169389 w 342956"/>
                <a:gd name="connsiteY9" fmla="*/ 186267 h 533400"/>
                <a:gd name="connsiteX10" fmla="*/ 156689 w 342956"/>
                <a:gd name="connsiteY10" fmla="*/ 194733 h 533400"/>
                <a:gd name="connsiteX11" fmla="*/ 143989 w 342956"/>
                <a:gd name="connsiteY11" fmla="*/ 198967 h 533400"/>
                <a:gd name="connsiteX12" fmla="*/ 135522 w 342956"/>
                <a:gd name="connsiteY12" fmla="*/ 215900 h 533400"/>
                <a:gd name="connsiteX13" fmla="*/ 122822 w 342956"/>
                <a:gd name="connsiteY13" fmla="*/ 224367 h 533400"/>
                <a:gd name="connsiteX14" fmla="*/ 110122 w 342956"/>
                <a:gd name="connsiteY14" fmla="*/ 237067 h 533400"/>
                <a:gd name="connsiteX15" fmla="*/ 97422 w 342956"/>
                <a:gd name="connsiteY15" fmla="*/ 275167 h 533400"/>
                <a:gd name="connsiteX16" fmla="*/ 93189 w 342956"/>
                <a:gd name="connsiteY16" fmla="*/ 287867 h 533400"/>
                <a:gd name="connsiteX17" fmla="*/ 88956 w 342956"/>
                <a:gd name="connsiteY17" fmla="*/ 309033 h 533400"/>
                <a:gd name="connsiteX18" fmla="*/ 72022 w 342956"/>
                <a:gd name="connsiteY18" fmla="*/ 359833 h 533400"/>
                <a:gd name="connsiteX19" fmla="*/ 46622 w 342956"/>
                <a:gd name="connsiteY19" fmla="*/ 381000 h 533400"/>
                <a:gd name="connsiteX20" fmla="*/ 33922 w 342956"/>
                <a:gd name="connsiteY20" fmla="*/ 406400 h 533400"/>
                <a:gd name="connsiteX21" fmla="*/ 29689 w 342956"/>
                <a:gd name="connsiteY21" fmla="*/ 419100 h 533400"/>
                <a:gd name="connsiteX22" fmla="*/ 16989 w 342956"/>
                <a:gd name="connsiteY22" fmla="*/ 423333 h 533400"/>
                <a:gd name="connsiteX23" fmla="*/ 12756 w 342956"/>
                <a:gd name="connsiteY23" fmla="*/ 452967 h 533400"/>
                <a:gd name="connsiteX24" fmla="*/ 4289 w 342956"/>
                <a:gd name="connsiteY24" fmla="*/ 478367 h 533400"/>
                <a:gd name="connsiteX25" fmla="*/ 56 w 342956"/>
                <a:gd name="connsiteY25" fmla="*/ 533400 h 533400"/>
                <a:gd name="connsiteX0" fmla="*/ 342956 w 342956"/>
                <a:gd name="connsiteY0" fmla="*/ 0 h 533400"/>
                <a:gd name="connsiteX1" fmla="*/ 313322 w 342956"/>
                <a:gd name="connsiteY1" fmla="*/ 59267 h 533400"/>
                <a:gd name="connsiteX2" fmla="*/ 283689 w 342956"/>
                <a:gd name="connsiteY2" fmla="*/ 93133 h 533400"/>
                <a:gd name="connsiteX3" fmla="*/ 266756 w 342956"/>
                <a:gd name="connsiteY3" fmla="*/ 122767 h 533400"/>
                <a:gd name="connsiteX4" fmla="*/ 258289 w 342956"/>
                <a:gd name="connsiteY4" fmla="*/ 135467 h 533400"/>
                <a:gd name="connsiteX5" fmla="*/ 220189 w 342956"/>
                <a:gd name="connsiteY5" fmla="*/ 156633 h 533400"/>
                <a:gd name="connsiteX6" fmla="*/ 211722 w 342956"/>
                <a:gd name="connsiteY6" fmla="*/ 169333 h 533400"/>
                <a:gd name="connsiteX7" fmla="*/ 199022 w 342956"/>
                <a:gd name="connsiteY7" fmla="*/ 173567 h 533400"/>
                <a:gd name="connsiteX8" fmla="*/ 169389 w 342956"/>
                <a:gd name="connsiteY8" fmla="*/ 186267 h 533400"/>
                <a:gd name="connsiteX9" fmla="*/ 156689 w 342956"/>
                <a:gd name="connsiteY9" fmla="*/ 194733 h 533400"/>
                <a:gd name="connsiteX10" fmla="*/ 143989 w 342956"/>
                <a:gd name="connsiteY10" fmla="*/ 198967 h 533400"/>
                <a:gd name="connsiteX11" fmla="*/ 135522 w 342956"/>
                <a:gd name="connsiteY11" fmla="*/ 215900 h 533400"/>
                <a:gd name="connsiteX12" fmla="*/ 122822 w 342956"/>
                <a:gd name="connsiteY12" fmla="*/ 224367 h 533400"/>
                <a:gd name="connsiteX13" fmla="*/ 110122 w 342956"/>
                <a:gd name="connsiteY13" fmla="*/ 237067 h 533400"/>
                <a:gd name="connsiteX14" fmla="*/ 97422 w 342956"/>
                <a:gd name="connsiteY14" fmla="*/ 275167 h 533400"/>
                <a:gd name="connsiteX15" fmla="*/ 93189 w 342956"/>
                <a:gd name="connsiteY15" fmla="*/ 287867 h 533400"/>
                <a:gd name="connsiteX16" fmla="*/ 88956 w 342956"/>
                <a:gd name="connsiteY16" fmla="*/ 309033 h 533400"/>
                <a:gd name="connsiteX17" fmla="*/ 72022 w 342956"/>
                <a:gd name="connsiteY17" fmla="*/ 359833 h 533400"/>
                <a:gd name="connsiteX18" fmla="*/ 46622 w 342956"/>
                <a:gd name="connsiteY18" fmla="*/ 381000 h 533400"/>
                <a:gd name="connsiteX19" fmla="*/ 33922 w 342956"/>
                <a:gd name="connsiteY19" fmla="*/ 406400 h 533400"/>
                <a:gd name="connsiteX20" fmla="*/ 29689 w 342956"/>
                <a:gd name="connsiteY20" fmla="*/ 419100 h 533400"/>
                <a:gd name="connsiteX21" fmla="*/ 16989 w 342956"/>
                <a:gd name="connsiteY21" fmla="*/ 423333 h 533400"/>
                <a:gd name="connsiteX22" fmla="*/ 12756 w 342956"/>
                <a:gd name="connsiteY22" fmla="*/ 452967 h 533400"/>
                <a:gd name="connsiteX23" fmla="*/ 4289 w 342956"/>
                <a:gd name="connsiteY23" fmla="*/ 478367 h 533400"/>
                <a:gd name="connsiteX24" fmla="*/ 56 w 342956"/>
                <a:gd name="connsiteY24"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58289 w 342956"/>
                <a:gd name="connsiteY3" fmla="*/ 135467 h 533400"/>
                <a:gd name="connsiteX4" fmla="*/ 220189 w 342956"/>
                <a:gd name="connsiteY4" fmla="*/ 156633 h 533400"/>
                <a:gd name="connsiteX5" fmla="*/ 211722 w 342956"/>
                <a:gd name="connsiteY5" fmla="*/ 169333 h 533400"/>
                <a:gd name="connsiteX6" fmla="*/ 199022 w 342956"/>
                <a:gd name="connsiteY6" fmla="*/ 173567 h 533400"/>
                <a:gd name="connsiteX7" fmla="*/ 169389 w 342956"/>
                <a:gd name="connsiteY7" fmla="*/ 186267 h 533400"/>
                <a:gd name="connsiteX8" fmla="*/ 156689 w 342956"/>
                <a:gd name="connsiteY8" fmla="*/ 194733 h 533400"/>
                <a:gd name="connsiteX9" fmla="*/ 143989 w 342956"/>
                <a:gd name="connsiteY9" fmla="*/ 198967 h 533400"/>
                <a:gd name="connsiteX10" fmla="*/ 135522 w 342956"/>
                <a:gd name="connsiteY10" fmla="*/ 215900 h 533400"/>
                <a:gd name="connsiteX11" fmla="*/ 122822 w 342956"/>
                <a:gd name="connsiteY11" fmla="*/ 224367 h 533400"/>
                <a:gd name="connsiteX12" fmla="*/ 110122 w 342956"/>
                <a:gd name="connsiteY12" fmla="*/ 237067 h 533400"/>
                <a:gd name="connsiteX13" fmla="*/ 97422 w 342956"/>
                <a:gd name="connsiteY13" fmla="*/ 275167 h 533400"/>
                <a:gd name="connsiteX14" fmla="*/ 93189 w 342956"/>
                <a:gd name="connsiteY14" fmla="*/ 287867 h 533400"/>
                <a:gd name="connsiteX15" fmla="*/ 88956 w 342956"/>
                <a:gd name="connsiteY15" fmla="*/ 309033 h 533400"/>
                <a:gd name="connsiteX16" fmla="*/ 72022 w 342956"/>
                <a:gd name="connsiteY16" fmla="*/ 359833 h 533400"/>
                <a:gd name="connsiteX17" fmla="*/ 46622 w 342956"/>
                <a:gd name="connsiteY17" fmla="*/ 381000 h 533400"/>
                <a:gd name="connsiteX18" fmla="*/ 33922 w 342956"/>
                <a:gd name="connsiteY18" fmla="*/ 406400 h 533400"/>
                <a:gd name="connsiteX19" fmla="*/ 29689 w 342956"/>
                <a:gd name="connsiteY19" fmla="*/ 419100 h 533400"/>
                <a:gd name="connsiteX20" fmla="*/ 16989 w 342956"/>
                <a:gd name="connsiteY20" fmla="*/ 423333 h 533400"/>
                <a:gd name="connsiteX21" fmla="*/ 12756 w 342956"/>
                <a:gd name="connsiteY21" fmla="*/ 452967 h 533400"/>
                <a:gd name="connsiteX22" fmla="*/ 4289 w 342956"/>
                <a:gd name="connsiteY22" fmla="*/ 478367 h 533400"/>
                <a:gd name="connsiteX23" fmla="*/ 56 w 342956"/>
                <a:gd name="connsiteY23"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211722 w 342956"/>
                <a:gd name="connsiteY4" fmla="*/ 169333 h 533400"/>
                <a:gd name="connsiteX5" fmla="*/ 199022 w 342956"/>
                <a:gd name="connsiteY5" fmla="*/ 173567 h 533400"/>
                <a:gd name="connsiteX6" fmla="*/ 169389 w 342956"/>
                <a:gd name="connsiteY6" fmla="*/ 186267 h 533400"/>
                <a:gd name="connsiteX7" fmla="*/ 156689 w 342956"/>
                <a:gd name="connsiteY7" fmla="*/ 194733 h 533400"/>
                <a:gd name="connsiteX8" fmla="*/ 143989 w 342956"/>
                <a:gd name="connsiteY8" fmla="*/ 198967 h 533400"/>
                <a:gd name="connsiteX9" fmla="*/ 135522 w 342956"/>
                <a:gd name="connsiteY9" fmla="*/ 215900 h 533400"/>
                <a:gd name="connsiteX10" fmla="*/ 122822 w 342956"/>
                <a:gd name="connsiteY10" fmla="*/ 224367 h 533400"/>
                <a:gd name="connsiteX11" fmla="*/ 110122 w 342956"/>
                <a:gd name="connsiteY11" fmla="*/ 237067 h 533400"/>
                <a:gd name="connsiteX12" fmla="*/ 97422 w 342956"/>
                <a:gd name="connsiteY12" fmla="*/ 275167 h 533400"/>
                <a:gd name="connsiteX13" fmla="*/ 93189 w 342956"/>
                <a:gd name="connsiteY13" fmla="*/ 287867 h 533400"/>
                <a:gd name="connsiteX14" fmla="*/ 88956 w 342956"/>
                <a:gd name="connsiteY14" fmla="*/ 309033 h 533400"/>
                <a:gd name="connsiteX15" fmla="*/ 72022 w 342956"/>
                <a:gd name="connsiteY15" fmla="*/ 359833 h 533400"/>
                <a:gd name="connsiteX16" fmla="*/ 46622 w 342956"/>
                <a:gd name="connsiteY16" fmla="*/ 381000 h 533400"/>
                <a:gd name="connsiteX17" fmla="*/ 33922 w 342956"/>
                <a:gd name="connsiteY17" fmla="*/ 406400 h 533400"/>
                <a:gd name="connsiteX18" fmla="*/ 29689 w 342956"/>
                <a:gd name="connsiteY18" fmla="*/ 419100 h 533400"/>
                <a:gd name="connsiteX19" fmla="*/ 16989 w 342956"/>
                <a:gd name="connsiteY19" fmla="*/ 423333 h 533400"/>
                <a:gd name="connsiteX20" fmla="*/ 12756 w 342956"/>
                <a:gd name="connsiteY20" fmla="*/ 452967 h 533400"/>
                <a:gd name="connsiteX21" fmla="*/ 4289 w 342956"/>
                <a:gd name="connsiteY21" fmla="*/ 478367 h 533400"/>
                <a:gd name="connsiteX22" fmla="*/ 56 w 342956"/>
                <a:gd name="connsiteY22"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211722 w 342956"/>
                <a:gd name="connsiteY4" fmla="*/ 169333 h 533400"/>
                <a:gd name="connsiteX5" fmla="*/ 169389 w 342956"/>
                <a:gd name="connsiteY5" fmla="*/ 186267 h 533400"/>
                <a:gd name="connsiteX6" fmla="*/ 156689 w 342956"/>
                <a:gd name="connsiteY6" fmla="*/ 194733 h 533400"/>
                <a:gd name="connsiteX7" fmla="*/ 143989 w 342956"/>
                <a:gd name="connsiteY7" fmla="*/ 198967 h 533400"/>
                <a:gd name="connsiteX8" fmla="*/ 135522 w 342956"/>
                <a:gd name="connsiteY8" fmla="*/ 215900 h 533400"/>
                <a:gd name="connsiteX9" fmla="*/ 122822 w 342956"/>
                <a:gd name="connsiteY9" fmla="*/ 224367 h 533400"/>
                <a:gd name="connsiteX10" fmla="*/ 110122 w 342956"/>
                <a:gd name="connsiteY10" fmla="*/ 237067 h 533400"/>
                <a:gd name="connsiteX11" fmla="*/ 97422 w 342956"/>
                <a:gd name="connsiteY11" fmla="*/ 275167 h 533400"/>
                <a:gd name="connsiteX12" fmla="*/ 93189 w 342956"/>
                <a:gd name="connsiteY12" fmla="*/ 287867 h 533400"/>
                <a:gd name="connsiteX13" fmla="*/ 88956 w 342956"/>
                <a:gd name="connsiteY13" fmla="*/ 309033 h 533400"/>
                <a:gd name="connsiteX14" fmla="*/ 72022 w 342956"/>
                <a:gd name="connsiteY14" fmla="*/ 359833 h 533400"/>
                <a:gd name="connsiteX15" fmla="*/ 46622 w 342956"/>
                <a:gd name="connsiteY15" fmla="*/ 381000 h 533400"/>
                <a:gd name="connsiteX16" fmla="*/ 33922 w 342956"/>
                <a:gd name="connsiteY16" fmla="*/ 406400 h 533400"/>
                <a:gd name="connsiteX17" fmla="*/ 29689 w 342956"/>
                <a:gd name="connsiteY17" fmla="*/ 419100 h 533400"/>
                <a:gd name="connsiteX18" fmla="*/ 16989 w 342956"/>
                <a:gd name="connsiteY18" fmla="*/ 423333 h 533400"/>
                <a:gd name="connsiteX19" fmla="*/ 12756 w 342956"/>
                <a:gd name="connsiteY19" fmla="*/ 452967 h 533400"/>
                <a:gd name="connsiteX20" fmla="*/ 4289 w 342956"/>
                <a:gd name="connsiteY20" fmla="*/ 478367 h 533400"/>
                <a:gd name="connsiteX21" fmla="*/ 56 w 342956"/>
                <a:gd name="connsiteY21"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69389 w 342956"/>
                <a:gd name="connsiteY4" fmla="*/ 186267 h 533400"/>
                <a:gd name="connsiteX5" fmla="*/ 156689 w 342956"/>
                <a:gd name="connsiteY5" fmla="*/ 194733 h 533400"/>
                <a:gd name="connsiteX6" fmla="*/ 143989 w 342956"/>
                <a:gd name="connsiteY6" fmla="*/ 198967 h 533400"/>
                <a:gd name="connsiteX7" fmla="*/ 135522 w 342956"/>
                <a:gd name="connsiteY7" fmla="*/ 215900 h 533400"/>
                <a:gd name="connsiteX8" fmla="*/ 122822 w 342956"/>
                <a:gd name="connsiteY8" fmla="*/ 224367 h 533400"/>
                <a:gd name="connsiteX9" fmla="*/ 110122 w 342956"/>
                <a:gd name="connsiteY9" fmla="*/ 237067 h 533400"/>
                <a:gd name="connsiteX10" fmla="*/ 97422 w 342956"/>
                <a:gd name="connsiteY10" fmla="*/ 275167 h 533400"/>
                <a:gd name="connsiteX11" fmla="*/ 93189 w 342956"/>
                <a:gd name="connsiteY11" fmla="*/ 287867 h 533400"/>
                <a:gd name="connsiteX12" fmla="*/ 88956 w 342956"/>
                <a:gd name="connsiteY12" fmla="*/ 309033 h 533400"/>
                <a:gd name="connsiteX13" fmla="*/ 72022 w 342956"/>
                <a:gd name="connsiteY13" fmla="*/ 359833 h 533400"/>
                <a:gd name="connsiteX14" fmla="*/ 46622 w 342956"/>
                <a:gd name="connsiteY14" fmla="*/ 381000 h 533400"/>
                <a:gd name="connsiteX15" fmla="*/ 33922 w 342956"/>
                <a:gd name="connsiteY15" fmla="*/ 406400 h 533400"/>
                <a:gd name="connsiteX16" fmla="*/ 29689 w 342956"/>
                <a:gd name="connsiteY16" fmla="*/ 419100 h 533400"/>
                <a:gd name="connsiteX17" fmla="*/ 16989 w 342956"/>
                <a:gd name="connsiteY17" fmla="*/ 423333 h 533400"/>
                <a:gd name="connsiteX18" fmla="*/ 12756 w 342956"/>
                <a:gd name="connsiteY18" fmla="*/ 452967 h 533400"/>
                <a:gd name="connsiteX19" fmla="*/ 4289 w 342956"/>
                <a:gd name="connsiteY19" fmla="*/ 478367 h 533400"/>
                <a:gd name="connsiteX20" fmla="*/ 56 w 342956"/>
                <a:gd name="connsiteY20"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69389 w 342956"/>
                <a:gd name="connsiteY4" fmla="*/ 186267 h 533400"/>
                <a:gd name="connsiteX5" fmla="*/ 143989 w 342956"/>
                <a:gd name="connsiteY5" fmla="*/ 198967 h 533400"/>
                <a:gd name="connsiteX6" fmla="*/ 135522 w 342956"/>
                <a:gd name="connsiteY6" fmla="*/ 215900 h 533400"/>
                <a:gd name="connsiteX7" fmla="*/ 122822 w 342956"/>
                <a:gd name="connsiteY7" fmla="*/ 224367 h 533400"/>
                <a:gd name="connsiteX8" fmla="*/ 110122 w 342956"/>
                <a:gd name="connsiteY8" fmla="*/ 237067 h 533400"/>
                <a:gd name="connsiteX9" fmla="*/ 97422 w 342956"/>
                <a:gd name="connsiteY9" fmla="*/ 275167 h 533400"/>
                <a:gd name="connsiteX10" fmla="*/ 93189 w 342956"/>
                <a:gd name="connsiteY10" fmla="*/ 287867 h 533400"/>
                <a:gd name="connsiteX11" fmla="*/ 88956 w 342956"/>
                <a:gd name="connsiteY11" fmla="*/ 309033 h 533400"/>
                <a:gd name="connsiteX12" fmla="*/ 72022 w 342956"/>
                <a:gd name="connsiteY12" fmla="*/ 359833 h 533400"/>
                <a:gd name="connsiteX13" fmla="*/ 46622 w 342956"/>
                <a:gd name="connsiteY13" fmla="*/ 381000 h 533400"/>
                <a:gd name="connsiteX14" fmla="*/ 33922 w 342956"/>
                <a:gd name="connsiteY14" fmla="*/ 406400 h 533400"/>
                <a:gd name="connsiteX15" fmla="*/ 29689 w 342956"/>
                <a:gd name="connsiteY15" fmla="*/ 419100 h 533400"/>
                <a:gd name="connsiteX16" fmla="*/ 16989 w 342956"/>
                <a:gd name="connsiteY16" fmla="*/ 423333 h 533400"/>
                <a:gd name="connsiteX17" fmla="*/ 12756 w 342956"/>
                <a:gd name="connsiteY17" fmla="*/ 452967 h 533400"/>
                <a:gd name="connsiteX18" fmla="*/ 4289 w 342956"/>
                <a:gd name="connsiteY18" fmla="*/ 478367 h 533400"/>
                <a:gd name="connsiteX19" fmla="*/ 56 w 342956"/>
                <a:gd name="connsiteY19"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43989 w 342956"/>
                <a:gd name="connsiteY4" fmla="*/ 198967 h 533400"/>
                <a:gd name="connsiteX5" fmla="*/ 135522 w 342956"/>
                <a:gd name="connsiteY5" fmla="*/ 215900 h 533400"/>
                <a:gd name="connsiteX6" fmla="*/ 122822 w 342956"/>
                <a:gd name="connsiteY6" fmla="*/ 224367 h 533400"/>
                <a:gd name="connsiteX7" fmla="*/ 110122 w 342956"/>
                <a:gd name="connsiteY7" fmla="*/ 237067 h 533400"/>
                <a:gd name="connsiteX8" fmla="*/ 97422 w 342956"/>
                <a:gd name="connsiteY8" fmla="*/ 275167 h 533400"/>
                <a:gd name="connsiteX9" fmla="*/ 93189 w 342956"/>
                <a:gd name="connsiteY9" fmla="*/ 287867 h 533400"/>
                <a:gd name="connsiteX10" fmla="*/ 88956 w 342956"/>
                <a:gd name="connsiteY10" fmla="*/ 309033 h 533400"/>
                <a:gd name="connsiteX11" fmla="*/ 72022 w 342956"/>
                <a:gd name="connsiteY11" fmla="*/ 359833 h 533400"/>
                <a:gd name="connsiteX12" fmla="*/ 46622 w 342956"/>
                <a:gd name="connsiteY12" fmla="*/ 381000 h 533400"/>
                <a:gd name="connsiteX13" fmla="*/ 33922 w 342956"/>
                <a:gd name="connsiteY13" fmla="*/ 406400 h 533400"/>
                <a:gd name="connsiteX14" fmla="*/ 29689 w 342956"/>
                <a:gd name="connsiteY14" fmla="*/ 419100 h 533400"/>
                <a:gd name="connsiteX15" fmla="*/ 16989 w 342956"/>
                <a:gd name="connsiteY15" fmla="*/ 423333 h 533400"/>
                <a:gd name="connsiteX16" fmla="*/ 12756 w 342956"/>
                <a:gd name="connsiteY16" fmla="*/ 452967 h 533400"/>
                <a:gd name="connsiteX17" fmla="*/ 4289 w 342956"/>
                <a:gd name="connsiteY17" fmla="*/ 478367 h 533400"/>
                <a:gd name="connsiteX18" fmla="*/ 56 w 342956"/>
                <a:gd name="connsiteY18"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43989 w 342956"/>
                <a:gd name="connsiteY4" fmla="*/ 198967 h 533400"/>
                <a:gd name="connsiteX5" fmla="*/ 122822 w 342956"/>
                <a:gd name="connsiteY5" fmla="*/ 224367 h 533400"/>
                <a:gd name="connsiteX6" fmla="*/ 110122 w 342956"/>
                <a:gd name="connsiteY6" fmla="*/ 237067 h 533400"/>
                <a:gd name="connsiteX7" fmla="*/ 97422 w 342956"/>
                <a:gd name="connsiteY7" fmla="*/ 275167 h 533400"/>
                <a:gd name="connsiteX8" fmla="*/ 93189 w 342956"/>
                <a:gd name="connsiteY8" fmla="*/ 287867 h 533400"/>
                <a:gd name="connsiteX9" fmla="*/ 88956 w 342956"/>
                <a:gd name="connsiteY9" fmla="*/ 309033 h 533400"/>
                <a:gd name="connsiteX10" fmla="*/ 72022 w 342956"/>
                <a:gd name="connsiteY10" fmla="*/ 359833 h 533400"/>
                <a:gd name="connsiteX11" fmla="*/ 46622 w 342956"/>
                <a:gd name="connsiteY11" fmla="*/ 381000 h 533400"/>
                <a:gd name="connsiteX12" fmla="*/ 33922 w 342956"/>
                <a:gd name="connsiteY12" fmla="*/ 406400 h 533400"/>
                <a:gd name="connsiteX13" fmla="*/ 29689 w 342956"/>
                <a:gd name="connsiteY13" fmla="*/ 419100 h 533400"/>
                <a:gd name="connsiteX14" fmla="*/ 16989 w 342956"/>
                <a:gd name="connsiteY14" fmla="*/ 423333 h 533400"/>
                <a:gd name="connsiteX15" fmla="*/ 12756 w 342956"/>
                <a:gd name="connsiteY15" fmla="*/ 452967 h 533400"/>
                <a:gd name="connsiteX16" fmla="*/ 4289 w 342956"/>
                <a:gd name="connsiteY16" fmla="*/ 478367 h 533400"/>
                <a:gd name="connsiteX17" fmla="*/ 56 w 342956"/>
                <a:gd name="connsiteY17"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43989 w 342956"/>
                <a:gd name="connsiteY4" fmla="*/ 198967 h 533400"/>
                <a:gd name="connsiteX5" fmla="*/ 110122 w 342956"/>
                <a:gd name="connsiteY5" fmla="*/ 237067 h 533400"/>
                <a:gd name="connsiteX6" fmla="*/ 97422 w 342956"/>
                <a:gd name="connsiteY6" fmla="*/ 275167 h 533400"/>
                <a:gd name="connsiteX7" fmla="*/ 93189 w 342956"/>
                <a:gd name="connsiteY7" fmla="*/ 287867 h 533400"/>
                <a:gd name="connsiteX8" fmla="*/ 88956 w 342956"/>
                <a:gd name="connsiteY8" fmla="*/ 309033 h 533400"/>
                <a:gd name="connsiteX9" fmla="*/ 72022 w 342956"/>
                <a:gd name="connsiteY9" fmla="*/ 359833 h 533400"/>
                <a:gd name="connsiteX10" fmla="*/ 46622 w 342956"/>
                <a:gd name="connsiteY10" fmla="*/ 381000 h 533400"/>
                <a:gd name="connsiteX11" fmla="*/ 33922 w 342956"/>
                <a:gd name="connsiteY11" fmla="*/ 406400 h 533400"/>
                <a:gd name="connsiteX12" fmla="*/ 29689 w 342956"/>
                <a:gd name="connsiteY12" fmla="*/ 419100 h 533400"/>
                <a:gd name="connsiteX13" fmla="*/ 16989 w 342956"/>
                <a:gd name="connsiteY13" fmla="*/ 423333 h 533400"/>
                <a:gd name="connsiteX14" fmla="*/ 12756 w 342956"/>
                <a:gd name="connsiteY14" fmla="*/ 452967 h 533400"/>
                <a:gd name="connsiteX15" fmla="*/ 4289 w 342956"/>
                <a:gd name="connsiteY15" fmla="*/ 478367 h 533400"/>
                <a:gd name="connsiteX16" fmla="*/ 56 w 342956"/>
                <a:gd name="connsiteY16"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43989 w 342956"/>
                <a:gd name="connsiteY4" fmla="*/ 198967 h 533400"/>
                <a:gd name="connsiteX5" fmla="*/ 110122 w 342956"/>
                <a:gd name="connsiteY5" fmla="*/ 237067 h 533400"/>
                <a:gd name="connsiteX6" fmla="*/ 93189 w 342956"/>
                <a:gd name="connsiteY6" fmla="*/ 287867 h 533400"/>
                <a:gd name="connsiteX7" fmla="*/ 88956 w 342956"/>
                <a:gd name="connsiteY7" fmla="*/ 309033 h 533400"/>
                <a:gd name="connsiteX8" fmla="*/ 72022 w 342956"/>
                <a:gd name="connsiteY8" fmla="*/ 359833 h 533400"/>
                <a:gd name="connsiteX9" fmla="*/ 46622 w 342956"/>
                <a:gd name="connsiteY9" fmla="*/ 381000 h 533400"/>
                <a:gd name="connsiteX10" fmla="*/ 33922 w 342956"/>
                <a:gd name="connsiteY10" fmla="*/ 406400 h 533400"/>
                <a:gd name="connsiteX11" fmla="*/ 29689 w 342956"/>
                <a:gd name="connsiteY11" fmla="*/ 419100 h 533400"/>
                <a:gd name="connsiteX12" fmla="*/ 16989 w 342956"/>
                <a:gd name="connsiteY12" fmla="*/ 423333 h 533400"/>
                <a:gd name="connsiteX13" fmla="*/ 12756 w 342956"/>
                <a:gd name="connsiteY13" fmla="*/ 452967 h 533400"/>
                <a:gd name="connsiteX14" fmla="*/ 4289 w 342956"/>
                <a:gd name="connsiteY14" fmla="*/ 478367 h 533400"/>
                <a:gd name="connsiteX15" fmla="*/ 56 w 342956"/>
                <a:gd name="connsiteY15"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43989 w 342956"/>
                <a:gd name="connsiteY4" fmla="*/ 198967 h 533400"/>
                <a:gd name="connsiteX5" fmla="*/ 110122 w 342956"/>
                <a:gd name="connsiteY5" fmla="*/ 237067 h 533400"/>
                <a:gd name="connsiteX6" fmla="*/ 88956 w 342956"/>
                <a:gd name="connsiteY6" fmla="*/ 309033 h 533400"/>
                <a:gd name="connsiteX7" fmla="*/ 72022 w 342956"/>
                <a:gd name="connsiteY7" fmla="*/ 359833 h 533400"/>
                <a:gd name="connsiteX8" fmla="*/ 46622 w 342956"/>
                <a:gd name="connsiteY8" fmla="*/ 381000 h 533400"/>
                <a:gd name="connsiteX9" fmla="*/ 33922 w 342956"/>
                <a:gd name="connsiteY9" fmla="*/ 406400 h 533400"/>
                <a:gd name="connsiteX10" fmla="*/ 29689 w 342956"/>
                <a:gd name="connsiteY10" fmla="*/ 419100 h 533400"/>
                <a:gd name="connsiteX11" fmla="*/ 16989 w 342956"/>
                <a:gd name="connsiteY11" fmla="*/ 423333 h 533400"/>
                <a:gd name="connsiteX12" fmla="*/ 12756 w 342956"/>
                <a:gd name="connsiteY12" fmla="*/ 452967 h 533400"/>
                <a:gd name="connsiteX13" fmla="*/ 4289 w 342956"/>
                <a:gd name="connsiteY13" fmla="*/ 478367 h 533400"/>
                <a:gd name="connsiteX14" fmla="*/ 56 w 342956"/>
                <a:gd name="connsiteY14"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43989 w 342956"/>
                <a:gd name="connsiteY4" fmla="*/ 198967 h 533400"/>
                <a:gd name="connsiteX5" fmla="*/ 110122 w 342956"/>
                <a:gd name="connsiteY5" fmla="*/ 237067 h 533400"/>
                <a:gd name="connsiteX6" fmla="*/ 88956 w 342956"/>
                <a:gd name="connsiteY6" fmla="*/ 309033 h 533400"/>
                <a:gd name="connsiteX7" fmla="*/ 72022 w 342956"/>
                <a:gd name="connsiteY7" fmla="*/ 359833 h 533400"/>
                <a:gd name="connsiteX8" fmla="*/ 33922 w 342956"/>
                <a:gd name="connsiteY8" fmla="*/ 406400 h 533400"/>
                <a:gd name="connsiteX9" fmla="*/ 29689 w 342956"/>
                <a:gd name="connsiteY9" fmla="*/ 419100 h 533400"/>
                <a:gd name="connsiteX10" fmla="*/ 16989 w 342956"/>
                <a:gd name="connsiteY10" fmla="*/ 423333 h 533400"/>
                <a:gd name="connsiteX11" fmla="*/ 12756 w 342956"/>
                <a:gd name="connsiteY11" fmla="*/ 452967 h 533400"/>
                <a:gd name="connsiteX12" fmla="*/ 4289 w 342956"/>
                <a:gd name="connsiteY12" fmla="*/ 478367 h 533400"/>
                <a:gd name="connsiteX13" fmla="*/ 56 w 342956"/>
                <a:gd name="connsiteY13"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43989 w 342956"/>
                <a:gd name="connsiteY4" fmla="*/ 198967 h 533400"/>
                <a:gd name="connsiteX5" fmla="*/ 110122 w 342956"/>
                <a:gd name="connsiteY5" fmla="*/ 237067 h 533400"/>
                <a:gd name="connsiteX6" fmla="*/ 88956 w 342956"/>
                <a:gd name="connsiteY6" fmla="*/ 309033 h 533400"/>
                <a:gd name="connsiteX7" fmla="*/ 72022 w 342956"/>
                <a:gd name="connsiteY7" fmla="*/ 359833 h 533400"/>
                <a:gd name="connsiteX8" fmla="*/ 29689 w 342956"/>
                <a:gd name="connsiteY8" fmla="*/ 419100 h 533400"/>
                <a:gd name="connsiteX9" fmla="*/ 16989 w 342956"/>
                <a:gd name="connsiteY9" fmla="*/ 423333 h 533400"/>
                <a:gd name="connsiteX10" fmla="*/ 12756 w 342956"/>
                <a:gd name="connsiteY10" fmla="*/ 452967 h 533400"/>
                <a:gd name="connsiteX11" fmla="*/ 4289 w 342956"/>
                <a:gd name="connsiteY11" fmla="*/ 478367 h 533400"/>
                <a:gd name="connsiteX12" fmla="*/ 56 w 342956"/>
                <a:gd name="connsiteY12" fmla="*/ 533400 h 533400"/>
                <a:gd name="connsiteX0" fmla="*/ 342956 w 342956"/>
                <a:gd name="connsiteY0" fmla="*/ 0 h 533400"/>
                <a:gd name="connsiteX1" fmla="*/ 313322 w 342956"/>
                <a:gd name="connsiteY1" fmla="*/ 59267 h 533400"/>
                <a:gd name="connsiteX2" fmla="*/ 266756 w 342956"/>
                <a:gd name="connsiteY2" fmla="*/ 122767 h 533400"/>
                <a:gd name="connsiteX3" fmla="*/ 220189 w 342956"/>
                <a:gd name="connsiteY3" fmla="*/ 156633 h 533400"/>
                <a:gd name="connsiteX4" fmla="*/ 143989 w 342956"/>
                <a:gd name="connsiteY4" fmla="*/ 198967 h 533400"/>
                <a:gd name="connsiteX5" fmla="*/ 110122 w 342956"/>
                <a:gd name="connsiteY5" fmla="*/ 237067 h 533400"/>
                <a:gd name="connsiteX6" fmla="*/ 88956 w 342956"/>
                <a:gd name="connsiteY6" fmla="*/ 309033 h 533400"/>
                <a:gd name="connsiteX7" fmla="*/ 72022 w 342956"/>
                <a:gd name="connsiteY7" fmla="*/ 359833 h 533400"/>
                <a:gd name="connsiteX8" fmla="*/ 16989 w 342956"/>
                <a:gd name="connsiteY8" fmla="*/ 423333 h 533400"/>
                <a:gd name="connsiteX9" fmla="*/ 12756 w 342956"/>
                <a:gd name="connsiteY9" fmla="*/ 452967 h 533400"/>
                <a:gd name="connsiteX10" fmla="*/ 4289 w 342956"/>
                <a:gd name="connsiteY10" fmla="*/ 478367 h 533400"/>
                <a:gd name="connsiteX11" fmla="*/ 56 w 342956"/>
                <a:gd name="connsiteY11" fmla="*/ 533400 h 533400"/>
                <a:gd name="connsiteX0" fmla="*/ 342900 w 342900"/>
                <a:gd name="connsiteY0" fmla="*/ 0 h 533400"/>
                <a:gd name="connsiteX1" fmla="*/ 313266 w 342900"/>
                <a:gd name="connsiteY1" fmla="*/ 59267 h 533400"/>
                <a:gd name="connsiteX2" fmla="*/ 266700 w 342900"/>
                <a:gd name="connsiteY2" fmla="*/ 122767 h 533400"/>
                <a:gd name="connsiteX3" fmla="*/ 220133 w 342900"/>
                <a:gd name="connsiteY3" fmla="*/ 156633 h 533400"/>
                <a:gd name="connsiteX4" fmla="*/ 143933 w 342900"/>
                <a:gd name="connsiteY4" fmla="*/ 198967 h 533400"/>
                <a:gd name="connsiteX5" fmla="*/ 110066 w 342900"/>
                <a:gd name="connsiteY5" fmla="*/ 237067 h 533400"/>
                <a:gd name="connsiteX6" fmla="*/ 88900 w 342900"/>
                <a:gd name="connsiteY6" fmla="*/ 309033 h 533400"/>
                <a:gd name="connsiteX7" fmla="*/ 71966 w 342900"/>
                <a:gd name="connsiteY7" fmla="*/ 359833 h 533400"/>
                <a:gd name="connsiteX8" fmla="*/ 16933 w 342900"/>
                <a:gd name="connsiteY8" fmla="*/ 423333 h 533400"/>
                <a:gd name="connsiteX9" fmla="*/ 4233 w 342900"/>
                <a:gd name="connsiteY9" fmla="*/ 478367 h 533400"/>
                <a:gd name="connsiteX10" fmla="*/ 0 w 342900"/>
                <a:gd name="connsiteY10" fmla="*/ 533400 h 533400"/>
                <a:gd name="connsiteX0" fmla="*/ 342900 w 342900"/>
                <a:gd name="connsiteY0" fmla="*/ 0 h 533400"/>
                <a:gd name="connsiteX1" fmla="*/ 313266 w 342900"/>
                <a:gd name="connsiteY1" fmla="*/ 59267 h 533400"/>
                <a:gd name="connsiteX2" fmla="*/ 266700 w 342900"/>
                <a:gd name="connsiteY2" fmla="*/ 122767 h 533400"/>
                <a:gd name="connsiteX3" fmla="*/ 220133 w 342900"/>
                <a:gd name="connsiteY3" fmla="*/ 156633 h 533400"/>
                <a:gd name="connsiteX4" fmla="*/ 143933 w 342900"/>
                <a:gd name="connsiteY4" fmla="*/ 198967 h 533400"/>
                <a:gd name="connsiteX5" fmla="*/ 110066 w 342900"/>
                <a:gd name="connsiteY5" fmla="*/ 237067 h 533400"/>
                <a:gd name="connsiteX6" fmla="*/ 88900 w 342900"/>
                <a:gd name="connsiteY6" fmla="*/ 309033 h 533400"/>
                <a:gd name="connsiteX7" fmla="*/ 71966 w 342900"/>
                <a:gd name="connsiteY7" fmla="*/ 359833 h 533400"/>
                <a:gd name="connsiteX8" fmla="*/ 16933 w 342900"/>
                <a:gd name="connsiteY8" fmla="*/ 423333 h 533400"/>
                <a:gd name="connsiteX9" fmla="*/ 0 w 342900"/>
                <a:gd name="connsiteY9" fmla="*/ 533400 h 533400"/>
                <a:gd name="connsiteX0" fmla="*/ 342900 w 342900"/>
                <a:gd name="connsiteY0" fmla="*/ 0 h 533400"/>
                <a:gd name="connsiteX1" fmla="*/ 313266 w 342900"/>
                <a:gd name="connsiteY1" fmla="*/ 59267 h 533400"/>
                <a:gd name="connsiteX2" fmla="*/ 266700 w 342900"/>
                <a:gd name="connsiteY2" fmla="*/ 122767 h 533400"/>
                <a:gd name="connsiteX3" fmla="*/ 220133 w 342900"/>
                <a:gd name="connsiteY3" fmla="*/ 156633 h 533400"/>
                <a:gd name="connsiteX4" fmla="*/ 143933 w 342900"/>
                <a:gd name="connsiteY4" fmla="*/ 198967 h 533400"/>
                <a:gd name="connsiteX5" fmla="*/ 110066 w 342900"/>
                <a:gd name="connsiteY5" fmla="*/ 237067 h 533400"/>
                <a:gd name="connsiteX6" fmla="*/ 88900 w 342900"/>
                <a:gd name="connsiteY6" fmla="*/ 309033 h 533400"/>
                <a:gd name="connsiteX7" fmla="*/ 71966 w 342900"/>
                <a:gd name="connsiteY7" fmla="*/ 359833 h 533400"/>
                <a:gd name="connsiteX8" fmla="*/ 33867 w 342900"/>
                <a:gd name="connsiteY8" fmla="*/ 431800 h 533400"/>
                <a:gd name="connsiteX9" fmla="*/ 0 w 342900"/>
                <a:gd name="connsiteY9" fmla="*/ 533400 h 533400"/>
                <a:gd name="connsiteX0" fmla="*/ 342900 w 342900"/>
                <a:gd name="connsiteY0" fmla="*/ 0 h 533400"/>
                <a:gd name="connsiteX1" fmla="*/ 313266 w 342900"/>
                <a:gd name="connsiteY1" fmla="*/ 59267 h 533400"/>
                <a:gd name="connsiteX2" fmla="*/ 266700 w 342900"/>
                <a:gd name="connsiteY2" fmla="*/ 122767 h 533400"/>
                <a:gd name="connsiteX3" fmla="*/ 220133 w 342900"/>
                <a:gd name="connsiteY3" fmla="*/ 156633 h 533400"/>
                <a:gd name="connsiteX4" fmla="*/ 143933 w 342900"/>
                <a:gd name="connsiteY4" fmla="*/ 198967 h 533400"/>
                <a:gd name="connsiteX5" fmla="*/ 131233 w 342900"/>
                <a:gd name="connsiteY5" fmla="*/ 258234 h 533400"/>
                <a:gd name="connsiteX6" fmla="*/ 88900 w 342900"/>
                <a:gd name="connsiteY6" fmla="*/ 309033 h 533400"/>
                <a:gd name="connsiteX7" fmla="*/ 71966 w 342900"/>
                <a:gd name="connsiteY7" fmla="*/ 359833 h 533400"/>
                <a:gd name="connsiteX8" fmla="*/ 33867 w 342900"/>
                <a:gd name="connsiteY8" fmla="*/ 431800 h 533400"/>
                <a:gd name="connsiteX9" fmla="*/ 0 w 342900"/>
                <a:gd name="connsiteY9" fmla="*/ 533400 h 533400"/>
                <a:gd name="connsiteX0" fmla="*/ 342900 w 342900"/>
                <a:gd name="connsiteY0" fmla="*/ 0 h 533400"/>
                <a:gd name="connsiteX1" fmla="*/ 313266 w 342900"/>
                <a:gd name="connsiteY1" fmla="*/ 59267 h 533400"/>
                <a:gd name="connsiteX2" fmla="*/ 266700 w 342900"/>
                <a:gd name="connsiteY2" fmla="*/ 122767 h 533400"/>
                <a:gd name="connsiteX3" fmla="*/ 220133 w 342900"/>
                <a:gd name="connsiteY3" fmla="*/ 156633 h 533400"/>
                <a:gd name="connsiteX4" fmla="*/ 186266 w 342900"/>
                <a:gd name="connsiteY4" fmla="*/ 207434 h 533400"/>
                <a:gd name="connsiteX5" fmla="*/ 131233 w 342900"/>
                <a:gd name="connsiteY5" fmla="*/ 258234 h 533400"/>
                <a:gd name="connsiteX6" fmla="*/ 88900 w 342900"/>
                <a:gd name="connsiteY6" fmla="*/ 309033 h 533400"/>
                <a:gd name="connsiteX7" fmla="*/ 71966 w 342900"/>
                <a:gd name="connsiteY7" fmla="*/ 359833 h 533400"/>
                <a:gd name="connsiteX8" fmla="*/ 33867 w 342900"/>
                <a:gd name="connsiteY8" fmla="*/ 431800 h 533400"/>
                <a:gd name="connsiteX9" fmla="*/ 0 w 342900"/>
                <a:gd name="connsiteY9" fmla="*/ 533400 h 533400"/>
                <a:gd name="connsiteX0" fmla="*/ 342900 w 342900"/>
                <a:gd name="connsiteY0" fmla="*/ 0 h 533400"/>
                <a:gd name="connsiteX1" fmla="*/ 313266 w 342900"/>
                <a:gd name="connsiteY1" fmla="*/ 59267 h 533400"/>
                <a:gd name="connsiteX2" fmla="*/ 266700 w 342900"/>
                <a:gd name="connsiteY2" fmla="*/ 122767 h 533400"/>
                <a:gd name="connsiteX3" fmla="*/ 186266 w 342900"/>
                <a:gd name="connsiteY3" fmla="*/ 207434 h 533400"/>
                <a:gd name="connsiteX4" fmla="*/ 131233 w 342900"/>
                <a:gd name="connsiteY4" fmla="*/ 258234 h 533400"/>
                <a:gd name="connsiteX5" fmla="*/ 88900 w 342900"/>
                <a:gd name="connsiteY5" fmla="*/ 309033 h 533400"/>
                <a:gd name="connsiteX6" fmla="*/ 71966 w 342900"/>
                <a:gd name="connsiteY6" fmla="*/ 359833 h 533400"/>
                <a:gd name="connsiteX7" fmla="*/ 33867 w 342900"/>
                <a:gd name="connsiteY7" fmla="*/ 431800 h 533400"/>
                <a:gd name="connsiteX8" fmla="*/ 0 w 342900"/>
                <a:gd name="connsiteY8" fmla="*/ 533400 h 533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2900" h="533400">
                  <a:moveTo>
                    <a:pt x="342900" y="0"/>
                  </a:moveTo>
                  <a:cubicBezTo>
                    <a:pt x="336726" y="12347"/>
                    <a:pt x="325966" y="38806"/>
                    <a:pt x="313266" y="59267"/>
                  </a:cubicBezTo>
                  <a:cubicBezTo>
                    <a:pt x="300566" y="79728"/>
                    <a:pt x="287867" y="98073"/>
                    <a:pt x="266700" y="122767"/>
                  </a:cubicBezTo>
                  <a:cubicBezTo>
                    <a:pt x="245533" y="147462"/>
                    <a:pt x="208844" y="184856"/>
                    <a:pt x="186266" y="207434"/>
                  </a:cubicBezTo>
                  <a:cubicBezTo>
                    <a:pt x="163688" y="230012"/>
                    <a:pt x="138994" y="245534"/>
                    <a:pt x="131233" y="258234"/>
                  </a:cubicBezTo>
                  <a:cubicBezTo>
                    <a:pt x="117122" y="275167"/>
                    <a:pt x="98778" y="292100"/>
                    <a:pt x="88900" y="309033"/>
                  </a:cubicBezTo>
                  <a:cubicBezTo>
                    <a:pt x="79022" y="325966"/>
                    <a:pt x="81138" y="339372"/>
                    <a:pt x="71966" y="359833"/>
                  </a:cubicBezTo>
                  <a:cubicBezTo>
                    <a:pt x="62794" y="380294"/>
                    <a:pt x="43745" y="416278"/>
                    <a:pt x="33867" y="431800"/>
                  </a:cubicBezTo>
                  <a:cubicBezTo>
                    <a:pt x="21873" y="460728"/>
                    <a:pt x="3528" y="510470"/>
                    <a:pt x="0" y="533400"/>
                  </a:cubicBezTo>
                </a:path>
              </a:pathLst>
            </a:custGeom>
            <a:ln w="12700">
              <a:solidFill>
                <a:srgbClr val="F0AD3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29" name="Group 28"/>
          <p:cNvGrpSpPr/>
          <p:nvPr/>
        </p:nvGrpSpPr>
        <p:grpSpPr>
          <a:xfrm>
            <a:off x="1944335" y="2781135"/>
            <a:ext cx="1789465" cy="3557844"/>
            <a:chOff x="1944335" y="2781135"/>
            <a:chExt cx="1789465" cy="3557844"/>
          </a:xfrm>
        </p:grpSpPr>
        <p:sp>
          <p:nvSpPr>
            <p:cNvPr id="23" name="Freeform 22"/>
            <p:cNvSpPr/>
            <p:nvPr/>
          </p:nvSpPr>
          <p:spPr>
            <a:xfrm>
              <a:off x="3416300" y="2781135"/>
              <a:ext cx="317500" cy="406566"/>
            </a:xfrm>
            <a:custGeom>
              <a:avLst/>
              <a:gdLst>
                <a:gd name="connsiteX0" fmla="*/ 317508 w 317508"/>
                <a:gd name="connsiteY0" fmla="*/ 44450 h 438150"/>
                <a:gd name="connsiteX1" fmla="*/ 285758 w 317508"/>
                <a:gd name="connsiteY1" fmla="*/ 25400 h 438150"/>
                <a:gd name="connsiteX2" fmla="*/ 247658 w 317508"/>
                <a:gd name="connsiteY2" fmla="*/ 12700 h 438150"/>
                <a:gd name="connsiteX3" fmla="*/ 203208 w 317508"/>
                <a:gd name="connsiteY3" fmla="*/ 0 h 438150"/>
                <a:gd name="connsiteX4" fmla="*/ 146058 w 317508"/>
                <a:gd name="connsiteY4" fmla="*/ 6350 h 438150"/>
                <a:gd name="connsiteX5" fmla="*/ 127008 w 317508"/>
                <a:gd name="connsiteY5" fmla="*/ 12700 h 438150"/>
                <a:gd name="connsiteX6" fmla="*/ 107958 w 317508"/>
                <a:gd name="connsiteY6" fmla="*/ 50800 h 438150"/>
                <a:gd name="connsiteX7" fmla="*/ 88908 w 317508"/>
                <a:gd name="connsiteY7" fmla="*/ 63500 h 438150"/>
                <a:gd name="connsiteX8" fmla="*/ 63508 w 317508"/>
                <a:gd name="connsiteY8" fmla="*/ 120650 h 438150"/>
                <a:gd name="connsiteX9" fmla="*/ 57158 w 317508"/>
                <a:gd name="connsiteY9" fmla="*/ 146050 h 438150"/>
                <a:gd name="connsiteX10" fmla="*/ 44458 w 317508"/>
                <a:gd name="connsiteY10" fmla="*/ 222250 h 438150"/>
                <a:gd name="connsiteX11" fmla="*/ 19058 w 317508"/>
                <a:gd name="connsiteY11" fmla="*/ 336550 h 438150"/>
                <a:gd name="connsiteX12" fmla="*/ 12708 w 317508"/>
                <a:gd name="connsiteY12" fmla="*/ 368300 h 438150"/>
                <a:gd name="connsiteX13" fmla="*/ 6358 w 317508"/>
                <a:gd name="connsiteY13" fmla="*/ 406400 h 438150"/>
                <a:gd name="connsiteX14" fmla="*/ 8 w 317508"/>
                <a:gd name="connsiteY14" fmla="*/ 438150 h 438150"/>
                <a:gd name="connsiteX0" fmla="*/ 317508 w 317508"/>
                <a:gd name="connsiteY0" fmla="*/ 44450 h 438150"/>
                <a:gd name="connsiteX1" fmla="*/ 247658 w 317508"/>
                <a:gd name="connsiteY1" fmla="*/ 12700 h 438150"/>
                <a:gd name="connsiteX2" fmla="*/ 203208 w 317508"/>
                <a:gd name="connsiteY2" fmla="*/ 0 h 438150"/>
                <a:gd name="connsiteX3" fmla="*/ 146058 w 317508"/>
                <a:gd name="connsiteY3" fmla="*/ 6350 h 438150"/>
                <a:gd name="connsiteX4" fmla="*/ 127008 w 317508"/>
                <a:gd name="connsiteY4" fmla="*/ 12700 h 438150"/>
                <a:gd name="connsiteX5" fmla="*/ 107958 w 317508"/>
                <a:gd name="connsiteY5" fmla="*/ 50800 h 438150"/>
                <a:gd name="connsiteX6" fmla="*/ 88908 w 317508"/>
                <a:gd name="connsiteY6" fmla="*/ 63500 h 438150"/>
                <a:gd name="connsiteX7" fmla="*/ 63508 w 317508"/>
                <a:gd name="connsiteY7" fmla="*/ 120650 h 438150"/>
                <a:gd name="connsiteX8" fmla="*/ 57158 w 317508"/>
                <a:gd name="connsiteY8" fmla="*/ 146050 h 438150"/>
                <a:gd name="connsiteX9" fmla="*/ 44458 w 317508"/>
                <a:gd name="connsiteY9" fmla="*/ 222250 h 438150"/>
                <a:gd name="connsiteX10" fmla="*/ 19058 w 317508"/>
                <a:gd name="connsiteY10" fmla="*/ 336550 h 438150"/>
                <a:gd name="connsiteX11" fmla="*/ 12708 w 317508"/>
                <a:gd name="connsiteY11" fmla="*/ 368300 h 438150"/>
                <a:gd name="connsiteX12" fmla="*/ 6358 w 317508"/>
                <a:gd name="connsiteY12" fmla="*/ 406400 h 438150"/>
                <a:gd name="connsiteX13" fmla="*/ 8 w 317508"/>
                <a:gd name="connsiteY13" fmla="*/ 438150 h 438150"/>
                <a:gd name="connsiteX0" fmla="*/ 317508 w 317508"/>
                <a:gd name="connsiteY0" fmla="*/ 38100 h 431800"/>
                <a:gd name="connsiteX1" fmla="*/ 247658 w 317508"/>
                <a:gd name="connsiteY1" fmla="*/ 6350 h 431800"/>
                <a:gd name="connsiteX2" fmla="*/ 146058 w 317508"/>
                <a:gd name="connsiteY2" fmla="*/ 0 h 431800"/>
                <a:gd name="connsiteX3" fmla="*/ 127008 w 317508"/>
                <a:gd name="connsiteY3" fmla="*/ 6350 h 431800"/>
                <a:gd name="connsiteX4" fmla="*/ 107958 w 317508"/>
                <a:gd name="connsiteY4" fmla="*/ 44450 h 431800"/>
                <a:gd name="connsiteX5" fmla="*/ 88908 w 317508"/>
                <a:gd name="connsiteY5" fmla="*/ 57150 h 431800"/>
                <a:gd name="connsiteX6" fmla="*/ 63508 w 317508"/>
                <a:gd name="connsiteY6" fmla="*/ 114300 h 431800"/>
                <a:gd name="connsiteX7" fmla="*/ 57158 w 317508"/>
                <a:gd name="connsiteY7" fmla="*/ 139700 h 431800"/>
                <a:gd name="connsiteX8" fmla="*/ 44458 w 317508"/>
                <a:gd name="connsiteY8" fmla="*/ 215900 h 431800"/>
                <a:gd name="connsiteX9" fmla="*/ 19058 w 317508"/>
                <a:gd name="connsiteY9" fmla="*/ 330200 h 431800"/>
                <a:gd name="connsiteX10" fmla="*/ 12708 w 317508"/>
                <a:gd name="connsiteY10" fmla="*/ 361950 h 431800"/>
                <a:gd name="connsiteX11" fmla="*/ 6358 w 317508"/>
                <a:gd name="connsiteY11" fmla="*/ 400050 h 431800"/>
                <a:gd name="connsiteX12" fmla="*/ 8 w 317508"/>
                <a:gd name="connsiteY12" fmla="*/ 431800 h 431800"/>
                <a:gd name="connsiteX0" fmla="*/ 317508 w 317508"/>
                <a:gd name="connsiteY0" fmla="*/ 40730 h 434430"/>
                <a:gd name="connsiteX1" fmla="*/ 247658 w 317508"/>
                <a:gd name="connsiteY1" fmla="*/ 8980 h 434430"/>
                <a:gd name="connsiteX2" fmla="*/ 146058 w 317508"/>
                <a:gd name="connsiteY2" fmla="*/ 2630 h 434430"/>
                <a:gd name="connsiteX3" fmla="*/ 107958 w 317508"/>
                <a:gd name="connsiteY3" fmla="*/ 47080 h 434430"/>
                <a:gd name="connsiteX4" fmla="*/ 88908 w 317508"/>
                <a:gd name="connsiteY4" fmla="*/ 59780 h 434430"/>
                <a:gd name="connsiteX5" fmla="*/ 63508 w 317508"/>
                <a:gd name="connsiteY5" fmla="*/ 116930 h 434430"/>
                <a:gd name="connsiteX6" fmla="*/ 57158 w 317508"/>
                <a:gd name="connsiteY6" fmla="*/ 142330 h 434430"/>
                <a:gd name="connsiteX7" fmla="*/ 44458 w 317508"/>
                <a:gd name="connsiteY7" fmla="*/ 218530 h 434430"/>
                <a:gd name="connsiteX8" fmla="*/ 19058 w 317508"/>
                <a:gd name="connsiteY8" fmla="*/ 332830 h 434430"/>
                <a:gd name="connsiteX9" fmla="*/ 12708 w 317508"/>
                <a:gd name="connsiteY9" fmla="*/ 364580 h 434430"/>
                <a:gd name="connsiteX10" fmla="*/ 6358 w 317508"/>
                <a:gd name="connsiteY10" fmla="*/ 402680 h 434430"/>
                <a:gd name="connsiteX11" fmla="*/ 8 w 317508"/>
                <a:gd name="connsiteY11" fmla="*/ 434430 h 434430"/>
                <a:gd name="connsiteX0" fmla="*/ 317508 w 317508"/>
                <a:gd name="connsiteY0" fmla="*/ 40730 h 434430"/>
                <a:gd name="connsiteX1" fmla="*/ 247658 w 317508"/>
                <a:gd name="connsiteY1" fmla="*/ 8980 h 434430"/>
                <a:gd name="connsiteX2" fmla="*/ 146058 w 317508"/>
                <a:gd name="connsiteY2" fmla="*/ 2630 h 434430"/>
                <a:gd name="connsiteX3" fmla="*/ 107958 w 317508"/>
                <a:gd name="connsiteY3" fmla="*/ 47080 h 434430"/>
                <a:gd name="connsiteX4" fmla="*/ 63508 w 317508"/>
                <a:gd name="connsiteY4" fmla="*/ 116930 h 434430"/>
                <a:gd name="connsiteX5" fmla="*/ 57158 w 317508"/>
                <a:gd name="connsiteY5" fmla="*/ 142330 h 434430"/>
                <a:gd name="connsiteX6" fmla="*/ 44458 w 317508"/>
                <a:gd name="connsiteY6" fmla="*/ 218530 h 434430"/>
                <a:gd name="connsiteX7" fmla="*/ 19058 w 317508"/>
                <a:gd name="connsiteY7" fmla="*/ 332830 h 434430"/>
                <a:gd name="connsiteX8" fmla="*/ 12708 w 317508"/>
                <a:gd name="connsiteY8" fmla="*/ 364580 h 434430"/>
                <a:gd name="connsiteX9" fmla="*/ 6358 w 317508"/>
                <a:gd name="connsiteY9" fmla="*/ 402680 h 434430"/>
                <a:gd name="connsiteX10" fmla="*/ 8 w 317508"/>
                <a:gd name="connsiteY10" fmla="*/ 434430 h 434430"/>
                <a:gd name="connsiteX0" fmla="*/ 317508 w 317508"/>
                <a:gd name="connsiteY0" fmla="*/ 40730 h 434430"/>
                <a:gd name="connsiteX1" fmla="*/ 247658 w 317508"/>
                <a:gd name="connsiteY1" fmla="*/ 8980 h 434430"/>
                <a:gd name="connsiteX2" fmla="*/ 146058 w 317508"/>
                <a:gd name="connsiteY2" fmla="*/ 2630 h 434430"/>
                <a:gd name="connsiteX3" fmla="*/ 107958 w 317508"/>
                <a:gd name="connsiteY3" fmla="*/ 47080 h 434430"/>
                <a:gd name="connsiteX4" fmla="*/ 63508 w 317508"/>
                <a:gd name="connsiteY4" fmla="*/ 116930 h 434430"/>
                <a:gd name="connsiteX5" fmla="*/ 44458 w 317508"/>
                <a:gd name="connsiteY5" fmla="*/ 218530 h 434430"/>
                <a:gd name="connsiteX6" fmla="*/ 19058 w 317508"/>
                <a:gd name="connsiteY6" fmla="*/ 332830 h 434430"/>
                <a:gd name="connsiteX7" fmla="*/ 12708 w 317508"/>
                <a:gd name="connsiteY7" fmla="*/ 364580 h 434430"/>
                <a:gd name="connsiteX8" fmla="*/ 6358 w 317508"/>
                <a:gd name="connsiteY8" fmla="*/ 402680 h 434430"/>
                <a:gd name="connsiteX9" fmla="*/ 8 w 317508"/>
                <a:gd name="connsiteY9" fmla="*/ 434430 h 434430"/>
                <a:gd name="connsiteX0" fmla="*/ 317500 w 317500"/>
                <a:gd name="connsiteY0" fmla="*/ 40730 h 434430"/>
                <a:gd name="connsiteX1" fmla="*/ 247650 w 317500"/>
                <a:gd name="connsiteY1" fmla="*/ 8980 h 434430"/>
                <a:gd name="connsiteX2" fmla="*/ 146050 w 317500"/>
                <a:gd name="connsiteY2" fmla="*/ 2630 h 434430"/>
                <a:gd name="connsiteX3" fmla="*/ 107950 w 317500"/>
                <a:gd name="connsiteY3" fmla="*/ 47080 h 434430"/>
                <a:gd name="connsiteX4" fmla="*/ 63500 w 317500"/>
                <a:gd name="connsiteY4" fmla="*/ 116930 h 434430"/>
                <a:gd name="connsiteX5" fmla="*/ 44450 w 317500"/>
                <a:gd name="connsiteY5" fmla="*/ 218530 h 434430"/>
                <a:gd name="connsiteX6" fmla="*/ 19050 w 317500"/>
                <a:gd name="connsiteY6" fmla="*/ 332830 h 434430"/>
                <a:gd name="connsiteX7" fmla="*/ 12700 w 317500"/>
                <a:gd name="connsiteY7" fmla="*/ 364580 h 434430"/>
                <a:gd name="connsiteX8" fmla="*/ 0 w 317500"/>
                <a:gd name="connsiteY8" fmla="*/ 434430 h 434430"/>
                <a:gd name="connsiteX0" fmla="*/ 317500 w 317500"/>
                <a:gd name="connsiteY0" fmla="*/ 40730 h 434430"/>
                <a:gd name="connsiteX1" fmla="*/ 247650 w 317500"/>
                <a:gd name="connsiteY1" fmla="*/ 8980 h 434430"/>
                <a:gd name="connsiteX2" fmla="*/ 146050 w 317500"/>
                <a:gd name="connsiteY2" fmla="*/ 2630 h 434430"/>
                <a:gd name="connsiteX3" fmla="*/ 107950 w 317500"/>
                <a:gd name="connsiteY3" fmla="*/ 47080 h 434430"/>
                <a:gd name="connsiteX4" fmla="*/ 63500 w 317500"/>
                <a:gd name="connsiteY4" fmla="*/ 116930 h 434430"/>
                <a:gd name="connsiteX5" fmla="*/ 44450 w 317500"/>
                <a:gd name="connsiteY5" fmla="*/ 218530 h 434430"/>
                <a:gd name="connsiteX6" fmla="*/ 19050 w 317500"/>
                <a:gd name="connsiteY6" fmla="*/ 332830 h 434430"/>
                <a:gd name="connsiteX7" fmla="*/ 0 w 317500"/>
                <a:gd name="connsiteY7" fmla="*/ 434430 h 434430"/>
                <a:gd name="connsiteX0" fmla="*/ 317500 w 317500"/>
                <a:gd name="connsiteY0" fmla="*/ 38409 h 432109"/>
                <a:gd name="connsiteX1" fmla="*/ 247650 w 317500"/>
                <a:gd name="connsiteY1" fmla="*/ 25709 h 432109"/>
                <a:gd name="connsiteX2" fmla="*/ 146050 w 317500"/>
                <a:gd name="connsiteY2" fmla="*/ 309 h 432109"/>
                <a:gd name="connsiteX3" fmla="*/ 107950 w 317500"/>
                <a:gd name="connsiteY3" fmla="*/ 44759 h 432109"/>
                <a:gd name="connsiteX4" fmla="*/ 63500 w 317500"/>
                <a:gd name="connsiteY4" fmla="*/ 114609 h 432109"/>
                <a:gd name="connsiteX5" fmla="*/ 44450 w 317500"/>
                <a:gd name="connsiteY5" fmla="*/ 216209 h 432109"/>
                <a:gd name="connsiteX6" fmla="*/ 19050 w 317500"/>
                <a:gd name="connsiteY6" fmla="*/ 330509 h 432109"/>
                <a:gd name="connsiteX7" fmla="*/ 0 w 317500"/>
                <a:gd name="connsiteY7" fmla="*/ 432109 h 432109"/>
                <a:gd name="connsiteX0" fmla="*/ 317500 w 317500"/>
                <a:gd name="connsiteY0" fmla="*/ 12866 h 406566"/>
                <a:gd name="connsiteX1" fmla="*/ 247650 w 317500"/>
                <a:gd name="connsiteY1" fmla="*/ 166 h 406566"/>
                <a:gd name="connsiteX2" fmla="*/ 152400 w 317500"/>
                <a:gd name="connsiteY2" fmla="*/ 6516 h 406566"/>
                <a:gd name="connsiteX3" fmla="*/ 107950 w 317500"/>
                <a:gd name="connsiteY3" fmla="*/ 19216 h 406566"/>
                <a:gd name="connsiteX4" fmla="*/ 63500 w 317500"/>
                <a:gd name="connsiteY4" fmla="*/ 89066 h 406566"/>
                <a:gd name="connsiteX5" fmla="*/ 44450 w 317500"/>
                <a:gd name="connsiteY5" fmla="*/ 190666 h 406566"/>
                <a:gd name="connsiteX6" fmla="*/ 19050 w 317500"/>
                <a:gd name="connsiteY6" fmla="*/ 304966 h 406566"/>
                <a:gd name="connsiteX7" fmla="*/ 0 w 317500"/>
                <a:gd name="connsiteY7" fmla="*/ 406566 h 40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7500" h="406566">
                  <a:moveTo>
                    <a:pt x="317500" y="12866"/>
                  </a:moveTo>
                  <a:cubicBezTo>
                    <a:pt x="302948" y="6252"/>
                    <a:pt x="275167" y="1224"/>
                    <a:pt x="247650" y="166"/>
                  </a:cubicBezTo>
                  <a:cubicBezTo>
                    <a:pt x="220133" y="-892"/>
                    <a:pt x="175683" y="3341"/>
                    <a:pt x="152400" y="6516"/>
                  </a:cubicBezTo>
                  <a:cubicBezTo>
                    <a:pt x="129117" y="9691"/>
                    <a:pt x="122767" y="5458"/>
                    <a:pt x="107950" y="19216"/>
                  </a:cubicBezTo>
                  <a:cubicBezTo>
                    <a:pt x="93133" y="32974"/>
                    <a:pt x="71967" y="73191"/>
                    <a:pt x="63500" y="89066"/>
                  </a:cubicBezTo>
                  <a:cubicBezTo>
                    <a:pt x="52917" y="117641"/>
                    <a:pt x="51858" y="154683"/>
                    <a:pt x="44450" y="190666"/>
                  </a:cubicBezTo>
                  <a:cubicBezTo>
                    <a:pt x="37042" y="226649"/>
                    <a:pt x="26458" y="268983"/>
                    <a:pt x="19050" y="304966"/>
                  </a:cubicBezTo>
                  <a:cubicBezTo>
                    <a:pt x="11642" y="340949"/>
                    <a:pt x="3969" y="385399"/>
                    <a:pt x="0" y="406566"/>
                  </a:cubicBezTo>
                </a:path>
              </a:pathLst>
            </a:custGeom>
            <a:ln w="12700">
              <a:solidFill>
                <a:srgbClr val="FFFF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4" name="Freeform 23"/>
            <p:cNvSpPr/>
            <p:nvPr/>
          </p:nvSpPr>
          <p:spPr>
            <a:xfrm>
              <a:off x="2710704" y="3175000"/>
              <a:ext cx="705595" cy="1248833"/>
            </a:xfrm>
            <a:custGeom>
              <a:avLst/>
              <a:gdLst>
                <a:gd name="connsiteX0" fmla="*/ 704850 w 723900"/>
                <a:gd name="connsiteY0" fmla="*/ 0 h 1221007"/>
                <a:gd name="connsiteX1" fmla="*/ 685800 w 723900"/>
                <a:gd name="connsiteY1" fmla="*/ 31750 h 1221007"/>
                <a:gd name="connsiteX2" fmla="*/ 660400 w 723900"/>
                <a:gd name="connsiteY2" fmla="*/ 69850 h 1221007"/>
                <a:gd name="connsiteX3" fmla="*/ 641350 w 723900"/>
                <a:gd name="connsiteY3" fmla="*/ 107950 h 1221007"/>
                <a:gd name="connsiteX4" fmla="*/ 635000 w 723900"/>
                <a:gd name="connsiteY4" fmla="*/ 127000 h 1221007"/>
                <a:gd name="connsiteX5" fmla="*/ 596900 w 723900"/>
                <a:gd name="connsiteY5" fmla="*/ 184150 h 1221007"/>
                <a:gd name="connsiteX6" fmla="*/ 584200 w 723900"/>
                <a:gd name="connsiteY6" fmla="*/ 203200 h 1221007"/>
                <a:gd name="connsiteX7" fmla="*/ 571500 w 723900"/>
                <a:gd name="connsiteY7" fmla="*/ 241300 h 1221007"/>
                <a:gd name="connsiteX8" fmla="*/ 565150 w 723900"/>
                <a:gd name="connsiteY8" fmla="*/ 260350 h 1221007"/>
                <a:gd name="connsiteX9" fmla="*/ 552450 w 723900"/>
                <a:gd name="connsiteY9" fmla="*/ 311150 h 1221007"/>
                <a:gd name="connsiteX10" fmla="*/ 546100 w 723900"/>
                <a:gd name="connsiteY10" fmla="*/ 342900 h 1221007"/>
                <a:gd name="connsiteX11" fmla="*/ 539750 w 723900"/>
                <a:gd name="connsiteY11" fmla="*/ 361950 h 1221007"/>
                <a:gd name="connsiteX12" fmla="*/ 527050 w 723900"/>
                <a:gd name="connsiteY12" fmla="*/ 425450 h 1221007"/>
                <a:gd name="connsiteX13" fmla="*/ 520700 w 723900"/>
                <a:gd name="connsiteY13" fmla="*/ 457200 h 1221007"/>
                <a:gd name="connsiteX14" fmla="*/ 508000 w 723900"/>
                <a:gd name="connsiteY14" fmla="*/ 488950 h 1221007"/>
                <a:gd name="connsiteX15" fmla="*/ 501650 w 723900"/>
                <a:gd name="connsiteY15" fmla="*/ 508000 h 1221007"/>
                <a:gd name="connsiteX16" fmla="*/ 495300 w 723900"/>
                <a:gd name="connsiteY16" fmla="*/ 533400 h 1221007"/>
                <a:gd name="connsiteX17" fmla="*/ 476250 w 723900"/>
                <a:gd name="connsiteY17" fmla="*/ 546100 h 1221007"/>
                <a:gd name="connsiteX18" fmla="*/ 457200 w 723900"/>
                <a:gd name="connsiteY18" fmla="*/ 584200 h 1221007"/>
                <a:gd name="connsiteX19" fmla="*/ 444500 w 723900"/>
                <a:gd name="connsiteY19" fmla="*/ 622300 h 1221007"/>
                <a:gd name="connsiteX20" fmla="*/ 438150 w 723900"/>
                <a:gd name="connsiteY20" fmla="*/ 641350 h 1221007"/>
                <a:gd name="connsiteX21" fmla="*/ 425450 w 723900"/>
                <a:gd name="connsiteY21" fmla="*/ 666750 h 1221007"/>
                <a:gd name="connsiteX22" fmla="*/ 412750 w 723900"/>
                <a:gd name="connsiteY22" fmla="*/ 685800 h 1221007"/>
                <a:gd name="connsiteX23" fmla="*/ 393700 w 723900"/>
                <a:gd name="connsiteY23" fmla="*/ 692150 h 1221007"/>
                <a:gd name="connsiteX24" fmla="*/ 368300 w 723900"/>
                <a:gd name="connsiteY24" fmla="*/ 704850 h 1221007"/>
                <a:gd name="connsiteX25" fmla="*/ 323850 w 723900"/>
                <a:gd name="connsiteY25" fmla="*/ 723900 h 1221007"/>
                <a:gd name="connsiteX26" fmla="*/ 292100 w 723900"/>
                <a:gd name="connsiteY26" fmla="*/ 749300 h 1221007"/>
                <a:gd name="connsiteX27" fmla="*/ 273050 w 723900"/>
                <a:gd name="connsiteY27" fmla="*/ 768350 h 1221007"/>
                <a:gd name="connsiteX28" fmla="*/ 234950 w 723900"/>
                <a:gd name="connsiteY28" fmla="*/ 793750 h 1221007"/>
                <a:gd name="connsiteX29" fmla="*/ 209550 w 723900"/>
                <a:gd name="connsiteY29" fmla="*/ 825500 h 1221007"/>
                <a:gd name="connsiteX30" fmla="*/ 203200 w 723900"/>
                <a:gd name="connsiteY30" fmla="*/ 844550 h 1221007"/>
                <a:gd name="connsiteX31" fmla="*/ 190500 w 723900"/>
                <a:gd name="connsiteY31" fmla="*/ 958850 h 1221007"/>
                <a:gd name="connsiteX32" fmla="*/ 184150 w 723900"/>
                <a:gd name="connsiteY32" fmla="*/ 984250 h 1221007"/>
                <a:gd name="connsiteX33" fmla="*/ 158750 w 723900"/>
                <a:gd name="connsiteY33" fmla="*/ 1022350 h 1221007"/>
                <a:gd name="connsiteX34" fmla="*/ 127000 w 723900"/>
                <a:gd name="connsiteY34" fmla="*/ 1047750 h 1221007"/>
                <a:gd name="connsiteX35" fmla="*/ 120650 w 723900"/>
                <a:gd name="connsiteY35" fmla="*/ 1066800 h 1221007"/>
                <a:gd name="connsiteX36" fmla="*/ 101600 w 723900"/>
                <a:gd name="connsiteY36" fmla="*/ 1079500 h 1221007"/>
                <a:gd name="connsiteX37" fmla="*/ 63500 w 723900"/>
                <a:gd name="connsiteY37" fmla="*/ 1111250 h 1221007"/>
                <a:gd name="connsiteX38" fmla="*/ 50800 w 723900"/>
                <a:gd name="connsiteY38" fmla="*/ 1130300 h 1221007"/>
                <a:gd name="connsiteX39" fmla="*/ 31750 w 723900"/>
                <a:gd name="connsiteY39" fmla="*/ 1136650 h 1221007"/>
                <a:gd name="connsiteX40" fmla="*/ 6350 w 723900"/>
                <a:gd name="connsiteY40" fmla="*/ 1162050 h 1221007"/>
                <a:gd name="connsiteX41" fmla="*/ 0 w 723900"/>
                <a:gd name="connsiteY41" fmla="*/ 1181100 h 1221007"/>
                <a:gd name="connsiteX42" fmla="*/ 120650 w 723900"/>
                <a:gd name="connsiteY42" fmla="*/ 1200150 h 1221007"/>
                <a:gd name="connsiteX43" fmla="*/ 139700 w 723900"/>
                <a:gd name="connsiteY43" fmla="*/ 1193800 h 1221007"/>
                <a:gd name="connsiteX44" fmla="*/ 158750 w 723900"/>
                <a:gd name="connsiteY44" fmla="*/ 1155700 h 1221007"/>
                <a:gd name="connsiteX45" fmla="*/ 171450 w 723900"/>
                <a:gd name="connsiteY45" fmla="*/ 1136650 h 1221007"/>
                <a:gd name="connsiteX46" fmla="*/ 190500 w 723900"/>
                <a:gd name="connsiteY46" fmla="*/ 1054100 h 1221007"/>
                <a:gd name="connsiteX47" fmla="*/ 196850 w 723900"/>
                <a:gd name="connsiteY47" fmla="*/ 1035050 h 1221007"/>
                <a:gd name="connsiteX48" fmla="*/ 203200 w 723900"/>
                <a:gd name="connsiteY48" fmla="*/ 1016000 h 1221007"/>
                <a:gd name="connsiteX49" fmla="*/ 247650 w 723900"/>
                <a:gd name="connsiteY49" fmla="*/ 958850 h 1221007"/>
                <a:gd name="connsiteX50" fmla="*/ 254000 w 723900"/>
                <a:gd name="connsiteY50" fmla="*/ 939800 h 1221007"/>
                <a:gd name="connsiteX51" fmla="*/ 285750 w 723900"/>
                <a:gd name="connsiteY51" fmla="*/ 901700 h 1221007"/>
                <a:gd name="connsiteX52" fmla="*/ 311150 w 723900"/>
                <a:gd name="connsiteY52" fmla="*/ 857250 h 1221007"/>
                <a:gd name="connsiteX53" fmla="*/ 317500 w 723900"/>
                <a:gd name="connsiteY53" fmla="*/ 838200 h 1221007"/>
                <a:gd name="connsiteX54" fmla="*/ 336550 w 723900"/>
                <a:gd name="connsiteY54" fmla="*/ 831850 h 1221007"/>
                <a:gd name="connsiteX55" fmla="*/ 368300 w 723900"/>
                <a:gd name="connsiteY55" fmla="*/ 774700 h 1221007"/>
                <a:gd name="connsiteX56" fmla="*/ 381000 w 723900"/>
                <a:gd name="connsiteY56" fmla="*/ 755650 h 1221007"/>
                <a:gd name="connsiteX57" fmla="*/ 400050 w 723900"/>
                <a:gd name="connsiteY57" fmla="*/ 742950 h 1221007"/>
                <a:gd name="connsiteX58" fmla="*/ 431800 w 723900"/>
                <a:gd name="connsiteY58" fmla="*/ 717550 h 1221007"/>
                <a:gd name="connsiteX59" fmla="*/ 450850 w 723900"/>
                <a:gd name="connsiteY59" fmla="*/ 698500 h 1221007"/>
                <a:gd name="connsiteX60" fmla="*/ 463550 w 723900"/>
                <a:gd name="connsiteY60" fmla="*/ 679450 h 1221007"/>
                <a:gd name="connsiteX61" fmla="*/ 482600 w 723900"/>
                <a:gd name="connsiteY61" fmla="*/ 673100 h 1221007"/>
                <a:gd name="connsiteX62" fmla="*/ 508000 w 723900"/>
                <a:gd name="connsiteY62" fmla="*/ 641350 h 1221007"/>
                <a:gd name="connsiteX63" fmla="*/ 514350 w 723900"/>
                <a:gd name="connsiteY63" fmla="*/ 622300 h 1221007"/>
                <a:gd name="connsiteX64" fmla="*/ 527050 w 723900"/>
                <a:gd name="connsiteY64" fmla="*/ 482600 h 1221007"/>
                <a:gd name="connsiteX65" fmla="*/ 539750 w 723900"/>
                <a:gd name="connsiteY65" fmla="*/ 438150 h 1221007"/>
                <a:gd name="connsiteX66" fmla="*/ 565150 w 723900"/>
                <a:gd name="connsiteY66" fmla="*/ 355600 h 1221007"/>
                <a:gd name="connsiteX67" fmla="*/ 577850 w 723900"/>
                <a:gd name="connsiteY67" fmla="*/ 311150 h 1221007"/>
                <a:gd name="connsiteX68" fmla="*/ 584200 w 723900"/>
                <a:gd name="connsiteY68" fmla="*/ 292100 h 1221007"/>
                <a:gd name="connsiteX69" fmla="*/ 603250 w 723900"/>
                <a:gd name="connsiteY69" fmla="*/ 285750 h 1221007"/>
                <a:gd name="connsiteX70" fmla="*/ 615950 w 723900"/>
                <a:gd name="connsiteY70" fmla="*/ 247650 h 1221007"/>
                <a:gd name="connsiteX71" fmla="*/ 635000 w 723900"/>
                <a:gd name="connsiteY71" fmla="*/ 209550 h 1221007"/>
                <a:gd name="connsiteX72" fmla="*/ 654050 w 723900"/>
                <a:gd name="connsiteY72" fmla="*/ 196850 h 1221007"/>
                <a:gd name="connsiteX73" fmla="*/ 666750 w 723900"/>
                <a:gd name="connsiteY73" fmla="*/ 158750 h 1221007"/>
                <a:gd name="connsiteX74" fmla="*/ 673100 w 723900"/>
                <a:gd name="connsiteY74" fmla="*/ 139700 h 1221007"/>
                <a:gd name="connsiteX75" fmla="*/ 685800 w 723900"/>
                <a:gd name="connsiteY75" fmla="*/ 120650 h 1221007"/>
                <a:gd name="connsiteX76" fmla="*/ 711200 w 723900"/>
                <a:gd name="connsiteY76" fmla="*/ 50800 h 1221007"/>
                <a:gd name="connsiteX77" fmla="*/ 717550 w 723900"/>
                <a:gd name="connsiteY77" fmla="*/ 31750 h 1221007"/>
                <a:gd name="connsiteX78" fmla="*/ 723900 w 723900"/>
                <a:gd name="connsiteY78" fmla="*/ 12700 h 1221007"/>
                <a:gd name="connsiteX79" fmla="*/ 704850 w 723900"/>
                <a:gd name="connsiteY79" fmla="*/ 0 h 1221007"/>
                <a:gd name="connsiteX0" fmla="*/ 704850 w 723900"/>
                <a:gd name="connsiteY0" fmla="*/ 0 h 1221007"/>
                <a:gd name="connsiteX1" fmla="*/ 685800 w 723900"/>
                <a:gd name="connsiteY1" fmla="*/ 31750 h 1221007"/>
                <a:gd name="connsiteX2" fmla="*/ 660400 w 723900"/>
                <a:gd name="connsiteY2" fmla="*/ 69850 h 1221007"/>
                <a:gd name="connsiteX3" fmla="*/ 641350 w 723900"/>
                <a:gd name="connsiteY3" fmla="*/ 107950 h 1221007"/>
                <a:gd name="connsiteX4" fmla="*/ 635000 w 723900"/>
                <a:gd name="connsiteY4" fmla="*/ 127000 h 1221007"/>
                <a:gd name="connsiteX5" fmla="*/ 596900 w 723900"/>
                <a:gd name="connsiteY5" fmla="*/ 184150 h 1221007"/>
                <a:gd name="connsiteX6" fmla="*/ 584200 w 723900"/>
                <a:gd name="connsiteY6" fmla="*/ 203200 h 1221007"/>
                <a:gd name="connsiteX7" fmla="*/ 571500 w 723900"/>
                <a:gd name="connsiteY7" fmla="*/ 241300 h 1221007"/>
                <a:gd name="connsiteX8" fmla="*/ 565150 w 723900"/>
                <a:gd name="connsiteY8" fmla="*/ 260350 h 1221007"/>
                <a:gd name="connsiteX9" fmla="*/ 552450 w 723900"/>
                <a:gd name="connsiteY9" fmla="*/ 311150 h 1221007"/>
                <a:gd name="connsiteX10" fmla="*/ 546100 w 723900"/>
                <a:gd name="connsiteY10" fmla="*/ 342900 h 1221007"/>
                <a:gd name="connsiteX11" fmla="*/ 539750 w 723900"/>
                <a:gd name="connsiteY11" fmla="*/ 361950 h 1221007"/>
                <a:gd name="connsiteX12" fmla="*/ 527050 w 723900"/>
                <a:gd name="connsiteY12" fmla="*/ 425450 h 1221007"/>
                <a:gd name="connsiteX13" fmla="*/ 520700 w 723900"/>
                <a:gd name="connsiteY13" fmla="*/ 457200 h 1221007"/>
                <a:gd name="connsiteX14" fmla="*/ 508000 w 723900"/>
                <a:gd name="connsiteY14" fmla="*/ 488950 h 1221007"/>
                <a:gd name="connsiteX15" fmla="*/ 501650 w 723900"/>
                <a:gd name="connsiteY15" fmla="*/ 508000 h 1221007"/>
                <a:gd name="connsiteX16" fmla="*/ 495300 w 723900"/>
                <a:gd name="connsiteY16" fmla="*/ 533400 h 1221007"/>
                <a:gd name="connsiteX17" fmla="*/ 476250 w 723900"/>
                <a:gd name="connsiteY17" fmla="*/ 546100 h 1221007"/>
                <a:gd name="connsiteX18" fmla="*/ 457200 w 723900"/>
                <a:gd name="connsiteY18" fmla="*/ 584200 h 1221007"/>
                <a:gd name="connsiteX19" fmla="*/ 444500 w 723900"/>
                <a:gd name="connsiteY19" fmla="*/ 622300 h 1221007"/>
                <a:gd name="connsiteX20" fmla="*/ 438150 w 723900"/>
                <a:gd name="connsiteY20" fmla="*/ 641350 h 1221007"/>
                <a:gd name="connsiteX21" fmla="*/ 425450 w 723900"/>
                <a:gd name="connsiteY21" fmla="*/ 666750 h 1221007"/>
                <a:gd name="connsiteX22" fmla="*/ 412750 w 723900"/>
                <a:gd name="connsiteY22" fmla="*/ 685800 h 1221007"/>
                <a:gd name="connsiteX23" fmla="*/ 393700 w 723900"/>
                <a:gd name="connsiteY23" fmla="*/ 692150 h 1221007"/>
                <a:gd name="connsiteX24" fmla="*/ 368300 w 723900"/>
                <a:gd name="connsiteY24" fmla="*/ 704850 h 1221007"/>
                <a:gd name="connsiteX25" fmla="*/ 323850 w 723900"/>
                <a:gd name="connsiteY25" fmla="*/ 723900 h 1221007"/>
                <a:gd name="connsiteX26" fmla="*/ 292100 w 723900"/>
                <a:gd name="connsiteY26" fmla="*/ 749300 h 1221007"/>
                <a:gd name="connsiteX27" fmla="*/ 273050 w 723900"/>
                <a:gd name="connsiteY27" fmla="*/ 768350 h 1221007"/>
                <a:gd name="connsiteX28" fmla="*/ 234950 w 723900"/>
                <a:gd name="connsiteY28" fmla="*/ 793750 h 1221007"/>
                <a:gd name="connsiteX29" fmla="*/ 209550 w 723900"/>
                <a:gd name="connsiteY29" fmla="*/ 825500 h 1221007"/>
                <a:gd name="connsiteX30" fmla="*/ 203200 w 723900"/>
                <a:gd name="connsiteY30" fmla="*/ 844550 h 1221007"/>
                <a:gd name="connsiteX31" fmla="*/ 190500 w 723900"/>
                <a:gd name="connsiteY31" fmla="*/ 958850 h 1221007"/>
                <a:gd name="connsiteX32" fmla="*/ 184150 w 723900"/>
                <a:gd name="connsiteY32" fmla="*/ 984250 h 1221007"/>
                <a:gd name="connsiteX33" fmla="*/ 158750 w 723900"/>
                <a:gd name="connsiteY33" fmla="*/ 1022350 h 1221007"/>
                <a:gd name="connsiteX34" fmla="*/ 127000 w 723900"/>
                <a:gd name="connsiteY34" fmla="*/ 1047750 h 1221007"/>
                <a:gd name="connsiteX35" fmla="*/ 120650 w 723900"/>
                <a:gd name="connsiteY35" fmla="*/ 1066800 h 1221007"/>
                <a:gd name="connsiteX36" fmla="*/ 101600 w 723900"/>
                <a:gd name="connsiteY36" fmla="*/ 1079500 h 1221007"/>
                <a:gd name="connsiteX37" fmla="*/ 63500 w 723900"/>
                <a:gd name="connsiteY37" fmla="*/ 1111250 h 1221007"/>
                <a:gd name="connsiteX38" fmla="*/ 50800 w 723900"/>
                <a:gd name="connsiteY38" fmla="*/ 1130300 h 1221007"/>
                <a:gd name="connsiteX39" fmla="*/ 31750 w 723900"/>
                <a:gd name="connsiteY39" fmla="*/ 1136650 h 1221007"/>
                <a:gd name="connsiteX40" fmla="*/ 6350 w 723900"/>
                <a:gd name="connsiteY40" fmla="*/ 1162050 h 1221007"/>
                <a:gd name="connsiteX41" fmla="*/ 0 w 723900"/>
                <a:gd name="connsiteY41" fmla="*/ 1181100 h 1221007"/>
                <a:gd name="connsiteX42" fmla="*/ 120650 w 723900"/>
                <a:gd name="connsiteY42" fmla="*/ 1200150 h 1221007"/>
                <a:gd name="connsiteX43" fmla="*/ 139700 w 723900"/>
                <a:gd name="connsiteY43" fmla="*/ 1193800 h 1221007"/>
                <a:gd name="connsiteX44" fmla="*/ 158750 w 723900"/>
                <a:gd name="connsiteY44" fmla="*/ 1155700 h 1221007"/>
                <a:gd name="connsiteX45" fmla="*/ 171450 w 723900"/>
                <a:gd name="connsiteY45" fmla="*/ 1136650 h 1221007"/>
                <a:gd name="connsiteX46" fmla="*/ 190500 w 723900"/>
                <a:gd name="connsiteY46" fmla="*/ 1054100 h 1221007"/>
                <a:gd name="connsiteX47" fmla="*/ 196850 w 723900"/>
                <a:gd name="connsiteY47" fmla="*/ 1035050 h 1221007"/>
                <a:gd name="connsiteX48" fmla="*/ 203200 w 723900"/>
                <a:gd name="connsiteY48" fmla="*/ 1016000 h 1221007"/>
                <a:gd name="connsiteX49" fmla="*/ 247650 w 723900"/>
                <a:gd name="connsiteY49" fmla="*/ 958850 h 1221007"/>
                <a:gd name="connsiteX50" fmla="*/ 254000 w 723900"/>
                <a:gd name="connsiteY50" fmla="*/ 939800 h 1221007"/>
                <a:gd name="connsiteX51" fmla="*/ 285750 w 723900"/>
                <a:gd name="connsiteY51" fmla="*/ 901700 h 1221007"/>
                <a:gd name="connsiteX52" fmla="*/ 311150 w 723900"/>
                <a:gd name="connsiteY52" fmla="*/ 857250 h 1221007"/>
                <a:gd name="connsiteX53" fmla="*/ 317500 w 723900"/>
                <a:gd name="connsiteY53" fmla="*/ 838200 h 1221007"/>
                <a:gd name="connsiteX54" fmla="*/ 336550 w 723900"/>
                <a:gd name="connsiteY54" fmla="*/ 831850 h 1221007"/>
                <a:gd name="connsiteX55" fmla="*/ 368300 w 723900"/>
                <a:gd name="connsiteY55" fmla="*/ 774700 h 1221007"/>
                <a:gd name="connsiteX56" fmla="*/ 381000 w 723900"/>
                <a:gd name="connsiteY56" fmla="*/ 755650 h 1221007"/>
                <a:gd name="connsiteX57" fmla="*/ 400050 w 723900"/>
                <a:gd name="connsiteY57" fmla="*/ 742950 h 1221007"/>
                <a:gd name="connsiteX58" fmla="*/ 431800 w 723900"/>
                <a:gd name="connsiteY58" fmla="*/ 717550 h 1221007"/>
                <a:gd name="connsiteX59" fmla="*/ 450850 w 723900"/>
                <a:gd name="connsiteY59" fmla="*/ 698500 h 1221007"/>
                <a:gd name="connsiteX60" fmla="*/ 463550 w 723900"/>
                <a:gd name="connsiteY60" fmla="*/ 679450 h 1221007"/>
                <a:gd name="connsiteX61" fmla="*/ 482600 w 723900"/>
                <a:gd name="connsiteY61" fmla="*/ 673100 h 1221007"/>
                <a:gd name="connsiteX62" fmla="*/ 508000 w 723900"/>
                <a:gd name="connsiteY62" fmla="*/ 641350 h 1221007"/>
                <a:gd name="connsiteX63" fmla="*/ 514350 w 723900"/>
                <a:gd name="connsiteY63" fmla="*/ 622300 h 1221007"/>
                <a:gd name="connsiteX64" fmla="*/ 527050 w 723900"/>
                <a:gd name="connsiteY64" fmla="*/ 482600 h 1221007"/>
                <a:gd name="connsiteX65" fmla="*/ 539750 w 723900"/>
                <a:gd name="connsiteY65" fmla="*/ 438150 h 1221007"/>
                <a:gd name="connsiteX66" fmla="*/ 565150 w 723900"/>
                <a:gd name="connsiteY66" fmla="*/ 355600 h 1221007"/>
                <a:gd name="connsiteX67" fmla="*/ 577850 w 723900"/>
                <a:gd name="connsiteY67" fmla="*/ 311150 h 1221007"/>
                <a:gd name="connsiteX68" fmla="*/ 584200 w 723900"/>
                <a:gd name="connsiteY68" fmla="*/ 292100 h 1221007"/>
                <a:gd name="connsiteX69" fmla="*/ 603250 w 723900"/>
                <a:gd name="connsiteY69" fmla="*/ 285750 h 1221007"/>
                <a:gd name="connsiteX70" fmla="*/ 615950 w 723900"/>
                <a:gd name="connsiteY70" fmla="*/ 247650 h 1221007"/>
                <a:gd name="connsiteX71" fmla="*/ 635000 w 723900"/>
                <a:gd name="connsiteY71" fmla="*/ 209550 h 1221007"/>
                <a:gd name="connsiteX72" fmla="*/ 654050 w 723900"/>
                <a:gd name="connsiteY72" fmla="*/ 196850 h 1221007"/>
                <a:gd name="connsiteX73" fmla="*/ 666750 w 723900"/>
                <a:gd name="connsiteY73" fmla="*/ 158750 h 1221007"/>
                <a:gd name="connsiteX74" fmla="*/ 673100 w 723900"/>
                <a:gd name="connsiteY74" fmla="*/ 139700 h 1221007"/>
                <a:gd name="connsiteX75" fmla="*/ 685800 w 723900"/>
                <a:gd name="connsiteY75" fmla="*/ 120650 h 1221007"/>
                <a:gd name="connsiteX76" fmla="*/ 711200 w 723900"/>
                <a:gd name="connsiteY76" fmla="*/ 50800 h 1221007"/>
                <a:gd name="connsiteX77" fmla="*/ 723900 w 723900"/>
                <a:gd name="connsiteY77" fmla="*/ 12700 h 1221007"/>
                <a:gd name="connsiteX78" fmla="*/ 704850 w 723900"/>
                <a:gd name="connsiteY78" fmla="*/ 0 h 1221007"/>
                <a:gd name="connsiteX0" fmla="*/ 704850 w 723900"/>
                <a:gd name="connsiteY0" fmla="*/ 0 h 1221007"/>
                <a:gd name="connsiteX1" fmla="*/ 685800 w 723900"/>
                <a:gd name="connsiteY1" fmla="*/ 31750 h 1221007"/>
                <a:gd name="connsiteX2" fmla="*/ 660400 w 723900"/>
                <a:gd name="connsiteY2" fmla="*/ 69850 h 1221007"/>
                <a:gd name="connsiteX3" fmla="*/ 641350 w 723900"/>
                <a:gd name="connsiteY3" fmla="*/ 107950 h 1221007"/>
                <a:gd name="connsiteX4" fmla="*/ 635000 w 723900"/>
                <a:gd name="connsiteY4" fmla="*/ 127000 h 1221007"/>
                <a:gd name="connsiteX5" fmla="*/ 596900 w 723900"/>
                <a:gd name="connsiteY5" fmla="*/ 184150 h 1221007"/>
                <a:gd name="connsiteX6" fmla="*/ 584200 w 723900"/>
                <a:gd name="connsiteY6" fmla="*/ 203200 h 1221007"/>
                <a:gd name="connsiteX7" fmla="*/ 571500 w 723900"/>
                <a:gd name="connsiteY7" fmla="*/ 241300 h 1221007"/>
                <a:gd name="connsiteX8" fmla="*/ 565150 w 723900"/>
                <a:gd name="connsiteY8" fmla="*/ 260350 h 1221007"/>
                <a:gd name="connsiteX9" fmla="*/ 552450 w 723900"/>
                <a:gd name="connsiteY9" fmla="*/ 311150 h 1221007"/>
                <a:gd name="connsiteX10" fmla="*/ 546100 w 723900"/>
                <a:gd name="connsiteY10" fmla="*/ 342900 h 1221007"/>
                <a:gd name="connsiteX11" fmla="*/ 539750 w 723900"/>
                <a:gd name="connsiteY11" fmla="*/ 361950 h 1221007"/>
                <a:gd name="connsiteX12" fmla="*/ 527050 w 723900"/>
                <a:gd name="connsiteY12" fmla="*/ 425450 h 1221007"/>
                <a:gd name="connsiteX13" fmla="*/ 520700 w 723900"/>
                <a:gd name="connsiteY13" fmla="*/ 457200 h 1221007"/>
                <a:gd name="connsiteX14" fmla="*/ 508000 w 723900"/>
                <a:gd name="connsiteY14" fmla="*/ 488950 h 1221007"/>
                <a:gd name="connsiteX15" fmla="*/ 501650 w 723900"/>
                <a:gd name="connsiteY15" fmla="*/ 508000 h 1221007"/>
                <a:gd name="connsiteX16" fmla="*/ 495300 w 723900"/>
                <a:gd name="connsiteY16" fmla="*/ 533400 h 1221007"/>
                <a:gd name="connsiteX17" fmla="*/ 476250 w 723900"/>
                <a:gd name="connsiteY17" fmla="*/ 546100 h 1221007"/>
                <a:gd name="connsiteX18" fmla="*/ 457200 w 723900"/>
                <a:gd name="connsiteY18" fmla="*/ 584200 h 1221007"/>
                <a:gd name="connsiteX19" fmla="*/ 444500 w 723900"/>
                <a:gd name="connsiteY19" fmla="*/ 622300 h 1221007"/>
                <a:gd name="connsiteX20" fmla="*/ 438150 w 723900"/>
                <a:gd name="connsiteY20" fmla="*/ 641350 h 1221007"/>
                <a:gd name="connsiteX21" fmla="*/ 425450 w 723900"/>
                <a:gd name="connsiteY21" fmla="*/ 666750 h 1221007"/>
                <a:gd name="connsiteX22" fmla="*/ 412750 w 723900"/>
                <a:gd name="connsiteY22" fmla="*/ 685800 h 1221007"/>
                <a:gd name="connsiteX23" fmla="*/ 393700 w 723900"/>
                <a:gd name="connsiteY23" fmla="*/ 692150 h 1221007"/>
                <a:gd name="connsiteX24" fmla="*/ 368300 w 723900"/>
                <a:gd name="connsiteY24" fmla="*/ 704850 h 1221007"/>
                <a:gd name="connsiteX25" fmla="*/ 323850 w 723900"/>
                <a:gd name="connsiteY25" fmla="*/ 723900 h 1221007"/>
                <a:gd name="connsiteX26" fmla="*/ 292100 w 723900"/>
                <a:gd name="connsiteY26" fmla="*/ 749300 h 1221007"/>
                <a:gd name="connsiteX27" fmla="*/ 273050 w 723900"/>
                <a:gd name="connsiteY27" fmla="*/ 768350 h 1221007"/>
                <a:gd name="connsiteX28" fmla="*/ 234950 w 723900"/>
                <a:gd name="connsiteY28" fmla="*/ 793750 h 1221007"/>
                <a:gd name="connsiteX29" fmla="*/ 209550 w 723900"/>
                <a:gd name="connsiteY29" fmla="*/ 825500 h 1221007"/>
                <a:gd name="connsiteX30" fmla="*/ 203200 w 723900"/>
                <a:gd name="connsiteY30" fmla="*/ 844550 h 1221007"/>
                <a:gd name="connsiteX31" fmla="*/ 190500 w 723900"/>
                <a:gd name="connsiteY31" fmla="*/ 958850 h 1221007"/>
                <a:gd name="connsiteX32" fmla="*/ 184150 w 723900"/>
                <a:gd name="connsiteY32" fmla="*/ 984250 h 1221007"/>
                <a:gd name="connsiteX33" fmla="*/ 158750 w 723900"/>
                <a:gd name="connsiteY33" fmla="*/ 1022350 h 1221007"/>
                <a:gd name="connsiteX34" fmla="*/ 127000 w 723900"/>
                <a:gd name="connsiteY34" fmla="*/ 1047750 h 1221007"/>
                <a:gd name="connsiteX35" fmla="*/ 120650 w 723900"/>
                <a:gd name="connsiteY35" fmla="*/ 1066800 h 1221007"/>
                <a:gd name="connsiteX36" fmla="*/ 101600 w 723900"/>
                <a:gd name="connsiteY36" fmla="*/ 1079500 h 1221007"/>
                <a:gd name="connsiteX37" fmla="*/ 63500 w 723900"/>
                <a:gd name="connsiteY37" fmla="*/ 1111250 h 1221007"/>
                <a:gd name="connsiteX38" fmla="*/ 50800 w 723900"/>
                <a:gd name="connsiteY38" fmla="*/ 1130300 h 1221007"/>
                <a:gd name="connsiteX39" fmla="*/ 31750 w 723900"/>
                <a:gd name="connsiteY39" fmla="*/ 1136650 h 1221007"/>
                <a:gd name="connsiteX40" fmla="*/ 6350 w 723900"/>
                <a:gd name="connsiteY40" fmla="*/ 1162050 h 1221007"/>
                <a:gd name="connsiteX41" fmla="*/ 0 w 723900"/>
                <a:gd name="connsiteY41" fmla="*/ 1181100 h 1221007"/>
                <a:gd name="connsiteX42" fmla="*/ 120650 w 723900"/>
                <a:gd name="connsiteY42" fmla="*/ 1200150 h 1221007"/>
                <a:gd name="connsiteX43" fmla="*/ 139700 w 723900"/>
                <a:gd name="connsiteY43" fmla="*/ 1193800 h 1221007"/>
                <a:gd name="connsiteX44" fmla="*/ 158750 w 723900"/>
                <a:gd name="connsiteY44" fmla="*/ 1155700 h 1221007"/>
                <a:gd name="connsiteX45" fmla="*/ 171450 w 723900"/>
                <a:gd name="connsiteY45" fmla="*/ 1136650 h 1221007"/>
                <a:gd name="connsiteX46" fmla="*/ 190500 w 723900"/>
                <a:gd name="connsiteY46" fmla="*/ 1054100 h 1221007"/>
                <a:gd name="connsiteX47" fmla="*/ 196850 w 723900"/>
                <a:gd name="connsiteY47" fmla="*/ 1035050 h 1221007"/>
                <a:gd name="connsiteX48" fmla="*/ 203200 w 723900"/>
                <a:gd name="connsiteY48" fmla="*/ 1016000 h 1221007"/>
                <a:gd name="connsiteX49" fmla="*/ 247650 w 723900"/>
                <a:gd name="connsiteY49" fmla="*/ 958850 h 1221007"/>
                <a:gd name="connsiteX50" fmla="*/ 254000 w 723900"/>
                <a:gd name="connsiteY50" fmla="*/ 939800 h 1221007"/>
                <a:gd name="connsiteX51" fmla="*/ 285750 w 723900"/>
                <a:gd name="connsiteY51" fmla="*/ 901700 h 1221007"/>
                <a:gd name="connsiteX52" fmla="*/ 311150 w 723900"/>
                <a:gd name="connsiteY52" fmla="*/ 857250 h 1221007"/>
                <a:gd name="connsiteX53" fmla="*/ 317500 w 723900"/>
                <a:gd name="connsiteY53" fmla="*/ 838200 h 1221007"/>
                <a:gd name="connsiteX54" fmla="*/ 336550 w 723900"/>
                <a:gd name="connsiteY54" fmla="*/ 831850 h 1221007"/>
                <a:gd name="connsiteX55" fmla="*/ 368300 w 723900"/>
                <a:gd name="connsiteY55" fmla="*/ 774700 h 1221007"/>
                <a:gd name="connsiteX56" fmla="*/ 381000 w 723900"/>
                <a:gd name="connsiteY56" fmla="*/ 755650 h 1221007"/>
                <a:gd name="connsiteX57" fmla="*/ 400050 w 723900"/>
                <a:gd name="connsiteY57" fmla="*/ 742950 h 1221007"/>
                <a:gd name="connsiteX58" fmla="*/ 431800 w 723900"/>
                <a:gd name="connsiteY58" fmla="*/ 717550 h 1221007"/>
                <a:gd name="connsiteX59" fmla="*/ 450850 w 723900"/>
                <a:gd name="connsiteY59" fmla="*/ 698500 h 1221007"/>
                <a:gd name="connsiteX60" fmla="*/ 463550 w 723900"/>
                <a:gd name="connsiteY60" fmla="*/ 679450 h 1221007"/>
                <a:gd name="connsiteX61" fmla="*/ 482600 w 723900"/>
                <a:gd name="connsiteY61" fmla="*/ 673100 h 1221007"/>
                <a:gd name="connsiteX62" fmla="*/ 508000 w 723900"/>
                <a:gd name="connsiteY62" fmla="*/ 641350 h 1221007"/>
                <a:gd name="connsiteX63" fmla="*/ 514350 w 723900"/>
                <a:gd name="connsiteY63" fmla="*/ 622300 h 1221007"/>
                <a:gd name="connsiteX64" fmla="*/ 527050 w 723900"/>
                <a:gd name="connsiteY64" fmla="*/ 482600 h 1221007"/>
                <a:gd name="connsiteX65" fmla="*/ 539750 w 723900"/>
                <a:gd name="connsiteY65" fmla="*/ 438150 h 1221007"/>
                <a:gd name="connsiteX66" fmla="*/ 565150 w 723900"/>
                <a:gd name="connsiteY66" fmla="*/ 355600 h 1221007"/>
                <a:gd name="connsiteX67" fmla="*/ 577850 w 723900"/>
                <a:gd name="connsiteY67" fmla="*/ 311150 h 1221007"/>
                <a:gd name="connsiteX68" fmla="*/ 584200 w 723900"/>
                <a:gd name="connsiteY68" fmla="*/ 292100 h 1221007"/>
                <a:gd name="connsiteX69" fmla="*/ 603250 w 723900"/>
                <a:gd name="connsiteY69" fmla="*/ 285750 h 1221007"/>
                <a:gd name="connsiteX70" fmla="*/ 615950 w 723900"/>
                <a:gd name="connsiteY70" fmla="*/ 247650 h 1221007"/>
                <a:gd name="connsiteX71" fmla="*/ 635000 w 723900"/>
                <a:gd name="connsiteY71" fmla="*/ 209550 h 1221007"/>
                <a:gd name="connsiteX72" fmla="*/ 654050 w 723900"/>
                <a:gd name="connsiteY72" fmla="*/ 196850 h 1221007"/>
                <a:gd name="connsiteX73" fmla="*/ 666750 w 723900"/>
                <a:gd name="connsiteY73" fmla="*/ 158750 h 1221007"/>
                <a:gd name="connsiteX74" fmla="*/ 673100 w 723900"/>
                <a:gd name="connsiteY74" fmla="*/ 139700 h 1221007"/>
                <a:gd name="connsiteX75" fmla="*/ 685800 w 723900"/>
                <a:gd name="connsiteY75" fmla="*/ 120650 h 1221007"/>
                <a:gd name="connsiteX76" fmla="*/ 723900 w 723900"/>
                <a:gd name="connsiteY76" fmla="*/ 12700 h 1221007"/>
                <a:gd name="connsiteX77" fmla="*/ 704850 w 723900"/>
                <a:gd name="connsiteY77" fmla="*/ 0 h 1221007"/>
                <a:gd name="connsiteX0" fmla="*/ 704850 w 723900"/>
                <a:gd name="connsiteY0" fmla="*/ 0 h 1221007"/>
                <a:gd name="connsiteX1" fmla="*/ 660400 w 723900"/>
                <a:gd name="connsiteY1" fmla="*/ 69850 h 1221007"/>
                <a:gd name="connsiteX2" fmla="*/ 641350 w 723900"/>
                <a:gd name="connsiteY2" fmla="*/ 107950 h 1221007"/>
                <a:gd name="connsiteX3" fmla="*/ 635000 w 723900"/>
                <a:gd name="connsiteY3" fmla="*/ 127000 h 1221007"/>
                <a:gd name="connsiteX4" fmla="*/ 596900 w 723900"/>
                <a:gd name="connsiteY4" fmla="*/ 184150 h 1221007"/>
                <a:gd name="connsiteX5" fmla="*/ 584200 w 723900"/>
                <a:gd name="connsiteY5" fmla="*/ 203200 h 1221007"/>
                <a:gd name="connsiteX6" fmla="*/ 571500 w 723900"/>
                <a:gd name="connsiteY6" fmla="*/ 241300 h 1221007"/>
                <a:gd name="connsiteX7" fmla="*/ 565150 w 723900"/>
                <a:gd name="connsiteY7" fmla="*/ 260350 h 1221007"/>
                <a:gd name="connsiteX8" fmla="*/ 552450 w 723900"/>
                <a:gd name="connsiteY8" fmla="*/ 311150 h 1221007"/>
                <a:gd name="connsiteX9" fmla="*/ 546100 w 723900"/>
                <a:gd name="connsiteY9" fmla="*/ 342900 h 1221007"/>
                <a:gd name="connsiteX10" fmla="*/ 539750 w 723900"/>
                <a:gd name="connsiteY10" fmla="*/ 361950 h 1221007"/>
                <a:gd name="connsiteX11" fmla="*/ 527050 w 723900"/>
                <a:gd name="connsiteY11" fmla="*/ 425450 h 1221007"/>
                <a:gd name="connsiteX12" fmla="*/ 520700 w 723900"/>
                <a:gd name="connsiteY12" fmla="*/ 457200 h 1221007"/>
                <a:gd name="connsiteX13" fmla="*/ 508000 w 723900"/>
                <a:gd name="connsiteY13" fmla="*/ 488950 h 1221007"/>
                <a:gd name="connsiteX14" fmla="*/ 501650 w 723900"/>
                <a:gd name="connsiteY14" fmla="*/ 508000 h 1221007"/>
                <a:gd name="connsiteX15" fmla="*/ 495300 w 723900"/>
                <a:gd name="connsiteY15" fmla="*/ 533400 h 1221007"/>
                <a:gd name="connsiteX16" fmla="*/ 476250 w 723900"/>
                <a:gd name="connsiteY16" fmla="*/ 546100 h 1221007"/>
                <a:gd name="connsiteX17" fmla="*/ 457200 w 723900"/>
                <a:gd name="connsiteY17" fmla="*/ 584200 h 1221007"/>
                <a:gd name="connsiteX18" fmla="*/ 444500 w 723900"/>
                <a:gd name="connsiteY18" fmla="*/ 622300 h 1221007"/>
                <a:gd name="connsiteX19" fmla="*/ 438150 w 723900"/>
                <a:gd name="connsiteY19" fmla="*/ 641350 h 1221007"/>
                <a:gd name="connsiteX20" fmla="*/ 425450 w 723900"/>
                <a:gd name="connsiteY20" fmla="*/ 666750 h 1221007"/>
                <a:gd name="connsiteX21" fmla="*/ 412750 w 723900"/>
                <a:gd name="connsiteY21" fmla="*/ 685800 h 1221007"/>
                <a:gd name="connsiteX22" fmla="*/ 393700 w 723900"/>
                <a:gd name="connsiteY22" fmla="*/ 692150 h 1221007"/>
                <a:gd name="connsiteX23" fmla="*/ 368300 w 723900"/>
                <a:gd name="connsiteY23" fmla="*/ 704850 h 1221007"/>
                <a:gd name="connsiteX24" fmla="*/ 323850 w 723900"/>
                <a:gd name="connsiteY24" fmla="*/ 723900 h 1221007"/>
                <a:gd name="connsiteX25" fmla="*/ 292100 w 723900"/>
                <a:gd name="connsiteY25" fmla="*/ 749300 h 1221007"/>
                <a:gd name="connsiteX26" fmla="*/ 273050 w 723900"/>
                <a:gd name="connsiteY26" fmla="*/ 768350 h 1221007"/>
                <a:gd name="connsiteX27" fmla="*/ 234950 w 723900"/>
                <a:gd name="connsiteY27" fmla="*/ 793750 h 1221007"/>
                <a:gd name="connsiteX28" fmla="*/ 209550 w 723900"/>
                <a:gd name="connsiteY28" fmla="*/ 825500 h 1221007"/>
                <a:gd name="connsiteX29" fmla="*/ 203200 w 723900"/>
                <a:gd name="connsiteY29" fmla="*/ 844550 h 1221007"/>
                <a:gd name="connsiteX30" fmla="*/ 190500 w 723900"/>
                <a:gd name="connsiteY30" fmla="*/ 958850 h 1221007"/>
                <a:gd name="connsiteX31" fmla="*/ 184150 w 723900"/>
                <a:gd name="connsiteY31" fmla="*/ 984250 h 1221007"/>
                <a:gd name="connsiteX32" fmla="*/ 158750 w 723900"/>
                <a:gd name="connsiteY32" fmla="*/ 1022350 h 1221007"/>
                <a:gd name="connsiteX33" fmla="*/ 127000 w 723900"/>
                <a:gd name="connsiteY33" fmla="*/ 1047750 h 1221007"/>
                <a:gd name="connsiteX34" fmla="*/ 120650 w 723900"/>
                <a:gd name="connsiteY34" fmla="*/ 1066800 h 1221007"/>
                <a:gd name="connsiteX35" fmla="*/ 101600 w 723900"/>
                <a:gd name="connsiteY35" fmla="*/ 1079500 h 1221007"/>
                <a:gd name="connsiteX36" fmla="*/ 63500 w 723900"/>
                <a:gd name="connsiteY36" fmla="*/ 1111250 h 1221007"/>
                <a:gd name="connsiteX37" fmla="*/ 50800 w 723900"/>
                <a:gd name="connsiteY37" fmla="*/ 1130300 h 1221007"/>
                <a:gd name="connsiteX38" fmla="*/ 31750 w 723900"/>
                <a:gd name="connsiteY38" fmla="*/ 1136650 h 1221007"/>
                <a:gd name="connsiteX39" fmla="*/ 6350 w 723900"/>
                <a:gd name="connsiteY39" fmla="*/ 1162050 h 1221007"/>
                <a:gd name="connsiteX40" fmla="*/ 0 w 723900"/>
                <a:gd name="connsiteY40" fmla="*/ 1181100 h 1221007"/>
                <a:gd name="connsiteX41" fmla="*/ 120650 w 723900"/>
                <a:gd name="connsiteY41" fmla="*/ 1200150 h 1221007"/>
                <a:gd name="connsiteX42" fmla="*/ 139700 w 723900"/>
                <a:gd name="connsiteY42" fmla="*/ 1193800 h 1221007"/>
                <a:gd name="connsiteX43" fmla="*/ 158750 w 723900"/>
                <a:gd name="connsiteY43" fmla="*/ 1155700 h 1221007"/>
                <a:gd name="connsiteX44" fmla="*/ 171450 w 723900"/>
                <a:gd name="connsiteY44" fmla="*/ 1136650 h 1221007"/>
                <a:gd name="connsiteX45" fmla="*/ 190500 w 723900"/>
                <a:gd name="connsiteY45" fmla="*/ 1054100 h 1221007"/>
                <a:gd name="connsiteX46" fmla="*/ 196850 w 723900"/>
                <a:gd name="connsiteY46" fmla="*/ 1035050 h 1221007"/>
                <a:gd name="connsiteX47" fmla="*/ 203200 w 723900"/>
                <a:gd name="connsiteY47" fmla="*/ 1016000 h 1221007"/>
                <a:gd name="connsiteX48" fmla="*/ 247650 w 723900"/>
                <a:gd name="connsiteY48" fmla="*/ 958850 h 1221007"/>
                <a:gd name="connsiteX49" fmla="*/ 254000 w 723900"/>
                <a:gd name="connsiteY49" fmla="*/ 939800 h 1221007"/>
                <a:gd name="connsiteX50" fmla="*/ 285750 w 723900"/>
                <a:gd name="connsiteY50" fmla="*/ 901700 h 1221007"/>
                <a:gd name="connsiteX51" fmla="*/ 311150 w 723900"/>
                <a:gd name="connsiteY51" fmla="*/ 857250 h 1221007"/>
                <a:gd name="connsiteX52" fmla="*/ 317500 w 723900"/>
                <a:gd name="connsiteY52" fmla="*/ 838200 h 1221007"/>
                <a:gd name="connsiteX53" fmla="*/ 336550 w 723900"/>
                <a:gd name="connsiteY53" fmla="*/ 831850 h 1221007"/>
                <a:gd name="connsiteX54" fmla="*/ 368300 w 723900"/>
                <a:gd name="connsiteY54" fmla="*/ 774700 h 1221007"/>
                <a:gd name="connsiteX55" fmla="*/ 381000 w 723900"/>
                <a:gd name="connsiteY55" fmla="*/ 755650 h 1221007"/>
                <a:gd name="connsiteX56" fmla="*/ 400050 w 723900"/>
                <a:gd name="connsiteY56" fmla="*/ 742950 h 1221007"/>
                <a:gd name="connsiteX57" fmla="*/ 431800 w 723900"/>
                <a:gd name="connsiteY57" fmla="*/ 717550 h 1221007"/>
                <a:gd name="connsiteX58" fmla="*/ 450850 w 723900"/>
                <a:gd name="connsiteY58" fmla="*/ 698500 h 1221007"/>
                <a:gd name="connsiteX59" fmla="*/ 463550 w 723900"/>
                <a:gd name="connsiteY59" fmla="*/ 679450 h 1221007"/>
                <a:gd name="connsiteX60" fmla="*/ 482600 w 723900"/>
                <a:gd name="connsiteY60" fmla="*/ 673100 h 1221007"/>
                <a:gd name="connsiteX61" fmla="*/ 508000 w 723900"/>
                <a:gd name="connsiteY61" fmla="*/ 641350 h 1221007"/>
                <a:gd name="connsiteX62" fmla="*/ 514350 w 723900"/>
                <a:gd name="connsiteY62" fmla="*/ 622300 h 1221007"/>
                <a:gd name="connsiteX63" fmla="*/ 527050 w 723900"/>
                <a:gd name="connsiteY63" fmla="*/ 482600 h 1221007"/>
                <a:gd name="connsiteX64" fmla="*/ 539750 w 723900"/>
                <a:gd name="connsiteY64" fmla="*/ 438150 h 1221007"/>
                <a:gd name="connsiteX65" fmla="*/ 565150 w 723900"/>
                <a:gd name="connsiteY65" fmla="*/ 355600 h 1221007"/>
                <a:gd name="connsiteX66" fmla="*/ 577850 w 723900"/>
                <a:gd name="connsiteY66" fmla="*/ 311150 h 1221007"/>
                <a:gd name="connsiteX67" fmla="*/ 584200 w 723900"/>
                <a:gd name="connsiteY67" fmla="*/ 292100 h 1221007"/>
                <a:gd name="connsiteX68" fmla="*/ 603250 w 723900"/>
                <a:gd name="connsiteY68" fmla="*/ 285750 h 1221007"/>
                <a:gd name="connsiteX69" fmla="*/ 615950 w 723900"/>
                <a:gd name="connsiteY69" fmla="*/ 247650 h 1221007"/>
                <a:gd name="connsiteX70" fmla="*/ 635000 w 723900"/>
                <a:gd name="connsiteY70" fmla="*/ 209550 h 1221007"/>
                <a:gd name="connsiteX71" fmla="*/ 654050 w 723900"/>
                <a:gd name="connsiteY71" fmla="*/ 196850 h 1221007"/>
                <a:gd name="connsiteX72" fmla="*/ 666750 w 723900"/>
                <a:gd name="connsiteY72" fmla="*/ 158750 h 1221007"/>
                <a:gd name="connsiteX73" fmla="*/ 673100 w 723900"/>
                <a:gd name="connsiteY73" fmla="*/ 139700 h 1221007"/>
                <a:gd name="connsiteX74" fmla="*/ 685800 w 723900"/>
                <a:gd name="connsiteY74" fmla="*/ 120650 h 1221007"/>
                <a:gd name="connsiteX75" fmla="*/ 723900 w 723900"/>
                <a:gd name="connsiteY75" fmla="*/ 12700 h 1221007"/>
                <a:gd name="connsiteX76" fmla="*/ 704850 w 723900"/>
                <a:gd name="connsiteY76" fmla="*/ 0 h 1221007"/>
                <a:gd name="connsiteX0" fmla="*/ 704850 w 723900"/>
                <a:gd name="connsiteY0" fmla="*/ 0 h 1221007"/>
                <a:gd name="connsiteX1" fmla="*/ 660400 w 723900"/>
                <a:gd name="connsiteY1" fmla="*/ 69850 h 1221007"/>
                <a:gd name="connsiteX2" fmla="*/ 635000 w 723900"/>
                <a:gd name="connsiteY2" fmla="*/ 127000 h 1221007"/>
                <a:gd name="connsiteX3" fmla="*/ 596900 w 723900"/>
                <a:gd name="connsiteY3" fmla="*/ 184150 h 1221007"/>
                <a:gd name="connsiteX4" fmla="*/ 584200 w 723900"/>
                <a:gd name="connsiteY4" fmla="*/ 203200 h 1221007"/>
                <a:gd name="connsiteX5" fmla="*/ 571500 w 723900"/>
                <a:gd name="connsiteY5" fmla="*/ 241300 h 1221007"/>
                <a:gd name="connsiteX6" fmla="*/ 565150 w 723900"/>
                <a:gd name="connsiteY6" fmla="*/ 260350 h 1221007"/>
                <a:gd name="connsiteX7" fmla="*/ 552450 w 723900"/>
                <a:gd name="connsiteY7" fmla="*/ 311150 h 1221007"/>
                <a:gd name="connsiteX8" fmla="*/ 546100 w 723900"/>
                <a:gd name="connsiteY8" fmla="*/ 342900 h 1221007"/>
                <a:gd name="connsiteX9" fmla="*/ 539750 w 723900"/>
                <a:gd name="connsiteY9" fmla="*/ 361950 h 1221007"/>
                <a:gd name="connsiteX10" fmla="*/ 527050 w 723900"/>
                <a:gd name="connsiteY10" fmla="*/ 425450 h 1221007"/>
                <a:gd name="connsiteX11" fmla="*/ 520700 w 723900"/>
                <a:gd name="connsiteY11" fmla="*/ 457200 h 1221007"/>
                <a:gd name="connsiteX12" fmla="*/ 508000 w 723900"/>
                <a:gd name="connsiteY12" fmla="*/ 488950 h 1221007"/>
                <a:gd name="connsiteX13" fmla="*/ 501650 w 723900"/>
                <a:gd name="connsiteY13" fmla="*/ 508000 h 1221007"/>
                <a:gd name="connsiteX14" fmla="*/ 495300 w 723900"/>
                <a:gd name="connsiteY14" fmla="*/ 533400 h 1221007"/>
                <a:gd name="connsiteX15" fmla="*/ 476250 w 723900"/>
                <a:gd name="connsiteY15" fmla="*/ 546100 h 1221007"/>
                <a:gd name="connsiteX16" fmla="*/ 457200 w 723900"/>
                <a:gd name="connsiteY16" fmla="*/ 584200 h 1221007"/>
                <a:gd name="connsiteX17" fmla="*/ 444500 w 723900"/>
                <a:gd name="connsiteY17" fmla="*/ 622300 h 1221007"/>
                <a:gd name="connsiteX18" fmla="*/ 438150 w 723900"/>
                <a:gd name="connsiteY18" fmla="*/ 641350 h 1221007"/>
                <a:gd name="connsiteX19" fmla="*/ 425450 w 723900"/>
                <a:gd name="connsiteY19" fmla="*/ 666750 h 1221007"/>
                <a:gd name="connsiteX20" fmla="*/ 412750 w 723900"/>
                <a:gd name="connsiteY20" fmla="*/ 685800 h 1221007"/>
                <a:gd name="connsiteX21" fmla="*/ 393700 w 723900"/>
                <a:gd name="connsiteY21" fmla="*/ 692150 h 1221007"/>
                <a:gd name="connsiteX22" fmla="*/ 368300 w 723900"/>
                <a:gd name="connsiteY22" fmla="*/ 704850 h 1221007"/>
                <a:gd name="connsiteX23" fmla="*/ 323850 w 723900"/>
                <a:gd name="connsiteY23" fmla="*/ 723900 h 1221007"/>
                <a:gd name="connsiteX24" fmla="*/ 292100 w 723900"/>
                <a:gd name="connsiteY24" fmla="*/ 749300 h 1221007"/>
                <a:gd name="connsiteX25" fmla="*/ 273050 w 723900"/>
                <a:gd name="connsiteY25" fmla="*/ 768350 h 1221007"/>
                <a:gd name="connsiteX26" fmla="*/ 234950 w 723900"/>
                <a:gd name="connsiteY26" fmla="*/ 793750 h 1221007"/>
                <a:gd name="connsiteX27" fmla="*/ 209550 w 723900"/>
                <a:gd name="connsiteY27" fmla="*/ 825500 h 1221007"/>
                <a:gd name="connsiteX28" fmla="*/ 203200 w 723900"/>
                <a:gd name="connsiteY28" fmla="*/ 844550 h 1221007"/>
                <a:gd name="connsiteX29" fmla="*/ 190500 w 723900"/>
                <a:gd name="connsiteY29" fmla="*/ 958850 h 1221007"/>
                <a:gd name="connsiteX30" fmla="*/ 184150 w 723900"/>
                <a:gd name="connsiteY30" fmla="*/ 984250 h 1221007"/>
                <a:gd name="connsiteX31" fmla="*/ 158750 w 723900"/>
                <a:gd name="connsiteY31" fmla="*/ 1022350 h 1221007"/>
                <a:gd name="connsiteX32" fmla="*/ 127000 w 723900"/>
                <a:gd name="connsiteY32" fmla="*/ 1047750 h 1221007"/>
                <a:gd name="connsiteX33" fmla="*/ 120650 w 723900"/>
                <a:gd name="connsiteY33" fmla="*/ 1066800 h 1221007"/>
                <a:gd name="connsiteX34" fmla="*/ 101600 w 723900"/>
                <a:gd name="connsiteY34" fmla="*/ 1079500 h 1221007"/>
                <a:gd name="connsiteX35" fmla="*/ 63500 w 723900"/>
                <a:gd name="connsiteY35" fmla="*/ 1111250 h 1221007"/>
                <a:gd name="connsiteX36" fmla="*/ 50800 w 723900"/>
                <a:gd name="connsiteY36" fmla="*/ 1130300 h 1221007"/>
                <a:gd name="connsiteX37" fmla="*/ 31750 w 723900"/>
                <a:gd name="connsiteY37" fmla="*/ 1136650 h 1221007"/>
                <a:gd name="connsiteX38" fmla="*/ 6350 w 723900"/>
                <a:gd name="connsiteY38" fmla="*/ 1162050 h 1221007"/>
                <a:gd name="connsiteX39" fmla="*/ 0 w 723900"/>
                <a:gd name="connsiteY39" fmla="*/ 1181100 h 1221007"/>
                <a:gd name="connsiteX40" fmla="*/ 120650 w 723900"/>
                <a:gd name="connsiteY40" fmla="*/ 1200150 h 1221007"/>
                <a:gd name="connsiteX41" fmla="*/ 139700 w 723900"/>
                <a:gd name="connsiteY41" fmla="*/ 1193800 h 1221007"/>
                <a:gd name="connsiteX42" fmla="*/ 158750 w 723900"/>
                <a:gd name="connsiteY42" fmla="*/ 1155700 h 1221007"/>
                <a:gd name="connsiteX43" fmla="*/ 171450 w 723900"/>
                <a:gd name="connsiteY43" fmla="*/ 1136650 h 1221007"/>
                <a:gd name="connsiteX44" fmla="*/ 190500 w 723900"/>
                <a:gd name="connsiteY44" fmla="*/ 1054100 h 1221007"/>
                <a:gd name="connsiteX45" fmla="*/ 196850 w 723900"/>
                <a:gd name="connsiteY45" fmla="*/ 1035050 h 1221007"/>
                <a:gd name="connsiteX46" fmla="*/ 203200 w 723900"/>
                <a:gd name="connsiteY46" fmla="*/ 1016000 h 1221007"/>
                <a:gd name="connsiteX47" fmla="*/ 247650 w 723900"/>
                <a:gd name="connsiteY47" fmla="*/ 958850 h 1221007"/>
                <a:gd name="connsiteX48" fmla="*/ 254000 w 723900"/>
                <a:gd name="connsiteY48" fmla="*/ 939800 h 1221007"/>
                <a:gd name="connsiteX49" fmla="*/ 285750 w 723900"/>
                <a:gd name="connsiteY49" fmla="*/ 901700 h 1221007"/>
                <a:gd name="connsiteX50" fmla="*/ 311150 w 723900"/>
                <a:gd name="connsiteY50" fmla="*/ 857250 h 1221007"/>
                <a:gd name="connsiteX51" fmla="*/ 317500 w 723900"/>
                <a:gd name="connsiteY51" fmla="*/ 838200 h 1221007"/>
                <a:gd name="connsiteX52" fmla="*/ 336550 w 723900"/>
                <a:gd name="connsiteY52" fmla="*/ 831850 h 1221007"/>
                <a:gd name="connsiteX53" fmla="*/ 368300 w 723900"/>
                <a:gd name="connsiteY53" fmla="*/ 774700 h 1221007"/>
                <a:gd name="connsiteX54" fmla="*/ 381000 w 723900"/>
                <a:gd name="connsiteY54" fmla="*/ 755650 h 1221007"/>
                <a:gd name="connsiteX55" fmla="*/ 400050 w 723900"/>
                <a:gd name="connsiteY55" fmla="*/ 742950 h 1221007"/>
                <a:gd name="connsiteX56" fmla="*/ 431800 w 723900"/>
                <a:gd name="connsiteY56" fmla="*/ 717550 h 1221007"/>
                <a:gd name="connsiteX57" fmla="*/ 450850 w 723900"/>
                <a:gd name="connsiteY57" fmla="*/ 698500 h 1221007"/>
                <a:gd name="connsiteX58" fmla="*/ 463550 w 723900"/>
                <a:gd name="connsiteY58" fmla="*/ 679450 h 1221007"/>
                <a:gd name="connsiteX59" fmla="*/ 482600 w 723900"/>
                <a:gd name="connsiteY59" fmla="*/ 673100 h 1221007"/>
                <a:gd name="connsiteX60" fmla="*/ 508000 w 723900"/>
                <a:gd name="connsiteY60" fmla="*/ 641350 h 1221007"/>
                <a:gd name="connsiteX61" fmla="*/ 514350 w 723900"/>
                <a:gd name="connsiteY61" fmla="*/ 622300 h 1221007"/>
                <a:gd name="connsiteX62" fmla="*/ 527050 w 723900"/>
                <a:gd name="connsiteY62" fmla="*/ 482600 h 1221007"/>
                <a:gd name="connsiteX63" fmla="*/ 539750 w 723900"/>
                <a:gd name="connsiteY63" fmla="*/ 438150 h 1221007"/>
                <a:gd name="connsiteX64" fmla="*/ 565150 w 723900"/>
                <a:gd name="connsiteY64" fmla="*/ 355600 h 1221007"/>
                <a:gd name="connsiteX65" fmla="*/ 577850 w 723900"/>
                <a:gd name="connsiteY65" fmla="*/ 311150 h 1221007"/>
                <a:gd name="connsiteX66" fmla="*/ 584200 w 723900"/>
                <a:gd name="connsiteY66" fmla="*/ 292100 h 1221007"/>
                <a:gd name="connsiteX67" fmla="*/ 603250 w 723900"/>
                <a:gd name="connsiteY67" fmla="*/ 285750 h 1221007"/>
                <a:gd name="connsiteX68" fmla="*/ 615950 w 723900"/>
                <a:gd name="connsiteY68" fmla="*/ 247650 h 1221007"/>
                <a:gd name="connsiteX69" fmla="*/ 635000 w 723900"/>
                <a:gd name="connsiteY69" fmla="*/ 209550 h 1221007"/>
                <a:gd name="connsiteX70" fmla="*/ 654050 w 723900"/>
                <a:gd name="connsiteY70" fmla="*/ 196850 h 1221007"/>
                <a:gd name="connsiteX71" fmla="*/ 666750 w 723900"/>
                <a:gd name="connsiteY71" fmla="*/ 158750 h 1221007"/>
                <a:gd name="connsiteX72" fmla="*/ 673100 w 723900"/>
                <a:gd name="connsiteY72" fmla="*/ 139700 h 1221007"/>
                <a:gd name="connsiteX73" fmla="*/ 685800 w 723900"/>
                <a:gd name="connsiteY73" fmla="*/ 120650 h 1221007"/>
                <a:gd name="connsiteX74" fmla="*/ 723900 w 723900"/>
                <a:gd name="connsiteY74" fmla="*/ 12700 h 1221007"/>
                <a:gd name="connsiteX75" fmla="*/ 704850 w 723900"/>
                <a:gd name="connsiteY75"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96900 w 723900"/>
                <a:gd name="connsiteY3" fmla="*/ 184150 h 1221007"/>
                <a:gd name="connsiteX4" fmla="*/ 584200 w 723900"/>
                <a:gd name="connsiteY4" fmla="*/ 203200 h 1221007"/>
                <a:gd name="connsiteX5" fmla="*/ 571500 w 723900"/>
                <a:gd name="connsiteY5" fmla="*/ 241300 h 1221007"/>
                <a:gd name="connsiteX6" fmla="*/ 565150 w 723900"/>
                <a:gd name="connsiteY6" fmla="*/ 260350 h 1221007"/>
                <a:gd name="connsiteX7" fmla="*/ 552450 w 723900"/>
                <a:gd name="connsiteY7" fmla="*/ 311150 h 1221007"/>
                <a:gd name="connsiteX8" fmla="*/ 546100 w 723900"/>
                <a:gd name="connsiteY8" fmla="*/ 342900 h 1221007"/>
                <a:gd name="connsiteX9" fmla="*/ 539750 w 723900"/>
                <a:gd name="connsiteY9" fmla="*/ 361950 h 1221007"/>
                <a:gd name="connsiteX10" fmla="*/ 527050 w 723900"/>
                <a:gd name="connsiteY10" fmla="*/ 425450 h 1221007"/>
                <a:gd name="connsiteX11" fmla="*/ 520700 w 723900"/>
                <a:gd name="connsiteY11" fmla="*/ 457200 h 1221007"/>
                <a:gd name="connsiteX12" fmla="*/ 508000 w 723900"/>
                <a:gd name="connsiteY12" fmla="*/ 488950 h 1221007"/>
                <a:gd name="connsiteX13" fmla="*/ 501650 w 723900"/>
                <a:gd name="connsiteY13" fmla="*/ 508000 h 1221007"/>
                <a:gd name="connsiteX14" fmla="*/ 495300 w 723900"/>
                <a:gd name="connsiteY14" fmla="*/ 533400 h 1221007"/>
                <a:gd name="connsiteX15" fmla="*/ 476250 w 723900"/>
                <a:gd name="connsiteY15" fmla="*/ 546100 h 1221007"/>
                <a:gd name="connsiteX16" fmla="*/ 457200 w 723900"/>
                <a:gd name="connsiteY16" fmla="*/ 584200 h 1221007"/>
                <a:gd name="connsiteX17" fmla="*/ 444500 w 723900"/>
                <a:gd name="connsiteY17" fmla="*/ 622300 h 1221007"/>
                <a:gd name="connsiteX18" fmla="*/ 438150 w 723900"/>
                <a:gd name="connsiteY18" fmla="*/ 641350 h 1221007"/>
                <a:gd name="connsiteX19" fmla="*/ 425450 w 723900"/>
                <a:gd name="connsiteY19" fmla="*/ 666750 h 1221007"/>
                <a:gd name="connsiteX20" fmla="*/ 412750 w 723900"/>
                <a:gd name="connsiteY20" fmla="*/ 685800 h 1221007"/>
                <a:gd name="connsiteX21" fmla="*/ 393700 w 723900"/>
                <a:gd name="connsiteY21" fmla="*/ 692150 h 1221007"/>
                <a:gd name="connsiteX22" fmla="*/ 368300 w 723900"/>
                <a:gd name="connsiteY22" fmla="*/ 704850 h 1221007"/>
                <a:gd name="connsiteX23" fmla="*/ 323850 w 723900"/>
                <a:gd name="connsiteY23" fmla="*/ 723900 h 1221007"/>
                <a:gd name="connsiteX24" fmla="*/ 292100 w 723900"/>
                <a:gd name="connsiteY24" fmla="*/ 749300 h 1221007"/>
                <a:gd name="connsiteX25" fmla="*/ 273050 w 723900"/>
                <a:gd name="connsiteY25" fmla="*/ 768350 h 1221007"/>
                <a:gd name="connsiteX26" fmla="*/ 234950 w 723900"/>
                <a:gd name="connsiteY26" fmla="*/ 793750 h 1221007"/>
                <a:gd name="connsiteX27" fmla="*/ 209550 w 723900"/>
                <a:gd name="connsiteY27" fmla="*/ 825500 h 1221007"/>
                <a:gd name="connsiteX28" fmla="*/ 203200 w 723900"/>
                <a:gd name="connsiteY28" fmla="*/ 844550 h 1221007"/>
                <a:gd name="connsiteX29" fmla="*/ 190500 w 723900"/>
                <a:gd name="connsiteY29" fmla="*/ 958850 h 1221007"/>
                <a:gd name="connsiteX30" fmla="*/ 184150 w 723900"/>
                <a:gd name="connsiteY30" fmla="*/ 984250 h 1221007"/>
                <a:gd name="connsiteX31" fmla="*/ 158750 w 723900"/>
                <a:gd name="connsiteY31" fmla="*/ 1022350 h 1221007"/>
                <a:gd name="connsiteX32" fmla="*/ 127000 w 723900"/>
                <a:gd name="connsiteY32" fmla="*/ 1047750 h 1221007"/>
                <a:gd name="connsiteX33" fmla="*/ 120650 w 723900"/>
                <a:gd name="connsiteY33" fmla="*/ 1066800 h 1221007"/>
                <a:gd name="connsiteX34" fmla="*/ 101600 w 723900"/>
                <a:gd name="connsiteY34" fmla="*/ 1079500 h 1221007"/>
                <a:gd name="connsiteX35" fmla="*/ 63500 w 723900"/>
                <a:gd name="connsiteY35" fmla="*/ 1111250 h 1221007"/>
                <a:gd name="connsiteX36" fmla="*/ 50800 w 723900"/>
                <a:gd name="connsiteY36" fmla="*/ 1130300 h 1221007"/>
                <a:gd name="connsiteX37" fmla="*/ 31750 w 723900"/>
                <a:gd name="connsiteY37" fmla="*/ 1136650 h 1221007"/>
                <a:gd name="connsiteX38" fmla="*/ 6350 w 723900"/>
                <a:gd name="connsiteY38" fmla="*/ 1162050 h 1221007"/>
                <a:gd name="connsiteX39" fmla="*/ 0 w 723900"/>
                <a:gd name="connsiteY39" fmla="*/ 1181100 h 1221007"/>
                <a:gd name="connsiteX40" fmla="*/ 120650 w 723900"/>
                <a:gd name="connsiteY40" fmla="*/ 1200150 h 1221007"/>
                <a:gd name="connsiteX41" fmla="*/ 139700 w 723900"/>
                <a:gd name="connsiteY41" fmla="*/ 1193800 h 1221007"/>
                <a:gd name="connsiteX42" fmla="*/ 158750 w 723900"/>
                <a:gd name="connsiteY42" fmla="*/ 1155700 h 1221007"/>
                <a:gd name="connsiteX43" fmla="*/ 171450 w 723900"/>
                <a:gd name="connsiteY43" fmla="*/ 1136650 h 1221007"/>
                <a:gd name="connsiteX44" fmla="*/ 190500 w 723900"/>
                <a:gd name="connsiteY44" fmla="*/ 1054100 h 1221007"/>
                <a:gd name="connsiteX45" fmla="*/ 196850 w 723900"/>
                <a:gd name="connsiteY45" fmla="*/ 1035050 h 1221007"/>
                <a:gd name="connsiteX46" fmla="*/ 203200 w 723900"/>
                <a:gd name="connsiteY46" fmla="*/ 1016000 h 1221007"/>
                <a:gd name="connsiteX47" fmla="*/ 247650 w 723900"/>
                <a:gd name="connsiteY47" fmla="*/ 958850 h 1221007"/>
                <a:gd name="connsiteX48" fmla="*/ 254000 w 723900"/>
                <a:gd name="connsiteY48" fmla="*/ 939800 h 1221007"/>
                <a:gd name="connsiteX49" fmla="*/ 285750 w 723900"/>
                <a:gd name="connsiteY49" fmla="*/ 901700 h 1221007"/>
                <a:gd name="connsiteX50" fmla="*/ 311150 w 723900"/>
                <a:gd name="connsiteY50" fmla="*/ 857250 h 1221007"/>
                <a:gd name="connsiteX51" fmla="*/ 317500 w 723900"/>
                <a:gd name="connsiteY51" fmla="*/ 838200 h 1221007"/>
                <a:gd name="connsiteX52" fmla="*/ 336550 w 723900"/>
                <a:gd name="connsiteY52" fmla="*/ 831850 h 1221007"/>
                <a:gd name="connsiteX53" fmla="*/ 368300 w 723900"/>
                <a:gd name="connsiteY53" fmla="*/ 774700 h 1221007"/>
                <a:gd name="connsiteX54" fmla="*/ 381000 w 723900"/>
                <a:gd name="connsiteY54" fmla="*/ 755650 h 1221007"/>
                <a:gd name="connsiteX55" fmla="*/ 400050 w 723900"/>
                <a:gd name="connsiteY55" fmla="*/ 742950 h 1221007"/>
                <a:gd name="connsiteX56" fmla="*/ 431800 w 723900"/>
                <a:gd name="connsiteY56" fmla="*/ 717550 h 1221007"/>
                <a:gd name="connsiteX57" fmla="*/ 450850 w 723900"/>
                <a:gd name="connsiteY57" fmla="*/ 698500 h 1221007"/>
                <a:gd name="connsiteX58" fmla="*/ 463550 w 723900"/>
                <a:gd name="connsiteY58" fmla="*/ 679450 h 1221007"/>
                <a:gd name="connsiteX59" fmla="*/ 482600 w 723900"/>
                <a:gd name="connsiteY59" fmla="*/ 673100 h 1221007"/>
                <a:gd name="connsiteX60" fmla="*/ 508000 w 723900"/>
                <a:gd name="connsiteY60" fmla="*/ 641350 h 1221007"/>
                <a:gd name="connsiteX61" fmla="*/ 514350 w 723900"/>
                <a:gd name="connsiteY61" fmla="*/ 622300 h 1221007"/>
                <a:gd name="connsiteX62" fmla="*/ 527050 w 723900"/>
                <a:gd name="connsiteY62" fmla="*/ 482600 h 1221007"/>
                <a:gd name="connsiteX63" fmla="*/ 539750 w 723900"/>
                <a:gd name="connsiteY63" fmla="*/ 438150 h 1221007"/>
                <a:gd name="connsiteX64" fmla="*/ 565150 w 723900"/>
                <a:gd name="connsiteY64" fmla="*/ 355600 h 1221007"/>
                <a:gd name="connsiteX65" fmla="*/ 577850 w 723900"/>
                <a:gd name="connsiteY65" fmla="*/ 311150 h 1221007"/>
                <a:gd name="connsiteX66" fmla="*/ 584200 w 723900"/>
                <a:gd name="connsiteY66" fmla="*/ 292100 h 1221007"/>
                <a:gd name="connsiteX67" fmla="*/ 603250 w 723900"/>
                <a:gd name="connsiteY67" fmla="*/ 285750 h 1221007"/>
                <a:gd name="connsiteX68" fmla="*/ 615950 w 723900"/>
                <a:gd name="connsiteY68" fmla="*/ 247650 h 1221007"/>
                <a:gd name="connsiteX69" fmla="*/ 635000 w 723900"/>
                <a:gd name="connsiteY69" fmla="*/ 209550 h 1221007"/>
                <a:gd name="connsiteX70" fmla="*/ 654050 w 723900"/>
                <a:gd name="connsiteY70" fmla="*/ 196850 h 1221007"/>
                <a:gd name="connsiteX71" fmla="*/ 666750 w 723900"/>
                <a:gd name="connsiteY71" fmla="*/ 158750 h 1221007"/>
                <a:gd name="connsiteX72" fmla="*/ 673100 w 723900"/>
                <a:gd name="connsiteY72" fmla="*/ 139700 h 1221007"/>
                <a:gd name="connsiteX73" fmla="*/ 685800 w 723900"/>
                <a:gd name="connsiteY73" fmla="*/ 120650 h 1221007"/>
                <a:gd name="connsiteX74" fmla="*/ 723900 w 723900"/>
                <a:gd name="connsiteY74" fmla="*/ 12700 h 1221007"/>
                <a:gd name="connsiteX75" fmla="*/ 704850 w 723900"/>
                <a:gd name="connsiteY75"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96900 w 723900"/>
                <a:gd name="connsiteY3" fmla="*/ 184150 h 1221007"/>
                <a:gd name="connsiteX4" fmla="*/ 584200 w 723900"/>
                <a:gd name="connsiteY4" fmla="*/ 203200 h 1221007"/>
                <a:gd name="connsiteX5" fmla="*/ 571500 w 723900"/>
                <a:gd name="connsiteY5" fmla="*/ 241300 h 1221007"/>
                <a:gd name="connsiteX6" fmla="*/ 565150 w 723900"/>
                <a:gd name="connsiteY6" fmla="*/ 260350 h 1221007"/>
                <a:gd name="connsiteX7" fmla="*/ 552450 w 723900"/>
                <a:gd name="connsiteY7" fmla="*/ 311150 h 1221007"/>
                <a:gd name="connsiteX8" fmla="*/ 546100 w 723900"/>
                <a:gd name="connsiteY8" fmla="*/ 342900 h 1221007"/>
                <a:gd name="connsiteX9" fmla="*/ 539750 w 723900"/>
                <a:gd name="connsiteY9" fmla="*/ 361950 h 1221007"/>
                <a:gd name="connsiteX10" fmla="*/ 527050 w 723900"/>
                <a:gd name="connsiteY10" fmla="*/ 425450 h 1221007"/>
                <a:gd name="connsiteX11" fmla="*/ 520700 w 723900"/>
                <a:gd name="connsiteY11" fmla="*/ 457200 h 1221007"/>
                <a:gd name="connsiteX12" fmla="*/ 508000 w 723900"/>
                <a:gd name="connsiteY12" fmla="*/ 488950 h 1221007"/>
                <a:gd name="connsiteX13" fmla="*/ 501650 w 723900"/>
                <a:gd name="connsiteY13" fmla="*/ 508000 h 1221007"/>
                <a:gd name="connsiteX14" fmla="*/ 495300 w 723900"/>
                <a:gd name="connsiteY14" fmla="*/ 533400 h 1221007"/>
                <a:gd name="connsiteX15" fmla="*/ 476250 w 723900"/>
                <a:gd name="connsiteY15" fmla="*/ 546100 h 1221007"/>
                <a:gd name="connsiteX16" fmla="*/ 457200 w 723900"/>
                <a:gd name="connsiteY16" fmla="*/ 584200 h 1221007"/>
                <a:gd name="connsiteX17" fmla="*/ 444500 w 723900"/>
                <a:gd name="connsiteY17" fmla="*/ 622300 h 1221007"/>
                <a:gd name="connsiteX18" fmla="*/ 438150 w 723900"/>
                <a:gd name="connsiteY18" fmla="*/ 641350 h 1221007"/>
                <a:gd name="connsiteX19" fmla="*/ 425450 w 723900"/>
                <a:gd name="connsiteY19" fmla="*/ 666750 h 1221007"/>
                <a:gd name="connsiteX20" fmla="*/ 412750 w 723900"/>
                <a:gd name="connsiteY20" fmla="*/ 685800 h 1221007"/>
                <a:gd name="connsiteX21" fmla="*/ 393700 w 723900"/>
                <a:gd name="connsiteY21" fmla="*/ 692150 h 1221007"/>
                <a:gd name="connsiteX22" fmla="*/ 368300 w 723900"/>
                <a:gd name="connsiteY22" fmla="*/ 704850 h 1221007"/>
                <a:gd name="connsiteX23" fmla="*/ 323850 w 723900"/>
                <a:gd name="connsiteY23" fmla="*/ 723900 h 1221007"/>
                <a:gd name="connsiteX24" fmla="*/ 292100 w 723900"/>
                <a:gd name="connsiteY24" fmla="*/ 749300 h 1221007"/>
                <a:gd name="connsiteX25" fmla="*/ 273050 w 723900"/>
                <a:gd name="connsiteY25" fmla="*/ 768350 h 1221007"/>
                <a:gd name="connsiteX26" fmla="*/ 234950 w 723900"/>
                <a:gd name="connsiteY26" fmla="*/ 793750 h 1221007"/>
                <a:gd name="connsiteX27" fmla="*/ 209550 w 723900"/>
                <a:gd name="connsiteY27" fmla="*/ 825500 h 1221007"/>
                <a:gd name="connsiteX28" fmla="*/ 203200 w 723900"/>
                <a:gd name="connsiteY28" fmla="*/ 844550 h 1221007"/>
                <a:gd name="connsiteX29" fmla="*/ 190500 w 723900"/>
                <a:gd name="connsiteY29" fmla="*/ 958850 h 1221007"/>
                <a:gd name="connsiteX30" fmla="*/ 184150 w 723900"/>
                <a:gd name="connsiteY30" fmla="*/ 984250 h 1221007"/>
                <a:gd name="connsiteX31" fmla="*/ 158750 w 723900"/>
                <a:gd name="connsiteY31" fmla="*/ 1022350 h 1221007"/>
                <a:gd name="connsiteX32" fmla="*/ 127000 w 723900"/>
                <a:gd name="connsiteY32" fmla="*/ 1047750 h 1221007"/>
                <a:gd name="connsiteX33" fmla="*/ 120650 w 723900"/>
                <a:gd name="connsiteY33" fmla="*/ 1066800 h 1221007"/>
                <a:gd name="connsiteX34" fmla="*/ 101600 w 723900"/>
                <a:gd name="connsiteY34" fmla="*/ 1079500 h 1221007"/>
                <a:gd name="connsiteX35" fmla="*/ 63500 w 723900"/>
                <a:gd name="connsiteY35" fmla="*/ 1111250 h 1221007"/>
                <a:gd name="connsiteX36" fmla="*/ 50800 w 723900"/>
                <a:gd name="connsiteY36" fmla="*/ 1130300 h 1221007"/>
                <a:gd name="connsiteX37" fmla="*/ 31750 w 723900"/>
                <a:gd name="connsiteY37" fmla="*/ 1136650 h 1221007"/>
                <a:gd name="connsiteX38" fmla="*/ 6350 w 723900"/>
                <a:gd name="connsiteY38" fmla="*/ 1162050 h 1221007"/>
                <a:gd name="connsiteX39" fmla="*/ 0 w 723900"/>
                <a:gd name="connsiteY39" fmla="*/ 1181100 h 1221007"/>
                <a:gd name="connsiteX40" fmla="*/ 120650 w 723900"/>
                <a:gd name="connsiteY40" fmla="*/ 1200150 h 1221007"/>
                <a:gd name="connsiteX41" fmla="*/ 139700 w 723900"/>
                <a:gd name="connsiteY41" fmla="*/ 1193800 h 1221007"/>
                <a:gd name="connsiteX42" fmla="*/ 158750 w 723900"/>
                <a:gd name="connsiteY42" fmla="*/ 1155700 h 1221007"/>
                <a:gd name="connsiteX43" fmla="*/ 171450 w 723900"/>
                <a:gd name="connsiteY43" fmla="*/ 1136650 h 1221007"/>
                <a:gd name="connsiteX44" fmla="*/ 190500 w 723900"/>
                <a:gd name="connsiteY44" fmla="*/ 1054100 h 1221007"/>
                <a:gd name="connsiteX45" fmla="*/ 196850 w 723900"/>
                <a:gd name="connsiteY45" fmla="*/ 1035050 h 1221007"/>
                <a:gd name="connsiteX46" fmla="*/ 203200 w 723900"/>
                <a:gd name="connsiteY46" fmla="*/ 1016000 h 1221007"/>
                <a:gd name="connsiteX47" fmla="*/ 247650 w 723900"/>
                <a:gd name="connsiteY47" fmla="*/ 958850 h 1221007"/>
                <a:gd name="connsiteX48" fmla="*/ 254000 w 723900"/>
                <a:gd name="connsiteY48" fmla="*/ 939800 h 1221007"/>
                <a:gd name="connsiteX49" fmla="*/ 285750 w 723900"/>
                <a:gd name="connsiteY49" fmla="*/ 901700 h 1221007"/>
                <a:gd name="connsiteX50" fmla="*/ 311150 w 723900"/>
                <a:gd name="connsiteY50" fmla="*/ 857250 h 1221007"/>
                <a:gd name="connsiteX51" fmla="*/ 317500 w 723900"/>
                <a:gd name="connsiteY51" fmla="*/ 838200 h 1221007"/>
                <a:gd name="connsiteX52" fmla="*/ 336550 w 723900"/>
                <a:gd name="connsiteY52" fmla="*/ 831850 h 1221007"/>
                <a:gd name="connsiteX53" fmla="*/ 368300 w 723900"/>
                <a:gd name="connsiteY53" fmla="*/ 774700 h 1221007"/>
                <a:gd name="connsiteX54" fmla="*/ 381000 w 723900"/>
                <a:gd name="connsiteY54" fmla="*/ 755650 h 1221007"/>
                <a:gd name="connsiteX55" fmla="*/ 400050 w 723900"/>
                <a:gd name="connsiteY55" fmla="*/ 742950 h 1221007"/>
                <a:gd name="connsiteX56" fmla="*/ 431800 w 723900"/>
                <a:gd name="connsiteY56" fmla="*/ 717550 h 1221007"/>
                <a:gd name="connsiteX57" fmla="*/ 450850 w 723900"/>
                <a:gd name="connsiteY57" fmla="*/ 698500 h 1221007"/>
                <a:gd name="connsiteX58" fmla="*/ 463550 w 723900"/>
                <a:gd name="connsiteY58" fmla="*/ 679450 h 1221007"/>
                <a:gd name="connsiteX59" fmla="*/ 482600 w 723900"/>
                <a:gd name="connsiteY59" fmla="*/ 673100 h 1221007"/>
                <a:gd name="connsiteX60" fmla="*/ 508000 w 723900"/>
                <a:gd name="connsiteY60" fmla="*/ 641350 h 1221007"/>
                <a:gd name="connsiteX61" fmla="*/ 514350 w 723900"/>
                <a:gd name="connsiteY61" fmla="*/ 622300 h 1221007"/>
                <a:gd name="connsiteX62" fmla="*/ 527050 w 723900"/>
                <a:gd name="connsiteY62" fmla="*/ 482600 h 1221007"/>
                <a:gd name="connsiteX63" fmla="*/ 539750 w 723900"/>
                <a:gd name="connsiteY63" fmla="*/ 438150 h 1221007"/>
                <a:gd name="connsiteX64" fmla="*/ 565150 w 723900"/>
                <a:gd name="connsiteY64" fmla="*/ 355600 h 1221007"/>
                <a:gd name="connsiteX65" fmla="*/ 577850 w 723900"/>
                <a:gd name="connsiteY65" fmla="*/ 311150 h 1221007"/>
                <a:gd name="connsiteX66" fmla="*/ 584200 w 723900"/>
                <a:gd name="connsiteY66" fmla="*/ 292100 h 1221007"/>
                <a:gd name="connsiteX67" fmla="*/ 603250 w 723900"/>
                <a:gd name="connsiteY67" fmla="*/ 285750 h 1221007"/>
                <a:gd name="connsiteX68" fmla="*/ 615950 w 723900"/>
                <a:gd name="connsiteY68" fmla="*/ 247650 h 1221007"/>
                <a:gd name="connsiteX69" fmla="*/ 635000 w 723900"/>
                <a:gd name="connsiteY69" fmla="*/ 209550 h 1221007"/>
                <a:gd name="connsiteX70" fmla="*/ 654050 w 723900"/>
                <a:gd name="connsiteY70" fmla="*/ 196850 h 1221007"/>
                <a:gd name="connsiteX71" fmla="*/ 666750 w 723900"/>
                <a:gd name="connsiteY71" fmla="*/ 158750 h 1221007"/>
                <a:gd name="connsiteX72" fmla="*/ 673100 w 723900"/>
                <a:gd name="connsiteY72" fmla="*/ 139700 h 1221007"/>
                <a:gd name="connsiteX73" fmla="*/ 723900 w 723900"/>
                <a:gd name="connsiteY73" fmla="*/ 12700 h 1221007"/>
                <a:gd name="connsiteX74" fmla="*/ 704850 w 723900"/>
                <a:gd name="connsiteY74"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96900 w 723900"/>
                <a:gd name="connsiteY3" fmla="*/ 184150 h 1221007"/>
                <a:gd name="connsiteX4" fmla="*/ 584200 w 723900"/>
                <a:gd name="connsiteY4" fmla="*/ 203200 h 1221007"/>
                <a:gd name="connsiteX5" fmla="*/ 571500 w 723900"/>
                <a:gd name="connsiteY5" fmla="*/ 241300 h 1221007"/>
                <a:gd name="connsiteX6" fmla="*/ 565150 w 723900"/>
                <a:gd name="connsiteY6" fmla="*/ 260350 h 1221007"/>
                <a:gd name="connsiteX7" fmla="*/ 552450 w 723900"/>
                <a:gd name="connsiteY7" fmla="*/ 311150 h 1221007"/>
                <a:gd name="connsiteX8" fmla="*/ 546100 w 723900"/>
                <a:gd name="connsiteY8" fmla="*/ 342900 h 1221007"/>
                <a:gd name="connsiteX9" fmla="*/ 539750 w 723900"/>
                <a:gd name="connsiteY9" fmla="*/ 361950 h 1221007"/>
                <a:gd name="connsiteX10" fmla="*/ 527050 w 723900"/>
                <a:gd name="connsiteY10" fmla="*/ 425450 h 1221007"/>
                <a:gd name="connsiteX11" fmla="*/ 520700 w 723900"/>
                <a:gd name="connsiteY11" fmla="*/ 457200 h 1221007"/>
                <a:gd name="connsiteX12" fmla="*/ 508000 w 723900"/>
                <a:gd name="connsiteY12" fmla="*/ 488950 h 1221007"/>
                <a:gd name="connsiteX13" fmla="*/ 501650 w 723900"/>
                <a:gd name="connsiteY13" fmla="*/ 508000 h 1221007"/>
                <a:gd name="connsiteX14" fmla="*/ 495300 w 723900"/>
                <a:gd name="connsiteY14" fmla="*/ 533400 h 1221007"/>
                <a:gd name="connsiteX15" fmla="*/ 476250 w 723900"/>
                <a:gd name="connsiteY15" fmla="*/ 546100 h 1221007"/>
                <a:gd name="connsiteX16" fmla="*/ 457200 w 723900"/>
                <a:gd name="connsiteY16" fmla="*/ 584200 h 1221007"/>
                <a:gd name="connsiteX17" fmla="*/ 444500 w 723900"/>
                <a:gd name="connsiteY17" fmla="*/ 622300 h 1221007"/>
                <a:gd name="connsiteX18" fmla="*/ 438150 w 723900"/>
                <a:gd name="connsiteY18" fmla="*/ 641350 h 1221007"/>
                <a:gd name="connsiteX19" fmla="*/ 425450 w 723900"/>
                <a:gd name="connsiteY19" fmla="*/ 666750 h 1221007"/>
                <a:gd name="connsiteX20" fmla="*/ 412750 w 723900"/>
                <a:gd name="connsiteY20" fmla="*/ 685800 h 1221007"/>
                <a:gd name="connsiteX21" fmla="*/ 393700 w 723900"/>
                <a:gd name="connsiteY21" fmla="*/ 692150 h 1221007"/>
                <a:gd name="connsiteX22" fmla="*/ 368300 w 723900"/>
                <a:gd name="connsiteY22" fmla="*/ 704850 h 1221007"/>
                <a:gd name="connsiteX23" fmla="*/ 323850 w 723900"/>
                <a:gd name="connsiteY23" fmla="*/ 723900 h 1221007"/>
                <a:gd name="connsiteX24" fmla="*/ 292100 w 723900"/>
                <a:gd name="connsiteY24" fmla="*/ 749300 h 1221007"/>
                <a:gd name="connsiteX25" fmla="*/ 273050 w 723900"/>
                <a:gd name="connsiteY25" fmla="*/ 768350 h 1221007"/>
                <a:gd name="connsiteX26" fmla="*/ 234950 w 723900"/>
                <a:gd name="connsiteY26" fmla="*/ 793750 h 1221007"/>
                <a:gd name="connsiteX27" fmla="*/ 209550 w 723900"/>
                <a:gd name="connsiteY27" fmla="*/ 825500 h 1221007"/>
                <a:gd name="connsiteX28" fmla="*/ 203200 w 723900"/>
                <a:gd name="connsiteY28" fmla="*/ 844550 h 1221007"/>
                <a:gd name="connsiteX29" fmla="*/ 190500 w 723900"/>
                <a:gd name="connsiteY29" fmla="*/ 958850 h 1221007"/>
                <a:gd name="connsiteX30" fmla="*/ 184150 w 723900"/>
                <a:gd name="connsiteY30" fmla="*/ 984250 h 1221007"/>
                <a:gd name="connsiteX31" fmla="*/ 158750 w 723900"/>
                <a:gd name="connsiteY31" fmla="*/ 1022350 h 1221007"/>
                <a:gd name="connsiteX32" fmla="*/ 127000 w 723900"/>
                <a:gd name="connsiteY32" fmla="*/ 1047750 h 1221007"/>
                <a:gd name="connsiteX33" fmla="*/ 120650 w 723900"/>
                <a:gd name="connsiteY33" fmla="*/ 1066800 h 1221007"/>
                <a:gd name="connsiteX34" fmla="*/ 101600 w 723900"/>
                <a:gd name="connsiteY34" fmla="*/ 1079500 h 1221007"/>
                <a:gd name="connsiteX35" fmla="*/ 63500 w 723900"/>
                <a:gd name="connsiteY35" fmla="*/ 1111250 h 1221007"/>
                <a:gd name="connsiteX36" fmla="*/ 50800 w 723900"/>
                <a:gd name="connsiteY36" fmla="*/ 1130300 h 1221007"/>
                <a:gd name="connsiteX37" fmla="*/ 31750 w 723900"/>
                <a:gd name="connsiteY37" fmla="*/ 1136650 h 1221007"/>
                <a:gd name="connsiteX38" fmla="*/ 6350 w 723900"/>
                <a:gd name="connsiteY38" fmla="*/ 1162050 h 1221007"/>
                <a:gd name="connsiteX39" fmla="*/ 0 w 723900"/>
                <a:gd name="connsiteY39" fmla="*/ 1181100 h 1221007"/>
                <a:gd name="connsiteX40" fmla="*/ 120650 w 723900"/>
                <a:gd name="connsiteY40" fmla="*/ 1200150 h 1221007"/>
                <a:gd name="connsiteX41" fmla="*/ 139700 w 723900"/>
                <a:gd name="connsiteY41" fmla="*/ 1193800 h 1221007"/>
                <a:gd name="connsiteX42" fmla="*/ 158750 w 723900"/>
                <a:gd name="connsiteY42" fmla="*/ 1155700 h 1221007"/>
                <a:gd name="connsiteX43" fmla="*/ 171450 w 723900"/>
                <a:gd name="connsiteY43" fmla="*/ 1136650 h 1221007"/>
                <a:gd name="connsiteX44" fmla="*/ 190500 w 723900"/>
                <a:gd name="connsiteY44" fmla="*/ 1054100 h 1221007"/>
                <a:gd name="connsiteX45" fmla="*/ 196850 w 723900"/>
                <a:gd name="connsiteY45" fmla="*/ 1035050 h 1221007"/>
                <a:gd name="connsiteX46" fmla="*/ 203200 w 723900"/>
                <a:gd name="connsiteY46" fmla="*/ 1016000 h 1221007"/>
                <a:gd name="connsiteX47" fmla="*/ 247650 w 723900"/>
                <a:gd name="connsiteY47" fmla="*/ 958850 h 1221007"/>
                <a:gd name="connsiteX48" fmla="*/ 254000 w 723900"/>
                <a:gd name="connsiteY48" fmla="*/ 939800 h 1221007"/>
                <a:gd name="connsiteX49" fmla="*/ 285750 w 723900"/>
                <a:gd name="connsiteY49" fmla="*/ 901700 h 1221007"/>
                <a:gd name="connsiteX50" fmla="*/ 311150 w 723900"/>
                <a:gd name="connsiteY50" fmla="*/ 857250 h 1221007"/>
                <a:gd name="connsiteX51" fmla="*/ 317500 w 723900"/>
                <a:gd name="connsiteY51" fmla="*/ 838200 h 1221007"/>
                <a:gd name="connsiteX52" fmla="*/ 336550 w 723900"/>
                <a:gd name="connsiteY52" fmla="*/ 831850 h 1221007"/>
                <a:gd name="connsiteX53" fmla="*/ 368300 w 723900"/>
                <a:gd name="connsiteY53" fmla="*/ 774700 h 1221007"/>
                <a:gd name="connsiteX54" fmla="*/ 381000 w 723900"/>
                <a:gd name="connsiteY54" fmla="*/ 755650 h 1221007"/>
                <a:gd name="connsiteX55" fmla="*/ 400050 w 723900"/>
                <a:gd name="connsiteY55" fmla="*/ 742950 h 1221007"/>
                <a:gd name="connsiteX56" fmla="*/ 431800 w 723900"/>
                <a:gd name="connsiteY56" fmla="*/ 717550 h 1221007"/>
                <a:gd name="connsiteX57" fmla="*/ 450850 w 723900"/>
                <a:gd name="connsiteY57" fmla="*/ 698500 h 1221007"/>
                <a:gd name="connsiteX58" fmla="*/ 463550 w 723900"/>
                <a:gd name="connsiteY58" fmla="*/ 679450 h 1221007"/>
                <a:gd name="connsiteX59" fmla="*/ 482600 w 723900"/>
                <a:gd name="connsiteY59" fmla="*/ 673100 h 1221007"/>
                <a:gd name="connsiteX60" fmla="*/ 508000 w 723900"/>
                <a:gd name="connsiteY60" fmla="*/ 641350 h 1221007"/>
                <a:gd name="connsiteX61" fmla="*/ 514350 w 723900"/>
                <a:gd name="connsiteY61" fmla="*/ 622300 h 1221007"/>
                <a:gd name="connsiteX62" fmla="*/ 527050 w 723900"/>
                <a:gd name="connsiteY62" fmla="*/ 482600 h 1221007"/>
                <a:gd name="connsiteX63" fmla="*/ 539750 w 723900"/>
                <a:gd name="connsiteY63" fmla="*/ 438150 h 1221007"/>
                <a:gd name="connsiteX64" fmla="*/ 565150 w 723900"/>
                <a:gd name="connsiteY64" fmla="*/ 355600 h 1221007"/>
                <a:gd name="connsiteX65" fmla="*/ 577850 w 723900"/>
                <a:gd name="connsiteY65" fmla="*/ 311150 h 1221007"/>
                <a:gd name="connsiteX66" fmla="*/ 584200 w 723900"/>
                <a:gd name="connsiteY66" fmla="*/ 292100 h 1221007"/>
                <a:gd name="connsiteX67" fmla="*/ 603250 w 723900"/>
                <a:gd name="connsiteY67" fmla="*/ 285750 h 1221007"/>
                <a:gd name="connsiteX68" fmla="*/ 615950 w 723900"/>
                <a:gd name="connsiteY68" fmla="*/ 247650 h 1221007"/>
                <a:gd name="connsiteX69" fmla="*/ 635000 w 723900"/>
                <a:gd name="connsiteY69" fmla="*/ 209550 h 1221007"/>
                <a:gd name="connsiteX70" fmla="*/ 654050 w 723900"/>
                <a:gd name="connsiteY70" fmla="*/ 196850 h 1221007"/>
                <a:gd name="connsiteX71" fmla="*/ 666750 w 723900"/>
                <a:gd name="connsiteY71" fmla="*/ 158750 h 1221007"/>
                <a:gd name="connsiteX72" fmla="*/ 723900 w 723900"/>
                <a:gd name="connsiteY72" fmla="*/ 12700 h 1221007"/>
                <a:gd name="connsiteX73" fmla="*/ 704850 w 723900"/>
                <a:gd name="connsiteY73"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96900 w 723900"/>
                <a:gd name="connsiteY3" fmla="*/ 184150 h 1221007"/>
                <a:gd name="connsiteX4" fmla="*/ 584200 w 723900"/>
                <a:gd name="connsiteY4" fmla="*/ 203200 h 1221007"/>
                <a:gd name="connsiteX5" fmla="*/ 571500 w 723900"/>
                <a:gd name="connsiteY5" fmla="*/ 241300 h 1221007"/>
                <a:gd name="connsiteX6" fmla="*/ 565150 w 723900"/>
                <a:gd name="connsiteY6" fmla="*/ 260350 h 1221007"/>
                <a:gd name="connsiteX7" fmla="*/ 552450 w 723900"/>
                <a:gd name="connsiteY7" fmla="*/ 311150 h 1221007"/>
                <a:gd name="connsiteX8" fmla="*/ 546100 w 723900"/>
                <a:gd name="connsiteY8" fmla="*/ 342900 h 1221007"/>
                <a:gd name="connsiteX9" fmla="*/ 539750 w 723900"/>
                <a:gd name="connsiteY9" fmla="*/ 361950 h 1221007"/>
                <a:gd name="connsiteX10" fmla="*/ 527050 w 723900"/>
                <a:gd name="connsiteY10" fmla="*/ 425450 h 1221007"/>
                <a:gd name="connsiteX11" fmla="*/ 520700 w 723900"/>
                <a:gd name="connsiteY11" fmla="*/ 457200 h 1221007"/>
                <a:gd name="connsiteX12" fmla="*/ 508000 w 723900"/>
                <a:gd name="connsiteY12" fmla="*/ 488950 h 1221007"/>
                <a:gd name="connsiteX13" fmla="*/ 501650 w 723900"/>
                <a:gd name="connsiteY13" fmla="*/ 508000 h 1221007"/>
                <a:gd name="connsiteX14" fmla="*/ 495300 w 723900"/>
                <a:gd name="connsiteY14" fmla="*/ 533400 h 1221007"/>
                <a:gd name="connsiteX15" fmla="*/ 476250 w 723900"/>
                <a:gd name="connsiteY15" fmla="*/ 546100 h 1221007"/>
                <a:gd name="connsiteX16" fmla="*/ 457200 w 723900"/>
                <a:gd name="connsiteY16" fmla="*/ 584200 h 1221007"/>
                <a:gd name="connsiteX17" fmla="*/ 444500 w 723900"/>
                <a:gd name="connsiteY17" fmla="*/ 622300 h 1221007"/>
                <a:gd name="connsiteX18" fmla="*/ 438150 w 723900"/>
                <a:gd name="connsiteY18" fmla="*/ 641350 h 1221007"/>
                <a:gd name="connsiteX19" fmla="*/ 425450 w 723900"/>
                <a:gd name="connsiteY19" fmla="*/ 666750 h 1221007"/>
                <a:gd name="connsiteX20" fmla="*/ 412750 w 723900"/>
                <a:gd name="connsiteY20" fmla="*/ 685800 h 1221007"/>
                <a:gd name="connsiteX21" fmla="*/ 393700 w 723900"/>
                <a:gd name="connsiteY21" fmla="*/ 692150 h 1221007"/>
                <a:gd name="connsiteX22" fmla="*/ 368300 w 723900"/>
                <a:gd name="connsiteY22" fmla="*/ 704850 h 1221007"/>
                <a:gd name="connsiteX23" fmla="*/ 323850 w 723900"/>
                <a:gd name="connsiteY23" fmla="*/ 723900 h 1221007"/>
                <a:gd name="connsiteX24" fmla="*/ 292100 w 723900"/>
                <a:gd name="connsiteY24" fmla="*/ 749300 h 1221007"/>
                <a:gd name="connsiteX25" fmla="*/ 273050 w 723900"/>
                <a:gd name="connsiteY25" fmla="*/ 768350 h 1221007"/>
                <a:gd name="connsiteX26" fmla="*/ 234950 w 723900"/>
                <a:gd name="connsiteY26" fmla="*/ 793750 h 1221007"/>
                <a:gd name="connsiteX27" fmla="*/ 209550 w 723900"/>
                <a:gd name="connsiteY27" fmla="*/ 825500 h 1221007"/>
                <a:gd name="connsiteX28" fmla="*/ 203200 w 723900"/>
                <a:gd name="connsiteY28" fmla="*/ 844550 h 1221007"/>
                <a:gd name="connsiteX29" fmla="*/ 190500 w 723900"/>
                <a:gd name="connsiteY29" fmla="*/ 958850 h 1221007"/>
                <a:gd name="connsiteX30" fmla="*/ 184150 w 723900"/>
                <a:gd name="connsiteY30" fmla="*/ 984250 h 1221007"/>
                <a:gd name="connsiteX31" fmla="*/ 158750 w 723900"/>
                <a:gd name="connsiteY31" fmla="*/ 1022350 h 1221007"/>
                <a:gd name="connsiteX32" fmla="*/ 127000 w 723900"/>
                <a:gd name="connsiteY32" fmla="*/ 1047750 h 1221007"/>
                <a:gd name="connsiteX33" fmla="*/ 120650 w 723900"/>
                <a:gd name="connsiteY33" fmla="*/ 1066800 h 1221007"/>
                <a:gd name="connsiteX34" fmla="*/ 101600 w 723900"/>
                <a:gd name="connsiteY34" fmla="*/ 1079500 h 1221007"/>
                <a:gd name="connsiteX35" fmla="*/ 63500 w 723900"/>
                <a:gd name="connsiteY35" fmla="*/ 1111250 h 1221007"/>
                <a:gd name="connsiteX36" fmla="*/ 50800 w 723900"/>
                <a:gd name="connsiteY36" fmla="*/ 1130300 h 1221007"/>
                <a:gd name="connsiteX37" fmla="*/ 31750 w 723900"/>
                <a:gd name="connsiteY37" fmla="*/ 1136650 h 1221007"/>
                <a:gd name="connsiteX38" fmla="*/ 6350 w 723900"/>
                <a:gd name="connsiteY38" fmla="*/ 1162050 h 1221007"/>
                <a:gd name="connsiteX39" fmla="*/ 0 w 723900"/>
                <a:gd name="connsiteY39" fmla="*/ 1181100 h 1221007"/>
                <a:gd name="connsiteX40" fmla="*/ 120650 w 723900"/>
                <a:gd name="connsiteY40" fmla="*/ 1200150 h 1221007"/>
                <a:gd name="connsiteX41" fmla="*/ 139700 w 723900"/>
                <a:gd name="connsiteY41" fmla="*/ 1193800 h 1221007"/>
                <a:gd name="connsiteX42" fmla="*/ 158750 w 723900"/>
                <a:gd name="connsiteY42" fmla="*/ 1155700 h 1221007"/>
                <a:gd name="connsiteX43" fmla="*/ 171450 w 723900"/>
                <a:gd name="connsiteY43" fmla="*/ 1136650 h 1221007"/>
                <a:gd name="connsiteX44" fmla="*/ 190500 w 723900"/>
                <a:gd name="connsiteY44" fmla="*/ 1054100 h 1221007"/>
                <a:gd name="connsiteX45" fmla="*/ 196850 w 723900"/>
                <a:gd name="connsiteY45" fmla="*/ 1035050 h 1221007"/>
                <a:gd name="connsiteX46" fmla="*/ 203200 w 723900"/>
                <a:gd name="connsiteY46" fmla="*/ 1016000 h 1221007"/>
                <a:gd name="connsiteX47" fmla="*/ 247650 w 723900"/>
                <a:gd name="connsiteY47" fmla="*/ 958850 h 1221007"/>
                <a:gd name="connsiteX48" fmla="*/ 254000 w 723900"/>
                <a:gd name="connsiteY48" fmla="*/ 939800 h 1221007"/>
                <a:gd name="connsiteX49" fmla="*/ 285750 w 723900"/>
                <a:gd name="connsiteY49" fmla="*/ 901700 h 1221007"/>
                <a:gd name="connsiteX50" fmla="*/ 311150 w 723900"/>
                <a:gd name="connsiteY50" fmla="*/ 857250 h 1221007"/>
                <a:gd name="connsiteX51" fmla="*/ 317500 w 723900"/>
                <a:gd name="connsiteY51" fmla="*/ 838200 h 1221007"/>
                <a:gd name="connsiteX52" fmla="*/ 336550 w 723900"/>
                <a:gd name="connsiteY52" fmla="*/ 831850 h 1221007"/>
                <a:gd name="connsiteX53" fmla="*/ 368300 w 723900"/>
                <a:gd name="connsiteY53" fmla="*/ 774700 h 1221007"/>
                <a:gd name="connsiteX54" fmla="*/ 381000 w 723900"/>
                <a:gd name="connsiteY54" fmla="*/ 755650 h 1221007"/>
                <a:gd name="connsiteX55" fmla="*/ 400050 w 723900"/>
                <a:gd name="connsiteY55" fmla="*/ 742950 h 1221007"/>
                <a:gd name="connsiteX56" fmla="*/ 431800 w 723900"/>
                <a:gd name="connsiteY56" fmla="*/ 717550 h 1221007"/>
                <a:gd name="connsiteX57" fmla="*/ 450850 w 723900"/>
                <a:gd name="connsiteY57" fmla="*/ 698500 h 1221007"/>
                <a:gd name="connsiteX58" fmla="*/ 463550 w 723900"/>
                <a:gd name="connsiteY58" fmla="*/ 679450 h 1221007"/>
                <a:gd name="connsiteX59" fmla="*/ 482600 w 723900"/>
                <a:gd name="connsiteY59" fmla="*/ 673100 h 1221007"/>
                <a:gd name="connsiteX60" fmla="*/ 508000 w 723900"/>
                <a:gd name="connsiteY60" fmla="*/ 641350 h 1221007"/>
                <a:gd name="connsiteX61" fmla="*/ 514350 w 723900"/>
                <a:gd name="connsiteY61" fmla="*/ 622300 h 1221007"/>
                <a:gd name="connsiteX62" fmla="*/ 527050 w 723900"/>
                <a:gd name="connsiteY62" fmla="*/ 482600 h 1221007"/>
                <a:gd name="connsiteX63" fmla="*/ 539750 w 723900"/>
                <a:gd name="connsiteY63" fmla="*/ 438150 h 1221007"/>
                <a:gd name="connsiteX64" fmla="*/ 565150 w 723900"/>
                <a:gd name="connsiteY64" fmla="*/ 355600 h 1221007"/>
                <a:gd name="connsiteX65" fmla="*/ 577850 w 723900"/>
                <a:gd name="connsiteY65" fmla="*/ 311150 h 1221007"/>
                <a:gd name="connsiteX66" fmla="*/ 584200 w 723900"/>
                <a:gd name="connsiteY66" fmla="*/ 292100 h 1221007"/>
                <a:gd name="connsiteX67" fmla="*/ 603250 w 723900"/>
                <a:gd name="connsiteY67" fmla="*/ 285750 h 1221007"/>
                <a:gd name="connsiteX68" fmla="*/ 615950 w 723900"/>
                <a:gd name="connsiteY68" fmla="*/ 247650 h 1221007"/>
                <a:gd name="connsiteX69" fmla="*/ 635000 w 723900"/>
                <a:gd name="connsiteY69" fmla="*/ 209550 h 1221007"/>
                <a:gd name="connsiteX70" fmla="*/ 654050 w 723900"/>
                <a:gd name="connsiteY70" fmla="*/ 196850 h 1221007"/>
                <a:gd name="connsiteX71" fmla="*/ 687917 w 723900"/>
                <a:gd name="connsiteY71" fmla="*/ 103716 h 1221007"/>
                <a:gd name="connsiteX72" fmla="*/ 723900 w 723900"/>
                <a:gd name="connsiteY72" fmla="*/ 12700 h 1221007"/>
                <a:gd name="connsiteX73" fmla="*/ 704850 w 723900"/>
                <a:gd name="connsiteY73"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96900 w 723900"/>
                <a:gd name="connsiteY3" fmla="*/ 184150 h 1221007"/>
                <a:gd name="connsiteX4" fmla="*/ 584200 w 723900"/>
                <a:gd name="connsiteY4" fmla="*/ 203200 h 1221007"/>
                <a:gd name="connsiteX5" fmla="*/ 571500 w 723900"/>
                <a:gd name="connsiteY5" fmla="*/ 241300 h 1221007"/>
                <a:gd name="connsiteX6" fmla="*/ 565150 w 723900"/>
                <a:gd name="connsiteY6" fmla="*/ 260350 h 1221007"/>
                <a:gd name="connsiteX7" fmla="*/ 552450 w 723900"/>
                <a:gd name="connsiteY7" fmla="*/ 311150 h 1221007"/>
                <a:gd name="connsiteX8" fmla="*/ 546100 w 723900"/>
                <a:gd name="connsiteY8" fmla="*/ 342900 h 1221007"/>
                <a:gd name="connsiteX9" fmla="*/ 539750 w 723900"/>
                <a:gd name="connsiteY9" fmla="*/ 361950 h 1221007"/>
                <a:gd name="connsiteX10" fmla="*/ 527050 w 723900"/>
                <a:gd name="connsiteY10" fmla="*/ 425450 h 1221007"/>
                <a:gd name="connsiteX11" fmla="*/ 520700 w 723900"/>
                <a:gd name="connsiteY11" fmla="*/ 457200 h 1221007"/>
                <a:gd name="connsiteX12" fmla="*/ 508000 w 723900"/>
                <a:gd name="connsiteY12" fmla="*/ 488950 h 1221007"/>
                <a:gd name="connsiteX13" fmla="*/ 501650 w 723900"/>
                <a:gd name="connsiteY13" fmla="*/ 508000 h 1221007"/>
                <a:gd name="connsiteX14" fmla="*/ 495300 w 723900"/>
                <a:gd name="connsiteY14" fmla="*/ 533400 h 1221007"/>
                <a:gd name="connsiteX15" fmla="*/ 476250 w 723900"/>
                <a:gd name="connsiteY15" fmla="*/ 546100 h 1221007"/>
                <a:gd name="connsiteX16" fmla="*/ 457200 w 723900"/>
                <a:gd name="connsiteY16" fmla="*/ 584200 h 1221007"/>
                <a:gd name="connsiteX17" fmla="*/ 444500 w 723900"/>
                <a:gd name="connsiteY17" fmla="*/ 622300 h 1221007"/>
                <a:gd name="connsiteX18" fmla="*/ 438150 w 723900"/>
                <a:gd name="connsiteY18" fmla="*/ 641350 h 1221007"/>
                <a:gd name="connsiteX19" fmla="*/ 425450 w 723900"/>
                <a:gd name="connsiteY19" fmla="*/ 666750 h 1221007"/>
                <a:gd name="connsiteX20" fmla="*/ 412750 w 723900"/>
                <a:gd name="connsiteY20" fmla="*/ 685800 h 1221007"/>
                <a:gd name="connsiteX21" fmla="*/ 393700 w 723900"/>
                <a:gd name="connsiteY21" fmla="*/ 692150 h 1221007"/>
                <a:gd name="connsiteX22" fmla="*/ 368300 w 723900"/>
                <a:gd name="connsiteY22" fmla="*/ 704850 h 1221007"/>
                <a:gd name="connsiteX23" fmla="*/ 323850 w 723900"/>
                <a:gd name="connsiteY23" fmla="*/ 723900 h 1221007"/>
                <a:gd name="connsiteX24" fmla="*/ 292100 w 723900"/>
                <a:gd name="connsiteY24" fmla="*/ 749300 h 1221007"/>
                <a:gd name="connsiteX25" fmla="*/ 273050 w 723900"/>
                <a:gd name="connsiteY25" fmla="*/ 768350 h 1221007"/>
                <a:gd name="connsiteX26" fmla="*/ 234950 w 723900"/>
                <a:gd name="connsiteY26" fmla="*/ 793750 h 1221007"/>
                <a:gd name="connsiteX27" fmla="*/ 209550 w 723900"/>
                <a:gd name="connsiteY27" fmla="*/ 825500 h 1221007"/>
                <a:gd name="connsiteX28" fmla="*/ 203200 w 723900"/>
                <a:gd name="connsiteY28" fmla="*/ 844550 h 1221007"/>
                <a:gd name="connsiteX29" fmla="*/ 190500 w 723900"/>
                <a:gd name="connsiteY29" fmla="*/ 958850 h 1221007"/>
                <a:gd name="connsiteX30" fmla="*/ 184150 w 723900"/>
                <a:gd name="connsiteY30" fmla="*/ 984250 h 1221007"/>
                <a:gd name="connsiteX31" fmla="*/ 158750 w 723900"/>
                <a:gd name="connsiteY31" fmla="*/ 1022350 h 1221007"/>
                <a:gd name="connsiteX32" fmla="*/ 127000 w 723900"/>
                <a:gd name="connsiteY32" fmla="*/ 1047750 h 1221007"/>
                <a:gd name="connsiteX33" fmla="*/ 120650 w 723900"/>
                <a:gd name="connsiteY33" fmla="*/ 1066800 h 1221007"/>
                <a:gd name="connsiteX34" fmla="*/ 101600 w 723900"/>
                <a:gd name="connsiteY34" fmla="*/ 1079500 h 1221007"/>
                <a:gd name="connsiteX35" fmla="*/ 63500 w 723900"/>
                <a:gd name="connsiteY35" fmla="*/ 1111250 h 1221007"/>
                <a:gd name="connsiteX36" fmla="*/ 50800 w 723900"/>
                <a:gd name="connsiteY36" fmla="*/ 1130300 h 1221007"/>
                <a:gd name="connsiteX37" fmla="*/ 31750 w 723900"/>
                <a:gd name="connsiteY37" fmla="*/ 1136650 h 1221007"/>
                <a:gd name="connsiteX38" fmla="*/ 6350 w 723900"/>
                <a:gd name="connsiteY38" fmla="*/ 1162050 h 1221007"/>
                <a:gd name="connsiteX39" fmla="*/ 0 w 723900"/>
                <a:gd name="connsiteY39" fmla="*/ 1181100 h 1221007"/>
                <a:gd name="connsiteX40" fmla="*/ 120650 w 723900"/>
                <a:gd name="connsiteY40" fmla="*/ 1200150 h 1221007"/>
                <a:gd name="connsiteX41" fmla="*/ 139700 w 723900"/>
                <a:gd name="connsiteY41" fmla="*/ 1193800 h 1221007"/>
                <a:gd name="connsiteX42" fmla="*/ 158750 w 723900"/>
                <a:gd name="connsiteY42" fmla="*/ 1155700 h 1221007"/>
                <a:gd name="connsiteX43" fmla="*/ 171450 w 723900"/>
                <a:gd name="connsiteY43" fmla="*/ 1136650 h 1221007"/>
                <a:gd name="connsiteX44" fmla="*/ 190500 w 723900"/>
                <a:gd name="connsiteY44" fmla="*/ 1054100 h 1221007"/>
                <a:gd name="connsiteX45" fmla="*/ 196850 w 723900"/>
                <a:gd name="connsiteY45" fmla="*/ 1035050 h 1221007"/>
                <a:gd name="connsiteX46" fmla="*/ 203200 w 723900"/>
                <a:gd name="connsiteY46" fmla="*/ 1016000 h 1221007"/>
                <a:gd name="connsiteX47" fmla="*/ 247650 w 723900"/>
                <a:gd name="connsiteY47" fmla="*/ 958850 h 1221007"/>
                <a:gd name="connsiteX48" fmla="*/ 254000 w 723900"/>
                <a:gd name="connsiteY48" fmla="*/ 939800 h 1221007"/>
                <a:gd name="connsiteX49" fmla="*/ 285750 w 723900"/>
                <a:gd name="connsiteY49" fmla="*/ 901700 h 1221007"/>
                <a:gd name="connsiteX50" fmla="*/ 311150 w 723900"/>
                <a:gd name="connsiteY50" fmla="*/ 857250 h 1221007"/>
                <a:gd name="connsiteX51" fmla="*/ 317500 w 723900"/>
                <a:gd name="connsiteY51" fmla="*/ 838200 h 1221007"/>
                <a:gd name="connsiteX52" fmla="*/ 336550 w 723900"/>
                <a:gd name="connsiteY52" fmla="*/ 831850 h 1221007"/>
                <a:gd name="connsiteX53" fmla="*/ 368300 w 723900"/>
                <a:gd name="connsiteY53" fmla="*/ 774700 h 1221007"/>
                <a:gd name="connsiteX54" fmla="*/ 381000 w 723900"/>
                <a:gd name="connsiteY54" fmla="*/ 755650 h 1221007"/>
                <a:gd name="connsiteX55" fmla="*/ 400050 w 723900"/>
                <a:gd name="connsiteY55" fmla="*/ 742950 h 1221007"/>
                <a:gd name="connsiteX56" fmla="*/ 431800 w 723900"/>
                <a:gd name="connsiteY56" fmla="*/ 717550 h 1221007"/>
                <a:gd name="connsiteX57" fmla="*/ 450850 w 723900"/>
                <a:gd name="connsiteY57" fmla="*/ 698500 h 1221007"/>
                <a:gd name="connsiteX58" fmla="*/ 463550 w 723900"/>
                <a:gd name="connsiteY58" fmla="*/ 679450 h 1221007"/>
                <a:gd name="connsiteX59" fmla="*/ 482600 w 723900"/>
                <a:gd name="connsiteY59" fmla="*/ 673100 h 1221007"/>
                <a:gd name="connsiteX60" fmla="*/ 508000 w 723900"/>
                <a:gd name="connsiteY60" fmla="*/ 641350 h 1221007"/>
                <a:gd name="connsiteX61" fmla="*/ 514350 w 723900"/>
                <a:gd name="connsiteY61" fmla="*/ 622300 h 1221007"/>
                <a:gd name="connsiteX62" fmla="*/ 527050 w 723900"/>
                <a:gd name="connsiteY62" fmla="*/ 482600 h 1221007"/>
                <a:gd name="connsiteX63" fmla="*/ 539750 w 723900"/>
                <a:gd name="connsiteY63" fmla="*/ 438150 h 1221007"/>
                <a:gd name="connsiteX64" fmla="*/ 565150 w 723900"/>
                <a:gd name="connsiteY64" fmla="*/ 355600 h 1221007"/>
                <a:gd name="connsiteX65" fmla="*/ 577850 w 723900"/>
                <a:gd name="connsiteY65" fmla="*/ 311150 h 1221007"/>
                <a:gd name="connsiteX66" fmla="*/ 584200 w 723900"/>
                <a:gd name="connsiteY66" fmla="*/ 292100 h 1221007"/>
                <a:gd name="connsiteX67" fmla="*/ 603250 w 723900"/>
                <a:gd name="connsiteY67" fmla="*/ 285750 h 1221007"/>
                <a:gd name="connsiteX68" fmla="*/ 615950 w 723900"/>
                <a:gd name="connsiteY68" fmla="*/ 247650 h 1221007"/>
                <a:gd name="connsiteX69" fmla="*/ 654050 w 723900"/>
                <a:gd name="connsiteY69" fmla="*/ 196850 h 1221007"/>
                <a:gd name="connsiteX70" fmla="*/ 687917 w 723900"/>
                <a:gd name="connsiteY70" fmla="*/ 103716 h 1221007"/>
                <a:gd name="connsiteX71" fmla="*/ 723900 w 723900"/>
                <a:gd name="connsiteY71" fmla="*/ 12700 h 1221007"/>
                <a:gd name="connsiteX72" fmla="*/ 704850 w 723900"/>
                <a:gd name="connsiteY72"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71500 w 723900"/>
                <a:gd name="connsiteY4" fmla="*/ 241300 h 1221007"/>
                <a:gd name="connsiteX5" fmla="*/ 565150 w 723900"/>
                <a:gd name="connsiteY5" fmla="*/ 260350 h 1221007"/>
                <a:gd name="connsiteX6" fmla="*/ 552450 w 723900"/>
                <a:gd name="connsiteY6" fmla="*/ 311150 h 1221007"/>
                <a:gd name="connsiteX7" fmla="*/ 546100 w 723900"/>
                <a:gd name="connsiteY7" fmla="*/ 342900 h 1221007"/>
                <a:gd name="connsiteX8" fmla="*/ 539750 w 723900"/>
                <a:gd name="connsiteY8" fmla="*/ 361950 h 1221007"/>
                <a:gd name="connsiteX9" fmla="*/ 527050 w 723900"/>
                <a:gd name="connsiteY9" fmla="*/ 425450 h 1221007"/>
                <a:gd name="connsiteX10" fmla="*/ 520700 w 723900"/>
                <a:gd name="connsiteY10" fmla="*/ 457200 h 1221007"/>
                <a:gd name="connsiteX11" fmla="*/ 508000 w 723900"/>
                <a:gd name="connsiteY11" fmla="*/ 488950 h 1221007"/>
                <a:gd name="connsiteX12" fmla="*/ 501650 w 723900"/>
                <a:gd name="connsiteY12" fmla="*/ 508000 h 1221007"/>
                <a:gd name="connsiteX13" fmla="*/ 495300 w 723900"/>
                <a:gd name="connsiteY13" fmla="*/ 533400 h 1221007"/>
                <a:gd name="connsiteX14" fmla="*/ 476250 w 723900"/>
                <a:gd name="connsiteY14" fmla="*/ 546100 h 1221007"/>
                <a:gd name="connsiteX15" fmla="*/ 457200 w 723900"/>
                <a:gd name="connsiteY15" fmla="*/ 584200 h 1221007"/>
                <a:gd name="connsiteX16" fmla="*/ 444500 w 723900"/>
                <a:gd name="connsiteY16" fmla="*/ 622300 h 1221007"/>
                <a:gd name="connsiteX17" fmla="*/ 438150 w 723900"/>
                <a:gd name="connsiteY17" fmla="*/ 641350 h 1221007"/>
                <a:gd name="connsiteX18" fmla="*/ 425450 w 723900"/>
                <a:gd name="connsiteY18" fmla="*/ 666750 h 1221007"/>
                <a:gd name="connsiteX19" fmla="*/ 412750 w 723900"/>
                <a:gd name="connsiteY19" fmla="*/ 685800 h 1221007"/>
                <a:gd name="connsiteX20" fmla="*/ 393700 w 723900"/>
                <a:gd name="connsiteY20" fmla="*/ 692150 h 1221007"/>
                <a:gd name="connsiteX21" fmla="*/ 368300 w 723900"/>
                <a:gd name="connsiteY21" fmla="*/ 704850 h 1221007"/>
                <a:gd name="connsiteX22" fmla="*/ 323850 w 723900"/>
                <a:gd name="connsiteY22" fmla="*/ 723900 h 1221007"/>
                <a:gd name="connsiteX23" fmla="*/ 292100 w 723900"/>
                <a:gd name="connsiteY23" fmla="*/ 749300 h 1221007"/>
                <a:gd name="connsiteX24" fmla="*/ 273050 w 723900"/>
                <a:gd name="connsiteY24" fmla="*/ 768350 h 1221007"/>
                <a:gd name="connsiteX25" fmla="*/ 234950 w 723900"/>
                <a:gd name="connsiteY25" fmla="*/ 793750 h 1221007"/>
                <a:gd name="connsiteX26" fmla="*/ 209550 w 723900"/>
                <a:gd name="connsiteY26" fmla="*/ 825500 h 1221007"/>
                <a:gd name="connsiteX27" fmla="*/ 203200 w 723900"/>
                <a:gd name="connsiteY27" fmla="*/ 844550 h 1221007"/>
                <a:gd name="connsiteX28" fmla="*/ 190500 w 723900"/>
                <a:gd name="connsiteY28" fmla="*/ 958850 h 1221007"/>
                <a:gd name="connsiteX29" fmla="*/ 184150 w 723900"/>
                <a:gd name="connsiteY29" fmla="*/ 984250 h 1221007"/>
                <a:gd name="connsiteX30" fmla="*/ 158750 w 723900"/>
                <a:gd name="connsiteY30" fmla="*/ 1022350 h 1221007"/>
                <a:gd name="connsiteX31" fmla="*/ 127000 w 723900"/>
                <a:gd name="connsiteY31" fmla="*/ 1047750 h 1221007"/>
                <a:gd name="connsiteX32" fmla="*/ 120650 w 723900"/>
                <a:gd name="connsiteY32" fmla="*/ 1066800 h 1221007"/>
                <a:gd name="connsiteX33" fmla="*/ 101600 w 723900"/>
                <a:gd name="connsiteY33" fmla="*/ 1079500 h 1221007"/>
                <a:gd name="connsiteX34" fmla="*/ 63500 w 723900"/>
                <a:gd name="connsiteY34" fmla="*/ 1111250 h 1221007"/>
                <a:gd name="connsiteX35" fmla="*/ 50800 w 723900"/>
                <a:gd name="connsiteY35" fmla="*/ 1130300 h 1221007"/>
                <a:gd name="connsiteX36" fmla="*/ 31750 w 723900"/>
                <a:gd name="connsiteY36" fmla="*/ 1136650 h 1221007"/>
                <a:gd name="connsiteX37" fmla="*/ 6350 w 723900"/>
                <a:gd name="connsiteY37" fmla="*/ 1162050 h 1221007"/>
                <a:gd name="connsiteX38" fmla="*/ 0 w 723900"/>
                <a:gd name="connsiteY38" fmla="*/ 1181100 h 1221007"/>
                <a:gd name="connsiteX39" fmla="*/ 120650 w 723900"/>
                <a:gd name="connsiteY39" fmla="*/ 1200150 h 1221007"/>
                <a:gd name="connsiteX40" fmla="*/ 139700 w 723900"/>
                <a:gd name="connsiteY40" fmla="*/ 1193800 h 1221007"/>
                <a:gd name="connsiteX41" fmla="*/ 158750 w 723900"/>
                <a:gd name="connsiteY41" fmla="*/ 1155700 h 1221007"/>
                <a:gd name="connsiteX42" fmla="*/ 171450 w 723900"/>
                <a:gd name="connsiteY42" fmla="*/ 1136650 h 1221007"/>
                <a:gd name="connsiteX43" fmla="*/ 190500 w 723900"/>
                <a:gd name="connsiteY43" fmla="*/ 1054100 h 1221007"/>
                <a:gd name="connsiteX44" fmla="*/ 196850 w 723900"/>
                <a:gd name="connsiteY44" fmla="*/ 1035050 h 1221007"/>
                <a:gd name="connsiteX45" fmla="*/ 203200 w 723900"/>
                <a:gd name="connsiteY45" fmla="*/ 1016000 h 1221007"/>
                <a:gd name="connsiteX46" fmla="*/ 247650 w 723900"/>
                <a:gd name="connsiteY46" fmla="*/ 958850 h 1221007"/>
                <a:gd name="connsiteX47" fmla="*/ 254000 w 723900"/>
                <a:gd name="connsiteY47" fmla="*/ 939800 h 1221007"/>
                <a:gd name="connsiteX48" fmla="*/ 285750 w 723900"/>
                <a:gd name="connsiteY48" fmla="*/ 901700 h 1221007"/>
                <a:gd name="connsiteX49" fmla="*/ 311150 w 723900"/>
                <a:gd name="connsiteY49" fmla="*/ 857250 h 1221007"/>
                <a:gd name="connsiteX50" fmla="*/ 317500 w 723900"/>
                <a:gd name="connsiteY50" fmla="*/ 838200 h 1221007"/>
                <a:gd name="connsiteX51" fmla="*/ 336550 w 723900"/>
                <a:gd name="connsiteY51" fmla="*/ 831850 h 1221007"/>
                <a:gd name="connsiteX52" fmla="*/ 368300 w 723900"/>
                <a:gd name="connsiteY52" fmla="*/ 774700 h 1221007"/>
                <a:gd name="connsiteX53" fmla="*/ 381000 w 723900"/>
                <a:gd name="connsiteY53" fmla="*/ 755650 h 1221007"/>
                <a:gd name="connsiteX54" fmla="*/ 400050 w 723900"/>
                <a:gd name="connsiteY54" fmla="*/ 742950 h 1221007"/>
                <a:gd name="connsiteX55" fmla="*/ 431800 w 723900"/>
                <a:gd name="connsiteY55" fmla="*/ 717550 h 1221007"/>
                <a:gd name="connsiteX56" fmla="*/ 450850 w 723900"/>
                <a:gd name="connsiteY56" fmla="*/ 698500 h 1221007"/>
                <a:gd name="connsiteX57" fmla="*/ 463550 w 723900"/>
                <a:gd name="connsiteY57" fmla="*/ 679450 h 1221007"/>
                <a:gd name="connsiteX58" fmla="*/ 482600 w 723900"/>
                <a:gd name="connsiteY58" fmla="*/ 673100 h 1221007"/>
                <a:gd name="connsiteX59" fmla="*/ 508000 w 723900"/>
                <a:gd name="connsiteY59" fmla="*/ 641350 h 1221007"/>
                <a:gd name="connsiteX60" fmla="*/ 514350 w 723900"/>
                <a:gd name="connsiteY60" fmla="*/ 622300 h 1221007"/>
                <a:gd name="connsiteX61" fmla="*/ 527050 w 723900"/>
                <a:gd name="connsiteY61" fmla="*/ 482600 h 1221007"/>
                <a:gd name="connsiteX62" fmla="*/ 539750 w 723900"/>
                <a:gd name="connsiteY62" fmla="*/ 438150 h 1221007"/>
                <a:gd name="connsiteX63" fmla="*/ 565150 w 723900"/>
                <a:gd name="connsiteY63" fmla="*/ 355600 h 1221007"/>
                <a:gd name="connsiteX64" fmla="*/ 577850 w 723900"/>
                <a:gd name="connsiteY64" fmla="*/ 311150 h 1221007"/>
                <a:gd name="connsiteX65" fmla="*/ 584200 w 723900"/>
                <a:gd name="connsiteY65" fmla="*/ 292100 h 1221007"/>
                <a:gd name="connsiteX66" fmla="*/ 603250 w 723900"/>
                <a:gd name="connsiteY66" fmla="*/ 285750 h 1221007"/>
                <a:gd name="connsiteX67" fmla="*/ 615950 w 723900"/>
                <a:gd name="connsiteY67" fmla="*/ 247650 h 1221007"/>
                <a:gd name="connsiteX68" fmla="*/ 654050 w 723900"/>
                <a:gd name="connsiteY68" fmla="*/ 196850 h 1221007"/>
                <a:gd name="connsiteX69" fmla="*/ 687917 w 723900"/>
                <a:gd name="connsiteY69" fmla="*/ 103716 h 1221007"/>
                <a:gd name="connsiteX70" fmla="*/ 723900 w 723900"/>
                <a:gd name="connsiteY70" fmla="*/ 12700 h 1221007"/>
                <a:gd name="connsiteX71" fmla="*/ 704850 w 723900"/>
                <a:gd name="connsiteY71"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71500 w 723900"/>
                <a:gd name="connsiteY4" fmla="*/ 241300 h 1221007"/>
                <a:gd name="connsiteX5" fmla="*/ 565150 w 723900"/>
                <a:gd name="connsiteY5" fmla="*/ 260350 h 1221007"/>
                <a:gd name="connsiteX6" fmla="*/ 552450 w 723900"/>
                <a:gd name="connsiteY6" fmla="*/ 311150 h 1221007"/>
                <a:gd name="connsiteX7" fmla="*/ 546100 w 723900"/>
                <a:gd name="connsiteY7" fmla="*/ 342900 h 1221007"/>
                <a:gd name="connsiteX8" fmla="*/ 539750 w 723900"/>
                <a:gd name="connsiteY8" fmla="*/ 361950 h 1221007"/>
                <a:gd name="connsiteX9" fmla="*/ 527050 w 723900"/>
                <a:gd name="connsiteY9" fmla="*/ 425450 h 1221007"/>
                <a:gd name="connsiteX10" fmla="*/ 520700 w 723900"/>
                <a:gd name="connsiteY10" fmla="*/ 457200 h 1221007"/>
                <a:gd name="connsiteX11" fmla="*/ 508000 w 723900"/>
                <a:gd name="connsiteY11" fmla="*/ 488950 h 1221007"/>
                <a:gd name="connsiteX12" fmla="*/ 501650 w 723900"/>
                <a:gd name="connsiteY12" fmla="*/ 508000 h 1221007"/>
                <a:gd name="connsiteX13" fmla="*/ 495300 w 723900"/>
                <a:gd name="connsiteY13" fmla="*/ 533400 h 1221007"/>
                <a:gd name="connsiteX14" fmla="*/ 476250 w 723900"/>
                <a:gd name="connsiteY14" fmla="*/ 546100 h 1221007"/>
                <a:gd name="connsiteX15" fmla="*/ 457200 w 723900"/>
                <a:gd name="connsiteY15" fmla="*/ 584200 h 1221007"/>
                <a:gd name="connsiteX16" fmla="*/ 444500 w 723900"/>
                <a:gd name="connsiteY16" fmla="*/ 622300 h 1221007"/>
                <a:gd name="connsiteX17" fmla="*/ 438150 w 723900"/>
                <a:gd name="connsiteY17" fmla="*/ 641350 h 1221007"/>
                <a:gd name="connsiteX18" fmla="*/ 425450 w 723900"/>
                <a:gd name="connsiteY18" fmla="*/ 666750 h 1221007"/>
                <a:gd name="connsiteX19" fmla="*/ 412750 w 723900"/>
                <a:gd name="connsiteY19" fmla="*/ 685800 h 1221007"/>
                <a:gd name="connsiteX20" fmla="*/ 393700 w 723900"/>
                <a:gd name="connsiteY20" fmla="*/ 692150 h 1221007"/>
                <a:gd name="connsiteX21" fmla="*/ 368300 w 723900"/>
                <a:gd name="connsiteY21" fmla="*/ 704850 h 1221007"/>
                <a:gd name="connsiteX22" fmla="*/ 323850 w 723900"/>
                <a:gd name="connsiteY22" fmla="*/ 723900 h 1221007"/>
                <a:gd name="connsiteX23" fmla="*/ 292100 w 723900"/>
                <a:gd name="connsiteY23" fmla="*/ 749300 h 1221007"/>
                <a:gd name="connsiteX24" fmla="*/ 273050 w 723900"/>
                <a:gd name="connsiteY24" fmla="*/ 768350 h 1221007"/>
                <a:gd name="connsiteX25" fmla="*/ 234950 w 723900"/>
                <a:gd name="connsiteY25" fmla="*/ 793750 h 1221007"/>
                <a:gd name="connsiteX26" fmla="*/ 209550 w 723900"/>
                <a:gd name="connsiteY26" fmla="*/ 825500 h 1221007"/>
                <a:gd name="connsiteX27" fmla="*/ 203200 w 723900"/>
                <a:gd name="connsiteY27" fmla="*/ 844550 h 1221007"/>
                <a:gd name="connsiteX28" fmla="*/ 190500 w 723900"/>
                <a:gd name="connsiteY28" fmla="*/ 958850 h 1221007"/>
                <a:gd name="connsiteX29" fmla="*/ 184150 w 723900"/>
                <a:gd name="connsiteY29" fmla="*/ 984250 h 1221007"/>
                <a:gd name="connsiteX30" fmla="*/ 158750 w 723900"/>
                <a:gd name="connsiteY30" fmla="*/ 1022350 h 1221007"/>
                <a:gd name="connsiteX31" fmla="*/ 127000 w 723900"/>
                <a:gd name="connsiteY31" fmla="*/ 1047750 h 1221007"/>
                <a:gd name="connsiteX32" fmla="*/ 120650 w 723900"/>
                <a:gd name="connsiteY32" fmla="*/ 1066800 h 1221007"/>
                <a:gd name="connsiteX33" fmla="*/ 101600 w 723900"/>
                <a:gd name="connsiteY33" fmla="*/ 1079500 h 1221007"/>
                <a:gd name="connsiteX34" fmla="*/ 63500 w 723900"/>
                <a:gd name="connsiteY34" fmla="*/ 1111250 h 1221007"/>
                <a:gd name="connsiteX35" fmla="*/ 50800 w 723900"/>
                <a:gd name="connsiteY35" fmla="*/ 1130300 h 1221007"/>
                <a:gd name="connsiteX36" fmla="*/ 31750 w 723900"/>
                <a:gd name="connsiteY36" fmla="*/ 1136650 h 1221007"/>
                <a:gd name="connsiteX37" fmla="*/ 6350 w 723900"/>
                <a:gd name="connsiteY37" fmla="*/ 1162050 h 1221007"/>
                <a:gd name="connsiteX38" fmla="*/ 0 w 723900"/>
                <a:gd name="connsiteY38" fmla="*/ 1181100 h 1221007"/>
                <a:gd name="connsiteX39" fmla="*/ 120650 w 723900"/>
                <a:gd name="connsiteY39" fmla="*/ 1200150 h 1221007"/>
                <a:gd name="connsiteX40" fmla="*/ 139700 w 723900"/>
                <a:gd name="connsiteY40" fmla="*/ 1193800 h 1221007"/>
                <a:gd name="connsiteX41" fmla="*/ 158750 w 723900"/>
                <a:gd name="connsiteY41" fmla="*/ 1155700 h 1221007"/>
                <a:gd name="connsiteX42" fmla="*/ 171450 w 723900"/>
                <a:gd name="connsiteY42" fmla="*/ 1136650 h 1221007"/>
                <a:gd name="connsiteX43" fmla="*/ 190500 w 723900"/>
                <a:gd name="connsiteY43" fmla="*/ 1054100 h 1221007"/>
                <a:gd name="connsiteX44" fmla="*/ 196850 w 723900"/>
                <a:gd name="connsiteY44" fmla="*/ 1035050 h 1221007"/>
                <a:gd name="connsiteX45" fmla="*/ 203200 w 723900"/>
                <a:gd name="connsiteY45" fmla="*/ 1016000 h 1221007"/>
                <a:gd name="connsiteX46" fmla="*/ 247650 w 723900"/>
                <a:gd name="connsiteY46" fmla="*/ 958850 h 1221007"/>
                <a:gd name="connsiteX47" fmla="*/ 254000 w 723900"/>
                <a:gd name="connsiteY47" fmla="*/ 939800 h 1221007"/>
                <a:gd name="connsiteX48" fmla="*/ 285750 w 723900"/>
                <a:gd name="connsiteY48" fmla="*/ 901700 h 1221007"/>
                <a:gd name="connsiteX49" fmla="*/ 311150 w 723900"/>
                <a:gd name="connsiteY49" fmla="*/ 857250 h 1221007"/>
                <a:gd name="connsiteX50" fmla="*/ 317500 w 723900"/>
                <a:gd name="connsiteY50" fmla="*/ 838200 h 1221007"/>
                <a:gd name="connsiteX51" fmla="*/ 336550 w 723900"/>
                <a:gd name="connsiteY51" fmla="*/ 831850 h 1221007"/>
                <a:gd name="connsiteX52" fmla="*/ 368300 w 723900"/>
                <a:gd name="connsiteY52" fmla="*/ 774700 h 1221007"/>
                <a:gd name="connsiteX53" fmla="*/ 381000 w 723900"/>
                <a:gd name="connsiteY53" fmla="*/ 755650 h 1221007"/>
                <a:gd name="connsiteX54" fmla="*/ 400050 w 723900"/>
                <a:gd name="connsiteY54" fmla="*/ 742950 h 1221007"/>
                <a:gd name="connsiteX55" fmla="*/ 431800 w 723900"/>
                <a:gd name="connsiteY55" fmla="*/ 717550 h 1221007"/>
                <a:gd name="connsiteX56" fmla="*/ 450850 w 723900"/>
                <a:gd name="connsiteY56" fmla="*/ 698500 h 1221007"/>
                <a:gd name="connsiteX57" fmla="*/ 463550 w 723900"/>
                <a:gd name="connsiteY57" fmla="*/ 679450 h 1221007"/>
                <a:gd name="connsiteX58" fmla="*/ 482600 w 723900"/>
                <a:gd name="connsiteY58" fmla="*/ 673100 h 1221007"/>
                <a:gd name="connsiteX59" fmla="*/ 508000 w 723900"/>
                <a:gd name="connsiteY59" fmla="*/ 641350 h 1221007"/>
                <a:gd name="connsiteX60" fmla="*/ 514350 w 723900"/>
                <a:gd name="connsiteY60" fmla="*/ 622300 h 1221007"/>
                <a:gd name="connsiteX61" fmla="*/ 527050 w 723900"/>
                <a:gd name="connsiteY61" fmla="*/ 482600 h 1221007"/>
                <a:gd name="connsiteX62" fmla="*/ 539750 w 723900"/>
                <a:gd name="connsiteY62" fmla="*/ 438150 h 1221007"/>
                <a:gd name="connsiteX63" fmla="*/ 565150 w 723900"/>
                <a:gd name="connsiteY63" fmla="*/ 355600 h 1221007"/>
                <a:gd name="connsiteX64" fmla="*/ 577850 w 723900"/>
                <a:gd name="connsiteY64" fmla="*/ 311150 h 1221007"/>
                <a:gd name="connsiteX65" fmla="*/ 584200 w 723900"/>
                <a:gd name="connsiteY65" fmla="*/ 292100 h 1221007"/>
                <a:gd name="connsiteX66" fmla="*/ 615950 w 723900"/>
                <a:gd name="connsiteY66" fmla="*/ 247650 h 1221007"/>
                <a:gd name="connsiteX67" fmla="*/ 654050 w 723900"/>
                <a:gd name="connsiteY67" fmla="*/ 196850 h 1221007"/>
                <a:gd name="connsiteX68" fmla="*/ 687917 w 723900"/>
                <a:gd name="connsiteY68" fmla="*/ 103716 h 1221007"/>
                <a:gd name="connsiteX69" fmla="*/ 723900 w 723900"/>
                <a:gd name="connsiteY69" fmla="*/ 12700 h 1221007"/>
                <a:gd name="connsiteX70" fmla="*/ 704850 w 723900"/>
                <a:gd name="connsiteY70"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71500 w 723900"/>
                <a:gd name="connsiteY4" fmla="*/ 241300 h 1221007"/>
                <a:gd name="connsiteX5" fmla="*/ 565150 w 723900"/>
                <a:gd name="connsiteY5" fmla="*/ 260350 h 1221007"/>
                <a:gd name="connsiteX6" fmla="*/ 552450 w 723900"/>
                <a:gd name="connsiteY6" fmla="*/ 311150 h 1221007"/>
                <a:gd name="connsiteX7" fmla="*/ 546100 w 723900"/>
                <a:gd name="connsiteY7" fmla="*/ 342900 h 1221007"/>
                <a:gd name="connsiteX8" fmla="*/ 539750 w 723900"/>
                <a:gd name="connsiteY8" fmla="*/ 361950 h 1221007"/>
                <a:gd name="connsiteX9" fmla="*/ 527050 w 723900"/>
                <a:gd name="connsiteY9" fmla="*/ 425450 h 1221007"/>
                <a:gd name="connsiteX10" fmla="*/ 520700 w 723900"/>
                <a:gd name="connsiteY10" fmla="*/ 457200 h 1221007"/>
                <a:gd name="connsiteX11" fmla="*/ 508000 w 723900"/>
                <a:gd name="connsiteY11" fmla="*/ 488950 h 1221007"/>
                <a:gd name="connsiteX12" fmla="*/ 501650 w 723900"/>
                <a:gd name="connsiteY12" fmla="*/ 508000 h 1221007"/>
                <a:gd name="connsiteX13" fmla="*/ 495300 w 723900"/>
                <a:gd name="connsiteY13" fmla="*/ 533400 h 1221007"/>
                <a:gd name="connsiteX14" fmla="*/ 476250 w 723900"/>
                <a:gd name="connsiteY14" fmla="*/ 546100 h 1221007"/>
                <a:gd name="connsiteX15" fmla="*/ 457200 w 723900"/>
                <a:gd name="connsiteY15" fmla="*/ 584200 h 1221007"/>
                <a:gd name="connsiteX16" fmla="*/ 444500 w 723900"/>
                <a:gd name="connsiteY16" fmla="*/ 622300 h 1221007"/>
                <a:gd name="connsiteX17" fmla="*/ 438150 w 723900"/>
                <a:gd name="connsiteY17" fmla="*/ 641350 h 1221007"/>
                <a:gd name="connsiteX18" fmla="*/ 425450 w 723900"/>
                <a:gd name="connsiteY18" fmla="*/ 666750 h 1221007"/>
                <a:gd name="connsiteX19" fmla="*/ 412750 w 723900"/>
                <a:gd name="connsiteY19" fmla="*/ 685800 h 1221007"/>
                <a:gd name="connsiteX20" fmla="*/ 393700 w 723900"/>
                <a:gd name="connsiteY20" fmla="*/ 692150 h 1221007"/>
                <a:gd name="connsiteX21" fmla="*/ 368300 w 723900"/>
                <a:gd name="connsiteY21" fmla="*/ 704850 h 1221007"/>
                <a:gd name="connsiteX22" fmla="*/ 323850 w 723900"/>
                <a:gd name="connsiteY22" fmla="*/ 723900 h 1221007"/>
                <a:gd name="connsiteX23" fmla="*/ 292100 w 723900"/>
                <a:gd name="connsiteY23" fmla="*/ 749300 h 1221007"/>
                <a:gd name="connsiteX24" fmla="*/ 273050 w 723900"/>
                <a:gd name="connsiteY24" fmla="*/ 768350 h 1221007"/>
                <a:gd name="connsiteX25" fmla="*/ 234950 w 723900"/>
                <a:gd name="connsiteY25" fmla="*/ 793750 h 1221007"/>
                <a:gd name="connsiteX26" fmla="*/ 209550 w 723900"/>
                <a:gd name="connsiteY26" fmla="*/ 825500 h 1221007"/>
                <a:gd name="connsiteX27" fmla="*/ 203200 w 723900"/>
                <a:gd name="connsiteY27" fmla="*/ 844550 h 1221007"/>
                <a:gd name="connsiteX28" fmla="*/ 190500 w 723900"/>
                <a:gd name="connsiteY28" fmla="*/ 958850 h 1221007"/>
                <a:gd name="connsiteX29" fmla="*/ 184150 w 723900"/>
                <a:gd name="connsiteY29" fmla="*/ 984250 h 1221007"/>
                <a:gd name="connsiteX30" fmla="*/ 158750 w 723900"/>
                <a:gd name="connsiteY30" fmla="*/ 1022350 h 1221007"/>
                <a:gd name="connsiteX31" fmla="*/ 127000 w 723900"/>
                <a:gd name="connsiteY31" fmla="*/ 1047750 h 1221007"/>
                <a:gd name="connsiteX32" fmla="*/ 120650 w 723900"/>
                <a:gd name="connsiteY32" fmla="*/ 1066800 h 1221007"/>
                <a:gd name="connsiteX33" fmla="*/ 101600 w 723900"/>
                <a:gd name="connsiteY33" fmla="*/ 1079500 h 1221007"/>
                <a:gd name="connsiteX34" fmla="*/ 63500 w 723900"/>
                <a:gd name="connsiteY34" fmla="*/ 1111250 h 1221007"/>
                <a:gd name="connsiteX35" fmla="*/ 50800 w 723900"/>
                <a:gd name="connsiteY35" fmla="*/ 1130300 h 1221007"/>
                <a:gd name="connsiteX36" fmla="*/ 31750 w 723900"/>
                <a:gd name="connsiteY36" fmla="*/ 1136650 h 1221007"/>
                <a:gd name="connsiteX37" fmla="*/ 6350 w 723900"/>
                <a:gd name="connsiteY37" fmla="*/ 1162050 h 1221007"/>
                <a:gd name="connsiteX38" fmla="*/ 0 w 723900"/>
                <a:gd name="connsiteY38" fmla="*/ 1181100 h 1221007"/>
                <a:gd name="connsiteX39" fmla="*/ 120650 w 723900"/>
                <a:gd name="connsiteY39" fmla="*/ 1200150 h 1221007"/>
                <a:gd name="connsiteX40" fmla="*/ 139700 w 723900"/>
                <a:gd name="connsiteY40" fmla="*/ 1193800 h 1221007"/>
                <a:gd name="connsiteX41" fmla="*/ 158750 w 723900"/>
                <a:gd name="connsiteY41" fmla="*/ 1155700 h 1221007"/>
                <a:gd name="connsiteX42" fmla="*/ 171450 w 723900"/>
                <a:gd name="connsiteY42" fmla="*/ 1136650 h 1221007"/>
                <a:gd name="connsiteX43" fmla="*/ 190500 w 723900"/>
                <a:gd name="connsiteY43" fmla="*/ 1054100 h 1221007"/>
                <a:gd name="connsiteX44" fmla="*/ 196850 w 723900"/>
                <a:gd name="connsiteY44" fmla="*/ 1035050 h 1221007"/>
                <a:gd name="connsiteX45" fmla="*/ 203200 w 723900"/>
                <a:gd name="connsiteY45" fmla="*/ 1016000 h 1221007"/>
                <a:gd name="connsiteX46" fmla="*/ 247650 w 723900"/>
                <a:gd name="connsiteY46" fmla="*/ 958850 h 1221007"/>
                <a:gd name="connsiteX47" fmla="*/ 254000 w 723900"/>
                <a:gd name="connsiteY47" fmla="*/ 939800 h 1221007"/>
                <a:gd name="connsiteX48" fmla="*/ 285750 w 723900"/>
                <a:gd name="connsiteY48" fmla="*/ 901700 h 1221007"/>
                <a:gd name="connsiteX49" fmla="*/ 311150 w 723900"/>
                <a:gd name="connsiteY49" fmla="*/ 857250 h 1221007"/>
                <a:gd name="connsiteX50" fmla="*/ 317500 w 723900"/>
                <a:gd name="connsiteY50" fmla="*/ 838200 h 1221007"/>
                <a:gd name="connsiteX51" fmla="*/ 336550 w 723900"/>
                <a:gd name="connsiteY51" fmla="*/ 831850 h 1221007"/>
                <a:gd name="connsiteX52" fmla="*/ 368300 w 723900"/>
                <a:gd name="connsiteY52" fmla="*/ 774700 h 1221007"/>
                <a:gd name="connsiteX53" fmla="*/ 381000 w 723900"/>
                <a:gd name="connsiteY53" fmla="*/ 755650 h 1221007"/>
                <a:gd name="connsiteX54" fmla="*/ 400050 w 723900"/>
                <a:gd name="connsiteY54" fmla="*/ 742950 h 1221007"/>
                <a:gd name="connsiteX55" fmla="*/ 431800 w 723900"/>
                <a:gd name="connsiteY55" fmla="*/ 717550 h 1221007"/>
                <a:gd name="connsiteX56" fmla="*/ 450850 w 723900"/>
                <a:gd name="connsiteY56" fmla="*/ 698500 h 1221007"/>
                <a:gd name="connsiteX57" fmla="*/ 463550 w 723900"/>
                <a:gd name="connsiteY57" fmla="*/ 679450 h 1221007"/>
                <a:gd name="connsiteX58" fmla="*/ 482600 w 723900"/>
                <a:gd name="connsiteY58" fmla="*/ 673100 h 1221007"/>
                <a:gd name="connsiteX59" fmla="*/ 508000 w 723900"/>
                <a:gd name="connsiteY59" fmla="*/ 641350 h 1221007"/>
                <a:gd name="connsiteX60" fmla="*/ 514350 w 723900"/>
                <a:gd name="connsiteY60" fmla="*/ 622300 h 1221007"/>
                <a:gd name="connsiteX61" fmla="*/ 527050 w 723900"/>
                <a:gd name="connsiteY61" fmla="*/ 482600 h 1221007"/>
                <a:gd name="connsiteX62" fmla="*/ 539750 w 723900"/>
                <a:gd name="connsiteY62" fmla="*/ 438150 h 1221007"/>
                <a:gd name="connsiteX63" fmla="*/ 565150 w 723900"/>
                <a:gd name="connsiteY63" fmla="*/ 355600 h 1221007"/>
                <a:gd name="connsiteX64" fmla="*/ 584200 w 723900"/>
                <a:gd name="connsiteY64" fmla="*/ 292100 h 1221007"/>
                <a:gd name="connsiteX65" fmla="*/ 615950 w 723900"/>
                <a:gd name="connsiteY65" fmla="*/ 247650 h 1221007"/>
                <a:gd name="connsiteX66" fmla="*/ 654050 w 723900"/>
                <a:gd name="connsiteY66" fmla="*/ 196850 h 1221007"/>
                <a:gd name="connsiteX67" fmla="*/ 687917 w 723900"/>
                <a:gd name="connsiteY67" fmla="*/ 103716 h 1221007"/>
                <a:gd name="connsiteX68" fmla="*/ 723900 w 723900"/>
                <a:gd name="connsiteY68" fmla="*/ 12700 h 1221007"/>
                <a:gd name="connsiteX69" fmla="*/ 704850 w 723900"/>
                <a:gd name="connsiteY69"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71500 w 723900"/>
                <a:gd name="connsiteY4" fmla="*/ 241300 h 1221007"/>
                <a:gd name="connsiteX5" fmla="*/ 565150 w 723900"/>
                <a:gd name="connsiteY5" fmla="*/ 260350 h 1221007"/>
                <a:gd name="connsiteX6" fmla="*/ 552450 w 723900"/>
                <a:gd name="connsiteY6" fmla="*/ 311150 h 1221007"/>
                <a:gd name="connsiteX7" fmla="*/ 546100 w 723900"/>
                <a:gd name="connsiteY7" fmla="*/ 342900 h 1221007"/>
                <a:gd name="connsiteX8" fmla="*/ 539750 w 723900"/>
                <a:gd name="connsiteY8" fmla="*/ 361950 h 1221007"/>
                <a:gd name="connsiteX9" fmla="*/ 527050 w 723900"/>
                <a:gd name="connsiteY9" fmla="*/ 425450 h 1221007"/>
                <a:gd name="connsiteX10" fmla="*/ 520700 w 723900"/>
                <a:gd name="connsiteY10" fmla="*/ 457200 h 1221007"/>
                <a:gd name="connsiteX11" fmla="*/ 508000 w 723900"/>
                <a:gd name="connsiteY11" fmla="*/ 488950 h 1221007"/>
                <a:gd name="connsiteX12" fmla="*/ 501650 w 723900"/>
                <a:gd name="connsiteY12" fmla="*/ 508000 h 1221007"/>
                <a:gd name="connsiteX13" fmla="*/ 495300 w 723900"/>
                <a:gd name="connsiteY13" fmla="*/ 533400 h 1221007"/>
                <a:gd name="connsiteX14" fmla="*/ 476250 w 723900"/>
                <a:gd name="connsiteY14" fmla="*/ 546100 h 1221007"/>
                <a:gd name="connsiteX15" fmla="*/ 457200 w 723900"/>
                <a:gd name="connsiteY15" fmla="*/ 584200 h 1221007"/>
                <a:gd name="connsiteX16" fmla="*/ 444500 w 723900"/>
                <a:gd name="connsiteY16" fmla="*/ 622300 h 1221007"/>
                <a:gd name="connsiteX17" fmla="*/ 438150 w 723900"/>
                <a:gd name="connsiteY17" fmla="*/ 641350 h 1221007"/>
                <a:gd name="connsiteX18" fmla="*/ 425450 w 723900"/>
                <a:gd name="connsiteY18" fmla="*/ 666750 h 1221007"/>
                <a:gd name="connsiteX19" fmla="*/ 412750 w 723900"/>
                <a:gd name="connsiteY19" fmla="*/ 685800 h 1221007"/>
                <a:gd name="connsiteX20" fmla="*/ 393700 w 723900"/>
                <a:gd name="connsiteY20" fmla="*/ 692150 h 1221007"/>
                <a:gd name="connsiteX21" fmla="*/ 368300 w 723900"/>
                <a:gd name="connsiteY21" fmla="*/ 704850 h 1221007"/>
                <a:gd name="connsiteX22" fmla="*/ 323850 w 723900"/>
                <a:gd name="connsiteY22" fmla="*/ 723900 h 1221007"/>
                <a:gd name="connsiteX23" fmla="*/ 292100 w 723900"/>
                <a:gd name="connsiteY23" fmla="*/ 749300 h 1221007"/>
                <a:gd name="connsiteX24" fmla="*/ 273050 w 723900"/>
                <a:gd name="connsiteY24" fmla="*/ 768350 h 1221007"/>
                <a:gd name="connsiteX25" fmla="*/ 234950 w 723900"/>
                <a:gd name="connsiteY25" fmla="*/ 793750 h 1221007"/>
                <a:gd name="connsiteX26" fmla="*/ 209550 w 723900"/>
                <a:gd name="connsiteY26" fmla="*/ 825500 h 1221007"/>
                <a:gd name="connsiteX27" fmla="*/ 203200 w 723900"/>
                <a:gd name="connsiteY27" fmla="*/ 844550 h 1221007"/>
                <a:gd name="connsiteX28" fmla="*/ 190500 w 723900"/>
                <a:gd name="connsiteY28" fmla="*/ 958850 h 1221007"/>
                <a:gd name="connsiteX29" fmla="*/ 184150 w 723900"/>
                <a:gd name="connsiteY29" fmla="*/ 984250 h 1221007"/>
                <a:gd name="connsiteX30" fmla="*/ 158750 w 723900"/>
                <a:gd name="connsiteY30" fmla="*/ 1022350 h 1221007"/>
                <a:gd name="connsiteX31" fmla="*/ 127000 w 723900"/>
                <a:gd name="connsiteY31" fmla="*/ 1047750 h 1221007"/>
                <a:gd name="connsiteX32" fmla="*/ 120650 w 723900"/>
                <a:gd name="connsiteY32" fmla="*/ 1066800 h 1221007"/>
                <a:gd name="connsiteX33" fmla="*/ 101600 w 723900"/>
                <a:gd name="connsiteY33" fmla="*/ 1079500 h 1221007"/>
                <a:gd name="connsiteX34" fmla="*/ 63500 w 723900"/>
                <a:gd name="connsiteY34" fmla="*/ 1111250 h 1221007"/>
                <a:gd name="connsiteX35" fmla="*/ 50800 w 723900"/>
                <a:gd name="connsiteY35" fmla="*/ 1130300 h 1221007"/>
                <a:gd name="connsiteX36" fmla="*/ 31750 w 723900"/>
                <a:gd name="connsiteY36" fmla="*/ 1136650 h 1221007"/>
                <a:gd name="connsiteX37" fmla="*/ 6350 w 723900"/>
                <a:gd name="connsiteY37" fmla="*/ 1162050 h 1221007"/>
                <a:gd name="connsiteX38" fmla="*/ 0 w 723900"/>
                <a:gd name="connsiteY38" fmla="*/ 1181100 h 1221007"/>
                <a:gd name="connsiteX39" fmla="*/ 120650 w 723900"/>
                <a:gd name="connsiteY39" fmla="*/ 1200150 h 1221007"/>
                <a:gd name="connsiteX40" fmla="*/ 139700 w 723900"/>
                <a:gd name="connsiteY40" fmla="*/ 1193800 h 1221007"/>
                <a:gd name="connsiteX41" fmla="*/ 158750 w 723900"/>
                <a:gd name="connsiteY41" fmla="*/ 1155700 h 1221007"/>
                <a:gd name="connsiteX42" fmla="*/ 171450 w 723900"/>
                <a:gd name="connsiteY42" fmla="*/ 1136650 h 1221007"/>
                <a:gd name="connsiteX43" fmla="*/ 190500 w 723900"/>
                <a:gd name="connsiteY43" fmla="*/ 1054100 h 1221007"/>
                <a:gd name="connsiteX44" fmla="*/ 196850 w 723900"/>
                <a:gd name="connsiteY44" fmla="*/ 1035050 h 1221007"/>
                <a:gd name="connsiteX45" fmla="*/ 203200 w 723900"/>
                <a:gd name="connsiteY45" fmla="*/ 1016000 h 1221007"/>
                <a:gd name="connsiteX46" fmla="*/ 247650 w 723900"/>
                <a:gd name="connsiteY46" fmla="*/ 958850 h 1221007"/>
                <a:gd name="connsiteX47" fmla="*/ 254000 w 723900"/>
                <a:gd name="connsiteY47" fmla="*/ 939800 h 1221007"/>
                <a:gd name="connsiteX48" fmla="*/ 285750 w 723900"/>
                <a:gd name="connsiteY48" fmla="*/ 901700 h 1221007"/>
                <a:gd name="connsiteX49" fmla="*/ 311150 w 723900"/>
                <a:gd name="connsiteY49" fmla="*/ 857250 h 1221007"/>
                <a:gd name="connsiteX50" fmla="*/ 317500 w 723900"/>
                <a:gd name="connsiteY50" fmla="*/ 838200 h 1221007"/>
                <a:gd name="connsiteX51" fmla="*/ 336550 w 723900"/>
                <a:gd name="connsiteY51" fmla="*/ 831850 h 1221007"/>
                <a:gd name="connsiteX52" fmla="*/ 368300 w 723900"/>
                <a:gd name="connsiteY52" fmla="*/ 774700 h 1221007"/>
                <a:gd name="connsiteX53" fmla="*/ 381000 w 723900"/>
                <a:gd name="connsiteY53" fmla="*/ 755650 h 1221007"/>
                <a:gd name="connsiteX54" fmla="*/ 400050 w 723900"/>
                <a:gd name="connsiteY54" fmla="*/ 742950 h 1221007"/>
                <a:gd name="connsiteX55" fmla="*/ 431800 w 723900"/>
                <a:gd name="connsiteY55" fmla="*/ 717550 h 1221007"/>
                <a:gd name="connsiteX56" fmla="*/ 450850 w 723900"/>
                <a:gd name="connsiteY56" fmla="*/ 698500 h 1221007"/>
                <a:gd name="connsiteX57" fmla="*/ 463550 w 723900"/>
                <a:gd name="connsiteY57" fmla="*/ 679450 h 1221007"/>
                <a:gd name="connsiteX58" fmla="*/ 482600 w 723900"/>
                <a:gd name="connsiteY58" fmla="*/ 673100 h 1221007"/>
                <a:gd name="connsiteX59" fmla="*/ 508000 w 723900"/>
                <a:gd name="connsiteY59" fmla="*/ 641350 h 1221007"/>
                <a:gd name="connsiteX60" fmla="*/ 514350 w 723900"/>
                <a:gd name="connsiteY60" fmla="*/ 622300 h 1221007"/>
                <a:gd name="connsiteX61" fmla="*/ 527050 w 723900"/>
                <a:gd name="connsiteY61" fmla="*/ 482600 h 1221007"/>
                <a:gd name="connsiteX62" fmla="*/ 539750 w 723900"/>
                <a:gd name="connsiteY62" fmla="*/ 438150 h 1221007"/>
                <a:gd name="connsiteX63" fmla="*/ 590550 w 723900"/>
                <a:gd name="connsiteY63" fmla="*/ 351366 h 1221007"/>
                <a:gd name="connsiteX64" fmla="*/ 584200 w 723900"/>
                <a:gd name="connsiteY64" fmla="*/ 292100 h 1221007"/>
                <a:gd name="connsiteX65" fmla="*/ 615950 w 723900"/>
                <a:gd name="connsiteY65" fmla="*/ 247650 h 1221007"/>
                <a:gd name="connsiteX66" fmla="*/ 654050 w 723900"/>
                <a:gd name="connsiteY66" fmla="*/ 196850 h 1221007"/>
                <a:gd name="connsiteX67" fmla="*/ 687917 w 723900"/>
                <a:gd name="connsiteY67" fmla="*/ 103716 h 1221007"/>
                <a:gd name="connsiteX68" fmla="*/ 723900 w 723900"/>
                <a:gd name="connsiteY68" fmla="*/ 12700 h 1221007"/>
                <a:gd name="connsiteX69" fmla="*/ 704850 w 723900"/>
                <a:gd name="connsiteY69"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71500 w 723900"/>
                <a:gd name="connsiteY4" fmla="*/ 241300 h 1221007"/>
                <a:gd name="connsiteX5" fmla="*/ 565150 w 723900"/>
                <a:gd name="connsiteY5" fmla="*/ 260350 h 1221007"/>
                <a:gd name="connsiteX6" fmla="*/ 552450 w 723900"/>
                <a:gd name="connsiteY6" fmla="*/ 311150 h 1221007"/>
                <a:gd name="connsiteX7" fmla="*/ 546100 w 723900"/>
                <a:gd name="connsiteY7" fmla="*/ 342900 h 1221007"/>
                <a:gd name="connsiteX8" fmla="*/ 539750 w 723900"/>
                <a:gd name="connsiteY8" fmla="*/ 361950 h 1221007"/>
                <a:gd name="connsiteX9" fmla="*/ 527050 w 723900"/>
                <a:gd name="connsiteY9" fmla="*/ 425450 h 1221007"/>
                <a:gd name="connsiteX10" fmla="*/ 520700 w 723900"/>
                <a:gd name="connsiteY10" fmla="*/ 457200 h 1221007"/>
                <a:gd name="connsiteX11" fmla="*/ 508000 w 723900"/>
                <a:gd name="connsiteY11" fmla="*/ 488950 h 1221007"/>
                <a:gd name="connsiteX12" fmla="*/ 501650 w 723900"/>
                <a:gd name="connsiteY12" fmla="*/ 508000 h 1221007"/>
                <a:gd name="connsiteX13" fmla="*/ 495300 w 723900"/>
                <a:gd name="connsiteY13" fmla="*/ 533400 h 1221007"/>
                <a:gd name="connsiteX14" fmla="*/ 476250 w 723900"/>
                <a:gd name="connsiteY14" fmla="*/ 546100 h 1221007"/>
                <a:gd name="connsiteX15" fmla="*/ 457200 w 723900"/>
                <a:gd name="connsiteY15" fmla="*/ 584200 h 1221007"/>
                <a:gd name="connsiteX16" fmla="*/ 444500 w 723900"/>
                <a:gd name="connsiteY16" fmla="*/ 622300 h 1221007"/>
                <a:gd name="connsiteX17" fmla="*/ 438150 w 723900"/>
                <a:gd name="connsiteY17" fmla="*/ 641350 h 1221007"/>
                <a:gd name="connsiteX18" fmla="*/ 425450 w 723900"/>
                <a:gd name="connsiteY18" fmla="*/ 666750 h 1221007"/>
                <a:gd name="connsiteX19" fmla="*/ 412750 w 723900"/>
                <a:gd name="connsiteY19" fmla="*/ 685800 h 1221007"/>
                <a:gd name="connsiteX20" fmla="*/ 393700 w 723900"/>
                <a:gd name="connsiteY20" fmla="*/ 692150 h 1221007"/>
                <a:gd name="connsiteX21" fmla="*/ 368300 w 723900"/>
                <a:gd name="connsiteY21" fmla="*/ 704850 h 1221007"/>
                <a:gd name="connsiteX22" fmla="*/ 323850 w 723900"/>
                <a:gd name="connsiteY22" fmla="*/ 723900 h 1221007"/>
                <a:gd name="connsiteX23" fmla="*/ 292100 w 723900"/>
                <a:gd name="connsiteY23" fmla="*/ 749300 h 1221007"/>
                <a:gd name="connsiteX24" fmla="*/ 273050 w 723900"/>
                <a:gd name="connsiteY24" fmla="*/ 768350 h 1221007"/>
                <a:gd name="connsiteX25" fmla="*/ 234950 w 723900"/>
                <a:gd name="connsiteY25" fmla="*/ 793750 h 1221007"/>
                <a:gd name="connsiteX26" fmla="*/ 209550 w 723900"/>
                <a:gd name="connsiteY26" fmla="*/ 825500 h 1221007"/>
                <a:gd name="connsiteX27" fmla="*/ 203200 w 723900"/>
                <a:gd name="connsiteY27" fmla="*/ 844550 h 1221007"/>
                <a:gd name="connsiteX28" fmla="*/ 190500 w 723900"/>
                <a:gd name="connsiteY28" fmla="*/ 958850 h 1221007"/>
                <a:gd name="connsiteX29" fmla="*/ 184150 w 723900"/>
                <a:gd name="connsiteY29" fmla="*/ 984250 h 1221007"/>
                <a:gd name="connsiteX30" fmla="*/ 158750 w 723900"/>
                <a:gd name="connsiteY30" fmla="*/ 1022350 h 1221007"/>
                <a:gd name="connsiteX31" fmla="*/ 127000 w 723900"/>
                <a:gd name="connsiteY31" fmla="*/ 1047750 h 1221007"/>
                <a:gd name="connsiteX32" fmla="*/ 120650 w 723900"/>
                <a:gd name="connsiteY32" fmla="*/ 1066800 h 1221007"/>
                <a:gd name="connsiteX33" fmla="*/ 101600 w 723900"/>
                <a:gd name="connsiteY33" fmla="*/ 1079500 h 1221007"/>
                <a:gd name="connsiteX34" fmla="*/ 63500 w 723900"/>
                <a:gd name="connsiteY34" fmla="*/ 1111250 h 1221007"/>
                <a:gd name="connsiteX35" fmla="*/ 50800 w 723900"/>
                <a:gd name="connsiteY35" fmla="*/ 1130300 h 1221007"/>
                <a:gd name="connsiteX36" fmla="*/ 31750 w 723900"/>
                <a:gd name="connsiteY36" fmla="*/ 1136650 h 1221007"/>
                <a:gd name="connsiteX37" fmla="*/ 6350 w 723900"/>
                <a:gd name="connsiteY37" fmla="*/ 1162050 h 1221007"/>
                <a:gd name="connsiteX38" fmla="*/ 0 w 723900"/>
                <a:gd name="connsiteY38" fmla="*/ 1181100 h 1221007"/>
                <a:gd name="connsiteX39" fmla="*/ 120650 w 723900"/>
                <a:gd name="connsiteY39" fmla="*/ 1200150 h 1221007"/>
                <a:gd name="connsiteX40" fmla="*/ 139700 w 723900"/>
                <a:gd name="connsiteY40" fmla="*/ 1193800 h 1221007"/>
                <a:gd name="connsiteX41" fmla="*/ 158750 w 723900"/>
                <a:gd name="connsiteY41" fmla="*/ 1155700 h 1221007"/>
                <a:gd name="connsiteX42" fmla="*/ 171450 w 723900"/>
                <a:gd name="connsiteY42" fmla="*/ 1136650 h 1221007"/>
                <a:gd name="connsiteX43" fmla="*/ 190500 w 723900"/>
                <a:gd name="connsiteY43" fmla="*/ 1054100 h 1221007"/>
                <a:gd name="connsiteX44" fmla="*/ 196850 w 723900"/>
                <a:gd name="connsiteY44" fmla="*/ 1035050 h 1221007"/>
                <a:gd name="connsiteX45" fmla="*/ 203200 w 723900"/>
                <a:gd name="connsiteY45" fmla="*/ 1016000 h 1221007"/>
                <a:gd name="connsiteX46" fmla="*/ 247650 w 723900"/>
                <a:gd name="connsiteY46" fmla="*/ 958850 h 1221007"/>
                <a:gd name="connsiteX47" fmla="*/ 254000 w 723900"/>
                <a:gd name="connsiteY47" fmla="*/ 939800 h 1221007"/>
                <a:gd name="connsiteX48" fmla="*/ 285750 w 723900"/>
                <a:gd name="connsiteY48" fmla="*/ 901700 h 1221007"/>
                <a:gd name="connsiteX49" fmla="*/ 311150 w 723900"/>
                <a:gd name="connsiteY49" fmla="*/ 857250 h 1221007"/>
                <a:gd name="connsiteX50" fmla="*/ 317500 w 723900"/>
                <a:gd name="connsiteY50" fmla="*/ 838200 h 1221007"/>
                <a:gd name="connsiteX51" fmla="*/ 336550 w 723900"/>
                <a:gd name="connsiteY51" fmla="*/ 831850 h 1221007"/>
                <a:gd name="connsiteX52" fmla="*/ 368300 w 723900"/>
                <a:gd name="connsiteY52" fmla="*/ 774700 h 1221007"/>
                <a:gd name="connsiteX53" fmla="*/ 381000 w 723900"/>
                <a:gd name="connsiteY53" fmla="*/ 755650 h 1221007"/>
                <a:gd name="connsiteX54" fmla="*/ 400050 w 723900"/>
                <a:gd name="connsiteY54" fmla="*/ 742950 h 1221007"/>
                <a:gd name="connsiteX55" fmla="*/ 431800 w 723900"/>
                <a:gd name="connsiteY55" fmla="*/ 717550 h 1221007"/>
                <a:gd name="connsiteX56" fmla="*/ 450850 w 723900"/>
                <a:gd name="connsiteY56" fmla="*/ 698500 h 1221007"/>
                <a:gd name="connsiteX57" fmla="*/ 463550 w 723900"/>
                <a:gd name="connsiteY57" fmla="*/ 679450 h 1221007"/>
                <a:gd name="connsiteX58" fmla="*/ 482600 w 723900"/>
                <a:gd name="connsiteY58" fmla="*/ 673100 h 1221007"/>
                <a:gd name="connsiteX59" fmla="*/ 508000 w 723900"/>
                <a:gd name="connsiteY59" fmla="*/ 641350 h 1221007"/>
                <a:gd name="connsiteX60" fmla="*/ 514350 w 723900"/>
                <a:gd name="connsiteY60" fmla="*/ 622300 h 1221007"/>
                <a:gd name="connsiteX61" fmla="*/ 527050 w 723900"/>
                <a:gd name="connsiteY61" fmla="*/ 482600 h 1221007"/>
                <a:gd name="connsiteX62" fmla="*/ 573616 w 723900"/>
                <a:gd name="connsiteY62" fmla="*/ 442383 h 1221007"/>
                <a:gd name="connsiteX63" fmla="*/ 590550 w 723900"/>
                <a:gd name="connsiteY63" fmla="*/ 351366 h 1221007"/>
                <a:gd name="connsiteX64" fmla="*/ 584200 w 723900"/>
                <a:gd name="connsiteY64" fmla="*/ 292100 h 1221007"/>
                <a:gd name="connsiteX65" fmla="*/ 615950 w 723900"/>
                <a:gd name="connsiteY65" fmla="*/ 247650 h 1221007"/>
                <a:gd name="connsiteX66" fmla="*/ 654050 w 723900"/>
                <a:gd name="connsiteY66" fmla="*/ 196850 h 1221007"/>
                <a:gd name="connsiteX67" fmla="*/ 687917 w 723900"/>
                <a:gd name="connsiteY67" fmla="*/ 103716 h 1221007"/>
                <a:gd name="connsiteX68" fmla="*/ 723900 w 723900"/>
                <a:gd name="connsiteY68" fmla="*/ 12700 h 1221007"/>
                <a:gd name="connsiteX69" fmla="*/ 704850 w 723900"/>
                <a:gd name="connsiteY69"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71500 w 723900"/>
                <a:gd name="connsiteY4" fmla="*/ 241300 h 1221007"/>
                <a:gd name="connsiteX5" fmla="*/ 565150 w 723900"/>
                <a:gd name="connsiteY5" fmla="*/ 260350 h 1221007"/>
                <a:gd name="connsiteX6" fmla="*/ 552450 w 723900"/>
                <a:gd name="connsiteY6" fmla="*/ 311150 h 1221007"/>
                <a:gd name="connsiteX7" fmla="*/ 546100 w 723900"/>
                <a:gd name="connsiteY7" fmla="*/ 342900 h 1221007"/>
                <a:gd name="connsiteX8" fmla="*/ 539750 w 723900"/>
                <a:gd name="connsiteY8" fmla="*/ 361950 h 1221007"/>
                <a:gd name="connsiteX9" fmla="*/ 527050 w 723900"/>
                <a:gd name="connsiteY9" fmla="*/ 425450 h 1221007"/>
                <a:gd name="connsiteX10" fmla="*/ 520700 w 723900"/>
                <a:gd name="connsiteY10" fmla="*/ 457200 h 1221007"/>
                <a:gd name="connsiteX11" fmla="*/ 508000 w 723900"/>
                <a:gd name="connsiteY11" fmla="*/ 488950 h 1221007"/>
                <a:gd name="connsiteX12" fmla="*/ 501650 w 723900"/>
                <a:gd name="connsiteY12" fmla="*/ 508000 h 1221007"/>
                <a:gd name="connsiteX13" fmla="*/ 495300 w 723900"/>
                <a:gd name="connsiteY13" fmla="*/ 533400 h 1221007"/>
                <a:gd name="connsiteX14" fmla="*/ 476250 w 723900"/>
                <a:gd name="connsiteY14" fmla="*/ 546100 h 1221007"/>
                <a:gd name="connsiteX15" fmla="*/ 457200 w 723900"/>
                <a:gd name="connsiteY15" fmla="*/ 584200 h 1221007"/>
                <a:gd name="connsiteX16" fmla="*/ 444500 w 723900"/>
                <a:gd name="connsiteY16" fmla="*/ 622300 h 1221007"/>
                <a:gd name="connsiteX17" fmla="*/ 438150 w 723900"/>
                <a:gd name="connsiteY17" fmla="*/ 641350 h 1221007"/>
                <a:gd name="connsiteX18" fmla="*/ 425450 w 723900"/>
                <a:gd name="connsiteY18" fmla="*/ 666750 h 1221007"/>
                <a:gd name="connsiteX19" fmla="*/ 412750 w 723900"/>
                <a:gd name="connsiteY19" fmla="*/ 685800 h 1221007"/>
                <a:gd name="connsiteX20" fmla="*/ 393700 w 723900"/>
                <a:gd name="connsiteY20" fmla="*/ 692150 h 1221007"/>
                <a:gd name="connsiteX21" fmla="*/ 368300 w 723900"/>
                <a:gd name="connsiteY21" fmla="*/ 704850 h 1221007"/>
                <a:gd name="connsiteX22" fmla="*/ 323850 w 723900"/>
                <a:gd name="connsiteY22" fmla="*/ 723900 h 1221007"/>
                <a:gd name="connsiteX23" fmla="*/ 292100 w 723900"/>
                <a:gd name="connsiteY23" fmla="*/ 749300 h 1221007"/>
                <a:gd name="connsiteX24" fmla="*/ 273050 w 723900"/>
                <a:gd name="connsiteY24" fmla="*/ 768350 h 1221007"/>
                <a:gd name="connsiteX25" fmla="*/ 234950 w 723900"/>
                <a:gd name="connsiteY25" fmla="*/ 793750 h 1221007"/>
                <a:gd name="connsiteX26" fmla="*/ 209550 w 723900"/>
                <a:gd name="connsiteY26" fmla="*/ 825500 h 1221007"/>
                <a:gd name="connsiteX27" fmla="*/ 203200 w 723900"/>
                <a:gd name="connsiteY27" fmla="*/ 844550 h 1221007"/>
                <a:gd name="connsiteX28" fmla="*/ 190500 w 723900"/>
                <a:gd name="connsiteY28" fmla="*/ 958850 h 1221007"/>
                <a:gd name="connsiteX29" fmla="*/ 184150 w 723900"/>
                <a:gd name="connsiteY29" fmla="*/ 984250 h 1221007"/>
                <a:gd name="connsiteX30" fmla="*/ 158750 w 723900"/>
                <a:gd name="connsiteY30" fmla="*/ 1022350 h 1221007"/>
                <a:gd name="connsiteX31" fmla="*/ 127000 w 723900"/>
                <a:gd name="connsiteY31" fmla="*/ 1047750 h 1221007"/>
                <a:gd name="connsiteX32" fmla="*/ 120650 w 723900"/>
                <a:gd name="connsiteY32" fmla="*/ 1066800 h 1221007"/>
                <a:gd name="connsiteX33" fmla="*/ 101600 w 723900"/>
                <a:gd name="connsiteY33" fmla="*/ 1079500 h 1221007"/>
                <a:gd name="connsiteX34" fmla="*/ 63500 w 723900"/>
                <a:gd name="connsiteY34" fmla="*/ 1111250 h 1221007"/>
                <a:gd name="connsiteX35" fmla="*/ 50800 w 723900"/>
                <a:gd name="connsiteY35" fmla="*/ 1130300 h 1221007"/>
                <a:gd name="connsiteX36" fmla="*/ 31750 w 723900"/>
                <a:gd name="connsiteY36" fmla="*/ 1136650 h 1221007"/>
                <a:gd name="connsiteX37" fmla="*/ 6350 w 723900"/>
                <a:gd name="connsiteY37" fmla="*/ 1162050 h 1221007"/>
                <a:gd name="connsiteX38" fmla="*/ 0 w 723900"/>
                <a:gd name="connsiteY38" fmla="*/ 1181100 h 1221007"/>
                <a:gd name="connsiteX39" fmla="*/ 120650 w 723900"/>
                <a:gd name="connsiteY39" fmla="*/ 1200150 h 1221007"/>
                <a:gd name="connsiteX40" fmla="*/ 139700 w 723900"/>
                <a:gd name="connsiteY40" fmla="*/ 1193800 h 1221007"/>
                <a:gd name="connsiteX41" fmla="*/ 158750 w 723900"/>
                <a:gd name="connsiteY41" fmla="*/ 1155700 h 1221007"/>
                <a:gd name="connsiteX42" fmla="*/ 171450 w 723900"/>
                <a:gd name="connsiteY42" fmla="*/ 1136650 h 1221007"/>
                <a:gd name="connsiteX43" fmla="*/ 190500 w 723900"/>
                <a:gd name="connsiteY43" fmla="*/ 1054100 h 1221007"/>
                <a:gd name="connsiteX44" fmla="*/ 196850 w 723900"/>
                <a:gd name="connsiteY44" fmla="*/ 1035050 h 1221007"/>
                <a:gd name="connsiteX45" fmla="*/ 203200 w 723900"/>
                <a:gd name="connsiteY45" fmla="*/ 1016000 h 1221007"/>
                <a:gd name="connsiteX46" fmla="*/ 247650 w 723900"/>
                <a:gd name="connsiteY46" fmla="*/ 958850 h 1221007"/>
                <a:gd name="connsiteX47" fmla="*/ 254000 w 723900"/>
                <a:gd name="connsiteY47" fmla="*/ 939800 h 1221007"/>
                <a:gd name="connsiteX48" fmla="*/ 285750 w 723900"/>
                <a:gd name="connsiteY48" fmla="*/ 901700 h 1221007"/>
                <a:gd name="connsiteX49" fmla="*/ 311150 w 723900"/>
                <a:gd name="connsiteY49" fmla="*/ 857250 h 1221007"/>
                <a:gd name="connsiteX50" fmla="*/ 317500 w 723900"/>
                <a:gd name="connsiteY50" fmla="*/ 838200 h 1221007"/>
                <a:gd name="connsiteX51" fmla="*/ 336550 w 723900"/>
                <a:gd name="connsiteY51" fmla="*/ 831850 h 1221007"/>
                <a:gd name="connsiteX52" fmla="*/ 368300 w 723900"/>
                <a:gd name="connsiteY52" fmla="*/ 774700 h 1221007"/>
                <a:gd name="connsiteX53" fmla="*/ 381000 w 723900"/>
                <a:gd name="connsiteY53" fmla="*/ 755650 h 1221007"/>
                <a:gd name="connsiteX54" fmla="*/ 400050 w 723900"/>
                <a:gd name="connsiteY54" fmla="*/ 742950 h 1221007"/>
                <a:gd name="connsiteX55" fmla="*/ 431800 w 723900"/>
                <a:gd name="connsiteY55" fmla="*/ 717550 h 1221007"/>
                <a:gd name="connsiteX56" fmla="*/ 450850 w 723900"/>
                <a:gd name="connsiteY56" fmla="*/ 698500 h 1221007"/>
                <a:gd name="connsiteX57" fmla="*/ 463550 w 723900"/>
                <a:gd name="connsiteY57" fmla="*/ 679450 h 1221007"/>
                <a:gd name="connsiteX58" fmla="*/ 482600 w 723900"/>
                <a:gd name="connsiteY58" fmla="*/ 673100 h 1221007"/>
                <a:gd name="connsiteX59" fmla="*/ 508000 w 723900"/>
                <a:gd name="connsiteY59" fmla="*/ 641350 h 1221007"/>
                <a:gd name="connsiteX60" fmla="*/ 514350 w 723900"/>
                <a:gd name="connsiteY60" fmla="*/ 622300 h 1221007"/>
                <a:gd name="connsiteX61" fmla="*/ 543984 w 723900"/>
                <a:gd name="connsiteY61" fmla="*/ 520700 h 1221007"/>
                <a:gd name="connsiteX62" fmla="*/ 573616 w 723900"/>
                <a:gd name="connsiteY62" fmla="*/ 442383 h 1221007"/>
                <a:gd name="connsiteX63" fmla="*/ 590550 w 723900"/>
                <a:gd name="connsiteY63" fmla="*/ 351366 h 1221007"/>
                <a:gd name="connsiteX64" fmla="*/ 584200 w 723900"/>
                <a:gd name="connsiteY64" fmla="*/ 292100 h 1221007"/>
                <a:gd name="connsiteX65" fmla="*/ 615950 w 723900"/>
                <a:gd name="connsiteY65" fmla="*/ 247650 h 1221007"/>
                <a:gd name="connsiteX66" fmla="*/ 654050 w 723900"/>
                <a:gd name="connsiteY66" fmla="*/ 196850 h 1221007"/>
                <a:gd name="connsiteX67" fmla="*/ 687917 w 723900"/>
                <a:gd name="connsiteY67" fmla="*/ 103716 h 1221007"/>
                <a:gd name="connsiteX68" fmla="*/ 723900 w 723900"/>
                <a:gd name="connsiteY68" fmla="*/ 12700 h 1221007"/>
                <a:gd name="connsiteX69" fmla="*/ 704850 w 723900"/>
                <a:gd name="connsiteY69"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71500 w 723900"/>
                <a:gd name="connsiteY4" fmla="*/ 241300 h 1221007"/>
                <a:gd name="connsiteX5" fmla="*/ 565150 w 723900"/>
                <a:gd name="connsiteY5" fmla="*/ 260350 h 1221007"/>
                <a:gd name="connsiteX6" fmla="*/ 552450 w 723900"/>
                <a:gd name="connsiteY6" fmla="*/ 311150 h 1221007"/>
                <a:gd name="connsiteX7" fmla="*/ 546100 w 723900"/>
                <a:gd name="connsiteY7" fmla="*/ 342900 h 1221007"/>
                <a:gd name="connsiteX8" fmla="*/ 539750 w 723900"/>
                <a:gd name="connsiteY8" fmla="*/ 361950 h 1221007"/>
                <a:gd name="connsiteX9" fmla="*/ 527050 w 723900"/>
                <a:gd name="connsiteY9" fmla="*/ 425450 h 1221007"/>
                <a:gd name="connsiteX10" fmla="*/ 508000 w 723900"/>
                <a:gd name="connsiteY10" fmla="*/ 488950 h 1221007"/>
                <a:gd name="connsiteX11" fmla="*/ 501650 w 723900"/>
                <a:gd name="connsiteY11" fmla="*/ 508000 h 1221007"/>
                <a:gd name="connsiteX12" fmla="*/ 495300 w 723900"/>
                <a:gd name="connsiteY12" fmla="*/ 533400 h 1221007"/>
                <a:gd name="connsiteX13" fmla="*/ 476250 w 723900"/>
                <a:gd name="connsiteY13" fmla="*/ 546100 h 1221007"/>
                <a:gd name="connsiteX14" fmla="*/ 457200 w 723900"/>
                <a:gd name="connsiteY14" fmla="*/ 584200 h 1221007"/>
                <a:gd name="connsiteX15" fmla="*/ 444500 w 723900"/>
                <a:gd name="connsiteY15" fmla="*/ 622300 h 1221007"/>
                <a:gd name="connsiteX16" fmla="*/ 438150 w 723900"/>
                <a:gd name="connsiteY16" fmla="*/ 641350 h 1221007"/>
                <a:gd name="connsiteX17" fmla="*/ 425450 w 723900"/>
                <a:gd name="connsiteY17" fmla="*/ 666750 h 1221007"/>
                <a:gd name="connsiteX18" fmla="*/ 412750 w 723900"/>
                <a:gd name="connsiteY18" fmla="*/ 685800 h 1221007"/>
                <a:gd name="connsiteX19" fmla="*/ 393700 w 723900"/>
                <a:gd name="connsiteY19" fmla="*/ 692150 h 1221007"/>
                <a:gd name="connsiteX20" fmla="*/ 368300 w 723900"/>
                <a:gd name="connsiteY20" fmla="*/ 704850 h 1221007"/>
                <a:gd name="connsiteX21" fmla="*/ 323850 w 723900"/>
                <a:gd name="connsiteY21" fmla="*/ 723900 h 1221007"/>
                <a:gd name="connsiteX22" fmla="*/ 292100 w 723900"/>
                <a:gd name="connsiteY22" fmla="*/ 749300 h 1221007"/>
                <a:gd name="connsiteX23" fmla="*/ 273050 w 723900"/>
                <a:gd name="connsiteY23" fmla="*/ 768350 h 1221007"/>
                <a:gd name="connsiteX24" fmla="*/ 234950 w 723900"/>
                <a:gd name="connsiteY24" fmla="*/ 793750 h 1221007"/>
                <a:gd name="connsiteX25" fmla="*/ 209550 w 723900"/>
                <a:gd name="connsiteY25" fmla="*/ 825500 h 1221007"/>
                <a:gd name="connsiteX26" fmla="*/ 203200 w 723900"/>
                <a:gd name="connsiteY26" fmla="*/ 844550 h 1221007"/>
                <a:gd name="connsiteX27" fmla="*/ 190500 w 723900"/>
                <a:gd name="connsiteY27" fmla="*/ 958850 h 1221007"/>
                <a:gd name="connsiteX28" fmla="*/ 184150 w 723900"/>
                <a:gd name="connsiteY28" fmla="*/ 984250 h 1221007"/>
                <a:gd name="connsiteX29" fmla="*/ 158750 w 723900"/>
                <a:gd name="connsiteY29" fmla="*/ 1022350 h 1221007"/>
                <a:gd name="connsiteX30" fmla="*/ 127000 w 723900"/>
                <a:gd name="connsiteY30" fmla="*/ 1047750 h 1221007"/>
                <a:gd name="connsiteX31" fmla="*/ 120650 w 723900"/>
                <a:gd name="connsiteY31" fmla="*/ 1066800 h 1221007"/>
                <a:gd name="connsiteX32" fmla="*/ 101600 w 723900"/>
                <a:gd name="connsiteY32" fmla="*/ 1079500 h 1221007"/>
                <a:gd name="connsiteX33" fmla="*/ 63500 w 723900"/>
                <a:gd name="connsiteY33" fmla="*/ 1111250 h 1221007"/>
                <a:gd name="connsiteX34" fmla="*/ 50800 w 723900"/>
                <a:gd name="connsiteY34" fmla="*/ 1130300 h 1221007"/>
                <a:gd name="connsiteX35" fmla="*/ 31750 w 723900"/>
                <a:gd name="connsiteY35" fmla="*/ 1136650 h 1221007"/>
                <a:gd name="connsiteX36" fmla="*/ 6350 w 723900"/>
                <a:gd name="connsiteY36" fmla="*/ 1162050 h 1221007"/>
                <a:gd name="connsiteX37" fmla="*/ 0 w 723900"/>
                <a:gd name="connsiteY37" fmla="*/ 1181100 h 1221007"/>
                <a:gd name="connsiteX38" fmla="*/ 120650 w 723900"/>
                <a:gd name="connsiteY38" fmla="*/ 1200150 h 1221007"/>
                <a:gd name="connsiteX39" fmla="*/ 139700 w 723900"/>
                <a:gd name="connsiteY39" fmla="*/ 1193800 h 1221007"/>
                <a:gd name="connsiteX40" fmla="*/ 158750 w 723900"/>
                <a:gd name="connsiteY40" fmla="*/ 1155700 h 1221007"/>
                <a:gd name="connsiteX41" fmla="*/ 171450 w 723900"/>
                <a:gd name="connsiteY41" fmla="*/ 1136650 h 1221007"/>
                <a:gd name="connsiteX42" fmla="*/ 190500 w 723900"/>
                <a:gd name="connsiteY42" fmla="*/ 1054100 h 1221007"/>
                <a:gd name="connsiteX43" fmla="*/ 196850 w 723900"/>
                <a:gd name="connsiteY43" fmla="*/ 1035050 h 1221007"/>
                <a:gd name="connsiteX44" fmla="*/ 203200 w 723900"/>
                <a:gd name="connsiteY44" fmla="*/ 1016000 h 1221007"/>
                <a:gd name="connsiteX45" fmla="*/ 247650 w 723900"/>
                <a:gd name="connsiteY45" fmla="*/ 958850 h 1221007"/>
                <a:gd name="connsiteX46" fmla="*/ 254000 w 723900"/>
                <a:gd name="connsiteY46" fmla="*/ 939800 h 1221007"/>
                <a:gd name="connsiteX47" fmla="*/ 285750 w 723900"/>
                <a:gd name="connsiteY47" fmla="*/ 901700 h 1221007"/>
                <a:gd name="connsiteX48" fmla="*/ 311150 w 723900"/>
                <a:gd name="connsiteY48" fmla="*/ 857250 h 1221007"/>
                <a:gd name="connsiteX49" fmla="*/ 317500 w 723900"/>
                <a:gd name="connsiteY49" fmla="*/ 838200 h 1221007"/>
                <a:gd name="connsiteX50" fmla="*/ 336550 w 723900"/>
                <a:gd name="connsiteY50" fmla="*/ 831850 h 1221007"/>
                <a:gd name="connsiteX51" fmla="*/ 368300 w 723900"/>
                <a:gd name="connsiteY51" fmla="*/ 774700 h 1221007"/>
                <a:gd name="connsiteX52" fmla="*/ 381000 w 723900"/>
                <a:gd name="connsiteY52" fmla="*/ 755650 h 1221007"/>
                <a:gd name="connsiteX53" fmla="*/ 400050 w 723900"/>
                <a:gd name="connsiteY53" fmla="*/ 742950 h 1221007"/>
                <a:gd name="connsiteX54" fmla="*/ 431800 w 723900"/>
                <a:gd name="connsiteY54" fmla="*/ 717550 h 1221007"/>
                <a:gd name="connsiteX55" fmla="*/ 450850 w 723900"/>
                <a:gd name="connsiteY55" fmla="*/ 698500 h 1221007"/>
                <a:gd name="connsiteX56" fmla="*/ 463550 w 723900"/>
                <a:gd name="connsiteY56" fmla="*/ 679450 h 1221007"/>
                <a:gd name="connsiteX57" fmla="*/ 482600 w 723900"/>
                <a:gd name="connsiteY57" fmla="*/ 673100 h 1221007"/>
                <a:gd name="connsiteX58" fmla="*/ 508000 w 723900"/>
                <a:gd name="connsiteY58" fmla="*/ 641350 h 1221007"/>
                <a:gd name="connsiteX59" fmla="*/ 514350 w 723900"/>
                <a:gd name="connsiteY59" fmla="*/ 622300 h 1221007"/>
                <a:gd name="connsiteX60" fmla="*/ 543984 w 723900"/>
                <a:gd name="connsiteY60" fmla="*/ 520700 h 1221007"/>
                <a:gd name="connsiteX61" fmla="*/ 573616 w 723900"/>
                <a:gd name="connsiteY61" fmla="*/ 442383 h 1221007"/>
                <a:gd name="connsiteX62" fmla="*/ 590550 w 723900"/>
                <a:gd name="connsiteY62" fmla="*/ 351366 h 1221007"/>
                <a:gd name="connsiteX63" fmla="*/ 584200 w 723900"/>
                <a:gd name="connsiteY63" fmla="*/ 292100 h 1221007"/>
                <a:gd name="connsiteX64" fmla="*/ 615950 w 723900"/>
                <a:gd name="connsiteY64" fmla="*/ 247650 h 1221007"/>
                <a:gd name="connsiteX65" fmla="*/ 654050 w 723900"/>
                <a:gd name="connsiteY65" fmla="*/ 196850 h 1221007"/>
                <a:gd name="connsiteX66" fmla="*/ 687917 w 723900"/>
                <a:gd name="connsiteY66" fmla="*/ 103716 h 1221007"/>
                <a:gd name="connsiteX67" fmla="*/ 723900 w 723900"/>
                <a:gd name="connsiteY67" fmla="*/ 12700 h 1221007"/>
                <a:gd name="connsiteX68" fmla="*/ 704850 w 723900"/>
                <a:gd name="connsiteY68"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71500 w 723900"/>
                <a:gd name="connsiteY4" fmla="*/ 241300 h 1221007"/>
                <a:gd name="connsiteX5" fmla="*/ 565150 w 723900"/>
                <a:gd name="connsiteY5" fmla="*/ 260350 h 1221007"/>
                <a:gd name="connsiteX6" fmla="*/ 552450 w 723900"/>
                <a:gd name="connsiteY6" fmla="*/ 311150 h 1221007"/>
                <a:gd name="connsiteX7" fmla="*/ 539750 w 723900"/>
                <a:gd name="connsiteY7" fmla="*/ 361950 h 1221007"/>
                <a:gd name="connsiteX8" fmla="*/ 527050 w 723900"/>
                <a:gd name="connsiteY8" fmla="*/ 425450 h 1221007"/>
                <a:gd name="connsiteX9" fmla="*/ 508000 w 723900"/>
                <a:gd name="connsiteY9" fmla="*/ 488950 h 1221007"/>
                <a:gd name="connsiteX10" fmla="*/ 501650 w 723900"/>
                <a:gd name="connsiteY10" fmla="*/ 508000 h 1221007"/>
                <a:gd name="connsiteX11" fmla="*/ 495300 w 723900"/>
                <a:gd name="connsiteY11" fmla="*/ 533400 h 1221007"/>
                <a:gd name="connsiteX12" fmla="*/ 476250 w 723900"/>
                <a:gd name="connsiteY12" fmla="*/ 546100 h 1221007"/>
                <a:gd name="connsiteX13" fmla="*/ 457200 w 723900"/>
                <a:gd name="connsiteY13" fmla="*/ 584200 h 1221007"/>
                <a:gd name="connsiteX14" fmla="*/ 444500 w 723900"/>
                <a:gd name="connsiteY14" fmla="*/ 622300 h 1221007"/>
                <a:gd name="connsiteX15" fmla="*/ 438150 w 723900"/>
                <a:gd name="connsiteY15" fmla="*/ 641350 h 1221007"/>
                <a:gd name="connsiteX16" fmla="*/ 425450 w 723900"/>
                <a:gd name="connsiteY16" fmla="*/ 666750 h 1221007"/>
                <a:gd name="connsiteX17" fmla="*/ 412750 w 723900"/>
                <a:gd name="connsiteY17" fmla="*/ 685800 h 1221007"/>
                <a:gd name="connsiteX18" fmla="*/ 393700 w 723900"/>
                <a:gd name="connsiteY18" fmla="*/ 692150 h 1221007"/>
                <a:gd name="connsiteX19" fmla="*/ 368300 w 723900"/>
                <a:gd name="connsiteY19" fmla="*/ 704850 h 1221007"/>
                <a:gd name="connsiteX20" fmla="*/ 323850 w 723900"/>
                <a:gd name="connsiteY20" fmla="*/ 723900 h 1221007"/>
                <a:gd name="connsiteX21" fmla="*/ 292100 w 723900"/>
                <a:gd name="connsiteY21" fmla="*/ 749300 h 1221007"/>
                <a:gd name="connsiteX22" fmla="*/ 273050 w 723900"/>
                <a:gd name="connsiteY22" fmla="*/ 768350 h 1221007"/>
                <a:gd name="connsiteX23" fmla="*/ 234950 w 723900"/>
                <a:gd name="connsiteY23" fmla="*/ 793750 h 1221007"/>
                <a:gd name="connsiteX24" fmla="*/ 209550 w 723900"/>
                <a:gd name="connsiteY24" fmla="*/ 825500 h 1221007"/>
                <a:gd name="connsiteX25" fmla="*/ 203200 w 723900"/>
                <a:gd name="connsiteY25" fmla="*/ 844550 h 1221007"/>
                <a:gd name="connsiteX26" fmla="*/ 190500 w 723900"/>
                <a:gd name="connsiteY26" fmla="*/ 958850 h 1221007"/>
                <a:gd name="connsiteX27" fmla="*/ 184150 w 723900"/>
                <a:gd name="connsiteY27" fmla="*/ 984250 h 1221007"/>
                <a:gd name="connsiteX28" fmla="*/ 158750 w 723900"/>
                <a:gd name="connsiteY28" fmla="*/ 1022350 h 1221007"/>
                <a:gd name="connsiteX29" fmla="*/ 127000 w 723900"/>
                <a:gd name="connsiteY29" fmla="*/ 1047750 h 1221007"/>
                <a:gd name="connsiteX30" fmla="*/ 120650 w 723900"/>
                <a:gd name="connsiteY30" fmla="*/ 1066800 h 1221007"/>
                <a:gd name="connsiteX31" fmla="*/ 101600 w 723900"/>
                <a:gd name="connsiteY31" fmla="*/ 1079500 h 1221007"/>
                <a:gd name="connsiteX32" fmla="*/ 63500 w 723900"/>
                <a:gd name="connsiteY32" fmla="*/ 1111250 h 1221007"/>
                <a:gd name="connsiteX33" fmla="*/ 50800 w 723900"/>
                <a:gd name="connsiteY33" fmla="*/ 1130300 h 1221007"/>
                <a:gd name="connsiteX34" fmla="*/ 31750 w 723900"/>
                <a:gd name="connsiteY34" fmla="*/ 1136650 h 1221007"/>
                <a:gd name="connsiteX35" fmla="*/ 6350 w 723900"/>
                <a:gd name="connsiteY35" fmla="*/ 1162050 h 1221007"/>
                <a:gd name="connsiteX36" fmla="*/ 0 w 723900"/>
                <a:gd name="connsiteY36" fmla="*/ 1181100 h 1221007"/>
                <a:gd name="connsiteX37" fmla="*/ 120650 w 723900"/>
                <a:gd name="connsiteY37" fmla="*/ 1200150 h 1221007"/>
                <a:gd name="connsiteX38" fmla="*/ 139700 w 723900"/>
                <a:gd name="connsiteY38" fmla="*/ 1193800 h 1221007"/>
                <a:gd name="connsiteX39" fmla="*/ 158750 w 723900"/>
                <a:gd name="connsiteY39" fmla="*/ 1155700 h 1221007"/>
                <a:gd name="connsiteX40" fmla="*/ 171450 w 723900"/>
                <a:gd name="connsiteY40" fmla="*/ 1136650 h 1221007"/>
                <a:gd name="connsiteX41" fmla="*/ 190500 w 723900"/>
                <a:gd name="connsiteY41" fmla="*/ 1054100 h 1221007"/>
                <a:gd name="connsiteX42" fmla="*/ 196850 w 723900"/>
                <a:gd name="connsiteY42" fmla="*/ 1035050 h 1221007"/>
                <a:gd name="connsiteX43" fmla="*/ 203200 w 723900"/>
                <a:gd name="connsiteY43" fmla="*/ 1016000 h 1221007"/>
                <a:gd name="connsiteX44" fmla="*/ 247650 w 723900"/>
                <a:gd name="connsiteY44" fmla="*/ 958850 h 1221007"/>
                <a:gd name="connsiteX45" fmla="*/ 254000 w 723900"/>
                <a:gd name="connsiteY45" fmla="*/ 939800 h 1221007"/>
                <a:gd name="connsiteX46" fmla="*/ 285750 w 723900"/>
                <a:gd name="connsiteY46" fmla="*/ 901700 h 1221007"/>
                <a:gd name="connsiteX47" fmla="*/ 311150 w 723900"/>
                <a:gd name="connsiteY47" fmla="*/ 857250 h 1221007"/>
                <a:gd name="connsiteX48" fmla="*/ 317500 w 723900"/>
                <a:gd name="connsiteY48" fmla="*/ 838200 h 1221007"/>
                <a:gd name="connsiteX49" fmla="*/ 336550 w 723900"/>
                <a:gd name="connsiteY49" fmla="*/ 831850 h 1221007"/>
                <a:gd name="connsiteX50" fmla="*/ 368300 w 723900"/>
                <a:gd name="connsiteY50" fmla="*/ 774700 h 1221007"/>
                <a:gd name="connsiteX51" fmla="*/ 381000 w 723900"/>
                <a:gd name="connsiteY51" fmla="*/ 755650 h 1221007"/>
                <a:gd name="connsiteX52" fmla="*/ 400050 w 723900"/>
                <a:gd name="connsiteY52" fmla="*/ 742950 h 1221007"/>
                <a:gd name="connsiteX53" fmla="*/ 431800 w 723900"/>
                <a:gd name="connsiteY53" fmla="*/ 717550 h 1221007"/>
                <a:gd name="connsiteX54" fmla="*/ 450850 w 723900"/>
                <a:gd name="connsiteY54" fmla="*/ 698500 h 1221007"/>
                <a:gd name="connsiteX55" fmla="*/ 463550 w 723900"/>
                <a:gd name="connsiteY55" fmla="*/ 679450 h 1221007"/>
                <a:gd name="connsiteX56" fmla="*/ 482600 w 723900"/>
                <a:gd name="connsiteY56" fmla="*/ 673100 h 1221007"/>
                <a:gd name="connsiteX57" fmla="*/ 508000 w 723900"/>
                <a:gd name="connsiteY57" fmla="*/ 641350 h 1221007"/>
                <a:gd name="connsiteX58" fmla="*/ 514350 w 723900"/>
                <a:gd name="connsiteY58" fmla="*/ 622300 h 1221007"/>
                <a:gd name="connsiteX59" fmla="*/ 543984 w 723900"/>
                <a:gd name="connsiteY59" fmla="*/ 520700 h 1221007"/>
                <a:gd name="connsiteX60" fmla="*/ 573616 w 723900"/>
                <a:gd name="connsiteY60" fmla="*/ 442383 h 1221007"/>
                <a:gd name="connsiteX61" fmla="*/ 590550 w 723900"/>
                <a:gd name="connsiteY61" fmla="*/ 351366 h 1221007"/>
                <a:gd name="connsiteX62" fmla="*/ 584200 w 723900"/>
                <a:gd name="connsiteY62" fmla="*/ 292100 h 1221007"/>
                <a:gd name="connsiteX63" fmla="*/ 615950 w 723900"/>
                <a:gd name="connsiteY63" fmla="*/ 247650 h 1221007"/>
                <a:gd name="connsiteX64" fmla="*/ 654050 w 723900"/>
                <a:gd name="connsiteY64" fmla="*/ 196850 h 1221007"/>
                <a:gd name="connsiteX65" fmla="*/ 687917 w 723900"/>
                <a:gd name="connsiteY65" fmla="*/ 103716 h 1221007"/>
                <a:gd name="connsiteX66" fmla="*/ 723900 w 723900"/>
                <a:gd name="connsiteY66" fmla="*/ 12700 h 1221007"/>
                <a:gd name="connsiteX67" fmla="*/ 704850 w 723900"/>
                <a:gd name="connsiteY67"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39750 w 723900"/>
                <a:gd name="connsiteY6" fmla="*/ 361950 h 1221007"/>
                <a:gd name="connsiteX7" fmla="*/ 527050 w 723900"/>
                <a:gd name="connsiteY7" fmla="*/ 425450 h 1221007"/>
                <a:gd name="connsiteX8" fmla="*/ 508000 w 723900"/>
                <a:gd name="connsiteY8" fmla="*/ 488950 h 1221007"/>
                <a:gd name="connsiteX9" fmla="*/ 501650 w 723900"/>
                <a:gd name="connsiteY9" fmla="*/ 508000 h 1221007"/>
                <a:gd name="connsiteX10" fmla="*/ 495300 w 723900"/>
                <a:gd name="connsiteY10" fmla="*/ 533400 h 1221007"/>
                <a:gd name="connsiteX11" fmla="*/ 476250 w 723900"/>
                <a:gd name="connsiteY11" fmla="*/ 546100 h 1221007"/>
                <a:gd name="connsiteX12" fmla="*/ 457200 w 723900"/>
                <a:gd name="connsiteY12" fmla="*/ 584200 h 1221007"/>
                <a:gd name="connsiteX13" fmla="*/ 444500 w 723900"/>
                <a:gd name="connsiteY13" fmla="*/ 622300 h 1221007"/>
                <a:gd name="connsiteX14" fmla="*/ 438150 w 723900"/>
                <a:gd name="connsiteY14" fmla="*/ 641350 h 1221007"/>
                <a:gd name="connsiteX15" fmla="*/ 425450 w 723900"/>
                <a:gd name="connsiteY15" fmla="*/ 666750 h 1221007"/>
                <a:gd name="connsiteX16" fmla="*/ 412750 w 723900"/>
                <a:gd name="connsiteY16" fmla="*/ 685800 h 1221007"/>
                <a:gd name="connsiteX17" fmla="*/ 393700 w 723900"/>
                <a:gd name="connsiteY17" fmla="*/ 692150 h 1221007"/>
                <a:gd name="connsiteX18" fmla="*/ 368300 w 723900"/>
                <a:gd name="connsiteY18" fmla="*/ 704850 h 1221007"/>
                <a:gd name="connsiteX19" fmla="*/ 323850 w 723900"/>
                <a:gd name="connsiteY19" fmla="*/ 723900 h 1221007"/>
                <a:gd name="connsiteX20" fmla="*/ 292100 w 723900"/>
                <a:gd name="connsiteY20" fmla="*/ 749300 h 1221007"/>
                <a:gd name="connsiteX21" fmla="*/ 273050 w 723900"/>
                <a:gd name="connsiteY21" fmla="*/ 768350 h 1221007"/>
                <a:gd name="connsiteX22" fmla="*/ 234950 w 723900"/>
                <a:gd name="connsiteY22" fmla="*/ 793750 h 1221007"/>
                <a:gd name="connsiteX23" fmla="*/ 209550 w 723900"/>
                <a:gd name="connsiteY23" fmla="*/ 825500 h 1221007"/>
                <a:gd name="connsiteX24" fmla="*/ 203200 w 723900"/>
                <a:gd name="connsiteY24" fmla="*/ 844550 h 1221007"/>
                <a:gd name="connsiteX25" fmla="*/ 190500 w 723900"/>
                <a:gd name="connsiteY25" fmla="*/ 958850 h 1221007"/>
                <a:gd name="connsiteX26" fmla="*/ 184150 w 723900"/>
                <a:gd name="connsiteY26" fmla="*/ 984250 h 1221007"/>
                <a:gd name="connsiteX27" fmla="*/ 158750 w 723900"/>
                <a:gd name="connsiteY27" fmla="*/ 1022350 h 1221007"/>
                <a:gd name="connsiteX28" fmla="*/ 127000 w 723900"/>
                <a:gd name="connsiteY28" fmla="*/ 1047750 h 1221007"/>
                <a:gd name="connsiteX29" fmla="*/ 120650 w 723900"/>
                <a:gd name="connsiteY29" fmla="*/ 1066800 h 1221007"/>
                <a:gd name="connsiteX30" fmla="*/ 101600 w 723900"/>
                <a:gd name="connsiteY30" fmla="*/ 1079500 h 1221007"/>
                <a:gd name="connsiteX31" fmla="*/ 63500 w 723900"/>
                <a:gd name="connsiteY31" fmla="*/ 1111250 h 1221007"/>
                <a:gd name="connsiteX32" fmla="*/ 50800 w 723900"/>
                <a:gd name="connsiteY32" fmla="*/ 1130300 h 1221007"/>
                <a:gd name="connsiteX33" fmla="*/ 31750 w 723900"/>
                <a:gd name="connsiteY33" fmla="*/ 1136650 h 1221007"/>
                <a:gd name="connsiteX34" fmla="*/ 6350 w 723900"/>
                <a:gd name="connsiteY34" fmla="*/ 1162050 h 1221007"/>
                <a:gd name="connsiteX35" fmla="*/ 0 w 723900"/>
                <a:gd name="connsiteY35" fmla="*/ 1181100 h 1221007"/>
                <a:gd name="connsiteX36" fmla="*/ 120650 w 723900"/>
                <a:gd name="connsiteY36" fmla="*/ 1200150 h 1221007"/>
                <a:gd name="connsiteX37" fmla="*/ 139700 w 723900"/>
                <a:gd name="connsiteY37" fmla="*/ 1193800 h 1221007"/>
                <a:gd name="connsiteX38" fmla="*/ 158750 w 723900"/>
                <a:gd name="connsiteY38" fmla="*/ 1155700 h 1221007"/>
                <a:gd name="connsiteX39" fmla="*/ 171450 w 723900"/>
                <a:gd name="connsiteY39" fmla="*/ 1136650 h 1221007"/>
                <a:gd name="connsiteX40" fmla="*/ 190500 w 723900"/>
                <a:gd name="connsiteY40" fmla="*/ 1054100 h 1221007"/>
                <a:gd name="connsiteX41" fmla="*/ 196850 w 723900"/>
                <a:gd name="connsiteY41" fmla="*/ 1035050 h 1221007"/>
                <a:gd name="connsiteX42" fmla="*/ 203200 w 723900"/>
                <a:gd name="connsiteY42" fmla="*/ 1016000 h 1221007"/>
                <a:gd name="connsiteX43" fmla="*/ 247650 w 723900"/>
                <a:gd name="connsiteY43" fmla="*/ 958850 h 1221007"/>
                <a:gd name="connsiteX44" fmla="*/ 254000 w 723900"/>
                <a:gd name="connsiteY44" fmla="*/ 939800 h 1221007"/>
                <a:gd name="connsiteX45" fmla="*/ 285750 w 723900"/>
                <a:gd name="connsiteY45" fmla="*/ 901700 h 1221007"/>
                <a:gd name="connsiteX46" fmla="*/ 311150 w 723900"/>
                <a:gd name="connsiteY46" fmla="*/ 857250 h 1221007"/>
                <a:gd name="connsiteX47" fmla="*/ 317500 w 723900"/>
                <a:gd name="connsiteY47" fmla="*/ 838200 h 1221007"/>
                <a:gd name="connsiteX48" fmla="*/ 336550 w 723900"/>
                <a:gd name="connsiteY48" fmla="*/ 831850 h 1221007"/>
                <a:gd name="connsiteX49" fmla="*/ 368300 w 723900"/>
                <a:gd name="connsiteY49" fmla="*/ 774700 h 1221007"/>
                <a:gd name="connsiteX50" fmla="*/ 381000 w 723900"/>
                <a:gd name="connsiteY50" fmla="*/ 755650 h 1221007"/>
                <a:gd name="connsiteX51" fmla="*/ 400050 w 723900"/>
                <a:gd name="connsiteY51" fmla="*/ 742950 h 1221007"/>
                <a:gd name="connsiteX52" fmla="*/ 431800 w 723900"/>
                <a:gd name="connsiteY52" fmla="*/ 717550 h 1221007"/>
                <a:gd name="connsiteX53" fmla="*/ 450850 w 723900"/>
                <a:gd name="connsiteY53" fmla="*/ 698500 h 1221007"/>
                <a:gd name="connsiteX54" fmla="*/ 463550 w 723900"/>
                <a:gd name="connsiteY54" fmla="*/ 679450 h 1221007"/>
                <a:gd name="connsiteX55" fmla="*/ 482600 w 723900"/>
                <a:gd name="connsiteY55" fmla="*/ 673100 h 1221007"/>
                <a:gd name="connsiteX56" fmla="*/ 508000 w 723900"/>
                <a:gd name="connsiteY56" fmla="*/ 641350 h 1221007"/>
                <a:gd name="connsiteX57" fmla="*/ 514350 w 723900"/>
                <a:gd name="connsiteY57" fmla="*/ 622300 h 1221007"/>
                <a:gd name="connsiteX58" fmla="*/ 543984 w 723900"/>
                <a:gd name="connsiteY58" fmla="*/ 520700 h 1221007"/>
                <a:gd name="connsiteX59" fmla="*/ 573616 w 723900"/>
                <a:gd name="connsiteY59" fmla="*/ 442383 h 1221007"/>
                <a:gd name="connsiteX60" fmla="*/ 590550 w 723900"/>
                <a:gd name="connsiteY60" fmla="*/ 351366 h 1221007"/>
                <a:gd name="connsiteX61" fmla="*/ 584200 w 723900"/>
                <a:gd name="connsiteY61" fmla="*/ 292100 h 1221007"/>
                <a:gd name="connsiteX62" fmla="*/ 615950 w 723900"/>
                <a:gd name="connsiteY62" fmla="*/ 247650 h 1221007"/>
                <a:gd name="connsiteX63" fmla="*/ 654050 w 723900"/>
                <a:gd name="connsiteY63" fmla="*/ 196850 h 1221007"/>
                <a:gd name="connsiteX64" fmla="*/ 687917 w 723900"/>
                <a:gd name="connsiteY64" fmla="*/ 103716 h 1221007"/>
                <a:gd name="connsiteX65" fmla="*/ 723900 w 723900"/>
                <a:gd name="connsiteY65" fmla="*/ 12700 h 1221007"/>
                <a:gd name="connsiteX66" fmla="*/ 704850 w 723900"/>
                <a:gd name="connsiteY66"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501650 w 723900"/>
                <a:gd name="connsiteY9" fmla="*/ 508000 h 1221007"/>
                <a:gd name="connsiteX10" fmla="*/ 495300 w 723900"/>
                <a:gd name="connsiteY10" fmla="*/ 533400 h 1221007"/>
                <a:gd name="connsiteX11" fmla="*/ 476250 w 723900"/>
                <a:gd name="connsiteY11" fmla="*/ 546100 h 1221007"/>
                <a:gd name="connsiteX12" fmla="*/ 457200 w 723900"/>
                <a:gd name="connsiteY12" fmla="*/ 584200 h 1221007"/>
                <a:gd name="connsiteX13" fmla="*/ 444500 w 723900"/>
                <a:gd name="connsiteY13" fmla="*/ 622300 h 1221007"/>
                <a:gd name="connsiteX14" fmla="*/ 438150 w 723900"/>
                <a:gd name="connsiteY14" fmla="*/ 641350 h 1221007"/>
                <a:gd name="connsiteX15" fmla="*/ 425450 w 723900"/>
                <a:gd name="connsiteY15" fmla="*/ 666750 h 1221007"/>
                <a:gd name="connsiteX16" fmla="*/ 412750 w 723900"/>
                <a:gd name="connsiteY16" fmla="*/ 685800 h 1221007"/>
                <a:gd name="connsiteX17" fmla="*/ 393700 w 723900"/>
                <a:gd name="connsiteY17" fmla="*/ 692150 h 1221007"/>
                <a:gd name="connsiteX18" fmla="*/ 368300 w 723900"/>
                <a:gd name="connsiteY18" fmla="*/ 704850 h 1221007"/>
                <a:gd name="connsiteX19" fmla="*/ 323850 w 723900"/>
                <a:gd name="connsiteY19" fmla="*/ 723900 h 1221007"/>
                <a:gd name="connsiteX20" fmla="*/ 292100 w 723900"/>
                <a:gd name="connsiteY20" fmla="*/ 749300 h 1221007"/>
                <a:gd name="connsiteX21" fmla="*/ 273050 w 723900"/>
                <a:gd name="connsiteY21" fmla="*/ 768350 h 1221007"/>
                <a:gd name="connsiteX22" fmla="*/ 234950 w 723900"/>
                <a:gd name="connsiteY22" fmla="*/ 793750 h 1221007"/>
                <a:gd name="connsiteX23" fmla="*/ 209550 w 723900"/>
                <a:gd name="connsiteY23" fmla="*/ 825500 h 1221007"/>
                <a:gd name="connsiteX24" fmla="*/ 203200 w 723900"/>
                <a:gd name="connsiteY24" fmla="*/ 844550 h 1221007"/>
                <a:gd name="connsiteX25" fmla="*/ 190500 w 723900"/>
                <a:gd name="connsiteY25" fmla="*/ 958850 h 1221007"/>
                <a:gd name="connsiteX26" fmla="*/ 184150 w 723900"/>
                <a:gd name="connsiteY26" fmla="*/ 984250 h 1221007"/>
                <a:gd name="connsiteX27" fmla="*/ 158750 w 723900"/>
                <a:gd name="connsiteY27" fmla="*/ 1022350 h 1221007"/>
                <a:gd name="connsiteX28" fmla="*/ 127000 w 723900"/>
                <a:gd name="connsiteY28" fmla="*/ 1047750 h 1221007"/>
                <a:gd name="connsiteX29" fmla="*/ 120650 w 723900"/>
                <a:gd name="connsiteY29" fmla="*/ 1066800 h 1221007"/>
                <a:gd name="connsiteX30" fmla="*/ 101600 w 723900"/>
                <a:gd name="connsiteY30" fmla="*/ 1079500 h 1221007"/>
                <a:gd name="connsiteX31" fmla="*/ 63500 w 723900"/>
                <a:gd name="connsiteY31" fmla="*/ 1111250 h 1221007"/>
                <a:gd name="connsiteX32" fmla="*/ 50800 w 723900"/>
                <a:gd name="connsiteY32" fmla="*/ 1130300 h 1221007"/>
                <a:gd name="connsiteX33" fmla="*/ 31750 w 723900"/>
                <a:gd name="connsiteY33" fmla="*/ 1136650 h 1221007"/>
                <a:gd name="connsiteX34" fmla="*/ 6350 w 723900"/>
                <a:gd name="connsiteY34" fmla="*/ 1162050 h 1221007"/>
                <a:gd name="connsiteX35" fmla="*/ 0 w 723900"/>
                <a:gd name="connsiteY35" fmla="*/ 1181100 h 1221007"/>
                <a:gd name="connsiteX36" fmla="*/ 120650 w 723900"/>
                <a:gd name="connsiteY36" fmla="*/ 1200150 h 1221007"/>
                <a:gd name="connsiteX37" fmla="*/ 139700 w 723900"/>
                <a:gd name="connsiteY37" fmla="*/ 1193800 h 1221007"/>
                <a:gd name="connsiteX38" fmla="*/ 158750 w 723900"/>
                <a:gd name="connsiteY38" fmla="*/ 1155700 h 1221007"/>
                <a:gd name="connsiteX39" fmla="*/ 171450 w 723900"/>
                <a:gd name="connsiteY39" fmla="*/ 1136650 h 1221007"/>
                <a:gd name="connsiteX40" fmla="*/ 190500 w 723900"/>
                <a:gd name="connsiteY40" fmla="*/ 1054100 h 1221007"/>
                <a:gd name="connsiteX41" fmla="*/ 196850 w 723900"/>
                <a:gd name="connsiteY41" fmla="*/ 1035050 h 1221007"/>
                <a:gd name="connsiteX42" fmla="*/ 203200 w 723900"/>
                <a:gd name="connsiteY42" fmla="*/ 1016000 h 1221007"/>
                <a:gd name="connsiteX43" fmla="*/ 247650 w 723900"/>
                <a:gd name="connsiteY43" fmla="*/ 958850 h 1221007"/>
                <a:gd name="connsiteX44" fmla="*/ 254000 w 723900"/>
                <a:gd name="connsiteY44" fmla="*/ 939800 h 1221007"/>
                <a:gd name="connsiteX45" fmla="*/ 285750 w 723900"/>
                <a:gd name="connsiteY45" fmla="*/ 901700 h 1221007"/>
                <a:gd name="connsiteX46" fmla="*/ 311150 w 723900"/>
                <a:gd name="connsiteY46" fmla="*/ 857250 h 1221007"/>
                <a:gd name="connsiteX47" fmla="*/ 317500 w 723900"/>
                <a:gd name="connsiteY47" fmla="*/ 838200 h 1221007"/>
                <a:gd name="connsiteX48" fmla="*/ 336550 w 723900"/>
                <a:gd name="connsiteY48" fmla="*/ 831850 h 1221007"/>
                <a:gd name="connsiteX49" fmla="*/ 368300 w 723900"/>
                <a:gd name="connsiteY49" fmla="*/ 774700 h 1221007"/>
                <a:gd name="connsiteX50" fmla="*/ 381000 w 723900"/>
                <a:gd name="connsiteY50" fmla="*/ 755650 h 1221007"/>
                <a:gd name="connsiteX51" fmla="*/ 400050 w 723900"/>
                <a:gd name="connsiteY51" fmla="*/ 742950 h 1221007"/>
                <a:gd name="connsiteX52" fmla="*/ 431800 w 723900"/>
                <a:gd name="connsiteY52" fmla="*/ 717550 h 1221007"/>
                <a:gd name="connsiteX53" fmla="*/ 450850 w 723900"/>
                <a:gd name="connsiteY53" fmla="*/ 698500 h 1221007"/>
                <a:gd name="connsiteX54" fmla="*/ 463550 w 723900"/>
                <a:gd name="connsiteY54" fmla="*/ 679450 h 1221007"/>
                <a:gd name="connsiteX55" fmla="*/ 482600 w 723900"/>
                <a:gd name="connsiteY55" fmla="*/ 673100 h 1221007"/>
                <a:gd name="connsiteX56" fmla="*/ 508000 w 723900"/>
                <a:gd name="connsiteY56" fmla="*/ 641350 h 1221007"/>
                <a:gd name="connsiteX57" fmla="*/ 514350 w 723900"/>
                <a:gd name="connsiteY57" fmla="*/ 622300 h 1221007"/>
                <a:gd name="connsiteX58" fmla="*/ 543984 w 723900"/>
                <a:gd name="connsiteY58" fmla="*/ 520700 h 1221007"/>
                <a:gd name="connsiteX59" fmla="*/ 573616 w 723900"/>
                <a:gd name="connsiteY59" fmla="*/ 442383 h 1221007"/>
                <a:gd name="connsiteX60" fmla="*/ 590550 w 723900"/>
                <a:gd name="connsiteY60" fmla="*/ 351366 h 1221007"/>
                <a:gd name="connsiteX61" fmla="*/ 584200 w 723900"/>
                <a:gd name="connsiteY61" fmla="*/ 292100 h 1221007"/>
                <a:gd name="connsiteX62" fmla="*/ 615950 w 723900"/>
                <a:gd name="connsiteY62" fmla="*/ 247650 h 1221007"/>
                <a:gd name="connsiteX63" fmla="*/ 654050 w 723900"/>
                <a:gd name="connsiteY63" fmla="*/ 196850 h 1221007"/>
                <a:gd name="connsiteX64" fmla="*/ 687917 w 723900"/>
                <a:gd name="connsiteY64" fmla="*/ 103716 h 1221007"/>
                <a:gd name="connsiteX65" fmla="*/ 723900 w 723900"/>
                <a:gd name="connsiteY65" fmla="*/ 12700 h 1221007"/>
                <a:gd name="connsiteX66" fmla="*/ 704850 w 723900"/>
                <a:gd name="connsiteY66"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76250 w 723900"/>
                <a:gd name="connsiteY10" fmla="*/ 546100 h 1221007"/>
                <a:gd name="connsiteX11" fmla="*/ 457200 w 723900"/>
                <a:gd name="connsiteY11" fmla="*/ 584200 h 1221007"/>
                <a:gd name="connsiteX12" fmla="*/ 444500 w 723900"/>
                <a:gd name="connsiteY12" fmla="*/ 622300 h 1221007"/>
                <a:gd name="connsiteX13" fmla="*/ 438150 w 723900"/>
                <a:gd name="connsiteY13" fmla="*/ 641350 h 1221007"/>
                <a:gd name="connsiteX14" fmla="*/ 425450 w 723900"/>
                <a:gd name="connsiteY14" fmla="*/ 666750 h 1221007"/>
                <a:gd name="connsiteX15" fmla="*/ 412750 w 723900"/>
                <a:gd name="connsiteY15" fmla="*/ 685800 h 1221007"/>
                <a:gd name="connsiteX16" fmla="*/ 393700 w 723900"/>
                <a:gd name="connsiteY16" fmla="*/ 692150 h 1221007"/>
                <a:gd name="connsiteX17" fmla="*/ 368300 w 723900"/>
                <a:gd name="connsiteY17" fmla="*/ 704850 h 1221007"/>
                <a:gd name="connsiteX18" fmla="*/ 323850 w 723900"/>
                <a:gd name="connsiteY18" fmla="*/ 723900 h 1221007"/>
                <a:gd name="connsiteX19" fmla="*/ 292100 w 723900"/>
                <a:gd name="connsiteY19" fmla="*/ 749300 h 1221007"/>
                <a:gd name="connsiteX20" fmla="*/ 273050 w 723900"/>
                <a:gd name="connsiteY20" fmla="*/ 768350 h 1221007"/>
                <a:gd name="connsiteX21" fmla="*/ 234950 w 723900"/>
                <a:gd name="connsiteY21" fmla="*/ 793750 h 1221007"/>
                <a:gd name="connsiteX22" fmla="*/ 209550 w 723900"/>
                <a:gd name="connsiteY22" fmla="*/ 825500 h 1221007"/>
                <a:gd name="connsiteX23" fmla="*/ 203200 w 723900"/>
                <a:gd name="connsiteY23" fmla="*/ 844550 h 1221007"/>
                <a:gd name="connsiteX24" fmla="*/ 190500 w 723900"/>
                <a:gd name="connsiteY24" fmla="*/ 958850 h 1221007"/>
                <a:gd name="connsiteX25" fmla="*/ 184150 w 723900"/>
                <a:gd name="connsiteY25" fmla="*/ 984250 h 1221007"/>
                <a:gd name="connsiteX26" fmla="*/ 158750 w 723900"/>
                <a:gd name="connsiteY26" fmla="*/ 1022350 h 1221007"/>
                <a:gd name="connsiteX27" fmla="*/ 127000 w 723900"/>
                <a:gd name="connsiteY27" fmla="*/ 1047750 h 1221007"/>
                <a:gd name="connsiteX28" fmla="*/ 120650 w 723900"/>
                <a:gd name="connsiteY28" fmla="*/ 1066800 h 1221007"/>
                <a:gd name="connsiteX29" fmla="*/ 101600 w 723900"/>
                <a:gd name="connsiteY29" fmla="*/ 1079500 h 1221007"/>
                <a:gd name="connsiteX30" fmla="*/ 63500 w 723900"/>
                <a:gd name="connsiteY30" fmla="*/ 1111250 h 1221007"/>
                <a:gd name="connsiteX31" fmla="*/ 50800 w 723900"/>
                <a:gd name="connsiteY31" fmla="*/ 1130300 h 1221007"/>
                <a:gd name="connsiteX32" fmla="*/ 31750 w 723900"/>
                <a:gd name="connsiteY32" fmla="*/ 1136650 h 1221007"/>
                <a:gd name="connsiteX33" fmla="*/ 6350 w 723900"/>
                <a:gd name="connsiteY33" fmla="*/ 1162050 h 1221007"/>
                <a:gd name="connsiteX34" fmla="*/ 0 w 723900"/>
                <a:gd name="connsiteY34" fmla="*/ 1181100 h 1221007"/>
                <a:gd name="connsiteX35" fmla="*/ 120650 w 723900"/>
                <a:gd name="connsiteY35" fmla="*/ 1200150 h 1221007"/>
                <a:gd name="connsiteX36" fmla="*/ 139700 w 723900"/>
                <a:gd name="connsiteY36" fmla="*/ 1193800 h 1221007"/>
                <a:gd name="connsiteX37" fmla="*/ 158750 w 723900"/>
                <a:gd name="connsiteY37" fmla="*/ 1155700 h 1221007"/>
                <a:gd name="connsiteX38" fmla="*/ 171450 w 723900"/>
                <a:gd name="connsiteY38" fmla="*/ 1136650 h 1221007"/>
                <a:gd name="connsiteX39" fmla="*/ 190500 w 723900"/>
                <a:gd name="connsiteY39" fmla="*/ 1054100 h 1221007"/>
                <a:gd name="connsiteX40" fmla="*/ 196850 w 723900"/>
                <a:gd name="connsiteY40" fmla="*/ 1035050 h 1221007"/>
                <a:gd name="connsiteX41" fmla="*/ 203200 w 723900"/>
                <a:gd name="connsiteY41" fmla="*/ 1016000 h 1221007"/>
                <a:gd name="connsiteX42" fmla="*/ 247650 w 723900"/>
                <a:gd name="connsiteY42" fmla="*/ 958850 h 1221007"/>
                <a:gd name="connsiteX43" fmla="*/ 254000 w 723900"/>
                <a:gd name="connsiteY43" fmla="*/ 939800 h 1221007"/>
                <a:gd name="connsiteX44" fmla="*/ 285750 w 723900"/>
                <a:gd name="connsiteY44" fmla="*/ 901700 h 1221007"/>
                <a:gd name="connsiteX45" fmla="*/ 311150 w 723900"/>
                <a:gd name="connsiteY45" fmla="*/ 857250 h 1221007"/>
                <a:gd name="connsiteX46" fmla="*/ 317500 w 723900"/>
                <a:gd name="connsiteY46" fmla="*/ 838200 h 1221007"/>
                <a:gd name="connsiteX47" fmla="*/ 336550 w 723900"/>
                <a:gd name="connsiteY47" fmla="*/ 831850 h 1221007"/>
                <a:gd name="connsiteX48" fmla="*/ 368300 w 723900"/>
                <a:gd name="connsiteY48" fmla="*/ 774700 h 1221007"/>
                <a:gd name="connsiteX49" fmla="*/ 381000 w 723900"/>
                <a:gd name="connsiteY49" fmla="*/ 755650 h 1221007"/>
                <a:gd name="connsiteX50" fmla="*/ 400050 w 723900"/>
                <a:gd name="connsiteY50" fmla="*/ 742950 h 1221007"/>
                <a:gd name="connsiteX51" fmla="*/ 431800 w 723900"/>
                <a:gd name="connsiteY51" fmla="*/ 717550 h 1221007"/>
                <a:gd name="connsiteX52" fmla="*/ 450850 w 723900"/>
                <a:gd name="connsiteY52" fmla="*/ 698500 h 1221007"/>
                <a:gd name="connsiteX53" fmla="*/ 463550 w 723900"/>
                <a:gd name="connsiteY53" fmla="*/ 679450 h 1221007"/>
                <a:gd name="connsiteX54" fmla="*/ 482600 w 723900"/>
                <a:gd name="connsiteY54" fmla="*/ 673100 h 1221007"/>
                <a:gd name="connsiteX55" fmla="*/ 508000 w 723900"/>
                <a:gd name="connsiteY55" fmla="*/ 641350 h 1221007"/>
                <a:gd name="connsiteX56" fmla="*/ 514350 w 723900"/>
                <a:gd name="connsiteY56" fmla="*/ 622300 h 1221007"/>
                <a:gd name="connsiteX57" fmla="*/ 543984 w 723900"/>
                <a:gd name="connsiteY57" fmla="*/ 520700 h 1221007"/>
                <a:gd name="connsiteX58" fmla="*/ 573616 w 723900"/>
                <a:gd name="connsiteY58" fmla="*/ 442383 h 1221007"/>
                <a:gd name="connsiteX59" fmla="*/ 590550 w 723900"/>
                <a:gd name="connsiteY59" fmla="*/ 351366 h 1221007"/>
                <a:gd name="connsiteX60" fmla="*/ 584200 w 723900"/>
                <a:gd name="connsiteY60" fmla="*/ 292100 h 1221007"/>
                <a:gd name="connsiteX61" fmla="*/ 615950 w 723900"/>
                <a:gd name="connsiteY61" fmla="*/ 247650 h 1221007"/>
                <a:gd name="connsiteX62" fmla="*/ 654050 w 723900"/>
                <a:gd name="connsiteY62" fmla="*/ 196850 h 1221007"/>
                <a:gd name="connsiteX63" fmla="*/ 687917 w 723900"/>
                <a:gd name="connsiteY63" fmla="*/ 103716 h 1221007"/>
                <a:gd name="connsiteX64" fmla="*/ 723900 w 723900"/>
                <a:gd name="connsiteY64" fmla="*/ 12700 h 1221007"/>
                <a:gd name="connsiteX65" fmla="*/ 704850 w 723900"/>
                <a:gd name="connsiteY65"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44500 w 723900"/>
                <a:gd name="connsiteY11" fmla="*/ 622300 h 1221007"/>
                <a:gd name="connsiteX12" fmla="*/ 438150 w 723900"/>
                <a:gd name="connsiteY12" fmla="*/ 641350 h 1221007"/>
                <a:gd name="connsiteX13" fmla="*/ 425450 w 723900"/>
                <a:gd name="connsiteY13" fmla="*/ 666750 h 1221007"/>
                <a:gd name="connsiteX14" fmla="*/ 412750 w 723900"/>
                <a:gd name="connsiteY14" fmla="*/ 685800 h 1221007"/>
                <a:gd name="connsiteX15" fmla="*/ 393700 w 723900"/>
                <a:gd name="connsiteY15" fmla="*/ 692150 h 1221007"/>
                <a:gd name="connsiteX16" fmla="*/ 368300 w 723900"/>
                <a:gd name="connsiteY16" fmla="*/ 704850 h 1221007"/>
                <a:gd name="connsiteX17" fmla="*/ 323850 w 723900"/>
                <a:gd name="connsiteY17" fmla="*/ 723900 h 1221007"/>
                <a:gd name="connsiteX18" fmla="*/ 292100 w 723900"/>
                <a:gd name="connsiteY18" fmla="*/ 749300 h 1221007"/>
                <a:gd name="connsiteX19" fmla="*/ 273050 w 723900"/>
                <a:gd name="connsiteY19" fmla="*/ 768350 h 1221007"/>
                <a:gd name="connsiteX20" fmla="*/ 234950 w 723900"/>
                <a:gd name="connsiteY20" fmla="*/ 793750 h 1221007"/>
                <a:gd name="connsiteX21" fmla="*/ 209550 w 723900"/>
                <a:gd name="connsiteY21" fmla="*/ 825500 h 1221007"/>
                <a:gd name="connsiteX22" fmla="*/ 203200 w 723900"/>
                <a:gd name="connsiteY22" fmla="*/ 844550 h 1221007"/>
                <a:gd name="connsiteX23" fmla="*/ 190500 w 723900"/>
                <a:gd name="connsiteY23" fmla="*/ 958850 h 1221007"/>
                <a:gd name="connsiteX24" fmla="*/ 184150 w 723900"/>
                <a:gd name="connsiteY24" fmla="*/ 984250 h 1221007"/>
                <a:gd name="connsiteX25" fmla="*/ 158750 w 723900"/>
                <a:gd name="connsiteY25" fmla="*/ 1022350 h 1221007"/>
                <a:gd name="connsiteX26" fmla="*/ 127000 w 723900"/>
                <a:gd name="connsiteY26" fmla="*/ 1047750 h 1221007"/>
                <a:gd name="connsiteX27" fmla="*/ 120650 w 723900"/>
                <a:gd name="connsiteY27" fmla="*/ 1066800 h 1221007"/>
                <a:gd name="connsiteX28" fmla="*/ 101600 w 723900"/>
                <a:gd name="connsiteY28" fmla="*/ 1079500 h 1221007"/>
                <a:gd name="connsiteX29" fmla="*/ 63500 w 723900"/>
                <a:gd name="connsiteY29" fmla="*/ 1111250 h 1221007"/>
                <a:gd name="connsiteX30" fmla="*/ 50800 w 723900"/>
                <a:gd name="connsiteY30" fmla="*/ 1130300 h 1221007"/>
                <a:gd name="connsiteX31" fmla="*/ 31750 w 723900"/>
                <a:gd name="connsiteY31" fmla="*/ 1136650 h 1221007"/>
                <a:gd name="connsiteX32" fmla="*/ 6350 w 723900"/>
                <a:gd name="connsiteY32" fmla="*/ 1162050 h 1221007"/>
                <a:gd name="connsiteX33" fmla="*/ 0 w 723900"/>
                <a:gd name="connsiteY33" fmla="*/ 1181100 h 1221007"/>
                <a:gd name="connsiteX34" fmla="*/ 120650 w 723900"/>
                <a:gd name="connsiteY34" fmla="*/ 1200150 h 1221007"/>
                <a:gd name="connsiteX35" fmla="*/ 139700 w 723900"/>
                <a:gd name="connsiteY35" fmla="*/ 1193800 h 1221007"/>
                <a:gd name="connsiteX36" fmla="*/ 158750 w 723900"/>
                <a:gd name="connsiteY36" fmla="*/ 1155700 h 1221007"/>
                <a:gd name="connsiteX37" fmla="*/ 171450 w 723900"/>
                <a:gd name="connsiteY37" fmla="*/ 1136650 h 1221007"/>
                <a:gd name="connsiteX38" fmla="*/ 190500 w 723900"/>
                <a:gd name="connsiteY38" fmla="*/ 1054100 h 1221007"/>
                <a:gd name="connsiteX39" fmla="*/ 196850 w 723900"/>
                <a:gd name="connsiteY39" fmla="*/ 1035050 h 1221007"/>
                <a:gd name="connsiteX40" fmla="*/ 203200 w 723900"/>
                <a:gd name="connsiteY40" fmla="*/ 1016000 h 1221007"/>
                <a:gd name="connsiteX41" fmla="*/ 247650 w 723900"/>
                <a:gd name="connsiteY41" fmla="*/ 958850 h 1221007"/>
                <a:gd name="connsiteX42" fmla="*/ 254000 w 723900"/>
                <a:gd name="connsiteY42" fmla="*/ 939800 h 1221007"/>
                <a:gd name="connsiteX43" fmla="*/ 285750 w 723900"/>
                <a:gd name="connsiteY43" fmla="*/ 901700 h 1221007"/>
                <a:gd name="connsiteX44" fmla="*/ 311150 w 723900"/>
                <a:gd name="connsiteY44" fmla="*/ 857250 h 1221007"/>
                <a:gd name="connsiteX45" fmla="*/ 317500 w 723900"/>
                <a:gd name="connsiteY45" fmla="*/ 838200 h 1221007"/>
                <a:gd name="connsiteX46" fmla="*/ 336550 w 723900"/>
                <a:gd name="connsiteY46" fmla="*/ 831850 h 1221007"/>
                <a:gd name="connsiteX47" fmla="*/ 368300 w 723900"/>
                <a:gd name="connsiteY47" fmla="*/ 774700 h 1221007"/>
                <a:gd name="connsiteX48" fmla="*/ 381000 w 723900"/>
                <a:gd name="connsiteY48" fmla="*/ 755650 h 1221007"/>
                <a:gd name="connsiteX49" fmla="*/ 400050 w 723900"/>
                <a:gd name="connsiteY49" fmla="*/ 742950 h 1221007"/>
                <a:gd name="connsiteX50" fmla="*/ 431800 w 723900"/>
                <a:gd name="connsiteY50" fmla="*/ 717550 h 1221007"/>
                <a:gd name="connsiteX51" fmla="*/ 450850 w 723900"/>
                <a:gd name="connsiteY51" fmla="*/ 698500 h 1221007"/>
                <a:gd name="connsiteX52" fmla="*/ 463550 w 723900"/>
                <a:gd name="connsiteY52" fmla="*/ 679450 h 1221007"/>
                <a:gd name="connsiteX53" fmla="*/ 482600 w 723900"/>
                <a:gd name="connsiteY53" fmla="*/ 673100 h 1221007"/>
                <a:gd name="connsiteX54" fmla="*/ 508000 w 723900"/>
                <a:gd name="connsiteY54" fmla="*/ 641350 h 1221007"/>
                <a:gd name="connsiteX55" fmla="*/ 514350 w 723900"/>
                <a:gd name="connsiteY55" fmla="*/ 622300 h 1221007"/>
                <a:gd name="connsiteX56" fmla="*/ 543984 w 723900"/>
                <a:gd name="connsiteY56" fmla="*/ 520700 h 1221007"/>
                <a:gd name="connsiteX57" fmla="*/ 573616 w 723900"/>
                <a:gd name="connsiteY57" fmla="*/ 442383 h 1221007"/>
                <a:gd name="connsiteX58" fmla="*/ 590550 w 723900"/>
                <a:gd name="connsiteY58" fmla="*/ 351366 h 1221007"/>
                <a:gd name="connsiteX59" fmla="*/ 584200 w 723900"/>
                <a:gd name="connsiteY59" fmla="*/ 292100 h 1221007"/>
                <a:gd name="connsiteX60" fmla="*/ 615950 w 723900"/>
                <a:gd name="connsiteY60" fmla="*/ 247650 h 1221007"/>
                <a:gd name="connsiteX61" fmla="*/ 654050 w 723900"/>
                <a:gd name="connsiteY61" fmla="*/ 196850 h 1221007"/>
                <a:gd name="connsiteX62" fmla="*/ 687917 w 723900"/>
                <a:gd name="connsiteY62" fmla="*/ 103716 h 1221007"/>
                <a:gd name="connsiteX63" fmla="*/ 723900 w 723900"/>
                <a:gd name="connsiteY63" fmla="*/ 12700 h 1221007"/>
                <a:gd name="connsiteX64" fmla="*/ 704850 w 723900"/>
                <a:gd name="connsiteY64"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44500 w 723900"/>
                <a:gd name="connsiteY11" fmla="*/ 622300 h 1221007"/>
                <a:gd name="connsiteX12" fmla="*/ 438150 w 723900"/>
                <a:gd name="connsiteY12" fmla="*/ 641350 h 1221007"/>
                <a:gd name="connsiteX13" fmla="*/ 425450 w 723900"/>
                <a:gd name="connsiteY13" fmla="*/ 666750 h 1221007"/>
                <a:gd name="connsiteX14" fmla="*/ 412750 w 723900"/>
                <a:gd name="connsiteY14" fmla="*/ 685800 h 1221007"/>
                <a:gd name="connsiteX15" fmla="*/ 393700 w 723900"/>
                <a:gd name="connsiteY15" fmla="*/ 692150 h 1221007"/>
                <a:gd name="connsiteX16" fmla="*/ 368300 w 723900"/>
                <a:gd name="connsiteY16" fmla="*/ 704850 h 1221007"/>
                <a:gd name="connsiteX17" fmla="*/ 323850 w 723900"/>
                <a:gd name="connsiteY17" fmla="*/ 723900 h 1221007"/>
                <a:gd name="connsiteX18" fmla="*/ 292100 w 723900"/>
                <a:gd name="connsiteY18" fmla="*/ 749300 h 1221007"/>
                <a:gd name="connsiteX19" fmla="*/ 273050 w 723900"/>
                <a:gd name="connsiteY19" fmla="*/ 768350 h 1221007"/>
                <a:gd name="connsiteX20" fmla="*/ 234950 w 723900"/>
                <a:gd name="connsiteY20" fmla="*/ 793750 h 1221007"/>
                <a:gd name="connsiteX21" fmla="*/ 209550 w 723900"/>
                <a:gd name="connsiteY21" fmla="*/ 825500 h 1221007"/>
                <a:gd name="connsiteX22" fmla="*/ 203200 w 723900"/>
                <a:gd name="connsiteY22" fmla="*/ 844550 h 1221007"/>
                <a:gd name="connsiteX23" fmla="*/ 190500 w 723900"/>
                <a:gd name="connsiteY23" fmla="*/ 958850 h 1221007"/>
                <a:gd name="connsiteX24" fmla="*/ 184150 w 723900"/>
                <a:gd name="connsiteY24" fmla="*/ 984250 h 1221007"/>
                <a:gd name="connsiteX25" fmla="*/ 158750 w 723900"/>
                <a:gd name="connsiteY25" fmla="*/ 1022350 h 1221007"/>
                <a:gd name="connsiteX26" fmla="*/ 127000 w 723900"/>
                <a:gd name="connsiteY26" fmla="*/ 1047750 h 1221007"/>
                <a:gd name="connsiteX27" fmla="*/ 120650 w 723900"/>
                <a:gd name="connsiteY27" fmla="*/ 1066800 h 1221007"/>
                <a:gd name="connsiteX28" fmla="*/ 101600 w 723900"/>
                <a:gd name="connsiteY28" fmla="*/ 1079500 h 1221007"/>
                <a:gd name="connsiteX29" fmla="*/ 63500 w 723900"/>
                <a:gd name="connsiteY29" fmla="*/ 1111250 h 1221007"/>
                <a:gd name="connsiteX30" fmla="*/ 50800 w 723900"/>
                <a:gd name="connsiteY30" fmla="*/ 1130300 h 1221007"/>
                <a:gd name="connsiteX31" fmla="*/ 31750 w 723900"/>
                <a:gd name="connsiteY31" fmla="*/ 1136650 h 1221007"/>
                <a:gd name="connsiteX32" fmla="*/ 6350 w 723900"/>
                <a:gd name="connsiteY32" fmla="*/ 1162050 h 1221007"/>
                <a:gd name="connsiteX33" fmla="*/ 0 w 723900"/>
                <a:gd name="connsiteY33" fmla="*/ 1181100 h 1221007"/>
                <a:gd name="connsiteX34" fmla="*/ 120650 w 723900"/>
                <a:gd name="connsiteY34" fmla="*/ 1200150 h 1221007"/>
                <a:gd name="connsiteX35" fmla="*/ 139700 w 723900"/>
                <a:gd name="connsiteY35" fmla="*/ 1193800 h 1221007"/>
                <a:gd name="connsiteX36" fmla="*/ 158750 w 723900"/>
                <a:gd name="connsiteY36" fmla="*/ 1155700 h 1221007"/>
                <a:gd name="connsiteX37" fmla="*/ 171450 w 723900"/>
                <a:gd name="connsiteY37" fmla="*/ 1136650 h 1221007"/>
                <a:gd name="connsiteX38" fmla="*/ 190500 w 723900"/>
                <a:gd name="connsiteY38" fmla="*/ 1054100 h 1221007"/>
                <a:gd name="connsiteX39" fmla="*/ 196850 w 723900"/>
                <a:gd name="connsiteY39" fmla="*/ 1035050 h 1221007"/>
                <a:gd name="connsiteX40" fmla="*/ 203200 w 723900"/>
                <a:gd name="connsiteY40" fmla="*/ 1016000 h 1221007"/>
                <a:gd name="connsiteX41" fmla="*/ 247650 w 723900"/>
                <a:gd name="connsiteY41" fmla="*/ 958850 h 1221007"/>
                <a:gd name="connsiteX42" fmla="*/ 254000 w 723900"/>
                <a:gd name="connsiteY42" fmla="*/ 939800 h 1221007"/>
                <a:gd name="connsiteX43" fmla="*/ 285750 w 723900"/>
                <a:gd name="connsiteY43" fmla="*/ 901700 h 1221007"/>
                <a:gd name="connsiteX44" fmla="*/ 311150 w 723900"/>
                <a:gd name="connsiteY44" fmla="*/ 857250 h 1221007"/>
                <a:gd name="connsiteX45" fmla="*/ 317500 w 723900"/>
                <a:gd name="connsiteY45" fmla="*/ 838200 h 1221007"/>
                <a:gd name="connsiteX46" fmla="*/ 336550 w 723900"/>
                <a:gd name="connsiteY46" fmla="*/ 831850 h 1221007"/>
                <a:gd name="connsiteX47" fmla="*/ 368300 w 723900"/>
                <a:gd name="connsiteY47" fmla="*/ 774700 h 1221007"/>
                <a:gd name="connsiteX48" fmla="*/ 381000 w 723900"/>
                <a:gd name="connsiteY48" fmla="*/ 755650 h 1221007"/>
                <a:gd name="connsiteX49" fmla="*/ 400050 w 723900"/>
                <a:gd name="connsiteY49" fmla="*/ 742950 h 1221007"/>
                <a:gd name="connsiteX50" fmla="*/ 431800 w 723900"/>
                <a:gd name="connsiteY50" fmla="*/ 717550 h 1221007"/>
                <a:gd name="connsiteX51" fmla="*/ 450850 w 723900"/>
                <a:gd name="connsiteY51" fmla="*/ 698500 h 1221007"/>
                <a:gd name="connsiteX52" fmla="*/ 463550 w 723900"/>
                <a:gd name="connsiteY52" fmla="*/ 679450 h 1221007"/>
                <a:gd name="connsiteX53" fmla="*/ 482600 w 723900"/>
                <a:gd name="connsiteY53" fmla="*/ 673100 h 1221007"/>
                <a:gd name="connsiteX54" fmla="*/ 514350 w 723900"/>
                <a:gd name="connsiteY54" fmla="*/ 622300 h 1221007"/>
                <a:gd name="connsiteX55" fmla="*/ 543984 w 723900"/>
                <a:gd name="connsiteY55" fmla="*/ 520700 h 1221007"/>
                <a:gd name="connsiteX56" fmla="*/ 573616 w 723900"/>
                <a:gd name="connsiteY56" fmla="*/ 442383 h 1221007"/>
                <a:gd name="connsiteX57" fmla="*/ 590550 w 723900"/>
                <a:gd name="connsiteY57" fmla="*/ 351366 h 1221007"/>
                <a:gd name="connsiteX58" fmla="*/ 584200 w 723900"/>
                <a:gd name="connsiteY58" fmla="*/ 292100 h 1221007"/>
                <a:gd name="connsiteX59" fmla="*/ 615950 w 723900"/>
                <a:gd name="connsiteY59" fmla="*/ 247650 h 1221007"/>
                <a:gd name="connsiteX60" fmla="*/ 654050 w 723900"/>
                <a:gd name="connsiteY60" fmla="*/ 196850 h 1221007"/>
                <a:gd name="connsiteX61" fmla="*/ 687917 w 723900"/>
                <a:gd name="connsiteY61" fmla="*/ 103716 h 1221007"/>
                <a:gd name="connsiteX62" fmla="*/ 723900 w 723900"/>
                <a:gd name="connsiteY62" fmla="*/ 12700 h 1221007"/>
                <a:gd name="connsiteX63" fmla="*/ 704850 w 723900"/>
                <a:gd name="connsiteY63"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44500 w 723900"/>
                <a:gd name="connsiteY11" fmla="*/ 622300 h 1221007"/>
                <a:gd name="connsiteX12" fmla="*/ 438150 w 723900"/>
                <a:gd name="connsiteY12" fmla="*/ 641350 h 1221007"/>
                <a:gd name="connsiteX13" fmla="*/ 425450 w 723900"/>
                <a:gd name="connsiteY13" fmla="*/ 666750 h 1221007"/>
                <a:gd name="connsiteX14" fmla="*/ 412750 w 723900"/>
                <a:gd name="connsiteY14" fmla="*/ 685800 h 1221007"/>
                <a:gd name="connsiteX15" fmla="*/ 393700 w 723900"/>
                <a:gd name="connsiteY15" fmla="*/ 692150 h 1221007"/>
                <a:gd name="connsiteX16" fmla="*/ 368300 w 723900"/>
                <a:gd name="connsiteY16" fmla="*/ 704850 h 1221007"/>
                <a:gd name="connsiteX17" fmla="*/ 323850 w 723900"/>
                <a:gd name="connsiteY17" fmla="*/ 723900 h 1221007"/>
                <a:gd name="connsiteX18" fmla="*/ 292100 w 723900"/>
                <a:gd name="connsiteY18" fmla="*/ 749300 h 1221007"/>
                <a:gd name="connsiteX19" fmla="*/ 273050 w 723900"/>
                <a:gd name="connsiteY19" fmla="*/ 768350 h 1221007"/>
                <a:gd name="connsiteX20" fmla="*/ 234950 w 723900"/>
                <a:gd name="connsiteY20" fmla="*/ 793750 h 1221007"/>
                <a:gd name="connsiteX21" fmla="*/ 209550 w 723900"/>
                <a:gd name="connsiteY21" fmla="*/ 825500 h 1221007"/>
                <a:gd name="connsiteX22" fmla="*/ 203200 w 723900"/>
                <a:gd name="connsiteY22" fmla="*/ 844550 h 1221007"/>
                <a:gd name="connsiteX23" fmla="*/ 190500 w 723900"/>
                <a:gd name="connsiteY23" fmla="*/ 958850 h 1221007"/>
                <a:gd name="connsiteX24" fmla="*/ 184150 w 723900"/>
                <a:gd name="connsiteY24" fmla="*/ 984250 h 1221007"/>
                <a:gd name="connsiteX25" fmla="*/ 158750 w 723900"/>
                <a:gd name="connsiteY25" fmla="*/ 1022350 h 1221007"/>
                <a:gd name="connsiteX26" fmla="*/ 127000 w 723900"/>
                <a:gd name="connsiteY26" fmla="*/ 1047750 h 1221007"/>
                <a:gd name="connsiteX27" fmla="*/ 120650 w 723900"/>
                <a:gd name="connsiteY27" fmla="*/ 1066800 h 1221007"/>
                <a:gd name="connsiteX28" fmla="*/ 101600 w 723900"/>
                <a:gd name="connsiteY28" fmla="*/ 1079500 h 1221007"/>
                <a:gd name="connsiteX29" fmla="*/ 63500 w 723900"/>
                <a:gd name="connsiteY29" fmla="*/ 1111250 h 1221007"/>
                <a:gd name="connsiteX30" fmla="*/ 50800 w 723900"/>
                <a:gd name="connsiteY30" fmla="*/ 1130300 h 1221007"/>
                <a:gd name="connsiteX31" fmla="*/ 31750 w 723900"/>
                <a:gd name="connsiteY31" fmla="*/ 1136650 h 1221007"/>
                <a:gd name="connsiteX32" fmla="*/ 6350 w 723900"/>
                <a:gd name="connsiteY32" fmla="*/ 1162050 h 1221007"/>
                <a:gd name="connsiteX33" fmla="*/ 0 w 723900"/>
                <a:gd name="connsiteY33" fmla="*/ 1181100 h 1221007"/>
                <a:gd name="connsiteX34" fmla="*/ 120650 w 723900"/>
                <a:gd name="connsiteY34" fmla="*/ 1200150 h 1221007"/>
                <a:gd name="connsiteX35" fmla="*/ 139700 w 723900"/>
                <a:gd name="connsiteY35" fmla="*/ 1193800 h 1221007"/>
                <a:gd name="connsiteX36" fmla="*/ 158750 w 723900"/>
                <a:gd name="connsiteY36" fmla="*/ 1155700 h 1221007"/>
                <a:gd name="connsiteX37" fmla="*/ 171450 w 723900"/>
                <a:gd name="connsiteY37" fmla="*/ 1136650 h 1221007"/>
                <a:gd name="connsiteX38" fmla="*/ 190500 w 723900"/>
                <a:gd name="connsiteY38" fmla="*/ 1054100 h 1221007"/>
                <a:gd name="connsiteX39" fmla="*/ 196850 w 723900"/>
                <a:gd name="connsiteY39" fmla="*/ 1035050 h 1221007"/>
                <a:gd name="connsiteX40" fmla="*/ 203200 w 723900"/>
                <a:gd name="connsiteY40" fmla="*/ 1016000 h 1221007"/>
                <a:gd name="connsiteX41" fmla="*/ 247650 w 723900"/>
                <a:gd name="connsiteY41" fmla="*/ 958850 h 1221007"/>
                <a:gd name="connsiteX42" fmla="*/ 254000 w 723900"/>
                <a:gd name="connsiteY42" fmla="*/ 939800 h 1221007"/>
                <a:gd name="connsiteX43" fmla="*/ 285750 w 723900"/>
                <a:gd name="connsiteY43" fmla="*/ 901700 h 1221007"/>
                <a:gd name="connsiteX44" fmla="*/ 311150 w 723900"/>
                <a:gd name="connsiteY44" fmla="*/ 857250 h 1221007"/>
                <a:gd name="connsiteX45" fmla="*/ 317500 w 723900"/>
                <a:gd name="connsiteY45" fmla="*/ 838200 h 1221007"/>
                <a:gd name="connsiteX46" fmla="*/ 336550 w 723900"/>
                <a:gd name="connsiteY46" fmla="*/ 831850 h 1221007"/>
                <a:gd name="connsiteX47" fmla="*/ 368300 w 723900"/>
                <a:gd name="connsiteY47" fmla="*/ 774700 h 1221007"/>
                <a:gd name="connsiteX48" fmla="*/ 381000 w 723900"/>
                <a:gd name="connsiteY48" fmla="*/ 755650 h 1221007"/>
                <a:gd name="connsiteX49" fmla="*/ 400050 w 723900"/>
                <a:gd name="connsiteY49" fmla="*/ 742950 h 1221007"/>
                <a:gd name="connsiteX50" fmla="*/ 431800 w 723900"/>
                <a:gd name="connsiteY50" fmla="*/ 717550 h 1221007"/>
                <a:gd name="connsiteX51" fmla="*/ 450850 w 723900"/>
                <a:gd name="connsiteY51" fmla="*/ 698500 h 1221007"/>
                <a:gd name="connsiteX52" fmla="*/ 463550 w 723900"/>
                <a:gd name="connsiteY52" fmla="*/ 679450 h 1221007"/>
                <a:gd name="connsiteX53" fmla="*/ 514350 w 723900"/>
                <a:gd name="connsiteY53" fmla="*/ 622300 h 1221007"/>
                <a:gd name="connsiteX54" fmla="*/ 543984 w 723900"/>
                <a:gd name="connsiteY54" fmla="*/ 520700 h 1221007"/>
                <a:gd name="connsiteX55" fmla="*/ 573616 w 723900"/>
                <a:gd name="connsiteY55" fmla="*/ 442383 h 1221007"/>
                <a:gd name="connsiteX56" fmla="*/ 590550 w 723900"/>
                <a:gd name="connsiteY56" fmla="*/ 351366 h 1221007"/>
                <a:gd name="connsiteX57" fmla="*/ 584200 w 723900"/>
                <a:gd name="connsiteY57" fmla="*/ 292100 h 1221007"/>
                <a:gd name="connsiteX58" fmla="*/ 615950 w 723900"/>
                <a:gd name="connsiteY58" fmla="*/ 247650 h 1221007"/>
                <a:gd name="connsiteX59" fmla="*/ 654050 w 723900"/>
                <a:gd name="connsiteY59" fmla="*/ 196850 h 1221007"/>
                <a:gd name="connsiteX60" fmla="*/ 687917 w 723900"/>
                <a:gd name="connsiteY60" fmla="*/ 103716 h 1221007"/>
                <a:gd name="connsiteX61" fmla="*/ 723900 w 723900"/>
                <a:gd name="connsiteY61" fmla="*/ 12700 h 1221007"/>
                <a:gd name="connsiteX62" fmla="*/ 704850 w 723900"/>
                <a:gd name="connsiteY62"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44500 w 723900"/>
                <a:gd name="connsiteY11" fmla="*/ 622300 h 1221007"/>
                <a:gd name="connsiteX12" fmla="*/ 438150 w 723900"/>
                <a:gd name="connsiteY12" fmla="*/ 641350 h 1221007"/>
                <a:gd name="connsiteX13" fmla="*/ 425450 w 723900"/>
                <a:gd name="connsiteY13" fmla="*/ 666750 h 1221007"/>
                <a:gd name="connsiteX14" fmla="*/ 412750 w 723900"/>
                <a:gd name="connsiteY14" fmla="*/ 685800 h 1221007"/>
                <a:gd name="connsiteX15" fmla="*/ 393700 w 723900"/>
                <a:gd name="connsiteY15" fmla="*/ 692150 h 1221007"/>
                <a:gd name="connsiteX16" fmla="*/ 368300 w 723900"/>
                <a:gd name="connsiteY16" fmla="*/ 704850 h 1221007"/>
                <a:gd name="connsiteX17" fmla="*/ 323850 w 723900"/>
                <a:gd name="connsiteY17" fmla="*/ 723900 h 1221007"/>
                <a:gd name="connsiteX18" fmla="*/ 292100 w 723900"/>
                <a:gd name="connsiteY18" fmla="*/ 749300 h 1221007"/>
                <a:gd name="connsiteX19" fmla="*/ 273050 w 723900"/>
                <a:gd name="connsiteY19" fmla="*/ 768350 h 1221007"/>
                <a:gd name="connsiteX20" fmla="*/ 234950 w 723900"/>
                <a:gd name="connsiteY20" fmla="*/ 793750 h 1221007"/>
                <a:gd name="connsiteX21" fmla="*/ 209550 w 723900"/>
                <a:gd name="connsiteY21" fmla="*/ 825500 h 1221007"/>
                <a:gd name="connsiteX22" fmla="*/ 203200 w 723900"/>
                <a:gd name="connsiteY22" fmla="*/ 844550 h 1221007"/>
                <a:gd name="connsiteX23" fmla="*/ 190500 w 723900"/>
                <a:gd name="connsiteY23" fmla="*/ 958850 h 1221007"/>
                <a:gd name="connsiteX24" fmla="*/ 184150 w 723900"/>
                <a:gd name="connsiteY24" fmla="*/ 984250 h 1221007"/>
                <a:gd name="connsiteX25" fmla="*/ 158750 w 723900"/>
                <a:gd name="connsiteY25" fmla="*/ 1022350 h 1221007"/>
                <a:gd name="connsiteX26" fmla="*/ 127000 w 723900"/>
                <a:gd name="connsiteY26" fmla="*/ 1047750 h 1221007"/>
                <a:gd name="connsiteX27" fmla="*/ 120650 w 723900"/>
                <a:gd name="connsiteY27" fmla="*/ 1066800 h 1221007"/>
                <a:gd name="connsiteX28" fmla="*/ 101600 w 723900"/>
                <a:gd name="connsiteY28" fmla="*/ 1079500 h 1221007"/>
                <a:gd name="connsiteX29" fmla="*/ 63500 w 723900"/>
                <a:gd name="connsiteY29" fmla="*/ 1111250 h 1221007"/>
                <a:gd name="connsiteX30" fmla="*/ 50800 w 723900"/>
                <a:gd name="connsiteY30" fmla="*/ 1130300 h 1221007"/>
                <a:gd name="connsiteX31" fmla="*/ 31750 w 723900"/>
                <a:gd name="connsiteY31" fmla="*/ 1136650 h 1221007"/>
                <a:gd name="connsiteX32" fmla="*/ 6350 w 723900"/>
                <a:gd name="connsiteY32" fmla="*/ 1162050 h 1221007"/>
                <a:gd name="connsiteX33" fmla="*/ 0 w 723900"/>
                <a:gd name="connsiteY33" fmla="*/ 1181100 h 1221007"/>
                <a:gd name="connsiteX34" fmla="*/ 120650 w 723900"/>
                <a:gd name="connsiteY34" fmla="*/ 1200150 h 1221007"/>
                <a:gd name="connsiteX35" fmla="*/ 139700 w 723900"/>
                <a:gd name="connsiteY35" fmla="*/ 1193800 h 1221007"/>
                <a:gd name="connsiteX36" fmla="*/ 158750 w 723900"/>
                <a:gd name="connsiteY36" fmla="*/ 1155700 h 1221007"/>
                <a:gd name="connsiteX37" fmla="*/ 171450 w 723900"/>
                <a:gd name="connsiteY37" fmla="*/ 1136650 h 1221007"/>
                <a:gd name="connsiteX38" fmla="*/ 190500 w 723900"/>
                <a:gd name="connsiteY38" fmla="*/ 1054100 h 1221007"/>
                <a:gd name="connsiteX39" fmla="*/ 196850 w 723900"/>
                <a:gd name="connsiteY39" fmla="*/ 1035050 h 1221007"/>
                <a:gd name="connsiteX40" fmla="*/ 203200 w 723900"/>
                <a:gd name="connsiteY40" fmla="*/ 1016000 h 1221007"/>
                <a:gd name="connsiteX41" fmla="*/ 247650 w 723900"/>
                <a:gd name="connsiteY41" fmla="*/ 958850 h 1221007"/>
                <a:gd name="connsiteX42" fmla="*/ 254000 w 723900"/>
                <a:gd name="connsiteY42" fmla="*/ 939800 h 1221007"/>
                <a:gd name="connsiteX43" fmla="*/ 285750 w 723900"/>
                <a:gd name="connsiteY43" fmla="*/ 901700 h 1221007"/>
                <a:gd name="connsiteX44" fmla="*/ 311150 w 723900"/>
                <a:gd name="connsiteY44" fmla="*/ 857250 h 1221007"/>
                <a:gd name="connsiteX45" fmla="*/ 317500 w 723900"/>
                <a:gd name="connsiteY45" fmla="*/ 838200 h 1221007"/>
                <a:gd name="connsiteX46" fmla="*/ 336550 w 723900"/>
                <a:gd name="connsiteY46" fmla="*/ 831850 h 1221007"/>
                <a:gd name="connsiteX47" fmla="*/ 368300 w 723900"/>
                <a:gd name="connsiteY47" fmla="*/ 774700 h 1221007"/>
                <a:gd name="connsiteX48" fmla="*/ 381000 w 723900"/>
                <a:gd name="connsiteY48" fmla="*/ 755650 h 1221007"/>
                <a:gd name="connsiteX49" fmla="*/ 400050 w 723900"/>
                <a:gd name="connsiteY49" fmla="*/ 742950 h 1221007"/>
                <a:gd name="connsiteX50" fmla="*/ 431800 w 723900"/>
                <a:gd name="connsiteY50" fmla="*/ 717550 h 1221007"/>
                <a:gd name="connsiteX51" fmla="*/ 450850 w 723900"/>
                <a:gd name="connsiteY51" fmla="*/ 698500 h 1221007"/>
                <a:gd name="connsiteX52" fmla="*/ 493183 w 723900"/>
                <a:gd name="connsiteY52" fmla="*/ 679450 h 1221007"/>
                <a:gd name="connsiteX53" fmla="*/ 514350 w 723900"/>
                <a:gd name="connsiteY53" fmla="*/ 622300 h 1221007"/>
                <a:gd name="connsiteX54" fmla="*/ 543984 w 723900"/>
                <a:gd name="connsiteY54" fmla="*/ 520700 h 1221007"/>
                <a:gd name="connsiteX55" fmla="*/ 573616 w 723900"/>
                <a:gd name="connsiteY55" fmla="*/ 442383 h 1221007"/>
                <a:gd name="connsiteX56" fmla="*/ 590550 w 723900"/>
                <a:gd name="connsiteY56" fmla="*/ 351366 h 1221007"/>
                <a:gd name="connsiteX57" fmla="*/ 584200 w 723900"/>
                <a:gd name="connsiteY57" fmla="*/ 292100 h 1221007"/>
                <a:gd name="connsiteX58" fmla="*/ 615950 w 723900"/>
                <a:gd name="connsiteY58" fmla="*/ 247650 h 1221007"/>
                <a:gd name="connsiteX59" fmla="*/ 654050 w 723900"/>
                <a:gd name="connsiteY59" fmla="*/ 196850 h 1221007"/>
                <a:gd name="connsiteX60" fmla="*/ 687917 w 723900"/>
                <a:gd name="connsiteY60" fmla="*/ 103716 h 1221007"/>
                <a:gd name="connsiteX61" fmla="*/ 723900 w 723900"/>
                <a:gd name="connsiteY61" fmla="*/ 12700 h 1221007"/>
                <a:gd name="connsiteX62" fmla="*/ 704850 w 723900"/>
                <a:gd name="connsiteY62"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38150 w 723900"/>
                <a:gd name="connsiteY11" fmla="*/ 641350 h 1221007"/>
                <a:gd name="connsiteX12" fmla="*/ 425450 w 723900"/>
                <a:gd name="connsiteY12" fmla="*/ 666750 h 1221007"/>
                <a:gd name="connsiteX13" fmla="*/ 412750 w 723900"/>
                <a:gd name="connsiteY13" fmla="*/ 685800 h 1221007"/>
                <a:gd name="connsiteX14" fmla="*/ 393700 w 723900"/>
                <a:gd name="connsiteY14" fmla="*/ 692150 h 1221007"/>
                <a:gd name="connsiteX15" fmla="*/ 368300 w 723900"/>
                <a:gd name="connsiteY15" fmla="*/ 704850 h 1221007"/>
                <a:gd name="connsiteX16" fmla="*/ 323850 w 723900"/>
                <a:gd name="connsiteY16" fmla="*/ 723900 h 1221007"/>
                <a:gd name="connsiteX17" fmla="*/ 292100 w 723900"/>
                <a:gd name="connsiteY17" fmla="*/ 749300 h 1221007"/>
                <a:gd name="connsiteX18" fmla="*/ 273050 w 723900"/>
                <a:gd name="connsiteY18" fmla="*/ 768350 h 1221007"/>
                <a:gd name="connsiteX19" fmla="*/ 234950 w 723900"/>
                <a:gd name="connsiteY19" fmla="*/ 793750 h 1221007"/>
                <a:gd name="connsiteX20" fmla="*/ 209550 w 723900"/>
                <a:gd name="connsiteY20" fmla="*/ 825500 h 1221007"/>
                <a:gd name="connsiteX21" fmla="*/ 203200 w 723900"/>
                <a:gd name="connsiteY21" fmla="*/ 844550 h 1221007"/>
                <a:gd name="connsiteX22" fmla="*/ 190500 w 723900"/>
                <a:gd name="connsiteY22" fmla="*/ 958850 h 1221007"/>
                <a:gd name="connsiteX23" fmla="*/ 184150 w 723900"/>
                <a:gd name="connsiteY23" fmla="*/ 984250 h 1221007"/>
                <a:gd name="connsiteX24" fmla="*/ 158750 w 723900"/>
                <a:gd name="connsiteY24" fmla="*/ 1022350 h 1221007"/>
                <a:gd name="connsiteX25" fmla="*/ 127000 w 723900"/>
                <a:gd name="connsiteY25" fmla="*/ 1047750 h 1221007"/>
                <a:gd name="connsiteX26" fmla="*/ 120650 w 723900"/>
                <a:gd name="connsiteY26" fmla="*/ 1066800 h 1221007"/>
                <a:gd name="connsiteX27" fmla="*/ 101600 w 723900"/>
                <a:gd name="connsiteY27" fmla="*/ 1079500 h 1221007"/>
                <a:gd name="connsiteX28" fmla="*/ 63500 w 723900"/>
                <a:gd name="connsiteY28" fmla="*/ 1111250 h 1221007"/>
                <a:gd name="connsiteX29" fmla="*/ 50800 w 723900"/>
                <a:gd name="connsiteY29" fmla="*/ 1130300 h 1221007"/>
                <a:gd name="connsiteX30" fmla="*/ 31750 w 723900"/>
                <a:gd name="connsiteY30" fmla="*/ 1136650 h 1221007"/>
                <a:gd name="connsiteX31" fmla="*/ 6350 w 723900"/>
                <a:gd name="connsiteY31" fmla="*/ 1162050 h 1221007"/>
                <a:gd name="connsiteX32" fmla="*/ 0 w 723900"/>
                <a:gd name="connsiteY32" fmla="*/ 1181100 h 1221007"/>
                <a:gd name="connsiteX33" fmla="*/ 120650 w 723900"/>
                <a:gd name="connsiteY33" fmla="*/ 1200150 h 1221007"/>
                <a:gd name="connsiteX34" fmla="*/ 139700 w 723900"/>
                <a:gd name="connsiteY34" fmla="*/ 1193800 h 1221007"/>
                <a:gd name="connsiteX35" fmla="*/ 158750 w 723900"/>
                <a:gd name="connsiteY35" fmla="*/ 1155700 h 1221007"/>
                <a:gd name="connsiteX36" fmla="*/ 171450 w 723900"/>
                <a:gd name="connsiteY36" fmla="*/ 1136650 h 1221007"/>
                <a:gd name="connsiteX37" fmla="*/ 190500 w 723900"/>
                <a:gd name="connsiteY37" fmla="*/ 1054100 h 1221007"/>
                <a:gd name="connsiteX38" fmla="*/ 196850 w 723900"/>
                <a:gd name="connsiteY38" fmla="*/ 1035050 h 1221007"/>
                <a:gd name="connsiteX39" fmla="*/ 203200 w 723900"/>
                <a:gd name="connsiteY39" fmla="*/ 1016000 h 1221007"/>
                <a:gd name="connsiteX40" fmla="*/ 247650 w 723900"/>
                <a:gd name="connsiteY40" fmla="*/ 958850 h 1221007"/>
                <a:gd name="connsiteX41" fmla="*/ 254000 w 723900"/>
                <a:gd name="connsiteY41" fmla="*/ 939800 h 1221007"/>
                <a:gd name="connsiteX42" fmla="*/ 285750 w 723900"/>
                <a:gd name="connsiteY42" fmla="*/ 901700 h 1221007"/>
                <a:gd name="connsiteX43" fmla="*/ 311150 w 723900"/>
                <a:gd name="connsiteY43" fmla="*/ 857250 h 1221007"/>
                <a:gd name="connsiteX44" fmla="*/ 317500 w 723900"/>
                <a:gd name="connsiteY44" fmla="*/ 838200 h 1221007"/>
                <a:gd name="connsiteX45" fmla="*/ 336550 w 723900"/>
                <a:gd name="connsiteY45" fmla="*/ 831850 h 1221007"/>
                <a:gd name="connsiteX46" fmla="*/ 368300 w 723900"/>
                <a:gd name="connsiteY46" fmla="*/ 774700 h 1221007"/>
                <a:gd name="connsiteX47" fmla="*/ 381000 w 723900"/>
                <a:gd name="connsiteY47" fmla="*/ 755650 h 1221007"/>
                <a:gd name="connsiteX48" fmla="*/ 400050 w 723900"/>
                <a:gd name="connsiteY48" fmla="*/ 742950 h 1221007"/>
                <a:gd name="connsiteX49" fmla="*/ 431800 w 723900"/>
                <a:gd name="connsiteY49" fmla="*/ 717550 h 1221007"/>
                <a:gd name="connsiteX50" fmla="*/ 450850 w 723900"/>
                <a:gd name="connsiteY50" fmla="*/ 698500 h 1221007"/>
                <a:gd name="connsiteX51" fmla="*/ 493183 w 723900"/>
                <a:gd name="connsiteY51" fmla="*/ 679450 h 1221007"/>
                <a:gd name="connsiteX52" fmla="*/ 514350 w 723900"/>
                <a:gd name="connsiteY52" fmla="*/ 622300 h 1221007"/>
                <a:gd name="connsiteX53" fmla="*/ 543984 w 723900"/>
                <a:gd name="connsiteY53" fmla="*/ 520700 h 1221007"/>
                <a:gd name="connsiteX54" fmla="*/ 573616 w 723900"/>
                <a:gd name="connsiteY54" fmla="*/ 442383 h 1221007"/>
                <a:gd name="connsiteX55" fmla="*/ 590550 w 723900"/>
                <a:gd name="connsiteY55" fmla="*/ 351366 h 1221007"/>
                <a:gd name="connsiteX56" fmla="*/ 584200 w 723900"/>
                <a:gd name="connsiteY56" fmla="*/ 292100 h 1221007"/>
                <a:gd name="connsiteX57" fmla="*/ 615950 w 723900"/>
                <a:gd name="connsiteY57" fmla="*/ 247650 h 1221007"/>
                <a:gd name="connsiteX58" fmla="*/ 654050 w 723900"/>
                <a:gd name="connsiteY58" fmla="*/ 196850 h 1221007"/>
                <a:gd name="connsiteX59" fmla="*/ 687917 w 723900"/>
                <a:gd name="connsiteY59" fmla="*/ 103716 h 1221007"/>
                <a:gd name="connsiteX60" fmla="*/ 723900 w 723900"/>
                <a:gd name="connsiteY60" fmla="*/ 12700 h 1221007"/>
                <a:gd name="connsiteX61" fmla="*/ 704850 w 723900"/>
                <a:gd name="connsiteY61"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412750 w 723900"/>
                <a:gd name="connsiteY12" fmla="*/ 685800 h 1221007"/>
                <a:gd name="connsiteX13" fmla="*/ 393700 w 723900"/>
                <a:gd name="connsiteY13" fmla="*/ 692150 h 1221007"/>
                <a:gd name="connsiteX14" fmla="*/ 368300 w 723900"/>
                <a:gd name="connsiteY14" fmla="*/ 704850 h 1221007"/>
                <a:gd name="connsiteX15" fmla="*/ 323850 w 723900"/>
                <a:gd name="connsiteY15" fmla="*/ 723900 h 1221007"/>
                <a:gd name="connsiteX16" fmla="*/ 292100 w 723900"/>
                <a:gd name="connsiteY16" fmla="*/ 749300 h 1221007"/>
                <a:gd name="connsiteX17" fmla="*/ 273050 w 723900"/>
                <a:gd name="connsiteY17" fmla="*/ 768350 h 1221007"/>
                <a:gd name="connsiteX18" fmla="*/ 234950 w 723900"/>
                <a:gd name="connsiteY18" fmla="*/ 793750 h 1221007"/>
                <a:gd name="connsiteX19" fmla="*/ 209550 w 723900"/>
                <a:gd name="connsiteY19" fmla="*/ 825500 h 1221007"/>
                <a:gd name="connsiteX20" fmla="*/ 203200 w 723900"/>
                <a:gd name="connsiteY20" fmla="*/ 844550 h 1221007"/>
                <a:gd name="connsiteX21" fmla="*/ 190500 w 723900"/>
                <a:gd name="connsiteY21" fmla="*/ 958850 h 1221007"/>
                <a:gd name="connsiteX22" fmla="*/ 184150 w 723900"/>
                <a:gd name="connsiteY22" fmla="*/ 984250 h 1221007"/>
                <a:gd name="connsiteX23" fmla="*/ 158750 w 723900"/>
                <a:gd name="connsiteY23" fmla="*/ 1022350 h 1221007"/>
                <a:gd name="connsiteX24" fmla="*/ 127000 w 723900"/>
                <a:gd name="connsiteY24" fmla="*/ 1047750 h 1221007"/>
                <a:gd name="connsiteX25" fmla="*/ 120650 w 723900"/>
                <a:gd name="connsiteY25" fmla="*/ 1066800 h 1221007"/>
                <a:gd name="connsiteX26" fmla="*/ 101600 w 723900"/>
                <a:gd name="connsiteY26" fmla="*/ 1079500 h 1221007"/>
                <a:gd name="connsiteX27" fmla="*/ 63500 w 723900"/>
                <a:gd name="connsiteY27" fmla="*/ 1111250 h 1221007"/>
                <a:gd name="connsiteX28" fmla="*/ 50800 w 723900"/>
                <a:gd name="connsiteY28" fmla="*/ 1130300 h 1221007"/>
                <a:gd name="connsiteX29" fmla="*/ 31750 w 723900"/>
                <a:gd name="connsiteY29" fmla="*/ 1136650 h 1221007"/>
                <a:gd name="connsiteX30" fmla="*/ 6350 w 723900"/>
                <a:gd name="connsiteY30" fmla="*/ 1162050 h 1221007"/>
                <a:gd name="connsiteX31" fmla="*/ 0 w 723900"/>
                <a:gd name="connsiteY31" fmla="*/ 1181100 h 1221007"/>
                <a:gd name="connsiteX32" fmla="*/ 120650 w 723900"/>
                <a:gd name="connsiteY32" fmla="*/ 1200150 h 1221007"/>
                <a:gd name="connsiteX33" fmla="*/ 139700 w 723900"/>
                <a:gd name="connsiteY33" fmla="*/ 1193800 h 1221007"/>
                <a:gd name="connsiteX34" fmla="*/ 158750 w 723900"/>
                <a:gd name="connsiteY34" fmla="*/ 1155700 h 1221007"/>
                <a:gd name="connsiteX35" fmla="*/ 171450 w 723900"/>
                <a:gd name="connsiteY35" fmla="*/ 1136650 h 1221007"/>
                <a:gd name="connsiteX36" fmla="*/ 190500 w 723900"/>
                <a:gd name="connsiteY36" fmla="*/ 1054100 h 1221007"/>
                <a:gd name="connsiteX37" fmla="*/ 196850 w 723900"/>
                <a:gd name="connsiteY37" fmla="*/ 1035050 h 1221007"/>
                <a:gd name="connsiteX38" fmla="*/ 203200 w 723900"/>
                <a:gd name="connsiteY38" fmla="*/ 1016000 h 1221007"/>
                <a:gd name="connsiteX39" fmla="*/ 247650 w 723900"/>
                <a:gd name="connsiteY39" fmla="*/ 958850 h 1221007"/>
                <a:gd name="connsiteX40" fmla="*/ 254000 w 723900"/>
                <a:gd name="connsiteY40" fmla="*/ 939800 h 1221007"/>
                <a:gd name="connsiteX41" fmla="*/ 285750 w 723900"/>
                <a:gd name="connsiteY41" fmla="*/ 901700 h 1221007"/>
                <a:gd name="connsiteX42" fmla="*/ 311150 w 723900"/>
                <a:gd name="connsiteY42" fmla="*/ 857250 h 1221007"/>
                <a:gd name="connsiteX43" fmla="*/ 317500 w 723900"/>
                <a:gd name="connsiteY43" fmla="*/ 838200 h 1221007"/>
                <a:gd name="connsiteX44" fmla="*/ 336550 w 723900"/>
                <a:gd name="connsiteY44" fmla="*/ 831850 h 1221007"/>
                <a:gd name="connsiteX45" fmla="*/ 368300 w 723900"/>
                <a:gd name="connsiteY45" fmla="*/ 774700 h 1221007"/>
                <a:gd name="connsiteX46" fmla="*/ 381000 w 723900"/>
                <a:gd name="connsiteY46" fmla="*/ 755650 h 1221007"/>
                <a:gd name="connsiteX47" fmla="*/ 400050 w 723900"/>
                <a:gd name="connsiteY47" fmla="*/ 742950 h 1221007"/>
                <a:gd name="connsiteX48" fmla="*/ 431800 w 723900"/>
                <a:gd name="connsiteY48" fmla="*/ 717550 h 1221007"/>
                <a:gd name="connsiteX49" fmla="*/ 450850 w 723900"/>
                <a:gd name="connsiteY49" fmla="*/ 698500 h 1221007"/>
                <a:gd name="connsiteX50" fmla="*/ 493183 w 723900"/>
                <a:gd name="connsiteY50" fmla="*/ 679450 h 1221007"/>
                <a:gd name="connsiteX51" fmla="*/ 514350 w 723900"/>
                <a:gd name="connsiteY51" fmla="*/ 622300 h 1221007"/>
                <a:gd name="connsiteX52" fmla="*/ 543984 w 723900"/>
                <a:gd name="connsiteY52" fmla="*/ 520700 h 1221007"/>
                <a:gd name="connsiteX53" fmla="*/ 573616 w 723900"/>
                <a:gd name="connsiteY53" fmla="*/ 442383 h 1221007"/>
                <a:gd name="connsiteX54" fmla="*/ 590550 w 723900"/>
                <a:gd name="connsiteY54" fmla="*/ 351366 h 1221007"/>
                <a:gd name="connsiteX55" fmla="*/ 584200 w 723900"/>
                <a:gd name="connsiteY55" fmla="*/ 292100 h 1221007"/>
                <a:gd name="connsiteX56" fmla="*/ 615950 w 723900"/>
                <a:gd name="connsiteY56" fmla="*/ 247650 h 1221007"/>
                <a:gd name="connsiteX57" fmla="*/ 654050 w 723900"/>
                <a:gd name="connsiteY57" fmla="*/ 196850 h 1221007"/>
                <a:gd name="connsiteX58" fmla="*/ 687917 w 723900"/>
                <a:gd name="connsiteY58" fmla="*/ 103716 h 1221007"/>
                <a:gd name="connsiteX59" fmla="*/ 723900 w 723900"/>
                <a:gd name="connsiteY59" fmla="*/ 12700 h 1221007"/>
                <a:gd name="connsiteX60" fmla="*/ 704850 w 723900"/>
                <a:gd name="connsiteY60"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93700 w 723900"/>
                <a:gd name="connsiteY12" fmla="*/ 692150 h 1221007"/>
                <a:gd name="connsiteX13" fmla="*/ 368300 w 723900"/>
                <a:gd name="connsiteY13" fmla="*/ 704850 h 1221007"/>
                <a:gd name="connsiteX14" fmla="*/ 323850 w 723900"/>
                <a:gd name="connsiteY14" fmla="*/ 723900 h 1221007"/>
                <a:gd name="connsiteX15" fmla="*/ 292100 w 723900"/>
                <a:gd name="connsiteY15" fmla="*/ 749300 h 1221007"/>
                <a:gd name="connsiteX16" fmla="*/ 273050 w 723900"/>
                <a:gd name="connsiteY16" fmla="*/ 768350 h 1221007"/>
                <a:gd name="connsiteX17" fmla="*/ 234950 w 723900"/>
                <a:gd name="connsiteY17" fmla="*/ 793750 h 1221007"/>
                <a:gd name="connsiteX18" fmla="*/ 209550 w 723900"/>
                <a:gd name="connsiteY18" fmla="*/ 825500 h 1221007"/>
                <a:gd name="connsiteX19" fmla="*/ 203200 w 723900"/>
                <a:gd name="connsiteY19" fmla="*/ 844550 h 1221007"/>
                <a:gd name="connsiteX20" fmla="*/ 190500 w 723900"/>
                <a:gd name="connsiteY20" fmla="*/ 958850 h 1221007"/>
                <a:gd name="connsiteX21" fmla="*/ 184150 w 723900"/>
                <a:gd name="connsiteY21" fmla="*/ 984250 h 1221007"/>
                <a:gd name="connsiteX22" fmla="*/ 158750 w 723900"/>
                <a:gd name="connsiteY22" fmla="*/ 1022350 h 1221007"/>
                <a:gd name="connsiteX23" fmla="*/ 127000 w 723900"/>
                <a:gd name="connsiteY23" fmla="*/ 1047750 h 1221007"/>
                <a:gd name="connsiteX24" fmla="*/ 120650 w 723900"/>
                <a:gd name="connsiteY24" fmla="*/ 1066800 h 1221007"/>
                <a:gd name="connsiteX25" fmla="*/ 101600 w 723900"/>
                <a:gd name="connsiteY25" fmla="*/ 1079500 h 1221007"/>
                <a:gd name="connsiteX26" fmla="*/ 63500 w 723900"/>
                <a:gd name="connsiteY26" fmla="*/ 1111250 h 1221007"/>
                <a:gd name="connsiteX27" fmla="*/ 50800 w 723900"/>
                <a:gd name="connsiteY27" fmla="*/ 1130300 h 1221007"/>
                <a:gd name="connsiteX28" fmla="*/ 31750 w 723900"/>
                <a:gd name="connsiteY28" fmla="*/ 1136650 h 1221007"/>
                <a:gd name="connsiteX29" fmla="*/ 6350 w 723900"/>
                <a:gd name="connsiteY29" fmla="*/ 1162050 h 1221007"/>
                <a:gd name="connsiteX30" fmla="*/ 0 w 723900"/>
                <a:gd name="connsiteY30" fmla="*/ 1181100 h 1221007"/>
                <a:gd name="connsiteX31" fmla="*/ 120650 w 723900"/>
                <a:gd name="connsiteY31" fmla="*/ 1200150 h 1221007"/>
                <a:gd name="connsiteX32" fmla="*/ 139700 w 723900"/>
                <a:gd name="connsiteY32" fmla="*/ 1193800 h 1221007"/>
                <a:gd name="connsiteX33" fmla="*/ 158750 w 723900"/>
                <a:gd name="connsiteY33" fmla="*/ 1155700 h 1221007"/>
                <a:gd name="connsiteX34" fmla="*/ 171450 w 723900"/>
                <a:gd name="connsiteY34" fmla="*/ 1136650 h 1221007"/>
                <a:gd name="connsiteX35" fmla="*/ 190500 w 723900"/>
                <a:gd name="connsiteY35" fmla="*/ 1054100 h 1221007"/>
                <a:gd name="connsiteX36" fmla="*/ 196850 w 723900"/>
                <a:gd name="connsiteY36" fmla="*/ 1035050 h 1221007"/>
                <a:gd name="connsiteX37" fmla="*/ 203200 w 723900"/>
                <a:gd name="connsiteY37" fmla="*/ 1016000 h 1221007"/>
                <a:gd name="connsiteX38" fmla="*/ 247650 w 723900"/>
                <a:gd name="connsiteY38" fmla="*/ 958850 h 1221007"/>
                <a:gd name="connsiteX39" fmla="*/ 254000 w 723900"/>
                <a:gd name="connsiteY39" fmla="*/ 939800 h 1221007"/>
                <a:gd name="connsiteX40" fmla="*/ 285750 w 723900"/>
                <a:gd name="connsiteY40" fmla="*/ 901700 h 1221007"/>
                <a:gd name="connsiteX41" fmla="*/ 311150 w 723900"/>
                <a:gd name="connsiteY41" fmla="*/ 857250 h 1221007"/>
                <a:gd name="connsiteX42" fmla="*/ 317500 w 723900"/>
                <a:gd name="connsiteY42" fmla="*/ 838200 h 1221007"/>
                <a:gd name="connsiteX43" fmla="*/ 336550 w 723900"/>
                <a:gd name="connsiteY43" fmla="*/ 831850 h 1221007"/>
                <a:gd name="connsiteX44" fmla="*/ 368300 w 723900"/>
                <a:gd name="connsiteY44" fmla="*/ 774700 h 1221007"/>
                <a:gd name="connsiteX45" fmla="*/ 381000 w 723900"/>
                <a:gd name="connsiteY45" fmla="*/ 755650 h 1221007"/>
                <a:gd name="connsiteX46" fmla="*/ 400050 w 723900"/>
                <a:gd name="connsiteY46" fmla="*/ 742950 h 1221007"/>
                <a:gd name="connsiteX47" fmla="*/ 431800 w 723900"/>
                <a:gd name="connsiteY47" fmla="*/ 717550 h 1221007"/>
                <a:gd name="connsiteX48" fmla="*/ 450850 w 723900"/>
                <a:gd name="connsiteY48" fmla="*/ 698500 h 1221007"/>
                <a:gd name="connsiteX49" fmla="*/ 493183 w 723900"/>
                <a:gd name="connsiteY49" fmla="*/ 679450 h 1221007"/>
                <a:gd name="connsiteX50" fmla="*/ 514350 w 723900"/>
                <a:gd name="connsiteY50" fmla="*/ 622300 h 1221007"/>
                <a:gd name="connsiteX51" fmla="*/ 543984 w 723900"/>
                <a:gd name="connsiteY51" fmla="*/ 520700 h 1221007"/>
                <a:gd name="connsiteX52" fmla="*/ 573616 w 723900"/>
                <a:gd name="connsiteY52" fmla="*/ 442383 h 1221007"/>
                <a:gd name="connsiteX53" fmla="*/ 590550 w 723900"/>
                <a:gd name="connsiteY53" fmla="*/ 351366 h 1221007"/>
                <a:gd name="connsiteX54" fmla="*/ 584200 w 723900"/>
                <a:gd name="connsiteY54" fmla="*/ 292100 h 1221007"/>
                <a:gd name="connsiteX55" fmla="*/ 615950 w 723900"/>
                <a:gd name="connsiteY55" fmla="*/ 247650 h 1221007"/>
                <a:gd name="connsiteX56" fmla="*/ 654050 w 723900"/>
                <a:gd name="connsiteY56" fmla="*/ 196850 h 1221007"/>
                <a:gd name="connsiteX57" fmla="*/ 687917 w 723900"/>
                <a:gd name="connsiteY57" fmla="*/ 103716 h 1221007"/>
                <a:gd name="connsiteX58" fmla="*/ 723900 w 723900"/>
                <a:gd name="connsiteY58" fmla="*/ 12700 h 1221007"/>
                <a:gd name="connsiteX59" fmla="*/ 704850 w 723900"/>
                <a:gd name="connsiteY59"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92100 w 723900"/>
                <a:gd name="connsiteY14" fmla="*/ 749300 h 1221007"/>
                <a:gd name="connsiteX15" fmla="*/ 273050 w 723900"/>
                <a:gd name="connsiteY15" fmla="*/ 768350 h 1221007"/>
                <a:gd name="connsiteX16" fmla="*/ 234950 w 723900"/>
                <a:gd name="connsiteY16" fmla="*/ 793750 h 1221007"/>
                <a:gd name="connsiteX17" fmla="*/ 209550 w 723900"/>
                <a:gd name="connsiteY17" fmla="*/ 825500 h 1221007"/>
                <a:gd name="connsiteX18" fmla="*/ 203200 w 723900"/>
                <a:gd name="connsiteY18" fmla="*/ 844550 h 1221007"/>
                <a:gd name="connsiteX19" fmla="*/ 190500 w 723900"/>
                <a:gd name="connsiteY19" fmla="*/ 958850 h 1221007"/>
                <a:gd name="connsiteX20" fmla="*/ 184150 w 723900"/>
                <a:gd name="connsiteY20" fmla="*/ 984250 h 1221007"/>
                <a:gd name="connsiteX21" fmla="*/ 158750 w 723900"/>
                <a:gd name="connsiteY21" fmla="*/ 1022350 h 1221007"/>
                <a:gd name="connsiteX22" fmla="*/ 127000 w 723900"/>
                <a:gd name="connsiteY22" fmla="*/ 1047750 h 1221007"/>
                <a:gd name="connsiteX23" fmla="*/ 120650 w 723900"/>
                <a:gd name="connsiteY23" fmla="*/ 1066800 h 1221007"/>
                <a:gd name="connsiteX24" fmla="*/ 101600 w 723900"/>
                <a:gd name="connsiteY24" fmla="*/ 1079500 h 1221007"/>
                <a:gd name="connsiteX25" fmla="*/ 63500 w 723900"/>
                <a:gd name="connsiteY25" fmla="*/ 1111250 h 1221007"/>
                <a:gd name="connsiteX26" fmla="*/ 50800 w 723900"/>
                <a:gd name="connsiteY26" fmla="*/ 1130300 h 1221007"/>
                <a:gd name="connsiteX27" fmla="*/ 31750 w 723900"/>
                <a:gd name="connsiteY27" fmla="*/ 1136650 h 1221007"/>
                <a:gd name="connsiteX28" fmla="*/ 6350 w 723900"/>
                <a:gd name="connsiteY28" fmla="*/ 1162050 h 1221007"/>
                <a:gd name="connsiteX29" fmla="*/ 0 w 723900"/>
                <a:gd name="connsiteY29" fmla="*/ 1181100 h 1221007"/>
                <a:gd name="connsiteX30" fmla="*/ 120650 w 723900"/>
                <a:gd name="connsiteY30" fmla="*/ 1200150 h 1221007"/>
                <a:gd name="connsiteX31" fmla="*/ 139700 w 723900"/>
                <a:gd name="connsiteY31" fmla="*/ 1193800 h 1221007"/>
                <a:gd name="connsiteX32" fmla="*/ 158750 w 723900"/>
                <a:gd name="connsiteY32" fmla="*/ 1155700 h 1221007"/>
                <a:gd name="connsiteX33" fmla="*/ 171450 w 723900"/>
                <a:gd name="connsiteY33" fmla="*/ 1136650 h 1221007"/>
                <a:gd name="connsiteX34" fmla="*/ 190500 w 723900"/>
                <a:gd name="connsiteY34" fmla="*/ 1054100 h 1221007"/>
                <a:gd name="connsiteX35" fmla="*/ 196850 w 723900"/>
                <a:gd name="connsiteY35" fmla="*/ 1035050 h 1221007"/>
                <a:gd name="connsiteX36" fmla="*/ 203200 w 723900"/>
                <a:gd name="connsiteY36" fmla="*/ 1016000 h 1221007"/>
                <a:gd name="connsiteX37" fmla="*/ 247650 w 723900"/>
                <a:gd name="connsiteY37" fmla="*/ 958850 h 1221007"/>
                <a:gd name="connsiteX38" fmla="*/ 254000 w 723900"/>
                <a:gd name="connsiteY38" fmla="*/ 939800 h 1221007"/>
                <a:gd name="connsiteX39" fmla="*/ 285750 w 723900"/>
                <a:gd name="connsiteY39" fmla="*/ 901700 h 1221007"/>
                <a:gd name="connsiteX40" fmla="*/ 311150 w 723900"/>
                <a:gd name="connsiteY40" fmla="*/ 857250 h 1221007"/>
                <a:gd name="connsiteX41" fmla="*/ 317500 w 723900"/>
                <a:gd name="connsiteY41" fmla="*/ 838200 h 1221007"/>
                <a:gd name="connsiteX42" fmla="*/ 336550 w 723900"/>
                <a:gd name="connsiteY42" fmla="*/ 831850 h 1221007"/>
                <a:gd name="connsiteX43" fmla="*/ 368300 w 723900"/>
                <a:gd name="connsiteY43" fmla="*/ 774700 h 1221007"/>
                <a:gd name="connsiteX44" fmla="*/ 381000 w 723900"/>
                <a:gd name="connsiteY44" fmla="*/ 755650 h 1221007"/>
                <a:gd name="connsiteX45" fmla="*/ 400050 w 723900"/>
                <a:gd name="connsiteY45" fmla="*/ 742950 h 1221007"/>
                <a:gd name="connsiteX46" fmla="*/ 431800 w 723900"/>
                <a:gd name="connsiteY46" fmla="*/ 717550 h 1221007"/>
                <a:gd name="connsiteX47" fmla="*/ 450850 w 723900"/>
                <a:gd name="connsiteY47" fmla="*/ 698500 h 1221007"/>
                <a:gd name="connsiteX48" fmla="*/ 493183 w 723900"/>
                <a:gd name="connsiteY48" fmla="*/ 679450 h 1221007"/>
                <a:gd name="connsiteX49" fmla="*/ 514350 w 723900"/>
                <a:gd name="connsiteY49" fmla="*/ 622300 h 1221007"/>
                <a:gd name="connsiteX50" fmla="*/ 543984 w 723900"/>
                <a:gd name="connsiteY50" fmla="*/ 520700 h 1221007"/>
                <a:gd name="connsiteX51" fmla="*/ 573616 w 723900"/>
                <a:gd name="connsiteY51" fmla="*/ 442383 h 1221007"/>
                <a:gd name="connsiteX52" fmla="*/ 590550 w 723900"/>
                <a:gd name="connsiteY52" fmla="*/ 351366 h 1221007"/>
                <a:gd name="connsiteX53" fmla="*/ 584200 w 723900"/>
                <a:gd name="connsiteY53" fmla="*/ 292100 h 1221007"/>
                <a:gd name="connsiteX54" fmla="*/ 615950 w 723900"/>
                <a:gd name="connsiteY54" fmla="*/ 247650 h 1221007"/>
                <a:gd name="connsiteX55" fmla="*/ 654050 w 723900"/>
                <a:gd name="connsiteY55" fmla="*/ 196850 h 1221007"/>
                <a:gd name="connsiteX56" fmla="*/ 687917 w 723900"/>
                <a:gd name="connsiteY56" fmla="*/ 103716 h 1221007"/>
                <a:gd name="connsiteX57" fmla="*/ 723900 w 723900"/>
                <a:gd name="connsiteY57" fmla="*/ 12700 h 1221007"/>
                <a:gd name="connsiteX58" fmla="*/ 704850 w 723900"/>
                <a:gd name="connsiteY58"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92100 w 723900"/>
                <a:gd name="connsiteY14" fmla="*/ 749300 h 1221007"/>
                <a:gd name="connsiteX15" fmla="*/ 273050 w 723900"/>
                <a:gd name="connsiteY15" fmla="*/ 768350 h 1221007"/>
                <a:gd name="connsiteX16" fmla="*/ 234950 w 723900"/>
                <a:gd name="connsiteY16" fmla="*/ 793750 h 1221007"/>
                <a:gd name="connsiteX17" fmla="*/ 209550 w 723900"/>
                <a:gd name="connsiteY17" fmla="*/ 825500 h 1221007"/>
                <a:gd name="connsiteX18" fmla="*/ 203200 w 723900"/>
                <a:gd name="connsiteY18" fmla="*/ 844550 h 1221007"/>
                <a:gd name="connsiteX19" fmla="*/ 190500 w 723900"/>
                <a:gd name="connsiteY19" fmla="*/ 958850 h 1221007"/>
                <a:gd name="connsiteX20" fmla="*/ 184150 w 723900"/>
                <a:gd name="connsiteY20" fmla="*/ 984250 h 1221007"/>
                <a:gd name="connsiteX21" fmla="*/ 158750 w 723900"/>
                <a:gd name="connsiteY21" fmla="*/ 1022350 h 1221007"/>
                <a:gd name="connsiteX22" fmla="*/ 127000 w 723900"/>
                <a:gd name="connsiteY22" fmla="*/ 1047750 h 1221007"/>
                <a:gd name="connsiteX23" fmla="*/ 120650 w 723900"/>
                <a:gd name="connsiteY23" fmla="*/ 1066800 h 1221007"/>
                <a:gd name="connsiteX24" fmla="*/ 101600 w 723900"/>
                <a:gd name="connsiteY24" fmla="*/ 1079500 h 1221007"/>
                <a:gd name="connsiteX25" fmla="*/ 63500 w 723900"/>
                <a:gd name="connsiteY25" fmla="*/ 1111250 h 1221007"/>
                <a:gd name="connsiteX26" fmla="*/ 50800 w 723900"/>
                <a:gd name="connsiteY26" fmla="*/ 1130300 h 1221007"/>
                <a:gd name="connsiteX27" fmla="*/ 31750 w 723900"/>
                <a:gd name="connsiteY27" fmla="*/ 1136650 h 1221007"/>
                <a:gd name="connsiteX28" fmla="*/ 6350 w 723900"/>
                <a:gd name="connsiteY28" fmla="*/ 1162050 h 1221007"/>
                <a:gd name="connsiteX29" fmla="*/ 0 w 723900"/>
                <a:gd name="connsiteY29" fmla="*/ 1181100 h 1221007"/>
                <a:gd name="connsiteX30" fmla="*/ 120650 w 723900"/>
                <a:gd name="connsiteY30" fmla="*/ 1200150 h 1221007"/>
                <a:gd name="connsiteX31" fmla="*/ 139700 w 723900"/>
                <a:gd name="connsiteY31" fmla="*/ 1193800 h 1221007"/>
                <a:gd name="connsiteX32" fmla="*/ 158750 w 723900"/>
                <a:gd name="connsiteY32" fmla="*/ 1155700 h 1221007"/>
                <a:gd name="connsiteX33" fmla="*/ 171450 w 723900"/>
                <a:gd name="connsiteY33" fmla="*/ 1136650 h 1221007"/>
                <a:gd name="connsiteX34" fmla="*/ 190500 w 723900"/>
                <a:gd name="connsiteY34" fmla="*/ 1054100 h 1221007"/>
                <a:gd name="connsiteX35" fmla="*/ 196850 w 723900"/>
                <a:gd name="connsiteY35" fmla="*/ 1035050 h 1221007"/>
                <a:gd name="connsiteX36" fmla="*/ 203200 w 723900"/>
                <a:gd name="connsiteY36" fmla="*/ 1016000 h 1221007"/>
                <a:gd name="connsiteX37" fmla="*/ 247650 w 723900"/>
                <a:gd name="connsiteY37" fmla="*/ 958850 h 1221007"/>
                <a:gd name="connsiteX38" fmla="*/ 254000 w 723900"/>
                <a:gd name="connsiteY38" fmla="*/ 939800 h 1221007"/>
                <a:gd name="connsiteX39" fmla="*/ 285750 w 723900"/>
                <a:gd name="connsiteY39" fmla="*/ 901700 h 1221007"/>
                <a:gd name="connsiteX40" fmla="*/ 311150 w 723900"/>
                <a:gd name="connsiteY40" fmla="*/ 857250 h 1221007"/>
                <a:gd name="connsiteX41" fmla="*/ 317500 w 723900"/>
                <a:gd name="connsiteY41" fmla="*/ 838200 h 1221007"/>
                <a:gd name="connsiteX42" fmla="*/ 336550 w 723900"/>
                <a:gd name="connsiteY42" fmla="*/ 831850 h 1221007"/>
                <a:gd name="connsiteX43" fmla="*/ 368300 w 723900"/>
                <a:gd name="connsiteY43" fmla="*/ 774700 h 1221007"/>
                <a:gd name="connsiteX44" fmla="*/ 381000 w 723900"/>
                <a:gd name="connsiteY44" fmla="*/ 755650 h 1221007"/>
                <a:gd name="connsiteX45" fmla="*/ 400050 w 723900"/>
                <a:gd name="connsiteY45" fmla="*/ 742950 h 1221007"/>
                <a:gd name="connsiteX46" fmla="*/ 450850 w 723900"/>
                <a:gd name="connsiteY46" fmla="*/ 698500 h 1221007"/>
                <a:gd name="connsiteX47" fmla="*/ 493183 w 723900"/>
                <a:gd name="connsiteY47" fmla="*/ 679450 h 1221007"/>
                <a:gd name="connsiteX48" fmla="*/ 514350 w 723900"/>
                <a:gd name="connsiteY48" fmla="*/ 622300 h 1221007"/>
                <a:gd name="connsiteX49" fmla="*/ 543984 w 723900"/>
                <a:gd name="connsiteY49" fmla="*/ 520700 h 1221007"/>
                <a:gd name="connsiteX50" fmla="*/ 573616 w 723900"/>
                <a:gd name="connsiteY50" fmla="*/ 442383 h 1221007"/>
                <a:gd name="connsiteX51" fmla="*/ 590550 w 723900"/>
                <a:gd name="connsiteY51" fmla="*/ 351366 h 1221007"/>
                <a:gd name="connsiteX52" fmla="*/ 584200 w 723900"/>
                <a:gd name="connsiteY52" fmla="*/ 292100 h 1221007"/>
                <a:gd name="connsiteX53" fmla="*/ 615950 w 723900"/>
                <a:gd name="connsiteY53" fmla="*/ 247650 h 1221007"/>
                <a:gd name="connsiteX54" fmla="*/ 654050 w 723900"/>
                <a:gd name="connsiteY54" fmla="*/ 196850 h 1221007"/>
                <a:gd name="connsiteX55" fmla="*/ 687917 w 723900"/>
                <a:gd name="connsiteY55" fmla="*/ 103716 h 1221007"/>
                <a:gd name="connsiteX56" fmla="*/ 723900 w 723900"/>
                <a:gd name="connsiteY56" fmla="*/ 12700 h 1221007"/>
                <a:gd name="connsiteX57" fmla="*/ 704850 w 723900"/>
                <a:gd name="connsiteY57"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92100 w 723900"/>
                <a:gd name="connsiteY14" fmla="*/ 749300 h 1221007"/>
                <a:gd name="connsiteX15" fmla="*/ 273050 w 723900"/>
                <a:gd name="connsiteY15" fmla="*/ 768350 h 1221007"/>
                <a:gd name="connsiteX16" fmla="*/ 234950 w 723900"/>
                <a:gd name="connsiteY16" fmla="*/ 793750 h 1221007"/>
                <a:gd name="connsiteX17" fmla="*/ 209550 w 723900"/>
                <a:gd name="connsiteY17" fmla="*/ 825500 h 1221007"/>
                <a:gd name="connsiteX18" fmla="*/ 203200 w 723900"/>
                <a:gd name="connsiteY18" fmla="*/ 844550 h 1221007"/>
                <a:gd name="connsiteX19" fmla="*/ 190500 w 723900"/>
                <a:gd name="connsiteY19" fmla="*/ 958850 h 1221007"/>
                <a:gd name="connsiteX20" fmla="*/ 184150 w 723900"/>
                <a:gd name="connsiteY20" fmla="*/ 984250 h 1221007"/>
                <a:gd name="connsiteX21" fmla="*/ 158750 w 723900"/>
                <a:gd name="connsiteY21" fmla="*/ 1022350 h 1221007"/>
                <a:gd name="connsiteX22" fmla="*/ 127000 w 723900"/>
                <a:gd name="connsiteY22" fmla="*/ 1047750 h 1221007"/>
                <a:gd name="connsiteX23" fmla="*/ 120650 w 723900"/>
                <a:gd name="connsiteY23" fmla="*/ 1066800 h 1221007"/>
                <a:gd name="connsiteX24" fmla="*/ 101600 w 723900"/>
                <a:gd name="connsiteY24" fmla="*/ 1079500 h 1221007"/>
                <a:gd name="connsiteX25" fmla="*/ 63500 w 723900"/>
                <a:gd name="connsiteY25" fmla="*/ 1111250 h 1221007"/>
                <a:gd name="connsiteX26" fmla="*/ 50800 w 723900"/>
                <a:gd name="connsiteY26" fmla="*/ 1130300 h 1221007"/>
                <a:gd name="connsiteX27" fmla="*/ 31750 w 723900"/>
                <a:gd name="connsiteY27" fmla="*/ 1136650 h 1221007"/>
                <a:gd name="connsiteX28" fmla="*/ 6350 w 723900"/>
                <a:gd name="connsiteY28" fmla="*/ 1162050 h 1221007"/>
                <a:gd name="connsiteX29" fmla="*/ 0 w 723900"/>
                <a:gd name="connsiteY29" fmla="*/ 1181100 h 1221007"/>
                <a:gd name="connsiteX30" fmla="*/ 120650 w 723900"/>
                <a:gd name="connsiteY30" fmla="*/ 1200150 h 1221007"/>
                <a:gd name="connsiteX31" fmla="*/ 139700 w 723900"/>
                <a:gd name="connsiteY31" fmla="*/ 1193800 h 1221007"/>
                <a:gd name="connsiteX32" fmla="*/ 158750 w 723900"/>
                <a:gd name="connsiteY32" fmla="*/ 1155700 h 1221007"/>
                <a:gd name="connsiteX33" fmla="*/ 171450 w 723900"/>
                <a:gd name="connsiteY33" fmla="*/ 1136650 h 1221007"/>
                <a:gd name="connsiteX34" fmla="*/ 190500 w 723900"/>
                <a:gd name="connsiteY34" fmla="*/ 1054100 h 1221007"/>
                <a:gd name="connsiteX35" fmla="*/ 196850 w 723900"/>
                <a:gd name="connsiteY35" fmla="*/ 1035050 h 1221007"/>
                <a:gd name="connsiteX36" fmla="*/ 203200 w 723900"/>
                <a:gd name="connsiteY36" fmla="*/ 1016000 h 1221007"/>
                <a:gd name="connsiteX37" fmla="*/ 247650 w 723900"/>
                <a:gd name="connsiteY37" fmla="*/ 958850 h 1221007"/>
                <a:gd name="connsiteX38" fmla="*/ 254000 w 723900"/>
                <a:gd name="connsiteY38" fmla="*/ 939800 h 1221007"/>
                <a:gd name="connsiteX39" fmla="*/ 285750 w 723900"/>
                <a:gd name="connsiteY39" fmla="*/ 901700 h 1221007"/>
                <a:gd name="connsiteX40" fmla="*/ 311150 w 723900"/>
                <a:gd name="connsiteY40" fmla="*/ 857250 h 1221007"/>
                <a:gd name="connsiteX41" fmla="*/ 317500 w 723900"/>
                <a:gd name="connsiteY41" fmla="*/ 838200 h 1221007"/>
                <a:gd name="connsiteX42" fmla="*/ 336550 w 723900"/>
                <a:gd name="connsiteY42" fmla="*/ 831850 h 1221007"/>
                <a:gd name="connsiteX43" fmla="*/ 368300 w 723900"/>
                <a:gd name="connsiteY43" fmla="*/ 774700 h 1221007"/>
                <a:gd name="connsiteX44" fmla="*/ 400050 w 723900"/>
                <a:gd name="connsiteY44" fmla="*/ 742950 h 1221007"/>
                <a:gd name="connsiteX45" fmla="*/ 450850 w 723900"/>
                <a:gd name="connsiteY45" fmla="*/ 698500 h 1221007"/>
                <a:gd name="connsiteX46" fmla="*/ 493183 w 723900"/>
                <a:gd name="connsiteY46" fmla="*/ 679450 h 1221007"/>
                <a:gd name="connsiteX47" fmla="*/ 514350 w 723900"/>
                <a:gd name="connsiteY47" fmla="*/ 622300 h 1221007"/>
                <a:gd name="connsiteX48" fmla="*/ 543984 w 723900"/>
                <a:gd name="connsiteY48" fmla="*/ 520700 h 1221007"/>
                <a:gd name="connsiteX49" fmla="*/ 573616 w 723900"/>
                <a:gd name="connsiteY49" fmla="*/ 442383 h 1221007"/>
                <a:gd name="connsiteX50" fmla="*/ 590550 w 723900"/>
                <a:gd name="connsiteY50" fmla="*/ 351366 h 1221007"/>
                <a:gd name="connsiteX51" fmla="*/ 584200 w 723900"/>
                <a:gd name="connsiteY51" fmla="*/ 292100 h 1221007"/>
                <a:gd name="connsiteX52" fmla="*/ 615950 w 723900"/>
                <a:gd name="connsiteY52" fmla="*/ 247650 h 1221007"/>
                <a:gd name="connsiteX53" fmla="*/ 654050 w 723900"/>
                <a:gd name="connsiteY53" fmla="*/ 196850 h 1221007"/>
                <a:gd name="connsiteX54" fmla="*/ 687917 w 723900"/>
                <a:gd name="connsiteY54" fmla="*/ 103716 h 1221007"/>
                <a:gd name="connsiteX55" fmla="*/ 723900 w 723900"/>
                <a:gd name="connsiteY55" fmla="*/ 12700 h 1221007"/>
                <a:gd name="connsiteX56" fmla="*/ 704850 w 723900"/>
                <a:gd name="connsiteY56"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92100 w 723900"/>
                <a:gd name="connsiteY14" fmla="*/ 749300 h 1221007"/>
                <a:gd name="connsiteX15" fmla="*/ 273050 w 723900"/>
                <a:gd name="connsiteY15" fmla="*/ 768350 h 1221007"/>
                <a:gd name="connsiteX16" fmla="*/ 234950 w 723900"/>
                <a:gd name="connsiteY16" fmla="*/ 793750 h 1221007"/>
                <a:gd name="connsiteX17" fmla="*/ 209550 w 723900"/>
                <a:gd name="connsiteY17" fmla="*/ 825500 h 1221007"/>
                <a:gd name="connsiteX18" fmla="*/ 203200 w 723900"/>
                <a:gd name="connsiteY18" fmla="*/ 844550 h 1221007"/>
                <a:gd name="connsiteX19" fmla="*/ 190500 w 723900"/>
                <a:gd name="connsiteY19" fmla="*/ 958850 h 1221007"/>
                <a:gd name="connsiteX20" fmla="*/ 184150 w 723900"/>
                <a:gd name="connsiteY20" fmla="*/ 984250 h 1221007"/>
                <a:gd name="connsiteX21" fmla="*/ 158750 w 723900"/>
                <a:gd name="connsiteY21" fmla="*/ 1022350 h 1221007"/>
                <a:gd name="connsiteX22" fmla="*/ 127000 w 723900"/>
                <a:gd name="connsiteY22" fmla="*/ 1047750 h 1221007"/>
                <a:gd name="connsiteX23" fmla="*/ 120650 w 723900"/>
                <a:gd name="connsiteY23" fmla="*/ 1066800 h 1221007"/>
                <a:gd name="connsiteX24" fmla="*/ 101600 w 723900"/>
                <a:gd name="connsiteY24" fmla="*/ 1079500 h 1221007"/>
                <a:gd name="connsiteX25" fmla="*/ 63500 w 723900"/>
                <a:gd name="connsiteY25" fmla="*/ 1111250 h 1221007"/>
                <a:gd name="connsiteX26" fmla="*/ 50800 w 723900"/>
                <a:gd name="connsiteY26" fmla="*/ 1130300 h 1221007"/>
                <a:gd name="connsiteX27" fmla="*/ 31750 w 723900"/>
                <a:gd name="connsiteY27" fmla="*/ 1136650 h 1221007"/>
                <a:gd name="connsiteX28" fmla="*/ 6350 w 723900"/>
                <a:gd name="connsiteY28" fmla="*/ 1162050 h 1221007"/>
                <a:gd name="connsiteX29" fmla="*/ 0 w 723900"/>
                <a:gd name="connsiteY29" fmla="*/ 1181100 h 1221007"/>
                <a:gd name="connsiteX30" fmla="*/ 120650 w 723900"/>
                <a:gd name="connsiteY30" fmla="*/ 1200150 h 1221007"/>
                <a:gd name="connsiteX31" fmla="*/ 139700 w 723900"/>
                <a:gd name="connsiteY31" fmla="*/ 1193800 h 1221007"/>
                <a:gd name="connsiteX32" fmla="*/ 158750 w 723900"/>
                <a:gd name="connsiteY32" fmla="*/ 1155700 h 1221007"/>
                <a:gd name="connsiteX33" fmla="*/ 171450 w 723900"/>
                <a:gd name="connsiteY33" fmla="*/ 1136650 h 1221007"/>
                <a:gd name="connsiteX34" fmla="*/ 190500 w 723900"/>
                <a:gd name="connsiteY34" fmla="*/ 1054100 h 1221007"/>
                <a:gd name="connsiteX35" fmla="*/ 196850 w 723900"/>
                <a:gd name="connsiteY35" fmla="*/ 1035050 h 1221007"/>
                <a:gd name="connsiteX36" fmla="*/ 203200 w 723900"/>
                <a:gd name="connsiteY36" fmla="*/ 1016000 h 1221007"/>
                <a:gd name="connsiteX37" fmla="*/ 247650 w 723900"/>
                <a:gd name="connsiteY37" fmla="*/ 958850 h 1221007"/>
                <a:gd name="connsiteX38" fmla="*/ 254000 w 723900"/>
                <a:gd name="connsiteY38" fmla="*/ 939800 h 1221007"/>
                <a:gd name="connsiteX39" fmla="*/ 285750 w 723900"/>
                <a:gd name="connsiteY39" fmla="*/ 901700 h 1221007"/>
                <a:gd name="connsiteX40" fmla="*/ 311150 w 723900"/>
                <a:gd name="connsiteY40" fmla="*/ 857250 h 1221007"/>
                <a:gd name="connsiteX41" fmla="*/ 336550 w 723900"/>
                <a:gd name="connsiteY41" fmla="*/ 831850 h 1221007"/>
                <a:gd name="connsiteX42" fmla="*/ 368300 w 723900"/>
                <a:gd name="connsiteY42" fmla="*/ 774700 h 1221007"/>
                <a:gd name="connsiteX43" fmla="*/ 400050 w 723900"/>
                <a:gd name="connsiteY43" fmla="*/ 742950 h 1221007"/>
                <a:gd name="connsiteX44" fmla="*/ 450850 w 723900"/>
                <a:gd name="connsiteY44" fmla="*/ 698500 h 1221007"/>
                <a:gd name="connsiteX45" fmla="*/ 493183 w 723900"/>
                <a:gd name="connsiteY45" fmla="*/ 679450 h 1221007"/>
                <a:gd name="connsiteX46" fmla="*/ 514350 w 723900"/>
                <a:gd name="connsiteY46" fmla="*/ 622300 h 1221007"/>
                <a:gd name="connsiteX47" fmla="*/ 543984 w 723900"/>
                <a:gd name="connsiteY47" fmla="*/ 520700 h 1221007"/>
                <a:gd name="connsiteX48" fmla="*/ 573616 w 723900"/>
                <a:gd name="connsiteY48" fmla="*/ 442383 h 1221007"/>
                <a:gd name="connsiteX49" fmla="*/ 590550 w 723900"/>
                <a:gd name="connsiteY49" fmla="*/ 351366 h 1221007"/>
                <a:gd name="connsiteX50" fmla="*/ 584200 w 723900"/>
                <a:gd name="connsiteY50" fmla="*/ 292100 h 1221007"/>
                <a:gd name="connsiteX51" fmla="*/ 615950 w 723900"/>
                <a:gd name="connsiteY51" fmla="*/ 247650 h 1221007"/>
                <a:gd name="connsiteX52" fmla="*/ 654050 w 723900"/>
                <a:gd name="connsiteY52" fmla="*/ 196850 h 1221007"/>
                <a:gd name="connsiteX53" fmla="*/ 687917 w 723900"/>
                <a:gd name="connsiteY53" fmla="*/ 103716 h 1221007"/>
                <a:gd name="connsiteX54" fmla="*/ 723900 w 723900"/>
                <a:gd name="connsiteY54" fmla="*/ 12700 h 1221007"/>
                <a:gd name="connsiteX55" fmla="*/ 704850 w 723900"/>
                <a:gd name="connsiteY55"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92100 w 723900"/>
                <a:gd name="connsiteY14" fmla="*/ 749300 h 1221007"/>
                <a:gd name="connsiteX15" fmla="*/ 273050 w 723900"/>
                <a:gd name="connsiteY15" fmla="*/ 768350 h 1221007"/>
                <a:gd name="connsiteX16" fmla="*/ 234950 w 723900"/>
                <a:gd name="connsiteY16" fmla="*/ 793750 h 1221007"/>
                <a:gd name="connsiteX17" fmla="*/ 209550 w 723900"/>
                <a:gd name="connsiteY17" fmla="*/ 825500 h 1221007"/>
                <a:gd name="connsiteX18" fmla="*/ 203200 w 723900"/>
                <a:gd name="connsiteY18" fmla="*/ 844550 h 1221007"/>
                <a:gd name="connsiteX19" fmla="*/ 190500 w 723900"/>
                <a:gd name="connsiteY19" fmla="*/ 958850 h 1221007"/>
                <a:gd name="connsiteX20" fmla="*/ 184150 w 723900"/>
                <a:gd name="connsiteY20" fmla="*/ 984250 h 1221007"/>
                <a:gd name="connsiteX21" fmla="*/ 158750 w 723900"/>
                <a:gd name="connsiteY21" fmla="*/ 1022350 h 1221007"/>
                <a:gd name="connsiteX22" fmla="*/ 127000 w 723900"/>
                <a:gd name="connsiteY22" fmla="*/ 1047750 h 1221007"/>
                <a:gd name="connsiteX23" fmla="*/ 120650 w 723900"/>
                <a:gd name="connsiteY23" fmla="*/ 1066800 h 1221007"/>
                <a:gd name="connsiteX24" fmla="*/ 101600 w 723900"/>
                <a:gd name="connsiteY24" fmla="*/ 1079500 h 1221007"/>
                <a:gd name="connsiteX25" fmla="*/ 63500 w 723900"/>
                <a:gd name="connsiteY25" fmla="*/ 1111250 h 1221007"/>
                <a:gd name="connsiteX26" fmla="*/ 50800 w 723900"/>
                <a:gd name="connsiteY26" fmla="*/ 1130300 h 1221007"/>
                <a:gd name="connsiteX27" fmla="*/ 31750 w 723900"/>
                <a:gd name="connsiteY27" fmla="*/ 1136650 h 1221007"/>
                <a:gd name="connsiteX28" fmla="*/ 6350 w 723900"/>
                <a:gd name="connsiteY28" fmla="*/ 1162050 h 1221007"/>
                <a:gd name="connsiteX29" fmla="*/ 0 w 723900"/>
                <a:gd name="connsiteY29" fmla="*/ 1181100 h 1221007"/>
                <a:gd name="connsiteX30" fmla="*/ 120650 w 723900"/>
                <a:gd name="connsiteY30" fmla="*/ 1200150 h 1221007"/>
                <a:gd name="connsiteX31" fmla="*/ 139700 w 723900"/>
                <a:gd name="connsiteY31" fmla="*/ 1193800 h 1221007"/>
                <a:gd name="connsiteX32" fmla="*/ 158750 w 723900"/>
                <a:gd name="connsiteY32" fmla="*/ 1155700 h 1221007"/>
                <a:gd name="connsiteX33" fmla="*/ 171450 w 723900"/>
                <a:gd name="connsiteY33" fmla="*/ 1136650 h 1221007"/>
                <a:gd name="connsiteX34" fmla="*/ 190500 w 723900"/>
                <a:gd name="connsiteY34" fmla="*/ 1054100 h 1221007"/>
                <a:gd name="connsiteX35" fmla="*/ 196850 w 723900"/>
                <a:gd name="connsiteY35" fmla="*/ 1035050 h 1221007"/>
                <a:gd name="connsiteX36" fmla="*/ 203200 w 723900"/>
                <a:gd name="connsiteY36" fmla="*/ 1016000 h 1221007"/>
                <a:gd name="connsiteX37" fmla="*/ 247650 w 723900"/>
                <a:gd name="connsiteY37" fmla="*/ 958850 h 1221007"/>
                <a:gd name="connsiteX38" fmla="*/ 254000 w 723900"/>
                <a:gd name="connsiteY38" fmla="*/ 939800 h 1221007"/>
                <a:gd name="connsiteX39" fmla="*/ 285750 w 723900"/>
                <a:gd name="connsiteY39" fmla="*/ 901700 h 1221007"/>
                <a:gd name="connsiteX40" fmla="*/ 311150 w 723900"/>
                <a:gd name="connsiteY40" fmla="*/ 857250 h 1221007"/>
                <a:gd name="connsiteX41" fmla="*/ 336550 w 723900"/>
                <a:gd name="connsiteY41" fmla="*/ 831850 h 1221007"/>
                <a:gd name="connsiteX42" fmla="*/ 389466 w 723900"/>
                <a:gd name="connsiteY42" fmla="*/ 791634 h 1221007"/>
                <a:gd name="connsiteX43" fmla="*/ 400050 w 723900"/>
                <a:gd name="connsiteY43" fmla="*/ 742950 h 1221007"/>
                <a:gd name="connsiteX44" fmla="*/ 450850 w 723900"/>
                <a:gd name="connsiteY44" fmla="*/ 698500 h 1221007"/>
                <a:gd name="connsiteX45" fmla="*/ 493183 w 723900"/>
                <a:gd name="connsiteY45" fmla="*/ 679450 h 1221007"/>
                <a:gd name="connsiteX46" fmla="*/ 514350 w 723900"/>
                <a:gd name="connsiteY46" fmla="*/ 622300 h 1221007"/>
                <a:gd name="connsiteX47" fmla="*/ 543984 w 723900"/>
                <a:gd name="connsiteY47" fmla="*/ 520700 h 1221007"/>
                <a:gd name="connsiteX48" fmla="*/ 573616 w 723900"/>
                <a:gd name="connsiteY48" fmla="*/ 442383 h 1221007"/>
                <a:gd name="connsiteX49" fmla="*/ 590550 w 723900"/>
                <a:gd name="connsiteY49" fmla="*/ 351366 h 1221007"/>
                <a:gd name="connsiteX50" fmla="*/ 584200 w 723900"/>
                <a:gd name="connsiteY50" fmla="*/ 292100 h 1221007"/>
                <a:gd name="connsiteX51" fmla="*/ 615950 w 723900"/>
                <a:gd name="connsiteY51" fmla="*/ 247650 h 1221007"/>
                <a:gd name="connsiteX52" fmla="*/ 654050 w 723900"/>
                <a:gd name="connsiteY52" fmla="*/ 196850 h 1221007"/>
                <a:gd name="connsiteX53" fmla="*/ 687917 w 723900"/>
                <a:gd name="connsiteY53" fmla="*/ 103716 h 1221007"/>
                <a:gd name="connsiteX54" fmla="*/ 723900 w 723900"/>
                <a:gd name="connsiteY54" fmla="*/ 12700 h 1221007"/>
                <a:gd name="connsiteX55" fmla="*/ 704850 w 723900"/>
                <a:gd name="connsiteY55"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92100 w 723900"/>
                <a:gd name="connsiteY14" fmla="*/ 749300 h 1221007"/>
                <a:gd name="connsiteX15" fmla="*/ 273050 w 723900"/>
                <a:gd name="connsiteY15" fmla="*/ 768350 h 1221007"/>
                <a:gd name="connsiteX16" fmla="*/ 234950 w 723900"/>
                <a:gd name="connsiteY16" fmla="*/ 793750 h 1221007"/>
                <a:gd name="connsiteX17" fmla="*/ 209550 w 723900"/>
                <a:gd name="connsiteY17" fmla="*/ 825500 h 1221007"/>
                <a:gd name="connsiteX18" fmla="*/ 203200 w 723900"/>
                <a:gd name="connsiteY18" fmla="*/ 844550 h 1221007"/>
                <a:gd name="connsiteX19" fmla="*/ 190500 w 723900"/>
                <a:gd name="connsiteY19" fmla="*/ 958850 h 1221007"/>
                <a:gd name="connsiteX20" fmla="*/ 184150 w 723900"/>
                <a:gd name="connsiteY20" fmla="*/ 984250 h 1221007"/>
                <a:gd name="connsiteX21" fmla="*/ 158750 w 723900"/>
                <a:gd name="connsiteY21" fmla="*/ 1022350 h 1221007"/>
                <a:gd name="connsiteX22" fmla="*/ 127000 w 723900"/>
                <a:gd name="connsiteY22" fmla="*/ 1047750 h 1221007"/>
                <a:gd name="connsiteX23" fmla="*/ 120650 w 723900"/>
                <a:gd name="connsiteY23" fmla="*/ 1066800 h 1221007"/>
                <a:gd name="connsiteX24" fmla="*/ 101600 w 723900"/>
                <a:gd name="connsiteY24" fmla="*/ 1079500 h 1221007"/>
                <a:gd name="connsiteX25" fmla="*/ 63500 w 723900"/>
                <a:gd name="connsiteY25" fmla="*/ 1111250 h 1221007"/>
                <a:gd name="connsiteX26" fmla="*/ 50800 w 723900"/>
                <a:gd name="connsiteY26" fmla="*/ 1130300 h 1221007"/>
                <a:gd name="connsiteX27" fmla="*/ 31750 w 723900"/>
                <a:gd name="connsiteY27" fmla="*/ 1136650 h 1221007"/>
                <a:gd name="connsiteX28" fmla="*/ 6350 w 723900"/>
                <a:gd name="connsiteY28" fmla="*/ 1162050 h 1221007"/>
                <a:gd name="connsiteX29" fmla="*/ 0 w 723900"/>
                <a:gd name="connsiteY29" fmla="*/ 1181100 h 1221007"/>
                <a:gd name="connsiteX30" fmla="*/ 120650 w 723900"/>
                <a:gd name="connsiteY30" fmla="*/ 1200150 h 1221007"/>
                <a:gd name="connsiteX31" fmla="*/ 139700 w 723900"/>
                <a:gd name="connsiteY31" fmla="*/ 1193800 h 1221007"/>
                <a:gd name="connsiteX32" fmla="*/ 158750 w 723900"/>
                <a:gd name="connsiteY32" fmla="*/ 1155700 h 1221007"/>
                <a:gd name="connsiteX33" fmla="*/ 171450 w 723900"/>
                <a:gd name="connsiteY33" fmla="*/ 1136650 h 1221007"/>
                <a:gd name="connsiteX34" fmla="*/ 190500 w 723900"/>
                <a:gd name="connsiteY34" fmla="*/ 1054100 h 1221007"/>
                <a:gd name="connsiteX35" fmla="*/ 196850 w 723900"/>
                <a:gd name="connsiteY35" fmla="*/ 1035050 h 1221007"/>
                <a:gd name="connsiteX36" fmla="*/ 203200 w 723900"/>
                <a:gd name="connsiteY36" fmla="*/ 1016000 h 1221007"/>
                <a:gd name="connsiteX37" fmla="*/ 247650 w 723900"/>
                <a:gd name="connsiteY37" fmla="*/ 958850 h 1221007"/>
                <a:gd name="connsiteX38" fmla="*/ 254000 w 723900"/>
                <a:gd name="connsiteY38" fmla="*/ 939800 h 1221007"/>
                <a:gd name="connsiteX39" fmla="*/ 285750 w 723900"/>
                <a:gd name="connsiteY39" fmla="*/ 901700 h 1221007"/>
                <a:gd name="connsiteX40" fmla="*/ 311150 w 723900"/>
                <a:gd name="connsiteY40" fmla="*/ 857250 h 1221007"/>
                <a:gd name="connsiteX41" fmla="*/ 336550 w 723900"/>
                <a:gd name="connsiteY41" fmla="*/ 831850 h 1221007"/>
                <a:gd name="connsiteX42" fmla="*/ 389466 w 723900"/>
                <a:gd name="connsiteY42" fmla="*/ 791634 h 1221007"/>
                <a:gd name="connsiteX43" fmla="*/ 421217 w 723900"/>
                <a:gd name="connsiteY43" fmla="*/ 747183 h 1221007"/>
                <a:gd name="connsiteX44" fmla="*/ 450850 w 723900"/>
                <a:gd name="connsiteY44" fmla="*/ 698500 h 1221007"/>
                <a:gd name="connsiteX45" fmla="*/ 493183 w 723900"/>
                <a:gd name="connsiteY45" fmla="*/ 679450 h 1221007"/>
                <a:gd name="connsiteX46" fmla="*/ 514350 w 723900"/>
                <a:gd name="connsiteY46" fmla="*/ 622300 h 1221007"/>
                <a:gd name="connsiteX47" fmla="*/ 543984 w 723900"/>
                <a:gd name="connsiteY47" fmla="*/ 520700 h 1221007"/>
                <a:gd name="connsiteX48" fmla="*/ 573616 w 723900"/>
                <a:gd name="connsiteY48" fmla="*/ 442383 h 1221007"/>
                <a:gd name="connsiteX49" fmla="*/ 590550 w 723900"/>
                <a:gd name="connsiteY49" fmla="*/ 351366 h 1221007"/>
                <a:gd name="connsiteX50" fmla="*/ 584200 w 723900"/>
                <a:gd name="connsiteY50" fmla="*/ 292100 h 1221007"/>
                <a:gd name="connsiteX51" fmla="*/ 615950 w 723900"/>
                <a:gd name="connsiteY51" fmla="*/ 247650 h 1221007"/>
                <a:gd name="connsiteX52" fmla="*/ 654050 w 723900"/>
                <a:gd name="connsiteY52" fmla="*/ 196850 h 1221007"/>
                <a:gd name="connsiteX53" fmla="*/ 687917 w 723900"/>
                <a:gd name="connsiteY53" fmla="*/ 103716 h 1221007"/>
                <a:gd name="connsiteX54" fmla="*/ 723900 w 723900"/>
                <a:gd name="connsiteY54" fmla="*/ 12700 h 1221007"/>
                <a:gd name="connsiteX55" fmla="*/ 704850 w 723900"/>
                <a:gd name="connsiteY55"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92100 w 723900"/>
                <a:gd name="connsiteY14" fmla="*/ 749300 h 1221007"/>
                <a:gd name="connsiteX15" fmla="*/ 273050 w 723900"/>
                <a:gd name="connsiteY15" fmla="*/ 768350 h 1221007"/>
                <a:gd name="connsiteX16" fmla="*/ 234950 w 723900"/>
                <a:gd name="connsiteY16" fmla="*/ 793750 h 1221007"/>
                <a:gd name="connsiteX17" fmla="*/ 209550 w 723900"/>
                <a:gd name="connsiteY17" fmla="*/ 825500 h 1221007"/>
                <a:gd name="connsiteX18" fmla="*/ 203200 w 723900"/>
                <a:gd name="connsiteY18" fmla="*/ 844550 h 1221007"/>
                <a:gd name="connsiteX19" fmla="*/ 190500 w 723900"/>
                <a:gd name="connsiteY19" fmla="*/ 958850 h 1221007"/>
                <a:gd name="connsiteX20" fmla="*/ 184150 w 723900"/>
                <a:gd name="connsiteY20" fmla="*/ 984250 h 1221007"/>
                <a:gd name="connsiteX21" fmla="*/ 158750 w 723900"/>
                <a:gd name="connsiteY21" fmla="*/ 1022350 h 1221007"/>
                <a:gd name="connsiteX22" fmla="*/ 127000 w 723900"/>
                <a:gd name="connsiteY22" fmla="*/ 1047750 h 1221007"/>
                <a:gd name="connsiteX23" fmla="*/ 120650 w 723900"/>
                <a:gd name="connsiteY23" fmla="*/ 1066800 h 1221007"/>
                <a:gd name="connsiteX24" fmla="*/ 101600 w 723900"/>
                <a:gd name="connsiteY24" fmla="*/ 1079500 h 1221007"/>
                <a:gd name="connsiteX25" fmla="*/ 63500 w 723900"/>
                <a:gd name="connsiteY25" fmla="*/ 1111250 h 1221007"/>
                <a:gd name="connsiteX26" fmla="*/ 50800 w 723900"/>
                <a:gd name="connsiteY26" fmla="*/ 1130300 h 1221007"/>
                <a:gd name="connsiteX27" fmla="*/ 31750 w 723900"/>
                <a:gd name="connsiteY27" fmla="*/ 1136650 h 1221007"/>
                <a:gd name="connsiteX28" fmla="*/ 6350 w 723900"/>
                <a:gd name="connsiteY28" fmla="*/ 1162050 h 1221007"/>
                <a:gd name="connsiteX29" fmla="*/ 0 w 723900"/>
                <a:gd name="connsiteY29" fmla="*/ 1181100 h 1221007"/>
                <a:gd name="connsiteX30" fmla="*/ 120650 w 723900"/>
                <a:gd name="connsiteY30" fmla="*/ 1200150 h 1221007"/>
                <a:gd name="connsiteX31" fmla="*/ 139700 w 723900"/>
                <a:gd name="connsiteY31" fmla="*/ 1193800 h 1221007"/>
                <a:gd name="connsiteX32" fmla="*/ 158750 w 723900"/>
                <a:gd name="connsiteY32" fmla="*/ 1155700 h 1221007"/>
                <a:gd name="connsiteX33" fmla="*/ 171450 w 723900"/>
                <a:gd name="connsiteY33" fmla="*/ 1136650 h 1221007"/>
                <a:gd name="connsiteX34" fmla="*/ 190500 w 723900"/>
                <a:gd name="connsiteY34" fmla="*/ 1054100 h 1221007"/>
                <a:gd name="connsiteX35" fmla="*/ 196850 w 723900"/>
                <a:gd name="connsiteY35" fmla="*/ 1035050 h 1221007"/>
                <a:gd name="connsiteX36" fmla="*/ 203200 w 723900"/>
                <a:gd name="connsiteY36" fmla="*/ 1016000 h 1221007"/>
                <a:gd name="connsiteX37" fmla="*/ 247650 w 723900"/>
                <a:gd name="connsiteY37" fmla="*/ 958850 h 1221007"/>
                <a:gd name="connsiteX38" fmla="*/ 254000 w 723900"/>
                <a:gd name="connsiteY38" fmla="*/ 939800 h 1221007"/>
                <a:gd name="connsiteX39" fmla="*/ 285750 w 723900"/>
                <a:gd name="connsiteY39" fmla="*/ 901700 h 1221007"/>
                <a:gd name="connsiteX40" fmla="*/ 311150 w 723900"/>
                <a:gd name="connsiteY40" fmla="*/ 857250 h 1221007"/>
                <a:gd name="connsiteX41" fmla="*/ 336550 w 723900"/>
                <a:gd name="connsiteY41" fmla="*/ 831850 h 1221007"/>
                <a:gd name="connsiteX42" fmla="*/ 389466 w 723900"/>
                <a:gd name="connsiteY42" fmla="*/ 791634 h 1221007"/>
                <a:gd name="connsiteX43" fmla="*/ 421217 w 723900"/>
                <a:gd name="connsiteY43" fmla="*/ 747183 h 1221007"/>
                <a:gd name="connsiteX44" fmla="*/ 467784 w 723900"/>
                <a:gd name="connsiteY44" fmla="*/ 706966 h 1221007"/>
                <a:gd name="connsiteX45" fmla="*/ 493183 w 723900"/>
                <a:gd name="connsiteY45" fmla="*/ 679450 h 1221007"/>
                <a:gd name="connsiteX46" fmla="*/ 514350 w 723900"/>
                <a:gd name="connsiteY46" fmla="*/ 622300 h 1221007"/>
                <a:gd name="connsiteX47" fmla="*/ 543984 w 723900"/>
                <a:gd name="connsiteY47" fmla="*/ 520700 h 1221007"/>
                <a:gd name="connsiteX48" fmla="*/ 573616 w 723900"/>
                <a:gd name="connsiteY48" fmla="*/ 442383 h 1221007"/>
                <a:gd name="connsiteX49" fmla="*/ 590550 w 723900"/>
                <a:gd name="connsiteY49" fmla="*/ 351366 h 1221007"/>
                <a:gd name="connsiteX50" fmla="*/ 584200 w 723900"/>
                <a:gd name="connsiteY50" fmla="*/ 292100 h 1221007"/>
                <a:gd name="connsiteX51" fmla="*/ 615950 w 723900"/>
                <a:gd name="connsiteY51" fmla="*/ 247650 h 1221007"/>
                <a:gd name="connsiteX52" fmla="*/ 654050 w 723900"/>
                <a:gd name="connsiteY52" fmla="*/ 196850 h 1221007"/>
                <a:gd name="connsiteX53" fmla="*/ 687917 w 723900"/>
                <a:gd name="connsiteY53" fmla="*/ 103716 h 1221007"/>
                <a:gd name="connsiteX54" fmla="*/ 723900 w 723900"/>
                <a:gd name="connsiteY54" fmla="*/ 12700 h 1221007"/>
                <a:gd name="connsiteX55" fmla="*/ 704850 w 723900"/>
                <a:gd name="connsiteY55"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34950 w 723900"/>
                <a:gd name="connsiteY15" fmla="*/ 793750 h 1221007"/>
                <a:gd name="connsiteX16" fmla="*/ 209550 w 723900"/>
                <a:gd name="connsiteY16" fmla="*/ 825500 h 1221007"/>
                <a:gd name="connsiteX17" fmla="*/ 203200 w 723900"/>
                <a:gd name="connsiteY17" fmla="*/ 844550 h 1221007"/>
                <a:gd name="connsiteX18" fmla="*/ 190500 w 723900"/>
                <a:gd name="connsiteY18" fmla="*/ 958850 h 1221007"/>
                <a:gd name="connsiteX19" fmla="*/ 184150 w 723900"/>
                <a:gd name="connsiteY19" fmla="*/ 984250 h 1221007"/>
                <a:gd name="connsiteX20" fmla="*/ 158750 w 723900"/>
                <a:gd name="connsiteY20" fmla="*/ 1022350 h 1221007"/>
                <a:gd name="connsiteX21" fmla="*/ 127000 w 723900"/>
                <a:gd name="connsiteY21" fmla="*/ 1047750 h 1221007"/>
                <a:gd name="connsiteX22" fmla="*/ 120650 w 723900"/>
                <a:gd name="connsiteY22" fmla="*/ 1066800 h 1221007"/>
                <a:gd name="connsiteX23" fmla="*/ 101600 w 723900"/>
                <a:gd name="connsiteY23" fmla="*/ 1079500 h 1221007"/>
                <a:gd name="connsiteX24" fmla="*/ 63500 w 723900"/>
                <a:gd name="connsiteY24" fmla="*/ 1111250 h 1221007"/>
                <a:gd name="connsiteX25" fmla="*/ 50800 w 723900"/>
                <a:gd name="connsiteY25" fmla="*/ 1130300 h 1221007"/>
                <a:gd name="connsiteX26" fmla="*/ 31750 w 723900"/>
                <a:gd name="connsiteY26" fmla="*/ 1136650 h 1221007"/>
                <a:gd name="connsiteX27" fmla="*/ 6350 w 723900"/>
                <a:gd name="connsiteY27" fmla="*/ 1162050 h 1221007"/>
                <a:gd name="connsiteX28" fmla="*/ 0 w 723900"/>
                <a:gd name="connsiteY28" fmla="*/ 1181100 h 1221007"/>
                <a:gd name="connsiteX29" fmla="*/ 120650 w 723900"/>
                <a:gd name="connsiteY29" fmla="*/ 1200150 h 1221007"/>
                <a:gd name="connsiteX30" fmla="*/ 139700 w 723900"/>
                <a:gd name="connsiteY30" fmla="*/ 1193800 h 1221007"/>
                <a:gd name="connsiteX31" fmla="*/ 158750 w 723900"/>
                <a:gd name="connsiteY31" fmla="*/ 1155700 h 1221007"/>
                <a:gd name="connsiteX32" fmla="*/ 171450 w 723900"/>
                <a:gd name="connsiteY32" fmla="*/ 1136650 h 1221007"/>
                <a:gd name="connsiteX33" fmla="*/ 190500 w 723900"/>
                <a:gd name="connsiteY33" fmla="*/ 1054100 h 1221007"/>
                <a:gd name="connsiteX34" fmla="*/ 196850 w 723900"/>
                <a:gd name="connsiteY34" fmla="*/ 1035050 h 1221007"/>
                <a:gd name="connsiteX35" fmla="*/ 203200 w 723900"/>
                <a:gd name="connsiteY35" fmla="*/ 1016000 h 1221007"/>
                <a:gd name="connsiteX36" fmla="*/ 247650 w 723900"/>
                <a:gd name="connsiteY36" fmla="*/ 958850 h 1221007"/>
                <a:gd name="connsiteX37" fmla="*/ 254000 w 723900"/>
                <a:gd name="connsiteY37" fmla="*/ 939800 h 1221007"/>
                <a:gd name="connsiteX38" fmla="*/ 285750 w 723900"/>
                <a:gd name="connsiteY38" fmla="*/ 901700 h 1221007"/>
                <a:gd name="connsiteX39" fmla="*/ 311150 w 723900"/>
                <a:gd name="connsiteY39" fmla="*/ 857250 h 1221007"/>
                <a:gd name="connsiteX40" fmla="*/ 336550 w 723900"/>
                <a:gd name="connsiteY40" fmla="*/ 831850 h 1221007"/>
                <a:gd name="connsiteX41" fmla="*/ 389466 w 723900"/>
                <a:gd name="connsiteY41" fmla="*/ 791634 h 1221007"/>
                <a:gd name="connsiteX42" fmla="*/ 421217 w 723900"/>
                <a:gd name="connsiteY42" fmla="*/ 747183 h 1221007"/>
                <a:gd name="connsiteX43" fmla="*/ 467784 w 723900"/>
                <a:gd name="connsiteY43" fmla="*/ 706966 h 1221007"/>
                <a:gd name="connsiteX44" fmla="*/ 493183 w 723900"/>
                <a:gd name="connsiteY44" fmla="*/ 679450 h 1221007"/>
                <a:gd name="connsiteX45" fmla="*/ 514350 w 723900"/>
                <a:gd name="connsiteY45" fmla="*/ 622300 h 1221007"/>
                <a:gd name="connsiteX46" fmla="*/ 543984 w 723900"/>
                <a:gd name="connsiteY46" fmla="*/ 520700 h 1221007"/>
                <a:gd name="connsiteX47" fmla="*/ 573616 w 723900"/>
                <a:gd name="connsiteY47" fmla="*/ 442383 h 1221007"/>
                <a:gd name="connsiteX48" fmla="*/ 590550 w 723900"/>
                <a:gd name="connsiteY48" fmla="*/ 351366 h 1221007"/>
                <a:gd name="connsiteX49" fmla="*/ 584200 w 723900"/>
                <a:gd name="connsiteY49" fmla="*/ 292100 h 1221007"/>
                <a:gd name="connsiteX50" fmla="*/ 615950 w 723900"/>
                <a:gd name="connsiteY50" fmla="*/ 247650 h 1221007"/>
                <a:gd name="connsiteX51" fmla="*/ 654050 w 723900"/>
                <a:gd name="connsiteY51" fmla="*/ 196850 h 1221007"/>
                <a:gd name="connsiteX52" fmla="*/ 687917 w 723900"/>
                <a:gd name="connsiteY52" fmla="*/ 103716 h 1221007"/>
                <a:gd name="connsiteX53" fmla="*/ 723900 w 723900"/>
                <a:gd name="connsiteY53" fmla="*/ 12700 h 1221007"/>
                <a:gd name="connsiteX54" fmla="*/ 704850 w 723900"/>
                <a:gd name="connsiteY54"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09550 w 723900"/>
                <a:gd name="connsiteY15" fmla="*/ 825500 h 1221007"/>
                <a:gd name="connsiteX16" fmla="*/ 203200 w 723900"/>
                <a:gd name="connsiteY16" fmla="*/ 844550 h 1221007"/>
                <a:gd name="connsiteX17" fmla="*/ 190500 w 723900"/>
                <a:gd name="connsiteY17" fmla="*/ 958850 h 1221007"/>
                <a:gd name="connsiteX18" fmla="*/ 184150 w 723900"/>
                <a:gd name="connsiteY18" fmla="*/ 984250 h 1221007"/>
                <a:gd name="connsiteX19" fmla="*/ 158750 w 723900"/>
                <a:gd name="connsiteY19" fmla="*/ 1022350 h 1221007"/>
                <a:gd name="connsiteX20" fmla="*/ 127000 w 723900"/>
                <a:gd name="connsiteY20" fmla="*/ 1047750 h 1221007"/>
                <a:gd name="connsiteX21" fmla="*/ 120650 w 723900"/>
                <a:gd name="connsiteY21" fmla="*/ 1066800 h 1221007"/>
                <a:gd name="connsiteX22" fmla="*/ 101600 w 723900"/>
                <a:gd name="connsiteY22" fmla="*/ 1079500 h 1221007"/>
                <a:gd name="connsiteX23" fmla="*/ 63500 w 723900"/>
                <a:gd name="connsiteY23" fmla="*/ 1111250 h 1221007"/>
                <a:gd name="connsiteX24" fmla="*/ 50800 w 723900"/>
                <a:gd name="connsiteY24" fmla="*/ 1130300 h 1221007"/>
                <a:gd name="connsiteX25" fmla="*/ 31750 w 723900"/>
                <a:gd name="connsiteY25" fmla="*/ 1136650 h 1221007"/>
                <a:gd name="connsiteX26" fmla="*/ 6350 w 723900"/>
                <a:gd name="connsiteY26" fmla="*/ 1162050 h 1221007"/>
                <a:gd name="connsiteX27" fmla="*/ 0 w 723900"/>
                <a:gd name="connsiteY27" fmla="*/ 1181100 h 1221007"/>
                <a:gd name="connsiteX28" fmla="*/ 120650 w 723900"/>
                <a:gd name="connsiteY28" fmla="*/ 1200150 h 1221007"/>
                <a:gd name="connsiteX29" fmla="*/ 139700 w 723900"/>
                <a:gd name="connsiteY29" fmla="*/ 1193800 h 1221007"/>
                <a:gd name="connsiteX30" fmla="*/ 158750 w 723900"/>
                <a:gd name="connsiteY30" fmla="*/ 1155700 h 1221007"/>
                <a:gd name="connsiteX31" fmla="*/ 171450 w 723900"/>
                <a:gd name="connsiteY31" fmla="*/ 1136650 h 1221007"/>
                <a:gd name="connsiteX32" fmla="*/ 190500 w 723900"/>
                <a:gd name="connsiteY32" fmla="*/ 1054100 h 1221007"/>
                <a:gd name="connsiteX33" fmla="*/ 196850 w 723900"/>
                <a:gd name="connsiteY33" fmla="*/ 1035050 h 1221007"/>
                <a:gd name="connsiteX34" fmla="*/ 203200 w 723900"/>
                <a:gd name="connsiteY34" fmla="*/ 1016000 h 1221007"/>
                <a:gd name="connsiteX35" fmla="*/ 247650 w 723900"/>
                <a:gd name="connsiteY35" fmla="*/ 958850 h 1221007"/>
                <a:gd name="connsiteX36" fmla="*/ 254000 w 723900"/>
                <a:gd name="connsiteY36" fmla="*/ 939800 h 1221007"/>
                <a:gd name="connsiteX37" fmla="*/ 285750 w 723900"/>
                <a:gd name="connsiteY37" fmla="*/ 901700 h 1221007"/>
                <a:gd name="connsiteX38" fmla="*/ 311150 w 723900"/>
                <a:gd name="connsiteY38" fmla="*/ 857250 h 1221007"/>
                <a:gd name="connsiteX39" fmla="*/ 336550 w 723900"/>
                <a:gd name="connsiteY39" fmla="*/ 831850 h 1221007"/>
                <a:gd name="connsiteX40" fmla="*/ 389466 w 723900"/>
                <a:gd name="connsiteY40" fmla="*/ 791634 h 1221007"/>
                <a:gd name="connsiteX41" fmla="*/ 421217 w 723900"/>
                <a:gd name="connsiteY41" fmla="*/ 747183 h 1221007"/>
                <a:gd name="connsiteX42" fmla="*/ 467784 w 723900"/>
                <a:gd name="connsiteY42" fmla="*/ 706966 h 1221007"/>
                <a:gd name="connsiteX43" fmla="*/ 493183 w 723900"/>
                <a:gd name="connsiteY43" fmla="*/ 679450 h 1221007"/>
                <a:gd name="connsiteX44" fmla="*/ 514350 w 723900"/>
                <a:gd name="connsiteY44" fmla="*/ 622300 h 1221007"/>
                <a:gd name="connsiteX45" fmla="*/ 543984 w 723900"/>
                <a:gd name="connsiteY45" fmla="*/ 520700 h 1221007"/>
                <a:gd name="connsiteX46" fmla="*/ 573616 w 723900"/>
                <a:gd name="connsiteY46" fmla="*/ 442383 h 1221007"/>
                <a:gd name="connsiteX47" fmla="*/ 590550 w 723900"/>
                <a:gd name="connsiteY47" fmla="*/ 351366 h 1221007"/>
                <a:gd name="connsiteX48" fmla="*/ 584200 w 723900"/>
                <a:gd name="connsiteY48" fmla="*/ 292100 h 1221007"/>
                <a:gd name="connsiteX49" fmla="*/ 615950 w 723900"/>
                <a:gd name="connsiteY49" fmla="*/ 247650 h 1221007"/>
                <a:gd name="connsiteX50" fmla="*/ 654050 w 723900"/>
                <a:gd name="connsiteY50" fmla="*/ 196850 h 1221007"/>
                <a:gd name="connsiteX51" fmla="*/ 687917 w 723900"/>
                <a:gd name="connsiteY51" fmla="*/ 103716 h 1221007"/>
                <a:gd name="connsiteX52" fmla="*/ 723900 w 723900"/>
                <a:gd name="connsiteY52" fmla="*/ 12700 h 1221007"/>
                <a:gd name="connsiteX53" fmla="*/ 704850 w 723900"/>
                <a:gd name="connsiteY53"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03200 w 723900"/>
                <a:gd name="connsiteY16" fmla="*/ 844550 h 1221007"/>
                <a:gd name="connsiteX17" fmla="*/ 190500 w 723900"/>
                <a:gd name="connsiteY17" fmla="*/ 958850 h 1221007"/>
                <a:gd name="connsiteX18" fmla="*/ 184150 w 723900"/>
                <a:gd name="connsiteY18" fmla="*/ 984250 h 1221007"/>
                <a:gd name="connsiteX19" fmla="*/ 158750 w 723900"/>
                <a:gd name="connsiteY19" fmla="*/ 1022350 h 1221007"/>
                <a:gd name="connsiteX20" fmla="*/ 127000 w 723900"/>
                <a:gd name="connsiteY20" fmla="*/ 1047750 h 1221007"/>
                <a:gd name="connsiteX21" fmla="*/ 120650 w 723900"/>
                <a:gd name="connsiteY21" fmla="*/ 1066800 h 1221007"/>
                <a:gd name="connsiteX22" fmla="*/ 101600 w 723900"/>
                <a:gd name="connsiteY22" fmla="*/ 1079500 h 1221007"/>
                <a:gd name="connsiteX23" fmla="*/ 63500 w 723900"/>
                <a:gd name="connsiteY23" fmla="*/ 1111250 h 1221007"/>
                <a:gd name="connsiteX24" fmla="*/ 50800 w 723900"/>
                <a:gd name="connsiteY24" fmla="*/ 1130300 h 1221007"/>
                <a:gd name="connsiteX25" fmla="*/ 31750 w 723900"/>
                <a:gd name="connsiteY25" fmla="*/ 1136650 h 1221007"/>
                <a:gd name="connsiteX26" fmla="*/ 6350 w 723900"/>
                <a:gd name="connsiteY26" fmla="*/ 1162050 h 1221007"/>
                <a:gd name="connsiteX27" fmla="*/ 0 w 723900"/>
                <a:gd name="connsiteY27" fmla="*/ 1181100 h 1221007"/>
                <a:gd name="connsiteX28" fmla="*/ 120650 w 723900"/>
                <a:gd name="connsiteY28" fmla="*/ 1200150 h 1221007"/>
                <a:gd name="connsiteX29" fmla="*/ 139700 w 723900"/>
                <a:gd name="connsiteY29" fmla="*/ 1193800 h 1221007"/>
                <a:gd name="connsiteX30" fmla="*/ 158750 w 723900"/>
                <a:gd name="connsiteY30" fmla="*/ 1155700 h 1221007"/>
                <a:gd name="connsiteX31" fmla="*/ 171450 w 723900"/>
                <a:gd name="connsiteY31" fmla="*/ 1136650 h 1221007"/>
                <a:gd name="connsiteX32" fmla="*/ 190500 w 723900"/>
                <a:gd name="connsiteY32" fmla="*/ 1054100 h 1221007"/>
                <a:gd name="connsiteX33" fmla="*/ 196850 w 723900"/>
                <a:gd name="connsiteY33" fmla="*/ 1035050 h 1221007"/>
                <a:gd name="connsiteX34" fmla="*/ 203200 w 723900"/>
                <a:gd name="connsiteY34" fmla="*/ 1016000 h 1221007"/>
                <a:gd name="connsiteX35" fmla="*/ 247650 w 723900"/>
                <a:gd name="connsiteY35" fmla="*/ 958850 h 1221007"/>
                <a:gd name="connsiteX36" fmla="*/ 254000 w 723900"/>
                <a:gd name="connsiteY36" fmla="*/ 939800 h 1221007"/>
                <a:gd name="connsiteX37" fmla="*/ 285750 w 723900"/>
                <a:gd name="connsiteY37" fmla="*/ 901700 h 1221007"/>
                <a:gd name="connsiteX38" fmla="*/ 311150 w 723900"/>
                <a:gd name="connsiteY38" fmla="*/ 857250 h 1221007"/>
                <a:gd name="connsiteX39" fmla="*/ 336550 w 723900"/>
                <a:gd name="connsiteY39" fmla="*/ 831850 h 1221007"/>
                <a:gd name="connsiteX40" fmla="*/ 389466 w 723900"/>
                <a:gd name="connsiteY40" fmla="*/ 791634 h 1221007"/>
                <a:gd name="connsiteX41" fmla="*/ 421217 w 723900"/>
                <a:gd name="connsiteY41" fmla="*/ 747183 h 1221007"/>
                <a:gd name="connsiteX42" fmla="*/ 467784 w 723900"/>
                <a:gd name="connsiteY42" fmla="*/ 706966 h 1221007"/>
                <a:gd name="connsiteX43" fmla="*/ 493183 w 723900"/>
                <a:gd name="connsiteY43" fmla="*/ 679450 h 1221007"/>
                <a:gd name="connsiteX44" fmla="*/ 514350 w 723900"/>
                <a:gd name="connsiteY44" fmla="*/ 622300 h 1221007"/>
                <a:gd name="connsiteX45" fmla="*/ 543984 w 723900"/>
                <a:gd name="connsiteY45" fmla="*/ 520700 h 1221007"/>
                <a:gd name="connsiteX46" fmla="*/ 573616 w 723900"/>
                <a:gd name="connsiteY46" fmla="*/ 442383 h 1221007"/>
                <a:gd name="connsiteX47" fmla="*/ 590550 w 723900"/>
                <a:gd name="connsiteY47" fmla="*/ 351366 h 1221007"/>
                <a:gd name="connsiteX48" fmla="*/ 584200 w 723900"/>
                <a:gd name="connsiteY48" fmla="*/ 292100 h 1221007"/>
                <a:gd name="connsiteX49" fmla="*/ 615950 w 723900"/>
                <a:gd name="connsiteY49" fmla="*/ 247650 h 1221007"/>
                <a:gd name="connsiteX50" fmla="*/ 654050 w 723900"/>
                <a:gd name="connsiteY50" fmla="*/ 196850 h 1221007"/>
                <a:gd name="connsiteX51" fmla="*/ 687917 w 723900"/>
                <a:gd name="connsiteY51" fmla="*/ 103716 h 1221007"/>
                <a:gd name="connsiteX52" fmla="*/ 723900 w 723900"/>
                <a:gd name="connsiteY52" fmla="*/ 12700 h 1221007"/>
                <a:gd name="connsiteX53" fmla="*/ 704850 w 723900"/>
                <a:gd name="connsiteY53"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84150 w 723900"/>
                <a:gd name="connsiteY18" fmla="*/ 984250 h 1221007"/>
                <a:gd name="connsiteX19" fmla="*/ 158750 w 723900"/>
                <a:gd name="connsiteY19" fmla="*/ 1022350 h 1221007"/>
                <a:gd name="connsiteX20" fmla="*/ 127000 w 723900"/>
                <a:gd name="connsiteY20" fmla="*/ 1047750 h 1221007"/>
                <a:gd name="connsiteX21" fmla="*/ 120650 w 723900"/>
                <a:gd name="connsiteY21" fmla="*/ 1066800 h 1221007"/>
                <a:gd name="connsiteX22" fmla="*/ 101600 w 723900"/>
                <a:gd name="connsiteY22" fmla="*/ 1079500 h 1221007"/>
                <a:gd name="connsiteX23" fmla="*/ 63500 w 723900"/>
                <a:gd name="connsiteY23" fmla="*/ 1111250 h 1221007"/>
                <a:gd name="connsiteX24" fmla="*/ 50800 w 723900"/>
                <a:gd name="connsiteY24" fmla="*/ 1130300 h 1221007"/>
                <a:gd name="connsiteX25" fmla="*/ 31750 w 723900"/>
                <a:gd name="connsiteY25" fmla="*/ 1136650 h 1221007"/>
                <a:gd name="connsiteX26" fmla="*/ 6350 w 723900"/>
                <a:gd name="connsiteY26" fmla="*/ 1162050 h 1221007"/>
                <a:gd name="connsiteX27" fmla="*/ 0 w 723900"/>
                <a:gd name="connsiteY27" fmla="*/ 1181100 h 1221007"/>
                <a:gd name="connsiteX28" fmla="*/ 120650 w 723900"/>
                <a:gd name="connsiteY28" fmla="*/ 1200150 h 1221007"/>
                <a:gd name="connsiteX29" fmla="*/ 139700 w 723900"/>
                <a:gd name="connsiteY29" fmla="*/ 1193800 h 1221007"/>
                <a:gd name="connsiteX30" fmla="*/ 158750 w 723900"/>
                <a:gd name="connsiteY30" fmla="*/ 1155700 h 1221007"/>
                <a:gd name="connsiteX31" fmla="*/ 171450 w 723900"/>
                <a:gd name="connsiteY31" fmla="*/ 1136650 h 1221007"/>
                <a:gd name="connsiteX32" fmla="*/ 190500 w 723900"/>
                <a:gd name="connsiteY32" fmla="*/ 1054100 h 1221007"/>
                <a:gd name="connsiteX33" fmla="*/ 196850 w 723900"/>
                <a:gd name="connsiteY33" fmla="*/ 1035050 h 1221007"/>
                <a:gd name="connsiteX34" fmla="*/ 203200 w 723900"/>
                <a:gd name="connsiteY34" fmla="*/ 1016000 h 1221007"/>
                <a:gd name="connsiteX35" fmla="*/ 247650 w 723900"/>
                <a:gd name="connsiteY35" fmla="*/ 958850 h 1221007"/>
                <a:gd name="connsiteX36" fmla="*/ 254000 w 723900"/>
                <a:gd name="connsiteY36" fmla="*/ 939800 h 1221007"/>
                <a:gd name="connsiteX37" fmla="*/ 285750 w 723900"/>
                <a:gd name="connsiteY37" fmla="*/ 901700 h 1221007"/>
                <a:gd name="connsiteX38" fmla="*/ 311150 w 723900"/>
                <a:gd name="connsiteY38" fmla="*/ 857250 h 1221007"/>
                <a:gd name="connsiteX39" fmla="*/ 336550 w 723900"/>
                <a:gd name="connsiteY39" fmla="*/ 831850 h 1221007"/>
                <a:gd name="connsiteX40" fmla="*/ 389466 w 723900"/>
                <a:gd name="connsiteY40" fmla="*/ 791634 h 1221007"/>
                <a:gd name="connsiteX41" fmla="*/ 421217 w 723900"/>
                <a:gd name="connsiteY41" fmla="*/ 747183 h 1221007"/>
                <a:gd name="connsiteX42" fmla="*/ 467784 w 723900"/>
                <a:gd name="connsiteY42" fmla="*/ 706966 h 1221007"/>
                <a:gd name="connsiteX43" fmla="*/ 493183 w 723900"/>
                <a:gd name="connsiteY43" fmla="*/ 679450 h 1221007"/>
                <a:gd name="connsiteX44" fmla="*/ 514350 w 723900"/>
                <a:gd name="connsiteY44" fmla="*/ 622300 h 1221007"/>
                <a:gd name="connsiteX45" fmla="*/ 543984 w 723900"/>
                <a:gd name="connsiteY45" fmla="*/ 520700 h 1221007"/>
                <a:gd name="connsiteX46" fmla="*/ 573616 w 723900"/>
                <a:gd name="connsiteY46" fmla="*/ 442383 h 1221007"/>
                <a:gd name="connsiteX47" fmla="*/ 590550 w 723900"/>
                <a:gd name="connsiteY47" fmla="*/ 351366 h 1221007"/>
                <a:gd name="connsiteX48" fmla="*/ 584200 w 723900"/>
                <a:gd name="connsiteY48" fmla="*/ 292100 h 1221007"/>
                <a:gd name="connsiteX49" fmla="*/ 615950 w 723900"/>
                <a:gd name="connsiteY49" fmla="*/ 247650 h 1221007"/>
                <a:gd name="connsiteX50" fmla="*/ 654050 w 723900"/>
                <a:gd name="connsiteY50" fmla="*/ 196850 h 1221007"/>
                <a:gd name="connsiteX51" fmla="*/ 687917 w 723900"/>
                <a:gd name="connsiteY51" fmla="*/ 103716 h 1221007"/>
                <a:gd name="connsiteX52" fmla="*/ 723900 w 723900"/>
                <a:gd name="connsiteY52" fmla="*/ 12700 h 1221007"/>
                <a:gd name="connsiteX53" fmla="*/ 704850 w 723900"/>
                <a:gd name="connsiteY53"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84150 w 723900"/>
                <a:gd name="connsiteY18" fmla="*/ 984250 h 1221007"/>
                <a:gd name="connsiteX19" fmla="*/ 158750 w 723900"/>
                <a:gd name="connsiteY19" fmla="*/ 1022350 h 1221007"/>
                <a:gd name="connsiteX20" fmla="*/ 127000 w 723900"/>
                <a:gd name="connsiteY20" fmla="*/ 1047750 h 1221007"/>
                <a:gd name="connsiteX21" fmla="*/ 120650 w 723900"/>
                <a:gd name="connsiteY21" fmla="*/ 1066800 h 1221007"/>
                <a:gd name="connsiteX22" fmla="*/ 101600 w 723900"/>
                <a:gd name="connsiteY22" fmla="*/ 1079500 h 1221007"/>
                <a:gd name="connsiteX23" fmla="*/ 63500 w 723900"/>
                <a:gd name="connsiteY23" fmla="*/ 1111250 h 1221007"/>
                <a:gd name="connsiteX24" fmla="*/ 50800 w 723900"/>
                <a:gd name="connsiteY24" fmla="*/ 1130300 h 1221007"/>
                <a:gd name="connsiteX25" fmla="*/ 31750 w 723900"/>
                <a:gd name="connsiteY25" fmla="*/ 1136650 h 1221007"/>
                <a:gd name="connsiteX26" fmla="*/ 6350 w 723900"/>
                <a:gd name="connsiteY26" fmla="*/ 1162050 h 1221007"/>
                <a:gd name="connsiteX27" fmla="*/ 0 w 723900"/>
                <a:gd name="connsiteY27" fmla="*/ 1181100 h 1221007"/>
                <a:gd name="connsiteX28" fmla="*/ 120650 w 723900"/>
                <a:gd name="connsiteY28" fmla="*/ 1200150 h 1221007"/>
                <a:gd name="connsiteX29" fmla="*/ 139700 w 723900"/>
                <a:gd name="connsiteY29" fmla="*/ 1193800 h 1221007"/>
                <a:gd name="connsiteX30" fmla="*/ 158750 w 723900"/>
                <a:gd name="connsiteY30" fmla="*/ 1155700 h 1221007"/>
                <a:gd name="connsiteX31" fmla="*/ 171450 w 723900"/>
                <a:gd name="connsiteY31" fmla="*/ 1136650 h 1221007"/>
                <a:gd name="connsiteX32" fmla="*/ 190500 w 723900"/>
                <a:gd name="connsiteY32" fmla="*/ 1054100 h 1221007"/>
                <a:gd name="connsiteX33" fmla="*/ 196850 w 723900"/>
                <a:gd name="connsiteY33" fmla="*/ 1035050 h 1221007"/>
                <a:gd name="connsiteX34" fmla="*/ 203200 w 723900"/>
                <a:gd name="connsiteY34" fmla="*/ 1016000 h 1221007"/>
                <a:gd name="connsiteX35" fmla="*/ 247650 w 723900"/>
                <a:gd name="connsiteY35" fmla="*/ 958850 h 1221007"/>
                <a:gd name="connsiteX36" fmla="*/ 285750 w 723900"/>
                <a:gd name="connsiteY36" fmla="*/ 901700 h 1221007"/>
                <a:gd name="connsiteX37" fmla="*/ 311150 w 723900"/>
                <a:gd name="connsiteY37" fmla="*/ 857250 h 1221007"/>
                <a:gd name="connsiteX38" fmla="*/ 336550 w 723900"/>
                <a:gd name="connsiteY38" fmla="*/ 831850 h 1221007"/>
                <a:gd name="connsiteX39" fmla="*/ 389466 w 723900"/>
                <a:gd name="connsiteY39" fmla="*/ 791634 h 1221007"/>
                <a:gd name="connsiteX40" fmla="*/ 421217 w 723900"/>
                <a:gd name="connsiteY40" fmla="*/ 747183 h 1221007"/>
                <a:gd name="connsiteX41" fmla="*/ 467784 w 723900"/>
                <a:gd name="connsiteY41" fmla="*/ 706966 h 1221007"/>
                <a:gd name="connsiteX42" fmla="*/ 493183 w 723900"/>
                <a:gd name="connsiteY42" fmla="*/ 679450 h 1221007"/>
                <a:gd name="connsiteX43" fmla="*/ 514350 w 723900"/>
                <a:gd name="connsiteY43" fmla="*/ 622300 h 1221007"/>
                <a:gd name="connsiteX44" fmla="*/ 543984 w 723900"/>
                <a:gd name="connsiteY44" fmla="*/ 520700 h 1221007"/>
                <a:gd name="connsiteX45" fmla="*/ 573616 w 723900"/>
                <a:gd name="connsiteY45" fmla="*/ 442383 h 1221007"/>
                <a:gd name="connsiteX46" fmla="*/ 590550 w 723900"/>
                <a:gd name="connsiteY46" fmla="*/ 351366 h 1221007"/>
                <a:gd name="connsiteX47" fmla="*/ 584200 w 723900"/>
                <a:gd name="connsiteY47" fmla="*/ 292100 h 1221007"/>
                <a:gd name="connsiteX48" fmla="*/ 615950 w 723900"/>
                <a:gd name="connsiteY48" fmla="*/ 247650 h 1221007"/>
                <a:gd name="connsiteX49" fmla="*/ 654050 w 723900"/>
                <a:gd name="connsiteY49" fmla="*/ 196850 h 1221007"/>
                <a:gd name="connsiteX50" fmla="*/ 687917 w 723900"/>
                <a:gd name="connsiteY50" fmla="*/ 103716 h 1221007"/>
                <a:gd name="connsiteX51" fmla="*/ 723900 w 723900"/>
                <a:gd name="connsiteY51" fmla="*/ 12700 h 1221007"/>
                <a:gd name="connsiteX52" fmla="*/ 704850 w 723900"/>
                <a:gd name="connsiteY52"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84150 w 723900"/>
                <a:gd name="connsiteY18" fmla="*/ 984250 h 1221007"/>
                <a:gd name="connsiteX19" fmla="*/ 158750 w 723900"/>
                <a:gd name="connsiteY19" fmla="*/ 1022350 h 1221007"/>
                <a:gd name="connsiteX20" fmla="*/ 127000 w 723900"/>
                <a:gd name="connsiteY20" fmla="*/ 1047750 h 1221007"/>
                <a:gd name="connsiteX21" fmla="*/ 120650 w 723900"/>
                <a:gd name="connsiteY21" fmla="*/ 1066800 h 1221007"/>
                <a:gd name="connsiteX22" fmla="*/ 101600 w 723900"/>
                <a:gd name="connsiteY22" fmla="*/ 1079500 h 1221007"/>
                <a:gd name="connsiteX23" fmla="*/ 63500 w 723900"/>
                <a:gd name="connsiteY23" fmla="*/ 1111250 h 1221007"/>
                <a:gd name="connsiteX24" fmla="*/ 50800 w 723900"/>
                <a:gd name="connsiteY24" fmla="*/ 1130300 h 1221007"/>
                <a:gd name="connsiteX25" fmla="*/ 31750 w 723900"/>
                <a:gd name="connsiteY25" fmla="*/ 1136650 h 1221007"/>
                <a:gd name="connsiteX26" fmla="*/ 6350 w 723900"/>
                <a:gd name="connsiteY26" fmla="*/ 1162050 h 1221007"/>
                <a:gd name="connsiteX27" fmla="*/ 0 w 723900"/>
                <a:gd name="connsiteY27" fmla="*/ 1181100 h 1221007"/>
                <a:gd name="connsiteX28" fmla="*/ 120650 w 723900"/>
                <a:gd name="connsiteY28" fmla="*/ 1200150 h 1221007"/>
                <a:gd name="connsiteX29" fmla="*/ 139700 w 723900"/>
                <a:gd name="connsiteY29" fmla="*/ 1193800 h 1221007"/>
                <a:gd name="connsiteX30" fmla="*/ 158750 w 723900"/>
                <a:gd name="connsiteY30" fmla="*/ 1155700 h 1221007"/>
                <a:gd name="connsiteX31" fmla="*/ 171450 w 723900"/>
                <a:gd name="connsiteY31" fmla="*/ 1136650 h 1221007"/>
                <a:gd name="connsiteX32" fmla="*/ 190500 w 723900"/>
                <a:gd name="connsiteY32" fmla="*/ 1054100 h 1221007"/>
                <a:gd name="connsiteX33" fmla="*/ 196850 w 723900"/>
                <a:gd name="connsiteY33" fmla="*/ 1035050 h 1221007"/>
                <a:gd name="connsiteX34" fmla="*/ 203200 w 723900"/>
                <a:gd name="connsiteY34" fmla="*/ 1016000 h 1221007"/>
                <a:gd name="connsiteX35" fmla="*/ 268817 w 723900"/>
                <a:gd name="connsiteY35" fmla="*/ 967317 h 1221007"/>
                <a:gd name="connsiteX36" fmla="*/ 285750 w 723900"/>
                <a:gd name="connsiteY36" fmla="*/ 901700 h 1221007"/>
                <a:gd name="connsiteX37" fmla="*/ 311150 w 723900"/>
                <a:gd name="connsiteY37" fmla="*/ 857250 h 1221007"/>
                <a:gd name="connsiteX38" fmla="*/ 336550 w 723900"/>
                <a:gd name="connsiteY38" fmla="*/ 831850 h 1221007"/>
                <a:gd name="connsiteX39" fmla="*/ 389466 w 723900"/>
                <a:gd name="connsiteY39" fmla="*/ 791634 h 1221007"/>
                <a:gd name="connsiteX40" fmla="*/ 421217 w 723900"/>
                <a:gd name="connsiteY40" fmla="*/ 747183 h 1221007"/>
                <a:gd name="connsiteX41" fmla="*/ 467784 w 723900"/>
                <a:gd name="connsiteY41" fmla="*/ 706966 h 1221007"/>
                <a:gd name="connsiteX42" fmla="*/ 493183 w 723900"/>
                <a:gd name="connsiteY42" fmla="*/ 679450 h 1221007"/>
                <a:gd name="connsiteX43" fmla="*/ 514350 w 723900"/>
                <a:gd name="connsiteY43" fmla="*/ 622300 h 1221007"/>
                <a:gd name="connsiteX44" fmla="*/ 543984 w 723900"/>
                <a:gd name="connsiteY44" fmla="*/ 520700 h 1221007"/>
                <a:gd name="connsiteX45" fmla="*/ 573616 w 723900"/>
                <a:gd name="connsiteY45" fmla="*/ 442383 h 1221007"/>
                <a:gd name="connsiteX46" fmla="*/ 590550 w 723900"/>
                <a:gd name="connsiteY46" fmla="*/ 351366 h 1221007"/>
                <a:gd name="connsiteX47" fmla="*/ 584200 w 723900"/>
                <a:gd name="connsiteY47" fmla="*/ 292100 h 1221007"/>
                <a:gd name="connsiteX48" fmla="*/ 615950 w 723900"/>
                <a:gd name="connsiteY48" fmla="*/ 247650 h 1221007"/>
                <a:gd name="connsiteX49" fmla="*/ 654050 w 723900"/>
                <a:gd name="connsiteY49" fmla="*/ 196850 h 1221007"/>
                <a:gd name="connsiteX50" fmla="*/ 687917 w 723900"/>
                <a:gd name="connsiteY50" fmla="*/ 103716 h 1221007"/>
                <a:gd name="connsiteX51" fmla="*/ 723900 w 723900"/>
                <a:gd name="connsiteY51" fmla="*/ 12700 h 1221007"/>
                <a:gd name="connsiteX52" fmla="*/ 704850 w 723900"/>
                <a:gd name="connsiteY52"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58750 w 723900"/>
                <a:gd name="connsiteY18" fmla="*/ 1022350 h 1221007"/>
                <a:gd name="connsiteX19" fmla="*/ 127000 w 723900"/>
                <a:gd name="connsiteY19" fmla="*/ 1047750 h 1221007"/>
                <a:gd name="connsiteX20" fmla="*/ 120650 w 723900"/>
                <a:gd name="connsiteY20" fmla="*/ 1066800 h 1221007"/>
                <a:gd name="connsiteX21" fmla="*/ 101600 w 723900"/>
                <a:gd name="connsiteY21" fmla="*/ 1079500 h 1221007"/>
                <a:gd name="connsiteX22" fmla="*/ 63500 w 723900"/>
                <a:gd name="connsiteY22" fmla="*/ 1111250 h 1221007"/>
                <a:gd name="connsiteX23" fmla="*/ 50800 w 723900"/>
                <a:gd name="connsiteY23" fmla="*/ 1130300 h 1221007"/>
                <a:gd name="connsiteX24" fmla="*/ 31750 w 723900"/>
                <a:gd name="connsiteY24" fmla="*/ 1136650 h 1221007"/>
                <a:gd name="connsiteX25" fmla="*/ 6350 w 723900"/>
                <a:gd name="connsiteY25" fmla="*/ 1162050 h 1221007"/>
                <a:gd name="connsiteX26" fmla="*/ 0 w 723900"/>
                <a:gd name="connsiteY26" fmla="*/ 1181100 h 1221007"/>
                <a:gd name="connsiteX27" fmla="*/ 120650 w 723900"/>
                <a:gd name="connsiteY27" fmla="*/ 1200150 h 1221007"/>
                <a:gd name="connsiteX28" fmla="*/ 139700 w 723900"/>
                <a:gd name="connsiteY28" fmla="*/ 1193800 h 1221007"/>
                <a:gd name="connsiteX29" fmla="*/ 158750 w 723900"/>
                <a:gd name="connsiteY29" fmla="*/ 1155700 h 1221007"/>
                <a:gd name="connsiteX30" fmla="*/ 171450 w 723900"/>
                <a:gd name="connsiteY30" fmla="*/ 1136650 h 1221007"/>
                <a:gd name="connsiteX31" fmla="*/ 190500 w 723900"/>
                <a:gd name="connsiteY31" fmla="*/ 1054100 h 1221007"/>
                <a:gd name="connsiteX32" fmla="*/ 196850 w 723900"/>
                <a:gd name="connsiteY32" fmla="*/ 1035050 h 1221007"/>
                <a:gd name="connsiteX33" fmla="*/ 203200 w 723900"/>
                <a:gd name="connsiteY33" fmla="*/ 1016000 h 1221007"/>
                <a:gd name="connsiteX34" fmla="*/ 268817 w 723900"/>
                <a:gd name="connsiteY34" fmla="*/ 967317 h 1221007"/>
                <a:gd name="connsiteX35" fmla="*/ 285750 w 723900"/>
                <a:gd name="connsiteY35" fmla="*/ 901700 h 1221007"/>
                <a:gd name="connsiteX36" fmla="*/ 311150 w 723900"/>
                <a:gd name="connsiteY36" fmla="*/ 857250 h 1221007"/>
                <a:gd name="connsiteX37" fmla="*/ 336550 w 723900"/>
                <a:gd name="connsiteY37" fmla="*/ 831850 h 1221007"/>
                <a:gd name="connsiteX38" fmla="*/ 389466 w 723900"/>
                <a:gd name="connsiteY38" fmla="*/ 791634 h 1221007"/>
                <a:gd name="connsiteX39" fmla="*/ 421217 w 723900"/>
                <a:gd name="connsiteY39" fmla="*/ 747183 h 1221007"/>
                <a:gd name="connsiteX40" fmla="*/ 467784 w 723900"/>
                <a:gd name="connsiteY40" fmla="*/ 706966 h 1221007"/>
                <a:gd name="connsiteX41" fmla="*/ 493183 w 723900"/>
                <a:gd name="connsiteY41" fmla="*/ 679450 h 1221007"/>
                <a:gd name="connsiteX42" fmla="*/ 514350 w 723900"/>
                <a:gd name="connsiteY42" fmla="*/ 622300 h 1221007"/>
                <a:gd name="connsiteX43" fmla="*/ 543984 w 723900"/>
                <a:gd name="connsiteY43" fmla="*/ 520700 h 1221007"/>
                <a:gd name="connsiteX44" fmla="*/ 573616 w 723900"/>
                <a:gd name="connsiteY44" fmla="*/ 442383 h 1221007"/>
                <a:gd name="connsiteX45" fmla="*/ 590550 w 723900"/>
                <a:gd name="connsiteY45" fmla="*/ 351366 h 1221007"/>
                <a:gd name="connsiteX46" fmla="*/ 584200 w 723900"/>
                <a:gd name="connsiteY46" fmla="*/ 292100 h 1221007"/>
                <a:gd name="connsiteX47" fmla="*/ 615950 w 723900"/>
                <a:gd name="connsiteY47" fmla="*/ 247650 h 1221007"/>
                <a:gd name="connsiteX48" fmla="*/ 654050 w 723900"/>
                <a:gd name="connsiteY48" fmla="*/ 196850 h 1221007"/>
                <a:gd name="connsiteX49" fmla="*/ 687917 w 723900"/>
                <a:gd name="connsiteY49" fmla="*/ 103716 h 1221007"/>
                <a:gd name="connsiteX50" fmla="*/ 723900 w 723900"/>
                <a:gd name="connsiteY50" fmla="*/ 12700 h 1221007"/>
                <a:gd name="connsiteX51" fmla="*/ 704850 w 723900"/>
                <a:gd name="connsiteY51"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58750 w 723900"/>
                <a:gd name="connsiteY18" fmla="*/ 1022350 h 1221007"/>
                <a:gd name="connsiteX19" fmla="*/ 127000 w 723900"/>
                <a:gd name="connsiteY19" fmla="*/ 1047750 h 1221007"/>
                <a:gd name="connsiteX20" fmla="*/ 120650 w 723900"/>
                <a:gd name="connsiteY20" fmla="*/ 1066800 h 1221007"/>
                <a:gd name="connsiteX21" fmla="*/ 101600 w 723900"/>
                <a:gd name="connsiteY21" fmla="*/ 1079500 h 1221007"/>
                <a:gd name="connsiteX22" fmla="*/ 63500 w 723900"/>
                <a:gd name="connsiteY22" fmla="*/ 1111250 h 1221007"/>
                <a:gd name="connsiteX23" fmla="*/ 50800 w 723900"/>
                <a:gd name="connsiteY23" fmla="*/ 1130300 h 1221007"/>
                <a:gd name="connsiteX24" fmla="*/ 31750 w 723900"/>
                <a:gd name="connsiteY24" fmla="*/ 1136650 h 1221007"/>
                <a:gd name="connsiteX25" fmla="*/ 6350 w 723900"/>
                <a:gd name="connsiteY25" fmla="*/ 1162050 h 1221007"/>
                <a:gd name="connsiteX26" fmla="*/ 0 w 723900"/>
                <a:gd name="connsiteY26" fmla="*/ 1181100 h 1221007"/>
                <a:gd name="connsiteX27" fmla="*/ 120650 w 723900"/>
                <a:gd name="connsiteY27" fmla="*/ 1200150 h 1221007"/>
                <a:gd name="connsiteX28" fmla="*/ 139700 w 723900"/>
                <a:gd name="connsiteY28" fmla="*/ 1193800 h 1221007"/>
                <a:gd name="connsiteX29" fmla="*/ 158750 w 723900"/>
                <a:gd name="connsiteY29" fmla="*/ 1155700 h 1221007"/>
                <a:gd name="connsiteX30" fmla="*/ 171450 w 723900"/>
                <a:gd name="connsiteY30" fmla="*/ 1136650 h 1221007"/>
                <a:gd name="connsiteX31" fmla="*/ 190500 w 723900"/>
                <a:gd name="connsiteY31" fmla="*/ 1054100 h 1221007"/>
                <a:gd name="connsiteX32" fmla="*/ 203200 w 723900"/>
                <a:gd name="connsiteY32" fmla="*/ 1016000 h 1221007"/>
                <a:gd name="connsiteX33" fmla="*/ 268817 w 723900"/>
                <a:gd name="connsiteY33" fmla="*/ 967317 h 1221007"/>
                <a:gd name="connsiteX34" fmla="*/ 285750 w 723900"/>
                <a:gd name="connsiteY34" fmla="*/ 901700 h 1221007"/>
                <a:gd name="connsiteX35" fmla="*/ 311150 w 723900"/>
                <a:gd name="connsiteY35" fmla="*/ 857250 h 1221007"/>
                <a:gd name="connsiteX36" fmla="*/ 336550 w 723900"/>
                <a:gd name="connsiteY36" fmla="*/ 831850 h 1221007"/>
                <a:gd name="connsiteX37" fmla="*/ 389466 w 723900"/>
                <a:gd name="connsiteY37" fmla="*/ 791634 h 1221007"/>
                <a:gd name="connsiteX38" fmla="*/ 421217 w 723900"/>
                <a:gd name="connsiteY38" fmla="*/ 747183 h 1221007"/>
                <a:gd name="connsiteX39" fmla="*/ 467784 w 723900"/>
                <a:gd name="connsiteY39" fmla="*/ 706966 h 1221007"/>
                <a:gd name="connsiteX40" fmla="*/ 493183 w 723900"/>
                <a:gd name="connsiteY40" fmla="*/ 679450 h 1221007"/>
                <a:gd name="connsiteX41" fmla="*/ 514350 w 723900"/>
                <a:gd name="connsiteY41" fmla="*/ 622300 h 1221007"/>
                <a:gd name="connsiteX42" fmla="*/ 543984 w 723900"/>
                <a:gd name="connsiteY42" fmla="*/ 520700 h 1221007"/>
                <a:gd name="connsiteX43" fmla="*/ 573616 w 723900"/>
                <a:gd name="connsiteY43" fmla="*/ 442383 h 1221007"/>
                <a:gd name="connsiteX44" fmla="*/ 590550 w 723900"/>
                <a:gd name="connsiteY44" fmla="*/ 351366 h 1221007"/>
                <a:gd name="connsiteX45" fmla="*/ 584200 w 723900"/>
                <a:gd name="connsiteY45" fmla="*/ 292100 h 1221007"/>
                <a:gd name="connsiteX46" fmla="*/ 615950 w 723900"/>
                <a:gd name="connsiteY46" fmla="*/ 247650 h 1221007"/>
                <a:gd name="connsiteX47" fmla="*/ 654050 w 723900"/>
                <a:gd name="connsiteY47" fmla="*/ 196850 h 1221007"/>
                <a:gd name="connsiteX48" fmla="*/ 687917 w 723900"/>
                <a:gd name="connsiteY48" fmla="*/ 103716 h 1221007"/>
                <a:gd name="connsiteX49" fmla="*/ 723900 w 723900"/>
                <a:gd name="connsiteY49" fmla="*/ 12700 h 1221007"/>
                <a:gd name="connsiteX50" fmla="*/ 704850 w 723900"/>
                <a:gd name="connsiteY50"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58750 w 723900"/>
                <a:gd name="connsiteY18" fmla="*/ 1022350 h 1221007"/>
                <a:gd name="connsiteX19" fmla="*/ 127000 w 723900"/>
                <a:gd name="connsiteY19" fmla="*/ 1047750 h 1221007"/>
                <a:gd name="connsiteX20" fmla="*/ 120650 w 723900"/>
                <a:gd name="connsiteY20" fmla="*/ 1066800 h 1221007"/>
                <a:gd name="connsiteX21" fmla="*/ 101600 w 723900"/>
                <a:gd name="connsiteY21" fmla="*/ 1079500 h 1221007"/>
                <a:gd name="connsiteX22" fmla="*/ 63500 w 723900"/>
                <a:gd name="connsiteY22" fmla="*/ 1111250 h 1221007"/>
                <a:gd name="connsiteX23" fmla="*/ 50800 w 723900"/>
                <a:gd name="connsiteY23" fmla="*/ 1130300 h 1221007"/>
                <a:gd name="connsiteX24" fmla="*/ 31750 w 723900"/>
                <a:gd name="connsiteY24" fmla="*/ 1136650 h 1221007"/>
                <a:gd name="connsiteX25" fmla="*/ 6350 w 723900"/>
                <a:gd name="connsiteY25" fmla="*/ 1162050 h 1221007"/>
                <a:gd name="connsiteX26" fmla="*/ 0 w 723900"/>
                <a:gd name="connsiteY26" fmla="*/ 1181100 h 1221007"/>
                <a:gd name="connsiteX27" fmla="*/ 120650 w 723900"/>
                <a:gd name="connsiteY27" fmla="*/ 1200150 h 1221007"/>
                <a:gd name="connsiteX28" fmla="*/ 139700 w 723900"/>
                <a:gd name="connsiteY28" fmla="*/ 1193800 h 1221007"/>
                <a:gd name="connsiteX29" fmla="*/ 158750 w 723900"/>
                <a:gd name="connsiteY29" fmla="*/ 1155700 h 1221007"/>
                <a:gd name="connsiteX30" fmla="*/ 171450 w 723900"/>
                <a:gd name="connsiteY30" fmla="*/ 1136650 h 1221007"/>
                <a:gd name="connsiteX31" fmla="*/ 203200 w 723900"/>
                <a:gd name="connsiteY31" fmla="*/ 1016000 h 1221007"/>
                <a:gd name="connsiteX32" fmla="*/ 268817 w 723900"/>
                <a:gd name="connsiteY32" fmla="*/ 967317 h 1221007"/>
                <a:gd name="connsiteX33" fmla="*/ 285750 w 723900"/>
                <a:gd name="connsiteY33" fmla="*/ 901700 h 1221007"/>
                <a:gd name="connsiteX34" fmla="*/ 311150 w 723900"/>
                <a:gd name="connsiteY34" fmla="*/ 857250 h 1221007"/>
                <a:gd name="connsiteX35" fmla="*/ 336550 w 723900"/>
                <a:gd name="connsiteY35" fmla="*/ 831850 h 1221007"/>
                <a:gd name="connsiteX36" fmla="*/ 389466 w 723900"/>
                <a:gd name="connsiteY36" fmla="*/ 791634 h 1221007"/>
                <a:gd name="connsiteX37" fmla="*/ 421217 w 723900"/>
                <a:gd name="connsiteY37" fmla="*/ 747183 h 1221007"/>
                <a:gd name="connsiteX38" fmla="*/ 467784 w 723900"/>
                <a:gd name="connsiteY38" fmla="*/ 706966 h 1221007"/>
                <a:gd name="connsiteX39" fmla="*/ 493183 w 723900"/>
                <a:gd name="connsiteY39" fmla="*/ 679450 h 1221007"/>
                <a:gd name="connsiteX40" fmla="*/ 514350 w 723900"/>
                <a:gd name="connsiteY40" fmla="*/ 622300 h 1221007"/>
                <a:gd name="connsiteX41" fmla="*/ 543984 w 723900"/>
                <a:gd name="connsiteY41" fmla="*/ 520700 h 1221007"/>
                <a:gd name="connsiteX42" fmla="*/ 573616 w 723900"/>
                <a:gd name="connsiteY42" fmla="*/ 442383 h 1221007"/>
                <a:gd name="connsiteX43" fmla="*/ 590550 w 723900"/>
                <a:gd name="connsiteY43" fmla="*/ 351366 h 1221007"/>
                <a:gd name="connsiteX44" fmla="*/ 584200 w 723900"/>
                <a:gd name="connsiteY44" fmla="*/ 292100 h 1221007"/>
                <a:gd name="connsiteX45" fmla="*/ 615950 w 723900"/>
                <a:gd name="connsiteY45" fmla="*/ 247650 h 1221007"/>
                <a:gd name="connsiteX46" fmla="*/ 654050 w 723900"/>
                <a:gd name="connsiteY46" fmla="*/ 196850 h 1221007"/>
                <a:gd name="connsiteX47" fmla="*/ 687917 w 723900"/>
                <a:gd name="connsiteY47" fmla="*/ 103716 h 1221007"/>
                <a:gd name="connsiteX48" fmla="*/ 723900 w 723900"/>
                <a:gd name="connsiteY48" fmla="*/ 12700 h 1221007"/>
                <a:gd name="connsiteX49" fmla="*/ 704850 w 723900"/>
                <a:gd name="connsiteY49"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58750 w 723900"/>
                <a:gd name="connsiteY18" fmla="*/ 1022350 h 1221007"/>
                <a:gd name="connsiteX19" fmla="*/ 127000 w 723900"/>
                <a:gd name="connsiteY19" fmla="*/ 1047750 h 1221007"/>
                <a:gd name="connsiteX20" fmla="*/ 120650 w 723900"/>
                <a:gd name="connsiteY20" fmla="*/ 1066800 h 1221007"/>
                <a:gd name="connsiteX21" fmla="*/ 101600 w 723900"/>
                <a:gd name="connsiteY21" fmla="*/ 1079500 h 1221007"/>
                <a:gd name="connsiteX22" fmla="*/ 63500 w 723900"/>
                <a:gd name="connsiteY22" fmla="*/ 1111250 h 1221007"/>
                <a:gd name="connsiteX23" fmla="*/ 50800 w 723900"/>
                <a:gd name="connsiteY23" fmla="*/ 1130300 h 1221007"/>
                <a:gd name="connsiteX24" fmla="*/ 31750 w 723900"/>
                <a:gd name="connsiteY24" fmla="*/ 1136650 h 1221007"/>
                <a:gd name="connsiteX25" fmla="*/ 6350 w 723900"/>
                <a:gd name="connsiteY25" fmla="*/ 1162050 h 1221007"/>
                <a:gd name="connsiteX26" fmla="*/ 0 w 723900"/>
                <a:gd name="connsiteY26" fmla="*/ 1181100 h 1221007"/>
                <a:gd name="connsiteX27" fmla="*/ 120650 w 723900"/>
                <a:gd name="connsiteY27" fmla="*/ 1200150 h 1221007"/>
                <a:gd name="connsiteX28" fmla="*/ 139700 w 723900"/>
                <a:gd name="connsiteY28" fmla="*/ 1193800 h 1221007"/>
                <a:gd name="connsiteX29" fmla="*/ 158750 w 723900"/>
                <a:gd name="connsiteY29" fmla="*/ 1155700 h 1221007"/>
                <a:gd name="connsiteX30" fmla="*/ 171450 w 723900"/>
                <a:gd name="connsiteY30" fmla="*/ 1136650 h 1221007"/>
                <a:gd name="connsiteX31" fmla="*/ 232833 w 723900"/>
                <a:gd name="connsiteY31" fmla="*/ 1058333 h 1221007"/>
                <a:gd name="connsiteX32" fmla="*/ 268817 w 723900"/>
                <a:gd name="connsiteY32" fmla="*/ 967317 h 1221007"/>
                <a:gd name="connsiteX33" fmla="*/ 285750 w 723900"/>
                <a:gd name="connsiteY33" fmla="*/ 901700 h 1221007"/>
                <a:gd name="connsiteX34" fmla="*/ 311150 w 723900"/>
                <a:gd name="connsiteY34" fmla="*/ 857250 h 1221007"/>
                <a:gd name="connsiteX35" fmla="*/ 336550 w 723900"/>
                <a:gd name="connsiteY35" fmla="*/ 831850 h 1221007"/>
                <a:gd name="connsiteX36" fmla="*/ 389466 w 723900"/>
                <a:gd name="connsiteY36" fmla="*/ 791634 h 1221007"/>
                <a:gd name="connsiteX37" fmla="*/ 421217 w 723900"/>
                <a:gd name="connsiteY37" fmla="*/ 747183 h 1221007"/>
                <a:gd name="connsiteX38" fmla="*/ 467784 w 723900"/>
                <a:gd name="connsiteY38" fmla="*/ 706966 h 1221007"/>
                <a:gd name="connsiteX39" fmla="*/ 493183 w 723900"/>
                <a:gd name="connsiteY39" fmla="*/ 679450 h 1221007"/>
                <a:gd name="connsiteX40" fmla="*/ 514350 w 723900"/>
                <a:gd name="connsiteY40" fmla="*/ 622300 h 1221007"/>
                <a:gd name="connsiteX41" fmla="*/ 543984 w 723900"/>
                <a:gd name="connsiteY41" fmla="*/ 520700 h 1221007"/>
                <a:gd name="connsiteX42" fmla="*/ 573616 w 723900"/>
                <a:gd name="connsiteY42" fmla="*/ 442383 h 1221007"/>
                <a:gd name="connsiteX43" fmla="*/ 590550 w 723900"/>
                <a:gd name="connsiteY43" fmla="*/ 351366 h 1221007"/>
                <a:gd name="connsiteX44" fmla="*/ 584200 w 723900"/>
                <a:gd name="connsiteY44" fmla="*/ 292100 h 1221007"/>
                <a:gd name="connsiteX45" fmla="*/ 615950 w 723900"/>
                <a:gd name="connsiteY45" fmla="*/ 247650 h 1221007"/>
                <a:gd name="connsiteX46" fmla="*/ 654050 w 723900"/>
                <a:gd name="connsiteY46" fmla="*/ 196850 h 1221007"/>
                <a:gd name="connsiteX47" fmla="*/ 687917 w 723900"/>
                <a:gd name="connsiteY47" fmla="*/ 103716 h 1221007"/>
                <a:gd name="connsiteX48" fmla="*/ 723900 w 723900"/>
                <a:gd name="connsiteY48" fmla="*/ 12700 h 1221007"/>
                <a:gd name="connsiteX49" fmla="*/ 704850 w 723900"/>
                <a:gd name="connsiteY49"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58750 w 723900"/>
                <a:gd name="connsiteY18" fmla="*/ 1022350 h 1221007"/>
                <a:gd name="connsiteX19" fmla="*/ 127000 w 723900"/>
                <a:gd name="connsiteY19" fmla="*/ 1047750 h 1221007"/>
                <a:gd name="connsiteX20" fmla="*/ 101600 w 723900"/>
                <a:gd name="connsiteY20" fmla="*/ 1079500 h 1221007"/>
                <a:gd name="connsiteX21" fmla="*/ 63500 w 723900"/>
                <a:gd name="connsiteY21" fmla="*/ 1111250 h 1221007"/>
                <a:gd name="connsiteX22" fmla="*/ 50800 w 723900"/>
                <a:gd name="connsiteY22" fmla="*/ 1130300 h 1221007"/>
                <a:gd name="connsiteX23" fmla="*/ 31750 w 723900"/>
                <a:gd name="connsiteY23" fmla="*/ 1136650 h 1221007"/>
                <a:gd name="connsiteX24" fmla="*/ 6350 w 723900"/>
                <a:gd name="connsiteY24" fmla="*/ 1162050 h 1221007"/>
                <a:gd name="connsiteX25" fmla="*/ 0 w 723900"/>
                <a:gd name="connsiteY25" fmla="*/ 1181100 h 1221007"/>
                <a:gd name="connsiteX26" fmla="*/ 120650 w 723900"/>
                <a:gd name="connsiteY26" fmla="*/ 1200150 h 1221007"/>
                <a:gd name="connsiteX27" fmla="*/ 139700 w 723900"/>
                <a:gd name="connsiteY27" fmla="*/ 1193800 h 1221007"/>
                <a:gd name="connsiteX28" fmla="*/ 158750 w 723900"/>
                <a:gd name="connsiteY28" fmla="*/ 1155700 h 1221007"/>
                <a:gd name="connsiteX29" fmla="*/ 171450 w 723900"/>
                <a:gd name="connsiteY29" fmla="*/ 1136650 h 1221007"/>
                <a:gd name="connsiteX30" fmla="*/ 232833 w 723900"/>
                <a:gd name="connsiteY30" fmla="*/ 1058333 h 1221007"/>
                <a:gd name="connsiteX31" fmla="*/ 268817 w 723900"/>
                <a:gd name="connsiteY31" fmla="*/ 967317 h 1221007"/>
                <a:gd name="connsiteX32" fmla="*/ 285750 w 723900"/>
                <a:gd name="connsiteY32" fmla="*/ 901700 h 1221007"/>
                <a:gd name="connsiteX33" fmla="*/ 311150 w 723900"/>
                <a:gd name="connsiteY33" fmla="*/ 857250 h 1221007"/>
                <a:gd name="connsiteX34" fmla="*/ 336550 w 723900"/>
                <a:gd name="connsiteY34" fmla="*/ 831850 h 1221007"/>
                <a:gd name="connsiteX35" fmla="*/ 389466 w 723900"/>
                <a:gd name="connsiteY35" fmla="*/ 791634 h 1221007"/>
                <a:gd name="connsiteX36" fmla="*/ 421217 w 723900"/>
                <a:gd name="connsiteY36" fmla="*/ 747183 h 1221007"/>
                <a:gd name="connsiteX37" fmla="*/ 467784 w 723900"/>
                <a:gd name="connsiteY37" fmla="*/ 706966 h 1221007"/>
                <a:gd name="connsiteX38" fmla="*/ 493183 w 723900"/>
                <a:gd name="connsiteY38" fmla="*/ 679450 h 1221007"/>
                <a:gd name="connsiteX39" fmla="*/ 514350 w 723900"/>
                <a:gd name="connsiteY39" fmla="*/ 622300 h 1221007"/>
                <a:gd name="connsiteX40" fmla="*/ 543984 w 723900"/>
                <a:gd name="connsiteY40" fmla="*/ 520700 h 1221007"/>
                <a:gd name="connsiteX41" fmla="*/ 573616 w 723900"/>
                <a:gd name="connsiteY41" fmla="*/ 442383 h 1221007"/>
                <a:gd name="connsiteX42" fmla="*/ 590550 w 723900"/>
                <a:gd name="connsiteY42" fmla="*/ 351366 h 1221007"/>
                <a:gd name="connsiteX43" fmla="*/ 584200 w 723900"/>
                <a:gd name="connsiteY43" fmla="*/ 292100 h 1221007"/>
                <a:gd name="connsiteX44" fmla="*/ 615950 w 723900"/>
                <a:gd name="connsiteY44" fmla="*/ 247650 h 1221007"/>
                <a:gd name="connsiteX45" fmla="*/ 654050 w 723900"/>
                <a:gd name="connsiteY45" fmla="*/ 196850 h 1221007"/>
                <a:gd name="connsiteX46" fmla="*/ 687917 w 723900"/>
                <a:gd name="connsiteY46" fmla="*/ 103716 h 1221007"/>
                <a:gd name="connsiteX47" fmla="*/ 723900 w 723900"/>
                <a:gd name="connsiteY47" fmla="*/ 12700 h 1221007"/>
                <a:gd name="connsiteX48" fmla="*/ 704850 w 723900"/>
                <a:gd name="connsiteY48"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58750 w 723900"/>
                <a:gd name="connsiteY18" fmla="*/ 1022350 h 1221007"/>
                <a:gd name="connsiteX19" fmla="*/ 101600 w 723900"/>
                <a:gd name="connsiteY19" fmla="*/ 1079500 h 1221007"/>
                <a:gd name="connsiteX20" fmla="*/ 63500 w 723900"/>
                <a:gd name="connsiteY20" fmla="*/ 1111250 h 1221007"/>
                <a:gd name="connsiteX21" fmla="*/ 50800 w 723900"/>
                <a:gd name="connsiteY21" fmla="*/ 1130300 h 1221007"/>
                <a:gd name="connsiteX22" fmla="*/ 31750 w 723900"/>
                <a:gd name="connsiteY22" fmla="*/ 1136650 h 1221007"/>
                <a:gd name="connsiteX23" fmla="*/ 6350 w 723900"/>
                <a:gd name="connsiteY23" fmla="*/ 1162050 h 1221007"/>
                <a:gd name="connsiteX24" fmla="*/ 0 w 723900"/>
                <a:gd name="connsiteY24" fmla="*/ 1181100 h 1221007"/>
                <a:gd name="connsiteX25" fmla="*/ 120650 w 723900"/>
                <a:gd name="connsiteY25" fmla="*/ 1200150 h 1221007"/>
                <a:gd name="connsiteX26" fmla="*/ 139700 w 723900"/>
                <a:gd name="connsiteY26" fmla="*/ 1193800 h 1221007"/>
                <a:gd name="connsiteX27" fmla="*/ 158750 w 723900"/>
                <a:gd name="connsiteY27" fmla="*/ 1155700 h 1221007"/>
                <a:gd name="connsiteX28" fmla="*/ 171450 w 723900"/>
                <a:gd name="connsiteY28" fmla="*/ 1136650 h 1221007"/>
                <a:gd name="connsiteX29" fmla="*/ 232833 w 723900"/>
                <a:gd name="connsiteY29" fmla="*/ 1058333 h 1221007"/>
                <a:gd name="connsiteX30" fmla="*/ 268817 w 723900"/>
                <a:gd name="connsiteY30" fmla="*/ 967317 h 1221007"/>
                <a:gd name="connsiteX31" fmla="*/ 285750 w 723900"/>
                <a:gd name="connsiteY31" fmla="*/ 901700 h 1221007"/>
                <a:gd name="connsiteX32" fmla="*/ 311150 w 723900"/>
                <a:gd name="connsiteY32" fmla="*/ 857250 h 1221007"/>
                <a:gd name="connsiteX33" fmla="*/ 336550 w 723900"/>
                <a:gd name="connsiteY33" fmla="*/ 831850 h 1221007"/>
                <a:gd name="connsiteX34" fmla="*/ 389466 w 723900"/>
                <a:gd name="connsiteY34" fmla="*/ 791634 h 1221007"/>
                <a:gd name="connsiteX35" fmla="*/ 421217 w 723900"/>
                <a:gd name="connsiteY35" fmla="*/ 747183 h 1221007"/>
                <a:gd name="connsiteX36" fmla="*/ 467784 w 723900"/>
                <a:gd name="connsiteY36" fmla="*/ 706966 h 1221007"/>
                <a:gd name="connsiteX37" fmla="*/ 493183 w 723900"/>
                <a:gd name="connsiteY37" fmla="*/ 679450 h 1221007"/>
                <a:gd name="connsiteX38" fmla="*/ 514350 w 723900"/>
                <a:gd name="connsiteY38" fmla="*/ 622300 h 1221007"/>
                <a:gd name="connsiteX39" fmla="*/ 543984 w 723900"/>
                <a:gd name="connsiteY39" fmla="*/ 520700 h 1221007"/>
                <a:gd name="connsiteX40" fmla="*/ 573616 w 723900"/>
                <a:gd name="connsiteY40" fmla="*/ 442383 h 1221007"/>
                <a:gd name="connsiteX41" fmla="*/ 590550 w 723900"/>
                <a:gd name="connsiteY41" fmla="*/ 351366 h 1221007"/>
                <a:gd name="connsiteX42" fmla="*/ 584200 w 723900"/>
                <a:gd name="connsiteY42" fmla="*/ 292100 h 1221007"/>
                <a:gd name="connsiteX43" fmla="*/ 615950 w 723900"/>
                <a:gd name="connsiteY43" fmla="*/ 247650 h 1221007"/>
                <a:gd name="connsiteX44" fmla="*/ 654050 w 723900"/>
                <a:gd name="connsiteY44" fmla="*/ 196850 h 1221007"/>
                <a:gd name="connsiteX45" fmla="*/ 687917 w 723900"/>
                <a:gd name="connsiteY45" fmla="*/ 103716 h 1221007"/>
                <a:gd name="connsiteX46" fmla="*/ 723900 w 723900"/>
                <a:gd name="connsiteY46" fmla="*/ 12700 h 1221007"/>
                <a:gd name="connsiteX47" fmla="*/ 704850 w 723900"/>
                <a:gd name="connsiteY47"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58750 w 723900"/>
                <a:gd name="connsiteY18" fmla="*/ 1022350 h 1221007"/>
                <a:gd name="connsiteX19" fmla="*/ 131233 w 723900"/>
                <a:gd name="connsiteY19" fmla="*/ 1079500 h 1221007"/>
                <a:gd name="connsiteX20" fmla="*/ 63500 w 723900"/>
                <a:gd name="connsiteY20" fmla="*/ 1111250 h 1221007"/>
                <a:gd name="connsiteX21" fmla="*/ 50800 w 723900"/>
                <a:gd name="connsiteY21" fmla="*/ 1130300 h 1221007"/>
                <a:gd name="connsiteX22" fmla="*/ 31750 w 723900"/>
                <a:gd name="connsiteY22" fmla="*/ 1136650 h 1221007"/>
                <a:gd name="connsiteX23" fmla="*/ 6350 w 723900"/>
                <a:gd name="connsiteY23" fmla="*/ 1162050 h 1221007"/>
                <a:gd name="connsiteX24" fmla="*/ 0 w 723900"/>
                <a:gd name="connsiteY24" fmla="*/ 1181100 h 1221007"/>
                <a:gd name="connsiteX25" fmla="*/ 120650 w 723900"/>
                <a:gd name="connsiteY25" fmla="*/ 1200150 h 1221007"/>
                <a:gd name="connsiteX26" fmla="*/ 139700 w 723900"/>
                <a:gd name="connsiteY26" fmla="*/ 1193800 h 1221007"/>
                <a:gd name="connsiteX27" fmla="*/ 158750 w 723900"/>
                <a:gd name="connsiteY27" fmla="*/ 1155700 h 1221007"/>
                <a:gd name="connsiteX28" fmla="*/ 171450 w 723900"/>
                <a:gd name="connsiteY28" fmla="*/ 1136650 h 1221007"/>
                <a:gd name="connsiteX29" fmla="*/ 232833 w 723900"/>
                <a:gd name="connsiteY29" fmla="*/ 1058333 h 1221007"/>
                <a:gd name="connsiteX30" fmla="*/ 268817 w 723900"/>
                <a:gd name="connsiteY30" fmla="*/ 967317 h 1221007"/>
                <a:gd name="connsiteX31" fmla="*/ 285750 w 723900"/>
                <a:gd name="connsiteY31" fmla="*/ 901700 h 1221007"/>
                <a:gd name="connsiteX32" fmla="*/ 311150 w 723900"/>
                <a:gd name="connsiteY32" fmla="*/ 857250 h 1221007"/>
                <a:gd name="connsiteX33" fmla="*/ 336550 w 723900"/>
                <a:gd name="connsiteY33" fmla="*/ 831850 h 1221007"/>
                <a:gd name="connsiteX34" fmla="*/ 389466 w 723900"/>
                <a:gd name="connsiteY34" fmla="*/ 791634 h 1221007"/>
                <a:gd name="connsiteX35" fmla="*/ 421217 w 723900"/>
                <a:gd name="connsiteY35" fmla="*/ 747183 h 1221007"/>
                <a:gd name="connsiteX36" fmla="*/ 467784 w 723900"/>
                <a:gd name="connsiteY36" fmla="*/ 706966 h 1221007"/>
                <a:gd name="connsiteX37" fmla="*/ 493183 w 723900"/>
                <a:gd name="connsiteY37" fmla="*/ 679450 h 1221007"/>
                <a:gd name="connsiteX38" fmla="*/ 514350 w 723900"/>
                <a:gd name="connsiteY38" fmla="*/ 622300 h 1221007"/>
                <a:gd name="connsiteX39" fmla="*/ 543984 w 723900"/>
                <a:gd name="connsiteY39" fmla="*/ 520700 h 1221007"/>
                <a:gd name="connsiteX40" fmla="*/ 573616 w 723900"/>
                <a:gd name="connsiteY40" fmla="*/ 442383 h 1221007"/>
                <a:gd name="connsiteX41" fmla="*/ 590550 w 723900"/>
                <a:gd name="connsiteY41" fmla="*/ 351366 h 1221007"/>
                <a:gd name="connsiteX42" fmla="*/ 584200 w 723900"/>
                <a:gd name="connsiteY42" fmla="*/ 292100 h 1221007"/>
                <a:gd name="connsiteX43" fmla="*/ 615950 w 723900"/>
                <a:gd name="connsiteY43" fmla="*/ 247650 h 1221007"/>
                <a:gd name="connsiteX44" fmla="*/ 654050 w 723900"/>
                <a:gd name="connsiteY44" fmla="*/ 196850 h 1221007"/>
                <a:gd name="connsiteX45" fmla="*/ 687917 w 723900"/>
                <a:gd name="connsiteY45" fmla="*/ 103716 h 1221007"/>
                <a:gd name="connsiteX46" fmla="*/ 723900 w 723900"/>
                <a:gd name="connsiteY46" fmla="*/ 12700 h 1221007"/>
                <a:gd name="connsiteX47" fmla="*/ 704850 w 723900"/>
                <a:gd name="connsiteY47" fmla="*/ 0 h 1221007"/>
                <a:gd name="connsiteX0" fmla="*/ 704850 w 723900"/>
                <a:gd name="connsiteY0" fmla="*/ 0 h 1221007"/>
                <a:gd name="connsiteX1" fmla="*/ 685800 w 723900"/>
                <a:gd name="connsiteY1" fmla="*/ 65617 h 1221007"/>
                <a:gd name="connsiteX2" fmla="*/ 635000 w 723900"/>
                <a:gd name="connsiteY2" fmla="*/ 127000 h 1221007"/>
                <a:gd name="connsiteX3" fmla="*/ 584200 w 723900"/>
                <a:gd name="connsiteY3" fmla="*/ 203200 h 1221007"/>
                <a:gd name="connsiteX4" fmla="*/ 565150 w 723900"/>
                <a:gd name="connsiteY4" fmla="*/ 260350 h 1221007"/>
                <a:gd name="connsiteX5" fmla="*/ 552450 w 723900"/>
                <a:gd name="connsiteY5" fmla="*/ 311150 h 1221007"/>
                <a:gd name="connsiteX6" fmla="*/ 552450 w 723900"/>
                <a:gd name="connsiteY6" fmla="*/ 366183 h 1221007"/>
                <a:gd name="connsiteX7" fmla="*/ 527050 w 723900"/>
                <a:gd name="connsiteY7" fmla="*/ 425450 h 1221007"/>
                <a:gd name="connsiteX8" fmla="*/ 508000 w 723900"/>
                <a:gd name="connsiteY8" fmla="*/ 488950 h 1221007"/>
                <a:gd name="connsiteX9" fmla="*/ 495300 w 723900"/>
                <a:gd name="connsiteY9" fmla="*/ 533400 h 1221007"/>
                <a:gd name="connsiteX10" fmla="*/ 457200 w 723900"/>
                <a:gd name="connsiteY10" fmla="*/ 584200 h 1221007"/>
                <a:gd name="connsiteX11" fmla="*/ 425450 w 723900"/>
                <a:gd name="connsiteY11" fmla="*/ 666750 h 1221007"/>
                <a:gd name="connsiteX12" fmla="*/ 368300 w 723900"/>
                <a:gd name="connsiteY12" fmla="*/ 704850 h 1221007"/>
                <a:gd name="connsiteX13" fmla="*/ 323850 w 723900"/>
                <a:gd name="connsiteY13" fmla="*/ 723900 h 1221007"/>
                <a:gd name="connsiteX14" fmla="*/ 273050 w 723900"/>
                <a:gd name="connsiteY14" fmla="*/ 768350 h 1221007"/>
                <a:gd name="connsiteX15" fmla="*/ 243417 w 723900"/>
                <a:gd name="connsiteY15" fmla="*/ 829734 h 1221007"/>
                <a:gd name="connsiteX16" fmla="*/ 211666 w 723900"/>
                <a:gd name="connsiteY16" fmla="*/ 886883 h 1221007"/>
                <a:gd name="connsiteX17" fmla="*/ 190500 w 723900"/>
                <a:gd name="connsiteY17" fmla="*/ 958850 h 1221007"/>
                <a:gd name="connsiteX18" fmla="*/ 158750 w 723900"/>
                <a:gd name="connsiteY18" fmla="*/ 1022350 h 1221007"/>
                <a:gd name="connsiteX19" fmla="*/ 131233 w 723900"/>
                <a:gd name="connsiteY19" fmla="*/ 1079500 h 1221007"/>
                <a:gd name="connsiteX20" fmla="*/ 63500 w 723900"/>
                <a:gd name="connsiteY20" fmla="*/ 1111250 h 1221007"/>
                <a:gd name="connsiteX21" fmla="*/ 31750 w 723900"/>
                <a:gd name="connsiteY21" fmla="*/ 1136650 h 1221007"/>
                <a:gd name="connsiteX22" fmla="*/ 6350 w 723900"/>
                <a:gd name="connsiteY22" fmla="*/ 1162050 h 1221007"/>
                <a:gd name="connsiteX23" fmla="*/ 0 w 723900"/>
                <a:gd name="connsiteY23" fmla="*/ 1181100 h 1221007"/>
                <a:gd name="connsiteX24" fmla="*/ 120650 w 723900"/>
                <a:gd name="connsiteY24" fmla="*/ 1200150 h 1221007"/>
                <a:gd name="connsiteX25" fmla="*/ 139700 w 723900"/>
                <a:gd name="connsiteY25" fmla="*/ 1193800 h 1221007"/>
                <a:gd name="connsiteX26" fmla="*/ 158750 w 723900"/>
                <a:gd name="connsiteY26" fmla="*/ 1155700 h 1221007"/>
                <a:gd name="connsiteX27" fmla="*/ 171450 w 723900"/>
                <a:gd name="connsiteY27" fmla="*/ 1136650 h 1221007"/>
                <a:gd name="connsiteX28" fmla="*/ 232833 w 723900"/>
                <a:gd name="connsiteY28" fmla="*/ 1058333 h 1221007"/>
                <a:gd name="connsiteX29" fmla="*/ 268817 w 723900"/>
                <a:gd name="connsiteY29" fmla="*/ 967317 h 1221007"/>
                <a:gd name="connsiteX30" fmla="*/ 285750 w 723900"/>
                <a:gd name="connsiteY30" fmla="*/ 901700 h 1221007"/>
                <a:gd name="connsiteX31" fmla="*/ 311150 w 723900"/>
                <a:gd name="connsiteY31" fmla="*/ 857250 h 1221007"/>
                <a:gd name="connsiteX32" fmla="*/ 336550 w 723900"/>
                <a:gd name="connsiteY32" fmla="*/ 831850 h 1221007"/>
                <a:gd name="connsiteX33" fmla="*/ 389466 w 723900"/>
                <a:gd name="connsiteY33" fmla="*/ 791634 h 1221007"/>
                <a:gd name="connsiteX34" fmla="*/ 421217 w 723900"/>
                <a:gd name="connsiteY34" fmla="*/ 747183 h 1221007"/>
                <a:gd name="connsiteX35" fmla="*/ 467784 w 723900"/>
                <a:gd name="connsiteY35" fmla="*/ 706966 h 1221007"/>
                <a:gd name="connsiteX36" fmla="*/ 493183 w 723900"/>
                <a:gd name="connsiteY36" fmla="*/ 679450 h 1221007"/>
                <a:gd name="connsiteX37" fmla="*/ 514350 w 723900"/>
                <a:gd name="connsiteY37" fmla="*/ 622300 h 1221007"/>
                <a:gd name="connsiteX38" fmla="*/ 543984 w 723900"/>
                <a:gd name="connsiteY38" fmla="*/ 520700 h 1221007"/>
                <a:gd name="connsiteX39" fmla="*/ 573616 w 723900"/>
                <a:gd name="connsiteY39" fmla="*/ 442383 h 1221007"/>
                <a:gd name="connsiteX40" fmla="*/ 590550 w 723900"/>
                <a:gd name="connsiteY40" fmla="*/ 351366 h 1221007"/>
                <a:gd name="connsiteX41" fmla="*/ 584200 w 723900"/>
                <a:gd name="connsiteY41" fmla="*/ 292100 h 1221007"/>
                <a:gd name="connsiteX42" fmla="*/ 615950 w 723900"/>
                <a:gd name="connsiteY42" fmla="*/ 247650 h 1221007"/>
                <a:gd name="connsiteX43" fmla="*/ 654050 w 723900"/>
                <a:gd name="connsiteY43" fmla="*/ 196850 h 1221007"/>
                <a:gd name="connsiteX44" fmla="*/ 687917 w 723900"/>
                <a:gd name="connsiteY44" fmla="*/ 103716 h 1221007"/>
                <a:gd name="connsiteX45" fmla="*/ 723900 w 723900"/>
                <a:gd name="connsiteY45" fmla="*/ 12700 h 1221007"/>
                <a:gd name="connsiteX46" fmla="*/ 704850 w 723900"/>
                <a:gd name="connsiteY46" fmla="*/ 0 h 1221007"/>
                <a:gd name="connsiteX0" fmla="*/ 708377 w 727427"/>
                <a:gd name="connsiteY0" fmla="*/ 0 h 1202425"/>
                <a:gd name="connsiteX1" fmla="*/ 689327 w 727427"/>
                <a:gd name="connsiteY1" fmla="*/ 65617 h 1202425"/>
                <a:gd name="connsiteX2" fmla="*/ 638527 w 727427"/>
                <a:gd name="connsiteY2" fmla="*/ 127000 h 1202425"/>
                <a:gd name="connsiteX3" fmla="*/ 587727 w 727427"/>
                <a:gd name="connsiteY3" fmla="*/ 203200 h 1202425"/>
                <a:gd name="connsiteX4" fmla="*/ 568677 w 727427"/>
                <a:gd name="connsiteY4" fmla="*/ 260350 h 1202425"/>
                <a:gd name="connsiteX5" fmla="*/ 555977 w 727427"/>
                <a:gd name="connsiteY5" fmla="*/ 311150 h 1202425"/>
                <a:gd name="connsiteX6" fmla="*/ 555977 w 727427"/>
                <a:gd name="connsiteY6" fmla="*/ 366183 h 1202425"/>
                <a:gd name="connsiteX7" fmla="*/ 530577 w 727427"/>
                <a:gd name="connsiteY7" fmla="*/ 425450 h 1202425"/>
                <a:gd name="connsiteX8" fmla="*/ 511527 w 727427"/>
                <a:gd name="connsiteY8" fmla="*/ 488950 h 1202425"/>
                <a:gd name="connsiteX9" fmla="*/ 498827 w 727427"/>
                <a:gd name="connsiteY9" fmla="*/ 533400 h 1202425"/>
                <a:gd name="connsiteX10" fmla="*/ 460727 w 727427"/>
                <a:gd name="connsiteY10" fmla="*/ 584200 h 1202425"/>
                <a:gd name="connsiteX11" fmla="*/ 428977 w 727427"/>
                <a:gd name="connsiteY11" fmla="*/ 666750 h 1202425"/>
                <a:gd name="connsiteX12" fmla="*/ 371827 w 727427"/>
                <a:gd name="connsiteY12" fmla="*/ 704850 h 1202425"/>
                <a:gd name="connsiteX13" fmla="*/ 327377 w 727427"/>
                <a:gd name="connsiteY13" fmla="*/ 723900 h 1202425"/>
                <a:gd name="connsiteX14" fmla="*/ 276577 w 727427"/>
                <a:gd name="connsiteY14" fmla="*/ 768350 h 1202425"/>
                <a:gd name="connsiteX15" fmla="*/ 246944 w 727427"/>
                <a:gd name="connsiteY15" fmla="*/ 829734 h 1202425"/>
                <a:gd name="connsiteX16" fmla="*/ 215193 w 727427"/>
                <a:gd name="connsiteY16" fmla="*/ 886883 h 1202425"/>
                <a:gd name="connsiteX17" fmla="*/ 194027 w 727427"/>
                <a:gd name="connsiteY17" fmla="*/ 958850 h 1202425"/>
                <a:gd name="connsiteX18" fmla="*/ 162277 w 727427"/>
                <a:gd name="connsiteY18" fmla="*/ 1022350 h 1202425"/>
                <a:gd name="connsiteX19" fmla="*/ 134760 w 727427"/>
                <a:gd name="connsiteY19" fmla="*/ 1079500 h 1202425"/>
                <a:gd name="connsiteX20" fmla="*/ 67027 w 727427"/>
                <a:gd name="connsiteY20" fmla="*/ 1111250 h 1202425"/>
                <a:gd name="connsiteX21" fmla="*/ 35277 w 727427"/>
                <a:gd name="connsiteY21" fmla="*/ 1136650 h 1202425"/>
                <a:gd name="connsiteX22" fmla="*/ 3527 w 727427"/>
                <a:gd name="connsiteY22" fmla="*/ 1181100 h 1202425"/>
                <a:gd name="connsiteX23" fmla="*/ 124177 w 727427"/>
                <a:gd name="connsiteY23" fmla="*/ 1200150 h 1202425"/>
                <a:gd name="connsiteX24" fmla="*/ 143227 w 727427"/>
                <a:gd name="connsiteY24" fmla="*/ 1193800 h 1202425"/>
                <a:gd name="connsiteX25" fmla="*/ 162277 w 727427"/>
                <a:gd name="connsiteY25" fmla="*/ 1155700 h 1202425"/>
                <a:gd name="connsiteX26" fmla="*/ 174977 w 727427"/>
                <a:gd name="connsiteY26" fmla="*/ 1136650 h 1202425"/>
                <a:gd name="connsiteX27" fmla="*/ 236360 w 727427"/>
                <a:gd name="connsiteY27" fmla="*/ 1058333 h 1202425"/>
                <a:gd name="connsiteX28" fmla="*/ 272344 w 727427"/>
                <a:gd name="connsiteY28" fmla="*/ 967317 h 1202425"/>
                <a:gd name="connsiteX29" fmla="*/ 289277 w 727427"/>
                <a:gd name="connsiteY29" fmla="*/ 901700 h 1202425"/>
                <a:gd name="connsiteX30" fmla="*/ 314677 w 727427"/>
                <a:gd name="connsiteY30" fmla="*/ 857250 h 1202425"/>
                <a:gd name="connsiteX31" fmla="*/ 340077 w 727427"/>
                <a:gd name="connsiteY31" fmla="*/ 831850 h 1202425"/>
                <a:gd name="connsiteX32" fmla="*/ 392993 w 727427"/>
                <a:gd name="connsiteY32" fmla="*/ 791634 h 1202425"/>
                <a:gd name="connsiteX33" fmla="*/ 424744 w 727427"/>
                <a:gd name="connsiteY33" fmla="*/ 747183 h 1202425"/>
                <a:gd name="connsiteX34" fmla="*/ 471311 w 727427"/>
                <a:gd name="connsiteY34" fmla="*/ 706966 h 1202425"/>
                <a:gd name="connsiteX35" fmla="*/ 496710 w 727427"/>
                <a:gd name="connsiteY35" fmla="*/ 679450 h 1202425"/>
                <a:gd name="connsiteX36" fmla="*/ 517877 w 727427"/>
                <a:gd name="connsiteY36" fmla="*/ 622300 h 1202425"/>
                <a:gd name="connsiteX37" fmla="*/ 547511 w 727427"/>
                <a:gd name="connsiteY37" fmla="*/ 520700 h 1202425"/>
                <a:gd name="connsiteX38" fmla="*/ 577143 w 727427"/>
                <a:gd name="connsiteY38" fmla="*/ 442383 h 1202425"/>
                <a:gd name="connsiteX39" fmla="*/ 594077 w 727427"/>
                <a:gd name="connsiteY39" fmla="*/ 351366 h 1202425"/>
                <a:gd name="connsiteX40" fmla="*/ 587727 w 727427"/>
                <a:gd name="connsiteY40" fmla="*/ 292100 h 1202425"/>
                <a:gd name="connsiteX41" fmla="*/ 619477 w 727427"/>
                <a:gd name="connsiteY41" fmla="*/ 247650 h 1202425"/>
                <a:gd name="connsiteX42" fmla="*/ 657577 w 727427"/>
                <a:gd name="connsiteY42" fmla="*/ 196850 h 1202425"/>
                <a:gd name="connsiteX43" fmla="*/ 691444 w 727427"/>
                <a:gd name="connsiteY43" fmla="*/ 103716 h 1202425"/>
                <a:gd name="connsiteX44" fmla="*/ 727427 w 727427"/>
                <a:gd name="connsiteY44" fmla="*/ 12700 h 1202425"/>
                <a:gd name="connsiteX45" fmla="*/ 708377 w 727427"/>
                <a:gd name="connsiteY45" fmla="*/ 0 h 1202425"/>
                <a:gd name="connsiteX0" fmla="*/ 705030 w 724080"/>
                <a:gd name="connsiteY0" fmla="*/ 0 h 1200627"/>
                <a:gd name="connsiteX1" fmla="*/ 685980 w 724080"/>
                <a:gd name="connsiteY1" fmla="*/ 65617 h 1200627"/>
                <a:gd name="connsiteX2" fmla="*/ 635180 w 724080"/>
                <a:gd name="connsiteY2" fmla="*/ 127000 h 1200627"/>
                <a:gd name="connsiteX3" fmla="*/ 584380 w 724080"/>
                <a:gd name="connsiteY3" fmla="*/ 203200 h 1200627"/>
                <a:gd name="connsiteX4" fmla="*/ 565330 w 724080"/>
                <a:gd name="connsiteY4" fmla="*/ 260350 h 1200627"/>
                <a:gd name="connsiteX5" fmla="*/ 552630 w 724080"/>
                <a:gd name="connsiteY5" fmla="*/ 311150 h 1200627"/>
                <a:gd name="connsiteX6" fmla="*/ 552630 w 724080"/>
                <a:gd name="connsiteY6" fmla="*/ 366183 h 1200627"/>
                <a:gd name="connsiteX7" fmla="*/ 527230 w 724080"/>
                <a:gd name="connsiteY7" fmla="*/ 425450 h 1200627"/>
                <a:gd name="connsiteX8" fmla="*/ 508180 w 724080"/>
                <a:gd name="connsiteY8" fmla="*/ 488950 h 1200627"/>
                <a:gd name="connsiteX9" fmla="*/ 495480 w 724080"/>
                <a:gd name="connsiteY9" fmla="*/ 533400 h 1200627"/>
                <a:gd name="connsiteX10" fmla="*/ 457380 w 724080"/>
                <a:gd name="connsiteY10" fmla="*/ 584200 h 1200627"/>
                <a:gd name="connsiteX11" fmla="*/ 425630 w 724080"/>
                <a:gd name="connsiteY11" fmla="*/ 666750 h 1200627"/>
                <a:gd name="connsiteX12" fmla="*/ 368480 w 724080"/>
                <a:gd name="connsiteY12" fmla="*/ 704850 h 1200627"/>
                <a:gd name="connsiteX13" fmla="*/ 324030 w 724080"/>
                <a:gd name="connsiteY13" fmla="*/ 723900 h 1200627"/>
                <a:gd name="connsiteX14" fmla="*/ 273230 w 724080"/>
                <a:gd name="connsiteY14" fmla="*/ 768350 h 1200627"/>
                <a:gd name="connsiteX15" fmla="*/ 243597 w 724080"/>
                <a:gd name="connsiteY15" fmla="*/ 829734 h 1200627"/>
                <a:gd name="connsiteX16" fmla="*/ 211846 w 724080"/>
                <a:gd name="connsiteY16" fmla="*/ 886883 h 1200627"/>
                <a:gd name="connsiteX17" fmla="*/ 190680 w 724080"/>
                <a:gd name="connsiteY17" fmla="*/ 958850 h 1200627"/>
                <a:gd name="connsiteX18" fmla="*/ 158930 w 724080"/>
                <a:gd name="connsiteY18" fmla="*/ 1022350 h 1200627"/>
                <a:gd name="connsiteX19" fmla="*/ 131413 w 724080"/>
                <a:gd name="connsiteY19" fmla="*/ 1079500 h 1200627"/>
                <a:gd name="connsiteX20" fmla="*/ 63680 w 724080"/>
                <a:gd name="connsiteY20" fmla="*/ 1111250 h 1200627"/>
                <a:gd name="connsiteX21" fmla="*/ 31930 w 724080"/>
                <a:gd name="connsiteY21" fmla="*/ 1136650 h 1200627"/>
                <a:gd name="connsiteX22" fmla="*/ 180 w 724080"/>
                <a:gd name="connsiteY22" fmla="*/ 1181100 h 1200627"/>
                <a:gd name="connsiteX23" fmla="*/ 46748 w 724080"/>
                <a:gd name="connsiteY23" fmla="*/ 1198033 h 1200627"/>
                <a:gd name="connsiteX24" fmla="*/ 120830 w 724080"/>
                <a:gd name="connsiteY24" fmla="*/ 1200150 h 1200627"/>
                <a:gd name="connsiteX25" fmla="*/ 139880 w 724080"/>
                <a:gd name="connsiteY25" fmla="*/ 1193800 h 1200627"/>
                <a:gd name="connsiteX26" fmla="*/ 158930 w 724080"/>
                <a:gd name="connsiteY26" fmla="*/ 1155700 h 1200627"/>
                <a:gd name="connsiteX27" fmla="*/ 171630 w 724080"/>
                <a:gd name="connsiteY27" fmla="*/ 1136650 h 1200627"/>
                <a:gd name="connsiteX28" fmla="*/ 233013 w 724080"/>
                <a:gd name="connsiteY28" fmla="*/ 1058333 h 1200627"/>
                <a:gd name="connsiteX29" fmla="*/ 268997 w 724080"/>
                <a:gd name="connsiteY29" fmla="*/ 967317 h 1200627"/>
                <a:gd name="connsiteX30" fmla="*/ 285930 w 724080"/>
                <a:gd name="connsiteY30" fmla="*/ 901700 h 1200627"/>
                <a:gd name="connsiteX31" fmla="*/ 311330 w 724080"/>
                <a:gd name="connsiteY31" fmla="*/ 857250 h 1200627"/>
                <a:gd name="connsiteX32" fmla="*/ 336730 w 724080"/>
                <a:gd name="connsiteY32" fmla="*/ 831850 h 1200627"/>
                <a:gd name="connsiteX33" fmla="*/ 389646 w 724080"/>
                <a:gd name="connsiteY33" fmla="*/ 791634 h 1200627"/>
                <a:gd name="connsiteX34" fmla="*/ 421397 w 724080"/>
                <a:gd name="connsiteY34" fmla="*/ 747183 h 1200627"/>
                <a:gd name="connsiteX35" fmla="*/ 467964 w 724080"/>
                <a:gd name="connsiteY35" fmla="*/ 706966 h 1200627"/>
                <a:gd name="connsiteX36" fmla="*/ 493363 w 724080"/>
                <a:gd name="connsiteY36" fmla="*/ 679450 h 1200627"/>
                <a:gd name="connsiteX37" fmla="*/ 514530 w 724080"/>
                <a:gd name="connsiteY37" fmla="*/ 622300 h 1200627"/>
                <a:gd name="connsiteX38" fmla="*/ 544164 w 724080"/>
                <a:gd name="connsiteY38" fmla="*/ 520700 h 1200627"/>
                <a:gd name="connsiteX39" fmla="*/ 573796 w 724080"/>
                <a:gd name="connsiteY39" fmla="*/ 442383 h 1200627"/>
                <a:gd name="connsiteX40" fmla="*/ 590730 w 724080"/>
                <a:gd name="connsiteY40" fmla="*/ 351366 h 1200627"/>
                <a:gd name="connsiteX41" fmla="*/ 584380 w 724080"/>
                <a:gd name="connsiteY41" fmla="*/ 292100 h 1200627"/>
                <a:gd name="connsiteX42" fmla="*/ 616130 w 724080"/>
                <a:gd name="connsiteY42" fmla="*/ 247650 h 1200627"/>
                <a:gd name="connsiteX43" fmla="*/ 654230 w 724080"/>
                <a:gd name="connsiteY43" fmla="*/ 196850 h 1200627"/>
                <a:gd name="connsiteX44" fmla="*/ 688097 w 724080"/>
                <a:gd name="connsiteY44" fmla="*/ 103716 h 1200627"/>
                <a:gd name="connsiteX45" fmla="*/ 724080 w 724080"/>
                <a:gd name="connsiteY45" fmla="*/ 12700 h 1200627"/>
                <a:gd name="connsiteX46" fmla="*/ 705030 w 724080"/>
                <a:gd name="connsiteY46" fmla="*/ 0 h 1200627"/>
                <a:gd name="connsiteX0" fmla="*/ 705030 w 724080"/>
                <a:gd name="connsiteY0" fmla="*/ 0 h 1200627"/>
                <a:gd name="connsiteX1" fmla="*/ 685980 w 724080"/>
                <a:gd name="connsiteY1" fmla="*/ 65617 h 1200627"/>
                <a:gd name="connsiteX2" fmla="*/ 635180 w 724080"/>
                <a:gd name="connsiteY2" fmla="*/ 127000 h 1200627"/>
                <a:gd name="connsiteX3" fmla="*/ 584380 w 724080"/>
                <a:gd name="connsiteY3" fmla="*/ 203200 h 1200627"/>
                <a:gd name="connsiteX4" fmla="*/ 565330 w 724080"/>
                <a:gd name="connsiteY4" fmla="*/ 260350 h 1200627"/>
                <a:gd name="connsiteX5" fmla="*/ 552630 w 724080"/>
                <a:gd name="connsiteY5" fmla="*/ 311150 h 1200627"/>
                <a:gd name="connsiteX6" fmla="*/ 552630 w 724080"/>
                <a:gd name="connsiteY6" fmla="*/ 366183 h 1200627"/>
                <a:gd name="connsiteX7" fmla="*/ 527230 w 724080"/>
                <a:gd name="connsiteY7" fmla="*/ 425450 h 1200627"/>
                <a:gd name="connsiteX8" fmla="*/ 508180 w 724080"/>
                <a:gd name="connsiteY8" fmla="*/ 488950 h 1200627"/>
                <a:gd name="connsiteX9" fmla="*/ 495480 w 724080"/>
                <a:gd name="connsiteY9" fmla="*/ 533400 h 1200627"/>
                <a:gd name="connsiteX10" fmla="*/ 457380 w 724080"/>
                <a:gd name="connsiteY10" fmla="*/ 584200 h 1200627"/>
                <a:gd name="connsiteX11" fmla="*/ 425630 w 724080"/>
                <a:gd name="connsiteY11" fmla="*/ 666750 h 1200627"/>
                <a:gd name="connsiteX12" fmla="*/ 368480 w 724080"/>
                <a:gd name="connsiteY12" fmla="*/ 704850 h 1200627"/>
                <a:gd name="connsiteX13" fmla="*/ 324030 w 724080"/>
                <a:gd name="connsiteY13" fmla="*/ 723900 h 1200627"/>
                <a:gd name="connsiteX14" fmla="*/ 273230 w 724080"/>
                <a:gd name="connsiteY14" fmla="*/ 768350 h 1200627"/>
                <a:gd name="connsiteX15" fmla="*/ 243597 w 724080"/>
                <a:gd name="connsiteY15" fmla="*/ 829734 h 1200627"/>
                <a:gd name="connsiteX16" fmla="*/ 211846 w 724080"/>
                <a:gd name="connsiteY16" fmla="*/ 886883 h 1200627"/>
                <a:gd name="connsiteX17" fmla="*/ 190680 w 724080"/>
                <a:gd name="connsiteY17" fmla="*/ 958850 h 1200627"/>
                <a:gd name="connsiteX18" fmla="*/ 158930 w 724080"/>
                <a:gd name="connsiteY18" fmla="*/ 1022350 h 1200627"/>
                <a:gd name="connsiteX19" fmla="*/ 131413 w 724080"/>
                <a:gd name="connsiteY19" fmla="*/ 1079500 h 1200627"/>
                <a:gd name="connsiteX20" fmla="*/ 63680 w 724080"/>
                <a:gd name="connsiteY20" fmla="*/ 1111250 h 1200627"/>
                <a:gd name="connsiteX21" fmla="*/ 31930 w 724080"/>
                <a:gd name="connsiteY21" fmla="*/ 1136650 h 1200627"/>
                <a:gd name="connsiteX22" fmla="*/ 180 w 724080"/>
                <a:gd name="connsiteY22" fmla="*/ 1181100 h 1200627"/>
                <a:gd name="connsiteX23" fmla="*/ 46748 w 724080"/>
                <a:gd name="connsiteY23" fmla="*/ 1198033 h 1200627"/>
                <a:gd name="connsiteX24" fmla="*/ 120830 w 724080"/>
                <a:gd name="connsiteY24" fmla="*/ 1200150 h 1200627"/>
                <a:gd name="connsiteX25" fmla="*/ 139880 w 724080"/>
                <a:gd name="connsiteY25" fmla="*/ 1193800 h 1200627"/>
                <a:gd name="connsiteX26" fmla="*/ 158930 w 724080"/>
                <a:gd name="connsiteY26" fmla="*/ 1155700 h 1200627"/>
                <a:gd name="connsiteX27" fmla="*/ 171630 w 724080"/>
                <a:gd name="connsiteY27" fmla="*/ 1136650 h 1200627"/>
                <a:gd name="connsiteX28" fmla="*/ 233013 w 724080"/>
                <a:gd name="connsiteY28" fmla="*/ 1058333 h 1200627"/>
                <a:gd name="connsiteX29" fmla="*/ 268997 w 724080"/>
                <a:gd name="connsiteY29" fmla="*/ 967317 h 1200627"/>
                <a:gd name="connsiteX30" fmla="*/ 285930 w 724080"/>
                <a:gd name="connsiteY30" fmla="*/ 901700 h 1200627"/>
                <a:gd name="connsiteX31" fmla="*/ 311330 w 724080"/>
                <a:gd name="connsiteY31" fmla="*/ 857250 h 1200627"/>
                <a:gd name="connsiteX32" fmla="*/ 336730 w 724080"/>
                <a:gd name="connsiteY32" fmla="*/ 831850 h 1200627"/>
                <a:gd name="connsiteX33" fmla="*/ 389646 w 724080"/>
                <a:gd name="connsiteY33" fmla="*/ 791634 h 1200627"/>
                <a:gd name="connsiteX34" fmla="*/ 421397 w 724080"/>
                <a:gd name="connsiteY34" fmla="*/ 747183 h 1200627"/>
                <a:gd name="connsiteX35" fmla="*/ 467964 w 724080"/>
                <a:gd name="connsiteY35" fmla="*/ 706966 h 1200627"/>
                <a:gd name="connsiteX36" fmla="*/ 493363 w 724080"/>
                <a:gd name="connsiteY36" fmla="*/ 679450 h 1200627"/>
                <a:gd name="connsiteX37" fmla="*/ 514530 w 724080"/>
                <a:gd name="connsiteY37" fmla="*/ 622300 h 1200627"/>
                <a:gd name="connsiteX38" fmla="*/ 544164 w 724080"/>
                <a:gd name="connsiteY38" fmla="*/ 520700 h 1200627"/>
                <a:gd name="connsiteX39" fmla="*/ 573796 w 724080"/>
                <a:gd name="connsiteY39" fmla="*/ 442383 h 1200627"/>
                <a:gd name="connsiteX40" fmla="*/ 590730 w 724080"/>
                <a:gd name="connsiteY40" fmla="*/ 351366 h 1200627"/>
                <a:gd name="connsiteX41" fmla="*/ 584380 w 724080"/>
                <a:gd name="connsiteY41" fmla="*/ 292100 h 1200627"/>
                <a:gd name="connsiteX42" fmla="*/ 616130 w 724080"/>
                <a:gd name="connsiteY42" fmla="*/ 247650 h 1200627"/>
                <a:gd name="connsiteX43" fmla="*/ 654230 w 724080"/>
                <a:gd name="connsiteY43" fmla="*/ 196850 h 1200627"/>
                <a:gd name="connsiteX44" fmla="*/ 688097 w 724080"/>
                <a:gd name="connsiteY44" fmla="*/ 103716 h 1200627"/>
                <a:gd name="connsiteX45" fmla="*/ 724080 w 724080"/>
                <a:gd name="connsiteY45" fmla="*/ 12700 h 1200627"/>
                <a:gd name="connsiteX46" fmla="*/ 705030 w 724080"/>
                <a:gd name="connsiteY46" fmla="*/ 0 h 1200627"/>
                <a:gd name="connsiteX0" fmla="*/ 704860 w 723910"/>
                <a:gd name="connsiteY0" fmla="*/ 0 h 1248974"/>
                <a:gd name="connsiteX1" fmla="*/ 685810 w 723910"/>
                <a:gd name="connsiteY1" fmla="*/ 65617 h 1248974"/>
                <a:gd name="connsiteX2" fmla="*/ 635010 w 723910"/>
                <a:gd name="connsiteY2" fmla="*/ 127000 h 1248974"/>
                <a:gd name="connsiteX3" fmla="*/ 584210 w 723910"/>
                <a:gd name="connsiteY3" fmla="*/ 203200 h 1248974"/>
                <a:gd name="connsiteX4" fmla="*/ 565160 w 723910"/>
                <a:gd name="connsiteY4" fmla="*/ 260350 h 1248974"/>
                <a:gd name="connsiteX5" fmla="*/ 552460 w 723910"/>
                <a:gd name="connsiteY5" fmla="*/ 311150 h 1248974"/>
                <a:gd name="connsiteX6" fmla="*/ 552460 w 723910"/>
                <a:gd name="connsiteY6" fmla="*/ 366183 h 1248974"/>
                <a:gd name="connsiteX7" fmla="*/ 527060 w 723910"/>
                <a:gd name="connsiteY7" fmla="*/ 425450 h 1248974"/>
                <a:gd name="connsiteX8" fmla="*/ 508010 w 723910"/>
                <a:gd name="connsiteY8" fmla="*/ 488950 h 1248974"/>
                <a:gd name="connsiteX9" fmla="*/ 495310 w 723910"/>
                <a:gd name="connsiteY9" fmla="*/ 533400 h 1248974"/>
                <a:gd name="connsiteX10" fmla="*/ 457210 w 723910"/>
                <a:gd name="connsiteY10" fmla="*/ 584200 h 1248974"/>
                <a:gd name="connsiteX11" fmla="*/ 425460 w 723910"/>
                <a:gd name="connsiteY11" fmla="*/ 666750 h 1248974"/>
                <a:gd name="connsiteX12" fmla="*/ 368310 w 723910"/>
                <a:gd name="connsiteY12" fmla="*/ 704850 h 1248974"/>
                <a:gd name="connsiteX13" fmla="*/ 323860 w 723910"/>
                <a:gd name="connsiteY13" fmla="*/ 723900 h 1248974"/>
                <a:gd name="connsiteX14" fmla="*/ 273060 w 723910"/>
                <a:gd name="connsiteY14" fmla="*/ 768350 h 1248974"/>
                <a:gd name="connsiteX15" fmla="*/ 243427 w 723910"/>
                <a:gd name="connsiteY15" fmla="*/ 829734 h 1248974"/>
                <a:gd name="connsiteX16" fmla="*/ 211676 w 723910"/>
                <a:gd name="connsiteY16" fmla="*/ 886883 h 1248974"/>
                <a:gd name="connsiteX17" fmla="*/ 190510 w 723910"/>
                <a:gd name="connsiteY17" fmla="*/ 958850 h 1248974"/>
                <a:gd name="connsiteX18" fmla="*/ 158760 w 723910"/>
                <a:gd name="connsiteY18" fmla="*/ 1022350 h 1248974"/>
                <a:gd name="connsiteX19" fmla="*/ 131243 w 723910"/>
                <a:gd name="connsiteY19" fmla="*/ 1079500 h 1248974"/>
                <a:gd name="connsiteX20" fmla="*/ 63510 w 723910"/>
                <a:gd name="connsiteY20" fmla="*/ 1111250 h 1248974"/>
                <a:gd name="connsiteX21" fmla="*/ 31760 w 723910"/>
                <a:gd name="connsiteY21" fmla="*/ 1136650 h 1248974"/>
                <a:gd name="connsiteX22" fmla="*/ 10 w 723910"/>
                <a:gd name="connsiteY22" fmla="*/ 1181100 h 1248974"/>
                <a:gd name="connsiteX23" fmla="*/ 29645 w 723910"/>
                <a:gd name="connsiteY23" fmla="*/ 1248833 h 1248974"/>
                <a:gd name="connsiteX24" fmla="*/ 120660 w 723910"/>
                <a:gd name="connsiteY24" fmla="*/ 1200150 h 1248974"/>
                <a:gd name="connsiteX25" fmla="*/ 139710 w 723910"/>
                <a:gd name="connsiteY25" fmla="*/ 1193800 h 1248974"/>
                <a:gd name="connsiteX26" fmla="*/ 158760 w 723910"/>
                <a:gd name="connsiteY26" fmla="*/ 1155700 h 1248974"/>
                <a:gd name="connsiteX27" fmla="*/ 171460 w 723910"/>
                <a:gd name="connsiteY27" fmla="*/ 1136650 h 1248974"/>
                <a:gd name="connsiteX28" fmla="*/ 232843 w 723910"/>
                <a:gd name="connsiteY28" fmla="*/ 1058333 h 1248974"/>
                <a:gd name="connsiteX29" fmla="*/ 268827 w 723910"/>
                <a:gd name="connsiteY29" fmla="*/ 967317 h 1248974"/>
                <a:gd name="connsiteX30" fmla="*/ 285760 w 723910"/>
                <a:gd name="connsiteY30" fmla="*/ 901700 h 1248974"/>
                <a:gd name="connsiteX31" fmla="*/ 311160 w 723910"/>
                <a:gd name="connsiteY31" fmla="*/ 857250 h 1248974"/>
                <a:gd name="connsiteX32" fmla="*/ 336560 w 723910"/>
                <a:gd name="connsiteY32" fmla="*/ 831850 h 1248974"/>
                <a:gd name="connsiteX33" fmla="*/ 389476 w 723910"/>
                <a:gd name="connsiteY33" fmla="*/ 791634 h 1248974"/>
                <a:gd name="connsiteX34" fmla="*/ 421227 w 723910"/>
                <a:gd name="connsiteY34" fmla="*/ 747183 h 1248974"/>
                <a:gd name="connsiteX35" fmla="*/ 467794 w 723910"/>
                <a:gd name="connsiteY35" fmla="*/ 706966 h 1248974"/>
                <a:gd name="connsiteX36" fmla="*/ 493193 w 723910"/>
                <a:gd name="connsiteY36" fmla="*/ 679450 h 1248974"/>
                <a:gd name="connsiteX37" fmla="*/ 514360 w 723910"/>
                <a:gd name="connsiteY37" fmla="*/ 622300 h 1248974"/>
                <a:gd name="connsiteX38" fmla="*/ 543994 w 723910"/>
                <a:gd name="connsiteY38" fmla="*/ 520700 h 1248974"/>
                <a:gd name="connsiteX39" fmla="*/ 573626 w 723910"/>
                <a:gd name="connsiteY39" fmla="*/ 442383 h 1248974"/>
                <a:gd name="connsiteX40" fmla="*/ 590560 w 723910"/>
                <a:gd name="connsiteY40" fmla="*/ 351366 h 1248974"/>
                <a:gd name="connsiteX41" fmla="*/ 584210 w 723910"/>
                <a:gd name="connsiteY41" fmla="*/ 292100 h 1248974"/>
                <a:gd name="connsiteX42" fmla="*/ 615960 w 723910"/>
                <a:gd name="connsiteY42" fmla="*/ 247650 h 1248974"/>
                <a:gd name="connsiteX43" fmla="*/ 654060 w 723910"/>
                <a:gd name="connsiteY43" fmla="*/ 196850 h 1248974"/>
                <a:gd name="connsiteX44" fmla="*/ 687927 w 723910"/>
                <a:gd name="connsiteY44" fmla="*/ 103716 h 1248974"/>
                <a:gd name="connsiteX45" fmla="*/ 723910 w 723910"/>
                <a:gd name="connsiteY45" fmla="*/ 12700 h 1248974"/>
                <a:gd name="connsiteX46" fmla="*/ 704860 w 723910"/>
                <a:gd name="connsiteY46" fmla="*/ 0 h 1248974"/>
                <a:gd name="connsiteX0" fmla="*/ 704860 w 723910"/>
                <a:gd name="connsiteY0" fmla="*/ 0 h 1248833"/>
                <a:gd name="connsiteX1" fmla="*/ 685810 w 723910"/>
                <a:gd name="connsiteY1" fmla="*/ 65617 h 1248833"/>
                <a:gd name="connsiteX2" fmla="*/ 635010 w 723910"/>
                <a:gd name="connsiteY2" fmla="*/ 127000 h 1248833"/>
                <a:gd name="connsiteX3" fmla="*/ 584210 w 723910"/>
                <a:gd name="connsiteY3" fmla="*/ 203200 h 1248833"/>
                <a:gd name="connsiteX4" fmla="*/ 565160 w 723910"/>
                <a:gd name="connsiteY4" fmla="*/ 260350 h 1248833"/>
                <a:gd name="connsiteX5" fmla="*/ 552460 w 723910"/>
                <a:gd name="connsiteY5" fmla="*/ 311150 h 1248833"/>
                <a:gd name="connsiteX6" fmla="*/ 552460 w 723910"/>
                <a:gd name="connsiteY6" fmla="*/ 366183 h 1248833"/>
                <a:gd name="connsiteX7" fmla="*/ 527060 w 723910"/>
                <a:gd name="connsiteY7" fmla="*/ 425450 h 1248833"/>
                <a:gd name="connsiteX8" fmla="*/ 508010 w 723910"/>
                <a:gd name="connsiteY8" fmla="*/ 488950 h 1248833"/>
                <a:gd name="connsiteX9" fmla="*/ 495310 w 723910"/>
                <a:gd name="connsiteY9" fmla="*/ 533400 h 1248833"/>
                <a:gd name="connsiteX10" fmla="*/ 457210 w 723910"/>
                <a:gd name="connsiteY10" fmla="*/ 584200 h 1248833"/>
                <a:gd name="connsiteX11" fmla="*/ 425460 w 723910"/>
                <a:gd name="connsiteY11" fmla="*/ 666750 h 1248833"/>
                <a:gd name="connsiteX12" fmla="*/ 368310 w 723910"/>
                <a:gd name="connsiteY12" fmla="*/ 704850 h 1248833"/>
                <a:gd name="connsiteX13" fmla="*/ 323860 w 723910"/>
                <a:gd name="connsiteY13" fmla="*/ 723900 h 1248833"/>
                <a:gd name="connsiteX14" fmla="*/ 273060 w 723910"/>
                <a:gd name="connsiteY14" fmla="*/ 768350 h 1248833"/>
                <a:gd name="connsiteX15" fmla="*/ 243427 w 723910"/>
                <a:gd name="connsiteY15" fmla="*/ 829734 h 1248833"/>
                <a:gd name="connsiteX16" fmla="*/ 211676 w 723910"/>
                <a:gd name="connsiteY16" fmla="*/ 886883 h 1248833"/>
                <a:gd name="connsiteX17" fmla="*/ 190510 w 723910"/>
                <a:gd name="connsiteY17" fmla="*/ 958850 h 1248833"/>
                <a:gd name="connsiteX18" fmla="*/ 158760 w 723910"/>
                <a:gd name="connsiteY18" fmla="*/ 1022350 h 1248833"/>
                <a:gd name="connsiteX19" fmla="*/ 131243 w 723910"/>
                <a:gd name="connsiteY19" fmla="*/ 1079500 h 1248833"/>
                <a:gd name="connsiteX20" fmla="*/ 63510 w 723910"/>
                <a:gd name="connsiteY20" fmla="*/ 1111250 h 1248833"/>
                <a:gd name="connsiteX21" fmla="*/ 31760 w 723910"/>
                <a:gd name="connsiteY21" fmla="*/ 1136650 h 1248833"/>
                <a:gd name="connsiteX22" fmla="*/ 10 w 723910"/>
                <a:gd name="connsiteY22" fmla="*/ 1181100 h 1248833"/>
                <a:gd name="connsiteX23" fmla="*/ 29645 w 723910"/>
                <a:gd name="connsiteY23" fmla="*/ 1248833 h 1248833"/>
                <a:gd name="connsiteX24" fmla="*/ 120660 w 723910"/>
                <a:gd name="connsiteY24" fmla="*/ 1200150 h 1248833"/>
                <a:gd name="connsiteX25" fmla="*/ 139710 w 723910"/>
                <a:gd name="connsiteY25" fmla="*/ 1193800 h 1248833"/>
                <a:gd name="connsiteX26" fmla="*/ 158760 w 723910"/>
                <a:gd name="connsiteY26" fmla="*/ 1155700 h 1248833"/>
                <a:gd name="connsiteX27" fmla="*/ 171460 w 723910"/>
                <a:gd name="connsiteY27" fmla="*/ 1136650 h 1248833"/>
                <a:gd name="connsiteX28" fmla="*/ 232843 w 723910"/>
                <a:gd name="connsiteY28" fmla="*/ 1058333 h 1248833"/>
                <a:gd name="connsiteX29" fmla="*/ 268827 w 723910"/>
                <a:gd name="connsiteY29" fmla="*/ 967317 h 1248833"/>
                <a:gd name="connsiteX30" fmla="*/ 285760 w 723910"/>
                <a:gd name="connsiteY30" fmla="*/ 901700 h 1248833"/>
                <a:gd name="connsiteX31" fmla="*/ 311160 w 723910"/>
                <a:gd name="connsiteY31" fmla="*/ 857250 h 1248833"/>
                <a:gd name="connsiteX32" fmla="*/ 336560 w 723910"/>
                <a:gd name="connsiteY32" fmla="*/ 831850 h 1248833"/>
                <a:gd name="connsiteX33" fmla="*/ 389476 w 723910"/>
                <a:gd name="connsiteY33" fmla="*/ 791634 h 1248833"/>
                <a:gd name="connsiteX34" fmla="*/ 421227 w 723910"/>
                <a:gd name="connsiteY34" fmla="*/ 747183 h 1248833"/>
                <a:gd name="connsiteX35" fmla="*/ 467794 w 723910"/>
                <a:gd name="connsiteY35" fmla="*/ 706966 h 1248833"/>
                <a:gd name="connsiteX36" fmla="*/ 493193 w 723910"/>
                <a:gd name="connsiteY36" fmla="*/ 679450 h 1248833"/>
                <a:gd name="connsiteX37" fmla="*/ 514360 w 723910"/>
                <a:gd name="connsiteY37" fmla="*/ 622300 h 1248833"/>
                <a:gd name="connsiteX38" fmla="*/ 543994 w 723910"/>
                <a:gd name="connsiteY38" fmla="*/ 520700 h 1248833"/>
                <a:gd name="connsiteX39" fmla="*/ 573626 w 723910"/>
                <a:gd name="connsiteY39" fmla="*/ 442383 h 1248833"/>
                <a:gd name="connsiteX40" fmla="*/ 590560 w 723910"/>
                <a:gd name="connsiteY40" fmla="*/ 351366 h 1248833"/>
                <a:gd name="connsiteX41" fmla="*/ 584210 w 723910"/>
                <a:gd name="connsiteY41" fmla="*/ 292100 h 1248833"/>
                <a:gd name="connsiteX42" fmla="*/ 615960 w 723910"/>
                <a:gd name="connsiteY42" fmla="*/ 247650 h 1248833"/>
                <a:gd name="connsiteX43" fmla="*/ 654060 w 723910"/>
                <a:gd name="connsiteY43" fmla="*/ 196850 h 1248833"/>
                <a:gd name="connsiteX44" fmla="*/ 687927 w 723910"/>
                <a:gd name="connsiteY44" fmla="*/ 103716 h 1248833"/>
                <a:gd name="connsiteX45" fmla="*/ 723910 w 723910"/>
                <a:gd name="connsiteY45" fmla="*/ 12700 h 1248833"/>
                <a:gd name="connsiteX46" fmla="*/ 704860 w 723910"/>
                <a:gd name="connsiteY46" fmla="*/ 0 h 1248833"/>
                <a:gd name="connsiteX0" fmla="*/ 685498 w 704548"/>
                <a:gd name="connsiteY0" fmla="*/ 0 h 1248833"/>
                <a:gd name="connsiteX1" fmla="*/ 666448 w 704548"/>
                <a:gd name="connsiteY1" fmla="*/ 65617 h 1248833"/>
                <a:gd name="connsiteX2" fmla="*/ 615648 w 704548"/>
                <a:gd name="connsiteY2" fmla="*/ 127000 h 1248833"/>
                <a:gd name="connsiteX3" fmla="*/ 564848 w 704548"/>
                <a:gd name="connsiteY3" fmla="*/ 203200 h 1248833"/>
                <a:gd name="connsiteX4" fmla="*/ 545798 w 704548"/>
                <a:gd name="connsiteY4" fmla="*/ 260350 h 1248833"/>
                <a:gd name="connsiteX5" fmla="*/ 533098 w 704548"/>
                <a:gd name="connsiteY5" fmla="*/ 311150 h 1248833"/>
                <a:gd name="connsiteX6" fmla="*/ 533098 w 704548"/>
                <a:gd name="connsiteY6" fmla="*/ 366183 h 1248833"/>
                <a:gd name="connsiteX7" fmla="*/ 507698 w 704548"/>
                <a:gd name="connsiteY7" fmla="*/ 425450 h 1248833"/>
                <a:gd name="connsiteX8" fmla="*/ 488648 w 704548"/>
                <a:gd name="connsiteY8" fmla="*/ 488950 h 1248833"/>
                <a:gd name="connsiteX9" fmla="*/ 475948 w 704548"/>
                <a:gd name="connsiteY9" fmla="*/ 533400 h 1248833"/>
                <a:gd name="connsiteX10" fmla="*/ 437848 w 704548"/>
                <a:gd name="connsiteY10" fmla="*/ 584200 h 1248833"/>
                <a:gd name="connsiteX11" fmla="*/ 406098 w 704548"/>
                <a:gd name="connsiteY11" fmla="*/ 666750 h 1248833"/>
                <a:gd name="connsiteX12" fmla="*/ 348948 w 704548"/>
                <a:gd name="connsiteY12" fmla="*/ 704850 h 1248833"/>
                <a:gd name="connsiteX13" fmla="*/ 304498 w 704548"/>
                <a:gd name="connsiteY13" fmla="*/ 723900 h 1248833"/>
                <a:gd name="connsiteX14" fmla="*/ 253698 w 704548"/>
                <a:gd name="connsiteY14" fmla="*/ 768350 h 1248833"/>
                <a:gd name="connsiteX15" fmla="*/ 224065 w 704548"/>
                <a:gd name="connsiteY15" fmla="*/ 829734 h 1248833"/>
                <a:gd name="connsiteX16" fmla="*/ 192314 w 704548"/>
                <a:gd name="connsiteY16" fmla="*/ 886883 h 1248833"/>
                <a:gd name="connsiteX17" fmla="*/ 171148 w 704548"/>
                <a:gd name="connsiteY17" fmla="*/ 958850 h 1248833"/>
                <a:gd name="connsiteX18" fmla="*/ 139398 w 704548"/>
                <a:gd name="connsiteY18" fmla="*/ 1022350 h 1248833"/>
                <a:gd name="connsiteX19" fmla="*/ 111881 w 704548"/>
                <a:gd name="connsiteY19" fmla="*/ 1079500 h 1248833"/>
                <a:gd name="connsiteX20" fmla="*/ 44148 w 704548"/>
                <a:gd name="connsiteY20" fmla="*/ 1111250 h 1248833"/>
                <a:gd name="connsiteX21" fmla="*/ 12398 w 704548"/>
                <a:gd name="connsiteY21" fmla="*/ 1136650 h 1248833"/>
                <a:gd name="connsiteX22" fmla="*/ 6048 w 704548"/>
                <a:gd name="connsiteY22" fmla="*/ 1181100 h 1248833"/>
                <a:gd name="connsiteX23" fmla="*/ 10283 w 704548"/>
                <a:gd name="connsiteY23" fmla="*/ 1248833 h 1248833"/>
                <a:gd name="connsiteX24" fmla="*/ 101298 w 704548"/>
                <a:gd name="connsiteY24" fmla="*/ 1200150 h 1248833"/>
                <a:gd name="connsiteX25" fmla="*/ 120348 w 704548"/>
                <a:gd name="connsiteY25" fmla="*/ 1193800 h 1248833"/>
                <a:gd name="connsiteX26" fmla="*/ 139398 w 704548"/>
                <a:gd name="connsiteY26" fmla="*/ 1155700 h 1248833"/>
                <a:gd name="connsiteX27" fmla="*/ 152098 w 704548"/>
                <a:gd name="connsiteY27" fmla="*/ 1136650 h 1248833"/>
                <a:gd name="connsiteX28" fmla="*/ 213481 w 704548"/>
                <a:gd name="connsiteY28" fmla="*/ 1058333 h 1248833"/>
                <a:gd name="connsiteX29" fmla="*/ 249465 w 704548"/>
                <a:gd name="connsiteY29" fmla="*/ 967317 h 1248833"/>
                <a:gd name="connsiteX30" fmla="*/ 266398 w 704548"/>
                <a:gd name="connsiteY30" fmla="*/ 901700 h 1248833"/>
                <a:gd name="connsiteX31" fmla="*/ 291798 w 704548"/>
                <a:gd name="connsiteY31" fmla="*/ 857250 h 1248833"/>
                <a:gd name="connsiteX32" fmla="*/ 317198 w 704548"/>
                <a:gd name="connsiteY32" fmla="*/ 831850 h 1248833"/>
                <a:gd name="connsiteX33" fmla="*/ 370114 w 704548"/>
                <a:gd name="connsiteY33" fmla="*/ 791634 h 1248833"/>
                <a:gd name="connsiteX34" fmla="*/ 401865 w 704548"/>
                <a:gd name="connsiteY34" fmla="*/ 747183 h 1248833"/>
                <a:gd name="connsiteX35" fmla="*/ 448432 w 704548"/>
                <a:gd name="connsiteY35" fmla="*/ 706966 h 1248833"/>
                <a:gd name="connsiteX36" fmla="*/ 473831 w 704548"/>
                <a:gd name="connsiteY36" fmla="*/ 679450 h 1248833"/>
                <a:gd name="connsiteX37" fmla="*/ 494998 w 704548"/>
                <a:gd name="connsiteY37" fmla="*/ 622300 h 1248833"/>
                <a:gd name="connsiteX38" fmla="*/ 524632 w 704548"/>
                <a:gd name="connsiteY38" fmla="*/ 520700 h 1248833"/>
                <a:gd name="connsiteX39" fmla="*/ 554264 w 704548"/>
                <a:gd name="connsiteY39" fmla="*/ 442383 h 1248833"/>
                <a:gd name="connsiteX40" fmla="*/ 571198 w 704548"/>
                <a:gd name="connsiteY40" fmla="*/ 351366 h 1248833"/>
                <a:gd name="connsiteX41" fmla="*/ 564848 w 704548"/>
                <a:gd name="connsiteY41" fmla="*/ 292100 h 1248833"/>
                <a:gd name="connsiteX42" fmla="*/ 596598 w 704548"/>
                <a:gd name="connsiteY42" fmla="*/ 247650 h 1248833"/>
                <a:gd name="connsiteX43" fmla="*/ 634698 w 704548"/>
                <a:gd name="connsiteY43" fmla="*/ 196850 h 1248833"/>
                <a:gd name="connsiteX44" fmla="*/ 668565 w 704548"/>
                <a:gd name="connsiteY44" fmla="*/ 103716 h 1248833"/>
                <a:gd name="connsiteX45" fmla="*/ 704548 w 704548"/>
                <a:gd name="connsiteY45" fmla="*/ 12700 h 1248833"/>
                <a:gd name="connsiteX46" fmla="*/ 685498 w 704548"/>
                <a:gd name="connsiteY46" fmla="*/ 0 h 1248833"/>
                <a:gd name="connsiteX0" fmla="*/ 686545 w 705595"/>
                <a:gd name="connsiteY0" fmla="*/ 0 h 1248833"/>
                <a:gd name="connsiteX1" fmla="*/ 667495 w 705595"/>
                <a:gd name="connsiteY1" fmla="*/ 65617 h 1248833"/>
                <a:gd name="connsiteX2" fmla="*/ 616695 w 705595"/>
                <a:gd name="connsiteY2" fmla="*/ 127000 h 1248833"/>
                <a:gd name="connsiteX3" fmla="*/ 565895 w 705595"/>
                <a:gd name="connsiteY3" fmla="*/ 203200 h 1248833"/>
                <a:gd name="connsiteX4" fmla="*/ 546845 w 705595"/>
                <a:gd name="connsiteY4" fmla="*/ 260350 h 1248833"/>
                <a:gd name="connsiteX5" fmla="*/ 534145 w 705595"/>
                <a:gd name="connsiteY5" fmla="*/ 311150 h 1248833"/>
                <a:gd name="connsiteX6" fmla="*/ 534145 w 705595"/>
                <a:gd name="connsiteY6" fmla="*/ 366183 h 1248833"/>
                <a:gd name="connsiteX7" fmla="*/ 508745 w 705595"/>
                <a:gd name="connsiteY7" fmla="*/ 425450 h 1248833"/>
                <a:gd name="connsiteX8" fmla="*/ 489695 w 705595"/>
                <a:gd name="connsiteY8" fmla="*/ 488950 h 1248833"/>
                <a:gd name="connsiteX9" fmla="*/ 476995 w 705595"/>
                <a:gd name="connsiteY9" fmla="*/ 533400 h 1248833"/>
                <a:gd name="connsiteX10" fmla="*/ 438895 w 705595"/>
                <a:gd name="connsiteY10" fmla="*/ 584200 h 1248833"/>
                <a:gd name="connsiteX11" fmla="*/ 407145 w 705595"/>
                <a:gd name="connsiteY11" fmla="*/ 666750 h 1248833"/>
                <a:gd name="connsiteX12" fmla="*/ 349995 w 705595"/>
                <a:gd name="connsiteY12" fmla="*/ 704850 h 1248833"/>
                <a:gd name="connsiteX13" fmla="*/ 305545 w 705595"/>
                <a:gd name="connsiteY13" fmla="*/ 723900 h 1248833"/>
                <a:gd name="connsiteX14" fmla="*/ 254745 w 705595"/>
                <a:gd name="connsiteY14" fmla="*/ 768350 h 1248833"/>
                <a:gd name="connsiteX15" fmla="*/ 225112 w 705595"/>
                <a:gd name="connsiteY15" fmla="*/ 829734 h 1248833"/>
                <a:gd name="connsiteX16" fmla="*/ 193361 w 705595"/>
                <a:gd name="connsiteY16" fmla="*/ 886883 h 1248833"/>
                <a:gd name="connsiteX17" fmla="*/ 172195 w 705595"/>
                <a:gd name="connsiteY17" fmla="*/ 958850 h 1248833"/>
                <a:gd name="connsiteX18" fmla="*/ 140445 w 705595"/>
                <a:gd name="connsiteY18" fmla="*/ 1022350 h 1248833"/>
                <a:gd name="connsiteX19" fmla="*/ 112928 w 705595"/>
                <a:gd name="connsiteY19" fmla="*/ 1079500 h 1248833"/>
                <a:gd name="connsiteX20" fmla="*/ 45195 w 705595"/>
                <a:gd name="connsiteY20" fmla="*/ 1111250 h 1248833"/>
                <a:gd name="connsiteX21" fmla="*/ 34612 w 705595"/>
                <a:gd name="connsiteY21" fmla="*/ 1149350 h 1248833"/>
                <a:gd name="connsiteX22" fmla="*/ 7095 w 705595"/>
                <a:gd name="connsiteY22" fmla="*/ 1181100 h 1248833"/>
                <a:gd name="connsiteX23" fmla="*/ 11330 w 705595"/>
                <a:gd name="connsiteY23" fmla="*/ 1248833 h 1248833"/>
                <a:gd name="connsiteX24" fmla="*/ 102345 w 705595"/>
                <a:gd name="connsiteY24" fmla="*/ 1200150 h 1248833"/>
                <a:gd name="connsiteX25" fmla="*/ 121395 w 705595"/>
                <a:gd name="connsiteY25" fmla="*/ 1193800 h 1248833"/>
                <a:gd name="connsiteX26" fmla="*/ 140445 w 705595"/>
                <a:gd name="connsiteY26" fmla="*/ 1155700 h 1248833"/>
                <a:gd name="connsiteX27" fmla="*/ 153145 w 705595"/>
                <a:gd name="connsiteY27" fmla="*/ 1136650 h 1248833"/>
                <a:gd name="connsiteX28" fmla="*/ 214528 w 705595"/>
                <a:gd name="connsiteY28" fmla="*/ 1058333 h 1248833"/>
                <a:gd name="connsiteX29" fmla="*/ 250512 w 705595"/>
                <a:gd name="connsiteY29" fmla="*/ 967317 h 1248833"/>
                <a:gd name="connsiteX30" fmla="*/ 267445 w 705595"/>
                <a:gd name="connsiteY30" fmla="*/ 901700 h 1248833"/>
                <a:gd name="connsiteX31" fmla="*/ 292845 w 705595"/>
                <a:gd name="connsiteY31" fmla="*/ 857250 h 1248833"/>
                <a:gd name="connsiteX32" fmla="*/ 318245 w 705595"/>
                <a:gd name="connsiteY32" fmla="*/ 831850 h 1248833"/>
                <a:gd name="connsiteX33" fmla="*/ 371161 w 705595"/>
                <a:gd name="connsiteY33" fmla="*/ 791634 h 1248833"/>
                <a:gd name="connsiteX34" fmla="*/ 402912 w 705595"/>
                <a:gd name="connsiteY34" fmla="*/ 747183 h 1248833"/>
                <a:gd name="connsiteX35" fmla="*/ 449479 w 705595"/>
                <a:gd name="connsiteY35" fmla="*/ 706966 h 1248833"/>
                <a:gd name="connsiteX36" fmla="*/ 474878 w 705595"/>
                <a:gd name="connsiteY36" fmla="*/ 679450 h 1248833"/>
                <a:gd name="connsiteX37" fmla="*/ 496045 w 705595"/>
                <a:gd name="connsiteY37" fmla="*/ 622300 h 1248833"/>
                <a:gd name="connsiteX38" fmla="*/ 525679 w 705595"/>
                <a:gd name="connsiteY38" fmla="*/ 520700 h 1248833"/>
                <a:gd name="connsiteX39" fmla="*/ 555311 w 705595"/>
                <a:gd name="connsiteY39" fmla="*/ 442383 h 1248833"/>
                <a:gd name="connsiteX40" fmla="*/ 572245 w 705595"/>
                <a:gd name="connsiteY40" fmla="*/ 351366 h 1248833"/>
                <a:gd name="connsiteX41" fmla="*/ 565895 w 705595"/>
                <a:gd name="connsiteY41" fmla="*/ 292100 h 1248833"/>
                <a:gd name="connsiteX42" fmla="*/ 597645 w 705595"/>
                <a:gd name="connsiteY42" fmla="*/ 247650 h 1248833"/>
                <a:gd name="connsiteX43" fmla="*/ 635745 w 705595"/>
                <a:gd name="connsiteY43" fmla="*/ 196850 h 1248833"/>
                <a:gd name="connsiteX44" fmla="*/ 669612 w 705595"/>
                <a:gd name="connsiteY44" fmla="*/ 103716 h 1248833"/>
                <a:gd name="connsiteX45" fmla="*/ 705595 w 705595"/>
                <a:gd name="connsiteY45" fmla="*/ 12700 h 1248833"/>
                <a:gd name="connsiteX46" fmla="*/ 686545 w 705595"/>
                <a:gd name="connsiteY46" fmla="*/ 0 h 1248833"/>
                <a:gd name="connsiteX0" fmla="*/ 686545 w 705595"/>
                <a:gd name="connsiteY0" fmla="*/ 0 h 1248833"/>
                <a:gd name="connsiteX1" fmla="*/ 667495 w 705595"/>
                <a:gd name="connsiteY1" fmla="*/ 65617 h 1248833"/>
                <a:gd name="connsiteX2" fmla="*/ 616695 w 705595"/>
                <a:gd name="connsiteY2" fmla="*/ 127000 h 1248833"/>
                <a:gd name="connsiteX3" fmla="*/ 565895 w 705595"/>
                <a:gd name="connsiteY3" fmla="*/ 203200 h 1248833"/>
                <a:gd name="connsiteX4" fmla="*/ 546845 w 705595"/>
                <a:gd name="connsiteY4" fmla="*/ 260350 h 1248833"/>
                <a:gd name="connsiteX5" fmla="*/ 534145 w 705595"/>
                <a:gd name="connsiteY5" fmla="*/ 311150 h 1248833"/>
                <a:gd name="connsiteX6" fmla="*/ 534145 w 705595"/>
                <a:gd name="connsiteY6" fmla="*/ 366183 h 1248833"/>
                <a:gd name="connsiteX7" fmla="*/ 508745 w 705595"/>
                <a:gd name="connsiteY7" fmla="*/ 425450 h 1248833"/>
                <a:gd name="connsiteX8" fmla="*/ 489695 w 705595"/>
                <a:gd name="connsiteY8" fmla="*/ 488950 h 1248833"/>
                <a:gd name="connsiteX9" fmla="*/ 476995 w 705595"/>
                <a:gd name="connsiteY9" fmla="*/ 533400 h 1248833"/>
                <a:gd name="connsiteX10" fmla="*/ 438895 w 705595"/>
                <a:gd name="connsiteY10" fmla="*/ 584200 h 1248833"/>
                <a:gd name="connsiteX11" fmla="*/ 407145 w 705595"/>
                <a:gd name="connsiteY11" fmla="*/ 666750 h 1248833"/>
                <a:gd name="connsiteX12" fmla="*/ 349995 w 705595"/>
                <a:gd name="connsiteY12" fmla="*/ 704850 h 1248833"/>
                <a:gd name="connsiteX13" fmla="*/ 305545 w 705595"/>
                <a:gd name="connsiteY13" fmla="*/ 723900 h 1248833"/>
                <a:gd name="connsiteX14" fmla="*/ 254745 w 705595"/>
                <a:gd name="connsiteY14" fmla="*/ 768350 h 1248833"/>
                <a:gd name="connsiteX15" fmla="*/ 225112 w 705595"/>
                <a:gd name="connsiteY15" fmla="*/ 829734 h 1248833"/>
                <a:gd name="connsiteX16" fmla="*/ 193361 w 705595"/>
                <a:gd name="connsiteY16" fmla="*/ 886883 h 1248833"/>
                <a:gd name="connsiteX17" fmla="*/ 172195 w 705595"/>
                <a:gd name="connsiteY17" fmla="*/ 958850 h 1248833"/>
                <a:gd name="connsiteX18" fmla="*/ 140445 w 705595"/>
                <a:gd name="connsiteY18" fmla="*/ 1022350 h 1248833"/>
                <a:gd name="connsiteX19" fmla="*/ 112928 w 705595"/>
                <a:gd name="connsiteY19" fmla="*/ 1079500 h 1248833"/>
                <a:gd name="connsiteX20" fmla="*/ 70595 w 705595"/>
                <a:gd name="connsiteY20" fmla="*/ 1115483 h 1248833"/>
                <a:gd name="connsiteX21" fmla="*/ 34612 w 705595"/>
                <a:gd name="connsiteY21" fmla="*/ 1149350 h 1248833"/>
                <a:gd name="connsiteX22" fmla="*/ 7095 w 705595"/>
                <a:gd name="connsiteY22" fmla="*/ 1181100 h 1248833"/>
                <a:gd name="connsiteX23" fmla="*/ 11330 w 705595"/>
                <a:gd name="connsiteY23" fmla="*/ 1248833 h 1248833"/>
                <a:gd name="connsiteX24" fmla="*/ 102345 w 705595"/>
                <a:gd name="connsiteY24" fmla="*/ 1200150 h 1248833"/>
                <a:gd name="connsiteX25" fmla="*/ 121395 w 705595"/>
                <a:gd name="connsiteY25" fmla="*/ 1193800 h 1248833"/>
                <a:gd name="connsiteX26" fmla="*/ 140445 w 705595"/>
                <a:gd name="connsiteY26" fmla="*/ 1155700 h 1248833"/>
                <a:gd name="connsiteX27" fmla="*/ 153145 w 705595"/>
                <a:gd name="connsiteY27" fmla="*/ 1136650 h 1248833"/>
                <a:gd name="connsiteX28" fmla="*/ 214528 w 705595"/>
                <a:gd name="connsiteY28" fmla="*/ 1058333 h 1248833"/>
                <a:gd name="connsiteX29" fmla="*/ 250512 w 705595"/>
                <a:gd name="connsiteY29" fmla="*/ 967317 h 1248833"/>
                <a:gd name="connsiteX30" fmla="*/ 267445 w 705595"/>
                <a:gd name="connsiteY30" fmla="*/ 901700 h 1248833"/>
                <a:gd name="connsiteX31" fmla="*/ 292845 w 705595"/>
                <a:gd name="connsiteY31" fmla="*/ 857250 h 1248833"/>
                <a:gd name="connsiteX32" fmla="*/ 318245 w 705595"/>
                <a:gd name="connsiteY32" fmla="*/ 831850 h 1248833"/>
                <a:gd name="connsiteX33" fmla="*/ 371161 w 705595"/>
                <a:gd name="connsiteY33" fmla="*/ 791634 h 1248833"/>
                <a:gd name="connsiteX34" fmla="*/ 402912 w 705595"/>
                <a:gd name="connsiteY34" fmla="*/ 747183 h 1248833"/>
                <a:gd name="connsiteX35" fmla="*/ 449479 w 705595"/>
                <a:gd name="connsiteY35" fmla="*/ 706966 h 1248833"/>
                <a:gd name="connsiteX36" fmla="*/ 474878 w 705595"/>
                <a:gd name="connsiteY36" fmla="*/ 679450 h 1248833"/>
                <a:gd name="connsiteX37" fmla="*/ 496045 w 705595"/>
                <a:gd name="connsiteY37" fmla="*/ 622300 h 1248833"/>
                <a:gd name="connsiteX38" fmla="*/ 525679 w 705595"/>
                <a:gd name="connsiteY38" fmla="*/ 520700 h 1248833"/>
                <a:gd name="connsiteX39" fmla="*/ 555311 w 705595"/>
                <a:gd name="connsiteY39" fmla="*/ 442383 h 1248833"/>
                <a:gd name="connsiteX40" fmla="*/ 572245 w 705595"/>
                <a:gd name="connsiteY40" fmla="*/ 351366 h 1248833"/>
                <a:gd name="connsiteX41" fmla="*/ 565895 w 705595"/>
                <a:gd name="connsiteY41" fmla="*/ 292100 h 1248833"/>
                <a:gd name="connsiteX42" fmla="*/ 597645 w 705595"/>
                <a:gd name="connsiteY42" fmla="*/ 247650 h 1248833"/>
                <a:gd name="connsiteX43" fmla="*/ 635745 w 705595"/>
                <a:gd name="connsiteY43" fmla="*/ 196850 h 1248833"/>
                <a:gd name="connsiteX44" fmla="*/ 669612 w 705595"/>
                <a:gd name="connsiteY44" fmla="*/ 103716 h 1248833"/>
                <a:gd name="connsiteX45" fmla="*/ 705595 w 705595"/>
                <a:gd name="connsiteY45" fmla="*/ 12700 h 1248833"/>
                <a:gd name="connsiteX46" fmla="*/ 686545 w 705595"/>
                <a:gd name="connsiteY46" fmla="*/ 0 h 1248833"/>
                <a:gd name="connsiteX0" fmla="*/ 686545 w 705595"/>
                <a:gd name="connsiteY0" fmla="*/ 0 h 1248833"/>
                <a:gd name="connsiteX1" fmla="*/ 667495 w 705595"/>
                <a:gd name="connsiteY1" fmla="*/ 65617 h 1248833"/>
                <a:gd name="connsiteX2" fmla="*/ 616695 w 705595"/>
                <a:gd name="connsiteY2" fmla="*/ 127000 h 1248833"/>
                <a:gd name="connsiteX3" fmla="*/ 565895 w 705595"/>
                <a:gd name="connsiteY3" fmla="*/ 203200 h 1248833"/>
                <a:gd name="connsiteX4" fmla="*/ 546845 w 705595"/>
                <a:gd name="connsiteY4" fmla="*/ 260350 h 1248833"/>
                <a:gd name="connsiteX5" fmla="*/ 534145 w 705595"/>
                <a:gd name="connsiteY5" fmla="*/ 311150 h 1248833"/>
                <a:gd name="connsiteX6" fmla="*/ 534145 w 705595"/>
                <a:gd name="connsiteY6" fmla="*/ 366183 h 1248833"/>
                <a:gd name="connsiteX7" fmla="*/ 508745 w 705595"/>
                <a:gd name="connsiteY7" fmla="*/ 425450 h 1248833"/>
                <a:gd name="connsiteX8" fmla="*/ 489695 w 705595"/>
                <a:gd name="connsiteY8" fmla="*/ 488950 h 1248833"/>
                <a:gd name="connsiteX9" fmla="*/ 476995 w 705595"/>
                <a:gd name="connsiteY9" fmla="*/ 533400 h 1248833"/>
                <a:gd name="connsiteX10" fmla="*/ 438895 w 705595"/>
                <a:gd name="connsiteY10" fmla="*/ 584200 h 1248833"/>
                <a:gd name="connsiteX11" fmla="*/ 407145 w 705595"/>
                <a:gd name="connsiteY11" fmla="*/ 666750 h 1248833"/>
                <a:gd name="connsiteX12" fmla="*/ 349995 w 705595"/>
                <a:gd name="connsiteY12" fmla="*/ 704850 h 1248833"/>
                <a:gd name="connsiteX13" fmla="*/ 305545 w 705595"/>
                <a:gd name="connsiteY13" fmla="*/ 723900 h 1248833"/>
                <a:gd name="connsiteX14" fmla="*/ 254745 w 705595"/>
                <a:gd name="connsiteY14" fmla="*/ 768350 h 1248833"/>
                <a:gd name="connsiteX15" fmla="*/ 225112 w 705595"/>
                <a:gd name="connsiteY15" fmla="*/ 829734 h 1248833"/>
                <a:gd name="connsiteX16" fmla="*/ 193361 w 705595"/>
                <a:gd name="connsiteY16" fmla="*/ 886883 h 1248833"/>
                <a:gd name="connsiteX17" fmla="*/ 172195 w 705595"/>
                <a:gd name="connsiteY17" fmla="*/ 958850 h 1248833"/>
                <a:gd name="connsiteX18" fmla="*/ 140445 w 705595"/>
                <a:gd name="connsiteY18" fmla="*/ 1022350 h 1248833"/>
                <a:gd name="connsiteX19" fmla="*/ 112928 w 705595"/>
                <a:gd name="connsiteY19" fmla="*/ 1079500 h 1248833"/>
                <a:gd name="connsiteX20" fmla="*/ 70595 w 705595"/>
                <a:gd name="connsiteY20" fmla="*/ 1115483 h 1248833"/>
                <a:gd name="connsiteX21" fmla="*/ 34612 w 705595"/>
                <a:gd name="connsiteY21" fmla="*/ 1149350 h 1248833"/>
                <a:gd name="connsiteX22" fmla="*/ 7095 w 705595"/>
                <a:gd name="connsiteY22" fmla="*/ 1181100 h 1248833"/>
                <a:gd name="connsiteX23" fmla="*/ 11330 w 705595"/>
                <a:gd name="connsiteY23" fmla="*/ 1248833 h 1248833"/>
                <a:gd name="connsiteX24" fmla="*/ 102345 w 705595"/>
                <a:gd name="connsiteY24" fmla="*/ 1200150 h 1248833"/>
                <a:gd name="connsiteX25" fmla="*/ 140445 w 705595"/>
                <a:gd name="connsiteY25" fmla="*/ 1155700 h 1248833"/>
                <a:gd name="connsiteX26" fmla="*/ 153145 w 705595"/>
                <a:gd name="connsiteY26" fmla="*/ 1136650 h 1248833"/>
                <a:gd name="connsiteX27" fmla="*/ 214528 w 705595"/>
                <a:gd name="connsiteY27" fmla="*/ 1058333 h 1248833"/>
                <a:gd name="connsiteX28" fmla="*/ 250512 w 705595"/>
                <a:gd name="connsiteY28" fmla="*/ 967317 h 1248833"/>
                <a:gd name="connsiteX29" fmla="*/ 267445 w 705595"/>
                <a:gd name="connsiteY29" fmla="*/ 901700 h 1248833"/>
                <a:gd name="connsiteX30" fmla="*/ 292845 w 705595"/>
                <a:gd name="connsiteY30" fmla="*/ 857250 h 1248833"/>
                <a:gd name="connsiteX31" fmla="*/ 318245 w 705595"/>
                <a:gd name="connsiteY31" fmla="*/ 831850 h 1248833"/>
                <a:gd name="connsiteX32" fmla="*/ 371161 w 705595"/>
                <a:gd name="connsiteY32" fmla="*/ 791634 h 1248833"/>
                <a:gd name="connsiteX33" fmla="*/ 402912 w 705595"/>
                <a:gd name="connsiteY33" fmla="*/ 747183 h 1248833"/>
                <a:gd name="connsiteX34" fmla="*/ 449479 w 705595"/>
                <a:gd name="connsiteY34" fmla="*/ 706966 h 1248833"/>
                <a:gd name="connsiteX35" fmla="*/ 474878 w 705595"/>
                <a:gd name="connsiteY35" fmla="*/ 679450 h 1248833"/>
                <a:gd name="connsiteX36" fmla="*/ 496045 w 705595"/>
                <a:gd name="connsiteY36" fmla="*/ 622300 h 1248833"/>
                <a:gd name="connsiteX37" fmla="*/ 525679 w 705595"/>
                <a:gd name="connsiteY37" fmla="*/ 520700 h 1248833"/>
                <a:gd name="connsiteX38" fmla="*/ 555311 w 705595"/>
                <a:gd name="connsiteY38" fmla="*/ 442383 h 1248833"/>
                <a:gd name="connsiteX39" fmla="*/ 572245 w 705595"/>
                <a:gd name="connsiteY39" fmla="*/ 351366 h 1248833"/>
                <a:gd name="connsiteX40" fmla="*/ 565895 w 705595"/>
                <a:gd name="connsiteY40" fmla="*/ 292100 h 1248833"/>
                <a:gd name="connsiteX41" fmla="*/ 597645 w 705595"/>
                <a:gd name="connsiteY41" fmla="*/ 247650 h 1248833"/>
                <a:gd name="connsiteX42" fmla="*/ 635745 w 705595"/>
                <a:gd name="connsiteY42" fmla="*/ 196850 h 1248833"/>
                <a:gd name="connsiteX43" fmla="*/ 669612 w 705595"/>
                <a:gd name="connsiteY43" fmla="*/ 103716 h 1248833"/>
                <a:gd name="connsiteX44" fmla="*/ 705595 w 705595"/>
                <a:gd name="connsiteY44" fmla="*/ 12700 h 1248833"/>
                <a:gd name="connsiteX45" fmla="*/ 686545 w 705595"/>
                <a:gd name="connsiteY45" fmla="*/ 0 h 1248833"/>
                <a:gd name="connsiteX0" fmla="*/ 686545 w 705595"/>
                <a:gd name="connsiteY0" fmla="*/ 0 h 1248833"/>
                <a:gd name="connsiteX1" fmla="*/ 667495 w 705595"/>
                <a:gd name="connsiteY1" fmla="*/ 65617 h 1248833"/>
                <a:gd name="connsiteX2" fmla="*/ 616695 w 705595"/>
                <a:gd name="connsiteY2" fmla="*/ 127000 h 1248833"/>
                <a:gd name="connsiteX3" fmla="*/ 565895 w 705595"/>
                <a:gd name="connsiteY3" fmla="*/ 203200 h 1248833"/>
                <a:gd name="connsiteX4" fmla="*/ 546845 w 705595"/>
                <a:gd name="connsiteY4" fmla="*/ 260350 h 1248833"/>
                <a:gd name="connsiteX5" fmla="*/ 534145 w 705595"/>
                <a:gd name="connsiteY5" fmla="*/ 311150 h 1248833"/>
                <a:gd name="connsiteX6" fmla="*/ 534145 w 705595"/>
                <a:gd name="connsiteY6" fmla="*/ 366183 h 1248833"/>
                <a:gd name="connsiteX7" fmla="*/ 508745 w 705595"/>
                <a:gd name="connsiteY7" fmla="*/ 425450 h 1248833"/>
                <a:gd name="connsiteX8" fmla="*/ 489695 w 705595"/>
                <a:gd name="connsiteY8" fmla="*/ 488950 h 1248833"/>
                <a:gd name="connsiteX9" fmla="*/ 476995 w 705595"/>
                <a:gd name="connsiteY9" fmla="*/ 533400 h 1248833"/>
                <a:gd name="connsiteX10" fmla="*/ 438895 w 705595"/>
                <a:gd name="connsiteY10" fmla="*/ 584200 h 1248833"/>
                <a:gd name="connsiteX11" fmla="*/ 407145 w 705595"/>
                <a:gd name="connsiteY11" fmla="*/ 666750 h 1248833"/>
                <a:gd name="connsiteX12" fmla="*/ 349995 w 705595"/>
                <a:gd name="connsiteY12" fmla="*/ 704850 h 1248833"/>
                <a:gd name="connsiteX13" fmla="*/ 305545 w 705595"/>
                <a:gd name="connsiteY13" fmla="*/ 723900 h 1248833"/>
                <a:gd name="connsiteX14" fmla="*/ 254745 w 705595"/>
                <a:gd name="connsiteY14" fmla="*/ 768350 h 1248833"/>
                <a:gd name="connsiteX15" fmla="*/ 225112 w 705595"/>
                <a:gd name="connsiteY15" fmla="*/ 829734 h 1248833"/>
                <a:gd name="connsiteX16" fmla="*/ 193361 w 705595"/>
                <a:gd name="connsiteY16" fmla="*/ 886883 h 1248833"/>
                <a:gd name="connsiteX17" fmla="*/ 172195 w 705595"/>
                <a:gd name="connsiteY17" fmla="*/ 958850 h 1248833"/>
                <a:gd name="connsiteX18" fmla="*/ 140445 w 705595"/>
                <a:gd name="connsiteY18" fmla="*/ 1022350 h 1248833"/>
                <a:gd name="connsiteX19" fmla="*/ 112928 w 705595"/>
                <a:gd name="connsiteY19" fmla="*/ 1079500 h 1248833"/>
                <a:gd name="connsiteX20" fmla="*/ 70595 w 705595"/>
                <a:gd name="connsiteY20" fmla="*/ 1115483 h 1248833"/>
                <a:gd name="connsiteX21" fmla="*/ 34612 w 705595"/>
                <a:gd name="connsiteY21" fmla="*/ 1149350 h 1248833"/>
                <a:gd name="connsiteX22" fmla="*/ 7095 w 705595"/>
                <a:gd name="connsiteY22" fmla="*/ 1181100 h 1248833"/>
                <a:gd name="connsiteX23" fmla="*/ 11330 w 705595"/>
                <a:gd name="connsiteY23" fmla="*/ 1248833 h 1248833"/>
                <a:gd name="connsiteX24" fmla="*/ 102345 w 705595"/>
                <a:gd name="connsiteY24" fmla="*/ 1200150 h 1248833"/>
                <a:gd name="connsiteX25" fmla="*/ 136211 w 705595"/>
                <a:gd name="connsiteY25" fmla="*/ 1176867 h 1248833"/>
                <a:gd name="connsiteX26" fmla="*/ 153145 w 705595"/>
                <a:gd name="connsiteY26" fmla="*/ 1136650 h 1248833"/>
                <a:gd name="connsiteX27" fmla="*/ 214528 w 705595"/>
                <a:gd name="connsiteY27" fmla="*/ 1058333 h 1248833"/>
                <a:gd name="connsiteX28" fmla="*/ 250512 w 705595"/>
                <a:gd name="connsiteY28" fmla="*/ 967317 h 1248833"/>
                <a:gd name="connsiteX29" fmla="*/ 267445 w 705595"/>
                <a:gd name="connsiteY29" fmla="*/ 901700 h 1248833"/>
                <a:gd name="connsiteX30" fmla="*/ 292845 w 705595"/>
                <a:gd name="connsiteY30" fmla="*/ 857250 h 1248833"/>
                <a:gd name="connsiteX31" fmla="*/ 318245 w 705595"/>
                <a:gd name="connsiteY31" fmla="*/ 831850 h 1248833"/>
                <a:gd name="connsiteX32" fmla="*/ 371161 w 705595"/>
                <a:gd name="connsiteY32" fmla="*/ 791634 h 1248833"/>
                <a:gd name="connsiteX33" fmla="*/ 402912 w 705595"/>
                <a:gd name="connsiteY33" fmla="*/ 747183 h 1248833"/>
                <a:gd name="connsiteX34" fmla="*/ 449479 w 705595"/>
                <a:gd name="connsiteY34" fmla="*/ 706966 h 1248833"/>
                <a:gd name="connsiteX35" fmla="*/ 474878 w 705595"/>
                <a:gd name="connsiteY35" fmla="*/ 679450 h 1248833"/>
                <a:gd name="connsiteX36" fmla="*/ 496045 w 705595"/>
                <a:gd name="connsiteY36" fmla="*/ 622300 h 1248833"/>
                <a:gd name="connsiteX37" fmla="*/ 525679 w 705595"/>
                <a:gd name="connsiteY37" fmla="*/ 520700 h 1248833"/>
                <a:gd name="connsiteX38" fmla="*/ 555311 w 705595"/>
                <a:gd name="connsiteY38" fmla="*/ 442383 h 1248833"/>
                <a:gd name="connsiteX39" fmla="*/ 572245 w 705595"/>
                <a:gd name="connsiteY39" fmla="*/ 351366 h 1248833"/>
                <a:gd name="connsiteX40" fmla="*/ 565895 w 705595"/>
                <a:gd name="connsiteY40" fmla="*/ 292100 h 1248833"/>
                <a:gd name="connsiteX41" fmla="*/ 597645 w 705595"/>
                <a:gd name="connsiteY41" fmla="*/ 247650 h 1248833"/>
                <a:gd name="connsiteX42" fmla="*/ 635745 w 705595"/>
                <a:gd name="connsiteY42" fmla="*/ 196850 h 1248833"/>
                <a:gd name="connsiteX43" fmla="*/ 669612 w 705595"/>
                <a:gd name="connsiteY43" fmla="*/ 103716 h 1248833"/>
                <a:gd name="connsiteX44" fmla="*/ 705595 w 705595"/>
                <a:gd name="connsiteY44" fmla="*/ 12700 h 1248833"/>
                <a:gd name="connsiteX45" fmla="*/ 686545 w 705595"/>
                <a:gd name="connsiteY45" fmla="*/ 0 h 1248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05595" h="1248833">
                  <a:moveTo>
                    <a:pt x="686545" y="0"/>
                  </a:moveTo>
                  <a:cubicBezTo>
                    <a:pt x="675962" y="9525"/>
                    <a:pt x="679137" y="44450"/>
                    <a:pt x="667495" y="65617"/>
                  </a:cubicBezTo>
                  <a:cubicBezTo>
                    <a:pt x="655853" y="86784"/>
                    <a:pt x="633628" y="104070"/>
                    <a:pt x="616695" y="127000"/>
                  </a:cubicBezTo>
                  <a:cubicBezTo>
                    <a:pt x="599762" y="149931"/>
                    <a:pt x="577537" y="180975"/>
                    <a:pt x="565895" y="203200"/>
                  </a:cubicBezTo>
                  <a:cubicBezTo>
                    <a:pt x="554253" y="225425"/>
                    <a:pt x="552137" y="242358"/>
                    <a:pt x="546845" y="260350"/>
                  </a:cubicBezTo>
                  <a:cubicBezTo>
                    <a:pt x="541553" y="278342"/>
                    <a:pt x="536262" y="293511"/>
                    <a:pt x="534145" y="311150"/>
                  </a:cubicBezTo>
                  <a:cubicBezTo>
                    <a:pt x="532028" y="328789"/>
                    <a:pt x="538378" y="347133"/>
                    <a:pt x="534145" y="366183"/>
                  </a:cubicBezTo>
                  <a:cubicBezTo>
                    <a:pt x="529912" y="385233"/>
                    <a:pt x="516153" y="404989"/>
                    <a:pt x="508745" y="425450"/>
                  </a:cubicBezTo>
                  <a:cubicBezTo>
                    <a:pt x="501337" y="445911"/>
                    <a:pt x="494987" y="470958"/>
                    <a:pt x="489695" y="488950"/>
                  </a:cubicBezTo>
                  <a:cubicBezTo>
                    <a:pt x="484403" y="506942"/>
                    <a:pt x="485462" y="517525"/>
                    <a:pt x="476995" y="533400"/>
                  </a:cubicBezTo>
                  <a:cubicBezTo>
                    <a:pt x="468528" y="549275"/>
                    <a:pt x="450537" y="561975"/>
                    <a:pt x="438895" y="584200"/>
                  </a:cubicBezTo>
                  <a:cubicBezTo>
                    <a:pt x="427253" y="606425"/>
                    <a:pt x="421962" y="646642"/>
                    <a:pt x="407145" y="666750"/>
                  </a:cubicBezTo>
                  <a:cubicBezTo>
                    <a:pt x="392328" y="686858"/>
                    <a:pt x="366928" y="695325"/>
                    <a:pt x="349995" y="704850"/>
                  </a:cubicBezTo>
                  <a:cubicBezTo>
                    <a:pt x="333062" y="714375"/>
                    <a:pt x="389786" y="681779"/>
                    <a:pt x="305545" y="723900"/>
                  </a:cubicBezTo>
                  <a:cubicBezTo>
                    <a:pt x="289670" y="734483"/>
                    <a:pt x="268150" y="750711"/>
                    <a:pt x="254745" y="768350"/>
                  </a:cubicBezTo>
                  <a:cubicBezTo>
                    <a:pt x="241340" y="785989"/>
                    <a:pt x="235343" y="809979"/>
                    <a:pt x="225112" y="829734"/>
                  </a:cubicBezTo>
                  <a:cubicBezTo>
                    <a:pt x="214881" y="849489"/>
                    <a:pt x="195478" y="880533"/>
                    <a:pt x="193361" y="886883"/>
                  </a:cubicBezTo>
                  <a:cubicBezTo>
                    <a:pt x="189128" y="924983"/>
                    <a:pt x="181014" y="936272"/>
                    <a:pt x="172195" y="958850"/>
                  </a:cubicBezTo>
                  <a:cubicBezTo>
                    <a:pt x="163376" y="981428"/>
                    <a:pt x="150323" y="1002242"/>
                    <a:pt x="140445" y="1022350"/>
                  </a:cubicBezTo>
                  <a:cubicBezTo>
                    <a:pt x="130567" y="1042458"/>
                    <a:pt x="124570" y="1063978"/>
                    <a:pt x="112928" y="1079500"/>
                  </a:cubicBezTo>
                  <a:cubicBezTo>
                    <a:pt x="101286" y="1095022"/>
                    <a:pt x="117893" y="1083951"/>
                    <a:pt x="70595" y="1115483"/>
                  </a:cubicBezTo>
                  <a:cubicBezTo>
                    <a:pt x="54015" y="1125008"/>
                    <a:pt x="45195" y="1138414"/>
                    <a:pt x="34612" y="1149350"/>
                  </a:cubicBezTo>
                  <a:cubicBezTo>
                    <a:pt x="24029" y="1160286"/>
                    <a:pt x="10975" y="1164519"/>
                    <a:pt x="7095" y="1181100"/>
                  </a:cubicBezTo>
                  <a:cubicBezTo>
                    <a:pt x="3215" y="1197681"/>
                    <a:pt x="-8778" y="1245658"/>
                    <a:pt x="11330" y="1248833"/>
                  </a:cubicBezTo>
                  <a:cubicBezTo>
                    <a:pt x="52605" y="1226608"/>
                    <a:pt x="86823" y="1200856"/>
                    <a:pt x="102345" y="1200150"/>
                  </a:cubicBezTo>
                  <a:cubicBezTo>
                    <a:pt x="123864" y="1184628"/>
                    <a:pt x="127744" y="1187450"/>
                    <a:pt x="136211" y="1176867"/>
                  </a:cubicBezTo>
                  <a:cubicBezTo>
                    <a:pt x="144678" y="1166284"/>
                    <a:pt x="148912" y="1143000"/>
                    <a:pt x="153145" y="1136650"/>
                  </a:cubicBezTo>
                  <a:cubicBezTo>
                    <a:pt x="160553" y="1113367"/>
                    <a:pt x="198300" y="1086555"/>
                    <a:pt x="214528" y="1058333"/>
                  </a:cubicBezTo>
                  <a:cubicBezTo>
                    <a:pt x="230756" y="1030111"/>
                    <a:pt x="220669" y="997160"/>
                    <a:pt x="250512" y="967317"/>
                  </a:cubicBezTo>
                  <a:cubicBezTo>
                    <a:pt x="264270" y="948267"/>
                    <a:pt x="256862" y="918633"/>
                    <a:pt x="267445" y="901700"/>
                  </a:cubicBezTo>
                  <a:cubicBezTo>
                    <a:pt x="278028" y="884767"/>
                    <a:pt x="284378" y="868892"/>
                    <a:pt x="292845" y="857250"/>
                  </a:cubicBezTo>
                  <a:cubicBezTo>
                    <a:pt x="301312" y="845608"/>
                    <a:pt x="308720" y="845608"/>
                    <a:pt x="318245" y="831850"/>
                  </a:cubicBezTo>
                  <a:cubicBezTo>
                    <a:pt x="327770" y="818092"/>
                    <a:pt x="357050" y="805745"/>
                    <a:pt x="371161" y="791634"/>
                  </a:cubicBezTo>
                  <a:cubicBezTo>
                    <a:pt x="385272" y="777523"/>
                    <a:pt x="389154" y="759883"/>
                    <a:pt x="402912" y="747183"/>
                  </a:cubicBezTo>
                  <a:cubicBezTo>
                    <a:pt x="416670" y="734483"/>
                    <a:pt x="437485" y="718255"/>
                    <a:pt x="449479" y="706966"/>
                  </a:cubicBezTo>
                  <a:cubicBezTo>
                    <a:pt x="461473" y="695677"/>
                    <a:pt x="467117" y="693561"/>
                    <a:pt x="474878" y="679450"/>
                  </a:cubicBezTo>
                  <a:cubicBezTo>
                    <a:pt x="482639" y="665339"/>
                    <a:pt x="482639" y="648758"/>
                    <a:pt x="496045" y="622300"/>
                  </a:cubicBezTo>
                  <a:cubicBezTo>
                    <a:pt x="509451" y="595842"/>
                    <a:pt x="515801" y="550686"/>
                    <a:pt x="525679" y="520700"/>
                  </a:cubicBezTo>
                  <a:cubicBezTo>
                    <a:pt x="535557" y="490714"/>
                    <a:pt x="547550" y="470605"/>
                    <a:pt x="555311" y="442383"/>
                  </a:cubicBezTo>
                  <a:cubicBezTo>
                    <a:pt x="563072" y="414161"/>
                    <a:pt x="570481" y="376413"/>
                    <a:pt x="572245" y="351366"/>
                  </a:cubicBezTo>
                  <a:cubicBezTo>
                    <a:pt x="574009" y="326319"/>
                    <a:pt x="561662" y="309386"/>
                    <a:pt x="565895" y="292100"/>
                  </a:cubicBezTo>
                  <a:cubicBezTo>
                    <a:pt x="570128" y="274814"/>
                    <a:pt x="586003" y="263525"/>
                    <a:pt x="597645" y="247650"/>
                  </a:cubicBezTo>
                  <a:cubicBezTo>
                    <a:pt x="609287" y="231775"/>
                    <a:pt x="623751" y="220839"/>
                    <a:pt x="635745" y="196850"/>
                  </a:cubicBezTo>
                  <a:cubicBezTo>
                    <a:pt x="639978" y="184150"/>
                    <a:pt x="657970" y="134408"/>
                    <a:pt x="669612" y="103716"/>
                  </a:cubicBezTo>
                  <a:cubicBezTo>
                    <a:pt x="681254" y="73024"/>
                    <a:pt x="699245" y="39158"/>
                    <a:pt x="705595" y="12700"/>
                  </a:cubicBezTo>
                  <a:lnTo>
                    <a:pt x="686545" y="0"/>
                  </a:lnTo>
                  <a:close/>
                </a:path>
              </a:pathLst>
            </a:custGeom>
            <a:solidFill>
              <a:srgbClr val="FFFF00"/>
            </a:solidFill>
            <a:ln w="12700">
              <a:solidFill>
                <a:srgbClr val="FFF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 name="Freeform 24"/>
            <p:cNvSpPr/>
            <p:nvPr/>
          </p:nvSpPr>
          <p:spPr>
            <a:xfrm>
              <a:off x="2434167" y="4432300"/>
              <a:ext cx="275166" cy="681567"/>
            </a:xfrm>
            <a:custGeom>
              <a:avLst/>
              <a:gdLst>
                <a:gd name="connsiteX0" fmla="*/ 275166 w 275166"/>
                <a:gd name="connsiteY0" fmla="*/ 0 h 681567"/>
                <a:gd name="connsiteX1" fmla="*/ 266700 w 275166"/>
                <a:gd name="connsiteY1" fmla="*/ 42333 h 681567"/>
                <a:gd name="connsiteX2" fmla="*/ 258233 w 275166"/>
                <a:gd name="connsiteY2" fmla="*/ 67733 h 681567"/>
                <a:gd name="connsiteX3" fmla="*/ 249766 w 275166"/>
                <a:gd name="connsiteY3" fmla="*/ 110067 h 681567"/>
                <a:gd name="connsiteX4" fmla="*/ 245533 w 275166"/>
                <a:gd name="connsiteY4" fmla="*/ 122767 h 681567"/>
                <a:gd name="connsiteX5" fmla="*/ 228600 w 275166"/>
                <a:gd name="connsiteY5" fmla="*/ 139700 h 681567"/>
                <a:gd name="connsiteX6" fmla="*/ 211666 w 275166"/>
                <a:gd name="connsiteY6" fmla="*/ 165100 h 681567"/>
                <a:gd name="connsiteX7" fmla="*/ 207433 w 275166"/>
                <a:gd name="connsiteY7" fmla="*/ 182033 h 681567"/>
                <a:gd name="connsiteX8" fmla="*/ 194733 w 275166"/>
                <a:gd name="connsiteY8" fmla="*/ 220133 h 681567"/>
                <a:gd name="connsiteX9" fmla="*/ 182033 w 275166"/>
                <a:gd name="connsiteY9" fmla="*/ 245533 h 681567"/>
                <a:gd name="connsiteX10" fmla="*/ 169333 w 275166"/>
                <a:gd name="connsiteY10" fmla="*/ 254000 h 681567"/>
                <a:gd name="connsiteX11" fmla="*/ 156633 w 275166"/>
                <a:gd name="connsiteY11" fmla="*/ 279400 h 681567"/>
                <a:gd name="connsiteX12" fmla="*/ 148166 w 275166"/>
                <a:gd name="connsiteY12" fmla="*/ 304800 h 681567"/>
                <a:gd name="connsiteX13" fmla="*/ 131233 w 275166"/>
                <a:gd name="connsiteY13" fmla="*/ 330200 h 681567"/>
                <a:gd name="connsiteX14" fmla="*/ 110066 w 275166"/>
                <a:gd name="connsiteY14" fmla="*/ 368300 h 681567"/>
                <a:gd name="connsiteX15" fmla="*/ 97366 w 275166"/>
                <a:gd name="connsiteY15" fmla="*/ 393700 h 681567"/>
                <a:gd name="connsiteX16" fmla="*/ 84666 w 275166"/>
                <a:gd name="connsiteY16" fmla="*/ 402167 h 681567"/>
                <a:gd name="connsiteX17" fmla="*/ 76200 w 275166"/>
                <a:gd name="connsiteY17" fmla="*/ 512233 h 681567"/>
                <a:gd name="connsiteX18" fmla="*/ 67733 w 275166"/>
                <a:gd name="connsiteY18" fmla="*/ 541867 h 681567"/>
                <a:gd name="connsiteX19" fmla="*/ 59266 w 275166"/>
                <a:gd name="connsiteY19" fmla="*/ 579967 h 681567"/>
                <a:gd name="connsiteX20" fmla="*/ 55033 w 275166"/>
                <a:gd name="connsiteY20" fmla="*/ 605367 h 681567"/>
                <a:gd name="connsiteX21" fmla="*/ 42333 w 275166"/>
                <a:gd name="connsiteY21" fmla="*/ 643467 h 681567"/>
                <a:gd name="connsiteX22" fmla="*/ 29633 w 275166"/>
                <a:gd name="connsiteY22" fmla="*/ 651933 h 681567"/>
                <a:gd name="connsiteX23" fmla="*/ 16933 w 275166"/>
                <a:gd name="connsiteY23" fmla="*/ 664633 h 681567"/>
                <a:gd name="connsiteX24" fmla="*/ 0 w 275166"/>
                <a:gd name="connsiteY24" fmla="*/ 681567 h 681567"/>
                <a:gd name="connsiteX0" fmla="*/ 275166 w 275166"/>
                <a:gd name="connsiteY0" fmla="*/ 0 h 681567"/>
                <a:gd name="connsiteX1" fmla="*/ 258233 w 275166"/>
                <a:gd name="connsiteY1" fmla="*/ 67733 h 681567"/>
                <a:gd name="connsiteX2" fmla="*/ 249766 w 275166"/>
                <a:gd name="connsiteY2" fmla="*/ 110067 h 681567"/>
                <a:gd name="connsiteX3" fmla="*/ 245533 w 275166"/>
                <a:gd name="connsiteY3" fmla="*/ 122767 h 681567"/>
                <a:gd name="connsiteX4" fmla="*/ 228600 w 275166"/>
                <a:gd name="connsiteY4" fmla="*/ 139700 h 681567"/>
                <a:gd name="connsiteX5" fmla="*/ 211666 w 275166"/>
                <a:gd name="connsiteY5" fmla="*/ 165100 h 681567"/>
                <a:gd name="connsiteX6" fmla="*/ 207433 w 275166"/>
                <a:gd name="connsiteY6" fmla="*/ 182033 h 681567"/>
                <a:gd name="connsiteX7" fmla="*/ 194733 w 275166"/>
                <a:gd name="connsiteY7" fmla="*/ 220133 h 681567"/>
                <a:gd name="connsiteX8" fmla="*/ 182033 w 275166"/>
                <a:gd name="connsiteY8" fmla="*/ 245533 h 681567"/>
                <a:gd name="connsiteX9" fmla="*/ 169333 w 275166"/>
                <a:gd name="connsiteY9" fmla="*/ 254000 h 681567"/>
                <a:gd name="connsiteX10" fmla="*/ 156633 w 275166"/>
                <a:gd name="connsiteY10" fmla="*/ 279400 h 681567"/>
                <a:gd name="connsiteX11" fmla="*/ 148166 w 275166"/>
                <a:gd name="connsiteY11" fmla="*/ 304800 h 681567"/>
                <a:gd name="connsiteX12" fmla="*/ 131233 w 275166"/>
                <a:gd name="connsiteY12" fmla="*/ 330200 h 681567"/>
                <a:gd name="connsiteX13" fmla="*/ 110066 w 275166"/>
                <a:gd name="connsiteY13" fmla="*/ 368300 h 681567"/>
                <a:gd name="connsiteX14" fmla="*/ 97366 w 275166"/>
                <a:gd name="connsiteY14" fmla="*/ 393700 h 681567"/>
                <a:gd name="connsiteX15" fmla="*/ 84666 w 275166"/>
                <a:gd name="connsiteY15" fmla="*/ 402167 h 681567"/>
                <a:gd name="connsiteX16" fmla="*/ 76200 w 275166"/>
                <a:gd name="connsiteY16" fmla="*/ 512233 h 681567"/>
                <a:gd name="connsiteX17" fmla="*/ 67733 w 275166"/>
                <a:gd name="connsiteY17" fmla="*/ 541867 h 681567"/>
                <a:gd name="connsiteX18" fmla="*/ 59266 w 275166"/>
                <a:gd name="connsiteY18" fmla="*/ 579967 h 681567"/>
                <a:gd name="connsiteX19" fmla="*/ 55033 w 275166"/>
                <a:gd name="connsiteY19" fmla="*/ 605367 h 681567"/>
                <a:gd name="connsiteX20" fmla="*/ 42333 w 275166"/>
                <a:gd name="connsiteY20" fmla="*/ 643467 h 681567"/>
                <a:gd name="connsiteX21" fmla="*/ 29633 w 275166"/>
                <a:gd name="connsiteY21" fmla="*/ 651933 h 681567"/>
                <a:gd name="connsiteX22" fmla="*/ 16933 w 275166"/>
                <a:gd name="connsiteY22" fmla="*/ 664633 h 681567"/>
                <a:gd name="connsiteX23" fmla="*/ 0 w 275166"/>
                <a:gd name="connsiteY23" fmla="*/ 681567 h 681567"/>
                <a:gd name="connsiteX0" fmla="*/ 275166 w 275166"/>
                <a:gd name="connsiteY0" fmla="*/ 0 h 681567"/>
                <a:gd name="connsiteX1" fmla="*/ 249766 w 275166"/>
                <a:gd name="connsiteY1" fmla="*/ 110067 h 681567"/>
                <a:gd name="connsiteX2" fmla="*/ 245533 w 275166"/>
                <a:gd name="connsiteY2" fmla="*/ 122767 h 681567"/>
                <a:gd name="connsiteX3" fmla="*/ 228600 w 275166"/>
                <a:gd name="connsiteY3" fmla="*/ 139700 h 681567"/>
                <a:gd name="connsiteX4" fmla="*/ 211666 w 275166"/>
                <a:gd name="connsiteY4" fmla="*/ 165100 h 681567"/>
                <a:gd name="connsiteX5" fmla="*/ 207433 w 275166"/>
                <a:gd name="connsiteY5" fmla="*/ 182033 h 681567"/>
                <a:gd name="connsiteX6" fmla="*/ 194733 w 275166"/>
                <a:gd name="connsiteY6" fmla="*/ 220133 h 681567"/>
                <a:gd name="connsiteX7" fmla="*/ 182033 w 275166"/>
                <a:gd name="connsiteY7" fmla="*/ 245533 h 681567"/>
                <a:gd name="connsiteX8" fmla="*/ 169333 w 275166"/>
                <a:gd name="connsiteY8" fmla="*/ 254000 h 681567"/>
                <a:gd name="connsiteX9" fmla="*/ 156633 w 275166"/>
                <a:gd name="connsiteY9" fmla="*/ 279400 h 681567"/>
                <a:gd name="connsiteX10" fmla="*/ 148166 w 275166"/>
                <a:gd name="connsiteY10" fmla="*/ 304800 h 681567"/>
                <a:gd name="connsiteX11" fmla="*/ 131233 w 275166"/>
                <a:gd name="connsiteY11" fmla="*/ 330200 h 681567"/>
                <a:gd name="connsiteX12" fmla="*/ 110066 w 275166"/>
                <a:gd name="connsiteY12" fmla="*/ 368300 h 681567"/>
                <a:gd name="connsiteX13" fmla="*/ 97366 w 275166"/>
                <a:gd name="connsiteY13" fmla="*/ 393700 h 681567"/>
                <a:gd name="connsiteX14" fmla="*/ 84666 w 275166"/>
                <a:gd name="connsiteY14" fmla="*/ 402167 h 681567"/>
                <a:gd name="connsiteX15" fmla="*/ 76200 w 275166"/>
                <a:gd name="connsiteY15" fmla="*/ 512233 h 681567"/>
                <a:gd name="connsiteX16" fmla="*/ 67733 w 275166"/>
                <a:gd name="connsiteY16" fmla="*/ 541867 h 681567"/>
                <a:gd name="connsiteX17" fmla="*/ 59266 w 275166"/>
                <a:gd name="connsiteY17" fmla="*/ 579967 h 681567"/>
                <a:gd name="connsiteX18" fmla="*/ 55033 w 275166"/>
                <a:gd name="connsiteY18" fmla="*/ 605367 h 681567"/>
                <a:gd name="connsiteX19" fmla="*/ 42333 w 275166"/>
                <a:gd name="connsiteY19" fmla="*/ 643467 h 681567"/>
                <a:gd name="connsiteX20" fmla="*/ 29633 w 275166"/>
                <a:gd name="connsiteY20" fmla="*/ 651933 h 681567"/>
                <a:gd name="connsiteX21" fmla="*/ 16933 w 275166"/>
                <a:gd name="connsiteY21" fmla="*/ 664633 h 681567"/>
                <a:gd name="connsiteX22" fmla="*/ 0 w 275166"/>
                <a:gd name="connsiteY22" fmla="*/ 681567 h 681567"/>
                <a:gd name="connsiteX0" fmla="*/ 275166 w 275166"/>
                <a:gd name="connsiteY0" fmla="*/ 0 h 681567"/>
                <a:gd name="connsiteX1" fmla="*/ 249766 w 275166"/>
                <a:gd name="connsiteY1" fmla="*/ 110067 h 681567"/>
                <a:gd name="connsiteX2" fmla="*/ 228600 w 275166"/>
                <a:gd name="connsiteY2" fmla="*/ 139700 h 681567"/>
                <a:gd name="connsiteX3" fmla="*/ 211666 w 275166"/>
                <a:gd name="connsiteY3" fmla="*/ 165100 h 681567"/>
                <a:gd name="connsiteX4" fmla="*/ 207433 w 275166"/>
                <a:gd name="connsiteY4" fmla="*/ 182033 h 681567"/>
                <a:gd name="connsiteX5" fmla="*/ 194733 w 275166"/>
                <a:gd name="connsiteY5" fmla="*/ 220133 h 681567"/>
                <a:gd name="connsiteX6" fmla="*/ 182033 w 275166"/>
                <a:gd name="connsiteY6" fmla="*/ 245533 h 681567"/>
                <a:gd name="connsiteX7" fmla="*/ 169333 w 275166"/>
                <a:gd name="connsiteY7" fmla="*/ 254000 h 681567"/>
                <a:gd name="connsiteX8" fmla="*/ 156633 w 275166"/>
                <a:gd name="connsiteY8" fmla="*/ 279400 h 681567"/>
                <a:gd name="connsiteX9" fmla="*/ 148166 w 275166"/>
                <a:gd name="connsiteY9" fmla="*/ 304800 h 681567"/>
                <a:gd name="connsiteX10" fmla="*/ 131233 w 275166"/>
                <a:gd name="connsiteY10" fmla="*/ 330200 h 681567"/>
                <a:gd name="connsiteX11" fmla="*/ 110066 w 275166"/>
                <a:gd name="connsiteY11" fmla="*/ 368300 h 681567"/>
                <a:gd name="connsiteX12" fmla="*/ 97366 w 275166"/>
                <a:gd name="connsiteY12" fmla="*/ 393700 h 681567"/>
                <a:gd name="connsiteX13" fmla="*/ 84666 w 275166"/>
                <a:gd name="connsiteY13" fmla="*/ 402167 h 681567"/>
                <a:gd name="connsiteX14" fmla="*/ 76200 w 275166"/>
                <a:gd name="connsiteY14" fmla="*/ 512233 h 681567"/>
                <a:gd name="connsiteX15" fmla="*/ 67733 w 275166"/>
                <a:gd name="connsiteY15" fmla="*/ 541867 h 681567"/>
                <a:gd name="connsiteX16" fmla="*/ 59266 w 275166"/>
                <a:gd name="connsiteY16" fmla="*/ 579967 h 681567"/>
                <a:gd name="connsiteX17" fmla="*/ 55033 w 275166"/>
                <a:gd name="connsiteY17" fmla="*/ 605367 h 681567"/>
                <a:gd name="connsiteX18" fmla="*/ 42333 w 275166"/>
                <a:gd name="connsiteY18" fmla="*/ 643467 h 681567"/>
                <a:gd name="connsiteX19" fmla="*/ 29633 w 275166"/>
                <a:gd name="connsiteY19" fmla="*/ 651933 h 681567"/>
                <a:gd name="connsiteX20" fmla="*/ 16933 w 275166"/>
                <a:gd name="connsiteY20" fmla="*/ 664633 h 681567"/>
                <a:gd name="connsiteX21" fmla="*/ 0 w 275166"/>
                <a:gd name="connsiteY21" fmla="*/ 681567 h 681567"/>
                <a:gd name="connsiteX0" fmla="*/ 275166 w 275166"/>
                <a:gd name="connsiteY0" fmla="*/ 0 h 681567"/>
                <a:gd name="connsiteX1" fmla="*/ 249766 w 275166"/>
                <a:gd name="connsiteY1" fmla="*/ 110067 h 681567"/>
                <a:gd name="connsiteX2" fmla="*/ 211666 w 275166"/>
                <a:gd name="connsiteY2" fmla="*/ 165100 h 681567"/>
                <a:gd name="connsiteX3" fmla="*/ 207433 w 275166"/>
                <a:gd name="connsiteY3" fmla="*/ 182033 h 681567"/>
                <a:gd name="connsiteX4" fmla="*/ 194733 w 275166"/>
                <a:gd name="connsiteY4" fmla="*/ 220133 h 681567"/>
                <a:gd name="connsiteX5" fmla="*/ 182033 w 275166"/>
                <a:gd name="connsiteY5" fmla="*/ 245533 h 681567"/>
                <a:gd name="connsiteX6" fmla="*/ 169333 w 275166"/>
                <a:gd name="connsiteY6" fmla="*/ 254000 h 681567"/>
                <a:gd name="connsiteX7" fmla="*/ 156633 w 275166"/>
                <a:gd name="connsiteY7" fmla="*/ 279400 h 681567"/>
                <a:gd name="connsiteX8" fmla="*/ 148166 w 275166"/>
                <a:gd name="connsiteY8" fmla="*/ 304800 h 681567"/>
                <a:gd name="connsiteX9" fmla="*/ 131233 w 275166"/>
                <a:gd name="connsiteY9" fmla="*/ 330200 h 681567"/>
                <a:gd name="connsiteX10" fmla="*/ 110066 w 275166"/>
                <a:gd name="connsiteY10" fmla="*/ 368300 h 681567"/>
                <a:gd name="connsiteX11" fmla="*/ 97366 w 275166"/>
                <a:gd name="connsiteY11" fmla="*/ 393700 h 681567"/>
                <a:gd name="connsiteX12" fmla="*/ 84666 w 275166"/>
                <a:gd name="connsiteY12" fmla="*/ 402167 h 681567"/>
                <a:gd name="connsiteX13" fmla="*/ 76200 w 275166"/>
                <a:gd name="connsiteY13" fmla="*/ 512233 h 681567"/>
                <a:gd name="connsiteX14" fmla="*/ 67733 w 275166"/>
                <a:gd name="connsiteY14" fmla="*/ 541867 h 681567"/>
                <a:gd name="connsiteX15" fmla="*/ 59266 w 275166"/>
                <a:gd name="connsiteY15" fmla="*/ 579967 h 681567"/>
                <a:gd name="connsiteX16" fmla="*/ 55033 w 275166"/>
                <a:gd name="connsiteY16" fmla="*/ 605367 h 681567"/>
                <a:gd name="connsiteX17" fmla="*/ 42333 w 275166"/>
                <a:gd name="connsiteY17" fmla="*/ 643467 h 681567"/>
                <a:gd name="connsiteX18" fmla="*/ 29633 w 275166"/>
                <a:gd name="connsiteY18" fmla="*/ 651933 h 681567"/>
                <a:gd name="connsiteX19" fmla="*/ 16933 w 275166"/>
                <a:gd name="connsiteY19" fmla="*/ 664633 h 681567"/>
                <a:gd name="connsiteX20" fmla="*/ 0 w 275166"/>
                <a:gd name="connsiteY20"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94733 w 275166"/>
                <a:gd name="connsiteY3" fmla="*/ 220133 h 681567"/>
                <a:gd name="connsiteX4" fmla="*/ 182033 w 275166"/>
                <a:gd name="connsiteY4" fmla="*/ 245533 h 681567"/>
                <a:gd name="connsiteX5" fmla="*/ 169333 w 275166"/>
                <a:gd name="connsiteY5" fmla="*/ 254000 h 681567"/>
                <a:gd name="connsiteX6" fmla="*/ 156633 w 275166"/>
                <a:gd name="connsiteY6" fmla="*/ 279400 h 681567"/>
                <a:gd name="connsiteX7" fmla="*/ 148166 w 275166"/>
                <a:gd name="connsiteY7" fmla="*/ 304800 h 681567"/>
                <a:gd name="connsiteX8" fmla="*/ 131233 w 275166"/>
                <a:gd name="connsiteY8" fmla="*/ 330200 h 681567"/>
                <a:gd name="connsiteX9" fmla="*/ 110066 w 275166"/>
                <a:gd name="connsiteY9" fmla="*/ 368300 h 681567"/>
                <a:gd name="connsiteX10" fmla="*/ 97366 w 275166"/>
                <a:gd name="connsiteY10" fmla="*/ 393700 h 681567"/>
                <a:gd name="connsiteX11" fmla="*/ 84666 w 275166"/>
                <a:gd name="connsiteY11" fmla="*/ 402167 h 681567"/>
                <a:gd name="connsiteX12" fmla="*/ 76200 w 275166"/>
                <a:gd name="connsiteY12" fmla="*/ 512233 h 681567"/>
                <a:gd name="connsiteX13" fmla="*/ 67733 w 275166"/>
                <a:gd name="connsiteY13" fmla="*/ 541867 h 681567"/>
                <a:gd name="connsiteX14" fmla="*/ 59266 w 275166"/>
                <a:gd name="connsiteY14" fmla="*/ 579967 h 681567"/>
                <a:gd name="connsiteX15" fmla="*/ 55033 w 275166"/>
                <a:gd name="connsiteY15" fmla="*/ 605367 h 681567"/>
                <a:gd name="connsiteX16" fmla="*/ 42333 w 275166"/>
                <a:gd name="connsiteY16" fmla="*/ 643467 h 681567"/>
                <a:gd name="connsiteX17" fmla="*/ 29633 w 275166"/>
                <a:gd name="connsiteY17" fmla="*/ 651933 h 681567"/>
                <a:gd name="connsiteX18" fmla="*/ 16933 w 275166"/>
                <a:gd name="connsiteY18" fmla="*/ 664633 h 681567"/>
                <a:gd name="connsiteX19" fmla="*/ 0 w 275166"/>
                <a:gd name="connsiteY19"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82033 w 275166"/>
                <a:gd name="connsiteY3" fmla="*/ 245533 h 681567"/>
                <a:gd name="connsiteX4" fmla="*/ 169333 w 275166"/>
                <a:gd name="connsiteY4" fmla="*/ 254000 h 681567"/>
                <a:gd name="connsiteX5" fmla="*/ 156633 w 275166"/>
                <a:gd name="connsiteY5" fmla="*/ 279400 h 681567"/>
                <a:gd name="connsiteX6" fmla="*/ 148166 w 275166"/>
                <a:gd name="connsiteY6" fmla="*/ 304800 h 681567"/>
                <a:gd name="connsiteX7" fmla="*/ 131233 w 275166"/>
                <a:gd name="connsiteY7" fmla="*/ 330200 h 681567"/>
                <a:gd name="connsiteX8" fmla="*/ 110066 w 275166"/>
                <a:gd name="connsiteY8" fmla="*/ 368300 h 681567"/>
                <a:gd name="connsiteX9" fmla="*/ 97366 w 275166"/>
                <a:gd name="connsiteY9" fmla="*/ 393700 h 681567"/>
                <a:gd name="connsiteX10" fmla="*/ 84666 w 275166"/>
                <a:gd name="connsiteY10" fmla="*/ 402167 h 681567"/>
                <a:gd name="connsiteX11" fmla="*/ 76200 w 275166"/>
                <a:gd name="connsiteY11" fmla="*/ 512233 h 681567"/>
                <a:gd name="connsiteX12" fmla="*/ 67733 w 275166"/>
                <a:gd name="connsiteY12" fmla="*/ 541867 h 681567"/>
                <a:gd name="connsiteX13" fmla="*/ 59266 w 275166"/>
                <a:gd name="connsiteY13" fmla="*/ 579967 h 681567"/>
                <a:gd name="connsiteX14" fmla="*/ 55033 w 275166"/>
                <a:gd name="connsiteY14" fmla="*/ 605367 h 681567"/>
                <a:gd name="connsiteX15" fmla="*/ 42333 w 275166"/>
                <a:gd name="connsiteY15" fmla="*/ 643467 h 681567"/>
                <a:gd name="connsiteX16" fmla="*/ 29633 w 275166"/>
                <a:gd name="connsiteY16" fmla="*/ 651933 h 681567"/>
                <a:gd name="connsiteX17" fmla="*/ 16933 w 275166"/>
                <a:gd name="connsiteY17" fmla="*/ 664633 h 681567"/>
                <a:gd name="connsiteX18" fmla="*/ 0 w 275166"/>
                <a:gd name="connsiteY18"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56633 w 275166"/>
                <a:gd name="connsiteY4" fmla="*/ 279400 h 681567"/>
                <a:gd name="connsiteX5" fmla="*/ 148166 w 275166"/>
                <a:gd name="connsiteY5" fmla="*/ 304800 h 681567"/>
                <a:gd name="connsiteX6" fmla="*/ 131233 w 275166"/>
                <a:gd name="connsiteY6" fmla="*/ 330200 h 681567"/>
                <a:gd name="connsiteX7" fmla="*/ 110066 w 275166"/>
                <a:gd name="connsiteY7" fmla="*/ 368300 h 681567"/>
                <a:gd name="connsiteX8" fmla="*/ 97366 w 275166"/>
                <a:gd name="connsiteY8" fmla="*/ 393700 h 681567"/>
                <a:gd name="connsiteX9" fmla="*/ 84666 w 275166"/>
                <a:gd name="connsiteY9" fmla="*/ 402167 h 681567"/>
                <a:gd name="connsiteX10" fmla="*/ 76200 w 275166"/>
                <a:gd name="connsiteY10" fmla="*/ 512233 h 681567"/>
                <a:gd name="connsiteX11" fmla="*/ 67733 w 275166"/>
                <a:gd name="connsiteY11" fmla="*/ 541867 h 681567"/>
                <a:gd name="connsiteX12" fmla="*/ 59266 w 275166"/>
                <a:gd name="connsiteY12" fmla="*/ 579967 h 681567"/>
                <a:gd name="connsiteX13" fmla="*/ 55033 w 275166"/>
                <a:gd name="connsiteY13" fmla="*/ 605367 h 681567"/>
                <a:gd name="connsiteX14" fmla="*/ 42333 w 275166"/>
                <a:gd name="connsiteY14" fmla="*/ 643467 h 681567"/>
                <a:gd name="connsiteX15" fmla="*/ 29633 w 275166"/>
                <a:gd name="connsiteY15" fmla="*/ 651933 h 681567"/>
                <a:gd name="connsiteX16" fmla="*/ 16933 w 275166"/>
                <a:gd name="connsiteY16" fmla="*/ 664633 h 681567"/>
                <a:gd name="connsiteX17" fmla="*/ 0 w 275166"/>
                <a:gd name="connsiteY17"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48166 w 275166"/>
                <a:gd name="connsiteY4" fmla="*/ 304800 h 681567"/>
                <a:gd name="connsiteX5" fmla="*/ 131233 w 275166"/>
                <a:gd name="connsiteY5" fmla="*/ 330200 h 681567"/>
                <a:gd name="connsiteX6" fmla="*/ 110066 w 275166"/>
                <a:gd name="connsiteY6" fmla="*/ 368300 h 681567"/>
                <a:gd name="connsiteX7" fmla="*/ 97366 w 275166"/>
                <a:gd name="connsiteY7" fmla="*/ 393700 h 681567"/>
                <a:gd name="connsiteX8" fmla="*/ 84666 w 275166"/>
                <a:gd name="connsiteY8" fmla="*/ 402167 h 681567"/>
                <a:gd name="connsiteX9" fmla="*/ 76200 w 275166"/>
                <a:gd name="connsiteY9" fmla="*/ 512233 h 681567"/>
                <a:gd name="connsiteX10" fmla="*/ 67733 w 275166"/>
                <a:gd name="connsiteY10" fmla="*/ 541867 h 681567"/>
                <a:gd name="connsiteX11" fmla="*/ 59266 w 275166"/>
                <a:gd name="connsiteY11" fmla="*/ 579967 h 681567"/>
                <a:gd name="connsiteX12" fmla="*/ 55033 w 275166"/>
                <a:gd name="connsiteY12" fmla="*/ 605367 h 681567"/>
                <a:gd name="connsiteX13" fmla="*/ 42333 w 275166"/>
                <a:gd name="connsiteY13" fmla="*/ 643467 h 681567"/>
                <a:gd name="connsiteX14" fmla="*/ 29633 w 275166"/>
                <a:gd name="connsiteY14" fmla="*/ 651933 h 681567"/>
                <a:gd name="connsiteX15" fmla="*/ 16933 w 275166"/>
                <a:gd name="connsiteY15" fmla="*/ 664633 h 681567"/>
                <a:gd name="connsiteX16" fmla="*/ 0 w 275166"/>
                <a:gd name="connsiteY16"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31233 w 275166"/>
                <a:gd name="connsiteY4" fmla="*/ 330200 h 681567"/>
                <a:gd name="connsiteX5" fmla="*/ 110066 w 275166"/>
                <a:gd name="connsiteY5" fmla="*/ 368300 h 681567"/>
                <a:gd name="connsiteX6" fmla="*/ 97366 w 275166"/>
                <a:gd name="connsiteY6" fmla="*/ 393700 h 681567"/>
                <a:gd name="connsiteX7" fmla="*/ 84666 w 275166"/>
                <a:gd name="connsiteY7" fmla="*/ 402167 h 681567"/>
                <a:gd name="connsiteX8" fmla="*/ 76200 w 275166"/>
                <a:gd name="connsiteY8" fmla="*/ 512233 h 681567"/>
                <a:gd name="connsiteX9" fmla="*/ 67733 w 275166"/>
                <a:gd name="connsiteY9" fmla="*/ 541867 h 681567"/>
                <a:gd name="connsiteX10" fmla="*/ 59266 w 275166"/>
                <a:gd name="connsiteY10" fmla="*/ 579967 h 681567"/>
                <a:gd name="connsiteX11" fmla="*/ 55033 w 275166"/>
                <a:gd name="connsiteY11" fmla="*/ 605367 h 681567"/>
                <a:gd name="connsiteX12" fmla="*/ 42333 w 275166"/>
                <a:gd name="connsiteY12" fmla="*/ 643467 h 681567"/>
                <a:gd name="connsiteX13" fmla="*/ 29633 w 275166"/>
                <a:gd name="connsiteY13" fmla="*/ 651933 h 681567"/>
                <a:gd name="connsiteX14" fmla="*/ 16933 w 275166"/>
                <a:gd name="connsiteY14" fmla="*/ 664633 h 681567"/>
                <a:gd name="connsiteX15" fmla="*/ 0 w 275166"/>
                <a:gd name="connsiteY15"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31233 w 275166"/>
                <a:gd name="connsiteY4" fmla="*/ 330200 h 681567"/>
                <a:gd name="connsiteX5" fmla="*/ 110066 w 275166"/>
                <a:gd name="connsiteY5" fmla="*/ 368300 h 681567"/>
                <a:gd name="connsiteX6" fmla="*/ 97366 w 275166"/>
                <a:gd name="connsiteY6" fmla="*/ 393700 h 681567"/>
                <a:gd name="connsiteX7" fmla="*/ 84666 w 275166"/>
                <a:gd name="connsiteY7" fmla="*/ 402167 h 681567"/>
                <a:gd name="connsiteX8" fmla="*/ 76200 w 275166"/>
                <a:gd name="connsiteY8" fmla="*/ 512233 h 681567"/>
                <a:gd name="connsiteX9" fmla="*/ 59266 w 275166"/>
                <a:gd name="connsiteY9" fmla="*/ 579967 h 681567"/>
                <a:gd name="connsiteX10" fmla="*/ 55033 w 275166"/>
                <a:gd name="connsiteY10" fmla="*/ 605367 h 681567"/>
                <a:gd name="connsiteX11" fmla="*/ 42333 w 275166"/>
                <a:gd name="connsiteY11" fmla="*/ 643467 h 681567"/>
                <a:gd name="connsiteX12" fmla="*/ 29633 w 275166"/>
                <a:gd name="connsiteY12" fmla="*/ 651933 h 681567"/>
                <a:gd name="connsiteX13" fmla="*/ 16933 w 275166"/>
                <a:gd name="connsiteY13" fmla="*/ 664633 h 681567"/>
                <a:gd name="connsiteX14" fmla="*/ 0 w 275166"/>
                <a:gd name="connsiteY14"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31233 w 275166"/>
                <a:gd name="connsiteY4" fmla="*/ 330200 h 681567"/>
                <a:gd name="connsiteX5" fmla="*/ 110066 w 275166"/>
                <a:gd name="connsiteY5" fmla="*/ 368300 h 681567"/>
                <a:gd name="connsiteX6" fmla="*/ 84666 w 275166"/>
                <a:gd name="connsiteY6" fmla="*/ 402167 h 681567"/>
                <a:gd name="connsiteX7" fmla="*/ 76200 w 275166"/>
                <a:gd name="connsiteY7" fmla="*/ 512233 h 681567"/>
                <a:gd name="connsiteX8" fmla="*/ 59266 w 275166"/>
                <a:gd name="connsiteY8" fmla="*/ 579967 h 681567"/>
                <a:gd name="connsiteX9" fmla="*/ 55033 w 275166"/>
                <a:gd name="connsiteY9" fmla="*/ 605367 h 681567"/>
                <a:gd name="connsiteX10" fmla="*/ 42333 w 275166"/>
                <a:gd name="connsiteY10" fmla="*/ 643467 h 681567"/>
                <a:gd name="connsiteX11" fmla="*/ 29633 w 275166"/>
                <a:gd name="connsiteY11" fmla="*/ 651933 h 681567"/>
                <a:gd name="connsiteX12" fmla="*/ 16933 w 275166"/>
                <a:gd name="connsiteY12" fmla="*/ 664633 h 681567"/>
                <a:gd name="connsiteX13" fmla="*/ 0 w 275166"/>
                <a:gd name="connsiteY13"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31233 w 275166"/>
                <a:gd name="connsiteY4" fmla="*/ 330200 h 681567"/>
                <a:gd name="connsiteX5" fmla="*/ 84666 w 275166"/>
                <a:gd name="connsiteY5" fmla="*/ 402167 h 681567"/>
                <a:gd name="connsiteX6" fmla="*/ 76200 w 275166"/>
                <a:gd name="connsiteY6" fmla="*/ 512233 h 681567"/>
                <a:gd name="connsiteX7" fmla="*/ 59266 w 275166"/>
                <a:gd name="connsiteY7" fmla="*/ 579967 h 681567"/>
                <a:gd name="connsiteX8" fmla="*/ 55033 w 275166"/>
                <a:gd name="connsiteY8" fmla="*/ 605367 h 681567"/>
                <a:gd name="connsiteX9" fmla="*/ 42333 w 275166"/>
                <a:gd name="connsiteY9" fmla="*/ 643467 h 681567"/>
                <a:gd name="connsiteX10" fmla="*/ 29633 w 275166"/>
                <a:gd name="connsiteY10" fmla="*/ 651933 h 681567"/>
                <a:gd name="connsiteX11" fmla="*/ 16933 w 275166"/>
                <a:gd name="connsiteY11" fmla="*/ 664633 h 681567"/>
                <a:gd name="connsiteX12" fmla="*/ 0 w 275166"/>
                <a:gd name="connsiteY12"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31233 w 275166"/>
                <a:gd name="connsiteY4" fmla="*/ 330200 h 681567"/>
                <a:gd name="connsiteX5" fmla="*/ 84666 w 275166"/>
                <a:gd name="connsiteY5" fmla="*/ 402167 h 681567"/>
                <a:gd name="connsiteX6" fmla="*/ 76200 w 275166"/>
                <a:gd name="connsiteY6" fmla="*/ 512233 h 681567"/>
                <a:gd name="connsiteX7" fmla="*/ 59266 w 275166"/>
                <a:gd name="connsiteY7" fmla="*/ 579967 h 681567"/>
                <a:gd name="connsiteX8" fmla="*/ 55033 w 275166"/>
                <a:gd name="connsiteY8" fmla="*/ 605367 h 681567"/>
                <a:gd name="connsiteX9" fmla="*/ 42333 w 275166"/>
                <a:gd name="connsiteY9" fmla="*/ 643467 h 681567"/>
                <a:gd name="connsiteX10" fmla="*/ 29633 w 275166"/>
                <a:gd name="connsiteY10" fmla="*/ 651933 h 681567"/>
                <a:gd name="connsiteX11" fmla="*/ 0 w 275166"/>
                <a:gd name="connsiteY11"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31233 w 275166"/>
                <a:gd name="connsiteY4" fmla="*/ 330200 h 681567"/>
                <a:gd name="connsiteX5" fmla="*/ 84666 w 275166"/>
                <a:gd name="connsiteY5" fmla="*/ 402167 h 681567"/>
                <a:gd name="connsiteX6" fmla="*/ 76200 w 275166"/>
                <a:gd name="connsiteY6" fmla="*/ 512233 h 681567"/>
                <a:gd name="connsiteX7" fmla="*/ 59266 w 275166"/>
                <a:gd name="connsiteY7" fmla="*/ 579967 h 681567"/>
                <a:gd name="connsiteX8" fmla="*/ 55033 w 275166"/>
                <a:gd name="connsiteY8" fmla="*/ 605367 h 681567"/>
                <a:gd name="connsiteX9" fmla="*/ 42333 w 275166"/>
                <a:gd name="connsiteY9" fmla="*/ 643467 h 681567"/>
                <a:gd name="connsiteX10" fmla="*/ 0 w 275166"/>
                <a:gd name="connsiteY10"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31233 w 275166"/>
                <a:gd name="connsiteY4" fmla="*/ 330200 h 681567"/>
                <a:gd name="connsiteX5" fmla="*/ 84666 w 275166"/>
                <a:gd name="connsiteY5" fmla="*/ 402167 h 681567"/>
                <a:gd name="connsiteX6" fmla="*/ 76200 w 275166"/>
                <a:gd name="connsiteY6" fmla="*/ 512233 h 681567"/>
                <a:gd name="connsiteX7" fmla="*/ 59266 w 275166"/>
                <a:gd name="connsiteY7" fmla="*/ 579967 h 681567"/>
                <a:gd name="connsiteX8" fmla="*/ 42333 w 275166"/>
                <a:gd name="connsiteY8" fmla="*/ 643467 h 681567"/>
                <a:gd name="connsiteX9" fmla="*/ 0 w 275166"/>
                <a:gd name="connsiteY9" fmla="*/ 681567 h 681567"/>
                <a:gd name="connsiteX0" fmla="*/ 275166 w 275166"/>
                <a:gd name="connsiteY0" fmla="*/ 0 h 681567"/>
                <a:gd name="connsiteX1" fmla="*/ 249766 w 275166"/>
                <a:gd name="connsiteY1" fmla="*/ 110067 h 681567"/>
                <a:gd name="connsiteX2" fmla="*/ 207433 w 275166"/>
                <a:gd name="connsiteY2" fmla="*/ 182033 h 681567"/>
                <a:gd name="connsiteX3" fmla="*/ 169333 w 275166"/>
                <a:gd name="connsiteY3" fmla="*/ 254000 h 681567"/>
                <a:gd name="connsiteX4" fmla="*/ 131233 w 275166"/>
                <a:gd name="connsiteY4" fmla="*/ 330200 h 681567"/>
                <a:gd name="connsiteX5" fmla="*/ 105833 w 275166"/>
                <a:gd name="connsiteY5" fmla="*/ 406400 h 681567"/>
                <a:gd name="connsiteX6" fmla="*/ 76200 w 275166"/>
                <a:gd name="connsiteY6" fmla="*/ 512233 h 681567"/>
                <a:gd name="connsiteX7" fmla="*/ 59266 w 275166"/>
                <a:gd name="connsiteY7" fmla="*/ 579967 h 681567"/>
                <a:gd name="connsiteX8" fmla="*/ 42333 w 275166"/>
                <a:gd name="connsiteY8" fmla="*/ 643467 h 681567"/>
                <a:gd name="connsiteX9" fmla="*/ 0 w 275166"/>
                <a:gd name="connsiteY9" fmla="*/ 681567 h 681567"/>
                <a:gd name="connsiteX0" fmla="*/ 275166 w 275166"/>
                <a:gd name="connsiteY0" fmla="*/ 0 h 681567"/>
                <a:gd name="connsiteX1" fmla="*/ 241300 w 275166"/>
                <a:gd name="connsiteY1" fmla="*/ 97367 h 681567"/>
                <a:gd name="connsiteX2" fmla="*/ 207433 w 275166"/>
                <a:gd name="connsiteY2" fmla="*/ 182033 h 681567"/>
                <a:gd name="connsiteX3" fmla="*/ 169333 w 275166"/>
                <a:gd name="connsiteY3" fmla="*/ 254000 h 681567"/>
                <a:gd name="connsiteX4" fmla="*/ 131233 w 275166"/>
                <a:gd name="connsiteY4" fmla="*/ 330200 h 681567"/>
                <a:gd name="connsiteX5" fmla="*/ 105833 w 275166"/>
                <a:gd name="connsiteY5" fmla="*/ 406400 h 681567"/>
                <a:gd name="connsiteX6" fmla="*/ 76200 w 275166"/>
                <a:gd name="connsiteY6" fmla="*/ 512233 h 681567"/>
                <a:gd name="connsiteX7" fmla="*/ 59266 w 275166"/>
                <a:gd name="connsiteY7" fmla="*/ 579967 h 681567"/>
                <a:gd name="connsiteX8" fmla="*/ 42333 w 275166"/>
                <a:gd name="connsiteY8" fmla="*/ 643467 h 681567"/>
                <a:gd name="connsiteX9" fmla="*/ 0 w 275166"/>
                <a:gd name="connsiteY9" fmla="*/ 681567 h 681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5166" h="681567">
                  <a:moveTo>
                    <a:pt x="275166" y="0"/>
                  </a:moveTo>
                  <a:cubicBezTo>
                    <a:pt x="269874" y="22931"/>
                    <a:pt x="252589" y="67028"/>
                    <a:pt x="241300" y="97367"/>
                  </a:cubicBezTo>
                  <a:cubicBezTo>
                    <a:pt x="230011" y="127706"/>
                    <a:pt x="219427" y="155928"/>
                    <a:pt x="207433" y="182033"/>
                  </a:cubicBezTo>
                  <a:cubicBezTo>
                    <a:pt x="195439" y="208138"/>
                    <a:pt x="177800" y="237772"/>
                    <a:pt x="169333" y="254000"/>
                  </a:cubicBezTo>
                  <a:cubicBezTo>
                    <a:pt x="156633" y="278695"/>
                    <a:pt x="141816" y="304800"/>
                    <a:pt x="131233" y="330200"/>
                  </a:cubicBezTo>
                  <a:cubicBezTo>
                    <a:pt x="120650" y="355600"/>
                    <a:pt x="115005" y="376061"/>
                    <a:pt x="105833" y="406400"/>
                  </a:cubicBezTo>
                  <a:cubicBezTo>
                    <a:pt x="96661" y="436739"/>
                    <a:pt x="83961" y="483305"/>
                    <a:pt x="76200" y="512233"/>
                  </a:cubicBezTo>
                  <a:cubicBezTo>
                    <a:pt x="68439" y="541161"/>
                    <a:pt x="64910" y="558095"/>
                    <a:pt x="59266" y="579967"/>
                  </a:cubicBezTo>
                  <a:cubicBezTo>
                    <a:pt x="53622" y="601839"/>
                    <a:pt x="52211" y="626534"/>
                    <a:pt x="42333" y="643467"/>
                  </a:cubicBezTo>
                  <a:cubicBezTo>
                    <a:pt x="32455" y="660400"/>
                    <a:pt x="8819" y="673630"/>
                    <a:pt x="0" y="681567"/>
                  </a:cubicBezTo>
                </a:path>
              </a:pathLst>
            </a:custGeom>
            <a:ln w="12700">
              <a:solidFill>
                <a:srgbClr val="FFFF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6" name="Freeform 25"/>
            <p:cNvSpPr/>
            <p:nvPr/>
          </p:nvSpPr>
          <p:spPr>
            <a:xfrm>
              <a:off x="2236434" y="5112451"/>
              <a:ext cx="206301" cy="370609"/>
            </a:xfrm>
            <a:custGeom>
              <a:avLst/>
              <a:gdLst>
                <a:gd name="connsiteX0" fmla="*/ 190598 w 207848"/>
                <a:gd name="connsiteY0" fmla="*/ 8434 h 372501"/>
                <a:gd name="connsiteX1" fmla="*/ 169431 w 207848"/>
                <a:gd name="connsiteY1" fmla="*/ 21134 h 372501"/>
                <a:gd name="connsiteX2" fmla="*/ 177898 w 207848"/>
                <a:gd name="connsiteY2" fmla="*/ 105801 h 372501"/>
                <a:gd name="connsiteX3" fmla="*/ 173665 w 207848"/>
                <a:gd name="connsiteY3" fmla="*/ 139667 h 372501"/>
                <a:gd name="connsiteX4" fmla="*/ 169431 w 207848"/>
                <a:gd name="connsiteY4" fmla="*/ 152367 h 372501"/>
                <a:gd name="connsiteX5" fmla="*/ 156731 w 207848"/>
                <a:gd name="connsiteY5" fmla="*/ 160834 h 372501"/>
                <a:gd name="connsiteX6" fmla="*/ 144031 w 207848"/>
                <a:gd name="connsiteY6" fmla="*/ 165067 h 372501"/>
                <a:gd name="connsiteX7" fmla="*/ 131331 w 207848"/>
                <a:gd name="connsiteY7" fmla="*/ 177767 h 372501"/>
                <a:gd name="connsiteX8" fmla="*/ 114398 w 207848"/>
                <a:gd name="connsiteY8" fmla="*/ 203167 h 372501"/>
                <a:gd name="connsiteX9" fmla="*/ 110165 w 207848"/>
                <a:gd name="connsiteY9" fmla="*/ 215867 h 372501"/>
                <a:gd name="connsiteX10" fmla="*/ 97465 w 207848"/>
                <a:gd name="connsiteY10" fmla="*/ 220101 h 372501"/>
                <a:gd name="connsiteX11" fmla="*/ 84765 w 207848"/>
                <a:gd name="connsiteY11" fmla="*/ 232801 h 372501"/>
                <a:gd name="connsiteX12" fmla="*/ 76298 w 207848"/>
                <a:gd name="connsiteY12" fmla="*/ 249734 h 372501"/>
                <a:gd name="connsiteX13" fmla="*/ 59365 w 207848"/>
                <a:gd name="connsiteY13" fmla="*/ 275134 h 372501"/>
                <a:gd name="connsiteX14" fmla="*/ 42431 w 207848"/>
                <a:gd name="connsiteY14" fmla="*/ 300534 h 372501"/>
                <a:gd name="connsiteX15" fmla="*/ 12798 w 207848"/>
                <a:gd name="connsiteY15" fmla="*/ 334401 h 372501"/>
                <a:gd name="connsiteX16" fmla="*/ 8565 w 207848"/>
                <a:gd name="connsiteY16" fmla="*/ 347101 h 372501"/>
                <a:gd name="connsiteX17" fmla="*/ 98 w 207848"/>
                <a:gd name="connsiteY17" fmla="*/ 359801 h 372501"/>
                <a:gd name="connsiteX18" fmla="*/ 4331 w 207848"/>
                <a:gd name="connsiteY18" fmla="*/ 372501 h 372501"/>
                <a:gd name="connsiteX19" fmla="*/ 17031 w 207848"/>
                <a:gd name="connsiteY19" fmla="*/ 368267 h 372501"/>
                <a:gd name="connsiteX20" fmla="*/ 50898 w 207848"/>
                <a:gd name="connsiteY20" fmla="*/ 359801 h 372501"/>
                <a:gd name="connsiteX21" fmla="*/ 67831 w 207848"/>
                <a:gd name="connsiteY21" fmla="*/ 334401 h 372501"/>
                <a:gd name="connsiteX22" fmla="*/ 80531 w 207848"/>
                <a:gd name="connsiteY22" fmla="*/ 309001 h 372501"/>
                <a:gd name="connsiteX23" fmla="*/ 84765 w 207848"/>
                <a:gd name="connsiteY23" fmla="*/ 296301 h 372501"/>
                <a:gd name="connsiteX24" fmla="*/ 97465 w 207848"/>
                <a:gd name="connsiteY24" fmla="*/ 287834 h 372501"/>
                <a:gd name="connsiteX25" fmla="*/ 127098 w 207848"/>
                <a:gd name="connsiteY25" fmla="*/ 258201 h 372501"/>
                <a:gd name="connsiteX26" fmla="*/ 144031 w 207848"/>
                <a:gd name="connsiteY26" fmla="*/ 232801 h 372501"/>
                <a:gd name="connsiteX27" fmla="*/ 156731 w 207848"/>
                <a:gd name="connsiteY27" fmla="*/ 228567 h 372501"/>
                <a:gd name="connsiteX28" fmla="*/ 182131 w 207848"/>
                <a:gd name="connsiteY28" fmla="*/ 207401 h 372501"/>
                <a:gd name="connsiteX29" fmla="*/ 194831 w 207848"/>
                <a:gd name="connsiteY29" fmla="*/ 182001 h 372501"/>
                <a:gd name="connsiteX30" fmla="*/ 199065 w 207848"/>
                <a:gd name="connsiteY30" fmla="*/ 169301 h 372501"/>
                <a:gd name="connsiteX31" fmla="*/ 207531 w 207848"/>
                <a:gd name="connsiteY31" fmla="*/ 152367 h 372501"/>
                <a:gd name="connsiteX32" fmla="*/ 190598 w 207848"/>
                <a:gd name="connsiteY32" fmla="*/ 8434 h 372501"/>
                <a:gd name="connsiteX0" fmla="*/ 190598 w 207848"/>
                <a:gd name="connsiteY0" fmla="*/ 8434 h 372501"/>
                <a:gd name="connsiteX1" fmla="*/ 169431 w 207848"/>
                <a:gd name="connsiteY1" fmla="*/ 21134 h 372501"/>
                <a:gd name="connsiteX2" fmla="*/ 177898 w 207848"/>
                <a:gd name="connsiteY2" fmla="*/ 105801 h 372501"/>
                <a:gd name="connsiteX3" fmla="*/ 173665 w 207848"/>
                <a:gd name="connsiteY3" fmla="*/ 139667 h 372501"/>
                <a:gd name="connsiteX4" fmla="*/ 169431 w 207848"/>
                <a:gd name="connsiteY4" fmla="*/ 152367 h 372501"/>
                <a:gd name="connsiteX5" fmla="*/ 156731 w 207848"/>
                <a:gd name="connsiteY5" fmla="*/ 160834 h 372501"/>
                <a:gd name="connsiteX6" fmla="*/ 144031 w 207848"/>
                <a:gd name="connsiteY6" fmla="*/ 165067 h 372501"/>
                <a:gd name="connsiteX7" fmla="*/ 131331 w 207848"/>
                <a:gd name="connsiteY7" fmla="*/ 177767 h 372501"/>
                <a:gd name="connsiteX8" fmla="*/ 114398 w 207848"/>
                <a:gd name="connsiteY8" fmla="*/ 203167 h 372501"/>
                <a:gd name="connsiteX9" fmla="*/ 110165 w 207848"/>
                <a:gd name="connsiteY9" fmla="*/ 215867 h 372501"/>
                <a:gd name="connsiteX10" fmla="*/ 97465 w 207848"/>
                <a:gd name="connsiteY10" fmla="*/ 220101 h 372501"/>
                <a:gd name="connsiteX11" fmla="*/ 84765 w 207848"/>
                <a:gd name="connsiteY11" fmla="*/ 232801 h 372501"/>
                <a:gd name="connsiteX12" fmla="*/ 76298 w 207848"/>
                <a:gd name="connsiteY12" fmla="*/ 249734 h 372501"/>
                <a:gd name="connsiteX13" fmla="*/ 59365 w 207848"/>
                <a:gd name="connsiteY13" fmla="*/ 275134 h 372501"/>
                <a:gd name="connsiteX14" fmla="*/ 42431 w 207848"/>
                <a:gd name="connsiteY14" fmla="*/ 300534 h 372501"/>
                <a:gd name="connsiteX15" fmla="*/ 12798 w 207848"/>
                <a:gd name="connsiteY15" fmla="*/ 334401 h 372501"/>
                <a:gd name="connsiteX16" fmla="*/ 8565 w 207848"/>
                <a:gd name="connsiteY16" fmla="*/ 347101 h 372501"/>
                <a:gd name="connsiteX17" fmla="*/ 98 w 207848"/>
                <a:gd name="connsiteY17" fmla="*/ 359801 h 372501"/>
                <a:gd name="connsiteX18" fmla="*/ 4331 w 207848"/>
                <a:gd name="connsiteY18" fmla="*/ 372501 h 372501"/>
                <a:gd name="connsiteX19" fmla="*/ 17031 w 207848"/>
                <a:gd name="connsiteY19" fmla="*/ 368267 h 372501"/>
                <a:gd name="connsiteX20" fmla="*/ 50898 w 207848"/>
                <a:gd name="connsiteY20" fmla="*/ 359801 h 372501"/>
                <a:gd name="connsiteX21" fmla="*/ 67831 w 207848"/>
                <a:gd name="connsiteY21" fmla="*/ 334401 h 372501"/>
                <a:gd name="connsiteX22" fmla="*/ 80531 w 207848"/>
                <a:gd name="connsiteY22" fmla="*/ 309001 h 372501"/>
                <a:gd name="connsiteX23" fmla="*/ 84765 w 207848"/>
                <a:gd name="connsiteY23" fmla="*/ 296301 h 372501"/>
                <a:gd name="connsiteX24" fmla="*/ 97465 w 207848"/>
                <a:gd name="connsiteY24" fmla="*/ 287834 h 372501"/>
                <a:gd name="connsiteX25" fmla="*/ 127098 w 207848"/>
                <a:gd name="connsiteY25" fmla="*/ 258201 h 372501"/>
                <a:gd name="connsiteX26" fmla="*/ 144031 w 207848"/>
                <a:gd name="connsiteY26" fmla="*/ 232801 h 372501"/>
                <a:gd name="connsiteX27" fmla="*/ 156731 w 207848"/>
                <a:gd name="connsiteY27" fmla="*/ 228567 h 372501"/>
                <a:gd name="connsiteX28" fmla="*/ 182131 w 207848"/>
                <a:gd name="connsiteY28" fmla="*/ 207401 h 372501"/>
                <a:gd name="connsiteX29" fmla="*/ 199065 w 207848"/>
                <a:gd name="connsiteY29" fmla="*/ 169301 h 372501"/>
                <a:gd name="connsiteX30" fmla="*/ 207531 w 207848"/>
                <a:gd name="connsiteY30" fmla="*/ 152367 h 372501"/>
                <a:gd name="connsiteX31" fmla="*/ 190598 w 207848"/>
                <a:gd name="connsiteY31" fmla="*/ 8434 h 372501"/>
                <a:gd name="connsiteX0" fmla="*/ 190598 w 207645"/>
                <a:gd name="connsiteY0" fmla="*/ 8434 h 372501"/>
                <a:gd name="connsiteX1" fmla="*/ 169431 w 207645"/>
                <a:gd name="connsiteY1" fmla="*/ 21134 h 372501"/>
                <a:gd name="connsiteX2" fmla="*/ 177898 w 207645"/>
                <a:gd name="connsiteY2" fmla="*/ 105801 h 372501"/>
                <a:gd name="connsiteX3" fmla="*/ 173665 w 207645"/>
                <a:gd name="connsiteY3" fmla="*/ 139667 h 372501"/>
                <a:gd name="connsiteX4" fmla="*/ 169431 w 207645"/>
                <a:gd name="connsiteY4" fmla="*/ 152367 h 372501"/>
                <a:gd name="connsiteX5" fmla="*/ 156731 w 207645"/>
                <a:gd name="connsiteY5" fmla="*/ 160834 h 372501"/>
                <a:gd name="connsiteX6" fmla="*/ 144031 w 207645"/>
                <a:gd name="connsiteY6" fmla="*/ 165067 h 372501"/>
                <a:gd name="connsiteX7" fmla="*/ 131331 w 207645"/>
                <a:gd name="connsiteY7" fmla="*/ 177767 h 372501"/>
                <a:gd name="connsiteX8" fmla="*/ 114398 w 207645"/>
                <a:gd name="connsiteY8" fmla="*/ 203167 h 372501"/>
                <a:gd name="connsiteX9" fmla="*/ 110165 w 207645"/>
                <a:gd name="connsiteY9" fmla="*/ 215867 h 372501"/>
                <a:gd name="connsiteX10" fmla="*/ 97465 w 207645"/>
                <a:gd name="connsiteY10" fmla="*/ 220101 h 372501"/>
                <a:gd name="connsiteX11" fmla="*/ 84765 w 207645"/>
                <a:gd name="connsiteY11" fmla="*/ 232801 h 372501"/>
                <a:gd name="connsiteX12" fmla="*/ 76298 w 207645"/>
                <a:gd name="connsiteY12" fmla="*/ 249734 h 372501"/>
                <a:gd name="connsiteX13" fmla="*/ 59365 w 207645"/>
                <a:gd name="connsiteY13" fmla="*/ 275134 h 372501"/>
                <a:gd name="connsiteX14" fmla="*/ 42431 w 207645"/>
                <a:gd name="connsiteY14" fmla="*/ 300534 h 372501"/>
                <a:gd name="connsiteX15" fmla="*/ 12798 w 207645"/>
                <a:gd name="connsiteY15" fmla="*/ 334401 h 372501"/>
                <a:gd name="connsiteX16" fmla="*/ 8565 w 207645"/>
                <a:gd name="connsiteY16" fmla="*/ 347101 h 372501"/>
                <a:gd name="connsiteX17" fmla="*/ 98 w 207645"/>
                <a:gd name="connsiteY17" fmla="*/ 359801 h 372501"/>
                <a:gd name="connsiteX18" fmla="*/ 4331 w 207645"/>
                <a:gd name="connsiteY18" fmla="*/ 372501 h 372501"/>
                <a:gd name="connsiteX19" fmla="*/ 17031 w 207645"/>
                <a:gd name="connsiteY19" fmla="*/ 368267 h 372501"/>
                <a:gd name="connsiteX20" fmla="*/ 50898 w 207645"/>
                <a:gd name="connsiteY20" fmla="*/ 359801 h 372501"/>
                <a:gd name="connsiteX21" fmla="*/ 67831 w 207645"/>
                <a:gd name="connsiteY21" fmla="*/ 334401 h 372501"/>
                <a:gd name="connsiteX22" fmla="*/ 80531 w 207645"/>
                <a:gd name="connsiteY22" fmla="*/ 309001 h 372501"/>
                <a:gd name="connsiteX23" fmla="*/ 84765 w 207645"/>
                <a:gd name="connsiteY23" fmla="*/ 296301 h 372501"/>
                <a:gd name="connsiteX24" fmla="*/ 97465 w 207645"/>
                <a:gd name="connsiteY24" fmla="*/ 287834 h 372501"/>
                <a:gd name="connsiteX25" fmla="*/ 127098 w 207645"/>
                <a:gd name="connsiteY25" fmla="*/ 258201 h 372501"/>
                <a:gd name="connsiteX26" fmla="*/ 144031 w 207645"/>
                <a:gd name="connsiteY26" fmla="*/ 232801 h 372501"/>
                <a:gd name="connsiteX27" fmla="*/ 156731 w 207645"/>
                <a:gd name="connsiteY27" fmla="*/ 228567 h 372501"/>
                <a:gd name="connsiteX28" fmla="*/ 182131 w 207645"/>
                <a:gd name="connsiteY28" fmla="*/ 207401 h 372501"/>
                <a:gd name="connsiteX29" fmla="*/ 207531 w 207645"/>
                <a:gd name="connsiteY29" fmla="*/ 152367 h 372501"/>
                <a:gd name="connsiteX30" fmla="*/ 190598 w 207645"/>
                <a:gd name="connsiteY30" fmla="*/ 8434 h 372501"/>
                <a:gd name="connsiteX0" fmla="*/ 190598 w 207645"/>
                <a:gd name="connsiteY0" fmla="*/ 11367 h 375434"/>
                <a:gd name="connsiteX1" fmla="*/ 169431 w 207645"/>
                <a:gd name="connsiteY1" fmla="*/ 24067 h 375434"/>
                <a:gd name="connsiteX2" fmla="*/ 173665 w 207645"/>
                <a:gd name="connsiteY2" fmla="*/ 142600 h 375434"/>
                <a:gd name="connsiteX3" fmla="*/ 169431 w 207645"/>
                <a:gd name="connsiteY3" fmla="*/ 155300 h 375434"/>
                <a:gd name="connsiteX4" fmla="*/ 156731 w 207645"/>
                <a:gd name="connsiteY4" fmla="*/ 163767 h 375434"/>
                <a:gd name="connsiteX5" fmla="*/ 144031 w 207645"/>
                <a:gd name="connsiteY5" fmla="*/ 168000 h 375434"/>
                <a:gd name="connsiteX6" fmla="*/ 131331 w 207645"/>
                <a:gd name="connsiteY6" fmla="*/ 180700 h 375434"/>
                <a:gd name="connsiteX7" fmla="*/ 114398 w 207645"/>
                <a:gd name="connsiteY7" fmla="*/ 206100 h 375434"/>
                <a:gd name="connsiteX8" fmla="*/ 110165 w 207645"/>
                <a:gd name="connsiteY8" fmla="*/ 218800 h 375434"/>
                <a:gd name="connsiteX9" fmla="*/ 97465 w 207645"/>
                <a:gd name="connsiteY9" fmla="*/ 223034 h 375434"/>
                <a:gd name="connsiteX10" fmla="*/ 84765 w 207645"/>
                <a:gd name="connsiteY10" fmla="*/ 235734 h 375434"/>
                <a:gd name="connsiteX11" fmla="*/ 76298 w 207645"/>
                <a:gd name="connsiteY11" fmla="*/ 252667 h 375434"/>
                <a:gd name="connsiteX12" fmla="*/ 59365 w 207645"/>
                <a:gd name="connsiteY12" fmla="*/ 278067 h 375434"/>
                <a:gd name="connsiteX13" fmla="*/ 42431 w 207645"/>
                <a:gd name="connsiteY13" fmla="*/ 303467 h 375434"/>
                <a:gd name="connsiteX14" fmla="*/ 12798 w 207645"/>
                <a:gd name="connsiteY14" fmla="*/ 337334 h 375434"/>
                <a:gd name="connsiteX15" fmla="*/ 8565 w 207645"/>
                <a:gd name="connsiteY15" fmla="*/ 350034 h 375434"/>
                <a:gd name="connsiteX16" fmla="*/ 98 w 207645"/>
                <a:gd name="connsiteY16" fmla="*/ 362734 h 375434"/>
                <a:gd name="connsiteX17" fmla="*/ 4331 w 207645"/>
                <a:gd name="connsiteY17" fmla="*/ 375434 h 375434"/>
                <a:gd name="connsiteX18" fmla="*/ 17031 w 207645"/>
                <a:gd name="connsiteY18" fmla="*/ 371200 h 375434"/>
                <a:gd name="connsiteX19" fmla="*/ 50898 w 207645"/>
                <a:gd name="connsiteY19" fmla="*/ 362734 h 375434"/>
                <a:gd name="connsiteX20" fmla="*/ 67831 w 207645"/>
                <a:gd name="connsiteY20" fmla="*/ 337334 h 375434"/>
                <a:gd name="connsiteX21" fmla="*/ 80531 w 207645"/>
                <a:gd name="connsiteY21" fmla="*/ 311934 h 375434"/>
                <a:gd name="connsiteX22" fmla="*/ 84765 w 207645"/>
                <a:gd name="connsiteY22" fmla="*/ 299234 h 375434"/>
                <a:gd name="connsiteX23" fmla="*/ 97465 w 207645"/>
                <a:gd name="connsiteY23" fmla="*/ 290767 h 375434"/>
                <a:gd name="connsiteX24" fmla="*/ 127098 w 207645"/>
                <a:gd name="connsiteY24" fmla="*/ 261134 h 375434"/>
                <a:gd name="connsiteX25" fmla="*/ 144031 w 207645"/>
                <a:gd name="connsiteY25" fmla="*/ 235734 h 375434"/>
                <a:gd name="connsiteX26" fmla="*/ 156731 w 207645"/>
                <a:gd name="connsiteY26" fmla="*/ 231500 h 375434"/>
                <a:gd name="connsiteX27" fmla="*/ 182131 w 207645"/>
                <a:gd name="connsiteY27" fmla="*/ 210334 h 375434"/>
                <a:gd name="connsiteX28" fmla="*/ 207531 w 207645"/>
                <a:gd name="connsiteY28" fmla="*/ 155300 h 375434"/>
                <a:gd name="connsiteX29" fmla="*/ 190598 w 207645"/>
                <a:gd name="connsiteY29"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69431 w 207645"/>
                <a:gd name="connsiteY3" fmla="*/ 155300 h 375434"/>
                <a:gd name="connsiteX4" fmla="*/ 156731 w 207645"/>
                <a:gd name="connsiteY4" fmla="*/ 163767 h 375434"/>
                <a:gd name="connsiteX5" fmla="*/ 131331 w 207645"/>
                <a:gd name="connsiteY5" fmla="*/ 180700 h 375434"/>
                <a:gd name="connsiteX6" fmla="*/ 114398 w 207645"/>
                <a:gd name="connsiteY6" fmla="*/ 206100 h 375434"/>
                <a:gd name="connsiteX7" fmla="*/ 110165 w 207645"/>
                <a:gd name="connsiteY7" fmla="*/ 218800 h 375434"/>
                <a:gd name="connsiteX8" fmla="*/ 97465 w 207645"/>
                <a:gd name="connsiteY8" fmla="*/ 223034 h 375434"/>
                <a:gd name="connsiteX9" fmla="*/ 84765 w 207645"/>
                <a:gd name="connsiteY9" fmla="*/ 235734 h 375434"/>
                <a:gd name="connsiteX10" fmla="*/ 76298 w 207645"/>
                <a:gd name="connsiteY10" fmla="*/ 252667 h 375434"/>
                <a:gd name="connsiteX11" fmla="*/ 59365 w 207645"/>
                <a:gd name="connsiteY11" fmla="*/ 278067 h 375434"/>
                <a:gd name="connsiteX12" fmla="*/ 42431 w 207645"/>
                <a:gd name="connsiteY12" fmla="*/ 303467 h 375434"/>
                <a:gd name="connsiteX13" fmla="*/ 12798 w 207645"/>
                <a:gd name="connsiteY13" fmla="*/ 337334 h 375434"/>
                <a:gd name="connsiteX14" fmla="*/ 8565 w 207645"/>
                <a:gd name="connsiteY14" fmla="*/ 350034 h 375434"/>
                <a:gd name="connsiteX15" fmla="*/ 98 w 207645"/>
                <a:gd name="connsiteY15" fmla="*/ 362734 h 375434"/>
                <a:gd name="connsiteX16" fmla="*/ 4331 w 207645"/>
                <a:gd name="connsiteY16" fmla="*/ 375434 h 375434"/>
                <a:gd name="connsiteX17" fmla="*/ 17031 w 207645"/>
                <a:gd name="connsiteY17" fmla="*/ 371200 h 375434"/>
                <a:gd name="connsiteX18" fmla="*/ 50898 w 207645"/>
                <a:gd name="connsiteY18" fmla="*/ 362734 h 375434"/>
                <a:gd name="connsiteX19" fmla="*/ 67831 w 207645"/>
                <a:gd name="connsiteY19" fmla="*/ 337334 h 375434"/>
                <a:gd name="connsiteX20" fmla="*/ 80531 w 207645"/>
                <a:gd name="connsiteY20" fmla="*/ 311934 h 375434"/>
                <a:gd name="connsiteX21" fmla="*/ 84765 w 207645"/>
                <a:gd name="connsiteY21" fmla="*/ 299234 h 375434"/>
                <a:gd name="connsiteX22" fmla="*/ 97465 w 207645"/>
                <a:gd name="connsiteY22" fmla="*/ 290767 h 375434"/>
                <a:gd name="connsiteX23" fmla="*/ 127098 w 207645"/>
                <a:gd name="connsiteY23" fmla="*/ 261134 h 375434"/>
                <a:gd name="connsiteX24" fmla="*/ 144031 w 207645"/>
                <a:gd name="connsiteY24" fmla="*/ 235734 h 375434"/>
                <a:gd name="connsiteX25" fmla="*/ 156731 w 207645"/>
                <a:gd name="connsiteY25" fmla="*/ 231500 h 375434"/>
                <a:gd name="connsiteX26" fmla="*/ 182131 w 207645"/>
                <a:gd name="connsiteY26" fmla="*/ 210334 h 375434"/>
                <a:gd name="connsiteX27" fmla="*/ 207531 w 207645"/>
                <a:gd name="connsiteY27" fmla="*/ 155300 h 375434"/>
                <a:gd name="connsiteX28" fmla="*/ 190598 w 207645"/>
                <a:gd name="connsiteY28"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69431 w 207645"/>
                <a:gd name="connsiteY3" fmla="*/ 155300 h 375434"/>
                <a:gd name="connsiteX4" fmla="*/ 131331 w 207645"/>
                <a:gd name="connsiteY4" fmla="*/ 180700 h 375434"/>
                <a:gd name="connsiteX5" fmla="*/ 114398 w 207645"/>
                <a:gd name="connsiteY5" fmla="*/ 206100 h 375434"/>
                <a:gd name="connsiteX6" fmla="*/ 110165 w 207645"/>
                <a:gd name="connsiteY6" fmla="*/ 218800 h 375434"/>
                <a:gd name="connsiteX7" fmla="*/ 97465 w 207645"/>
                <a:gd name="connsiteY7" fmla="*/ 223034 h 375434"/>
                <a:gd name="connsiteX8" fmla="*/ 84765 w 207645"/>
                <a:gd name="connsiteY8" fmla="*/ 235734 h 375434"/>
                <a:gd name="connsiteX9" fmla="*/ 76298 w 207645"/>
                <a:gd name="connsiteY9" fmla="*/ 252667 h 375434"/>
                <a:gd name="connsiteX10" fmla="*/ 59365 w 207645"/>
                <a:gd name="connsiteY10" fmla="*/ 278067 h 375434"/>
                <a:gd name="connsiteX11" fmla="*/ 42431 w 207645"/>
                <a:gd name="connsiteY11" fmla="*/ 303467 h 375434"/>
                <a:gd name="connsiteX12" fmla="*/ 12798 w 207645"/>
                <a:gd name="connsiteY12" fmla="*/ 337334 h 375434"/>
                <a:gd name="connsiteX13" fmla="*/ 8565 w 207645"/>
                <a:gd name="connsiteY13" fmla="*/ 350034 h 375434"/>
                <a:gd name="connsiteX14" fmla="*/ 98 w 207645"/>
                <a:gd name="connsiteY14" fmla="*/ 362734 h 375434"/>
                <a:gd name="connsiteX15" fmla="*/ 4331 w 207645"/>
                <a:gd name="connsiteY15" fmla="*/ 375434 h 375434"/>
                <a:gd name="connsiteX16" fmla="*/ 17031 w 207645"/>
                <a:gd name="connsiteY16" fmla="*/ 371200 h 375434"/>
                <a:gd name="connsiteX17" fmla="*/ 50898 w 207645"/>
                <a:gd name="connsiteY17" fmla="*/ 362734 h 375434"/>
                <a:gd name="connsiteX18" fmla="*/ 67831 w 207645"/>
                <a:gd name="connsiteY18" fmla="*/ 337334 h 375434"/>
                <a:gd name="connsiteX19" fmla="*/ 80531 w 207645"/>
                <a:gd name="connsiteY19" fmla="*/ 311934 h 375434"/>
                <a:gd name="connsiteX20" fmla="*/ 84765 w 207645"/>
                <a:gd name="connsiteY20" fmla="*/ 299234 h 375434"/>
                <a:gd name="connsiteX21" fmla="*/ 97465 w 207645"/>
                <a:gd name="connsiteY21" fmla="*/ 290767 h 375434"/>
                <a:gd name="connsiteX22" fmla="*/ 127098 w 207645"/>
                <a:gd name="connsiteY22" fmla="*/ 261134 h 375434"/>
                <a:gd name="connsiteX23" fmla="*/ 144031 w 207645"/>
                <a:gd name="connsiteY23" fmla="*/ 235734 h 375434"/>
                <a:gd name="connsiteX24" fmla="*/ 156731 w 207645"/>
                <a:gd name="connsiteY24" fmla="*/ 231500 h 375434"/>
                <a:gd name="connsiteX25" fmla="*/ 182131 w 207645"/>
                <a:gd name="connsiteY25" fmla="*/ 210334 h 375434"/>
                <a:gd name="connsiteX26" fmla="*/ 207531 w 207645"/>
                <a:gd name="connsiteY26" fmla="*/ 155300 h 375434"/>
                <a:gd name="connsiteX27" fmla="*/ 190598 w 207645"/>
                <a:gd name="connsiteY27"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110165 w 207645"/>
                <a:gd name="connsiteY5" fmla="*/ 218800 h 375434"/>
                <a:gd name="connsiteX6" fmla="*/ 97465 w 207645"/>
                <a:gd name="connsiteY6" fmla="*/ 223034 h 375434"/>
                <a:gd name="connsiteX7" fmla="*/ 84765 w 207645"/>
                <a:gd name="connsiteY7" fmla="*/ 235734 h 375434"/>
                <a:gd name="connsiteX8" fmla="*/ 76298 w 207645"/>
                <a:gd name="connsiteY8" fmla="*/ 252667 h 375434"/>
                <a:gd name="connsiteX9" fmla="*/ 59365 w 207645"/>
                <a:gd name="connsiteY9" fmla="*/ 278067 h 375434"/>
                <a:gd name="connsiteX10" fmla="*/ 42431 w 207645"/>
                <a:gd name="connsiteY10" fmla="*/ 303467 h 375434"/>
                <a:gd name="connsiteX11" fmla="*/ 12798 w 207645"/>
                <a:gd name="connsiteY11" fmla="*/ 337334 h 375434"/>
                <a:gd name="connsiteX12" fmla="*/ 8565 w 207645"/>
                <a:gd name="connsiteY12" fmla="*/ 350034 h 375434"/>
                <a:gd name="connsiteX13" fmla="*/ 98 w 207645"/>
                <a:gd name="connsiteY13" fmla="*/ 362734 h 375434"/>
                <a:gd name="connsiteX14" fmla="*/ 4331 w 207645"/>
                <a:gd name="connsiteY14" fmla="*/ 375434 h 375434"/>
                <a:gd name="connsiteX15" fmla="*/ 17031 w 207645"/>
                <a:gd name="connsiteY15" fmla="*/ 371200 h 375434"/>
                <a:gd name="connsiteX16" fmla="*/ 50898 w 207645"/>
                <a:gd name="connsiteY16" fmla="*/ 362734 h 375434"/>
                <a:gd name="connsiteX17" fmla="*/ 67831 w 207645"/>
                <a:gd name="connsiteY17" fmla="*/ 337334 h 375434"/>
                <a:gd name="connsiteX18" fmla="*/ 80531 w 207645"/>
                <a:gd name="connsiteY18" fmla="*/ 311934 h 375434"/>
                <a:gd name="connsiteX19" fmla="*/ 84765 w 207645"/>
                <a:gd name="connsiteY19" fmla="*/ 299234 h 375434"/>
                <a:gd name="connsiteX20" fmla="*/ 97465 w 207645"/>
                <a:gd name="connsiteY20" fmla="*/ 290767 h 375434"/>
                <a:gd name="connsiteX21" fmla="*/ 127098 w 207645"/>
                <a:gd name="connsiteY21" fmla="*/ 261134 h 375434"/>
                <a:gd name="connsiteX22" fmla="*/ 144031 w 207645"/>
                <a:gd name="connsiteY22" fmla="*/ 235734 h 375434"/>
                <a:gd name="connsiteX23" fmla="*/ 156731 w 207645"/>
                <a:gd name="connsiteY23" fmla="*/ 231500 h 375434"/>
                <a:gd name="connsiteX24" fmla="*/ 182131 w 207645"/>
                <a:gd name="connsiteY24" fmla="*/ 210334 h 375434"/>
                <a:gd name="connsiteX25" fmla="*/ 207531 w 207645"/>
                <a:gd name="connsiteY25" fmla="*/ 155300 h 375434"/>
                <a:gd name="connsiteX26" fmla="*/ 190598 w 207645"/>
                <a:gd name="connsiteY26"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110165 w 207645"/>
                <a:gd name="connsiteY5" fmla="*/ 218800 h 375434"/>
                <a:gd name="connsiteX6" fmla="*/ 84765 w 207645"/>
                <a:gd name="connsiteY6" fmla="*/ 235734 h 375434"/>
                <a:gd name="connsiteX7" fmla="*/ 76298 w 207645"/>
                <a:gd name="connsiteY7" fmla="*/ 252667 h 375434"/>
                <a:gd name="connsiteX8" fmla="*/ 59365 w 207645"/>
                <a:gd name="connsiteY8" fmla="*/ 278067 h 375434"/>
                <a:gd name="connsiteX9" fmla="*/ 42431 w 207645"/>
                <a:gd name="connsiteY9" fmla="*/ 303467 h 375434"/>
                <a:gd name="connsiteX10" fmla="*/ 12798 w 207645"/>
                <a:gd name="connsiteY10" fmla="*/ 337334 h 375434"/>
                <a:gd name="connsiteX11" fmla="*/ 8565 w 207645"/>
                <a:gd name="connsiteY11" fmla="*/ 350034 h 375434"/>
                <a:gd name="connsiteX12" fmla="*/ 98 w 207645"/>
                <a:gd name="connsiteY12" fmla="*/ 362734 h 375434"/>
                <a:gd name="connsiteX13" fmla="*/ 4331 w 207645"/>
                <a:gd name="connsiteY13" fmla="*/ 375434 h 375434"/>
                <a:gd name="connsiteX14" fmla="*/ 17031 w 207645"/>
                <a:gd name="connsiteY14" fmla="*/ 371200 h 375434"/>
                <a:gd name="connsiteX15" fmla="*/ 50898 w 207645"/>
                <a:gd name="connsiteY15" fmla="*/ 362734 h 375434"/>
                <a:gd name="connsiteX16" fmla="*/ 67831 w 207645"/>
                <a:gd name="connsiteY16" fmla="*/ 337334 h 375434"/>
                <a:gd name="connsiteX17" fmla="*/ 80531 w 207645"/>
                <a:gd name="connsiteY17" fmla="*/ 311934 h 375434"/>
                <a:gd name="connsiteX18" fmla="*/ 84765 w 207645"/>
                <a:gd name="connsiteY18" fmla="*/ 299234 h 375434"/>
                <a:gd name="connsiteX19" fmla="*/ 97465 w 207645"/>
                <a:gd name="connsiteY19" fmla="*/ 290767 h 375434"/>
                <a:gd name="connsiteX20" fmla="*/ 127098 w 207645"/>
                <a:gd name="connsiteY20" fmla="*/ 261134 h 375434"/>
                <a:gd name="connsiteX21" fmla="*/ 144031 w 207645"/>
                <a:gd name="connsiteY21" fmla="*/ 235734 h 375434"/>
                <a:gd name="connsiteX22" fmla="*/ 156731 w 207645"/>
                <a:gd name="connsiteY22" fmla="*/ 231500 h 375434"/>
                <a:gd name="connsiteX23" fmla="*/ 182131 w 207645"/>
                <a:gd name="connsiteY23" fmla="*/ 210334 h 375434"/>
                <a:gd name="connsiteX24" fmla="*/ 207531 w 207645"/>
                <a:gd name="connsiteY24" fmla="*/ 155300 h 375434"/>
                <a:gd name="connsiteX25" fmla="*/ 190598 w 207645"/>
                <a:gd name="connsiteY25"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110165 w 207645"/>
                <a:gd name="connsiteY5" fmla="*/ 218800 h 375434"/>
                <a:gd name="connsiteX6" fmla="*/ 76298 w 207645"/>
                <a:gd name="connsiteY6" fmla="*/ 252667 h 375434"/>
                <a:gd name="connsiteX7" fmla="*/ 59365 w 207645"/>
                <a:gd name="connsiteY7" fmla="*/ 278067 h 375434"/>
                <a:gd name="connsiteX8" fmla="*/ 42431 w 207645"/>
                <a:gd name="connsiteY8" fmla="*/ 303467 h 375434"/>
                <a:gd name="connsiteX9" fmla="*/ 12798 w 207645"/>
                <a:gd name="connsiteY9" fmla="*/ 337334 h 375434"/>
                <a:gd name="connsiteX10" fmla="*/ 8565 w 207645"/>
                <a:gd name="connsiteY10" fmla="*/ 350034 h 375434"/>
                <a:gd name="connsiteX11" fmla="*/ 98 w 207645"/>
                <a:gd name="connsiteY11" fmla="*/ 362734 h 375434"/>
                <a:gd name="connsiteX12" fmla="*/ 4331 w 207645"/>
                <a:gd name="connsiteY12" fmla="*/ 375434 h 375434"/>
                <a:gd name="connsiteX13" fmla="*/ 17031 w 207645"/>
                <a:gd name="connsiteY13" fmla="*/ 371200 h 375434"/>
                <a:gd name="connsiteX14" fmla="*/ 50898 w 207645"/>
                <a:gd name="connsiteY14" fmla="*/ 362734 h 375434"/>
                <a:gd name="connsiteX15" fmla="*/ 67831 w 207645"/>
                <a:gd name="connsiteY15" fmla="*/ 337334 h 375434"/>
                <a:gd name="connsiteX16" fmla="*/ 80531 w 207645"/>
                <a:gd name="connsiteY16" fmla="*/ 311934 h 375434"/>
                <a:gd name="connsiteX17" fmla="*/ 84765 w 207645"/>
                <a:gd name="connsiteY17" fmla="*/ 299234 h 375434"/>
                <a:gd name="connsiteX18" fmla="*/ 97465 w 207645"/>
                <a:gd name="connsiteY18" fmla="*/ 290767 h 375434"/>
                <a:gd name="connsiteX19" fmla="*/ 127098 w 207645"/>
                <a:gd name="connsiteY19" fmla="*/ 261134 h 375434"/>
                <a:gd name="connsiteX20" fmla="*/ 144031 w 207645"/>
                <a:gd name="connsiteY20" fmla="*/ 235734 h 375434"/>
                <a:gd name="connsiteX21" fmla="*/ 156731 w 207645"/>
                <a:gd name="connsiteY21" fmla="*/ 231500 h 375434"/>
                <a:gd name="connsiteX22" fmla="*/ 182131 w 207645"/>
                <a:gd name="connsiteY22" fmla="*/ 210334 h 375434"/>
                <a:gd name="connsiteX23" fmla="*/ 207531 w 207645"/>
                <a:gd name="connsiteY23" fmla="*/ 155300 h 375434"/>
                <a:gd name="connsiteX24" fmla="*/ 190598 w 207645"/>
                <a:gd name="connsiteY24"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76298 w 207645"/>
                <a:gd name="connsiteY5" fmla="*/ 252667 h 375434"/>
                <a:gd name="connsiteX6" fmla="*/ 59365 w 207645"/>
                <a:gd name="connsiteY6" fmla="*/ 278067 h 375434"/>
                <a:gd name="connsiteX7" fmla="*/ 42431 w 207645"/>
                <a:gd name="connsiteY7" fmla="*/ 303467 h 375434"/>
                <a:gd name="connsiteX8" fmla="*/ 12798 w 207645"/>
                <a:gd name="connsiteY8" fmla="*/ 337334 h 375434"/>
                <a:gd name="connsiteX9" fmla="*/ 8565 w 207645"/>
                <a:gd name="connsiteY9" fmla="*/ 350034 h 375434"/>
                <a:gd name="connsiteX10" fmla="*/ 98 w 207645"/>
                <a:gd name="connsiteY10" fmla="*/ 362734 h 375434"/>
                <a:gd name="connsiteX11" fmla="*/ 4331 w 207645"/>
                <a:gd name="connsiteY11" fmla="*/ 375434 h 375434"/>
                <a:gd name="connsiteX12" fmla="*/ 17031 w 207645"/>
                <a:gd name="connsiteY12" fmla="*/ 371200 h 375434"/>
                <a:gd name="connsiteX13" fmla="*/ 50898 w 207645"/>
                <a:gd name="connsiteY13" fmla="*/ 362734 h 375434"/>
                <a:gd name="connsiteX14" fmla="*/ 67831 w 207645"/>
                <a:gd name="connsiteY14" fmla="*/ 337334 h 375434"/>
                <a:gd name="connsiteX15" fmla="*/ 80531 w 207645"/>
                <a:gd name="connsiteY15" fmla="*/ 311934 h 375434"/>
                <a:gd name="connsiteX16" fmla="*/ 84765 w 207645"/>
                <a:gd name="connsiteY16" fmla="*/ 299234 h 375434"/>
                <a:gd name="connsiteX17" fmla="*/ 97465 w 207645"/>
                <a:gd name="connsiteY17" fmla="*/ 290767 h 375434"/>
                <a:gd name="connsiteX18" fmla="*/ 127098 w 207645"/>
                <a:gd name="connsiteY18" fmla="*/ 261134 h 375434"/>
                <a:gd name="connsiteX19" fmla="*/ 144031 w 207645"/>
                <a:gd name="connsiteY19" fmla="*/ 235734 h 375434"/>
                <a:gd name="connsiteX20" fmla="*/ 156731 w 207645"/>
                <a:gd name="connsiteY20" fmla="*/ 231500 h 375434"/>
                <a:gd name="connsiteX21" fmla="*/ 182131 w 207645"/>
                <a:gd name="connsiteY21" fmla="*/ 210334 h 375434"/>
                <a:gd name="connsiteX22" fmla="*/ 207531 w 207645"/>
                <a:gd name="connsiteY22" fmla="*/ 155300 h 375434"/>
                <a:gd name="connsiteX23" fmla="*/ 190598 w 207645"/>
                <a:gd name="connsiteY23"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76298 w 207645"/>
                <a:gd name="connsiteY5" fmla="*/ 252667 h 375434"/>
                <a:gd name="connsiteX6" fmla="*/ 42431 w 207645"/>
                <a:gd name="connsiteY6" fmla="*/ 303467 h 375434"/>
                <a:gd name="connsiteX7" fmla="*/ 12798 w 207645"/>
                <a:gd name="connsiteY7" fmla="*/ 337334 h 375434"/>
                <a:gd name="connsiteX8" fmla="*/ 8565 w 207645"/>
                <a:gd name="connsiteY8" fmla="*/ 350034 h 375434"/>
                <a:gd name="connsiteX9" fmla="*/ 98 w 207645"/>
                <a:gd name="connsiteY9" fmla="*/ 362734 h 375434"/>
                <a:gd name="connsiteX10" fmla="*/ 4331 w 207645"/>
                <a:gd name="connsiteY10" fmla="*/ 375434 h 375434"/>
                <a:gd name="connsiteX11" fmla="*/ 17031 w 207645"/>
                <a:gd name="connsiteY11" fmla="*/ 371200 h 375434"/>
                <a:gd name="connsiteX12" fmla="*/ 50898 w 207645"/>
                <a:gd name="connsiteY12" fmla="*/ 362734 h 375434"/>
                <a:gd name="connsiteX13" fmla="*/ 67831 w 207645"/>
                <a:gd name="connsiteY13" fmla="*/ 337334 h 375434"/>
                <a:gd name="connsiteX14" fmla="*/ 80531 w 207645"/>
                <a:gd name="connsiteY14" fmla="*/ 311934 h 375434"/>
                <a:gd name="connsiteX15" fmla="*/ 84765 w 207645"/>
                <a:gd name="connsiteY15" fmla="*/ 299234 h 375434"/>
                <a:gd name="connsiteX16" fmla="*/ 97465 w 207645"/>
                <a:gd name="connsiteY16" fmla="*/ 290767 h 375434"/>
                <a:gd name="connsiteX17" fmla="*/ 127098 w 207645"/>
                <a:gd name="connsiteY17" fmla="*/ 261134 h 375434"/>
                <a:gd name="connsiteX18" fmla="*/ 144031 w 207645"/>
                <a:gd name="connsiteY18" fmla="*/ 235734 h 375434"/>
                <a:gd name="connsiteX19" fmla="*/ 156731 w 207645"/>
                <a:gd name="connsiteY19" fmla="*/ 231500 h 375434"/>
                <a:gd name="connsiteX20" fmla="*/ 182131 w 207645"/>
                <a:gd name="connsiteY20" fmla="*/ 210334 h 375434"/>
                <a:gd name="connsiteX21" fmla="*/ 207531 w 207645"/>
                <a:gd name="connsiteY21" fmla="*/ 155300 h 375434"/>
                <a:gd name="connsiteX22" fmla="*/ 190598 w 207645"/>
                <a:gd name="connsiteY22"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76298 w 207645"/>
                <a:gd name="connsiteY5" fmla="*/ 252667 h 375434"/>
                <a:gd name="connsiteX6" fmla="*/ 42431 w 207645"/>
                <a:gd name="connsiteY6" fmla="*/ 303467 h 375434"/>
                <a:gd name="connsiteX7" fmla="*/ 8565 w 207645"/>
                <a:gd name="connsiteY7" fmla="*/ 350034 h 375434"/>
                <a:gd name="connsiteX8" fmla="*/ 98 w 207645"/>
                <a:gd name="connsiteY8" fmla="*/ 362734 h 375434"/>
                <a:gd name="connsiteX9" fmla="*/ 4331 w 207645"/>
                <a:gd name="connsiteY9" fmla="*/ 375434 h 375434"/>
                <a:gd name="connsiteX10" fmla="*/ 17031 w 207645"/>
                <a:gd name="connsiteY10" fmla="*/ 371200 h 375434"/>
                <a:gd name="connsiteX11" fmla="*/ 50898 w 207645"/>
                <a:gd name="connsiteY11" fmla="*/ 362734 h 375434"/>
                <a:gd name="connsiteX12" fmla="*/ 67831 w 207645"/>
                <a:gd name="connsiteY12" fmla="*/ 337334 h 375434"/>
                <a:gd name="connsiteX13" fmla="*/ 80531 w 207645"/>
                <a:gd name="connsiteY13" fmla="*/ 311934 h 375434"/>
                <a:gd name="connsiteX14" fmla="*/ 84765 w 207645"/>
                <a:gd name="connsiteY14" fmla="*/ 299234 h 375434"/>
                <a:gd name="connsiteX15" fmla="*/ 97465 w 207645"/>
                <a:gd name="connsiteY15" fmla="*/ 290767 h 375434"/>
                <a:gd name="connsiteX16" fmla="*/ 127098 w 207645"/>
                <a:gd name="connsiteY16" fmla="*/ 261134 h 375434"/>
                <a:gd name="connsiteX17" fmla="*/ 144031 w 207645"/>
                <a:gd name="connsiteY17" fmla="*/ 235734 h 375434"/>
                <a:gd name="connsiteX18" fmla="*/ 156731 w 207645"/>
                <a:gd name="connsiteY18" fmla="*/ 231500 h 375434"/>
                <a:gd name="connsiteX19" fmla="*/ 182131 w 207645"/>
                <a:gd name="connsiteY19" fmla="*/ 210334 h 375434"/>
                <a:gd name="connsiteX20" fmla="*/ 207531 w 207645"/>
                <a:gd name="connsiteY20" fmla="*/ 155300 h 375434"/>
                <a:gd name="connsiteX21" fmla="*/ 190598 w 207645"/>
                <a:gd name="connsiteY21"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76298 w 207645"/>
                <a:gd name="connsiteY5" fmla="*/ 252667 h 375434"/>
                <a:gd name="connsiteX6" fmla="*/ 42431 w 207645"/>
                <a:gd name="connsiteY6" fmla="*/ 303467 h 375434"/>
                <a:gd name="connsiteX7" fmla="*/ 8565 w 207645"/>
                <a:gd name="connsiteY7" fmla="*/ 350034 h 375434"/>
                <a:gd name="connsiteX8" fmla="*/ 98 w 207645"/>
                <a:gd name="connsiteY8" fmla="*/ 362734 h 375434"/>
                <a:gd name="connsiteX9" fmla="*/ 4331 w 207645"/>
                <a:gd name="connsiteY9" fmla="*/ 375434 h 375434"/>
                <a:gd name="connsiteX10" fmla="*/ 17031 w 207645"/>
                <a:gd name="connsiteY10" fmla="*/ 371200 h 375434"/>
                <a:gd name="connsiteX11" fmla="*/ 50898 w 207645"/>
                <a:gd name="connsiteY11" fmla="*/ 362734 h 375434"/>
                <a:gd name="connsiteX12" fmla="*/ 67831 w 207645"/>
                <a:gd name="connsiteY12" fmla="*/ 337334 h 375434"/>
                <a:gd name="connsiteX13" fmla="*/ 80531 w 207645"/>
                <a:gd name="connsiteY13" fmla="*/ 311934 h 375434"/>
                <a:gd name="connsiteX14" fmla="*/ 84765 w 207645"/>
                <a:gd name="connsiteY14" fmla="*/ 299234 h 375434"/>
                <a:gd name="connsiteX15" fmla="*/ 97465 w 207645"/>
                <a:gd name="connsiteY15" fmla="*/ 290767 h 375434"/>
                <a:gd name="connsiteX16" fmla="*/ 127098 w 207645"/>
                <a:gd name="connsiteY16" fmla="*/ 261134 h 375434"/>
                <a:gd name="connsiteX17" fmla="*/ 156731 w 207645"/>
                <a:gd name="connsiteY17" fmla="*/ 231500 h 375434"/>
                <a:gd name="connsiteX18" fmla="*/ 182131 w 207645"/>
                <a:gd name="connsiteY18" fmla="*/ 210334 h 375434"/>
                <a:gd name="connsiteX19" fmla="*/ 207531 w 207645"/>
                <a:gd name="connsiteY19" fmla="*/ 155300 h 375434"/>
                <a:gd name="connsiteX20" fmla="*/ 190598 w 207645"/>
                <a:gd name="connsiteY20"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76298 w 207645"/>
                <a:gd name="connsiteY5" fmla="*/ 252667 h 375434"/>
                <a:gd name="connsiteX6" fmla="*/ 42431 w 207645"/>
                <a:gd name="connsiteY6" fmla="*/ 303467 h 375434"/>
                <a:gd name="connsiteX7" fmla="*/ 8565 w 207645"/>
                <a:gd name="connsiteY7" fmla="*/ 350034 h 375434"/>
                <a:gd name="connsiteX8" fmla="*/ 98 w 207645"/>
                <a:gd name="connsiteY8" fmla="*/ 362734 h 375434"/>
                <a:gd name="connsiteX9" fmla="*/ 4331 w 207645"/>
                <a:gd name="connsiteY9" fmla="*/ 375434 h 375434"/>
                <a:gd name="connsiteX10" fmla="*/ 17031 w 207645"/>
                <a:gd name="connsiteY10" fmla="*/ 371200 h 375434"/>
                <a:gd name="connsiteX11" fmla="*/ 50898 w 207645"/>
                <a:gd name="connsiteY11" fmla="*/ 362734 h 375434"/>
                <a:gd name="connsiteX12" fmla="*/ 67831 w 207645"/>
                <a:gd name="connsiteY12" fmla="*/ 337334 h 375434"/>
                <a:gd name="connsiteX13" fmla="*/ 80531 w 207645"/>
                <a:gd name="connsiteY13" fmla="*/ 311934 h 375434"/>
                <a:gd name="connsiteX14" fmla="*/ 84765 w 207645"/>
                <a:gd name="connsiteY14" fmla="*/ 299234 h 375434"/>
                <a:gd name="connsiteX15" fmla="*/ 97465 w 207645"/>
                <a:gd name="connsiteY15" fmla="*/ 290767 h 375434"/>
                <a:gd name="connsiteX16" fmla="*/ 156731 w 207645"/>
                <a:gd name="connsiteY16" fmla="*/ 231500 h 375434"/>
                <a:gd name="connsiteX17" fmla="*/ 182131 w 207645"/>
                <a:gd name="connsiteY17" fmla="*/ 210334 h 375434"/>
                <a:gd name="connsiteX18" fmla="*/ 207531 w 207645"/>
                <a:gd name="connsiteY18" fmla="*/ 155300 h 375434"/>
                <a:gd name="connsiteX19" fmla="*/ 190598 w 207645"/>
                <a:gd name="connsiteY19"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76298 w 207645"/>
                <a:gd name="connsiteY5" fmla="*/ 252667 h 375434"/>
                <a:gd name="connsiteX6" fmla="*/ 42431 w 207645"/>
                <a:gd name="connsiteY6" fmla="*/ 303467 h 375434"/>
                <a:gd name="connsiteX7" fmla="*/ 8565 w 207645"/>
                <a:gd name="connsiteY7" fmla="*/ 350034 h 375434"/>
                <a:gd name="connsiteX8" fmla="*/ 98 w 207645"/>
                <a:gd name="connsiteY8" fmla="*/ 362734 h 375434"/>
                <a:gd name="connsiteX9" fmla="*/ 4331 w 207645"/>
                <a:gd name="connsiteY9" fmla="*/ 375434 h 375434"/>
                <a:gd name="connsiteX10" fmla="*/ 17031 w 207645"/>
                <a:gd name="connsiteY10" fmla="*/ 371200 h 375434"/>
                <a:gd name="connsiteX11" fmla="*/ 50898 w 207645"/>
                <a:gd name="connsiteY11" fmla="*/ 362734 h 375434"/>
                <a:gd name="connsiteX12" fmla="*/ 67831 w 207645"/>
                <a:gd name="connsiteY12" fmla="*/ 337334 h 375434"/>
                <a:gd name="connsiteX13" fmla="*/ 80531 w 207645"/>
                <a:gd name="connsiteY13" fmla="*/ 311934 h 375434"/>
                <a:gd name="connsiteX14" fmla="*/ 97465 w 207645"/>
                <a:gd name="connsiteY14" fmla="*/ 290767 h 375434"/>
                <a:gd name="connsiteX15" fmla="*/ 156731 w 207645"/>
                <a:gd name="connsiteY15" fmla="*/ 231500 h 375434"/>
                <a:gd name="connsiteX16" fmla="*/ 182131 w 207645"/>
                <a:gd name="connsiteY16" fmla="*/ 210334 h 375434"/>
                <a:gd name="connsiteX17" fmla="*/ 207531 w 207645"/>
                <a:gd name="connsiteY17" fmla="*/ 155300 h 375434"/>
                <a:gd name="connsiteX18" fmla="*/ 190598 w 207645"/>
                <a:gd name="connsiteY18"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76298 w 207645"/>
                <a:gd name="connsiteY5" fmla="*/ 252667 h 375434"/>
                <a:gd name="connsiteX6" fmla="*/ 42431 w 207645"/>
                <a:gd name="connsiteY6" fmla="*/ 303467 h 375434"/>
                <a:gd name="connsiteX7" fmla="*/ 8565 w 207645"/>
                <a:gd name="connsiteY7" fmla="*/ 350034 h 375434"/>
                <a:gd name="connsiteX8" fmla="*/ 98 w 207645"/>
                <a:gd name="connsiteY8" fmla="*/ 362734 h 375434"/>
                <a:gd name="connsiteX9" fmla="*/ 4331 w 207645"/>
                <a:gd name="connsiteY9" fmla="*/ 375434 h 375434"/>
                <a:gd name="connsiteX10" fmla="*/ 17031 w 207645"/>
                <a:gd name="connsiteY10" fmla="*/ 371200 h 375434"/>
                <a:gd name="connsiteX11" fmla="*/ 50898 w 207645"/>
                <a:gd name="connsiteY11" fmla="*/ 362734 h 375434"/>
                <a:gd name="connsiteX12" fmla="*/ 67831 w 207645"/>
                <a:gd name="connsiteY12" fmla="*/ 337334 h 375434"/>
                <a:gd name="connsiteX13" fmla="*/ 97465 w 207645"/>
                <a:gd name="connsiteY13" fmla="*/ 290767 h 375434"/>
                <a:gd name="connsiteX14" fmla="*/ 156731 w 207645"/>
                <a:gd name="connsiteY14" fmla="*/ 231500 h 375434"/>
                <a:gd name="connsiteX15" fmla="*/ 182131 w 207645"/>
                <a:gd name="connsiteY15" fmla="*/ 210334 h 375434"/>
                <a:gd name="connsiteX16" fmla="*/ 207531 w 207645"/>
                <a:gd name="connsiteY16" fmla="*/ 155300 h 375434"/>
                <a:gd name="connsiteX17" fmla="*/ 190598 w 207645"/>
                <a:gd name="connsiteY17" fmla="*/ 11367 h 375434"/>
                <a:gd name="connsiteX0" fmla="*/ 190598 w 207645"/>
                <a:gd name="connsiteY0" fmla="*/ 11367 h 375434"/>
                <a:gd name="connsiteX1" fmla="*/ 169431 w 207645"/>
                <a:gd name="connsiteY1" fmla="*/ 24067 h 375434"/>
                <a:gd name="connsiteX2" fmla="*/ 173665 w 207645"/>
                <a:gd name="connsiteY2" fmla="*/ 142600 h 375434"/>
                <a:gd name="connsiteX3" fmla="*/ 131331 w 207645"/>
                <a:gd name="connsiteY3" fmla="*/ 180700 h 375434"/>
                <a:gd name="connsiteX4" fmla="*/ 114398 w 207645"/>
                <a:gd name="connsiteY4" fmla="*/ 206100 h 375434"/>
                <a:gd name="connsiteX5" fmla="*/ 76298 w 207645"/>
                <a:gd name="connsiteY5" fmla="*/ 252667 h 375434"/>
                <a:gd name="connsiteX6" fmla="*/ 42431 w 207645"/>
                <a:gd name="connsiteY6" fmla="*/ 303467 h 375434"/>
                <a:gd name="connsiteX7" fmla="*/ 8565 w 207645"/>
                <a:gd name="connsiteY7" fmla="*/ 350034 h 375434"/>
                <a:gd name="connsiteX8" fmla="*/ 98 w 207645"/>
                <a:gd name="connsiteY8" fmla="*/ 362734 h 375434"/>
                <a:gd name="connsiteX9" fmla="*/ 4331 w 207645"/>
                <a:gd name="connsiteY9" fmla="*/ 375434 h 375434"/>
                <a:gd name="connsiteX10" fmla="*/ 17031 w 207645"/>
                <a:gd name="connsiteY10" fmla="*/ 371200 h 375434"/>
                <a:gd name="connsiteX11" fmla="*/ 50898 w 207645"/>
                <a:gd name="connsiteY11" fmla="*/ 362734 h 375434"/>
                <a:gd name="connsiteX12" fmla="*/ 97465 w 207645"/>
                <a:gd name="connsiteY12" fmla="*/ 290767 h 375434"/>
                <a:gd name="connsiteX13" fmla="*/ 156731 w 207645"/>
                <a:gd name="connsiteY13" fmla="*/ 231500 h 375434"/>
                <a:gd name="connsiteX14" fmla="*/ 182131 w 207645"/>
                <a:gd name="connsiteY14" fmla="*/ 210334 h 375434"/>
                <a:gd name="connsiteX15" fmla="*/ 207531 w 207645"/>
                <a:gd name="connsiteY15" fmla="*/ 155300 h 375434"/>
                <a:gd name="connsiteX16" fmla="*/ 190598 w 207645"/>
                <a:gd name="connsiteY16" fmla="*/ 11367 h 375434"/>
                <a:gd name="connsiteX0" fmla="*/ 190598 w 207645"/>
                <a:gd name="connsiteY0" fmla="*/ 11367 h 375473"/>
                <a:gd name="connsiteX1" fmla="*/ 169431 w 207645"/>
                <a:gd name="connsiteY1" fmla="*/ 24067 h 375473"/>
                <a:gd name="connsiteX2" fmla="*/ 173665 w 207645"/>
                <a:gd name="connsiteY2" fmla="*/ 142600 h 375473"/>
                <a:gd name="connsiteX3" fmla="*/ 131331 w 207645"/>
                <a:gd name="connsiteY3" fmla="*/ 180700 h 375473"/>
                <a:gd name="connsiteX4" fmla="*/ 114398 w 207645"/>
                <a:gd name="connsiteY4" fmla="*/ 206100 h 375473"/>
                <a:gd name="connsiteX5" fmla="*/ 76298 w 207645"/>
                <a:gd name="connsiteY5" fmla="*/ 252667 h 375473"/>
                <a:gd name="connsiteX6" fmla="*/ 42431 w 207645"/>
                <a:gd name="connsiteY6" fmla="*/ 303467 h 375473"/>
                <a:gd name="connsiteX7" fmla="*/ 8565 w 207645"/>
                <a:gd name="connsiteY7" fmla="*/ 350034 h 375473"/>
                <a:gd name="connsiteX8" fmla="*/ 98 w 207645"/>
                <a:gd name="connsiteY8" fmla="*/ 362734 h 375473"/>
                <a:gd name="connsiteX9" fmla="*/ 4331 w 207645"/>
                <a:gd name="connsiteY9" fmla="*/ 375434 h 375473"/>
                <a:gd name="connsiteX10" fmla="*/ 50898 w 207645"/>
                <a:gd name="connsiteY10" fmla="*/ 362734 h 375473"/>
                <a:gd name="connsiteX11" fmla="*/ 97465 w 207645"/>
                <a:gd name="connsiteY11" fmla="*/ 290767 h 375473"/>
                <a:gd name="connsiteX12" fmla="*/ 156731 w 207645"/>
                <a:gd name="connsiteY12" fmla="*/ 231500 h 375473"/>
                <a:gd name="connsiteX13" fmla="*/ 182131 w 207645"/>
                <a:gd name="connsiteY13" fmla="*/ 210334 h 375473"/>
                <a:gd name="connsiteX14" fmla="*/ 207531 w 207645"/>
                <a:gd name="connsiteY14" fmla="*/ 155300 h 375473"/>
                <a:gd name="connsiteX15" fmla="*/ 190598 w 207645"/>
                <a:gd name="connsiteY15" fmla="*/ 11367 h 375473"/>
                <a:gd name="connsiteX0" fmla="*/ 189721 w 206768"/>
                <a:gd name="connsiteY0" fmla="*/ 11367 h 376327"/>
                <a:gd name="connsiteX1" fmla="*/ 168554 w 206768"/>
                <a:gd name="connsiteY1" fmla="*/ 24067 h 376327"/>
                <a:gd name="connsiteX2" fmla="*/ 172788 w 206768"/>
                <a:gd name="connsiteY2" fmla="*/ 142600 h 376327"/>
                <a:gd name="connsiteX3" fmla="*/ 130454 w 206768"/>
                <a:gd name="connsiteY3" fmla="*/ 180700 h 376327"/>
                <a:gd name="connsiteX4" fmla="*/ 113521 w 206768"/>
                <a:gd name="connsiteY4" fmla="*/ 206100 h 376327"/>
                <a:gd name="connsiteX5" fmla="*/ 75421 w 206768"/>
                <a:gd name="connsiteY5" fmla="*/ 252667 h 376327"/>
                <a:gd name="connsiteX6" fmla="*/ 41554 w 206768"/>
                <a:gd name="connsiteY6" fmla="*/ 303467 h 376327"/>
                <a:gd name="connsiteX7" fmla="*/ 7688 w 206768"/>
                <a:gd name="connsiteY7" fmla="*/ 350034 h 376327"/>
                <a:gd name="connsiteX8" fmla="*/ 3454 w 206768"/>
                <a:gd name="connsiteY8" fmla="*/ 375434 h 376327"/>
                <a:gd name="connsiteX9" fmla="*/ 50021 w 206768"/>
                <a:gd name="connsiteY9" fmla="*/ 362734 h 376327"/>
                <a:gd name="connsiteX10" fmla="*/ 96588 w 206768"/>
                <a:gd name="connsiteY10" fmla="*/ 290767 h 376327"/>
                <a:gd name="connsiteX11" fmla="*/ 155854 w 206768"/>
                <a:gd name="connsiteY11" fmla="*/ 231500 h 376327"/>
                <a:gd name="connsiteX12" fmla="*/ 181254 w 206768"/>
                <a:gd name="connsiteY12" fmla="*/ 210334 h 376327"/>
                <a:gd name="connsiteX13" fmla="*/ 206654 w 206768"/>
                <a:gd name="connsiteY13" fmla="*/ 155300 h 376327"/>
                <a:gd name="connsiteX14" fmla="*/ 189721 w 206768"/>
                <a:gd name="connsiteY14" fmla="*/ 11367 h 376327"/>
                <a:gd name="connsiteX0" fmla="*/ 189265 w 206312"/>
                <a:gd name="connsiteY0" fmla="*/ 11367 h 376327"/>
                <a:gd name="connsiteX1" fmla="*/ 168098 w 206312"/>
                <a:gd name="connsiteY1" fmla="*/ 24067 h 376327"/>
                <a:gd name="connsiteX2" fmla="*/ 172332 w 206312"/>
                <a:gd name="connsiteY2" fmla="*/ 142600 h 376327"/>
                <a:gd name="connsiteX3" fmla="*/ 129998 w 206312"/>
                <a:gd name="connsiteY3" fmla="*/ 180700 h 376327"/>
                <a:gd name="connsiteX4" fmla="*/ 113065 w 206312"/>
                <a:gd name="connsiteY4" fmla="*/ 206100 h 376327"/>
                <a:gd name="connsiteX5" fmla="*/ 74965 w 206312"/>
                <a:gd name="connsiteY5" fmla="*/ 252667 h 376327"/>
                <a:gd name="connsiteX6" fmla="*/ 28398 w 206312"/>
                <a:gd name="connsiteY6" fmla="*/ 290767 h 376327"/>
                <a:gd name="connsiteX7" fmla="*/ 7232 w 206312"/>
                <a:gd name="connsiteY7" fmla="*/ 350034 h 376327"/>
                <a:gd name="connsiteX8" fmla="*/ 2998 w 206312"/>
                <a:gd name="connsiteY8" fmla="*/ 375434 h 376327"/>
                <a:gd name="connsiteX9" fmla="*/ 49565 w 206312"/>
                <a:gd name="connsiteY9" fmla="*/ 362734 h 376327"/>
                <a:gd name="connsiteX10" fmla="*/ 96132 w 206312"/>
                <a:gd name="connsiteY10" fmla="*/ 290767 h 376327"/>
                <a:gd name="connsiteX11" fmla="*/ 155398 w 206312"/>
                <a:gd name="connsiteY11" fmla="*/ 231500 h 376327"/>
                <a:gd name="connsiteX12" fmla="*/ 180798 w 206312"/>
                <a:gd name="connsiteY12" fmla="*/ 210334 h 376327"/>
                <a:gd name="connsiteX13" fmla="*/ 206198 w 206312"/>
                <a:gd name="connsiteY13" fmla="*/ 155300 h 376327"/>
                <a:gd name="connsiteX14" fmla="*/ 189265 w 206312"/>
                <a:gd name="connsiteY14" fmla="*/ 11367 h 376327"/>
                <a:gd name="connsiteX0" fmla="*/ 189265 w 206312"/>
                <a:gd name="connsiteY0" fmla="*/ 11367 h 376327"/>
                <a:gd name="connsiteX1" fmla="*/ 168098 w 206312"/>
                <a:gd name="connsiteY1" fmla="*/ 24067 h 376327"/>
                <a:gd name="connsiteX2" fmla="*/ 172332 w 206312"/>
                <a:gd name="connsiteY2" fmla="*/ 142600 h 376327"/>
                <a:gd name="connsiteX3" fmla="*/ 129998 w 206312"/>
                <a:gd name="connsiteY3" fmla="*/ 180700 h 376327"/>
                <a:gd name="connsiteX4" fmla="*/ 96132 w 206312"/>
                <a:gd name="connsiteY4" fmla="*/ 201867 h 376327"/>
                <a:gd name="connsiteX5" fmla="*/ 74965 w 206312"/>
                <a:gd name="connsiteY5" fmla="*/ 252667 h 376327"/>
                <a:gd name="connsiteX6" fmla="*/ 28398 w 206312"/>
                <a:gd name="connsiteY6" fmla="*/ 290767 h 376327"/>
                <a:gd name="connsiteX7" fmla="*/ 7232 w 206312"/>
                <a:gd name="connsiteY7" fmla="*/ 350034 h 376327"/>
                <a:gd name="connsiteX8" fmla="*/ 2998 w 206312"/>
                <a:gd name="connsiteY8" fmla="*/ 375434 h 376327"/>
                <a:gd name="connsiteX9" fmla="*/ 49565 w 206312"/>
                <a:gd name="connsiteY9" fmla="*/ 362734 h 376327"/>
                <a:gd name="connsiteX10" fmla="*/ 96132 w 206312"/>
                <a:gd name="connsiteY10" fmla="*/ 290767 h 376327"/>
                <a:gd name="connsiteX11" fmla="*/ 155398 w 206312"/>
                <a:gd name="connsiteY11" fmla="*/ 231500 h 376327"/>
                <a:gd name="connsiteX12" fmla="*/ 180798 w 206312"/>
                <a:gd name="connsiteY12" fmla="*/ 210334 h 376327"/>
                <a:gd name="connsiteX13" fmla="*/ 206198 w 206312"/>
                <a:gd name="connsiteY13" fmla="*/ 155300 h 376327"/>
                <a:gd name="connsiteX14" fmla="*/ 189265 w 206312"/>
                <a:gd name="connsiteY14" fmla="*/ 11367 h 376327"/>
                <a:gd name="connsiteX0" fmla="*/ 189265 w 206312"/>
                <a:gd name="connsiteY0" fmla="*/ 11367 h 376327"/>
                <a:gd name="connsiteX1" fmla="*/ 168098 w 206312"/>
                <a:gd name="connsiteY1" fmla="*/ 24067 h 376327"/>
                <a:gd name="connsiteX2" fmla="*/ 172332 w 206312"/>
                <a:gd name="connsiteY2" fmla="*/ 142600 h 376327"/>
                <a:gd name="connsiteX3" fmla="*/ 129998 w 206312"/>
                <a:gd name="connsiteY3" fmla="*/ 180700 h 376327"/>
                <a:gd name="connsiteX4" fmla="*/ 96132 w 206312"/>
                <a:gd name="connsiteY4" fmla="*/ 201867 h 376327"/>
                <a:gd name="connsiteX5" fmla="*/ 66498 w 206312"/>
                <a:gd name="connsiteY5" fmla="*/ 239967 h 376327"/>
                <a:gd name="connsiteX6" fmla="*/ 28398 w 206312"/>
                <a:gd name="connsiteY6" fmla="*/ 290767 h 376327"/>
                <a:gd name="connsiteX7" fmla="*/ 7232 w 206312"/>
                <a:gd name="connsiteY7" fmla="*/ 350034 h 376327"/>
                <a:gd name="connsiteX8" fmla="*/ 2998 w 206312"/>
                <a:gd name="connsiteY8" fmla="*/ 375434 h 376327"/>
                <a:gd name="connsiteX9" fmla="*/ 49565 w 206312"/>
                <a:gd name="connsiteY9" fmla="*/ 362734 h 376327"/>
                <a:gd name="connsiteX10" fmla="*/ 96132 w 206312"/>
                <a:gd name="connsiteY10" fmla="*/ 290767 h 376327"/>
                <a:gd name="connsiteX11" fmla="*/ 155398 w 206312"/>
                <a:gd name="connsiteY11" fmla="*/ 231500 h 376327"/>
                <a:gd name="connsiteX12" fmla="*/ 180798 w 206312"/>
                <a:gd name="connsiteY12" fmla="*/ 210334 h 376327"/>
                <a:gd name="connsiteX13" fmla="*/ 206198 w 206312"/>
                <a:gd name="connsiteY13" fmla="*/ 155300 h 376327"/>
                <a:gd name="connsiteX14" fmla="*/ 189265 w 206312"/>
                <a:gd name="connsiteY14" fmla="*/ 11367 h 376327"/>
                <a:gd name="connsiteX0" fmla="*/ 189265 w 206312"/>
                <a:gd name="connsiteY0" fmla="*/ 11367 h 376327"/>
                <a:gd name="connsiteX1" fmla="*/ 168098 w 206312"/>
                <a:gd name="connsiteY1" fmla="*/ 24067 h 376327"/>
                <a:gd name="connsiteX2" fmla="*/ 172332 w 206312"/>
                <a:gd name="connsiteY2" fmla="*/ 142600 h 376327"/>
                <a:gd name="connsiteX3" fmla="*/ 129998 w 206312"/>
                <a:gd name="connsiteY3" fmla="*/ 180700 h 376327"/>
                <a:gd name="connsiteX4" fmla="*/ 96132 w 206312"/>
                <a:gd name="connsiteY4" fmla="*/ 201867 h 376327"/>
                <a:gd name="connsiteX5" fmla="*/ 74964 w 206312"/>
                <a:gd name="connsiteY5" fmla="*/ 256900 h 376327"/>
                <a:gd name="connsiteX6" fmla="*/ 28398 w 206312"/>
                <a:gd name="connsiteY6" fmla="*/ 290767 h 376327"/>
                <a:gd name="connsiteX7" fmla="*/ 7232 w 206312"/>
                <a:gd name="connsiteY7" fmla="*/ 350034 h 376327"/>
                <a:gd name="connsiteX8" fmla="*/ 2998 w 206312"/>
                <a:gd name="connsiteY8" fmla="*/ 375434 h 376327"/>
                <a:gd name="connsiteX9" fmla="*/ 49565 w 206312"/>
                <a:gd name="connsiteY9" fmla="*/ 362734 h 376327"/>
                <a:gd name="connsiteX10" fmla="*/ 96132 w 206312"/>
                <a:gd name="connsiteY10" fmla="*/ 290767 h 376327"/>
                <a:gd name="connsiteX11" fmla="*/ 155398 w 206312"/>
                <a:gd name="connsiteY11" fmla="*/ 231500 h 376327"/>
                <a:gd name="connsiteX12" fmla="*/ 180798 w 206312"/>
                <a:gd name="connsiteY12" fmla="*/ 210334 h 376327"/>
                <a:gd name="connsiteX13" fmla="*/ 206198 w 206312"/>
                <a:gd name="connsiteY13" fmla="*/ 155300 h 376327"/>
                <a:gd name="connsiteX14" fmla="*/ 189265 w 206312"/>
                <a:gd name="connsiteY14" fmla="*/ 11367 h 376327"/>
                <a:gd name="connsiteX0" fmla="*/ 189265 w 206312"/>
                <a:gd name="connsiteY0" fmla="*/ 11367 h 376327"/>
                <a:gd name="connsiteX1" fmla="*/ 168098 w 206312"/>
                <a:gd name="connsiteY1" fmla="*/ 24067 h 376327"/>
                <a:gd name="connsiteX2" fmla="*/ 172332 w 206312"/>
                <a:gd name="connsiteY2" fmla="*/ 142600 h 376327"/>
                <a:gd name="connsiteX3" fmla="*/ 129998 w 206312"/>
                <a:gd name="connsiteY3" fmla="*/ 180700 h 376327"/>
                <a:gd name="connsiteX4" fmla="*/ 96132 w 206312"/>
                <a:gd name="connsiteY4" fmla="*/ 201867 h 376327"/>
                <a:gd name="connsiteX5" fmla="*/ 62264 w 206312"/>
                <a:gd name="connsiteY5" fmla="*/ 252667 h 376327"/>
                <a:gd name="connsiteX6" fmla="*/ 28398 w 206312"/>
                <a:gd name="connsiteY6" fmla="*/ 290767 h 376327"/>
                <a:gd name="connsiteX7" fmla="*/ 7232 w 206312"/>
                <a:gd name="connsiteY7" fmla="*/ 350034 h 376327"/>
                <a:gd name="connsiteX8" fmla="*/ 2998 w 206312"/>
                <a:gd name="connsiteY8" fmla="*/ 375434 h 376327"/>
                <a:gd name="connsiteX9" fmla="*/ 49565 w 206312"/>
                <a:gd name="connsiteY9" fmla="*/ 362734 h 376327"/>
                <a:gd name="connsiteX10" fmla="*/ 96132 w 206312"/>
                <a:gd name="connsiteY10" fmla="*/ 290767 h 376327"/>
                <a:gd name="connsiteX11" fmla="*/ 155398 w 206312"/>
                <a:gd name="connsiteY11" fmla="*/ 231500 h 376327"/>
                <a:gd name="connsiteX12" fmla="*/ 180798 w 206312"/>
                <a:gd name="connsiteY12" fmla="*/ 210334 h 376327"/>
                <a:gd name="connsiteX13" fmla="*/ 206198 w 206312"/>
                <a:gd name="connsiteY13" fmla="*/ 155300 h 376327"/>
                <a:gd name="connsiteX14" fmla="*/ 189265 w 206312"/>
                <a:gd name="connsiteY14" fmla="*/ 11367 h 376327"/>
                <a:gd name="connsiteX0" fmla="*/ 189265 w 206312"/>
                <a:gd name="connsiteY0" fmla="*/ 11367 h 376327"/>
                <a:gd name="connsiteX1" fmla="*/ 168098 w 206312"/>
                <a:gd name="connsiteY1" fmla="*/ 24067 h 376327"/>
                <a:gd name="connsiteX2" fmla="*/ 146932 w 206312"/>
                <a:gd name="connsiteY2" fmla="*/ 142600 h 376327"/>
                <a:gd name="connsiteX3" fmla="*/ 129998 w 206312"/>
                <a:gd name="connsiteY3" fmla="*/ 180700 h 376327"/>
                <a:gd name="connsiteX4" fmla="*/ 96132 w 206312"/>
                <a:gd name="connsiteY4" fmla="*/ 201867 h 376327"/>
                <a:gd name="connsiteX5" fmla="*/ 62264 w 206312"/>
                <a:gd name="connsiteY5" fmla="*/ 252667 h 376327"/>
                <a:gd name="connsiteX6" fmla="*/ 28398 w 206312"/>
                <a:gd name="connsiteY6" fmla="*/ 290767 h 376327"/>
                <a:gd name="connsiteX7" fmla="*/ 7232 w 206312"/>
                <a:gd name="connsiteY7" fmla="*/ 350034 h 376327"/>
                <a:gd name="connsiteX8" fmla="*/ 2998 w 206312"/>
                <a:gd name="connsiteY8" fmla="*/ 375434 h 376327"/>
                <a:gd name="connsiteX9" fmla="*/ 49565 w 206312"/>
                <a:gd name="connsiteY9" fmla="*/ 362734 h 376327"/>
                <a:gd name="connsiteX10" fmla="*/ 96132 w 206312"/>
                <a:gd name="connsiteY10" fmla="*/ 290767 h 376327"/>
                <a:gd name="connsiteX11" fmla="*/ 155398 w 206312"/>
                <a:gd name="connsiteY11" fmla="*/ 231500 h 376327"/>
                <a:gd name="connsiteX12" fmla="*/ 180798 w 206312"/>
                <a:gd name="connsiteY12" fmla="*/ 210334 h 376327"/>
                <a:gd name="connsiteX13" fmla="*/ 206198 w 206312"/>
                <a:gd name="connsiteY13" fmla="*/ 155300 h 376327"/>
                <a:gd name="connsiteX14" fmla="*/ 189265 w 206312"/>
                <a:gd name="connsiteY14" fmla="*/ 11367 h 376327"/>
                <a:gd name="connsiteX0" fmla="*/ 189265 w 206301"/>
                <a:gd name="connsiteY0" fmla="*/ 5649 h 370609"/>
                <a:gd name="connsiteX1" fmla="*/ 176564 w 206301"/>
                <a:gd name="connsiteY1" fmla="*/ 39516 h 370609"/>
                <a:gd name="connsiteX2" fmla="*/ 146932 w 206301"/>
                <a:gd name="connsiteY2" fmla="*/ 136882 h 370609"/>
                <a:gd name="connsiteX3" fmla="*/ 129998 w 206301"/>
                <a:gd name="connsiteY3" fmla="*/ 174982 h 370609"/>
                <a:gd name="connsiteX4" fmla="*/ 96132 w 206301"/>
                <a:gd name="connsiteY4" fmla="*/ 196149 h 370609"/>
                <a:gd name="connsiteX5" fmla="*/ 62264 w 206301"/>
                <a:gd name="connsiteY5" fmla="*/ 246949 h 370609"/>
                <a:gd name="connsiteX6" fmla="*/ 28398 w 206301"/>
                <a:gd name="connsiteY6" fmla="*/ 285049 h 370609"/>
                <a:gd name="connsiteX7" fmla="*/ 7232 w 206301"/>
                <a:gd name="connsiteY7" fmla="*/ 344316 h 370609"/>
                <a:gd name="connsiteX8" fmla="*/ 2998 w 206301"/>
                <a:gd name="connsiteY8" fmla="*/ 369716 h 370609"/>
                <a:gd name="connsiteX9" fmla="*/ 49565 w 206301"/>
                <a:gd name="connsiteY9" fmla="*/ 357016 h 370609"/>
                <a:gd name="connsiteX10" fmla="*/ 96132 w 206301"/>
                <a:gd name="connsiteY10" fmla="*/ 285049 h 370609"/>
                <a:gd name="connsiteX11" fmla="*/ 155398 w 206301"/>
                <a:gd name="connsiteY11" fmla="*/ 225782 h 370609"/>
                <a:gd name="connsiteX12" fmla="*/ 180798 w 206301"/>
                <a:gd name="connsiteY12" fmla="*/ 204616 h 370609"/>
                <a:gd name="connsiteX13" fmla="*/ 206198 w 206301"/>
                <a:gd name="connsiteY13" fmla="*/ 149582 h 370609"/>
                <a:gd name="connsiteX14" fmla="*/ 189265 w 206301"/>
                <a:gd name="connsiteY14" fmla="*/ 5649 h 370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6301" h="370609">
                  <a:moveTo>
                    <a:pt x="189265" y="5649"/>
                  </a:moveTo>
                  <a:cubicBezTo>
                    <a:pt x="184326" y="-12695"/>
                    <a:pt x="183620" y="17644"/>
                    <a:pt x="176564" y="39516"/>
                  </a:cubicBezTo>
                  <a:cubicBezTo>
                    <a:pt x="169508" y="61388"/>
                    <a:pt x="154693" y="114304"/>
                    <a:pt x="146932" y="136882"/>
                  </a:cubicBezTo>
                  <a:cubicBezTo>
                    <a:pt x="139171" y="159460"/>
                    <a:pt x="138464" y="165104"/>
                    <a:pt x="129998" y="174982"/>
                  </a:cubicBezTo>
                  <a:cubicBezTo>
                    <a:pt x="121532" y="184860"/>
                    <a:pt x="107421" y="184155"/>
                    <a:pt x="96132" y="196149"/>
                  </a:cubicBezTo>
                  <a:cubicBezTo>
                    <a:pt x="84843" y="208143"/>
                    <a:pt x="73553" y="232132"/>
                    <a:pt x="62264" y="246949"/>
                  </a:cubicBezTo>
                  <a:cubicBezTo>
                    <a:pt x="50975" y="261766"/>
                    <a:pt x="37570" y="268821"/>
                    <a:pt x="28398" y="285049"/>
                  </a:cubicBezTo>
                  <a:cubicBezTo>
                    <a:pt x="19226" y="301277"/>
                    <a:pt x="11465" y="330205"/>
                    <a:pt x="7232" y="344316"/>
                  </a:cubicBezTo>
                  <a:cubicBezTo>
                    <a:pt x="2999" y="358427"/>
                    <a:pt x="-4057" y="367599"/>
                    <a:pt x="2998" y="369716"/>
                  </a:cubicBezTo>
                  <a:cubicBezTo>
                    <a:pt x="10053" y="371833"/>
                    <a:pt x="34043" y="371127"/>
                    <a:pt x="49565" y="357016"/>
                  </a:cubicBezTo>
                  <a:cubicBezTo>
                    <a:pt x="65087" y="342905"/>
                    <a:pt x="78493" y="306921"/>
                    <a:pt x="96132" y="285049"/>
                  </a:cubicBezTo>
                  <a:cubicBezTo>
                    <a:pt x="113771" y="263177"/>
                    <a:pt x="141287" y="239188"/>
                    <a:pt x="155398" y="225782"/>
                  </a:cubicBezTo>
                  <a:cubicBezTo>
                    <a:pt x="169509" y="212376"/>
                    <a:pt x="171434" y="213980"/>
                    <a:pt x="180798" y="204616"/>
                  </a:cubicBezTo>
                  <a:cubicBezTo>
                    <a:pt x="189265" y="191916"/>
                    <a:pt x="204787" y="182743"/>
                    <a:pt x="206198" y="149582"/>
                  </a:cubicBezTo>
                  <a:cubicBezTo>
                    <a:pt x="207609" y="116421"/>
                    <a:pt x="194204" y="23993"/>
                    <a:pt x="189265" y="5649"/>
                  </a:cubicBezTo>
                  <a:close/>
                </a:path>
              </a:pathLst>
            </a:custGeom>
            <a:solidFill>
              <a:srgbClr val="FFFF00"/>
            </a:solidFill>
            <a:ln w="12700">
              <a:solidFill>
                <a:srgbClr val="FFF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 name="Freeform 26"/>
            <p:cNvSpPr/>
            <p:nvPr/>
          </p:nvSpPr>
          <p:spPr>
            <a:xfrm>
              <a:off x="2043146" y="5490633"/>
              <a:ext cx="200521" cy="677334"/>
            </a:xfrm>
            <a:custGeom>
              <a:avLst/>
              <a:gdLst>
                <a:gd name="connsiteX0" fmla="*/ 237067 w 237067"/>
                <a:gd name="connsiteY0" fmla="*/ 0 h 681567"/>
                <a:gd name="connsiteX1" fmla="*/ 228600 w 237067"/>
                <a:gd name="connsiteY1" fmla="*/ 21167 h 681567"/>
                <a:gd name="connsiteX2" fmla="*/ 220133 w 237067"/>
                <a:gd name="connsiteY2" fmla="*/ 46567 h 681567"/>
                <a:gd name="connsiteX3" fmla="*/ 211667 w 237067"/>
                <a:gd name="connsiteY3" fmla="*/ 122767 h 681567"/>
                <a:gd name="connsiteX4" fmla="*/ 203200 w 237067"/>
                <a:gd name="connsiteY4" fmla="*/ 237067 h 681567"/>
                <a:gd name="connsiteX5" fmla="*/ 198967 w 237067"/>
                <a:gd name="connsiteY5" fmla="*/ 249767 h 681567"/>
                <a:gd name="connsiteX6" fmla="*/ 190500 w 237067"/>
                <a:gd name="connsiteY6" fmla="*/ 262467 h 681567"/>
                <a:gd name="connsiteX7" fmla="*/ 173567 w 237067"/>
                <a:gd name="connsiteY7" fmla="*/ 300567 h 681567"/>
                <a:gd name="connsiteX8" fmla="*/ 160867 w 237067"/>
                <a:gd name="connsiteY8" fmla="*/ 330200 h 681567"/>
                <a:gd name="connsiteX9" fmla="*/ 156633 w 237067"/>
                <a:gd name="connsiteY9" fmla="*/ 347134 h 681567"/>
                <a:gd name="connsiteX10" fmla="*/ 148167 w 237067"/>
                <a:gd name="connsiteY10" fmla="*/ 364067 h 681567"/>
                <a:gd name="connsiteX11" fmla="*/ 139700 w 237067"/>
                <a:gd name="connsiteY11" fmla="*/ 393700 h 681567"/>
                <a:gd name="connsiteX12" fmla="*/ 127000 w 237067"/>
                <a:gd name="connsiteY12" fmla="*/ 397934 h 681567"/>
                <a:gd name="connsiteX13" fmla="*/ 118533 w 237067"/>
                <a:gd name="connsiteY13" fmla="*/ 410634 h 681567"/>
                <a:gd name="connsiteX14" fmla="*/ 93133 w 237067"/>
                <a:gd name="connsiteY14" fmla="*/ 436034 h 681567"/>
                <a:gd name="connsiteX15" fmla="*/ 88900 w 237067"/>
                <a:gd name="connsiteY15" fmla="*/ 448734 h 681567"/>
                <a:gd name="connsiteX16" fmla="*/ 71967 w 237067"/>
                <a:gd name="connsiteY16" fmla="*/ 486834 h 681567"/>
                <a:gd name="connsiteX17" fmla="*/ 63500 w 237067"/>
                <a:gd name="connsiteY17" fmla="*/ 533400 h 681567"/>
                <a:gd name="connsiteX18" fmla="*/ 55033 w 237067"/>
                <a:gd name="connsiteY18" fmla="*/ 558800 h 681567"/>
                <a:gd name="connsiteX19" fmla="*/ 38100 w 237067"/>
                <a:gd name="connsiteY19" fmla="*/ 567267 h 681567"/>
                <a:gd name="connsiteX20" fmla="*/ 25400 w 237067"/>
                <a:gd name="connsiteY20" fmla="*/ 605367 h 681567"/>
                <a:gd name="connsiteX21" fmla="*/ 21167 w 237067"/>
                <a:gd name="connsiteY21" fmla="*/ 618067 h 681567"/>
                <a:gd name="connsiteX22" fmla="*/ 16933 w 237067"/>
                <a:gd name="connsiteY22" fmla="*/ 643467 h 681567"/>
                <a:gd name="connsiteX23" fmla="*/ 8467 w 237067"/>
                <a:gd name="connsiteY23" fmla="*/ 656167 h 681567"/>
                <a:gd name="connsiteX24" fmla="*/ 0 w 237067"/>
                <a:gd name="connsiteY24"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98967 w 237067"/>
                <a:gd name="connsiteY4" fmla="*/ 249767 h 681567"/>
                <a:gd name="connsiteX5" fmla="*/ 190500 w 237067"/>
                <a:gd name="connsiteY5" fmla="*/ 262467 h 681567"/>
                <a:gd name="connsiteX6" fmla="*/ 173567 w 237067"/>
                <a:gd name="connsiteY6" fmla="*/ 300567 h 681567"/>
                <a:gd name="connsiteX7" fmla="*/ 160867 w 237067"/>
                <a:gd name="connsiteY7" fmla="*/ 330200 h 681567"/>
                <a:gd name="connsiteX8" fmla="*/ 156633 w 237067"/>
                <a:gd name="connsiteY8" fmla="*/ 347134 h 681567"/>
                <a:gd name="connsiteX9" fmla="*/ 148167 w 237067"/>
                <a:gd name="connsiteY9" fmla="*/ 364067 h 681567"/>
                <a:gd name="connsiteX10" fmla="*/ 139700 w 237067"/>
                <a:gd name="connsiteY10" fmla="*/ 393700 h 681567"/>
                <a:gd name="connsiteX11" fmla="*/ 127000 w 237067"/>
                <a:gd name="connsiteY11" fmla="*/ 397934 h 681567"/>
                <a:gd name="connsiteX12" fmla="*/ 118533 w 237067"/>
                <a:gd name="connsiteY12" fmla="*/ 410634 h 681567"/>
                <a:gd name="connsiteX13" fmla="*/ 93133 w 237067"/>
                <a:gd name="connsiteY13" fmla="*/ 436034 h 681567"/>
                <a:gd name="connsiteX14" fmla="*/ 88900 w 237067"/>
                <a:gd name="connsiteY14" fmla="*/ 448734 h 681567"/>
                <a:gd name="connsiteX15" fmla="*/ 71967 w 237067"/>
                <a:gd name="connsiteY15" fmla="*/ 486834 h 681567"/>
                <a:gd name="connsiteX16" fmla="*/ 63500 w 237067"/>
                <a:gd name="connsiteY16" fmla="*/ 533400 h 681567"/>
                <a:gd name="connsiteX17" fmla="*/ 55033 w 237067"/>
                <a:gd name="connsiteY17" fmla="*/ 558800 h 681567"/>
                <a:gd name="connsiteX18" fmla="*/ 38100 w 237067"/>
                <a:gd name="connsiteY18" fmla="*/ 567267 h 681567"/>
                <a:gd name="connsiteX19" fmla="*/ 25400 w 237067"/>
                <a:gd name="connsiteY19" fmla="*/ 605367 h 681567"/>
                <a:gd name="connsiteX20" fmla="*/ 21167 w 237067"/>
                <a:gd name="connsiteY20" fmla="*/ 618067 h 681567"/>
                <a:gd name="connsiteX21" fmla="*/ 16933 w 237067"/>
                <a:gd name="connsiteY21" fmla="*/ 643467 h 681567"/>
                <a:gd name="connsiteX22" fmla="*/ 8467 w 237067"/>
                <a:gd name="connsiteY22" fmla="*/ 656167 h 681567"/>
                <a:gd name="connsiteX23" fmla="*/ 0 w 237067"/>
                <a:gd name="connsiteY23"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90500 w 237067"/>
                <a:gd name="connsiteY4" fmla="*/ 262467 h 681567"/>
                <a:gd name="connsiteX5" fmla="*/ 173567 w 237067"/>
                <a:gd name="connsiteY5" fmla="*/ 300567 h 681567"/>
                <a:gd name="connsiteX6" fmla="*/ 160867 w 237067"/>
                <a:gd name="connsiteY6" fmla="*/ 330200 h 681567"/>
                <a:gd name="connsiteX7" fmla="*/ 156633 w 237067"/>
                <a:gd name="connsiteY7" fmla="*/ 347134 h 681567"/>
                <a:gd name="connsiteX8" fmla="*/ 148167 w 237067"/>
                <a:gd name="connsiteY8" fmla="*/ 364067 h 681567"/>
                <a:gd name="connsiteX9" fmla="*/ 139700 w 237067"/>
                <a:gd name="connsiteY9" fmla="*/ 393700 h 681567"/>
                <a:gd name="connsiteX10" fmla="*/ 127000 w 237067"/>
                <a:gd name="connsiteY10" fmla="*/ 397934 h 681567"/>
                <a:gd name="connsiteX11" fmla="*/ 118533 w 237067"/>
                <a:gd name="connsiteY11" fmla="*/ 410634 h 681567"/>
                <a:gd name="connsiteX12" fmla="*/ 93133 w 237067"/>
                <a:gd name="connsiteY12" fmla="*/ 436034 h 681567"/>
                <a:gd name="connsiteX13" fmla="*/ 88900 w 237067"/>
                <a:gd name="connsiteY13" fmla="*/ 448734 h 681567"/>
                <a:gd name="connsiteX14" fmla="*/ 71967 w 237067"/>
                <a:gd name="connsiteY14" fmla="*/ 486834 h 681567"/>
                <a:gd name="connsiteX15" fmla="*/ 63500 w 237067"/>
                <a:gd name="connsiteY15" fmla="*/ 533400 h 681567"/>
                <a:gd name="connsiteX16" fmla="*/ 55033 w 237067"/>
                <a:gd name="connsiteY16" fmla="*/ 558800 h 681567"/>
                <a:gd name="connsiteX17" fmla="*/ 38100 w 237067"/>
                <a:gd name="connsiteY17" fmla="*/ 567267 h 681567"/>
                <a:gd name="connsiteX18" fmla="*/ 25400 w 237067"/>
                <a:gd name="connsiteY18" fmla="*/ 605367 h 681567"/>
                <a:gd name="connsiteX19" fmla="*/ 21167 w 237067"/>
                <a:gd name="connsiteY19" fmla="*/ 618067 h 681567"/>
                <a:gd name="connsiteX20" fmla="*/ 16933 w 237067"/>
                <a:gd name="connsiteY20" fmla="*/ 643467 h 681567"/>
                <a:gd name="connsiteX21" fmla="*/ 8467 w 237067"/>
                <a:gd name="connsiteY21" fmla="*/ 656167 h 681567"/>
                <a:gd name="connsiteX22" fmla="*/ 0 w 237067"/>
                <a:gd name="connsiteY22"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60867 w 237067"/>
                <a:gd name="connsiteY5" fmla="*/ 330200 h 681567"/>
                <a:gd name="connsiteX6" fmla="*/ 156633 w 237067"/>
                <a:gd name="connsiteY6" fmla="*/ 347134 h 681567"/>
                <a:gd name="connsiteX7" fmla="*/ 148167 w 237067"/>
                <a:gd name="connsiteY7" fmla="*/ 364067 h 681567"/>
                <a:gd name="connsiteX8" fmla="*/ 139700 w 237067"/>
                <a:gd name="connsiteY8" fmla="*/ 393700 h 681567"/>
                <a:gd name="connsiteX9" fmla="*/ 127000 w 237067"/>
                <a:gd name="connsiteY9" fmla="*/ 397934 h 681567"/>
                <a:gd name="connsiteX10" fmla="*/ 118533 w 237067"/>
                <a:gd name="connsiteY10" fmla="*/ 410634 h 681567"/>
                <a:gd name="connsiteX11" fmla="*/ 93133 w 237067"/>
                <a:gd name="connsiteY11" fmla="*/ 436034 h 681567"/>
                <a:gd name="connsiteX12" fmla="*/ 88900 w 237067"/>
                <a:gd name="connsiteY12" fmla="*/ 448734 h 681567"/>
                <a:gd name="connsiteX13" fmla="*/ 71967 w 237067"/>
                <a:gd name="connsiteY13" fmla="*/ 486834 h 681567"/>
                <a:gd name="connsiteX14" fmla="*/ 63500 w 237067"/>
                <a:gd name="connsiteY14" fmla="*/ 533400 h 681567"/>
                <a:gd name="connsiteX15" fmla="*/ 55033 w 237067"/>
                <a:gd name="connsiteY15" fmla="*/ 558800 h 681567"/>
                <a:gd name="connsiteX16" fmla="*/ 38100 w 237067"/>
                <a:gd name="connsiteY16" fmla="*/ 567267 h 681567"/>
                <a:gd name="connsiteX17" fmla="*/ 25400 w 237067"/>
                <a:gd name="connsiteY17" fmla="*/ 605367 h 681567"/>
                <a:gd name="connsiteX18" fmla="*/ 21167 w 237067"/>
                <a:gd name="connsiteY18" fmla="*/ 618067 h 681567"/>
                <a:gd name="connsiteX19" fmla="*/ 16933 w 237067"/>
                <a:gd name="connsiteY19" fmla="*/ 643467 h 681567"/>
                <a:gd name="connsiteX20" fmla="*/ 8467 w 237067"/>
                <a:gd name="connsiteY20" fmla="*/ 656167 h 681567"/>
                <a:gd name="connsiteX21" fmla="*/ 0 w 237067"/>
                <a:gd name="connsiteY21"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56633 w 237067"/>
                <a:gd name="connsiteY5" fmla="*/ 347134 h 681567"/>
                <a:gd name="connsiteX6" fmla="*/ 148167 w 237067"/>
                <a:gd name="connsiteY6" fmla="*/ 364067 h 681567"/>
                <a:gd name="connsiteX7" fmla="*/ 139700 w 237067"/>
                <a:gd name="connsiteY7" fmla="*/ 393700 h 681567"/>
                <a:gd name="connsiteX8" fmla="*/ 127000 w 237067"/>
                <a:gd name="connsiteY8" fmla="*/ 397934 h 681567"/>
                <a:gd name="connsiteX9" fmla="*/ 118533 w 237067"/>
                <a:gd name="connsiteY9" fmla="*/ 410634 h 681567"/>
                <a:gd name="connsiteX10" fmla="*/ 93133 w 237067"/>
                <a:gd name="connsiteY10" fmla="*/ 436034 h 681567"/>
                <a:gd name="connsiteX11" fmla="*/ 88900 w 237067"/>
                <a:gd name="connsiteY11" fmla="*/ 448734 h 681567"/>
                <a:gd name="connsiteX12" fmla="*/ 71967 w 237067"/>
                <a:gd name="connsiteY12" fmla="*/ 486834 h 681567"/>
                <a:gd name="connsiteX13" fmla="*/ 63500 w 237067"/>
                <a:gd name="connsiteY13" fmla="*/ 533400 h 681567"/>
                <a:gd name="connsiteX14" fmla="*/ 55033 w 237067"/>
                <a:gd name="connsiteY14" fmla="*/ 558800 h 681567"/>
                <a:gd name="connsiteX15" fmla="*/ 38100 w 237067"/>
                <a:gd name="connsiteY15" fmla="*/ 567267 h 681567"/>
                <a:gd name="connsiteX16" fmla="*/ 25400 w 237067"/>
                <a:gd name="connsiteY16" fmla="*/ 605367 h 681567"/>
                <a:gd name="connsiteX17" fmla="*/ 21167 w 237067"/>
                <a:gd name="connsiteY17" fmla="*/ 618067 h 681567"/>
                <a:gd name="connsiteX18" fmla="*/ 16933 w 237067"/>
                <a:gd name="connsiteY18" fmla="*/ 643467 h 681567"/>
                <a:gd name="connsiteX19" fmla="*/ 8467 w 237067"/>
                <a:gd name="connsiteY19" fmla="*/ 656167 h 681567"/>
                <a:gd name="connsiteX20" fmla="*/ 0 w 237067"/>
                <a:gd name="connsiteY20"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139700 w 237067"/>
                <a:gd name="connsiteY6" fmla="*/ 393700 h 681567"/>
                <a:gd name="connsiteX7" fmla="*/ 127000 w 237067"/>
                <a:gd name="connsiteY7" fmla="*/ 397934 h 681567"/>
                <a:gd name="connsiteX8" fmla="*/ 118533 w 237067"/>
                <a:gd name="connsiteY8" fmla="*/ 410634 h 681567"/>
                <a:gd name="connsiteX9" fmla="*/ 93133 w 237067"/>
                <a:gd name="connsiteY9" fmla="*/ 436034 h 681567"/>
                <a:gd name="connsiteX10" fmla="*/ 88900 w 237067"/>
                <a:gd name="connsiteY10" fmla="*/ 448734 h 681567"/>
                <a:gd name="connsiteX11" fmla="*/ 71967 w 237067"/>
                <a:gd name="connsiteY11" fmla="*/ 486834 h 681567"/>
                <a:gd name="connsiteX12" fmla="*/ 63500 w 237067"/>
                <a:gd name="connsiteY12" fmla="*/ 533400 h 681567"/>
                <a:gd name="connsiteX13" fmla="*/ 55033 w 237067"/>
                <a:gd name="connsiteY13" fmla="*/ 558800 h 681567"/>
                <a:gd name="connsiteX14" fmla="*/ 38100 w 237067"/>
                <a:gd name="connsiteY14" fmla="*/ 567267 h 681567"/>
                <a:gd name="connsiteX15" fmla="*/ 25400 w 237067"/>
                <a:gd name="connsiteY15" fmla="*/ 605367 h 681567"/>
                <a:gd name="connsiteX16" fmla="*/ 21167 w 237067"/>
                <a:gd name="connsiteY16" fmla="*/ 618067 h 681567"/>
                <a:gd name="connsiteX17" fmla="*/ 16933 w 237067"/>
                <a:gd name="connsiteY17" fmla="*/ 643467 h 681567"/>
                <a:gd name="connsiteX18" fmla="*/ 8467 w 237067"/>
                <a:gd name="connsiteY18" fmla="*/ 656167 h 681567"/>
                <a:gd name="connsiteX19" fmla="*/ 0 w 237067"/>
                <a:gd name="connsiteY19"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139700 w 237067"/>
                <a:gd name="connsiteY6" fmla="*/ 393700 h 681567"/>
                <a:gd name="connsiteX7" fmla="*/ 118533 w 237067"/>
                <a:gd name="connsiteY7" fmla="*/ 410634 h 681567"/>
                <a:gd name="connsiteX8" fmla="*/ 93133 w 237067"/>
                <a:gd name="connsiteY8" fmla="*/ 436034 h 681567"/>
                <a:gd name="connsiteX9" fmla="*/ 88900 w 237067"/>
                <a:gd name="connsiteY9" fmla="*/ 448734 h 681567"/>
                <a:gd name="connsiteX10" fmla="*/ 71967 w 237067"/>
                <a:gd name="connsiteY10" fmla="*/ 486834 h 681567"/>
                <a:gd name="connsiteX11" fmla="*/ 63500 w 237067"/>
                <a:gd name="connsiteY11" fmla="*/ 533400 h 681567"/>
                <a:gd name="connsiteX12" fmla="*/ 55033 w 237067"/>
                <a:gd name="connsiteY12" fmla="*/ 558800 h 681567"/>
                <a:gd name="connsiteX13" fmla="*/ 38100 w 237067"/>
                <a:gd name="connsiteY13" fmla="*/ 567267 h 681567"/>
                <a:gd name="connsiteX14" fmla="*/ 25400 w 237067"/>
                <a:gd name="connsiteY14" fmla="*/ 605367 h 681567"/>
                <a:gd name="connsiteX15" fmla="*/ 21167 w 237067"/>
                <a:gd name="connsiteY15" fmla="*/ 618067 h 681567"/>
                <a:gd name="connsiteX16" fmla="*/ 16933 w 237067"/>
                <a:gd name="connsiteY16" fmla="*/ 643467 h 681567"/>
                <a:gd name="connsiteX17" fmla="*/ 8467 w 237067"/>
                <a:gd name="connsiteY17" fmla="*/ 656167 h 681567"/>
                <a:gd name="connsiteX18" fmla="*/ 0 w 237067"/>
                <a:gd name="connsiteY18"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118533 w 237067"/>
                <a:gd name="connsiteY6" fmla="*/ 410634 h 681567"/>
                <a:gd name="connsiteX7" fmla="*/ 93133 w 237067"/>
                <a:gd name="connsiteY7" fmla="*/ 436034 h 681567"/>
                <a:gd name="connsiteX8" fmla="*/ 88900 w 237067"/>
                <a:gd name="connsiteY8" fmla="*/ 448734 h 681567"/>
                <a:gd name="connsiteX9" fmla="*/ 71967 w 237067"/>
                <a:gd name="connsiteY9" fmla="*/ 486834 h 681567"/>
                <a:gd name="connsiteX10" fmla="*/ 63500 w 237067"/>
                <a:gd name="connsiteY10" fmla="*/ 533400 h 681567"/>
                <a:gd name="connsiteX11" fmla="*/ 55033 w 237067"/>
                <a:gd name="connsiteY11" fmla="*/ 558800 h 681567"/>
                <a:gd name="connsiteX12" fmla="*/ 38100 w 237067"/>
                <a:gd name="connsiteY12" fmla="*/ 567267 h 681567"/>
                <a:gd name="connsiteX13" fmla="*/ 25400 w 237067"/>
                <a:gd name="connsiteY13" fmla="*/ 605367 h 681567"/>
                <a:gd name="connsiteX14" fmla="*/ 21167 w 237067"/>
                <a:gd name="connsiteY14" fmla="*/ 618067 h 681567"/>
                <a:gd name="connsiteX15" fmla="*/ 16933 w 237067"/>
                <a:gd name="connsiteY15" fmla="*/ 643467 h 681567"/>
                <a:gd name="connsiteX16" fmla="*/ 8467 w 237067"/>
                <a:gd name="connsiteY16" fmla="*/ 656167 h 681567"/>
                <a:gd name="connsiteX17" fmla="*/ 0 w 237067"/>
                <a:gd name="connsiteY17"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118533 w 237067"/>
                <a:gd name="connsiteY6" fmla="*/ 410634 h 681567"/>
                <a:gd name="connsiteX7" fmla="*/ 93133 w 237067"/>
                <a:gd name="connsiteY7" fmla="*/ 436034 h 681567"/>
                <a:gd name="connsiteX8" fmla="*/ 71967 w 237067"/>
                <a:gd name="connsiteY8" fmla="*/ 486834 h 681567"/>
                <a:gd name="connsiteX9" fmla="*/ 63500 w 237067"/>
                <a:gd name="connsiteY9" fmla="*/ 533400 h 681567"/>
                <a:gd name="connsiteX10" fmla="*/ 55033 w 237067"/>
                <a:gd name="connsiteY10" fmla="*/ 558800 h 681567"/>
                <a:gd name="connsiteX11" fmla="*/ 38100 w 237067"/>
                <a:gd name="connsiteY11" fmla="*/ 567267 h 681567"/>
                <a:gd name="connsiteX12" fmla="*/ 25400 w 237067"/>
                <a:gd name="connsiteY12" fmla="*/ 605367 h 681567"/>
                <a:gd name="connsiteX13" fmla="*/ 21167 w 237067"/>
                <a:gd name="connsiteY13" fmla="*/ 618067 h 681567"/>
                <a:gd name="connsiteX14" fmla="*/ 16933 w 237067"/>
                <a:gd name="connsiteY14" fmla="*/ 643467 h 681567"/>
                <a:gd name="connsiteX15" fmla="*/ 8467 w 237067"/>
                <a:gd name="connsiteY15" fmla="*/ 656167 h 681567"/>
                <a:gd name="connsiteX16" fmla="*/ 0 w 237067"/>
                <a:gd name="connsiteY16"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93133 w 237067"/>
                <a:gd name="connsiteY6" fmla="*/ 436034 h 681567"/>
                <a:gd name="connsiteX7" fmla="*/ 71967 w 237067"/>
                <a:gd name="connsiteY7" fmla="*/ 486834 h 681567"/>
                <a:gd name="connsiteX8" fmla="*/ 63500 w 237067"/>
                <a:gd name="connsiteY8" fmla="*/ 533400 h 681567"/>
                <a:gd name="connsiteX9" fmla="*/ 55033 w 237067"/>
                <a:gd name="connsiteY9" fmla="*/ 558800 h 681567"/>
                <a:gd name="connsiteX10" fmla="*/ 38100 w 237067"/>
                <a:gd name="connsiteY10" fmla="*/ 567267 h 681567"/>
                <a:gd name="connsiteX11" fmla="*/ 25400 w 237067"/>
                <a:gd name="connsiteY11" fmla="*/ 605367 h 681567"/>
                <a:gd name="connsiteX12" fmla="*/ 21167 w 237067"/>
                <a:gd name="connsiteY12" fmla="*/ 618067 h 681567"/>
                <a:gd name="connsiteX13" fmla="*/ 16933 w 237067"/>
                <a:gd name="connsiteY13" fmla="*/ 643467 h 681567"/>
                <a:gd name="connsiteX14" fmla="*/ 8467 w 237067"/>
                <a:gd name="connsiteY14" fmla="*/ 656167 h 681567"/>
                <a:gd name="connsiteX15" fmla="*/ 0 w 237067"/>
                <a:gd name="connsiteY15"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93133 w 237067"/>
                <a:gd name="connsiteY6" fmla="*/ 436034 h 681567"/>
                <a:gd name="connsiteX7" fmla="*/ 71967 w 237067"/>
                <a:gd name="connsiteY7" fmla="*/ 486834 h 681567"/>
                <a:gd name="connsiteX8" fmla="*/ 55033 w 237067"/>
                <a:gd name="connsiteY8" fmla="*/ 558800 h 681567"/>
                <a:gd name="connsiteX9" fmla="*/ 38100 w 237067"/>
                <a:gd name="connsiteY9" fmla="*/ 567267 h 681567"/>
                <a:gd name="connsiteX10" fmla="*/ 25400 w 237067"/>
                <a:gd name="connsiteY10" fmla="*/ 605367 h 681567"/>
                <a:gd name="connsiteX11" fmla="*/ 21167 w 237067"/>
                <a:gd name="connsiteY11" fmla="*/ 618067 h 681567"/>
                <a:gd name="connsiteX12" fmla="*/ 16933 w 237067"/>
                <a:gd name="connsiteY12" fmla="*/ 643467 h 681567"/>
                <a:gd name="connsiteX13" fmla="*/ 8467 w 237067"/>
                <a:gd name="connsiteY13" fmla="*/ 656167 h 681567"/>
                <a:gd name="connsiteX14" fmla="*/ 0 w 237067"/>
                <a:gd name="connsiteY14"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93133 w 237067"/>
                <a:gd name="connsiteY6" fmla="*/ 436034 h 681567"/>
                <a:gd name="connsiteX7" fmla="*/ 71967 w 237067"/>
                <a:gd name="connsiteY7" fmla="*/ 486834 h 681567"/>
                <a:gd name="connsiteX8" fmla="*/ 38100 w 237067"/>
                <a:gd name="connsiteY8" fmla="*/ 567267 h 681567"/>
                <a:gd name="connsiteX9" fmla="*/ 25400 w 237067"/>
                <a:gd name="connsiteY9" fmla="*/ 605367 h 681567"/>
                <a:gd name="connsiteX10" fmla="*/ 21167 w 237067"/>
                <a:gd name="connsiteY10" fmla="*/ 618067 h 681567"/>
                <a:gd name="connsiteX11" fmla="*/ 16933 w 237067"/>
                <a:gd name="connsiteY11" fmla="*/ 643467 h 681567"/>
                <a:gd name="connsiteX12" fmla="*/ 8467 w 237067"/>
                <a:gd name="connsiteY12" fmla="*/ 656167 h 681567"/>
                <a:gd name="connsiteX13" fmla="*/ 0 w 237067"/>
                <a:gd name="connsiteY13"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93133 w 237067"/>
                <a:gd name="connsiteY6" fmla="*/ 436034 h 681567"/>
                <a:gd name="connsiteX7" fmla="*/ 71967 w 237067"/>
                <a:gd name="connsiteY7" fmla="*/ 486834 h 681567"/>
                <a:gd name="connsiteX8" fmla="*/ 38100 w 237067"/>
                <a:gd name="connsiteY8" fmla="*/ 567267 h 681567"/>
                <a:gd name="connsiteX9" fmla="*/ 25400 w 237067"/>
                <a:gd name="connsiteY9" fmla="*/ 605367 h 681567"/>
                <a:gd name="connsiteX10" fmla="*/ 16933 w 237067"/>
                <a:gd name="connsiteY10" fmla="*/ 643467 h 681567"/>
                <a:gd name="connsiteX11" fmla="*/ 8467 w 237067"/>
                <a:gd name="connsiteY11" fmla="*/ 656167 h 681567"/>
                <a:gd name="connsiteX12" fmla="*/ 0 w 237067"/>
                <a:gd name="connsiteY12"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93133 w 237067"/>
                <a:gd name="connsiteY6" fmla="*/ 436034 h 681567"/>
                <a:gd name="connsiteX7" fmla="*/ 71967 w 237067"/>
                <a:gd name="connsiteY7" fmla="*/ 486834 h 681567"/>
                <a:gd name="connsiteX8" fmla="*/ 38100 w 237067"/>
                <a:gd name="connsiteY8" fmla="*/ 567267 h 681567"/>
                <a:gd name="connsiteX9" fmla="*/ 25400 w 237067"/>
                <a:gd name="connsiteY9" fmla="*/ 605367 h 681567"/>
                <a:gd name="connsiteX10" fmla="*/ 8467 w 237067"/>
                <a:gd name="connsiteY10" fmla="*/ 656167 h 681567"/>
                <a:gd name="connsiteX11" fmla="*/ 0 w 237067"/>
                <a:gd name="connsiteY11" fmla="*/ 681567 h 681567"/>
                <a:gd name="connsiteX0" fmla="*/ 237067 w 237067"/>
                <a:gd name="connsiteY0" fmla="*/ 0 h 681567"/>
                <a:gd name="connsiteX1" fmla="*/ 220133 w 237067"/>
                <a:gd name="connsiteY1" fmla="*/ 46567 h 681567"/>
                <a:gd name="connsiteX2" fmla="*/ 211667 w 237067"/>
                <a:gd name="connsiteY2" fmla="*/ 122767 h 681567"/>
                <a:gd name="connsiteX3" fmla="*/ 203200 w 237067"/>
                <a:gd name="connsiteY3" fmla="*/ 237067 h 681567"/>
                <a:gd name="connsiteX4" fmla="*/ 173567 w 237067"/>
                <a:gd name="connsiteY4" fmla="*/ 300567 h 681567"/>
                <a:gd name="connsiteX5" fmla="*/ 148167 w 237067"/>
                <a:gd name="connsiteY5" fmla="*/ 364067 h 681567"/>
                <a:gd name="connsiteX6" fmla="*/ 93133 w 237067"/>
                <a:gd name="connsiteY6" fmla="*/ 436034 h 681567"/>
                <a:gd name="connsiteX7" fmla="*/ 71967 w 237067"/>
                <a:gd name="connsiteY7" fmla="*/ 486834 h 681567"/>
                <a:gd name="connsiteX8" fmla="*/ 38100 w 237067"/>
                <a:gd name="connsiteY8" fmla="*/ 567267 h 681567"/>
                <a:gd name="connsiteX9" fmla="*/ 25400 w 237067"/>
                <a:gd name="connsiteY9" fmla="*/ 605367 h 681567"/>
                <a:gd name="connsiteX10" fmla="*/ 0 w 237067"/>
                <a:gd name="connsiteY10" fmla="*/ 681567 h 681567"/>
                <a:gd name="connsiteX0" fmla="*/ 211667 w 211667"/>
                <a:gd name="connsiteY0" fmla="*/ 0 h 677334"/>
                <a:gd name="connsiteX1" fmla="*/ 194733 w 211667"/>
                <a:gd name="connsiteY1" fmla="*/ 46567 h 677334"/>
                <a:gd name="connsiteX2" fmla="*/ 186267 w 211667"/>
                <a:gd name="connsiteY2" fmla="*/ 122767 h 677334"/>
                <a:gd name="connsiteX3" fmla="*/ 177800 w 211667"/>
                <a:gd name="connsiteY3" fmla="*/ 237067 h 677334"/>
                <a:gd name="connsiteX4" fmla="*/ 148167 w 211667"/>
                <a:gd name="connsiteY4" fmla="*/ 300567 h 677334"/>
                <a:gd name="connsiteX5" fmla="*/ 122767 w 211667"/>
                <a:gd name="connsiteY5" fmla="*/ 364067 h 677334"/>
                <a:gd name="connsiteX6" fmla="*/ 67733 w 211667"/>
                <a:gd name="connsiteY6" fmla="*/ 436034 h 677334"/>
                <a:gd name="connsiteX7" fmla="*/ 46567 w 211667"/>
                <a:gd name="connsiteY7" fmla="*/ 486834 h 677334"/>
                <a:gd name="connsiteX8" fmla="*/ 12700 w 211667"/>
                <a:gd name="connsiteY8" fmla="*/ 567267 h 677334"/>
                <a:gd name="connsiteX9" fmla="*/ 0 w 211667"/>
                <a:gd name="connsiteY9" fmla="*/ 605367 h 677334"/>
                <a:gd name="connsiteX10" fmla="*/ 12700 w 211667"/>
                <a:gd name="connsiteY10" fmla="*/ 677334 h 677334"/>
                <a:gd name="connsiteX0" fmla="*/ 199831 w 199831"/>
                <a:gd name="connsiteY0" fmla="*/ 0 h 677334"/>
                <a:gd name="connsiteX1" fmla="*/ 182897 w 199831"/>
                <a:gd name="connsiteY1" fmla="*/ 46567 h 677334"/>
                <a:gd name="connsiteX2" fmla="*/ 174431 w 199831"/>
                <a:gd name="connsiteY2" fmla="*/ 122767 h 677334"/>
                <a:gd name="connsiteX3" fmla="*/ 165964 w 199831"/>
                <a:gd name="connsiteY3" fmla="*/ 237067 h 677334"/>
                <a:gd name="connsiteX4" fmla="*/ 136331 w 199831"/>
                <a:gd name="connsiteY4" fmla="*/ 300567 h 677334"/>
                <a:gd name="connsiteX5" fmla="*/ 110931 w 199831"/>
                <a:gd name="connsiteY5" fmla="*/ 364067 h 677334"/>
                <a:gd name="connsiteX6" fmla="*/ 55897 w 199831"/>
                <a:gd name="connsiteY6" fmla="*/ 436034 h 677334"/>
                <a:gd name="connsiteX7" fmla="*/ 34731 w 199831"/>
                <a:gd name="connsiteY7" fmla="*/ 486834 h 677334"/>
                <a:gd name="connsiteX8" fmla="*/ 864 w 199831"/>
                <a:gd name="connsiteY8" fmla="*/ 567267 h 677334"/>
                <a:gd name="connsiteX9" fmla="*/ 9331 w 199831"/>
                <a:gd name="connsiteY9" fmla="*/ 605367 h 677334"/>
                <a:gd name="connsiteX10" fmla="*/ 864 w 199831"/>
                <a:gd name="connsiteY10" fmla="*/ 677334 h 677334"/>
                <a:gd name="connsiteX0" fmla="*/ 200521 w 200521"/>
                <a:gd name="connsiteY0" fmla="*/ 0 h 677334"/>
                <a:gd name="connsiteX1" fmla="*/ 183587 w 200521"/>
                <a:gd name="connsiteY1" fmla="*/ 46567 h 677334"/>
                <a:gd name="connsiteX2" fmla="*/ 175121 w 200521"/>
                <a:gd name="connsiteY2" fmla="*/ 122767 h 677334"/>
                <a:gd name="connsiteX3" fmla="*/ 166654 w 200521"/>
                <a:gd name="connsiteY3" fmla="*/ 237067 h 677334"/>
                <a:gd name="connsiteX4" fmla="*/ 137021 w 200521"/>
                <a:gd name="connsiteY4" fmla="*/ 300567 h 677334"/>
                <a:gd name="connsiteX5" fmla="*/ 111621 w 200521"/>
                <a:gd name="connsiteY5" fmla="*/ 364067 h 677334"/>
                <a:gd name="connsiteX6" fmla="*/ 56587 w 200521"/>
                <a:gd name="connsiteY6" fmla="*/ 436034 h 677334"/>
                <a:gd name="connsiteX7" fmla="*/ 35421 w 200521"/>
                <a:gd name="connsiteY7" fmla="*/ 486834 h 677334"/>
                <a:gd name="connsiteX8" fmla="*/ 48121 w 200521"/>
                <a:gd name="connsiteY8" fmla="*/ 554567 h 677334"/>
                <a:gd name="connsiteX9" fmla="*/ 10021 w 200521"/>
                <a:gd name="connsiteY9" fmla="*/ 605367 h 677334"/>
                <a:gd name="connsiteX10" fmla="*/ 1554 w 200521"/>
                <a:gd name="connsiteY10" fmla="*/ 677334 h 677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0521" h="677334">
                  <a:moveTo>
                    <a:pt x="200521" y="0"/>
                  </a:moveTo>
                  <a:cubicBezTo>
                    <a:pt x="196993" y="9702"/>
                    <a:pt x="187820" y="26106"/>
                    <a:pt x="183587" y="46567"/>
                  </a:cubicBezTo>
                  <a:cubicBezTo>
                    <a:pt x="179354" y="67028"/>
                    <a:pt x="176552" y="100589"/>
                    <a:pt x="175121" y="122767"/>
                  </a:cubicBezTo>
                  <a:cubicBezTo>
                    <a:pt x="172453" y="164124"/>
                    <a:pt x="173004" y="207434"/>
                    <a:pt x="166654" y="237067"/>
                  </a:cubicBezTo>
                  <a:cubicBezTo>
                    <a:pt x="160304" y="266700"/>
                    <a:pt x="144076" y="285045"/>
                    <a:pt x="137021" y="300567"/>
                  </a:cubicBezTo>
                  <a:cubicBezTo>
                    <a:pt x="127849" y="321734"/>
                    <a:pt x="125027" y="341489"/>
                    <a:pt x="111621" y="364067"/>
                  </a:cubicBezTo>
                  <a:cubicBezTo>
                    <a:pt x="98215" y="386645"/>
                    <a:pt x="69287" y="415573"/>
                    <a:pt x="56587" y="436034"/>
                  </a:cubicBezTo>
                  <a:cubicBezTo>
                    <a:pt x="43887" y="456495"/>
                    <a:pt x="36832" y="467079"/>
                    <a:pt x="35421" y="486834"/>
                  </a:cubicBezTo>
                  <a:cubicBezTo>
                    <a:pt x="34010" y="506589"/>
                    <a:pt x="55882" y="534812"/>
                    <a:pt x="48121" y="554567"/>
                  </a:cubicBezTo>
                  <a:cubicBezTo>
                    <a:pt x="43888" y="567267"/>
                    <a:pt x="17782" y="584906"/>
                    <a:pt x="10021" y="605367"/>
                  </a:cubicBezTo>
                  <a:cubicBezTo>
                    <a:pt x="2260" y="625828"/>
                    <a:pt x="-2679" y="653345"/>
                    <a:pt x="1554" y="677334"/>
                  </a:cubicBezTo>
                </a:path>
              </a:pathLst>
            </a:custGeom>
            <a:ln w="12700">
              <a:solidFill>
                <a:srgbClr val="FFFF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8" name="Freeform 27"/>
            <p:cNvSpPr/>
            <p:nvPr/>
          </p:nvSpPr>
          <p:spPr>
            <a:xfrm>
              <a:off x="1944335" y="6166835"/>
              <a:ext cx="99125" cy="172144"/>
            </a:xfrm>
            <a:custGeom>
              <a:avLst/>
              <a:gdLst>
                <a:gd name="connsiteX0" fmla="*/ 115113 w 125350"/>
                <a:gd name="connsiteY0" fmla="*/ 2730 h 185513"/>
                <a:gd name="connsiteX1" fmla="*/ 43146 w 125350"/>
                <a:gd name="connsiteY1" fmla="*/ 15430 h 185513"/>
                <a:gd name="connsiteX2" fmla="*/ 21979 w 125350"/>
                <a:gd name="connsiteY2" fmla="*/ 53530 h 185513"/>
                <a:gd name="connsiteX3" fmla="*/ 13513 w 125350"/>
                <a:gd name="connsiteY3" fmla="*/ 66230 h 185513"/>
                <a:gd name="connsiteX4" fmla="*/ 5046 w 125350"/>
                <a:gd name="connsiteY4" fmla="*/ 91630 h 185513"/>
                <a:gd name="connsiteX5" fmla="*/ 34679 w 125350"/>
                <a:gd name="connsiteY5" fmla="*/ 180530 h 185513"/>
                <a:gd name="connsiteX6" fmla="*/ 51613 w 125350"/>
                <a:gd name="connsiteY6" fmla="*/ 167830 h 185513"/>
                <a:gd name="connsiteX7" fmla="*/ 68546 w 125350"/>
                <a:gd name="connsiteY7" fmla="*/ 138196 h 185513"/>
                <a:gd name="connsiteX8" fmla="*/ 89713 w 125350"/>
                <a:gd name="connsiteY8" fmla="*/ 112796 h 185513"/>
                <a:gd name="connsiteX9" fmla="*/ 93946 w 125350"/>
                <a:gd name="connsiteY9" fmla="*/ 95863 h 185513"/>
                <a:gd name="connsiteX10" fmla="*/ 102413 w 125350"/>
                <a:gd name="connsiteY10" fmla="*/ 70463 h 185513"/>
                <a:gd name="connsiteX11" fmla="*/ 106646 w 125350"/>
                <a:gd name="connsiteY11" fmla="*/ 57763 h 185513"/>
                <a:gd name="connsiteX12" fmla="*/ 110879 w 125350"/>
                <a:gd name="connsiteY12" fmla="*/ 40830 h 185513"/>
                <a:gd name="connsiteX13" fmla="*/ 115113 w 125350"/>
                <a:gd name="connsiteY13" fmla="*/ 2730 h 185513"/>
                <a:gd name="connsiteX0" fmla="*/ 115113 w 125350"/>
                <a:gd name="connsiteY0" fmla="*/ 1326 h 184109"/>
                <a:gd name="connsiteX1" fmla="*/ 43146 w 125350"/>
                <a:gd name="connsiteY1" fmla="*/ 14026 h 184109"/>
                <a:gd name="connsiteX2" fmla="*/ 13513 w 125350"/>
                <a:gd name="connsiteY2" fmla="*/ 64826 h 184109"/>
                <a:gd name="connsiteX3" fmla="*/ 5046 w 125350"/>
                <a:gd name="connsiteY3" fmla="*/ 90226 h 184109"/>
                <a:gd name="connsiteX4" fmla="*/ 34679 w 125350"/>
                <a:gd name="connsiteY4" fmla="*/ 179126 h 184109"/>
                <a:gd name="connsiteX5" fmla="*/ 51613 w 125350"/>
                <a:gd name="connsiteY5" fmla="*/ 166426 h 184109"/>
                <a:gd name="connsiteX6" fmla="*/ 68546 w 125350"/>
                <a:gd name="connsiteY6" fmla="*/ 136792 h 184109"/>
                <a:gd name="connsiteX7" fmla="*/ 89713 w 125350"/>
                <a:gd name="connsiteY7" fmla="*/ 111392 h 184109"/>
                <a:gd name="connsiteX8" fmla="*/ 93946 w 125350"/>
                <a:gd name="connsiteY8" fmla="*/ 94459 h 184109"/>
                <a:gd name="connsiteX9" fmla="*/ 102413 w 125350"/>
                <a:gd name="connsiteY9" fmla="*/ 69059 h 184109"/>
                <a:gd name="connsiteX10" fmla="*/ 106646 w 125350"/>
                <a:gd name="connsiteY10" fmla="*/ 56359 h 184109"/>
                <a:gd name="connsiteX11" fmla="*/ 110879 w 125350"/>
                <a:gd name="connsiteY11" fmla="*/ 39426 h 184109"/>
                <a:gd name="connsiteX12" fmla="*/ 115113 w 125350"/>
                <a:gd name="connsiteY12" fmla="*/ 1326 h 184109"/>
                <a:gd name="connsiteX0" fmla="*/ 116626 w 126863"/>
                <a:gd name="connsiteY0" fmla="*/ 1925 h 183429"/>
                <a:gd name="connsiteX1" fmla="*/ 44659 w 126863"/>
                <a:gd name="connsiteY1" fmla="*/ 14625 h 183429"/>
                <a:gd name="connsiteX2" fmla="*/ 6559 w 126863"/>
                <a:gd name="connsiteY2" fmla="*/ 90825 h 183429"/>
                <a:gd name="connsiteX3" fmla="*/ 36192 w 126863"/>
                <a:gd name="connsiteY3" fmla="*/ 179725 h 183429"/>
                <a:gd name="connsiteX4" fmla="*/ 53126 w 126863"/>
                <a:gd name="connsiteY4" fmla="*/ 167025 h 183429"/>
                <a:gd name="connsiteX5" fmla="*/ 70059 w 126863"/>
                <a:gd name="connsiteY5" fmla="*/ 137391 h 183429"/>
                <a:gd name="connsiteX6" fmla="*/ 91226 w 126863"/>
                <a:gd name="connsiteY6" fmla="*/ 111991 h 183429"/>
                <a:gd name="connsiteX7" fmla="*/ 95459 w 126863"/>
                <a:gd name="connsiteY7" fmla="*/ 95058 h 183429"/>
                <a:gd name="connsiteX8" fmla="*/ 103926 w 126863"/>
                <a:gd name="connsiteY8" fmla="*/ 69658 h 183429"/>
                <a:gd name="connsiteX9" fmla="*/ 108159 w 126863"/>
                <a:gd name="connsiteY9" fmla="*/ 56958 h 183429"/>
                <a:gd name="connsiteX10" fmla="*/ 112392 w 126863"/>
                <a:gd name="connsiteY10" fmla="*/ 40025 h 183429"/>
                <a:gd name="connsiteX11" fmla="*/ 116626 w 126863"/>
                <a:gd name="connsiteY11" fmla="*/ 1925 h 183429"/>
                <a:gd name="connsiteX0" fmla="*/ 110137 w 120374"/>
                <a:gd name="connsiteY0" fmla="*/ 1925 h 180742"/>
                <a:gd name="connsiteX1" fmla="*/ 38170 w 120374"/>
                <a:gd name="connsiteY1" fmla="*/ 14625 h 180742"/>
                <a:gd name="connsiteX2" fmla="*/ 70 w 120374"/>
                <a:gd name="connsiteY2" fmla="*/ 90825 h 180742"/>
                <a:gd name="connsiteX3" fmla="*/ 29703 w 120374"/>
                <a:gd name="connsiteY3" fmla="*/ 179725 h 180742"/>
                <a:gd name="connsiteX4" fmla="*/ 63570 w 120374"/>
                <a:gd name="connsiteY4" fmla="*/ 137391 h 180742"/>
                <a:gd name="connsiteX5" fmla="*/ 84737 w 120374"/>
                <a:gd name="connsiteY5" fmla="*/ 111991 h 180742"/>
                <a:gd name="connsiteX6" fmla="*/ 88970 w 120374"/>
                <a:gd name="connsiteY6" fmla="*/ 95058 h 180742"/>
                <a:gd name="connsiteX7" fmla="*/ 97437 w 120374"/>
                <a:gd name="connsiteY7" fmla="*/ 69658 h 180742"/>
                <a:gd name="connsiteX8" fmla="*/ 101670 w 120374"/>
                <a:gd name="connsiteY8" fmla="*/ 56958 h 180742"/>
                <a:gd name="connsiteX9" fmla="*/ 105903 w 120374"/>
                <a:gd name="connsiteY9" fmla="*/ 40025 h 180742"/>
                <a:gd name="connsiteX10" fmla="*/ 110137 w 120374"/>
                <a:gd name="connsiteY10" fmla="*/ 1925 h 180742"/>
                <a:gd name="connsiteX0" fmla="*/ 110137 w 120374"/>
                <a:gd name="connsiteY0" fmla="*/ 1925 h 180808"/>
                <a:gd name="connsiteX1" fmla="*/ 38170 w 120374"/>
                <a:gd name="connsiteY1" fmla="*/ 14625 h 180808"/>
                <a:gd name="connsiteX2" fmla="*/ 70 w 120374"/>
                <a:gd name="connsiteY2" fmla="*/ 90825 h 180808"/>
                <a:gd name="connsiteX3" fmla="*/ 29703 w 120374"/>
                <a:gd name="connsiteY3" fmla="*/ 179725 h 180808"/>
                <a:gd name="connsiteX4" fmla="*/ 63570 w 120374"/>
                <a:gd name="connsiteY4" fmla="*/ 137391 h 180808"/>
                <a:gd name="connsiteX5" fmla="*/ 88970 w 120374"/>
                <a:gd name="connsiteY5" fmla="*/ 95058 h 180808"/>
                <a:gd name="connsiteX6" fmla="*/ 97437 w 120374"/>
                <a:gd name="connsiteY6" fmla="*/ 69658 h 180808"/>
                <a:gd name="connsiteX7" fmla="*/ 101670 w 120374"/>
                <a:gd name="connsiteY7" fmla="*/ 56958 h 180808"/>
                <a:gd name="connsiteX8" fmla="*/ 105903 w 120374"/>
                <a:gd name="connsiteY8" fmla="*/ 40025 h 180808"/>
                <a:gd name="connsiteX9" fmla="*/ 110137 w 120374"/>
                <a:gd name="connsiteY9" fmla="*/ 1925 h 180808"/>
                <a:gd name="connsiteX0" fmla="*/ 110137 w 120374"/>
                <a:gd name="connsiteY0" fmla="*/ 1925 h 180924"/>
                <a:gd name="connsiteX1" fmla="*/ 38170 w 120374"/>
                <a:gd name="connsiteY1" fmla="*/ 14625 h 180924"/>
                <a:gd name="connsiteX2" fmla="*/ 70 w 120374"/>
                <a:gd name="connsiteY2" fmla="*/ 90825 h 180924"/>
                <a:gd name="connsiteX3" fmla="*/ 29703 w 120374"/>
                <a:gd name="connsiteY3" fmla="*/ 179725 h 180924"/>
                <a:gd name="connsiteX4" fmla="*/ 63570 w 120374"/>
                <a:gd name="connsiteY4" fmla="*/ 137391 h 180924"/>
                <a:gd name="connsiteX5" fmla="*/ 97437 w 120374"/>
                <a:gd name="connsiteY5" fmla="*/ 69658 h 180924"/>
                <a:gd name="connsiteX6" fmla="*/ 101670 w 120374"/>
                <a:gd name="connsiteY6" fmla="*/ 56958 h 180924"/>
                <a:gd name="connsiteX7" fmla="*/ 105903 w 120374"/>
                <a:gd name="connsiteY7" fmla="*/ 40025 h 180924"/>
                <a:gd name="connsiteX8" fmla="*/ 110137 w 120374"/>
                <a:gd name="connsiteY8" fmla="*/ 1925 h 180924"/>
                <a:gd name="connsiteX0" fmla="*/ 110137 w 113588"/>
                <a:gd name="connsiteY0" fmla="*/ 3168 h 182167"/>
                <a:gd name="connsiteX1" fmla="*/ 38170 w 113588"/>
                <a:gd name="connsiteY1" fmla="*/ 15868 h 182167"/>
                <a:gd name="connsiteX2" fmla="*/ 70 w 113588"/>
                <a:gd name="connsiteY2" fmla="*/ 92068 h 182167"/>
                <a:gd name="connsiteX3" fmla="*/ 29703 w 113588"/>
                <a:gd name="connsiteY3" fmla="*/ 180968 h 182167"/>
                <a:gd name="connsiteX4" fmla="*/ 63570 w 113588"/>
                <a:gd name="connsiteY4" fmla="*/ 138634 h 182167"/>
                <a:gd name="connsiteX5" fmla="*/ 97437 w 113588"/>
                <a:gd name="connsiteY5" fmla="*/ 70901 h 182167"/>
                <a:gd name="connsiteX6" fmla="*/ 101670 w 113588"/>
                <a:gd name="connsiteY6" fmla="*/ 58201 h 182167"/>
                <a:gd name="connsiteX7" fmla="*/ 110137 w 113588"/>
                <a:gd name="connsiteY7" fmla="*/ 3168 h 182167"/>
                <a:gd name="connsiteX0" fmla="*/ 110137 w 113421"/>
                <a:gd name="connsiteY0" fmla="*/ 4104 h 183103"/>
                <a:gd name="connsiteX1" fmla="*/ 38170 w 113421"/>
                <a:gd name="connsiteY1" fmla="*/ 16804 h 183103"/>
                <a:gd name="connsiteX2" fmla="*/ 70 w 113421"/>
                <a:gd name="connsiteY2" fmla="*/ 93004 h 183103"/>
                <a:gd name="connsiteX3" fmla="*/ 29703 w 113421"/>
                <a:gd name="connsiteY3" fmla="*/ 181904 h 183103"/>
                <a:gd name="connsiteX4" fmla="*/ 63570 w 113421"/>
                <a:gd name="connsiteY4" fmla="*/ 139570 h 183103"/>
                <a:gd name="connsiteX5" fmla="*/ 97437 w 113421"/>
                <a:gd name="connsiteY5" fmla="*/ 71837 h 183103"/>
                <a:gd name="connsiteX6" fmla="*/ 110137 w 113421"/>
                <a:gd name="connsiteY6" fmla="*/ 4104 h 183103"/>
                <a:gd name="connsiteX0" fmla="*/ 110214 w 113208"/>
                <a:gd name="connsiteY0" fmla="*/ 1158 h 180157"/>
                <a:gd name="connsiteX1" fmla="*/ 42480 w 113208"/>
                <a:gd name="connsiteY1" fmla="*/ 30791 h 180157"/>
                <a:gd name="connsiteX2" fmla="*/ 147 w 113208"/>
                <a:gd name="connsiteY2" fmla="*/ 90058 h 180157"/>
                <a:gd name="connsiteX3" fmla="*/ 29780 w 113208"/>
                <a:gd name="connsiteY3" fmla="*/ 178958 h 180157"/>
                <a:gd name="connsiteX4" fmla="*/ 63647 w 113208"/>
                <a:gd name="connsiteY4" fmla="*/ 136624 h 180157"/>
                <a:gd name="connsiteX5" fmla="*/ 97514 w 113208"/>
                <a:gd name="connsiteY5" fmla="*/ 68891 h 180157"/>
                <a:gd name="connsiteX6" fmla="*/ 110214 w 113208"/>
                <a:gd name="connsiteY6" fmla="*/ 1158 h 180157"/>
                <a:gd name="connsiteX0" fmla="*/ 110067 w 113061"/>
                <a:gd name="connsiteY0" fmla="*/ 1158 h 156182"/>
                <a:gd name="connsiteX1" fmla="*/ 42333 w 113061"/>
                <a:gd name="connsiteY1" fmla="*/ 30791 h 156182"/>
                <a:gd name="connsiteX2" fmla="*/ 0 w 113061"/>
                <a:gd name="connsiteY2" fmla="*/ 90058 h 156182"/>
                <a:gd name="connsiteX3" fmla="*/ 42333 w 113061"/>
                <a:gd name="connsiteY3" fmla="*/ 153558 h 156182"/>
                <a:gd name="connsiteX4" fmla="*/ 63500 w 113061"/>
                <a:gd name="connsiteY4" fmla="*/ 136624 h 156182"/>
                <a:gd name="connsiteX5" fmla="*/ 97367 w 113061"/>
                <a:gd name="connsiteY5" fmla="*/ 68891 h 156182"/>
                <a:gd name="connsiteX6" fmla="*/ 110067 w 113061"/>
                <a:gd name="connsiteY6" fmla="*/ 1158 h 156182"/>
                <a:gd name="connsiteX0" fmla="*/ 88900 w 91894"/>
                <a:gd name="connsiteY0" fmla="*/ 1130 h 156446"/>
                <a:gd name="connsiteX1" fmla="*/ 21166 w 91894"/>
                <a:gd name="connsiteY1" fmla="*/ 30763 h 156446"/>
                <a:gd name="connsiteX2" fmla="*/ 0 w 91894"/>
                <a:gd name="connsiteY2" fmla="*/ 85796 h 156446"/>
                <a:gd name="connsiteX3" fmla="*/ 21166 w 91894"/>
                <a:gd name="connsiteY3" fmla="*/ 153530 h 156446"/>
                <a:gd name="connsiteX4" fmla="*/ 42333 w 91894"/>
                <a:gd name="connsiteY4" fmla="*/ 136596 h 156446"/>
                <a:gd name="connsiteX5" fmla="*/ 76200 w 91894"/>
                <a:gd name="connsiteY5" fmla="*/ 68863 h 156446"/>
                <a:gd name="connsiteX6" fmla="*/ 88900 w 91894"/>
                <a:gd name="connsiteY6" fmla="*/ 1130 h 156446"/>
                <a:gd name="connsiteX0" fmla="*/ 96131 w 99125"/>
                <a:gd name="connsiteY0" fmla="*/ 1130 h 172144"/>
                <a:gd name="connsiteX1" fmla="*/ 28397 w 99125"/>
                <a:gd name="connsiteY1" fmla="*/ 30763 h 172144"/>
                <a:gd name="connsiteX2" fmla="*/ 7231 w 99125"/>
                <a:gd name="connsiteY2" fmla="*/ 85796 h 172144"/>
                <a:gd name="connsiteX3" fmla="*/ 2997 w 99125"/>
                <a:gd name="connsiteY3" fmla="*/ 170463 h 172144"/>
                <a:gd name="connsiteX4" fmla="*/ 49564 w 99125"/>
                <a:gd name="connsiteY4" fmla="*/ 136596 h 172144"/>
                <a:gd name="connsiteX5" fmla="*/ 83431 w 99125"/>
                <a:gd name="connsiteY5" fmla="*/ 68863 h 172144"/>
                <a:gd name="connsiteX6" fmla="*/ 96131 w 99125"/>
                <a:gd name="connsiteY6" fmla="*/ 1130 h 172144"/>
                <a:gd name="connsiteX0" fmla="*/ 96131 w 99125"/>
                <a:gd name="connsiteY0" fmla="*/ 1130 h 172144"/>
                <a:gd name="connsiteX1" fmla="*/ 28397 w 99125"/>
                <a:gd name="connsiteY1" fmla="*/ 30763 h 172144"/>
                <a:gd name="connsiteX2" fmla="*/ 7231 w 99125"/>
                <a:gd name="connsiteY2" fmla="*/ 85796 h 172144"/>
                <a:gd name="connsiteX3" fmla="*/ 2997 w 99125"/>
                <a:gd name="connsiteY3" fmla="*/ 170463 h 172144"/>
                <a:gd name="connsiteX4" fmla="*/ 49564 w 99125"/>
                <a:gd name="connsiteY4" fmla="*/ 136596 h 172144"/>
                <a:gd name="connsiteX5" fmla="*/ 83431 w 99125"/>
                <a:gd name="connsiteY5" fmla="*/ 68863 h 172144"/>
                <a:gd name="connsiteX6" fmla="*/ 96131 w 99125"/>
                <a:gd name="connsiteY6" fmla="*/ 1130 h 172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125" h="172144">
                  <a:moveTo>
                    <a:pt x="96131" y="1130"/>
                  </a:moveTo>
                  <a:cubicBezTo>
                    <a:pt x="86959" y="-5220"/>
                    <a:pt x="43214" y="16652"/>
                    <a:pt x="28397" y="30763"/>
                  </a:cubicBezTo>
                  <a:cubicBezTo>
                    <a:pt x="13580" y="44874"/>
                    <a:pt x="11464" y="62513"/>
                    <a:pt x="7231" y="85796"/>
                  </a:cubicBezTo>
                  <a:cubicBezTo>
                    <a:pt x="2998" y="109079"/>
                    <a:pt x="-4058" y="161996"/>
                    <a:pt x="2997" y="170463"/>
                  </a:cubicBezTo>
                  <a:cubicBezTo>
                    <a:pt x="10053" y="178930"/>
                    <a:pt x="36158" y="153529"/>
                    <a:pt x="49564" y="136596"/>
                  </a:cubicBezTo>
                  <a:cubicBezTo>
                    <a:pt x="62970" y="119663"/>
                    <a:pt x="75670" y="91441"/>
                    <a:pt x="83431" y="68863"/>
                  </a:cubicBezTo>
                  <a:cubicBezTo>
                    <a:pt x="91192" y="46285"/>
                    <a:pt x="105303" y="7480"/>
                    <a:pt x="96131" y="1130"/>
                  </a:cubicBezTo>
                  <a:close/>
                </a:path>
              </a:pathLst>
            </a:custGeom>
            <a:solidFill>
              <a:srgbClr val="FFFF00"/>
            </a:solidFill>
            <a:ln w="12700">
              <a:solidFill>
                <a:srgbClr val="FFF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33" name="Group 32"/>
          <p:cNvGrpSpPr/>
          <p:nvPr/>
        </p:nvGrpSpPr>
        <p:grpSpPr>
          <a:xfrm>
            <a:off x="3420533" y="1655233"/>
            <a:ext cx="604486" cy="1274234"/>
            <a:chOff x="3420533" y="1655233"/>
            <a:chExt cx="604486" cy="1274234"/>
          </a:xfrm>
        </p:grpSpPr>
        <p:sp>
          <p:nvSpPr>
            <p:cNvPr id="30" name="Freeform 29"/>
            <p:cNvSpPr/>
            <p:nvPr/>
          </p:nvSpPr>
          <p:spPr>
            <a:xfrm>
              <a:off x="3687203" y="1655233"/>
              <a:ext cx="71997" cy="76200"/>
            </a:xfrm>
            <a:custGeom>
              <a:avLst/>
              <a:gdLst>
                <a:gd name="connsiteX0" fmla="*/ 72260 w 72260"/>
                <a:gd name="connsiteY0" fmla="*/ 0 h 76200"/>
                <a:gd name="connsiteX1" fmla="*/ 17227 w 72260"/>
                <a:gd name="connsiteY1" fmla="*/ 16934 h 76200"/>
                <a:gd name="connsiteX2" fmla="*/ 293 w 72260"/>
                <a:gd name="connsiteY2" fmla="*/ 42334 h 76200"/>
                <a:gd name="connsiteX3" fmla="*/ 8760 w 72260"/>
                <a:gd name="connsiteY3" fmla="*/ 71967 h 76200"/>
                <a:gd name="connsiteX4" fmla="*/ 21460 w 72260"/>
                <a:gd name="connsiteY4" fmla="*/ 76200 h 76200"/>
                <a:gd name="connsiteX0" fmla="*/ 71997 w 71997"/>
                <a:gd name="connsiteY0" fmla="*/ 0 h 76200"/>
                <a:gd name="connsiteX1" fmla="*/ 16964 w 71997"/>
                <a:gd name="connsiteY1" fmla="*/ 16934 h 76200"/>
                <a:gd name="connsiteX2" fmla="*/ 30 w 71997"/>
                <a:gd name="connsiteY2" fmla="*/ 42334 h 76200"/>
                <a:gd name="connsiteX3" fmla="*/ 21197 w 71997"/>
                <a:gd name="connsiteY3" fmla="*/ 76200 h 76200"/>
              </a:gdLst>
              <a:ahLst/>
              <a:cxnLst>
                <a:cxn ang="0">
                  <a:pos x="connsiteX0" y="connsiteY0"/>
                </a:cxn>
                <a:cxn ang="0">
                  <a:pos x="connsiteX1" y="connsiteY1"/>
                </a:cxn>
                <a:cxn ang="0">
                  <a:pos x="connsiteX2" y="connsiteY2"/>
                </a:cxn>
                <a:cxn ang="0">
                  <a:pos x="connsiteX3" y="connsiteY3"/>
                </a:cxn>
              </a:cxnLst>
              <a:rect l="l" t="t" r="r" b="b"/>
              <a:pathLst>
                <a:path w="71997" h="76200">
                  <a:moveTo>
                    <a:pt x="71997" y="0"/>
                  </a:moveTo>
                  <a:cubicBezTo>
                    <a:pt x="24675" y="9465"/>
                    <a:pt x="41637" y="484"/>
                    <a:pt x="16964" y="16934"/>
                  </a:cubicBezTo>
                  <a:cubicBezTo>
                    <a:pt x="11319" y="25401"/>
                    <a:pt x="-675" y="32456"/>
                    <a:pt x="30" y="42334"/>
                  </a:cubicBezTo>
                  <a:cubicBezTo>
                    <a:pt x="735" y="52212"/>
                    <a:pt x="16787" y="69145"/>
                    <a:pt x="21197" y="76200"/>
                  </a:cubicBezTo>
                </a:path>
              </a:pathLst>
            </a:custGeom>
            <a:ln w="12700">
              <a:solidFill>
                <a:srgbClr val="92F53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1" name="Freeform 30"/>
            <p:cNvSpPr/>
            <p:nvPr/>
          </p:nvSpPr>
          <p:spPr>
            <a:xfrm>
              <a:off x="3672377" y="1721236"/>
              <a:ext cx="146402" cy="142684"/>
            </a:xfrm>
            <a:custGeom>
              <a:avLst/>
              <a:gdLst>
                <a:gd name="connsiteX0" fmla="*/ 17798 w 132877"/>
                <a:gd name="connsiteY0" fmla="*/ 8467 h 152400"/>
                <a:gd name="connsiteX1" fmla="*/ 43198 w 132877"/>
                <a:gd name="connsiteY1" fmla="*/ 21167 h 152400"/>
                <a:gd name="connsiteX2" fmla="*/ 55898 w 132877"/>
                <a:gd name="connsiteY2" fmla="*/ 46567 h 152400"/>
                <a:gd name="connsiteX3" fmla="*/ 64364 w 132877"/>
                <a:gd name="connsiteY3" fmla="*/ 59267 h 152400"/>
                <a:gd name="connsiteX4" fmla="*/ 34731 w 132877"/>
                <a:gd name="connsiteY4" fmla="*/ 80433 h 152400"/>
                <a:gd name="connsiteX5" fmla="*/ 22031 w 132877"/>
                <a:gd name="connsiteY5" fmla="*/ 84667 h 152400"/>
                <a:gd name="connsiteX6" fmla="*/ 9331 w 132877"/>
                <a:gd name="connsiteY6" fmla="*/ 88900 h 152400"/>
                <a:gd name="connsiteX7" fmla="*/ 5098 w 132877"/>
                <a:gd name="connsiteY7" fmla="*/ 114300 h 152400"/>
                <a:gd name="connsiteX8" fmla="*/ 47431 w 132877"/>
                <a:gd name="connsiteY8" fmla="*/ 127000 h 152400"/>
                <a:gd name="connsiteX9" fmla="*/ 68598 w 132877"/>
                <a:gd name="connsiteY9" fmla="*/ 135467 h 152400"/>
                <a:gd name="connsiteX10" fmla="*/ 98231 w 132877"/>
                <a:gd name="connsiteY10" fmla="*/ 143933 h 152400"/>
                <a:gd name="connsiteX11" fmla="*/ 115164 w 132877"/>
                <a:gd name="connsiteY11" fmla="*/ 152400 h 152400"/>
                <a:gd name="connsiteX12" fmla="*/ 132098 w 132877"/>
                <a:gd name="connsiteY12" fmla="*/ 148167 h 152400"/>
                <a:gd name="connsiteX13" fmla="*/ 127864 w 132877"/>
                <a:gd name="connsiteY13" fmla="*/ 135467 h 152400"/>
                <a:gd name="connsiteX14" fmla="*/ 106698 w 132877"/>
                <a:gd name="connsiteY14" fmla="*/ 118533 h 152400"/>
                <a:gd name="connsiteX15" fmla="*/ 98231 w 132877"/>
                <a:gd name="connsiteY15" fmla="*/ 105833 h 152400"/>
                <a:gd name="connsiteX16" fmla="*/ 89764 w 132877"/>
                <a:gd name="connsiteY16" fmla="*/ 80433 h 152400"/>
                <a:gd name="connsiteX17" fmla="*/ 93998 w 132877"/>
                <a:gd name="connsiteY17" fmla="*/ 46567 h 152400"/>
                <a:gd name="connsiteX18" fmla="*/ 106698 w 132877"/>
                <a:gd name="connsiteY18" fmla="*/ 38100 h 152400"/>
                <a:gd name="connsiteX19" fmla="*/ 115164 w 132877"/>
                <a:gd name="connsiteY19" fmla="*/ 25400 h 152400"/>
                <a:gd name="connsiteX20" fmla="*/ 110931 w 132877"/>
                <a:gd name="connsiteY20" fmla="*/ 4233 h 152400"/>
                <a:gd name="connsiteX21" fmla="*/ 98231 w 132877"/>
                <a:gd name="connsiteY21" fmla="*/ 0 h 152400"/>
                <a:gd name="connsiteX22" fmla="*/ 17798 w 132877"/>
                <a:gd name="connsiteY22" fmla="*/ 8467 h 152400"/>
                <a:gd name="connsiteX0" fmla="*/ 17798 w 132877"/>
                <a:gd name="connsiteY0" fmla="*/ 8467 h 152400"/>
                <a:gd name="connsiteX1" fmla="*/ 55898 w 132877"/>
                <a:gd name="connsiteY1" fmla="*/ 46567 h 152400"/>
                <a:gd name="connsiteX2" fmla="*/ 64364 w 132877"/>
                <a:gd name="connsiteY2" fmla="*/ 59267 h 152400"/>
                <a:gd name="connsiteX3" fmla="*/ 34731 w 132877"/>
                <a:gd name="connsiteY3" fmla="*/ 80433 h 152400"/>
                <a:gd name="connsiteX4" fmla="*/ 22031 w 132877"/>
                <a:gd name="connsiteY4" fmla="*/ 84667 h 152400"/>
                <a:gd name="connsiteX5" fmla="*/ 9331 w 132877"/>
                <a:gd name="connsiteY5" fmla="*/ 88900 h 152400"/>
                <a:gd name="connsiteX6" fmla="*/ 5098 w 132877"/>
                <a:gd name="connsiteY6" fmla="*/ 114300 h 152400"/>
                <a:gd name="connsiteX7" fmla="*/ 47431 w 132877"/>
                <a:gd name="connsiteY7" fmla="*/ 127000 h 152400"/>
                <a:gd name="connsiteX8" fmla="*/ 68598 w 132877"/>
                <a:gd name="connsiteY8" fmla="*/ 135467 h 152400"/>
                <a:gd name="connsiteX9" fmla="*/ 98231 w 132877"/>
                <a:gd name="connsiteY9" fmla="*/ 143933 h 152400"/>
                <a:gd name="connsiteX10" fmla="*/ 115164 w 132877"/>
                <a:gd name="connsiteY10" fmla="*/ 152400 h 152400"/>
                <a:gd name="connsiteX11" fmla="*/ 132098 w 132877"/>
                <a:gd name="connsiteY11" fmla="*/ 148167 h 152400"/>
                <a:gd name="connsiteX12" fmla="*/ 127864 w 132877"/>
                <a:gd name="connsiteY12" fmla="*/ 135467 h 152400"/>
                <a:gd name="connsiteX13" fmla="*/ 106698 w 132877"/>
                <a:gd name="connsiteY13" fmla="*/ 118533 h 152400"/>
                <a:gd name="connsiteX14" fmla="*/ 98231 w 132877"/>
                <a:gd name="connsiteY14" fmla="*/ 105833 h 152400"/>
                <a:gd name="connsiteX15" fmla="*/ 89764 w 132877"/>
                <a:gd name="connsiteY15" fmla="*/ 80433 h 152400"/>
                <a:gd name="connsiteX16" fmla="*/ 93998 w 132877"/>
                <a:gd name="connsiteY16" fmla="*/ 46567 h 152400"/>
                <a:gd name="connsiteX17" fmla="*/ 106698 w 132877"/>
                <a:gd name="connsiteY17" fmla="*/ 38100 h 152400"/>
                <a:gd name="connsiteX18" fmla="*/ 115164 w 132877"/>
                <a:gd name="connsiteY18" fmla="*/ 25400 h 152400"/>
                <a:gd name="connsiteX19" fmla="*/ 110931 w 132877"/>
                <a:gd name="connsiteY19" fmla="*/ 4233 h 152400"/>
                <a:gd name="connsiteX20" fmla="*/ 98231 w 132877"/>
                <a:gd name="connsiteY20" fmla="*/ 0 h 152400"/>
                <a:gd name="connsiteX21" fmla="*/ 17798 w 132877"/>
                <a:gd name="connsiteY21" fmla="*/ 8467 h 152400"/>
                <a:gd name="connsiteX0" fmla="*/ 17798 w 132877"/>
                <a:gd name="connsiteY0" fmla="*/ 5997 h 149930"/>
                <a:gd name="connsiteX1" fmla="*/ 55898 w 132877"/>
                <a:gd name="connsiteY1" fmla="*/ 44097 h 149930"/>
                <a:gd name="connsiteX2" fmla="*/ 64364 w 132877"/>
                <a:gd name="connsiteY2" fmla="*/ 56797 h 149930"/>
                <a:gd name="connsiteX3" fmla="*/ 34731 w 132877"/>
                <a:gd name="connsiteY3" fmla="*/ 77963 h 149930"/>
                <a:gd name="connsiteX4" fmla="*/ 22031 w 132877"/>
                <a:gd name="connsiteY4" fmla="*/ 82197 h 149930"/>
                <a:gd name="connsiteX5" fmla="*/ 9331 w 132877"/>
                <a:gd name="connsiteY5" fmla="*/ 86430 h 149930"/>
                <a:gd name="connsiteX6" fmla="*/ 5098 w 132877"/>
                <a:gd name="connsiteY6" fmla="*/ 111830 h 149930"/>
                <a:gd name="connsiteX7" fmla="*/ 47431 w 132877"/>
                <a:gd name="connsiteY7" fmla="*/ 124530 h 149930"/>
                <a:gd name="connsiteX8" fmla="*/ 68598 w 132877"/>
                <a:gd name="connsiteY8" fmla="*/ 132997 h 149930"/>
                <a:gd name="connsiteX9" fmla="*/ 98231 w 132877"/>
                <a:gd name="connsiteY9" fmla="*/ 141463 h 149930"/>
                <a:gd name="connsiteX10" fmla="*/ 115164 w 132877"/>
                <a:gd name="connsiteY10" fmla="*/ 149930 h 149930"/>
                <a:gd name="connsiteX11" fmla="*/ 132098 w 132877"/>
                <a:gd name="connsiteY11" fmla="*/ 145697 h 149930"/>
                <a:gd name="connsiteX12" fmla="*/ 127864 w 132877"/>
                <a:gd name="connsiteY12" fmla="*/ 132997 h 149930"/>
                <a:gd name="connsiteX13" fmla="*/ 106698 w 132877"/>
                <a:gd name="connsiteY13" fmla="*/ 116063 h 149930"/>
                <a:gd name="connsiteX14" fmla="*/ 98231 w 132877"/>
                <a:gd name="connsiteY14" fmla="*/ 103363 h 149930"/>
                <a:gd name="connsiteX15" fmla="*/ 89764 w 132877"/>
                <a:gd name="connsiteY15" fmla="*/ 77963 h 149930"/>
                <a:gd name="connsiteX16" fmla="*/ 93998 w 132877"/>
                <a:gd name="connsiteY16" fmla="*/ 44097 h 149930"/>
                <a:gd name="connsiteX17" fmla="*/ 106698 w 132877"/>
                <a:gd name="connsiteY17" fmla="*/ 35630 h 149930"/>
                <a:gd name="connsiteX18" fmla="*/ 115164 w 132877"/>
                <a:gd name="connsiteY18" fmla="*/ 22930 h 149930"/>
                <a:gd name="connsiteX19" fmla="*/ 110931 w 132877"/>
                <a:gd name="connsiteY19" fmla="*/ 1763 h 149930"/>
                <a:gd name="connsiteX20" fmla="*/ 17798 w 132877"/>
                <a:gd name="connsiteY20" fmla="*/ 5997 h 149930"/>
                <a:gd name="connsiteX0" fmla="*/ 17798 w 132877"/>
                <a:gd name="connsiteY0" fmla="*/ 6925 h 150858"/>
                <a:gd name="connsiteX1" fmla="*/ 55898 w 132877"/>
                <a:gd name="connsiteY1" fmla="*/ 45025 h 150858"/>
                <a:gd name="connsiteX2" fmla="*/ 64364 w 132877"/>
                <a:gd name="connsiteY2" fmla="*/ 57725 h 150858"/>
                <a:gd name="connsiteX3" fmla="*/ 34731 w 132877"/>
                <a:gd name="connsiteY3" fmla="*/ 78891 h 150858"/>
                <a:gd name="connsiteX4" fmla="*/ 22031 w 132877"/>
                <a:gd name="connsiteY4" fmla="*/ 83125 h 150858"/>
                <a:gd name="connsiteX5" fmla="*/ 9331 w 132877"/>
                <a:gd name="connsiteY5" fmla="*/ 87358 h 150858"/>
                <a:gd name="connsiteX6" fmla="*/ 5098 w 132877"/>
                <a:gd name="connsiteY6" fmla="*/ 112758 h 150858"/>
                <a:gd name="connsiteX7" fmla="*/ 47431 w 132877"/>
                <a:gd name="connsiteY7" fmla="*/ 125458 h 150858"/>
                <a:gd name="connsiteX8" fmla="*/ 68598 w 132877"/>
                <a:gd name="connsiteY8" fmla="*/ 133925 h 150858"/>
                <a:gd name="connsiteX9" fmla="*/ 98231 w 132877"/>
                <a:gd name="connsiteY9" fmla="*/ 142391 h 150858"/>
                <a:gd name="connsiteX10" fmla="*/ 115164 w 132877"/>
                <a:gd name="connsiteY10" fmla="*/ 150858 h 150858"/>
                <a:gd name="connsiteX11" fmla="*/ 132098 w 132877"/>
                <a:gd name="connsiteY11" fmla="*/ 146625 h 150858"/>
                <a:gd name="connsiteX12" fmla="*/ 127864 w 132877"/>
                <a:gd name="connsiteY12" fmla="*/ 133925 h 150858"/>
                <a:gd name="connsiteX13" fmla="*/ 106698 w 132877"/>
                <a:gd name="connsiteY13" fmla="*/ 116991 h 150858"/>
                <a:gd name="connsiteX14" fmla="*/ 98231 w 132877"/>
                <a:gd name="connsiteY14" fmla="*/ 104291 h 150858"/>
                <a:gd name="connsiteX15" fmla="*/ 89764 w 132877"/>
                <a:gd name="connsiteY15" fmla="*/ 78891 h 150858"/>
                <a:gd name="connsiteX16" fmla="*/ 93998 w 132877"/>
                <a:gd name="connsiteY16" fmla="*/ 45025 h 150858"/>
                <a:gd name="connsiteX17" fmla="*/ 106698 w 132877"/>
                <a:gd name="connsiteY17" fmla="*/ 36558 h 150858"/>
                <a:gd name="connsiteX18" fmla="*/ 110931 w 132877"/>
                <a:gd name="connsiteY18" fmla="*/ 2691 h 150858"/>
                <a:gd name="connsiteX19" fmla="*/ 17798 w 132877"/>
                <a:gd name="connsiteY19" fmla="*/ 6925 h 150858"/>
                <a:gd name="connsiteX0" fmla="*/ 17798 w 132877"/>
                <a:gd name="connsiteY0" fmla="*/ 7548 h 151481"/>
                <a:gd name="connsiteX1" fmla="*/ 55898 w 132877"/>
                <a:gd name="connsiteY1" fmla="*/ 45648 h 151481"/>
                <a:gd name="connsiteX2" fmla="*/ 64364 w 132877"/>
                <a:gd name="connsiteY2" fmla="*/ 58348 h 151481"/>
                <a:gd name="connsiteX3" fmla="*/ 34731 w 132877"/>
                <a:gd name="connsiteY3" fmla="*/ 79514 h 151481"/>
                <a:gd name="connsiteX4" fmla="*/ 22031 w 132877"/>
                <a:gd name="connsiteY4" fmla="*/ 83748 h 151481"/>
                <a:gd name="connsiteX5" fmla="*/ 9331 w 132877"/>
                <a:gd name="connsiteY5" fmla="*/ 87981 h 151481"/>
                <a:gd name="connsiteX6" fmla="*/ 5098 w 132877"/>
                <a:gd name="connsiteY6" fmla="*/ 113381 h 151481"/>
                <a:gd name="connsiteX7" fmla="*/ 47431 w 132877"/>
                <a:gd name="connsiteY7" fmla="*/ 126081 h 151481"/>
                <a:gd name="connsiteX8" fmla="*/ 68598 w 132877"/>
                <a:gd name="connsiteY8" fmla="*/ 134548 h 151481"/>
                <a:gd name="connsiteX9" fmla="*/ 98231 w 132877"/>
                <a:gd name="connsiteY9" fmla="*/ 143014 h 151481"/>
                <a:gd name="connsiteX10" fmla="*/ 115164 w 132877"/>
                <a:gd name="connsiteY10" fmla="*/ 151481 h 151481"/>
                <a:gd name="connsiteX11" fmla="*/ 132098 w 132877"/>
                <a:gd name="connsiteY11" fmla="*/ 147248 h 151481"/>
                <a:gd name="connsiteX12" fmla="*/ 127864 w 132877"/>
                <a:gd name="connsiteY12" fmla="*/ 134548 h 151481"/>
                <a:gd name="connsiteX13" fmla="*/ 106698 w 132877"/>
                <a:gd name="connsiteY13" fmla="*/ 117614 h 151481"/>
                <a:gd name="connsiteX14" fmla="*/ 98231 w 132877"/>
                <a:gd name="connsiteY14" fmla="*/ 104914 h 151481"/>
                <a:gd name="connsiteX15" fmla="*/ 89764 w 132877"/>
                <a:gd name="connsiteY15" fmla="*/ 79514 h 151481"/>
                <a:gd name="connsiteX16" fmla="*/ 93998 w 132877"/>
                <a:gd name="connsiteY16" fmla="*/ 45648 h 151481"/>
                <a:gd name="connsiteX17" fmla="*/ 110931 w 132877"/>
                <a:gd name="connsiteY17" fmla="*/ 3314 h 151481"/>
                <a:gd name="connsiteX18" fmla="*/ 17798 w 132877"/>
                <a:gd name="connsiteY18" fmla="*/ 7548 h 151481"/>
                <a:gd name="connsiteX0" fmla="*/ 17798 w 132877"/>
                <a:gd name="connsiteY0" fmla="*/ 7548 h 151481"/>
                <a:gd name="connsiteX1" fmla="*/ 64364 w 132877"/>
                <a:gd name="connsiteY1" fmla="*/ 58348 h 151481"/>
                <a:gd name="connsiteX2" fmla="*/ 34731 w 132877"/>
                <a:gd name="connsiteY2" fmla="*/ 79514 h 151481"/>
                <a:gd name="connsiteX3" fmla="*/ 22031 w 132877"/>
                <a:gd name="connsiteY3" fmla="*/ 83748 h 151481"/>
                <a:gd name="connsiteX4" fmla="*/ 9331 w 132877"/>
                <a:gd name="connsiteY4" fmla="*/ 87981 h 151481"/>
                <a:gd name="connsiteX5" fmla="*/ 5098 w 132877"/>
                <a:gd name="connsiteY5" fmla="*/ 113381 h 151481"/>
                <a:gd name="connsiteX6" fmla="*/ 47431 w 132877"/>
                <a:gd name="connsiteY6" fmla="*/ 126081 h 151481"/>
                <a:gd name="connsiteX7" fmla="*/ 68598 w 132877"/>
                <a:gd name="connsiteY7" fmla="*/ 134548 h 151481"/>
                <a:gd name="connsiteX8" fmla="*/ 98231 w 132877"/>
                <a:gd name="connsiteY8" fmla="*/ 143014 h 151481"/>
                <a:gd name="connsiteX9" fmla="*/ 115164 w 132877"/>
                <a:gd name="connsiteY9" fmla="*/ 151481 h 151481"/>
                <a:gd name="connsiteX10" fmla="*/ 132098 w 132877"/>
                <a:gd name="connsiteY10" fmla="*/ 147248 h 151481"/>
                <a:gd name="connsiteX11" fmla="*/ 127864 w 132877"/>
                <a:gd name="connsiteY11" fmla="*/ 134548 h 151481"/>
                <a:gd name="connsiteX12" fmla="*/ 106698 w 132877"/>
                <a:gd name="connsiteY12" fmla="*/ 117614 h 151481"/>
                <a:gd name="connsiteX13" fmla="*/ 98231 w 132877"/>
                <a:gd name="connsiteY13" fmla="*/ 104914 h 151481"/>
                <a:gd name="connsiteX14" fmla="*/ 89764 w 132877"/>
                <a:gd name="connsiteY14" fmla="*/ 79514 h 151481"/>
                <a:gd name="connsiteX15" fmla="*/ 93998 w 132877"/>
                <a:gd name="connsiteY15" fmla="*/ 45648 h 151481"/>
                <a:gd name="connsiteX16" fmla="*/ 110931 w 132877"/>
                <a:gd name="connsiteY16" fmla="*/ 3314 h 151481"/>
                <a:gd name="connsiteX17" fmla="*/ 17798 w 132877"/>
                <a:gd name="connsiteY17" fmla="*/ 7548 h 151481"/>
                <a:gd name="connsiteX0" fmla="*/ 17798 w 132877"/>
                <a:gd name="connsiteY0" fmla="*/ 7548 h 151481"/>
                <a:gd name="connsiteX1" fmla="*/ 64364 w 132877"/>
                <a:gd name="connsiteY1" fmla="*/ 58348 h 151481"/>
                <a:gd name="connsiteX2" fmla="*/ 34731 w 132877"/>
                <a:gd name="connsiteY2" fmla="*/ 79514 h 151481"/>
                <a:gd name="connsiteX3" fmla="*/ 9331 w 132877"/>
                <a:gd name="connsiteY3" fmla="*/ 87981 h 151481"/>
                <a:gd name="connsiteX4" fmla="*/ 5098 w 132877"/>
                <a:gd name="connsiteY4" fmla="*/ 113381 h 151481"/>
                <a:gd name="connsiteX5" fmla="*/ 47431 w 132877"/>
                <a:gd name="connsiteY5" fmla="*/ 126081 h 151481"/>
                <a:gd name="connsiteX6" fmla="*/ 68598 w 132877"/>
                <a:gd name="connsiteY6" fmla="*/ 134548 h 151481"/>
                <a:gd name="connsiteX7" fmla="*/ 98231 w 132877"/>
                <a:gd name="connsiteY7" fmla="*/ 143014 h 151481"/>
                <a:gd name="connsiteX8" fmla="*/ 115164 w 132877"/>
                <a:gd name="connsiteY8" fmla="*/ 151481 h 151481"/>
                <a:gd name="connsiteX9" fmla="*/ 132098 w 132877"/>
                <a:gd name="connsiteY9" fmla="*/ 147248 h 151481"/>
                <a:gd name="connsiteX10" fmla="*/ 127864 w 132877"/>
                <a:gd name="connsiteY10" fmla="*/ 134548 h 151481"/>
                <a:gd name="connsiteX11" fmla="*/ 106698 w 132877"/>
                <a:gd name="connsiteY11" fmla="*/ 117614 h 151481"/>
                <a:gd name="connsiteX12" fmla="*/ 98231 w 132877"/>
                <a:gd name="connsiteY12" fmla="*/ 104914 h 151481"/>
                <a:gd name="connsiteX13" fmla="*/ 89764 w 132877"/>
                <a:gd name="connsiteY13" fmla="*/ 79514 h 151481"/>
                <a:gd name="connsiteX14" fmla="*/ 93998 w 132877"/>
                <a:gd name="connsiteY14" fmla="*/ 45648 h 151481"/>
                <a:gd name="connsiteX15" fmla="*/ 110931 w 132877"/>
                <a:gd name="connsiteY15" fmla="*/ 3314 h 151481"/>
                <a:gd name="connsiteX16" fmla="*/ 17798 w 132877"/>
                <a:gd name="connsiteY16" fmla="*/ 7548 h 151481"/>
                <a:gd name="connsiteX0" fmla="*/ 16915 w 131994"/>
                <a:gd name="connsiteY0" fmla="*/ 7548 h 151481"/>
                <a:gd name="connsiteX1" fmla="*/ 63481 w 131994"/>
                <a:gd name="connsiteY1" fmla="*/ 58348 h 151481"/>
                <a:gd name="connsiteX2" fmla="*/ 33848 w 131994"/>
                <a:gd name="connsiteY2" fmla="*/ 79514 h 151481"/>
                <a:gd name="connsiteX3" fmla="*/ 8448 w 131994"/>
                <a:gd name="connsiteY3" fmla="*/ 87981 h 151481"/>
                <a:gd name="connsiteX4" fmla="*/ 4215 w 131994"/>
                <a:gd name="connsiteY4" fmla="*/ 113381 h 151481"/>
                <a:gd name="connsiteX5" fmla="*/ 67715 w 131994"/>
                <a:gd name="connsiteY5" fmla="*/ 134548 h 151481"/>
                <a:gd name="connsiteX6" fmla="*/ 97348 w 131994"/>
                <a:gd name="connsiteY6" fmla="*/ 143014 h 151481"/>
                <a:gd name="connsiteX7" fmla="*/ 114281 w 131994"/>
                <a:gd name="connsiteY7" fmla="*/ 151481 h 151481"/>
                <a:gd name="connsiteX8" fmla="*/ 131215 w 131994"/>
                <a:gd name="connsiteY8" fmla="*/ 147248 h 151481"/>
                <a:gd name="connsiteX9" fmla="*/ 126981 w 131994"/>
                <a:gd name="connsiteY9" fmla="*/ 134548 h 151481"/>
                <a:gd name="connsiteX10" fmla="*/ 105815 w 131994"/>
                <a:gd name="connsiteY10" fmla="*/ 117614 h 151481"/>
                <a:gd name="connsiteX11" fmla="*/ 97348 w 131994"/>
                <a:gd name="connsiteY11" fmla="*/ 104914 h 151481"/>
                <a:gd name="connsiteX12" fmla="*/ 88881 w 131994"/>
                <a:gd name="connsiteY12" fmla="*/ 79514 h 151481"/>
                <a:gd name="connsiteX13" fmla="*/ 93115 w 131994"/>
                <a:gd name="connsiteY13" fmla="*/ 45648 h 151481"/>
                <a:gd name="connsiteX14" fmla="*/ 110048 w 131994"/>
                <a:gd name="connsiteY14" fmla="*/ 3314 h 151481"/>
                <a:gd name="connsiteX15" fmla="*/ 16915 w 131994"/>
                <a:gd name="connsiteY15" fmla="*/ 7548 h 151481"/>
                <a:gd name="connsiteX0" fmla="*/ 16915 w 131994"/>
                <a:gd name="connsiteY0" fmla="*/ 7548 h 151481"/>
                <a:gd name="connsiteX1" fmla="*/ 63481 w 131994"/>
                <a:gd name="connsiteY1" fmla="*/ 58348 h 151481"/>
                <a:gd name="connsiteX2" fmla="*/ 33848 w 131994"/>
                <a:gd name="connsiteY2" fmla="*/ 79514 h 151481"/>
                <a:gd name="connsiteX3" fmla="*/ 8448 w 131994"/>
                <a:gd name="connsiteY3" fmla="*/ 87981 h 151481"/>
                <a:gd name="connsiteX4" fmla="*/ 4215 w 131994"/>
                <a:gd name="connsiteY4" fmla="*/ 113381 h 151481"/>
                <a:gd name="connsiteX5" fmla="*/ 67715 w 131994"/>
                <a:gd name="connsiteY5" fmla="*/ 134548 h 151481"/>
                <a:gd name="connsiteX6" fmla="*/ 114281 w 131994"/>
                <a:gd name="connsiteY6" fmla="*/ 151481 h 151481"/>
                <a:gd name="connsiteX7" fmla="*/ 131215 w 131994"/>
                <a:gd name="connsiteY7" fmla="*/ 147248 h 151481"/>
                <a:gd name="connsiteX8" fmla="*/ 126981 w 131994"/>
                <a:gd name="connsiteY8" fmla="*/ 134548 h 151481"/>
                <a:gd name="connsiteX9" fmla="*/ 105815 w 131994"/>
                <a:gd name="connsiteY9" fmla="*/ 117614 h 151481"/>
                <a:gd name="connsiteX10" fmla="*/ 97348 w 131994"/>
                <a:gd name="connsiteY10" fmla="*/ 104914 h 151481"/>
                <a:gd name="connsiteX11" fmla="*/ 88881 w 131994"/>
                <a:gd name="connsiteY11" fmla="*/ 79514 h 151481"/>
                <a:gd name="connsiteX12" fmla="*/ 93115 w 131994"/>
                <a:gd name="connsiteY12" fmla="*/ 45648 h 151481"/>
                <a:gd name="connsiteX13" fmla="*/ 110048 w 131994"/>
                <a:gd name="connsiteY13" fmla="*/ 3314 h 151481"/>
                <a:gd name="connsiteX14" fmla="*/ 16915 w 131994"/>
                <a:gd name="connsiteY14" fmla="*/ 7548 h 151481"/>
                <a:gd name="connsiteX0" fmla="*/ 16915 w 131994"/>
                <a:gd name="connsiteY0" fmla="*/ 7548 h 151481"/>
                <a:gd name="connsiteX1" fmla="*/ 63481 w 131994"/>
                <a:gd name="connsiteY1" fmla="*/ 58348 h 151481"/>
                <a:gd name="connsiteX2" fmla="*/ 33848 w 131994"/>
                <a:gd name="connsiteY2" fmla="*/ 79514 h 151481"/>
                <a:gd name="connsiteX3" fmla="*/ 8448 w 131994"/>
                <a:gd name="connsiteY3" fmla="*/ 87981 h 151481"/>
                <a:gd name="connsiteX4" fmla="*/ 4215 w 131994"/>
                <a:gd name="connsiteY4" fmla="*/ 113381 h 151481"/>
                <a:gd name="connsiteX5" fmla="*/ 67715 w 131994"/>
                <a:gd name="connsiteY5" fmla="*/ 134548 h 151481"/>
                <a:gd name="connsiteX6" fmla="*/ 114281 w 131994"/>
                <a:gd name="connsiteY6" fmla="*/ 151481 h 151481"/>
                <a:gd name="connsiteX7" fmla="*/ 131215 w 131994"/>
                <a:gd name="connsiteY7" fmla="*/ 147248 h 151481"/>
                <a:gd name="connsiteX8" fmla="*/ 126981 w 131994"/>
                <a:gd name="connsiteY8" fmla="*/ 134548 h 151481"/>
                <a:gd name="connsiteX9" fmla="*/ 105815 w 131994"/>
                <a:gd name="connsiteY9" fmla="*/ 117614 h 151481"/>
                <a:gd name="connsiteX10" fmla="*/ 88881 w 131994"/>
                <a:gd name="connsiteY10" fmla="*/ 79514 h 151481"/>
                <a:gd name="connsiteX11" fmla="*/ 93115 w 131994"/>
                <a:gd name="connsiteY11" fmla="*/ 45648 h 151481"/>
                <a:gd name="connsiteX12" fmla="*/ 110048 w 131994"/>
                <a:gd name="connsiteY12" fmla="*/ 3314 h 151481"/>
                <a:gd name="connsiteX13" fmla="*/ 16915 w 131994"/>
                <a:gd name="connsiteY13" fmla="*/ 7548 h 151481"/>
                <a:gd name="connsiteX0" fmla="*/ 16915 w 132914"/>
                <a:gd name="connsiteY0" fmla="*/ 7548 h 151481"/>
                <a:gd name="connsiteX1" fmla="*/ 63481 w 132914"/>
                <a:gd name="connsiteY1" fmla="*/ 58348 h 151481"/>
                <a:gd name="connsiteX2" fmla="*/ 33848 w 132914"/>
                <a:gd name="connsiteY2" fmla="*/ 79514 h 151481"/>
                <a:gd name="connsiteX3" fmla="*/ 8448 w 132914"/>
                <a:gd name="connsiteY3" fmla="*/ 87981 h 151481"/>
                <a:gd name="connsiteX4" fmla="*/ 4215 w 132914"/>
                <a:gd name="connsiteY4" fmla="*/ 113381 h 151481"/>
                <a:gd name="connsiteX5" fmla="*/ 67715 w 132914"/>
                <a:gd name="connsiteY5" fmla="*/ 134548 h 151481"/>
                <a:gd name="connsiteX6" fmla="*/ 114281 w 132914"/>
                <a:gd name="connsiteY6" fmla="*/ 151481 h 151481"/>
                <a:gd name="connsiteX7" fmla="*/ 131215 w 132914"/>
                <a:gd name="connsiteY7" fmla="*/ 147248 h 151481"/>
                <a:gd name="connsiteX8" fmla="*/ 126981 w 132914"/>
                <a:gd name="connsiteY8" fmla="*/ 134548 h 151481"/>
                <a:gd name="connsiteX9" fmla="*/ 88881 w 132914"/>
                <a:gd name="connsiteY9" fmla="*/ 79514 h 151481"/>
                <a:gd name="connsiteX10" fmla="*/ 93115 w 132914"/>
                <a:gd name="connsiteY10" fmla="*/ 45648 h 151481"/>
                <a:gd name="connsiteX11" fmla="*/ 110048 w 132914"/>
                <a:gd name="connsiteY11" fmla="*/ 3314 h 151481"/>
                <a:gd name="connsiteX12" fmla="*/ 16915 w 132914"/>
                <a:gd name="connsiteY12" fmla="*/ 7548 h 151481"/>
                <a:gd name="connsiteX0" fmla="*/ 16915 w 131936"/>
                <a:gd name="connsiteY0" fmla="*/ 7548 h 153514"/>
                <a:gd name="connsiteX1" fmla="*/ 63481 w 131936"/>
                <a:gd name="connsiteY1" fmla="*/ 58348 h 153514"/>
                <a:gd name="connsiteX2" fmla="*/ 33848 w 131936"/>
                <a:gd name="connsiteY2" fmla="*/ 79514 h 153514"/>
                <a:gd name="connsiteX3" fmla="*/ 8448 w 131936"/>
                <a:gd name="connsiteY3" fmla="*/ 87981 h 153514"/>
                <a:gd name="connsiteX4" fmla="*/ 4215 w 131936"/>
                <a:gd name="connsiteY4" fmla="*/ 113381 h 153514"/>
                <a:gd name="connsiteX5" fmla="*/ 67715 w 131936"/>
                <a:gd name="connsiteY5" fmla="*/ 134548 h 153514"/>
                <a:gd name="connsiteX6" fmla="*/ 114281 w 131936"/>
                <a:gd name="connsiteY6" fmla="*/ 151481 h 153514"/>
                <a:gd name="connsiteX7" fmla="*/ 131215 w 131936"/>
                <a:gd name="connsiteY7" fmla="*/ 147248 h 153514"/>
                <a:gd name="connsiteX8" fmla="*/ 88881 w 131936"/>
                <a:gd name="connsiteY8" fmla="*/ 79514 h 153514"/>
                <a:gd name="connsiteX9" fmla="*/ 93115 w 131936"/>
                <a:gd name="connsiteY9" fmla="*/ 45648 h 153514"/>
                <a:gd name="connsiteX10" fmla="*/ 110048 w 131936"/>
                <a:gd name="connsiteY10" fmla="*/ 3314 h 153514"/>
                <a:gd name="connsiteX11" fmla="*/ 16915 w 131936"/>
                <a:gd name="connsiteY11" fmla="*/ 7548 h 153514"/>
                <a:gd name="connsiteX0" fmla="*/ 16915 w 131437"/>
                <a:gd name="connsiteY0" fmla="*/ 7548 h 149999"/>
                <a:gd name="connsiteX1" fmla="*/ 63481 w 131437"/>
                <a:gd name="connsiteY1" fmla="*/ 58348 h 149999"/>
                <a:gd name="connsiteX2" fmla="*/ 33848 w 131437"/>
                <a:gd name="connsiteY2" fmla="*/ 79514 h 149999"/>
                <a:gd name="connsiteX3" fmla="*/ 8448 w 131437"/>
                <a:gd name="connsiteY3" fmla="*/ 87981 h 149999"/>
                <a:gd name="connsiteX4" fmla="*/ 4215 w 131437"/>
                <a:gd name="connsiteY4" fmla="*/ 113381 h 149999"/>
                <a:gd name="connsiteX5" fmla="*/ 67715 w 131437"/>
                <a:gd name="connsiteY5" fmla="*/ 134548 h 149999"/>
                <a:gd name="connsiteX6" fmla="*/ 131215 w 131437"/>
                <a:gd name="connsiteY6" fmla="*/ 147248 h 149999"/>
                <a:gd name="connsiteX7" fmla="*/ 88881 w 131437"/>
                <a:gd name="connsiteY7" fmla="*/ 79514 h 149999"/>
                <a:gd name="connsiteX8" fmla="*/ 93115 w 131437"/>
                <a:gd name="connsiteY8" fmla="*/ 45648 h 149999"/>
                <a:gd name="connsiteX9" fmla="*/ 110048 w 131437"/>
                <a:gd name="connsiteY9" fmla="*/ 3314 h 149999"/>
                <a:gd name="connsiteX10" fmla="*/ 16915 w 131437"/>
                <a:gd name="connsiteY10" fmla="*/ 7548 h 149999"/>
                <a:gd name="connsiteX0" fmla="*/ 60596 w 175118"/>
                <a:gd name="connsiteY0" fmla="*/ 7548 h 150076"/>
                <a:gd name="connsiteX1" fmla="*/ 107162 w 175118"/>
                <a:gd name="connsiteY1" fmla="*/ 58348 h 150076"/>
                <a:gd name="connsiteX2" fmla="*/ 77529 w 175118"/>
                <a:gd name="connsiteY2" fmla="*/ 79514 h 150076"/>
                <a:gd name="connsiteX3" fmla="*/ 52129 w 175118"/>
                <a:gd name="connsiteY3" fmla="*/ 87981 h 150076"/>
                <a:gd name="connsiteX4" fmla="*/ 1329 w 175118"/>
                <a:gd name="connsiteY4" fmla="*/ 109148 h 150076"/>
                <a:gd name="connsiteX5" fmla="*/ 111396 w 175118"/>
                <a:gd name="connsiteY5" fmla="*/ 134548 h 150076"/>
                <a:gd name="connsiteX6" fmla="*/ 174896 w 175118"/>
                <a:gd name="connsiteY6" fmla="*/ 147248 h 150076"/>
                <a:gd name="connsiteX7" fmla="*/ 132562 w 175118"/>
                <a:gd name="connsiteY7" fmla="*/ 79514 h 150076"/>
                <a:gd name="connsiteX8" fmla="*/ 136796 w 175118"/>
                <a:gd name="connsiteY8" fmla="*/ 45648 h 150076"/>
                <a:gd name="connsiteX9" fmla="*/ 153729 w 175118"/>
                <a:gd name="connsiteY9" fmla="*/ 3314 h 150076"/>
                <a:gd name="connsiteX10" fmla="*/ 60596 w 175118"/>
                <a:gd name="connsiteY10" fmla="*/ 7548 h 150076"/>
                <a:gd name="connsiteX0" fmla="*/ 32036 w 146558"/>
                <a:gd name="connsiteY0" fmla="*/ 7548 h 150242"/>
                <a:gd name="connsiteX1" fmla="*/ 78602 w 146558"/>
                <a:gd name="connsiteY1" fmla="*/ 58348 h 150242"/>
                <a:gd name="connsiteX2" fmla="*/ 48969 w 146558"/>
                <a:gd name="connsiteY2" fmla="*/ 79514 h 150242"/>
                <a:gd name="connsiteX3" fmla="*/ 23569 w 146558"/>
                <a:gd name="connsiteY3" fmla="*/ 87981 h 150242"/>
                <a:gd name="connsiteX4" fmla="*/ 2402 w 146558"/>
                <a:gd name="connsiteY4" fmla="*/ 100681 h 150242"/>
                <a:gd name="connsiteX5" fmla="*/ 82836 w 146558"/>
                <a:gd name="connsiteY5" fmla="*/ 134548 h 150242"/>
                <a:gd name="connsiteX6" fmla="*/ 146336 w 146558"/>
                <a:gd name="connsiteY6" fmla="*/ 147248 h 150242"/>
                <a:gd name="connsiteX7" fmla="*/ 104002 w 146558"/>
                <a:gd name="connsiteY7" fmla="*/ 79514 h 150242"/>
                <a:gd name="connsiteX8" fmla="*/ 108236 w 146558"/>
                <a:gd name="connsiteY8" fmla="*/ 45648 h 150242"/>
                <a:gd name="connsiteX9" fmla="*/ 125169 w 146558"/>
                <a:gd name="connsiteY9" fmla="*/ 3314 h 150242"/>
                <a:gd name="connsiteX10" fmla="*/ 32036 w 146558"/>
                <a:gd name="connsiteY10" fmla="*/ 7548 h 150242"/>
                <a:gd name="connsiteX0" fmla="*/ 32036 w 146558"/>
                <a:gd name="connsiteY0" fmla="*/ 1731 h 144425"/>
                <a:gd name="connsiteX1" fmla="*/ 78602 w 146558"/>
                <a:gd name="connsiteY1" fmla="*/ 52531 h 144425"/>
                <a:gd name="connsiteX2" fmla="*/ 48969 w 146558"/>
                <a:gd name="connsiteY2" fmla="*/ 73697 h 144425"/>
                <a:gd name="connsiteX3" fmla="*/ 23569 w 146558"/>
                <a:gd name="connsiteY3" fmla="*/ 82164 h 144425"/>
                <a:gd name="connsiteX4" fmla="*/ 2402 w 146558"/>
                <a:gd name="connsiteY4" fmla="*/ 94864 h 144425"/>
                <a:gd name="connsiteX5" fmla="*/ 82836 w 146558"/>
                <a:gd name="connsiteY5" fmla="*/ 128731 h 144425"/>
                <a:gd name="connsiteX6" fmla="*/ 146336 w 146558"/>
                <a:gd name="connsiteY6" fmla="*/ 141431 h 144425"/>
                <a:gd name="connsiteX7" fmla="*/ 104002 w 146558"/>
                <a:gd name="connsiteY7" fmla="*/ 73697 h 144425"/>
                <a:gd name="connsiteX8" fmla="*/ 108236 w 146558"/>
                <a:gd name="connsiteY8" fmla="*/ 39831 h 144425"/>
                <a:gd name="connsiteX9" fmla="*/ 108235 w 146558"/>
                <a:gd name="connsiteY9" fmla="*/ 14431 h 144425"/>
                <a:gd name="connsiteX10" fmla="*/ 32036 w 146558"/>
                <a:gd name="connsiteY10" fmla="*/ 1731 h 144425"/>
                <a:gd name="connsiteX0" fmla="*/ 31791 w 146402"/>
                <a:gd name="connsiteY0" fmla="*/ 1731 h 142684"/>
                <a:gd name="connsiteX1" fmla="*/ 78357 w 146402"/>
                <a:gd name="connsiteY1" fmla="*/ 52531 h 142684"/>
                <a:gd name="connsiteX2" fmla="*/ 48724 w 146402"/>
                <a:gd name="connsiteY2" fmla="*/ 73697 h 142684"/>
                <a:gd name="connsiteX3" fmla="*/ 23324 w 146402"/>
                <a:gd name="connsiteY3" fmla="*/ 82164 h 142684"/>
                <a:gd name="connsiteX4" fmla="*/ 2157 w 146402"/>
                <a:gd name="connsiteY4" fmla="*/ 94864 h 142684"/>
                <a:gd name="connsiteX5" fmla="*/ 78358 w 146402"/>
                <a:gd name="connsiteY5" fmla="*/ 116031 h 142684"/>
                <a:gd name="connsiteX6" fmla="*/ 146091 w 146402"/>
                <a:gd name="connsiteY6" fmla="*/ 141431 h 142684"/>
                <a:gd name="connsiteX7" fmla="*/ 103757 w 146402"/>
                <a:gd name="connsiteY7" fmla="*/ 73697 h 142684"/>
                <a:gd name="connsiteX8" fmla="*/ 107991 w 146402"/>
                <a:gd name="connsiteY8" fmla="*/ 39831 h 142684"/>
                <a:gd name="connsiteX9" fmla="*/ 107990 w 146402"/>
                <a:gd name="connsiteY9" fmla="*/ 14431 h 142684"/>
                <a:gd name="connsiteX10" fmla="*/ 31791 w 146402"/>
                <a:gd name="connsiteY10" fmla="*/ 1731 h 142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402" h="142684">
                  <a:moveTo>
                    <a:pt x="31791" y="1731"/>
                  </a:moveTo>
                  <a:cubicBezTo>
                    <a:pt x="26852" y="8081"/>
                    <a:pt x="75535" y="40537"/>
                    <a:pt x="78357" y="52531"/>
                  </a:cubicBezTo>
                  <a:cubicBezTo>
                    <a:pt x="71302" y="73698"/>
                    <a:pt x="78358" y="63819"/>
                    <a:pt x="48724" y="73697"/>
                  </a:cubicBezTo>
                  <a:cubicBezTo>
                    <a:pt x="40257" y="76519"/>
                    <a:pt x="31085" y="78636"/>
                    <a:pt x="23324" y="82164"/>
                  </a:cubicBezTo>
                  <a:cubicBezTo>
                    <a:pt x="15563" y="85692"/>
                    <a:pt x="-7015" y="89220"/>
                    <a:pt x="2157" y="94864"/>
                  </a:cubicBezTo>
                  <a:cubicBezTo>
                    <a:pt x="11329" y="100508"/>
                    <a:pt x="54369" y="108270"/>
                    <a:pt x="78358" y="116031"/>
                  </a:cubicBezTo>
                  <a:cubicBezTo>
                    <a:pt x="102347" y="123792"/>
                    <a:pt x="141858" y="148487"/>
                    <a:pt x="146091" y="141431"/>
                  </a:cubicBezTo>
                  <a:cubicBezTo>
                    <a:pt x="150324" y="134375"/>
                    <a:pt x="110107" y="90630"/>
                    <a:pt x="103757" y="73697"/>
                  </a:cubicBezTo>
                  <a:cubicBezTo>
                    <a:pt x="97407" y="56764"/>
                    <a:pt x="107286" y="49709"/>
                    <a:pt x="107991" y="39831"/>
                  </a:cubicBezTo>
                  <a:cubicBezTo>
                    <a:pt x="108696" y="29953"/>
                    <a:pt x="120690" y="20781"/>
                    <a:pt x="107990" y="14431"/>
                  </a:cubicBezTo>
                  <a:cubicBezTo>
                    <a:pt x="95290" y="8081"/>
                    <a:pt x="36730" y="-4619"/>
                    <a:pt x="31791" y="1731"/>
                  </a:cubicBezTo>
                  <a:close/>
                </a:path>
              </a:pathLst>
            </a:custGeom>
            <a:solidFill>
              <a:srgbClr val="92F535"/>
            </a:solidFill>
            <a:ln>
              <a:solidFill>
                <a:srgbClr val="92F5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2" name="Freeform 31"/>
            <p:cNvSpPr/>
            <p:nvPr/>
          </p:nvSpPr>
          <p:spPr>
            <a:xfrm>
              <a:off x="3420533" y="1858433"/>
              <a:ext cx="604486" cy="1071034"/>
            </a:xfrm>
            <a:custGeom>
              <a:avLst/>
              <a:gdLst>
                <a:gd name="connsiteX0" fmla="*/ 397934 w 605776"/>
                <a:gd name="connsiteY0" fmla="*/ 0 h 1071034"/>
                <a:gd name="connsiteX1" fmla="*/ 402167 w 605776"/>
                <a:gd name="connsiteY1" fmla="*/ 21167 h 1071034"/>
                <a:gd name="connsiteX2" fmla="*/ 410634 w 605776"/>
                <a:gd name="connsiteY2" fmla="*/ 38100 h 1071034"/>
                <a:gd name="connsiteX3" fmla="*/ 414867 w 605776"/>
                <a:gd name="connsiteY3" fmla="*/ 50800 h 1071034"/>
                <a:gd name="connsiteX4" fmla="*/ 410634 w 605776"/>
                <a:gd name="connsiteY4" fmla="*/ 80434 h 1071034"/>
                <a:gd name="connsiteX5" fmla="*/ 406400 w 605776"/>
                <a:gd name="connsiteY5" fmla="*/ 93134 h 1071034"/>
                <a:gd name="connsiteX6" fmla="*/ 393700 w 605776"/>
                <a:gd name="connsiteY6" fmla="*/ 101600 h 1071034"/>
                <a:gd name="connsiteX7" fmla="*/ 385234 w 605776"/>
                <a:gd name="connsiteY7" fmla="*/ 114300 h 1071034"/>
                <a:gd name="connsiteX8" fmla="*/ 359834 w 605776"/>
                <a:gd name="connsiteY8" fmla="*/ 135467 h 1071034"/>
                <a:gd name="connsiteX9" fmla="*/ 338667 w 605776"/>
                <a:gd name="connsiteY9" fmla="*/ 156634 h 1071034"/>
                <a:gd name="connsiteX10" fmla="*/ 338667 w 605776"/>
                <a:gd name="connsiteY10" fmla="*/ 211667 h 1071034"/>
                <a:gd name="connsiteX11" fmla="*/ 351367 w 605776"/>
                <a:gd name="connsiteY11" fmla="*/ 241300 h 1071034"/>
                <a:gd name="connsiteX12" fmla="*/ 364067 w 605776"/>
                <a:gd name="connsiteY12" fmla="*/ 245534 h 1071034"/>
                <a:gd name="connsiteX13" fmla="*/ 376767 w 605776"/>
                <a:gd name="connsiteY13" fmla="*/ 254000 h 1071034"/>
                <a:gd name="connsiteX14" fmla="*/ 393700 w 605776"/>
                <a:gd name="connsiteY14" fmla="*/ 258234 h 1071034"/>
                <a:gd name="connsiteX15" fmla="*/ 452967 w 605776"/>
                <a:gd name="connsiteY15" fmla="*/ 270934 h 1071034"/>
                <a:gd name="connsiteX16" fmla="*/ 482600 w 605776"/>
                <a:gd name="connsiteY16" fmla="*/ 279400 h 1071034"/>
                <a:gd name="connsiteX17" fmla="*/ 495300 w 605776"/>
                <a:gd name="connsiteY17" fmla="*/ 287867 h 1071034"/>
                <a:gd name="connsiteX18" fmla="*/ 508000 w 605776"/>
                <a:gd name="connsiteY18" fmla="*/ 292100 h 1071034"/>
                <a:gd name="connsiteX19" fmla="*/ 541867 w 605776"/>
                <a:gd name="connsiteY19" fmla="*/ 309034 h 1071034"/>
                <a:gd name="connsiteX20" fmla="*/ 563034 w 605776"/>
                <a:gd name="connsiteY20" fmla="*/ 334434 h 1071034"/>
                <a:gd name="connsiteX21" fmla="*/ 579967 w 605776"/>
                <a:gd name="connsiteY21" fmla="*/ 364067 h 1071034"/>
                <a:gd name="connsiteX22" fmla="*/ 588434 w 605776"/>
                <a:gd name="connsiteY22" fmla="*/ 376767 h 1071034"/>
                <a:gd name="connsiteX23" fmla="*/ 601134 w 605776"/>
                <a:gd name="connsiteY23" fmla="*/ 419100 h 1071034"/>
                <a:gd name="connsiteX24" fmla="*/ 601134 w 605776"/>
                <a:gd name="connsiteY24" fmla="*/ 575734 h 1071034"/>
                <a:gd name="connsiteX25" fmla="*/ 584200 w 605776"/>
                <a:gd name="connsiteY25" fmla="*/ 605367 h 1071034"/>
                <a:gd name="connsiteX26" fmla="*/ 571500 w 605776"/>
                <a:gd name="connsiteY26" fmla="*/ 639234 h 1071034"/>
                <a:gd name="connsiteX27" fmla="*/ 558800 w 605776"/>
                <a:gd name="connsiteY27" fmla="*/ 647700 h 1071034"/>
                <a:gd name="connsiteX28" fmla="*/ 541867 w 605776"/>
                <a:gd name="connsiteY28" fmla="*/ 664634 h 1071034"/>
                <a:gd name="connsiteX29" fmla="*/ 524934 w 605776"/>
                <a:gd name="connsiteY29" fmla="*/ 681567 h 1071034"/>
                <a:gd name="connsiteX30" fmla="*/ 512234 w 605776"/>
                <a:gd name="connsiteY30" fmla="*/ 690034 h 1071034"/>
                <a:gd name="connsiteX31" fmla="*/ 503767 w 605776"/>
                <a:gd name="connsiteY31" fmla="*/ 702734 h 1071034"/>
                <a:gd name="connsiteX32" fmla="*/ 491067 w 605776"/>
                <a:gd name="connsiteY32" fmla="*/ 706967 h 1071034"/>
                <a:gd name="connsiteX33" fmla="*/ 482600 w 605776"/>
                <a:gd name="connsiteY33" fmla="*/ 719667 h 1071034"/>
                <a:gd name="connsiteX34" fmla="*/ 469900 w 605776"/>
                <a:gd name="connsiteY34" fmla="*/ 728134 h 1071034"/>
                <a:gd name="connsiteX35" fmla="*/ 448734 w 605776"/>
                <a:gd name="connsiteY35" fmla="*/ 753534 h 1071034"/>
                <a:gd name="connsiteX36" fmla="*/ 419100 w 605776"/>
                <a:gd name="connsiteY36" fmla="*/ 783167 h 1071034"/>
                <a:gd name="connsiteX37" fmla="*/ 393700 w 605776"/>
                <a:gd name="connsiteY37" fmla="*/ 791634 h 1071034"/>
                <a:gd name="connsiteX38" fmla="*/ 381000 w 605776"/>
                <a:gd name="connsiteY38" fmla="*/ 795867 h 1071034"/>
                <a:gd name="connsiteX39" fmla="*/ 368300 w 605776"/>
                <a:gd name="connsiteY39" fmla="*/ 804334 h 1071034"/>
                <a:gd name="connsiteX40" fmla="*/ 347134 w 605776"/>
                <a:gd name="connsiteY40" fmla="*/ 808567 h 1071034"/>
                <a:gd name="connsiteX41" fmla="*/ 266700 w 605776"/>
                <a:gd name="connsiteY41" fmla="*/ 817034 h 1071034"/>
                <a:gd name="connsiteX42" fmla="*/ 232834 w 605776"/>
                <a:gd name="connsiteY42" fmla="*/ 825500 h 1071034"/>
                <a:gd name="connsiteX43" fmla="*/ 190500 w 605776"/>
                <a:gd name="connsiteY43" fmla="*/ 838200 h 1071034"/>
                <a:gd name="connsiteX44" fmla="*/ 152400 w 605776"/>
                <a:gd name="connsiteY44" fmla="*/ 855134 h 1071034"/>
                <a:gd name="connsiteX45" fmla="*/ 118534 w 605776"/>
                <a:gd name="connsiteY45" fmla="*/ 872067 h 1071034"/>
                <a:gd name="connsiteX46" fmla="*/ 93134 w 605776"/>
                <a:gd name="connsiteY46" fmla="*/ 884767 h 1071034"/>
                <a:gd name="connsiteX47" fmla="*/ 84667 w 605776"/>
                <a:gd name="connsiteY47" fmla="*/ 897467 h 1071034"/>
                <a:gd name="connsiteX48" fmla="*/ 71967 w 605776"/>
                <a:gd name="connsiteY48" fmla="*/ 901700 h 1071034"/>
                <a:gd name="connsiteX49" fmla="*/ 55034 w 605776"/>
                <a:gd name="connsiteY49" fmla="*/ 918634 h 1071034"/>
                <a:gd name="connsiteX50" fmla="*/ 38100 w 605776"/>
                <a:gd name="connsiteY50" fmla="*/ 944034 h 1071034"/>
                <a:gd name="connsiteX51" fmla="*/ 29634 w 605776"/>
                <a:gd name="connsiteY51" fmla="*/ 956734 h 1071034"/>
                <a:gd name="connsiteX52" fmla="*/ 21167 w 605776"/>
                <a:gd name="connsiteY52" fmla="*/ 982134 h 1071034"/>
                <a:gd name="connsiteX53" fmla="*/ 16934 w 605776"/>
                <a:gd name="connsiteY53" fmla="*/ 994834 h 1071034"/>
                <a:gd name="connsiteX54" fmla="*/ 12700 w 605776"/>
                <a:gd name="connsiteY54" fmla="*/ 1007534 h 1071034"/>
                <a:gd name="connsiteX55" fmla="*/ 4234 w 605776"/>
                <a:gd name="connsiteY55" fmla="*/ 1058334 h 1071034"/>
                <a:gd name="connsiteX56" fmla="*/ 0 w 605776"/>
                <a:gd name="connsiteY56" fmla="*/ 1071034 h 1071034"/>
                <a:gd name="connsiteX0" fmla="*/ 397934 w 605776"/>
                <a:gd name="connsiteY0" fmla="*/ 0 h 1071034"/>
                <a:gd name="connsiteX1" fmla="*/ 410634 w 605776"/>
                <a:gd name="connsiteY1" fmla="*/ 38100 h 1071034"/>
                <a:gd name="connsiteX2" fmla="*/ 414867 w 605776"/>
                <a:gd name="connsiteY2" fmla="*/ 50800 h 1071034"/>
                <a:gd name="connsiteX3" fmla="*/ 410634 w 605776"/>
                <a:gd name="connsiteY3" fmla="*/ 80434 h 1071034"/>
                <a:gd name="connsiteX4" fmla="*/ 406400 w 605776"/>
                <a:gd name="connsiteY4" fmla="*/ 93134 h 1071034"/>
                <a:gd name="connsiteX5" fmla="*/ 393700 w 605776"/>
                <a:gd name="connsiteY5" fmla="*/ 101600 h 1071034"/>
                <a:gd name="connsiteX6" fmla="*/ 385234 w 605776"/>
                <a:gd name="connsiteY6" fmla="*/ 114300 h 1071034"/>
                <a:gd name="connsiteX7" fmla="*/ 359834 w 605776"/>
                <a:gd name="connsiteY7" fmla="*/ 135467 h 1071034"/>
                <a:gd name="connsiteX8" fmla="*/ 338667 w 605776"/>
                <a:gd name="connsiteY8" fmla="*/ 156634 h 1071034"/>
                <a:gd name="connsiteX9" fmla="*/ 338667 w 605776"/>
                <a:gd name="connsiteY9" fmla="*/ 211667 h 1071034"/>
                <a:gd name="connsiteX10" fmla="*/ 351367 w 605776"/>
                <a:gd name="connsiteY10" fmla="*/ 241300 h 1071034"/>
                <a:gd name="connsiteX11" fmla="*/ 364067 w 605776"/>
                <a:gd name="connsiteY11" fmla="*/ 245534 h 1071034"/>
                <a:gd name="connsiteX12" fmla="*/ 376767 w 605776"/>
                <a:gd name="connsiteY12" fmla="*/ 254000 h 1071034"/>
                <a:gd name="connsiteX13" fmla="*/ 393700 w 605776"/>
                <a:gd name="connsiteY13" fmla="*/ 258234 h 1071034"/>
                <a:gd name="connsiteX14" fmla="*/ 452967 w 605776"/>
                <a:gd name="connsiteY14" fmla="*/ 270934 h 1071034"/>
                <a:gd name="connsiteX15" fmla="*/ 482600 w 605776"/>
                <a:gd name="connsiteY15" fmla="*/ 279400 h 1071034"/>
                <a:gd name="connsiteX16" fmla="*/ 495300 w 605776"/>
                <a:gd name="connsiteY16" fmla="*/ 287867 h 1071034"/>
                <a:gd name="connsiteX17" fmla="*/ 508000 w 605776"/>
                <a:gd name="connsiteY17" fmla="*/ 292100 h 1071034"/>
                <a:gd name="connsiteX18" fmla="*/ 541867 w 605776"/>
                <a:gd name="connsiteY18" fmla="*/ 309034 h 1071034"/>
                <a:gd name="connsiteX19" fmla="*/ 563034 w 605776"/>
                <a:gd name="connsiteY19" fmla="*/ 334434 h 1071034"/>
                <a:gd name="connsiteX20" fmla="*/ 579967 w 605776"/>
                <a:gd name="connsiteY20" fmla="*/ 364067 h 1071034"/>
                <a:gd name="connsiteX21" fmla="*/ 588434 w 605776"/>
                <a:gd name="connsiteY21" fmla="*/ 376767 h 1071034"/>
                <a:gd name="connsiteX22" fmla="*/ 601134 w 605776"/>
                <a:gd name="connsiteY22" fmla="*/ 419100 h 1071034"/>
                <a:gd name="connsiteX23" fmla="*/ 601134 w 605776"/>
                <a:gd name="connsiteY23" fmla="*/ 575734 h 1071034"/>
                <a:gd name="connsiteX24" fmla="*/ 584200 w 605776"/>
                <a:gd name="connsiteY24" fmla="*/ 605367 h 1071034"/>
                <a:gd name="connsiteX25" fmla="*/ 571500 w 605776"/>
                <a:gd name="connsiteY25" fmla="*/ 639234 h 1071034"/>
                <a:gd name="connsiteX26" fmla="*/ 558800 w 605776"/>
                <a:gd name="connsiteY26" fmla="*/ 647700 h 1071034"/>
                <a:gd name="connsiteX27" fmla="*/ 541867 w 605776"/>
                <a:gd name="connsiteY27" fmla="*/ 664634 h 1071034"/>
                <a:gd name="connsiteX28" fmla="*/ 524934 w 605776"/>
                <a:gd name="connsiteY28" fmla="*/ 681567 h 1071034"/>
                <a:gd name="connsiteX29" fmla="*/ 512234 w 605776"/>
                <a:gd name="connsiteY29" fmla="*/ 690034 h 1071034"/>
                <a:gd name="connsiteX30" fmla="*/ 503767 w 605776"/>
                <a:gd name="connsiteY30" fmla="*/ 702734 h 1071034"/>
                <a:gd name="connsiteX31" fmla="*/ 491067 w 605776"/>
                <a:gd name="connsiteY31" fmla="*/ 706967 h 1071034"/>
                <a:gd name="connsiteX32" fmla="*/ 482600 w 605776"/>
                <a:gd name="connsiteY32" fmla="*/ 719667 h 1071034"/>
                <a:gd name="connsiteX33" fmla="*/ 469900 w 605776"/>
                <a:gd name="connsiteY33" fmla="*/ 728134 h 1071034"/>
                <a:gd name="connsiteX34" fmla="*/ 448734 w 605776"/>
                <a:gd name="connsiteY34" fmla="*/ 753534 h 1071034"/>
                <a:gd name="connsiteX35" fmla="*/ 419100 w 605776"/>
                <a:gd name="connsiteY35" fmla="*/ 783167 h 1071034"/>
                <a:gd name="connsiteX36" fmla="*/ 393700 w 605776"/>
                <a:gd name="connsiteY36" fmla="*/ 791634 h 1071034"/>
                <a:gd name="connsiteX37" fmla="*/ 381000 w 605776"/>
                <a:gd name="connsiteY37" fmla="*/ 795867 h 1071034"/>
                <a:gd name="connsiteX38" fmla="*/ 368300 w 605776"/>
                <a:gd name="connsiteY38" fmla="*/ 804334 h 1071034"/>
                <a:gd name="connsiteX39" fmla="*/ 347134 w 605776"/>
                <a:gd name="connsiteY39" fmla="*/ 808567 h 1071034"/>
                <a:gd name="connsiteX40" fmla="*/ 266700 w 605776"/>
                <a:gd name="connsiteY40" fmla="*/ 817034 h 1071034"/>
                <a:gd name="connsiteX41" fmla="*/ 232834 w 605776"/>
                <a:gd name="connsiteY41" fmla="*/ 825500 h 1071034"/>
                <a:gd name="connsiteX42" fmla="*/ 190500 w 605776"/>
                <a:gd name="connsiteY42" fmla="*/ 838200 h 1071034"/>
                <a:gd name="connsiteX43" fmla="*/ 152400 w 605776"/>
                <a:gd name="connsiteY43" fmla="*/ 855134 h 1071034"/>
                <a:gd name="connsiteX44" fmla="*/ 118534 w 605776"/>
                <a:gd name="connsiteY44" fmla="*/ 872067 h 1071034"/>
                <a:gd name="connsiteX45" fmla="*/ 93134 w 605776"/>
                <a:gd name="connsiteY45" fmla="*/ 884767 h 1071034"/>
                <a:gd name="connsiteX46" fmla="*/ 84667 w 605776"/>
                <a:gd name="connsiteY46" fmla="*/ 897467 h 1071034"/>
                <a:gd name="connsiteX47" fmla="*/ 71967 w 605776"/>
                <a:gd name="connsiteY47" fmla="*/ 901700 h 1071034"/>
                <a:gd name="connsiteX48" fmla="*/ 55034 w 605776"/>
                <a:gd name="connsiteY48" fmla="*/ 918634 h 1071034"/>
                <a:gd name="connsiteX49" fmla="*/ 38100 w 605776"/>
                <a:gd name="connsiteY49" fmla="*/ 944034 h 1071034"/>
                <a:gd name="connsiteX50" fmla="*/ 29634 w 605776"/>
                <a:gd name="connsiteY50" fmla="*/ 956734 h 1071034"/>
                <a:gd name="connsiteX51" fmla="*/ 21167 w 605776"/>
                <a:gd name="connsiteY51" fmla="*/ 982134 h 1071034"/>
                <a:gd name="connsiteX52" fmla="*/ 16934 w 605776"/>
                <a:gd name="connsiteY52" fmla="*/ 994834 h 1071034"/>
                <a:gd name="connsiteX53" fmla="*/ 12700 w 605776"/>
                <a:gd name="connsiteY53" fmla="*/ 1007534 h 1071034"/>
                <a:gd name="connsiteX54" fmla="*/ 4234 w 605776"/>
                <a:gd name="connsiteY54" fmla="*/ 1058334 h 1071034"/>
                <a:gd name="connsiteX55" fmla="*/ 0 w 605776"/>
                <a:gd name="connsiteY55" fmla="*/ 1071034 h 1071034"/>
                <a:gd name="connsiteX0" fmla="*/ 397934 w 605776"/>
                <a:gd name="connsiteY0" fmla="*/ 0 h 1071034"/>
                <a:gd name="connsiteX1" fmla="*/ 410634 w 605776"/>
                <a:gd name="connsiteY1" fmla="*/ 38100 h 1071034"/>
                <a:gd name="connsiteX2" fmla="*/ 410634 w 605776"/>
                <a:gd name="connsiteY2" fmla="*/ 80434 h 1071034"/>
                <a:gd name="connsiteX3" fmla="*/ 406400 w 605776"/>
                <a:gd name="connsiteY3" fmla="*/ 93134 h 1071034"/>
                <a:gd name="connsiteX4" fmla="*/ 393700 w 605776"/>
                <a:gd name="connsiteY4" fmla="*/ 101600 h 1071034"/>
                <a:gd name="connsiteX5" fmla="*/ 385234 w 605776"/>
                <a:gd name="connsiteY5" fmla="*/ 114300 h 1071034"/>
                <a:gd name="connsiteX6" fmla="*/ 359834 w 605776"/>
                <a:gd name="connsiteY6" fmla="*/ 135467 h 1071034"/>
                <a:gd name="connsiteX7" fmla="*/ 338667 w 605776"/>
                <a:gd name="connsiteY7" fmla="*/ 156634 h 1071034"/>
                <a:gd name="connsiteX8" fmla="*/ 338667 w 605776"/>
                <a:gd name="connsiteY8" fmla="*/ 211667 h 1071034"/>
                <a:gd name="connsiteX9" fmla="*/ 351367 w 605776"/>
                <a:gd name="connsiteY9" fmla="*/ 241300 h 1071034"/>
                <a:gd name="connsiteX10" fmla="*/ 364067 w 605776"/>
                <a:gd name="connsiteY10" fmla="*/ 245534 h 1071034"/>
                <a:gd name="connsiteX11" fmla="*/ 376767 w 605776"/>
                <a:gd name="connsiteY11" fmla="*/ 254000 h 1071034"/>
                <a:gd name="connsiteX12" fmla="*/ 393700 w 605776"/>
                <a:gd name="connsiteY12" fmla="*/ 258234 h 1071034"/>
                <a:gd name="connsiteX13" fmla="*/ 452967 w 605776"/>
                <a:gd name="connsiteY13" fmla="*/ 270934 h 1071034"/>
                <a:gd name="connsiteX14" fmla="*/ 482600 w 605776"/>
                <a:gd name="connsiteY14" fmla="*/ 279400 h 1071034"/>
                <a:gd name="connsiteX15" fmla="*/ 495300 w 605776"/>
                <a:gd name="connsiteY15" fmla="*/ 287867 h 1071034"/>
                <a:gd name="connsiteX16" fmla="*/ 508000 w 605776"/>
                <a:gd name="connsiteY16" fmla="*/ 292100 h 1071034"/>
                <a:gd name="connsiteX17" fmla="*/ 541867 w 605776"/>
                <a:gd name="connsiteY17" fmla="*/ 309034 h 1071034"/>
                <a:gd name="connsiteX18" fmla="*/ 563034 w 605776"/>
                <a:gd name="connsiteY18" fmla="*/ 334434 h 1071034"/>
                <a:gd name="connsiteX19" fmla="*/ 579967 w 605776"/>
                <a:gd name="connsiteY19" fmla="*/ 364067 h 1071034"/>
                <a:gd name="connsiteX20" fmla="*/ 588434 w 605776"/>
                <a:gd name="connsiteY20" fmla="*/ 376767 h 1071034"/>
                <a:gd name="connsiteX21" fmla="*/ 601134 w 605776"/>
                <a:gd name="connsiteY21" fmla="*/ 419100 h 1071034"/>
                <a:gd name="connsiteX22" fmla="*/ 601134 w 605776"/>
                <a:gd name="connsiteY22" fmla="*/ 575734 h 1071034"/>
                <a:gd name="connsiteX23" fmla="*/ 584200 w 605776"/>
                <a:gd name="connsiteY23" fmla="*/ 605367 h 1071034"/>
                <a:gd name="connsiteX24" fmla="*/ 571500 w 605776"/>
                <a:gd name="connsiteY24" fmla="*/ 639234 h 1071034"/>
                <a:gd name="connsiteX25" fmla="*/ 558800 w 605776"/>
                <a:gd name="connsiteY25" fmla="*/ 647700 h 1071034"/>
                <a:gd name="connsiteX26" fmla="*/ 541867 w 605776"/>
                <a:gd name="connsiteY26" fmla="*/ 664634 h 1071034"/>
                <a:gd name="connsiteX27" fmla="*/ 524934 w 605776"/>
                <a:gd name="connsiteY27" fmla="*/ 681567 h 1071034"/>
                <a:gd name="connsiteX28" fmla="*/ 512234 w 605776"/>
                <a:gd name="connsiteY28" fmla="*/ 690034 h 1071034"/>
                <a:gd name="connsiteX29" fmla="*/ 503767 w 605776"/>
                <a:gd name="connsiteY29" fmla="*/ 702734 h 1071034"/>
                <a:gd name="connsiteX30" fmla="*/ 491067 w 605776"/>
                <a:gd name="connsiteY30" fmla="*/ 706967 h 1071034"/>
                <a:gd name="connsiteX31" fmla="*/ 482600 w 605776"/>
                <a:gd name="connsiteY31" fmla="*/ 719667 h 1071034"/>
                <a:gd name="connsiteX32" fmla="*/ 469900 w 605776"/>
                <a:gd name="connsiteY32" fmla="*/ 728134 h 1071034"/>
                <a:gd name="connsiteX33" fmla="*/ 448734 w 605776"/>
                <a:gd name="connsiteY33" fmla="*/ 753534 h 1071034"/>
                <a:gd name="connsiteX34" fmla="*/ 419100 w 605776"/>
                <a:gd name="connsiteY34" fmla="*/ 783167 h 1071034"/>
                <a:gd name="connsiteX35" fmla="*/ 393700 w 605776"/>
                <a:gd name="connsiteY35" fmla="*/ 791634 h 1071034"/>
                <a:gd name="connsiteX36" fmla="*/ 381000 w 605776"/>
                <a:gd name="connsiteY36" fmla="*/ 795867 h 1071034"/>
                <a:gd name="connsiteX37" fmla="*/ 368300 w 605776"/>
                <a:gd name="connsiteY37" fmla="*/ 804334 h 1071034"/>
                <a:gd name="connsiteX38" fmla="*/ 347134 w 605776"/>
                <a:gd name="connsiteY38" fmla="*/ 808567 h 1071034"/>
                <a:gd name="connsiteX39" fmla="*/ 266700 w 605776"/>
                <a:gd name="connsiteY39" fmla="*/ 817034 h 1071034"/>
                <a:gd name="connsiteX40" fmla="*/ 232834 w 605776"/>
                <a:gd name="connsiteY40" fmla="*/ 825500 h 1071034"/>
                <a:gd name="connsiteX41" fmla="*/ 190500 w 605776"/>
                <a:gd name="connsiteY41" fmla="*/ 838200 h 1071034"/>
                <a:gd name="connsiteX42" fmla="*/ 152400 w 605776"/>
                <a:gd name="connsiteY42" fmla="*/ 855134 h 1071034"/>
                <a:gd name="connsiteX43" fmla="*/ 118534 w 605776"/>
                <a:gd name="connsiteY43" fmla="*/ 872067 h 1071034"/>
                <a:gd name="connsiteX44" fmla="*/ 93134 w 605776"/>
                <a:gd name="connsiteY44" fmla="*/ 884767 h 1071034"/>
                <a:gd name="connsiteX45" fmla="*/ 84667 w 605776"/>
                <a:gd name="connsiteY45" fmla="*/ 897467 h 1071034"/>
                <a:gd name="connsiteX46" fmla="*/ 71967 w 605776"/>
                <a:gd name="connsiteY46" fmla="*/ 901700 h 1071034"/>
                <a:gd name="connsiteX47" fmla="*/ 55034 w 605776"/>
                <a:gd name="connsiteY47" fmla="*/ 918634 h 1071034"/>
                <a:gd name="connsiteX48" fmla="*/ 38100 w 605776"/>
                <a:gd name="connsiteY48" fmla="*/ 944034 h 1071034"/>
                <a:gd name="connsiteX49" fmla="*/ 29634 w 605776"/>
                <a:gd name="connsiteY49" fmla="*/ 956734 h 1071034"/>
                <a:gd name="connsiteX50" fmla="*/ 21167 w 605776"/>
                <a:gd name="connsiteY50" fmla="*/ 982134 h 1071034"/>
                <a:gd name="connsiteX51" fmla="*/ 16934 w 605776"/>
                <a:gd name="connsiteY51" fmla="*/ 994834 h 1071034"/>
                <a:gd name="connsiteX52" fmla="*/ 12700 w 605776"/>
                <a:gd name="connsiteY52" fmla="*/ 1007534 h 1071034"/>
                <a:gd name="connsiteX53" fmla="*/ 4234 w 605776"/>
                <a:gd name="connsiteY53" fmla="*/ 1058334 h 1071034"/>
                <a:gd name="connsiteX54" fmla="*/ 0 w 605776"/>
                <a:gd name="connsiteY54" fmla="*/ 1071034 h 1071034"/>
                <a:gd name="connsiteX0" fmla="*/ 397934 w 605776"/>
                <a:gd name="connsiteY0" fmla="*/ 0 h 1071034"/>
                <a:gd name="connsiteX1" fmla="*/ 410634 w 605776"/>
                <a:gd name="connsiteY1" fmla="*/ 38100 h 1071034"/>
                <a:gd name="connsiteX2" fmla="*/ 410634 w 605776"/>
                <a:gd name="connsiteY2" fmla="*/ 80434 h 1071034"/>
                <a:gd name="connsiteX3" fmla="*/ 393700 w 605776"/>
                <a:gd name="connsiteY3" fmla="*/ 101600 h 1071034"/>
                <a:gd name="connsiteX4" fmla="*/ 385234 w 605776"/>
                <a:gd name="connsiteY4" fmla="*/ 114300 h 1071034"/>
                <a:gd name="connsiteX5" fmla="*/ 359834 w 605776"/>
                <a:gd name="connsiteY5" fmla="*/ 135467 h 1071034"/>
                <a:gd name="connsiteX6" fmla="*/ 338667 w 605776"/>
                <a:gd name="connsiteY6" fmla="*/ 156634 h 1071034"/>
                <a:gd name="connsiteX7" fmla="*/ 338667 w 605776"/>
                <a:gd name="connsiteY7" fmla="*/ 211667 h 1071034"/>
                <a:gd name="connsiteX8" fmla="*/ 351367 w 605776"/>
                <a:gd name="connsiteY8" fmla="*/ 241300 h 1071034"/>
                <a:gd name="connsiteX9" fmla="*/ 364067 w 605776"/>
                <a:gd name="connsiteY9" fmla="*/ 245534 h 1071034"/>
                <a:gd name="connsiteX10" fmla="*/ 376767 w 605776"/>
                <a:gd name="connsiteY10" fmla="*/ 254000 h 1071034"/>
                <a:gd name="connsiteX11" fmla="*/ 393700 w 605776"/>
                <a:gd name="connsiteY11" fmla="*/ 258234 h 1071034"/>
                <a:gd name="connsiteX12" fmla="*/ 452967 w 605776"/>
                <a:gd name="connsiteY12" fmla="*/ 270934 h 1071034"/>
                <a:gd name="connsiteX13" fmla="*/ 482600 w 605776"/>
                <a:gd name="connsiteY13" fmla="*/ 279400 h 1071034"/>
                <a:gd name="connsiteX14" fmla="*/ 495300 w 605776"/>
                <a:gd name="connsiteY14" fmla="*/ 287867 h 1071034"/>
                <a:gd name="connsiteX15" fmla="*/ 508000 w 605776"/>
                <a:gd name="connsiteY15" fmla="*/ 292100 h 1071034"/>
                <a:gd name="connsiteX16" fmla="*/ 541867 w 605776"/>
                <a:gd name="connsiteY16" fmla="*/ 309034 h 1071034"/>
                <a:gd name="connsiteX17" fmla="*/ 563034 w 605776"/>
                <a:gd name="connsiteY17" fmla="*/ 334434 h 1071034"/>
                <a:gd name="connsiteX18" fmla="*/ 579967 w 605776"/>
                <a:gd name="connsiteY18" fmla="*/ 364067 h 1071034"/>
                <a:gd name="connsiteX19" fmla="*/ 588434 w 605776"/>
                <a:gd name="connsiteY19" fmla="*/ 376767 h 1071034"/>
                <a:gd name="connsiteX20" fmla="*/ 601134 w 605776"/>
                <a:gd name="connsiteY20" fmla="*/ 419100 h 1071034"/>
                <a:gd name="connsiteX21" fmla="*/ 601134 w 605776"/>
                <a:gd name="connsiteY21" fmla="*/ 575734 h 1071034"/>
                <a:gd name="connsiteX22" fmla="*/ 584200 w 605776"/>
                <a:gd name="connsiteY22" fmla="*/ 605367 h 1071034"/>
                <a:gd name="connsiteX23" fmla="*/ 571500 w 605776"/>
                <a:gd name="connsiteY23" fmla="*/ 639234 h 1071034"/>
                <a:gd name="connsiteX24" fmla="*/ 558800 w 605776"/>
                <a:gd name="connsiteY24" fmla="*/ 647700 h 1071034"/>
                <a:gd name="connsiteX25" fmla="*/ 541867 w 605776"/>
                <a:gd name="connsiteY25" fmla="*/ 664634 h 1071034"/>
                <a:gd name="connsiteX26" fmla="*/ 524934 w 605776"/>
                <a:gd name="connsiteY26" fmla="*/ 681567 h 1071034"/>
                <a:gd name="connsiteX27" fmla="*/ 512234 w 605776"/>
                <a:gd name="connsiteY27" fmla="*/ 690034 h 1071034"/>
                <a:gd name="connsiteX28" fmla="*/ 503767 w 605776"/>
                <a:gd name="connsiteY28" fmla="*/ 702734 h 1071034"/>
                <a:gd name="connsiteX29" fmla="*/ 491067 w 605776"/>
                <a:gd name="connsiteY29" fmla="*/ 706967 h 1071034"/>
                <a:gd name="connsiteX30" fmla="*/ 482600 w 605776"/>
                <a:gd name="connsiteY30" fmla="*/ 719667 h 1071034"/>
                <a:gd name="connsiteX31" fmla="*/ 469900 w 605776"/>
                <a:gd name="connsiteY31" fmla="*/ 728134 h 1071034"/>
                <a:gd name="connsiteX32" fmla="*/ 448734 w 605776"/>
                <a:gd name="connsiteY32" fmla="*/ 753534 h 1071034"/>
                <a:gd name="connsiteX33" fmla="*/ 419100 w 605776"/>
                <a:gd name="connsiteY33" fmla="*/ 783167 h 1071034"/>
                <a:gd name="connsiteX34" fmla="*/ 393700 w 605776"/>
                <a:gd name="connsiteY34" fmla="*/ 791634 h 1071034"/>
                <a:gd name="connsiteX35" fmla="*/ 381000 w 605776"/>
                <a:gd name="connsiteY35" fmla="*/ 795867 h 1071034"/>
                <a:gd name="connsiteX36" fmla="*/ 368300 w 605776"/>
                <a:gd name="connsiteY36" fmla="*/ 804334 h 1071034"/>
                <a:gd name="connsiteX37" fmla="*/ 347134 w 605776"/>
                <a:gd name="connsiteY37" fmla="*/ 808567 h 1071034"/>
                <a:gd name="connsiteX38" fmla="*/ 266700 w 605776"/>
                <a:gd name="connsiteY38" fmla="*/ 817034 h 1071034"/>
                <a:gd name="connsiteX39" fmla="*/ 232834 w 605776"/>
                <a:gd name="connsiteY39" fmla="*/ 825500 h 1071034"/>
                <a:gd name="connsiteX40" fmla="*/ 190500 w 605776"/>
                <a:gd name="connsiteY40" fmla="*/ 838200 h 1071034"/>
                <a:gd name="connsiteX41" fmla="*/ 152400 w 605776"/>
                <a:gd name="connsiteY41" fmla="*/ 855134 h 1071034"/>
                <a:gd name="connsiteX42" fmla="*/ 118534 w 605776"/>
                <a:gd name="connsiteY42" fmla="*/ 872067 h 1071034"/>
                <a:gd name="connsiteX43" fmla="*/ 93134 w 605776"/>
                <a:gd name="connsiteY43" fmla="*/ 884767 h 1071034"/>
                <a:gd name="connsiteX44" fmla="*/ 84667 w 605776"/>
                <a:gd name="connsiteY44" fmla="*/ 897467 h 1071034"/>
                <a:gd name="connsiteX45" fmla="*/ 71967 w 605776"/>
                <a:gd name="connsiteY45" fmla="*/ 901700 h 1071034"/>
                <a:gd name="connsiteX46" fmla="*/ 55034 w 605776"/>
                <a:gd name="connsiteY46" fmla="*/ 918634 h 1071034"/>
                <a:gd name="connsiteX47" fmla="*/ 38100 w 605776"/>
                <a:gd name="connsiteY47" fmla="*/ 944034 h 1071034"/>
                <a:gd name="connsiteX48" fmla="*/ 29634 w 605776"/>
                <a:gd name="connsiteY48" fmla="*/ 956734 h 1071034"/>
                <a:gd name="connsiteX49" fmla="*/ 21167 w 605776"/>
                <a:gd name="connsiteY49" fmla="*/ 982134 h 1071034"/>
                <a:gd name="connsiteX50" fmla="*/ 16934 w 605776"/>
                <a:gd name="connsiteY50" fmla="*/ 994834 h 1071034"/>
                <a:gd name="connsiteX51" fmla="*/ 12700 w 605776"/>
                <a:gd name="connsiteY51" fmla="*/ 1007534 h 1071034"/>
                <a:gd name="connsiteX52" fmla="*/ 4234 w 605776"/>
                <a:gd name="connsiteY52" fmla="*/ 1058334 h 1071034"/>
                <a:gd name="connsiteX53" fmla="*/ 0 w 605776"/>
                <a:gd name="connsiteY53" fmla="*/ 1071034 h 1071034"/>
                <a:gd name="connsiteX0" fmla="*/ 397934 w 605776"/>
                <a:gd name="connsiteY0" fmla="*/ 0 h 1071034"/>
                <a:gd name="connsiteX1" fmla="*/ 410634 w 605776"/>
                <a:gd name="connsiteY1" fmla="*/ 38100 h 1071034"/>
                <a:gd name="connsiteX2" fmla="*/ 410634 w 605776"/>
                <a:gd name="connsiteY2" fmla="*/ 80434 h 1071034"/>
                <a:gd name="connsiteX3" fmla="*/ 393700 w 605776"/>
                <a:gd name="connsiteY3" fmla="*/ 101600 h 1071034"/>
                <a:gd name="connsiteX4" fmla="*/ 359834 w 605776"/>
                <a:gd name="connsiteY4" fmla="*/ 135467 h 1071034"/>
                <a:gd name="connsiteX5" fmla="*/ 338667 w 605776"/>
                <a:gd name="connsiteY5" fmla="*/ 156634 h 1071034"/>
                <a:gd name="connsiteX6" fmla="*/ 338667 w 605776"/>
                <a:gd name="connsiteY6" fmla="*/ 211667 h 1071034"/>
                <a:gd name="connsiteX7" fmla="*/ 351367 w 605776"/>
                <a:gd name="connsiteY7" fmla="*/ 241300 h 1071034"/>
                <a:gd name="connsiteX8" fmla="*/ 364067 w 605776"/>
                <a:gd name="connsiteY8" fmla="*/ 245534 h 1071034"/>
                <a:gd name="connsiteX9" fmla="*/ 376767 w 605776"/>
                <a:gd name="connsiteY9" fmla="*/ 254000 h 1071034"/>
                <a:gd name="connsiteX10" fmla="*/ 393700 w 605776"/>
                <a:gd name="connsiteY10" fmla="*/ 258234 h 1071034"/>
                <a:gd name="connsiteX11" fmla="*/ 452967 w 605776"/>
                <a:gd name="connsiteY11" fmla="*/ 270934 h 1071034"/>
                <a:gd name="connsiteX12" fmla="*/ 482600 w 605776"/>
                <a:gd name="connsiteY12" fmla="*/ 279400 h 1071034"/>
                <a:gd name="connsiteX13" fmla="*/ 495300 w 605776"/>
                <a:gd name="connsiteY13" fmla="*/ 287867 h 1071034"/>
                <a:gd name="connsiteX14" fmla="*/ 508000 w 605776"/>
                <a:gd name="connsiteY14" fmla="*/ 292100 h 1071034"/>
                <a:gd name="connsiteX15" fmla="*/ 541867 w 605776"/>
                <a:gd name="connsiteY15" fmla="*/ 309034 h 1071034"/>
                <a:gd name="connsiteX16" fmla="*/ 563034 w 605776"/>
                <a:gd name="connsiteY16" fmla="*/ 334434 h 1071034"/>
                <a:gd name="connsiteX17" fmla="*/ 579967 w 605776"/>
                <a:gd name="connsiteY17" fmla="*/ 364067 h 1071034"/>
                <a:gd name="connsiteX18" fmla="*/ 588434 w 605776"/>
                <a:gd name="connsiteY18" fmla="*/ 376767 h 1071034"/>
                <a:gd name="connsiteX19" fmla="*/ 601134 w 605776"/>
                <a:gd name="connsiteY19" fmla="*/ 419100 h 1071034"/>
                <a:gd name="connsiteX20" fmla="*/ 601134 w 605776"/>
                <a:gd name="connsiteY20" fmla="*/ 575734 h 1071034"/>
                <a:gd name="connsiteX21" fmla="*/ 584200 w 605776"/>
                <a:gd name="connsiteY21" fmla="*/ 605367 h 1071034"/>
                <a:gd name="connsiteX22" fmla="*/ 571500 w 605776"/>
                <a:gd name="connsiteY22" fmla="*/ 639234 h 1071034"/>
                <a:gd name="connsiteX23" fmla="*/ 558800 w 605776"/>
                <a:gd name="connsiteY23" fmla="*/ 647700 h 1071034"/>
                <a:gd name="connsiteX24" fmla="*/ 541867 w 605776"/>
                <a:gd name="connsiteY24" fmla="*/ 664634 h 1071034"/>
                <a:gd name="connsiteX25" fmla="*/ 524934 w 605776"/>
                <a:gd name="connsiteY25" fmla="*/ 681567 h 1071034"/>
                <a:gd name="connsiteX26" fmla="*/ 512234 w 605776"/>
                <a:gd name="connsiteY26" fmla="*/ 690034 h 1071034"/>
                <a:gd name="connsiteX27" fmla="*/ 503767 w 605776"/>
                <a:gd name="connsiteY27" fmla="*/ 702734 h 1071034"/>
                <a:gd name="connsiteX28" fmla="*/ 491067 w 605776"/>
                <a:gd name="connsiteY28" fmla="*/ 706967 h 1071034"/>
                <a:gd name="connsiteX29" fmla="*/ 482600 w 605776"/>
                <a:gd name="connsiteY29" fmla="*/ 719667 h 1071034"/>
                <a:gd name="connsiteX30" fmla="*/ 469900 w 605776"/>
                <a:gd name="connsiteY30" fmla="*/ 728134 h 1071034"/>
                <a:gd name="connsiteX31" fmla="*/ 448734 w 605776"/>
                <a:gd name="connsiteY31" fmla="*/ 753534 h 1071034"/>
                <a:gd name="connsiteX32" fmla="*/ 419100 w 605776"/>
                <a:gd name="connsiteY32" fmla="*/ 783167 h 1071034"/>
                <a:gd name="connsiteX33" fmla="*/ 393700 w 605776"/>
                <a:gd name="connsiteY33" fmla="*/ 791634 h 1071034"/>
                <a:gd name="connsiteX34" fmla="*/ 381000 w 605776"/>
                <a:gd name="connsiteY34" fmla="*/ 795867 h 1071034"/>
                <a:gd name="connsiteX35" fmla="*/ 368300 w 605776"/>
                <a:gd name="connsiteY35" fmla="*/ 804334 h 1071034"/>
                <a:gd name="connsiteX36" fmla="*/ 347134 w 605776"/>
                <a:gd name="connsiteY36" fmla="*/ 808567 h 1071034"/>
                <a:gd name="connsiteX37" fmla="*/ 266700 w 605776"/>
                <a:gd name="connsiteY37" fmla="*/ 817034 h 1071034"/>
                <a:gd name="connsiteX38" fmla="*/ 232834 w 605776"/>
                <a:gd name="connsiteY38" fmla="*/ 825500 h 1071034"/>
                <a:gd name="connsiteX39" fmla="*/ 190500 w 605776"/>
                <a:gd name="connsiteY39" fmla="*/ 838200 h 1071034"/>
                <a:gd name="connsiteX40" fmla="*/ 152400 w 605776"/>
                <a:gd name="connsiteY40" fmla="*/ 855134 h 1071034"/>
                <a:gd name="connsiteX41" fmla="*/ 118534 w 605776"/>
                <a:gd name="connsiteY41" fmla="*/ 872067 h 1071034"/>
                <a:gd name="connsiteX42" fmla="*/ 93134 w 605776"/>
                <a:gd name="connsiteY42" fmla="*/ 884767 h 1071034"/>
                <a:gd name="connsiteX43" fmla="*/ 84667 w 605776"/>
                <a:gd name="connsiteY43" fmla="*/ 897467 h 1071034"/>
                <a:gd name="connsiteX44" fmla="*/ 71967 w 605776"/>
                <a:gd name="connsiteY44" fmla="*/ 901700 h 1071034"/>
                <a:gd name="connsiteX45" fmla="*/ 55034 w 605776"/>
                <a:gd name="connsiteY45" fmla="*/ 918634 h 1071034"/>
                <a:gd name="connsiteX46" fmla="*/ 38100 w 605776"/>
                <a:gd name="connsiteY46" fmla="*/ 944034 h 1071034"/>
                <a:gd name="connsiteX47" fmla="*/ 29634 w 605776"/>
                <a:gd name="connsiteY47" fmla="*/ 956734 h 1071034"/>
                <a:gd name="connsiteX48" fmla="*/ 21167 w 605776"/>
                <a:gd name="connsiteY48" fmla="*/ 982134 h 1071034"/>
                <a:gd name="connsiteX49" fmla="*/ 16934 w 605776"/>
                <a:gd name="connsiteY49" fmla="*/ 994834 h 1071034"/>
                <a:gd name="connsiteX50" fmla="*/ 12700 w 605776"/>
                <a:gd name="connsiteY50" fmla="*/ 1007534 h 1071034"/>
                <a:gd name="connsiteX51" fmla="*/ 4234 w 605776"/>
                <a:gd name="connsiteY51" fmla="*/ 1058334 h 1071034"/>
                <a:gd name="connsiteX52" fmla="*/ 0 w 605776"/>
                <a:gd name="connsiteY52" fmla="*/ 1071034 h 1071034"/>
                <a:gd name="connsiteX0" fmla="*/ 397934 w 605776"/>
                <a:gd name="connsiteY0" fmla="*/ 0 h 1071034"/>
                <a:gd name="connsiteX1" fmla="*/ 410634 w 605776"/>
                <a:gd name="connsiteY1" fmla="*/ 38100 h 1071034"/>
                <a:gd name="connsiteX2" fmla="*/ 393700 w 605776"/>
                <a:gd name="connsiteY2" fmla="*/ 101600 h 1071034"/>
                <a:gd name="connsiteX3" fmla="*/ 359834 w 605776"/>
                <a:gd name="connsiteY3" fmla="*/ 135467 h 1071034"/>
                <a:gd name="connsiteX4" fmla="*/ 338667 w 605776"/>
                <a:gd name="connsiteY4" fmla="*/ 156634 h 1071034"/>
                <a:gd name="connsiteX5" fmla="*/ 338667 w 605776"/>
                <a:gd name="connsiteY5" fmla="*/ 211667 h 1071034"/>
                <a:gd name="connsiteX6" fmla="*/ 351367 w 605776"/>
                <a:gd name="connsiteY6" fmla="*/ 241300 h 1071034"/>
                <a:gd name="connsiteX7" fmla="*/ 364067 w 605776"/>
                <a:gd name="connsiteY7" fmla="*/ 245534 h 1071034"/>
                <a:gd name="connsiteX8" fmla="*/ 376767 w 605776"/>
                <a:gd name="connsiteY8" fmla="*/ 254000 h 1071034"/>
                <a:gd name="connsiteX9" fmla="*/ 393700 w 605776"/>
                <a:gd name="connsiteY9" fmla="*/ 258234 h 1071034"/>
                <a:gd name="connsiteX10" fmla="*/ 452967 w 605776"/>
                <a:gd name="connsiteY10" fmla="*/ 270934 h 1071034"/>
                <a:gd name="connsiteX11" fmla="*/ 482600 w 605776"/>
                <a:gd name="connsiteY11" fmla="*/ 279400 h 1071034"/>
                <a:gd name="connsiteX12" fmla="*/ 495300 w 605776"/>
                <a:gd name="connsiteY12" fmla="*/ 287867 h 1071034"/>
                <a:gd name="connsiteX13" fmla="*/ 508000 w 605776"/>
                <a:gd name="connsiteY13" fmla="*/ 292100 h 1071034"/>
                <a:gd name="connsiteX14" fmla="*/ 541867 w 605776"/>
                <a:gd name="connsiteY14" fmla="*/ 309034 h 1071034"/>
                <a:gd name="connsiteX15" fmla="*/ 563034 w 605776"/>
                <a:gd name="connsiteY15" fmla="*/ 334434 h 1071034"/>
                <a:gd name="connsiteX16" fmla="*/ 579967 w 605776"/>
                <a:gd name="connsiteY16" fmla="*/ 364067 h 1071034"/>
                <a:gd name="connsiteX17" fmla="*/ 588434 w 605776"/>
                <a:gd name="connsiteY17" fmla="*/ 376767 h 1071034"/>
                <a:gd name="connsiteX18" fmla="*/ 601134 w 605776"/>
                <a:gd name="connsiteY18" fmla="*/ 419100 h 1071034"/>
                <a:gd name="connsiteX19" fmla="*/ 601134 w 605776"/>
                <a:gd name="connsiteY19" fmla="*/ 575734 h 1071034"/>
                <a:gd name="connsiteX20" fmla="*/ 584200 w 605776"/>
                <a:gd name="connsiteY20" fmla="*/ 605367 h 1071034"/>
                <a:gd name="connsiteX21" fmla="*/ 571500 w 605776"/>
                <a:gd name="connsiteY21" fmla="*/ 639234 h 1071034"/>
                <a:gd name="connsiteX22" fmla="*/ 558800 w 605776"/>
                <a:gd name="connsiteY22" fmla="*/ 647700 h 1071034"/>
                <a:gd name="connsiteX23" fmla="*/ 541867 w 605776"/>
                <a:gd name="connsiteY23" fmla="*/ 664634 h 1071034"/>
                <a:gd name="connsiteX24" fmla="*/ 524934 w 605776"/>
                <a:gd name="connsiteY24" fmla="*/ 681567 h 1071034"/>
                <a:gd name="connsiteX25" fmla="*/ 512234 w 605776"/>
                <a:gd name="connsiteY25" fmla="*/ 690034 h 1071034"/>
                <a:gd name="connsiteX26" fmla="*/ 503767 w 605776"/>
                <a:gd name="connsiteY26" fmla="*/ 702734 h 1071034"/>
                <a:gd name="connsiteX27" fmla="*/ 491067 w 605776"/>
                <a:gd name="connsiteY27" fmla="*/ 706967 h 1071034"/>
                <a:gd name="connsiteX28" fmla="*/ 482600 w 605776"/>
                <a:gd name="connsiteY28" fmla="*/ 719667 h 1071034"/>
                <a:gd name="connsiteX29" fmla="*/ 469900 w 605776"/>
                <a:gd name="connsiteY29" fmla="*/ 728134 h 1071034"/>
                <a:gd name="connsiteX30" fmla="*/ 448734 w 605776"/>
                <a:gd name="connsiteY30" fmla="*/ 753534 h 1071034"/>
                <a:gd name="connsiteX31" fmla="*/ 419100 w 605776"/>
                <a:gd name="connsiteY31" fmla="*/ 783167 h 1071034"/>
                <a:gd name="connsiteX32" fmla="*/ 393700 w 605776"/>
                <a:gd name="connsiteY32" fmla="*/ 791634 h 1071034"/>
                <a:gd name="connsiteX33" fmla="*/ 381000 w 605776"/>
                <a:gd name="connsiteY33" fmla="*/ 795867 h 1071034"/>
                <a:gd name="connsiteX34" fmla="*/ 368300 w 605776"/>
                <a:gd name="connsiteY34" fmla="*/ 804334 h 1071034"/>
                <a:gd name="connsiteX35" fmla="*/ 347134 w 605776"/>
                <a:gd name="connsiteY35" fmla="*/ 808567 h 1071034"/>
                <a:gd name="connsiteX36" fmla="*/ 266700 w 605776"/>
                <a:gd name="connsiteY36" fmla="*/ 817034 h 1071034"/>
                <a:gd name="connsiteX37" fmla="*/ 232834 w 605776"/>
                <a:gd name="connsiteY37" fmla="*/ 825500 h 1071034"/>
                <a:gd name="connsiteX38" fmla="*/ 190500 w 605776"/>
                <a:gd name="connsiteY38" fmla="*/ 838200 h 1071034"/>
                <a:gd name="connsiteX39" fmla="*/ 152400 w 605776"/>
                <a:gd name="connsiteY39" fmla="*/ 855134 h 1071034"/>
                <a:gd name="connsiteX40" fmla="*/ 118534 w 605776"/>
                <a:gd name="connsiteY40" fmla="*/ 872067 h 1071034"/>
                <a:gd name="connsiteX41" fmla="*/ 93134 w 605776"/>
                <a:gd name="connsiteY41" fmla="*/ 884767 h 1071034"/>
                <a:gd name="connsiteX42" fmla="*/ 84667 w 605776"/>
                <a:gd name="connsiteY42" fmla="*/ 897467 h 1071034"/>
                <a:gd name="connsiteX43" fmla="*/ 71967 w 605776"/>
                <a:gd name="connsiteY43" fmla="*/ 901700 h 1071034"/>
                <a:gd name="connsiteX44" fmla="*/ 55034 w 605776"/>
                <a:gd name="connsiteY44" fmla="*/ 918634 h 1071034"/>
                <a:gd name="connsiteX45" fmla="*/ 38100 w 605776"/>
                <a:gd name="connsiteY45" fmla="*/ 944034 h 1071034"/>
                <a:gd name="connsiteX46" fmla="*/ 29634 w 605776"/>
                <a:gd name="connsiteY46" fmla="*/ 956734 h 1071034"/>
                <a:gd name="connsiteX47" fmla="*/ 21167 w 605776"/>
                <a:gd name="connsiteY47" fmla="*/ 982134 h 1071034"/>
                <a:gd name="connsiteX48" fmla="*/ 16934 w 605776"/>
                <a:gd name="connsiteY48" fmla="*/ 994834 h 1071034"/>
                <a:gd name="connsiteX49" fmla="*/ 12700 w 605776"/>
                <a:gd name="connsiteY49" fmla="*/ 1007534 h 1071034"/>
                <a:gd name="connsiteX50" fmla="*/ 4234 w 605776"/>
                <a:gd name="connsiteY50" fmla="*/ 1058334 h 1071034"/>
                <a:gd name="connsiteX51" fmla="*/ 0 w 605776"/>
                <a:gd name="connsiteY51" fmla="*/ 1071034 h 1071034"/>
                <a:gd name="connsiteX0" fmla="*/ 397934 w 605776"/>
                <a:gd name="connsiteY0" fmla="*/ 0 h 1071034"/>
                <a:gd name="connsiteX1" fmla="*/ 410634 w 605776"/>
                <a:gd name="connsiteY1" fmla="*/ 38100 h 1071034"/>
                <a:gd name="connsiteX2" fmla="*/ 393700 w 605776"/>
                <a:gd name="connsiteY2" fmla="*/ 101600 h 1071034"/>
                <a:gd name="connsiteX3" fmla="*/ 359834 w 605776"/>
                <a:gd name="connsiteY3" fmla="*/ 135467 h 1071034"/>
                <a:gd name="connsiteX4" fmla="*/ 338667 w 605776"/>
                <a:gd name="connsiteY4" fmla="*/ 156634 h 1071034"/>
                <a:gd name="connsiteX5" fmla="*/ 351367 w 605776"/>
                <a:gd name="connsiteY5" fmla="*/ 241300 h 1071034"/>
                <a:gd name="connsiteX6" fmla="*/ 364067 w 605776"/>
                <a:gd name="connsiteY6" fmla="*/ 245534 h 1071034"/>
                <a:gd name="connsiteX7" fmla="*/ 376767 w 605776"/>
                <a:gd name="connsiteY7" fmla="*/ 254000 h 1071034"/>
                <a:gd name="connsiteX8" fmla="*/ 393700 w 605776"/>
                <a:gd name="connsiteY8" fmla="*/ 258234 h 1071034"/>
                <a:gd name="connsiteX9" fmla="*/ 452967 w 605776"/>
                <a:gd name="connsiteY9" fmla="*/ 270934 h 1071034"/>
                <a:gd name="connsiteX10" fmla="*/ 482600 w 605776"/>
                <a:gd name="connsiteY10" fmla="*/ 279400 h 1071034"/>
                <a:gd name="connsiteX11" fmla="*/ 495300 w 605776"/>
                <a:gd name="connsiteY11" fmla="*/ 287867 h 1071034"/>
                <a:gd name="connsiteX12" fmla="*/ 508000 w 605776"/>
                <a:gd name="connsiteY12" fmla="*/ 292100 h 1071034"/>
                <a:gd name="connsiteX13" fmla="*/ 541867 w 605776"/>
                <a:gd name="connsiteY13" fmla="*/ 309034 h 1071034"/>
                <a:gd name="connsiteX14" fmla="*/ 563034 w 605776"/>
                <a:gd name="connsiteY14" fmla="*/ 334434 h 1071034"/>
                <a:gd name="connsiteX15" fmla="*/ 579967 w 605776"/>
                <a:gd name="connsiteY15" fmla="*/ 364067 h 1071034"/>
                <a:gd name="connsiteX16" fmla="*/ 588434 w 605776"/>
                <a:gd name="connsiteY16" fmla="*/ 376767 h 1071034"/>
                <a:gd name="connsiteX17" fmla="*/ 601134 w 605776"/>
                <a:gd name="connsiteY17" fmla="*/ 419100 h 1071034"/>
                <a:gd name="connsiteX18" fmla="*/ 601134 w 605776"/>
                <a:gd name="connsiteY18" fmla="*/ 575734 h 1071034"/>
                <a:gd name="connsiteX19" fmla="*/ 584200 w 605776"/>
                <a:gd name="connsiteY19" fmla="*/ 605367 h 1071034"/>
                <a:gd name="connsiteX20" fmla="*/ 571500 w 605776"/>
                <a:gd name="connsiteY20" fmla="*/ 639234 h 1071034"/>
                <a:gd name="connsiteX21" fmla="*/ 558800 w 605776"/>
                <a:gd name="connsiteY21" fmla="*/ 647700 h 1071034"/>
                <a:gd name="connsiteX22" fmla="*/ 541867 w 605776"/>
                <a:gd name="connsiteY22" fmla="*/ 664634 h 1071034"/>
                <a:gd name="connsiteX23" fmla="*/ 524934 w 605776"/>
                <a:gd name="connsiteY23" fmla="*/ 681567 h 1071034"/>
                <a:gd name="connsiteX24" fmla="*/ 512234 w 605776"/>
                <a:gd name="connsiteY24" fmla="*/ 690034 h 1071034"/>
                <a:gd name="connsiteX25" fmla="*/ 503767 w 605776"/>
                <a:gd name="connsiteY25" fmla="*/ 702734 h 1071034"/>
                <a:gd name="connsiteX26" fmla="*/ 491067 w 605776"/>
                <a:gd name="connsiteY26" fmla="*/ 706967 h 1071034"/>
                <a:gd name="connsiteX27" fmla="*/ 482600 w 605776"/>
                <a:gd name="connsiteY27" fmla="*/ 719667 h 1071034"/>
                <a:gd name="connsiteX28" fmla="*/ 469900 w 605776"/>
                <a:gd name="connsiteY28" fmla="*/ 728134 h 1071034"/>
                <a:gd name="connsiteX29" fmla="*/ 448734 w 605776"/>
                <a:gd name="connsiteY29" fmla="*/ 753534 h 1071034"/>
                <a:gd name="connsiteX30" fmla="*/ 419100 w 605776"/>
                <a:gd name="connsiteY30" fmla="*/ 783167 h 1071034"/>
                <a:gd name="connsiteX31" fmla="*/ 393700 w 605776"/>
                <a:gd name="connsiteY31" fmla="*/ 791634 h 1071034"/>
                <a:gd name="connsiteX32" fmla="*/ 381000 w 605776"/>
                <a:gd name="connsiteY32" fmla="*/ 795867 h 1071034"/>
                <a:gd name="connsiteX33" fmla="*/ 368300 w 605776"/>
                <a:gd name="connsiteY33" fmla="*/ 804334 h 1071034"/>
                <a:gd name="connsiteX34" fmla="*/ 347134 w 605776"/>
                <a:gd name="connsiteY34" fmla="*/ 808567 h 1071034"/>
                <a:gd name="connsiteX35" fmla="*/ 266700 w 605776"/>
                <a:gd name="connsiteY35" fmla="*/ 817034 h 1071034"/>
                <a:gd name="connsiteX36" fmla="*/ 232834 w 605776"/>
                <a:gd name="connsiteY36" fmla="*/ 825500 h 1071034"/>
                <a:gd name="connsiteX37" fmla="*/ 190500 w 605776"/>
                <a:gd name="connsiteY37" fmla="*/ 838200 h 1071034"/>
                <a:gd name="connsiteX38" fmla="*/ 152400 w 605776"/>
                <a:gd name="connsiteY38" fmla="*/ 855134 h 1071034"/>
                <a:gd name="connsiteX39" fmla="*/ 118534 w 605776"/>
                <a:gd name="connsiteY39" fmla="*/ 872067 h 1071034"/>
                <a:gd name="connsiteX40" fmla="*/ 93134 w 605776"/>
                <a:gd name="connsiteY40" fmla="*/ 884767 h 1071034"/>
                <a:gd name="connsiteX41" fmla="*/ 84667 w 605776"/>
                <a:gd name="connsiteY41" fmla="*/ 897467 h 1071034"/>
                <a:gd name="connsiteX42" fmla="*/ 71967 w 605776"/>
                <a:gd name="connsiteY42" fmla="*/ 901700 h 1071034"/>
                <a:gd name="connsiteX43" fmla="*/ 55034 w 605776"/>
                <a:gd name="connsiteY43" fmla="*/ 918634 h 1071034"/>
                <a:gd name="connsiteX44" fmla="*/ 38100 w 605776"/>
                <a:gd name="connsiteY44" fmla="*/ 944034 h 1071034"/>
                <a:gd name="connsiteX45" fmla="*/ 29634 w 605776"/>
                <a:gd name="connsiteY45" fmla="*/ 956734 h 1071034"/>
                <a:gd name="connsiteX46" fmla="*/ 21167 w 605776"/>
                <a:gd name="connsiteY46" fmla="*/ 982134 h 1071034"/>
                <a:gd name="connsiteX47" fmla="*/ 16934 w 605776"/>
                <a:gd name="connsiteY47" fmla="*/ 994834 h 1071034"/>
                <a:gd name="connsiteX48" fmla="*/ 12700 w 605776"/>
                <a:gd name="connsiteY48" fmla="*/ 1007534 h 1071034"/>
                <a:gd name="connsiteX49" fmla="*/ 4234 w 605776"/>
                <a:gd name="connsiteY49" fmla="*/ 1058334 h 1071034"/>
                <a:gd name="connsiteX50" fmla="*/ 0 w 605776"/>
                <a:gd name="connsiteY50" fmla="*/ 1071034 h 1071034"/>
                <a:gd name="connsiteX0" fmla="*/ 397934 w 605776"/>
                <a:gd name="connsiteY0" fmla="*/ 0 h 1071034"/>
                <a:gd name="connsiteX1" fmla="*/ 410634 w 605776"/>
                <a:gd name="connsiteY1" fmla="*/ 38100 h 1071034"/>
                <a:gd name="connsiteX2" fmla="*/ 393700 w 605776"/>
                <a:gd name="connsiteY2" fmla="*/ 101600 h 1071034"/>
                <a:gd name="connsiteX3" fmla="*/ 359834 w 605776"/>
                <a:gd name="connsiteY3" fmla="*/ 135467 h 1071034"/>
                <a:gd name="connsiteX4" fmla="*/ 338667 w 605776"/>
                <a:gd name="connsiteY4" fmla="*/ 156634 h 1071034"/>
                <a:gd name="connsiteX5" fmla="*/ 351367 w 605776"/>
                <a:gd name="connsiteY5" fmla="*/ 241300 h 1071034"/>
                <a:gd name="connsiteX6" fmla="*/ 364067 w 605776"/>
                <a:gd name="connsiteY6" fmla="*/ 245534 h 1071034"/>
                <a:gd name="connsiteX7" fmla="*/ 393700 w 605776"/>
                <a:gd name="connsiteY7" fmla="*/ 258234 h 1071034"/>
                <a:gd name="connsiteX8" fmla="*/ 452967 w 605776"/>
                <a:gd name="connsiteY8" fmla="*/ 270934 h 1071034"/>
                <a:gd name="connsiteX9" fmla="*/ 482600 w 605776"/>
                <a:gd name="connsiteY9" fmla="*/ 279400 h 1071034"/>
                <a:gd name="connsiteX10" fmla="*/ 495300 w 605776"/>
                <a:gd name="connsiteY10" fmla="*/ 287867 h 1071034"/>
                <a:gd name="connsiteX11" fmla="*/ 508000 w 605776"/>
                <a:gd name="connsiteY11" fmla="*/ 292100 h 1071034"/>
                <a:gd name="connsiteX12" fmla="*/ 541867 w 605776"/>
                <a:gd name="connsiteY12" fmla="*/ 309034 h 1071034"/>
                <a:gd name="connsiteX13" fmla="*/ 563034 w 605776"/>
                <a:gd name="connsiteY13" fmla="*/ 334434 h 1071034"/>
                <a:gd name="connsiteX14" fmla="*/ 579967 w 605776"/>
                <a:gd name="connsiteY14" fmla="*/ 364067 h 1071034"/>
                <a:gd name="connsiteX15" fmla="*/ 588434 w 605776"/>
                <a:gd name="connsiteY15" fmla="*/ 376767 h 1071034"/>
                <a:gd name="connsiteX16" fmla="*/ 601134 w 605776"/>
                <a:gd name="connsiteY16" fmla="*/ 419100 h 1071034"/>
                <a:gd name="connsiteX17" fmla="*/ 601134 w 605776"/>
                <a:gd name="connsiteY17" fmla="*/ 575734 h 1071034"/>
                <a:gd name="connsiteX18" fmla="*/ 584200 w 605776"/>
                <a:gd name="connsiteY18" fmla="*/ 605367 h 1071034"/>
                <a:gd name="connsiteX19" fmla="*/ 571500 w 605776"/>
                <a:gd name="connsiteY19" fmla="*/ 639234 h 1071034"/>
                <a:gd name="connsiteX20" fmla="*/ 558800 w 605776"/>
                <a:gd name="connsiteY20" fmla="*/ 647700 h 1071034"/>
                <a:gd name="connsiteX21" fmla="*/ 541867 w 605776"/>
                <a:gd name="connsiteY21" fmla="*/ 664634 h 1071034"/>
                <a:gd name="connsiteX22" fmla="*/ 524934 w 605776"/>
                <a:gd name="connsiteY22" fmla="*/ 681567 h 1071034"/>
                <a:gd name="connsiteX23" fmla="*/ 512234 w 605776"/>
                <a:gd name="connsiteY23" fmla="*/ 690034 h 1071034"/>
                <a:gd name="connsiteX24" fmla="*/ 503767 w 605776"/>
                <a:gd name="connsiteY24" fmla="*/ 702734 h 1071034"/>
                <a:gd name="connsiteX25" fmla="*/ 491067 w 605776"/>
                <a:gd name="connsiteY25" fmla="*/ 706967 h 1071034"/>
                <a:gd name="connsiteX26" fmla="*/ 482600 w 605776"/>
                <a:gd name="connsiteY26" fmla="*/ 719667 h 1071034"/>
                <a:gd name="connsiteX27" fmla="*/ 469900 w 605776"/>
                <a:gd name="connsiteY27" fmla="*/ 728134 h 1071034"/>
                <a:gd name="connsiteX28" fmla="*/ 448734 w 605776"/>
                <a:gd name="connsiteY28" fmla="*/ 753534 h 1071034"/>
                <a:gd name="connsiteX29" fmla="*/ 419100 w 605776"/>
                <a:gd name="connsiteY29" fmla="*/ 783167 h 1071034"/>
                <a:gd name="connsiteX30" fmla="*/ 393700 w 605776"/>
                <a:gd name="connsiteY30" fmla="*/ 791634 h 1071034"/>
                <a:gd name="connsiteX31" fmla="*/ 381000 w 605776"/>
                <a:gd name="connsiteY31" fmla="*/ 795867 h 1071034"/>
                <a:gd name="connsiteX32" fmla="*/ 368300 w 605776"/>
                <a:gd name="connsiteY32" fmla="*/ 804334 h 1071034"/>
                <a:gd name="connsiteX33" fmla="*/ 347134 w 605776"/>
                <a:gd name="connsiteY33" fmla="*/ 808567 h 1071034"/>
                <a:gd name="connsiteX34" fmla="*/ 266700 w 605776"/>
                <a:gd name="connsiteY34" fmla="*/ 817034 h 1071034"/>
                <a:gd name="connsiteX35" fmla="*/ 232834 w 605776"/>
                <a:gd name="connsiteY35" fmla="*/ 825500 h 1071034"/>
                <a:gd name="connsiteX36" fmla="*/ 190500 w 605776"/>
                <a:gd name="connsiteY36" fmla="*/ 838200 h 1071034"/>
                <a:gd name="connsiteX37" fmla="*/ 152400 w 605776"/>
                <a:gd name="connsiteY37" fmla="*/ 855134 h 1071034"/>
                <a:gd name="connsiteX38" fmla="*/ 118534 w 605776"/>
                <a:gd name="connsiteY38" fmla="*/ 872067 h 1071034"/>
                <a:gd name="connsiteX39" fmla="*/ 93134 w 605776"/>
                <a:gd name="connsiteY39" fmla="*/ 884767 h 1071034"/>
                <a:gd name="connsiteX40" fmla="*/ 84667 w 605776"/>
                <a:gd name="connsiteY40" fmla="*/ 897467 h 1071034"/>
                <a:gd name="connsiteX41" fmla="*/ 71967 w 605776"/>
                <a:gd name="connsiteY41" fmla="*/ 901700 h 1071034"/>
                <a:gd name="connsiteX42" fmla="*/ 55034 w 605776"/>
                <a:gd name="connsiteY42" fmla="*/ 918634 h 1071034"/>
                <a:gd name="connsiteX43" fmla="*/ 38100 w 605776"/>
                <a:gd name="connsiteY43" fmla="*/ 944034 h 1071034"/>
                <a:gd name="connsiteX44" fmla="*/ 29634 w 605776"/>
                <a:gd name="connsiteY44" fmla="*/ 956734 h 1071034"/>
                <a:gd name="connsiteX45" fmla="*/ 21167 w 605776"/>
                <a:gd name="connsiteY45" fmla="*/ 982134 h 1071034"/>
                <a:gd name="connsiteX46" fmla="*/ 16934 w 605776"/>
                <a:gd name="connsiteY46" fmla="*/ 994834 h 1071034"/>
                <a:gd name="connsiteX47" fmla="*/ 12700 w 605776"/>
                <a:gd name="connsiteY47" fmla="*/ 1007534 h 1071034"/>
                <a:gd name="connsiteX48" fmla="*/ 4234 w 605776"/>
                <a:gd name="connsiteY48" fmla="*/ 1058334 h 1071034"/>
                <a:gd name="connsiteX49" fmla="*/ 0 w 605776"/>
                <a:gd name="connsiteY49" fmla="*/ 1071034 h 1071034"/>
                <a:gd name="connsiteX0" fmla="*/ 397934 w 605776"/>
                <a:gd name="connsiteY0" fmla="*/ 0 h 1071034"/>
                <a:gd name="connsiteX1" fmla="*/ 410634 w 605776"/>
                <a:gd name="connsiteY1" fmla="*/ 38100 h 1071034"/>
                <a:gd name="connsiteX2" fmla="*/ 393700 w 605776"/>
                <a:gd name="connsiteY2" fmla="*/ 101600 h 1071034"/>
                <a:gd name="connsiteX3" fmla="*/ 359834 w 605776"/>
                <a:gd name="connsiteY3" fmla="*/ 135467 h 1071034"/>
                <a:gd name="connsiteX4" fmla="*/ 338667 w 605776"/>
                <a:gd name="connsiteY4" fmla="*/ 156634 h 1071034"/>
                <a:gd name="connsiteX5" fmla="*/ 351367 w 605776"/>
                <a:gd name="connsiteY5" fmla="*/ 241300 h 1071034"/>
                <a:gd name="connsiteX6" fmla="*/ 393700 w 605776"/>
                <a:gd name="connsiteY6" fmla="*/ 258234 h 1071034"/>
                <a:gd name="connsiteX7" fmla="*/ 452967 w 605776"/>
                <a:gd name="connsiteY7" fmla="*/ 270934 h 1071034"/>
                <a:gd name="connsiteX8" fmla="*/ 482600 w 605776"/>
                <a:gd name="connsiteY8" fmla="*/ 279400 h 1071034"/>
                <a:gd name="connsiteX9" fmla="*/ 495300 w 605776"/>
                <a:gd name="connsiteY9" fmla="*/ 287867 h 1071034"/>
                <a:gd name="connsiteX10" fmla="*/ 508000 w 605776"/>
                <a:gd name="connsiteY10" fmla="*/ 292100 h 1071034"/>
                <a:gd name="connsiteX11" fmla="*/ 541867 w 605776"/>
                <a:gd name="connsiteY11" fmla="*/ 309034 h 1071034"/>
                <a:gd name="connsiteX12" fmla="*/ 563034 w 605776"/>
                <a:gd name="connsiteY12" fmla="*/ 334434 h 1071034"/>
                <a:gd name="connsiteX13" fmla="*/ 579967 w 605776"/>
                <a:gd name="connsiteY13" fmla="*/ 364067 h 1071034"/>
                <a:gd name="connsiteX14" fmla="*/ 588434 w 605776"/>
                <a:gd name="connsiteY14" fmla="*/ 376767 h 1071034"/>
                <a:gd name="connsiteX15" fmla="*/ 601134 w 605776"/>
                <a:gd name="connsiteY15" fmla="*/ 419100 h 1071034"/>
                <a:gd name="connsiteX16" fmla="*/ 601134 w 605776"/>
                <a:gd name="connsiteY16" fmla="*/ 575734 h 1071034"/>
                <a:gd name="connsiteX17" fmla="*/ 584200 w 605776"/>
                <a:gd name="connsiteY17" fmla="*/ 605367 h 1071034"/>
                <a:gd name="connsiteX18" fmla="*/ 571500 w 605776"/>
                <a:gd name="connsiteY18" fmla="*/ 639234 h 1071034"/>
                <a:gd name="connsiteX19" fmla="*/ 558800 w 605776"/>
                <a:gd name="connsiteY19" fmla="*/ 647700 h 1071034"/>
                <a:gd name="connsiteX20" fmla="*/ 541867 w 605776"/>
                <a:gd name="connsiteY20" fmla="*/ 664634 h 1071034"/>
                <a:gd name="connsiteX21" fmla="*/ 524934 w 605776"/>
                <a:gd name="connsiteY21" fmla="*/ 681567 h 1071034"/>
                <a:gd name="connsiteX22" fmla="*/ 512234 w 605776"/>
                <a:gd name="connsiteY22" fmla="*/ 690034 h 1071034"/>
                <a:gd name="connsiteX23" fmla="*/ 503767 w 605776"/>
                <a:gd name="connsiteY23" fmla="*/ 702734 h 1071034"/>
                <a:gd name="connsiteX24" fmla="*/ 491067 w 605776"/>
                <a:gd name="connsiteY24" fmla="*/ 706967 h 1071034"/>
                <a:gd name="connsiteX25" fmla="*/ 482600 w 605776"/>
                <a:gd name="connsiteY25" fmla="*/ 719667 h 1071034"/>
                <a:gd name="connsiteX26" fmla="*/ 469900 w 605776"/>
                <a:gd name="connsiteY26" fmla="*/ 728134 h 1071034"/>
                <a:gd name="connsiteX27" fmla="*/ 448734 w 605776"/>
                <a:gd name="connsiteY27" fmla="*/ 753534 h 1071034"/>
                <a:gd name="connsiteX28" fmla="*/ 419100 w 605776"/>
                <a:gd name="connsiteY28" fmla="*/ 783167 h 1071034"/>
                <a:gd name="connsiteX29" fmla="*/ 393700 w 605776"/>
                <a:gd name="connsiteY29" fmla="*/ 791634 h 1071034"/>
                <a:gd name="connsiteX30" fmla="*/ 381000 w 605776"/>
                <a:gd name="connsiteY30" fmla="*/ 795867 h 1071034"/>
                <a:gd name="connsiteX31" fmla="*/ 368300 w 605776"/>
                <a:gd name="connsiteY31" fmla="*/ 804334 h 1071034"/>
                <a:gd name="connsiteX32" fmla="*/ 347134 w 605776"/>
                <a:gd name="connsiteY32" fmla="*/ 808567 h 1071034"/>
                <a:gd name="connsiteX33" fmla="*/ 266700 w 605776"/>
                <a:gd name="connsiteY33" fmla="*/ 817034 h 1071034"/>
                <a:gd name="connsiteX34" fmla="*/ 232834 w 605776"/>
                <a:gd name="connsiteY34" fmla="*/ 825500 h 1071034"/>
                <a:gd name="connsiteX35" fmla="*/ 190500 w 605776"/>
                <a:gd name="connsiteY35" fmla="*/ 838200 h 1071034"/>
                <a:gd name="connsiteX36" fmla="*/ 152400 w 605776"/>
                <a:gd name="connsiteY36" fmla="*/ 855134 h 1071034"/>
                <a:gd name="connsiteX37" fmla="*/ 118534 w 605776"/>
                <a:gd name="connsiteY37" fmla="*/ 872067 h 1071034"/>
                <a:gd name="connsiteX38" fmla="*/ 93134 w 605776"/>
                <a:gd name="connsiteY38" fmla="*/ 884767 h 1071034"/>
                <a:gd name="connsiteX39" fmla="*/ 84667 w 605776"/>
                <a:gd name="connsiteY39" fmla="*/ 897467 h 1071034"/>
                <a:gd name="connsiteX40" fmla="*/ 71967 w 605776"/>
                <a:gd name="connsiteY40" fmla="*/ 901700 h 1071034"/>
                <a:gd name="connsiteX41" fmla="*/ 55034 w 605776"/>
                <a:gd name="connsiteY41" fmla="*/ 918634 h 1071034"/>
                <a:gd name="connsiteX42" fmla="*/ 38100 w 605776"/>
                <a:gd name="connsiteY42" fmla="*/ 944034 h 1071034"/>
                <a:gd name="connsiteX43" fmla="*/ 29634 w 605776"/>
                <a:gd name="connsiteY43" fmla="*/ 956734 h 1071034"/>
                <a:gd name="connsiteX44" fmla="*/ 21167 w 605776"/>
                <a:gd name="connsiteY44" fmla="*/ 982134 h 1071034"/>
                <a:gd name="connsiteX45" fmla="*/ 16934 w 605776"/>
                <a:gd name="connsiteY45" fmla="*/ 994834 h 1071034"/>
                <a:gd name="connsiteX46" fmla="*/ 12700 w 605776"/>
                <a:gd name="connsiteY46" fmla="*/ 1007534 h 1071034"/>
                <a:gd name="connsiteX47" fmla="*/ 4234 w 605776"/>
                <a:gd name="connsiteY47" fmla="*/ 1058334 h 1071034"/>
                <a:gd name="connsiteX48" fmla="*/ 0 w 605776"/>
                <a:gd name="connsiteY48" fmla="*/ 1071034 h 1071034"/>
                <a:gd name="connsiteX0" fmla="*/ 397934 w 605776"/>
                <a:gd name="connsiteY0" fmla="*/ 0 h 1071034"/>
                <a:gd name="connsiteX1" fmla="*/ 410634 w 605776"/>
                <a:gd name="connsiteY1" fmla="*/ 38100 h 1071034"/>
                <a:gd name="connsiteX2" fmla="*/ 393700 w 605776"/>
                <a:gd name="connsiteY2" fmla="*/ 101600 h 1071034"/>
                <a:gd name="connsiteX3" fmla="*/ 359834 w 605776"/>
                <a:gd name="connsiteY3" fmla="*/ 135467 h 1071034"/>
                <a:gd name="connsiteX4" fmla="*/ 338667 w 605776"/>
                <a:gd name="connsiteY4" fmla="*/ 156634 h 1071034"/>
                <a:gd name="connsiteX5" fmla="*/ 351367 w 605776"/>
                <a:gd name="connsiteY5" fmla="*/ 241300 h 1071034"/>
                <a:gd name="connsiteX6" fmla="*/ 393700 w 605776"/>
                <a:gd name="connsiteY6" fmla="*/ 258234 h 1071034"/>
                <a:gd name="connsiteX7" fmla="*/ 452967 w 605776"/>
                <a:gd name="connsiteY7" fmla="*/ 270934 h 1071034"/>
                <a:gd name="connsiteX8" fmla="*/ 482600 w 605776"/>
                <a:gd name="connsiteY8" fmla="*/ 279400 h 1071034"/>
                <a:gd name="connsiteX9" fmla="*/ 508000 w 605776"/>
                <a:gd name="connsiteY9" fmla="*/ 292100 h 1071034"/>
                <a:gd name="connsiteX10" fmla="*/ 541867 w 605776"/>
                <a:gd name="connsiteY10" fmla="*/ 309034 h 1071034"/>
                <a:gd name="connsiteX11" fmla="*/ 563034 w 605776"/>
                <a:gd name="connsiteY11" fmla="*/ 334434 h 1071034"/>
                <a:gd name="connsiteX12" fmla="*/ 579967 w 605776"/>
                <a:gd name="connsiteY12" fmla="*/ 364067 h 1071034"/>
                <a:gd name="connsiteX13" fmla="*/ 588434 w 605776"/>
                <a:gd name="connsiteY13" fmla="*/ 376767 h 1071034"/>
                <a:gd name="connsiteX14" fmla="*/ 601134 w 605776"/>
                <a:gd name="connsiteY14" fmla="*/ 419100 h 1071034"/>
                <a:gd name="connsiteX15" fmla="*/ 601134 w 605776"/>
                <a:gd name="connsiteY15" fmla="*/ 575734 h 1071034"/>
                <a:gd name="connsiteX16" fmla="*/ 584200 w 605776"/>
                <a:gd name="connsiteY16" fmla="*/ 605367 h 1071034"/>
                <a:gd name="connsiteX17" fmla="*/ 571500 w 605776"/>
                <a:gd name="connsiteY17" fmla="*/ 639234 h 1071034"/>
                <a:gd name="connsiteX18" fmla="*/ 558800 w 605776"/>
                <a:gd name="connsiteY18" fmla="*/ 647700 h 1071034"/>
                <a:gd name="connsiteX19" fmla="*/ 541867 w 605776"/>
                <a:gd name="connsiteY19" fmla="*/ 664634 h 1071034"/>
                <a:gd name="connsiteX20" fmla="*/ 524934 w 605776"/>
                <a:gd name="connsiteY20" fmla="*/ 681567 h 1071034"/>
                <a:gd name="connsiteX21" fmla="*/ 512234 w 605776"/>
                <a:gd name="connsiteY21" fmla="*/ 690034 h 1071034"/>
                <a:gd name="connsiteX22" fmla="*/ 503767 w 605776"/>
                <a:gd name="connsiteY22" fmla="*/ 702734 h 1071034"/>
                <a:gd name="connsiteX23" fmla="*/ 491067 w 605776"/>
                <a:gd name="connsiteY23" fmla="*/ 706967 h 1071034"/>
                <a:gd name="connsiteX24" fmla="*/ 482600 w 605776"/>
                <a:gd name="connsiteY24" fmla="*/ 719667 h 1071034"/>
                <a:gd name="connsiteX25" fmla="*/ 469900 w 605776"/>
                <a:gd name="connsiteY25" fmla="*/ 728134 h 1071034"/>
                <a:gd name="connsiteX26" fmla="*/ 448734 w 605776"/>
                <a:gd name="connsiteY26" fmla="*/ 753534 h 1071034"/>
                <a:gd name="connsiteX27" fmla="*/ 419100 w 605776"/>
                <a:gd name="connsiteY27" fmla="*/ 783167 h 1071034"/>
                <a:gd name="connsiteX28" fmla="*/ 393700 w 605776"/>
                <a:gd name="connsiteY28" fmla="*/ 791634 h 1071034"/>
                <a:gd name="connsiteX29" fmla="*/ 381000 w 605776"/>
                <a:gd name="connsiteY29" fmla="*/ 795867 h 1071034"/>
                <a:gd name="connsiteX30" fmla="*/ 368300 w 605776"/>
                <a:gd name="connsiteY30" fmla="*/ 804334 h 1071034"/>
                <a:gd name="connsiteX31" fmla="*/ 347134 w 605776"/>
                <a:gd name="connsiteY31" fmla="*/ 808567 h 1071034"/>
                <a:gd name="connsiteX32" fmla="*/ 266700 w 605776"/>
                <a:gd name="connsiteY32" fmla="*/ 817034 h 1071034"/>
                <a:gd name="connsiteX33" fmla="*/ 232834 w 605776"/>
                <a:gd name="connsiteY33" fmla="*/ 825500 h 1071034"/>
                <a:gd name="connsiteX34" fmla="*/ 190500 w 605776"/>
                <a:gd name="connsiteY34" fmla="*/ 838200 h 1071034"/>
                <a:gd name="connsiteX35" fmla="*/ 152400 w 605776"/>
                <a:gd name="connsiteY35" fmla="*/ 855134 h 1071034"/>
                <a:gd name="connsiteX36" fmla="*/ 118534 w 605776"/>
                <a:gd name="connsiteY36" fmla="*/ 872067 h 1071034"/>
                <a:gd name="connsiteX37" fmla="*/ 93134 w 605776"/>
                <a:gd name="connsiteY37" fmla="*/ 884767 h 1071034"/>
                <a:gd name="connsiteX38" fmla="*/ 84667 w 605776"/>
                <a:gd name="connsiteY38" fmla="*/ 897467 h 1071034"/>
                <a:gd name="connsiteX39" fmla="*/ 71967 w 605776"/>
                <a:gd name="connsiteY39" fmla="*/ 901700 h 1071034"/>
                <a:gd name="connsiteX40" fmla="*/ 55034 w 605776"/>
                <a:gd name="connsiteY40" fmla="*/ 918634 h 1071034"/>
                <a:gd name="connsiteX41" fmla="*/ 38100 w 605776"/>
                <a:gd name="connsiteY41" fmla="*/ 944034 h 1071034"/>
                <a:gd name="connsiteX42" fmla="*/ 29634 w 605776"/>
                <a:gd name="connsiteY42" fmla="*/ 956734 h 1071034"/>
                <a:gd name="connsiteX43" fmla="*/ 21167 w 605776"/>
                <a:gd name="connsiteY43" fmla="*/ 982134 h 1071034"/>
                <a:gd name="connsiteX44" fmla="*/ 16934 w 605776"/>
                <a:gd name="connsiteY44" fmla="*/ 994834 h 1071034"/>
                <a:gd name="connsiteX45" fmla="*/ 12700 w 605776"/>
                <a:gd name="connsiteY45" fmla="*/ 1007534 h 1071034"/>
                <a:gd name="connsiteX46" fmla="*/ 4234 w 605776"/>
                <a:gd name="connsiteY46" fmla="*/ 1058334 h 1071034"/>
                <a:gd name="connsiteX47" fmla="*/ 0 w 605776"/>
                <a:gd name="connsiteY47" fmla="*/ 1071034 h 1071034"/>
                <a:gd name="connsiteX0" fmla="*/ 397934 w 605776"/>
                <a:gd name="connsiteY0" fmla="*/ 0 h 1071034"/>
                <a:gd name="connsiteX1" fmla="*/ 410634 w 605776"/>
                <a:gd name="connsiteY1" fmla="*/ 38100 h 1071034"/>
                <a:gd name="connsiteX2" fmla="*/ 393700 w 605776"/>
                <a:gd name="connsiteY2" fmla="*/ 101600 h 1071034"/>
                <a:gd name="connsiteX3" fmla="*/ 359834 w 605776"/>
                <a:gd name="connsiteY3" fmla="*/ 135467 h 1071034"/>
                <a:gd name="connsiteX4" fmla="*/ 338667 w 605776"/>
                <a:gd name="connsiteY4" fmla="*/ 156634 h 1071034"/>
                <a:gd name="connsiteX5" fmla="*/ 351367 w 605776"/>
                <a:gd name="connsiteY5" fmla="*/ 241300 h 1071034"/>
                <a:gd name="connsiteX6" fmla="*/ 393700 w 605776"/>
                <a:gd name="connsiteY6" fmla="*/ 258234 h 1071034"/>
                <a:gd name="connsiteX7" fmla="*/ 452967 w 605776"/>
                <a:gd name="connsiteY7" fmla="*/ 270934 h 1071034"/>
                <a:gd name="connsiteX8" fmla="*/ 508000 w 605776"/>
                <a:gd name="connsiteY8" fmla="*/ 292100 h 1071034"/>
                <a:gd name="connsiteX9" fmla="*/ 541867 w 605776"/>
                <a:gd name="connsiteY9" fmla="*/ 309034 h 1071034"/>
                <a:gd name="connsiteX10" fmla="*/ 563034 w 605776"/>
                <a:gd name="connsiteY10" fmla="*/ 334434 h 1071034"/>
                <a:gd name="connsiteX11" fmla="*/ 579967 w 605776"/>
                <a:gd name="connsiteY11" fmla="*/ 364067 h 1071034"/>
                <a:gd name="connsiteX12" fmla="*/ 588434 w 605776"/>
                <a:gd name="connsiteY12" fmla="*/ 376767 h 1071034"/>
                <a:gd name="connsiteX13" fmla="*/ 601134 w 605776"/>
                <a:gd name="connsiteY13" fmla="*/ 419100 h 1071034"/>
                <a:gd name="connsiteX14" fmla="*/ 601134 w 605776"/>
                <a:gd name="connsiteY14" fmla="*/ 575734 h 1071034"/>
                <a:gd name="connsiteX15" fmla="*/ 584200 w 605776"/>
                <a:gd name="connsiteY15" fmla="*/ 605367 h 1071034"/>
                <a:gd name="connsiteX16" fmla="*/ 571500 w 605776"/>
                <a:gd name="connsiteY16" fmla="*/ 639234 h 1071034"/>
                <a:gd name="connsiteX17" fmla="*/ 558800 w 605776"/>
                <a:gd name="connsiteY17" fmla="*/ 647700 h 1071034"/>
                <a:gd name="connsiteX18" fmla="*/ 541867 w 605776"/>
                <a:gd name="connsiteY18" fmla="*/ 664634 h 1071034"/>
                <a:gd name="connsiteX19" fmla="*/ 524934 w 605776"/>
                <a:gd name="connsiteY19" fmla="*/ 681567 h 1071034"/>
                <a:gd name="connsiteX20" fmla="*/ 512234 w 605776"/>
                <a:gd name="connsiteY20" fmla="*/ 690034 h 1071034"/>
                <a:gd name="connsiteX21" fmla="*/ 503767 w 605776"/>
                <a:gd name="connsiteY21" fmla="*/ 702734 h 1071034"/>
                <a:gd name="connsiteX22" fmla="*/ 491067 w 605776"/>
                <a:gd name="connsiteY22" fmla="*/ 706967 h 1071034"/>
                <a:gd name="connsiteX23" fmla="*/ 482600 w 605776"/>
                <a:gd name="connsiteY23" fmla="*/ 719667 h 1071034"/>
                <a:gd name="connsiteX24" fmla="*/ 469900 w 605776"/>
                <a:gd name="connsiteY24" fmla="*/ 728134 h 1071034"/>
                <a:gd name="connsiteX25" fmla="*/ 448734 w 605776"/>
                <a:gd name="connsiteY25" fmla="*/ 753534 h 1071034"/>
                <a:gd name="connsiteX26" fmla="*/ 419100 w 605776"/>
                <a:gd name="connsiteY26" fmla="*/ 783167 h 1071034"/>
                <a:gd name="connsiteX27" fmla="*/ 393700 w 605776"/>
                <a:gd name="connsiteY27" fmla="*/ 791634 h 1071034"/>
                <a:gd name="connsiteX28" fmla="*/ 381000 w 605776"/>
                <a:gd name="connsiteY28" fmla="*/ 795867 h 1071034"/>
                <a:gd name="connsiteX29" fmla="*/ 368300 w 605776"/>
                <a:gd name="connsiteY29" fmla="*/ 804334 h 1071034"/>
                <a:gd name="connsiteX30" fmla="*/ 347134 w 605776"/>
                <a:gd name="connsiteY30" fmla="*/ 808567 h 1071034"/>
                <a:gd name="connsiteX31" fmla="*/ 266700 w 605776"/>
                <a:gd name="connsiteY31" fmla="*/ 817034 h 1071034"/>
                <a:gd name="connsiteX32" fmla="*/ 232834 w 605776"/>
                <a:gd name="connsiteY32" fmla="*/ 825500 h 1071034"/>
                <a:gd name="connsiteX33" fmla="*/ 190500 w 605776"/>
                <a:gd name="connsiteY33" fmla="*/ 838200 h 1071034"/>
                <a:gd name="connsiteX34" fmla="*/ 152400 w 605776"/>
                <a:gd name="connsiteY34" fmla="*/ 855134 h 1071034"/>
                <a:gd name="connsiteX35" fmla="*/ 118534 w 605776"/>
                <a:gd name="connsiteY35" fmla="*/ 872067 h 1071034"/>
                <a:gd name="connsiteX36" fmla="*/ 93134 w 605776"/>
                <a:gd name="connsiteY36" fmla="*/ 884767 h 1071034"/>
                <a:gd name="connsiteX37" fmla="*/ 84667 w 605776"/>
                <a:gd name="connsiteY37" fmla="*/ 897467 h 1071034"/>
                <a:gd name="connsiteX38" fmla="*/ 71967 w 605776"/>
                <a:gd name="connsiteY38" fmla="*/ 901700 h 1071034"/>
                <a:gd name="connsiteX39" fmla="*/ 55034 w 605776"/>
                <a:gd name="connsiteY39" fmla="*/ 918634 h 1071034"/>
                <a:gd name="connsiteX40" fmla="*/ 38100 w 605776"/>
                <a:gd name="connsiteY40" fmla="*/ 944034 h 1071034"/>
                <a:gd name="connsiteX41" fmla="*/ 29634 w 605776"/>
                <a:gd name="connsiteY41" fmla="*/ 956734 h 1071034"/>
                <a:gd name="connsiteX42" fmla="*/ 21167 w 605776"/>
                <a:gd name="connsiteY42" fmla="*/ 982134 h 1071034"/>
                <a:gd name="connsiteX43" fmla="*/ 16934 w 605776"/>
                <a:gd name="connsiteY43" fmla="*/ 994834 h 1071034"/>
                <a:gd name="connsiteX44" fmla="*/ 12700 w 605776"/>
                <a:gd name="connsiteY44" fmla="*/ 1007534 h 1071034"/>
                <a:gd name="connsiteX45" fmla="*/ 4234 w 605776"/>
                <a:gd name="connsiteY45" fmla="*/ 1058334 h 1071034"/>
                <a:gd name="connsiteX46" fmla="*/ 0 w 605776"/>
                <a:gd name="connsiteY46" fmla="*/ 1071034 h 1071034"/>
                <a:gd name="connsiteX0" fmla="*/ 397934 w 605776"/>
                <a:gd name="connsiteY0" fmla="*/ 0 h 1071034"/>
                <a:gd name="connsiteX1" fmla="*/ 410634 w 605776"/>
                <a:gd name="connsiteY1" fmla="*/ 38100 h 1071034"/>
                <a:gd name="connsiteX2" fmla="*/ 393700 w 605776"/>
                <a:gd name="connsiteY2" fmla="*/ 101600 h 1071034"/>
                <a:gd name="connsiteX3" fmla="*/ 359834 w 605776"/>
                <a:gd name="connsiteY3" fmla="*/ 135467 h 1071034"/>
                <a:gd name="connsiteX4" fmla="*/ 338667 w 605776"/>
                <a:gd name="connsiteY4" fmla="*/ 156634 h 1071034"/>
                <a:gd name="connsiteX5" fmla="*/ 351367 w 605776"/>
                <a:gd name="connsiteY5" fmla="*/ 241300 h 1071034"/>
                <a:gd name="connsiteX6" fmla="*/ 393700 w 605776"/>
                <a:gd name="connsiteY6" fmla="*/ 258234 h 1071034"/>
                <a:gd name="connsiteX7" fmla="*/ 452967 w 605776"/>
                <a:gd name="connsiteY7" fmla="*/ 270934 h 1071034"/>
                <a:gd name="connsiteX8" fmla="*/ 508000 w 605776"/>
                <a:gd name="connsiteY8" fmla="*/ 292100 h 1071034"/>
                <a:gd name="connsiteX9" fmla="*/ 563034 w 605776"/>
                <a:gd name="connsiteY9" fmla="*/ 334434 h 1071034"/>
                <a:gd name="connsiteX10" fmla="*/ 579967 w 605776"/>
                <a:gd name="connsiteY10" fmla="*/ 364067 h 1071034"/>
                <a:gd name="connsiteX11" fmla="*/ 588434 w 605776"/>
                <a:gd name="connsiteY11" fmla="*/ 376767 h 1071034"/>
                <a:gd name="connsiteX12" fmla="*/ 601134 w 605776"/>
                <a:gd name="connsiteY12" fmla="*/ 419100 h 1071034"/>
                <a:gd name="connsiteX13" fmla="*/ 601134 w 605776"/>
                <a:gd name="connsiteY13" fmla="*/ 575734 h 1071034"/>
                <a:gd name="connsiteX14" fmla="*/ 584200 w 605776"/>
                <a:gd name="connsiteY14" fmla="*/ 605367 h 1071034"/>
                <a:gd name="connsiteX15" fmla="*/ 571500 w 605776"/>
                <a:gd name="connsiteY15" fmla="*/ 639234 h 1071034"/>
                <a:gd name="connsiteX16" fmla="*/ 558800 w 605776"/>
                <a:gd name="connsiteY16" fmla="*/ 647700 h 1071034"/>
                <a:gd name="connsiteX17" fmla="*/ 541867 w 605776"/>
                <a:gd name="connsiteY17" fmla="*/ 664634 h 1071034"/>
                <a:gd name="connsiteX18" fmla="*/ 524934 w 605776"/>
                <a:gd name="connsiteY18" fmla="*/ 681567 h 1071034"/>
                <a:gd name="connsiteX19" fmla="*/ 512234 w 605776"/>
                <a:gd name="connsiteY19" fmla="*/ 690034 h 1071034"/>
                <a:gd name="connsiteX20" fmla="*/ 503767 w 605776"/>
                <a:gd name="connsiteY20" fmla="*/ 702734 h 1071034"/>
                <a:gd name="connsiteX21" fmla="*/ 491067 w 605776"/>
                <a:gd name="connsiteY21" fmla="*/ 706967 h 1071034"/>
                <a:gd name="connsiteX22" fmla="*/ 482600 w 605776"/>
                <a:gd name="connsiteY22" fmla="*/ 719667 h 1071034"/>
                <a:gd name="connsiteX23" fmla="*/ 469900 w 605776"/>
                <a:gd name="connsiteY23" fmla="*/ 728134 h 1071034"/>
                <a:gd name="connsiteX24" fmla="*/ 448734 w 605776"/>
                <a:gd name="connsiteY24" fmla="*/ 753534 h 1071034"/>
                <a:gd name="connsiteX25" fmla="*/ 419100 w 605776"/>
                <a:gd name="connsiteY25" fmla="*/ 783167 h 1071034"/>
                <a:gd name="connsiteX26" fmla="*/ 393700 w 605776"/>
                <a:gd name="connsiteY26" fmla="*/ 791634 h 1071034"/>
                <a:gd name="connsiteX27" fmla="*/ 381000 w 605776"/>
                <a:gd name="connsiteY27" fmla="*/ 795867 h 1071034"/>
                <a:gd name="connsiteX28" fmla="*/ 368300 w 605776"/>
                <a:gd name="connsiteY28" fmla="*/ 804334 h 1071034"/>
                <a:gd name="connsiteX29" fmla="*/ 347134 w 605776"/>
                <a:gd name="connsiteY29" fmla="*/ 808567 h 1071034"/>
                <a:gd name="connsiteX30" fmla="*/ 266700 w 605776"/>
                <a:gd name="connsiteY30" fmla="*/ 817034 h 1071034"/>
                <a:gd name="connsiteX31" fmla="*/ 232834 w 605776"/>
                <a:gd name="connsiteY31" fmla="*/ 825500 h 1071034"/>
                <a:gd name="connsiteX32" fmla="*/ 190500 w 605776"/>
                <a:gd name="connsiteY32" fmla="*/ 838200 h 1071034"/>
                <a:gd name="connsiteX33" fmla="*/ 152400 w 605776"/>
                <a:gd name="connsiteY33" fmla="*/ 855134 h 1071034"/>
                <a:gd name="connsiteX34" fmla="*/ 118534 w 605776"/>
                <a:gd name="connsiteY34" fmla="*/ 872067 h 1071034"/>
                <a:gd name="connsiteX35" fmla="*/ 93134 w 605776"/>
                <a:gd name="connsiteY35" fmla="*/ 884767 h 1071034"/>
                <a:gd name="connsiteX36" fmla="*/ 84667 w 605776"/>
                <a:gd name="connsiteY36" fmla="*/ 897467 h 1071034"/>
                <a:gd name="connsiteX37" fmla="*/ 71967 w 605776"/>
                <a:gd name="connsiteY37" fmla="*/ 901700 h 1071034"/>
                <a:gd name="connsiteX38" fmla="*/ 55034 w 605776"/>
                <a:gd name="connsiteY38" fmla="*/ 918634 h 1071034"/>
                <a:gd name="connsiteX39" fmla="*/ 38100 w 605776"/>
                <a:gd name="connsiteY39" fmla="*/ 944034 h 1071034"/>
                <a:gd name="connsiteX40" fmla="*/ 29634 w 605776"/>
                <a:gd name="connsiteY40" fmla="*/ 956734 h 1071034"/>
                <a:gd name="connsiteX41" fmla="*/ 21167 w 605776"/>
                <a:gd name="connsiteY41" fmla="*/ 982134 h 1071034"/>
                <a:gd name="connsiteX42" fmla="*/ 16934 w 605776"/>
                <a:gd name="connsiteY42" fmla="*/ 994834 h 1071034"/>
                <a:gd name="connsiteX43" fmla="*/ 12700 w 605776"/>
                <a:gd name="connsiteY43" fmla="*/ 1007534 h 1071034"/>
                <a:gd name="connsiteX44" fmla="*/ 4234 w 605776"/>
                <a:gd name="connsiteY44" fmla="*/ 1058334 h 1071034"/>
                <a:gd name="connsiteX45" fmla="*/ 0 w 605776"/>
                <a:gd name="connsiteY45" fmla="*/ 1071034 h 1071034"/>
                <a:gd name="connsiteX0" fmla="*/ 397934 w 605776"/>
                <a:gd name="connsiteY0" fmla="*/ 0 h 1071034"/>
                <a:gd name="connsiteX1" fmla="*/ 410634 w 605776"/>
                <a:gd name="connsiteY1" fmla="*/ 38100 h 1071034"/>
                <a:gd name="connsiteX2" fmla="*/ 393700 w 605776"/>
                <a:gd name="connsiteY2" fmla="*/ 101600 h 1071034"/>
                <a:gd name="connsiteX3" fmla="*/ 359834 w 605776"/>
                <a:gd name="connsiteY3" fmla="*/ 135467 h 1071034"/>
                <a:gd name="connsiteX4" fmla="*/ 338667 w 605776"/>
                <a:gd name="connsiteY4" fmla="*/ 156634 h 1071034"/>
                <a:gd name="connsiteX5" fmla="*/ 351367 w 605776"/>
                <a:gd name="connsiteY5" fmla="*/ 241300 h 1071034"/>
                <a:gd name="connsiteX6" fmla="*/ 393700 w 605776"/>
                <a:gd name="connsiteY6" fmla="*/ 258234 h 1071034"/>
                <a:gd name="connsiteX7" fmla="*/ 452967 w 605776"/>
                <a:gd name="connsiteY7" fmla="*/ 270934 h 1071034"/>
                <a:gd name="connsiteX8" fmla="*/ 508000 w 605776"/>
                <a:gd name="connsiteY8" fmla="*/ 292100 h 1071034"/>
                <a:gd name="connsiteX9" fmla="*/ 563034 w 605776"/>
                <a:gd name="connsiteY9" fmla="*/ 334434 h 1071034"/>
                <a:gd name="connsiteX10" fmla="*/ 579967 w 605776"/>
                <a:gd name="connsiteY10" fmla="*/ 364067 h 1071034"/>
                <a:gd name="connsiteX11" fmla="*/ 601134 w 605776"/>
                <a:gd name="connsiteY11" fmla="*/ 419100 h 1071034"/>
                <a:gd name="connsiteX12" fmla="*/ 601134 w 605776"/>
                <a:gd name="connsiteY12" fmla="*/ 575734 h 1071034"/>
                <a:gd name="connsiteX13" fmla="*/ 584200 w 605776"/>
                <a:gd name="connsiteY13" fmla="*/ 605367 h 1071034"/>
                <a:gd name="connsiteX14" fmla="*/ 571500 w 605776"/>
                <a:gd name="connsiteY14" fmla="*/ 639234 h 1071034"/>
                <a:gd name="connsiteX15" fmla="*/ 558800 w 605776"/>
                <a:gd name="connsiteY15" fmla="*/ 647700 h 1071034"/>
                <a:gd name="connsiteX16" fmla="*/ 541867 w 605776"/>
                <a:gd name="connsiteY16" fmla="*/ 664634 h 1071034"/>
                <a:gd name="connsiteX17" fmla="*/ 524934 w 605776"/>
                <a:gd name="connsiteY17" fmla="*/ 681567 h 1071034"/>
                <a:gd name="connsiteX18" fmla="*/ 512234 w 605776"/>
                <a:gd name="connsiteY18" fmla="*/ 690034 h 1071034"/>
                <a:gd name="connsiteX19" fmla="*/ 503767 w 605776"/>
                <a:gd name="connsiteY19" fmla="*/ 702734 h 1071034"/>
                <a:gd name="connsiteX20" fmla="*/ 491067 w 605776"/>
                <a:gd name="connsiteY20" fmla="*/ 706967 h 1071034"/>
                <a:gd name="connsiteX21" fmla="*/ 482600 w 605776"/>
                <a:gd name="connsiteY21" fmla="*/ 719667 h 1071034"/>
                <a:gd name="connsiteX22" fmla="*/ 469900 w 605776"/>
                <a:gd name="connsiteY22" fmla="*/ 728134 h 1071034"/>
                <a:gd name="connsiteX23" fmla="*/ 448734 w 605776"/>
                <a:gd name="connsiteY23" fmla="*/ 753534 h 1071034"/>
                <a:gd name="connsiteX24" fmla="*/ 419100 w 605776"/>
                <a:gd name="connsiteY24" fmla="*/ 783167 h 1071034"/>
                <a:gd name="connsiteX25" fmla="*/ 393700 w 605776"/>
                <a:gd name="connsiteY25" fmla="*/ 791634 h 1071034"/>
                <a:gd name="connsiteX26" fmla="*/ 381000 w 605776"/>
                <a:gd name="connsiteY26" fmla="*/ 795867 h 1071034"/>
                <a:gd name="connsiteX27" fmla="*/ 368300 w 605776"/>
                <a:gd name="connsiteY27" fmla="*/ 804334 h 1071034"/>
                <a:gd name="connsiteX28" fmla="*/ 347134 w 605776"/>
                <a:gd name="connsiteY28" fmla="*/ 808567 h 1071034"/>
                <a:gd name="connsiteX29" fmla="*/ 266700 w 605776"/>
                <a:gd name="connsiteY29" fmla="*/ 817034 h 1071034"/>
                <a:gd name="connsiteX30" fmla="*/ 232834 w 605776"/>
                <a:gd name="connsiteY30" fmla="*/ 825500 h 1071034"/>
                <a:gd name="connsiteX31" fmla="*/ 190500 w 605776"/>
                <a:gd name="connsiteY31" fmla="*/ 838200 h 1071034"/>
                <a:gd name="connsiteX32" fmla="*/ 152400 w 605776"/>
                <a:gd name="connsiteY32" fmla="*/ 855134 h 1071034"/>
                <a:gd name="connsiteX33" fmla="*/ 118534 w 605776"/>
                <a:gd name="connsiteY33" fmla="*/ 872067 h 1071034"/>
                <a:gd name="connsiteX34" fmla="*/ 93134 w 605776"/>
                <a:gd name="connsiteY34" fmla="*/ 884767 h 1071034"/>
                <a:gd name="connsiteX35" fmla="*/ 84667 w 605776"/>
                <a:gd name="connsiteY35" fmla="*/ 897467 h 1071034"/>
                <a:gd name="connsiteX36" fmla="*/ 71967 w 605776"/>
                <a:gd name="connsiteY36" fmla="*/ 901700 h 1071034"/>
                <a:gd name="connsiteX37" fmla="*/ 55034 w 605776"/>
                <a:gd name="connsiteY37" fmla="*/ 918634 h 1071034"/>
                <a:gd name="connsiteX38" fmla="*/ 38100 w 605776"/>
                <a:gd name="connsiteY38" fmla="*/ 944034 h 1071034"/>
                <a:gd name="connsiteX39" fmla="*/ 29634 w 605776"/>
                <a:gd name="connsiteY39" fmla="*/ 956734 h 1071034"/>
                <a:gd name="connsiteX40" fmla="*/ 21167 w 605776"/>
                <a:gd name="connsiteY40" fmla="*/ 982134 h 1071034"/>
                <a:gd name="connsiteX41" fmla="*/ 16934 w 605776"/>
                <a:gd name="connsiteY41" fmla="*/ 994834 h 1071034"/>
                <a:gd name="connsiteX42" fmla="*/ 12700 w 605776"/>
                <a:gd name="connsiteY42" fmla="*/ 1007534 h 1071034"/>
                <a:gd name="connsiteX43" fmla="*/ 4234 w 605776"/>
                <a:gd name="connsiteY43" fmla="*/ 1058334 h 1071034"/>
                <a:gd name="connsiteX44" fmla="*/ 0 w 605776"/>
                <a:gd name="connsiteY44"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58800 w 604486"/>
                <a:gd name="connsiteY14" fmla="*/ 647700 h 1071034"/>
                <a:gd name="connsiteX15" fmla="*/ 541867 w 604486"/>
                <a:gd name="connsiteY15" fmla="*/ 664634 h 1071034"/>
                <a:gd name="connsiteX16" fmla="*/ 524934 w 604486"/>
                <a:gd name="connsiteY16" fmla="*/ 681567 h 1071034"/>
                <a:gd name="connsiteX17" fmla="*/ 512234 w 604486"/>
                <a:gd name="connsiteY17" fmla="*/ 690034 h 1071034"/>
                <a:gd name="connsiteX18" fmla="*/ 503767 w 604486"/>
                <a:gd name="connsiteY18" fmla="*/ 702734 h 1071034"/>
                <a:gd name="connsiteX19" fmla="*/ 491067 w 604486"/>
                <a:gd name="connsiteY19" fmla="*/ 706967 h 1071034"/>
                <a:gd name="connsiteX20" fmla="*/ 482600 w 604486"/>
                <a:gd name="connsiteY20" fmla="*/ 719667 h 1071034"/>
                <a:gd name="connsiteX21" fmla="*/ 469900 w 604486"/>
                <a:gd name="connsiteY21" fmla="*/ 728134 h 1071034"/>
                <a:gd name="connsiteX22" fmla="*/ 448734 w 604486"/>
                <a:gd name="connsiteY22" fmla="*/ 753534 h 1071034"/>
                <a:gd name="connsiteX23" fmla="*/ 419100 w 604486"/>
                <a:gd name="connsiteY23" fmla="*/ 783167 h 1071034"/>
                <a:gd name="connsiteX24" fmla="*/ 393700 w 604486"/>
                <a:gd name="connsiteY24" fmla="*/ 791634 h 1071034"/>
                <a:gd name="connsiteX25" fmla="*/ 381000 w 604486"/>
                <a:gd name="connsiteY25" fmla="*/ 795867 h 1071034"/>
                <a:gd name="connsiteX26" fmla="*/ 368300 w 604486"/>
                <a:gd name="connsiteY26" fmla="*/ 804334 h 1071034"/>
                <a:gd name="connsiteX27" fmla="*/ 347134 w 604486"/>
                <a:gd name="connsiteY27" fmla="*/ 808567 h 1071034"/>
                <a:gd name="connsiteX28" fmla="*/ 266700 w 604486"/>
                <a:gd name="connsiteY28" fmla="*/ 817034 h 1071034"/>
                <a:gd name="connsiteX29" fmla="*/ 232834 w 604486"/>
                <a:gd name="connsiteY29" fmla="*/ 825500 h 1071034"/>
                <a:gd name="connsiteX30" fmla="*/ 190500 w 604486"/>
                <a:gd name="connsiteY30" fmla="*/ 838200 h 1071034"/>
                <a:gd name="connsiteX31" fmla="*/ 152400 w 604486"/>
                <a:gd name="connsiteY31" fmla="*/ 855134 h 1071034"/>
                <a:gd name="connsiteX32" fmla="*/ 118534 w 604486"/>
                <a:gd name="connsiteY32" fmla="*/ 872067 h 1071034"/>
                <a:gd name="connsiteX33" fmla="*/ 93134 w 604486"/>
                <a:gd name="connsiteY33" fmla="*/ 884767 h 1071034"/>
                <a:gd name="connsiteX34" fmla="*/ 84667 w 604486"/>
                <a:gd name="connsiteY34" fmla="*/ 897467 h 1071034"/>
                <a:gd name="connsiteX35" fmla="*/ 71967 w 604486"/>
                <a:gd name="connsiteY35" fmla="*/ 901700 h 1071034"/>
                <a:gd name="connsiteX36" fmla="*/ 55034 w 604486"/>
                <a:gd name="connsiteY36" fmla="*/ 918634 h 1071034"/>
                <a:gd name="connsiteX37" fmla="*/ 38100 w 604486"/>
                <a:gd name="connsiteY37" fmla="*/ 944034 h 1071034"/>
                <a:gd name="connsiteX38" fmla="*/ 29634 w 604486"/>
                <a:gd name="connsiteY38" fmla="*/ 956734 h 1071034"/>
                <a:gd name="connsiteX39" fmla="*/ 21167 w 604486"/>
                <a:gd name="connsiteY39" fmla="*/ 982134 h 1071034"/>
                <a:gd name="connsiteX40" fmla="*/ 16934 w 604486"/>
                <a:gd name="connsiteY40" fmla="*/ 994834 h 1071034"/>
                <a:gd name="connsiteX41" fmla="*/ 12700 w 604486"/>
                <a:gd name="connsiteY41" fmla="*/ 1007534 h 1071034"/>
                <a:gd name="connsiteX42" fmla="*/ 4234 w 604486"/>
                <a:gd name="connsiteY42" fmla="*/ 1058334 h 1071034"/>
                <a:gd name="connsiteX43" fmla="*/ 0 w 604486"/>
                <a:gd name="connsiteY43"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58800 w 604486"/>
                <a:gd name="connsiteY14" fmla="*/ 647700 h 1071034"/>
                <a:gd name="connsiteX15" fmla="*/ 524934 w 604486"/>
                <a:gd name="connsiteY15" fmla="*/ 681567 h 1071034"/>
                <a:gd name="connsiteX16" fmla="*/ 512234 w 604486"/>
                <a:gd name="connsiteY16" fmla="*/ 690034 h 1071034"/>
                <a:gd name="connsiteX17" fmla="*/ 503767 w 604486"/>
                <a:gd name="connsiteY17" fmla="*/ 702734 h 1071034"/>
                <a:gd name="connsiteX18" fmla="*/ 491067 w 604486"/>
                <a:gd name="connsiteY18" fmla="*/ 706967 h 1071034"/>
                <a:gd name="connsiteX19" fmla="*/ 482600 w 604486"/>
                <a:gd name="connsiteY19" fmla="*/ 719667 h 1071034"/>
                <a:gd name="connsiteX20" fmla="*/ 469900 w 604486"/>
                <a:gd name="connsiteY20" fmla="*/ 728134 h 1071034"/>
                <a:gd name="connsiteX21" fmla="*/ 448734 w 604486"/>
                <a:gd name="connsiteY21" fmla="*/ 753534 h 1071034"/>
                <a:gd name="connsiteX22" fmla="*/ 419100 w 604486"/>
                <a:gd name="connsiteY22" fmla="*/ 783167 h 1071034"/>
                <a:gd name="connsiteX23" fmla="*/ 393700 w 604486"/>
                <a:gd name="connsiteY23" fmla="*/ 791634 h 1071034"/>
                <a:gd name="connsiteX24" fmla="*/ 381000 w 604486"/>
                <a:gd name="connsiteY24" fmla="*/ 795867 h 1071034"/>
                <a:gd name="connsiteX25" fmla="*/ 368300 w 604486"/>
                <a:gd name="connsiteY25" fmla="*/ 804334 h 1071034"/>
                <a:gd name="connsiteX26" fmla="*/ 347134 w 604486"/>
                <a:gd name="connsiteY26" fmla="*/ 808567 h 1071034"/>
                <a:gd name="connsiteX27" fmla="*/ 266700 w 604486"/>
                <a:gd name="connsiteY27" fmla="*/ 817034 h 1071034"/>
                <a:gd name="connsiteX28" fmla="*/ 232834 w 604486"/>
                <a:gd name="connsiteY28" fmla="*/ 825500 h 1071034"/>
                <a:gd name="connsiteX29" fmla="*/ 190500 w 604486"/>
                <a:gd name="connsiteY29" fmla="*/ 838200 h 1071034"/>
                <a:gd name="connsiteX30" fmla="*/ 152400 w 604486"/>
                <a:gd name="connsiteY30" fmla="*/ 855134 h 1071034"/>
                <a:gd name="connsiteX31" fmla="*/ 118534 w 604486"/>
                <a:gd name="connsiteY31" fmla="*/ 872067 h 1071034"/>
                <a:gd name="connsiteX32" fmla="*/ 93134 w 604486"/>
                <a:gd name="connsiteY32" fmla="*/ 884767 h 1071034"/>
                <a:gd name="connsiteX33" fmla="*/ 84667 w 604486"/>
                <a:gd name="connsiteY33" fmla="*/ 897467 h 1071034"/>
                <a:gd name="connsiteX34" fmla="*/ 71967 w 604486"/>
                <a:gd name="connsiteY34" fmla="*/ 901700 h 1071034"/>
                <a:gd name="connsiteX35" fmla="*/ 55034 w 604486"/>
                <a:gd name="connsiteY35" fmla="*/ 918634 h 1071034"/>
                <a:gd name="connsiteX36" fmla="*/ 38100 w 604486"/>
                <a:gd name="connsiteY36" fmla="*/ 944034 h 1071034"/>
                <a:gd name="connsiteX37" fmla="*/ 29634 w 604486"/>
                <a:gd name="connsiteY37" fmla="*/ 956734 h 1071034"/>
                <a:gd name="connsiteX38" fmla="*/ 21167 w 604486"/>
                <a:gd name="connsiteY38" fmla="*/ 982134 h 1071034"/>
                <a:gd name="connsiteX39" fmla="*/ 16934 w 604486"/>
                <a:gd name="connsiteY39" fmla="*/ 994834 h 1071034"/>
                <a:gd name="connsiteX40" fmla="*/ 12700 w 604486"/>
                <a:gd name="connsiteY40" fmla="*/ 1007534 h 1071034"/>
                <a:gd name="connsiteX41" fmla="*/ 4234 w 604486"/>
                <a:gd name="connsiteY41" fmla="*/ 1058334 h 1071034"/>
                <a:gd name="connsiteX42" fmla="*/ 0 w 604486"/>
                <a:gd name="connsiteY42"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512234 w 604486"/>
                <a:gd name="connsiteY15" fmla="*/ 690034 h 1071034"/>
                <a:gd name="connsiteX16" fmla="*/ 503767 w 604486"/>
                <a:gd name="connsiteY16" fmla="*/ 702734 h 1071034"/>
                <a:gd name="connsiteX17" fmla="*/ 491067 w 604486"/>
                <a:gd name="connsiteY17" fmla="*/ 706967 h 1071034"/>
                <a:gd name="connsiteX18" fmla="*/ 482600 w 604486"/>
                <a:gd name="connsiteY18" fmla="*/ 719667 h 1071034"/>
                <a:gd name="connsiteX19" fmla="*/ 469900 w 604486"/>
                <a:gd name="connsiteY19" fmla="*/ 728134 h 1071034"/>
                <a:gd name="connsiteX20" fmla="*/ 448734 w 604486"/>
                <a:gd name="connsiteY20" fmla="*/ 753534 h 1071034"/>
                <a:gd name="connsiteX21" fmla="*/ 419100 w 604486"/>
                <a:gd name="connsiteY21" fmla="*/ 783167 h 1071034"/>
                <a:gd name="connsiteX22" fmla="*/ 393700 w 604486"/>
                <a:gd name="connsiteY22" fmla="*/ 791634 h 1071034"/>
                <a:gd name="connsiteX23" fmla="*/ 381000 w 604486"/>
                <a:gd name="connsiteY23" fmla="*/ 795867 h 1071034"/>
                <a:gd name="connsiteX24" fmla="*/ 368300 w 604486"/>
                <a:gd name="connsiteY24" fmla="*/ 804334 h 1071034"/>
                <a:gd name="connsiteX25" fmla="*/ 347134 w 604486"/>
                <a:gd name="connsiteY25" fmla="*/ 808567 h 1071034"/>
                <a:gd name="connsiteX26" fmla="*/ 266700 w 604486"/>
                <a:gd name="connsiteY26" fmla="*/ 817034 h 1071034"/>
                <a:gd name="connsiteX27" fmla="*/ 232834 w 604486"/>
                <a:gd name="connsiteY27" fmla="*/ 825500 h 1071034"/>
                <a:gd name="connsiteX28" fmla="*/ 190500 w 604486"/>
                <a:gd name="connsiteY28" fmla="*/ 838200 h 1071034"/>
                <a:gd name="connsiteX29" fmla="*/ 152400 w 604486"/>
                <a:gd name="connsiteY29" fmla="*/ 855134 h 1071034"/>
                <a:gd name="connsiteX30" fmla="*/ 118534 w 604486"/>
                <a:gd name="connsiteY30" fmla="*/ 872067 h 1071034"/>
                <a:gd name="connsiteX31" fmla="*/ 93134 w 604486"/>
                <a:gd name="connsiteY31" fmla="*/ 884767 h 1071034"/>
                <a:gd name="connsiteX32" fmla="*/ 84667 w 604486"/>
                <a:gd name="connsiteY32" fmla="*/ 897467 h 1071034"/>
                <a:gd name="connsiteX33" fmla="*/ 71967 w 604486"/>
                <a:gd name="connsiteY33" fmla="*/ 901700 h 1071034"/>
                <a:gd name="connsiteX34" fmla="*/ 55034 w 604486"/>
                <a:gd name="connsiteY34" fmla="*/ 918634 h 1071034"/>
                <a:gd name="connsiteX35" fmla="*/ 38100 w 604486"/>
                <a:gd name="connsiteY35" fmla="*/ 944034 h 1071034"/>
                <a:gd name="connsiteX36" fmla="*/ 29634 w 604486"/>
                <a:gd name="connsiteY36" fmla="*/ 956734 h 1071034"/>
                <a:gd name="connsiteX37" fmla="*/ 21167 w 604486"/>
                <a:gd name="connsiteY37" fmla="*/ 982134 h 1071034"/>
                <a:gd name="connsiteX38" fmla="*/ 16934 w 604486"/>
                <a:gd name="connsiteY38" fmla="*/ 994834 h 1071034"/>
                <a:gd name="connsiteX39" fmla="*/ 12700 w 604486"/>
                <a:gd name="connsiteY39" fmla="*/ 1007534 h 1071034"/>
                <a:gd name="connsiteX40" fmla="*/ 4234 w 604486"/>
                <a:gd name="connsiteY40" fmla="*/ 1058334 h 1071034"/>
                <a:gd name="connsiteX41" fmla="*/ 0 w 604486"/>
                <a:gd name="connsiteY41"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512234 w 604486"/>
                <a:gd name="connsiteY15" fmla="*/ 690034 h 1071034"/>
                <a:gd name="connsiteX16" fmla="*/ 503767 w 604486"/>
                <a:gd name="connsiteY16" fmla="*/ 702734 h 1071034"/>
                <a:gd name="connsiteX17" fmla="*/ 482600 w 604486"/>
                <a:gd name="connsiteY17" fmla="*/ 719667 h 1071034"/>
                <a:gd name="connsiteX18" fmla="*/ 469900 w 604486"/>
                <a:gd name="connsiteY18" fmla="*/ 728134 h 1071034"/>
                <a:gd name="connsiteX19" fmla="*/ 448734 w 604486"/>
                <a:gd name="connsiteY19" fmla="*/ 753534 h 1071034"/>
                <a:gd name="connsiteX20" fmla="*/ 419100 w 604486"/>
                <a:gd name="connsiteY20" fmla="*/ 783167 h 1071034"/>
                <a:gd name="connsiteX21" fmla="*/ 393700 w 604486"/>
                <a:gd name="connsiteY21" fmla="*/ 791634 h 1071034"/>
                <a:gd name="connsiteX22" fmla="*/ 381000 w 604486"/>
                <a:gd name="connsiteY22" fmla="*/ 795867 h 1071034"/>
                <a:gd name="connsiteX23" fmla="*/ 368300 w 604486"/>
                <a:gd name="connsiteY23" fmla="*/ 804334 h 1071034"/>
                <a:gd name="connsiteX24" fmla="*/ 347134 w 604486"/>
                <a:gd name="connsiteY24" fmla="*/ 808567 h 1071034"/>
                <a:gd name="connsiteX25" fmla="*/ 266700 w 604486"/>
                <a:gd name="connsiteY25" fmla="*/ 817034 h 1071034"/>
                <a:gd name="connsiteX26" fmla="*/ 232834 w 604486"/>
                <a:gd name="connsiteY26" fmla="*/ 825500 h 1071034"/>
                <a:gd name="connsiteX27" fmla="*/ 190500 w 604486"/>
                <a:gd name="connsiteY27" fmla="*/ 838200 h 1071034"/>
                <a:gd name="connsiteX28" fmla="*/ 152400 w 604486"/>
                <a:gd name="connsiteY28" fmla="*/ 855134 h 1071034"/>
                <a:gd name="connsiteX29" fmla="*/ 118534 w 604486"/>
                <a:gd name="connsiteY29" fmla="*/ 872067 h 1071034"/>
                <a:gd name="connsiteX30" fmla="*/ 93134 w 604486"/>
                <a:gd name="connsiteY30" fmla="*/ 884767 h 1071034"/>
                <a:gd name="connsiteX31" fmla="*/ 84667 w 604486"/>
                <a:gd name="connsiteY31" fmla="*/ 897467 h 1071034"/>
                <a:gd name="connsiteX32" fmla="*/ 71967 w 604486"/>
                <a:gd name="connsiteY32" fmla="*/ 901700 h 1071034"/>
                <a:gd name="connsiteX33" fmla="*/ 55034 w 604486"/>
                <a:gd name="connsiteY33" fmla="*/ 918634 h 1071034"/>
                <a:gd name="connsiteX34" fmla="*/ 38100 w 604486"/>
                <a:gd name="connsiteY34" fmla="*/ 944034 h 1071034"/>
                <a:gd name="connsiteX35" fmla="*/ 29634 w 604486"/>
                <a:gd name="connsiteY35" fmla="*/ 956734 h 1071034"/>
                <a:gd name="connsiteX36" fmla="*/ 21167 w 604486"/>
                <a:gd name="connsiteY36" fmla="*/ 982134 h 1071034"/>
                <a:gd name="connsiteX37" fmla="*/ 16934 w 604486"/>
                <a:gd name="connsiteY37" fmla="*/ 994834 h 1071034"/>
                <a:gd name="connsiteX38" fmla="*/ 12700 w 604486"/>
                <a:gd name="connsiteY38" fmla="*/ 1007534 h 1071034"/>
                <a:gd name="connsiteX39" fmla="*/ 4234 w 604486"/>
                <a:gd name="connsiteY39" fmla="*/ 1058334 h 1071034"/>
                <a:gd name="connsiteX40" fmla="*/ 0 w 604486"/>
                <a:gd name="connsiteY40"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512234 w 604486"/>
                <a:gd name="connsiteY15" fmla="*/ 690034 h 1071034"/>
                <a:gd name="connsiteX16" fmla="*/ 482600 w 604486"/>
                <a:gd name="connsiteY16" fmla="*/ 719667 h 1071034"/>
                <a:gd name="connsiteX17" fmla="*/ 469900 w 604486"/>
                <a:gd name="connsiteY17" fmla="*/ 728134 h 1071034"/>
                <a:gd name="connsiteX18" fmla="*/ 448734 w 604486"/>
                <a:gd name="connsiteY18" fmla="*/ 753534 h 1071034"/>
                <a:gd name="connsiteX19" fmla="*/ 419100 w 604486"/>
                <a:gd name="connsiteY19" fmla="*/ 783167 h 1071034"/>
                <a:gd name="connsiteX20" fmla="*/ 393700 w 604486"/>
                <a:gd name="connsiteY20" fmla="*/ 791634 h 1071034"/>
                <a:gd name="connsiteX21" fmla="*/ 381000 w 604486"/>
                <a:gd name="connsiteY21" fmla="*/ 795867 h 1071034"/>
                <a:gd name="connsiteX22" fmla="*/ 368300 w 604486"/>
                <a:gd name="connsiteY22" fmla="*/ 804334 h 1071034"/>
                <a:gd name="connsiteX23" fmla="*/ 347134 w 604486"/>
                <a:gd name="connsiteY23" fmla="*/ 808567 h 1071034"/>
                <a:gd name="connsiteX24" fmla="*/ 266700 w 604486"/>
                <a:gd name="connsiteY24" fmla="*/ 817034 h 1071034"/>
                <a:gd name="connsiteX25" fmla="*/ 232834 w 604486"/>
                <a:gd name="connsiteY25" fmla="*/ 825500 h 1071034"/>
                <a:gd name="connsiteX26" fmla="*/ 190500 w 604486"/>
                <a:gd name="connsiteY26" fmla="*/ 838200 h 1071034"/>
                <a:gd name="connsiteX27" fmla="*/ 152400 w 604486"/>
                <a:gd name="connsiteY27" fmla="*/ 855134 h 1071034"/>
                <a:gd name="connsiteX28" fmla="*/ 118534 w 604486"/>
                <a:gd name="connsiteY28" fmla="*/ 872067 h 1071034"/>
                <a:gd name="connsiteX29" fmla="*/ 93134 w 604486"/>
                <a:gd name="connsiteY29" fmla="*/ 884767 h 1071034"/>
                <a:gd name="connsiteX30" fmla="*/ 84667 w 604486"/>
                <a:gd name="connsiteY30" fmla="*/ 897467 h 1071034"/>
                <a:gd name="connsiteX31" fmla="*/ 71967 w 604486"/>
                <a:gd name="connsiteY31" fmla="*/ 901700 h 1071034"/>
                <a:gd name="connsiteX32" fmla="*/ 55034 w 604486"/>
                <a:gd name="connsiteY32" fmla="*/ 918634 h 1071034"/>
                <a:gd name="connsiteX33" fmla="*/ 38100 w 604486"/>
                <a:gd name="connsiteY33" fmla="*/ 944034 h 1071034"/>
                <a:gd name="connsiteX34" fmla="*/ 29634 w 604486"/>
                <a:gd name="connsiteY34" fmla="*/ 956734 h 1071034"/>
                <a:gd name="connsiteX35" fmla="*/ 21167 w 604486"/>
                <a:gd name="connsiteY35" fmla="*/ 982134 h 1071034"/>
                <a:gd name="connsiteX36" fmla="*/ 16934 w 604486"/>
                <a:gd name="connsiteY36" fmla="*/ 994834 h 1071034"/>
                <a:gd name="connsiteX37" fmla="*/ 12700 w 604486"/>
                <a:gd name="connsiteY37" fmla="*/ 1007534 h 1071034"/>
                <a:gd name="connsiteX38" fmla="*/ 4234 w 604486"/>
                <a:gd name="connsiteY38" fmla="*/ 1058334 h 1071034"/>
                <a:gd name="connsiteX39" fmla="*/ 0 w 604486"/>
                <a:gd name="connsiteY39"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69900 w 604486"/>
                <a:gd name="connsiteY16" fmla="*/ 728134 h 1071034"/>
                <a:gd name="connsiteX17" fmla="*/ 448734 w 604486"/>
                <a:gd name="connsiteY17" fmla="*/ 753534 h 1071034"/>
                <a:gd name="connsiteX18" fmla="*/ 419100 w 604486"/>
                <a:gd name="connsiteY18" fmla="*/ 783167 h 1071034"/>
                <a:gd name="connsiteX19" fmla="*/ 393700 w 604486"/>
                <a:gd name="connsiteY19" fmla="*/ 791634 h 1071034"/>
                <a:gd name="connsiteX20" fmla="*/ 381000 w 604486"/>
                <a:gd name="connsiteY20" fmla="*/ 795867 h 1071034"/>
                <a:gd name="connsiteX21" fmla="*/ 368300 w 604486"/>
                <a:gd name="connsiteY21" fmla="*/ 804334 h 1071034"/>
                <a:gd name="connsiteX22" fmla="*/ 347134 w 604486"/>
                <a:gd name="connsiteY22" fmla="*/ 808567 h 1071034"/>
                <a:gd name="connsiteX23" fmla="*/ 266700 w 604486"/>
                <a:gd name="connsiteY23" fmla="*/ 817034 h 1071034"/>
                <a:gd name="connsiteX24" fmla="*/ 232834 w 604486"/>
                <a:gd name="connsiteY24" fmla="*/ 825500 h 1071034"/>
                <a:gd name="connsiteX25" fmla="*/ 190500 w 604486"/>
                <a:gd name="connsiteY25" fmla="*/ 838200 h 1071034"/>
                <a:gd name="connsiteX26" fmla="*/ 152400 w 604486"/>
                <a:gd name="connsiteY26" fmla="*/ 855134 h 1071034"/>
                <a:gd name="connsiteX27" fmla="*/ 118534 w 604486"/>
                <a:gd name="connsiteY27" fmla="*/ 872067 h 1071034"/>
                <a:gd name="connsiteX28" fmla="*/ 93134 w 604486"/>
                <a:gd name="connsiteY28" fmla="*/ 884767 h 1071034"/>
                <a:gd name="connsiteX29" fmla="*/ 84667 w 604486"/>
                <a:gd name="connsiteY29" fmla="*/ 897467 h 1071034"/>
                <a:gd name="connsiteX30" fmla="*/ 71967 w 604486"/>
                <a:gd name="connsiteY30" fmla="*/ 901700 h 1071034"/>
                <a:gd name="connsiteX31" fmla="*/ 55034 w 604486"/>
                <a:gd name="connsiteY31" fmla="*/ 918634 h 1071034"/>
                <a:gd name="connsiteX32" fmla="*/ 38100 w 604486"/>
                <a:gd name="connsiteY32" fmla="*/ 944034 h 1071034"/>
                <a:gd name="connsiteX33" fmla="*/ 29634 w 604486"/>
                <a:gd name="connsiteY33" fmla="*/ 956734 h 1071034"/>
                <a:gd name="connsiteX34" fmla="*/ 21167 w 604486"/>
                <a:gd name="connsiteY34" fmla="*/ 982134 h 1071034"/>
                <a:gd name="connsiteX35" fmla="*/ 16934 w 604486"/>
                <a:gd name="connsiteY35" fmla="*/ 994834 h 1071034"/>
                <a:gd name="connsiteX36" fmla="*/ 12700 w 604486"/>
                <a:gd name="connsiteY36" fmla="*/ 1007534 h 1071034"/>
                <a:gd name="connsiteX37" fmla="*/ 4234 w 604486"/>
                <a:gd name="connsiteY37" fmla="*/ 1058334 h 1071034"/>
                <a:gd name="connsiteX38" fmla="*/ 0 w 604486"/>
                <a:gd name="connsiteY38"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419100 w 604486"/>
                <a:gd name="connsiteY17" fmla="*/ 783167 h 1071034"/>
                <a:gd name="connsiteX18" fmla="*/ 393700 w 604486"/>
                <a:gd name="connsiteY18" fmla="*/ 791634 h 1071034"/>
                <a:gd name="connsiteX19" fmla="*/ 381000 w 604486"/>
                <a:gd name="connsiteY19" fmla="*/ 795867 h 1071034"/>
                <a:gd name="connsiteX20" fmla="*/ 368300 w 604486"/>
                <a:gd name="connsiteY20" fmla="*/ 804334 h 1071034"/>
                <a:gd name="connsiteX21" fmla="*/ 347134 w 604486"/>
                <a:gd name="connsiteY21" fmla="*/ 808567 h 1071034"/>
                <a:gd name="connsiteX22" fmla="*/ 266700 w 604486"/>
                <a:gd name="connsiteY22" fmla="*/ 817034 h 1071034"/>
                <a:gd name="connsiteX23" fmla="*/ 232834 w 604486"/>
                <a:gd name="connsiteY23" fmla="*/ 825500 h 1071034"/>
                <a:gd name="connsiteX24" fmla="*/ 190500 w 604486"/>
                <a:gd name="connsiteY24" fmla="*/ 838200 h 1071034"/>
                <a:gd name="connsiteX25" fmla="*/ 152400 w 604486"/>
                <a:gd name="connsiteY25" fmla="*/ 855134 h 1071034"/>
                <a:gd name="connsiteX26" fmla="*/ 118534 w 604486"/>
                <a:gd name="connsiteY26" fmla="*/ 872067 h 1071034"/>
                <a:gd name="connsiteX27" fmla="*/ 93134 w 604486"/>
                <a:gd name="connsiteY27" fmla="*/ 884767 h 1071034"/>
                <a:gd name="connsiteX28" fmla="*/ 84667 w 604486"/>
                <a:gd name="connsiteY28" fmla="*/ 897467 h 1071034"/>
                <a:gd name="connsiteX29" fmla="*/ 71967 w 604486"/>
                <a:gd name="connsiteY29" fmla="*/ 901700 h 1071034"/>
                <a:gd name="connsiteX30" fmla="*/ 55034 w 604486"/>
                <a:gd name="connsiteY30" fmla="*/ 918634 h 1071034"/>
                <a:gd name="connsiteX31" fmla="*/ 38100 w 604486"/>
                <a:gd name="connsiteY31" fmla="*/ 944034 h 1071034"/>
                <a:gd name="connsiteX32" fmla="*/ 29634 w 604486"/>
                <a:gd name="connsiteY32" fmla="*/ 956734 h 1071034"/>
                <a:gd name="connsiteX33" fmla="*/ 21167 w 604486"/>
                <a:gd name="connsiteY33" fmla="*/ 982134 h 1071034"/>
                <a:gd name="connsiteX34" fmla="*/ 16934 w 604486"/>
                <a:gd name="connsiteY34" fmla="*/ 994834 h 1071034"/>
                <a:gd name="connsiteX35" fmla="*/ 12700 w 604486"/>
                <a:gd name="connsiteY35" fmla="*/ 1007534 h 1071034"/>
                <a:gd name="connsiteX36" fmla="*/ 4234 w 604486"/>
                <a:gd name="connsiteY36" fmla="*/ 1058334 h 1071034"/>
                <a:gd name="connsiteX37" fmla="*/ 0 w 604486"/>
                <a:gd name="connsiteY37"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81000 w 604486"/>
                <a:gd name="connsiteY18" fmla="*/ 795867 h 1071034"/>
                <a:gd name="connsiteX19" fmla="*/ 368300 w 604486"/>
                <a:gd name="connsiteY19" fmla="*/ 804334 h 1071034"/>
                <a:gd name="connsiteX20" fmla="*/ 347134 w 604486"/>
                <a:gd name="connsiteY20" fmla="*/ 808567 h 1071034"/>
                <a:gd name="connsiteX21" fmla="*/ 266700 w 604486"/>
                <a:gd name="connsiteY21" fmla="*/ 817034 h 1071034"/>
                <a:gd name="connsiteX22" fmla="*/ 232834 w 604486"/>
                <a:gd name="connsiteY22" fmla="*/ 825500 h 1071034"/>
                <a:gd name="connsiteX23" fmla="*/ 190500 w 604486"/>
                <a:gd name="connsiteY23" fmla="*/ 838200 h 1071034"/>
                <a:gd name="connsiteX24" fmla="*/ 152400 w 604486"/>
                <a:gd name="connsiteY24" fmla="*/ 855134 h 1071034"/>
                <a:gd name="connsiteX25" fmla="*/ 118534 w 604486"/>
                <a:gd name="connsiteY25" fmla="*/ 872067 h 1071034"/>
                <a:gd name="connsiteX26" fmla="*/ 93134 w 604486"/>
                <a:gd name="connsiteY26" fmla="*/ 884767 h 1071034"/>
                <a:gd name="connsiteX27" fmla="*/ 84667 w 604486"/>
                <a:gd name="connsiteY27" fmla="*/ 897467 h 1071034"/>
                <a:gd name="connsiteX28" fmla="*/ 71967 w 604486"/>
                <a:gd name="connsiteY28" fmla="*/ 901700 h 1071034"/>
                <a:gd name="connsiteX29" fmla="*/ 55034 w 604486"/>
                <a:gd name="connsiteY29" fmla="*/ 918634 h 1071034"/>
                <a:gd name="connsiteX30" fmla="*/ 38100 w 604486"/>
                <a:gd name="connsiteY30" fmla="*/ 944034 h 1071034"/>
                <a:gd name="connsiteX31" fmla="*/ 29634 w 604486"/>
                <a:gd name="connsiteY31" fmla="*/ 956734 h 1071034"/>
                <a:gd name="connsiteX32" fmla="*/ 21167 w 604486"/>
                <a:gd name="connsiteY32" fmla="*/ 982134 h 1071034"/>
                <a:gd name="connsiteX33" fmla="*/ 16934 w 604486"/>
                <a:gd name="connsiteY33" fmla="*/ 994834 h 1071034"/>
                <a:gd name="connsiteX34" fmla="*/ 12700 w 604486"/>
                <a:gd name="connsiteY34" fmla="*/ 1007534 h 1071034"/>
                <a:gd name="connsiteX35" fmla="*/ 4234 w 604486"/>
                <a:gd name="connsiteY35" fmla="*/ 1058334 h 1071034"/>
                <a:gd name="connsiteX36" fmla="*/ 0 w 604486"/>
                <a:gd name="connsiteY36"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68300 w 604486"/>
                <a:gd name="connsiteY18" fmla="*/ 804334 h 1071034"/>
                <a:gd name="connsiteX19" fmla="*/ 347134 w 604486"/>
                <a:gd name="connsiteY19" fmla="*/ 808567 h 1071034"/>
                <a:gd name="connsiteX20" fmla="*/ 266700 w 604486"/>
                <a:gd name="connsiteY20" fmla="*/ 817034 h 1071034"/>
                <a:gd name="connsiteX21" fmla="*/ 232834 w 604486"/>
                <a:gd name="connsiteY21" fmla="*/ 825500 h 1071034"/>
                <a:gd name="connsiteX22" fmla="*/ 190500 w 604486"/>
                <a:gd name="connsiteY22" fmla="*/ 838200 h 1071034"/>
                <a:gd name="connsiteX23" fmla="*/ 152400 w 604486"/>
                <a:gd name="connsiteY23" fmla="*/ 855134 h 1071034"/>
                <a:gd name="connsiteX24" fmla="*/ 118534 w 604486"/>
                <a:gd name="connsiteY24" fmla="*/ 872067 h 1071034"/>
                <a:gd name="connsiteX25" fmla="*/ 93134 w 604486"/>
                <a:gd name="connsiteY25" fmla="*/ 884767 h 1071034"/>
                <a:gd name="connsiteX26" fmla="*/ 84667 w 604486"/>
                <a:gd name="connsiteY26" fmla="*/ 897467 h 1071034"/>
                <a:gd name="connsiteX27" fmla="*/ 71967 w 604486"/>
                <a:gd name="connsiteY27" fmla="*/ 901700 h 1071034"/>
                <a:gd name="connsiteX28" fmla="*/ 55034 w 604486"/>
                <a:gd name="connsiteY28" fmla="*/ 918634 h 1071034"/>
                <a:gd name="connsiteX29" fmla="*/ 38100 w 604486"/>
                <a:gd name="connsiteY29" fmla="*/ 944034 h 1071034"/>
                <a:gd name="connsiteX30" fmla="*/ 29634 w 604486"/>
                <a:gd name="connsiteY30" fmla="*/ 956734 h 1071034"/>
                <a:gd name="connsiteX31" fmla="*/ 21167 w 604486"/>
                <a:gd name="connsiteY31" fmla="*/ 982134 h 1071034"/>
                <a:gd name="connsiteX32" fmla="*/ 16934 w 604486"/>
                <a:gd name="connsiteY32" fmla="*/ 994834 h 1071034"/>
                <a:gd name="connsiteX33" fmla="*/ 12700 w 604486"/>
                <a:gd name="connsiteY33" fmla="*/ 1007534 h 1071034"/>
                <a:gd name="connsiteX34" fmla="*/ 4234 w 604486"/>
                <a:gd name="connsiteY34" fmla="*/ 1058334 h 1071034"/>
                <a:gd name="connsiteX35" fmla="*/ 0 w 604486"/>
                <a:gd name="connsiteY35"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232834 w 604486"/>
                <a:gd name="connsiteY20" fmla="*/ 825500 h 1071034"/>
                <a:gd name="connsiteX21" fmla="*/ 190500 w 604486"/>
                <a:gd name="connsiteY21" fmla="*/ 838200 h 1071034"/>
                <a:gd name="connsiteX22" fmla="*/ 152400 w 604486"/>
                <a:gd name="connsiteY22" fmla="*/ 855134 h 1071034"/>
                <a:gd name="connsiteX23" fmla="*/ 118534 w 604486"/>
                <a:gd name="connsiteY23" fmla="*/ 872067 h 1071034"/>
                <a:gd name="connsiteX24" fmla="*/ 93134 w 604486"/>
                <a:gd name="connsiteY24" fmla="*/ 884767 h 1071034"/>
                <a:gd name="connsiteX25" fmla="*/ 84667 w 604486"/>
                <a:gd name="connsiteY25" fmla="*/ 897467 h 1071034"/>
                <a:gd name="connsiteX26" fmla="*/ 71967 w 604486"/>
                <a:gd name="connsiteY26" fmla="*/ 901700 h 1071034"/>
                <a:gd name="connsiteX27" fmla="*/ 55034 w 604486"/>
                <a:gd name="connsiteY27" fmla="*/ 918634 h 1071034"/>
                <a:gd name="connsiteX28" fmla="*/ 38100 w 604486"/>
                <a:gd name="connsiteY28" fmla="*/ 944034 h 1071034"/>
                <a:gd name="connsiteX29" fmla="*/ 29634 w 604486"/>
                <a:gd name="connsiteY29" fmla="*/ 956734 h 1071034"/>
                <a:gd name="connsiteX30" fmla="*/ 21167 w 604486"/>
                <a:gd name="connsiteY30" fmla="*/ 982134 h 1071034"/>
                <a:gd name="connsiteX31" fmla="*/ 16934 w 604486"/>
                <a:gd name="connsiteY31" fmla="*/ 994834 h 1071034"/>
                <a:gd name="connsiteX32" fmla="*/ 12700 w 604486"/>
                <a:gd name="connsiteY32" fmla="*/ 1007534 h 1071034"/>
                <a:gd name="connsiteX33" fmla="*/ 4234 w 604486"/>
                <a:gd name="connsiteY33" fmla="*/ 1058334 h 1071034"/>
                <a:gd name="connsiteX34" fmla="*/ 0 w 604486"/>
                <a:gd name="connsiteY34"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52400 w 604486"/>
                <a:gd name="connsiteY21" fmla="*/ 855134 h 1071034"/>
                <a:gd name="connsiteX22" fmla="*/ 118534 w 604486"/>
                <a:gd name="connsiteY22" fmla="*/ 872067 h 1071034"/>
                <a:gd name="connsiteX23" fmla="*/ 93134 w 604486"/>
                <a:gd name="connsiteY23" fmla="*/ 884767 h 1071034"/>
                <a:gd name="connsiteX24" fmla="*/ 84667 w 604486"/>
                <a:gd name="connsiteY24" fmla="*/ 897467 h 1071034"/>
                <a:gd name="connsiteX25" fmla="*/ 71967 w 604486"/>
                <a:gd name="connsiteY25" fmla="*/ 901700 h 1071034"/>
                <a:gd name="connsiteX26" fmla="*/ 55034 w 604486"/>
                <a:gd name="connsiteY26" fmla="*/ 918634 h 1071034"/>
                <a:gd name="connsiteX27" fmla="*/ 38100 w 604486"/>
                <a:gd name="connsiteY27" fmla="*/ 944034 h 1071034"/>
                <a:gd name="connsiteX28" fmla="*/ 29634 w 604486"/>
                <a:gd name="connsiteY28" fmla="*/ 956734 h 1071034"/>
                <a:gd name="connsiteX29" fmla="*/ 21167 w 604486"/>
                <a:gd name="connsiteY29" fmla="*/ 982134 h 1071034"/>
                <a:gd name="connsiteX30" fmla="*/ 16934 w 604486"/>
                <a:gd name="connsiteY30" fmla="*/ 994834 h 1071034"/>
                <a:gd name="connsiteX31" fmla="*/ 12700 w 604486"/>
                <a:gd name="connsiteY31" fmla="*/ 1007534 h 1071034"/>
                <a:gd name="connsiteX32" fmla="*/ 4234 w 604486"/>
                <a:gd name="connsiteY32" fmla="*/ 1058334 h 1071034"/>
                <a:gd name="connsiteX33" fmla="*/ 0 w 604486"/>
                <a:gd name="connsiteY33"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93134 w 604486"/>
                <a:gd name="connsiteY22" fmla="*/ 884767 h 1071034"/>
                <a:gd name="connsiteX23" fmla="*/ 84667 w 604486"/>
                <a:gd name="connsiteY23" fmla="*/ 897467 h 1071034"/>
                <a:gd name="connsiteX24" fmla="*/ 71967 w 604486"/>
                <a:gd name="connsiteY24" fmla="*/ 901700 h 1071034"/>
                <a:gd name="connsiteX25" fmla="*/ 55034 w 604486"/>
                <a:gd name="connsiteY25" fmla="*/ 918634 h 1071034"/>
                <a:gd name="connsiteX26" fmla="*/ 38100 w 604486"/>
                <a:gd name="connsiteY26" fmla="*/ 944034 h 1071034"/>
                <a:gd name="connsiteX27" fmla="*/ 29634 w 604486"/>
                <a:gd name="connsiteY27" fmla="*/ 956734 h 1071034"/>
                <a:gd name="connsiteX28" fmla="*/ 21167 w 604486"/>
                <a:gd name="connsiteY28" fmla="*/ 982134 h 1071034"/>
                <a:gd name="connsiteX29" fmla="*/ 16934 w 604486"/>
                <a:gd name="connsiteY29" fmla="*/ 994834 h 1071034"/>
                <a:gd name="connsiteX30" fmla="*/ 12700 w 604486"/>
                <a:gd name="connsiteY30" fmla="*/ 1007534 h 1071034"/>
                <a:gd name="connsiteX31" fmla="*/ 4234 w 604486"/>
                <a:gd name="connsiteY31" fmla="*/ 1058334 h 1071034"/>
                <a:gd name="connsiteX32" fmla="*/ 0 w 604486"/>
                <a:gd name="connsiteY32"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93134 w 604486"/>
                <a:gd name="connsiteY22" fmla="*/ 884767 h 1071034"/>
                <a:gd name="connsiteX23" fmla="*/ 71967 w 604486"/>
                <a:gd name="connsiteY23" fmla="*/ 901700 h 1071034"/>
                <a:gd name="connsiteX24" fmla="*/ 55034 w 604486"/>
                <a:gd name="connsiteY24" fmla="*/ 918634 h 1071034"/>
                <a:gd name="connsiteX25" fmla="*/ 38100 w 604486"/>
                <a:gd name="connsiteY25" fmla="*/ 944034 h 1071034"/>
                <a:gd name="connsiteX26" fmla="*/ 29634 w 604486"/>
                <a:gd name="connsiteY26" fmla="*/ 956734 h 1071034"/>
                <a:gd name="connsiteX27" fmla="*/ 21167 w 604486"/>
                <a:gd name="connsiteY27" fmla="*/ 982134 h 1071034"/>
                <a:gd name="connsiteX28" fmla="*/ 16934 w 604486"/>
                <a:gd name="connsiteY28" fmla="*/ 994834 h 1071034"/>
                <a:gd name="connsiteX29" fmla="*/ 12700 w 604486"/>
                <a:gd name="connsiteY29" fmla="*/ 1007534 h 1071034"/>
                <a:gd name="connsiteX30" fmla="*/ 4234 w 604486"/>
                <a:gd name="connsiteY30" fmla="*/ 1058334 h 1071034"/>
                <a:gd name="connsiteX31" fmla="*/ 0 w 604486"/>
                <a:gd name="connsiteY31"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93134 w 604486"/>
                <a:gd name="connsiteY22" fmla="*/ 884767 h 1071034"/>
                <a:gd name="connsiteX23" fmla="*/ 55034 w 604486"/>
                <a:gd name="connsiteY23" fmla="*/ 918634 h 1071034"/>
                <a:gd name="connsiteX24" fmla="*/ 38100 w 604486"/>
                <a:gd name="connsiteY24" fmla="*/ 944034 h 1071034"/>
                <a:gd name="connsiteX25" fmla="*/ 29634 w 604486"/>
                <a:gd name="connsiteY25" fmla="*/ 956734 h 1071034"/>
                <a:gd name="connsiteX26" fmla="*/ 21167 w 604486"/>
                <a:gd name="connsiteY26" fmla="*/ 982134 h 1071034"/>
                <a:gd name="connsiteX27" fmla="*/ 16934 w 604486"/>
                <a:gd name="connsiteY27" fmla="*/ 994834 h 1071034"/>
                <a:gd name="connsiteX28" fmla="*/ 12700 w 604486"/>
                <a:gd name="connsiteY28" fmla="*/ 1007534 h 1071034"/>
                <a:gd name="connsiteX29" fmla="*/ 4234 w 604486"/>
                <a:gd name="connsiteY29" fmla="*/ 1058334 h 1071034"/>
                <a:gd name="connsiteX30" fmla="*/ 0 w 604486"/>
                <a:gd name="connsiteY30"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38100 w 604486"/>
                <a:gd name="connsiteY23" fmla="*/ 944034 h 1071034"/>
                <a:gd name="connsiteX24" fmla="*/ 29634 w 604486"/>
                <a:gd name="connsiteY24" fmla="*/ 956734 h 1071034"/>
                <a:gd name="connsiteX25" fmla="*/ 21167 w 604486"/>
                <a:gd name="connsiteY25" fmla="*/ 982134 h 1071034"/>
                <a:gd name="connsiteX26" fmla="*/ 16934 w 604486"/>
                <a:gd name="connsiteY26" fmla="*/ 994834 h 1071034"/>
                <a:gd name="connsiteX27" fmla="*/ 12700 w 604486"/>
                <a:gd name="connsiteY27" fmla="*/ 1007534 h 1071034"/>
                <a:gd name="connsiteX28" fmla="*/ 4234 w 604486"/>
                <a:gd name="connsiteY28" fmla="*/ 1058334 h 1071034"/>
                <a:gd name="connsiteX29" fmla="*/ 0 w 604486"/>
                <a:gd name="connsiteY29"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38100 w 604486"/>
                <a:gd name="connsiteY23" fmla="*/ 944034 h 1071034"/>
                <a:gd name="connsiteX24" fmla="*/ 21167 w 604486"/>
                <a:gd name="connsiteY24" fmla="*/ 982134 h 1071034"/>
                <a:gd name="connsiteX25" fmla="*/ 16934 w 604486"/>
                <a:gd name="connsiteY25" fmla="*/ 994834 h 1071034"/>
                <a:gd name="connsiteX26" fmla="*/ 12700 w 604486"/>
                <a:gd name="connsiteY26" fmla="*/ 1007534 h 1071034"/>
                <a:gd name="connsiteX27" fmla="*/ 4234 w 604486"/>
                <a:gd name="connsiteY27" fmla="*/ 1058334 h 1071034"/>
                <a:gd name="connsiteX28" fmla="*/ 0 w 604486"/>
                <a:gd name="connsiteY28"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38100 w 604486"/>
                <a:gd name="connsiteY23" fmla="*/ 944034 h 1071034"/>
                <a:gd name="connsiteX24" fmla="*/ 21167 w 604486"/>
                <a:gd name="connsiteY24" fmla="*/ 982134 h 1071034"/>
                <a:gd name="connsiteX25" fmla="*/ 12700 w 604486"/>
                <a:gd name="connsiteY25" fmla="*/ 1007534 h 1071034"/>
                <a:gd name="connsiteX26" fmla="*/ 4234 w 604486"/>
                <a:gd name="connsiteY26" fmla="*/ 1058334 h 1071034"/>
                <a:gd name="connsiteX27" fmla="*/ 0 w 604486"/>
                <a:gd name="connsiteY27"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38100 w 604486"/>
                <a:gd name="connsiteY23" fmla="*/ 944034 h 1071034"/>
                <a:gd name="connsiteX24" fmla="*/ 12700 w 604486"/>
                <a:gd name="connsiteY24" fmla="*/ 1007534 h 1071034"/>
                <a:gd name="connsiteX25" fmla="*/ 4234 w 604486"/>
                <a:gd name="connsiteY25" fmla="*/ 1058334 h 1071034"/>
                <a:gd name="connsiteX26" fmla="*/ 0 w 604486"/>
                <a:gd name="connsiteY26"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12700 w 604486"/>
                <a:gd name="connsiteY23" fmla="*/ 1007534 h 1071034"/>
                <a:gd name="connsiteX24" fmla="*/ 4234 w 604486"/>
                <a:gd name="connsiteY24" fmla="*/ 1058334 h 1071034"/>
                <a:gd name="connsiteX25" fmla="*/ 0 w 604486"/>
                <a:gd name="connsiteY25"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392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12700 w 604486"/>
                <a:gd name="connsiteY23" fmla="*/ 1007534 h 1071034"/>
                <a:gd name="connsiteX24" fmla="*/ 0 w 604486"/>
                <a:gd name="connsiteY24"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52967 w 604486"/>
                <a:gd name="connsiteY7" fmla="*/ 270934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265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12700 w 604486"/>
                <a:gd name="connsiteY23" fmla="*/ 1007534 h 1071034"/>
                <a:gd name="connsiteX24" fmla="*/ 0 w 604486"/>
                <a:gd name="connsiteY24"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48733 w 604486"/>
                <a:gd name="connsiteY7" fmla="*/ 287867 h 1071034"/>
                <a:gd name="connsiteX8" fmla="*/ 508000 w 604486"/>
                <a:gd name="connsiteY8" fmla="*/ 2921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265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12700 w 604486"/>
                <a:gd name="connsiteY23" fmla="*/ 1007534 h 1071034"/>
                <a:gd name="connsiteX24" fmla="*/ 0 w 604486"/>
                <a:gd name="connsiteY24"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93700 w 604486"/>
                <a:gd name="connsiteY6" fmla="*/ 258234 h 1071034"/>
                <a:gd name="connsiteX7" fmla="*/ 448733 w 604486"/>
                <a:gd name="connsiteY7" fmla="*/ 287867 h 1071034"/>
                <a:gd name="connsiteX8" fmla="*/ 508000 w 604486"/>
                <a:gd name="connsiteY8" fmla="*/ 3048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265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12700 w 604486"/>
                <a:gd name="connsiteY23" fmla="*/ 1007534 h 1071034"/>
                <a:gd name="connsiteX24" fmla="*/ 0 w 604486"/>
                <a:gd name="connsiteY24" fmla="*/ 1071034 h 1071034"/>
                <a:gd name="connsiteX0" fmla="*/ 397934 w 604486"/>
                <a:gd name="connsiteY0" fmla="*/ 0 h 1071034"/>
                <a:gd name="connsiteX1" fmla="*/ 410634 w 604486"/>
                <a:gd name="connsiteY1" fmla="*/ 38100 h 1071034"/>
                <a:gd name="connsiteX2" fmla="*/ 393700 w 604486"/>
                <a:gd name="connsiteY2" fmla="*/ 101600 h 1071034"/>
                <a:gd name="connsiteX3" fmla="*/ 359834 w 604486"/>
                <a:gd name="connsiteY3" fmla="*/ 135467 h 1071034"/>
                <a:gd name="connsiteX4" fmla="*/ 338667 w 604486"/>
                <a:gd name="connsiteY4" fmla="*/ 156634 h 1071034"/>
                <a:gd name="connsiteX5" fmla="*/ 351367 w 604486"/>
                <a:gd name="connsiteY5" fmla="*/ 241300 h 1071034"/>
                <a:gd name="connsiteX6" fmla="*/ 389467 w 604486"/>
                <a:gd name="connsiteY6" fmla="*/ 270934 h 1071034"/>
                <a:gd name="connsiteX7" fmla="*/ 448733 w 604486"/>
                <a:gd name="connsiteY7" fmla="*/ 287867 h 1071034"/>
                <a:gd name="connsiteX8" fmla="*/ 508000 w 604486"/>
                <a:gd name="connsiteY8" fmla="*/ 304800 h 1071034"/>
                <a:gd name="connsiteX9" fmla="*/ 563034 w 604486"/>
                <a:gd name="connsiteY9" fmla="*/ 334434 h 1071034"/>
                <a:gd name="connsiteX10" fmla="*/ 579967 w 604486"/>
                <a:gd name="connsiteY10" fmla="*/ 364067 h 1071034"/>
                <a:gd name="connsiteX11" fmla="*/ 601134 w 604486"/>
                <a:gd name="connsiteY11" fmla="*/ 419100 h 1071034"/>
                <a:gd name="connsiteX12" fmla="*/ 601134 w 604486"/>
                <a:gd name="connsiteY12" fmla="*/ 575734 h 1071034"/>
                <a:gd name="connsiteX13" fmla="*/ 571500 w 604486"/>
                <a:gd name="connsiteY13" fmla="*/ 626534 h 1071034"/>
                <a:gd name="connsiteX14" fmla="*/ 524934 w 604486"/>
                <a:gd name="connsiteY14" fmla="*/ 681567 h 1071034"/>
                <a:gd name="connsiteX15" fmla="*/ 482600 w 604486"/>
                <a:gd name="connsiteY15" fmla="*/ 719667 h 1071034"/>
                <a:gd name="connsiteX16" fmla="*/ 448734 w 604486"/>
                <a:gd name="connsiteY16" fmla="*/ 753534 h 1071034"/>
                <a:gd name="connsiteX17" fmla="*/ 393700 w 604486"/>
                <a:gd name="connsiteY17" fmla="*/ 791634 h 1071034"/>
                <a:gd name="connsiteX18" fmla="*/ 347134 w 604486"/>
                <a:gd name="connsiteY18" fmla="*/ 808567 h 1071034"/>
                <a:gd name="connsiteX19" fmla="*/ 266700 w 604486"/>
                <a:gd name="connsiteY19" fmla="*/ 817034 h 1071034"/>
                <a:gd name="connsiteX20" fmla="*/ 190500 w 604486"/>
                <a:gd name="connsiteY20" fmla="*/ 838200 h 1071034"/>
                <a:gd name="connsiteX21" fmla="*/ 118534 w 604486"/>
                <a:gd name="connsiteY21" fmla="*/ 872067 h 1071034"/>
                <a:gd name="connsiteX22" fmla="*/ 55034 w 604486"/>
                <a:gd name="connsiteY22" fmla="*/ 918634 h 1071034"/>
                <a:gd name="connsiteX23" fmla="*/ 12700 w 604486"/>
                <a:gd name="connsiteY23" fmla="*/ 1007534 h 1071034"/>
                <a:gd name="connsiteX24" fmla="*/ 0 w 604486"/>
                <a:gd name="connsiteY24" fmla="*/ 1071034 h 1071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04486" h="1071034">
                  <a:moveTo>
                    <a:pt x="397934" y="0"/>
                  </a:moveTo>
                  <a:cubicBezTo>
                    <a:pt x="402167" y="12700"/>
                    <a:pt x="411340" y="21167"/>
                    <a:pt x="410634" y="38100"/>
                  </a:cubicBezTo>
                  <a:cubicBezTo>
                    <a:pt x="409928" y="55033"/>
                    <a:pt x="402167" y="85372"/>
                    <a:pt x="393700" y="101600"/>
                  </a:cubicBezTo>
                  <a:cubicBezTo>
                    <a:pt x="385233" y="117828"/>
                    <a:pt x="369006" y="126295"/>
                    <a:pt x="359834" y="135467"/>
                  </a:cubicBezTo>
                  <a:cubicBezTo>
                    <a:pt x="350662" y="144639"/>
                    <a:pt x="361950" y="141111"/>
                    <a:pt x="338667" y="156634"/>
                  </a:cubicBezTo>
                  <a:cubicBezTo>
                    <a:pt x="337256" y="174273"/>
                    <a:pt x="342900" y="222250"/>
                    <a:pt x="351367" y="241300"/>
                  </a:cubicBezTo>
                  <a:cubicBezTo>
                    <a:pt x="359834" y="260350"/>
                    <a:pt x="373239" y="263173"/>
                    <a:pt x="389467" y="270934"/>
                  </a:cubicBezTo>
                  <a:cubicBezTo>
                    <a:pt x="405695" y="278695"/>
                    <a:pt x="386425" y="280943"/>
                    <a:pt x="448733" y="287867"/>
                  </a:cubicBezTo>
                  <a:cubicBezTo>
                    <a:pt x="467783" y="293511"/>
                    <a:pt x="488950" y="297039"/>
                    <a:pt x="508000" y="304800"/>
                  </a:cubicBezTo>
                  <a:cubicBezTo>
                    <a:pt x="527050" y="312561"/>
                    <a:pt x="551040" y="324556"/>
                    <a:pt x="563034" y="334434"/>
                  </a:cubicBezTo>
                  <a:cubicBezTo>
                    <a:pt x="575028" y="344312"/>
                    <a:pt x="573617" y="349956"/>
                    <a:pt x="579967" y="364067"/>
                  </a:cubicBezTo>
                  <a:cubicBezTo>
                    <a:pt x="586317" y="378178"/>
                    <a:pt x="597606" y="383822"/>
                    <a:pt x="601134" y="419100"/>
                  </a:cubicBezTo>
                  <a:cubicBezTo>
                    <a:pt x="605110" y="482721"/>
                    <a:pt x="606073" y="541162"/>
                    <a:pt x="601134" y="575734"/>
                  </a:cubicBezTo>
                  <a:cubicBezTo>
                    <a:pt x="596195" y="610306"/>
                    <a:pt x="584200" y="608895"/>
                    <a:pt x="571500" y="626534"/>
                  </a:cubicBezTo>
                  <a:cubicBezTo>
                    <a:pt x="558800" y="644173"/>
                    <a:pt x="539751" y="668162"/>
                    <a:pt x="524934" y="681567"/>
                  </a:cubicBezTo>
                  <a:cubicBezTo>
                    <a:pt x="510117" y="694973"/>
                    <a:pt x="491772" y="711906"/>
                    <a:pt x="482600" y="719667"/>
                  </a:cubicBezTo>
                  <a:cubicBezTo>
                    <a:pt x="469900" y="731662"/>
                    <a:pt x="459317" y="742951"/>
                    <a:pt x="448734" y="753534"/>
                  </a:cubicBezTo>
                  <a:cubicBezTo>
                    <a:pt x="433917" y="765528"/>
                    <a:pt x="410633" y="782462"/>
                    <a:pt x="393700" y="791634"/>
                  </a:cubicBezTo>
                  <a:cubicBezTo>
                    <a:pt x="376767" y="800806"/>
                    <a:pt x="368301" y="804334"/>
                    <a:pt x="347134" y="808567"/>
                  </a:cubicBezTo>
                  <a:cubicBezTo>
                    <a:pt x="325967" y="812800"/>
                    <a:pt x="316804" y="813179"/>
                    <a:pt x="266700" y="817034"/>
                  </a:cubicBezTo>
                  <a:cubicBezTo>
                    <a:pt x="240594" y="821973"/>
                    <a:pt x="209550" y="831850"/>
                    <a:pt x="190500" y="838200"/>
                  </a:cubicBezTo>
                  <a:cubicBezTo>
                    <a:pt x="165806" y="847372"/>
                    <a:pt x="141111" y="858661"/>
                    <a:pt x="118534" y="872067"/>
                  </a:cubicBezTo>
                  <a:cubicBezTo>
                    <a:pt x="95957" y="885473"/>
                    <a:pt x="68440" y="906640"/>
                    <a:pt x="55034" y="918634"/>
                  </a:cubicBezTo>
                  <a:cubicBezTo>
                    <a:pt x="37395" y="941212"/>
                    <a:pt x="21872" y="982134"/>
                    <a:pt x="12700" y="1007534"/>
                  </a:cubicBezTo>
                  <a:cubicBezTo>
                    <a:pt x="3528" y="1032934"/>
                    <a:pt x="2646" y="1057805"/>
                    <a:pt x="0" y="1071034"/>
                  </a:cubicBezTo>
                </a:path>
              </a:pathLst>
            </a:custGeom>
            <a:ln w="12700">
              <a:solidFill>
                <a:srgbClr val="92F53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37" name="Group 36"/>
          <p:cNvGrpSpPr/>
          <p:nvPr/>
        </p:nvGrpSpPr>
        <p:grpSpPr>
          <a:xfrm>
            <a:off x="1854200" y="1634066"/>
            <a:ext cx="2141022" cy="4686301"/>
            <a:chOff x="1854200" y="1634066"/>
            <a:chExt cx="2141022" cy="4686301"/>
          </a:xfrm>
        </p:grpSpPr>
        <p:sp>
          <p:nvSpPr>
            <p:cNvPr id="34" name="Freeform 33"/>
            <p:cNvSpPr/>
            <p:nvPr/>
          </p:nvSpPr>
          <p:spPr>
            <a:xfrm>
              <a:off x="2379133" y="1634066"/>
              <a:ext cx="1616089" cy="3505201"/>
            </a:xfrm>
            <a:custGeom>
              <a:avLst/>
              <a:gdLst>
                <a:gd name="connsiteX0" fmla="*/ 1380067 w 1591734"/>
                <a:gd name="connsiteY0" fmla="*/ 0 h 3445933"/>
                <a:gd name="connsiteX1" fmla="*/ 1286934 w 1591734"/>
                <a:gd name="connsiteY1" fmla="*/ 25400 h 3445933"/>
                <a:gd name="connsiteX2" fmla="*/ 1261534 w 1591734"/>
                <a:gd name="connsiteY2" fmla="*/ 33867 h 3445933"/>
                <a:gd name="connsiteX3" fmla="*/ 1286934 w 1591734"/>
                <a:gd name="connsiteY3" fmla="*/ 110067 h 3445933"/>
                <a:gd name="connsiteX4" fmla="*/ 1312334 w 1591734"/>
                <a:gd name="connsiteY4" fmla="*/ 118533 h 3445933"/>
                <a:gd name="connsiteX5" fmla="*/ 1303867 w 1591734"/>
                <a:gd name="connsiteY5" fmla="*/ 143933 h 3445933"/>
                <a:gd name="connsiteX6" fmla="*/ 1270000 w 1591734"/>
                <a:gd name="connsiteY6" fmla="*/ 152400 h 3445933"/>
                <a:gd name="connsiteX7" fmla="*/ 1244600 w 1591734"/>
                <a:gd name="connsiteY7" fmla="*/ 160867 h 3445933"/>
                <a:gd name="connsiteX8" fmla="*/ 1236134 w 1591734"/>
                <a:gd name="connsiteY8" fmla="*/ 186267 h 3445933"/>
                <a:gd name="connsiteX9" fmla="*/ 1286934 w 1591734"/>
                <a:gd name="connsiteY9" fmla="*/ 220133 h 3445933"/>
                <a:gd name="connsiteX10" fmla="*/ 1303867 w 1591734"/>
                <a:gd name="connsiteY10" fmla="*/ 237067 h 3445933"/>
                <a:gd name="connsiteX11" fmla="*/ 1337734 w 1591734"/>
                <a:gd name="connsiteY11" fmla="*/ 245533 h 3445933"/>
                <a:gd name="connsiteX12" fmla="*/ 1354667 w 1591734"/>
                <a:gd name="connsiteY12" fmla="*/ 262467 h 3445933"/>
                <a:gd name="connsiteX13" fmla="*/ 1354667 w 1591734"/>
                <a:gd name="connsiteY13" fmla="*/ 330200 h 3445933"/>
                <a:gd name="connsiteX14" fmla="*/ 1337734 w 1591734"/>
                <a:gd name="connsiteY14" fmla="*/ 355600 h 3445933"/>
                <a:gd name="connsiteX15" fmla="*/ 1320800 w 1591734"/>
                <a:gd name="connsiteY15" fmla="*/ 423333 h 3445933"/>
                <a:gd name="connsiteX16" fmla="*/ 1337734 w 1591734"/>
                <a:gd name="connsiteY16" fmla="*/ 474133 h 3445933"/>
                <a:gd name="connsiteX17" fmla="*/ 1363134 w 1591734"/>
                <a:gd name="connsiteY17" fmla="*/ 482600 h 3445933"/>
                <a:gd name="connsiteX18" fmla="*/ 1447800 w 1591734"/>
                <a:gd name="connsiteY18" fmla="*/ 558800 h 3445933"/>
                <a:gd name="connsiteX19" fmla="*/ 1532467 w 1591734"/>
                <a:gd name="connsiteY19" fmla="*/ 592667 h 3445933"/>
                <a:gd name="connsiteX20" fmla="*/ 1557867 w 1591734"/>
                <a:gd name="connsiteY20" fmla="*/ 601133 h 3445933"/>
                <a:gd name="connsiteX21" fmla="*/ 1574800 w 1591734"/>
                <a:gd name="connsiteY21" fmla="*/ 618067 h 3445933"/>
                <a:gd name="connsiteX22" fmla="*/ 1591734 w 1591734"/>
                <a:gd name="connsiteY22" fmla="*/ 668867 h 3445933"/>
                <a:gd name="connsiteX23" fmla="*/ 1583267 w 1591734"/>
                <a:gd name="connsiteY23" fmla="*/ 753533 h 3445933"/>
                <a:gd name="connsiteX24" fmla="*/ 1566334 w 1591734"/>
                <a:gd name="connsiteY24" fmla="*/ 812800 h 3445933"/>
                <a:gd name="connsiteX25" fmla="*/ 1549400 w 1591734"/>
                <a:gd name="connsiteY25" fmla="*/ 846667 h 3445933"/>
                <a:gd name="connsiteX26" fmla="*/ 1540934 w 1591734"/>
                <a:gd name="connsiteY26" fmla="*/ 872067 h 3445933"/>
                <a:gd name="connsiteX27" fmla="*/ 1498600 w 1591734"/>
                <a:gd name="connsiteY27" fmla="*/ 897467 h 3445933"/>
                <a:gd name="connsiteX28" fmla="*/ 1447800 w 1591734"/>
                <a:gd name="connsiteY28" fmla="*/ 931333 h 3445933"/>
                <a:gd name="connsiteX29" fmla="*/ 1439334 w 1591734"/>
                <a:gd name="connsiteY29" fmla="*/ 956733 h 3445933"/>
                <a:gd name="connsiteX30" fmla="*/ 1405467 w 1591734"/>
                <a:gd name="connsiteY30" fmla="*/ 965200 h 3445933"/>
                <a:gd name="connsiteX31" fmla="*/ 1380067 w 1591734"/>
                <a:gd name="connsiteY31" fmla="*/ 973667 h 3445933"/>
                <a:gd name="connsiteX32" fmla="*/ 1354667 w 1591734"/>
                <a:gd name="connsiteY32" fmla="*/ 990600 h 3445933"/>
                <a:gd name="connsiteX33" fmla="*/ 1075267 w 1591734"/>
                <a:gd name="connsiteY33" fmla="*/ 1016000 h 3445933"/>
                <a:gd name="connsiteX34" fmla="*/ 1049867 w 1591734"/>
                <a:gd name="connsiteY34" fmla="*/ 1032933 h 3445933"/>
                <a:gd name="connsiteX35" fmla="*/ 1032934 w 1591734"/>
                <a:gd name="connsiteY35" fmla="*/ 1100667 h 3445933"/>
                <a:gd name="connsiteX36" fmla="*/ 1016000 w 1591734"/>
                <a:gd name="connsiteY36" fmla="*/ 1126067 h 3445933"/>
                <a:gd name="connsiteX37" fmla="*/ 1007534 w 1591734"/>
                <a:gd name="connsiteY37" fmla="*/ 1168400 h 3445933"/>
                <a:gd name="connsiteX38" fmla="*/ 999067 w 1591734"/>
                <a:gd name="connsiteY38" fmla="*/ 1227667 h 3445933"/>
                <a:gd name="connsiteX39" fmla="*/ 982134 w 1591734"/>
                <a:gd name="connsiteY39" fmla="*/ 1278467 h 3445933"/>
                <a:gd name="connsiteX40" fmla="*/ 973667 w 1591734"/>
                <a:gd name="connsiteY40" fmla="*/ 1371600 h 3445933"/>
                <a:gd name="connsiteX41" fmla="*/ 956734 w 1591734"/>
                <a:gd name="connsiteY41" fmla="*/ 1447800 h 3445933"/>
                <a:gd name="connsiteX42" fmla="*/ 939800 w 1591734"/>
                <a:gd name="connsiteY42" fmla="*/ 1498600 h 3445933"/>
                <a:gd name="connsiteX43" fmla="*/ 914400 w 1591734"/>
                <a:gd name="connsiteY43" fmla="*/ 1515533 h 3445933"/>
                <a:gd name="connsiteX44" fmla="*/ 897467 w 1591734"/>
                <a:gd name="connsiteY44" fmla="*/ 1532467 h 3445933"/>
                <a:gd name="connsiteX45" fmla="*/ 846667 w 1591734"/>
                <a:gd name="connsiteY45" fmla="*/ 1566333 h 3445933"/>
                <a:gd name="connsiteX46" fmla="*/ 821267 w 1591734"/>
                <a:gd name="connsiteY46" fmla="*/ 1608667 h 3445933"/>
                <a:gd name="connsiteX47" fmla="*/ 812800 w 1591734"/>
                <a:gd name="connsiteY47" fmla="*/ 1634067 h 3445933"/>
                <a:gd name="connsiteX48" fmla="*/ 795867 w 1591734"/>
                <a:gd name="connsiteY48" fmla="*/ 1701800 h 3445933"/>
                <a:gd name="connsiteX49" fmla="*/ 770467 w 1591734"/>
                <a:gd name="connsiteY49" fmla="*/ 1879600 h 3445933"/>
                <a:gd name="connsiteX50" fmla="*/ 762000 w 1591734"/>
                <a:gd name="connsiteY50" fmla="*/ 1921933 h 3445933"/>
                <a:gd name="connsiteX51" fmla="*/ 745067 w 1591734"/>
                <a:gd name="connsiteY51" fmla="*/ 1947333 h 3445933"/>
                <a:gd name="connsiteX52" fmla="*/ 711200 w 1591734"/>
                <a:gd name="connsiteY52" fmla="*/ 2023533 h 3445933"/>
                <a:gd name="connsiteX53" fmla="*/ 702734 w 1591734"/>
                <a:gd name="connsiteY53" fmla="*/ 2048933 h 3445933"/>
                <a:gd name="connsiteX54" fmla="*/ 677334 w 1591734"/>
                <a:gd name="connsiteY54" fmla="*/ 2065867 h 3445933"/>
                <a:gd name="connsiteX55" fmla="*/ 668867 w 1591734"/>
                <a:gd name="connsiteY55" fmla="*/ 2108200 h 3445933"/>
                <a:gd name="connsiteX56" fmla="*/ 635000 w 1591734"/>
                <a:gd name="connsiteY56" fmla="*/ 2184400 h 3445933"/>
                <a:gd name="connsiteX57" fmla="*/ 609600 w 1591734"/>
                <a:gd name="connsiteY57" fmla="*/ 2252133 h 3445933"/>
                <a:gd name="connsiteX58" fmla="*/ 601134 w 1591734"/>
                <a:gd name="connsiteY58" fmla="*/ 2277533 h 3445933"/>
                <a:gd name="connsiteX59" fmla="*/ 575734 w 1591734"/>
                <a:gd name="connsiteY59" fmla="*/ 2286000 h 3445933"/>
                <a:gd name="connsiteX60" fmla="*/ 558800 w 1591734"/>
                <a:gd name="connsiteY60" fmla="*/ 2302933 h 3445933"/>
                <a:gd name="connsiteX61" fmla="*/ 533400 w 1591734"/>
                <a:gd name="connsiteY61" fmla="*/ 2319867 h 3445933"/>
                <a:gd name="connsiteX62" fmla="*/ 524934 w 1591734"/>
                <a:gd name="connsiteY62" fmla="*/ 2345267 h 3445933"/>
                <a:gd name="connsiteX63" fmla="*/ 508000 w 1591734"/>
                <a:gd name="connsiteY63" fmla="*/ 2362200 h 3445933"/>
                <a:gd name="connsiteX64" fmla="*/ 440267 w 1591734"/>
                <a:gd name="connsiteY64" fmla="*/ 2438400 h 3445933"/>
                <a:gd name="connsiteX65" fmla="*/ 406400 w 1591734"/>
                <a:gd name="connsiteY65" fmla="*/ 2472267 h 3445933"/>
                <a:gd name="connsiteX66" fmla="*/ 381000 w 1591734"/>
                <a:gd name="connsiteY66" fmla="*/ 2523067 h 3445933"/>
                <a:gd name="connsiteX67" fmla="*/ 355600 w 1591734"/>
                <a:gd name="connsiteY67" fmla="*/ 2540000 h 3445933"/>
                <a:gd name="connsiteX68" fmla="*/ 338667 w 1591734"/>
                <a:gd name="connsiteY68" fmla="*/ 2565400 h 3445933"/>
                <a:gd name="connsiteX69" fmla="*/ 313267 w 1591734"/>
                <a:gd name="connsiteY69" fmla="*/ 2616200 h 3445933"/>
                <a:gd name="connsiteX70" fmla="*/ 287867 w 1591734"/>
                <a:gd name="connsiteY70" fmla="*/ 2675467 h 3445933"/>
                <a:gd name="connsiteX71" fmla="*/ 270934 w 1591734"/>
                <a:gd name="connsiteY71" fmla="*/ 2709333 h 3445933"/>
                <a:gd name="connsiteX72" fmla="*/ 237067 w 1591734"/>
                <a:gd name="connsiteY72" fmla="*/ 2751667 h 3445933"/>
                <a:gd name="connsiteX73" fmla="*/ 220134 w 1591734"/>
                <a:gd name="connsiteY73" fmla="*/ 2810933 h 3445933"/>
                <a:gd name="connsiteX74" fmla="*/ 211667 w 1591734"/>
                <a:gd name="connsiteY74" fmla="*/ 2836333 h 3445933"/>
                <a:gd name="connsiteX75" fmla="*/ 194734 w 1591734"/>
                <a:gd name="connsiteY75" fmla="*/ 2861733 h 3445933"/>
                <a:gd name="connsiteX76" fmla="*/ 177800 w 1591734"/>
                <a:gd name="connsiteY76" fmla="*/ 2921000 h 3445933"/>
                <a:gd name="connsiteX77" fmla="*/ 160867 w 1591734"/>
                <a:gd name="connsiteY77" fmla="*/ 2946400 h 3445933"/>
                <a:gd name="connsiteX78" fmla="*/ 127000 w 1591734"/>
                <a:gd name="connsiteY78" fmla="*/ 3073400 h 3445933"/>
                <a:gd name="connsiteX79" fmla="*/ 110067 w 1591734"/>
                <a:gd name="connsiteY79" fmla="*/ 3141133 h 3445933"/>
                <a:gd name="connsiteX80" fmla="*/ 84667 w 1591734"/>
                <a:gd name="connsiteY80" fmla="*/ 3276600 h 3445933"/>
                <a:gd name="connsiteX81" fmla="*/ 76200 w 1591734"/>
                <a:gd name="connsiteY81" fmla="*/ 3310467 h 3445933"/>
                <a:gd name="connsiteX82" fmla="*/ 67734 w 1591734"/>
                <a:gd name="connsiteY82" fmla="*/ 3335867 h 3445933"/>
                <a:gd name="connsiteX83" fmla="*/ 59267 w 1591734"/>
                <a:gd name="connsiteY83" fmla="*/ 3369733 h 3445933"/>
                <a:gd name="connsiteX84" fmla="*/ 50800 w 1591734"/>
                <a:gd name="connsiteY84" fmla="*/ 3395133 h 3445933"/>
                <a:gd name="connsiteX85" fmla="*/ 33867 w 1591734"/>
                <a:gd name="connsiteY85" fmla="*/ 3412067 h 3445933"/>
                <a:gd name="connsiteX86" fmla="*/ 0 w 1591734"/>
                <a:gd name="connsiteY86" fmla="*/ 3445933 h 3445933"/>
                <a:gd name="connsiteX0" fmla="*/ 1380067 w 1612901"/>
                <a:gd name="connsiteY0" fmla="*/ 0 h 3445933"/>
                <a:gd name="connsiteX1" fmla="*/ 1286934 w 1612901"/>
                <a:gd name="connsiteY1" fmla="*/ 25400 h 3445933"/>
                <a:gd name="connsiteX2" fmla="*/ 1261534 w 1612901"/>
                <a:gd name="connsiteY2" fmla="*/ 33867 h 3445933"/>
                <a:gd name="connsiteX3" fmla="*/ 1286934 w 1612901"/>
                <a:gd name="connsiteY3" fmla="*/ 110067 h 3445933"/>
                <a:gd name="connsiteX4" fmla="*/ 1312334 w 1612901"/>
                <a:gd name="connsiteY4" fmla="*/ 118533 h 3445933"/>
                <a:gd name="connsiteX5" fmla="*/ 1303867 w 1612901"/>
                <a:gd name="connsiteY5" fmla="*/ 143933 h 3445933"/>
                <a:gd name="connsiteX6" fmla="*/ 1270000 w 1612901"/>
                <a:gd name="connsiteY6" fmla="*/ 152400 h 3445933"/>
                <a:gd name="connsiteX7" fmla="*/ 1244600 w 1612901"/>
                <a:gd name="connsiteY7" fmla="*/ 160867 h 3445933"/>
                <a:gd name="connsiteX8" fmla="*/ 1236134 w 1612901"/>
                <a:gd name="connsiteY8" fmla="*/ 186267 h 3445933"/>
                <a:gd name="connsiteX9" fmla="*/ 1286934 w 1612901"/>
                <a:gd name="connsiteY9" fmla="*/ 220133 h 3445933"/>
                <a:gd name="connsiteX10" fmla="*/ 1303867 w 1612901"/>
                <a:gd name="connsiteY10" fmla="*/ 237067 h 3445933"/>
                <a:gd name="connsiteX11" fmla="*/ 1337734 w 1612901"/>
                <a:gd name="connsiteY11" fmla="*/ 245533 h 3445933"/>
                <a:gd name="connsiteX12" fmla="*/ 1354667 w 1612901"/>
                <a:gd name="connsiteY12" fmla="*/ 262467 h 3445933"/>
                <a:gd name="connsiteX13" fmla="*/ 1354667 w 1612901"/>
                <a:gd name="connsiteY13" fmla="*/ 330200 h 3445933"/>
                <a:gd name="connsiteX14" fmla="*/ 1337734 w 1612901"/>
                <a:gd name="connsiteY14" fmla="*/ 355600 h 3445933"/>
                <a:gd name="connsiteX15" fmla="*/ 1320800 w 1612901"/>
                <a:gd name="connsiteY15" fmla="*/ 423333 h 3445933"/>
                <a:gd name="connsiteX16" fmla="*/ 1337734 w 1612901"/>
                <a:gd name="connsiteY16" fmla="*/ 474133 h 3445933"/>
                <a:gd name="connsiteX17" fmla="*/ 1363134 w 1612901"/>
                <a:gd name="connsiteY17" fmla="*/ 482600 h 3445933"/>
                <a:gd name="connsiteX18" fmla="*/ 1447800 w 1612901"/>
                <a:gd name="connsiteY18" fmla="*/ 558800 h 3445933"/>
                <a:gd name="connsiteX19" fmla="*/ 1532467 w 1612901"/>
                <a:gd name="connsiteY19" fmla="*/ 592667 h 3445933"/>
                <a:gd name="connsiteX20" fmla="*/ 1557867 w 1612901"/>
                <a:gd name="connsiteY20" fmla="*/ 601133 h 3445933"/>
                <a:gd name="connsiteX21" fmla="*/ 1574800 w 1612901"/>
                <a:gd name="connsiteY21" fmla="*/ 618067 h 3445933"/>
                <a:gd name="connsiteX22" fmla="*/ 1612901 w 1612901"/>
                <a:gd name="connsiteY22" fmla="*/ 664634 h 3445933"/>
                <a:gd name="connsiteX23" fmla="*/ 1583267 w 1612901"/>
                <a:gd name="connsiteY23" fmla="*/ 753533 h 3445933"/>
                <a:gd name="connsiteX24" fmla="*/ 1566334 w 1612901"/>
                <a:gd name="connsiteY24" fmla="*/ 812800 h 3445933"/>
                <a:gd name="connsiteX25" fmla="*/ 1549400 w 1612901"/>
                <a:gd name="connsiteY25" fmla="*/ 846667 h 3445933"/>
                <a:gd name="connsiteX26" fmla="*/ 1540934 w 1612901"/>
                <a:gd name="connsiteY26" fmla="*/ 872067 h 3445933"/>
                <a:gd name="connsiteX27" fmla="*/ 1498600 w 1612901"/>
                <a:gd name="connsiteY27" fmla="*/ 897467 h 3445933"/>
                <a:gd name="connsiteX28" fmla="*/ 1447800 w 1612901"/>
                <a:gd name="connsiteY28" fmla="*/ 931333 h 3445933"/>
                <a:gd name="connsiteX29" fmla="*/ 1439334 w 1612901"/>
                <a:gd name="connsiteY29" fmla="*/ 956733 h 3445933"/>
                <a:gd name="connsiteX30" fmla="*/ 1405467 w 1612901"/>
                <a:gd name="connsiteY30" fmla="*/ 965200 h 3445933"/>
                <a:gd name="connsiteX31" fmla="*/ 1380067 w 1612901"/>
                <a:gd name="connsiteY31" fmla="*/ 973667 h 3445933"/>
                <a:gd name="connsiteX32" fmla="*/ 1354667 w 1612901"/>
                <a:gd name="connsiteY32" fmla="*/ 990600 h 3445933"/>
                <a:gd name="connsiteX33" fmla="*/ 1075267 w 1612901"/>
                <a:gd name="connsiteY33" fmla="*/ 1016000 h 3445933"/>
                <a:gd name="connsiteX34" fmla="*/ 1049867 w 1612901"/>
                <a:gd name="connsiteY34" fmla="*/ 1032933 h 3445933"/>
                <a:gd name="connsiteX35" fmla="*/ 1032934 w 1612901"/>
                <a:gd name="connsiteY35" fmla="*/ 1100667 h 3445933"/>
                <a:gd name="connsiteX36" fmla="*/ 1016000 w 1612901"/>
                <a:gd name="connsiteY36" fmla="*/ 1126067 h 3445933"/>
                <a:gd name="connsiteX37" fmla="*/ 1007534 w 1612901"/>
                <a:gd name="connsiteY37" fmla="*/ 1168400 h 3445933"/>
                <a:gd name="connsiteX38" fmla="*/ 999067 w 1612901"/>
                <a:gd name="connsiteY38" fmla="*/ 1227667 h 3445933"/>
                <a:gd name="connsiteX39" fmla="*/ 982134 w 1612901"/>
                <a:gd name="connsiteY39" fmla="*/ 1278467 h 3445933"/>
                <a:gd name="connsiteX40" fmla="*/ 973667 w 1612901"/>
                <a:gd name="connsiteY40" fmla="*/ 1371600 h 3445933"/>
                <a:gd name="connsiteX41" fmla="*/ 956734 w 1612901"/>
                <a:gd name="connsiteY41" fmla="*/ 1447800 h 3445933"/>
                <a:gd name="connsiteX42" fmla="*/ 939800 w 1612901"/>
                <a:gd name="connsiteY42" fmla="*/ 1498600 h 3445933"/>
                <a:gd name="connsiteX43" fmla="*/ 914400 w 1612901"/>
                <a:gd name="connsiteY43" fmla="*/ 1515533 h 3445933"/>
                <a:gd name="connsiteX44" fmla="*/ 897467 w 1612901"/>
                <a:gd name="connsiteY44" fmla="*/ 1532467 h 3445933"/>
                <a:gd name="connsiteX45" fmla="*/ 846667 w 1612901"/>
                <a:gd name="connsiteY45" fmla="*/ 1566333 h 3445933"/>
                <a:gd name="connsiteX46" fmla="*/ 821267 w 1612901"/>
                <a:gd name="connsiteY46" fmla="*/ 1608667 h 3445933"/>
                <a:gd name="connsiteX47" fmla="*/ 812800 w 1612901"/>
                <a:gd name="connsiteY47" fmla="*/ 1634067 h 3445933"/>
                <a:gd name="connsiteX48" fmla="*/ 795867 w 1612901"/>
                <a:gd name="connsiteY48" fmla="*/ 1701800 h 3445933"/>
                <a:gd name="connsiteX49" fmla="*/ 770467 w 1612901"/>
                <a:gd name="connsiteY49" fmla="*/ 1879600 h 3445933"/>
                <a:gd name="connsiteX50" fmla="*/ 762000 w 1612901"/>
                <a:gd name="connsiteY50" fmla="*/ 1921933 h 3445933"/>
                <a:gd name="connsiteX51" fmla="*/ 745067 w 1612901"/>
                <a:gd name="connsiteY51" fmla="*/ 1947333 h 3445933"/>
                <a:gd name="connsiteX52" fmla="*/ 711200 w 1612901"/>
                <a:gd name="connsiteY52" fmla="*/ 2023533 h 3445933"/>
                <a:gd name="connsiteX53" fmla="*/ 702734 w 1612901"/>
                <a:gd name="connsiteY53" fmla="*/ 2048933 h 3445933"/>
                <a:gd name="connsiteX54" fmla="*/ 677334 w 1612901"/>
                <a:gd name="connsiteY54" fmla="*/ 2065867 h 3445933"/>
                <a:gd name="connsiteX55" fmla="*/ 668867 w 1612901"/>
                <a:gd name="connsiteY55" fmla="*/ 2108200 h 3445933"/>
                <a:gd name="connsiteX56" fmla="*/ 635000 w 1612901"/>
                <a:gd name="connsiteY56" fmla="*/ 2184400 h 3445933"/>
                <a:gd name="connsiteX57" fmla="*/ 609600 w 1612901"/>
                <a:gd name="connsiteY57" fmla="*/ 2252133 h 3445933"/>
                <a:gd name="connsiteX58" fmla="*/ 601134 w 1612901"/>
                <a:gd name="connsiteY58" fmla="*/ 2277533 h 3445933"/>
                <a:gd name="connsiteX59" fmla="*/ 575734 w 1612901"/>
                <a:gd name="connsiteY59" fmla="*/ 2286000 h 3445933"/>
                <a:gd name="connsiteX60" fmla="*/ 558800 w 1612901"/>
                <a:gd name="connsiteY60" fmla="*/ 2302933 h 3445933"/>
                <a:gd name="connsiteX61" fmla="*/ 533400 w 1612901"/>
                <a:gd name="connsiteY61" fmla="*/ 2319867 h 3445933"/>
                <a:gd name="connsiteX62" fmla="*/ 524934 w 1612901"/>
                <a:gd name="connsiteY62" fmla="*/ 2345267 h 3445933"/>
                <a:gd name="connsiteX63" fmla="*/ 508000 w 1612901"/>
                <a:gd name="connsiteY63" fmla="*/ 2362200 h 3445933"/>
                <a:gd name="connsiteX64" fmla="*/ 440267 w 1612901"/>
                <a:gd name="connsiteY64" fmla="*/ 2438400 h 3445933"/>
                <a:gd name="connsiteX65" fmla="*/ 406400 w 1612901"/>
                <a:gd name="connsiteY65" fmla="*/ 2472267 h 3445933"/>
                <a:gd name="connsiteX66" fmla="*/ 381000 w 1612901"/>
                <a:gd name="connsiteY66" fmla="*/ 2523067 h 3445933"/>
                <a:gd name="connsiteX67" fmla="*/ 355600 w 1612901"/>
                <a:gd name="connsiteY67" fmla="*/ 2540000 h 3445933"/>
                <a:gd name="connsiteX68" fmla="*/ 338667 w 1612901"/>
                <a:gd name="connsiteY68" fmla="*/ 2565400 h 3445933"/>
                <a:gd name="connsiteX69" fmla="*/ 313267 w 1612901"/>
                <a:gd name="connsiteY69" fmla="*/ 2616200 h 3445933"/>
                <a:gd name="connsiteX70" fmla="*/ 287867 w 1612901"/>
                <a:gd name="connsiteY70" fmla="*/ 2675467 h 3445933"/>
                <a:gd name="connsiteX71" fmla="*/ 270934 w 1612901"/>
                <a:gd name="connsiteY71" fmla="*/ 2709333 h 3445933"/>
                <a:gd name="connsiteX72" fmla="*/ 237067 w 1612901"/>
                <a:gd name="connsiteY72" fmla="*/ 2751667 h 3445933"/>
                <a:gd name="connsiteX73" fmla="*/ 220134 w 1612901"/>
                <a:gd name="connsiteY73" fmla="*/ 2810933 h 3445933"/>
                <a:gd name="connsiteX74" fmla="*/ 211667 w 1612901"/>
                <a:gd name="connsiteY74" fmla="*/ 2836333 h 3445933"/>
                <a:gd name="connsiteX75" fmla="*/ 194734 w 1612901"/>
                <a:gd name="connsiteY75" fmla="*/ 2861733 h 3445933"/>
                <a:gd name="connsiteX76" fmla="*/ 177800 w 1612901"/>
                <a:gd name="connsiteY76" fmla="*/ 2921000 h 3445933"/>
                <a:gd name="connsiteX77" fmla="*/ 160867 w 1612901"/>
                <a:gd name="connsiteY77" fmla="*/ 2946400 h 3445933"/>
                <a:gd name="connsiteX78" fmla="*/ 127000 w 1612901"/>
                <a:gd name="connsiteY78" fmla="*/ 3073400 h 3445933"/>
                <a:gd name="connsiteX79" fmla="*/ 110067 w 1612901"/>
                <a:gd name="connsiteY79" fmla="*/ 3141133 h 3445933"/>
                <a:gd name="connsiteX80" fmla="*/ 84667 w 1612901"/>
                <a:gd name="connsiteY80" fmla="*/ 3276600 h 3445933"/>
                <a:gd name="connsiteX81" fmla="*/ 76200 w 1612901"/>
                <a:gd name="connsiteY81" fmla="*/ 3310467 h 3445933"/>
                <a:gd name="connsiteX82" fmla="*/ 67734 w 1612901"/>
                <a:gd name="connsiteY82" fmla="*/ 3335867 h 3445933"/>
                <a:gd name="connsiteX83" fmla="*/ 59267 w 1612901"/>
                <a:gd name="connsiteY83" fmla="*/ 3369733 h 3445933"/>
                <a:gd name="connsiteX84" fmla="*/ 50800 w 1612901"/>
                <a:gd name="connsiteY84" fmla="*/ 3395133 h 3445933"/>
                <a:gd name="connsiteX85" fmla="*/ 33867 w 1612901"/>
                <a:gd name="connsiteY85" fmla="*/ 3412067 h 3445933"/>
                <a:gd name="connsiteX86" fmla="*/ 0 w 1612901"/>
                <a:gd name="connsiteY86"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354667 w 1616089"/>
                <a:gd name="connsiteY12" fmla="*/ 262467 h 3445933"/>
                <a:gd name="connsiteX13" fmla="*/ 1354667 w 1616089"/>
                <a:gd name="connsiteY13" fmla="*/ 330200 h 3445933"/>
                <a:gd name="connsiteX14" fmla="*/ 1337734 w 1616089"/>
                <a:gd name="connsiteY14" fmla="*/ 355600 h 3445933"/>
                <a:gd name="connsiteX15" fmla="*/ 1320800 w 1616089"/>
                <a:gd name="connsiteY15" fmla="*/ 423333 h 3445933"/>
                <a:gd name="connsiteX16" fmla="*/ 1337734 w 1616089"/>
                <a:gd name="connsiteY16" fmla="*/ 474133 h 3445933"/>
                <a:gd name="connsiteX17" fmla="*/ 1363134 w 1616089"/>
                <a:gd name="connsiteY17" fmla="*/ 482600 h 3445933"/>
                <a:gd name="connsiteX18" fmla="*/ 1447800 w 1616089"/>
                <a:gd name="connsiteY18" fmla="*/ 558800 h 3445933"/>
                <a:gd name="connsiteX19" fmla="*/ 1532467 w 1616089"/>
                <a:gd name="connsiteY19" fmla="*/ 592667 h 3445933"/>
                <a:gd name="connsiteX20" fmla="*/ 1557867 w 1616089"/>
                <a:gd name="connsiteY20" fmla="*/ 601133 h 3445933"/>
                <a:gd name="connsiteX21" fmla="*/ 1574800 w 1616089"/>
                <a:gd name="connsiteY21" fmla="*/ 618067 h 3445933"/>
                <a:gd name="connsiteX22" fmla="*/ 1612901 w 1616089"/>
                <a:gd name="connsiteY22" fmla="*/ 664634 h 3445933"/>
                <a:gd name="connsiteX23" fmla="*/ 1608667 w 1616089"/>
                <a:gd name="connsiteY23" fmla="*/ 761999 h 3445933"/>
                <a:gd name="connsiteX24" fmla="*/ 1566334 w 1616089"/>
                <a:gd name="connsiteY24" fmla="*/ 812800 h 3445933"/>
                <a:gd name="connsiteX25" fmla="*/ 1549400 w 1616089"/>
                <a:gd name="connsiteY25" fmla="*/ 846667 h 3445933"/>
                <a:gd name="connsiteX26" fmla="*/ 1540934 w 1616089"/>
                <a:gd name="connsiteY26" fmla="*/ 872067 h 3445933"/>
                <a:gd name="connsiteX27" fmla="*/ 1498600 w 1616089"/>
                <a:gd name="connsiteY27" fmla="*/ 897467 h 3445933"/>
                <a:gd name="connsiteX28" fmla="*/ 1447800 w 1616089"/>
                <a:gd name="connsiteY28" fmla="*/ 931333 h 3445933"/>
                <a:gd name="connsiteX29" fmla="*/ 1439334 w 1616089"/>
                <a:gd name="connsiteY29" fmla="*/ 956733 h 3445933"/>
                <a:gd name="connsiteX30" fmla="*/ 1405467 w 1616089"/>
                <a:gd name="connsiteY30" fmla="*/ 965200 h 3445933"/>
                <a:gd name="connsiteX31" fmla="*/ 1380067 w 1616089"/>
                <a:gd name="connsiteY31" fmla="*/ 973667 h 3445933"/>
                <a:gd name="connsiteX32" fmla="*/ 1354667 w 1616089"/>
                <a:gd name="connsiteY32" fmla="*/ 990600 h 3445933"/>
                <a:gd name="connsiteX33" fmla="*/ 1075267 w 1616089"/>
                <a:gd name="connsiteY33" fmla="*/ 1016000 h 3445933"/>
                <a:gd name="connsiteX34" fmla="*/ 1049867 w 1616089"/>
                <a:gd name="connsiteY34" fmla="*/ 1032933 h 3445933"/>
                <a:gd name="connsiteX35" fmla="*/ 1032934 w 1616089"/>
                <a:gd name="connsiteY35" fmla="*/ 1100667 h 3445933"/>
                <a:gd name="connsiteX36" fmla="*/ 1016000 w 1616089"/>
                <a:gd name="connsiteY36" fmla="*/ 1126067 h 3445933"/>
                <a:gd name="connsiteX37" fmla="*/ 1007534 w 1616089"/>
                <a:gd name="connsiteY37" fmla="*/ 1168400 h 3445933"/>
                <a:gd name="connsiteX38" fmla="*/ 999067 w 1616089"/>
                <a:gd name="connsiteY38" fmla="*/ 1227667 h 3445933"/>
                <a:gd name="connsiteX39" fmla="*/ 982134 w 1616089"/>
                <a:gd name="connsiteY39" fmla="*/ 1278467 h 3445933"/>
                <a:gd name="connsiteX40" fmla="*/ 973667 w 1616089"/>
                <a:gd name="connsiteY40" fmla="*/ 1371600 h 3445933"/>
                <a:gd name="connsiteX41" fmla="*/ 956734 w 1616089"/>
                <a:gd name="connsiteY41" fmla="*/ 1447800 h 3445933"/>
                <a:gd name="connsiteX42" fmla="*/ 939800 w 1616089"/>
                <a:gd name="connsiteY42" fmla="*/ 1498600 h 3445933"/>
                <a:gd name="connsiteX43" fmla="*/ 914400 w 1616089"/>
                <a:gd name="connsiteY43" fmla="*/ 1515533 h 3445933"/>
                <a:gd name="connsiteX44" fmla="*/ 897467 w 1616089"/>
                <a:gd name="connsiteY44" fmla="*/ 1532467 h 3445933"/>
                <a:gd name="connsiteX45" fmla="*/ 846667 w 1616089"/>
                <a:gd name="connsiteY45" fmla="*/ 1566333 h 3445933"/>
                <a:gd name="connsiteX46" fmla="*/ 821267 w 1616089"/>
                <a:gd name="connsiteY46" fmla="*/ 1608667 h 3445933"/>
                <a:gd name="connsiteX47" fmla="*/ 812800 w 1616089"/>
                <a:gd name="connsiteY47" fmla="*/ 1634067 h 3445933"/>
                <a:gd name="connsiteX48" fmla="*/ 795867 w 1616089"/>
                <a:gd name="connsiteY48" fmla="*/ 1701800 h 3445933"/>
                <a:gd name="connsiteX49" fmla="*/ 770467 w 1616089"/>
                <a:gd name="connsiteY49" fmla="*/ 1879600 h 3445933"/>
                <a:gd name="connsiteX50" fmla="*/ 762000 w 1616089"/>
                <a:gd name="connsiteY50" fmla="*/ 1921933 h 3445933"/>
                <a:gd name="connsiteX51" fmla="*/ 745067 w 1616089"/>
                <a:gd name="connsiteY51" fmla="*/ 1947333 h 3445933"/>
                <a:gd name="connsiteX52" fmla="*/ 711200 w 1616089"/>
                <a:gd name="connsiteY52" fmla="*/ 2023533 h 3445933"/>
                <a:gd name="connsiteX53" fmla="*/ 702734 w 1616089"/>
                <a:gd name="connsiteY53" fmla="*/ 2048933 h 3445933"/>
                <a:gd name="connsiteX54" fmla="*/ 677334 w 1616089"/>
                <a:gd name="connsiteY54" fmla="*/ 2065867 h 3445933"/>
                <a:gd name="connsiteX55" fmla="*/ 668867 w 1616089"/>
                <a:gd name="connsiteY55" fmla="*/ 2108200 h 3445933"/>
                <a:gd name="connsiteX56" fmla="*/ 635000 w 1616089"/>
                <a:gd name="connsiteY56" fmla="*/ 2184400 h 3445933"/>
                <a:gd name="connsiteX57" fmla="*/ 609600 w 1616089"/>
                <a:gd name="connsiteY57" fmla="*/ 2252133 h 3445933"/>
                <a:gd name="connsiteX58" fmla="*/ 601134 w 1616089"/>
                <a:gd name="connsiteY58" fmla="*/ 2277533 h 3445933"/>
                <a:gd name="connsiteX59" fmla="*/ 575734 w 1616089"/>
                <a:gd name="connsiteY59" fmla="*/ 2286000 h 3445933"/>
                <a:gd name="connsiteX60" fmla="*/ 558800 w 1616089"/>
                <a:gd name="connsiteY60" fmla="*/ 2302933 h 3445933"/>
                <a:gd name="connsiteX61" fmla="*/ 533400 w 1616089"/>
                <a:gd name="connsiteY61" fmla="*/ 2319867 h 3445933"/>
                <a:gd name="connsiteX62" fmla="*/ 524934 w 1616089"/>
                <a:gd name="connsiteY62" fmla="*/ 2345267 h 3445933"/>
                <a:gd name="connsiteX63" fmla="*/ 508000 w 1616089"/>
                <a:gd name="connsiteY63" fmla="*/ 2362200 h 3445933"/>
                <a:gd name="connsiteX64" fmla="*/ 440267 w 1616089"/>
                <a:gd name="connsiteY64" fmla="*/ 2438400 h 3445933"/>
                <a:gd name="connsiteX65" fmla="*/ 406400 w 1616089"/>
                <a:gd name="connsiteY65" fmla="*/ 2472267 h 3445933"/>
                <a:gd name="connsiteX66" fmla="*/ 381000 w 1616089"/>
                <a:gd name="connsiteY66" fmla="*/ 2523067 h 3445933"/>
                <a:gd name="connsiteX67" fmla="*/ 355600 w 1616089"/>
                <a:gd name="connsiteY67" fmla="*/ 2540000 h 3445933"/>
                <a:gd name="connsiteX68" fmla="*/ 338667 w 1616089"/>
                <a:gd name="connsiteY68" fmla="*/ 2565400 h 3445933"/>
                <a:gd name="connsiteX69" fmla="*/ 313267 w 1616089"/>
                <a:gd name="connsiteY69" fmla="*/ 2616200 h 3445933"/>
                <a:gd name="connsiteX70" fmla="*/ 287867 w 1616089"/>
                <a:gd name="connsiteY70" fmla="*/ 2675467 h 3445933"/>
                <a:gd name="connsiteX71" fmla="*/ 270934 w 1616089"/>
                <a:gd name="connsiteY71" fmla="*/ 2709333 h 3445933"/>
                <a:gd name="connsiteX72" fmla="*/ 237067 w 1616089"/>
                <a:gd name="connsiteY72" fmla="*/ 2751667 h 3445933"/>
                <a:gd name="connsiteX73" fmla="*/ 220134 w 1616089"/>
                <a:gd name="connsiteY73" fmla="*/ 2810933 h 3445933"/>
                <a:gd name="connsiteX74" fmla="*/ 211667 w 1616089"/>
                <a:gd name="connsiteY74" fmla="*/ 2836333 h 3445933"/>
                <a:gd name="connsiteX75" fmla="*/ 194734 w 1616089"/>
                <a:gd name="connsiteY75" fmla="*/ 2861733 h 3445933"/>
                <a:gd name="connsiteX76" fmla="*/ 177800 w 1616089"/>
                <a:gd name="connsiteY76" fmla="*/ 2921000 h 3445933"/>
                <a:gd name="connsiteX77" fmla="*/ 160867 w 1616089"/>
                <a:gd name="connsiteY77" fmla="*/ 2946400 h 3445933"/>
                <a:gd name="connsiteX78" fmla="*/ 127000 w 1616089"/>
                <a:gd name="connsiteY78" fmla="*/ 3073400 h 3445933"/>
                <a:gd name="connsiteX79" fmla="*/ 110067 w 1616089"/>
                <a:gd name="connsiteY79" fmla="*/ 3141133 h 3445933"/>
                <a:gd name="connsiteX80" fmla="*/ 84667 w 1616089"/>
                <a:gd name="connsiteY80" fmla="*/ 3276600 h 3445933"/>
                <a:gd name="connsiteX81" fmla="*/ 76200 w 1616089"/>
                <a:gd name="connsiteY81" fmla="*/ 3310467 h 3445933"/>
                <a:gd name="connsiteX82" fmla="*/ 67734 w 1616089"/>
                <a:gd name="connsiteY82" fmla="*/ 3335867 h 3445933"/>
                <a:gd name="connsiteX83" fmla="*/ 59267 w 1616089"/>
                <a:gd name="connsiteY83" fmla="*/ 3369733 h 3445933"/>
                <a:gd name="connsiteX84" fmla="*/ 50800 w 1616089"/>
                <a:gd name="connsiteY84" fmla="*/ 3395133 h 3445933"/>
                <a:gd name="connsiteX85" fmla="*/ 33867 w 1616089"/>
                <a:gd name="connsiteY85" fmla="*/ 3412067 h 3445933"/>
                <a:gd name="connsiteX86" fmla="*/ 0 w 1616089"/>
                <a:gd name="connsiteY86"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354667 w 1616089"/>
                <a:gd name="connsiteY12" fmla="*/ 262467 h 3445933"/>
                <a:gd name="connsiteX13" fmla="*/ 1354667 w 1616089"/>
                <a:gd name="connsiteY13" fmla="*/ 330200 h 3445933"/>
                <a:gd name="connsiteX14" fmla="*/ 1337734 w 1616089"/>
                <a:gd name="connsiteY14" fmla="*/ 355600 h 3445933"/>
                <a:gd name="connsiteX15" fmla="*/ 1320800 w 1616089"/>
                <a:gd name="connsiteY15" fmla="*/ 423333 h 3445933"/>
                <a:gd name="connsiteX16" fmla="*/ 1337734 w 1616089"/>
                <a:gd name="connsiteY16" fmla="*/ 474133 h 3445933"/>
                <a:gd name="connsiteX17" fmla="*/ 1363134 w 1616089"/>
                <a:gd name="connsiteY17" fmla="*/ 482600 h 3445933"/>
                <a:gd name="connsiteX18" fmla="*/ 1447800 w 1616089"/>
                <a:gd name="connsiteY18" fmla="*/ 558800 h 3445933"/>
                <a:gd name="connsiteX19" fmla="*/ 1532467 w 1616089"/>
                <a:gd name="connsiteY19" fmla="*/ 592667 h 3445933"/>
                <a:gd name="connsiteX20" fmla="*/ 1574800 w 1616089"/>
                <a:gd name="connsiteY20" fmla="*/ 618067 h 3445933"/>
                <a:gd name="connsiteX21" fmla="*/ 1612901 w 1616089"/>
                <a:gd name="connsiteY21" fmla="*/ 664634 h 3445933"/>
                <a:gd name="connsiteX22" fmla="*/ 1608667 w 1616089"/>
                <a:gd name="connsiteY22" fmla="*/ 761999 h 3445933"/>
                <a:gd name="connsiteX23" fmla="*/ 1566334 w 1616089"/>
                <a:gd name="connsiteY23" fmla="*/ 812800 h 3445933"/>
                <a:gd name="connsiteX24" fmla="*/ 1549400 w 1616089"/>
                <a:gd name="connsiteY24" fmla="*/ 846667 h 3445933"/>
                <a:gd name="connsiteX25" fmla="*/ 1540934 w 1616089"/>
                <a:gd name="connsiteY25" fmla="*/ 872067 h 3445933"/>
                <a:gd name="connsiteX26" fmla="*/ 1498600 w 1616089"/>
                <a:gd name="connsiteY26" fmla="*/ 897467 h 3445933"/>
                <a:gd name="connsiteX27" fmla="*/ 1447800 w 1616089"/>
                <a:gd name="connsiteY27" fmla="*/ 931333 h 3445933"/>
                <a:gd name="connsiteX28" fmla="*/ 1439334 w 1616089"/>
                <a:gd name="connsiteY28" fmla="*/ 956733 h 3445933"/>
                <a:gd name="connsiteX29" fmla="*/ 1405467 w 1616089"/>
                <a:gd name="connsiteY29" fmla="*/ 965200 h 3445933"/>
                <a:gd name="connsiteX30" fmla="*/ 1380067 w 1616089"/>
                <a:gd name="connsiteY30" fmla="*/ 973667 h 3445933"/>
                <a:gd name="connsiteX31" fmla="*/ 1354667 w 1616089"/>
                <a:gd name="connsiteY31" fmla="*/ 990600 h 3445933"/>
                <a:gd name="connsiteX32" fmla="*/ 1075267 w 1616089"/>
                <a:gd name="connsiteY32" fmla="*/ 1016000 h 3445933"/>
                <a:gd name="connsiteX33" fmla="*/ 1049867 w 1616089"/>
                <a:gd name="connsiteY33" fmla="*/ 1032933 h 3445933"/>
                <a:gd name="connsiteX34" fmla="*/ 1032934 w 1616089"/>
                <a:gd name="connsiteY34" fmla="*/ 1100667 h 3445933"/>
                <a:gd name="connsiteX35" fmla="*/ 1016000 w 1616089"/>
                <a:gd name="connsiteY35" fmla="*/ 1126067 h 3445933"/>
                <a:gd name="connsiteX36" fmla="*/ 1007534 w 1616089"/>
                <a:gd name="connsiteY36" fmla="*/ 1168400 h 3445933"/>
                <a:gd name="connsiteX37" fmla="*/ 999067 w 1616089"/>
                <a:gd name="connsiteY37" fmla="*/ 1227667 h 3445933"/>
                <a:gd name="connsiteX38" fmla="*/ 982134 w 1616089"/>
                <a:gd name="connsiteY38" fmla="*/ 1278467 h 3445933"/>
                <a:gd name="connsiteX39" fmla="*/ 973667 w 1616089"/>
                <a:gd name="connsiteY39" fmla="*/ 1371600 h 3445933"/>
                <a:gd name="connsiteX40" fmla="*/ 956734 w 1616089"/>
                <a:gd name="connsiteY40" fmla="*/ 1447800 h 3445933"/>
                <a:gd name="connsiteX41" fmla="*/ 939800 w 1616089"/>
                <a:gd name="connsiteY41" fmla="*/ 1498600 h 3445933"/>
                <a:gd name="connsiteX42" fmla="*/ 914400 w 1616089"/>
                <a:gd name="connsiteY42" fmla="*/ 1515533 h 3445933"/>
                <a:gd name="connsiteX43" fmla="*/ 897467 w 1616089"/>
                <a:gd name="connsiteY43" fmla="*/ 1532467 h 3445933"/>
                <a:gd name="connsiteX44" fmla="*/ 846667 w 1616089"/>
                <a:gd name="connsiteY44" fmla="*/ 1566333 h 3445933"/>
                <a:gd name="connsiteX45" fmla="*/ 821267 w 1616089"/>
                <a:gd name="connsiteY45" fmla="*/ 1608667 h 3445933"/>
                <a:gd name="connsiteX46" fmla="*/ 812800 w 1616089"/>
                <a:gd name="connsiteY46" fmla="*/ 1634067 h 3445933"/>
                <a:gd name="connsiteX47" fmla="*/ 795867 w 1616089"/>
                <a:gd name="connsiteY47" fmla="*/ 1701800 h 3445933"/>
                <a:gd name="connsiteX48" fmla="*/ 770467 w 1616089"/>
                <a:gd name="connsiteY48" fmla="*/ 1879600 h 3445933"/>
                <a:gd name="connsiteX49" fmla="*/ 762000 w 1616089"/>
                <a:gd name="connsiteY49" fmla="*/ 1921933 h 3445933"/>
                <a:gd name="connsiteX50" fmla="*/ 745067 w 1616089"/>
                <a:gd name="connsiteY50" fmla="*/ 1947333 h 3445933"/>
                <a:gd name="connsiteX51" fmla="*/ 711200 w 1616089"/>
                <a:gd name="connsiteY51" fmla="*/ 2023533 h 3445933"/>
                <a:gd name="connsiteX52" fmla="*/ 702734 w 1616089"/>
                <a:gd name="connsiteY52" fmla="*/ 2048933 h 3445933"/>
                <a:gd name="connsiteX53" fmla="*/ 677334 w 1616089"/>
                <a:gd name="connsiteY53" fmla="*/ 2065867 h 3445933"/>
                <a:gd name="connsiteX54" fmla="*/ 668867 w 1616089"/>
                <a:gd name="connsiteY54" fmla="*/ 2108200 h 3445933"/>
                <a:gd name="connsiteX55" fmla="*/ 635000 w 1616089"/>
                <a:gd name="connsiteY55" fmla="*/ 2184400 h 3445933"/>
                <a:gd name="connsiteX56" fmla="*/ 609600 w 1616089"/>
                <a:gd name="connsiteY56" fmla="*/ 2252133 h 3445933"/>
                <a:gd name="connsiteX57" fmla="*/ 601134 w 1616089"/>
                <a:gd name="connsiteY57" fmla="*/ 2277533 h 3445933"/>
                <a:gd name="connsiteX58" fmla="*/ 575734 w 1616089"/>
                <a:gd name="connsiteY58" fmla="*/ 2286000 h 3445933"/>
                <a:gd name="connsiteX59" fmla="*/ 558800 w 1616089"/>
                <a:gd name="connsiteY59" fmla="*/ 2302933 h 3445933"/>
                <a:gd name="connsiteX60" fmla="*/ 533400 w 1616089"/>
                <a:gd name="connsiteY60" fmla="*/ 2319867 h 3445933"/>
                <a:gd name="connsiteX61" fmla="*/ 524934 w 1616089"/>
                <a:gd name="connsiteY61" fmla="*/ 2345267 h 3445933"/>
                <a:gd name="connsiteX62" fmla="*/ 508000 w 1616089"/>
                <a:gd name="connsiteY62" fmla="*/ 2362200 h 3445933"/>
                <a:gd name="connsiteX63" fmla="*/ 440267 w 1616089"/>
                <a:gd name="connsiteY63" fmla="*/ 2438400 h 3445933"/>
                <a:gd name="connsiteX64" fmla="*/ 406400 w 1616089"/>
                <a:gd name="connsiteY64" fmla="*/ 2472267 h 3445933"/>
                <a:gd name="connsiteX65" fmla="*/ 381000 w 1616089"/>
                <a:gd name="connsiteY65" fmla="*/ 2523067 h 3445933"/>
                <a:gd name="connsiteX66" fmla="*/ 355600 w 1616089"/>
                <a:gd name="connsiteY66" fmla="*/ 2540000 h 3445933"/>
                <a:gd name="connsiteX67" fmla="*/ 338667 w 1616089"/>
                <a:gd name="connsiteY67" fmla="*/ 2565400 h 3445933"/>
                <a:gd name="connsiteX68" fmla="*/ 313267 w 1616089"/>
                <a:gd name="connsiteY68" fmla="*/ 2616200 h 3445933"/>
                <a:gd name="connsiteX69" fmla="*/ 287867 w 1616089"/>
                <a:gd name="connsiteY69" fmla="*/ 2675467 h 3445933"/>
                <a:gd name="connsiteX70" fmla="*/ 270934 w 1616089"/>
                <a:gd name="connsiteY70" fmla="*/ 2709333 h 3445933"/>
                <a:gd name="connsiteX71" fmla="*/ 237067 w 1616089"/>
                <a:gd name="connsiteY71" fmla="*/ 2751667 h 3445933"/>
                <a:gd name="connsiteX72" fmla="*/ 220134 w 1616089"/>
                <a:gd name="connsiteY72" fmla="*/ 2810933 h 3445933"/>
                <a:gd name="connsiteX73" fmla="*/ 211667 w 1616089"/>
                <a:gd name="connsiteY73" fmla="*/ 2836333 h 3445933"/>
                <a:gd name="connsiteX74" fmla="*/ 194734 w 1616089"/>
                <a:gd name="connsiteY74" fmla="*/ 2861733 h 3445933"/>
                <a:gd name="connsiteX75" fmla="*/ 177800 w 1616089"/>
                <a:gd name="connsiteY75" fmla="*/ 2921000 h 3445933"/>
                <a:gd name="connsiteX76" fmla="*/ 160867 w 1616089"/>
                <a:gd name="connsiteY76" fmla="*/ 2946400 h 3445933"/>
                <a:gd name="connsiteX77" fmla="*/ 127000 w 1616089"/>
                <a:gd name="connsiteY77" fmla="*/ 3073400 h 3445933"/>
                <a:gd name="connsiteX78" fmla="*/ 110067 w 1616089"/>
                <a:gd name="connsiteY78" fmla="*/ 3141133 h 3445933"/>
                <a:gd name="connsiteX79" fmla="*/ 84667 w 1616089"/>
                <a:gd name="connsiteY79" fmla="*/ 3276600 h 3445933"/>
                <a:gd name="connsiteX80" fmla="*/ 76200 w 1616089"/>
                <a:gd name="connsiteY80" fmla="*/ 3310467 h 3445933"/>
                <a:gd name="connsiteX81" fmla="*/ 67734 w 1616089"/>
                <a:gd name="connsiteY81" fmla="*/ 3335867 h 3445933"/>
                <a:gd name="connsiteX82" fmla="*/ 59267 w 1616089"/>
                <a:gd name="connsiteY82" fmla="*/ 3369733 h 3445933"/>
                <a:gd name="connsiteX83" fmla="*/ 50800 w 1616089"/>
                <a:gd name="connsiteY83" fmla="*/ 3395133 h 3445933"/>
                <a:gd name="connsiteX84" fmla="*/ 33867 w 1616089"/>
                <a:gd name="connsiteY84" fmla="*/ 3412067 h 3445933"/>
                <a:gd name="connsiteX85" fmla="*/ 0 w 1616089"/>
                <a:gd name="connsiteY85"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354667 w 1616089"/>
                <a:gd name="connsiteY12" fmla="*/ 262467 h 3445933"/>
                <a:gd name="connsiteX13" fmla="*/ 1354667 w 1616089"/>
                <a:gd name="connsiteY13" fmla="*/ 330200 h 3445933"/>
                <a:gd name="connsiteX14" fmla="*/ 1337734 w 1616089"/>
                <a:gd name="connsiteY14" fmla="*/ 355600 h 3445933"/>
                <a:gd name="connsiteX15" fmla="*/ 1320800 w 1616089"/>
                <a:gd name="connsiteY15" fmla="*/ 423333 h 3445933"/>
                <a:gd name="connsiteX16" fmla="*/ 1337734 w 1616089"/>
                <a:gd name="connsiteY16" fmla="*/ 474133 h 3445933"/>
                <a:gd name="connsiteX17" fmla="*/ 1363134 w 1616089"/>
                <a:gd name="connsiteY17" fmla="*/ 482600 h 3445933"/>
                <a:gd name="connsiteX18" fmla="*/ 1447800 w 1616089"/>
                <a:gd name="connsiteY18" fmla="*/ 558800 h 3445933"/>
                <a:gd name="connsiteX19" fmla="*/ 1536700 w 1616089"/>
                <a:gd name="connsiteY19" fmla="*/ 579967 h 3445933"/>
                <a:gd name="connsiteX20" fmla="*/ 1574800 w 1616089"/>
                <a:gd name="connsiteY20" fmla="*/ 618067 h 3445933"/>
                <a:gd name="connsiteX21" fmla="*/ 1612901 w 1616089"/>
                <a:gd name="connsiteY21" fmla="*/ 664634 h 3445933"/>
                <a:gd name="connsiteX22" fmla="*/ 1608667 w 1616089"/>
                <a:gd name="connsiteY22" fmla="*/ 761999 h 3445933"/>
                <a:gd name="connsiteX23" fmla="*/ 1566334 w 1616089"/>
                <a:gd name="connsiteY23" fmla="*/ 812800 h 3445933"/>
                <a:gd name="connsiteX24" fmla="*/ 1549400 w 1616089"/>
                <a:gd name="connsiteY24" fmla="*/ 846667 h 3445933"/>
                <a:gd name="connsiteX25" fmla="*/ 1540934 w 1616089"/>
                <a:gd name="connsiteY25" fmla="*/ 872067 h 3445933"/>
                <a:gd name="connsiteX26" fmla="*/ 1498600 w 1616089"/>
                <a:gd name="connsiteY26" fmla="*/ 897467 h 3445933"/>
                <a:gd name="connsiteX27" fmla="*/ 1447800 w 1616089"/>
                <a:gd name="connsiteY27" fmla="*/ 931333 h 3445933"/>
                <a:gd name="connsiteX28" fmla="*/ 1439334 w 1616089"/>
                <a:gd name="connsiteY28" fmla="*/ 956733 h 3445933"/>
                <a:gd name="connsiteX29" fmla="*/ 1405467 w 1616089"/>
                <a:gd name="connsiteY29" fmla="*/ 965200 h 3445933"/>
                <a:gd name="connsiteX30" fmla="*/ 1380067 w 1616089"/>
                <a:gd name="connsiteY30" fmla="*/ 973667 h 3445933"/>
                <a:gd name="connsiteX31" fmla="*/ 1354667 w 1616089"/>
                <a:gd name="connsiteY31" fmla="*/ 990600 h 3445933"/>
                <a:gd name="connsiteX32" fmla="*/ 1075267 w 1616089"/>
                <a:gd name="connsiteY32" fmla="*/ 1016000 h 3445933"/>
                <a:gd name="connsiteX33" fmla="*/ 1049867 w 1616089"/>
                <a:gd name="connsiteY33" fmla="*/ 1032933 h 3445933"/>
                <a:gd name="connsiteX34" fmla="*/ 1032934 w 1616089"/>
                <a:gd name="connsiteY34" fmla="*/ 1100667 h 3445933"/>
                <a:gd name="connsiteX35" fmla="*/ 1016000 w 1616089"/>
                <a:gd name="connsiteY35" fmla="*/ 1126067 h 3445933"/>
                <a:gd name="connsiteX36" fmla="*/ 1007534 w 1616089"/>
                <a:gd name="connsiteY36" fmla="*/ 1168400 h 3445933"/>
                <a:gd name="connsiteX37" fmla="*/ 999067 w 1616089"/>
                <a:gd name="connsiteY37" fmla="*/ 1227667 h 3445933"/>
                <a:gd name="connsiteX38" fmla="*/ 982134 w 1616089"/>
                <a:gd name="connsiteY38" fmla="*/ 1278467 h 3445933"/>
                <a:gd name="connsiteX39" fmla="*/ 973667 w 1616089"/>
                <a:gd name="connsiteY39" fmla="*/ 1371600 h 3445933"/>
                <a:gd name="connsiteX40" fmla="*/ 956734 w 1616089"/>
                <a:gd name="connsiteY40" fmla="*/ 1447800 h 3445933"/>
                <a:gd name="connsiteX41" fmla="*/ 939800 w 1616089"/>
                <a:gd name="connsiteY41" fmla="*/ 1498600 h 3445933"/>
                <a:gd name="connsiteX42" fmla="*/ 914400 w 1616089"/>
                <a:gd name="connsiteY42" fmla="*/ 1515533 h 3445933"/>
                <a:gd name="connsiteX43" fmla="*/ 897467 w 1616089"/>
                <a:gd name="connsiteY43" fmla="*/ 1532467 h 3445933"/>
                <a:gd name="connsiteX44" fmla="*/ 846667 w 1616089"/>
                <a:gd name="connsiteY44" fmla="*/ 1566333 h 3445933"/>
                <a:gd name="connsiteX45" fmla="*/ 821267 w 1616089"/>
                <a:gd name="connsiteY45" fmla="*/ 1608667 h 3445933"/>
                <a:gd name="connsiteX46" fmla="*/ 812800 w 1616089"/>
                <a:gd name="connsiteY46" fmla="*/ 1634067 h 3445933"/>
                <a:gd name="connsiteX47" fmla="*/ 795867 w 1616089"/>
                <a:gd name="connsiteY47" fmla="*/ 1701800 h 3445933"/>
                <a:gd name="connsiteX48" fmla="*/ 770467 w 1616089"/>
                <a:gd name="connsiteY48" fmla="*/ 1879600 h 3445933"/>
                <a:gd name="connsiteX49" fmla="*/ 762000 w 1616089"/>
                <a:gd name="connsiteY49" fmla="*/ 1921933 h 3445933"/>
                <a:gd name="connsiteX50" fmla="*/ 745067 w 1616089"/>
                <a:gd name="connsiteY50" fmla="*/ 1947333 h 3445933"/>
                <a:gd name="connsiteX51" fmla="*/ 711200 w 1616089"/>
                <a:gd name="connsiteY51" fmla="*/ 2023533 h 3445933"/>
                <a:gd name="connsiteX52" fmla="*/ 702734 w 1616089"/>
                <a:gd name="connsiteY52" fmla="*/ 2048933 h 3445933"/>
                <a:gd name="connsiteX53" fmla="*/ 677334 w 1616089"/>
                <a:gd name="connsiteY53" fmla="*/ 2065867 h 3445933"/>
                <a:gd name="connsiteX54" fmla="*/ 668867 w 1616089"/>
                <a:gd name="connsiteY54" fmla="*/ 2108200 h 3445933"/>
                <a:gd name="connsiteX55" fmla="*/ 635000 w 1616089"/>
                <a:gd name="connsiteY55" fmla="*/ 2184400 h 3445933"/>
                <a:gd name="connsiteX56" fmla="*/ 609600 w 1616089"/>
                <a:gd name="connsiteY56" fmla="*/ 2252133 h 3445933"/>
                <a:gd name="connsiteX57" fmla="*/ 601134 w 1616089"/>
                <a:gd name="connsiteY57" fmla="*/ 2277533 h 3445933"/>
                <a:gd name="connsiteX58" fmla="*/ 575734 w 1616089"/>
                <a:gd name="connsiteY58" fmla="*/ 2286000 h 3445933"/>
                <a:gd name="connsiteX59" fmla="*/ 558800 w 1616089"/>
                <a:gd name="connsiteY59" fmla="*/ 2302933 h 3445933"/>
                <a:gd name="connsiteX60" fmla="*/ 533400 w 1616089"/>
                <a:gd name="connsiteY60" fmla="*/ 2319867 h 3445933"/>
                <a:gd name="connsiteX61" fmla="*/ 524934 w 1616089"/>
                <a:gd name="connsiteY61" fmla="*/ 2345267 h 3445933"/>
                <a:gd name="connsiteX62" fmla="*/ 508000 w 1616089"/>
                <a:gd name="connsiteY62" fmla="*/ 2362200 h 3445933"/>
                <a:gd name="connsiteX63" fmla="*/ 440267 w 1616089"/>
                <a:gd name="connsiteY63" fmla="*/ 2438400 h 3445933"/>
                <a:gd name="connsiteX64" fmla="*/ 406400 w 1616089"/>
                <a:gd name="connsiteY64" fmla="*/ 2472267 h 3445933"/>
                <a:gd name="connsiteX65" fmla="*/ 381000 w 1616089"/>
                <a:gd name="connsiteY65" fmla="*/ 2523067 h 3445933"/>
                <a:gd name="connsiteX66" fmla="*/ 355600 w 1616089"/>
                <a:gd name="connsiteY66" fmla="*/ 2540000 h 3445933"/>
                <a:gd name="connsiteX67" fmla="*/ 338667 w 1616089"/>
                <a:gd name="connsiteY67" fmla="*/ 2565400 h 3445933"/>
                <a:gd name="connsiteX68" fmla="*/ 313267 w 1616089"/>
                <a:gd name="connsiteY68" fmla="*/ 2616200 h 3445933"/>
                <a:gd name="connsiteX69" fmla="*/ 287867 w 1616089"/>
                <a:gd name="connsiteY69" fmla="*/ 2675467 h 3445933"/>
                <a:gd name="connsiteX70" fmla="*/ 270934 w 1616089"/>
                <a:gd name="connsiteY70" fmla="*/ 2709333 h 3445933"/>
                <a:gd name="connsiteX71" fmla="*/ 237067 w 1616089"/>
                <a:gd name="connsiteY71" fmla="*/ 2751667 h 3445933"/>
                <a:gd name="connsiteX72" fmla="*/ 220134 w 1616089"/>
                <a:gd name="connsiteY72" fmla="*/ 2810933 h 3445933"/>
                <a:gd name="connsiteX73" fmla="*/ 211667 w 1616089"/>
                <a:gd name="connsiteY73" fmla="*/ 2836333 h 3445933"/>
                <a:gd name="connsiteX74" fmla="*/ 194734 w 1616089"/>
                <a:gd name="connsiteY74" fmla="*/ 2861733 h 3445933"/>
                <a:gd name="connsiteX75" fmla="*/ 177800 w 1616089"/>
                <a:gd name="connsiteY75" fmla="*/ 2921000 h 3445933"/>
                <a:gd name="connsiteX76" fmla="*/ 160867 w 1616089"/>
                <a:gd name="connsiteY76" fmla="*/ 2946400 h 3445933"/>
                <a:gd name="connsiteX77" fmla="*/ 127000 w 1616089"/>
                <a:gd name="connsiteY77" fmla="*/ 3073400 h 3445933"/>
                <a:gd name="connsiteX78" fmla="*/ 110067 w 1616089"/>
                <a:gd name="connsiteY78" fmla="*/ 3141133 h 3445933"/>
                <a:gd name="connsiteX79" fmla="*/ 84667 w 1616089"/>
                <a:gd name="connsiteY79" fmla="*/ 3276600 h 3445933"/>
                <a:gd name="connsiteX80" fmla="*/ 76200 w 1616089"/>
                <a:gd name="connsiteY80" fmla="*/ 3310467 h 3445933"/>
                <a:gd name="connsiteX81" fmla="*/ 67734 w 1616089"/>
                <a:gd name="connsiteY81" fmla="*/ 3335867 h 3445933"/>
                <a:gd name="connsiteX82" fmla="*/ 59267 w 1616089"/>
                <a:gd name="connsiteY82" fmla="*/ 3369733 h 3445933"/>
                <a:gd name="connsiteX83" fmla="*/ 50800 w 1616089"/>
                <a:gd name="connsiteY83" fmla="*/ 3395133 h 3445933"/>
                <a:gd name="connsiteX84" fmla="*/ 33867 w 1616089"/>
                <a:gd name="connsiteY84" fmla="*/ 3412067 h 3445933"/>
                <a:gd name="connsiteX85" fmla="*/ 0 w 1616089"/>
                <a:gd name="connsiteY85"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354667 w 1616089"/>
                <a:gd name="connsiteY12" fmla="*/ 262467 h 3445933"/>
                <a:gd name="connsiteX13" fmla="*/ 1354667 w 1616089"/>
                <a:gd name="connsiteY13" fmla="*/ 330200 h 3445933"/>
                <a:gd name="connsiteX14" fmla="*/ 1337734 w 1616089"/>
                <a:gd name="connsiteY14" fmla="*/ 355600 h 3445933"/>
                <a:gd name="connsiteX15" fmla="*/ 1320800 w 1616089"/>
                <a:gd name="connsiteY15" fmla="*/ 423333 h 3445933"/>
                <a:gd name="connsiteX16" fmla="*/ 1337734 w 1616089"/>
                <a:gd name="connsiteY16" fmla="*/ 474133 h 3445933"/>
                <a:gd name="connsiteX17" fmla="*/ 1363134 w 1616089"/>
                <a:gd name="connsiteY17" fmla="*/ 482600 h 3445933"/>
                <a:gd name="connsiteX18" fmla="*/ 1536700 w 1616089"/>
                <a:gd name="connsiteY18" fmla="*/ 579967 h 3445933"/>
                <a:gd name="connsiteX19" fmla="*/ 1574800 w 1616089"/>
                <a:gd name="connsiteY19" fmla="*/ 618067 h 3445933"/>
                <a:gd name="connsiteX20" fmla="*/ 1612901 w 1616089"/>
                <a:gd name="connsiteY20" fmla="*/ 664634 h 3445933"/>
                <a:gd name="connsiteX21" fmla="*/ 1608667 w 1616089"/>
                <a:gd name="connsiteY21" fmla="*/ 761999 h 3445933"/>
                <a:gd name="connsiteX22" fmla="*/ 1566334 w 1616089"/>
                <a:gd name="connsiteY22" fmla="*/ 812800 h 3445933"/>
                <a:gd name="connsiteX23" fmla="*/ 1549400 w 1616089"/>
                <a:gd name="connsiteY23" fmla="*/ 846667 h 3445933"/>
                <a:gd name="connsiteX24" fmla="*/ 1540934 w 1616089"/>
                <a:gd name="connsiteY24" fmla="*/ 872067 h 3445933"/>
                <a:gd name="connsiteX25" fmla="*/ 1498600 w 1616089"/>
                <a:gd name="connsiteY25" fmla="*/ 897467 h 3445933"/>
                <a:gd name="connsiteX26" fmla="*/ 1447800 w 1616089"/>
                <a:gd name="connsiteY26" fmla="*/ 931333 h 3445933"/>
                <a:gd name="connsiteX27" fmla="*/ 1439334 w 1616089"/>
                <a:gd name="connsiteY27" fmla="*/ 956733 h 3445933"/>
                <a:gd name="connsiteX28" fmla="*/ 1405467 w 1616089"/>
                <a:gd name="connsiteY28" fmla="*/ 965200 h 3445933"/>
                <a:gd name="connsiteX29" fmla="*/ 1380067 w 1616089"/>
                <a:gd name="connsiteY29" fmla="*/ 973667 h 3445933"/>
                <a:gd name="connsiteX30" fmla="*/ 1354667 w 1616089"/>
                <a:gd name="connsiteY30" fmla="*/ 990600 h 3445933"/>
                <a:gd name="connsiteX31" fmla="*/ 1075267 w 1616089"/>
                <a:gd name="connsiteY31" fmla="*/ 1016000 h 3445933"/>
                <a:gd name="connsiteX32" fmla="*/ 1049867 w 1616089"/>
                <a:gd name="connsiteY32" fmla="*/ 1032933 h 3445933"/>
                <a:gd name="connsiteX33" fmla="*/ 1032934 w 1616089"/>
                <a:gd name="connsiteY33" fmla="*/ 1100667 h 3445933"/>
                <a:gd name="connsiteX34" fmla="*/ 1016000 w 1616089"/>
                <a:gd name="connsiteY34" fmla="*/ 1126067 h 3445933"/>
                <a:gd name="connsiteX35" fmla="*/ 1007534 w 1616089"/>
                <a:gd name="connsiteY35" fmla="*/ 1168400 h 3445933"/>
                <a:gd name="connsiteX36" fmla="*/ 999067 w 1616089"/>
                <a:gd name="connsiteY36" fmla="*/ 1227667 h 3445933"/>
                <a:gd name="connsiteX37" fmla="*/ 982134 w 1616089"/>
                <a:gd name="connsiteY37" fmla="*/ 1278467 h 3445933"/>
                <a:gd name="connsiteX38" fmla="*/ 973667 w 1616089"/>
                <a:gd name="connsiteY38" fmla="*/ 1371600 h 3445933"/>
                <a:gd name="connsiteX39" fmla="*/ 956734 w 1616089"/>
                <a:gd name="connsiteY39" fmla="*/ 1447800 h 3445933"/>
                <a:gd name="connsiteX40" fmla="*/ 939800 w 1616089"/>
                <a:gd name="connsiteY40" fmla="*/ 1498600 h 3445933"/>
                <a:gd name="connsiteX41" fmla="*/ 914400 w 1616089"/>
                <a:gd name="connsiteY41" fmla="*/ 1515533 h 3445933"/>
                <a:gd name="connsiteX42" fmla="*/ 897467 w 1616089"/>
                <a:gd name="connsiteY42" fmla="*/ 1532467 h 3445933"/>
                <a:gd name="connsiteX43" fmla="*/ 846667 w 1616089"/>
                <a:gd name="connsiteY43" fmla="*/ 1566333 h 3445933"/>
                <a:gd name="connsiteX44" fmla="*/ 821267 w 1616089"/>
                <a:gd name="connsiteY44" fmla="*/ 1608667 h 3445933"/>
                <a:gd name="connsiteX45" fmla="*/ 812800 w 1616089"/>
                <a:gd name="connsiteY45" fmla="*/ 1634067 h 3445933"/>
                <a:gd name="connsiteX46" fmla="*/ 795867 w 1616089"/>
                <a:gd name="connsiteY46" fmla="*/ 1701800 h 3445933"/>
                <a:gd name="connsiteX47" fmla="*/ 770467 w 1616089"/>
                <a:gd name="connsiteY47" fmla="*/ 1879600 h 3445933"/>
                <a:gd name="connsiteX48" fmla="*/ 762000 w 1616089"/>
                <a:gd name="connsiteY48" fmla="*/ 1921933 h 3445933"/>
                <a:gd name="connsiteX49" fmla="*/ 745067 w 1616089"/>
                <a:gd name="connsiteY49" fmla="*/ 1947333 h 3445933"/>
                <a:gd name="connsiteX50" fmla="*/ 711200 w 1616089"/>
                <a:gd name="connsiteY50" fmla="*/ 2023533 h 3445933"/>
                <a:gd name="connsiteX51" fmla="*/ 702734 w 1616089"/>
                <a:gd name="connsiteY51" fmla="*/ 2048933 h 3445933"/>
                <a:gd name="connsiteX52" fmla="*/ 677334 w 1616089"/>
                <a:gd name="connsiteY52" fmla="*/ 2065867 h 3445933"/>
                <a:gd name="connsiteX53" fmla="*/ 668867 w 1616089"/>
                <a:gd name="connsiteY53" fmla="*/ 2108200 h 3445933"/>
                <a:gd name="connsiteX54" fmla="*/ 635000 w 1616089"/>
                <a:gd name="connsiteY54" fmla="*/ 2184400 h 3445933"/>
                <a:gd name="connsiteX55" fmla="*/ 609600 w 1616089"/>
                <a:gd name="connsiteY55" fmla="*/ 2252133 h 3445933"/>
                <a:gd name="connsiteX56" fmla="*/ 601134 w 1616089"/>
                <a:gd name="connsiteY56" fmla="*/ 2277533 h 3445933"/>
                <a:gd name="connsiteX57" fmla="*/ 575734 w 1616089"/>
                <a:gd name="connsiteY57" fmla="*/ 2286000 h 3445933"/>
                <a:gd name="connsiteX58" fmla="*/ 558800 w 1616089"/>
                <a:gd name="connsiteY58" fmla="*/ 2302933 h 3445933"/>
                <a:gd name="connsiteX59" fmla="*/ 533400 w 1616089"/>
                <a:gd name="connsiteY59" fmla="*/ 2319867 h 3445933"/>
                <a:gd name="connsiteX60" fmla="*/ 524934 w 1616089"/>
                <a:gd name="connsiteY60" fmla="*/ 2345267 h 3445933"/>
                <a:gd name="connsiteX61" fmla="*/ 508000 w 1616089"/>
                <a:gd name="connsiteY61" fmla="*/ 2362200 h 3445933"/>
                <a:gd name="connsiteX62" fmla="*/ 440267 w 1616089"/>
                <a:gd name="connsiteY62" fmla="*/ 2438400 h 3445933"/>
                <a:gd name="connsiteX63" fmla="*/ 406400 w 1616089"/>
                <a:gd name="connsiteY63" fmla="*/ 2472267 h 3445933"/>
                <a:gd name="connsiteX64" fmla="*/ 381000 w 1616089"/>
                <a:gd name="connsiteY64" fmla="*/ 2523067 h 3445933"/>
                <a:gd name="connsiteX65" fmla="*/ 355600 w 1616089"/>
                <a:gd name="connsiteY65" fmla="*/ 2540000 h 3445933"/>
                <a:gd name="connsiteX66" fmla="*/ 338667 w 1616089"/>
                <a:gd name="connsiteY66" fmla="*/ 2565400 h 3445933"/>
                <a:gd name="connsiteX67" fmla="*/ 313267 w 1616089"/>
                <a:gd name="connsiteY67" fmla="*/ 2616200 h 3445933"/>
                <a:gd name="connsiteX68" fmla="*/ 287867 w 1616089"/>
                <a:gd name="connsiteY68" fmla="*/ 2675467 h 3445933"/>
                <a:gd name="connsiteX69" fmla="*/ 270934 w 1616089"/>
                <a:gd name="connsiteY69" fmla="*/ 2709333 h 3445933"/>
                <a:gd name="connsiteX70" fmla="*/ 237067 w 1616089"/>
                <a:gd name="connsiteY70" fmla="*/ 2751667 h 3445933"/>
                <a:gd name="connsiteX71" fmla="*/ 220134 w 1616089"/>
                <a:gd name="connsiteY71" fmla="*/ 2810933 h 3445933"/>
                <a:gd name="connsiteX72" fmla="*/ 211667 w 1616089"/>
                <a:gd name="connsiteY72" fmla="*/ 2836333 h 3445933"/>
                <a:gd name="connsiteX73" fmla="*/ 194734 w 1616089"/>
                <a:gd name="connsiteY73" fmla="*/ 2861733 h 3445933"/>
                <a:gd name="connsiteX74" fmla="*/ 177800 w 1616089"/>
                <a:gd name="connsiteY74" fmla="*/ 2921000 h 3445933"/>
                <a:gd name="connsiteX75" fmla="*/ 160867 w 1616089"/>
                <a:gd name="connsiteY75" fmla="*/ 2946400 h 3445933"/>
                <a:gd name="connsiteX76" fmla="*/ 127000 w 1616089"/>
                <a:gd name="connsiteY76" fmla="*/ 3073400 h 3445933"/>
                <a:gd name="connsiteX77" fmla="*/ 110067 w 1616089"/>
                <a:gd name="connsiteY77" fmla="*/ 3141133 h 3445933"/>
                <a:gd name="connsiteX78" fmla="*/ 84667 w 1616089"/>
                <a:gd name="connsiteY78" fmla="*/ 3276600 h 3445933"/>
                <a:gd name="connsiteX79" fmla="*/ 76200 w 1616089"/>
                <a:gd name="connsiteY79" fmla="*/ 3310467 h 3445933"/>
                <a:gd name="connsiteX80" fmla="*/ 67734 w 1616089"/>
                <a:gd name="connsiteY80" fmla="*/ 3335867 h 3445933"/>
                <a:gd name="connsiteX81" fmla="*/ 59267 w 1616089"/>
                <a:gd name="connsiteY81" fmla="*/ 3369733 h 3445933"/>
                <a:gd name="connsiteX82" fmla="*/ 50800 w 1616089"/>
                <a:gd name="connsiteY82" fmla="*/ 3395133 h 3445933"/>
                <a:gd name="connsiteX83" fmla="*/ 33867 w 1616089"/>
                <a:gd name="connsiteY83" fmla="*/ 3412067 h 3445933"/>
                <a:gd name="connsiteX84" fmla="*/ 0 w 1616089"/>
                <a:gd name="connsiteY84"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354667 w 1616089"/>
                <a:gd name="connsiteY12" fmla="*/ 262467 h 3445933"/>
                <a:gd name="connsiteX13" fmla="*/ 1354667 w 1616089"/>
                <a:gd name="connsiteY13" fmla="*/ 330200 h 3445933"/>
                <a:gd name="connsiteX14" fmla="*/ 1337734 w 1616089"/>
                <a:gd name="connsiteY14" fmla="*/ 355600 h 3445933"/>
                <a:gd name="connsiteX15" fmla="*/ 1320800 w 1616089"/>
                <a:gd name="connsiteY15" fmla="*/ 423333 h 3445933"/>
                <a:gd name="connsiteX16" fmla="*/ 1337734 w 1616089"/>
                <a:gd name="connsiteY16" fmla="*/ 474133 h 3445933"/>
                <a:gd name="connsiteX17" fmla="*/ 1363134 w 1616089"/>
                <a:gd name="connsiteY17" fmla="*/ 516467 h 3445933"/>
                <a:gd name="connsiteX18" fmla="*/ 1536700 w 1616089"/>
                <a:gd name="connsiteY18" fmla="*/ 579967 h 3445933"/>
                <a:gd name="connsiteX19" fmla="*/ 1574800 w 1616089"/>
                <a:gd name="connsiteY19" fmla="*/ 618067 h 3445933"/>
                <a:gd name="connsiteX20" fmla="*/ 1612901 w 1616089"/>
                <a:gd name="connsiteY20" fmla="*/ 664634 h 3445933"/>
                <a:gd name="connsiteX21" fmla="*/ 1608667 w 1616089"/>
                <a:gd name="connsiteY21" fmla="*/ 761999 h 3445933"/>
                <a:gd name="connsiteX22" fmla="*/ 1566334 w 1616089"/>
                <a:gd name="connsiteY22" fmla="*/ 812800 h 3445933"/>
                <a:gd name="connsiteX23" fmla="*/ 1549400 w 1616089"/>
                <a:gd name="connsiteY23" fmla="*/ 846667 h 3445933"/>
                <a:gd name="connsiteX24" fmla="*/ 1540934 w 1616089"/>
                <a:gd name="connsiteY24" fmla="*/ 872067 h 3445933"/>
                <a:gd name="connsiteX25" fmla="*/ 1498600 w 1616089"/>
                <a:gd name="connsiteY25" fmla="*/ 897467 h 3445933"/>
                <a:gd name="connsiteX26" fmla="*/ 1447800 w 1616089"/>
                <a:gd name="connsiteY26" fmla="*/ 931333 h 3445933"/>
                <a:gd name="connsiteX27" fmla="*/ 1439334 w 1616089"/>
                <a:gd name="connsiteY27" fmla="*/ 956733 h 3445933"/>
                <a:gd name="connsiteX28" fmla="*/ 1405467 w 1616089"/>
                <a:gd name="connsiteY28" fmla="*/ 965200 h 3445933"/>
                <a:gd name="connsiteX29" fmla="*/ 1380067 w 1616089"/>
                <a:gd name="connsiteY29" fmla="*/ 973667 h 3445933"/>
                <a:gd name="connsiteX30" fmla="*/ 1354667 w 1616089"/>
                <a:gd name="connsiteY30" fmla="*/ 990600 h 3445933"/>
                <a:gd name="connsiteX31" fmla="*/ 1075267 w 1616089"/>
                <a:gd name="connsiteY31" fmla="*/ 1016000 h 3445933"/>
                <a:gd name="connsiteX32" fmla="*/ 1049867 w 1616089"/>
                <a:gd name="connsiteY32" fmla="*/ 1032933 h 3445933"/>
                <a:gd name="connsiteX33" fmla="*/ 1032934 w 1616089"/>
                <a:gd name="connsiteY33" fmla="*/ 1100667 h 3445933"/>
                <a:gd name="connsiteX34" fmla="*/ 1016000 w 1616089"/>
                <a:gd name="connsiteY34" fmla="*/ 1126067 h 3445933"/>
                <a:gd name="connsiteX35" fmla="*/ 1007534 w 1616089"/>
                <a:gd name="connsiteY35" fmla="*/ 1168400 h 3445933"/>
                <a:gd name="connsiteX36" fmla="*/ 999067 w 1616089"/>
                <a:gd name="connsiteY36" fmla="*/ 1227667 h 3445933"/>
                <a:gd name="connsiteX37" fmla="*/ 982134 w 1616089"/>
                <a:gd name="connsiteY37" fmla="*/ 1278467 h 3445933"/>
                <a:gd name="connsiteX38" fmla="*/ 973667 w 1616089"/>
                <a:gd name="connsiteY38" fmla="*/ 1371600 h 3445933"/>
                <a:gd name="connsiteX39" fmla="*/ 956734 w 1616089"/>
                <a:gd name="connsiteY39" fmla="*/ 1447800 h 3445933"/>
                <a:gd name="connsiteX40" fmla="*/ 939800 w 1616089"/>
                <a:gd name="connsiteY40" fmla="*/ 1498600 h 3445933"/>
                <a:gd name="connsiteX41" fmla="*/ 914400 w 1616089"/>
                <a:gd name="connsiteY41" fmla="*/ 1515533 h 3445933"/>
                <a:gd name="connsiteX42" fmla="*/ 897467 w 1616089"/>
                <a:gd name="connsiteY42" fmla="*/ 1532467 h 3445933"/>
                <a:gd name="connsiteX43" fmla="*/ 846667 w 1616089"/>
                <a:gd name="connsiteY43" fmla="*/ 1566333 h 3445933"/>
                <a:gd name="connsiteX44" fmla="*/ 821267 w 1616089"/>
                <a:gd name="connsiteY44" fmla="*/ 1608667 h 3445933"/>
                <a:gd name="connsiteX45" fmla="*/ 812800 w 1616089"/>
                <a:gd name="connsiteY45" fmla="*/ 1634067 h 3445933"/>
                <a:gd name="connsiteX46" fmla="*/ 795867 w 1616089"/>
                <a:gd name="connsiteY46" fmla="*/ 1701800 h 3445933"/>
                <a:gd name="connsiteX47" fmla="*/ 770467 w 1616089"/>
                <a:gd name="connsiteY47" fmla="*/ 1879600 h 3445933"/>
                <a:gd name="connsiteX48" fmla="*/ 762000 w 1616089"/>
                <a:gd name="connsiteY48" fmla="*/ 1921933 h 3445933"/>
                <a:gd name="connsiteX49" fmla="*/ 745067 w 1616089"/>
                <a:gd name="connsiteY49" fmla="*/ 1947333 h 3445933"/>
                <a:gd name="connsiteX50" fmla="*/ 711200 w 1616089"/>
                <a:gd name="connsiteY50" fmla="*/ 2023533 h 3445933"/>
                <a:gd name="connsiteX51" fmla="*/ 702734 w 1616089"/>
                <a:gd name="connsiteY51" fmla="*/ 2048933 h 3445933"/>
                <a:gd name="connsiteX52" fmla="*/ 677334 w 1616089"/>
                <a:gd name="connsiteY52" fmla="*/ 2065867 h 3445933"/>
                <a:gd name="connsiteX53" fmla="*/ 668867 w 1616089"/>
                <a:gd name="connsiteY53" fmla="*/ 2108200 h 3445933"/>
                <a:gd name="connsiteX54" fmla="*/ 635000 w 1616089"/>
                <a:gd name="connsiteY54" fmla="*/ 2184400 h 3445933"/>
                <a:gd name="connsiteX55" fmla="*/ 609600 w 1616089"/>
                <a:gd name="connsiteY55" fmla="*/ 2252133 h 3445933"/>
                <a:gd name="connsiteX56" fmla="*/ 601134 w 1616089"/>
                <a:gd name="connsiteY56" fmla="*/ 2277533 h 3445933"/>
                <a:gd name="connsiteX57" fmla="*/ 575734 w 1616089"/>
                <a:gd name="connsiteY57" fmla="*/ 2286000 h 3445933"/>
                <a:gd name="connsiteX58" fmla="*/ 558800 w 1616089"/>
                <a:gd name="connsiteY58" fmla="*/ 2302933 h 3445933"/>
                <a:gd name="connsiteX59" fmla="*/ 533400 w 1616089"/>
                <a:gd name="connsiteY59" fmla="*/ 2319867 h 3445933"/>
                <a:gd name="connsiteX60" fmla="*/ 524934 w 1616089"/>
                <a:gd name="connsiteY60" fmla="*/ 2345267 h 3445933"/>
                <a:gd name="connsiteX61" fmla="*/ 508000 w 1616089"/>
                <a:gd name="connsiteY61" fmla="*/ 2362200 h 3445933"/>
                <a:gd name="connsiteX62" fmla="*/ 440267 w 1616089"/>
                <a:gd name="connsiteY62" fmla="*/ 2438400 h 3445933"/>
                <a:gd name="connsiteX63" fmla="*/ 406400 w 1616089"/>
                <a:gd name="connsiteY63" fmla="*/ 2472267 h 3445933"/>
                <a:gd name="connsiteX64" fmla="*/ 381000 w 1616089"/>
                <a:gd name="connsiteY64" fmla="*/ 2523067 h 3445933"/>
                <a:gd name="connsiteX65" fmla="*/ 355600 w 1616089"/>
                <a:gd name="connsiteY65" fmla="*/ 2540000 h 3445933"/>
                <a:gd name="connsiteX66" fmla="*/ 338667 w 1616089"/>
                <a:gd name="connsiteY66" fmla="*/ 2565400 h 3445933"/>
                <a:gd name="connsiteX67" fmla="*/ 313267 w 1616089"/>
                <a:gd name="connsiteY67" fmla="*/ 2616200 h 3445933"/>
                <a:gd name="connsiteX68" fmla="*/ 287867 w 1616089"/>
                <a:gd name="connsiteY68" fmla="*/ 2675467 h 3445933"/>
                <a:gd name="connsiteX69" fmla="*/ 270934 w 1616089"/>
                <a:gd name="connsiteY69" fmla="*/ 2709333 h 3445933"/>
                <a:gd name="connsiteX70" fmla="*/ 237067 w 1616089"/>
                <a:gd name="connsiteY70" fmla="*/ 2751667 h 3445933"/>
                <a:gd name="connsiteX71" fmla="*/ 220134 w 1616089"/>
                <a:gd name="connsiteY71" fmla="*/ 2810933 h 3445933"/>
                <a:gd name="connsiteX72" fmla="*/ 211667 w 1616089"/>
                <a:gd name="connsiteY72" fmla="*/ 2836333 h 3445933"/>
                <a:gd name="connsiteX73" fmla="*/ 194734 w 1616089"/>
                <a:gd name="connsiteY73" fmla="*/ 2861733 h 3445933"/>
                <a:gd name="connsiteX74" fmla="*/ 177800 w 1616089"/>
                <a:gd name="connsiteY74" fmla="*/ 2921000 h 3445933"/>
                <a:gd name="connsiteX75" fmla="*/ 160867 w 1616089"/>
                <a:gd name="connsiteY75" fmla="*/ 2946400 h 3445933"/>
                <a:gd name="connsiteX76" fmla="*/ 127000 w 1616089"/>
                <a:gd name="connsiteY76" fmla="*/ 3073400 h 3445933"/>
                <a:gd name="connsiteX77" fmla="*/ 110067 w 1616089"/>
                <a:gd name="connsiteY77" fmla="*/ 3141133 h 3445933"/>
                <a:gd name="connsiteX78" fmla="*/ 84667 w 1616089"/>
                <a:gd name="connsiteY78" fmla="*/ 3276600 h 3445933"/>
                <a:gd name="connsiteX79" fmla="*/ 76200 w 1616089"/>
                <a:gd name="connsiteY79" fmla="*/ 3310467 h 3445933"/>
                <a:gd name="connsiteX80" fmla="*/ 67734 w 1616089"/>
                <a:gd name="connsiteY80" fmla="*/ 3335867 h 3445933"/>
                <a:gd name="connsiteX81" fmla="*/ 59267 w 1616089"/>
                <a:gd name="connsiteY81" fmla="*/ 3369733 h 3445933"/>
                <a:gd name="connsiteX82" fmla="*/ 50800 w 1616089"/>
                <a:gd name="connsiteY82" fmla="*/ 3395133 h 3445933"/>
                <a:gd name="connsiteX83" fmla="*/ 33867 w 1616089"/>
                <a:gd name="connsiteY83" fmla="*/ 3412067 h 3445933"/>
                <a:gd name="connsiteX84" fmla="*/ 0 w 1616089"/>
                <a:gd name="connsiteY84"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354667 w 1616089"/>
                <a:gd name="connsiteY12" fmla="*/ 262467 h 3445933"/>
                <a:gd name="connsiteX13" fmla="*/ 1354667 w 1616089"/>
                <a:gd name="connsiteY13" fmla="*/ 330200 h 3445933"/>
                <a:gd name="connsiteX14" fmla="*/ 1337734 w 1616089"/>
                <a:gd name="connsiteY14" fmla="*/ 355600 h 3445933"/>
                <a:gd name="connsiteX15" fmla="*/ 1341967 w 1616089"/>
                <a:gd name="connsiteY15" fmla="*/ 419100 h 3445933"/>
                <a:gd name="connsiteX16" fmla="*/ 1337734 w 1616089"/>
                <a:gd name="connsiteY16" fmla="*/ 474133 h 3445933"/>
                <a:gd name="connsiteX17" fmla="*/ 1363134 w 1616089"/>
                <a:gd name="connsiteY17" fmla="*/ 516467 h 3445933"/>
                <a:gd name="connsiteX18" fmla="*/ 1536700 w 1616089"/>
                <a:gd name="connsiteY18" fmla="*/ 579967 h 3445933"/>
                <a:gd name="connsiteX19" fmla="*/ 1574800 w 1616089"/>
                <a:gd name="connsiteY19" fmla="*/ 618067 h 3445933"/>
                <a:gd name="connsiteX20" fmla="*/ 1612901 w 1616089"/>
                <a:gd name="connsiteY20" fmla="*/ 664634 h 3445933"/>
                <a:gd name="connsiteX21" fmla="*/ 1608667 w 1616089"/>
                <a:gd name="connsiteY21" fmla="*/ 761999 h 3445933"/>
                <a:gd name="connsiteX22" fmla="*/ 1566334 w 1616089"/>
                <a:gd name="connsiteY22" fmla="*/ 812800 h 3445933"/>
                <a:gd name="connsiteX23" fmla="*/ 1549400 w 1616089"/>
                <a:gd name="connsiteY23" fmla="*/ 846667 h 3445933"/>
                <a:gd name="connsiteX24" fmla="*/ 1540934 w 1616089"/>
                <a:gd name="connsiteY24" fmla="*/ 872067 h 3445933"/>
                <a:gd name="connsiteX25" fmla="*/ 1498600 w 1616089"/>
                <a:gd name="connsiteY25" fmla="*/ 897467 h 3445933"/>
                <a:gd name="connsiteX26" fmla="*/ 1447800 w 1616089"/>
                <a:gd name="connsiteY26" fmla="*/ 931333 h 3445933"/>
                <a:gd name="connsiteX27" fmla="*/ 1439334 w 1616089"/>
                <a:gd name="connsiteY27" fmla="*/ 956733 h 3445933"/>
                <a:gd name="connsiteX28" fmla="*/ 1405467 w 1616089"/>
                <a:gd name="connsiteY28" fmla="*/ 965200 h 3445933"/>
                <a:gd name="connsiteX29" fmla="*/ 1380067 w 1616089"/>
                <a:gd name="connsiteY29" fmla="*/ 973667 h 3445933"/>
                <a:gd name="connsiteX30" fmla="*/ 1354667 w 1616089"/>
                <a:gd name="connsiteY30" fmla="*/ 990600 h 3445933"/>
                <a:gd name="connsiteX31" fmla="*/ 1075267 w 1616089"/>
                <a:gd name="connsiteY31" fmla="*/ 1016000 h 3445933"/>
                <a:gd name="connsiteX32" fmla="*/ 1049867 w 1616089"/>
                <a:gd name="connsiteY32" fmla="*/ 1032933 h 3445933"/>
                <a:gd name="connsiteX33" fmla="*/ 1032934 w 1616089"/>
                <a:gd name="connsiteY33" fmla="*/ 1100667 h 3445933"/>
                <a:gd name="connsiteX34" fmla="*/ 1016000 w 1616089"/>
                <a:gd name="connsiteY34" fmla="*/ 1126067 h 3445933"/>
                <a:gd name="connsiteX35" fmla="*/ 1007534 w 1616089"/>
                <a:gd name="connsiteY35" fmla="*/ 1168400 h 3445933"/>
                <a:gd name="connsiteX36" fmla="*/ 999067 w 1616089"/>
                <a:gd name="connsiteY36" fmla="*/ 1227667 h 3445933"/>
                <a:gd name="connsiteX37" fmla="*/ 982134 w 1616089"/>
                <a:gd name="connsiteY37" fmla="*/ 1278467 h 3445933"/>
                <a:gd name="connsiteX38" fmla="*/ 973667 w 1616089"/>
                <a:gd name="connsiteY38" fmla="*/ 1371600 h 3445933"/>
                <a:gd name="connsiteX39" fmla="*/ 956734 w 1616089"/>
                <a:gd name="connsiteY39" fmla="*/ 1447800 h 3445933"/>
                <a:gd name="connsiteX40" fmla="*/ 939800 w 1616089"/>
                <a:gd name="connsiteY40" fmla="*/ 1498600 h 3445933"/>
                <a:gd name="connsiteX41" fmla="*/ 914400 w 1616089"/>
                <a:gd name="connsiteY41" fmla="*/ 1515533 h 3445933"/>
                <a:gd name="connsiteX42" fmla="*/ 897467 w 1616089"/>
                <a:gd name="connsiteY42" fmla="*/ 1532467 h 3445933"/>
                <a:gd name="connsiteX43" fmla="*/ 846667 w 1616089"/>
                <a:gd name="connsiteY43" fmla="*/ 1566333 h 3445933"/>
                <a:gd name="connsiteX44" fmla="*/ 821267 w 1616089"/>
                <a:gd name="connsiteY44" fmla="*/ 1608667 h 3445933"/>
                <a:gd name="connsiteX45" fmla="*/ 812800 w 1616089"/>
                <a:gd name="connsiteY45" fmla="*/ 1634067 h 3445933"/>
                <a:gd name="connsiteX46" fmla="*/ 795867 w 1616089"/>
                <a:gd name="connsiteY46" fmla="*/ 1701800 h 3445933"/>
                <a:gd name="connsiteX47" fmla="*/ 770467 w 1616089"/>
                <a:gd name="connsiteY47" fmla="*/ 1879600 h 3445933"/>
                <a:gd name="connsiteX48" fmla="*/ 762000 w 1616089"/>
                <a:gd name="connsiteY48" fmla="*/ 1921933 h 3445933"/>
                <a:gd name="connsiteX49" fmla="*/ 745067 w 1616089"/>
                <a:gd name="connsiteY49" fmla="*/ 1947333 h 3445933"/>
                <a:gd name="connsiteX50" fmla="*/ 711200 w 1616089"/>
                <a:gd name="connsiteY50" fmla="*/ 2023533 h 3445933"/>
                <a:gd name="connsiteX51" fmla="*/ 702734 w 1616089"/>
                <a:gd name="connsiteY51" fmla="*/ 2048933 h 3445933"/>
                <a:gd name="connsiteX52" fmla="*/ 677334 w 1616089"/>
                <a:gd name="connsiteY52" fmla="*/ 2065867 h 3445933"/>
                <a:gd name="connsiteX53" fmla="*/ 668867 w 1616089"/>
                <a:gd name="connsiteY53" fmla="*/ 2108200 h 3445933"/>
                <a:gd name="connsiteX54" fmla="*/ 635000 w 1616089"/>
                <a:gd name="connsiteY54" fmla="*/ 2184400 h 3445933"/>
                <a:gd name="connsiteX55" fmla="*/ 609600 w 1616089"/>
                <a:gd name="connsiteY55" fmla="*/ 2252133 h 3445933"/>
                <a:gd name="connsiteX56" fmla="*/ 601134 w 1616089"/>
                <a:gd name="connsiteY56" fmla="*/ 2277533 h 3445933"/>
                <a:gd name="connsiteX57" fmla="*/ 575734 w 1616089"/>
                <a:gd name="connsiteY57" fmla="*/ 2286000 h 3445933"/>
                <a:gd name="connsiteX58" fmla="*/ 558800 w 1616089"/>
                <a:gd name="connsiteY58" fmla="*/ 2302933 h 3445933"/>
                <a:gd name="connsiteX59" fmla="*/ 533400 w 1616089"/>
                <a:gd name="connsiteY59" fmla="*/ 2319867 h 3445933"/>
                <a:gd name="connsiteX60" fmla="*/ 524934 w 1616089"/>
                <a:gd name="connsiteY60" fmla="*/ 2345267 h 3445933"/>
                <a:gd name="connsiteX61" fmla="*/ 508000 w 1616089"/>
                <a:gd name="connsiteY61" fmla="*/ 2362200 h 3445933"/>
                <a:gd name="connsiteX62" fmla="*/ 440267 w 1616089"/>
                <a:gd name="connsiteY62" fmla="*/ 2438400 h 3445933"/>
                <a:gd name="connsiteX63" fmla="*/ 406400 w 1616089"/>
                <a:gd name="connsiteY63" fmla="*/ 2472267 h 3445933"/>
                <a:gd name="connsiteX64" fmla="*/ 381000 w 1616089"/>
                <a:gd name="connsiteY64" fmla="*/ 2523067 h 3445933"/>
                <a:gd name="connsiteX65" fmla="*/ 355600 w 1616089"/>
                <a:gd name="connsiteY65" fmla="*/ 2540000 h 3445933"/>
                <a:gd name="connsiteX66" fmla="*/ 338667 w 1616089"/>
                <a:gd name="connsiteY66" fmla="*/ 2565400 h 3445933"/>
                <a:gd name="connsiteX67" fmla="*/ 313267 w 1616089"/>
                <a:gd name="connsiteY67" fmla="*/ 2616200 h 3445933"/>
                <a:gd name="connsiteX68" fmla="*/ 287867 w 1616089"/>
                <a:gd name="connsiteY68" fmla="*/ 2675467 h 3445933"/>
                <a:gd name="connsiteX69" fmla="*/ 270934 w 1616089"/>
                <a:gd name="connsiteY69" fmla="*/ 2709333 h 3445933"/>
                <a:gd name="connsiteX70" fmla="*/ 237067 w 1616089"/>
                <a:gd name="connsiteY70" fmla="*/ 2751667 h 3445933"/>
                <a:gd name="connsiteX71" fmla="*/ 220134 w 1616089"/>
                <a:gd name="connsiteY71" fmla="*/ 2810933 h 3445933"/>
                <a:gd name="connsiteX72" fmla="*/ 211667 w 1616089"/>
                <a:gd name="connsiteY72" fmla="*/ 2836333 h 3445933"/>
                <a:gd name="connsiteX73" fmla="*/ 194734 w 1616089"/>
                <a:gd name="connsiteY73" fmla="*/ 2861733 h 3445933"/>
                <a:gd name="connsiteX74" fmla="*/ 177800 w 1616089"/>
                <a:gd name="connsiteY74" fmla="*/ 2921000 h 3445933"/>
                <a:gd name="connsiteX75" fmla="*/ 160867 w 1616089"/>
                <a:gd name="connsiteY75" fmla="*/ 2946400 h 3445933"/>
                <a:gd name="connsiteX76" fmla="*/ 127000 w 1616089"/>
                <a:gd name="connsiteY76" fmla="*/ 3073400 h 3445933"/>
                <a:gd name="connsiteX77" fmla="*/ 110067 w 1616089"/>
                <a:gd name="connsiteY77" fmla="*/ 3141133 h 3445933"/>
                <a:gd name="connsiteX78" fmla="*/ 84667 w 1616089"/>
                <a:gd name="connsiteY78" fmla="*/ 3276600 h 3445933"/>
                <a:gd name="connsiteX79" fmla="*/ 76200 w 1616089"/>
                <a:gd name="connsiteY79" fmla="*/ 3310467 h 3445933"/>
                <a:gd name="connsiteX80" fmla="*/ 67734 w 1616089"/>
                <a:gd name="connsiteY80" fmla="*/ 3335867 h 3445933"/>
                <a:gd name="connsiteX81" fmla="*/ 59267 w 1616089"/>
                <a:gd name="connsiteY81" fmla="*/ 3369733 h 3445933"/>
                <a:gd name="connsiteX82" fmla="*/ 50800 w 1616089"/>
                <a:gd name="connsiteY82" fmla="*/ 3395133 h 3445933"/>
                <a:gd name="connsiteX83" fmla="*/ 33867 w 1616089"/>
                <a:gd name="connsiteY83" fmla="*/ 3412067 h 3445933"/>
                <a:gd name="connsiteX84" fmla="*/ 0 w 1616089"/>
                <a:gd name="connsiteY84"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354667 w 1616089"/>
                <a:gd name="connsiteY12" fmla="*/ 262467 h 3445933"/>
                <a:gd name="connsiteX13" fmla="*/ 1354667 w 1616089"/>
                <a:gd name="connsiteY13" fmla="*/ 330200 h 3445933"/>
                <a:gd name="connsiteX14" fmla="*/ 1337734 w 1616089"/>
                <a:gd name="connsiteY14" fmla="*/ 355600 h 3445933"/>
                <a:gd name="connsiteX15" fmla="*/ 1341967 w 1616089"/>
                <a:gd name="connsiteY15" fmla="*/ 419100 h 3445933"/>
                <a:gd name="connsiteX16" fmla="*/ 1350434 w 1616089"/>
                <a:gd name="connsiteY16" fmla="*/ 469899 h 3445933"/>
                <a:gd name="connsiteX17" fmla="*/ 1363134 w 1616089"/>
                <a:gd name="connsiteY17" fmla="*/ 516467 h 3445933"/>
                <a:gd name="connsiteX18" fmla="*/ 1536700 w 1616089"/>
                <a:gd name="connsiteY18" fmla="*/ 579967 h 3445933"/>
                <a:gd name="connsiteX19" fmla="*/ 1574800 w 1616089"/>
                <a:gd name="connsiteY19" fmla="*/ 618067 h 3445933"/>
                <a:gd name="connsiteX20" fmla="*/ 1612901 w 1616089"/>
                <a:gd name="connsiteY20" fmla="*/ 664634 h 3445933"/>
                <a:gd name="connsiteX21" fmla="*/ 1608667 w 1616089"/>
                <a:gd name="connsiteY21" fmla="*/ 761999 h 3445933"/>
                <a:gd name="connsiteX22" fmla="*/ 1566334 w 1616089"/>
                <a:gd name="connsiteY22" fmla="*/ 812800 h 3445933"/>
                <a:gd name="connsiteX23" fmla="*/ 1549400 w 1616089"/>
                <a:gd name="connsiteY23" fmla="*/ 846667 h 3445933"/>
                <a:gd name="connsiteX24" fmla="*/ 1540934 w 1616089"/>
                <a:gd name="connsiteY24" fmla="*/ 872067 h 3445933"/>
                <a:gd name="connsiteX25" fmla="*/ 1498600 w 1616089"/>
                <a:gd name="connsiteY25" fmla="*/ 897467 h 3445933"/>
                <a:gd name="connsiteX26" fmla="*/ 1447800 w 1616089"/>
                <a:gd name="connsiteY26" fmla="*/ 931333 h 3445933"/>
                <a:gd name="connsiteX27" fmla="*/ 1439334 w 1616089"/>
                <a:gd name="connsiteY27" fmla="*/ 956733 h 3445933"/>
                <a:gd name="connsiteX28" fmla="*/ 1405467 w 1616089"/>
                <a:gd name="connsiteY28" fmla="*/ 965200 h 3445933"/>
                <a:gd name="connsiteX29" fmla="*/ 1380067 w 1616089"/>
                <a:gd name="connsiteY29" fmla="*/ 973667 h 3445933"/>
                <a:gd name="connsiteX30" fmla="*/ 1354667 w 1616089"/>
                <a:gd name="connsiteY30" fmla="*/ 990600 h 3445933"/>
                <a:gd name="connsiteX31" fmla="*/ 1075267 w 1616089"/>
                <a:gd name="connsiteY31" fmla="*/ 1016000 h 3445933"/>
                <a:gd name="connsiteX32" fmla="*/ 1049867 w 1616089"/>
                <a:gd name="connsiteY32" fmla="*/ 1032933 h 3445933"/>
                <a:gd name="connsiteX33" fmla="*/ 1032934 w 1616089"/>
                <a:gd name="connsiteY33" fmla="*/ 1100667 h 3445933"/>
                <a:gd name="connsiteX34" fmla="*/ 1016000 w 1616089"/>
                <a:gd name="connsiteY34" fmla="*/ 1126067 h 3445933"/>
                <a:gd name="connsiteX35" fmla="*/ 1007534 w 1616089"/>
                <a:gd name="connsiteY35" fmla="*/ 1168400 h 3445933"/>
                <a:gd name="connsiteX36" fmla="*/ 999067 w 1616089"/>
                <a:gd name="connsiteY36" fmla="*/ 1227667 h 3445933"/>
                <a:gd name="connsiteX37" fmla="*/ 982134 w 1616089"/>
                <a:gd name="connsiteY37" fmla="*/ 1278467 h 3445933"/>
                <a:gd name="connsiteX38" fmla="*/ 973667 w 1616089"/>
                <a:gd name="connsiteY38" fmla="*/ 1371600 h 3445933"/>
                <a:gd name="connsiteX39" fmla="*/ 956734 w 1616089"/>
                <a:gd name="connsiteY39" fmla="*/ 1447800 h 3445933"/>
                <a:gd name="connsiteX40" fmla="*/ 939800 w 1616089"/>
                <a:gd name="connsiteY40" fmla="*/ 1498600 h 3445933"/>
                <a:gd name="connsiteX41" fmla="*/ 914400 w 1616089"/>
                <a:gd name="connsiteY41" fmla="*/ 1515533 h 3445933"/>
                <a:gd name="connsiteX42" fmla="*/ 897467 w 1616089"/>
                <a:gd name="connsiteY42" fmla="*/ 1532467 h 3445933"/>
                <a:gd name="connsiteX43" fmla="*/ 846667 w 1616089"/>
                <a:gd name="connsiteY43" fmla="*/ 1566333 h 3445933"/>
                <a:gd name="connsiteX44" fmla="*/ 821267 w 1616089"/>
                <a:gd name="connsiteY44" fmla="*/ 1608667 h 3445933"/>
                <a:gd name="connsiteX45" fmla="*/ 812800 w 1616089"/>
                <a:gd name="connsiteY45" fmla="*/ 1634067 h 3445933"/>
                <a:gd name="connsiteX46" fmla="*/ 795867 w 1616089"/>
                <a:gd name="connsiteY46" fmla="*/ 1701800 h 3445933"/>
                <a:gd name="connsiteX47" fmla="*/ 770467 w 1616089"/>
                <a:gd name="connsiteY47" fmla="*/ 1879600 h 3445933"/>
                <a:gd name="connsiteX48" fmla="*/ 762000 w 1616089"/>
                <a:gd name="connsiteY48" fmla="*/ 1921933 h 3445933"/>
                <a:gd name="connsiteX49" fmla="*/ 745067 w 1616089"/>
                <a:gd name="connsiteY49" fmla="*/ 1947333 h 3445933"/>
                <a:gd name="connsiteX50" fmla="*/ 711200 w 1616089"/>
                <a:gd name="connsiteY50" fmla="*/ 2023533 h 3445933"/>
                <a:gd name="connsiteX51" fmla="*/ 702734 w 1616089"/>
                <a:gd name="connsiteY51" fmla="*/ 2048933 h 3445933"/>
                <a:gd name="connsiteX52" fmla="*/ 677334 w 1616089"/>
                <a:gd name="connsiteY52" fmla="*/ 2065867 h 3445933"/>
                <a:gd name="connsiteX53" fmla="*/ 668867 w 1616089"/>
                <a:gd name="connsiteY53" fmla="*/ 2108200 h 3445933"/>
                <a:gd name="connsiteX54" fmla="*/ 635000 w 1616089"/>
                <a:gd name="connsiteY54" fmla="*/ 2184400 h 3445933"/>
                <a:gd name="connsiteX55" fmla="*/ 609600 w 1616089"/>
                <a:gd name="connsiteY55" fmla="*/ 2252133 h 3445933"/>
                <a:gd name="connsiteX56" fmla="*/ 601134 w 1616089"/>
                <a:gd name="connsiteY56" fmla="*/ 2277533 h 3445933"/>
                <a:gd name="connsiteX57" fmla="*/ 575734 w 1616089"/>
                <a:gd name="connsiteY57" fmla="*/ 2286000 h 3445933"/>
                <a:gd name="connsiteX58" fmla="*/ 558800 w 1616089"/>
                <a:gd name="connsiteY58" fmla="*/ 2302933 h 3445933"/>
                <a:gd name="connsiteX59" fmla="*/ 533400 w 1616089"/>
                <a:gd name="connsiteY59" fmla="*/ 2319867 h 3445933"/>
                <a:gd name="connsiteX60" fmla="*/ 524934 w 1616089"/>
                <a:gd name="connsiteY60" fmla="*/ 2345267 h 3445933"/>
                <a:gd name="connsiteX61" fmla="*/ 508000 w 1616089"/>
                <a:gd name="connsiteY61" fmla="*/ 2362200 h 3445933"/>
                <a:gd name="connsiteX62" fmla="*/ 440267 w 1616089"/>
                <a:gd name="connsiteY62" fmla="*/ 2438400 h 3445933"/>
                <a:gd name="connsiteX63" fmla="*/ 406400 w 1616089"/>
                <a:gd name="connsiteY63" fmla="*/ 2472267 h 3445933"/>
                <a:gd name="connsiteX64" fmla="*/ 381000 w 1616089"/>
                <a:gd name="connsiteY64" fmla="*/ 2523067 h 3445933"/>
                <a:gd name="connsiteX65" fmla="*/ 355600 w 1616089"/>
                <a:gd name="connsiteY65" fmla="*/ 2540000 h 3445933"/>
                <a:gd name="connsiteX66" fmla="*/ 338667 w 1616089"/>
                <a:gd name="connsiteY66" fmla="*/ 2565400 h 3445933"/>
                <a:gd name="connsiteX67" fmla="*/ 313267 w 1616089"/>
                <a:gd name="connsiteY67" fmla="*/ 2616200 h 3445933"/>
                <a:gd name="connsiteX68" fmla="*/ 287867 w 1616089"/>
                <a:gd name="connsiteY68" fmla="*/ 2675467 h 3445933"/>
                <a:gd name="connsiteX69" fmla="*/ 270934 w 1616089"/>
                <a:gd name="connsiteY69" fmla="*/ 2709333 h 3445933"/>
                <a:gd name="connsiteX70" fmla="*/ 237067 w 1616089"/>
                <a:gd name="connsiteY70" fmla="*/ 2751667 h 3445933"/>
                <a:gd name="connsiteX71" fmla="*/ 220134 w 1616089"/>
                <a:gd name="connsiteY71" fmla="*/ 2810933 h 3445933"/>
                <a:gd name="connsiteX72" fmla="*/ 211667 w 1616089"/>
                <a:gd name="connsiteY72" fmla="*/ 2836333 h 3445933"/>
                <a:gd name="connsiteX73" fmla="*/ 194734 w 1616089"/>
                <a:gd name="connsiteY73" fmla="*/ 2861733 h 3445933"/>
                <a:gd name="connsiteX74" fmla="*/ 177800 w 1616089"/>
                <a:gd name="connsiteY74" fmla="*/ 2921000 h 3445933"/>
                <a:gd name="connsiteX75" fmla="*/ 160867 w 1616089"/>
                <a:gd name="connsiteY75" fmla="*/ 2946400 h 3445933"/>
                <a:gd name="connsiteX76" fmla="*/ 127000 w 1616089"/>
                <a:gd name="connsiteY76" fmla="*/ 3073400 h 3445933"/>
                <a:gd name="connsiteX77" fmla="*/ 110067 w 1616089"/>
                <a:gd name="connsiteY77" fmla="*/ 3141133 h 3445933"/>
                <a:gd name="connsiteX78" fmla="*/ 84667 w 1616089"/>
                <a:gd name="connsiteY78" fmla="*/ 3276600 h 3445933"/>
                <a:gd name="connsiteX79" fmla="*/ 76200 w 1616089"/>
                <a:gd name="connsiteY79" fmla="*/ 3310467 h 3445933"/>
                <a:gd name="connsiteX80" fmla="*/ 67734 w 1616089"/>
                <a:gd name="connsiteY80" fmla="*/ 3335867 h 3445933"/>
                <a:gd name="connsiteX81" fmla="*/ 59267 w 1616089"/>
                <a:gd name="connsiteY81" fmla="*/ 3369733 h 3445933"/>
                <a:gd name="connsiteX82" fmla="*/ 50800 w 1616089"/>
                <a:gd name="connsiteY82" fmla="*/ 3395133 h 3445933"/>
                <a:gd name="connsiteX83" fmla="*/ 33867 w 1616089"/>
                <a:gd name="connsiteY83" fmla="*/ 3412067 h 3445933"/>
                <a:gd name="connsiteX84" fmla="*/ 0 w 1616089"/>
                <a:gd name="connsiteY84"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354667 w 1616089"/>
                <a:gd name="connsiteY12" fmla="*/ 262467 h 3445933"/>
                <a:gd name="connsiteX13" fmla="*/ 1354667 w 1616089"/>
                <a:gd name="connsiteY13" fmla="*/ 330200 h 3445933"/>
                <a:gd name="connsiteX14" fmla="*/ 1363134 w 1616089"/>
                <a:gd name="connsiteY14" fmla="*/ 368300 h 3445933"/>
                <a:gd name="connsiteX15" fmla="*/ 1341967 w 1616089"/>
                <a:gd name="connsiteY15" fmla="*/ 419100 h 3445933"/>
                <a:gd name="connsiteX16" fmla="*/ 1350434 w 1616089"/>
                <a:gd name="connsiteY16" fmla="*/ 469899 h 3445933"/>
                <a:gd name="connsiteX17" fmla="*/ 1363134 w 1616089"/>
                <a:gd name="connsiteY17" fmla="*/ 516467 h 3445933"/>
                <a:gd name="connsiteX18" fmla="*/ 1536700 w 1616089"/>
                <a:gd name="connsiteY18" fmla="*/ 579967 h 3445933"/>
                <a:gd name="connsiteX19" fmla="*/ 1574800 w 1616089"/>
                <a:gd name="connsiteY19" fmla="*/ 618067 h 3445933"/>
                <a:gd name="connsiteX20" fmla="*/ 1612901 w 1616089"/>
                <a:gd name="connsiteY20" fmla="*/ 664634 h 3445933"/>
                <a:gd name="connsiteX21" fmla="*/ 1608667 w 1616089"/>
                <a:gd name="connsiteY21" fmla="*/ 761999 h 3445933"/>
                <a:gd name="connsiteX22" fmla="*/ 1566334 w 1616089"/>
                <a:gd name="connsiteY22" fmla="*/ 812800 h 3445933"/>
                <a:gd name="connsiteX23" fmla="*/ 1549400 w 1616089"/>
                <a:gd name="connsiteY23" fmla="*/ 846667 h 3445933"/>
                <a:gd name="connsiteX24" fmla="*/ 1540934 w 1616089"/>
                <a:gd name="connsiteY24" fmla="*/ 872067 h 3445933"/>
                <a:gd name="connsiteX25" fmla="*/ 1498600 w 1616089"/>
                <a:gd name="connsiteY25" fmla="*/ 897467 h 3445933"/>
                <a:gd name="connsiteX26" fmla="*/ 1447800 w 1616089"/>
                <a:gd name="connsiteY26" fmla="*/ 931333 h 3445933"/>
                <a:gd name="connsiteX27" fmla="*/ 1439334 w 1616089"/>
                <a:gd name="connsiteY27" fmla="*/ 956733 h 3445933"/>
                <a:gd name="connsiteX28" fmla="*/ 1405467 w 1616089"/>
                <a:gd name="connsiteY28" fmla="*/ 965200 h 3445933"/>
                <a:gd name="connsiteX29" fmla="*/ 1380067 w 1616089"/>
                <a:gd name="connsiteY29" fmla="*/ 973667 h 3445933"/>
                <a:gd name="connsiteX30" fmla="*/ 1354667 w 1616089"/>
                <a:gd name="connsiteY30" fmla="*/ 990600 h 3445933"/>
                <a:gd name="connsiteX31" fmla="*/ 1075267 w 1616089"/>
                <a:gd name="connsiteY31" fmla="*/ 1016000 h 3445933"/>
                <a:gd name="connsiteX32" fmla="*/ 1049867 w 1616089"/>
                <a:gd name="connsiteY32" fmla="*/ 1032933 h 3445933"/>
                <a:gd name="connsiteX33" fmla="*/ 1032934 w 1616089"/>
                <a:gd name="connsiteY33" fmla="*/ 1100667 h 3445933"/>
                <a:gd name="connsiteX34" fmla="*/ 1016000 w 1616089"/>
                <a:gd name="connsiteY34" fmla="*/ 1126067 h 3445933"/>
                <a:gd name="connsiteX35" fmla="*/ 1007534 w 1616089"/>
                <a:gd name="connsiteY35" fmla="*/ 1168400 h 3445933"/>
                <a:gd name="connsiteX36" fmla="*/ 999067 w 1616089"/>
                <a:gd name="connsiteY36" fmla="*/ 1227667 h 3445933"/>
                <a:gd name="connsiteX37" fmla="*/ 982134 w 1616089"/>
                <a:gd name="connsiteY37" fmla="*/ 1278467 h 3445933"/>
                <a:gd name="connsiteX38" fmla="*/ 973667 w 1616089"/>
                <a:gd name="connsiteY38" fmla="*/ 1371600 h 3445933"/>
                <a:gd name="connsiteX39" fmla="*/ 956734 w 1616089"/>
                <a:gd name="connsiteY39" fmla="*/ 1447800 h 3445933"/>
                <a:gd name="connsiteX40" fmla="*/ 939800 w 1616089"/>
                <a:gd name="connsiteY40" fmla="*/ 1498600 h 3445933"/>
                <a:gd name="connsiteX41" fmla="*/ 914400 w 1616089"/>
                <a:gd name="connsiteY41" fmla="*/ 1515533 h 3445933"/>
                <a:gd name="connsiteX42" fmla="*/ 897467 w 1616089"/>
                <a:gd name="connsiteY42" fmla="*/ 1532467 h 3445933"/>
                <a:gd name="connsiteX43" fmla="*/ 846667 w 1616089"/>
                <a:gd name="connsiteY43" fmla="*/ 1566333 h 3445933"/>
                <a:gd name="connsiteX44" fmla="*/ 821267 w 1616089"/>
                <a:gd name="connsiteY44" fmla="*/ 1608667 h 3445933"/>
                <a:gd name="connsiteX45" fmla="*/ 812800 w 1616089"/>
                <a:gd name="connsiteY45" fmla="*/ 1634067 h 3445933"/>
                <a:gd name="connsiteX46" fmla="*/ 795867 w 1616089"/>
                <a:gd name="connsiteY46" fmla="*/ 1701800 h 3445933"/>
                <a:gd name="connsiteX47" fmla="*/ 770467 w 1616089"/>
                <a:gd name="connsiteY47" fmla="*/ 1879600 h 3445933"/>
                <a:gd name="connsiteX48" fmla="*/ 762000 w 1616089"/>
                <a:gd name="connsiteY48" fmla="*/ 1921933 h 3445933"/>
                <a:gd name="connsiteX49" fmla="*/ 745067 w 1616089"/>
                <a:gd name="connsiteY49" fmla="*/ 1947333 h 3445933"/>
                <a:gd name="connsiteX50" fmla="*/ 711200 w 1616089"/>
                <a:gd name="connsiteY50" fmla="*/ 2023533 h 3445933"/>
                <a:gd name="connsiteX51" fmla="*/ 702734 w 1616089"/>
                <a:gd name="connsiteY51" fmla="*/ 2048933 h 3445933"/>
                <a:gd name="connsiteX52" fmla="*/ 677334 w 1616089"/>
                <a:gd name="connsiteY52" fmla="*/ 2065867 h 3445933"/>
                <a:gd name="connsiteX53" fmla="*/ 668867 w 1616089"/>
                <a:gd name="connsiteY53" fmla="*/ 2108200 h 3445933"/>
                <a:gd name="connsiteX54" fmla="*/ 635000 w 1616089"/>
                <a:gd name="connsiteY54" fmla="*/ 2184400 h 3445933"/>
                <a:gd name="connsiteX55" fmla="*/ 609600 w 1616089"/>
                <a:gd name="connsiteY55" fmla="*/ 2252133 h 3445933"/>
                <a:gd name="connsiteX56" fmla="*/ 601134 w 1616089"/>
                <a:gd name="connsiteY56" fmla="*/ 2277533 h 3445933"/>
                <a:gd name="connsiteX57" fmla="*/ 575734 w 1616089"/>
                <a:gd name="connsiteY57" fmla="*/ 2286000 h 3445933"/>
                <a:gd name="connsiteX58" fmla="*/ 558800 w 1616089"/>
                <a:gd name="connsiteY58" fmla="*/ 2302933 h 3445933"/>
                <a:gd name="connsiteX59" fmla="*/ 533400 w 1616089"/>
                <a:gd name="connsiteY59" fmla="*/ 2319867 h 3445933"/>
                <a:gd name="connsiteX60" fmla="*/ 524934 w 1616089"/>
                <a:gd name="connsiteY60" fmla="*/ 2345267 h 3445933"/>
                <a:gd name="connsiteX61" fmla="*/ 508000 w 1616089"/>
                <a:gd name="connsiteY61" fmla="*/ 2362200 h 3445933"/>
                <a:gd name="connsiteX62" fmla="*/ 440267 w 1616089"/>
                <a:gd name="connsiteY62" fmla="*/ 2438400 h 3445933"/>
                <a:gd name="connsiteX63" fmla="*/ 406400 w 1616089"/>
                <a:gd name="connsiteY63" fmla="*/ 2472267 h 3445933"/>
                <a:gd name="connsiteX64" fmla="*/ 381000 w 1616089"/>
                <a:gd name="connsiteY64" fmla="*/ 2523067 h 3445933"/>
                <a:gd name="connsiteX65" fmla="*/ 355600 w 1616089"/>
                <a:gd name="connsiteY65" fmla="*/ 2540000 h 3445933"/>
                <a:gd name="connsiteX66" fmla="*/ 338667 w 1616089"/>
                <a:gd name="connsiteY66" fmla="*/ 2565400 h 3445933"/>
                <a:gd name="connsiteX67" fmla="*/ 313267 w 1616089"/>
                <a:gd name="connsiteY67" fmla="*/ 2616200 h 3445933"/>
                <a:gd name="connsiteX68" fmla="*/ 287867 w 1616089"/>
                <a:gd name="connsiteY68" fmla="*/ 2675467 h 3445933"/>
                <a:gd name="connsiteX69" fmla="*/ 270934 w 1616089"/>
                <a:gd name="connsiteY69" fmla="*/ 2709333 h 3445933"/>
                <a:gd name="connsiteX70" fmla="*/ 237067 w 1616089"/>
                <a:gd name="connsiteY70" fmla="*/ 2751667 h 3445933"/>
                <a:gd name="connsiteX71" fmla="*/ 220134 w 1616089"/>
                <a:gd name="connsiteY71" fmla="*/ 2810933 h 3445933"/>
                <a:gd name="connsiteX72" fmla="*/ 211667 w 1616089"/>
                <a:gd name="connsiteY72" fmla="*/ 2836333 h 3445933"/>
                <a:gd name="connsiteX73" fmla="*/ 194734 w 1616089"/>
                <a:gd name="connsiteY73" fmla="*/ 2861733 h 3445933"/>
                <a:gd name="connsiteX74" fmla="*/ 177800 w 1616089"/>
                <a:gd name="connsiteY74" fmla="*/ 2921000 h 3445933"/>
                <a:gd name="connsiteX75" fmla="*/ 160867 w 1616089"/>
                <a:gd name="connsiteY75" fmla="*/ 2946400 h 3445933"/>
                <a:gd name="connsiteX76" fmla="*/ 127000 w 1616089"/>
                <a:gd name="connsiteY76" fmla="*/ 3073400 h 3445933"/>
                <a:gd name="connsiteX77" fmla="*/ 110067 w 1616089"/>
                <a:gd name="connsiteY77" fmla="*/ 3141133 h 3445933"/>
                <a:gd name="connsiteX78" fmla="*/ 84667 w 1616089"/>
                <a:gd name="connsiteY78" fmla="*/ 3276600 h 3445933"/>
                <a:gd name="connsiteX79" fmla="*/ 76200 w 1616089"/>
                <a:gd name="connsiteY79" fmla="*/ 3310467 h 3445933"/>
                <a:gd name="connsiteX80" fmla="*/ 67734 w 1616089"/>
                <a:gd name="connsiteY80" fmla="*/ 3335867 h 3445933"/>
                <a:gd name="connsiteX81" fmla="*/ 59267 w 1616089"/>
                <a:gd name="connsiteY81" fmla="*/ 3369733 h 3445933"/>
                <a:gd name="connsiteX82" fmla="*/ 50800 w 1616089"/>
                <a:gd name="connsiteY82" fmla="*/ 3395133 h 3445933"/>
                <a:gd name="connsiteX83" fmla="*/ 33867 w 1616089"/>
                <a:gd name="connsiteY83" fmla="*/ 3412067 h 3445933"/>
                <a:gd name="connsiteX84" fmla="*/ 0 w 1616089"/>
                <a:gd name="connsiteY84"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354667 w 1616089"/>
                <a:gd name="connsiteY12" fmla="*/ 262467 h 3445933"/>
                <a:gd name="connsiteX13" fmla="*/ 1392767 w 1616089"/>
                <a:gd name="connsiteY13" fmla="*/ 321733 h 3445933"/>
                <a:gd name="connsiteX14" fmla="*/ 1363134 w 1616089"/>
                <a:gd name="connsiteY14" fmla="*/ 368300 h 3445933"/>
                <a:gd name="connsiteX15" fmla="*/ 1341967 w 1616089"/>
                <a:gd name="connsiteY15" fmla="*/ 419100 h 3445933"/>
                <a:gd name="connsiteX16" fmla="*/ 1350434 w 1616089"/>
                <a:gd name="connsiteY16" fmla="*/ 469899 h 3445933"/>
                <a:gd name="connsiteX17" fmla="*/ 1363134 w 1616089"/>
                <a:gd name="connsiteY17" fmla="*/ 516467 h 3445933"/>
                <a:gd name="connsiteX18" fmla="*/ 1536700 w 1616089"/>
                <a:gd name="connsiteY18" fmla="*/ 579967 h 3445933"/>
                <a:gd name="connsiteX19" fmla="*/ 1574800 w 1616089"/>
                <a:gd name="connsiteY19" fmla="*/ 618067 h 3445933"/>
                <a:gd name="connsiteX20" fmla="*/ 1612901 w 1616089"/>
                <a:gd name="connsiteY20" fmla="*/ 664634 h 3445933"/>
                <a:gd name="connsiteX21" fmla="*/ 1608667 w 1616089"/>
                <a:gd name="connsiteY21" fmla="*/ 761999 h 3445933"/>
                <a:gd name="connsiteX22" fmla="*/ 1566334 w 1616089"/>
                <a:gd name="connsiteY22" fmla="*/ 812800 h 3445933"/>
                <a:gd name="connsiteX23" fmla="*/ 1549400 w 1616089"/>
                <a:gd name="connsiteY23" fmla="*/ 846667 h 3445933"/>
                <a:gd name="connsiteX24" fmla="*/ 1540934 w 1616089"/>
                <a:gd name="connsiteY24" fmla="*/ 872067 h 3445933"/>
                <a:gd name="connsiteX25" fmla="*/ 1498600 w 1616089"/>
                <a:gd name="connsiteY25" fmla="*/ 897467 h 3445933"/>
                <a:gd name="connsiteX26" fmla="*/ 1447800 w 1616089"/>
                <a:gd name="connsiteY26" fmla="*/ 931333 h 3445933"/>
                <a:gd name="connsiteX27" fmla="*/ 1439334 w 1616089"/>
                <a:gd name="connsiteY27" fmla="*/ 956733 h 3445933"/>
                <a:gd name="connsiteX28" fmla="*/ 1405467 w 1616089"/>
                <a:gd name="connsiteY28" fmla="*/ 965200 h 3445933"/>
                <a:gd name="connsiteX29" fmla="*/ 1380067 w 1616089"/>
                <a:gd name="connsiteY29" fmla="*/ 973667 h 3445933"/>
                <a:gd name="connsiteX30" fmla="*/ 1354667 w 1616089"/>
                <a:gd name="connsiteY30" fmla="*/ 990600 h 3445933"/>
                <a:gd name="connsiteX31" fmla="*/ 1075267 w 1616089"/>
                <a:gd name="connsiteY31" fmla="*/ 1016000 h 3445933"/>
                <a:gd name="connsiteX32" fmla="*/ 1049867 w 1616089"/>
                <a:gd name="connsiteY32" fmla="*/ 1032933 h 3445933"/>
                <a:gd name="connsiteX33" fmla="*/ 1032934 w 1616089"/>
                <a:gd name="connsiteY33" fmla="*/ 1100667 h 3445933"/>
                <a:gd name="connsiteX34" fmla="*/ 1016000 w 1616089"/>
                <a:gd name="connsiteY34" fmla="*/ 1126067 h 3445933"/>
                <a:gd name="connsiteX35" fmla="*/ 1007534 w 1616089"/>
                <a:gd name="connsiteY35" fmla="*/ 1168400 h 3445933"/>
                <a:gd name="connsiteX36" fmla="*/ 999067 w 1616089"/>
                <a:gd name="connsiteY36" fmla="*/ 1227667 h 3445933"/>
                <a:gd name="connsiteX37" fmla="*/ 982134 w 1616089"/>
                <a:gd name="connsiteY37" fmla="*/ 1278467 h 3445933"/>
                <a:gd name="connsiteX38" fmla="*/ 973667 w 1616089"/>
                <a:gd name="connsiteY38" fmla="*/ 1371600 h 3445933"/>
                <a:gd name="connsiteX39" fmla="*/ 956734 w 1616089"/>
                <a:gd name="connsiteY39" fmla="*/ 1447800 h 3445933"/>
                <a:gd name="connsiteX40" fmla="*/ 939800 w 1616089"/>
                <a:gd name="connsiteY40" fmla="*/ 1498600 h 3445933"/>
                <a:gd name="connsiteX41" fmla="*/ 914400 w 1616089"/>
                <a:gd name="connsiteY41" fmla="*/ 1515533 h 3445933"/>
                <a:gd name="connsiteX42" fmla="*/ 897467 w 1616089"/>
                <a:gd name="connsiteY42" fmla="*/ 1532467 h 3445933"/>
                <a:gd name="connsiteX43" fmla="*/ 846667 w 1616089"/>
                <a:gd name="connsiteY43" fmla="*/ 1566333 h 3445933"/>
                <a:gd name="connsiteX44" fmla="*/ 821267 w 1616089"/>
                <a:gd name="connsiteY44" fmla="*/ 1608667 h 3445933"/>
                <a:gd name="connsiteX45" fmla="*/ 812800 w 1616089"/>
                <a:gd name="connsiteY45" fmla="*/ 1634067 h 3445933"/>
                <a:gd name="connsiteX46" fmla="*/ 795867 w 1616089"/>
                <a:gd name="connsiteY46" fmla="*/ 1701800 h 3445933"/>
                <a:gd name="connsiteX47" fmla="*/ 770467 w 1616089"/>
                <a:gd name="connsiteY47" fmla="*/ 1879600 h 3445933"/>
                <a:gd name="connsiteX48" fmla="*/ 762000 w 1616089"/>
                <a:gd name="connsiteY48" fmla="*/ 1921933 h 3445933"/>
                <a:gd name="connsiteX49" fmla="*/ 745067 w 1616089"/>
                <a:gd name="connsiteY49" fmla="*/ 1947333 h 3445933"/>
                <a:gd name="connsiteX50" fmla="*/ 711200 w 1616089"/>
                <a:gd name="connsiteY50" fmla="*/ 2023533 h 3445933"/>
                <a:gd name="connsiteX51" fmla="*/ 702734 w 1616089"/>
                <a:gd name="connsiteY51" fmla="*/ 2048933 h 3445933"/>
                <a:gd name="connsiteX52" fmla="*/ 677334 w 1616089"/>
                <a:gd name="connsiteY52" fmla="*/ 2065867 h 3445933"/>
                <a:gd name="connsiteX53" fmla="*/ 668867 w 1616089"/>
                <a:gd name="connsiteY53" fmla="*/ 2108200 h 3445933"/>
                <a:gd name="connsiteX54" fmla="*/ 635000 w 1616089"/>
                <a:gd name="connsiteY54" fmla="*/ 2184400 h 3445933"/>
                <a:gd name="connsiteX55" fmla="*/ 609600 w 1616089"/>
                <a:gd name="connsiteY55" fmla="*/ 2252133 h 3445933"/>
                <a:gd name="connsiteX56" fmla="*/ 601134 w 1616089"/>
                <a:gd name="connsiteY56" fmla="*/ 2277533 h 3445933"/>
                <a:gd name="connsiteX57" fmla="*/ 575734 w 1616089"/>
                <a:gd name="connsiteY57" fmla="*/ 2286000 h 3445933"/>
                <a:gd name="connsiteX58" fmla="*/ 558800 w 1616089"/>
                <a:gd name="connsiteY58" fmla="*/ 2302933 h 3445933"/>
                <a:gd name="connsiteX59" fmla="*/ 533400 w 1616089"/>
                <a:gd name="connsiteY59" fmla="*/ 2319867 h 3445933"/>
                <a:gd name="connsiteX60" fmla="*/ 524934 w 1616089"/>
                <a:gd name="connsiteY60" fmla="*/ 2345267 h 3445933"/>
                <a:gd name="connsiteX61" fmla="*/ 508000 w 1616089"/>
                <a:gd name="connsiteY61" fmla="*/ 2362200 h 3445933"/>
                <a:gd name="connsiteX62" fmla="*/ 440267 w 1616089"/>
                <a:gd name="connsiteY62" fmla="*/ 2438400 h 3445933"/>
                <a:gd name="connsiteX63" fmla="*/ 406400 w 1616089"/>
                <a:gd name="connsiteY63" fmla="*/ 2472267 h 3445933"/>
                <a:gd name="connsiteX64" fmla="*/ 381000 w 1616089"/>
                <a:gd name="connsiteY64" fmla="*/ 2523067 h 3445933"/>
                <a:gd name="connsiteX65" fmla="*/ 355600 w 1616089"/>
                <a:gd name="connsiteY65" fmla="*/ 2540000 h 3445933"/>
                <a:gd name="connsiteX66" fmla="*/ 338667 w 1616089"/>
                <a:gd name="connsiteY66" fmla="*/ 2565400 h 3445933"/>
                <a:gd name="connsiteX67" fmla="*/ 313267 w 1616089"/>
                <a:gd name="connsiteY67" fmla="*/ 2616200 h 3445933"/>
                <a:gd name="connsiteX68" fmla="*/ 287867 w 1616089"/>
                <a:gd name="connsiteY68" fmla="*/ 2675467 h 3445933"/>
                <a:gd name="connsiteX69" fmla="*/ 270934 w 1616089"/>
                <a:gd name="connsiteY69" fmla="*/ 2709333 h 3445933"/>
                <a:gd name="connsiteX70" fmla="*/ 237067 w 1616089"/>
                <a:gd name="connsiteY70" fmla="*/ 2751667 h 3445933"/>
                <a:gd name="connsiteX71" fmla="*/ 220134 w 1616089"/>
                <a:gd name="connsiteY71" fmla="*/ 2810933 h 3445933"/>
                <a:gd name="connsiteX72" fmla="*/ 211667 w 1616089"/>
                <a:gd name="connsiteY72" fmla="*/ 2836333 h 3445933"/>
                <a:gd name="connsiteX73" fmla="*/ 194734 w 1616089"/>
                <a:gd name="connsiteY73" fmla="*/ 2861733 h 3445933"/>
                <a:gd name="connsiteX74" fmla="*/ 177800 w 1616089"/>
                <a:gd name="connsiteY74" fmla="*/ 2921000 h 3445933"/>
                <a:gd name="connsiteX75" fmla="*/ 160867 w 1616089"/>
                <a:gd name="connsiteY75" fmla="*/ 2946400 h 3445933"/>
                <a:gd name="connsiteX76" fmla="*/ 127000 w 1616089"/>
                <a:gd name="connsiteY76" fmla="*/ 3073400 h 3445933"/>
                <a:gd name="connsiteX77" fmla="*/ 110067 w 1616089"/>
                <a:gd name="connsiteY77" fmla="*/ 3141133 h 3445933"/>
                <a:gd name="connsiteX78" fmla="*/ 84667 w 1616089"/>
                <a:gd name="connsiteY78" fmla="*/ 3276600 h 3445933"/>
                <a:gd name="connsiteX79" fmla="*/ 76200 w 1616089"/>
                <a:gd name="connsiteY79" fmla="*/ 3310467 h 3445933"/>
                <a:gd name="connsiteX80" fmla="*/ 67734 w 1616089"/>
                <a:gd name="connsiteY80" fmla="*/ 3335867 h 3445933"/>
                <a:gd name="connsiteX81" fmla="*/ 59267 w 1616089"/>
                <a:gd name="connsiteY81" fmla="*/ 3369733 h 3445933"/>
                <a:gd name="connsiteX82" fmla="*/ 50800 w 1616089"/>
                <a:gd name="connsiteY82" fmla="*/ 3395133 h 3445933"/>
                <a:gd name="connsiteX83" fmla="*/ 33867 w 1616089"/>
                <a:gd name="connsiteY83" fmla="*/ 3412067 h 3445933"/>
                <a:gd name="connsiteX84" fmla="*/ 0 w 1616089"/>
                <a:gd name="connsiteY84"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37734 w 1616089"/>
                <a:gd name="connsiteY11" fmla="*/ 245533 h 3445933"/>
                <a:gd name="connsiteX12" fmla="*/ 1409700 w 1616089"/>
                <a:gd name="connsiteY12" fmla="*/ 266700 h 3445933"/>
                <a:gd name="connsiteX13" fmla="*/ 1392767 w 1616089"/>
                <a:gd name="connsiteY13" fmla="*/ 321733 h 3445933"/>
                <a:gd name="connsiteX14" fmla="*/ 1363134 w 1616089"/>
                <a:gd name="connsiteY14" fmla="*/ 368300 h 3445933"/>
                <a:gd name="connsiteX15" fmla="*/ 1341967 w 1616089"/>
                <a:gd name="connsiteY15" fmla="*/ 419100 h 3445933"/>
                <a:gd name="connsiteX16" fmla="*/ 1350434 w 1616089"/>
                <a:gd name="connsiteY16" fmla="*/ 469899 h 3445933"/>
                <a:gd name="connsiteX17" fmla="*/ 1363134 w 1616089"/>
                <a:gd name="connsiteY17" fmla="*/ 516467 h 3445933"/>
                <a:gd name="connsiteX18" fmla="*/ 1536700 w 1616089"/>
                <a:gd name="connsiteY18" fmla="*/ 579967 h 3445933"/>
                <a:gd name="connsiteX19" fmla="*/ 1574800 w 1616089"/>
                <a:gd name="connsiteY19" fmla="*/ 618067 h 3445933"/>
                <a:gd name="connsiteX20" fmla="*/ 1612901 w 1616089"/>
                <a:gd name="connsiteY20" fmla="*/ 664634 h 3445933"/>
                <a:gd name="connsiteX21" fmla="*/ 1608667 w 1616089"/>
                <a:gd name="connsiteY21" fmla="*/ 761999 h 3445933"/>
                <a:gd name="connsiteX22" fmla="*/ 1566334 w 1616089"/>
                <a:gd name="connsiteY22" fmla="*/ 812800 h 3445933"/>
                <a:gd name="connsiteX23" fmla="*/ 1549400 w 1616089"/>
                <a:gd name="connsiteY23" fmla="*/ 846667 h 3445933"/>
                <a:gd name="connsiteX24" fmla="*/ 1540934 w 1616089"/>
                <a:gd name="connsiteY24" fmla="*/ 872067 h 3445933"/>
                <a:gd name="connsiteX25" fmla="*/ 1498600 w 1616089"/>
                <a:gd name="connsiteY25" fmla="*/ 897467 h 3445933"/>
                <a:gd name="connsiteX26" fmla="*/ 1447800 w 1616089"/>
                <a:gd name="connsiteY26" fmla="*/ 931333 h 3445933"/>
                <a:gd name="connsiteX27" fmla="*/ 1439334 w 1616089"/>
                <a:gd name="connsiteY27" fmla="*/ 956733 h 3445933"/>
                <a:gd name="connsiteX28" fmla="*/ 1405467 w 1616089"/>
                <a:gd name="connsiteY28" fmla="*/ 965200 h 3445933"/>
                <a:gd name="connsiteX29" fmla="*/ 1380067 w 1616089"/>
                <a:gd name="connsiteY29" fmla="*/ 973667 h 3445933"/>
                <a:gd name="connsiteX30" fmla="*/ 1354667 w 1616089"/>
                <a:gd name="connsiteY30" fmla="*/ 990600 h 3445933"/>
                <a:gd name="connsiteX31" fmla="*/ 1075267 w 1616089"/>
                <a:gd name="connsiteY31" fmla="*/ 1016000 h 3445933"/>
                <a:gd name="connsiteX32" fmla="*/ 1049867 w 1616089"/>
                <a:gd name="connsiteY32" fmla="*/ 1032933 h 3445933"/>
                <a:gd name="connsiteX33" fmla="*/ 1032934 w 1616089"/>
                <a:gd name="connsiteY33" fmla="*/ 1100667 h 3445933"/>
                <a:gd name="connsiteX34" fmla="*/ 1016000 w 1616089"/>
                <a:gd name="connsiteY34" fmla="*/ 1126067 h 3445933"/>
                <a:gd name="connsiteX35" fmla="*/ 1007534 w 1616089"/>
                <a:gd name="connsiteY35" fmla="*/ 1168400 h 3445933"/>
                <a:gd name="connsiteX36" fmla="*/ 999067 w 1616089"/>
                <a:gd name="connsiteY36" fmla="*/ 1227667 h 3445933"/>
                <a:gd name="connsiteX37" fmla="*/ 982134 w 1616089"/>
                <a:gd name="connsiteY37" fmla="*/ 1278467 h 3445933"/>
                <a:gd name="connsiteX38" fmla="*/ 973667 w 1616089"/>
                <a:gd name="connsiteY38" fmla="*/ 1371600 h 3445933"/>
                <a:gd name="connsiteX39" fmla="*/ 956734 w 1616089"/>
                <a:gd name="connsiteY39" fmla="*/ 1447800 h 3445933"/>
                <a:gd name="connsiteX40" fmla="*/ 939800 w 1616089"/>
                <a:gd name="connsiteY40" fmla="*/ 1498600 h 3445933"/>
                <a:gd name="connsiteX41" fmla="*/ 914400 w 1616089"/>
                <a:gd name="connsiteY41" fmla="*/ 1515533 h 3445933"/>
                <a:gd name="connsiteX42" fmla="*/ 897467 w 1616089"/>
                <a:gd name="connsiteY42" fmla="*/ 1532467 h 3445933"/>
                <a:gd name="connsiteX43" fmla="*/ 846667 w 1616089"/>
                <a:gd name="connsiteY43" fmla="*/ 1566333 h 3445933"/>
                <a:gd name="connsiteX44" fmla="*/ 821267 w 1616089"/>
                <a:gd name="connsiteY44" fmla="*/ 1608667 h 3445933"/>
                <a:gd name="connsiteX45" fmla="*/ 812800 w 1616089"/>
                <a:gd name="connsiteY45" fmla="*/ 1634067 h 3445933"/>
                <a:gd name="connsiteX46" fmla="*/ 795867 w 1616089"/>
                <a:gd name="connsiteY46" fmla="*/ 1701800 h 3445933"/>
                <a:gd name="connsiteX47" fmla="*/ 770467 w 1616089"/>
                <a:gd name="connsiteY47" fmla="*/ 1879600 h 3445933"/>
                <a:gd name="connsiteX48" fmla="*/ 762000 w 1616089"/>
                <a:gd name="connsiteY48" fmla="*/ 1921933 h 3445933"/>
                <a:gd name="connsiteX49" fmla="*/ 745067 w 1616089"/>
                <a:gd name="connsiteY49" fmla="*/ 1947333 h 3445933"/>
                <a:gd name="connsiteX50" fmla="*/ 711200 w 1616089"/>
                <a:gd name="connsiteY50" fmla="*/ 2023533 h 3445933"/>
                <a:gd name="connsiteX51" fmla="*/ 702734 w 1616089"/>
                <a:gd name="connsiteY51" fmla="*/ 2048933 h 3445933"/>
                <a:gd name="connsiteX52" fmla="*/ 677334 w 1616089"/>
                <a:gd name="connsiteY52" fmla="*/ 2065867 h 3445933"/>
                <a:gd name="connsiteX53" fmla="*/ 668867 w 1616089"/>
                <a:gd name="connsiteY53" fmla="*/ 2108200 h 3445933"/>
                <a:gd name="connsiteX54" fmla="*/ 635000 w 1616089"/>
                <a:gd name="connsiteY54" fmla="*/ 2184400 h 3445933"/>
                <a:gd name="connsiteX55" fmla="*/ 609600 w 1616089"/>
                <a:gd name="connsiteY55" fmla="*/ 2252133 h 3445933"/>
                <a:gd name="connsiteX56" fmla="*/ 601134 w 1616089"/>
                <a:gd name="connsiteY56" fmla="*/ 2277533 h 3445933"/>
                <a:gd name="connsiteX57" fmla="*/ 575734 w 1616089"/>
                <a:gd name="connsiteY57" fmla="*/ 2286000 h 3445933"/>
                <a:gd name="connsiteX58" fmla="*/ 558800 w 1616089"/>
                <a:gd name="connsiteY58" fmla="*/ 2302933 h 3445933"/>
                <a:gd name="connsiteX59" fmla="*/ 533400 w 1616089"/>
                <a:gd name="connsiteY59" fmla="*/ 2319867 h 3445933"/>
                <a:gd name="connsiteX60" fmla="*/ 524934 w 1616089"/>
                <a:gd name="connsiteY60" fmla="*/ 2345267 h 3445933"/>
                <a:gd name="connsiteX61" fmla="*/ 508000 w 1616089"/>
                <a:gd name="connsiteY61" fmla="*/ 2362200 h 3445933"/>
                <a:gd name="connsiteX62" fmla="*/ 440267 w 1616089"/>
                <a:gd name="connsiteY62" fmla="*/ 2438400 h 3445933"/>
                <a:gd name="connsiteX63" fmla="*/ 406400 w 1616089"/>
                <a:gd name="connsiteY63" fmla="*/ 2472267 h 3445933"/>
                <a:gd name="connsiteX64" fmla="*/ 381000 w 1616089"/>
                <a:gd name="connsiteY64" fmla="*/ 2523067 h 3445933"/>
                <a:gd name="connsiteX65" fmla="*/ 355600 w 1616089"/>
                <a:gd name="connsiteY65" fmla="*/ 2540000 h 3445933"/>
                <a:gd name="connsiteX66" fmla="*/ 338667 w 1616089"/>
                <a:gd name="connsiteY66" fmla="*/ 2565400 h 3445933"/>
                <a:gd name="connsiteX67" fmla="*/ 313267 w 1616089"/>
                <a:gd name="connsiteY67" fmla="*/ 2616200 h 3445933"/>
                <a:gd name="connsiteX68" fmla="*/ 287867 w 1616089"/>
                <a:gd name="connsiteY68" fmla="*/ 2675467 h 3445933"/>
                <a:gd name="connsiteX69" fmla="*/ 270934 w 1616089"/>
                <a:gd name="connsiteY69" fmla="*/ 2709333 h 3445933"/>
                <a:gd name="connsiteX70" fmla="*/ 237067 w 1616089"/>
                <a:gd name="connsiteY70" fmla="*/ 2751667 h 3445933"/>
                <a:gd name="connsiteX71" fmla="*/ 220134 w 1616089"/>
                <a:gd name="connsiteY71" fmla="*/ 2810933 h 3445933"/>
                <a:gd name="connsiteX72" fmla="*/ 211667 w 1616089"/>
                <a:gd name="connsiteY72" fmla="*/ 2836333 h 3445933"/>
                <a:gd name="connsiteX73" fmla="*/ 194734 w 1616089"/>
                <a:gd name="connsiteY73" fmla="*/ 2861733 h 3445933"/>
                <a:gd name="connsiteX74" fmla="*/ 177800 w 1616089"/>
                <a:gd name="connsiteY74" fmla="*/ 2921000 h 3445933"/>
                <a:gd name="connsiteX75" fmla="*/ 160867 w 1616089"/>
                <a:gd name="connsiteY75" fmla="*/ 2946400 h 3445933"/>
                <a:gd name="connsiteX76" fmla="*/ 127000 w 1616089"/>
                <a:gd name="connsiteY76" fmla="*/ 3073400 h 3445933"/>
                <a:gd name="connsiteX77" fmla="*/ 110067 w 1616089"/>
                <a:gd name="connsiteY77" fmla="*/ 3141133 h 3445933"/>
                <a:gd name="connsiteX78" fmla="*/ 84667 w 1616089"/>
                <a:gd name="connsiteY78" fmla="*/ 3276600 h 3445933"/>
                <a:gd name="connsiteX79" fmla="*/ 76200 w 1616089"/>
                <a:gd name="connsiteY79" fmla="*/ 3310467 h 3445933"/>
                <a:gd name="connsiteX80" fmla="*/ 67734 w 1616089"/>
                <a:gd name="connsiteY80" fmla="*/ 3335867 h 3445933"/>
                <a:gd name="connsiteX81" fmla="*/ 59267 w 1616089"/>
                <a:gd name="connsiteY81" fmla="*/ 3369733 h 3445933"/>
                <a:gd name="connsiteX82" fmla="*/ 50800 w 1616089"/>
                <a:gd name="connsiteY82" fmla="*/ 3395133 h 3445933"/>
                <a:gd name="connsiteX83" fmla="*/ 33867 w 1616089"/>
                <a:gd name="connsiteY83" fmla="*/ 3412067 h 3445933"/>
                <a:gd name="connsiteX84" fmla="*/ 0 w 1616089"/>
                <a:gd name="connsiteY84"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03867 w 1616089"/>
                <a:gd name="connsiteY10" fmla="*/ 237067 h 3445933"/>
                <a:gd name="connsiteX11" fmla="*/ 1346201 w 1616089"/>
                <a:gd name="connsiteY11" fmla="*/ 228600 h 3445933"/>
                <a:gd name="connsiteX12" fmla="*/ 1409700 w 1616089"/>
                <a:gd name="connsiteY12" fmla="*/ 266700 h 3445933"/>
                <a:gd name="connsiteX13" fmla="*/ 1392767 w 1616089"/>
                <a:gd name="connsiteY13" fmla="*/ 321733 h 3445933"/>
                <a:gd name="connsiteX14" fmla="*/ 1363134 w 1616089"/>
                <a:gd name="connsiteY14" fmla="*/ 368300 h 3445933"/>
                <a:gd name="connsiteX15" fmla="*/ 1341967 w 1616089"/>
                <a:gd name="connsiteY15" fmla="*/ 419100 h 3445933"/>
                <a:gd name="connsiteX16" fmla="*/ 1350434 w 1616089"/>
                <a:gd name="connsiteY16" fmla="*/ 469899 h 3445933"/>
                <a:gd name="connsiteX17" fmla="*/ 1363134 w 1616089"/>
                <a:gd name="connsiteY17" fmla="*/ 516467 h 3445933"/>
                <a:gd name="connsiteX18" fmla="*/ 1536700 w 1616089"/>
                <a:gd name="connsiteY18" fmla="*/ 579967 h 3445933"/>
                <a:gd name="connsiteX19" fmla="*/ 1574800 w 1616089"/>
                <a:gd name="connsiteY19" fmla="*/ 618067 h 3445933"/>
                <a:gd name="connsiteX20" fmla="*/ 1612901 w 1616089"/>
                <a:gd name="connsiteY20" fmla="*/ 664634 h 3445933"/>
                <a:gd name="connsiteX21" fmla="*/ 1608667 w 1616089"/>
                <a:gd name="connsiteY21" fmla="*/ 761999 h 3445933"/>
                <a:gd name="connsiteX22" fmla="*/ 1566334 w 1616089"/>
                <a:gd name="connsiteY22" fmla="*/ 812800 h 3445933"/>
                <a:gd name="connsiteX23" fmla="*/ 1549400 w 1616089"/>
                <a:gd name="connsiteY23" fmla="*/ 846667 h 3445933"/>
                <a:gd name="connsiteX24" fmla="*/ 1540934 w 1616089"/>
                <a:gd name="connsiteY24" fmla="*/ 872067 h 3445933"/>
                <a:gd name="connsiteX25" fmla="*/ 1498600 w 1616089"/>
                <a:gd name="connsiteY25" fmla="*/ 897467 h 3445933"/>
                <a:gd name="connsiteX26" fmla="*/ 1447800 w 1616089"/>
                <a:gd name="connsiteY26" fmla="*/ 931333 h 3445933"/>
                <a:gd name="connsiteX27" fmla="*/ 1439334 w 1616089"/>
                <a:gd name="connsiteY27" fmla="*/ 956733 h 3445933"/>
                <a:gd name="connsiteX28" fmla="*/ 1405467 w 1616089"/>
                <a:gd name="connsiteY28" fmla="*/ 965200 h 3445933"/>
                <a:gd name="connsiteX29" fmla="*/ 1380067 w 1616089"/>
                <a:gd name="connsiteY29" fmla="*/ 973667 h 3445933"/>
                <a:gd name="connsiteX30" fmla="*/ 1354667 w 1616089"/>
                <a:gd name="connsiteY30" fmla="*/ 990600 h 3445933"/>
                <a:gd name="connsiteX31" fmla="*/ 1075267 w 1616089"/>
                <a:gd name="connsiteY31" fmla="*/ 1016000 h 3445933"/>
                <a:gd name="connsiteX32" fmla="*/ 1049867 w 1616089"/>
                <a:gd name="connsiteY32" fmla="*/ 1032933 h 3445933"/>
                <a:gd name="connsiteX33" fmla="*/ 1032934 w 1616089"/>
                <a:gd name="connsiteY33" fmla="*/ 1100667 h 3445933"/>
                <a:gd name="connsiteX34" fmla="*/ 1016000 w 1616089"/>
                <a:gd name="connsiteY34" fmla="*/ 1126067 h 3445933"/>
                <a:gd name="connsiteX35" fmla="*/ 1007534 w 1616089"/>
                <a:gd name="connsiteY35" fmla="*/ 1168400 h 3445933"/>
                <a:gd name="connsiteX36" fmla="*/ 999067 w 1616089"/>
                <a:gd name="connsiteY36" fmla="*/ 1227667 h 3445933"/>
                <a:gd name="connsiteX37" fmla="*/ 982134 w 1616089"/>
                <a:gd name="connsiteY37" fmla="*/ 1278467 h 3445933"/>
                <a:gd name="connsiteX38" fmla="*/ 973667 w 1616089"/>
                <a:gd name="connsiteY38" fmla="*/ 1371600 h 3445933"/>
                <a:gd name="connsiteX39" fmla="*/ 956734 w 1616089"/>
                <a:gd name="connsiteY39" fmla="*/ 1447800 h 3445933"/>
                <a:gd name="connsiteX40" fmla="*/ 939800 w 1616089"/>
                <a:gd name="connsiteY40" fmla="*/ 1498600 h 3445933"/>
                <a:gd name="connsiteX41" fmla="*/ 914400 w 1616089"/>
                <a:gd name="connsiteY41" fmla="*/ 1515533 h 3445933"/>
                <a:gd name="connsiteX42" fmla="*/ 897467 w 1616089"/>
                <a:gd name="connsiteY42" fmla="*/ 1532467 h 3445933"/>
                <a:gd name="connsiteX43" fmla="*/ 846667 w 1616089"/>
                <a:gd name="connsiteY43" fmla="*/ 1566333 h 3445933"/>
                <a:gd name="connsiteX44" fmla="*/ 821267 w 1616089"/>
                <a:gd name="connsiteY44" fmla="*/ 1608667 h 3445933"/>
                <a:gd name="connsiteX45" fmla="*/ 812800 w 1616089"/>
                <a:gd name="connsiteY45" fmla="*/ 1634067 h 3445933"/>
                <a:gd name="connsiteX46" fmla="*/ 795867 w 1616089"/>
                <a:gd name="connsiteY46" fmla="*/ 1701800 h 3445933"/>
                <a:gd name="connsiteX47" fmla="*/ 770467 w 1616089"/>
                <a:gd name="connsiteY47" fmla="*/ 1879600 h 3445933"/>
                <a:gd name="connsiteX48" fmla="*/ 762000 w 1616089"/>
                <a:gd name="connsiteY48" fmla="*/ 1921933 h 3445933"/>
                <a:gd name="connsiteX49" fmla="*/ 745067 w 1616089"/>
                <a:gd name="connsiteY49" fmla="*/ 1947333 h 3445933"/>
                <a:gd name="connsiteX50" fmla="*/ 711200 w 1616089"/>
                <a:gd name="connsiteY50" fmla="*/ 2023533 h 3445933"/>
                <a:gd name="connsiteX51" fmla="*/ 702734 w 1616089"/>
                <a:gd name="connsiteY51" fmla="*/ 2048933 h 3445933"/>
                <a:gd name="connsiteX52" fmla="*/ 677334 w 1616089"/>
                <a:gd name="connsiteY52" fmla="*/ 2065867 h 3445933"/>
                <a:gd name="connsiteX53" fmla="*/ 668867 w 1616089"/>
                <a:gd name="connsiteY53" fmla="*/ 2108200 h 3445933"/>
                <a:gd name="connsiteX54" fmla="*/ 635000 w 1616089"/>
                <a:gd name="connsiteY54" fmla="*/ 2184400 h 3445933"/>
                <a:gd name="connsiteX55" fmla="*/ 609600 w 1616089"/>
                <a:gd name="connsiteY55" fmla="*/ 2252133 h 3445933"/>
                <a:gd name="connsiteX56" fmla="*/ 601134 w 1616089"/>
                <a:gd name="connsiteY56" fmla="*/ 2277533 h 3445933"/>
                <a:gd name="connsiteX57" fmla="*/ 575734 w 1616089"/>
                <a:gd name="connsiteY57" fmla="*/ 2286000 h 3445933"/>
                <a:gd name="connsiteX58" fmla="*/ 558800 w 1616089"/>
                <a:gd name="connsiteY58" fmla="*/ 2302933 h 3445933"/>
                <a:gd name="connsiteX59" fmla="*/ 533400 w 1616089"/>
                <a:gd name="connsiteY59" fmla="*/ 2319867 h 3445933"/>
                <a:gd name="connsiteX60" fmla="*/ 524934 w 1616089"/>
                <a:gd name="connsiteY60" fmla="*/ 2345267 h 3445933"/>
                <a:gd name="connsiteX61" fmla="*/ 508000 w 1616089"/>
                <a:gd name="connsiteY61" fmla="*/ 2362200 h 3445933"/>
                <a:gd name="connsiteX62" fmla="*/ 440267 w 1616089"/>
                <a:gd name="connsiteY62" fmla="*/ 2438400 h 3445933"/>
                <a:gd name="connsiteX63" fmla="*/ 406400 w 1616089"/>
                <a:gd name="connsiteY63" fmla="*/ 2472267 h 3445933"/>
                <a:gd name="connsiteX64" fmla="*/ 381000 w 1616089"/>
                <a:gd name="connsiteY64" fmla="*/ 2523067 h 3445933"/>
                <a:gd name="connsiteX65" fmla="*/ 355600 w 1616089"/>
                <a:gd name="connsiteY65" fmla="*/ 2540000 h 3445933"/>
                <a:gd name="connsiteX66" fmla="*/ 338667 w 1616089"/>
                <a:gd name="connsiteY66" fmla="*/ 2565400 h 3445933"/>
                <a:gd name="connsiteX67" fmla="*/ 313267 w 1616089"/>
                <a:gd name="connsiteY67" fmla="*/ 2616200 h 3445933"/>
                <a:gd name="connsiteX68" fmla="*/ 287867 w 1616089"/>
                <a:gd name="connsiteY68" fmla="*/ 2675467 h 3445933"/>
                <a:gd name="connsiteX69" fmla="*/ 270934 w 1616089"/>
                <a:gd name="connsiteY69" fmla="*/ 2709333 h 3445933"/>
                <a:gd name="connsiteX70" fmla="*/ 237067 w 1616089"/>
                <a:gd name="connsiteY70" fmla="*/ 2751667 h 3445933"/>
                <a:gd name="connsiteX71" fmla="*/ 220134 w 1616089"/>
                <a:gd name="connsiteY71" fmla="*/ 2810933 h 3445933"/>
                <a:gd name="connsiteX72" fmla="*/ 211667 w 1616089"/>
                <a:gd name="connsiteY72" fmla="*/ 2836333 h 3445933"/>
                <a:gd name="connsiteX73" fmla="*/ 194734 w 1616089"/>
                <a:gd name="connsiteY73" fmla="*/ 2861733 h 3445933"/>
                <a:gd name="connsiteX74" fmla="*/ 177800 w 1616089"/>
                <a:gd name="connsiteY74" fmla="*/ 2921000 h 3445933"/>
                <a:gd name="connsiteX75" fmla="*/ 160867 w 1616089"/>
                <a:gd name="connsiteY75" fmla="*/ 2946400 h 3445933"/>
                <a:gd name="connsiteX76" fmla="*/ 127000 w 1616089"/>
                <a:gd name="connsiteY76" fmla="*/ 3073400 h 3445933"/>
                <a:gd name="connsiteX77" fmla="*/ 110067 w 1616089"/>
                <a:gd name="connsiteY77" fmla="*/ 3141133 h 3445933"/>
                <a:gd name="connsiteX78" fmla="*/ 84667 w 1616089"/>
                <a:gd name="connsiteY78" fmla="*/ 3276600 h 3445933"/>
                <a:gd name="connsiteX79" fmla="*/ 76200 w 1616089"/>
                <a:gd name="connsiteY79" fmla="*/ 3310467 h 3445933"/>
                <a:gd name="connsiteX80" fmla="*/ 67734 w 1616089"/>
                <a:gd name="connsiteY80" fmla="*/ 3335867 h 3445933"/>
                <a:gd name="connsiteX81" fmla="*/ 59267 w 1616089"/>
                <a:gd name="connsiteY81" fmla="*/ 3369733 h 3445933"/>
                <a:gd name="connsiteX82" fmla="*/ 50800 w 1616089"/>
                <a:gd name="connsiteY82" fmla="*/ 3395133 h 3445933"/>
                <a:gd name="connsiteX83" fmla="*/ 33867 w 1616089"/>
                <a:gd name="connsiteY83" fmla="*/ 3412067 h 3445933"/>
                <a:gd name="connsiteX84" fmla="*/ 0 w 1616089"/>
                <a:gd name="connsiteY84"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36134 w 1616089"/>
                <a:gd name="connsiteY8" fmla="*/ 186267 h 3445933"/>
                <a:gd name="connsiteX9" fmla="*/ 1286934 w 1616089"/>
                <a:gd name="connsiteY9" fmla="*/ 220133 h 3445933"/>
                <a:gd name="connsiteX10" fmla="*/ 1346201 w 1616089"/>
                <a:gd name="connsiteY10" fmla="*/ 228600 h 3445933"/>
                <a:gd name="connsiteX11" fmla="*/ 1409700 w 1616089"/>
                <a:gd name="connsiteY11" fmla="*/ 266700 h 3445933"/>
                <a:gd name="connsiteX12" fmla="*/ 1392767 w 1616089"/>
                <a:gd name="connsiteY12" fmla="*/ 321733 h 3445933"/>
                <a:gd name="connsiteX13" fmla="*/ 1363134 w 1616089"/>
                <a:gd name="connsiteY13" fmla="*/ 368300 h 3445933"/>
                <a:gd name="connsiteX14" fmla="*/ 1341967 w 1616089"/>
                <a:gd name="connsiteY14" fmla="*/ 419100 h 3445933"/>
                <a:gd name="connsiteX15" fmla="*/ 1350434 w 1616089"/>
                <a:gd name="connsiteY15" fmla="*/ 469899 h 3445933"/>
                <a:gd name="connsiteX16" fmla="*/ 1363134 w 1616089"/>
                <a:gd name="connsiteY16" fmla="*/ 516467 h 3445933"/>
                <a:gd name="connsiteX17" fmla="*/ 1536700 w 1616089"/>
                <a:gd name="connsiteY17" fmla="*/ 579967 h 3445933"/>
                <a:gd name="connsiteX18" fmla="*/ 1574800 w 1616089"/>
                <a:gd name="connsiteY18" fmla="*/ 618067 h 3445933"/>
                <a:gd name="connsiteX19" fmla="*/ 1612901 w 1616089"/>
                <a:gd name="connsiteY19" fmla="*/ 664634 h 3445933"/>
                <a:gd name="connsiteX20" fmla="*/ 1608667 w 1616089"/>
                <a:gd name="connsiteY20" fmla="*/ 761999 h 3445933"/>
                <a:gd name="connsiteX21" fmla="*/ 1566334 w 1616089"/>
                <a:gd name="connsiteY21" fmla="*/ 812800 h 3445933"/>
                <a:gd name="connsiteX22" fmla="*/ 1549400 w 1616089"/>
                <a:gd name="connsiteY22" fmla="*/ 846667 h 3445933"/>
                <a:gd name="connsiteX23" fmla="*/ 1540934 w 1616089"/>
                <a:gd name="connsiteY23" fmla="*/ 872067 h 3445933"/>
                <a:gd name="connsiteX24" fmla="*/ 1498600 w 1616089"/>
                <a:gd name="connsiteY24" fmla="*/ 897467 h 3445933"/>
                <a:gd name="connsiteX25" fmla="*/ 1447800 w 1616089"/>
                <a:gd name="connsiteY25" fmla="*/ 931333 h 3445933"/>
                <a:gd name="connsiteX26" fmla="*/ 1439334 w 1616089"/>
                <a:gd name="connsiteY26" fmla="*/ 956733 h 3445933"/>
                <a:gd name="connsiteX27" fmla="*/ 1405467 w 1616089"/>
                <a:gd name="connsiteY27" fmla="*/ 965200 h 3445933"/>
                <a:gd name="connsiteX28" fmla="*/ 1380067 w 1616089"/>
                <a:gd name="connsiteY28" fmla="*/ 973667 h 3445933"/>
                <a:gd name="connsiteX29" fmla="*/ 1354667 w 1616089"/>
                <a:gd name="connsiteY29" fmla="*/ 990600 h 3445933"/>
                <a:gd name="connsiteX30" fmla="*/ 1075267 w 1616089"/>
                <a:gd name="connsiteY30" fmla="*/ 1016000 h 3445933"/>
                <a:gd name="connsiteX31" fmla="*/ 1049867 w 1616089"/>
                <a:gd name="connsiteY31" fmla="*/ 1032933 h 3445933"/>
                <a:gd name="connsiteX32" fmla="*/ 1032934 w 1616089"/>
                <a:gd name="connsiteY32" fmla="*/ 1100667 h 3445933"/>
                <a:gd name="connsiteX33" fmla="*/ 1016000 w 1616089"/>
                <a:gd name="connsiteY33" fmla="*/ 1126067 h 3445933"/>
                <a:gd name="connsiteX34" fmla="*/ 1007534 w 1616089"/>
                <a:gd name="connsiteY34" fmla="*/ 1168400 h 3445933"/>
                <a:gd name="connsiteX35" fmla="*/ 999067 w 1616089"/>
                <a:gd name="connsiteY35" fmla="*/ 1227667 h 3445933"/>
                <a:gd name="connsiteX36" fmla="*/ 982134 w 1616089"/>
                <a:gd name="connsiteY36" fmla="*/ 1278467 h 3445933"/>
                <a:gd name="connsiteX37" fmla="*/ 973667 w 1616089"/>
                <a:gd name="connsiteY37" fmla="*/ 1371600 h 3445933"/>
                <a:gd name="connsiteX38" fmla="*/ 956734 w 1616089"/>
                <a:gd name="connsiteY38" fmla="*/ 1447800 h 3445933"/>
                <a:gd name="connsiteX39" fmla="*/ 939800 w 1616089"/>
                <a:gd name="connsiteY39" fmla="*/ 1498600 h 3445933"/>
                <a:gd name="connsiteX40" fmla="*/ 914400 w 1616089"/>
                <a:gd name="connsiteY40" fmla="*/ 1515533 h 3445933"/>
                <a:gd name="connsiteX41" fmla="*/ 897467 w 1616089"/>
                <a:gd name="connsiteY41" fmla="*/ 1532467 h 3445933"/>
                <a:gd name="connsiteX42" fmla="*/ 846667 w 1616089"/>
                <a:gd name="connsiteY42" fmla="*/ 1566333 h 3445933"/>
                <a:gd name="connsiteX43" fmla="*/ 821267 w 1616089"/>
                <a:gd name="connsiteY43" fmla="*/ 1608667 h 3445933"/>
                <a:gd name="connsiteX44" fmla="*/ 812800 w 1616089"/>
                <a:gd name="connsiteY44" fmla="*/ 1634067 h 3445933"/>
                <a:gd name="connsiteX45" fmla="*/ 795867 w 1616089"/>
                <a:gd name="connsiteY45" fmla="*/ 1701800 h 3445933"/>
                <a:gd name="connsiteX46" fmla="*/ 770467 w 1616089"/>
                <a:gd name="connsiteY46" fmla="*/ 1879600 h 3445933"/>
                <a:gd name="connsiteX47" fmla="*/ 762000 w 1616089"/>
                <a:gd name="connsiteY47" fmla="*/ 1921933 h 3445933"/>
                <a:gd name="connsiteX48" fmla="*/ 745067 w 1616089"/>
                <a:gd name="connsiteY48" fmla="*/ 1947333 h 3445933"/>
                <a:gd name="connsiteX49" fmla="*/ 711200 w 1616089"/>
                <a:gd name="connsiteY49" fmla="*/ 2023533 h 3445933"/>
                <a:gd name="connsiteX50" fmla="*/ 702734 w 1616089"/>
                <a:gd name="connsiteY50" fmla="*/ 2048933 h 3445933"/>
                <a:gd name="connsiteX51" fmla="*/ 677334 w 1616089"/>
                <a:gd name="connsiteY51" fmla="*/ 2065867 h 3445933"/>
                <a:gd name="connsiteX52" fmla="*/ 668867 w 1616089"/>
                <a:gd name="connsiteY52" fmla="*/ 2108200 h 3445933"/>
                <a:gd name="connsiteX53" fmla="*/ 635000 w 1616089"/>
                <a:gd name="connsiteY53" fmla="*/ 2184400 h 3445933"/>
                <a:gd name="connsiteX54" fmla="*/ 609600 w 1616089"/>
                <a:gd name="connsiteY54" fmla="*/ 2252133 h 3445933"/>
                <a:gd name="connsiteX55" fmla="*/ 601134 w 1616089"/>
                <a:gd name="connsiteY55" fmla="*/ 2277533 h 3445933"/>
                <a:gd name="connsiteX56" fmla="*/ 575734 w 1616089"/>
                <a:gd name="connsiteY56" fmla="*/ 2286000 h 3445933"/>
                <a:gd name="connsiteX57" fmla="*/ 558800 w 1616089"/>
                <a:gd name="connsiteY57" fmla="*/ 2302933 h 3445933"/>
                <a:gd name="connsiteX58" fmla="*/ 533400 w 1616089"/>
                <a:gd name="connsiteY58" fmla="*/ 2319867 h 3445933"/>
                <a:gd name="connsiteX59" fmla="*/ 524934 w 1616089"/>
                <a:gd name="connsiteY59" fmla="*/ 2345267 h 3445933"/>
                <a:gd name="connsiteX60" fmla="*/ 508000 w 1616089"/>
                <a:gd name="connsiteY60" fmla="*/ 2362200 h 3445933"/>
                <a:gd name="connsiteX61" fmla="*/ 440267 w 1616089"/>
                <a:gd name="connsiteY61" fmla="*/ 2438400 h 3445933"/>
                <a:gd name="connsiteX62" fmla="*/ 406400 w 1616089"/>
                <a:gd name="connsiteY62" fmla="*/ 2472267 h 3445933"/>
                <a:gd name="connsiteX63" fmla="*/ 381000 w 1616089"/>
                <a:gd name="connsiteY63" fmla="*/ 2523067 h 3445933"/>
                <a:gd name="connsiteX64" fmla="*/ 355600 w 1616089"/>
                <a:gd name="connsiteY64" fmla="*/ 2540000 h 3445933"/>
                <a:gd name="connsiteX65" fmla="*/ 338667 w 1616089"/>
                <a:gd name="connsiteY65" fmla="*/ 2565400 h 3445933"/>
                <a:gd name="connsiteX66" fmla="*/ 313267 w 1616089"/>
                <a:gd name="connsiteY66" fmla="*/ 2616200 h 3445933"/>
                <a:gd name="connsiteX67" fmla="*/ 287867 w 1616089"/>
                <a:gd name="connsiteY67" fmla="*/ 2675467 h 3445933"/>
                <a:gd name="connsiteX68" fmla="*/ 270934 w 1616089"/>
                <a:gd name="connsiteY68" fmla="*/ 2709333 h 3445933"/>
                <a:gd name="connsiteX69" fmla="*/ 237067 w 1616089"/>
                <a:gd name="connsiteY69" fmla="*/ 2751667 h 3445933"/>
                <a:gd name="connsiteX70" fmla="*/ 220134 w 1616089"/>
                <a:gd name="connsiteY70" fmla="*/ 2810933 h 3445933"/>
                <a:gd name="connsiteX71" fmla="*/ 211667 w 1616089"/>
                <a:gd name="connsiteY71" fmla="*/ 2836333 h 3445933"/>
                <a:gd name="connsiteX72" fmla="*/ 194734 w 1616089"/>
                <a:gd name="connsiteY72" fmla="*/ 2861733 h 3445933"/>
                <a:gd name="connsiteX73" fmla="*/ 177800 w 1616089"/>
                <a:gd name="connsiteY73" fmla="*/ 2921000 h 3445933"/>
                <a:gd name="connsiteX74" fmla="*/ 160867 w 1616089"/>
                <a:gd name="connsiteY74" fmla="*/ 2946400 h 3445933"/>
                <a:gd name="connsiteX75" fmla="*/ 127000 w 1616089"/>
                <a:gd name="connsiteY75" fmla="*/ 3073400 h 3445933"/>
                <a:gd name="connsiteX76" fmla="*/ 110067 w 1616089"/>
                <a:gd name="connsiteY76" fmla="*/ 3141133 h 3445933"/>
                <a:gd name="connsiteX77" fmla="*/ 84667 w 1616089"/>
                <a:gd name="connsiteY77" fmla="*/ 3276600 h 3445933"/>
                <a:gd name="connsiteX78" fmla="*/ 76200 w 1616089"/>
                <a:gd name="connsiteY78" fmla="*/ 3310467 h 3445933"/>
                <a:gd name="connsiteX79" fmla="*/ 67734 w 1616089"/>
                <a:gd name="connsiteY79" fmla="*/ 3335867 h 3445933"/>
                <a:gd name="connsiteX80" fmla="*/ 59267 w 1616089"/>
                <a:gd name="connsiteY80" fmla="*/ 3369733 h 3445933"/>
                <a:gd name="connsiteX81" fmla="*/ 50800 w 1616089"/>
                <a:gd name="connsiteY81" fmla="*/ 3395133 h 3445933"/>
                <a:gd name="connsiteX82" fmla="*/ 33867 w 1616089"/>
                <a:gd name="connsiteY82" fmla="*/ 3412067 h 3445933"/>
                <a:gd name="connsiteX83" fmla="*/ 0 w 1616089"/>
                <a:gd name="connsiteY83"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44600 w 1616089"/>
                <a:gd name="connsiteY7" fmla="*/ 160867 h 3445933"/>
                <a:gd name="connsiteX8" fmla="*/ 1265767 w 1616089"/>
                <a:gd name="connsiteY8" fmla="*/ 194734 h 3445933"/>
                <a:gd name="connsiteX9" fmla="*/ 1286934 w 1616089"/>
                <a:gd name="connsiteY9" fmla="*/ 220133 h 3445933"/>
                <a:gd name="connsiteX10" fmla="*/ 1346201 w 1616089"/>
                <a:gd name="connsiteY10" fmla="*/ 228600 h 3445933"/>
                <a:gd name="connsiteX11" fmla="*/ 1409700 w 1616089"/>
                <a:gd name="connsiteY11" fmla="*/ 266700 h 3445933"/>
                <a:gd name="connsiteX12" fmla="*/ 1392767 w 1616089"/>
                <a:gd name="connsiteY12" fmla="*/ 321733 h 3445933"/>
                <a:gd name="connsiteX13" fmla="*/ 1363134 w 1616089"/>
                <a:gd name="connsiteY13" fmla="*/ 368300 h 3445933"/>
                <a:gd name="connsiteX14" fmla="*/ 1341967 w 1616089"/>
                <a:gd name="connsiteY14" fmla="*/ 419100 h 3445933"/>
                <a:gd name="connsiteX15" fmla="*/ 1350434 w 1616089"/>
                <a:gd name="connsiteY15" fmla="*/ 469899 h 3445933"/>
                <a:gd name="connsiteX16" fmla="*/ 1363134 w 1616089"/>
                <a:gd name="connsiteY16" fmla="*/ 516467 h 3445933"/>
                <a:gd name="connsiteX17" fmla="*/ 1536700 w 1616089"/>
                <a:gd name="connsiteY17" fmla="*/ 579967 h 3445933"/>
                <a:gd name="connsiteX18" fmla="*/ 1574800 w 1616089"/>
                <a:gd name="connsiteY18" fmla="*/ 618067 h 3445933"/>
                <a:gd name="connsiteX19" fmla="*/ 1612901 w 1616089"/>
                <a:gd name="connsiteY19" fmla="*/ 664634 h 3445933"/>
                <a:gd name="connsiteX20" fmla="*/ 1608667 w 1616089"/>
                <a:gd name="connsiteY20" fmla="*/ 761999 h 3445933"/>
                <a:gd name="connsiteX21" fmla="*/ 1566334 w 1616089"/>
                <a:gd name="connsiteY21" fmla="*/ 812800 h 3445933"/>
                <a:gd name="connsiteX22" fmla="*/ 1549400 w 1616089"/>
                <a:gd name="connsiteY22" fmla="*/ 846667 h 3445933"/>
                <a:gd name="connsiteX23" fmla="*/ 1540934 w 1616089"/>
                <a:gd name="connsiteY23" fmla="*/ 872067 h 3445933"/>
                <a:gd name="connsiteX24" fmla="*/ 1498600 w 1616089"/>
                <a:gd name="connsiteY24" fmla="*/ 897467 h 3445933"/>
                <a:gd name="connsiteX25" fmla="*/ 1447800 w 1616089"/>
                <a:gd name="connsiteY25" fmla="*/ 931333 h 3445933"/>
                <a:gd name="connsiteX26" fmla="*/ 1439334 w 1616089"/>
                <a:gd name="connsiteY26" fmla="*/ 956733 h 3445933"/>
                <a:gd name="connsiteX27" fmla="*/ 1405467 w 1616089"/>
                <a:gd name="connsiteY27" fmla="*/ 965200 h 3445933"/>
                <a:gd name="connsiteX28" fmla="*/ 1380067 w 1616089"/>
                <a:gd name="connsiteY28" fmla="*/ 973667 h 3445933"/>
                <a:gd name="connsiteX29" fmla="*/ 1354667 w 1616089"/>
                <a:gd name="connsiteY29" fmla="*/ 990600 h 3445933"/>
                <a:gd name="connsiteX30" fmla="*/ 1075267 w 1616089"/>
                <a:gd name="connsiteY30" fmla="*/ 1016000 h 3445933"/>
                <a:gd name="connsiteX31" fmla="*/ 1049867 w 1616089"/>
                <a:gd name="connsiteY31" fmla="*/ 1032933 h 3445933"/>
                <a:gd name="connsiteX32" fmla="*/ 1032934 w 1616089"/>
                <a:gd name="connsiteY32" fmla="*/ 1100667 h 3445933"/>
                <a:gd name="connsiteX33" fmla="*/ 1016000 w 1616089"/>
                <a:gd name="connsiteY33" fmla="*/ 1126067 h 3445933"/>
                <a:gd name="connsiteX34" fmla="*/ 1007534 w 1616089"/>
                <a:gd name="connsiteY34" fmla="*/ 1168400 h 3445933"/>
                <a:gd name="connsiteX35" fmla="*/ 999067 w 1616089"/>
                <a:gd name="connsiteY35" fmla="*/ 1227667 h 3445933"/>
                <a:gd name="connsiteX36" fmla="*/ 982134 w 1616089"/>
                <a:gd name="connsiteY36" fmla="*/ 1278467 h 3445933"/>
                <a:gd name="connsiteX37" fmla="*/ 973667 w 1616089"/>
                <a:gd name="connsiteY37" fmla="*/ 1371600 h 3445933"/>
                <a:gd name="connsiteX38" fmla="*/ 956734 w 1616089"/>
                <a:gd name="connsiteY38" fmla="*/ 1447800 h 3445933"/>
                <a:gd name="connsiteX39" fmla="*/ 939800 w 1616089"/>
                <a:gd name="connsiteY39" fmla="*/ 1498600 h 3445933"/>
                <a:gd name="connsiteX40" fmla="*/ 914400 w 1616089"/>
                <a:gd name="connsiteY40" fmla="*/ 1515533 h 3445933"/>
                <a:gd name="connsiteX41" fmla="*/ 897467 w 1616089"/>
                <a:gd name="connsiteY41" fmla="*/ 1532467 h 3445933"/>
                <a:gd name="connsiteX42" fmla="*/ 846667 w 1616089"/>
                <a:gd name="connsiteY42" fmla="*/ 1566333 h 3445933"/>
                <a:gd name="connsiteX43" fmla="*/ 821267 w 1616089"/>
                <a:gd name="connsiteY43" fmla="*/ 1608667 h 3445933"/>
                <a:gd name="connsiteX44" fmla="*/ 812800 w 1616089"/>
                <a:gd name="connsiteY44" fmla="*/ 1634067 h 3445933"/>
                <a:gd name="connsiteX45" fmla="*/ 795867 w 1616089"/>
                <a:gd name="connsiteY45" fmla="*/ 1701800 h 3445933"/>
                <a:gd name="connsiteX46" fmla="*/ 770467 w 1616089"/>
                <a:gd name="connsiteY46" fmla="*/ 1879600 h 3445933"/>
                <a:gd name="connsiteX47" fmla="*/ 762000 w 1616089"/>
                <a:gd name="connsiteY47" fmla="*/ 1921933 h 3445933"/>
                <a:gd name="connsiteX48" fmla="*/ 745067 w 1616089"/>
                <a:gd name="connsiteY48" fmla="*/ 1947333 h 3445933"/>
                <a:gd name="connsiteX49" fmla="*/ 711200 w 1616089"/>
                <a:gd name="connsiteY49" fmla="*/ 2023533 h 3445933"/>
                <a:gd name="connsiteX50" fmla="*/ 702734 w 1616089"/>
                <a:gd name="connsiteY50" fmla="*/ 2048933 h 3445933"/>
                <a:gd name="connsiteX51" fmla="*/ 677334 w 1616089"/>
                <a:gd name="connsiteY51" fmla="*/ 2065867 h 3445933"/>
                <a:gd name="connsiteX52" fmla="*/ 668867 w 1616089"/>
                <a:gd name="connsiteY52" fmla="*/ 2108200 h 3445933"/>
                <a:gd name="connsiteX53" fmla="*/ 635000 w 1616089"/>
                <a:gd name="connsiteY53" fmla="*/ 2184400 h 3445933"/>
                <a:gd name="connsiteX54" fmla="*/ 609600 w 1616089"/>
                <a:gd name="connsiteY54" fmla="*/ 2252133 h 3445933"/>
                <a:gd name="connsiteX55" fmla="*/ 601134 w 1616089"/>
                <a:gd name="connsiteY55" fmla="*/ 2277533 h 3445933"/>
                <a:gd name="connsiteX56" fmla="*/ 575734 w 1616089"/>
                <a:gd name="connsiteY56" fmla="*/ 2286000 h 3445933"/>
                <a:gd name="connsiteX57" fmla="*/ 558800 w 1616089"/>
                <a:gd name="connsiteY57" fmla="*/ 2302933 h 3445933"/>
                <a:gd name="connsiteX58" fmla="*/ 533400 w 1616089"/>
                <a:gd name="connsiteY58" fmla="*/ 2319867 h 3445933"/>
                <a:gd name="connsiteX59" fmla="*/ 524934 w 1616089"/>
                <a:gd name="connsiteY59" fmla="*/ 2345267 h 3445933"/>
                <a:gd name="connsiteX60" fmla="*/ 508000 w 1616089"/>
                <a:gd name="connsiteY60" fmla="*/ 2362200 h 3445933"/>
                <a:gd name="connsiteX61" fmla="*/ 440267 w 1616089"/>
                <a:gd name="connsiteY61" fmla="*/ 2438400 h 3445933"/>
                <a:gd name="connsiteX62" fmla="*/ 406400 w 1616089"/>
                <a:gd name="connsiteY62" fmla="*/ 2472267 h 3445933"/>
                <a:gd name="connsiteX63" fmla="*/ 381000 w 1616089"/>
                <a:gd name="connsiteY63" fmla="*/ 2523067 h 3445933"/>
                <a:gd name="connsiteX64" fmla="*/ 355600 w 1616089"/>
                <a:gd name="connsiteY64" fmla="*/ 2540000 h 3445933"/>
                <a:gd name="connsiteX65" fmla="*/ 338667 w 1616089"/>
                <a:gd name="connsiteY65" fmla="*/ 2565400 h 3445933"/>
                <a:gd name="connsiteX66" fmla="*/ 313267 w 1616089"/>
                <a:gd name="connsiteY66" fmla="*/ 2616200 h 3445933"/>
                <a:gd name="connsiteX67" fmla="*/ 287867 w 1616089"/>
                <a:gd name="connsiteY67" fmla="*/ 2675467 h 3445933"/>
                <a:gd name="connsiteX68" fmla="*/ 270934 w 1616089"/>
                <a:gd name="connsiteY68" fmla="*/ 2709333 h 3445933"/>
                <a:gd name="connsiteX69" fmla="*/ 237067 w 1616089"/>
                <a:gd name="connsiteY69" fmla="*/ 2751667 h 3445933"/>
                <a:gd name="connsiteX70" fmla="*/ 220134 w 1616089"/>
                <a:gd name="connsiteY70" fmla="*/ 2810933 h 3445933"/>
                <a:gd name="connsiteX71" fmla="*/ 211667 w 1616089"/>
                <a:gd name="connsiteY71" fmla="*/ 2836333 h 3445933"/>
                <a:gd name="connsiteX72" fmla="*/ 194734 w 1616089"/>
                <a:gd name="connsiteY72" fmla="*/ 2861733 h 3445933"/>
                <a:gd name="connsiteX73" fmla="*/ 177800 w 1616089"/>
                <a:gd name="connsiteY73" fmla="*/ 2921000 h 3445933"/>
                <a:gd name="connsiteX74" fmla="*/ 160867 w 1616089"/>
                <a:gd name="connsiteY74" fmla="*/ 2946400 h 3445933"/>
                <a:gd name="connsiteX75" fmla="*/ 127000 w 1616089"/>
                <a:gd name="connsiteY75" fmla="*/ 3073400 h 3445933"/>
                <a:gd name="connsiteX76" fmla="*/ 110067 w 1616089"/>
                <a:gd name="connsiteY76" fmla="*/ 3141133 h 3445933"/>
                <a:gd name="connsiteX77" fmla="*/ 84667 w 1616089"/>
                <a:gd name="connsiteY77" fmla="*/ 3276600 h 3445933"/>
                <a:gd name="connsiteX78" fmla="*/ 76200 w 1616089"/>
                <a:gd name="connsiteY78" fmla="*/ 3310467 h 3445933"/>
                <a:gd name="connsiteX79" fmla="*/ 67734 w 1616089"/>
                <a:gd name="connsiteY79" fmla="*/ 3335867 h 3445933"/>
                <a:gd name="connsiteX80" fmla="*/ 59267 w 1616089"/>
                <a:gd name="connsiteY80" fmla="*/ 3369733 h 3445933"/>
                <a:gd name="connsiteX81" fmla="*/ 50800 w 1616089"/>
                <a:gd name="connsiteY81" fmla="*/ 3395133 h 3445933"/>
                <a:gd name="connsiteX82" fmla="*/ 33867 w 1616089"/>
                <a:gd name="connsiteY82" fmla="*/ 3412067 h 3445933"/>
                <a:gd name="connsiteX83" fmla="*/ 0 w 1616089"/>
                <a:gd name="connsiteY83"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70000 w 1616089"/>
                <a:gd name="connsiteY6" fmla="*/ 152400 h 3445933"/>
                <a:gd name="connsiteX7" fmla="*/ 1265767 w 1616089"/>
                <a:gd name="connsiteY7" fmla="*/ 194734 h 3445933"/>
                <a:gd name="connsiteX8" fmla="*/ 1286934 w 1616089"/>
                <a:gd name="connsiteY8" fmla="*/ 220133 h 3445933"/>
                <a:gd name="connsiteX9" fmla="*/ 1346201 w 1616089"/>
                <a:gd name="connsiteY9" fmla="*/ 228600 h 3445933"/>
                <a:gd name="connsiteX10" fmla="*/ 1409700 w 1616089"/>
                <a:gd name="connsiteY10" fmla="*/ 266700 h 3445933"/>
                <a:gd name="connsiteX11" fmla="*/ 1392767 w 1616089"/>
                <a:gd name="connsiteY11" fmla="*/ 321733 h 3445933"/>
                <a:gd name="connsiteX12" fmla="*/ 1363134 w 1616089"/>
                <a:gd name="connsiteY12" fmla="*/ 368300 h 3445933"/>
                <a:gd name="connsiteX13" fmla="*/ 1341967 w 1616089"/>
                <a:gd name="connsiteY13" fmla="*/ 419100 h 3445933"/>
                <a:gd name="connsiteX14" fmla="*/ 1350434 w 1616089"/>
                <a:gd name="connsiteY14" fmla="*/ 469899 h 3445933"/>
                <a:gd name="connsiteX15" fmla="*/ 1363134 w 1616089"/>
                <a:gd name="connsiteY15" fmla="*/ 516467 h 3445933"/>
                <a:gd name="connsiteX16" fmla="*/ 1536700 w 1616089"/>
                <a:gd name="connsiteY16" fmla="*/ 579967 h 3445933"/>
                <a:gd name="connsiteX17" fmla="*/ 1574800 w 1616089"/>
                <a:gd name="connsiteY17" fmla="*/ 618067 h 3445933"/>
                <a:gd name="connsiteX18" fmla="*/ 1612901 w 1616089"/>
                <a:gd name="connsiteY18" fmla="*/ 664634 h 3445933"/>
                <a:gd name="connsiteX19" fmla="*/ 1608667 w 1616089"/>
                <a:gd name="connsiteY19" fmla="*/ 761999 h 3445933"/>
                <a:gd name="connsiteX20" fmla="*/ 1566334 w 1616089"/>
                <a:gd name="connsiteY20" fmla="*/ 812800 h 3445933"/>
                <a:gd name="connsiteX21" fmla="*/ 1549400 w 1616089"/>
                <a:gd name="connsiteY21" fmla="*/ 846667 h 3445933"/>
                <a:gd name="connsiteX22" fmla="*/ 1540934 w 1616089"/>
                <a:gd name="connsiteY22" fmla="*/ 872067 h 3445933"/>
                <a:gd name="connsiteX23" fmla="*/ 1498600 w 1616089"/>
                <a:gd name="connsiteY23" fmla="*/ 897467 h 3445933"/>
                <a:gd name="connsiteX24" fmla="*/ 1447800 w 1616089"/>
                <a:gd name="connsiteY24" fmla="*/ 931333 h 3445933"/>
                <a:gd name="connsiteX25" fmla="*/ 1439334 w 1616089"/>
                <a:gd name="connsiteY25" fmla="*/ 956733 h 3445933"/>
                <a:gd name="connsiteX26" fmla="*/ 1405467 w 1616089"/>
                <a:gd name="connsiteY26" fmla="*/ 965200 h 3445933"/>
                <a:gd name="connsiteX27" fmla="*/ 1380067 w 1616089"/>
                <a:gd name="connsiteY27" fmla="*/ 973667 h 3445933"/>
                <a:gd name="connsiteX28" fmla="*/ 1354667 w 1616089"/>
                <a:gd name="connsiteY28" fmla="*/ 990600 h 3445933"/>
                <a:gd name="connsiteX29" fmla="*/ 1075267 w 1616089"/>
                <a:gd name="connsiteY29" fmla="*/ 1016000 h 3445933"/>
                <a:gd name="connsiteX30" fmla="*/ 1049867 w 1616089"/>
                <a:gd name="connsiteY30" fmla="*/ 1032933 h 3445933"/>
                <a:gd name="connsiteX31" fmla="*/ 1032934 w 1616089"/>
                <a:gd name="connsiteY31" fmla="*/ 1100667 h 3445933"/>
                <a:gd name="connsiteX32" fmla="*/ 1016000 w 1616089"/>
                <a:gd name="connsiteY32" fmla="*/ 1126067 h 3445933"/>
                <a:gd name="connsiteX33" fmla="*/ 1007534 w 1616089"/>
                <a:gd name="connsiteY33" fmla="*/ 1168400 h 3445933"/>
                <a:gd name="connsiteX34" fmla="*/ 999067 w 1616089"/>
                <a:gd name="connsiteY34" fmla="*/ 1227667 h 3445933"/>
                <a:gd name="connsiteX35" fmla="*/ 982134 w 1616089"/>
                <a:gd name="connsiteY35" fmla="*/ 1278467 h 3445933"/>
                <a:gd name="connsiteX36" fmla="*/ 973667 w 1616089"/>
                <a:gd name="connsiteY36" fmla="*/ 1371600 h 3445933"/>
                <a:gd name="connsiteX37" fmla="*/ 956734 w 1616089"/>
                <a:gd name="connsiteY37" fmla="*/ 1447800 h 3445933"/>
                <a:gd name="connsiteX38" fmla="*/ 939800 w 1616089"/>
                <a:gd name="connsiteY38" fmla="*/ 1498600 h 3445933"/>
                <a:gd name="connsiteX39" fmla="*/ 914400 w 1616089"/>
                <a:gd name="connsiteY39" fmla="*/ 1515533 h 3445933"/>
                <a:gd name="connsiteX40" fmla="*/ 897467 w 1616089"/>
                <a:gd name="connsiteY40" fmla="*/ 1532467 h 3445933"/>
                <a:gd name="connsiteX41" fmla="*/ 846667 w 1616089"/>
                <a:gd name="connsiteY41" fmla="*/ 1566333 h 3445933"/>
                <a:gd name="connsiteX42" fmla="*/ 821267 w 1616089"/>
                <a:gd name="connsiteY42" fmla="*/ 1608667 h 3445933"/>
                <a:gd name="connsiteX43" fmla="*/ 812800 w 1616089"/>
                <a:gd name="connsiteY43" fmla="*/ 1634067 h 3445933"/>
                <a:gd name="connsiteX44" fmla="*/ 795867 w 1616089"/>
                <a:gd name="connsiteY44" fmla="*/ 1701800 h 3445933"/>
                <a:gd name="connsiteX45" fmla="*/ 770467 w 1616089"/>
                <a:gd name="connsiteY45" fmla="*/ 1879600 h 3445933"/>
                <a:gd name="connsiteX46" fmla="*/ 762000 w 1616089"/>
                <a:gd name="connsiteY46" fmla="*/ 1921933 h 3445933"/>
                <a:gd name="connsiteX47" fmla="*/ 745067 w 1616089"/>
                <a:gd name="connsiteY47" fmla="*/ 1947333 h 3445933"/>
                <a:gd name="connsiteX48" fmla="*/ 711200 w 1616089"/>
                <a:gd name="connsiteY48" fmla="*/ 2023533 h 3445933"/>
                <a:gd name="connsiteX49" fmla="*/ 702734 w 1616089"/>
                <a:gd name="connsiteY49" fmla="*/ 2048933 h 3445933"/>
                <a:gd name="connsiteX50" fmla="*/ 677334 w 1616089"/>
                <a:gd name="connsiteY50" fmla="*/ 2065867 h 3445933"/>
                <a:gd name="connsiteX51" fmla="*/ 668867 w 1616089"/>
                <a:gd name="connsiteY51" fmla="*/ 2108200 h 3445933"/>
                <a:gd name="connsiteX52" fmla="*/ 635000 w 1616089"/>
                <a:gd name="connsiteY52" fmla="*/ 2184400 h 3445933"/>
                <a:gd name="connsiteX53" fmla="*/ 609600 w 1616089"/>
                <a:gd name="connsiteY53" fmla="*/ 2252133 h 3445933"/>
                <a:gd name="connsiteX54" fmla="*/ 601134 w 1616089"/>
                <a:gd name="connsiteY54" fmla="*/ 2277533 h 3445933"/>
                <a:gd name="connsiteX55" fmla="*/ 575734 w 1616089"/>
                <a:gd name="connsiteY55" fmla="*/ 2286000 h 3445933"/>
                <a:gd name="connsiteX56" fmla="*/ 558800 w 1616089"/>
                <a:gd name="connsiteY56" fmla="*/ 2302933 h 3445933"/>
                <a:gd name="connsiteX57" fmla="*/ 533400 w 1616089"/>
                <a:gd name="connsiteY57" fmla="*/ 2319867 h 3445933"/>
                <a:gd name="connsiteX58" fmla="*/ 524934 w 1616089"/>
                <a:gd name="connsiteY58" fmla="*/ 2345267 h 3445933"/>
                <a:gd name="connsiteX59" fmla="*/ 508000 w 1616089"/>
                <a:gd name="connsiteY59" fmla="*/ 2362200 h 3445933"/>
                <a:gd name="connsiteX60" fmla="*/ 440267 w 1616089"/>
                <a:gd name="connsiteY60" fmla="*/ 2438400 h 3445933"/>
                <a:gd name="connsiteX61" fmla="*/ 406400 w 1616089"/>
                <a:gd name="connsiteY61" fmla="*/ 2472267 h 3445933"/>
                <a:gd name="connsiteX62" fmla="*/ 381000 w 1616089"/>
                <a:gd name="connsiteY62" fmla="*/ 2523067 h 3445933"/>
                <a:gd name="connsiteX63" fmla="*/ 355600 w 1616089"/>
                <a:gd name="connsiteY63" fmla="*/ 2540000 h 3445933"/>
                <a:gd name="connsiteX64" fmla="*/ 338667 w 1616089"/>
                <a:gd name="connsiteY64" fmla="*/ 2565400 h 3445933"/>
                <a:gd name="connsiteX65" fmla="*/ 313267 w 1616089"/>
                <a:gd name="connsiteY65" fmla="*/ 2616200 h 3445933"/>
                <a:gd name="connsiteX66" fmla="*/ 287867 w 1616089"/>
                <a:gd name="connsiteY66" fmla="*/ 2675467 h 3445933"/>
                <a:gd name="connsiteX67" fmla="*/ 270934 w 1616089"/>
                <a:gd name="connsiteY67" fmla="*/ 2709333 h 3445933"/>
                <a:gd name="connsiteX68" fmla="*/ 237067 w 1616089"/>
                <a:gd name="connsiteY68" fmla="*/ 2751667 h 3445933"/>
                <a:gd name="connsiteX69" fmla="*/ 220134 w 1616089"/>
                <a:gd name="connsiteY69" fmla="*/ 2810933 h 3445933"/>
                <a:gd name="connsiteX70" fmla="*/ 211667 w 1616089"/>
                <a:gd name="connsiteY70" fmla="*/ 2836333 h 3445933"/>
                <a:gd name="connsiteX71" fmla="*/ 194734 w 1616089"/>
                <a:gd name="connsiteY71" fmla="*/ 2861733 h 3445933"/>
                <a:gd name="connsiteX72" fmla="*/ 177800 w 1616089"/>
                <a:gd name="connsiteY72" fmla="*/ 2921000 h 3445933"/>
                <a:gd name="connsiteX73" fmla="*/ 160867 w 1616089"/>
                <a:gd name="connsiteY73" fmla="*/ 2946400 h 3445933"/>
                <a:gd name="connsiteX74" fmla="*/ 127000 w 1616089"/>
                <a:gd name="connsiteY74" fmla="*/ 3073400 h 3445933"/>
                <a:gd name="connsiteX75" fmla="*/ 110067 w 1616089"/>
                <a:gd name="connsiteY75" fmla="*/ 3141133 h 3445933"/>
                <a:gd name="connsiteX76" fmla="*/ 84667 w 1616089"/>
                <a:gd name="connsiteY76" fmla="*/ 3276600 h 3445933"/>
                <a:gd name="connsiteX77" fmla="*/ 76200 w 1616089"/>
                <a:gd name="connsiteY77" fmla="*/ 3310467 h 3445933"/>
                <a:gd name="connsiteX78" fmla="*/ 67734 w 1616089"/>
                <a:gd name="connsiteY78" fmla="*/ 3335867 h 3445933"/>
                <a:gd name="connsiteX79" fmla="*/ 59267 w 1616089"/>
                <a:gd name="connsiteY79" fmla="*/ 3369733 h 3445933"/>
                <a:gd name="connsiteX80" fmla="*/ 50800 w 1616089"/>
                <a:gd name="connsiteY80" fmla="*/ 3395133 h 3445933"/>
                <a:gd name="connsiteX81" fmla="*/ 33867 w 1616089"/>
                <a:gd name="connsiteY81" fmla="*/ 3412067 h 3445933"/>
                <a:gd name="connsiteX82" fmla="*/ 0 w 1616089"/>
                <a:gd name="connsiteY82"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03867 w 1616089"/>
                <a:gd name="connsiteY5" fmla="*/ 143933 h 3445933"/>
                <a:gd name="connsiteX6" fmla="*/ 1299633 w 1616089"/>
                <a:gd name="connsiteY6" fmla="*/ 177800 h 3445933"/>
                <a:gd name="connsiteX7" fmla="*/ 1265767 w 1616089"/>
                <a:gd name="connsiteY7" fmla="*/ 194734 h 3445933"/>
                <a:gd name="connsiteX8" fmla="*/ 1286934 w 1616089"/>
                <a:gd name="connsiteY8" fmla="*/ 220133 h 3445933"/>
                <a:gd name="connsiteX9" fmla="*/ 1346201 w 1616089"/>
                <a:gd name="connsiteY9" fmla="*/ 228600 h 3445933"/>
                <a:gd name="connsiteX10" fmla="*/ 1409700 w 1616089"/>
                <a:gd name="connsiteY10" fmla="*/ 266700 h 3445933"/>
                <a:gd name="connsiteX11" fmla="*/ 1392767 w 1616089"/>
                <a:gd name="connsiteY11" fmla="*/ 321733 h 3445933"/>
                <a:gd name="connsiteX12" fmla="*/ 1363134 w 1616089"/>
                <a:gd name="connsiteY12" fmla="*/ 368300 h 3445933"/>
                <a:gd name="connsiteX13" fmla="*/ 1341967 w 1616089"/>
                <a:gd name="connsiteY13" fmla="*/ 419100 h 3445933"/>
                <a:gd name="connsiteX14" fmla="*/ 1350434 w 1616089"/>
                <a:gd name="connsiteY14" fmla="*/ 469899 h 3445933"/>
                <a:gd name="connsiteX15" fmla="*/ 1363134 w 1616089"/>
                <a:gd name="connsiteY15" fmla="*/ 516467 h 3445933"/>
                <a:gd name="connsiteX16" fmla="*/ 1536700 w 1616089"/>
                <a:gd name="connsiteY16" fmla="*/ 579967 h 3445933"/>
                <a:gd name="connsiteX17" fmla="*/ 1574800 w 1616089"/>
                <a:gd name="connsiteY17" fmla="*/ 618067 h 3445933"/>
                <a:gd name="connsiteX18" fmla="*/ 1612901 w 1616089"/>
                <a:gd name="connsiteY18" fmla="*/ 664634 h 3445933"/>
                <a:gd name="connsiteX19" fmla="*/ 1608667 w 1616089"/>
                <a:gd name="connsiteY19" fmla="*/ 761999 h 3445933"/>
                <a:gd name="connsiteX20" fmla="*/ 1566334 w 1616089"/>
                <a:gd name="connsiteY20" fmla="*/ 812800 h 3445933"/>
                <a:gd name="connsiteX21" fmla="*/ 1549400 w 1616089"/>
                <a:gd name="connsiteY21" fmla="*/ 846667 h 3445933"/>
                <a:gd name="connsiteX22" fmla="*/ 1540934 w 1616089"/>
                <a:gd name="connsiteY22" fmla="*/ 872067 h 3445933"/>
                <a:gd name="connsiteX23" fmla="*/ 1498600 w 1616089"/>
                <a:gd name="connsiteY23" fmla="*/ 897467 h 3445933"/>
                <a:gd name="connsiteX24" fmla="*/ 1447800 w 1616089"/>
                <a:gd name="connsiteY24" fmla="*/ 931333 h 3445933"/>
                <a:gd name="connsiteX25" fmla="*/ 1439334 w 1616089"/>
                <a:gd name="connsiteY25" fmla="*/ 956733 h 3445933"/>
                <a:gd name="connsiteX26" fmla="*/ 1405467 w 1616089"/>
                <a:gd name="connsiteY26" fmla="*/ 965200 h 3445933"/>
                <a:gd name="connsiteX27" fmla="*/ 1380067 w 1616089"/>
                <a:gd name="connsiteY27" fmla="*/ 973667 h 3445933"/>
                <a:gd name="connsiteX28" fmla="*/ 1354667 w 1616089"/>
                <a:gd name="connsiteY28" fmla="*/ 990600 h 3445933"/>
                <a:gd name="connsiteX29" fmla="*/ 1075267 w 1616089"/>
                <a:gd name="connsiteY29" fmla="*/ 1016000 h 3445933"/>
                <a:gd name="connsiteX30" fmla="*/ 1049867 w 1616089"/>
                <a:gd name="connsiteY30" fmla="*/ 1032933 h 3445933"/>
                <a:gd name="connsiteX31" fmla="*/ 1032934 w 1616089"/>
                <a:gd name="connsiteY31" fmla="*/ 1100667 h 3445933"/>
                <a:gd name="connsiteX32" fmla="*/ 1016000 w 1616089"/>
                <a:gd name="connsiteY32" fmla="*/ 1126067 h 3445933"/>
                <a:gd name="connsiteX33" fmla="*/ 1007534 w 1616089"/>
                <a:gd name="connsiteY33" fmla="*/ 1168400 h 3445933"/>
                <a:gd name="connsiteX34" fmla="*/ 999067 w 1616089"/>
                <a:gd name="connsiteY34" fmla="*/ 1227667 h 3445933"/>
                <a:gd name="connsiteX35" fmla="*/ 982134 w 1616089"/>
                <a:gd name="connsiteY35" fmla="*/ 1278467 h 3445933"/>
                <a:gd name="connsiteX36" fmla="*/ 973667 w 1616089"/>
                <a:gd name="connsiteY36" fmla="*/ 1371600 h 3445933"/>
                <a:gd name="connsiteX37" fmla="*/ 956734 w 1616089"/>
                <a:gd name="connsiteY37" fmla="*/ 1447800 h 3445933"/>
                <a:gd name="connsiteX38" fmla="*/ 939800 w 1616089"/>
                <a:gd name="connsiteY38" fmla="*/ 1498600 h 3445933"/>
                <a:gd name="connsiteX39" fmla="*/ 914400 w 1616089"/>
                <a:gd name="connsiteY39" fmla="*/ 1515533 h 3445933"/>
                <a:gd name="connsiteX40" fmla="*/ 897467 w 1616089"/>
                <a:gd name="connsiteY40" fmla="*/ 1532467 h 3445933"/>
                <a:gd name="connsiteX41" fmla="*/ 846667 w 1616089"/>
                <a:gd name="connsiteY41" fmla="*/ 1566333 h 3445933"/>
                <a:gd name="connsiteX42" fmla="*/ 821267 w 1616089"/>
                <a:gd name="connsiteY42" fmla="*/ 1608667 h 3445933"/>
                <a:gd name="connsiteX43" fmla="*/ 812800 w 1616089"/>
                <a:gd name="connsiteY43" fmla="*/ 1634067 h 3445933"/>
                <a:gd name="connsiteX44" fmla="*/ 795867 w 1616089"/>
                <a:gd name="connsiteY44" fmla="*/ 1701800 h 3445933"/>
                <a:gd name="connsiteX45" fmla="*/ 770467 w 1616089"/>
                <a:gd name="connsiteY45" fmla="*/ 1879600 h 3445933"/>
                <a:gd name="connsiteX46" fmla="*/ 762000 w 1616089"/>
                <a:gd name="connsiteY46" fmla="*/ 1921933 h 3445933"/>
                <a:gd name="connsiteX47" fmla="*/ 745067 w 1616089"/>
                <a:gd name="connsiteY47" fmla="*/ 1947333 h 3445933"/>
                <a:gd name="connsiteX48" fmla="*/ 711200 w 1616089"/>
                <a:gd name="connsiteY48" fmla="*/ 2023533 h 3445933"/>
                <a:gd name="connsiteX49" fmla="*/ 702734 w 1616089"/>
                <a:gd name="connsiteY49" fmla="*/ 2048933 h 3445933"/>
                <a:gd name="connsiteX50" fmla="*/ 677334 w 1616089"/>
                <a:gd name="connsiteY50" fmla="*/ 2065867 h 3445933"/>
                <a:gd name="connsiteX51" fmla="*/ 668867 w 1616089"/>
                <a:gd name="connsiteY51" fmla="*/ 2108200 h 3445933"/>
                <a:gd name="connsiteX52" fmla="*/ 635000 w 1616089"/>
                <a:gd name="connsiteY52" fmla="*/ 2184400 h 3445933"/>
                <a:gd name="connsiteX53" fmla="*/ 609600 w 1616089"/>
                <a:gd name="connsiteY53" fmla="*/ 2252133 h 3445933"/>
                <a:gd name="connsiteX54" fmla="*/ 601134 w 1616089"/>
                <a:gd name="connsiteY54" fmla="*/ 2277533 h 3445933"/>
                <a:gd name="connsiteX55" fmla="*/ 575734 w 1616089"/>
                <a:gd name="connsiteY55" fmla="*/ 2286000 h 3445933"/>
                <a:gd name="connsiteX56" fmla="*/ 558800 w 1616089"/>
                <a:gd name="connsiteY56" fmla="*/ 2302933 h 3445933"/>
                <a:gd name="connsiteX57" fmla="*/ 533400 w 1616089"/>
                <a:gd name="connsiteY57" fmla="*/ 2319867 h 3445933"/>
                <a:gd name="connsiteX58" fmla="*/ 524934 w 1616089"/>
                <a:gd name="connsiteY58" fmla="*/ 2345267 h 3445933"/>
                <a:gd name="connsiteX59" fmla="*/ 508000 w 1616089"/>
                <a:gd name="connsiteY59" fmla="*/ 2362200 h 3445933"/>
                <a:gd name="connsiteX60" fmla="*/ 440267 w 1616089"/>
                <a:gd name="connsiteY60" fmla="*/ 2438400 h 3445933"/>
                <a:gd name="connsiteX61" fmla="*/ 406400 w 1616089"/>
                <a:gd name="connsiteY61" fmla="*/ 2472267 h 3445933"/>
                <a:gd name="connsiteX62" fmla="*/ 381000 w 1616089"/>
                <a:gd name="connsiteY62" fmla="*/ 2523067 h 3445933"/>
                <a:gd name="connsiteX63" fmla="*/ 355600 w 1616089"/>
                <a:gd name="connsiteY63" fmla="*/ 2540000 h 3445933"/>
                <a:gd name="connsiteX64" fmla="*/ 338667 w 1616089"/>
                <a:gd name="connsiteY64" fmla="*/ 2565400 h 3445933"/>
                <a:gd name="connsiteX65" fmla="*/ 313267 w 1616089"/>
                <a:gd name="connsiteY65" fmla="*/ 2616200 h 3445933"/>
                <a:gd name="connsiteX66" fmla="*/ 287867 w 1616089"/>
                <a:gd name="connsiteY66" fmla="*/ 2675467 h 3445933"/>
                <a:gd name="connsiteX67" fmla="*/ 270934 w 1616089"/>
                <a:gd name="connsiteY67" fmla="*/ 2709333 h 3445933"/>
                <a:gd name="connsiteX68" fmla="*/ 237067 w 1616089"/>
                <a:gd name="connsiteY68" fmla="*/ 2751667 h 3445933"/>
                <a:gd name="connsiteX69" fmla="*/ 220134 w 1616089"/>
                <a:gd name="connsiteY69" fmla="*/ 2810933 h 3445933"/>
                <a:gd name="connsiteX70" fmla="*/ 211667 w 1616089"/>
                <a:gd name="connsiteY70" fmla="*/ 2836333 h 3445933"/>
                <a:gd name="connsiteX71" fmla="*/ 194734 w 1616089"/>
                <a:gd name="connsiteY71" fmla="*/ 2861733 h 3445933"/>
                <a:gd name="connsiteX72" fmla="*/ 177800 w 1616089"/>
                <a:gd name="connsiteY72" fmla="*/ 2921000 h 3445933"/>
                <a:gd name="connsiteX73" fmla="*/ 160867 w 1616089"/>
                <a:gd name="connsiteY73" fmla="*/ 2946400 h 3445933"/>
                <a:gd name="connsiteX74" fmla="*/ 127000 w 1616089"/>
                <a:gd name="connsiteY74" fmla="*/ 3073400 h 3445933"/>
                <a:gd name="connsiteX75" fmla="*/ 110067 w 1616089"/>
                <a:gd name="connsiteY75" fmla="*/ 3141133 h 3445933"/>
                <a:gd name="connsiteX76" fmla="*/ 84667 w 1616089"/>
                <a:gd name="connsiteY76" fmla="*/ 3276600 h 3445933"/>
                <a:gd name="connsiteX77" fmla="*/ 76200 w 1616089"/>
                <a:gd name="connsiteY77" fmla="*/ 3310467 h 3445933"/>
                <a:gd name="connsiteX78" fmla="*/ 67734 w 1616089"/>
                <a:gd name="connsiteY78" fmla="*/ 3335867 h 3445933"/>
                <a:gd name="connsiteX79" fmla="*/ 59267 w 1616089"/>
                <a:gd name="connsiteY79" fmla="*/ 3369733 h 3445933"/>
                <a:gd name="connsiteX80" fmla="*/ 50800 w 1616089"/>
                <a:gd name="connsiteY80" fmla="*/ 3395133 h 3445933"/>
                <a:gd name="connsiteX81" fmla="*/ 33867 w 1616089"/>
                <a:gd name="connsiteY81" fmla="*/ 3412067 h 3445933"/>
                <a:gd name="connsiteX82" fmla="*/ 0 w 1616089"/>
                <a:gd name="connsiteY82"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86934 w 1616089"/>
                <a:gd name="connsiteY3" fmla="*/ 110067 h 3445933"/>
                <a:gd name="connsiteX4" fmla="*/ 1312334 w 1616089"/>
                <a:gd name="connsiteY4" fmla="*/ 118533 h 3445933"/>
                <a:gd name="connsiteX5" fmla="*/ 1325034 w 1616089"/>
                <a:gd name="connsiteY5" fmla="*/ 143933 h 3445933"/>
                <a:gd name="connsiteX6" fmla="*/ 1299633 w 1616089"/>
                <a:gd name="connsiteY6" fmla="*/ 177800 h 3445933"/>
                <a:gd name="connsiteX7" fmla="*/ 1265767 w 1616089"/>
                <a:gd name="connsiteY7" fmla="*/ 194734 h 3445933"/>
                <a:gd name="connsiteX8" fmla="*/ 1286934 w 1616089"/>
                <a:gd name="connsiteY8" fmla="*/ 220133 h 3445933"/>
                <a:gd name="connsiteX9" fmla="*/ 1346201 w 1616089"/>
                <a:gd name="connsiteY9" fmla="*/ 228600 h 3445933"/>
                <a:gd name="connsiteX10" fmla="*/ 1409700 w 1616089"/>
                <a:gd name="connsiteY10" fmla="*/ 266700 h 3445933"/>
                <a:gd name="connsiteX11" fmla="*/ 1392767 w 1616089"/>
                <a:gd name="connsiteY11" fmla="*/ 321733 h 3445933"/>
                <a:gd name="connsiteX12" fmla="*/ 1363134 w 1616089"/>
                <a:gd name="connsiteY12" fmla="*/ 368300 h 3445933"/>
                <a:gd name="connsiteX13" fmla="*/ 1341967 w 1616089"/>
                <a:gd name="connsiteY13" fmla="*/ 419100 h 3445933"/>
                <a:gd name="connsiteX14" fmla="*/ 1350434 w 1616089"/>
                <a:gd name="connsiteY14" fmla="*/ 469899 h 3445933"/>
                <a:gd name="connsiteX15" fmla="*/ 1363134 w 1616089"/>
                <a:gd name="connsiteY15" fmla="*/ 516467 h 3445933"/>
                <a:gd name="connsiteX16" fmla="*/ 1536700 w 1616089"/>
                <a:gd name="connsiteY16" fmla="*/ 579967 h 3445933"/>
                <a:gd name="connsiteX17" fmla="*/ 1574800 w 1616089"/>
                <a:gd name="connsiteY17" fmla="*/ 618067 h 3445933"/>
                <a:gd name="connsiteX18" fmla="*/ 1612901 w 1616089"/>
                <a:gd name="connsiteY18" fmla="*/ 664634 h 3445933"/>
                <a:gd name="connsiteX19" fmla="*/ 1608667 w 1616089"/>
                <a:gd name="connsiteY19" fmla="*/ 761999 h 3445933"/>
                <a:gd name="connsiteX20" fmla="*/ 1566334 w 1616089"/>
                <a:gd name="connsiteY20" fmla="*/ 812800 h 3445933"/>
                <a:gd name="connsiteX21" fmla="*/ 1549400 w 1616089"/>
                <a:gd name="connsiteY21" fmla="*/ 846667 h 3445933"/>
                <a:gd name="connsiteX22" fmla="*/ 1540934 w 1616089"/>
                <a:gd name="connsiteY22" fmla="*/ 872067 h 3445933"/>
                <a:gd name="connsiteX23" fmla="*/ 1498600 w 1616089"/>
                <a:gd name="connsiteY23" fmla="*/ 897467 h 3445933"/>
                <a:gd name="connsiteX24" fmla="*/ 1447800 w 1616089"/>
                <a:gd name="connsiteY24" fmla="*/ 931333 h 3445933"/>
                <a:gd name="connsiteX25" fmla="*/ 1439334 w 1616089"/>
                <a:gd name="connsiteY25" fmla="*/ 956733 h 3445933"/>
                <a:gd name="connsiteX26" fmla="*/ 1405467 w 1616089"/>
                <a:gd name="connsiteY26" fmla="*/ 965200 h 3445933"/>
                <a:gd name="connsiteX27" fmla="*/ 1380067 w 1616089"/>
                <a:gd name="connsiteY27" fmla="*/ 973667 h 3445933"/>
                <a:gd name="connsiteX28" fmla="*/ 1354667 w 1616089"/>
                <a:gd name="connsiteY28" fmla="*/ 990600 h 3445933"/>
                <a:gd name="connsiteX29" fmla="*/ 1075267 w 1616089"/>
                <a:gd name="connsiteY29" fmla="*/ 1016000 h 3445933"/>
                <a:gd name="connsiteX30" fmla="*/ 1049867 w 1616089"/>
                <a:gd name="connsiteY30" fmla="*/ 1032933 h 3445933"/>
                <a:gd name="connsiteX31" fmla="*/ 1032934 w 1616089"/>
                <a:gd name="connsiteY31" fmla="*/ 1100667 h 3445933"/>
                <a:gd name="connsiteX32" fmla="*/ 1016000 w 1616089"/>
                <a:gd name="connsiteY32" fmla="*/ 1126067 h 3445933"/>
                <a:gd name="connsiteX33" fmla="*/ 1007534 w 1616089"/>
                <a:gd name="connsiteY33" fmla="*/ 1168400 h 3445933"/>
                <a:gd name="connsiteX34" fmla="*/ 999067 w 1616089"/>
                <a:gd name="connsiteY34" fmla="*/ 1227667 h 3445933"/>
                <a:gd name="connsiteX35" fmla="*/ 982134 w 1616089"/>
                <a:gd name="connsiteY35" fmla="*/ 1278467 h 3445933"/>
                <a:gd name="connsiteX36" fmla="*/ 973667 w 1616089"/>
                <a:gd name="connsiteY36" fmla="*/ 1371600 h 3445933"/>
                <a:gd name="connsiteX37" fmla="*/ 956734 w 1616089"/>
                <a:gd name="connsiteY37" fmla="*/ 1447800 h 3445933"/>
                <a:gd name="connsiteX38" fmla="*/ 939800 w 1616089"/>
                <a:gd name="connsiteY38" fmla="*/ 1498600 h 3445933"/>
                <a:gd name="connsiteX39" fmla="*/ 914400 w 1616089"/>
                <a:gd name="connsiteY39" fmla="*/ 1515533 h 3445933"/>
                <a:gd name="connsiteX40" fmla="*/ 897467 w 1616089"/>
                <a:gd name="connsiteY40" fmla="*/ 1532467 h 3445933"/>
                <a:gd name="connsiteX41" fmla="*/ 846667 w 1616089"/>
                <a:gd name="connsiteY41" fmla="*/ 1566333 h 3445933"/>
                <a:gd name="connsiteX42" fmla="*/ 821267 w 1616089"/>
                <a:gd name="connsiteY42" fmla="*/ 1608667 h 3445933"/>
                <a:gd name="connsiteX43" fmla="*/ 812800 w 1616089"/>
                <a:gd name="connsiteY43" fmla="*/ 1634067 h 3445933"/>
                <a:gd name="connsiteX44" fmla="*/ 795867 w 1616089"/>
                <a:gd name="connsiteY44" fmla="*/ 1701800 h 3445933"/>
                <a:gd name="connsiteX45" fmla="*/ 770467 w 1616089"/>
                <a:gd name="connsiteY45" fmla="*/ 1879600 h 3445933"/>
                <a:gd name="connsiteX46" fmla="*/ 762000 w 1616089"/>
                <a:gd name="connsiteY46" fmla="*/ 1921933 h 3445933"/>
                <a:gd name="connsiteX47" fmla="*/ 745067 w 1616089"/>
                <a:gd name="connsiteY47" fmla="*/ 1947333 h 3445933"/>
                <a:gd name="connsiteX48" fmla="*/ 711200 w 1616089"/>
                <a:gd name="connsiteY48" fmla="*/ 2023533 h 3445933"/>
                <a:gd name="connsiteX49" fmla="*/ 702734 w 1616089"/>
                <a:gd name="connsiteY49" fmla="*/ 2048933 h 3445933"/>
                <a:gd name="connsiteX50" fmla="*/ 677334 w 1616089"/>
                <a:gd name="connsiteY50" fmla="*/ 2065867 h 3445933"/>
                <a:gd name="connsiteX51" fmla="*/ 668867 w 1616089"/>
                <a:gd name="connsiteY51" fmla="*/ 2108200 h 3445933"/>
                <a:gd name="connsiteX52" fmla="*/ 635000 w 1616089"/>
                <a:gd name="connsiteY52" fmla="*/ 2184400 h 3445933"/>
                <a:gd name="connsiteX53" fmla="*/ 609600 w 1616089"/>
                <a:gd name="connsiteY53" fmla="*/ 2252133 h 3445933"/>
                <a:gd name="connsiteX54" fmla="*/ 601134 w 1616089"/>
                <a:gd name="connsiteY54" fmla="*/ 2277533 h 3445933"/>
                <a:gd name="connsiteX55" fmla="*/ 575734 w 1616089"/>
                <a:gd name="connsiteY55" fmla="*/ 2286000 h 3445933"/>
                <a:gd name="connsiteX56" fmla="*/ 558800 w 1616089"/>
                <a:gd name="connsiteY56" fmla="*/ 2302933 h 3445933"/>
                <a:gd name="connsiteX57" fmla="*/ 533400 w 1616089"/>
                <a:gd name="connsiteY57" fmla="*/ 2319867 h 3445933"/>
                <a:gd name="connsiteX58" fmla="*/ 524934 w 1616089"/>
                <a:gd name="connsiteY58" fmla="*/ 2345267 h 3445933"/>
                <a:gd name="connsiteX59" fmla="*/ 508000 w 1616089"/>
                <a:gd name="connsiteY59" fmla="*/ 2362200 h 3445933"/>
                <a:gd name="connsiteX60" fmla="*/ 440267 w 1616089"/>
                <a:gd name="connsiteY60" fmla="*/ 2438400 h 3445933"/>
                <a:gd name="connsiteX61" fmla="*/ 406400 w 1616089"/>
                <a:gd name="connsiteY61" fmla="*/ 2472267 h 3445933"/>
                <a:gd name="connsiteX62" fmla="*/ 381000 w 1616089"/>
                <a:gd name="connsiteY62" fmla="*/ 2523067 h 3445933"/>
                <a:gd name="connsiteX63" fmla="*/ 355600 w 1616089"/>
                <a:gd name="connsiteY63" fmla="*/ 2540000 h 3445933"/>
                <a:gd name="connsiteX64" fmla="*/ 338667 w 1616089"/>
                <a:gd name="connsiteY64" fmla="*/ 2565400 h 3445933"/>
                <a:gd name="connsiteX65" fmla="*/ 313267 w 1616089"/>
                <a:gd name="connsiteY65" fmla="*/ 2616200 h 3445933"/>
                <a:gd name="connsiteX66" fmla="*/ 287867 w 1616089"/>
                <a:gd name="connsiteY66" fmla="*/ 2675467 h 3445933"/>
                <a:gd name="connsiteX67" fmla="*/ 270934 w 1616089"/>
                <a:gd name="connsiteY67" fmla="*/ 2709333 h 3445933"/>
                <a:gd name="connsiteX68" fmla="*/ 237067 w 1616089"/>
                <a:gd name="connsiteY68" fmla="*/ 2751667 h 3445933"/>
                <a:gd name="connsiteX69" fmla="*/ 220134 w 1616089"/>
                <a:gd name="connsiteY69" fmla="*/ 2810933 h 3445933"/>
                <a:gd name="connsiteX70" fmla="*/ 211667 w 1616089"/>
                <a:gd name="connsiteY70" fmla="*/ 2836333 h 3445933"/>
                <a:gd name="connsiteX71" fmla="*/ 194734 w 1616089"/>
                <a:gd name="connsiteY71" fmla="*/ 2861733 h 3445933"/>
                <a:gd name="connsiteX72" fmla="*/ 177800 w 1616089"/>
                <a:gd name="connsiteY72" fmla="*/ 2921000 h 3445933"/>
                <a:gd name="connsiteX73" fmla="*/ 160867 w 1616089"/>
                <a:gd name="connsiteY73" fmla="*/ 2946400 h 3445933"/>
                <a:gd name="connsiteX74" fmla="*/ 127000 w 1616089"/>
                <a:gd name="connsiteY74" fmla="*/ 3073400 h 3445933"/>
                <a:gd name="connsiteX75" fmla="*/ 110067 w 1616089"/>
                <a:gd name="connsiteY75" fmla="*/ 3141133 h 3445933"/>
                <a:gd name="connsiteX76" fmla="*/ 84667 w 1616089"/>
                <a:gd name="connsiteY76" fmla="*/ 3276600 h 3445933"/>
                <a:gd name="connsiteX77" fmla="*/ 76200 w 1616089"/>
                <a:gd name="connsiteY77" fmla="*/ 3310467 h 3445933"/>
                <a:gd name="connsiteX78" fmla="*/ 67734 w 1616089"/>
                <a:gd name="connsiteY78" fmla="*/ 3335867 h 3445933"/>
                <a:gd name="connsiteX79" fmla="*/ 59267 w 1616089"/>
                <a:gd name="connsiteY79" fmla="*/ 3369733 h 3445933"/>
                <a:gd name="connsiteX80" fmla="*/ 50800 w 1616089"/>
                <a:gd name="connsiteY80" fmla="*/ 3395133 h 3445933"/>
                <a:gd name="connsiteX81" fmla="*/ 33867 w 1616089"/>
                <a:gd name="connsiteY81" fmla="*/ 3412067 h 3445933"/>
                <a:gd name="connsiteX82" fmla="*/ 0 w 1616089"/>
                <a:gd name="connsiteY82" fmla="*/ 3445933 h 3445933"/>
                <a:gd name="connsiteX0" fmla="*/ 1380067 w 1616089"/>
                <a:gd name="connsiteY0" fmla="*/ 0 h 3445933"/>
                <a:gd name="connsiteX1" fmla="*/ 1286934 w 1616089"/>
                <a:gd name="connsiteY1" fmla="*/ 25400 h 3445933"/>
                <a:gd name="connsiteX2" fmla="*/ 1261534 w 1616089"/>
                <a:gd name="connsiteY2" fmla="*/ 33867 h 3445933"/>
                <a:gd name="connsiteX3" fmla="*/ 1295401 w 1616089"/>
                <a:gd name="connsiteY3" fmla="*/ 93134 h 3445933"/>
                <a:gd name="connsiteX4" fmla="*/ 1312334 w 1616089"/>
                <a:gd name="connsiteY4" fmla="*/ 118533 h 3445933"/>
                <a:gd name="connsiteX5" fmla="*/ 1325034 w 1616089"/>
                <a:gd name="connsiteY5" fmla="*/ 143933 h 3445933"/>
                <a:gd name="connsiteX6" fmla="*/ 1299633 w 1616089"/>
                <a:gd name="connsiteY6" fmla="*/ 177800 h 3445933"/>
                <a:gd name="connsiteX7" fmla="*/ 1265767 w 1616089"/>
                <a:gd name="connsiteY7" fmla="*/ 194734 h 3445933"/>
                <a:gd name="connsiteX8" fmla="*/ 1286934 w 1616089"/>
                <a:gd name="connsiteY8" fmla="*/ 220133 h 3445933"/>
                <a:gd name="connsiteX9" fmla="*/ 1346201 w 1616089"/>
                <a:gd name="connsiteY9" fmla="*/ 228600 h 3445933"/>
                <a:gd name="connsiteX10" fmla="*/ 1409700 w 1616089"/>
                <a:gd name="connsiteY10" fmla="*/ 266700 h 3445933"/>
                <a:gd name="connsiteX11" fmla="*/ 1392767 w 1616089"/>
                <a:gd name="connsiteY11" fmla="*/ 321733 h 3445933"/>
                <a:gd name="connsiteX12" fmla="*/ 1363134 w 1616089"/>
                <a:gd name="connsiteY12" fmla="*/ 368300 h 3445933"/>
                <a:gd name="connsiteX13" fmla="*/ 1341967 w 1616089"/>
                <a:gd name="connsiteY13" fmla="*/ 419100 h 3445933"/>
                <a:gd name="connsiteX14" fmla="*/ 1350434 w 1616089"/>
                <a:gd name="connsiteY14" fmla="*/ 469899 h 3445933"/>
                <a:gd name="connsiteX15" fmla="*/ 1363134 w 1616089"/>
                <a:gd name="connsiteY15" fmla="*/ 516467 h 3445933"/>
                <a:gd name="connsiteX16" fmla="*/ 1536700 w 1616089"/>
                <a:gd name="connsiteY16" fmla="*/ 579967 h 3445933"/>
                <a:gd name="connsiteX17" fmla="*/ 1574800 w 1616089"/>
                <a:gd name="connsiteY17" fmla="*/ 618067 h 3445933"/>
                <a:gd name="connsiteX18" fmla="*/ 1612901 w 1616089"/>
                <a:gd name="connsiteY18" fmla="*/ 664634 h 3445933"/>
                <a:gd name="connsiteX19" fmla="*/ 1608667 w 1616089"/>
                <a:gd name="connsiteY19" fmla="*/ 761999 h 3445933"/>
                <a:gd name="connsiteX20" fmla="*/ 1566334 w 1616089"/>
                <a:gd name="connsiteY20" fmla="*/ 812800 h 3445933"/>
                <a:gd name="connsiteX21" fmla="*/ 1549400 w 1616089"/>
                <a:gd name="connsiteY21" fmla="*/ 846667 h 3445933"/>
                <a:gd name="connsiteX22" fmla="*/ 1540934 w 1616089"/>
                <a:gd name="connsiteY22" fmla="*/ 872067 h 3445933"/>
                <a:gd name="connsiteX23" fmla="*/ 1498600 w 1616089"/>
                <a:gd name="connsiteY23" fmla="*/ 897467 h 3445933"/>
                <a:gd name="connsiteX24" fmla="*/ 1447800 w 1616089"/>
                <a:gd name="connsiteY24" fmla="*/ 931333 h 3445933"/>
                <a:gd name="connsiteX25" fmla="*/ 1439334 w 1616089"/>
                <a:gd name="connsiteY25" fmla="*/ 956733 h 3445933"/>
                <a:gd name="connsiteX26" fmla="*/ 1405467 w 1616089"/>
                <a:gd name="connsiteY26" fmla="*/ 965200 h 3445933"/>
                <a:gd name="connsiteX27" fmla="*/ 1380067 w 1616089"/>
                <a:gd name="connsiteY27" fmla="*/ 973667 h 3445933"/>
                <a:gd name="connsiteX28" fmla="*/ 1354667 w 1616089"/>
                <a:gd name="connsiteY28" fmla="*/ 990600 h 3445933"/>
                <a:gd name="connsiteX29" fmla="*/ 1075267 w 1616089"/>
                <a:gd name="connsiteY29" fmla="*/ 1016000 h 3445933"/>
                <a:gd name="connsiteX30" fmla="*/ 1049867 w 1616089"/>
                <a:gd name="connsiteY30" fmla="*/ 1032933 h 3445933"/>
                <a:gd name="connsiteX31" fmla="*/ 1032934 w 1616089"/>
                <a:gd name="connsiteY31" fmla="*/ 1100667 h 3445933"/>
                <a:gd name="connsiteX32" fmla="*/ 1016000 w 1616089"/>
                <a:gd name="connsiteY32" fmla="*/ 1126067 h 3445933"/>
                <a:gd name="connsiteX33" fmla="*/ 1007534 w 1616089"/>
                <a:gd name="connsiteY33" fmla="*/ 1168400 h 3445933"/>
                <a:gd name="connsiteX34" fmla="*/ 999067 w 1616089"/>
                <a:gd name="connsiteY34" fmla="*/ 1227667 h 3445933"/>
                <a:gd name="connsiteX35" fmla="*/ 982134 w 1616089"/>
                <a:gd name="connsiteY35" fmla="*/ 1278467 h 3445933"/>
                <a:gd name="connsiteX36" fmla="*/ 973667 w 1616089"/>
                <a:gd name="connsiteY36" fmla="*/ 1371600 h 3445933"/>
                <a:gd name="connsiteX37" fmla="*/ 956734 w 1616089"/>
                <a:gd name="connsiteY37" fmla="*/ 1447800 h 3445933"/>
                <a:gd name="connsiteX38" fmla="*/ 939800 w 1616089"/>
                <a:gd name="connsiteY38" fmla="*/ 1498600 h 3445933"/>
                <a:gd name="connsiteX39" fmla="*/ 914400 w 1616089"/>
                <a:gd name="connsiteY39" fmla="*/ 1515533 h 3445933"/>
                <a:gd name="connsiteX40" fmla="*/ 897467 w 1616089"/>
                <a:gd name="connsiteY40" fmla="*/ 1532467 h 3445933"/>
                <a:gd name="connsiteX41" fmla="*/ 846667 w 1616089"/>
                <a:gd name="connsiteY41" fmla="*/ 1566333 h 3445933"/>
                <a:gd name="connsiteX42" fmla="*/ 821267 w 1616089"/>
                <a:gd name="connsiteY42" fmla="*/ 1608667 h 3445933"/>
                <a:gd name="connsiteX43" fmla="*/ 812800 w 1616089"/>
                <a:gd name="connsiteY43" fmla="*/ 1634067 h 3445933"/>
                <a:gd name="connsiteX44" fmla="*/ 795867 w 1616089"/>
                <a:gd name="connsiteY44" fmla="*/ 1701800 h 3445933"/>
                <a:gd name="connsiteX45" fmla="*/ 770467 w 1616089"/>
                <a:gd name="connsiteY45" fmla="*/ 1879600 h 3445933"/>
                <a:gd name="connsiteX46" fmla="*/ 762000 w 1616089"/>
                <a:gd name="connsiteY46" fmla="*/ 1921933 h 3445933"/>
                <a:gd name="connsiteX47" fmla="*/ 745067 w 1616089"/>
                <a:gd name="connsiteY47" fmla="*/ 1947333 h 3445933"/>
                <a:gd name="connsiteX48" fmla="*/ 711200 w 1616089"/>
                <a:gd name="connsiteY48" fmla="*/ 2023533 h 3445933"/>
                <a:gd name="connsiteX49" fmla="*/ 702734 w 1616089"/>
                <a:gd name="connsiteY49" fmla="*/ 2048933 h 3445933"/>
                <a:gd name="connsiteX50" fmla="*/ 677334 w 1616089"/>
                <a:gd name="connsiteY50" fmla="*/ 2065867 h 3445933"/>
                <a:gd name="connsiteX51" fmla="*/ 668867 w 1616089"/>
                <a:gd name="connsiteY51" fmla="*/ 2108200 h 3445933"/>
                <a:gd name="connsiteX52" fmla="*/ 635000 w 1616089"/>
                <a:gd name="connsiteY52" fmla="*/ 2184400 h 3445933"/>
                <a:gd name="connsiteX53" fmla="*/ 609600 w 1616089"/>
                <a:gd name="connsiteY53" fmla="*/ 2252133 h 3445933"/>
                <a:gd name="connsiteX54" fmla="*/ 601134 w 1616089"/>
                <a:gd name="connsiteY54" fmla="*/ 2277533 h 3445933"/>
                <a:gd name="connsiteX55" fmla="*/ 575734 w 1616089"/>
                <a:gd name="connsiteY55" fmla="*/ 2286000 h 3445933"/>
                <a:gd name="connsiteX56" fmla="*/ 558800 w 1616089"/>
                <a:gd name="connsiteY56" fmla="*/ 2302933 h 3445933"/>
                <a:gd name="connsiteX57" fmla="*/ 533400 w 1616089"/>
                <a:gd name="connsiteY57" fmla="*/ 2319867 h 3445933"/>
                <a:gd name="connsiteX58" fmla="*/ 524934 w 1616089"/>
                <a:gd name="connsiteY58" fmla="*/ 2345267 h 3445933"/>
                <a:gd name="connsiteX59" fmla="*/ 508000 w 1616089"/>
                <a:gd name="connsiteY59" fmla="*/ 2362200 h 3445933"/>
                <a:gd name="connsiteX60" fmla="*/ 440267 w 1616089"/>
                <a:gd name="connsiteY60" fmla="*/ 2438400 h 3445933"/>
                <a:gd name="connsiteX61" fmla="*/ 406400 w 1616089"/>
                <a:gd name="connsiteY61" fmla="*/ 2472267 h 3445933"/>
                <a:gd name="connsiteX62" fmla="*/ 381000 w 1616089"/>
                <a:gd name="connsiteY62" fmla="*/ 2523067 h 3445933"/>
                <a:gd name="connsiteX63" fmla="*/ 355600 w 1616089"/>
                <a:gd name="connsiteY63" fmla="*/ 2540000 h 3445933"/>
                <a:gd name="connsiteX64" fmla="*/ 338667 w 1616089"/>
                <a:gd name="connsiteY64" fmla="*/ 2565400 h 3445933"/>
                <a:gd name="connsiteX65" fmla="*/ 313267 w 1616089"/>
                <a:gd name="connsiteY65" fmla="*/ 2616200 h 3445933"/>
                <a:gd name="connsiteX66" fmla="*/ 287867 w 1616089"/>
                <a:gd name="connsiteY66" fmla="*/ 2675467 h 3445933"/>
                <a:gd name="connsiteX67" fmla="*/ 270934 w 1616089"/>
                <a:gd name="connsiteY67" fmla="*/ 2709333 h 3445933"/>
                <a:gd name="connsiteX68" fmla="*/ 237067 w 1616089"/>
                <a:gd name="connsiteY68" fmla="*/ 2751667 h 3445933"/>
                <a:gd name="connsiteX69" fmla="*/ 220134 w 1616089"/>
                <a:gd name="connsiteY69" fmla="*/ 2810933 h 3445933"/>
                <a:gd name="connsiteX70" fmla="*/ 211667 w 1616089"/>
                <a:gd name="connsiteY70" fmla="*/ 2836333 h 3445933"/>
                <a:gd name="connsiteX71" fmla="*/ 194734 w 1616089"/>
                <a:gd name="connsiteY71" fmla="*/ 2861733 h 3445933"/>
                <a:gd name="connsiteX72" fmla="*/ 177800 w 1616089"/>
                <a:gd name="connsiteY72" fmla="*/ 2921000 h 3445933"/>
                <a:gd name="connsiteX73" fmla="*/ 160867 w 1616089"/>
                <a:gd name="connsiteY73" fmla="*/ 2946400 h 3445933"/>
                <a:gd name="connsiteX74" fmla="*/ 127000 w 1616089"/>
                <a:gd name="connsiteY74" fmla="*/ 3073400 h 3445933"/>
                <a:gd name="connsiteX75" fmla="*/ 110067 w 1616089"/>
                <a:gd name="connsiteY75" fmla="*/ 3141133 h 3445933"/>
                <a:gd name="connsiteX76" fmla="*/ 84667 w 1616089"/>
                <a:gd name="connsiteY76" fmla="*/ 3276600 h 3445933"/>
                <a:gd name="connsiteX77" fmla="*/ 76200 w 1616089"/>
                <a:gd name="connsiteY77" fmla="*/ 3310467 h 3445933"/>
                <a:gd name="connsiteX78" fmla="*/ 67734 w 1616089"/>
                <a:gd name="connsiteY78" fmla="*/ 3335867 h 3445933"/>
                <a:gd name="connsiteX79" fmla="*/ 59267 w 1616089"/>
                <a:gd name="connsiteY79" fmla="*/ 3369733 h 3445933"/>
                <a:gd name="connsiteX80" fmla="*/ 50800 w 1616089"/>
                <a:gd name="connsiteY80" fmla="*/ 3395133 h 3445933"/>
                <a:gd name="connsiteX81" fmla="*/ 33867 w 1616089"/>
                <a:gd name="connsiteY81" fmla="*/ 3412067 h 3445933"/>
                <a:gd name="connsiteX82" fmla="*/ 0 w 1616089"/>
                <a:gd name="connsiteY82" fmla="*/ 3445933 h 3445933"/>
                <a:gd name="connsiteX0" fmla="*/ 1375833 w 1616089"/>
                <a:gd name="connsiteY0" fmla="*/ 0 h 3437467"/>
                <a:gd name="connsiteX1" fmla="*/ 1286934 w 1616089"/>
                <a:gd name="connsiteY1" fmla="*/ 16934 h 3437467"/>
                <a:gd name="connsiteX2" fmla="*/ 1261534 w 1616089"/>
                <a:gd name="connsiteY2" fmla="*/ 254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9400 w 1616089"/>
                <a:gd name="connsiteY21" fmla="*/ 838201 h 3437467"/>
                <a:gd name="connsiteX22" fmla="*/ 1540934 w 1616089"/>
                <a:gd name="connsiteY22" fmla="*/ 863601 h 3437467"/>
                <a:gd name="connsiteX23" fmla="*/ 1498600 w 1616089"/>
                <a:gd name="connsiteY23" fmla="*/ 889001 h 3437467"/>
                <a:gd name="connsiteX24" fmla="*/ 1447800 w 1616089"/>
                <a:gd name="connsiteY24" fmla="*/ 922867 h 3437467"/>
                <a:gd name="connsiteX25" fmla="*/ 1439334 w 1616089"/>
                <a:gd name="connsiteY25" fmla="*/ 948267 h 3437467"/>
                <a:gd name="connsiteX26" fmla="*/ 1405467 w 1616089"/>
                <a:gd name="connsiteY26" fmla="*/ 956734 h 3437467"/>
                <a:gd name="connsiteX27" fmla="*/ 1380067 w 1616089"/>
                <a:gd name="connsiteY27" fmla="*/ 965201 h 3437467"/>
                <a:gd name="connsiteX28" fmla="*/ 1354667 w 1616089"/>
                <a:gd name="connsiteY28" fmla="*/ 982134 h 3437467"/>
                <a:gd name="connsiteX29" fmla="*/ 1075267 w 1616089"/>
                <a:gd name="connsiteY29" fmla="*/ 1007534 h 3437467"/>
                <a:gd name="connsiteX30" fmla="*/ 1049867 w 1616089"/>
                <a:gd name="connsiteY30" fmla="*/ 1024467 h 3437467"/>
                <a:gd name="connsiteX31" fmla="*/ 1032934 w 1616089"/>
                <a:gd name="connsiteY31" fmla="*/ 1092201 h 3437467"/>
                <a:gd name="connsiteX32" fmla="*/ 1016000 w 1616089"/>
                <a:gd name="connsiteY32" fmla="*/ 1117601 h 3437467"/>
                <a:gd name="connsiteX33" fmla="*/ 1007534 w 1616089"/>
                <a:gd name="connsiteY33" fmla="*/ 1159934 h 3437467"/>
                <a:gd name="connsiteX34" fmla="*/ 999067 w 1616089"/>
                <a:gd name="connsiteY34" fmla="*/ 1219201 h 3437467"/>
                <a:gd name="connsiteX35" fmla="*/ 982134 w 1616089"/>
                <a:gd name="connsiteY35" fmla="*/ 1270001 h 3437467"/>
                <a:gd name="connsiteX36" fmla="*/ 973667 w 1616089"/>
                <a:gd name="connsiteY36" fmla="*/ 1363134 h 3437467"/>
                <a:gd name="connsiteX37" fmla="*/ 956734 w 1616089"/>
                <a:gd name="connsiteY37" fmla="*/ 1439334 h 3437467"/>
                <a:gd name="connsiteX38" fmla="*/ 939800 w 1616089"/>
                <a:gd name="connsiteY38" fmla="*/ 1490134 h 3437467"/>
                <a:gd name="connsiteX39" fmla="*/ 914400 w 1616089"/>
                <a:gd name="connsiteY39" fmla="*/ 1507067 h 3437467"/>
                <a:gd name="connsiteX40" fmla="*/ 897467 w 1616089"/>
                <a:gd name="connsiteY40" fmla="*/ 1524001 h 3437467"/>
                <a:gd name="connsiteX41" fmla="*/ 846667 w 1616089"/>
                <a:gd name="connsiteY41" fmla="*/ 1557867 h 3437467"/>
                <a:gd name="connsiteX42" fmla="*/ 821267 w 1616089"/>
                <a:gd name="connsiteY42" fmla="*/ 1600201 h 3437467"/>
                <a:gd name="connsiteX43" fmla="*/ 812800 w 1616089"/>
                <a:gd name="connsiteY43" fmla="*/ 1625601 h 3437467"/>
                <a:gd name="connsiteX44" fmla="*/ 795867 w 1616089"/>
                <a:gd name="connsiteY44" fmla="*/ 1693334 h 3437467"/>
                <a:gd name="connsiteX45" fmla="*/ 770467 w 1616089"/>
                <a:gd name="connsiteY45" fmla="*/ 1871134 h 3437467"/>
                <a:gd name="connsiteX46" fmla="*/ 762000 w 1616089"/>
                <a:gd name="connsiteY46" fmla="*/ 1913467 h 3437467"/>
                <a:gd name="connsiteX47" fmla="*/ 745067 w 1616089"/>
                <a:gd name="connsiteY47" fmla="*/ 1938867 h 3437467"/>
                <a:gd name="connsiteX48" fmla="*/ 711200 w 1616089"/>
                <a:gd name="connsiteY48" fmla="*/ 2015067 h 3437467"/>
                <a:gd name="connsiteX49" fmla="*/ 702734 w 1616089"/>
                <a:gd name="connsiteY49" fmla="*/ 2040467 h 3437467"/>
                <a:gd name="connsiteX50" fmla="*/ 677334 w 1616089"/>
                <a:gd name="connsiteY50" fmla="*/ 2057401 h 3437467"/>
                <a:gd name="connsiteX51" fmla="*/ 668867 w 1616089"/>
                <a:gd name="connsiteY51" fmla="*/ 2099734 h 3437467"/>
                <a:gd name="connsiteX52" fmla="*/ 635000 w 1616089"/>
                <a:gd name="connsiteY52" fmla="*/ 2175934 h 3437467"/>
                <a:gd name="connsiteX53" fmla="*/ 609600 w 1616089"/>
                <a:gd name="connsiteY53" fmla="*/ 2243667 h 3437467"/>
                <a:gd name="connsiteX54" fmla="*/ 601134 w 1616089"/>
                <a:gd name="connsiteY54" fmla="*/ 2269067 h 3437467"/>
                <a:gd name="connsiteX55" fmla="*/ 575734 w 1616089"/>
                <a:gd name="connsiteY55" fmla="*/ 2277534 h 3437467"/>
                <a:gd name="connsiteX56" fmla="*/ 558800 w 1616089"/>
                <a:gd name="connsiteY56" fmla="*/ 2294467 h 3437467"/>
                <a:gd name="connsiteX57" fmla="*/ 533400 w 1616089"/>
                <a:gd name="connsiteY57" fmla="*/ 2311401 h 3437467"/>
                <a:gd name="connsiteX58" fmla="*/ 524934 w 1616089"/>
                <a:gd name="connsiteY58" fmla="*/ 2336801 h 3437467"/>
                <a:gd name="connsiteX59" fmla="*/ 508000 w 1616089"/>
                <a:gd name="connsiteY59" fmla="*/ 2353734 h 3437467"/>
                <a:gd name="connsiteX60" fmla="*/ 440267 w 1616089"/>
                <a:gd name="connsiteY60" fmla="*/ 2429934 h 3437467"/>
                <a:gd name="connsiteX61" fmla="*/ 406400 w 1616089"/>
                <a:gd name="connsiteY61" fmla="*/ 2463801 h 3437467"/>
                <a:gd name="connsiteX62" fmla="*/ 381000 w 1616089"/>
                <a:gd name="connsiteY62" fmla="*/ 2514601 h 3437467"/>
                <a:gd name="connsiteX63" fmla="*/ 355600 w 1616089"/>
                <a:gd name="connsiteY63" fmla="*/ 2531534 h 3437467"/>
                <a:gd name="connsiteX64" fmla="*/ 338667 w 1616089"/>
                <a:gd name="connsiteY64" fmla="*/ 2556934 h 3437467"/>
                <a:gd name="connsiteX65" fmla="*/ 313267 w 1616089"/>
                <a:gd name="connsiteY65" fmla="*/ 2607734 h 3437467"/>
                <a:gd name="connsiteX66" fmla="*/ 287867 w 1616089"/>
                <a:gd name="connsiteY66" fmla="*/ 2667001 h 3437467"/>
                <a:gd name="connsiteX67" fmla="*/ 270934 w 1616089"/>
                <a:gd name="connsiteY67" fmla="*/ 2700867 h 3437467"/>
                <a:gd name="connsiteX68" fmla="*/ 237067 w 1616089"/>
                <a:gd name="connsiteY68" fmla="*/ 2743201 h 3437467"/>
                <a:gd name="connsiteX69" fmla="*/ 220134 w 1616089"/>
                <a:gd name="connsiteY69" fmla="*/ 2802467 h 3437467"/>
                <a:gd name="connsiteX70" fmla="*/ 211667 w 1616089"/>
                <a:gd name="connsiteY70" fmla="*/ 2827867 h 3437467"/>
                <a:gd name="connsiteX71" fmla="*/ 194734 w 1616089"/>
                <a:gd name="connsiteY71" fmla="*/ 2853267 h 3437467"/>
                <a:gd name="connsiteX72" fmla="*/ 177800 w 1616089"/>
                <a:gd name="connsiteY72" fmla="*/ 2912534 h 3437467"/>
                <a:gd name="connsiteX73" fmla="*/ 160867 w 1616089"/>
                <a:gd name="connsiteY73" fmla="*/ 2937934 h 3437467"/>
                <a:gd name="connsiteX74" fmla="*/ 127000 w 1616089"/>
                <a:gd name="connsiteY74" fmla="*/ 3064934 h 3437467"/>
                <a:gd name="connsiteX75" fmla="*/ 110067 w 1616089"/>
                <a:gd name="connsiteY75" fmla="*/ 3132667 h 3437467"/>
                <a:gd name="connsiteX76" fmla="*/ 84667 w 1616089"/>
                <a:gd name="connsiteY76" fmla="*/ 3268134 h 3437467"/>
                <a:gd name="connsiteX77" fmla="*/ 76200 w 1616089"/>
                <a:gd name="connsiteY77" fmla="*/ 3302001 h 3437467"/>
                <a:gd name="connsiteX78" fmla="*/ 67734 w 1616089"/>
                <a:gd name="connsiteY78" fmla="*/ 3327401 h 3437467"/>
                <a:gd name="connsiteX79" fmla="*/ 59267 w 1616089"/>
                <a:gd name="connsiteY79" fmla="*/ 3361267 h 3437467"/>
                <a:gd name="connsiteX80" fmla="*/ 50800 w 1616089"/>
                <a:gd name="connsiteY80" fmla="*/ 3386667 h 3437467"/>
                <a:gd name="connsiteX81" fmla="*/ 33867 w 1616089"/>
                <a:gd name="connsiteY81" fmla="*/ 3403601 h 3437467"/>
                <a:gd name="connsiteX82" fmla="*/ 0 w 1616089"/>
                <a:gd name="connsiteY82" fmla="*/ 3437467 h 3437467"/>
                <a:gd name="connsiteX0" fmla="*/ 1375833 w 1616089"/>
                <a:gd name="connsiteY0" fmla="*/ 0 h 3437467"/>
                <a:gd name="connsiteX1" fmla="*/ 1295400 w 1616089"/>
                <a:gd name="connsiteY1" fmla="*/ 38100 h 3437467"/>
                <a:gd name="connsiteX2" fmla="*/ 1261534 w 1616089"/>
                <a:gd name="connsiteY2" fmla="*/ 254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9400 w 1616089"/>
                <a:gd name="connsiteY21" fmla="*/ 838201 h 3437467"/>
                <a:gd name="connsiteX22" fmla="*/ 1540934 w 1616089"/>
                <a:gd name="connsiteY22" fmla="*/ 863601 h 3437467"/>
                <a:gd name="connsiteX23" fmla="*/ 1498600 w 1616089"/>
                <a:gd name="connsiteY23" fmla="*/ 889001 h 3437467"/>
                <a:gd name="connsiteX24" fmla="*/ 1447800 w 1616089"/>
                <a:gd name="connsiteY24" fmla="*/ 922867 h 3437467"/>
                <a:gd name="connsiteX25" fmla="*/ 1439334 w 1616089"/>
                <a:gd name="connsiteY25" fmla="*/ 948267 h 3437467"/>
                <a:gd name="connsiteX26" fmla="*/ 1405467 w 1616089"/>
                <a:gd name="connsiteY26" fmla="*/ 956734 h 3437467"/>
                <a:gd name="connsiteX27" fmla="*/ 1380067 w 1616089"/>
                <a:gd name="connsiteY27" fmla="*/ 965201 h 3437467"/>
                <a:gd name="connsiteX28" fmla="*/ 1354667 w 1616089"/>
                <a:gd name="connsiteY28" fmla="*/ 982134 h 3437467"/>
                <a:gd name="connsiteX29" fmla="*/ 1075267 w 1616089"/>
                <a:gd name="connsiteY29" fmla="*/ 1007534 h 3437467"/>
                <a:gd name="connsiteX30" fmla="*/ 1049867 w 1616089"/>
                <a:gd name="connsiteY30" fmla="*/ 1024467 h 3437467"/>
                <a:gd name="connsiteX31" fmla="*/ 1032934 w 1616089"/>
                <a:gd name="connsiteY31" fmla="*/ 1092201 h 3437467"/>
                <a:gd name="connsiteX32" fmla="*/ 1016000 w 1616089"/>
                <a:gd name="connsiteY32" fmla="*/ 1117601 h 3437467"/>
                <a:gd name="connsiteX33" fmla="*/ 1007534 w 1616089"/>
                <a:gd name="connsiteY33" fmla="*/ 1159934 h 3437467"/>
                <a:gd name="connsiteX34" fmla="*/ 999067 w 1616089"/>
                <a:gd name="connsiteY34" fmla="*/ 1219201 h 3437467"/>
                <a:gd name="connsiteX35" fmla="*/ 982134 w 1616089"/>
                <a:gd name="connsiteY35" fmla="*/ 1270001 h 3437467"/>
                <a:gd name="connsiteX36" fmla="*/ 973667 w 1616089"/>
                <a:gd name="connsiteY36" fmla="*/ 1363134 h 3437467"/>
                <a:gd name="connsiteX37" fmla="*/ 956734 w 1616089"/>
                <a:gd name="connsiteY37" fmla="*/ 1439334 h 3437467"/>
                <a:gd name="connsiteX38" fmla="*/ 939800 w 1616089"/>
                <a:gd name="connsiteY38" fmla="*/ 1490134 h 3437467"/>
                <a:gd name="connsiteX39" fmla="*/ 914400 w 1616089"/>
                <a:gd name="connsiteY39" fmla="*/ 1507067 h 3437467"/>
                <a:gd name="connsiteX40" fmla="*/ 897467 w 1616089"/>
                <a:gd name="connsiteY40" fmla="*/ 1524001 h 3437467"/>
                <a:gd name="connsiteX41" fmla="*/ 846667 w 1616089"/>
                <a:gd name="connsiteY41" fmla="*/ 1557867 h 3437467"/>
                <a:gd name="connsiteX42" fmla="*/ 821267 w 1616089"/>
                <a:gd name="connsiteY42" fmla="*/ 1600201 h 3437467"/>
                <a:gd name="connsiteX43" fmla="*/ 812800 w 1616089"/>
                <a:gd name="connsiteY43" fmla="*/ 1625601 h 3437467"/>
                <a:gd name="connsiteX44" fmla="*/ 795867 w 1616089"/>
                <a:gd name="connsiteY44" fmla="*/ 1693334 h 3437467"/>
                <a:gd name="connsiteX45" fmla="*/ 770467 w 1616089"/>
                <a:gd name="connsiteY45" fmla="*/ 1871134 h 3437467"/>
                <a:gd name="connsiteX46" fmla="*/ 762000 w 1616089"/>
                <a:gd name="connsiteY46" fmla="*/ 1913467 h 3437467"/>
                <a:gd name="connsiteX47" fmla="*/ 745067 w 1616089"/>
                <a:gd name="connsiteY47" fmla="*/ 1938867 h 3437467"/>
                <a:gd name="connsiteX48" fmla="*/ 711200 w 1616089"/>
                <a:gd name="connsiteY48" fmla="*/ 2015067 h 3437467"/>
                <a:gd name="connsiteX49" fmla="*/ 702734 w 1616089"/>
                <a:gd name="connsiteY49" fmla="*/ 2040467 h 3437467"/>
                <a:gd name="connsiteX50" fmla="*/ 677334 w 1616089"/>
                <a:gd name="connsiteY50" fmla="*/ 2057401 h 3437467"/>
                <a:gd name="connsiteX51" fmla="*/ 668867 w 1616089"/>
                <a:gd name="connsiteY51" fmla="*/ 2099734 h 3437467"/>
                <a:gd name="connsiteX52" fmla="*/ 635000 w 1616089"/>
                <a:gd name="connsiteY52" fmla="*/ 2175934 h 3437467"/>
                <a:gd name="connsiteX53" fmla="*/ 609600 w 1616089"/>
                <a:gd name="connsiteY53" fmla="*/ 2243667 h 3437467"/>
                <a:gd name="connsiteX54" fmla="*/ 601134 w 1616089"/>
                <a:gd name="connsiteY54" fmla="*/ 2269067 h 3437467"/>
                <a:gd name="connsiteX55" fmla="*/ 575734 w 1616089"/>
                <a:gd name="connsiteY55" fmla="*/ 2277534 h 3437467"/>
                <a:gd name="connsiteX56" fmla="*/ 558800 w 1616089"/>
                <a:gd name="connsiteY56" fmla="*/ 2294467 h 3437467"/>
                <a:gd name="connsiteX57" fmla="*/ 533400 w 1616089"/>
                <a:gd name="connsiteY57" fmla="*/ 2311401 h 3437467"/>
                <a:gd name="connsiteX58" fmla="*/ 524934 w 1616089"/>
                <a:gd name="connsiteY58" fmla="*/ 2336801 h 3437467"/>
                <a:gd name="connsiteX59" fmla="*/ 508000 w 1616089"/>
                <a:gd name="connsiteY59" fmla="*/ 2353734 h 3437467"/>
                <a:gd name="connsiteX60" fmla="*/ 440267 w 1616089"/>
                <a:gd name="connsiteY60" fmla="*/ 2429934 h 3437467"/>
                <a:gd name="connsiteX61" fmla="*/ 406400 w 1616089"/>
                <a:gd name="connsiteY61" fmla="*/ 2463801 h 3437467"/>
                <a:gd name="connsiteX62" fmla="*/ 381000 w 1616089"/>
                <a:gd name="connsiteY62" fmla="*/ 2514601 h 3437467"/>
                <a:gd name="connsiteX63" fmla="*/ 355600 w 1616089"/>
                <a:gd name="connsiteY63" fmla="*/ 2531534 h 3437467"/>
                <a:gd name="connsiteX64" fmla="*/ 338667 w 1616089"/>
                <a:gd name="connsiteY64" fmla="*/ 2556934 h 3437467"/>
                <a:gd name="connsiteX65" fmla="*/ 313267 w 1616089"/>
                <a:gd name="connsiteY65" fmla="*/ 2607734 h 3437467"/>
                <a:gd name="connsiteX66" fmla="*/ 287867 w 1616089"/>
                <a:gd name="connsiteY66" fmla="*/ 2667001 h 3437467"/>
                <a:gd name="connsiteX67" fmla="*/ 270934 w 1616089"/>
                <a:gd name="connsiteY67" fmla="*/ 2700867 h 3437467"/>
                <a:gd name="connsiteX68" fmla="*/ 237067 w 1616089"/>
                <a:gd name="connsiteY68" fmla="*/ 2743201 h 3437467"/>
                <a:gd name="connsiteX69" fmla="*/ 220134 w 1616089"/>
                <a:gd name="connsiteY69" fmla="*/ 2802467 h 3437467"/>
                <a:gd name="connsiteX70" fmla="*/ 211667 w 1616089"/>
                <a:gd name="connsiteY70" fmla="*/ 2827867 h 3437467"/>
                <a:gd name="connsiteX71" fmla="*/ 194734 w 1616089"/>
                <a:gd name="connsiteY71" fmla="*/ 2853267 h 3437467"/>
                <a:gd name="connsiteX72" fmla="*/ 177800 w 1616089"/>
                <a:gd name="connsiteY72" fmla="*/ 2912534 h 3437467"/>
                <a:gd name="connsiteX73" fmla="*/ 160867 w 1616089"/>
                <a:gd name="connsiteY73" fmla="*/ 2937934 h 3437467"/>
                <a:gd name="connsiteX74" fmla="*/ 127000 w 1616089"/>
                <a:gd name="connsiteY74" fmla="*/ 3064934 h 3437467"/>
                <a:gd name="connsiteX75" fmla="*/ 110067 w 1616089"/>
                <a:gd name="connsiteY75" fmla="*/ 3132667 h 3437467"/>
                <a:gd name="connsiteX76" fmla="*/ 84667 w 1616089"/>
                <a:gd name="connsiteY76" fmla="*/ 3268134 h 3437467"/>
                <a:gd name="connsiteX77" fmla="*/ 76200 w 1616089"/>
                <a:gd name="connsiteY77" fmla="*/ 3302001 h 3437467"/>
                <a:gd name="connsiteX78" fmla="*/ 67734 w 1616089"/>
                <a:gd name="connsiteY78" fmla="*/ 3327401 h 3437467"/>
                <a:gd name="connsiteX79" fmla="*/ 59267 w 1616089"/>
                <a:gd name="connsiteY79" fmla="*/ 3361267 h 3437467"/>
                <a:gd name="connsiteX80" fmla="*/ 50800 w 1616089"/>
                <a:gd name="connsiteY80" fmla="*/ 3386667 h 3437467"/>
                <a:gd name="connsiteX81" fmla="*/ 33867 w 1616089"/>
                <a:gd name="connsiteY81" fmla="*/ 3403601 h 3437467"/>
                <a:gd name="connsiteX82" fmla="*/ 0 w 1616089"/>
                <a:gd name="connsiteY82"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9400 w 1616089"/>
                <a:gd name="connsiteY21" fmla="*/ 838201 h 3437467"/>
                <a:gd name="connsiteX22" fmla="*/ 1540934 w 1616089"/>
                <a:gd name="connsiteY22" fmla="*/ 863601 h 3437467"/>
                <a:gd name="connsiteX23" fmla="*/ 1498600 w 1616089"/>
                <a:gd name="connsiteY23" fmla="*/ 889001 h 3437467"/>
                <a:gd name="connsiteX24" fmla="*/ 1447800 w 1616089"/>
                <a:gd name="connsiteY24" fmla="*/ 922867 h 3437467"/>
                <a:gd name="connsiteX25" fmla="*/ 1439334 w 1616089"/>
                <a:gd name="connsiteY25" fmla="*/ 948267 h 3437467"/>
                <a:gd name="connsiteX26" fmla="*/ 1405467 w 1616089"/>
                <a:gd name="connsiteY26" fmla="*/ 956734 h 3437467"/>
                <a:gd name="connsiteX27" fmla="*/ 1380067 w 1616089"/>
                <a:gd name="connsiteY27" fmla="*/ 965201 h 3437467"/>
                <a:gd name="connsiteX28" fmla="*/ 1354667 w 1616089"/>
                <a:gd name="connsiteY28" fmla="*/ 982134 h 3437467"/>
                <a:gd name="connsiteX29" fmla="*/ 1075267 w 1616089"/>
                <a:gd name="connsiteY29" fmla="*/ 1007534 h 3437467"/>
                <a:gd name="connsiteX30" fmla="*/ 1049867 w 1616089"/>
                <a:gd name="connsiteY30" fmla="*/ 1024467 h 3437467"/>
                <a:gd name="connsiteX31" fmla="*/ 1032934 w 1616089"/>
                <a:gd name="connsiteY31" fmla="*/ 1092201 h 3437467"/>
                <a:gd name="connsiteX32" fmla="*/ 1016000 w 1616089"/>
                <a:gd name="connsiteY32" fmla="*/ 1117601 h 3437467"/>
                <a:gd name="connsiteX33" fmla="*/ 1007534 w 1616089"/>
                <a:gd name="connsiteY33" fmla="*/ 1159934 h 3437467"/>
                <a:gd name="connsiteX34" fmla="*/ 999067 w 1616089"/>
                <a:gd name="connsiteY34" fmla="*/ 1219201 h 3437467"/>
                <a:gd name="connsiteX35" fmla="*/ 982134 w 1616089"/>
                <a:gd name="connsiteY35" fmla="*/ 1270001 h 3437467"/>
                <a:gd name="connsiteX36" fmla="*/ 973667 w 1616089"/>
                <a:gd name="connsiteY36" fmla="*/ 1363134 h 3437467"/>
                <a:gd name="connsiteX37" fmla="*/ 956734 w 1616089"/>
                <a:gd name="connsiteY37" fmla="*/ 1439334 h 3437467"/>
                <a:gd name="connsiteX38" fmla="*/ 939800 w 1616089"/>
                <a:gd name="connsiteY38" fmla="*/ 1490134 h 3437467"/>
                <a:gd name="connsiteX39" fmla="*/ 914400 w 1616089"/>
                <a:gd name="connsiteY39" fmla="*/ 1507067 h 3437467"/>
                <a:gd name="connsiteX40" fmla="*/ 897467 w 1616089"/>
                <a:gd name="connsiteY40" fmla="*/ 1524001 h 3437467"/>
                <a:gd name="connsiteX41" fmla="*/ 846667 w 1616089"/>
                <a:gd name="connsiteY41" fmla="*/ 1557867 h 3437467"/>
                <a:gd name="connsiteX42" fmla="*/ 821267 w 1616089"/>
                <a:gd name="connsiteY42" fmla="*/ 1600201 h 3437467"/>
                <a:gd name="connsiteX43" fmla="*/ 812800 w 1616089"/>
                <a:gd name="connsiteY43" fmla="*/ 1625601 h 3437467"/>
                <a:gd name="connsiteX44" fmla="*/ 795867 w 1616089"/>
                <a:gd name="connsiteY44" fmla="*/ 1693334 h 3437467"/>
                <a:gd name="connsiteX45" fmla="*/ 770467 w 1616089"/>
                <a:gd name="connsiteY45" fmla="*/ 1871134 h 3437467"/>
                <a:gd name="connsiteX46" fmla="*/ 762000 w 1616089"/>
                <a:gd name="connsiteY46" fmla="*/ 1913467 h 3437467"/>
                <a:gd name="connsiteX47" fmla="*/ 745067 w 1616089"/>
                <a:gd name="connsiteY47" fmla="*/ 1938867 h 3437467"/>
                <a:gd name="connsiteX48" fmla="*/ 711200 w 1616089"/>
                <a:gd name="connsiteY48" fmla="*/ 2015067 h 3437467"/>
                <a:gd name="connsiteX49" fmla="*/ 702734 w 1616089"/>
                <a:gd name="connsiteY49" fmla="*/ 2040467 h 3437467"/>
                <a:gd name="connsiteX50" fmla="*/ 677334 w 1616089"/>
                <a:gd name="connsiteY50" fmla="*/ 2057401 h 3437467"/>
                <a:gd name="connsiteX51" fmla="*/ 668867 w 1616089"/>
                <a:gd name="connsiteY51" fmla="*/ 2099734 h 3437467"/>
                <a:gd name="connsiteX52" fmla="*/ 635000 w 1616089"/>
                <a:gd name="connsiteY52" fmla="*/ 2175934 h 3437467"/>
                <a:gd name="connsiteX53" fmla="*/ 609600 w 1616089"/>
                <a:gd name="connsiteY53" fmla="*/ 2243667 h 3437467"/>
                <a:gd name="connsiteX54" fmla="*/ 601134 w 1616089"/>
                <a:gd name="connsiteY54" fmla="*/ 2269067 h 3437467"/>
                <a:gd name="connsiteX55" fmla="*/ 575734 w 1616089"/>
                <a:gd name="connsiteY55" fmla="*/ 2277534 h 3437467"/>
                <a:gd name="connsiteX56" fmla="*/ 558800 w 1616089"/>
                <a:gd name="connsiteY56" fmla="*/ 2294467 h 3437467"/>
                <a:gd name="connsiteX57" fmla="*/ 533400 w 1616089"/>
                <a:gd name="connsiteY57" fmla="*/ 2311401 h 3437467"/>
                <a:gd name="connsiteX58" fmla="*/ 524934 w 1616089"/>
                <a:gd name="connsiteY58" fmla="*/ 2336801 h 3437467"/>
                <a:gd name="connsiteX59" fmla="*/ 508000 w 1616089"/>
                <a:gd name="connsiteY59" fmla="*/ 2353734 h 3437467"/>
                <a:gd name="connsiteX60" fmla="*/ 440267 w 1616089"/>
                <a:gd name="connsiteY60" fmla="*/ 2429934 h 3437467"/>
                <a:gd name="connsiteX61" fmla="*/ 406400 w 1616089"/>
                <a:gd name="connsiteY61" fmla="*/ 2463801 h 3437467"/>
                <a:gd name="connsiteX62" fmla="*/ 381000 w 1616089"/>
                <a:gd name="connsiteY62" fmla="*/ 2514601 h 3437467"/>
                <a:gd name="connsiteX63" fmla="*/ 355600 w 1616089"/>
                <a:gd name="connsiteY63" fmla="*/ 2531534 h 3437467"/>
                <a:gd name="connsiteX64" fmla="*/ 338667 w 1616089"/>
                <a:gd name="connsiteY64" fmla="*/ 2556934 h 3437467"/>
                <a:gd name="connsiteX65" fmla="*/ 313267 w 1616089"/>
                <a:gd name="connsiteY65" fmla="*/ 2607734 h 3437467"/>
                <a:gd name="connsiteX66" fmla="*/ 287867 w 1616089"/>
                <a:gd name="connsiteY66" fmla="*/ 2667001 h 3437467"/>
                <a:gd name="connsiteX67" fmla="*/ 270934 w 1616089"/>
                <a:gd name="connsiteY67" fmla="*/ 2700867 h 3437467"/>
                <a:gd name="connsiteX68" fmla="*/ 237067 w 1616089"/>
                <a:gd name="connsiteY68" fmla="*/ 2743201 h 3437467"/>
                <a:gd name="connsiteX69" fmla="*/ 220134 w 1616089"/>
                <a:gd name="connsiteY69" fmla="*/ 2802467 h 3437467"/>
                <a:gd name="connsiteX70" fmla="*/ 211667 w 1616089"/>
                <a:gd name="connsiteY70" fmla="*/ 2827867 h 3437467"/>
                <a:gd name="connsiteX71" fmla="*/ 194734 w 1616089"/>
                <a:gd name="connsiteY71" fmla="*/ 2853267 h 3437467"/>
                <a:gd name="connsiteX72" fmla="*/ 177800 w 1616089"/>
                <a:gd name="connsiteY72" fmla="*/ 2912534 h 3437467"/>
                <a:gd name="connsiteX73" fmla="*/ 160867 w 1616089"/>
                <a:gd name="connsiteY73" fmla="*/ 2937934 h 3437467"/>
                <a:gd name="connsiteX74" fmla="*/ 127000 w 1616089"/>
                <a:gd name="connsiteY74" fmla="*/ 3064934 h 3437467"/>
                <a:gd name="connsiteX75" fmla="*/ 110067 w 1616089"/>
                <a:gd name="connsiteY75" fmla="*/ 3132667 h 3437467"/>
                <a:gd name="connsiteX76" fmla="*/ 84667 w 1616089"/>
                <a:gd name="connsiteY76" fmla="*/ 3268134 h 3437467"/>
                <a:gd name="connsiteX77" fmla="*/ 76200 w 1616089"/>
                <a:gd name="connsiteY77" fmla="*/ 3302001 h 3437467"/>
                <a:gd name="connsiteX78" fmla="*/ 67734 w 1616089"/>
                <a:gd name="connsiteY78" fmla="*/ 3327401 h 3437467"/>
                <a:gd name="connsiteX79" fmla="*/ 59267 w 1616089"/>
                <a:gd name="connsiteY79" fmla="*/ 3361267 h 3437467"/>
                <a:gd name="connsiteX80" fmla="*/ 50800 w 1616089"/>
                <a:gd name="connsiteY80" fmla="*/ 3386667 h 3437467"/>
                <a:gd name="connsiteX81" fmla="*/ 33867 w 1616089"/>
                <a:gd name="connsiteY81" fmla="*/ 3403601 h 3437467"/>
                <a:gd name="connsiteX82" fmla="*/ 0 w 1616089"/>
                <a:gd name="connsiteY82"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9400 w 1616089"/>
                <a:gd name="connsiteY21" fmla="*/ 838201 h 3437467"/>
                <a:gd name="connsiteX22" fmla="*/ 1540934 w 1616089"/>
                <a:gd name="connsiteY22" fmla="*/ 863601 h 3437467"/>
                <a:gd name="connsiteX23" fmla="*/ 1447800 w 1616089"/>
                <a:gd name="connsiteY23" fmla="*/ 922867 h 3437467"/>
                <a:gd name="connsiteX24" fmla="*/ 1439334 w 1616089"/>
                <a:gd name="connsiteY24" fmla="*/ 948267 h 3437467"/>
                <a:gd name="connsiteX25" fmla="*/ 1405467 w 1616089"/>
                <a:gd name="connsiteY25" fmla="*/ 956734 h 3437467"/>
                <a:gd name="connsiteX26" fmla="*/ 1380067 w 1616089"/>
                <a:gd name="connsiteY26" fmla="*/ 965201 h 3437467"/>
                <a:gd name="connsiteX27" fmla="*/ 1354667 w 1616089"/>
                <a:gd name="connsiteY27" fmla="*/ 982134 h 3437467"/>
                <a:gd name="connsiteX28" fmla="*/ 1075267 w 1616089"/>
                <a:gd name="connsiteY28" fmla="*/ 1007534 h 3437467"/>
                <a:gd name="connsiteX29" fmla="*/ 1049867 w 1616089"/>
                <a:gd name="connsiteY29" fmla="*/ 1024467 h 3437467"/>
                <a:gd name="connsiteX30" fmla="*/ 1032934 w 1616089"/>
                <a:gd name="connsiteY30" fmla="*/ 1092201 h 3437467"/>
                <a:gd name="connsiteX31" fmla="*/ 1016000 w 1616089"/>
                <a:gd name="connsiteY31" fmla="*/ 1117601 h 3437467"/>
                <a:gd name="connsiteX32" fmla="*/ 1007534 w 1616089"/>
                <a:gd name="connsiteY32" fmla="*/ 1159934 h 3437467"/>
                <a:gd name="connsiteX33" fmla="*/ 999067 w 1616089"/>
                <a:gd name="connsiteY33" fmla="*/ 1219201 h 3437467"/>
                <a:gd name="connsiteX34" fmla="*/ 982134 w 1616089"/>
                <a:gd name="connsiteY34" fmla="*/ 1270001 h 3437467"/>
                <a:gd name="connsiteX35" fmla="*/ 973667 w 1616089"/>
                <a:gd name="connsiteY35" fmla="*/ 1363134 h 3437467"/>
                <a:gd name="connsiteX36" fmla="*/ 956734 w 1616089"/>
                <a:gd name="connsiteY36" fmla="*/ 1439334 h 3437467"/>
                <a:gd name="connsiteX37" fmla="*/ 939800 w 1616089"/>
                <a:gd name="connsiteY37" fmla="*/ 1490134 h 3437467"/>
                <a:gd name="connsiteX38" fmla="*/ 914400 w 1616089"/>
                <a:gd name="connsiteY38" fmla="*/ 1507067 h 3437467"/>
                <a:gd name="connsiteX39" fmla="*/ 897467 w 1616089"/>
                <a:gd name="connsiteY39" fmla="*/ 1524001 h 3437467"/>
                <a:gd name="connsiteX40" fmla="*/ 846667 w 1616089"/>
                <a:gd name="connsiteY40" fmla="*/ 1557867 h 3437467"/>
                <a:gd name="connsiteX41" fmla="*/ 821267 w 1616089"/>
                <a:gd name="connsiteY41" fmla="*/ 1600201 h 3437467"/>
                <a:gd name="connsiteX42" fmla="*/ 812800 w 1616089"/>
                <a:gd name="connsiteY42" fmla="*/ 1625601 h 3437467"/>
                <a:gd name="connsiteX43" fmla="*/ 795867 w 1616089"/>
                <a:gd name="connsiteY43" fmla="*/ 1693334 h 3437467"/>
                <a:gd name="connsiteX44" fmla="*/ 770467 w 1616089"/>
                <a:gd name="connsiteY44" fmla="*/ 1871134 h 3437467"/>
                <a:gd name="connsiteX45" fmla="*/ 762000 w 1616089"/>
                <a:gd name="connsiteY45" fmla="*/ 1913467 h 3437467"/>
                <a:gd name="connsiteX46" fmla="*/ 745067 w 1616089"/>
                <a:gd name="connsiteY46" fmla="*/ 1938867 h 3437467"/>
                <a:gd name="connsiteX47" fmla="*/ 711200 w 1616089"/>
                <a:gd name="connsiteY47" fmla="*/ 2015067 h 3437467"/>
                <a:gd name="connsiteX48" fmla="*/ 702734 w 1616089"/>
                <a:gd name="connsiteY48" fmla="*/ 2040467 h 3437467"/>
                <a:gd name="connsiteX49" fmla="*/ 677334 w 1616089"/>
                <a:gd name="connsiteY49" fmla="*/ 2057401 h 3437467"/>
                <a:gd name="connsiteX50" fmla="*/ 668867 w 1616089"/>
                <a:gd name="connsiteY50" fmla="*/ 2099734 h 3437467"/>
                <a:gd name="connsiteX51" fmla="*/ 635000 w 1616089"/>
                <a:gd name="connsiteY51" fmla="*/ 2175934 h 3437467"/>
                <a:gd name="connsiteX52" fmla="*/ 609600 w 1616089"/>
                <a:gd name="connsiteY52" fmla="*/ 2243667 h 3437467"/>
                <a:gd name="connsiteX53" fmla="*/ 601134 w 1616089"/>
                <a:gd name="connsiteY53" fmla="*/ 2269067 h 3437467"/>
                <a:gd name="connsiteX54" fmla="*/ 575734 w 1616089"/>
                <a:gd name="connsiteY54" fmla="*/ 2277534 h 3437467"/>
                <a:gd name="connsiteX55" fmla="*/ 558800 w 1616089"/>
                <a:gd name="connsiteY55" fmla="*/ 2294467 h 3437467"/>
                <a:gd name="connsiteX56" fmla="*/ 533400 w 1616089"/>
                <a:gd name="connsiteY56" fmla="*/ 2311401 h 3437467"/>
                <a:gd name="connsiteX57" fmla="*/ 524934 w 1616089"/>
                <a:gd name="connsiteY57" fmla="*/ 2336801 h 3437467"/>
                <a:gd name="connsiteX58" fmla="*/ 508000 w 1616089"/>
                <a:gd name="connsiteY58" fmla="*/ 2353734 h 3437467"/>
                <a:gd name="connsiteX59" fmla="*/ 440267 w 1616089"/>
                <a:gd name="connsiteY59" fmla="*/ 2429934 h 3437467"/>
                <a:gd name="connsiteX60" fmla="*/ 406400 w 1616089"/>
                <a:gd name="connsiteY60" fmla="*/ 2463801 h 3437467"/>
                <a:gd name="connsiteX61" fmla="*/ 381000 w 1616089"/>
                <a:gd name="connsiteY61" fmla="*/ 2514601 h 3437467"/>
                <a:gd name="connsiteX62" fmla="*/ 355600 w 1616089"/>
                <a:gd name="connsiteY62" fmla="*/ 2531534 h 3437467"/>
                <a:gd name="connsiteX63" fmla="*/ 338667 w 1616089"/>
                <a:gd name="connsiteY63" fmla="*/ 2556934 h 3437467"/>
                <a:gd name="connsiteX64" fmla="*/ 313267 w 1616089"/>
                <a:gd name="connsiteY64" fmla="*/ 2607734 h 3437467"/>
                <a:gd name="connsiteX65" fmla="*/ 287867 w 1616089"/>
                <a:gd name="connsiteY65" fmla="*/ 2667001 h 3437467"/>
                <a:gd name="connsiteX66" fmla="*/ 270934 w 1616089"/>
                <a:gd name="connsiteY66" fmla="*/ 2700867 h 3437467"/>
                <a:gd name="connsiteX67" fmla="*/ 237067 w 1616089"/>
                <a:gd name="connsiteY67" fmla="*/ 2743201 h 3437467"/>
                <a:gd name="connsiteX68" fmla="*/ 220134 w 1616089"/>
                <a:gd name="connsiteY68" fmla="*/ 2802467 h 3437467"/>
                <a:gd name="connsiteX69" fmla="*/ 211667 w 1616089"/>
                <a:gd name="connsiteY69" fmla="*/ 2827867 h 3437467"/>
                <a:gd name="connsiteX70" fmla="*/ 194734 w 1616089"/>
                <a:gd name="connsiteY70" fmla="*/ 2853267 h 3437467"/>
                <a:gd name="connsiteX71" fmla="*/ 177800 w 1616089"/>
                <a:gd name="connsiteY71" fmla="*/ 2912534 h 3437467"/>
                <a:gd name="connsiteX72" fmla="*/ 160867 w 1616089"/>
                <a:gd name="connsiteY72" fmla="*/ 2937934 h 3437467"/>
                <a:gd name="connsiteX73" fmla="*/ 127000 w 1616089"/>
                <a:gd name="connsiteY73" fmla="*/ 3064934 h 3437467"/>
                <a:gd name="connsiteX74" fmla="*/ 110067 w 1616089"/>
                <a:gd name="connsiteY74" fmla="*/ 3132667 h 3437467"/>
                <a:gd name="connsiteX75" fmla="*/ 84667 w 1616089"/>
                <a:gd name="connsiteY75" fmla="*/ 3268134 h 3437467"/>
                <a:gd name="connsiteX76" fmla="*/ 76200 w 1616089"/>
                <a:gd name="connsiteY76" fmla="*/ 3302001 h 3437467"/>
                <a:gd name="connsiteX77" fmla="*/ 67734 w 1616089"/>
                <a:gd name="connsiteY77" fmla="*/ 3327401 h 3437467"/>
                <a:gd name="connsiteX78" fmla="*/ 59267 w 1616089"/>
                <a:gd name="connsiteY78" fmla="*/ 3361267 h 3437467"/>
                <a:gd name="connsiteX79" fmla="*/ 50800 w 1616089"/>
                <a:gd name="connsiteY79" fmla="*/ 3386667 h 3437467"/>
                <a:gd name="connsiteX80" fmla="*/ 33867 w 1616089"/>
                <a:gd name="connsiteY80" fmla="*/ 3403601 h 3437467"/>
                <a:gd name="connsiteX81" fmla="*/ 0 w 1616089"/>
                <a:gd name="connsiteY81"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9400 w 1616089"/>
                <a:gd name="connsiteY21" fmla="*/ 838201 h 3437467"/>
                <a:gd name="connsiteX22" fmla="*/ 1540934 w 1616089"/>
                <a:gd name="connsiteY22" fmla="*/ 863601 h 3437467"/>
                <a:gd name="connsiteX23" fmla="*/ 1439334 w 1616089"/>
                <a:gd name="connsiteY23" fmla="*/ 948267 h 3437467"/>
                <a:gd name="connsiteX24" fmla="*/ 1405467 w 1616089"/>
                <a:gd name="connsiteY24" fmla="*/ 956734 h 3437467"/>
                <a:gd name="connsiteX25" fmla="*/ 1380067 w 1616089"/>
                <a:gd name="connsiteY25" fmla="*/ 965201 h 3437467"/>
                <a:gd name="connsiteX26" fmla="*/ 1354667 w 1616089"/>
                <a:gd name="connsiteY26" fmla="*/ 982134 h 3437467"/>
                <a:gd name="connsiteX27" fmla="*/ 1075267 w 1616089"/>
                <a:gd name="connsiteY27" fmla="*/ 1007534 h 3437467"/>
                <a:gd name="connsiteX28" fmla="*/ 1049867 w 1616089"/>
                <a:gd name="connsiteY28" fmla="*/ 1024467 h 3437467"/>
                <a:gd name="connsiteX29" fmla="*/ 1032934 w 1616089"/>
                <a:gd name="connsiteY29" fmla="*/ 1092201 h 3437467"/>
                <a:gd name="connsiteX30" fmla="*/ 1016000 w 1616089"/>
                <a:gd name="connsiteY30" fmla="*/ 1117601 h 3437467"/>
                <a:gd name="connsiteX31" fmla="*/ 1007534 w 1616089"/>
                <a:gd name="connsiteY31" fmla="*/ 1159934 h 3437467"/>
                <a:gd name="connsiteX32" fmla="*/ 999067 w 1616089"/>
                <a:gd name="connsiteY32" fmla="*/ 1219201 h 3437467"/>
                <a:gd name="connsiteX33" fmla="*/ 982134 w 1616089"/>
                <a:gd name="connsiteY33" fmla="*/ 1270001 h 3437467"/>
                <a:gd name="connsiteX34" fmla="*/ 973667 w 1616089"/>
                <a:gd name="connsiteY34" fmla="*/ 1363134 h 3437467"/>
                <a:gd name="connsiteX35" fmla="*/ 956734 w 1616089"/>
                <a:gd name="connsiteY35" fmla="*/ 1439334 h 3437467"/>
                <a:gd name="connsiteX36" fmla="*/ 939800 w 1616089"/>
                <a:gd name="connsiteY36" fmla="*/ 1490134 h 3437467"/>
                <a:gd name="connsiteX37" fmla="*/ 914400 w 1616089"/>
                <a:gd name="connsiteY37" fmla="*/ 1507067 h 3437467"/>
                <a:gd name="connsiteX38" fmla="*/ 897467 w 1616089"/>
                <a:gd name="connsiteY38" fmla="*/ 1524001 h 3437467"/>
                <a:gd name="connsiteX39" fmla="*/ 846667 w 1616089"/>
                <a:gd name="connsiteY39" fmla="*/ 1557867 h 3437467"/>
                <a:gd name="connsiteX40" fmla="*/ 821267 w 1616089"/>
                <a:gd name="connsiteY40" fmla="*/ 1600201 h 3437467"/>
                <a:gd name="connsiteX41" fmla="*/ 812800 w 1616089"/>
                <a:gd name="connsiteY41" fmla="*/ 1625601 h 3437467"/>
                <a:gd name="connsiteX42" fmla="*/ 795867 w 1616089"/>
                <a:gd name="connsiteY42" fmla="*/ 1693334 h 3437467"/>
                <a:gd name="connsiteX43" fmla="*/ 770467 w 1616089"/>
                <a:gd name="connsiteY43" fmla="*/ 1871134 h 3437467"/>
                <a:gd name="connsiteX44" fmla="*/ 762000 w 1616089"/>
                <a:gd name="connsiteY44" fmla="*/ 1913467 h 3437467"/>
                <a:gd name="connsiteX45" fmla="*/ 745067 w 1616089"/>
                <a:gd name="connsiteY45" fmla="*/ 1938867 h 3437467"/>
                <a:gd name="connsiteX46" fmla="*/ 711200 w 1616089"/>
                <a:gd name="connsiteY46" fmla="*/ 2015067 h 3437467"/>
                <a:gd name="connsiteX47" fmla="*/ 702734 w 1616089"/>
                <a:gd name="connsiteY47" fmla="*/ 2040467 h 3437467"/>
                <a:gd name="connsiteX48" fmla="*/ 677334 w 1616089"/>
                <a:gd name="connsiteY48" fmla="*/ 2057401 h 3437467"/>
                <a:gd name="connsiteX49" fmla="*/ 668867 w 1616089"/>
                <a:gd name="connsiteY49" fmla="*/ 2099734 h 3437467"/>
                <a:gd name="connsiteX50" fmla="*/ 635000 w 1616089"/>
                <a:gd name="connsiteY50" fmla="*/ 2175934 h 3437467"/>
                <a:gd name="connsiteX51" fmla="*/ 609600 w 1616089"/>
                <a:gd name="connsiteY51" fmla="*/ 2243667 h 3437467"/>
                <a:gd name="connsiteX52" fmla="*/ 601134 w 1616089"/>
                <a:gd name="connsiteY52" fmla="*/ 2269067 h 3437467"/>
                <a:gd name="connsiteX53" fmla="*/ 575734 w 1616089"/>
                <a:gd name="connsiteY53" fmla="*/ 2277534 h 3437467"/>
                <a:gd name="connsiteX54" fmla="*/ 558800 w 1616089"/>
                <a:gd name="connsiteY54" fmla="*/ 2294467 h 3437467"/>
                <a:gd name="connsiteX55" fmla="*/ 533400 w 1616089"/>
                <a:gd name="connsiteY55" fmla="*/ 2311401 h 3437467"/>
                <a:gd name="connsiteX56" fmla="*/ 524934 w 1616089"/>
                <a:gd name="connsiteY56" fmla="*/ 2336801 h 3437467"/>
                <a:gd name="connsiteX57" fmla="*/ 508000 w 1616089"/>
                <a:gd name="connsiteY57" fmla="*/ 2353734 h 3437467"/>
                <a:gd name="connsiteX58" fmla="*/ 440267 w 1616089"/>
                <a:gd name="connsiteY58" fmla="*/ 2429934 h 3437467"/>
                <a:gd name="connsiteX59" fmla="*/ 406400 w 1616089"/>
                <a:gd name="connsiteY59" fmla="*/ 2463801 h 3437467"/>
                <a:gd name="connsiteX60" fmla="*/ 381000 w 1616089"/>
                <a:gd name="connsiteY60" fmla="*/ 2514601 h 3437467"/>
                <a:gd name="connsiteX61" fmla="*/ 355600 w 1616089"/>
                <a:gd name="connsiteY61" fmla="*/ 2531534 h 3437467"/>
                <a:gd name="connsiteX62" fmla="*/ 338667 w 1616089"/>
                <a:gd name="connsiteY62" fmla="*/ 2556934 h 3437467"/>
                <a:gd name="connsiteX63" fmla="*/ 313267 w 1616089"/>
                <a:gd name="connsiteY63" fmla="*/ 2607734 h 3437467"/>
                <a:gd name="connsiteX64" fmla="*/ 287867 w 1616089"/>
                <a:gd name="connsiteY64" fmla="*/ 2667001 h 3437467"/>
                <a:gd name="connsiteX65" fmla="*/ 270934 w 1616089"/>
                <a:gd name="connsiteY65" fmla="*/ 2700867 h 3437467"/>
                <a:gd name="connsiteX66" fmla="*/ 237067 w 1616089"/>
                <a:gd name="connsiteY66" fmla="*/ 2743201 h 3437467"/>
                <a:gd name="connsiteX67" fmla="*/ 220134 w 1616089"/>
                <a:gd name="connsiteY67" fmla="*/ 2802467 h 3437467"/>
                <a:gd name="connsiteX68" fmla="*/ 211667 w 1616089"/>
                <a:gd name="connsiteY68" fmla="*/ 2827867 h 3437467"/>
                <a:gd name="connsiteX69" fmla="*/ 194734 w 1616089"/>
                <a:gd name="connsiteY69" fmla="*/ 2853267 h 3437467"/>
                <a:gd name="connsiteX70" fmla="*/ 177800 w 1616089"/>
                <a:gd name="connsiteY70" fmla="*/ 2912534 h 3437467"/>
                <a:gd name="connsiteX71" fmla="*/ 160867 w 1616089"/>
                <a:gd name="connsiteY71" fmla="*/ 2937934 h 3437467"/>
                <a:gd name="connsiteX72" fmla="*/ 127000 w 1616089"/>
                <a:gd name="connsiteY72" fmla="*/ 3064934 h 3437467"/>
                <a:gd name="connsiteX73" fmla="*/ 110067 w 1616089"/>
                <a:gd name="connsiteY73" fmla="*/ 3132667 h 3437467"/>
                <a:gd name="connsiteX74" fmla="*/ 84667 w 1616089"/>
                <a:gd name="connsiteY74" fmla="*/ 3268134 h 3437467"/>
                <a:gd name="connsiteX75" fmla="*/ 76200 w 1616089"/>
                <a:gd name="connsiteY75" fmla="*/ 3302001 h 3437467"/>
                <a:gd name="connsiteX76" fmla="*/ 67734 w 1616089"/>
                <a:gd name="connsiteY76" fmla="*/ 3327401 h 3437467"/>
                <a:gd name="connsiteX77" fmla="*/ 59267 w 1616089"/>
                <a:gd name="connsiteY77" fmla="*/ 3361267 h 3437467"/>
                <a:gd name="connsiteX78" fmla="*/ 50800 w 1616089"/>
                <a:gd name="connsiteY78" fmla="*/ 3386667 h 3437467"/>
                <a:gd name="connsiteX79" fmla="*/ 33867 w 1616089"/>
                <a:gd name="connsiteY79" fmla="*/ 3403601 h 3437467"/>
                <a:gd name="connsiteX80" fmla="*/ 0 w 1616089"/>
                <a:gd name="connsiteY80"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405467 w 1616089"/>
                <a:gd name="connsiteY23" fmla="*/ 956734 h 3437467"/>
                <a:gd name="connsiteX24" fmla="*/ 1380067 w 1616089"/>
                <a:gd name="connsiteY24" fmla="*/ 965201 h 3437467"/>
                <a:gd name="connsiteX25" fmla="*/ 1354667 w 1616089"/>
                <a:gd name="connsiteY25" fmla="*/ 982134 h 3437467"/>
                <a:gd name="connsiteX26" fmla="*/ 1075267 w 1616089"/>
                <a:gd name="connsiteY26" fmla="*/ 1007534 h 3437467"/>
                <a:gd name="connsiteX27" fmla="*/ 1049867 w 1616089"/>
                <a:gd name="connsiteY27" fmla="*/ 1024467 h 3437467"/>
                <a:gd name="connsiteX28" fmla="*/ 1032934 w 1616089"/>
                <a:gd name="connsiteY28" fmla="*/ 1092201 h 3437467"/>
                <a:gd name="connsiteX29" fmla="*/ 1016000 w 1616089"/>
                <a:gd name="connsiteY29" fmla="*/ 1117601 h 3437467"/>
                <a:gd name="connsiteX30" fmla="*/ 1007534 w 1616089"/>
                <a:gd name="connsiteY30" fmla="*/ 1159934 h 3437467"/>
                <a:gd name="connsiteX31" fmla="*/ 999067 w 1616089"/>
                <a:gd name="connsiteY31" fmla="*/ 1219201 h 3437467"/>
                <a:gd name="connsiteX32" fmla="*/ 982134 w 1616089"/>
                <a:gd name="connsiteY32" fmla="*/ 1270001 h 3437467"/>
                <a:gd name="connsiteX33" fmla="*/ 973667 w 1616089"/>
                <a:gd name="connsiteY33" fmla="*/ 1363134 h 3437467"/>
                <a:gd name="connsiteX34" fmla="*/ 956734 w 1616089"/>
                <a:gd name="connsiteY34" fmla="*/ 1439334 h 3437467"/>
                <a:gd name="connsiteX35" fmla="*/ 939800 w 1616089"/>
                <a:gd name="connsiteY35" fmla="*/ 1490134 h 3437467"/>
                <a:gd name="connsiteX36" fmla="*/ 914400 w 1616089"/>
                <a:gd name="connsiteY36" fmla="*/ 1507067 h 3437467"/>
                <a:gd name="connsiteX37" fmla="*/ 897467 w 1616089"/>
                <a:gd name="connsiteY37" fmla="*/ 1524001 h 3437467"/>
                <a:gd name="connsiteX38" fmla="*/ 846667 w 1616089"/>
                <a:gd name="connsiteY38" fmla="*/ 1557867 h 3437467"/>
                <a:gd name="connsiteX39" fmla="*/ 821267 w 1616089"/>
                <a:gd name="connsiteY39" fmla="*/ 1600201 h 3437467"/>
                <a:gd name="connsiteX40" fmla="*/ 812800 w 1616089"/>
                <a:gd name="connsiteY40" fmla="*/ 1625601 h 3437467"/>
                <a:gd name="connsiteX41" fmla="*/ 795867 w 1616089"/>
                <a:gd name="connsiteY41" fmla="*/ 1693334 h 3437467"/>
                <a:gd name="connsiteX42" fmla="*/ 770467 w 1616089"/>
                <a:gd name="connsiteY42" fmla="*/ 1871134 h 3437467"/>
                <a:gd name="connsiteX43" fmla="*/ 762000 w 1616089"/>
                <a:gd name="connsiteY43" fmla="*/ 1913467 h 3437467"/>
                <a:gd name="connsiteX44" fmla="*/ 745067 w 1616089"/>
                <a:gd name="connsiteY44" fmla="*/ 1938867 h 3437467"/>
                <a:gd name="connsiteX45" fmla="*/ 711200 w 1616089"/>
                <a:gd name="connsiteY45" fmla="*/ 2015067 h 3437467"/>
                <a:gd name="connsiteX46" fmla="*/ 702734 w 1616089"/>
                <a:gd name="connsiteY46" fmla="*/ 2040467 h 3437467"/>
                <a:gd name="connsiteX47" fmla="*/ 677334 w 1616089"/>
                <a:gd name="connsiteY47" fmla="*/ 2057401 h 3437467"/>
                <a:gd name="connsiteX48" fmla="*/ 668867 w 1616089"/>
                <a:gd name="connsiteY48" fmla="*/ 2099734 h 3437467"/>
                <a:gd name="connsiteX49" fmla="*/ 635000 w 1616089"/>
                <a:gd name="connsiteY49" fmla="*/ 2175934 h 3437467"/>
                <a:gd name="connsiteX50" fmla="*/ 609600 w 1616089"/>
                <a:gd name="connsiteY50" fmla="*/ 2243667 h 3437467"/>
                <a:gd name="connsiteX51" fmla="*/ 601134 w 1616089"/>
                <a:gd name="connsiteY51" fmla="*/ 2269067 h 3437467"/>
                <a:gd name="connsiteX52" fmla="*/ 575734 w 1616089"/>
                <a:gd name="connsiteY52" fmla="*/ 2277534 h 3437467"/>
                <a:gd name="connsiteX53" fmla="*/ 558800 w 1616089"/>
                <a:gd name="connsiteY53" fmla="*/ 2294467 h 3437467"/>
                <a:gd name="connsiteX54" fmla="*/ 533400 w 1616089"/>
                <a:gd name="connsiteY54" fmla="*/ 2311401 h 3437467"/>
                <a:gd name="connsiteX55" fmla="*/ 524934 w 1616089"/>
                <a:gd name="connsiteY55" fmla="*/ 2336801 h 3437467"/>
                <a:gd name="connsiteX56" fmla="*/ 508000 w 1616089"/>
                <a:gd name="connsiteY56" fmla="*/ 2353734 h 3437467"/>
                <a:gd name="connsiteX57" fmla="*/ 440267 w 1616089"/>
                <a:gd name="connsiteY57" fmla="*/ 2429934 h 3437467"/>
                <a:gd name="connsiteX58" fmla="*/ 406400 w 1616089"/>
                <a:gd name="connsiteY58" fmla="*/ 2463801 h 3437467"/>
                <a:gd name="connsiteX59" fmla="*/ 381000 w 1616089"/>
                <a:gd name="connsiteY59" fmla="*/ 2514601 h 3437467"/>
                <a:gd name="connsiteX60" fmla="*/ 355600 w 1616089"/>
                <a:gd name="connsiteY60" fmla="*/ 2531534 h 3437467"/>
                <a:gd name="connsiteX61" fmla="*/ 338667 w 1616089"/>
                <a:gd name="connsiteY61" fmla="*/ 2556934 h 3437467"/>
                <a:gd name="connsiteX62" fmla="*/ 313267 w 1616089"/>
                <a:gd name="connsiteY62" fmla="*/ 2607734 h 3437467"/>
                <a:gd name="connsiteX63" fmla="*/ 287867 w 1616089"/>
                <a:gd name="connsiteY63" fmla="*/ 2667001 h 3437467"/>
                <a:gd name="connsiteX64" fmla="*/ 270934 w 1616089"/>
                <a:gd name="connsiteY64" fmla="*/ 2700867 h 3437467"/>
                <a:gd name="connsiteX65" fmla="*/ 237067 w 1616089"/>
                <a:gd name="connsiteY65" fmla="*/ 2743201 h 3437467"/>
                <a:gd name="connsiteX66" fmla="*/ 220134 w 1616089"/>
                <a:gd name="connsiteY66" fmla="*/ 2802467 h 3437467"/>
                <a:gd name="connsiteX67" fmla="*/ 211667 w 1616089"/>
                <a:gd name="connsiteY67" fmla="*/ 2827867 h 3437467"/>
                <a:gd name="connsiteX68" fmla="*/ 194734 w 1616089"/>
                <a:gd name="connsiteY68" fmla="*/ 2853267 h 3437467"/>
                <a:gd name="connsiteX69" fmla="*/ 177800 w 1616089"/>
                <a:gd name="connsiteY69" fmla="*/ 2912534 h 3437467"/>
                <a:gd name="connsiteX70" fmla="*/ 160867 w 1616089"/>
                <a:gd name="connsiteY70" fmla="*/ 2937934 h 3437467"/>
                <a:gd name="connsiteX71" fmla="*/ 127000 w 1616089"/>
                <a:gd name="connsiteY71" fmla="*/ 3064934 h 3437467"/>
                <a:gd name="connsiteX72" fmla="*/ 110067 w 1616089"/>
                <a:gd name="connsiteY72" fmla="*/ 3132667 h 3437467"/>
                <a:gd name="connsiteX73" fmla="*/ 84667 w 1616089"/>
                <a:gd name="connsiteY73" fmla="*/ 3268134 h 3437467"/>
                <a:gd name="connsiteX74" fmla="*/ 76200 w 1616089"/>
                <a:gd name="connsiteY74" fmla="*/ 3302001 h 3437467"/>
                <a:gd name="connsiteX75" fmla="*/ 67734 w 1616089"/>
                <a:gd name="connsiteY75" fmla="*/ 3327401 h 3437467"/>
                <a:gd name="connsiteX76" fmla="*/ 59267 w 1616089"/>
                <a:gd name="connsiteY76" fmla="*/ 3361267 h 3437467"/>
                <a:gd name="connsiteX77" fmla="*/ 50800 w 1616089"/>
                <a:gd name="connsiteY77" fmla="*/ 3386667 h 3437467"/>
                <a:gd name="connsiteX78" fmla="*/ 33867 w 1616089"/>
                <a:gd name="connsiteY78" fmla="*/ 3403601 h 3437467"/>
                <a:gd name="connsiteX79" fmla="*/ 0 w 1616089"/>
                <a:gd name="connsiteY79"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380067 w 1616089"/>
                <a:gd name="connsiteY23" fmla="*/ 965201 h 3437467"/>
                <a:gd name="connsiteX24" fmla="*/ 1354667 w 1616089"/>
                <a:gd name="connsiteY24" fmla="*/ 982134 h 3437467"/>
                <a:gd name="connsiteX25" fmla="*/ 1075267 w 1616089"/>
                <a:gd name="connsiteY25" fmla="*/ 1007534 h 3437467"/>
                <a:gd name="connsiteX26" fmla="*/ 1049867 w 1616089"/>
                <a:gd name="connsiteY26" fmla="*/ 1024467 h 3437467"/>
                <a:gd name="connsiteX27" fmla="*/ 1032934 w 1616089"/>
                <a:gd name="connsiteY27" fmla="*/ 1092201 h 3437467"/>
                <a:gd name="connsiteX28" fmla="*/ 1016000 w 1616089"/>
                <a:gd name="connsiteY28" fmla="*/ 1117601 h 3437467"/>
                <a:gd name="connsiteX29" fmla="*/ 1007534 w 1616089"/>
                <a:gd name="connsiteY29" fmla="*/ 1159934 h 3437467"/>
                <a:gd name="connsiteX30" fmla="*/ 999067 w 1616089"/>
                <a:gd name="connsiteY30" fmla="*/ 1219201 h 3437467"/>
                <a:gd name="connsiteX31" fmla="*/ 982134 w 1616089"/>
                <a:gd name="connsiteY31" fmla="*/ 1270001 h 3437467"/>
                <a:gd name="connsiteX32" fmla="*/ 973667 w 1616089"/>
                <a:gd name="connsiteY32" fmla="*/ 1363134 h 3437467"/>
                <a:gd name="connsiteX33" fmla="*/ 956734 w 1616089"/>
                <a:gd name="connsiteY33" fmla="*/ 1439334 h 3437467"/>
                <a:gd name="connsiteX34" fmla="*/ 939800 w 1616089"/>
                <a:gd name="connsiteY34" fmla="*/ 1490134 h 3437467"/>
                <a:gd name="connsiteX35" fmla="*/ 914400 w 1616089"/>
                <a:gd name="connsiteY35" fmla="*/ 1507067 h 3437467"/>
                <a:gd name="connsiteX36" fmla="*/ 897467 w 1616089"/>
                <a:gd name="connsiteY36" fmla="*/ 1524001 h 3437467"/>
                <a:gd name="connsiteX37" fmla="*/ 846667 w 1616089"/>
                <a:gd name="connsiteY37" fmla="*/ 1557867 h 3437467"/>
                <a:gd name="connsiteX38" fmla="*/ 821267 w 1616089"/>
                <a:gd name="connsiteY38" fmla="*/ 1600201 h 3437467"/>
                <a:gd name="connsiteX39" fmla="*/ 812800 w 1616089"/>
                <a:gd name="connsiteY39" fmla="*/ 1625601 h 3437467"/>
                <a:gd name="connsiteX40" fmla="*/ 795867 w 1616089"/>
                <a:gd name="connsiteY40" fmla="*/ 1693334 h 3437467"/>
                <a:gd name="connsiteX41" fmla="*/ 770467 w 1616089"/>
                <a:gd name="connsiteY41" fmla="*/ 1871134 h 3437467"/>
                <a:gd name="connsiteX42" fmla="*/ 762000 w 1616089"/>
                <a:gd name="connsiteY42" fmla="*/ 1913467 h 3437467"/>
                <a:gd name="connsiteX43" fmla="*/ 745067 w 1616089"/>
                <a:gd name="connsiteY43" fmla="*/ 1938867 h 3437467"/>
                <a:gd name="connsiteX44" fmla="*/ 711200 w 1616089"/>
                <a:gd name="connsiteY44" fmla="*/ 2015067 h 3437467"/>
                <a:gd name="connsiteX45" fmla="*/ 702734 w 1616089"/>
                <a:gd name="connsiteY45" fmla="*/ 2040467 h 3437467"/>
                <a:gd name="connsiteX46" fmla="*/ 677334 w 1616089"/>
                <a:gd name="connsiteY46" fmla="*/ 2057401 h 3437467"/>
                <a:gd name="connsiteX47" fmla="*/ 668867 w 1616089"/>
                <a:gd name="connsiteY47" fmla="*/ 2099734 h 3437467"/>
                <a:gd name="connsiteX48" fmla="*/ 635000 w 1616089"/>
                <a:gd name="connsiteY48" fmla="*/ 2175934 h 3437467"/>
                <a:gd name="connsiteX49" fmla="*/ 609600 w 1616089"/>
                <a:gd name="connsiteY49" fmla="*/ 2243667 h 3437467"/>
                <a:gd name="connsiteX50" fmla="*/ 601134 w 1616089"/>
                <a:gd name="connsiteY50" fmla="*/ 2269067 h 3437467"/>
                <a:gd name="connsiteX51" fmla="*/ 575734 w 1616089"/>
                <a:gd name="connsiteY51" fmla="*/ 2277534 h 3437467"/>
                <a:gd name="connsiteX52" fmla="*/ 558800 w 1616089"/>
                <a:gd name="connsiteY52" fmla="*/ 2294467 h 3437467"/>
                <a:gd name="connsiteX53" fmla="*/ 533400 w 1616089"/>
                <a:gd name="connsiteY53" fmla="*/ 2311401 h 3437467"/>
                <a:gd name="connsiteX54" fmla="*/ 524934 w 1616089"/>
                <a:gd name="connsiteY54" fmla="*/ 2336801 h 3437467"/>
                <a:gd name="connsiteX55" fmla="*/ 508000 w 1616089"/>
                <a:gd name="connsiteY55" fmla="*/ 2353734 h 3437467"/>
                <a:gd name="connsiteX56" fmla="*/ 440267 w 1616089"/>
                <a:gd name="connsiteY56" fmla="*/ 2429934 h 3437467"/>
                <a:gd name="connsiteX57" fmla="*/ 406400 w 1616089"/>
                <a:gd name="connsiteY57" fmla="*/ 2463801 h 3437467"/>
                <a:gd name="connsiteX58" fmla="*/ 381000 w 1616089"/>
                <a:gd name="connsiteY58" fmla="*/ 2514601 h 3437467"/>
                <a:gd name="connsiteX59" fmla="*/ 355600 w 1616089"/>
                <a:gd name="connsiteY59" fmla="*/ 2531534 h 3437467"/>
                <a:gd name="connsiteX60" fmla="*/ 338667 w 1616089"/>
                <a:gd name="connsiteY60" fmla="*/ 2556934 h 3437467"/>
                <a:gd name="connsiteX61" fmla="*/ 313267 w 1616089"/>
                <a:gd name="connsiteY61" fmla="*/ 2607734 h 3437467"/>
                <a:gd name="connsiteX62" fmla="*/ 287867 w 1616089"/>
                <a:gd name="connsiteY62" fmla="*/ 2667001 h 3437467"/>
                <a:gd name="connsiteX63" fmla="*/ 270934 w 1616089"/>
                <a:gd name="connsiteY63" fmla="*/ 2700867 h 3437467"/>
                <a:gd name="connsiteX64" fmla="*/ 237067 w 1616089"/>
                <a:gd name="connsiteY64" fmla="*/ 2743201 h 3437467"/>
                <a:gd name="connsiteX65" fmla="*/ 220134 w 1616089"/>
                <a:gd name="connsiteY65" fmla="*/ 2802467 h 3437467"/>
                <a:gd name="connsiteX66" fmla="*/ 211667 w 1616089"/>
                <a:gd name="connsiteY66" fmla="*/ 2827867 h 3437467"/>
                <a:gd name="connsiteX67" fmla="*/ 194734 w 1616089"/>
                <a:gd name="connsiteY67" fmla="*/ 2853267 h 3437467"/>
                <a:gd name="connsiteX68" fmla="*/ 177800 w 1616089"/>
                <a:gd name="connsiteY68" fmla="*/ 2912534 h 3437467"/>
                <a:gd name="connsiteX69" fmla="*/ 160867 w 1616089"/>
                <a:gd name="connsiteY69" fmla="*/ 2937934 h 3437467"/>
                <a:gd name="connsiteX70" fmla="*/ 127000 w 1616089"/>
                <a:gd name="connsiteY70" fmla="*/ 3064934 h 3437467"/>
                <a:gd name="connsiteX71" fmla="*/ 110067 w 1616089"/>
                <a:gd name="connsiteY71" fmla="*/ 3132667 h 3437467"/>
                <a:gd name="connsiteX72" fmla="*/ 84667 w 1616089"/>
                <a:gd name="connsiteY72" fmla="*/ 3268134 h 3437467"/>
                <a:gd name="connsiteX73" fmla="*/ 76200 w 1616089"/>
                <a:gd name="connsiteY73" fmla="*/ 3302001 h 3437467"/>
                <a:gd name="connsiteX74" fmla="*/ 67734 w 1616089"/>
                <a:gd name="connsiteY74" fmla="*/ 3327401 h 3437467"/>
                <a:gd name="connsiteX75" fmla="*/ 59267 w 1616089"/>
                <a:gd name="connsiteY75" fmla="*/ 3361267 h 3437467"/>
                <a:gd name="connsiteX76" fmla="*/ 50800 w 1616089"/>
                <a:gd name="connsiteY76" fmla="*/ 3386667 h 3437467"/>
                <a:gd name="connsiteX77" fmla="*/ 33867 w 1616089"/>
                <a:gd name="connsiteY77" fmla="*/ 3403601 h 3437467"/>
                <a:gd name="connsiteX78" fmla="*/ 0 w 1616089"/>
                <a:gd name="connsiteY78"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354667 w 1616089"/>
                <a:gd name="connsiteY23" fmla="*/ 982134 h 3437467"/>
                <a:gd name="connsiteX24" fmla="*/ 1075267 w 1616089"/>
                <a:gd name="connsiteY24" fmla="*/ 1007534 h 3437467"/>
                <a:gd name="connsiteX25" fmla="*/ 1049867 w 1616089"/>
                <a:gd name="connsiteY25" fmla="*/ 1024467 h 3437467"/>
                <a:gd name="connsiteX26" fmla="*/ 1032934 w 1616089"/>
                <a:gd name="connsiteY26" fmla="*/ 1092201 h 3437467"/>
                <a:gd name="connsiteX27" fmla="*/ 1016000 w 1616089"/>
                <a:gd name="connsiteY27" fmla="*/ 1117601 h 3437467"/>
                <a:gd name="connsiteX28" fmla="*/ 1007534 w 1616089"/>
                <a:gd name="connsiteY28" fmla="*/ 1159934 h 3437467"/>
                <a:gd name="connsiteX29" fmla="*/ 999067 w 1616089"/>
                <a:gd name="connsiteY29" fmla="*/ 1219201 h 3437467"/>
                <a:gd name="connsiteX30" fmla="*/ 982134 w 1616089"/>
                <a:gd name="connsiteY30" fmla="*/ 1270001 h 3437467"/>
                <a:gd name="connsiteX31" fmla="*/ 973667 w 1616089"/>
                <a:gd name="connsiteY31" fmla="*/ 1363134 h 3437467"/>
                <a:gd name="connsiteX32" fmla="*/ 956734 w 1616089"/>
                <a:gd name="connsiteY32" fmla="*/ 1439334 h 3437467"/>
                <a:gd name="connsiteX33" fmla="*/ 939800 w 1616089"/>
                <a:gd name="connsiteY33" fmla="*/ 1490134 h 3437467"/>
                <a:gd name="connsiteX34" fmla="*/ 914400 w 1616089"/>
                <a:gd name="connsiteY34" fmla="*/ 1507067 h 3437467"/>
                <a:gd name="connsiteX35" fmla="*/ 897467 w 1616089"/>
                <a:gd name="connsiteY35" fmla="*/ 1524001 h 3437467"/>
                <a:gd name="connsiteX36" fmla="*/ 846667 w 1616089"/>
                <a:gd name="connsiteY36" fmla="*/ 1557867 h 3437467"/>
                <a:gd name="connsiteX37" fmla="*/ 821267 w 1616089"/>
                <a:gd name="connsiteY37" fmla="*/ 1600201 h 3437467"/>
                <a:gd name="connsiteX38" fmla="*/ 812800 w 1616089"/>
                <a:gd name="connsiteY38" fmla="*/ 1625601 h 3437467"/>
                <a:gd name="connsiteX39" fmla="*/ 795867 w 1616089"/>
                <a:gd name="connsiteY39" fmla="*/ 1693334 h 3437467"/>
                <a:gd name="connsiteX40" fmla="*/ 770467 w 1616089"/>
                <a:gd name="connsiteY40" fmla="*/ 1871134 h 3437467"/>
                <a:gd name="connsiteX41" fmla="*/ 762000 w 1616089"/>
                <a:gd name="connsiteY41" fmla="*/ 1913467 h 3437467"/>
                <a:gd name="connsiteX42" fmla="*/ 745067 w 1616089"/>
                <a:gd name="connsiteY42" fmla="*/ 1938867 h 3437467"/>
                <a:gd name="connsiteX43" fmla="*/ 711200 w 1616089"/>
                <a:gd name="connsiteY43" fmla="*/ 2015067 h 3437467"/>
                <a:gd name="connsiteX44" fmla="*/ 702734 w 1616089"/>
                <a:gd name="connsiteY44" fmla="*/ 2040467 h 3437467"/>
                <a:gd name="connsiteX45" fmla="*/ 677334 w 1616089"/>
                <a:gd name="connsiteY45" fmla="*/ 2057401 h 3437467"/>
                <a:gd name="connsiteX46" fmla="*/ 668867 w 1616089"/>
                <a:gd name="connsiteY46" fmla="*/ 2099734 h 3437467"/>
                <a:gd name="connsiteX47" fmla="*/ 635000 w 1616089"/>
                <a:gd name="connsiteY47" fmla="*/ 2175934 h 3437467"/>
                <a:gd name="connsiteX48" fmla="*/ 609600 w 1616089"/>
                <a:gd name="connsiteY48" fmla="*/ 2243667 h 3437467"/>
                <a:gd name="connsiteX49" fmla="*/ 601134 w 1616089"/>
                <a:gd name="connsiteY49" fmla="*/ 2269067 h 3437467"/>
                <a:gd name="connsiteX50" fmla="*/ 575734 w 1616089"/>
                <a:gd name="connsiteY50" fmla="*/ 2277534 h 3437467"/>
                <a:gd name="connsiteX51" fmla="*/ 558800 w 1616089"/>
                <a:gd name="connsiteY51" fmla="*/ 2294467 h 3437467"/>
                <a:gd name="connsiteX52" fmla="*/ 533400 w 1616089"/>
                <a:gd name="connsiteY52" fmla="*/ 2311401 h 3437467"/>
                <a:gd name="connsiteX53" fmla="*/ 524934 w 1616089"/>
                <a:gd name="connsiteY53" fmla="*/ 2336801 h 3437467"/>
                <a:gd name="connsiteX54" fmla="*/ 508000 w 1616089"/>
                <a:gd name="connsiteY54" fmla="*/ 2353734 h 3437467"/>
                <a:gd name="connsiteX55" fmla="*/ 440267 w 1616089"/>
                <a:gd name="connsiteY55" fmla="*/ 2429934 h 3437467"/>
                <a:gd name="connsiteX56" fmla="*/ 406400 w 1616089"/>
                <a:gd name="connsiteY56" fmla="*/ 2463801 h 3437467"/>
                <a:gd name="connsiteX57" fmla="*/ 381000 w 1616089"/>
                <a:gd name="connsiteY57" fmla="*/ 2514601 h 3437467"/>
                <a:gd name="connsiteX58" fmla="*/ 355600 w 1616089"/>
                <a:gd name="connsiteY58" fmla="*/ 2531534 h 3437467"/>
                <a:gd name="connsiteX59" fmla="*/ 338667 w 1616089"/>
                <a:gd name="connsiteY59" fmla="*/ 2556934 h 3437467"/>
                <a:gd name="connsiteX60" fmla="*/ 313267 w 1616089"/>
                <a:gd name="connsiteY60" fmla="*/ 2607734 h 3437467"/>
                <a:gd name="connsiteX61" fmla="*/ 287867 w 1616089"/>
                <a:gd name="connsiteY61" fmla="*/ 2667001 h 3437467"/>
                <a:gd name="connsiteX62" fmla="*/ 270934 w 1616089"/>
                <a:gd name="connsiteY62" fmla="*/ 2700867 h 3437467"/>
                <a:gd name="connsiteX63" fmla="*/ 237067 w 1616089"/>
                <a:gd name="connsiteY63" fmla="*/ 2743201 h 3437467"/>
                <a:gd name="connsiteX64" fmla="*/ 220134 w 1616089"/>
                <a:gd name="connsiteY64" fmla="*/ 2802467 h 3437467"/>
                <a:gd name="connsiteX65" fmla="*/ 211667 w 1616089"/>
                <a:gd name="connsiteY65" fmla="*/ 2827867 h 3437467"/>
                <a:gd name="connsiteX66" fmla="*/ 194734 w 1616089"/>
                <a:gd name="connsiteY66" fmla="*/ 2853267 h 3437467"/>
                <a:gd name="connsiteX67" fmla="*/ 177800 w 1616089"/>
                <a:gd name="connsiteY67" fmla="*/ 2912534 h 3437467"/>
                <a:gd name="connsiteX68" fmla="*/ 160867 w 1616089"/>
                <a:gd name="connsiteY68" fmla="*/ 2937934 h 3437467"/>
                <a:gd name="connsiteX69" fmla="*/ 127000 w 1616089"/>
                <a:gd name="connsiteY69" fmla="*/ 3064934 h 3437467"/>
                <a:gd name="connsiteX70" fmla="*/ 110067 w 1616089"/>
                <a:gd name="connsiteY70" fmla="*/ 3132667 h 3437467"/>
                <a:gd name="connsiteX71" fmla="*/ 84667 w 1616089"/>
                <a:gd name="connsiteY71" fmla="*/ 3268134 h 3437467"/>
                <a:gd name="connsiteX72" fmla="*/ 76200 w 1616089"/>
                <a:gd name="connsiteY72" fmla="*/ 3302001 h 3437467"/>
                <a:gd name="connsiteX73" fmla="*/ 67734 w 1616089"/>
                <a:gd name="connsiteY73" fmla="*/ 3327401 h 3437467"/>
                <a:gd name="connsiteX74" fmla="*/ 59267 w 1616089"/>
                <a:gd name="connsiteY74" fmla="*/ 3361267 h 3437467"/>
                <a:gd name="connsiteX75" fmla="*/ 50800 w 1616089"/>
                <a:gd name="connsiteY75" fmla="*/ 3386667 h 3437467"/>
                <a:gd name="connsiteX76" fmla="*/ 33867 w 1616089"/>
                <a:gd name="connsiteY76" fmla="*/ 3403601 h 3437467"/>
                <a:gd name="connsiteX77" fmla="*/ 0 w 1616089"/>
                <a:gd name="connsiteY7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075267 w 1616089"/>
                <a:gd name="connsiteY24" fmla="*/ 1007534 h 3437467"/>
                <a:gd name="connsiteX25" fmla="*/ 1049867 w 1616089"/>
                <a:gd name="connsiteY25" fmla="*/ 1024467 h 3437467"/>
                <a:gd name="connsiteX26" fmla="*/ 1032934 w 1616089"/>
                <a:gd name="connsiteY26" fmla="*/ 1092201 h 3437467"/>
                <a:gd name="connsiteX27" fmla="*/ 1016000 w 1616089"/>
                <a:gd name="connsiteY27" fmla="*/ 1117601 h 3437467"/>
                <a:gd name="connsiteX28" fmla="*/ 1007534 w 1616089"/>
                <a:gd name="connsiteY28" fmla="*/ 1159934 h 3437467"/>
                <a:gd name="connsiteX29" fmla="*/ 999067 w 1616089"/>
                <a:gd name="connsiteY29" fmla="*/ 1219201 h 3437467"/>
                <a:gd name="connsiteX30" fmla="*/ 982134 w 1616089"/>
                <a:gd name="connsiteY30" fmla="*/ 1270001 h 3437467"/>
                <a:gd name="connsiteX31" fmla="*/ 973667 w 1616089"/>
                <a:gd name="connsiteY31" fmla="*/ 1363134 h 3437467"/>
                <a:gd name="connsiteX32" fmla="*/ 956734 w 1616089"/>
                <a:gd name="connsiteY32" fmla="*/ 1439334 h 3437467"/>
                <a:gd name="connsiteX33" fmla="*/ 939800 w 1616089"/>
                <a:gd name="connsiteY33" fmla="*/ 1490134 h 3437467"/>
                <a:gd name="connsiteX34" fmla="*/ 914400 w 1616089"/>
                <a:gd name="connsiteY34" fmla="*/ 1507067 h 3437467"/>
                <a:gd name="connsiteX35" fmla="*/ 897467 w 1616089"/>
                <a:gd name="connsiteY35" fmla="*/ 1524001 h 3437467"/>
                <a:gd name="connsiteX36" fmla="*/ 846667 w 1616089"/>
                <a:gd name="connsiteY36" fmla="*/ 1557867 h 3437467"/>
                <a:gd name="connsiteX37" fmla="*/ 821267 w 1616089"/>
                <a:gd name="connsiteY37" fmla="*/ 1600201 h 3437467"/>
                <a:gd name="connsiteX38" fmla="*/ 812800 w 1616089"/>
                <a:gd name="connsiteY38" fmla="*/ 1625601 h 3437467"/>
                <a:gd name="connsiteX39" fmla="*/ 795867 w 1616089"/>
                <a:gd name="connsiteY39" fmla="*/ 1693334 h 3437467"/>
                <a:gd name="connsiteX40" fmla="*/ 770467 w 1616089"/>
                <a:gd name="connsiteY40" fmla="*/ 1871134 h 3437467"/>
                <a:gd name="connsiteX41" fmla="*/ 762000 w 1616089"/>
                <a:gd name="connsiteY41" fmla="*/ 1913467 h 3437467"/>
                <a:gd name="connsiteX42" fmla="*/ 745067 w 1616089"/>
                <a:gd name="connsiteY42" fmla="*/ 1938867 h 3437467"/>
                <a:gd name="connsiteX43" fmla="*/ 711200 w 1616089"/>
                <a:gd name="connsiteY43" fmla="*/ 2015067 h 3437467"/>
                <a:gd name="connsiteX44" fmla="*/ 702734 w 1616089"/>
                <a:gd name="connsiteY44" fmla="*/ 2040467 h 3437467"/>
                <a:gd name="connsiteX45" fmla="*/ 677334 w 1616089"/>
                <a:gd name="connsiteY45" fmla="*/ 2057401 h 3437467"/>
                <a:gd name="connsiteX46" fmla="*/ 668867 w 1616089"/>
                <a:gd name="connsiteY46" fmla="*/ 2099734 h 3437467"/>
                <a:gd name="connsiteX47" fmla="*/ 635000 w 1616089"/>
                <a:gd name="connsiteY47" fmla="*/ 2175934 h 3437467"/>
                <a:gd name="connsiteX48" fmla="*/ 609600 w 1616089"/>
                <a:gd name="connsiteY48" fmla="*/ 2243667 h 3437467"/>
                <a:gd name="connsiteX49" fmla="*/ 601134 w 1616089"/>
                <a:gd name="connsiteY49" fmla="*/ 2269067 h 3437467"/>
                <a:gd name="connsiteX50" fmla="*/ 575734 w 1616089"/>
                <a:gd name="connsiteY50" fmla="*/ 2277534 h 3437467"/>
                <a:gd name="connsiteX51" fmla="*/ 558800 w 1616089"/>
                <a:gd name="connsiteY51" fmla="*/ 2294467 h 3437467"/>
                <a:gd name="connsiteX52" fmla="*/ 533400 w 1616089"/>
                <a:gd name="connsiteY52" fmla="*/ 2311401 h 3437467"/>
                <a:gd name="connsiteX53" fmla="*/ 524934 w 1616089"/>
                <a:gd name="connsiteY53" fmla="*/ 2336801 h 3437467"/>
                <a:gd name="connsiteX54" fmla="*/ 508000 w 1616089"/>
                <a:gd name="connsiteY54" fmla="*/ 2353734 h 3437467"/>
                <a:gd name="connsiteX55" fmla="*/ 440267 w 1616089"/>
                <a:gd name="connsiteY55" fmla="*/ 2429934 h 3437467"/>
                <a:gd name="connsiteX56" fmla="*/ 406400 w 1616089"/>
                <a:gd name="connsiteY56" fmla="*/ 2463801 h 3437467"/>
                <a:gd name="connsiteX57" fmla="*/ 381000 w 1616089"/>
                <a:gd name="connsiteY57" fmla="*/ 2514601 h 3437467"/>
                <a:gd name="connsiteX58" fmla="*/ 355600 w 1616089"/>
                <a:gd name="connsiteY58" fmla="*/ 2531534 h 3437467"/>
                <a:gd name="connsiteX59" fmla="*/ 338667 w 1616089"/>
                <a:gd name="connsiteY59" fmla="*/ 2556934 h 3437467"/>
                <a:gd name="connsiteX60" fmla="*/ 313267 w 1616089"/>
                <a:gd name="connsiteY60" fmla="*/ 2607734 h 3437467"/>
                <a:gd name="connsiteX61" fmla="*/ 287867 w 1616089"/>
                <a:gd name="connsiteY61" fmla="*/ 2667001 h 3437467"/>
                <a:gd name="connsiteX62" fmla="*/ 270934 w 1616089"/>
                <a:gd name="connsiteY62" fmla="*/ 2700867 h 3437467"/>
                <a:gd name="connsiteX63" fmla="*/ 237067 w 1616089"/>
                <a:gd name="connsiteY63" fmla="*/ 2743201 h 3437467"/>
                <a:gd name="connsiteX64" fmla="*/ 220134 w 1616089"/>
                <a:gd name="connsiteY64" fmla="*/ 2802467 h 3437467"/>
                <a:gd name="connsiteX65" fmla="*/ 211667 w 1616089"/>
                <a:gd name="connsiteY65" fmla="*/ 2827867 h 3437467"/>
                <a:gd name="connsiteX66" fmla="*/ 194734 w 1616089"/>
                <a:gd name="connsiteY66" fmla="*/ 2853267 h 3437467"/>
                <a:gd name="connsiteX67" fmla="*/ 177800 w 1616089"/>
                <a:gd name="connsiteY67" fmla="*/ 2912534 h 3437467"/>
                <a:gd name="connsiteX68" fmla="*/ 160867 w 1616089"/>
                <a:gd name="connsiteY68" fmla="*/ 2937934 h 3437467"/>
                <a:gd name="connsiteX69" fmla="*/ 127000 w 1616089"/>
                <a:gd name="connsiteY69" fmla="*/ 3064934 h 3437467"/>
                <a:gd name="connsiteX70" fmla="*/ 110067 w 1616089"/>
                <a:gd name="connsiteY70" fmla="*/ 3132667 h 3437467"/>
                <a:gd name="connsiteX71" fmla="*/ 84667 w 1616089"/>
                <a:gd name="connsiteY71" fmla="*/ 3268134 h 3437467"/>
                <a:gd name="connsiteX72" fmla="*/ 76200 w 1616089"/>
                <a:gd name="connsiteY72" fmla="*/ 3302001 h 3437467"/>
                <a:gd name="connsiteX73" fmla="*/ 67734 w 1616089"/>
                <a:gd name="connsiteY73" fmla="*/ 3327401 h 3437467"/>
                <a:gd name="connsiteX74" fmla="*/ 59267 w 1616089"/>
                <a:gd name="connsiteY74" fmla="*/ 3361267 h 3437467"/>
                <a:gd name="connsiteX75" fmla="*/ 50800 w 1616089"/>
                <a:gd name="connsiteY75" fmla="*/ 3386667 h 3437467"/>
                <a:gd name="connsiteX76" fmla="*/ 33867 w 1616089"/>
                <a:gd name="connsiteY76" fmla="*/ 3403601 h 3437467"/>
                <a:gd name="connsiteX77" fmla="*/ 0 w 1616089"/>
                <a:gd name="connsiteY7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49867 w 1616089"/>
                <a:gd name="connsiteY25" fmla="*/ 1024467 h 3437467"/>
                <a:gd name="connsiteX26" fmla="*/ 1032934 w 1616089"/>
                <a:gd name="connsiteY26" fmla="*/ 1092201 h 3437467"/>
                <a:gd name="connsiteX27" fmla="*/ 1016000 w 1616089"/>
                <a:gd name="connsiteY27" fmla="*/ 1117601 h 3437467"/>
                <a:gd name="connsiteX28" fmla="*/ 1007534 w 1616089"/>
                <a:gd name="connsiteY28" fmla="*/ 1159934 h 3437467"/>
                <a:gd name="connsiteX29" fmla="*/ 999067 w 1616089"/>
                <a:gd name="connsiteY29" fmla="*/ 1219201 h 3437467"/>
                <a:gd name="connsiteX30" fmla="*/ 982134 w 1616089"/>
                <a:gd name="connsiteY30" fmla="*/ 1270001 h 3437467"/>
                <a:gd name="connsiteX31" fmla="*/ 973667 w 1616089"/>
                <a:gd name="connsiteY31" fmla="*/ 1363134 h 3437467"/>
                <a:gd name="connsiteX32" fmla="*/ 956734 w 1616089"/>
                <a:gd name="connsiteY32" fmla="*/ 1439334 h 3437467"/>
                <a:gd name="connsiteX33" fmla="*/ 939800 w 1616089"/>
                <a:gd name="connsiteY33" fmla="*/ 1490134 h 3437467"/>
                <a:gd name="connsiteX34" fmla="*/ 914400 w 1616089"/>
                <a:gd name="connsiteY34" fmla="*/ 1507067 h 3437467"/>
                <a:gd name="connsiteX35" fmla="*/ 897467 w 1616089"/>
                <a:gd name="connsiteY35" fmla="*/ 1524001 h 3437467"/>
                <a:gd name="connsiteX36" fmla="*/ 846667 w 1616089"/>
                <a:gd name="connsiteY36" fmla="*/ 1557867 h 3437467"/>
                <a:gd name="connsiteX37" fmla="*/ 821267 w 1616089"/>
                <a:gd name="connsiteY37" fmla="*/ 1600201 h 3437467"/>
                <a:gd name="connsiteX38" fmla="*/ 812800 w 1616089"/>
                <a:gd name="connsiteY38" fmla="*/ 1625601 h 3437467"/>
                <a:gd name="connsiteX39" fmla="*/ 795867 w 1616089"/>
                <a:gd name="connsiteY39" fmla="*/ 1693334 h 3437467"/>
                <a:gd name="connsiteX40" fmla="*/ 770467 w 1616089"/>
                <a:gd name="connsiteY40" fmla="*/ 1871134 h 3437467"/>
                <a:gd name="connsiteX41" fmla="*/ 762000 w 1616089"/>
                <a:gd name="connsiteY41" fmla="*/ 1913467 h 3437467"/>
                <a:gd name="connsiteX42" fmla="*/ 745067 w 1616089"/>
                <a:gd name="connsiteY42" fmla="*/ 1938867 h 3437467"/>
                <a:gd name="connsiteX43" fmla="*/ 711200 w 1616089"/>
                <a:gd name="connsiteY43" fmla="*/ 2015067 h 3437467"/>
                <a:gd name="connsiteX44" fmla="*/ 702734 w 1616089"/>
                <a:gd name="connsiteY44" fmla="*/ 2040467 h 3437467"/>
                <a:gd name="connsiteX45" fmla="*/ 677334 w 1616089"/>
                <a:gd name="connsiteY45" fmla="*/ 2057401 h 3437467"/>
                <a:gd name="connsiteX46" fmla="*/ 668867 w 1616089"/>
                <a:gd name="connsiteY46" fmla="*/ 2099734 h 3437467"/>
                <a:gd name="connsiteX47" fmla="*/ 635000 w 1616089"/>
                <a:gd name="connsiteY47" fmla="*/ 2175934 h 3437467"/>
                <a:gd name="connsiteX48" fmla="*/ 609600 w 1616089"/>
                <a:gd name="connsiteY48" fmla="*/ 2243667 h 3437467"/>
                <a:gd name="connsiteX49" fmla="*/ 601134 w 1616089"/>
                <a:gd name="connsiteY49" fmla="*/ 2269067 h 3437467"/>
                <a:gd name="connsiteX50" fmla="*/ 575734 w 1616089"/>
                <a:gd name="connsiteY50" fmla="*/ 2277534 h 3437467"/>
                <a:gd name="connsiteX51" fmla="*/ 558800 w 1616089"/>
                <a:gd name="connsiteY51" fmla="*/ 2294467 h 3437467"/>
                <a:gd name="connsiteX52" fmla="*/ 533400 w 1616089"/>
                <a:gd name="connsiteY52" fmla="*/ 2311401 h 3437467"/>
                <a:gd name="connsiteX53" fmla="*/ 524934 w 1616089"/>
                <a:gd name="connsiteY53" fmla="*/ 2336801 h 3437467"/>
                <a:gd name="connsiteX54" fmla="*/ 508000 w 1616089"/>
                <a:gd name="connsiteY54" fmla="*/ 2353734 h 3437467"/>
                <a:gd name="connsiteX55" fmla="*/ 440267 w 1616089"/>
                <a:gd name="connsiteY55" fmla="*/ 2429934 h 3437467"/>
                <a:gd name="connsiteX56" fmla="*/ 406400 w 1616089"/>
                <a:gd name="connsiteY56" fmla="*/ 2463801 h 3437467"/>
                <a:gd name="connsiteX57" fmla="*/ 381000 w 1616089"/>
                <a:gd name="connsiteY57" fmla="*/ 2514601 h 3437467"/>
                <a:gd name="connsiteX58" fmla="*/ 355600 w 1616089"/>
                <a:gd name="connsiteY58" fmla="*/ 2531534 h 3437467"/>
                <a:gd name="connsiteX59" fmla="*/ 338667 w 1616089"/>
                <a:gd name="connsiteY59" fmla="*/ 2556934 h 3437467"/>
                <a:gd name="connsiteX60" fmla="*/ 313267 w 1616089"/>
                <a:gd name="connsiteY60" fmla="*/ 2607734 h 3437467"/>
                <a:gd name="connsiteX61" fmla="*/ 287867 w 1616089"/>
                <a:gd name="connsiteY61" fmla="*/ 2667001 h 3437467"/>
                <a:gd name="connsiteX62" fmla="*/ 270934 w 1616089"/>
                <a:gd name="connsiteY62" fmla="*/ 2700867 h 3437467"/>
                <a:gd name="connsiteX63" fmla="*/ 237067 w 1616089"/>
                <a:gd name="connsiteY63" fmla="*/ 2743201 h 3437467"/>
                <a:gd name="connsiteX64" fmla="*/ 220134 w 1616089"/>
                <a:gd name="connsiteY64" fmla="*/ 2802467 h 3437467"/>
                <a:gd name="connsiteX65" fmla="*/ 211667 w 1616089"/>
                <a:gd name="connsiteY65" fmla="*/ 2827867 h 3437467"/>
                <a:gd name="connsiteX66" fmla="*/ 194734 w 1616089"/>
                <a:gd name="connsiteY66" fmla="*/ 2853267 h 3437467"/>
                <a:gd name="connsiteX67" fmla="*/ 177800 w 1616089"/>
                <a:gd name="connsiteY67" fmla="*/ 2912534 h 3437467"/>
                <a:gd name="connsiteX68" fmla="*/ 160867 w 1616089"/>
                <a:gd name="connsiteY68" fmla="*/ 2937934 h 3437467"/>
                <a:gd name="connsiteX69" fmla="*/ 127000 w 1616089"/>
                <a:gd name="connsiteY69" fmla="*/ 3064934 h 3437467"/>
                <a:gd name="connsiteX70" fmla="*/ 110067 w 1616089"/>
                <a:gd name="connsiteY70" fmla="*/ 3132667 h 3437467"/>
                <a:gd name="connsiteX71" fmla="*/ 84667 w 1616089"/>
                <a:gd name="connsiteY71" fmla="*/ 3268134 h 3437467"/>
                <a:gd name="connsiteX72" fmla="*/ 76200 w 1616089"/>
                <a:gd name="connsiteY72" fmla="*/ 3302001 h 3437467"/>
                <a:gd name="connsiteX73" fmla="*/ 67734 w 1616089"/>
                <a:gd name="connsiteY73" fmla="*/ 3327401 h 3437467"/>
                <a:gd name="connsiteX74" fmla="*/ 59267 w 1616089"/>
                <a:gd name="connsiteY74" fmla="*/ 3361267 h 3437467"/>
                <a:gd name="connsiteX75" fmla="*/ 50800 w 1616089"/>
                <a:gd name="connsiteY75" fmla="*/ 3386667 h 3437467"/>
                <a:gd name="connsiteX76" fmla="*/ 33867 w 1616089"/>
                <a:gd name="connsiteY76" fmla="*/ 3403601 h 3437467"/>
                <a:gd name="connsiteX77" fmla="*/ 0 w 1616089"/>
                <a:gd name="connsiteY7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49867 w 1616089"/>
                <a:gd name="connsiteY25" fmla="*/ 1024467 h 3437467"/>
                <a:gd name="connsiteX26" fmla="*/ 1032934 w 1616089"/>
                <a:gd name="connsiteY26" fmla="*/ 1092201 h 3437467"/>
                <a:gd name="connsiteX27" fmla="*/ 1016000 w 1616089"/>
                <a:gd name="connsiteY27" fmla="*/ 1117601 h 3437467"/>
                <a:gd name="connsiteX28" fmla="*/ 1007534 w 1616089"/>
                <a:gd name="connsiteY28" fmla="*/ 1159934 h 3437467"/>
                <a:gd name="connsiteX29" fmla="*/ 999067 w 1616089"/>
                <a:gd name="connsiteY29" fmla="*/ 1219201 h 3437467"/>
                <a:gd name="connsiteX30" fmla="*/ 982134 w 1616089"/>
                <a:gd name="connsiteY30" fmla="*/ 1270001 h 3437467"/>
                <a:gd name="connsiteX31" fmla="*/ 973667 w 1616089"/>
                <a:gd name="connsiteY31" fmla="*/ 1363134 h 3437467"/>
                <a:gd name="connsiteX32" fmla="*/ 956734 w 1616089"/>
                <a:gd name="connsiteY32" fmla="*/ 1439334 h 3437467"/>
                <a:gd name="connsiteX33" fmla="*/ 939800 w 1616089"/>
                <a:gd name="connsiteY33" fmla="*/ 1490134 h 3437467"/>
                <a:gd name="connsiteX34" fmla="*/ 914400 w 1616089"/>
                <a:gd name="connsiteY34" fmla="*/ 1507067 h 3437467"/>
                <a:gd name="connsiteX35" fmla="*/ 897467 w 1616089"/>
                <a:gd name="connsiteY35" fmla="*/ 1524001 h 3437467"/>
                <a:gd name="connsiteX36" fmla="*/ 846667 w 1616089"/>
                <a:gd name="connsiteY36" fmla="*/ 1557867 h 3437467"/>
                <a:gd name="connsiteX37" fmla="*/ 821267 w 1616089"/>
                <a:gd name="connsiteY37" fmla="*/ 1600201 h 3437467"/>
                <a:gd name="connsiteX38" fmla="*/ 812800 w 1616089"/>
                <a:gd name="connsiteY38" fmla="*/ 1625601 h 3437467"/>
                <a:gd name="connsiteX39" fmla="*/ 795867 w 1616089"/>
                <a:gd name="connsiteY39" fmla="*/ 1693334 h 3437467"/>
                <a:gd name="connsiteX40" fmla="*/ 770467 w 1616089"/>
                <a:gd name="connsiteY40" fmla="*/ 1871134 h 3437467"/>
                <a:gd name="connsiteX41" fmla="*/ 762000 w 1616089"/>
                <a:gd name="connsiteY41" fmla="*/ 1913467 h 3437467"/>
                <a:gd name="connsiteX42" fmla="*/ 745067 w 1616089"/>
                <a:gd name="connsiteY42" fmla="*/ 1938867 h 3437467"/>
                <a:gd name="connsiteX43" fmla="*/ 711200 w 1616089"/>
                <a:gd name="connsiteY43" fmla="*/ 2015067 h 3437467"/>
                <a:gd name="connsiteX44" fmla="*/ 702734 w 1616089"/>
                <a:gd name="connsiteY44" fmla="*/ 2040467 h 3437467"/>
                <a:gd name="connsiteX45" fmla="*/ 677334 w 1616089"/>
                <a:gd name="connsiteY45" fmla="*/ 2057401 h 3437467"/>
                <a:gd name="connsiteX46" fmla="*/ 668867 w 1616089"/>
                <a:gd name="connsiteY46" fmla="*/ 2099734 h 3437467"/>
                <a:gd name="connsiteX47" fmla="*/ 635000 w 1616089"/>
                <a:gd name="connsiteY47" fmla="*/ 2175934 h 3437467"/>
                <a:gd name="connsiteX48" fmla="*/ 609600 w 1616089"/>
                <a:gd name="connsiteY48" fmla="*/ 2243667 h 3437467"/>
                <a:gd name="connsiteX49" fmla="*/ 601134 w 1616089"/>
                <a:gd name="connsiteY49" fmla="*/ 2269067 h 3437467"/>
                <a:gd name="connsiteX50" fmla="*/ 575734 w 1616089"/>
                <a:gd name="connsiteY50" fmla="*/ 2277534 h 3437467"/>
                <a:gd name="connsiteX51" fmla="*/ 558800 w 1616089"/>
                <a:gd name="connsiteY51" fmla="*/ 2294467 h 3437467"/>
                <a:gd name="connsiteX52" fmla="*/ 533400 w 1616089"/>
                <a:gd name="connsiteY52" fmla="*/ 2311401 h 3437467"/>
                <a:gd name="connsiteX53" fmla="*/ 524934 w 1616089"/>
                <a:gd name="connsiteY53" fmla="*/ 2336801 h 3437467"/>
                <a:gd name="connsiteX54" fmla="*/ 508000 w 1616089"/>
                <a:gd name="connsiteY54" fmla="*/ 2353734 h 3437467"/>
                <a:gd name="connsiteX55" fmla="*/ 440267 w 1616089"/>
                <a:gd name="connsiteY55" fmla="*/ 2429934 h 3437467"/>
                <a:gd name="connsiteX56" fmla="*/ 406400 w 1616089"/>
                <a:gd name="connsiteY56" fmla="*/ 2463801 h 3437467"/>
                <a:gd name="connsiteX57" fmla="*/ 381000 w 1616089"/>
                <a:gd name="connsiteY57" fmla="*/ 2514601 h 3437467"/>
                <a:gd name="connsiteX58" fmla="*/ 355600 w 1616089"/>
                <a:gd name="connsiteY58" fmla="*/ 2531534 h 3437467"/>
                <a:gd name="connsiteX59" fmla="*/ 338667 w 1616089"/>
                <a:gd name="connsiteY59" fmla="*/ 2556934 h 3437467"/>
                <a:gd name="connsiteX60" fmla="*/ 313267 w 1616089"/>
                <a:gd name="connsiteY60" fmla="*/ 2607734 h 3437467"/>
                <a:gd name="connsiteX61" fmla="*/ 287867 w 1616089"/>
                <a:gd name="connsiteY61" fmla="*/ 2667001 h 3437467"/>
                <a:gd name="connsiteX62" fmla="*/ 270934 w 1616089"/>
                <a:gd name="connsiteY62" fmla="*/ 2700867 h 3437467"/>
                <a:gd name="connsiteX63" fmla="*/ 237067 w 1616089"/>
                <a:gd name="connsiteY63" fmla="*/ 2743201 h 3437467"/>
                <a:gd name="connsiteX64" fmla="*/ 220134 w 1616089"/>
                <a:gd name="connsiteY64" fmla="*/ 2802467 h 3437467"/>
                <a:gd name="connsiteX65" fmla="*/ 211667 w 1616089"/>
                <a:gd name="connsiteY65" fmla="*/ 2827867 h 3437467"/>
                <a:gd name="connsiteX66" fmla="*/ 194734 w 1616089"/>
                <a:gd name="connsiteY66" fmla="*/ 2853267 h 3437467"/>
                <a:gd name="connsiteX67" fmla="*/ 177800 w 1616089"/>
                <a:gd name="connsiteY67" fmla="*/ 2912534 h 3437467"/>
                <a:gd name="connsiteX68" fmla="*/ 160867 w 1616089"/>
                <a:gd name="connsiteY68" fmla="*/ 2937934 h 3437467"/>
                <a:gd name="connsiteX69" fmla="*/ 127000 w 1616089"/>
                <a:gd name="connsiteY69" fmla="*/ 3064934 h 3437467"/>
                <a:gd name="connsiteX70" fmla="*/ 110067 w 1616089"/>
                <a:gd name="connsiteY70" fmla="*/ 3132667 h 3437467"/>
                <a:gd name="connsiteX71" fmla="*/ 84667 w 1616089"/>
                <a:gd name="connsiteY71" fmla="*/ 3268134 h 3437467"/>
                <a:gd name="connsiteX72" fmla="*/ 76200 w 1616089"/>
                <a:gd name="connsiteY72" fmla="*/ 3302001 h 3437467"/>
                <a:gd name="connsiteX73" fmla="*/ 67734 w 1616089"/>
                <a:gd name="connsiteY73" fmla="*/ 3327401 h 3437467"/>
                <a:gd name="connsiteX74" fmla="*/ 59267 w 1616089"/>
                <a:gd name="connsiteY74" fmla="*/ 3361267 h 3437467"/>
                <a:gd name="connsiteX75" fmla="*/ 50800 w 1616089"/>
                <a:gd name="connsiteY75" fmla="*/ 3386667 h 3437467"/>
                <a:gd name="connsiteX76" fmla="*/ 33867 w 1616089"/>
                <a:gd name="connsiteY76" fmla="*/ 3403601 h 3437467"/>
                <a:gd name="connsiteX77" fmla="*/ 0 w 1616089"/>
                <a:gd name="connsiteY7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32934 w 1616089"/>
                <a:gd name="connsiteY26" fmla="*/ 1092201 h 3437467"/>
                <a:gd name="connsiteX27" fmla="*/ 1016000 w 1616089"/>
                <a:gd name="connsiteY27" fmla="*/ 1117601 h 3437467"/>
                <a:gd name="connsiteX28" fmla="*/ 1007534 w 1616089"/>
                <a:gd name="connsiteY28" fmla="*/ 1159934 h 3437467"/>
                <a:gd name="connsiteX29" fmla="*/ 999067 w 1616089"/>
                <a:gd name="connsiteY29" fmla="*/ 1219201 h 3437467"/>
                <a:gd name="connsiteX30" fmla="*/ 982134 w 1616089"/>
                <a:gd name="connsiteY30" fmla="*/ 1270001 h 3437467"/>
                <a:gd name="connsiteX31" fmla="*/ 973667 w 1616089"/>
                <a:gd name="connsiteY31" fmla="*/ 1363134 h 3437467"/>
                <a:gd name="connsiteX32" fmla="*/ 956734 w 1616089"/>
                <a:gd name="connsiteY32" fmla="*/ 1439334 h 3437467"/>
                <a:gd name="connsiteX33" fmla="*/ 939800 w 1616089"/>
                <a:gd name="connsiteY33" fmla="*/ 1490134 h 3437467"/>
                <a:gd name="connsiteX34" fmla="*/ 914400 w 1616089"/>
                <a:gd name="connsiteY34" fmla="*/ 1507067 h 3437467"/>
                <a:gd name="connsiteX35" fmla="*/ 897467 w 1616089"/>
                <a:gd name="connsiteY35" fmla="*/ 1524001 h 3437467"/>
                <a:gd name="connsiteX36" fmla="*/ 846667 w 1616089"/>
                <a:gd name="connsiteY36" fmla="*/ 1557867 h 3437467"/>
                <a:gd name="connsiteX37" fmla="*/ 821267 w 1616089"/>
                <a:gd name="connsiteY37" fmla="*/ 1600201 h 3437467"/>
                <a:gd name="connsiteX38" fmla="*/ 812800 w 1616089"/>
                <a:gd name="connsiteY38" fmla="*/ 1625601 h 3437467"/>
                <a:gd name="connsiteX39" fmla="*/ 795867 w 1616089"/>
                <a:gd name="connsiteY39" fmla="*/ 1693334 h 3437467"/>
                <a:gd name="connsiteX40" fmla="*/ 770467 w 1616089"/>
                <a:gd name="connsiteY40" fmla="*/ 1871134 h 3437467"/>
                <a:gd name="connsiteX41" fmla="*/ 762000 w 1616089"/>
                <a:gd name="connsiteY41" fmla="*/ 1913467 h 3437467"/>
                <a:gd name="connsiteX42" fmla="*/ 745067 w 1616089"/>
                <a:gd name="connsiteY42" fmla="*/ 1938867 h 3437467"/>
                <a:gd name="connsiteX43" fmla="*/ 711200 w 1616089"/>
                <a:gd name="connsiteY43" fmla="*/ 2015067 h 3437467"/>
                <a:gd name="connsiteX44" fmla="*/ 702734 w 1616089"/>
                <a:gd name="connsiteY44" fmla="*/ 2040467 h 3437467"/>
                <a:gd name="connsiteX45" fmla="*/ 677334 w 1616089"/>
                <a:gd name="connsiteY45" fmla="*/ 2057401 h 3437467"/>
                <a:gd name="connsiteX46" fmla="*/ 668867 w 1616089"/>
                <a:gd name="connsiteY46" fmla="*/ 2099734 h 3437467"/>
                <a:gd name="connsiteX47" fmla="*/ 635000 w 1616089"/>
                <a:gd name="connsiteY47" fmla="*/ 2175934 h 3437467"/>
                <a:gd name="connsiteX48" fmla="*/ 609600 w 1616089"/>
                <a:gd name="connsiteY48" fmla="*/ 2243667 h 3437467"/>
                <a:gd name="connsiteX49" fmla="*/ 601134 w 1616089"/>
                <a:gd name="connsiteY49" fmla="*/ 2269067 h 3437467"/>
                <a:gd name="connsiteX50" fmla="*/ 575734 w 1616089"/>
                <a:gd name="connsiteY50" fmla="*/ 2277534 h 3437467"/>
                <a:gd name="connsiteX51" fmla="*/ 558800 w 1616089"/>
                <a:gd name="connsiteY51" fmla="*/ 2294467 h 3437467"/>
                <a:gd name="connsiteX52" fmla="*/ 533400 w 1616089"/>
                <a:gd name="connsiteY52" fmla="*/ 2311401 h 3437467"/>
                <a:gd name="connsiteX53" fmla="*/ 524934 w 1616089"/>
                <a:gd name="connsiteY53" fmla="*/ 2336801 h 3437467"/>
                <a:gd name="connsiteX54" fmla="*/ 508000 w 1616089"/>
                <a:gd name="connsiteY54" fmla="*/ 2353734 h 3437467"/>
                <a:gd name="connsiteX55" fmla="*/ 440267 w 1616089"/>
                <a:gd name="connsiteY55" fmla="*/ 2429934 h 3437467"/>
                <a:gd name="connsiteX56" fmla="*/ 406400 w 1616089"/>
                <a:gd name="connsiteY56" fmla="*/ 2463801 h 3437467"/>
                <a:gd name="connsiteX57" fmla="*/ 381000 w 1616089"/>
                <a:gd name="connsiteY57" fmla="*/ 2514601 h 3437467"/>
                <a:gd name="connsiteX58" fmla="*/ 355600 w 1616089"/>
                <a:gd name="connsiteY58" fmla="*/ 2531534 h 3437467"/>
                <a:gd name="connsiteX59" fmla="*/ 338667 w 1616089"/>
                <a:gd name="connsiteY59" fmla="*/ 2556934 h 3437467"/>
                <a:gd name="connsiteX60" fmla="*/ 313267 w 1616089"/>
                <a:gd name="connsiteY60" fmla="*/ 2607734 h 3437467"/>
                <a:gd name="connsiteX61" fmla="*/ 287867 w 1616089"/>
                <a:gd name="connsiteY61" fmla="*/ 2667001 h 3437467"/>
                <a:gd name="connsiteX62" fmla="*/ 270934 w 1616089"/>
                <a:gd name="connsiteY62" fmla="*/ 2700867 h 3437467"/>
                <a:gd name="connsiteX63" fmla="*/ 237067 w 1616089"/>
                <a:gd name="connsiteY63" fmla="*/ 2743201 h 3437467"/>
                <a:gd name="connsiteX64" fmla="*/ 220134 w 1616089"/>
                <a:gd name="connsiteY64" fmla="*/ 2802467 h 3437467"/>
                <a:gd name="connsiteX65" fmla="*/ 211667 w 1616089"/>
                <a:gd name="connsiteY65" fmla="*/ 2827867 h 3437467"/>
                <a:gd name="connsiteX66" fmla="*/ 194734 w 1616089"/>
                <a:gd name="connsiteY66" fmla="*/ 2853267 h 3437467"/>
                <a:gd name="connsiteX67" fmla="*/ 177800 w 1616089"/>
                <a:gd name="connsiteY67" fmla="*/ 2912534 h 3437467"/>
                <a:gd name="connsiteX68" fmla="*/ 160867 w 1616089"/>
                <a:gd name="connsiteY68" fmla="*/ 2937934 h 3437467"/>
                <a:gd name="connsiteX69" fmla="*/ 127000 w 1616089"/>
                <a:gd name="connsiteY69" fmla="*/ 3064934 h 3437467"/>
                <a:gd name="connsiteX70" fmla="*/ 110067 w 1616089"/>
                <a:gd name="connsiteY70" fmla="*/ 3132667 h 3437467"/>
                <a:gd name="connsiteX71" fmla="*/ 84667 w 1616089"/>
                <a:gd name="connsiteY71" fmla="*/ 3268134 h 3437467"/>
                <a:gd name="connsiteX72" fmla="*/ 76200 w 1616089"/>
                <a:gd name="connsiteY72" fmla="*/ 3302001 h 3437467"/>
                <a:gd name="connsiteX73" fmla="*/ 67734 w 1616089"/>
                <a:gd name="connsiteY73" fmla="*/ 3327401 h 3437467"/>
                <a:gd name="connsiteX74" fmla="*/ 59267 w 1616089"/>
                <a:gd name="connsiteY74" fmla="*/ 3361267 h 3437467"/>
                <a:gd name="connsiteX75" fmla="*/ 50800 w 1616089"/>
                <a:gd name="connsiteY75" fmla="*/ 3386667 h 3437467"/>
                <a:gd name="connsiteX76" fmla="*/ 33867 w 1616089"/>
                <a:gd name="connsiteY76" fmla="*/ 3403601 h 3437467"/>
                <a:gd name="connsiteX77" fmla="*/ 0 w 1616089"/>
                <a:gd name="connsiteY7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32934 w 1616089"/>
                <a:gd name="connsiteY26" fmla="*/ 1092201 h 3437467"/>
                <a:gd name="connsiteX27" fmla="*/ 1016000 w 1616089"/>
                <a:gd name="connsiteY27" fmla="*/ 1117601 h 3437467"/>
                <a:gd name="connsiteX28" fmla="*/ 1007534 w 1616089"/>
                <a:gd name="connsiteY28" fmla="*/ 1159934 h 3437467"/>
                <a:gd name="connsiteX29" fmla="*/ 999067 w 1616089"/>
                <a:gd name="connsiteY29" fmla="*/ 1219201 h 3437467"/>
                <a:gd name="connsiteX30" fmla="*/ 982134 w 1616089"/>
                <a:gd name="connsiteY30" fmla="*/ 1270001 h 3437467"/>
                <a:gd name="connsiteX31" fmla="*/ 973667 w 1616089"/>
                <a:gd name="connsiteY31" fmla="*/ 1363134 h 3437467"/>
                <a:gd name="connsiteX32" fmla="*/ 956734 w 1616089"/>
                <a:gd name="connsiteY32" fmla="*/ 1439334 h 3437467"/>
                <a:gd name="connsiteX33" fmla="*/ 939800 w 1616089"/>
                <a:gd name="connsiteY33" fmla="*/ 1490134 h 3437467"/>
                <a:gd name="connsiteX34" fmla="*/ 914400 w 1616089"/>
                <a:gd name="connsiteY34" fmla="*/ 1507067 h 3437467"/>
                <a:gd name="connsiteX35" fmla="*/ 897467 w 1616089"/>
                <a:gd name="connsiteY35" fmla="*/ 1524001 h 3437467"/>
                <a:gd name="connsiteX36" fmla="*/ 846667 w 1616089"/>
                <a:gd name="connsiteY36" fmla="*/ 1557867 h 3437467"/>
                <a:gd name="connsiteX37" fmla="*/ 821267 w 1616089"/>
                <a:gd name="connsiteY37" fmla="*/ 1600201 h 3437467"/>
                <a:gd name="connsiteX38" fmla="*/ 812800 w 1616089"/>
                <a:gd name="connsiteY38" fmla="*/ 1625601 h 3437467"/>
                <a:gd name="connsiteX39" fmla="*/ 795867 w 1616089"/>
                <a:gd name="connsiteY39" fmla="*/ 1693334 h 3437467"/>
                <a:gd name="connsiteX40" fmla="*/ 770467 w 1616089"/>
                <a:gd name="connsiteY40" fmla="*/ 1871134 h 3437467"/>
                <a:gd name="connsiteX41" fmla="*/ 762000 w 1616089"/>
                <a:gd name="connsiteY41" fmla="*/ 1913467 h 3437467"/>
                <a:gd name="connsiteX42" fmla="*/ 745067 w 1616089"/>
                <a:gd name="connsiteY42" fmla="*/ 1938867 h 3437467"/>
                <a:gd name="connsiteX43" fmla="*/ 711200 w 1616089"/>
                <a:gd name="connsiteY43" fmla="*/ 2015067 h 3437467"/>
                <a:gd name="connsiteX44" fmla="*/ 702734 w 1616089"/>
                <a:gd name="connsiteY44" fmla="*/ 2040467 h 3437467"/>
                <a:gd name="connsiteX45" fmla="*/ 677334 w 1616089"/>
                <a:gd name="connsiteY45" fmla="*/ 2057401 h 3437467"/>
                <a:gd name="connsiteX46" fmla="*/ 668867 w 1616089"/>
                <a:gd name="connsiteY46" fmla="*/ 2099734 h 3437467"/>
                <a:gd name="connsiteX47" fmla="*/ 635000 w 1616089"/>
                <a:gd name="connsiteY47" fmla="*/ 2175934 h 3437467"/>
                <a:gd name="connsiteX48" fmla="*/ 609600 w 1616089"/>
                <a:gd name="connsiteY48" fmla="*/ 2243667 h 3437467"/>
                <a:gd name="connsiteX49" fmla="*/ 601134 w 1616089"/>
                <a:gd name="connsiteY49" fmla="*/ 2269067 h 3437467"/>
                <a:gd name="connsiteX50" fmla="*/ 575734 w 1616089"/>
                <a:gd name="connsiteY50" fmla="*/ 2277534 h 3437467"/>
                <a:gd name="connsiteX51" fmla="*/ 558800 w 1616089"/>
                <a:gd name="connsiteY51" fmla="*/ 2294467 h 3437467"/>
                <a:gd name="connsiteX52" fmla="*/ 533400 w 1616089"/>
                <a:gd name="connsiteY52" fmla="*/ 2311401 h 3437467"/>
                <a:gd name="connsiteX53" fmla="*/ 524934 w 1616089"/>
                <a:gd name="connsiteY53" fmla="*/ 2336801 h 3437467"/>
                <a:gd name="connsiteX54" fmla="*/ 508000 w 1616089"/>
                <a:gd name="connsiteY54" fmla="*/ 2353734 h 3437467"/>
                <a:gd name="connsiteX55" fmla="*/ 440267 w 1616089"/>
                <a:gd name="connsiteY55" fmla="*/ 2429934 h 3437467"/>
                <a:gd name="connsiteX56" fmla="*/ 406400 w 1616089"/>
                <a:gd name="connsiteY56" fmla="*/ 2463801 h 3437467"/>
                <a:gd name="connsiteX57" fmla="*/ 381000 w 1616089"/>
                <a:gd name="connsiteY57" fmla="*/ 2514601 h 3437467"/>
                <a:gd name="connsiteX58" fmla="*/ 355600 w 1616089"/>
                <a:gd name="connsiteY58" fmla="*/ 2531534 h 3437467"/>
                <a:gd name="connsiteX59" fmla="*/ 338667 w 1616089"/>
                <a:gd name="connsiteY59" fmla="*/ 2556934 h 3437467"/>
                <a:gd name="connsiteX60" fmla="*/ 313267 w 1616089"/>
                <a:gd name="connsiteY60" fmla="*/ 2607734 h 3437467"/>
                <a:gd name="connsiteX61" fmla="*/ 287867 w 1616089"/>
                <a:gd name="connsiteY61" fmla="*/ 2667001 h 3437467"/>
                <a:gd name="connsiteX62" fmla="*/ 270934 w 1616089"/>
                <a:gd name="connsiteY62" fmla="*/ 2700867 h 3437467"/>
                <a:gd name="connsiteX63" fmla="*/ 237067 w 1616089"/>
                <a:gd name="connsiteY63" fmla="*/ 2743201 h 3437467"/>
                <a:gd name="connsiteX64" fmla="*/ 220134 w 1616089"/>
                <a:gd name="connsiteY64" fmla="*/ 2802467 h 3437467"/>
                <a:gd name="connsiteX65" fmla="*/ 211667 w 1616089"/>
                <a:gd name="connsiteY65" fmla="*/ 2827867 h 3437467"/>
                <a:gd name="connsiteX66" fmla="*/ 194734 w 1616089"/>
                <a:gd name="connsiteY66" fmla="*/ 2853267 h 3437467"/>
                <a:gd name="connsiteX67" fmla="*/ 177800 w 1616089"/>
                <a:gd name="connsiteY67" fmla="*/ 2912534 h 3437467"/>
                <a:gd name="connsiteX68" fmla="*/ 160867 w 1616089"/>
                <a:gd name="connsiteY68" fmla="*/ 2937934 h 3437467"/>
                <a:gd name="connsiteX69" fmla="*/ 127000 w 1616089"/>
                <a:gd name="connsiteY69" fmla="*/ 3064934 h 3437467"/>
                <a:gd name="connsiteX70" fmla="*/ 110067 w 1616089"/>
                <a:gd name="connsiteY70" fmla="*/ 3132667 h 3437467"/>
                <a:gd name="connsiteX71" fmla="*/ 84667 w 1616089"/>
                <a:gd name="connsiteY71" fmla="*/ 3268134 h 3437467"/>
                <a:gd name="connsiteX72" fmla="*/ 76200 w 1616089"/>
                <a:gd name="connsiteY72" fmla="*/ 3302001 h 3437467"/>
                <a:gd name="connsiteX73" fmla="*/ 67734 w 1616089"/>
                <a:gd name="connsiteY73" fmla="*/ 3327401 h 3437467"/>
                <a:gd name="connsiteX74" fmla="*/ 59267 w 1616089"/>
                <a:gd name="connsiteY74" fmla="*/ 3361267 h 3437467"/>
                <a:gd name="connsiteX75" fmla="*/ 50800 w 1616089"/>
                <a:gd name="connsiteY75" fmla="*/ 3386667 h 3437467"/>
                <a:gd name="connsiteX76" fmla="*/ 33867 w 1616089"/>
                <a:gd name="connsiteY76" fmla="*/ 3403601 h 3437467"/>
                <a:gd name="connsiteX77" fmla="*/ 0 w 1616089"/>
                <a:gd name="connsiteY7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16000 w 1616089"/>
                <a:gd name="connsiteY26" fmla="*/ 1117601 h 3437467"/>
                <a:gd name="connsiteX27" fmla="*/ 1007534 w 1616089"/>
                <a:gd name="connsiteY27" fmla="*/ 1159934 h 3437467"/>
                <a:gd name="connsiteX28" fmla="*/ 999067 w 1616089"/>
                <a:gd name="connsiteY28" fmla="*/ 1219201 h 3437467"/>
                <a:gd name="connsiteX29" fmla="*/ 982134 w 1616089"/>
                <a:gd name="connsiteY29" fmla="*/ 1270001 h 3437467"/>
                <a:gd name="connsiteX30" fmla="*/ 973667 w 1616089"/>
                <a:gd name="connsiteY30" fmla="*/ 1363134 h 3437467"/>
                <a:gd name="connsiteX31" fmla="*/ 956734 w 1616089"/>
                <a:gd name="connsiteY31" fmla="*/ 1439334 h 3437467"/>
                <a:gd name="connsiteX32" fmla="*/ 939800 w 1616089"/>
                <a:gd name="connsiteY32" fmla="*/ 1490134 h 3437467"/>
                <a:gd name="connsiteX33" fmla="*/ 914400 w 1616089"/>
                <a:gd name="connsiteY33" fmla="*/ 1507067 h 3437467"/>
                <a:gd name="connsiteX34" fmla="*/ 897467 w 1616089"/>
                <a:gd name="connsiteY34" fmla="*/ 1524001 h 3437467"/>
                <a:gd name="connsiteX35" fmla="*/ 846667 w 1616089"/>
                <a:gd name="connsiteY35" fmla="*/ 1557867 h 3437467"/>
                <a:gd name="connsiteX36" fmla="*/ 821267 w 1616089"/>
                <a:gd name="connsiteY36" fmla="*/ 1600201 h 3437467"/>
                <a:gd name="connsiteX37" fmla="*/ 812800 w 1616089"/>
                <a:gd name="connsiteY37" fmla="*/ 1625601 h 3437467"/>
                <a:gd name="connsiteX38" fmla="*/ 795867 w 1616089"/>
                <a:gd name="connsiteY38" fmla="*/ 1693334 h 3437467"/>
                <a:gd name="connsiteX39" fmla="*/ 770467 w 1616089"/>
                <a:gd name="connsiteY39" fmla="*/ 1871134 h 3437467"/>
                <a:gd name="connsiteX40" fmla="*/ 762000 w 1616089"/>
                <a:gd name="connsiteY40" fmla="*/ 1913467 h 3437467"/>
                <a:gd name="connsiteX41" fmla="*/ 745067 w 1616089"/>
                <a:gd name="connsiteY41" fmla="*/ 1938867 h 3437467"/>
                <a:gd name="connsiteX42" fmla="*/ 711200 w 1616089"/>
                <a:gd name="connsiteY42" fmla="*/ 2015067 h 3437467"/>
                <a:gd name="connsiteX43" fmla="*/ 702734 w 1616089"/>
                <a:gd name="connsiteY43" fmla="*/ 2040467 h 3437467"/>
                <a:gd name="connsiteX44" fmla="*/ 677334 w 1616089"/>
                <a:gd name="connsiteY44" fmla="*/ 2057401 h 3437467"/>
                <a:gd name="connsiteX45" fmla="*/ 668867 w 1616089"/>
                <a:gd name="connsiteY45" fmla="*/ 2099734 h 3437467"/>
                <a:gd name="connsiteX46" fmla="*/ 635000 w 1616089"/>
                <a:gd name="connsiteY46" fmla="*/ 2175934 h 3437467"/>
                <a:gd name="connsiteX47" fmla="*/ 609600 w 1616089"/>
                <a:gd name="connsiteY47" fmla="*/ 2243667 h 3437467"/>
                <a:gd name="connsiteX48" fmla="*/ 601134 w 1616089"/>
                <a:gd name="connsiteY48" fmla="*/ 2269067 h 3437467"/>
                <a:gd name="connsiteX49" fmla="*/ 575734 w 1616089"/>
                <a:gd name="connsiteY49" fmla="*/ 2277534 h 3437467"/>
                <a:gd name="connsiteX50" fmla="*/ 558800 w 1616089"/>
                <a:gd name="connsiteY50" fmla="*/ 2294467 h 3437467"/>
                <a:gd name="connsiteX51" fmla="*/ 533400 w 1616089"/>
                <a:gd name="connsiteY51" fmla="*/ 2311401 h 3437467"/>
                <a:gd name="connsiteX52" fmla="*/ 524934 w 1616089"/>
                <a:gd name="connsiteY52" fmla="*/ 2336801 h 3437467"/>
                <a:gd name="connsiteX53" fmla="*/ 508000 w 1616089"/>
                <a:gd name="connsiteY53" fmla="*/ 2353734 h 3437467"/>
                <a:gd name="connsiteX54" fmla="*/ 440267 w 1616089"/>
                <a:gd name="connsiteY54" fmla="*/ 2429934 h 3437467"/>
                <a:gd name="connsiteX55" fmla="*/ 406400 w 1616089"/>
                <a:gd name="connsiteY55" fmla="*/ 2463801 h 3437467"/>
                <a:gd name="connsiteX56" fmla="*/ 381000 w 1616089"/>
                <a:gd name="connsiteY56" fmla="*/ 2514601 h 3437467"/>
                <a:gd name="connsiteX57" fmla="*/ 355600 w 1616089"/>
                <a:gd name="connsiteY57" fmla="*/ 2531534 h 3437467"/>
                <a:gd name="connsiteX58" fmla="*/ 338667 w 1616089"/>
                <a:gd name="connsiteY58" fmla="*/ 2556934 h 3437467"/>
                <a:gd name="connsiteX59" fmla="*/ 313267 w 1616089"/>
                <a:gd name="connsiteY59" fmla="*/ 2607734 h 3437467"/>
                <a:gd name="connsiteX60" fmla="*/ 287867 w 1616089"/>
                <a:gd name="connsiteY60" fmla="*/ 2667001 h 3437467"/>
                <a:gd name="connsiteX61" fmla="*/ 270934 w 1616089"/>
                <a:gd name="connsiteY61" fmla="*/ 2700867 h 3437467"/>
                <a:gd name="connsiteX62" fmla="*/ 237067 w 1616089"/>
                <a:gd name="connsiteY62" fmla="*/ 2743201 h 3437467"/>
                <a:gd name="connsiteX63" fmla="*/ 220134 w 1616089"/>
                <a:gd name="connsiteY63" fmla="*/ 2802467 h 3437467"/>
                <a:gd name="connsiteX64" fmla="*/ 211667 w 1616089"/>
                <a:gd name="connsiteY64" fmla="*/ 2827867 h 3437467"/>
                <a:gd name="connsiteX65" fmla="*/ 194734 w 1616089"/>
                <a:gd name="connsiteY65" fmla="*/ 2853267 h 3437467"/>
                <a:gd name="connsiteX66" fmla="*/ 177800 w 1616089"/>
                <a:gd name="connsiteY66" fmla="*/ 2912534 h 3437467"/>
                <a:gd name="connsiteX67" fmla="*/ 160867 w 1616089"/>
                <a:gd name="connsiteY67" fmla="*/ 2937934 h 3437467"/>
                <a:gd name="connsiteX68" fmla="*/ 127000 w 1616089"/>
                <a:gd name="connsiteY68" fmla="*/ 3064934 h 3437467"/>
                <a:gd name="connsiteX69" fmla="*/ 110067 w 1616089"/>
                <a:gd name="connsiteY69" fmla="*/ 3132667 h 3437467"/>
                <a:gd name="connsiteX70" fmla="*/ 84667 w 1616089"/>
                <a:gd name="connsiteY70" fmla="*/ 3268134 h 3437467"/>
                <a:gd name="connsiteX71" fmla="*/ 76200 w 1616089"/>
                <a:gd name="connsiteY71" fmla="*/ 3302001 h 3437467"/>
                <a:gd name="connsiteX72" fmla="*/ 67734 w 1616089"/>
                <a:gd name="connsiteY72" fmla="*/ 3327401 h 3437467"/>
                <a:gd name="connsiteX73" fmla="*/ 59267 w 1616089"/>
                <a:gd name="connsiteY73" fmla="*/ 3361267 h 3437467"/>
                <a:gd name="connsiteX74" fmla="*/ 50800 w 1616089"/>
                <a:gd name="connsiteY74" fmla="*/ 3386667 h 3437467"/>
                <a:gd name="connsiteX75" fmla="*/ 33867 w 1616089"/>
                <a:gd name="connsiteY75" fmla="*/ 3403601 h 3437467"/>
                <a:gd name="connsiteX76" fmla="*/ 0 w 1616089"/>
                <a:gd name="connsiteY76"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07534 w 1616089"/>
                <a:gd name="connsiteY27" fmla="*/ 1159934 h 3437467"/>
                <a:gd name="connsiteX28" fmla="*/ 999067 w 1616089"/>
                <a:gd name="connsiteY28" fmla="*/ 1219201 h 3437467"/>
                <a:gd name="connsiteX29" fmla="*/ 982134 w 1616089"/>
                <a:gd name="connsiteY29" fmla="*/ 1270001 h 3437467"/>
                <a:gd name="connsiteX30" fmla="*/ 973667 w 1616089"/>
                <a:gd name="connsiteY30" fmla="*/ 1363134 h 3437467"/>
                <a:gd name="connsiteX31" fmla="*/ 956734 w 1616089"/>
                <a:gd name="connsiteY31" fmla="*/ 1439334 h 3437467"/>
                <a:gd name="connsiteX32" fmla="*/ 939800 w 1616089"/>
                <a:gd name="connsiteY32" fmla="*/ 1490134 h 3437467"/>
                <a:gd name="connsiteX33" fmla="*/ 914400 w 1616089"/>
                <a:gd name="connsiteY33" fmla="*/ 1507067 h 3437467"/>
                <a:gd name="connsiteX34" fmla="*/ 897467 w 1616089"/>
                <a:gd name="connsiteY34" fmla="*/ 1524001 h 3437467"/>
                <a:gd name="connsiteX35" fmla="*/ 846667 w 1616089"/>
                <a:gd name="connsiteY35" fmla="*/ 1557867 h 3437467"/>
                <a:gd name="connsiteX36" fmla="*/ 821267 w 1616089"/>
                <a:gd name="connsiteY36" fmla="*/ 1600201 h 3437467"/>
                <a:gd name="connsiteX37" fmla="*/ 812800 w 1616089"/>
                <a:gd name="connsiteY37" fmla="*/ 1625601 h 3437467"/>
                <a:gd name="connsiteX38" fmla="*/ 795867 w 1616089"/>
                <a:gd name="connsiteY38" fmla="*/ 1693334 h 3437467"/>
                <a:gd name="connsiteX39" fmla="*/ 770467 w 1616089"/>
                <a:gd name="connsiteY39" fmla="*/ 1871134 h 3437467"/>
                <a:gd name="connsiteX40" fmla="*/ 762000 w 1616089"/>
                <a:gd name="connsiteY40" fmla="*/ 1913467 h 3437467"/>
                <a:gd name="connsiteX41" fmla="*/ 745067 w 1616089"/>
                <a:gd name="connsiteY41" fmla="*/ 1938867 h 3437467"/>
                <a:gd name="connsiteX42" fmla="*/ 711200 w 1616089"/>
                <a:gd name="connsiteY42" fmla="*/ 2015067 h 3437467"/>
                <a:gd name="connsiteX43" fmla="*/ 702734 w 1616089"/>
                <a:gd name="connsiteY43" fmla="*/ 2040467 h 3437467"/>
                <a:gd name="connsiteX44" fmla="*/ 677334 w 1616089"/>
                <a:gd name="connsiteY44" fmla="*/ 2057401 h 3437467"/>
                <a:gd name="connsiteX45" fmla="*/ 668867 w 1616089"/>
                <a:gd name="connsiteY45" fmla="*/ 2099734 h 3437467"/>
                <a:gd name="connsiteX46" fmla="*/ 635000 w 1616089"/>
                <a:gd name="connsiteY46" fmla="*/ 2175934 h 3437467"/>
                <a:gd name="connsiteX47" fmla="*/ 609600 w 1616089"/>
                <a:gd name="connsiteY47" fmla="*/ 2243667 h 3437467"/>
                <a:gd name="connsiteX48" fmla="*/ 601134 w 1616089"/>
                <a:gd name="connsiteY48" fmla="*/ 2269067 h 3437467"/>
                <a:gd name="connsiteX49" fmla="*/ 575734 w 1616089"/>
                <a:gd name="connsiteY49" fmla="*/ 2277534 h 3437467"/>
                <a:gd name="connsiteX50" fmla="*/ 558800 w 1616089"/>
                <a:gd name="connsiteY50" fmla="*/ 2294467 h 3437467"/>
                <a:gd name="connsiteX51" fmla="*/ 533400 w 1616089"/>
                <a:gd name="connsiteY51" fmla="*/ 2311401 h 3437467"/>
                <a:gd name="connsiteX52" fmla="*/ 524934 w 1616089"/>
                <a:gd name="connsiteY52" fmla="*/ 2336801 h 3437467"/>
                <a:gd name="connsiteX53" fmla="*/ 508000 w 1616089"/>
                <a:gd name="connsiteY53" fmla="*/ 2353734 h 3437467"/>
                <a:gd name="connsiteX54" fmla="*/ 440267 w 1616089"/>
                <a:gd name="connsiteY54" fmla="*/ 2429934 h 3437467"/>
                <a:gd name="connsiteX55" fmla="*/ 406400 w 1616089"/>
                <a:gd name="connsiteY55" fmla="*/ 2463801 h 3437467"/>
                <a:gd name="connsiteX56" fmla="*/ 381000 w 1616089"/>
                <a:gd name="connsiteY56" fmla="*/ 2514601 h 3437467"/>
                <a:gd name="connsiteX57" fmla="*/ 355600 w 1616089"/>
                <a:gd name="connsiteY57" fmla="*/ 2531534 h 3437467"/>
                <a:gd name="connsiteX58" fmla="*/ 338667 w 1616089"/>
                <a:gd name="connsiteY58" fmla="*/ 2556934 h 3437467"/>
                <a:gd name="connsiteX59" fmla="*/ 313267 w 1616089"/>
                <a:gd name="connsiteY59" fmla="*/ 2607734 h 3437467"/>
                <a:gd name="connsiteX60" fmla="*/ 287867 w 1616089"/>
                <a:gd name="connsiteY60" fmla="*/ 2667001 h 3437467"/>
                <a:gd name="connsiteX61" fmla="*/ 270934 w 1616089"/>
                <a:gd name="connsiteY61" fmla="*/ 2700867 h 3437467"/>
                <a:gd name="connsiteX62" fmla="*/ 237067 w 1616089"/>
                <a:gd name="connsiteY62" fmla="*/ 2743201 h 3437467"/>
                <a:gd name="connsiteX63" fmla="*/ 220134 w 1616089"/>
                <a:gd name="connsiteY63" fmla="*/ 2802467 h 3437467"/>
                <a:gd name="connsiteX64" fmla="*/ 211667 w 1616089"/>
                <a:gd name="connsiteY64" fmla="*/ 2827867 h 3437467"/>
                <a:gd name="connsiteX65" fmla="*/ 194734 w 1616089"/>
                <a:gd name="connsiteY65" fmla="*/ 2853267 h 3437467"/>
                <a:gd name="connsiteX66" fmla="*/ 177800 w 1616089"/>
                <a:gd name="connsiteY66" fmla="*/ 2912534 h 3437467"/>
                <a:gd name="connsiteX67" fmla="*/ 160867 w 1616089"/>
                <a:gd name="connsiteY67" fmla="*/ 2937934 h 3437467"/>
                <a:gd name="connsiteX68" fmla="*/ 127000 w 1616089"/>
                <a:gd name="connsiteY68" fmla="*/ 3064934 h 3437467"/>
                <a:gd name="connsiteX69" fmla="*/ 110067 w 1616089"/>
                <a:gd name="connsiteY69" fmla="*/ 3132667 h 3437467"/>
                <a:gd name="connsiteX70" fmla="*/ 84667 w 1616089"/>
                <a:gd name="connsiteY70" fmla="*/ 3268134 h 3437467"/>
                <a:gd name="connsiteX71" fmla="*/ 76200 w 1616089"/>
                <a:gd name="connsiteY71" fmla="*/ 3302001 h 3437467"/>
                <a:gd name="connsiteX72" fmla="*/ 67734 w 1616089"/>
                <a:gd name="connsiteY72" fmla="*/ 3327401 h 3437467"/>
                <a:gd name="connsiteX73" fmla="*/ 59267 w 1616089"/>
                <a:gd name="connsiteY73" fmla="*/ 3361267 h 3437467"/>
                <a:gd name="connsiteX74" fmla="*/ 50800 w 1616089"/>
                <a:gd name="connsiteY74" fmla="*/ 3386667 h 3437467"/>
                <a:gd name="connsiteX75" fmla="*/ 33867 w 1616089"/>
                <a:gd name="connsiteY75" fmla="*/ 3403601 h 3437467"/>
                <a:gd name="connsiteX76" fmla="*/ 0 w 1616089"/>
                <a:gd name="connsiteY76"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999067 w 1616089"/>
                <a:gd name="connsiteY27" fmla="*/ 1219201 h 3437467"/>
                <a:gd name="connsiteX28" fmla="*/ 982134 w 1616089"/>
                <a:gd name="connsiteY28" fmla="*/ 1270001 h 3437467"/>
                <a:gd name="connsiteX29" fmla="*/ 973667 w 1616089"/>
                <a:gd name="connsiteY29" fmla="*/ 1363134 h 3437467"/>
                <a:gd name="connsiteX30" fmla="*/ 956734 w 1616089"/>
                <a:gd name="connsiteY30" fmla="*/ 1439334 h 3437467"/>
                <a:gd name="connsiteX31" fmla="*/ 939800 w 1616089"/>
                <a:gd name="connsiteY31" fmla="*/ 1490134 h 3437467"/>
                <a:gd name="connsiteX32" fmla="*/ 914400 w 1616089"/>
                <a:gd name="connsiteY32" fmla="*/ 1507067 h 3437467"/>
                <a:gd name="connsiteX33" fmla="*/ 897467 w 1616089"/>
                <a:gd name="connsiteY33" fmla="*/ 1524001 h 3437467"/>
                <a:gd name="connsiteX34" fmla="*/ 846667 w 1616089"/>
                <a:gd name="connsiteY34" fmla="*/ 1557867 h 3437467"/>
                <a:gd name="connsiteX35" fmla="*/ 821267 w 1616089"/>
                <a:gd name="connsiteY35" fmla="*/ 1600201 h 3437467"/>
                <a:gd name="connsiteX36" fmla="*/ 812800 w 1616089"/>
                <a:gd name="connsiteY36" fmla="*/ 1625601 h 3437467"/>
                <a:gd name="connsiteX37" fmla="*/ 795867 w 1616089"/>
                <a:gd name="connsiteY37" fmla="*/ 1693334 h 3437467"/>
                <a:gd name="connsiteX38" fmla="*/ 770467 w 1616089"/>
                <a:gd name="connsiteY38" fmla="*/ 1871134 h 3437467"/>
                <a:gd name="connsiteX39" fmla="*/ 762000 w 1616089"/>
                <a:gd name="connsiteY39" fmla="*/ 1913467 h 3437467"/>
                <a:gd name="connsiteX40" fmla="*/ 745067 w 1616089"/>
                <a:gd name="connsiteY40" fmla="*/ 1938867 h 3437467"/>
                <a:gd name="connsiteX41" fmla="*/ 711200 w 1616089"/>
                <a:gd name="connsiteY41" fmla="*/ 2015067 h 3437467"/>
                <a:gd name="connsiteX42" fmla="*/ 702734 w 1616089"/>
                <a:gd name="connsiteY42" fmla="*/ 2040467 h 3437467"/>
                <a:gd name="connsiteX43" fmla="*/ 677334 w 1616089"/>
                <a:gd name="connsiteY43" fmla="*/ 2057401 h 3437467"/>
                <a:gd name="connsiteX44" fmla="*/ 668867 w 1616089"/>
                <a:gd name="connsiteY44" fmla="*/ 2099734 h 3437467"/>
                <a:gd name="connsiteX45" fmla="*/ 635000 w 1616089"/>
                <a:gd name="connsiteY45" fmla="*/ 2175934 h 3437467"/>
                <a:gd name="connsiteX46" fmla="*/ 609600 w 1616089"/>
                <a:gd name="connsiteY46" fmla="*/ 2243667 h 3437467"/>
                <a:gd name="connsiteX47" fmla="*/ 601134 w 1616089"/>
                <a:gd name="connsiteY47" fmla="*/ 2269067 h 3437467"/>
                <a:gd name="connsiteX48" fmla="*/ 575734 w 1616089"/>
                <a:gd name="connsiteY48" fmla="*/ 2277534 h 3437467"/>
                <a:gd name="connsiteX49" fmla="*/ 558800 w 1616089"/>
                <a:gd name="connsiteY49" fmla="*/ 2294467 h 3437467"/>
                <a:gd name="connsiteX50" fmla="*/ 533400 w 1616089"/>
                <a:gd name="connsiteY50" fmla="*/ 2311401 h 3437467"/>
                <a:gd name="connsiteX51" fmla="*/ 524934 w 1616089"/>
                <a:gd name="connsiteY51" fmla="*/ 2336801 h 3437467"/>
                <a:gd name="connsiteX52" fmla="*/ 508000 w 1616089"/>
                <a:gd name="connsiteY52" fmla="*/ 2353734 h 3437467"/>
                <a:gd name="connsiteX53" fmla="*/ 440267 w 1616089"/>
                <a:gd name="connsiteY53" fmla="*/ 2429934 h 3437467"/>
                <a:gd name="connsiteX54" fmla="*/ 406400 w 1616089"/>
                <a:gd name="connsiteY54" fmla="*/ 2463801 h 3437467"/>
                <a:gd name="connsiteX55" fmla="*/ 381000 w 1616089"/>
                <a:gd name="connsiteY55" fmla="*/ 2514601 h 3437467"/>
                <a:gd name="connsiteX56" fmla="*/ 355600 w 1616089"/>
                <a:gd name="connsiteY56" fmla="*/ 2531534 h 3437467"/>
                <a:gd name="connsiteX57" fmla="*/ 338667 w 1616089"/>
                <a:gd name="connsiteY57" fmla="*/ 2556934 h 3437467"/>
                <a:gd name="connsiteX58" fmla="*/ 313267 w 1616089"/>
                <a:gd name="connsiteY58" fmla="*/ 2607734 h 3437467"/>
                <a:gd name="connsiteX59" fmla="*/ 287867 w 1616089"/>
                <a:gd name="connsiteY59" fmla="*/ 2667001 h 3437467"/>
                <a:gd name="connsiteX60" fmla="*/ 270934 w 1616089"/>
                <a:gd name="connsiteY60" fmla="*/ 2700867 h 3437467"/>
                <a:gd name="connsiteX61" fmla="*/ 237067 w 1616089"/>
                <a:gd name="connsiteY61" fmla="*/ 2743201 h 3437467"/>
                <a:gd name="connsiteX62" fmla="*/ 220134 w 1616089"/>
                <a:gd name="connsiteY62" fmla="*/ 2802467 h 3437467"/>
                <a:gd name="connsiteX63" fmla="*/ 211667 w 1616089"/>
                <a:gd name="connsiteY63" fmla="*/ 2827867 h 3437467"/>
                <a:gd name="connsiteX64" fmla="*/ 194734 w 1616089"/>
                <a:gd name="connsiteY64" fmla="*/ 2853267 h 3437467"/>
                <a:gd name="connsiteX65" fmla="*/ 177800 w 1616089"/>
                <a:gd name="connsiteY65" fmla="*/ 2912534 h 3437467"/>
                <a:gd name="connsiteX66" fmla="*/ 160867 w 1616089"/>
                <a:gd name="connsiteY66" fmla="*/ 2937934 h 3437467"/>
                <a:gd name="connsiteX67" fmla="*/ 127000 w 1616089"/>
                <a:gd name="connsiteY67" fmla="*/ 3064934 h 3437467"/>
                <a:gd name="connsiteX68" fmla="*/ 110067 w 1616089"/>
                <a:gd name="connsiteY68" fmla="*/ 3132667 h 3437467"/>
                <a:gd name="connsiteX69" fmla="*/ 84667 w 1616089"/>
                <a:gd name="connsiteY69" fmla="*/ 3268134 h 3437467"/>
                <a:gd name="connsiteX70" fmla="*/ 76200 w 1616089"/>
                <a:gd name="connsiteY70" fmla="*/ 3302001 h 3437467"/>
                <a:gd name="connsiteX71" fmla="*/ 67734 w 1616089"/>
                <a:gd name="connsiteY71" fmla="*/ 3327401 h 3437467"/>
                <a:gd name="connsiteX72" fmla="*/ 59267 w 1616089"/>
                <a:gd name="connsiteY72" fmla="*/ 3361267 h 3437467"/>
                <a:gd name="connsiteX73" fmla="*/ 50800 w 1616089"/>
                <a:gd name="connsiteY73" fmla="*/ 3386667 h 3437467"/>
                <a:gd name="connsiteX74" fmla="*/ 33867 w 1616089"/>
                <a:gd name="connsiteY74" fmla="*/ 3403601 h 3437467"/>
                <a:gd name="connsiteX75" fmla="*/ 0 w 1616089"/>
                <a:gd name="connsiteY75"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982134 w 1616089"/>
                <a:gd name="connsiteY28" fmla="*/ 1270001 h 3437467"/>
                <a:gd name="connsiteX29" fmla="*/ 973667 w 1616089"/>
                <a:gd name="connsiteY29" fmla="*/ 1363134 h 3437467"/>
                <a:gd name="connsiteX30" fmla="*/ 956734 w 1616089"/>
                <a:gd name="connsiteY30" fmla="*/ 1439334 h 3437467"/>
                <a:gd name="connsiteX31" fmla="*/ 939800 w 1616089"/>
                <a:gd name="connsiteY31" fmla="*/ 1490134 h 3437467"/>
                <a:gd name="connsiteX32" fmla="*/ 914400 w 1616089"/>
                <a:gd name="connsiteY32" fmla="*/ 1507067 h 3437467"/>
                <a:gd name="connsiteX33" fmla="*/ 897467 w 1616089"/>
                <a:gd name="connsiteY33" fmla="*/ 1524001 h 3437467"/>
                <a:gd name="connsiteX34" fmla="*/ 846667 w 1616089"/>
                <a:gd name="connsiteY34" fmla="*/ 1557867 h 3437467"/>
                <a:gd name="connsiteX35" fmla="*/ 821267 w 1616089"/>
                <a:gd name="connsiteY35" fmla="*/ 1600201 h 3437467"/>
                <a:gd name="connsiteX36" fmla="*/ 812800 w 1616089"/>
                <a:gd name="connsiteY36" fmla="*/ 1625601 h 3437467"/>
                <a:gd name="connsiteX37" fmla="*/ 795867 w 1616089"/>
                <a:gd name="connsiteY37" fmla="*/ 1693334 h 3437467"/>
                <a:gd name="connsiteX38" fmla="*/ 770467 w 1616089"/>
                <a:gd name="connsiteY38" fmla="*/ 1871134 h 3437467"/>
                <a:gd name="connsiteX39" fmla="*/ 762000 w 1616089"/>
                <a:gd name="connsiteY39" fmla="*/ 1913467 h 3437467"/>
                <a:gd name="connsiteX40" fmla="*/ 745067 w 1616089"/>
                <a:gd name="connsiteY40" fmla="*/ 1938867 h 3437467"/>
                <a:gd name="connsiteX41" fmla="*/ 711200 w 1616089"/>
                <a:gd name="connsiteY41" fmla="*/ 2015067 h 3437467"/>
                <a:gd name="connsiteX42" fmla="*/ 702734 w 1616089"/>
                <a:gd name="connsiteY42" fmla="*/ 2040467 h 3437467"/>
                <a:gd name="connsiteX43" fmla="*/ 677334 w 1616089"/>
                <a:gd name="connsiteY43" fmla="*/ 2057401 h 3437467"/>
                <a:gd name="connsiteX44" fmla="*/ 668867 w 1616089"/>
                <a:gd name="connsiteY44" fmla="*/ 2099734 h 3437467"/>
                <a:gd name="connsiteX45" fmla="*/ 635000 w 1616089"/>
                <a:gd name="connsiteY45" fmla="*/ 2175934 h 3437467"/>
                <a:gd name="connsiteX46" fmla="*/ 609600 w 1616089"/>
                <a:gd name="connsiteY46" fmla="*/ 2243667 h 3437467"/>
                <a:gd name="connsiteX47" fmla="*/ 601134 w 1616089"/>
                <a:gd name="connsiteY47" fmla="*/ 2269067 h 3437467"/>
                <a:gd name="connsiteX48" fmla="*/ 575734 w 1616089"/>
                <a:gd name="connsiteY48" fmla="*/ 2277534 h 3437467"/>
                <a:gd name="connsiteX49" fmla="*/ 558800 w 1616089"/>
                <a:gd name="connsiteY49" fmla="*/ 2294467 h 3437467"/>
                <a:gd name="connsiteX50" fmla="*/ 533400 w 1616089"/>
                <a:gd name="connsiteY50" fmla="*/ 2311401 h 3437467"/>
                <a:gd name="connsiteX51" fmla="*/ 524934 w 1616089"/>
                <a:gd name="connsiteY51" fmla="*/ 2336801 h 3437467"/>
                <a:gd name="connsiteX52" fmla="*/ 508000 w 1616089"/>
                <a:gd name="connsiteY52" fmla="*/ 2353734 h 3437467"/>
                <a:gd name="connsiteX53" fmla="*/ 440267 w 1616089"/>
                <a:gd name="connsiteY53" fmla="*/ 2429934 h 3437467"/>
                <a:gd name="connsiteX54" fmla="*/ 406400 w 1616089"/>
                <a:gd name="connsiteY54" fmla="*/ 2463801 h 3437467"/>
                <a:gd name="connsiteX55" fmla="*/ 381000 w 1616089"/>
                <a:gd name="connsiteY55" fmla="*/ 2514601 h 3437467"/>
                <a:gd name="connsiteX56" fmla="*/ 355600 w 1616089"/>
                <a:gd name="connsiteY56" fmla="*/ 2531534 h 3437467"/>
                <a:gd name="connsiteX57" fmla="*/ 338667 w 1616089"/>
                <a:gd name="connsiteY57" fmla="*/ 2556934 h 3437467"/>
                <a:gd name="connsiteX58" fmla="*/ 313267 w 1616089"/>
                <a:gd name="connsiteY58" fmla="*/ 2607734 h 3437467"/>
                <a:gd name="connsiteX59" fmla="*/ 287867 w 1616089"/>
                <a:gd name="connsiteY59" fmla="*/ 2667001 h 3437467"/>
                <a:gd name="connsiteX60" fmla="*/ 270934 w 1616089"/>
                <a:gd name="connsiteY60" fmla="*/ 2700867 h 3437467"/>
                <a:gd name="connsiteX61" fmla="*/ 237067 w 1616089"/>
                <a:gd name="connsiteY61" fmla="*/ 2743201 h 3437467"/>
                <a:gd name="connsiteX62" fmla="*/ 220134 w 1616089"/>
                <a:gd name="connsiteY62" fmla="*/ 2802467 h 3437467"/>
                <a:gd name="connsiteX63" fmla="*/ 211667 w 1616089"/>
                <a:gd name="connsiteY63" fmla="*/ 2827867 h 3437467"/>
                <a:gd name="connsiteX64" fmla="*/ 194734 w 1616089"/>
                <a:gd name="connsiteY64" fmla="*/ 2853267 h 3437467"/>
                <a:gd name="connsiteX65" fmla="*/ 177800 w 1616089"/>
                <a:gd name="connsiteY65" fmla="*/ 2912534 h 3437467"/>
                <a:gd name="connsiteX66" fmla="*/ 160867 w 1616089"/>
                <a:gd name="connsiteY66" fmla="*/ 2937934 h 3437467"/>
                <a:gd name="connsiteX67" fmla="*/ 127000 w 1616089"/>
                <a:gd name="connsiteY67" fmla="*/ 3064934 h 3437467"/>
                <a:gd name="connsiteX68" fmla="*/ 110067 w 1616089"/>
                <a:gd name="connsiteY68" fmla="*/ 3132667 h 3437467"/>
                <a:gd name="connsiteX69" fmla="*/ 84667 w 1616089"/>
                <a:gd name="connsiteY69" fmla="*/ 3268134 h 3437467"/>
                <a:gd name="connsiteX70" fmla="*/ 76200 w 1616089"/>
                <a:gd name="connsiteY70" fmla="*/ 3302001 h 3437467"/>
                <a:gd name="connsiteX71" fmla="*/ 67734 w 1616089"/>
                <a:gd name="connsiteY71" fmla="*/ 3327401 h 3437467"/>
                <a:gd name="connsiteX72" fmla="*/ 59267 w 1616089"/>
                <a:gd name="connsiteY72" fmla="*/ 3361267 h 3437467"/>
                <a:gd name="connsiteX73" fmla="*/ 50800 w 1616089"/>
                <a:gd name="connsiteY73" fmla="*/ 3386667 h 3437467"/>
                <a:gd name="connsiteX74" fmla="*/ 33867 w 1616089"/>
                <a:gd name="connsiteY74" fmla="*/ 3403601 h 3437467"/>
                <a:gd name="connsiteX75" fmla="*/ 0 w 1616089"/>
                <a:gd name="connsiteY75"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982134 w 1616089"/>
                <a:gd name="connsiteY28" fmla="*/ 1270001 h 3437467"/>
                <a:gd name="connsiteX29" fmla="*/ 973667 w 1616089"/>
                <a:gd name="connsiteY29" fmla="*/ 1363134 h 3437467"/>
                <a:gd name="connsiteX30" fmla="*/ 956734 w 1616089"/>
                <a:gd name="connsiteY30" fmla="*/ 1439334 h 3437467"/>
                <a:gd name="connsiteX31" fmla="*/ 939800 w 1616089"/>
                <a:gd name="connsiteY31" fmla="*/ 1490134 h 3437467"/>
                <a:gd name="connsiteX32" fmla="*/ 914400 w 1616089"/>
                <a:gd name="connsiteY32" fmla="*/ 1507067 h 3437467"/>
                <a:gd name="connsiteX33" fmla="*/ 897467 w 1616089"/>
                <a:gd name="connsiteY33" fmla="*/ 1524001 h 3437467"/>
                <a:gd name="connsiteX34" fmla="*/ 846667 w 1616089"/>
                <a:gd name="connsiteY34" fmla="*/ 1557867 h 3437467"/>
                <a:gd name="connsiteX35" fmla="*/ 821267 w 1616089"/>
                <a:gd name="connsiteY35" fmla="*/ 1600201 h 3437467"/>
                <a:gd name="connsiteX36" fmla="*/ 812800 w 1616089"/>
                <a:gd name="connsiteY36" fmla="*/ 1625601 h 3437467"/>
                <a:gd name="connsiteX37" fmla="*/ 795867 w 1616089"/>
                <a:gd name="connsiteY37" fmla="*/ 1693334 h 3437467"/>
                <a:gd name="connsiteX38" fmla="*/ 770467 w 1616089"/>
                <a:gd name="connsiteY38" fmla="*/ 1871134 h 3437467"/>
                <a:gd name="connsiteX39" fmla="*/ 762000 w 1616089"/>
                <a:gd name="connsiteY39" fmla="*/ 1913467 h 3437467"/>
                <a:gd name="connsiteX40" fmla="*/ 745067 w 1616089"/>
                <a:gd name="connsiteY40" fmla="*/ 1938867 h 3437467"/>
                <a:gd name="connsiteX41" fmla="*/ 711200 w 1616089"/>
                <a:gd name="connsiteY41" fmla="*/ 2015067 h 3437467"/>
                <a:gd name="connsiteX42" fmla="*/ 702734 w 1616089"/>
                <a:gd name="connsiteY42" fmla="*/ 2040467 h 3437467"/>
                <a:gd name="connsiteX43" fmla="*/ 677334 w 1616089"/>
                <a:gd name="connsiteY43" fmla="*/ 2057401 h 3437467"/>
                <a:gd name="connsiteX44" fmla="*/ 668867 w 1616089"/>
                <a:gd name="connsiteY44" fmla="*/ 2099734 h 3437467"/>
                <a:gd name="connsiteX45" fmla="*/ 635000 w 1616089"/>
                <a:gd name="connsiteY45" fmla="*/ 2175934 h 3437467"/>
                <a:gd name="connsiteX46" fmla="*/ 609600 w 1616089"/>
                <a:gd name="connsiteY46" fmla="*/ 2243667 h 3437467"/>
                <a:gd name="connsiteX47" fmla="*/ 601134 w 1616089"/>
                <a:gd name="connsiteY47" fmla="*/ 2269067 h 3437467"/>
                <a:gd name="connsiteX48" fmla="*/ 575734 w 1616089"/>
                <a:gd name="connsiteY48" fmla="*/ 2277534 h 3437467"/>
                <a:gd name="connsiteX49" fmla="*/ 558800 w 1616089"/>
                <a:gd name="connsiteY49" fmla="*/ 2294467 h 3437467"/>
                <a:gd name="connsiteX50" fmla="*/ 533400 w 1616089"/>
                <a:gd name="connsiteY50" fmla="*/ 2311401 h 3437467"/>
                <a:gd name="connsiteX51" fmla="*/ 524934 w 1616089"/>
                <a:gd name="connsiteY51" fmla="*/ 2336801 h 3437467"/>
                <a:gd name="connsiteX52" fmla="*/ 508000 w 1616089"/>
                <a:gd name="connsiteY52" fmla="*/ 2353734 h 3437467"/>
                <a:gd name="connsiteX53" fmla="*/ 440267 w 1616089"/>
                <a:gd name="connsiteY53" fmla="*/ 2429934 h 3437467"/>
                <a:gd name="connsiteX54" fmla="*/ 406400 w 1616089"/>
                <a:gd name="connsiteY54" fmla="*/ 2463801 h 3437467"/>
                <a:gd name="connsiteX55" fmla="*/ 381000 w 1616089"/>
                <a:gd name="connsiteY55" fmla="*/ 2514601 h 3437467"/>
                <a:gd name="connsiteX56" fmla="*/ 355600 w 1616089"/>
                <a:gd name="connsiteY56" fmla="*/ 2531534 h 3437467"/>
                <a:gd name="connsiteX57" fmla="*/ 338667 w 1616089"/>
                <a:gd name="connsiteY57" fmla="*/ 2556934 h 3437467"/>
                <a:gd name="connsiteX58" fmla="*/ 313267 w 1616089"/>
                <a:gd name="connsiteY58" fmla="*/ 2607734 h 3437467"/>
                <a:gd name="connsiteX59" fmla="*/ 287867 w 1616089"/>
                <a:gd name="connsiteY59" fmla="*/ 2667001 h 3437467"/>
                <a:gd name="connsiteX60" fmla="*/ 270934 w 1616089"/>
                <a:gd name="connsiteY60" fmla="*/ 2700867 h 3437467"/>
                <a:gd name="connsiteX61" fmla="*/ 237067 w 1616089"/>
                <a:gd name="connsiteY61" fmla="*/ 2743201 h 3437467"/>
                <a:gd name="connsiteX62" fmla="*/ 220134 w 1616089"/>
                <a:gd name="connsiteY62" fmla="*/ 2802467 h 3437467"/>
                <a:gd name="connsiteX63" fmla="*/ 211667 w 1616089"/>
                <a:gd name="connsiteY63" fmla="*/ 2827867 h 3437467"/>
                <a:gd name="connsiteX64" fmla="*/ 194734 w 1616089"/>
                <a:gd name="connsiteY64" fmla="*/ 2853267 h 3437467"/>
                <a:gd name="connsiteX65" fmla="*/ 177800 w 1616089"/>
                <a:gd name="connsiteY65" fmla="*/ 2912534 h 3437467"/>
                <a:gd name="connsiteX66" fmla="*/ 160867 w 1616089"/>
                <a:gd name="connsiteY66" fmla="*/ 2937934 h 3437467"/>
                <a:gd name="connsiteX67" fmla="*/ 127000 w 1616089"/>
                <a:gd name="connsiteY67" fmla="*/ 3064934 h 3437467"/>
                <a:gd name="connsiteX68" fmla="*/ 110067 w 1616089"/>
                <a:gd name="connsiteY68" fmla="*/ 3132667 h 3437467"/>
                <a:gd name="connsiteX69" fmla="*/ 84667 w 1616089"/>
                <a:gd name="connsiteY69" fmla="*/ 3268134 h 3437467"/>
                <a:gd name="connsiteX70" fmla="*/ 76200 w 1616089"/>
                <a:gd name="connsiteY70" fmla="*/ 3302001 h 3437467"/>
                <a:gd name="connsiteX71" fmla="*/ 67734 w 1616089"/>
                <a:gd name="connsiteY71" fmla="*/ 3327401 h 3437467"/>
                <a:gd name="connsiteX72" fmla="*/ 59267 w 1616089"/>
                <a:gd name="connsiteY72" fmla="*/ 3361267 h 3437467"/>
                <a:gd name="connsiteX73" fmla="*/ 50800 w 1616089"/>
                <a:gd name="connsiteY73" fmla="*/ 3386667 h 3437467"/>
                <a:gd name="connsiteX74" fmla="*/ 33867 w 1616089"/>
                <a:gd name="connsiteY74" fmla="*/ 3403601 h 3437467"/>
                <a:gd name="connsiteX75" fmla="*/ 0 w 1616089"/>
                <a:gd name="connsiteY75"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973667 w 1616089"/>
                <a:gd name="connsiteY28" fmla="*/ 1363134 h 3437467"/>
                <a:gd name="connsiteX29" fmla="*/ 956734 w 1616089"/>
                <a:gd name="connsiteY29" fmla="*/ 1439334 h 3437467"/>
                <a:gd name="connsiteX30" fmla="*/ 939800 w 1616089"/>
                <a:gd name="connsiteY30" fmla="*/ 1490134 h 3437467"/>
                <a:gd name="connsiteX31" fmla="*/ 914400 w 1616089"/>
                <a:gd name="connsiteY31" fmla="*/ 1507067 h 3437467"/>
                <a:gd name="connsiteX32" fmla="*/ 897467 w 1616089"/>
                <a:gd name="connsiteY32" fmla="*/ 1524001 h 3437467"/>
                <a:gd name="connsiteX33" fmla="*/ 846667 w 1616089"/>
                <a:gd name="connsiteY33" fmla="*/ 1557867 h 3437467"/>
                <a:gd name="connsiteX34" fmla="*/ 821267 w 1616089"/>
                <a:gd name="connsiteY34" fmla="*/ 1600201 h 3437467"/>
                <a:gd name="connsiteX35" fmla="*/ 812800 w 1616089"/>
                <a:gd name="connsiteY35" fmla="*/ 1625601 h 3437467"/>
                <a:gd name="connsiteX36" fmla="*/ 795867 w 1616089"/>
                <a:gd name="connsiteY36" fmla="*/ 1693334 h 3437467"/>
                <a:gd name="connsiteX37" fmla="*/ 770467 w 1616089"/>
                <a:gd name="connsiteY37" fmla="*/ 1871134 h 3437467"/>
                <a:gd name="connsiteX38" fmla="*/ 762000 w 1616089"/>
                <a:gd name="connsiteY38" fmla="*/ 1913467 h 3437467"/>
                <a:gd name="connsiteX39" fmla="*/ 745067 w 1616089"/>
                <a:gd name="connsiteY39" fmla="*/ 1938867 h 3437467"/>
                <a:gd name="connsiteX40" fmla="*/ 711200 w 1616089"/>
                <a:gd name="connsiteY40" fmla="*/ 2015067 h 3437467"/>
                <a:gd name="connsiteX41" fmla="*/ 702734 w 1616089"/>
                <a:gd name="connsiteY41" fmla="*/ 2040467 h 3437467"/>
                <a:gd name="connsiteX42" fmla="*/ 677334 w 1616089"/>
                <a:gd name="connsiteY42" fmla="*/ 2057401 h 3437467"/>
                <a:gd name="connsiteX43" fmla="*/ 668867 w 1616089"/>
                <a:gd name="connsiteY43" fmla="*/ 2099734 h 3437467"/>
                <a:gd name="connsiteX44" fmla="*/ 635000 w 1616089"/>
                <a:gd name="connsiteY44" fmla="*/ 2175934 h 3437467"/>
                <a:gd name="connsiteX45" fmla="*/ 609600 w 1616089"/>
                <a:gd name="connsiteY45" fmla="*/ 2243667 h 3437467"/>
                <a:gd name="connsiteX46" fmla="*/ 601134 w 1616089"/>
                <a:gd name="connsiteY46" fmla="*/ 2269067 h 3437467"/>
                <a:gd name="connsiteX47" fmla="*/ 575734 w 1616089"/>
                <a:gd name="connsiteY47" fmla="*/ 2277534 h 3437467"/>
                <a:gd name="connsiteX48" fmla="*/ 558800 w 1616089"/>
                <a:gd name="connsiteY48" fmla="*/ 2294467 h 3437467"/>
                <a:gd name="connsiteX49" fmla="*/ 533400 w 1616089"/>
                <a:gd name="connsiteY49" fmla="*/ 2311401 h 3437467"/>
                <a:gd name="connsiteX50" fmla="*/ 524934 w 1616089"/>
                <a:gd name="connsiteY50" fmla="*/ 2336801 h 3437467"/>
                <a:gd name="connsiteX51" fmla="*/ 508000 w 1616089"/>
                <a:gd name="connsiteY51" fmla="*/ 2353734 h 3437467"/>
                <a:gd name="connsiteX52" fmla="*/ 440267 w 1616089"/>
                <a:gd name="connsiteY52" fmla="*/ 2429934 h 3437467"/>
                <a:gd name="connsiteX53" fmla="*/ 406400 w 1616089"/>
                <a:gd name="connsiteY53" fmla="*/ 2463801 h 3437467"/>
                <a:gd name="connsiteX54" fmla="*/ 381000 w 1616089"/>
                <a:gd name="connsiteY54" fmla="*/ 2514601 h 3437467"/>
                <a:gd name="connsiteX55" fmla="*/ 355600 w 1616089"/>
                <a:gd name="connsiteY55" fmla="*/ 2531534 h 3437467"/>
                <a:gd name="connsiteX56" fmla="*/ 338667 w 1616089"/>
                <a:gd name="connsiteY56" fmla="*/ 2556934 h 3437467"/>
                <a:gd name="connsiteX57" fmla="*/ 313267 w 1616089"/>
                <a:gd name="connsiteY57" fmla="*/ 2607734 h 3437467"/>
                <a:gd name="connsiteX58" fmla="*/ 287867 w 1616089"/>
                <a:gd name="connsiteY58" fmla="*/ 2667001 h 3437467"/>
                <a:gd name="connsiteX59" fmla="*/ 270934 w 1616089"/>
                <a:gd name="connsiteY59" fmla="*/ 2700867 h 3437467"/>
                <a:gd name="connsiteX60" fmla="*/ 237067 w 1616089"/>
                <a:gd name="connsiteY60" fmla="*/ 2743201 h 3437467"/>
                <a:gd name="connsiteX61" fmla="*/ 220134 w 1616089"/>
                <a:gd name="connsiteY61" fmla="*/ 2802467 h 3437467"/>
                <a:gd name="connsiteX62" fmla="*/ 211667 w 1616089"/>
                <a:gd name="connsiteY62" fmla="*/ 2827867 h 3437467"/>
                <a:gd name="connsiteX63" fmla="*/ 194734 w 1616089"/>
                <a:gd name="connsiteY63" fmla="*/ 2853267 h 3437467"/>
                <a:gd name="connsiteX64" fmla="*/ 177800 w 1616089"/>
                <a:gd name="connsiteY64" fmla="*/ 2912534 h 3437467"/>
                <a:gd name="connsiteX65" fmla="*/ 160867 w 1616089"/>
                <a:gd name="connsiteY65" fmla="*/ 2937934 h 3437467"/>
                <a:gd name="connsiteX66" fmla="*/ 127000 w 1616089"/>
                <a:gd name="connsiteY66" fmla="*/ 3064934 h 3437467"/>
                <a:gd name="connsiteX67" fmla="*/ 110067 w 1616089"/>
                <a:gd name="connsiteY67" fmla="*/ 3132667 h 3437467"/>
                <a:gd name="connsiteX68" fmla="*/ 84667 w 1616089"/>
                <a:gd name="connsiteY68" fmla="*/ 3268134 h 3437467"/>
                <a:gd name="connsiteX69" fmla="*/ 76200 w 1616089"/>
                <a:gd name="connsiteY69" fmla="*/ 3302001 h 3437467"/>
                <a:gd name="connsiteX70" fmla="*/ 67734 w 1616089"/>
                <a:gd name="connsiteY70" fmla="*/ 3327401 h 3437467"/>
                <a:gd name="connsiteX71" fmla="*/ 59267 w 1616089"/>
                <a:gd name="connsiteY71" fmla="*/ 3361267 h 3437467"/>
                <a:gd name="connsiteX72" fmla="*/ 50800 w 1616089"/>
                <a:gd name="connsiteY72" fmla="*/ 3386667 h 3437467"/>
                <a:gd name="connsiteX73" fmla="*/ 33867 w 1616089"/>
                <a:gd name="connsiteY73" fmla="*/ 3403601 h 3437467"/>
                <a:gd name="connsiteX74" fmla="*/ 0 w 1616089"/>
                <a:gd name="connsiteY74"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939800 w 1616089"/>
                <a:gd name="connsiteY30" fmla="*/ 1490134 h 3437467"/>
                <a:gd name="connsiteX31" fmla="*/ 914400 w 1616089"/>
                <a:gd name="connsiteY31" fmla="*/ 1507067 h 3437467"/>
                <a:gd name="connsiteX32" fmla="*/ 897467 w 1616089"/>
                <a:gd name="connsiteY32" fmla="*/ 1524001 h 3437467"/>
                <a:gd name="connsiteX33" fmla="*/ 846667 w 1616089"/>
                <a:gd name="connsiteY33" fmla="*/ 1557867 h 3437467"/>
                <a:gd name="connsiteX34" fmla="*/ 821267 w 1616089"/>
                <a:gd name="connsiteY34" fmla="*/ 1600201 h 3437467"/>
                <a:gd name="connsiteX35" fmla="*/ 812800 w 1616089"/>
                <a:gd name="connsiteY35" fmla="*/ 1625601 h 3437467"/>
                <a:gd name="connsiteX36" fmla="*/ 795867 w 1616089"/>
                <a:gd name="connsiteY36" fmla="*/ 1693334 h 3437467"/>
                <a:gd name="connsiteX37" fmla="*/ 770467 w 1616089"/>
                <a:gd name="connsiteY37" fmla="*/ 1871134 h 3437467"/>
                <a:gd name="connsiteX38" fmla="*/ 762000 w 1616089"/>
                <a:gd name="connsiteY38" fmla="*/ 1913467 h 3437467"/>
                <a:gd name="connsiteX39" fmla="*/ 745067 w 1616089"/>
                <a:gd name="connsiteY39" fmla="*/ 1938867 h 3437467"/>
                <a:gd name="connsiteX40" fmla="*/ 711200 w 1616089"/>
                <a:gd name="connsiteY40" fmla="*/ 2015067 h 3437467"/>
                <a:gd name="connsiteX41" fmla="*/ 702734 w 1616089"/>
                <a:gd name="connsiteY41" fmla="*/ 2040467 h 3437467"/>
                <a:gd name="connsiteX42" fmla="*/ 677334 w 1616089"/>
                <a:gd name="connsiteY42" fmla="*/ 2057401 h 3437467"/>
                <a:gd name="connsiteX43" fmla="*/ 668867 w 1616089"/>
                <a:gd name="connsiteY43" fmla="*/ 2099734 h 3437467"/>
                <a:gd name="connsiteX44" fmla="*/ 635000 w 1616089"/>
                <a:gd name="connsiteY44" fmla="*/ 2175934 h 3437467"/>
                <a:gd name="connsiteX45" fmla="*/ 609600 w 1616089"/>
                <a:gd name="connsiteY45" fmla="*/ 2243667 h 3437467"/>
                <a:gd name="connsiteX46" fmla="*/ 601134 w 1616089"/>
                <a:gd name="connsiteY46" fmla="*/ 2269067 h 3437467"/>
                <a:gd name="connsiteX47" fmla="*/ 575734 w 1616089"/>
                <a:gd name="connsiteY47" fmla="*/ 2277534 h 3437467"/>
                <a:gd name="connsiteX48" fmla="*/ 558800 w 1616089"/>
                <a:gd name="connsiteY48" fmla="*/ 2294467 h 3437467"/>
                <a:gd name="connsiteX49" fmla="*/ 533400 w 1616089"/>
                <a:gd name="connsiteY49" fmla="*/ 2311401 h 3437467"/>
                <a:gd name="connsiteX50" fmla="*/ 524934 w 1616089"/>
                <a:gd name="connsiteY50" fmla="*/ 2336801 h 3437467"/>
                <a:gd name="connsiteX51" fmla="*/ 508000 w 1616089"/>
                <a:gd name="connsiteY51" fmla="*/ 2353734 h 3437467"/>
                <a:gd name="connsiteX52" fmla="*/ 440267 w 1616089"/>
                <a:gd name="connsiteY52" fmla="*/ 2429934 h 3437467"/>
                <a:gd name="connsiteX53" fmla="*/ 406400 w 1616089"/>
                <a:gd name="connsiteY53" fmla="*/ 2463801 h 3437467"/>
                <a:gd name="connsiteX54" fmla="*/ 381000 w 1616089"/>
                <a:gd name="connsiteY54" fmla="*/ 2514601 h 3437467"/>
                <a:gd name="connsiteX55" fmla="*/ 355600 w 1616089"/>
                <a:gd name="connsiteY55" fmla="*/ 2531534 h 3437467"/>
                <a:gd name="connsiteX56" fmla="*/ 338667 w 1616089"/>
                <a:gd name="connsiteY56" fmla="*/ 2556934 h 3437467"/>
                <a:gd name="connsiteX57" fmla="*/ 313267 w 1616089"/>
                <a:gd name="connsiteY57" fmla="*/ 2607734 h 3437467"/>
                <a:gd name="connsiteX58" fmla="*/ 287867 w 1616089"/>
                <a:gd name="connsiteY58" fmla="*/ 2667001 h 3437467"/>
                <a:gd name="connsiteX59" fmla="*/ 270934 w 1616089"/>
                <a:gd name="connsiteY59" fmla="*/ 2700867 h 3437467"/>
                <a:gd name="connsiteX60" fmla="*/ 237067 w 1616089"/>
                <a:gd name="connsiteY60" fmla="*/ 2743201 h 3437467"/>
                <a:gd name="connsiteX61" fmla="*/ 220134 w 1616089"/>
                <a:gd name="connsiteY61" fmla="*/ 2802467 h 3437467"/>
                <a:gd name="connsiteX62" fmla="*/ 211667 w 1616089"/>
                <a:gd name="connsiteY62" fmla="*/ 2827867 h 3437467"/>
                <a:gd name="connsiteX63" fmla="*/ 194734 w 1616089"/>
                <a:gd name="connsiteY63" fmla="*/ 2853267 h 3437467"/>
                <a:gd name="connsiteX64" fmla="*/ 177800 w 1616089"/>
                <a:gd name="connsiteY64" fmla="*/ 2912534 h 3437467"/>
                <a:gd name="connsiteX65" fmla="*/ 160867 w 1616089"/>
                <a:gd name="connsiteY65" fmla="*/ 2937934 h 3437467"/>
                <a:gd name="connsiteX66" fmla="*/ 127000 w 1616089"/>
                <a:gd name="connsiteY66" fmla="*/ 3064934 h 3437467"/>
                <a:gd name="connsiteX67" fmla="*/ 110067 w 1616089"/>
                <a:gd name="connsiteY67" fmla="*/ 3132667 h 3437467"/>
                <a:gd name="connsiteX68" fmla="*/ 84667 w 1616089"/>
                <a:gd name="connsiteY68" fmla="*/ 3268134 h 3437467"/>
                <a:gd name="connsiteX69" fmla="*/ 76200 w 1616089"/>
                <a:gd name="connsiteY69" fmla="*/ 3302001 h 3437467"/>
                <a:gd name="connsiteX70" fmla="*/ 67734 w 1616089"/>
                <a:gd name="connsiteY70" fmla="*/ 3327401 h 3437467"/>
                <a:gd name="connsiteX71" fmla="*/ 59267 w 1616089"/>
                <a:gd name="connsiteY71" fmla="*/ 3361267 h 3437467"/>
                <a:gd name="connsiteX72" fmla="*/ 50800 w 1616089"/>
                <a:gd name="connsiteY72" fmla="*/ 3386667 h 3437467"/>
                <a:gd name="connsiteX73" fmla="*/ 33867 w 1616089"/>
                <a:gd name="connsiteY73" fmla="*/ 3403601 h 3437467"/>
                <a:gd name="connsiteX74" fmla="*/ 0 w 1616089"/>
                <a:gd name="connsiteY74"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914400 w 1616089"/>
                <a:gd name="connsiteY30" fmla="*/ 1507067 h 3437467"/>
                <a:gd name="connsiteX31" fmla="*/ 897467 w 1616089"/>
                <a:gd name="connsiteY31" fmla="*/ 1524001 h 3437467"/>
                <a:gd name="connsiteX32" fmla="*/ 846667 w 1616089"/>
                <a:gd name="connsiteY32" fmla="*/ 1557867 h 3437467"/>
                <a:gd name="connsiteX33" fmla="*/ 821267 w 1616089"/>
                <a:gd name="connsiteY33" fmla="*/ 1600201 h 3437467"/>
                <a:gd name="connsiteX34" fmla="*/ 812800 w 1616089"/>
                <a:gd name="connsiteY34" fmla="*/ 1625601 h 3437467"/>
                <a:gd name="connsiteX35" fmla="*/ 795867 w 1616089"/>
                <a:gd name="connsiteY35" fmla="*/ 1693334 h 3437467"/>
                <a:gd name="connsiteX36" fmla="*/ 770467 w 1616089"/>
                <a:gd name="connsiteY36" fmla="*/ 1871134 h 3437467"/>
                <a:gd name="connsiteX37" fmla="*/ 762000 w 1616089"/>
                <a:gd name="connsiteY37" fmla="*/ 1913467 h 3437467"/>
                <a:gd name="connsiteX38" fmla="*/ 745067 w 1616089"/>
                <a:gd name="connsiteY38" fmla="*/ 1938867 h 3437467"/>
                <a:gd name="connsiteX39" fmla="*/ 711200 w 1616089"/>
                <a:gd name="connsiteY39" fmla="*/ 2015067 h 3437467"/>
                <a:gd name="connsiteX40" fmla="*/ 702734 w 1616089"/>
                <a:gd name="connsiteY40" fmla="*/ 2040467 h 3437467"/>
                <a:gd name="connsiteX41" fmla="*/ 677334 w 1616089"/>
                <a:gd name="connsiteY41" fmla="*/ 2057401 h 3437467"/>
                <a:gd name="connsiteX42" fmla="*/ 668867 w 1616089"/>
                <a:gd name="connsiteY42" fmla="*/ 2099734 h 3437467"/>
                <a:gd name="connsiteX43" fmla="*/ 635000 w 1616089"/>
                <a:gd name="connsiteY43" fmla="*/ 2175934 h 3437467"/>
                <a:gd name="connsiteX44" fmla="*/ 609600 w 1616089"/>
                <a:gd name="connsiteY44" fmla="*/ 2243667 h 3437467"/>
                <a:gd name="connsiteX45" fmla="*/ 601134 w 1616089"/>
                <a:gd name="connsiteY45" fmla="*/ 2269067 h 3437467"/>
                <a:gd name="connsiteX46" fmla="*/ 575734 w 1616089"/>
                <a:gd name="connsiteY46" fmla="*/ 2277534 h 3437467"/>
                <a:gd name="connsiteX47" fmla="*/ 558800 w 1616089"/>
                <a:gd name="connsiteY47" fmla="*/ 2294467 h 3437467"/>
                <a:gd name="connsiteX48" fmla="*/ 533400 w 1616089"/>
                <a:gd name="connsiteY48" fmla="*/ 2311401 h 3437467"/>
                <a:gd name="connsiteX49" fmla="*/ 524934 w 1616089"/>
                <a:gd name="connsiteY49" fmla="*/ 2336801 h 3437467"/>
                <a:gd name="connsiteX50" fmla="*/ 508000 w 1616089"/>
                <a:gd name="connsiteY50" fmla="*/ 2353734 h 3437467"/>
                <a:gd name="connsiteX51" fmla="*/ 440267 w 1616089"/>
                <a:gd name="connsiteY51" fmla="*/ 2429934 h 3437467"/>
                <a:gd name="connsiteX52" fmla="*/ 406400 w 1616089"/>
                <a:gd name="connsiteY52" fmla="*/ 2463801 h 3437467"/>
                <a:gd name="connsiteX53" fmla="*/ 381000 w 1616089"/>
                <a:gd name="connsiteY53" fmla="*/ 2514601 h 3437467"/>
                <a:gd name="connsiteX54" fmla="*/ 355600 w 1616089"/>
                <a:gd name="connsiteY54" fmla="*/ 2531534 h 3437467"/>
                <a:gd name="connsiteX55" fmla="*/ 338667 w 1616089"/>
                <a:gd name="connsiteY55" fmla="*/ 2556934 h 3437467"/>
                <a:gd name="connsiteX56" fmla="*/ 313267 w 1616089"/>
                <a:gd name="connsiteY56" fmla="*/ 2607734 h 3437467"/>
                <a:gd name="connsiteX57" fmla="*/ 287867 w 1616089"/>
                <a:gd name="connsiteY57" fmla="*/ 2667001 h 3437467"/>
                <a:gd name="connsiteX58" fmla="*/ 270934 w 1616089"/>
                <a:gd name="connsiteY58" fmla="*/ 2700867 h 3437467"/>
                <a:gd name="connsiteX59" fmla="*/ 237067 w 1616089"/>
                <a:gd name="connsiteY59" fmla="*/ 2743201 h 3437467"/>
                <a:gd name="connsiteX60" fmla="*/ 220134 w 1616089"/>
                <a:gd name="connsiteY60" fmla="*/ 2802467 h 3437467"/>
                <a:gd name="connsiteX61" fmla="*/ 211667 w 1616089"/>
                <a:gd name="connsiteY61" fmla="*/ 2827867 h 3437467"/>
                <a:gd name="connsiteX62" fmla="*/ 194734 w 1616089"/>
                <a:gd name="connsiteY62" fmla="*/ 2853267 h 3437467"/>
                <a:gd name="connsiteX63" fmla="*/ 177800 w 1616089"/>
                <a:gd name="connsiteY63" fmla="*/ 2912534 h 3437467"/>
                <a:gd name="connsiteX64" fmla="*/ 160867 w 1616089"/>
                <a:gd name="connsiteY64" fmla="*/ 2937934 h 3437467"/>
                <a:gd name="connsiteX65" fmla="*/ 127000 w 1616089"/>
                <a:gd name="connsiteY65" fmla="*/ 3064934 h 3437467"/>
                <a:gd name="connsiteX66" fmla="*/ 110067 w 1616089"/>
                <a:gd name="connsiteY66" fmla="*/ 3132667 h 3437467"/>
                <a:gd name="connsiteX67" fmla="*/ 84667 w 1616089"/>
                <a:gd name="connsiteY67" fmla="*/ 3268134 h 3437467"/>
                <a:gd name="connsiteX68" fmla="*/ 76200 w 1616089"/>
                <a:gd name="connsiteY68" fmla="*/ 3302001 h 3437467"/>
                <a:gd name="connsiteX69" fmla="*/ 67734 w 1616089"/>
                <a:gd name="connsiteY69" fmla="*/ 3327401 h 3437467"/>
                <a:gd name="connsiteX70" fmla="*/ 59267 w 1616089"/>
                <a:gd name="connsiteY70" fmla="*/ 3361267 h 3437467"/>
                <a:gd name="connsiteX71" fmla="*/ 50800 w 1616089"/>
                <a:gd name="connsiteY71" fmla="*/ 3386667 h 3437467"/>
                <a:gd name="connsiteX72" fmla="*/ 33867 w 1616089"/>
                <a:gd name="connsiteY72" fmla="*/ 3403601 h 3437467"/>
                <a:gd name="connsiteX73" fmla="*/ 0 w 1616089"/>
                <a:gd name="connsiteY73"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46667 w 1616089"/>
                <a:gd name="connsiteY31" fmla="*/ 1557867 h 3437467"/>
                <a:gd name="connsiteX32" fmla="*/ 821267 w 1616089"/>
                <a:gd name="connsiteY32" fmla="*/ 1600201 h 3437467"/>
                <a:gd name="connsiteX33" fmla="*/ 812800 w 1616089"/>
                <a:gd name="connsiteY33" fmla="*/ 1625601 h 3437467"/>
                <a:gd name="connsiteX34" fmla="*/ 795867 w 1616089"/>
                <a:gd name="connsiteY34" fmla="*/ 1693334 h 3437467"/>
                <a:gd name="connsiteX35" fmla="*/ 770467 w 1616089"/>
                <a:gd name="connsiteY35" fmla="*/ 1871134 h 3437467"/>
                <a:gd name="connsiteX36" fmla="*/ 762000 w 1616089"/>
                <a:gd name="connsiteY36" fmla="*/ 1913467 h 3437467"/>
                <a:gd name="connsiteX37" fmla="*/ 745067 w 1616089"/>
                <a:gd name="connsiteY37" fmla="*/ 1938867 h 3437467"/>
                <a:gd name="connsiteX38" fmla="*/ 711200 w 1616089"/>
                <a:gd name="connsiteY38" fmla="*/ 2015067 h 3437467"/>
                <a:gd name="connsiteX39" fmla="*/ 702734 w 1616089"/>
                <a:gd name="connsiteY39" fmla="*/ 2040467 h 3437467"/>
                <a:gd name="connsiteX40" fmla="*/ 677334 w 1616089"/>
                <a:gd name="connsiteY40" fmla="*/ 2057401 h 3437467"/>
                <a:gd name="connsiteX41" fmla="*/ 668867 w 1616089"/>
                <a:gd name="connsiteY41" fmla="*/ 2099734 h 3437467"/>
                <a:gd name="connsiteX42" fmla="*/ 635000 w 1616089"/>
                <a:gd name="connsiteY42" fmla="*/ 2175934 h 3437467"/>
                <a:gd name="connsiteX43" fmla="*/ 609600 w 1616089"/>
                <a:gd name="connsiteY43" fmla="*/ 2243667 h 3437467"/>
                <a:gd name="connsiteX44" fmla="*/ 601134 w 1616089"/>
                <a:gd name="connsiteY44" fmla="*/ 2269067 h 3437467"/>
                <a:gd name="connsiteX45" fmla="*/ 575734 w 1616089"/>
                <a:gd name="connsiteY45" fmla="*/ 2277534 h 3437467"/>
                <a:gd name="connsiteX46" fmla="*/ 558800 w 1616089"/>
                <a:gd name="connsiteY46" fmla="*/ 2294467 h 3437467"/>
                <a:gd name="connsiteX47" fmla="*/ 533400 w 1616089"/>
                <a:gd name="connsiteY47" fmla="*/ 2311401 h 3437467"/>
                <a:gd name="connsiteX48" fmla="*/ 524934 w 1616089"/>
                <a:gd name="connsiteY48" fmla="*/ 2336801 h 3437467"/>
                <a:gd name="connsiteX49" fmla="*/ 508000 w 1616089"/>
                <a:gd name="connsiteY49" fmla="*/ 2353734 h 3437467"/>
                <a:gd name="connsiteX50" fmla="*/ 440267 w 1616089"/>
                <a:gd name="connsiteY50" fmla="*/ 2429934 h 3437467"/>
                <a:gd name="connsiteX51" fmla="*/ 406400 w 1616089"/>
                <a:gd name="connsiteY51" fmla="*/ 2463801 h 3437467"/>
                <a:gd name="connsiteX52" fmla="*/ 381000 w 1616089"/>
                <a:gd name="connsiteY52" fmla="*/ 2514601 h 3437467"/>
                <a:gd name="connsiteX53" fmla="*/ 355600 w 1616089"/>
                <a:gd name="connsiteY53" fmla="*/ 2531534 h 3437467"/>
                <a:gd name="connsiteX54" fmla="*/ 338667 w 1616089"/>
                <a:gd name="connsiteY54" fmla="*/ 2556934 h 3437467"/>
                <a:gd name="connsiteX55" fmla="*/ 313267 w 1616089"/>
                <a:gd name="connsiteY55" fmla="*/ 2607734 h 3437467"/>
                <a:gd name="connsiteX56" fmla="*/ 287867 w 1616089"/>
                <a:gd name="connsiteY56" fmla="*/ 2667001 h 3437467"/>
                <a:gd name="connsiteX57" fmla="*/ 270934 w 1616089"/>
                <a:gd name="connsiteY57" fmla="*/ 2700867 h 3437467"/>
                <a:gd name="connsiteX58" fmla="*/ 237067 w 1616089"/>
                <a:gd name="connsiteY58" fmla="*/ 2743201 h 3437467"/>
                <a:gd name="connsiteX59" fmla="*/ 220134 w 1616089"/>
                <a:gd name="connsiteY59" fmla="*/ 2802467 h 3437467"/>
                <a:gd name="connsiteX60" fmla="*/ 211667 w 1616089"/>
                <a:gd name="connsiteY60" fmla="*/ 2827867 h 3437467"/>
                <a:gd name="connsiteX61" fmla="*/ 194734 w 1616089"/>
                <a:gd name="connsiteY61" fmla="*/ 2853267 h 3437467"/>
                <a:gd name="connsiteX62" fmla="*/ 177800 w 1616089"/>
                <a:gd name="connsiteY62" fmla="*/ 2912534 h 3437467"/>
                <a:gd name="connsiteX63" fmla="*/ 160867 w 1616089"/>
                <a:gd name="connsiteY63" fmla="*/ 2937934 h 3437467"/>
                <a:gd name="connsiteX64" fmla="*/ 127000 w 1616089"/>
                <a:gd name="connsiteY64" fmla="*/ 3064934 h 3437467"/>
                <a:gd name="connsiteX65" fmla="*/ 110067 w 1616089"/>
                <a:gd name="connsiteY65" fmla="*/ 3132667 h 3437467"/>
                <a:gd name="connsiteX66" fmla="*/ 84667 w 1616089"/>
                <a:gd name="connsiteY66" fmla="*/ 3268134 h 3437467"/>
                <a:gd name="connsiteX67" fmla="*/ 76200 w 1616089"/>
                <a:gd name="connsiteY67" fmla="*/ 3302001 h 3437467"/>
                <a:gd name="connsiteX68" fmla="*/ 67734 w 1616089"/>
                <a:gd name="connsiteY68" fmla="*/ 3327401 h 3437467"/>
                <a:gd name="connsiteX69" fmla="*/ 59267 w 1616089"/>
                <a:gd name="connsiteY69" fmla="*/ 3361267 h 3437467"/>
                <a:gd name="connsiteX70" fmla="*/ 50800 w 1616089"/>
                <a:gd name="connsiteY70" fmla="*/ 3386667 h 3437467"/>
                <a:gd name="connsiteX71" fmla="*/ 33867 w 1616089"/>
                <a:gd name="connsiteY71" fmla="*/ 3403601 h 3437467"/>
                <a:gd name="connsiteX72" fmla="*/ 0 w 1616089"/>
                <a:gd name="connsiteY72"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21267 w 1616089"/>
                <a:gd name="connsiteY31" fmla="*/ 1600201 h 3437467"/>
                <a:gd name="connsiteX32" fmla="*/ 812800 w 1616089"/>
                <a:gd name="connsiteY32" fmla="*/ 1625601 h 3437467"/>
                <a:gd name="connsiteX33" fmla="*/ 795867 w 1616089"/>
                <a:gd name="connsiteY33" fmla="*/ 1693334 h 3437467"/>
                <a:gd name="connsiteX34" fmla="*/ 770467 w 1616089"/>
                <a:gd name="connsiteY34" fmla="*/ 1871134 h 3437467"/>
                <a:gd name="connsiteX35" fmla="*/ 762000 w 1616089"/>
                <a:gd name="connsiteY35" fmla="*/ 1913467 h 3437467"/>
                <a:gd name="connsiteX36" fmla="*/ 745067 w 1616089"/>
                <a:gd name="connsiteY36" fmla="*/ 1938867 h 3437467"/>
                <a:gd name="connsiteX37" fmla="*/ 711200 w 1616089"/>
                <a:gd name="connsiteY37" fmla="*/ 2015067 h 3437467"/>
                <a:gd name="connsiteX38" fmla="*/ 702734 w 1616089"/>
                <a:gd name="connsiteY38" fmla="*/ 2040467 h 3437467"/>
                <a:gd name="connsiteX39" fmla="*/ 677334 w 1616089"/>
                <a:gd name="connsiteY39" fmla="*/ 2057401 h 3437467"/>
                <a:gd name="connsiteX40" fmla="*/ 668867 w 1616089"/>
                <a:gd name="connsiteY40" fmla="*/ 2099734 h 3437467"/>
                <a:gd name="connsiteX41" fmla="*/ 635000 w 1616089"/>
                <a:gd name="connsiteY41" fmla="*/ 2175934 h 3437467"/>
                <a:gd name="connsiteX42" fmla="*/ 609600 w 1616089"/>
                <a:gd name="connsiteY42" fmla="*/ 2243667 h 3437467"/>
                <a:gd name="connsiteX43" fmla="*/ 601134 w 1616089"/>
                <a:gd name="connsiteY43" fmla="*/ 2269067 h 3437467"/>
                <a:gd name="connsiteX44" fmla="*/ 575734 w 1616089"/>
                <a:gd name="connsiteY44" fmla="*/ 2277534 h 3437467"/>
                <a:gd name="connsiteX45" fmla="*/ 558800 w 1616089"/>
                <a:gd name="connsiteY45" fmla="*/ 2294467 h 3437467"/>
                <a:gd name="connsiteX46" fmla="*/ 533400 w 1616089"/>
                <a:gd name="connsiteY46" fmla="*/ 2311401 h 3437467"/>
                <a:gd name="connsiteX47" fmla="*/ 524934 w 1616089"/>
                <a:gd name="connsiteY47" fmla="*/ 2336801 h 3437467"/>
                <a:gd name="connsiteX48" fmla="*/ 508000 w 1616089"/>
                <a:gd name="connsiteY48" fmla="*/ 2353734 h 3437467"/>
                <a:gd name="connsiteX49" fmla="*/ 440267 w 1616089"/>
                <a:gd name="connsiteY49" fmla="*/ 2429934 h 3437467"/>
                <a:gd name="connsiteX50" fmla="*/ 406400 w 1616089"/>
                <a:gd name="connsiteY50" fmla="*/ 2463801 h 3437467"/>
                <a:gd name="connsiteX51" fmla="*/ 381000 w 1616089"/>
                <a:gd name="connsiteY51" fmla="*/ 2514601 h 3437467"/>
                <a:gd name="connsiteX52" fmla="*/ 355600 w 1616089"/>
                <a:gd name="connsiteY52" fmla="*/ 2531534 h 3437467"/>
                <a:gd name="connsiteX53" fmla="*/ 338667 w 1616089"/>
                <a:gd name="connsiteY53" fmla="*/ 2556934 h 3437467"/>
                <a:gd name="connsiteX54" fmla="*/ 313267 w 1616089"/>
                <a:gd name="connsiteY54" fmla="*/ 2607734 h 3437467"/>
                <a:gd name="connsiteX55" fmla="*/ 287867 w 1616089"/>
                <a:gd name="connsiteY55" fmla="*/ 2667001 h 3437467"/>
                <a:gd name="connsiteX56" fmla="*/ 270934 w 1616089"/>
                <a:gd name="connsiteY56" fmla="*/ 2700867 h 3437467"/>
                <a:gd name="connsiteX57" fmla="*/ 237067 w 1616089"/>
                <a:gd name="connsiteY57" fmla="*/ 2743201 h 3437467"/>
                <a:gd name="connsiteX58" fmla="*/ 220134 w 1616089"/>
                <a:gd name="connsiteY58" fmla="*/ 2802467 h 3437467"/>
                <a:gd name="connsiteX59" fmla="*/ 211667 w 1616089"/>
                <a:gd name="connsiteY59" fmla="*/ 2827867 h 3437467"/>
                <a:gd name="connsiteX60" fmla="*/ 194734 w 1616089"/>
                <a:gd name="connsiteY60" fmla="*/ 2853267 h 3437467"/>
                <a:gd name="connsiteX61" fmla="*/ 177800 w 1616089"/>
                <a:gd name="connsiteY61" fmla="*/ 2912534 h 3437467"/>
                <a:gd name="connsiteX62" fmla="*/ 160867 w 1616089"/>
                <a:gd name="connsiteY62" fmla="*/ 2937934 h 3437467"/>
                <a:gd name="connsiteX63" fmla="*/ 127000 w 1616089"/>
                <a:gd name="connsiteY63" fmla="*/ 3064934 h 3437467"/>
                <a:gd name="connsiteX64" fmla="*/ 110067 w 1616089"/>
                <a:gd name="connsiteY64" fmla="*/ 3132667 h 3437467"/>
                <a:gd name="connsiteX65" fmla="*/ 84667 w 1616089"/>
                <a:gd name="connsiteY65" fmla="*/ 3268134 h 3437467"/>
                <a:gd name="connsiteX66" fmla="*/ 76200 w 1616089"/>
                <a:gd name="connsiteY66" fmla="*/ 3302001 h 3437467"/>
                <a:gd name="connsiteX67" fmla="*/ 67734 w 1616089"/>
                <a:gd name="connsiteY67" fmla="*/ 3327401 h 3437467"/>
                <a:gd name="connsiteX68" fmla="*/ 59267 w 1616089"/>
                <a:gd name="connsiteY68" fmla="*/ 3361267 h 3437467"/>
                <a:gd name="connsiteX69" fmla="*/ 50800 w 1616089"/>
                <a:gd name="connsiteY69" fmla="*/ 3386667 h 3437467"/>
                <a:gd name="connsiteX70" fmla="*/ 33867 w 1616089"/>
                <a:gd name="connsiteY70" fmla="*/ 3403601 h 3437467"/>
                <a:gd name="connsiteX71" fmla="*/ 0 w 1616089"/>
                <a:gd name="connsiteY71"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12800 w 1616089"/>
                <a:gd name="connsiteY31" fmla="*/ 1625601 h 3437467"/>
                <a:gd name="connsiteX32" fmla="*/ 795867 w 1616089"/>
                <a:gd name="connsiteY32" fmla="*/ 1693334 h 3437467"/>
                <a:gd name="connsiteX33" fmla="*/ 770467 w 1616089"/>
                <a:gd name="connsiteY33" fmla="*/ 1871134 h 3437467"/>
                <a:gd name="connsiteX34" fmla="*/ 762000 w 1616089"/>
                <a:gd name="connsiteY34" fmla="*/ 1913467 h 3437467"/>
                <a:gd name="connsiteX35" fmla="*/ 745067 w 1616089"/>
                <a:gd name="connsiteY35" fmla="*/ 1938867 h 3437467"/>
                <a:gd name="connsiteX36" fmla="*/ 711200 w 1616089"/>
                <a:gd name="connsiteY36" fmla="*/ 2015067 h 3437467"/>
                <a:gd name="connsiteX37" fmla="*/ 702734 w 1616089"/>
                <a:gd name="connsiteY37" fmla="*/ 2040467 h 3437467"/>
                <a:gd name="connsiteX38" fmla="*/ 677334 w 1616089"/>
                <a:gd name="connsiteY38" fmla="*/ 2057401 h 3437467"/>
                <a:gd name="connsiteX39" fmla="*/ 668867 w 1616089"/>
                <a:gd name="connsiteY39" fmla="*/ 2099734 h 3437467"/>
                <a:gd name="connsiteX40" fmla="*/ 635000 w 1616089"/>
                <a:gd name="connsiteY40" fmla="*/ 2175934 h 3437467"/>
                <a:gd name="connsiteX41" fmla="*/ 609600 w 1616089"/>
                <a:gd name="connsiteY41" fmla="*/ 2243667 h 3437467"/>
                <a:gd name="connsiteX42" fmla="*/ 601134 w 1616089"/>
                <a:gd name="connsiteY42" fmla="*/ 2269067 h 3437467"/>
                <a:gd name="connsiteX43" fmla="*/ 575734 w 1616089"/>
                <a:gd name="connsiteY43" fmla="*/ 2277534 h 3437467"/>
                <a:gd name="connsiteX44" fmla="*/ 558800 w 1616089"/>
                <a:gd name="connsiteY44" fmla="*/ 2294467 h 3437467"/>
                <a:gd name="connsiteX45" fmla="*/ 533400 w 1616089"/>
                <a:gd name="connsiteY45" fmla="*/ 2311401 h 3437467"/>
                <a:gd name="connsiteX46" fmla="*/ 524934 w 1616089"/>
                <a:gd name="connsiteY46" fmla="*/ 2336801 h 3437467"/>
                <a:gd name="connsiteX47" fmla="*/ 508000 w 1616089"/>
                <a:gd name="connsiteY47" fmla="*/ 2353734 h 3437467"/>
                <a:gd name="connsiteX48" fmla="*/ 440267 w 1616089"/>
                <a:gd name="connsiteY48" fmla="*/ 2429934 h 3437467"/>
                <a:gd name="connsiteX49" fmla="*/ 406400 w 1616089"/>
                <a:gd name="connsiteY49" fmla="*/ 2463801 h 3437467"/>
                <a:gd name="connsiteX50" fmla="*/ 381000 w 1616089"/>
                <a:gd name="connsiteY50" fmla="*/ 2514601 h 3437467"/>
                <a:gd name="connsiteX51" fmla="*/ 355600 w 1616089"/>
                <a:gd name="connsiteY51" fmla="*/ 2531534 h 3437467"/>
                <a:gd name="connsiteX52" fmla="*/ 338667 w 1616089"/>
                <a:gd name="connsiteY52" fmla="*/ 2556934 h 3437467"/>
                <a:gd name="connsiteX53" fmla="*/ 313267 w 1616089"/>
                <a:gd name="connsiteY53" fmla="*/ 2607734 h 3437467"/>
                <a:gd name="connsiteX54" fmla="*/ 287867 w 1616089"/>
                <a:gd name="connsiteY54" fmla="*/ 2667001 h 3437467"/>
                <a:gd name="connsiteX55" fmla="*/ 270934 w 1616089"/>
                <a:gd name="connsiteY55" fmla="*/ 2700867 h 3437467"/>
                <a:gd name="connsiteX56" fmla="*/ 237067 w 1616089"/>
                <a:gd name="connsiteY56" fmla="*/ 2743201 h 3437467"/>
                <a:gd name="connsiteX57" fmla="*/ 220134 w 1616089"/>
                <a:gd name="connsiteY57" fmla="*/ 2802467 h 3437467"/>
                <a:gd name="connsiteX58" fmla="*/ 211667 w 1616089"/>
                <a:gd name="connsiteY58" fmla="*/ 2827867 h 3437467"/>
                <a:gd name="connsiteX59" fmla="*/ 194734 w 1616089"/>
                <a:gd name="connsiteY59" fmla="*/ 2853267 h 3437467"/>
                <a:gd name="connsiteX60" fmla="*/ 177800 w 1616089"/>
                <a:gd name="connsiteY60" fmla="*/ 2912534 h 3437467"/>
                <a:gd name="connsiteX61" fmla="*/ 160867 w 1616089"/>
                <a:gd name="connsiteY61" fmla="*/ 2937934 h 3437467"/>
                <a:gd name="connsiteX62" fmla="*/ 127000 w 1616089"/>
                <a:gd name="connsiteY62" fmla="*/ 3064934 h 3437467"/>
                <a:gd name="connsiteX63" fmla="*/ 110067 w 1616089"/>
                <a:gd name="connsiteY63" fmla="*/ 3132667 h 3437467"/>
                <a:gd name="connsiteX64" fmla="*/ 84667 w 1616089"/>
                <a:gd name="connsiteY64" fmla="*/ 3268134 h 3437467"/>
                <a:gd name="connsiteX65" fmla="*/ 76200 w 1616089"/>
                <a:gd name="connsiteY65" fmla="*/ 3302001 h 3437467"/>
                <a:gd name="connsiteX66" fmla="*/ 67734 w 1616089"/>
                <a:gd name="connsiteY66" fmla="*/ 3327401 h 3437467"/>
                <a:gd name="connsiteX67" fmla="*/ 59267 w 1616089"/>
                <a:gd name="connsiteY67" fmla="*/ 3361267 h 3437467"/>
                <a:gd name="connsiteX68" fmla="*/ 50800 w 1616089"/>
                <a:gd name="connsiteY68" fmla="*/ 3386667 h 3437467"/>
                <a:gd name="connsiteX69" fmla="*/ 33867 w 1616089"/>
                <a:gd name="connsiteY69" fmla="*/ 3403601 h 3437467"/>
                <a:gd name="connsiteX70" fmla="*/ 0 w 1616089"/>
                <a:gd name="connsiteY70"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795867 w 1616089"/>
                <a:gd name="connsiteY32" fmla="*/ 1693334 h 3437467"/>
                <a:gd name="connsiteX33" fmla="*/ 770467 w 1616089"/>
                <a:gd name="connsiteY33" fmla="*/ 1871134 h 3437467"/>
                <a:gd name="connsiteX34" fmla="*/ 762000 w 1616089"/>
                <a:gd name="connsiteY34" fmla="*/ 1913467 h 3437467"/>
                <a:gd name="connsiteX35" fmla="*/ 745067 w 1616089"/>
                <a:gd name="connsiteY35" fmla="*/ 1938867 h 3437467"/>
                <a:gd name="connsiteX36" fmla="*/ 711200 w 1616089"/>
                <a:gd name="connsiteY36" fmla="*/ 2015067 h 3437467"/>
                <a:gd name="connsiteX37" fmla="*/ 702734 w 1616089"/>
                <a:gd name="connsiteY37" fmla="*/ 2040467 h 3437467"/>
                <a:gd name="connsiteX38" fmla="*/ 677334 w 1616089"/>
                <a:gd name="connsiteY38" fmla="*/ 2057401 h 3437467"/>
                <a:gd name="connsiteX39" fmla="*/ 668867 w 1616089"/>
                <a:gd name="connsiteY39" fmla="*/ 2099734 h 3437467"/>
                <a:gd name="connsiteX40" fmla="*/ 635000 w 1616089"/>
                <a:gd name="connsiteY40" fmla="*/ 2175934 h 3437467"/>
                <a:gd name="connsiteX41" fmla="*/ 609600 w 1616089"/>
                <a:gd name="connsiteY41" fmla="*/ 2243667 h 3437467"/>
                <a:gd name="connsiteX42" fmla="*/ 601134 w 1616089"/>
                <a:gd name="connsiteY42" fmla="*/ 2269067 h 3437467"/>
                <a:gd name="connsiteX43" fmla="*/ 575734 w 1616089"/>
                <a:gd name="connsiteY43" fmla="*/ 2277534 h 3437467"/>
                <a:gd name="connsiteX44" fmla="*/ 558800 w 1616089"/>
                <a:gd name="connsiteY44" fmla="*/ 2294467 h 3437467"/>
                <a:gd name="connsiteX45" fmla="*/ 533400 w 1616089"/>
                <a:gd name="connsiteY45" fmla="*/ 2311401 h 3437467"/>
                <a:gd name="connsiteX46" fmla="*/ 524934 w 1616089"/>
                <a:gd name="connsiteY46" fmla="*/ 2336801 h 3437467"/>
                <a:gd name="connsiteX47" fmla="*/ 508000 w 1616089"/>
                <a:gd name="connsiteY47" fmla="*/ 2353734 h 3437467"/>
                <a:gd name="connsiteX48" fmla="*/ 440267 w 1616089"/>
                <a:gd name="connsiteY48" fmla="*/ 2429934 h 3437467"/>
                <a:gd name="connsiteX49" fmla="*/ 406400 w 1616089"/>
                <a:gd name="connsiteY49" fmla="*/ 2463801 h 3437467"/>
                <a:gd name="connsiteX50" fmla="*/ 381000 w 1616089"/>
                <a:gd name="connsiteY50" fmla="*/ 2514601 h 3437467"/>
                <a:gd name="connsiteX51" fmla="*/ 355600 w 1616089"/>
                <a:gd name="connsiteY51" fmla="*/ 2531534 h 3437467"/>
                <a:gd name="connsiteX52" fmla="*/ 338667 w 1616089"/>
                <a:gd name="connsiteY52" fmla="*/ 2556934 h 3437467"/>
                <a:gd name="connsiteX53" fmla="*/ 313267 w 1616089"/>
                <a:gd name="connsiteY53" fmla="*/ 2607734 h 3437467"/>
                <a:gd name="connsiteX54" fmla="*/ 287867 w 1616089"/>
                <a:gd name="connsiteY54" fmla="*/ 2667001 h 3437467"/>
                <a:gd name="connsiteX55" fmla="*/ 270934 w 1616089"/>
                <a:gd name="connsiteY55" fmla="*/ 2700867 h 3437467"/>
                <a:gd name="connsiteX56" fmla="*/ 237067 w 1616089"/>
                <a:gd name="connsiteY56" fmla="*/ 2743201 h 3437467"/>
                <a:gd name="connsiteX57" fmla="*/ 220134 w 1616089"/>
                <a:gd name="connsiteY57" fmla="*/ 2802467 h 3437467"/>
                <a:gd name="connsiteX58" fmla="*/ 211667 w 1616089"/>
                <a:gd name="connsiteY58" fmla="*/ 2827867 h 3437467"/>
                <a:gd name="connsiteX59" fmla="*/ 194734 w 1616089"/>
                <a:gd name="connsiteY59" fmla="*/ 2853267 h 3437467"/>
                <a:gd name="connsiteX60" fmla="*/ 177800 w 1616089"/>
                <a:gd name="connsiteY60" fmla="*/ 2912534 h 3437467"/>
                <a:gd name="connsiteX61" fmla="*/ 160867 w 1616089"/>
                <a:gd name="connsiteY61" fmla="*/ 2937934 h 3437467"/>
                <a:gd name="connsiteX62" fmla="*/ 127000 w 1616089"/>
                <a:gd name="connsiteY62" fmla="*/ 3064934 h 3437467"/>
                <a:gd name="connsiteX63" fmla="*/ 110067 w 1616089"/>
                <a:gd name="connsiteY63" fmla="*/ 3132667 h 3437467"/>
                <a:gd name="connsiteX64" fmla="*/ 84667 w 1616089"/>
                <a:gd name="connsiteY64" fmla="*/ 3268134 h 3437467"/>
                <a:gd name="connsiteX65" fmla="*/ 76200 w 1616089"/>
                <a:gd name="connsiteY65" fmla="*/ 3302001 h 3437467"/>
                <a:gd name="connsiteX66" fmla="*/ 67734 w 1616089"/>
                <a:gd name="connsiteY66" fmla="*/ 3327401 h 3437467"/>
                <a:gd name="connsiteX67" fmla="*/ 59267 w 1616089"/>
                <a:gd name="connsiteY67" fmla="*/ 3361267 h 3437467"/>
                <a:gd name="connsiteX68" fmla="*/ 50800 w 1616089"/>
                <a:gd name="connsiteY68" fmla="*/ 3386667 h 3437467"/>
                <a:gd name="connsiteX69" fmla="*/ 33867 w 1616089"/>
                <a:gd name="connsiteY69" fmla="*/ 3403601 h 3437467"/>
                <a:gd name="connsiteX70" fmla="*/ 0 w 1616089"/>
                <a:gd name="connsiteY70"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770467 w 1616089"/>
                <a:gd name="connsiteY33" fmla="*/ 1871134 h 3437467"/>
                <a:gd name="connsiteX34" fmla="*/ 762000 w 1616089"/>
                <a:gd name="connsiteY34" fmla="*/ 1913467 h 3437467"/>
                <a:gd name="connsiteX35" fmla="*/ 745067 w 1616089"/>
                <a:gd name="connsiteY35" fmla="*/ 1938867 h 3437467"/>
                <a:gd name="connsiteX36" fmla="*/ 711200 w 1616089"/>
                <a:gd name="connsiteY36" fmla="*/ 2015067 h 3437467"/>
                <a:gd name="connsiteX37" fmla="*/ 702734 w 1616089"/>
                <a:gd name="connsiteY37" fmla="*/ 2040467 h 3437467"/>
                <a:gd name="connsiteX38" fmla="*/ 677334 w 1616089"/>
                <a:gd name="connsiteY38" fmla="*/ 2057401 h 3437467"/>
                <a:gd name="connsiteX39" fmla="*/ 668867 w 1616089"/>
                <a:gd name="connsiteY39" fmla="*/ 2099734 h 3437467"/>
                <a:gd name="connsiteX40" fmla="*/ 635000 w 1616089"/>
                <a:gd name="connsiteY40" fmla="*/ 2175934 h 3437467"/>
                <a:gd name="connsiteX41" fmla="*/ 609600 w 1616089"/>
                <a:gd name="connsiteY41" fmla="*/ 2243667 h 3437467"/>
                <a:gd name="connsiteX42" fmla="*/ 601134 w 1616089"/>
                <a:gd name="connsiteY42" fmla="*/ 2269067 h 3437467"/>
                <a:gd name="connsiteX43" fmla="*/ 575734 w 1616089"/>
                <a:gd name="connsiteY43" fmla="*/ 2277534 h 3437467"/>
                <a:gd name="connsiteX44" fmla="*/ 558800 w 1616089"/>
                <a:gd name="connsiteY44" fmla="*/ 2294467 h 3437467"/>
                <a:gd name="connsiteX45" fmla="*/ 533400 w 1616089"/>
                <a:gd name="connsiteY45" fmla="*/ 2311401 h 3437467"/>
                <a:gd name="connsiteX46" fmla="*/ 524934 w 1616089"/>
                <a:gd name="connsiteY46" fmla="*/ 2336801 h 3437467"/>
                <a:gd name="connsiteX47" fmla="*/ 508000 w 1616089"/>
                <a:gd name="connsiteY47" fmla="*/ 2353734 h 3437467"/>
                <a:gd name="connsiteX48" fmla="*/ 440267 w 1616089"/>
                <a:gd name="connsiteY48" fmla="*/ 2429934 h 3437467"/>
                <a:gd name="connsiteX49" fmla="*/ 406400 w 1616089"/>
                <a:gd name="connsiteY49" fmla="*/ 2463801 h 3437467"/>
                <a:gd name="connsiteX50" fmla="*/ 381000 w 1616089"/>
                <a:gd name="connsiteY50" fmla="*/ 2514601 h 3437467"/>
                <a:gd name="connsiteX51" fmla="*/ 355600 w 1616089"/>
                <a:gd name="connsiteY51" fmla="*/ 2531534 h 3437467"/>
                <a:gd name="connsiteX52" fmla="*/ 338667 w 1616089"/>
                <a:gd name="connsiteY52" fmla="*/ 2556934 h 3437467"/>
                <a:gd name="connsiteX53" fmla="*/ 313267 w 1616089"/>
                <a:gd name="connsiteY53" fmla="*/ 2607734 h 3437467"/>
                <a:gd name="connsiteX54" fmla="*/ 287867 w 1616089"/>
                <a:gd name="connsiteY54" fmla="*/ 2667001 h 3437467"/>
                <a:gd name="connsiteX55" fmla="*/ 270934 w 1616089"/>
                <a:gd name="connsiteY55" fmla="*/ 2700867 h 3437467"/>
                <a:gd name="connsiteX56" fmla="*/ 237067 w 1616089"/>
                <a:gd name="connsiteY56" fmla="*/ 2743201 h 3437467"/>
                <a:gd name="connsiteX57" fmla="*/ 220134 w 1616089"/>
                <a:gd name="connsiteY57" fmla="*/ 2802467 h 3437467"/>
                <a:gd name="connsiteX58" fmla="*/ 211667 w 1616089"/>
                <a:gd name="connsiteY58" fmla="*/ 2827867 h 3437467"/>
                <a:gd name="connsiteX59" fmla="*/ 194734 w 1616089"/>
                <a:gd name="connsiteY59" fmla="*/ 2853267 h 3437467"/>
                <a:gd name="connsiteX60" fmla="*/ 177800 w 1616089"/>
                <a:gd name="connsiteY60" fmla="*/ 2912534 h 3437467"/>
                <a:gd name="connsiteX61" fmla="*/ 160867 w 1616089"/>
                <a:gd name="connsiteY61" fmla="*/ 2937934 h 3437467"/>
                <a:gd name="connsiteX62" fmla="*/ 127000 w 1616089"/>
                <a:gd name="connsiteY62" fmla="*/ 3064934 h 3437467"/>
                <a:gd name="connsiteX63" fmla="*/ 110067 w 1616089"/>
                <a:gd name="connsiteY63" fmla="*/ 3132667 h 3437467"/>
                <a:gd name="connsiteX64" fmla="*/ 84667 w 1616089"/>
                <a:gd name="connsiteY64" fmla="*/ 3268134 h 3437467"/>
                <a:gd name="connsiteX65" fmla="*/ 76200 w 1616089"/>
                <a:gd name="connsiteY65" fmla="*/ 3302001 h 3437467"/>
                <a:gd name="connsiteX66" fmla="*/ 67734 w 1616089"/>
                <a:gd name="connsiteY66" fmla="*/ 3327401 h 3437467"/>
                <a:gd name="connsiteX67" fmla="*/ 59267 w 1616089"/>
                <a:gd name="connsiteY67" fmla="*/ 3361267 h 3437467"/>
                <a:gd name="connsiteX68" fmla="*/ 50800 w 1616089"/>
                <a:gd name="connsiteY68" fmla="*/ 3386667 h 3437467"/>
                <a:gd name="connsiteX69" fmla="*/ 33867 w 1616089"/>
                <a:gd name="connsiteY69" fmla="*/ 3403601 h 3437467"/>
                <a:gd name="connsiteX70" fmla="*/ 0 w 1616089"/>
                <a:gd name="connsiteY70"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762000 w 1616089"/>
                <a:gd name="connsiteY34" fmla="*/ 1913467 h 3437467"/>
                <a:gd name="connsiteX35" fmla="*/ 745067 w 1616089"/>
                <a:gd name="connsiteY35" fmla="*/ 1938867 h 3437467"/>
                <a:gd name="connsiteX36" fmla="*/ 711200 w 1616089"/>
                <a:gd name="connsiteY36" fmla="*/ 2015067 h 3437467"/>
                <a:gd name="connsiteX37" fmla="*/ 702734 w 1616089"/>
                <a:gd name="connsiteY37" fmla="*/ 2040467 h 3437467"/>
                <a:gd name="connsiteX38" fmla="*/ 677334 w 1616089"/>
                <a:gd name="connsiteY38" fmla="*/ 2057401 h 3437467"/>
                <a:gd name="connsiteX39" fmla="*/ 668867 w 1616089"/>
                <a:gd name="connsiteY39" fmla="*/ 2099734 h 3437467"/>
                <a:gd name="connsiteX40" fmla="*/ 635000 w 1616089"/>
                <a:gd name="connsiteY40" fmla="*/ 2175934 h 3437467"/>
                <a:gd name="connsiteX41" fmla="*/ 609600 w 1616089"/>
                <a:gd name="connsiteY41" fmla="*/ 2243667 h 3437467"/>
                <a:gd name="connsiteX42" fmla="*/ 601134 w 1616089"/>
                <a:gd name="connsiteY42" fmla="*/ 2269067 h 3437467"/>
                <a:gd name="connsiteX43" fmla="*/ 575734 w 1616089"/>
                <a:gd name="connsiteY43" fmla="*/ 2277534 h 3437467"/>
                <a:gd name="connsiteX44" fmla="*/ 558800 w 1616089"/>
                <a:gd name="connsiteY44" fmla="*/ 2294467 h 3437467"/>
                <a:gd name="connsiteX45" fmla="*/ 533400 w 1616089"/>
                <a:gd name="connsiteY45" fmla="*/ 2311401 h 3437467"/>
                <a:gd name="connsiteX46" fmla="*/ 524934 w 1616089"/>
                <a:gd name="connsiteY46" fmla="*/ 2336801 h 3437467"/>
                <a:gd name="connsiteX47" fmla="*/ 508000 w 1616089"/>
                <a:gd name="connsiteY47" fmla="*/ 2353734 h 3437467"/>
                <a:gd name="connsiteX48" fmla="*/ 440267 w 1616089"/>
                <a:gd name="connsiteY48" fmla="*/ 2429934 h 3437467"/>
                <a:gd name="connsiteX49" fmla="*/ 406400 w 1616089"/>
                <a:gd name="connsiteY49" fmla="*/ 2463801 h 3437467"/>
                <a:gd name="connsiteX50" fmla="*/ 381000 w 1616089"/>
                <a:gd name="connsiteY50" fmla="*/ 2514601 h 3437467"/>
                <a:gd name="connsiteX51" fmla="*/ 355600 w 1616089"/>
                <a:gd name="connsiteY51" fmla="*/ 2531534 h 3437467"/>
                <a:gd name="connsiteX52" fmla="*/ 338667 w 1616089"/>
                <a:gd name="connsiteY52" fmla="*/ 2556934 h 3437467"/>
                <a:gd name="connsiteX53" fmla="*/ 313267 w 1616089"/>
                <a:gd name="connsiteY53" fmla="*/ 2607734 h 3437467"/>
                <a:gd name="connsiteX54" fmla="*/ 287867 w 1616089"/>
                <a:gd name="connsiteY54" fmla="*/ 2667001 h 3437467"/>
                <a:gd name="connsiteX55" fmla="*/ 270934 w 1616089"/>
                <a:gd name="connsiteY55" fmla="*/ 2700867 h 3437467"/>
                <a:gd name="connsiteX56" fmla="*/ 237067 w 1616089"/>
                <a:gd name="connsiteY56" fmla="*/ 2743201 h 3437467"/>
                <a:gd name="connsiteX57" fmla="*/ 220134 w 1616089"/>
                <a:gd name="connsiteY57" fmla="*/ 2802467 h 3437467"/>
                <a:gd name="connsiteX58" fmla="*/ 211667 w 1616089"/>
                <a:gd name="connsiteY58" fmla="*/ 2827867 h 3437467"/>
                <a:gd name="connsiteX59" fmla="*/ 194734 w 1616089"/>
                <a:gd name="connsiteY59" fmla="*/ 2853267 h 3437467"/>
                <a:gd name="connsiteX60" fmla="*/ 177800 w 1616089"/>
                <a:gd name="connsiteY60" fmla="*/ 2912534 h 3437467"/>
                <a:gd name="connsiteX61" fmla="*/ 160867 w 1616089"/>
                <a:gd name="connsiteY61" fmla="*/ 2937934 h 3437467"/>
                <a:gd name="connsiteX62" fmla="*/ 127000 w 1616089"/>
                <a:gd name="connsiteY62" fmla="*/ 3064934 h 3437467"/>
                <a:gd name="connsiteX63" fmla="*/ 110067 w 1616089"/>
                <a:gd name="connsiteY63" fmla="*/ 3132667 h 3437467"/>
                <a:gd name="connsiteX64" fmla="*/ 84667 w 1616089"/>
                <a:gd name="connsiteY64" fmla="*/ 3268134 h 3437467"/>
                <a:gd name="connsiteX65" fmla="*/ 76200 w 1616089"/>
                <a:gd name="connsiteY65" fmla="*/ 3302001 h 3437467"/>
                <a:gd name="connsiteX66" fmla="*/ 67734 w 1616089"/>
                <a:gd name="connsiteY66" fmla="*/ 3327401 h 3437467"/>
                <a:gd name="connsiteX67" fmla="*/ 59267 w 1616089"/>
                <a:gd name="connsiteY67" fmla="*/ 3361267 h 3437467"/>
                <a:gd name="connsiteX68" fmla="*/ 50800 w 1616089"/>
                <a:gd name="connsiteY68" fmla="*/ 3386667 h 3437467"/>
                <a:gd name="connsiteX69" fmla="*/ 33867 w 1616089"/>
                <a:gd name="connsiteY69" fmla="*/ 3403601 h 3437467"/>
                <a:gd name="connsiteX70" fmla="*/ 0 w 1616089"/>
                <a:gd name="connsiteY70"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45067 w 1616089"/>
                <a:gd name="connsiteY35" fmla="*/ 1938867 h 3437467"/>
                <a:gd name="connsiteX36" fmla="*/ 711200 w 1616089"/>
                <a:gd name="connsiteY36" fmla="*/ 2015067 h 3437467"/>
                <a:gd name="connsiteX37" fmla="*/ 702734 w 1616089"/>
                <a:gd name="connsiteY37" fmla="*/ 2040467 h 3437467"/>
                <a:gd name="connsiteX38" fmla="*/ 677334 w 1616089"/>
                <a:gd name="connsiteY38" fmla="*/ 2057401 h 3437467"/>
                <a:gd name="connsiteX39" fmla="*/ 668867 w 1616089"/>
                <a:gd name="connsiteY39" fmla="*/ 2099734 h 3437467"/>
                <a:gd name="connsiteX40" fmla="*/ 635000 w 1616089"/>
                <a:gd name="connsiteY40" fmla="*/ 2175934 h 3437467"/>
                <a:gd name="connsiteX41" fmla="*/ 609600 w 1616089"/>
                <a:gd name="connsiteY41" fmla="*/ 2243667 h 3437467"/>
                <a:gd name="connsiteX42" fmla="*/ 601134 w 1616089"/>
                <a:gd name="connsiteY42" fmla="*/ 2269067 h 3437467"/>
                <a:gd name="connsiteX43" fmla="*/ 575734 w 1616089"/>
                <a:gd name="connsiteY43" fmla="*/ 2277534 h 3437467"/>
                <a:gd name="connsiteX44" fmla="*/ 558800 w 1616089"/>
                <a:gd name="connsiteY44" fmla="*/ 2294467 h 3437467"/>
                <a:gd name="connsiteX45" fmla="*/ 533400 w 1616089"/>
                <a:gd name="connsiteY45" fmla="*/ 2311401 h 3437467"/>
                <a:gd name="connsiteX46" fmla="*/ 524934 w 1616089"/>
                <a:gd name="connsiteY46" fmla="*/ 2336801 h 3437467"/>
                <a:gd name="connsiteX47" fmla="*/ 508000 w 1616089"/>
                <a:gd name="connsiteY47" fmla="*/ 2353734 h 3437467"/>
                <a:gd name="connsiteX48" fmla="*/ 440267 w 1616089"/>
                <a:gd name="connsiteY48" fmla="*/ 2429934 h 3437467"/>
                <a:gd name="connsiteX49" fmla="*/ 406400 w 1616089"/>
                <a:gd name="connsiteY49" fmla="*/ 2463801 h 3437467"/>
                <a:gd name="connsiteX50" fmla="*/ 381000 w 1616089"/>
                <a:gd name="connsiteY50" fmla="*/ 2514601 h 3437467"/>
                <a:gd name="connsiteX51" fmla="*/ 355600 w 1616089"/>
                <a:gd name="connsiteY51" fmla="*/ 2531534 h 3437467"/>
                <a:gd name="connsiteX52" fmla="*/ 338667 w 1616089"/>
                <a:gd name="connsiteY52" fmla="*/ 2556934 h 3437467"/>
                <a:gd name="connsiteX53" fmla="*/ 313267 w 1616089"/>
                <a:gd name="connsiteY53" fmla="*/ 2607734 h 3437467"/>
                <a:gd name="connsiteX54" fmla="*/ 287867 w 1616089"/>
                <a:gd name="connsiteY54" fmla="*/ 2667001 h 3437467"/>
                <a:gd name="connsiteX55" fmla="*/ 270934 w 1616089"/>
                <a:gd name="connsiteY55" fmla="*/ 2700867 h 3437467"/>
                <a:gd name="connsiteX56" fmla="*/ 237067 w 1616089"/>
                <a:gd name="connsiteY56" fmla="*/ 2743201 h 3437467"/>
                <a:gd name="connsiteX57" fmla="*/ 220134 w 1616089"/>
                <a:gd name="connsiteY57" fmla="*/ 2802467 h 3437467"/>
                <a:gd name="connsiteX58" fmla="*/ 211667 w 1616089"/>
                <a:gd name="connsiteY58" fmla="*/ 2827867 h 3437467"/>
                <a:gd name="connsiteX59" fmla="*/ 194734 w 1616089"/>
                <a:gd name="connsiteY59" fmla="*/ 2853267 h 3437467"/>
                <a:gd name="connsiteX60" fmla="*/ 177800 w 1616089"/>
                <a:gd name="connsiteY60" fmla="*/ 2912534 h 3437467"/>
                <a:gd name="connsiteX61" fmla="*/ 160867 w 1616089"/>
                <a:gd name="connsiteY61" fmla="*/ 2937934 h 3437467"/>
                <a:gd name="connsiteX62" fmla="*/ 127000 w 1616089"/>
                <a:gd name="connsiteY62" fmla="*/ 3064934 h 3437467"/>
                <a:gd name="connsiteX63" fmla="*/ 110067 w 1616089"/>
                <a:gd name="connsiteY63" fmla="*/ 3132667 h 3437467"/>
                <a:gd name="connsiteX64" fmla="*/ 84667 w 1616089"/>
                <a:gd name="connsiteY64" fmla="*/ 3268134 h 3437467"/>
                <a:gd name="connsiteX65" fmla="*/ 76200 w 1616089"/>
                <a:gd name="connsiteY65" fmla="*/ 3302001 h 3437467"/>
                <a:gd name="connsiteX66" fmla="*/ 67734 w 1616089"/>
                <a:gd name="connsiteY66" fmla="*/ 3327401 h 3437467"/>
                <a:gd name="connsiteX67" fmla="*/ 59267 w 1616089"/>
                <a:gd name="connsiteY67" fmla="*/ 3361267 h 3437467"/>
                <a:gd name="connsiteX68" fmla="*/ 50800 w 1616089"/>
                <a:gd name="connsiteY68" fmla="*/ 3386667 h 3437467"/>
                <a:gd name="connsiteX69" fmla="*/ 33867 w 1616089"/>
                <a:gd name="connsiteY69" fmla="*/ 3403601 h 3437467"/>
                <a:gd name="connsiteX70" fmla="*/ 0 w 1616089"/>
                <a:gd name="connsiteY70"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45067 w 1616089"/>
                <a:gd name="connsiteY35" fmla="*/ 1938867 h 3437467"/>
                <a:gd name="connsiteX36" fmla="*/ 711200 w 1616089"/>
                <a:gd name="connsiteY36" fmla="*/ 2015067 h 3437467"/>
                <a:gd name="connsiteX37" fmla="*/ 702734 w 1616089"/>
                <a:gd name="connsiteY37" fmla="*/ 2040467 h 3437467"/>
                <a:gd name="connsiteX38" fmla="*/ 677334 w 1616089"/>
                <a:gd name="connsiteY38" fmla="*/ 2057401 h 3437467"/>
                <a:gd name="connsiteX39" fmla="*/ 668867 w 1616089"/>
                <a:gd name="connsiteY39" fmla="*/ 2099734 h 3437467"/>
                <a:gd name="connsiteX40" fmla="*/ 635000 w 1616089"/>
                <a:gd name="connsiteY40" fmla="*/ 2175934 h 3437467"/>
                <a:gd name="connsiteX41" fmla="*/ 609600 w 1616089"/>
                <a:gd name="connsiteY41" fmla="*/ 2243667 h 3437467"/>
                <a:gd name="connsiteX42" fmla="*/ 601134 w 1616089"/>
                <a:gd name="connsiteY42" fmla="*/ 2269067 h 3437467"/>
                <a:gd name="connsiteX43" fmla="*/ 575734 w 1616089"/>
                <a:gd name="connsiteY43" fmla="*/ 2277534 h 3437467"/>
                <a:gd name="connsiteX44" fmla="*/ 558800 w 1616089"/>
                <a:gd name="connsiteY44" fmla="*/ 2294467 h 3437467"/>
                <a:gd name="connsiteX45" fmla="*/ 533400 w 1616089"/>
                <a:gd name="connsiteY45" fmla="*/ 2311401 h 3437467"/>
                <a:gd name="connsiteX46" fmla="*/ 524934 w 1616089"/>
                <a:gd name="connsiteY46" fmla="*/ 2336801 h 3437467"/>
                <a:gd name="connsiteX47" fmla="*/ 508000 w 1616089"/>
                <a:gd name="connsiteY47" fmla="*/ 2353734 h 3437467"/>
                <a:gd name="connsiteX48" fmla="*/ 440267 w 1616089"/>
                <a:gd name="connsiteY48" fmla="*/ 2429934 h 3437467"/>
                <a:gd name="connsiteX49" fmla="*/ 406400 w 1616089"/>
                <a:gd name="connsiteY49" fmla="*/ 2463801 h 3437467"/>
                <a:gd name="connsiteX50" fmla="*/ 381000 w 1616089"/>
                <a:gd name="connsiteY50" fmla="*/ 2514601 h 3437467"/>
                <a:gd name="connsiteX51" fmla="*/ 355600 w 1616089"/>
                <a:gd name="connsiteY51" fmla="*/ 2531534 h 3437467"/>
                <a:gd name="connsiteX52" fmla="*/ 338667 w 1616089"/>
                <a:gd name="connsiteY52" fmla="*/ 2556934 h 3437467"/>
                <a:gd name="connsiteX53" fmla="*/ 313267 w 1616089"/>
                <a:gd name="connsiteY53" fmla="*/ 2607734 h 3437467"/>
                <a:gd name="connsiteX54" fmla="*/ 287867 w 1616089"/>
                <a:gd name="connsiteY54" fmla="*/ 2667001 h 3437467"/>
                <a:gd name="connsiteX55" fmla="*/ 270934 w 1616089"/>
                <a:gd name="connsiteY55" fmla="*/ 2700867 h 3437467"/>
                <a:gd name="connsiteX56" fmla="*/ 237067 w 1616089"/>
                <a:gd name="connsiteY56" fmla="*/ 2743201 h 3437467"/>
                <a:gd name="connsiteX57" fmla="*/ 220134 w 1616089"/>
                <a:gd name="connsiteY57" fmla="*/ 2802467 h 3437467"/>
                <a:gd name="connsiteX58" fmla="*/ 211667 w 1616089"/>
                <a:gd name="connsiteY58" fmla="*/ 2827867 h 3437467"/>
                <a:gd name="connsiteX59" fmla="*/ 194734 w 1616089"/>
                <a:gd name="connsiteY59" fmla="*/ 2853267 h 3437467"/>
                <a:gd name="connsiteX60" fmla="*/ 177800 w 1616089"/>
                <a:gd name="connsiteY60" fmla="*/ 2912534 h 3437467"/>
                <a:gd name="connsiteX61" fmla="*/ 160867 w 1616089"/>
                <a:gd name="connsiteY61" fmla="*/ 2937934 h 3437467"/>
                <a:gd name="connsiteX62" fmla="*/ 127000 w 1616089"/>
                <a:gd name="connsiteY62" fmla="*/ 3064934 h 3437467"/>
                <a:gd name="connsiteX63" fmla="*/ 110067 w 1616089"/>
                <a:gd name="connsiteY63" fmla="*/ 3132667 h 3437467"/>
                <a:gd name="connsiteX64" fmla="*/ 84667 w 1616089"/>
                <a:gd name="connsiteY64" fmla="*/ 3268134 h 3437467"/>
                <a:gd name="connsiteX65" fmla="*/ 76200 w 1616089"/>
                <a:gd name="connsiteY65" fmla="*/ 3302001 h 3437467"/>
                <a:gd name="connsiteX66" fmla="*/ 67734 w 1616089"/>
                <a:gd name="connsiteY66" fmla="*/ 3327401 h 3437467"/>
                <a:gd name="connsiteX67" fmla="*/ 59267 w 1616089"/>
                <a:gd name="connsiteY67" fmla="*/ 3361267 h 3437467"/>
                <a:gd name="connsiteX68" fmla="*/ 50800 w 1616089"/>
                <a:gd name="connsiteY68" fmla="*/ 3386667 h 3437467"/>
                <a:gd name="connsiteX69" fmla="*/ 33867 w 1616089"/>
                <a:gd name="connsiteY69" fmla="*/ 3403601 h 3437467"/>
                <a:gd name="connsiteX70" fmla="*/ 0 w 1616089"/>
                <a:gd name="connsiteY70"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11200 w 1616089"/>
                <a:gd name="connsiteY35" fmla="*/ 2015067 h 3437467"/>
                <a:gd name="connsiteX36" fmla="*/ 702734 w 1616089"/>
                <a:gd name="connsiteY36" fmla="*/ 2040467 h 3437467"/>
                <a:gd name="connsiteX37" fmla="*/ 677334 w 1616089"/>
                <a:gd name="connsiteY37" fmla="*/ 2057401 h 3437467"/>
                <a:gd name="connsiteX38" fmla="*/ 668867 w 1616089"/>
                <a:gd name="connsiteY38" fmla="*/ 2099734 h 3437467"/>
                <a:gd name="connsiteX39" fmla="*/ 635000 w 1616089"/>
                <a:gd name="connsiteY39" fmla="*/ 2175934 h 3437467"/>
                <a:gd name="connsiteX40" fmla="*/ 609600 w 1616089"/>
                <a:gd name="connsiteY40" fmla="*/ 2243667 h 3437467"/>
                <a:gd name="connsiteX41" fmla="*/ 601134 w 1616089"/>
                <a:gd name="connsiteY41" fmla="*/ 2269067 h 3437467"/>
                <a:gd name="connsiteX42" fmla="*/ 575734 w 1616089"/>
                <a:gd name="connsiteY42" fmla="*/ 2277534 h 3437467"/>
                <a:gd name="connsiteX43" fmla="*/ 558800 w 1616089"/>
                <a:gd name="connsiteY43" fmla="*/ 2294467 h 3437467"/>
                <a:gd name="connsiteX44" fmla="*/ 533400 w 1616089"/>
                <a:gd name="connsiteY44" fmla="*/ 2311401 h 3437467"/>
                <a:gd name="connsiteX45" fmla="*/ 524934 w 1616089"/>
                <a:gd name="connsiteY45" fmla="*/ 2336801 h 3437467"/>
                <a:gd name="connsiteX46" fmla="*/ 508000 w 1616089"/>
                <a:gd name="connsiteY46" fmla="*/ 2353734 h 3437467"/>
                <a:gd name="connsiteX47" fmla="*/ 440267 w 1616089"/>
                <a:gd name="connsiteY47" fmla="*/ 2429934 h 3437467"/>
                <a:gd name="connsiteX48" fmla="*/ 406400 w 1616089"/>
                <a:gd name="connsiteY48" fmla="*/ 2463801 h 3437467"/>
                <a:gd name="connsiteX49" fmla="*/ 381000 w 1616089"/>
                <a:gd name="connsiteY49" fmla="*/ 2514601 h 3437467"/>
                <a:gd name="connsiteX50" fmla="*/ 355600 w 1616089"/>
                <a:gd name="connsiteY50" fmla="*/ 2531534 h 3437467"/>
                <a:gd name="connsiteX51" fmla="*/ 338667 w 1616089"/>
                <a:gd name="connsiteY51" fmla="*/ 2556934 h 3437467"/>
                <a:gd name="connsiteX52" fmla="*/ 313267 w 1616089"/>
                <a:gd name="connsiteY52" fmla="*/ 2607734 h 3437467"/>
                <a:gd name="connsiteX53" fmla="*/ 287867 w 1616089"/>
                <a:gd name="connsiteY53" fmla="*/ 2667001 h 3437467"/>
                <a:gd name="connsiteX54" fmla="*/ 270934 w 1616089"/>
                <a:gd name="connsiteY54" fmla="*/ 2700867 h 3437467"/>
                <a:gd name="connsiteX55" fmla="*/ 237067 w 1616089"/>
                <a:gd name="connsiteY55" fmla="*/ 2743201 h 3437467"/>
                <a:gd name="connsiteX56" fmla="*/ 220134 w 1616089"/>
                <a:gd name="connsiteY56" fmla="*/ 2802467 h 3437467"/>
                <a:gd name="connsiteX57" fmla="*/ 211667 w 1616089"/>
                <a:gd name="connsiteY57" fmla="*/ 2827867 h 3437467"/>
                <a:gd name="connsiteX58" fmla="*/ 194734 w 1616089"/>
                <a:gd name="connsiteY58" fmla="*/ 2853267 h 3437467"/>
                <a:gd name="connsiteX59" fmla="*/ 177800 w 1616089"/>
                <a:gd name="connsiteY59" fmla="*/ 2912534 h 3437467"/>
                <a:gd name="connsiteX60" fmla="*/ 160867 w 1616089"/>
                <a:gd name="connsiteY60" fmla="*/ 2937934 h 3437467"/>
                <a:gd name="connsiteX61" fmla="*/ 127000 w 1616089"/>
                <a:gd name="connsiteY61" fmla="*/ 3064934 h 3437467"/>
                <a:gd name="connsiteX62" fmla="*/ 110067 w 1616089"/>
                <a:gd name="connsiteY62" fmla="*/ 3132667 h 3437467"/>
                <a:gd name="connsiteX63" fmla="*/ 84667 w 1616089"/>
                <a:gd name="connsiteY63" fmla="*/ 3268134 h 3437467"/>
                <a:gd name="connsiteX64" fmla="*/ 76200 w 1616089"/>
                <a:gd name="connsiteY64" fmla="*/ 3302001 h 3437467"/>
                <a:gd name="connsiteX65" fmla="*/ 67734 w 1616089"/>
                <a:gd name="connsiteY65" fmla="*/ 3327401 h 3437467"/>
                <a:gd name="connsiteX66" fmla="*/ 59267 w 1616089"/>
                <a:gd name="connsiteY66" fmla="*/ 3361267 h 3437467"/>
                <a:gd name="connsiteX67" fmla="*/ 50800 w 1616089"/>
                <a:gd name="connsiteY67" fmla="*/ 3386667 h 3437467"/>
                <a:gd name="connsiteX68" fmla="*/ 33867 w 1616089"/>
                <a:gd name="connsiteY68" fmla="*/ 3403601 h 3437467"/>
                <a:gd name="connsiteX69" fmla="*/ 0 w 1616089"/>
                <a:gd name="connsiteY69"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4 w 1616089"/>
                <a:gd name="connsiteY36" fmla="*/ 2040467 h 3437467"/>
                <a:gd name="connsiteX37" fmla="*/ 677334 w 1616089"/>
                <a:gd name="connsiteY37" fmla="*/ 2057401 h 3437467"/>
                <a:gd name="connsiteX38" fmla="*/ 668867 w 1616089"/>
                <a:gd name="connsiteY38" fmla="*/ 2099734 h 3437467"/>
                <a:gd name="connsiteX39" fmla="*/ 635000 w 1616089"/>
                <a:gd name="connsiteY39" fmla="*/ 2175934 h 3437467"/>
                <a:gd name="connsiteX40" fmla="*/ 609600 w 1616089"/>
                <a:gd name="connsiteY40" fmla="*/ 2243667 h 3437467"/>
                <a:gd name="connsiteX41" fmla="*/ 601134 w 1616089"/>
                <a:gd name="connsiteY41" fmla="*/ 2269067 h 3437467"/>
                <a:gd name="connsiteX42" fmla="*/ 575734 w 1616089"/>
                <a:gd name="connsiteY42" fmla="*/ 2277534 h 3437467"/>
                <a:gd name="connsiteX43" fmla="*/ 558800 w 1616089"/>
                <a:gd name="connsiteY43" fmla="*/ 2294467 h 3437467"/>
                <a:gd name="connsiteX44" fmla="*/ 533400 w 1616089"/>
                <a:gd name="connsiteY44" fmla="*/ 2311401 h 3437467"/>
                <a:gd name="connsiteX45" fmla="*/ 524934 w 1616089"/>
                <a:gd name="connsiteY45" fmla="*/ 2336801 h 3437467"/>
                <a:gd name="connsiteX46" fmla="*/ 508000 w 1616089"/>
                <a:gd name="connsiteY46" fmla="*/ 2353734 h 3437467"/>
                <a:gd name="connsiteX47" fmla="*/ 440267 w 1616089"/>
                <a:gd name="connsiteY47" fmla="*/ 2429934 h 3437467"/>
                <a:gd name="connsiteX48" fmla="*/ 406400 w 1616089"/>
                <a:gd name="connsiteY48" fmla="*/ 2463801 h 3437467"/>
                <a:gd name="connsiteX49" fmla="*/ 381000 w 1616089"/>
                <a:gd name="connsiteY49" fmla="*/ 2514601 h 3437467"/>
                <a:gd name="connsiteX50" fmla="*/ 355600 w 1616089"/>
                <a:gd name="connsiteY50" fmla="*/ 2531534 h 3437467"/>
                <a:gd name="connsiteX51" fmla="*/ 338667 w 1616089"/>
                <a:gd name="connsiteY51" fmla="*/ 2556934 h 3437467"/>
                <a:gd name="connsiteX52" fmla="*/ 313267 w 1616089"/>
                <a:gd name="connsiteY52" fmla="*/ 2607734 h 3437467"/>
                <a:gd name="connsiteX53" fmla="*/ 287867 w 1616089"/>
                <a:gd name="connsiteY53" fmla="*/ 2667001 h 3437467"/>
                <a:gd name="connsiteX54" fmla="*/ 270934 w 1616089"/>
                <a:gd name="connsiteY54" fmla="*/ 2700867 h 3437467"/>
                <a:gd name="connsiteX55" fmla="*/ 237067 w 1616089"/>
                <a:gd name="connsiteY55" fmla="*/ 2743201 h 3437467"/>
                <a:gd name="connsiteX56" fmla="*/ 220134 w 1616089"/>
                <a:gd name="connsiteY56" fmla="*/ 2802467 h 3437467"/>
                <a:gd name="connsiteX57" fmla="*/ 211667 w 1616089"/>
                <a:gd name="connsiteY57" fmla="*/ 2827867 h 3437467"/>
                <a:gd name="connsiteX58" fmla="*/ 194734 w 1616089"/>
                <a:gd name="connsiteY58" fmla="*/ 2853267 h 3437467"/>
                <a:gd name="connsiteX59" fmla="*/ 177800 w 1616089"/>
                <a:gd name="connsiteY59" fmla="*/ 2912534 h 3437467"/>
                <a:gd name="connsiteX60" fmla="*/ 160867 w 1616089"/>
                <a:gd name="connsiteY60" fmla="*/ 2937934 h 3437467"/>
                <a:gd name="connsiteX61" fmla="*/ 127000 w 1616089"/>
                <a:gd name="connsiteY61" fmla="*/ 3064934 h 3437467"/>
                <a:gd name="connsiteX62" fmla="*/ 110067 w 1616089"/>
                <a:gd name="connsiteY62" fmla="*/ 3132667 h 3437467"/>
                <a:gd name="connsiteX63" fmla="*/ 84667 w 1616089"/>
                <a:gd name="connsiteY63" fmla="*/ 3268134 h 3437467"/>
                <a:gd name="connsiteX64" fmla="*/ 76200 w 1616089"/>
                <a:gd name="connsiteY64" fmla="*/ 3302001 h 3437467"/>
                <a:gd name="connsiteX65" fmla="*/ 67734 w 1616089"/>
                <a:gd name="connsiteY65" fmla="*/ 3327401 h 3437467"/>
                <a:gd name="connsiteX66" fmla="*/ 59267 w 1616089"/>
                <a:gd name="connsiteY66" fmla="*/ 3361267 h 3437467"/>
                <a:gd name="connsiteX67" fmla="*/ 50800 w 1616089"/>
                <a:gd name="connsiteY67" fmla="*/ 3386667 h 3437467"/>
                <a:gd name="connsiteX68" fmla="*/ 33867 w 1616089"/>
                <a:gd name="connsiteY68" fmla="*/ 3403601 h 3437467"/>
                <a:gd name="connsiteX69" fmla="*/ 0 w 1616089"/>
                <a:gd name="connsiteY69"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677334 w 1616089"/>
                <a:gd name="connsiteY36" fmla="*/ 2057401 h 3437467"/>
                <a:gd name="connsiteX37" fmla="*/ 668867 w 1616089"/>
                <a:gd name="connsiteY37" fmla="*/ 2099734 h 3437467"/>
                <a:gd name="connsiteX38" fmla="*/ 635000 w 1616089"/>
                <a:gd name="connsiteY38" fmla="*/ 2175934 h 3437467"/>
                <a:gd name="connsiteX39" fmla="*/ 609600 w 1616089"/>
                <a:gd name="connsiteY39" fmla="*/ 2243667 h 3437467"/>
                <a:gd name="connsiteX40" fmla="*/ 601134 w 1616089"/>
                <a:gd name="connsiteY40" fmla="*/ 2269067 h 3437467"/>
                <a:gd name="connsiteX41" fmla="*/ 575734 w 1616089"/>
                <a:gd name="connsiteY41" fmla="*/ 2277534 h 3437467"/>
                <a:gd name="connsiteX42" fmla="*/ 558800 w 1616089"/>
                <a:gd name="connsiteY42" fmla="*/ 2294467 h 3437467"/>
                <a:gd name="connsiteX43" fmla="*/ 533400 w 1616089"/>
                <a:gd name="connsiteY43" fmla="*/ 2311401 h 3437467"/>
                <a:gd name="connsiteX44" fmla="*/ 524934 w 1616089"/>
                <a:gd name="connsiteY44" fmla="*/ 2336801 h 3437467"/>
                <a:gd name="connsiteX45" fmla="*/ 508000 w 1616089"/>
                <a:gd name="connsiteY45" fmla="*/ 2353734 h 3437467"/>
                <a:gd name="connsiteX46" fmla="*/ 440267 w 1616089"/>
                <a:gd name="connsiteY46" fmla="*/ 2429934 h 3437467"/>
                <a:gd name="connsiteX47" fmla="*/ 406400 w 1616089"/>
                <a:gd name="connsiteY47" fmla="*/ 2463801 h 3437467"/>
                <a:gd name="connsiteX48" fmla="*/ 381000 w 1616089"/>
                <a:gd name="connsiteY48" fmla="*/ 2514601 h 3437467"/>
                <a:gd name="connsiteX49" fmla="*/ 355600 w 1616089"/>
                <a:gd name="connsiteY49" fmla="*/ 2531534 h 3437467"/>
                <a:gd name="connsiteX50" fmla="*/ 338667 w 1616089"/>
                <a:gd name="connsiteY50" fmla="*/ 2556934 h 3437467"/>
                <a:gd name="connsiteX51" fmla="*/ 313267 w 1616089"/>
                <a:gd name="connsiteY51" fmla="*/ 2607734 h 3437467"/>
                <a:gd name="connsiteX52" fmla="*/ 287867 w 1616089"/>
                <a:gd name="connsiteY52" fmla="*/ 2667001 h 3437467"/>
                <a:gd name="connsiteX53" fmla="*/ 270934 w 1616089"/>
                <a:gd name="connsiteY53" fmla="*/ 2700867 h 3437467"/>
                <a:gd name="connsiteX54" fmla="*/ 237067 w 1616089"/>
                <a:gd name="connsiteY54" fmla="*/ 2743201 h 3437467"/>
                <a:gd name="connsiteX55" fmla="*/ 220134 w 1616089"/>
                <a:gd name="connsiteY55" fmla="*/ 2802467 h 3437467"/>
                <a:gd name="connsiteX56" fmla="*/ 211667 w 1616089"/>
                <a:gd name="connsiteY56" fmla="*/ 2827867 h 3437467"/>
                <a:gd name="connsiteX57" fmla="*/ 194734 w 1616089"/>
                <a:gd name="connsiteY57" fmla="*/ 2853267 h 3437467"/>
                <a:gd name="connsiteX58" fmla="*/ 177800 w 1616089"/>
                <a:gd name="connsiteY58" fmla="*/ 2912534 h 3437467"/>
                <a:gd name="connsiteX59" fmla="*/ 160867 w 1616089"/>
                <a:gd name="connsiteY59" fmla="*/ 2937934 h 3437467"/>
                <a:gd name="connsiteX60" fmla="*/ 127000 w 1616089"/>
                <a:gd name="connsiteY60" fmla="*/ 3064934 h 3437467"/>
                <a:gd name="connsiteX61" fmla="*/ 110067 w 1616089"/>
                <a:gd name="connsiteY61" fmla="*/ 3132667 h 3437467"/>
                <a:gd name="connsiteX62" fmla="*/ 84667 w 1616089"/>
                <a:gd name="connsiteY62" fmla="*/ 3268134 h 3437467"/>
                <a:gd name="connsiteX63" fmla="*/ 76200 w 1616089"/>
                <a:gd name="connsiteY63" fmla="*/ 3302001 h 3437467"/>
                <a:gd name="connsiteX64" fmla="*/ 67734 w 1616089"/>
                <a:gd name="connsiteY64" fmla="*/ 3327401 h 3437467"/>
                <a:gd name="connsiteX65" fmla="*/ 59267 w 1616089"/>
                <a:gd name="connsiteY65" fmla="*/ 3361267 h 3437467"/>
                <a:gd name="connsiteX66" fmla="*/ 50800 w 1616089"/>
                <a:gd name="connsiteY66" fmla="*/ 3386667 h 3437467"/>
                <a:gd name="connsiteX67" fmla="*/ 33867 w 1616089"/>
                <a:gd name="connsiteY67" fmla="*/ 3403601 h 3437467"/>
                <a:gd name="connsiteX68" fmla="*/ 0 w 1616089"/>
                <a:gd name="connsiteY68"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668867 w 1616089"/>
                <a:gd name="connsiteY36" fmla="*/ 2099734 h 3437467"/>
                <a:gd name="connsiteX37" fmla="*/ 635000 w 1616089"/>
                <a:gd name="connsiteY37" fmla="*/ 2175934 h 3437467"/>
                <a:gd name="connsiteX38" fmla="*/ 609600 w 1616089"/>
                <a:gd name="connsiteY38" fmla="*/ 2243667 h 3437467"/>
                <a:gd name="connsiteX39" fmla="*/ 601134 w 1616089"/>
                <a:gd name="connsiteY39" fmla="*/ 2269067 h 3437467"/>
                <a:gd name="connsiteX40" fmla="*/ 575734 w 1616089"/>
                <a:gd name="connsiteY40" fmla="*/ 2277534 h 3437467"/>
                <a:gd name="connsiteX41" fmla="*/ 558800 w 1616089"/>
                <a:gd name="connsiteY41" fmla="*/ 2294467 h 3437467"/>
                <a:gd name="connsiteX42" fmla="*/ 533400 w 1616089"/>
                <a:gd name="connsiteY42" fmla="*/ 2311401 h 3437467"/>
                <a:gd name="connsiteX43" fmla="*/ 524934 w 1616089"/>
                <a:gd name="connsiteY43" fmla="*/ 2336801 h 3437467"/>
                <a:gd name="connsiteX44" fmla="*/ 508000 w 1616089"/>
                <a:gd name="connsiteY44" fmla="*/ 2353734 h 3437467"/>
                <a:gd name="connsiteX45" fmla="*/ 440267 w 1616089"/>
                <a:gd name="connsiteY45" fmla="*/ 2429934 h 3437467"/>
                <a:gd name="connsiteX46" fmla="*/ 406400 w 1616089"/>
                <a:gd name="connsiteY46" fmla="*/ 2463801 h 3437467"/>
                <a:gd name="connsiteX47" fmla="*/ 381000 w 1616089"/>
                <a:gd name="connsiteY47" fmla="*/ 2514601 h 3437467"/>
                <a:gd name="connsiteX48" fmla="*/ 355600 w 1616089"/>
                <a:gd name="connsiteY48" fmla="*/ 2531534 h 3437467"/>
                <a:gd name="connsiteX49" fmla="*/ 338667 w 1616089"/>
                <a:gd name="connsiteY49" fmla="*/ 2556934 h 3437467"/>
                <a:gd name="connsiteX50" fmla="*/ 313267 w 1616089"/>
                <a:gd name="connsiteY50" fmla="*/ 2607734 h 3437467"/>
                <a:gd name="connsiteX51" fmla="*/ 287867 w 1616089"/>
                <a:gd name="connsiteY51" fmla="*/ 2667001 h 3437467"/>
                <a:gd name="connsiteX52" fmla="*/ 270934 w 1616089"/>
                <a:gd name="connsiteY52" fmla="*/ 2700867 h 3437467"/>
                <a:gd name="connsiteX53" fmla="*/ 237067 w 1616089"/>
                <a:gd name="connsiteY53" fmla="*/ 2743201 h 3437467"/>
                <a:gd name="connsiteX54" fmla="*/ 220134 w 1616089"/>
                <a:gd name="connsiteY54" fmla="*/ 2802467 h 3437467"/>
                <a:gd name="connsiteX55" fmla="*/ 211667 w 1616089"/>
                <a:gd name="connsiteY55" fmla="*/ 2827867 h 3437467"/>
                <a:gd name="connsiteX56" fmla="*/ 194734 w 1616089"/>
                <a:gd name="connsiteY56" fmla="*/ 2853267 h 3437467"/>
                <a:gd name="connsiteX57" fmla="*/ 177800 w 1616089"/>
                <a:gd name="connsiteY57" fmla="*/ 2912534 h 3437467"/>
                <a:gd name="connsiteX58" fmla="*/ 160867 w 1616089"/>
                <a:gd name="connsiteY58" fmla="*/ 2937934 h 3437467"/>
                <a:gd name="connsiteX59" fmla="*/ 127000 w 1616089"/>
                <a:gd name="connsiteY59" fmla="*/ 3064934 h 3437467"/>
                <a:gd name="connsiteX60" fmla="*/ 110067 w 1616089"/>
                <a:gd name="connsiteY60" fmla="*/ 3132667 h 3437467"/>
                <a:gd name="connsiteX61" fmla="*/ 84667 w 1616089"/>
                <a:gd name="connsiteY61" fmla="*/ 3268134 h 3437467"/>
                <a:gd name="connsiteX62" fmla="*/ 76200 w 1616089"/>
                <a:gd name="connsiteY62" fmla="*/ 3302001 h 3437467"/>
                <a:gd name="connsiteX63" fmla="*/ 67734 w 1616089"/>
                <a:gd name="connsiteY63" fmla="*/ 3327401 h 3437467"/>
                <a:gd name="connsiteX64" fmla="*/ 59267 w 1616089"/>
                <a:gd name="connsiteY64" fmla="*/ 3361267 h 3437467"/>
                <a:gd name="connsiteX65" fmla="*/ 50800 w 1616089"/>
                <a:gd name="connsiteY65" fmla="*/ 3386667 h 3437467"/>
                <a:gd name="connsiteX66" fmla="*/ 33867 w 1616089"/>
                <a:gd name="connsiteY66" fmla="*/ 3403601 h 3437467"/>
                <a:gd name="connsiteX67" fmla="*/ 0 w 1616089"/>
                <a:gd name="connsiteY6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601134 w 1616089"/>
                <a:gd name="connsiteY39" fmla="*/ 2269067 h 3437467"/>
                <a:gd name="connsiteX40" fmla="*/ 575734 w 1616089"/>
                <a:gd name="connsiteY40" fmla="*/ 2277534 h 3437467"/>
                <a:gd name="connsiteX41" fmla="*/ 558800 w 1616089"/>
                <a:gd name="connsiteY41" fmla="*/ 2294467 h 3437467"/>
                <a:gd name="connsiteX42" fmla="*/ 533400 w 1616089"/>
                <a:gd name="connsiteY42" fmla="*/ 2311401 h 3437467"/>
                <a:gd name="connsiteX43" fmla="*/ 524934 w 1616089"/>
                <a:gd name="connsiteY43" fmla="*/ 2336801 h 3437467"/>
                <a:gd name="connsiteX44" fmla="*/ 508000 w 1616089"/>
                <a:gd name="connsiteY44" fmla="*/ 2353734 h 3437467"/>
                <a:gd name="connsiteX45" fmla="*/ 440267 w 1616089"/>
                <a:gd name="connsiteY45" fmla="*/ 2429934 h 3437467"/>
                <a:gd name="connsiteX46" fmla="*/ 406400 w 1616089"/>
                <a:gd name="connsiteY46" fmla="*/ 2463801 h 3437467"/>
                <a:gd name="connsiteX47" fmla="*/ 381000 w 1616089"/>
                <a:gd name="connsiteY47" fmla="*/ 2514601 h 3437467"/>
                <a:gd name="connsiteX48" fmla="*/ 355600 w 1616089"/>
                <a:gd name="connsiteY48" fmla="*/ 2531534 h 3437467"/>
                <a:gd name="connsiteX49" fmla="*/ 338667 w 1616089"/>
                <a:gd name="connsiteY49" fmla="*/ 2556934 h 3437467"/>
                <a:gd name="connsiteX50" fmla="*/ 313267 w 1616089"/>
                <a:gd name="connsiteY50" fmla="*/ 2607734 h 3437467"/>
                <a:gd name="connsiteX51" fmla="*/ 287867 w 1616089"/>
                <a:gd name="connsiteY51" fmla="*/ 2667001 h 3437467"/>
                <a:gd name="connsiteX52" fmla="*/ 270934 w 1616089"/>
                <a:gd name="connsiteY52" fmla="*/ 2700867 h 3437467"/>
                <a:gd name="connsiteX53" fmla="*/ 237067 w 1616089"/>
                <a:gd name="connsiteY53" fmla="*/ 2743201 h 3437467"/>
                <a:gd name="connsiteX54" fmla="*/ 220134 w 1616089"/>
                <a:gd name="connsiteY54" fmla="*/ 2802467 h 3437467"/>
                <a:gd name="connsiteX55" fmla="*/ 211667 w 1616089"/>
                <a:gd name="connsiteY55" fmla="*/ 2827867 h 3437467"/>
                <a:gd name="connsiteX56" fmla="*/ 194734 w 1616089"/>
                <a:gd name="connsiteY56" fmla="*/ 2853267 h 3437467"/>
                <a:gd name="connsiteX57" fmla="*/ 177800 w 1616089"/>
                <a:gd name="connsiteY57" fmla="*/ 2912534 h 3437467"/>
                <a:gd name="connsiteX58" fmla="*/ 160867 w 1616089"/>
                <a:gd name="connsiteY58" fmla="*/ 2937934 h 3437467"/>
                <a:gd name="connsiteX59" fmla="*/ 127000 w 1616089"/>
                <a:gd name="connsiteY59" fmla="*/ 3064934 h 3437467"/>
                <a:gd name="connsiteX60" fmla="*/ 110067 w 1616089"/>
                <a:gd name="connsiteY60" fmla="*/ 3132667 h 3437467"/>
                <a:gd name="connsiteX61" fmla="*/ 84667 w 1616089"/>
                <a:gd name="connsiteY61" fmla="*/ 3268134 h 3437467"/>
                <a:gd name="connsiteX62" fmla="*/ 76200 w 1616089"/>
                <a:gd name="connsiteY62" fmla="*/ 3302001 h 3437467"/>
                <a:gd name="connsiteX63" fmla="*/ 67734 w 1616089"/>
                <a:gd name="connsiteY63" fmla="*/ 3327401 h 3437467"/>
                <a:gd name="connsiteX64" fmla="*/ 59267 w 1616089"/>
                <a:gd name="connsiteY64" fmla="*/ 3361267 h 3437467"/>
                <a:gd name="connsiteX65" fmla="*/ 50800 w 1616089"/>
                <a:gd name="connsiteY65" fmla="*/ 3386667 h 3437467"/>
                <a:gd name="connsiteX66" fmla="*/ 33867 w 1616089"/>
                <a:gd name="connsiteY66" fmla="*/ 3403601 h 3437467"/>
                <a:gd name="connsiteX67" fmla="*/ 0 w 1616089"/>
                <a:gd name="connsiteY6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75734 w 1616089"/>
                <a:gd name="connsiteY39" fmla="*/ 2277534 h 3437467"/>
                <a:gd name="connsiteX40" fmla="*/ 558800 w 1616089"/>
                <a:gd name="connsiteY40" fmla="*/ 2294467 h 3437467"/>
                <a:gd name="connsiteX41" fmla="*/ 533400 w 1616089"/>
                <a:gd name="connsiteY41" fmla="*/ 2311401 h 3437467"/>
                <a:gd name="connsiteX42" fmla="*/ 524934 w 1616089"/>
                <a:gd name="connsiteY42" fmla="*/ 2336801 h 3437467"/>
                <a:gd name="connsiteX43" fmla="*/ 508000 w 1616089"/>
                <a:gd name="connsiteY43" fmla="*/ 2353734 h 3437467"/>
                <a:gd name="connsiteX44" fmla="*/ 440267 w 1616089"/>
                <a:gd name="connsiteY44" fmla="*/ 2429934 h 3437467"/>
                <a:gd name="connsiteX45" fmla="*/ 406400 w 1616089"/>
                <a:gd name="connsiteY45" fmla="*/ 2463801 h 3437467"/>
                <a:gd name="connsiteX46" fmla="*/ 381000 w 1616089"/>
                <a:gd name="connsiteY46" fmla="*/ 2514601 h 3437467"/>
                <a:gd name="connsiteX47" fmla="*/ 355600 w 1616089"/>
                <a:gd name="connsiteY47" fmla="*/ 2531534 h 3437467"/>
                <a:gd name="connsiteX48" fmla="*/ 338667 w 1616089"/>
                <a:gd name="connsiteY48" fmla="*/ 2556934 h 3437467"/>
                <a:gd name="connsiteX49" fmla="*/ 313267 w 1616089"/>
                <a:gd name="connsiteY49" fmla="*/ 2607734 h 3437467"/>
                <a:gd name="connsiteX50" fmla="*/ 287867 w 1616089"/>
                <a:gd name="connsiteY50" fmla="*/ 2667001 h 3437467"/>
                <a:gd name="connsiteX51" fmla="*/ 270934 w 1616089"/>
                <a:gd name="connsiteY51" fmla="*/ 2700867 h 3437467"/>
                <a:gd name="connsiteX52" fmla="*/ 237067 w 1616089"/>
                <a:gd name="connsiteY52" fmla="*/ 2743201 h 3437467"/>
                <a:gd name="connsiteX53" fmla="*/ 220134 w 1616089"/>
                <a:gd name="connsiteY53" fmla="*/ 2802467 h 3437467"/>
                <a:gd name="connsiteX54" fmla="*/ 211667 w 1616089"/>
                <a:gd name="connsiteY54" fmla="*/ 2827867 h 3437467"/>
                <a:gd name="connsiteX55" fmla="*/ 194734 w 1616089"/>
                <a:gd name="connsiteY55" fmla="*/ 2853267 h 3437467"/>
                <a:gd name="connsiteX56" fmla="*/ 177800 w 1616089"/>
                <a:gd name="connsiteY56" fmla="*/ 2912534 h 3437467"/>
                <a:gd name="connsiteX57" fmla="*/ 160867 w 1616089"/>
                <a:gd name="connsiteY57" fmla="*/ 2937934 h 3437467"/>
                <a:gd name="connsiteX58" fmla="*/ 127000 w 1616089"/>
                <a:gd name="connsiteY58" fmla="*/ 3064934 h 3437467"/>
                <a:gd name="connsiteX59" fmla="*/ 110067 w 1616089"/>
                <a:gd name="connsiteY59" fmla="*/ 3132667 h 3437467"/>
                <a:gd name="connsiteX60" fmla="*/ 84667 w 1616089"/>
                <a:gd name="connsiteY60" fmla="*/ 3268134 h 3437467"/>
                <a:gd name="connsiteX61" fmla="*/ 76200 w 1616089"/>
                <a:gd name="connsiteY61" fmla="*/ 3302001 h 3437467"/>
                <a:gd name="connsiteX62" fmla="*/ 67734 w 1616089"/>
                <a:gd name="connsiteY62" fmla="*/ 3327401 h 3437467"/>
                <a:gd name="connsiteX63" fmla="*/ 59267 w 1616089"/>
                <a:gd name="connsiteY63" fmla="*/ 3361267 h 3437467"/>
                <a:gd name="connsiteX64" fmla="*/ 50800 w 1616089"/>
                <a:gd name="connsiteY64" fmla="*/ 3386667 h 3437467"/>
                <a:gd name="connsiteX65" fmla="*/ 33867 w 1616089"/>
                <a:gd name="connsiteY65" fmla="*/ 3403601 h 3437467"/>
                <a:gd name="connsiteX66" fmla="*/ 0 w 1616089"/>
                <a:gd name="connsiteY66"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33400 w 1616089"/>
                <a:gd name="connsiteY40" fmla="*/ 2311401 h 3437467"/>
                <a:gd name="connsiteX41" fmla="*/ 524934 w 1616089"/>
                <a:gd name="connsiteY41" fmla="*/ 2336801 h 3437467"/>
                <a:gd name="connsiteX42" fmla="*/ 508000 w 1616089"/>
                <a:gd name="connsiteY42" fmla="*/ 2353734 h 3437467"/>
                <a:gd name="connsiteX43" fmla="*/ 440267 w 1616089"/>
                <a:gd name="connsiteY43" fmla="*/ 2429934 h 3437467"/>
                <a:gd name="connsiteX44" fmla="*/ 406400 w 1616089"/>
                <a:gd name="connsiteY44" fmla="*/ 2463801 h 3437467"/>
                <a:gd name="connsiteX45" fmla="*/ 381000 w 1616089"/>
                <a:gd name="connsiteY45" fmla="*/ 2514601 h 3437467"/>
                <a:gd name="connsiteX46" fmla="*/ 355600 w 1616089"/>
                <a:gd name="connsiteY46" fmla="*/ 2531534 h 3437467"/>
                <a:gd name="connsiteX47" fmla="*/ 338667 w 1616089"/>
                <a:gd name="connsiteY47" fmla="*/ 2556934 h 3437467"/>
                <a:gd name="connsiteX48" fmla="*/ 313267 w 1616089"/>
                <a:gd name="connsiteY48" fmla="*/ 2607734 h 3437467"/>
                <a:gd name="connsiteX49" fmla="*/ 287867 w 1616089"/>
                <a:gd name="connsiteY49" fmla="*/ 2667001 h 3437467"/>
                <a:gd name="connsiteX50" fmla="*/ 270934 w 1616089"/>
                <a:gd name="connsiteY50" fmla="*/ 2700867 h 3437467"/>
                <a:gd name="connsiteX51" fmla="*/ 237067 w 1616089"/>
                <a:gd name="connsiteY51" fmla="*/ 2743201 h 3437467"/>
                <a:gd name="connsiteX52" fmla="*/ 220134 w 1616089"/>
                <a:gd name="connsiteY52" fmla="*/ 2802467 h 3437467"/>
                <a:gd name="connsiteX53" fmla="*/ 211667 w 1616089"/>
                <a:gd name="connsiteY53" fmla="*/ 2827867 h 3437467"/>
                <a:gd name="connsiteX54" fmla="*/ 194734 w 1616089"/>
                <a:gd name="connsiteY54" fmla="*/ 2853267 h 3437467"/>
                <a:gd name="connsiteX55" fmla="*/ 177800 w 1616089"/>
                <a:gd name="connsiteY55" fmla="*/ 2912534 h 3437467"/>
                <a:gd name="connsiteX56" fmla="*/ 160867 w 1616089"/>
                <a:gd name="connsiteY56" fmla="*/ 2937934 h 3437467"/>
                <a:gd name="connsiteX57" fmla="*/ 127000 w 1616089"/>
                <a:gd name="connsiteY57" fmla="*/ 3064934 h 3437467"/>
                <a:gd name="connsiteX58" fmla="*/ 110067 w 1616089"/>
                <a:gd name="connsiteY58" fmla="*/ 3132667 h 3437467"/>
                <a:gd name="connsiteX59" fmla="*/ 84667 w 1616089"/>
                <a:gd name="connsiteY59" fmla="*/ 3268134 h 3437467"/>
                <a:gd name="connsiteX60" fmla="*/ 76200 w 1616089"/>
                <a:gd name="connsiteY60" fmla="*/ 3302001 h 3437467"/>
                <a:gd name="connsiteX61" fmla="*/ 67734 w 1616089"/>
                <a:gd name="connsiteY61" fmla="*/ 3327401 h 3437467"/>
                <a:gd name="connsiteX62" fmla="*/ 59267 w 1616089"/>
                <a:gd name="connsiteY62" fmla="*/ 3361267 h 3437467"/>
                <a:gd name="connsiteX63" fmla="*/ 50800 w 1616089"/>
                <a:gd name="connsiteY63" fmla="*/ 3386667 h 3437467"/>
                <a:gd name="connsiteX64" fmla="*/ 33867 w 1616089"/>
                <a:gd name="connsiteY64" fmla="*/ 3403601 h 3437467"/>
                <a:gd name="connsiteX65" fmla="*/ 0 w 1616089"/>
                <a:gd name="connsiteY65"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24934 w 1616089"/>
                <a:gd name="connsiteY40" fmla="*/ 2336801 h 3437467"/>
                <a:gd name="connsiteX41" fmla="*/ 508000 w 1616089"/>
                <a:gd name="connsiteY41" fmla="*/ 2353734 h 3437467"/>
                <a:gd name="connsiteX42" fmla="*/ 440267 w 1616089"/>
                <a:gd name="connsiteY42" fmla="*/ 2429934 h 3437467"/>
                <a:gd name="connsiteX43" fmla="*/ 406400 w 1616089"/>
                <a:gd name="connsiteY43" fmla="*/ 2463801 h 3437467"/>
                <a:gd name="connsiteX44" fmla="*/ 381000 w 1616089"/>
                <a:gd name="connsiteY44" fmla="*/ 2514601 h 3437467"/>
                <a:gd name="connsiteX45" fmla="*/ 355600 w 1616089"/>
                <a:gd name="connsiteY45" fmla="*/ 2531534 h 3437467"/>
                <a:gd name="connsiteX46" fmla="*/ 338667 w 1616089"/>
                <a:gd name="connsiteY46" fmla="*/ 2556934 h 3437467"/>
                <a:gd name="connsiteX47" fmla="*/ 313267 w 1616089"/>
                <a:gd name="connsiteY47" fmla="*/ 2607734 h 3437467"/>
                <a:gd name="connsiteX48" fmla="*/ 287867 w 1616089"/>
                <a:gd name="connsiteY48" fmla="*/ 2667001 h 3437467"/>
                <a:gd name="connsiteX49" fmla="*/ 270934 w 1616089"/>
                <a:gd name="connsiteY49" fmla="*/ 2700867 h 3437467"/>
                <a:gd name="connsiteX50" fmla="*/ 237067 w 1616089"/>
                <a:gd name="connsiteY50" fmla="*/ 2743201 h 3437467"/>
                <a:gd name="connsiteX51" fmla="*/ 220134 w 1616089"/>
                <a:gd name="connsiteY51" fmla="*/ 2802467 h 3437467"/>
                <a:gd name="connsiteX52" fmla="*/ 211667 w 1616089"/>
                <a:gd name="connsiteY52" fmla="*/ 2827867 h 3437467"/>
                <a:gd name="connsiteX53" fmla="*/ 194734 w 1616089"/>
                <a:gd name="connsiteY53" fmla="*/ 2853267 h 3437467"/>
                <a:gd name="connsiteX54" fmla="*/ 177800 w 1616089"/>
                <a:gd name="connsiteY54" fmla="*/ 2912534 h 3437467"/>
                <a:gd name="connsiteX55" fmla="*/ 160867 w 1616089"/>
                <a:gd name="connsiteY55" fmla="*/ 2937934 h 3437467"/>
                <a:gd name="connsiteX56" fmla="*/ 127000 w 1616089"/>
                <a:gd name="connsiteY56" fmla="*/ 3064934 h 3437467"/>
                <a:gd name="connsiteX57" fmla="*/ 110067 w 1616089"/>
                <a:gd name="connsiteY57" fmla="*/ 3132667 h 3437467"/>
                <a:gd name="connsiteX58" fmla="*/ 84667 w 1616089"/>
                <a:gd name="connsiteY58" fmla="*/ 3268134 h 3437467"/>
                <a:gd name="connsiteX59" fmla="*/ 76200 w 1616089"/>
                <a:gd name="connsiteY59" fmla="*/ 3302001 h 3437467"/>
                <a:gd name="connsiteX60" fmla="*/ 67734 w 1616089"/>
                <a:gd name="connsiteY60" fmla="*/ 3327401 h 3437467"/>
                <a:gd name="connsiteX61" fmla="*/ 59267 w 1616089"/>
                <a:gd name="connsiteY61" fmla="*/ 3361267 h 3437467"/>
                <a:gd name="connsiteX62" fmla="*/ 50800 w 1616089"/>
                <a:gd name="connsiteY62" fmla="*/ 3386667 h 3437467"/>
                <a:gd name="connsiteX63" fmla="*/ 33867 w 1616089"/>
                <a:gd name="connsiteY63" fmla="*/ 3403601 h 3437467"/>
                <a:gd name="connsiteX64" fmla="*/ 0 w 1616089"/>
                <a:gd name="connsiteY64"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40267 w 1616089"/>
                <a:gd name="connsiteY41" fmla="*/ 2429934 h 3437467"/>
                <a:gd name="connsiteX42" fmla="*/ 406400 w 1616089"/>
                <a:gd name="connsiteY42" fmla="*/ 2463801 h 3437467"/>
                <a:gd name="connsiteX43" fmla="*/ 381000 w 1616089"/>
                <a:gd name="connsiteY43" fmla="*/ 2514601 h 3437467"/>
                <a:gd name="connsiteX44" fmla="*/ 355600 w 1616089"/>
                <a:gd name="connsiteY44" fmla="*/ 2531534 h 3437467"/>
                <a:gd name="connsiteX45" fmla="*/ 338667 w 1616089"/>
                <a:gd name="connsiteY45" fmla="*/ 2556934 h 3437467"/>
                <a:gd name="connsiteX46" fmla="*/ 313267 w 1616089"/>
                <a:gd name="connsiteY46" fmla="*/ 2607734 h 3437467"/>
                <a:gd name="connsiteX47" fmla="*/ 287867 w 1616089"/>
                <a:gd name="connsiteY47" fmla="*/ 2667001 h 3437467"/>
                <a:gd name="connsiteX48" fmla="*/ 270934 w 1616089"/>
                <a:gd name="connsiteY48" fmla="*/ 2700867 h 3437467"/>
                <a:gd name="connsiteX49" fmla="*/ 237067 w 1616089"/>
                <a:gd name="connsiteY49" fmla="*/ 2743201 h 3437467"/>
                <a:gd name="connsiteX50" fmla="*/ 220134 w 1616089"/>
                <a:gd name="connsiteY50" fmla="*/ 2802467 h 3437467"/>
                <a:gd name="connsiteX51" fmla="*/ 211667 w 1616089"/>
                <a:gd name="connsiteY51" fmla="*/ 2827867 h 3437467"/>
                <a:gd name="connsiteX52" fmla="*/ 194734 w 1616089"/>
                <a:gd name="connsiteY52" fmla="*/ 2853267 h 3437467"/>
                <a:gd name="connsiteX53" fmla="*/ 177800 w 1616089"/>
                <a:gd name="connsiteY53" fmla="*/ 2912534 h 3437467"/>
                <a:gd name="connsiteX54" fmla="*/ 160867 w 1616089"/>
                <a:gd name="connsiteY54" fmla="*/ 2937934 h 3437467"/>
                <a:gd name="connsiteX55" fmla="*/ 127000 w 1616089"/>
                <a:gd name="connsiteY55" fmla="*/ 3064934 h 3437467"/>
                <a:gd name="connsiteX56" fmla="*/ 110067 w 1616089"/>
                <a:gd name="connsiteY56" fmla="*/ 3132667 h 3437467"/>
                <a:gd name="connsiteX57" fmla="*/ 84667 w 1616089"/>
                <a:gd name="connsiteY57" fmla="*/ 3268134 h 3437467"/>
                <a:gd name="connsiteX58" fmla="*/ 76200 w 1616089"/>
                <a:gd name="connsiteY58" fmla="*/ 3302001 h 3437467"/>
                <a:gd name="connsiteX59" fmla="*/ 67734 w 1616089"/>
                <a:gd name="connsiteY59" fmla="*/ 3327401 h 3437467"/>
                <a:gd name="connsiteX60" fmla="*/ 59267 w 1616089"/>
                <a:gd name="connsiteY60" fmla="*/ 3361267 h 3437467"/>
                <a:gd name="connsiteX61" fmla="*/ 50800 w 1616089"/>
                <a:gd name="connsiteY61" fmla="*/ 3386667 h 3437467"/>
                <a:gd name="connsiteX62" fmla="*/ 33867 w 1616089"/>
                <a:gd name="connsiteY62" fmla="*/ 3403601 h 3437467"/>
                <a:gd name="connsiteX63" fmla="*/ 0 w 1616089"/>
                <a:gd name="connsiteY63"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06400 w 1616089"/>
                <a:gd name="connsiteY42" fmla="*/ 2463801 h 3437467"/>
                <a:gd name="connsiteX43" fmla="*/ 381000 w 1616089"/>
                <a:gd name="connsiteY43" fmla="*/ 2514601 h 3437467"/>
                <a:gd name="connsiteX44" fmla="*/ 355600 w 1616089"/>
                <a:gd name="connsiteY44" fmla="*/ 2531534 h 3437467"/>
                <a:gd name="connsiteX45" fmla="*/ 338667 w 1616089"/>
                <a:gd name="connsiteY45" fmla="*/ 2556934 h 3437467"/>
                <a:gd name="connsiteX46" fmla="*/ 313267 w 1616089"/>
                <a:gd name="connsiteY46" fmla="*/ 2607734 h 3437467"/>
                <a:gd name="connsiteX47" fmla="*/ 287867 w 1616089"/>
                <a:gd name="connsiteY47" fmla="*/ 2667001 h 3437467"/>
                <a:gd name="connsiteX48" fmla="*/ 270934 w 1616089"/>
                <a:gd name="connsiteY48" fmla="*/ 2700867 h 3437467"/>
                <a:gd name="connsiteX49" fmla="*/ 237067 w 1616089"/>
                <a:gd name="connsiteY49" fmla="*/ 2743201 h 3437467"/>
                <a:gd name="connsiteX50" fmla="*/ 220134 w 1616089"/>
                <a:gd name="connsiteY50" fmla="*/ 2802467 h 3437467"/>
                <a:gd name="connsiteX51" fmla="*/ 211667 w 1616089"/>
                <a:gd name="connsiteY51" fmla="*/ 2827867 h 3437467"/>
                <a:gd name="connsiteX52" fmla="*/ 194734 w 1616089"/>
                <a:gd name="connsiteY52" fmla="*/ 2853267 h 3437467"/>
                <a:gd name="connsiteX53" fmla="*/ 177800 w 1616089"/>
                <a:gd name="connsiteY53" fmla="*/ 2912534 h 3437467"/>
                <a:gd name="connsiteX54" fmla="*/ 160867 w 1616089"/>
                <a:gd name="connsiteY54" fmla="*/ 2937934 h 3437467"/>
                <a:gd name="connsiteX55" fmla="*/ 127000 w 1616089"/>
                <a:gd name="connsiteY55" fmla="*/ 3064934 h 3437467"/>
                <a:gd name="connsiteX56" fmla="*/ 110067 w 1616089"/>
                <a:gd name="connsiteY56" fmla="*/ 3132667 h 3437467"/>
                <a:gd name="connsiteX57" fmla="*/ 84667 w 1616089"/>
                <a:gd name="connsiteY57" fmla="*/ 3268134 h 3437467"/>
                <a:gd name="connsiteX58" fmla="*/ 76200 w 1616089"/>
                <a:gd name="connsiteY58" fmla="*/ 3302001 h 3437467"/>
                <a:gd name="connsiteX59" fmla="*/ 67734 w 1616089"/>
                <a:gd name="connsiteY59" fmla="*/ 3327401 h 3437467"/>
                <a:gd name="connsiteX60" fmla="*/ 59267 w 1616089"/>
                <a:gd name="connsiteY60" fmla="*/ 3361267 h 3437467"/>
                <a:gd name="connsiteX61" fmla="*/ 50800 w 1616089"/>
                <a:gd name="connsiteY61" fmla="*/ 3386667 h 3437467"/>
                <a:gd name="connsiteX62" fmla="*/ 33867 w 1616089"/>
                <a:gd name="connsiteY62" fmla="*/ 3403601 h 3437467"/>
                <a:gd name="connsiteX63" fmla="*/ 0 w 1616089"/>
                <a:gd name="connsiteY63"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06400 w 1616089"/>
                <a:gd name="connsiteY42" fmla="*/ 2463801 h 3437467"/>
                <a:gd name="connsiteX43" fmla="*/ 381000 w 1616089"/>
                <a:gd name="connsiteY43" fmla="*/ 2514601 h 3437467"/>
                <a:gd name="connsiteX44" fmla="*/ 355600 w 1616089"/>
                <a:gd name="connsiteY44" fmla="*/ 2531534 h 3437467"/>
                <a:gd name="connsiteX45" fmla="*/ 338667 w 1616089"/>
                <a:gd name="connsiteY45" fmla="*/ 2556934 h 3437467"/>
                <a:gd name="connsiteX46" fmla="*/ 313267 w 1616089"/>
                <a:gd name="connsiteY46" fmla="*/ 2607734 h 3437467"/>
                <a:gd name="connsiteX47" fmla="*/ 287867 w 1616089"/>
                <a:gd name="connsiteY47" fmla="*/ 2667001 h 3437467"/>
                <a:gd name="connsiteX48" fmla="*/ 270934 w 1616089"/>
                <a:gd name="connsiteY48" fmla="*/ 2700867 h 3437467"/>
                <a:gd name="connsiteX49" fmla="*/ 237067 w 1616089"/>
                <a:gd name="connsiteY49" fmla="*/ 2743201 h 3437467"/>
                <a:gd name="connsiteX50" fmla="*/ 220134 w 1616089"/>
                <a:gd name="connsiteY50" fmla="*/ 2802467 h 3437467"/>
                <a:gd name="connsiteX51" fmla="*/ 211667 w 1616089"/>
                <a:gd name="connsiteY51" fmla="*/ 2827867 h 3437467"/>
                <a:gd name="connsiteX52" fmla="*/ 194734 w 1616089"/>
                <a:gd name="connsiteY52" fmla="*/ 2853267 h 3437467"/>
                <a:gd name="connsiteX53" fmla="*/ 177800 w 1616089"/>
                <a:gd name="connsiteY53" fmla="*/ 2912534 h 3437467"/>
                <a:gd name="connsiteX54" fmla="*/ 160867 w 1616089"/>
                <a:gd name="connsiteY54" fmla="*/ 2937934 h 3437467"/>
                <a:gd name="connsiteX55" fmla="*/ 127000 w 1616089"/>
                <a:gd name="connsiteY55" fmla="*/ 3064934 h 3437467"/>
                <a:gd name="connsiteX56" fmla="*/ 110067 w 1616089"/>
                <a:gd name="connsiteY56" fmla="*/ 3132667 h 3437467"/>
                <a:gd name="connsiteX57" fmla="*/ 84667 w 1616089"/>
                <a:gd name="connsiteY57" fmla="*/ 3268134 h 3437467"/>
                <a:gd name="connsiteX58" fmla="*/ 76200 w 1616089"/>
                <a:gd name="connsiteY58" fmla="*/ 3302001 h 3437467"/>
                <a:gd name="connsiteX59" fmla="*/ 67734 w 1616089"/>
                <a:gd name="connsiteY59" fmla="*/ 3327401 h 3437467"/>
                <a:gd name="connsiteX60" fmla="*/ 59267 w 1616089"/>
                <a:gd name="connsiteY60" fmla="*/ 3361267 h 3437467"/>
                <a:gd name="connsiteX61" fmla="*/ 50800 w 1616089"/>
                <a:gd name="connsiteY61" fmla="*/ 3386667 h 3437467"/>
                <a:gd name="connsiteX62" fmla="*/ 33867 w 1616089"/>
                <a:gd name="connsiteY62" fmla="*/ 3403601 h 3437467"/>
                <a:gd name="connsiteX63" fmla="*/ 0 w 1616089"/>
                <a:gd name="connsiteY63"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381000 w 1616089"/>
                <a:gd name="connsiteY42" fmla="*/ 2514601 h 3437467"/>
                <a:gd name="connsiteX43" fmla="*/ 355600 w 1616089"/>
                <a:gd name="connsiteY43" fmla="*/ 2531534 h 3437467"/>
                <a:gd name="connsiteX44" fmla="*/ 338667 w 1616089"/>
                <a:gd name="connsiteY44" fmla="*/ 2556934 h 3437467"/>
                <a:gd name="connsiteX45" fmla="*/ 313267 w 1616089"/>
                <a:gd name="connsiteY45" fmla="*/ 2607734 h 3437467"/>
                <a:gd name="connsiteX46" fmla="*/ 287867 w 1616089"/>
                <a:gd name="connsiteY46" fmla="*/ 2667001 h 3437467"/>
                <a:gd name="connsiteX47" fmla="*/ 270934 w 1616089"/>
                <a:gd name="connsiteY47" fmla="*/ 2700867 h 3437467"/>
                <a:gd name="connsiteX48" fmla="*/ 237067 w 1616089"/>
                <a:gd name="connsiteY48" fmla="*/ 2743201 h 3437467"/>
                <a:gd name="connsiteX49" fmla="*/ 220134 w 1616089"/>
                <a:gd name="connsiteY49" fmla="*/ 2802467 h 3437467"/>
                <a:gd name="connsiteX50" fmla="*/ 211667 w 1616089"/>
                <a:gd name="connsiteY50" fmla="*/ 2827867 h 3437467"/>
                <a:gd name="connsiteX51" fmla="*/ 194734 w 1616089"/>
                <a:gd name="connsiteY51" fmla="*/ 2853267 h 3437467"/>
                <a:gd name="connsiteX52" fmla="*/ 177800 w 1616089"/>
                <a:gd name="connsiteY52" fmla="*/ 2912534 h 3437467"/>
                <a:gd name="connsiteX53" fmla="*/ 160867 w 1616089"/>
                <a:gd name="connsiteY53" fmla="*/ 2937934 h 3437467"/>
                <a:gd name="connsiteX54" fmla="*/ 127000 w 1616089"/>
                <a:gd name="connsiteY54" fmla="*/ 3064934 h 3437467"/>
                <a:gd name="connsiteX55" fmla="*/ 110067 w 1616089"/>
                <a:gd name="connsiteY55" fmla="*/ 3132667 h 3437467"/>
                <a:gd name="connsiteX56" fmla="*/ 84667 w 1616089"/>
                <a:gd name="connsiteY56" fmla="*/ 3268134 h 3437467"/>
                <a:gd name="connsiteX57" fmla="*/ 76200 w 1616089"/>
                <a:gd name="connsiteY57" fmla="*/ 3302001 h 3437467"/>
                <a:gd name="connsiteX58" fmla="*/ 67734 w 1616089"/>
                <a:gd name="connsiteY58" fmla="*/ 3327401 h 3437467"/>
                <a:gd name="connsiteX59" fmla="*/ 59267 w 1616089"/>
                <a:gd name="connsiteY59" fmla="*/ 3361267 h 3437467"/>
                <a:gd name="connsiteX60" fmla="*/ 50800 w 1616089"/>
                <a:gd name="connsiteY60" fmla="*/ 3386667 h 3437467"/>
                <a:gd name="connsiteX61" fmla="*/ 33867 w 1616089"/>
                <a:gd name="connsiteY61" fmla="*/ 3403601 h 3437467"/>
                <a:gd name="connsiteX62" fmla="*/ 0 w 1616089"/>
                <a:gd name="connsiteY62"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355600 w 1616089"/>
                <a:gd name="connsiteY42" fmla="*/ 2531534 h 3437467"/>
                <a:gd name="connsiteX43" fmla="*/ 338667 w 1616089"/>
                <a:gd name="connsiteY43" fmla="*/ 2556934 h 3437467"/>
                <a:gd name="connsiteX44" fmla="*/ 313267 w 1616089"/>
                <a:gd name="connsiteY44" fmla="*/ 2607734 h 3437467"/>
                <a:gd name="connsiteX45" fmla="*/ 287867 w 1616089"/>
                <a:gd name="connsiteY45" fmla="*/ 2667001 h 3437467"/>
                <a:gd name="connsiteX46" fmla="*/ 270934 w 1616089"/>
                <a:gd name="connsiteY46" fmla="*/ 2700867 h 3437467"/>
                <a:gd name="connsiteX47" fmla="*/ 237067 w 1616089"/>
                <a:gd name="connsiteY47" fmla="*/ 2743201 h 3437467"/>
                <a:gd name="connsiteX48" fmla="*/ 220134 w 1616089"/>
                <a:gd name="connsiteY48" fmla="*/ 2802467 h 3437467"/>
                <a:gd name="connsiteX49" fmla="*/ 211667 w 1616089"/>
                <a:gd name="connsiteY49" fmla="*/ 2827867 h 3437467"/>
                <a:gd name="connsiteX50" fmla="*/ 194734 w 1616089"/>
                <a:gd name="connsiteY50" fmla="*/ 2853267 h 3437467"/>
                <a:gd name="connsiteX51" fmla="*/ 177800 w 1616089"/>
                <a:gd name="connsiteY51" fmla="*/ 2912534 h 3437467"/>
                <a:gd name="connsiteX52" fmla="*/ 160867 w 1616089"/>
                <a:gd name="connsiteY52" fmla="*/ 2937934 h 3437467"/>
                <a:gd name="connsiteX53" fmla="*/ 127000 w 1616089"/>
                <a:gd name="connsiteY53" fmla="*/ 3064934 h 3437467"/>
                <a:gd name="connsiteX54" fmla="*/ 110067 w 1616089"/>
                <a:gd name="connsiteY54" fmla="*/ 3132667 h 3437467"/>
                <a:gd name="connsiteX55" fmla="*/ 84667 w 1616089"/>
                <a:gd name="connsiteY55" fmla="*/ 3268134 h 3437467"/>
                <a:gd name="connsiteX56" fmla="*/ 76200 w 1616089"/>
                <a:gd name="connsiteY56" fmla="*/ 3302001 h 3437467"/>
                <a:gd name="connsiteX57" fmla="*/ 67734 w 1616089"/>
                <a:gd name="connsiteY57" fmla="*/ 3327401 h 3437467"/>
                <a:gd name="connsiteX58" fmla="*/ 59267 w 1616089"/>
                <a:gd name="connsiteY58" fmla="*/ 3361267 h 3437467"/>
                <a:gd name="connsiteX59" fmla="*/ 50800 w 1616089"/>
                <a:gd name="connsiteY59" fmla="*/ 3386667 h 3437467"/>
                <a:gd name="connsiteX60" fmla="*/ 33867 w 1616089"/>
                <a:gd name="connsiteY60" fmla="*/ 3403601 h 3437467"/>
                <a:gd name="connsiteX61" fmla="*/ 0 w 1616089"/>
                <a:gd name="connsiteY61"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38667 w 1616089"/>
                <a:gd name="connsiteY43" fmla="*/ 2556934 h 3437467"/>
                <a:gd name="connsiteX44" fmla="*/ 313267 w 1616089"/>
                <a:gd name="connsiteY44" fmla="*/ 2607734 h 3437467"/>
                <a:gd name="connsiteX45" fmla="*/ 287867 w 1616089"/>
                <a:gd name="connsiteY45" fmla="*/ 2667001 h 3437467"/>
                <a:gd name="connsiteX46" fmla="*/ 270934 w 1616089"/>
                <a:gd name="connsiteY46" fmla="*/ 2700867 h 3437467"/>
                <a:gd name="connsiteX47" fmla="*/ 237067 w 1616089"/>
                <a:gd name="connsiteY47" fmla="*/ 2743201 h 3437467"/>
                <a:gd name="connsiteX48" fmla="*/ 220134 w 1616089"/>
                <a:gd name="connsiteY48" fmla="*/ 2802467 h 3437467"/>
                <a:gd name="connsiteX49" fmla="*/ 211667 w 1616089"/>
                <a:gd name="connsiteY49" fmla="*/ 2827867 h 3437467"/>
                <a:gd name="connsiteX50" fmla="*/ 194734 w 1616089"/>
                <a:gd name="connsiteY50" fmla="*/ 2853267 h 3437467"/>
                <a:gd name="connsiteX51" fmla="*/ 177800 w 1616089"/>
                <a:gd name="connsiteY51" fmla="*/ 2912534 h 3437467"/>
                <a:gd name="connsiteX52" fmla="*/ 160867 w 1616089"/>
                <a:gd name="connsiteY52" fmla="*/ 2937934 h 3437467"/>
                <a:gd name="connsiteX53" fmla="*/ 127000 w 1616089"/>
                <a:gd name="connsiteY53" fmla="*/ 3064934 h 3437467"/>
                <a:gd name="connsiteX54" fmla="*/ 110067 w 1616089"/>
                <a:gd name="connsiteY54" fmla="*/ 3132667 h 3437467"/>
                <a:gd name="connsiteX55" fmla="*/ 84667 w 1616089"/>
                <a:gd name="connsiteY55" fmla="*/ 3268134 h 3437467"/>
                <a:gd name="connsiteX56" fmla="*/ 76200 w 1616089"/>
                <a:gd name="connsiteY56" fmla="*/ 3302001 h 3437467"/>
                <a:gd name="connsiteX57" fmla="*/ 67734 w 1616089"/>
                <a:gd name="connsiteY57" fmla="*/ 3327401 h 3437467"/>
                <a:gd name="connsiteX58" fmla="*/ 59267 w 1616089"/>
                <a:gd name="connsiteY58" fmla="*/ 3361267 h 3437467"/>
                <a:gd name="connsiteX59" fmla="*/ 50800 w 1616089"/>
                <a:gd name="connsiteY59" fmla="*/ 3386667 h 3437467"/>
                <a:gd name="connsiteX60" fmla="*/ 33867 w 1616089"/>
                <a:gd name="connsiteY60" fmla="*/ 3403601 h 3437467"/>
                <a:gd name="connsiteX61" fmla="*/ 0 w 1616089"/>
                <a:gd name="connsiteY61"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13267 w 1616089"/>
                <a:gd name="connsiteY43" fmla="*/ 2607734 h 3437467"/>
                <a:gd name="connsiteX44" fmla="*/ 287867 w 1616089"/>
                <a:gd name="connsiteY44" fmla="*/ 2667001 h 3437467"/>
                <a:gd name="connsiteX45" fmla="*/ 270934 w 1616089"/>
                <a:gd name="connsiteY45" fmla="*/ 2700867 h 3437467"/>
                <a:gd name="connsiteX46" fmla="*/ 237067 w 1616089"/>
                <a:gd name="connsiteY46" fmla="*/ 2743201 h 3437467"/>
                <a:gd name="connsiteX47" fmla="*/ 220134 w 1616089"/>
                <a:gd name="connsiteY47" fmla="*/ 2802467 h 3437467"/>
                <a:gd name="connsiteX48" fmla="*/ 211667 w 1616089"/>
                <a:gd name="connsiteY48" fmla="*/ 2827867 h 3437467"/>
                <a:gd name="connsiteX49" fmla="*/ 194734 w 1616089"/>
                <a:gd name="connsiteY49" fmla="*/ 2853267 h 3437467"/>
                <a:gd name="connsiteX50" fmla="*/ 177800 w 1616089"/>
                <a:gd name="connsiteY50" fmla="*/ 2912534 h 3437467"/>
                <a:gd name="connsiteX51" fmla="*/ 160867 w 1616089"/>
                <a:gd name="connsiteY51" fmla="*/ 2937934 h 3437467"/>
                <a:gd name="connsiteX52" fmla="*/ 127000 w 1616089"/>
                <a:gd name="connsiteY52" fmla="*/ 3064934 h 3437467"/>
                <a:gd name="connsiteX53" fmla="*/ 110067 w 1616089"/>
                <a:gd name="connsiteY53" fmla="*/ 3132667 h 3437467"/>
                <a:gd name="connsiteX54" fmla="*/ 84667 w 1616089"/>
                <a:gd name="connsiteY54" fmla="*/ 3268134 h 3437467"/>
                <a:gd name="connsiteX55" fmla="*/ 76200 w 1616089"/>
                <a:gd name="connsiteY55" fmla="*/ 3302001 h 3437467"/>
                <a:gd name="connsiteX56" fmla="*/ 67734 w 1616089"/>
                <a:gd name="connsiteY56" fmla="*/ 3327401 h 3437467"/>
                <a:gd name="connsiteX57" fmla="*/ 59267 w 1616089"/>
                <a:gd name="connsiteY57" fmla="*/ 3361267 h 3437467"/>
                <a:gd name="connsiteX58" fmla="*/ 50800 w 1616089"/>
                <a:gd name="connsiteY58" fmla="*/ 3386667 h 3437467"/>
                <a:gd name="connsiteX59" fmla="*/ 33867 w 1616089"/>
                <a:gd name="connsiteY59" fmla="*/ 3403601 h 3437467"/>
                <a:gd name="connsiteX60" fmla="*/ 0 w 1616089"/>
                <a:gd name="connsiteY60"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287867 w 1616089"/>
                <a:gd name="connsiteY43" fmla="*/ 2667001 h 3437467"/>
                <a:gd name="connsiteX44" fmla="*/ 270934 w 1616089"/>
                <a:gd name="connsiteY44" fmla="*/ 2700867 h 3437467"/>
                <a:gd name="connsiteX45" fmla="*/ 237067 w 1616089"/>
                <a:gd name="connsiteY45" fmla="*/ 2743201 h 3437467"/>
                <a:gd name="connsiteX46" fmla="*/ 220134 w 1616089"/>
                <a:gd name="connsiteY46" fmla="*/ 2802467 h 3437467"/>
                <a:gd name="connsiteX47" fmla="*/ 211667 w 1616089"/>
                <a:gd name="connsiteY47" fmla="*/ 2827867 h 3437467"/>
                <a:gd name="connsiteX48" fmla="*/ 194734 w 1616089"/>
                <a:gd name="connsiteY48" fmla="*/ 2853267 h 3437467"/>
                <a:gd name="connsiteX49" fmla="*/ 177800 w 1616089"/>
                <a:gd name="connsiteY49" fmla="*/ 2912534 h 3437467"/>
                <a:gd name="connsiteX50" fmla="*/ 160867 w 1616089"/>
                <a:gd name="connsiteY50" fmla="*/ 2937934 h 3437467"/>
                <a:gd name="connsiteX51" fmla="*/ 127000 w 1616089"/>
                <a:gd name="connsiteY51" fmla="*/ 3064934 h 3437467"/>
                <a:gd name="connsiteX52" fmla="*/ 110067 w 1616089"/>
                <a:gd name="connsiteY52" fmla="*/ 3132667 h 3437467"/>
                <a:gd name="connsiteX53" fmla="*/ 84667 w 1616089"/>
                <a:gd name="connsiteY53" fmla="*/ 3268134 h 3437467"/>
                <a:gd name="connsiteX54" fmla="*/ 76200 w 1616089"/>
                <a:gd name="connsiteY54" fmla="*/ 3302001 h 3437467"/>
                <a:gd name="connsiteX55" fmla="*/ 67734 w 1616089"/>
                <a:gd name="connsiteY55" fmla="*/ 3327401 h 3437467"/>
                <a:gd name="connsiteX56" fmla="*/ 59267 w 1616089"/>
                <a:gd name="connsiteY56" fmla="*/ 3361267 h 3437467"/>
                <a:gd name="connsiteX57" fmla="*/ 50800 w 1616089"/>
                <a:gd name="connsiteY57" fmla="*/ 3386667 h 3437467"/>
                <a:gd name="connsiteX58" fmla="*/ 33867 w 1616089"/>
                <a:gd name="connsiteY58" fmla="*/ 3403601 h 3437467"/>
                <a:gd name="connsiteX59" fmla="*/ 0 w 1616089"/>
                <a:gd name="connsiteY59"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70934 w 1616089"/>
                <a:gd name="connsiteY44" fmla="*/ 2700867 h 3437467"/>
                <a:gd name="connsiteX45" fmla="*/ 237067 w 1616089"/>
                <a:gd name="connsiteY45" fmla="*/ 2743201 h 3437467"/>
                <a:gd name="connsiteX46" fmla="*/ 220134 w 1616089"/>
                <a:gd name="connsiteY46" fmla="*/ 2802467 h 3437467"/>
                <a:gd name="connsiteX47" fmla="*/ 211667 w 1616089"/>
                <a:gd name="connsiteY47" fmla="*/ 2827867 h 3437467"/>
                <a:gd name="connsiteX48" fmla="*/ 194734 w 1616089"/>
                <a:gd name="connsiteY48" fmla="*/ 2853267 h 3437467"/>
                <a:gd name="connsiteX49" fmla="*/ 177800 w 1616089"/>
                <a:gd name="connsiteY49" fmla="*/ 2912534 h 3437467"/>
                <a:gd name="connsiteX50" fmla="*/ 160867 w 1616089"/>
                <a:gd name="connsiteY50" fmla="*/ 2937934 h 3437467"/>
                <a:gd name="connsiteX51" fmla="*/ 127000 w 1616089"/>
                <a:gd name="connsiteY51" fmla="*/ 3064934 h 3437467"/>
                <a:gd name="connsiteX52" fmla="*/ 110067 w 1616089"/>
                <a:gd name="connsiteY52" fmla="*/ 3132667 h 3437467"/>
                <a:gd name="connsiteX53" fmla="*/ 84667 w 1616089"/>
                <a:gd name="connsiteY53" fmla="*/ 3268134 h 3437467"/>
                <a:gd name="connsiteX54" fmla="*/ 76200 w 1616089"/>
                <a:gd name="connsiteY54" fmla="*/ 3302001 h 3437467"/>
                <a:gd name="connsiteX55" fmla="*/ 67734 w 1616089"/>
                <a:gd name="connsiteY55" fmla="*/ 3327401 h 3437467"/>
                <a:gd name="connsiteX56" fmla="*/ 59267 w 1616089"/>
                <a:gd name="connsiteY56" fmla="*/ 3361267 h 3437467"/>
                <a:gd name="connsiteX57" fmla="*/ 50800 w 1616089"/>
                <a:gd name="connsiteY57" fmla="*/ 3386667 h 3437467"/>
                <a:gd name="connsiteX58" fmla="*/ 33867 w 1616089"/>
                <a:gd name="connsiteY58" fmla="*/ 3403601 h 3437467"/>
                <a:gd name="connsiteX59" fmla="*/ 0 w 1616089"/>
                <a:gd name="connsiteY59"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37067 w 1616089"/>
                <a:gd name="connsiteY44" fmla="*/ 2743201 h 3437467"/>
                <a:gd name="connsiteX45" fmla="*/ 220134 w 1616089"/>
                <a:gd name="connsiteY45" fmla="*/ 2802467 h 3437467"/>
                <a:gd name="connsiteX46" fmla="*/ 211667 w 1616089"/>
                <a:gd name="connsiteY46" fmla="*/ 2827867 h 3437467"/>
                <a:gd name="connsiteX47" fmla="*/ 194734 w 1616089"/>
                <a:gd name="connsiteY47" fmla="*/ 2853267 h 3437467"/>
                <a:gd name="connsiteX48" fmla="*/ 177800 w 1616089"/>
                <a:gd name="connsiteY48" fmla="*/ 2912534 h 3437467"/>
                <a:gd name="connsiteX49" fmla="*/ 160867 w 1616089"/>
                <a:gd name="connsiteY49" fmla="*/ 2937934 h 3437467"/>
                <a:gd name="connsiteX50" fmla="*/ 127000 w 1616089"/>
                <a:gd name="connsiteY50" fmla="*/ 3064934 h 3437467"/>
                <a:gd name="connsiteX51" fmla="*/ 110067 w 1616089"/>
                <a:gd name="connsiteY51" fmla="*/ 3132667 h 3437467"/>
                <a:gd name="connsiteX52" fmla="*/ 84667 w 1616089"/>
                <a:gd name="connsiteY52" fmla="*/ 3268134 h 3437467"/>
                <a:gd name="connsiteX53" fmla="*/ 76200 w 1616089"/>
                <a:gd name="connsiteY53" fmla="*/ 3302001 h 3437467"/>
                <a:gd name="connsiteX54" fmla="*/ 67734 w 1616089"/>
                <a:gd name="connsiteY54" fmla="*/ 3327401 h 3437467"/>
                <a:gd name="connsiteX55" fmla="*/ 59267 w 1616089"/>
                <a:gd name="connsiteY55" fmla="*/ 3361267 h 3437467"/>
                <a:gd name="connsiteX56" fmla="*/ 50800 w 1616089"/>
                <a:gd name="connsiteY56" fmla="*/ 3386667 h 3437467"/>
                <a:gd name="connsiteX57" fmla="*/ 33867 w 1616089"/>
                <a:gd name="connsiteY57" fmla="*/ 3403601 h 3437467"/>
                <a:gd name="connsiteX58" fmla="*/ 0 w 1616089"/>
                <a:gd name="connsiteY58"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20134 w 1616089"/>
                <a:gd name="connsiteY45" fmla="*/ 2802467 h 3437467"/>
                <a:gd name="connsiteX46" fmla="*/ 211667 w 1616089"/>
                <a:gd name="connsiteY46" fmla="*/ 2827867 h 3437467"/>
                <a:gd name="connsiteX47" fmla="*/ 194734 w 1616089"/>
                <a:gd name="connsiteY47" fmla="*/ 2853267 h 3437467"/>
                <a:gd name="connsiteX48" fmla="*/ 177800 w 1616089"/>
                <a:gd name="connsiteY48" fmla="*/ 2912534 h 3437467"/>
                <a:gd name="connsiteX49" fmla="*/ 160867 w 1616089"/>
                <a:gd name="connsiteY49" fmla="*/ 2937934 h 3437467"/>
                <a:gd name="connsiteX50" fmla="*/ 127000 w 1616089"/>
                <a:gd name="connsiteY50" fmla="*/ 3064934 h 3437467"/>
                <a:gd name="connsiteX51" fmla="*/ 110067 w 1616089"/>
                <a:gd name="connsiteY51" fmla="*/ 3132667 h 3437467"/>
                <a:gd name="connsiteX52" fmla="*/ 84667 w 1616089"/>
                <a:gd name="connsiteY52" fmla="*/ 3268134 h 3437467"/>
                <a:gd name="connsiteX53" fmla="*/ 76200 w 1616089"/>
                <a:gd name="connsiteY53" fmla="*/ 3302001 h 3437467"/>
                <a:gd name="connsiteX54" fmla="*/ 67734 w 1616089"/>
                <a:gd name="connsiteY54" fmla="*/ 3327401 h 3437467"/>
                <a:gd name="connsiteX55" fmla="*/ 59267 w 1616089"/>
                <a:gd name="connsiteY55" fmla="*/ 3361267 h 3437467"/>
                <a:gd name="connsiteX56" fmla="*/ 50800 w 1616089"/>
                <a:gd name="connsiteY56" fmla="*/ 3386667 h 3437467"/>
                <a:gd name="connsiteX57" fmla="*/ 33867 w 1616089"/>
                <a:gd name="connsiteY57" fmla="*/ 3403601 h 3437467"/>
                <a:gd name="connsiteX58" fmla="*/ 0 w 1616089"/>
                <a:gd name="connsiteY58"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20134 w 1616089"/>
                <a:gd name="connsiteY45" fmla="*/ 2802467 h 3437467"/>
                <a:gd name="connsiteX46" fmla="*/ 194734 w 1616089"/>
                <a:gd name="connsiteY46" fmla="*/ 2853267 h 3437467"/>
                <a:gd name="connsiteX47" fmla="*/ 177800 w 1616089"/>
                <a:gd name="connsiteY47" fmla="*/ 2912534 h 3437467"/>
                <a:gd name="connsiteX48" fmla="*/ 160867 w 1616089"/>
                <a:gd name="connsiteY48" fmla="*/ 2937934 h 3437467"/>
                <a:gd name="connsiteX49" fmla="*/ 127000 w 1616089"/>
                <a:gd name="connsiteY49" fmla="*/ 3064934 h 3437467"/>
                <a:gd name="connsiteX50" fmla="*/ 110067 w 1616089"/>
                <a:gd name="connsiteY50" fmla="*/ 3132667 h 3437467"/>
                <a:gd name="connsiteX51" fmla="*/ 84667 w 1616089"/>
                <a:gd name="connsiteY51" fmla="*/ 3268134 h 3437467"/>
                <a:gd name="connsiteX52" fmla="*/ 76200 w 1616089"/>
                <a:gd name="connsiteY52" fmla="*/ 3302001 h 3437467"/>
                <a:gd name="connsiteX53" fmla="*/ 67734 w 1616089"/>
                <a:gd name="connsiteY53" fmla="*/ 3327401 h 3437467"/>
                <a:gd name="connsiteX54" fmla="*/ 59267 w 1616089"/>
                <a:gd name="connsiteY54" fmla="*/ 3361267 h 3437467"/>
                <a:gd name="connsiteX55" fmla="*/ 50800 w 1616089"/>
                <a:gd name="connsiteY55" fmla="*/ 3386667 h 3437467"/>
                <a:gd name="connsiteX56" fmla="*/ 33867 w 1616089"/>
                <a:gd name="connsiteY56" fmla="*/ 3403601 h 3437467"/>
                <a:gd name="connsiteX57" fmla="*/ 0 w 1616089"/>
                <a:gd name="connsiteY5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94734 w 1616089"/>
                <a:gd name="connsiteY46" fmla="*/ 2853267 h 3437467"/>
                <a:gd name="connsiteX47" fmla="*/ 177800 w 1616089"/>
                <a:gd name="connsiteY47" fmla="*/ 2912534 h 3437467"/>
                <a:gd name="connsiteX48" fmla="*/ 160867 w 1616089"/>
                <a:gd name="connsiteY48" fmla="*/ 2937934 h 3437467"/>
                <a:gd name="connsiteX49" fmla="*/ 127000 w 1616089"/>
                <a:gd name="connsiteY49" fmla="*/ 3064934 h 3437467"/>
                <a:gd name="connsiteX50" fmla="*/ 110067 w 1616089"/>
                <a:gd name="connsiteY50" fmla="*/ 3132667 h 3437467"/>
                <a:gd name="connsiteX51" fmla="*/ 84667 w 1616089"/>
                <a:gd name="connsiteY51" fmla="*/ 3268134 h 3437467"/>
                <a:gd name="connsiteX52" fmla="*/ 76200 w 1616089"/>
                <a:gd name="connsiteY52" fmla="*/ 3302001 h 3437467"/>
                <a:gd name="connsiteX53" fmla="*/ 67734 w 1616089"/>
                <a:gd name="connsiteY53" fmla="*/ 3327401 h 3437467"/>
                <a:gd name="connsiteX54" fmla="*/ 59267 w 1616089"/>
                <a:gd name="connsiteY54" fmla="*/ 3361267 h 3437467"/>
                <a:gd name="connsiteX55" fmla="*/ 50800 w 1616089"/>
                <a:gd name="connsiteY55" fmla="*/ 3386667 h 3437467"/>
                <a:gd name="connsiteX56" fmla="*/ 33867 w 1616089"/>
                <a:gd name="connsiteY56" fmla="*/ 3403601 h 3437467"/>
                <a:gd name="connsiteX57" fmla="*/ 0 w 1616089"/>
                <a:gd name="connsiteY5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94734 w 1616089"/>
                <a:gd name="connsiteY46" fmla="*/ 2853267 h 3437467"/>
                <a:gd name="connsiteX47" fmla="*/ 177800 w 1616089"/>
                <a:gd name="connsiteY47" fmla="*/ 2912534 h 3437467"/>
                <a:gd name="connsiteX48" fmla="*/ 160867 w 1616089"/>
                <a:gd name="connsiteY48" fmla="*/ 2937934 h 3437467"/>
                <a:gd name="connsiteX49" fmla="*/ 127000 w 1616089"/>
                <a:gd name="connsiteY49" fmla="*/ 3064934 h 3437467"/>
                <a:gd name="connsiteX50" fmla="*/ 110067 w 1616089"/>
                <a:gd name="connsiteY50" fmla="*/ 3132667 h 3437467"/>
                <a:gd name="connsiteX51" fmla="*/ 84667 w 1616089"/>
                <a:gd name="connsiteY51" fmla="*/ 3268134 h 3437467"/>
                <a:gd name="connsiteX52" fmla="*/ 76200 w 1616089"/>
                <a:gd name="connsiteY52" fmla="*/ 3302001 h 3437467"/>
                <a:gd name="connsiteX53" fmla="*/ 67734 w 1616089"/>
                <a:gd name="connsiteY53" fmla="*/ 3327401 h 3437467"/>
                <a:gd name="connsiteX54" fmla="*/ 59267 w 1616089"/>
                <a:gd name="connsiteY54" fmla="*/ 3361267 h 3437467"/>
                <a:gd name="connsiteX55" fmla="*/ 50800 w 1616089"/>
                <a:gd name="connsiteY55" fmla="*/ 3386667 h 3437467"/>
                <a:gd name="connsiteX56" fmla="*/ 33867 w 1616089"/>
                <a:gd name="connsiteY56" fmla="*/ 3403601 h 3437467"/>
                <a:gd name="connsiteX57" fmla="*/ 0 w 1616089"/>
                <a:gd name="connsiteY57"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77800 w 1616089"/>
                <a:gd name="connsiteY46" fmla="*/ 2912534 h 3437467"/>
                <a:gd name="connsiteX47" fmla="*/ 160867 w 1616089"/>
                <a:gd name="connsiteY47" fmla="*/ 2937934 h 3437467"/>
                <a:gd name="connsiteX48" fmla="*/ 127000 w 1616089"/>
                <a:gd name="connsiteY48" fmla="*/ 3064934 h 3437467"/>
                <a:gd name="connsiteX49" fmla="*/ 110067 w 1616089"/>
                <a:gd name="connsiteY49" fmla="*/ 3132667 h 3437467"/>
                <a:gd name="connsiteX50" fmla="*/ 84667 w 1616089"/>
                <a:gd name="connsiteY50" fmla="*/ 3268134 h 3437467"/>
                <a:gd name="connsiteX51" fmla="*/ 76200 w 1616089"/>
                <a:gd name="connsiteY51" fmla="*/ 3302001 h 3437467"/>
                <a:gd name="connsiteX52" fmla="*/ 67734 w 1616089"/>
                <a:gd name="connsiteY52" fmla="*/ 3327401 h 3437467"/>
                <a:gd name="connsiteX53" fmla="*/ 59267 w 1616089"/>
                <a:gd name="connsiteY53" fmla="*/ 3361267 h 3437467"/>
                <a:gd name="connsiteX54" fmla="*/ 50800 w 1616089"/>
                <a:gd name="connsiteY54" fmla="*/ 3386667 h 3437467"/>
                <a:gd name="connsiteX55" fmla="*/ 33867 w 1616089"/>
                <a:gd name="connsiteY55" fmla="*/ 3403601 h 3437467"/>
                <a:gd name="connsiteX56" fmla="*/ 0 w 1616089"/>
                <a:gd name="connsiteY56"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60867 w 1616089"/>
                <a:gd name="connsiteY46" fmla="*/ 2937934 h 3437467"/>
                <a:gd name="connsiteX47" fmla="*/ 127000 w 1616089"/>
                <a:gd name="connsiteY47" fmla="*/ 3064934 h 3437467"/>
                <a:gd name="connsiteX48" fmla="*/ 110067 w 1616089"/>
                <a:gd name="connsiteY48" fmla="*/ 3132667 h 3437467"/>
                <a:gd name="connsiteX49" fmla="*/ 84667 w 1616089"/>
                <a:gd name="connsiteY49" fmla="*/ 3268134 h 3437467"/>
                <a:gd name="connsiteX50" fmla="*/ 76200 w 1616089"/>
                <a:gd name="connsiteY50" fmla="*/ 3302001 h 3437467"/>
                <a:gd name="connsiteX51" fmla="*/ 67734 w 1616089"/>
                <a:gd name="connsiteY51" fmla="*/ 3327401 h 3437467"/>
                <a:gd name="connsiteX52" fmla="*/ 59267 w 1616089"/>
                <a:gd name="connsiteY52" fmla="*/ 3361267 h 3437467"/>
                <a:gd name="connsiteX53" fmla="*/ 50800 w 1616089"/>
                <a:gd name="connsiteY53" fmla="*/ 3386667 h 3437467"/>
                <a:gd name="connsiteX54" fmla="*/ 33867 w 1616089"/>
                <a:gd name="connsiteY54" fmla="*/ 3403601 h 3437467"/>
                <a:gd name="connsiteX55" fmla="*/ 0 w 1616089"/>
                <a:gd name="connsiteY55"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94734 w 1616089"/>
                <a:gd name="connsiteY46" fmla="*/ 2925234 h 3437467"/>
                <a:gd name="connsiteX47" fmla="*/ 127000 w 1616089"/>
                <a:gd name="connsiteY47" fmla="*/ 3064934 h 3437467"/>
                <a:gd name="connsiteX48" fmla="*/ 110067 w 1616089"/>
                <a:gd name="connsiteY48" fmla="*/ 3132667 h 3437467"/>
                <a:gd name="connsiteX49" fmla="*/ 84667 w 1616089"/>
                <a:gd name="connsiteY49" fmla="*/ 3268134 h 3437467"/>
                <a:gd name="connsiteX50" fmla="*/ 76200 w 1616089"/>
                <a:gd name="connsiteY50" fmla="*/ 3302001 h 3437467"/>
                <a:gd name="connsiteX51" fmla="*/ 67734 w 1616089"/>
                <a:gd name="connsiteY51" fmla="*/ 3327401 h 3437467"/>
                <a:gd name="connsiteX52" fmla="*/ 59267 w 1616089"/>
                <a:gd name="connsiteY52" fmla="*/ 3361267 h 3437467"/>
                <a:gd name="connsiteX53" fmla="*/ 50800 w 1616089"/>
                <a:gd name="connsiteY53" fmla="*/ 3386667 h 3437467"/>
                <a:gd name="connsiteX54" fmla="*/ 33867 w 1616089"/>
                <a:gd name="connsiteY54" fmla="*/ 3403601 h 3437467"/>
                <a:gd name="connsiteX55" fmla="*/ 0 w 1616089"/>
                <a:gd name="connsiteY55"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94734 w 1616089"/>
                <a:gd name="connsiteY46" fmla="*/ 2925234 h 3437467"/>
                <a:gd name="connsiteX47" fmla="*/ 152400 w 1616089"/>
                <a:gd name="connsiteY47" fmla="*/ 3022600 h 3437467"/>
                <a:gd name="connsiteX48" fmla="*/ 110067 w 1616089"/>
                <a:gd name="connsiteY48" fmla="*/ 3132667 h 3437467"/>
                <a:gd name="connsiteX49" fmla="*/ 84667 w 1616089"/>
                <a:gd name="connsiteY49" fmla="*/ 3268134 h 3437467"/>
                <a:gd name="connsiteX50" fmla="*/ 76200 w 1616089"/>
                <a:gd name="connsiteY50" fmla="*/ 3302001 h 3437467"/>
                <a:gd name="connsiteX51" fmla="*/ 67734 w 1616089"/>
                <a:gd name="connsiteY51" fmla="*/ 3327401 h 3437467"/>
                <a:gd name="connsiteX52" fmla="*/ 59267 w 1616089"/>
                <a:gd name="connsiteY52" fmla="*/ 3361267 h 3437467"/>
                <a:gd name="connsiteX53" fmla="*/ 50800 w 1616089"/>
                <a:gd name="connsiteY53" fmla="*/ 3386667 h 3437467"/>
                <a:gd name="connsiteX54" fmla="*/ 33867 w 1616089"/>
                <a:gd name="connsiteY54" fmla="*/ 3403601 h 3437467"/>
                <a:gd name="connsiteX55" fmla="*/ 0 w 1616089"/>
                <a:gd name="connsiteY55"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94734 w 1616089"/>
                <a:gd name="connsiteY46" fmla="*/ 2925234 h 3437467"/>
                <a:gd name="connsiteX47" fmla="*/ 152400 w 1616089"/>
                <a:gd name="connsiteY47" fmla="*/ 3022600 h 3437467"/>
                <a:gd name="connsiteX48" fmla="*/ 131234 w 1616089"/>
                <a:gd name="connsiteY48" fmla="*/ 3136901 h 3437467"/>
                <a:gd name="connsiteX49" fmla="*/ 84667 w 1616089"/>
                <a:gd name="connsiteY49" fmla="*/ 3268134 h 3437467"/>
                <a:gd name="connsiteX50" fmla="*/ 76200 w 1616089"/>
                <a:gd name="connsiteY50" fmla="*/ 3302001 h 3437467"/>
                <a:gd name="connsiteX51" fmla="*/ 67734 w 1616089"/>
                <a:gd name="connsiteY51" fmla="*/ 3327401 h 3437467"/>
                <a:gd name="connsiteX52" fmla="*/ 59267 w 1616089"/>
                <a:gd name="connsiteY52" fmla="*/ 3361267 h 3437467"/>
                <a:gd name="connsiteX53" fmla="*/ 50800 w 1616089"/>
                <a:gd name="connsiteY53" fmla="*/ 3386667 h 3437467"/>
                <a:gd name="connsiteX54" fmla="*/ 33867 w 1616089"/>
                <a:gd name="connsiteY54" fmla="*/ 3403601 h 3437467"/>
                <a:gd name="connsiteX55" fmla="*/ 0 w 1616089"/>
                <a:gd name="connsiteY55"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94734 w 1616089"/>
                <a:gd name="connsiteY46" fmla="*/ 2925234 h 3437467"/>
                <a:gd name="connsiteX47" fmla="*/ 152400 w 1616089"/>
                <a:gd name="connsiteY47" fmla="*/ 3022600 h 3437467"/>
                <a:gd name="connsiteX48" fmla="*/ 131234 w 1616089"/>
                <a:gd name="connsiteY48" fmla="*/ 3136901 h 3437467"/>
                <a:gd name="connsiteX49" fmla="*/ 84667 w 1616089"/>
                <a:gd name="connsiteY49" fmla="*/ 3268134 h 3437467"/>
                <a:gd name="connsiteX50" fmla="*/ 67734 w 1616089"/>
                <a:gd name="connsiteY50" fmla="*/ 3327401 h 3437467"/>
                <a:gd name="connsiteX51" fmla="*/ 59267 w 1616089"/>
                <a:gd name="connsiteY51" fmla="*/ 3361267 h 3437467"/>
                <a:gd name="connsiteX52" fmla="*/ 50800 w 1616089"/>
                <a:gd name="connsiteY52" fmla="*/ 3386667 h 3437467"/>
                <a:gd name="connsiteX53" fmla="*/ 33867 w 1616089"/>
                <a:gd name="connsiteY53" fmla="*/ 3403601 h 3437467"/>
                <a:gd name="connsiteX54" fmla="*/ 0 w 1616089"/>
                <a:gd name="connsiteY54"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94734 w 1616089"/>
                <a:gd name="connsiteY46" fmla="*/ 2925234 h 3437467"/>
                <a:gd name="connsiteX47" fmla="*/ 152400 w 1616089"/>
                <a:gd name="connsiteY47" fmla="*/ 3022600 h 3437467"/>
                <a:gd name="connsiteX48" fmla="*/ 131234 w 1616089"/>
                <a:gd name="connsiteY48" fmla="*/ 3136901 h 3437467"/>
                <a:gd name="connsiteX49" fmla="*/ 84667 w 1616089"/>
                <a:gd name="connsiteY49" fmla="*/ 3268134 h 3437467"/>
                <a:gd name="connsiteX50" fmla="*/ 67734 w 1616089"/>
                <a:gd name="connsiteY50" fmla="*/ 3327401 h 3437467"/>
                <a:gd name="connsiteX51" fmla="*/ 50800 w 1616089"/>
                <a:gd name="connsiteY51" fmla="*/ 3386667 h 3437467"/>
                <a:gd name="connsiteX52" fmla="*/ 33867 w 1616089"/>
                <a:gd name="connsiteY52" fmla="*/ 3403601 h 3437467"/>
                <a:gd name="connsiteX53" fmla="*/ 0 w 1616089"/>
                <a:gd name="connsiteY53"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94734 w 1616089"/>
                <a:gd name="connsiteY46" fmla="*/ 2925234 h 3437467"/>
                <a:gd name="connsiteX47" fmla="*/ 152400 w 1616089"/>
                <a:gd name="connsiteY47" fmla="*/ 3022600 h 3437467"/>
                <a:gd name="connsiteX48" fmla="*/ 131234 w 1616089"/>
                <a:gd name="connsiteY48" fmla="*/ 3136901 h 3437467"/>
                <a:gd name="connsiteX49" fmla="*/ 84667 w 1616089"/>
                <a:gd name="connsiteY49" fmla="*/ 3268134 h 3437467"/>
                <a:gd name="connsiteX50" fmla="*/ 67734 w 1616089"/>
                <a:gd name="connsiteY50" fmla="*/ 3327401 h 3437467"/>
                <a:gd name="connsiteX51" fmla="*/ 33867 w 1616089"/>
                <a:gd name="connsiteY51" fmla="*/ 3403601 h 3437467"/>
                <a:gd name="connsiteX52" fmla="*/ 0 w 1616089"/>
                <a:gd name="connsiteY52" fmla="*/ 3437467 h 3437467"/>
                <a:gd name="connsiteX0" fmla="*/ 1375833 w 1616089"/>
                <a:gd name="connsiteY0" fmla="*/ 0 h 3437467"/>
                <a:gd name="connsiteX1" fmla="*/ 1295400 w 1616089"/>
                <a:gd name="connsiteY1" fmla="*/ 38100 h 3437467"/>
                <a:gd name="connsiteX2" fmla="*/ 1282700 w 1616089"/>
                <a:gd name="connsiteY2" fmla="*/ 50801 h 3437467"/>
                <a:gd name="connsiteX3" fmla="*/ 1295401 w 1616089"/>
                <a:gd name="connsiteY3" fmla="*/ 84668 h 3437467"/>
                <a:gd name="connsiteX4" fmla="*/ 1312334 w 1616089"/>
                <a:gd name="connsiteY4" fmla="*/ 110067 h 3437467"/>
                <a:gd name="connsiteX5" fmla="*/ 1325034 w 1616089"/>
                <a:gd name="connsiteY5" fmla="*/ 135467 h 3437467"/>
                <a:gd name="connsiteX6" fmla="*/ 1299633 w 1616089"/>
                <a:gd name="connsiteY6" fmla="*/ 169334 h 3437467"/>
                <a:gd name="connsiteX7" fmla="*/ 1265767 w 1616089"/>
                <a:gd name="connsiteY7" fmla="*/ 186268 h 3437467"/>
                <a:gd name="connsiteX8" fmla="*/ 1286934 w 1616089"/>
                <a:gd name="connsiteY8" fmla="*/ 211667 h 3437467"/>
                <a:gd name="connsiteX9" fmla="*/ 1346201 w 1616089"/>
                <a:gd name="connsiteY9" fmla="*/ 220134 h 3437467"/>
                <a:gd name="connsiteX10" fmla="*/ 1409700 w 1616089"/>
                <a:gd name="connsiteY10" fmla="*/ 258234 h 3437467"/>
                <a:gd name="connsiteX11" fmla="*/ 1392767 w 1616089"/>
                <a:gd name="connsiteY11" fmla="*/ 313267 h 3437467"/>
                <a:gd name="connsiteX12" fmla="*/ 1363134 w 1616089"/>
                <a:gd name="connsiteY12" fmla="*/ 359834 h 3437467"/>
                <a:gd name="connsiteX13" fmla="*/ 1341967 w 1616089"/>
                <a:gd name="connsiteY13" fmla="*/ 410634 h 3437467"/>
                <a:gd name="connsiteX14" fmla="*/ 1350434 w 1616089"/>
                <a:gd name="connsiteY14" fmla="*/ 461433 h 3437467"/>
                <a:gd name="connsiteX15" fmla="*/ 1363134 w 1616089"/>
                <a:gd name="connsiteY15" fmla="*/ 508001 h 3437467"/>
                <a:gd name="connsiteX16" fmla="*/ 1536700 w 1616089"/>
                <a:gd name="connsiteY16" fmla="*/ 571501 h 3437467"/>
                <a:gd name="connsiteX17" fmla="*/ 1574800 w 1616089"/>
                <a:gd name="connsiteY17" fmla="*/ 609601 h 3437467"/>
                <a:gd name="connsiteX18" fmla="*/ 1612901 w 1616089"/>
                <a:gd name="connsiteY18" fmla="*/ 656168 h 3437467"/>
                <a:gd name="connsiteX19" fmla="*/ 1608667 w 1616089"/>
                <a:gd name="connsiteY19" fmla="*/ 753533 h 3437467"/>
                <a:gd name="connsiteX20" fmla="*/ 1566334 w 1616089"/>
                <a:gd name="connsiteY20" fmla="*/ 804334 h 3437467"/>
                <a:gd name="connsiteX21" fmla="*/ 1540934 w 1616089"/>
                <a:gd name="connsiteY21" fmla="*/ 863601 h 3437467"/>
                <a:gd name="connsiteX22" fmla="*/ 1439334 w 1616089"/>
                <a:gd name="connsiteY22" fmla="*/ 948267 h 3437467"/>
                <a:gd name="connsiteX23" fmla="*/ 1295401 w 1616089"/>
                <a:gd name="connsiteY23" fmla="*/ 1016000 h 3437467"/>
                <a:gd name="connsiteX24" fmla="*/ 1138767 w 1616089"/>
                <a:gd name="connsiteY24" fmla="*/ 982134 h 3437467"/>
                <a:gd name="connsiteX25" fmla="*/ 1066801 w 1616089"/>
                <a:gd name="connsiteY25" fmla="*/ 1041400 h 3437467"/>
                <a:gd name="connsiteX26" fmla="*/ 1054100 w 1616089"/>
                <a:gd name="connsiteY26" fmla="*/ 1134534 h 3437467"/>
                <a:gd name="connsiteX27" fmla="*/ 1041400 w 1616089"/>
                <a:gd name="connsiteY27" fmla="*/ 1231901 h 3437467"/>
                <a:gd name="connsiteX28" fmla="*/ 1028700 w 1616089"/>
                <a:gd name="connsiteY28" fmla="*/ 1316568 h 3437467"/>
                <a:gd name="connsiteX29" fmla="*/ 956734 w 1616089"/>
                <a:gd name="connsiteY29" fmla="*/ 1439334 h 3437467"/>
                <a:gd name="connsiteX30" fmla="*/ 897467 w 1616089"/>
                <a:gd name="connsiteY30" fmla="*/ 1524001 h 3437467"/>
                <a:gd name="connsiteX31" fmla="*/ 872067 w 1616089"/>
                <a:gd name="connsiteY31" fmla="*/ 1629834 h 3437467"/>
                <a:gd name="connsiteX32" fmla="*/ 855133 w 1616089"/>
                <a:gd name="connsiteY32" fmla="*/ 1731434 h 3437467"/>
                <a:gd name="connsiteX33" fmla="*/ 812800 w 1616089"/>
                <a:gd name="connsiteY33" fmla="*/ 1845734 h 3437467"/>
                <a:gd name="connsiteX34" fmla="*/ 808567 w 1616089"/>
                <a:gd name="connsiteY34" fmla="*/ 1930401 h 3437467"/>
                <a:gd name="connsiteX35" fmla="*/ 770467 w 1616089"/>
                <a:gd name="connsiteY35" fmla="*/ 2032001 h 3437467"/>
                <a:gd name="connsiteX36" fmla="*/ 702733 w 1616089"/>
                <a:gd name="connsiteY36" fmla="*/ 2133600 h 3437467"/>
                <a:gd name="connsiteX37" fmla="*/ 635000 w 1616089"/>
                <a:gd name="connsiteY37" fmla="*/ 2175934 h 3437467"/>
                <a:gd name="connsiteX38" fmla="*/ 609600 w 1616089"/>
                <a:gd name="connsiteY38" fmla="*/ 2243667 h 3437467"/>
                <a:gd name="connsiteX39" fmla="*/ 558800 w 1616089"/>
                <a:gd name="connsiteY39" fmla="*/ 2294467 h 3437467"/>
                <a:gd name="connsiteX40" fmla="*/ 508000 w 1616089"/>
                <a:gd name="connsiteY40" fmla="*/ 2353734 h 3437467"/>
                <a:gd name="connsiteX41" fmla="*/ 465667 w 1616089"/>
                <a:gd name="connsiteY41" fmla="*/ 2446867 h 3437467"/>
                <a:gd name="connsiteX42" fmla="*/ 410633 w 1616089"/>
                <a:gd name="connsiteY42" fmla="*/ 2556934 h 3437467"/>
                <a:gd name="connsiteX43" fmla="*/ 321734 w 1616089"/>
                <a:gd name="connsiteY43" fmla="*/ 2658535 h 3437467"/>
                <a:gd name="connsiteX44" fmla="*/ 258234 w 1616089"/>
                <a:gd name="connsiteY44" fmla="*/ 2743201 h 3437467"/>
                <a:gd name="connsiteX45" fmla="*/ 245534 w 1616089"/>
                <a:gd name="connsiteY45" fmla="*/ 2815167 h 3437467"/>
                <a:gd name="connsiteX46" fmla="*/ 194734 w 1616089"/>
                <a:gd name="connsiteY46" fmla="*/ 2925234 h 3437467"/>
                <a:gd name="connsiteX47" fmla="*/ 152400 w 1616089"/>
                <a:gd name="connsiteY47" fmla="*/ 3022600 h 3437467"/>
                <a:gd name="connsiteX48" fmla="*/ 131234 w 1616089"/>
                <a:gd name="connsiteY48" fmla="*/ 3136901 h 3437467"/>
                <a:gd name="connsiteX49" fmla="*/ 84667 w 1616089"/>
                <a:gd name="connsiteY49" fmla="*/ 3268134 h 3437467"/>
                <a:gd name="connsiteX50" fmla="*/ 67734 w 1616089"/>
                <a:gd name="connsiteY50" fmla="*/ 3327401 h 3437467"/>
                <a:gd name="connsiteX51" fmla="*/ 0 w 1616089"/>
                <a:gd name="connsiteY51" fmla="*/ 3437467 h 3437467"/>
                <a:gd name="connsiteX0" fmla="*/ 1375833 w 1616089"/>
                <a:gd name="connsiteY0" fmla="*/ 0 h 3505201"/>
                <a:gd name="connsiteX1" fmla="*/ 1295400 w 1616089"/>
                <a:gd name="connsiteY1" fmla="*/ 38100 h 3505201"/>
                <a:gd name="connsiteX2" fmla="*/ 1282700 w 1616089"/>
                <a:gd name="connsiteY2" fmla="*/ 50801 h 3505201"/>
                <a:gd name="connsiteX3" fmla="*/ 1295401 w 1616089"/>
                <a:gd name="connsiteY3" fmla="*/ 84668 h 3505201"/>
                <a:gd name="connsiteX4" fmla="*/ 1312334 w 1616089"/>
                <a:gd name="connsiteY4" fmla="*/ 110067 h 3505201"/>
                <a:gd name="connsiteX5" fmla="*/ 1325034 w 1616089"/>
                <a:gd name="connsiteY5" fmla="*/ 135467 h 3505201"/>
                <a:gd name="connsiteX6" fmla="*/ 1299633 w 1616089"/>
                <a:gd name="connsiteY6" fmla="*/ 169334 h 3505201"/>
                <a:gd name="connsiteX7" fmla="*/ 1265767 w 1616089"/>
                <a:gd name="connsiteY7" fmla="*/ 186268 h 3505201"/>
                <a:gd name="connsiteX8" fmla="*/ 1286934 w 1616089"/>
                <a:gd name="connsiteY8" fmla="*/ 211667 h 3505201"/>
                <a:gd name="connsiteX9" fmla="*/ 1346201 w 1616089"/>
                <a:gd name="connsiteY9" fmla="*/ 220134 h 3505201"/>
                <a:gd name="connsiteX10" fmla="*/ 1409700 w 1616089"/>
                <a:gd name="connsiteY10" fmla="*/ 258234 h 3505201"/>
                <a:gd name="connsiteX11" fmla="*/ 1392767 w 1616089"/>
                <a:gd name="connsiteY11" fmla="*/ 313267 h 3505201"/>
                <a:gd name="connsiteX12" fmla="*/ 1363134 w 1616089"/>
                <a:gd name="connsiteY12" fmla="*/ 359834 h 3505201"/>
                <a:gd name="connsiteX13" fmla="*/ 1341967 w 1616089"/>
                <a:gd name="connsiteY13" fmla="*/ 410634 h 3505201"/>
                <a:gd name="connsiteX14" fmla="*/ 1350434 w 1616089"/>
                <a:gd name="connsiteY14" fmla="*/ 461433 h 3505201"/>
                <a:gd name="connsiteX15" fmla="*/ 1363134 w 1616089"/>
                <a:gd name="connsiteY15" fmla="*/ 508001 h 3505201"/>
                <a:gd name="connsiteX16" fmla="*/ 1536700 w 1616089"/>
                <a:gd name="connsiteY16" fmla="*/ 571501 h 3505201"/>
                <a:gd name="connsiteX17" fmla="*/ 1574800 w 1616089"/>
                <a:gd name="connsiteY17" fmla="*/ 609601 h 3505201"/>
                <a:gd name="connsiteX18" fmla="*/ 1612901 w 1616089"/>
                <a:gd name="connsiteY18" fmla="*/ 656168 h 3505201"/>
                <a:gd name="connsiteX19" fmla="*/ 1608667 w 1616089"/>
                <a:gd name="connsiteY19" fmla="*/ 753533 h 3505201"/>
                <a:gd name="connsiteX20" fmla="*/ 1566334 w 1616089"/>
                <a:gd name="connsiteY20" fmla="*/ 804334 h 3505201"/>
                <a:gd name="connsiteX21" fmla="*/ 1540934 w 1616089"/>
                <a:gd name="connsiteY21" fmla="*/ 863601 h 3505201"/>
                <a:gd name="connsiteX22" fmla="*/ 1439334 w 1616089"/>
                <a:gd name="connsiteY22" fmla="*/ 948267 h 3505201"/>
                <a:gd name="connsiteX23" fmla="*/ 1295401 w 1616089"/>
                <a:gd name="connsiteY23" fmla="*/ 1016000 h 3505201"/>
                <a:gd name="connsiteX24" fmla="*/ 1138767 w 1616089"/>
                <a:gd name="connsiteY24" fmla="*/ 982134 h 3505201"/>
                <a:gd name="connsiteX25" fmla="*/ 1066801 w 1616089"/>
                <a:gd name="connsiteY25" fmla="*/ 1041400 h 3505201"/>
                <a:gd name="connsiteX26" fmla="*/ 1054100 w 1616089"/>
                <a:gd name="connsiteY26" fmla="*/ 1134534 h 3505201"/>
                <a:gd name="connsiteX27" fmla="*/ 1041400 w 1616089"/>
                <a:gd name="connsiteY27" fmla="*/ 1231901 h 3505201"/>
                <a:gd name="connsiteX28" fmla="*/ 1028700 w 1616089"/>
                <a:gd name="connsiteY28" fmla="*/ 1316568 h 3505201"/>
                <a:gd name="connsiteX29" fmla="*/ 956734 w 1616089"/>
                <a:gd name="connsiteY29" fmla="*/ 1439334 h 3505201"/>
                <a:gd name="connsiteX30" fmla="*/ 897467 w 1616089"/>
                <a:gd name="connsiteY30" fmla="*/ 1524001 h 3505201"/>
                <a:gd name="connsiteX31" fmla="*/ 872067 w 1616089"/>
                <a:gd name="connsiteY31" fmla="*/ 1629834 h 3505201"/>
                <a:gd name="connsiteX32" fmla="*/ 855133 w 1616089"/>
                <a:gd name="connsiteY32" fmla="*/ 1731434 h 3505201"/>
                <a:gd name="connsiteX33" fmla="*/ 812800 w 1616089"/>
                <a:gd name="connsiteY33" fmla="*/ 1845734 h 3505201"/>
                <a:gd name="connsiteX34" fmla="*/ 808567 w 1616089"/>
                <a:gd name="connsiteY34" fmla="*/ 1930401 h 3505201"/>
                <a:gd name="connsiteX35" fmla="*/ 770467 w 1616089"/>
                <a:gd name="connsiteY35" fmla="*/ 2032001 h 3505201"/>
                <a:gd name="connsiteX36" fmla="*/ 702733 w 1616089"/>
                <a:gd name="connsiteY36" fmla="*/ 2133600 h 3505201"/>
                <a:gd name="connsiteX37" fmla="*/ 635000 w 1616089"/>
                <a:gd name="connsiteY37" fmla="*/ 2175934 h 3505201"/>
                <a:gd name="connsiteX38" fmla="*/ 609600 w 1616089"/>
                <a:gd name="connsiteY38" fmla="*/ 2243667 h 3505201"/>
                <a:gd name="connsiteX39" fmla="*/ 558800 w 1616089"/>
                <a:gd name="connsiteY39" fmla="*/ 2294467 h 3505201"/>
                <a:gd name="connsiteX40" fmla="*/ 508000 w 1616089"/>
                <a:gd name="connsiteY40" fmla="*/ 2353734 h 3505201"/>
                <a:gd name="connsiteX41" fmla="*/ 465667 w 1616089"/>
                <a:gd name="connsiteY41" fmla="*/ 2446867 h 3505201"/>
                <a:gd name="connsiteX42" fmla="*/ 410633 w 1616089"/>
                <a:gd name="connsiteY42" fmla="*/ 2556934 h 3505201"/>
                <a:gd name="connsiteX43" fmla="*/ 321734 w 1616089"/>
                <a:gd name="connsiteY43" fmla="*/ 2658535 h 3505201"/>
                <a:gd name="connsiteX44" fmla="*/ 258234 w 1616089"/>
                <a:gd name="connsiteY44" fmla="*/ 2743201 h 3505201"/>
                <a:gd name="connsiteX45" fmla="*/ 245534 w 1616089"/>
                <a:gd name="connsiteY45" fmla="*/ 2815167 h 3505201"/>
                <a:gd name="connsiteX46" fmla="*/ 194734 w 1616089"/>
                <a:gd name="connsiteY46" fmla="*/ 2925234 h 3505201"/>
                <a:gd name="connsiteX47" fmla="*/ 152400 w 1616089"/>
                <a:gd name="connsiteY47" fmla="*/ 3022600 h 3505201"/>
                <a:gd name="connsiteX48" fmla="*/ 131234 w 1616089"/>
                <a:gd name="connsiteY48" fmla="*/ 3136901 h 3505201"/>
                <a:gd name="connsiteX49" fmla="*/ 84667 w 1616089"/>
                <a:gd name="connsiteY49" fmla="*/ 3268134 h 3505201"/>
                <a:gd name="connsiteX50" fmla="*/ 67734 w 1616089"/>
                <a:gd name="connsiteY50" fmla="*/ 3327401 h 3505201"/>
                <a:gd name="connsiteX51" fmla="*/ 0 w 1616089"/>
                <a:gd name="connsiteY51" fmla="*/ 3505201 h 3505201"/>
                <a:gd name="connsiteX0" fmla="*/ 1375833 w 1616089"/>
                <a:gd name="connsiteY0" fmla="*/ 0 h 3505201"/>
                <a:gd name="connsiteX1" fmla="*/ 1295400 w 1616089"/>
                <a:gd name="connsiteY1" fmla="*/ 38100 h 3505201"/>
                <a:gd name="connsiteX2" fmla="*/ 1282700 w 1616089"/>
                <a:gd name="connsiteY2" fmla="*/ 50801 h 3505201"/>
                <a:gd name="connsiteX3" fmla="*/ 1295401 w 1616089"/>
                <a:gd name="connsiteY3" fmla="*/ 84668 h 3505201"/>
                <a:gd name="connsiteX4" fmla="*/ 1312334 w 1616089"/>
                <a:gd name="connsiteY4" fmla="*/ 110067 h 3505201"/>
                <a:gd name="connsiteX5" fmla="*/ 1325034 w 1616089"/>
                <a:gd name="connsiteY5" fmla="*/ 135467 h 3505201"/>
                <a:gd name="connsiteX6" fmla="*/ 1299633 w 1616089"/>
                <a:gd name="connsiteY6" fmla="*/ 169334 h 3505201"/>
                <a:gd name="connsiteX7" fmla="*/ 1265767 w 1616089"/>
                <a:gd name="connsiteY7" fmla="*/ 186268 h 3505201"/>
                <a:gd name="connsiteX8" fmla="*/ 1286934 w 1616089"/>
                <a:gd name="connsiteY8" fmla="*/ 211667 h 3505201"/>
                <a:gd name="connsiteX9" fmla="*/ 1346201 w 1616089"/>
                <a:gd name="connsiteY9" fmla="*/ 220134 h 3505201"/>
                <a:gd name="connsiteX10" fmla="*/ 1409700 w 1616089"/>
                <a:gd name="connsiteY10" fmla="*/ 258234 h 3505201"/>
                <a:gd name="connsiteX11" fmla="*/ 1392767 w 1616089"/>
                <a:gd name="connsiteY11" fmla="*/ 313267 h 3505201"/>
                <a:gd name="connsiteX12" fmla="*/ 1363134 w 1616089"/>
                <a:gd name="connsiteY12" fmla="*/ 359834 h 3505201"/>
                <a:gd name="connsiteX13" fmla="*/ 1341967 w 1616089"/>
                <a:gd name="connsiteY13" fmla="*/ 410634 h 3505201"/>
                <a:gd name="connsiteX14" fmla="*/ 1350434 w 1616089"/>
                <a:gd name="connsiteY14" fmla="*/ 461433 h 3505201"/>
                <a:gd name="connsiteX15" fmla="*/ 1363134 w 1616089"/>
                <a:gd name="connsiteY15" fmla="*/ 508001 h 3505201"/>
                <a:gd name="connsiteX16" fmla="*/ 1536700 w 1616089"/>
                <a:gd name="connsiteY16" fmla="*/ 571501 h 3505201"/>
                <a:gd name="connsiteX17" fmla="*/ 1574800 w 1616089"/>
                <a:gd name="connsiteY17" fmla="*/ 609601 h 3505201"/>
                <a:gd name="connsiteX18" fmla="*/ 1612901 w 1616089"/>
                <a:gd name="connsiteY18" fmla="*/ 656168 h 3505201"/>
                <a:gd name="connsiteX19" fmla="*/ 1608667 w 1616089"/>
                <a:gd name="connsiteY19" fmla="*/ 753533 h 3505201"/>
                <a:gd name="connsiteX20" fmla="*/ 1566334 w 1616089"/>
                <a:gd name="connsiteY20" fmla="*/ 804334 h 3505201"/>
                <a:gd name="connsiteX21" fmla="*/ 1540934 w 1616089"/>
                <a:gd name="connsiteY21" fmla="*/ 863601 h 3505201"/>
                <a:gd name="connsiteX22" fmla="*/ 1439334 w 1616089"/>
                <a:gd name="connsiteY22" fmla="*/ 948267 h 3505201"/>
                <a:gd name="connsiteX23" fmla="*/ 1295401 w 1616089"/>
                <a:gd name="connsiteY23" fmla="*/ 1016000 h 3505201"/>
                <a:gd name="connsiteX24" fmla="*/ 1138767 w 1616089"/>
                <a:gd name="connsiteY24" fmla="*/ 982134 h 3505201"/>
                <a:gd name="connsiteX25" fmla="*/ 1066801 w 1616089"/>
                <a:gd name="connsiteY25" fmla="*/ 1041400 h 3505201"/>
                <a:gd name="connsiteX26" fmla="*/ 1054100 w 1616089"/>
                <a:gd name="connsiteY26" fmla="*/ 1134534 h 3505201"/>
                <a:gd name="connsiteX27" fmla="*/ 1041400 w 1616089"/>
                <a:gd name="connsiteY27" fmla="*/ 1231901 h 3505201"/>
                <a:gd name="connsiteX28" fmla="*/ 1028700 w 1616089"/>
                <a:gd name="connsiteY28" fmla="*/ 1316568 h 3505201"/>
                <a:gd name="connsiteX29" fmla="*/ 956734 w 1616089"/>
                <a:gd name="connsiteY29" fmla="*/ 1439334 h 3505201"/>
                <a:gd name="connsiteX30" fmla="*/ 897467 w 1616089"/>
                <a:gd name="connsiteY30" fmla="*/ 1524001 h 3505201"/>
                <a:gd name="connsiteX31" fmla="*/ 872067 w 1616089"/>
                <a:gd name="connsiteY31" fmla="*/ 1629834 h 3505201"/>
                <a:gd name="connsiteX32" fmla="*/ 855133 w 1616089"/>
                <a:gd name="connsiteY32" fmla="*/ 1731434 h 3505201"/>
                <a:gd name="connsiteX33" fmla="*/ 812800 w 1616089"/>
                <a:gd name="connsiteY33" fmla="*/ 1845734 h 3505201"/>
                <a:gd name="connsiteX34" fmla="*/ 808567 w 1616089"/>
                <a:gd name="connsiteY34" fmla="*/ 1930401 h 3505201"/>
                <a:gd name="connsiteX35" fmla="*/ 770467 w 1616089"/>
                <a:gd name="connsiteY35" fmla="*/ 2032001 h 3505201"/>
                <a:gd name="connsiteX36" fmla="*/ 702733 w 1616089"/>
                <a:gd name="connsiteY36" fmla="*/ 2133600 h 3505201"/>
                <a:gd name="connsiteX37" fmla="*/ 635000 w 1616089"/>
                <a:gd name="connsiteY37" fmla="*/ 2175934 h 3505201"/>
                <a:gd name="connsiteX38" fmla="*/ 609600 w 1616089"/>
                <a:gd name="connsiteY38" fmla="*/ 2243667 h 3505201"/>
                <a:gd name="connsiteX39" fmla="*/ 558800 w 1616089"/>
                <a:gd name="connsiteY39" fmla="*/ 2294467 h 3505201"/>
                <a:gd name="connsiteX40" fmla="*/ 508000 w 1616089"/>
                <a:gd name="connsiteY40" fmla="*/ 2353734 h 3505201"/>
                <a:gd name="connsiteX41" fmla="*/ 465667 w 1616089"/>
                <a:gd name="connsiteY41" fmla="*/ 2446867 h 3505201"/>
                <a:gd name="connsiteX42" fmla="*/ 410633 w 1616089"/>
                <a:gd name="connsiteY42" fmla="*/ 2556934 h 3505201"/>
                <a:gd name="connsiteX43" fmla="*/ 321734 w 1616089"/>
                <a:gd name="connsiteY43" fmla="*/ 2658535 h 3505201"/>
                <a:gd name="connsiteX44" fmla="*/ 258234 w 1616089"/>
                <a:gd name="connsiteY44" fmla="*/ 2743201 h 3505201"/>
                <a:gd name="connsiteX45" fmla="*/ 245534 w 1616089"/>
                <a:gd name="connsiteY45" fmla="*/ 2815167 h 3505201"/>
                <a:gd name="connsiteX46" fmla="*/ 194734 w 1616089"/>
                <a:gd name="connsiteY46" fmla="*/ 2925234 h 3505201"/>
                <a:gd name="connsiteX47" fmla="*/ 152400 w 1616089"/>
                <a:gd name="connsiteY47" fmla="*/ 3022600 h 3505201"/>
                <a:gd name="connsiteX48" fmla="*/ 131234 w 1616089"/>
                <a:gd name="connsiteY48" fmla="*/ 3136901 h 3505201"/>
                <a:gd name="connsiteX49" fmla="*/ 84667 w 1616089"/>
                <a:gd name="connsiteY49" fmla="*/ 3268134 h 3505201"/>
                <a:gd name="connsiteX50" fmla="*/ 80434 w 1616089"/>
                <a:gd name="connsiteY50" fmla="*/ 3357034 h 3505201"/>
                <a:gd name="connsiteX51" fmla="*/ 0 w 1616089"/>
                <a:gd name="connsiteY51" fmla="*/ 3505201 h 3505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16089" h="3505201">
                  <a:moveTo>
                    <a:pt x="1375833" y="0"/>
                  </a:moveTo>
                  <a:cubicBezTo>
                    <a:pt x="1349022" y="12700"/>
                    <a:pt x="1310922" y="29633"/>
                    <a:pt x="1295400" y="38100"/>
                  </a:cubicBezTo>
                  <a:cubicBezTo>
                    <a:pt x="1279878" y="46567"/>
                    <a:pt x="1282700" y="43040"/>
                    <a:pt x="1282700" y="50801"/>
                  </a:cubicBezTo>
                  <a:cubicBezTo>
                    <a:pt x="1282700" y="58562"/>
                    <a:pt x="1290462" y="74790"/>
                    <a:pt x="1295401" y="84668"/>
                  </a:cubicBezTo>
                  <a:cubicBezTo>
                    <a:pt x="1300340" y="94546"/>
                    <a:pt x="1303867" y="107245"/>
                    <a:pt x="1312334" y="110067"/>
                  </a:cubicBezTo>
                  <a:cubicBezTo>
                    <a:pt x="1309512" y="118534"/>
                    <a:pt x="1327151" y="125589"/>
                    <a:pt x="1325034" y="135467"/>
                  </a:cubicBezTo>
                  <a:cubicBezTo>
                    <a:pt x="1322917" y="145345"/>
                    <a:pt x="1309511" y="160867"/>
                    <a:pt x="1299633" y="169334"/>
                  </a:cubicBezTo>
                  <a:cubicBezTo>
                    <a:pt x="1289755" y="177801"/>
                    <a:pt x="1267884" y="179212"/>
                    <a:pt x="1265767" y="186268"/>
                  </a:cubicBezTo>
                  <a:cubicBezTo>
                    <a:pt x="1263650" y="193324"/>
                    <a:pt x="1273528" y="206023"/>
                    <a:pt x="1286934" y="211667"/>
                  </a:cubicBezTo>
                  <a:cubicBezTo>
                    <a:pt x="1300340" y="217311"/>
                    <a:pt x="1325740" y="212373"/>
                    <a:pt x="1346201" y="220134"/>
                  </a:cubicBezTo>
                  <a:cubicBezTo>
                    <a:pt x="1366662" y="227895"/>
                    <a:pt x="1401939" y="242712"/>
                    <a:pt x="1409700" y="258234"/>
                  </a:cubicBezTo>
                  <a:cubicBezTo>
                    <a:pt x="1417461" y="273756"/>
                    <a:pt x="1400528" y="296334"/>
                    <a:pt x="1392767" y="313267"/>
                  </a:cubicBezTo>
                  <a:cubicBezTo>
                    <a:pt x="1385006" y="330200"/>
                    <a:pt x="1371601" y="343606"/>
                    <a:pt x="1363134" y="359834"/>
                  </a:cubicBezTo>
                  <a:cubicBezTo>
                    <a:pt x="1354667" y="376062"/>
                    <a:pt x="1345188" y="394531"/>
                    <a:pt x="1341967" y="410634"/>
                  </a:cubicBezTo>
                  <a:cubicBezTo>
                    <a:pt x="1347612" y="427567"/>
                    <a:pt x="1346906" y="445205"/>
                    <a:pt x="1350434" y="461433"/>
                  </a:cubicBezTo>
                  <a:cubicBezTo>
                    <a:pt x="1353962" y="477661"/>
                    <a:pt x="1332090" y="489656"/>
                    <a:pt x="1363134" y="508001"/>
                  </a:cubicBezTo>
                  <a:cubicBezTo>
                    <a:pt x="1394178" y="526346"/>
                    <a:pt x="1501422" y="554568"/>
                    <a:pt x="1536700" y="571501"/>
                  </a:cubicBezTo>
                  <a:cubicBezTo>
                    <a:pt x="1571978" y="588434"/>
                    <a:pt x="1562100" y="595490"/>
                    <a:pt x="1574800" y="609601"/>
                  </a:cubicBezTo>
                  <a:cubicBezTo>
                    <a:pt x="1587500" y="623712"/>
                    <a:pt x="1607257" y="632179"/>
                    <a:pt x="1612901" y="656168"/>
                  </a:cubicBezTo>
                  <a:cubicBezTo>
                    <a:pt x="1618545" y="680157"/>
                    <a:pt x="1616428" y="728839"/>
                    <a:pt x="1608667" y="753533"/>
                  </a:cubicBezTo>
                  <a:cubicBezTo>
                    <a:pt x="1600906" y="778227"/>
                    <a:pt x="1577623" y="785989"/>
                    <a:pt x="1566334" y="804334"/>
                  </a:cubicBezTo>
                  <a:cubicBezTo>
                    <a:pt x="1555045" y="822679"/>
                    <a:pt x="1562101" y="839612"/>
                    <a:pt x="1540934" y="863601"/>
                  </a:cubicBezTo>
                  <a:cubicBezTo>
                    <a:pt x="1519767" y="887590"/>
                    <a:pt x="1480256" y="922867"/>
                    <a:pt x="1439334" y="948267"/>
                  </a:cubicBezTo>
                  <a:cubicBezTo>
                    <a:pt x="1398412" y="973667"/>
                    <a:pt x="1345496" y="1010356"/>
                    <a:pt x="1295401" y="1016000"/>
                  </a:cubicBezTo>
                  <a:cubicBezTo>
                    <a:pt x="1245307" y="1021645"/>
                    <a:pt x="1241734" y="999486"/>
                    <a:pt x="1138767" y="982134"/>
                  </a:cubicBezTo>
                  <a:cubicBezTo>
                    <a:pt x="1130300" y="987778"/>
                    <a:pt x="1080912" y="1016000"/>
                    <a:pt x="1066801" y="1041400"/>
                  </a:cubicBezTo>
                  <a:cubicBezTo>
                    <a:pt x="1052690" y="1066800"/>
                    <a:pt x="1063978" y="1114779"/>
                    <a:pt x="1054100" y="1134534"/>
                  </a:cubicBezTo>
                  <a:cubicBezTo>
                    <a:pt x="1042811" y="1164168"/>
                    <a:pt x="1045633" y="1201562"/>
                    <a:pt x="1041400" y="1231901"/>
                  </a:cubicBezTo>
                  <a:cubicBezTo>
                    <a:pt x="1037167" y="1262240"/>
                    <a:pt x="1042811" y="1281996"/>
                    <a:pt x="1028700" y="1316568"/>
                  </a:cubicBezTo>
                  <a:cubicBezTo>
                    <a:pt x="1014589" y="1351140"/>
                    <a:pt x="978606" y="1404762"/>
                    <a:pt x="956734" y="1439334"/>
                  </a:cubicBezTo>
                  <a:cubicBezTo>
                    <a:pt x="934862" y="1473906"/>
                    <a:pt x="911578" y="1492251"/>
                    <a:pt x="897467" y="1524001"/>
                  </a:cubicBezTo>
                  <a:cubicBezTo>
                    <a:pt x="883356" y="1555751"/>
                    <a:pt x="879123" y="1595262"/>
                    <a:pt x="872067" y="1629834"/>
                  </a:cubicBezTo>
                  <a:cubicBezTo>
                    <a:pt x="865011" y="1664406"/>
                    <a:pt x="865011" y="1695451"/>
                    <a:pt x="855133" y="1731434"/>
                  </a:cubicBezTo>
                  <a:cubicBezTo>
                    <a:pt x="845255" y="1767417"/>
                    <a:pt x="820561" y="1812573"/>
                    <a:pt x="812800" y="1845734"/>
                  </a:cubicBezTo>
                  <a:cubicBezTo>
                    <a:pt x="805039" y="1878895"/>
                    <a:pt x="815622" y="1899357"/>
                    <a:pt x="808567" y="1930401"/>
                  </a:cubicBezTo>
                  <a:cubicBezTo>
                    <a:pt x="801512" y="1961445"/>
                    <a:pt x="788106" y="2013657"/>
                    <a:pt x="770467" y="2032001"/>
                  </a:cubicBezTo>
                  <a:cubicBezTo>
                    <a:pt x="747184" y="2060223"/>
                    <a:pt x="725311" y="2109611"/>
                    <a:pt x="702733" y="2133600"/>
                  </a:cubicBezTo>
                  <a:cubicBezTo>
                    <a:pt x="680155" y="2157589"/>
                    <a:pt x="658301" y="2140984"/>
                    <a:pt x="635000" y="2175934"/>
                  </a:cubicBezTo>
                  <a:cubicBezTo>
                    <a:pt x="615784" y="2233587"/>
                    <a:pt x="622300" y="2223912"/>
                    <a:pt x="609600" y="2243667"/>
                  </a:cubicBezTo>
                  <a:cubicBezTo>
                    <a:pt x="596900" y="2263422"/>
                    <a:pt x="575733" y="2276123"/>
                    <a:pt x="558800" y="2294467"/>
                  </a:cubicBezTo>
                  <a:cubicBezTo>
                    <a:pt x="541867" y="2312811"/>
                    <a:pt x="527756" y="2331156"/>
                    <a:pt x="508000" y="2353734"/>
                  </a:cubicBezTo>
                  <a:cubicBezTo>
                    <a:pt x="468930" y="2431875"/>
                    <a:pt x="494390" y="2402645"/>
                    <a:pt x="465667" y="2446867"/>
                  </a:cubicBezTo>
                  <a:cubicBezTo>
                    <a:pt x="440267" y="2476500"/>
                    <a:pt x="431800" y="2538589"/>
                    <a:pt x="410633" y="2556934"/>
                  </a:cubicBezTo>
                  <a:cubicBezTo>
                    <a:pt x="381000" y="2593623"/>
                    <a:pt x="347134" y="2627490"/>
                    <a:pt x="321734" y="2658535"/>
                  </a:cubicBezTo>
                  <a:cubicBezTo>
                    <a:pt x="296334" y="2689580"/>
                    <a:pt x="270934" y="2717096"/>
                    <a:pt x="258234" y="2743201"/>
                  </a:cubicBezTo>
                  <a:cubicBezTo>
                    <a:pt x="245534" y="2769306"/>
                    <a:pt x="256117" y="2784828"/>
                    <a:pt x="245534" y="2815167"/>
                  </a:cubicBezTo>
                  <a:cubicBezTo>
                    <a:pt x="234951" y="2845506"/>
                    <a:pt x="214490" y="2883606"/>
                    <a:pt x="194734" y="2925234"/>
                  </a:cubicBezTo>
                  <a:cubicBezTo>
                    <a:pt x="171412" y="3006862"/>
                    <a:pt x="162983" y="2987322"/>
                    <a:pt x="152400" y="3022600"/>
                  </a:cubicBezTo>
                  <a:cubicBezTo>
                    <a:pt x="141817" y="3057878"/>
                    <a:pt x="142523" y="3095979"/>
                    <a:pt x="131234" y="3136901"/>
                  </a:cubicBezTo>
                  <a:cubicBezTo>
                    <a:pt x="119945" y="3177823"/>
                    <a:pt x="93134" y="3231445"/>
                    <a:pt x="84667" y="3268134"/>
                  </a:cubicBezTo>
                  <a:cubicBezTo>
                    <a:pt x="76200" y="3304823"/>
                    <a:pt x="94545" y="3317523"/>
                    <a:pt x="80434" y="3357034"/>
                  </a:cubicBezTo>
                  <a:cubicBezTo>
                    <a:pt x="66323" y="3396545"/>
                    <a:pt x="14111" y="3482271"/>
                    <a:pt x="0" y="3505201"/>
                  </a:cubicBezTo>
                </a:path>
              </a:pathLst>
            </a:custGeom>
            <a:ln w="12700">
              <a:solidFill>
                <a:srgbClr val="2BEB2F"/>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5" name="Freeform 34"/>
            <p:cNvSpPr/>
            <p:nvPr/>
          </p:nvSpPr>
          <p:spPr>
            <a:xfrm>
              <a:off x="2159000" y="5120273"/>
              <a:ext cx="220829" cy="604554"/>
            </a:xfrm>
            <a:custGeom>
              <a:avLst/>
              <a:gdLst>
                <a:gd name="connsiteX0" fmla="*/ 211667 w 222761"/>
                <a:gd name="connsiteY0" fmla="*/ 5950 h 604210"/>
                <a:gd name="connsiteX1" fmla="*/ 190500 w 222761"/>
                <a:gd name="connsiteY1" fmla="*/ 10183 h 604210"/>
                <a:gd name="connsiteX2" fmla="*/ 177800 w 222761"/>
                <a:gd name="connsiteY2" fmla="*/ 14416 h 604210"/>
                <a:gd name="connsiteX3" fmla="*/ 160867 w 222761"/>
                <a:gd name="connsiteY3" fmla="*/ 39816 h 604210"/>
                <a:gd name="connsiteX4" fmla="*/ 152400 w 222761"/>
                <a:gd name="connsiteY4" fmla="*/ 52516 h 604210"/>
                <a:gd name="connsiteX5" fmla="*/ 139700 w 222761"/>
                <a:gd name="connsiteY5" fmla="*/ 60983 h 604210"/>
                <a:gd name="connsiteX6" fmla="*/ 127000 w 222761"/>
                <a:gd name="connsiteY6" fmla="*/ 65216 h 604210"/>
                <a:gd name="connsiteX7" fmla="*/ 101600 w 222761"/>
                <a:gd name="connsiteY7" fmla="*/ 90616 h 604210"/>
                <a:gd name="connsiteX8" fmla="*/ 93133 w 222761"/>
                <a:gd name="connsiteY8" fmla="*/ 107550 h 604210"/>
                <a:gd name="connsiteX9" fmla="*/ 67733 w 222761"/>
                <a:gd name="connsiteY9" fmla="*/ 132950 h 604210"/>
                <a:gd name="connsiteX10" fmla="*/ 50800 w 222761"/>
                <a:gd name="connsiteY10" fmla="*/ 149883 h 604210"/>
                <a:gd name="connsiteX11" fmla="*/ 46567 w 222761"/>
                <a:gd name="connsiteY11" fmla="*/ 162583 h 604210"/>
                <a:gd name="connsiteX12" fmla="*/ 29633 w 222761"/>
                <a:gd name="connsiteY12" fmla="*/ 187983 h 604210"/>
                <a:gd name="connsiteX13" fmla="*/ 21167 w 222761"/>
                <a:gd name="connsiteY13" fmla="*/ 200683 h 604210"/>
                <a:gd name="connsiteX14" fmla="*/ 12700 w 222761"/>
                <a:gd name="connsiteY14" fmla="*/ 213383 h 604210"/>
                <a:gd name="connsiteX15" fmla="*/ 0 w 222761"/>
                <a:gd name="connsiteY15" fmla="*/ 259950 h 604210"/>
                <a:gd name="connsiteX16" fmla="*/ 4233 w 222761"/>
                <a:gd name="connsiteY16" fmla="*/ 441983 h 604210"/>
                <a:gd name="connsiteX17" fmla="*/ 12700 w 222761"/>
                <a:gd name="connsiteY17" fmla="*/ 488550 h 604210"/>
                <a:gd name="connsiteX18" fmla="*/ 8467 w 222761"/>
                <a:gd name="connsiteY18" fmla="*/ 602850 h 604210"/>
                <a:gd name="connsiteX19" fmla="*/ 16933 w 222761"/>
                <a:gd name="connsiteY19" fmla="*/ 585916 h 604210"/>
                <a:gd name="connsiteX20" fmla="*/ 29633 w 222761"/>
                <a:gd name="connsiteY20" fmla="*/ 556283 h 604210"/>
                <a:gd name="connsiteX21" fmla="*/ 42333 w 222761"/>
                <a:gd name="connsiteY21" fmla="*/ 509716 h 604210"/>
                <a:gd name="connsiteX22" fmla="*/ 50800 w 222761"/>
                <a:gd name="connsiteY22" fmla="*/ 268416 h 604210"/>
                <a:gd name="connsiteX23" fmla="*/ 55033 w 222761"/>
                <a:gd name="connsiteY23" fmla="*/ 255716 h 604210"/>
                <a:gd name="connsiteX24" fmla="*/ 67733 w 222761"/>
                <a:gd name="connsiteY24" fmla="*/ 226083 h 604210"/>
                <a:gd name="connsiteX25" fmla="*/ 80433 w 222761"/>
                <a:gd name="connsiteY25" fmla="*/ 217616 h 604210"/>
                <a:gd name="connsiteX26" fmla="*/ 93133 w 222761"/>
                <a:gd name="connsiteY26" fmla="*/ 204916 h 604210"/>
                <a:gd name="connsiteX27" fmla="*/ 118533 w 222761"/>
                <a:gd name="connsiteY27" fmla="*/ 187983 h 604210"/>
                <a:gd name="connsiteX28" fmla="*/ 131233 w 222761"/>
                <a:gd name="connsiteY28" fmla="*/ 179516 h 604210"/>
                <a:gd name="connsiteX29" fmla="*/ 143933 w 222761"/>
                <a:gd name="connsiteY29" fmla="*/ 171050 h 604210"/>
                <a:gd name="connsiteX30" fmla="*/ 156633 w 222761"/>
                <a:gd name="connsiteY30" fmla="*/ 162583 h 604210"/>
                <a:gd name="connsiteX31" fmla="*/ 186267 w 222761"/>
                <a:gd name="connsiteY31" fmla="*/ 145650 h 604210"/>
                <a:gd name="connsiteX32" fmla="*/ 194733 w 222761"/>
                <a:gd name="connsiteY32" fmla="*/ 132950 h 604210"/>
                <a:gd name="connsiteX33" fmla="*/ 207433 w 222761"/>
                <a:gd name="connsiteY33" fmla="*/ 124483 h 604210"/>
                <a:gd name="connsiteX34" fmla="*/ 211667 w 222761"/>
                <a:gd name="connsiteY34" fmla="*/ 111783 h 604210"/>
                <a:gd name="connsiteX35" fmla="*/ 220133 w 222761"/>
                <a:gd name="connsiteY35" fmla="*/ 99083 h 604210"/>
                <a:gd name="connsiteX36" fmla="*/ 211667 w 222761"/>
                <a:gd name="connsiteY36" fmla="*/ 5950 h 604210"/>
                <a:gd name="connsiteX0" fmla="*/ 211667 w 222761"/>
                <a:gd name="connsiteY0" fmla="*/ 5950 h 604210"/>
                <a:gd name="connsiteX1" fmla="*/ 190500 w 222761"/>
                <a:gd name="connsiteY1" fmla="*/ 10183 h 604210"/>
                <a:gd name="connsiteX2" fmla="*/ 177800 w 222761"/>
                <a:gd name="connsiteY2" fmla="*/ 14416 h 604210"/>
                <a:gd name="connsiteX3" fmla="*/ 160867 w 222761"/>
                <a:gd name="connsiteY3" fmla="*/ 39816 h 604210"/>
                <a:gd name="connsiteX4" fmla="*/ 139700 w 222761"/>
                <a:gd name="connsiteY4" fmla="*/ 60983 h 604210"/>
                <a:gd name="connsiteX5" fmla="*/ 127000 w 222761"/>
                <a:gd name="connsiteY5" fmla="*/ 65216 h 604210"/>
                <a:gd name="connsiteX6" fmla="*/ 101600 w 222761"/>
                <a:gd name="connsiteY6" fmla="*/ 90616 h 604210"/>
                <a:gd name="connsiteX7" fmla="*/ 93133 w 222761"/>
                <a:gd name="connsiteY7" fmla="*/ 107550 h 604210"/>
                <a:gd name="connsiteX8" fmla="*/ 67733 w 222761"/>
                <a:gd name="connsiteY8" fmla="*/ 132950 h 604210"/>
                <a:gd name="connsiteX9" fmla="*/ 50800 w 222761"/>
                <a:gd name="connsiteY9" fmla="*/ 149883 h 604210"/>
                <a:gd name="connsiteX10" fmla="*/ 46567 w 222761"/>
                <a:gd name="connsiteY10" fmla="*/ 162583 h 604210"/>
                <a:gd name="connsiteX11" fmla="*/ 29633 w 222761"/>
                <a:gd name="connsiteY11" fmla="*/ 187983 h 604210"/>
                <a:gd name="connsiteX12" fmla="*/ 21167 w 222761"/>
                <a:gd name="connsiteY12" fmla="*/ 200683 h 604210"/>
                <a:gd name="connsiteX13" fmla="*/ 12700 w 222761"/>
                <a:gd name="connsiteY13" fmla="*/ 213383 h 604210"/>
                <a:gd name="connsiteX14" fmla="*/ 0 w 222761"/>
                <a:gd name="connsiteY14" fmla="*/ 259950 h 604210"/>
                <a:gd name="connsiteX15" fmla="*/ 4233 w 222761"/>
                <a:gd name="connsiteY15" fmla="*/ 441983 h 604210"/>
                <a:gd name="connsiteX16" fmla="*/ 12700 w 222761"/>
                <a:gd name="connsiteY16" fmla="*/ 488550 h 604210"/>
                <a:gd name="connsiteX17" fmla="*/ 8467 w 222761"/>
                <a:gd name="connsiteY17" fmla="*/ 602850 h 604210"/>
                <a:gd name="connsiteX18" fmla="*/ 16933 w 222761"/>
                <a:gd name="connsiteY18" fmla="*/ 585916 h 604210"/>
                <a:gd name="connsiteX19" fmla="*/ 29633 w 222761"/>
                <a:gd name="connsiteY19" fmla="*/ 556283 h 604210"/>
                <a:gd name="connsiteX20" fmla="*/ 42333 w 222761"/>
                <a:gd name="connsiteY20" fmla="*/ 509716 h 604210"/>
                <a:gd name="connsiteX21" fmla="*/ 50800 w 222761"/>
                <a:gd name="connsiteY21" fmla="*/ 268416 h 604210"/>
                <a:gd name="connsiteX22" fmla="*/ 55033 w 222761"/>
                <a:gd name="connsiteY22" fmla="*/ 255716 h 604210"/>
                <a:gd name="connsiteX23" fmla="*/ 67733 w 222761"/>
                <a:gd name="connsiteY23" fmla="*/ 226083 h 604210"/>
                <a:gd name="connsiteX24" fmla="*/ 80433 w 222761"/>
                <a:gd name="connsiteY24" fmla="*/ 217616 h 604210"/>
                <a:gd name="connsiteX25" fmla="*/ 93133 w 222761"/>
                <a:gd name="connsiteY25" fmla="*/ 204916 h 604210"/>
                <a:gd name="connsiteX26" fmla="*/ 118533 w 222761"/>
                <a:gd name="connsiteY26" fmla="*/ 187983 h 604210"/>
                <a:gd name="connsiteX27" fmla="*/ 131233 w 222761"/>
                <a:gd name="connsiteY27" fmla="*/ 179516 h 604210"/>
                <a:gd name="connsiteX28" fmla="*/ 143933 w 222761"/>
                <a:gd name="connsiteY28" fmla="*/ 171050 h 604210"/>
                <a:gd name="connsiteX29" fmla="*/ 156633 w 222761"/>
                <a:gd name="connsiteY29" fmla="*/ 162583 h 604210"/>
                <a:gd name="connsiteX30" fmla="*/ 186267 w 222761"/>
                <a:gd name="connsiteY30" fmla="*/ 145650 h 604210"/>
                <a:gd name="connsiteX31" fmla="*/ 194733 w 222761"/>
                <a:gd name="connsiteY31" fmla="*/ 132950 h 604210"/>
                <a:gd name="connsiteX32" fmla="*/ 207433 w 222761"/>
                <a:gd name="connsiteY32" fmla="*/ 124483 h 604210"/>
                <a:gd name="connsiteX33" fmla="*/ 211667 w 222761"/>
                <a:gd name="connsiteY33" fmla="*/ 111783 h 604210"/>
                <a:gd name="connsiteX34" fmla="*/ 220133 w 222761"/>
                <a:gd name="connsiteY34" fmla="*/ 99083 h 604210"/>
                <a:gd name="connsiteX35" fmla="*/ 211667 w 222761"/>
                <a:gd name="connsiteY35" fmla="*/ 5950 h 604210"/>
                <a:gd name="connsiteX0" fmla="*/ 211667 w 222761"/>
                <a:gd name="connsiteY0" fmla="*/ 5950 h 604210"/>
                <a:gd name="connsiteX1" fmla="*/ 190500 w 222761"/>
                <a:gd name="connsiteY1" fmla="*/ 10183 h 604210"/>
                <a:gd name="connsiteX2" fmla="*/ 177800 w 222761"/>
                <a:gd name="connsiteY2" fmla="*/ 14416 h 604210"/>
                <a:gd name="connsiteX3" fmla="*/ 139700 w 222761"/>
                <a:gd name="connsiteY3" fmla="*/ 60983 h 604210"/>
                <a:gd name="connsiteX4" fmla="*/ 127000 w 222761"/>
                <a:gd name="connsiteY4" fmla="*/ 65216 h 604210"/>
                <a:gd name="connsiteX5" fmla="*/ 101600 w 222761"/>
                <a:gd name="connsiteY5" fmla="*/ 90616 h 604210"/>
                <a:gd name="connsiteX6" fmla="*/ 93133 w 222761"/>
                <a:gd name="connsiteY6" fmla="*/ 107550 h 604210"/>
                <a:gd name="connsiteX7" fmla="*/ 67733 w 222761"/>
                <a:gd name="connsiteY7" fmla="*/ 132950 h 604210"/>
                <a:gd name="connsiteX8" fmla="*/ 50800 w 222761"/>
                <a:gd name="connsiteY8" fmla="*/ 149883 h 604210"/>
                <a:gd name="connsiteX9" fmla="*/ 46567 w 222761"/>
                <a:gd name="connsiteY9" fmla="*/ 162583 h 604210"/>
                <a:gd name="connsiteX10" fmla="*/ 29633 w 222761"/>
                <a:gd name="connsiteY10" fmla="*/ 187983 h 604210"/>
                <a:gd name="connsiteX11" fmla="*/ 21167 w 222761"/>
                <a:gd name="connsiteY11" fmla="*/ 200683 h 604210"/>
                <a:gd name="connsiteX12" fmla="*/ 12700 w 222761"/>
                <a:gd name="connsiteY12" fmla="*/ 213383 h 604210"/>
                <a:gd name="connsiteX13" fmla="*/ 0 w 222761"/>
                <a:gd name="connsiteY13" fmla="*/ 259950 h 604210"/>
                <a:gd name="connsiteX14" fmla="*/ 4233 w 222761"/>
                <a:gd name="connsiteY14" fmla="*/ 441983 h 604210"/>
                <a:gd name="connsiteX15" fmla="*/ 12700 w 222761"/>
                <a:gd name="connsiteY15" fmla="*/ 488550 h 604210"/>
                <a:gd name="connsiteX16" fmla="*/ 8467 w 222761"/>
                <a:gd name="connsiteY16" fmla="*/ 602850 h 604210"/>
                <a:gd name="connsiteX17" fmla="*/ 16933 w 222761"/>
                <a:gd name="connsiteY17" fmla="*/ 585916 h 604210"/>
                <a:gd name="connsiteX18" fmla="*/ 29633 w 222761"/>
                <a:gd name="connsiteY18" fmla="*/ 556283 h 604210"/>
                <a:gd name="connsiteX19" fmla="*/ 42333 w 222761"/>
                <a:gd name="connsiteY19" fmla="*/ 509716 h 604210"/>
                <a:gd name="connsiteX20" fmla="*/ 50800 w 222761"/>
                <a:gd name="connsiteY20" fmla="*/ 268416 h 604210"/>
                <a:gd name="connsiteX21" fmla="*/ 55033 w 222761"/>
                <a:gd name="connsiteY21" fmla="*/ 255716 h 604210"/>
                <a:gd name="connsiteX22" fmla="*/ 67733 w 222761"/>
                <a:gd name="connsiteY22" fmla="*/ 226083 h 604210"/>
                <a:gd name="connsiteX23" fmla="*/ 80433 w 222761"/>
                <a:gd name="connsiteY23" fmla="*/ 217616 h 604210"/>
                <a:gd name="connsiteX24" fmla="*/ 93133 w 222761"/>
                <a:gd name="connsiteY24" fmla="*/ 204916 h 604210"/>
                <a:gd name="connsiteX25" fmla="*/ 118533 w 222761"/>
                <a:gd name="connsiteY25" fmla="*/ 187983 h 604210"/>
                <a:gd name="connsiteX26" fmla="*/ 131233 w 222761"/>
                <a:gd name="connsiteY26" fmla="*/ 179516 h 604210"/>
                <a:gd name="connsiteX27" fmla="*/ 143933 w 222761"/>
                <a:gd name="connsiteY27" fmla="*/ 171050 h 604210"/>
                <a:gd name="connsiteX28" fmla="*/ 156633 w 222761"/>
                <a:gd name="connsiteY28" fmla="*/ 162583 h 604210"/>
                <a:gd name="connsiteX29" fmla="*/ 186267 w 222761"/>
                <a:gd name="connsiteY29" fmla="*/ 145650 h 604210"/>
                <a:gd name="connsiteX30" fmla="*/ 194733 w 222761"/>
                <a:gd name="connsiteY30" fmla="*/ 132950 h 604210"/>
                <a:gd name="connsiteX31" fmla="*/ 207433 w 222761"/>
                <a:gd name="connsiteY31" fmla="*/ 124483 h 604210"/>
                <a:gd name="connsiteX32" fmla="*/ 211667 w 222761"/>
                <a:gd name="connsiteY32" fmla="*/ 111783 h 604210"/>
                <a:gd name="connsiteX33" fmla="*/ 220133 w 222761"/>
                <a:gd name="connsiteY33" fmla="*/ 99083 h 604210"/>
                <a:gd name="connsiteX34" fmla="*/ 211667 w 222761"/>
                <a:gd name="connsiteY34" fmla="*/ 5950 h 604210"/>
                <a:gd name="connsiteX0" fmla="*/ 211667 w 222761"/>
                <a:gd name="connsiteY0" fmla="*/ 5950 h 604210"/>
                <a:gd name="connsiteX1" fmla="*/ 190500 w 222761"/>
                <a:gd name="connsiteY1" fmla="*/ 10183 h 604210"/>
                <a:gd name="connsiteX2" fmla="*/ 177800 w 222761"/>
                <a:gd name="connsiteY2" fmla="*/ 14416 h 604210"/>
                <a:gd name="connsiteX3" fmla="*/ 139700 w 222761"/>
                <a:gd name="connsiteY3" fmla="*/ 60983 h 604210"/>
                <a:gd name="connsiteX4" fmla="*/ 101600 w 222761"/>
                <a:gd name="connsiteY4" fmla="*/ 90616 h 604210"/>
                <a:gd name="connsiteX5" fmla="*/ 93133 w 222761"/>
                <a:gd name="connsiteY5" fmla="*/ 107550 h 604210"/>
                <a:gd name="connsiteX6" fmla="*/ 67733 w 222761"/>
                <a:gd name="connsiteY6" fmla="*/ 132950 h 604210"/>
                <a:gd name="connsiteX7" fmla="*/ 50800 w 222761"/>
                <a:gd name="connsiteY7" fmla="*/ 149883 h 604210"/>
                <a:gd name="connsiteX8" fmla="*/ 46567 w 222761"/>
                <a:gd name="connsiteY8" fmla="*/ 162583 h 604210"/>
                <a:gd name="connsiteX9" fmla="*/ 29633 w 222761"/>
                <a:gd name="connsiteY9" fmla="*/ 187983 h 604210"/>
                <a:gd name="connsiteX10" fmla="*/ 21167 w 222761"/>
                <a:gd name="connsiteY10" fmla="*/ 200683 h 604210"/>
                <a:gd name="connsiteX11" fmla="*/ 12700 w 222761"/>
                <a:gd name="connsiteY11" fmla="*/ 213383 h 604210"/>
                <a:gd name="connsiteX12" fmla="*/ 0 w 222761"/>
                <a:gd name="connsiteY12" fmla="*/ 259950 h 604210"/>
                <a:gd name="connsiteX13" fmla="*/ 4233 w 222761"/>
                <a:gd name="connsiteY13" fmla="*/ 441983 h 604210"/>
                <a:gd name="connsiteX14" fmla="*/ 12700 w 222761"/>
                <a:gd name="connsiteY14" fmla="*/ 488550 h 604210"/>
                <a:gd name="connsiteX15" fmla="*/ 8467 w 222761"/>
                <a:gd name="connsiteY15" fmla="*/ 602850 h 604210"/>
                <a:gd name="connsiteX16" fmla="*/ 16933 w 222761"/>
                <a:gd name="connsiteY16" fmla="*/ 585916 h 604210"/>
                <a:gd name="connsiteX17" fmla="*/ 29633 w 222761"/>
                <a:gd name="connsiteY17" fmla="*/ 556283 h 604210"/>
                <a:gd name="connsiteX18" fmla="*/ 42333 w 222761"/>
                <a:gd name="connsiteY18" fmla="*/ 509716 h 604210"/>
                <a:gd name="connsiteX19" fmla="*/ 50800 w 222761"/>
                <a:gd name="connsiteY19" fmla="*/ 268416 h 604210"/>
                <a:gd name="connsiteX20" fmla="*/ 55033 w 222761"/>
                <a:gd name="connsiteY20" fmla="*/ 255716 h 604210"/>
                <a:gd name="connsiteX21" fmla="*/ 67733 w 222761"/>
                <a:gd name="connsiteY21" fmla="*/ 226083 h 604210"/>
                <a:gd name="connsiteX22" fmla="*/ 80433 w 222761"/>
                <a:gd name="connsiteY22" fmla="*/ 217616 h 604210"/>
                <a:gd name="connsiteX23" fmla="*/ 93133 w 222761"/>
                <a:gd name="connsiteY23" fmla="*/ 204916 h 604210"/>
                <a:gd name="connsiteX24" fmla="*/ 118533 w 222761"/>
                <a:gd name="connsiteY24" fmla="*/ 187983 h 604210"/>
                <a:gd name="connsiteX25" fmla="*/ 131233 w 222761"/>
                <a:gd name="connsiteY25" fmla="*/ 179516 h 604210"/>
                <a:gd name="connsiteX26" fmla="*/ 143933 w 222761"/>
                <a:gd name="connsiteY26" fmla="*/ 171050 h 604210"/>
                <a:gd name="connsiteX27" fmla="*/ 156633 w 222761"/>
                <a:gd name="connsiteY27" fmla="*/ 162583 h 604210"/>
                <a:gd name="connsiteX28" fmla="*/ 186267 w 222761"/>
                <a:gd name="connsiteY28" fmla="*/ 145650 h 604210"/>
                <a:gd name="connsiteX29" fmla="*/ 194733 w 222761"/>
                <a:gd name="connsiteY29" fmla="*/ 132950 h 604210"/>
                <a:gd name="connsiteX30" fmla="*/ 207433 w 222761"/>
                <a:gd name="connsiteY30" fmla="*/ 124483 h 604210"/>
                <a:gd name="connsiteX31" fmla="*/ 211667 w 222761"/>
                <a:gd name="connsiteY31" fmla="*/ 111783 h 604210"/>
                <a:gd name="connsiteX32" fmla="*/ 220133 w 222761"/>
                <a:gd name="connsiteY32" fmla="*/ 99083 h 604210"/>
                <a:gd name="connsiteX33" fmla="*/ 211667 w 222761"/>
                <a:gd name="connsiteY33" fmla="*/ 5950 h 604210"/>
                <a:gd name="connsiteX0" fmla="*/ 211667 w 222761"/>
                <a:gd name="connsiteY0" fmla="*/ 5950 h 604210"/>
                <a:gd name="connsiteX1" fmla="*/ 190500 w 222761"/>
                <a:gd name="connsiteY1" fmla="*/ 10183 h 604210"/>
                <a:gd name="connsiteX2" fmla="*/ 177800 w 222761"/>
                <a:gd name="connsiteY2" fmla="*/ 14416 h 604210"/>
                <a:gd name="connsiteX3" fmla="*/ 139700 w 222761"/>
                <a:gd name="connsiteY3" fmla="*/ 60983 h 604210"/>
                <a:gd name="connsiteX4" fmla="*/ 93133 w 222761"/>
                <a:gd name="connsiteY4" fmla="*/ 107550 h 604210"/>
                <a:gd name="connsiteX5" fmla="*/ 67733 w 222761"/>
                <a:gd name="connsiteY5" fmla="*/ 132950 h 604210"/>
                <a:gd name="connsiteX6" fmla="*/ 50800 w 222761"/>
                <a:gd name="connsiteY6" fmla="*/ 149883 h 604210"/>
                <a:gd name="connsiteX7" fmla="*/ 46567 w 222761"/>
                <a:gd name="connsiteY7" fmla="*/ 162583 h 604210"/>
                <a:gd name="connsiteX8" fmla="*/ 29633 w 222761"/>
                <a:gd name="connsiteY8" fmla="*/ 187983 h 604210"/>
                <a:gd name="connsiteX9" fmla="*/ 21167 w 222761"/>
                <a:gd name="connsiteY9" fmla="*/ 200683 h 604210"/>
                <a:gd name="connsiteX10" fmla="*/ 12700 w 222761"/>
                <a:gd name="connsiteY10" fmla="*/ 213383 h 604210"/>
                <a:gd name="connsiteX11" fmla="*/ 0 w 222761"/>
                <a:gd name="connsiteY11" fmla="*/ 259950 h 604210"/>
                <a:gd name="connsiteX12" fmla="*/ 4233 w 222761"/>
                <a:gd name="connsiteY12" fmla="*/ 441983 h 604210"/>
                <a:gd name="connsiteX13" fmla="*/ 12700 w 222761"/>
                <a:gd name="connsiteY13" fmla="*/ 488550 h 604210"/>
                <a:gd name="connsiteX14" fmla="*/ 8467 w 222761"/>
                <a:gd name="connsiteY14" fmla="*/ 602850 h 604210"/>
                <a:gd name="connsiteX15" fmla="*/ 16933 w 222761"/>
                <a:gd name="connsiteY15" fmla="*/ 585916 h 604210"/>
                <a:gd name="connsiteX16" fmla="*/ 29633 w 222761"/>
                <a:gd name="connsiteY16" fmla="*/ 556283 h 604210"/>
                <a:gd name="connsiteX17" fmla="*/ 42333 w 222761"/>
                <a:gd name="connsiteY17" fmla="*/ 509716 h 604210"/>
                <a:gd name="connsiteX18" fmla="*/ 50800 w 222761"/>
                <a:gd name="connsiteY18" fmla="*/ 268416 h 604210"/>
                <a:gd name="connsiteX19" fmla="*/ 55033 w 222761"/>
                <a:gd name="connsiteY19" fmla="*/ 255716 h 604210"/>
                <a:gd name="connsiteX20" fmla="*/ 67733 w 222761"/>
                <a:gd name="connsiteY20" fmla="*/ 226083 h 604210"/>
                <a:gd name="connsiteX21" fmla="*/ 80433 w 222761"/>
                <a:gd name="connsiteY21" fmla="*/ 217616 h 604210"/>
                <a:gd name="connsiteX22" fmla="*/ 93133 w 222761"/>
                <a:gd name="connsiteY22" fmla="*/ 204916 h 604210"/>
                <a:gd name="connsiteX23" fmla="*/ 118533 w 222761"/>
                <a:gd name="connsiteY23" fmla="*/ 187983 h 604210"/>
                <a:gd name="connsiteX24" fmla="*/ 131233 w 222761"/>
                <a:gd name="connsiteY24" fmla="*/ 179516 h 604210"/>
                <a:gd name="connsiteX25" fmla="*/ 143933 w 222761"/>
                <a:gd name="connsiteY25" fmla="*/ 171050 h 604210"/>
                <a:gd name="connsiteX26" fmla="*/ 156633 w 222761"/>
                <a:gd name="connsiteY26" fmla="*/ 162583 h 604210"/>
                <a:gd name="connsiteX27" fmla="*/ 186267 w 222761"/>
                <a:gd name="connsiteY27" fmla="*/ 145650 h 604210"/>
                <a:gd name="connsiteX28" fmla="*/ 194733 w 222761"/>
                <a:gd name="connsiteY28" fmla="*/ 132950 h 604210"/>
                <a:gd name="connsiteX29" fmla="*/ 207433 w 222761"/>
                <a:gd name="connsiteY29" fmla="*/ 124483 h 604210"/>
                <a:gd name="connsiteX30" fmla="*/ 211667 w 222761"/>
                <a:gd name="connsiteY30" fmla="*/ 111783 h 604210"/>
                <a:gd name="connsiteX31" fmla="*/ 220133 w 222761"/>
                <a:gd name="connsiteY31" fmla="*/ 99083 h 604210"/>
                <a:gd name="connsiteX32" fmla="*/ 211667 w 222761"/>
                <a:gd name="connsiteY32" fmla="*/ 5950 h 604210"/>
                <a:gd name="connsiteX0" fmla="*/ 211667 w 222761"/>
                <a:gd name="connsiteY0" fmla="*/ 5950 h 604210"/>
                <a:gd name="connsiteX1" fmla="*/ 190500 w 222761"/>
                <a:gd name="connsiteY1" fmla="*/ 10183 h 604210"/>
                <a:gd name="connsiteX2" fmla="*/ 177800 w 222761"/>
                <a:gd name="connsiteY2" fmla="*/ 14416 h 604210"/>
                <a:gd name="connsiteX3" fmla="*/ 139700 w 222761"/>
                <a:gd name="connsiteY3" fmla="*/ 60983 h 604210"/>
                <a:gd name="connsiteX4" fmla="*/ 93133 w 222761"/>
                <a:gd name="connsiteY4" fmla="*/ 107550 h 604210"/>
                <a:gd name="connsiteX5" fmla="*/ 50800 w 222761"/>
                <a:gd name="connsiteY5" fmla="*/ 149883 h 604210"/>
                <a:gd name="connsiteX6" fmla="*/ 46567 w 222761"/>
                <a:gd name="connsiteY6" fmla="*/ 162583 h 604210"/>
                <a:gd name="connsiteX7" fmla="*/ 29633 w 222761"/>
                <a:gd name="connsiteY7" fmla="*/ 187983 h 604210"/>
                <a:gd name="connsiteX8" fmla="*/ 21167 w 222761"/>
                <a:gd name="connsiteY8" fmla="*/ 200683 h 604210"/>
                <a:gd name="connsiteX9" fmla="*/ 12700 w 222761"/>
                <a:gd name="connsiteY9" fmla="*/ 213383 h 604210"/>
                <a:gd name="connsiteX10" fmla="*/ 0 w 222761"/>
                <a:gd name="connsiteY10" fmla="*/ 259950 h 604210"/>
                <a:gd name="connsiteX11" fmla="*/ 4233 w 222761"/>
                <a:gd name="connsiteY11" fmla="*/ 441983 h 604210"/>
                <a:gd name="connsiteX12" fmla="*/ 12700 w 222761"/>
                <a:gd name="connsiteY12" fmla="*/ 488550 h 604210"/>
                <a:gd name="connsiteX13" fmla="*/ 8467 w 222761"/>
                <a:gd name="connsiteY13" fmla="*/ 602850 h 604210"/>
                <a:gd name="connsiteX14" fmla="*/ 16933 w 222761"/>
                <a:gd name="connsiteY14" fmla="*/ 585916 h 604210"/>
                <a:gd name="connsiteX15" fmla="*/ 29633 w 222761"/>
                <a:gd name="connsiteY15" fmla="*/ 556283 h 604210"/>
                <a:gd name="connsiteX16" fmla="*/ 42333 w 222761"/>
                <a:gd name="connsiteY16" fmla="*/ 509716 h 604210"/>
                <a:gd name="connsiteX17" fmla="*/ 50800 w 222761"/>
                <a:gd name="connsiteY17" fmla="*/ 268416 h 604210"/>
                <a:gd name="connsiteX18" fmla="*/ 55033 w 222761"/>
                <a:gd name="connsiteY18" fmla="*/ 255716 h 604210"/>
                <a:gd name="connsiteX19" fmla="*/ 67733 w 222761"/>
                <a:gd name="connsiteY19" fmla="*/ 226083 h 604210"/>
                <a:gd name="connsiteX20" fmla="*/ 80433 w 222761"/>
                <a:gd name="connsiteY20" fmla="*/ 217616 h 604210"/>
                <a:gd name="connsiteX21" fmla="*/ 93133 w 222761"/>
                <a:gd name="connsiteY21" fmla="*/ 204916 h 604210"/>
                <a:gd name="connsiteX22" fmla="*/ 118533 w 222761"/>
                <a:gd name="connsiteY22" fmla="*/ 187983 h 604210"/>
                <a:gd name="connsiteX23" fmla="*/ 131233 w 222761"/>
                <a:gd name="connsiteY23" fmla="*/ 179516 h 604210"/>
                <a:gd name="connsiteX24" fmla="*/ 143933 w 222761"/>
                <a:gd name="connsiteY24" fmla="*/ 171050 h 604210"/>
                <a:gd name="connsiteX25" fmla="*/ 156633 w 222761"/>
                <a:gd name="connsiteY25" fmla="*/ 162583 h 604210"/>
                <a:gd name="connsiteX26" fmla="*/ 186267 w 222761"/>
                <a:gd name="connsiteY26" fmla="*/ 145650 h 604210"/>
                <a:gd name="connsiteX27" fmla="*/ 194733 w 222761"/>
                <a:gd name="connsiteY27" fmla="*/ 132950 h 604210"/>
                <a:gd name="connsiteX28" fmla="*/ 207433 w 222761"/>
                <a:gd name="connsiteY28" fmla="*/ 124483 h 604210"/>
                <a:gd name="connsiteX29" fmla="*/ 211667 w 222761"/>
                <a:gd name="connsiteY29" fmla="*/ 111783 h 604210"/>
                <a:gd name="connsiteX30" fmla="*/ 220133 w 222761"/>
                <a:gd name="connsiteY30" fmla="*/ 99083 h 604210"/>
                <a:gd name="connsiteX31" fmla="*/ 211667 w 222761"/>
                <a:gd name="connsiteY31" fmla="*/ 5950 h 604210"/>
                <a:gd name="connsiteX0" fmla="*/ 211667 w 222761"/>
                <a:gd name="connsiteY0" fmla="*/ 5950 h 604210"/>
                <a:gd name="connsiteX1" fmla="*/ 190500 w 222761"/>
                <a:gd name="connsiteY1" fmla="*/ 10183 h 604210"/>
                <a:gd name="connsiteX2" fmla="*/ 177800 w 222761"/>
                <a:gd name="connsiteY2" fmla="*/ 14416 h 604210"/>
                <a:gd name="connsiteX3" fmla="*/ 139700 w 222761"/>
                <a:gd name="connsiteY3" fmla="*/ 60983 h 604210"/>
                <a:gd name="connsiteX4" fmla="*/ 93133 w 222761"/>
                <a:gd name="connsiteY4" fmla="*/ 107550 h 604210"/>
                <a:gd name="connsiteX5" fmla="*/ 46567 w 222761"/>
                <a:gd name="connsiteY5" fmla="*/ 162583 h 604210"/>
                <a:gd name="connsiteX6" fmla="*/ 29633 w 222761"/>
                <a:gd name="connsiteY6" fmla="*/ 187983 h 604210"/>
                <a:gd name="connsiteX7" fmla="*/ 21167 w 222761"/>
                <a:gd name="connsiteY7" fmla="*/ 200683 h 604210"/>
                <a:gd name="connsiteX8" fmla="*/ 12700 w 222761"/>
                <a:gd name="connsiteY8" fmla="*/ 213383 h 604210"/>
                <a:gd name="connsiteX9" fmla="*/ 0 w 222761"/>
                <a:gd name="connsiteY9" fmla="*/ 259950 h 604210"/>
                <a:gd name="connsiteX10" fmla="*/ 4233 w 222761"/>
                <a:gd name="connsiteY10" fmla="*/ 441983 h 604210"/>
                <a:gd name="connsiteX11" fmla="*/ 12700 w 222761"/>
                <a:gd name="connsiteY11" fmla="*/ 488550 h 604210"/>
                <a:gd name="connsiteX12" fmla="*/ 8467 w 222761"/>
                <a:gd name="connsiteY12" fmla="*/ 602850 h 604210"/>
                <a:gd name="connsiteX13" fmla="*/ 16933 w 222761"/>
                <a:gd name="connsiteY13" fmla="*/ 585916 h 604210"/>
                <a:gd name="connsiteX14" fmla="*/ 29633 w 222761"/>
                <a:gd name="connsiteY14" fmla="*/ 556283 h 604210"/>
                <a:gd name="connsiteX15" fmla="*/ 42333 w 222761"/>
                <a:gd name="connsiteY15" fmla="*/ 509716 h 604210"/>
                <a:gd name="connsiteX16" fmla="*/ 50800 w 222761"/>
                <a:gd name="connsiteY16" fmla="*/ 268416 h 604210"/>
                <a:gd name="connsiteX17" fmla="*/ 55033 w 222761"/>
                <a:gd name="connsiteY17" fmla="*/ 255716 h 604210"/>
                <a:gd name="connsiteX18" fmla="*/ 67733 w 222761"/>
                <a:gd name="connsiteY18" fmla="*/ 226083 h 604210"/>
                <a:gd name="connsiteX19" fmla="*/ 80433 w 222761"/>
                <a:gd name="connsiteY19" fmla="*/ 217616 h 604210"/>
                <a:gd name="connsiteX20" fmla="*/ 93133 w 222761"/>
                <a:gd name="connsiteY20" fmla="*/ 204916 h 604210"/>
                <a:gd name="connsiteX21" fmla="*/ 118533 w 222761"/>
                <a:gd name="connsiteY21" fmla="*/ 187983 h 604210"/>
                <a:gd name="connsiteX22" fmla="*/ 131233 w 222761"/>
                <a:gd name="connsiteY22" fmla="*/ 179516 h 604210"/>
                <a:gd name="connsiteX23" fmla="*/ 143933 w 222761"/>
                <a:gd name="connsiteY23" fmla="*/ 171050 h 604210"/>
                <a:gd name="connsiteX24" fmla="*/ 156633 w 222761"/>
                <a:gd name="connsiteY24" fmla="*/ 162583 h 604210"/>
                <a:gd name="connsiteX25" fmla="*/ 186267 w 222761"/>
                <a:gd name="connsiteY25" fmla="*/ 145650 h 604210"/>
                <a:gd name="connsiteX26" fmla="*/ 194733 w 222761"/>
                <a:gd name="connsiteY26" fmla="*/ 132950 h 604210"/>
                <a:gd name="connsiteX27" fmla="*/ 207433 w 222761"/>
                <a:gd name="connsiteY27" fmla="*/ 124483 h 604210"/>
                <a:gd name="connsiteX28" fmla="*/ 211667 w 222761"/>
                <a:gd name="connsiteY28" fmla="*/ 111783 h 604210"/>
                <a:gd name="connsiteX29" fmla="*/ 220133 w 222761"/>
                <a:gd name="connsiteY29" fmla="*/ 99083 h 604210"/>
                <a:gd name="connsiteX30" fmla="*/ 211667 w 222761"/>
                <a:gd name="connsiteY30" fmla="*/ 5950 h 604210"/>
                <a:gd name="connsiteX0" fmla="*/ 211667 w 222761"/>
                <a:gd name="connsiteY0" fmla="*/ 5950 h 604210"/>
                <a:gd name="connsiteX1" fmla="*/ 190500 w 222761"/>
                <a:gd name="connsiteY1" fmla="*/ 10183 h 604210"/>
                <a:gd name="connsiteX2" fmla="*/ 177800 w 222761"/>
                <a:gd name="connsiteY2" fmla="*/ 14416 h 604210"/>
                <a:gd name="connsiteX3" fmla="*/ 139700 w 222761"/>
                <a:gd name="connsiteY3" fmla="*/ 60983 h 604210"/>
                <a:gd name="connsiteX4" fmla="*/ 93133 w 222761"/>
                <a:gd name="connsiteY4" fmla="*/ 107550 h 604210"/>
                <a:gd name="connsiteX5" fmla="*/ 46567 w 222761"/>
                <a:gd name="connsiteY5" fmla="*/ 162583 h 604210"/>
                <a:gd name="connsiteX6" fmla="*/ 29633 w 222761"/>
                <a:gd name="connsiteY6" fmla="*/ 187983 h 604210"/>
                <a:gd name="connsiteX7" fmla="*/ 12700 w 222761"/>
                <a:gd name="connsiteY7" fmla="*/ 213383 h 604210"/>
                <a:gd name="connsiteX8" fmla="*/ 0 w 222761"/>
                <a:gd name="connsiteY8" fmla="*/ 259950 h 604210"/>
                <a:gd name="connsiteX9" fmla="*/ 4233 w 222761"/>
                <a:gd name="connsiteY9" fmla="*/ 441983 h 604210"/>
                <a:gd name="connsiteX10" fmla="*/ 12700 w 222761"/>
                <a:gd name="connsiteY10" fmla="*/ 488550 h 604210"/>
                <a:gd name="connsiteX11" fmla="*/ 8467 w 222761"/>
                <a:gd name="connsiteY11" fmla="*/ 602850 h 604210"/>
                <a:gd name="connsiteX12" fmla="*/ 16933 w 222761"/>
                <a:gd name="connsiteY12" fmla="*/ 585916 h 604210"/>
                <a:gd name="connsiteX13" fmla="*/ 29633 w 222761"/>
                <a:gd name="connsiteY13" fmla="*/ 556283 h 604210"/>
                <a:gd name="connsiteX14" fmla="*/ 42333 w 222761"/>
                <a:gd name="connsiteY14" fmla="*/ 509716 h 604210"/>
                <a:gd name="connsiteX15" fmla="*/ 50800 w 222761"/>
                <a:gd name="connsiteY15" fmla="*/ 268416 h 604210"/>
                <a:gd name="connsiteX16" fmla="*/ 55033 w 222761"/>
                <a:gd name="connsiteY16" fmla="*/ 255716 h 604210"/>
                <a:gd name="connsiteX17" fmla="*/ 67733 w 222761"/>
                <a:gd name="connsiteY17" fmla="*/ 226083 h 604210"/>
                <a:gd name="connsiteX18" fmla="*/ 80433 w 222761"/>
                <a:gd name="connsiteY18" fmla="*/ 217616 h 604210"/>
                <a:gd name="connsiteX19" fmla="*/ 93133 w 222761"/>
                <a:gd name="connsiteY19" fmla="*/ 204916 h 604210"/>
                <a:gd name="connsiteX20" fmla="*/ 118533 w 222761"/>
                <a:gd name="connsiteY20" fmla="*/ 187983 h 604210"/>
                <a:gd name="connsiteX21" fmla="*/ 131233 w 222761"/>
                <a:gd name="connsiteY21" fmla="*/ 179516 h 604210"/>
                <a:gd name="connsiteX22" fmla="*/ 143933 w 222761"/>
                <a:gd name="connsiteY22" fmla="*/ 171050 h 604210"/>
                <a:gd name="connsiteX23" fmla="*/ 156633 w 222761"/>
                <a:gd name="connsiteY23" fmla="*/ 162583 h 604210"/>
                <a:gd name="connsiteX24" fmla="*/ 186267 w 222761"/>
                <a:gd name="connsiteY24" fmla="*/ 145650 h 604210"/>
                <a:gd name="connsiteX25" fmla="*/ 194733 w 222761"/>
                <a:gd name="connsiteY25" fmla="*/ 132950 h 604210"/>
                <a:gd name="connsiteX26" fmla="*/ 207433 w 222761"/>
                <a:gd name="connsiteY26" fmla="*/ 124483 h 604210"/>
                <a:gd name="connsiteX27" fmla="*/ 211667 w 222761"/>
                <a:gd name="connsiteY27" fmla="*/ 111783 h 604210"/>
                <a:gd name="connsiteX28" fmla="*/ 220133 w 222761"/>
                <a:gd name="connsiteY28" fmla="*/ 99083 h 604210"/>
                <a:gd name="connsiteX29" fmla="*/ 211667 w 222761"/>
                <a:gd name="connsiteY29" fmla="*/ 5950 h 604210"/>
                <a:gd name="connsiteX0" fmla="*/ 211667 w 222761"/>
                <a:gd name="connsiteY0" fmla="*/ 5950 h 604210"/>
                <a:gd name="connsiteX1" fmla="*/ 190500 w 222761"/>
                <a:gd name="connsiteY1" fmla="*/ 10183 h 604210"/>
                <a:gd name="connsiteX2" fmla="*/ 177800 w 222761"/>
                <a:gd name="connsiteY2" fmla="*/ 14416 h 604210"/>
                <a:gd name="connsiteX3" fmla="*/ 139700 w 222761"/>
                <a:gd name="connsiteY3" fmla="*/ 60983 h 604210"/>
                <a:gd name="connsiteX4" fmla="*/ 93133 w 222761"/>
                <a:gd name="connsiteY4" fmla="*/ 107550 h 604210"/>
                <a:gd name="connsiteX5" fmla="*/ 46567 w 222761"/>
                <a:gd name="connsiteY5" fmla="*/ 162583 h 604210"/>
                <a:gd name="connsiteX6" fmla="*/ 12700 w 222761"/>
                <a:gd name="connsiteY6" fmla="*/ 213383 h 604210"/>
                <a:gd name="connsiteX7" fmla="*/ 0 w 222761"/>
                <a:gd name="connsiteY7" fmla="*/ 259950 h 604210"/>
                <a:gd name="connsiteX8" fmla="*/ 4233 w 222761"/>
                <a:gd name="connsiteY8" fmla="*/ 441983 h 604210"/>
                <a:gd name="connsiteX9" fmla="*/ 12700 w 222761"/>
                <a:gd name="connsiteY9" fmla="*/ 488550 h 604210"/>
                <a:gd name="connsiteX10" fmla="*/ 8467 w 222761"/>
                <a:gd name="connsiteY10" fmla="*/ 602850 h 604210"/>
                <a:gd name="connsiteX11" fmla="*/ 16933 w 222761"/>
                <a:gd name="connsiteY11" fmla="*/ 585916 h 604210"/>
                <a:gd name="connsiteX12" fmla="*/ 29633 w 222761"/>
                <a:gd name="connsiteY12" fmla="*/ 556283 h 604210"/>
                <a:gd name="connsiteX13" fmla="*/ 42333 w 222761"/>
                <a:gd name="connsiteY13" fmla="*/ 509716 h 604210"/>
                <a:gd name="connsiteX14" fmla="*/ 50800 w 222761"/>
                <a:gd name="connsiteY14" fmla="*/ 268416 h 604210"/>
                <a:gd name="connsiteX15" fmla="*/ 55033 w 222761"/>
                <a:gd name="connsiteY15" fmla="*/ 255716 h 604210"/>
                <a:gd name="connsiteX16" fmla="*/ 67733 w 222761"/>
                <a:gd name="connsiteY16" fmla="*/ 226083 h 604210"/>
                <a:gd name="connsiteX17" fmla="*/ 80433 w 222761"/>
                <a:gd name="connsiteY17" fmla="*/ 217616 h 604210"/>
                <a:gd name="connsiteX18" fmla="*/ 93133 w 222761"/>
                <a:gd name="connsiteY18" fmla="*/ 204916 h 604210"/>
                <a:gd name="connsiteX19" fmla="*/ 118533 w 222761"/>
                <a:gd name="connsiteY19" fmla="*/ 187983 h 604210"/>
                <a:gd name="connsiteX20" fmla="*/ 131233 w 222761"/>
                <a:gd name="connsiteY20" fmla="*/ 179516 h 604210"/>
                <a:gd name="connsiteX21" fmla="*/ 143933 w 222761"/>
                <a:gd name="connsiteY21" fmla="*/ 171050 h 604210"/>
                <a:gd name="connsiteX22" fmla="*/ 156633 w 222761"/>
                <a:gd name="connsiteY22" fmla="*/ 162583 h 604210"/>
                <a:gd name="connsiteX23" fmla="*/ 186267 w 222761"/>
                <a:gd name="connsiteY23" fmla="*/ 145650 h 604210"/>
                <a:gd name="connsiteX24" fmla="*/ 194733 w 222761"/>
                <a:gd name="connsiteY24" fmla="*/ 132950 h 604210"/>
                <a:gd name="connsiteX25" fmla="*/ 207433 w 222761"/>
                <a:gd name="connsiteY25" fmla="*/ 124483 h 604210"/>
                <a:gd name="connsiteX26" fmla="*/ 211667 w 222761"/>
                <a:gd name="connsiteY26" fmla="*/ 111783 h 604210"/>
                <a:gd name="connsiteX27" fmla="*/ 220133 w 222761"/>
                <a:gd name="connsiteY27" fmla="*/ 99083 h 604210"/>
                <a:gd name="connsiteX28" fmla="*/ 211667 w 222761"/>
                <a:gd name="connsiteY28" fmla="*/ 5950 h 604210"/>
                <a:gd name="connsiteX0" fmla="*/ 211667 w 220210"/>
                <a:gd name="connsiteY0" fmla="*/ 5950 h 604210"/>
                <a:gd name="connsiteX1" fmla="*/ 190500 w 220210"/>
                <a:gd name="connsiteY1" fmla="*/ 10183 h 604210"/>
                <a:gd name="connsiteX2" fmla="*/ 177800 w 220210"/>
                <a:gd name="connsiteY2" fmla="*/ 14416 h 604210"/>
                <a:gd name="connsiteX3" fmla="*/ 139700 w 220210"/>
                <a:gd name="connsiteY3" fmla="*/ 60983 h 604210"/>
                <a:gd name="connsiteX4" fmla="*/ 93133 w 220210"/>
                <a:gd name="connsiteY4" fmla="*/ 107550 h 604210"/>
                <a:gd name="connsiteX5" fmla="*/ 46567 w 220210"/>
                <a:gd name="connsiteY5" fmla="*/ 162583 h 604210"/>
                <a:gd name="connsiteX6" fmla="*/ 12700 w 220210"/>
                <a:gd name="connsiteY6" fmla="*/ 213383 h 604210"/>
                <a:gd name="connsiteX7" fmla="*/ 0 w 220210"/>
                <a:gd name="connsiteY7" fmla="*/ 259950 h 604210"/>
                <a:gd name="connsiteX8" fmla="*/ 4233 w 220210"/>
                <a:gd name="connsiteY8" fmla="*/ 441983 h 604210"/>
                <a:gd name="connsiteX9" fmla="*/ 12700 w 220210"/>
                <a:gd name="connsiteY9" fmla="*/ 488550 h 604210"/>
                <a:gd name="connsiteX10" fmla="*/ 8467 w 220210"/>
                <a:gd name="connsiteY10" fmla="*/ 602850 h 604210"/>
                <a:gd name="connsiteX11" fmla="*/ 16933 w 220210"/>
                <a:gd name="connsiteY11" fmla="*/ 585916 h 604210"/>
                <a:gd name="connsiteX12" fmla="*/ 29633 w 220210"/>
                <a:gd name="connsiteY12" fmla="*/ 556283 h 604210"/>
                <a:gd name="connsiteX13" fmla="*/ 42333 w 220210"/>
                <a:gd name="connsiteY13" fmla="*/ 509716 h 604210"/>
                <a:gd name="connsiteX14" fmla="*/ 50800 w 220210"/>
                <a:gd name="connsiteY14" fmla="*/ 268416 h 604210"/>
                <a:gd name="connsiteX15" fmla="*/ 55033 w 220210"/>
                <a:gd name="connsiteY15" fmla="*/ 255716 h 604210"/>
                <a:gd name="connsiteX16" fmla="*/ 67733 w 220210"/>
                <a:gd name="connsiteY16" fmla="*/ 226083 h 604210"/>
                <a:gd name="connsiteX17" fmla="*/ 80433 w 220210"/>
                <a:gd name="connsiteY17" fmla="*/ 217616 h 604210"/>
                <a:gd name="connsiteX18" fmla="*/ 93133 w 220210"/>
                <a:gd name="connsiteY18" fmla="*/ 204916 h 604210"/>
                <a:gd name="connsiteX19" fmla="*/ 118533 w 220210"/>
                <a:gd name="connsiteY19" fmla="*/ 187983 h 604210"/>
                <a:gd name="connsiteX20" fmla="*/ 131233 w 220210"/>
                <a:gd name="connsiteY20" fmla="*/ 179516 h 604210"/>
                <a:gd name="connsiteX21" fmla="*/ 143933 w 220210"/>
                <a:gd name="connsiteY21" fmla="*/ 171050 h 604210"/>
                <a:gd name="connsiteX22" fmla="*/ 156633 w 220210"/>
                <a:gd name="connsiteY22" fmla="*/ 162583 h 604210"/>
                <a:gd name="connsiteX23" fmla="*/ 186267 w 220210"/>
                <a:gd name="connsiteY23" fmla="*/ 145650 h 604210"/>
                <a:gd name="connsiteX24" fmla="*/ 194733 w 220210"/>
                <a:gd name="connsiteY24" fmla="*/ 132950 h 604210"/>
                <a:gd name="connsiteX25" fmla="*/ 207433 w 220210"/>
                <a:gd name="connsiteY25" fmla="*/ 124483 h 604210"/>
                <a:gd name="connsiteX26" fmla="*/ 220133 w 220210"/>
                <a:gd name="connsiteY26" fmla="*/ 99083 h 604210"/>
                <a:gd name="connsiteX27" fmla="*/ 211667 w 220210"/>
                <a:gd name="connsiteY27"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55033 w 220829"/>
                <a:gd name="connsiteY15" fmla="*/ 255716 h 604210"/>
                <a:gd name="connsiteX16" fmla="*/ 67733 w 220829"/>
                <a:gd name="connsiteY16" fmla="*/ 226083 h 604210"/>
                <a:gd name="connsiteX17" fmla="*/ 80433 w 220829"/>
                <a:gd name="connsiteY17" fmla="*/ 217616 h 604210"/>
                <a:gd name="connsiteX18" fmla="*/ 93133 w 220829"/>
                <a:gd name="connsiteY18" fmla="*/ 204916 h 604210"/>
                <a:gd name="connsiteX19" fmla="*/ 118533 w 220829"/>
                <a:gd name="connsiteY19" fmla="*/ 187983 h 604210"/>
                <a:gd name="connsiteX20" fmla="*/ 131233 w 220829"/>
                <a:gd name="connsiteY20" fmla="*/ 179516 h 604210"/>
                <a:gd name="connsiteX21" fmla="*/ 143933 w 220829"/>
                <a:gd name="connsiteY21" fmla="*/ 171050 h 604210"/>
                <a:gd name="connsiteX22" fmla="*/ 156633 w 220829"/>
                <a:gd name="connsiteY22" fmla="*/ 162583 h 604210"/>
                <a:gd name="connsiteX23" fmla="*/ 186267 w 220829"/>
                <a:gd name="connsiteY23" fmla="*/ 145650 h 604210"/>
                <a:gd name="connsiteX24" fmla="*/ 194733 w 220829"/>
                <a:gd name="connsiteY24" fmla="*/ 132950 h 604210"/>
                <a:gd name="connsiteX25" fmla="*/ 220133 w 220829"/>
                <a:gd name="connsiteY25" fmla="*/ 99083 h 604210"/>
                <a:gd name="connsiteX26" fmla="*/ 211667 w 220829"/>
                <a:gd name="connsiteY26"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55033 w 220829"/>
                <a:gd name="connsiteY15" fmla="*/ 255716 h 604210"/>
                <a:gd name="connsiteX16" fmla="*/ 67733 w 220829"/>
                <a:gd name="connsiteY16" fmla="*/ 226083 h 604210"/>
                <a:gd name="connsiteX17" fmla="*/ 80433 w 220829"/>
                <a:gd name="connsiteY17" fmla="*/ 217616 h 604210"/>
                <a:gd name="connsiteX18" fmla="*/ 93133 w 220829"/>
                <a:gd name="connsiteY18" fmla="*/ 204916 h 604210"/>
                <a:gd name="connsiteX19" fmla="*/ 118533 w 220829"/>
                <a:gd name="connsiteY19" fmla="*/ 187983 h 604210"/>
                <a:gd name="connsiteX20" fmla="*/ 131233 w 220829"/>
                <a:gd name="connsiteY20" fmla="*/ 179516 h 604210"/>
                <a:gd name="connsiteX21" fmla="*/ 143933 w 220829"/>
                <a:gd name="connsiteY21" fmla="*/ 171050 h 604210"/>
                <a:gd name="connsiteX22" fmla="*/ 156633 w 220829"/>
                <a:gd name="connsiteY22" fmla="*/ 162583 h 604210"/>
                <a:gd name="connsiteX23" fmla="*/ 194733 w 220829"/>
                <a:gd name="connsiteY23" fmla="*/ 132950 h 604210"/>
                <a:gd name="connsiteX24" fmla="*/ 220133 w 220829"/>
                <a:gd name="connsiteY24" fmla="*/ 99083 h 604210"/>
                <a:gd name="connsiteX25" fmla="*/ 211667 w 220829"/>
                <a:gd name="connsiteY25"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55033 w 220829"/>
                <a:gd name="connsiteY15" fmla="*/ 255716 h 604210"/>
                <a:gd name="connsiteX16" fmla="*/ 67733 w 220829"/>
                <a:gd name="connsiteY16" fmla="*/ 226083 h 604210"/>
                <a:gd name="connsiteX17" fmla="*/ 80433 w 220829"/>
                <a:gd name="connsiteY17" fmla="*/ 217616 h 604210"/>
                <a:gd name="connsiteX18" fmla="*/ 93133 w 220829"/>
                <a:gd name="connsiteY18" fmla="*/ 204916 h 604210"/>
                <a:gd name="connsiteX19" fmla="*/ 118533 w 220829"/>
                <a:gd name="connsiteY19" fmla="*/ 187983 h 604210"/>
                <a:gd name="connsiteX20" fmla="*/ 131233 w 220829"/>
                <a:gd name="connsiteY20" fmla="*/ 179516 h 604210"/>
                <a:gd name="connsiteX21" fmla="*/ 156633 w 220829"/>
                <a:gd name="connsiteY21" fmla="*/ 162583 h 604210"/>
                <a:gd name="connsiteX22" fmla="*/ 194733 w 220829"/>
                <a:gd name="connsiteY22" fmla="*/ 132950 h 604210"/>
                <a:gd name="connsiteX23" fmla="*/ 220133 w 220829"/>
                <a:gd name="connsiteY23" fmla="*/ 99083 h 604210"/>
                <a:gd name="connsiteX24" fmla="*/ 211667 w 220829"/>
                <a:gd name="connsiteY24"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55033 w 220829"/>
                <a:gd name="connsiteY15" fmla="*/ 255716 h 604210"/>
                <a:gd name="connsiteX16" fmla="*/ 67733 w 220829"/>
                <a:gd name="connsiteY16" fmla="*/ 226083 h 604210"/>
                <a:gd name="connsiteX17" fmla="*/ 80433 w 220829"/>
                <a:gd name="connsiteY17" fmla="*/ 217616 h 604210"/>
                <a:gd name="connsiteX18" fmla="*/ 93133 w 220829"/>
                <a:gd name="connsiteY18" fmla="*/ 204916 h 604210"/>
                <a:gd name="connsiteX19" fmla="*/ 118533 w 220829"/>
                <a:gd name="connsiteY19" fmla="*/ 187983 h 604210"/>
                <a:gd name="connsiteX20" fmla="*/ 156633 w 220829"/>
                <a:gd name="connsiteY20" fmla="*/ 162583 h 604210"/>
                <a:gd name="connsiteX21" fmla="*/ 194733 w 220829"/>
                <a:gd name="connsiteY21" fmla="*/ 132950 h 604210"/>
                <a:gd name="connsiteX22" fmla="*/ 220133 w 220829"/>
                <a:gd name="connsiteY22" fmla="*/ 99083 h 604210"/>
                <a:gd name="connsiteX23" fmla="*/ 211667 w 220829"/>
                <a:gd name="connsiteY23"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55033 w 220829"/>
                <a:gd name="connsiteY15" fmla="*/ 255716 h 604210"/>
                <a:gd name="connsiteX16" fmla="*/ 67733 w 220829"/>
                <a:gd name="connsiteY16" fmla="*/ 226083 h 604210"/>
                <a:gd name="connsiteX17" fmla="*/ 80433 w 220829"/>
                <a:gd name="connsiteY17" fmla="*/ 217616 h 604210"/>
                <a:gd name="connsiteX18" fmla="*/ 93133 w 220829"/>
                <a:gd name="connsiteY18" fmla="*/ 204916 h 604210"/>
                <a:gd name="connsiteX19" fmla="*/ 118533 w 220829"/>
                <a:gd name="connsiteY19" fmla="*/ 187983 h 604210"/>
                <a:gd name="connsiteX20" fmla="*/ 194733 w 220829"/>
                <a:gd name="connsiteY20" fmla="*/ 132950 h 604210"/>
                <a:gd name="connsiteX21" fmla="*/ 220133 w 220829"/>
                <a:gd name="connsiteY21" fmla="*/ 99083 h 604210"/>
                <a:gd name="connsiteX22" fmla="*/ 211667 w 220829"/>
                <a:gd name="connsiteY22"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55033 w 220829"/>
                <a:gd name="connsiteY15" fmla="*/ 255716 h 604210"/>
                <a:gd name="connsiteX16" fmla="*/ 67733 w 220829"/>
                <a:gd name="connsiteY16" fmla="*/ 226083 h 604210"/>
                <a:gd name="connsiteX17" fmla="*/ 80433 w 220829"/>
                <a:gd name="connsiteY17" fmla="*/ 217616 h 604210"/>
                <a:gd name="connsiteX18" fmla="*/ 118533 w 220829"/>
                <a:gd name="connsiteY18" fmla="*/ 187983 h 604210"/>
                <a:gd name="connsiteX19" fmla="*/ 194733 w 220829"/>
                <a:gd name="connsiteY19" fmla="*/ 132950 h 604210"/>
                <a:gd name="connsiteX20" fmla="*/ 220133 w 220829"/>
                <a:gd name="connsiteY20" fmla="*/ 99083 h 604210"/>
                <a:gd name="connsiteX21" fmla="*/ 211667 w 220829"/>
                <a:gd name="connsiteY21"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55033 w 220829"/>
                <a:gd name="connsiteY15" fmla="*/ 255716 h 604210"/>
                <a:gd name="connsiteX16" fmla="*/ 67733 w 220829"/>
                <a:gd name="connsiteY16" fmla="*/ 226083 h 604210"/>
                <a:gd name="connsiteX17" fmla="*/ 118533 w 220829"/>
                <a:gd name="connsiteY17" fmla="*/ 187983 h 604210"/>
                <a:gd name="connsiteX18" fmla="*/ 194733 w 220829"/>
                <a:gd name="connsiteY18" fmla="*/ 132950 h 604210"/>
                <a:gd name="connsiteX19" fmla="*/ 220133 w 220829"/>
                <a:gd name="connsiteY19" fmla="*/ 99083 h 604210"/>
                <a:gd name="connsiteX20" fmla="*/ 211667 w 220829"/>
                <a:gd name="connsiteY20"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67733 w 220829"/>
                <a:gd name="connsiteY15" fmla="*/ 226083 h 604210"/>
                <a:gd name="connsiteX16" fmla="*/ 118533 w 220829"/>
                <a:gd name="connsiteY16" fmla="*/ 187983 h 604210"/>
                <a:gd name="connsiteX17" fmla="*/ 194733 w 220829"/>
                <a:gd name="connsiteY17" fmla="*/ 132950 h 604210"/>
                <a:gd name="connsiteX18" fmla="*/ 220133 w 220829"/>
                <a:gd name="connsiteY18" fmla="*/ 99083 h 604210"/>
                <a:gd name="connsiteX19" fmla="*/ 211667 w 220829"/>
                <a:gd name="connsiteY19"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67733 w 220829"/>
                <a:gd name="connsiteY15" fmla="*/ 226083 h 604210"/>
                <a:gd name="connsiteX16" fmla="*/ 148166 w 220829"/>
                <a:gd name="connsiteY16" fmla="*/ 204916 h 604210"/>
                <a:gd name="connsiteX17" fmla="*/ 194733 w 220829"/>
                <a:gd name="connsiteY17" fmla="*/ 132950 h 604210"/>
                <a:gd name="connsiteX18" fmla="*/ 220133 w 220829"/>
                <a:gd name="connsiteY18" fmla="*/ 99083 h 604210"/>
                <a:gd name="connsiteX19" fmla="*/ 211667 w 220829"/>
                <a:gd name="connsiteY19"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50800 w 220829"/>
                <a:gd name="connsiteY14" fmla="*/ 268416 h 604210"/>
                <a:gd name="connsiteX15" fmla="*/ 88900 w 220829"/>
                <a:gd name="connsiteY15" fmla="*/ 255717 h 604210"/>
                <a:gd name="connsiteX16" fmla="*/ 148166 w 220829"/>
                <a:gd name="connsiteY16" fmla="*/ 204916 h 604210"/>
                <a:gd name="connsiteX17" fmla="*/ 194733 w 220829"/>
                <a:gd name="connsiteY17" fmla="*/ 132950 h 604210"/>
                <a:gd name="connsiteX18" fmla="*/ 220133 w 220829"/>
                <a:gd name="connsiteY18" fmla="*/ 99083 h 604210"/>
                <a:gd name="connsiteX19" fmla="*/ 211667 w 220829"/>
                <a:gd name="connsiteY19" fmla="*/ 5950 h 604210"/>
                <a:gd name="connsiteX0" fmla="*/ 211667 w 220829"/>
                <a:gd name="connsiteY0" fmla="*/ 5950 h 604210"/>
                <a:gd name="connsiteX1" fmla="*/ 190500 w 220829"/>
                <a:gd name="connsiteY1" fmla="*/ 10183 h 604210"/>
                <a:gd name="connsiteX2" fmla="*/ 177800 w 220829"/>
                <a:gd name="connsiteY2" fmla="*/ 14416 h 604210"/>
                <a:gd name="connsiteX3" fmla="*/ 139700 w 220829"/>
                <a:gd name="connsiteY3" fmla="*/ 60983 h 604210"/>
                <a:gd name="connsiteX4" fmla="*/ 93133 w 220829"/>
                <a:gd name="connsiteY4" fmla="*/ 107550 h 604210"/>
                <a:gd name="connsiteX5" fmla="*/ 46567 w 220829"/>
                <a:gd name="connsiteY5" fmla="*/ 162583 h 604210"/>
                <a:gd name="connsiteX6" fmla="*/ 12700 w 220829"/>
                <a:gd name="connsiteY6" fmla="*/ 213383 h 604210"/>
                <a:gd name="connsiteX7" fmla="*/ 0 w 220829"/>
                <a:gd name="connsiteY7" fmla="*/ 259950 h 604210"/>
                <a:gd name="connsiteX8" fmla="*/ 4233 w 220829"/>
                <a:gd name="connsiteY8" fmla="*/ 441983 h 604210"/>
                <a:gd name="connsiteX9" fmla="*/ 12700 w 220829"/>
                <a:gd name="connsiteY9" fmla="*/ 488550 h 604210"/>
                <a:gd name="connsiteX10" fmla="*/ 8467 w 220829"/>
                <a:gd name="connsiteY10" fmla="*/ 602850 h 604210"/>
                <a:gd name="connsiteX11" fmla="*/ 16933 w 220829"/>
                <a:gd name="connsiteY11" fmla="*/ 585916 h 604210"/>
                <a:gd name="connsiteX12" fmla="*/ 29633 w 220829"/>
                <a:gd name="connsiteY12" fmla="*/ 556283 h 604210"/>
                <a:gd name="connsiteX13" fmla="*/ 42333 w 220829"/>
                <a:gd name="connsiteY13" fmla="*/ 509716 h 604210"/>
                <a:gd name="connsiteX14" fmla="*/ 67734 w 220829"/>
                <a:gd name="connsiteY14" fmla="*/ 285349 h 604210"/>
                <a:gd name="connsiteX15" fmla="*/ 88900 w 220829"/>
                <a:gd name="connsiteY15" fmla="*/ 255717 h 604210"/>
                <a:gd name="connsiteX16" fmla="*/ 148166 w 220829"/>
                <a:gd name="connsiteY16" fmla="*/ 204916 h 604210"/>
                <a:gd name="connsiteX17" fmla="*/ 194733 w 220829"/>
                <a:gd name="connsiteY17" fmla="*/ 132950 h 604210"/>
                <a:gd name="connsiteX18" fmla="*/ 220133 w 220829"/>
                <a:gd name="connsiteY18" fmla="*/ 99083 h 604210"/>
                <a:gd name="connsiteX19" fmla="*/ 211667 w 220829"/>
                <a:gd name="connsiteY19" fmla="*/ 5950 h 604210"/>
                <a:gd name="connsiteX0" fmla="*/ 211667 w 220829"/>
                <a:gd name="connsiteY0" fmla="*/ 6294 h 604554"/>
                <a:gd name="connsiteX1" fmla="*/ 190500 w 220829"/>
                <a:gd name="connsiteY1" fmla="*/ 10527 h 604554"/>
                <a:gd name="connsiteX2" fmla="*/ 177800 w 220829"/>
                <a:gd name="connsiteY2" fmla="*/ 27460 h 604554"/>
                <a:gd name="connsiteX3" fmla="*/ 139700 w 220829"/>
                <a:gd name="connsiteY3" fmla="*/ 61327 h 604554"/>
                <a:gd name="connsiteX4" fmla="*/ 93133 w 220829"/>
                <a:gd name="connsiteY4" fmla="*/ 107894 h 604554"/>
                <a:gd name="connsiteX5" fmla="*/ 46567 w 220829"/>
                <a:gd name="connsiteY5" fmla="*/ 162927 h 604554"/>
                <a:gd name="connsiteX6" fmla="*/ 12700 w 220829"/>
                <a:gd name="connsiteY6" fmla="*/ 213727 h 604554"/>
                <a:gd name="connsiteX7" fmla="*/ 0 w 220829"/>
                <a:gd name="connsiteY7" fmla="*/ 260294 h 604554"/>
                <a:gd name="connsiteX8" fmla="*/ 4233 w 220829"/>
                <a:gd name="connsiteY8" fmla="*/ 442327 h 604554"/>
                <a:gd name="connsiteX9" fmla="*/ 12700 w 220829"/>
                <a:gd name="connsiteY9" fmla="*/ 488894 h 604554"/>
                <a:gd name="connsiteX10" fmla="*/ 8467 w 220829"/>
                <a:gd name="connsiteY10" fmla="*/ 603194 h 604554"/>
                <a:gd name="connsiteX11" fmla="*/ 16933 w 220829"/>
                <a:gd name="connsiteY11" fmla="*/ 586260 h 604554"/>
                <a:gd name="connsiteX12" fmla="*/ 29633 w 220829"/>
                <a:gd name="connsiteY12" fmla="*/ 556627 h 604554"/>
                <a:gd name="connsiteX13" fmla="*/ 42333 w 220829"/>
                <a:gd name="connsiteY13" fmla="*/ 510060 h 604554"/>
                <a:gd name="connsiteX14" fmla="*/ 67734 w 220829"/>
                <a:gd name="connsiteY14" fmla="*/ 285693 h 604554"/>
                <a:gd name="connsiteX15" fmla="*/ 88900 w 220829"/>
                <a:gd name="connsiteY15" fmla="*/ 256061 h 604554"/>
                <a:gd name="connsiteX16" fmla="*/ 148166 w 220829"/>
                <a:gd name="connsiteY16" fmla="*/ 205260 h 604554"/>
                <a:gd name="connsiteX17" fmla="*/ 194733 w 220829"/>
                <a:gd name="connsiteY17" fmla="*/ 133294 h 604554"/>
                <a:gd name="connsiteX18" fmla="*/ 220133 w 220829"/>
                <a:gd name="connsiteY18" fmla="*/ 99427 h 604554"/>
                <a:gd name="connsiteX19" fmla="*/ 211667 w 220829"/>
                <a:gd name="connsiteY19" fmla="*/ 6294 h 60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0829" h="604554">
                  <a:moveTo>
                    <a:pt x="211667" y="6294"/>
                  </a:moveTo>
                  <a:cubicBezTo>
                    <a:pt x="206728" y="-8523"/>
                    <a:pt x="196144" y="6999"/>
                    <a:pt x="190500" y="10527"/>
                  </a:cubicBezTo>
                  <a:cubicBezTo>
                    <a:pt x="184856" y="14055"/>
                    <a:pt x="186267" y="18993"/>
                    <a:pt x="177800" y="27460"/>
                  </a:cubicBezTo>
                  <a:cubicBezTo>
                    <a:pt x="169333" y="35927"/>
                    <a:pt x="153811" y="47921"/>
                    <a:pt x="139700" y="61327"/>
                  </a:cubicBezTo>
                  <a:cubicBezTo>
                    <a:pt x="125589" y="74733"/>
                    <a:pt x="108655" y="90961"/>
                    <a:pt x="93133" y="107894"/>
                  </a:cubicBezTo>
                  <a:cubicBezTo>
                    <a:pt x="77611" y="124827"/>
                    <a:pt x="59973" y="145288"/>
                    <a:pt x="46567" y="162927"/>
                  </a:cubicBezTo>
                  <a:cubicBezTo>
                    <a:pt x="33161" y="180566"/>
                    <a:pt x="20461" y="197499"/>
                    <a:pt x="12700" y="213727"/>
                  </a:cubicBezTo>
                  <a:cubicBezTo>
                    <a:pt x="4939" y="229955"/>
                    <a:pt x="5983" y="230376"/>
                    <a:pt x="0" y="260294"/>
                  </a:cubicBezTo>
                  <a:cubicBezTo>
                    <a:pt x="1411" y="320972"/>
                    <a:pt x="1758" y="381683"/>
                    <a:pt x="4233" y="442327"/>
                  </a:cubicBezTo>
                  <a:cubicBezTo>
                    <a:pt x="4510" y="449124"/>
                    <a:pt x="11092" y="480855"/>
                    <a:pt x="12700" y="488894"/>
                  </a:cubicBezTo>
                  <a:cubicBezTo>
                    <a:pt x="11289" y="526994"/>
                    <a:pt x="6811" y="565104"/>
                    <a:pt x="8467" y="603194"/>
                  </a:cubicBezTo>
                  <a:cubicBezTo>
                    <a:pt x="8741" y="609499"/>
                    <a:pt x="14717" y="592169"/>
                    <a:pt x="16933" y="586260"/>
                  </a:cubicBezTo>
                  <a:cubicBezTo>
                    <a:pt x="28648" y="555021"/>
                    <a:pt x="12478" y="582362"/>
                    <a:pt x="29633" y="556627"/>
                  </a:cubicBezTo>
                  <a:cubicBezTo>
                    <a:pt x="39182" y="518431"/>
                    <a:pt x="34420" y="533799"/>
                    <a:pt x="42333" y="510060"/>
                  </a:cubicBezTo>
                  <a:cubicBezTo>
                    <a:pt x="45155" y="429627"/>
                    <a:pt x="63715" y="366075"/>
                    <a:pt x="67734" y="285693"/>
                  </a:cubicBezTo>
                  <a:cubicBezTo>
                    <a:pt x="71967" y="238421"/>
                    <a:pt x="75495" y="269466"/>
                    <a:pt x="88900" y="256061"/>
                  </a:cubicBezTo>
                  <a:cubicBezTo>
                    <a:pt x="102305" y="242656"/>
                    <a:pt x="130527" y="225721"/>
                    <a:pt x="148166" y="205260"/>
                  </a:cubicBezTo>
                  <a:cubicBezTo>
                    <a:pt x="165805" y="184799"/>
                    <a:pt x="182739" y="150933"/>
                    <a:pt x="194733" y="133294"/>
                  </a:cubicBezTo>
                  <a:cubicBezTo>
                    <a:pt x="206727" y="115655"/>
                    <a:pt x="217311" y="120594"/>
                    <a:pt x="220133" y="99427"/>
                  </a:cubicBezTo>
                  <a:cubicBezTo>
                    <a:pt x="222955" y="78260"/>
                    <a:pt x="216606" y="21111"/>
                    <a:pt x="211667" y="6294"/>
                  </a:cubicBezTo>
                  <a:close/>
                </a:path>
              </a:pathLst>
            </a:custGeom>
            <a:solidFill>
              <a:srgbClr val="2BEB2F"/>
            </a:solidFill>
            <a:ln w="12700">
              <a:solidFill>
                <a:srgbClr val="2BEB2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6" name="Freeform 35"/>
            <p:cNvSpPr/>
            <p:nvPr/>
          </p:nvSpPr>
          <p:spPr>
            <a:xfrm>
              <a:off x="1854200" y="5731933"/>
              <a:ext cx="304800" cy="588434"/>
            </a:xfrm>
            <a:custGeom>
              <a:avLst/>
              <a:gdLst>
                <a:gd name="connsiteX0" fmla="*/ 304800 w 304800"/>
                <a:gd name="connsiteY0" fmla="*/ 0 h 588434"/>
                <a:gd name="connsiteX1" fmla="*/ 296333 w 304800"/>
                <a:gd name="connsiteY1" fmla="*/ 46567 h 588434"/>
                <a:gd name="connsiteX2" fmla="*/ 292100 w 304800"/>
                <a:gd name="connsiteY2" fmla="*/ 59267 h 588434"/>
                <a:gd name="connsiteX3" fmla="*/ 279400 w 304800"/>
                <a:gd name="connsiteY3" fmla="*/ 71967 h 588434"/>
                <a:gd name="connsiteX4" fmla="*/ 254000 w 304800"/>
                <a:gd name="connsiteY4" fmla="*/ 88900 h 588434"/>
                <a:gd name="connsiteX5" fmla="*/ 237067 w 304800"/>
                <a:gd name="connsiteY5" fmla="*/ 114300 h 588434"/>
                <a:gd name="connsiteX6" fmla="*/ 228600 w 304800"/>
                <a:gd name="connsiteY6" fmla="*/ 127000 h 588434"/>
                <a:gd name="connsiteX7" fmla="*/ 215900 w 304800"/>
                <a:gd name="connsiteY7" fmla="*/ 152400 h 588434"/>
                <a:gd name="connsiteX8" fmla="*/ 207433 w 304800"/>
                <a:gd name="connsiteY8" fmla="*/ 177800 h 588434"/>
                <a:gd name="connsiteX9" fmla="*/ 177800 w 304800"/>
                <a:gd name="connsiteY9" fmla="*/ 211667 h 588434"/>
                <a:gd name="connsiteX10" fmla="*/ 169333 w 304800"/>
                <a:gd name="connsiteY10" fmla="*/ 228600 h 588434"/>
                <a:gd name="connsiteX11" fmla="*/ 156633 w 304800"/>
                <a:gd name="connsiteY11" fmla="*/ 237067 h 588434"/>
                <a:gd name="connsiteX12" fmla="*/ 148167 w 304800"/>
                <a:gd name="connsiteY12" fmla="*/ 266700 h 588434"/>
                <a:gd name="connsiteX13" fmla="*/ 139700 w 304800"/>
                <a:gd name="connsiteY13" fmla="*/ 292100 h 588434"/>
                <a:gd name="connsiteX14" fmla="*/ 135467 w 304800"/>
                <a:gd name="connsiteY14" fmla="*/ 304800 h 588434"/>
                <a:gd name="connsiteX15" fmla="*/ 122767 w 304800"/>
                <a:gd name="connsiteY15" fmla="*/ 330200 h 588434"/>
                <a:gd name="connsiteX16" fmla="*/ 110067 w 304800"/>
                <a:gd name="connsiteY16" fmla="*/ 338667 h 588434"/>
                <a:gd name="connsiteX17" fmla="*/ 93133 w 304800"/>
                <a:gd name="connsiteY17" fmla="*/ 364067 h 588434"/>
                <a:gd name="connsiteX18" fmla="*/ 80433 w 304800"/>
                <a:gd name="connsiteY18" fmla="*/ 440267 h 588434"/>
                <a:gd name="connsiteX19" fmla="*/ 50800 w 304800"/>
                <a:gd name="connsiteY19" fmla="*/ 452967 h 588434"/>
                <a:gd name="connsiteX20" fmla="*/ 25400 w 304800"/>
                <a:gd name="connsiteY20" fmla="*/ 461434 h 588434"/>
                <a:gd name="connsiteX21" fmla="*/ 21167 w 304800"/>
                <a:gd name="connsiteY21" fmla="*/ 499534 h 588434"/>
                <a:gd name="connsiteX22" fmla="*/ 12700 w 304800"/>
                <a:gd name="connsiteY22" fmla="*/ 567267 h 588434"/>
                <a:gd name="connsiteX23" fmla="*/ 0 w 304800"/>
                <a:gd name="connsiteY23" fmla="*/ 588434 h 588434"/>
                <a:gd name="connsiteX0" fmla="*/ 304800 w 304800"/>
                <a:gd name="connsiteY0" fmla="*/ 0 h 588434"/>
                <a:gd name="connsiteX1" fmla="*/ 292100 w 304800"/>
                <a:gd name="connsiteY1" fmla="*/ 59267 h 588434"/>
                <a:gd name="connsiteX2" fmla="*/ 279400 w 304800"/>
                <a:gd name="connsiteY2" fmla="*/ 71967 h 588434"/>
                <a:gd name="connsiteX3" fmla="*/ 254000 w 304800"/>
                <a:gd name="connsiteY3" fmla="*/ 88900 h 588434"/>
                <a:gd name="connsiteX4" fmla="*/ 237067 w 304800"/>
                <a:gd name="connsiteY4" fmla="*/ 114300 h 588434"/>
                <a:gd name="connsiteX5" fmla="*/ 228600 w 304800"/>
                <a:gd name="connsiteY5" fmla="*/ 127000 h 588434"/>
                <a:gd name="connsiteX6" fmla="*/ 215900 w 304800"/>
                <a:gd name="connsiteY6" fmla="*/ 152400 h 588434"/>
                <a:gd name="connsiteX7" fmla="*/ 207433 w 304800"/>
                <a:gd name="connsiteY7" fmla="*/ 177800 h 588434"/>
                <a:gd name="connsiteX8" fmla="*/ 177800 w 304800"/>
                <a:gd name="connsiteY8" fmla="*/ 211667 h 588434"/>
                <a:gd name="connsiteX9" fmla="*/ 169333 w 304800"/>
                <a:gd name="connsiteY9" fmla="*/ 228600 h 588434"/>
                <a:gd name="connsiteX10" fmla="*/ 156633 w 304800"/>
                <a:gd name="connsiteY10" fmla="*/ 237067 h 588434"/>
                <a:gd name="connsiteX11" fmla="*/ 148167 w 304800"/>
                <a:gd name="connsiteY11" fmla="*/ 266700 h 588434"/>
                <a:gd name="connsiteX12" fmla="*/ 139700 w 304800"/>
                <a:gd name="connsiteY12" fmla="*/ 292100 h 588434"/>
                <a:gd name="connsiteX13" fmla="*/ 135467 w 304800"/>
                <a:gd name="connsiteY13" fmla="*/ 304800 h 588434"/>
                <a:gd name="connsiteX14" fmla="*/ 122767 w 304800"/>
                <a:gd name="connsiteY14" fmla="*/ 330200 h 588434"/>
                <a:gd name="connsiteX15" fmla="*/ 110067 w 304800"/>
                <a:gd name="connsiteY15" fmla="*/ 338667 h 588434"/>
                <a:gd name="connsiteX16" fmla="*/ 93133 w 304800"/>
                <a:gd name="connsiteY16" fmla="*/ 364067 h 588434"/>
                <a:gd name="connsiteX17" fmla="*/ 80433 w 304800"/>
                <a:gd name="connsiteY17" fmla="*/ 440267 h 588434"/>
                <a:gd name="connsiteX18" fmla="*/ 50800 w 304800"/>
                <a:gd name="connsiteY18" fmla="*/ 452967 h 588434"/>
                <a:gd name="connsiteX19" fmla="*/ 25400 w 304800"/>
                <a:gd name="connsiteY19" fmla="*/ 461434 h 588434"/>
                <a:gd name="connsiteX20" fmla="*/ 21167 w 304800"/>
                <a:gd name="connsiteY20" fmla="*/ 499534 h 588434"/>
                <a:gd name="connsiteX21" fmla="*/ 12700 w 304800"/>
                <a:gd name="connsiteY21" fmla="*/ 567267 h 588434"/>
                <a:gd name="connsiteX22" fmla="*/ 0 w 304800"/>
                <a:gd name="connsiteY22" fmla="*/ 588434 h 588434"/>
                <a:gd name="connsiteX0" fmla="*/ 304800 w 304800"/>
                <a:gd name="connsiteY0" fmla="*/ 0 h 588434"/>
                <a:gd name="connsiteX1" fmla="*/ 279400 w 304800"/>
                <a:gd name="connsiteY1" fmla="*/ 71967 h 588434"/>
                <a:gd name="connsiteX2" fmla="*/ 254000 w 304800"/>
                <a:gd name="connsiteY2" fmla="*/ 88900 h 588434"/>
                <a:gd name="connsiteX3" fmla="*/ 237067 w 304800"/>
                <a:gd name="connsiteY3" fmla="*/ 114300 h 588434"/>
                <a:gd name="connsiteX4" fmla="*/ 228600 w 304800"/>
                <a:gd name="connsiteY4" fmla="*/ 127000 h 588434"/>
                <a:gd name="connsiteX5" fmla="*/ 215900 w 304800"/>
                <a:gd name="connsiteY5" fmla="*/ 152400 h 588434"/>
                <a:gd name="connsiteX6" fmla="*/ 207433 w 304800"/>
                <a:gd name="connsiteY6" fmla="*/ 177800 h 588434"/>
                <a:gd name="connsiteX7" fmla="*/ 177800 w 304800"/>
                <a:gd name="connsiteY7" fmla="*/ 211667 h 588434"/>
                <a:gd name="connsiteX8" fmla="*/ 169333 w 304800"/>
                <a:gd name="connsiteY8" fmla="*/ 228600 h 588434"/>
                <a:gd name="connsiteX9" fmla="*/ 156633 w 304800"/>
                <a:gd name="connsiteY9" fmla="*/ 237067 h 588434"/>
                <a:gd name="connsiteX10" fmla="*/ 148167 w 304800"/>
                <a:gd name="connsiteY10" fmla="*/ 266700 h 588434"/>
                <a:gd name="connsiteX11" fmla="*/ 139700 w 304800"/>
                <a:gd name="connsiteY11" fmla="*/ 292100 h 588434"/>
                <a:gd name="connsiteX12" fmla="*/ 135467 w 304800"/>
                <a:gd name="connsiteY12" fmla="*/ 304800 h 588434"/>
                <a:gd name="connsiteX13" fmla="*/ 122767 w 304800"/>
                <a:gd name="connsiteY13" fmla="*/ 330200 h 588434"/>
                <a:gd name="connsiteX14" fmla="*/ 110067 w 304800"/>
                <a:gd name="connsiteY14" fmla="*/ 338667 h 588434"/>
                <a:gd name="connsiteX15" fmla="*/ 93133 w 304800"/>
                <a:gd name="connsiteY15" fmla="*/ 364067 h 588434"/>
                <a:gd name="connsiteX16" fmla="*/ 80433 w 304800"/>
                <a:gd name="connsiteY16" fmla="*/ 440267 h 588434"/>
                <a:gd name="connsiteX17" fmla="*/ 50800 w 304800"/>
                <a:gd name="connsiteY17" fmla="*/ 452967 h 588434"/>
                <a:gd name="connsiteX18" fmla="*/ 25400 w 304800"/>
                <a:gd name="connsiteY18" fmla="*/ 461434 h 588434"/>
                <a:gd name="connsiteX19" fmla="*/ 21167 w 304800"/>
                <a:gd name="connsiteY19" fmla="*/ 499534 h 588434"/>
                <a:gd name="connsiteX20" fmla="*/ 12700 w 304800"/>
                <a:gd name="connsiteY20" fmla="*/ 567267 h 588434"/>
                <a:gd name="connsiteX21" fmla="*/ 0 w 304800"/>
                <a:gd name="connsiteY21"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28600 w 304800"/>
                <a:gd name="connsiteY3" fmla="*/ 127000 h 588434"/>
                <a:gd name="connsiteX4" fmla="*/ 215900 w 304800"/>
                <a:gd name="connsiteY4" fmla="*/ 152400 h 588434"/>
                <a:gd name="connsiteX5" fmla="*/ 207433 w 304800"/>
                <a:gd name="connsiteY5" fmla="*/ 177800 h 588434"/>
                <a:gd name="connsiteX6" fmla="*/ 177800 w 304800"/>
                <a:gd name="connsiteY6" fmla="*/ 211667 h 588434"/>
                <a:gd name="connsiteX7" fmla="*/ 169333 w 304800"/>
                <a:gd name="connsiteY7" fmla="*/ 228600 h 588434"/>
                <a:gd name="connsiteX8" fmla="*/ 156633 w 304800"/>
                <a:gd name="connsiteY8" fmla="*/ 237067 h 588434"/>
                <a:gd name="connsiteX9" fmla="*/ 148167 w 304800"/>
                <a:gd name="connsiteY9" fmla="*/ 266700 h 588434"/>
                <a:gd name="connsiteX10" fmla="*/ 139700 w 304800"/>
                <a:gd name="connsiteY10" fmla="*/ 292100 h 588434"/>
                <a:gd name="connsiteX11" fmla="*/ 135467 w 304800"/>
                <a:gd name="connsiteY11" fmla="*/ 304800 h 588434"/>
                <a:gd name="connsiteX12" fmla="*/ 122767 w 304800"/>
                <a:gd name="connsiteY12" fmla="*/ 330200 h 588434"/>
                <a:gd name="connsiteX13" fmla="*/ 110067 w 304800"/>
                <a:gd name="connsiteY13" fmla="*/ 338667 h 588434"/>
                <a:gd name="connsiteX14" fmla="*/ 93133 w 304800"/>
                <a:gd name="connsiteY14" fmla="*/ 364067 h 588434"/>
                <a:gd name="connsiteX15" fmla="*/ 80433 w 304800"/>
                <a:gd name="connsiteY15" fmla="*/ 440267 h 588434"/>
                <a:gd name="connsiteX16" fmla="*/ 50800 w 304800"/>
                <a:gd name="connsiteY16" fmla="*/ 452967 h 588434"/>
                <a:gd name="connsiteX17" fmla="*/ 25400 w 304800"/>
                <a:gd name="connsiteY17" fmla="*/ 461434 h 588434"/>
                <a:gd name="connsiteX18" fmla="*/ 21167 w 304800"/>
                <a:gd name="connsiteY18" fmla="*/ 499534 h 588434"/>
                <a:gd name="connsiteX19" fmla="*/ 12700 w 304800"/>
                <a:gd name="connsiteY19" fmla="*/ 567267 h 588434"/>
                <a:gd name="connsiteX20" fmla="*/ 0 w 304800"/>
                <a:gd name="connsiteY20"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15900 w 304800"/>
                <a:gd name="connsiteY3" fmla="*/ 152400 h 588434"/>
                <a:gd name="connsiteX4" fmla="*/ 207433 w 304800"/>
                <a:gd name="connsiteY4" fmla="*/ 177800 h 588434"/>
                <a:gd name="connsiteX5" fmla="*/ 177800 w 304800"/>
                <a:gd name="connsiteY5" fmla="*/ 211667 h 588434"/>
                <a:gd name="connsiteX6" fmla="*/ 169333 w 304800"/>
                <a:gd name="connsiteY6" fmla="*/ 228600 h 588434"/>
                <a:gd name="connsiteX7" fmla="*/ 156633 w 304800"/>
                <a:gd name="connsiteY7" fmla="*/ 237067 h 588434"/>
                <a:gd name="connsiteX8" fmla="*/ 148167 w 304800"/>
                <a:gd name="connsiteY8" fmla="*/ 266700 h 588434"/>
                <a:gd name="connsiteX9" fmla="*/ 139700 w 304800"/>
                <a:gd name="connsiteY9" fmla="*/ 292100 h 588434"/>
                <a:gd name="connsiteX10" fmla="*/ 135467 w 304800"/>
                <a:gd name="connsiteY10" fmla="*/ 304800 h 588434"/>
                <a:gd name="connsiteX11" fmla="*/ 122767 w 304800"/>
                <a:gd name="connsiteY11" fmla="*/ 330200 h 588434"/>
                <a:gd name="connsiteX12" fmla="*/ 110067 w 304800"/>
                <a:gd name="connsiteY12" fmla="*/ 338667 h 588434"/>
                <a:gd name="connsiteX13" fmla="*/ 93133 w 304800"/>
                <a:gd name="connsiteY13" fmla="*/ 364067 h 588434"/>
                <a:gd name="connsiteX14" fmla="*/ 80433 w 304800"/>
                <a:gd name="connsiteY14" fmla="*/ 440267 h 588434"/>
                <a:gd name="connsiteX15" fmla="*/ 50800 w 304800"/>
                <a:gd name="connsiteY15" fmla="*/ 452967 h 588434"/>
                <a:gd name="connsiteX16" fmla="*/ 25400 w 304800"/>
                <a:gd name="connsiteY16" fmla="*/ 461434 h 588434"/>
                <a:gd name="connsiteX17" fmla="*/ 21167 w 304800"/>
                <a:gd name="connsiteY17" fmla="*/ 499534 h 588434"/>
                <a:gd name="connsiteX18" fmla="*/ 12700 w 304800"/>
                <a:gd name="connsiteY18" fmla="*/ 567267 h 588434"/>
                <a:gd name="connsiteX19" fmla="*/ 0 w 304800"/>
                <a:gd name="connsiteY19"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69333 w 304800"/>
                <a:gd name="connsiteY5" fmla="*/ 228600 h 588434"/>
                <a:gd name="connsiteX6" fmla="*/ 156633 w 304800"/>
                <a:gd name="connsiteY6" fmla="*/ 237067 h 588434"/>
                <a:gd name="connsiteX7" fmla="*/ 148167 w 304800"/>
                <a:gd name="connsiteY7" fmla="*/ 266700 h 588434"/>
                <a:gd name="connsiteX8" fmla="*/ 139700 w 304800"/>
                <a:gd name="connsiteY8" fmla="*/ 292100 h 588434"/>
                <a:gd name="connsiteX9" fmla="*/ 135467 w 304800"/>
                <a:gd name="connsiteY9" fmla="*/ 304800 h 588434"/>
                <a:gd name="connsiteX10" fmla="*/ 122767 w 304800"/>
                <a:gd name="connsiteY10" fmla="*/ 330200 h 588434"/>
                <a:gd name="connsiteX11" fmla="*/ 110067 w 304800"/>
                <a:gd name="connsiteY11" fmla="*/ 338667 h 588434"/>
                <a:gd name="connsiteX12" fmla="*/ 93133 w 304800"/>
                <a:gd name="connsiteY12" fmla="*/ 364067 h 588434"/>
                <a:gd name="connsiteX13" fmla="*/ 80433 w 304800"/>
                <a:gd name="connsiteY13" fmla="*/ 440267 h 588434"/>
                <a:gd name="connsiteX14" fmla="*/ 50800 w 304800"/>
                <a:gd name="connsiteY14" fmla="*/ 452967 h 588434"/>
                <a:gd name="connsiteX15" fmla="*/ 25400 w 304800"/>
                <a:gd name="connsiteY15" fmla="*/ 461434 h 588434"/>
                <a:gd name="connsiteX16" fmla="*/ 21167 w 304800"/>
                <a:gd name="connsiteY16" fmla="*/ 499534 h 588434"/>
                <a:gd name="connsiteX17" fmla="*/ 12700 w 304800"/>
                <a:gd name="connsiteY17" fmla="*/ 567267 h 588434"/>
                <a:gd name="connsiteX18" fmla="*/ 0 w 304800"/>
                <a:gd name="connsiteY18"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56633 w 304800"/>
                <a:gd name="connsiteY5" fmla="*/ 237067 h 588434"/>
                <a:gd name="connsiteX6" fmla="*/ 148167 w 304800"/>
                <a:gd name="connsiteY6" fmla="*/ 266700 h 588434"/>
                <a:gd name="connsiteX7" fmla="*/ 139700 w 304800"/>
                <a:gd name="connsiteY7" fmla="*/ 292100 h 588434"/>
                <a:gd name="connsiteX8" fmla="*/ 135467 w 304800"/>
                <a:gd name="connsiteY8" fmla="*/ 304800 h 588434"/>
                <a:gd name="connsiteX9" fmla="*/ 122767 w 304800"/>
                <a:gd name="connsiteY9" fmla="*/ 330200 h 588434"/>
                <a:gd name="connsiteX10" fmla="*/ 110067 w 304800"/>
                <a:gd name="connsiteY10" fmla="*/ 338667 h 588434"/>
                <a:gd name="connsiteX11" fmla="*/ 93133 w 304800"/>
                <a:gd name="connsiteY11" fmla="*/ 364067 h 588434"/>
                <a:gd name="connsiteX12" fmla="*/ 80433 w 304800"/>
                <a:gd name="connsiteY12" fmla="*/ 440267 h 588434"/>
                <a:gd name="connsiteX13" fmla="*/ 50800 w 304800"/>
                <a:gd name="connsiteY13" fmla="*/ 452967 h 588434"/>
                <a:gd name="connsiteX14" fmla="*/ 25400 w 304800"/>
                <a:gd name="connsiteY14" fmla="*/ 461434 h 588434"/>
                <a:gd name="connsiteX15" fmla="*/ 21167 w 304800"/>
                <a:gd name="connsiteY15" fmla="*/ 499534 h 588434"/>
                <a:gd name="connsiteX16" fmla="*/ 12700 w 304800"/>
                <a:gd name="connsiteY16" fmla="*/ 567267 h 588434"/>
                <a:gd name="connsiteX17" fmla="*/ 0 w 304800"/>
                <a:gd name="connsiteY17"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48167 w 304800"/>
                <a:gd name="connsiteY5" fmla="*/ 266700 h 588434"/>
                <a:gd name="connsiteX6" fmla="*/ 139700 w 304800"/>
                <a:gd name="connsiteY6" fmla="*/ 292100 h 588434"/>
                <a:gd name="connsiteX7" fmla="*/ 135467 w 304800"/>
                <a:gd name="connsiteY7" fmla="*/ 304800 h 588434"/>
                <a:gd name="connsiteX8" fmla="*/ 122767 w 304800"/>
                <a:gd name="connsiteY8" fmla="*/ 330200 h 588434"/>
                <a:gd name="connsiteX9" fmla="*/ 110067 w 304800"/>
                <a:gd name="connsiteY9" fmla="*/ 338667 h 588434"/>
                <a:gd name="connsiteX10" fmla="*/ 93133 w 304800"/>
                <a:gd name="connsiteY10" fmla="*/ 364067 h 588434"/>
                <a:gd name="connsiteX11" fmla="*/ 80433 w 304800"/>
                <a:gd name="connsiteY11" fmla="*/ 440267 h 588434"/>
                <a:gd name="connsiteX12" fmla="*/ 50800 w 304800"/>
                <a:gd name="connsiteY12" fmla="*/ 452967 h 588434"/>
                <a:gd name="connsiteX13" fmla="*/ 25400 w 304800"/>
                <a:gd name="connsiteY13" fmla="*/ 461434 h 588434"/>
                <a:gd name="connsiteX14" fmla="*/ 21167 w 304800"/>
                <a:gd name="connsiteY14" fmla="*/ 499534 h 588434"/>
                <a:gd name="connsiteX15" fmla="*/ 12700 w 304800"/>
                <a:gd name="connsiteY15" fmla="*/ 567267 h 588434"/>
                <a:gd name="connsiteX16" fmla="*/ 0 w 304800"/>
                <a:gd name="connsiteY16"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48167 w 304800"/>
                <a:gd name="connsiteY5" fmla="*/ 266700 h 588434"/>
                <a:gd name="connsiteX6" fmla="*/ 135467 w 304800"/>
                <a:gd name="connsiteY6" fmla="*/ 304800 h 588434"/>
                <a:gd name="connsiteX7" fmla="*/ 122767 w 304800"/>
                <a:gd name="connsiteY7" fmla="*/ 330200 h 588434"/>
                <a:gd name="connsiteX8" fmla="*/ 110067 w 304800"/>
                <a:gd name="connsiteY8" fmla="*/ 338667 h 588434"/>
                <a:gd name="connsiteX9" fmla="*/ 93133 w 304800"/>
                <a:gd name="connsiteY9" fmla="*/ 364067 h 588434"/>
                <a:gd name="connsiteX10" fmla="*/ 80433 w 304800"/>
                <a:gd name="connsiteY10" fmla="*/ 440267 h 588434"/>
                <a:gd name="connsiteX11" fmla="*/ 50800 w 304800"/>
                <a:gd name="connsiteY11" fmla="*/ 452967 h 588434"/>
                <a:gd name="connsiteX12" fmla="*/ 25400 w 304800"/>
                <a:gd name="connsiteY12" fmla="*/ 461434 h 588434"/>
                <a:gd name="connsiteX13" fmla="*/ 21167 w 304800"/>
                <a:gd name="connsiteY13" fmla="*/ 499534 h 588434"/>
                <a:gd name="connsiteX14" fmla="*/ 12700 w 304800"/>
                <a:gd name="connsiteY14" fmla="*/ 567267 h 588434"/>
                <a:gd name="connsiteX15" fmla="*/ 0 w 304800"/>
                <a:gd name="connsiteY15"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48167 w 304800"/>
                <a:gd name="connsiteY5" fmla="*/ 266700 h 588434"/>
                <a:gd name="connsiteX6" fmla="*/ 122767 w 304800"/>
                <a:gd name="connsiteY6" fmla="*/ 330200 h 588434"/>
                <a:gd name="connsiteX7" fmla="*/ 110067 w 304800"/>
                <a:gd name="connsiteY7" fmla="*/ 338667 h 588434"/>
                <a:gd name="connsiteX8" fmla="*/ 93133 w 304800"/>
                <a:gd name="connsiteY8" fmla="*/ 364067 h 588434"/>
                <a:gd name="connsiteX9" fmla="*/ 80433 w 304800"/>
                <a:gd name="connsiteY9" fmla="*/ 440267 h 588434"/>
                <a:gd name="connsiteX10" fmla="*/ 50800 w 304800"/>
                <a:gd name="connsiteY10" fmla="*/ 452967 h 588434"/>
                <a:gd name="connsiteX11" fmla="*/ 25400 w 304800"/>
                <a:gd name="connsiteY11" fmla="*/ 461434 h 588434"/>
                <a:gd name="connsiteX12" fmla="*/ 21167 w 304800"/>
                <a:gd name="connsiteY12" fmla="*/ 499534 h 588434"/>
                <a:gd name="connsiteX13" fmla="*/ 12700 w 304800"/>
                <a:gd name="connsiteY13" fmla="*/ 567267 h 588434"/>
                <a:gd name="connsiteX14" fmla="*/ 0 w 304800"/>
                <a:gd name="connsiteY14"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48167 w 304800"/>
                <a:gd name="connsiteY5" fmla="*/ 266700 h 588434"/>
                <a:gd name="connsiteX6" fmla="*/ 122767 w 304800"/>
                <a:gd name="connsiteY6" fmla="*/ 330200 h 588434"/>
                <a:gd name="connsiteX7" fmla="*/ 93133 w 304800"/>
                <a:gd name="connsiteY7" fmla="*/ 364067 h 588434"/>
                <a:gd name="connsiteX8" fmla="*/ 80433 w 304800"/>
                <a:gd name="connsiteY8" fmla="*/ 440267 h 588434"/>
                <a:gd name="connsiteX9" fmla="*/ 50800 w 304800"/>
                <a:gd name="connsiteY9" fmla="*/ 452967 h 588434"/>
                <a:gd name="connsiteX10" fmla="*/ 25400 w 304800"/>
                <a:gd name="connsiteY10" fmla="*/ 461434 h 588434"/>
                <a:gd name="connsiteX11" fmla="*/ 21167 w 304800"/>
                <a:gd name="connsiteY11" fmla="*/ 499534 h 588434"/>
                <a:gd name="connsiteX12" fmla="*/ 12700 w 304800"/>
                <a:gd name="connsiteY12" fmla="*/ 567267 h 588434"/>
                <a:gd name="connsiteX13" fmla="*/ 0 w 304800"/>
                <a:gd name="connsiteY13"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48167 w 304800"/>
                <a:gd name="connsiteY5" fmla="*/ 266700 h 588434"/>
                <a:gd name="connsiteX6" fmla="*/ 122767 w 304800"/>
                <a:gd name="connsiteY6" fmla="*/ 330200 h 588434"/>
                <a:gd name="connsiteX7" fmla="*/ 93133 w 304800"/>
                <a:gd name="connsiteY7" fmla="*/ 364067 h 588434"/>
                <a:gd name="connsiteX8" fmla="*/ 80433 w 304800"/>
                <a:gd name="connsiteY8" fmla="*/ 440267 h 588434"/>
                <a:gd name="connsiteX9" fmla="*/ 25400 w 304800"/>
                <a:gd name="connsiteY9" fmla="*/ 461434 h 588434"/>
                <a:gd name="connsiteX10" fmla="*/ 21167 w 304800"/>
                <a:gd name="connsiteY10" fmla="*/ 499534 h 588434"/>
                <a:gd name="connsiteX11" fmla="*/ 12700 w 304800"/>
                <a:gd name="connsiteY11" fmla="*/ 567267 h 588434"/>
                <a:gd name="connsiteX12" fmla="*/ 0 w 304800"/>
                <a:gd name="connsiteY12"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48167 w 304800"/>
                <a:gd name="connsiteY5" fmla="*/ 266700 h 588434"/>
                <a:gd name="connsiteX6" fmla="*/ 122767 w 304800"/>
                <a:gd name="connsiteY6" fmla="*/ 330200 h 588434"/>
                <a:gd name="connsiteX7" fmla="*/ 93133 w 304800"/>
                <a:gd name="connsiteY7" fmla="*/ 364067 h 588434"/>
                <a:gd name="connsiteX8" fmla="*/ 80433 w 304800"/>
                <a:gd name="connsiteY8" fmla="*/ 440267 h 588434"/>
                <a:gd name="connsiteX9" fmla="*/ 25400 w 304800"/>
                <a:gd name="connsiteY9" fmla="*/ 461434 h 588434"/>
                <a:gd name="connsiteX10" fmla="*/ 12700 w 304800"/>
                <a:gd name="connsiteY10" fmla="*/ 567267 h 588434"/>
                <a:gd name="connsiteX11" fmla="*/ 0 w 304800"/>
                <a:gd name="connsiteY11"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48167 w 304800"/>
                <a:gd name="connsiteY5" fmla="*/ 266700 h 588434"/>
                <a:gd name="connsiteX6" fmla="*/ 122767 w 304800"/>
                <a:gd name="connsiteY6" fmla="*/ 330200 h 588434"/>
                <a:gd name="connsiteX7" fmla="*/ 93133 w 304800"/>
                <a:gd name="connsiteY7" fmla="*/ 364067 h 588434"/>
                <a:gd name="connsiteX8" fmla="*/ 80433 w 304800"/>
                <a:gd name="connsiteY8" fmla="*/ 440267 h 588434"/>
                <a:gd name="connsiteX9" fmla="*/ 25400 w 304800"/>
                <a:gd name="connsiteY9" fmla="*/ 461434 h 588434"/>
                <a:gd name="connsiteX10" fmla="*/ 21167 w 304800"/>
                <a:gd name="connsiteY10" fmla="*/ 524934 h 588434"/>
                <a:gd name="connsiteX11" fmla="*/ 0 w 304800"/>
                <a:gd name="connsiteY11"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48167 w 304800"/>
                <a:gd name="connsiteY5" fmla="*/ 266700 h 588434"/>
                <a:gd name="connsiteX6" fmla="*/ 122767 w 304800"/>
                <a:gd name="connsiteY6" fmla="*/ 330200 h 588434"/>
                <a:gd name="connsiteX7" fmla="*/ 93133 w 304800"/>
                <a:gd name="connsiteY7" fmla="*/ 364067 h 588434"/>
                <a:gd name="connsiteX8" fmla="*/ 67733 w 304800"/>
                <a:gd name="connsiteY8" fmla="*/ 423334 h 588434"/>
                <a:gd name="connsiteX9" fmla="*/ 25400 w 304800"/>
                <a:gd name="connsiteY9" fmla="*/ 461434 h 588434"/>
                <a:gd name="connsiteX10" fmla="*/ 21167 w 304800"/>
                <a:gd name="connsiteY10" fmla="*/ 524934 h 588434"/>
                <a:gd name="connsiteX11" fmla="*/ 0 w 304800"/>
                <a:gd name="connsiteY11" fmla="*/ 588434 h 588434"/>
                <a:gd name="connsiteX0" fmla="*/ 304800 w 304800"/>
                <a:gd name="connsiteY0" fmla="*/ 0 h 588434"/>
                <a:gd name="connsiteX1" fmla="*/ 279400 w 304800"/>
                <a:gd name="connsiteY1" fmla="*/ 71967 h 588434"/>
                <a:gd name="connsiteX2" fmla="*/ 237067 w 304800"/>
                <a:gd name="connsiteY2" fmla="*/ 114300 h 588434"/>
                <a:gd name="connsiteX3" fmla="*/ 207433 w 304800"/>
                <a:gd name="connsiteY3" fmla="*/ 177800 h 588434"/>
                <a:gd name="connsiteX4" fmla="*/ 177800 w 304800"/>
                <a:gd name="connsiteY4" fmla="*/ 211667 h 588434"/>
                <a:gd name="connsiteX5" fmla="*/ 148167 w 304800"/>
                <a:gd name="connsiteY5" fmla="*/ 266700 h 588434"/>
                <a:gd name="connsiteX6" fmla="*/ 122767 w 304800"/>
                <a:gd name="connsiteY6" fmla="*/ 330200 h 588434"/>
                <a:gd name="connsiteX7" fmla="*/ 105833 w 304800"/>
                <a:gd name="connsiteY7" fmla="*/ 393701 h 588434"/>
                <a:gd name="connsiteX8" fmla="*/ 67733 w 304800"/>
                <a:gd name="connsiteY8" fmla="*/ 423334 h 588434"/>
                <a:gd name="connsiteX9" fmla="*/ 25400 w 304800"/>
                <a:gd name="connsiteY9" fmla="*/ 461434 h 588434"/>
                <a:gd name="connsiteX10" fmla="*/ 21167 w 304800"/>
                <a:gd name="connsiteY10" fmla="*/ 524934 h 588434"/>
                <a:gd name="connsiteX11" fmla="*/ 0 w 304800"/>
                <a:gd name="connsiteY11" fmla="*/ 588434 h 588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800" h="588434">
                  <a:moveTo>
                    <a:pt x="304800" y="0"/>
                  </a:moveTo>
                  <a:cubicBezTo>
                    <a:pt x="299508" y="14993"/>
                    <a:pt x="290689" y="52917"/>
                    <a:pt x="279400" y="71967"/>
                  </a:cubicBezTo>
                  <a:cubicBezTo>
                    <a:pt x="268111" y="91017"/>
                    <a:pt x="249061" y="96661"/>
                    <a:pt x="237067" y="114300"/>
                  </a:cubicBezTo>
                  <a:cubicBezTo>
                    <a:pt x="225073" y="131939"/>
                    <a:pt x="217311" y="161572"/>
                    <a:pt x="207433" y="177800"/>
                  </a:cubicBezTo>
                  <a:cubicBezTo>
                    <a:pt x="197555" y="194028"/>
                    <a:pt x="198967" y="197555"/>
                    <a:pt x="177800" y="211667"/>
                  </a:cubicBezTo>
                  <a:cubicBezTo>
                    <a:pt x="167922" y="226484"/>
                    <a:pt x="157339" y="246945"/>
                    <a:pt x="148167" y="266700"/>
                  </a:cubicBezTo>
                  <a:cubicBezTo>
                    <a:pt x="138995" y="286455"/>
                    <a:pt x="129823" y="309033"/>
                    <a:pt x="122767" y="330200"/>
                  </a:cubicBezTo>
                  <a:cubicBezTo>
                    <a:pt x="115711" y="351367"/>
                    <a:pt x="115005" y="378179"/>
                    <a:pt x="105833" y="393701"/>
                  </a:cubicBezTo>
                  <a:cubicBezTo>
                    <a:pt x="96661" y="409223"/>
                    <a:pt x="81138" y="412045"/>
                    <a:pt x="67733" y="423334"/>
                  </a:cubicBezTo>
                  <a:cubicBezTo>
                    <a:pt x="54328" y="434623"/>
                    <a:pt x="33161" y="444501"/>
                    <a:pt x="25400" y="461434"/>
                  </a:cubicBezTo>
                  <a:cubicBezTo>
                    <a:pt x="17639" y="478367"/>
                    <a:pt x="25400" y="503767"/>
                    <a:pt x="21167" y="524934"/>
                  </a:cubicBezTo>
                  <a:cubicBezTo>
                    <a:pt x="16934" y="546101"/>
                    <a:pt x="7954" y="580478"/>
                    <a:pt x="0" y="588434"/>
                  </a:cubicBezTo>
                </a:path>
              </a:pathLst>
            </a:custGeom>
            <a:ln w="12700">
              <a:solidFill>
                <a:srgbClr val="2BEB2F"/>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43" name="Group 42"/>
          <p:cNvGrpSpPr/>
          <p:nvPr/>
        </p:nvGrpSpPr>
        <p:grpSpPr>
          <a:xfrm>
            <a:off x="1803401" y="1617134"/>
            <a:ext cx="2132555" cy="4724399"/>
            <a:chOff x="1803401" y="1617134"/>
            <a:chExt cx="2132555" cy="4724399"/>
          </a:xfrm>
        </p:grpSpPr>
        <p:sp>
          <p:nvSpPr>
            <p:cNvPr id="38" name="Freeform 37"/>
            <p:cNvSpPr/>
            <p:nvPr/>
          </p:nvSpPr>
          <p:spPr>
            <a:xfrm>
              <a:off x="3175001" y="1617134"/>
              <a:ext cx="760955" cy="1697567"/>
            </a:xfrm>
            <a:custGeom>
              <a:avLst/>
              <a:gdLst>
                <a:gd name="connsiteX0" fmla="*/ 592666 w 762000"/>
                <a:gd name="connsiteY0" fmla="*/ 0 h 1684867"/>
                <a:gd name="connsiteX1" fmla="*/ 550333 w 762000"/>
                <a:gd name="connsiteY1" fmla="*/ 8467 h 1684867"/>
                <a:gd name="connsiteX2" fmla="*/ 524933 w 762000"/>
                <a:gd name="connsiteY2" fmla="*/ 16933 h 1684867"/>
                <a:gd name="connsiteX3" fmla="*/ 491066 w 762000"/>
                <a:gd name="connsiteY3" fmla="*/ 25400 h 1684867"/>
                <a:gd name="connsiteX4" fmla="*/ 474133 w 762000"/>
                <a:gd name="connsiteY4" fmla="*/ 50800 h 1684867"/>
                <a:gd name="connsiteX5" fmla="*/ 499533 w 762000"/>
                <a:gd name="connsiteY5" fmla="*/ 127000 h 1684867"/>
                <a:gd name="connsiteX6" fmla="*/ 524933 w 762000"/>
                <a:gd name="connsiteY6" fmla="*/ 135467 h 1684867"/>
                <a:gd name="connsiteX7" fmla="*/ 575733 w 762000"/>
                <a:gd name="connsiteY7" fmla="*/ 160867 h 1684867"/>
                <a:gd name="connsiteX8" fmla="*/ 567266 w 762000"/>
                <a:gd name="connsiteY8" fmla="*/ 186267 h 1684867"/>
                <a:gd name="connsiteX9" fmla="*/ 508000 w 762000"/>
                <a:gd name="connsiteY9" fmla="*/ 203200 h 1684867"/>
                <a:gd name="connsiteX10" fmla="*/ 423333 w 762000"/>
                <a:gd name="connsiteY10" fmla="*/ 228600 h 1684867"/>
                <a:gd name="connsiteX11" fmla="*/ 541866 w 762000"/>
                <a:gd name="connsiteY11" fmla="*/ 270933 h 1684867"/>
                <a:gd name="connsiteX12" fmla="*/ 567266 w 762000"/>
                <a:gd name="connsiteY12" fmla="*/ 279400 h 1684867"/>
                <a:gd name="connsiteX13" fmla="*/ 567266 w 762000"/>
                <a:gd name="connsiteY13" fmla="*/ 347133 h 1684867"/>
                <a:gd name="connsiteX14" fmla="*/ 541866 w 762000"/>
                <a:gd name="connsiteY14" fmla="*/ 440267 h 1684867"/>
                <a:gd name="connsiteX15" fmla="*/ 533400 w 762000"/>
                <a:gd name="connsiteY15" fmla="*/ 558800 h 1684867"/>
                <a:gd name="connsiteX16" fmla="*/ 584200 w 762000"/>
                <a:gd name="connsiteY16" fmla="*/ 575733 h 1684867"/>
                <a:gd name="connsiteX17" fmla="*/ 643466 w 762000"/>
                <a:gd name="connsiteY17" fmla="*/ 592667 h 1684867"/>
                <a:gd name="connsiteX18" fmla="*/ 702733 w 762000"/>
                <a:gd name="connsiteY18" fmla="*/ 609600 h 1684867"/>
                <a:gd name="connsiteX19" fmla="*/ 728133 w 762000"/>
                <a:gd name="connsiteY19" fmla="*/ 635000 h 1684867"/>
                <a:gd name="connsiteX20" fmla="*/ 753533 w 762000"/>
                <a:gd name="connsiteY20" fmla="*/ 643467 h 1684867"/>
                <a:gd name="connsiteX21" fmla="*/ 762000 w 762000"/>
                <a:gd name="connsiteY21" fmla="*/ 685800 h 1684867"/>
                <a:gd name="connsiteX22" fmla="*/ 753533 w 762000"/>
                <a:gd name="connsiteY22" fmla="*/ 753533 h 1684867"/>
                <a:gd name="connsiteX23" fmla="*/ 736600 w 762000"/>
                <a:gd name="connsiteY23" fmla="*/ 838200 h 1684867"/>
                <a:gd name="connsiteX24" fmla="*/ 719666 w 762000"/>
                <a:gd name="connsiteY24" fmla="*/ 855133 h 1684867"/>
                <a:gd name="connsiteX25" fmla="*/ 694266 w 762000"/>
                <a:gd name="connsiteY25" fmla="*/ 905933 h 1684867"/>
                <a:gd name="connsiteX26" fmla="*/ 677333 w 762000"/>
                <a:gd name="connsiteY26" fmla="*/ 922867 h 1684867"/>
                <a:gd name="connsiteX27" fmla="*/ 651933 w 762000"/>
                <a:gd name="connsiteY27" fmla="*/ 931333 h 1684867"/>
                <a:gd name="connsiteX28" fmla="*/ 626533 w 762000"/>
                <a:gd name="connsiteY28" fmla="*/ 948267 h 1684867"/>
                <a:gd name="connsiteX29" fmla="*/ 457200 w 762000"/>
                <a:gd name="connsiteY29" fmla="*/ 948267 h 1684867"/>
                <a:gd name="connsiteX30" fmla="*/ 381000 w 762000"/>
                <a:gd name="connsiteY30" fmla="*/ 922867 h 1684867"/>
                <a:gd name="connsiteX31" fmla="*/ 347133 w 762000"/>
                <a:gd name="connsiteY31" fmla="*/ 914400 h 1684867"/>
                <a:gd name="connsiteX32" fmla="*/ 321733 w 762000"/>
                <a:gd name="connsiteY32" fmla="*/ 905933 h 1684867"/>
                <a:gd name="connsiteX33" fmla="*/ 270933 w 762000"/>
                <a:gd name="connsiteY33" fmla="*/ 914400 h 1684867"/>
                <a:gd name="connsiteX34" fmla="*/ 245533 w 762000"/>
                <a:gd name="connsiteY34" fmla="*/ 922867 h 1684867"/>
                <a:gd name="connsiteX35" fmla="*/ 237066 w 762000"/>
                <a:gd name="connsiteY35" fmla="*/ 948267 h 1684867"/>
                <a:gd name="connsiteX36" fmla="*/ 228600 w 762000"/>
                <a:gd name="connsiteY36" fmla="*/ 1083733 h 1684867"/>
                <a:gd name="connsiteX37" fmla="*/ 194733 w 762000"/>
                <a:gd name="connsiteY37" fmla="*/ 1185333 h 1684867"/>
                <a:gd name="connsiteX38" fmla="*/ 177800 w 762000"/>
                <a:gd name="connsiteY38" fmla="*/ 1261533 h 1684867"/>
                <a:gd name="connsiteX39" fmla="*/ 143933 w 762000"/>
                <a:gd name="connsiteY39" fmla="*/ 1337733 h 1684867"/>
                <a:gd name="connsiteX40" fmla="*/ 118533 w 762000"/>
                <a:gd name="connsiteY40" fmla="*/ 1447800 h 1684867"/>
                <a:gd name="connsiteX41" fmla="*/ 101600 w 762000"/>
                <a:gd name="connsiteY41" fmla="*/ 1481667 h 1684867"/>
                <a:gd name="connsiteX42" fmla="*/ 84666 w 762000"/>
                <a:gd name="connsiteY42" fmla="*/ 1540933 h 1684867"/>
                <a:gd name="connsiteX43" fmla="*/ 67733 w 762000"/>
                <a:gd name="connsiteY43" fmla="*/ 1557867 h 1684867"/>
                <a:gd name="connsiteX44" fmla="*/ 59266 w 762000"/>
                <a:gd name="connsiteY44" fmla="*/ 1583267 h 1684867"/>
                <a:gd name="connsiteX45" fmla="*/ 16933 w 762000"/>
                <a:gd name="connsiteY45" fmla="*/ 1634067 h 1684867"/>
                <a:gd name="connsiteX46" fmla="*/ 0 w 762000"/>
                <a:gd name="connsiteY46" fmla="*/ 1684867 h 1684867"/>
                <a:gd name="connsiteX0" fmla="*/ 575775 w 745109"/>
                <a:gd name="connsiteY0" fmla="*/ 0 h 1689100"/>
                <a:gd name="connsiteX1" fmla="*/ 533442 w 745109"/>
                <a:gd name="connsiteY1" fmla="*/ 8467 h 1689100"/>
                <a:gd name="connsiteX2" fmla="*/ 508042 w 745109"/>
                <a:gd name="connsiteY2" fmla="*/ 16933 h 1689100"/>
                <a:gd name="connsiteX3" fmla="*/ 474175 w 745109"/>
                <a:gd name="connsiteY3" fmla="*/ 25400 h 1689100"/>
                <a:gd name="connsiteX4" fmla="*/ 457242 w 745109"/>
                <a:gd name="connsiteY4" fmla="*/ 50800 h 1689100"/>
                <a:gd name="connsiteX5" fmla="*/ 482642 w 745109"/>
                <a:gd name="connsiteY5" fmla="*/ 127000 h 1689100"/>
                <a:gd name="connsiteX6" fmla="*/ 508042 w 745109"/>
                <a:gd name="connsiteY6" fmla="*/ 135467 h 1689100"/>
                <a:gd name="connsiteX7" fmla="*/ 558842 w 745109"/>
                <a:gd name="connsiteY7" fmla="*/ 160867 h 1689100"/>
                <a:gd name="connsiteX8" fmla="*/ 550375 w 745109"/>
                <a:gd name="connsiteY8" fmla="*/ 186267 h 1689100"/>
                <a:gd name="connsiteX9" fmla="*/ 491109 w 745109"/>
                <a:gd name="connsiteY9" fmla="*/ 203200 h 1689100"/>
                <a:gd name="connsiteX10" fmla="*/ 406442 w 745109"/>
                <a:gd name="connsiteY10" fmla="*/ 228600 h 1689100"/>
                <a:gd name="connsiteX11" fmla="*/ 524975 w 745109"/>
                <a:gd name="connsiteY11" fmla="*/ 270933 h 1689100"/>
                <a:gd name="connsiteX12" fmla="*/ 550375 w 745109"/>
                <a:gd name="connsiteY12" fmla="*/ 279400 h 1689100"/>
                <a:gd name="connsiteX13" fmla="*/ 550375 w 745109"/>
                <a:gd name="connsiteY13" fmla="*/ 347133 h 1689100"/>
                <a:gd name="connsiteX14" fmla="*/ 524975 w 745109"/>
                <a:gd name="connsiteY14" fmla="*/ 440267 h 1689100"/>
                <a:gd name="connsiteX15" fmla="*/ 516509 w 745109"/>
                <a:gd name="connsiteY15" fmla="*/ 558800 h 1689100"/>
                <a:gd name="connsiteX16" fmla="*/ 567309 w 745109"/>
                <a:gd name="connsiteY16" fmla="*/ 575733 h 1689100"/>
                <a:gd name="connsiteX17" fmla="*/ 626575 w 745109"/>
                <a:gd name="connsiteY17" fmla="*/ 592667 h 1689100"/>
                <a:gd name="connsiteX18" fmla="*/ 685842 w 745109"/>
                <a:gd name="connsiteY18" fmla="*/ 609600 h 1689100"/>
                <a:gd name="connsiteX19" fmla="*/ 711242 w 745109"/>
                <a:gd name="connsiteY19" fmla="*/ 635000 h 1689100"/>
                <a:gd name="connsiteX20" fmla="*/ 736642 w 745109"/>
                <a:gd name="connsiteY20" fmla="*/ 643467 h 1689100"/>
                <a:gd name="connsiteX21" fmla="*/ 745109 w 745109"/>
                <a:gd name="connsiteY21" fmla="*/ 685800 h 1689100"/>
                <a:gd name="connsiteX22" fmla="*/ 736642 w 745109"/>
                <a:gd name="connsiteY22" fmla="*/ 753533 h 1689100"/>
                <a:gd name="connsiteX23" fmla="*/ 719709 w 745109"/>
                <a:gd name="connsiteY23" fmla="*/ 838200 h 1689100"/>
                <a:gd name="connsiteX24" fmla="*/ 702775 w 745109"/>
                <a:gd name="connsiteY24" fmla="*/ 855133 h 1689100"/>
                <a:gd name="connsiteX25" fmla="*/ 677375 w 745109"/>
                <a:gd name="connsiteY25" fmla="*/ 905933 h 1689100"/>
                <a:gd name="connsiteX26" fmla="*/ 660442 w 745109"/>
                <a:gd name="connsiteY26" fmla="*/ 922867 h 1689100"/>
                <a:gd name="connsiteX27" fmla="*/ 635042 w 745109"/>
                <a:gd name="connsiteY27" fmla="*/ 931333 h 1689100"/>
                <a:gd name="connsiteX28" fmla="*/ 609642 w 745109"/>
                <a:gd name="connsiteY28" fmla="*/ 948267 h 1689100"/>
                <a:gd name="connsiteX29" fmla="*/ 440309 w 745109"/>
                <a:gd name="connsiteY29" fmla="*/ 948267 h 1689100"/>
                <a:gd name="connsiteX30" fmla="*/ 364109 w 745109"/>
                <a:gd name="connsiteY30" fmla="*/ 922867 h 1689100"/>
                <a:gd name="connsiteX31" fmla="*/ 330242 w 745109"/>
                <a:gd name="connsiteY31" fmla="*/ 914400 h 1689100"/>
                <a:gd name="connsiteX32" fmla="*/ 304842 w 745109"/>
                <a:gd name="connsiteY32" fmla="*/ 905933 h 1689100"/>
                <a:gd name="connsiteX33" fmla="*/ 254042 w 745109"/>
                <a:gd name="connsiteY33" fmla="*/ 914400 h 1689100"/>
                <a:gd name="connsiteX34" fmla="*/ 228642 w 745109"/>
                <a:gd name="connsiteY34" fmla="*/ 922867 h 1689100"/>
                <a:gd name="connsiteX35" fmla="*/ 220175 w 745109"/>
                <a:gd name="connsiteY35" fmla="*/ 948267 h 1689100"/>
                <a:gd name="connsiteX36" fmla="*/ 211709 w 745109"/>
                <a:gd name="connsiteY36" fmla="*/ 1083733 h 1689100"/>
                <a:gd name="connsiteX37" fmla="*/ 177842 w 745109"/>
                <a:gd name="connsiteY37" fmla="*/ 1185333 h 1689100"/>
                <a:gd name="connsiteX38" fmla="*/ 160909 w 745109"/>
                <a:gd name="connsiteY38" fmla="*/ 1261533 h 1689100"/>
                <a:gd name="connsiteX39" fmla="*/ 127042 w 745109"/>
                <a:gd name="connsiteY39" fmla="*/ 1337733 h 1689100"/>
                <a:gd name="connsiteX40" fmla="*/ 101642 w 745109"/>
                <a:gd name="connsiteY40" fmla="*/ 1447800 h 1689100"/>
                <a:gd name="connsiteX41" fmla="*/ 84709 w 745109"/>
                <a:gd name="connsiteY41" fmla="*/ 1481667 h 1689100"/>
                <a:gd name="connsiteX42" fmla="*/ 67775 w 745109"/>
                <a:gd name="connsiteY42" fmla="*/ 1540933 h 1689100"/>
                <a:gd name="connsiteX43" fmla="*/ 50842 w 745109"/>
                <a:gd name="connsiteY43" fmla="*/ 1557867 h 1689100"/>
                <a:gd name="connsiteX44" fmla="*/ 42375 w 745109"/>
                <a:gd name="connsiteY44" fmla="*/ 1583267 h 1689100"/>
                <a:gd name="connsiteX45" fmla="*/ 42 w 745109"/>
                <a:gd name="connsiteY45" fmla="*/ 1634067 h 1689100"/>
                <a:gd name="connsiteX46" fmla="*/ 33909 w 745109"/>
                <a:gd name="connsiteY46"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75733 w 711200"/>
                <a:gd name="connsiteY28" fmla="*/ 948267 h 1689100"/>
                <a:gd name="connsiteX29" fmla="*/ 406400 w 711200"/>
                <a:gd name="connsiteY29" fmla="*/ 948267 h 1689100"/>
                <a:gd name="connsiteX30" fmla="*/ 330200 w 711200"/>
                <a:gd name="connsiteY30" fmla="*/ 922867 h 1689100"/>
                <a:gd name="connsiteX31" fmla="*/ 296333 w 711200"/>
                <a:gd name="connsiteY31" fmla="*/ 914400 h 1689100"/>
                <a:gd name="connsiteX32" fmla="*/ 270933 w 711200"/>
                <a:gd name="connsiteY32" fmla="*/ 905933 h 1689100"/>
                <a:gd name="connsiteX33" fmla="*/ 220133 w 711200"/>
                <a:gd name="connsiteY33" fmla="*/ 914400 h 1689100"/>
                <a:gd name="connsiteX34" fmla="*/ 194733 w 711200"/>
                <a:gd name="connsiteY34" fmla="*/ 922867 h 1689100"/>
                <a:gd name="connsiteX35" fmla="*/ 186266 w 711200"/>
                <a:gd name="connsiteY35" fmla="*/ 948267 h 1689100"/>
                <a:gd name="connsiteX36" fmla="*/ 177800 w 711200"/>
                <a:gd name="connsiteY36" fmla="*/ 1083733 h 1689100"/>
                <a:gd name="connsiteX37" fmla="*/ 143933 w 711200"/>
                <a:gd name="connsiteY37" fmla="*/ 1185333 h 1689100"/>
                <a:gd name="connsiteX38" fmla="*/ 127000 w 711200"/>
                <a:gd name="connsiteY38" fmla="*/ 1261533 h 1689100"/>
                <a:gd name="connsiteX39" fmla="*/ 93133 w 711200"/>
                <a:gd name="connsiteY39" fmla="*/ 1337733 h 1689100"/>
                <a:gd name="connsiteX40" fmla="*/ 67733 w 711200"/>
                <a:gd name="connsiteY40" fmla="*/ 1447800 h 1689100"/>
                <a:gd name="connsiteX41" fmla="*/ 50800 w 711200"/>
                <a:gd name="connsiteY41" fmla="*/ 1481667 h 1689100"/>
                <a:gd name="connsiteX42" fmla="*/ 33866 w 711200"/>
                <a:gd name="connsiteY42" fmla="*/ 1540933 h 1689100"/>
                <a:gd name="connsiteX43" fmla="*/ 16933 w 711200"/>
                <a:gd name="connsiteY43" fmla="*/ 1557867 h 1689100"/>
                <a:gd name="connsiteX44" fmla="*/ 8466 w 711200"/>
                <a:gd name="connsiteY44" fmla="*/ 1583267 h 1689100"/>
                <a:gd name="connsiteX45" fmla="*/ 0 w 711200"/>
                <a:gd name="connsiteY45"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75733 w 711200"/>
                <a:gd name="connsiteY28" fmla="*/ 948267 h 1689100"/>
                <a:gd name="connsiteX29" fmla="*/ 406400 w 711200"/>
                <a:gd name="connsiteY29" fmla="*/ 948267 h 1689100"/>
                <a:gd name="connsiteX30" fmla="*/ 330200 w 711200"/>
                <a:gd name="connsiteY30" fmla="*/ 922867 h 1689100"/>
                <a:gd name="connsiteX31" fmla="*/ 296333 w 711200"/>
                <a:gd name="connsiteY31" fmla="*/ 914400 h 1689100"/>
                <a:gd name="connsiteX32" fmla="*/ 270933 w 711200"/>
                <a:gd name="connsiteY32" fmla="*/ 905933 h 1689100"/>
                <a:gd name="connsiteX33" fmla="*/ 220133 w 711200"/>
                <a:gd name="connsiteY33" fmla="*/ 914400 h 1689100"/>
                <a:gd name="connsiteX34" fmla="*/ 194733 w 711200"/>
                <a:gd name="connsiteY34" fmla="*/ 922867 h 1689100"/>
                <a:gd name="connsiteX35" fmla="*/ 186266 w 711200"/>
                <a:gd name="connsiteY35" fmla="*/ 948267 h 1689100"/>
                <a:gd name="connsiteX36" fmla="*/ 177800 w 711200"/>
                <a:gd name="connsiteY36" fmla="*/ 1083733 h 1689100"/>
                <a:gd name="connsiteX37" fmla="*/ 143933 w 711200"/>
                <a:gd name="connsiteY37" fmla="*/ 1185333 h 1689100"/>
                <a:gd name="connsiteX38" fmla="*/ 127000 w 711200"/>
                <a:gd name="connsiteY38" fmla="*/ 1261533 h 1689100"/>
                <a:gd name="connsiteX39" fmla="*/ 93133 w 711200"/>
                <a:gd name="connsiteY39" fmla="*/ 1337733 h 1689100"/>
                <a:gd name="connsiteX40" fmla="*/ 67733 w 711200"/>
                <a:gd name="connsiteY40" fmla="*/ 1447800 h 1689100"/>
                <a:gd name="connsiteX41" fmla="*/ 50800 w 711200"/>
                <a:gd name="connsiteY41" fmla="*/ 1481667 h 1689100"/>
                <a:gd name="connsiteX42" fmla="*/ 33866 w 711200"/>
                <a:gd name="connsiteY42" fmla="*/ 1540933 h 1689100"/>
                <a:gd name="connsiteX43" fmla="*/ 8466 w 711200"/>
                <a:gd name="connsiteY43" fmla="*/ 1583267 h 1689100"/>
                <a:gd name="connsiteX44" fmla="*/ 0 w 711200"/>
                <a:gd name="connsiteY44"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75733 w 711200"/>
                <a:gd name="connsiteY28" fmla="*/ 948267 h 1689100"/>
                <a:gd name="connsiteX29" fmla="*/ 406400 w 711200"/>
                <a:gd name="connsiteY29" fmla="*/ 948267 h 1689100"/>
                <a:gd name="connsiteX30" fmla="*/ 330200 w 711200"/>
                <a:gd name="connsiteY30" fmla="*/ 922867 h 1689100"/>
                <a:gd name="connsiteX31" fmla="*/ 296333 w 711200"/>
                <a:gd name="connsiteY31" fmla="*/ 914400 h 1689100"/>
                <a:gd name="connsiteX32" fmla="*/ 270933 w 711200"/>
                <a:gd name="connsiteY32" fmla="*/ 905933 h 1689100"/>
                <a:gd name="connsiteX33" fmla="*/ 220133 w 711200"/>
                <a:gd name="connsiteY33" fmla="*/ 914400 h 1689100"/>
                <a:gd name="connsiteX34" fmla="*/ 194733 w 711200"/>
                <a:gd name="connsiteY34" fmla="*/ 922867 h 1689100"/>
                <a:gd name="connsiteX35" fmla="*/ 186266 w 711200"/>
                <a:gd name="connsiteY35" fmla="*/ 948267 h 1689100"/>
                <a:gd name="connsiteX36" fmla="*/ 177800 w 711200"/>
                <a:gd name="connsiteY36" fmla="*/ 1083733 h 1689100"/>
                <a:gd name="connsiteX37" fmla="*/ 143933 w 711200"/>
                <a:gd name="connsiteY37" fmla="*/ 1185333 h 1689100"/>
                <a:gd name="connsiteX38" fmla="*/ 127000 w 711200"/>
                <a:gd name="connsiteY38" fmla="*/ 1261533 h 1689100"/>
                <a:gd name="connsiteX39" fmla="*/ 93133 w 711200"/>
                <a:gd name="connsiteY39" fmla="*/ 1337733 h 1689100"/>
                <a:gd name="connsiteX40" fmla="*/ 67733 w 711200"/>
                <a:gd name="connsiteY40" fmla="*/ 1447800 h 1689100"/>
                <a:gd name="connsiteX41" fmla="*/ 50800 w 711200"/>
                <a:gd name="connsiteY41" fmla="*/ 1481667 h 1689100"/>
                <a:gd name="connsiteX42" fmla="*/ 25399 w 711200"/>
                <a:gd name="connsiteY42" fmla="*/ 1519767 h 1689100"/>
                <a:gd name="connsiteX43" fmla="*/ 8466 w 711200"/>
                <a:gd name="connsiteY43" fmla="*/ 1583267 h 1689100"/>
                <a:gd name="connsiteX44" fmla="*/ 0 w 711200"/>
                <a:gd name="connsiteY44"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75733 w 711200"/>
                <a:gd name="connsiteY28" fmla="*/ 948267 h 1689100"/>
                <a:gd name="connsiteX29" fmla="*/ 406400 w 711200"/>
                <a:gd name="connsiteY29" fmla="*/ 948267 h 1689100"/>
                <a:gd name="connsiteX30" fmla="*/ 330200 w 711200"/>
                <a:gd name="connsiteY30" fmla="*/ 922867 h 1689100"/>
                <a:gd name="connsiteX31" fmla="*/ 296333 w 711200"/>
                <a:gd name="connsiteY31" fmla="*/ 914400 h 1689100"/>
                <a:gd name="connsiteX32" fmla="*/ 270933 w 711200"/>
                <a:gd name="connsiteY32" fmla="*/ 905933 h 1689100"/>
                <a:gd name="connsiteX33" fmla="*/ 220133 w 711200"/>
                <a:gd name="connsiteY33" fmla="*/ 914400 h 1689100"/>
                <a:gd name="connsiteX34" fmla="*/ 194733 w 711200"/>
                <a:gd name="connsiteY34" fmla="*/ 922867 h 1689100"/>
                <a:gd name="connsiteX35" fmla="*/ 186266 w 711200"/>
                <a:gd name="connsiteY35" fmla="*/ 948267 h 1689100"/>
                <a:gd name="connsiteX36" fmla="*/ 177800 w 711200"/>
                <a:gd name="connsiteY36" fmla="*/ 1083733 h 1689100"/>
                <a:gd name="connsiteX37" fmla="*/ 143933 w 711200"/>
                <a:gd name="connsiteY37" fmla="*/ 1185333 h 1689100"/>
                <a:gd name="connsiteX38" fmla="*/ 127000 w 711200"/>
                <a:gd name="connsiteY38" fmla="*/ 1261533 h 1689100"/>
                <a:gd name="connsiteX39" fmla="*/ 93133 w 711200"/>
                <a:gd name="connsiteY39" fmla="*/ 1337733 h 1689100"/>
                <a:gd name="connsiteX40" fmla="*/ 67733 w 711200"/>
                <a:gd name="connsiteY40" fmla="*/ 1447800 h 1689100"/>
                <a:gd name="connsiteX41" fmla="*/ 25399 w 711200"/>
                <a:gd name="connsiteY41" fmla="*/ 1519767 h 1689100"/>
                <a:gd name="connsiteX42" fmla="*/ 8466 w 711200"/>
                <a:gd name="connsiteY42" fmla="*/ 1583267 h 1689100"/>
                <a:gd name="connsiteX43" fmla="*/ 0 w 711200"/>
                <a:gd name="connsiteY43"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75733 w 711200"/>
                <a:gd name="connsiteY28" fmla="*/ 948267 h 1689100"/>
                <a:gd name="connsiteX29" fmla="*/ 406400 w 711200"/>
                <a:gd name="connsiteY29" fmla="*/ 948267 h 1689100"/>
                <a:gd name="connsiteX30" fmla="*/ 330200 w 711200"/>
                <a:gd name="connsiteY30" fmla="*/ 922867 h 1689100"/>
                <a:gd name="connsiteX31" fmla="*/ 296333 w 711200"/>
                <a:gd name="connsiteY31" fmla="*/ 914400 h 1689100"/>
                <a:gd name="connsiteX32" fmla="*/ 270933 w 711200"/>
                <a:gd name="connsiteY32" fmla="*/ 905933 h 1689100"/>
                <a:gd name="connsiteX33" fmla="*/ 220133 w 711200"/>
                <a:gd name="connsiteY33" fmla="*/ 914400 h 1689100"/>
                <a:gd name="connsiteX34" fmla="*/ 194733 w 711200"/>
                <a:gd name="connsiteY34" fmla="*/ 922867 h 1689100"/>
                <a:gd name="connsiteX35" fmla="*/ 186266 w 711200"/>
                <a:gd name="connsiteY35" fmla="*/ 948267 h 1689100"/>
                <a:gd name="connsiteX36" fmla="*/ 177800 w 711200"/>
                <a:gd name="connsiteY36" fmla="*/ 1083733 h 1689100"/>
                <a:gd name="connsiteX37" fmla="*/ 143933 w 711200"/>
                <a:gd name="connsiteY37" fmla="*/ 1185333 h 1689100"/>
                <a:gd name="connsiteX38" fmla="*/ 127000 w 711200"/>
                <a:gd name="connsiteY38" fmla="*/ 1261533 h 1689100"/>
                <a:gd name="connsiteX39" fmla="*/ 114300 w 711200"/>
                <a:gd name="connsiteY39" fmla="*/ 1337733 h 1689100"/>
                <a:gd name="connsiteX40" fmla="*/ 67733 w 711200"/>
                <a:gd name="connsiteY40" fmla="*/ 1447800 h 1689100"/>
                <a:gd name="connsiteX41" fmla="*/ 25399 w 711200"/>
                <a:gd name="connsiteY41" fmla="*/ 1519767 h 1689100"/>
                <a:gd name="connsiteX42" fmla="*/ 8466 w 711200"/>
                <a:gd name="connsiteY42" fmla="*/ 1583267 h 1689100"/>
                <a:gd name="connsiteX43" fmla="*/ 0 w 711200"/>
                <a:gd name="connsiteY43"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75733 w 711200"/>
                <a:gd name="connsiteY28" fmla="*/ 948267 h 1689100"/>
                <a:gd name="connsiteX29" fmla="*/ 406400 w 711200"/>
                <a:gd name="connsiteY29" fmla="*/ 948267 h 1689100"/>
                <a:gd name="connsiteX30" fmla="*/ 330200 w 711200"/>
                <a:gd name="connsiteY30" fmla="*/ 922867 h 1689100"/>
                <a:gd name="connsiteX31" fmla="*/ 296333 w 711200"/>
                <a:gd name="connsiteY31" fmla="*/ 914400 h 1689100"/>
                <a:gd name="connsiteX32" fmla="*/ 270933 w 711200"/>
                <a:gd name="connsiteY32" fmla="*/ 905933 h 1689100"/>
                <a:gd name="connsiteX33" fmla="*/ 220133 w 711200"/>
                <a:gd name="connsiteY33" fmla="*/ 914400 h 1689100"/>
                <a:gd name="connsiteX34" fmla="*/ 194733 w 711200"/>
                <a:gd name="connsiteY34" fmla="*/ 922867 h 1689100"/>
                <a:gd name="connsiteX35" fmla="*/ 186266 w 711200"/>
                <a:gd name="connsiteY35" fmla="*/ 948267 h 1689100"/>
                <a:gd name="connsiteX36" fmla="*/ 177800 w 711200"/>
                <a:gd name="connsiteY36" fmla="*/ 1083733 h 1689100"/>
                <a:gd name="connsiteX37" fmla="*/ 160866 w 711200"/>
                <a:gd name="connsiteY37" fmla="*/ 1176867 h 1689100"/>
                <a:gd name="connsiteX38" fmla="*/ 127000 w 711200"/>
                <a:gd name="connsiteY38" fmla="*/ 1261533 h 1689100"/>
                <a:gd name="connsiteX39" fmla="*/ 114300 w 711200"/>
                <a:gd name="connsiteY39" fmla="*/ 1337733 h 1689100"/>
                <a:gd name="connsiteX40" fmla="*/ 67733 w 711200"/>
                <a:gd name="connsiteY40" fmla="*/ 1447800 h 1689100"/>
                <a:gd name="connsiteX41" fmla="*/ 25399 w 711200"/>
                <a:gd name="connsiteY41" fmla="*/ 1519767 h 1689100"/>
                <a:gd name="connsiteX42" fmla="*/ 8466 w 711200"/>
                <a:gd name="connsiteY42" fmla="*/ 1583267 h 1689100"/>
                <a:gd name="connsiteX43" fmla="*/ 0 w 711200"/>
                <a:gd name="connsiteY43"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75733 w 711200"/>
                <a:gd name="connsiteY28" fmla="*/ 948267 h 1689100"/>
                <a:gd name="connsiteX29" fmla="*/ 406400 w 711200"/>
                <a:gd name="connsiteY29" fmla="*/ 948267 h 1689100"/>
                <a:gd name="connsiteX30" fmla="*/ 330200 w 711200"/>
                <a:gd name="connsiteY30" fmla="*/ 922867 h 1689100"/>
                <a:gd name="connsiteX31" fmla="*/ 296333 w 711200"/>
                <a:gd name="connsiteY31" fmla="*/ 914400 h 1689100"/>
                <a:gd name="connsiteX32" fmla="*/ 270933 w 711200"/>
                <a:gd name="connsiteY32" fmla="*/ 905933 h 1689100"/>
                <a:gd name="connsiteX33" fmla="*/ 220133 w 711200"/>
                <a:gd name="connsiteY33" fmla="*/ 914400 h 1689100"/>
                <a:gd name="connsiteX34" fmla="*/ 194733 w 711200"/>
                <a:gd name="connsiteY34" fmla="*/ 922867 h 1689100"/>
                <a:gd name="connsiteX35" fmla="*/ 186266 w 711200"/>
                <a:gd name="connsiteY35" fmla="*/ 948267 h 1689100"/>
                <a:gd name="connsiteX36" fmla="*/ 177800 w 711200"/>
                <a:gd name="connsiteY36" fmla="*/ 1083733 h 1689100"/>
                <a:gd name="connsiteX37" fmla="*/ 160866 w 711200"/>
                <a:gd name="connsiteY37" fmla="*/ 1176867 h 1689100"/>
                <a:gd name="connsiteX38" fmla="*/ 127000 w 711200"/>
                <a:gd name="connsiteY38" fmla="*/ 1261533 h 1689100"/>
                <a:gd name="connsiteX39" fmla="*/ 114300 w 711200"/>
                <a:gd name="connsiteY39" fmla="*/ 1337733 h 1689100"/>
                <a:gd name="connsiteX40" fmla="*/ 67733 w 711200"/>
                <a:gd name="connsiteY40" fmla="*/ 1447800 h 1689100"/>
                <a:gd name="connsiteX41" fmla="*/ 25399 w 711200"/>
                <a:gd name="connsiteY41" fmla="*/ 1519767 h 1689100"/>
                <a:gd name="connsiteX42" fmla="*/ 8466 w 711200"/>
                <a:gd name="connsiteY42" fmla="*/ 1583267 h 1689100"/>
                <a:gd name="connsiteX43" fmla="*/ 0 w 711200"/>
                <a:gd name="connsiteY43"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75733 w 711200"/>
                <a:gd name="connsiteY28" fmla="*/ 948267 h 1689100"/>
                <a:gd name="connsiteX29" fmla="*/ 406400 w 711200"/>
                <a:gd name="connsiteY29" fmla="*/ 948267 h 1689100"/>
                <a:gd name="connsiteX30" fmla="*/ 330200 w 711200"/>
                <a:gd name="connsiteY30" fmla="*/ 922867 h 1689100"/>
                <a:gd name="connsiteX31" fmla="*/ 296333 w 711200"/>
                <a:gd name="connsiteY31" fmla="*/ 914400 h 1689100"/>
                <a:gd name="connsiteX32" fmla="*/ 270933 w 711200"/>
                <a:gd name="connsiteY32" fmla="*/ 905933 h 1689100"/>
                <a:gd name="connsiteX33" fmla="*/ 220133 w 711200"/>
                <a:gd name="connsiteY33" fmla="*/ 914400 h 1689100"/>
                <a:gd name="connsiteX34" fmla="*/ 186266 w 711200"/>
                <a:gd name="connsiteY34" fmla="*/ 948267 h 1689100"/>
                <a:gd name="connsiteX35" fmla="*/ 177800 w 711200"/>
                <a:gd name="connsiteY35" fmla="*/ 1083733 h 1689100"/>
                <a:gd name="connsiteX36" fmla="*/ 160866 w 711200"/>
                <a:gd name="connsiteY36" fmla="*/ 1176867 h 1689100"/>
                <a:gd name="connsiteX37" fmla="*/ 127000 w 711200"/>
                <a:gd name="connsiteY37" fmla="*/ 1261533 h 1689100"/>
                <a:gd name="connsiteX38" fmla="*/ 114300 w 711200"/>
                <a:gd name="connsiteY38" fmla="*/ 1337733 h 1689100"/>
                <a:gd name="connsiteX39" fmla="*/ 67733 w 711200"/>
                <a:gd name="connsiteY39" fmla="*/ 1447800 h 1689100"/>
                <a:gd name="connsiteX40" fmla="*/ 25399 w 711200"/>
                <a:gd name="connsiteY40" fmla="*/ 1519767 h 1689100"/>
                <a:gd name="connsiteX41" fmla="*/ 8466 w 711200"/>
                <a:gd name="connsiteY41" fmla="*/ 1583267 h 1689100"/>
                <a:gd name="connsiteX42" fmla="*/ 0 w 711200"/>
                <a:gd name="connsiteY42"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75733 w 711200"/>
                <a:gd name="connsiteY28" fmla="*/ 948267 h 1689100"/>
                <a:gd name="connsiteX29" fmla="*/ 406400 w 711200"/>
                <a:gd name="connsiteY29" fmla="*/ 948267 h 1689100"/>
                <a:gd name="connsiteX30" fmla="*/ 330200 w 711200"/>
                <a:gd name="connsiteY30" fmla="*/ 922867 h 1689100"/>
                <a:gd name="connsiteX31" fmla="*/ 270933 w 711200"/>
                <a:gd name="connsiteY31" fmla="*/ 905933 h 1689100"/>
                <a:gd name="connsiteX32" fmla="*/ 220133 w 711200"/>
                <a:gd name="connsiteY32" fmla="*/ 914400 h 1689100"/>
                <a:gd name="connsiteX33" fmla="*/ 186266 w 711200"/>
                <a:gd name="connsiteY33" fmla="*/ 948267 h 1689100"/>
                <a:gd name="connsiteX34" fmla="*/ 177800 w 711200"/>
                <a:gd name="connsiteY34" fmla="*/ 1083733 h 1689100"/>
                <a:gd name="connsiteX35" fmla="*/ 160866 w 711200"/>
                <a:gd name="connsiteY35" fmla="*/ 1176867 h 1689100"/>
                <a:gd name="connsiteX36" fmla="*/ 127000 w 711200"/>
                <a:gd name="connsiteY36" fmla="*/ 1261533 h 1689100"/>
                <a:gd name="connsiteX37" fmla="*/ 114300 w 711200"/>
                <a:gd name="connsiteY37" fmla="*/ 1337733 h 1689100"/>
                <a:gd name="connsiteX38" fmla="*/ 67733 w 711200"/>
                <a:gd name="connsiteY38" fmla="*/ 1447800 h 1689100"/>
                <a:gd name="connsiteX39" fmla="*/ 25399 w 711200"/>
                <a:gd name="connsiteY39" fmla="*/ 1519767 h 1689100"/>
                <a:gd name="connsiteX40" fmla="*/ 8466 w 711200"/>
                <a:gd name="connsiteY40" fmla="*/ 1583267 h 1689100"/>
                <a:gd name="connsiteX41" fmla="*/ 0 w 711200"/>
                <a:gd name="connsiteY41"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26533 w 711200"/>
                <a:gd name="connsiteY26" fmla="*/ 922867 h 1689100"/>
                <a:gd name="connsiteX27" fmla="*/ 601133 w 711200"/>
                <a:gd name="connsiteY27" fmla="*/ 931333 h 1689100"/>
                <a:gd name="connsiteX28" fmla="*/ 516466 w 711200"/>
                <a:gd name="connsiteY28" fmla="*/ 969434 h 1689100"/>
                <a:gd name="connsiteX29" fmla="*/ 406400 w 711200"/>
                <a:gd name="connsiteY29" fmla="*/ 948267 h 1689100"/>
                <a:gd name="connsiteX30" fmla="*/ 330200 w 711200"/>
                <a:gd name="connsiteY30" fmla="*/ 922867 h 1689100"/>
                <a:gd name="connsiteX31" fmla="*/ 270933 w 711200"/>
                <a:gd name="connsiteY31" fmla="*/ 905933 h 1689100"/>
                <a:gd name="connsiteX32" fmla="*/ 220133 w 711200"/>
                <a:gd name="connsiteY32" fmla="*/ 914400 h 1689100"/>
                <a:gd name="connsiteX33" fmla="*/ 186266 w 711200"/>
                <a:gd name="connsiteY33" fmla="*/ 948267 h 1689100"/>
                <a:gd name="connsiteX34" fmla="*/ 177800 w 711200"/>
                <a:gd name="connsiteY34" fmla="*/ 1083733 h 1689100"/>
                <a:gd name="connsiteX35" fmla="*/ 160866 w 711200"/>
                <a:gd name="connsiteY35" fmla="*/ 1176867 h 1689100"/>
                <a:gd name="connsiteX36" fmla="*/ 127000 w 711200"/>
                <a:gd name="connsiteY36" fmla="*/ 1261533 h 1689100"/>
                <a:gd name="connsiteX37" fmla="*/ 114300 w 711200"/>
                <a:gd name="connsiteY37" fmla="*/ 1337733 h 1689100"/>
                <a:gd name="connsiteX38" fmla="*/ 67733 w 711200"/>
                <a:gd name="connsiteY38" fmla="*/ 1447800 h 1689100"/>
                <a:gd name="connsiteX39" fmla="*/ 25399 w 711200"/>
                <a:gd name="connsiteY39" fmla="*/ 1519767 h 1689100"/>
                <a:gd name="connsiteX40" fmla="*/ 8466 w 711200"/>
                <a:gd name="connsiteY40" fmla="*/ 1583267 h 1689100"/>
                <a:gd name="connsiteX41" fmla="*/ 0 w 711200"/>
                <a:gd name="connsiteY41"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68866 w 711200"/>
                <a:gd name="connsiteY24" fmla="*/ 855133 h 1689100"/>
                <a:gd name="connsiteX25" fmla="*/ 643466 w 711200"/>
                <a:gd name="connsiteY25" fmla="*/ 905933 h 1689100"/>
                <a:gd name="connsiteX26" fmla="*/ 601133 w 711200"/>
                <a:gd name="connsiteY26" fmla="*/ 931333 h 1689100"/>
                <a:gd name="connsiteX27" fmla="*/ 516466 w 711200"/>
                <a:gd name="connsiteY27" fmla="*/ 969434 h 1689100"/>
                <a:gd name="connsiteX28" fmla="*/ 406400 w 711200"/>
                <a:gd name="connsiteY28" fmla="*/ 948267 h 1689100"/>
                <a:gd name="connsiteX29" fmla="*/ 330200 w 711200"/>
                <a:gd name="connsiteY29" fmla="*/ 922867 h 1689100"/>
                <a:gd name="connsiteX30" fmla="*/ 270933 w 711200"/>
                <a:gd name="connsiteY30" fmla="*/ 905933 h 1689100"/>
                <a:gd name="connsiteX31" fmla="*/ 220133 w 711200"/>
                <a:gd name="connsiteY31" fmla="*/ 914400 h 1689100"/>
                <a:gd name="connsiteX32" fmla="*/ 186266 w 711200"/>
                <a:gd name="connsiteY32" fmla="*/ 948267 h 1689100"/>
                <a:gd name="connsiteX33" fmla="*/ 177800 w 711200"/>
                <a:gd name="connsiteY33" fmla="*/ 1083733 h 1689100"/>
                <a:gd name="connsiteX34" fmla="*/ 160866 w 711200"/>
                <a:gd name="connsiteY34" fmla="*/ 1176867 h 1689100"/>
                <a:gd name="connsiteX35" fmla="*/ 127000 w 711200"/>
                <a:gd name="connsiteY35" fmla="*/ 1261533 h 1689100"/>
                <a:gd name="connsiteX36" fmla="*/ 114300 w 711200"/>
                <a:gd name="connsiteY36" fmla="*/ 1337733 h 1689100"/>
                <a:gd name="connsiteX37" fmla="*/ 67733 w 711200"/>
                <a:gd name="connsiteY37" fmla="*/ 1447800 h 1689100"/>
                <a:gd name="connsiteX38" fmla="*/ 25399 w 711200"/>
                <a:gd name="connsiteY38" fmla="*/ 1519767 h 1689100"/>
                <a:gd name="connsiteX39" fmla="*/ 8466 w 711200"/>
                <a:gd name="connsiteY39" fmla="*/ 1583267 h 1689100"/>
                <a:gd name="connsiteX40" fmla="*/ 0 w 711200"/>
                <a:gd name="connsiteY40" fmla="*/ 1689100 h 1689100"/>
                <a:gd name="connsiteX0" fmla="*/ 541866 w 711200"/>
                <a:gd name="connsiteY0" fmla="*/ 0 h 1689100"/>
                <a:gd name="connsiteX1" fmla="*/ 499533 w 711200"/>
                <a:gd name="connsiteY1" fmla="*/ 8467 h 1689100"/>
                <a:gd name="connsiteX2" fmla="*/ 474133 w 711200"/>
                <a:gd name="connsiteY2" fmla="*/ 16933 h 1689100"/>
                <a:gd name="connsiteX3" fmla="*/ 440266 w 711200"/>
                <a:gd name="connsiteY3" fmla="*/ 25400 h 1689100"/>
                <a:gd name="connsiteX4" fmla="*/ 423333 w 711200"/>
                <a:gd name="connsiteY4" fmla="*/ 50800 h 1689100"/>
                <a:gd name="connsiteX5" fmla="*/ 448733 w 711200"/>
                <a:gd name="connsiteY5" fmla="*/ 127000 h 1689100"/>
                <a:gd name="connsiteX6" fmla="*/ 474133 w 711200"/>
                <a:gd name="connsiteY6" fmla="*/ 135467 h 1689100"/>
                <a:gd name="connsiteX7" fmla="*/ 524933 w 711200"/>
                <a:gd name="connsiteY7" fmla="*/ 160867 h 1689100"/>
                <a:gd name="connsiteX8" fmla="*/ 516466 w 711200"/>
                <a:gd name="connsiteY8" fmla="*/ 186267 h 1689100"/>
                <a:gd name="connsiteX9" fmla="*/ 457200 w 711200"/>
                <a:gd name="connsiteY9" fmla="*/ 203200 h 1689100"/>
                <a:gd name="connsiteX10" fmla="*/ 372533 w 711200"/>
                <a:gd name="connsiteY10" fmla="*/ 228600 h 1689100"/>
                <a:gd name="connsiteX11" fmla="*/ 491066 w 711200"/>
                <a:gd name="connsiteY11" fmla="*/ 270933 h 1689100"/>
                <a:gd name="connsiteX12" fmla="*/ 516466 w 711200"/>
                <a:gd name="connsiteY12" fmla="*/ 279400 h 1689100"/>
                <a:gd name="connsiteX13" fmla="*/ 516466 w 711200"/>
                <a:gd name="connsiteY13" fmla="*/ 347133 h 1689100"/>
                <a:gd name="connsiteX14" fmla="*/ 491066 w 711200"/>
                <a:gd name="connsiteY14" fmla="*/ 440267 h 1689100"/>
                <a:gd name="connsiteX15" fmla="*/ 482600 w 711200"/>
                <a:gd name="connsiteY15" fmla="*/ 558800 h 1689100"/>
                <a:gd name="connsiteX16" fmla="*/ 533400 w 711200"/>
                <a:gd name="connsiteY16" fmla="*/ 575733 h 1689100"/>
                <a:gd name="connsiteX17" fmla="*/ 592666 w 711200"/>
                <a:gd name="connsiteY17" fmla="*/ 592667 h 1689100"/>
                <a:gd name="connsiteX18" fmla="*/ 651933 w 711200"/>
                <a:gd name="connsiteY18" fmla="*/ 609600 h 1689100"/>
                <a:gd name="connsiteX19" fmla="*/ 677333 w 711200"/>
                <a:gd name="connsiteY19" fmla="*/ 635000 h 1689100"/>
                <a:gd name="connsiteX20" fmla="*/ 702733 w 711200"/>
                <a:gd name="connsiteY20" fmla="*/ 643467 h 1689100"/>
                <a:gd name="connsiteX21" fmla="*/ 711200 w 711200"/>
                <a:gd name="connsiteY21" fmla="*/ 685800 h 1689100"/>
                <a:gd name="connsiteX22" fmla="*/ 702733 w 711200"/>
                <a:gd name="connsiteY22" fmla="*/ 753533 h 1689100"/>
                <a:gd name="connsiteX23" fmla="*/ 685800 w 711200"/>
                <a:gd name="connsiteY23" fmla="*/ 838200 h 1689100"/>
                <a:gd name="connsiteX24" fmla="*/ 643466 w 711200"/>
                <a:gd name="connsiteY24" fmla="*/ 905933 h 1689100"/>
                <a:gd name="connsiteX25" fmla="*/ 601133 w 711200"/>
                <a:gd name="connsiteY25" fmla="*/ 931333 h 1689100"/>
                <a:gd name="connsiteX26" fmla="*/ 516466 w 711200"/>
                <a:gd name="connsiteY26" fmla="*/ 969434 h 1689100"/>
                <a:gd name="connsiteX27" fmla="*/ 406400 w 711200"/>
                <a:gd name="connsiteY27" fmla="*/ 948267 h 1689100"/>
                <a:gd name="connsiteX28" fmla="*/ 330200 w 711200"/>
                <a:gd name="connsiteY28" fmla="*/ 922867 h 1689100"/>
                <a:gd name="connsiteX29" fmla="*/ 270933 w 711200"/>
                <a:gd name="connsiteY29" fmla="*/ 905933 h 1689100"/>
                <a:gd name="connsiteX30" fmla="*/ 220133 w 711200"/>
                <a:gd name="connsiteY30" fmla="*/ 914400 h 1689100"/>
                <a:gd name="connsiteX31" fmla="*/ 186266 w 711200"/>
                <a:gd name="connsiteY31" fmla="*/ 948267 h 1689100"/>
                <a:gd name="connsiteX32" fmla="*/ 177800 w 711200"/>
                <a:gd name="connsiteY32" fmla="*/ 1083733 h 1689100"/>
                <a:gd name="connsiteX33" fmla="*/ 160866 w 711200"/>
                <a:gd name="connsiteY33" fmla="*/ 1176867 h 1689100"/>
                <a:gd name="connsiteX34" fmla="*/ 127000 w 711200"/>
                <a:gd name="connsiteY34" fmla="*/ 1261533 h 1689100"/>
                <a:gd name="connsiteX35" fmla="*/ 114300 w 711200"/>
                <a:gd name="connsiteY35" fmla="*/ 1337733 h 1689100"/>
                <a:gd name="connsiteX36" fmla="*/ 67733 w 711200"/>
                <a:gd name="connsiteY36" fmla="*/ 1447800 h 1689100"/>
                <a:gd name="connsiteX37" fmla="*/ 25399 w 711200"/>
                <a:gd name="connsiteY37" fmla="*/ 1519767 h 1689100"/>
                <a:gd name="connsiteX38" fmla="*/ 8466 w 711200"/>
                <a:gd name="connsiteY38" fmla="*/ 1583267 h 1689100"/>
                <a:gd name="connsiteX39" fmla="*/ 0 w 711200"/>
                <a:gd name="connsiteY39" fmla="*/ 1689100 h 1689100"/>
                <a:gd name="connsiteX0" fmla="*/ 541866 w 724231"/>
                <a:gd name="connsiteY0" fmla="*/ 0 h 1689100"/>
                <a:gd name="connsiteX1" fmla="*/ 499533 w 724231"/>
                <a:gd name="connsiteY1" fmla="*/ 8467 h 1689100"/>
                <a:gd name="connsiteX2" fmla="*/ 474133 w 724231"/>
                <a:gd name="connsiteY2" fmla="*/ 16933 h 1689100"/>
                <a:gd name="connsiteX3" fmla="*/ 440266 w 724231"/>
                <a:gd name="connsiteY3" fmla="*/ 25400 h 1689100"/>
                <a:gd name="connsiteX4" fmla="*/ 423333 w 724231"/>
                <a:gd name="connsiteY4" fmla="*/ 50800 h 1689100"/>
                <a:gd name="connsiteX5" fmla="*/ 448733 w 724231"/>
                <a:gd name="connsiteY5" fmla="*/ 127000 h 1689100"/>
                <a:gd name="connsiteX6" fmla="*/ 474133 w 724231"/>
                <a:gd name="connsiteY6" fmla="*/ 135467 h 1689100"/>
                <a:gd name="connsiteX7" fmla="*/ 524933 w 724231"/>
                <a:gd name="connsiteY7" fmla="*/ 160867 h 1689100"/>
                <a:gd name="connsiteX8" fmla="*/ 516466 w 724231"/>
                <a:gd name="connsiteY8" fmla="*/ 186267 h 1689100"/>
                <a:gd name="connsiteX9" fmla="*/ 457200 w 724231"/>
                <a:gd name="connsiteY9" fmla="*/ 203200 h 1689100"/>
                <a:gd name="connsiteX10" fmla="*/ 372533 w 724231"/>
                <a:gd name="connsiteY10" fmla="*/ 228600 h 1689100"/>
                <a:gd name="connsiteX11" fmla="*/ 491066 w 724231"/>
                <a:gd name="connsiteY11" fmla="*/ 270933 h 1689100"/>
                <a:gd name="connsiteX12" fmla="*/ 516466 w 724231"/>
                <a:gd name="connsiteY12" fmla="*/ 279400 h 1689100"/>
                <a:gd name="connsiteX13" fmla="*/ 516466 w 724231"/>
                <a:gd name="connsiteY13" fmla="*/ 347133 h 1689100"/>
                <a:gd name="connsiteX14" fmla="*/ 491066 w 724231"/>
                <a:gd name="connsiteY14" fmla="*/ 440267 h 1689100"/>
                <a:gd name="connsiteX15" fmla="*/ 482600 w 724231"/>
                <a:gd name="connsiteY15" fmla="*/ 558800 h 1689100"/>
                <a:gd name="connsiteX16" fmla="*/ 533400 w 724231"/>
                <a:gd name="connsiteY16" fmla="*/ 575733 h 1689100"/>
                <a:gd name="connsiteX17" fmla="*/ 592666 w 724231"/>
                <a:gd name="connsiteY17" fmla="*/ 592667 h 1689100"/>
                <a:gd name="connsiteX18" fmla="*/ 651933 w 724231"/>
                <a:gd name="connsiteY18" fmla="*/ 609600 h 1689100"/>
                <a:gd name="connsiteX19" fmla="*/ 677333 w 724231"/>
                <a:gd name="connsiteY19" fmla="*/ 635000 h 1689100"/>
                <a:gd name="connsiteX20" fmla="*/ 702733 w 724231"/>
                <a:gd name="connsiteY20" fmla="*/ 643467 h 1689100"/>
                <a:gd name="connsiteX21" fmla="*/ 711200 w 724231"/>
                <a:gd name="connsiteY21" fmla="*/ 685800 h 1689100"/>
                <a:gd name="connsiteX22" fmla="*/ 723900 w 724231"/>
                <a:gd name="connsiteY22" fmla="*/ 745067 h 1689100"/>
                <a:gd name="connsiteX23" fmla="*/ 685800 w 724231"/>
                <a:gd name="connsiteY23" fmla="*/ 838200 h 1689100"/>
                <a:gd name="connsiteX24" fmla="*/ 643466 w 724231"/>
                <a:gd name="connsiteY24" fmla="*/ 905933 h 1689100"/>
                <a:gd name="connsiteX25" fmla="*/ 601133 w 724231"/>
                <a:gd name="connsiteY25" fmla="*/ 931333 h 1689100"/>
                <a:gd name="connsiteX26" fmla="*/ 516466 w 724231"/>
                <a:gd name="connsiteY26" fmla="*/ 969434 h 1689100"/>
                <a:gd name="connsiteX27" fmla="*/ 406400 w 724231"/>
                <a:gd name="connsiteY27" fmla="*/ 948267 h 1689100"/>
                <a:gd name="connsiteX28" fmla="*/ 330200 w 724231"/>
                <a:gd name="connsiteY28" fmla="*/ 922867 h 1689100"/>
                <a:gd name="connsiteX29" fmla="*/ 270933 w 724231"/>
                <a:gd name="connsiteY29" fmla="*/ 905933 h 1689100"/>
                <a:gd name="connsiteX30" fmla="*/ 220133 w 724231"/>
                <a:gd name="connsiteY30" fmla="*/ 914400 h 1689100"/>
                <a:gd name="connsiteX31" fmla="*/ 186266 w 724231"/>
                <a:gd name="connsiteY31" fmla="*/ 948267 h 1689100"/>
                <a:gd name="connsiteX32" fmla="*/ 177800 w 724231"/>
                <a:gd name="connsiteY32" fmla="*/ 1083733 h 1689100"/>
                <a:gd name="connsiteX33" fmla="*/ 160866 w 724231"/>
                <a:gd name="connsiteY33" fmla="*/ 1176867 h 1689100"/>
                <a:gd name="connsiteX34" fmla="*/ 127000 w 724231"/>
                <a:gd name="connsiteY34" fmla="*/ 1261533 h 1689100"/>
                <a:gd name="connsiteX35" fmla="*/ 114300 w 724231"/>
                <a:gd name="connsiteY35" fmla="*/ 1337733 h 1689100"/>
                <a:gd name="connsiteX36" fmla="*/ 67733 w 724231"/>
                <a:gd name="connsiteY36" fmla="*/ 1447800 h 1689100"/>
                <a:gd name="connsiteX37" fmla="*/ 25399 w 724231"/>
                <a:gd name="connsiteY37" fmla="*/ 1519767 h 1689100"/>
                <a:gd name="connsiteX38" fmla="*/ 8466 w 724231"/>
                <a:gd name="connsiteY38" fmla="*/ 1583267 h 1689100"/>
                <a:gd name="connsiteX39" fmla="*/ 0 w 724231"/>
                <a:gd name="connsiteY39" fmla="*/ 1689100 h 1689100"/>
                <a:gd name="connsiteX0" fmla="*/ 541866 w 724225"/>
                <a:gd name="connsiteY0" fmla="*/ 0 h 1689100"/>
                <a:gd name="connsiteX1" fmla="*/ 499533 w 724225"/>
                <a:gd name="connsiteY1" fmla="*/ 8467 h 1689100"/>
                <a:gd name="connsiteX2" fmla="*/ 474133 w 724225"/>
                <a:gd name="connsiteY2" fmla="*/ 16933 h 1689100"/>
                <a:gd name="connsiteX3" fmla="*/ 440266 w 724225"/>
                <a:gd name="connsiteY3" fmla="*/ 25400 h 1689100"/>
                <a:gd name="connsiteX4" fmla="*/ 423333 w 724225"/>
                <a:gd name="connsiteY4" fmla="*/ 50800 h 1689100"/>
                <a:gd name="connsiteX5" fmla="*/ 448733 w 724225"/>
                <a:gd name="connsiteY5" fmla="*/ 127000 h 1689100"/>
                <a:gd name="connsiteX6" fmla="*/ 474133 w 724225"/>
                <a:gd name="connsiteY6" fmla="*/ 135467 h 1689100"/>
                <a:gd name="connsiteX7" fmla="*/ 524933 w 724225"/>
                <a:gd name="connsiteY7" fmla="*/ 160867 h 1689100"/>
                <a:gd name="connsiteX8" fmla="*/ 516466 w 724225"/>
                <a:gd name="connsiteY8" fmla="*/ 186267 h 1689100"/>
                <a:gd name="connsiteX9" fmla="*/ 457200 w 724225"/>
                <a:gd name="connsiteY9" fmla="*/ 203200 h 1689100"/>
                <a:gd name="connsiteX10" fmla="*/ 372533 w 724225"/>
                <a:gd name="connsiteY10" fmla="*/ 228600 h 1689100"/>
                <a:gd name="connsiteX11" fmla="*/ 491066 w 724225"/>
                <a:gd name="connsiteY11" fmla="*/ 270933 h 1689100"/>
                <a:gd name="connsiteX12" fmla="*/ 516466 w 724225"/>
                <a:gd name="connsiteY12" fmla="*/ 279400 h 1689100"/>
                <a:gd name="connsiteX13" fmla="*/ 516466 w 724225"/>
                <a:gd name="connsiteY13" fmla="*/ 347133 h 1689100"/>
                <a:gd name="connsiteX14" fmla="*/ 491066 w 724225"/>
                <a:gd name="connsiteY14" fmla="*/ 440267 h 1689100"/>
                <a:gd name="connsiteX15" fmla="*/ 482600 w 724225"/>
                <a:gd name="connsiteY15" fmla="*/ 558800 h 1689100"/>
                <a:gd name="connsiteX16" fmla="*/ 533400 w 724225"/>
                <a:gd name="connsiteY16" fmla="*/ 575733 h 1689100"/>
                <a:gd name="connsiteX17" fmla="*/ 592666 w 724225"/>
                <a:gd name="connsiteY17" fmla="*/ 592667 h 1689100"/>
                <a:gd name="connsiteX18" fmla="*/ 651933 w 724225"/>
                <a:gd name="connsiteY18" fmla="*/ 609600 h 1689100"/>
                <a:gd name="connsiteX19" fmla="*/ 677333 w 724225"/>
                <a:gd name="connsiteY19" fmla="*/ 635000 h 1689100"/>
                <a:gd name="connsiteX20" fmla="*/ 702733 w 724225"/>
                <a:gd name="connsiteY20" fmla="*/ 643467 h 1689100"/>
                <a:gd name="connsiteX21" fmla="*/ 723900 w 724225"/>
                <a:gd name="connsiteY21" fmla="*/ 745067 h 1689100"/>
                <a:gd name="connsiteX22" fmla="*/ 685800 w 724225"/>
                <a:gd name="connsiteY22" fmla="*/ 838200 h 1689100"/>
                <a:gd name="connsiteX23" fmla="*/ 643466 w 724225"/>
                <a:gd name="connsiteY23" fmla="*/ 905933 h 1689100"/>
                <a:gd name="connsiteX24" fmla="*/ 601133 w 724225"/>
                <a:gd name="connsiteY24" fmla="*/ 931333 h 1689100"/>
                <a:gd name="connsiteX25" fmla="*/ 516466 w 724225"/>
                <a:gd name="connsiteY25" fmla="*/ 969434 h 1689100"/>
                <a:gd name="connsiteX26" fmla="*/ 406400 w 724225"/>
                <a:gd name="connsiteY26" fmla="*/ 948267 h 1689100"/>
                <a:gd name="connsiteX27" fmla="*/ 330200 w 724225"/>
                <a:gd name="connsiteY27" fmla="*/ 922867 h 1689100"/>
                <a:gd name="connsiteX28" fmla="*/ 270933 w 724225"/>
                <a:gd name="connsiteY28" fmla="*/ 905933 h 1689100"/>
                <a:gd name="connsiteX29" fmla="*/ 220133 w 724225"/>
                <a:gd name="connsiteY29" fmla="*/ 914400 h 1689100"/>
                <a:gd name="connsiteX30" fmla="*/ 186266 w 724225"/>
                <a:gd name="connsiteY30" fmla="*/ 948267 h 1689100"/>
                <a:gd name="connsiteX31" fmla="*/ 177800 w 724225"/>
                <a:gd name="connsiteY31" fmla="*/ 1083733 h 1689100"/>
                <a:gd name="connsiteX32" fmla="*/ 160866 w 724225"/>
                <a:gd name="connsiteY32" fmla="*/ 1176867 h 1689100"/>
                <a:gd name="connsiteX33" fmla="*/ 127000 w 724225"/>
                <a:gd name="connsiteY33" fmla="*/ 1261533 h 1689100"/>
                <a:gd name="connsiteX34" fmla="*/ 114300 w 724225"/>
                <a:gd name="connsiteY34" fmla="*/ 1337733 h 1689100"/>
                <a:gd name="connsiteX35" fmla="*/ 67733 w 724225"/>
                <a:gd name="connsiteY35" fmla="*/ 1447800 h 1689100"/>
                <a:gd name="connsiteX36" fmla="*/ 25399 w 724225"/>
                <a:gd name="connsiteY36" fmla="*/ 1519767 h 1689100"/>
                <a:gd name="connsiteX37" fmla="*/ 8466 w 724225"/>
                <a:gd name="connsiteY37" fmla="*/ 1583267 h 1689100"/>
                <a:gd name="connsiteX38" fmla="*/ 0 w 724225"/>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72533 w 727088"/>
                <a:gd name="connsiteY10" fmla="*/ 228600 h 1689100"/>
                <a:gd name="connsiteX11" fmla="*/ 491066 w 727088"/>
                <a:gd name="connsiteY11" fmla="*/ 270933 h 1689100"/>
                <a:gd name="connsiteX12" fmla="*/ 516466 w 727088"/>
                <a:gd name="connsiteY12" fmla="*/ 279400 h 1689100"/>
                <a:gd name="connsiteX13" fmla="*/ 516466 w 727088"/>
                <a:gd name="connsiteY13" fmla="*/ 347133 h 1689100"/>
                <a:gd name="connsiteX14" fmla="*/ 491066 w 727088"/>
                <a:gd name="connsiteY14" fmla="*/ 440267 h 1689100"/>
                <a:gd name="connsiteX15" fmla="*/ 482600 w 727088"/>
                <a:gd name="connsiteY15" fmla="*/ 558800 h 1689100"/>
                <a:gd name="connsiteX16" fmla="*/ 533400 w 727088"/>
                <a:gd name="connsiteY16" fmla="*/ 575733 h 1689100"/>
                <a:gd name="connsiteX17" fmla="*/ 592666 w 727088"/>
                <a:gd name="connsiteY17" fmla="*/ 592667 h 1689100"/>
                <a:gd name="connsiteX18" fmla="*/ 651933 w 727088"/>
                <a:gd name="connsiteY18" fmla="*/ 609600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72533 w 727088"/>
                <a:gd name="connsiteY10" fmla="*/ 228600 h 1689100"/>
                <a:gd name="connsiteX11" fmla="*/ 491066 w 727088"/>
                <a:gd name="connsiteY11" fmla="*/ 270933 h 1689100"/>
                <a:gd name="connsiteX12" fmla="*/ 516466 w 727088"/>
                <a:gd name="connsiteY12" fmla="*/ 279400 h 1689100"/>
                <a:gd name="connsiteX13" fmla="*/ 516466 w 727088"/>
                <a:gd name="connsiteY13" fmla="*/ 347133 h 1689100"/>
                <a:gd name="connsiteX14" fmla="*/ 491066 w 727088"/>
                <a:gd name="connsiteY14" fmla="*/ 440267 h 1689100"/>
                <a:gd name="connsiteX15" fmla="*/ 482600 w 727088"/>
                <a:gd name="connsiteY15" fmla="*/ 558800 h 1689100"/>
                <a:gd name="connsiteX16" fmla="*/ 533400 w 727088"/>
                <a:gd name="connsiteY16" fmla="*/ 575733 h 1689100"/>
                <a:gd name="connsiteX17" fmla="*/ 592666 w 727088"/>
                <a:gd name="connsiteY17" fmla="*/ 592667 h 1689100"/>
                <a:gd name="connsiteX18" fmla="*/ 677333 w 727088"/>
                <a:gd name="connsiteY18" fmla="*/ 635000 h 1689100"/>
                <a:gd name="connsiteX19" fmla="*/ 719666 w 727088"/>
                <a:gd name="connsiteY19" fmla="*/ 677334 h 1689100"/>
                <a:gd name="connsiteX20" fmla="*/ 723900 w 727088"/>
                <a:gd name="connsiteY20" fmla="*/ 745067 h 1689100"/>
                <a:gd name="connsiteX21" fmla="*/ 685800 w 727088"/>
                <a:gd name="connsiteY21" fmla="*/ 838200 h 1689100"/>
                <a:gd name="connsiteX22" fmla="*/ 643466 w 727088"/>
                <a:gd name="connsiteY22" fmla="*/ 905933 h 1689100"/>
                <a:gd name="connsiteX23" fmla="*/ 601133 w 727088"/>
                <a:gd name="connsiteY23" fmla="*/ 931333 h 1689100"/>
                <a:gd name="connsiteX24" fmla="*/ 516466 w 727088"/>
                <a:gd name="connsiteY24" fmla="*/ 969434 h 1689100"/>
                <a:gd name="connsiteX25" fmla="*/ 406400 w 727088"/>
                <a:gd name="connsiteY25" fmla="*/ 948267 h 1689100"/>
                <a:gd name="connsiteX26" fmla="*/ 330200 w 727088"/>
                <a:gd name="connsiteY26" fmla="*/ 922867 h 1689100"/>
                <a:gd name="connsiteX27" fmla="*/ 270933 w 727088"/>
                <a:gd name="connsiteY27" fmla="*/ 905933 h 1689100"/>
                <a:gd name="connsiteX28" fmla="*/ 220133 w 727088"/>
                <a:gd name="connsiteY28" fmla="*/ 914400 h 1689100"/>
                <a:gd name="connsiteX29" fmla="*/ 186266 w 727088"/>
                <a:gd name="connsiteY29" fmla="*/ 948267 h 1689100"/>
                <a:gd name="connsiteX30" fmla="*/ 177800 w 727088"/>
                <a:gd name="connsiteY30" fmla="*/ 1083733 h 1689100"/>
                <a:gd name="connsiteX31" fmla="*/ 160866 w 727088"/>
                <a:gd name="connsiteY31" fmla="*/ 1176867 h 1689100"/>
                <a:gd name="connsiteX32" fmla="*/ 127000 w 727088"/>
                <a:gd name="connsiteY32" fmla="*/ 1261533 h 1689100"/>
                <a:gd name="connsiteX33" fmla="*/ 114300 w 727088"/>
                <a:gd name="connsiteY33" fmla="*/ 1337733 h 1689100"/>
                <a:gd name="connsiteX34" fmla="*/ 67733 w 727088"/>
                <a:gd name="connsiteY34" fmla="*/ 1447800 h 1689100"/>
                <a:gd name="connsiteX35" fmla="*/ 25399 w 727088"/>
                <a:gd name="connsiteY35" fmla="*/ 1519767 h 1689100"/>
                <a:gd name="connsiteX36" fmla="*/ 8466 w 727088"/>
                <a:gd name="connsiteY36" fmla="*/ 1583267 h 1689100"/>
                <a:gd name="connsiteX37" fmla="*/ 0 w 727088"/>
                <a:gd name="connsiteY37"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72533 w 727088"/>
                <a:gd name="connsiteY10" fmla="*/ 228600 h 1689100"/>
                <a:gd name="connsiteX11" fmla="*/ 491066 w 727088"/>
                <a:gd name="connsiteY11" fmla="*/ 270933 h 1689100"/>
                <a:gd name="connsiteX12" fmla="*/ 516466 w 727088"/>
                <a:gd name="connsiteY12" fmla="*/ 279400 h 1689100"/>
                <a:gd name="connsiteX13" fmla="*/ 516466 w 727088"/>
                <a:gd name="connsiteY13" fmla="*/ 347133 h 1689100"/>
                <a:gd name="connsiteX14" fmla="*/ 491066 w 727088"/>
                <a:gd name="connsiteY14" fmla="*/ 440267 h 1689100"/>
                <a:gd name="connsiteX15" fmla="*/ 499533 w 727088"/>
                <a:gd name="connsiteY15" fmla="*/ 541867 h 1689100"/>
                <a:gd name="connsiteX16" fmla="*/ 533400 w 727088"/>
                <a:gd name="connsiteY16" fmla="*/ 575733 h 1689100"/>
                <a:gd name="connsiteX17" fmla="*/ 592666 w 727088"/>
                <a:gd name="connsiteY17" fmla="*/ 592667 h 1689100"/>
                <a:gd name="connsiteX18" fmla="*/ 677333 w 727088"/>
                <a:gd name="connsiteY18" fmla="*/ 635000 h 1689100"/>
                <a:gd name="connsiteX19" fmla="*/ 719666 w 727088"/>
                <a:gd name="connsiteY19" fmla="*/ 677334 h 1689100"/>
                <a:gd name="connsiteX20" fmla="*/ 723900 w 727088"/>
                <a:gd name="connsiteY20" fmla="*/ 745067 h 1689100"/>
                <a:gd name="connsiteX21" fmla="*/ 685800 w 727088"/>
                <a:gd name="connsiteY21" fmla="*/ 838200 h 1689100"/>
                <a:gd name="connsiteX22" fmla="*/ 643466 w 727088"/>
                <a:gd name="connsiteY22" fmla="*/ 905933 h 1689100"/>
                <a:gd name="connsiteX23" fmla="*/ 601133 w 727088"/>
                <a:gd name="connsiteY23" fmla="*/ 931333 h 1689100"/>
                <a:gd name="connsiteX24" fmla="*/ 516466 w 727088"/>
                <a:gd name="connsiteY24" fmla="*/ 969434 h 1689100"/>
                <a:gd name="connsiteX25" fmla="*/ 406400 w 727088"/>
                <a:gd name="connsiteY25" fmla="*/ 948267 h 1689100"/>
                <a:gd name="connsiteX26" fmla="*/ 330200 w 727088"/>
                <a:gd name="connsiteY26" fmla="*/ 922867 h 1689100"/>
                <a:gd name="connsiteX27" fmla="*/ 270933 w 727088"/>
                <a:gd name="connsiteY27" fmla="*/ 905933 h 1689100"/>
                <a:gd name="connsiteX28" fmla="*/ 220133 w 727088"/>
                <a:gd name="connsiteY28" fmla="*/ 914400 h 1689100"/>
                <a:gd name="connsiteX29" fmla="*/ 186266 w 727088"/>
                <a:gd name="connsiteY29" fmla="*/ 948267 h 1689100"/>
                <a:gd name="connsiteX30" fmla="*/ 177800 w 727088"/>
                <a:gd name="connsiteY30" fmla="*/ 1083733 h 1689100"/>
                <a:gd name="connsiteX31" fmla="*/ 160866 w 727088"/>
                <a:gd name="connsiteY31" fmla="*/ 1176867 h 1689100"/>
                <a:gd name="connsiteX32" fmla="*/ 127000 w 727088"/>
                <a:gd name="connsiteY32" fmla="*/ 1261533 h 1689100"/>
                <a:gd name="connsiteX33" fmla="*/ 114300 w 727088"/>
                <a:gd name="connsiteY33" fmla="*/ 1337733 h 1689100"/>
                <a:gd name="connsiteX34" fmla="*/ 67733 w 727088"/>
                <a:gd name="connsiteY34" fmla="*/ 1447800 h 1689100"/>
                <a:gd name="connsiteX35" fmla="*/ 25399 w 727088"/>
                <a:gd name="connsiteY35" fmla="*/ 1519767 h 1689100"/>
                <a:gd name="connsiteX36" fmla="*/ 8466 w 727088"/>
                <a:gd name="connsiteY36" fmla="*/ 1583267 h 1689100"/>
                <a:gd name="connsiteX37" fmla="*/ 0 w 727088"/>
                <a:gd name="connsiteY37"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72533 w 727088"/>
                <a:gd name="connsiteY10" fmla="*/ 228600 h 1689100"/>
                <a:gd name="connsiteX11" fmla="*/ 491066 w 727088"/>
                <a:gd name="connsiteY11" fmla="*/ 270933 h 1689100"/>
                <a:gd name="connsiteX12" fmla="*/ 516466 w 727088"/>
                <a:gd name="connsiteY12" fmla="*/ 279400 h 1689100"/>
                <a:gd name="connsiteX13" fmla="*/ 516466 w 727088"/>
                <a:gd name="connsiteY13" fmla="*/ 347133 h 1689100"/>
                <a:gd name="connsiteX14" fmla="*/ 516464 w 727088"/>
                <a:gd name="connsiteY14" fmla="*/ 385232 h 1689100"/>
                <a:gd name="connsiteX15" fmla="*/ 491066 w 727088"/>
                <a:gd name="connsiteY15" fmla="*/ 440267 h 1689100"/>
                <a:gd name="connsiteX16" fmla="*/ 499533 w 727088"/>
                <a:gd name="connsiteY16" fmla="*/ 541867 h 1689100"/>
                <a:gd name="connsiteX17" fmla="*/ 533400 w 727088"/>
                <a:gd name="connsiteY17" fmla="*/ 575733 h 1689100"/>
                <a:gd name="connsiteX18" fmla="*/ 592666 w 727088"/>
                <a:gd name="connsiteY18" fmla="*/ 592667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72533 w 727088"/>
                <a:gd name="connsiteY10" fmla="*/ 228600 h 1689100"/>
                <a:gd name="connsiteX11" fmla="*/ 491066 w 727088"/>
                <a:gd name="connsiteY11" fmla="*/ 270933 h 1689100"/>
                <a:gd name="connsiteX12" fmla="*/ 516466 w 727088"/>
                <a:gd name="connsiteY12" fmla="*/ 279400 h 1689100"/>
                <a:gd name="connsiteX13" fmla="*/ 516466 w 727088"/>
                <a:gd name="connsiteY13" fmla="*/ 347133 h 1689100"/>
                <a:gd name="connsiteX14" fmla="*/ 491064 w 727088"/>
                <a:gd name="connsiteY14" fmla="*/ 372532 h 1689100"/>
                <a:gd name="connsiteX15" fmla="*/ 491066 w 727088"/>
                <a:gd name="connsiteY15" fmla="*/ 440267 h 1689100"/>
                <a:gd name="connsiteX16" fmla="*/ 499533 w 727088"/>
                <a:gd name="connsiteY16" fmla="*/ 541867 h 1689100"/>
                <a:gd name="connsiteX17" fmla="*/ 533400 w 727088"/>
                <a:gd name="connsiteY17" fmla="*/ 575733 h 1689100"/>
                <a:gd name="connsiteX18" fmla="*/ 592666 w 727088"/>
                <a:gd name="connsiteY18" fmla="*/ 592667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72533 w 727088"/>
                <a:gd name="connsiteY10" fmla="*/ 228600 h 1689100"/>
                <a:gd name="connsiteX11" fmla="*/ 491066 w 727088"/>
                <a:gd name="connsiteY11" fmla="*/ 270933 h 1689100"/>
                <a:gd name="connsiteX12" fmla="*/ 563033 w 727088"/>
                <a:gd name="connsiteY12" fmla="*/ 309033 h 1689100"/>
                <a:gd name="connsiteX13" fmla="*/ 516466 w 727088"/>
                <a:gd name="connsiteY13" fmla="*/ 347133 h 1689100"/>
                <a:gd name="connsiteX14" fmla="*/ 491064 w 727088"/>
                <a:gd name="connsiteY14" fmla="*/ 372532 h 1689100"/>
                <a:gd name="connsiteX15" fmla="*/ 491066 w 727088"/>
                <a:gd name="connsiteY15" fmla="*/ 440267 h 1689100"/>
                <a:gd name="connsiteX16" fmla="*/ 499533 w 727088"/>
                <a:gd name="connsiteY16" fmla="*/ 541867 h 1689100"/>
                <a:gd name="connsiteX17" fmla="*/ 533400 w 727088"/>
                <a:gd name="connsiteY17" fmla="*/ 575733 h 1689100"/>
                <a:gd name="connsiteX18" fmla="*/ 592666 w 727088"/>
                <a:gd name="connsiteY18" fmla="*/ 592667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72533 w 727088"/>
                <a:gd name="connsiteY10" fmla="*/ 228600 h 1689100"/>
                <a:gd name="connsiteX11" fmla="*/ 491066 w 727088"/>
                <a:gd name="connsiteY11" fmla="*/ 270933 h 1689100"/>
                <a:gd name="connsiteX12" fmla="*/ 563033 w 727088"/>
                <a:gd name="connsiteY12" fmla="*/ 309033 h 1689100"/>
                <a:gd name="connsiteX13" fmla="*/ 516466 w 727088"/>
                <a:gd name="connsiteY13" fmla="*/ 347133 h 1689100"/>
                <a:gd name="connsiteX14" fmla="*/ 491064 w 727088"/>
                <a:gd name="connsiteY14" fmla="*/ 372532 h 1689100"/>
                <a:gd name="connsiteX15" fmla="*/ 491066 w 727088"/>
                <a:gd name="connsiteY15" fmla="*/ 440267 h 1689100"/>
                <a:gd name="connsiteX16" fmla="*/ 499533 w 727088"/>
                <a:gd name="connsiteY16" fmla="*/ 541867 h 1689100"/>
                <a:gd name="connsiteX17" fmla="*/ 533400 w 727088"/>
                <a:gd name="connsiteY17" fmla="*/ 575733 h 1689100"/>
                <a:gd name="connsiteX18" fmla="*/ 592666 w 727088"/>
                <a:gd name="connsiteY18" fmla="*/ 592667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72533 w 727088"/>
                <a:gd name="connsiteY10" fmla="*/ 228600 h 1689100"/>
                <a:gd name="connsiteX11" fmla="*/ 516466 w 727088"/>
                <a:gd name="connsiteY11" fmla="*/ 270933 h 1689100"/>
                <a:gd name="connsiteX12" fmla="*/ 563033 w 727088"/>
                <a:gd name="connsiteY12" fmla="*/ 309033 h 1689100"/>
                <a:gd name="connsiteX13" fmla="*/ 516466 w 727088"/>
                <a:gd name="connsiteY13" fmla="*/ 347133 h 1689100"/>
                <a:gd name="connsiteX14" fmla="*/ 491064 w 727088"/>
                <a:gd name="connsiteY14" fmla="*/ 372532 h 1689100"/>
                <a:gd name="connsiteX15" fmla="*/ 491066 w 727088"/>
                <a:gd name="connsiteY15" fmla="*/ 440267 h 1689100"/>
                <a:gd name="connsiteX16" fmla="*/ 499533 w 727088"/>
                <a:gd name="connsiteY16" fmla="*/ 541867 h 1689100"/>
                <a:gd name="connsiteX17" fmla="*/ 533400 w 727088"/>
                <a:gd name="connsiteY17" fmla="*/ 575733 h 1689100"/>
                <a:gd name="connsiteX18" fmla="*/ 592666 w 727088"/>
                <a:gd name="connsiteY18" fmla="*/ 592667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85233 w 727088"/>
                <a:gd name="connsiteY10" fmla="*/ 241300 h 1689100"/>
                <a:gd name="connsiteX11" fmla="*/ 516466 w 727088"/>
                <a:gd name="connsiteY11" fmla="*/ 270933 h 1689100"/>
                <a:gd name="connsiteX12" fmla="*/ 563033 w 727088"/>
                <a:gd name="connsiteY12" fmla="*/ 309033 h 1689100"/>
                <a:gd name="connsiteX13" fmla="*/ 516466 w 727088"/>
                <a:gd name="connsiteY13" fmla="*/ 347133 h 1689100"/>
                <a:gd name="connsiteX14" fmla="*/ 491064 w 727088"/>
                <a:gd name="connsiteY14" fmla="*/ 372532 h 1689100"/>
                <a:gd name="connsiteX15" fmla="*/ 491066 w 727088"/>
                <a:gd name="connsiteY15" fmla="*/ 440267 h 1689100"/>
                <a:gd name="connsiteX16" fmla="*/ 499533 w 727088"/>
                <a:gd name="connsiteY16" fmla="*/ 541867 h 1689100"/>
                <a:gd name="connsiteX17" fmla="*/ 533400 w 727088"/>
                <a:gd name="connsiteY17" fmla="*/ 575733 h 1689100"/>
                <a:gd name="connsiteX18" fmla="*/ 592666 w 727088"/>
                <a:gd name="connsiteY18" fmla="*/ 592667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85233 w 727088"/>
                <a:gd name="connsiteY10" fmla="*/ 241300 h 1689100"/>
                <a:gd name="connsiteX11" fmla="*/ 516466 w 727088"/>
                <a:gd name="connsiteY11" fmla="*/ 270933 h 1689100"/>
                <a:gd name="connsiteX12" fmla="*/ 563033 w 727088"/>
                <a:gd name="connsiteY12" fmla="*/ 309033 h 1689100"/>
                <a:gd name="connsiteX13" fmla="*/ 516466 w 727088"/>
                <a:gd name="connsiteY13" fmla="*/ 347133 h 1689100"/>
                <a:gd name="connsiteX14" fmla="*/ 491064 w 727088"/>
                <a:gd name="connsiteY14" fmla="*/ 372532 h 1689100"/>
                <a:gd name="connsiteX15" fmla="*/ 491066 w 727088"/>
                <a:gd name="connsiteY15" fmla="*/ 440267 h 1689100"/>
                <a:gd name="connsiteX16" fmla="*/ 499533 w 727088"/>
                <a:gd name="connsiteY16" fmla="*/ 541867 h 1689100"/>
                <a:gd name="connsiteX17" fmla="*/ 533400 w 727088"/>
                <a:gd name="connsiteY17" fmla="*/ 575733 h 1689100"/>
                <a:gd name="connsiteX18" fmla="*/ 592666 w 727088"/>
                <a:gd name="connsiteY18" fmla="*/ 592667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516466 w 727088"/>
                <a:gd name="connsiteY8" fmla="*/ 186267 h 1689100"/>
                <a:gd name="connsiteX9" fmla="*/ 457200 w 727088"/>
                <a:gd name="connsiteY9" fmla="*/ 203200 h 1689100"/>
                <a:gd name="connsiteX10" fmla="*/ 385233 w 727088"/>
                <a:gd name="connsiteY10" fmla="*/ 241300 h 1689100"/>
                <a:gd name="connsiteX11" fmla="*/ 516466 w 727088"/>
                <a:gd name="connsiteY11" fmla="*/ 270933 h 1689100"/>
                <a:gd name="connsiteX12" fmla="*/ 563033 w 727088"/>
                <a:gd name="connsiteY12" fmla="*/ 309033 h 1689100"/>
                <a:gd name="connsiteX13" fmla="*/ 516466 w 727088"/>
                <a:gd name="connsiteY13" fmla="*/ 347133 h 1689100"/>
                <a:gd name="connsiteX14" fmla="*/ 491064 w 727088"/>
                <a:gd name="connsiteY14" fmla="*/ 372532 h 1689100"/>
                <a:gd name="connsiteX15" fmla="*/ 491066 w 727088"/>
                <a:gd name="connsiteY15" fmla="*/ 440267 h 1689100"/>
                <a:gd name="connsiteX16" fmla="*/ 499533 w 727088"/>
                <a:gd name="connsiteY16" fmla="*/ 541867 h 1689100"/>
                <a:gd name="connsiteX17" fmla="*/ 533400 w 727088"/>
                <a:gd name="connsiteY17" fmla="*/ 575733 h 1689100"/>
                <a:gd name="connsiteX18" fmla="*/ 592666 w 727088"/>
                <a:gd name="connsiteY18" fmla="*/ 592667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524933 w 727088"/>
                <a:gd name="connsiteY7" fmla="*/ 160867 h 1689100"/>
                <a:gd name="connsiteX8" fmla="*/ 465666 w 727088"/>
                <a:gd name="connsiteY8" fmla="*/ 182034 h 1689100"/>
                <a:gd name="connsiteX9" fmla="*/ 457200 w 727088"/>
                <a:gd name="connsiteY9" fmla="*/ 203200 h 1689100"/>
                <a:gd name="connsiteX10" fmla="*/ 385233 w 727088"/>
                <a:gd name="connsiteY10" fmla="*/ 241300 h 1689100"/>
                <a:gd name="connsiteX11" fmla="*/ 516466 w 727088"/>
                <a:gd name="connsiteY11" fmla="*/ 270933 h 1689100"/>
                <a:gd name="connsiteX12" fmla="*/ 563033 w 727088"/>
                <a:gd name="connsiteY12" fmla="*/ 309033 h 1689100"/>
                <a:gd name="connsiteX13" fmla="*/ 516466 w 727088"/>
                <a:gd name="connsiteY13" fmla="*/ 347133 h 1689100"/>
                <a:gd name="connsiteX14" fmla="*/ 491064 w 727088"/>
                <a:gd name="connsiteY14" fmla="*/ 372532 h 1689100"/>
                <a:gd name="connsiteX15" fmla="*/ 491066 w 727088"/>
                <a:gd name="connsiteY15" fmla="*/ 440267 h 1689100"/>
                <a:gd name="connsiteX16" fmla="*/ 499533 w 727088"/>
                <a:gd name="connsiteY16" fmla="*/ 541867 h 1689100"/>
                <a:gd name="connsiteX17" fmla="*/ 533400 w 727088"/>
                <a:gd name="connsiteY17" fmla="*/ 575733 h 1689100"/>
                <a:gd name="connsiteX18" fmla="*/ 592666 w 727088"/>
                <a:gd name="connsiteY18" fmla="*/ 592667 h 1689100"/>
                <a:gd name="connsiteX19" fmla="*/ 677333 w 727088"/>
                <a:gd name="connsiteY19" fmla="*/ 635000 h 1689100"/>
                <a:gd name="connsiteX20" fmla="*/ 719666 w 727088"/>
                <a:gd name="connsiteY20" fmla="*/ 677334 h 1689100"/>
                <a:gd name="connsiteX21" fmla="*/ 723900 w 727088"/>
                <a:gd name="connsiteY21" fmla="*/ 745067 h 1689100"/>
                <a:gd name="connsiteX22" fmla="*/ 685800 w 727088"/>
                <a:gd name="connsiteY22" fmla="*/ 838200 h 1689100"/>
                <a:gd name="connsiteX23" fmla="*/ 643466 w 727088"/>
                <a:gd name="connsiteY23" fmla="*/ 905933 h 1689100"/>
                <a:gd name="connsiteX24" fmla="*/ 601133 w 727088"/>
                <a:gd name="connsiteY24" fmla="*/ 931333 h 1689100"/>
                <a:gd name="connsiteX25" fmla="*/ 516466 w 727088"/>
                <a:gd name="connsiteY25" fmla="*/ 969434 h 1689100"/>
                <a:gd name="connsiteX26" fmla="*/ 406400 w 727088"/>
                <a:gd name="connsiteY26" fmla="*/ 948267 h 1689100"/>
                <a:gd name="connsiteX27" fmla="*/ 330200 w 727088"/>
                <a:gd name="connsiteY27" fmla="*/ 922867 h 1689100"/>
                <a:gd name="connsiteX28" fmla="*/ 270933 w 727088"/>
                <a:gd name="connsiteY28" fmla="*/ 905933 h 1689100"/>
                <a:gd name="connsiteX29" fmla="*/ 220133 w 727088"/>
                <a:gd name="connsiteY29" fmla="*/ 914400 h 1689100"/>
                <a:gd name="connsiteX30" fmla="*/ 186266 w 727088"/>
                <a:gd name="connsiteY30" fmla="*/ 948267 h 1689100"/>
                <a:gd name="connsiteX31" fmla="*/ 177800 w 727088"/>
                <a:gd name="connsiteY31" fmla="*/ 1083733 h 1689100"/>
                <a:gd name="connsiteX32" fmla="*/ 160866 w 727088"/>
                <a:gd name="connsiteY32" fmla="*/ 1176867 h 1689100"/>
                <a:gd name="connsiteX33" fmla="*/ 127000 w 727088"/>
                <a:gd name="connsiteY33" fmla="*/ 1261533 h 1689100"/>
                <a:gd name="connsiteX34" fmla="*/ 114300 w 727088"/>
                <a:gd name="connsiteY34" fmla="*/ 1337733 h 1689100"/>
                <a:gd name="connsiteX35" fmla="*/ 67733 w 727088"/>
                <a:gd name="connsiteY35" fmla="*/ 1447800 h 1689100"/>
                <a:gd name="connsiteX36" fmla="*/ 25399 w 727088"/>
                <a:gd name="connsiteY36" fmla="*/ 1519767 h 1689100"/>
                <a:gd name="connsiteX37" fmla="*/ 8466 w 727088"/>
                <a:gd name="connsiteY37" fmla="*/ 1583267 h 1689100"/>
                <a:gd name="connsiteX38" fmla="*/ 0 w 727088"/>
                <a:gd name="connsiteY38"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74133 w 727088"/>
                <a:gd name="connsiteY6" fmla="*/ 135467 h 1689100"/>
                <a:gd name="connsiteX7" fmla="*/ 465666 w 727088"/>
                <a:gd name="connsiteY7" fmla="*/ 182034 h 1689100"/>
                <a:gd name="connsiteX8" fmla="*/ 457200 w 727088"/>
                <a:gd name="connsiteY8" fmla="*/ 203200 h 1689100"/>
                <a:gd name="connsiteX9" fmla="*/ 385233 w 727088"/>
                <a:gd name="connsiteY9" fmla="*/ 241300 h 1689100"/>
                <a:gd name="connsiteX10" fmla="*/ 516466 w 727088"/>
                <a:gd name="connsiteY10" fmla="*/ 270933 h 1689100"/>
                <a:gd name="connsiteX11" fmla="*/ 563033 w 727088"/>
                <a:gd name="connsiteY11" fmla="*/ 309033 h 1689100"/>
                <a:gd name="connsiteX12" fmla="*/ 516466 w 727088"/>
                <a:gd name="connsiteY12" fmla="*/ 347133 h 1689100"/>
                <a:gd name="connsiteX13" fmla="*/ 491064 w 727088"/>
                <a:gd name="connsiteY13" fmla="*/ 372532 h 1689100"/>
                <a:gd name="connsiteX14" fmla="*/ 491066 w 727088"/>
                <a:gd name="connsiteY14" fmla="*/ 440267 h 1689100"/>
                <a:gd name="connsiteX15" fmla="*/ 499533 w 727088"/>
                <a:gd name="connsiteY15" fmla="*/ 541867 h 1689100"/>
                <a:gd name="connsiteX16" fmla="*/ 533400 w 727088"/>
                <a:gd name="connsiteY16" fmla="*/ 575733 h 1689100"/>
                <a:gd name="connsiteX17" fmla="*/ 592666 w 727088"/>
                <a:gd name="connsiteY17" fmla="*/ 592667 h 1689100"/>
                <a:gd name="connsiteX18" fmla="*/ 677333 w 727088"/>
                <a:gd name="connsiteY18" fmla="*/ 635000 h 1689100"/>
                <a:gd name="connsiteX19" fmla="*/ 719666 w 727088"/>
                <a:gd name="connsiteY19" fmla="*/ 677334 h 1689100"/>
                <a:gd name="connsiteX20" fmla="*/ 723900 w 727088"/>
                <a:gd name="connsiteY20" fmla="*/ 745067 h 1689100"/>
                <a:gd name="connsiteX21" fmla="*/ 685800 w 727088"/>
                <a:gd name="connsiteY21" fmla="*/ 838200 h 1689100"/>
                <a:gd name="connsiteX22" fmla="*/ 643466 w 727088"/>
                <a:gd name="connsiteY22" fmla="*/ 905933 h 1689100"/>
                <a:gd name="connsiteX23" fmla="*/ 601133 w 727088"/>
                <a:gd name="connsiteY23" fmla="*/ 931333 h 1689100"/>
                <a:gd name="connsiteX24" fmla="*/ 516466 w 727088"/>
                <a:gd name="connsiteY24" fmla="*/ 969434 h 1689100"/>
                <a:gd name="connsiteX25" fmla="*/ 406400 w 727088"/>
                <a:gd name="connsiteY25" fmla="*/ 948267 h 1689100"/>
                <a:gd name="connsiteX26" fmla="*/ 330200 w 727088"/>
                <a:gd name="connsiteY26" fmla="*/ 922867 h 1689100"/>
                <a:gd name="connsiteX27" fmla="*/ 270933 w 727088"/>
                <a:gd name="connsiteY27" fmla="*/ 905933 h 1689100"/>
                <a:gd name="connsiteX28" fmla="*/ 220133 w 727088"/>
                <a:gd name="connsiteY28" fmla="*/ 914400 h 1689100"/>
                <a:gd name="connsiteX29" fmla="*/ 186266 w 727088"/>
                <a:gd name="connsiteY29" fmla="*/ 948267 h 1689100"/>
                <a:gd name="connsiteX30" fmla="*/ 177800 w 727088"/>
                <a:gd name="connsiteY30" fmla="*/ 1083733 h 1689100"/>
                <a:gd name="connsiteX31" fmla="*/ 160866 w 727088"/>
                <a:gd name="connsiteY31" fmla="*/ 1176867 h 1689100"/>
                <a:gd name="connsiteX32" fmla="*/ 127000 w 727088"/>
                <a:gd name="connsiteY32" fmla="*/ 1261533 h 1689100"/>
                <a:gd name="connsiteX33" fmla="*/ 114300 w 727088"/>
                <a:gd name="connsiteY33" fmla="*/ 1337733 h 1689100"/>
                <a:gd name="connsiteX34" fmla="*/ 67733 w 727088"/>
                <a:gd name="connsiteY34" fmla="*/ 1447800 h 1689100"/>
                <a:gd name="connsiteX35" fmla="*/ 25399 w 727088"/>
                <a:gd name="connsiteY35" fmla="*/ 1519767 h 1689100"/>
                <a:gd name="connsiteX36" fmla="*/ 8466 w 727088"/>
                <a:gd name="connsiteY36" fmla="*/ 1583267 h 1689100"/>
                <a:gd name="connsiteX37" fmla="*/ 0 w 727088"/>
                <a:gd name="connsiteY37" fmla="*/ 1689100 h 1689100"/>
                <a:gd name="connsiteX0" fmla="*/ 541866 w 727088"/>
                <a:gd name="connsiteY0" fmla="*/ 0 h 1689100"/>
                <a:gd name="connsiteX1" fmla="*/ 499533 w 727088"/>
                <a:gd name="connsiteY1" fmla="*/ 8467 h 1689100"/>
                <a:gd name="connsiteX2" fmla="*/ 474133 w 727088"/>
                <a:gd name="connsiteY2" fmla="*/ 16933 h 1689100"/>
                <a:gd name="connsiteX3" fmla="*/ 440266 w 727088"/>
                <a:gd name="connsiteY3" fmla="*/ 25400 h 1689100"/>
                <a:gd name="connsiteX4" fmla="*/ 423333 w 727088"/>
                <a:gd name="connsiteY4" fmla="*/ 50800 h 1689100"/>
                <a:gd name="connsiteX5" fmla="*/ 448733 w 727088"/>
                <a:gd name="connsiteY5" fmla="*/ 127000 h 1689100"/>
                <a:gd name="connsiteX6" fmla="*/ 469899 w 727088"/>
                <a:gd name="connsiteY6" fmla="*/ 152401 h 1689100"/>
                <a:gd name="connsiteX7" fmla="*/ 465666 w 727088"/>
                <a:gd name="connsiteY7" fmla="*/ 182034 h 1689100"/>
                <a:gd name="connsiteX8" fmla="*/ 457200 w 727088"/>
                <a:gd name="connsiteY8" fmla="*/ 203200 h 1689100"/>
                <a:gd name="connsiteX9" fmla="*/ 385233 w 727088"/>
                <a:gd name="connsiteY9" fmla="*/ 241300 h 1689100"/>
                <a:gd name="connsiteX10" fmla="*/ 516466 w 727088"/>
                <a:gd name="connsiteY10" fmla="*/ 270933 h 1689100"/>
                <a:gd name="connsiteX11" fmla="*/ 563033 w 727088"/>
                <a:gd name="connsiteY11" fmla="*/ 309033 h 1689100"/>
                <a:gd name="connsiteX12" fmla="*/ 516466 w 727088"/>
                <a:gd name="connsiteY12" fmla="*/ 347133 h 1689100"/>
                <a:gd name="connsiteX13" fmla="*/ 491064 w 727088"/>
                <a:gd name="connsiteY13" fmla="*/ 372532 h 1689100"/>
                <a:gd name="connsiteX14" fmla="*/ 491066 w 727088"/>
                <a:gd name="connsiteY14" fmla="*/ 440267 h 1689100"/>
                <a:gd name="connsiteX15" fmla="*/ 499533 w 727088"/>
                <a:gd name="connsiteY15" fmla="*/ 541867 h 1689100"/>
                <a:gd name="connsiteX16" fmla="*/ 533400 w 727088"/>
                <a:gd name="connsiteY16" fmla="*/ 575733 h 1689100"/>
                <a:gd name="connsiteX17" fmla="*/ 592666 w 727088"/>
                <a:gd name="connsiteY17" fmla="*/ 592667 h 1689100"/>
                <a:gd name="connsiteX18" fmla="*/ 677333 w 727088"/>
                <a:gd name="connsiteY18" fmla="*/ 635000 h 1689100"/>
                <a:gd name="connsiteX19" fmla="*/ 719666 w 727088"/>
                <a:gd name="connsiteY19" fmla="*/ 677334 h 1689100"/>
                <a:gd name="connsiteX20" fmla="*/ 723900 w 727088"/>
                <a:gd name="connsiteY20" fmla="*/ 745067 h 1689100"/>
                <a:gd name="connsiteX21" fmla="*/ 685800 w 727088"/>
                <a:gd name="connsiteY21" fmla="*/ 838200 h 1689100"/>
                <a:gd name="connsiteX22" fmla="*/ 643466 w 727088"/>
                <a:gd name="connsiteY22" fmla="*/ 905933 h 1689100"/>
                <a:gd name="connsiteX23" fmla="*/ 601133 w 727088"/>
                <a:gd name="connsiteY23" fmla="*/ 931333 h 1689100"/>
                <a:gd name="connsiteX24" fmla="*/ 516466 w 727088"/>
                <a:gd name="connsiteY24" fmla="*/ 969434 h 1689100"/>
                <a:gd name="connsiteX25" fmla="*/ 406400 w 727088"/>
                <a:gd name="connsiteY25" fmla="*/ 948267 h 1689100"/>
                <a:gd name="connsiteX26" fmla="*/ 330200 w 727088"/>
                <a:gd name="connsiteY26" fmla="*/ 922867 h 1689100"/>
                <a:gd name="connsiteX27" fmla="*/ 270933 w 727088"/>
                <a:gd name="connsiteY27" fmla="*/ 905933 h 1689100"/>
                <a:gd name="connsiteX28" fmla="*/ 220133 w 727088"/>
                <a:gd name="connsiteY28" fmla="*/ 914400 h 1689100"/>
                <a:gd name="connsiteX29" fmla="*/ 186266 w 727088"/>
                <a:gd name="connsiteY29" fmla="*/ 948267 h 1689100"/>
                <a:gd name="connsiteX30" fmla="*/ 177800 w 727088"/>
                <a:gd name="connsiteY30" fmla="*/ 1083733 h 1689100"/>
                <a:gd name="connsiteX31" fmla="*/ 160866 w 727088"/>
                <a:gd name="connsiteY31" fmla="*/ 1176867 h 1689100"/>
                <a:gd name="connsiteX32" fmla="*/ 127000 w 727088"/>
                <a:gd name="connsiteY32" fmla="*/ 1261533 h 1689100"/>
                <a:gd name="connsiteX33" fmla="*/ 114300 w 727088"/>
                <a:gd name="connsiteY33" fmla="*/ 1337733 h 1689100"/>
                <a:gd name="connsiteX34" fmla="*/ 67733 w 727088"/>
                <a:gd name="connsiteY34" fmla="*/ 1447800 h 1689100"/>
                <a:gd name="connsiteX35" fmla="*/ 25399 w 727088"/>
                <a:gd name="connsiteY35" fmla="*/ 1519767 h 1689100"/>
                <a:gd name="connsiteX36" fmla="*/ 8466 w 727088"/>
                <a:gd name="connsiteY36" fmla="*/ 1583267 h 1689100"/>
                <a:gd name="connsiteX37" fmla="*/ 0 w 727088"/>
                <a:gd name="connsiteY37" fmla="*/ 1689100 h 1689100"/>
                <a:gd name="connsiteX0" fmla="*/ 541866 w 727088"/>
                <a:gd name="connsiteY0" fmla="*/ 0 h 1689100"/>
                <a:gd name="connsiteX1" fmla="*/ 474133 w 727088"/>
                <a:gd name="connsiteY1" fmla="*/ 16933 h 1689100"/>
                <a:gd name="connsiteX2" fmla="*/ 440266 w 727088"/>
                <a:gd name="connsiteY2" fmla="*/ 25400 h 1689100"/>
                <a:gd name="connsiteX3" fmla="*/ 423333 w 727088"/>
                <a:gd name="connsiteY3" fmla="*/ 50800 h 1689100"/>
                <a:gd name="connsiteX4" fmla="*/ 448733 w 727088"/>
                <a:gd name="connsiteY4" fmla="*/ 127000 h 1689100"/>
                <a:gd name="connsiteX5" fmla="*/ 469899 w 727088"/>
                <a:gd name="connsiteY5" fmla="*/ 152401 h 1689100"/>
                <a:gd name="connsiteX6" fmla="*/ 465666 w 727088"/>
                <a:gd name="connsiteY6" fmla="*/ 182034 h 1689100"/>
                <a:gd name="connsiteX7" fmla="*/ 457200 w 727088"/>
                <a:gd name="connsiteY7" fmla="*/ 203200 h 1689100"/>
                <a:gd name="connsiteX8" fmla="*/ 385233 w 727088"/>
                <a:gd name="connsiteY8" fmla="*/ 241300 h 1689100"/>
                <a:gd name="connsiteX9" fmla="*/ 516466 w 727088"/>
                <a:gd name="connsiteY9" fmla="*/ 270933 h 1689100"/>
                <a:gd name="connsiteX10" fmla="*/ 563033 w 727088"/>
                <a:gd name="connsiteY10" fmla="*/ 309033 h 1689100"/>
                <a:gd name="connsiteX11" fmla="*/ 516466 w 727088"/>
                <a:gd name="connsiteY11" fmla="*/ 347133 h 1689100"/>
                <a:gd name="connsiteX12" fmla="*/ 491064 w 727088"/>
                <a:gd name="connsiteY12" fmla="*/ 372532 h 1689100"/>
                <a:gd name="connsiteX13" fmla="*/ 491066 w 727088"/>
                <a:gd name="connsiteY13" fmla="*/ 440267 h 1689100"/>
                <a:gd name="connsiteX14" fmla="*/ 499533 w 727088"/>
                <a:gd name="connsiteY14" fmla="*/ 541867 h 1689100"/>
                <a:gd name="connsiteX15" fmla="*/ 533400 w 727088"/>
                <a:gd name="connsiteY15" fmla="*/ 575733 h 1689100"/>
                <a:gd name="connsiteX16" fmla="*/ 592666 w 727088"/>
                <a:gd name="connsiteY16" fmla="*/ 592667 h 1689100"/>
                <a:gd name="connsiteX17" fmla="*/ 677333 w 727088"/>
                <a:gd name="connsiteY17" fmla="*/ 635000 h 1689100"/>
                <a:gd name="connsiteX18" fmla="*/ 719666 w 727088"/>
                <a:gd name="connsiteY18" fmla="*/ 677334 h 1689100"/>
                <a:gd name="connsiteX19" fmla="*/ 723900 w 727088"/>
                <a:gd name="connsiteY19" fmla="*/ 745067 h 1689100"/>
                <a:gd name="connsiteX20" fmla="*/ 685800 w 727088"/>
                <a:gd name="connsiteY20" fmla="*/ 838200 h 1689100"/>
                <a:gd name="connsiteX21" fmla="*/ 643466 w 727088"/>
                <a:gd name="connsiteY21" fmla="*/ 905933 h 1689100"/>
                <a:gd name="connsiteX22" fmla="*/ 601133 w 727088"/>
                <a:gd name="connsiteY22" fmla="*/ 931333 h 1689100"/>
                <a:gd name="connsiteX23" fmla="*/ 516466 w 727088"/>
                <a:gd name="connsiteY23" fmla="*/ 969434 h 1689100"/>
                <a:gd name="connsiteX24" fmla="*/ 406400 w 727088"/>
                <a:gd name="connsiteY24" fmla="*/ 948267 h 1689100"/>
                <a:gd name="connsiteX25" fmla="*/ 330200 w 727088"/>
                <a:gd name="connsiteY25" fmla="*/ 922867 h 1689100"/>
                <a:gd name="connsiteX26" fmla="*/ 270933 w 727088"/>
                <a:gd name="connsiteY26" fmla="*/ 905933 h 1689100"/>
                <a:gd name="connsiteX27" fmla="*/ 220133 w 727088"/>
                <a:gd name="connsiteY27" fmla="*/ 914400 h 1689100"/>
                <a:gd name="connsiteX28" fmla="*/ 186266 w 727088"/>
                <a:gd name="connsiteY28" fmla="*/ 948267 h 1689100"/>
                <a:gd name="connsiteX29" fmla="*/ 177800 w 727088"/>
                <a:gd name="connsiteY29" fmla="*/ 1083733 h 1689100"/>
                <a:gd name="connsiteX30" fmla="*/ 160866 w 727088"/>
                <a:gd name="connsiteY30" fmla="*/ 1176867 h 1689100"/>
                <a:gd name="connsiteX31" fmla="*/ 127000 w 727088"/>
                <a:gd name="connsiteY31" fmla="*/ 1261533 h 1689100"/>
                <a:gd name="connsiteX32" fmla="*/ 114300 w 727088"/>
                <a:gd name="connsiteY32" fmla="*/ 1337733 h 1689100"/>
                <a:gd name="connsiteX33" fmla="*/ 67733 w 727088"/>
                <a:gd name="connsiteY33" fmla="*/ 1447800 h 1689100"/>
                <a:gd name="connsiteX34" fmla="*/ 25399 w 727088"/>
                <a:gd name="connsiteY34" fmla="*/ 1519767 h 1689100"/>
                <a:gd name="connsiteX35" fmla="*/ 8466 w 727088"/>
                <a:gd name="connsiteY35" fmla="*/ 1583267 h 1689100"/>
                <a:gd name="connsiteX36" fmla="*/ 0 w 727088"/>
                <a:gd name="connsiteY36" fmla="*/ 1689100 h 1689100"/>
                <a:gd name="connsiteX0" fmla="*/ 541866 w 727088"/>
                <a:gd name="connsiteY0" fmla="*/ 0 h 1689100"/>
                <a:gd name="connsiteX1" fmla="*/ 474133 w 727088"/>
                <a:gd name="connsiteY1" fmla="*/ 16933 h 1689100"/>
                <a:gd name="connsiteX2" fmla="*/ 423333 w 727088"/>
                <a:gd name="connsiteY2" fmla="*/ 50800 h 1689100"/>
                <a:gd name="connsiteX3" fmla="*/ 448733 w 727088"/>
                <a:gd name="connsiteY3" fmla="*/ 127000 h 1689100"/>
                <a:gd name="connsiteX4" fmla="*/ 469899 w 727088"/>
                <a:gd name="connsiteY4" fmla="*/ 152401 h 1689100"/>
                <a:gd name="connsiteX5" fmla="*/ 465666 w 727088"/>
                <a:gd name="connsiteY5" fmla="*/ 182034 h 1689100"/>
                <a:gd name="connsiteX6" fmla="*/ 457200 w 727088"/>
                <a:gd name="connsiteY6" fmla="*/ 203200 h 1689100"/>
                <a:gd name="connsiteX7" fmla="*/ 385233 w 727088"/>
                <a:gd name="connsiteY7" fmla="*/ 241300 h 1689100"/>
                <a:gd name="connsiteX8" fmla="*/ 516466 w 727088"/>
                <a:gd name="connsiteY8" fmla="*/ 270933 h 1689100"/>
                <a:gd name="connsiteX9" fmla="*/ 563033 w 727088"/>
                <a:gd name="connsiteY9" fmla="*/ 309033 h 1689100"/>
                <a:gd name="connsiteX10" fmla="*/ 516466 w 727088"/>
                <a:gd name="connsiteY10" fmla="*/ 347133 h 1689100"/>
                <a:gd name="connsiteX11" fmla="*/ 491064 w 727088"/>
                <a:gd name="connsiteY11" fmla="*/ 372532 h 1689100"/>
                <a:gd name="connsiteX12" fmla="*/ 491066 w 727088"/>
                <a:gd name="connsiteY12" fmla="*/ 440267 h 1689100"/>
                <a:gd name="connsiteX13" fmla="*/ 499533 w 727088"/>
                <a:gd name="connsiteY13" fmla="*/ 541867 h 1689100"/>
                <a:gd name="connsiteX14" fmla="*/ 533400 w 727088"/>
                <a:gd name="connsiteY14" fmla="*/ 575733 h 1689100"/>
                <a:gd name="connsiteX15" fmla="*/ 592666 w 727088"/>
                <a:gd name="connsiteY15" fmla="*/ 592667 h 1689100"/>
                <a:gd name="connsiteX16" fmla="*/ 677333 w 727088"/>
                <a:gd name="connsiteY16" fmla="*/ 635000 h 1689100"/>
                <a:gd name="connsiteX17" fmla="*/ 719666 w 727088"/>
                <a:gd name="connsiteY17" fmla="*/ 677334 h 1689100"/>
                <a:gd name="connsiteX18" fmla="*/ 723900 w 727088"/>
                <a:gd name="connsiteY18" fmla="*/ 745067 h 1689100"/>
                <a:gd name="connsiteX19" fmla="*/ 685800 w 727088"/>
                <a:gd name="connsiteY19" fmla="*/ 838200 h 1689100"/>
                <a:gd name="connsiteX20" fmla="*/ 643466 w 727088"/>
                <a:gd name="connsiteY20" fmla="*/ 905933 h 1689100"/>
                <a:gd name="connsiteX21" fmla="*/ 601133 w 727088"/>
                <a:gd name="connsiteY21" fmla="*/ 931333 h 1689100"/>
                <a:gd name="connsiteX22" fmla="*/ 516466 w 727088"/>
                <a:gd name="connsiteY22" fmla="*/ 969434 h 1689100"/>
                <a:gd name="connsiteX23" fmla="*/ 406400 w 727088"/>
                <a:gd name="connsiteY23" fmla="*/ 948267 h 1689100"/>
                <a:gd name="connsiteX24" fmla="*/ 330200 w 727088"/>
                <a:gd name="connsiteY24" fmla="*/ 922867 h 1689100"/>
                <a:gd name="connsiteX25" fmla="*/ 270933 w 727088"/>
                <a:gd name="connsiteY25" fmla="*/ 905933 h 1689100"/>
                <a:gd name="connsiteX26" fmla="*/ 220133 w 727088"/>
                <a:gd name="connsiteY26" fmla="*/ 914400 h 1689100"/>
                <a:gd name="connsiteX27" fmla="*/ 186266 w 727088"/>
                <a:gd name="connsiteY27" fmla="*/ 948267 h 1689100"/>
                <a:gd name="connsiteX28" fmla="*/ 177800 w 727088"/>
                <a:gd name="connsiteY28" fmla="*/ 1083733 h 1689100"/>
                <a:gd name="connsiteX29" fmla="*/ 160866 w 727088"/>
                <a:gd name="connsiteY29" fmla="*/ 1176867 h 1689100"/>
                <a:gd name="connsiteX30" fmla="*/ 127000 w 727088"/>
                <a:gd name="connsiteY30" fmla="*/ 1261533 h 1689100"/>
                <a:gd name="connsiteX31" fmla="*/ 114300 w 727088"/>
                <a:gd name="connsiteY31" fmla="*/ 1337733 h 1689100"/>
                <a:gd name="connsiteX32" fmla="*/ 67733 w 727088"/>
                <a:gd name="connsiteY32" fmla="*/ 1447800 h 1689100"/>
                <a:gd name="connsiteX33" fmla="*/ 25399 w 727088"/>
                <a:gd name="connsiteY33" fmla="*/ 1519767 h 1689100"/>
                <a:gd name="connsiteX34" fmla="*/ 8466 w 727088"/>
                <a:gd name="connsiteY34" fmla="*/ 1583267 h 1689100"/>
                <a:gd name="connsiteX35" fmla="*/ 0 w 727088"/>
                <a:gd name="connsiteY35" fmla="*/ 1689100 h 1689100"/>
                <a:gd name="connsiteX0" fmla="*/ 541866 w 727088"/>
                <a:gd name="connsiteY0" fmla="*/ 2509 h 1674676"/>
                <a:gd name="connsiteX1" fmla="*/ 474133 w 727088"/>
                <a:gd name="connsiteY1" fmla="*/ 2509 h 1674676"/>
                <a:gd name="connsiteX2" fmla="*/ 423333 w 727088"/>
                <a:gd name="connsiteY2" fmla="*/ 36376 h 1674676"/>
                <a:gd name="connsiteX3" fmla="*/ 448733 w 727088"/>
                <a:gd name="connsiteY3" fmla="*/ 112576 h 1674676"/>
                <a:gd name="connsiteX4" fmla="*/ 469899 w 727088"/>
                <a:gd name="connsiteY4" fmla="*/ 137977 h 1674676"/>
                <a:gd name="connsiteX5" fmla="*/ 465666 w 727088"/>
                <a:gd name="connsiteY5" fmla="*/ 167610 h 1674676"/>
                <a:gd name="connsiteX6" fmla="*/ 457200 w 727088"/>
                <a:gd name="connsiteY6" fmla="*/ 188776 h 1674676"/>
                <a:gd name="connsiteX7" fmla="*/ 385233 w 727088"/>
                <a:gd name="connsiteY7" fmla="*/ 226876 h 1674676"/>
                <a:gd name="connsiteX8" fmla="*/ 516466 w 727088"/>
                <a:gd name="connsiteY8" fmla="*/ 256509 h 1674676"/>
                <a:gd name="connsiteX9" fmla="*/ 563033 w 727088"/>
                <a:gd name="connsiteY9" fmla="*/ 294609 h 1674676"/>
                <a:gd name="connsiteX10" fmla="*/ 516466 w 727088"/>
                <a:gd name="connsiteY10" fmla="*/ 332709 h 1674676"/>
                <a:gd name="connsiteX11" fmla="*/ 491064 w 727088"/>
                <a:gd name="connsiteY11" fmla="*/ 358108 h 1674676"/>
                <a:gd name="connsiteX12" fmla="*/ 491066 w 727088"/>
                <a:gd name="connsiteY12" fmla="*/ 425843 h 1674676"/>
                <a:gd name="connsiteX13" fmla="*/ 499533 w 727088"/>
                <a:gd name="connsiteY13" fmla="*/ 527443 h 1674676"/>
                <a:gd name="connsiteX14" fmla="*/ 533400 w 727088"/>
                <a:gd name="connsiteY14" fmla="*/ 561309 h 1674676"/>
                <a:gd name="connsiteX15" fmla="*/ 592666 w 727088"/>
                <a:gd name="connsiteY15" fmla="*/ 578243 h 1674676"/>
                <a:gd name="connsiteX16" fmla="*/ 677333 w 727088"/>
                <a:gd name="connsiteY16" fmla="*/ 620576 h 1674676"/>
                <a:gd name="connsiteX17" fmla="*/ 719666 w 727088"/>
                <a:gd name="connsiteY17" fmla="*/ 662910 h 1674676"/>
                <a:gd name="connsiteX18" fmla="*/ 723900 w 727088"/>
                <a:gd name="connsiteY18" fmla="*/ 730643 h 1674676"/>
                <a:gd name="connsiteX19" fmla="*/ 685800 w 727088"/>
                <a:gd name="connsiteY19" fmla="*/ 823776 h 1674676"/>
                <a:gd name="connsiteX20" fmla="*/ 643466 w 727088"/>
                <a:gd name="connsiteY20" fmla="*/ 891509 h 1674676"/>
                <a:gd name="connsiteX21" fmla="*/ 601133 w 727088"/>
                <a:gd name="connsiteY21" fmla="*/ 916909 h 1674676"/>
                <a:gd name="connsiteX22" fmla="*/ 516466 w 727088"/>
                <a:gd name="connsiteY22" fmla="*/ 955010 h 1674676"/>
                <a:gd name="connsiteX23" fmla="*/ 406400 w 727088"/>
                <a:gd name="connsiteY23" fmla="*/ 933843 h 1674676"/>
                <a:gd name="connsiteX24" fmla="*/ 330200 w 727088"/>
                <a:gd name="connsiteY24" fmla="*/ 908443 h 1674676"/>
                <a:gd name="connsiteX25" fmla="*/ 270933 w 727088"/>
                <a:gd name="connsiteY25" fmla="*/ 891509 h 1674676"/>
                <a:gd name="connsiteX26" fmla="*/ 220133 w 727088"/>
                <a:gd name="connsiteY26" fmla="*/ 899976 h 1674676"/>
                <a:gd name="connsiteX27" fmla="*/ 186266 w 727088"/>
                <a:gd name="connsiteY27" fmla="*/ 933843 h 1674676"/>
                <a:gd name="connsiteX28" fmla="*/ 177800 w 727088"/>
                <a:gd name="connsiteY28" fmla="*/ 1069309 h 1674676"/>
                <a:gd name="connsiteX29" fmla="*/ 160866 w 727088"/>
                <a:gd name="connsiteY29" fmla="*/ 1162443 h 1674676"/>
                <a:gd name="connsiteX30" fmla="*/ 127000 w 727088"/>
                <a:gd name="connsiteY30" fmla="*/ 1247109 h 1674676"/>
                <a:gd name="connsiteX31" fmla="*/ 114300 w 727088"/>
                <a:gd name="connsiteY31" fmla="*/ 1323309 h 1674676"/>
                <a:gd name="connsiteX32" fmla="*/ 67733 w 727088"/>
                <a:gd name="connsiteY32" fmla="*/ 1433376 h 1674676"/>
                <a:gd name="connsiteX33" fmla="*/ 25399 w 727088"/>
                <a:gd name="connsiteY33" fmla="*/ 1505343 h 1674676"/>
                <a:gd name="connsiteX34" fmla="*/ 8466 w 727088"/>
                <a:gd name="connsiteY34" fmla="*/ 1568843 h 1674676"/>
                <a:gd name="connsiteX35" fmla="*/ 0 w 727088"/>
                <a:gd name="connsiteY35" fmla="*/ 1674676 h 1674676"/>
                <a:gd name="connsiteX0" fmla="*/ 541866 w 727088"/>
                <a:gd name="connsiteY0" fmla="*/ 0 h 1672167"/>
                <a:gd name="connsiteX1" fmla="*/ 474133 w 727088"/>
                <a:gd name="connsiteY1" fmla="*/ 21167 h 1672167"/>
                <a:gd name="connsiteX2" fmla="*/ 423333 w 727088"/>
                <a:gd name="connsiteY2" fmla="*/ 33867 h 1672167"/>
                <a:gd name="connsiteX3" fmla="*/ 448733 w 727088"/>
                <a:gd name="connsiteY3" fmla="*/ 110067 h 1672167"/>
                <a:gd name="connsiteX4" fmla="*/ 469899 w 727088"/>
                <a:gd name="connsiteY4" fmla="*/ 135468 h 1672167"/>
                <a:gd name="connsiteX5" fmla="*/ 465666 w 727088"/>
                <a:gd name="connsiteY5" fmla="*/ 165101 h 1672167"/>
                <a:gd name="connsiteX6" fmla="*/ 457200 w 727088"/>
                <a:gd name="connsiteY6" fmla="*/ 186267 h 1672167"/>
                <a:gd name="connsiteX7" fmla="*/ 385233 w 727088"/>
                <a:gd name="connsiteY7" fmla="*/ 224367 h 1672167"/>
                <a:gd name="connsiteX8" fmla="*/ 516466 w 727088"/>
                <a:gd name="connsiteY8" fmla="*/ 254000 h 1672167"/>
                <a:gd name="connsiteX9" fmla="*/ 563033 w 727088"/>
                <a:gd name="connsiteY9" fmla="*/ 292100 h 1672167"/>
                <a:gd name="connsiteX10" fmla="*/ 516466 w 727088"/>
                <a:gd name="connsiteY10" fmla="*/ 330200 h 1672167"/>
                <a:gd name="connsiteX11" fmla="*/ 491064 w 727088"/>
                <a:gd name="connsiteY11" fmla="*/ 355599 h 1672167"/>
                <a:gd name="connsiteX12" fmla="*/ 491066 w 727088"/>
                <a:gd name="connsiteY12" fmla="*/ 423334 h 1672167"/>
                <a:gd name="connsiteX13" fmla="*/ 499533 w 727088"/>
                <a:gd name="connsiteY13" fmla="*/ 524934 h 1672167"/>
                <a:gd name="connsiteX14" fmla="*/ 533400 w 727088"/>
                <a:gd name="connsiteY14" fmla="*/ 558800 h 1672167"/>
                <a:gd name="connsiteX15" fmla="*/ 592666 w 727088"/>
                <a:gd name="connsiteY15" fmla="*/ 575734 h 1672167"/>
                <a:gd name="connsiteX16" fmla="*/ 677333 w 727088"/>
                <a:gd name="connsiteY16" fmla="*/ 618067 h 1672167"/>
                <a:gd name="connsiteX17" fmla="*/ 719666 w 727088"/>
                <a:gd name="connsiteY17" fmla="*/ 660401 h 1672167"/>
                <a:gd name="connsiteX18" fmla="*/ 723900 w 727088"/>
                <a:gd name="connsiteY18" fmla="*/ 728134 h 1672167"/>
                <a:gd name="connsiteX19" fmla="*/ 685800 w 727088"/>
                <a:gd name="connsiteY19" fmla="*/ 821267 h 1672167"/>
                <a:gd name="connsiteX20" fmla="*/ 643466 w 727088"/>
                <a:gd name="connsiteY20" fmla="*/ 889000 h 1672167"/>
                <a:gd name="connsiteX21" fmla="*/ 601133 w 727088"/>
                <a:gd name="connsiteY21" fmla="*/ 914400 h 1672167"/>
                <a:gd name="connsiteX22" fmla="*/ 516466 w 727088"/>
                <a:gd name="connsiteY22" fmla="*/ 952501 h 1672167"/>
                <a:gd name="connsiteX23" fmla="*/ 406400 w 727088"/>
                <a:gd name="connsiteY23" fmla="*/ 931334 h 1672167"/>
                <a:gd name="connsiteX24" fmla="*/ 330200 w 727088"/>
                <a:gd name="connsiteY24" fmla="*/ 905934 h 1672167"/>
                <a:gd name="connsiteX25" fmla="*/ 270933 w 727088"/>
                <a:gd name="connsiteY25" fmla="*/ 889000 h 1672167"/>
                <a:gd name="connsiteX26" fmla="*/ 220133 w 727088"/>
                <a:gd name="connsiteY26" fmla="*/ 897467 h 1672167"/>
                <a:gd name="connsiteX27" fmla="*/ 186266 w 727088"/>
                <a:gd name="connsiteY27" fmla="*/ 931334 h 1672167"/>
                <a:gd name="connsiteX28" fmla="*/ 177800 w 727088"/>
                <a:gd name="connsiteY28" fmla="*/ 1066800 h 1672167"/>
                <a:gd name="connsiteX29" fmla="*/ 160866 w 727088"/>
                <a:gd name="connsiteY29" fmla="*/ 1159934 h 1672167"/>
                <a:gd name="connsiteX30" fmla="*/ 127000 w 727088"/>
                <a:gd name="connsiteY30" fmla="*/ 1244600 h 1672167"/>
                <a:gd name="connsiteX31" fmla="*/ 114300 w 727088"/>
                <a:gd name="connsiteY31" fmla="*/ 1320800 h 1672167"/>
                <a:gd name="connsiteX32" fmla="*/ 67733 w 727088"/>
                <a:gd name="connsiteY32" fmla="*/ 1430867 h 1672167"/>
                <a:gd name="connsiteX33" fmla="*/ 25399 w 727088"/>
                <a:gd name="connsiteY33" fmla="*/ 1502834 h 1672167"/>
                <a:gd name="connsiteX34" fmla="*/ 8466 w 727088"/>
                <a:gd name="connsiteY34" fmla="*/ 1566334 h 1672167"/>
                <a:gd name="connsiteX35" fmla="*/ 0 w 727088"/>
                <a:gd name="connsiteY35" fmla="*/ 1672167 h 1672167"/>
                <a:gd name="connsiteX0" fmla="*/ 541866 w 727088"/>
                <a:gd name="connsiteY0" fmla="*/ 0 h 1672167"/>
                <a:gd name="connsiteX1" fmla="*/ 474133 w 727088"/>
                <a:gd name="connsiteY1" fmla="*/ 21167 h 1672167"/>
                <a:gd name="connsiteX2" fmla="*/ 427567 w 727088"/>
                <a:gd name="connsiteY2" fmla="*/ 46567 h 1672167"/>
                <a:gd name="connsiteX3" fmla="*/ 448733 w 727088"/>
                <a:gd name="connsiteY3" fmla="*/ 110067 h 1672167"/>
                <a:gd name="connsiteX4" fmla="*/ 469899 w 727088"/>
                <a:gd name="connsiteY4" fmla="*/ 135468 h 1672167"/>
                <a:gd name="connsiteX5" fmla="*/ 465666 w 727088"/>
                <a:gd name="connsiteY5" fmla="*/ 165101 h 1672167"/>
                <a:gd name="connsiteX6" fmla="*/ 457200 w 727088"/>
                <a:gd name="connsiteY6" fmla="*/ 186267 h 1672167"/>
                <a:gd name="connsiteX7" fmla="*/ 385233 w 727088"/>
                <a:gd name="connsiteY7" fmla="*/ 224367 h 1672167"/>
                <a:gd name="connsiteX8" fmla="*/ 516466 w 727088"/>
                <a:gd name="connsiteY8" fmla="*/ 254000 h 1672167"/>
                <a:gd name="connsiteX9" fmla="*/ 563033 w 727088"/>
                <a:gd name="connsiteY9" fmla="*/ 292100 h 1672167"/>
                <a:gd name="connsiteX10" fmla="*/ 516466 w 727088"/>
                <a:gd name="connsiteY10" fmla="*/ 330200 h 1672167"/>
                <a:gd name="connsiteX11" fmla="*/ 491064 w 727088"/>
                <a:gd name="connsiteY11" fmla="*/ 355599 h 1672167"/>
                <a:gd name="connsiteX12" fmla="*/ 491066 w 727088"/>
                <a:gd name="connsiteY12" fmla="*/ 423334 h 1672167"/>
                <a:gd name="connsiteX13" fmla="*/ 499533 w 727088"/>
                <a:gd name="connsiteY13" fmla="*/ 524934 h 1672167"/>
                <a:gd name="connsiteX14" fmla="*/ 533400 w 727088"/>
                <a:gd name="connsiteY14" fmla="*/ 558800 h 1672167"/>
                <a:gd name="connsiteX15" fmla="*/ 592666 w 727088"/>
                <a:gd name="connsiteY15" fmla="*/ 575734 h 1672167"/>
                <a:gd name="connsiteX16" fmla="*/ 677333 w 727088"/>
                <a:gd name="connsiteY16" fmla="*/ 618067 h 1672167"/>
                <a:gd name="connsiteX17" fmla="*/ 719666 w 727088"/>
                <a:gd name="connsiteY17" fmla="*/ 660401 h 1672167"/>
                <a:gd name="connsiteX18" fmla="*/ 723900 w 727088"/>
                <a:gd name="connsiteY18" fmla="*/ 728134 h 1672167"/>
                <a:gd name="connsiteX19" fmla="*/ 685800 w 727088"/>
                <a:gd name="connsiteY19" fmla="*/ 821267 h 1672167"/>
                <a:gd name="connsiteX20" fmla="*/ 643466 w 727088"/>
                <a:gd name="connsiteY20" fmla="*/ 889000 h 1672167"/>
                <a:gd name="connsiteX21" fmla="*/ 601133 w 727088"/>
                <a:gd name="connsiteY21" fmla="*/ 914400 h 1672167"/>
                <a:gd name="connsiteX22" fmla="*/ 516466 w 727088"/>
                <a:gd name="connsiteY22" fmla="*/ 952501 h 1672167"/>
                <a:gd name="connsiteX23" fmla="*/ 406400 w 727088"/>
                <a:gd name="connsiteY23" fmla="*/ 931334 h 1672167"/>
                <a:gd name="connsiteX24" fmla="*/ 330200 w 727088"/>
                <a:gd name="connsiteY24" fmla="*/ 905934 h 1672167"/>
                <a:gd name="connsiteX25" fmla="*/ 270933 w 727088"/>
                <a:gd name="connsiteY25" fmla="*/ 889000 h 1672167"/>
                <a:gd name="connsiteX26" fmla="*/ 220133 w 727088"/>
                <a:gd name="connsiteY26" fmla="*/ 897467 h 1672167"/>
                <a:gd name="connsiteX27" fmla="*/ 186266 w 727088"/>
                <a:gd name="connsiteY27" fmla="*/ 931334 h 1672167"/>
                <a:gd name="connsiteX28" fmla="*/ 177800 w 727088"/>
                <a:gd name="connsiteY28" fmla="*/ 1066800 h 1672167"/>
                <a:gd name="connsiteX29" fmla="*/ 160866 w 727088"/>
                <a:gd name="connsiteY29" fmla="*/ 1159934 h 1672167"/>
                <a:gd name="connsiteX30" fmla="*/ 127000 w 727088"/>
                <a:gd name="connsiteY30" fmla="*/ 1244600 h 1672167"/>
                <a:gd name="connsiteX31" fmla="*/ 114300 w 727088"/>
                <a:gd name="connsiteY31" fmla="*/ 1320800 h 1672167"/>
                <a:gd name="connsiteX32" fmla="*/ 67733 w 727088"/>
                <a:gd name="connsiteY32" fmla="*/ 1430867 h 1672167"/>
                <a:gd name="connsiteX33" fmla="*/ 25399 w 727088"/>
                <a:gd name="connsiteY33" fmla="*/ 1502834 h 1672167"/>
                <a:gd name="connsiteX34" fmla="*/ 8466 w 727088"/>
                <a:gd name="connsiteY34" fmla="*/ 1566334 h 1672167"/>
                <a:gd name="connsiteX35" fmla="*/ 0 w 727088"/>
                <a:gd name="connsiteY35" fmla="*/ 1672167 h 1672167"/>
                <a:gd name="connsiteX0" fmla="*/ 575733 w 760955"/>
                <a:gd name="connsiteY0" fmla="*/ 0 h 1697567"/>
                <a:gd name="connsiteX1" fmla="*/ 508000 w 760955"/>
                <a:gd name="connsiteY1" fmla="*/ 21167 h 1697567"/>
                <a:gd name="connsiteX2" fmla="*/ 461434 w 760955"/>
                <a:gd name="connsiteY2" fmla="*/ 46567 h 1697567"/>
                <a:gd name="connsiteX3" fmla="*/ 482600 w 760955"/>
                <a:gd name="connsiteY3" fmla="*/ 110067 h 1697567"/>
                <a:gd name="connsiteX4" fmla="*/ 503766 w 760955"/>
                <a:gd name="connsiteY4" fmla="*/ 135468 h 1697567"/>
                <a:gd name="connsiteX5" fmla="*/ 499533 w 760955"/>
                <a:gd name="connsiteY5" fmla="*/ 165101 h 1697567"/>
                <a:gd name="connsiteX6" fmla="*/ 491067 w 760955"/>
                <a:gd name="connsiteY6" fmla="*/ 186267 h 1697567"/>
                <a:gd name="connsiteX7" fmla="*/ 419100 w 760955"/>
                <a:gd name="connsiteY7" fmla="*/ 224367 h 1697567"/>
                <a:gd name="connsiteX8" fmla="*/ 550333 w 760955"/>
                <a:gd name="connsiteY8" fmla="*/ 254000 h 1697567"/>
                <a:gd name="connsiteX9" fmla="*/ 596900 w 760955"/>
                <a:gd name="connsiteY9" fmla="*/ 292100 h 1697567"/>
                <a:gd name="connsiteX10" fmla="*/ 550333 w 760955"/>
                <a:gd name="connsiteY10" fmla="*/ 330200 h 1697567"/>
                <a:gd name="connsiteX11" fmla="*/ 524931 w 760955"/>
                <a:gd name="connsiteY11" fmla="*/ 355599 h 1697567"/>
                <a:gd name="connsiteX12" fmla="*/ 524933 w 760955"/>
                <a:gd name="connsiteY12" fmla="*/ 423334 h 1697567"/>
                <a:gd name="connsiteX13" fmla="*/ 533400 w 760955"/>
                <a:gd name="connsiteY13" fmla="*/ 524934 h 1697567"/>
                <a:gd name="connsiteX14" fmla="*/ 567267 w 760955"/>
                <a:gd name="connsiteY14" fmla="*/ 558800 h 1697567"/>
                <a:gd name="connsiteX15" fmla="*/ 626533 w 760955"/>
                <a:gd name="connsiteY15" fmla="*/ 575734 h 1697567"/>
                <a:gd name="connsiteX16" fmla="*/ 711200 w 760955"/>
                <a:gd name="connsiteY16" fmla="*/ 618067 h 1697567"/>
                <a:gd name="connsiteX17" fmla="*/ 753533 w 760955"/>
                <a:gd name="connsiteY17" fmla="*/ 660401 h 1697567"/>
                <a:gd name="connsiteX18" fmla="*/ 757767 w 760955"/>
                <a:gd name="connsiteY18" fmla="*/ 728134 h 1697567"/>
                <a:gd name="connsiteX19" fmla="*/ 719667 w 760955"/>
                <a:gd name="connsiteY19" fmla="*/ 821267 h 1697567"/>
                <a:gd name="connsiteX20" fmla="*/ 677333 w 760955"/>
                <a:gd name="connsiteY20" fmla="*/ 889000 h 1697567"/>
                <a:gd name="connsiteX21" fmla="*/ 635000 w 760955"/>
                <a:gd name="connsiteY21" fmla="*/ 914400 h 1697567"/>
                <a:gd name="connsiteX22" fmla="*/ 550333 w 760955"/>
                <a:gd name="connsiteY22" fmla="*/ 952501 h 1697567"/>
                <a:gd name="connsiteX23" fmla="*/ 440267 w 760955"/>
                <a:gd name="connsiteY23" fmla="*/ 931334 h 1697567"/>
                <a:gd name="connsiteX24" fmla="*/ 364067 w 760955"/>
                <a:gd name="connsiteY24" fmla="*/ 905934 h 1697567"/>
                <a:gd name="connsiteX25" fmla="*/ 304800 w 760955"/>
                <a:gd name="connsiteY25" fmla="*/ 889000 h 1697567"/>
                <a:gd name="connsiteX26" fmla="*/ 254000 w 760955"/>
                <a:gd name="connsiteY26" fmla="*/ 897467 h 1697567"/>
                <a:gd name="connsiteX27" fmla="*/ 220133 w 760955"/>
                <a:gd name="connsiteY27" fmla="*/ 931334 h 1697567"/>
                <a:gd name="connsiteX28" fmla="*/ 211667 w 760955"/>
                <a:gd name="connsiteY28" fmla="*/ 1066800 h 1697567"/>
                <a:gd name="connsiteX29" fmla="*/ 194733 w 760955"/>
                <a:gd name="connsiteY29" fmla="*/ 1159934 h 1697567"/>
                <a:gd name="connsiteX30" fmla="*/ 160867 w 760955"/>
                <a:gd name="connsiteY30" fmla="*/ 1244600 h 1697567"/>
                <a:gd name="connsiteX31" fmla="*/ 148167 w 760955"/>
                <a:gd name="connsiteY31" fmla="*/ 1320800 h 1697567"/>
                <a:gd name="connsiteX32" fmla="*/ 101600 w 760955"/>
                <a:gd name="connsiteY32" fmla="*/ 1430867 h 1697567"/>
                <a:gd name="connsiteX33" fmla="*/ 59266 w 760955"/>
                <a:gd name="connsiteY33" fmla="*/ 1502834 h 1697567"/>
                <a:gd name="connsiteX34" fmla="*/ 42333 w 760955"/>
                <a:gd name="connsiteY34" fmla="*/ 1566334 h 1697567"/>
                <a:gd name="connsiteX35" fmla="*/ 0 w 760955"/>
                <a:gd name="connsiteY35" fmla="*/ 1697567 h 1697567"/>
                <a:gd name="connsiteX0" fmla="*/ 575733 w 760955"/>
                <a:gd name="connsiteY0" fmla="*/ 0 h 1697567"/>
                <a:gd name="connsiteX1" fmla="*/ 508000 w 760955"/>
                <a:gd name="connsiteY1" fmla="*/ 21167 h 1697567"/>
                <a:gd name="connsiteX2" fmla="*/ 461434 w 760955"/>
                <a:gd name="connsiteY2" fmla="*/ 46567 h 1697567"/>
                <a:gd name="connsiteX3" fmla="*/ 482600 w 760955"/>
                <a:gd name="connsiteY3" fmla="*/ 110067 h 1697567"/>
                <a:gd name="connsiteX4" fmla="*/ 503766 w 760955"/>
                <a:gd name="connsiteY4" fmla="*/ 135468 h 1697567"/>
                <a:gd name="connsiteX5" fmla="*/ 499533 w 760955"/>
                <a:gd name="connsiteY5" fmla="*/ 165101 h 1697567"/>
                <a:gd name="connsiteX6" fmla="*/ 491067 w 760955"/>
                <a:gd name="connsiteY6" fmla="*/ 186267 h 1697567"/>
                <a:gd name="connsiteX7" fmla="*/ 419100 w 760955"/>
                <a:gd name="connsiteY7" fmla="*/ 224367 h 1697567"/>
                <a:gd name="connsiteX8" fmla="*/ 550333 w 760955"/>
                <a:gd name="connsiteY8" fmla="*/ 254000 h 1697567"/>
                <a:gd name="connsiteX9" fmla="*/ 596900 w 760955"/>
                <a:gd name="connsiteY9" fmla="*/ 292100 h 1697567"/>
                <a:gd name="connsiteX10" fmla="*/ 550333 w 760955"/>
                <a:gd name="connsiteY10" fmla="*/ 330200 h 1697567"/>
                <a:gd name="connsiteX11" fmla="*/ 524931 w 760955"/>
                <a:gd name="connsiteY11" fmla="*/ 355599 h 1697567"/>
                <a:gd name="connsiteX12" fmla="*/ 524933 w 760955"/>
                <a:gd name="connsiteY12" fmla="*/ 423334 h 1697567"/>
                <a:gd name="connsiteX13" fmla="*/ 533400 w 760955"/>
                <a:gd name="connsiteY13" fmla="*/ 524934 h 1697567"/>
                <a:gd name="connsiteX14" fmla="*/ 567267 w 760955"/>
                <a:gd name="connsiteY14" fmla="*/ 558800 h 1697567"/>
                <a:gd name="connsiteX15" fmla="*/ 626533 w 760955"/>
                <a:gd name="connsiteY15" fmla="*/ 575734 h 1697567"/>
                <a:gd name="connsiteX16" fmla="*/ 711200 w 760955"/>
                <a:gd name="connsiteY16" fmla="*/ 618067 h 1697567"/>
                <a:gd name="connsiteX17" fmla="*/ 753533 w 760955"/>
                <a:gd name="connsiteY17" fmla="*/ 660401 h 1697567"/>
                <a:gd name="connsiteX18" fmla="*/ 757767 w 760955"/>
                <a:gd name="connsiteY18" fmla="*/ 728134 h 1697567"/>
                <a:gd name="connsiteX19" fmla="*/ 719667 w 760955"/>
                <a:gd name="connsiteY19" fmla="*/ 821267 h 1697567"/>
                <a:gd name="connsiteX20" fmla="*/ 677333 w 760955"/>
                <a:gd name="connsiteY20" fmla="*/ 889000 h 1697567"/>
                <a:gd name="connsiteX21" fmla="*/ 635000 w 760955"/>
                <a:gd name="connsiteY21" fmla="*/ 914400 h 1697567"/>
                <a:gd name="connsiteX22" fmla="*/ 550333 w 760955"/>
                <a:gd name="connsiteY22" fmla="*/ 952501 h 1697567"/>
                <a:gd name="connsiteX23" fmla="*/ 440267 w 760955"/>
                <a:gd name="connsiteY23" fmla="*/ 931334 h 1697567"/>
                <a:gd name="connsiteX24" fmla="*/ 364067 w 760955"/>
                <a:gd name="connsiteY24" fmla="*/ 905934 h 1697567"/>
                <a:gd name="connsiteX25" fmla="*/ 304800 w 760955"/>
                <a:gd name="connsiteY25" fmla="*/ 889000 h 1697567"/>
                <a:gd name="connsiteX26" fmla="*/ 254000 w 760955"/>
                <a:gd name="connsiteY26" fmla="*/ 897467 h 1697567"/>
                <a:gd name="connsiteX27" fmla="*/ 220133 w 760955"/>
                <a:gd name="connsiteY27" fmla="*/ 931334 h 1697567"/>
                <a:gd name="connsiteX28" fmla="*/ 211667 w 760955"/>
                <a:gd name="connsiteY28" fmla="*/ 1066800 h 1697567"/>
                <a:gd name="connsiteX29" fmla="*/ 194733 w 760955"/>
                <a:gd name="connsiteY29" fmla="*/ 1159934 h 1697567"/>
                <a:gd name="connsiteX30" fmla="*/ 160867 w 760955"/>
                <a:gd name="connsiteY30" fmla="*/ 1244600 h 1697567"/>
                <a:gd name="connsiteX31" fmla="*/ 148167 w 760955"/>
                <a:gd name="connsiteY31" fmla="*/ 1320800 h 1697567"/>
                <a:gd name="connsiteX32" fmla="*/ 101600 w 760955"/>
                <a:gd name="connsiteY32" fmla="*/ 1430867 h 1697567"/>
                <a:gd name="connsiteX33" fmla="*/ 59266 w 760955"/>
                <a:gd name="connsiteY33" fmla="*/ 1502834 h 1697567"/>
                <a:gd name="connsiteX34" fmla="*/ 42333 w 760955"/>
                <a:gd name="connsiteY34" fmla="*/ 1566334 h 1697567"/>
                <a:gd name="connsiteX35" fmla="*/ 16932 w 760955"/>
                <a:gd name="connsiteY35" fmla="*/ 1617133 h 1697567"/>
                <a:gd name="connsiteX36" fmla="*/ 0 w 760955"/>
                <a:gd name="connsiteY36" fmla="*/ 1697567 h 1697567"/>
                <a:gd name="connsiteX0" fmla="*/ 575733 w 760955"/>
                <a:gd name="connsiteY0" fmla="*/ 0 h 1697567"/>
                <a:gd name="connsiteX1" fmla="*/ 508000 w 760955"/>
                <a:gd name="connsiteY1" fmla="*/ 21167 h 1697567"/>
                <a:gd name="connsiteX2" fmla="*/ 461434 w 760955"/>
                <a:gd name="connsiteY2" fmla="*/ 46567 h 1697567"/>
                <a:gd name="connsiteX3" fmla="*/ 482600 w 760955"/>
                <a:gd name="connsiteY3" fmla="*/ 110067 h 1697567"/>
                <a:gd name="connsiteX4" fmla="*/ 503766 w 760955"/>
                <a:gd name="connsiteY4" fmla="*/ 135468 h 1697567"/>
                <a:gd name="connsiteX5" fmla="*/ 499533 w 760955"/>
                <a:gd name="connsiteY5" fmla="*/ 165101 h 1697567"/>
                <a:gd name="connsiteX6" fmla="*/ 491067 w 760955"/>
                <a:gd name="connsiteY6" fmla="*/ 186267 h 1697567"/>
                <a:gd name="connsiteX7" fmla="*/ 419100 w 760955"/>
                <a:gd name="connsiteY7" fmla="*/ 224367 h 1697567"/>
                <a:gd name="connsiteX8" fmla="*/ 550333 w 760955"/>
                <a:gd name="connsiteY8" fmla="*/ 254000 h 1697567"/>
                <a:gd name="connsiteX9" fmla="*/ 596900 w 760955"/>
                <a:gd name="connsiteY9" fmla="*/ 292100 h 1697567"/>
                <a:gd name="connsiteX10" fmla="*/ 550333 w 760955"/>
                <a:gd name="connsiteY10" fmla="*/ 330200 h 1697567"/>
                <a:gd name="connsiteX11" fmla="*/ 524931 w 760955"/>
                <a:gd name="connsiteY11" fmla="*/ 355599 h 1697567"/>
                <a:gd name="connsiteX12" fmla="*/ 524933 w 760955"/>
                <a:gd name="connsiteY12" fmla="*/ 423334 h 1697567"/>
                <a:gd name="connsiteX13" fmla="*/ 533400 w 760955"/>
                <a:gd name="connsiteY13" fmla="*/ 524934 h 1697567"/>
                <a:gd name="connsiteX14" fmla="*/ 567267 w 760955"/>
                <a:gd name="connsiteY14" fmla="*/ 558800 h 1697567"/>
                <a:gd name="connsiteX15" fmla="*/ 626533 w 760955"/>
                <a:gd name="connsiteY15" fmla="*/ 575734 h 1697567"/>
                <a:gd name="connsiteX16" fmla="*/ 711200 w 760955"/>
                <a:gd name="connsiteY16" fmla="*/ 618067 h 1697567"/>
                <a:gd name="connsiteX17" fmla="*/ 753533 w 760955"/>
                <a:gd name="connsiteY17" fmla="*/ 660401 h 1697567"/>
                <a:gd name="connsiteX18" fmla="*/ 757767 w 760955"/>
                <a:gd name="connsiteY18" fmla="*/ 728134 h 1697567"/>
                <a:gd name="connsiteX19" fmla="*/ 719667 w 760955"/>
                <a:gd name="connsiteY19" fmla="*/ 821267 h 1697567"/>
                <a:gd name="connsiteX20" fmla="*/ 677333 w 760955"/>
                <a:gd name="connsiteY20" fmla="*/ 889000 h 1697567"/>
                <a:gd name="connsiteX21" fmla="*/ 635000 w 760955"/>
                <a:gd name="connsiteY21" fmla="*/ 914400 h 1697567"/>
                <a:gd name="connsiteX22" fmla="*/ 550333 w 760955"/>
                <a:gd name="connsiteY22" fmla="*/ 952501 h 1697567"/>
                <a:gd name="connsiteX23" fmla="*/ 440267 w 760955"/>
                <a:gd name="connsiteY23" fmla="*/ 931334 h 1697567"/>
                <a:gd name="connsiteX24" fmla="*/ 364067 w 760955"/>
                <a:gd name="connsiteY24" fmla="*/ 905934 h 1697567"/>
                <a:gd name="connsiteX25" fmla="*/ 304800 w 760955"/>
                <a:gd name="connsiteY25" fmla="*/ 889000 h 1697567"/>
                <a:gd name="connsiteX26" fmla="*/ 254000 w 760955"/>
                <a:gd name="connsiteY26" fmla="*/ 897467 h 1697567"/>
                <a:gd name="connsiteX27" fmla="*/ 220133 w 760955"/>
                <a:gd name="connsiteY27" fmla="*/ 931334 h 1697567"/>
                <a:gd name="connsiteX28" fmla="*/ 211667 w 760955"/>
                <a:gd name="connsiteY28" fmla="*/ 1066800 h 1697567"/>
                <a:gd name="connsiteX29" fmla="*/ 194733 w 760955"/>
                <a:gd name="connsiteY29" fmla="*/ 1159934 h 1697567"/>
                <a:gd name="connsiteX30" fmla="*/ 160867 w 760955"/>
                <a:gd name="connsiteY30" fmla="*/ 1244600 h 1697567"/>
                <a:gd name="connsiteX31" fmla="*/ 148167 w 760955"/>
                <a:gd name="connsiteY31" fmla="*/ 1320800 h 1697567"/>
                <a:gd name="connsiteX32" fmla="*/ 101600 w 760955"/>
                <a:gd name="connsiteY32" fmla="*/ 1430867 h 1697567"/>
                <a:gd name="connsiteX33" fmla="*/ 59266 w 760955"/>
                <a:gd name="connsiteY33" fmla="*/ 1502834 h 1697567"/>
                <a:gd name="connsiteX34" fmla="*/ 42333 w 760955"/>
                <a:gd name="connsiteY34" fmla="*/ 1566334 h 1697567"/>
                <a:gd name="connsiteX35" fmla="*/ 42332 w 760955"/>
                <a:gd name="connsiteY35" fmla="*/ 1629833 h 1697567"/>
                <a:gd name="connsiteX36" fmla="*/ 0 w 760955"/>
                <a:gd name="connsiteY36" fmla="*/ 1697567 h 1697567"/>
                <a:gd name="connsiteX0" fmla="*/ 575733 w 760955"/>
                <a:gd name="connsiteY0" fmla="*/ 0 h 1697567"/>
                <a:gd name="connsiteX1" fmla="*/ 508000 w 760955"/>
                <a:gd name="connsiteY1" fmla="*/ 21167 h 1697567"/>
                <a:gd name="connsiteX2" fmla="*/ 461434 w 760955"/>
                <a:gd name="connsiteY2" fmla="*/ 46567 h 1697567"/>
                <a:gd name="connsiteX3" fmla="*/ 482600 w 760955"/>
                <a:gd name="connsiteY3" fmla="*/ 110067 h 1697567"/>
                <a:gd name="connsiteX4" fmla="*/ 503766 w 760955"/>
                <a:gd name="connsiteY4" fmla="*/ 135468 h 1697567"/>
                <a:gd name="connsiteX5" fmla="*/ 499533 w 760955"/>
                <a:gd name="connsiteY5" fmla="*/ 165101 h 1697567"/>
                <a:gd name="connsiteX6" fmla="*/ 491067 w 760955"/>
                <a:gd name="connsiteY6" fmla="*/ 186267 h 1697567"/>
                <a:gd name="connsiteX7" fmla="*/ 419100 w 760955"/>
                <a:gd name="connsiteY7" fmla="*/ 224367 h 1697567"/>
                <a:gd name="connsiteX8" fmla="*/ 550333 w 760955"/>
                <a:gd name="connsiteY8" fmla="*/ 254000 h 1697567"/>
                <a:gd name="connsiteX9" fmla="*/ 596900 w 760955"/>
                <a:gd name="connsiteY9" fmla="*/ 292100 h 1697567"/>
                <a:gd name="connsiteX10" fmla="*/ 550333 w 760955"/>
                <a:gd name="connsiteY10" fmla="*/ 330200 h 1697567"/>
                <a:gd name="connsiteX11" fmla="*/ 524931 w 760955"/>
                <a:gd name="connsiteY11" fmla="*/ 355599 h 1697567"/>
                <a:gd name="connsiteX12" fmla="*/ 524933 w 760955"/>
                <a:gd name="connsiteY12" fmla="*/ 423334 h 1697567"/>
                <a:gd name="connsiteX13" fmla="*/ 533400 w 760955"/>
                <a:gd name="connsiteY13" fmla="*/ 524934 h 1697567"/>
                <a:gd name="connsiteX14" fmla="*/ 567267 w 760955"/>
                <a:gd name="connsiteY14" fmla="*/ 558800 h 1697567"/>
                <a:gd name="connsiteX15" fmla="*/ 626533 w 760955"/>
                <a:gd name="connsiteY15" fmla="*/ 575734 h 1697567"/>
                <a:gd name="connsiteX16" fmla="*/ 711200 w 760955"/>
                <a:gd name="connsiteY16" fmla="*/ 618067 h 1697567"/>
                <a:gd name="connsiteX17" fmla="*/ 753533 w 760955"/>
                <a:gd name="connsiteY17" fmla="*/ 660401 h 1697567"/>
                <a:gd name="connsiteX18" fmla="*/ 757767 w 760955"/>
                <a:gd name="connsiteY18" fmla="*/ 728134 h 1697567"/>
                <a:gd name="connsiteX19" fmla="*/ 719667 w 760955"/>
                <a:gd name="connsiteY19" fmla="*/ 821267 h 1697567"/>
                <a:gd name="connsiteX20" fmla="*/ 677333 w 760955"/>
                <a:gd name="connsiteY20" fmla="*/ 889000 h 1697567"/>
                <a:gd name="connsiteX21" fmla="*/ 635000 w 760955"/>
                <a:gd name="connsiteY21" fmla="*/ 914400 h 1697567"/>
                <a:gd name="connsiteX22" fmla="*/ 550333 w 760955"/>
                <a:gd name="connsiteY22" fmla="*/ 952501 h 1697567"/>
                <a:gd name="connsiteX23" fmla="*/ 440267 w 760955"/>
                <a:gd name="connsiteY23" fmla="*/ 931334 h 1697567"/>
                <a:gd name="connsiteX24" fmla="*/ 364067 w 760955"/>
                <a:gd name="connsiteY24" fmla="*/ 905934 h 1697567"/>
                <a:gd name="connsiteX25" fmla="*/ 304800 w 760955"/>
                <a:gd name="connsiteY25" fmla="*/ 889000 h 1697567"/>
                <a:gd name="connsiteX26" fmla="*/ 254000 w 760955"/>
                <a:gd name="connsiteY26" fmla="*/ 897467 h 1697567"/>
                <a:gd name="connsiteX27" fmla="*/ 220133 w 760955"/>
                <a:gd name="connsiteY27" fmla="*/ 931334 h 1697567"/>
                <a:gd name="connsiteX28" fmla="*/ 211667 w 760955"/>
                <a:gd name="connsiteY28" fmla="*/ 1066800 h 1697567"/>
                <a:gd name="connsiteX29" fmla="*/ 194733 w 760955"/>
                <a:gd name="connsiteY29" fmla="*/ 1159934 h 1697567"/>
                <a:gd name="connsiteX30" fmla="*/ 177800 w 760955"/>
                <a:gd name="connsiteY30" fmla="*/ 1253066 h 1697567"/>
                <a:gd name="connsiteX31" fmla="*/ 148167 w 760955"/>
                <a:gd name="connsiteY31" fmla="*/ 1320800 h 1697567"/>
                <a:gd name="connsiteX32" fmla="*/ 101600 w 760955"/>
                <a:gd name="connsiteY32" fmla="*/ 1430867 h 1697567"/>
                <a:gd name="connsiteX33" fmla="*/ 59266 w 760955"/>
                <a:gd name="connsiteY33" fmla="*/ 1502834 h 1697567"/>
                <a:gd name="connsiteX34" fmla="*/ 42333 w 760955"/>
                <a:gd name="connsiteY34" fmla="*/ 1566334 h 1697567"/>
                <a:gd name="connsiteX35" fmla="*/ 42332 w 760955"/>
                <a:gd name="connsiteY35" fmla="*/ 1629833 h 1697567"/>
                <a:gd name="connsiteX36" fmla="*/ 0 w 760955"/>
                <a:gd name="connsiteY36" fmla="*/ 1697567 h 1697567"/>
                <a:gd name="connsiteX0" fmla="*/ 575733 w 760955"/>
                <a:gd name="connsiteY0" fmla="*/ 0 h 1697567"/>
                <a:gd name="connsiteX1" fmla="*/ 508000 w 760955"/>
                <a:gd name="connsiteY1" fmla="*/ 21167 h 1697567"/>
                <a:gd name="connsiteX2" fmla="*/ 461434 w 760955"/>
                <a:gd name="connsiteY2" fmla="*/ 46567 h 1697567"/>
                <a:gd name="connsiteX3" fmla="*/ 482600 w 760955"/>
                <a:gd name="connsiteY3" fmla="*/ 110067 h 1697567"/>
                <a:gd name="connsiteX4" fmla="*/ 503766 w 760955"/>
                <a:gd name="connsiteY4" fmla="*/ 135468 h 1697567"/>
                <a:gd name="connsiteX5" fmla="*/ 499533 w 760955"/>
                <a:gd name="connsiteY5" fmla="*/ 165101 h 1697567"/>
                <a:gd name="connsiteX6" fmla="*/ 491067 w 760955"/>
                <a:gd name="connsiteY6" fmla="*/ 186267 h 1697567"/>
                <a:gd name="connsiteX7" fmla="*/ 419100 w 760955"/>
                <a:gd name="connsiteY7" fmla="*/ 224367 h 1697567"/>
                <a:gd name="connsiteX8" fmla="*/ 550333 w 760955"/>
                <a:gd name="connsiteY8" fmla="*/ 254000 h 1697567"/>
                <a:gd name="connsiteX9" fmla="*/ 596900 w 760955"/>
                <a:gd name="connsiteY9" fmla="*/ 292100 h 1697567"/>
                <a:gd name="connsiteX10" fmla="*/ 550333 w 760955"/>
                <a:gd name="connsiteY10" fmla="*/ 330200 h 1697567"/>
                <a:gd name="connsiteX11" fmla="*/ 524931 w 760955"/>
                <a:gd name="connsiteY11" fmla="*/ 355599 h 1697567"/>
                <a:gd name="connsiteX12" fmla="*/ 524933 w 760955"/>
                <a:gd name="connsiteY12" fmla="*/ 423334 h 1697567"/>
                <a:gd name="connsiteX13" fmla="*/ 533400 w 760955"/>
                <a:gd name="connsiteY13" fmla="*/ 524934 h 1697567"/>
                <a:gd name="connsiteX14" fmla="*/ 567267 w 760955"/>
                <a:gd name="connsiteY14" fmla="*/ 558800 h 1697567"/>
                <a:gd name="connsiteX15" fmla="*/ 626533 w 760955"/>
                <a:gd name="connsiteY15" fmla="*/ 575734 h 1697567"/>
                <a:gd name="connsiteX16" fmla="*/ 711200 w 760955"/>
                <a:gd name="connsiteY16" fmla="*/ 618067 h 1697567"/>
                <a:gd name="connsiteX17" fmla="*/ 753533 w 760955"/>
                <a:gd name="connsiteY17" fmla="*/ 660401 h 1697567"/>
                <a:gd name="connsiteX18" fmla="*/ 757767 w 760955"/>
                <a:gd name="connsiteY18" fmla="*/ 728134 h 1697567"/>
                <a:gd name="connsiteX19" fmla="*/ 719667 w 760955"/>
                <a:gd name="connsiteY19" fmla="*/ 821267 h 1697567"/>
                <a:gd name="connsiteX20" fmla="*/ 677333 w 760955"/>
                <a:gd name="connsiteY20" fmla="*/ 889000 h 1697567"/>
                <a:gd name="connsiteX21" fmla="*/ 635000 w 760955"/>
                <a:gd name="connsiteY21" fmla="*/ 914400 h 1697567"/>
                <a:gd name="connsiteX22" fmla="*/ 550333 w 760955"/>
                <a:gd name="connsiteY22" fmla="*/ 952501 h 1697567"/>
                <a:gd name="connsiteX23" fmla="*/ 440267 w 760955"/>
                <a:gd name="connsiteY23" fmla="*/ 931334 h 1697567"/>
                <a:gd name="connsiteX24" fmla="*/ 364067 w 760955"/>
                <a:gd name="connsiteY24" fmla="*/ 905934 h 1697567"/>
                <a:gd name="connsiteX25" fmla="*/ 304800 w 760955"/>
                <a:gd name="connsiteY25" fmla="*/ 889000 h 1697567"/>
                <a:gd name="connsiteX26" fmla="*/ 254000 w 760955"/>
                <a:gd name="connsiteY26" fmla="*/ 897467 h 1697567"/>
                <a:gd name="connsiteX27" fmla="*/ 220133 w 760955"/>
                <a:gd name="connsiteY27" fmla="*/ 931334 h 1697567"/>
                <a:gd name="connsiteX28" fmla="*/ 207432 w 760955"/>
                <a:gd name="connsiteY28" fmla="*/ 986366 h 1697567"/>
                <a:gd name="connsiteX29" fmla="*/ 211667 w 760955"/>
                <a:gd name="connsiteY29" fmla="*/ 1066800 h 1697567"/>
                <a:gd name="connsiteX30" fmla="*/ 194733 w 760955"/>
                <a:gd name="connsiteY30" fmla="*/ 1159934 h 1697567"/>
                <a:gd name="connsiteX31" fmla="*/ 177800 w 760955"/>
                <a:gd name="connsiteY31" fmla="*/ 1253066 h 1697567"/>
                <a:gd name="connsiteX32" fmla="*/ 148167 w 760955"/>
                <a:gd name="connsiteY32" fmla="*/ 1320800 h 1697567"/>
                <a:gd name="connsiteX33" fmla="*/ 101600 w 760955"/>
                <a:gd name="connsiteY33" fmla="*/ 1430867 h 1697567"/>
                <a:gd name="connsiteX34" fmla="*/ 59266 w 760955"/>
                <a:gd name="connsiteY34" fmla="*/ 1502834 h 1697567"/>
                <a:gd name="connsiteX35" fmla="*/ 42333 w 760955"/>
                <a:gd name="connsiteY35" fmla="*/ 1566334 h 1697567"/>
                <a:gd name="connsiteX36" fmla="*/ 42332 w 760955"/>
                <a:gd name="connsiteY36" fmla="*/ 1629833 h 1697567"/>
                <a:gd name="connsiteX37" fmla="*/ 0 w 760955"/>
                <a:gd name="connsiteY37" fmla="*/ 1697567 h 1697567"/>
                <a:gd name="connsiteX0" fmla="*/ 575733 w 760955"/>
                <a:gd name="connsiteY0" fmla="*/ 0 h 1697567"/>
                <a:gd name="connsiteX1" fmla="*/ 508000 w 760955"/>
                <a:gd name="connsiteY1" fmla="*/ 21167 h 1697567"/>
                <a:gd name="connsiteX2" fmla="*/ 461434 w 760955"/>
                <a:gd name="connsiteY2" fmla="*/ 46567 h 1697567"/>
                <a:gd name="connsiteX3" fmla="*/ 482600 w 760955"/>
                <a:gd name="connsiteY3" fmla="*/ 110067 h 1697567"/>
                <a:gd name="connsiteX4" fmla="*/ 503766 w 760955"/>
                <a:gd name="connsiteY4" fmla="*/ 135468 h 1697567"/>
                <a:gd name="connsiteX5" fmla="*/ 499533 w 760955"/>
                <a:gd name="connsiteY5" fmla="*/ 165101 h 1697567"/>
                <a:gd name="connsiteX6" fmla="*/ 491067 w 760955"/>
                <a:gd name="connsiteY6" fmla="*/ 186267 h 1697567"/>
                <a:gd name="connsiteX7" fmla="*/ 419100 w 760955"/>
                <a:gd name="connsiteY7" fmla="*/ 224367 h 1697567"/>
                <a:gd name="connsiteX8" fmla="*/ 550333 w 760955"/>
                <a:gd name="connsiteY8" fmla="*/ 254000 h 1697567"/>
                <a:gd name="connsiteX9" fmla="*/ 596900 w 760955"/>
                <a:gd name="connsiteY9" fmla="*/ 292100 h 1697567"/>
                <a:gd name="connsiteX10" fmla="*/ 550333 w 760955"/>
                <a:gd name="connsiteY10" fmla="*/ 330200 h 1697567"/>
                <a:gd name="connsiteX11" fmla="*/ 524931 w 760955"/>
                <a:gd name="connsiteY11" fmla="*/ 355599 h 1697567"/>
                <a:gd name="connsiteX12" fmla="*/ 524933 w 760955"/>
                <a:gd name="connsiteY12" fmla="*/ 423334 h 1697567"/>
                <a:gd name="connsiteX13" fmla="*/ 533400 w 760955"/>
                <a:gd name="connsiteY13" fmla="*/ 524934 h 1697567"/>
                <a:gd name="connsiteX14" fmla="*/ 567267 w 760955"/>
                <a:gd name="connsiteY14" fmla="*/ 558800 h 1697567"/>
                <a:gd name="connsiteX15" fmla="*/ 626533 w 760955"/>
                <a:gd name="connsiteY15" fmla="*/ 575734 h 1697567"/>
                <a:gd name="connsiteX16" fmla="*/ 711200 w 760955"/>
                <a:gd name="connsiteY16" fmla="*/ 618067 h 1697567"/>
                <a:gd name="connsiteX17" fmla="*/ 753533 w 760955"/>
                <a:gd name="connsiteY17" fmla="*/ 660401 h 1697567"/>
                <a:gd name="connsiteX18" fmla="*/ 757767 w 760955"/>
                <a:gd name="connsiteY18" fmla="*/ 728134 h 1697567"/>
                <a:gd name="connsiteX19" fmla="*/ 719667 w 760955"/>
                <a:gd name="connsiteY19" fmla="*/ 821267 h 1697567"/>
                <a:gd name="connsiteX20" fmla="*/ 677333 w 760955"/>
                <a:gd name="connsiteY20" fmla="*/ 889000 h 1697567"/>
                <a:gd name="connsiteX21" fmla="*/ 635000 w 760955"/>
                <a:gd name="connsiteY21" fmla="*/ 914400 h 1697567"/>
                <a:gd name="connsiteX22" fmla="*/ 550333 w 760955"/>
                <a:gd name="connsiteY22" fmla="*/ 952501 h 1697567"/>
                <a:gd name="connsiteX23" fmla="*/ 440267 w 760955"/>
                <a:gd name="connsiteY23" fmla="*/ 931334 h 1697567"/>
                <a:gd name="connsiteX24" fmla="*/ 364067 w 760955"/>
                <a:gd name="connsiteY24" fmla="*/ 905934 h 1697567"/>
                <a:gd name="connsiteX25" fmla="*/ 304800 w 760955"/>
                <a:gd name="connsiteY25" fmla="*/ 889000 h 1697567"/>
                <a:gd name="connsiteX26" fmla="*/ 254000 w 760955"/>
                <a:gd name="connsiteY26" fmla="*/ 897467 h 1697567"/>
                <a:gd name="connsiteX27" fmla="*/ 220133 w 760955"/>
                <a:gd name="connsiteY27" fmla="*/ 931334 h 1697567"/>
                <a:gd name="connsiteX28" fmla="*/ 224365 w 760955"/>
                <a:gd name="connsiteY28" fmla="*/ 986366 h 1697567"/>
                <a:gd name="connsiteX29" fmla="*/ 211667 w 760955"/>
                <a:gd name="connsiteY29" fmla="*/ 1066800 h 1697567"/>
                <a:gd name="connsiteX30" fmla="*/ 194733 w 760955"/>
                <a:gd name="connsiteY30" fmla="*/ 1159934 h 1697567"/>
                <a:gd name="connsiteX31" fmla="*/ 177800 w 760955"/>
                <a:gd name="connsiteY31" fmla="*/ 1253066 h 1697567"/>
                <a:gd name="connsiteX32" fmla="*/ 148167 w 760955"/>
                <a:gd name="connsiteY32" fmla="*/ 1320800 h 1697567"/>
                <a:gd name="connsiteX33" fmla="*/ 101600 w 760955"/>
                <a:gd name="connsiteY33" fmla="*/ 1430867 h 1697567"/>
                <a:gd name="connsiteX34" fmla="*/ 59266 w 760955"/>
                <a:gd name="connsiteY34" fmla="*/ 1502834 h 1697567"/>
                <a:gd name="connsiteX35" fmla="*/ 42333 w 760955"/>
                <a:gd name="connsiteY35" fmla="*/ 1566334 h 1697567"/>
                <a:gd name="connsiteX36" fmla="*/ 42332 w 760955"/>
                <a:gd name="connsiteY36" fmla="*/ 1629833 h 1697567"/>
                <a:gd name="connsiteX37" fmla="*/ 0 w 760955"/>
                <a:gd name="connsiteY37" fmla="*/ 1697567 h 16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60955" h="1697567">
                  <a:moveTo>
                    <a:pt x="575733" y="0"/>
                  </a:moveTo>
                  <a:cubicBezTo>
                    <a:pt x="553155" y="0"/>
                    <a:pt x="527050" y="13406"/>
                    <a:pt x="508000" y="21167"/>
                  </a:cubicBezTo>
                  <a:cubicBezTo>
                    <a:pt x="488950" y="28928"/>
                    <a:pt x="465667" y="31750"/>
                    <a:pt x="461434" y="46567"/>
                  </a:cubicBezTo>
                  <a:cubicBezTo>
                    <a:pt x="457201" y="61384"/>
                    <a:pt x="475545" y="95250"/>
                    <a:pt x="482600" y="110067"/>
                  </a:cubicBezTo>
                  <a:cubicBezTo>
                    <a:pt x="489655" y="124884"/>
                    <a:pt x="500944" y="126296"/>
                    <a:pt x="503766" y="135468"/>
                  </a:cubicBezTo>
                  <a:cubicBezTo>
                    <a:pt x="506588" y="144640"/>
                    <a:pt x="501649" y="156635"/>
                    <a:pt x="499533" y="165101"/>
                  </a:cubicBezTo>
                  <a:cubicBezTo>
                    <a:pt x="497417" y="173567"/>
                    <a:pt x="504472" y="176389"/>
                    <a:pt x="491067" y="186267"/>
                  </a:cubicBezTo>
                  <a:cubicBezTo>
                    <a:pt x="477662" y="196145"/>
                    <a:pt x="459014" y="190197"/>
                    <a:pt x="419100" y="224367"/>
                  </a:cubicBezTo>
                  <a:cubicBezTo>
                    <a:pt x="463432" y="241221"/>
                    <a:pt x="462406" y="243010"/>
                    <a:pt x="550333" y="254000"/>
                  </a:cubicBezTo>
                  <a:cubicBezTo>
                    <a:pt x="558800" y="256822"/>
                    <a:pt x="596900" y="279400"/>
                    <a:pt x="596900" y="292100"/>
                  </a:cubicBezTo>
                  <a:cubicBezTo>
                    <a:pt x="596900" y="304800"/>
                    <a:pt x="562328" y="319617"/>
                    <a:pt x="550333" y="330200"/>
                  </a:cubicBezTo>
                  <a:cubicBezTo>
                    <a:pt x="538338" y="340783"/>
                    <a:pt x="529164" y="340077"/>
                    <a:pt x="524931" y="355599"/>
                  </a:cubicBezTo>
                  <a:cubicBezTo>
                    <a:pt x="520698" y="371121"/>
                    <a:pt x="527755" y="397228"/>
                    <a:pt x="524933" y="423334"/>
                  </a:cubicBezTo>
                  <a:cubicBezTo>
                    <a:pt x="519575" y="444766"/>
                    <a:pt x="509497" y="497617"/>
                    <a:pt x="533400" y="524934"/>
                  </a:cubicBezTo>
                  <a:cubicBezTo>
                    <a:pt x="545154" y="538367"/>
                    <a:pt x="551745" y="550333"/>
                    <a:pt x="567267" y="558800"/>
                  </a:cubicBezTo>
                  <a:cubicBezTo>
                    <a:pt x="582789" y="567267"/>
                    <a:pt x="602544" y="565856"/>
                    <a:pt x="626533" y="575734"/>
                  </a:cubicBezTo>
                  <a:cubicBezTo>
                    <a:pt x="650522" y="585612"/>
                    <a:pt x="690033" y="603956"/>
                    <a:pt x="711200" y="618067"/>
                  </a:cubicBezTo>
                  <a:cubicBezTo>
                    <a:pt x="732367" y="632178"/>
                    <a:pt x="745772" y="642057"/>
                    <a:pt x="753533" y="660401"/>
                  </a:cubicBezTo>
                  <a:cubicBezTo>
                    <a:pt x="761294" y="678745"/>
                    <a:pt x="763411" y="701323"/>
                    <a:pt x="757767" y="728134"/>
                  </a:cubicBezTo>
                  <a:cubicBezTo>
                    <a:pt x="752123" y="754945"/>
                    <a:pt x="733073" y="794456"/>
                    <a:pt x="719667" y="821267"/>
                  </a:cubicBezTo>
                  <a:cubicBezTo>
                    <a:pt x="706261" y="848078"/>
                    <a:pt x="691444" y="873478"/>
                    <a:pt x="677333" y="889000"/>
                  </a:cubicBezTo>
                  <a:cubicBezTo>
                    <a:pt x="663222" y="904522"/>
                    <a:pt x="656167" y="903817"/>
                    <a:pt x="635000" y="914400"/>
                  </a:cubicBezTo>
                  <a:cubicBezTo>
                    <a:pt x="626533" y="920045"/>
                    <a:pt x="559987" y="949283"/>
                    <a:pt x="550333" y="952501"/>
                  </a:cubicBezTo>
                  <a:cubicBezTo>
                    <a:pt x="497470" y="970122"/>
                    <a:pt x="490525" y="934924"/>
                    <a:pt x="440267" y="931334"/>
                  </a:cubicBezTo>
                  <a:cubicBezTo>
                    <a:pt x="318568" y="911050"/>
                    <a:pt x="386645" y="912990"/>
                    <a:pt x="364067" y="905934"/>
                  </a:cubicBezTo>
                  <a:cubicBezTo>
                    <a:pt x="341489" y="898878"/>
                    <a:pt x="323144" y="890411"/>
                    <a:pt x="304800" y="889000"/>
                  </a:cubicBezTo>
                  <a:cubicBezTo>
                    <a:pt x="286456" y="887589"/>
                    <a:pt x="268111" y="890411"/>
                    <a:pt x="254000" y="897467"/>
                  </a:cubicBezTo>
                  <a:cubicBezTo>
                    <a:pt x="239889" y="904523"/>
                    <a:pt x="227894" y="916518"/>
                    <a:pt x="220133" y="931334"/>
                  </a:cubicBezTo>
                  <a:cubicBezTo>
                    <a:pt x="212372" y="946150"/>
                    <a:pt x="225776" y="963788"/>
                    <a:pt x="224365" y="986366"/>
                  </a:cubicBezTo>
                  <a:cubicBezTo>
                    <a:pt x="222954" y="1008944"/>
                    <a:pt x="216606" y="1037872"/>
                    <a:pt x="211667" y="1066800"/>
                  </a:cubicBezTo>
                  <a:cubicBezTo>
                    <a:pt x="206728" y="1095728"/>
                    <a:pt x="200378" y="1128890"/>
                    <a:pt x="194733" y="1159934"/>
                  </a:cubicBezTo>
                  <a:cubicBezTo>
                    <a:pt x="189089" y="1190978"/>
                    <a:pt x="185561" y="1226255"/>
                    <a:pt x="177800" y="1253066"/>
                  </a:cubicBezTo>
                  <a:cubicBezTo>
                    <a:pt x="170039" y="1279877"/>
                    <a:pt x="171465" y="1285852"/>
                    <a:pt x="148167" y="1320800"/>
                  </a:cubicBezTo>
                  <a:cubicBezTo>
                    <a:pt x="143556" y="1343857"/>
                    <a:pt x="116417" y="1400528"/>
                    <a:pt x="101600" y="1430867"/>
                  </a:cubicBezTo>
                  <a:cubicBezTo>
                    <a:pt x="86783" y="1461206"/>
                    <a:pt x="69144" y="1480256"/>
                    <a:pt x="59266" y="1502834"/>
                  </a:cubicBezTo>
                  <a:cubicBezTo>
                    <a:pt x="49388" y="1525412"/>
                    <a:pt x="45155" y="1545168"/>
                    <a:pt x="42333" y="1566334"/>
                  </a:cubicBezTo>
                  <a:cubicBezTo>
                    <a:pt x="39511" y="1587500"/>
                    <a:pt x="49388" y="1607961"/>
                    <a:pt x="42332" y="1629833"/>
                  </a:cubicBezTo>
                  <a:cubicBezTo>
                    <a:pt x="35276" y="1651705"/>
                    <a:pt x="2822" y="1684161"/>
                    <a:pt x="0" y="1697567"/>
                  </a:cubicBezTo>
                </a:path>
              </a:pathLst>
            </a:custGeom>
            <a:ln w="12700">
              <a:solidFill>
                <a:srgbClr val="4AE1EC"/>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39" name="Freeform 38"/>
            <p:cNvSpPr/>
            <p:nvPr/>
          </p:nvSpPr>
          <p:spPr>
            <a:xfrm>
              <a:off x="2745937" y="3306232"/>
              <a:ext cx="429063" cy="665233"/>
            </a:xfrm>
            <a:custGeom>
              <a:avLst/>
              <a:gdLst>
                <a:gd name="connsiteX0" fmla="*/ 444500 w 461433"/>
                <a:gd name="connsiteY0" fmla="*/ 0 h 664634"/>
                <a:gd name="connsiteX1" fmla="*/ 431800 w 461433"/>
                <a:gd name="connsiteY1" fmla="*/ 21167 h 664634"/>
                <a:gd name="connsiteX2" fmla="*/ 423333 w 461433"/>
                <a:gd name="connsiteY2" fmla="*/ 33867 h 664634"/>
                <a:gd name="connsiteX3" fmla="*/ 419100 w 461433"/>
                <a:gd name="connsiteY3" fmla="*/ 46567 h 664634"/>
                <a:gd name="connsiteX4" fmla="*/ 402167 w 461433"/>
                <a:gd name="connsiteY4" fmla="*/ 71967 h 664634"/>
                <a:gd name="connsiteX5" fmla="*/ 393700 w 461433"/>
                <a:gd name="connsiteY5" fmla="*/ 84667 h 664634"/>
                <a:gd name="connsiteX6" fmla="*/ 385233 w 461433"/>
                <a:gd name="connsiteY6" fmla="*/ 101600 h 664634"/>
                <a:gd name="connsiteX7" fmla="*/ 381000 w 461433"/>
                <a:gd name="connsiteY7" fmla="*/ 114300 h 664634"/>
                <a:gd name="connsiteX8" fmla="*/ 368300 w 461433"/>
                <a:gd name="connsiteY8" fmla="*/ 122767 h 664634"/>
                <a:gd name="connsiteX9" fmla="*/ 338667 w 461433"/>
                <a:gd name="connsiteY9" fmla="*/ 152400 h 664634"/>
                <a:gd name="connsiteX10" fmla="*/ 321733 w 461433"/>
                <a:gd name="connsiteY10" fmla="*/ 177800 h 664634"/>
                <a:gd name="connsiteX11" fmla="*/ 304800 w 461433"/>
                <a:gd name="connsiteY11" fmla="*/ 182034 h 664634"/>
                <a:gd name="connsiteX12" fmla="*/ 287867 w 461433"/>
                <a:gd name="connsiteY12" fmla="*/ 207434 h 664634"/>
                <a:gd name="connsiteX13" fmla="*/ 262467 w 461433"/>
                <a:gd name="connsiteY13" fmla="*/ 215900 h 664634"/>
                <a:gd name="connsiteX14" fmla="*/ 245533 w 461433"/>
                <a:gd name="connsiteY14" fmla="*/ 241300 h 664634"/>
                <a:gd name="connsiteX15" fmla="*/ 224367 w 461433"/>
                <a:gd name="connsiteY15" fmla="*/ 262467 h 664634"/>
                <a:gd name="connsiteX16" fmla="*/ 211667 w 461433"/>
                <a:gd name="connsiteY16" fmla="*/ 287867 h 664634"/>
                <a:gd name="connsiteX17" fmla="*/ 207433 w 461433"/>
                <a:gd name="connsiteY17" fmla="*/ 300567 h 664634"/>
                <a:gd name="connsiteX18" fmla="*/ 194733 w 461433"/>
                <a:gd name="connsiteY18" fmla="*/ 313267 h 664634"/>
                <a:gd name="connsiteX19" fmla="*/ 186267 w 461433"/>
                <a:gd name="connsiteY19" fmla="*/ 325967 h 664634"/>
                <a:gd name="connsiteX20" fmla="*/ 177800 w 461433"/>
                <a:gd name="connsiteY20" fmla="*/ 342900 h 664634"/>
                <a:gd name="connsiteX21" fmla="*/ 152400 w 461433"/>
                <a:gd name="connsiteY21" fmla="*/ 359834 h 664634"/>
                <a:gd name="connsiteX22" fmla="*/ 139700 w 461433"/>
                <a:gd name="connsiteY22" fmla="*/ 368300 h 664634"/>
                <a:gd name="connsiteX23" fmla="*/ 122767 w 461433"/>
                <a:gd name="connsiteY23" fmla="*/ 389467 h 664634"/>
                <a:gd name="connsiteX24" fmla="*/ 105833 w 461433"/>
                <a:gd name="connsiteY24" fmla="*/ 406400 h 664634"/>
                <a:gd name="connsiteX25" fmla="*/ 88900 w 461433"/>
                <a:gd name="connsiteY25" fmla="*/ 431800 h 664634"/>
                <a:gd name="connsiteX26" fmla="*/ 76200 w 461433"/>
                <a:gd name="connsiteY26" fmla="*/ 440267 h 664634"/>
                <a:gd name="connsiteX27" fmla="*/ 71967 w 461433"/>
                <a:gd name="connsiteY27" fmla="*/ 452967 h 664634"/>
                <a:gd name="connsiteX28" fmla="*/ 59267 w 461433"/>
                <a:gd name="connsiteY28" fmla="*/ 482600 h 664634"/>
                <a:gd name="connsiteX29" fmla="*/ 55033 w 461433"/>
                <a:gd name="connsiteY29" fmla="*/ 499534 h 664634"/>
                <a:gd name="connsiteX30" fmla="*/ 50800 w 461433"/>
                <a:gd name="connsiteY30" fmla="*/ 512234 h 664634"/>
                <a:gd name="connsiteX31" fmla="*/ 42333 w 461433"/>
                <a:gd name="connsiteY31" fmla="*/ 546100 h 664634"/>
                <a:gd name="connsiteX32" fmla="*/ 25400 w 461433"/>
                <a:gd name="connsiteY32" fmla="*/ 571500 h 664634"/>
                <a:gd name="connsiteX33" fmla="*/ 16933 w 461433"/>
                <a:gd name="connsiteY33" fmla="*/ 584200 h 664634"/>
                <a:gd name="connsiteX34" fmla="*/ 4233 w 461433"/>
                <a:gd name="connsiteY34" fmla="*/ 592667 h 664634"/>
                <a:gd name="connsiteX35" fmla="*/ 0 w 461433"/>
                <a:gd name="connsiteY35" fmla="*/ 605367 h 664634"/>
                <a:gd name="connsiteX36" fmla="*/ 12700 w 461433"/>
                <a:gd name="connsiteY36" fmla="*/ 643467 h 664634"/>
                <a:gd name="connsiteX37" fmla="*/ 21167 w 461433"/>
                <a:gd name="connsiteY37" fmla="*/ 656167 h 664634"/>
                <a:gd name="connsiteX38" fmla="*/ 46567 w 461433"/>
                <a:gd name="connsiteY38" fmla="*/ 664634 h 664634"/>
                <a:gd name="connsiteX39" fmla="*/ 67733 w 461433"/>
                <a:gd name="connsiteY39" fmla="*/ 643467 h 664634"/>
                <a:gd name="connsiteX40" fmla="*/ 88900 w 461433"/>
                <a:gd name="connsiteY40" fmla="*/ 622300 h 664634"/>
                <a:gd name="connsiteX41" fmla="*/ 105833 w 461433"/>
                <a:gd name="connsiteY41" fmla="*/ 596900 h 664634"/>
                <a:gd name="connsiteX42" fmla="*/ 114300 w 461433"/>
                <a:gd name="connsiteY42" fmla="*/ 584200 h 664634"/>
                <a:gd name="connsiteX43" fmla="*/ 127000 w 461433"/>
                <a:gd name="connsiteY43" fmla="*/ 575734 h 664634"/>
                <a:gd name="connsiteX44" fmla="*/ 148167 w 461433"/>
                <a:gd name="connsiteY44" fmla="*/ 550334 h 664634"/>
                <a:gd name="connsiteX45" fmla="*/ 152400 w 461433"/>
                <a:gd name="connsiteY45" fmla="*/ 537634 h 664634"/>
                <a:gd name="connsiteX46" fmla="*/ 169333 w 461433"/>
                <a:gd name="connsiteY46" fmla="*/ 512234 h 664634"/>
                <a:gd name="connsiteX47" fmla="*/ 194733 w 461433"/>
                <a:gd name="connsiteY47" fmla="*/ 461434 h 664634"/>
                <a:gd name="connsiteX48" fmla="*/ 203200 w 461433"/>
                <a:gd name="connsiteY48" fmla="*/ 448734 h 664634"/>
                <a:gd name="connsiteX49" fmla="*/ 211667 w 461433"/>
                <a:gd name="connsiteY49" fmla="*/ 436034 h 664634"/>
                <a:gd name="connsiteX50" fmla="*/ 224367 w 461433"/>
                <a:gd name="connsiteY50" fmla="*/ 427567 h 664634"/>
                <a:gd name="connsiteX51" fmla="*/ 237067 w 461433"/>
                <a:gd name="connsiteY51" fmla="*/ 414867 h 664634"/>
                <a:gd name="connsiteX52" fmla="*/ 245533 w 461433"/>
                <a:gd name="connsiteY52" fmla="*/ 402167 h 664634"/>
                <a:gd name="connsiteX53" fmla="*/ 258233 w 461433"/>
                <a:gd name="connsiteY53" fmla="*/ 397934 h 664634"/>
                <a:gd name="connsiteX54" fmla="*/ 262467 w 461433"/>
                <a:gd name="connsiteY54" fmla="*/ 385234 h 664634"/>
                <a:gd name="connsiteX55" fmla="*/ 300567 w 461433"/>
                <a:gd name="connsiteY55" fmla="*/ 364067 h 664634"/>
                <a:gd name="connsiteX56" fmla="*/ 313267 w 461433"/>
                <a:gd name="connsiteY56" fmla="*/ 355600 h 664634"/>
                <a:gd name="connsiteX57" fmla="*/ 330200 w 461433"/>
                <a:gd name="connsiteY57" fmla="*/ 351367 h 664634"/>
                <a:gd name="connsiteX58" fmla="*/ 355600 w 461433"/>
                <a:gd name="connsiteY58" fmla="*/ 342900 h 664634"/>
                <a:gd name="connsiteX59" fmla="*/ 368300 w 461433"/>
                <a:gd name="connsiteY59" fmla="*/ 338667 h 664634"/>
                <a:gd name="connsiteX60" fmla="*/ 389467 w 461433"/>
                <a:gd name="connsiteY60" fmla="*/ 317500 h 664634"/>
                <a:gd name="connsiteX61" fmla="*/ 402167 w 461433"/>
                <a:gd name="connsiteY61" fmla="*/ 292100 h 664634"/>
                <a:gd name="connsiteX62" fmla="*/ 414867 w 461433"/>
                <a:gd name="connsiteY62" fmla="*/ 279400 h 664634"/>
                <a:gd name="connsiteX63" fmla="*/ 423333 w 461433"/>
                <a:gd name="connsiteY63" fmla="*/ 160867 h 664634"/>
                <a:gd name="connsiteX64" fmla="*/ 431800 w 461433"/>
                <a:gd name="connsiteY64" fmla="*/ 114300 h 664634"/>
                <a:gd name="connsiteX65" fmla="*/ 440267 w 461433"/>
                <a:gd name="connsiteY65" fmla="*/ 93134 h 664634"/>
                <a:gd name="connsiteX66" fmla="*/ 452967 w 461433"/>
                <a:gd name="connsiteY66" fmla="*/ 55034 h 664634"/>
                <a:gd name="connsiteX67" fmla="*/ 457200 w 461433"/>
                <a:gd name="connsiteY67" fmla="*/ 42334 h 664634"/>
                <a:gd name="connsiteX68" fmla="*/ 461433 w 461433"/>
                <a:gd name="connsiteY68" fmla="*/ 29634 h 664634"/>
                <a:gd name="connsiteX69" fmla="*/ 444500 w 461433"/>
                <a:gd name="connsiteY69" fmla="*/ 0 h 664634"/>
                <a:gd name="connsiteX0" fmla="*/ 444500 w 461433"/>
                <a:gd name="connsiteY0" fmla="*/ 0 h 664634"/>
                <a:gd name="connsiteX1" fmla="*/ 431800 w 461433"/>
                <a:gd name="connsiteY1" fmla="*/ 21167 h 664634"/>
                <a:gd name="connsiteX2" fmla="*/ 419100 w 461433"/>
                <a:gd name="connsiteY2" fmla="*/ 46567 h 664634"/>
                <a:gd name="connsiteX3" fmla="*/ 402167 w 461433"/>
                <a:gd name="connsiteY3" fmla="*/ 71967 h 664634"/>
                <a:gd name="connsiteX4" fmla="*/ 393700 w 461433"/>
                <a:gd name="connsiteY4" fmla="*/ 84667 h 664634"/>
                <a:gd name="connsiteX5" fmla="*/ 385233 w 461433"/>
                <a:gd name="connsiteY5" fmla="*/ 101600 h 664634"/>
                <a:gd name="connsiteX6" fmla="*/ 381000 w 461433"/>
                <a:gd name="connsiteY6" fmla="*/ 114300 h 664634"/>
                <a:gd name="connsiteX7" fmla="*/ 368300 w 461433"/>
                <a:gd name="connsiteY7" fmla="*/ 122767 h 664634"/>
                <a:gd name="connsiteX8" fmla="*/ 338667 w 461433"/>
                <a:gd name="connsiteY8" fmla="*/ 152400 h 664634"/>
                <a:gd name="connsiteX9" fmla="*/ 321733 w 461433"/>
                <a:gd name="connsiteY9" fmla="*/ 177800 h 664634"/>
                <a:gd name="connsiteX10" fmla="*/ 304800 w 461433"/>
                <a:gd name="connsiteY10" fmla="*/ 182034 h 664634"/>
                <a:gd name="connsiteX11" fmla="*/ 287867 w 461433"/>
                <a:gd name="connsiteY11" fmla="*/ 207434 h 664634"/>
                <a:gd name="connsiteX12" fmla="*/ 262467 w 461433"/>
                <a:gd name="connsiteY12" fmla="*/ 215900 h 664634"/>
                <a:gd name="connsiteX13" fmla="*/ 245533 w 461433"/>
                <a:gd name="connsiteY13" fmla="*/ 241300 h 664634"/>
                <a:gd name="connsiteX14" fmla="*/ 224367 w 461433"/>
                <a:gd name="connsiteY14" fmla="*/ 262467 h 664634"/>
                <a:gd name="connsiteX15" fmla="*/ 211667 w 461433"/>
                <a:gd name="connsiteY15" fmla="*/ 287867 h 664634"/>
                <a:gd name="connsiteX16" fmla="*/ 207433 w 461433"/>
                <a:gd name="connsiteY16" fmla="*/ 300567 h 664634"/>
                <a:gd name="connsiteX17" fmla="*/ 194733 w 461433"/>
                <a:gd name="connsiteY17" fmla="*/ 313267 h 664634"/>
                <a:gd name="connsiteX18" fmla="*/ 186267 w 461433"/>
                <a:gd name="connsiteY18" fmla="*/ 325967 h 664634"/>
                <a:gd name="connsiteX19" fmla="*/ 177800 w 461433"/>
                <a:gd name="connsiteY19" fmla="*/ 342900 h 664634"/>
                <a:gd name="connsiteX20" fmla="*/ 152400 w 461433"/>
                <a:gd name="connsiteY20" fmla="*/ 359834 h 664634"/>
                <a:gd name="connsiteX21" fmla="*/ 139700 w 461433"/>
                <a:gd name="connsiteY21" fmla="*/ 368300 h 664634"/>
                <a:gd name="connsiteX22" fmla="*/ 122767 w 461433"/>
                <a:gd name="connsiteY22" fmla="*/ 389467 h 664634"/>
                <a:gd name="connsiteX23" fmla="*/ 105833 w 461433"/>
                <a:gd name="connsiteY23" fmla="*/ 406400 h 664634"/>
                <a:gd name="connsiteX24" fmla="*/ 88900 w 461433"/>
                <a:gd name="connsiteY24" fmla="*/ 431800 h 664634"/>
                <a:gd name="connsiteX25" fmla="*/ 76200 w 461433"/>
                <a:gd name="connsiteY25" fmla="*/ 440267 h 664634"/>
                <a:gd name="connsiteX26" fmla="*/ 71967 w 461433"/>
                <a:gd name="connsiteY26" fmla="*/ 452967 h 664634"/>
                <a:gd name="connsiteX27" fmla="*/ 59267 w 461433"/>
                <a:gd name="connsiteY27" fmla="*/ 482600 h 664634"/>
                <a:gd name="connsiteX28" fmla="*/ 55033 w 461433"/>
                <a:gd name="connsiteY28" fmla="*/ 499534 h 664634"/>
                <a:gd name="connsiteX29" fmla="*/ 50800 w 461433"/>
                <a:gd name="connsiteY29" fmla="*/ 512234 h 664634"/>
                <a:gd name="connsiteX30" fmla="*/ 42333 w 461433"/>
                <a:gd name="connsiteY30" fmla="*/ 546100 h 664634"/>
                <a:gd name="connsiteX31" fmla="*/ 25400 w 461433"/>
                <a:gd name="connsiteY31" fmla="*/ 571500 h 664634"/>
                <a:gd name="connsiteX32" fmla="*/ 16933 w 461433"/>
                <a:gd name="connsiteY32" fmla="*/ 584200 h 664634"/>
                <a:gd name="connsiteX33" fmla="*/ 4233 w 461433"/>
                <a:gd name="connsiteY33" fmla="*/ 592667 h 664634"/>
                <a:gd name="connsiteX34" fmla="*/ 0 w 461433"/>
                <a:gd name="connsiteY34" fmla="*/ 605367 h 664634"/>
                <a:gd name="connsiteX35" fmla="*/ 12700 w 461433"/>
                <a:gd name="connsiteY35" fmla="*/ 643467 h 664634"/>
                <a:gd name="connsiteX36" fmla="*/ 21167 w 461433"/>
                <a:gd name="connsiteY36" fmla="*/ 656167 h 664634"/>
                <a:gd name="connsiteX37" fmla="*/ 46567 w 461433"/>
                <a:gd name="connsiteY37" fmla="*/ 664634 h 664634"/>
                <a:gd name="connsiteX38" fmla="*/ 67733 w 461433"/>
                <a:gd name="connsiteY38" fmla="*/ 643467 h 664634"/>
                <a:gd name="connsiteX39" fmla="*/ 88900 w 461433"/>
                <a:gd name="connsiteY39" fmla="*/ 622300 h 664634"/>
                <a:gd name="connsiteX40" fmla="*/ 105833 w 461433"/>
                <a:gd name="connsiteY40" fmla="*/ 596900 h 664634"/>
                <a:gd name="connsiteX41" fmla="*/ 114300 w 461433"/>
                <a:gd name="connsiteY41" fmla="*/ 584200 h 664634"/>
                <a:gd name="connsiteX42" fmla="*/ 127000 w 461433"/>
                <a:gd name="connsiteY42" fmla="*/ 575734 h 664634"/>
                <a:gd name="connsiteX43" fmla="*/ 148167 w 461433"/>
                <a:gd name="connsiteY43" fmla="*/ 550334 h 664634"/>
                <a:gd name="connsiteX44" fmla="*/ 152400 w 461433"/>
                <a:gd name="connsiteY44" fmla="*/ 537634 h 664634"/>
                <a:gd name="connsiteX45" fmla="*/ 169333 w 461433"/>
                <a:gd name="connsiteY45" fmla="*/ 512234 h 664634"/>
                <a:gd name="connsiteX46" fmla="*/ 194733 w 461433"/>
                <a:gd name="connsiteY46" fmla="*/ 461434 h 664634"/>
                <a:gd name="connsiteX47" fmla="*/ 203200 w 461433"/>
                <a:gd name="connsiteY47" fmla="*/ 448734 h 664634"/>
                <a:gd name="connsiteX48" fmla="*/ 211667 w 461433"/>
                <a:gd name="connsiteY48" fmla="*/ 436034 h 664634"/>
                <a:gd name="connsiteX49" fmla="*/ 224367 w 461433"/>
                <a:gd name="connsiteY49" fmla="*/ 427567 h 664634"/>
                <a:gd name="connsiteX50" fmla="*/ 237067 w 461433"/>
                <a:gd name="connsiteY50" fmla="*/ 414867 h 664634"/>
                <a:gd name="connsiteX51" fmla="*/ 245533 w 461433"/>
                <a:gd name="connsiteY51" fmla="*/ 402167 h 664634"/>
                <a:gd name="connsiteX52" fmla="*/ 258233 w 461433"/>
                <a:gd name="connsiteY52" fmla="*/ 397934 h 664634"/>
                <a:gd name="connsiteX53" fmla="*/ 262467 w 461433"/>
                <a:gd name="connsiteY53" fmla="*/ 385234 h 664634"/>
                <a:gd name="connsiteX54" fmla="*/ 300567 w 461433"/>
                <a:gd name="connsiteY54" fmla="*/ 364067 h 664634"/>
                <a:gd name="connsiteX55" fmla="*/ 313267 w 461433"/>
                <a:gd name="connsiteY55" fmla="*/ 355600 h 664634"/>
                <a:gd name="connsiteX56" fmla="*/ 330200 w 461433"/>
                <a:gd name="connsiteY56" fmla="*/ 351367 h 664634"/>
                <a:gd name="connsiteX57" fmla="*/ 355600 w 461433"/>
                <a:gd name="connsiteY57" fmla="*/ 342900 h 664634"/>
                <a:gd name="connsiteX58" fmla="*/ 368300 w 461433"/>
                <a:gd name="connsiteY58" fmla="*/ 338667 h 664634"/>
                <a:gd name="connsiteX59" fmla="*/ 389467 w 461433"/>
                <a:gd name="connsiteY59" fmla="*/ 317500 h 664634"/>
                <a:gd name="connsiteX60" fmla="*/ 402167 w 461433"/>
                <a:gd name="connsiteY60" fmla="*/ 292100 h 664634"/>
                <a:gd name="connsiteX61" fmla="*/ 414867 w 461433"/>
                <a:gd name="connsiteY61" fmla="*/ 279400 h 664634"/>
                <a:gd name="connsiteX62" fmla="*/ 423333 w 461433"/>
                <a:gd name="connsiteY62" fmla="*/ 160867 h 664634"/>
                <a:gd name="connsiteX63" fmla="*/ 431800 w 461433"/>
                <a:gd name="connsiteY63" fmla="*/ 114300 h 664634"/>
                <a:gd name="connsiteX64" fmla="*/ 440267 w 461433"/>
                <a:gd name="connsiteY64" fmla="*/ 93134 h 664634"/>
                <a:gd name="connsiteX65" fmla="*/ 452967 w 461433"/>
                <a:gd name="connsiteY65" fmla="*/ 55034 h 664634"/>
                <a:gd name="connsiteX66" fmla="*/ 457200 w 461433"/>
                <a:gd name="connsiteY66" fmla="*/ 42334 h 664634"/>
                <a:gd name="connsiteX67" fmla="*/ 461433 w 461433"/>
                <a:gd name="connsiteY67" fmla="*/ 29634 h 664634"/>
                <a:gd name="connsiteX68" fmla="*/ 444500 w 461433"/>
                <a:gd name="connsiteY68" fmla="*/ 0 h 664634"/>
                <a:gd name="connsiteX0" fmla="*/ 444500 w 461433"/>
                <a:gd name="connsiteY0" fmla="*/ 0 h 664634"/>
                <a:gd name="connsiteX1" fmla="*/ 419100 w 461433"/>
                <a:gd name="connsiteY1" fmla="*/ 46567 h 664634"/>
                <a:gd name="connsiteX2" fmla="*/ 402167 w 461433"/>
                <a:gd name="connsiteY2" fmla="*/ 71967 h 664634"/>
                <a:gd name="connsiteX3" fmla="*/ 393700 w 461433"/>
                <a:gd name="connsiteY3" fmla="*/ 84667 h 664634"/>
                <a:gd name="connsiteX4" fmla="*/ 385233 w 461433"/>
                <a:gd name="connsiteY4" fmla="*/ 101600 h 664634"/>
                <a:gd name="connsiteX5" fmla="*/ 381000 w 461433"/>
                <a:gd name="connsiteY5" fmla="*/ 114300 h 664634"/>
                <a:gd name="connsiteX6" fmla="*/ 368300 w 461433"/>
                <a:gd name="connsiteY6" fmla="*/ 122767 h 664634"/>
                <a:gd name="connsiteX7" fmla="*/ 338667 w 461433"/>
                <a:gd name="connsiteY7" fmla="*/ 152400 h 664634"/>
                <a:gd name="connsiteX8" fmla="*/ 321733 w 461433"/>
                <a:gd name="connsiteY8" fmla="*/ 177800 h 664634"/>
                <a:gd name="connsiteX9" fmla="*/ 304800 w 461433"/>
                <a:gd name="connsiteY9" fmla="*/ 182034 h 664634"/>
                <a:gd name="connsiteX10" fmla="*/ 287867 w 461433"/>
                <a:gd name="connsiteY10" fmla="*/ 207434 h 664634"/>
                <a:gd name="connsiteX11" fmla="*/ 262467 w 461433"/>
                <a:gd name="connsiteY11" fmla="*/ 215900 h 664634"/>
                <a:gd name="connsiteX12" fmla="*/ 245533 w 461433"/>
                <a:gd name="connsiteY12" fmla="*/ 241300 h 664634"/>
                <a:gd name="connsiteX13" fmla="*/ 224367 w 461433"/>
                <a:gd name="connsiteY13" fmla="*/ 262467 h 664634"/>
                <a:gd name="connsiteX14" fmla="*/ 211667 w 461433"/>
                <a:gd name="connsiteY14" fmla="*/ 287867 h 664634"/>
                <a:gd name="connsiteX15" fmla="*/ 207433 w 461433"/>
                <a:gd name="connsiteY15" fmla="*/ 300567 h 664634"/>
                <a:gd name="connsiteX16" fmla="*/ 194733 w 461433"/>
                <a:gd name="connsiteY16" fmla="*/ 313267 h 664634"/>
                <a:gd name="connsiteX17" fmla="*/ 186267 w 461433"/>
                <a:gd name="connsiteY17" fmla="*/ 325967 h 664634"/>
                <a:gd name="connsiteX18" fmla="*/ 177800 w 461433"/>
                <a:gd name="connsiteY18" fmla="*/ 342900 h 664634"/>
                <a:gd name="connsiteX19" fmla="*/ 152400 w 461433"/>
                <a:gd name="connsiteY19" fmla="*/ 359834 h 664634"/>
                <a:gd name="connsiteX20" fmla="*/ 139700 w 461433"/>
                <a:gd name="connsiteY20" fmla="*/ 368300 h 664634"/>
                <a:gd name="connsiteX21" fmla="*/ 122767 w 461433"/>
                <a:gd name="connsiteY21" fmla="*/ 389467 h 664634"/>
                <a:gd name="connsiteX22" fmla="*/ 105833 w 461433"/>
                <a:gd name="connsiteY22" fmla="*/ 406400 h 664634"/>
                <a:gd name="connsiteX23" fmla="*/ 88900 w 461433"/>
                <a:gd name="connsiteY23" fmla="*/ 431800 h 664634"/>
                <a:gd name="connsiteX24" fmla="*/ 76200 w 461433"/>
                <a:gd name="connsiteY24" fmla="*/ 440267 h 664634"/>
                <a:gd name="connsiteX25" fmla="*/ 71967 w 461433"/>
                <a:gd name="connsiteY25" fmla="*/ 452967 h 664634"/>
                <a:gd name="connsiteX26" fmla="*/ 59267 w 461433"/>
                <a:gd name="connsiteY26" fmla="*/ 482600 h 664634"/>
                <a:gd name="connsiteX27" fmla="*/ 55033 w 461433"/>
                <a:gd name="connsiteY27" fmla="*/ 499534 h 664634"/>
                <a:gd name="connsiteX28" fmla="*/ 50800 w 461433"/>
                <a:gd name="connsiteY28" fmla="*/ 512234 h 664634"/>
                <a:gd name="connsiteX29" fmla="*/ 42333 w 461433"/>
                <a:gd name="connsiteY29" fmla="*/ 546100 h 664634"/>
                <a:gd name="connsiteX30" fmla="*/ 25400 w 461433"/>
                <a:gd name="connsiteY30" fmla="*/ 571500 h 664634"/>
                <a:gd name="connsiteX31" fmla="*/ 16933 w 461433"/>
                <a:gd name="connsiteY31" fmla="*/ 584200 h 664634"/>
                <a:gd name="connsiteX32" fmla="*/ 4233 w 461433"/>
                <a:gd name="connsiteY32" fmla="*/ 592667 h 664634"/>
                <a:gd name="connsiteX33" fmla="*/ 0 w 461433"/>
                <a:gd name="connsiteY33" fmla="*/ 605367 h 664634"/>
                <a:gd name="connsiteX34" fmla="*/ 12700 w 461433"/>
                <a:gd name="connsiteY34" fmla="*/ 643467 h 664634"/>
                <a:gd name="connsiteX35" fmla="*/ 21167 w 461433"/>
                <a:gd name="connsiteY35" fmla="*/ 656167 h 664634"/>
                <a:gd name="connsiteX36" fmla="*/ 46567 w 461433"/>
                <a:gd name="connsiteY36" fmla="*/ 664634 h 664634"/>
                <a:gd name="connsiteX37" fmla="*/ 67733 w 461433"/>
                <a:gd name="connsiteY37" fmla="*/ 643467 h 664634"/>
                <a:gd name="connsiteX38" fmla="*/ 88900 w 461433"/>
                <a:gd name="connsiteY38" fmla="*/ 622300 h 664634"/>
                <a:gd name="connsiteX39" fmla="*/ 105833 w 461433"/>
                <a:gd name="connsiteY39" fmla="*/ 596900 h 664634"/>
                <a:gd name="connsiteX40" fmla="*/ 114300 w 461433"/>
                <a:gd name="connsiteY40" fmla="*/ 584200 h 664634"/>
                <a:gd name="connsiteX41" fmla="*/ 127000 w 461433"/>
                <a:gd name="connsiteY41" fmla="*/ 575734 h 664634"/>
                <a:gd name="connsiteX42" fmla="*/ 148167 w 461433"/>
                <a:gd name="connsiteY42" fmla="*/ 550334 h 664634"/>
                <a:gd name="connsiteX43" fmla="*/ 152400 w 461433"/>
                <a:gd name="connsiteY43" fmla="*/ 537634 h 664634"/>
                <a:gd name="connsiteX44" fmla="*/ 169333 w 461433"/>
                <a:gd name="connsiteY44" fmla="*/ 512234 h 664634"/>
                <a:gd name="connsiteX45" fmla="*/ 194733 w 461433"/>
                <a:gd name="connsiteY45" fmla="*/ 461434 h 664634"/>
                <a:gd name="connsiteX46" fmla="*/ 203200 w 461433"/>
                <a:gd name="connsiteY46" fmla="*/ 448734 h 664634"/>
                <a:gd name="connsiteX47" fmla="*/ 211667 w 461433"/>
                <a:gd name="connsiteY47" fmla="*/ 436034 h 664634"/>
                <a:gd name="connsiteX48" fmla="*/ 224367 w 461433"/>
                <a:gd name="connsiteY48" fmla="*/ 427567 h 664634"/>
                <a:gd name="connsiteX49" fmla="*/ 237067 w 461433"/>
                <a:gd name="connsiteY49" fmla="*/ 414867 h 664634"/>
                <a:gd name="connsiteX50" fmla="*/ 245533 w 461433"/>
                <a:gd name="connsiteY50" fmla="*/ 402167 h 664634"/>
                <a:gd name="connsiteX51" fmla="*/ 258233 w 461433"/>
                <a:gd name="connsiteY51" fmla="*/ 397934 h 664634"/>
                <a:gd name="connsiteX52" fmla="*/ 262467 w 461433"/>
                <a:gd name="connsiteY52" fmla="*/ 385234 h 664634"/>
                <a:gd name="connsiteX53" fmla="*/ 300567 w 461433"/>
                <a:gd name="connsiteY53" fmla="*/ 364067 h 664634"/>
                <a:gd name="connsiteX54" fmla="*/ 313267 w 461433"/>
                <a:gd name="connsiteY54" fmla="*/ 355600 h 664634"/>
                <a:gd name="connsiteX55" fmla="*/ 330200 w 461433"/>
                <a:gd name="connsiteY55" fmla="*/ 351367 h 664634"/>
                <a:gd name="connsiteX56" fmla="*/ 355600 w 461433"/>
                <a:gd name="connsiteY56" fmla="*/ 342900 h 664634"/>
                <a:gd name="connsiteX57" fmla="*/ 368300 w 461433"/>
                <a:gd name="connsiteY57" fmla="*/ 338667 h 664634"/>
                <a:gd name="connsiteX58" fmla="*/ 389467 w 461433"/>
                <a:gd name="connsiteY58" fmla="*/ 317500 h 664634"/>
                <a:gd name="connsiteX59" fmla="*/ 402167 w 461433"/>
                <a:gd name="connsiteY59" fmla="*/ 292100 h 664634"/>
                <a:gd name="connsiteX60" fmla="*/ 414867 w 461433"/>
                <a:gd name="connsiteY60" fmla="*/ 279400 h 664634"/>
                <a:gd name="connsiteX61" fmla="*/ 423333 w 461433"/>
                <a:gd name="connsiteY61" fmla="*/ 160867 h 664634"/>
                <a:gd name="connsiteX62" fmla="*/ 431800 w 461433"/>
                <a:gd name="connsiteY62" fmla="*/ 114300 h 664634"/>
                <a:gd name="connsiteX63" fmla="*/ 440267 w 461433"/>
                <a:gd name="connsiteY63" fmla="*/ 93134 h 664634"/>
                <a:gd name="connsiteX64" fmla="*/ 452967 w 461433"/>
                <a:gd name="connsiteY64" fmla="*/ 55034 h 664634"/>
                <a:gd name="connsiteX65" fmla="*/ 457200 w 461433"/>
                <a:gd name="connsiteY65" fmla="*/ 42334 h 664634"/>
                <a:gd name="connsiteX66" fmla="*/ 461433 w 461433"/>
                <a:gd name="connsiteY66" fmla="*/ 29634 h 664634"/>
                <a:gd name="connsiteX67" fmla="*/ 444500 w 461433"/>
                <a:gd name="connsiteY67" fmla="*/ 0 h 664634"/>
                <a:gd name="connsiteX0" fmla="*/ 444500 w 461433"/>
                <a:gd name="connsiteY0" fmla="*/ 0 h 664634"/>
                <a:gd name="connsiteX1" fmla="*/ 419100 w 461433"/>
                <a:gd name="connsiteY1" fmla="*/ 46567 h 664634"/>
                <a:gd name="connsiteX2" fmla="*/ 402167 w 461433"/>
                <a:gd name="connsiteY2" fmla="*/ 71967 h 664634"/>
                <a:gd name="connsiteX3" fmla="*/ 385233 w 461433"/>
                <a:gd name="connsiteY3" fmla="*/ 101600 h 664634"/>
                <a:gd name="connsiteX4" fmla="*/ 381000 w 461433"/>
                <a:gd name="connsiteY4" fmla="*/ 114300 h 664634"/>
                <a:gd name="connsiteX5" fmla="*/ 368300 w 461433"/>
                <a:gd name="connsiteY5" fmla="*/ 122767 h 664634"/>
                <a:gd name="connsiteX6" fmla="*/ 338667 w 461433"/>
                <a:gd name="connsiteY6" fmla="*/ 152400 h 664634"/>
                <a:gd name="connsiteX7" fmla="*/ 321733 w 461433"/>
                <a:gd name="connsiteY7" fmla="*/ 177800 h 664634"/>
                <a:gd name="connsiteX8" fmla="*/ 304800 w 461433"/>
                <a:gd name="connsiteY8" fmla="*/ 182034 h 664634"/>
                <a:gd name="connsiteX9" fmla="*/ 287867 w 461433"/>
                <a:gd name="connsiteY9" fmla="*/ 207434 h 664634"/>
                <a:gd name="connsiteX10" fmla="*/ 262467 w 461433"/>
                <a:gd name="connsiteY10" fmla="*/ 215900 h 664634"/>
                <a:gd name="connsiteX11" fmla="*/ 245533 w 461433"/>
                <a:gd name="connsiteY11" fmla="*/ 241300 h 664634"/>
                <a:gd name="connsiteX12" fmla="*/ 224367 w 461433"/>
                <a:gd name="connsiteY12" fmla="*/ 262467 h 664634"/>
                <a:gd name="connsiteX13" fmla="*/ 211667 w 461433"/>
                <a:gd name="connsiteY13" fmla="*/ 287867 h 664634"/>
                <a:gd name="connsiteX14" fmla="*/ 207433 w 461433"/>
                <a:gd name="connsiteY14" fmla="*/ 300567 h 664634"/>
                <a:gd name="connsiteX15" fmla="*/ 194733 w 461433"/>
                <a:gd name="connsiteY15" fmla="*/ 313267 h 664634"/>
                <a:gd name="connsiteX16" fmla="*/ 186267 w 461433"/>
                <a:gd name="connsiteY16" fmla="*/ 325967 h 664634"/>
                <a:gd name="connsiteX17" fmla="*/ 177800 w 461433"/>
                <a:gd name="connsiteY17" fmla="*/ 342900 h 664634"/>
                <a:gd name="connsiteX18" fmla="*/ 152400 w 461433"/>
                <a:gd name="connsiteY18" fmla="*/ 359834 h 664634"/>
                <a:gd name="connsiteX19" fmla="*/ 139700 w 461433"/>
                <a:gd name="connsiteY19" fmla="*/ 368300 h 664634"/>
                <a:gd name="connsiteX20" fmla="*/ 122767 w 461433"/>
                <a:gd name="connsiteY20" fmla="*/ 389467 h 664634"/>
                <a:gd name="connsiteX21" fmla="*/ 105833 w 461433"/>
                <a:gd name="connsiteY21" fmla="*/ 406400 h 664634"/>
                <a:gd name="connsiteX22" fmla="*/ 88900 w 461433"/>
                <a:gd name="connsiteY22" fmla="*/ 431800 h 664634"/>
                <a:gd name="connsiteX23" fmla="*/ 76200 w 461433"/>
                <a:gd name="connsiteY23" fmla="*/ 440267 h 664634"/>
                <a:gd name="connsiteX24" fmla="*/ 71967 w 461433"/>
                <a:gd name="connsiteY24" fmla="*/ 452967 h 664634"/>
                <a:gd name="connsiteX25" fmla="*/ 59267 w 461433"/>
                <a:gd name="connsiteY25" fmla="*/ 482600 h 664634"/>
                <a:gd name="connsiteX26" fmla="*/ 55033 w 461433"/>
                <a:gd name="connsiteY26" fmla="*/ 499534 h 664634"/>
                <a:gd name="connsiteX27" fmla="*/ 50800 w 461433"/>
                <a:gd name="connsiteY27" fmla="*/ 512234 h 664634"/>
                <a:gd name="connsiteX28" fmla="*/ 42333 w 461433"/>
                <a:gd name="connsiteY28" fmla="*/ 546100 h 664634"/>
                <a:gd name="connsiteX29" fmla="*/ 25400 w 461433"/>
                <a:gd name="connsiteY29" fmla="*/ 571500 h 664634"/>
                <a:gd name="connsiteX30" fmla="*/ 16933 w 461433"/>
                <a:gd name="connsiteY30" fmla="*/ 584200 h 664634"/>
                <a:gd name="connsiteX31" fmla="*/ 4233 w 461433"/>
                <a:gd name="connsiteY31" fmla="*/ 592667 h 664634"/>
                <a:gd name="connsiteX32" fmla="*/ 0 w 461433"/>
                <a:gd name="connsiteY32" fmla="*/ 605367 h 664634"/>
                <a:gd name="connsiteX33" fmla="*/ 12700 w 461433"/>
                <a:gd name="connsiteY33" fmla="*/ 643467 h 664634"/>
                <a:gd name="connsiteX34" fmla="*/ 21167 w 461433"/>
                <a:gd name="connsiteY34" fmla="*/ 656167 h 664634"/>
                <a:gd name="connsiteX35" fmla="*/ 46567 w 461433"/>
                <a:gd name="connsiteY35" fmla="*/ 664634 h 664634"/>
                <a:gd name="connsiteX36" fmla="*/ 67733 w 461433"/>
                <a:gd name="connsiteY36" fmla="*/ 643467 h 664634"/>
                <a:gd name="connsiteX37" fmla="*/ 88900 w 461433"/>
                <a:gd name="connsiteY37" fmla="*/ 622300 h 664634"/>
                <a:gd name="connsiteX38" fmla="*/ 105833 w 461433"/>
                <a:gd name="connsiteY38" fmla="*/ 596900 h 664634"/>
                <a:gd name="connsiteX39" fmla="*/ 114300 w 461433"/>
                <a:gd name="connsiteY39" fmla="*/ 584200 h 664634"/>
                <a:gd name="connsiteX40" fmla="*/ 127000 w 461433"/>
                <a:gd name="connsiteY40" fmla="*/ 575734 h 664634"/>
                <a:gd name="connsiteX41" fmla="*/ 148167 w 461433"/>
                <a:gd name="connsiteY41" fmla="*/ 550334 h 664634"/>
                <a:gd name="connsiteX42" fmla="*/ 152400 w 461433"/>
                <a:gd name="connsiteY42" fmla="*/ 537634 h 664634"/>
                <a:gd name="connsiteX43" fmla="*/ 169333 w 461433"/>
                <a:gd name="connsiteY43" fmla="*/ 512234 h 664634"/>
                <a:gd name="connsiteX44" fmla="*/ 194733 w 461433"/>
                <a:gd name="connsiteY44" fmla="*/ 461434 h 664634"/>
                <a:gd name="connsiteX45" fmla="*/ 203200 w 461433"/>
                <a:gd name="connsiteY45" fmla="*/ 448734 h 664634"/>
                <a:gd name="connsiteX46" fmla="*/ 211667 w 461433"/>
                <a:gd name="connsiteY46" fmla="*/ 436034 h 664634"/>
                <a:gd name="connsiteX47" fmla="*/ 224367 w 461433"/>
                <a:gd name="connsiteY47" fmla="*/ 427567 h 664634"/>
                <a:gd name="connsiteX48" fmla="*/ 237067 w 461433"/>
                <a:gd name="connsiteY48" fmla="*/ 414867 h 664634"/>
                <a:gd name="connsiteX49" fmla="*/ 245533 w 461433"/>
                <a:gd name="connsiteY49" fmla="*/ 402167 h 664634"/>
                <a:gd name="connsiteX50" fmla="*/ 258233 w 461433"/>
                <a:gd name="connsiteY50" fmla="*/ 397934 h 664634"/>
                <a:gd name="connsiteX51" fmla="*/ 262467 w 461433"/>
                <a:gd name="connsiteY51" fmla="*/ 385234 h 664634"/>
                <a:gd name="connsiteX52" fmla="*/ 300567 w 461433"/>
                <a:gd name="connsiteY52" fmla="*/ 364067 h 664634"/>
                <a:gd name="connsiteX53" fmla="*/ 313267 w 461433"/>
                <a:gd name="connsiteY53" fmla="*/ 355600 h 664634"/>
                <a:gd name="connsiteX54" fmla="*/ 330200 w 461433"/>
                <a:gd name="connsiteY54" fmla="*/ 351367 h 664634"/>
                <a:gd name="connsiteX55" fmla="*/ 355600 w 461433"/>
                <a:gd name="connsiteY55" fmla="*/ 342900 h 664634"/>
                <a:gd name="connsiteX56" fmla="*/ 368300 w 461433"/>
                <a:gd name="connsiteY56" fmla="*/ 338667 h 664634"/>
                <a:gd name="connsiteX57" fmla="*/ 389467 w 461433"/>
                <a:gd name="connsiteY57" fmla="*/ 317500 h 664634"/>
                <a:gd name="connsiteX58" fmla="*/ 402167 w 461433"/>
                <a:gd name="connsiteY58" fmla="*/ 292100 h 664634"/>
                <a:gd name="connsiteX59" fmla="*/ 414867 w 461433"/>
                <a:gd name="connsiteY59" fmla="*/ 279400 h 664634"/>
                <a:gd name="connsiteX60" fmla="*/ 423333 w 461433"/>
                <a:gd name="connsiteY60" fmla="*/ 160867 h 664634"/>
                <a:gd name="connsiteX61" fmla="*/ 431800 w 461433"/>
                <a:gd name="connsiteY61" fmla="*/ 114300 h 664634"/>
                <a:gd name="connsiteX62" fmla="*/ 440267 w 461433"/>
                <a:gd name="connsiteY62" fmla="*/ 93134 h 664634"/>
                <a:gd name="connsiteX63" fmla="*/ 452967 w 461433"/>
                <a:gd name="connsiteY63" fmla="*/ 55034 h 664634"/>
                <a:gd name="connsiteX64" fmla="*/ 457200 w 461433"/>
                <a:gd name="connsiteY64" fmla="*/ 42334 h 664634"/>
                <a:gd name="connsiteX65" fmla="*/ 461433 w 461433"/>
                <a:gd name="connsiteY65" fmla="*/ 29634 h 664634"/>
                <a:gd name="connsiteX66" fmla="*/ 444500 w 461433"/>
                <a:gd name="connsiteY66" fmla="*/ 0 h 664634"/>
                <a:gd name="connsiteX0" fmla="*/ 444500 w 461433"/>
                <a:gd name="connsiteY0" fmla="*/ 0 h 664634"/>
                <a:gd name="connsiteX1" fmla="*/ 402167 w 461433"/>
                <a:gd name="connsiteY1" fmla="*/ 71967 h 664634"/>
                <a:gd name="connsiteX2" fmla="*/ 385233 w 461433"/>
                <a:gd name="connsiteY2" fmla="*/ 101600 h 664634"/>
                <a:gd name="connsiteX3" fmla="*/ 381000 w 461433"/>
                <a:gd name="connsiteY3" fmla="*/ 114300 h 664634"/>
                <a:gd name="connsiteX4" fmla="*/ 368300 w 461433"/>
                <a:gd name="connsiteY4" fmla="*/ 122767 h 664634"/>
                <a:gd name="connsiteX5" fmla="*/ 338667 w 461433"/>
                <a:gd name="connsiteY5" fmla="*/ 152400 h 664634"/>
                <a:gd name="connsiteX6" fmla="*/ 321733 w 461433"/>
                <a:gd name="connsiteY6" fmla="*/ 177800 h 664634"/>
                <a:gd name="connsiteX7" fmla="*/ 304800 w 461433"/>
                <a:gd name="connsiteY7" fmla="*/ 182034 h 664634"/>
                <a:gd name="connsiteX8" fmla="*/ 287867 w 461433"/>
                <a:gd name="connsiteY8" fmla="*/ 207434 h 664634"/>
                <a:gd name="connsiteX9" fmla="*/ 262467 w 461433"/>
                <a:gd name="connsiteY9" fmla="*/ 215900 h 664634"/>
                <a:gd name="connsiteX10" fmla="*/ 245533 w 461433"/>
                <a:gd name="connsiteY10" fmla="*/ 241300 h 664634"/>
                <a:gd name="connsiteX11" fmla="*/ 224367 w 461433"/>
                <a:gd name="connsiteY11" fmla="*/ 262467 h 664634"/>
                <a:gd name="connsiteX12" fmla="*/ 211667 w 461433"/>
                <a:gd name="connsiteY12" fmla="*/ 287867 h 664634"/>
                <a:gd name="connsiteX13" fmla="*/ 207433 w 461433"/>
                <a:gd name="connsiteY13" fmla="*/ 300567 h 664634"/>
                <a:gd name="connsiteX14" fmla="*/ 194733 w 461433"/>
                <a:gd name="connsiteY14" fmla="*/ 313267 h 664634"/>
                <a:gd name="connsiteX15" fmla="*/ 186267 w 461433"/>
                <a:gd name="connsiteY15" fmla="*/ 325967 h 664634"/>
                <a:gd name="connsiteX16" fmla="*/ 177800 w 461433"/>
                <a:gd name="connsiteY16" fmla="*/ 342900 h 664634"/>
                <a:gd name="connsiteX17" fmla="*/ 152400 w 461433"/>
                <a:gd name="connsiteY17" fmla="*/ 359834 h 664634"/>
                <a:gd name="connsiteX18" fmla="*/ 139700 w 461433"/>
                <a:gd name="connsiteY18" fmla="*/ 368300 h 664634"/>
                <a:gd name="connsiteX19" fmla="*/ 122767 w 461433"/>
                <a:gd name="connsiteY19" fmla="*/ 389467 h 664634"/>
                <a:gd name="connsiteX20" fmla="*/ 105833 w 461433"/>
                <a:gd name="connsiteY20" fmla="*/ 406400 h 664634"/>
                <a:gd name="connsiteX21" fmla="*/ 88900 w 461433"/>
                <a:gd name="connsiteY21" fmla="*/ 431800 h 664634"/>
                <a:gd name="connsiteX22" fmla="*/ 76200 w 461433"/>
                <a:gd name="connsiteY22" fmla="*/ 440267 h 664634"/>
                <a:gd name="connsiteX23" fmla="*/ 71967 w 461433"/>
                <a:gd name="connsiteY23" fmla="*/ 452967 h 664634"/>
                <a:gd name="connsiteX24" fmla="*/ 59267 w 461433"/>
                <a:gd name="connsiteY24" fmla="*/ 482600 h 664634"/>
                <a:gd name="connsiteX25" fmla="*/ 55033 w 461433"/>
                <a:gd name="connsiteY25" fmla="*/ 499534 h 664634"/>
                <a:gd name="connsiteX26" fmla="*/ 50800 w 461433"/>
                <a:gd name="connsiteY26" fmla="*/ 512234 h 664634"/>
                <a:gd name="connsiteX27" fmla="*/ 42333 w 461433"/>
                <a:gd name="connsiteY27" fmla="*/ 546100 h 664634"/>
                <a:gd name="connsiteX28" fmla="*/ 25400 w 461433"/>
                <a:gd name="connsiteY28" fmla="*/ 571500 h 664634"/>
                <a:gd name="connsiteX29" fmla="*/ 16933 w 461433"/>
                <a:gd name="connsiteY29" fmla="*/ 584200 h 664634"/>
                <a:gd name="connsiteX30" fmla="*/ 4233 w 461433"/>
                <a:gd name="connsiteY30" fmla="*/ 592667 h 664634"/>
                <a:gd name="connsiteX31" fmla="*/ 0 w 461433"/>
                <a:gd name="connsiteY31" fmla="*/ 605367 h 664634"/>
                <a:gd name="connsiteX32" fmla="*/ 12700 w 461433"/>
                <a:gd name="connsiteY32" fmla="*/ 643467 h 664634"/>
                <a:gd name="connsiteX33" fmla="*/ 21167 w 461433"/>
                <a:gd name="connsiteY33" fmla="*/ 656167 h 664634"/>
                <a:gd name="connsiteX34" fmla="*/ 46567 w 461433"/>
                <a:gd name="connsiteY34" fmla="*/ 664634 h 664634"/>
                <a:gd name="connsiteX35" fmla="*/ 67733 w 461433"/>
                <a:gd name="connsiteY35" fmla="*/ 643467 h 664634"/>
                <a:gd name="connsiteX36" fmla="*/ 88900 w 461433"/>
                <a:gd name="connsiteY36" fmla="*/ 622300 h 664634"/>
                <a:gd name="connsiteX37" fmla="*/ 105833 w 461433"/>
                <a:gd name="connsiteY37" fmla="*/ 596900 h 664634"/>
                <a:gd name="connsiteX38" fmla="*/ 114300 w 461433"/>
                <a:gd name="connsiteY38" fmla="*/ 584200 h 664634"/>
                <a:gd name="connsiteX39" fmla="*/ 127000 w 461433"/>
                <a:gd name="connsiteY39" fmla="*/ 575734 h 664634"/>
                <a:gd name="connsiteX40" fmla="*/ 148167 w 461433"/>
                <a:gd name="connsiteY40" fmla="*/ 550334 h 664634"/>
                <a:gd name="connsiteX41" fmla="*/ 152400 w 461433"/>
                <a:gd name="connsiteY41" fmla="*/ 537634 h 664634"/>
                <a:gd name="connsiteX42" fmla="*/ 169333 w 461433"/>
                <a:gd name="connsiteY42" fmla="*/ 512234 h 664634"/>
                <a:gd name="connsiteX43" fmla="*/ 194733 w 461433"/>
                <a:gd name="connsiteY43" fmla="*/ 461434 h 664634"/>
                <a:gd name="connsiteX44" fmla="*/ 203200 w 461433"/>
                <a:gd name="connsiteY44" fmla="*/ 448734 h 664634"/>
                <a:gd name="connsiteX45" fmla="*/ 211667 w 461433"/>
                <a:gd name="connsiteY45" fmla="*/ 436034 h 664634"/>
                <a:gd name="connsiteX46" fmla="*/ 224367 w 461433"/>
                <a:gd name="connsiteY46" fmla="*/ 427567 h 664634"/>
                <a:gd name="connsiteX47" fmla="*/ 237067 w 461433"/>
                <a:gd name="connsiteY47" fmla="*/ 414867 h 664634"/>
                <a:gd name="connsiteX48" fmla="*/ 245533 w 461433"/>
                <a:gd name="connsiteY48" fmla="*/ 402167 h 664634"/>
                <a:gd name="connsiteX49" fmla="*/ 258233 w 461433"/>
                <a:gd name="connsiteY49" fmla="*/ 397934 h 664634"/>
                <a:gd name="connsiteX50" fmla="*/ 262467 w 461433"/>
                <a:gd name="connsiteY50" fmla="*/ 385234 h 664634"/>
                <a:gd name="connsiteX51" fmla="*/ 300567 w 461433"/>
                <a:gd name="connsiteY51" fmla="*/ 364067 h 664634"/>
                <a:gd name="connsiteX52" fmla="*/ 313267 w 461433"/>
                <a:gd name="connsiteY52" fmla="*/ 355600 h 664634"/>
                <a:gd name="connsiteX53" fmla="*/ 330200 w 461433"/>
                <a:gd name="connsiteY53" fmla="*/ 351367 h 664634"/>
                <a:gd name="connsiteX54" fmla="*/ 355600 w 461433"/>
                <a:gd name="connsiteY54" fmla="*/ 342900 h 664634"/>
                <a:gd name="connsiteX55" fmla="*/ 368300 w 461433"/>
                <a:gd name="connsiteY55" fmla="*/ 338667 h 664634"/>
                <a:gd name="connsiteX56" fmla="*/ 389467 w 461433"/>
                <a:gd name="connsiteY56" fmla="*/ 317500 h 664634"/>
                <a:gd name="connsiteX57" fmla="*/ 402167 w 461433"/>
                <a:gd name="connsiteY57" fmla="*/ 292100 h 664634"/>
                <a:gd name="connsiteX58" fmla="*/ 414867 w 461433"/>
                <a:gd name="connsiteY58" fmla="*/ 279400 h 664634"/>
                <a:gd name="connsiteX59" fmla="*/ 423333 w 461433"/>
                <a:gd name="connsiteY59" fmla="*/ 160867 h 664634"/>
                <a:gd name="connsiteX60" fmla="*/ 431800 w 461433"/>
                <a:gd name="connsiteY60" fmla="*/ 114300 h 664634"/>
                <a:gd name="connsiteX61" fmla="*/ 440267 w 461433"/>
                <a:gd name="connsiteY61" fmla="*/ 93134 h 664634"/>
                <a:gd name="connsiteX62" fmla="*/ 452967 w 461433"/>
                <a:gd name="connsiteY62" fmla="*/ 55034 h 664634"/>
                <a:gd name="connsiteX63" fmla="*/ 457200 w 461433"/>
                <a:gd name="connsiteY63" fmla="*/ 42334 h 664634"/>
                <a:gd name="connsiteX64" fmla="*/ 461433 w 461433"/>
                <a:gd name="connsiteY64" fmla="*/ 29634 h 664634"/>
                <a:gd name="connsiteX65" fmla="*/ 444500 w 461433"/>
                <a:gd name="connsiteY65" fmla="*/ 0 h 664634"/>
                <a:gd name="connsiteX0" fmla="*/ 444500 w 461433"/>
                <a:gd name="connsiteY0" fmla="*/ 0 h 664634"/>
                <a:gd name="connsiteX1" fmla="*/ 402167 w 461433"/>
                <a:gd name="connsiteY1" fmla="*/ 71967 h 664634"/>
                <a:gd name="connsiteX2" fmla="*/ 385233 w 461433"/>
                <a:gd name="connsiteY2" fmla="*/ 101600 h 664634"/>
                <a:gd name="connsiteX3" fmla="*/ 368300 w 461433"/>
                <a:gd name="connsiteY3" fmla="*/ 122767 h 664634"/>
                <a:gd name="connsiteX4" fmla="*/ 338667 w 461433"/>
                <a:gd name="connsiteY4" fmla="*/ 152400 h 664634"/>
                <a:gd name="connsiteX5" fmla="*/ 321733 w 461433"/>
                <a:gd name="connsiteY5" fmla="*/ 177800 h 664634"/>
                <a:gd name="connsiteX6" fmla="*/ 304800 w 461433"/>
                <a:gd name="connsiteY6" fmla="*/ 182034 h 664634"/>
                <a:gd name="connsiteX7" fmla="*/ 287867 w 461433"/>
                <a:gd name="connsiteY7" fmla="*/ 207434 h 664634"/>
                <a:gd name="connsiteX8" fmla="*/ 262467 w 461433"/>
                <a:gd name="connsiteY8" fmla="*/ 215900 h 664634"/>
                <a:gd name="connsiteX9" fmla="*/ 245533 w 461433"/>
                <a:gd name="connsiteY9" fmla="*/ 241300 h 664634"/>
                <a:gd name="connsiteX10" fmla="*/ 224367 w 461433"/>
                <a:gd name="connsiteY10" fmla="*/ 262467 h 664634"/>
                <a:gd name="connsiteX11" fmla="*/ 211667 w 461433"/>
                <a:gd name="connsiteY11" fmla="*/ 287867 h 664634"/>
                <a:gd name="connsiteX12" fmla="*/ 207433 w 461433"/>
                <a:gd name="connsiteY12" fmla="*/ 300567 h 664634"/>
                <a:gd name="connsiteX13" fmla="*/ 194733 w 461433"/>
                <a:gd name="connsiteY13" fmla="*/ 313267 h 664634"/>
                <a:gd name="connsiteX14" fmla="*/ 186267 w 461433"/>
                <a:gd name="connsiteY14" fmla="*/ 325967 h 664634"/>
                <a:gd name="connsiteX15" fmla="*/ 177800 w 461433"/>
                <a:gd name="connsiteY15" fmla="*/ 342900 h 664634"/>
                <a:gd name="connsiteX16" fmla="*/ 152400 w 461433"/>
                <a:gd name="connsiteY16" fmla="*/ 359834 h 664634"/>
                <a:gd name="connsiteX17" fmla="*/ 139700 w 461433"/>
                <a:gd name="connsiteY17" fmla="*/ 368300 h 664634"/>
                <a:gd name="connsiteX18" fmla="*/ 122767 w 461433"/>
                <a:gd name="connsiteY18" fmla="*/ 389467 h 664634"/>
                <a:gd name="connsiteX19" fmla="*/ 105833 w 461433"/>
                <a:gd name="connsiteY19" fmla="*/ 406400 h 664634"/>
                <a:gd name="connsiteX20" fmla="*/ 88900 w 461433"/>
                <a:gd name="connsiteY20" fmla="*/ 431800 h 664634"/>
                <a:gd name="connsiteX21" fmla="*/ 76200 w 461433"/>
                <a:gd name="connsiteY21" fmla="*/ 440267 h 664634"/>
                <a:gd name="connsiteX22" fmla="*/ 71967 w 461433"/>
                <a:gd name="connsiteY22" fmla="*/ 452967 h 664634"/>
                <a:gd name="connsiteX23" fmla="*/ 59267 w 461433"/>
                <a:gd name="connsiteY23" fmla="*/ 482600 h 664634"/>
                <a:gd name="connsiteX24" fmla="*/ 55033 w 461433"/>
                <a:gd name="connsiteY24" fmla="*/ 499534 h 664634"/>
                <a:gd name="connsiteX25" fmla="*/ 50800 w 461433"/>
                <a:gd name="connsiteY25" fmla="*/ 512234 h 664634"/>
                <a:gd name="connsiteX26" fmla="*/ 42333 w 461433"/>
                <a:gd name="connsiteY26" fmla="*/ 546100 h 664634"/>
                <a:gd name="connsiteX27" fmla="*/ 25400 w 461433"/>
                <a:gd name="connsiteY27" fmla="*/ 571500 h 664634"/>
                <a:gd name="connsiteX28" fmla="*/ 16933 w 461433"/>
                <a:gd name="connsiteY28" fmla="*/ 584200 h 664634"/>
                <a:gd name="connsiteX29" fmla="*/ 4233 w 461433"/>
                <a:gd name="connsiteY29" fmla="*/ 592667 h 664634"/>
                <a:gd name="connsiteX30" fmla="*/ 0 w 461433"/>
                <a:gd name="connsiteY30" fmla="*/ 605367 h 664634"/>
                <a:gd name="connsiteX31" fmla="*/ 12700 w 461433"/>
                <a:gd name="connsiteY31" fmla="*/ 643467 h 664634"/>
                <a:gd name="connsiteX32" fmla="*/ 21167 w 461433"/>
                <a:gd name="connsiteY32" fmla="*/ 656167 h 664634"/>
                <a:gd name="connsiteX33" fmla="*/ 46567 w 461433"/>
                <a:gd name="connsiteY33" fmla="*/ 664634 h 664634"/>
                <a:gd name="connsiteX34" fmla="*/ 67733 w 461433"/>
                <a:gd name="connsiteY34" fmla="*/ 643467 h 664634"/>
                <a:gd name="connsiteX35" fmla="*/ 88900 w 461433"/>
                <a:gd name="connsiteY35" fmla="*/ 622300 h 664634"/>
                <a:gd name="connsiteX36" fmla="*/ 105833 w 461433"/>
                <a:gd name="connsiteY36" fmla="*/ 596900 h 664634"/>
                <a:gd name="connsiteX37" fmla="*/ 114300 w 461433"/>
                <a:gd name="connsiteY37" fmla="*/ 584200 h 664634"/>
                <a:gd name="connsiteX38" fmla="*/ 127000 w 461433"/>
                <a:gd name="connsiteY38" fmla="*/ 575734 h 664634"/>
                <a:gd name="connsiteX39" fmla="*/ 148167 w 461433"/>
                <a:gd name="connsiteY39" fmla="*/ 550334 h 664634"/>
                <a:gd name="connsiteX40" fmla="*/ 152400 w 461433"/>
                <a:gd name="connsiteY40" fmla="*/ 537634 h 664634"/>
                <a:gd name="connsiteX41" fmla="*/ 169333 w 461433"/>
                <a:gd name="connsiteY41" fmla="*/ 512234 h 664634"/>
                <a:gd name="connsiteX42" fmla="*/ 194733 w 461433"/>
                <a:gd name="connsiteY42" fmla="*/ 461434 h 664634"/>
                <a:gd name="connsiteX43" fmla="*/ 203200 w 461433"/>
                <a:gd name="connsiteY43" fmla="*/ 448734 h 664634"/>
                <a:gd name="connsiteX44" fmla="*/ 211667 w 461433"/>
                <a:gd name="connsiteY44" fmla="*/ 436034 h 664634"/>
                <a:gd name="connsiteX45" fmla="*/ 224367 w 461433"/>
                <a:gd name="connsiteY45" fmla="*/ 427567 h 664634"/>
                <a:gd name="connsiteX46" fmla="*/ 237067 w 461433"/>
                <a:gd name="connsiteY46" fmla="*/ 414867 h 664634"/>
                <a:gd name="connsiteX47" fmla="*/ 245533 w 461433"/>
                <a:gd name="connsiteY47" fmla="*/ 402167 h 664634"/>
                <a:gd name="connsiteX48" fmla="*/ 258233 w 461433"/>
                <a:gd name="connsiteY48" fmla="*/ 397934 h 664634"/>
                <a:gd name="connsiteX49" fmla="*/ 262467 w 461433"/>
                <a:gd name="connsiteY49" fmla="*/ 385234 h 664634"/>
                <a:gd name="connsiteX50" fmla="*/ 300567 w 461433"/>
                <a:gd name="connsiteY50" fmla="*/ 364067 h 664634"/>
                <a:gd name="connsiteX51" fmla="*/ 313267 w 461433"/>
                <a:gd name="connsiteY51" fmla="*/ 355600 h 664634"/>
                <a:gd name="connsiteX52" fmla="*/ 330200 w 461433"/>
                <a:gd name="connsiteY52" fmla="*/ 351367 h 664634"/>
                <a:gd name="connsiteX53" fmla="*/ 355600 w 461433"/>
                <a:gd name="connsiteY53" fmla="*/ 342900 h 664634"/>
                <a:gd name="connsiteX54" fmla="*/ 368300 w 461433"/>
                <a:gd name="connsiteY54" fmla="*/ 338667 h 664634"/>
                <a:gd name="connsiteX55" fmla="*/ 389467 w 461433"/>
                <a:gd name="connsiteY55" fmla="*/ 317500 h 664634"/>
                <a:gd name="connsiteX56" fmla="*/ 402167 w 461433"/>
                <a:gd name="connsiteY56" fmla="*/ 292100 h 664634"/>
                <a:gd name="connsiteX57" fmla="*/ 414867 w 461433"/>
                <a:gd name="connsiteY57" fmla="*/ 279400 h 664634"/>
                <a:gd name="connsiteX58" fmla="*/ 423333 w 461433"/>
                <a:gd name="connsiteY58" fmla="*/ 160867 h 664634"/>
                <a:gd name="connsiteX59" fmla="*/ 431800 w 461433"/>
                <a:gd name="connsiteY59" fmla="*/ 114300 h 664634"/>
                <a:gd name="connsiteX60" fmla="*/ 440267 w 461433"/>
                <a:gd name="connsiteY60" fmla="*/ 93134 h 664634"/>
                <a:gd name="connsiteX61" fmla="*/ 452967 w 461433"/>
                <a:gd name="connsiteY61" fmla="*/ 55034 h 664634"/>
                <a:gd name="connsiteX62" fmla="*/ 457200 w 461433"/>
                <a:gd name="connsiteY62" fmla="*/ 42334 h 664634"/>
                <a:gd name="connsiteX63" fmla="*/ 461433 w 461433"/>
                <a:gd name="connsiteY63" fmla="*/ 29634 h 664634"/>
                <a:gd name="connsiteX64" fmla="*/ 444500 w 461433"/>
                <a:gd name="connsiteY64" fmla="*/ 0 h 664634"/>
                <a:gd name="connsiteX0" fmla="*/ 444500 w 461433"/>
                <a:gd name="connsiteY0" fmla="*/ 0 h 664634"/>
                <a:gd name="connsiteX1" fmla="*/ 402167 w 461433"/>
                <a:gd name="connsiteY1" fmla="*/ 71967 h 664634"/>
                <a:gd name="connsiteX2" fmla="*/ 368300 w 461433"/>
                <a:gd name="connsiteY2" fmla="*/ 122767 h 664634"/>
                <a:gd name="connsiteX3" fmla="*/ 338667 w 461433"/>
                <a:gd name="connsiteY3" fmla="*/ 152400 h 664634"/>
                <a:gd name="connsiteX4" fmla="*/ 321733 w 461433"/>
                <a:gd name="connsiteY4" fmla="*/ 177800 h 664634"/>
                <a:gd name="connsiteX5" fmla="*/ 304800 w 461433"/>
                <a:gd name="connsiteY5" fmla="*/ 182034 h 664634"/>
                <a:gd name="connsiteX6" fmla="*/ 287867 w 461433"/>
                <a:gd name="connsiteY6" fmla="*/ 207434 h 664634"/>
                <a:gd name="connsiteX7" fmla="*/ 262467 w 461433"/>
                <a:gd name="connsiteY7" fmla="*/ 215900 h 664634"/>
                <a:gd name="connsiteX8" fmla="*/ 245533 w 461433"/>
                <a:gd name="connsiteY8" fmla="*/ 241300 h 664634"/>
                <a:gd name="connsiteX9" fmla="*/ 224367 w 461433"/>
                <a:gd name="connsiteY9" fmla="*/ 262467 h 664634"/>
                <a:gd name="connsiteX10" fmla="*/ 211667 w 461433"/>
                <a:gd name="connsiteY10" fmla="*/ 287867 h 664634"/>
                <a:gd name="connsiteX11" fmla="*/ 207433 w 461433"/>
                <a:gd name="connsiteY11" fmla="*/ 300567 h 664634"/>
                <a:gd name="connsiteX12" fmla="*/ 194733 w 461433"/>
                <a:gd name="connsiteY12" fmla="*/ 313267 h 664634"/>
                <a:gd name="connsiteX13" fmla="*/ 186267 w 461433"/>
                <a:gd name="connsiteY13" fmla="*/ 325967 h 664634"/>
                <a:gd name="connsiteX14" fmla="*/ 177800 w 461433"/>
                <a:gd name="connsiteY14" fmla="*/ 342900 h 664634"/>
                <a:gd name="connsiteX15" fmla="*/ 152400 w 461433"/>
                <a:gd name="connsiteY15" fmla="*/ 359834 h 664634"/>
                <a:gd name="connsiteX16" fmla="*/ 139700 w 461433"/>
                <a:gd name="connsiteY16" fmla="*/ 368300 h 664634"/>
                <a:gd name="connsiteX17" fmla="*/ 122767 w 461433"/>
                <a:gd name="connsiteY17" fmla="*/ 389467 h 664634"/>
                <a:gd name="connsiteX18" fmla="*/ 105833 w 461433"/>
                <a:gd name="connsiteY18" fmla="*/ 406400 h 664634"/>
                <a:gd name="connsiteX19" fmla="*/ 88900 w 461433"/>
                <a:gd name="connsiteY19" fmla="*/ 431800 h 664634"/>
                <a:gd name="connsiteX20" fmla="*/ 76200 w 461433"/>
                <a:gd name="connsiteY20" fmla="*/ 440267 h 664634"/>
                <a:gd name="connsiteX21" fmla="*/ 71967 w 461433"/>
                <a:gd name="connsiteY21" fmla="*/ 452967 h 664634"/>
                <a:gd name="connsiteX22" fmla="*/ 59267 w 461433"/>
                <a:gd name="connsiteY22" fmla="*/ 482600 h 664634"/>
                <a:gd name="connsiteX23" fmla="*/ 55033 w 461433"/>
                <a:gd name="connsiteY23" fmla="*/ 499534 h 664634"/>
                <a:gd name="connsiteX24" fmla="*/ 50800 w 461433"/>
                <a:gd name="connsiteY24" fmla="*/ 512234 h 664634"/>
                <a:gd name="connsiteX25" fmla="*/ 42333 w 461433"/>
                <a:gd name="connsiteY25" fmla="*/ 546100 h 664634"/>
                <a:gd name="connsiteX26" fmla="*/ 25400 w 461433"/>
                <a:gd name="connsiteY26" fmla="*/ 571500 h 664634"/>
                <a:gd name="connsiteX27" fmla="*/ 16933 w 461433"/>
                <a:gd name="connsiteY27" fmla="*/ 584200 h 664634"/>
                <a:gd name="connsiteX28" fmla="*/ 4233 w 461433"/>
                <a:gd name="connsiteY28" fmla="*/ 592667 h 664634"/>
                <a:gd name="connsiteX29" fmla="*/ 0 w 461433"/>
                <a:gd name="connsiteY29" fmla="*/ 605367 h 664634"/>
                <a:gd name="connsiteX30" fmla="*/ 12700 w 461433"/>
                <a:gd name="connsiteY30" fmla="*/ 643467 h 664634"/>
                <a:gd name="connsiteX31" fmla="*/ 21167 w 461433"/>
                <a:gd name="connsiteY31" fmla="*/ 656167 h 664634"/>
                <a:gd name="connsiteX32" fmla="*/ 46567 w 461433"/>
                <a:gd name="connsiteY32" fmla="*/ 664634 h 664634"/>
                <a:gd name="connsiteX33" fmla="*/ 67733 w 461433"/>
                <a:gd name="connsiteY33" fmla="*/ 643467 h 664634"/>
                <a:gd name="connsiteX34" fmla="*/ 88900 w 461433"/>
                <a:gd name="connsiteY34" fmla="*/ 622300 h 664634"/>
                <a:gd name="connsiteX35" fmla="*/ 105833 w 461433"/>
                <a:gd name="connsiteY35" fmla="*/ 596900 h 664634"/>
                <a:gd name="connsiteX36" fmla="*/ 114300 w 461433"/>
                <a:gd name="connsiteY36" fmla="*/ 584200 h 664634"/>
                <a:gd name="connsiteX37" fmla="*/ 127000 w 461433"/>
                <a:gd name="connsiteY37" fmla="*/ 575734 h 664634"/>
                <a:gd name="connsiteX38" fmla="*/ 148167 w 461433"/>
                <a:gd name="connsiteY38" fmla="*/ 550334 h 664634"/>
                <a:gd name="connsiteX39" fmla="*/ 152400 w 461433"/>
                <a:gd name="connsiteY39" fmla="*/ 537634 h 664634"/>
                <a:gd name="connsiteX40" fmla="*/ 169333 w 461433"/>
                <a:gd name="connsiteY40" fmla="*/ 512234 h 664634"/>
                <a:gd name="connsiteX41" fmla="*/ 194733 w 461433"/>
                <a:gd name="connsiteY41" fmla="*/ 461434 h 664634"/>
                <a:gd name="connsiteX42" fmla="*/ 203200 w 461433"/>
                <a:gd name="connsiteY42" fmla="*/ 448734 h 664634"/>
                <a:gd name="connsiteX43" fmla="*/ 211667 w 461433"/>
                <a:gd name="connsiteY43" fmla="*/ 436034 h 664634"/>
                <a:gd name="connsiteX44" fmla="*/ 224367 w 461433"/>
                <a:gd name="connsiteY44" fmla="*/ 427567 h 664634"/>
                <a:gd name="connsiteX45" fmla="*/ 237067 w 461433"/>
                <a:gd name="connsiteY45" fmla="*/ 414867 h 664634"/>
                <a:gd name="connsiteX46" fmla="*/ 245533 w 461433"/>
                <a:gd name="connsiteY46" fmla="*/ 402167 h 664634"/>
                <a:gd name="connsiteX47" fmla="*/ 258233 w 461433"/>
                <a:gd name="connsiteY47" fmla="*/ 397934 h 664634"/>
                <a:gd name="connsiteX48" fmla="*/ 262467 w 461433"/>
                <a:gd name="connsiteY48" fmla="*/ 385234 h 664634"/>
                <a:gd name="connsiteX49" fmla="*/ 300567 w 461433"/>
                <a:gd name="connsiteY49" fmla="*/ 364067 h 664634"/>
                <a:gd name="connsiteX50" fmla="*/ 313267 w 461433"/>
                <a:gd name="connsiteY50" fmla="*/ 355600 h 664634"/>
                <a:gd name="connsiteX51" fmla="*/ 330200 w 461433"/>
                <a:gd name="connsiteY51" fmla="*/ 351367 h 664634"/>
                <a:gd name="connsiteX52" fmla="*/ 355600 w 461433"/>
                <a:gd name="connsiteY52" fmla="*/ 342900 h 664634"/>
                <a:gd name="connsiteX53" fmla="*/ 368300 w 461433"/>
                <a:gd name="connsiteY53" fmla="*/ 338667 h 664634"/>
                <a:gd name="connsiteX54" fmla="*/ 389467 w 461433"/>
                <a:gd name="connsiteY54" fmla="*/ 317500 h 664634"/>
                <a:gd name="connsiteX55" fmla="*/ 402167 w 461433"/>
                <a:gd name="connsiteY55" fmla="*/ 292100 h 664634"/>
                <a:gd name="connsiteX56" fmla="*/ 414867 w 461433"/>
                <a:gd name="connsiteY56" fmla="*/ 279400 h 664634"/>
                <a:gd name="connsiteX57" fmla="*/ 423333 w 461433"/>
                <a:gd name="connsiteY57" fmla="*/ 160867 h 664634"/>
                <a:gd name="connsiteX58" fmla="*/ 431800 w 461433"/>
                <a:gd name="connsiteY58" fmla="*/ 114300 h 664634"/>
                <a:gd name="connsiteX59" fmla="*/ 440267 w 461433"/>
                <a:gd name="connsiteY59" fmla="*/ 93134 h 664634"/>
                <a:gd name="connsiteX60" fmla="*/ 452967 w 461433"/>
                <a:gd name="connsiteY60" fmla="*/ 55034 h 664634"/>
                <a:gd name="connsiteX61" fmla="*/ 457200 w 461433"/>
                <a:gd name="connsiteY61" fmla="*/ 42334 h 664634"/>
                <a:gd name="connsiteX62" fmla="*/ 461433 w 461433"/>
                <a:gd name="connsiteY62" fmla="*/ 29634 h 664634"/>
                <a:gd name="connsiteX63" fmla="*/ 444500 w 461433"/>
                <a:gd name="connsiteY63" fmla="*/ 0 h 664634"/>
                <a:gd name="connsiteX0" fmla="*/ 444500 w 461433"/>
                <a:gd name="connsiteY0" fmla="*/ 0 h 664634"/>
                <a:gd name="connsiteX1" fmla="*/ 402167 w 461433"/>
                <a:gd name="connsiteY1" fmla="*/ 71967 h 664634"/>
                <a:gd name="connsiteX2" fmla="*/ 368300 w 461433"/>
                <a:gd name="connsiteY2" fmla="*/ 122767 h 664634"/>
                <a:gd name="connsiteX3" fmla="*/ 321733 w 461433"/>
                <a:gd name="connsiteY3" fmla="*/ 177800 h 664634"/>
                <a:gd name="connsiteX4" fmla="*/ 304800 w 461433"/>
                <a:gd name="connsiteY4" fmla="*/ 182034 h 664634"/>
                <a:gd name="connsiteX5" fmla="*/ 287867 w 461433"/>
                <a:gd name="connsiteY5" fmla="*/ 207434 h 664634"/>
                <a:gd name="connsiteX6" fmla="*/ 262467 w 461433"/>
                <a:gd name="connsiteY6" fmla="*/ 215900 h 664634"/>
                <a:gd name="connsiteX7" fmla="*/ 245533 w 461433"/>
                <a:gd name="connsiteY7" fmla="*/ 241300 h 664634"/>
                <a:gd name="connsiteX8" fmla="*/ 224367 w 461433"/>
                <a:gd name="connsiteY8" fmla="*/ 262467 h 664634"/>
                <a:gd name="connsiteX9" fmla="*/ 211667 w 461433"/>
                <a:gd name="connsiteY9" fmla="*/ 287867 h 664634"/>
                <a:gd name="connsiteX10" fmla="*/ 207433 w 461433"/>
                <a:gd name="connsiteY10" fmla="*/ 300567 h 664634"/>
                <a:gd name="connsiteX11" fmla="*/ 194733 w 461433"/>
                <a:gd name="connsiteY11" fmla="*/ 313267 h 664634"/>
                <a:gd name="connsiteX12" fmla="*/ 186267 w 461433"/>
                <a:gd name="connsiteY12" fmla="*/ 325967 h 664634"/>
                <a:gd name="connsiteX13" fmla="*/ 177800 w 461433"/>
                <a:gd name="connsiteY13" fmla="*/ 342900 h 664634"/>
                <a:gd name="connsiteX14" fmla="*/ 152400 w 461433"/>
                <a:gd name="connsiteY14" fmla="*/ 359834 h 664634"/>
                <a:gd name="connsiteX15" fmla="*/ 139700 w 461433"/>
                <a:gd name="connsiteY15" fmla="*/ 368300 h 664634"/>
                <a:gd name="connsiteX16" fmla="*/ 122767 w 461433"/>
                <a:gd name="connsiteY16" fmla="*/ 389467 h 664634"/>
                <a:gd name="connsiteX17" fmla="*/ 105833 w 461433"/>
                <a:gd name="connsiteY17" fmla="*/ 406400 h 664634"/>
                <a:gd name="connsiteX18" fmla="*/ 88900 w 461433"/>
                <a:gd name="connsiteY18" fmla="*/ 431800 h 664634"/>
                <a:gd name="connsiteX19" fmla="*/ 76200 w 461433"/>
                <a:gd name="connsiteY19" fmla="*/ 440267 h 664634"/>
                <a:gd name="connsiteX20" fmla="*/ 71967 w 461433"/>
                <a:gd name="connsiteY20" fmla="*/ 452967 h 664634"/>
                <a:gd name="connsiteX21" fmla="*/ 59267 w 461433"/>
                <a:gd name="connsiteY21" fmla="*/ 482600 h 664634"/>
                <a:gd name="connsiteX22" fmla="*/ 55033 w 461433"/>
                <a:gd name="connsiteY22" fmla="*/ 499534 h 664634"/>
                <a:gd name="connsiteX23" fmla="*/ 50800 w 461433"/>
                <a:gd name="connsiteY23" fmla="*/ 512234 h 664634"/>
                <a:gd name="connsiteX24" fmla="*/ 42333 w 461433"/>
                <a:gd name="connsiteY24" fmla="*/ 546100 h 664634"/>
                <a:gd name="connsiteX25" fmla="*/ 25400 w 461433"/>
                <a:gd name="connsiteY25" fmla="*/ 571500 h 664634"/>
                <a:gd name="connsiteX26" fmla="*/ 16933 w 461433"/>
                <a:gd name="connsiteY26" fmla="*/ 584200 h 664634"/>
                <a:gd name="connsiteX27" fmla="*/ 4233 w 461433"/>
                <a:gd name="connsiteY27" fmla="*/ 592667 h 664634"/>
                <a:gd name="connsiteX28" fmla="*/ 0 w 461433"/>
                <a:gd name="connsiteY28" fmla="*/ 605367 h 664634"/>
                <a:gd name="connsiteX29" fmla="*/ 12700 w 461433"/>
                <a:gd name="connsiteY29" fmla="*/ 643467 h 664634"/>
                <a:gd name="connsiteX30" fmla="*/ 21167 w 461433"/>
                <a:gd name="connsiteY30" fmla="*/ 656167 h 664634"/>
                <a:gd name="connsiteX31" fmla="*/ 46567 w 461433"/>
                <a:gd name="connsiteY31" fmla="*/ 664634 h 664634"/>
                <a:gd name="connsiteX32" fmla="*/ 67733 w 461433"/>
                <a:gd name="connsiteY32" fmla="*/ 643467 h 664634"/>
                <a:gd name="connsiteX33" fmla="*/ 88900 w 461433"/>
                <a:gd name="connsiteY33" fmla="*/ 622300 h 664634"/>
                <a:gd name="connsiteX34" fmla="*/ 105833 w 461433"/>
                <a:gd name="connsiteY34" fmla="*/ 596900 h 664634"/>
                <a:gd name="connsiteX35" fmla="*/ 114300 w 461433"/>
                <a:gd name="connsiteY35" fmla="*/ 584200 h 664634"/>
                <a:gd name="connsiteX36" fmla="*/ 127000 w 461433"/>
                <a:gd name="connsiteY36" fmla="*/ 575734 h 664634"/>
                <a:gd name="connsiteX37" fmla="*/ 148167 w 461433"/>
                <a:gd name="connsiteY37" fmla="*/ 550334 h 664634"/>
                <a:gd name="connsiteX38" fmla="*/ 152400 w 461433"/>
                <a:gd name="connsiteY38" fmla="*/ 537634 h 664634"/>
                <a:gd name="connsiteX39" fmla="*/ 169333 w 461433"/>
                <a:gd name="connsiteY39" fmla="*/ 512234 h 664634"/>
                <a:gd name="connsiteX40" fmla="*/ 194733 w 461433"/>
                <a:gd name="connsiteY40" fmla="*/ 461434 h 664634"/>
                <a:gd name="connsiteX41" fmla="*/ 203200 w 461433"/>
                <a:gd name="connsiteY41" fmla="*/ 448734 h 664634"/>
                <a:gd name="connsiteX42" fmla="*/ 211667 w 461433"/>
                <a:gd name="connsiteY42" fmla="*/ 436034 h 664634"/>
                <a:gd name="connsiteX43" fmla="*/ 224367 w 461433"/>
                <a:gd name="connsiteY43" fmla="*/ 427567 h 664634"/>
                <a:gd name="connsiteX44" fmla="*/ 237067 w 461433"/>
                <a:gd name="connsiteY44" fmla="*/ 414867 h 664634"/>
                <a:gd name="connsiteX45" fmla="*/ 245533 w 461433"/>
                <a:gd name="connsiteY45" fmla="*/ 402167 h 664634"/>
                <a:gd name="connsiteX46" fmla="*/ 258233 w 461433"/>
                <a:gd name="connsiteY46" fmla="*/ 397934 h 664634"/>
                <a:gd name="connsiteX47" fmla="*/ 262467 w 461433"/>
                <a:gd name="connsiteY47" fmla="*/ 385234 h 664634"/>
                <a:gd name="connsiteX48" fmla="*/ 300567 w 461433"/>
                <a:gd name="connsiteY48" fmla="*/ 364067 h 664634"/>
                <a:gd name="connsiteX49" fmla="*/ 313267 w 461433"/>
                <a:gd name="connsiteY49" fmla="*/ 355600 h 664634"/>
                <a:gd name="connsiteX50" fmla="*/ 330200 w 461433"/>
                <a:gd name="connsiteY50" fmla="*/ 351367 h 664634"/>
                <a:gd name="connsiteX51" fmla="*/ 355600 w 461433"/>
                <a:gd name="connsiteY51" fmla="*/ 342900 h 664634"/>
                <a:gd name="connsiteX52" fmla="*/ 368300 w 461433"/>
                <a:gd name="connsiteY52" fmla="*/ 338667 h 664634"/>
                <a:gd name="connsiteX53" fmla="*/ 389467 w 461433"/>
                <a:gd name="connsiteY53" fmla="*/ 317500 h 664634"/>
                <a:gd name="connsiteX54" fmla="*/ 402167 w 461433"/>
                <a:gd name="connsiteY54" fmla="*/ 292100 h 664634"/>
                <a:gd name="connsiteX55" fmla="*/ 414867 w 461433"/>
                <a:gd name="connsiteY55" fmla="*/ 279400 h 664634"/>
                <a:gd name="connsiteX56" fmla="*/ 423333 w 461433"/>
                <a:gd name="connsiteY56" fmla="*/ 160867 h 664634"/>
                <a:gd name="connsiteX57" fmla="*/ 431800 w 461433"/>
                <a:gd name="connsiteY57" fmla="*/ 114300 h 664634"/>
                <a:gd name="connsiteX58" fmla="*/ 440267 w 461433"/>
                <a:gd name="connsiteY58" fmla="*/ 93134 h 664634"/>
                <a:gd name="connsiteX59" fmla="*/ 452967 w 461433"/>
                <a:gd name="connsiteY59" fmla="*/ 55034 h 664634"/>
                <a:gd name="connsiteX60" fmla="*/ 457200 w 461433"/>
                <a:gd name="connsiteY60" fmla="*/ 42334 h 664634"/>
                <a:gd name="connsiteX61" fmla="*/ 461433 w 461433"/>
                <a:gd name="connsiteY61" fmla="*/ 29634 h 664634"/>
                <a:gd name="connsiteX62" fmla="*/ 444500 w 461433"/>
                <a:gd name="connsiteY62"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87867 w 461433"/>
                <a:gd name="connsiteY4" fmla="*/ 207434 h 664634"/>
                <a:gd name="connsiteX5" fmla="*/ 262467 w 461433"/>
                <a:gd name="connsiteY5" fmla="*/ 215900 h 664634"/>
                <a:gd name="connsiteX6" fmla="*/ 245533 w 461433"/>
                <a:gd name="connsiteY6" fmla="*/ 241300 h 664634"/>
                <a:gd name="connsiteX7" fmla="*/ 224367 w 461433"/>
                <a:gd name="connsiteY7" fmla="*/ 262467 h 664634"/>
                <a:gd name="connsiteX8" fmla="*/ 211667 w 461433"/>
                <a:gd name="connsiteY8" fmla="*/ 287867 h 664634"/>
                <a:gd name="connsiteX9" fmla="*/ 207433 w 461433"/>
                <a:gd name="connsiteY9" fmla="*/ 300567 h 664634"/>
                <a:gd name="connsiteX10" fmla="*/ 194733 w 461433"/>
                <a:gd name="connsiteY10" fmla="*/ 313267 h 664634"/>
                <a:gd name="connsiteX11" fmla="*/ 186267 w 461433"/>
                <a:gd name="connsiteY11" fmla="*/ 325967 h 664634"/>
                <a:gd name="connsiteX12" fmla="*/ 177800 w 461433"/>
                <a:gd name="connsiteY12" fmla="*/ 342900 h 664634"/>
                <a:gd name="connsiteX13" fmla="*/ 152400 w 461433"/>
                <a:gd name="connsiteY13" fmla="*/ 359834 h 664634"/>
                <a:gd name="connsiteX14" fmla="*/ 139700 w 461433"/>
                <a:gd name="connsiteY14" fmla="*/ 368300 h 664634"/>
                <a:gd name="connsiteX15" fmla="*/ 122767 w 461433"/>
                <a:gd name="connsiteY15" fmla="*/ 389467 h 664634"/>
                <a:gd name="connsiteX16" fmla="*/ 105833 w 461433"/>
                <a:gd name="connsiteY16" fmla="*/ 406400 h 664634"/>
                <a:gd name="connsiteX17" fmla="*/ 88900 w 461433"/>
                <a:gd name="connsiteY17" fmla="*/ 431800 h 664634"/>
                <a:gd name="connsiteX18" fmla="*/ 76200 w 461433"/>
                <a:gd name="connsiteY18" fmla="*/ 440267 h 664634"/>
                <a:gd name="connsiteX19" fmla="*/ 71967 w 461433"/>
                <a:gd name="connsiteY19" fmla="*/ 452967 h 664634"/>
                <a:gd name="connsiteX20" fmla="*/ 59267 w 461433"/>
                <a:gd name="connsiteY20" fmla="*/ 482600 h 664634"/>
                <a:gd name="connsiteX21" fmla="*/ 55033 w 461433"/>
                <a:gd name="connsiteY21" fmla="*/ 499534 h 664634"/>
                <a:gd name="connsiteX22" fmla="*/ 50800 w 461433"/>
                <a:gd name="connsiteY22" fmla="*/ 512234 h 664634"/>
                <a:gd name="connsiteX23" fmla="*/ 42333 w 461433"/>
                <a:gd name="connsiteY23" fmla="*/ 546100 h 664634"/>
                <a:gd name="connsiteX24" fmla="*/ 25400 w 461433"/>
                <a:gd name="connsiteY24" fmla="*/ 571500 h 664634"/>
                <a:gd name="connsiteX25" fmla="*/ 16933 w 461433"/>
                <a:gd name="connsiteY25" fmla="*/ 584200 h 664634"/>
                <a:gd name="connsiteX26" fmla="*/ 4233 w 461433"/>
                <a:gd name="connsiteY26" fmla="*/ 592667 h 664634"/>
                <a:gd name="connsiteX27" fmla="*/ 0 w 461433"/>
                <a:gd name="connsiteY27" fmla="*/ 605367 h 664634"/>
                <a:gd name="connsiteX28" fmla="*/ 12700 w 461433"/>
                <a:gd name="connsiteY28" fmla="*/ 643467 h 664634"/>
                <a:gd name="connsiteX29" fmla="*/ 21167 w 461433"/>
                <a:gd name="connsiteY29" fmla="*/ 656167 h 664634"/>
                <a:gd name="connsiteX30" fmla="*/ 46567 w 461433"/>
                <a:gd name="connsiteY30" fmla="*/ 664634 h 664634"/>
                <a:gd name="connsiteX31" fmla="*/ 67733 w 461433"/>
                <a:gd name="connsiteY31" fmla="*/ 643467 h 664634"/>
                <a:gd name="connsiteX32" fmla="*/ 88900 w 461433"/>
                <a:gd name="connsiteY32" fmla="*/ 622300 h 664634"/>
                <a:gd name="connsiteX33" fmla="*/ 105833 w 461433"/>
                <a:gd name="connsiteY33" fmla="*/ 596900 h 664634"/>
                <a:gd name="connsiteX34" fmla="*/ 114300 w 461433"/>
                <a:gd name="connsiteY34" fmla="*/ 584200 h 664634"/>
                <a:gd name="connsiteX35" fmla="*/ 127000 w 461433"/>
                <a:gd name="connsiteY35" fmla="*/ 575734 h 664634"/>
                <a:gd name="connsiteX36" fmla="*/ 148167 w 461433"/>
                <a:gd name="connsiteY36" fmla="*/ 550334 h 664634"/>
                <a:gd name="connsiteX37" fmla="*/ 152400 w 461433"/>
                <a:gd name="connsiteY37" fmla="*/ 537634 h 664634"/>
                <a:gd name="connsiteX38" fmla="*/ 169333 w 461433"/>
                <a:gd name="connsiteY38" fmla="*/ 512234 h 664634"/>
                <a:gd name="connsiteX39" fmla="*/ 194733 w 461433"/>
                <a:gd name="connsiteY39" fmla="*/ 461434 h 664634"/>
                <a:gd name="connsiteX40" fmla="*/ 203200 w 461433"/>
                <a:gd name="connsiteY40" fmla="*/ 448734 h 664634"/>
                <a:gd name="connsiteX41" fmla="*/ 211667 w 461433"/>
                <a:gd name="connsiteY41" fmla="*/ 436034 h 664634"/>
                <a:gd name="connsiteX42" fmla="*/ 224367 w 461433"/>
                <a:gd name="connsiteY42" fmla="*/ 427567 h 664634"/>
                <a:gd name="connsiteX43" fmla="*/ 237067 w 461433"/>
                <a:gd name="connsiteY43" fmla="*/ 414867 h 664634"/>
                <a:gd name="connsiteX44" fmla="*/ 245533 w 461433"/>
                <a:gd name="connsiteY44" fmla="*/ 402167 h 664634"/>
                <a:gd name="connsiteX45" fmla="*/ 258233 w 461433"/>
                <a:gd name="connsiteY45" fmla="*/ 397934 h 664634"/>
                <a:gd name="connsiteX46" fmla="*/ 262467 w 461433"/>
                <a:gd name="connsiteY46" fmla="*/ 385234 h 664634"/>
                <a:gd name="connsiteX47" fmla="*/ 300567 w 461433"/>
                <a:gd name="connsiteY47" fmla="*/ 364067 h 664634"/>
                <a:gd name="connsiteX48" fmla="*/ 313267 w 461433"/>
                <a:gd name="connsiteY48" fmla="*/ 355600 h 664634"/>
                <a:gd name="connsiteX49" fmla="*/ 330200 w 461433"/>
                <a:gd name="connsiteY49" fmla="*/ 351367 h 664634"/>
                <a:gd name="connsiteX50" fmla="*/ 355600 w 461433"/>
                <a:gd name="connsiteY50" fmla="*/ 342900 h 664634"/>
                <a:gd name="connsiteX51" fmla="*/ 368300 w 461433"/>
                <a:gd name="connsiteY51" fmla="*/ 338667 h 664634"/>
                <a:gd name="connsiteX52" fmla="*/ 389467 w 461433"/>
                <a:gd name="connsiteY52" fmla="*/ 317500 h 664634"/>
                <a:gd name="connsiteX53" fmla="*/ 402167 w 461433"/>
                <a:gd name="connsiteY53" fmla="*/ 292100 h 664634"/>
                <a:gd name="connsiteX54" fmla="*/ 414867 w 461433"/>
                <a:gd name="connsiteY54" fmla="*/ 279400 h 664634"/>
                <a:gd name="connsiteX55" fmla="*/ 423333 w 461433"/>
                <a:gd name="connsiteY55" fmla="*/ 160867 h 664634"/>
                <a:gd name="connsiteX56" fmla="*/ 431800 w 461433"/>
                <a:gd name="connsiteY56" fmla="*/ 114300 h 664634"/>
                <a:gd name="connsiteX57" fmla="*/ 440267 w 461433"/>
                <a:gd name="connsiteY57" fmla="*/ 93134 h 664634"/>
                <a:gd name="connsiteX58" fmla="*/ 452967 w 461433"/>
                <a:gd name="connsiteY58" fmla="*/ 55034 h 664634"/>
                <a:gd name="connsiteX59" fmla="*/ 457200 w 461433"/>
                <a:gd name="connsiteY59" fmla="*/ 42334 h 664634"/>
                <a:gd name="connsiteX60" fmla="*/ 461433 w 461433"/>
                <a:gd name="connsiteY60" fmla="*/ 29634 h 664634"/>
                <a:gd name="connsiteX61" fmla="*/ 444500 w 461433"/>
                <a:gd name="connsiteY61"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62467 w 461433"/>
                <a:gd name="connsiteY4" fmla="*/ 215900 h 664634"/>
                <a:gd name="connsiteX5" fmla="*/ 245533 w 461433"/>
                <a:gd name="connsiteY5" fmla="*/ 241300 h 664634"/>
                <a:gd name="connsiteX6" fmla="*/ 224367 w 461433"/>
                <a:gd name="connsiteY6" fmla="*/ 262467 h 664634"/>
                <a:gd name="connsiteX7" fmla="*/ 211667 w 461433"/>
                <a:gd name="connsiteY7" fmla="*/ 287867 h 664634"/>
                <a:gd name="connsiteX8" fmla="*/ 207433 w 461433"/>
                <a:gd name="connsiteY8" fmla="*/ 300567 h 664634"/>
                <a:gd name="connsiteX9" fmla="*/ 194733 w 461433"/>
                <a:gd name="connsiteY9" fmla="*/ 313267 h 664634"/>
                <a:gd name="connsiteX10" fmla="*/ 186267 w 461433"/>
                <a:gd name="connsiteY10" fmla="*/ 325967 h 664634"/>
                <a:gd name="connsiteX11" fmla="*/ 177800 w 461433"/>
                <a:gd name="connsiteY11" fmla="*/ 342900 h 664634"/>
                <a:gd name="connsiteX12" fmla="*/ 152400 w 461433"/>
                <a:gd name="connsiteY12" fmla="*/ 359834 h 664634"/>
                <a:gd name="connsiteX13" fmla="*/ 139700 w 461433"/>
                <a:gd name="connsiteY13" fmla="*/ 368300 h 664634"/>
                <a:gd name="connsiteX14" fmla="*/ 122767 w 461433"/>
                <a:gd name="connsiteY14" fmla="*/ 389467 h 664634"/>
                <a:gd name="connsiteX15" fmla="*/ 105833 w 461433"/>
                <a:gd name="connsiteY15" fmla="*/ 406400 h 664634"/>
                <a:gd name="connsiteX16" fmla="*/ 88900 w 461433"/>
                <a:gd name="connsiteY16" fmla="*/ 431800 h 664634"/>
                <a:gd name="connsiteX17" fmla="*/ 76200 w 461433"/>
                <a:gd name="connsiteY17" fmla="*/ 440267 h 664634"/>
                <a:gd name="connsiteX18" fmla="*/ 71967 w 461433"/>
                <a:gd name="connsiteY18" fmla="*/ 452967 h 664634"/>
                <a:gd name="connsiteX19" fmla="*/ 59267 w 461433"/>
                <a:gd name="connsiteY19" fmla="*/ 482600 h 664634"/>
                <a:gd name="connsiteX20" fmla="*/ 55033 w 461433"/>
                <a:gd name="connsiteY20" fmla="*/ 499534 h 664634"/>
                <a:gd name="connsiteX21" fmla="*/ 50800 w 461433"/>
                <a:gd name="connsiteY21" fmla="*/ 512234 h 664634"/>
                <a:gd name="connsiteX22" fmla="*/ 42333 w 461433"/>
                <a:gd name="connsiteY22" fmla="*/ 546100 h 664634"/>
                <a:gd name="connsiteX23" fmla="*/ 25400 w 461433"/>
                <a:gd name="connsiteY23" fmla="*/ 571500 h 664634"/>
                <a:gd name="connsiteX24" fmla="*/ 16933 w 461433"/>
                <a:gd name="connsiteY24" fmla="*/ 584200 h 664634"/>
                <a:gd name="connsiteX25" fmla="*/ 4233 w 461433"/>
                <a:gd name="connsiteY25" fmla="*/ 592667 h 664634"/>
                <a:gd name="connsiteX26" fmla="*/ 0 w 461433"/>
                <a:gd name="connsiteY26" fmla="*/ 605367 h 664634"/>
                <a:gd name="connsiteX27" fmla="*/ 12700 w 461433"/>
                <a:gd name="connsiteY27" fmla="*/ 643467 h 664634"/>
                <a:gd name="connsiteX28" fmla="*/ 21167 w 461433"/>
                <a:gd name="connsiteY28" fmla="*/ 656167 h 664634"/>
                <a:gd name="connsiteX29" fmla="*/ 46567 w 461433"/>
                <a:gd name="connsiteY29" fmla="*/ 664634 h 664634"/>
                <a:gd name="connsiteX30" fmla="*/ 67733 w 461433"/>
                <a:gd name="connsiteY30" fmla="*/ 643467 h 664634"/>
                <a:gd name="connsiteX31" fmla="*/ 88900 w 461433"/>
                <a:gd name="connsiteY31" fmla="*/ 622300 h 664634"/>
                <a:gd name="connsiteX32" fmla="*/ 105833 w 461433"/>
                <a:gd name="connsiteY32" fmla="*/ 596900 h 664634"/>
                <a:gd name="connsiteX33" fmla="*/ 114300 w 461433"/>
                <a:gd name="connsiteY33" fmla="*/ 584200 h 664634"/>
                <a:gd name="connsiteX34" fmla="*/ 127000 w 461433"/>
                <a:gd name="connsiteY34" fmla="*/ 575734 h 664634"/>
                <a:gd name="connsiteX35" fmla="*/ 148167 w 461433"/>
                <a:gd name="connsiteY35" fmla="*/ 550334 h 664634"/>
                <a:gd name="connsiteX36" fmla="*/ 152400 w 461433"/>
                <a:gd name="connsiteY36" fmla="*/ 537634 h 664634"/>
                <a:gd name="connsiteX37" fmla="*/ 169333 w 461433"/>
                <a:gd name="connsiteY37" fmla="*/ 512234 h 664634"/>
                <a:gd name="connsiteX38" fmla="*/ 194733 w 461433"/>
                <a:gd name="connsiteY38" fmla="*/ 461434 h 664634"/>
                <a:gd name="connsiteX39" fmla="*/ 203200 w 461433"/>
                <a:gd name="connsiteY39" fmla="*/ 448734 h 664634"/>
                <a:gd name="connsiteX40" fmla="*/ 211667 w 461433"/>
                <a:gd name="connsiteY40" fmla="*/ 436034 h 664634"/>
                <a:gd name="connsiteX41" fmla="*/ 224367 w 461433"/>
                <a:gd name="connsiteY41" fmla="*/ 427567 h 664634"/>
                <a:gd name="connsiteX42" fmla="*/ 237067 w 461433"/>
                <a:gd name="connsiteY42" fmla="*/ 414867 h 664634"/>
                <a:gd name="connsiteX43" fmla="*/ 245533 w 461433"/>
                <a:gd name="connsiteY43" fmla="*/ 402167 h 664634"/>
                <a:gd name="connsiteX44" fmla="*/ 258233 w 461433"/>
                <a:gd name="connsiteY44" fmla="*/ 397934 h 664634"/>
                <a:gd name="connsiteX45" fmla="*/ 262467 w 461433"/>
                <a:gd name="connsiteY45" fmla="*/ 385234 h 664634"/>
                <a:gd name="connsiteX46" fmla="*/ 300567 w 461433"/>
                <a:gd name="connsiteY46" fmla="*/ 364067 h 664634"/>
                <a:gd name="connsiteX47" fmla="*/ 313267 w 461433"/>
                <a:gd name="connsiteY47" fmla="*/ 355600 h 664634"/>
                <a:gd name="connsiteX48" fmla="*/ 330200 w 461433"/>
                <a:gd name="connsiteY48" fmla="*/ 351367 h 664634"/>
                <a:gd name="connsiteX49" fmla="*/ 355600 w 461433"/>
                <a:gd name="connsiteY49" fmla="*/ 342900 h 664634"/>
                <a:gd name="connsiteX50" fmla="*/ 368300 w 461433"/>
                <a:gd name="connsiteY50" fmla="*/ 338667 h 664634"/>
                <a:gd name="connsiteX51" fmla="*/ 389467 w 461433"/>
                <a:gd name="connsiteY51" fmla="*/ 317500 h 664634"/>
                <a:gd name="connsiteX52" fmla="*/ 402167 w 461433"/>
                <a:gd name="connsiteY52" fmla="*/ 292100 h 664634"/>
                <a:gd name="connsiteX53" fmla="*/ 414867 w 461433"/>
                <a:gd name="connsiteY53" fmla="*/ 279400 h 664634"/>
                <a:gd name="connsiteX54" fmla="*/ 423333 w 461433"/>
                <a:gd name="connsiteY54" fmla="*/ 160867 h 664634"/>
                <a:gd name="connsiteX55" fmla="*/ 431800 w 461433"/>
                <a:gd name="connsiteY55" fmla="*/ 114300 h 664634"/>
                <a:gd name="connsiteX56" fmla="*/ 440267 w 461433"/>
                <a:gd name="connsiteY56" fmla="*/ 93134 h 664634"/>
                <a:gd name="connsiteX57" fmla="*/ 452967 w 461433"/>
                <a:gd name="connsiteY57" fmla="*/ 55034 h 664634"/>
                <a:gd name="connsiteX58" fmla="*/ 457200 w 461433"/>
                <a:gd name="connsiteY58" fmla="*/ 42334 h 664634"/>
                <a:gd name="connsiteX59" fmla="*/ 461433 w 461433"/>
                <a:gd name="connsiteY59" fmla="*/ 29634 h 664634"/>
                <a:gd name="connsiteX60" fmla="*/ 444500 w 461433"/>
                <a:gd name="connsiteY60"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24367 w 461433"/>
                <a:gd name="connsiteY5" fmla="*/ 262467 h 664634"/>
                <a:gd name="connsiteX6" fmla="*/ 211667 w 461433"/>
                <a:gd name="connsiteY6" fmla="*/ 287867 h 664634"/>
                <a:gd name="connsiteX7" fmla="*/ 207433 w 461433"/>
                <a:gd name="connsiteY7" fmla="*/ 300567 h 664634"/>
                <a:gd name="connsiteX8" fmla="*/ 194733 w 461433"/>
                <a:gd name="connsiteY8" fmla="*/ 313267 h 664634"/>
                <a:gd name="connsiteX9" fmla="*/ 186267 w 461433"/>
                <a:gd name="connsiteY9" fmla="*/ 325967 h 664634"/>
                <a:gd name="connsiteX10" fmla="*/ 177800 w 461433"/>
                <a:gd name="connsiteY10" fmla="*/ 342900 h 664634"/>
                <a:gd name="connsiteX11" fmla="*/ 152400 w 461433"/>
                <a:gd name="connsiteY11" fmla="*/ 359834 h 664634"/>
                <a:gd name="connsiteX12" fmla="*/ 139700 w 461433"/>
                <a:gd name="connsiteY12" fmla="*/ 368300 h 664634"/>
                <a:gd name="connsiteX13" fmla="*/ 122767 w 461433"/>
                <a:gd name="connsiteY13" fmla="*/ 389467 h 664634"/>
                <a:gd name="connsiteX14" fmla="*/ 105833 w 461433"/>
                <a:gd name="connsiteY14" fmla="*/ 406400 h 664634"/>
                <a:gd name="connsiteX15" fmla="*/ 88900 w 461433"/>
                <a:gd name="connsiteY15" fmla="*/ 431800 h 664634"/>
                <a:gd name="connsiteX16" fmla="*/ 76200 w 461433"/>
                <a:gd name="connsiteY16" fmla="*/ 440267 h 664634"/>
                <a:gd name="connsiteX17" fmla="*/ 71967 w 461433"/>
                <a:gd name="connsiteY17" fmla="*/ 452967 h 664634"/>
                <a:gd name="connsiteX18" fmla="*/ 59267 w 461433"/>
                <a:gd name="connsiteY18" fmla="*/ 482600 h 664634"/>
                <a:gd name="connsiteX19" fmla="*/ 55033 w 461433"/>
                <a:gd name="connsiteY19" fmla="*/ 499534 h 664634"/>
                <a:gd name="connsiteX20" fmla="*/ 50800 w 461433"/>
                <a:gd name="connsiteY20" fmla="*/ 512234 h 664634"/>
                <a:gd name="connsiteX21" fmla="*/ 42333 w 461433"/>
                <a:gd name="connsiteY21" fmla="*/ 546100 h 664634"/>
                <a:gd name="connsiteX22" fmla="*/ 25400 w 461433"/>
                <a:gd name="connsiteY22" fmla="*/ 571500 h 664634"/>
                <a:gd name="connsiteX23" fmla="*/ 16933 w 461433"/>
                <a:gd name="connsiteY23" fmla="*/ 584200 h 664634"/>
                <a:gd name="connsiteX24" fmla="*/ 4233 w 461433"/>
                <a:gd name="connsiteY24" fmla="*/ 592667 h 664634"/>
                <a:gd name="connsiteX25" fmla="*/ 0 w 461433"/>
                <a:gd name="connsiteY25" fmla="*/ 605367 h 664634"/>
                <a:gd name="connsiteX26" fmla="*/ 12700 w 461433"/>
                <a:gd name="connsiteY26" fmla="*/ 643467 h 664634"/>
                <a:gd name="connsiteX27" fmla="*/ 21167 w 461433"/>
                <a:gd name="connsiteY27" fmla="*/ 656167 h 664634"/>
                <a:gd name="connsiteX28" fmla="*/ 46567 w 461433"/>
                <a:gd name="connsiteY28" fmla="*/ 664634 h 664634"/>
                <a:gd name="connsiteX29" fmla="*/ 67733 w 461433"/>
                <a:gd name="connsiteY29" fmla="*/ 643467 h 664634"/>
                <a:gd name="connsiteX30" fmla="*/ 88900 w 461433"/>
                <a:gd name="connsiteY30" fmla="*/ 622300 h 664634"/>
                <a:gd name="connsiteX31" fmla="*/ 105833 w 461433"/>
                <a:gd name="connsiteY31" fmla="*/ 596900 h 664634"/>
                <a:gd name="connsiteX32" fmla="*/ 114300 w 461433"/>
                <a:gd name="connsiteY32" fmla="*/ 584200 h 664634"/>
                <a:gd name="connsiteX33" fmla="*/ 127000 w 461433"/>
                <a:gd name="connsiteY33" fmla="*/ 575734 h 664634"/>
                <a:gd name="connsiteX34" fmla="*/ 148167 w 461433"/>
                <a:gd name="connsiteY34" fmla="*/ 550334 h 664634"/>
                <a:gd name="connsiteX35" fmla="*/ 152400 w 461433"/>
                <a:gd name="connsiteY35" fmla="*/ 537634 h 664634"/>
                <a:gd name="connsiteX36" fmla="*/ 169333 w 461433"/>
                <a:gd name="connsiteY36" fmla="*/ 512234 h 664634"/>
                <a:gd name="connsiteX37" fmla="*/ 194733 w 461433"/>
                <a:gd name="connsiteY37" fmla="*/ 461434 h 664634"/>
                <a:gd name="connsiteX38" fmla="*/ 203200 w 461433"/>
                <a:gd name="connsiteY38" fmla="*/ 448734 h 664634"/>
                <a:gd name="connsiteX39" fmla="*/ 211667 w 461433"/>
                <a:gd name="connsiteY39" fmla="*/ 436034 h 664634"/>
                <a:gd name="connsiteX40" fmla="*/ 224367 w 461433"/>
                <a:gd name="connsiteY40" fmla="*/ 427567 h 664634"/>
                <a:gd name="connsiteX41" fmla="*/ 237067 w 461433"/>
                <a:gd name="connsiteY41" fmla="*/ 414867 h 664634"/>
                <a:gd name="connsiteX42" fmla="*/ 245533 w 461433"/>
                <a:gd name="connsiteY42" fmla="*/ 402167 h 664634"/>
                <a:gd name="connsiteX43" fmla="*/ 258233 w 461433"/>
                <a:gd name="connsiteY43" fmla="*/ 397934 h 664634"/>
                <a:gd name="connsiteX44" fmla="*/ 262467 w 461433"/>
                <a:gd name="connsiteY44" fmla="*/ 385234 h 664634"/>
                <a:gd name="connsiteX45" fmla="*/ 300567 w 461433"/>
                <a:gd name="connsiteY45" fmla="*/ 364067 h 664634"/>
                <a:gd name="connsiteX46" fmla="*/ 313267 w 461433"/>
                <a:gd name="connsiteY46" fmla="*/ 355600 h 664634"/>
                <a:gd name="connsiteX47" fmla="*/ 330200 w 461433"/>
                <a:gd name="connsiteY47" fmla="*/ 351367 h 664634"/>
                <a:gd name="connsiteX48" fmla="*/ 355600 w 461433"/>
                <a:gd name="connsiteY48" fmla="*/ 342900 h 664634"/>
                <a:gd name="connsiteX49" fmla="*/ 368300 w 461433"/>
                <a:gd name="connsiteY49" fmla="*/ 338667 h 664634"/>
                <a:gd name="connsiteX50" fmla="*/ 389467 w 461433"/>
                <a:gd name="connsiteY50" fmla="*/ 317500 h 664634"/>
                <a:gd name="connsiteX51" fmla="*/ 402167 w 461433"/>
                <a:gd name="connsiteY51" fmla="*/ 292100 h 664634"/>
                <a:gd name="connsiteX52" fmla="*/ 414867 w 461433"/>
                <a:gd name="connsiteY52" fmla="*/ 279400 h 664634"/>
                <a:gd name="connsiteX53" fmla="*/ 423333 w 461433"/>
                <a:gd name="connsiteY53" fmla="*/ 160867 h 664634"/>
                <a:gd name="connsiteX54" fmla="*/ 431800 w 461433"/>
                <a:gd name="connsiteY54" fmla="*/ 114300 h 664634"/>
                <a:gd name="connsiteX55" fmla="*/ 440267 w 461433"/>
                <a:gd name="connsiteY55" fmla="*/ 93134 h 664634"/>
                <a:gd name="connsiteX56" fmla="*/ 452967 w 461433"/>
                <a:gd name="connsiteY56" fmla="*/ 55034 h 664634"/>
                <a:gd name="connsiteX57" fmla="*/ 457200 w 461433"/>
                <a:gd name="connsiteY57" fmla="*/ 42334 h 664634"/>
                <a:gd name="connsiteX58" fmla="*/ 461433 w 461433"/>
                <a:gd name="connsiteY58" fmla="*/ 29634 h 664634"/>
                <a:gd name="connsiteX59" fmla="*/ 444500 w 461433"/>
                <a:gd name="connsiteY59"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11667 w 461433"/>
                <a:gd name="connsiteY5" fmla="*/ 287867 h 664634"/>
                <a:gd name="connsiteX6" fmla="*/ 207433 w 461433"/>
                <a:gd name="connsiteY6" fmla="*/ 300567 h 664634"/>
                <a:gd name="connsiteX7" fmla="*/ 194733 w 461433"/>
                <a:gd name="connsiteY7" fmla="*/ 313267 h 664634"/>
                <a:gd name="connsiteX8" fmla="*/ 186267 w 461433"/>
                <a:gd name="connsiteY8" fmla="*/ 325967 h 664634"/>
                <a:gd name="connsiteX9" fmla="*/ 177800 w 461433"/>
                <a:gd name="connsiteY9" fmla="*/ 342900 h 664634"/>
                <a:gd name="connsiteX10" fmla="*/ 152400 w 461433"/>
                <a:gd name="connsiteY10" fmla="*/ 359834 h 664634"/>
                <a:gd name="connsiteX11" fmla="*/ 139700 w 461433"/>
                <a:gd name="connsiteY11" fmla="*/ 368300 h 664634"/>
                <a:gd name="connsiteX12" fmla="*/ 122767 w 461433"/>
                <a:gd name="connsiteY12" fmla="*/ 389467 h 664634"/>
                <a:gd name="connsiteX13" fmla="*/ 105833 w 461433"/>
                <a:gd name="connsiteY13" fmla="*/ 406400 h 664634"/>
                <a:gd name="connsiteX14" fmla="*/ 88900 w 461433"/>
                <a:gd name="connsiteY14" fmla="*/ 431800 h 664634"/>
                <a:gd name="connsiteX15" fmla="*/ 76200 w 461433"/>
                <a:gd name="connsiteY15" fmla="*/ 440267 h 664634"/>
                <a:gd name="connsiteX16" fmla="*/ 71967 w 461433"/>
                <a:gd name="connsiteY16" fmla="*/ 452967 h 664634"/>
                <a:gd name="connsiteX17" fmla="*/ 59267 w 461433"/>
                <a:gd name="connsiteY17" fmla="*/ 482600 h 664634"/>
                <a:gd name="connsiteX18" fmla="*/ 55033 w 461433"/>
                <a:gd name="connsiteY18" fmla="*/ 499534 h 664634"/>
                <a:gd name="connsiteX19" fmla="*/ 50800 w 461433"/>
                <a:gd name="connsiteY19" fmla="*/ 512234 h 664634"/>
                <a:gd name="connsiteX20" fmla="*/ 42333 w 461433"/>
                <a:gd name="connsiteY20" fmla="*/ 546100 h 664634"/>
                <a:gd name="connsiteX21" fmla="*/ 25400 w 461433"/>
                <a:gd name="connsiteY21" fmla="*/ 571500 h 664634"/>
                <a:gd name="connsiteX22" fmla="*/ 16933 w 461433"/>
                <a:gd name="connsiteY22" fmla="*/ 584200 h 664634"/>
                <a:gd name="connsiteX23" fmla="*/ 4233 w 461433"/>
                <a:gd name="connsiteY23" fmla="*/ 592667 h 664634"/>
                <a:gd name="connsiteX24" fmla="*/ 0 w 461433"/>
                <a:gd name="connsiteY24" fmla="*/ 605367 h 664634"/>
                <a:gd name="connsiteX25" fmla="*/ 12700 w 461433"/>
                <a:gd name="connsiteY25" fmla="*/ 643467 h 664634"/>
                <a:gd name="connsiteX26" fmla="*/ 21167 w 461433"/>
                <a:gd name="connsiteY26" fmla="*/ 656167 h 664634"/>
                <a:gd name="connsiteX27" fmla="*/ 46567 w 461433"/>
                <a:gd name="connsiteY27" fmla="*/ 664634 h 664634"/>
                <a:gd name="connsiteX28" fmla="*/ 67733 w 461433"/>
                <a:gd name="connsiteY28" fmla="*/ 643467 h 664634"/>
                <a:gd name="connsiteX29" fmla="*/ 88900 w 461433"/>
                <a:gd name="connsiteY29" fmla="*/ 622300 h 664634"/>
                <a:gd name="connsiteX30" fmla="*/ 105833 w 461433"/>
                <a:gd name="connsiteY30" fmla="*/ 596900 h 664634"/>
                <a:gd name="connsiteX31" fmla="*/ 114300 w 461433"/>
                <a:gd name="connsiteY31" fmla="*/ 584200 h 664634"/>
                <a:gd name="connsiteX32" fmla="*/ 127000 w 461433"/>
                <a:gd name="connsiteY32" fmla="*/ 575734 h 664634"/>
                <a:gd name="connsiteX33" fmla="*/ 148167 w 461433"/>
                <a:gd name="connsiteY33" fmla="*/ 550334 h 664634"/>
                <a:gd name="connsiteX34" fmla="*/ 152400 w 461433"/>
                <a:gd name="connsiteY34" fmla="*/ 537634 h 664634"/>
                <a:gd name="connsiteX35" fmla="*/ 169333 w 461433"/>
                <a:gd name="connsiteY35" fmla="*/ 512234 h 664634"/>
                <a:gd name="connsiteX36" fmla="*/ 194733 w 461433"/>
                <a:gd name="connsiteY36" fmla="*/ 461434 h 664634"/>
                <a:gd name="connsiteX37" fmla="*/ 203200 w 461433"/>
                <a:gd name="connsiteY37" fmla="*/ 448734 h 664634"/>
                <a:gd name="connsiteX38" fmla="*/ 211667 w 461433"/>
                <a:gd name="connsiteY38" fmla="*/ 436034 h 664634"/>
                <a:gd name="connsiteX39" fmla="*/ 224367 w 461433"/>
                <a:gd name="connsiteY39" fmla="*/ 427567 h 664634"/>
                <a:gd name="connsiteX40" fmla="*/ 237067 w 461433"/>
                <a:gd name="connsiteY40" fmla="*/ 414867 h 664634"/>
                <a:gd name="connsiteX41" fmla="*/ 245533 w 461433"/>
                <a:gd name="connsiteY41" fmla="*/ 402167 h 664634"/>
                <a:gd name="connsiteX42" fmla="*/ 258233 w 461433"/>
                <a:gd name="connsiteY42" fmla="*/ 397934 h 664634"/>
                <a:gd name="connsiteX43" fmla="*/ 262467 w 461433"/>
                <a:gd name="connsiteY43" fmla="*/ 385234 h 664634"/>
                <a:gd name="connsiteX44" fmla="*/ 300567 w 461433"/>
                <a:gd name="connsiteY44" fmla="*/ 364067 h 664634"/>
                <a:gd name="connsiteX45" fmla="*/ 313267 w 461433"/>
                <a:gd name="connsiteY45" fmla="*/ 355600 h 664634"/>
                <a:gd name="connsiteX46" fmla="*/ 330200 w 461433"/>
                <a:gd name="connsiteY46" fmla="*/ 351367 h 664634"/>
                <a:gd name="connsiteX47" fmla="*/ 355600 w 461433"/>
                <a:gd name="connsiteY47" fmla="*/ 342900 h 664634"/>
                <a:gd name="connsiteX48" fmla="*/ 368300 w 461433"/>
                <a:gd name="connsiteY48" fmla="*/ 338667 h 664634"/>
                <a:gd name="connsiteX49" fmla="*/ 389467 w 461433"/>
                <a:gd name="connsiteY49" fmla="*/ 317500 h 664634"/>
                <a:gd name="connsiteX50" fmla="*/ 402167 w 461433"/>
                <a:gd name="connsiteY50" fmla="*/ 292100 h 664634"/>
                <a:gd name="connsiteX51" fmla="*/ 414867 w 461433"/>
                <a:gd name="connsiteY51" fmla="*/ 279400 h 664634"/>
                <a:gd name="connsiteX52" fmla="*/ 423333 w 461433"/>
                <a:gd name="connsiteY52" fmla="*/ 160867 h 664634"/>
                <a:gd name="connsiteX53" fmla="*/ 431800 w 461433"/>
                <a:gd name="connsiteY53" fmla="*/ 114300 h 664634"/>
                <a:gd name="connsiteX54" fmla="*/ 440267 w 461433"/>
                <a:gd name="connsiteY54" fmla="*/ 93134 h 664634"/>
                <a:gd name="connsiteX55" fmla="*/ 452967 w 461433"/>
                <a:gd name="connsiteY55" fmla="*/ 55034 h 664634"/>
                <a:gd name="connsiteX56" fmla="*/ 457200 w 461433"/>
                <a:gd name="connsiteY56" fmla="*/ 42334 h 664634"/>
                <a:gd name="connsiteX57" fmla="*/ 461433 w 461433"/>
                <a:gd name="connsiteY57" fmla="*/ 29634 h 664634"/>
                <a:gd name="connsiteX58" fmla="*/ 444500 w 461433"/>
                <a:gd name="connsiteY58"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94733 w 461433"/>
                <a:gd name="connsiteY6" fmla="*/ 313267 h 664634"/>
                <a:gd name="connsiteX7" fmla="*/ 186267 w 461433"/>
                <a:gd name="connsiteY7" fmla="*/ 325967 h 664634"/>
                <a:gd name="connsiteX8" fmla="*/ 177800 w 461433"/>
                <a:gd name="connsiteY8" fmla="*/ 342900 h 664634"/>
                <a:gd name="connsiteX9" fmla="*/ 152400 w 461433"/>
                <a:gd name="connsiteY9" fmla="*/ 359834 h 664634"/>
                <a:gd name="connsiteX10" fmla="*/ 139700 w 461433"/>
                <a:gd name="connsiteY10" fmla="*/ 368300 h 664634"/>
                <a:gd name="connsiteX11" fmla="*/ 122767 w 461433"/>
                <a:gd name="connsiteY11" fmla="*/ 389467 h 664634"/>
                <a:gd name="connsiteX12" fmla="*/ 105833 w 461433"/>
                <a:gd name="connsiteY12" fmla="*/ 406400 h 664634"/>
                <a:gd name="connsiteX13" fmla="*/ 88900 w 461433"/>
                <a:gd name="connsiteY13" fmla="*/ 431800 h 664634"/>
                <a:gd name="connsiteX14" fmla="*/ 76200 w 461433"/>
                <a:gd name="connsiteY14" fmla="*/ 440267 h 664634"/>
                <a:gd name="connsiteX15" fmla="*/ 71967 w 461433"/>
                <a:gd name="connsiteY15" fmla="*/ 452967 h 664634"/>
                <a:gd name="connsiteX16" fmla="*/ 59267 w 461433"/>
                <a:gd name="connsiteY16" fmla="*/ 482600 h 664634"/>
                <a:gd name="connsiteX17" fmla="*/ 55033 w 461433"/>
                <a:gd name="connsiteY17" fmla="*/ 499534 h 664634"/>
                <a:gd name="connsiteX18" fmla="*/ 50800 w 461433"/>
                <a:gd name="connsiteY18" fmla="*/ 512234 h 664634"/>
                <a:gd name="connsiteX19" fmla="*/ 42333 w 461433"/>
                <a:gd name="connsiteY19" fmla="*/ 546100 h 664634"/>
                <a:gd name="connsiteX20" fmla="*/ 25400 w 461433"/>
                <a:gd name="connsiteY20" fmla="*/ 571500 h 664634"/>
                <a:gd name="connsiteX21" fmla="*/ 16933 w 461433"/>
                <a:gd name="connsiteY21" fmla="*/ 584200 h 664634"/>
                <a:gd name="connsiteX22" fmla="*/ 4233 w 461433"/>
                <a:gd name="connsiteY22" fmla="*/ 592667 h 664634"/>
                <a:gd name="connsiteX23" fmla="*/ 0 w 461433"/>
                <a:gd name="connsiteY23" fmla="*/ 605367 h 664634"/>
                <a:gd name="connsiteX24" fmla="*/ 12700 w 461433"/>
                <a:gd name="connsiteY24" fmla="*/ 643467 h 664634"/>
                <a:gd name="connsiteX25" fmla="*/ 21167 w 461433"/>
                <a:gd name="connsiteY25" fmla="*/ 656167 h 664634"/>
                <a:gd name="connsiteX26" fmla="*/ 46567 w 461433"/>
                <a:gd name="connsiteY26" fmla="*/ 664634 h 664634"/>
                <a:gd name="connsiteX27" fmla="*/ 67733 w 461433"/>
                <a:gd name="connsiteY27" fmla="*/ 643467 h 664634"/>
                <a:gd name="connsiteX28" fmla="*/ 88900 w 461433"/>
                <a:gd name="connsiteY28" fmla="*/ 622300 h 664634"/>
                <a:gd name="connsiteX29" fmla="*/ 105833 w 461433"/>
                <a:gd name="connsiteY29" fmla="*/ 596900 h 664634"/>
                <a:gd name="connsiteX30" fmla="*/ 114300 w 461433"/>
                <a:gd name="connsiteY30" fmla="*/ 584200 h 664634"/>
                <a:gd name="connsiteX31" fmla="*/ 127000 w 461433"/>
                <a:gd name="connsiteY31" fmla="*/ 575734 h 664634"/>
                <a:gd name="connsiteX32" fmla="*/ 148167 w 461433"/>
                <a:gd name="connsiteY32" fmla="*/ 550334 h 664634"/>
                <a:gd name="connsiteX33" fmla="*/ 152400 w 461433"/>
                <a:gd name="connsiteY33" fmla="*/ 537634 h 664634"/>
                <a:gd name="connsiteX34" fmla="*/ 169333 w 461433"/>
                <a:gd name="connsiteY34" fmla="*/ 512234 h 664634"/>
                <a:gd name="connsiteX35" fmla="*/ 194733 w 461433"/>
                <a:gd name="connsiteY35" fmla="*/ 461434 h 664634"/>
                <a:gd name="connsiteX36" fmla="*/ 203200 w 461433"/>
                <a:gd name="connsiteY36" fmla="*/ 448734 h 664634"/>
                <a:gd name="connsiteX37" fmla="*/ 211667 w 461433"/>
                <a:gd name="connsiteY37" fmla="*/ 436034 h 664634"/>
                <a:gd name="connsiteX38" fmla="*/ 224367 w 461433"/>
                <a:gd name="connsiteY38" fmla="*/ 427567 h 664634"/>
                <a:gd name="connsiteX39" fmla="*/ 237067 w 461433"/>
                <a:gd name="connsiteY39" fmla="*/ 414867 h 664634"/>
                <a:gd name="connsiteX40" fmla="*/ 245533 w 461433"/>
                <a:gd name="connsiteY40" fmla="*/ 402167 h 664634"/>
                <a:gd name="connsiteX41" fmla="*/ 258233 w 461433"/>
                <a:gd name="connsiteY41" fmla="*/ 397934 h 664634"/>
                <a:gd name="connsiteX42" fmla="*/ 262467 w 461433"/>
                <a:gd name="connsiteY42" fmla="*/ 385234 h 664634"/>
                <a:gd name="connsiteX43" fmla="*/ 300567 w 461433"/>
                <a:gd name="connsiteY43" fmla="*/ 364067 h 664634"/>
                <a:gd name="connsiteX44" fmla="*/ 313267 w 461433"/>
                <a:gd name="connsiteY44" fmla="*/ 355600 h 664634"/>
                <a:gd name="connsiteX45" fmla="*/ 330200 w 461433"/>
                <a:gd name="connsiteY45" fmla="*/ 351367 h 664634"/>
                <a:gd name="connsiteX46" fmla="*/ 355600 w 461433"/>
                <a:gd name="connsiteY46" fmla="*/ 342900 h 664634"/>
                <a:gd name="connsiteX47" fmla="*/ 368300 w 461433"/>
                <a:gd name="connsiteY47" fmla="*/ 338667 h 664634"/>
                <a:gd name="connsiteX48" fmla="*/ 389467 w 461433"/>
                <a:gd name="connsiteY48" fmla="*/ 317500 h 664634"/>
                <a:gd name="connsiteX49" fmla="*/ 402167 w 461433"/>
                <a:gd name="connsiteY49" fmla="*/ 292100 h 664634"/>
                <a:gd name="connsiteX50" fmla="*/ 414867 w 461433"/>
                <a:gd name="connsiteY50" fmla="*/ 279400 h 664634"/>
                <a:gd name="connsiteX51" fmla="*/ 423333 w 461433"/>
                <a:gd name="connsiteY51" fmla="*/ 160867 h 664634"/>
                <a:gd name="connsiteX52" fmla="*/ 431800 w 461433"/>
                <a:gd name="connsiteY52" fmla="*/ 114300 h 664634"/>
                <a:gd name="connsiteX53" fmla="*/ 440267 w 461433"/>
                <a:gd name="connsiteY53" fmla="*/ 93134 h 664634"/>
                <a:gd name="connsiteX54" fmla="*/ 452967 w 461433"/>
                <a:gd name="connsiteY54" fmla="*/ 55034 h 664634"/>
                <a:gd name="connsiteX55" fmla="*/ 457200 w 461433"/>
                <a:gd name="connsiteY55" fmla="*/ 42334 h 664634"/>
                <a:gd name="connsiteX56" fmla="*/ 461433 w 461433"/>
                <a:gd name="connsiteY56" fmla="*/ 29634 h 664634"/>
                <a:gd name="connsiteX57" fmla="*/ 444500 w 461433"/>
                <a:gd name="connsiteY57"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86267 w 461433"/>
                <a:gd name="connsiteY6" fmla="*/ 325967 h 664634"/>
                <a:gd name="connsiteX7" fmla="*/ 177800 w 461433"/>
                <a:gd name="connsiteY7" fmla="*/ 342900 h 664634"/>
                <a:gd name="connsiteX8" fmla="*/ 152400 w 461433"/>
                <a:gd name="connsiteY8" fmla="*/ 359834 h 664634"/>
                <a:gd name="connsiteX9" fmla="*/ 139700 w 461433"/>
                <a:gd name="connsiteY9" fmla="*/ 368300 h 664634"/>
                <a:gd name="connsiteX10" fmla="*/ 122767 w 461433"/>
                <a:gd name="connsiteY10" fmla="*/ 389467 h 664634"/>
                <a:gd name="connsiteX11" fmla="*/ 105833 w 461433"/>
                <a:gd name="connsiteY11" fmla="*/ 406400 h 664634"/>
                <a:gd name="connsiteX12" fmla="*/ 88900 w 461433"/>
                <a:gd name="connsiteY12" fmla="*/ 431800 h 664634"/>
                <a:gd name="connsiteX13" fmla="*/ 76200 w 461433"/>
                <a:gd name="connsiteY13" fmla="*/ 440267 h 664634"/>
                <a:gd name="connsiteX14" fmla="*/ 71967 w 461433"/>
                <a:gd name="connsiteY14" fmla="*/ 452967 h 664634"/>
                <a:gd name="connsiteX15" fmla="*/ 59267 w 461433"/>
                <a:gd name="connsiteY15" fmla="*/ 482600 h 664634"/>
                <a:gd name="connsiteX16" fmla="*/ 55033 w 461433"/>
                <a:gd name="connsiteY16" fmla="*/ 499534 h 664634"/>
                <a:gd name="connsiteX17" fmla="*/ 50800 w 461433"/>
                <a:gd name="connsiteY17" fmla="*/ 512234 h 664634"/>
                <a:gd name="connsiteX18" fmla="*/ 42333 w 461433"/>
                <a:gd name="connsiteY18" fmla="*/ 546100 h 664634"/>
                <a:gd name="connsiteX19" fmla="*/ 25400 w 461433"/>
                <a:gd name="connsiteY19" fmla="*/ 571500 h 664634"/>
                <a:gd name="connsiteX20" fmla="*/ 16933 w 461433"/>
                <a:gd name="connsiteY20" fmla="*/ 584200 h 664634"/>
                <a:gd name="connsiteX21" fmla="*/ 4233 w 461433"/>
                <a:gd name="connsiteY21" fmla="*/ 592667 h 664634"/>
                <a:gd name="connsiteX22" fmla="*/ 0 w 461433"/>
                <a:gd name="connsiteY22" fmla="*/ 605367 h 664634"/>
                <a:gd name="connsiteX23" fmla="*/ 12700 w 461433"/>
                <a:gd name="connsiteY23" fmla="*/ 643467 h 664634"/>
                <a:gd name="connsiteX24" fmla="*/ 21167 w 461433"/>
                <a:gd name="connsiteY24" fmla="*/ 656167 h 664634"/>
                <a:gd name="connsiteX25" fmla="*/ 46567 w 461433"/>
                <a:gd name="connsiteY25" fmla="*/ 664634 h 664634"/>
                <a:gd name="connsiteX26" fmla="*/ 67733 w 461433"/>
                <a:gd name="connsiteY26" fmla="*/ 643467 h 664634"/>
                <a:gd name="connsiteX27" fmla="*/ 88900 w 461433"/>
                <a:gd name="connsiteY27" fmla="*/ 622300 h 664634"/>
                <a:gd name="connsiteX28" fmla="*/ 105833 w 461433"/>
                <a:gd name="connsiteY28" fmla="*/ 596900 h 664634"/>
                <a:gd name="connsiteX29" fmla="*/ 114300 w 461433"/>
                <a:gd name="connsiteY29" fmla="*/ 584200 h 664634"/>
                <a:gd name="connsiteX30" fmla="*/ 127000 w 461433"/>
                <a:gd name="connsiteY30" fmla="*/ 575734 h 664634"/>
                <a:gd name="connsiteX31" fmla="*/ 148167 w 461433"/>
                <a:gd name="connsiteY31" fmla="*/ 550334 h 664634"/>
                <a:gd name="connsiteX32" fmla="*/ 152400 w 461433"/>
                <a:gd name="connsiteY32" fmla="*/ 537634 h 664634"/>
                <a:gd name="connsiteX33" fmla="*/ 169333 w 461433"/>
                <a:gd name="connsiteY33" fmla="*/ 512234 h 664634"/>
                <a:gd name="connsiteX34" fmla="*/ 194733 w 461433"/>
                <a:gd name="connsiteY34" fmla="*/ 461434 h 664634"/>
                <a:gd name="connsiteX35" fmla="*/ 203200 w 461433"/>
                <a:gd name="connsiteY35" fmla="*/ 448734 h 664634"/>
                <a:gd name="connsiteX36" fmla="*/ 211667 w 461433"/>
                <a:gd name="connsiteY36" fmla="*/ 436034 h 664634"/>
                <a:gd name="connsiteX37" fmla="*/ 224367 w 461433"/>
                <a:gd name="connsiteY37" fmla="*/ 427567 h 664634"/>
                <a:gd name="connsiteX38" fmla="*/ 237067 w 461433"/>
                <a:gd name="connsiteY38" fmla="*/ 414867 h 664634"/>
                <a:gd name="connsiteX39" fmla="*/ 245533 w 461433"/>
                <a:gd name="connsiteY39" fmla="*/ 402167 h 664634"/>
                <a:gd name="connsiteX40" fmla="*/ 258233 w 461433"/>
                <a:gd name="connsiteY40" fmla="*/ 397934 h 664634"/>
                <a:gd name="connsiteX41" fmla="*/ 262467 w 461433"/>
                <a:gd name="connsiteY41" fmla="*/ 385234 h 664634"/>
                <a:gd name="connsiteX42" fmla="*/ 300567 w 461433"/>
                <a:gd name="connsiteY42" fmla="*/ 364067 h 664634"/>
                <a:gd name="connsiteX43" fmla="*/ 313267 w 461433"/>
                <a:gd name="connsiteY43" fmla="*/ 355600 h 664634"/>
                <a:gd name="connsiteX44" fmla="*/ 330200 w 461433"/>
                <a:gd name="connsiteY44" fmla="*/ 351367 h 664634"/>
                <a:gd name="connsiteX45" fmla="*/ 355600 w 461433"/>
                <a:gd name="connsiteY45" fmla="*/ 342900 h 664634"/>
                <a:gd name="connsiteX46" fmla="*/ 368300 w 461433"/>
                <a:gd name="connsiteY46" fmla="*/ 338667 h 664634"/>
                <a:gd name="connsiteX47" fmla="*/ 389467 w 461433"/>
                <a:gd name="connsiteY47" fmla="*/ 317500 h 664634"/>
                <a:gd name="connsiteX48" fmla="*/ 402167 w 461433"/>
                <a:gd name="connsiteY48" fmla="*/ 292100 h 664634"/>
                <a:gd name="connsiteX49" fmla="*/ 414867 w 461433"/>
                <a:gd name="connsiteY49" fmla="*/ 279400 h 664634"/>
                <a:gd name="connsiteX50" fmla="*/ 423333 w 461433"/>
                <a:gd name="connsiteY50" fmla="*/ 160867 h 664634"/>
                <a:gd name="connsiteX51" fmla="*/ 431800 w 461433"/>
                <a:gd name="connsiteY51" fmla="*/ 114300 h 664634"/>
                <a:gd name="connsiteX52" fmla="*/ 440267 w 461433"/>
                <a:gd name="connsiteY52" fmla="*/ 93134 h 664634"/>
                <a:gd name="connsiteX53" fmla="*/ 452967 w 461433"/>
                <a:gd name="connsiteY53" fmla="*/ 55034 h 664634"/>
                <a:gd name="connsiteX54" fmla="*/ 457200 w 461433"/>
                <a:gd name="connsiteY54" fmla="*/ 42334 h 664634"/>
                <a:gd name="connsiteX55" fmla="*/ 461433 w 461433"/>
                <a:gd name="connsiteY55" fmla="*/ 29634 h 664634"/>
                <a:gd name="connsiteX56" fmla="*/ 444500 w 461433"/>
                <a:gd name="connsiteY56"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86267 w 461433"/>
                <a:gd name="connsiteY6" fmla="*/ 325967 h 664634"/>
                <a:gd name="connsiteX7" fmla="*/ 152400 w 461433"/>
                <a:gd name="connsiteY7" fmla="*/ 359834 h 664634"/>
                <a:gd name="connsiteX8" fmla="*/ 139700 w 461433"/>
                <a:gd name="connsiteY8" fmla="*/ 368300 h 664634"/>
                <a:gd name="connsiteX9" fmla="*/ 122767 w 461433"/>
                <a:gd name="connsiteY9" fmla="*/ 389467 h 664634"/>
                <a:gd name="connsiteX10" fmla="*/ 105833 w 461433"/>
                <a:gd name="connsiteY10" fmla="*/ 406400 h 664634"/>
                <a:gd name="connsiteX11" fmla="*/ 88900 w 461433"/>
                <a:gd name="connsiteY11" fmla="*/ 431800 h 664634"/>
                <a:gd name="connsiteX12" fmla="*/ 76200 w 461433"/>
                <a:gd name="connsiteY12" fmla="*/ 440267 h 664634"/>
                <a:gd name="connsiteX13" fmla="*/ 71967 w 461433"/>
                <a:gd name="connsiteY13" fmla="*/ 452967 h 664634"/>
                <a:gd name="connsiteX14" fmla="*/ 59267 w 461433"/>
                <a:gd name="connsiteY14" fmla="*/ 482600 h 664634"/>
                <a:gd name="connsiteX15" fmla="*/ 55033 w 461433"/>
                <a:gd name="connsiteY15" fmla="*/ 499534 h 664634"/>
                <a:gd name="connsiteX16" fmla="*/ 50800 w 461433"/>
                <a:gd name="connsiteY16" fmla="*/ 512234 h 664634"/>
                <a:gd name="connsiteX17" fmla="*/ 42333 w 461433"/>
                <a:gd name="connsiteY17" fmla="*/ 546100 h 664634"/>
                <a:gd name="connsiteX18" fmla="*/ 25400 w 461433"/>
                <a:gd name="connsiteY18" fmla="*/ 571500 h 664634"/>
                <a:gd name="connsiteX19" fmla="*/ 16933 w 461433"/>
                <a:gd name="connsiteY19" fmla="*/ 584200 h 664634"/>
                <a:gd name="connsiteX20" fmla="*/ 4233 w 461433"/>
                <a:gd name="connsiteY20" fmla="*/ 592667 h 664634"/>
                <a:gd name="connsiteX21" fmla="*/ 0 w 461433"/>
                <a:gd name="connsiteY21" fmla="*/ 605367 h 664634"/>
                <a:gd name="connsiteX22" fmla="*/ 12700 w 461433"/>
                <a:gd name="connsiteY22" fmla="*/ 643467 h 664634"/>
                <a:gd name="connsiteX23" fmla="*/ 21167 w 461433"/>
                <a:gd name="connsiteY23" fmla="*/ 656167 h 664634"/>
                <a:gd name="connsiteX24" fmla="*/ 46567 w 461433"/>
                <a:gd name="connsiteY24" fmla="*/ 664634 h 664634"/>
                <a:gd name="connsiteX25" fmla="*/ 67733 w 461433"/>
                <a:gd name="connsiteY25" fmla="*/ 643467 h 664634"/>
                <a:gd name="connsiteX26" fmla="*/ 88900 w 461433"/>
                <a:gd name="connsiteY26" fmla="*/ 622300 h 664634"/>
                <a:gd name="connsiteX27" fmla="*/ 105833 w 461433"/>
                <a:gd name="connsiteY27" fmla="*/ 596900 h 664634"/>
                <a:gd name="connsiteX28" fmla="*/ 114300 w 461433"/>
                <a:gd name="connsiteY28" fmla="*/ 584200 h 664634"/>
                <a:gd name="connsiteX29" fmla="*/ 127000 w 461433"/>
                <a:gd name="connsiteY29" fmla="*/ 575734 h 664634"/>
                <a:gd name="connsiteX30" fmla="*/ 148167 w 461433"/>
                <a:gd name="connsiteY30" fmla="*/ 550334 h 664634"/>
                <a:gd name="connsiteX31" fmla="*/ 152400 w 461433"/>
                <a:gd name="connsiteY31" fmla="*/ 537634 h 664634"/>
                <a:gd name="connsiteX32" fmla="*/ 169333 w 461433"/>
                <a:gd name="connsiteY32" fmla="*/ 512234 h 664634"/>
                <a:gd name="connsiteX33" fmla="*/ 194733 w 461433"/>
                <a:gd name="connsiteY33" fmla="*/ 461434 h 664634"/>
                <a:gd name="connsiteX34" fmla="*/ 203200 w 461433"/>
                <a:gd name="connsiteY34" fmla="*/ 448734 h 664634"/>
                <a:gd name="connsiteX35" fmla="*/ 211667 w 461433"/>
                <a:gd name="connsiteY35" fmla="*/ 436034 h 664634"/>
                <a:gd name="connsiteX36" fmla="*/ 224367 w 461433"/>
                <a:gd name="connsiteY36" fmla="*/ 427567 h 664634"/>
                <a:gd name="connsiteX37" fmla="*/ 237067 w 461433"/>
                <a:gd name="connsiteY37" fmla="*/ 414867 h 664634"/>
                <a:gd name="connsiteX38" fmla="*/ 245533 w 461433"/>
                <a:gd name="connsiteY38" fmla="*/ 402167 h 664634"/>
                <a:gd name="connsiteX39" fmla="*/ 258233 w 461433"/>
                <a:gd name="connsiteY39" fmla="*/ 397934 h 664634"/>
                <a:gd name="connsiteX40" fmla="*/ 262467 w 461433"/>
                <a:gd name="connsiteY40" fmla="*/ 385234 h 664634"/>
                <a:gd name="connsiteX41" fmla="*/ 300567 w 461433"/>
                <a:gd name="connsiteY41" fmla="*/ 364067 h 664634"/>
                <a:gd name="connsiteX42" fmla="*/ 313267 w 461433"/>
                <a:gd name="connsiteY42" fmla="*/ 355600 h 664634"/>
                <a:gd name="connsiteX43" fmla="*/ 330200 w 461433"/>
                <a:gd name="connsiteY43" fmla="*/ 351367 h 664634"/>
                <a:gd name="connsiteX44" fmla="*/ 355600 w 461433"/>
                <a:gd name="connsiteY44" fmla="*/ 342900 h 664634"/>
                <a:gd name="connsiteX45" fmla="*/ 368300 w 461433"/>
                <a:gd name="connsiteY45" fmla="*/ 338667 h 664634"/>
                <a:gd name="connsiteX46" fmla="*/ 389467 w 461433"/>
                <a:gd name="connsiteY46" fmla="*/ 317500 h 664634"/>
                <a:gd name="connsiteX47" fmla="*/ 402167 w 461433"/>
                <a:gd name="connsiteY47" fmla="*/ 292100 h 664634"/>
                <a:gd name="connsiteX48" fmla="*/ 414867 w 461433"/>
                <a:gd name="connsiteY48" fmla="*/ 279400 h 664634"/>
                <a:gd name="connsiteX49" fmla="*/ 423333 w 461433"/>
                <a:gd name="connsiteY49" fmla="*/ 160867 h 664634"/>
                <a:gd name="connsiteX50" fmla="*/ 431800 w 461433"/>
                <a:gd name="connsiteY50" fmla="*/ 114300 h 664634"/>
                <a:gd name="connsiteX51" fmla="*/ 440267 w 461433"/>
                <a:gd name="connsiteY51" fmla="*/ 93134 h 664634"/>
                <a:gd name="connsiteX52" fmla="*/ 452967 w 461433"/>
                <a:gd name="connsiteY52" fmla="*/ 55034 h 664634"/>
                <a:gd name="connsiteX53" fmla="*/ 457200 w 461433"/>
                <a:gd name="connsiteY53" fmla="*/ 42334 h 664634"/>
                <a:gd name="connsiteX54" fmla="*/ 461433 w 461433"/>
                <a:gd name="connsiteY54" fmla="*/ 29634 h 664634"/>
                <a:gd name="connsiteX55" fmla="*/ 444500 w 461433"/>
                <a:gd name="connsiteY55"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52400 w 461433"/>
                <a:gd name="connsiteY6" fmla="*/ 359834 h 664634"/>
                <a:gd name="connsiteX7" fmla="*/ 139700 w 461433"/>
                <a:gd name="connsiteY7" fmla="*/ 368300 h 664634"/>
                <a:gd name="connsiteX8" fmla="*/ 122767 w 461433"/>
                <a:gd name="connsiteY8" fmla="*/ 389467 h 664634"/>
                <a:gd name="connsiteX9" fmla="*/ 105833 w 461433"/>
                <a:gd name="connsiteY9" fmla="*/ 406400 h 664634"/>
                <a:gd name="connsiteX10" fmla="*/ 88900 w 461433"/>
                <a:gd name="connsiteY10" fmla="*/ 431800 h 664634"/>
                <a:gd name="connsiteX11" fmla="*/ 76200 w 461433"/>
                <a:gd name="connsiteY11" fmla="*/ 440267 h 664634"/>
                <a:gd name="connsiteX12" fmla="*/ 71967 w 461433"/>
                <a:gd name="connsiteY12" fmla="*/ 452967 h 664634"/>
                <a:gd name="connsiteX13" fmla="*/ 59267 w 461433"/>
                <a:gd name="connsiteY13" fmla="*/ 482600 h 664634"/>
                <a:gd name="connsiteX14" fmla="*/ 55033 w 461433"/>
                <a:gd name="connsiteY14" fmla="*/ 499534 h 664634"/>
                <a:gd name="connsiteX15" fmla="*/ 50800 w 461433"/>
                <a:gd name="connsiteY15" fmla="*/ 512234 h 664634"/>
                <a:gd name="connsiteX16" fmla="*/ 42333 w 461433"/>
                <a:gd name="connsiteY16" fmla="*/ 546100 h 664634"/>
                <a:gd name="connsiteX17" fmla="*/ 25400 w 461433"/>
                <a:gd name="connsiteY17" fmla="*/ 571500 h 664634"/>
                <a:gd name="connsiteX18" fmla="*/ 16933 w 461433"/>
                <a:gd name="connsiteY18" fmla="*/ 584200 h 664634"/>
                <a:gd name="connsiteX19" fmla="*/ 4233 w 461433"/>
                <a:gd name="connsiteY19" fmla="*/ 592667 h 664634"/>
                <a:gd name="connsiteX20" fmla="*/ 0 w 461433"/>
                <a:gd name="connsiteY20" fmla="*/ 605367 h 664634"/>
                <a:gd name="connsiteX21" fmla="*/ 12700 w 461433"/>
                <a:gd name="connsiteY21" fmla="*/ 643467 h 664634"/>
                <a:gd name="connsiteX22" fmla="*/ 21167 w 461433"/>
                <a:gd name="connsiteY22" fmla="*/ 656167 h 664634"/>
                <a:gd name="connsiteX23" fmla="*/ 46567 w 461433"/>
                <a:gd name="connsiteY23" fmla="*/ 664634 h 664634"/>
                <a:gd name="connsiteX24" fmla="*/ 67733 w 461433"/>
                <a:gd name="connsiteY24" fmla="*/ 643467 h 664634"/>
                <a:gd name="connsiteX25" fmla="*/ 88900 w 461433"/>
                <a:gd name="connsiteY25" fmla="*/ 622300 h 664634"/>
                <a:gd name="connsiteX26" fmla="*/ 105833 w 461433"/>
                <a:gd name="connsiteY26" fmla="*/ 596900 h 664634"/>
                <a:gd name="connsiteX27" fmla="*/ 114300 w 461433"/>
                <a:gd name="connsiteY27" fmla="*/ 584200 h 664634"/>
                <a:gd name="connsiteX28" fmla="*/ 127000 w 461433"/>
                <a:gd name="connsiteY28" fmla="*/ 575734 h 664634"/>
                <a:gd name="connsiteX29" fmla="*/ 148167 w 461433"/>
                <a:gd name="connsiteY29" fmla="*/ 550334 h 664634"/>
                <a:gd name="connsiteX30" fmla="*/ 152400 w 461433"/>
                <a:gd name="connsiteY30" fmla="*/ 537634 h 664634"/>
                <a:gd name="connsiteX31" fmla="*/ 169333 w 461433"/>
                <a:gd name="connsiteY31" fmla="*/ 512234 h 664634"/>
                <a:gd name="connsiteX32" fmla="*/ 194733 w 461433"/>
                <a:gd name="connsiteY32" fmla="*/ 461434 h 664634"/>
                <a:gd name="connsiteX33" fmla="*/ 203200 w 461433"/>
                <a:gd name="connsiteY33" fmla="*/ 448734 h 664634"/>
                <a:gd name="connsiteX34" fmla="*/ 211667 w 461433"/>
                <a:gd name="connsiteY34" fmla="*/ 436034 h 664634"/>
                <a:gd name="connsiteX35" fmla="*/ 224367 w 461433"/>
                <a:gd name="connsiteY35" fmla="*/ 427567 h 664634"/>
                <a:gd name="connsiteX36" fmla="*/ 237067 w 461433"/>
                <a:gd name="connsiteY36" fmla="*/ 414867 h 664634"/>
                <a:gd name="connsiteX37" fmla="*/ 245533 w 461433"/>
                <a:gd name="connsiteY37" fmla="*/ 402167 h 664634"/>
                <a:gd name="connsiteX38" fmla="*/ 258233 w 461433"/>
                <a:gd name="connsiteY38" fmla="*/ 397934 h 664634"/>
                <a:gd name="connsiteX39" fmla="*/ 262467 w 461433"/>
                <a:gd name="connsiteY39" fmla="*/ 385234 h 664634"/>
                <a:gd name="connsiteX40" fmla="*/ 300567 w 461433"/>
                <a:gd name="connsiteY40" fmla="*/ 364067 h 664634"/>
                <a:gd name="connsiteX41" fmla="*/ 313267 w 461433"/>
                <a:gd name="connsiteY41" fmla="*/ 355600 h 664634"/>
                <a:gd name="connsiteX42" fmla="*/ 330200 w 461433"/>
                <a:gd name="connsiteY42" fmla="*/ 351367 h 664634"/>
                <a:gd name="connsiteX43" fmla="*/ 355600 w 461433"/>
                <a:gd name="connsiteY43" fmla="*/ 342900 h 664634"/>
                <a:gd name="connsiteX44" fmla="*/ 368300 w 461433"/>
                <a:gd name="connsiteY44" fmla="*/ 338667 h 664634"/>
                <a:gd name="connsiteX45" fmla="*/ 389467 w 461433"/>
                <a:gd name="connsiteY45" fmla="*/ 317500 h 664634"/>
                <a:gd name="connsiteX46" fmla="*/ 402167 w 461433"/>
                <a:gd name="connsiteY46" fmla="*/ 292100 h 664634"/>
                <a:gd name="connsiteX47" fmla="*/ 414867 w 461433"/>
                <a:gd name="connsiteY47" fmla="*/ 279400 h 664634"/>
                <a:gd name="connsiteX48" fmla="*/ 423333 w 461433"/>
                <a:gd name="connsiteY48" fmla="*/ 160867 h 664634"/>
                <a:gd name="connsiteX49" fmla="*/ 431800 w 461433"/>
                <a:gd name="connsiteY49" fmla="*/ 114300 h 664634"/>
                <a:gd name="connsiteX50" fmla="*/ 440267 w 461433"/>
                <a:gd name="connsiteY50" fmla="*/ 93134 h 664634"/>
                <a:gd name="connsiteX51" fmla="*/ 452967 w 461433"/>
                <a:gd name="connsiteY51" fmla="*/ 55034 h 664634"/>
                <a:gd name="connsiteX52" fmla="*/ 457200 w 461433"/>
                <a:gd name="connsiteY52" fmla="*/ 42334 h 664634"/>
                <a:gd name="connsiteX53" fmla="*/ 461433 w 461433"/>
                <a:gd name="connsiteY53" fmla="*/ 29634 h 664634"/>
                <a:gd name="connsiteX54" fmla="*/ 444500 w 461433"/>
                <a:gd name="connsiteY54"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52400 w 461433"/>
                <a:gd name="connsiteY6" fmla="*/ 359834 h 664634"/>
                <a:gd name="connsiteX7" fmla="*/ 122767 w 461433"/>
                <a:gd name="connsiteY7" fmla="*/ 389467 h 664634"/>
                <a:gd name="connsiteX8" fmla="*/ 105833 w 461433"/>
                <a:gd name="connsiteY8" fmla="*/ 406400 h 664634"/>
                <a:gd name="connsiteX9" fmla="*/ 88900 w 461433"/>
                <a:gd name="connsiteY9" fmla="*/ 431800 h 664634"/>
                <a:gd name="connsiteX10" fmla="*/ 76200 w 461433"/>
                <a:gd name="connsiteY10" fmla="*/ 440267 h 664634"/>
                <a:gd name="connsiteX11" fmla="*/ 71967 w 461433"/>
                <a:gd name="connsiteY11" fmla="*/ 452967 h 664634"/>
                <a:gd name="connsiteX12" fmla="*/ 59267 w 461433"/>
                <a:gd name="connsiteY12" fmla="*/ 482600 h 664634"/>
                <a:gd name="connsiteX13" fmla="*/ 55033 w 461433"/>
                <a:gd name="connsiteY13" fmla="*/ 499534 h 664634"/>
                <a:gd name="connsiteX14" fmla="*/ 50800 w 461433"/>
                <a:gd name="connsiteY14" fmla="*/ 512234 h 664634"/>
                <a:gd name="connsiteX15" fmla="*/ 42333 w 461433"/>
                <a:gd name="connsiteY15" fmla="*/ 546100 h 664634"/>
                <a:gd name="connsiteX16" fmla="*/ 25400 w 461433"/>
                <a:gd name="connsiteY16" fmla="*/ 571500 h 664634"/>
                <a:gd name="connsiteX17" fmla="*/ 16933 w 461433"/>
                <a:gd name="connsiteY17" fmla="*/ 584200 h 664634"/>
                <a:gd name="connsiteX18" fmla="*/ 4233 w 461433"/>
                <a:gd name="connsiteY18" fmla="*/ 592667 h 664634"/>
                <a:gd name="connsiteX19" fmla="*/ 0 w 461433"/>
                <a:gd name="connsiteY19" fmla="*/ 605367 h 664634"/>
                <a:gd name="connsiteX20" fmla="*/ 12700 w 461433"/>
                <a:gd name="connsiteY20" fmla="*/ 643467 h 664634"/>
                <a:gd name="connsiteX21" fmla="*/ 21167 w 461433"/>
                <a:gd name="connsiteY21" fmla="*/ 656167 h 664634"/>
                <a:gd name="connsiteX22" fmla="*/ 46567 w 461433"/>
                <a:gd name="connsiteY22" fmla="*/ 664634 h 664634"/>
                <a:gd name="connsiteX23" fmla="*/ 67733 w 461433"/>
                <a:gd name="connsiteY23" fmla="*/ 643467 h 664634"/>
                <a:gd name="connsiteX24" fmla="*/ 88900 w 461433"/>
                <a:gd name="connsiteY24" fmla="*/ 622300 h 664634"/>
                <a:gd name="connsiteX25" fmla="*/ 105833 w 461433"/>
                <a:gd name="connsiteY25" fmla="*/ 596900 h 664634"/>
                <a:gd name="connsiteX26" fmla="*/ 114300 w 461433"/>
                <a:gd name="connsiteY26" fmla="*/ 584200 h 664634"/>
                <a:gd name="connsiteX27" fmla="*/ 127000 w 461433"/>
                <a:gd name="connsiteY27" fmla="*/ 575734 h 664634"/>
                <a:gd name="connsiteX28" fmla="*/ 148167 w 461433"/>
                <a:gd name="connsiteY28" fmla="*/ 550334 h 664634"/>
                <a:gd name="connsiteX29" fmla="*/ 152400 w 461433"/>
                <a:gd name="connsiteY29" fmla="*/ 537634 h 664634"/>
                <a:gd name="connsiteX30" fmla="*/ 169333 w 461433"/>
                <a:gd name="connsiteY30" fmla="*/ 512234 h 664634"/>
                <a:gd name="connsiteX31" fmla="*/ 194733 w 461433"/>
                <a:gd name="connsiteY31" fmla="*/ 461434 h 664634"/>
                <a:gd name="connsiteX32" fmla="*/ 203200 w 461433"/>
                <a:gd name="connsiteY32" fmla="*/ 448734 h 664634"/>
                <a:gd name="connsiteX33" fmla="*/ 211667 w 461433"/>
                <a:gd name="connsiteY33" fmla="*/ 436034 h 664634"/>
                <a:gd name="connsiteX34" fmla="*/ 224367 w 461433"/>
                <a:gd name="connsiteY34" fmla="*/ 427567 h 664634"/>
                <a:gd name="connsiteX35" fmla="*/ 237067 w 461433"/>
                <a:gd name="connsiteY35" fmla="*/ 414867 h 664634"/>
                <a:gd name="connsiteX36" fmla="*/ 245533 w 461433"/>
                <a:gd name="connsiteY36" fmla="*/ 402167 h 664634"/>
                <a:gd name="connsiteX37" fmla="*/ 258233 w 461433"/>
                <a:gd name="connsiteY37" fmla="*/ 397934 h 664634"/>
                <a:gd name="connsiteX38" fmla="*/ 262467 w 461433"/>
                <a:gd name="connsiteY38" fmla="*/ 385234 h 664634"/>
                <a:gd name="connsiteX39" fmla="*/ 300567 w 461433"/>
                <a:gd name="connsiteY39" fmla="*/ 364067 h 664634"/>
                <a:gd name="connsiteX40" fmla="*/ 313267 w 461433"/>
                <a:gd name="connsiteY40" fmla="*/ 355600 h 664634"/>
                <a:gd name="connsiteX41" fmla="*/ 330200 w 461433"/>
                <a:gd name="connsiteY41" fmla="*/ 351367 h 664634"/>
                <a:gd name="connsiteX42" fmla="*/ 355600 w 461433"/>
                <a:gd name="connsiteY42" fmla="*/ 342900 h 664634"/>
                <a:gd name="connsiteX43" fmla="*/ 368300 w 461433"/>
                <a:gd name="connsiteY43" fmla="*/ 338667 h 664634"/>
                <a:gd name="connsiteX44" fmla="*/ 389467 w 461433"/>
                <a:gd name="connsiteY44" fmla="*/ 317500 h 664634"/>
                <a:gd name="connsiteX45" fmla="*/ 402167 w 461433"/>
                <a:gd name="connsiteY45" fmla="*/ 292100 h 664634"/>
                <a:gd name="connsiteX46" fmla="*/ 414867 w 461433"/>
                <a:gd name="connsiteY46" fmla="*/ 279400 h 664634"/>
                <a:gd name="connsiteX47" fmla="*/ 423333 w 461433"/>
                <a:gd name="connsiteY47" fmla="*/ 160867 h 664634"/>
                <a:gd name="connsiteX48" fmla="*/ 431800 w 461433"/>
                <a:gd name="connsiteY48" fmla="*/ 114300 h 664634"/>
                <a:gd name="connsiteX49" fmla="*/ 440267 w 461433"/>
                <a:gd name="connsiteY49" fmla="*/ 93134 h 664634"/>
                <a:gd name="connsiteX50" fmla="*/ 452967 w 461433"/>
                <a:gd name="connsiteY50" fmla="*/ 55034 h 664634"/>
                <a:gd name="connsiteX51" fmla="*/ 457200 w 461433"/>
                <a:gd name="connsiteY51" fmla="*/ 42334 h 664634"/>
                <a:gd name="connsiteX52" fmla="*/ 461433 w 461433"/>
                <a:gd name="connsiteY52" fmla="*/ 29634 h 664634"/>
                <a:gd name="connsiteX53" fmla="*/ 444500 w 461433"/>
                <a:gd name="connsiteY53"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52400 w 461433"/>
                <a:gd name="connsiteY6" fmla="*/ 359834 h 664634"/>
                <a:gd name="connsiteX7" fmla="*/ 122767 w 461433"/>
                <a:gd name="connsiteY7" fmla="*/ 389467 h 664634"/>
                <a:gd name="connsiteX8" fmla="*/ 88900 w 461433"/>
                <a:gd name="connsiteY8" fmla="*/ 431800 h 664634"/>
                <a:gd name="connsiteX9" fmla="*/ 76200 w 461433"/>
                <a:gd name="connsiteY9" fmla="*/ 440267 h 664634"/>
                <a:gd name="connsiteX10" fmla="*/ 71967 w 461433"/>
                <a:gd name="connsiteY10" fmla="*/ 452967 h 664634"/>
                <a:gd name="connsiteX11" fmla="*/ 59267 w 461433"/>
                <a:gd name="connsiteY11" fmla="*/ 482600 h 664634"/>
                <a:gd name="connsiteX12" fmla="*/ 55033 w 461433"/>
                <a:gd name="connsiteY12" fmla="*/ 499534 h 664634"/>
                <a:gd name="connsiteX13" fmla="*/ 50800 w 461433"/>
                <a:gd name="connsiteY13" fmla="*/ 512234 h 664634"/>
                <a:gd name="connsiteX14" fmla="*/ 42333 w 461433"/>
                <a:gd name="connsiteY14" fmla="*/ 546100 h 664634"/>
                <a:gd name="connsiteX15" fmla="*/ 25400 w 461433"/>
                <a:gd name="connsiteY15" fmla="*/ 571500 h 664634"/>
                <a:gd name="connsiteX16" fmla="*/ 16933 w 461433"/>
                <a:gd name="connsiteY16" fmla="*/ 584200 h 664634"/>
                <a:gd name="connsiteX17" fmla="*/ 4233 w 461433"/>
                <a:gd name="connsiteY17" fmla="*/ 592667 h 664634"/>
                <a:gd name="connsiteX18" fmla="*/ 0 w 461433"/>
                <a:gd name="connsiteY18" fmla="*/ 605367 h 664634"/>
                <a:gd name="connsiteX19" fmla="*/ 12700 w 461433"/>
                <a:gd name="connsiteY19" fmla="*/ 643467 h 664634"/>
                <a:gd name="connsiteX20" fmla="*/ 21167 w 461433"/>
                <a:gd name="connsiteY20" fmla="*/ 656167 h 664634"/>
                <a:gd name="connsiteX21" fmla="*/ 46567 w 461433"/>
                <a:gd name="connsiteY21" fmla="*/ 664634 h 664634"/>
                <a:gd name="connsiteX22" fmla="*/ 67733 w 461433"/>
                <a:gd name="connsiteY22" fmla="*/ 643467 h 664634"/>
                <a:gd name="connsiteX23" fmla="*/ 88900 w 461433"/>
                <a:gd name="connsiteY23" fmla="*/ 622300 h 664634"/>
                <a:gd name="connsiteX24" fmla="*/ 105833 w 461433"/>
                <a:gd name="connsiteY24" fmla="*/ 596900 h 664634"/>
                <a:gd name="connsiteX25" fmla="*/ 114300 w 461433"/>
                <a:gd name="connsiteY25" fmla="*/ 584200 h 664634"/>
                <a:gd name="connsiteX26" fmla="*/ 127000 w 461433"/>
                <a:gd name="connsiteY26" fmla="*/ 575734 h 664634"/>
                <a:gd name="connsiteX27" fmla="*/ 148167 w 461433"/>
                <a:gd name="connsiteY27" fmla="*/ 550334 h 664634"/>
                <a:gd name="connsiteX28" fmla="*/ 152400 w 461433"/>
                <a:gd name="connsiteY28" fmla="*/ 537634 h 664634"/>
                <a:gd name="connsiteX29" fmla="*/ 169333 w 461433"/>
                <a:gd name="connsiteY29" fmla="*/ 512234 h 664634"/>
                <a:gd name="connsiteX30" fmla="*/ 194733 w 461433"/>
                <a:gd name="connsiteY30" fmla="*/ 461434 h 664634"/>
                <a:gd name="connsiteX31" fmla="*/ 203200 w 461433"/>
                <a:gd name="connsiteY31" fmla="*/ 448734 h 664634"/>
                <a:gd name="connsiteX32" fmla="*/ 211667 w 461433"/>
                <a:gd name="connsiteY32" fmla="*/ 436034 h 664634"/>
                <a:gd name="connsiteX33" fmla="*/ 224367 w 461433"/>
                <a:gd name="connsiteY33" fmla="*/ 427567 h 664634"/>
                <a:gd name="connsiteX34" fmla="*/ 237067 w 461433"/>
                <a:gd name="connsiteY34" fmla="*/ 414867 h 664634"/>
                <a:gd name="connsiteX35" fmla="*/ 245533 w 461433"/>
                <a:gd name="connsiteY35" fmla="*/ 402167 h 664634"/>
                <a:gd name="connsiteX36" fmla="*/ 258233 w 461433"/>
                <a:gd name="connsiteY36" fmla="*/ 397934 h 664634"/>
                <a:gd name="connsiteX37" fmla="*/ 262467 w 461433"/>
                <a:gd name="connsiteY37" fmla="*/ 385234 h 664634"/>
                <a:gd name="connsiteX38" fmla="*/ 300567 w 461433"/>
                <a:gd name="connsiteY38" fmla="*/ 364067 h 664634"/>
                <a:gd name="connsiteX39" fmla="*/ 313267 w 461433"/>
                <a:gd name="connsiteY39" fmla="*/ 355600 h 664634"/>
                <a:gd name="connsiteX40" fmla="*/ 330200 w 461433"/>
                <a:gd name="connsiteY40" fmla="*/ 351367 h 664634"/>
                <a:gd name="connsiteX41" fmla="*/ 355600 w 461433"/>
                <a:gd name="connsiteY41" fmla="*/ 342900 h 664634"/>
                <a:gd name="connsiteX42" fmla="*/ 368300 w 461433"/>
                <a:gd name="connsiteY42" fmla="*/ 338667 h 664634"/>
                <a:gd name="connsiteX43" fmla="*/ 389467 w 461433"/>
                <a:gd name="connsiteY43" fmla="*/ 317500 h 664634"/>
                <a:gd name="connsiteX44" fmla="*/ 402167 w 461433"/>
                <a:gd name="connsiteY44" fmla="*/ 292100 h 664634"/>
                <a:gd name="connsiteX45" fmla="*/ 414867 w 461433"/>
                <a:gd name="connsiteY45" fmla="*/ 279400 h 664634"/>
                <a:gd name="connsiteX46" fmla="*/ 423333 w 461433"/>
                <a:gd name="connsiteY46" fmla="*/ 160867 h 664634"/>
                <a:gd name="connsiteX47" fmla="*/ 431800 w 461433"/>
                <a:gd name="connsiteY47" fmla="*/ 114300 h 664634"/>
                <a:gd name="connsiteX48" fmla="*/ 440267 w 461433"/>
                <a:gd name="connsiteY48" fmla="*/ 93134 h 664634"/>
                <a:gd name="connsiteX49" fmla="*/ 452967 w 461433"/>
                <a:gd name="connsiteY49" fmla="*/ 55034 h 664634"/>
                <a:gd name="connsiteX50" fmla="*/ 457200 w 461433"/>
                <a:gd name="connsiteY50" fmla="*/ 42334 h 664634"/>
                <a:gd name="connsiteX51" fmla="*/ 461433 w 461433"/>
                <a:gd name="connsiteY51" fmla="*/ 29634 h 664634"/>
                <a:gd name="connsiteX52" fmla="*/ 444500 w 461433"/>
                <a:gd name="connsiteY52"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52400 w 461433"/>
                <a:gd name="connsiteY6" fmla="*/ 359834 h 664634"/>
                <a:gd name="connsiteX7" fmla="*/ 122767 w 461433"/>
                <a:gd name="connsiteY7" fmla="*/ 389467 h 664634"/>
                <a:gd name="connsiteX8" fmla="*/ 88900 w 461433"/>
                <a:gd name="connsiteY8" fmla="*/ 431800 h 664634"/>
                <a:gd name="connsiteX9" fmla="*/ 71967 w 461433"/>
                <a:gd name="connsiteY9" fmla="*/ 452967 h 664634"/>
                <a:gd name="connsiteX10" fmla="*/ 59267 w 461433"/>
                <a:gd name="connsiteY10" fmla="*/ 482600 h 664634"/>
                <a:gd name="connsiteX11" fmla="*/ 55033 w 461433"/>
                <a:gd name="connsiteY11" fmla="*/ 499534 h 664634"/>
                <a:gd name="connsiteX12" fmla="*/ 50800 w 461433"/>
                <a:gd name="connsiteY12" fmla="*/ 512234 h 664634"/>
                <a:gd name="connsiteX13" fmla="*/ 42333 w 461433"/>
                <a:gd name="connsiteY13" fmla="*/ 546100 h 664634"/>
                <a:gd name="connsiteX14" fmla="*/ 25400 w 461433"/>
                <a:gd name="connsiteY14" fmla="*/ 571500 h 664634"/>
                <a:gd name="connsiteX15" fmla="*/ 16933 w 461433"/>
                <a:gd name="connsiteY15" fmla="*/ 584200 h 664634"/>
                <a:gd name="connsiteX16" fmla="*/ 4233 w 461433"/>
                <a:gd name="connsiteY16" fmla="*/ 592667 h 664634"/>
                <a:gd name="connsiteX17" fmla="*/ 0 w 461433"/>
                <a:gd name="connsiteY17" fmla="*/ 605367 h 664634"/>
                <a:gd name="connsiteX18" fmla="*/ 12700 w 461433"/>
                <a:gd name="connsiteY18" fmla="*/ 643467 h 664634"/>
                <a:gd name="connsiteX19" fmla="*/ 21167 w 461433"/>
                <a:gd name="connsiteY19" fmla="*/ 656167 h 664634"/>
                <a:gd name="connsiteX20" fmla="*/ 46567 w 461433"/>
                <a:gd name="connsiteY20" fmla="*/ 664634 h 664634"/>
                <a:gd name="connsiteX21" fmla="*/ 67733 w 461433"/>
                <a:gd name="connsiteY21" fmla="*/ 643467 h 664634"/>
                <a:gd name="connsiteX22" fmla="*/ 88900 w 461433"/>
                <a:gd name="connsiteY22" fmla="*/ 622300 h 664634"/>
                <a:gd name="connsiteX23" fmla="*/ 105833 w 461433"/>
                <a:gd name="connsiteY23" fmla="*/ 596900 h 664634"/>
                <a:gd name="connsiteX24" fmla="*/ 114300 w 461433"/>
                <a:gd name="connsiteY24" fmla="*/ 584200 h 664634"/>
                <a:gd name="connsiteX25" fmla="*/ 127000 w 461433"/>
                <a:gd name="connsiteY25" fmla="*/ 575734 h 664634"/>
                <a:gd name="connsiteX26" fmla="*/ 148167 w 461433"/>
                <a:gd name="connsiteY26" fmla="*/ 550334 h 664634"/>
                <a:gd name="connsiteX27" fmla="*/ 152400 w 461433"/>
                <a:gd name="connsiteY27" fmla="*/ 537634 h 664634"/>
                <a:gd name="connsiteX28" fmla="*/ 169333 w 461433"/>
                <a:gd name="connsiteY28" fmla="*/ 512234 h 664634"/>
                <a:gd name="connsiteX29" fmla="*/ 194733 w 461433"/>
                <a:gd name="connsiteY29" fmla="*/ 461434 h 664634"/>
                <a:gd name="connsiteX30" fmla="*/ 203200 w 461433"/>
                <a:gd name="connsiteY30" fmla="*/ 448734 h 664634"/>
                <a:gd name="connsiteX31" fmla="*/ 211667 w 461433"/>
                <a:gd name="connsiteY31" fmla="*/ 436034 h 664634"/>
                <a:gd name="connsiteX32" fmla="*/ 224367 w 461433"/>
                <a:gd name="connsiteY32" fmla="*/ 427567 h 664634"/>
                <a:gd name="connsiteX33" fmla="*/ 237067 w 461433"/>
                <a:gd name="connsiteY33" fmla="*/ 414867 h 664634"/>
                <a:gd name="connsiteX34" fmla="*/ 245533 w 461433"/>
                <a:gd name="connsiteY34" fmla="*/ 402167 h 664634"/>
                <a:gd name="connsiteX35" fmla="*/ 258233 w 461433"/>
                <a:gd name="connsiteY35" fmla="*/ 397934 h 664634"/>
                <a:gd name="connsiteX36" fmla="*/ 262467 w 461433"/>
                <a:gd name="connsiteY36" fmla="*/ 385234 h 664634"/>
                <a:gd name="connsiteX37" fmla="*/ 300567 w 461433"/>
                <a:gd name="connsiteY37" fmla="*/ 364067 h 664634"/>
                <a:gd name="connsiteX38" fmla="*/ 313267 w 461433"/>
                <a:gd name="connsiteY38" fmla="*/ 355600 h 664634"/>
                <a:gd name="connsiteX39" fmla="*/ 330200 w 461433"/>
                <a:gd name="connsiteY39" fmla="*/ 351367 h 664634"/>
                <a:gd name="connsiteX40" fmla="*/ 355600 w 461433"/>
                <a:gd name="connsiteY40" fmla="*/ 342900 h 664634"/>
                <a:gd name="connsiteX41" fmla="*/ 368300 w 461433"/>
                <a:gd name="connsiteY41" fmla="*/ 338667 h 664634"/>
                <a:gd name="connsiteX42" fmla="*/ 389467 w 461433"/>
                <a:gd name="connsiteY42" fmla="*/ 317500 h 664634"/>
                <a:gd name="connsiteX43" fmla="*/ 402167 w 461433"/>
                <a:gd name="connsiteY43" fmla="*/ 292100 h 664634"/>
                <a:gd name="connsiteX44" fmla="*/ 414867 w 461433"/>
                <a:gd name="connsiteY44" fmla="*/ 279400 h 664634"/>
                <a:gd name="connsiteX45" fmla="*/ 423333 w 461433"/>
                <a:gd name="connsiteY45" fmla="*/ 160867 h 664634"/>
                <a:gd name="connsiteX46" fmla="*/ 431800 w 461433"/>
                <a:gd name="connsiteY46" fmla="*/ 114300 h 664634"/>
                <a:gd name="connsiteX47" fmla="*/ 440267 w 461433"/>
                <a:gd name="connsiteY47" fmla="*/ 93134 h 664634"/>
                <a:gd name="connsiteX48" fmla="*/ 452967 w 461433"/>
                <a:gd name="connsiteY48" fmla="*/ 55034 h 664634"/>
                <a:gd name="connsiteX49" fmla="*/ 457200 w 461433"/>
                <a:gd name="connsiteY49" fmla="*/ 42334 h 664634"/>
                <a:gd name="connsiteX50" fmla="*/ 461433 w 461433"/>
                <a:gd name="connsiteY50" fmla="*/ 29634 h 664634"/>
                <a:gd name="connsiteX51" fmla="*/ 444500 w 461433"/>
                <a:gd name="connsiteY51"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52400 w 461433"/>
                <a:gd name="connsiteY6" fmla="*/ 359834 h 664634"/>
                <a:gd name="connsiteX7" fmla="*/ 122767 w 461433"/>
                <a:gd name="connsiteY7" fmla="*/ 389467 h 664634"/>
                <a:gd name="connsiteX8" fmla="*/ 88900 w 461433"/>
                <a:gd name="connsiteY8" fmla="*/ 431800 h 664634"/>
                <a:gd name="connsiteX9" fmla="*/ 59267 w 461433"/>
                <a:gd name="connsiteY9" fmla="*/ 482600 h 664634"/>
                <a:gd name="connsiteX10" fmla="*/ 55033 w 461433"/>
                <a:gd name="connsiteY10" fmla="*/ 499534 h 664634"/>
                <a:gd name="connsiteX11" fmla="*/ 50800 w 461433"/>
                <a:gd name="connsiteY11" fmla="*/ 512234 h 664634"/>
                <a:gd name="connsiteX12" fmla="*/ 42333 w 461433"/>
                <a:gd name="connsiteY12" fmla="*/ 546100 h 664634"/>
                <a:gd name="connsiteX13" fmla="*/ 25400 w 461433"/>
                <a:gd name="connsiteY13" fmla="*/ 571500 h 664634"/>
                <a:gd name="connsiteX14" fmla="*/ 16933 w 461433"/>
                <a:gd name="connsiteY14" fmla="*/ 584200 h 664634"/>
                <a:gd name="connsiteX15" fmla="*/ 4233 w 461433"/>
                <a:gd name="connsiteY15" fmla="*/ 592667 h 664634"/>
                <a:gd name="connsiteX16" fmla="*/ 0 w 461433"/>
                <a:gd name="connsiteY16" fmla="*/ 605367 h 664634"/>
                <a:gd name="connsiteX17" fmla="*/ 12700 w 461433"/>
                <a:gd name="connsiteY17" fmla="*/ 643467 h 664634"/>
                <a:gd name="connsiteX18" fmla="*/ 21167 w 461433"/>
                <a:gd name="connsiteY18" fmla="*/ 656167 h 664634"/>
                <a:gd name="connsiteX19" fmla="*/ 46567 w 461433"/>
                <a:gd name="connsiteY19" fmla="*/ 664634 h 664634"/>
                <a:gd name="connsiteX20" fmla="*/ 67733 w 461433"/>
                <a:gd name="connsiteY20" fmla="*/ 643467 h 664634"/>
                <a:gd name="connsiteX21" fmla="*/ 88900 w 461433"/>
                <a:gd name="connsiteY21" fmla="*/ 622300 h 664634"/>
                <a:gd name="connsiteX22" fmla="*/ 105833 w 461433"/>
                <a:gd name="connsiteY22" fmla="*/ 596900 h 664634"/>
                <a:gd name="connsiteX23" fmla="*/ 114300 w 461433"/>
                <a:gd name="connsiteY23" fmla="*/ 584200 h 664634"/>
                <a:gd name="connsiteX24" fmla="*/ 127000 w 461433"/>
                <a:gd name="connsiteY24" fmla="*/ 575734 h 664634"/>
                <a:gd name="connsiteX25" fmla="*/ 148167 w 461433"/>
                <a:gd name="connsiteY25" fmla="*/ 550334 h 664634"/>
                <a:gd name="connsiteX26" fmla="*/ 152400 w 461433"/>
                <a:gd name="connsiteY26" fmla="*/ 537634 h 664634"/>
                <a:gd name="connsiteX27" fmla="*/ 169333 w 461433"/>
                <a:gd name="connsiteY27" fmla="*/ 512234 h 664634"/>
                <a:gd name="connsiteX28" fmla="*/ 194733 w 461433"/>
                <a:gd name="connsiteY28" fmla="*/ 461434 h 664634"/>
                <a:gd name="connsiteX29" fmla="*/ 203200 w 461433"/>
                <a:gd name="connsiteY29" fmla="*/ 448734 h 664634"/>
                <a:gd name="connsiteX30" fmla="*/ 211667 w 461433"/>
                <a:gd name="connsiteY30" fmla="*/ 436034 h 664634"/>
                <a:gd name="connsiteX31" fmla="*/ 224367 w 461433"/>
                <a:gd name="connsiteY31" fmla="*/ 427567 h 664634"/>
                <a:gd name="connsiteX32" fmla="*/ 237067 w 461433"/>
                <a:gd name="connsiteY32" fmla="*/ 414867 h 664634"/>
                <a:gd name="connsiteX33" fmla="*/ 245533 w 461433"/>
                <a:gd name="connsiteY33" fmla="*/ 402167 h 664634"/>
                <a:gd name="connsiteX34" fmla="*/ 258233 w 461433"/>
                <a:gd name="connsiteY34" fmla="*/ 397934 h 664634"/>
                <a:gd name="connsiteX35" fmla="*/ 262467 w 461433"/>
                <a:gd name="connsiteY35" fmla="*/ 385234 h 664634"/>
                <a:gd name="connsiteX36" fmla="*/ 300567 w 461433"/>
                <a:gd name="connsiteY36" fmla="*/ 364067 h 664634"/>
                <a:gd name="connsiteX37" fmla="*/ 313267 w 461433"/>
                <a:gd name="connsiteY37" fmla="*/ 355600 h 664634"/>
                <a:gd name="connsiteX38" fmla="*/ 330200 w 461433"/>
                <a:gd name="connsiteY38" fmla="*/ 351367 h 664634"/>
                <a:gd name="connsiteX39" fmla="*/ 355600 w 461433"/>
                <a:gd name="connsiteY39" fmla="*/ 342900 h 664634"/>
                <a:gd name="connsiteX40" fmla="*/ 368300 w 461433"/>
                <a:gd name="connsiteY40" fmla="*/ 338667 h 664634"/>
                <a:gd name="connsiteX41" fmla="*/ 389467 w 461433"/>
                <a:gd name="connsiteY41" fmla="*/ 317500 h 664634"/>
                <a:gd name="connsiteX42" fmla="*/ 402167 w 461433"/>
                <a:gd name="connsiteY42" fmla="*/ 292100 h 664634"/>
                <a:gd name="connsiteX43" fmla="*/ 414867 w 461433"/>
                <a:gd name="connsiteY43" fmla="*/ 279400 h 664634"/>
                <a:gd name="connsiteX44" fmla="*/ 423333 w 461433"/>
                <a:gd name="connsiteY44" fmla="*/ 160867 h 664634"/>
                <a:gd name="connsiteX45" fmla="*/ 431800 w 461433"/>
                <a:gd name="connsiteY45" fmla="*/ 114300 h 664634"/>
                <a:gd name="connsiteX46" fmla="*/ 440267 w 461433"/>
                <a:gd name="connsiteY46" fmla="*/ 93134 h 664634"/>
                <a:gd name="connsiteX47" fmla="*/ 452967 w 461433"/>
                <a:gd name="connsiteY47" fmla="*/ 55034 h 664634"/>
                <a:gd name="connsiteX48" fmla="*/ 457200 w 461433"/>
                <a:gd name="connsiteY48" fmla="*/ 42334 h 664634"/>
                <a:gd name="connsiteX49" fmla="*/ 461433 w 461433"/>
                <a:gd name="connsiteY49" fmla="*/ 29634 h 664634"/>
                <a:gd name="connsiteX50" fmla="*/ 444500 w 461433"/>
                <a:gd name="connsiteY50"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52400 w 461433"/>
                <a:gd name="connsiteY6" fmla="*/ 359834 h 664634"/>
                <a:gd name="connsiteX7" fmla="*/ 122767 w 461433"/>
                <a:gd name="connsiteY7" fmla="*/ 389467 h 664634"/>
                <a:gd name="connsiteX8" fmla="*/ 88900 w 461433"/>
                <a:gd name="connsiteY8" fmla="*/ 431800 h 664634"/>
                <a:gd name="connsiteX9" fmla="*/ 59267 w 461433"/>
                <a:gd name="connsiteY9" fmla="*/ 482600 h 664634"/>
                <a:gd name="connsiteX10" fmla="*/ 55033 w 461433"/>
                <a:gd name="connsiteY10" fmla="*/ 499534 h 664634"/>
                <a:gd name="connsiteX11" fmla="*/ 42333 w 461433"/>
                <a:gd name="connsiteY11" fmla="*/ 546100 h 664634"/>
                <a:gd name="connsiteX12" fmla="*/ 25400 w 461433"/>
                <a:gd name="connsiteY12" fmla="*/ 571500 h 664634"/>
                <a:gd name="connsiteX13" fmla="*/ 16933 w 461433"/>
                <a:gd name="connsiteY13" fmla="*/ 584200 h 664634"/>
                <a:gd name="connsiteX14" fmla="*/ 4233 w 461433"/>
                <a:gd name="connsiteY14" fmla="*/ 592667 h 664634"/>
                <a:gd name="connsiteX15" fmla="*/ 0 w 461433"/>
                <a:gd name="connsiteY15" fmla="*/ 605367 h 664634"/>
                <a:gd name="connsiteX16" fmla="*/ 12700 w 461433"/>
                <a:gd name="connsiteY16" fmla="*/ 643467 h 664634"/>
                <a:gd name="connsiteX17" fmla="*/ 21167 w 461433"/>
                <a:gd name="connsiteY17" fmla="*/ 656167 h 664634"/>
                <a:gd name="connsiteX18" fmla="*/ 46567 w 461433"/>
                <a:gd name="connsiteY18" fmla="*/ 664634 h 664634"/>
                <a:gd name="connsiteX19" fmla="*/ 67733 w 461433"/>
                <a:gd name="connsiteY19" fmla="*/ 643467 h 664634"/>
                <a:gd name="connsiteX20" fmla="*/ 88900 w 461433"/>
                <a:gd name="connsiteY20" fmla="*/ 622300 h 664634"/>
                <a:gd name="connsiteX21" fmla="*/ 105833 w 461433"/>
                <a:gd name="connsiteY21" fmla="*/ 596900 h 664634"/>
                <a:gd name="connsiteX22" fmla="*/ 114300 w 461433"/>
                <a:gd name="connsiteY22" fmla="*/ 584200 h 664634"/>
                <a:gd name="connsiteX23" fmla="*/ 127000 w 461433"/>
                <a:gd name="connsiteY23" fmla="*/ 575734 h 664634"/>
                <a:gd name="connsiteX24" fmla="*/ 148167 w 461433"/>
                <a:gd name="connsiteY24" fmla="*/ 550334 h 664634"/>
                <a:gd name="connsiteX25" fmla="*/ 152400 w 461433"/>
                <a:gd name="connsiteY25" fmla="*/ 537634 h 664634"/>
                <a:gd name="connsiteX26" fmla="*/ 169333 w 461433"/>
                <a:gd name="connsiteY26" fmla="*/ 512234 h 664634"/>
                <a:gd name="connsiteX27" fmla="*/ 194733 w 461433"/>
                <a:gd name="connsiteY27" fmla="*/ 461434 h 664634"/>
                <a:gd name="connsiteX28" fmla="*/ 203200 w 461433"/>
                <a:gd name="connsiteY28" fmla="*/ 448734 h 664634"/>
                <a:gd name="connsiteX29" fmla="*/ 211667 w 461433"/>
                <a:gd name="connsiteY29" fmla="*/ 436034 h 664634"/>
                <a:gd name="connsiteX30" fmla="*/ 224367 w 461433"/>
                <a:gd name="connsiteY30" fmla="*/ 427567 h 664634"/>
                <a:gd name="connsiteX31" fmla="*/ 237067 w 461433"/>
                <a:gd name="connsiteY31" fmla="*/ 414867 h 664634"/>
                <a:gd name="connsiteX32" fmla="*/ 245533 w 461433"/>
                <a:gd name="connsiteY32" fmla="*/ 402167 h 664634"/>
                <a:gd name="connsiteX33" fmla="*/ 258233 w 461433"/>
                <a:gd name="connsiteY33" fmla="*/ 397934 h 664634"/>
                <a:gd name="connsiteX34" fmla="*/ 262467 w 461433"/>
                <a:gd name="connsiteY34" fmla="*/ 385234 h 664634"/>
                <a:gd name="connsiteX35" fmla="*/ 300567 w 461433"/>
                <a:gd name="connsiteY35" fmla="*/ 364067 h 664634"/>
                <a:gd name="connsiteX36" fmla="*/ 313267 w 461433"/>
                <a:gd name="connsiteY36" fmla="*/ 355600 h 664634"/>
                <a:gd name="connsiteX37" fmla="*/ 330200 w 461433"/>
                <a:gd name="connsiteY37" fmla="*/ 351367 h 664634"/>
                <a:gd name="connsiteX38" fmla="*/ 355600 w 461433"/>
                <a:gd name="connsiteY38" fmla="*/ 342900 h 664634"/>
                <a:gd name="connsiteX39" fmla="*/ 368300 w 461433"/>
                <a:gd name="connsiteY39" fmla="*/ 338667 h 664634"/>
                <a:gd name="connsiteX40" fmla="*/ 389467 w 461433"/>
                <a:gd name="connsiteY40" fmla="*/ 317500 h 664634"/>
                <a:gd name="connsiteX41" fmla="*/ 402167 w 461433"/>
                <a:gd name="connsiteY41" fmla="*/ 292100 h 664634"/>
                <a:gd name="connsiteX42" fmla="*/ 414867 w 461433"/>
                <a:gd name="connsiteY42" fmla="*/ 279400 h 664634"/>
                <a:gd name="connsiteX43" fmla="*/ 423333 w 461433"/>
                <a:gd name="connsiteY43" fmla="*/ 160867 h 664634"/>
                <a:gd name="connsiteX44" fmla="*/ 431800 w 461433"/>
                <a:gd name="connsiteY44" fmla="*/ 114300 h 664634"/>
                <a:gd name="connsiteX45" fmla="*/ 440267 w 461433"/>
                <a:gd name="connsiteY45" fmla="*/ 93134 h 664634"/>
                <a:gd name="connsiteX46" fmla="*/ 452967 w 461433"/>
                <a:gd name="connsiteY46" fmla="*/ 55034 h 664634"/>
                <a:gd name="connsiteX47" fmla="*/ 457200 w 461433"/>
                <a:gd name="connsiteY47" fmla="*/ 42334 h 664634"/>
                <a:gd name="connsiteX48" fmla="*/ 461433 w 461433"/>
                <a:gd name="connsiteY48" fmla="*/ 29634 h 664634"/>
                <a:gd name="connsiteX49" fmla="*/ 444500 w 461433"/>
                <a:gd name="connsiteY49"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52400 w 461433"/>
                <a:gd name="connsiteY6" fmla="*/ 359834 h 664634"/>
                <a:gd name="connsiteX7" fmla="*/ 122767 w 461433"/>
                <a:gd name="connsiteY7" fmla="*/ 389467 h 664634"/>
                <a:gd name="connsiteX8" fmla="*/ 88900 w 461433"/>
                <a:gd name="connsiteY8" fmla="*/ 431800 h 664634"/>
                <a:gd name="connsiteX9" fmla="*/ 59267 w 461433"/>
                <a:gd name="connsiteY9" fmla="*/ 482600 h 664634"/>
                <a:gd name="connsiteX10" fmla="*/ 42333 w 461433"/>
                <a:gd name="connsiteY10" fmla="*/ 546100 h 664634"/>
                <a:gd name="connsiteX11" fmla="*/ 25400 w 461433"/>
                <a:gd name="connsiteY11" fmla="*/ 571500 h 664634"/>
                <a:gd name="connsiteX12" fmla="*/ 16933 w 461433"/>
                <a:gd name="connsiteY12" fmla="*/ 584200 h 664634"/>
                <a:gd name="connsiteX13" fmla="*/ 4233 w 461433"/>
                <a:gd name="connsiteY13" fmla="*/ 592667 h 664634"/>
                <a:gd name="connsiteX14" fmla="*/ 0 w 461433"/>
                <a:gd name="connsiteY14" fmla="*/ 605367 h 664634"/>
                <a:gd name="connsiteX15" fmla="*/ 12700 w 461433"/>
                <a:gd name="connsiteY15" fmla="*/ 643467 h 664634"/>
                <a:gd name="connsiteX16" fmla="*/ 21167 w 461433"/>
                <a:gd name="connsiteY16" fmla="*/ 656167 h 664634"/>
                <a:gd name="connsiteX17" fmla="*/ 46567 w 461433"/>
                <a:gd name="connsiteY17" fmla="*/ 664634 h 664634"/>
                <a:gd name="connsiteX18" fmla="*/ 67733 w 461433"/>
                <a:gd name="connsiteY18" fmla="*/ 643467 h 664634"/>
                <a:gd name="connsiteX19" fmla="*/ 88900 w 461433"/>
                <a:gd name="connsiteY19" fmla="*/ 622300 h 664634"/>
                <a:gd name="connsiteX20" fmla="*/ 105833 w 461433"/>
                <a:gd name="connsiteY20" fmla="*/ 596900 h 664634"/>
                <a:gd name="connsiteX21" fmla="*/ 114300 w 461433"/>
                <a:gd name="connsiteY21" fmla="*/ 584200 h 664634"/>
                <a:gd name="connsiteX22" fmla="*/ 127000 w 461433"/>
                <a:gd name="connsiteY22" fmla="*/ 575734 h 664634"/>
                <a:gd name="connsiteX23" fmla="*/ 148167 w 461433"/>
                <a:gd name="connsiteY23" fmla="*/ 550334 h 664634"/>
                <a:gd name="connsiteX24" fmla="*/ 152400 w 461433"/>
                <a:gd name="connsiteY24" fmla="*/ 537634 h 664634"/>
                <a:gd name="connsiteX25" fmla="*/ 169333 w 461433"/>
                <a:gd name="connsiteY25" fmla="*/ 512234 h 664634"/>
                <a:gd name="connsiteX26" fmla="*/ 194733 w 461433"/>
                <a:gd name="connsiteY26" fmla="*/ 461434 h 664634"/>
                <a:gd name="connsiteX27" fmla="*/ 203200 w 461433"/>
                <a:gd name="connsiteY27" fmla="*/ 448734 h 664634"/>
                <a:gd name="connsiteX28" fmla="*/ 211667 w 461433"/>
                <a:gd name="connsiteY28" fmla="*/ 436034 h 664634"/>
                <a:gd name="connsiteX29" fmla="*/ 224367 w 461433"/>
                <a:gd name="connsiteY29" fmla="*/ 427567 h 664634"/>
                <a:gd name="connsiteX30" fmla="*/ 237067 w 461433"/>
                <a:gd name="connsiteY30" fmla="*/ 414867 h 664634"/>
                <a:gd name="connsiteX31" fmla="*/ 245533 w 461433"/>
                <a:gd name="connsiteY31" fmla="*/ 402167 h 664634"/>
                <a:gd name="connsiteX32" fmla="*/ 258233 w 461433"/>
                <a:gd name="connsiteY32" fmla="*/ 397934 h 664634"/>
                <a:gd name="connsiteX33" fmla="*/ 262467 w 461433"/>
                <a:gd name="connsiteY33" fmla="*/ 385234 h 664634"/>
                <a:gd name="connsiteX34" fmla="*/ 300567 w 461433"/>
                <a:gd name="connsiteY34" fmla="*/ 364067 h 664634"/>
                <a:gd name="connsiteX35" fmla="*/ 313267 w 461433"/>
                <a:gd name="connsiteY35" fmla="*/ 355600 h 664634"/>
                <a:gd name="connsiteX36" fmla="*/ 330200 w 461433"/>
                <a:gd name="connsiteY36" fmla="*/ 351367 h 664634"/>
                <a:gd name="connsiteX37" fmla="*/ 355600 w 461433"/>
                <a:gd name="connsiteY37" fmla="*/ 342900 h 664634"/>
                <a:gd name="connsiteX38" fmla="*/ 368300 w 461433"/>
                <a:gd name="connsiteY38" fmla="*/ 338667 h 664634"/>
                <a:gd name="connsiteX39" fmla="*/ 389467 w 461433"/>
                <a:gd name="connsiteY39" fmla="*/ 317500 h 664634"/>
                <a:gd name="connsiteX40" fmla="*/ 402167 w 461433"/>
                <a:gd name="connsiteY40" fmla="*/ 292100 h 664634"/>
                <a:gd name="connsiteX41" fmla="*/ 414867 w 461433"/>
                <a:gd name="connsiteY41" fmla="*/ 279400 h 664634"/>
                <a:gd name="connsiteX42" fmla="*/ 423333 w 461433"/>
                <a:gd name="connsiteY42" fmla="*/ 160867 h 664634"/>
                <a:gd name="connsiteX43" fmla="*/ 431800 w 461433"/>
                <a:gd name="connsiteY43" fmla="*/ 114300 h 664634"/>
                <a:gd name="connsiteX44" fmla="*/ 440267 w 461433"/>
                <a:gd name="connsiteY44" fmla="*/ 93134 h 664634"/>
                <a:gd name="connsiteX45" fmla="*/ 452967 w 461433"/>
                <a:gd name="connsiteY45" fmla="*/ 55034 h 664634"/>
                <a:gd name="connsiteX46" fmla="*/ 457200 w 461433"/>
                <a:gd name="connsiteY46" fmla="*/ 42334 h 664634"/>
                <a:gd name="connsiteX47" fmla="*/ 461433 w 461433"/>
                <a:gd name="connsiteY47" fmla="*/ 29634 h 664634"/>
                <a:gd name="connsiteX48" fmla="*/ 444500 w 461433"/>
                <a:gd name="connsiteY48" fmla="*/ 0 h 664634"/>
                <a:gd name="connsiteX0" fmla="*/ 444500 w 461433"/>
                <a:gd name="connsiteY0" fmla="*/ 0 h 664634"/>
                <a:gd name="connsiteX1" fmla="*/ 402167 w 461433"/>
                <a:gd name="connsiteY1" fmla="*/ 71967 h 664634"/>
                <a:gd name="connsiteX2" fmla="*/ 368300 w 461433"/>
                <a:gd name="connsiteY2" fmla="*/ 122767 h 664634"/>
                <a:gd name="connsiteX3" fmla="*/ 304800 w 461433"/>
                <a:gd name="connsiteY3" fmla="*/ 182034 h 664634"/>
                <a:gd name="connsiteX4" fmla="*/ 245533 w 461433"/>
                <a:gd name="connsiteY4" fmla="*/ 241300 h 664634"/>
                <a:gd name="connsiteX5" fmla="*/ 207433 w 461433"/>
                <a:gd name="connsiteY5" fmla="*/ 300567 h 664634"/>
                <a:gd name="connsiteX6" fmla="*/ 152400 w 461433"/>
                <a:gd name="connsiteY6" fmla="*/ 359834 h 664634"/>
                <a:gd name="connsiteX7" fmla="*/ 122767 w 461433"/>
                <a:gd name="connsiteY7" fmla="*/ 389467 h 664634"/>
                <a:gd name="connsiteX8" fmla="*/ 88900 w 461433"/>
                <a:gd name="connsiteY8" fmla="*/ 431800 h 664634"/>
                <a:gd name="connsiteX9" fmla="*/ 59267 w 461433"/>
                <a:gd name="connsiteY9" fmla="*/ 482600 h 664634"/>
                <a:gd name="connsiteX10" fmla="*/ 42333 w 461433"/>
                <a:gd name="connsiteY10" fmla="*/ 546100 h 664634"/>
                <a:gd name="connsiteX11" fmla="*/ 25400 w 461433"/>
                <a:gd name="connsiteY11" fmla="*/ 571500 h 664634"/>
                <a:gd name="connsiteX12" fmla="*/ 4233 w 461433"/>
                <a:gd name="connsiteY12" fmla="*/ 592667 h 664634"/>
                <a:gd name="connsiteX13" fmla="*/ 0 w 461433"/>
                <a:gd name="connsiteY13" fmla="*/ 605367 h 664634"/>
                <a:gd name="connsiteX14" fmla="*/ 12700 w 461433"/>
                <a:gd name="connsiteY14" fmla="*/ 643467 h 664634"/>
                <a:gd name="connsiteX15" fmla="*/ 21167 w 461433"/>
                <a:gd name="connsiteY15" fmla="*/ 656167 h 664634"/>
                <a:gd name="connsiteX16" fmla="*/ 46567 w 461433"/>
                <a:gd name="connsiteY16" fmla="*/ 664634 h 664634"/>
                <a:gd name="connsiteX17" fmla="*/ 67733 w 461433"/>
                <a:gd name="connsiteY17" fmla="*/ 643467 h 664634"/>
                <a:gd name="connsiteX18" fmla="*/ 88900 w 461433"/>
                <a:gd name="connsiteY18" fmla="*/ 622300 h 664634"/>
                <a:gd name="connsiteX19" fmla="*/ 105833 w 461433"/>
                <a:gd name="connsiteY19" fmla="*/ 596900 h 664634"/>
                <a:gd name="connsiteX20" fmla="*/ 114300 w 461433"/>
                <a:gd name="connsiteY20" fmla="*/ 584200 h 664634"/>
                <a:gd name="connsiteX21" fmla="*/ 127000 w 461433"/>
                <a:gd name="connsiteY21" fmla="*/ 575734 h 664634"/>
                <a:gd name="connsiteX22" fmla="*/ 148167 w 461433"/>
                <a:gd name="connsiteY22" fmla="*/ 550334 h 664634"/>
                <a:gd name="connsiteX23" fmla="*/ 152400 w 461433"/>
                <a:gd name="connsiteY23" fmla="*/ 537634 h 664634"/>
                <a:gd name="connsiteX24" fmla="*/ 169333 w 461433"/>
                <a:gd name="connsiteY24" fmla="*/ 512234 h 664634"/>
                <a:gd name="connsiteX25" fmla="*/ 194733 w 461433"/>
                <a:gd name="connsiteY25" fmla="*/ 461434 h 664634"/>
                <a:gd name="connsiteX26" fmla="*/ 203200 w 461433"/>
                <a:gd name="connsiteY26" fmla="*/ 448734 h 664634"/>
                <a:gd name="connsiteX27" fmla="*/ 211667 w 461433"/>
                <a:gd name="connsiteY27" fmla="*/ 436034 h 664634"/>
                <a:gd name="connsiteX28" fmla="*/ 224367 w 461433"/>
                <a:gd name="connsiteY28" fmla="*/ 427567 h 664634"/>
                <a:gd name="connsiteX29" fmla="*/ 237067 w 461433"/>
                <a:gd name="connsiteY29" fmla="*/ 414867 h 664634"/>
                <a:gd name="connsiteX30" fmla="*/ 245533 w 461433"/>
                <a:gd name="connsiteY30" fmla="*/ 402167 h 664634"/>
                <a:gd name="connsiteX31" fmla="*/ 258233 w 461433"/>
                <a:gd name="connsiteY31" fmla="*/ 397934 h 664634"/>
                <a:gd name="connsiteX32" fmla="*/ 262467 w 461433"/>
                <a:gd name="connsiteY32" fmla="*/ 385234 h 664634"/>
                <a:gd name="connsiteX33" fmla="*/ 300567 w 461433"/>
                <a:gd name="connsiteY33" fmla="*/ 364067 h 664634"/>
                <a:gd name="connsiteX34" fmla="*/ 313267 w 461433"/>
                <a:gd name="connsiteY34" fmla="*/ 355600 h 664634"/>
                <a:gd name="connsiteX35" fmla="*/ 330200 w 461433"/>
                <a:gd name="connsiteY35" fmla="*/ 351367 h 664634"/>
                <a:gd name="connsiteX36" fmla="*/ 355600 w 461433"/>
                <a:gd name="connsiteY36" fmla="*/ 342900 h 664634"/>
                <a:gd name="connsiteX37" fmla="*/ 368300 w 461433"/>
                <a:gd name="connsiteY37" fmla="*/ 338667 h 664634"/>
                <a:gd name="connsiteX38" fmla="*/ 389467 w 461433"/>
                <a:gd name="connsiteY38" fmla="*/ 317500 h 664634"/>
                <a:gd name="connsiteX39" fmla="*/ 402167 w 461433"/>
                <a:gd name="connsiteY39" fmla="*/ 292100 h 664634"/>
                <a:gd name="connsiteX40" fmla="*/ 414867 w 461433"/>
                <a:gd name="connsiteY40" fmla="*/ 279400 h 664634"/>
                <a:gd name="connsiteX41" fmla="*/ 423333 w 461433"/>
                <a:gd name="connsiteY41" fmla="*/ 160867 h 664634"/>
                <a:gd name="connsiteX42" fmla="*/ 431800 w 461433"/>
                <a:gd name="connsiteY42" fmla="*/ 114300 h 664634"/>
                <a:gd name="connsiteX43" fmla="*/ 440267 w 461433"/>
                <a:gd name="connsiteY43" fmla="*/ 93134 h 664634"/>
                <a:gd name="connsiteX44" fmla="*/ 452967 w 461433"/>
                <a:gd name="connsiteY44" fmla="*/ 55034 h 664634"/>
                <a:gd name="connsiteX45" fmla="*/ 457200 w 461433"/>
                <a:gd name="connsiteY45" fmla="*/ 42334 h 664634"/>
                <a:gd name="connsiteX46" fmla="*/ 461433 w 461433"/>
                <a:gd name="connsiteY46" fmla="*/ 29634 h 664634"/>
                <a:gd name="connsiteX47" fmla="*/ 444500 w 461433"/>
                <a:gd name="connsiteY47" fmla="*/ 0 h 664634"/>
                <a:gd name="connsiteX0" fmla="*/ 440629 w 457562"/>
                <a:gd name="connsiteY0" fmla="*/ 0 h 664634"/>
                <a:gd name="connsiteX1" fmla="*/ 398296 w 457562"/>
                <a:gd name="connsiteY1" fmla="*/ 71967 h 664634"/>
                <a:gd name="connsiteX2" fmla="*/ 364429 w 457562"/>
                <a:gd name="connsiteY2" fmla="*/ 122767 h 664634"/>
                <a:gd name="connsiteX3" fmla="*/ 300929 w 457562"/>
                <a:gd name="connsiteY3" fmla="*/ 182034 h 664634"/>
                <a:gd name="connsiteX4" fmla="*/ 241662 w 457562"/>
                <a:gd name="connsiteY4" fmla="*/ 241300 h 664634"/>
                <a:gd name="connsiteX5" fmla="*/ 203562 w 457562"/>
                <a:gd name="connsiteY5" fmla="*/ 300567 h 664634"/>
                <a:gd name="connsiteX6" fmla="*/ 148529 w 457562"/>
                <a:gd name="connsiteY6" fmla="*/ 359834 h 664634"/>
                <a:gd name="connsiteX7" fmla="*/ 118896 w 457562"/>
                <a:gd name="connsiteY7" fmla="*/ 389467 h 664634"/>
                <a:gd name="connsiteX8" fmla="*/ 85029 w 457562"/>
                <a:gd name="connsiteY8" fmla="*/ 431800 h 664634"/>
                <a:gd name="connsiteX9" fmla="*/ 55396 w 457562"/>
                <a:gd name="connsiteY9" fmla="*/ 482600 h 664634"/>
                <a:gd name="connsiteX10" fmla="*/ 38462 w 457562"/>
                <a:gd name="connsiteY10" fmla="*/ 546100 h 664634"/>
                <a:gd name="connsiteX11" fmla="*/ 21529 w 457562"/>
                <a:gd name="connsiteY11" fmla="*/ 571500 h 664634"/>
                <a:gd name="connsiteX12" fmla="*/ 362 w 457562"/>
                <a:gd name="connsiteY12" fmla="*/ 592667 h 664634"/>
                <a:gd name="connsiteX13" fmla="*/ 8829 w 457562"/>
                <a:gd name="connsiteY13" fmla="*/ 643467 h 664634"/>
                <a:gd name="connsiteX14" fmla="*/ 17296 w 457562"/>
                <a:gd name="connsiteY14" fmla="*/ 656167 h 664634"/>
                <a:gd name="connsiteX15" fmla="*/ 42696 w 457562"/>
                <a:gd name="connsiteY15" fmla="*/ 664634 h 664634"/>
                <a:gd name="connsiteX16" fmla="*/ 63862 w 457562"/>
                <a:gd name="connsiteY16" fmla="*/ 643467 h 664634"/>
                <a:gd name="connsiteX17" fmla="*/ 85029 w 457562"/>
                <a:gd name="connsiteY17" fmla="*/ 622300 h 664634"/>
                <a:gd name="connsiteX18" fmla="*/ 101962 w 457562"/>
                <a:gd name="connsiteY18" fmla="*/ 596900 h 664634"/>
                <a:gd name="connsiteX19" fmla="*/ 110429 w 457562"/>
                <a:gd name="connsiteY19" fmla="*/ 584200 h 664634"/>
                <a:gd name="connsiteX20" fmla="*/ 123129 w 457562"/>
                <a:gd name="connsiteY20" fmla="*/ 575734 h 664634"/>
                <a:gd name="connsiteX21" fmla="*/ 144296 w 457562"/>
                <a:gd name="connsiteY21" fmla="*/ 550334 h 664634"/>
                <a:gd name="connsiteX22" fmla="*/ 148529 w 457562"/>
                <a:gd name="connsiteY22" fmla="*/ 537634 h 664634"/>
                <a:gd name="connsiteX23" fmla="*/ 165462 w 457562"/>
                <a:gd name="connsiteY23" fmla="*/ 512234 h 664634"/>
                <a:gd name="connsiteX24" fmla="*/ 190862 w 457562"/>
                <a:gd name="connsiteY24" fmla="*/ 461434 h 664634"/>
                <a:gd name="connsiteX25" fmla="*/ 199329 w 457562"/>
                <a:gd name="connsiteY25" fmla="*/ 448734 h 664634"/>
                <a:gd name="connsiteX26" fmla="*/ 207796 w 457562"/>
                <a:gd name="connsiteY26" fmla="*/ 436034 h 664634"/>
                <a:gd name="connsiteX27" fmla="*/ 220496 w 457562"/>
                <a:gd name="connsiteY27" fmla="*/ 427567 h 664634"/>
                <a:gd name="connsiteX28" fmla="*/ 233196 w 457562"/>
                <a:gd name="connsiteY28" fmla="*/ 414867 h 664634"/>
                <a:gd name="connsiteX29" fmla="*/ 241662 w 457562"/>
                <a:gd name="connsiteY29" fmla="*/ 402167 h 664634"/>
                <a:gd name="connsiteX30" fmla="*/ 254362 w 457562"/>
                <a:gd name="connsiteY30" fmla="*/ 397934 h 664634"/>
                <a:gd name="connsiteX31" fmla="*/ 258596 w 457562"/>
                <a:gd name="connsiteY31" fmla="*/ 385234 h 664634"/>
                <a:gd name="connsiteX32" fmla="*/ 296696 w 457562"/>
                <a:gd name="connsiteY32" fmla="*/ 364067 h 664634"/>
                <a:gd name="connsiteX33" fmla="*/ 309396 w 457562"/>
                <a:gd name="connsiteY33" fmla="*/ 355600 h 664634"/>
                <a:gd name="connsiteX34" fmla="*/ 326329 w 457562"/>
                <a:gd name="connsiteY34" fmla="*/ 351367 h 664634"/>
                <a:gd name="connsiteX35" fmla="*/ 351729 w 457562"/>
                <a:gd name="connsiteY35" fmla="*/ 342900 h 664634"/>
                <a:gd name="connsiteX36" fmla="*/ 364429 w 457562"/>
                <a:gd name="connsiteY36" fmla="*/ 338667 h 664634"/>
                <a:gd name="connsiteX37" fmla="*/ 385596 w 457562"/>
                <a:gd name="connsiteY37" fmla="*/ 317500 h 664634"/>
                <a:gd name="connsiteX38" fmla="*/ 398296 w 457562"/>
                <a:gd name="connsiteY38" fmla="*/ 292100 h 664634"/>
                <a:gd name="connsiteX39" fmla="*/ 410996 w 457562"/>
                <a:gd name="connsiteY39" fmla="*/ 279400 h 664634"/>
                <a:gd name="connsiteX40" fmla="*/ 419462 w 457562"/>
                <a:gd name="connsiteY40" fmla="*/ 160867 h 664634"/>
                <a:gd name="connsiteX41" fmla="*/ 427929 w 457562"/>
                <a:gd name="connsiteY41" fmla="*/ 114300 h 664634"/>
                <a:gd name="connsiteX42" fmla="*/ 436396 w 457562"/>
                <a:gd name="connsiteY42" fmla="*/ 93134 h 664634"/>
                <a:gd name="connsiteX43" fmla="*/ 449096 w 457562"/>
                <a:gd name="connsiteY43" fmla="*/ 55034 h 664634"/>
                <a:gd name="connsiteX44" fmla="*/ 453329 w 457562"/>
                <a:gd name="connsiteY44" fmla="*/ 42334 h 664634"/>
                <a:gd name="connsiteX45" fmla="*/ 457562 w 457562"/>
                <a:gd name="connsiteY45" fmla="*/ 29634 h 664634"/>
                <a:gd name="connsiteX46" fmla="*/ 440629 w 457562"/>
                <a:gd name="connsiteY46" fmla="*/ 0 h 664634"/>
                <a:gd name="connsiteX0" fmla="*/ 441561 w 458494"/>
                <a:gd name="connsiteY0" fmla="*/ 0 h 664634"/>
                <a:gd name="connsiteX1" fmla="*/ 399228 w 458494"/>
                <a:gd name="connsiteY1" fmla="*/ 71967 h 664634"/>
                <a:gd name="connsiteX2" fmla="*/ 365361 w 458494"/>
                <a:gd name="connsiteY2" fmla="*/ 122767 h 664634"/>
                <a:gd name="connsiteX3" fmla="*/ 301861 w 458494"/>
                <a:gd name="connsiteY3" fmla="*/ 182034 h 664634"/>
                <a:gd name="connsiteX4" fmla="*/ 242594 w 458494"/>
                <a:gd name="connsiteY4" fmla="*/ 241300 h 664634"/>
                <a:gd name="connsiteX5" fmla="*/ 204494 w 458494"/>
                <a:gd name="connsiteY5" fmla="*/ 300567 h 664634"/>
                <a:gd name="connsiteX6" fmla="*/ 149461 w 458494"/>
                <a:gd name="connsiteY6" fmla="*/ 359834 h 664634"/>
                <a:gd name="connsiteX7" fmla="*/ 119828 w 458494"/>
                <a:gd name="connsiteY7" fmla="*/ 389467 h 664634"/>
                <a:gd name="connsiteX8" fmla="*/ 85961 w 458494"/>
                <a:gd name="connsiteY8" fmla="*/ 431800 h 664634"/>
                <a:gd name="connsiteX9" fmla="*/ 56328 w 458494"/>
                <a:gd name="connsiteY9" fmla="*/ 482600 h 664634"/>
                <a:gd name="connsiteX10" fmla="*/ 39394 w 458494"/>
                <a:gd name="connsiteY10" fmla="*/ 546100 h 664634"/>
                <a:gd name="connsiteX11" fmla="*/ 1294 w 458494"/>
                <a:gd name="connsiteY11" fmla="*/ 592667 h 664634"/>
                <a:gd name="connsiteX12" fmla="*/ 9761 w 458494"/>
                <a:gd name="connsiteY12" fmla="*/ 643467 h 664634"/>
                <a:gd name="connsiteX13" fmla="*/ 18228 w 458494"/>
                <a:gd name="connsiteY13" fmla="*/ 656167 h 664634"/>
                <a:gd name="connsiteX14" fmla="*/ 43628 w 458494"/>
                <a:gd name="connsiteY14" fmla="*/ 664634 h 664634"/>
                <a:gd name="connsiteX15" fmla="*/ 64794 w 458494"/>
                <a:gd name="connsiteY15" fmla="*/ 643467 h 664634"/>
                <a:gd name="connsiteX16" fmla="*/ 85961 w 458494"/>
                <a:gd name="connsiteY16" fmla="*/ 622300 h 664634"/>
                <a:gd name="connsiteX17" fmla="*/ 102894 w 458494"/>
                <a:gd name="connsiteY17" fmla="*/ 596900 h 664634"/>
                <a:gd name="connsiteX18" fmla="*/ 111361 w 458494"/>
                <a:gd name="connsiteY18" fmla="*/ 584200 h 664634"/>
                <a:gd name="connsiteX19" fmla="*/ 124061 w 458494"/>
                <a:gd name="connsiteY19" fmla="*/ 575734 h 664634"/>
                <a:gd name="connsiteX20" fmla="*/ 145228 w 458494"/>
                <a:gd name="connsiteY20" fmla="*/ 550334 h 664634"/>
                <a:gd name="connsiteX21" fmla="*/ 149461 w 458494"/>
                <a:gd name="connsiteY21" fmla="*/ 537634 h 664634"/>
                <a:gd name="connsiteX22" fmla="*/ 166394 w 458494"/>
                <a:gd name="connsiteY22" fmla="*/ 512234 h 664634"/>
                <a:gd name="connsiteX23" fmla="*/ 191794 w 458494"/>
                <a:gd name="connsiteY23" fmla="*/ 461434 h 664634"/>
                <a:gd name="connsiteX24" fmla="*/ 200261 w 458494"/>
                <a:gd name="connsiteY24" fmla="*/ 448734 h 664634"/>
                <a:gd name="connsiteX25" fmla="*/ 208728 w 458494"/>
                <a:gd name="connsiteY25" fmla="*/ 436034 h 664634"/>
                <a:gd name="connsiteX26" fmla="*/ 221428 w 458494"/>
                <a:gd name="connsiteY26" fmla="*/ 427567 h 664634"/>
                <a:gd name="connsiteX27" fmla="*/ 234128 w 458494"/>
                <a:gd name="connsiteY27" fmla="*/ 414867 h 664634"/>
                <a:gd name="connsiteX28" fmla="*/ 242594 w 458494"/>
                <a:gd name="connsiteY28" fmla="*/ 402167 h 664634"/>
                <a:gd name="connsiteX29" fmla="*/ 255294 w 458494"/>
                <a:gd name="connsiteY29" fmla="*/ 397934 h 664634"/>
                <a:gd name="connsiteX30" fmla="*/ 259528 w 458494"/>
                <a:gd name="connsiteY30" fmla="*/ 385234 h 664634"/>
                <a:gd name="connsiteX31" fmla="*/ 297628 w 458494"/>
                <a:gd name="connsiteY31" fmla="*/ 364067 h 664634"/>
                <a:gd name="connsiteX32" fmla="*/ 310328 w 458494"/>
                <a:gd name="connsiteY32" fmla="*/ 355600 h 664634"/>
                <a:gd name="connsiteX33" fmla="*/ 327261 w 458494"/>
                <a:gd name="connsiteY33" fmla="*/ 351367 h 664634"/>
                <a:gd name="connsiteX34" fmla="*/ 352661 w 458494"/>
                <a:gd name="connsiteY34" fmla="*/ 342900 h 664634"/>
                <a:gd name="connsiteX35" fmla="*/ 365361 w 458494"/>
                <a:gd name="connsiteY35" fmla="*/ 338667 h 664634"/>
                <a:gd name="connsiteX36" fmla="*/ 386528 w 458494"/>
                <a:gd name="connsiteY36" fmla="*/ 317500 h 664634"/>
                <a:gd name="connsiteX37" fmla="*/ 399228 w 458494"/>
                <a:gd name="connsiteY37" fmla="*/ 292100 h 664634"/>
                <a:gd name="connsiteX38" fmla="*/ 411928 w 458494"/>
                <a:gd name="connsiteY38" fmla="*/ 279400 h 664634"/>
                <a:gd name="connsiteX39" fmla="*/ 420394 w 458494"/>
                <a:gd name="connsiteY39" fmla="*/ 160867 h 664634"/>
                <a:gd name="connsiteX40" fmla="*/ 428861 w 458494"/>
                <a:gd name="connsiteY40" fmla="*/ 114300 h 664634"/>
                <a:gd name="connsiteX41" fmla="*/ 437328 w 458494"/>
                <a:gd name="connsiteY41" fmla="*/ 93134 h 664634"/>
                <a:gd name="connsiteX42" fmla="*/ 450028 w 458494"/>
                <a:gd name="connsiteY42" fmla="*/ 55034 h 664634"/>
                <a:gd name="connsiteX43" fmla="*/ 454261 w 458494"/>
                <a:gd name="connsiteY43" fmla="*/ 42334 h 664634"/>
                <a:gd name="connsiteX44" fmla="*/ 458494 w 458494"/>
                <a:gd name="connsiteY44" fmla="*/ 29634 h 664634"/>
                <a:gd name="connsiteX45" fmla="*/ 441561 w 458494"/>
                <a:gd name="connsiteY45" fmla="*/ 0 h 664634"/>
                <a:gd name="connsiteX0" fmla="*/ 442020 w 458953"/>
                <a:gd name="connsiteY0" fmla="*/ 0 h 665416"/>
                <a:gd name="connsiteX1" fmla="*/ 399687 w 458953"/>
                <a:gd name="connsiteY1" fmla="*/ 71967 h 665416"/>
                <a:gd name="connsiteX2" fmla="*/ 365820 w 458953"/>
                <a:gd name="connsiteY2" fmla="*/ 122767 h 665416"/>
                <a:gd name="connsiteX3" fmla="*/ 302320 w 458953"/>
                <a:gd name="connsiteY3" fmla="*/ 182034 h 665416"/>
                <a:gd name="connsiteX4" fmla="*/ 243053 w 458953"/>
                <a:gd name="connsiteY4" fmla="*/ 241300 h 665416"/>
                <a:gd name="connsiteX5" fmla="*/ 204953 w 458953"/>
                <a:gd name="connsiteY5" fmla="*/ 300567 h 665416"/>
                <a:gd name="connsiteX6" fmla="*/ 149920 w 458953"/>
                <a:gd name="connsiteY6" fmla="*/ 359834 h 665416"/>
                <a:gd name="connsiteX7" fmla="*/ 120287 w 458953"/>
                <a:gd name="connsiteY7" fmla="*/ 389467 h 665416"/>
                <a:gd name="connsiteX8" fmla="*/ 86420 w 458953"/>
                <a:gd name="connsiteY8" fmla="*/ 431800 h 665416"/>
                <a:gd name="connsiteX9" fmla="*/ 56787 w 458953"/>
                <a:gd name="connsiteY9" fmla="*/ 482600 h 665416"/>
                <a:gd name="connsiteX10" fmla="*/ 39853 w 458953"/>
                <a:gd name="connsiteY10" fmla="*/ 546100 h 665416"/>
                <a:gd name="connsiteX11" fmla="*/ 1753 w 458953"/>
                <a:gd name="connsiteY11" fmla="*/ 592667 h 665416"/>
                <a:gd name="connsiteX12" fmla="*/ 10220 w 458953"/>
                <a:gd name="connsiteY12" fmla="*/ 643467 h 665416"/>
                <a:gd name="connsiteX13" fmla="*/ 44087 w 458953"/>
                <a:gd name="connsiteY13" fmla="*/ 664634 h 665416"/>
                <a:gd name="connsiteX14" fmla="*/ 65253 w 458953"/>
                <a:gd name="connsiteY14" fmla="*/ 643467 h 665416"/>
                <a:gd name="connsiteX15" fmla="*/ 86420 w 458953"/>
                <a:gd name="connsiteY15" fmla="*/ 622300 h 665416"/>
                <a:gd name="connsiteX16" fmla="*/ 103353 w 458953"/>
                <a:gd name="connsiteY16" fmla="*/ 596900 h 665416"/>
                <a:gd name="connsiteX17" fmla="*/ 111820 w 458953"/>
                <a:gd name="connsiteY17" fmla="*/ 584200 h 665416"/>
                <a:gd name="connsiteX18" fmla="*/ 124520 w 458953"/>
                <a:gd name="connsiteY18" fmla="*/ 575734 h 665416"/>
                <a:gd name="connsiteX19" fmla="*/ 145687 w 458953"/>
                <a:gd name="connsiteY19" fmla="*/ 550334 h 665416"/>
                <a:gd name="connsiteX20" fmla="*/ 149920 w 458953"/>
                <a:gd name="connsiteY20" fmla="*/ 537634 h 665416"/>
                <a:gd name="connsiteX21" fmla="*/ 166853 w 458953"/>
                <a:gd name="connsiteY21" fmla="*/ 512234 h 665416"/>
                <a:gd name="connsiteX22" fmla="*/ 192253 w 458953"/>
                <a:gd name="connsiteY22" fmla="*/ 461434 h 665416"/>
                <a:gd name="connsiteX23" fmla="*/ 200720 w 458953"/>
                <a:gd name="connsiteY23" fmla="*/ 448734 h 665416"/>
                <a:gd name="connsiteX24" fmla="*/ 209187 w 458953"/>
                <a:gd name="connsiteY24" fmla="*/ 436034 h 665416"/>
                <a:gd name="connsiteX25" fmla="*/ 221887 w 458953"/>
                <a:gd name="connsiteY25" fmla="*/ 427567 h 665416"/>
                <a:gd name="connsiteX26" fmla="*/ 234587 w 458953"/>
                <a:gd name="connsiteY26" fmla="*/ 414867 h 665416"/>
                <a:gd name="connsiteX27" fmla="*/ 243053 w 458953"/>
                <a:gd name="connsiteY27" fmla="*/ 402167 h 665416"/>
                <a:gd name="connsiteX28" fmla="*/ 255753 w 458953"/>
                <a:gd name="connsiteY28" fmla="*/ 397934 h 665416"/>
                <a:gd name="connsiteX29" fmla="*/ 259987 w 458953"/>
                <a:gd name="connsiteY29" fmla="*/ 385234 h 665416"/>
                <a:gd name="connsiteX30" fmla="*/ 298087 w 458953"/>
                <a:gd name="connsiteY30" fmla="*/ 364067 h 665416"/>
                <a:gd name="connsiteX31" fmla="*/ 310787 w 458953"/>
                <a:gd name="connsiteY31" fmla="*/ 355600 h 665416"/>
                <a:gd name="connsiteX32" fmla="*/ 327720 w 458953"/>
                <a:gd name="connsiteY32" fmla="*/ 351367 h 665416"/>
                <a:gd name="connsiteX33" fmla="*/ 353120 w 458953"/>
                <a:gd name="connsiteY33" fmla="*/ 342900 h 665416"/>
                <a:gd name="connsiteX34" fmla="*/ 365820 w 458953"/>
                <a:gd name="connsiteY34" fmla="*/ 338667 h 665416"/>
                <a:gd name="connsiteX35" fmla="*/ 386987 w 458953"/>
                <a:gd name="connsiteY35" fmla="*/ 317500 h 665416"/>
                <a:gd name="connsiteX36" fmla="*/ 399687 w 458953"/>
                <a:gd name="connsiteY36" fmla="*/ 292100 h 665416"/>
                <a:gd name="connsiteX37" fmla="*/ 412387 w 458953"/>
                <a:gd name="connsiteY37" fmla="*/ 279400 h 665416"/>
                <a:gd name="connsiteX38" fmla="*/ 420853 w 458953"/>
                <a:gd name="connsiteY38" fmla="*/ 160867 h 665416"/>
                <a:gd name="connsiteX39" fmla="*/ 429320 w 458953"/>
                <a:gd name="connsiteY39" fmla="*/ 114300 h 665416"/>
                <a:gd name="connsiteX40" fmla="*/ 437787 w 458953"/>
                <a:gd name="connsiteY40" fmla="*/ 93134 h 665416"/>
                <a:gd name="connsiteX41" fmla="*/ 450487 w 458953"/>
                <a:gd name="connsiteY41" fmla="*/ 55034 h 665416"/>
                <a:gd name="connsiteX42" fmla="*/ 454720 w 458953"/>
                <a:gd name="connsiteY42" fmla="*/ 42334 h 665416"/>
                <a:gd name="connsiteX43" fmla="*/ 458953 w 458953"/>
                <a:gd name="connsiteY43" fmla="*/ 29634 h 665416"/>
                <a:gd name="connsiteX44" fmla="*/ 442020 w 458953"/>
                <a:gd name="connsiteY44" fmla="*/ 0 h 665416"/>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03353 w 458953"/>
                <a:gd name="connsiteY15" fmla="*/ 596900 h 665233"/>
                <a:gd name="connsiteX16" fmla="*/ 111820 w 458953"/>
                <a:gd name="connsiteY16" fmla="*/ 584200 h 665233"/>
                <a:gd name="connsiteX17" fmla="*/ 124520 w 458953"/>
                <a:gd name="connsiteY17" fmla="*/ 575734 h 665233"/>
                <a:gd name="connsiteX18" fmla="*/ 145687 w 458953"/>
                <a:gd name="connsiteY18" fmla="*/ 550334 h 665233"/>
                <a:gd name="connsiteX19" fmla="*/ 149920 w 458953"/>
                <a:gd name="connsiteY19" fmla="*/ 537634 h 665233"/>
                <a:gd name="connsiteX20" fmla="*/ 166853 w 458953"/>
                <a:gd name="connsiteY20" fmla="*/ 512234 h 665233"/>
                <a:gd name="connsiteX21" fmla="*/ 192253 w 458953"/>
                <a:gd name="connsiteY21" fmla="*/ 461434 h 665233"/>
                <a:gd name="connsiteX22" fmla="*/ 200720 w 458953"/>
                <a:gd name="connsiteY22" fmla="*/ 448734 h 665233"/>
                <a:gd name="connsiteX23" fmla="*/ 209187 w 458953"/>
                <a:gd name="connsiteY23" fmla="*/ 436034 h 665233"/>
                <a:gd name="connsiteX24" fmla="*/ 221887 w 458953"/>
                <a:gd name="connsiteY24" fmla="*/ 427567 h 665233"/>
                <a:gd name="connsiteX25" fmla="*/ 234587 w 458953"/>
                <a:gd name="connsiteY25" fmla="*/ 414867 h 665233"/>
                <a:gd name="connsiteX26" fmla="*/ 243053 w 458953"/>
                <a:gd name="connsiteY26" fmla="*/ 402167 h 665233"/>
                <a:gd name="connsiteX27" fmla="*/ 255753 w 458953"/>
                <a:gd name="connsiteY27" fmla="*/ 397934 h 665233"/>
                <a:gd name="connsiteX28" fmla="*/ 259987 w 458953"/>
                <a:gd name="connsiteY28" fmla="*/ 385234 h 665233"/>
                <a:gd name="connsiteX29" fmla="*/ 298087 w 458953"/>
                <a:gd name="connsiteY29" fmla="*/ 364067 h 665233"/>
                <a:gd name="connsiteX30" fmla="*/ 310787 w 458953"/>
                <a:gd name="connsiteY30" fmla="*/ 355600 h 665233"/>
                <a:gd name="connsiteX31" fmla="*/ 327720 w 458953"/>
                <a:gd name="connsiteY31" fmla="*/ 351367 h 665233"/>
                <a:gd name="connsiteX32" fmla="*/ 353120 w 458953"/>
                <a:gd name="connsiteY32" fmla="*/ 342900 h 665233"/>
                <a:gd name="connsiteX33" fmla="*/ 365820 w 458953"/>
                <a:gd name="connsiteY33" fmla="*/ 338667 h 665233"/>
                <a:gd name="connsiteX34" fmla="*/ 386987 w 458953"/>
                <a:gd name="connsiteY34" fmla="*/ 317500 h 665233"/>
                <a:gd name="connsiteX35" fmla="*/ 399687 w 458953"/>
                <a:gd name="connsiteY35" fmla="*/ 292100 h 665233"/>
                <a:gd name="connsiteX36" fmla="*/ 412387 w 458953"/>
                <a:gd name="connsiteY36" fmla="*/ 279400 h 665233"/>
                <a:gd name="connsiteX37" fmla="*/ 420853 w 458953"/>
                <a:gd name="connsiteY37" fmla="*/ 160867 h 665233"/>
                <a:gd name="connsiteX38" fmla="*/ 429320 w 458953"/>
                <a:gd name="connsiteY38" fmla="*/ 114300 h 665233"/>
                <a:gd name="connsiteX39" fmla="*/ 437787 w 458953"/>
                <a:gd name="connsiteY39" fmla="*/ 93134 h 665233"/>
                <a:gd name="connsiteX40" fmla="*/ 450487 w 458953"/>
                <a:gd name="connsiteY40" fmla="*/ 55034 h 665233"/>
                <a:gd name="connsiteX41" fmla="*/ 454720 w 458953"/>
                <a:gd name="connsiteY41" fmla="*/ 42334 h 665233"/>
                <a:gd name="connsiteX42" fmla="*/ 458953 w 458953"/>
                <a:gd name="connsiteY42" fmla="*/ 29634 h 665233"/>
                <a:gd name="connsiteX43" fmla="*/ 442020 w 458953"/>
                <a:gd name="connsiteY43"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24520 w 458953"/>
                <a:gd name="connsiteY16" fmla="*/ 575734 h 665233"/>
                <a:gd name="connsiteX17" fmla="*/ 145687 w 458953"/>
                <a:gd name="connsiteY17" fmla="*/ 550334 h 665233"/>
                <a:gd name="connsiteX18" fmla="*/ 149920 w 458953"/>
                <a:gd name="connsiteY18" fmla="*/ 537634 h 665233"/>
                <a:gd name="connsiteX19" fmla="*/ 166853 w 458953"/>
                <a:gd name="connsiteY19" fmla="*/ 512234 h 665233"/>
                <a:gd name="connsiteX20" fmla="*/ 192253 w 458953"/>
                <a:gd name="connsiteY20" fmla="*/ 461434 h 665233"/>
                <a:gd name="connsiteX21" fmla="*/ 200720 w 458953"/>
                <a:gd name="connsiteY21" fmla="*/ 448734 h 665233"/>
                <a:gd name="connsiteX22" fmla="*/ 209187 w 458953"/>
                <a:gd name="connsiteY22" fmla="*/ 436034 h 665233"/>
                <a:gd name="connsiteX23" fmla="*/ 221887 w 458953"/>
                <a:gd name="connsiteY23" fmla="*/ 427567 h 665233"/>
                <a:gd name="connsiteX24" fmla="*/ 234587 w 458953"/>
                <a:gd name="connsiteY24" fmla="*/ 414867 h 665233"/>
                <a:gd name="connsiteX25" fmla="*/ 243053 w 458953"/>
                <a:gd name="connsiteY25" fmla="*/ 402167 h 665233"/>
                <a:gd name="connsiteX26" fmla="*/ 255753 w 458953"/>
                <a:gd name="connsiteY26" fmla="*/ 397934 h 665233"/>
                <a:gd name="connsiteX27" fmla="*/ 259987 w 458953"/>
                <a:gd name="connsiteY27" fmla="*/ 385234 h 665233"/>
                <a:gd name="connsiteX28" fmla="*/ 298087 w 458953"/>
                <a:gd name="connsiteY28" fmla="*/ 364067 h 665233"/>
                <a:gd name="connsiteX29" fmla="*/ 310787 w 458953"/>
                <a:gd name="connsiteY29" fmla="*/ 355600 h 665233"/>
                <a:gd name="connsiteX30" fmla="*/ 327720 w 458953"/>
                <a:gd name="connsiteY30" fmla="*/ 351367 h 665233"/>
                <a:gd name="connsiteX31" fmla="*/ 353120 w 458953"/>
                <a:gd name="connsiteY31" fmla="*/ 342900 h 665233"/>
                <a:gd name="connsiteX32" fmla="*/ 365820 w 458953"/>
                <a:gd name="connsiteY32" fmla="*/ 338667 h 665233"/>
                <a:gd name="connsiteX33" fmla="*/ 386987 w 458953"/>
                <a:gd name="connsiteY33" fmla="*/ 317500 h 665233"/>
                <a:gd name="connsiteX34" fmla="*/ 399687 w 458953"/>
                <a:gd name="connsiteY34" fmla="*/ 292100 h 665233"/>
                <a:gd name="connsiteX35" fmla="*/ 412387 w 458953"/>
                <a:gd name="connsiteY35" fmla="*/ 279400 h 665233"/>
                <a:gd name="connsiteX36" fmla="*/ 420853 w 458953"/>
                <a:gd name="connsiteY36" fmla="*/ 160867 h 665233"/>
                <a:gd name="connsiteX37" fmla="*/ 429320 w 458953"/>
                <a:gd name="connsiteY37" fmla="*/ 114300 h 665233"/>
                <a:gd name="connsiteX38" fmla="*/ 437787 w 458953"/>
                <a:gd name="connsiteY38" fmla="*/ 93134 h 665233"/>
                <a:gd name="connsiteX39" fmla="*/ 450487 w 458953"/>
                <a:gd name="connsiteY39" fmla="*/ 55034 h 665233"/>
                <a:gd name="connsiteX40" fmla="*/ 454720 w 458953"/>
                <a:gd name="connsiteY40" fmla="*/ 42334 h 665233"/>
                <a:gd name="connsiteX41" fmla="*/ 458953 w 458953"/>
                <a:gd name="connsiteY41" fmla="*/ 29634 h 665233"/>
                <a:gd name="connsiteX42" fmla="*/ 442020 w 458953"/>
                <a:gd name="connsiteY42"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5687 w 458953"/>
                <a:gd name="connsiteY16" fmla="*/ 550334 h 665233"/>
                <a:gd name="connsiteX17" fmla="*/ 149920 w 458953"/>
                <a:gd name="connsiteY17" fmla="*/ 537634 h 665233"/>
                <a:gd name="connsiteX18" fmla="*/ 166853 w 458953"/>
                <a:gd name="connsiteY18" fmla="*/ 512234 h 665233"/>
                <a:gd name="connsiteX19" fmla="*/ 192253 w 458953"/>
                <a:gd name="connsiteY19" fmla="*/ 461434 h 665233"/>
                <a:gd name="connsiteX20" fmla="*/ 200720 w 458953"/>
                <a:gd name="connsiteY20" fmla="*/ 448734 h 665233"/>
                <a:gd name="connsiteX21" fmla="*/ 209187 w 458953"/>
                <a:gd name="connsiteY21" fmla="*/ 436034 h 665233"/>
                <a:gd name="connsiteX22" fmla="*/ 221887 w 458953"/>
                <a:gd name="connsiteY22" fmla="*/ 427567 h 665233"/>
                <a:gd name="connsiteX23" fmla="*/ 234587 w 458953"/>
                <a:gd name="connsiteY23" fmla="*/ 414867 h 665233"/>
                <a:gd name="connsiteX24" fmla="*/ 243053 w 458953"/>
                <a:gd name="connsiteY24" fmla="*/ 402167 h 665233"/>
                <a:gd name="connsiteX25" fmla="*/ 255753 w 458953"/>
                <a:gd name="connsiteY25" fmla="*/ 397934 h 665233"/>
                <a:gd name="connsiteX26" fmla="*/ 259987 w 458953"/>
                <a:gd name="connsiteY26" fmla="*/ 385234 h 665233"/>
                <a:gd name="connsiteX27" fmla="*/ 298087 w 458953"/>
                <a:gd name="connsiteY27" fmla="*/ 364067 h 665233"/>
                <a:gd name="connsiteX28" fmla="*/ 310787 w 458953"/>
                <a:gd name="connsiteY28" fmla="*/ 355600 h 665233"/>
                <a:gd name="connsiteX29" fmla="*/ 327720 w 458953"/>
                <a:gd name="connsiteY29" fmla="*/ 351367 h 665233"/>
                <a:gd name="connsiteX30" fmla="*/ 353120 w 458953"/>
                <a:gd name="connsiteY30" fmla="*/ 342900 h 665233"/>
                <a:gd name="connsiteX31" fmla="*/ 365820 w 458953"/>
                <a:gd name="connsiteY31" fmla="*/ 338667 h 665233"/>
                <a:gd name="connsiteX32" fmla="*/ 386987 w 458953"/>
                <a:gd name="connsiteY32" fmla="*/ 317500 h 665233"/>
                <a:gd name="connsiteX33" fmla="*/ 399687 w 458953"/>
                <a:gd name="connsiteY33" fmla="*/ 292100 h 665233"/>
                <a:gd name="connsiteX34" fmla="*/ 412387 w 458953"/>
                <a:gd name="connsiteY34" fmla="*/ 279400 h 665233"/>
                <a:gd name="connsiteX35" fmla="*/ 420853 w 458953"/>
                <a:gd name="connsiteY35" fmla="*/ 160867 h 665233"/>
                <a:gd name="connsiteX36" fmla="*/ 429320 w 458953"/>
                <a:gd name="connsiteY36" fmla="*/ 114300 h 665233"/>
                <a:gd name="connsiteX37" fmla="*/ 437787 w 458953"/>
                <a:gd name="connsiteY37" fmla="*/ 93134 h 665233"/>
                <a:gd name="connsiteX38" fmla="*/ 450487 w 458953"/>
                <a:gd name="connsiteY38" fmla="*/ 55034 h 665233"/>
                <a:gd name="connsiteX39" fmla="*/ 454720 w 458953"/>
                <a:gd name="connsiteY39" fmla="*/ 42334 h 665233"/>
                <a:gd name="connsiteX40" fmla="*/ 458953 w 458953"/>
                <a:gd name="connsiteY40" fmla="*/ 29634 h 665233"/>
                <a:gd name="connsiteX41" fmla="*/ 442020 w 458953"/>
                <a:gd name="connsiteY41"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66853 w 458953"/>
                <a:gd name="connsiteY17" fmla="*/ 512234 h 665233"/>
                <a:gd name="connsiteX18" fmla="*/ 192253 w 458953"/>
                <a:gd name="connsiteY18" fmla="*/ 461434 h 665233"/>
                <a:gd name="connsiteX19" fmla="*/ 200720 w 458953"/>
                <a:gd name="connsiteY19" fmla="*/ 448734 h 665233"/>
                <a:gd name="connsiteX20" fmla="*/ 209187 w 458953"/>
                <a:gd name="connsiteY20" fmla="*/ 436034 h 665233"/>
                <a:gd name="connsiteX21" fmla="*/ 221887 w 458953"/>
                <a:gd name="connsiteY21" fmla="*/ 427567 h 665233"/>
                <a:gd name="connsiteX22" fmla="*/ 234587 w 458953"/>
                <a:gd name="connsiteY22" fmla="*/ 414867 h 665233"/>
                <a:gd name="connsiteX23" fmla="*/ 243053 w 458953"/>
                <a:gd name="connsiteY23" fmla="*/ 402167 h 665233"/>
                <a:gd name="connsiteX24" fmla="*/ 255753 w 458953"/>
                <a:gd name="connsiteY24" fmla="*/ 397934 h 665233"/>
                <a:gd name="connsiteX25" fmla="*/ 259987 w 458953"/>
                <a:gd name="connsiteY25" fmla="*/ 385234 h 665233"/>
                <a:gd name="connsiteX26" fmla="*/ 298087 w 458953"/>
                <a:gd name="connsiteY26" fmla="*/ 364067 h 665233"/>
                <a:gd name="connsiteX27" fmla="*/ 310787 w 458953"/>
                <a:gd name="connsiteY27" fmla="*/ 355600 h 665233"/>
                <a:gd name="connsiteX28" fmla="*/ 327720 w 458953"/>
                <a:gd name="connsiteY28" fmla="*/ 351367 h 665233"/>
                <a:gd name="connsiteX29" fmla="*/ 353120 w 458953"/>
                <a:gd name="connsiteY29" fmla="*/ 342900 h 665233"/>
                <a:gd name="connsiteX30" fmla="*/ 365820 w 458953"/>
                <a:gd name="connsiteY30" fmla="*/ 338667 h 665233"/>
                <a:gd name="connsiteX31" fmla="*/ 386987 w 458953"/>
                <a:gd name="connsiteY31" fmla="*/ 317500 h 665233"/>
                <a:gd name="connsiteX32" fmla="*/ 399687 w 458953"/>
                <a:gd name="connsiteY32" fmla="*/ 292100 h 665233"/>
                <a:gd name="connsiteX33" fmla="*/ 412387 w 458953"/>
                <a:gd name="connsiteY33" fmla="*/ 279400 h 665233"/>
                <a:gd name="connsiteX34" fmla="*/ 420853 w 458953"/>
                <a:gd name="connsiteY34" fmla="*/ 160867 h 665233"/>
                <a:gd name="connsiteX35" fmla="*/ 429320 w 458953"/>
                <a:gd name="connsiteY35" fmla="*/ 114300 h 665233"/>
                <a:gd name="connsiteX36" fmla="*/ 437787 w 458953"/>
                <a:gd name="connsiteY36" fmla="*/ 93134 h 665233"/>
                <a:gd name="connsiteX37" fmla="*/ 450487 w 458953"/>
                <a:gd name="connsiteY37" fmla="*/ 55034 h 665233"/>
                <a:gd name="connsiteX38" fmla="*/ 454720 w 458953"/>
                <a:gd name="connsiteY38" fmla="*/ 42334 h 665233"/>
                <a:gd name="connsiteX39" fmla="*/ 458953 w 458953"/>
                <a:gd name="connsiteY39" fmla="*/ 29634 h 665233"/>
                <a:gd name="connsiteX40" fmla="*/ 442020 w 458953"/>
                <a:gd name="connsiteY40"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00720 w 458953"/>
                <a:gd name="connsiteY18" fmla="*/ 448734 h 665233"/>
                <a:gd name="connsiteX19" fmla="*/ 209187 w 458953"/>
                <a:gd name="connsiteY19" fmla="*/ 436034 h 665233"/>
                <a:gd name="connsiteX20" fmla="*/ 221887 w 458953"/>
                <a:gd name="connsiteY20" fmla="*/ 427567 h 665233"/>
                <a:gd name="connsiteX21" fmla="*/ 234587 w 458953"/>
                <a:gd name="connsiteY21" fmla="*/ 414867 h 665233"/>
                <a:gd name="connsiteX22" fmla="*/ 243053 w 458953"/>
                <a:gd name="connsiteY22" fmla="*/ 402167 h 665233"/>
                <a:gd name="connsiteX23" fmla="*/ 255753 w 458953"/>
                <a:gd name="connsiteY23" fmla="*/ 397934 h 665233"/>
                <a:gd name="connsiteX24" fmla="*/ 259987 w 458953"/>
                <a:gd name="connsiteY24" fmla="*/ 385234 h 665233"/>
                <a:gd name="connsiteX25" fmla="*/ 298087 w 458953"/>
                <a:gd name="connsiteY25" fmla="*/ 364067 h 665233"/>
                <a:gd name="connsiteX26" fmla="*/ 310787 w 458953"/>
                <a:gd name="connsiteY26" fmla="*/ 355600 h 665233"/>
                <a:gd name="connsiteX27" fmla="*/ 327720 w 458953"/>
                <a:gd name="connsiteY27" fmla="*/ 351367 h 665233"/>
                <a:gd name="connsiteX28" fmla="*/ 353120 w 458953"/>
                <a:gd name="connsiteY28" fmla="*/ 342900 h 665233"/>
                <a:gd name="connsiteX29" fmla="*/ 365820 w 458953"/>
                <a:gd name="connsiteY29" fmla="*/ 338667 h 665233"/>
                <a:gd name="connsiteX30" fmla="*/ 386987 w 458953"/>
                <a:gd name="connsiteY30" fmla="*/ 317500 h 665233"/>
                <a:gd name="connsiteX31" fmla="*/ 399687 w 458953"/>
                <a:gd name="connsiteY31" fmla="*/ 292100 h 665233"/>
                <a:gd name="connsiteX32" fmla="*/ 412387 w 458953"/>
                <a:gd name="connsiteY32" fmla="*/ 279400 h 665233"/>
                <a:gd name="connsiteX33" fmla="*/ 420853 w 458953"/>
                <a:gd name="connsiteY33" fmla="*/ 160867 h 665233"/>
                <a:gd name="connsiteX34" fmla="*/ 429320 w 458953"/>
                <a:gd name="connsiteY34" fmla="*/ 114300 h 665233"/>
                <a:gd name="connsiteX35" fmla="*/ 437787 w 458953"/>
                <a:gd name="connsiteY35" fmla="*/ 93134 h 665233"/>
                <a:gd name="connsiteX36" fmla="*/ 450487 w 458953"/>
                <a:gd name="connsiteY36" fmla="*/ 55034 h 665233"/>
                <a:gd name="connsiteX37" fmla="*/ 454720 w 458953"/>
                <a:gd name="connsiteY37" fmla="*/ 42334 h 665233"/>
                <a:gd name="connsiteX38" fmla="*/ 458953 w 458953"/>
                <a:gd name="connsiteY38" fmla="*/ 29634 h 665233"/>
                <a:gd name="connsiteX39" fmla="*/ 442020 w 458953"/>
                <a:gd name="connsiteY39"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00720 w 458953"/>
                <a:gd name="connsiteY18" fmla="*/ 448734 h 665233"/>
                <a:gd name="connsiteX19" fmla="*/ 209187 w 458953"/>
                <a:gd name="connsiteY19" fmla="*/ 436034 h 665233"/>
                <a:gd name="connsiteX20" fmla="*/ 234587 w 458953"/>
                <a:gd name="connsiteY20" fmla="*/ 414867 h 665233"/>
                <a:gd name="connsiteX21" fmla="*/ 243053 w 458953"/>
                <a:gd name="connsiteY21" fmla="*/ 402167 h 665233"/>
                <a:gd name="connsiteX22" fmla="*/ 255753 w 458953"/>
                <a:gd name="connsiteY22" fmla="*/ 397934 h 665233"/>
                <a:gd name="connsiteX23" fmla="*/ 259987 w 458953"/>
                <a:gd name="connsiteY23" fmla="*/ 385234 h 665233"/>
                <a:gd name="connsiteX24" fmla="*/ 298087 w 458953"/>
                <a:gd name="connsiteY24" fmla="*/ 364067 h 665233"/>
                <a:gd name="connsiteX25" fmla="*/ 310787 w 458953"/>
                <a:gd name="connsiteY25" fmla="*/ 355600 h 665233"/>
                <a:gd name="connsiteX26" fmla="*/ 327720 w 458953"/>
                <a:gd name="connsiteY26" fmla="*/ 351367 h 665233"/>
                <a:gd name="connsiteX27" fmla="*/ 353120 w 458953"/>
                <a:gd name="connsiteY27" fmla="*/ 342900 h 665233"/>
                <a:gd name="connsiteX28" fmla="*/ 365820 w 458953"/>
                <a:gd name="connsiteY28" fmla="*/ 338667 h 665233"/>
                <a:gd name="connsiteX29" fmla="*/ 386987 w 458953"/>
                <a:gd name="connsiteY29" fmla="*/ 317500 h 665233"/>
                <a:gd name="connsiteX30" fmla="*/ 399687 w 458953"/>
                <a:gd name="connsiteY30" fmla="*/ 292100 h 665233"/>
                <a:gd name="connsiteX31" fmla="*/ 412387 w 458953"/>
                <a:gd name="connsiteY31" fmla="*/ 279400 h 665233"/>
                <a:gd name="connsiteX32" fmla="*/ 420853 w 458953"/>
                <a:gd name="connsiteY32" fmla="*/ 160867 h 665233"/>
                <a:gd name="connsiteX33" fmla="*/ 429320 w 458953"/>
                <a:gd name="connsiteY33" fmla="*/ 114300 h 665233"/>
                <a:gd name="connsiteX34" fmla="*/ 437787 w 458953"/>
                <a:gd name="connsiteY34" fmla="*/ 93134 h 665233"/>
                <a:gd name="connsiteX35" fmla="*/ 450487 w 458953"/>
                <a:gd name="connsiteY35" fmla="*/ 55034 h 665233"/>
                <a:gd name="connsiteX36" fmla="*/ 454720 w 458953"/>
                <a:gd name="connsiteY36" fmla="*/ 42334 h 665233"/>
                <a:gd name="connsiteX37" fmla="*/ 458953 w 458953"/>
                <a:gd name="connsiteY37" fmla="*/ 29634 h 665233"/>
                <a:gd name="connsiteX38" fmla="*/ 442020 w 458953"/>
                <a:gd name="connsiteY38"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00720 w 458953"/>
                <a:gd name="connsiteY18" fmla="*/ 448734 h 665233"/>
                <a:gd name="connsiteX19" fmla="*/ 234587 w 458953"/>
                <a:gd name="connsiteY19" fmla="*/ 414867 h 665233"/>
                <a:gd name="connsiteX20" fmla="*/ 243053 w 458953"/>
                <a:gd name="connsiteY20" fmla="*/ 402167 h 665233"/>
                <a:gd name="connsiteX21" fmla="*/ 255753 w 458953"/>
                <a:gd name="connsiteY21" fmla="*/ 397934 h 665233"/>
                <a:gd name="connsiteX22" fmla="*/ 259987 w 458953"/>
                <a:gd name="connsiteY22" fmla="*/ 385234 h 665233"/>
                <a:gd name="connsiteX23" fmla="*/ 298087 w 458953"/>
                <a:gd name="connsiteY23" fmla="*/ 364067 h 665233"/>
                <a:gd name="connsiteX24" fmla="*/ 310787 w 458953"/>
                <a:gd name="connsiteY24" fmla="*/ 355600 h 665233"/>
                <a:gd name="connsiteX25" fmla="*/ 327720 w 458953"/>
                <a:gd name="connsiteY25" fmla="*/ 351367 h 665233"/>
                <a:gd name="connsiteX26" fmla="*/ 353120 w 458953"/>
                <a:gd name="connsiteY26" fmla="*/ 342900 h 665233"/>
                <a:gd name="connsiteX27" fmla="*/ 365820 w 458953"/>
                <a:gd name="connsiteY27" fmla="*/ 338667 h 665233"/>
                <a:gd name="connsiteX28" fmla="*/ 386987 w 458953"/>
                <a:gd name="connsiteY28" fmla="*/ 317500 h 665233"/>
                <a:gd name="connsiteX29" fmla="*/ 399687 w 458953"/>
                <a:gd name="connsiteY29" fmla="*/ 292100 h 665233"/>
                <a:gd name="connsiteX30" fmla="*/ 412387 w 458953"/>
                <a:gd name="connsiteY30" fmla="*/ 279400 h 665233"/>
                <a:gd name="connsiteX31" fmla="*/ 420853 w 458953"/>
                <a:gd name="connsiteY31" fmla="*/ 160867 h 665233"/>
                <a:gd name="connsiteX32" fmla="*/ 429320 w 458953"/>
                <a:gd name="connsiteY32" fmla="*/ 114300 h 665233"/>
                <a:gd name="connsiteX33" fmla="*/ 437787 w 458953"/>
                <a:gd name="connsiteY33" fmla="*/ 93134 h 665233"/>
                <a:gd name="connsiteX34" fmla="*/ 450487 w 458953"/>
                <a:gd name="connsiteY34" fmla="*/ 55034 h 665233"/>
                <a:gd name="connsiteX35" fmla="*/ 454720 w 458953"/>
                <a:gd name="connsiteY35" fmla="*/ 42334 h 665233"/>
                <a:gd name="connsiteX36" fmla="*/ 458953 w 458953"/>
                <a:gd name="connsiteY36" fmla="*/ 29634 h 665233"/>
                <a:gd name="connsiteX37" fmla="*/ 442020 w 458953"/>
                <a:gd name="connsiteY37"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43053 w 458953"/>
                <a:gd name="connsiteY19" fmla="*/ 402167 h 665233"/>
                <a:gd name="connsiteX20" fmla="*/ 255753 w 458953"/>
                <a:gd name="connsiteY20" fmla="*/ 397934 h 665233"/>
                <a:gd name="connsiteX21" fmla="*/ 259987 w 458953"/>
                <a:gd name="connsiteY21" fmla="*/ 385234 h 665233"/>
                <a:gd name="connsiteX22" fmla="*/ 298087 w 458953"/>
                <a:gd name="connsiteY22" fmla="*/ 364067 h 665233"/>
                <a:gd name="connsiteX23" fmla="*/ 310787 w 458953"/>
                <a:gd name="connsiteY23" fmla="*/ 355600 h 665233"/>
                <a:gd name="connsiteX24" fmla="*/ 327720 w 458953"/>
                <a:gd name="connsiteY24" fmla="*/ 351367 h 665233"/>
                <a:gd name="connsiteX25" fmla="*/ 353120 w 458953"/>
                <a:gd name="connsiteY25" fmla="*/ 342900 h 665233"/>
                <a:gd name="connsiteX26" fmla="*/ 365820 w 458953"/>
                <a:gd name="connsiteY26" fmla="*/ 338667 h 665233"/>
                <a:gd name="connsiteX27" fmla="*/ 386987 w 458953"/>
                <a:gd name="connsiteY27" fmla="*/ 317500 h 665233"/>
                <a:gd name="connsiteX28" fmla="*/ 399687 w 458953"/>
                <a:gd name="connsiteY28" fmla="*/ 292100 h 665233"/>
                <a:gd name="connsiteX29" fmla="*/ 412387 w 458953"/>
                <a:gd name="connsiteY29" fmla="*/ 279400 h 665233"/>
                <a:gd name="connsiteX30" fmla="*/ 420853 w 458953"/>
                <a:gd name="connsiteY30" fmla="*/ 160867 h 665233"/>
                <a:gd name="connsiteX31" fmla="*/ 429320 w 458953"/>
                <a:gd name="connsiteY31" fmla="*/ 114300 h 665233"/>
                <a:gd name="connsiteX32" fmla="*/ 437787 w 458953"/>
                <a:gd name="connsiteY32" fmla="*/ 93134 h 665233"/>
                <a:gd name="connsiteX33" fmla="*/ 450487 w 458953"/>
                <a:gd name="connsiteY33" fmla="*/ 55034 h 665233"/>
                <a:gd name="connsiteX34" fmla="*/ 454720 w 458953"/>
                <a:gd name="connsiteY34" fmla="*/ 42334 h 665233"/>
                <a:gd name="connsiteX35" fmla="*/ 458953 w 458953"/>
                <a:gd name="connsiteY35" fmla="*/ 29634 h 665233"/>
                <a:gd name="connsiteX36" fmla="*/ 442020 w 458953"/>
                <a:gd name="connsiteY36"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43053 w 458953"/>
                <a:gd name="connsiteY19" fmla="*/ 402167 h 665233"/>
                <a:gd name="connsiteX20" fmla="*/ 259987 w 458953"/>
                <a:gd name="connsiteY20" fmla="*/ 385234 h 665233"/>
                <a:gd name="connsiteX21" fmla="*/ 298087 w 458953"/>
                <a:gd name="connsiteY21" fmla="*/ 364067 h 665233"/>
                <a:gd name="connsiteX22" fmla="*/ 310787 w 458953"/>
                <a:gd name="connsiteY22" fmla="*/ 355600 h 665233"/>
                <a:gd name="connsiteX23" fmla="*/ 327720 w 458953"/>
                <a:gd name="connsiteY23" fmla="*/ 351367 h 665233"/>
                <a:gd name="connsiteX24" fmla="*/ 353120 w 458953"/>
                <a:gd name="connsiteY24" fmla="*/ 342900 h 665233"/>
                <a:gd name="connsiteX25" fmla="*/ 365820 w 458953"/>
                <a:gd name="connsiteY25" fmla="*/ 338667 h 665233"/>
                <a:gd name="connsiteX26" fmla="*/ 386987 w 458953"/>
                <a:gd name="connsiteY26" fmla="*/ 317500 h 665233"/>
                <a:gd name="connsiteX27" fmla="*/ 399687 w 458953"/>
                <a:gd name="connsiteY27" fmla="*/ 292100 h 665233"/>
                <a:gd name="connsiteX28" fmla="*/ 412387 w 458953"/>
                <a:gd name="connsiteY28" fmla="*/ 279400 h 665233"/>
                <a:gd name="connsiteX29" fmla="*/ 420853 w 458953"/>
                <a:gd name="connsiteY29" fmla="*/ 160867 h 665233"/>
                <a:gd name="connsiteX30" fmla="*/ 429320 w 458953"/>
                <a:gd name="connsiteY30" fmla="*/ 114300 h 665233"/>
                <a:gd name="connsiteX31" fmla="*/ 437787 w 458953"/>
                <a:gd name="connsiteY31" fmla="*/ 93134 h 665233"/>
                <a:gd name="connsiteX32" fmla="*/ 450487 w 458953"/>
                <a:gd name="connsiteY32" fmla="*/ 55034 h 665233"/>
                <a:gd name="connsiteX33" fmla="*/ 454720 w 458953"/>
                <a:gd name="connsiteY33" fmla="*/ 42334 h 665233"/>
                <a:gd name="connsiteX34" fmla="*/ 458953 w 458953"/>
                <a:gd name="connsiteY34" fmla="*/ 29634 h 665233"/>
                <a:gd name="connsiteX35" fmla="*/ 442020 w 458953"/>
                <a:gd name="connsiteY35"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43053 w 458953"/>
                <a:gd name="connsiteY19" fmla="*/ 402167 h 665233"/>
                <a:gd name="connsiteX20" fmla="*/ 298087 w 458953"/>
                <a:gd name="connsiteY20" fmla="*/ 364067 h 665233"/>
                <a:gd name="connsiteX21" fmla="*/ 310787 w 458953"/>
                <a:gd name="connsiteY21" fmla="*/ 355600 h 665233"/>
                <a:gd name="connsiteX22" fmla="*/ 327720 w 458953"/>
                <a:gd name="connsiteY22" fmla="*/ 351367 h 665233"/>
                <a:gd name="connsiteX23" fmla="*/ 353120 w 458953"/>
                <a:gd name="connsiteY23" fmla="*/ 342900 h 665233"/>
                <a:gd name="connsiteX24" fmla="*/ 365820 w 458953"/>
                <a:gd name="connsiteY24" fmla="*/ 338667 h 665233"/>
                <a:gd name="connsiteX25" fmla="*/ 386987 w 458953"/>
                <a:gd name="connsiteY25" fmla="*/ 317500 h 665233"/>
                <a:gd name="connsiteX26" fmla="*/ 399687 w 458953"/>
                <a:gd name="connsiteY26" fmla="*/ 292100 h 665233"/>
                <a:gd name="connsiteX27" fmla="*/ 412387 w 458953"/>
                <a:gd name="connsiteY27" fmla="*/ 279400 h 665233"/>
                <a:gd name="connsiteX28" fmla="*/ 420853 w 458953"/>
                <a:gd name="connsiteY28" fmla="*/ 160867 h 665233"/>
                <a:gd name="connsiteX29" fmla="*/ 429320 w 458953"/>
                <a:gd name="connsiteY29" fmla="*/ 114300 h 665233"/>
                <a:gd name="connsiteX30" fmla="*/ 437787 w 458953"/>
                <a:gd name="connsiteY30" fmla="*/ 93134 h 665233"/>
                <a:gd name="connsiteX31" fmla="*/ 450487 w 458953"/>
                <a:gd name="connsiteY31" fmla="*/ 55034 h 665233"/>
                <a:gd name="connsiteX32" fmla="*/ 454720 w 458953"/>
                <a:gd name="connsiteY32" fmla="*/ 42334 h 665233"/>
                <a:gd name="connsiteX33" fmla="*/ 458953 w 458953"/>
                <a:gd name="connsiteY33" fmla="*/ 29634 h 665233"/>
                <a:gd name="connsiteX34" fmla="*/ 442020 w 458953"/>
                <a:gd name="connsiteY34"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98087 w 458953"/>
                <a:gd name="connsiteY19" fmla="*/ 364067 h 665233"/>
                <a:gd name="connsiteX20" fmla="*/ 310787 w 458953"/>
                <a:gd name="connsiteY20" fmla="*/ 355600 h 665233"/>
                <a:gd name="connsiteX21" fmla="*/ 327720 w 458953"/>
                <a:gd name="connsiteY21" fmla="*/ 351367 h 665233"/>
                <a:gd name="connsiteX22" fmla="*/ 353120 w 458953"/>
                <a:gd name="connsiteY22" fmla="*/ 342900 h 665233"/>
                <a:gd name="connsiteX23" fmla="*/ 365820 w 458953"/>
                <a:gd name="connsiteY23" fmla="*/ 338667 h 665233"/>
                <a:gd name="connsiteX24" fmla="*/ 386987 w 458953"/>
                <a:gd name="connsiteY24" fmla="*/ 317500 h 665233"/>
                <a:gd name="connsiteX25" fmla="*/ 399687 w 458953"/>
                <a:gd name="connsiteY25" fmla="*/ 292100 h 665233"/>
                <a:gd name="connsiteX26" fmla="*/ 412387 w 458953"/>
                <a:gd name="connsiteY26" fmla="*/ 279400 h 665233"/>
                <a:gd name="connsiteX27" fmla="*/ 420853 w 458953"/>
                <a:gd name="connsiteY27" fmla="*/ 160867 h 665233"/>
                <a:gd name="connsiteX28" fmla="*/ 429320 w 458953"/>
                <a:gd name="connsiteY28" fmla="*/ 114300 h 665233"/>
                <a:gd name="connsiteX29" fmla="*/ 437787 w 458953"/>
                <a:gd name="connsiteY29" fmla="*/ 93134 h 665233"/>
                <a:gd name="connsiteX30" fmla="*/ 450487 w 458953"/>
                <a:gd name="connsiteY30" fmla="*/ 55034 h 665233"/>
                <a:gd name="connsiteX31" fmla="*/ 454720 w 458953"/>
                <a:gd name="connsiteY31" fmla="*/ 42334 h 665233"/>
                <a:gd name="connsiteX32" fmla="*/ 458953 w 458953"/>
                <a:gd name="connsiteY32" fmla="*/ 29634 h 665233"/>
                <a:gd name="connsiteX33" fmla="*/ 442020 w 458953"/>
                <a:gd name="connsiteY33"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98087 w 458953"/>
                <a:gd name="connsiteY19" fmla="*/ 364067 h 665233"/>
                <a:gd name="connsiteX20" fmla="*/ 310787 w 458953"/>
                <a:gd name="connsiteY20" fmla="*/ 355600 h 665233"/>
                <a:gd name="connsiteX21" fmla="*/ 353120 w 458953"/>
                <a:gd name="connsiteY21" fmla="*/ 342900 h 665233"/>
                <a:gd name="connsiteX22" fmla="*/ 365820 w 458953"/>
                <a:gd name="connsiteY22" fmla="*/ 338667 h 665233"/>
                <a:gd name="connsiteX23" fmla="*/ 386987 w 458953"/>
                <a:gd name="connsiteY23" fmla="*/ 317500 h 665233"/>
                <a:gd name="connsiteX24" fmla="*/ 399687 w 458953"/>
                <a:gd name="connsiteY24" fmla="*/ 292100 h 665233"/>
                <a:gd name="connsiteX25" fmla="*/ 412387 w 458953"/>
                <a:gd name="connsiteY25" fmla="*/ 279400 h 665233"/>
                <a:gd name="connsiteX26" fmla="*/ 420853 w 458953"/>
                <a:gd name="connsiteY26" fmla="*/ 160867 h 665233"/>
                <a:gd name="connsiteX27" fmla="*/ 429320 w 458953"/>
                <a:gd name="connsiteY27" fmla="*/ 114300 h 665233"/>
                <a:gd name="connsiteX28" fmla="*/ 437787 w 458953"/>
                <a:gd name="connsiteY28" fmla="*/ 93134 h 665233"/>
                <a:gd name="connsiteX29" fmla="*/ 450487 w 458953"/>
                <a:gd name="connsiteY29" fmla="*/ 55034 h 665233"/>
                <a:gd name="connsiteX30" fmla="*/ 454720 w 458953"/>
                <a:gd name="connsiteY30" fmla="*/ 42334 h 665233"/>
                <a:gd name="connsiteX31" fmla="*/ 458953 w 458953"/>
                <a:gd name="connsiteY31" fmla="*/ 29634 h 665233"/>
                <a:gd name="connsiteX32" fmla="*/ 442020 w 458953"/>
                <a:gd name="connsiteY32"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98087 w 458953"/>
                <a:gd name="connsiteY19" fmla="*/ 364067 h 665233"/>
                <a:gd name="connsiteX20" fmla="*/ 353120 w 458953"/>
                <a:gd name="connsiteY20" fmla="*/ 342900 h 665233"/>
                <a:gd name="connsiteX21" fmla="*/ 365820 w 458953"/>
                <a:gd name="connsiteY21" fmla="*/ 338667 h 665233"/>
                <a:gd name="connsiteX22" fmla="*/ 386987 w 458953"/>
                <a:gd name="connsiteY22" fmla="*/ 317500 h 665233"/>
                <a:gd name="connsiteX23" fmla="*/ 399687 w 458953"/>
                <a:gd name="connsiteY23" fmla="*/ 292100 h 665233"/>
                <a:gd name="connsiteX24" fmla="*/ 412387 w 458953"/>
                <a:gd name="connsiteY24" fmla="*/ 279400 h 665233"/>
                <a:gd name="connsiteX25" fmla="*/ 420853 w 458953"/>
                <a:gd name="connsiteY25" fmla="*/ 160867 h 665233"/>
                <a:gd name="connsiteX26" fmla="*/ 429320 w 458953"/>
                <a:gd name="connsiteY26" fmla="*/ 114300 h 665233"/>
                <a:gd name="connsiteX27" fmla="*/ 437787 w 458953"/>
                <a:gd name="connsiteY27" fmla="*/ 93134 h 665233"/>
                <a:gd name="connsiteX28" fmla="*/ 450487 w 458953"/>
                <a:gd name="connsiteY28" fmla="*/ 55034 h 665233"/>
                <a:gd name="connsiteX29" fmla="*/ 454720 w 458953"/>
                <a:gd name="connsiteY29" fmla="*/ 42334 h 665233"/>
                <a:gd name="connsiteX30" fmla="*/ 458953 w 458953"/>
                <a:gd name="connsiteY30" fmla="*/ 29634 h 665233"/>
                <a:gd name="connsiteX31" fmla="*/ 442020 w 458953"/>
                <a:gd name="connsiteY31"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98087 w 458953"/>
                <a:gd name="connsiteY19" fmla="*/ 364067 h 665233"/>
                <a:gd name="connsiteX20" fmla="*/ 353120 w 458953"/>
                <a:gd name="connsiteY20" fmla="*/ 342900 h 665233"/>
                <a:gd name="connsiteX21" fmla="*/ 386987 w 458953"/>
                <a:gd name="connsiteY21" fmla="*/ 317500 h 665233"/>
                <a:gd name="connsiteX22" fmla="*/ 399687 w 458953"/>
                <a:gd name="connsiteY22" fmla="*/ 292100 h 665233"/>
                <a:gd name="connsiteX23" fmla="*/ 412387 w 458953"/>
                <a:gd name="connsiteY23" fmla="*/ 279400 h 665233"/>
                <a:gd name="connsiteX24" fmla="*/ 420853 w 458953"/>
                <a:gd name="connsiteY24" fmla="*/ 160867 h 665233"/>
                <a:gd name="connsiteX25" fmla="*/ 429320 w 458953"/>
                <a:gd name="connsiteY25" fmla="*/ 114300 h 665233"/>
                <a:gd name="connsiteX26" fmla="*/ 437787 w 458953"/>
                <a:gd name="connsiteY26" fmla="*/ 93134 h 665233"/>
                <a:gd name="connsiteX27" fmla="*/ 450487 w 458953"/>
                <a:gd name="connsiteY27" fmla="*/ 55034 h 665233"/>
                <a:gd name="connsiteX28" fmla="*/ 454720 w 458953"/>
                <a:gd name="connsiteY28" fmla="*/ 42334 h 665233"/>
                <a:gd name="connsiteX29" fmla="*/ 458953 w 458953"/>
                <a:gd name="connsiteY29" fmla="*/ 29634 h 665233"/>
                <a:gd name="connsiteX30" fmla="*/ 442020 w 458953"/>
                <a:gd name="connsiteY30"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98087 w 458953"/>
                <a:gd name="connsiteY19" fmla="*/ 364067 h 665233"/>
                <a:gd name="connsiteX20" fmla="*/ 353120 w 458953"/>
                <a:gd name="connsiteY20" fmla="*/ 342900 h 665233"/>
                <a:gd name="connsiteX21" fmla="*/ 386987 w 458953"/>
                <a:gd name="connsiteY21" fmla="*/ 317500 h 665233"/>
                <a:gd name="connsiteX22" fmla="*/ 399687 w 458953"/>
                <a:gd name="connsiteY22" fmla="*/ 292100 h 665233"/>
                <a:gd name="connsiteX23" fmla="*/ 420853 w 458953"/>
                <a:gd name="connsiteY23" fmla="*/ 160867 h 665233"/>
                <a:gd name="connsiteX24" fmla="*/ 429320 w 458953"/>
                <a:gd name="connsiteY24" fmla="*/ 114300 h 665233"/>
                <a:gd name="connsiteX25" fmla="*/ 437787 w 458953"/>
                <a:gd name="connsiteY25" fmla="*/ 93134 h 665233"/>
                <a:gd name="connsiteX26" fmla="*/ 450487 w 458953"/>
                <a:gd name="connsiteY26" fmla="*/ 55034 h 665233"/>
                <a:gd name="connsiteX27" fmla="*/ 454720 w 458953"/>
                <a:gd name="connsiteY27" fmla="*/ 42334 h 665233"/>
                <a:gd name="connsiteX28" fmla="*/ 458953 w 458953"/>
                <a:gd name="connsiteY28" fmla="*/ 29634 h 665233"/>
                <a:gd name="connsiteX29" fmla="*/ 442020 w 458953"/>
                <a:gd name="connsiteY29"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98087 w 458953"/>
                <a:gd name="connsiteY19" fmla="*/ 364067 h 665233"/>
                <a:gd name="connsiteX20" fmla="*/ 353120 w 458953"/>
                <a:gd name="connsiteY20" fmla="*/ 342900 h 665233"/>
                <a:gd name="connsiteX21" fmla="*/ 386987 w 458953"/>
                <a:gd name="connsiteY21" fmla="*/ 317500 h 665233"/>
                <a:gd name="connsiteX22" fmla="*/ 412387 w 458953"/>
                <a:gd name="connsiteY22" fmla="*/ 249766 h 665233"/>
                <a:gd name="connsiteX23" fmla="*/ 420853 w 458953"/>
                <a:gd name="connsiteY23" fmla="*/ 160867 h 665233"/>
                <a:gd name="connsiteX24" fmla="*/ 429320 w 458953"/>
                <a:gd name="connsiteY24" fmla="*/ 114300 h 665233"/>
                <a:gd name="connsiteX25" fmla="*/ 437787 w 458953"/>
                <a:gd name="connsiteY25" fmla="*/ 93134 h 665233"/>
                <a:gd name="connsiteX26" fmla="*/ 450487 w 458953"/>
                <a:gd name="connsiteY26" fmla="*/ 55034 h 665233"/>
                <a:gd name="connsiteX27" fmla="*/ 454720 w 458953"/>
                <a:gd name="connsiteY27" fmla="*/ 42334 h 665233"/>
                <a:gd name="connsiteX28" fmla="*/ 458953 w 458953"/>
                <a:gd name="connsiteY28" fmla="*/ 29634 h 665233"/>
                <a:gd name="connsiteX29" fmla="*/ 442020 w 458953"/>
                <a:gd name="connsiteY29"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98087 w 458953"/>
                <a:gd name="connsiteY19" fmla="*/ 364067 h 665233"/>
                <a:gd name="connsiteX20" fmla="*/ 353120 w 458953"/>
                <a:gd name="connsiteY20" fmla="*/ 342900 h 665233"/>
                <a:gd name="connsiteX21" fmla="*/ 386987 w 458953"/>
                <a:gd name="connsiteY21" fmla="*/ 317500 h 665233"/>
                <a:gd name="connsiteX22" fmla="*/ 412387 w 458953"/>
                <a:gd name="connsiteY22" fmla="*/ 249766 h 665233"/>
                <a:gd name="connsiteX23" fmla="*/ 420853 w 458953"/>
                <a:gd name="connsiteY23" fmla="*/ 160867 h 665233"/>
                <a:gd name="connsiteX24" fmla="*/ 429320 w 458953"/>
                <a:gd name="connsiteY24" fmla="*/ 114300 h 665233"/>
                <a:gd name="connsiteX25" fmla="*/ 437787 w 458953"/>
                <a:gd name="connsiteY25" fmla="*/ 93134 h 665233"/>
                <a:gd name="connsiteX26" fmla="*/ 450487 w 458953"/>
                <a:gd name="connsiteY26" fmla="*/ 55034 h 665233"/>
                <a:gd name="connsiteX27" fmla="*/ 458953 w 458953"/>
                <a:gd name="connsiteY27" fmla="*/ 29634 h 665233"/>
                <a:gd name="connsiteX28" fmla="*/ 442020 w 458953"/>
                <a:gd name="connsiteY28"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98087 w 458953"/>
                <a:gd name="connsiteY19" fmla="*/ 364067 h 665233"/>
                <a:gd name="connsiteX20" fmla="*/ 353120 w 458953"/>
                <a:gd name="connsiteY20" fmla="*/ 342900 h 665233"/>
                <a:gd name="connsiteX21" fmla="*/ 386987 w 458953"/>
                <a:gd name="connsiteY21" fmla="*/ 317500 h 665233"/>
                <a:gd name="connsiteX22" fmla="*/ 412387 w 458953"/>
                <a:gd name="connsiteY22" fmla="*/ 249766 h 665233"/>
                <a:gd name="connsiteX23" fmla="*/ 420853 w 458953"/>
                <a:gd name="connsiteY23" fmla="*/ 160867 h 665233"/>
                <a:gd name="connsiteX24" fmla="*/ 429320 w 458953"/>
                <a:gd name="connsiteY24" fmla="*/ 114300 h 665233"/>
                <a:gd name="connsiteX25" fmla="*/ 437787 w 458953"/>
                <a:gd name="connsiteY25" fmla="*/ 93134 h 665233"/>
                <a:gd name="connsiteX26" fmla="*/ 458953 w 458953"/>
                <a:gd name="connsiteY26" fmla="*/ 29634 h 665233"/>
                <a:gd name="connsiteX27" fmla="*/ 442020 w 458953"/>
                <a:gd name="connsiteY27" fmla="*/ 0 h 665233"/>
                <a:gd name="connsiteX0" fmla="*/ 442020 w 458953"/>
                <a:gd name="connsiteY0" fmla="*/ 0 h 665233"/>
                <a:gd name="connsiteX1" fmla="*/ 399687 w 458953"/>
                <a:gd name="connsiteY1" fmla="*/ 71967 h 665233"/>
                <a:gd name="connsiteX2" fmla="*/ 365820 w 458953"/>
                <a:gd name="connsiteY2" fmla="*/ 122767 h 665233"/>
                <a:gd name="connsiteX3" fmla="*/ 302320 w 458953"/>
                <a:gd name="connsiteY3" fmla="*/ 182034 h 665233"/>
                <a:gd name="connsiteX4" fmla="*/ 243053 w 458953"/>
                <a:gd name="connsiteY4" fmla="*/ 241300 h 665233"/>
                <a:gd name="connsiteX5" fmla="*/ 204953 w 458953"/>
                <a:gd name="connsiteY5" fmla="*/ 300567 h 665233"/>
                <a:gd name="connsiteX6" fmla="*/ 149920 w 458953"/>
                <a:gd name="connsiteY6" fmla="*/ 359834 h 665233"/>
                <a:gd name="connsiteX7" fmla="*/ 120287 w 458953"/>
                <a:gd name="connsiteY7" fmla="*/ 389467 h 665233"/>
                <a:gd name="connsiteX8" fmla="*/ 86420 w 458953"/>
                <a:gd name="connsiteY8" fmla="*/ 431800 h 665233"/>
                <a:gd name="connsiteX9" fmla="*/ 56787 w 458953"/>
                <a:gd name="connsiteY9" fmla="*/ 482600 h 665233"/>
                <a:gd name="connsiteX10" fmla="*/ 39853 w 458953"/>
                <a:gd name="connsiteY10" fmla="*/ 546100 h 665233"/>
                <a:gd name="connsiteX11" fmla="*/ 1753 w 458953"/>
                <a:gd name="connsiteY11" fmla="*/ 592667 h 665233"/>
                <a:gd name="connsiteX12" fmla="*/ 10220 w 458953"/>
                <a:gd name="connsiteY12" fmla="*/ 643467 h 665233"/>
                <a:gd name="connsiteX13" fmla="*/ 44087 w 458953"/>
                <a:gd name="connsiteY13" fmla="*/ 664634 h 665233"/>
                <a:gd name="connsiteX14" fmla="*/ 86420 w 458953"/>
                <a:gd name="connsiteY14" fmla="*/ 622300 h 665233"/>
                <a:gd name="connsiteX15" fmla="*/ 111820 w 458953"/>
                <a:gd name="connsiteY15" fmla="*/ 584200 h 665233"/>
                <a:gd name="connsiteX16" fmla="*/ 149920 w 458953"/>
                <a:gd name="connsiteY16" fmla="*/ 537634 h 665233"/>
                <a:gd name="connsiteX17" fmla="*/ 192253 w 458953"/>
                <a:gd name="connsiteY17" fmla="*/ 461434 h 665233"/>
                <a:gd name="connsiteX18" fmla="*/ 234587 w 458953"/>
                <a:gd name="connsiteY18" fmla="*/ 414867 h 665233"/>
                <a:gd name="connsiteX19" fmla="*/ 298087 w 458953"/>
                <a:gd name="connsiteY19" fmla="*/ 364067 h 665233"/>
                <a:gd name="connsiteX20" fmla="*/ 353120 w 458953"/>
                <a:gd name="connsiteY20" fmla="*/ 342900 h 665233"/>
                <a:gd name="connsiteX21" fmla="*/ 386987 w 458953"/>
                <a:gd name="connsiteY21" fmla="*/ 317500 h 665233"/>
                <a:gd name="connsiteX22" fmla="*/ 412387 w 458953"/>
                <a:gd name="connsiteY22" fmla="*/ 249766 h 665233"/>
                <a:gd name="connsiteX23" fmla="*/ 420853 w 458953"/>
                <a:gd name="connsiteY23" fmla="*/ 160867 h 665233"/>
                <a:gd name="connsiteX24" fmla="*/ 429320 w 458953"/>
                <a:gd name="connsiteY24" fmla="*/ 114300 h 665233"/>
                <a:gd name="connsiteX25" fmla="*/ 458953 w 458953"/>
                <a:gd name="connsiteY25" fmla="*/ 29634 h 665233"/>
                <a:gd name="connsiteX26" fmla="*/ 442020 w 458953"/>
                <a:gd name="connsiteY26" fmla="*/ 0 h 665233"/>
                <a:gd name="connsiteX0" fmla="*/ 442020 w 442020"/>
                <a:gd name="connsiteY0" fmla="*/ 0 h 665233"/>
                <a:gd name="connsiteX1" fmla="*/ 399687 w 442020"/>
                <a:gd name="connsiteY1" fmla="*/ 71967 h 665233"/>
                <a:gd name="connsiteX2" fmla="*/ 365820 w 442020"/>
                <a:gd name="connsiteY2" fmla="*/ 122767 h 665233"/>
                <a:gd name="connsiteX3" fmla="*/ 302320 w 442020"/>
                <a:gd name="connsiteY3" fmla="*/ 182034 h 665233"/>
                <a:gd name="connsiteX4" fmla="*/ 243053 w 442020"/>
                <a:gd name="connsiteY4" fmla="*/ 241300 h 665233"/>
                <a:gd name="connsiteX5" fmla="*/ 204953 w 442020"/>
                <a:gd name="connsiteY5" fmla="*/ 300567 h 665233"/>
                <a:gd name="connsiteX6" fmla="*/ 149920 w 442020"/>
                <a:gd name="connsiteY6" fmla="*/ 359834 h 665233"/>
                <a:gd name="connsiteX7" fmla="*/ 120287 w 442020"/>
                <a:gd name="connsiteY7" fmla="*/ 389467 h 665233"/>
                <a:gd name="connsiteX8" fmla="*/ 86420 w 442020"/>
                <a:gd name="connsiteY8" fmla="*/ 431800 h 665233"/>
                <a:gd name="connsiteX9" fmla="*/ 56787 w 442020"/>
                <a:gd name="connsiteY9" fmla="*/ 482600 h 665233"/>
                <a:gd name="connsiteX10" fmla="*/ 39853 w 442020"/>
                <a:gd name="connsiteY10" fmla="*/ 546100 h 665233"/>
                <a:gd name="connsiteX11" fmla="*/ 1753 w 442020"/>
                <a:gd name="connsiteY11" fmla="*/ 592667 h 665233"/>
                <a:gd name="connsiteX12" fmla="*/ 10220 w 442020"/>
                <a:gd name="connsiteY12" fmla="*/ 643467 h 665233"/>
                <a:gd name="connsiteX13" fmla="*/ 44087 w 442020"/>
                <a:gd name="connsiteY13" fmla="*/ 664634 h 665233"/>
                <a:gd name="connsiteX14" fmla="*/ 86420 w 442020"/>
                <a:gd name="connsiteY14" fmla="*/ 622300 h 665233"/>
                <a:gd name="connsiteX15" fmla="*/ 111820 w 442020"/>
                <a:gd name="connsiteY15" fmla="*/ 584200 h 665233"/>
                <a:gd name="connsiteX16" fmla="*/ 149920 w 442020"/>
                <a:gd name="connsiteY16" fmla="*/ 537634 h 665233"/>
                <a:gd name="connsiteX17" fmla="*/ 192253 w 442020"/>
                <a:gd name="connsiteY17" fmla="*/ 461434 h 665233"/>
                <a:gd name="connsiteX18" fmla="*/ 234587 w 442020"/>
                <a:gd name="connsiteY18" fmla="*/ 414867 h 665233"/>
                <a:gd name="connsiteX19" fmla="*/ 298087 w 442020"/>
                <a:gd name="connsiteY19" fmla="*/ 364067 h 665233"/>
                <a:gd name="connsiteX20" fmla="*/ 353120 w 442020"/>
                <a:gd name="connsiteY20" fmla="*/ 342900 h 665233"/>
                <a:gd name="connsiteX21" fmla="*/ 386987 w 442020"/>
                <a:gd name="connsiteY21" fmla="*/ 317500 h 665233"/>
                <a:gd name="connsiteX22" fmla="*/ 412387 w 442020"/>
                <a:gd name="connsiteY22" fmla="*/ 249766 h 665233"/>
                <a:gd name="connsiteX23" fmla="*/ 420853 w 442020"/>
                <a:gd name="connsiteY23" fmla="*/ 160867 h 665233"/>
                <a:gd name="connsiteX24" fmla="*/ 429320 w 442020"/>
                <a:gd name="connsiteY24" fmla="*/ 114300 h 665233"/>
                <a:gd name="connsiteX25" fmla="*/ 437786 w 442020"/>
                <a:gd name="connsiteY25" fmla="*/ 46567 h 665233"/>
                <a:gd name="connsiteX26" fmla="*/ 442020 w 442020"/>
                <a:gd name="connsiteY26" fmla="*/ 0 h 665233"/>
                <a:gd name="connsiteX0" fmla="*/ 441075 w 441075"/>
                <a:gd name="connsiteY0" fmla="*/ 0 h 665233"/>
                <a:gd name="connsiteX1" fmla="*/ 398742 w 441075"/>
                <a:gd name="connsiteY1" fmla="*/ 71967 h 665233"/>
                <a:gd name="connsiteX2" fmla="*/ 364875 w 441075"/>
                <a:gd name="connsiteY2" fmla="*/ 122767 h 665233"/>
                <a:gd name="connsiteX3" fmla="*/ 301375 w 441075"/>
                <a:gd name="connsiteY3" fmla="*/ 182034 h 665233"/>
                <a:gd name="connsiteX4" fmla="*/ 242108 w 441075"/>
                <a:gd name="connsiteY4" fmla="*/ 241300 h 665233"/>
                <a:gd name="connsiteX5" fmla="*/ 204008 w 441075"/>
                <a:gd name="connsiteY5" fmla="*/ 300567 h 665233"/>
                <a:gd name="connsiteX6" fmla="*/ 148975 w 441075"/>
                <a:gd name="connsiteY6" fmla="*/ 359834 h 665233"/>
                <a:gd name="connsiteX7" fmla="*/ 119342 w 441075"/>
                <a:gd name="connsiteY7" fmla="*/ 389467 h 665233"/>
                <a:gd name="connsiteX8" fmla="*/ 85475 w 441075"/>
                <a:gd name="connsiteY8" fmla="*/ 431800 h 665233"/>
                <a:gd name="connsiteX9" fmla="*/ 55842 w 441075"/>
                <a:gd name="connsiteY9" fmla="*/ 482600 h 665233"/>
                <a:gd name="connsiteX10" fmla="*/ 38908 w 441075"/>
                <a:gd name="connsiteY10" fmla="*/ 546100 h 665233"/>
                <a:gd name="connsiteX11" fmla="*/ 808 w 441075"/>
                <a:gd name="connsiteY11" fmla="*/ 592667 h 665233"/>
                <a:gd name="connsiteX12" fmla="*/ 21975 w 441075"/>
                <a:gd name="connsiteY12" fmla="*/ 643467 h 665233"/>
                <a:gd name="connsiteX13" fmla="*/ 43142 w 441075"/>
                <a:gd name="connsiteY13" fmla="*/ 664634 h 665233"/>
                <a:gd name="connsiteX14" fmla="*/ 85475 w 441075"/>
                <a:gd name="connsiteY14" fmla="*/ 622300 h 665233"/>
                <a:gd name="connsiteX15" fmla="*/ 110875 w 441075"/>
                <a:gd name="connsiteY15" fmla="*/ 584200 h 665233"/>
                <a:gd name="connsiteX16" fmla="*/ 148975 w 441075"/>
                <a:gd name="connsiteY16" fmla="*/ 537634 h 665233"/>
                <a:gd name="connsiteX17" fmla="*/ 191308 w 441075"/>
                <a:gd name="connsiteY17" fmla="*/ 461434 h 665233"/>
                <a:gd name="connsiteX18" fmla="*/ 233642 w 441075"/>
                <a:gd name="connsiteY18" fmla="*/ 414867 h 665233"/>
                <a:gd name="connsiteX19" fmla="*/ 297142 w 441075"/>
                <a:gd name="connsiteY19" fmla="*/ 364067 h 665233"/>
                <a:gd name="connsiteX20" fmla="*/ 352175 w 441075"/>
                <a:gd name="connsiteY20" fmla="*/ 342900 h 665233"/>
                <a:gd name="connsiteX21" fmla="*/ 386042 w 441075"/>
                <a:gd name="connsiteY21" fmla="*/ 317500 h 665233"/>
                <a:gd name="connsiteX22" fmla="*/ 411442 w 441075"/>
                <a:gd name="connsiteY22" fmla="*/ 249766 h 665233"/>
                <a:gd name="connsiteX23" fmla="*/ 419908 w 441075"/>
                <a:gd name="connsiteY23" fmla="*/ 160867 h 665233"/>
                <a:gd name="connsiteX24" fmla="*/ 428375 w 441075"/>
                <a:gd name="connsiteY24" fmla="*/ 114300 h 665233"/>
                <a:gd name="connsiteX25" fmla="*/ 436841 w 441075"/>
                <a:gd name="connsiteY25" fmla="*/ 46567 h 665233"/>
                <a:gd name="connsiteX26" fmla="*/ 441075 w 441075"/>
                <a:gd name="connsiteY26" fmla="*/ 0 h 665233"/>
                <a:gd name="connsiteX0" fmla="*/ 429063 w 429063"/>
                <a:gd name="connsiteY0" fmla="*/ 0 h 665233"/>
                <a:gd name="connsiteX1" fmla="*/ 386730 w 429063"/>
                <a:gd name="connsiteY1" fmla="*/ 71967 h 665233"/>
                <a:gd name="connsiteX2" fmla="*/ 352863 w 429063"/>
                <a:gd name="connsiteY2" fmla="*/ 122767 h 665233"/>
                <a:gd name="connsiteX3" fmla="*/ 289363 w 429063"/>
                <a:gd name="connsiteY3" fmla="*/ 182034 h 665233"/>
                <a:gd name="connsiteX4" fmla="*/ 230096 w 429063"/>
                <a:gd name="connsiteY4" fmla="*/ 241300 h 665233"/>
                <a:gd name="connsiteX5" fmla="*/ 191996 w 429063"/>
                <a:gd name="connsiteY5" fmla="*/ 300567 h 665233"/>
                <a:gd name="connsiteX6" fmla="*/ 136963 w 429063"/>
                <a:gd name="connsiteY6" fmla="*/ 359834 h 665233"/>
                <a:gd name="connsiteX7" fmla="*/ 107330 w 429063"/>
                <a:gd name="connsiteY7" fmla="*/ 389467 h 665233"/>
                <a:gd name="connsiteX8" fmla="*/ 73463 w 429063"/>
                <a:gd name="connsiteY8" fmla="*/ 431800 h 665233"/>
                <a:gd name="connsiteX9" fmla="*/ 43830 w 429063"/>
                <a:gd name="connsiteY9" fmla="*/ 482600 h 665233"/>
                <a:gd name="connsiteX10" fmla="*/ 26896 w 429063"/>
                <a:gd name="connsiteY10" fmla="*/ 546100 h 665233"/>
                <a:gd name="connsiteX11" fmla="*/ 1496 w 429063"/>
                <a:gd name="connsiteY11" fmla="*/ 592667 h 665233"/>
                <a:gd name="connsiteX12" fmla="*/ 9963 w 429063"/>
                <a:gd name="connsiteY12" fmla="*/ 643467 h 665233"/>
                <a:gd name="connsiteX13" fmla="*/ 31130 w 429063"/>
                <a:gd name="connsiteY13" fmla="*/ 664634 h 665233"/>
                <a:gd name="connsiteX14" fmla="*/ 73463 w 429063"/>
                <a:gd name="connsiteY14" fmla="*/ 622300 h 665233"/>
                <a:gd name="connsiteX15" fmla="*/ 98863 w 429063"/>
                <a:gd name="connsiteY15" fmla="*/ 584200 h 665233"/>
                <a:gd name="connsiteX16" fmla="*/ 136963 w 429063"/>
                <a:gd name="connsiteY16" fmla="*/ 537634 h 665233"/>
                <a:gd name="connsiteX17" fmla="*/ 179296 w 429063"/>
                <a:gd name="connsiteY17" fmla="*/ 461434 h 665233"/>
                <a:gd name="connsiteX18" fmla="*/ 221630 w 429063"/>
                <a:gd name="connsiteY18" fmla="*/ 414867 h 665233"/>
                <a:gd name="connsiteX19" fmla="*/ 285130 w 429063"/>
                <a:gd name="connsiteY19" fmla="*/ 364067 h 665233"/>
                <a:gd name="connsiteX20" fmla="*/ 340163 w 429063"/>
                <a:gd name="connsiteY20" fmla="*/ 342900 h 665233"/>
                <a:gd name="connsiteX21" fmla="*/ 374030 w 429063"/>
                <a:gd name="connsiteY21" fmla="*/ 317500 h 665233"/>
                <a:gd name="connsiteX22" fmla="*/ 399430 w 429063"/>
                <a:gd name="connsiteY22" fmla="*/ 249766 h 665233"/>
                <a:gd name="connsiteX23" fmla="*/ 407896 w 429063"/>
                <a:gd name="connsiteY23" fmla="*/ 160867 h 665233"/>
                <a:gd name="connsiteX24" fmla="*/ 416363 w 429063"/>
                <a:gd name="connsiteY24" fmla="*/ 114300 h 665233"/>
                <a:gd name="connsiteX25" fmla="*/ 424829 w 429063"/>
                <a:gd name="connsiteY25" fmla="*/ 46567 h 665233"/>
                <a:gd name="connsiteX26" fmla="*/ 429063 w 429063"/>
                <a:gd name="connsiteY26" fmla="*/ 0 h 66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9063" h="665233">
                  <a:moveTo>
                    <a:pt x="429063" y="0"/>
                  </a:moveTo>
                  <a:cubicBezTo>
                    <a:pt x="419185" y="7055"/>
                    <a:pt x="399430" y="51506"/>
                    <a:pt x="386730" y="71967"/>
                  </a:cubicBezTo>
                  <a:cubicBezTo>
                    <a:pt x="374030" y="92428"/>
                    <a:pt x="363446" y="109362"/>
                    <a:pt x="352863" y="122767"/>
                  </a:cubicBezTo>
                  <a:cubicBezTo>
                    <a:pt x="336635" y="141112"/>
                    <a:pt x="302768" y="167923"/>
                    <a:pt x="289363" y="182034"/>
                  </a:cubicBezTo>
                  <a:cubicBezTo>
                    <a:pt x="268902" y="201789"/>
                    <a:pt x="246324" y="221545"/>
                    <a:pt x="230096" y="241300"/>
                  </a:cubicBezTo>
                  <a:cubicBezTo>
                    <a:pt x="213868" y="261056"/>
                    <a:pt x="207518" y="280811"/>
                    <a:pt x="191996" y="300567"/>
                  </a:cubicBezTo>
                  <a:cubicBezTo>
                    <a:pt x="176474" y="320323"/>
                    <a:pt x="151074" y="345017"/>
                    <a:pt x="136963" y="359834"/>
                  </a:cubicBezTo>
                  <a:cubicBezTo>
                    <a:pt x="122852" y="374651"/>
                    <a:pt x="117913" y="377473"/>
                    <a:pt x="107330" y="389467"/>
                  </a:cubicBezTo>
                  <a:cubicBezTo>
                    <a:pt x="96747" y="401461"/>
                    <a:pt x="84046" y="416278"/>
                    <a:pt x="73463" y="431800"/>
                  </a:cubicBezTo>
                  <a:cubicBezTo>
                    <a:pt x="62880" y="447322"/>
                    <a:pt x="51591" y="463550"/>
                    <a:pt x="43830" y="482600"/>
                  </a:cubicBezTo>
                  <a:cubicBezTo>
                    <a:pt x="36069" y="501650"/>
                    <a:pt x="33952" y="527756"/>
                    <a:pt x="26896" y="546100"/>
                  </a:cubicBezTo>
                  <a:cubicBezTo>
                    <a:pt x="19840" y="564444"/>
                    <a:pt x="6435" y="576439"/>
                    <a:pt x="1496" y="592667"/>
                  </a:cubicBezTo>
                  <a:cubicBezTo>
                    <a:pt x="-3443" y="608895"/>
                    <a:pt x="5024" y="631473"/>
                    <a:pt x="9963" y="643467"/>
                  </a:cubicBezTo>
                  <a:cubicBezTo>
                    <a:pt x="14902" y="655461"/>
                    <a:pt x="20547" y="668162"/>
                    <a:pt x="31130" y="664634"/>
                  </a:cubicBezTo>
                  <a:cubicBezTo>
                    <a:pt x="41713" y="661106"/>
                    <a:pt x="63585" y="633589"/>
                    <a:pt x="73463" y="622300"/>
                  </a:cubicBezTo>
                  <a:lnTo>
                    <a:pt x="98863" y="584200"/>
                  </a:lnTo>
                  <a:cubicBezTo>
                    <a:pt x="109446" y="570089"/>
                    <a:pt x="123558" y="558095"/>
                    <a:pt x="136963" y="537634"/>
                  </a:cubicBezTo>
                  <a:cubicBezTo>
                    <a:pt x="150368" y="517173"/>
                    <a:pt x="165185" y="481895"/>
                    <a:pt x="179296" y="461434"/>
                  </a:cubicBezTo>
                  <a:cubicBezTo>
                    <a:pt x="193407" y="440973"/>
                    <a:pt x="203991" y="431095"/>
                    <a:pt x="221630" y="414867"/>
                  </a:cubicBezTo>
                  <a:cubicBezTo>
                    <a:pt x="239269" y="398639"/>
                    <a:pt x="272430" y="373945"/>
                    <a:pt x="285130" y="364067"/>
                  </a:cubicBezTo>
                  <a:cubicBezTo>
                    <a:pt x="304885" y="352073"/>
                    <a:pt x="325346" y="350661"/>
                    <a:pt x="340163" y="342900"/>
                  </a:cubicBezTo>
                  <a:cubicBezTo>
                    <a:pt x="354980" y="335139"/>
                    <a:pt x="364152" y="333022"/>
                    <a:pt x="374030" y="317500"/>
                  </a:cubicBezTo>
                  <a:cubicBezTo>
                    <a:pt x="383908" y="301978"/>
                    <a:pt x="393786" y="275871"/>
                    <a:pt x="399430" y="249766"/>
                  </a:cubicBezTo>
                  <a:cubicBezTo>
                    <a:pt x="405074" y="223661"/>
                    <a:pt x="405074" y="183445"/>
                    <a:pt x="407896" y="160867"/>
                  </a:cubicBezTo>
                  <a:cubicBezTo>
                    <a:pt x="410718" y="138289"/>
                    <a:pt x="413541" y="133350"/>
                    <a:pt x="416363" y="114300"/>
                  </a:cubicBezTo>
                  <a:cubicBezTo>
                    <a:pt x="419185" y="95250"/>
                    <a:pt x="422712" y="65617"/>
                    <a:pt x="424829" y="46567"/>
                  </a:cubicBezTo>
                  <a:lnTo>
                    <a:pt x="429063" y="0"/>
                  </a:lnTo>
                  <a:close/>
                </a:path>
              </a:pathLst>
            </a:custGeom>
            <a:solidFill>
              <a:srgbClr val="4AE1EC"/>
            </a:solidFill>
            <a:ln w="12700">
              <a:solidFill>
                <a:srgbClr val="4AE1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0" name="Freeform 39"/>
            <p:cNvSpPr/>
            <p:nvPr/>
          </p:nvSpPr>
          <p:spPr>
            <a:xfrm>
              <a:off x="2127871" y="3983567"/>
              <a:ext cx="644962" cy="1621366"/>
            </a:xfrm>
            <a:custGeom>
              <a:avLst/>
              <a:gdLst>
                <a:gd name="connsiteX0" fmla="*/ 647700 w 647700"/>
                <a:gd name="connsiteY0" fmla="*/ 0 h 1621366"/>
                <a:gd name="connsiteX1" fmla="*/ 635000 w 647700"/>
                <a:gd name="connsiteY1" fmla="*/ 88900 h 1621366"/>
                <a:gd name="connsiteX2" fmla="*/ 626534 w 647700"/>
                <a:gd name="connsiteY2" fmla="*/ 114300 h 1621366"/>
                <a:gd name="connsiteX3" fmla="*/ 618067 w 647700"/>
                <a:gd name="connsiteY3" fmla="*/ 127000 h 1621366"/>
                <a:gd name="connsiteX4" fmla="*/ 596900 w 647700"/>
                <a:gd name="connsiteY4" fmla="*/ 152400 h 1621366"/>
                <a:gd name="connsiteX5" fmla="*/ 579967 w 647700"/>
                <a:gd name="connsiteY5" fmla="*/ 182033 h 1621366"/>
                <a:gd name="connsiteX6" fmla="*/ 563034 w 647700"/>
                <a:gd name="connsiteY6" fmla="*/ 190500 h 1621366"/>
                <a:gd name="connsiteX7" fmla="*/ 537634 w 647700"/>
                <a:gd name="connsiteY7" fmla="*/ 215900 h 1621366"/>
                <a:gd name="connsiteX8" fmla="*/ 508000 w 647700"/>
                <a:gd name="connsiteY8" fmla="*/ 237066 h 1621366"/>
                <a:gd name="connsiteX9" fmla="*/ 495300 w 647700"/>
                <a:gd name="connsiteY9" fmla="*/ 249766 h 1621366"/>
                <a:gd name="connsiteX10" fmla="*/ 482600 w 647700"/>
                <a:gd name="connsiteY10" fmla="*/ 275166 h 1621366"/>
                <a:gd name="connsiteX11" fmla="*/ 469900 w 647700"/>
                <a:gd name="connsiteY11" fmla="*/ 283633 h 1621366"/>
                <a:gd name="connsiteX12" fmla="*/ 461434 w 647700"/>
                <a:gd name="connsiteY12" fmla="*/ 296333 h 1621366"/>
                <a:gd name="connsiteX13" fmla="*/ 431800 w 647700"/>
                <a:gd name="connsiteY13" fmla="*/ 313266 h 1621366"/>
                <a:gd name="connsiteX14" fmla="*/ 410634 w 647700"/>
                <a:gd name="connsiteY14" fmla="*/ 342900 h 1621366"/>
                <a:gd name="connsiteX15" fmla="*/ 393700 w 647700"/>
                <a:gd name="connsiteY15" fmla="*/ 368300 h 1621366"/>
                <a:gd name="connsiteX16" fmla="*/ 381000 w 647700"/>
                <a:gd name="connsiteY16" fmla="*/ 393700 h 1621366"/>
                <a:gd name="connsiteX17" fmla="*/ 376767 w 647700"/>
                <a:gd name="connsiteY17" fmla="*/ 406400 h 1621366"/>
                <a:gd name="connsiteX18" fmla="*/ 368300 w 647700"/>
                <a:gd name="connsiteY18" fmla="*/ 423333 h 1621366"/>
                <a:gd name="connsiteX19" fmla="*/ 355600 w 647700"/>
                <a:gd name="connsiteY19" fmla="*/ 461433 h 1621366"/>
                <a:gd name="connsiteX20" fmla="*/ 351367 w 647700"/>
                <a:gd name="connsiteY20" fmla="*/ 474133 h 1621366"/>
                <a:gd name="connsiteX21" fmla="*/ 342900 w 647700"/>
                <a:gd name="connsiteY21" fmla="*/ 503766 h 1621366"/>
                <a:gd name="connsiteX22" fmla="*/ 334434 w 647700"/>
                <a:gd name="connsiteY22" fmla="*/ 529166 h 1621366"/>
                <a:gd name="connsiteX23" fmla="*/ 325967 w 647700"/>
                <a:gd name="connsiteY23" fmla="*/ 550333 h 1621366"/>
                <a:gd name="connsiteX24" fmla="*/ 313267 w 647700"/>
                <a:gd name="connsiteY24" fmla="*/ 601133 h 1621366"/>
                <a:gd name="connsiteX25" fmla="*/ 309034 w 647700"/>
                <a:gd name="connsiteY25" fmla="*/ 626533 h 1621366"/>
                <a:gd name="connsiteX26" fmla="*/ 300567 w 647700"/>
                <a:gd name="connsiteY26" fmla="*/ 651933 h 1621366"/>
                <a:gd name="connsiteX27" fmla="*/ 292100 w 647700"/>
                <a:gd name="connsiteY27" fmla="*/ 723900 h 1621366"/>
                <a:gd name="connsiteX28" fmla="*/ 287867 w 647700"/>
                <a:gd name="connsiteY28" fmla="*/ 821266 h 1621366"/>
                <a:gd name="connsiteX29" fmla="*/ 279400 w 647700"/>
                <a:gd name="connsiteY29" fmla="*/ 918633 h 1621366"/>
                <a:gd name="connsiteX30" fmla="*/ 270934 w 647700"/>
                <a:gd name="connsiteY30" fmla="*/ 973666 h 1621366"/>
                <a:gd name="connsiteX31" fmla="*/ 258234 w 647700"/>
                <a:gd name="connsiteY31" fmla="*/ 1003300 h 1621366"/>
                <a:gd name="connsiteX32" fmla="*/ 254000 w 647700"/>
                <a:gd name="connsiteY32" fmla="*/ 1020233 h 1621366"/>
                <a:gd name="connsiteX33" fmla="*/ 249767 w 647700"/>
                <a:gd name="connsiteY33" fmla="*/ 1041400 h 1621366"/>
                <a:gd name="connsiteX34" fmla="*/ 232834 w 647700"/>
                <a:gd name="connsiteY34" fmla="*/ 1066800 h 1621366"/>
                <a:gd name="connsiteX35" fmla="*/ 224367 w 647700"/>
                <a:gd name="connsiteY35" fmla="*/ 1079500 h 1621366"/>
                <a:gd name="connsiteX36" fmla="*/ 211667 w 647700"/>
                <a:gd name="connsiteY36" fmla="*/ 1092200 h 1621366"/>
                <a:gd name="connsiteX37" fmla="*/ 194734 w 647700"/>
                <a:gd name="connsiteY37" fmla="*/ 1117600 h 1621366"/>
                <a:gd name="connsiteX38" fmla="*/ 186267 w 647700"/>
                <a:gd name="connsiteY38" fmla="*/ 1130300 h 1621366"/>
                <a:gd name="connsiteX39" fmla="*/ 160867 w 647700"/>
                <a:gd name="connsiteY39" fmla="*/ 1155700 h 1621366"/>
                <a:gd name="connsiteX40" fmla="*/ 139700 w 647700"/>
                <a:gd name="connsiteY40" fmla="*/ 1172633 h 1621366"/>
                <a:gd name="connsiteX41" fmla="*/ 127000 w 647700"/>
                <a:gd name="connsiteY41" fmla="*/ 1185333 h 1621366"/>
                <a:gd name="connsiteX42" fmla="*/ 101600 w 647700"/>
                <a:gd name="connsiteY42" fmla="*/ 1193800 h 1621366"/>
                <a:gd name="connsiteX43" fmla="*/ 88900 w 647700"/>
                <a:gd name="connsiteY43" fmla="*/ 1202266 h 1621366"/>
                <a:gd name="connsiteX44" fmla="*/ 67734 w 647700"/>
                <a:gd name="connsiteY44" fmla="*/ 1227666 h 1621366"/>
                <a:gd name="connsiteX45" fmla="*/ 55034 w 647700"/>
                <a:gd name="connsiteY45" fmla="*/ 1236133 h 1621366"/>
                <a:gd name="connsiteX46" fmla="*/ 29634 w 647700"/>
                <a:gd name="connsiteY46" fmla="*/ 1261533 h 1621366"/>
                <a:gd name="connsiteX47" fmla="*/ 21167 w 647700"/>
                <a:gd name="connsiteY47" fmla="*/ 1286933 h 1621366"/>
                <a:gd name="connsiteX48" fmla="*/ 16934 w 647700"/>
                <a:gd name="connsiteY48" fmla="*/ 1299633 h 1621366"/>
                <a:gd name="connsiteX49" fmla="*/ 8467 w 647700"/>
                <a:gd name="connsiteY49" fmla="*/ 1312333 h 1621366"/>
                <a:gd name="connsiteX50" fmla="*/ 4234 w 647700"/>
                <a:gd name="connsiteY50" fmla="*/ 1325033 h 1621366"/>
                <a:gd name="connsiteX51" fmla="*/ 0 w 647700"/>
                <a:gd name="connsiteY51" fmla="*/ 1540933 h 1621366"/>
                <a:gd name="connsiteX52" fmla="*/ 4234 w 647700"/>
                <a:gd name="connsiteY52" fmla="*/ 1621366 h 1621366"/>
                <a:gd name="connsiteX0" fmla="*/ 647700 w 647700"/>
                <a:gd name="connsiteY0" fmla="*/ 0 h 1621366"/>
                <a:gd name="connsiteX1" fmla="*/ 635000 w 647700"/>
                <a:gd name="connsiteY1" fmla="*/ 88900 h 1621366"/>
                <a:gd name="connsiteX2" fmla="*/ 618067 w 647700"/>
                <a:gd name="connsiteY2" fmla="*/ 127000 h 1621366"/>
                <a:gd name="connsiteX3" fmla="*/ 596900 w 647700"/>
                <a:gd name="connsiteY3" fmla="*/ 152400 h 1621366"/>
                <a:gd name="connsiteX4" fmla="*/ 579967 w 647700"/>
                <a:gd name="connsiteY4" fmla="*/ 182033 h 1621366"/>
                <a:gd name="connsiteX5" fmla="*/ 563034 w 647700"/>
                <a:gd name="connsiteY5" fmla="*/ 190500 h 1621366"/>
                <a:gd name="connsiteX6" fmla="*/ 537634 w 647700"/>
                <a:gd name="connsiteY6" fmla="*/ 215900 h 1621366"/>
                <a:gd name="connsiteX7" fmla="*/ 508000 w 647700"/>
                <a:gd name="connsiteY7" fmla="*/ 237066 h 1621366"/>
                <a:gd name="connsiteX8" fmla="*/ 495300 w 647700"/>
                <a:gd name="connsiteY8" fmla="*/ 249766 h 1621366"/>
                <a:gd name="connsiteX9" fmla="*/ 482600 w 647700"/>
                <a:gd name="connsiteY9" fmla="*/ 275166 h 1621366"/>
                <a:gd name="connsiteX10" fmla="*/ 469900 w 647700"/>
                <a:gd name="connsiteY10" fmla="*/ 283633 h 1621366"/>
                <a:gd name="connsiteX11" fmla="*/ 461434 w 647700"/>
                <a:gd name="connsiteY11" fmla="*/ 296333 h 1621366"/>
                <a:gd name="connsiteX12" fmla="*/ 431800 w 647700"/>
                <a:gd name="connsiteY12" fmla="*/ 313266 h 1621366"/>
                <a:gd name="connsiteX13" fmla="*/ 410634 w 647700"/>
                <a:gd name="connsiteY13" fmla="*/ 342900 h 1621366"/>
                <a:gd name="connsiteX14" fmla="*/ 393700 w 647700"/>
                <a:gd name="connsiteY14" fmla="*/ 368300 h 1621366"/>
                <a:gd name="connsiteX15" fmla="*/ 381000 w 647700"/>
                <a:gd name="connsiteY15" fmla="*/ 393700 h 1621366"/>
                <a:gd name="connsiteX16" fmla="*/ 376767 w 647700"/>
                <a:gd name="connsiteY16" fmla="*/ 406400 h 1621366"/>
                <a:gd name="connsiteX17" fmla="*/ 368300 w 647700"/>
                <a:gd name="connsiteY17" fmla="*/ 423333 h 1621366"/>
                <a:gd name="connsiteX18" fmla="*/ 355600 w 647700"/>
                <a:gd name="connsiteY18" fmla="*/ 461433 h 1621366"/>
                <a:gd name="connsiteX19" fmla="*/ 351367 w 647700"/>
                <a:gd name="connsiteY19" fmla="*/ 474133 h 1621366"/>
                <a:gd name="connsiteX20" fmla="*/ 342900 w 647700"/>
                <a:gd name="connsiteY20" fmla="*/ 503766 h 1621366"/>
                <a:gd name="connsiteX21" fmla="*/ 334434 w 647700"/>
                <a:gd name="connsiteY21" fmla="*/ 529166 h 1621366"/>
                <a:gd name="connsiteX22" fmla="*/ 325967 w 647700"/>
                <a:gd name="connsiteY22" fmla="*/ 550333 h 1621366"/>
                <a:gd name="connsiteX23" fmla="*/ 313267 w 647700"/>
                <a:gd name="connsiteY23" fmla="*/ 601133 h 1621366"/>
                <a:gd name="connsiteX24" fmla="*/ 309034 w 647700"/>
                <a:gd name="connsiteY24" fmla="*/ 626533 h 1621366"/>
                <a:gd name="connsiteX25" fmla="*/ 300567 w 647700"/>
                <a:gd name="connsiteY25" fmla="*/ 651933 h 1621366"/>
                <a:gd name="connsiteX26" fmla="*/ 292100 w 647700"/>
                <a:gd name="connsiteY26" fmla="*/ 723900 h 1621366"/>
                <a:gd name="connsiteX27" fmla="*/ 287867 w 647700"/>
                <a:gd name="connsiteY27" fmla="*/ 821266 h 1621366"/>
                <a:gd name="connsiteX28" fmla="*/ 279400 w 647700"/>
                <a:gd name="connsiteY28" fmla="*/ 918633 h 1621366"/>
                <a:gd name="connsiteX29" fmla="*/ 270934 w 647700"/>
                <a:gd name="connsiteY29" fmla="*/ 973666 h 1621366"/>
                <a:gd name="connsiteX30" fmla="*/ 258234 w 647700"/>
                <a:gd name="connsiteY30" fmla="*/ 1003300 h 1621366"/>
                <a:gd name="connsiteX31" fmla="*/ 254000 w 647700"/>
                <a:gd name="connsiteY31" fmla="*/ 1020233 h 1621366"/>
                <a:gd name="connsiteX32" fmla="*/ 249767 w 647700"/>
                <a:gd name="connsiteY32" fmla="*/ 1041400 h 1621366"/>
                <a:gd name="connsiteX33" fmla="*/ 232834 w 647700"/>
                <a:gd name="connsiteY33" fmla="*/ 1066800 h 1621366"/>
                <a:gd name="connsiteX34" fmla="*/ 224367 w 647700"/>
                <a:gd name="connsiteY34" fmla="*/ 1079500 h 1621366"/>
                <a:gd name="connsiteX35" fmla="*/ 211667 w 647700"/>
                <a:gd name="connsiteY35" fmla="*/ 1092200 h 1621366"/>
                <a:gd name="connsiteX36" fmla="*/ 194734 w 647700"/>
                <a:gd name="connsiteY36" fmla="*/ 1117600 h 1621366"/>
                <a:gd name="connsiteX37" fmla="*/ 186267 w 647700"/>
                <a:gd name="connsiteY37" fmla="*/ 1130300 h 1621366"/>
                <a:gd name="connsiteX38" fmla="*/ 160867 w 647700"/>
                <a:gd name="connsiteY38" fmla="*/ 1155700 h 1621366"/>
                <a:gd name="connsiteX39" fmla="*/ 139700 w 647700"/>
                <a:gd name="connsiteY39" fmla="*/ 1172633 h 1621366"/>
                <a:gd name="connsiteX40" fmla="*/ 127000 w 647700"/>
                <a:gd name="connsiteY40" fmla="*/ 1185333 h 1621366"/>
                <a:gd name="connsiteX41" fmla="*/ 101600 w 647700"/>
                <a:gd name="connsiteY41" fmla="*/ 1193800 h 1621366"/>
                <a:gd name="connsiteX42" fmla="*/ 88900 w 647700"/>
                <a:gd name="connsiteY42" fmla="*/ 1202266 h 1621366"/>
                <a:gd name="connsiteX43" fmla="*/ 67734 w 647700"/>
                <a:gd name="connsiteY43" fmla="*/ 1227666 h 1621366"/>
                <a:gd name="connsiteX44" fmla="*/ 55034 w 647700"/>
                <a:gd name="connsiteY44" fmla="*/ 1236133 h 1621366"/>
                <a:gd name="connsiteX45" fmla="*/ 29634 w 647700"/>
                <a:gd name="connsiteY45" fmla="*/ 1261533 h 1621366"/>
                <a:gd name="connsiteX46" fmla="*/ 21167 w 647700"/>
                <a:gd name="connsiteY46" fmla="*/ 1286933 h 1621366"/>
                <a:gd name="connsiteX47" fmla="*/ 16934 w 647700"/>
                <a:gd name="connsiteY47" fmla="*/ 1299633 h 1621366"/>
                <a:gd name="connsiteX48" fmla="*/ 8467 w 647700"/>
                <a:gd name="connsiteY48" fmla="*/ 1312333 h 1621366"/>
                <a:gd name="connsiteX49" fmla="*/ 4234 w 647700"/>
                <a:gd name="connsiteY49" fmla="*/ 1325033 h 1621366"/>
                <a:gd name="connsiteX50" fmla="*/ 0 w 647700"/>
                <a:gd name="connsiteY50" fmla="*/ 1540933 h 1621366"/>
                <a:gd name="connsiteX51" fmla="*/ 4234 w 647700"/>
                <a:gd name="connsiteY51"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79967 w 647700"/>
                <a:gd name="connsiteY3" fmla="*/ 182033 h 1621366"/>
                <a:gd name="connsiteX4" fmla="*/ 563034 w 647700"/>
                <a:gd name="connsiteY4" fmla="*/ 190500 h 1621366"/>
                <a:gd name="connsiteX5" fmla="*/ 537634 w 647700"/>
                <a:gd name="connsiteY5" fmla="*/ 215900 h 1621366"/>
                <a:gd name="connsiteX6" fmla="*/ 508000 w 647700"/>
                <a:gd name="connsiteY6" fmla="*/ 237066 h 1621366"/>
                <a:gd name="connsiteX7" fmla="*/ 495300 w 647700"/>
                <a:gd name="connsiteY7" fmla="*/ 249766 h 1621366"/>
                <a:gd name="connsiteX8" fmla="*/ 482600 w 647700"/>
                <a:gd name="connsiteY8" fmla="*/ 275166 h 1621366"/>
                <a:gd name="connsiteX9" fmla="*/ 469900 w 647700"/>
                <a:gd name="connsiteY9" fmla="*/ 283633 h 1621366"/>
                <a:gd name="connsiteX10" fmla="*/ 461434 w 647700"/>
                <a:gd name="connsiteY10" fmla="*/ 296333 h 1621366"/>
                <a:gd name="connsiteX11" fmla="*/ 431800 w 647700"/>
                <a:gd name="connsiteY11" fmla="*/ 313266 h 1621366"/>
                <a:gd name="connsiteX12" fmla="*/ 410634 w 647700"/>
                <a:gd name="connsiteY12" fmla="*/ 342900 h 1621366"/>
                <a:gd name="connsiteX13" fmla="*/ 393700 w 647700"/>
                <a:gd name="connsiteY13" fmla="*/ 368300 h 1621366"/>
                <a:gd name="connsiteX14" fmla="*/ 381000 w 647700"/>
                <a:gd name="connsiteY14" fmla="*/ 393700 h 1621366"/>
                <a:gd name="connsiteX15" fmla="*/ 376767 w 647700"/>
                <a:gd name="connsiteY15" fmla="*/ 406400 h 1621366"/>
                <a:gd name="connsiteX16" fmla="*/ 368300 w 647700"/>
                <a:gd name="connsiteY16" fmla="*/ 423333 h 1621366"/>
                <a:gd name="connsiteX17" fmla="*/ 355600 w 647700"/>
                <a:gd name="connsiteY17" fmla="*/ 461433 h 1621366"/>
                <a:gd name="connsiteX18" fmla="*/ 351367 w 647700"/>
                <a:gd name="connsiteY18" fmla="*/ 474133 h 1621366"/>
                <a:gd name="connsiteX19" fmla="*/ 342900 w 647700"/>
                <a:gd name="connsiteY19" fmla="*/ 503766 h 1621366"/>
                <a:gd name="connsiteX20" fmla="*/ 334434 w 647700"/>
                <a:gd name="connsiteY20" fmla="*/ 529166 h 1621366"/>
                <a:gd name="connsiteX21" fmla="*/ 325967 w 647700"/>
                <a:gd name="connsiteY21" fmla="*/ 550333 h 1621366"/>
                <a:gd name="connsiteX22" fmla="*/ 313267 w 647700"/>
                <a:gd name="connsiteY22" fmla="*/ 601133 h 1621366"/>
                <a:gd name="connsiteX23" fmla="*/ 309034 w 647700"/>
                <a:gd name="connsiteY23" fmla="*/ 626533 h 1621366"/>
                <a:gd name="connsiteX24" fmla="*/ 300567 w 647700"/>
                <a:gd name="connsiteY24" fmla="*/ 651933 h 1621366"/>
                <a:gd name="connsiteX25" fmla="*/ 292100 w 647700"/>
                <a:gd name="connsiteY25" fmla="*/ 723900 h 1621366"/>
                <a:gd name="connsiteX26" fmla="*/ 287867 w 647700"/>
                <a:gd name="connsiteY26" fmla="*/ 821266 h 1621366"/>
                <a:gd name="connsiteX27" fmla="*/ 279400 w 647700"/>
                <a:gd name="connsiteY27" fmla="*/ 918633 h 1621366"/>
                <a:gd name="connsiteX28" fmla="*/ 270934 w 647700"/>
                <a:gd name="connsiteY28" fmla="*/ 973666 h 1621366"/>
                <a:gd name="connsiteX29" fmla="*/ 258234 w 647700"/>
                <a:gd name="connsiteY29" fmla="*/ 1003300 h 1621366"/>
                <a:gd name="connsiteX30" fmla="*/ 254000 w 647700"/>
                <a:gd name="connsiteY30" fmla="*/ 1020233 h 1621366"/>
                <a:gd name="connsiteX31" fmla="*/ 249767 w 647700"/>
                <a:gd name="connsiteY31" fmla="*/ 1041400 h 1621366"/>
                <a:gd name="connsiteX32" fmla="*/ 232834 w 647700"/>
                <a:gd name="connsiteY32" fmla="*/ 1066800 h 1621366"/>
                <a:gd name="connsiteX33" fmla="*/ 224367 w 647700"/>
                <a:gd name="connsiteY33" fmla="*/ 1079500 h 1621366"/>
                <a:gd name="connsiteX34" fmla="*/ 211667 w 647700"/>
                <a:gd name="connsiteY34" fmla="*/ 1092200 h 1621366"/>
                <a:gd name="connsiteX35" fmla="*/ 194734 w 647700"/>
                <a:gd name="connsiteY35" fmla="*/ 1117600 h 1621366"/>
                <a:gd name="connsiteX36" fmla="*/ 186267 w 647700"/>
                <a:gd name="connsiteY36" fmla="*/ 1130300 h 1621366"/>
                <a:gd name="connsiteX37" fmla="*/ 160867 w 647700"/>
                <a:gd name="connsiteY37" fmla="*/ 1155700 h 1621366"/>
                <a:gd name="connsiteX38" fmla="*/ 139700 w 647700"/>
                <a:gd name="connsiteY38" fmla="*/ 1172633 h 1621366"/>
                <a:gd name="connsiteX39" fmla="*/ 127000 w 647700"/>
                <a:gd name="connsiteY39" fmla="*/ 1185333 h 1621366"/>
                <a:gd name="connsiteX40" fmla="*/ 101600 w 647700"/>
                <a:gd name="connsiteY40" fmla="*/ 1193800 h 1621366"/>
                <a:gd name="connsiteX41" fmla="*/ 88900 w 647700"/>
                <a:gd name="connsiteY41" fmla="*/ 1202266 h 1621366"/>
                <a:gd name="connsiteX42" fmla="*/ 67734 w 647700"/>
                <a:gd name="connsiteY42" fmla="*/ 1227666 h 1621366"/>
                <a:gd name="connsiteX43" fmla="*/ 55034 w 647700"/>
                <a:gd name="connsiteY43" fmla="*/ 1236133 h 1621366"/>
                <a:gd name="connsiteX44" fmla="*/ 29634 w 647700"/>
                <a:gd name="connsiteY44" fmla="*/ 1261533 h 1621366"/>
                <a:gd name="connsiteX45" fmla="*/ 21167 w 647700"/>
                <a:gd name="connsiteY45" fmla="*/ 1286933 h 1621366"/>
                <a:gd name="connsiteX46" fmla="*/ 16934 w 647700"/>
                <a:gd name="connsiteY46" fmla="*/ 1299633 h 1621366"/>
                <a:gd name="connsiteX47" fmla="*/ 8467 w 647700"/>
                <a:gd name="connsiteY47" fmla="*/ 1312333 h 1621366"/>
                <a:gd name="connsiteX48" fmla="*/ 4234 w 647700"/>
                <a:gd name="connsiteY48" fmla="*/ 1325033 h 1621366"/>
                <a:gd name="connsiteX49" fmla="*/ 0 w 647700"/>
                <a:gd name="connsiteY49" fmla="*/ 1540933 h 1621366"/>
                <a:gd name="connsiteX50" fmla="*/ 4234 w 647700"/>
                <a:gd name="connsiteY50"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79967 w 647700"/>
                <a:gd name="connsiteY3" fmla="*/ 182033 h 1621366"/>
                <a:gd name="connsiteX4" fmla="*/ 537634 w 647700"/>
                <a:gd name="connsiteY4" fmla="*/ 215900 h 1621366"/>
                <a:gd name="connsiteX5" fmla="*/ 508000 w 647700"/>
                <a:gd name="connsiteY5" fmla="*/ 237066 h 1621366"/>
                <a:gd name="connsiteX6" fmla="*/ 495300 w 647700"/>
                <a:gd name="connsiteY6" fmla="*/ 249766 h 1621366"/>
                <a:gd name="connsiteX7" fmla="*/ 482600 w 647700"/>
                <a:gd name="connsiteY7" fmla="*/ 275166 h 1621366"/>
                <a:gd name="connsiteX8" fmla="*/ 469900 w 647700"/>
                <a:gd name="connsiteY8" fmla="*/ 283633 h 1621366"/>
                <a:gd name="connsiteX9" fmla="*/ 461434 w 647700"/>
                <a:gd name="connsiteY9" fmla="*/ 296333 h 1621366"/>
                <a:gd name="connsiteX10" fmla="*/ 431800 w 647700"/>
                <a:gd name="connsiteY10" fmla="*/ 313266 h 1621366"/>
                <a:gd name="connsiteX11" fmla="*/ 410634 w 647700"/>
                <a:gd name="connsiteY11" fmla="*/ 342900 h 1621366"/>
                <a:gd name="connsiteX12" fmla="*/ 393700 w 647700"/>
                <a:gd name="connsiteY12" fmla="*/ 368300 h 1621366"/>
                <a:gd name="connsiteX13" fmla="*/ 381000 w 647700"/>
                <a:gd name="connsiteY13" fmla="*/ 393700 h 1621366"/>
                <a:gd name="connsiteX14" fmla="*/ 376767 w 647700"/>
                <a:gd name="connsiteY14" fmla="*/ 406400 h 1621366"/>
                <a:gd name="connsiteX15" fmla="*/ 368300 w 647700"/>
                <a:gd name="connsiteY15" fmla="*/ 423333 h 1621366"/>
                <a:gd name="connsiteX16" fmla="*/ 355600 w 647700"/>
                <a:gd name="connsiteY16" fmla="*/ 461433 h 1621366"/>
                <a:gd name="connsiteX17" fmla="*/ 351367 w 647700"/>
                <a:gd name="connsiteY17" fmla="*/ 474133 h 1621366"/>
                <a:gd name="connsiteX18" fmla="*/ 342900 w 647700"/>
                <a:gd name="connsiteY18" fmla="*/ 503766 h 1621366"/>
                <a:gd name="connsiteX19" fmla="*/ 334434 w 647700"/>
                <a:gd name="connsiteY19" fmla="*/ 529166 h 1621366"/>
                <a:gd name="connsiteX20" fmla="*/ 325967 w 647700"/>
                <a:gd name="connsiteY20" fmla="*/ 550333 h 1621366"/>
                <a:gd name="connsiteX21" fmla="*/ 313267 w 647700"/>
                <a:gd name="connsiteY21" fmla="*/ 601133 h 1621366"/>
                <a:gd name="connsiteX22" fmla="*/ 309034 w 647700"/>
                <a:gd name="connsiteY22" fmla="*/ 626533 h 1621366"/>
                <a:gd name="connsiteX23" fmla="*/ 300567 w 647700"/>
                <a:gd name="connsiteY23" fmla="*/ 651933 h 1621366"/>
                <a:gd name="connsiteX24" fmla="*/ 292100 w 647700"/>
                <a:gd name="connsiteY24" fmla="*/ 723900 h 1621366"/>
                <a:gd name="connsiteX25" fmla="*/ 287867 w 647700"/>
                <a:gd name="connsiteY25" fmla="*/ 821266 h 1621366"/>
                <a:gd name="connsiteX26" fmla="*/ 279400 w 647700"/>
                <a:gd name="connsiteY26" fmla="*/ 918633 h 1621366"/>
                <a:gd name="connsiteX27" fmla="*/ 270934 w 647700"/>
                <a:gd name="connsiteY27" fmla="*/ 973666 h 1621366"/>
                <a:gd name="connsiteX28" fmla="*/ 258234 w 647700"/>
                <a:gd name="connsiteY28" fmla="*/ 1003300 h 1621366"/>
                <a:gd name="connsiteX29" fmla="*/ 254000 w 647700"/>
                <a:gd name="connsiteY29" fmla="*/ 1020233 h 1621366"/>
                <a:gd name="connsiteX30" fmla="*/ 249767 w 647700"/>
                <a:gd name="connsiteY30" fmla="*/ 1041400 h 1621366"/>
                <a:gd name="connsiteX31" fmla="*/ 232834 w 647700"/>
                <a:gd name="connsiteY31" fmla="*/ 1066800 h 1621366"/>
                <a:gd name="connsiteX32" fmla="*/ 224367 w 647700"/>
                <a:gd name="connsiteY32" fmla="*/ 1079500 h 1621366"/>
                <a:gd name="connsiteX33" fmla="*/ 211667 w 647700"/>
                <a:gd name="connsiteY33" fmla="*/ 1092200 h 1621366"/>
                <a:gd name="connsiteX34" fmla="*/ 194734 w 647700"/>
                <a:gd name="connsiteY34" fmla="*/ 1117600 h 1621366"/>
                <a:gd name="connsiteX35" fmla="*/ 186267 w 647700"/>
                <a:gd name="connsiteY35" fmla="*/ 1130300 h 1621366"/>
                <a:gd name="connsiteX36" fmla="*/ 160867 w 647700"/>
                <a:gd name="connsiteY36" fmla="*/ 1155700 h 1621366"/>
                <a:gd name="connsiteX37" fmla="*/ 139700 w 647700"/>
                <a:gd name="connsiteY37" fmla="*/ 1172633 h 1621366"/>
                <a:gd name="connsiteX38" fmla="*/ 127000 w 647700"/>
                <a:gd name="connsiteY38" fmla="*/ 1185333 h 1621366"/>
                <a:gd name="connsiteX39" fmla="*/ 101600 w 647700"/>
                <a:gd name="connsiteY39" fmla="*/ 1193800 h 1621366"/>
                <a:gd name="connsiteX40" fmla="*/ 88900 w 647700"/>
                <a:gd name="connsiteY40" fmla="*/ 1202266 h 1621366"/>
                <a:gd name="connsiteX41" fmla="*/ 67734 w 647700"/>
                <a:gd name="connsiteY41" fmla="*/ 1227666 h 1621366"/>
                <a:gd name="connsiteX42" fmla="*/ 55034 w 647700"/>
                <a:gd name="connsiteY42" fmla="*/ 1236133 h 1621366"/>
                <a:gd name="connsiteX43" fmla="*/ 29634 w 647700"/>
                <a:gd name="connsiteY43" fmla="*/ 1261533 h 1621366"/>
                <a:gd name="connsiteX44" fmla="*/ 21167 w 647700"/>
                <a:gd name="connsiteY44" fmla="*/ 1286933 h 1621366"/>
                <a:gd name="connsiteX45" fmla="*/ 16934 w 647700"/>
                <a:gd name="connsiteY45" fmla="*/ 1299633 h 1621366"/>
                <a:gd name="connsiteX46" fmla="*/ 8467 w 647700"/>
                <a:gd name="connsiteY46" fmla="*/ 1312333 h 1621366"/>
                <a:gd name="connsiteX47" fmla="*/ 4234 w 647700"/>
                <a:gd name="connsiteY47" fmla="*/ 1325033 h 1621366"/>
                <a:gd name="connsiteX48" fmla="*/ 0 w 647700"/>
                <a:gd name="connsiteY48" fmla="*/ 1540933 h 1621366"/>
                <a:gd name="connsiteX49" fmla="*/ 4234 w 647700"/>
                <a:gd name="connsiteY49"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508000 w 647700"/>
                <a:gd name="connsiteY4" fmla="*/ 237066 h 1621366"/>
                <a:gd name="connsiteX5" fmla="*/ 495300 w 647700"/>
                <a:gd name="connsiteY5" fmla="*/ 249766 h 1621366"/>
                <a:gd name="connsiteX6" fmla="*/ 482600 w 647700"/>
                <a:gd name="connsiteY6" fmla="*/ 275166 h 1621366"/>
                <a:gd name="connsiteX7" fmla="*/ 469900 w 647700"/>
                <a:gd name="connsiteY7" fmla="*/ 283633 h 1621366"/>
                <a:gd name="connsiteX8" fmla="*/ 461434 w 647700"/>
                <a:gd name="connsiteY8" fmla="*/ 296333 h 1621366"/>
                <a:gd name="connsiteX9" fmla="*/ 431800 w 647700"/>
                <a:gd name="connsiteY9" fmla="*/ 313266 h 1621366"/>
                <a:gd name="connsiteX10" fmla="*/ 410634 w 647700"/>
                <a:gd name="connsiteY10" fmla="*/ 342900 h 1621366"/>
                <a:gd name="connsiteX11" fmla="*/ 393700 w 647700"/>
                <a:gd name="connsiteY11" fmla="*/ 368300 h 1621366"/>
                <a:gd name="connsiteX12" fmla="*/ 381000 w 647700"/>
                <a:gd name="connsiteY12" fmla="*/ 393700 h 1621366"/>
                <a:gd name="connsiteX13" fmla="*/ 376767 w 647700"/>
                <a:gd name="connsiteY13" fmla="*/ 406400 h 1621366"/>
                <a:gd name="connsiteX14" fmla="*/ 368300 w 647700"/>
                <a:gd name="connsiteY14" fmla="*/ 423333 h 1621366"/>
                <a:gd name="connsiteX15" fmla="*/ 355600 w 647700"/>
                <a:gd name="connsiteY15" fmla="*/ 461433 h 1621366"/>
                <a:gd name="connsiteX16" fmla="*/ 351367 w 647700"/>
                <a:gd name="connsiteY16" fmla="*/ 474133 h 1621366"/>
                <a:gd name="connsiteX17" fmla="*/ 342900 w 647700"/>
                <a:gd name="connsiteY17" fmla="*/ 503766 h 1621366"/>
                <a:gd name="connsiteX18" fmla="*/ 334434 w 647700"/>
                <a:gd name="connsiteY18" fmla="*/ 529166 h 1621366"/>
                <a:gd name="connsiteX19" fmla="*/ 325967 w 647700"/>
                <a:gd name="connsiteY19" fmla="*/ 550333 h 1621366"/>
                <a:gd name="connsiteX20" fmla="*/ 313267 w 647700"/>
                <a:gd name="connsiteY20" fmla="*/ 601133 h 1621366"/>
                <a:gd name="connsiteX21" fmla="*/ 309034 w 647700"/>
                <a:gd name="connsiteY21" fmla="*/ 626533 h 1621366"/>
                <a:gd name="connsiteX22" fmla="*/ 300567 w 647700"/>
                <a:gd name="connsiteY22" fmla="*/ 651933 h 1621366"/>
                <a:gd name="connsiteX23" fmla="*/ 292100 w 647700"/>
                <a:gd name="connsiteY23" fmla="*/ 723900 h 1621366"/>
                <a:gd name="connsiteX24" fmla="*/ 287867 w 647700"/>
                <a:gd name="connsiteY24" fmla="*/ 821266 h 1621366"/>
                <a:gd name="connsiteX25" fmla="*/ 279400 w 647700"/>
                <a:gd name="connsiteY25" fmla="*/ 918633 h 1621366"/>
                <a:gd name="connsiteX26" fmla="*/ 270934 w 647700"/>
                <a:gd name="connsiteY26" fmla="*/ 973666 h 1621366"/>
                <a:gd name="connsiteX27" fmla="*/ 258234 w 647700"/>
                <a:gd name="connsiteY27" fmla="*/ 1003300 h 1621366"/>
                <a:gd name="connsiteX28" fmla="*/ 254000 w 647700"/>
                <a:gd name="connsiteY28" fmla="*/ 1020233 h 1621366"/>
                <a:gd name="connsiteX29" fmla="*/ 249767 w 647700"/>
                <a:gd name="connsiteY29" fmla="*/ 1041400 h 1621366"/>
                <a:gd name="connsiteX30" fmla="*/ 232834 w 647700"/>
                <a:gd name="connsiteY30" fmla="*/ 1066800 h 1621366"/>
                <a:gd name="connsiteX31" fmla="*/ 224367 w 647700"/>
                <a:gd name="connsiteY31" fmla="*/ 1079500 h 1621366"/>
                <a:gd name="connsiteX32" fmla="*/ 211667 w 647700"/>
                <a:gd name="connsiteY32" fmla="*/ 1092200 h 1621366"/>
                <a:gd name="connsiteX33" fmla="*/ 194734 w 647700"/>
                <a:gd name="connsiteY33" fmla="*/ 1117600 h 1621366"/>
                <a:gd name="connsiteX34" fmla="*/ 186267 w 647700"/>
                <a:gd name="connsiteY34" fmla="*/ 1130300 h 1621366"/>
                <a:gd name="connsiteX35" fmla="*/ 160867 w 647700"/>
                <a:gd name="connsiteY35" fmla="*/ 1155700 h 1621366"/>
                <a:gd name="connsiteX36" fmla="*/ 139700 w 647700"/>
                <a:gd name="connsiteY36" fmla="*/ 1172633 h 1621366"/>
                <a:gd name="connsiteX37" fmla="*/ 127000 w 647700"/>
                <a:gd name="connsiteY37" fmla="*/ 1185333 h 1621366"/>
                <a:gd name="connsiteX38" fmla="*/ 101600 w 647700"/>
                <a:gd name="connsiteY38" fmla="*/ 1193800 h 1621366"/>
                <a:gd name="connsiteX39" fmla="*/ 88900 w 647700"/>
                <a:gd name="connsiteY39" fmla="*/ 1202266 h 1621366"/>
                <a:gd name="connsiteX40" fmla="*/ 67734 w 647700"/>
                <a:gd name="connsiteY40" fmla="*/ 1227666 h 1621366"/>
                <a:gd name="connsiteX41" fmla="*/ 55034 w 647700"/>
                <a:gd name="connsiteY41" fmla="*/ 1236133 h 1621366"/>
                <a:gd name="connsiteX42" fmla="*/ 29634 w 647700"/>
                <a:gd name="connsiteY42" fmla="*/ 1261533 h 1621366"/>
                <a:gd name="connsiteX43" fmla="*/ 21167 w 647700"/>
                <a:gd name="connsiteY43" fmla="*/ 1286933 h 1621366"/>
                <a:gd name="connsiteX44" fmla="*/ 16934 w 647700"/>
                <a:gd name="connsiteY44" fmla="*/ 1299633 h 1621366"/>
                <a:gd name="connsiteX45" fmla="*/ 8467 w 647700"/>
                <a:gd name="connsiteY45" fmla="*/ 1312333 h 1621366"/>
                <a:gd name="connsiteX46" fmla="*/ 4234 w 647700"/>
                <a:gd name="connsiteY46" fmla="*/ 1325033 h 1621366"/>
                <a:gd name="connsiteX47" fmla="*/ 0 w 647700"/>
                <a:gd name="connsiteY47" fmla="*/ 1540933 h 1621366"/>
                <a:gd name="connsiteX48" fmla="*/ 4234 w 647700"/>
                <a:gd name="connsiteY48"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95300 w 647700"/>
                <a:gd name="connsiteY4" fmla="*/ 249766 h 1621366"/>
                <a:gd name="connsiteX5" fmla="*/ 482600 w 647700"/>
                <a:gd name="connsiteY5" fmla="*/ 275166 h 1621366"/>
                <a:gd name="connsiteX6" fmla="*/ 469900 w 647700"/>
                <a:gd name="connsiteY6" fmla="*/ 283633 h 1621366"/>
                <a:gd name="connsiteX7" fmla="*/ 461434 w 647700"/>
                <a:gd name="connsiteY7" fmla="*/ 296333 h 1621366"/>
                <a:gd name="connsiteX8" fmla="*/ 431800 w 647700"/>
                <a:gd name="connsiteY8" fmla="*/ 313266 h 1621366"/>
                <a:gd name="connsiteX9" fmla="*/ 410634 w 647700"/>
                <a:gd name="connsiteY9" fmla="*/ 342900 h 1621366"/>
                <a:gd name="connsiteX10" fmla="*/ 393700 w 647700"/>
                <a:gd name="connsiteY10" fmla="*/ 368300 h 1621366"/>
                <a:gd name="connsiteX11" fmla="*/ 381000 w 647700"/>
                <a:gd name="connsiteY11" fmla="*/ 393700 h 1621366"/>
                <a:gd name="connsiteX12" fmla="*/ 376767 w 647700"/>
                <a:gd name="connsiteY12" fmla="*/ 406400 h 1621366"/>
                <a:gd name="connsiteX13" fmla="*/ 368300 w 647700"/>
                <a:gd name="connsiteY13" fmla="*/ 423333 h 1621366"/>
                <a:gd name="connsiteX14" fmla="*/ 355600 w 647700"/>
                <a:gd name="connsiteY14" fmla="*/ 461433 h 1621366"/>
                <a:gd name="connsiteX15" fmla="*/ 351367 w 647700"/>
                <a:gd name="connsiteY15" fmla="*/ 474133 h 1621366"/>
                <a:gd name="connsiteX16" fmla="*/ 342900 w 647700"/>
                <a:gd name="connsiteY16" fmla="*/ 503766 h 1621366"/>
                <a:gd name="connsiteX17" fmla="*/ 334434 w 647700"/>
                <a:gd name="connsiteY17" fmla="*/ 529166 h 1621366"/>
                <a:gd name="connsiteX18" fmla="*/ 325967 w 647700"/>
                <a:gd name="connsiteY18" fmla="*/ 550333 h 1621366"/>
                <a:gd name="connsiteX19" fmla="*/ 313267 w 647700"/>
                <a:gd name="connsiteY19" fmla="*/ 601133 h 1621366"/>
                <a:gd name="connsiteX20" fmla="*/ 309034 w 647700"/>
                <a:gd name="connsiteY20" fmla="*/ 626533 h 1621366"/>
                <a:gd name="connsiteX21" fmla="*/ 300567 w 647700"/>
                <a:gd name="connsiteY21" fmla="*/ 651933 h 1621366"/>
                <a:gd name="connsiteX22" fmla="*/ 292100 w 647700"/>
                <a:gd name="connsiteY22" fmla="*/ 723900 h 1621366"/>
                <a:gd name="connsiteX23" fmla="*/ 287867 w 647700"/>
                <a:gd name="connsiteY23" fmla="*/ 821266 h 1621366"/>
                <a:gd name="connsiteX24" fmla="*/ 279400 w 647700"/>
                <a:gd name="connsiteY24" fmla="*/ 918633 h 1621366"/>
                <a:gd name="connsiteX25" fmla="*/ 270934 w 647700"/>
                <a:gd name="connsiteY25" fmla="*/ 973666 h 1621366"/>
                <a:gd name="connsiteX26" fmla="*/ 258234 w 647700"/>
                <a:gd name="connsiteY26" fmla="*/ 1003300 h 1621366"/>
                <a:gd name="connsiteX27" fmla="*/ 254000 w 647700"/>
                <a:gd name="connsiteY27" fmla="*/ 1020233 h 1621366"/>
                <a:gd name="connsiteX28" fmla="*/ 249767 w 647700"/>
                <a:gd name="connsiteY28" fmla="*/ 1041400 h 1621366"/>
                <a:gd name="connsiteX29" fmla="*/ 232834 w 647700"/>
                <a:gd name="connsiteY29" fmla="*/ 1066800 h 1621366"/>
                <a:gd name="connsiteX30" fmla="*/ 224367 w 647700"/>
                <a:gd name="connsiteY30" fmla="*/ 1079500 h 1621366"/>
                <a:gd name="connsiteX31" fmla="*/ 211667 w 647700"/>
                <a:gd name="connsiteY31" fmla="*/ 1092200 h 1621366"/>
                <a:gd name="connsiteX32" fmla="*/ 194734 w 647700"/>
                <a:gd name="connsiteY32" fmla="*/ 1117600 h 1621366"/>
                <a:gd name="connsiteX33" fmla="*/ 186267 w 647700"/>
                <a:gd name="connsiteY33" fmla="*/ 1130300 h 1621366"/>
                <a:gd name="connsiteX34" fmla="*/ 160867 w 647700"/>
                <a:gd name="connsiteY34" fmla="*/ 1155700 h 1621366"/>
                <a:gd name="connsiteX35" fmla="*/ 139700 w 647700"/>
                <a:gd name="connsiteY35" fmla="*/ 1172633 h 1621366"/>
                <a:gd name="connsiteX36" fmla="*/ 127000 w 647700"/>
                <a:gd name="connsiteY36" fmla="*/ 1185333 h 1621366"/>
                <a:gd name="connsiteX37" fmla="*/ 101600 w 647700"/>
                <a:gd name="connsiteY37" fmla="*/ 1193800 h 1621366"/>
                <a:gd name="connsiteX38" fmla="*/ 88900 w 647700"/>
                <a:gd name="connsiteY38" fmla="*/ 1202266 h 1621366"/>
                <a:gd name="connsiteX39" fmla="*/ 67734 w 647700"/>
                <a:gd name="connsiteY39" fmla="*/ 1227666 h 1621366"/>
                <a:gd name="connsiteX40" fmla="*/ 55034 w 647700"/>
                <a:gd name="connsiteY40" fmla="*/ 1236133 h 1621366"/>
                <a:gd name="connsiteX41" fmla="*/ 29634 w 647700"/>
                <a:gd name="connsiteY41" fmla="*/ 1261533 h 1621366"/>
                <a:gd name="connsiteX42" fmla="*/ 21167 w 647700"/>
                <a:gd name="connsiteY42" fmla="*/ 1286933 h 1621366"/>
                <a:gd name="connsiteX43" fmla="*/ 16934 w 647700"/>
                <a:gd name="connsiteY43" fmla="*/ 1299633 h 1621366"/>
                <a:gd name="connsiteX44" fmla="*/ 8467 w 647700"/>
                <a:gd name="connsiteY44" fmla="*/ 1312333 h 1621366"/>
                <a:gd name="connsiteX45" fmla="*/ 4234 w 647700"/>
                <a:gd name="connsiteY45" fmla="*/ 1325033 h 1621366"/>
                <a:gd name="connsiteX46" fmla="*/ 0 w 647700"/>
                <a:gd name="connsiteY46" fmla="*/ 1540933 h 1621366"/>
                <a:gd name="connsiteX47" fmla="*/ 4234 w 647700"/>
                <a:gd name="connsiteY47"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82600 w 647700"/>
                <a:gd name="connsiteY4" fmla="*/ 275166 h 1621366"/>
                <a:gd name="connsiteX5" fmla="*/ 469900 w 647700"/>
                <a:gd name="connsiteY5" fmla="*/ 283633 h 1621366"/>
                <a:gd name="connsiteX6" fmla="*/ 461434 w 647700"/>
                <a:gd name="connsiteY6" fmla="*/ 296333 h 1621366"/>
                <a:gd name="connsiteX7" fmla="*/ 431800 w 647700"/>
                <a:gd name="connsiteY7" fmla="*/ 313266 h 1621366"/>
                <a:gd name="connsiteX8" fmla="*/ 410634 w 647700"/>
                <a:gd name="connsiteY8" fmla="*/ 342900 h 1621366"/>
                <a:gd name="connsiteX9" fmla="*/ 393700 w 647700"/>
                <a:gd name="connsiteY9" fmla="*/ 368300 h 1621366"/>
                <a:gd name="connsiteX10" fmla="*/ 381000 w 647700"/>
                <a:gd name="connsiteY10" fmla="*/ 393700 h 1621366"/>
                <a:gd name="connsiteX11" fmla="*/ 376767 w 647700"/>
                <a:gd name="connsiteY11" fmla="*/ 406400 h 1621366"/>
                <a:gd name="connsiteX12" fmla="*/ 368300 w 647700"/>
                <a:gd name="connsiteY12" fmla="*/ 423333 h 1621366"/>
                <a:gd name="connsiteX13" fmla="*/ 355600 w 647700"/>
                <a:gd name="connsiteY13" fmla="*/ 461433 h 1621366"/>
                <a:gd name="connsiteX14" fmla="*/ 351367 w 647700"/>
                <a:gd name="connsiteY14" fmla="*/ 474133 h 1621366"/>
                <a:gd name="connsiteX15" fmla="*/ 342900 w 647700"/>
                <a:gd name="connsiteY15" fmla="*/ 503766 h 1621366"/>
                <a:gd name="connsiteX16" fmla="*/ 334434 w 647700"/>
                <a:gd name="connsiteY16" fmla="*/ 529166 h 1621366"/>
                <a:gd name="connsiteX17" fmla="*/ 325967 w 647700"/>
                <a:gd name="connsiteY17" fmla="*/ 550333 h 1621366"/>
                <a:gd name="connsiteX18" fmla="*/ 313267 w 647700"/>
                <a:gd name="connsiteY18" fmla="*/ 601133 h 1621366"/>
                <a:gd name="connsiteX19" fmla="*/ 309034 w 647700"/>
                <a:gd name="connsiteY19" fmla="*/ 626533 h 1621366"/>
                <a:gd name="connsiteX20" fmla="*/ 300567 w 647700"/>
                <a:gd name="connsiteY20" fmla="*/ 651933 h 1621366"/>
                <a:gd name="connsiteX21" fmla="*/ 292100 w 647700"/>
                <a:gd name="connsiteY21" fmla="*/ 723900 h 1621366"/>
                <a:gd name="connsiteX22" fmla="*/ 287867 w 647700"/>
                <a:gd name="connsiteY22" fmla="*/ 821266 h 1621366"/>
                <a:gd name="connsiteX23" fmla="*/ 279400 w 647700"/>
                <a:gd name="connsiteY23" fmla="*/ 918633 h 1621366"/>
                <a:gd name="connsiteX24" fmla="*/ 270934 w 647700"/>
                <a:gd name="connsiteY24" fmla="*/ 973666 h 1621366"/>
                <a:gd name="connsiteX25" fmla="*/ 258234 w 647700"/>
                <a:gd name="connsiteY25" fmla="*/ 1003300 h 1621366"/>
                <a:gd name="connsiteX26" fmla="*/ 254000 w 647700"/>
                <a:gd name="connsiteY26" fmla="*/ 1020233 h 1621366"/>
                <a:gd name="connsiteX27" fmla="*/ 249767 w 647700"/>
                <a:gd name="connsiteY27" fmla="*/ 1041400 h 1621366"/>
                <a:gd name="connsiteX28" fmla="*/ 232834 w 647700"/>
                <a:gd name="connsiteY28" fmla="*/ 1066800 h 1621366"/>
                <a:gd name="connsiteX29" fmla="*/ 224367 w 647700"/>
                <a:gd name="connsiteY29" fmla="*/ 1079500 h 1621366"/>
                <a:gd name="connsiteX30" fmla="*/ 211667 w 647700"/>
                <a:gd name="connsiteY30" fmla="*/ 1092200 h 1621366"/>
                <a:gd name="connsiteX31" fmla="*/ 194734 w 647700"/>
                <a:gd name="connsiteY31" fmla="*/ 1117600 h 1621366"/>
                <a:gd name="connsiteX32" fmla="*/ 186267 w 647700"/>
                <a:gd name="connsiteY32" fmla="*/ 1130300 h 1621366"/>
                <a:gd name="connsiteX33" fmla="*/ 160867 w 647700"/>
                <a:gd name="connsiteY33" fmla="*/ 1155700 h 1621366"/>
                <a:gd name="connsiteX34" fmla="*/ 139700 w 647700"/>
                <a:gd name="connsiteY34" fmla="*/ 1172633 h 1621366"/>
                <a:gd name="connsiteX35" fmla="*/ 127000 w 647700"/>
                <a:gd name="connsiteY35" fmla="*/ 1185333 h 1621366"/>
                <a:gd name="connsiteX36" fmla="*/ 101600 w 647700"/>
                <a:gd name="connsiteY36" fmla="*/ 1193800 h 1621366"/>
                <a:gd name="connsiteX37" fmla="*/ 88900 w 647700"/>
                <a:gd name="connsiteY37" fmla="*/ 1202266 h 1621366"/>
                <a:gd name="connsiteX38" fmla="*/ 67734 w 647700"/>
                <a:gd name="connsiteY38" fmla="*/ 1227666 h 1621366"/>
                <a:gd name="connsiteX39" fmla="*/ 55034 w 647700"/>
                <a:gd name="connsiteY39" fmla="*/ 1236133 h 1621366"/>
                <a:gd name="connsiteX40" fmla="*/ 29634 w 647700"/>
                <a:gd name="connsiteY40" fmla="*/ 1261533 h 1621366"/>
                <a:gd name="connsiteX41" fmla="*/ 21167 w 647700"/>
                <a:gd name="connsiteY41" fmla="*/ 1286933 h 1621366"/>
                <a:gd name="connsiteX42" fmla="*/ 16934 w 647700"/>
                <a:gd name="connsiteY42" fmla="*/ 1299633 h 1621366"/>
                <a:gd name="connsiteX43" fmla="*/ 8467 w 647700"/>
                <a:gd name="connsiteY43" fmla="*/ 1312333 h 1621366"/>
                <a:gd name="connsiteX44" fmla="*/ 4234 w 647700"/>
                <a:gd name="connsiteY44" fmla="*/ 1325033 h 1621366"/>
                <a:gd name="connsiteX45" fmla="*/ 0 w 647700"/>
                <a:gd name="connsiteY45" fmla="*/ 1540933 h 1621366"/>
                <a:gd name="connsiteX46" fmla="*/ 4234 w 647700"/>
                <a:gd name="connsiteY46"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82600 w 647700"/>
                <a:gd name="connsiteY4" fmla="*/ 275166 h 1621366"/>
                <a:gd name="connsiteX5" fmla="*/ 461434 w 647700"/>
                <a:gd name="connsiteY5" fmla="*/ 296333 h 1621366"/>
                <a:gd name="connsiteX6" fmla="*/ 431800 w 647700"/>
                <a:gd name="connsiteY6" fmla="*/ 313266 h 1621366"/>
                <a:gd name="connsiteX7" fmla="*/ 410634 w 647700"/>
                <a:gd name="connsiteY7" fmla="*/ 342900 h 1621366"/>
                <a:gd name="connsiteX8" fmla="*/ 393700 w 647700"/>
                <a:gd name="connsiteY8" fmla="*/ 368300 h 1621366"/>
                <a:gd name="connsiteX9" fmla="*/ 381000 w 647700"/>
                <a:gd name="connsiteY9" fmla="*/ 393700 h 1621366"/>
                <a:gd name="connsiteX10" fmla="*/ 376767 w 647700"/>
                <a:gd name="connsiteY10" fmla="*/ 406400 h 1621366"/>
                <a:gd name="connsiteX11" fmla="*/ 368300 w 647700"/>
                <a:gd name="connsiteY11" fmla="*/ 423333 h 1621366"/>
                <a:gd name="connsiteX12" fmla="*/ 355600 w 647700"/>
                <a:gd name="connsiteY12" fmla="*/ 461433 h 1621366"/>
                <a:gd name="connsiteX13" fmla="*/ 351367 w 647700"/>
                <a:gd name="connsiteY13" fmla="*/ 474133 h 1621366"/>
                <a:gd name="connsiteX14" fmla="*/ 342900 w 647700"/>
                <a:gd name="connsiteY14" fmla="*/ 503766 h 1621366"/>
                <a:gd name="connsiteX15" fmla="*/ 334434 w 647700"/>
                <a:gd name="connsiteY15" fmla="*/ 529166 h 1621366"/>
                <a:gd name="connsiteX16" fmla="*/ 325967 w 647700"/>
                <a:gd name="connsiteY16" fmla="*/ 550333 h 1621366"/>
                <a:gd name="connsiteX17" fmla="*/ 313267 w 647700"/>
                <a:gd name="connsiteY17" fmla="*/ 601133 h 1621366"/>
                <a:gd name="connsiteX18" fmla="*/ 309034 w 647700"/>
                <a:gd name="connsiteY18" fmla="*/ 626533 h 1621366"/>
                <a:gd name="connsiteX19" fmla="*/ 300567 w 647700"/>
                <a:gd name="connsiteY19" fmla="*/ 651933 h 1621366"/>
                <a:gd name="connsiteX20" fmla="*/ 292100 w 647700"/>
                <a:gd name="connsiteY20" fmla="*/ 723900 h 1621366"/>
                <a:gd name="connsiteX21" fmla="*/ 287867 w 647700"/>
                <a:gd name="connsiteY21" fmla="*/ 821266 h 1621366"/>
                <a:gd name="connsiteX22" fmla="*/ 279400 w 647700"/>
                <a:gd name="connsiteY22" fmla="*/ 918633 h 1621366"/>
                <a:gd name="connsiteX23" fmla="*/ 270934 w 647700"/>
                <a:gd name="connsiteY23" fmla="*/ 973666 h 1621366"/>
                <a:gd name="connsiteX24" fmla="*/ 258234 w 647700"/>
                <a:gd name="connsiteY24" fmla="*/ 1003300 h 1621366"/>
                <a:gd name="connsiteX25" fmla="*/ 254000 w 647700"/>
                <a:gd name="connsiteY25" fmla="*/ 1020233 h 1621366"/>
                <a:gd name="connsiteX26" fmla="*/ 249767 w 647700"/>
                <a:gd name="connsiteY26" fmla="*/ 1041400 h 1621366"/>
                <a:gd name="connsiteX27" fmla="*/ 232834 w 647700"/>
                <a:gd name="connsiteY27" fmla="*/ 1066800 h 1621366"/>
                <a:gd name="connsiteX28" fmla="*/ 224367 w 647700"/>
                <a:gd name="connsiteY28" fmla="*/ 1079500 h 1621366"/>
                <a:gd name="connsiteX29" fmla="*/ 211667 w 647700"/>
                <a:gd name="connsiteY29" fmla="*/ 1092200 h 1621366"/>
                <a:gd name="connsiteX30" fmla="*/ 194734 w 647700"/>
                <a:gd name="connsiteY30" fmla="*/ 1117600 h 1621366"/>
                <a:gd name="connsiteX31" fmla="*/ 186267 w 647700"/>
                <a:gd name="connsiteY31" fmla="*/ 1130300 h 1621366"/>
                <a:gd name="connsiteX32" fmla="*/ 160867 w 647700"/>
                <a:gd name="connsiteY32" fmla="*/ 1155700 h 1621366"/>
                <a:gd name="connsiteX33" fmla="*/ 139700 w 647700"/>
                <a:gd name="connsiteY33" fmla="*/ 1172633 h 1621366"/>
                <a:gd name="connsiteX34" fmla="*/ 127000 w 647700"/>
                <a:gd name="connsiteY34" fmla="*/ 1185333 h 1621366"/>
                <a:gd name="connsiteX35" fmla="*/ 101600 w 647700"/>
                <a:gd name="connsiteY35" fmla="*/ 1193800 h 1621366"/>
                <a:gd name="connsiteX36" fmla="*/ 88900 w 647700"/>
                <a:gd name="connsiteY36" fmla="*/ 1202266 h 1621366"/>
                <a:gd name="connsiteX37" fmla="*/ 67734 w 647700"/>
                <a:gd name="connsiteY37" fmla="*/ 1227666 h 1621366"/>
                <a:gd name="connsiteX38" fmla="*/ 55034 w 647700"/>
                <a:gd name="connsiteY38" fmla="*/ 1236133 h 1621366"/>
                <a:gd name="connsiteX39" fmla="*/ 29634 w 647700"/>
                <a:gd name="connsiteY39" fmla="*/ 1261533 h 1621366"/>
                <a:gd name="connsiteX40" fmla="*/ 21167 w 647700"/>
                <a:gd name="connsiteY40" fmla="*/ 1286933 h 1621366"/>
                <a:gd name="connsiteX41" fmla="*/ 16934 w 647700"/>
                <a:gd name="connsiteY41" fmla="*/ 1299633 h 1621366"/>
                <a:gd name="connsiteX42" fmla="*/ 8467 w 647700"/>
                <a:gd name="connsiteY42" fmla="*/ 1312333 h 1621366"/>
                <a:gd name="connsiteX43" fmla="*/ 4234 w 647700"/>
                <a:gd name="connsiteY43" fmla="*/ 1325033 h 1621366"/>
                <a:gd name="connsiteX44" fmla="*/ 0 w 647700"/>
                <a:gd name="connsiteY44" fmla="*/ 1540933 h 1621366"/>
                <a:gd name="connsiteX45" fmla="*/ 4234 w 647700"/>
                <a:gd name="connsiteY45"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431800 w 647700"/>
                <a:gd name="connsiteY5" fmla="*/ 313266 h 1621366"/>
                <a:gd name="connsiteX6" fmla="*/ 410634 w 647700"/>
                <a:gd name="connsiteY6" fmla="*/ 342900 h 1621366"/>
                <a:gd name="connsiteX7" fmla="*/ 393700 w 647700"/>
                <a:gd name="connsiteY7" fmla="*/ 368300 h 1621366"/>
                <a:gd name="connsiteX8" fmla="*/ 381000 w 647700"/>
                <a:gd name="connsiteY8" fmla="*/ 393700 h 1621366"/>
                <a:gd name="connsiteX9" fmla="*/ 376767 w 647700"/>
                <a:gd name="connsiteY9" fmla="*/ 406400 h 1621366"/>
                <a:gd name="connsiteX10" fmla="*/ 368300 w 647700"/>
                <a:gd name="connsiteY10" fmla="*/ 423333 h 1621366"/>
                <a:gd name="connsiteX11" fmla="*/ 355600 w 647700"/>
                <a:gd name="connsiteY11" fmla="*/ 461433 h 1621366"/>
                <a:gd name="connsiteX12" fmla="*/ 351367 w 647700"/>
                <a:gd name="connsiteY12" fmla="*/ 474133 h 1621366"/>
                <a:gd name="connsiteX13" fmla="*/ 342900 w 647700"/>
                <a:gd name="connsiteY13" fmla="*/ 503766 h 1621366"/>
                <a:gd name="connsiteX14" fmla="*/ 334434 w 647700"/>
                <a:gd name="connsiteY14" fmla="*/ 529166 h 1621366"/>
                <a:gd name="connsiteX15" fmla="*/ 325967 w 647700"/>
                <a:gd name="connsiteY15" fmla="*/ 550333 h 1621366"/>
                <a:gd name="connsiteX16" fmla="*/ 313267 w 647700"/>
                <a:gd name="connsiteY16" fmla="*/ 601133 h 1621366"/>
                <a:gd name="connsiteX17" fmla="*/ 309034 w 647700"/>
                <a:gd name="connsiteY17" fmla="*/ 626533 h 1621366"/>
                <a:gd name="connsiteX18" fmla="*/ 300567 w 647700"/>
                <a:gd name="connsiteY18" fmla="*/ 651933 h 1621366"/>
                <a:gd name="connsiteX19" fmla="*/ 292100 w 647700"/>
                <a:gd name="connsiteY19" fmla="*/ 723900 h 1621366"/>
                <a:gd name="connsiteX20" fmla="*/ 287867 w 647700"/>
                <a:gd name="connsiteY20" fmla="*/ 821266 h 1621366"/>
                <a:gd name="connsiteX21" fmla="*/ 279400 w 647700"/>
                <a:gd name="connsiteY21" fmla="*/ 918633 h 1621366"/>
                <a:gd name="connsiteX22" fmla="*/ 270934 w 647700"/>
                <a:gd name="connsiteY22" fmla="*/ 973666 h 1621366"/>
                <a:gd name="connsiteX23" fmla="*/ 258234 w 647700"/>
                <a:gd name="connsiteY23" fmla="*/ 1003300 h 1621366"/>
                <a:gd name="connsiteX24" fmla="*/ 254000 w 647700"/>
                <a:gd name="connsiteY24" fmla="*/ 1020233 h 1621366"/>
                <a:gd name="connsiteX25" fmla="*/ 249767 w 647700"/>
                <a:gd name="connsiteY25" fmla="*/ 1041400 h 1621366"/>
                <a:gd name="connsiteX26" fmla="*/ 232834 w 647700"/>
                <a:gd name="connsiteY26" fmla="*/ 1066800 h 1621366"/>
                <a:gd name="connsiteX27" fmla="*/ 224367 w 647700"/>
                <a:gd name="connsiteY27" fmla="*/ 1079500 h 1621366"/>
                <a:gd name="connsiteX28" fmla="*/ 211667 w 647700"/>
                <a:gd name="connsiteY28" fmla="*/ 1092200 h 1621366"/>
                <a:gd name="connsiteX29" fmla="*/ 194734 w 647700"/>
                <a:gd name="connsiteY29" fmla="*/ 1117600 h 1621366"/>
                <a:gd name="connsiteX30" fmla="*/ 186267 w 647700"/>
                <a:gd name="connsiteY30" fmla="*/ 1130300 h 1621366"/>
                <a:gd name="connsiteX31" fmla="*/ 160867 w 647700"/>
                <a:gd name="connsiteY31" fmla="*/ 1155700 h 1621366"/>
                <a:gd name="connsiteX32" fmla="*/ 139700 w 647700"/>
                <a:gd name="connsiteY32" fmla="*/ 1172633 h 1621366"/>
                <a:gd name="connsiteX33" fmla="*/ 127000 w 647700"/>
                <a:gd name="connsiteY33" fmla="*/ 1185333 h 1621366"/>
                <a:gd name="connsiteX34" fmla="*/ 101600 w 647700"/>
                <a:gd name="connsiteY34" fmla="*/ 1193800 h 1621366"/>
                <a:gd name="connsiteX35" fmla="*/ 88900 w 647700"/>
                <a:gd name="connsiteY35" fmla="*/ 1202266 h 1621366"/>
                <a:gd name="connsiteX36" fmla="*/ 67734 w 647700"/>
                <a:gd name="connsiteY36" fmla="*/ 1227666 h 1621366"/>
                <a:gd name="connsiteX37" fmla="*/ 55034 w 647700"/>
                <a:gd name="connsiteY37" fmla="*/ 1236133 h 1621366"/>
                <a:gd name="connsiteX38" fmla="*/ 29634 w 647700"/>
                <a:gd name="connsiteY38" fmla="*/ 1261533 h 1621366"/>
                <a:gd name="connsiteX39" fmla="*/ 21167 w 647700"/>
                <a:gd name="connsiteY39" fmla="*/ 1286933 h 1621366"/>
                <a:gd name="connsiteX40" fmla="*/ 16934 w 647700"/>
                <a:gd name="connsiteY40" fmla="*/ 1299633 h 1621366"/>
                <a:gd name="connsiteX41" fmla="*/ 8467 w 647700"/>
                <a:gd name="connsiteY41" fmla="*/ 1312333 h 1621366"/>
                <a:gd name="connsiteX42" fmla="*/ 4234 w 647700"/>
                <a:gd name="connsiteY42" fmla="*/ 1325033 h 1621366"/>
                <a:gd name="connsiteX43" fmla="*/ 0 w 647700"/>
                <a:gd name="connsiteY43" fmla="*/ 1540933 h 1621366"/>
                <a:gd name="connsiteX44" fmla="*/ 4234 w 647700"/>
                <a:gd name="connsiteY44"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410634 w 647700"/>
                <a:gd name="connsiteY5" fmla="*/ 342900 h 1621366"/>
                <a:gd name="connsiteX6" fmla="*/ 393700 w 647700"/>
                <a:gd name="connsiteY6" fmla="*/ 368300 h 1621366"/>
                <a:gd name="connsiteX7" fmla="*/ 381000 w 647700"/>
                <a:gd name="connsiteY7" fmla="*/ 393700 h 1621366"/>
                <a:gd name="connsiteX8" fmla="*/ 376767 w 647700"/>
                <a:gd name="connsiteY8" fmla="*/ 406400 h 1621366"/>
                <a:gd name="connsiteX9" fmla="*/ 368300 w 647700"/>
                <a:gd name="connsiteY9" fmla="*/ 423333 h 1621366"/>
                <a:gd name="connsiteX10" fmla="*/ 355600 w 647700"/>
                <a:gd name="connsiteY10" fmla="*/ 461433 h 1621366"/>
                <a:gd name="connsiteX11" fmla="*/ 351367 w 647700"/>
                <a:gd name="connsiteY11" fmla="*/ 474133 h 1621366"/>
                <a:gd name="connsiteX12" fmla="*/ 342900 w 647700"/>
                <a:gd name="connsiteY12" fmla="*/ 503766 h 1621366"/>
                <a:gd name="connsiteX13" fmla="*/ 334434 w 647700"/>
                <a:gd name="connsiteY13" fmla="*/ 529166 h 1621366"/>
                <a:gd name="connsiteX14" fmla="*/ 325967 w 647700"/>
                <a:gd name="connsiteY14" fmla="*/ 550333 h 1621366"/>
                <a:gd name="connsiteX15" fmla="*/ 313267 w 647700"/>
                <a:gd name="connsiteY15" fmla="*/ 601133 h 1621366"/>
                <a:gd name="connsiteX16" fmla="*/ 309034 w 647700"/>
                <a:gd name="connsiteY16" fmla="*/ 626533 h 1621366"/>
                <a:gd name="connsiteX17" fmla="*/ 300567 w 647700"/>
                <a:gd name="connsiteY17" fmla="*/ 651933 h 1621366"/>
                <a:gd name="connsiteX18" fmla="*/ 292100 w 647700"/>
                <a:gd name="connsiteY18" fmla="*/ 723900 h 1621366"/>
                <a:gd name="connsiteX19" fmla="*/ 287867 w 647700"/>
                <a:gd name="connsiteY19" fmla="*/ 821266 h 1621366"/>
                <a:gd name="connsiteX20" fmla="*/ 279400 w 647700"/>
                <a:gd name="connsiteY20" fmla="*/ 918633 h 1621366"/>
                <a:gd name="connsiteX21" fmla="*/ 270934 w 647700"/>
                <a:gd name="connsiteY21" fmla="*/ 973666 h 1621366"/>
                <a:gd name="connsiteX22" fmla="*/ 258234 w 647700"/>
                <a:gd name="connsiteY22" fmla="*/ 1003300 h 1621366"/>
                <a:gd name="connsiteX23" fmla="*/ 254000 w 647700"/>
                <a:gd name="connsiteY23" fmla="*/ 1020233 h 1621366"/>
                <a:gd name="connsiteX24" fmla="*/ 249767 w 647700"/>
                <a:gd name="connsiteY24" fmla="*/ 1041400 h 1621366"/>
                <a:gd name="connsiteX25" fmla="*/ 232834 w 647700"/>
                <a:gd name="connsiteY25" fmla="*/ 1066800 h 1621366"/>
                <a:gd name="connsiteX26" fmla="*/ 224367 w 647700"/>
                <a:gd name="connsiteY26" fmla="*/ 1079500 h 1621366"/>
                <a:gd name="connsiteX27" fmla="*/ 211667 w 647700"/>
                <a:gd name="connsiteY27" fmla="*/ 1092200 h 1621366"/>
                <a:gd name="connsiteX28" fmla="*/ 194734 w 647700"/>
                <a:gd name="connsiteY28" fmla="*/ 1117600 h 1621366"/>
                <a:gd name="connsiteX29" fmla="*/ 186267 w 647700"/>
                <a:gd name="connsiteY29" fmla="*/ 1130300 h 1621366"/>
                <a:gd name="connsiteX30" fmla="*/ 160867 w 647700"/>
                <a:gd name="connsiteY30" fmla="*/ 1155700 h 1621366"/>
                <a:gd name="connsiteX31" fmla="*/ 139700 w 647700"/>
                <a:gd name="connsiteY31" fmla="*/ 1172633 h 1621366"/>
                <a:gd name="connsiteX32" fmla="*/ 127000 w 647700"/>
                <a:gd name="connsiteY32" fmla="*/ 1185333 h 1621366"/>
                <a:gd name="connsiteX33" fmla="*/ 101600 w 647700"/>
                <a:gd name="connsiteY33" fmla="*/ 1193800 h 1621366"/>
                <a:gd name="connsiteX34" fmla="*/ 88900 w 647700"/>
                <a:gd name="connsiteY34" fmla="*/ 1202266 h 1621366"/>
                <a:gd name="connsiteX35" fmla="*/ 67734 w 647700"/>
                <a:gd name="connsiteY35" fmla="*/ 1227666 h 1621366"/>
                <a:gd name="connsiteX36" fmla="*/ 55034 w 647700"/>
                <a:gd name="connsiteY36" fmla="*/ 1236133 h 1621366"/>
                <a:gd name="connsiteX37" fmla="*/ 29634 w 647700"/>
                <a:gd name="connsiteY37" fmla="*/ 1261533 h 1621366"/>
                <a:gd name="connsiteX38" fmla="*/ 21167 w 647700"/>
                <a:gd name="connsiteY38" fmla="*/ 1286933 h 1621366"/>
                <a:gd name="connsiteX39" fmla="*/ 16934 w 647700"/>
                <a:gd name="connsiteY39" fmla="*/ 1299633 h 1621366"/>
                <a:gd name="connsiteX40" fmla="*/ 8467 w 647700"/>
                <a:gd name="connsiteY40" fmla="*/ 1312333 h 1621366"/>
                <a:gd name="connsiteX41" fmla="*/ 4234 w 647700"/>
                <a:gd name="connsiteY41" fmla="*/ 1325033 h 1621366"/>
                <a:gd name="connsiteX42" fmla="*/ 0 w 647700"/>
                <a:gd name="connsiteY42" fmla="*/ 1540933 h 1621366"/>
                <a:gd name="connsiteX43" fmla="*/ 4234 w 647700"/>
                <a:gd name="connsiteY43"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81000 w 647700"/>
                <a:gd name="connsiteY6" fmla="*/ 393700 h 1621366"/>
                <a:gd name="connsiteX7" fmla="*/ 376767 w 647700"/>
                <a:gd name="connsiteY7" fmla="*/ 406400 h 1621366"/>
                <a:gd name="connsiteX8" fmla="*/ 368300 w 647700"/>
                <a:gd name="connsiteY8" fmla="*/ 423333 h 1621366"/>
                <a:gd name="connsiteX9" fmla="*/ 355600 w 647700"/>
                <a:gd name="connsiteY9" fmla="*/ 461433 h 1621366"/>
                <a:gd name="connsiteX10" fmla="*/ 351367 w 647700"/>
                <a:gd name="connsiteY10" fmla="*/ 474133 h 1621366"/>
                <a:gd name="connsiteX11" fmla="*/ 342900 w 647700"/>
                <a:gd name="connsiteY11" fmla="*/ 503766 h 1621366"/>
                <a:gd name="connsiteX12" fmla="*/ 334434 w 647700"/>
                <a:gd name="connsiteY12" fmla="*/ 529166 h 1621366"/>
                <a:gd name="connsiteX13" fmla="*/ 325967 w 647700"/>
                <a:gd name="connsiteY13" fmla="*/ 550333 h 1621366"/>
                <a:gd name="connsiteX14" fmla="*/ 313267 w 647700"/>
                <a:gd name="connsiteY14" fmla="*/ 601133 h 1621366"/>
                <a:gd name="connsiteX15" fmla="*/ 309034 w 647700"/>
                <a:gd name="connsiteY15" fmla="*/ 626533 h 1621366"/>
                <a:gd name="connsiteX16" fmla="*/ 300567 w 647700"/>
                <a:gd name="connsiteY16" fmla="*/ 651933 h 1621366"/>
                <a:gd name="connsiteX17" fmla="*/ 292100 w 647700"/>
                <a:gd name="connsiteY17" fmla="*/ 723900 h 1621366"/>
                <a:gd name="connsiteX18" fmla="*/ 287867 w 647700"/>
                <a:gd name="connsiteY18" fmla="*/ 821266 h 1621366"/>
                <a:gd name="connsiteX19" fmla="*/ 279400 w 647700"/>
                <a:gd name="connsiteY19" fmla="*/ 918633 h 1621366"/>
                <a:gd name="connsiteX20" fmla="*/ 270934 w 647700"/>
                <a:gd name="connsiteY20" fmla="*/ 973666 h 1621366"/>
                <a:gd name="connsiteX21" fmla="*/ 258234 w 647700"/>
                <a:gd name="connsiteY21" fmla="*/ 1003300 h 1621366"/>
                <a:gd name="connsiteX22" fmla="*/ 254000 w 647700"/>
                <a:gd name="connsiteY22" fmla="*/ 1020233 h 1621366"/>
                <a:gd name="connsiteX23" fmla="*/ 249767 w 647700"/>
                <a:gd name="connsiteY23" fmla="*/ 1041400 h 1621366"/>
                <a:gd name="connsiteX24" fmla="*/ 232834 w 647700"/>
                <a:gd name="connsiteY24" fmla="*/ 1066800 h 1621366"/>
                <a:gd name="connsiteX25" fmla="*/ 224367 w 647700"/>
                <a:gd name="connsiteY25" fmla="*/ 1079500 h 1621366"/>
                <a:gd name="connsiteX26" fmla="*/ 211667 w 647700"/>
                <a:gd name="connsiteY26" fmla="*/ 1092200 h 1621366"/>
                <a:gd name="connsiteX27" fmla="*/ 194734 w 647700"/>
                <a:gd name="connsiteY27" fmla="*/ 1117600 h 1621366"/>
                <a:gd name="connsiteX28" fmla="*/ 186267 w 647700"/>
                <a:gd name="connsiteY28" fmla="*/ 1130300 h 1621366"/>
                <a:gd name="connsiteX29" fmla="*/ 160867 w 647700"/>
                <a:gd name="connsiteY29" fmla="*/ 1155700 h 1621366"/>
                <a:gd name="connsiteX30" fmla="*/ 139700 w 647700"/>
                <a:gd name="connsiteY30" fmla="*/ 1172633 h 1621366"/>
                <a:gd name="connsiteX31" fmla="*/ 127000 w 647700"/>
                <a:gd name="connsiteY31" fmla="*/ 1185333 h 1621366"/>
                <a:gd name="connsiteX32" fmla="*/ 101600 w 647700"/>
                <a:gd name="connsiteY32" fmla="*/ 1193800 h 1621366"/>
                <a:gd name="connsiteX33" fmla="*/ 88900 w 647700"/>
                <a:gd name="connsiteY33" fmla="*/ 1202266 h 1621366"/>
                <a:gd name="connsiteX34" fmla="*/ 67734 w 647700"/>
                <a:gd name="connsiteY34" fmla="*/ 1227666 h 1621366"/>
                <a:gd name="connsiteX35" fmla="*/ 55034 w 647700"/>
                <a:gd name="connsiteY35" fmla="*/ 1236133 h 1621366"/>
                <a:gd name="connsiteX36" fmla="*/ 29634 w 647700"/>
                <a:gd name="connsiteY36" fmla="*/ 1261533 h 1621366"/>
                <a:gd name="connsiteX37" fmla="*/ 21167 w 647700"/>
                <a:gd name="connsiteY37" fmla="*/ 1286933 h 1621366"/>
                <a:gd name="connsiteX38" fmla="*/ 16934 w 647700"/>
                <a:gd name="connsiteY38" fmla="*/ 1299633 h 1621366"/>
                <a:gd name="connsiteX39" fmla="*/ 8467 w 647700"/>
                <a:gd name="connsiteY39" fmla="*/ 1312333 h 1621366"/>
                <a:gd name="connsiteX40" fmla="*/ 4234 w 647700"/>
                <a:gd name="connsiteY40" fmla="*/ 1325033 h 1621366"/>
                <a:gd name="connsiteX41" fmla="*/ 0 w 647700"/>
                <a:gd name="connsiteY41" fmla="*/ 1540933 h 1621366"/>
                <a:gd name="connsiteX42" fmla="*/ 4234 w 647700"/>
                <a:gd name="connsiteY42"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76767 w 647700"/>
                <a:gd name="connsiteY6" fmla="*/ 406400 h 1621366"/>
                <a:gd name="connsiteX7" fmla="*/ 368300 w 647700"/>
                <a:gd name="connsiteY7" fmla="*/ 423333 h 1621366"/>
                <a:gd name="connsiteX8" fmla="*/ 355600 w 647700"/>
                <a:gd name="connsiteY8" fmla="*/ 461433 h 1621366"/>
                <a:gd name="connsiteX9" fmla="*/ 351367 w 647700"/>
                <a:gd name="connsiteY9" fmla="*/ 474133 h 1621366"/>
                <a:gd name="connsiteX10" fmla="*/ 342900 w 647700"/>
                <a:gd name="connsiteY10" fmla="*/ 503766 h 1621366"/>
                <a:gd name="connsiteX11" fmla="*/ 334434 w 647700"/>
                <a:gd name="connsiteY11" fmla="*/ 529166 h 1621366"/>
                <a:gd name="connsiteX12" fmla="*/ 325967 w 647700"/>
                <a:gd name="connsiteY12" fmla="*/ 550333 h 1621366"/>
                <a:gd name="connsiteX13" fmla="*/ 313267 w 647700"/>
                <a:gd name="connsiteY13" fmla="*/ 601133 h 1621366"/>
                <a:gd name="connsiteX14" fmla="*/ 309034 w 647700"/>
                <a:gd name="connsiteY14" fmla="*/ 626533 h 1621366"/>
                <a:gd name="connsiteX15" fmla="*/ 300567 w 647700"/>
                <a:gd name="connsiteY15" fmla="*/ 651933 h 1621366"/>
                <a:gd name="connsiteX16" fmla="*/ 292100 w 647700"/>
                <a:gd name="connsiteY16" fmla="*/ 723900 h 1621366"/>
                <a:gd name="connsiteX17" fmla="*/ 287867 w 647700"/>
                <a:gd name="connsiteY17" fmla="*/ 821266 h 1621366"/>
                <a:gd name="connsiteX18" fmla="*/ 279400 w 647700"/>
                <a:gd name="connsiteY18" fmla="*/ 918633 h 1621366"/>
                <a:gd name="connsiteX19" fmla="*/ 270934 w 647700"/>
                <a:gd name="connsiteY19" fmla="*/ 973666 h 1621366"/>
                <a:gd name="connsiteX20" fmla="*/ 258234 w 647700"/>
                <a:gd name="connsiteY20" fmla="*/ 1003300 h 1621366"/>
                <a:gd name="connsiteX21" fmla="*/ 254000 w 647700"/>
                <a:gd name="connsiteY21" fmla="*/ 1020233 h 1621366"/>
                <a:gd name="connsiteX22" fmla="*/ 249767 w 647700"/>
                <a:gd name="connsiteY22" fmla="*/ 1041400 h 1621366"/>
                <a:gd name="connsiteX23" fmla="*/ 232834 w 647700"/>
                <a:gd name="connsiteY23" fmla="*/ 1066800 h 1621366"/>
                <a:gd name="connsiteX24" fmla="*/ 224367 w 647700"/>
                <a:gd name="connsiteY24" fmla="*/ 1079500 h 1621366"/>
                <a:gd name="connsiteX25" fmla="*/ 211667 w 647700"/>
                <a:gd name="connsiteY25" fmla="*/ 1092200 h 1621366"/>
                <a:gd name="connsiteX26" fmla="*/ 194734 w 647700"/>
                <a:gd name="connsiteY26" fmla="*/ 1117600 h 1621366"/>
                <a:gd name="connsiteX27" fmla="*/ 186267 w 647700"/>
                <a:gd name="connsiteY27" fmla="*/ 1130300 h 1621366"/>
                <a:gd name="connsiteX28" fmla="*/ 160867 w 647700"/>
                <a:gd name="connsiteY28" fmla="*/ 1155700 h 1621366"/>
                <a:gd name="connsiteX29" fmla="*/ 139700 w 647700"/>
                <a:gd name="connsiteY29" fmla="*/ 1172633 h 1621366"/>
                <a:gd name="connsiteX30" fmla="*/ 127000 w 647700"/>
                <a:gd name="connsiteY30" fmla="*/ 1185333 h 1621366"/>
                <a:gd name="connsiteX31" fmla="*/ 101600 w 647700"/>
                <a:gd name="connsiteY31" fmla="*/ 1193800 h 1621366"/>
                <a:gd name="connsiteX32" fmla="*/ 88900 w 647700"/>
                <a:gd name="connsiteY32" fmla="*/ 1202266 h 1621366"/>
                <a:gd name="connsiteX33" fmla="*/ 67734 w 647700"/>
                <a:gd name="connsiteY33" fmla="*/ 1227666 h 1621366"/>
                <a:gd name="connsiteX34" fmla="*/ 55034 w 647700"/>
                <a:gd name="connsiteY34" fmla="*/ 1236133 h 1621366"/>
                <a:gd name="connsiteX35" fmla="*/ 29634 w 647700"/>
                <a:gd name="connsiteY35" fmla="*/ 1261533 h 1621366"/>
                <a:gd name="connsiteX36" fmla="*/ 21167 w 647700"/>
                <a:gd name="connsiteY36" fmla="*/ 1286933 h 1621366"/>
                <a:gd name="connsiteX37" fmla="*/ 16934 w 647700"/>
                <a:gd name="connsiteY37" fmla="*/ 1299633 h 1621366"/>
                <a:gd name="connsiteX38" fmla="*/ 8467 w 647700"/>
                <a:gd name="connsiteY38" fmla="*/ 1312333 h 1621366"/>
                <a:gd name="connsiteX39" fmla="*/ 4234 w 647700"/>
                <a:gd name="connsiteY39" fmla="*/ 1325033 h 1621366"/>
                <a:gd name="connsiteX40" fmla="*/ 0 w 647700"/>
                <a:gd name="connsiteY40" fmla="*/ 1540933 h 1621366"/>
                <a:gd name="connsiteX41" fmla="*/ 4234 w 647700"/>
                <a:gd name="connsiteY41"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68300 w 647700"/>
                <a:gd name="connsiteY6" fmla="*/ 423333 h 1621366"/>
                <a:gd name="connsiteX7" fmla="*/ 355600 w 647700"/>
                <a:gd name="connsiteY7" fmla="*/ 461433 h 1621366"/>
                <a:gd name="connsiteX8" fmla="*/ 351367 w 647700"/>
                <a:gd name="connsiteY8" fmla="*/ 474133 h 1621366"/>
                <a:gd name="connsiteX9" fmla="*/ 342900 w 647700"/>
                <a:gd name="connsiteY9" fmla="*/ 503766 h 1621366"/>
                <a:gd name="connsiteX10" fmla="*/ 334434 w 647700"/>
                <a:gd name="connsiteY10" fmla="*/ 529166 h 1621366"/>
                <a:gd name="connsiteX11" fmla="*/ 325967 w 647700"/>
                <a:gd name="connsiteY11" fmla="*/ 550333 h 1621366"/>
                <a:gd name="connsiteX12" fmla="*/ 313267 w 647700"/>
                <a:gd name="connsiteY12" fmla="*/ 601133 h 1621366"/>
                <a:gd name="connsiteX13" fmla="*/ 309034 w 647700"/>
                <a:gd name="connsiteY13" fmla="*/ 626533 h 1621366"/>
                <a:gd name="connsiteX14" fmla="*/ 300567 w 647700"/>
                <a:gd name="connsiteY14" fmla="*/ 651933 h 1621366"/>
                <a:gd name="connsiteX15" fmla="*/ 292100 w 647700"/>
                <a:gd name="connsiteY15" fmla="*/ 723900 h 1621366"/>
                <a:gd name="connsiteX16" fmla="*/ 287867 w 647700"/>
                <a:gd name="connsiteY16" fmla="*/ 821266 h 1621366"/>
                <a:gd name="connsiteX17" fmla="*/ 279400 w 647700"/>
                <a:gd name="connsiteY17" fmla="*/ 918633 h 1621366"/>
                <a:gd name="connsiteX18" fmla="*/ 270934 w 647700"/>
                <a:gd name="connsiteY18" fmla="*/ 973666 h 1621366"/>
                <a:gd name="connsiteX19" fmla="*/ 258234 w 647700"/>
                <a:gd name="connsiteY19" fmla="*/ 1003300 h 1621366"/>
                <a:gd name="connsiteX20" fmla="*/ 254000 w 647700"/>
                <a:gd name="connsiteY20" fmla="*/ 1020233 h 1621366"/>
                <a:gd name="connsiteX21" fmla="*/ 249767 w 647700"/>
                <a:gd name="connsiteY21" fmla="*/ 1041400 h 1621366"/>
                <a:gd name="connsiteX22" fmla="*/ 232834 w 647700"/>
                <a:gd name="connsiteY22" fmla="*/ 1066800 h 1621366"/>
                <a:gd name="connsiteX23" fmla="*/ 224367 w 647700"/>
                <a:gd name="connsiteY23" fmla="*/ 1079500 h 1621366"/>
                <a:gd name="connsiteX24" fmla="*/ 211667 w 647700"/>
                <a:gd name="connsiteY24" fmla="*/ 1092200 h 1621366"/>
                <a:gd name="connsiteX25" fmla="*/ 194734 w 647700"/>
                <a:gd name="connsiteY25" fmla="*/ 1117600 h 1621366"/>
                <a:gd name="connsiteX26" fmla="*/ 186267 w 647700"/>
                <a:gd name="connsiteY26" fmla="*/ 1130300 h 1621366"/>
                <a:gd name="connsiteX27" fmla="*/ 160867 w 647700"/>
                <a:gd name="connsiteY27" fmla="*/ 1155700 h 1621366"/>
                <a:gd name="connsiteX28" fmla="*/ 139700 w 647700"/>
                <a:gd name="connsiteY28" fmla="*/ 1172633 h 1621366"/>
                <a:gd name="connsiteX29" fmla="*/ 127000 w 647700"/>
                <a:gd name="connsiteY29" fmla="*/ 1185333 h 1621366"/>
                <a:gd name="connsiteX30" fmla="*/ 101600 w 647700"/>
                <a:gd name="connsiteY30" fmla="*/ 1193800 h 1621366"/>
                <a:gd name="connsiteX31" fmla="*/ 88900 w 647700"/>
                <a:gd name="connsiteY31" fmla="*/ 1202266 h 1621366"/>
                <a:gd name="connsiteX32" fmla="*/ 67734 w 647700"/>
                <a:gd name="connsiteY32" fmla="*/ 1227666 h 1621366"/>
                <a:gd name="connsiteX33" fmla="*/ 55034 w 647700"/>
                <a:gd name="connsiteY33" fmla="*/ 1236133 h 1621366"/>
                <a:gd name="connsiteX34" fmla="*/ 29634 w 647700"/>
                <a:gd name="connsiteY34" fmla="*/ 1261533 h 1621366"/>
                <a:gd name="connsiteX35" fmla="*/ 21167 w 647700"/>
                <a:gd name="connsiteY35" fmla="*/ 1286933 h 1621366"/>
                <a:gd name="connsiteX36" fmla="*/ 16934 w 647700"/>
                <a:gd name="connsiteY36" fmla="*/ 1299633 h 1621366"/>
                <a:gd name="connsiteX37" fmla="*/ 8467 w 647700"/>
                <a:gd name="connsiteY37" fmla="*/ 1312333 h 1621366"/>
                <a:gd name="connsiteX38" fmla="*/ 4234 w 647700"/>
                <a:gd name="connsiteY38" fmla="*/ 1325033 h 1621366"/>
                <a:gd name="connsiteX39" fmla="*/ 0 w 647700"/>
                <a:gd name="connsiteY39" fmla="*/ 1540933 h 1621366"/>
                <a:gd name="connsiteX40" fmla="*/ 4234 w 647700"/>
                <a:gd name="connsiteY40"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51367 w 647700"/>
                <a:gd name="connsiteY7" fmla="*/ 474133 h 1621366"/>
                <a:gd name="connsiteX8" fmla="*/ 342900 w 647700"/>
                <a:gd name="connsiteY8" fmla="*/ 503766 h 1621366"/>
                <a:gd name="connsiteX9" fmla="*/ 334434 w 647700"/>
                <a:gd name="connsiteY9" fmla="*/ 529166 h 1621366"/>
                <a:gd name="connsiteX10" fmla="*/ 325967 w 647700"/>
                <a:gd name="connsiteY10" fmla="*/ 550333 h 1621366"/>
                <a:gd name="connsiteX11" fmla="*/ 313267 w 647700"/>
                <a:gd name="connsiteY11" fmla="*/ 601133 h 1621366"/>
                <a:gd name="connsiteX12" fmla="*/ 309034 w 647700"/>
                <a:gd name="connsiteY12" fmla="*/ 626533 h 1621366"/>
                <a:gd name="connsiteX13" fmla="*/ 300567 w 647700"/>
                <a:gd name="connsiteY13" fmla="*/ 651933 h 1621366"/>
                <a:gd name="connsiteX14" fmla="*/ 292100 w 647700"/>
                <a:gd name="connsiteY14" fmla="*/ 723900 h 1621366"/>
                <a:gd name="connsiteX15" fmla="*/ 287867 w 647700"/>
                <a:gd name="connsiteY15" fmla="*/ 821266 h 1621366"/>
                <a:gd name="connsiteX16" fmla="*/ 279400 w 647700"/>
                <a:gd name="connsiteY16" fmla="*/ 918633 h 1621366"/>
                <a:gd name="connsiteX17" fmla="*/ 270934 w 647700"/>
                <a:gd name="connsiteY17" fmla="*/ 973666 h 1621366"/>
                <a:gd name="connsiteX18" fmla="*/ 258234 w 647700"/>
                <a:gd name="connsiteY18" fmla="*/ 1003300 h 1621366"/>
                <a:gd name="connsiteX19" fmla="*/ 254000 w 647700"/>
                <a:gd name="connsiteY19" fmla="*/ 1020233 h 1621366"/>
                <a:gd name="connsiteX20" fmla="*/ 249767 w 647700"/>
                <a:gd name="connsiteY20" fmla="*/ 1041400 h 1621366"/>
                <a:gd name="connsiteX21" fmla="*/ 232834 w 647700"/>
                <a:gd name="connsiteY21" fmla="*/ 1066800 h 1621366"/>
                <a:gd name="connsiteX22" fmla="*/ 224367 w 647700"/>
                <a:gd name="connsiteY22" fmla="*/ 1079500 h 1621366"/>
                <a:gd name="connsiteX23" fmla="*/ 211667 w 647700"/>
                <a:gd name="connsiteY23" fmla="*/ 1092200 h 1621366"/>
                <a:gd name="connsiteX24" fmla="*/ 194734 w 647700"/>
                <a:gd name="connsiteY24" fmla="*/ 1117600 h 1621366"/>
                <a:gd name="connsiteX25" fmla="*/ 186267 w 647700"/>
                <a:gd name="connsiteY25" fmla="*/ 1130300 h 1621366"/>
                <a:gd name="connsiteX26" fmla="*/ 160867 w 647700"/>
                <a:gd name="connsiteY26" fmla="*/ 1155700 h 1621366"/>
                <a:gd name="connsiteX27" fmla="*/ 139700 w 647700"/>
                <a:gd name="connsiteY27" fmla="*/ 1172633 h 1621366"/>
                <a:gd name="connsiteX28" fmla="*/ 127000 w 647700"/>
                <a:gd name="connsiteY28" fmla="*/ 1185333 h 1621366"/>
                <a:gd name="connsiteX29" fmla="*/ 101600 w 647700"/>
                <a:gd name="connsiteY29" fmla="*/ 1193800 h 1621366"/>
                <a:gd name="connsiteX30" fmla="*/ 88900 w 647700"/>
                <a:gd name="connsiteY30" fmla="*/ 1202266 h 1621366"/>
                <a:gd name="connsiteX31" fmla="*/ 67734 w 647700"/>
                <a:gd name="connsiteY31" fmla="*/ 1227666 h 1621366"/>
                <a:gd name="connsiteX32" fmla="*/ 55034 w 647700"/>
                <a:gd name="connsiteY32" fmla="*/ 1236133 h 1621366"/>
                <a:gd name="connsiteX33" fmla="*/ 29634 w 647700"/>
                <a:gd name="connsiteY33" fmla="*/ 1261533 h 1621366"/>
                <a:gd name="connsiteX34" fmla="*/ 21167 w 647700"/>
                <a:gd name="connsiteY34" fmla="*/ 1286933 h 1621366"/>
                <a:gd name="connsiteX35" fmla="*/ 16934 w 647700"/>
                <a:gd name="connsiteY35" fmla="*/ 1299633 h 1621366"/>
                <a:gd name="connsiteX36" fmla="*/ 8467 w 647700"/>
                <a:gd name="connsiteY36" fmla="*/ 1312333 h 1621366"/>
                <a:gd name="connsiteX37" fmla="*/ 4234 w 647700"/>
                <a:gd name="connsiteY37" fmla="*/ 1325033 h 1621366"/>
                <a:gd name="connsiteX38" fmla="*/ 0 w 647700"/>
                <a:gd name="connsiteY38" fmla="*/ 1540933 h 1621366"/>
                <a:gd name="connsiteX39" fmla="*/ 4234 w 647700"/>
                <a:gd name="connsiteY39"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42900 w 647700"/>
                <a:gd name="connsiteY7" fmla="*/ 503766 h 1621366"/>
                <a:gd name="connsiteX8" fmla="*/ 334434 w 647700"/>
                <a:gd name="connsiteY8" fmla="*/ 529166 h 1621366"/>
                <a:gd name="connsiteX9" fmla="*/ 325967 w 647700"/>
                <a:gd name="connsiteY9" fmla="*/ 550333 h 1621366"/>
                <a:gd name="connsiteX10" fmla="*/ 313267 w 647700"/>
                <a:gd name="connsiteY10" fmla="*/ 601133 h 1621366"/>
                <a:gd name="connsiteX11" fmla="*/ 309034 w 647700"/>
                <a:gd name="connsiteY11" fmla="*/ 626533 h 1621366"/>
                <a:gd name="connsiteX12" fmla="*/ 300567 w 647700"/>
                <a:gd name="connsiteY12" fmla="*/ 651933 h 1621366"/>
                <a:gd name="connsiteX13" fmla="*/ 292100 w 647700"/>
                <a:gd name="connsiteY13" fmla="*/ 723900 h 1621366"/>
                <a:gd name="connsiteX14" fmla="*/ 287867 w 647700"/>
                <a:gd name="connsiteY14" fmla="*/ 821266 h 1621366"/>
                <a:gd name="connsiteX15" fmla="*/ 279400 w 647700"/>
                <a:gd name="connsiteY15" fmla="*/ 918633 h 1621366"/>
                <a:gd name="connsiteX16" fmla="*/ 270934 w 647700"/>
                <a:gd name="connsiteY16" fmla="*/ 973666 h 1621366"/>
                <a:gd name="connsiteX17" fmla="*/ 258234 w 647700"/>
                <a:gd name="connsiteY17" fmla="*/ 1003300 h 1621366"/>
                <a:gd name="connsiteX18" fmla="*/ 254000 w 647700"/>
                <a:gd name="connsiteY18" fmla="*/ 1020233 h 1621366"/>
                <a:gd name="connsiteX19" fmla="*/ 249767 w 647700"/>
                <a:gd name="connsiteY19" fmla="*/ 1041400 h 1621366"/>
                <a:gd name="connsiteX20" fmla="*/ 232834 w 647700"/>
                <a:gd name="connsiteY20" fmla="*/ 1066800 h 1621366"/>
                <a:gd name="connsiteX21" fmla="*/ 224367 w 647700"/>
                <a:gd name="connsiteY21" fmla="*/ 1079500 h 1621366"/>
                <a:gd name="connsiteX22" fmla="*/ 211667 w 647700"/>
                <a:gd name="connsiteY22" fmla="*/ 1092200 h 1621366"/>
                <a:gd name="connsiteX23" fmla="*/ 194734 w 647700"/>
                <a:gd name="connsiteY23" fmla="*/ 1117600 h 1621366"/>
                <a:gd name="connsiteX24" fmla="*/ 186267 w 647700"/>
                <a:gd name="connsiteY24" fmla="*/ 1130300 h 1621366"/>
                <a:gd name="connsiteX25" fmla="*/ 160867 w 647700"/>
                <a:gd name="connsiteY25" fmla="*/ 1155700 h 1621366"/>
                <a:gd name="connsiteX26" fmla="*/ 139700 w 647700"/>
                <a:gd name="connsiteY26" fmla="*/ 1172633 h 1621366"/>
                <a:gd name="connsiteX27" fmla="*/ 127000 w 647700"/>
                <a:gd name="connsiteY27" fmla="*/ 1185333 h 1621366"/>
                <a:gd name="connsiteX28" fmla="*/ 101600 w 647700"/>
                <a:gd name="connsiteY28" fmla="*/ 1193800 h 1621366"/>
                <a:gd name="connsiteX29" fmla="*/ 88900 w 647700"/>
                <a:gd name="connsiteY29" fmla="*/ 1202266 h 1621366"/>
                <a:gd name="connsiteX30" fmla="*/ 67734 w 647700"/>
                <a:gd name="connsiteY30" fmla="*/ 1227666 h 1621366"/>
                <a:gd name="connsiteX31" fmla="*/ 55034 w 647700"/>
                <a:gd name="connsiteY31" fmla="*/ 1236133 h 1621366"/>
                <a:gd name="connsiteX32" fmla="*/ 29634 w 647700"/>
                <a:gd name="connsiteY32" fmla="*/ 1261533 h 1621366"/>
                <a:gd name="connsiteX33" fmla="*/ 21167 w 647700"/>
                <a:gd name="connsiteY33" fmla="*/ 1286933 h 1621366"/>
                <a:gd name="connsiteX34" fmla="*/ 16934 w 647700"/>
                <a:gd name="connsiteY34" fmla="*/ 1299633 h 1621366"/>
                <a:gd name="connsiteX35" fmla="*/ 8467 w 647700"/>
                <a:gd name="connsiteY35" fmla="*/ 1312333 h 1621366"/>
                <a:gd name="connsiteX36" fmla="*/ 4234 w 647700"/>
                <a:gd name="connsiteY36" fmla="*/ 1325033 h 1621366"/>
                <a:gd name="connsiteX37" fmla="*/ 0 w 647700"/>
                <a:gd name="connsiteY37" fmla="*/ 1540933 h 1621366"/>
                <a:gd name="connsiteX38" fmla="*/ 4234 w 647700"/>
                <a:gd name="connsiteY38"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34434 w 647700"/>
                <a:gd name="connsiteY7" fmla="*/ 529166 h 1621366"/>
                <a:gd name="connsiteX8" fmla="*/ 325967 w 647700"/>
                <a:gd name="connsiteY8" fmla="*/ 550333 h 1621366"/>
                <a:gd name="connsiteX9" fmla="*/ 313267 w 647700"/>
                <a:gd name="connsiteY9" fmla="*/ 601133 h 1621366"/>
                <a:gd name="connsiteX10" fmla="*/ 309034 w 647700"/>
                <a:gd name="connsiteY10" fmla="*/ 626533 h 1621366"/>
                <a:gd name="connsiteX11" fmla="*/ 300567 w 647700"/>
                <a:gd name="connsiteY11" fmla="*/ 651933 h 1621366"/>
                <a:gd name="connsiteX12" fmla="*/ 292100 w 647700"/>
                <a:gd name="connsiteY12" fmla="*/ 723900 h 1621366"/>
                <a:gd name="connsiteX13" fmla="*/ 287867 w 647700"/>
                <a:gd name="connsiteY13" fmla="*/ 821266 h 1621366"/>
                <a:gd name="connsiteX14" fmla="*/ 279400 w 647700"/>
                <a:gd name="connsiteY14" fmla="*/ 918633 h 1621366"/>
                <a:gd name="connsiteX15" fmla="*/ 270934 w 647700"/>
                <a:gd name="connsiteY15" fmla="*/ 973666 h 1621366"/>
                <a:gd name="connsiteX16" fmla="*/ 258234 w 647700"/>
                <a:gd name="connsiteY16" fmla="*/ 1003300 h 1621366"/>
                <a:gd name="connsiteX17" fmla="*/ 254000 w 647700"/>
                <a:gd name="connsiteY17" fmla="*/ 1020233 h 1621366"/>
                <a:gd name="connsiteX18" fmla="*/ 249767 w 647700"/>
                <a:gd name="connsiteY18" fmla="*/ 1041400 h 1621366"/>
                <a:gd name="connsiteX19" fmla="*/ 232834 w 647700"/>
                <a:gd name="connsiteY19" fmla="*/ 1066800 h 1621366"/>
                <a:gd name="connsiteX20" fmla="*/ 224367 w 647700"/>
                <a:gd name="connsiteY20" fmla="*/ 1079500 h 1621366"/>
                <a:gd name="connsiteX21" fmla="*/ 211667 w 647700"/>
                <a:gd name="connsiteY21" fmla="*/ 1092200 h 1621366"/>
                <a:gd name="connsiteX22" fmla="*/ 194734 w 647700"/>
                <a:gd name="connsiteY22" fmla="*/ 1117600 h 1621366"/>
                <a:gd name="connsiteX23" fmla="*/ 186267 w 647700"/>
                <a:gd name="connsiteY23" fmla="*/ 1130300 h 1621366"/>
                <a:gd name="connsiteX24" fmla="*/ 160867 w 647700"/>
                <a:gd name="connsiteY24" fmla="*/ 1155700 h 1621366"/>
                <a:gd name="connsiteX25" fmla="*/ 139700 w 647700"/>
                <a:gd name="connsiteY25" fmla="*/ 1172633 h 1621366"/>
                <a:gd name="connsiteX26" fmla="*/ 127000 w 647700"/>
                <a:gd name="connsiteY26" fmla="*/ 1185333 h 1621366"/>
                <a:gd name="connsiteX27" fmla="*/ 101600 w 647700"/>
                <a:gd name="connsiteY27" fmla="*/ 1193800 h 1621366"/>
                <a:gd name="connsiteX28" fmla="*/ 88900 w 647700"/>
                <a:gd name="connsiteY28" fmla="*/ 1202266 h 1621366"/>
                <a:gd name="connsiteX29" fmla="*/ 67734 w 647700"/>
                <a:gd name="connsiteY29" fmla="*/ 1227666 h 1621366"/>
                <a:gd name="connsiteX30" fmla="*/ 55034 w 647700"/>
                <a:gd name="connsiteY30" fmla="*/ 1236133 h 1621366"/>
                <a:gd name="connsiteX31" fmla="*/ 29634 w 647700"/>
                <a:gd name="connsiteY31" fmla="*/ 1261533 h 1621366"/>
                <a:gd name="connsiteX32" fmla="*/ 21167 w 647700"/>
                <a:gd name="connsiteY32" fmla="*/ 1286933 h 1621366"/>
                <a:gd name="connsiteX33" fmla="*/ 16934 w 647700"/>
                <a:gd name="connsiteY33" fmla="*/ 1299633 h 1621366"/>
                <a:gd name="connsiteX34" fmla="*/ 8467 w 647700"/>
                <a:gd name="connsiteY34" fmla="*/ 1312333 h 1621366"/>
                <a:gd name="connsiteX35" fmla="*/ 4234 w 647700"/>
                <a:gd name="connsiteY35" fmla="*/ 1325033 h 1621366"/>
                <a:gd name="connsiteX36" fmla="*/ 0 w 647700"/>
                <a:gd name="connsiteY36" fmla="*/ 1540933 h 1621366"/>
                <a:gd name="connsiteX37" fmla="*/ 4234 w 647700"/>
                <a:gd name="connsiteY37"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13267 w 647700"/>
                <a:gd name="connsiteY8" fmla="*/ 601133 h 1621366"/>
                <a:gd name="connsiteX9" fmla="*/ 309034 w 647700"/>
                <a:gd name="connsiteY9" fmla="*/ 626533 h 1621366"/>
                <a:gd name="connsiteX10" fmla="*/ 300567 w 647700"/>
                <a:gd name="connsiteY10" fmla="*/ 651933 h 1621366"/>
                <a:gd name="connsiteX11" fmla="*/ 292100 w 647700"/>
                <a:gd name="connsiteY11" fmla="*/ 723900 h 1621366"/>
                <a:gd name="connsiteX12" fmla="*/ 287867 w 647700"/>
                <a:gd name="connsiteY12" fmla="*/ 821266 h 1621366"/>
                <a:gd name="connsiteX13" fmla="*/ 279400 w 647700"/>
                <a:gd name="connsiteY13" fmla="*/ 918633 h 1621366"/>
                <a:gd name="connsiteX14" fmla="*/ 270934 w 647700"/>
                <a:gd name="connsiteY14" fmla="*/ 973666 h 1621366"/>
                <a:gd name="connsiteX15" fmla="*/ 258234 w 647700"/>
                <a:gd name="connsiteY15" fmla="*/ 1003300 h 1621366"/>
                <a:gd name="connsiteX16" fmla="*/ 254000 w 647700"/>
                <a:gd name="connsiteY16" fmla="*/ 1020233 h 1621366"/>
                <a:gd name="connsiteX17" fmla="*/ 249767 w 647700"/>
                <a:gd name="connsiteY17" fmla="*/ 1041400 h 1621366"/>
                <a:gd name="connsiteX18" fmla="*/ 232834 w 647700"/>
                <a:gd name="connsiteY18" fmla="*/ 1066800 h 1621366"/>
                <a:gd name="connsiteX19" fmla="*/ 224367 w 647700"/>
                <a:gd name="connsiteY19" fmla="*/ 1079500 h 1621366"/>
                <a:gd name="connsiteX20" fmla="*/ 211667 w 647700"/>
                <a:gd name="connsiteY20" fmla="*/ 1092200 h 1621366"/>
                <a:gd name="connsiteX21" fmla="*/ 194734 w 647700"/>
                <a:gd name="connsiteY21" fmla="*/ 1117600 h 1621366"/>
                <a:gd name="connsiteX22" fmla="*/ 186267 w 647700"/>
                <a:gd name="connsiteY22" fmla="*/ 1130300 h 1621366"/>
                <a:gd name="connsiteX23" fmla="*/ 160867 w 647700"/>
                <a:gd name="connsiteY23" fmla="*/ 1155700 h 1621366"/>
                <a:gd name="connsiteX24" fmla="*/ 139700 w 647700"/>
                <a:gd name="connsiteY24" fmla="*/ 1172633 h 1621366"/>
                <a:gd name="connsiteX25" fmla="*/ 127000 w 647700"/>
                <a:gd name="connsiteY25" fmla="*/ 1185333 h 1621366"/>
                <a:gd name="connsiteX26" fmla="*/ 101600 w 647700"/>
                <a:gd name="connsiteY26" fmla="*/ 1193800 h 1621366"/>
                <a:gd name="connsiteX27" fmla="*/ 88900 w 647700"/>
                <a:gd name="connsiteY27" fmla="*/ 1202266 h 1621366"/>
                <a:gd name="connsiteX28" fmla="*/ 67734 w 647700"/>
                <a:gd name="connsiteY28" fmla="*/ 1227666 h 1621366"/>
                <a:gd name="connsiteX29" fmla="*/ 55034 w 647700"/>
                <a:gd name="connsiteY29" fmla="*/ 1236133 h 1621366"/>
                <a:gd name="connsiteX30" fmla="*/ 29634 w 647700"/>
                <a:gd name="connsiteY30" fmla="*/ 1261533 h 1621366"/>
                <a:gd name="connsiteX31" fmla="*/ 21167 w 647700"/>
                <a:gd name="connsiteY31" fmla="*/ 1286933 h 1621366"/>
                <a:gd name="connsiteX32" fmla="*/ 16934 w 647700"/>
                <a:gd name="connsiteY32" fmla="*/ 1299633 h 1621366"/>
                <a:gd name="connsiteX33" fmla="*/ 8467 w 647700"/>
                <a:gd name="connsiteY33" fmla="*/ 1312333 h 1621366"/>
                <a:gd name="connsiteX34" fmla="*/ 4234 w 647700"/>
                <a:gd name="connsiteY34" fmla="*/ 1325033 h 1621366"/>
                <a:gd name="connsiteX35" fmla="*/ 0 w 647700"/>
                <a:gd name="connsiteY35" fmla="*/ 1540933 h 1621366"/>
                <a:gd name="connsiteX36" fmla="*/ 4234 w 647700"/>
                <a:gd name="connsiteY36"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9034 w 647700"/>
                <a:gd name="connsiteY8" fmla="*/ 626533 h 1621366"/>
                <a:gd name="connsiteX9" fmla="*/ 300567 w 647700"/>
                <a:gd name="connsiteY9" fmla="*/ 651933 h 1621366"/>
                <a:gd name="connsiteX10" fmla="*/ 292100 w 647700"/>
                <a:gd name="connsiteY10" fmla="*/ 723900 h 1621366"/>
                <a:gd name="connsiteX11" fmla="*/ 287867 w 647700"/>
                <a:gd name="connsiteY11" fmla="*/ 821266 h 1621366"/>
                <a:gd name="connsiteX12" fmla="*/ 279400 w 647700"/>
                <a:gd name="connsiteY12" fmla="*/ 918633 h 1621366"/>
                <a:gd name="connsiteX13" fmla="*/ 270934 w 647700"/>
                <a:gd name="connsiteY13" fmla="*/ 973666 h 1621366"/>
                <a:gd name="connsiteX14" fmla="*/ 258234 w 647700"/>
                <a:gd name="connsiteY14" fmla="*/ 1003300 h 1621366"/>
                <a:gd name="connsiteX15" fmla="*/ 254000 w 647700"/>
                <a:gd name="connsiteY15" fmla="*/ 1020233 h 1621366"/>
                <a:gd name="connsiteX16" fmla="*/ 249767 w 647700"/>
                <a:gd name="connsiteY16" fmla="*/ 1041400 h 1621366"/>
                <a:gd name="connsiteX17" fmla="*/ 232834 w 647700"/>
                <a:gd name="connsiteY17" fmla="*/ 1066800 h 1621366"/>
                <a:gd name="connsiteX18" fmla="*/ 224367 w 647700"/>
                <a:gd name="connsiteY18" fmla="*/ 1079500 h 1621366"/>
                <a:gd name="connsiteX19" fmla="*/ 211667 w 647700"/>
                <a:gd name="connsiteY19" fmla="*/ 1092200 h 1621366"/>
                <a:gd name="connsiteX20" fmla="*/ 194734 w 647700"/>
                <a:gd name="connsiteY20" fmla="*/ 1117600 h 1621366"/>
                <a:gd name="connsiteX21" fmla="*/ 186267 w 647700"/>
                <a:gd name="connsiteY21" fmla="*/ 1130300 h 1621366"/>
                <a:gd name="connsiteX22" fmla="*/ 160867 w 647700"/>
                <a:gd name="connsiteY22" fmla="*/ 1155700 h 1621366"/>
                <a:gd name="connsiteX23" fmla="*/ 139700 w 647700"/>
                <a:gd name="connsiteY23" fmla="*/ 1172633 h 1621366"/>
                <a:gd name="connsiteX24" fmla="*/ 127000 w 647700"/>
                <a:gd name="connsiteY24" fmla="*/ 1185333 h 1621366"/>
                <a:gd name="connsiteX25" fmla="*/ 101600 w 647700"/>
                <a:gd name="connsiteY25" fmla="*/ 1193800 h 1621366"/>
                <a:gd name="connsiteX26" fmla="*/ 88900 w 647700"/>
                <a:gd name="connsiteY26" fmla="*/ 1202266 h 1621366"/>
                <a:gd name="connsiteX27" fmla="*/ 67734 w 647700"/>
                <a:gd name="connsiteY27" fmla="*/ 1227666 h 1621366"/>
                <a:gd name="connsiteX28" fmla="*/ 55034 w 647700"/>
                <a:gd name="connsiteY28" fmla="*/ 1236133 h 1621366"/>
                <a:gd name="connsiteX29" fmla="*/ 29634 w 647700"/>
                <a:gd name="connsiteY29" fmla="*/ 1261533 h 1621366"/>
                <a:gd name="connsiteX30" fmla="*/ 21167 w 647700"/>
                <a:gd name="connsiteY30" fmla="*/ 1286933 h 1621366"/>
                <a:gd name="connsiteX31" fmla="*/ 16934 w 647700"/>
                <a:gd name="connsiteY31" fmla="*/ 1299633 h 1621366"/>
                <a:gd name="connsiteX32" fmla="*/ 8467 w 647700"/>
                <a:gd name="connsiteY32" fmla="*/ 1312333 h 1621366"/>
                <a:gd name="connsiteX33" fmla="*/ 4234 w 647700"/>
                <a:gd name="connsiteY33" fmla="*/ 1325033 h 1621366"/>
                <a:gd name="connsiteX34" fmla="*/ 0 w 647700"/>
                <a:gd name="connsiteY34" fmla="*/ 1540933 h 1621366"/>
                <a:gd name="connsiteX35" fmla="*/ 4234 w 647700"/>
                <a:gd name="connsiteY35"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8234 w 647700"/>
                <a:gd name="connsiteY13" fmla="*/ 1003300 h 1621366"/>
                <a:gd name="connsiteX14" fmla="*/ 254000 w 647700"/>
                <a:gd name="connsiteY14" fmla="*/ 1020233 h 1621366"/>
                <a:gd name="connsiteX15" fmla="*/ 249767 w 647700"/>
                <a:gd name="connsiteY15" fmla="*/ 1041400 h 1621366"/>
                <a:gd name="connsiteX16" fmla="*/ 232834 w 647700"/>
                <a:gd name="connsiteY16" fmla="*/ 1066800 h 1621366"/>
                <a:gd name="connsiteX17" fmla="*/ 224367 w 647700"/>
                <a:gd name="connsiteY17" fmla="*/ 1079500 h 1621366"/>
                <a:gd name="connsiteX18" fmla="*/ 211667 w 647700"/>
                <a:gd name="connsiteY18" fmla="*/ 1092200 h 1621366"/>
                <a:gd name="connsiteX19" fmla="*/ 194734 w 647700"/>
                <a:gd name="connsiteY19" fmla="*/ 1117600 h 1621366"/>
                <a:gd name="connsiteX20" fmla="*/ 186267 w 647700"/>
                <a:gd name="connsiteY20" fmla="*/ 1130300 h 1621366"/>
                <a:gd name="connsiteX21" fmla="*/ 160867 w 647700"/>
                <a:gd name="connsiteY21" fmla="*/ 1155700 h 1621366"/>
                <a:gd name="connsiteX22" fmla="*/ 139700 w 647700"/>
                <a:gd name="connsiteY22" fmla="*/ 1172633 h 1621366"/>
                <a:gd name="connsiteX23" fmla="*/ 127000 w 647700"/>
                <a:gd name="connsiteY23" fmla="*/ 1185333 h 1621366"/>
                <a:gd name="connsiteX24" fmla="*/ 101600 w 647700"/>
                <a:gd name="connsiteY24" fmla="*/ 1193800 h 1621366"/>
                <a:gd name="connsiteX25" fmla="*/ 88900 w 647700"/>
                <a:gd name="connsiteY25" fmla="*/ 1202266 h 1621366"/>
                <a:gd name="connsiteX26" fmla="*/ 67734 w 647700"/>
                <a:gd name="connsiteY26" fmla="*/ 1227666 h 1621366"/>
                <a:gd name="connsiteX27" fmla="*/ 55034 w 647700"/>
                <a:gd name="connsiteY27" fmla="*/ 1236133 h 1621366"/>
                <a:gd name="connsiteX28" fmla="*/ 29634 w 647700"/>
                <a:gd name="connsiteY28" fmla="*/ 1261533 h 1621366"/>
                <a:gd name="connsiteX29" fmla="*/ 21167 w 647700"/>
                <a:gd name="connsiteY29" fmla="*/ 1286933 h 1621366"/>
                <a:gd name="connsiteX30" fmla="*/ 16934 w 647700"/>
                <a:gd name="connsiteY30" fmla="*/ 1299633 h 1621366"/>
                <a:gd name="connsiteX31" fmla="*/ 8467 w 647700"/>
                <a:gd name="connsiteY31" fmla="*/ 1312333 h 1621366"/>
                <a:gd name="connsiteX32" fmla="*/ 4234 w 647700"/>
                <a:gd name="connsiteY32" fmla="*/ 1325033 h 1621366"/>
                <a:gd name="connsiteX33" fmla="*/ 0 w 647700"/>
                <a:gd name="connsiteY33" fmla="*/ 1540933 h 1621366"/>
                <a:gd name="connsiteX34" fmla="*/ 4234 w 647700"/>
                <a:gd name="connsiteY34"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49767 w 647700"/>
                <a:gd name="connsiteY14" fmla="*/ 1041400 h 1621366"/>
                <a:gd name="connsiteX15" fmla="*/ 232834 w 647700"/>
                <a:gd name="connsiteY15" fmla="*/ 1066800 h 1621366"/>
                <a:gd name="connsiteX16" fmla="*/ 224367 w 647700"/>
                <a:gd name="connsiteY16" fmla="*/ 1079500 h 1621366"/>
                <a:gd name="connsiteX17" fmla="*/ 211667 w 647700"/>
                <a:gd name="connsiteY17" fmla="*/ 1092200 h 1621366"/>
                <a:gd name="connsiteX18" fmla="*/ 194734 w 647700"/>
                <a:gd name="connsiteY18" fmla="*/ 1117600 h 1621366"/>
                <a:gd name="connsiteX19" fmla="*/ 186267 w 647700"/>
                <a:gd name="connsiteY19" fmla="*/ 1130300 h 1621366"/>
                <a:gd name="connsiteX20" fmla="*/ 160867 w 647700"/>
                <a:gd name="connsiteY20" fmla="*/ 1155700 h 1621366"/>
                <a:gd name="connsiteX21" fmla="*/ 139700 w 647700"/>
                <a:gd name="connsiteY21" fmla="*/ 1172633 h 1621366"/>
                <a:gd name="connsiteX22" fmla="*/ 127000 w 647700"/>
                <a:gd name="connsiteY22" fmla="*/ 1185333 h 1621366"/>
                <a:gd name="connsiteX23" fmla="*/ 101600 w 647700"/>
                <a:gd name="connsiteY23" fmla="*/ 1193800 h 1621366"/>
                <a:gd name="connsiteX24" fmla="*/ 88900 w 647700"/>
                <a:gd name="connsiteY24" fmla="*/ 1202266 h 1621366"/>
                <a:gd name="connsiteX25" fmla="*/ 67734 w 647700"/>
                <a:gd name="connsiteY25" fmla="*/ 1227666 h 1621366"/>
                <a:gd name="connsiteX26" fmla="*/ 55034 w 647700"/>
                <a:gd name="connsiteY26" fmla="*/ 1236133 h 1621366"/>
                <a:gd name="connsiteX27" fmla="*/ 29634 w 647700"/>
                <a:gd name="connsiteY27" fmla="*/ 1261533 h 1621366"/>
                <a:gd name="connsiteX28" fmla="*/ 21167 w 647700"/>
                <a:gd name="connsiteY28" fmla="*/ 1286933 h 1621366"/>
                <a:gd name="connsiteX29" fmla="*/ 16934 w 647700"/>
                <a:gd name="connsiteY29" fmla="*/ 1299633 h 1621366"/>
                <a:gd name="connsiteX30" fmla="*/ 8467 w 647700"/>
                <a:gd name="connsiteY30" fmla="*/ 1312333 h 1621366"/>
                <a:gd name="connsiteX31" fmla="*/ 4234 w 647700"/>
                <a:gd name="connsiteY31" fmla="*/ 1325033 h 1621366"/>
                <a:gd name="connsiteX32" fmla="*/ 0 w 647700"/>
                <a:gd name="connsiteY32" fmla="*/ 1540933 h 1621366"/>
                <a:gd name="connsiteX33" fmla="*/ 4234 w 647700"/>
                <a:gd name="connsiteY33"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24367 w 647700"/>
                <a:gd name="connsiteY15" fmla="*/ 1079500 h 1621366"/>
                <a:gd name="connsiteX16" fmla="*/ 211667 w 647700"/>
                <a:gd name="connsiteY16" fmla="*/ 1092200 h 1621366"/>
                <a:gd name="connsiteX17" fmla="*/ 194734 w 647700"/>
                <a:gd name="connsiteY17" fmla="*/ 1117600 h 1621366"/>
                <a:gd name="connsiteX18" fmla="*/ 186267 w 647700"/>
                <a:gd name="connsiteY18" fmla="*/ 1130300 h 1621366"/>
                <a:gd name="connsiteX19" fmla="*/ 160867 w 647700"/>
                <a:gd name="connsiteY19" fmla="*/ 1155700 h 1621366"/>
                <a:gd name="connsiteX20" fmla="*/ 139700 w 647700"/>
                <a:gd name="connsiteY20" fmla="*/ 1172633 h 1621366"/>
                <a:gd name="connsiteX21" fmla="*/ 127000 w 647700"/>
                <a:gd name="connsiteY21" fmla="*/ 1185333 h 1621366"/>
                <a:gd name="connsiteX22" fmla="*/ 101600 w 647700"/>
                <a:gd name="connsiteY22" fmla="*/ 1193800 h 1621366"/>
                <a:gd name="connsiteX23" fmla="*/ 88900 w 647700"/>
                <a:gd name="connsiteY23" fmla="*/ 1202266 h 1621366"/>
                <a:gd name="connsiteX24" fmla="*/ 67734 w 647700"/>
                <a:gd name="connsiteY24" fmla="*/ 1227666 h 1621366"/>
                <a:gd name="connsiteX25" fmla="*/ 55034 w 647700"/>
                <a:gd name="connsiteY25" fmla="*/ 1236133 h 1621366"/>
                <a:gd name="connsiteX26" fmla="*/ 29634 w 647700"/>
                <a:gd name="connsiteY26" fmla="*/ 1261533 h 1621366"/>
                <a:gd name="connsiteX27" fmla="*/ 21167 w 647700"/>
                <a:gd name="connsiteY27" fmla="*/ 1286933 h 1621366"/>
                <a:gd name="connsiteX28" fmla="*/ 16934 w 647700"/>
                <a:gd name="connsiteY28" fmla="*/ 1299633 h 1621366"/>
                <a:gd name="connsiteX29" fmla="*/ 8467 w 647700"/>
                <a:gd name="connsiteY29" fmla="*/ 1312333 h 1621366"/>
                <a:gd name="connsiteX30" fmla="*/ 4234 w 647700"/>
                <a:gd name="connsiteY30" fmla="*/ 1325033 h 1621366"/>
                <a:gd name="connsiteX31" fmla="*/ 0 w 647700"/>
                <a:gd name="connsiteY31" fmla="*/ 1540933 h 1621366"/>
                <a:gd name="connsiteX32" fmla="*/ 4234 w 647700"/>
                <a:gd name="connsiteY32"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94734 w 647700"/>
                <a:gd name="connsiteY16" fmla="*/ 1117600 h 1621366"/>
                <a:gd name="connsiteX17" fmla="*/ 186267 w 647700"/>
                <a:gd name="connsiteY17" fmla="*/ 1130300 h 1621366"/>
                <a:gd name="connsiteX18" fmla="*/ 160867 w 647700"/>
                <a:gd name="connsiteY18" fmla="*/ 1155700 h 1621366"/>
                <a:gd name="connsiteX19" fmla="*/ 139700 w 647700"/>
                <a:gd name="connsiteY19" fmla="*/ 1172633 h 1621366"/>
                <a:gd name="connsiteX20" fmla="*/ 127000 w 647700"/>
                <a:gd name="connsiteY20" fmla="*/ 1185333 h 1621366"/>
                <a:gd name="connsiteX21" fmla="*/ 101600 w 647700"/>
                <a:gd name="connsiteY21" fmla="*/ 1193800 h 1621366"/>
                <a:gd name="connsiteX22" fmla="*/ 88900 w 647700"/>
                <a:gd name="connsiteY22" fmla="*/ 1202266 h 1621366"/>
                <a:gd name="connsiteX23" fmla="*/ 67734 w 647700"/>
                <a:gd name="connsiteY23" fmla="*/ 1227666 h 1621366"/>
                <a:gd name="connsiteX24" fmla="*/ 55034 w 647700"/>
                <a:gd name="connsiteY24" fmla="*/ 1236133 h 1621366"/>
                <a:gd name="connsiteX25" fmla="*/ 29634 w 647700"/>
                <a:gd name="connsiteY25" fmla="*/ 1261533 h 1621366"/>
                <a:gd name="connsiteX26" fmla="*/ 21167 w 647700"/>
                <a:gd name="connsiteY26" fmla="*/ 1286933 h 1621366"/>
                <a:gd name="connsiteX27" fmla="*/ 16934 w 647700"/>
                <a:gd name="connsiteY27" fmla="*/ 1299633 h 1621366"/>
                <a:gd name="connsiteX28" fmla="*/ 8467 w 647700"/>
                <a:gd name="connsiteY28" fmla="*/ 1312333 h 1621366"/>
                <a:gd name="connsiteX29" fmla="*/ 4234 w 647700"/>
                <a:gd name="connsiteY29" fmla="*/ 1325033 h 1621366"/>
                <a:gd name="connsiteX30" fmla="*/ 0 w 647700"/>
                <a:gd name="connsiteY30" fmla="*/ 1540933 h 1621366"/>
                <a:gd name="connsiteX31" fmla="*/ 4234 w 647700"/>
                <a:gd name="connsiteY31"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86267 w 647700"/>
                <a:gd name="connsiteY16" fmla="*/ 1130300 h 1621366"/>
                <a:gd name="connsiteX17" fmla="*/ 160867 w 647700"/>
                <a:gd name="connsiteY17" fmla="*/ 1155700 h 1621366"/>
                <a:gd name="connsiteX18" fmla="*/ 139700 w 647700"/>
                <a:gd name="connsiteY18" fmla="*/ 1172633 h 1621366"/>
                <a:gd name="connsiteX19" fmla="*/ 127000 w 647700"/>
                <a:gd name="connsiteY19" fmla="*/ 1185333 h 1621366"/>
                <a:gd name="connsiteX20" fmla="*/ 101600 w 647700"/>
                <a:gd name="connsiteY20" fmla="*/ 1193800 h 1621366"/>
                <a:gd name="connsiteX21" fmla="*/ 88900 w 647700"/>
                <a:gd name="connsiteY21" fmla="*/ 1202266 h 1621366"/>
                <a:gd name="connsiteX22" fmla="*/ 67734 w 647700"/>
                <a:gd name="connsiteY22" fmla="*/ 1227666 h 1621366"/>
                <a:gd name="connsiteX23" fmla="*/ 55034 w 647700"/>
                <a:gd name="connsiteY23" fmla="*/ 1236133 h 1621366"/>
                <a:gd name="connsiteX24" fmla="*/ 29634 w 647700"/>
                <a:gd name="connsiteY24" fmla="*/ 1261533 h 1621366"/>
                <a:gd name="connsiteX25" fmla="*/ 21167 w 647700"/>
                <a:gd name="connsiteY25" fmla="*/ 1286933 h 1621366"/>
                <a:gd name="connsiteX26" fmla="*/ 16934 w 647700"/>
                <a:gd name="connsiteY26" fmla="*/ 1299633 h 1621366"/>
                <a:gd name="connsiteX27" fmla="*/ 8467 w 647700"/>
                <a:gd name="connsiteY27" fmla="*/ 1312333 h 1621366"/>
                <a:gd name="connsiteX28" fmla="*/ 4234 w 647700"/>
                <a:gd name="connsiteY28" fmla="*/ 1325033 h 1621366"/>
                <a:gd name="connsiteX29" fmla="*/ 0 w 647700"/>
                <a:gd name="connsiteY29" fmla="*/ 1540933 h 1621366"/>
                <a:gd name="connsiteX30" fmla="*/ 4234 w 647700"/>
                <a:gd name="connsiteY30"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60867 w 647700"/>
                <a:gd name="connsiteY16" fmla="*/ 1155700 h 1621366"/>
                <a:gd name="connsiteX17" fmla="*/ 139700 w 647700"/>
                <a:gd name="connsiteY17" fmla="*/ 1172633 h 1621366"/>
                <a:gd name="connsiteX18" fmla="*/ 127000 w 647700"/>
                <a:gd name="connsiteY18" fmla="*/ 1185333 h 1621366"/>
                <a:gd name="connsiteX19" fmla="*/ 101600 w 647700"/>
                <a:gd name="connsiteY19" fmla="*/ 1193800 h 1621366"/>
                <a:gd name="connsiteX20" fmla="*/ 88900 w 647700"/>
                <a:gd name="connsiteY20" fmla="*/ 1202266 h 1621366"/>
                <a:gd name="connsiteX21" fmla="*/ 67734 w 647700"/>
                <a:gd name="connsiteY21" fmla="*/ 1227666 h 1621366"/>
                <a:gd name="connsiteX22" fmla="*/ 55034 w 647700"/>
                <a:gd name="connsiteY22" fmla="*/ 1236133 h 1621366"/>
                <a:gd name="connsiteX23" fmla="*/ 29634 w 647700"/>
                <a:gd name="connsiteY23" fmla="*/ 1261533 h 1621366"/>
                <a:gd name="connsiteX24" fmla="*/ 21167 w 647700"/>
                <a:gd name="connsiteY24" fmla="*/ 1286933 h 1621366"/>
                <a:gd name="connsiteX25" fmla="*/ 16934 w 647700"/>
                <a:gd name="connsiteY25" fmla="*/ 1299633 h 1621366"/>
                <a:gd name="connsiteX26" fmla="*/ 8467 w 647700"/>
                <a:gd name="connsiteY26" fmla="*/ 1312333 h 1621366"/>
                <a:gd name="connsiteX27" fmla="*/ 4234 w 647700"/>
                <a:gd name="connsiteY27" fmla="*/ 1325033 h 1621366"/>
                <a:gd name="connsiteX28" fmla="*/ 0 w 647700"/>
                <a:gd name="connsiteY28" fmla="*/ 1540933 h 1621366"/>
                <a:gd name="connsiteX29" fmla="*/ 4234 w 647700"/>
                <a:gd name="connsiteY29"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39700 w 647700"/>
                <a:gd name="connsiteY16" fmla="*/ 1172633 h 1621366"/>
                <a:gd name="connsiteX17" fmla="*/ 127000 w 647700"/>
                <a:gd name="connsiteY17" fmla="*/ 1185333 h 1621366"/>
                <a:gd name="connsiteX18" fmla="*/ 101600 w 647700"/>
                <a:gd name="connsiteY18" fmla="*/ 1193800 h 1621366"/>
                <a:gd name="connsiteX19" fmla="*/ 88900 w 647700"/>
                <a:gd name="connsiteY19" fmla="*/ 1202266 h 1621366"/>
                <a:gd name="connsiteX20" fmla="*/ 67734 w 647700"/>
                <a:gd name="connsiteY20" fmla="*/ 1227666 h 1621366"/>
                <a:gd name="connsiteX21" fmla="*/ 55034 w 647700"/>
                <a:gd name="connsiteY21" fmla="*/ 1236133 h 1621366"/>
                <a:gd name="connsiteX22" fmla="*/ 29634 w 647700"/>
                <a:gd name="connsiteY22" fmla="*/ 1261533 h 1621366"/>
                <a:gd name="connsiteX23" fmla="*/ 21167 w 647700"/>
                <a:gd name="connsiteY23" fmla="*/ 1286933 h 1621366"/>
                <a:gd name="connsiteX24" fmla="*/ 16934 w 647700"/>
                <a:gd name="connsiteY24" fmla="*/ 1299633 h 1621366"/>
                <a:gd name="connsiteX25" fmla="*/ 8467 w 647700"/>
                <a:gd name="connsiteY25" fmla="*/ 1312333 h 1621366"/>
                <a:gd name="connsiteX26" fmla="*/ 4234 w 647700"/>
                <a:gd name="connsiteY26" fmla="*/ 1325033 h 1621366"/>
                <a:gd name="connsiteX27" fmla="*/ 0 w 647700"/>
                <a:gd name="connsiteY27" fmla="*/ 1540933 h 1621366"/>
                <a:gd name="connsiteX28" fmla="*/ 4234 w 647700"/>
                <a:gd name="connsiteY28"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39700 w 647700"/>
                <a:gd name="connsiteY16" fmla="*/ 1172633 h 1621366"/>
                <a:gd name="connsiteX17" fmla="*/ 101600 w 647700"/>
                <a:gd name="connsiteY17" fmla="*/ 1193800 h 1621366"/>
                <a:gd name="connsiteX18" fmla="*/ 88900 w 647700"/>
                <a:gd name="connsiteY18" fmla="*/ 1202266 h 1621366"/>
                <a:gd name="connsiteX19" fmla="*/ 67734 w 647700"/>
                <a:gd name="connsiteY19" fmla="*/ 1227666 h 1621366"/>
                <a:gd name="connsiteX20" fmla="*/ 55034 w 647700"/>
                <a:gd name="connsiteY20" fmla="*/ 1236133 h 1621366"/>
                <a:gd name="connsiteX21" fmla="*/ 29634 w 647700"/>
                <a:gd name="connsiteY21" fmla="*/ 1261533 h 1621366"/>
                <a:gd name="connsiteX22" fmla="*/ 21167 w 647700"/>
                <a:gd name="connsiteY22" fmla="*/ 1286933 h 1621366"/>
                <a:gd name="connsiteX23" fmla="*/ 16934 w 647700"/>
                <a:gd name="connsiteY23" fmla="*/ 1299633 h 1621366"/>
                <a:gd name="connsiteX24" fmla="*/ 8467 w 647700"/>
                <a:gd name="connsiteY24" fmla="*/ 1312333 h 1621366"/>
                <a:gd name="connsiteX25" fmla="*/ 4234 w 647700"/>
                <a:gd name="connsiteY25" fmla="*/ 1325033 h 1621366"/>
                <a:gd name="connsiteX26" fmla="*/ 0 w 647700"/>
                <a:gd name="connsiteY26" fmla="*/ 1540933 h 1621366"/>
                <a:gd name="connsiteX27" fmla="*/ 4234 w 647700"/>
                <a:gd name="connsiteY27"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39700 w 647700"/>
                <a:gd name="connsiteY16" fmla="*/ 1172633 h 1621366"/>
                <a:gd name="connsiteX17" fmla="*/ 101600 w 647700"/>
                <a:gd name="connsiteY17" fmla="*/ 1193800 h 1621366"/>
                <a:gd name="connsiteX18" fmla="*/ 67734 w 647700"/>
                <a:gd name="connsiteY18" fmla="*/ 1227666 h 1621366"/>
                <a:gd name="connsiteX19" fmla="*/ 55034 w 647700"/>
                <a:gd name="connsiteY19" fmla="*/ 1236133 h 1621366"/>
                <a:gd name="connsiteX20" fmla="*/ 29634 w 647700"/>
                <a:gd name="connsiteY20" fmla="*/ 1261533 h 1621366"/>
                <a:gd name="connsiteX21" fmla="*/ 21167 w 647700"/>
                <a:gd name="connsiteY21" fmla="*/ 1286933 h 1621366"/>
                <a:gd name="connsiteX22" fmla="*/ 16934 w 647700"/>
                <a:gd name="connsiteY22" fmla="*/ 1299633 h 1621366"/>
                <a:gd name="connsiteX23" fmla="*/ 8467 w 647700"/>
                <a:gd name="connsiteY23" fmla="*/ 1312333 h 1621366"/>
                <a:gd name="connsiteX24" fmla="*/ 4234 w 647700"/>
                <a:gd name="connsiteY24" fmla="*/ 1325033 h 1621366"/>
                <a:gd name="connsiteX25" fmla="*/ 0 w 647700"/>
                <a:gd name="connsiteY25" fmla="*/ 1540933 h 1621366"/>
                <a:gd name="connsiteX26" fmla="*/ 4234 w 647700"/>
                <a:gd name="connsiteY26"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39700 w 647700"/>
                <a:gd name="connsiteY16" fmla="*/ 1172633 h 1621366"/>
                <a:gd name="connsiteX17" fmla="*/ 67734 w 647700"/>
                <a:gd name="connsiteY17" fmla="*/ 1227666 h 1621366"/>
                <a:gd name="connsiteX18" fmla="*/ 55034 w 647700"/>
                <a:gd name="connsiteY18" fmla="*/ 1236133 h 1621366"/>
                <a:gd name="connsiteX19" fmla="*/ 29634 w 647700"/>
                <a:gd name="connsiteY19" fmla="*/ 1261533 h 1621366"/>
                <a:gd name="connsiteX20" fmla="*/ 21167 w 647700"/>
                <a:gd name="connsiteY20" fmla="*/ 1286933 h 1621366"/>
                <a:gd name="connsiteX21" fmla="*/ 16934 w 647700"/>
                <a:gd name="connsiteY21" fmla="*/ 1299633 h 1621366"/>
                <a:gd name="connsiteX22" fmla="*/ 8467 w 647700"/>
                <a:gd name="connsiteY22" fmla="*/ 1312333 h 1621366"/>
                <a:gd name="connsiteX23" fmla="*/ 4234 w 647700"/>
                <a:gd name="connsiteY23" fmla="*/ 1325033 h 1621366"/>
                <a:gd name="connsiteX24" fmla="*/ 0 w 647700"/>
                <a:gd name="connsiteY24" fmla="*/ 1540933 h 1621366"/>
                <a:gd name="connsiteX25" fmla="*/ 4234 w 647700"/>
                <a:gd name="connsiteY25"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39700 w 647700"/>
                <a:gd name="connsiteY16" fmla="*/ 1172633 h 1621366"/>
                <a:gd name="connsiteX17" fmla="*/ 67734 w 647700"/>
                <a:gd name="connsiteY17" fmla="*/ 1227666 h 1621366"/>
                <a:gd name="connsiteX18" fmla="*/ 29634 w 647700"/>
                <a:gd name="connsiteY18" fmla="*/ 1261533 h 1621366"/>
                <a:gd name="connsiteX19" fmla="*/ 21167 w 647700"/>
                <a:gd name="connsiteY19" fmla="*/ 1286933 h 1621366"/>
                <a:gd name="connsiteX20" fmla="*/ 16934 w 647700"/>
                <a:gd name="connsiteY20" fmla="*/ 1299633 h 1621366"/>
                <a:gd name="connsiteX21" fmla="*/ 8467 w 647700"/>
                <a:gd name="connsiteY21" fmla="*/ 1312333 h 1621366"/>
                <a:gd name="connsiteX22" fmla="*/ 4234 w 647700"/>
                <a:gd name="connsiteY22" fmla="*/ 1325033 h 1621366"/>
                <a:gd name="connsiteX23" fmla="*/ 0 w 647700"/>
                <a:gd name="connsiteY23" fmla="*/ 1540933 h 1621366"/>
                <a:gd name="connsiteX24" fmla="*/ 4234 w 647700"/>
                <a:gd name="connsiteY24"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39700 w 647700"/>
                <a:gd name="connsiteY16" fmla="*/ 1172633 h 1621366"/>
                <a:gd name="connsiteX17" fmla="*/ 67734 w 647700"/>
                <a:gd name="connsiteY17" fmla="*/ 1227666 h 1621366"/>
                <a:gd name="connsiteX18" fmla="*/ 29634 w 647700"/>
                <a:gd name="connsiteY18" fmla="*/ 1261533 h 1621366"/>
                <a:gd name="connsiteX19" fmla="*/ 21167 w 647700"/>
                <a:gd name="connsiteY19" fmla="*/ 1286933 h 1621366"/>
                <a:gd name="connsiteX20" fmla="*/ 8467 w 647700"/>
                <a:gd name="connsiteY20" fmla="*/ 1312333 h 1621366"/>
                <a:gd name="connsiteX21" fmla="*/ 4234 w 647700"/>
                <a:gd name="connsiteY21" fmla="*/ 1325033 h 1621366"/>
                <a:gd name="connsiteX22" fmla="*/ 0 w 647700"/>
                <a:gd name="connsiteY22" fmla="*/ 1540933 h 1621366"/>
                <a:gd name="connsiteX23" fmla="*/ 4234 w 647700"/>
                <a:gd name="connsiteY23" fmla="*/ 1621366 h 1621366"/>
                <a:gd name="connsiteX0" fmla="*/ 647700 w 647700"/>
                <a:gd name="connsiteY0" fmla="*/ 0 h 1621366"/>
                <a:gd name="connsiteX1" fmla="*/ 635000 w 647700"/>
                <a:gd name="connsiteY1" fmla="*/ 88900 h 1621366"/>
                <a:gd name="connsiteX2" fmla="*/ 596900 w 647700"/>
                <a:gd name="connsiteY2" fmla="*/ 152400 h 1621366"/>
                <a:gd name="connsiteX3" fmla="*/ 537634 w 647700"/>
                <a:gd name="connsiteY3" fmla="*/ 215900 h 1621366"/>
                <a:gd name="connsiteX4" fmla="*/ 461434 w 647700"/>
                <a:gd name="connsiteY4" fmla="*/ 296333 h 1621366"/>
                <a:gd name="connsiteX5" fmla="*/ 393700 w 647700"/>
                <a:gd name="connsiteY5" fmla="*/ 368300 h 1621366"/>
                <a:gd name="connsiteX6" fmla="*/ 355600 w 647700"/>
                <a:gd name="connsiteY6" fmla="*/ 461433 h 1621366"/>
                <a:gd name="connsiteX7" fmla="*/ 325967 w 647700"/>
                <a:gd name="connsiteY7" fmla="*/ 550333 h 1621366"/>
                <a:gd name="connsiteX8" fmla="*/ 300567 w 647700"/>
                <a:gd name="connsiteY8" fmla="*/ 651933 h 1621366"/>
                <a:gd name="connsiteX9" fmla="*/ 292100 w 647700"/>
                <a:gd name="connsiteY9" fmla="*/ 723900 h 1621366"/>
                <a:gd name="connsiteX10" fmla="*/ 287867 w 647700"/>
                <a:gd name="connsiteY10" fmla="*/ 821266 h 1621366"/>
                <a:gd name="connsiteX11" fmla="*/ 279400 w 647700"/>
                <a:gd name="connsiteY11" fmla="*/ 918633 h 1621366"/>
                <a:gd name="connsiteX12" fmla="*/ 270934 w 647700"/>
                <a:gd name="connsiteY12" fmla="*/ 973666 h 1621366"/>
                <a:gd name="connsiteX13" fmla="*/ 254000 w 647700"/>
                <a:gd name="connsiteY13" fmla="*/ 1020233 h 1621366"/>
                <a:gd name="connsiteX14" fmla="*/ 232834 w 647700"/>
                <a:gd name="connsiteY14" fmla="*/ 1066800 h 1621366"/>
                <a:gd name="connsiteX15" fmla="*/ 211667 w 647700"/>
                <a:gd name="connsiteY15" fmla="*/ 1092200 h 1621366"/>
                <a:gd name="connsiteX16" fmla="*/ 139700 w 647700"/>
                <a:gd name="connsiteY16" fmla="*/ 1172633 h 1621366"/>
                <a:gd name="connsiteX17" fmla="*/ 67734 w 647700"/>
                <a:gd name="connsiteY17" fmla="*/ 1227666 h 1621366"/>
                <a:gd name="connsiteX18" fmla="*/ 29634 w 647700"/>
                <a:gd name="connsiteY18" fmla="*/ 1261533 h 1621366"/>
                <a:gd name="connsiteX19" fmla="*/ 8467 w 647700"/>
                <a:gd name="connsiteY19" fmla="*/ 1312333 h 1621366"/>
                <a:gd name="connsiteX20" fmla="*/ 4234 w 647700"/>
                <a:gd name="connsiteY20" fmla="*/ 1325033 h 1621366"/>
                <a:gd name="connsiteX21" fmla="*/ 0 w 647700"/>
                <a:gd name="connsiteY21" fmla="*/ 1540933 h 1621366"/>
                <a:gd name="connsiteX22" fmla="*/ 4234 w 647700"/>
                <a:gd name="connsiteY22" fmla="*/ 1621366 h 1621366"/>
                <a:gd name="connsiteX0" fmla="*/ 647734 w 647734"/>
                <a:gd name="connsiteY0" fmla="*/ 0 h 1621366"/>
                <a:gd name="connsiteX1" fmla="*/ 635034 w 647734"/>
                <a:gd name="connsiteY1" fmla="*/ 88900 h 1621366"/>
                <a:gd name="connsiteX2" fmla="*/ 596934 w 647734"/>
                <a:gd name="connsiteY2" fmla="*/ 152400 h 1621366"/>
                <a:gd name="connsiteX3" fmla="*/ 537668 w 647734"/>
                <a:gd name="connsiteY3" fmla="*/ 215900 h 1621366"/>
                <a:gd name="connsiteX4" fmla="*/ 461468 w 647734"/>
                <a:gd name="connsiteY4" fmla="*/ 296333 h 1621366"/>
                <a:gd name="connsiteX5" fmla="*/ 393734 w 647734"/>
                <a:gd name="connsiteY5" fmla="*/ 368300 h 1621366"/>
                <a:gd name="connsiteX6" fmla="*/ 355634 w 647734"/>
                <a:gd name="connsiteY6" fmla="*/ 461433 h 1621366"/>
                <a:gd name="connsiteX7" fmla="*/ 326001 w 647734"/>
                <a:gd name="connsiteY7" fmla="*/ 550333 h 1621366"/>
                <a:gd name="connsiteX8" fmla="*/ 300601 w 647734"/>
                <a:gd name="connsiteY8" fmla="*/ 651933 h 1621366"/>
                <a:gd name="connsiteX9" fmla="*/ 292134 w 647734"/>
                <a:gd name="connsiteY9" fmla="*/ 723900 h 1621366"/>
                <a:gd name="connsiteX10" fmla="*/ 287901 w 647734"/>
                <a:gd name="connsiteY10" fmla="*/ 821266 h 1621366"/>
                <a:gd name="connsiteX11" fmla="*/ 279434 w 647734"/>
                <a:gd name="connsiteY11" fmla="*/ 918633 h 1621366"/>
                <a:gd name="connsiteX12" fmla="*/ 270968 w 647734"/>
                <a:gd name="connsiteY12" fmla="*/ 973666 h 1621366"/>
                <a:gd name="connsiteX13" fmla="*/ 254034 w 647734"/>
                <a:gd name="connsiteY13" fmla="*/ 1020233 h 1621366"/>
                <a:gd name="connsiteX14" fmla="*/ 232868 w 647734"/>
                <a:gd name="connsiteY14" fmla="*/ 1066800 h 1621366"/>
                <a:gd name="connsiteX15" fmla="*/ 211701 w 647734"/>
                <a:gd name="connsiteY15" fmla="*/ 1092200 h 1621366"/>
                <a:gd name="connsiteX16" fmla="*/ 139734 w 647734"/>
                <a:gd name="connsiteY16" fmla="*/ 1172633 h 1621366"/>
                <a:gd name="connsiteX17" fmla="*/ 67768 w 647734"/>
                <a:gd name="connsiteY17" fmla="*/ 1227666 h 1621366"/>
                <a:gd name="connsiteX18" fmla="*/ 29668 w 647734"/>
                <a:gd name="connsiteY18" fmla="*/ 1261533 h 1621366"/>
                <a:gd name="connsiteX19" fmla="*/ 4268 w 647734"/>
                <a:gd name="connsiteY19" fmla="*/ 1325033 h 1621366"/>
                <a:gd name="connsiteX20" fmla="*/ 34 w 647734"/>
                <a:gd name="connsiteY20" fmla="*/ 1540933 h 1621366"/>
                <a:gd name="connsiteX21" fmla="*/ 4268 w 647734"/>
                <a:gd name="connsiteY21" fmla="*/ 1621366 h 1621366"/>
                <a:gd name="connsiteX0" fmla="*/ 643919 w 643919"/>
                <a:gd name="connsiteY0" fmla="*/ 0 h 1621366"/>
                <a:gd name="connsiteX1" fmla="*/ 631219 w 643919"/>
                <a:gd name="connsiteY1" fmla="*/ 88900 h 1621366"/>
                <a:gd name="connsiteX2" fmla="*/ 593119 w 643919"/>
                <a:gd name="connsiteY2" fmla="*/ 152400 h 1621366"/>
                <a:gd name="connsiteX3" fmla="*/ 533853 w 643919"/>
                <a:gd name="connsiteY3" fmla="*/ 215900 h 1621366"/>
                <a:gd name="connsiteX4" fmla="*/ 457653 w 643919"/>
                <a:gd name="connsiteY4" fmla="*/ 296333 h 1621366"/>
                <a:gd name="connsiteX5" fmla="*/ 389919 w 643919"/>
                <a:gd name="connsiteY5" fmla="*/ 368300 h 1621366"/>
                <a:gd name="connsiteX6" fmla="*/ 351819 w 643919"/>
                <a:gd name="connsiteY6" fmla="*/ 461433 h 1621366"/>
                <a:gd name="connsiteX7" fmla="*/ 322186 w 643919"/>
                <a:gd name="connsiteY7" fmla="*/ 550333 h 1621366"/>
                <a:gd name="connsiteX8" fmla="*/ 296786 w 643919"/>
                <a:gd name="connsiteY8" fmla="*/ 651933 h 1621366"/>
                <a:gd name="connsiteX9" fmla="*/ 288319 w 643919"/>
                <a:gd name="connsiteY9" fmla="*/ 723900 h 1621366"/>
                <a:gd name="connsiteX10" fmla="*/ 284086 w 643919"/>
                <a:gd name="connsiteY10" fmla="*/ 821266 h 1621366"/>
                <a:gd name="connsiteX11" fmla="*/ 275619 w 643919"/>
                <a:gd name="connsiteY11" fmla="*/ 918633 h 1621366"/>
                <a:gd name="connsiteX12" fmla="*/ 267153 w 643919"/>
                <a:gd name="connsiteY12" fmla="*/ 973666 h 1621366"/>
                <a:gd name="connsiteX13" fmla="*/ 250219 w 643919"/>
                <a:gd name="connsiteY13" fmla="*/ 1020233 h 1621366"/>
                <a:gd name="connsiteX14" fmla="*/ 229053 w 643919"/>
                <a:gd name="connsiteY14" fmla="*/ 1066800 h 1621366"/>
                <a:gd name="connsiteX15" fmla="*/ 207886 w 643919"/>
                <a:gd name="connsiteY15" fmla="*/ 1092200 h 1621366"/>
                <a:gd name="connsiteX16" fmla="*/ 135919 w 643919"/>
                <a:gd name="connsiteY16" fmla="*/ 1172633 h 1621366"/>
                <a:gd name="connsiteX17" fmla="*/ 63953 w 643919"/>
                <a:gd name="connsiteY17" fmla="*/ 1227666 h 1621366"/>
                <a:gd name="connsiteX18" fmla="*/ 25853 w 643919"/>
                <a:gd name="connsiteY18" fmla="*/ 1261533 h 1621366"/>
                <a:gd name="connsiteX19" fmla="*/ 453 w 643919"/>
                <a:gd name="connsiteY19" fmla="*/ 1325033 h 1621366"/>
                <a:gd name="connsiteX20" fmla="*/ 8919 w 643919"/>
                <a:gd name="connsiteY20" fmla="*/ 1477433 h 1621366"/>
                <a:gd name="connsiteX21" fmla="*/ 453 w 643919"/>
                <a:gd name="connsiteY21" fmla="*/ 1621366 h 1621366"/>
                <a:gd name="connsiteX0" fmla="*/ 644798 w 644798"/>
                <a:gd name="connsiteY0" fmla="*/ 0 h 1621366"/>
                <a:gd name="connsiteX1" fmla="*/ 632098 w 644798"/>
                <a:gd name="connsiteY1" fmla="*/ 88900 h 1621366"/>
                <a:gd name="connsiteX2" fmla="*/ 593998 w 644798"/>
                <a:gd name="connsiteY2" fmla="*/ 152400 h 1621366"/>
                <a:gd name="connsiteX3" fmla="*/ 534732 w 644798"/>
                <a:gd name="connsiteY3" fmla="*/ 215900 h 1621366"/>
                <a:gd name="connsiteX4" fmla="*/ 458532 w 644798"/>
                <a:gd name="connsiteY4" fmla="*/ 296333 h 1621366"/>
                <a:gd name="connsiteX5" fmla="*/ 390798 w 644798"/>
                <a:gd name="connsiteY5" fmla="*/ 368300 h 1621366"/>
                <a:gd name="connsiteX6" fmla="*/ 352698 w 644798"/>
                <a:gd name="connsiteY6" fmla="*/ 461433 h 1621366"/>
                <a:gd name="connsiteX7" fmla="*/ 323065 w 644798"/>
                <a:gd name="connsiteY7" fmla="*/ 550333 h 1621366"/>
                <a:gd name="connsiteX8" fmla="*/ 297665 w 644798"/>
                <a:gd name="connsiteY8" fmla="*/ 651933 h 1621366"/>
                <a:gd name="connsiteX9" fmla="*/ 289198 w 644798"/>
                <a:gd name="connsiteY9" fmla="*/ 723900 h 1621366"/>
                <a:gd name="connsiteX10" fmla="*/ 284965 w 644798"/>
                <a:gd name="connsiteY10" fmla="*/ 821266 h 1621366"/>
                <a:gd name="connsiteX11" fmla="*/ 276498 w 644798"/>
                <a:gd name="connsiteY11" fmla="*/ 918633 h 1621366"/>
                <a:gd name="connsiteX12" fmla="*/ 268032 w 644798"/>
                <a:gd name="connsiteY12" fmla="*/ 973666 h 1621366"/>
                <a:gd name="connsiteX13" fmla="*/ 251098 w 644798"/>
                <a:gd name="connsiteY13" fmla="*/ 1020233 h 1621366"/>
                <a:gd name="connsiteX14" fmla="*/ 229932 w 644798"/>
                <a:gd name="connsiteY14" fmla="*/ 1066800 h 1621366"/>
                <a:gd name="connsiteX15" fmla="*/ 208765 w 644798"/>
                <a:gd name="connsiteY15" fmla="*/ 1092200 h 1621366"/>
                <a:gd name="connsiteX16" fmla="*/ 136798 w 644798"/>
                <a:gd name="connsiteY16" fmla="*/ 1172633 h 1621366"/>
                <a:gd name="connsiteX17" fmla="*/ 64832 w 644798"/>
                <a:gd name="connsiteY17" fmla="*/ 1227666 h 1621366"/>
                <a:gd name="connsiteX18" fmla="*/ 43666 w 644798"/>
                <a:gd name="connsiteY18" fmla="*/ 1270000 h 1621366"/>
                <a:gd name="connsiteX19" fmla="*/ 1332 w 644798"/>
                <a:gd name="connsiteY19" fmla="*/ 1325033 h 1621366"/>
                <a:gd name="connsiteX20" fmla="*/ 9798 w 644798"/>
                <a:gd name="connsiteY20" fmla="*/ 1477433 h 1621366"/>
                <a:gd name="connsiteX21" fmla="*/ 1332 w 644798"/>
                <a:gd name="connsiteY21" fmla="*/ 1621366 h 1621366"/>
                <a:gd name="connsiteX0" fmla="*/ 644798 w 644798"/>
                <a:gd name="connsiteY0" fmla="*/ 0 h 1621366"/>
                <a:gd name="connsiteX1" fmla="*/ 632098 w 644798"/>
                <a:gd name="connsiteY1" fmla="*/ 88900 h 1621366"/>
                <a:gd name="connsiteX2" fmla="*/ 593998 w 644798"/>
                <a:gd name="connsiteY2" fmla="*/ 152400 h 1621366"/>
                <a:gd name="connsiteX3" fmla="*/ 534732 w 644798"/>
                <a:gd name="connsiteY3" fmla="*/ 215900 h 1621366"/>
                <a:gd name="connsiteX4" fmla="*/ 458532 w 644798"/>
                <a:gd name="connsiteY4" fmla="*/ 296333 h 1621366"/>
                <a:gd name="connsiteX5" fmla="*/ 390798 w 644798"/>
                <a:gd name="connsiteY5" fmla="*/ 368300 h 1621366"/>
                <a:gd name="connsiteX6" fmla="*/ 352698 w 644798"/>
                <a:gd name="connsiteY6" fmla="*/ 461433 h 1621366"/>
                <a:gd name="connsiteX7" fmla="*/ 323065 w 644798"/>
                <a:gd name="connsiteY7" fmla="*/ 550333 h 1621366"/>
                <a:gd name="connsiteX8" fmla="*/ 297665 w 644798"/>
                <a:gd name="connsiteY8" fmla="*/ 651933 h 1621366"/>
                <a:gd name="connsiteX9" fmla="*/ 289198 w 644798"/>
                <a:gd name="connsiteY9" fmla="*/ 723900 h 1621366"/>
                <a:gd name="connsiteX10" fmla="*/ 284965 w 644798"/>
                <a:gd name="connsiteY10" fmla="*/ 821266 h 1621366"/>
                <a:gd name="connsiteX11" fmla="*/ 276498 w 644798"/>
                <a:gd name="connsiteY11" fmla="*/ 918633 h 1621366"/>
                <a:gd name="connsiteX12" fmla="*/ 268032 w 644798"/>
                <a:gd name="connsiteY12" fmla="*/ 973666 h 1621366"/>
                <a:gd name="connsiteX13" fmla="*/ 251098 w 644798"/>
                <a:gd name="connsiteY13" fmla="*/ 1020233 h 1621366"/>
                <a:gd name="connsiteX14" fmla="*/ 229932 w 644798"/>
                <a:gd name="connsiteY14" fmla="*/ 1066800 h 1621366"/>
                <a:gd name="connsiteX15" fmla="*/ 208765 w 644798"/>
                <a:gd name="connsiteY15" fmla="*/ 1092200 h 1621366"/>
                <a:gd name="connsiteX16" fmla="*/ 136798 w 644798"/>
                <a:gd name="connsiteY16" fmla="*/ 1172633 h 1621366"/>
                <a:gd name="connsiteX17" fmla="*/ 85998 w 644798"/>
                <a:gd name="connsiteY17" fmla="*/ 1223433 h 1621366"/>
                <a:gd name="connsiteX18" fmla="*/ 43666 w 644798"/>
                <a:gd name="connsiteY18" fmla="*/ 1270000 h 1621366"/>
                <a:gd name="connsiteX19" fmla="*/ 1332 w 644798"/>
                <a:gd name="connsiteY19" fmla="*/ 1325033 h 1621366"/>
                <a:gd name="connsiteX20" fmla="*/ 9798 w 644798"/>
                <a:gd name="connsiteY20" fmla="*/ 1477433 h 1621366"/>
                <a:gd name="connsiteX21" fmla="*/ 1332 w 644798"/>
                <a:gd name="connsiteY21" fmla="*/ 1621366 h 1621366"/>
                <a:gd name="connsiteX0" fmla="*/ 644962 w 644962"/>
                <a:gd name="connsiteY0" fmla="*/ 0 h 1621366"/>
                <a:gd name="connsiteX1" fmla="*/ 632262 w 644962"/>
                <a:gd name="connsiteY1" fmla="*/ 88900 h 1621366"/>
                <a:gd name="connsiteX2" fmla="*/ 594162 w 644962"/>
                <a:gd name="connsiteY2" fmla="*/ 152400 h 1621366"/>
                <a:gd name="connsiteX3" fmla="*/ 534896 w 644962"/>
                <a:gd name="connsiteY3" fmla="*/ 215900 h 1621366"/>
                <a:gd name="connsiteX4" fmla="*/ 458696 w 644962"/>
                <a:gd name="connsiteY4" fmla="*/ 296333 h 1621366"/>
                <a:gd name="connsiteX5" fmla="*/ 390962 w 644962"/>
                <a:gd name="connsiteY5" fmla="*/ 368300 h 1621366"/>
                <a:gd name="connsiteX6" fmla="*/ 352862 w 644962"/>
                <a:gd name="connsiteY6" fmla="*/ 461433 h 1621366"/>
                <a:gd name="connsiteX7" fmla="*/ 323229 w 644962"/>
                <a:gd name="connsiteY7" fmla="*/ 550333 h 1621366"/>
                <a:gd name="connsiteX8" fmla="*/ 297829 w 644962"/>
                <a:gd name="connsiteY8" fmla="*/ 651933 h 1621366"/>
                <a:gd name="connsiteX9" fmla="*/ 289362 w 644962"/>
                <a:gd name="connsiteY9" fmla="*/ 723900 h 1621366"/>
                <a:gd name="connsiteX10" fmla="*/ 285129 w 644962"/>
                <a:gd name="connsiteY10" fmla="*/ 821266 h 1621366"/>
                <a:gd name="connsiteX11" fmla="*/ 276662 w 644962"/>
                <a:gd name="connsiteY11" fmla="*/ 918633 h 1621366"/>
                <a:gd name="connsiteX12" fmla="*/ 268196 w 644962"/>
                <a:gd name="connsiteY12" fmla="*/ 973666 h 1621366"/>
                <a:gd name="connsiteX13" fmla="*/ 251262 w 644962"/>
                <a:gd name="connsiteY13" fmla="*/ 1020233 h 1621366"/>
                <a:gd name="connsiteX14" fmla="*/ 230096 w 644962"/>
                <a:gd name="connsiteY14" fmla="*/ 1066800 h 1621366"/>
                <a:gd name="connsiteX15" fmla="*/ 208929 w 644962"/>
                <a:gd name="connsiteY15" fmla="*/ 1092200 h 1621366"/>
                <a:gd name="connsiteX16" fmla="*/ 136962 w 644962"/>
                <a:gd name="connsiteY16" fmla="*/ 1172633 h 1621366"/>
                <a:gd name="connsiteX17" fmla="*/ 86162 w 644962"/>
                <a:gd name="connsiteY17" fmla="*/ 1223433 h 1621366"/>
                <a:gd name="connsiteX18" fmla="*/ 43830 w 644962"/>
                <a:gd name="connsiteY18" fmla="*/ 1270000 h 1621366"/>
                <a:gd name="connsiteX19" fmla="*/ 1496 w 644962"/>
                <a:gd name="connsiteY19" fmla="*/ 1325033 h 1621366"/>
                <a:gd name="connsiteX20" fmla="*/ 9962 w 644962"/>
                <a:gd name="connsiteY20" fmla="*/ 1477433 h 1621366"/>
                <a:gd name="connsiteX21" fmla="*/ 14196 w 644962"/>
                <a:gd name="connsiteY21" fmla="*/ 1621366 h 1621366"/>
                <a:gd name="connsiteX0" fmla="*/ 644962 w 644962"/>
                <a:gd name="connsiteY0" fmla="*/ 0 h 1621366"/>
                <a:gd name="connsiteX1" fmla="*/ 632262 w 644962"/>
                <a:gd name="connsiteY1" fmla="*/ 88900 h 1621366"/>
                <a:gd name="connsiteX2" fmla="*/ 594162 w 644962"/>
                <a:gd name="connsiteY2" fmla="*/ 152400 h 1621366"/>
                <a:gd name="connsiteX3" fmla="*/ 534896 w 644962"/>
                <a:gd name="connsiteY3" fmla="*/ 215900 h 1621366"/>
                <a:gd name="connsiteX4" fmla="*/ 445996 w 644962"/>
                <a:gd name="connsiteY4" fmla="*/ 279400 h 1621366"/>
                <a:gd name="connsiteX5" fmla="*/ 390962 w 644962"/>
                <a:gd name="connsiteY5" fmla="*/ 368300 h 1621366"/>
                <a:gd name="connsiteX6" fmla="*/ 352862 w 644962"/>
                <a:gd name="connsiteY6" fmla="*/ 461433 h 1621366"/>
                <a:gd name="connsiteX7" fmla="*/ 323229 w 644962"/>
                <a:gd name="connsiteY7" fmla="*/ 550333 h 1621366"/>
                <a:gd name="connsiteX8" fmla="*/ 297829 w 644962"/>
                <a:gd name="connsiteY8" fmla="*/ 651933 h 1621366"/>
                <a:gd name="connsiteX9" fmla="*/ 289362 w 644962"/>
                <a:gd name="connsiteY9" fmla="*/ 723900 h 1621366"/>
                <a:gd name="connsiteX10" fmla="*/ 285129 w 644962"/>
                <a:gd name="connsiteY10" fmla="*/ 821266 h 1621366"/>
                <a:gd name="connsiteX11" fmla="*/ 276662 w 644962"/>
                <a:gd name="connsiteY11" fmla="*/ 918633 h 1621366"/>
                <a:gd name="connsiteX12" fmla="*/ 268196 w 644962"/>
                <a:gd name="connsiteY12" fmla="*/ 973666 h 1621366"/>
                <a:gd name="connsiteX13" fmla="*/ 251262 w 644962"/>
                <a:gd name="connsiteY13" fmla="*/ 1020233 h 1621366"/>
                <a:gd name="connsiteX14" fmla="*/ 230096 w 644962"/>
                <a:gd name="connsiteY14" fmla="*/ 1066800 h 1621366"/>
                <a:gd name="connsiteX15" fmla="*/ 208929 w 644962"/>
                <a:gd name="connsiteY15" fmla="*/ 1092200 h 1621366"/>
                <a:gd name="connsiteX16" fmla="*/ 136962 w 644962"/>
                <a:gd name="connsiteY16" fmla="*/ 1172633 h 1621366"/>
                <a:gd name="connsiteX17" fmla="*/ 86162 w 644962"/>
                <a:gd name="connsiteY17" fmla="*/ 1223433 h 1621366"/>
                <a:gd name="connsiteX18" fmla="*/ 43830 w 644962"/>
                <a:gd name="connsiteY18" fmla="*/ 1270000 h 1621366"/>
                <a:gd name="connsiteX19" fmla="*/ 1496 w 644962"/>
                <a:gd name="connsiteY19" fmla="*/ 1325033 h 1621366"/>
                <a:gd name="connsiteX20" fmla="*/ 9962 w 644962"/>
                <a:gd name="connsiteY20" fmla="*/ 1477433 h 1621366"/>
                <a:gd name="connsiteX21" fmla="*/ 14196 w 644962"/>
                <a:gd name="connsiteY21" fmla="*/ 1621366 h 1621366"/>
                <a:gd name="connsiteX0" fmla="*/ 644962 w 644962"/>
                <a:gd name="connsiteY0" fmla="*/ 0 h 1621366"/>
                <a:gd name="connsiteX1" fmla="*/ 632262 w 644962"/>
                <a:gd name="connsiteY1" fmla="*/ 88900 h 1621366"/>
                <a:gd name="connsiteX2" fmla="*/ 594162 w 644962"/>
                <a:gd name="connsiteY2" fmla="*/ 152400 h 1621366"/>
                <a:gd name="connsiteX3" fmla="*/ 522196 w 644962"/>
                <a:gd name="connsiteY3" fmla="*/ 194733 h 1621366"/>
                <a:gd name="connsiteX4" fmla="*/ 445996 w 644962"/>
                <a:gd name="connsiteY4" fmla="*/ 279400 h 1621366"/>
                <a:gd name="connsiteX5" fmla="*/ 390962 w 644962"/>
                <a:gd name="connsiteY5" fmla="*/ 368300 h 1621366"/>
                <a:gd name="connsiteX6" fmla="*/ 352862 w 644962"/>
                <a:gd name="connsiteY6" fmla="*/ 461433 h 1621366"/>
                <a:gd name="connsiteX7" fmla="*/ 323229 w 644962"/>
                <a:gd name="connsiteY7" fmla="*/ 550333 h 1621366"/>
                <a:gd name="connsiteX8" fmla="*/ 297829 w 644962"/>
                <a:gd name="connsiteY8" fmla="*/ 651933 h 1621366"/>
                <a:gd name="connsiteX9" fmla="*/ 289362 w 644962"/>
                <a:gd name="connsiteY9" fmla="*/ 723900 h 1621366"/>
                <a:gd name="connsiteX10" fmla="*/ 285129 w 644962"/>
                <a:gd name="connsiteY10" fmla="*/ 821266 h 1621366"/>
                <a:gd name="connsiteX11" fmla="*/ 276662 w 644962"/>
                <a:gd name="connsiteY11" fmla="*/ 918633 h 1621366"/>
                <a:gd name="connsiteX12" fmla="*/ 268196 w 644962"/>
                <a:gd name="connsiteY12" fmla="*/ 973666 h 1621366"/>
                <a:gd name="connsiteX13" fmla="*/ 251262 w 644962"/>
                <a:gd name="connsiteY13" fmla="*/ 1020233 h 1621366"/>
                <a:gd name="connsiteX14" fmla="*/ 230096 w 644962"/>
                <a:gd name="connsiteY14" fmla="*/ 1066800 h 1621366"/>
                <a:gd name="connsiteX15" fmla="*/ 208929 w 644962"/>
                <a:gd name="connsiteY15" fmla="*/ 1092200 h 1621366"/>
                <a:gd name="connsiteX16" fmla="*/ 136962 w 644962"/>
                <a:gd name="connsiteY16" fmla="*/ 1172633 h 1621366"/>
                <a:gd name="connsiteX17" fmla="*/ 86162 w 644962"/>
                <a:gd name="connsiteY17" fmla="*/ 1223433 h 1621366"/>
                <a:gd name="connsiteX18" fmla="*/ 43830 w 644962"/>
                <a:gd name="connsiteY18" fmla="*/ 1270000 h 1621366"/>
                <a:gd name="connsiteX19" fmla="*/ 1496 w 644962"/>
                <a:gd name="connsiteY19" fmla="*/ 1325033 h 1621366"/>
                <a:gd name="connsiteX20" fmla="*/ 9962 w 644962"/>
                <a:gd name="connsiteY20" fmla="*/ 1477433 h 1621366"/>
                <a:gd name="connsiteX21" fmla="*/ 14196 w 644962"/>
                <a:gd name="connsiteY21" fmla="*/ 1621366 h 162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44962" h="1621366">
                  <a:moveTo>
                    <a:pt x="644962" y="0"/>
                  </a:moveTo>
                  <a:cubicBezTo>
                    <a:pt x="640729" y="29633"/>
                    <a:pt x="640729" y="63500"/>
                    <a:pt x="632262" y="88900"/>
                  </a:cubicBezTo>
                  <a:cubicBezTo>
                    <a:pt x="623795" y="114300"/>
                    <a:pt x="603334" y="136878"/>
                    <a:pt x="594162" y="152400"/>
                  </a:cubicBezTo>
                  <a:cubicBezTo>
                    <a:pt x="577934" y="173567"/>
                    <a:pt x="546890" y="173566"/>
                    <a:pt x="522196" y="194733"/>
                  </a:cubicBezTo>
                  <a:cubicBezTo>
                    <a:pt x="497502" y="215900"/>
                    <a:pt x="467868" y="250472"/>
                    <a:pt x="445996" y="279400"/>
                  </a:cubicBezTo>
                  <a:cubicBezTo>
                    <a:pt x="424124" y="308328"/>
                    <a:pt x="406484" y="337961"/>
                    <a:pt x="390962" y="368300"/>
                  </a:cubicBezTo>
                  <a:cubicBezTo>
                    <a:pt x="375440" y="398639"/>
                    <a:pt x="364151" y="431094"/>
                    <a:pt x="352862" y="461433"/>
                  </a:cubicBezTo>
                  <a:cubicBezTo>
                    <a:pt x="341573" y="491772"/>
                    <a:pt x="332401" y="518583"/>
                    <a:pt x="323229" y="550333"/>
                  </a:cubicBezTo>
                  <a:cubicBezTo>
                    <a:pt x="314057" y="582083"/>
                    <a:pt x="303474" y="623005"/>
                    <a:pt x="297829" y="651933"/>
                  </a:cubicBezTo>
                  <a:cubicBezTo>
                    <a:pt x="296290" y="664248"/>
                    <a:pt x="290047" y="712941"/>
                    <a:pt x="289362" y="723900"/>
                  </a:cubicBezTo>
                  <a:cubicBezTo>
                    <a:pt x="287335" y="756323"/>
                    <a:pt x="287243" y="788849"/>
                    <a:pt x="285129" y="821266"/>
                  </a:cubicBezTo>
                  <a:cubicBezTo>
                    <a:pt x="283009" y="853775"/>
                    <a:pt x="279800" y="886206"/>
                    <a:pt x="276662" y="918633"/>
                  </a:cubicBezTo>
                  <a:cubicBezTo>
                    <a:pt x="275955" y="925940"/>
                    <a:pt x="272429" y="956733"/>
                    <a:pt x="268196" y="973666"/>
                  </a:cubicBezTo>
                  <a:cubicBezTo>
                    <a:pt x="263963" y="990599"/>
                    <a:pt x="257612" y="1004711"/>
                    <a:pt x="251262" y="1020233"/>
                  </a:cubicBezTo>
                  <a:cubicBezTo>
                    <a:pt x="244912" y="1035755"/>
                    <a:pt x="237151" y="1054806"/>
                    <a:pt x="230096" y="1066800"/>
                  </a:cubicBezTo>
                  <a:cubicBezTo>
                    <a:pt x="223041" y="1078794"/>
                    <a:pt x="224451" y="1074561"/>
                    <a:pt x="208929" y="1092200"/>
                  </a:cubicBezTo>
                  <a:cubicBezTo>
                    <a:pt x="193407" y="1109839"/>
                    <a:pt x="151073" y="1157111"/>
                    <a:pt x="136962" y="1172633"/>
                  </a:cubicBezTo>
                  <a:cubicBezTo>
                    <a:pt x="112973" y="1195211"/>
                    <a:pt x="101684" y="1207205"/>
                    <a:pt x="86162" y="1223433"/>
                  </a:cubicBezTo>
                  <a:cubicBezTo>
                    <a:pt x="70640" y="1239661"/>
                    <a:pt x="57941" y="1253067"/>
                    <a:pt x="43830" y="1270000"/>
                  </a:cubicBezTo>
                  <a:cubicBezTo>
                    <a:pt x="29719" y="1286933"/>
                    <a:pt x="7141" y="1290461"/>
                    <a:pt x="1496" y="1325033"/>
                  </a:cubicBezTo>
                  <a:cubicBezTo>
                    <a:pt x="-4149" y="1359605"/>
                    <a:pt x="7845" y="1428044"/>
                    <a:pt x="9962" y="1477433"/>
                  </a:cubicBezTo>
                  <a:cubicBezTo>
                    <a:pt x="12079" y="1526822"/>
                    <a:pt x="14196" y="1594518"/>
                    <a:pt x="14196" y="1621366"/>
                  </a:cubicBezTo>
                </a:path>
              </a:pathLst>
            </a:custGeom>
            <a:ln w="12700">
              <a:solidFill>
                <a:srgbClr val="4AE1EC"/>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1" name="Freeform 40"/>
            <p:cNvSpPr/>
            <p:nvPr/>
          </p:nvSpPr>
          <p:spPr>
            <a:xfrm>
              <a:off x="1940557" y="5594593"/>
              <a:ext cx="214330" cy="412619"/>
            </a:xfrm>
            <a:custGeom>
              <a:avLst/>
              <a:gdLst>
                <a:gd name="connsiteX0" fmla="*/ 199104 w 228737"/>
                <a:gd name="connsiteY0" fmla="*/ 7475 h 376870"/>
                <a:gd name="connsiteX1" fmla="*/ 182171 w 228737"/>
                <a:gd name="connsiteY1" fmla="*/ 28641 h 376870"/>
                <a:gd name="connsiteX2" fmla="*/ 156771 w 228737"/>
                <a:gd name="connsiteY2" fmla="*/ 45575 h 376870"/>
                <a:gd name="connsiteX3" fmla="*/ 144071 w 228737"/>
                <a:gd name="connsiteY3" fmla="*/ 54041 h 376870"/>
                <a:gd name="connsiteX4" fmla="*/ 114437 w 228737"/>
                <a:gd name="connsiteY4" fmla="*/ 66741 h 376870"/>
                <a:gd name="connsiteX5" fmla="*/ 101737 w 228737"/>
                <a:gd name="connsiteY5" fmla="*/ 92141 h 376870"/>
                <a:gd name="connsiteX6" fmla="*/ 105971 w 228737"/>
                <a:gd name="connsiteY6" fmla="*/ 126008 h 376870"/>
                <a:gd name="connsiteX7" fmla="*/ 110204 w 228737"/>
                <a:gd name="connsiteY7" fmla="*/ 138708 h 376870"/>
                <a:gd name="connsiteX8" fmla="*/ 114437 w 228737"/>
                <a:gd name="connsiteY8" fmla="*/ 155641 h 376870"/>
                <a:gd name="connsiteX9" fmla="*/ 101737 w 228737"/>
                <a:gd name="connsiteY9" fmla="*/ 240308 h 376870"/>
                <a:gd name="connsiteX10" fmla="*/ 84804 w 228737"/>
                <a:gd name="connsiteY10" fmla="*/ 265708 h 376870"/>
                <a:gd name="connsiteX11" fmla="*/ 76337 w 228737"/>
                <a:gd name="connsiteY11" fmla="*/ 278408 h 376870"/>
                <a:gd name="connsiteX12" fmla="*/ 72104 w 228737"/>
                <a:gd name="connsiteY12" fmla="*/ 291108 h 376870"/>
                <a:gd name="connsiteX13" fmla="*/ 46704 w 228737"/>
                <a:gd name="connsiteY13" fmla="*/ 308041 h 376870"/>
                <a:gd name="connsiteX14" fmla="*/ 29771 w 228737"/>
                <a:gd name="connsiteY14" fmla="*/ 333441 h 376870"/>
                <a:gd name="connsiteX15" fmla="*/ 25537 w 228737"/>
                <a:gd name="connsiteY15" fmla="*/ 346141 h 376870"/>
                <a:gd name="connsiteX16" fmla="*/ 12837 w 228737"/>
                <a:gd name="connsiteY16" fmla="*/ 350375 h 376870"/>
                <a:gd name="connsiteX17" fmla="*/ 8604 w 228737"/>
                <a:gd name="connsiteY17" fmla="*/ 363075 h 376870"/>
                <a:gd name="connsiteX18" fmla="*/ 137 w 228737"/>
                <a:gd name="connsiteY18" fmla="*/ 375775 h 376870"/>
                <a:gd name="connsiteX19" fmla="*/ 4371 w 228737"/>
                <a:gd name="connsiteY19" fmla="*/ 358841 h 376870"/>
                <a:gd name="connsiteX20" fmla="*/ 29771 w 228737"/>
                <a:gd name="connsiteY20" fmla="*/ 346141 h 376870"/>
                <a:gd name="connsiteX21" fmla="*/ 59404 w 228737"/>
                <a:gd name="connsiteY21" fmla="*/ 329208 h 376870"/>
                <a:gd name="connsiteX22" fmla="*/ 72104 w 228737"/>
                <a:gd name="connsiteY22" fmla="*/ 320741 h 376870"/>
                <a:gd name="connsiteX23" fmla="*/ 84804 w 228737"/>
                <a:gd name="connsiteY23" fmla="*/ 316508 h 376870"/>
                <a:gd name="connsiteX24" fmla="*/ 114437 w 228737"/>
                <a:gd name="connsiteY24" fmla="*/ 282641 h 376870"/>
                <a:gd name="connsiteX25" fmla="*/ 122904 w 228737"/>
                <a:gd name="connsiteY25" fmla="*/ 269941 h 376870"/>
                <a:gd name="connsiteX26" fmla="*/ 139837 w 228737"/>
                <a:gd name="connsiteY26" fmla="*/ 253008 h 376870"/>
                <a:gd name="connsiteX27" fmla="*/ 148304 w 228737"/>
                <a:gd name="connsiteY27" fmla="*/ 240308 h 376870"/>
                <a:gd name="connsiteX28" fmla="*/ 152537 w 228737"/>
                <a:gd name="connsiteY28" fmla="*/ 227608 h 376870"/>
                <a:gd name="connsiteX29" fmla="*/ 169471 w 228737"/>
                <a:gd name="connsiteY29" fmla="*/ 202208 h 376870"/>
                <a:gd name="connsiteX30" fmla="*/ 177937 w 228737"/>
                <a:gd name="connsiteY30" fmla="*/ 176808 h 376870"/>
                <a:gd name="connsiteX31" fmla="*/ 182171 w 228737"/>
                <a:gd name="connsiteY31" fmla="*/ 164108 h 376870"/>
                <a:gd name="connsiteX32" fmla="*/ 194871 w 228737"/>
                <a:gd name="connsiteY32" fmla="*/ 130241 h 376870"/>
                <a:gd name="connsiteX33" fmla="*/ 207571 w 228737"/>
                <a:gd name="connsiteY33" fmla="*/ 117541 h 376870"/>
                <a:gd name="connsiteX34" fmla="*/ 216037 w 228737"/>
                <a:gd name="connsiteY34" fmla="*/ 92141 h 376870"/>
                <a:gd name="connsiteX35" fmla="*/ 220271 w 228737"/>
                <a:gd name="connsiteY35" fmla="*/ 79441 h 376870"/>
                <a:gd name="connsiteX36" fmla="*/ 228737 w 228737"/>
                <a:gd name="connsiteY36" fmla="*/ 66741 h 376870"/>
                <a:gd name="connsiteX37" fmla="*/ 216037 w 228737"/>
                <a:gd name="connsiteY37" fmla="*/ 20175 h 376870"/>
                <a:gd name="connsiteX38" fmla="*/ 199104 w 228737"/>
                <a:gd name="connsiteY38" fmla="*/ 7475 h 376870"/>
                <a:gd name="connsiteX0" fmla="*/ 199104 w 228737"/>
                <a:gd name="connsiteY0" fmla="*/ 7475 h 376870"/>
                <a:gd name="connsiteX1" fmla="*/ 156771 w 228737"/>
                <a:gd name="connsiteY1" fmla="*/ 45575 h 376870"/>
                <a:gd name="connsiteX2" fmla="*/ 144071 w 228737"/>
                <a:gd name="connsiteY2" fmla="*/ 54041 h 376870"/>
                <a:gd name="connsiteX3" fmla="*/ 114437 w 228737"/>
                <a:gd name="connsiteY3" fmla="*/ 66741 h 376870"/>
                <a:gd name="connsiteX4" fmla="*/ 101737 w 228737"/>
                <a:gd name="connsiteY4" fmla="*/ 92141 h 376870"/>
                <a:gd name="connsiteX5" fmla="*/ 105971 w 228737"/>
                <a:gd name="connsiteY5" fmla="*/ 126008 h 376870"/>
                <a:gd name="connsiteX6" fmla="*/ 110204 w 228737"/>
                <a:gd name="connsiteY6" fmla="*/ 138708 h 376870"/>
                <a:gd name="connsiteX7" fmla="*/ 114437 w 228737"/>
                <a:gd name="connsiteY7" fmla="*/ 155641 h 376870"/>
                <a:gd name="connsiteX8" fmla="*/ 101737 w 228737"/>
                <a:gd name="connsiteY8" fmla="*/ 240308 h 376870"/>
                <a:gd name="connsiteX9" fmla="*/ 84804 w 228737"/>
                <a:gd name="connsiteY9" fmla="*/ 265708 h 376870"/>
                <a:gd name="connsiteX10" fmla="*/ 76337 w 228737"/>
                <a:gd name="connsiteY10" fmla="*/ 278408 h 376870"/>
                <a:gd name="connsiteX11" fmla="*/ 72104 w 228737"/>
                <a:gd name="connsiteY11" fmla="*/ 291108 h 376870"/>
                <a:gd name="connsiteX12" fmla="*/ 46704 w 228737"/>
                <a:gd name="connsiteY12" fmla="*/ 308041 h 376870"/>
                <a:gd name="connsiteX13" fmla="*/ 29771 w 228737"/>
                <a:gd name="connsiteY13" fmla="*/ 333441 h 376870"/>
                <a:gd name="connsiteX14" fmla="*/ 25537 w 228737"/>
                <a:gd name="connsiteY14" fmla="*/ 346141 h 376870"/>
                <a:gd name="connsiteX15" fmla="*/ 12837 w 228737"/>
                <a:gd name="connsiteY15" fmla="*/ 350375 h 376870"/>
                <a:gd name="connsiteX16" fmla="*/ 8604 w 228737"/>
                <a:gd name="connsiteY16" fmla="*/ 363075 h 376870"/>
                <a:gd name="connsiteX17" fmla="*/ 137 w 228737"/>
                <a:gd name="connsiteY17" fmla="*/ 375775 h 376870"/>
                <a:gd name="connsiteX18" fmla="*/ 4371 w 228737"/>
                <a:gd name="connsiteY18" fmla="*/ 358841 h 376870"/>
                <a:gd name="connsiteX19" fmla="*/ 29771 w 228737"/>
                <a:gd name="connsiteY19" fmla="*/ 346141 h 376870"/>
                <a:gd name="connsiteX20" fmla="*/ 59404 w 228737"/>
                <a:gd name="connsiteY20" fmla="*/ 329208 h 376870"/>
                <a:gd name="connsiteX21" fmla="*/ 72104 w 228737"/>
                <a:gd name="connsiteY21" fmla="*/ 320741 h 376870"/>
                <a:gd name="connsiteX22" fmla="*/ 84804 w 228737"/>
                <a:gd name="connsiteY22" fmla="*/ 316508 h 376870"/>
                <a:gd name="connsiteX23" fmla="*/ 114437 w 228737"/>
                <a:gd name="connsiteY23" fmla="*/ 282641 h 376870"/>
                <a:gd name="connsiteX24" fmla="*/ 122904 w 228737"/>
                <a:gd name="connsiteY24" fmla="*/ 269941 h 376870"/>
                <a:gd name="connsiteX25" fmla="*/ 139837 w 228737"/>
                <a:gd name="connsiteY25" fmla="*/ 253008 h 376870"/>
                <a:gd name="connsiteX26" fmla="*/ 148304 w 228737"/>
                <a:gd name="connsiteY26" fmla="*/ 240308 h 376870"/>
                <a:gd name="connsiteX27" fmla="*/ 152537 w 228737"/>
                <a:gd name="connsiteY27" fmla="*/ 227608 h 376870"/>
                <a:gd name="connsiteX28" fmla="*/ 169471 w 228737"/>
                <a:gd name="connsiteY28" fmla="*/ 202208 h 376870"/>
                <a:gd name="connsiteX29" fmla="*/ 177937 w 228737"/>
                <a:gd name="connsiteY29" fmla="*/ 176808 h 376870"/>
                <a:gd name="connsiteX30" fmla="*/ 182171 w 228737"/>
                <a:gd name="connsiteY30" fmla="*/ 164108 h 376870"/>
                <a:gd name="connsiteX31" fmla="*/ 194871 w 228737"/>
                <a:gd name="connsiteY31" fmla="*/ 130241 h 376870"/>
                <a:gd name="connsiteX32" fmla="*/ 207571 w 228737"/>
                <a:gd name="connsiteY32" fmla="*/ 117541 h 376870"/>
                <a:gd name="connsiteX33" fmla="*/ 216037 w 228737"/>
                <a:gd name="connsiteY33" fmla="*/ 92141 h 376870"/>
                <a:gd name="connsiteX34" fmla="*/ 220271 w 228737"/>
                <a:gd name="connsiteY34" fmla="*/ 79441 h 376870"/>
                <a:gd name="connsiteX35" fmla="*/ 228737 w 228737"/>
                <a:gd name="connsiteY35" fmla="*/ 66741 h 376870"/>
                <a:gd name="connsiteX36" fmla="*/ 216037 w 228737"/>
                <a:gd name="connsiteY36" fmla="*/ 20175 h 376870"/>
                <a:gd name="connsiteX37" fmla="*/ 199104 w 228737"/>
                <a:gd name="connsiteY37" fmla="*/ 7475 h 376870"/>
                <a:gd name="connsiteX0" fmla="*/ 199104 w 228737"/>
                <a:gd name="connsiteY0" fmla="*/ 7475 h 376870"/>
                <a:gd name="connsiteX1" fmla="*/ 156771 w 228737"/>
                <a:gd name="connsiteY1" fmla="*/ 45575 h 376870"/>
                <a:gd name="connsiteX2" fmla="*/ 114437 w 228737"/>
                <a:gd name="connsiteY2" fmla="*/ 66741 h 376870"/>
                <a:gd name="connsiteX3" fmla="*/ 101737 w 228737"/>
                <a:gd name="connsiteY3" fmla="*/ 92141 h 376870"/>
                <a:gd name="connsiteX4" fmla="*/ 105971 w 228737"/>
                <a:gd name="connsiteY4" fmla="*/ 126008 h 376870"/>
                <a:gd name="connsiteX5" fmla="*/ 110204 w 228737"/>
                <a:gd name="connsiteY5" fmla="*/ 138708 h 376870"/>
                <a:gd name="connsiteX6" fmla="*/ 114437 w 228737"/>
                <a:gd name="connsiteY6" fmla="*/ 155641 h 376870"/>
                <a:gd name="connsiteX7" fmla="*/ 101737 w 228737"/>
                <a:gd name="connsiteY7" fmla="*/ 240308 h 376870"/>
                <a:gd name="connsiteX8" fmla="*/ 84804 w 228737"/>
                <a:gd name="connsiteY8" fmla="*/ 265708 h 376870"/>
                <a:gd name="connsiteX9" fmla="*/ 76337 w 228737"/>
                <a:gd name="connsiteY9" fmla="*/ 278408 h 376870"/>
                <a:gd name="connsiteX10" fmla="*/ 72104 w 228737"/>
                <a:gd name="connsiteY10" fmla="*/ 291108 h 376870"/>
                <a:gd name="connsiteX11" fmla="*/ 46704 w 228737"/>
                <a:gd name="connsiteY11" fmla="*/ 308041 h 376870"/>
                <a:gd name="connsiteX12" fmla="*/ 29771 w 228737"/>
                <a:gd name="connsiteY12" fmla="*/ 333441 h 376870"/>
                <a:gd name="connsiteX13" fmla="*/ 25537 w 228737"/>
                <a:gd name="connsiteY13" fmla="*/ 346141 h 376870"/>
                <a:gd name="connsiteX14" fmla="*/ 12837 w 228737"/>
                <a:gd name="connsiteY14" fmla="*/ 350375 h 376870"/>
                <a:gd name="connsiteX15" fmla="*/ 8604 w 228737"/>
                <a:gd name="connsiteY15" fmla="*/ 363075 h 376870"/>
                <a:gd name="connsiteX16" fmla="*/ 137 w 228737"/>
                <a:gd name="connsiteY16" fmla="*/ 375775 h 376870"/>
                <a:gd name="connsiteX17" fmla="*/ 4371 w 228737"/>
                <a:gd name="connsiteY17" fmla="*/ 358841 h 376870"/>
                <a:gd name="connsiteX18" fmla="*/ 29771 w 228737"/>
                <a:gd name="connsiteY18" fmla="*/ 346141 h 376870"/>
                <a:gd name="connsiteX19" fmla="*/ 59404 w 228737"/>
                <a:gd name="connsiteY19" fmla="*/ 329208 h 376870"/>
                <a:gd name="connsiteX20" fmla="*/ 72104 w 228737"/>
                <a:gd name="connsiteY20" fmla="*/ 320741 h 376870"/>
                <a:gd name="connsiteX21" fmla="*/ 84804 w 228737"/>
                <a:gd name="connsiteY21" fmla="*/ 316508 h 376870"/>
                <a:gd name="connsiteX22" fmla="*/ 114437 w 228737"/>
                <a:gd name="connsiteY22" fmla="*/ 282641 h 376870"/>
                <a:gd name="connsiteX23" fmla="*/ 122904 w 228737"/>
                <a:gd name="connsiteY23" fmla="*/ 269941 h 376870"/>
                <a:gd name="connsiteX24" fmla="*/ 139837 w 228737"/>
                <a:gd name="connsiteY24" fmla="*/ 253008 h 376870"/>
                <a:gd name="connsiteX25" fmla="*/ 148304 w 228737"/>
                <a:gd name="connsiteY25" fmla="*/ 240308 h 376870"/>
                <a:gd name="connsiteX26" fmla="*/ 152537 w 228737"/>
                <a:gd name="connsiteY26" fmla="*/ 227608 h 376870"/>
                <a:gd name="connsiteX27" fmla="*/ 169471 w 228737"/>
                <a:gd name="connsiteY27" fmla="*/ 202208 h 376870"/>
                <a:gd name="connsiteX28" fmla="*/ 177937 w 228737"/>
                <a:gd name="connsiteY28" fmla="*/ 176808 h 376870"/>
                <a:gd name="connsiteX29" fmla="*/ 182171 w 228737"/>
                <a:gd name="connsiteY29" fmla="*/ 164108 h 376870"/>
                <a:gd name="connsiteX30" fmla="*/ 194871 w 228737"/>
                <a:gd name="connsiteY30" fmla="*/ 130241 h 376870"/>
                <a:gd name="connsiteX31" fmla="*/ 207571 w 228737"/>
                <a:gd name="connsiteY31" fmla="*/ 117541 h 376870"/>
                <a:gd name="connsiteX32" fmla="*/ 216037 w 228737"/>
                <a:gd name="connsiteY32" fmla="*/ 92141 h 376870"/>
                <a:gd name="connsiteX33" fmla="*/ 220271 w 228737"/>
                <a:gd name="connsiteY33" fmla="*/ 79441 h 376870"/>
                <a:gd name="connsiteX34" fmla="*/ 228737 w 228737"/>
                <a:gd name="connsiteY34" fmla="*/ 66741 h 376870"/>
                <a:gd name="connsiteX35" fmla="*/ 216037 w 228737"/>
                <a:gd name="connsiteY35" fmla="*/ 20175 h 376870"/>
                <a:gd name="connsiteX36" fmla="*/ 199104 w 228737"/>
                <a:gd name="connsiteY36" fmla="*/ 7475 h 376870"/>
                <a:gd name="connsiteX0" fmla="*/ 199104 w 228737"/>
                <a:gd name="connsiteY0" fmla="*/ 7475 h 376870"/>
                <a:gd name="connsiteX1" fmla="*/ 156771 w 228737"/>
                <a:gd name="connsiteY1" fmla="*/ 45575 h 376870"/>
                <a:gd name="connsiteX2" fmla="*/ 114437 w 228737"/>
                <a:gd name="connsiteY2" fmla="*/ 66741 h 376870"/>
                <a:gd name="connsiteX3" fmla="*/ 101737 w 228737"/>
                <a:gd name="connsiteY3" fmla="*/ 92141 h 376870"/>
                <a:gd name="connsiteX4" fmla="*/ 105971 w 228737"/>
                <a:gd name="connsiteY4" fmla="*/ 126008 h 376870"/>
                <a:gd name="connsiteX5" fmla="*/ 114437 w 228737"/>
                <a:gd name="connsiteY5" fmla="*/ 155641 h 376870"/>
                <a:gd name="connsiteX6" fmla="*/ 101737 w 228737"/>
                <a:gd name="connsiteY6" fmla="*/ 240308 h 376870"/>
                <a:gd name="connsiteX7" fmla="*/ 84804 w 228737"/>
                <a:gd name="connsiteY7" fmla="*/ 265708 h 376870"/>
                <a:gd name="connsiteX8" fmla="*/ 76337 w 228737"/>
                <a:gd name="connsiteY8" fmla="*/ 278408 h 376870"/>
                <a:gd name="connsiteX9" fmla="*/ 72104 w 228737"/>
                <a:gd name="connsiteY9" fmla="*/ 291108 h 376870"/>
                <a:gd name="connsiteX10" fmla="*/ 46704 w 228737"/>
                <a:gd name="connsiteY10" fmla="*/ 308041 h 376870"/>
                <a:gd name="connsiteX11" fmla="*/ 29771 w 228737"/>
                <a:gd name="connsiteY11" fmla="*/ 333441 h 376870"/>
                <a:gd name="connsiteX12" fmla="*/ 25537 w 228737"/>
                <a:gd name="connsiteY12" fmla="*/ 346141 h 376870"/>
                <a:gd name="connsiteX13" fmla="*/ 12837 w 228737"/>
                <a:gd name="connsiteY13" fmla="*/ 350375 h 376870"/>
                <a:gd name="connsiteX14" fmla="*/ 8604 w 228737"/>
                <a:gd name="connsiteY14" fmla="*/ 363075 h 376870"/>
                <a:gd name="connsiteX15" fmla="*/ 137 w 228737"/>
                <a:gd name="connsiteY15" fmla="*/ 375775 h 376870"/>
                <a:gd name="connsiteX16" fmla="*/ 4371 w 228737"/>
                <a:gd name="connsiteY16" fmla="*/ 358841 h 376870"/>
                <a:gd name="connsiteX17" fmla="*/ 29771 w 228737"/>
                <a:gd name="connsiteY17" fmla="*/ 346141 h 376870"/>
                <a:gd name="connsiteX18" fmla="*/ 59404 w 228737"/>
                <a:gd name="connsiteY18" fmla="*/ 329208 h 376870"/>
                <a:gd name="connsiteX19" fmla="*/ 72104 w 228737"/>
                <a:gd name="connsiteY19" fmla="*/ 320741 h 376870"/>
                <a:gd name="connsiteX20" fmla="*/ 84804 w 228737"/>
                <a:gd name="connsiteY20" fmla="*/ 316508 h 376870"/>
                <a:gd name="connsiteX21" fmla="*/ 114437 w 228737"/>
                <a:gd name="connsiteY21" fmla="*/ 282641 h 376870"/>
                <a:gd name="connsiteX22" fmla="*/ 122904 w 228737"/>
                <a:gd name="connsiteY22" fmla="*/ 269941 h 376870"/>
                <a:gd name="connsiteX23" fmla="*/ 139837 w 228737"/>
                <a:gd name="connsiteY23" fmla="*/ 253008 h 376870"/>
                <a:gd name="connsiteX24" fmla="*/ 148304 w 228737"/>
                <a:gd name="connsiteY24" fmla="*/ 240308 h 376870"/>
                <a:gd name="connsiteX25" fmla="*/ 152537 w 228737"/>
                <a:gd name="connsiteY25" fmla="*/ 227608 h 376870"/>
                <a:gd name="connsiteX26" fmla="*/ 169471 w 228737"/>
                <a:gd name="connsiteY26" fmla="*/ 202208 h 376870"/>
                <a:gd name="connsiteX27" fmla="*/ 177937 w 228737"/>
                <a:gd name="connsiteY27" fmla="*/ 176808 h 376870"/>
                <a:gd name="connsiteX28" fmla="*/ 182171 w 228737"/>
                <a:gd name="connsiteY28" fmla="*/ 164108 h 376870"/>
                <a:gd name="connsiteX29" fmla="*/ 194871 w 228737"/>
                <a:gd name="connsiteY29" fmla="*/ 130241 h 376870"/>
                <a:gd name="connsiteX30" fmla="*/ 207571 w 228737"/>
                <a:gd name="connsiteY30" fmla="*/ 117541 h 376870"/>
                <a:gd name="connsiteX31" fmla="*/ 216037 w 228737"/>
                <a:gd name="connsiteY31" fmla="*/ 92141 h 376870"/>
                <a:gd name="connsiteX32" fmla="*/ 220271 w 228737"/>
                <a:gd name="connsiteY32" fmla="*/ 79441 h 376870"/>
                <a:gd name="connsiteX33" fmla="*/ 228737 w 228737"/>
                <a:gd name="connsiteY33" fmla="*/ 66741 h 376870"/>
                <a:gd name="connsiteX34" fmla="*/ 216037 w 228737"/>
                <a:gd name="connsiteY34" fmla="*/ 20175 h 376870"/>
                <a:gd name="connsiteX35" fmla="*/ 199104 w 228737"/>
                <a:gd name="connsiteY35" fmla="*/ 7475 h 376870"/>
                <a:gd name="connsiteX0" fmla="*/ 199104 w 228737"/>
                <a:gd name="connsiteY0" fmla="*/ 7475 h 376870"/>
                <a:gd name="connsiteX1" fmla="*/ 156771 w 228737"/>
                <a:gd name="connsiteY1" fmla="*/ 45575 h 376870"/>
                <a:gd name="connsiteX2" fmla="*/ 114437 w 228737"/>
                <a:gd name="connsiteY2" fmla="*/ 66741 h 376870"/>
                <a:gd name="connsiteX3" fmla="*/ 101737 w 228737"/>
                <a:gd name="connsiteY3" fmla="*/ 92141 h 376870"/>
                <a:gd name="connsiteX4" fmla="*/ 114437 w 228737"/>
                <a:gd name="connsiteY4" fmla="*/ 155641 h 376870"/>
                <a:gd name="connsiteX5" fmla="*/ 101737 w 228737"/>
                <a:gd name="connsiteY5" fmla="*/ 240308 h 376870"/>
                <a:gd name="connsiteX6" fmla="*/ 84804 w 228737"/>
                <a:gd name="connsiteY6" fmla="*/ 265708 h 376870"/>
                <a:gd name="connsiteX7" fmla="*/ 76337 w 228737"/>
                <a:gd name="connsiteY7" fmla="*/ 278408 h 376870"/>
                <a:gd name="connsiteX8" fmla="*/ 72104 w 228737"/>
                <a:gd name="connsiteY8" fmla="*/ 291108 h 376870"/>
                <a:gd name="connsiteX9" fmla="*/ 46704 w 228737"/>
                <a:gd name="connsiteY9" fmla="*/ 308041 h 376870"/>
                <a:gd name="connsiteX10" fmla="*/ 29771 w 228737"/>
                <a:gd name="connsiteY10" fmla="*/ 333441 h 376870"/>
                <a:gd name="connsiteX11" fmla="*/ 25537 w 228737"/>
                <a:gd name="connsiteY11" fmla="*/ 346141 h 376870"/>
                <a:gd name="connsiteX12" fmla="*/ 12837 w 228737"/>
                <a:gd name="connsiteY12" fmla="*/ 350375 h 376870"/>
                <a:gd name="connsiteX13" fmla="*/ 8604 w 228737"/>
                <a:gd name="connsiteY13" fmla="*/ 363075 h 376870"/>
                <a:gd name="connsiteX14" fmla="*/ 137 w 228737"/>
                <a:gd name="connsiteY14" fmla="*/ 375775 h 376870"/>
                <a:gd name="connsiteX15" fmla="*/ 4371 w 228737"/>
                <a:gd name="connsiteY15" fmla="*/ 358841 h 376870"/>
                <a:gd name="connsiteX16" fmla="*/ 29771 w 228737"/>
                <a:gd name="connsiteY16" fmla="*/ 346141 h 376870"/>
                <a:gd name="connsiteX17" fmla="*/ 59404 w 228737"/>
                <a:gd name="connsiteY17" fmla="*/ 329208 h 376870"/>
                <a:gd name="connsiteX18" fmla="*/ 72104 w 228737"/>
                <a:gd name="connsiteY18" fmla="*/ 320741 h 376870"/>
                <a:gd name="connsiteX19" fmla="*/ 84804 w 228737"/>
                <a:gd name="connsiteY19" fmla="*/ 316508 h 376870"/>
                <a:gd name="connsiteX20" fmla="*/ 114437 w 228737"/>
                <a:gd name="connsiteY20" fmla="*/ 282641 h 376870"/>
                <a:gd name="connsiteX21" fmla="*/ 122904 w 228737"/>
                <a:gd name="connsiteY21" fmla="*/ 269941 h 376870"/>
                <a:gd name="connsiteX22" fmla="*/ 139837 w 228737"/>
                <a:gd name="connsiteY22" fmla="*/ 253008 h 376870"/>
                <a:gd name="connsiteX23" fmla="*/ 148304 w 228737"/>
                <a:gd name="connsiteY23" fmla="*/ 240308 h 376870"/>
                <a:gd name="connsiteX24" fmla="*/ 152537 w 228737"/>
                <a:gd name="connsiteY24" fmla="*/ 227608 h 376870"/>
                <a:gd name="connsiteX25" fmla="*/ 169471 w 228737"/>
                <a:gd name="connsiteY25" fmla="*/ 202208 h 376870"/>
                <a:gd name="connsiteX26" fmla="*/ 177937 w 228737"/>
                <a:gd name="connsiteY26" fmla="*/ 176808 h 376870"/>
                <a:gd name="connsiteX27" fmla="*/ 182171 w 228737"/>
                <a:gd name="connsiteY27" fmla="*/ 164108 h 376870"/>
                <a:gd name="connsiteX28" fmla="*/ 194871 w 228737"/>
                <a:gd name="connsiteY28" fmla="*/ 130241 h 376870"/>
                <a:gd name="connsiteX29" fmla="*/ 207571 w 228737"/>
                <a:gd name="connsiteY29" fmla="*/ 117541 h 376870"/>
                <a:gd name="connsiteX30" fmla="*/ 216037 w 228737"/>
                <a:gd name="connsiteY30" fmla="*/ 92141 h 376870"/>
                <a:gd name="connsiteX31" fmla="*/ 220271 w 228737"/>
                <a:gd name="connsiteY31" fmla="*/ 79441 h 376870"/>
                <a:gd name="connsiteX32" fmla="*/ 228737 w 228737"/>
                <a:gd name="connsiteY32" fmla="*/ 66741 h 376870"/>
                <a:gd name="connsiteX33" fmla="*/ 216037 w 228737"/>
                <a:gd name="connsiteY33" fmla="*/ 20175 h 376870"/>
                <a:gd name="connsiteX34" fmla="*/ 199104 w 228737"/>
                <a:gd name="connsiteY34" fmla="*/ 7475 h 376870"/>
                <a:gd name="connsiteX0" fmla="*/ 199104 w 228737"/>
                <a:gd name="connsiteY0" fmla="*/ 7475 h 376870"/>
                <a:gd name="connsiteX1" fmla="*/ 156771 w 228737"/>
                <a:gd name="connsiteY1" fmla="*/ 45575 h 376870"/>
                <a:gd name="connsiteX2" fmla="*/ 114437 w 228737"/>
                <a:gd name="connsiteY2" fmla="*/ 66741 h 376870"/>
                <a:gd name="connsiteX3" fmla="*/ 101737 w 228737"/>
                <a:gd name="connsiteY3" fmla="*/ 92141 h 376870"/>
                <a:gd name="connsiteX4" fmla="*/ 114437 w 228737"/>
                <a:gd name="connsiteY4" fmla="*/ 155641 h 376870"/>
                <a:gd name="connsiteX5" fmla="*/ 101737 w 228737"/>
                <a:gd name="connsiteY5" fmla="*/ 240308 h 376870"/>
                <a:gd name="connsiteX6" fmla="*/ 84804 w 228737"/>
                <a:gd name="connsiteY6" fmla="*/ 265708 h 376870"/>
                <a:gd name="connsiteX7" fmla="*/ 72104 w 228737"/>
                <a:gd name="connsiteY7" fmla="*/ 291108 h 376870"/>
                <a:gd name="connsiteX8" fmla="*/ 46704 w 228737"/>
                <a:gd name="connsiteY8" fmla="*/ 308041 h 376870"/>
                <a:gd name="connsiteX9" fmla="*/ 29771 w 228737"/>
                <a:gd name="connsiteY9" fmla="*/ 333441 h 376870"/>
                <a:gd name="connsiteX10" fmla="*/ 25537 w 228737"/>
                <a:gd name="connsiteY10" fmla="*/ 346141 h 376870"/>
                <a:gd name="connsiteX11" fmla="*/ 12837 w 228737"/>
                <a:gd name="connsiteY11" fmla="*/ 350375 h 376870"/>
                <a:gd name="connsiteX12" fmla="*/ 8604 w 228737"/>
                <a:gd name="connsiteY12" fmla="*/ 363075 h 376870"/>
                <a:gd name="connsiteX13" fmla="*/ 137 w 228737"/>
                <a:gd name="connsiteY13" fmla="*/ 375775 h 376870"/>
                <a:gd name="connsiteX14" fmla="*/ 4371 w 228737"/>
                <a:gd name="connsiteY14" fmla="*/ 358841 h 376870"/>
                <a:gd name="connsiteX15" fmla="*/ 29771 w 228737"/>
                <a:gd name="connsiteY15" fmla="*/ 346141 h 376870"/>
                <a:gd name="connsiteX16" fmla="*/ 59404 w 228737"/>
                <a:gd name="connsiteY16" fmla="*/ 329208 h 376870"/>
                <a:gd name="connsiteX17" fmla="*/ 72104 w 228737"/>
                <a:gd name="connsiteY17" fmla="*/ 320741 h 376870"/>
                <a:gd name="connsiteX18" fmla="*/ 84804 w 228737"/>
                <a:gd name="connsiteY18" fmla="*/ 316508 h 376870"/>
                <a:gd name="connsiteX19" fmla="*/ 114437 w 228737"/>
                <a:gd name="connsiteY19" fmla="*/ 282641 h 376870"/>
                <a:gd name="connsiteX20" fmla="*/ 122904 w 228737"/>
                <a:gd name="connsiteY20" fmla="*/ 269941 h 376870"/>
                <a:gd name="connsiteX21" fmla="*/ 139837 w 228737"/>
                <a:gd name="connsiteY21" fmla="*/ 253008 h 376870"/>
                <a:gd name="connsiteX22" fmla="*/ 148304 w 228737"/>
                <a:gd name="connsiteY22" fmla="*/ 240308 h 376870"/>
                <a:gd name="connsiteX23" fmla="*/ 152537 w 228737"/>
                <a:gd name="connsiteY23" fmla="*/ 227608 h 376870"/>
                <a:gd name="connsiteX24" fmla="*/ 169471 w 228737"/>
                <a:gd name="connsiteY24" fmla="*/ 202208 h 376870"/>
                <a:gd name="connsiteX25" fmla="*/ 177937 w 228737"/>
                <a:gd name="connsiteY25" fmla="*/ 176808 h 376870"/>
                <a:gd name="connsiteX26" fmla="*/ 182171 w 228737"/>
                <a:gd name="connsiteY26" fmla="*/ 164108 h 376870"/>
                <a:gd name="connsiteX27" fmla="*/ 194871 w 228737"/>
                <a:gd name="connsiteY27" fmla="*/ 130241 h 376870"/>
                <a:gd name="connsiteX28" fmla="*/ 207571 w 228737"/>
                <a:gd name="connsiteY28" fmla="*/ 117541 h 376870"/>
                <a:gd name="connsiteX29" fmla="*/ 216037 w 228737"/>
                <a:gd name="connsiteY29" fmla="*/ 92141 h 376870"/>
                <a:gd name="connsiteX30" fmla="*/ 220271 w 228737"/>
                <a:gd name="connsiteY30" fmla="*/ 79441 h 376870"/>
                <a:gd name="connsiteX31" fmla="*/ 228737 w 228737"/>
                <a:gd name="connsiteY31" fmla="*/ 66741 h 376870"/>
                <a:gd name="connsiteX32" fmla="*/ 216037 w 228737"/>
                <a:gd name="connsiteY32" fmla="*/ 20175 h 376870"/>
                <a:gd name="connsiteX33" fmla="*/ 199104 w 228737"/>
                <a:gd name="connsiteY33" fmla="*/ 7475 h 376870"/>
                <a:gd name="connsiteX0" fmla="*/ 199104 w 228737"/>
                <a:gd name="connsiteY0" fmla="*/ 7475 h 376870"/>
                <a:gd name="connsiteX1" fmla="*/ 156771 w 228737"/>
                <a:gd name="connsiteY1" fmla="*/ 45575 h 376870"/>
                <a:gd name="connsiteX2" fmla="*/ 114437 w 228737"/>
                <a:gd name="connsiteY2" fmla="*/ 66741 h 376870"/>
                <a:gd name="connsiteX3" fmla="*/ 101737 w 228737"/>
                <a:gd name="connsiteY3" fmla="*/ 92141 h 376870"/>
                <a:gd name="connsiteX4" fmla="*/ 114437 w 228737"/>
                <a:gd name="connsiteY4" fmla="*/ 155641 h 376870"/>
                <a:gd name="connsiteX5" fmla="*/ 101737 w 228737"/>
                <a:gd name="connsiteY5" fmla="*/ 240308 h 376870"/>
                <a:gd name="connsiteX6" fmla="*/ 84804 w 228737"/>
                <a:gd name="connsiteY6" fmla="*/ 265708 h 376870"/>
                <a:gd name="connsiteX7" fmla="*/ 46704 w 228737"/>
                <a:gd name="connsiteY7" fmla="*/ 308041 h 376870"/>
                <a:gd name="connsiteX8" fmla="*/ 29771 w 228737"/>
                <a:gd name="connsiteY8" fmla="*/ 333441 h 376870"/>
                <a:gd name="connsiteX9" fmla="*/ 25537 w 228737"/>
                <a:gd name="connsiteY9" fmla="*/ 346141 h 376870"/>
                <a:gd name="connsiteX10" fmla="*/ 12837 w 228737"/>
                <a:gd name="connsiteY10" fmla="*/ 350375 h 376870"/>
                <a:gd name="connsiteX11" fmla="*/ 8604 w 228737"/>
                <a:gd name="connsiteY11" fmla="*/ 363075 h 376870"/>
                <a:gd name="connsiteX12" fmla="*/ 137 w 228737"/>
                <a:gd name="connsiteY12" fmla="*/ 375775 h 376870"/>
                <a:gd name="connsiteX13" fmla="*/ 4371 w 228737"/>
                <a:gd name="connsiteY13" fmla="*/ 358841 h 376870"/>
                <a:gd name="connsiteX14" fmla="*/ 29771 w 228737"/>
                <a:gd name="connsiteY14" fmla="*/ 346141 h 376870"/>
                <a:gd name="connsiteX15" fmla="*/ 59404 w 228737"/>
                <a:gd name="connsiteY15" fmla="*/ 329208 h 376870"/>
                <a:gd name="connsiteX16" fmla="*/ 72104 w 228737"/>
                <a:gd name="connsiteY16" fmla="*/ 320741 h 376870"/>
                <a:gd name="connsiteX17" fmla="*/ 84804 w 228737"/>
                <a:gd name="connsiteY17" fmla="*/ 316508 h 376870"/>
                <a:gd name="connsiteX18" fmla="*/ 114437 w 228737"/>
                <a:gd name="connsiteY18" fmla="*/ 282641 h 376870"/>
                <a:gd name="connsiteX19" fmla="*/ 122904 w 228737"/>
                <a:gd name="connsiteY19" fmla="*/ 269941 h 376870"/>
                <a:gd name="connsiteX20" fmla="*/ 139837 w 228737"/>
                <a:gd name="connsiteY20" fmla="*/ 253008 h 376870"/>
                <a:gd name="connsiteX21" fmla="*/ 148304 w 228737"/>
                <a:gd name="connsiteY21" fmla="*/ 240308 h 376870"/>
                <a:gd name="connsiteX22" fmla="*/ 152537 w 228737"/>
                <a:gd name="connsiteY22" fmla="*/ 227608 h 376870"/>
                <a:gd name="connsiteX23" fmla="*/ 169471 w 228737"/>
                <a:gd name="connsiteY23" fmla="*/ 202208 h 376870"/>
                <a:gd name="connsiteX24" fmla="*/ 177937 w 228737"/>
                <a:gd name="connsiteY24" fmla="*/ 176808 h 376870"/>
                <a:gd name="connsiteX25" fmla="*/ 182171 w 228737"/>
                <a:gd name="connsiteY25" fmla="*/ 164108 h 376870"/>
                <a:gd name="connsiteX26" fmla="*/ 194871 w 228737"/>
                <a:gd name="connsiteY26" fmla="*/ 130241 h 376870"/>
                <a:gd name="connsiteX27" fmla="*/ 207571 w 228737"/>
                <a:gd name="connsiteY27" fmla="*/ 117541 h 376870"/>
                <a:gd name="connsiteX28" fmla="*/ 216037 w 228737"/>
                <a:gd name="connsiteY28" fmla="*/ 92141 h 376870"/>
                <a:gd name="connsiteX29" fmla="*/ 220271 w 228737"/>
                <a:gd name="connsiteY29" fmla="*/ 79441 h 376870"/>
                <a:gd name="connsiteX30" fmla="*/ 228737 w 228737"/>
                <a:gd name="connsiteY30" fmla="*/ 66741 h 376870"/>
                <a:gd name="connsiteX31" fmla="*/ 216037 w 228737"/>
                <a:gd name="connsiteY31" fmla="*/ 20175 h 376870"/>
                <a:gd name="connsiteX32" fmla="*/ 199104 w 228737"/>
                <a:gd name="connsiteY32" fmla="*/ 7475 h 376870"/>
                <a:gd name="connsiteX0" fmla="*/ 200102 w 229735"/>
                <a:gd name="connsiteY0" fmla="*/ 7475 h 376870"/>
                <a:gd name="connsiteX1" fmla="*/ 157769 w 229735"/>
                <a:gd name="connsiteY1" fmla="*/ 45575 h 376870"/>
                <a:gd name="connsiteX2" fmla="*/ 115435 w 229735"/>
                <a:gd name="connsiteY2" fmla="*/ 66741 h 376870"/>
                <a:gd name="connsiteX3" fmla="*/ 102735 w 229735"/>
                <a:gd name="connsiteY3" fmla="*/ 92141 h 376870"/>
                <a:gd name="connsiteX4" fmla="*/ 115435 w 229735"/>
                <a:gd name="connsiteY4" fmla="*/ 155641 h 376870"/>
                <a:gd name="connsiteX5" fmla="*/ 102735 w 229735"/>
                <a:gd name="connsiteY5" fmla="*/ 240308 h 376870"/>
                <a:gd name="connsiteX6" fmla="*/ 85802 w 229735"/>
                <a:gd name="connsiteY6" fmla="*/ 265708 h 376870"/>
                <a:gd name="connsiteX7" fmla="*/ 47702 w 229735"/>
                <a:gd name="connsiteY7" fmla="*/ 308041 h 376870"/>
                <a:gd name="connsiteX8" fmla="*/ 30769 w 229735"/>
                <a:gd name="connsiteY8" fmla="*/ 333441 h 376870"/>
                <a:gd name="connsiteX9" fmla="*/ 26535 w 229735"/>
                <a:gd name="connsiteY9" fmla="*/ 346141 h 376870"/>
                <a:gd name="connsiteX10" fmla="*/ 13835 w 229735"/>
                <a:gd name="connsiteY10" fmla="*/ 350375 h 376870"/>
                <a:gd name="connsiteX11" fmla="*/ 9602 w 229735"/>
                <a:gd name="connsiteY11" fmla="*/ 363075 h 376870"/>
                <a:gd name="connsiteX12" fmla="*/ 1135 w 229735"/>
                <a:gd name="connsiteY12" fmla="*/ 375775 h 376870"/>
                <a:gd name="connsiteX13" fmla="*/ 5369 w 229735"/>
                <a:gd name="connsiteY13" fmla="*/ 358841 h 376870"/>
                <a:gd name="connsiteX14" fmla="*/ 60402 w 229735"/>
                <a:gd name="connsiteY14" fmla="*/ 329208 h 376870"/>
                <a:gd name="connsiteX15" fmla="*/ 73102 w 229735"/>
                <a:gd name="connsiteY15" fmla="*/ 320741 h 376870"/>
                <a:gd name="connsiteX16" fmla="*/ 85802 w 229735"/>
                <a:gd name="connsiteY16" fmla="*/ 316508 h 376870"/>
                <a:gd name="connsiteX17" fmla="*/ 115435 w 229735"/>
                <a:gd name="connsiteY17" fmla="*/ 282641 h 376870"/>
                <a:gd name="connsiteX18" fmla="*/ 123902 w 229735"/>
                <a:gd name="connsiteY18" fmla="*/ 269941 h 376870"/>
                <a:gd name="connsiteX19" fmla="*/ 140835 w 229735"/>
                <a:gd name="connsiteY19" fmla="*/ 253008 h 376870"/>
                <a:gd name="connsiteX20" fmla="*/ 149302 w 229735"/>
                <a:gd name="connsiteY20" fmla="*/ 240308 h 376870"/>
                <a:gd name="connsiteX21" fmla="*/ 153535 w 229735"/>
                <a:gd name="connsiteY21" fmla="*/ 227608 h 376870"/>
                <a:gd name="connsiteX22" fmla="*/ 170469 w 229735"/>
                <a:gd name="connsiteY22" fmla="*/ 202208 h 376870"/>
                <a:gd name="connsiteX23" fmla="*/ 178935 w 229735"/>
                <a:gd name="connsiteY23" fmla="*/ 176808 h 376870"/>
                <a:gd name="connsiteX24" fmla="*/ 183169 w 229735"/>
                <a:gd name="connsiteY24" fmla="*/ 164108 h 376870"/>
                <a:gd name="connsiteX25" fmla="*/ 195869 w 229735"/>
                <a:gd name="connsiteY25" fmla="*/ 130241 h 376870"/>
                <a:gd name="connsiteX26" fmla="*/ 208569 w 229735"/>
                <a:gd name="connsiteY26" fmla="*/ 117541 h 376870"/>
                <a:gd name="connsiteX27" fmla="*/ 217035 w 229735"/>
                <a:gd name="connsiteY27" fmla="*/ 92141 h 376870"/>
                <a:gd name="connsiteX28" fmla="*/ 221269 w 229735"/>
                <a:gd name="connsiteY28" fmla="*/ 79441 h 376870"/>
                <a:gd name="connsiteX29" fmla="*/ 229735 w 229735"/>
                <a:gd name="connsiteY29" fmla="*/ 66741 h 376870"/>
                <a:gd name="connsiteX30" fmla="*/ 217035 w 229735"/>
                <a:gd name="connsiteY30" fmla="*/ 20175 h 376870"/>
                <a:gd name="connsiteX31" fmla="*/ 200102 w 229735"/>
                <a:gd name="connsiteY31" fmla="*/ 7475 h 376870"/>
                <a:gd name="connsiteX0" fmla="*/ 201575 w 231208"/>
                <a:gd name="connsiteY0" fmla="*/ 7475 h 377110"/>
                <a:gd name="connsiteX1" fmla="*/ 159242 w 231208"/>
                <a:gd name="connsiteY1" fmla="*/ 45575 h 377110"/>
                <a:gd name="connsiteX2" fmla="*/ 116908 w 231208"/>
                <a:gd name="connsiteY2" fmla="*/ 66741 h 377110"/>
                <a:gd name="connsiteX3" fmla="*/ 104208 w 231208"/>
                <a:gd name="connsiteY3" fmla="*/ 92141 h 377110"/>
                <a:gd name="connsiteX4" fmla="*/ 116908 w 231208"/>
                <a:gd name="connsiteY4" fmla="*/ 155641 h 377110"/>
                <a:gd name="connsiteX5" fmla="*/ 104208 w 231208"/>
                <a:gd name="connsiteY5" fmla="*/ 240308 h 377110"/>
                <a:gd name="connsiteX6" fmla="*/ 87275 w 231208"/>
                <a:gd name="connsiteY6" fmla="*/ 265708 h 377110"/>
                <a:gd name="connsiteX7" fmla="*/ 49175 w 231208"/>
                <a:gd name="connsiteY7" fmla="*/ 308041 h 377110"/>
                <a:gd name="connsiteX8" fmla="*/ 32242 w 231208"/>
                <a:gd name="connsiteY8" fmla="*/ 333441 h 377110"/>
                <a:gd name="connsiteX9" fmla="*/ 28008 w 231208"/>
                <a:gd name="connsiteY9" fmla="*/ 346141 h 377110"/>
                <a:gd name="connsiteX10" fmla="*/ 15308 w 231208"/>
                <a:gd name="connsiteY10" fmla="*/ 350375 h 377110"/>
                <a:gd name="connsiteX11" fmla="*/ 11075 w 231208"/>
                <a:gd name="connsiteY11" fmla="*/ 363075 h 377110"/>
                <a:gd name="connsiteX12" fmla="*/ 2608 w 231208"/>
                <a:gd name="connsiteY12" fmla="*/ 375775 h 377110"/>
                <a:gd name="connsiteX13" fmla="*/ 61875 w 231208"/>
                <a:gd name="connsiteY13" fmla="*/ 329208 h 377110"/>
                <a:gd name="connsiteX14" fmla="*/ 74575 w 231208"/>
                <a:gd name="connsiteY14" fmla="*/ 320741 h 377110"/>
                <a:gd name="connsiteX15" fmla="*/ 87275 w 231208"/>
                <a:gd name="connsiteY15" fmla="*/ 316508 h 377110"/>
                <a:gd name="connsiteX16" fmla="*/ 116908 w 231208"/>
                <a:gd name="connsiteY16" fmla="*/ 282641 h 377110"/>
                <a:gd name="connsiteX17" fmla="*/ 125375 w 231208"/>
                <a:gd name="connsiteY17" fmla="*/ 269941 h 377110"/>
                <a:gd name="connsiteX18" fmla="*/ 142308 w 231208"/>
                <a:gd name="connsiteY18" fmla="*/ 253008 h 377110"/>
                <a:gd name="connsiteX19" fmla="*/ 150775 w 231208"/>
                <a:gd name="connsiteY19" fmla="*/ 240308 h 377110"/>
                <a:gd name="connsiteX20" fmla="*/ 155008 w 231208"/>
                <a:gd name="connsiteY20" fmla="*/ 227608 h 377110"/>
                <a:gd name="connsiteX21" fmla="*/ 171942 w 231208"/>
                <a:gd name="connsiteY21" fmla="*/ 202208 h 377110"/>
                <a:gd name="connsiteX22" fmla="*/ 180408 w 231208"/>
                <a:gd name="connsiteY22" fmla="*/ 176808 h 377110"/>
                <a:gd name="connsiteX23" fmla="*/ 184642 w 231208"/>
                <a:gd name="connsiteY23" fmla="*/ 164108 h 377110"/>
                <a:gd name="connsiteX24" fmla="*/ 197342 w 231208"/>
                <a:gd name="connsiteY24" fmla="*/ 130241 h 377110"/>
                <a:gd name="connsiteX25" fmla="*/ 210042 w 231208"/>
                <a:gd name="connsiteY25" fmla="*/ 117541 h 377110"/>
                <a:gd name="connsiteX26" fmla="*/ 218508 w 231208"/>
                <a:gd name="connsiteY26" fmla="*/ 92141 h 377110"/>
                <a:gd name="connsiteX27" fmla="*/ 222742 w 231208"/>
                <a:gd name="connsiteY27" fmla="*/ 79441 h 377110"/>
                <a:gd name="connsiteX28" fmla="*/ 231208 w 231208"/>
                <a:gd name="connsiteY28" fmla="*/ 66741 h 377110"/>
                <a:gd name="connsiteX29" fmla="*/ 218508 w 231208"/>
                <a:gd name="connsiteY29" fmla="*/ 20175 h 377110"/>
                <a:gd name="connsiteX30" fmla="*/ 201575 w 231208"/>
                <a:gd name="connsiteY30" fmla="*/ 7475 h 377110"/>
                <a:gd name="connsiteX0" fmla="*/ 201815 w 231448"/>
                <a:gd name="connsiteY0" fmla="*/ 7475 h 377137"/>
                <a:gd name="connsiteX1" fmla="*/ 159482 w 231448"/>
                <a:gd name="connsiteY1" fmla="*/ 45575 h 377137"/>
                <a:gd name="connsiteX2" fmla="*/ 117148 w 231448"/>
                <a:gd name="connsiteY2" fmla="*/ 66741 h 377137"/>
                <a:gd name="connsiteX3" fmla="*/ 104448 w 231448"/>
                <a:gd name="connsiteY3" fmla="*/ 92141 h 377137"/>
                <a:gd name="connsiteX4" fmla="*/ 117148 w 231448"/>
                <a:gd name="connsiteY4" fmla="*/ 155641 h 377137"/>
                <a:gd name="connsiteX5" fmla="*/ 104448 w 231448"/>
                <a:gd name="connsiteY5" fmla="*/ 240308 h 377137"/>
                <a:gd name="connsiteX6" fmla="*/ 87515 w 231448"/>
                <a:gd name="connsiteY6" fmla="*/ 265708 h 377137"/>
                <a:gd name="connsiteX7" fmla="*/ 49415 w 231448"/>
                <a:gd name="connsiteY7" fmla="*/ 308041 h 377137"/>
                <a:gd name="connsiteX8" fmla="*/ 32482 w 231448"/>
                <a:gd name="connsiteY8" fmla="*/ 333441 h 377137"/>
                <a:gd name="connsiteX9" fmla="*/ 28248 w 231448"/>
                <a:gd name="connsiteY9" fmla="*/ 346141 h 377137"/>
                <a:gd name="connsiteX10" fmla="*/ 11315 w 231448"/>
                <a:gd name="connsiteY10" fmla="*/ 363075 h 377137"/>
                <a:gd name="connsiteX11" fmla="*/ 2848 w 231448"/>
                <a:gd name="connsiteY11" fmla="*/ 375775 h 377137"/>
                <a:gd name="connsiteX12" fmla="*/ 62115 w 231448"/>
                <a:gd name="connsiteY12" fmla="*/ 329208 h 377137"/>
                <a:gd name="connsiteX13" fmla="*/ 74815 w 231448"/>
                <a:gd name="connsiteY13" fmla="*/ 320741 h 377137"/>
                <a:gd name="connsiteX14" fmla="*/ 87515 w 231448"/>
                <a:gd name="connsiteY14" fmla="*/ 316508 h 377137"/>
                <a:gd name="connsiteX15" fmla="*/ 117148 w 231448"/>
                <a:gd name="connsiteY15" fmla="*/ 282641 h 377137"/>
                <a:gd name="connsiteX16" fmla="*/ 125615 w 231448"/>
                <a:gd name="connsiteY16" fmla="*/ 269941 h 377137"/>
                <a:gd name="connsiteX17" fmla="*/ 142548 w 231448"/>
                <a:gd name="connsiteY17" fmla="*/ 253008 h 377137"/>
                <a:gd name="connsiteX18" fmla="*/ 151015 w 231448"/>
                <a:gd name="connsiteY18" fmla="*/ 240308 h 377137"/>
                <a:gd name="connsiteX19" fmla="*/ 155248 w 231448"/>
                <a:gd name="connsiteY19" fmla="*/ 227608 h 377137"/>
                <a:gd name="connsiteX20" fmla="*/ 172182 w 231448"/>
                <a:gd name="connsiteY20" fmla="*/ 202208 h 377137"/>
                <a:gd name="connsiteX21" fmla="*/ 180648 w 231448"/>
                <a:gd name="connsiteY21" fmla="*/ 176808 h 377137"/>
                <a:gd name="connsiteX22" fmla="*/ 184882 w 231448"/>
                <a:gd name="connsiteY22" fmla="*/ 164108 h 377137"/>
                <a:gd name="connsiteX23" fmla="*/ 197582 w 231448"/>
                <a:gd name="connsiteY23" fmla="*/ 130241 h 377137"/>
                <a:gd name="connsiteX24" fmla="*/ 210282 w 231448"/>
                <a:gd name="connsiteY24" fmla="*/ 117541 h 377137"/>
                <a:gd name="connsiteX25" fmla="*/ 218748 w 231448"/>
                <a:gd name="connsiteY25" fmla="*/ 92141 h 377137"/>
                <a:gd name="connsiteX26" fmla="*/ 222982 w 231448"/>
                <a:gd name="connsiteY26" fmla="*/ 79441 h 377137"/>
                <a:gd name="connsiteX27" fmla="*/ 231448 w 231448"/>
                <a:gd name="connsiteY27" fmla="*/ 66741 h 377137"/>
                <a:gd name="connsiteX28" fmla="*/ 218748 w 231448"/>
                <a:gd name="connsiteY28" fmla="*/ 20175 h 377137"/>
                <a:gd name="connsiteX29" fmla="*/ 201815 w 231448"/>
                <a:gd name="connsiteY29" fmla="*/ 7475 h 377137"/>
                <a:gd name="connsiteX0" fmla="*/ 199762 w 229395"/>
                <a:gd name="connsiteY0" fmla="*/ 7475 h 375992"/>
                <a:gd name="connsiteX1" fmla="*/ 157429 w 229395"/>
                <a:gd name="connsiteY1" fmla="*/ 45575 h 375992"/>
                <a:gd name="connsiteX2" fmla="*/ 115095 w 229395"/>
                <a:gd name="connsiteY2" fmla="*/ 66741 h 375992"/>
                <a:gd name="connsiteX3" fmla="*/ 102395 w 229395"/>
                <a:gd name="connsiteY3" fmla="*/ 92141 h 375992"/>
                <a:gd name="connsiteX4" fmla="*/ 115095 w 229395"/>
                <a:gd name="connsiteY4" fmla="*/ 155641 h 375992"/>
                <a:gd name="connsiteX5" fmla="*/ 102395 w 229395"/>
                <a:gd name="connsiteY5" fmla="*/ 240308 h 375992"/>
                <a:gd name="connsiteX6" fmla="*/ 85462 w 229395"/>
                <a:gd name="connsiteY6" fmla="*/ 265708 h 375992"/>
                <a:gd name="connsiteX7" fmla="*/ 47362 w 229395"/>
                <a:gd name="connsiteY7" fmla="*/ 308041 h 375992"/>
                <a:gd name="connsiteX8" fmla="*/ 30429 w 229395"/>
                <a:gd name="connsiteY8" fmla="*/ 333441 h 375992"/>
                <a:gd name="connsiteX9" fmla="*/ 26195 w 229395"/>
                <a:gd name="connsiteY9" fmla="*/ 346141 h 375992"/>
                <a:gd name="connsiteX10" fmla="*/ 795 w 229395"/>
                <a:gd name="connsiteY10" fmla="*/ 375775 h 375992"/>
                <a:gd name="connsiteX11" fmla="*/ 60062 w 229395"/>
                <a:gd name="connsiteY11" fmla="*/ 329208 h 375992"/>
                <a:gd name="connsiteX12" fmla="*/ 72762 w 229395"/>
                <a:gd name="connsiteY12" fmla="*/ 320741 h 375992"/>
                <a:gd name="connsiteX13" fmla="*/ 85462 w 229395"/>
                <a:gd name="connsiteY13" fmla="*/ 316508 h 375992"/>
                <a:gd name="connsiteX14" fmla="*/ 115095 w 229395"/>
                <a:gd name="connsiteY14" fmla="*/ 282641 h 375992"/>
                <a:gd name="connsiteX15" fmla="*/ 123562 w 229395"/>
                <a:gd name="connsiteY15" fmla="*/ 269941 h 375992"/>
                <a:gd name="connsiteX16" fmla="*/ 140495 w 229395"/>
                <a:gd name="connsiteY16" fmla="*/ 253008 h 375992"/>
                <a:gd name="connsiteX17" fmla="*/ 148962 w 229395"/>
                <a:gd name="connsiteY17" fmla="*/ 240308 h 375992"/>
                <a:gd name="connsiteX18" fmla="*/ 153195 w 229395"/>
                <a:gd name="connsiteY18" fmla="*/ 227608 h 375992"/>
                <a:gd name="connsiteX19" fmla="*/ 170129 w 229395"/>
                <a:gd name="connsiteY19" fmla="*/ 202208 h 375992"/>
                <a:gd name="connsiteX20" fmla="*/ 178595 w 229395"/>
                <a:gd name="connsiteY20" fmla="*/ 176808 h 375992"/>
                <a:gd name="connsiteX21" fmla="*/ 182829 w 229395"/>
                <a:gd name="connsiteY21" fmla="*/ 164108 h 375992"/>
                <a:gd name="connsiteX22" fmla="*/ 195529 w 229395"/>
                <a:gd name="connsiteY22" fmla="*/ 130241 h 375992"/>
                <a:gd name="connsiteX23" fmla="*/ 208229 w 229395"/>
                <a:gd name="connsiteY23" fmla="*/ 117541 h 375992"/>
                <a:gd name="connsiteX24" fmla="*/ 216695 w 229395"/>
                <a:gd name="connsiteY24" fmla="*/ 92141 h 375992"/>
                <a:gd name="connsiteX25" fmla="*/ 220929 w 229395"/>
                <a:gd name="connsiteY25" fmla="*/ 79441 h 375992"/>
                <a:gd name="connsiteX26" fmla="*/ 229395 w 229395"/>
                <a:gd name="connsiteY26" fmla="*/ 66741 h 375992"/>
                <a:gd name="connsiteX27" fmla="*/ 216695 w 229395"/>
                <a:gd name="connsiteY27" fmla="*/ 20175 h 375992"/>
                <a:gd name="connsiteX28" fmla="*/ 199762 w 229395"/>
                <a:gd name="connsiteY28" fmla="*/ 7475 h 375992"/>
                <a:gd name="connsiteX0" fmla="*/ 200308 w 229941"/>
                <a:gd name="connsiteY0" fmla="*/ 7475 h 376225"/>
                <a:gd name="connsiteX1" fmla="*/ 157975 w 229941"/>
                <a:gd name="connsiteY1" fmla="*/ 45575 h 376225"/>
                <a:gd name="connsiteX2" fmla="*/ 115641 w 229941"/>
                <a:gd name="connsiteY2" fmla="*/ 66741 h 376225"/>
                <a:gd name="connsiteX3" fmla="*/ 102941 w 229941"/>
                <a:gd name="connsiteY3" fmla="*/ 92141 h 376225"/>
                <a:gd name="connsiteX4" fmla="*/ 115641 w 229941"/>
                <a:gd name="connsiteY4" fmla="*/ 155641 h 376225"/>
                <a:gd name="connsiteX5" fmla="*/ 102941 w 229941"/>
                <a:gd name="connsiteY5" fmla="*/ 240308 h 376225"/>
                <a:gd name="connsiteX6" fmla="*/ 86008 w 229941"/>
                <a:gd name="connsiteY6" fmla="*/ 265708 h 376225"/>
                <a:gd name="connsiteX7" fmla="*/ 47908 w 229941"/>
                <a:gd name="connsiteY7" fmla="*/ 308041 h 376225"/>
                <a:gd name="connsiteX8" fmla="*/ 30975 w 229941"/>
                <a:gd name="connsiteY8" fmla="*/ 333441 h 376225"/>
                <a:gd name="connsiteX9" fmla="*/ 26741 w 229941"/>
                <a:gd name="connsiteY9" fmla="*/ 346141 h 376225"/>
                <a:gd name="connsiteX10" fmla="*/ 1341 w 229941"/>
                <a:gd name="connsiteY10" fmla="*/ 375775 h 376225"/>
                <a:gd name="connsiteX11" fmla="*/ 73308 w 229941"/>
                <a:gd name="connsiteY11" fmla="*/ 320741 h 376225"/>
                <a:gd name="connsiteX12" fmla="*/ 86008 w 229941"/>
                <a:gd name="connsiteY12" fmla="*/ 316508 h 376225"/>
                <a:gd name="connsiteX13" fmla="*/ 115641 w 229941"/>
                <a:gd name="connsiteY13" fmla="*/ 282641 h 376225"/>
                <a:gd name="connsiteX14" fmla="*/ 124108 w 229941"/>
                <a:gd name="connsiteY14" fmla="*/ 269941 h 376225"/>
                <a:gd name="connsiteX15" fmla="*/ 141041 w 229941"/>
                <a:gd name="connsiteY15" fmla="*/ 253008 h 376225"/>
                <a:gd name="connsiteX16" fmla="*/ 149508 w 229941"/>
                <a:gd name="connsiteY16" fmla="*/ 240308 h 376225"/>
                <a:gd name="connsiteX17" fmla="*/ 153741 w 229941"/>
                <a:gd name="connsiteY17" fmla="*/ 227608 h 376225"/>
                <a:gd name="connsiteX18" fmla="*/ 170675 w 229941"/>
                <a:gd name="connsiteY18" fmla="*/ 202208 h 376225"/>
                <a:gd name="connsiteX19" fmla="*/ 179141 w 229941"/>
                <a:gd name="connsiteY19" fmla="*/ 176808 h 376225"/>
                <a:gd name="connsiteX20" fmla="*/ 183375 w 229941"/>
                <a:gd name="connsiteY20" fmla="*/ 164108 h 376225"/>
                <a:gd name="connsiteX21" fmla="*/ 196075 w 229941"/>
                <a:gd name="connsiteY21" fmla="*/ 130241 h 376225"/>
                <a:gd name="connsiteX22" fmla="*/ 208775 w 229941"/>
                <a:gd name="connsiteY22" fmla="*/ 117541 h 376225"/>
                <a:gd name="connsiteX23" fmla="*/ 217241 w 229941"/>
                <a:gd name="connsiteY23" fmla="*/ 92141 h 376225"/>
                <a:gd name="connsiteX24" fmla="*/ 221475 w 229941"/>
                <a:gd name="connsiteY24" fmla="*/ 79441 h 376225"/>
                <a:gd name="connsiteX25" fmla="*/ 229941 w 229941"/>
                <a:gd name="connsiteY25" fmla="*/ 66741 h 376225"/>
                <a:gd name="connsiteX26" fmla="*/ 217241 w 229941"/>
                <a:gd name="connsiteY26" fmla="*/ 20175 h 376225"/>
                <a:gd name="connsiteX27" fmla="*/ 200308 w 229941"/>
                <a:gd name="connsiteY27" fmla="*/ 7475 h 376225"/>
                <a:gd name="connsiteX0" fmla="*/ 200066 w 229699"/>
                <a:gd name="connsiteY0" fmla="*/ 7475 h 375871"/>
                <a:gd name="connsiteX1" fmla="*/ 157733 w 229699"/>
                <a:gd name="connsiteY1" fmla="*/ 45575 h 375871"/>
                <a:gd name="connsiteX2" fmla="*/ 115399 w 229699"/>
                <a:gd name="connsiteY2" fmla="*/ 66741 h 375871"/>
                <a:gd name="connsiteX3" fmla="*/ 102699 w 229699"/>
                <a:gd name="connsiteY3" fmla="*/ 92141 h 375871"/>
                <a:gd name="connsiteX4" fmla="*/ 115399 w 229699"/>
                <a:gd name="connsiteY4" fmla="*/ 155641 h 375871"/>
                <a:gd name="connsiteX5" fmla="*/ 102699 w 229699"/>
                <a:gd name="connsiteY5" fmla="*/ 240308 h 375871"/>
                <a:gd name="connsiteX6" fmla="*/ 85766 w 229699"/>
                <a:gd name="connsiteY6" fmla="*/ 265708 h 375871"/>
                <a:gd name="connsiteX7" fmla="*/ 47666 w 229699"/>
                <a:gd name="connsiteY7" fmla="*/ 308041 h 375871"/>
                <a:gd name="connsiteX8" fmla="*/ 30733 w 229699"/>
                <a:gd name="connsiteY8" fmla="*/ 333441 h 375871"/>
                <a:gd name="connsiteX9" fmla="*/ 1099 w 229699"/>
                <a:gd name="connsiteY9" fmla="*/ 375775 h 375871"/>
                <a:gd name="connsiteX10" fmla="*/ 73066 w 229699"/>
                <a:gd name="connsiteY10" fmla="*/ 320741 h 375871"/>
                <a:gd name="connsiteX11" fmla="*/ 85766 w 229699"/>
                <a:gd name="connsiteY11" fmla="*/ 316508 h 375871"/>
                <a:gd name="connsiteX12" fmla="*/ 115399 w 229699"/>
                <a:gd name="connsiteY12" fmla="*/ 282641 h 375871"/>
                <a:gd name="connsiteX13" fmla="*/ 123866 w 229699"/>
                <a:gd name="connsiteY13" fmla="*/ 269941 h 375871"/>
                <a:gd name="connsiteX14" fmla="*/ 140799 w 229699"/>
                <a:gd name="connsiteY14" fmla="*/ 253008 h 375871"/>
                <a:gd name="connsiteX15" fmla="*/ 149266 w 229699"/>
                <a:gd name="connsiteY15" fmla="*/ 240308 h 375871"/>
                <a:gd name="connsiteX16" fmla="*/ 153499 w 229699"/>
                <a:gd name="connsiteY16" fmla="*/ 227608 h 375871"/>
                <a:gd name="connsiteX17" fmla="*/ 170433 w 229699"/>
                <a:gd name="connsiteY17" fmla="*/ 202208 h 375871"/>
                <a:gd name="connsiteX18" fmla="*/ 178899 w 229699"/>
                <a:gd name="connsiteY18" fmla="*/ 176808 h 375871"/>
                <a:gd name="connsiteX19" fmla="*/ 183133 w 229699"/>
                <a:gd name="connsiteY19" fmla="*/ 164108 h 375871"/>
                <a:gd name="connsiteX20" fmla="*/ 195833 w 229699"/>
                <a:gd name="connsiteY20" fmla="*/ 130241 h 375871"/>
                <a:gd name="connsiteX21" fmla="*/ 208533 w 229699"/>
                <a:gd name="connsiteY21" fmla="*/ 117541 h 375871"/>
                <a:gd name="connsiteX22" fmla="*/ 216999 w 229699"/>
                <a:gd name="connsiteY22" fmla="*/ 92141 h 375871"/>
                <a:gd name="connsiteX23" fmla="*/ 221233 w 229699"/>
                <a:gd name="connsiteY23" fmla="*/ 79441 h 375871"/>
                <a:gd name="connsiteX24" fmla="*/ 229699 w 229699"/>
                <a:gd name="connsiteY24" fmla="*/ 66741 h 375871"/>
                <a:gd name="connsiteX25" fmla="*/ 216999 w 229699"/>
                <a:gd name="connsiteY25" fmla="*/ 20175 h 375871"/>
                <a:gd name="connsiteX26" fmla="*/ 200066 w 229699"/>
                <a:gd name="connsiteY26" fmla="*/ 7475 h 375871"/>
                <a:gd name="connsiteX0" fmla="*/ 200066 w 229699"/>
                <a:gd name="connsiteY0" fmla="*/ 7475 h 375871"/>
                <a:gd name="connsiteX1" fmla="*/ 157733 w 229699"/>
                <a:gd name="connsiteY1" fmla="*/ 45575 h 375871"/>
                <a:gd name="connsiteX2" fmla="*/ 115399 w 229699"/>
                <a:gd name="connsiteY2" fmla="*/ 66741 h 375871"/>
                <a:gd name="connsiteX3" fmla="*/ 102699 w 229699"/>
                <a:gd name="connsiteY3" fmla="*/ 92141 h 375871"/>
                <a:gd name="connsiteX4" fmla="*/ 115399 w 229699"/>
                <a:gd name="connsiteY4" fmla="*/ 155641 h 375871"/>
                <a:gd name="connsiteX5" fmla="*/ 102699 w 229699"/>
                <a:gd name="connsiteY5" fmla="*/ 240308 h 375871"/>
                <a:gd name="connsiteX6" fmla="*/ 85766 w 229699"/>
                <a:gd name="connsiteY6" fmla="*/ 265708 h 375871"/>
                <a:gd name="connsiteX7" fmla="*/ 47666 w 229699"/>
                <a:gd name="connsiteY7" fmla="*/ 308041 h 375871"/>
                <a:gd name="connsiteX8" fmla="*/ 30733 w 229699"/>
                <a:gd name="connsiteY8" fmla="*/ 333441 h 375871"/>
                <a:gd name="connsiteX9" fmla="*/ 1099 w 229699"/>
                <a:gd name="connsiteY9" fmla="*/ 375775 h 375871"/>
                <a:gd name="connsiteX10" fmla="*/ 73066 w 229699"/>
                <a:gd name="connsiteY10" fmla="*/ 320741 h 375871"/>
                <a:gd name="connsiteX11" fmla="*/ 85766 w 229699"/>
                <a:gd name="connsiteY11" fmla="*/ 316508 h 375871"/>
                <a:gd name="connsiteX12" fmla="*/ 123866 w 229699"/>
                <a:gd name="connsiteY12" fmla="*/ 269941 h 375871"/>
                <a:gd name="connsiteX13" fmla="*/ 140799 w 229699"/>
                <a:gd name="connsiteY13" fmla="*/ 253008 h 375871"/>
                <a:gd name="connsiteX14" fmla="*/ 149266 w 229699"/>
                <a:gd name="connsiteY14" fmla="*/ 240308 h 375871"/>
                <a:gd name="connsiteX15" fmla="*/ 153499 w 229699"/>
                <a:gd name="connsiteY15" fmla="*/ 227608 h 375871"/>
                <a:gd name="connsiteX16" fmla="*/ 170433 w 229699"/>
                <a:gd name="connsiteY16" fmla="*/ 202208 h 375871"/>
                <a:gd name="connsiteX17" fmla="*/ 178899 w 229699"/>
                <a:gd name="connsiteY17" fmla="*/ 176808 h 375871"/>
                <a:gd name="connsiteX18" fmla="*/ 183133 w 229699"/>
                <a:gd name="connsiteY18" fmla="*/ 164108 h 375871"/>
                <a:gd name="connsiteX19" fmla="*/ 195833 w 229699"/>
                <a:gd name="connsiteY19" fmla="*/ 130241 h 375871"/>
                <a:gd name="connsiteX20" fmla="*/ 208533 w 229699"/>
                <a:gd name="connsiteY20" fmla="*/ 117541 h 375871"/>
                <a:gd name="connsiteX21" fmla="*/ 216999 w 229699"/>
                <a:gd name="connsiteY21" fmla="*/ 92141 h 375871"/>
                <a:gd name="connsiteX22" fmla="*/ 221233 w 229699"/>
                <a:gd name="connsiteY22" fmla="*/ 79441 h 375871"/>
                <a:gd name="connsiteX23" fmla="*/ 229699 w 229699"/>
                <a:gd name="connsiteY23" fmla="*/ 66741 h 375871"/>
                <a:gd name="connsiteX24" fmla="*/ 216999 w 229699"/>
                <a:gd name="connsiteY24" fmla="*/ 20175 h 375871"/>
                <a:gd name="connsiteX25" fmla="*/ 200066 w 229699"/>
                <a:gd name="connsiteY25" fmla="*/ 7475 h 375871"/>
                <a:gd name="connsiteX0" fmla="*/ 200066 w 229699"/>
                <a:gd name="connsiteY0" fmla="*/ 7475 h 375871"/>
                <a:gd name="connsiteX1" fmla="*/ 157733 w 229699"/>
                <a:gd name="connsiteY1" fmla="*/ 45575 h 375871"/>
                <a:gd name="connsiteX2" fmla="*/ 115399 w 229699"/>
                <a:gd name="connsiteY2" fmla="*/ 66741 h 375871"/>
                <a:gd name="connsiteX3" fmla="*/ 102699 w 229699"/>
                <a:gd name="connsiteY3" fmla="*/ 92141 h 375871"/>
                <a:gd name="connsiteX4" fmla="*/ 115399 w 229699"/>
                <a:gd name="connsiteY4" fmla="*/ 155641 h 375871"/>
                <a:gd name="connsiteX5" fmla="*/ 102699 w 229699"/>
                <a:gd name="connsiteY5" fmla="*/ 240308 h 375871"/>
                <a:gd name="connsiteX6" fmla="*/ 85766 w 229699"/>
                <a:gd name="connsiteY6" fmla="*/ 265708 h 375871"/>
                <a:gd name="connsiteX7" fmla="*/ 30733 w 229699"/>
                <a:gd name="connsiteY7" fmla="*/ 333441 h 375871"/>
                <a:gd name="connsiteX8" fmla="*/ 1099 w 229699"/>
                <a:gd name="connsiteY8" fmla="*/ 375775 h 375871"/>
                <a:gd name="connsiteX9" fmla="*/ 73066 w 229699"/>
                <a:gd name="connsiteY9" fmla="*/ 320741 h 375871"/>
                <a:gd name="connsiteX10" fmla="*/ 85766 w 229699"/>
                <a:gd name="connsiteY10" fmla="*/ 316508 h 375871"/>
                <a:gd name="connsiteX11" fmla="*/ 123866 w 229699"/>
                <a:gd name="connsiteY11" fmla="*/ 269941 h 375871"/>
                <a:gd name="connsiteX12" fmla="*/ 140799 w 229699"/>
                <a:gd name="connsiteY12" fmla="*/ 253008 h 375871"/>
                <a:gd name="connsiteX13" fmla="*/ 149266 w 229699"/>
                <a:gd name="connsiteY13" fmla="*/ 240308 h 375871"/>
                <a:gd name="connsiteX14" fmla="*/ 153499 w 229699"/>
                <a:gd name="connsiteY14" fmla="*/ 227608 h 375871"/>
                <a:gd name="connsiteX15" fmla="*/ 170433 w 229699"/>
                <a:gd name="connsiteY15" fmla="*/ 202208 h 375871"/>
                <a:gd name="connsiteX16" fmla="*/ 178899 w 229699"/>
                <a:gd name="connsiteY16" fmla="*/ 176808 h 375871"/>
                <a:gd name="connsiteX17" fmla="*/ 183133 w 229699"/>
                <a:gd name="connsiteY17" fmla="*/ 164108 h 375871"/>
                <a:gd name="connsiteX18" fmla="*/ 195833 w 229699"/>
                <a:gd name="connsiteY18" fmla="*/ 130241 h 375871"/>
                <a:gd name="connsiteX19" fmla="*/ 208533 w 229699"/>
                <a:gd name="connsiteY19" fmla="*/ 117541 h 375871"/>
                <a:gd name="connsiteX20" fmla="*/ 216999 w 229699"/>
                <a:gd name="connsiteY20" fmla="*/ 92141 h 375871"/>
                <a:gd name="connsiteX21" fmla="*/ 221233 w 229699"/>
                <a:gd name="connsiteY21" fmla="*/ 79441 h 375871"/>
                <a:gd name="connsiteX22" fmla="*/ 229699 w 229699"/>
                <a:gd name="connsiteY22" fmla="*/ 66741 h 375871"/>
                <a:gd name="connsiteX23" fmla="*/ 216999 w 229699"/>
                <a:gd name="connsiteY23" fmla="*/ 20175 h 375871"/>
                <a:gd name="connsiteX24" fmla="*/ 200066 w 229699"/>
                <a:gd name="connsiteY24" fmla="*/ 7475 h 375871"/>
                <a:gd name="connsiteX0" fmla="*/ 200066 w 229699"/>
                <a:gd name="connsiteY0" fmla="*/ 7475 h 375871"/>
                <a:gd name="connsiteX1" fmla="*/ 157733 w 229699"/>
                <a:gd name="connsiteY1" fmla="*/ 45575 h 375871"/>
                <a:gd name="connsiteX2" fmla="*/ 115399 w 229699"/>
                <a:gd name="connsiteY2" fmla="*/ 66741 h 375871"/>
                <a:gd name="connsiteX3" fmla="*/ 102699 w 229699"/>
                <a:gd name="connsiteY3" fmla="*/ 92141 h 375871"/>
                <a:gd name="connsiteX4" fmla="*/ 115399 w 229699"/>
                <a:gd name="connsiteY4" fmla="*/ 155641 h 375871"/>
                <a:gd name="connsiteX5" fmla="*/ 102699 w 229699"/>
                <a:gd name="connsiteY5" fmla="*/ 240308 h 375871"/>
                <a:gd name="connsiteX6" fmla="*/ 85766 w 229699"/>
                <a:gd name="connsiteY6" fmla="*/ 265708 h 375871"/>
                <a:gd name="connsiteX7" fmla="*/ 30733 w 229699"/>
                <a:gd name="connsiteY7" fmla="*/ 333441 h 375871"/>
                <a:gd name="connsiteX8" fmla="*/ 1099 w 229699"/>
                <a:gd name="connsiteY8" fmla="*/ 375775 h 375871"/>
                <a:gd name="connsiteX9" fmla="*/ 73066 w 229699"/>
                <a:gd name="connsiteY9" fmla="*/ 320741 h 375871"/>
                <a:gd name="connsiteX10" fmla="*/ 85766 w 229699"/>
                <a:gd name="connsiteY10" fmla="*/ 316508 h 375871"/>
                <a:gd name="connsiteX11" fmla="*/ 123866 w 229699"/>
                <a:gd name="connsiteY11" fmla="*/ 269941 h 375871"/>
                <a:gd name="connsiteX12" fmla="*/ 149266 w 229699"/>
                <a:gd name="connsiteY12" fmla="*/ 240308 h 375871"/>
                <a:gd name="connsiteX13" fmla="*/ 153499 w 229699"/>
                <a:gd name="connsiteY13" fmla="*/ 227608 h 375871"/>
                <a:gd name="connsiteX14" fmla="*/ 170433 w 229699"/>
                <a:gd name="connsiteY14" fmla="*/ 202208 h 375871"/>
                <a:gd name="connsiteX15" fmla="*/ 178899 w 229699"/>
                <a:gd name="connsiteY15" fmla="*/ 176808 h 375871"/>
                <a:gd name="connsiteX16" fmla="*/ 183133 w 229699"/>
                <a:gd name="connsiteY16" fmla="*/ 164108 h 375871"/>
                <a:gd name="connsiteX17" fmla="*/ 195833 w 229699"/>
                <a:gd name="connsiteY17" fmla="*/ 130241 h 375871"/>
                <a:gd name="connsiteX18" fmla="*/ 208533 w 229699"/>
                <a:gd name="connsiteY18" fmla="*/ 117541 h 375871"/>
                <a:gd name="connsiteX19" fmla="*/ 216999 w 229699"/>
                <a:gd name="connsiteY19" fmla="*/ 92141 h 375871"/>
                <a:gd name="connsiteX20" fmla="*/ 221233 w 229699"/>
                <a:gd name="connsiteY20" fmla="*/ 79441 h 375871"/>
                <a:gd name="connsiteX21" fmla="*/ 229699 w 229699"/>
                <a:gd name="connsiteY21" fmla="*/ 66741 h 375871"/>
                <a:gd name="connsiteX22" fmla="*/ 216999 w 229699"/>
                <a:gd name="connsiteY22" fmla="*/ 20175 h 375871"/>
                <a:gd name="connsiteX23" fmla="*/ 200066 w 229699"/>
                <a:gd name="connsiteY23" fmla="*/ 7475 h 375871"/>
                <a:gd name="connsiteX0" fmla="*/ 200645 w 230278"/>
                <a:gd name="connsiteY0" fmla="*/ 7475 h 375941"/>
                <a:gd name="connsiteX1" fmla="*/ 158312 w 230278"/>
                <a:gd name="connsiteY1" fmla="*/ 45575 h 375941"/>
                <a:gd name="connsiteX2" fmla="*/ 115978 w 230278"/>
                <a:gd name="connsiteY2" fmla="*/ 66741 h 375941"/>
                <a:gd name="connsiteX3" fmla="*/ 103278 w 230278"/>
                <a:gd name="connsiteY3" fmla="*/ 92141 h 375941"/>
                <a:gd name="connsiteX4" fmla="*/ 115978 w 230278"/>
                <a:gd name="connsiteY4" fmla="*/ 155641 h 375941"/>
                <a:gd name="connsiteX5" fmla="*/ 103278 w 230278"/>
                <a:gd name="connsiteY5" fmla="*/ 240308 h 375941"/>
                <a:gd name="connsiteX6" fmla="*/ 86345 w 230278"/>
                <a:gd name="connsiteY6" fmla="*/ 265708 h 375941"/>
                <a:gd name="connsiteX7" fmla="*/ 31312 w 230278"/>
                <a:gd name="connsiteY7" fmla="*/ 333441 h 375941"/>
                <a:gd name="connsiteX8" fmla="*/ 1678 w 230278"/>
                <a:gd name="connsiteY8" fmla="*/ 375775 h 375941"/>
                <a:gd name="connsiteX9" fmla="*/ 86345 w 230278"/>
                <a:gd name="connsiteY9" fmla="*/ 316508 h 375941"/>
                <a:gd name="connsiteX10" fmla="*/ 124445 w 230278"/>
                <a:gd name="connsiteY10" fmla="*/ 269941 h 375941"/>
                <a:gd name="connsiteX11" fmla="*/ 149845 w 230278"/>
                <a:gd name="connsiteY11" fmla="*/ 240308 h 375941"/>
                <a:gd name="connsiteX12" fmla="*/ 154078 w 230278"/>
                <a:gd name="connsiteY12" fmla="*/ 227608 h 375941"/>
                <a:gd name="connsiteX13" fmla="*/ 171012 w 230278"/>
                <a:gd name="connsiteY13" fmla="*/ 202208 h 375941"/>
                <a:gd name="connsiteX14" fmla="*/ 179478 w 230278"/>
                <a:gd name="connsiteY14" fmla="*/ 176808 h 375941"/>
                <a:gd name="connsiteX15" fmla="*/ 183712 w 230278"/>
                <a:gd name="connsiteY15" fmla="*/ 164108 h 375941"/>
                <a:gd name="connsiteX16" fmla="*/ 196412 w 230278"/>
                <a:gd name="connsiteY16" fmla="*/ 130241 h 375941"/>
                <a:gd name="connsiteX17" fmla="*/ 209112 w 230278"/>
                <a:gd name="connsiteY17" fmla="*/ 117541 h 375941"/>
                <a:gd name="connsiteX18" fmla="*/ 217578 w 230278"/>
                <a:gd name="connsiteY18" fmla="*/ 92141 h 375941"/>
                <a:gd name="connsiteX19" fmla="*/ 221812 w 230278"/>
                <a:gd name="connsiteY19" fmla="*/ 79441 h 375941"/>
                <a:gd name="connsiteX20" fmla="*/ 230278 w 230278"/>
                <a:gd name="connsiteY20" fmla="*/ 66741 h 375941"/>
                <a:gd name="connsiteX21" fmla="*/ 217578 w 230278"/>
                <a:gd name="connsiteY21" fmla="*/ 20175 h 375941"/>
                <a:gd name="connsiteX22" fmla="*/ 200645 w 230278"/>
                <a:gd name="connsiteY22" fmla="*/ 7475 h 375941"/>
                <a:gd name="connsiteX0" fmla="*/ 200645 w 230278"/>
                <a:gd name="connsiteY0" fmla="*/ 7475 h 375941"/>
                <a:gd name="connsiteX1" fmla="*/ 158312 w 230278"/>
                <a:gd name="connsiteY1" fmla="*/ 45575 h 375941"/>
                <a:gd name="connsiteX2" fmla="*/ 115978 w 230278"/>
                <a:gd name="connsiteY2" fmla="*/ 66741 h 375941"/>
                <a:gd name="connsiteX3" fmla="*/ 103278 w 230278"/>
                <a:gd name="connsiteY3" fmla="*/ 92141 h 375941"/>
                <a:gd name="connsiteX4" fmla="*/ 115978 w 230278"/>
                <a:gd name="connsiteY4" fmla="*/ 155641 h 375941"/>
                <a:gd name="connsiteX5" fmla="*/ 103278 w 230278"/>
                <a:gd name="connsiteY5" fmla="*/ 240308 h 375941"/>
                <a:gd name="connsiteX6" fmla="*/ 86345 w 230278"/>
                <a:gd name="connsiteY6" fmla="*/ 265708 h 375941"/>
                <a:gd name="connsiteX7" fmla="*/ 31312 w 230278"/>
                <a:gd name="connsiteY7" fmla="*/ 333441 h 375941"/>
                <a:gd name="connsiteX8" fmla="*/ 1678 w 230278"/>
                <a:gd name="connsiteY8" fmla="*/ 375775 h 375941"/>
                <a:gd name="connsiteX9" fmla="*/ 86345 w 230278"/>
                <a:gd name="connsiteY9" fmla="*/ 316508 h 375941"/>
                <a:gd name="connsiteX10" fmla="*/ 124445 w 230278"/>
                <a:gd name="connsiteY10" fmla="*/ 269941 h 375941"/>
                <a:gd name="connsiteX11" fmla="*/ 154078 w 230278"/>
                <a:gd name="connsiteY11" fmla="*/ 227608 h 375941"/>
                <a:gd name="connsiteX12" fmla="*/ 171012 w 230278"/>
                <a:gd name="connsiteY12" fmla="*/ 202208 h 375941"/>
                <a:gd name="connsiteX13" fmla="*/ 179478 w 230278"/>
                <a:gd name="connsiteY13" fmla="*/ 176808 h 375941"/>
                <a:gd name="connsiteX14" fmla="*/ 183712 w 230278"/>
                <a:gd name="connsiteY14" fmla="*/ 164108 h 375941"/>
                <a:gd name="connsiteX15" fmla="*/ 196412 w 230278"/>
                <a:gd name="connsiteY15" fmla="*/ 130241 h 375941"/>
                <a:gd name="connsiteX16" fmla="*/ 209112 w 230278"/>
                <a:gd name="connsiteY16" fmla="*/ 117541 h 375941"/>
                <a:gd name="connsiteX17" fmla="*/ 217578 w 230278"/>
                <a:gd name="connsiteY17" fmla="*/ 92141 h 375941"/>
                <a:gd name="connsiteX18" fmla="*/ 221812 w 230278"/>
                <a:gd name="connsiteY18" fmla="*/ 79441 h 375941"/>
                <a:gd name="connsiteX19" fmla="*/ 230278 w 230278"/>
                <a:gd name="connsiteY19" fmla="*/ 66741 h 375941"/>
                <a:gd name="connsiteX20" fmla="*/ 217578 w 230278"/>
                <a:gd name="connsiteY20" fmla="*/ 20175 h 375941"/>
                <a:gd name="connsiteX21" fmla="*/ 200645 w 230278"/>
                <a:gd name="connsiteY21" fmla="*/ 7475 h 375941"/>
                <a:gd name="connsiteX0" fmla="*/ 200645 w 230278"/>
                <a:gd name="connsiteY0" fmla="*/ 7475 h 375941"/>
                <a:gd name="connsiteX1" fmla="*/ 158312 w 230278"/>
                <a:gd name="connsiteY1" fmla="*/ 45575 h 375941"/>
                <a:gd name="connsiteX2" fmla="*/ 115978 w 230278"/>
                <a:gd name="connsiteY2" fmla="*/ 66741 h 375941"/>
                <a:gd name="connsiteX3" fmla="*/ 103278 w 230278"/>
                <a:gd name="connsiteY3" fmla="*/ 92141 h 375941"/>
                <a:gd name="connsiteX4" fmla="*/ 115978 w 230278"/>
                <a:gd name="connsiteY4" fmla="*/ 155641 h 375941"/>
                <a:gd name="connsiteX5" fmla="*/ 103278 w 230278"/>
                <a:gd name="connsiteY5" fmla="*/ 240308 h 375941"/>
                <a:gd name="connsiteX6" fmla="*/ 86345 w 230278"/>
                <a:gd name="connsiteY6" fmla="*/ 265708 h 375941"/>
                <a:gd name="connsiteX7" fmla="*/ 31312 w 230278"/>
                <a:gd name="connsiteY7" fmla="*/ 333441 h 375941"/>
                <a:gd name="connsiteX8" fmla="*/ 1678 w 230278"/>
                <a:gd name="connsiteY8" fmla="*/ 375775 h 375941"/>
                <a:gd name="connsiteX9" fmla="*/ 86345 w 230278"/>
                <a:gd name="connsiteY9" fmla="*/ 316508 h 375941"/>
                <a:gd name="connsiteX10" fmla="*/ 124445 w 230278"/>
                <a:gd name="connsiteY10" fmla="*/ 269941 h 375941"/>
                <a:gd name="connsiteX11" fmla="*/ 171012 w 230278"/>
                <a:gd name="connsiteY11" fmla="*/ 202208 h 375941"/>
                <a:gd name="connsiteX12" fmla="*/ 179478 w 230278"/>
                <a:gd name="connsiteY12" fmla="*/ 176808 h 375941"/>
                <a:gd name="connsiteX13" fmla="*/ 183712 w 230278"/>
                <a:gd name="connsiteY13" fmla="*/ 164108 h 375941"/>
                <a:gd name="connsiteX14" fmla="*/ 196412 w 230278"/>
                <a:gd name="connsiteY14" fmla="*/ 130241 h 375941"/>
                <a:gd name="connsiteX15" fmla="*/ 209112 w 230278"/>
                <a:gd name="connsiteY15" fmla="*/ 117541 h 375941"/>
                <a:gd name="connsiteX16" fmla="*/ 217578 w 230278"/>
                <a:gd name="connsiteY16" fmla="*/ 92141 h 375941"/>
                <a:gd name="connsiteX17" fmla="*/ 221812 w 230278"/>
                <a:gd name="connsiteY17" fmla="*/ 79441 h 375941"/>
                <a:gd name="connsiteX18" fmla="*/ 230278 w 230278"/>
                <a:gd name="connsiteY18" fmla="*/ 66741 h 375941"/>
                <a:gd name="connsiteX19" fmla="*/ 217578 w 230278"/>
                <a:gd name="connsiteY19" fmla="*/ 20175 h 375941"/>
                <a:gd name="connsiteX20" fmla="*/ 200645 w 230278"/>
                <a:gd name="connsiteY20" fmla="*/ 7475 h 375941"/>
                <a:gd name="connsiteX0" fmla="*/ 200645 w 230278"/>
                <a:gd name="connsiteY0" fmla="*/ 7475 h 375941"/>
                <a:gd name="connsiteX1" fmla="*/ 158312 w 230278"/>
                <a:gd name="connsiteY1" fmla="*/ 45575 h 375941"/>
                <a:gd name="connsiteX2" fmla="*/ 115978 w 230278"/>
                <a:gd name="connsiteY2" fmla="*/ 66741 h 375941"/>
                <a:gd name="connsiteX3" fmla="*/ 103278 w 230278"/>
                <a:gd name="connsiteY3" fmla="*/ 92141 h 375941"/>
                <a:gd name="connsiteX4" fmla="*/ 115978 w 230278"/>
                <a:gd name="connsiteY4" fmla="*/ 155641 h 375941"/>
                <a:gd name="connsiteX5" fmla="*/ 103278 w 230278"/>
                <a:gd name="connsiteY5" fmla="*/ 240308 h 375941"/>
                <a:gd name="connsiteX6" fmla="*/ 86345 w 230278"/>
                <a:gd name="connsiteY6" fmla="*/ 265708 h 375941"/>
                <a:gd name="connsiteX7" fmla="*/ 31312 w 230278"/>
                <a:gd name="connsiteY7" fmla="*/ 333441 h 375941"/>
                <a:gd name="connsiteX8" fmla="*/ 1678 w 230278"/>
                <a:gd name="connsiteY8" fmla="*/ 375775 h 375941"/>
                <a:gd name="connsiteX9" fmla="*/ 86345 w 230278"/>
                <a:gd name="connsiteY9" fmla="*/ 316508 h 375941"/>
                <a:gd name="connsiteX10" fmla="*/ 124445 w 230278"/>
                <a:gd name="connsiteY10" fmla="*/ 269941 h 375941"/>
                <a:gd name="connsiteX11" fmla="*/ 171012 w 230278"/>
                <a:gd name="connsiteY11" fmla="*/ 202208 h 375941"/>
                <a:gd name="connsiteX12" fmla="*/ 183712 w 230278"/>
                <a:gd name="connsiteY12" fmla="*/ 164108 h 375941"/>
                <a:gd name="connsiteX13" fmla="*/ 196412 w 230278"/>
                <a:gd name="connsiteY13" fmla="*/ 130241 h 375941"/>
                <a:gd name="connsiteX14" fmla="*/ 209112 w 230278"/>
                <a:gd name="connsiteY14" fmla="*/ 117541 h 375941"/>
                <a:gd name="connsiteX15" fmla="*/ 217578 w 230278"/>
                <a:gd name="connsiteY15" fmla="*/ 92141 h 375941"/>
                <a:gd name="connsiteX16" fmla="*/ 221812 w 230278"/>
                <a:gd name="connsiteY16" fmla="*/ 79441 h 375941"/>
                <a:gd name="connsiteX17" fmla="*/ 230278 w 230278"/>
                <a:gd name="connsiteY17" fmla="*/ 66741 h 375941"/>
                <a:gd name="connsiteX18" fmla="*/ 217578 w 230278"/>
                <a:gd name="connsiteY18" fmla="*/ 20175 h 375941"/>
                <a:gd name="connsiteX19" fmla="*/ 200645 w 230278"/>
                <a:gd name="connsiteY19" fmla="*/ 7475 h 375941"/>
                <a:gd name="connsiteX0" fmla="*/ 200645 w 230278"/>
                <a:gd name="connsiteY0" fmla="*/ 7475 h 375941"/>
                <a:gd name="connsiteX1" fmla="*/ 158312 w 230278"/>
                <a:gd name="connsiteY1" fmla="*/ 45575 h 375941"/>
                <a:gd name="connsiteX2" fmla="*/ 115978 w 230278"/>
                <a:gd name="connsiteY2" fmla="*/ 66741 h 375941"/>
                <a:gd name="connsiteX3" fmla="*/ 103278 w 230278"/>
                <a:gd name="connsiteY3" fmla="*/ 92141 h 375941"/>
                <a:gd name="connsiteX4" fmla="*/ 115978 w 230278"/>
                <a:gd name="connsiteY4" fmla="*/ 155641 h 375941"/>
                <a:gd name="connsiteX5" fmla="*/ 103278 w 230278"/>
                <a:gd name="connsiteY5" fmla="*/ 240308 h 375941"/>
                <a:gd name="connsiteX6" fmla="*/ 86345 w 230278"/>
                <a:gd name="connsiteY6" fmla="*/ 265708 h 375941"/>
                <a:gd name="connsiteX7" fmla="*/ 31312 w 230278"/>
                <a:gd name="connsiteY7" fmla="*/ 333441 h 375941"/>
                <a:gd name="connsiteX8" fmla="*/ 1678 w 230278"/>
                <a:gd name="connsiteY8" fmla="*/ 375775 h 375941"/>
                <a:gd name="connsiteX9" fmla="*/ 86345 w 230278"/>
                <a:gd name="connsiteY9" fmla="*/ 316508 h 375941"/>
                <a:gd name="connsiteX10" fmla="*/ 124445 w 230278"/>
                <a:gd name="connsiteY10" fmla="*/ 269941 h 375941"/>
                <a:gd name="connsiteX11" fmla="*/ 171012 w 230278"/>
                <a:gd name="connsiteY11" fmla="*/ 202208 h 375941"/>
                <a:gd name="connsiteX12" fmla="*/ 196412 w 230278"/>
                <a:gd name="connsiteY12" fmla="*/ 130241 h 375941"/>
                <a:gd name="connsiteX13" fmla="*/ 209112 w 230278"/>
                <a:gd name="connsiteY13" fmla="*/ 117541 h 375941"/>
                <a:gd name="connsiteX14" fmla="*/ 217578 w 230278"/>
                <a:gd name="connsiteY14" fmla="*/ 92141 h 375941"/>
                <a:gd name="connsiteX15" fmla="*/ 221812 w 230278"/>
                <a:gd name="connsiteY15" fmla="*/ 79441 h 375941"/>
                <a:gd name="connsiteX16" fmla="*/ 230278 w 230278"/>
                <a:gd name="connsiteY16" fmla="*/ 66741 h 375941"/>
                <a:gd name="connsiteX17" fmla="*/ 217578 w 230278"/>
                <a:gd name="connsiteY17" fmla="*/ 20175 h 375941"/>
                <a:gd name="connsiteX18" fmla="*/ 200645 w 230278"/>
                <a:gd name="connsiteY18" fmla="*/ 7475 h 375941"/>
                <a:gd name="connsiteX0" fmla="*/ 200645 w 230278"/>
                <a:gd name="connsiteY0" fmla="*/ 7475 h 375941"/>
                <a:gd name="connsiteX1" fmla="*/ 158312 w 230278"/>
                <a:gd name="connsiteY1" fmla="*/ 45575 h 375941"/>
                <a:gd name="connsiteX2" fmla="*/ 115978 w 230278"/>
                <a:gd name="connsiteY2" fmla="*/ 66741 h 375941"/>
                <a:gd name="connsiteX3" fmla="*/ 103278 w 230278"/>
                <a:gd name="connsiteY3" fmla="*/ 92141 h 375941"/>
                <a:gd name="connsiteX4" fmla="*/ 115978 w 230278"/>
                <a:gd name="connsiteY4" fmla="*/ 155641 h 375941"/>
                <a:gd name="connsiteX5" fmla="*/ 103278 w 230278"/>
                <a:gd name="connsiteY5" fmla="*/ 240308 h 375941"/>
                <a:gd name="connsiteX6" fmla="*/ 86345 w 230278"/>
                <a:gd name="connsiteY6" fmla="*/ 265708 h 375941"/>
                <a:gd name="connsiteX7" fmla="*/ 31312 w 230278"/>
                <a:gd name="connsiteY7" fmla="*/ 333441 h 375941"/>
                <a:gd name="connsiteX8" fmla="*/ 1678 w 230278"/>
                <a:gd name="connsiteY8" fmla="*/ 375775 h 375941"/>
                <a:gd name="connsiteX9" fmla="*/ 86345 w 230278"/>
                <a:gd name="connsiteY9" fmla="*/ 316508 h 375941"/>
                <a:gd name="connsiteX10" fmla="*/ 124445 w 230278"/>
                <a:gd name="connsiteY10" fmla="*/ 269941 h 375941"/>
                <a:gd name="connsiteX11" fmla="*/ 171012 w 230278"/>
                <a:gd name="connsiteY11" fmla="*/ 202208 h 375941"/>
                <a:gd name="connsiteX12" fmla="*/ 196412 w 230278"/>
                <a:gd name="connsiteY12" fmla="*/ 130241 h 375941"/>
                <a:gd name="connsiteX13" fmla="*/ 209112 w 230278"/>
                <a:gd name="connsiteY13" fmla="*/ 117541 h 375941"/>
                <a:gd name="connsiteX14" fmla="*/ 221812 w 230278"/>
                <a:gd name="connsiteY14" fmla="*/ 79441 h 375941"/>
                <a:gd name="connsiteX15" fmla="*/ 230278 w 230278"/>
                <a:gd name="connsiteY15" fmla="*/ 66741 h 375941"/>
                <a:gd name="connsiteX16" fmla="*/ 217578 w 230278"/>
                <a:gd name="connsiteY16" fmla="*/ 20175 h 375941"/>
                <a:gd name="connsiteX17" fmla="*/ 200645 w 230278"/>
                <a:gd name="connsiteY17" fmla="*/ 7475 h 375941"/>
                <a:gd name="connsiteX0" fmla="*/ 200645 w 230278"/>
                <a:gd name="connsiteY0" fmla="*/ 7475 h 375941"/>
                <a:gd name="connsiteX1" fmla="*/ 158312 w 230278"/>
                <a:gd name="connsiteY1" fmla="*/ 45575 h 375941"/>
                <a:gd name="connsiteX2" fmla="*/ 115978 w 230278"/>
                <a:gd name="connsiteY2" fmla="*/ 66741 h 375941"/>
                <a:gd name="connsiteX3" fmla="*/ 103278 w 230278"/>
                <a:gd name="connsiteY3" fmla="*/ 92141 h 375941"/>
                <a:gd name="connsiteX4" fmla="*/ 115978 w 230278"/>
                <a:gd name="connsiteY4" fmla="*/ 155641 h 375941"/>
                <a:gd name="connsiteX5" fmla="*/ 103278 w 230278"/>
                <a:gd name="connsiteY5" fmla="*/ 240308 h 375941"/>
                <a:gd name="connsiteX6" fmla="*/ 86345 w 230278"/>
                <a:gd name="connsiteY6" fmla="*/ 265708 h 375941"/>
                <a:gd name="connsiteX7" fmla="*/ 31312 w 230278"/>
                <a:gd name="connsiteY7" fmla="*/ 333441 h 375941"/>
                <a:gd name="connsiteX8" fmla="*/ 1678 w 230278"/>
                <a:gd name="connsiteY8" fmla="*/ 375775 h 375941"/>
                <a:gd name="connsiteX9" fmla="*/ 86345 w 230278"/>
                <a:gd name="connsiteY9" fmla="*/ 316508 h 375941"/>
                <a:gd name="connsiteX10" fmla="*/ 124445 w 230278"/>
                <a:gd name="connsiteY10" fmla="*/ 269941 h 375941"/>
                <a:gd name="connsiteX11" fmla="*/ 171012 w 230278"/>
                <a:gd name="connsiteY11" fmla="*/ 202208 h 375941"/>
                <a:gd name="connsiteX12" fmla="*/ 196412 w 230278"/>
                <a:gd name="connsiteY12" fmla="*/ 130241 h 375941"/>
                <a:gd name="connsiteX13" fmla="*/ 221812 w 230278"/>
                <a:gd name="connsiteY13" fmla="*/ 79441 h 375941"/>
                <a:gd name="connsiteX14" fmla="*/ 230278 w 230278"/>
                <a:gd name="connsiteY14" fmla="*/ 66741 h 375941"/>
                <a:gd name="connsiteX15" fmla="*/ 217578 w 230278"/>
                <a:gd name="connsiteY15" fmla="*/ 20175 h 375941"/>
                <a:gd name="connsiteX16" fmla="*/ 200645 w 230278"/>
                <a:gd name="connsiteY16" fmla="*/ 7475 h 375941"/>
                <a:gd name="connsiteX0" fmla="*/ 200645 w 223139"/>
                <a:gd name="connsiteY0" fmla="*/ 7475 h 375941"/>
                <a:gd name="connsiteX1" fmla="*/ 158312 w 223139"/>
                <a:gd name="connsiteY1" fmla="*/ 45575 h 375941"/>
                <a:gd name="connsiteX2" fmla="*/ 115978 w 223139"/>
                <a:gd name="connsiteY2" fmla="*/ 66741 h 375941"/>
                <a:gd name="connsiteX3" fmla="*/ 103278 w 223139"/>
                <a:gd name="connsiteY3" fmla="*/ 92141 h 375941"/>
                <a:gd name="connsiteX4" fmla="*/ 115978 w 223139"/>
                <a:gd name="connsiteY4" fmla="*/ 155641 h 375941"/>
                <a:gd name="connsiteX5" fmla="*/ 103278 w 223139"/>
                <a:gd name="connsiteY5" fmla="*/ 240308 h 375941"/>
                <a:gd name="connsiteX6" fmla="*/ 86345 w 223139"/>
                <a:gd name="connsiteY6" fmla="*/ 265708 h 375941"/>
                <a:gd name="connsiteX7" fmla="*/ 31312 w 223139"/>
                <a:gd name="connsiteY7" fmla="*/ 333441 h 375941"/>
                <a:gd name="connsiteX8" fmla="*/ 1678 w 223139"/>
                <a:gd name="connsiteY8" fmla="*/ 375775 h 375941"/>
                <a:gd name="connsiteX9" fmla="*/ 86345 w 223139"/>
                <a:gd name="connsiteY9" fmla="*/ 316508 h 375941"/>
                <a:gd name="connsiteX10" fmla="*/ 124445 w 223139"/>
                <a:gd name="connsiteY10" fmla="*/ 269941 h 375941"/>
                <a:gd name="connsiteX11" fmla="*/ 171012 w 223139"/>
                <a:gd name="connsiteY11" fmla="*/ 202208 h 375941"/>
                <a:gd name="connsiteX12" fmla="*/ 196412 w 223139"/>
                <a:gd name="connsiteY12" fmla="*/ 130241 h 375941"/>
                <a:gd name="connsiteX13" fmla="*/ 221812 w 223139"/>
                <a:gd name="connsiteY13" fmla="*/ 79441 h 375941"/>
                <a:gd name="connsiteX14" fmla="*/ 217578 w 223139"/>
                <a:gd name="connsiteY14" fmla="*/ 20175 h 375941"/>
                <a:gd name="connsiteX15" fmla="*/ 200645 w 223139"/>
                <a:gd name="connsiteY15" fmla="*/ 7475 h 375941"/>
                <a:gd name="connsiteX0" fmla="*/ 200645 w 221843"/>
                <a:gd name="connsiteY0" fmla="*/ 631 h 369097"/>
                <a:gd name="connsiteX1" fmla="*/ 158312 w 221843"/>
                <a:gd name="connsiteY1" fmla="*/ 38731 h 369097"/>
                <a:gd name="connsiteX2" fmla="*/ 115978 w 221843"/>
                <a:gd name="connsiteY2" fmla="*/ 59897 h 369097"/>
                <a:gd name="connsiteX3" fmla="*/ 103278 w 221843"/>
                <a:gd name="connsiteY3" fmla="*/ 85297 h 369097"/>
                <a:gd name="connsiteX4" fmla="*/ 115978 w 221843"/>
                <a:gd name="connsiteY4" fmla="*/ 148797 h 369097"/>
                <a:gd name="connsiteX5" fmla="*/ 103278 w 221843"/>
                <a:gd name="connsiteY5" fmla="*/ 233464 h 369097"/>
                <a:gd name="connsiteX6" fmla="*/ 86345 w 221843"/>
                <a:gd name="connsiteY6" fmla="*/ 258864 h 369097"/>
                <a:gd name="connsiteX7" fmla="*/ 31312 w 221843"/>
                <a:gd name="connsiteY7" fmla="*/ 326597 h 369097"/>
                <a:gd name="connsiteX8" fmla="*/ 1678 w 221843"/>
                <a:gd name="connsiteY8" fmla="*/ 368931 h 369097"/>
                <a:gd name="connsiteX9" fmla="*/ 86345 w 221843"/>
                <a:gd name="connsiteY9" fmla="*/ 309664 h 369097"/>
                <a:gd name="connsiteX10" fmla="*/ 124445 w 221843"/>
                <a:gd name="connsiteY10" fmla="*/ 263097 h 369097"/>
                <a:gd name="connsiteX11" fmla="*/ 171012 w 221843"/>
                <a:gd name="connsiteY11" fmla="*/ 195364 h 369097"/>
                <a:gd name="connsiteX12" fmla="*/ 196412 w 221843"/>
                <a:gd name="connsiteY12" fmla="*/ 123397 h 369097"/>
                <a:gd name="connsiteX13" fmla="*/ 221812 w 221843"/>
                <a:gd name="connsiteY13" fmla="*/ 72597 h 369097"/>
                <a:gd name="connsiteX14" fmla="*/ 200645 w 221843"/>
                <a:gd name="connsiteY14" fmla="*/ 631 h 369097"/>
                <a:gd name="connsiteX0" fmla="*/ 187945 w 221888"/>
                <a:gd name="connsiteY0" fmla="*/ 1414 h 344480"/>
                <a:gd name="connsiteX1" fmla="*/ 158312 w 221888"/>
                <a:gd name="connsiteY1" fmla="*/ 14114 h 344480"/>
                <a:gd name="connsiteX2" fmla="*/ 115978 w 221888"/>
                <a:gd name="connsiteY2" fmla="*/ 35280 h 344480"/>
                <a:gd name="connsiteX3" fmla="*/ 103278 w 221888"/>
                <a:gd name="connsiteY3" fmla="*/ 60680 h 344480"/>
                <a:gd name="connsiteX4" fmla="*/ 115978 w 221888"/>
                <a:gd name="connsiteY4" fmla="*/ 124180 h 344480"/>
                <a:gd name="connsiteX5" fmla="*/ 103278 w 221888"/>
                <a:gd name="connsiteY5" fmla="*/ 208847 h 344480"/>
                <a:gd name="connsiteX6" fmla="*/ 86345 w 221888"/>
                <a:gd name="connsiteY6" fmla="*/ 234247 h 344480"/>
                <a:gd name="connsiteX7" fmla="*/ 31312 w 221888"/>
                <a:gd name="connsiteY7" fmla="*/ 301980 h 344480"/>
                <a:gd name="connsiteX8" fmla="*/ 1678 w 221888"/>
                <a:gd name="connsiteY8" fmla="*/ 344314 h 344480"/>
                <a:gd name="connsiteX9" fmla="*/ 86345 w 221888"/>
                <a:gd name="connsiteY9" fmla="*/ 285047 h 344480"/>
                <a:gd name="connsiteX10" fmla="*/ 124445 w 221888"/>
                <a:gd name="connsiteY10" fmla="*/ 238480 h 344480"/>
                <a:gd name="connsiteX11" fmla="*/ 171012 w 221888"/>
                <a:gd name="connsiteY11" fmla="*/ 170747 h 344480"/>
                <a:gd name="connsiteX12" fmla="*/ 196412 w 221888"/>
                <a:gd name="connsiteY12" fmla="*/ 98780 h 344480"/>
                <a:gd name="connsiteX13" fmla="*/ 221812 w 221888"/>
                <a:gd name="connsiteY13" fmla="*/ 47980 h 344480"/>
                <a:gd name="connsiteX14" fmla="*/ 187945 w 221888"/>
                <a:gd name="connsiteY14" fmla="*/ 1414 h 344480"/>
                <a:gd name="connsiteX0" fmla="*/ 204879 w 221977"/>
                <a:gd name="connsiteY0" fmla="*/ 694 h 364926"/>
                <a:gd name="connsiteX1" fmla="*/ 158312 w 221977"/>
                <a:gd name="connsiteY1" fmla="*/ 34560 h 364926"/>
                <a:gd name="connsiteX2" fmla="*/ 115978 w 221977"/>
                <a:gd name="connsiteY2" fmla="*/ 55726 h 364926"/>
                <a:gd name="connsiteX3" fmla="*/ 103278 w 221977"/>
                <a:gd name="connsiteY3" fmla="*/ 81126 h 364926"/>
                <a:gd name="connsiteX4" fmla="*/ 115978 w 221977"/>
                <a:gd name="connsiteY4" fmla="*/ 144626 h 364926"/>
                <a:gd name="connsiteX5" fmla="*/ 103278 w 221977"/>
                <a:gd name="connsiteY5" fmla="*/ 229293 h 364926"/>
                <a:gd name="connsiteX6" fmla="*/ 86345 w 221977"/>
                <a:gd name="connsiteY6" fmla="*/ 254693 h 364926"/>
                <a:gd name="connsiteX7" fmla="*/ 31312 w 221977"/>
                <a:gd name="connsiteY7" fmla="*/ 322426 h 364926"/>
                <a:gd name="connsiteX8" fmla="*/ 1678 w 221977"/>
                <a:gd name="connsiteY8" fmla="*/ 364760 h 364926"/>
                <a:gd name="connsiteX9" fmla="*/ 86345 w 221977"/>
                <a:gd name="connsiteY9" fmla="*/ 305493 h 364926"/>
                <a:gd name="connsiteX10" fmla="*/ 124445 w 221977"/>
                <a:gd name="connsiteY10" fmla="*/ 258926 h 364926"/>
                <a:gd name="connsiteX11" fmla="*/ 171012 w 221977"/>
                <a:gd name="connsiteY11" fmla="*/ 191193 h 364926"/>
                <a:gd name="connsiteX12" fmla="*/ 196412 w 221977"/>
                <a:gd name="connsiteY12" fmla="*/ 119226 h 364926"/>
                <a:gd name="connsiteX13" fmla="*/ 221812 w 221977"/>
                <a:gd name="connsiteY13" fmla="*/ 68426 h 364926"/>
                <a:gd name="connsiteX14" fmla="*/ 204879 w 221977"/>
                <a:gd name="connsiteY14" fmla="*/ 694 h 364926"/>
                <a:gd name="connsiteX0" fmla="*/ 200646 w 221843"/>
                <a:gd name="connsiteY0" fmla="*/ 2375 h 336973"/>
                <a:gd name="connsiteX1" fmla="*/ 158312 w 221843"/>
                <a:gd name="connsiteY1" fmla="*/ 6607 h 336973"/>
                <a:gd name="connsiteX2" fmla="*/ 115978 w 221843"/>
                <a:gd name="connsiteY2" fmla="*/ 27773 h 336973"/>
                <a:gd name="connsiteX3" fmla="*/ 103278 w 221843"/>
                <a:gd name="connsiteY3" fmla="*/ 53173 h 336973"/>
                <a:gd name="connsiteX4" fmla="*/ 115978 w 221843"/>
                <a:gd name="connsiteY4" fmla="*/ 116673 h 336973"/>
                <a:gd name="connsiteX5" fmla="*/ 103278 w 221843"/>
                <a:gd name="connsiteY5" fmla="*/ 201340 h 336973"/>
                <a:gd name="connsiteX6" fmla="*/ 86345 w 221843"/>
                <a:gd name="connsiteY6" fmla="*/ 226740 h 336973"/>
                <a:gd name="connsiteX7" fmla="*/ 31312 w 221843"/>
                <a:gd name="connsiteY7" fmla="*/ 294473 h 336973"/>
                <a:gd name="connsiteX8" fmla="*/ 1678 w 221843"/>
                <a:gd name="connsiteY8" fmla="*/ 336807 h 336973"/>
                <a:gd name="connsiteX9" fmla="*/ 86345 w 221843"/>
                <a:gd name="connsiteY9" fmla="*/ 277540 h 336973"/>
                <a:gd name="connsiteX10" fmla="*/ 124445 w 221843"/>
                <a:gd name="connsiteY10" fmla="*/ 230973 h 336973"/>
                <a:gd name="connsiteX11" fmla="*/ 171012 w 221843"/>
                <a:gd name="connsiteY11" fmla="*/ 163240 h 336973"/>
                <a:gd name="connsiteX12" fmla="*/ 196412 w 221843"/>
                <a:gd name="connsiteY12" fmla="*/ 91273 h 336973"/>
                <a:gd name="connsiteX13" fmla="*/ 221812 w 221843"/>
                <a:gd name="connsiteY13" fmla="*/ 40473 h 336973"/>
                <a:gd name="connsiteX14" fmla="*/ 200646 w 221843"/>
                <a:gd name="connsiteY14" fmla="*/ 2375 h 336973"/>
                <a:gd name="connsiteX0" fmla="*/ 204879 w 221977"/>
                <a:gd name="connsiteY0" fmla="*/ 492 h 381657"/>
                <a:gd name="connsiteX1" fmla="*/ 158312 w 221977"/>
                <a:gd name="connsiteY1" fmla="*/ 51291 h 381657"/>
                <a:gd name="connsiteX2" fmla="*/ 115978 w 221977"/>
                <a:gd name="connsiteY2" fmla="*/ 72457 h 381657"/>
                <a:gd name="connsiteX3" fmla="*/ 103278 w 221977"/>
                <a:gd name="connsiteY3" fmla="*/ 97857 h 381657"/>
                <a:gd name="connsiteX4" fmla="*/ 115978 w 221977"/>
                <a:gd name="connsiteY4" fmla="*/ 161357 h 381657"/>
                <a:gd name="connsiteX5" fmla="*/ 103278 w 221977"/>
                <a:gd name="connsiteY5" fmla="*/ 246024 h 381657"/>
                <a:gd name="connsiteX6" fmla="*/ 86345 w 221977"/>
                <a:gd name="connsiteY6" fmla="*/ 271424 h 381657"/>
                <a:gd name="connsiteX7" fmla="*/ 31312 w 221977"/>
                <a:gd name="connsiteY7" fmla="*/ 339157 h 381657"/>
                <a:gd name="connsiteX8" fmla="*/ 1678 w 221977"/>
                <a:gd name="connsiteY8" fmla="*/ 381491 h 381657"/>
                <a:gd name="connsiteX9" fmla="*/ 86345 w 221977"/>
                <a:gd name="connsiteY9" fmla="*/ 322224 h 381657"/>
                <a:gd name="connsiteX10" fmla="*/ 124445 w 221977"/>
                <a:gd name="connsiteY10" fmla="*/ 275657 h 381657"/>
                <a:gd name="connsiteX11" fmla="*/ 171012 w 221977"/>
                <a:gd name="connsiteY11" fmla="*/ 207924 h 381657"/>
                <a:gd name="connsiteX12" fmla="*/ 196412 w 221977"/>
                <a:gd name="connsiteY12" fmla="*/ 135957 h 381657"/>
                <a:gd name="connsiteX13" fmla="*/ 221812 w 221977"/>
                <a:gd name="connsiteY13" fmla="*/ 85157 h 381657"/>
                <a:gd name="connsiteX14" fmla="*/ 204879 w 221977"/>
                <a:gd name="connsiteY14" fmla="*/ 492 h 381657"/>
                <a:gd name="connsiteX0" fmla="*/ 204879 w 221977"/>
                <a:gd name="connsiteY0" fmla="*/ 492 h 381657"/>
                <a:gd name="connsiteX1" fmla="*/ 158312 w 221977"/>
                <a:gd name="connsiteY1" fmla="*/ 51291 h 381657"/>
                <a:gd name="connsiteX2" fmla="*/ 115978 w 221977"/>
                <a:gd name="connsiteY2" fmla="*/ 72457 h 381657"/>
                <a:gd name="connsiteX3" fmla="*/ 103278 w 221977"/>
                <a:gd name="connsiteY3" fmla="*/ 97857 h 381657"/>
                <a:gd name="connsiteX4" fmla="*/ 115978 w 221977"/>
                <a:gd name="connsiteY4" fmla="*/ 161357 h 381657"/>
                <a:gd name="connsiteX5" fmla="*/ 115978 w 221977"/>
                <a:gd name="connsiteY5" fmla="*/ 212158 h 381657"/>
                <a:gd name="connsiteX6" fmla="*/ 86345 w 221977"/>
                <a:gd name="connsiteY6" fmla="*/ 271424 h 381657"/>
                <a:gd name="connsiteX7" fmla="*/ 31312 w 221977"/>
                <a:gd name="connsiteY7" fmla="*/ 339157 h 381657"/>
                <a:gd name="connsiteX8" fmla="*/ 1678 w 221977"/>
                <a:gd name="connsiteY8" fmla="*/ 381491 h 381657"/>
                <a:gd name="connsiteX9" fmla="*/ 86345 w 221977"/>
                <a:gd name="connsiteY9" fmla="*/ 322224 h 381657"/>
                <a:gd name="connsiteX10" fmla="*/ 124445 w 221977"/>
                <a:gd name="connsiteY10" fmla="*/ 275657 h 381657"/>
                <a:gd name="connsiteX11" fmla="*/ 171012 w 221977"/>
                <a:gd name="connsiteY11" fmla="*/ 207924 h 381657"/>
                <a:gd name="connsiteX12" fmla="*/ 196412 w 221977"/>
                <a:gd name="connsiteY12" fmla="*/ 135957 h 381657"/>
                <a:gd name="connsiteX13" fmla="*/ 221812 w 221977"/>
                <a:gd name="connsiteY13" fmla="*/ 85157 h 381657"/>
                <a:gd name="connsiteX14" fmla="*/ 204879 w 221977"/>
                <a:gd name="connsiteY14" fmla="*/ 492 h 381657"/>
                <a:gd name="connsiteX0" fmla="*/ 204879 w 221932"/>
                <a:gd name="connsiteY0" fmla="*/ 1876 h 383041"/>
                <a:gd name="connsiteX1" fmla="*/ 179478 w 221932"/>
                <a:gd name="connsiteY1" fmla="*/ 31508 h 383041"/>
                <a:gd name="connsiteX2" fmla="*/ 115978 w 221932"/>
                <a:gd name="connsiteY2" fmla="*/ 73841 h 383041"/>
                <a:gd name="connsiteX3" fmla="*/ 103278 w 221932"/>
                <a:gd name="connsiteY3" fmla="*/ 99241 h 383041"/>
                <a:gd name="connsiteX4" fmla="*/ 115978 w 221932"/>
                <a:gd name="connsiteY4" fmla="*/ 162741 h 383041"/>
                <a:gd name="connsiteX5" fmla="*/ 115978 w 221932"/>
                <a:gd name="connsiteY5" fmla="*/ 213542 h 383041"/>
                <a:gd name="connsiteX6" fmla="*/ 86345 w 221932"/>
                <a:gd name="connsiteY6" fmla="*/ 272808 h 383041"/>
                <a:gd name="connsiteX7" fmla="*/ 31312 w 221932"/>
                <a:gd name="connsiteY7" fmla="*/ 340541 h 383041"/>
                <a:gd name="connsiteX8" fmla="*/ 1678 w 221932"/>
                <a:gd name="connsiteY8" fmla="*/ 382875 h 383041"/>
                <a:gd name="connsiteX9" fmla="*/ 86345 w 221932"/>
                <a:gd name="connsiteY9" fmla="*/ 323608 h 383041"/>
                <a:gd name="connsiteX10" fmla="*/ 124445 w 221932"/>
                <a:gd name="connsiteY10" fmla="*/ 277041 h 383041"/>
                <a:gd name="connsiteX11" fmla="*/ 171012 w 221932"/>
                <a:gd name="connsiteY11" fmla="*/ 209308 h 383041"/>
                <a:gd name="connsiteX12" fmla="*/ 196412 w 221932"/>
                <a:gd name="connsiteY12" fmla="*/ 137341 h 383041"/>
                <a:gd name="connsiteX13" fmla="*/ 221812 w 221932"/>
                <a:gd name="connsiteY13" fmla="*/ 86541 h 383041"/>
                <a:gd name="connsiteX14" fmla="*/ 204879 w 221932"/>
                <a:gd name="connsiteY14" fmla="*/ 1876 h 383041"/>
                <a:gd name="connsiteX0" fmla="*/ 197277 w 214330"/>
                <a:gd name="connsiteY0" fmla="*/ 1876 h 412619"/>
                <a:gd name="connsiteX1" fmla="*/ 171876 w 214330"/>
                <a:gd name="connsiteY1" fmla="*/ 31508 h 412619"/>
                <a:gd name="connsiteX2" fmla="*/ 108376 w 214330"/>
                <a:gd name="connsiteY2" fmla="*/ 73841 h 412619"/>
                <a:gd name="connsiteX3" fmla="*/ 95676 w 214330"/>
                <a:gd name="connsiteY3" fmla="*/ 99241 h 412619"/>
                <a:gd name="connsiteX4" fmla="*/ 108376 w 214330"/>
                <a:gd name="connsiteY4" fmla="*/ 162741 h 412619"/>
                <a:gd name="connsiteX5" fmla="*/ 108376 w 214330"/>
                <a:gd name="connsiteY5" fmla="*/ 213542 h 412619"/>
                <a:gd name="connsiteX6" fmla="*/ 78743 w 214330"/>
                <a:gd name="connsiteY6" fmla="*/ 272808 h 412619"/>
                <a:gd name="connsiteX7" fmla="*/ 23710 w 214330"/>
                <a:gd name="connsiteY7" fmla="*/ 340541 h 412619"/>
                <a:gd name="connsiteX8" fmla="*/ 2543 w 214330"/>
                <a:gd name="connsiteY8" fmla="*/ 412508 h 412619"/>
                <a:gd name="connsiteX9" fmla="*/ 78743 w 214330"/>
                <a:gd name="connsiteY9" fmla="*/ 323608 h 412619"/>
                <a:gd name="connsiteX10" fmla="*/ 116843 w 214330"/>
                <a:gd name="connsiteY10" fmla="*/ 277041 h 412619"/>
                <a:gd name="connsiteX11" fmla="*/ 163410 w 214330"/>
                <a:gd name="connsiteY11" fmla="*/ 209308 h 412619"/>
                <a:gd name="connsiteX12" fmla="*/ 188810 w 214330"/>
                <a:gd name="connsiteY12" fmla="*/ 137341 h 412619"/>
                <a:gd name="connsiteX13" fmla="*/ 214210 w 214330"/>
                <a:gd name="connsiteY13" fmla="*/ 86541 h 412619"/>
                <a:gd name="connsiteX14" fmla="*/ 197277 w 214330"/>
                <a:gd name="connsiteY14" fmla="*/ 1876 h 412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4330" h="412619">
                  <a:moveTo>
                    <a:pt x="197277" y="1876"/>
                  </a:moveTo>
                  <a:cubicBezTo>
                    <a:pt x="190221" y="-7296"/>
                    <a:pt x="186693" y="19514"/>
                    <a:pt x="171876" y="31508"/>
                  </a:cubicBezTo>
                  <a:cubicBezTo>
                    <a:pt x="157059" y="43502"/>
                    <a:pt x="117548" y="66080"/>
                    <a:pt x="108376" y="73841"/>
                  </a:cubicBezTo>
                  <a:cubicBezTo>
                    <a:pt x="104097" y="80260"/>
                    <a:pt x="95676" y="84424"/>
                    <a:pt x="95676" y="99241"/>
                  </a:cubicBezTo>
                  <a:cubicBezTo>
                    <a:pt x="95676" y="114058"/>
                    <a:pt x="108376" y="138047"/>
                    <a:pt x="108376" y="162741"/>
                  </a:cubicBezTo>
                  <a:cubicBezTo>
                    <a:pt x="105947" y="199172"/>
                    <a:pt x="123894" y="185092"/>
                    <a:pt x="108376" y="213542"/>
                  </a:cubicBezTo>
                  <a:cubicBezTo>
                    <a:pt x="103503" y="222475"/>
                    <a:pt x="92854" y="251642"/>
                    <a:pt x="78743" y="272808"/>
                  </a:cubicBezTo>
                  <a:cubicBezTo>
                    <a:pt x="64632" y="293975"/>
                    <a:pt x="36410" y="317258"/>
                    <a:pt x="23710" y="340541"/>
                  </a:cubicBezTo>
                  <a:cubicBezTo>
                    <a:pt x="11010" y="363824"/>
                    <a:pt x="-6629" y="415330"/>
                    <a:pt x="2543" y="412508"/>
                  </a:cubicBezTo>
                  <a:cubicBezTo>
                    <a:pt x="11715" y="409686"/>
                    <a:pt x="58282" y="341247"/>
                    <a:pt x="78743" y="323608"/>
                  </a:cubicBezTo>
                  <a:cubicBezTo>
                    <a:pt x="99204" y="305969"/>
                    <a:pt x="102732" y="296091"/>
                    <a:pt x="116843" y="277041"/>
                  </a:cubicBezTo>
                  <a:cubicBezTo>
                    <a:pt x="130954" y="257991"/>
                    <a:pt x="151416" y="232591"/>
                    <a:pt x="163410" y="209308"/>
                  </a:cubicBezTo>
                  <a:cubicBezTo>
                    <a:pt x="175404" y="186025"/>
                    <a:pt x="180343" y="157802"/>
                    <a:pt x="188810" y="137341"/>
                  </a:cubicBezTo>
                  <a:cubicBezTo>
                    <a:pt x="197277" y="116880"/>
                    <a:pt x="212799" y="109119"/>
                    <a:pt x="214210" y="86541"/>
                  </a:cubicBezTo>
                  <a:cubicBezTo>
                    <a:pt x="215621" y="63964"/>
                    <a:pt x="204333" y="11048"/>
                    <a:pt x="197277" y="1876"/>
                  </a:cubicBezTo>
                  <a:close/>
                </a:path>
              </a:pathLst>
            </a:custGeom>
            <a:solidFill>
              <a:srgbClr val="4AE1EC"/>
            </a:solidFill>
            <a:ln w="12700">
              <a:solidFill>
                <a:srgbClr val="4AE1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2" name="Freeform 41"/>
            <p:cNvSpPr/>
            <p:nvPr/>
          </p:nvSpPr>
          <p:spPr>
            <a:xfrm>
              <a:off x="1803401" y="6007100"/>
              <a:ext cx="139700" cy="334433"/>
            </a:xfrm>
            <a:custGeom>
              <a:avLst/>
              <a:gdLst>
                <a:gd name="connsiteX0" fmla="*/ 127000 w 127000"/>
                <a:gd name="connsiteY0" fmla="*/ 0 h 330200"/>
                <a:gd name="connsiteX1" fmla="*/ 122767 w 127000"/>
                <a:gd name="connsiteY1" fmla="*/ 21167 h 330200"/>
                <a:gd name="connsiteX2" fmla="*/ 114300 w 127000"/>
                <a:gd name="connsiteY2" fmla="*/ 42333 h 330200"/>
                <a:gd name="connsiteX3" fmla="*/ 110067 w 127000"/>
                <a:gd name="connsiteY3" fmla="*/ 59267 h 330200"/>
                <a:gd name="connsiteX4" fmla="*/ 105833 w 127000"/>
                <a:gd name="connsiteY4" fmla="*/ 101600 h 330200"/>
                <a:gd name="connsiteX5" fmla="*/ 101600 w 127000"/>
                <a:gd name="connsiteY5" fmla="*/ 118533 h 330200"/>
                <a:gd name="connsiteX6" fmla="*/ 76200 w 127000"/>
                <a:gd name="connsiteY6" fmla="*/ 127000 h 330200"/>
                <a:gd name="connsiteX7" fmla="*/ 50800 w 127000"/>
                <a:gd name="connsiteY7" fmla="*/ 165100 h 330200"/>
                <a:gd name="connsiteX8" fmla="*/ 42333 w 127000"/>
                <a:gd name="connsiteY8" fmla="*/ 177800 h 330200"/>
                <a:gd name="connsiteX9" fmla="*/ 38100 w 127000"/>
                <a:gd name="connsiteY9" fmla="*/ 194733 h 330200"/>
                <a:gd name="connsiteX10" fmla="*/ 46567 w 127000"/>
                <a:gd name="connsiteY10" fmla="*/ 241300 h 330200"/>
                <a:gd name="connsiteX11" fmla="*/ 42333 w 127000"/>
                <a:gd name="connsiteY11" fmla="*/ 279400 h 330200"/>
                <a:gd name="connsiteX12" fmla="*/ 29633 w 127000"/>
                <a:gd name="connsiteY12" fmla="*/ 283633 h 330200"/>
                <a:gd name="connsiteX13" fmla="*/ 16933 w 127000"/>
                <a:gd name="connsiteY13" fmla="*/ 292100 h 330200"/>
                <a:gd name="connsiteX14" fmla="*/ 8467 w 127000"/>
                <a:gd name="connsiteY14" fmla="*/ 317500 h 330200"/>
                <a:gd name="connsiteX15" fmla="*/ 0 w 127000"/>
                <a:gd name="connsiteY15" fmla="*/ 330200 h 330200"/>
                <a:gd name="connsiteX0" fmla="*/ 127000 w 127000"/>
                <a:gd name="connsiteY0" fmla="*/ 0 h 330200"/>
                <a:gd name="connsiteX1" fmla="*/ 114300 w 127000"/>
                <a:gd name="connsiteY1" fmla="*/ 42333 h 330200"/>
                <a:gd name="connsiteX2" fmla="*/ 110067 w 127000"/>
                <a:gd name="connsiteY2" fmla="*/ 59267 h 330200"/>
                <a:gd name="connsiteX3" fmla="*/ 105833 w 127000"/>
                <a:gd name="connsiteY3" fmla="*/ 101600 h 330200"/>
                <a:gd name="connsiteX4" fmla="*/ 101600 w 127000"/>
                <a:gd name="connsiteY4" fmla="*/ 118533 h 330200"/>
                <a:gd name="connsiteX5" fmla="*/ 76200 w 127000"/>
                <a:gd name="connsiteY5" fmla="*/ 127000 h 330200"/>
                <a:gd name="connsiteX6" fmla="*/ 50800 w 127000"/>
                <a:gd name="connsiteY6" fmla="*/ 165100 h 330200"/>
                <a:gd name="connsiteX7" fmla="*/ 42333 w 127000"/>
                <a:gd name="connsiteY7" fmla="*/ 177800 h 330200"/>
                <a:gd name="connsiteX8" fmla="*/ 38100 w 127000"/>
                <a:gd name="connsiteY8" fmla="*/ 194733 h 330200"/>
                <a:gd name="connsiteX9" fmla="*/ 46567 w 127000"/>
                <a:gd name="connsiteY9" fmla="*/ 241300 h 330200"/>
                <a:gd name="connsiteX10" fmla="*/ 42333 w 127000"/>
                <a:gd name="connsiteY10" fmla="*/ 279400 h 330200"/>
                <a:gd name="connsiteX11" fmla="*/ 29633 w 127000"/>
                <a:gd name="connsiteY11" fmla="*/ 283633 h 330200"/>
                <a:gd name="connsiteX12" fmla="*/ 16933 w 127000"/>
                <a:gd name="connsiteY12" fmla="*/ 292100 h 330200"/>
                <a:gd name="connsiteX13" fmla="*/ 8467 w 127000"/>
                <a:gd name="connsiteY13" fmla="*/ 317500 h 330200"/>
                <a:gd name="connsiteX14" fmla="*/ 0 w 127000"/>
                <a:gd name="connsiteY14" fmla="*/ 330200 h 330200"/>
                <a:gd name="connsiteX0" fmla="*/ 127000 w 127000"/>
                <a:gd name="connsiteY0" fmla="*/ 0 h 330200"/>
                <a:gd name="connsiteX1" fmla="*/ 110067 w 127000"/>
                <a:gd name="connsiteY1" fmla="*/ 59267 h 330200"/>
                <a:gd name="connsiteX2" fmla="*/ 105833 w 127000"/>
                <a:gd name="connsiteY2" fmla="*/ 101600 h 330200"/>
                <a:gd name="connsiteX3" fmla="*/ 101600 w 127000"/>
                <a:gd name="connsiteY3" fmla="*/ 118533 h 330200"/>
                <a:gd name="connsiteX4" fmla="*/ 76200 w 127000"/>
                <a:gd name="connsiteY4" fmla="*/ 127000 h 330200"/>
                <a:gd name="connsiteX5" fmla="*/ 50800 w 127000"/>
                <a:gd name="connsiteY5" fmla="*/ 165100 h 330200"/>
                <a:gd name="connsiteX6" fmla="*/ 42333 w 127000"/>
                <a:gd name="connsiteY6" fmla="*/ 177800 h 330200"/>
                <a:gd name="connsiteX7" fmla="*/ 38100 w 127000"/>
                <a:gd name="connsiteY7" fmla="*/ 194733 h 330200"/>
                <a:gd name="connsiteX8" fmla="*/ 46567 w 127000"/>
                <a:gd name="connsiteY8" fmla="*/ 241300 h 330200"/>
                <a:gd name="connsiteX9" fmla="*/ 42333 w 127000"/>
                <a:gd name="connsiteY9" fmla="*/ 279400 h 330200"/>
                <a:gd name="connsiteX10" fmla="*/ 29633 w 127000"/>
                <a:gd name="connsiteY10" fmla="*/ 283633 h 330200"/>
                <a:gd name="connsiteX11" fmla="*/ 16933 w 127000"/>
                <a:gd name="connsiteY11" fmla="*/ 292100 h 330200"/>
                <a:gd name="connsiteX12" fmla="*/ 8467 w 127000"/>
                <a:gd name="connsiteY12" fmla="*/ 317500 h 330200"/>
                <a:gd name="connsiteX13" fmla="*/ 0 w 127000"/>
                <a:gd name="connsiteY13" fmla="*/ 330200 h 330200"/>
                <a:gd name="connsiteX0" fmla="*/ 127000 w 127000"/>
                <a:gd name="connsiteY0" fmla="*/ 0 h 330200"/>
                <a:gd name="connsiteX1" fmla="*/ 105833 w 127000"/>
                <a:gd name="connsiteY1" fmla="*/ 101600 h 330200"/>
                <a:gd name="connsiteX2" fmla="*/ 101600 w 127000"/>
                <a:gd name="connsiteY2" fmla="*/ 118533 h 330200"/>
                <a:gd name="connsiteX3" fmla="*/ 76200 w 127000"/>
                <a:gd name="connsiteY3" fmla="*/ 127000 h 330200"/>
                <a:gd name="connsiteX4" fmla="*/ 50800 w 127000"/>
                <a:gd name="connsiteY4" fmla="*/ 165100 h 330200"/>
                <a:gd name="connsiteX5" fmla="*/ 42333 w 127000"/>
                <a:gd name="connsiteY5" fmla="*/ 177800 h 330200"/>
                <a:gd name="connsiteX6" fmla="*/ 38100 w 127000"/>
                <a:gd name="connsiteY6" fmla="*/ 194733 h 330200"/>
                <a:gd name="connsiteX7" fmla="*/ 46567 w 127000"/>
                <a:gd name="connsiteY7" fmla="*/ 241300 h 330200"/>
                <a:gd name="connsiteX8" fmla="*/ 42333 w 127000"/>
                <a:gd name="connsiteY8" fmla="*/ 279400 h 330200"/>
                <a:gd name="connsiteX9" fmla="*/ 29633 w 127000"/>
                <a:gd name="connsiteY9" fmla="*/ 283633 h 330200"/>
                <a:gd name="connsiteX10" fmla="*/ 16933 w 127000"/>
                <a:gd name="connsiteY10" fmla="*/ 292100 h 330200"/>
                <a:gd name="connsiteX11" fmla="*/ 8467 w 127000"/>
                <a:gd name="connsiteY11" fmla="*/ 317500 h 330200"/>
                <a:gd name="connsiteX12" fmla="*/ 0 w 127000"/>
                <a:gd name="connsiteY12" fmla="*/ 330200 h 330200"/>
                <a:gd name="connsiteX0" fmla="*/ 127000 w 128203"/>
                <a:gd name="connsiteY0" fmla="*/ 0 h 330200"/>
                <a:gd name="connsiteX1" fmla="*/ 127000 w 128203"/>
                <a:gd name="connsiteY1" fmla="*/ 59266 h 330200"/>
                <a:gd name="connsiteX2" fmla="*/ 101600 w 128203"/>
                <a:gd name="connsiteY2" fmla="*/ 118533 h 330200"/>
                <a:gd name="connsiteX3" fmla="*/ 76200 w 128203"/>
                <a:gd name="connsiteY3" fmla="*/ 127000 h 330200"/>
                <a:gd name="connsiteX4" fmla="*/ 50800 w 128203"/>
                <a:gd name="connsiteY4" fmla="*/ 165100 h 330200"/>
                <a:gd name="connsiteX5" fmla="*/ 42333 w 128203"/>
                <a:gd name="connsiteY5" fmla="*/ 177800 h 330200"/>
                <a:gd name="connsiteX6" fmla="*/ 38100 w 128203"/>
                <a:gd name="connsiteY6" fmla="*/ 194733 h 330200"/>
                <a:gd name="connsiteX7" fmla="*/ 46567 w 128203"/>
                <a:gd name="connsiteY7" fmla="*/ 241300 h 330200"/>
                <a:gd name="connsiteX8" fmla="*/ 42333 w 128203"/>
                <a:gd name="connsiteY8" fmla="*/ 279400 h 330200"/>
                <a:gd name="connsiteX9" fmla="*/ 29633 w 128203"/>
                <a:gd name="connsiteY9" fmla="*/ 283633 h 330200"/>
                <a:gd name="connsiteX10" fmla="*/ 16933 w 128203"/>
                <a:gd name="connsiteY10" fmla="*/ 292100 h 330200"/>
                <a:gd name="connsiteX11" fmla="*/ 8467 w 128203"/>
                <a:gd name="connsiteY11" fmla="*/ 317500 h 330200"/>
                <a:gd name="connsiteX12" fmla="*/ 0 w 128203"/>
                <a:gd name="connsiteY12" fmla="*/ 330200 h 330200"/>
                <a:gd name="connsiteX0" fmla="*/ 127000 w 128203"/>
                <a:gd name="connsiteY0" fmla="*/ 0 h 330200"/>
                <a:gd name="connsiteX1" fmla="*/ 127000 w 128203"/>
                <a:gd name="connsiteY1" fmla="*/ 59266 h 330200"/>
                <a:gd name="connsiteX2" fmla="*/ 101600 w 128203"/>
                <a:gd name="connsiteY2" fmla="*/ 118533 h 330200"/>
                <a:gd name="connsiteX3" fmla="*/ 50800 w 128203"/>
                <a:gd name="connsiteY3" fmla="*/ 165100 h 330200"/>
                <a:gd name="connsiteX4" fmla="*/ 42333 w 128203"/>
                <a:gd name="connsiteY4" fmla="*/ 177800 h 330200"/>
                <a:gd name="connsiteX5" fmla="*/ 38100 w 128203"/>
                <a:gd name="connsiteY5" fmla="*/ 194733 h 330200"/>
                <a:gd name="connsiteX6" fmla="*/ 46567 w 128203"/>
                <a:gd name="connsiteY6" fmla="*/ 241300 h 330200"/>
                <a:gd name="connsiteX7" fmla="*/ 42333 w 128203"/>
                <a:gd name="connsiteY7" fmla="*/ 279400 h 330200"/>
                <a:gd name="connsiteX8" fmla="*/ 29633 w 128203"/>
                <a:gd name="connsiteY8" fmla="*/ 283633 h 330200"/>
                <a:gd name="connsiteX9" fmla="*/ 16933 w 128203"/>
                <a:gd name="connsiteY9" fmla="*/ 292100 h 330200"/>
                <a:gd name="connsiteX10" fmla="*/ 8467 w 128203"/>
                <a:gd name="connsiteY10" fmla="*/ 317500 h 330200"/>
                <a:gd name="connsiteX11" fmla="*/ 0 w 128203"/>
                <a:gd name="connsiteY11" fmla="*/ 330200 h 330200"/>
                <a:gd name="connsiteX0" fmla="*/ 127000 w 128203"/>
                <a:gd name="connsiteY0" fmla="*/ 0 h 330200"/>
                <a:gd name="connsiteX1" fmla="*/ 127000 w 128203"/>
                <a:gd name="connsiteY1" fmla="*/ 59266 h 330200"/>
                <a:gd name="connsiteX2" fmla="*/ 101600 w 128203"/>
                <a:gd name="connsiteY2" fmla="*/ 118533 h 330200"/>
                <a:gd name="connsiteX3" fmla="*/ 50800 w 128203"/>
                <a:gd name="connsiteY3" fmla="*/ 165100 h 330200"/>
                <a:gd name="connsiteX4" fmla="*/ 38100 w 128203"/>
                <a:gd name="connsiteY4" fmla="*/ 194733 h 330200"/>
                <a:gd name="connsiteX5" fmla="*/ 46567 w 128203"/>
                <a:gd name="connsiteY5" fmla="*/ 241300 h 330200"/>
                <a:gd name="connsiteX6" fmla="*/ 42333 w 128203"/>
                <a:gd name="connsiteY6" fmla="*/ 279400 h 330200"/>
                <a:gd name="connsiteX7" fmla="*/ 29633 w 128203"/>
                <a:gd name="connsiteY7" fmla="*/ 283633 h 330200"/>
                <a:gd name="connsiteX8" fmla="*/ 16933 w 128203"/>
                <a:gd name="connsiteY8" fmla="*/ 292100 h 330200"/>
                <a:gd name="connsiteX9" fmla="*/ 8467 w 128203"/>
                <a:gd name="connsiteY9" fmla="*/ 317500 h 330200"/>
                <a:gd name="connsiteX10" fmla="*/ 0 w 128203"/>
                <a:gd name="connsiteY10" fmla="*/ 330200 h 330200"/>
                <a:gd name="connsiteX0" fmla="*/ 127000 w 128203"/>
                <a:gd name="connsiteY0" fmla="*/ 0 h 330200"/>
                <a:gd name="connsiteX1" fmla="*/ 127000 w 128203"/>
                <a:gd name="connsiteY1" fmla="*/ 59266 h 330200"/>
                <a:gd name="connsiteX2" fmla="*/ 101600 w 128203"/>
                <a:gd name="connsiteY2" fmla="*/ 118533 h 330200"/>
                <a:gd name="connsiteX3" fmla="*/ 50800 w 128203"/>
                <a:gd name="connsiteY3" fmla="*/ 165100 h 330200"/>
                <a:gd name="connsiteX4" fmla="*/ 46567 w 128203"/>
                <a:gd name="connsiteY4" fmla="*/ 241300 h 330200"/>
                <a:gd name="connsiteX5" fmla="*/ 42333 w 128203"/>
                <a:gd name="connsiteY5" fmla="*/ 279400 h 330200"/>
                <a:gd name="connsiteX6" fmla="*/ 29633 w 128203"/>
                <a:gd name="connsiteY6" fmla="*/ 283633 h 330200"/>
                <a:gd name="connsiteX7" fmla="*/ 16933 w 128203"/>
                <a:gd name="connsiteY7" fmla="*/ 292100 h 330200"/>
                <a:gd name="connsiteX8" fmla="*/ 8467 w 128203"/>
                <a:gd name="connsiteY8" fmla="*/ 317500 h 330200"/>
                <a:gd name="connsiteX9" fmla="*/ 0 w 128203"/>
                <a:gd name="connsiteY9" fmla="*/ 330200 h 330200"/>
                <a:gd name="connsiteX0" fmla="*/ 127000 w 128203"/>
                <a:gd name="connsiteY0" fmla="*/ 0 h 330200"/>
                <a:gd name="connsiteX1" fmla="*/ 127000 w 128203"/>
                <a:gd name="connsiteY1" fmla="*/ 59266 h 330200"/>
                <a:gd name="connsiteX2" fmla="*/ 101600 w 128203"/>
                <a:gd name="connsiteY2" fmla="*/ 118533 h 330200"/>
                <a:gd name="connsiteX3" fmla="*/ 50800 w 128203"/>
                <a:gd name="connsiteY3" fmla="*/ 165100 h 330200"/>
                <a:gd name="connsiteX4" fmla="*/ 46567 w 128203"/>
                <a:gd name="connsiteY4" fmla="*/ 241300 h 330200"/>
                <a:gd name="connsiteX5" fmla="*/ 42333 w 128203"/>
                <a:gd name="connsiteY5" fmla="*/ 279400 h 330200"/>
                <a:gd name="connsiteX6" fmla="*/ 16933 w 128203"/>
                <a:gd name="connsiteY6" fmla="*/ 292100 h 330200"/>
                <a:gd name="connsiteX7" fmla="*/ 8467 w 128203"/>
                <a:gd name="connsiteY7" fmla="*/ 317500 h 330200"/>
                <a:gd name="connsiteX8" fmla="*/ 0 w 128203"/>
                <a:gd name="connsiteY8" fmla="*/ 330200 h 330200"/>
                <a:gd name="connsiteX0" fmla="*/ 127000 w 128203"/>
                <a:gd name="connsiteY0" fmla="*/ 0 h 330200"/>
                <a:gd name="connsiteX1" fmla="*/ 127000 w 128203"/>
                <a:gd name="connsiteY1" fmla="*/ 59266 h 330200"/>
                <a:gd name="connsiteX2" fmla="*/ 101600 w 128203"/>
                <a:gd name="connsiteY2" fmla="*/ 118533 h 330200"/>
                <a:gd name="connsiteX3" fmla="*/ 50800 w 128203"/>
                <a:gd name="connsiteY3" fmla="*/ 165100 h 330200"/>
                <a:gd name="connsiteX4" fmla="*/ 46567 w 128203"/>
                <a:gd name="connsiteY4" fmla="*/ 241300 h 330200"/>
                <a:gd name="connsiteX5" fmla="*/ 42333 w 128203"/>
                <a:gd name="connsiteY5" fmla="*/ 279400 h 330200"/>
                <a:gd name="connsiteX6" fmla="*/ 16933 w 128203"/>
                <a:gd name="connsiteY6" fmla="*/ 292100 h 330200"/>
                <a:gd name="connsiteX7" fmla="*/ 0 w 128203"/>
                <a:gd name="connsiteY7" fmla="*/ 330200 h 330200"/>
                <a:gd name="connsiteX0" fmla="*/ 139700 w 139700"/>
                <a:gd name="connsiteY0" fmla="*/ 0 h 317500"/>
                <a:gd name="connsiteX1" fmla="*/ 127000 w 139700"/>
                <a:gd name="connsiteY1" fmla="*/ 46566 h 317500"/>
                <a:gd name="connsiteX2" fmla="*/ 101600 w 139700"/>
                <a:gd name="connsiteY2" fmla="*/ 105833 h 317500"/>
                <a:gd name="connsiteX3" fmla="*/ 50800 w 139700"/>
                <a:gd name="connsiteY3" fmla="*/ 152400 h 317500"/>
                <a:gd name="connsiteX4" fmla="*/ 46567 w 139700"/>
                <a:gd name="connsiteY4" fmla="*/ 228600 h 317500"/>
                <a:gd name="connsiteX5" fmla="*/ 42333 w 139700"/>
                <a:gd name="connsiteY5" fmla="*/ 266700 h 317500"/>
                <a:gd name="connsiteX6" fmla="*/ 16933 w 139700"/>
                <a:gd name="connsiteY6" fmla="*/ 279400 h 317500"/>
                <a:gd name="connsiteX7" fmla="*/ 0 w 139700"/>
                <a:gd name="connsiteY7" fmla="*/ 317500 h 317500"/>
                <a:gd name="connsiteX0" fmla="*/ 139700 w 139700"/>
                <a:gd name="connsiteY0" fmla="*/ 0 h 334433"/>
                <a:gd name="connsiteX1" fmla="*/ 127000 w 139700"/>
                <a:gd name="connsiteY1" fmla="*/ 46566 h 334433"/>
                <a:gd name="connsiteX2" fmla="*/ 101600 w 139700"/>
                <a:gd name="connsiteY2" fmla="*/ 105833 h 334433"/>
                <a:gd name="connsiteX3" fmla="*/ 50800 w 139700"/>
                <a:gd name="connsiteY3" fmla="*/ 152400 h 334433"/>
                <a:gd name="connsiteX4" fmla="*/ 46567 w 139700"/>
                <a:gd name="connsiteY4" fmla="*/ 228600 h 334433"/>
                <a:gd name="connsiteX5" fmla="*/ 42333 w 139700"/>
                <a:gd name="connsiteY5" fmla="*/ 266700 h 334433"/>
                <a:gd name="connsiteX6" fmla="*/ 16933 w 139700"/>
                <a:gd name="connsiteY6" fmla="*/ 279400 h 334433"/>
                <a:gd name="connsiteX7" fmla="*/ 0 w 139700"/>
                <a:gd name="connsiteY7" fmla="*/ 334433 h 334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700" h="334433">
                  <a:moveTo>
                    <a:pt x="139700" y="0"/>
                  </a:moveTo>
                  <a:cubicBezTo>
                    <a:pt x="135290" y="21167"/>
                    <a:pt x="133350" y="28927"/>
                    <a:pt x="127000" y="46566"/>
                  </a:cubicBezTo>
                  <a:cubicBezTo>
                    <a:pt x="120650" y="64205"/>
                    <a:pt x="114300" y="88194"/>
                    <a:pt x="101600" y="105833"/>
                  </a:cubicBezTo>
                  <a:cubicBezTo>
                    <a:pt x="88900" y="123472"/>
                    <a:pt x="59972" y="131939"/>
                    <a:pt x="50800" y="152400"/>
                  </a:cubicBezTo>
                  <a:cubicBezTo>
                    <a:pt x="41628" y="172861"/>
                    <a:pt x="47978" y="209550"/>
                    <a:pt x="46567" y="228600"/>
                  </a:cubicBezTo>
                  <a:cubicBezTo>
                    <a:pt x="45156" y="241300"/>
                    <a:pt x="47272" y="258233"/>
                    <a:pt x="42333" y="266700"/>
                  </a:cubicBezTo>
                  <a:cubicBezTo>
                    <a:pt x="37394" y="275167"/>
                    <a:pt x="22577" y="273050"/>
                    <a:pt x="16933" y="279400"/>
                  </a:cubicBezTo>
                  <a:cubicBezTo>
                    <a:pt x="9878" y="287867"/>
                    <a:pt x="3528" y="326496"/>
                    <a:pt x="0" y="334433"/>
                  </a:cubicBezTo>
                </a:path>
              </a:pathLst>
            </a:custGeom>
            <a:ln w="12700">
              <a:solidFill>
                <a:srgbClr val="4AE1EC"/>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45" name="Group 44"/>
          <p:cNvGrpSpPr/>
          <p:nvPr/>
        </p:nvGrpSpPr>
        <p:grpSpPr>
          <a:xfrm>
            <a:off x="3183466" y="1591734"/>
            <a:ext cx="651934" cy="1405466"/>
            <a:chOff x="3183466" y="1591734"/>
            <a:chExt cx="651934" cy="1405466"/>
          </a:xfrm>
        </p:grpSpPr>
        <p:sp>
          <p:nvSpPr>
            <p:cNvPr id="3" name="Freeform 2"/>
            <p:cNvSpPr/>
            <p:nvPr/>
          </p:nvSpPr>
          <p:spPr>
            <a:xfrm>
              <a:off x="3602567" y="1591734"/>
              <a:ext cx="160866" cy="50800"/>
            </a:xfrm>
            <a:custGeom>
              <a:avLst/>
              <a:gdLst>
                <a:gd name="connsiteX0" fmla="*/ 0 w 160866"/>
                <a:gd name="connsiteY0" fmla="*/ 50819 h 50819"/>
                <a:gd name="connsiteX1" fmla="*/ 29633 w 160866"/>
                <a:gd name="connsiteY1" fmla="*/ 21186 h 50819"/>
                <a:gd name="connsiteX2" fmla="*/ 42333 w 160866"/>
                <a:gd name="connsiteY2" fmla="*/ 16953 h 50819"/>
                <a:gd name="connsiteX3" fmla="*/ 71966 w 160866"/>
                <a:gd name="connsiteY3" fmla="*/ 12719 h 50819"/>
                <a:gd name="connsiteX4" fmla="*/ 93133 w 160866"/>
                <a:gd name="connsiteY4" fmla="*/ 8486 h 50819"/>
                <a:gd name="connsiteX5" fmla="*/ 131233 w 160866"/>
                <a:gd name="connsiteY5" fmla="*/ 4253 h 50819"/>
                <a:gd name="connsiteX6" fmla="*/ 160866 w 160866"/>
                <a:gd name="connsiteY6" fmla="*/ 19 h 50819"/>
                <a:gd name="connsiteX0" fmla="*/ 0 w 160866"/>
                <a:gd name="connsiteY0" fmla="*/ 50800 h 50800"/>
                <a:gd name="connsiteX1" fmla="*/ 29633 w 160866"/>
                <a:gd name="connsiteY1" fmla="*/ 21167 h 50800"/>
                <a:gd name="connsiteX2" fmla="*/ 42333 w 160866"/>
                <a:gd name="connsiteY2" fmla="*/ 16934 h 50800"/>
                <a:gd name="connsiteX3" fmla="*/ 71966 w 160866"/>
                <a:gd name="connsiteY3" fmla="*/ 12700 h 50800"/>
                <a:gd name="connsiteX4" fmla="*/ 93133 w 160866"/>
                <a:gd name="connsiteY4" fmla="*/ 8467 h 50800"/>
                <a:gd name="connsiteX5" fmla="*/ 160866 w 160866"/>
                <a:gd name="connsiteY5" fmla="*/ 0 h 50800"/>
                <a:gd name="connsiteX0" fmla="*/ 0 w 160866"/>
                <a:gd name="connsiteY0" fmla="*/ 50800 h 50800"/>
                <a:gd name="connsiteX1" fmla="*/ 29633 w 160866"/>
                <a:gd name="connsiteY1" fmla="*/ 21167 h 50800"/>
                <a:gd name="connsiteX2" fmla="*/ 42333 w 160866"/>
                <a:gd name="connsiteY2" fmla="*/ 16934 h 50800"/>
                <a:gd name="connsiteX3" fmla="*/ 93133 w 160866"/>
                <a:gd name="connsiteY3" fmla="*/ 8467 h 50800"/>
                <a:gd name="connsiteX4" fmla="*/ 160866 w 160866"/>
                <a:gd name="connsiteY4" fmla="*/ 0 h 50800"/>
                <a:gd name="connsiteX0" fmla="*/ 0 w 160866"/>
                <a:gd name="connsiteY0" fmla="*/ 50800 h 50800"/>
                <a:gd name="connsiteX1" fmla="*/ 29633 w 160866"/>
                <a:gd name="connsiteY1" fmla="*/ 21167 h 50800"/>
                <a:gd name="connsiteX2" fmla="*/ 93133 w 160866"/>
                <a:gd name="connsiteY2" fmla="*/ 8467 h 50800"/>
                <a:gd name="connsiteX3" fmla="*/ 160866 w 160866"/>
                <a:gd name="connsiteY3" fmla="*/ 0 h 50800"/>
                <a:gd name="connsiteX0" fmla="*/ 0 w 160866"/>
                <a:gd name="connsiteY0" fmla="*/ 50800 h 50800"/>
                <a:gd name="connsiteX1" fmla="*/ 33867 w 160866"/>
                <a:gd name="connsiteY1" fmla="*/ 33867 h 50800"/>
                <a:gd name="connsiteX2" fmla="*/ 93133 w 160866"/>
                <a:gd name="connsiteY2" fmla="*/ 8467 h 50800"/>
                <a:gd name="connsiteX3" fmla="*/ 160866 w 160866"/>
                <a:gd name="connsiteY3" fmla="*/ 0 h 50800"/>
              </a:gdLst>
              <a:ahLst/>
              <a:cxnLst>
                <a:cxn ang="0">
                  <a:pos x="connsiteX0" y="connsiteY0"/>
                </a:cxn>
                <a:cxn ang="0">
                  <a:pos x="connsiteX1" y="connsiteY1"/>
                </a:cxn>
                <a:cxn ang="0">
                  <a:pos x="connsiteX2" y="connsiteY2"/>
                </a:cxn>
                <a:cxn ang="0">
                  <a:pos x="connsiteX3" y="connsiteY3"/>
                </a:cxn>
              </a:cxnLst>
              <a:rect l="l" t="t" r="r" b="b"/>
              <a:pathLst>
                <a:path w="160866" h="50800">
                  <a:moveTo>
                    <a:pt x="0" y="50800"/>
                  </a:moveTo>
                  <a:cubicBezTo>
                    <a:pt x="66174" y="11094"/>
                    <a:pt x="18345" y="40922"/>
                    <a:pt x="33867" y="33867"/>
                  </a:cubicBezTo>
                  <a:cubicBezTo>
                    <a:pt x="49389" y="26812"/>
                    <a:pt x="71967" y="14111"/>
                    <a:pt x="93133" y="8467"/>
                  </a:cubicBezTo>
                  <a:cubicBezTo>
                    <a:pt x="114299" y="2823"/>
                    <a:pt x="146755" y="1764"/>
                    <a:pt x="160866" y="0"/>
                  </a:cubicBezTo>
                </a:path>
              </a:pathLst>
            </a:custGeom>
            <a:ln w="12700">
              <a:solidFill>
                <a:srgbClr val="B392FF"/>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 name="Freeform 4"/>
            <p:cNvSpPr/>
            <p:nvPr/>
          </p:nvSpPr>
          <p:spPr>
            <a:xfrm>
              <a:off x="3335836" y="1646768"/>
              <a:ext cx="364206" cy="440822"/>
            </a:xfrm>
            <a:custGeom>
              <a:avLst/>
              <a:gdLst>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98966 w 364066"/>
                <a:gd name="connsiteY8" fmla="*/ 177800 h 440266"/>
                <a:gd name="connsiteX9" fmla="*/ 173566 w 364066"/>
                <a:gd name="connsiteY9" fmla="*/ 186266 h 440266"/>
                <a:gd name="connsiteX10" fmla="*/ 160866 w 364066"/>
                <a:gd name="connsiteY10" fmla="*/ 190500 h 440266"/>
                <a:gd name="connsiteX11" fmla="*/ 122766 w 364066"/>
                <a:gd name="connsiteY11" fmla="*/ 211666 h 440266"/>
                <a:gd name="connsiteX12" fmla="*/ 110066 w 364066"/>
                <a:gd name="connsiteY12" fmla="*/ 220133 h 440266"/>
                <a:gd name="connsiteX13" fmla="*/ 93133 w 364066"/>
                <a:gd name="connsiteY13" fmla="*/ 224366 h 440266"/>
                <a:gd name="connsiteX14" fmla="*/ 71966 w 364066"/>
                <a:gd name="connsiteY14" fmla="*/ 249766 h 440266"/>
                <a:gd name="connsiteX15" fmla="*/ 55033 w 364066"/>
                <a:gd name="connsiteY15" fmla="*/ 266700 h 440266"/>
                <a:gd name="connsiteX16" fmla="*/ 46566 w 364066"/>
                <a:gd name="connsiteY16" fmla="*/ 279400 h 440266"/>
                <a:gd name="connsiteX17" fmla="*/ 38100 w 364066"/>
                <a:gd name="connsiteY17" fmla="*/ 304800 h 440266"/>
                <a:gd name="connsiteX18" fmla="*/ 33866 w 364066"/>
                <a:gd name="connsiteY18" fmla="*/ 317500 h 440266"/>
                <a:gd name="connsiteX19" fmla="*/ 29633 w 364066"/>
                <a:gd name="connsiteY19" fmla="*/ 334433 h 440266"/>
                <a:gd name="connsiteX20" fmla="*/ 12700 w 364066"/>
                <a:gd name="connsiteY20" fmla="*/ 359833 h 440266"/>
                <a:gd name="connsiteX21" fmla="*/ 0 w 364066"/>
                <a:gd name="connsiteY21" fmla="*/ 385233 h 440266"/>
                <a:gd name="connsiteX22" fmla="*/ 8466 w 364066"/>
                <a:gd name="connsiteY22" fmla="*/ 397933 h 440266"/>
                <a:gd name="connsiteX23" fmla="*/ 33866 w 364066"/>
                <a:gd name="connsiteY23" fmla="*/ 410633 h 440266"/>
                <a:gd name="connsiteX24" fmla="*/ 38100 w 364066"/>
                <a:gd name="connsiteY24" fmla="*/ 423333 h 440266"/>
                <a:gd name="connsiteX25" fmla="*/ 63500 w 364066"/>
                <a:gd name="connsiteY25" fmla="*/ 431800 h 440266"/>
                <a:gd name="connsiteX26" fmla="*/ 76200 w 364066"/>
                <a:gd name="connsiteY26" fmla="*/ 440266 h 440266"/>
                <a:gd name="connsiteX27" fmla="*/ 127000 w 364066"/>
                <a:gd name="connsiteY27" fmla="*/ 427566 h 440266"/>
                <a:gd name="connsiteX28" fmla="*/ 139700 w 364066"/>
                <a:gd name="connsiteY28" fmla="*/ 414866 h 440266"/>
                <a:gd name="connsiteX29" fmla="*/ 165100 w 364066"/>
                <a:gd name="connsiteY29" fmla="*/ 397933 h 440266"/>
                <a:gd name="connsiteX30" fmla="*/ 177800 w 364066"/>
                <a:gd name="connsiteY30" fmla="*/ 372533 h 440266"/>
                <a:gd name="connsiteX31" fmla="*/ 190500 w 364066"/>
                <a:gd name="connsiteY31" fmla="*/ 364066 h 440266"/>
                <a:gd name="connsiteX32" fmla="*/ 215900 w 364066"/>
                <a:gd name="connsiteY32" fmla="*/ 347133 h 440266"/>
                <a:gd name="connsiteX33" fmla="*/ 228600 w 364066"/>
                <a:gd name="connsiteY33" fmla="*/ 338666 h 440266"/>
                <a:gd name="connsiteX34" fmla="*/ 254000 w 364066"/>
                <a:gd name="connsiteY34" fmla="*/ 330200 h 440266"/>
                <a:gd name="connsiteX35" fmla="*/ 283633 w 364066"/>
                <a:gd name="connsiteY35" fmla="*/ 342900 h 440266"/>
                <a:gd name="connsiteX36" fmla="*/ 292100 w 364066"/>
                <a:gd name="connsiteY36" fmla="*/ 355600 h 440266"/>
                <a:gd name="connsiteX37" fmla="*/ 317500 w 364066"/>
                <a:gd name="connsiteY37" fmla="*/ 364066 h 440266"/>
                <a:gd name="connsiteX38" fmla="*/ 321733 w 364066"/>
                <a:gd name="connsiteY38" fmla="*/ 351366 h 440266"/>
                <a:gd name="connsiteX39" fmla="*/ 330200 w 364066"/>
                <a:gd name="connsiteY39" fmla="*/ 338666 h 440266"/>
                <a:gd name="connsiteX40" fmla="*/ 347133 w 364066"/>
                <a:gd name="connsiteY40" fmla="*/ 313266 h 440266"/>
                <a:gd name="connsiteX41" fmla="*/ 355600 w 364066"/>
                <a:gd name="connsiteY41" fmla="*/ 300566 h 440266"/>
                <a:gd name="connsiteX42" fmla="*/ 364066 w 364066"/>
                <a:gd name="connsiteY42" fmla="*/ 275166 h 440266"/>
                <a:gd name="connsiteX43" fmla="*/ 359833 w 364066"/>
                <a:gd name="connsiteY43" fmla="*/ 228600 h 440266"/>
                <a:gd name="connsiteX44" fmla="*/ 347133 w 364066"/>
                <a:gd name="connsiteY44" fmla="*/ 220133 h 440266"/>
                <a:gd name="connsiteX45" fmla="*/ 292100 w 364066"/>
                <a:gd name="connsiteY45" fmla="*/ 207433 h 440266"/>
                <a:gd name="connsiteX46" fmla="*/ 245533 w 364066"/>
                <a:gd name="connsiteY46" fmla="*/ 203200 h 440266"/>
                <a:gd name="connsiteX47" fmla="*/ 241300 w 364066"/>
                <a:gd name="connsiteY47" fmla="*/ 190500 h 440266"/>
                <a:gd name="connsiteX48" fmla="*/ 254000 w 364066"/>
                <a:gd name="connsiteY48" fmla="*/ 152400 h 440266"/>
                <a:gd name="connsiteX49" fmla="*/ 266700 w 364066"/>
                <a:gd name="connsiteY49" fmla="*/ 148166 h 440266"/>
                <a:gd name="connsiteX50" fmla="*/ 279400 w 364066"/>
                <a:gd name="connsiteY50" fmla="*/ 139700 h 440266"/>
                <a:gd name="connsiteX51" fmla="*/ 304800 w 364066"/>
                <a:gd name="connsiteY51" fmla="*/ 131233 h 440266"/>
                <a:gd name="connsiteX52" fmla="*/ 317500 w 364066"/>
                <a:gd name="connsiteY52" fmla="*/ 127000 h 440266"/>
                <a:gd name="connsiteX53" fmla="*/ 317500 w 364066"/>
                <a:gd name="connsiteY53" fmla="*/ 76200 h 440266"/>
                <a:gd name="connsiteX54" fmla="*/ 309033 w 364066"/>
                <a:gd name="connsiteY54" fmla="*/ 63500 h 440266"/>
                <a:gd name="connsiteX55" fmla="*/ 304800 w 364066"/>
                <a:gd name="connsiteY55" fmla="*/ 50800 h 440266"/>
                <a:gd name="connsiteX56" fmla="*/ 296333 w 364066"/>
                <a:gd name="connsiteY56" fmla="*/ 38100 h 440266"/>
                <a:gd name="connsiteX57" fmla="*/ 287866 w 364066"/>
                <a:gd name="connsiteY57" fmla="*/ 12700 h 440266"/>
                <a:gd name="connsiteX58" fmla="*/ 283633 w 364066"/>
                <a:gd name="connsiteY58" fmla="*/ 0 h 440266"/>
                <a:gd name="connsiteX59" fmla="*/ 275166 w 364066"/>
                <a:gd name="connsiteY59"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98966 w 364066"/>
                <a:gd name="connsiteY8" fmla="*/ 177800 h 440266"/>
                <a:gd name="connsiteX9" fmla="*/ 173566 w 364066"/>
                <a:gd name="connsiteY9" fmla="*/ 186266 h 440266"/>
                <a:gd name="connsiteX10" fmla="*/ 160866 w 364066"/>
                <a:gd name="connsiteY10" fmla="*/ 190500 h 440266"/>
                <a:gd name="connsiteX11" fmla="*/ 122766 w 364066"/>
                <a:gd name="connsiteY11" fmla="*/ 211666 h 440266"/>
                <a:gd name="connsiteX12" fmla="*/ 110066 w 364066"/>
                <a:gd name="connsiteY12" fmla="*/ 220133 h 440266"/>
                <a:gd name="connsiteX13" fmla="*/ 93133 w 364066"/>
                <a:gd name="connsiteY13" fmla="*/ 224366 h 440266"/>
                <a:gd name="connsiteX14" fmla="*/ 71966 w 364066"/>
                <a:gd name="connsiteY14" fmla="*/ 249766 h 440266"/>
                <a:gd name="connsiteX15" fmla="*/ 55033 w 364066"/>
                <a:gd name="connsiteY15" fmla="*/ 266700 h 440266"/>
                <a:gd name="connsiteX16" fmla="*/ 46566 w 364066"/>
                <a:gd name="connsiteY16" fmla="*/ 279400 h 440266"/>
                <a:gd name="connsiteX17" fmla="*/ 38100 w 364066"/>
                <a:gd name="connsiteY17" fmla="*/ 304800 h 440266"/>
                <a:gd name="connsiteX18" fmla="*/ 33866 w 364066"/>
                <a:gd name="connsiteY18" fmla="*/ 317500 h 440266"/>
                <a:gd name="connsiteX19" fmla="*/ 12700 w 364066"/>
                <a:gd name="connsiteY19" fmla="*/ 359833 h 440266"/>
                <a:gd name="connsiteX20" fmla="*/ 0 w 364066"/>
                <a:gd name="connsiteY20" fmla="*/ 385233 h 440266"/>
                <a:gd name="connsiteX21" fmla="*/ 8466 w 364066"/>
                <a:gd name="connsiteY21" fmla="*/ 397933 h 440266"/>
                <a:gd name="connsiteX22" fmla="*/ 33866 w 364066"/>
                <a:gd name="connsiteY22" fmla="*/ 410633 h 440266"/>
                <a:gd name="connsiteX23" fmla="*/ 38100 w 364066"/>
                <a:gd name="connsiteY23" fmla="*/ 423333 h 440266"/>
                <a:gd name="connsiteX24" fmla="*/ 63500 w 364066"/>
                <a:gd name="connsiteY24" fmla="*/ 431800 h 440266"/>
                <a:gd name="connsiteX25" fmla="*/ 76200 w 364066"/>
                <a:gd name="connsiteY25" fmla="*/ 440266 h 440266"/>
                <a:gd name="connsiteX26" fmla="*/ 127000 w 364066"/>
                <a:gd name="connsiteY26" fmla="*/ 427566 h 440266"/>
                <a:gd name="connsiteX27" fmla="*/ 139700 w 364066"/>
                <a:gd name="connsiteY27" fmla="*/ 414866 h 440266"/>
                <a:gd name="connsiteX28" fmla="*/ 165100 w 364066"/>
                <a:gd name="connsiteY28" fmla="*/ 397933 h 440266"/>
                <a:gd name="connsiteX29" fmla="*/ 177800 w 364066"/>
                <a:gd name="connsiteY29" fmla="*/ 372533 h 440266"/>
                <a:gd name="connsiteX30" fmla="*/ 190500 w 364066"/>
                <a:gd name="connsiteY30" fmla="*/ 364066 h 440266"/>
                <a:gd name="connsiteX31" fmla="*/ 215900 w 364066"/>
                <a:gd name="connsiteY31" fmla="*/ 347133 h 440266"/>
                <a:gd name="connsiteX32" fmla="*/ 228600 w 364066"/>
                <a:gd name="connsiteY32" fmla="*/ 338666 h 440266"/>
                <a:gd name="connsiteX33" fmla="*/ 254000 w 364066"/>
                <a:gd name="connsiteY33" fmla="*/ 330200 h 440266"/>
                <a:gd name="connsiteX34" fmla="*/ 283633 w 364066"/>
                <a:gd name="connsiteY34" fmla="*/ 342900 h 440266"/>
                <a:gd name="connsiteX35" fmla="*/ 292100 w 364066"/>
                <a:gd name="connsiteY35" fmla="*/ 355600 h 440266"/>
                <a:gd name="connsiteX36" fmla="*/ 317500 w 364066"/>
                <a:gd name="connsiteY36" fmla="*/ 364066 h 440266"/>
                <a:gd name="connsiteX37" fmla="*/ 321733 w 364066"/>
                <a:gd name="connsiteY37" fmla="*/ 351366 h 440266"/>
                <a:gd name="connsiteX38" fmla="*/ 330200 w 364066"/>
                <a:gd name="connsiteY38" fmla="*/ 338666 h 440266"/>
                <a:gd name="connsiteX39" fmla="*/ 347133 w 364066"/>
                <a:gd name="connsiteY39" fmla="*/ 313266 h 440266"/>
                <a:gd name="connsiteX40" fmla="*/ 355600 w 364066"/>
                <a:gd name="connsiteY40" fmla="*/ 300566 h 440266"/>
                <a:gd name="connsiteX41" fmla="*/ 364066 w 364066"/>
                <a:gd name="connsiteY41" fmla="*/ 275166 h 440266"/>
                <a:gd name="connsiteX42" fmla="*/ 359833 w 364066"/>
                <a:gd name="connsiteY42" fmla="*/ 228600 h 440266"/>
                <a:gd name="connsiteX43" fmla="*/ 347133 w 364066"/>
                <a:gd name="connsiteY43" fmla="*/ 220133 h 440266"/>
                <a:gd name="connsiteX44" fmla="*/ 292100 w 364066"/>
                <a:gd name="connsiteY44" fmla="*/ 207433 h 440266"/>
                <a:gd name="connsiteX45" fmla="*/ 245533 w 364066"/>
                <a:gd name="connsiteY45" fmla="*/ 203200 h 440266"/>
                <a:gd name="connsiteX46" fmla="*/ 241300 w 364066"/>
                <a:gd name="connsiteY46" fmla="*/ 190500 h 440266"/>
                <a:gd name="connsiteX47" fmla="*/ 254000 w 364066"/>
                <a:gd name="connsiteY47" fmla="*/ 152400 h 440266"/>
                <a:gd name="connsiteX48" fmla="*/ 266700 w 364066"/>
                <a:gd name="connsiteY48" fmla="*/ 148166 h 440266"/>
                <a:gd name="connsiteX49" fmla="*/ 279400 w 364066"/>
                <a:gd name="connsiteY49" fmla="*/ 139700 h 440266"/>
                <a:gd name="connsiteX50" fmla="*/ 304800 w 364066"/>
                <a:gd name="connsiteY50" fmla="*/ 131233 h 440266"/>
                <a:gd name="connsiteX51" fmla="*/ 317500 w 364066"/>
                <a:gd name="connsiteY51" fmla="*/ 127000 h 440266"/>
                <a:gd name="connsiteX52" fmla="*/ 317500 w 364066"/>
                <a:gd name="connsiteY52" fmla="*/ 76200 h 440266"/>
                <a:gd name="connsiteX53" fmla="*/ 309033 w 364066"/>
                <a:gd name="connsiteY53" fmla="*/ 63500 h 440266"/>
                <a:gd name="connsiteX54" fmla="*/ 304800 w 364066"/>
                <a:gd name="connsiteY54" fmla="*/ 50800 h 440266"/>
                <a:gd name="connsiteX55" fmla="*/ 296333 w 364066"/>
                <a:gd name="connsiteY55" fmla="*/ 38100 h 440266"/>
                <a:gd name="connsiteX56" fmla="*/ 287866 w 364066"/>
                <a:gd name="connsiteY56" fmla="*/ 12700 h 440266"/>
                <a:gd name="connsiteX57" fmla="*/ 283633 w 364066"/>
                <a:gd name="connsiteY57" fmla="*/ 0 h 440266"/>
                <a:gd name="connsiteX58" fmla="*/ 275166 w 364066"/>
                <a:gd name="connsiteY58"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98966 w 364066"/>
                <a:gd name="connsiteY8" fmla="*/ 177800 h 440266"/>
                <a:gd name="connsiteX9" fmla="*/ 173566 w 364066"/>
                <a:gd name="connsiteY9" fmla="*/ 186266 h 440266"/>
                <a:gd name="connsiteX10" fmla="*/ 160866 w 364066"/>
                <a:gd name="connsiteY10" fmla="*/ 190500 h 440266"/>
                <a:gd name="connsiteX11" fmla="*/ 122766 w 364066"/>
                <a:gd name="connsiteY11" fmla="*/ 211666 h 440266"/>
                <a:gd name="connsiteX12" fmla="*/ 110066 w 364066"/>
                <a:gd name="connsiteY12" fmla="*/ 220133 h 440266"/>
                <a:gd name="connsiteX13" fmla="*/ 93133 w 364066"/>
                <a:gd name="connsiteY13" fmla="*/ 224366 h 440266"/>
                <a:gd name="connsiteX14" fmla="*/ 71966 w 364066"/>
                <a:gd name="connsiteY14" fmla="*/ 249766 h 440266"/>
                <a:gd name="connsiteX15" fmla="*/ 55033 w 364066"/>
                <a:gd name="connsiteY15" fmla="*/ 266700 h 440266"/>
                <a:gd name="connsiteX16" fmla="*/ 46566 w 364066"/>
                <a:gd name="connsiteY16" fmla="*/ 279400 h 440266"/>
                <a:gd name="connsiteX17" fmla="*/ 38100 w 364066"/>
                <a:gd name="connsiteY17" fmla="*/ 304800 h 440266"/>
                <a:gd name="connsiteX18" fmla="*/ 12700 w 364066"/>
                <a:gd name="connsiteY18" fmla="*/ 359833 h 440266"/>
                <a:gd name="connsiteX19" fmla="*/ 0 w 364066"/>
                <a:gd name="connsiteY19" fmla="*/ 385233 h 440266"/>
                <a:gd name="connsiteX20" fmla="*/ 8466 w 364066"/>
                <a:gd name="connsiteY20" fmla="*/ 397933 h 440266"/>
                <a:gd name="connsiteX21" fmla="*/ 33866 w 364066"/>
                <a:gd name="connsiteY21" fmla="*/ 410633 h 440266"/>
                <a:gd name="connsiteX22" fmla="*/ 38100 w 364066"/>
                <a:gd name="connsiteY22" fmla="*/ 423333 h 440266"/>
                <a:gd name="connsiteX23" fmla="*/ 63500 w 364066"/>
                <a:gd name="connsiteY23" fmla="*/ 431800 h 440266"/>
                <a:gd name="connsiteX24" fmla="*/ 76200 w 364066"/>
                <a:gd name="connsiteY24" fmla="*/ 440266 h 440266"/>
                <a:gd name="connsiteX25" fmla="*/ 127000 w 364066"/>
                <a:gd name="connsiteY25" fmla="*/ 427566 h 440266"/>
                <a:gd name="connsiteX26" fmla="*/ 139700 w 364066"/>
                <a:gd name="connsiteY26" fmla="*/ 414866 h 440266"/>
                <a:gd name="connsiteX27" fmla="*/ 165100 w 364066"/>
                <a:gd name="connsiteY27" fmla="*/ 397933 h 440266"/>
                <a:gd name="connsiteX28" fmla="*/ 177800 w 364066"/>
                <a:gd name="connsiteY28" fmla="*/ 372533 h 440266"/>
                <a:gd name="connsiteX29" fmla="*/ 190500 w 364066"/>
                <a:gd name="connsiteY29" fmla="*/ 364066 h 440266"/>
                <a:gd name="connsiteX30" fmla="*/ 215900 w 364066"/>
                <a:gd name="connsiteY30" fmla="*/ 347133 h 440266"/>
                <a:gd name="connsiteX31" fmla="*/ 228600 w 364066"/>
                <a:gd name="connsiteY31" fmla="*/ 338666 h 440266"/>
                <a:gd name="connsiteX32" fmla="*/ 254000 w 364066"/>
                <a:gd name="connsiteY32" fmla="*/ 330200 h 440266"/>
                <a:gd name="connsiteX33" fmla="*/ 283633 w 364066"/>
                <a:gd name="connsiteY33" fmla="*/ 342900 h 440266"/>
                <a:gd name="connsiteX34" fmla="*/ 292100 w 364066"/>
                <a:gd name="connsiteY34" fmla="*/ 355600 h 440266"/>
                <a:gd name="connsiteX35" fmla="*/ 317500 w 364066"/>
                <a:gd name="connsiteY35" fmla="*/ 364066 h 440266"/>
                <a:gd name="connsiteX36" fmla="*/ 321733 w 364066"/>
                <a:gd name="connsiteY36" fmla="*/ 351366 h 440266"/>
                <a:gd name="connsiteX37" fmla="*/ 330200 w 364066"/>
                <a:gd name="connsiteY37" fmla="*/ 338666 h 440266"/>
                <a:gd name="connsiteX38" fmla="*/ 347133 w 364066"/>
                <a:gd name="connsiteY38" fmla="*/ 313266 h 440266"/>
                <a:gd name="connsiteX39" fmla="*/ 355600 w 364066"/>
                <a:gd name="connsiteY39" fmla="*/ 300566 h 440266"/>
                <a:gd name="connsiteX40" fmla="*/ 364066 w 364066"/>
                <a:gd name="connsiteY40" fmla="*/ 275166 h 440266"/>
                <a:gd name="connsiteX41" fmla="*/ 359833 w 364066"/>
                <a:gd name="connsiteY41" fmla="*/ 228600 h 440266"/>
                <a:gd name="connsiteX42" fmla="*/ 347133 w 364066"/>
                <a:gd name="connsiteY42" fmla="*/ 220133 h 440266"/>
                <a:gd name="connsiteX43" fmla="*/ 292100 w 364066"/>
                <a:gd name="connsiteY43" fmla="*/ 207433 h 440266"/>
                <a:gd name="connsiteX44" fmla="*/ 245533 w 364066"/>
                <a:gd name="connsiteY44" fmla="*/ 203200 h 440266"/>
                <a:gd name="connsiteX45" fmla="*/ 241300 w 364066"/>
                <a:gd name="connsiteY45" fmla="*/ 190500 h 440266"/>
                <a:gd name="connsiteX46" fmla="*/ 254000 w 364066"/>
                <a:gd name="connsiteY46" fmla="*/ 152400 h 440266"/>
                <a:gd name="connsiteX47" fmla="*/ 266700 w 364066"/>
                <a:gd name="connsiteY47" fmla="*/ 148166 h 440266"/>
                <a:gd name="connsiteX48" fmla="*/ 279400 w 364066"/>
                <a:gd name="connsiteY48" fmla="*/ 139700 h 440266"/>
                <a:gd name="connsiteX49" fmla="*/ 304800 w 364066"/>
                <a:gd name="connsiteY49" fmla="*/ 131233 h 440266"/>
                <a:gd name="connsiteX50" fmla="*/ 317500 w 364066"/>
                <a:gd name="connsiteY50" fmla="*/ 127000 h 440266"/>
                <a:gd name="connsiteX51" fmla="*/ 317500 w 364066"/>
                <a:gd name="connsiteY51" fmla="*/ 76200 h 440266"/>
                <a:gd name="connsiteX52" fmla="*/ 309033 w 364066"/>
                <a:gd name="connsiteY52" fmla="*/ 63500 h 440266"/>
                <a:gd name="connsiteX53" fmla="*/ 304800 w 364066"/>
                <a:gd name="connsiteY53" fmla="*/ 50800 h 440266"/>
                <a:gd name="connsiteX54" fmla="*/ 296333 w 364066"/>
                <a:gd name="connsiteY54" fmla="*/ 38100 h 440266"/>
                <a:gd name="connsiteX55" fmla="*/ 287866 w 364066"/>
                <a:gd name="connsiteY55" fmla="*/ 12700 h 440266"/>
                <a:gd name="connsiteX56" fmla="*/ 283633 w 364066"/>
                <a:gd name="connsiteY56" fmla="*/ 0 h 440266"/>
                <a:gd name="connsiteX57" fmla="*/ 275166 w 364066"/>
                <a:gd name="connsiteY57"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98966 w 364066"/>
                <a:gd name="connsiteY8" fmla="*/ 177800 h 440266"/>
                <a:gd name="connsiteX9" fmla="*/ 173566 w 364066"/>
                <a:gd name="connsiteY9" fmla="*/ 186266 h 440266"/>
                <a:gd name="connsiteX10" fmla="*/ 160866 w 364066"/>
                <a:gd name="connsiteY10" fmla="*/ 190500 h 440266"/>
                <a:gd name="connsiteX11" fmla="*/ 122766 w 364066"/>
                <a:gd name="connsiteY11" fmla="*/ 211666 h 440266"/>
                <a:gd name="connsiteX12" fmla="*/ 110066 w 364066"/>
                <a:gd name="connsiteY12" fmla="*/ 220133 h 440266"/>
                <a:gd name="connsiteX13" fmla="*/ 93133 w 364066"/>
                <a:gd name="connsiteY13" fmla="*/ 224366 h 440266"/>
                <a:gd name="connsiteX14" fmla="*/ 71966 w 364066"/>
                <a:gd name="connsiteY14" fmla="*/ 249766 h 440266"/>
                <a:gd name="connsiteX15" fmla="*/ 55033 w 364066"/>
                <a:gd name="connsiteY15" fmla="*/ 266700 h 440266"/>
                <a:gd name="connsiteX16" fmla="*/ 38100 w 364066"/>
                <a:gd name="connsiteY16" fmla="*/ 304800 h 440266"/>
                <a:gd name="connsiteX17" fmla="*/ 12700 w 364066"/>
                <a:gd name="connsiteY17" fmla="*/ 359833 h 440266"/>
                <a:gd name="connsiteX18" fmla="*/ 0 w 364066"/>
                <a:gd name="connsiteY18" fmla="*/ 385233 h 440266"/>
                <a:gd name="connsiteX19" fmla="*/ 8466 w 364066"/>
                <a:gd name="connsiteY19" fmla="*/ 397933 h 440266"/>
                <a:gd name="connsiteX20" fmla="*/ 33866 w 364066"/>
                <a:gd name="connsiteY20" fmla="*/ 410633 h 440266"/>
                <a:gd name="connsiteX21" fmla="*/ 38100 w 364066"/>
                <a:gd name="connsiteY21" fmla="*/ 423333 h 440266"/>
                <a:gd name="connsiteX22" fmla="*/ 63500 w 364066"/>
                <a:gd name="connsiteY22" fmla="*/ 431800 h 440266"/>
                <a:gd name="connsiteX23" fmla="*/ 76200 w 364066"/>
                <a:gd name="connsiteY23" fmla="*/ 440266 h 440266"/>
                <a:gd name="connsiteX24" fmla="*/ 127000 w 364066"/>
                <a:gd name="connsiteY24" fmla="*/ 427566 h 440266"/>
                <a:gd name="connsiteX25" fmla="*/ 139700 w 364066"/>
                <a:gd name="connsiteY25" fmla="*/ 414866 h 440266"/>
                <a:gd name="connsiteX26" fmla="*/ 165100 w 364066"/>
                <a:gd name="connsiteY26" fmla="*/ 397933 h 440266"/>
                <a:gd name="connsiteX27" fmla="*/ 177800 w 364066"/>
                <a:gd name="connsiteY27" fmla="*/ 372533 h 440266"/>
                <a:gd name="connsiteX28" fmla="*/ 190500 w 364066"/>
                <a:gd name="connsiteY28" fmla="*/ 364066 h 440266"/>
                <a:gd name="connsiteX29" fmla="*/ 215900 w 364066"/>
                <a:gd name="connsiteY29" fmla="*/ 347133 h 440266"/>
                <a:gd name="connsiteX30" fmla="*/ 228600 w 364066"/>
                <a:gd name="connsiteY30" fmla="*/ 338666 h 440266"/>
                <a:gd name="connsiteX31" fmla="*/ 254000 w 364066"/>
                <a:gd name="connsiteY31" fmla="*/ 330200 h 440266"/>
                <a:gd name="connsiteX32" fmla="*/ 283633 w 364066"/>
                <a:gd name="connsiteY32" fmla="*/ 342900 h 440266"/>
                <a:gd name="connsiteX33" fmla="*/ 292100 w 364066"/>
                <a:gd name="connsiteY33" fmla="*/ 355600 h 440266"/>
                <a:gd name="connsiteX34" fmla="*/ 317500 w 364066"/>
                <a:gd name="connsiteY34" fmla="*/ 364066 h 440266"/>
                <a:gd name="connsiteX35" fmla="*/ 321733 w 364066"/>
                <a:gd name="connsiteY35" fmla="*/ 351366 h 440266"/>
                <a:gd name="connsiteX36" fmla="*/ 330200 w 364066"/>
                <a:gd name="connsiteY36" fmla="*/ 338666 h 440266"/>
                <a:gd name="connsiteX37" fmla="*/ 347133 w 364066"/>
                <a:gd name="connsiteY37" fmla="*/ 313266 h 440266"/>
                <a:gd name="connsiteX38" fmla="*/ 355600 w 364066"/>
                <a:gd name="connsiteY38" fmla="*/ 300566 h 440266"/>
                <a:gd name="connsiteX39" fmla="*/ 364066 w 364066"/>
                <a:gd name="connsiteY39" fmla="*/ 275166 h 440266"/>
                <a:gd name="connsiteX40" fmla="*/ 359833 w 364066"/>
                <a:gd name="connsiteY40" fmla="*/ 228600 h 440266"/>
                <a:gd name="connsiteX41" fmla="*/ 347133 w 364066"/>
                <a:gd name="connsiteY41" fmla="*/ 220133 h 440266"/>
                <a:gd name="connsiteX42" fmla="*/ 292100 w 364066"/>
                <a:gd name="connsiteY42" fmla="*/ 207433 h 440266"/>
                <a:gd name="connsiteX43" fmla="*/ 245533 w 364066"/>
                <a:gd name="connsiteY43" fmla="*/ 203200 h 440266"/>
                <a:gd name="connsiteX44" fmla="*/ 241300 w 364066"/>
                <a:gd name="connsiteY44" fmla="*/ 190500 h 440266"/>
                <a:gd name="connsiteX45" fmla="*/ 254000 w 364066"/>
                <a:gd name="connsiteY45" fmla="*/ 152400 h 440266"/>
                <a:gd name="connsiteX46" fmla="*/ 266700 w 364066"/>
                <a:gd name="connsiteY46" fmla="*/ 148166 h 440266"/>
                <a:gd name="connsiteX47" fmla="*/ 279400 w 364066"/>
                <a:gd name="connsiteY47" fmla="*/ 139700 h 440266"/>
                <a:gd name="connsiteX48" fmla="*/ 304800 w 364066"/>
                <a:gd name="connsiteY48" fmla="*/ 131233 h 440266"/>
                <a:gd name="connsiteX49" fmla="*/ 317500 w 364066"/>
                <a:gd name="connsiteY49" fmla="*/ 127000 h 440266"/>
                <a:gd name="connsiteX50" fmla="*/ 317500 w 364066"/>
                <a:gd name="connsiteY50" fmla="*/ 76200 h 440266"/>
                <a:gd name="connsiteX51" fmla="*/ 309033 w 364066"/>
                <a:gd name="connsiteY51" fmla="*/ 63500 h 440266"/>
                <a:gd name="connsiteX52" fmla="*/ 304800 w 364066"/>
                <a:gd name="connsiteY52" fmla="*/ 50800 h 440266"/>
                <a:gd name="connsiteX53" fmla="*/ 296333 w 364066"/>
                <a:gd name="connsiteY53" fmla="*/ 38100 h 440266"/>
                <a:gd name="connsiteX54" fmla="*/ 287866 w 364066"/>
                <a:gd name="connsiteY54" fmla="*/ 12700 h 440266"/>
                <a:gd name="connsiteX55" fmla="*/ 283633 w 364066"/>
                <a:gd name="connsiteY55" fmla="*/ 0 h 440266"/>
                <a:gd name="connsiteX56" fmla="*/ 275166 w 364066"/>
                <a:gd name="connsiteY56"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98966 w 364066"/>
                <a:gd name="connsiteY8" fmla="*/ 177800 h 440266"/>
                <a:gd name="connsiteX9" fmla="*/ 173566 w 364066"/>
                <a:gd name="connsiteY9" fmla="*/ 186266 h 440266"/>
                <a:gd name="connsiteX10" fmla="*/ 160866 w 364066"/>
                <a:gd name="connsiteY10" fmla="*/ 190500 h 440266"/>
                <a:gd name="connsiteX11" fmla="*/ 122766 w 364066"/>
                <a:gd name="connsiteY11" fmla="*/ 211666 h 440266"/>
                <a:gd name="connsiteX12" fmla="*/ 110066 w 364066"/>
                <a:gd name="connsiteY12" fmla="*/ 220133 h 440266"/>
                <a:gd name="connsiteX13" fmla="*/ 93133 w 364066"/>
                <a:gd name="connsiteY13" fmla="*/ 224366 h 440266"/>
                <a:gd name="connsiteX14" fmla="*/ 71966 w 364066"/>
                <a:gd name="connsiteY14" fmla="*/ 249766 h 440266"/>
                <a:gd name="connsiteX15" fmla="*/ 38100 w 364066"/>
                <a:gd name="connsiteY15" fmla="*/ 304800 h 440266"/>
                <a:gd name="connsiteX16" fmla="*/ 12700 w 364066"/>
                <a:gd name="connsiteY16" fmla="*/ 359833 h 440266"/>
                <a:gd name="connsiteX17" fmla="*/ 0 w 364066"/>
                <a:gd name="connsiteY17" fmla="*/ 385233 h 440266"/>
                <a:gd name="connsiteX18" fmla="*/ 8466 w 364066"/>
                <a:gd name="connsiteY18" fmla="*/ 397933 h 440266"/>
                <a:gd name="connsiteX19" fmla="*/ 33866 w 364066"/>
                <a:gd name="connsiteY19" fmla="*/ 410633 h 440266"/>
                <a:gd name="connsiteX20" fmla="*/ 38100 w 364066"/>
                <a:gd name="connsiteY20" fmla="*/ 423333 h 440266"/>
                <a:gd name="connsiteX21" fmla="*/ 63500 w 364066"/>
                <a:gd name="connsiteY21" fmla="*/ 431800 h 440266"/>
                <a:gd name="connsiteX22" fmla="*/ 76200 w 364066"/>
                <a:gd name="connsiteY22" fmla="*/ 440266 h 440266"/>
                <a:gd name="connsiteX23" fmla="*/ 127000 w 364066"/>
                <a:gd name="connsiteY23" fmla="*/ 427566 h 440266"/>
                <a:gd name="connsiteX24" fmla="*/ 139700 w 364066"/>
                <a:gd name="connsiteY24" fmla="*/ 414866 h 440266"/>
                <a:gd name="connsiteX25" fmla="*/ 165100 w 364066"/>
                <a:gd name="connsiteY25" fmla="*/ 397933 h 440266"/>
                <a:gd name="connsiteX26" fmla="*/ 177800 w 364066"/>
                <a:gd name="connsiteY26" fmla="*/ 372533 h 440266"/>
                <a:gd name="connsiteX27" fmla="*/ 190500 w 364066"/>
                <a:gd name="connsiteY27" fmla="*/ 364066 h 440266"/>
                <a:gd name="connsiteX28" fmla="*/ 215900 w 364066"/>
                <a:gd name="connsiteY28" fmla="*/ 347133 h 440266"/>
                <a:gd name="connsiteX29" fmla="*/ 228600 w 364066"/>
                <a:gd name="connsiteY29" fmla="*/ 338666 h 440266"/>
                <a:gd name="connsiteX30" fmla="*/ 254000 w 364066"/>
                <a:gd name="connsiteY30" fmla="*/ 330200 h 440266"/>
                <a:gd name="connsiteX31" fmla="*/ 283633 w 364066"/>
                <a:gd name="connsiteY31" fmla="*/ 342900 h 440266"/>
                <a:gd name="connsiteX32" fmla="*/ 292100 w 364066"/>
                <a:gd name="connsiteY32" fmla="*/ 355600 h 440266"/>
                <a:gd name="connsiteX33" fmla="*/ 317500 w 364066"/>
                <a:gd name="connsiteY33" fmla="*/ 364066 h 440266"/>
                <a:gd name="connsiteX34" fmla="*/ 321733 w 364066"/>
                <a:gd name="connsiteY34" fmla="*/ 351366 h 440266"/>
                <a:gd name="connsiteX35" fmla="*/ 330200 w 364066"/>
                <a:gd name="connsiteY35" fmla="*/ 338666 h 440266"/>
                <a:gd name="connsiteX36" fmla="*/ 347133 w 364066"/>
                <a:gd name="connsiteY36" fmla="*/ 313266 h 440266"/>
                <a:gd name="connsiteX37" fmla="*/ 355600 w 364066"/>
                <a:gd name="connsiteY37" fmla="*/ 300566 h 440266"/>
                <a:gd name="connsiteX38" fmla="*/ 364066 w 364066"/>
                <a:gd name="connsiteY38" fmla="*/ 275166 h 440266"/>
                <a:gd name="connsiteX39" fmla="*/ 359833 w 364066"/>
                <a:gd name="connsiteY39" fmla="*/ 228600 h 440266"/>
                <a:gd name="connsiteX40" fmla="*/ 347133 w 364066"/>
                <a:gd name="connsiteY40" fmla="*/ 220133 h 440266"/>
                <a:gd name="connsiteX41" fmla="*/ 292100 w 364066"/>
                <a:gd name="connsiteY41" fmla="*/ 207433 h 440266"/>
                <a:gd name="connsiteX42" fmla="*/ 245533 w 364066"/>
                <a:gd name="connsiteY42" fmla="*/ 203200 h 440266"/>
                <a:gd name="connsiteX43" fmla="*/ 241300 w 364066"/>
                <a:gd name="connsiteY43" fmla="*/ 190500 h 440266"/>
                <a:gd name="connsiteX44" fmla="*/ 254000 w 364066"/>
                <a:gd name="connsiteY44" fmla="*/ 152400 h 440266"/>
                <a:gd name="connsiteX45" fmla="*/ 266700 w 364066"/>
                <a:gd name="connsiteY45" fmla="*/ 148166 h 440266"/>
                <a:gd name="connsiteX46" fmla="*/ 279400 w 364066"/>
                <a:gd name="connsiteY46" fmla="*/ 139700 h 440266"/>
                <a:gd name="connsiteX47" fmla="*/ 304800 w 364066"/>
                <a:gd name="connsiteY47" fmla="*/ 131233 h 440266"/>
                <a:gd name="connsiteX48" fmla="*/ 317500 w 364066"/>
                <a:gd name="connsiteY48" fmla="*/ 127000 h 440266"/>
                <a:gd name="connsiteX49" fmla="*/ 317500 w 364066"/>
                <a:gd name="connsiteY49" fmla="*/ 76200 h 440266"/>
                <a:gd name="connsiteX50" fmla="*/ 309033 w 364066"/>
                <a:gd name="connsiteY50" fmla="*/ 63500 h 440266"/>
                <a:gd name="connsiteX51" fmla="*/ 304800 w 364066"/>
                <a:gd name="connsiteY51" fmla="*/ 50800 h 440266"/>
                <a:gd name="connsiteX52" fmla="*/ 296333 w 364066"/>
                <a:gd name="connsiteY52" fmla="*/ 38100 h 440266"/>
                <a:gd name="connsiteX53" fmla="*/ 287866 w 364066"/>
                <a:gd name="connsiteY53" fmla="*/ 12700 h 440266"/>
                <a:gd name="connsiteX54" fmla="*/ 283633 w 364066"/>
                <a:gd name="connsiteY54" fmla="*/ 0 h 440266"/>
                <a:gd name="connsiteX55" fmla="*/ 275166 w 364066"/>
                <a:gd name="connsiteY55"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98966 w 364066"/>
                <a:gd name="connsiteY8" fmla="*/ 177800 h 440266"/>
                <a:gd name="connsiteX9" fmla="*/ 173566 w 364066"/>
                <a:gd name="connsiteY9" fmla="*/ 186266 h 440266"/>
                <a:gd name="connsiteX10" fmla="*/ 160866 w 364066"/>
                <a:gd name="connsiteY10" fmla="*/ 190500 h 440266"/>
                <a:gd name="connsiteX11" fmla="*/ 122766 w 364066"/>
                <a:gd name="connsiteY11" fmla="*/ 211666 h 440266"/>
                <a:gd name="connsiteX12" fmla="*/ 110066 w 364066"/>
                <a:gd name="connsiteY12" fmla="*/ 220133 h 440266"/>
                <a:gd name="connsiteX13" fmla="*/ 71966 w 364066"/>
                <a:gd name="connsiteY13" fmla="*/ 249766 h 440266"/>
                <a:gd name="connsiteX14" fmla="*/ 38100 w 364066"/>
                <a:gd name="connsiteY14" fmla="*/ 304800 h 440266"/>
                <a:gd name="connsiteX15" fmla="*/ 12700 w 364066"/>
                <a:gd name="connsiteY15" fmla="*/ 359833 h 440266"/>
                <a:gd name="connsiteX16" fmla="*/ 0 w 364066"/>
                <a:gd name="connsiteY16" fmla="*/ 385233 h 440266"/>
                <a:gd name="connsiteX17" fmla="*/ 8466 w 364066"/>
                <a:gd name="connsiteY17" fmla="*/ 397933 h 440266"/>
                <a:gd name="connsiteX18" fmla="*/ 33866 w 364066"/>
                <a:gd name="connsiteY18" fmla="*/ 410633 h 440266"/>
                <a:gd name="connsiteX19" fmla="*/ 38100 w 364066"/>
                <a:gd name="connsiteY19" fmla="*/ 423333 h 440266"/>
                <a:gd name="connsiteX20" fmla="*/ 63500 w 364066"/>
                <a:gd name="connsiteY20" fmla="*/ 431800 h 440266"/>
                <a:gd name="connsiteX21" fmla="*/ 76200 w 364066"/>
                <a:gd name="connsiteY21" fmla="*/ 440266 h 440266"/>
                <a:gd name="connsiteX22" fmla="*/ 127000 w 364066"/>
                <a:gd name="connsiteY22" fmla="*/ 427566 h 440266"/>
                <a:gd name="connsiteX23" fmla="*/ 139700 w 364066"/>
                <a:gd name="connsiteY23" fmla="*/ 414866 h 440266"/>
                <a:gd name="connsiteX24" fmla="*/ 165100 w 364066"/>
                <a:gd name="connsiteY24" fmla="*/ 397933 h 440266"/>
                <a:gd name="connsiteX25" fmla="*/ 177800 w 364066"/>
                <a:gd name="connsiteY25" fmla="*/ 372533 h 440266"/>
                <a:gd name="connsiteX26" fmla="*/ 190500 w 364066"/>
                <a:gd name="connsiteY26" fmla="*/ 364066 h 440266"/>
                <a:gd name="connsiteX27" fmla="*/ 215900 w 364066"/>
                <a:gd name="connsiteY27" fmla="*/ 347133 h 440266"/>
                <a:gd name="connsiteX28" fmla="*/ 228600 w 364066"/>
                <a:gd name="connsiteY28" fmla="*/ 338666 h 440266"/>
                <a:gd name="connsiteX29" fmla="*/ 254000 w 364066"/>
                <a:gd name="connsiteY29" fmla="*/ 330200 h 440266"/>
                <a:gd name="connsiteX30" fmla="*/ 283633 w 364066"/>
                <a:gd name="connsiteY30" fmla="*/ 342900 h 440266"/>
                <a:gd name="connsiteX31" fmla="*/ 292100 w 364066"/>
                <a:gd name="connsiteY31" fmla="*/ 355600 h 440266"/>
                <a:gd name="connsiteX32" fmla="*/ 317500 w 364066"/>
                <a:gd name="connsiteY32" fmla="*/ 364066 h 440266"/>
                <a:gd name="connsiteX33" fmla="*/ 321733 w 364066"/>
                <a:gd name="connsiteY33" fmla="*/ 351366 h 440266"/>
                <a:gd name="connsiteX34" fmla="*/ 330200 w 364066"/>
                <a:gd name="connsiteY34" fmla="*/ 338666 h 440266"/>
                <a:gd name="connsiteX35" fmla="*/ 347133 w 364066"/>
                <a:gd name="connsiteY35" fmla="*/ 313266 h 440266"/>
                <a:gd name="connsiteX36" fmla="*/ 355600 w 364066"/>
                <a:gd name="connsiteY36" fmla="*/ 300566 h 440266"/>
                <a:gd name="connsiteX37" fmla="*/ 364066 w 364066"/>
                <a:gd name="connsiteY37" fmla="*/ 275166 h 440266"/>
                <a:gd name="connsiteX38" fmla="*/ 359833 w 364066"/>
                <a:gd name="connsiteY38" fmla="*/ 228600 h 440266"/>
                <a:gd name="connsiteX39" fmla="*/ 347133 w 364066"/>
                <a:gd name="connsiteY39" fmla="*/ 220133 h 440266"/>
                <a:gd name="connsiteX40" fmla="*/ 292100 w 364066"/>
                <a:gd name="connsiteY40" fmla="*/ 207433 h 440266"/>
                <a:gd name="connsiteX41" fmla="*/ 245533 w 364066"/>
                <a:gd name="connsiteY41" fmla="*/ 203200 h 440266"/>
                <a:gd name="connsiteX42" fmla="*/ 241300 w 364066"/>
                <a:gd name="connsiteY42" fmla="*/ 190500 h 440266"/>
                <a:gd name="connsiteX43" fmla="*/ 254000 w 364066"/>
                <a:gd name="connsiteY43" fmla="*/ 152400 h 440266"/>
                <a:gd name="connsiteX44" fmla="*/ 266700 w 364066"/>
                <a:gd name="connsiteY44" fmla="*/ 148166 h 440266"/>
                <a:gd name="connsiteX45" fmla="*/ 279400 w 364066"/>
                <a:gd name="connsiteY45" fmla="*/ 139700 h 440266"/>
                <a:gd name="connsiteX46" fmla="*/ 304800 w 364066"/>
                <a:gd name="connsiteY46" fmla="*/ 131233 h 440266"/>
                <a:gd name="connsiteX47" fmla="*/ 317500 w 364066"/>
                <a:gd name="connsiteY47" fmla="*/ 127000 h 440266"/>
                <a:gd name="connsiteX48" fmla="*/ 317500 w 364066"/>
                <a:gd name="connsiteY48" fmla="*/ 76200 h 440266"/>
                <a:gd name="connsiteX49" fmla="*/ 309033 w 364066"/>
                <a:gd name="connsiteY49" fmla="*/ 63500 h 440266"/>
                <a:gd name="connsiteX50" fmla="*/ 304800 w 364066"/>
                <a:gd name="connsiteY50" fmla="*/ 50800 h 440266"/>
                <a:gd name="connsiteX51" fmla="*/ 296333 w 364066"/>
                <a:gd name="connsiteY51" fmla="*/ 38100 h 440266"/>
                <a:gd name="connsiteX52" fmla="*/ 287866 w 364066"/>
                <a:gd name="connsiteY52" fmla="*/ 12700 h 440266"/>
                <a:gd name="connsiteX53" fmla="*/ 283633 w 364066"/>
                <a:gd name="connsiteY53" fmla="*/ 0 h 440266"/>
                <a:gd name="connsiteX54" fmla="*/ 275166 w 364066"/>
                <a:gd name="connsiteY54"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98966 w 364066"/>
                <a:gd name="connsiteY8" fmla="*/ 177800 h 440266"/>
                <a:gd name="connsiteX9" fmla="*/ 173566 w 364066"/>
                <a:gd name="connsiteY9" fmla="*/ 186266 h 440266"/>
                <a:gd name="connsiteX10" fmla="*/ 160866 w 364066"/>
                <a:gd name="connsiteY10" fmla="*/ 190500 h 440266"/>
                <a:gd name="connsiteX11" fmla="*/ 122766 w 364066"/>
                <a:gd name="connsiteY11" fmla="*/ 211666 h 440266"/>
                <a:gd name="connsiteX12" fmla="*/ 71966 w 364066"/>
                <a:gd name="connsiteY12" fmla="*/ 249766 h 440266"/>
                <a:gd name="connsiteX13" fmla="*/ 38100 w 364066"/>
                <a:gd name="connsiteY13" fmla="*/ 304800 h 440266"/>
                <a:gd name="connsiteX14" fmla="*/ 12700 w 364066"/>
                <a:gd name="connsiteY14" fmla="*/ 359833 h 440266"/>
                <a:gd name="connsiteX15" fmla="*/ 0 w 364066"/>
                <a:gd name="connsiteY15" fmla="*/ 385233 h 440266"/>
                <a:gd name="connsiteX16" fmla="*/ 8466 w 364066"/>
                <a:gd name="connsiteY16" fmla="*/ 397933 h 440266"/>
                <a:gd name="connsiteX17" fmla="*/ 33866 w 364066"/>
                <a:gd name="connsiteY17" fmla="*/ 410633 h 440266"/>
                <a:gd name="connsiteX18" fmla="*/ 38100 w 364066"/>
                <a:gd name="connsiteY18" fmla="*/ 423333 h 440266"/>
                <a:gd name="connsiteX19" fmla="*/ 63500 w 364066"/>
                <a:gd name="connsiteY19" fmla="*/ 431800 h 440266"/>
                <a:gd name="connsiteX20" fmla="*/ 76200 w 364066"/>
                <a:gd name="connsiteY20" fmla="*/ 440266 h 440266"/>
                <a:gd name="connsiteX21" fmla="*/ 127000 w 364066"/>
                <a:gd name="connsiteY21" fmla="*/ 427566 h 440266"/>
                <a:gd name="connsiteX22" fmla="*/ 139700 w 364066"/>
                <a:gd name="connsiteY22" fmla="*/ 414866 h 440266"/>
                <a:gd name="connsiteX23" fmla="*/ 165100 w 364066"/>
                <a:gd name="connsiteY23" fmla="*/ 397933 h 440266"/>
                <a:gd name="connsiteX24" fmla="*/ 177800 w 364066"/>
                <a:gd name="connsiteY24" fmla="*/ 372533 h 440266"/>
                <a:gd name="connsiteX25" fmla="*/ 190500 w 364066"/>
                <a:gd name="connsiteY25" fmla="*/ 364066 h 440266"/>
                <a:gd name="connsiteX26" fmla="*/ 215900 w 364066"/>
                <a:gd name="connsiteY26" fmla="*/ 347133 h 440266"/>
                <a:gd name="connsiteX27" fmla="*/ 228600 w 364066"/>
                <a:gd name="connsiteY27" fmla="*/ 338666 h 440266"/>
                <a:gd name="connsiteX28" fmla="*/ 254000 w 364066"/>
                <a:gd name="connsiteY28" fmla="*/ 330200 h 440266"/>
                <a:gd name="connsiteX29" fmla="*/ 283633 w 364066"/>
                <a:gd name="connsiteY29" fmla="*/ 342900 h 440266"/>
                <a:gd name="connsiteX30" fmla="*/ 292100 w 364066"/>
                <a:gd name="connsiteY30" fmla="*/ 355600 h 440266"/>
                <a:gd name="connsiteX31" fmla="*/ 317500 w 364066"/>
                <a:gd name="connsiteY31" fmla="*/ 364066 h 440266"/>
                <a:gd name="connsiteX32" fmla="*/ 321733 w 364066"/>
                <a:gd name="connsiteY32" fmla="*/ 351366 h 440266"/>
                <a:gd name="connsiteX33" fmla="*/ 330200 w 364066"/>
                <a:gd name="connsiteY33" fmla="*/ 338666 h 440266"/>
                <a:gd name="connsiteX34" fmla="*/ 347133 w 364066"/>
                <a:gd name="connsiteY34" fmla="*/ 313266 h 440266"/>
                <a:gd name="connsiteX35" fmla="*/ 355600 w 364066"/>
                <a:gd name="connsiteY35" fmla="*/ 300566 h 440266"/>
                <a:gd name="connsiteX36" fmla="*/ 364066 w 364066"/>
                <a:gd name="connsiteY36" fmla="*/ 275166 h 440266"/>
                <a:gd name="connsiteX37" fmla="*/ 359833 w 364066"/>
                <a:gd name="connsiteY37" fmla="*/ 228600 h 440266"/>
                <a:gd name="connsiteX38" fmla="*/ 347133 w 364066"/>
                <a:gd name="connsiteY38" fmla="*/ 220133 h 440266"/>
                <a:gd name="connsiteX39" fmla="*/ 292100 w 364066"/>
                <a:gd name="connsiteY39" fmla="*/ 207433 h 440266"/>
                <a:gd name="connsiteX40" fmla="*/ 245533 w 364066"/>
                <a:gd name="connsiteY40" fmla="*/ 203200 h 440266"/>
                <a:gd name="connsiteX41" fmla="*/ 241300 w 364066"/>
                <a:gd name="connsiteY41" fmla="*/ 190500 h 440266"/>
                <a:gd name="connsiteX42" fmla="*/ 254000 w 364066"/>
                <a:gd name="connsiteY42" fmla="*/ 152400 h 440266"/>
                <a:gd name="connsiteX43" fmla="*/ 266700 w 364066"/>
                <a:gd name="connsiteY43" fmla="*/ 148166 h 440266"/>
                <a:gd name="connsiteX44" fmla="*/ 279400 w 364066"/>
                <a:gd name="connsiteY44" fmla="*/ 139700 h 440266"/>
                <a:gd name="connsiteX45" fmla="*/ 304800 w 364066"/>
                <a:gd name="connsiteY45" fmla="*/ 131233 h 440266"/>
                <a:gd name="connsiteX46" fmla="*/ 317500 w 364066"/>
                <a:gd name="connsiteY46" fmla="*/ 127000 h 440266"/>
                <a:gd name="connsiteX47" fmla="*/ 317500 w 364066"/>
                <a:gd name="connsiteY47" fmla="*/ 76200 h 440266"/>
                <a:gd name="connsiteX48" fmla="*/ 309033 w 364066"/>
                <a:gd name="connsiteY48" fmla="*/ 63500 h 440266"/>
                <a:gd name="connsiteX49" fmla="*/ 304800 w 364066"/>
                <a:gd name="connsiteY49" fmla="*/ 50800 h 440266"/>
                <a:gd name="connsiteX50" fmla="*/ 296333 w 364066"/>
                <a:gd name="connsiteY50" fmla="*/ 38100 h 440266"/>
                <a:gd name="connsiteX51" fmla="*/ 287866 w 364066"/>
                <a:gd name="connsiteY51" fmla="*/ 12700 h 440266"/>
                <a:gd name="connsiteX52" fmla="*/ 283633 w 364066"/>
                <a:gd name="connsiteY52" fmla="*/ 0 h 440266"/>
                <a:gd name="connsiteX53" fmla="*/ 275166 w 364066"/>
                <a:gd name="connsiteY53"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98966 w 364066"/>
                <a:gd name="connsiteY8" fmla="*/ 177800 h 440266"/>
                <a:gd name="connsiteX9" fmla="*/ 173566 w 364066"/>
                <a:gd name="connsiteY9" fmla="*/ 186266 h 440266"/>
                <a:gd name="connsiteX10" fmla="*/ 122766 w 364066"/>
                <a:gd name="connsiteY10" fmla="*/ 211666 h 440266"/>
                <a:gd name="connsiteX11" fmla="*/ 71966 w 364066"/>
                <a:gd name="connsiteY11" fmla="*/ 249766 h 440266"/>
                <a:gd name="connsiteX12" fmla="*/ 38100 w 364066"/>
                <a:gd name="connsiteY12" fmla="*/ 304800 h 440266"/>
                <a:gd name="connsiteX13" fmla="*/ 12700 w 364066"/>
                <a:gd name="connsiteY13" fmla="*/ 359833 h 440266"/>
                <a:gd name="connsiteX14" fmla="*/ 0 w 364066"/>
                <a:gd name="connsiteY14" fmla="*/ 385233 h 440266"/>
                <a:gd name="connsiteX15" fmla="*/ 8466 w 364066"/>
                <a:gd name="connsiteY15" fmla="*/ 397933 h 440266"/>
                <a:gd name="connsiteX16" fmla="*/ 33866 w 364066"/>
                <a:gd name="connsiteY16" fmla="*/ 410633 h 440266"/>
                <a:gd name="connsiteX17" fmla="*/ 38100 w 364066"/>
                <a:gd name="connsiteY17" fmla="*/ 423333 h 440266"/>
                <a:gd name="connsiteX18" fmla="*/ 63500 w 364066"/>
                <a:gd name="connsiteY18" fmla="*/ 431800 h 440266"/>
                <a:gd name="connsiteX19" fmla="*/ 76200 w 364066"/>
                <a:gd name="connsiteY19" fmla="*/ 440266 h 440266"/>
                <a:gd name="connsiteX20" fmla="*/ 127000 w 364066"/>
                <a:gd name="connsiteY20" fmla="*/ 427566 h 440266"/>
                <a:gd name="connsiteX21" fmla="*/ 139700 w 364066"/>
                <a:gd name="connsiteY21" fmla="*/ 414866 h 440266"/>
                <a:gd name="connsiteX22" fmla="*/ 165100 w 364066"/>
                <a:gd name="connsiteY22" fmla="*/ 397933 h 440266"/>
                <a:gd name="connsiteX23" fmla="*/ 177800 w 364066"/>
                <a:gd name="connsiteY23" fmla="*/ 372533 h 440266"/>
                <a:gd name="connsiteX24" fmla="*/ 190500 w 364066"/>
                <a:gd name="connsiteY24" fmla="*/ 364066 h 440266"/>
                <a:gd name="connsiteX25" fmla="*/ 215900 w 364066"/>
                <a:gd name="connsiteY25" fmla="*/ 347133 h 440266"/>
                <a:gd name="connsiteX26" fmla="*/ 228600 w 364066"/>
                <a:gd name="connsiteY26" fmla="*/ 338666 h 440266"/>
                <a:gd name="connsiteX27" fmla="*/ 254000 w 364066"/>
                <a:gd name="connsiteY27" fmla="*/ 330200 h 440266"/>
                <a:gd name="connsiteX28" fmla="*/ 283633 w 364066"/>
                <a:gd name="connsiteY28" fmla="*/ 342900 h 440266"/>
                <a:gd name="connsiteX29" fmla="*/ 292100 w 364066"/>
                <a:gd name="connsiteY29" fmla="*/ 355600 h 440266"/>
                <a:gd name="connsiteX30" fmla="*/ 317500 w 364066"/>
                <a:gd name="connsiteY30" fmla="*/ 364066 h 440266"/>
                <a:gd name="connsiteX31" fmla="*/ 321733 w 364066"/>
                <a:gd name="connsiteY31" fmla="*/ 351366 h 440266"/>
                <a:gd name="connsiteX32" fmla="*/ 330200 w 364066"/>
                <a:gd name="connsiteY32" fmla="*/ 338666 h 440266"/>
                <a:gd name="connsiteX33" fmla="*/ 347133 w 364066"/>
                <a:gd name="connsiteY33" fmla="*/ 313266 h 440266"/>
                <a:gd name="connsiteX34" fmla="*/ 355600 w 364066"/>
                <a:gd name="connsiteY34" fmla="*/ 300566 h 440266"/>
                <a:gd name="connsiteX35" fmla="*/ 364066 w 364066"/>
                <a:gd name="connsiteY35" fmla="*/ 275166 h 440266"/>
                <a:gd name="connsiteX36" fmla="*/ 359833 w 364066"/>
                <a:gd name="connsiteY36" fmla="*/ 228600 h 440266"/>
                <a:gd name="connsiteX37" fmla="*/ 347133 w 364066"/>
                <a:gd name="connsiteY37" fmla="*/ 220133 h 440266"/>
                <a:gd name="connsiteX38" fmla="*/ 292100 w 364066"/>
                <a:gd name="connsiteY38" fmla="*/ 207433 h 440266"/>
                <a:gd name="connsiteX39" fmla="*/ 245533 w 364066"/>
                <a:gd name="connsiteY39" fmla="*/ 203200 h 440266"/>
                <a:gd name="connsiteX40" fmla="*/ 241300 w 364066"/>
                <a:gd name="connsiteY40" fmla="*/ 190500 h 440266"/>
                <a:gd name="connsiteX41" fmla="*/ 254000 w 364066"/>
                <a:gd name="connsiteY41" fmla="*/ 152400 h 440266"/>
                <a:gd name="connsiteX42" fmla="*/ 266700 w 364066"/>
                <a:gd name="connsiteY42" fmla="*/ 148166 h 440266"/>
                <a:gd name="connsiteX43" fmla="*/ 279400 w 364066"/>
                <a:gd name="connsiteY43" fmla="*/ 139700 h 440266"/>
                <a:gd name="connsiteX44" fmla="*/ 304800 w 364066"/>
                <a:gd name="connsiteY44" fmla="*/ 131233 h 440266"/>
                <a:gd name="connsiteX45" fmla="*/ 317500 w 364066"/>
                <a:gd name="connsiteY45" fmla="*/ 127000 h 440266"/>
                <a:gd name="connsiteX46" fmla="*/ 317500 w 364066"/>
                <a:gd name="connsiteY46" fmla="*/ 76200 h 440266"/>
                <a:gd name="connsiteX47" fmla="*/ 309033 w 364066"/>
                <a:gd name="connsiteY47" fmla="*/ 63500 h 440266"/>
                <a:gd name="connsiteX48" fmla="*/ 304800 w 364066"/>
                <a:gd name="connsiteY48" fmla="*/ 50800 h 440266"/>
                <a:gd name="connsiteX49" fmla="*/ 296333 w 364066"/>
                <a:gd name="connsiteY49" fmla="*/ 38100 h 440266"/>
                <a:gd name="connsiteX50" fmla="*/ 287866 w 364066"/>
                <a:gd name="connsiteY50" fmla="*/ 12700 h 440266"/>
                <a:gd name="connsiteX51" fmla="*/ 283633 w 364066"/>
                <a:gd name="connsiteY51" fmla="*/ 0 h 440266"/>
                <a:gd name="connsiteX52" fmla="*/ 275166 w 364066"/>
                <a:gd name="connsiteY52"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73566 w 364066"/>
                <a:gd name="connsiteY8" fmla="*/ 186266 h 440266"/>
                <a:gd name="connsiteX9" fmla="*/ 122766 w 364066"/>
                <a:gd name="connsiteY9" fmla="*/ 211666 h 440266"/>
                <a:gd name="connsiteX10" fmla="*/ 71966 w 364066"/>
                <a:gd name="connsiteY10" fmla="*/ 249766 h 440266"/>
                <a:gd name="connsiteX11" fmla="*/ 38100 w 364066"/>
                <a:gd name="connsiteY11" fmla="*/ 304800 h 440266"/>
                <a:gd name="connsiteX12" fmla="*/ 12700 w 364066"/>
                <a:gd name="connsiteY12" fmla="*/ 359833 h 440266"/>
                <a:gd name="connsiteX13" fmla="*/ 0 w 364066"/>
                <a:gd name="connsiteY13" fmla="*/ 385233 h 440266"/>
                <a:gd name="connsiteX14" fmla="*/ 8466 w 364066"/>
                <a:gd name="connsiteY14" fmla="*/ 397933 h 440266"/>
                <a:gd name="connsiteX15" fmla="*/ 33866 w 364066"/>
                <a:gd name="connsiteY15" fmla="*/ 410633 h 440266"/>
                <a:gd name="connsiteX16" fmla="*/ 38100 w 364066"/>
                <a:gd name="connsiteY16" fmla="*/ 423333 h 440266"/>
                <a:gd name="connsiteX17" fmla="*/ 63500 w 364066"/>
                <a:gd name="connsiteY17" fmla="*/ 431800 h 440266"/>
                <a:gd name="connsiteX18" fmla="*/ 76200 w 364066"/>
                <a:gd name="connsiteY18" fmla="*/ 440266 h 440266"/>
                <a:gd name="connsiteX19" fmla="*/ 127000 w 364066"/>
                <a:gd name="connsiteY19" fmla="*/ 427566 h 440266"/>
                <a:gd name="connsiteX20" fmla="*/ 139700 w 364066"/>
                <a:gd name="connsiteY20" fmla="*/ 414866 h 440266"/>
                <a:gd name="connsiteX21" fmla="*/ 165100 w 364066"/>
                <a:gd name="connsiteY21" fmla="*/ 397933 h 440266"/>
                <a:gd name="connsiteX22" fmla="*/ 177800 w 364066"/>
                <a:gd name="connsiteY22" fmla="*/ 372533 h 440266"/>
                <a:gd name="connsiteX23" fmla="*/ 190500 w 364066"/>
                <a:gd name="connsiteY23" fmla="*/ 364066 h 440266"/>
                <a:gd name="connsiteX24" fmla="*/ 215900 w 364066"/>
                <a:gd name="connsiteY24" fmla="*/ 347133 h 440266"/>
                <a:gd name="connsiteX25" fmla="*/ 228600 w 364066"/>
                <a:gd name="connsiteY25" fmla="*/ 338666 h 440266"/>
                <a:gd name="connsiteX26" fmla="*/ 254000 w 364066"/>
                <a:gd name="connsiteY26" fmla="*/ 330200 h 440266"/>
                <a:gd name="connsiteX27" fmla="*/ 283633 w 364066"/>
                <a:gd name="connsiteY27" fmla="*/ 342900 h 440266"/>
                <a:gd name="connsiteX28" fmla="*/ 292100 w 364066"/>
                <a:gd name="connsiteY28" fmla="*/ 355600 h 440266"/>
                <a:gd name="connsiteX29" fmla="*/ 317500 w 364066"/>
                <a:gd name="connsiteY29" fmla="*/ 364066 h 440266"/>
                <a:gd name="connsiteX30" fmla="*/ 321733 w 364066"/>
                <a:gd name="connsiteY30" fmla="*/ 351366 h 440266"/>
                <a:gd name="connsiteX31" fmla="*/ 330200 w 364066"/>
                <a:gd name="connsiteY31" fmla="*/ 338666 h 440266"/>
                <a:gd name="connsiteX32" fmla="*/ 347133 w 364066"/>
                <a:gd name="connsiteY32" fmla="*/ 313266 h 440266"/>
                <a:gd name="connsiteX33" fmla="*/ 355600 w 364066"/>
                <a:gd name="connsiteY33" fmla="*/ 300566 h 440266"/>
                <a:gd name="connsiteX34" fmla="*/ 364066 w 364066"/>
                <a:gd name="connsiteY34" fmla="*/ 275166 h 440266"/>
                <a:gd name="connsiteX35" fmla="*/ 359833 w 364066"/>
                <a:gd name="connsiteY35" fmla="*/ 228600 h 440266"/>
                <a:gd name="connsiteX36" fmla="*/ 347133 w 364066"/>
                <a:gd name="connsiteY36" fmla="*/ 220133 h 440266"/>
                <a:gd name="connsiteX37" fmla="*/ 292100 w 364066"/>
                <a:gd name="connsiteY37" fmla="*/ 207433 h 440266"/>
                <a:gd name="connsiteX38" fmla="*/ 245533 w 364066"/>
                <a:gd name="connsiteY38" fmla="*/ 203200 h 440266"/>
                <a:gd name="connsiteX39" fmla="*/ 241300 w 364066"/>
                <a:gd name="connsiteY39" fmla="*/ 190500 h 440266"/>
                <a:gd name="connsiteX40" fmla="*/ 254000 w 364066"/>
                <a:gd name="connsiteY40" fmla="*/ 152400 h 440266"/>
                <a:gd name="connsiteX41" fmla="*/ 266700 w 364066"/>
                <a:gd name="connsiteY41" fmla="*/ 148166 h 440266"/>
                <a:gd name="connsiteX42" fmla="*/ 279400 w 364066"/>
                <a:gd name="connsiteY42" fmla="*/ 139700 h 440266"/>
                <a:gd name="connsiteX43" fmla="*/ 304800 w 364066"/>
                <a:gd name="connsiteY43" fmla="*/ 131233 h 440266"/>
                <a:gd name="connsiteX44" fmla="*/ 317500 w 364066"/>
                <a:gd name="connsiteY44" fmla="*/ 127000 h 440266"/>
                <a:gd name="connsiteX45" fmla="*/ 317500 w 364066"/>
                <a:gd name="connsiteY45" fmla="*/ 76200 h 440266"/>
                <a:gd name="connsiteX46" fmla="*/ 309033 w 364066"/>
                <a:gd name="connsiteY46" fmla="*/ 63500 h 440266"/>
                <a:gd name="connsiteX47" fmla="*/ 304800 w 364066"/>
                <a:gd name="connsiteY47" fmla="*/ 50800 h 440266"/>
                <a:gd name="connsiteX48" fmla="*/ 296333 w 364066"/>
                <a:gd name="connsiteY48" fmla="*/ 38100 h 440266"/>
                <a:gd name="connsiteX49" fmla="*/ 287866 w 364066"/>
                <a:gd name="connsiteY49" fmla="*/ 12700 h 440266"/>
                <a:gd name="connsiteX50" fmla="*/ 283633 w 364066"/>
                <a:gd name="connsiteY50" fmla="*/ 0 h 440266"/>
                <a:gd name="connsiteX51" fmla="*/ 275166 w 364066"/>
                <a:gd name="connsiteY51"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37066 w 364066"/>
                <a:gd name="connsiteY6" fmla="*/ 152400 h 440266"/>
                <a:gd name="connsiteX7" fmla="*/ 215900 w 364066"/>
                <a:gd name="connsiteY7" fmla="*/ 173566 h 440266"/>
                <a:gd name="connsiteX8" fmla="*/ 173566 w 364066"/>
                <a:gd name="connsiteY8" fmla="*/ 186266 h 440266"/>
                <a:gd name="connsiteX9" fmla="*/ 122766 w 364066"/>
                <a:gd name="connsiteY9" fmla="*/ 211666 h 440266"/>
                <a:gd name="connsiteX10" fmla="*/ 71966 w 364066"/>
                <a:gd name="connsiteY10" fmla="*/ 249766 h 440266"/>
                <a:gd name="connsiteX11" fmla="*/ 38100 w 364066"/>
                <a:gd name="connsiteY11" fmla="*/ 304800 h 440266"/>
                <a:gd name="connsiteX12" fmla="*/ 12700 w 364066"/>
                <a:gd name="connsiteY12" fmla="*/ 359833 h 440266"/>
                <a:gd name="connsiteX13" fmla="*/ 0 w 364066"/>
                <a:gd name="connsiteY13" fmla="*/ 385233 h 440266"/>
                <a:gd name="connsiteX14" fmla="*/ 8466 w 364066"/>
                <a:gd name="connsiteY14" fmla="*/ 397933 h 440266"/>
                <a:gd name="connsiteX15" fmla="*/ 33866 w 364066"/>
                <a:gd name="connsiteY15" fmla="*/ 410633 h 440266"/>
                <a:gd name="connsiteX16" fmla="*/ 38100 w 364066"/>
                <a:gd name="connsiteY16" fmla="*/ 423333 h 440266"/>
                <a:gd name="connsiteX17" fmla="*/ 63500 w 364066"/>
                <a:gd name="connsiteY17" fmla="*/ 431800 h 440266"/>
                <a:gd name="connsiteX18" fmla="*/ 76200 w 364066"/>
                <a:gd name="connsiteY18" fmla="*/ 440266 h 440266"/>
                <a:gd name="connsiteX19" fmla="*/ 127000 w 364066"/>
                <a:gd name="connsiteY19" fmla="*/ 427566 h 440266"/>
                <a:gd name="connsiteX20" fmla="*/ 139700 w 364066"/>
                <a:gd name="connsiteY20" fmla="*/ 414866 h 440266"/>
                <a:gd name="connsiteX21" fmla="*/ 165100 w 364066"/>
                <a:gd name="connsiteY21" fmla="*/ 397933 h 440266"/>
                <a:gd name="connsiteX22" fmla="*/ 177800 w 364066"/>
                <a:gd name="connsiteY22" fmla="*/ 372533 h 440266"/>
                <a:gd name="connsiteX23" fmla="*/ 190500 w 364066"/>
                <a:gd name="connsiteY23" fmla="*/ 364066 h 440266"/>
                <a:gd name="connsiteX24" fmla="*/ 215900 w 364066"/>
                <a:gd name="connsiteY24" fmla="*/ 347133 h 440266"/>
                <a:gd name="connsiteX25" fmla="*/ 228600 w 364066"/>
                <a:gd name="connsiteY25" fmla="*/ 338666 h 440266"/>
                <a:gd name="connsiteX26" fmla="*/ 254000 w 364066"/>
                <a:gd name="connsiteY26" fmla="*/ 330200 h 440266"/>
                <a:gd name="connsiteX27" fmla="*/ 283633 w 364066"/>
                <a:gd name="connsiteY27" fmla="*/ 342900 h 440266"/>
                <a:gd name="connsiteX28" fmla="*/ 292100 w 364066"/>
                <a:gd name="connsiteY28" fmla="*/ 355600 h 440266"/>
                <a:gd name="connsiteX29" fmla="*/ 317500 w 364066"/>
                <a:gd name="connsiteY29" fmla="*/ 364066 h 440266"/>
                <a:gd name="connsiteX30" fmla="*/ 321733 w 364066"/>
                <a:gd name="connsiteY30" fmla="*/ 351366 h 440266"/>
                <a:gd name="connsiteX31" fmla="*/ 330200 w 364066"/>
                <a:gd name="connsiteY31" fmla="*/ 338666 h 440266"/>
                <a:gd name="connsiteX32" fmla="*/ 347133 w 364066"/>
                <a:gd name="connsiteY32" fmla="*/ 313266 h 440266"/>
                <a:gd name="connsiteX33" fmla="*/ 355600 w 364066"/>
                <a:gd name="connsiteY33" fmla="*/ 300566 h 440266"/>
                <a:gd name="connsiteX34" fmla="*/ 364066 w 364066"/>
                <a:gd name="connsiteY34" fmla="*/ 275166 h 440266"/>
                <a:gd name="connsiteX35" fmla="*/ 359833 w 364066"/>
                <a:gd name="connsiteY35" fmla="*/ 228600 h 440266"/>
                <a:gd name="connsiteX36" fmla="*/ 347133 w 364066"/>
                <a:gd name="connsiteY36" fmla="*/ 220133 h 440266"/>
                <a:gd name="connsiteX37" fmla="*/ 292100 w 364066"/>
                <a:gd name="connsiteY37" fmla="*/ 207433 h 440266"/>
                <a:gd name="connsiteX38" fmla="*/ 245533 w 364066"/>
                <a:gd name="connsiteY38" fmla="*/ 203200 h 440266"/>
                <a:gd name="connsiteX39" fmla="*/ 241300 w 364066"/>
                <a:gd name="connsiteY39" fmla="*/ 190500 h 440266"/>
                <a:gd name="connsiteX40" fmla="*/ 254000 w 364066"/>
                <a:gd name="connsiteY40" fmla="*/ 152400 h 440266"/>
                <a:gd name="connsiteX41" fmla="*/ 279400 w 364066"/>
                <a:gd name="connsiteY41" fmla="*/ 139700 h 440266"/>
                <a:gd name="connsiteX42" fmla="*/ 304800 w 364066"/>
                <a:gd name="connsiteY42" fmla="*/ 131233 h 440266"/>
                <a:gd name="connsiteX43" fmla="*/ 317500 w 364066"/>
                <a:gd name="connsiteY43" fmla="*/ 127000 h 440266"/>
                <a:gd name="connsiteX44" fmla="*/ 317500 w 364066"/>
                <a:gd name="connsiteY44" fmla="*/ 76200 h 440266"/>
                <a:gd name="connsiteX45" fmla="*/ 309033 w 364066"/>
                <a:gd name="connsiteY45" fmla="*/ 63500 h 440266"/>
                <a:gd name="connsiteX46" fmla="*/ 304800 w 364066"/>
                <a:gd name="connsiteY46" fmla="*/ 50800 h 440266"/>
                <a:gd name="connsiteX47" fmla="*/ 296333 w 364066"/>
                <a:gd name="connsiteY47" fmla="*/ 38100 h 440266"/>
                <a:gd name="connsiteX48" fmla="*/ 287866 w 364066"/>
                <a:gd name="connsiteY48" fmla="*/ 12700 h 440266"/>
                <a:gd name="connsiteX49" fmla="*/ 283633 w 364066"/>
                <a:gd name="connsiteY49" fmla="*/ 0 h 440266"/>
                <a:gd name="connsiteX50" fmla="*/ 275166 w 364066"/>
                <a:gd name="connsiteY50"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58233 w 364066"/>
                <a:gd name="connsiteY5" fmla="*/ 135466 h 440266"/>
                <a:gd name="connsiteX6" fmla="*/ 215900 w 364066"/>
                <a:gd name="connsiteY6" fmla="*/ 173566 h 440266"/>
                <a:gd name="connsiteX7" fmla="*/ 173566 w 364066"/>
                <a:gd name="connsiteY7" fmla="*/ 186266 h 440266"/>
                <a:gd name="connsiteX8" fmla="*/ 122766 w 364066"/>
                <a:gd name="connsiteY8" fmla="*/ 211666 h 440266"/>
                <a:gd name="connsiteX9" fmla="*/ 71966 w 364066"/>
                <a:gd name="connsiteY9" fmla="*/ 249766 h 440266"/>
                <a:gd name="connsiteX10" fmla="*/ 38100 w 364066"/>
                <a:gd name="connsiteY10" fmla="*/ 304800 h 440266"/>
                <a:gd name="connsiteX11" fmla="*/ 12700 w 364066"/>
                <a:gd name="connsiteY11" fmla="*/ 359833 h 440266"/>
                <a:gd name="connsiteX12" fmla="*/ 0 w 364066"/>
                <a:gd name="connsiteY12" fmla="*/ 385233 h 440266"/>
                <a:gd name="connsiteX13" fmla="*/ 8466 w 364066"/>
                <a:gd name="connsiteY13" fmla="*/ 397933 h 440266"/>
                <a:gd name="connsiteX14" fmla="*/ 33866 w 364066"/>
                <a:gd name="connsiteY14" fmla="*/ 410633 h 440266"/>
                <a:gd name="connsiteX15" fmla="*/ 38100 w 364066"/>
                <a:gd name="connsiteY15" fmla="*/ 423333 h 440266"/>
                <a:gd name="connsiteX16" fmla="*/ 63500 w 364066"/>
                <a:gd name="connsiteY16" fmla="*/ 431800 h 440266"/>
                <a:gd name="connsiteX17" fmla="*/ 76200 w 364066"/>
                <a:gd name="connsiteY17" fmla="*/ 440266 h 440266"/>
                <a:gd name="connsiteX18" fmla="*/ 127000 w 364066"/>
                <a:gd name="connsiteY18" fmla="*/ 427566 h 440266"/>
                <a:gd name="connsiteX19" fmla="*/ 139700 w 364066"/>
                <a:gd name="connsiteY19" fmla="*/ 414866 h 440266"/>
                <a:gd name="connsiteX20" fmla="*/ 165100 w 364066"/>
                <a:gd name="connsiteY20" fmla="*/ 397933 h 440266"/>
                <a:gd name="connsiteX21" fmla="*/ 177800 w 364066"/>
                <a:gd name="connsiteY21" fmla="*/ 372533 h 440266"/>
                <a:gd name="connsiteX22" fmla="*/ 190500 w 364066"/>
                <a:gd name="connsiteY22" fmla="*/ 364066 h 440266"/>
                <a:gd name="connsiteX23" fmla="*/ 215900 w 364066"/>
                <a:gd name="connsiteY23" fmla="*/ 347133 h 440266"/>
                <a:gd name="connsiteX24" fmla="*/ 228600 w 364066"/>
                <a:gd name="connsiteY24" fmla="*/ 338666 h 440266"/>
                <a:gd name="connsiteX25" fmla="*/ 254000 w 364066"/>
                <a:gd name="connsiteY25" fmla="*/ 330200 h 440266"/>
                <a:gd name="connsiteX26" fmla="*/ 283633 w 364066"/>
                <a:gd name="connsiteY26" fmla="*/ 342900 h 440266"/>
                <a:gd name="connsiteX27" fmla="*/ 292100 w 364066"/>
                <a:gd name="connsiteY27" fmla="*/ 355600 h 440266"/>
                <a:gd name="connsiteX28" fmla="*/ 317500 w 364066"/>
                <a:gd name="connsiteY28" fmla="*/ 364066 h 440266"/>
                <a:gd name="connsiteX29" fmla="*/ 321733 w 364066"/>
                <a:gd name="connsiteY29" fmla="*/ 351366 h 440266"/>
                <a:gd name="connsiteX30" fmla="*/ 330200 w 364066"/>
                <a:gd name="connsiteY30" fmla="*/ 338666 h 440266"/>
                <a:gd name="connsiteX31" fmla="*/ 347133 w 364066"/>
                <a:gd name="connsiteY31" fmla="*/ 313266 h 440266"/>
                <a:gd name="connsiteX32" fmla="*/ 355600 w 364066"/>
                <a:gd name="connsiteY32" fmla="*/ 300566 h 440266"/>
                <a:gd name="connsiteX33" fmla="*/ 364066 w 364066"/>
                <a:gd name="connsiteY33" fmla="*/ 275166 h 440266"/>
                <a:gd name="connsiteX34" fmla="*/ 359833 w 364066"/>
                <a:gd name="connsiteY34" fmla="*/ 228600 h 440266"/>
                <a:gd name="connsiteX35" fmla="*/ 347133 w 364066"/>
                <a:gd name="connsiteY35" fmla="*/ 220133 h 440266"/>
                <a:gd name="connsiteX36" fmla="*/ 292100 w 364066"/>
                <a:gd name="connsiteY36" fmla="*/ 207433 h 440266"/>
                <a:gd name="connsiteX37" fmla="*/ 245533 w 364066"/>
                <a:gd name="connsiteY37" fmla="*/ 203200 h 440266"/>
                <a:gd name="connsiteX38" fmla="*/ 241300 w 364066"/>
                <a:gd name="connsiteY38" fmla="*/ 190500 h 440266"/>
                <a:gd name="connsiteX39" fmla="*/ 254000 w 364066"/>
                <a:gd name="connsiteY39" fmla="*/ 152400 h 440266"/>
                <a:gd name="connsiteX40" fmla="*/ 279400 w 364066"/>
                <a:gd name="connsiteY40" fmla="*/ 139700 h 440266"/>
                <a:gd name="connsiteX41" fmla="*/ 304800 w 364066"/>
                <a:gd name="connsiteY41" fmla="*/ 131233 h 440266"/>
                <a:gd name="connsiteX42" fmla="*/ 317500 w 364066"/>
                <a:gd name="connsiteY42" fmla="*/ 127000 h 440266"/>
                <a:gd name="connsiteX43" fmla="*/ 317500 w 364066"/>
                <a:gd name="connsiteY43" fmla="*/ 76200 h 440266"/>
                <a:gd name="connsiteX44" fmla="*/ 309033 w 364066"/>
                <a:gd name="connsiteY44" fmla="*/ 63500 h 440266"/>
                <a:gd name="connsiteX45" fmla="*/ 304800 w 364066"/>
                <a:gd name="connsiteY45" fmla="*/ 50800 h 440266"/>
                <a:gd name="connsiteX46" fmla="*/ 296333 w 364066"/>
                <a:gd name="connsiteY46" fmla="*/ 38100 h 440266"/>
                <a:gd name="connsiteX47" fmla="*/ 287866 w 364066"/>
                <a:gd name="connsiteY47" fmla="*/ 12700 h 440266"/>
                <a:gd name="connsiteX48" fmla="*/ 283633 w 364066"/>
                <a:gd name="connsiteY48" fmla="*/ 0 h 440266"/>
                <a:gd name="connsiteX49" fmla="*/ 275166 w 364066"/>
                <a:gd name="connsiteY49"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15900 w 364066"/>
                <a:gd name="connsiteY5" fmla="*/ 173566 h 440266"/>
                <a:gd name="connsiteX6" fmla="*/ 173566 w 364066"/>
                <a:gd name="connsiteY6" fmla="*/ 186266 h 440266"/>
                <a:gd name="connsiteX7" fmla="*/ 122766 w 364066"/>
                <a:gd name="connsiteY7" fmla="*/ 211666 h 440266"/>
                <a:gd name="connsiteX8" fmla="*/ 71966 w 364066"/>
                <a:gd name="connsiteY8" fmla="*/ 249766 h 440266"/>
                <a:gd name="connsiteX9" fmla="*/ 38100 w 364066"/>
                <a:gd name="connsiteY9" fmla="*/ 304800 h 440266"/>
                <a:gd name="connsiteX10" fmla="*/ 12700 w 364066"/>
                <a:gd name="connsiteY10" fmla="*/ 359833 h 440266"/>
                <a:gd name="connsiteX11" fmla="*/ 0 w 364066"/>
                <a:gd name="connsiteY11" fmla="*/ 385233 h 440266"/>
                <a:gd name="connsiteX12" fmla="*/ 8466 w 364066"/>
                <a:gd name="connsiteY12" fmla="*/ 397933 h 440266"/>
                <a:gd name="connsiteX13" fmla="*/ 33866 w 364066"/>
                <a:gd name="connsiteY13" fmla="*/ 410633 h 440266"/>
                <a:gd name="connsiteX14" fmla="*/ 38100 w 364066"/>
                <a:gd name="connsiteY14" fmla="*/ 423333 h 440266"/>
                <a:gd name="connsiteX15" fmla="*/ 63500 w 364066"/>
                <a:gd name="connsiteY15" fmla="*/ 431800 h 440266"/>
                <a:gd name="connsiteX16" fmla="*/ 76200 w 364066"/>
                <a:gd name="connsiteY16" fmla="*/ 440266 h 440266"/>
                <a:gd name="connsiteX17" fmla="*/ 127000 w 364066"/>
                <a:gd name="connsiteY17" fmla="*/ 427566 h 440266"/>
                <a:gd name="connsiteX18" fmla="*/ 139700 w 364066"/>
                <a:gd name="connsiteY18" fmla="*/ 414866 h 440266"/>
                <a:gd name="connsiteX19" fmla="*/ 165100 w 364066"/>
                <a:gd name="connsiteY19" fmla="*/ 397933 h 440266"/>
                <a:gd name="connsiteX20" fmla="*/ 177800 w 364066"/>
                <a:gd name="connsiteY20" fmla="*/ 372533 h 440266"/>
                <a:gd name="connsiteX21" fmla="*/ 190500 w 364066"/>
                <a:gd name="connsiteY21" fmla="*/ 364066 h 440266"/>
                <a:gd name="connsiteX22" fmla="*/ 215900 w 364066"/>
                <a:gd name="connsiteY22" fmla="*/ 347133 h 440266"/>
                <a:gd name="connsiteX23" fmla="*/ 228600 w 364066"/>
                <a:gd name="connsiteY23" fmla="*/ 338666 h 440266"/>
                <a:gd name="connsiteX24" fmla="*/ 254000 w 364066"/>
                <a:gd name="connsiteY24" fmla="*/ 330200 h 440266"/>
                <a:gd name="connsiteX25" fmla="*/ 283633 w 364066"/>
                <a:gd name="connsiteY25" fmla="*/ 342900 h 440266"/>
                <a:gd name="connsiteX26" fmla="*/ 292100 w 364066"/>
                <a:gd name="connsiteY26" fmla="*/ 355600 h 440266"/>
                <a:gd name="connsiteX27" fmla="*/ 317500 w 364066"/>
                <a:gd name="connsiteY27" fmla="*/ 364066 h 440266"/>
                <a:gd name="connsiteX28" fmla="*/ 321733 w 364066"/>
                <a:gd name="connsiteY28" fmla="*/ 351366 h 440266"/>
                <a:gd name="connsiteX29" fmla="*/ 330200 w 364066"/>
                <a:gd name="connsiteY29" fmla="*/ 338666 h 440266"/>
                <a:gd name="connsiteX30" fmla="*/ 347133 w 364066"/>
                <a:gd name="connsiteY30" fmla="*/ 313266 h 440266"/>
                <a:gd name="connsiteX31" fmla="*/ 355600 w 364066"/>
                <a:gd name="connsiteY31" fmla="*/ 300566 h 440266"/>
                <a:gd name="connsiteX32" fmla="*/ 364066 w 364066"/>
                <a:gd name="connsiteY32" fmla="*/ 275166 h 440266"/>
                <a:gd name="connsiteX33" fmla="*/ 359833 w 364066"/>
                <a:gd name="connsiteY33" fmla="*/ 228600 h 440266"/>
                <a:gd name="connsiteX34" fmla="*/ 347133 w 364066"/>
                <a:gd name="connsiteY34" fmla="*/ 220133 h 440266"/>
                <a:gd name="connsiteX35" fmla="*/ 292100 w 364066"/>
                <a:gd name="connsiteY35" fmla="*/ 207433 h 440266"/>
                <a:gd name="connsiteX36" fmla="*/ 245533 w 364066"/>
                <a:gd name="connsiteY36" fmla="*/ 203200 h 440266"/>
                <a:gd name="connsiteX37" fmla="*/ 241300 w 364066"/>
                <a:gd name="connsiteY37" fmla="*/ 190500 h 440266"/>
                <a:gd name="connsiteX38" fmla="*/ 254000 w 364066"/>
                <a:gd name="connsiteY38" fmla="*/ 152400 h 440266"/>
                <a:gd name="connsiteX39" fmla="*/ 279400 w 364066"/>
                <a:gd name="connsiteY39" fmla="*/ 139700 h 440266"/>
                <a:gd name="connsiteX40" fmla="*/ 304800 w 364066"/>
                <a:gd name="connsiteY40" fmla="*/ 131233 h 440266"/>
                <a:gd name="connsiteX41" fmla="*/ 317500 w 364066"/>
                <a:gd name="connsiteY41" fmla="*/ 127000 h 440266"/>
                <a:gd name="connsiteX42" fmla="*/ 317500 w 364066"/>
                <a:gd name="connsiteY42" fmla="*/ 76200 h 440266"/>
                <a:gd name="connsiteX43" fmla="*/ 309033 w 364066"/>
                <a:gd name="connsiteY43" fmla="*/ 63500 h 440266"/>
                <a:gd name="connsiteX44" fmla="*/ 304800 w 364066"/>
                <a:gd name="connsiteY44" fmla="*/ 50800 h 440266"/>
                <a:gd name="connsiteX45" fmla="*/ 296333 w 364066"/>
                <a:gd name="connsiteY45" fmla="*/ 38100 h 440266"/>
                <a:gd name="connsiteX46" fmla="*/ 287866 w 364066"/>
                <a:gd name="connsiteY46" fmla="*/ 12700 h 440266"/>
                <a:gd name="connsiteX47" fmla="*/ 283633 w 364066"/>
                <a:gd name="connsiteY47" fmla="*/ 0 h 440266"/>
                <a:gd name="connsiteX48" fmla="*/ 275166 w 364066"/>
                <a:gd name="connsiteY48"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15900 w 364066"/>
                <a:gd name="connsiteY5" fmla="*/ 173566 h 440266"/>
                <a:gd name="connsiteX6" fmla="*/ 173566 w 364066"/>
                <a:gd name="connsiteY6" fmla="*/ 186266 h 440266"/>
                <a:gd name="connsiteX7" fmla="*/ 122766 w 364066"/>
                <a:gd name="connsiteY7" fmla="*/ 211666 h 440266"/>
                <a:gd name="connsiteX8" fmla="*/ 71966 w 364066"/>
                <a:gd name="connsiteY8" fmla="*/ 249766 h 440266"/>
                <a:gd name="connsiteX9" fmla="*/ 38100 w 364066"/>
                <a:gd name="connsiteY9" fmla="*/ 304800 h 440266"/>
                <a:gd name="connsiteX10" fmla="*/ 12700 w 364066"/>
                <a:gd name="connsiteY10" fmla="*/ 359833 h 440266"/>
                <a:gd name="connsiteX11" fmla="*/ 0 w 364066"/>
                <a:gd name="connsiteY11" fmla="*/ 385233 h 440266"/>
                <a:gd name="connsiteX12" fmla="*/ 8466 w 364066"/>
                <a:gd name="connsiteY12" fmla="*/ 397933 h 440266"/>
                <a:gd name="connsiteX13" fmla="*/ 33866 w 364066"/>
                <a:gd name="connsiteY13" fmla="*/ 410633 h 440266"/>
                <a:gd name="connsiteX14" fmla="*/ 38100 w 364066"/>
                <a:gd name="connsiteY14" fmla="*/ 423333 h 440266"/>
                <a:gd name="connsiteX15" fmla="*/ 63500 w 364066"/>
                <a:gd name="connsiteY15" fmla="*/ 431800 h 440266"/>
                <a:gd name="connsiteX16" fmla="*/ 76200 w 364066"/>
                <a:gd name="connsiteY16" fmla="*/ 440266 h 440266"/>
                <a:gd name="connsiteX17" fmla="*/ 127000 w 364066"/>
                <a:gd name="connsiteY17" fmla="*/ 427566 h 440266"/>
                <a:gd name="connsiteX18" fmla="*/ 139700 w 364066"/>
                <a:gd name="connsiteY18" fmla="*/ 414866 h 440266"/>
                <a:gd name="connsiteX19" fmla="*/ 165100 w 364066"/>
                <a:gd name="connsiteY19" fmla="*/ 397933 h 440266"/>
                <a:gd name="connsiteX20" fmla="*/ 177800 w 364066"/>
                <a:gd name="connsiteY20" fmla="*/ 372533 h 440266"/>
                <a:gd name="connsiteX21" fmla="*/ 190500 w 364066"/>
                <a:gd name="connsiteY21" fmla="*/ 364066 h 440266"/>
                <a:gd name="connsiteX22" fmla="*/ 215900 w 364066"/>
                <a:gd name="connsiteY22" fmla="*/ 347133 h 440266"/>
                <a:gd name="connsiteX23" fmla="*/ 228600 w 364066"/>
                <a:gd name="connsiteY23" fmla="*/ 338666 h 440266"/>
                <a:gd name="connsiteX24" fmla="*/ 254000 w 364066"/>
                <a:gd name="connsiteY24" fmla="*/ 330200 h 440266"/>
                <a:gd name="connsiteX25" fmla="*/ 283633 w 364066"/>
                <a:gd name="connsiteY25" fmla="*/ 342900 h 440266"/>
                <a:gd name="connsiteX26" fmla="*/ 292100 w 364066"/>
                <a:gd name="connsiteY26" fmla="*/ 355600 h 440266"/>
                <a:gd name="connsiteX27" fmla="*/ 317500 w 364066"/>
                <a:gd name="connsiteY27" fmla="*/ 364066 h 440266"/>
                <a:gd name="connsiteX28" fmla="*/ 321733 w 364066"/>
                <a:gd name="connsiteY28" fmla="*/ 351366 h 440266"/>
                <a:gd name="connsiteX29" fmla="*/ 330200 w 364066"/>
                <a:gd name="connsiteY29" fmla="*/ 338666 h 440266"/>
                <a:gd name="connsiteX30" fmla="*/ 347133 w 364066"/>
                <a:gd name="connsiteY30" fmla="*/ 313266 h 440266"/>
                <a:gd name="connsiteX31" fmla="*/ 355600 w 364066"/>
                <a:gd name="connsiteY31" fmla="*/ 300566 h 440266"/>
                <a:gd name="connsiteX32" fmla="*/ 364066 w 364066"/>
                <a:gd name="connsiteY32" fmla="*/ 275166 h 440266"/>
                <a:gd name="connsiteX33" fmla="*/ 359833 w 364066"/>
                <a:gd name="connsiteY33" fmla="*/ 228600 h 440266"/>
                <a:gd name="connsiteX34" fmla="*/ 347133 w 364066"/>
                <a:gd name="connsiteY34" fmla="*/ 220133 h 440266"/>
                <a:gd name="connsiteX35" fmla="*/ 292100 w 364066"/>
                <a:gd name="connsiteY35" fmla="*/ 207433 h 440266"/>
                <a:gd name="connsiteX36" fmla="*/ 245533 w 364066"/>
                <a:gd name="connsiteY36" fmla="*/ 203200 h 440266"/>
                <a:gd name="connsiteX37" fmla="*/ 254000 w 364066"/>
                <a:gd name="connsiteY37" fmla="*/ 152400 h 440266"/>
                <a:gd name="connsiteX38" fmla="*/ 279400 w 364066"/>
                <a:gd name="connsiteY38" fmla="*/ 139700 h 440266"/>
                <a:gd name="connsiteX39" fmla="*/ 304800 w 364066"/>
                <a:gd name="connsiteY39" fmla="*/ 131233 h 440266"/>
                <a:gd name="connsiteX40" fmla="*/ 317500 w 364066"/>
                <a:gd name="connsiteY40" fmla="*/ 127000 h 440266"/>
                <a:gd name="connsiteX41" fmla="*/ 317500 w 364066"/>
                <a:gd name="connsiteY41" fmla="*/ 76200 h 440266"/>
                <a:gd name="connsiteX42" fmla="*/ 309033 w 364066"/>
                <a:gd name="connsiteY42" fmla="*/ 63500 h 440266"/>
                <a:gd name="connsiteX43" fmla="*/ 304800 w 364066"/>
                <a:gd name="connsiteY43" fmla="*/ 50800 h 440266"/>
                <a:gd name="connsiteX44" fmla="*/ 296333 w 364066"/>
                <a:gd name="connsiteY44" fmla="*/ 38100 h 440266"/>
                <a:gd name="connsiteX45" fmla="*/ 287866 w 364066"/>
                <a:gd name="connsiteY45" fmla="*/ 12700 h 440266"/>
                <a:gd name="connsiteX46" fmla="*/ 283633 w 364066"/>
                <a:gd name="connsiteY46" fmla="*/ 0 h 440266"/>
                <a:gd name="connsiteX47" fmla="*/ 275166 w 364066"/>
                <a:gd name="connsiteY47" fmla="*/ 0 h 440266"/>
                <a:gd name="connsiteX0" fmla="*/ 275166 w 364066"/>
                <a:gd name="connsiteY0" fmla="*/ 0 h 440266"/>
                <a:gd name="connsiteX1" fmla="*/ 270933 w 364066"/>
                <a:gd name="connsiteY1" fmla="*/ 21166 h 440266"/>
                <a:gd name="connsiteX2" fmla="*/ 283633 w 364066"/>
                <a:gd name="connsiteY2" fmla="*/ 59266 h 440266"/>
                <a:gd name="connsiteX3" fmla="*/ 279400 w 364066"/>
                <a:gd name="connsiteY3" fmla="*/ 101600 h 440266"/>
                <a:gd name="connsiteX4" fmla="*/ 270933 w 364066"/>
                <a:gd name="connsiteY4" fmla="*/ 127000 h 440266"/>
                <a:gd name="connsiteX5" fmla="*/ 215900 w 364066"/>
                <a:gd name="connsiteY5" fmla="*/ 173566 h 440266"/>
                <a:gd name="connsiteX6" fmla="*/ 173566 w 364066"/>
                <a:gd name="connsiteY6" fmla="*/ 186266 h 440266"/>
                <a:gd name="connsiteX7" fmla="*/ 122766 w 364066"/>
                <a:gd name="connsiteY7" fmla="*/ 211666 h 440266"/>
                <a:gd name="connsiteX8" fmla="*/ 71966 w 364066"/>
                <a:gd name="connsiteY8" fmla="*/ 249766 h 440266"/>
                <a:gd name="connsiteX9" fmla="*/ 38100 w 364066"/>
                <a:gd name="connsiteY9" fmla="*/ 304800 h 440266"/>
                <a:gd name="connsiteX10" fmla="*/ 12700 w 364066"/>
                <a:gd name="connsiteY10" fmla="*/ 359833 h 440266"/>
                <a:gd name="connsiteX11" fmla="*/ 0 w 364066"/>
                <a:gd name="connsiteY11" fmla="*/ 385233 h 440266"/>
                <a:gd name="connsiteX12" fmla="*/ 8466 w 364066"/>
                <a:gd name="connsiteY12" fmla="*/ 397933 h 440266"/>
                <a:gd name="connsiteX13" fmla="*/ 33866 w 364066"/>
                <a:gd name="connsiteY13" fmla="*/ 410633 h 440266"/>
                <a:gd name="connsiteX14" fmla="*/ 38100 w 364066"/>
                <a:gd name="connsiteY14" fmla="*/ 423333 h 440266"/>
                <a:gd name="connsiteX15" fmla="*/ 63500 w 364066"/>
                <a:gd name="connsiteY15" fmla="*/ 431800 h 440266"/>
                <a:gd name="connsiteX16" fmla="*/ 76200 w 364066"/>
                <a:gd name="connsiteY16" fmla="*/ 440266 h 440266"/>
                <a:gd name="connsiteX17" fmla="*/ 127000 w 364066"/>
                <a:gd name="connsiteY17" fmla="*/ 427566 h 440266"/>
                <a:gd name="connsiteX18" fmla="*/ 139700 w 364066"/>
                <a:gd name="connsiteY18" fmla="*/ 414866 h 440266"/>
                <a:gd name="connsiteX19" fmla="*/ 165100 w 364066"/>
                <a:gd name="connsiteY19" fmla="*/ 397933 h 440266"/>
                <a:gd name="connsiteX20" fmla="*/ 177800 w 364066"/>
                <a:gd name="connsiteY20" fmla="*/ 372533 h 440266"/>
                <a:gd name="connsiteX21" fmla="*/ 190500 w 364066"/>
                <a:gd name="connsiteY21" fmla="*/ 364066 h 440266"/>
                <a:gd name="connsiteX22" fmla="*/ 215900 w 364066"/>
                <a:gd name="connsiteY22" fmla="*/ 347133 h 440266"/>
                <a:gd name="connsiteX23" fmla="*/ 228600 w 364066"/>
                <a:gd name="connsiteY23" fmla="*/ 338666 h 440266"/>
                <a:gd name="connsiteX24" fmla="*/ 254000 w 364066"/>
                <a:gd name="connsiteY24" fmla="*/ 330200 h 440266"/>
                <a:gd name="connsiteX25" fmla="*/ 283633 w 364066"/>
                <a:gd name="connsiteY25" fmla="*/ 342900 h 440266"/>
                <a:gd name="connsiteX26" fmla="*/ 292100 w 364066"/>
                <a:gd name="connsiteY26" fmla="*/ 355600 h 440266"/>
                <a:gd name="connsiteX27" fmla="*/ 317500 w 364066"/>
                <a:gd name="connsiteY27" fmla="*/ 364066 h 440266"/>
                <a:gd name="connsiteX28" fmla="*/ 321733 w 364066"/>
                <a:gd name="connsiteY28" fmla="*/ 351366 h 440266"/>
                <a:gd name="connsiteX29" fmla="*/ 330200 w 364066"/>
                <a:gd name="connsiteY29" fmla="*/ 338666 h 440266"/>
                <a:gd name="connsiteX30" fmla="*/ 347133 w 364066"/>
                <a:gd name="connsiteY30" fmla="*/ 313266 h 440266"/>
                <a:gd name="connsiteX31" fmla="*/ 355600 w 364066"/>
                <a:gd name="connsiteY31" fmla="*/ 300566 h 440266"/>
                <a:gd name="connsiteX32" fmla="*/ 364066 w 364066"/>
                <a:gd name="connsiteY32" fmla="*/ 275166 h 440266"/>
                <a:gd name="connsiteX33" fmla="*/ 359833 w 364066"/>
                <a:gd name="connsiteY33" fmla="*/ 228600 h 440266"/>
                <a:gd name="connsiteX34" fmla="*/ 347133 w 364066"/>
                <a:gd name="connsiteY34" fmla="*/ 220133 h 440266"/>
                <a:gd name="connsiteX35" fmla="*/ 292100 w 364066"/>
                <a:gd name="connsiteY35" fmla="*/ 207433 h 440266"/>
                <a:gd name="connsiteX36" fmla="*/ 245533 w 364066"/>
                <a:gd name="connsiteY36" fmla="*/ 203200 h 440266"/>
                <a:gd name="connsiteX37" fmla="*/ 279400 w 364066"/>
                <a:gd name="connsiteY37" fmla="*/ 139700 h 440266"/>
                <a:gd name="connsiteX38" fmla="*/ 304800 w 364066"/>
                <a:gd name="connsiteY38" fmla="*/ 131233 h 440266"/>
                <a:gd name="connsiteX39" fmla="*/ 317500 w 364066"/>
                <a:gd name="connsiteY39" fmla="*/ 127000 h 440266"/>
                <a:gd name="connsiteX40" fmla="*/ 317500 w 364066"/>
                <a:gd name="connsiteY40" fmla="*/ 76200 h 440266"/>
                <a:gd name="connsiteX41" fmla="*/ 309033 w 364066"/>
                <a:gd name="connsiteY41" fmla="*/ 63500 h 440266"/>
                <a:gd name="connsiteX42" fmla="*/ 304800 w 364066"/>
                <a:gd name="connsiteY42" fmla="*/ 50800 h 440266"/>
                <a:gd name="connsiteX43" fmla="*/ 296333 w 364066"/>
                <a:gd name="connsiteY43" fmla="*/ 38100 h 440266"/>
                <a:gd name="connsiteX44" fmla="*/ 287866 w 364066"/>
                <a:gd name="connsiteY44" fmla="*/ 12700 h 440266"/>
                <a:gd name="connsiteX45" fmla="*/ 283633 w 364066"/>
                <a:gd name="connsiteY45" fmla="*/ 0 h 440266"/>
                <a:gd name="connsiteX46" fmla="*/ 275166 w 364066"/>
                <a:gd name="connsiteY46" fmla="*/ 0 h 440266"/>
                <a:gd name="connsiteX0" fmla="*/ 275166 w 364066"/>
                <a:gd name="connsiteY0" fmla="*/ 0 h 440266"/>
                <a:gd name="connsiteX1" fmla="*/ 270933 w 364066"/>
                <a:gd name="connsiteY1" fmla="*/ 21166 h 440266"/>
                <a:gd name="connsiteX2" fmla="*/ 283633 w 364066"/>
                <a:gd name="connsiteY2" fmla="*/ 59266 h 440266"/>
                <a:gd name="connsiteX3" fmla="*/ 270933 w 364066"/>
                <a:gd name="connsiteY3" fmla="*/ 127000 h 440266"/>
                <a:gd name="connsiteX4" fmla="*/ 215900 w 364066"/>
                <a:gd name="connsiteY4" fmla="*/ 173566 h 440266"/>
                <a:gd name="connsiteX5" fmla="*/ 173566 w 364066"/>
                <a:gd name="connsiteY5" fmla="*/ 186266 h 440266"/>
                <a:gd name="connsiteX6" fmla="*/ 122766 w 364066"/>
                <a:gd name="connsiteY6" fmla="*/ 211666 h 440266"/>
                <a:gd name="connsiteX7" fmla="*/ 71966 w 364066"/>
                <a:gd name="connsiteY7" fmla="*/ 249766 h 440266"/>
                <a:gd name="connsiteX8" fmla="*/ 38100 w 364066"/>
                <a:gd name="connsiteY8" fmla="*/ 304800 h 440266"/>
                <a:gd name="connsiteX9" fmla="*/ 12700 w 364066"/>
                <a:gd name="connsiteY9" fmla="*/ 359833 h 440266"/>
                <a:gd name="connsiteX10" fmla="*/ 0 w 364066"/>
                <a:gd name="connsiteY10" fmla="*/ 385233 h 440266"/>
                <a:gd name="connsiteX11" fmla="*/ 8466 w 364066"/>
                <a:gd name="connsiteY11" fmla="*/ 397933 h 440266"/>
                <a:gd name="connsiteX12" fmla="*/ 33866 w 364066"/>
                <a:gd name="connsiteY12" fmla="*/ 410633 h 440266"/>
                <a:gd name="connsiteX13" fmla="*/ 38100 w 364066"/>
                <a:gd name="connsiteY13" fmla="*/ 423333 h 440266"/>
                <a:gd name="connsiteX14" fmla="*/ 63500 w 364066"/>
                <a:gd name="connsiteY14" fmla="*/ 431800 h 440266"/>
                <a:gd name="connsiteX15" fmla="*/ 76200 w 364066"/>
                <a:gd name="connsiteY15" fmla="*/ 440266 h 440266"/>
                <a:gd name="connsiteX16" fmla="*/ 127000 w 364066"/>
                <a:gd name="connsiteY16" fmla="*/ 427566 h 440266"/>
                <a:gd name="connsiteX17" fmla="*/ 139700 w 364066"/>
                <a:gd name="connsiteY17" fmla="*/ 414866 h 440266"/>
                <a:gd name="connsiteX18" fmla="*/ 165100 w 364066"/>
                <a:gd name="connsiteY18" fmla="*/ 397933 h 440266"/>
                <a:gd name="connsiteX19" fmla="*/ 177800 w 364066"/>
                <a:gd name="connsiteY19" fmla="*/ 372533 h 440266"/>
                <a:gd name="connsiteX20" fmla="*/ 190500 w 364066"/>
                <a:gd name="connsiteY20" fmla="*/ 364066 h 440266"/>
                <a:gd name="connsiteX21" fmla="*/ 215900 w 364066"/>
                <a:gd name="connsiteY21" fmla="*/ 347133 h 440266"/>
                <a:gd name="connsiteX22" fmla="*/ 228600 w 364066"/>
                <a:gd name="connsiteY22" fmla="*/ 338666 h 440266"/>
                <a:gd name="connsiteX23" fmla="*/ 254000 w 364066"/>
                <a:gd name="connsiteY23" fmla="*/ 330200 h 440266"/>
                <a:gd name="connsiteX24" fmla="*/ 283633 w 364066"/>
                <a:gd name="connsiteY24" fmla="*/ 342900 h 440266"/>
                <a:gd name="connsiteX25" fmla="*/ 292100 w 364066"/>
                <a:gd name="connsiteY25" fmla="*/ 355600 h 440266"/>
                <a:gd name="connsiteX26" fmla="*/ 317500 w 364066"/>
                <a:gd name="connsiteY26" fmla="*/ 364066 h 440266"/>
                <a:gd name="connsiteX27" fmla="*/ 321733 w 364066"/>
                <a:gd name="connsiteY27" fmla="*/ 351366 h 440266"/>
                <a:gd name="connsiteX28" fmla="*/ 330200 w 364066"/>
                <a:gd name="connsiteY28" fmla="*/ 338666 h 440266"/>
                <a:gd name="connsiteX29" fmla="*/ 347133 w 364066"/>
                <a:gd name="connsiteY29" fmla="*/ 313266 h 440266"/>
                <a:gd name="connsiteX30" fmla="*/ 355600 w 364066"/>
                <a:gd name="connsiteY30" fmla="*/ 300566 h 440266"/>
                <a:gd name="connsiteX31" fmla="*/ 364066 w 364066"/>
                <a:gd name="connsiteY31" fmla="*/ 275166 h 440266"/>
                <a:gd name="connsiteX32" fmla="*/ 359833 w 364066"/>
                <a:gd name="connsiteY32" fmla="*/ 228600 h 440266"/>
                <a:gd name="connsiteX33" fmla="*/ 347133 w 364066"/>
                <a:gd name="connsiteY33" fmla="*/ 220133 h 440266"/>
                <a:gd name="connsiteX34" fmla="*/ 292100 w 364066"/>
                <a:gd name="connsiteY34" fmla="*/ 207433 h 440266"/>
                <a:gd name="connsiteX35" fmla="*/ 245533 w 364066"/>
                <a:gd name="connsiteY35" fmla="*/ 203200 h 440266"/>
                <a:gd name="connsiteX36" fmla="*/ 279400 w 364066"/>
                <a:gd name="connsiteY36" fmla="*/ 139700 h 440266"/>
                <a:gd name="connsiteX37" fmla="*/ 304800 w 364066"/>
                <a:gd name="connsiteY37" fmla="*/ 131233 h 440266"/>
                <a:gd name="connsiteX38" fmla="*/ 317500 w 364066"/>
                <a:gd name="connsiteY38" fmla="*/ 127000 h 440266"/>
                <a:gd name="connsiteX39" fmla="*/ 317500 w 364066"/>
                <a:gd name="connsiteY39" fmla="*/ 76200 h 440266"/>
                <a:gd name="connsiteX40" fmla="*/ 309033 w 364066"/>
                <a:gd name="connsiteY40" fmla="*/ 63500 h 440266"/>
                <a:gd name="connsiteX41" fmla="*/ 304800 w 364066"/>
                <a:gd name="connsiteY41" fmla="*/ 50800 h 440266"/>
                <a:gd name="connsiteX42" fmla="*/ 296333 w 364066"/>
                <a:gd name="connsiteY42" fmla="*/ 38100 h 440266"/>
                <a:gd name="connsiteX43" fmla="*/ 287866 w 364066"/>
                <a:gd name="connsiteY43" fmla="*/ 12700 h 440266"/>
                <a:gd name="connsiteX44" fmla="*/ 283633 w 364066"/>
                <a:gd name="connsiteY44" fmla="*/ 0 h 440266"/>
                <a:gd name="connsiteX45" fmla="*/ 275166 w 364066"/>
                <a:gd name="connsiteY45" fmla="*/ 0 h 440266"/>
                <a:gd name="connsiteX0" fmla="*/ 275166 w 364066"/>
                <a:gd name="connsiteY0" fmla="*/ 0 h 440266"/>
                <a:gd name="connsiteX1" fmla="*/ 270933 w 364066"/>
                <a:gd name="connsiteY1" fmla="*/ 21166 h 440266"/>
                <a:gd name="connsiteX2" fmla="*/ 283633 w 364066"/>
                <a:gd name="connsiteY2" fmla="*/ 59266 h 440266"/>
                <a:gd name="connsiteX3" fmla="*/ 270933 w 364066"/>
                <a:gd name="connsiteY3" fmla="*/ 127000 h 440266"/>
                <a:gd name="connsiteX4" fmla="*/ 215900 w 364066"/>
                <a:gd name="connsiteY4" fmla="*/ 173566 h 440266"/>
                <a:gd name="connsiteX5" fmla="*/ 173566 w 364066"/>
                <a:gd name="connsiteY5" fmla="*/ 186266 h 440266"/>
                <a:gd name="connsiteX6" fmla="*/ 122766 w 364066"/>
                <a:gd name="connsiteY6" fmla="*/ 211666 h 440266"/>
                <a:gd name="connsiteX7" fmla="*/ 71966 w 364066"/>
                <a:gd name="connsiteY7" fmla="*/ 249766 h 440266"/>
                <a:gd name="connsiteX8" fmla="*/ 38100 w 364066"/>
                <a:gd name="connsiteY8" fmla="*/ 304800 h 440266"/>
                <a:gd name="connsiteX9" fmla="*/ 12700 w 364066"/>
                <a:gd name="connsiteY9" fmla="*/ 359833 h 440266"/>
                <a:gd name="connsiteX10" fmla="*/ 0 w 364066"/>
                <a:gd name="connsiteY10" fmla="*/ 385233 h 440266"/>
                <a:gd name="connsiteX11" fmla="*/ 8466 w 364066"/>
                <a:gd name="connsiteY11" fmla="*/ 397933 h 440266"/>
                <a:gd name="connsiteX12" fmla="*/ 33866 w 364066"/>
                <a:gd name="connsiteY12" fmla="*/ 410633 h 440266"/>
                <a:gd name="connsiteX13" fmla="*/ 38100 w 364066"/>
                <a:gd name="connsiteY13" fmla="*/ 423333 h 440266"/>
                <a:gd name="connsiteX14" fmla="*/ 63500 w 364066"/>
                <a:gd name="connsiteY14" fmla="*/ 431800 h 440266"/>
                <a:gd name="connsiteX15" fmla="*/ 76200 w 364066"/>
                <a:gd name="connsiteY15" fmla="*/ 440266 h 440266"/>
                <a:gd name="connsiteX16" fmla="*/ 127000 w 364066"/>
                <a:gd name="connsiteY16" fmla="*/ 427566 h 440266"/>
                <a:gd name="connsiteX17" fmla="*/ 139700 w 364066"/>
                <a:gd name="connsiteY17" fmla="*/ 414866 h 440266"/>
                <a:gd name="connsiteX18" fmla="*/ 165100 w 364066"/>
                <a:gd name="connsiteY18" fmla="*/ 397933 h 440266"/>
                <a:gd name="connsiteX19" fmla="*/ 177800 w 364066"/>
                <a:gd name="connsiteY19" fmla="*/ 372533 h 440266"/>
                <a:gd name="connsiteX20" fmla="*/ 190500 w 364066"/>
                <a:gd name="connsiteY20" fmla="*/ 364066 h 440266"/>
                <a:gd name="connsiteX21" fmla="*/ 215900 w 364066"/>
                <a:gd name="connsiteY21" fmla="*/ 347133 h 440266"/>
                <a:gd name="connsiteX22" fmla="*/ 228600 w 364066"/>
                <a:gd name="connsiteY22" fmla="*/ 338666 h 440266"/>
                <a:gd name="connsiteX23" fmla="*/ 254000 w 364066"/>
                <a:gd name="connsiteY23" fmla="*/ 330200 h 440266"/>
                <a:gd name="connsiteX24" fmla="*/ 283633 w 364066"/>
                <a:gd name="connsiteY24" fmla="*/ 342900 h 440266"/>
                <a:gd name="connsiteX25" fmla="*/ 292100 w 364066"/>
                <a:gd name="connsiteY25" fmla="*/ 355600 h 440266"/>
                <a:gd name="connsiteX26" fmla="*/ 317500 w 364066"/>
                <a:gd name="connsiteY26" fmla="*/ 364066 h 440266"/>
                <a:gd name="connsiteX27" fmla="*/ 321733 w 364066"/>
                <a:gd name="connsiteY27" fmla="*/ 351366 h 440266"/>
                <a:gd name="connsiteX28" fmla="*/ 330200 w 364066"/>
                <a:gd name="connsiteY28" fmla="*/ 338666 h 440266"/>
                <a:gd name="connsiteX29" fmla="*/ 347133 w 364066"/>
                <a:gd name="connsiteY29" fmla="*/ 313266 h 440266"/>
                <a:gd name="connsiteX30" fmla="*/ 355600 w 364066"/>
                <a:gd name="connsiteY30" fmla="*/ 300566 h 440266"/>
                <a:gd name="connsiteX31" fmla="*/ 364066 w 364066"/>
                <a:gd name="connsiteY31" fmla="*/ 275166 h 440266"/>
                <a:gd name="connsiteX32" fmla="*/ 359833 w 364066"/>
                <a:gd name="connsiteY32" fmla="*/ 228600 h 440266"/>
                <a:gd name="connsiteX33" fmla="*/ 347133 w 364066"/>
                <a:gd name="connsiteY33" fmla="*/ 220133 h 440266"/>
                <a:gd name="connsiteX34" fmla="*/ 292100 w 364066"/>
                <a:gd name="connsiteY34" fmla="*/ 207433 h 440266"/>
                <a:gd name="connsiteX35" fmla="*/ 245533 w 364066"/>
                <a:gd name="connsiteY35" fmla="*/ 203200 h 440266"/>
                <a:gd name="connsiteX36" fmla="*/ 279400 w 364066"/>
                <a:gd name="connsiteY36" fmla="*/ 139700 h 440266"/>
                <a:gd name="connsiteX37" fmla="*/ 317500 w 364066"/>
                <a:gd name="connsiteY37" fmla="*/ 127000 h 440266"/>
                <a:gd name="connsiteX38" fmla="*/ 317500 w 364066"/>
                <a:gd name="connsiteY38" fmla="*/ 76200 h 440266"/>
                <a:gd name="connsiteX39" fmla="*/ 309033 w 364066"/>
                <a:gd name="connsiteY39" fmla="*/ 63500 h 440266"/>
                <a:gd name="connsiteX40" fmla="*/ 304800 w 364066"/>
                <a:gd name="connsiteY40" fmla="*/ 50800 h 440266"/>
                <a:gd name="connsiteX41" fmla="*/ 296333 w 364066"/>
                <a:gd name="connsiteY41" fmla="*/ 38100 h 440266"/>
                <a:gd name="connsiteX42" fmla="*/ 287866 w 364066"/>
                <a:gd name="connsiteY42" fmla="*/ 12700 h 440266"/>
                <a:gd name="connsiteX43" fmla="*/ 283633 w 364066"/>
                <a:gd name="connsiteY43" fmla="*/ 0 h 440266"/>
                <a:gd name="connsiteX44" fmla="*/ 275166 w 364066"/>
                <a:gd name="connsiteY44" fmla="*/ 0 h 440266"/>
                <a:gd name="connsiteX0" fmla="*/ 275166 w 364066"/>
                <a:gd name="connsiteY0" fmla="*/ 0 h 440266"/>
                <a:gd name="connsiteX1" fmla="*/ 270933 w 364066"/>
                <a:gd name="connsiteY1" fmla="*/ 21166 h 440266"/>
                <a:gd name="connsiteX2" fmla="*/ 283633 w 364066"/>
                <a:gd name="connsiteY2" fmla="*/ 59266 h 440266"/>
                <a:gd name="connsiteX3" fmla="*/ 270933 w 364066"/>
                <a:gd name="connsiteY3" fmla="*/ 127000 h 440266"/>
                <a:gd name="connsiteX4" fmla="*/ 215900 w 364066"/>
                <a:gd name="connsiteY4" fmla="*/ 173566 h 440266"/>
                <a:gd name="connsiteX5" fmla="*/ 173566 w 364066"/>
                <a:gd name="connsiteY5" fmla="*/ 186266 h 440266"/>
                <a:gd name="connsiteX6" fmla="*/ 122766 w 364066"/>
                <a:gd name="connsiteY6" fmla="*/ 211666 h 440266"/>
                <a:gd name="connsiteX7" fmla="*/ 71966 w 364066"/>
                <a:gd name="connsiteY7" fmla="*/ 249766 h 440266"/>
                <a:gd name="connsiteX8" fmla="*/ 38100 w 364066"/>
                <a:gd name="connsiteY8" fmla="*/ 304800 h 440266"/>
                <a:gd name="connsiteX9" fmla="*/ 12700 w 364066"/>
                <a:gd name="connsiteY9" fmla="*/ 359833 h 440266"/>
                <a:gd name="connsiteX10" fmla="*/ 0 w 364066"/>
                <a:gd name="connsiteY10" fmla="*/ 385233 h 440266"/>
                <a:gd name="connsiteX11" fmla="*/ 8466 w 364066"/>
                <a:gd name="connsiteY11" fmla="*/ 397933 h 440266"/>
                <a:gd name="connsiteX12" fmla="*/ 33866 w 364066"/>
                <a:gd name="connsiteY12" fmla="*/ 410633 h 440266"/>
                <a:gd name="connsiteX13" fmla="*/ 38100 w 364066"/>
                <a:gd name="connsiteY13" fmla="*/ 423333 h 440266"/>
                <a:gd name="connsiteX14" fmla="*/ 63500 w 364066"/>
                <a:gd name="connsiteY14" fmla="*/ 431800 h 440266"/>
                <a:gd name="connsiteX15" fmla="*/ 76200 w 364066"/>
                <a:gd name="connsiteY15" fmla="*/ 440266 h 440266"/>
                <a:gd name="connsiteX16" fmla="*/ 127000 w 364066"/>
                <a:gd name="connsiteY16" fmla="*/ 427566 h 440266"/>
                <a:gd name="connsiteX17" fmla="*/ 139700 w 364066"/>
                <a:gd name="connsiteY17" fmla="*/ 414866 h 440266"/>
                <a:gd name="connsiteX18" fmla="*/ 165100 w 364066"/>
                <a:gd name="connsiteY18" fmla="*/ 397933 h 440266"/>
                <a:gd name="connsiteX19" fmla="*/ 177800 w 364066"/>
                <a:gd name="connsiteY19" fmla="*/ 372533 h 440266"/>
                <a:gd name="connsiteX20" fmla="*/ 190500 w 364066"/>
                <a:gd name="connsiteY20" fmla="*/ 364066 h 440266"/>
                <a:gd name="connsiteX21" fmla="*/ 215900 w 364066"/>
                <a:gd name="connsiteY21" fmla="*/ 347133 h 440266"/>
                <a:gd name="connsiteX22" fmla="*/ 228600 w 364066"/>
                <a:gd name="connsiteY22" fmla="*/ 338666 h 440266"/>
                <a:gd name="connsiteX23" fmla="*/ 254000 w 364066"/>
                <a:gd name="connsiteY23" fmla="*/ 330200 h 440266"/>
                <a:gd name="connsiteX24" fmla="*/ 283633 w 364066"/>
                <a:gd name="connsiteY24" fmla="*/ 342900 h 440266"/>
                <a:gd name="connsiteX25" fmla="*/ 292100 w 364066"/>
                <a:gd name="connsiteY25" fmla="*/ 355600 h 440266"/>
                <a:gd name="connsiteX26" fmla="*/ 317500 w 364066"/>
                <a:gd name="connsiteY26" fmla="*/ 364066 h 440266"/>
                <a:gd name="connsiteX27" fmla="*/ 321733 w 364066"/>
                <a:gd name="connsiteY27" fmla="*/ 351366 h 440266"/>
                <a:gd name="connsiteX28" fmla="*/ 330200 w 364066"/>
                <a:gd name="connsiteY28" fmla="*/ 338666 h 440266"/>
                <a:gd name="connsiteX29" fmla="*/ 347133 w 364066"/>
                <a:gd name="connsiteY29" fmla="*/ 313266 h 440266"/>
                <a:gd name="connsiteX30" fmla="*/ 355600 w 364066"/>
                <a:gd name="connsiteY30" fmla="*/ 300566 h 440266"/>
                <a:gd name="connsiteX31" fmla="*/ 364066 w 364066"/>
                <a:gd name="connsiteY31" fmla="*/ 275166 h 440266"/>
                <a:gd name="connsiteX32" fmla="*/ 359833 w 364066"/>
                <a:gd name="connsiteY32" fmla="*/ 228600 h 440266"/>
                <a:gd name="connsiteX33" fmla="*/ 347133 w 364066"/>
                <a:gd name="connsiteY33" fmla="*/ 220133 h 440266"/>
                <a:gd name="connsiteX34" fmla="*/ 292100 w 364066"/>
                <a:gd name="connsiteY34" fmla="*/ 207433 h 440266"/>
                <a:gd name="connsiteX35" fmla="*/ 245533 w 364066"/>
                <a:gd name="connsiteY35" fmla="*/ 203200 h 440266"/>
                <a:gd name="connsiteX36" fmla="*/ 287866 w 364066"/>
                <a:gd name="connsiteY36" fmla="*/ 156633 h 440266"/>
                <a:gd name="connsiteX37" fmla="*/ 317500 w 364066"/>
                <a:gd name="connsiteY37" fmla="*/ 127000 h 440266"/>
                <a:gd name="connsiteX38" fmla="*/ 317500 w 364066"/>
                <a:gd name="connsiteY38" fmla="*/ 76200 h 440266"/>
                <a:gd name="connsiteX39" fmla="*/ 309033 w 364066"/>
                <a:gd name="connsiteY39" fmla="*/ 63500 h 440266"/>
                <a:gd name="connsiteX40" fmla="*/ 304800 w 364066"/>
                <a:gd name="connsiteY40" fmla="*/ 50800 h 440266"/>
                <a:gd name="connsiteX41" fmla="*/ 296333 w 364066"/>
                <a:gd name="connsiteY41" fmla="*/ 38100 h 440266"/>
                <a:gd name="connsiteX42" fmla="*/ 287866 w 364066"/>
                <a:gd name="connsiteY42" fmla="*/ 12700 h 440266"/>
                <a:gd name="connsiteX43" fmla="*/ 283633 w 364066"/>
                <a:gd name="connsiteY43" fmla="*/ 0 h 440266"/>
                <a:gd name="connsiteX44" fmla="*/ 275166 w 364066"/>
                <a:gd name="connsiteY44" fmla="*/ 0 h 440266"/>
                <a:gd name="connsiteX0" fmla="*/ 275166 w 364066"/>
                <a:gd name="connsiteY0" fmla="*/ 0 h 440266"/>
                <a:gd name="connsiteX1" fmla="*/ 270933 w 364066"/>
                <a:gd name="connsiteY1" fmla="*/ 21166 h 440266"/>
                <a:gd name="connsiteX2" fmla="*/ 283633 w 364066"/>
                <a:gd name="connsiteY2" fmla="*/ 59266 h 440266"/>
                <a:gd name="connsiteX3" fmla="*/ 270933 w 364066"/>
                <a:gd name="connsiteY3" fmla="*/ 127000 h 440266"/>
                <a:gd name="connsiteX4" fmla="*/ 215900 w 364066"/>
                <a:gd name="connsiteY4" fmla="*/ 173566 h 440266"/>
                <a:gd name="connsiteX5" fmla="*/ 173566 w 364066"/>
                <a:gd name="connsiteY5" fmla="*/ 186266 h 440266"/>
                <a:gd name="connsiteX6" fmla="*/ 122766 w 364066"/>
                <a:gd name="connsiteY6" fmla="*/ 211666 h 440266"/>
                <a:gd name="connsiteX7" fmla="*/ 71966 w 364066"/>
                <a:gd name="connsiteY7" fmla="*/ 249766 h 440266"/>
                <a:gd name="connsiteX8" fmla="*/ 38100 w 364066"/>
                <a:gd name="connsiteY8" fmla="*/ 304800 h 440266"/>
                <a:gd name="connsiteX9" fmla="*/ 12700 w 364066"/>
                <a:gd name="connsiteY9" fmla="*/ 359833 h 440266"/>
                <a:gd name="connsiteX10" fmla="*/ 0 w 364066"/>
                <a:gd name="connsiteY10" fmla="*/ 385233 h 440266"/>
                <a:gd name="connsiteX11" fmla="*/ 8466 w 364066"/>
                <a:gd name="connsiteY11" fmla="*/ 397933 h 440266"/>
                <a:gd name="connsiteX12" fmla="*/ 33866 w 364066"/>
                <a:gd name="connsiteY12" fmla="*/ 410633 h 440266"/>
                <a:gd name="connsiteX13" fmla="*/ 38100 w 364066"/>
                <a:gd name="connsiteY13" fmla="*/ 423333 h 440266"/>
                <a:gd name="connsiteX14" fmla="*/ 63500 w 364066"/>
                <a:gd name="connsiteY14" fmla="*/ 431800 h 440266"/>
                <a:gd name="connsiteX15" fmla="*/ 76200 w 364066"/>
                <a:gd name="connsiteY15" fmla="*/ 440266 h 440266"/>
                <a:gd name="connsiteX16" fmla="*/ 127000 w 364066"/>
                <a:gd name="connsiteY16" fmla="*/ 427566 h 440266"/>
                <a:gd name="connsiteX17" fmla="*/ 139700 w 364066"/>
                <a:gd name="connsiteY17" fmla="*/ 414866 h 440266"/>
                <a:gd name="connsiteX18" fmla="*/ 165100 w 364066"/>
                <a:gd name="connsiteY18" fmla="*/ 397933 h 440266"/>
                <a:gd name="connsiteX19" fmla="*/ 177800 w 364066"/>
                <a:gd name="connsiteY19" fmla="*/ 372533 h 440266"/>
                <a:gd name="connsiteX20" fmla="*/ 190500 w 364066"/>
                <a:gd name="connsiteY20" fmla="*/ 364066 h 440266"/>
                <a:gd name="connsiteX21" fmla="*/ 215900 w 364066"/>
                <a:gd name="connsiteY21" fmla="*/ 347133 h 440266"/>
                <a:gd name="connsiteX22" fmla="*/ 228600 w 364066"/>
                <a:gd name="connsiteY22" fmla="*/ 338666 h 440266"/>
                <a:gd name="connsiteX23" fmla="*/ 254000 w 364066"/>
                <a:gd name="connsiteY23" fmla="*/ 330200 h 440266"/>
                <a:gd name="connsiteX24" fmla="*/ 283633 w 364066"/>
                <a:gd name="connsiteY24" fmla="*/ 342900 h 440266"/>
                <a:gd name="connsiteX25" fmla="*/ 292100 w 364066"/>
                <a:gd name="connsiteY25" fmla="*/ 355600 h 440266"/>
                <a:gd name="connsiteX26" fmla="*/ 317500 w 364066"/>
                <a:gd name="connsiteY26" fmla="*/ 364066 h 440266"/>
                <a:gd name="connsiteX27" fmla="*/ 321733 w 364066"/>
                <a:gd name="connsiteY27" fmla="*/ 351366 h 440266"/>
                <a:gd name="connsiteX28" fmla="*/ 330200 w 364066"/>
                <a:gd name="connsiteY28" fmla="*/ 338666 h 440266"/>
                <a:gd name="connsiteX29" fmla="*/ 347133 w 364066"/>
                <a:gd name="connsiteY29" fmla="*/ 313266 h 440266"/>
                <a:gd name="connsiteX30" fmla="*/ 355600 w 364066"/>
                <a:gd name="connsiteY30" fmla="*/ 300566 h 440266"/>
                <a:gd name="connsiteX31" fmla="*/ 364066 w 364066"/>
                <a:gd name="connsiteY31" fmla="*/ 275166 h 440266"/>
                <a:gd name="connsiteX32" fmla="*/ 359833 w 364066"/>
                <a:gd name="connsiteY32" fmla="*/ 228600 h 440266"/>
                <a:gd name="connsiteX33" fmla="*/ 347133 w 364066"/>
                <a:gd name="connsiteY33" fmla="*/ 220133 h 440266"/>
                <a:gd name="connsiteX34" fmla="*/ 292100 w 364066"/>
                <a:gd name="connsiteY34" fmla="*/ 207433 h 440266"/>
                <a:gd name="connsiteX35" fmla="*/ 245533 w 364066"/>
                <a:gd name="connsiteY35" fmla="*/ 203200 h 440266"/>
                <a:gd name="connsiteX36" fmla="*/ 287866 w 364066"/>
                <a:gd name="connsiteY36" fmla="*/ 156633 h 440266"/>
                <a:gd name="connsiteX37" fmla="*/ 317500 w 364066"/>
                <a:gd name="connsiteY37" fmla="*/ 127000 h 440266"/>
                <a:gd name="connsiteX38" fmla="*/ 317500 w 364066"/>
                <a:gd name="connsiteY38" fmla="*/ 76200 h 440266"/>
                <a:gd name="connsiteX39" fmla="*/ 304800 w 364066"/>
                <a:gd name="connsiteY39" fmla="*/ 50800 h 440266"/>
                <a:gd name="connsiteX40" fmla="*/ 296333 w 364066"/>
                <a:gd name="connsiteY40" fmla="*/ 38100 h 440266"/>
                <a:gd name="connsiteX41" fmla="*/ 287866 w 364066"/>
                <a:gd name="connsiteY41" fmla="*/ 12700 h 440266"/>
                <a:gd name="connsiteX42" fmla="*/ 283633 w 364066"/>
                <a:gd name="connsiteY42" fmla="*/ 0 h 440266"/>
                <a:gd name="connsiteX43" fmla="*/ 275166 w 364066"/>
                <a:gd name="connsiteY43" fmla="*/ 0 h 440266"/>
                <a:gd name="connsiteX0" fmla="*/ 275166 w 364066"/>
                <a:gd name="connsiteY0" fmla="*/ 0 h 440266"/>
                <a:gd name="connsiteX1" fmla="*/ 270933 w 364066"/>
                <a:gd name="connsiteY1" fmla="*/ 21166 h 440266"/>
                <a:gd name="connsiteX2" fmla="*/ 283633 w 364066"/>
                <a:gd name="connsiteY2" fmla="*/ 59266 h 440266"/>
                <a:gd name="connsiteX3" fmla="*/ 270933 w 364066"/>
                <a:gd name="connsiteY3" fmla="*/ 127000 h 440266"/>
                <a:gd name="connsiteX4" fmla="*/ 215900 w 364066"/>
                <a:gd name="connsiteY4" fmla="*/ 173566 h 440266"/>
                <a:gd name="connsiteX5" fmla="*/ 173566 w 364066"/>
                <a:gd name="connsiteY5" fmla="*/ 186266 h 440266"/>
                <a:gd name="connsiteX6" fmla="*/ 122766 w 364066"/>
                <a:gd name="connsiteY6" fmla="*/ 211666 h 440266"/>
                <a:gd name="connsiteX7" fmla="*/ 71966 w 364066"/>
                <a:gd name="connsiteY7" fmla="*/ 249766 h 440266"/>
                <a:gd name="connsiteX8" fmla="*/ 38100 w 364066"/>
                <a:gd name="connsiteY8" fmla="*/ 304800 h 440266"/>
                <a:gd name="connsiteX9" fmla="*/ 12700 w 364066"/>
                <a:gd name="connsiteY9" fmla="*/ 359833 h 440266"/>
                <a:gd name="connsiteX10" fmla="*/ 0 w 364066"/>
                <a:gd name="connsiteY10" fmla="*/ 385233 h 440266"/>
                <a:gd name="connsiteX11" fmla="*/ 8466 w 364066"/>
                <a:gd name="connsiteY11" fmla="*/ 397933 h 440266"/>
                <a:gd name="connsiteX12" fmla="*/ 33866 w 364066"/>
                <a:gd name="connsiteY12" fmla="*/ 410633 h 440266"/>
                <a:gd name="connsiteX13" fmla="*/ 38100 w 364066"/>
                <a:gd name="connsiteY13" fmla="*/ 423333 h 440266"/>
                <a:gd name="connsiteX14" fmla="*/ 63500 w 364066"/>
                <a:gd name="connsiteY14" fmla="*/ 431800 h 440266"/>
                <a:gd name="connsiteX15" fmla="*/ 76200 w 364066"/>
                <a:gd name="connsiteY15" fmla="*/ 440266 h 440266"/>
                <a:gd name="connsiteX16" fmla="*/ 127000 w 364066"/>
                <a:gd name="connsiteY16" fmla="*/ 427566 h 440266"/>
                <a:gd name="connsiteX17" fmla="*/ 139700 w 364066"/>
                <a:gd name="connsiteY17" fmla="*/ 414866 h 440266"/>
                <a:gd name="connsiteX18" fmla="*/ 165100 w 364066"/>
                <a:gd name="connsiteY18" fmla="*/ 397933 h 440266"/>
                <a:gd name="connsiteX19" fmla="*/ 177800 w 364066"/>
                <a:gd name="connsiteY19" fmla="*/ 372533 h 440266"/>
                <a:gd name="connsiteX20" fmla="*/ 190500 w 364066"/>
                <a:gd name="connsiteY20" fmla="*/ 364066 h 440266"/>
                <a:gd name="connsiteX21" fmla="*/ 215900 w 364066"/>
                <a:gd name="connsiteY21" fmla="*/ 347133 h 440266"/>
                <a:gd name="connsiteX22" fmla="*/ 228600 w 364066"/>
                <a:gd name="connsiteY22" fmla="*/ 338666 h 440266"/>
                <a:gd name="connsiteX23" fmla="*/ 254000 w 364066"/>
                <a:gd name="connsiteY23" fmla="*/ 330200 h 440266"/>
                <a:gd name="connsiteX24" fmla="*/ 283633 w 364066"/>
                <a:gd name="connsiteY24" fmla="*/ 342900 h 440266"/>
                <a:gd name="connsiteX25" fmla="*/ 292100 w 364066"/>
                <a:gd name="connsiteY25" fmla="*/ 355600 h 440266"/>
                <a:gd name="connsiteX26" fmla="*/ 317500 w 364066"/>
                <a:gd name="connsiteY26" fmla="*/ 364066 h 440266"/>
                <a:gd name="connsiteX27" fmla="*/ 321733 w 364066"/>
                <a:gd name="connsiteY27" fmla="*/ 351366 h 440266"/>
                <a:gd name="connsiteX28" fmla="*/ 330200 w 364066"/>
                <a:gd name="connsiteY28" fmla="*/ 338666 h 440266"/>
                <a:gd name="connsiteX29" fmla="*/ 347133 w 364066"/>
                <a:gd name="connsiteY29" fmla="*/ 313266 h 440266"/>
                <a:gd name="connsiteX30" fmla="*/ 355600 w 364066"/>
                <a:gd name="connsiteY30" fmla="*/ 300566 h 440266"/>
                <a:gd name="connsiteX31" fmla="*/ 364066 w 364066"/>
                <a:gd name="connsiteY31" fmla="*/ 275166 h 440266"/>
                <a:gd name="connsiteX32" fmla="*/ 359833 w 364066"/>
                <a:gd name="connsiteY32" fmla="*/ 228600 h 440266"/>
                <a:gd name="connsiteX33" fmla="*/ 347133 w 364066"/>
                <a:gd name="connsiteY33" fmla="*/ 220133 h 440266"/>
                <a:gd name="connsiteX34" fmla="*/ 292100 w 364066"/>
                <a:gd name="connsiteY34" fmla="*/ 207433 h 440266"/>
                <a:gd name="connsiteX35" fmla="*/ 245533 w 364066"/>
                <a:gd name="connsiteY35" fmla="*/ 203200 h 440266"/>
                <a:gd name="connsiteX36" fmla="*/ 287866 w 364066"/>
                <a:gd name="connsiteY36" fmla="*/ 156633 h 440266"/>
                <a:gd name="connsiteX37" fmla="*/ 317500 w 364066"/>
                <a:gd name="connsiteY37" fmla="*/ 127000 h 440266"/>
                <a:gd name="connsiteX38" fmla="*/ 317500 w 364066"/>
                <a:gd name="connsiteY38" fmla="*/ 76200 h 440266"/>
                <a:gd name="connsiteX39" fmla="*/ 304800 w 364066"/>
                <a:gd name="connsiteY39" fmla="*/ 50800 h 440266"/>
                <a:gd name="connsiteX40" fmla="*/ 287866 w 364066"/>
                <a:gd name="connsiteY40" fmla="*/ 12700 h 440266"/>
                <a:gd name="connsiteX41" fmla="*/ 283633 w 364066"/>
                <a:gd name="connsiteY41" fmla="*/ 0 h 440266"/>
                <a:gd name="connsiteX42" fmla="*/ 275166 w 364066"/>
                <a:gd name="connsiteY42" fmla="*/ 0 h 440266"/>
                <a:gd name="connsiteX0" fmla="*/ 275166 w 364066"/>
                <a:gd name="connsiteY0" fmla="*/ 0 h 440266"/>
                <a:gd name="connsiteX1" fmla="*/ 270933 w 364066"/>
                <a:gd name="connsiteY1" fmla="*/ 21166 h 440266"/>
                <a:gd name="connsiteX2" fmla="*/ 283633 w 364066"/>
                <a:gd name="connsiteY2" fmla="*/ 59266 h 440266"/>
                <a:gd name="connsiteX3" fmla="*/ 270933 w 364066"/>
                <a:gd name="connsiteY3" fmla="*/ 127000 h 440266"/>
                <a:gd name="connsiteX4" fmla="*/ 215900 w 364066"/>
                <a:gd name="connsiteY4" fmla="*/ 173566 h 440266"/>
                <a:gd name="connsiteX5" fmla="*/ 173566 w 364066"/>
                <a:gd name="connsiteY5" fmla="*/ 186266 h 440266"/>
                <a:gd name="connsiteX6" fmla="*/ 122766 w 364066"/>
                <a:gd name="connsiteY6" fmla="*/ 211666 h 440266"/>
                <a:gd name="connsiteX7" fmla="*/ 71966 w 364066"/>
                <a:gd name="connsiteY7" fmla="*/ 249766 h 440266"/>
                <a:gd name="connsiteX8" fmla="*/ 38100 w 364066"/>
                <a:gd name="connsiteY8" fmla="*/ 304800 h 440266"/>
                <a:gd name="connsiteX9" fmla="*/ 12700 w 364066"/>
                <a:gd name="connsiteY9" fmla="*/ 359833 h 440266"/>
                <a:gd name="connsiteX10" fmla="*/ 0 w 364066"/>
                <a:gd name="connsiteY10" fmla="*/ 385233 h 440266"/>
                <a:gd name="connsiteX11" fmla="*/ 8466 w 364066"/>
                <a:gd name="connsiteY11" fmla="*/ 397933 h 440266"/>
                <a:gd name="connsiteX12" fmla="*/ 33866 w 364066"/>
                <a:gd name="connsiteY12" fmla="*/ 410633 h 440266"/>
                <a:gd name="connsiteX13" fmla="*/ 38100 w 364066"/>
                <a:gd name="connsiteY13" fmla="*/ 423333 h 440266"/>
                <a:gd name="connsiteX14" fmla="*/ 63500 w 364066"/>
                <a:gd name="connsiteY14" fmla="*/ 431800 h 440266"/>
                <a:gd name="connsiteX15" fmla="*/ 76200 w 364066"/>
                <a:gd name="connsiteY15" fmla="*/ 440266 h 440266"/>
                <a:gd name="connsiteX16" fmla="*/ 127000 w 364066"/>
                <a:gd name="connsiteY16" fmla="*/ 427566 h 440266"/>
                <a:gd name="connsiteX17" fmla="*/ 139700 w 364066"/>
                <a:gd name="connsiteY17" fmla="*/ 414866 h 440266"/>
                <a:gd name="connsiteX18" fmla="*/ 165100 w 364066"/>
                <a:gd name="connsiteY18" fmla="*/ 397933 h 440266"/>
                <a:gd name="connsiteX19" fmla="*/ 177800 w 364066"/>
                <a:gd name="connsiteY19" fmla="*/ 372533 h 440266"/>
                <a:gd name="connsiteX20" fmla="*/ 190500 w 364066"/>
                <a:gd name="connsiteY20" fmla="*/ 364066 h 440266"/>
                <a:gd name="connsiteX21" fmla="*/ 215900 w 364066"/>
                <a:gd name="connsiteY21" fmla="*/ 347133 h 440266"/>
                <a:gd name="connsiteX22" fmla="*/ 228600 w 364066"/>
                <a:gd name="connsiteY22" fmla="*/ 338666 h 440266"/>
                <a:gd name="connsiteX23" fmla="*/ 254000 w 364066"/>
                <a:gd name="connsiteY23" fmla="*/ 330200 h 440266"/>
                <a:gd name="connsiteX24" fmla="*/ 283633 w 364066"/>
                <a:gd name="connsiteY24" fmla="*/ 342900 h 440266"/>
                <a:gd name="connsiteX25" fmla="*/ 292100 w 364066"/>
                <a:gd name="connsiteY25" fmla="*/ 355600 h 440266"/>
                <a:gd name="connsiteX26" fmla="*/ 317500 w 364066"/>
                <a:gd name="connsiteY26" fmla="*/ 364066 h 440266"/>
                <a:gd name="connsiteX27" fmla="*/ 321733 w 364066"/>
                <a:gd name="connsiteY27" fmla="*/ 351366 h 440266"/>
                <a:gd name="connsiteX28" fmla="*/ 330200 w 364066"/>
                <a:gd name="connsiteY28" fmla="*/ 338666 h 440266"/>
                <a:gd name="connsiteX29" fmla="*/ 347133 w 364066"/>
                <a:gd name="connsiteY29" fmla="*/ 313266 h 440266"/>
                <a:gd name="connsiteX30" fmla="*/ 355600 w 364066"/>
                <a:gd name="connsiteY30" fmla="*/ 300566 h 440266"/>
                <a:gd name="connsiteX31" fmla="*/ 364066 w 364066"/>
                <a:gd name="connsiteY31" fmla="*/ 275166 h 440266"/>
                <a:gd name="connsiteX32" fmla="*/ 359833 w 364066"/>
                <a:gd name="connsiteY32" fmla="*/ 228600 h 440266"/>
                <a:gd name="connsiteX33" fmla="*/ 347133 w 364066"/>
                <a:gd name="connsiteY33" fmla="*/ 220133 h 440266"/>
                <a:gd name="connsiteX34" fmla="*/ 292100 w 364066"/>
                <a:gd name="connsiteY34" fmla="*/ 207433 h 440266"/>
                <a:gd name="connsiteX35" fmla="*/ 245533 w 364066"/>
                <a:gd name="connsiteY35" fmla="*/ 203200 h 440266"/>
                <a:gd name="connsiteX36" fmla="*/ 287866 w 364066"/>
                <a:gd name="connsiteY36" fmla="*/ 156633 h 440266"/>
                <a:gd name="connsiteX37" fmla="*/ 317500 w 364066"/>
                <a:gd name="connsiteY37" fmla="*/ 127000 h 440266"/>
                <a:gd name="connsiteX38" fmla="*/ 317500 w 364066"/>
                <a:gd name="connsiteY38" fmla="*/ 76200 h 440266"/>
                <a:gd name="connsiteX39" fmla="*/ 304800 w 364066"/>
                <a:gd name="connsiteY39" fmla="*/ 50800 h 440266"/>
                <a:gd name="connsiteX40" fmla="*/ 283633 w 364066"/>
                <a:gd name="connsiteY40" fmla="*/ 0 h 440266"/>
                <a:gd name="connsiteX41" fmla="*/ 275166 w 364066"/>
                <a:gd name="connsiteY41" fmla="*/ 0 h 440266"/>
                <a:gd name="connsiteX0" fmla="*/ 283633 w 364066"/>
                <a:gd name="connsiteY0" fmla="*/ 0 h 440266"/>
                <a:gd name="connsiteX1" fmla="*/ 270933 w 364066"/>
                <a:gd name="connsiteY1" fmla="*/ 21166 h 440266"/>
                <a:gd name="connsiteX2" fmla="*/ 283633 w 364066"/>
                <a:gd name="connsiteY2" fmla="*/ 59266 h 440266"/>
                <a:gd name="connsiteX3" fmla="*/ 270933 w 364066"/>
                <a:gd name="connsiteY3" fmla="*/ 127000 h 440266"/>
                <a:gd name="connsiteX4" fmla="*/ 215900 w 364066"/>
                <a:gd name="connsiteY4" fmla="*/ 173566 h 440266"/>
                <a:gd name="connsiteX5" fmla="*/ 173566 w 364066"/>
                <a:gd name="connsiteY5" fmla="*/ 186266 h 440266"/>
                <a:gd name="connsiteX6" fmla="*/ 122766 w 364066"/>
                <a:gd name="connsiteY6" fmla="*/ 211666 h 440266"/>
                <a:gd name="connsiteX7" fmla="*/ 71966 w 364066"/>
                <a:gd name="connsiteY7" fmla="*/ 249766 h 440266"/>
                <a:gd name="connsiteX8" fmla="*/ 38100 w 364066"/>
                <a:gd name="connsiteY8" fmla="*/ 304800 h 440266"/>
                <a:gd name="connsiteX9" fmla="*/ 12700 w 364066"/>
                <a:gd name="connsiteY9" fmla="*/ 359833 h 440266"/>
                <a:gd name="connsiteX10" fmla="*/ 0 w 364066"/>
                <a:gd name="connsiteY10" fmla="*/ 385233 h 440266"/>
                <a:gd name="connsiteX11" fmla="*/ 8466 w 364066"/>
                <a:gd name="connsiteY11" fmla="*/ 397933 h 440266"/>
                <a:gd name="connsiteX12" fmla="*/ 33866 w 364066"/>
                <a:gd name="connsiteY12" fmla="*/ 410633 h 440266"/>
                <a:gd name="connsiteX13" fmla="*/ 38100 w 364066"/>
                <a:gd name="connsiteY13" fmla="*/ 423333 h 440266"/>
                <a:gd name="connsiteX14" fmla="*/ 63500 w 364066"/>
                <a:gd name="connsiteY14" fmla="*/ 431800 h 440266"/>
                <a:gd name="connsiteX15" fmla="*/ 76200 w 364066"/>
                <a:gd name="connsiteY15" fmla="*/ 440266 h 440266"/>
                <a:gd name="connsiteX16" fmla="*/ 127000 w 364066"/>
                <a:gd name="connsiteY16" fmla="*/ 427566 h 440266"/>
                <a:gd name="connsiteX17" fmla="*/ 139700 w 364066"/>
                <a:gd name="connsiteY17" fmla="*/ 414866 h 440266"/>
                <a:gd name="connsiteX18" fmla="*/ 165100 w 364066"/>
                <a:gd name="connsiteY18" fmla="*/ 397933 h 440266"/>
                <a:gd name="connsiteX19" fmla="*/ 177800 w 364066"/>
                <a:gd name="connsiteY19" fmla="*/ 372533 h 440266"/>
                <a:gd name="connsiteX20" fmla="*/ 190500 w 364066"/>
                <a:gd name="connsiteY20" fmla="*/ 364066 h 440266"/>
                <a:gd name="connsiteX21" fmla="*/ 215900 w 364066"/>
                <a:gd name="connsiteY21" fmla="*/ 347133 h 440266"/>
                <a:gd name="connsiteX22" fmla="*/ 228600 w 364066"/>
                <a:gd name="connsiteY22" fmla="*/ 338666 h 440266"/>
                <a:gd name="connsiteX23" fmla="*/ 254000 w 364066"/>
                <a:gd name="connsiteY23" fmla="*/ 330200 h 440266"/>
                <a:gd name="connsiteX24" fmla="*/ 283633 w 364066"/>
                <a:gd name="connsiteY24" fmla="*/ 342900 h 440266"/>
                <a:gd name="connsiteX25" fmla="*/ 292100 w 364066"/>
                <a:gd name="connsiteY25" fmla="*/ 355600 h 440266"/>
                <a:gd name="connsiteX26" fmla="*/ 317500 w 364066"/>
                <a:gd name="connsiteY26" fmla="*/ 364066 h 440266"/>
                <a:gd name="connsiteX27" fmla="*/ 321733 w 364066"/>
                <a:gd name="connsiteY27" fmla="*/ 351366 h 440266"/>
                <a:gd name="connsiteX28" fmla="*/ 330200 w 364066"/>
                <a:gd name="connsiteY28" fmla="*/ 338666 h 440266"/>
                <a:gd name="connsiteX29" fmla="*/ 347133 w 364066"/>
                <a:gd name="connsiteY29" fmla="*/ 313266 h 440266"/>
                <a:gd name="connsiteX30" fmla="*/ 355600 w 364066"/>
                <a:gd name="connsiteY30" fmla="*/ 300566 h 440266"/>
                <a:gd name="connsiteX31" fmla="*/ 364066 w 364066"/>
                <a:gd name="connsiteY31" fmla="*/ 275166 h 440266"/>
                <a:gd name="connsiteX32" fmla="*/ 359833 w 364066"/>
                <a:gd name="connsiteY32" fmla="*/ 228600 h 440266"/>
                <a:gd name="connsiteX33" fmla="*/ 347133 w 364066"/>
                <a:gd name="connsiteY33" fmla="*/ 220133 h 440266"/>
                <a:gd name="connsiteX34" fmla="*/ 292100 w 364066"/>
                <a:gd name="connsiteY34" fmla="*/ 207433 h 440266"/>
                <a:gd name="connsiteX35" fmla="*/ 245533 w 364066"/>
                <a:gd name="connsiteY35" fmla="*/ 203200 h 440266"/>
                <a:gd name="connsiteX36" fmla="*/ 287866 w 364066"/>
                <a:gd name="connsiteY36" fmla="*/ 156633 h 440266"/>
                <a:gd name="connsiteX37" fmla="*/ 317500 w 364066"/>
                <a:gd name="connsiteY37" fmla="*/ 127000 h 440266"/>
                <a:gd name="connsiteX38" fmla="*/ 317500 w 364066"/>
                <a:gd name="connsiteY38" fmla="*/ 76200 h 440266"/>
                <a:gd name="connsiteX39" fmla="*/ 304800 w 364066"/>
                <a:gd name="connsiteY39" fmla="*/ 50800 h 440266"/>
                <a:gd name="connsiteX40" fmla="*/ 283633 w 364066"/>
                <a:gd name="connsiteY40" fmla="*/ 0 h 440266"/>
                <a:gd name="connsiteX0" fmla="*/ 283633 w 360157"/>
                <a:gd name="connsiteY0" fmla="*/ 0 h 440266"/>
                <a:gd name="connsiteX1" fmla="*/ 270933 w 360157"/>
                <a:gd name="connsiteY1" fmla="*/ 21166 h 440266"/>
                <a:gd name="connsiteX2" fmla="*/ 283633 w 360157"/>
                <a:gd name="connsiteY2" fmla="*/ 59266 h 440266"/>
                <a:gd name="connsiteX3" fmla="*/ 270933 w 360157"/>
                <a:gd name="connsiteY3" fmla="*/ 127000 h 440266"/>
                <a:gd name="connsiteX4" fmla="*/ 215900 w 360157"/>
                <a:gd name="connsiteY4" fmla="*/ 173566 h 440266"/>
                <a:gd name="connsiteX5" fmla="*/ 173566 w 360157"/>
                <a:gd name="connsiteY5" fmla="*/ 186266 h 440266"/>
                <a:gd name="connsiteX6" fmla="*/ 122766 w 360157"/>
                <a:gd name="connsiteY6" fmla="*/ 211666 h 440266"/>
                <a:gd name="connsiteX7" fmla="*/ 71966 w 360157"/>
                <a:gd name="connsiteY7" fmla="*/ 249766 h 440266"/>
                <a:gd name="connsiteX8" fmla="*/ 38100 w 360157"/>
                <a:gd name="connsiteY8" fmla="*/ 304800 h 440266"/>
                <a:gd name="connsiteX9" fmla="*/ 12700 w 360157"/>
                <a:gd name="connsiteY9" fmla="*/ 359833 h 440266"/>
                <a:gd name="connsiteX10" fmla="*/ 0 w 360157"/>
                <a:gd name="connsiteY10" fmla="*/ 385233 h 440266"/>
                <a:gd name="connsiteX11" fmla="*/ 8466 w 360157"/>
                <a:gd name="connsiteY11" fmla="*/ 397933 h 440266"/>
                <a:gd name="connsiteX12" fmla="*/ 33866 w 360157"/>
                <a:gd name="connsiteY12" fmla="*/ 410633 h 440266"/>
                <a:gd name="connsiteX13" fmla="*/ 38100 w 360157"/>
                <a:gd name="connsiteY13" fmla="*/ 423333 h 440266"/>
                <a:gd name="connsiteX14" fmla="*/ 63500 w 360157"/>
                <a:gd name="connsiteY14" fmla="*/ 431800 h 440266"/>
                <a:gd name="connsiteX15" fmla="*/ 76200 w 360157"/>
                <a:gd name="connsiteY15" fmla="*/ 440266 h 440266"/>
                <a:gd name="connsiteX16" fmla="*/ 127000 w 360157"/>
                <a:gd name="connsiteY16" fmla="*/ 427566 h 440266"/>
                <a:gd name="connsiteX17" fmla="*/ 139700 w 360157"/>
                <a:gd name="connsiteY17" fmla="*/ 414866 h 440266"/>
                <a:gd name="connsiteX18" fmla="*/ 165100 w 360157"/>
                <a:gd name="connsiteY18" fmla="*/ 397933 h 440266"/>
                <a:gd name="connsiteX19" fmla="*/ 177800 w 360157"/>
                <a:gd name="connsiteY19" fmla="*/ 372533 h 440266"/>
                <a:gd name="connsiteX20" fmla="*/ 190500 w 360157"/>
                <a:gd name="connsiteY20" fmla="*/ 364066 h 440266"/>
                <a:gd name="connsiteX21" fmla="*/ 215900 w 360157"/>
                <a:gd name="connsiteY21" fmla="*/ 347133 h 440266"/>
                <a:gd name="connsiteX22" fmla="*/ 228600 w 360157"/>
                <a:gd name="connsiteY22" fmla="*/ 338666 h 440266"/>
                <a:gd name="connsiteX23" fmla="*/ 254000 w 360157"/>
                <a:gd name="connsiteY23" fmla="*/ 330200 h 440266"/>
                <a:gd name="connsiteX24" fmla="*/ 283633 w 360157"/>
                <a:gd name="connsiteY24" fmla="*/ 342900 h 440266"/>
                <a:gd name="connsiteX25" fmla="*/ 292100 w 360157"/>
                <a:gd name="connsiteY25" fmla="*/ 355600 h 440266"/>
                <a:gd name="connsiteX26" fmla="*/ 317500 w 360157"/>
                <a:gd name="connsiteY26" fmla="*/ 364066 h 440266"/>
                <a:gd name="connsiteX27" fmla="*/ 321733 w 360157"/>
                <a:gd name="connsiteY27" fmla="*/ 351366 h 440266"/>
                <a:gd name="connsiteX28" fmla="*/ 330200 w 360157"/>
                <a:gd name="connsiteY28" fmla="*/ 338666 h 440266"/>
                <a:gd name="connsiteX29" fmla="*/ 347133 w 360157"/>
                <a:gd name="connsiteY29" fmla="*/ 313266 h 440266"/>
                <a:gd name="connsiteX30" fmla="*/ 355600 w 360157"/>
                <a:gd name="connsiteY30" fmla="*/ 300566 h 440266"/>
                <a:gd name="connsiteX31" fmla="*/ 359833 w 360157"/>
                <a:gd name="connsiteY31" fmla="*/ 228600 h 440266"/>
                <a:gd name="connsiteX32" fmla="*/ 347133 w 360157"/>
                <a:gd name="connsiteY32" fmla="*/ 220133 h 440266"/>
                <a:gd name="connsiteX33" fmla="*/ 292100 w 360157"/>
                <a:gd name="connsiteY33" fmla="*/ 207433 h 440266"/>
                <a:gd name="connsiteX34" fmla="*/ 245533 w 360157"/>
                <a:gd name="connsiteY34" fmla="*/ 203200 h 440266"/>
                <a:gd name="connsiteX35" fmla="*/ 287866 w 360157"/>
                <a:gd name="connsiteY35" fmla="*/ 156633 h 440266"/>
                <a:gd name="connsiteX36" fmla="*/ 317500 w 360157"/>
                <a:gd name="connsiteY36" fmla="*/ 127000 h 440266"/>
                <a:gd name="connsiteX37" fmla="*/ 317500 w 360157"/>
                <a:gd name="connsiteY37" fmla="*/ 76200 h 440266"/>
                <a:gd name="connsiteX38" fmla="*/ 304800 w 360157"/>
                <a:gd name="connsiteY38" fmla="*/ 50800 h 440266"/>
                <a:gd name="connsiteX39" fmla="*/ 283633 w 360157"/>
                <a:gd name="connsiteY39" fmla="*/ 0 h 440266"/>
                <a:gd name="connsiteX0" fmla="*/ 283633 w 360475"/>
                <a:gd name="connsiteY0" fmla="*/ 0 h 440266"/>
                <a:gd name="connsiteX1" fmla="*/ 270933 w 360475"/>
                <a:gd name="connsiteY1" fmla="*/ 21166 h 440266"/>
                <a:gd name="connsiteX2" fmla="*/ 283633 w 360475"/>
                <a:gd name="connsiteY2" fmla="*/ 59266 h 440266"/>
                <a:gd name="connsiteX3" fmla="*/ 270933 w 360475"/>
                <a:gd name="connsiteY3" fmla="*/ 127000 h 440266"/>
                <a:gd name="connsiteX4" fmla="*/ 215900 w 360475"/>
                <a:gd name="connsiteY4" fmla="*/ 173566 h 440266"/>
                <a:gd name="connsiteX5" fmla="*/ 173566 w 360475"/>
                <a:gd name="connsiteY5" fmla="*/ 186266 h 440266"/>
                <a:gd name="connsiteX6" fmla="*/ 122766 w 360475"/>
                <a:gd name="connsiteY6" fmla="*/ 211666 h 440266"/>
                <a:gd name="connsiteX7" fmla="*/ 71966 w 360475"/>
                <a:gd name="connsiteY7" fmla="*/ 249766 h 440266"/>
                <a:gd name="connsiteX8" fmla="*/ 38100 w 360475"/>
                <a:gd name="connsiteY8" fmla="*/ 304800 h 440266"/>
                <a:gd name="connsiteX9" fmla="*/ 12700 w 360475"/>
                <a:gd name="connsiteY9" fmla="*/ 359833 h 440266"/>
                <a:gd name="connsiteX10" fmla="*/ 0 w 360475"/>
                <a:gd name="connsiteY10" fmla="*/ 385233 h 440266"/>
                <a:gd name="connsiteX11" fmla="*/ 8466 w 360475"/>
                <a:gd name="connsiteY11" fmla="*/ 397933 h 440266"/>
                <a:gd name="connsiteX12" fmla="*/ 33866 w 360475"/>
                <a:gd name="connsiteY12" fmla="*/ 410633 h 440266"/>
                <a:gd name="connsiteX13" fmla="*/ 38100 w 360475"/>
                <a:gd name="connsiteY13" fmla="*/ 423333 h 440266"/>
                <a:gd name="connsiteX14" fmla="*/ 63500 w 360475"/>
                <a:gd name="connsiteY14" fmla="*/ 431800 h 440266"/>
                <a:gd name="connsiteX15" fmla="*/ 76200 w 360475"/>
                <a:gd name="connsiteY15" fmla="*/ 440266 h 440266"/>
                <a:gd name="connsiteX16" fmla="*/ 127000 w 360475"/>
                <a:gd name="connsiteY16" fmla="*/ 427566 h 440266"/>
                <a:gd name="connsiteX17" fmla="*/ 139700 w 360475"/>
                <a:gd name="connsiteY17" fmla="*/ 414866 h 440266"/>
                <a:gd name="connsiteX18" fmla="*/ 165100 w 360475"/>
                <a:gd name="connsiteY18" fmla="*/ 397933 h 440266"/>
                <a:gd name="connsiteX19" fmla="*/ 177800 w 360475"/>
                <a:gd name="connsiteY19" fmla="*/ 372533 h 440266"/>
                <a:gd name="connsiteX20" fmla="*/ 190500 w 360475"/>
                <a:gd name="connsiteY20" fmla="*/ 364066 h 440266"/>
                <a:gd name="connsiteX21" fmla="*/ 215900 w 360475"/>
                <a:gd name="connsiteY21" fmla="*/ 347133 h 440266"/>
                <a:gd name="connsiteX22" fmla="*/ 228600 w 360475"/>
                <a:gd name="connsiteY22" fmla="*/ 338666 h 440266"/>
                <a:gd name="connsiteX23" fmla="*/ 254000 w 360475"/>
                <a:gd name="connsiteY23" fmla="*/ 330200 h 440266"/>
                <a:gd name="connsiteX24" fmla="*/ 283633 w 360475"/>
                <a:gd name="connsiteY24" fmla="*/ 342900 h 440266"/>
                <a:gd name="connsiteX25" fmla="*/ 292100 w 360475"/>
                <a:gd name="connsiteY25" fmla="*/ 355600 h 440266"/>
                <a:gd name="connsiteX26" fmla="*/ 317500 w 360475"/>
                <a:gd name="connsiteY26" fmla="*/ 364066 h 440266"/>
                <a:gd name="connsiteX27" fmla="*/ 321733 w 360475"/>
                <a:gd name="connsiteY27" fmla="*/ 351366 h 440266"/>
                <a:gd name="connsiteX28" fmla="*/ 330200 w 360475"/>
                <a:gd name="connsiteY28" fmla="*/ 338666 h 440266"/>
                <a:gd name="connsiteX29" fmla="*/ 355600 w 360475"/>
                <a:gd name="connsiteY29" fmla="*/ 300566 h 440266"/>
                <a:gd name="connsiteX30" fmla="*/ 359833 w 360475"/>
                <a:gd name="connsiteY30" fmla="*/ 228600 h 440266"/>
                <a:gd name="connsiteX31" fmla="*/ 347133 w 360475"/>
                <a:gd name="connsiteY31" fmla="*/ 220133 h 440266"/>
                <a:gd name="connsiteX32" fmla="*/ 292100 w 360475"/>
                <a:gd name="connsiteY32" fmla="*/ 207433 h 440266"/>
                <a:gd name="connsiteX33" fmla="*/ 245533 w 360475"/>
                <a:gd name="connsiteY33" fmla="*/ 203200 h 440266"/>
                <a:gd name="connsiteX34" fmla="*/ 287866 w 360475"/>
                <a:gd name="connsiteY34" fmla="*/ 156633 h 440266"/>
                <a:gd name="connsiteX35" fmla="*/ 317500 w 360475"/>
                <a:gd name="connsiteY35" fmla="*/ 127000 h 440266"/>
                <a:gd name="connsiteX36" fmla="*/ 317500 w 360475"/>
                <a:gd name="connsiteY36" fmla="*/ 76200 h 440266"/>
                <a:gd name="connsiteX37" fmla="*/ 304800 w 360475"/>
                <a:gd name="connsiteY37" fmla="*/ 50800 h 440266"/>
                <a:gd name="connsiteX38" fmla="*/ 283633 w 360475"/>
                <a:gd name="connsiteY38" fmla="*/ 0 h 440266"/>
                <a:gd name="connsiteX0" fmla="*/ 283633 w 360788"/>
                <a:gd name="connsiteY0" fmla="*/ 0 h 440266"/>
                <a:gd name="connsiteX1" fmla="*/ 270933 w 360788"/>
                <a:gd name="connsiteY1" fmla="*/ 21166 h 440266"/>
                <a:gd name="connsiteX2" fmla="*/ 283633 w 360788"/>
                <a:gd name="connsiteY2" fmla="*/ 59266 h 440266"/>
                <a:gd name="connsiteX3" fmla="*/ 270933 w 360788"/>
                <a:gd name="connsiteY3" fmla="*/ 127000 h 440266"/>
                <a:gd name="connsiteX4" fmla="*/ 215900 w 360788"/>
                <a:gd name="connsiteY4" fmla="*/ 173566 h 440266"/>
                <a:gd name="connsiteX5" fmla="*/ 173566 w 360788"/>
                <a:gd name="connsiteY5" fmla="*/ 186266 h 440266"/>
                <a:gd name="connsiteX6" fmla="*/ 122766 w 360788"/>
                <a:gd name="connsiteY6" fmla="*/ 211666 h 440266"/>
                <a:gd name="connsiteX7" fmla="*/ 71966 w 360788"/>
                <a:gd name="connsiteY7" fmla="*/ 249766 h 440266"/>
                <a:gd name="connsiteX8" fmla="*/ 38100 w 360788"/>
                <a:gd name="connsiteY8" fmla="*/ 304800 h 440266"/>
                <a:gd name="connsiteX9" fmla="*/ 12700 w 360788"/>
                <a:gd name="connsiteY9" fmla="*/ 359833 h 440266"/>
                <a:gd name="connsiteX10" fmla="*/ 0 w 360788"/>
                <a:gd name="connsiteY10" fmla="*/ 385233 h 440266"/>
                <a:gd name="connsiteX11" fmla="*/ 8466 w 360788"/>
                <a:gd name="connsiteY11" fmla="*/ 397933 h 440266"/>
                <a:gd name="connsiteX12" fmla="*/ 33866 w 360788"/>
                <a:gd name="connsiteY12" fmla="*/ 410633 h 440266"/>
                <a:gd name="connsiteX13" fmla="*/ 38100 w 360788"/>
                <a:gd name="connsiteY13" fmla="*/ 423333 h 440266"/>
                <a:gd name="connsiteX14" fmla="*/ 63500 w 360788"/>
                <a:gd name="connsiteY14" fmla="*/ 431800 h 440266"/>
                <a:gd name="connsiteX15" fmla="*/ 76200 w 360788"/>
                <a:gd name="connsiteY15" fmla="*/ 440266 h 440266"/>
                <a:gd name="connsiteX16" fmla="*/ 127000 w 360788"/>
                <a:gd name="connsiteY16" fmla="*/ 427566 h 440266"/>
                <a:gd name="connsiteX17" fmla="*/ 139700 w 360788"/>
                <a:gd name="connsiteY17" fmla="*/ 414866 h 440266"/>
                <a:gd name="connsiteX18" fmla="*/ 165100 w 360788"/>
                <a:gd name="connsiteY18" fmla="*/ 397933 h 440266"/>
                <a:gd name="connsiteX19" fmla="*/ 177800 w 360788"/>
                <a:gd name="connsiteY19" fmla="*/ 372533 h 440266"/>
                <a:gd name="connsiteX20" fmla="*/ 190500 w 360788"/>
                <a:gd name="connsiteY20" fmla="*/ 364066 h 440266"/>
                <a:gd name="connsiteX21" fmla="*/ 215900 w 360788"/>
                <a:gd name="connsiteY21" fmla="*/ 347133 h 440266"/>
                <a:gd name="connsiteX22" fmla="*/ 228600 w 360788"/>
                <a:gd name="connsiteY22" fmla="*/ 338666 h 440266"/>
                <a:gd name="connsiteX23" fmla="*/ 254000 w 360788"/>
                <a:gd name="connsiteY23" fmla="*/ 330200 h 440266"/>
                <a:gd name="connsiteX24" fmla="*/ 283633 w 360788"/>
                <a:gd name="connsiteY24" fmla="*/ 342900 h 440266"/>
                <a:gd name="connsiteX25" fmla="*/ 292100 w 360788"/>
                <a:gd name="connsiteY25" fmla="*/ 355600 h 440266"/>
                <a:gd name="connsiteX26" fmla="*/ 317500 w 360788"/>
                <a:gd name="connsiteY26" fmla="*/ 364066 h 440266"/>
                <a:gd name="connsiteX27" fmla="*/ 321733 w 360788"/>
                <a:gd name="connsiteY27" fmla="*/ 351366 h 440266"/>
                <a:gd name="connsiteX28" fmla="*/ 355600 w 360788"/>
                <a:gd name="connsiteY28" fmla="*/ 300566 h 440266"/>
                <a:gd name="connsiteX29" fmla="*/ 359833 w 360788"/>
                <a:gd name="connsiteY29" fmla="*/ 228600 h 440266"/>
                <a:gd name="connsiteX30" fmla="*/ 347133 w 360788"/>
                <a:gd name="connsiteY30" fmla="*/ 220133 h 440266"/>
                <a:gd name="connsiteX31" fmla="*/ 292100 w 360788"/>
                <a:gd name="connsiteY31" fmla="*/ 207433 h 440266"/>
                <a:gd name="connsiteX32" fmla="*/ 245533 w 360788"/>
                <a:gd name="connsiteY32" fmla="*/ 203200 h 440266"/>
                <a:gd name="connsiteX33" fmla="*/ 287866 w 360788"/>
                <a:gd name="connsiteY33" fmla="*/ 156633 h 440266"/>
                <a:gd name="connsiteX34" fmla="*/ 317500 w 360788"/>
                <a:gd name="connsiteY34" fmla="*/ 127000 h 440266"/>
                <a:gd name="connsiteX35" fmla="*/ 317500 w 360788"/>
                <a:gd name="connsiteY35" fmla="*/ 76200 h 440266"/>
                <a:gd name="connsiteX36" fmla="*/ 304800 w 360788"/>
                <a:gd name="connsiteY36" fmla="*/ 50800 h 440266"/>
                <a:gd name="connsiteX37" fmla="*/ 283633 w 360788"/>
                <a:gd name="connsiteY37" fmla="*/ 0 h 440266"/>
                <a:gd name="connsiteX0" fmla="*/ 283633 w 360788"/>
                <a:gd name="connsiteY0" fmla="*/ 0 h 440266"/>
                <a:gd name="connsiteX1" fmla="*/ 270933 w 360788"/>
                <a:gd name="connsiteY1" fmla="*/ 21166 h 440266"/>
                <a:gd name="connsiteX2" fmla="*/ 283633 w 360788"/>
                <a:gd name="connsiteY2" fmla="*/ 59266 h 440266"/>
                <a:gd name="connsiteX3" fmla="*/ 270933 w 360788"/>
                <a:gd name="connsiteY3" fmla="*/ 127000 h 440266"/>
                <a:gd name="connsiteX4" fmla="*/ 215900 w 360788"/>
                <a:gd name="connsiteY4" fmla="*/ 173566 h 440266"/>
                <a:gd name="connsiteX5" fmla="*/ 173566 w 360788"/>
                <a:gd name="connsiteY5" fmla="*/ 186266 h 440266"/>
                <a:gd name="connsiteX6" fmla="*/ 122766 w 360788"/>
                <a:gd name="connsiteY6" fmla="*/ 211666 h 440266"/>
                <a:gd name="connsiteX7" fmla="*/ 71966 w 360788"/>
                <a:gd name="connsiteY7" fmla="*/ 249766 h 440266"/>
                <a:gd name="connsiteX8" fmla="*/ 38100 w 360788"/>
                <a:gd name="connsiteY8" fmla="*/ 304800 h 440266"/>
                <a:gd name="connsiteX9" fmla="*/ 12700 w 360788"/>
                <a:gd name="connsiteY9" fmla="*/ 359833 h 440266"/>
                <a:gd name="connsiteX10" fmla="*/ 0 w 360788"/>
                <a:gd name="connsiteY10" fmla="*/ 385233 h 440266"/>
                <a:gd name="connsiteX11" fmla="*/ 8466 w 360788"/>
                <a:gd name="connsiteY11" fmla="*/ 397933 h 440266"/>
                <a:gd name="connsiteX12" fmla="*/ 33866 w 360788"/>
                <a:gd name="connsiteY12" fmla="*/ 410633 h 440266"/>
                <a:gd name="connsiteX13" fmla="*/ 38100 w 360788"/>
                <a:gd name="connsiteY13" fmla="*/ 423333 h 440266"/>
                <a:gd name="connsiteX14" fmla="*/ 63500 w 360788"/>
                <a:gd name="connsiteY14" fmla="*/ 431800 h 440266"/>
                <a:gd name="connsiteX15" fmla="*/ 76200 w 360788"/>
                <a:gd name="connsiteY15" fmla="*/ 440266 h 440266"/>
                <a:gd name="connsiteX16" fmla="*/ 127000 w 360788"/>
                <a:gd name="connsiteY16" fmla="*/ 427566 h 440266"/>
                <a:gd name="connsiteX17" fmla="*/ 139700 w 360788"/>
                <a:gd name="connsiteY17" fmla="*/ 414866 h 440266"/>
                <a:gd name="connsiteX18" fmla="*/ 165100 w 360788"/>
                <a:gd name="connsiteY18" fmla="*/ 397933 h 440266"/>
                <a:gd name="connsiteX19" fmla="*/ 177800 w 360788"/>
                <a:gd name="connsiteY19" fmla="*/ 372533 h 440266"/>
                <a:gd name="connsiteX20" fmla="*/ 190500 w 360788"/>
                <a:gd name="connsiteY20" fmla="*/ 364066 h 440266"/>
                <a:gd name="connsiteX21" fmla="*/ 215900 w 360788"/>
                <a:gd name="connsiteY21" fmla="*/ 347133 h 440266"/>
                <a:gd name="connsiteX22" fmla="*/ 228600 w 360788"/>
                <a:gd name="connsiteY22" fmla="*/ 338666 h 440266"/>
                <a:gd name="connsiteX23" fmla="*/ 254000 w 360788"/>
                <a:gd name="connsiteY23" fmla="*/ 330200 h 440266"/>
                <a:gd name="connsiteX24" fmla="*/ 283633 w 360788"/>
                <a:gd name="connsiteY24" fmla="*/ 342900 h 440266"/>
                <a:gd name="connsiteX25" fmla="*/ 317500 w 360788"/>
                <a:gd name="connsiteY25" fmla="*/ 364066 h 440266"/>
                <a:gd name="connsiteX26" fmla="*/ 321733 w 360788"/>
                <a:gd name="connsiteY26" fmla="*/ 351366 h 440266"/>
                <a:gd name="connsiteX27" fmla="*/ 355600 w 360788"/>
                <a:gd name="connsiteY27" fmla="*/ 300566 h 440266"/>
                <a:gd name="connsiteX28" fmla="*/ 359833 w 360788"/>
                <a:gd name="connsiteY28" fmla="*/ 228600 h 440266"/>
                <a:gd name="connsiteX29" fmla="*/ 347133 w 360788"/>
                <a:gd name="connsiteY29" fmla="*/ 220133 h 440266"/>
                <a:gd name="connsiteX30" fmla="*/ 292100 w 360788"/>
                <a:gd name="connsiteY30" fmla="*/ 207433 h 440266"/>
                <a:gd name="connsiteX31" fmla="*/ 245533 w 360788"/>
                <a:gd name="connsiteY31" fmla="*/ 203200 h 440266"/>
                <a:gd name="connsiteX32" fmla="*/ 287866 w 360788"/>
                <a:gd name="connsiteY32" fmla="*/ 156633 h 440266"/>
                <a:gd name="connsiteX33" fmla="*/ 317500 w 360788"/>
                <a:gd name="connsiteY33" fmla="*/ 127000 h 440266"/>
                <a:gd name="connsiteX34" fmla="*/ 317500 w 360788"/>
                <a:gd name="connsiteY34" fmla="*/ 76200 h 440266"/>
                <a:gd name="connsiteX35" fmla="*/ 304800 w 360788"/>
                <a:gd name="connsiteY35" fmla="*/ 50800 h 440266"/>
                <a:gd name="connsiteX36" fmla="*/ 283633 w 360788"/>
                <a:gd name="connsiteY36" fmla="*/ 0 h 440266"/>
                <a:gd name="connsiteX0" fmla="*/ 283633 w 360788"/>
                <a:gd name="connsiteY0" fmla="*/ 0 h 440266"/>
                <a:gd name="connsiteX1" fmla="*/ 270933 w 360788"/>
                <a:gd name="connsiteY1" fmla="*/ 21166 h 440266"/>
                <a:gd name="connsiteX2" fmla="*/ 283633 w 360788"/>
                <a:gd name="connsiteY2" fmla="*/ 59266 h 440266"/>
                <a:gd name="connsiteX3" fmla="*/ 270933 w 360788"/>
                <a:gd name="connsiteY3" fmla="*/ 127000 h 440266"/>
                <a:gd name="connsiteX4" fmla="*/ 215900 w 360788"/>
                <a:gd name="connsiteY4" fmla="*/ 173566 h 440266"/>
                <a:gd name="connsiteX5" fmla="*/ 173566 w 360788"/>
                <a:gd name="connsiteY5" fmla="*/ 186266 h 440266"/>
                <a:gd name="connsiteX6" fmla="*/ 122766 w 360788"/>
                <a:gd name="connsiteY6" fmla="*/ 211666 h 440266"/>
                <a:gd name="connsiteX7" fmla="*/ 71966 w 360788"/>
                <a:gd name="connsiteY7" fmla="*/ 249766 h 440266"/>
                <a:gd name="connsiteX8" fmla="*/ 38100 w 360788"/>
                <a:gd name="connsiteY8" fmla="*/ 304800 h 440266"/>
                <a:gd name="connsiteX9" fmla="*/ 12700 w 360788"/>
                <a:gd name="connsiteY9" fmla="*/ 359833 h 440266"/>
                <a:gd name="connsiteX10" fmla="*/ 0 w 360788"/>
                <a:gd name="connsiteY10" fmla="*/ 385233 h 440266"/>
                <a:gd name="connsiteX11" fmla="*/ 8466 w 360788"/>
                <a:gd name="connsiteY11" fmla="*/ 397933 h 440266"/>
                <a:gd name="connsiteX12" fmla="*/ 33866 w 360788"/>
                <a:gd name="connsiteY12" fmla="*/ 410633 h 440266"/>
                <a:gd name="connsiteX13" fmla="*/ 38100 w 360788"/>
                <a:gd name="connsiteY13" fmla="*/ 423333 h 440266"/>
                <a:gd name="connsiteX14" fmla="*/ 63500 w 360788"/>
                <a:gd name="connsiteY14" fmla="*/ 431800 h 440266"/>
                <a:gd name="connsiteX15" fmla="*/ 76200 w 360788"/>
                <a:gd name="connsiteY15" fmla="*/ 440266 h 440266"/>
                <a:gd name="connsiteX16" fmla="*/ 127000 w 360788"/>
                <a:gd name="connsiteY16" fmla="*/ 427566 h 440266"/>
                <a:gd name="connsiteX17" fmla="*/ 139700 w 360788"/>
                <a:gd name="connsiteY17" fmla="*/ 414866 h 440266"/>
                <a:gd name="connsiteX18" fmla="*/ 165100 w 360788"/>
                <a:gd name="connsiteY18" fmla="*/ 397933 h 440266"/>
                <a:gd name="connsiteX19" fmla="*/ 177800 w 360788"/>
                <a:gd name="connsiteY19" fmla="*/ 372533 h 440266"/>
                <a:gd name="connsiteX20" fmla="*/ 190500 w 360788"/>
                <a:gd name="connsiteY20" fmla="*/ 364066 h 440266"/>
                <a:gd name="connsiteX21" fmla="*/ 215900 w 360788"/>
                <a:gd name="connsiteY21" fmla="*/ 347133 h 440266"/>
                <a:gd name="connsiteX22" fmla="*/ 228600 w 360788"/>
                <a:gd name="connsiteY22" fmla="*/ 338666 h 440266"/>
                <a:gd name="connsiteX23" fmla="*/ 254000 w 360788"/>
                <a:gd name="connsiteY23" fmla="*/ 330200 h 440266"/>
                <a:gd name="connsiteX24" fmla="*/ 317500 w 360788"/>
                <a:gd name="connsiteY24" fmla="*/ 364066 h 440266"/>
                <a:gd name="connsiteX25" fmla="*/ 321733 w 360788"/>
                <a:gd name="connsiteY25" fmla="*/ 351366 h 440266"/>
                <a:gd name="connsiteX26" fmla="*/ 355600 w 360788"/>
                <a:gd name="connsiteY26" fmla="*/ 300566 h 440266"/>
                <a:gd name="connsiteX27" fmla="*/ 359833 w 360788"/>
                <a:gd name="connsiteY27" fmla="*/ 228600 h 440266"/>
                <a:gd name="connsiteX28" fmla="*/ 347133 w 360788"/>
                <a:gd name="connsiteY28" fmla="*/ 220133 h 440266"/>
                <a:gd name="connsiteX29" fmla="*/ 292100 w 360788"/>
                <a:gd name="connsiteY29" fmla="*/ 207433 h 440266"/>
                <a:gd name="connsiteX30" fmla="*/ 245533 w 360788"/>
                <a:gd name="connsiteY30" fmla="*/ 203200 h 440266"/>
                <a:gd name="connsiteX31" fmla="*/ 287866 w 360788"/>
                <a:gd name="connsiteY31" fmla="*/ 156633 h 440266"/>
                <a:gd name="connsiteX32" fmla="*/ 317500 w 360788"/>
                <a:gd name="connsiteY32" fmla="*/ 127000 h 440266"/>
                <a:gd name="connsiteX33" fmla="*/ 317500 w 360788"/>
                <a:gd name="connsiteY33" fmla="*/ 76200 h 440266"/>
                <a:gd name="connsiteX34" fmla="*/ 304800 w 360788"/>
                <a:gd name="connsiteY34" fmla="*/ 50800 h 440266"/>
                <a:gd name="connsiteX35" fmla="*/ 283633 w 360788"/>
                <a:gd name="connsiteY35" fmla="*/ 0 h 440266"/>
                <a:gd name="connsiteX0" fmla="*/ 283633 w 360788"/>
                <a:gd name="connsiteY0" fmla="*/ 0 h 440266"/>
                <a:gd name="connsiteX1" fmla="*/ 270933 w 360788"/>
                <a:gd name="connsiteY1" fmla="*/ 21166 h 440266"/>
                <a:gd name="connsiteX2" fmla="*/ 283633 w 360788"/>
                <a:gd name="connsiteY2" fmla="*/ 59266 h 440266"/>
                <a:gd name="connsiteX3" fmla="*/ 270933 w 360788"/>
                <a:gd name="connsiteY3" fmla="*/ 127000 h 440266"/>
                <a:gd name="connsiteX4" fmla="*/ 215900 w 360788"/>
                <a:gd name="connsiteY4" fmla="*/ 173566 h 440266"/>
                <a:gd name="connsiteX5" fmla="*/ 173566 w 360788"/>
                <a:gd name="connsiteY5" fmla="*/ 186266 h 440266"/>
                <a:gd name="connsiteX6" fmla="*/ 122766 w 360788"/>
                <a:gd name="connsiteY6" fmla="*/ 211666 h 440266"/>
                <a:gd name="connsiteX7" fmla="*/ 71966 w 360788"/>
                <a:gd name="connsiteY7" fmla="*/ 249766 h 440266"/>
                <a:gd name="connsiteX8" fmla="*/ 38100 w 360788"/>
                <a:gd name="connsiteY8" fmla="*/ 304800 h 440266"/>
                <a:gd name="connsiteX9" fmla="*/ 12700 w 360788"/>
                <a:gd name="connsiteY9" fmla="*/ 359833 h 440266"/>
                <a:gd name="connsiteX10" fmla="*/ 0 w 360788"/>
                <a:gd name="connsiteY10" fmla="*/ 385233 h 440266"/>
                <a:gd name="connsiteX11" fmla="*/ 8466 w 360788"/>
                <a:gd name="connsiteY11" fmla="*/ 397933 h 440266"/>
                <a:gd name="connsiteX12" fmla="*/ 33866 w 360788"/>
                <a:gd name="connsiteY12" fmla="*/ 410633 h 440266"/>
                <a:gd name="connsiteX13" fmla="*/ 38100 w 360788"/>
                <a:gd name="connsiteY13" fmla="*/ 423333 h 440266"/>
                <a:gd name="connsiteX14" fmla="*/ 63500 w 360788"/>
                <a:gd name="connsiteY14" fmla="*/ 431800 h 440266"/>
                <a:gd name="connsiteX15" fmla="*/ 76200 w 360788"/>
                <a:gd name="connsiteY15" fmla="*/ 440266 h 440266"/>
                <a:gd name="connsiteX16" fmla="*/ 127000 w 360788"/>
                <a:gd name="connsiteY16" fmla="*/ 427566 h 440266"/>
                <a:gd name="connsiteX17" fmla="*/ 139700 w 360788"/>
                <a:gd name="connsiteY17" fmla="*/ 414866 h 440266"/>
                <a:gd name="connsiteX18" fmla="*/ 165100 w 360788"/>
                <a:gd name="connsiteY18" fmla="*/ 397933 h 440266"/>
                <a:gd name="connsiteX19" fmla="*/ 177800 w 360788"/>
                <a:gd name="connsiteY19" fmla="*/ 372533 h 440266"/>
                <a:gd name="connsiteX20" fmla="*/ 190500 w 360788"/>
                <a:gd name="connsiteY20" fmla="*/ 364066 h 440266"/>
                <a:gd name="connsiteX21" fmla="*/ 215900 w 360788"/>
                <a:gd name="connsiteY21" fmla="*/ 347133 h 440266"/>
                <a:gd name="connsiteX22" fmla="*/ 254000 w 360788"/>
                <a:gd name="connsiteY22" fmla="*/ 330200 h 440266"/>
                <a:gd name="connsiteX23" fmla="*/ 317500 w 360788"/>
                <a:gd name="connsiteY23" fmla="*/ 364066 h 440266"/>
                <a:gd name="connsiteX24" fmla="*/ 321733 w 360788"/>
                <a:gd name="connsiteY24" fmla="*/ 351366 h 440266"/>
                <a:gd name="connsiteX25" fmla="*/ 355600 w 360788"/>
                <a:gd name="connsiteY25" fmla="*/ 300566 h 440266"/>
                <a:gd name="connsiteX26" fmla="*/ 359833 w 360788"/>
                <a:gd name="connsiteY26" fmla="*/ 228600 h 440266"/>
                <a:gd name="connsiteX27" fmla="*/ 347133 w 360788"/>
                <a:gd name="connsiteY27" fmla="*/ 220133 h 440266"/>
                <a:gd name="connsiteX28" fmla="*/ 292100 w 360788"/>
                <a:gd name="connsiteY28" fmla="*/ 207433 h 440266"/>
                <a:gd name="connsiteX29" fmla="*/ 245533 w 360788"/>
                <a:gd name="connsiteY29" fmla="*/ 203200 h 440266"/>
                <a:gd name="connsiteX30" fmla="*/ 287866 w 360788"/>
                <a:gd name="connsiteY30" fmla="*/ 156633 h 440266"/>
                <a:gd name="connsiteX31" fmla="*/ 317500 w 360788"/>
                <a:gd name="connsiteY31" fmla="*/ 127000 h 440266"/>
                <a:gd name="connsiteX32" fmla="*/ 317500 w 360788"/>
                <a:gd name="connsiteY32" fmla="*/ 76200 h 440266"/>
                <a:gd name="connsiteX33" fmla="*/ 304800 w 360788"/>
                <a:gd name="connsiteY33" fmla="*/ 50800 h 440266"/>
                <a:gd name="connsiteX34" fmla="*/ 283633 w 360788"/>
                <a:gd name="connsiteY34" fmla="*/ 0 h 440266"/>
                <a:gd name="connsiteX0" fmla="*/ 283633 w 360788"/>
                <a:gd name="connsiteY0" fmla="*/ 0 h 440266"/>
                <a:gd name="connsiteX1" fmla="*/ 270933 w 360788"/>
                <a:gd name="connsiteY1" fmla="*/ 21166 h 440266"/>
                <a:gd name="connsiteX2" fmla="*/ 283633 w 360788"/>
                <a:gd name="connsiteY2" fmla="*/ 59266 h 440266"/>
                <a:gd name="connsiteX3" fmla="*/ 270933 w 360788"/>
                <a:gd name="connsiteY3" fmla="*/ 127000 h 440266"/>
                <a:gd name="connsiteX4" fmla="*/ 215900 w 360788"/>
                <a:gd name="connsiteY4" fmla="*/ 173566 h 440266"/>
                <a:gd name="connsiteX5" fmla="*/ 173566 w 360788"/>
                <a:gd name="connsiteY5" fmla="*/ 186266 h 440266"/>
                <a:gd name="connsiteX6" fmla="*/ 122766 w 360788"/>
                <a:gd name="connsiteY6" fmla="*/ 211666 h 440266"/>
                <a:gd name="connsiteX7" fmla="*/ 71966 w 360788"/>
                <a:gd name="connsiteY7" fmla="*/ 249766 h 440266"/>
                <a:gd name="connsiteX8" fmla="*/ 38100 w 360788"/>
                <a:gd name="connsiteY8" fmla="*/ 304800 h 440266"/>
                <a:gd name="connsiteX9" fmla="*/ 12700 w 360788"/>
                <a:gd name="connsiteY9" fmla="*/ 359833 h 440266"/>
                <a:gd name="connsiteX10" fmla="*/ 0 w 360788"/>
                <a:gd name="connsiteY10" fmla="*/ 385233 h 440266"/>
                <a:gd name="connsiteX11" fmla="*/ 8466 w 360788"/>
                <a:gd name="connsiteY11" fmla="*/ 397933 h 440266"/>
                <a:gd name="connsiteX12" fmla="*/ 33866 w 360788"/>
                <a:gd name="connsiteY12" fmla="*/ 410633 h 440266"/>
                <a:gd name="connsiteX13" fmla="*/ 38100 w 360788"/>
                <a:gd name="connsiteY13" fmla="*/ 423333 h 440266"/>
                <a:gd name="connsiteX14" fmla="*/ 63500 w 360788"/>
                <a:gd name="connsiteY14" fmla="*/ 431800 h 440266"/>
                <a:gd name="connsiteX15" fmla="*/ 76200 w 360788"/>
                <a:gd name="connsiteY15" fmla="*/ 440266 h 440266"/>
                <a:gd name="connsiteX16" fmla="*/ 127000 w 360788"/>
                <a:gd name="connsiteY16" fmla="*/ 427566 h 440266"/>
                <a:gd name="connsiteX17" fmla="*/ 139700 w 360788"/>
                <a:gd name="connsiteY17" fmla="*/ 414866 h 440266"/>
                <a:gd name="connsiteX18" fmla="*/ 165100 w 360788"/>
                <a:gd name="connsiteY18" fmla="*/ 397933 h 440266"/>
                <a:gd name="connsiteX19" fmla="*/ 177800 w 360788"/>
                <a:gd name="connsiteY19" fmla="*/ 372533 h 440266"/>
                <a:gd name="connsiteX20" fmla="*/ 190500 w 360788"/>
                <a:gd name="connsiteY20" fmla="*/ 364066 h 440266"/>
                <a:gd name="connsiteX21" fmla="*/ 254000 w 360788"/>
                <a:gd name="connsiteY21" fmla="*/ 330200 h 440266"/>
                <a:gd name="connsiteX22" fmla="*/ 317500 w 360788"/>
                <a:gd name="connsiteY22" fmla="*/ 364066 h 440266"/>
                <a:gd name="connsiteX23" fmla="*/ 321733 w 360788"/>
                <a:gd name="connsiteY23" fmla="*/ 351366 h 440266"/>
                <a:gd name="connsiteX24" fmla="*/ 355600 w 360788"/>
                <a:gd name="connsiteY24" fmla="*/ 300566 h 440266"/>
                <a:gd name="connsiteX25" fmla="*/ 359833 w 360788"/>
                <a:gd name="connsiteY25" fmla="*/ 228600 h 440266"/>
                <a:gd name="connsiteX26" fmla="*/ 347133 w 360788"/>
                <a:gd name="connsiteY26" fmla="*/ 220133 h 440266"/>
                <a:gd name="connsiteX27" fmla="*/ 292100 w 360788"/>
                <a:gd name="connsiteY27" fmla="*/ 207433 h 440266"/>
                <a:gd name="connsiteX28" fmla="*/ 245533 w 360788"/>
                <a:gd name="connsiteY28" fmla="*/ 203200 h 440266"/>
                <a:gd name="connsiteX29" fmla="*/ 287866 w 360788"/>
                <a:gd name="connsiteY29" fmla="*/ 156633 h 440266"/>
                <a:gd name="connsiteX30" fmla="*/ 317500 w 360788"/>
                <a:gd name="connsiteY30" fmla="*/ 127000 h 440266"/>
                <a:gd name="connsiteX31" fmla="*/ 317500 w 360788"/>
                <a:gd name="connsiteY31" fmla="*/ 76200 h 440266"/>
                <a:gd name="connsiteX32" fmla="*/ 304800 w 360788"/>
                <a:gd name="connsiteY32" fmla="*/ 50800 h 440266"/>
                <a:gd name="connsiteX33" fmla="*/ 283633 w 360788"/>
                <a:gd name="connsiteY33" fmla="*/ 0 h 440266"/>
                <a:gd name="connsiteX0" fmla="*/ 283633 w 360788"/>
                <a:gd name="connsiteY0" fmla="*/ 0 h 440266"/>
                <a:gd name="connsiteX1" fmla="*/ 270933 w 360788"/>
                <a:gd name="connsiteY1" fmla="*/ 21166 h 440266"/>
                <a:gd name="connsiteX2" fmla="*/ 283633 w 360788"/>
                <a:gd name="connsiteY2" fmla="*/ 59266 h 440266"/>
                <a:gd name="connsiteX3" fmla="*/ 270933 w 360788"/>
                <a:gd name="connsiteY3" fmla="*/ 127000 h 440266"/>
                <a:gd name="connsiteX4" fmla="*/ 215900 w 360788"/>
                <a:gd name="connsiteY4" fmla="*/ 173566 h 440266"/>
                <a:gd name="connsiteX5" fmla="*/ 173566 w 360788"/>
                <a:gd name="connsiteY5" fmla="*/ 186266 h 440266"/>
                <a:gd name="connsiteX6" fmla="*/ 122766 w 360788"/>
                <a:gd name="connsiteY6" fmla="*/ 211666 h 440266"/>
                <a:gd name="connsiteX7" fmla="*/ 71966 w 360788"/>
                <a:gd name="connsiteY7" fmla="*/ 249766 h 440266"/>
                <a:gd name="connsiteX8" fmla="*/ 38100 w 360788"/>
                <a:gd name="connsiteY8" fmla="*/ 304800 h 440266"/>
                <a:gd name="connsiteX9" fmla="*/ 12700 w 360788"/>
                <a:gd name="connsiteY9" fmla="*/ 359833 h 440266"/>
                <a:gd name="connsiteX10" fmla="*/ 0 w 360788"/>
                <a:gd name="connsiteY10" fmla="*/ 385233 h 440266"/>
                <a:gd name="connsiteX11" fmla="*/ 8466 w 360788"/>
                <a:gd name="connsiteY11" fmla="*/ 397933 h 440266"/>
                <a:gd name="connsiteX12" fmla="*/ 33866 w 360788"/>
                <a:gd name="connsiteY12" fmla="*/ 410633 h 440266"/>
                <a:gd name="connsiteX13" fmla="*/ 38100 w 360788"/>
                <a:gd name="connsiteY13" fmla="*/ 423333 h 440266"/>
                <a:gd name="connsiteX14" fmla="*/ 63500 w 360788"/>
                <a:gd name="connsiteY14" fmla="*/ 431800 h 440266"/>
                <a:gd name="connsiteX15" fmla="*/ 76200 w 360788"/>
                <a:gd name="connsiteY15" fmla="*/ 440266 h 440266"/>
                <a:gd name="connsiteX16" fmla="*/ 127000 w 360788"/>
                <a:gd name="connsiteY16" fmla="*/ 427566 h 440266"/>
                <a:gd name="connsiteX17" fmla="*/ 139700 w 360788"/>
                <a:gd name="connsiteY17" fmla="*/ 414866 h 440266"/>
                <a:gd name="connsiteX18" fmla="*/ 165100 w 360788"/>
                <a:gd name="connsiteY18" fmla="*/ 397933 h 440266"/>
                <a:gd name="connsiteX19" fmla="*/ 190500 w 360788"/>
                <a:gd name="connsiteY19" fmla="*/ 364066 h 440266"/>
                <a:gd name="connsiteX20" fmla="*/ 254000 w 360788"/>
                <a:gd name="connsiteY20" fmla="*/ 330200 h 440266"/>
                <a:gd name="connsiteX21" fmla="*/ 317500 w 360788"/>
                <a:gd name="connsiteY21" fmla="*/ 364066 h 440266"/>
                <a:gd name="connsiteX22" fmla="*/ 321733 w 360788"/>
                <a:gd name="connsiteY22" fmla="*/ 351366 h 440266"/>
                <a:gd name="connsiteX23" fmla="*/ 355600 w 360788"/>
                <a:gd name="connsiteY23" fmla="*/ 300566 h 440266"/>
                <a:gd name="connsiteX24" fmla="*/ 359833 w 360788"/>
                <a:gd name="connsiteY24" fmla="*/ 228600 h 440266"/>
                <a:gd name="connsiteX25" fmla="*/ 347133 w 360788"/>
                <a:gd name="connsiteY25" fmla="*/ 220133 h 440266"/>
                <a:gd name="connsiteX26" fmla="*/ 292100 w 360788"/>
                <a:gd name="connsiteY26" fmla="*/ 207433 h 440266"/>
                <a:gd name="connsiteX27" fmla="*/ 245533 w 360788"/>
                <a:gd name="connsiteY27" fmla="*/ 203200 h 440266"/>
                <a:gd name="connsiteX28" fmla="*/ 287866 w 360788"/>
                <a:gd name="connsiteY28" fmla="*/ 156633 h 440266"/>
                <a:gd name="connsiteX29" fmla="*/ 317500 w 360788"/>
                <a:gd name="connsiteY29" fmla="*/ 127000 h 440266"/>
                <a:gd name="connsiteX30" fmla="*/ 317500 w 360788"/>
                <a:gd name="connsiteY30" fmla="*/ 76200 h 440266"/>
                <a:gd name="connsiteX31" fmla="*/ 304800 w 360788"/>
                <a:gd name="connsiteY31" fmla="*/ 50800 h 440266"/>
                <a:gd name="connsiteX32" fmla="*/ 283633 w 360788"/>
                <a:gd name="connsiteY32" fmla="*/ 0 h 440266"/>
                <a:gd name="connsiteX0" fmla="*/ 283633 w 360788"/>
                <a:gd name="connsiteY0" fmla="*/ 0 h 440266"/>
                <a:gd name="connsiteX1" fmla="*/ 270933 w 360788"/>
                <a:gd name="connsiteY1" fmla="*/ 21166 h 440266"/>
                <a:gd name="connsiteX2" fmla="*/ 283633 w 360788"/>
                <a:gd name="connsiteY2" fmla="*/ 59266 h 440266"/>
                <a:gd name="connsiteX3" fmla="*/ 270933 w 360788"/>
                <a:gd name="connsiteY3" fmla="*/ 127000 h 440266"/>
                <a:gd name="connsiteX4" fmla="*/ 215900 w 360788"/>
                <a:gd name="connsiteY4" fmla="*/ 173566 h 440266"/>
                <a:gd name="connsiteX5" fmla="*/ 173566 w 360788"/>
                <a:gd name="connsiteY5" fmla="*/ 186266 h 440266"/>
                <a:gd name="connsiteX6" fmla="*/ 122766 w 360788"/>
                <a:gd name="connsiteY6" fmla="*/ 211666 h 440266"/>
                <a:gd name="connsiteX7" fmla="*/ 71966 w 360788"/>
                <a:gd name="connsiteY7" fmla="*/ 249766 h 440266"/>
                <a:gd name="connsiteX8" fmla="*/ 38100 w 360788"/>
                <a:gd name="connsiteY8" fmla="*/ 304800 h 440266"/>
                <a:gd name="connsiteX9" fmla="*/ 12700 w 360788"/>
                <a:gd name="connsiteY9" fmla="*/ 359833 h 440266"/>
                <a:gd name="connsiteX10" fmla="*/ 0 w 360788"/>
                <a:gd name="connsiteY10" fmla="*/ 385233 h 440266"/>
                <a:gd name="connsiteX11" fmla="*/ 8466 w 360788"/>
                <a:gd name="connsiteY11" fmla="*/ 397933 h 440266"/>
                <a:gd name="connsiteX12" fmla="*/ 33866 w 360788"/>
                <a:gd name="connsiteY12" fmla="*/ 410633 h 440266"/>
                <a:gd name="connsiteX13" fmla="*/ 38100 w 360788"/>
                <a:gd name="connsiteY13" fmla="*/ 423333 h 440266"/>
                <a:gd name="connsiteX14" fmla="*/ 63500 w 360788"/>
                <a:gd name="connsiteY14" fmla="*/ 431800 h 440266"/>
                <a:gd name="connsiteX15" fmla="*/ 76200 w 360788"/>
                <a:gd name="connsiteY15" fmla="*/ 440266 h 440266"/>
                <a:gd name="connsiteX16" fmla="*/ 127000 w 360788"/>
                <a:gd name="connsiteY16" fmla="*/ 427566 h 440266"/>
                <a:gd name="connsiteX17" fmla="*/ 165100 w 360788"/>
                <a:gd name="connsiteY17" fmla="*/ 397933 h 440266"/>
                <a:gd name="connsiteX18" fmla="*/ 190500 w 360788"/>
                <a:gd name="connsiteY18" fmla="*/ 364066 h 440266"/>
                <a:gd name="connsiteX19" fmla="*/ 254000 w 360788"/>
                <a:gd name="connsiteY19" fmla="*/ 330200 h 440266"/>
                <a:gd name="connsiteX20" fmla="*/ 317500 w 360788"/>
                <a:gd name="connsiteY20" fmla="*/ 364066 h 440266"/>
                <a:gd name="connsiteX21" fmla="*/ 321733 w 360788"/>
                <a:gd name="connsiteY21" fmla="*/ 351366 h 440266"/>
                <a:gd name="connsiteX22" fmla="*/ 355600 w 360788"/>
                <a:gd name="connsiteY22" fmla="*/ 300566 h 440266"/>
                <a:gd name="connsiteX23" fmla="*/ 359833 w 360788"/>
                <a:gd name="connsiteY23" fmla="*/ 228600 h 440266"/>
                <a:gd name="connsiteX24" fmla="*/ 347133 w 360788"/>
                <a:gd name="connsiteY24" fmla="*/ 220133 h 440266"/>
                <a:gd name="connsiteX25" fmla="*/ 292100 w 360788"/>
                <a:gd name="connsiteY25" fmla="*/ 207433 h 440266"/>
                <a:gd name="connsiteX26" fmla="*/ 245533 w 360788"/>
                <a:gd name="connsiteY26" fmla="*/ 203200 h 440266"/>
                <a:gd name="connsiteX27" fmla="*/ 287866 w 360788"/>
                <a:gd name="connsiteY27" fmla="*/ 156633 h 440266"/>
                <a:gd name="connsiteX28" fmla="*/ 317500 w 360788"/>
                <a:gd name="connsiteY28" fmla="*/ 127000 h 440266"/>
                <a:gd name="connsiteX29" fmla="*/ 317500 w 360788"/>
                <a:gd name="connsiteY29" fmla="*/ 76200 h 440266"/>
                <a:gd name="connsiteX30" fmla="*/ 304800 w 360788"/>
                <a:gd name="connsiteY30" fmla="*/ 50800 h 440266"/>
                <a:gd name="connsiteX31" fmla="*/ 283633 w 360788"/>
                <a:gd name="connsiteY31" fmla="*/ 0 h 440266"/>
                <a:gd name="connsiteX0" fmla="*/ 283633 w 360788"/>
                <a:gd name="connsiteY0" fmla="*/ 0 h 440319"/>
                <a:gd name="connsiteX1" fmla="*/ 270933 w 360788"/>
                <a:gd name="connsiteY1" fmla="*/ 21166 h 440319"/>
                <a:gd name="connsiteX2" fmla="*/ 283633 w 360788"/>
                <a:gd name="connsiteY2" fmla="*/ 59266 h 440319"/>
                <a:gd name="connsiteX3" fmla="*/ 270933 w 360788"/>
                <a:gd name="connsiteY3" fmla="*/ 127000 h 440319"/>
                <a:gd name="connsiteX4" fmla="*/ 215900 w 360788"/>
                <a:gd name="connsiteY4" fmla="*/ 173566 h 440319"/>
                <a:gd name="connsiteX5" fmla="*/ 173566 w 360788"/>
                <a:gd name="connsiteY5" fmla="*/ 186266 h 440319"/>
                <a:gd name="connsiteX6" fmla="*/ 122766 w 360788"/>
                <a:gd name="connsiteY6" fmla="*/ 211666 h 440319"/>
                <a:gd name="connsiteX7" fmla="*/ 71966 w 360788"/>
                <a:gd name="connsiteY7" fmla="*/ 249766 h 440319"/>
                <a:gd name="connsiteX8" fmla="*/ 38100 w 360788"/>
                <a:gd name="connsiteY8" fmla="*/ 304800 h 440319"/>
                <a:gd name="connsiteX9" fmla="*/ 12700 w 360788"/>
                <a:gd name="connsiteY9" fmla="*/ 359833 h 440319"/>
                <a:gd name="connsiteX10" fmla="*/ 0 w 360788"/>
                <a:gd name="connsiteY10" fmla="*/ 385233 h 440319"/>
                <a:gd name="connsiteX11" fmla="*/ 8466 w 360788"/>
                <a:gd name="connsiteY11" fmla="*/ 397933 h 440319"/>
                <a:gd name="connsiteX12" fmla="*/ 33866 w 360788"/>
                <a:gd name="connsiteY12" fmla="*/ 410633 h 440319"/>
                <a:gd name="connsiteX13" fmla="*/ 38100 w 360788"/>
                <a:gd name="connsiteY13" fmla="*/ 423333 h 440319"/>
                <a:gd name="connsiteX14" fmla="*/ 76200 w 360788"/>
                <a:gd name="connsiteY14" fmla="*/ 440266 h 440319"/>
                <a:gd name="connsiteX15" fmla="*/ 127000 w 360788"/>
                <a:gd name="connsiteY15" fmla="*/ 427566 h 440319"/>
                <a:gd name="connsiteX16" fmla="*/ 165100 w 360788"/>
                <a:gd name="connsiteY16" fmla="*/ 397933 h 440319"/>
                <a:gd name="connsiteX17" fmla="*/ 190500 w 360788"/>
                <a:gd name="connsiteY17" fmla="*/ 364066 h 440319"/>
                <a:gd name="connsiteX18" fmla="*/ 254000 w 360788"/>
                <a:gd name="connsiteY18" fmla="*/ 330200 h 440319"/>
                <a:gd name="connsiteX19" fmla="*/ 317500 w 360788"/>
                <a:gd name="connsiteY19" fmla="*/ 364066 h 440319"/>
                <a:gd name="connsiteX20" fmla="*/ 321733 w 360788"/>
                <a:gd name="connsiteY20" fmla="*/ 351366 h 440319"/>
                <a:gd name="connsiteX21" fmla="*/ 355600 w 360788"/>
                <a:gd name="connsiteY21" fmla="*/ 300566 h 440319"/>
                <a:gd name="connsiteX22" fmla="*/ 359833 w 360788"/>
                <a:gd name="connsiteY22" fmla="*/ 228600 h 440319"/>
                <a:gd name="connsiteX23" fmla="*/ 347133 w 360788"/>
                <a:gd name="connsiteY23" fmla="*/ 220133 h 440319"/>
                <a:gd name="connsiteX24" fmla="*/ 292100 w 360788"/>
                <a:gd name="connsiteY24" fmla="*/ 207433 h 440319"/>
                <a:gd name="connsiteX25" fmla="*/ 245533 w 360788"/>
                <a:gd name="connsiteY25" fmla="*/ 203200 h 440319"/>
                <a:gd name="connsiteX26" fmla="*/ 287866 w 360788"/>
                <a:gd name="connsiteY26" fmla="*/ 156633 h 440319"/>
                <a:gd name="connsiteX27" fmla="*/ 317500 w 360788"/>
                <a:gd name="connsiteY27" fmla="*/ 127000 h 440319"/>
                <a:gd name="connsiteX28" fmla="*/ 317500 w 360788"/>
                <a:gd name="connsiteY28" fmla="*/ 76200 h 440319"/>
                <a:gd name="connsiteX29" fmla="*/ 304800 w 360788"/>
                <a:gd name="connsiteY29" fmla="*/ 50800 h 440319"/>
                <a:gd name="connsiteX30" fmla="*/ 283633 w 360788"/>
                <a:gd name="connsiteY30" fmla="*/ 0 h 440319"/>
                <a:gd name="connsiteX0" fmla="*/ 283633 w 360788"/>
                <a:gd name="connsiteY0" fmla="*/ 0 h 440822"/>
                <a:gd name="connsiteX1" fmla="*/ 270933 w 360788"/>
                <a:gd name="connsiteY1" fmla="*/ 21166 h 440822"/>
                <a:gd name="connsiteX2" fmla="*/ 283633 w 360788"/>
                <a:gd name="connsiteY2" fmla="*/ 59266 h 440822"/>
                <a:gd name="connsiteX3" fmla="*/ 270933 w 360788"/>
                <a:gd name="connsiteY3" fmla="*/ 127000 h 440822"/>
                <a:gd name="connsiteX4" fmla="*/ 215900 w 360788"/>
                <a:gd name="connsiteY4" fmla="*/ 173566 h 440822"/>
                <a:gd name="connsiteX5" fmla="*/ 173566 w 360788"/>
                <a:gd name="connsiteY5" fmla="*/ 186266 h 440822"/>
                <a:gd name="connsiteX6" fmla="*/ 122766 w 360788"/>
                <a:gd name="connsiteY6" fmla="*/ 211666 h 440822"/>
                <a:gd name="connsiteX7" fmla="*/ 71966 w 360788"/>
                <a:gd name="connsiteY7" fmla="*/ 249766 h 440822"/>
                <a:gd name="connsiteX8" fmla="*/ 38100 w 360788"/>
                <a:gd name="connsiteY8" fmla="*/ 304800 h 440822"/>
                <a:gd name="connsiteX9" fmla="*/ 12700 w 360788"/>
                <a:gd name="connsiteY9" fmla="*/ 359833 h 440822"/>
                <a:gd name="connsiteX10" fmla="*/ 0 w 360788"/>
                <a:gd name="connsiteY10" fmla="*/ 385233 h 440822"/>
                <a:gd name="connsiteX11" fmla="*/ 8466 w 360788"/>
                <a:gd name="connsiteY11" fmla="*/ 397933 h 440822"/>
                <a:gd name="connsiteX12" fmla="*/ 33866 w 360788"/>
                <a:gd name="connsiteY12" fmla="*/ 410633 h 440822"/>
                <a:gd name="connsiteX13" fmla="*/ 76200 w 360788"/>
                <a:gd name="connsiteY13" fmla="*/ 440266 h 440822"/>
                <a:gd name="connsiteX14" fmla="*/ 127000 w 360788"/>
                <a:gd name="connsiteY14" fmla="*/ 427566 h 440822"/>
                <a:gd name="connsiteX15" fmla="*/ 165100 w 360788"/>
                <a:gd name="connsiteY15" fmla="*/ 397933 h 440822"/>
                <a:gd name="connsiteX16" fmla="*/ 190500 w 360788"/>
                <a:gd name="connsiteY16" fmla="*/ 364066 h 440822"/>
                <a:gd name="connsiteX17" fmla="*/ 254000 w 360788"/>
                <a:gd name="connsiteY17" fmla="*/ 330200 h 440822"/>
                <a:gd name="connsiteX18" fmla="*/ 317500 w 360788"/>
                <a:gd name="connsiteY18" fmla="*/ 364066 h 440822"/>
                <a:gd name="connsiteX19" fmla="*/ 321733 w 360788"/>
                <a:gd name="connsiteY19" fmla="*/ 351366 h 440822"/>
                <a:gd name="connsiteX20" fmla="*/ 355600 w 360788"/>
                <a:gd name="connsiteY20" fmla="*/ 300566 h 440822"/>
                <a:gd name="connsiteX21" fmla="*/ 359833 w 360788"/>
                <a:gd name="connsiteY21" fmla="*/ 228600 h 440822"/>
                <a:gd name="connsiteX22" fmla="*/ 347133 w 360788"/>
                <a:gd name="connsiteY22" fmla="*/ 220133 h 440822"/>
                <a:gd name="connsiteX23" fmla="*/ 292100 w 360788"/>
                <a:gd name="connsiteY23" fmla="*/ 207433 h 440822"/>
                <a:gd name="connsiteX24" fmla="*/ 245533 w 360788"/>
                <a:gd name="connsiteY24" fmla="*/ 203200 h 440822"/>
                <a:gd name="connsiteX25" fmla="*/ 287866 w 360788"/>
                <a:gd name="connsiteY25" fmla="*/ 156633 h 440822"/>
                <a:gd name="connsiteX26" fmla="*/ 317500 w 360788"/>
                <a:gd name="connsiteY26" fmla="*/ 127000 h 440822"/>
                <a:gd name="connsiteX27" fmla="*/ 317500 w 360788"/>
                <a:gd name="connsiteY27" fmla="*/ 76200 h 440822"/>
                <a:gd name="connsiteX28" fmla="*/ 304800 w 360788"/>
                <a:gd name="connsiteY28" fmla="*/ 50800 h 440822"/>
                <a:gd name="connsiteX29" fmla="*/ 283633 w 360788"/>
                <a:gd name="connsiteY29" fmla="*/ 0 h 440822"/>
                <a:gd name="connsiteX0" fmla="*/ 283633 w 360788"/>
                <a:gd name="connsiteY0" fmla="*/ 0 h 440822"/>
                <a:gd name="connsiteX1" fmla="*/ 270933 w 360788"/>
                <a:gd name="connsiteY1" fmla="*/ 21166 h 440822"/>
                <a:gd name="connsiteX2" fmla="*/ 283633 w 360788"/>
                <a:gd name="connsiteY2" fmla="*/ 59266 h 440822"/>
                <a:gd name="connsiteX3" fmla="*/ 270933 w 360788"/>
                <a:gd name="connsiteY3" fmla="*/ 127000 h 440822"/>
                <a:gd name="connsiteX4" fmla="*/ 215900 w 360788"/>
                <a:gd name="connsiteY4" fmla="*/ 173566 h 440822"/>
                <a:gd name="connsiteX5" fmla="*/ 173566 w 360788"/>
                <a:gd name="connsiteY5" fmla="*/ 186266 h 440822"/>
                <a:gd name="connsiteX6" fmla="*/ 122766 w 360788"/>
                <a:gd name="connsiteY6" fmla="*/ 211666 h 440822"/>
                <a:gd name="connsiteX7" fmla="*/ 71966 w 360788"/>
                <a:gd name="connsiteY7" fmla="*/ 249766 h 440822"/>
                <a:gd name="connsiteX8" fmla="*/ 38100 w 360788"/>
                <a:gd name="connsiteY8" fmla="*/ 304800 h 440822"/>
                <a:gd name="connsiteX9" fmla="*/ 12700 w 360788"/>
                <a:gd name="connsiteY9" fmla="*/ 359833 h 440822"/>
                <a:gd name="connsiteX10" fmla="*/ 0 w 360788"/>
                <a:gd name="connsiteY10" fmla="*/ 385233 h 440822"/>
                <a:gd name="connsiteX11" fmla="*/ 33866 w 360788"/>
                <a:gd name="connsiteY11" fmla="*/ 410633 h 440822"/>
                <a:gd name="connsiteX12" fmla="*/ 76200 w 360788"/>
                <a:gd name="connsiteY12" fmla="*/ 440266 h 440822"/>
                <a:gd name="connsiteX13" fmla="*/ 127000 w 360788"/>
                <a:gd name="connsiteY13" fmla="*/ 427566 h 440822"/>
                <a:gd name="connsiteX14" fmla="*/ 165100 w 360788"/>
                <a:gd name="connsiteY14" fmla="*/ 397933 h 440822"/>
                <a:gd name="connsiteX15" fmla="*/ 190500 w 360788"/>
                <a:gd name="connsiteY15" fmla="*/ 364066 h 440822"/>
                <a:gd name="connsiteX16" fmla="*/ 254000 w 360788"/>
                <a:gd name="connsiteY16" fmla="*/ 330200 h 440822"/>
                <a:gd name="connsiteX17" fmla="*/ 317500 w 360788"/>
                <a:gd name="connsiteY17" fmla="*/ 364066 h 440822"/>
                <a:gd name="connsiteX18" fmla="*/ 321733 w 360788"/>
                <a:gd name="connsiteY18" fmla="*/ 351366 h 440822"/>
                <a:gd name="connsiteX19" fmla="*/ 355600 w 360788"/>
                <a:gd name="connsiteY19" fmla="*/ 300566 h 440822"/>
                <a:gd name="connsiteX20" fmla="*/ 359833 w 360788"/>
                <a:gd name="connsiteY20" fmla="*/ 228600 h 440822"/>
                <a:gd name="connsiteX21" fmla="*/ 347133 w 360788"/>
                <a:gd name="connsiteY21" fmla="*/ 220133 h 440822"/>
                <a:gd name="connsiteX22" fmla="*/ 292100 w 360788"/>
                <a:gd name="connsiteY22" fmla="*/ 207433 h 440822"/>
                <a:gd name="connsiteX23" fmla="*/ 245533 w 360788"/>
                <a:gd name="connsiteY23" fmla="*/ 203200 h 440822"/>
                <a:gd name="connsiteX24" fmla="*/ 287866 w 360788"/>
                <a:gd name="connsiteY24" fmla="*/ 156633 h 440822"/>
                <a:gd name="connsiteX25" fmla="*/ 317500 w 360788"/>
                <a:gd name="connsiteY25" fmla="*/ 127000 h 440822"/>
                <a:gd name="connsiteX26" fmla="*/ 317500 w 360788"/>
                <a:gd name="connsiteY26" fmla="*/ 76200 h 440822"/>
                <a:gd name="connsiteX27" fmla="*/ 304800 w 360788"/>
                <a:gd name="connsiteY27" fmla="*/ 50800 h 440822"/>
                <a:gd name="connsiteX28" fmla="*/ 283633 w 360788"/>
                <a:gd name="connsiteY28" fmla="*/ 0 h 440822"/>
                <a:gd name="connsiteX0" fmla="*/ 270965 w 348120"/>
                <a:gd name="connsiteY0" fmla="*/ 0 h 440822"/>
                <a:gd name="connsiteX1" fmla="*/ 258265 w 348120"/>
                <a:gd name="connsiteY1" fmla="*/ 21166 h 440822"/>
                <a:gd name="connsiteX2" fmla="*/ 270965 w 348120"/>
                <a:gd name="connsiteY2" fmla="*/ 59266 h 440822"/>
                <a:gd name="connsiteX3" fmla="*/ 258265 w 348120"/>
                <a:gd name="connsiteY3" fmla="*/ 127000 h 440822"/>
                <a:gd name="connsiteX4" fmla="*/ 203232 w 348120"/>
                <a:gd name="connsiteY4" fmla="*/ 173566 h 440822"/>
                <a:gd name="connsiteX5" fmla="*/ 160898 w 348120"/>
                <a:gd name="connsiteY5" fmla="*/ 186266 h 440822"/>
                <a:gd name="connsiteX6" fmla="*/ 110098 w 348120"/>
                <a:gd name="connsiteY6" fmla="*/ 211666 h 440822"/>
                <a:gd name="connsiteX7" fmla="*/ 59298 w 348120"/>
                <a:gd name="connsiteY7" fmla="*/ 249766 h 440822"/>
                <a:gd name="connsiteX8" fmla="*/ 25432 w 348120"/>
                <a:gd name="connsiteY8" fmla="*/ 304800 h 440822"/>
                <a:gd name="connsiteX9" fmla="*/ 32 w 348120"/>
                <a:gd name="connsiteY9" fmla="*/ 359833 h 440822"/>
                <a:gd name="connsiteX10" fmla="*/ 21198 w 348120"/>
                <a:gd name="connsiteY10" fmla="*/ 410633 h 440822"/>
                <a:gd name="connsiteX11" fmla="*/ 63532 w 348120"/>
                <a:gd name="connsiteY11" fmla="*/ 440266 h 440822"/>
                <a:gd name="connsiteX12" fmla="*/ 114332 w 348120"/>
                <a:gd name="connsiteY12" fmla="*/ 427566 h 440822"/>
                <a:gd name="connsiteX13" fmla="*/ 152432 w 348120"/>
                <a:gd name="connsiteY13" fmla="*/ 397933 h 440822"/>
                <a:gd name="connsiteX14" fmla="*/ 177832 w 348120"/>
                <a:gd name="connsiteY14" fmla="*/ 364066 h 440822"/>
                <a:gd name="connsiteX15" fmla="*/ 241332 w 348120"/>
                <a:gd name="connsiteY15" fmla="*/ 330200 h 440822"/>
                <a:gd name="connsiteX16" fmla="*/ 304832 w 348120"/>
                <a:gd name="connsiteY16" fmla="*/ 364066 h 440822"/>
                <a:gd name="connsiteX17" fmla="*/ 309065 w 348120"/>
                <a:gd name="connsiteY17" fmla="*/ 351366 h 440822"/>
                <a:gd name="connsiteX18" fmla="*/ 342932 w 348120"/>
                <a:gd name="connsiteY18" fmla="*/ 300566 h 440822"/>
                <a:gd name="connsiteX19" fmla="*/ 347165 w 348120"/>
                <a:gd name="connsiteY19" fmla="*/ 228600 h 440822"/>
                <a:gd name="connsiteX20" fmla="*/ 334465 w 348120"/>
                <a:gd name="connsiteY20" fmla="*/ 220133 h 440822"/>
                <a:gd name="connsiteX21" fmla="*/ 279432 w 348120"/>
                <a:gd name="connsiteY21" fmla="*/ 207433 h 440822"/>
                <a:gd name="connsiteX22" fmla="*/ 232865 w 348120"/>
                <a:gd name="connsiteY22" fmla="*/ 203200 h 440822"/>
                <a:gd name="connsiteX23" fmla="*/ 275198 w 348120"/>
                <a:gd name="connsiteY23" fmla="*/ 156633 h 440822"/>
                <a:gd name="connsiteX24" fmla="*/ 304832 w 348120"/>
                <a:gd name="connsiteY24" fmla="*/ 127000 h 440822"/>
                <a:gd name="connsiteX25" fmla="*/ 304832 w 348120"/>
                <a:gd name="connsiteY25" fmla="*/ 76200 h 440822"/>
                <a:gd name="connsiteX26" fmla="*/ 292132 w 348120"/>
                <a:gd name="connsiteY26" fmla="*/ 50800 h 440822"/>
                <a:gd name="connsiteX27" fmla="*/ 270965 w 348120"/>
                <a:gd name="connsiteY27" fmla="*/ 0 h 440822"/>
                <a:gd name="connsiteX0" fmla="*/ 270965 w 348120"/>
                <a:gd name="connsiteY0" fmla="*/ 0 h 440822"/>
                <a:gd name="connsiteX1" fmla="*/ 258265 w 348120"/>
                <a:gd name="connsiteY1" fmla="*/ 21166 h 440822"/>
                <a:gd name="connsiteX2" fmla="*/ 270965 w 348120"/>
                <a:gd name="connsiteY2" fmla="*/ 59266 h 440822"/>
                <a:gd name="connsiteX3" fmla="*/ 258265 w 348120"/>
                <a:gd name="connsiteY3" fmla="*/ 127000 h 440822"/>
                <a:gd name="connsiteX4" fmla="*/ 203232 w 348120"/>
                <a:gd name="connsiteY4" fmla="*/ 173566 h 440822"/>
                <a:gd name="connsiteX5" fmla="*/ 160898 w 348120"/>
                <a:gd name="connsiteY5" fmla="*/ 186266 h 440822"/>
                <a:gd name="connsiteX6" fmla="*/ 110098 w 348120"/>
                <a:gd name="connsiteY6" fmla="*/ 211666 h 440822"/>
                <a:gd name="connsiteX7" fmla="*/ 59298 w 348120"/>
                <a:gd name="connsiteY7" fmla="*/ 249766 h 440822"/>
                <a:gd name="connsiteX8" fmla="*/ 25432 w 348120"/>
                <a:gd name="connsiteY8" fmla="*/ 304800 h 440822"/>
                <a:gd name="connsiteX9" fmla="*/ 32 w 348120"/>
                <a:gd name="connsiteY9" fmla="*/ 359833 h 440822"/>
                <a:gd name="connsiteX10" fmla="*/ 21198 w 348120"/>
                <a:gd name="connsiteY10" fmla="*/ 410633 h 440822"/>
                <a:gd name="connsiteX11" fmla="*/ 63532 w 348120"/>
                <a:gd name="connsiteY11" fmla="*/ 440266 h 440822"/>
                <a:gd name="connsiteX12" fmla="*/ 114332 w 348120"/>
                <a:gd name="connsiteY12" fmla="*/ 427566 h 440822"/>
                <a:gd name="connsiteX13" fmla="*/ 152432 w 348120"/>
                <a:gd name="connsiteY13" fmla="*/ 397933 h 440822"/>
                <a:gd name="connsiteX14" fmla="*/ 177832 w 348120"/>
                <a:gd name="connsiteY14" fmla="*/ 364066 h 440822"/>
                <a:gd name="connsiteX15" fmla="*/ 241332 w 348120"/>
                <a:gd name="connsiteY15" fmla="*/ 347134 h 440822"/>
                <a:gd name="connsiteX16" fmla="*/ 304832 w 348120"/>
                <a:gd name="connsiteY16" fmla="*/ 364066 h 440822"/>
                <a:gd name="connsiteX17" fmla="*/ 309065 w 348120"/>
                <a:gd name="connsiteY17" fmla="*/ 351366 h 440822"/>
                <a:gd name="connsiteX18" fmla="*/ 342932 w 348120"/>
                <a:gd name="connsiteY18" fmla="*/ 300566 h 440822"/>
                <a:gd name="connsiteX19" fmla="*/ 347165 w 348120"/>
                <a:gd name="connsiteY19" fmla="*/ 228600 h 440822"/>
                <a:gd name="connsiteX20" fmla="*/ 334465 w 348120"/>
                <a:gd name="connsiteY20" fmla="*/ 220133 h 440822"/>
                <a:gd name="connsiteX21" fmla="*/ 279432 w 348120"/>
                <a:gd name="connsiteY21" fmla="*/ 207433 h 440822"/>
                <a:gd name="connsiteX22" fmla="*/ 232865 w 348120"/>
                <a:gd name="connsiteY22" fmla="*/ 203200 h 440822"/>
                <a:gd name="connsiteX23" fmla="*/ 275198 w 348120"/>
                <a:gd name="connsiteY23" fmla="*/ 156633 h 440822"/>
                <a:gd name="connsiteX24" fmla="*/ 304832 w 348120"/>
                <a:gd name="connsiteY24" fmla="*/ 127000 h 440822"/>
                <a:gd name="connsiteX25" fmla="*/ 304832 w 348120"/>
                <a:gd name="connsiteY25" fmla="*/ 76200 h 440822"/>
                <a:gd name="connsiteX26" fmla="*/ 292132 w 348120"/>
                <a:gd name="connsiteY26" fmla="*/ 50800 h 440822"/>
                <a:gd name="connsiteX27" fmla="*/ 270965 w 348120"/>
                <a:gd name="connsiteY27" fmla="*/ 0 h 440822"/>
                <a:gd name="connsiteX0" fmla="*/ 270965 w 348317"/>
                <a:gd name="connsiteY0" fmla="*/ 0 h 440822"/>
                <a:gd name="connsiteX1" fmla="*/ 258265 w 348317"/>
                <a:gd name="connsiteY1" fmla="*/ 21166 h 440822"/>
                <a:gd name="connsiteX2" fmla="*/ 270965 w 348317"/>
                <a:gd name="connsiteY2" fmla="*/ 59266 h 440822"/>
                <a:gd name="connsiteX3" fmla="*/ 258265 w 348317"/>
                <a:gd name="connsiteY3" fmla="*/ 127000 h 440822"/>
                <a:gd name="connsiteX4" fmla="*/ 203232 w 348317"/>
                <a:gd name="connsiteY4" fmla="*/ 173566 h 440822"/>
                <a:gd name="connsiteX5" fmla="*/ 160898 w 348317"/>
                <a:gd name="connsiteY5" fmla="*/ 186266 h 440822"/>
                <a:gd name="connsiteX6" fmla="*/ 110098 w 348317"/>
                <a:gd name="connsiteY6" fmla="*/ 211666 h 440822"/>
                <a:gd name="connsiteX7" fmla="*/ 59298 w 348317"/>
                <a:gd name="connsiteY7" fmla="*/ 249766 h 440822"/>
                <a:gd name="connsiteX8" fmla="*/ 25432 w 348317"/>
                <a:gd name="connsiteY8" fmla="*/ 304800 h 440822"/>
                <a:gd name="connsiteX9" fmla="*/ 32 w 348317"/>
                <a:gd name="connsiteY9" fmla="*/ 359833 h 440822"/>
                <a:gd name="connsiteX10" fmla="*/ 21198 w 348317"/>
                <a:gd name="connsiteY10" fmla="*/ 410633 h 440822"/>
                <a:gd name="connsiteX11" fmla="*/ 63532 w 348317"/>
                <a:gd name="connsiteY11" fmla="*/ 440266 h 440822"/>
                <a:gd name="connsiteX12" fmla="*/ 114332 w 348317"/>
                <a:gd name="connsiteY12" fmla="*/ 427566 h 440822"/>
                <a:gd name="connsiteX13" fmla="*/ 152432 w 348317"/>
                <a:gd name="connsiteY13" fmla="*/ 397933 h 440822"/>
                <a:gd name="connsiteX14" fmla="*/ 177832 w 348317"/>
                <a:gd name="connsiteY14" fmla="*/ 364066 h 440822"/>
                <a:gd name="connsiteX15" fmla="*/ 241332 w 348317"/>
                <a:gd name="connsiteY15" fmla="*/ 347134 h 440822"/>
                <a:gd name="connsiteX16" fmla="*/ 304832 w 348317"/>
                <a:gd name="connsiteY16" fmla="*/ 364066 h 440822"/>
                <a:gd name="connsiteX17" fmla="*/ 342932 w 348317"/>
                <a:gd name="connsiteY17" fmla="*/ 300566 h 440822"/>
                <a:gd name="connsiteX18" fmla="*/ 347165 w 348317"/>
                <a:gd name="connsiteY18" fmla="*/ 228600 h 440822"/>
                <a:gd name="connsiteX19" fmla="*/ 334465 w 348317"/>
                <a:gd name="connsiteY19" fmla="*/ 220133 h 440822"/>
                <a:gd name="connsiteX20" fmla="*/ 279432 w 348317"/>
                <a:gd name="connsiteY20" fmla="*/ 207433 h 440822"/>
                <a:gd name="connsiteX21" fmla="*/ 232865 w 348317"/>
                <a:gd name="connsiteY21" fmla="*/ 203200 h 440822"/>
                <a:gd name="connsiteX22" fmla="*/ 275198 w 348317"/>
                <a:gd name="connsiteY22" fmla="*/ 156633 h 440822"/>
                <a:gd name="connsiteX23" fmla="*/ 304832 w 348317"/>
                <a:gd name="connsiteY23" fmla="*/ 127000 h 440822"/>
                <a:gd name="connsiteX24" fmla="*/ 304832 w 348317"/>
                <a:gd name="connsiteY24" fmla="*/ 76200 h 440822"/>
                <a:gd name="connsiteX25" fmla="*/ 292132 w 348317"/>
                <a:gd name="connsiteY25" fmla="*/ 50800 h 440822"/>
                <a:gd name="connsiteX26" fmla="*/ 270965 w 348317"/>
                <a:gd name="connsiteY26" fmla="*/ 0 h 440822"/>
                <a:gd name="connsiteX0" fmla="*/ 270965 w 364206"/>
                <a:gd name="connsiteY0" fmla="*/ 0 h 440822"/>
                <a:gd name="connsiteX1" fmla="*/ 258265 w 364206"/>
                <a:gd name="connsiteY1" fmla="*/ 21166 h 440822"/>
                <a:gd name="connsiteX2" fmla="*/ 270965 w 364206"/>
                <a:gd name="connsiteY2" fmla="*/ 59266 h 440822"/>
                <a:gd name="connsiteX3" fmla="*/ 258265 w 364206"/>
                <a:gd name="connsiteY3" fmla="*/ 127000 h 440822"/>
                <a:gd name="connsiteX4" fmla="*/ 203232 w 364206"/>
                <a:gd name="connsiteY4" fmla="*/ 173566 h 440822"/>
                <a:gd name="connsiteX5" fmla="*/ 160898 w 364206"/>
                <a:gd name="connsiteY5" fmla="*/ 186266 h 440822"/>
                <a:gd name="connsiteX6" fmla="*/ 110098 w 364206"/>
                <a:gd name="connsiteY6" fmla="*/ 211666 h 440822"/>
                <a:gd name="connsiteX7" fmla="*/ 59298 w 364206"/>
                <a:gd name="connsiteY7" fmla="*/ 249766 h 440822"/>
                <a:gd name="connsiteX8" fmla="*/ 25432 w 364206"/>
                <a:gd name="connsiteY8" fmla="*/ 304800 h 440822"/>
                <a:gd name="connsiteX9" fmla="*/ 32 w 364206"/>
                <a:gd name="connsiteY9" fmla="*/ 359833 h 440822"/>
                <a:gd name="connsiteX10" fmla="*/ 21198 w 364206"/>
                <a:gd name="connsiteY10" fmla="*/ 410633 h 440822"/>
                <a:gd name="connsiteX11" fmla="*/ 63532 w 364206"/>
                <a:gd name="connsiteY11" fmla="*/ 440266 h 440822"/>
                <a:gd name="connsiteX12" fmla="*/ 114332 w 364206"/>
                <a:gd name="connsiteY12" fmla="*/ 427566 h 440822"/>
                <a:gd name="connsiteX13" fmla="*/ 152432 w 364206"/>
                <a:gd name="connsiteY13" fmla="*/ 397933 h 440822"/>
                <a:gd name="connsiteX14" fmla="*/ 177832 w 364206"/>
                <a:gd name="connsiteY14" fmla="*/ 364066 h 440822"/>
                <a:gd name="connsiteX15" fmla="*/ 241332 w 364206"/>
                <a:gd name="connsiteY15" fmla="*/ 347134 h 440822"/>
                <a:gd name="connsiteX16" fmla="*/ 304832 w 364206"/>
                <a:gd name="connsiteY16" fmla="*/ 364066 h 440822"/>
                <a:gd name="connsiteX17" fmla="*/ 342932 w 364206"/>
                <a:gd name="connsiteY17" fmla="*/ 300566 h 440822"/>
                <a:gd name="connsiteX18" fmla="*/ 364098 w 364206"/>
                <a:gd name="connsiteY18" fmla="*/ 258233 h 440822"/>
                <a:gd name="connsiteX19" fmla="*/ 334465 w 364206"/>
                <a:gd name="connsiteY19" fmla="*/ 220133 h 440822"/>
                <a:gd name="connsiteX20" fmla="*/ 279432 w 364206"/>
                <a:gd name="connsiteY20" fmla="*/ 207433 h 440822"/>
                <a:gd name="connsiteX21" fmla="*/ 232865 w 364206"/>
                <a:gd name="connsiteY21" fmla="*/ 203200 h 440822"/>
                <a:gd name="connsiteX22" fmla="*/ 275198 w 364206"/>
                <a:gd name="connsiteY22" fmla="*/ 156633 h 440822"/>
                <a:gd name="connsiteX23" fmla="*/ 304832 w 364206"/>
                <a:gd name="connsiteY23" fmla="*/ 127000 h 440822"/>
                <a:gd name="connsiteX24" fmla="*/ 304832 w 364206"/>
                <a:gd name="connsiteY24" fmla="*/ 76200 h 440822"/>
                <a:gd name="connsiteX25" fmla="*/ 292132 w 364206"/>
                <a:gd name="connsiteY25" fmla="*/ 50800 h 440822"/>
                <a:gd name="connsiteX26" fmla="*/ 270965 w 364206"/>
                <a:gd name="connsiteY26" fmla="*/ 0 h 440822"/>
                <a:gd name="connsiteX0" fmla="*/ 270965 w 364206"/>
                <a:gd name="connsiteY0" fmla="*/ 0 h 440822"/>
                <a:gd name="connsiteX1" fmla="*/ 258265 w 364206"/>
                <a:gd name="connsiteY1" fmla="*/ 21166 h 440822"/>
                <a:gd name="connsiteX2" fmla="*/ 270965 w 364206"/>
                <a:gd name="connsiteY2" fmla="*/ 59266 h 440822"/>
                <a:gd name="connsiteX3" fmla="*/ 258265 w 364206"/>
                <a:gd name="connsiteY3" fmla="*/ 127000 h 440822"/>
                <a:gd name="connsiteX4" fmla="*/ 203232 w 364206"/>
                <a:gd name="connsiteY4" fmla="*/ 173566 h 440822"/>
                <a:gd name="connsiteX5" fmla="*/ 160898 w 364206"/>
                <a:gd name="connsiteY5" fmla="*/ 186266 h 440822"/>
                <a:gd name="connsiteX6" fmla="*/ 110098 w 364206"/>
                <a:gd name="connsiteY6" fmla="*/ 211666 h 440822"/>
                <a:gd name="connsiteX7" fmla="*/ 46598 w 364206"/>
                <a:gd name="connsiteY7" fmla="*/ 249766 h 440822"/>
                <a:gd name="connsiteX8" fmla="*/ 25432 w 364206"/>
                <a:gd name="connsiteY8" fmla="*/ 304800 h 440822"/>
                <a:gd name="connsiteX9" fmla="*/ 32 w 364206"/>
                <a:gd name="connsiteY9" fmla="*/ 359833 h 440822"/>
                <a:gd name="connsiteX10" fmla="*/ 21198 w 364206"/>
                <a:gd name="connsiteY10" fmla="*/ 410633 h 440822"/>
                <a:gd name="connsiteX11" fmla="*/ 63532 w 364206"/>
                <a:gd name="connsiteY11" fmla="*/ 440266 h 440822"/>
                <a:gd name="connsiteX12" fmla="*/ 114332 w 364206"/>
                <a:gd name="connsiteY12" fmla="*/ 427566 h 440822"/>
                <a:gd name="connsiteX13" fmla="*/ 152432 w 364206"/>
                <a:gd name="connsiteY13" fmla="*/ 397933 h 440822"/>
                <a:gd name="connsiteX14" fmla="*/ 177832 w 364206"/>
                <a:gd name="connsiteY14" fmla="*/ 364066 h 440822"/>
                <a:gd name="connsiteX15" fmla="*/ 241332 w 364206"/>
                <a:gd name="connsiteY15" fmla="*/ 347134 h 440822"/>
                <a:gd name="connsiteX16" fmla="*/ 304832 w 364206"/>
                <a:gd name="connsiteY16" fmla="*/ 364066 h 440822"/>
                <a:gd name="connsiteX17" fmla="*/ 342932 w 364206"/>
                <a:gd name="connsiteY17" fmla="*/ 300566 h 440822"/>
                <a:gd name="connsiteX18" fmla="*/ 364098 w 364206"/>
                <a:gd name="connsiteY18" fmla="*/ 258233 h 440822"/>
                <a:gd name="connsiteX19" fmla="*/ 334465 w 364206"/>
                <a:gd name="connsiteY19" fmla="*/ 220133 h 440822"/>
                <a:gd name="connsiteX20" fmla="*/ 279432 w 364206"/>
                <a:gd name="connsiteY20" fmla="*/ 207433 h 440822"/>
                <a:gd name="connsiteX21" fmla="*/ 232865 w 364206"/>
                <a:gd name="connsiteY21" fmla="*/ 203200 h 440822"/>
                <a:gd name="connsiteX22" fmla="*/ 275198 w 364206"/>
                <a:gd name="connsiteY22" fmla="*/ 156633 h 440822"/>
                <a:gd name="connsiteX23" fmla="*/ 304832 w 364206"/>
                <a:gd name="connsiteY23" fmla="*/ 127000 h 440822"/>
                <a:gd name="connsiteX24" fmla="*/ 304832 w 364206"/>
                <a:gd name="connsiteY24" fmla="*/ 76200 h 440822"/>
                <a:gd name="connsiteX25" fmla="*/ 292132 w 364206"/>
                <a:gd name="connsiteY25" fmla="*/ 50800 h 440822"/>
                <a:gd name="connsiteX26" fmla="*/ 270965 w 364206"/>
                <a:gd name="connsiteY26" fmla="*/ 0 h 440822"/>
                <a:gd name="connsiteX0" fmla="*/ 270965 w 364206"/>
                <a:gd name="connsiteY0" fmla="*/ 0 h 440822"/>
                <a:gd name="connsiteX1" fmla="*/ 258265 w 364206"/>
                <a:gd name="connsiteY1" fmla="*/ 21166 h 440822"/>
                <a:gd name="connsiteX2" fmla="*/ 270965 w 364206"/>
                <a:gd name="connsiteY2" fmla="*/ 59266 h 440822"/>
                <a:gd name="connsiteX3" fmla="*/ 258265 w 364206"/>
                <a:gd name="connsiteY3" fmla="*/ 127000 h 440822"/>
                <a:gd name="connsiteX4" fmla="*/ 203232 w 364206"/>
                <a:gd name="connsiteY4" fmla="*/ 173566 h 440822"/>
                <a:gd name="connsiteX5" fmla="*/ 160898 w 364206"/>
                <a:gd name="connsiteY5" fmla="*/ 186266 h 440822"/>
                <a:gd name="connsiteX6" fmla="*/ 110098 w 364206"/>
                <a:gd name="connsiteY6" fmla="*/ 211666 h 440822"/>
                <a:gd name="connsiteX7" fmla="*/ 46598 w 364206"/>
                <a:gd name="connsiteY7" fmla="*/ 249766 h 440822"/>
                <a:gd name="connsiteX8" fmla="*/ 25432 w 364206"/>
                <a:gd name="connsiteY8" fmla="*/ 304800 h 440822"/>
                <a:gd name="connsiteX9" fmla="*/ 32 w 364206"/>
                <a:gd name="connsiteY9" fmla="*/ 359833 h 440822"/>
                <a:gd name="connsiteX10" fmla="*/ 21198 w 364206"/>
                <a:gd name="connsiteY10" fmla="*/ 410633 h 440822"/>
                <a:gd name="connsiteX11" fmla="*/ 63532 w 364206"/>
                <a:gd name="connsiteY11" fmla="*/ 440266 h 440822"/>
                <a:gd name="connsiteX12" fmla="*/ 114332 w 364206"/>
                <a:gd name="connsiteY12" fmla="*/ 427566 h 440822"/>
                <a:gd name="connsiteX13" fmla="*/ 152432 w 364206"/>
                <a:gd name="connsiteY13" fmla="*/ 397933 h 440822"/>
                <a:gd name="connsiteX14" fmla="*/ 177832 w 364206"/>
                <a:gd name="connsiteY14" fmla="*/ 364066 h 440822"/>
                <a:gd name="connsiteX15" fmla="*/ 241332 w 364206"/>
                <a:gd name="connsiteY15" fmla="*/ 347134 h 440822"/>
                <a:gd name="connsiteX16" fmla="*/ 304832 w 364206"/>
                <a:gd name="connsiteY16" fmla="*/ 364066 h 440822"/>
                <a:gd name="connsiteX17" fmla="*/ 342932 w 364206"/>
                <a:gd name="connsiteY17" fmla="*/ 300566 h 440822"/>
                <a:gd name="connsiteX18" fmla="*/ 364098 w 364206"/>
                <a:gd name="connsiteY18" fmla="*/ 258233 h 440822"/>
                <a:gd name="connsiteX19" fmla="*/ 334465 w 364206"/>
                <a:gd name="connsiteY19" fmla="*/ 220133 h 440822"/>
                <a:gd name="connsiteX20" fmla="*/ 279432 w 364206"/>
                <a:gd name="connsiteY20" fmla="*/ 220133 h 440822"/>
                <a:gd name="connsiteX21" fmla="*/ 232865 w 364206"/>
                <a:gd name="connsiteY21" fmla="*/ 203200 h 440822"/>
                <a:gd name="connsiteX22" fmla="*/ 275198 w 364206"/>
                <a:gd name="connsiteY22" fmla="*/ 156633 h 440822"/>
                <a:gd name="connsiteX23" fmla="*/ 304832 w 364206"/>
                <a:gd name="connsiteY23" fmla="*/ 127000 h 440822"/>
                <a:gd name="connsiteX24" fmla="*/ 304832 w 364206"/>
                <a:gd name="connsiteY24" fmla="*/ 76200 h 440822"/>
                <a:gd name="connsiteX25" fmla="*/ 292132 w 364206"/>
                <a:gd name="connsiteY25" fmla="*/ 50800 h 440822"/>
                <a:gd name="connsiteX26" fmla="*/ 270965 w 364206"/>
                <a:gd name="connsiteY26" fmla="*/ 0 h 440822"/>
                <a:gd name="connsiteX0" fmla="*/ 270965 w 364206"/>
                <a:gd name="connsiteY0" fmla="*/ 0 h 440822"/>
                <a:gd name="connsiteX1" fmla="*/ 258265 w 364206"/>
                <a:gd name="connsiteY1" fmla="*/ 21166 h 440822"/>
                <a:gd name="connsiteX2" fmla="*/ 270965 w 364206"/>
                <a:gd name="connsiteY2" fmla="*/ 59266 h 440822"/>
                <a:gd name="connsiteX3" fmla="*/ 258265 w 364206"/>
                <a:gd name="connsiteY3" fmla="*/ 127000 h 440822"/>
                <a:gd name="connsiteX4" fmla="*/ 203232 w 364206"/>
                <a:gd name="connsiteY4" fmla="*/ 173566 h 440822"/>
                <a:gd name="connsiteX5" fmla="*/ 160898 w 364206"/>
                <a:gd name="connsiteY5" fmla="*/ 186266 h 440822"/>
                <a:gd name="connsiteX6" fmla="*/ 110098 w 364206"/>
                <a:gd name="connsiteY6" fmla="*/ 211666 h 440822"/>
                <a:gd name="connsiteX7" fmla="*/ 46598 w 364206"/>
                <a:gd name="connsiteY7" fmla="*/ 249766 h 440822"/>
                <a:gd name="connsiteX8" fmla="*/ 25432 w 364206"/>
                <a:gd name="connsiteY8" fmla="*/ 304800 h 440822"/>
                <a:gd name="connsiteX9" fmla="*/ 32 w 364206"/>
                <a:gd name="connsiteY9" fmla="*/ 359833 h 440822"/>
                <a:gd name="connsiteX10" fmla="*/ 21198 w 364206"/>
                <a:gd name="connsiteY10" fmla="*/ 410633 h 440822"/>
                <a:gd name="connsiteX11" fmla="*/ 63532 w 364206"/>
                <a:gd name="connsiteY11" fmla="*/ 440266 h 440822"/>
                <a:gd name="connsiteX12" fmla="*/ 114332 w 364206"/>
                <a:gd name="connsiteY12" fmla="*/ 427566 h 440822"/>
                <a:gd name="connsiteX13" fmla="*/ 152432 w 364206"/>
                <a:gd name="connsiteY13" fmla="*/ 397933 h 440822"/>
                <a:gd name="connsiteX14" fmla="*/ 177832 w 364206"/>
                <a:gd name="connsiteY14" fmla="*/ 364066 h 440822"/>
                <a:gd name="connsiteX15" fmla="*/ 241332 w 364206"/>
                <a:gd name="connsiteY15" fmla="*/ 347134 h 440822"/>
                <a:gd name="connsiteX16" fmla="*/ 304832 w 364206"/>
                <a:gd name="connsiteY16" fmla="*/ 364066 h 440822"/>
                <a:gd name="connsiteX17" fmla="*/ 342932 w 364206"/>
                <a:gd name="connsiteY17" fmla="*/ 300566 h 440822"/>
                <a:gd name="connsiteX18" fmla="*/ 364098 w 364206"/>
                <a:gd name="connsiteY18" fmla="*/ 258233 h 440822"/>
                <a:gd name="connsiteX19" fmla="*/ 334465 w 364206"/>
                <a:gd name="connsiteY19" fmla="*/ 220133 h 440822"/>
                <a:gd name="connsiteX20" fmla="*/ 279432 w 364206"/>
                <a:gd name="connsiteY20" fmla="*/ 220133 h 440822"/>
                <a:gd name="connsiteX21" fmla="*/ 232865 w 364206"/>
                <a:gd name="connsiteY21" fmla="*/ 203200 h 440822"/>
                <a:gd name="connsiteX22" fmla="*/ 275198 w 364206"/>
                <a:gd name="connsiteY22" fmla="*/ 156633 h 440822"/>
                <a:gd name="connsiteX23" fmla="*/ 304832 w 364206"/>
                <a:gd name="connsiteY23" fmla="*/ 127000 h 440822"/>
                <a:gd name="connsiteX24" fmla="*/ 292132 w 364206"/>
                <a:gd name="connsiteY24" fmla="*/ 88900 h 440822"/>
                <a:gd name="connsiteX25" fmla="*/ 292132 w 364206"/>
                <a:gd name="connsiteY25" fmla="*/ 50800 h 440822"/>
                <a:gd name="connsiteX26" fmla="*/ 270965 w 364206"/>
                <a:gd name="connsiteY26" fmla="*/ 0 h 440822"/>
                <a:gd name="connsiteX0" fmla="*/ 270965 w 364206"/>
                <a:gd name="connsiteY0" fmla="*/ 0 h 440822"/>
                <a:gd name="connsiteX1" fmla="*/ 258265 w 364206"/>
                <a:gd name="connsiteY1" fmla="*/ 21166 h 440822"/>
                <a:gd name="connsiteX2" fmla="*/ 270965 w 364206"/>
                <a:gd name="connsiteY2" fmla="*/ 59266 h 440822"/>
                <a:gd name="connsiteX3" fmla="*/ 258265 w 364206"/>
                <a:gd name="connsiteY3" fmla="*/ 127000 h 440822"/>
                <a:gd name="connsiteX4" fmla="*/ 203232 w 364206"/>
                <a:gd name="connsiteY4" fmla="*/ 173566 h 440822"/>
                <a:gd name="connsiteX5" fmla="*/ 160898 w 364206"/>
                <a:gd name="connsiteY5" fmla="*/ 186266 h 440822"/>
                <a:gd name="connsiteX6" fmla="*/ 110098 w 364206"/>
                <a:gd name="connsiteY6" fmla="*/ 211666 h 440822"/>
                <a:gd name="connsiteX7" fmla="*/ 46598 w 364206"/>
                <a:gd name="connsiteY7" fmla="*/ 249766 h 440822"/>
                <a:gd name="connsiteX8" fmla="*/ 25432 w 364206"/>
                <a:gd name="connsiteY8" fmla="*/ 304800 h 440822"/>
                <a:gd name="connsiteX9" fmla="*/ 32 w 364206"/>
                <a:gd name="connsiteY9" fmla="*/ 359833 h 440822"/>
                <a:gd name="connsiteX10" fmla="*/ 21198 w 364206"/>
                <a:gd name="connsiteY10" fmla="*/ 410633 h 440822"/>
                <a:gd name="connsiteX11" fmla="*/ 63532 w 364206"/>
                <a:gd name="connsiteY11" fmla="*/ 440266 h 440822"/>
                <a:gd name="connsiteX12" fmla="*/ 114332 w 364206"/>
                <a:gd name="connsiteY12" fmla="*/ 427566 h 440822"/>
                <a:gd name="connsiteX13" fmla="*/ 152432 w 364206"/>
                <a:gd name="connsiteY13" fmla="*/ 397933 h 440822"/>
                <a:gd name="connsiteX14" fmla="*/ 177832 w 364206"/>
                <a:gd name="connsiteY14" fmla="*/ 364066 h 440822"/>
                <a:gd name="connsiteX15" fmla="*/ 241332 w 364206"/>
                <a:gd name="connsiteY15" fmla="*/ 347134 h 440822"/>
                <a:gd name="connsiteX16" fmla="*/ 304832 w 364206"/>
                <a:gd name="connsiteY16" fmla="*/ 364066 h 440822"/>
                <a:gd name="connsiteX17" fmla="*/ 342932 w 364206"/>
                <a:gd name="connsiteY17" fmla="*/ 300566 h 440822"/>
                <a:gd name="connsiteX18" fmla="*/ 364098 w 364206"/>
                <a:gd name="connsiteY18" fmla="*/ 258233 h 440822"/>
                <a:gd name="connsiteX19" fmla="*/ 334465 w 364206"/>
                <a:gd name="connsiteY19" fmla="*/ 220133 h 440822"/>
                <a:gd name="connsiteX20" fmla="*/ 279432 w 364206"/>
                <a:gd name="connsiteY20" fmla="*/ 220133 h 440822"/>
                <a:gd name="connsiteX21" fmla="*/ 232865 w 364206"/>
                <a:gd name="connsiteY21" fmla="*/ 203200 h 440822"/>
                <a:gd name="connsiteX22" fmla="*/ 275198 w 364206"/>
                <a:gd name="connsiteY22" fmla="*/ 156633 h 440822"/>
                <a:gd name="connsiteX23" fmla="*/ 304832 w 364206"/>
                <a:gd name="connsiteY23" fmla="*/ 127000 h 440822"/>
                <a:gd name="connsiteX24" fmla="*/ 292132 w 364206"/>
                <a:gd name="connsiteY24" fmla="*/ 88900 h 440822"/>
                <a:gd name="connsiteX25" fmla="*/ 275199 w 364206"/>
                <a:gd name="connsiteY25" fmla="*/ 50800 h 440822"/>
                <a:gd name="connsiteX26" fmla="*/ 270965 w 364206"/>
                <a:gd name="connsiteY26" fmla="*/ 0 h 4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64206" h="440822">
                  <a:moveTo>
                    <a:pt x="270965" y="0"/>
                  </a:moveTo>
                  <a:lnTo>
                    <a:pt x="258265" y="21166"/>
                  </a:lnTo>
                  <a:cubicBezTo>
                    <a:pt x="260158" y="34418"/>
                    <a:pt x="270965" y="41627"/>
                    <a:pt x="270965" y="59266"/>
                  </a:cubicBezTo>
                  <a:cubicBezTo>
                    <a:pt x="270965" y="76905"/>
                    <a:pt x="269554" y="107950"/>
                    <a:pt x="258265" y="127000"/>
                  </a:cubicBezTo>
                  <a:cubicBezTo>
                    <a:pt x="246976" y="146050"/>
                    <a:pt x="221576" y="158044"/>
                    <a:pt x="203232" y="173566"/>
                  </a:cubicBezTo>
                  <a:cubicBezTo>
                    <a:pt x="189121" y="182033"/>
                    <a:pt x="176420" y="179916"/>
                    <a:pt x="160898" y="186266"/>
                  </a:cubicBezTo>
                  <a:cubicBezTo>
                    <a:pt x="145376" y="192616"/>
                    <a:pt x="127031" y="201083"/>
                    <a:pt x="110098" y="211666"/>
                  </a:cubicBezTo>
                  <a:cubicBezTo>
                    <a:pt x="93165" y="222249"/>
                    <a:pt x="60709" y="234244"/>
                    <a:pt x="46598" y="249766"/>
                  </a:cubicBezTo>
                  <a:cubicBezTo>
                    <a:pt x="32487" y="265288"/>
                    <a:pt x="33193" y="286456"/>
                    <a:pt x="25432" y="304800"/>
                  </a:cubicBezTo>
                  <a:cubicBezTo>
                    <a:pt x="17671" y="323144"/>
                    <a:pt x="738" y="342194"/>
                    <a:pt x="32" y="359833"/>
                  </a:cubicBezTo>
                  <a:cubicBezTo>
                    <a:pt x="-674" y="377472"/>
                    <a:pt x="10615" y="397228"/>
                    <a:pt x="21198" y="410633"/>
                  </a:cubicBezTo>
                  <a:cubicBezTo>
                    <a:pt x="31781" y="424038"/>
                    <a:pt x="48010" y="437444"/>
                    <a:pt x="63532" y="440266"/>
                  </a:cubicBezTo>
                  <a:cubicBezTo>
                    <a:pt x="79054" y="443088"/>
                    <a:pt x="99515" y="434621"/>
                    <a:pt x="114332" y="427566"/>
                  </a:cubicBezTo>
                  <a:cubicBezTo>
                    <a:pt x="129149" y="420511"/>
                    <a:pt x="141849" y="408516"/>
                    <a:pt x="152432" y="397933"/>
                  </a:cubicBezTo>
                  <a:cubicBezTo>
                    <a:pt x="163015" y="387350"/>
                    <a:pt x="163015" y="372533"/>
                    <a:pt x="177832" y="364066"/>
                  </a:cubicBezTo>
                  <a:cubicBezTo>
                    <a:pt x="192649" y="355599"/>
                    <a:pt x="220165" y="347134"/>
                    <a:pt x="241332" y="347134"/>
                  </a:cubicBezTo>
                  <a:cubicBezTo>
                    <a:pt x="262499" y="347134"/>
                    <a:pt x="287899" y="371827"/>
                    <a:pt x="304832" y="364066"/>
                  </a:cubicBezTo>
                  <a:cubicBezTo>
                    <a:pt x="321765" y="356305"/>
                    <a:pt x="333054" y="318205"/>
                    <a:pt x="342932" y="300566"/>
                  </a:cubicBezTo>
                  <a:cubicBezTo>
                    <a:pt x="352810" y="282927"/>
                    <a:pt x="365509" y="271638"/>
                    <a:pt x="364098" y="258233"/>
                  </a:cubicBezTo>
                  <a:cubicBezTo>
                    <a:pt x="362687" y="244828"/>
                    <a:pt x="348576" y="226483"/>
                    <a:pt x="334465" y="220133"/>
                  </a:cubicBezTo>
                  <a:cubicBezTo>
                    <a:pt x="320354" y="213783"/>
                    <a:pt x="301244" y="222556"/>
                    <a:pt x="279432" y="220133"/>
                  </a:cubicBezTo>
                  <a:cubicBezTo>
                    <a:pt x="263941" y="218412"/>
                    <a:pt x="248387" y="204611"/>
                    <a:pt x="232865" y="203200"/>
                  </a:cubicBezTo>
                  <a:cubicBezTo>
                    <a:pt x="230748" y="191911"/>
                    <a:pt x="263204" y="169333"/>
                    <a:pt x="275198" y="156633"/>
                  </a:cubicBezTo>
                  <a:cubicBezTo>
                    <a:pt x="287193" y="143933"/>
                    <a:pt x="302010" y="138289"/>
                    <a:pt x="304832" y="127000"/>
                  </a:cubicBezTo>
                  <a:cubicBezTo>
                    <a:pt x="307654" y="115711"/>
                    <a:pt x="297071" y="101600"/>
                    <a:pt x="292132" y="88900"/>
                  </a:cubicBezTo>
                  <a:cubicBezTo>
                    <a:pt x="287193" y="76200"/>
                    <a:pt x="278727" y="65617"/>
                    <a:pt x="275199" y="50800"/>
                  </a:cubicBezTo>
                  <a:cubicBezTo>
                    <a:pt x="271671" y="35983"/>
                    <a:pt x="275904" y="8467"/>
                    <a:pt x="270965" y="0"/>
                  </a:cubicBezTo>
                  <a:close/>
                </a:path>
              </a:pathLst>
            </a:custGeom>
            <a:solidFill>
              <a:srgbClr val="B392FF"/>
            </a:solidFill>
            <a:ln w="12700">
              <a:solidFill>
                <a:srgbClr val="B392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Freeform 6"/>
            <p:cNvSpPr/>
            <p:nvPr/>
          </p:nvSpPr>
          <p:spPr>
            <a:xfrm>
              <a:off x="3644900" y="2006600"/>
              <a:ext cx="42333" cy="182476"/>
            </a:xfrm>
            <a:custGeom>
              <a:avLst/>
              <a:gdLst>
                <a:gd name="connsiteX0" fmla="*/ 0 w 42333"/>
                <a:gd name="connsiteY0" fmla="*/ 0 h 182476"/>
                <a:gd name="connsiteX1" fmla="*/ 16933 w 42333"/>
                <a:gd name="connsiteY1" fmla="*/ 21167 h 182476"/>
                <a:gd name="connsiteX2" fmla="*/ 25400 w 42333"/>
                <a:gd name="connsiteY2" fmla="*/ 63500 h 182476"/>
                <a:gd name="connsiteX3" fmla="*/ 21167 w 42333"/>
                <a:gd name="connsiteY3" fmla="*/ 93133 h 182476"/>
                <a:gd name="connsiteX4" fmla="*/ 16933 w 42333"/>
                <a:gd name="connsiteY4" fmla="*/ 105833 h 182476"/>
                <a:gd name="connsiteX5" fmla="*/ 21167 w 42333"/>
                <a:gd name="connsiteY5" fmla="*/ 143933 h 182476"/>
                <a:gd name="connsiteX6" fmla="*/ 38100 w 42333"/>
                <a:gd name="connsiteY6" fmla="*/ 182033 h 182476"/>
                <a:gd name="connsiteX7" fmla="*/ 42333 w 42333"/>
                <a:gd name="connsiteY7" fmla="*/ 182033 h 182476"/>
                <a:gd name="connsiteX0" fmla="*/ 0 w 42333"/>
                <a:gd name="connsiteY0" fmla="*/ 0 h 182476"/>
                <a:gd name="connsiteX1" fmla="*/ 16933 w 42333"/>
                <a:gd name="connsiteY1" fmla="*/ 21167 h 182476"/>
                <a:gd name="connsiteX2" fmla="*/ 25400 w 42333"/>
                <a:gd name="connsiteY2" fmla="*/ 63500 h 182476"/>
                <a:gd name="connsiteX3" fmla="*/ 16933 w 42333"/>
                <a:gd name="connsiteY3" fmla="*/ 105833 h 182476"/>
                <a:gd name="connsiteX4" fmla="*/ 21167 w 42333"/>
                <a:gd name="connsiteY4" fmla="*/ 143933 h 182476"/>
                <a:gd name="connsiteX5" fmla="*/ 38100 w 42333"/>
                <a:gd name="connsiteY5" fmla="*/ 182033 h 182476"/>
                <a:gd name="connsiteX6" fmla="*/ 42333 w 42333"/>
                <a:gd name="connsiteY6" fmla="*/ 182033 h 182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2333" h="182476">
                  <a:moveTo>
                    <a:pt x="0" y="0"/>
                  </a:moveTo>
                  <a:cubicBezTo>
                    <a:pt x="5644" y="7056"/>
                    <a:pt x="12545" y="13269"/>
                    <a:pt x="16933" y="21167"/>
                  </a:cubicBezTo>
                  <a:cubicBezTo>
                    <a:pt x="19942" y="26583"/>
                    <a:pt x="25089" y="61637"/>
                    <a:pt x="25400" y="63500"/>
                  </a:cubicBezTo>
                  <a:cubicBezTo>
                    <a:pt x="25400" y="77611"/>
                    <a:pt x="17638" y="92428"/>
                    <a:pt x="16933" y="105833"/>
                  </a:cubicBezTo>
                  <a:cubicBezTo>
                    <a:pt x="16228" y="119238"/>
                    <a:pt x="18661" y="131403"/>
                    <a:pt x="21167" y="143933"/>
                  </a:cubicBezTo>
                  <a:cubicBezTo>
                    <a:pt x="23263" y="154415"/>
                    <a:pt x="29231" y="173164"/>
                    <a:pt x="38100" y="182033"/>
                  </a:cubicBezTo>
                  <a:cubicBezTo>
                    <a:pt x="39098" y="183031"/>
                    <a:pt x="40922" y="182033"/>
                    <a:pt x="42333" y="182033"/>
                  </a:cubicBezTo>
                </a:path>
              </a:pathLst>
            </a:custGeom>
            <a:ln w="12700">
              <a:solidFill>
                <a:srgbClr val="B392FF"/>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9" name="Freeform 8"/>
            <p:cNvSpPr/>
            <p:nvPr/>
          </p:nvSpPr>
          <p:spPr>
            <a:xfrm>
              <a:off x="3594005" y="2183787"/>
              <a:ext cx="241395" cy="343769"/>
            </a:xfrm>
            <a:custGeom>
              <a:avLst/>
              <a:gdLst>
                <a:gd name="connsiteX0" fmla="*/ 84667 w 241300"/>
                <a:gd name="connsiteY0" fmla="*/ 269 h 334702"/>
                <a:gd name="connsiteX1" fmla="*/ 63500 w 241300"/>
                <a:gd name="connsiteY1" fmla="*/ 12969 h 334702"/>
                <a:gd name="connsiteX2" fmla="*/ 63500 w 241300"/>
                <a:gd name="connsiteY2" fmla="*/ 55302 h 334702"/>
                <a:gd name="connsiteX3" fmla="*/ 84667 w 241300"/>
                <a:gd name="connsiteY3" fmla="*/ 93402 h 334702"/>
                <a:gd name="connsiteX4" fmla="*/ 97367 w 241300"/>
                <a:gd name="connsiteY4" fmla="*/ 106102 h 334702"/>
                <a:gd name="connsiteX5" fmla="*/ 101600 w 241300"/>
                <a:gd name="connsiteY5" fmla="*/ 118802 h 334702"/>
                <a:gd name="connsiteX6" fmla="*/ 118533 w 241300"/>
                <a:gd name="connsiteY6" fmla="*/ 144202 h 334702"/>
                <a:gd name="connsiteX7" fmla="*/ 131233 w 241300"/>
                <a:gd name="connsiteY7" fmla="*/ 169602 h 334702"/>
                <a:gd name="connsiteX8" fmla="*/ 114300 w 241300"/>
                <a:gd name="connsiteY8" fmla="*/ 216169 h 334702"/>
                <a:gd name="connsiteX9" fmla="*/ 88900 w 241300"/>
                <a:gd name="connsiteY9" fmla="*/ 224635 h 334702"/>
                <a:gd name="connsiteX10" fmla="*/ 63500 w 241300"/>
                <a:gd name="connsiteY10" fmla="*/ 237335 h 334702"/>
                <a:gd name="connsiteX11" fmla="*/ 38100 w 241300"/>
                <a:gd name="connsiteY11" fmla="*/ 250035 h 334702"/>
                <a:gd name="connsiteX12" fmla="*/ 25400 w 241300"/>
                <a:gd name="connsiteY12" fmla="*/ 258502 h 334702"/>
                <a:gd name="connsiteX13" fmla="*/ 0 w 241300"/>
                <a:gd name="connsiteY13" fmla="*/ 266969 h 334702"/>
                <a:gd name="connsiteX14" fmla="*/ 16933 w 241300"/>
                <a:gd name="connsiteY14" fmla="*/ 275435 h 334702"/>
                <a:gd name="connsiteX15" fmla="*/ 33867 w 241300"/>
                <a:gd name="connsiteY15" fmla="*/ 292369 h 334702"/>
                <a:gd name="connsiteX16" fmla="*/ 50800 w 241300"/>
                <a:gd name="connsiteY16" fmla="*/ 309302 h 334702"/>
                <a:gd name="connsiteX17" fmla="*/ 63500 w 241300"/>
                <a:gd name="connsiteY17" fmla="*/ 322002 h 334702"/>
                <a:gd name="connsiteX18" fmla="*/ 114300 w 241300"/>
                <a:gd name="connsiteY18" fmla="*/ 334702 h 334702"/>
                <a:gd name="connsiteX19" fmla="*/ 148167 w 241300"/>
                <a:gd name="connsiteY19" fmla="*/ 326235 h 334702"/>
                <a:gd name="connsiteX20" fmla="*/ 173567 w 241300"/>
                <a:gd name="connsiteY20" fmla="*/ 317769 h 334702"/>
                <a:gd name="connsiteX21" fmla="*/ 186267 w 241300"/>
                <a:gd name="connsiteY21" fmla="*/ 309302 h 334702"/>
                <a:gd name="connsiteX22" fmla="*/ 198967 w 241300"/>
                <a:gd name="connsiteY22" fmla="*/ 241569 h 334702"/>
                <a:gd name="connsiteX23" fmla="*/ 207433 w 241300"/>
                <a:gd name="connsiteY23" fmla="*/ 199235 h 334702"/>
                <a:gd name="connsiteX24" fmla="*/ 228600 w 241300"/>
                <a:gd name="connsiteY24" fmla="*/ 161135 h 334702"/>
                <a:gd name="connsiteX25" fmla="*/ 241300 w 241300"/>
                <a:gd name="connsiteY25" fmla="*/ 131502 h 334702"/>
                <a:gd name="connsiteX26" fmla="*/ 228600 w 241300"/>
                <a:gd name="connsiteY26" fmla="*/ 72235 h 334702"/>
                <a:gd name="connsiteX27" fmla="*/ 215900 w 241300"/>
                <a:gd name="connsiteY27" fmla="*/ 63769 h 334702"/>
                <a:gd name="connsiteX28" fmla="*/ 190500 w 241300"/>
                <a:gd name="connsiteY28" fmla="*/ 25669 h 334702"/>
                <a:gd name="connsiteX29" fmla="*/ 182033 w 241300"/>
                <a:gd name="connsiteY29" fmla="*/ 12969 h 334702"/>
                <a:gd name="connsiteX30" fmla="*/ 152400 w 241300"/>
                <a:gd name="connsiteY30" fmla="*/ 4502 h 334702"/>
                <a:gd name="connsiteX31" fmla="*/ 84667 w 241300"/>
                <a:gd name="connsiteY31" fmla="*/ 269 h 334702"/>
                <a:gd name="connsiteX0" fmla="*/ 84667 w 241300"/>
                <a:gd name="connsiteY0" fmla="*/ 269 h 334702"/>
                <a:gd name="connsiteX1" fmla="*/ 63500 w 241300"/>
                <a:gd name="connsiteY1" fmla="*/ 12969 h 334702"/>
                <a:gd name="connsiteX2" fmla="*/ 63500 w 241300"/>
                <a:gd name="connsiteY2" fmla="*/ 55302 h 334702"/>
                <a:gd name="connsiteX3" fmla="*/ 97367 w 241300"/>
                <a:gd name="connsiteY3" fmla="*/ 106102 h 334702"/>
                <a:gd name="connsiteX4" fmla="*/ 101600 w 241300"/>
                <a:gd name="connsiteY4" fmla="*/ 118802 h 334702"/>
                <a:gd name="connsiteX5" fmla="*/ 118533 w 241300"/>
                <a:gd name="connsiteY5" fmla="*/ 144202 h 334702"/>
                <a:gd name="connsiteX6" fmla="*/ 131233 w 241300"/>
                <a:gd name="connsiteY6" fmla="*/ 169602 h 334702"/>
                <a:gd name="connsiteX7" fmla="*/ 114300 w 241300"/>
                <a:gd name="connsiteY7" fmla="*/ 216169 h 334702"/>
                <a:gd name="connsiteX8" fmla="*/ 88900 w 241300"/>
                <a:gd name="connsiteY8" fmla="*/ 224635 h 334702"/>
                <a:gd name="connsiteX9" fmla="*/ 63500 w 241300"/>
                <a:gd name="connsiteY9" fmla="*/ 237335 h 334702"/>
                <a:gd name="connsiteX10" fmla="*/ 38100 w 241300"/>
                <a:gd name="connsiteY10" fmla="*/ 250035 h 334702"/>
                <a:gd name="connsiteX11" fmla="*/ 25400 w 241300"/>
                <a:gd name="connsiteY11" fmla="*/ 258502 h 334702"/>
                <a:gd name="connsiteX12" fmla="*/ 0 w 241300"/>
                <a:gd name="connsiteY12" fmla="*/ 266969 h 334702"/>
                <a:gd name="connsiteX13" fmla="*/ 16933 w 241300"/>
                <a:gd name="connsiteY13" fmla="*/ 275435 h 334702"/>
                <a:gd name="connsiteX14" fmla="*/ 33867 w 241300"/>
                <a:gd name="connsiteY14" fmla="*/ 292369 h 334702"/>
                <a:gd name="connsiteX15" fmla="*/ 50800 w 241300"/>
                <a:gd name="connsiteY15" fmla="*/ 309302 h 334702"/>
                <a:gd name="connsiteX16" fmla="*/ 63500 w 241300"/>
                <a:gd name="connsiteY16" fmla="*/ 322002 h 334702"/>
                <a:gd name="connsiteX17" fmla="*/ 114300 w 241300"/>
                <a:gd name="connsiteY17" fmla="*/ 334702 h 334702"/>
                <a:gd name="connsiteX18" fmla="*/ 148167 w 241300"/>
                <a:gd name="connsiteY18" fmla="*/ 326235 h 334702"/>
                <a:gd name="connsiteX19" fmla="*/ 173567 w 241300"/>
                <a:gd name="connsiteY19" fmla="*/ 317769 h 334702"/>
                <a:gd name="connsiteX20" fmla="*/ 186267 w 241300"/>
                <a:gd name="connsiteY20" fmla="*/ 309302 h 334702"/>
                <a:gd name="connsiteX21" fmla="*/ 198967 w 241300"/>
                <a:gd name="connsiteY21" fmla="*/ 241569 h 334702"/>
                <a:gd name="connsiteX22" fmla="*/ 207433 w 241300"/>
                <a:gd name="connsiteY22" fmla="*/ 199235 h 334702"/>
                <a:gd name="connsiteX23" fmla="*/ 228600 w 241300"/>
                <a:gd name="connsiteY23" fmla="*/ 161135 h 334702"/>
                <a:gd name="connsiteX24" fmla="*/ 241300 w 241300"/>
                <a:gd name="connsiteY24" fmla="*/ 131502 h 334702"/>
                <a:gd name="connsiteX25" fmla="*/ 228600 w 241300"/>
                <a:gd name="connsiteY25" fmla="*/ 72235 h 334702"/>
                <a:gd name="connsiteX26" fmla="*/ 215900 w 241300"/>
                <a:gd name="connsiteY26" fmla="*/ 63769 h 334702"/>
                <a:gd name="connsiteX27" fmla="*/ 190500 w 241300"/>
                <a:gd name="connsiteY27" fmla="*/ 25669 h 334702"/>
                <a:gd name="connsiteX28" fmla="*/ 182033 w 241300"/>
                <a:gd name="connsiteY28" fmla="*/ 12969 h 334702"/>
                <a:gd name="connsiteX29" fmla="*/ 152400 w 241300"/>
                <a:gd name="connsiteY29" fmla="*/ 4502 h 334702"/>
                <a:gd name="connsiteX30" fmla="*/ 84667 w 241300"/>
                <a:gd name="connsiteY30" fmla="*/ 269 h 334702"/>
                <a:gd name="connsiteX0" fmla="*/ 84667 w 241300"/>
                <a:gd name="connsiteY0" fmla="*/ 269 h 334702"/>
                <a:gd name="connsiteX1" fmla="*/ 63500 w 241300"/>
                <a:gd name="connsiteY1" fmla="*/ 12969 h 334702"/>
                <a:gd name="connsiteX2" fmla="*/ 63500 w 241300"/>
                <a:gd name="connsiteY2" fmla="*/ 55302 h 334702"/>
                <a:gd name="connsiteX3" fmla="*/ 101600 w 241300"/>
                <a:gd name="connsiteY3" fmla="*/ 118802 h 334702"/>
                <a:gd name="connsiteX4" fmla="*/ 118533 w 241300"/>
                <a:gd name="connsiteY4" fmla="*/ 144202 h 334702"/>
                <a:gd name="connsiteX5" fmla="*/ 131233 w 241300"/>
                <a:gd name="connsiteY5" fmla="*/ 169602 h 334702"/>
                <a:gd name="connsiteX6" fmla="*/ 114300 w 241300"/>
                <a:gd name="connsiteY6" fmla="*/ 216169 h 334702"/>
                <a:gd name="connsiteX7" fmla="*/ 88900 w 241300"/>
                <a:gd name="connsiteY7" fmla="*/ 224635 h 334702"/>
                <a:gd name="connsiteX8" fmla="*/ 63500 w 241300"/>
                <a:gd name="connsiteY8" fmla="*/ 237335 h 334702"/>
                <a:gd name="connsiteX9" fmla="*/ 38100 w 241300"/>
                <a:gd name="connsiteY9" fmla="*/ 250035 h 334702"/>
                <a:gd name="connsiteX10" fmla="*/ 25400 w 241300"/>
                <a:gd name="connsiteY10" fmla="*/ 258502 h 334702"/>
                <a:gd name="connsiteX11" fmla="*/ 0 w 241300"/>
                <a:gd name="connsiteY11" fmla="*/ 266969 h 334702"/>
                <a:gd name="connsiteX12" fmla="*/ 16933 w 241300"/>
                <a:gd name="connsiteY12" fmla="*/ 275435 h 334702"/>
                <a:gd name="connsiteX13" fmla="*/ 33867 w 241300"/>
                <a:gd name="connsiteY13" fmla="*/ 292369 h 334702"/>
                <a:gd name="connsiteX14" fmla="*/ 50800 w 241300"/>
                <a:gd name="connsiteY14" fmla="*/ 309302 h 334702"/>
                <a:gd name="connsiteX15" fmla="*/ 63500 w 241300"/>
                <a:gd name="connsiteY15" fmla="*/ 322002 h 334702"/>
                <a:gd name="connsiteX16" fmla="*/ 114300 w 241300"/>
                <a:gd name="connsiteY16" fmla="*/ 334702 h 334702"/>
                <a:gd name="connsiteX17" fmla="*/ 148167 w 241300"/>
                <a:gd name="connsiteY17" fmla="*/ 326235 h 334702"/>
                <a:gd name="connsiteX18" fmla="*/ 173567 w 241300"/>
                <a:gd name="connsiteY18" fmla="*/ 317769 h 334702"/>
                <a:gd name="connsiteX19" fmla="*/ 186267 w 241300"/>
                <a:gd name="connsiteY19" fmla="*/ 309302 h 334702"/>
                <a:gd name="connsiteX20" fmla="*/ 198967 w 241300"/>
                <a:gd name="connsiteY20" fmla="*/ 241569 h 334702"/>
                <a:gd name="connsiteX21" fmla="*/ 207433 w 241300"/>
                <a:gd name="connsiteY21" fmla="*/ 199235 h 334702"/>
                <a:gd name="connsiteX22" fmla="*/ 228600 w 241300"/>
                <a:gd name="connsiteY22" fmla="*/ 161135 h 334702"/>
                <a:gd name="connsiteX23" fmla="*/ 241300 w 241300"/>
                <a:gd name="connsiteY23" fmla="*/ 131502 h 334702"/>
                <a:gd name="connsiteX24" fmla="*/ 228600 w 241300"/>
                <a:gd name="connsiteY24" fmla="*/ 72235 h 334702"/>
                <a:gd name="connsiteX25" fmla="*/ 215900 w 241300"/>
                <a:gd name="connsiteY25" fmla="*/ 63769 h 334702"/>
                <a:gd name="connsiteX26" fmla="*/ 190500 w 241300"/>
                <a:gd name="connsiteY26" fmla="*/ 25669 h 334702"/>
                <a:gd name="connsiteX27" fmla="*/ 182033 w 241300"/>
                <a:gd name="connsiteY27" fmla="*/ 12969 h 334702"/>
                <a:gd name="connsiteX28" fmla="*/ 152400 w 241300"/>
                <a:gd name="connsiteY28" fmla="*/ 4502 h 334702"/>
                <a:gd name="connsiteX29" fmla="*/ 84667 w 241300"/>
                <a:gd name="connsiteY29" fmla="*/ 269 h 334702"/>
                <a:gd name="connsiteX0" fmla="*/ 84667 w 241300"/>
                <a:gd name="connsiteY0" fmla="*/ 269 h 334702"/>
                <a:gd name="connsiteX1" fmla="*/ 63500 w 241300"/>
                <a:gd name="connsiteY1" fmla="*/ 12969 h 334702"/>
                <a:gd name="connsiteX2" fmla="*/ 63500 w 241300"/>
                <a:gd name="connsiteY2" fmla="*/ 55302 h 334702"/>
                <a:gd name="connsiteX3" fmla="*/ 101600 w 241300"/>
                <a:gd name="connsiteY3" fmla="*/ 118802 h 334702"/>
                <a:gd name="connsiteX4" fmla="*/ 131233 w 241300"/>
                <a:gd name="connsiteY4" fmla="*/ 169602 h 334702"/>
                <a:gd name="connsiteX5" fmla="*/ 114300 w 241300"/>
                <a:gd name="connsiteY5" fmla="*/ 216169 h 334702"/>
                <a:gd name="connsiteX6" fmla="*/ 88900 w 241300"/>
                <a:gd name="connsiteY6" fmla="*/ 224635 h 334702"/>
                <a:gd name="connsiteX7" fmla="*/ 63500 w 241300"/>
                <a:gd name="connsiteY7" fmla="*/ 237335 h 334702"/>
                <a:gd name="connsiteX8" fmla="*/ 38100 w 241300"/>
                <a:gd name="connsiteY8" fmla="*/ 250035 h 334702"/>
                <a:gd name="connsiteX9" fmla="*/ 25400 w 241300"/>
                <a:gd name="connsiteY9" fmla="*/ 258502 h 334702"/>
                <a:gd name="connsiteX10" fmla="*/ 0 w 241300"/>
                <a:gd name="connsiteY10" fmla="*/ 266969 h 334702"/>
                <a:gd name="connsiteX11" fmla="*/ 16933 w 241300"/>
                <a:gd name="connsiteY11" fmla="*/ 275435 h 334702"/>
                <a:gd name="connsiteX12" fmla="*/ 33867 w 241300"/>
                <a:gd name="connsiteY12" fmla="*/ 292369 h 334702"/>
                <a:gd name="connsiteX13" fmla="*/ 50800 w 241300"/>
                <a:gd name="connsiteY13" fmla="*/ 309302 h 334702"/>
                <a:gd name="connsiteX14" fmla="*/ 63500 w 241300"/>
                <a:gd name="connsiteY14" fmla="*/ 322002 h 334702"/>
                <a:gd name="connsiteX15" fmla="*/ 114300 w 241300"/>
                <a:gd name="connsiteY15" fmla="*/ 334702 h 334702"/>
                <a:gd name="connsiteX16" fmla="*/ 148167 w 241300"/>
                <a:gd name="connsiteY16" fmla="*/ 326235 h 334702"/>
                <a:gd name="connsiteX17" fmla="*/ 173567 w 241300"/>
                <a:gd name="connsiteY17" fmla="*/ 317769 h 334702"/>
                <a:gd name="connsiteX18" fmla="*/ 186267 w 241300"/>
                <a:gd name="connsiteY18" fmla="*/ 309302 h 334702"/>
                <a:gd name="connsiteX19" fmla="*/ 198967 w 241300"/>
                <a:gd name="connsiteY19" fmla="*/ 241569 h 334702"/>
                <a:gd name="connsiteX20" fmla="*/ 207433 w 241300"/>
                <a:gd name="connsiteY20" fmla="*/ 199235 h 334702"/>
                <a:gd name="connsiteX21" fmla="*/ 228600 w 241300"/>
                <a:gd name="connsiteY21" fmla="*/ 161135 h 334702"/>
                <a:gd name="connsiteX22" fmla="*/ 241300 w 241300"/>
                <a:gd name="connsiteY22" fmla="*/ 131502 h 334702"/>
                <a:gd name="connsiteX23" fmla="*/ 228600 w 241300"/>
                <a:gd name="connsiteY23" fmla="*/ 72235 h 334702"/>
                <a:gd name="connsiteX24" fmla="*/ 215900 w 241300"/>
                <a:gd name="connsiteY24" fmla="*/ 63769 h 334702"/>
                <a:gd name="connsiteX25" fmla="*/ 190500 w 241300"/>
                <a:gd name="connsiteY25" fmla="*/ 25669 h 334702"/>
                <a:gd name="connsiteX26" fmla="*/ 182033 w 241300"/>
                <a:gd name="connsiteY26" fmla="*/ 12969 h 334702"/>
                <a:gd name="connsiteX27" fmla="*/ 152400 w 241300"/>
                <a:gd name="connsiteY27" fmla="*/ 4502 h 334702"/>
                <a:gd name="connsiteX28" fmla="*/ 84667 w 241300"/>
                <a:gd name="connsiteY28" fmla="*/ 269 h 334702"/>
                <a:gd name="connsiteX0" fmla="*/ 84667 w 241300"/>
                <a:gd name="connsiteY0" fmla="*/ 0 h 334433"/>
                <a:gd name="connsiteX1" fmla="*/ 63500 w 241300"/>
                <a:gd name="connsiteY1" fmla="*/ 12700 h 334433"/>
                <a:gd name="connsiteX2" fmla="*/ 63500 w 241300"/>
                <a:gd name="connsiteY2" fmla="*/ 55033 h 334433"/>
                <a:gd name="connsiteX3" fmla="*/ 101600 w 241300"/>
                <a:gd name="connsiteY3" fmla="*/ 118533 h 334433"/>
                <a:gd name="connsiteX4" fmla="*/ 131233 w 241300"/>
                <a:gd name="connsiteY4" fmla="*/ 169333 h 334433"/>
                <a:gd name="connsiteX5" fmla="*/ 114300 w 241300"/>
                <a:gd name="connsiteY5" fmla="*/ 215900 h 334433"/>
                <a:gd name="connsiteX6" fmla="*/ 88900 w 241300"/>
                <a:gd name="connsiteY6" fmla="*/ 224366 h 334433"/>
                <a:gd name="connsiteX7" fmla="*/ 63500 w 241300"/>
                <a:gd name="connsiteY7" fmla="*/ 237066 h 334433"/>
                <a:gd name="connsiteX8" fmla="*/ 38100 w 241300"/>
                <a:gd name="connsiteY8" fmla="*/ 249766 h 334433"/>
                <a:gd name="connsiteX9" fmla="*/ 25400 w 241300"/>
                <a:gd name="connsiteY9" fmla="*/ 258233 h 334433"/>
                <a:gd name="connsiteX10" fmla="*/ 0 w 241300"/>
                <a:gd name="connsiteY10" fmla="*/ 266700 h 334433"/>
                <a:gd name="connsiteX11" fmla="*/ 16933 w 241300"/>
                <a:gd name="connsiteY11" fmla="*/ 275166 h 334433"/>
                <a:gd name="connsiteX12" fmla="*/ 33867 w 241300"/>
                <a:gd name="connsiteY12" fmla="*/ 292100 h 334433"/>
                <a:gd name="connsiteX13" fmla="*/ 50800 w 241300"/>
                <a:gd name="connsiteY13" fmla="*/ 309033 h 334433"/>
                <a:gd name="connsiteX14" fmla="*/ 63500 w 241300"/>
                <a:gd name="connsiteY14" fmla="*/ 321733 h 334433"/>
                <a:gd name="connsiteX15" fmla="*/ 114300 w 241300"/>
                <a:gd name="connsiteY15" fmla="*/ 334433 h 334433"/>
                <a:gd name="connsiteX16" fmla="*/ 148167 w 241300"/>
                <a:gd name="connsiteY16" fmla="*/ 325966 h 334433"/>
                <a:gd name="connsiteX17" fmla="*/ 173567 w 241300"/>
                <a:gd name="connsiteY17" fmla="*/ 317500 h 334433"/>
                <a:gd name="connsiteX18" fmla="*/ 186267 w 241300"/>
                <a:gd name="connsiteY18" fmla="*/ 309033 h 334433"/>
                <a:gd name="connsiteX19" fmla="*/ 198967 w 241300"/>
                <a:gd name="connsiteY19" fmla="*/ 241300 h 334433"/>
                <a:gd name="connsiteX20" fmla="*/ 207433 w 241300"/>
                <a:gd name="connsiteY20" fmla="*/ 198966 h 334433"/>
                <a:gd name="connsiteX21" fmla="*/ 228600 w 241300"/>
                <a:gd name="connsiteY21" fmla="*/ 160866 h 334433"/>
                <a:gd name="connsiteX22" fmla="*/ 241300 w 241300"/>
                <a:gd name="connsiteY22" fmla="*/ 131233 h 334433"/>
                <a:gd name="connsiteX23" fmla="*/ 228600 w 241300"/>
                <a:gd name="connsiteY23" fmla="*/ 71966 h 334433"/>
                <a:gd name="connsiteX24" fmla="*/ 215900 w 241300"/>
                <a:gd name="connsiteY24" fmla="*/ 63500 h 334433"/>
                <a:gd name="connsiteX25" fmla="*/ 190500 w 241300"/>
                <a:gd name="connsiteY25" fmla="*/ 25400 h 334433"/>
                <a:gd name="connsiteX26" fmla="*/ 152400 w 241300"/>
                <a:gd name="connsiteY26" fmla="*/ 4233 h 334433"/>
                <a:gd name="connsiteX27" fmla="*/ 84667 w 241300"/>
                <a:gd name="connsiteY27" fmla="*/ 0 h 334433"/>
                <a:gd name="connsiteX0" fmla="*/ 152400 w 241300"/>
                <a:gd name="connsiteY0" fmla="*/ 764 h 330964"/>
                <a:gd name="connsiteX1" fmla="*/ 63500 w 241300"/>
                <a:gd name="connsiteY1" fmla="*/ 9231 h 330964"/>
                <a:gd name="connsiteX2" fmla="*/ 63500 w 241300"/>
                <a:gd name="connsiteY2" fmla="*/ 51564 h 330964"/>
                <a:gd name="connsiteX3" fmla="*/ 101600 w 241300"/>
                <a:gd name="connsiteY3" fmla="*/ 115064 h 330964"/>
                <a:gd name="connsiteX4" fmla="*/ 131233 w 241300"/>
                <a:gd name="connsiteY4" fmla="*/ 165864 h 330964"/>
                <a:gd name="connsiteX5" fmla="*/ 114300 w 241300"/>
                <a:gd name="connsiteY5" fmla="*/ 212431 h 330964"/>
                <a:gd name="connsiteX6" fmla="*/ 88900 w 241300"/>
                <a:gd name="connsiteY6" fmla="*/ 220897 h 330964"/>
                <a:gd name="connsiteX7" fmla="*/ 63500 w 241300"/>
                <a:gd name="connsiteY7" fmla="*/ 233597 h 330964"/>
                <a:gd name="connsiteX8" fmla="*/ 38100 w 241300"/>
                <a:gd name="connsiteY8" fmla="*/ 246297 h 330964"/>
                <a:gd name="connsiteX9" fmla="*/ 25400 w 241300"/>
                <a:gd name="connsiteY9" fmla="*/ 254764 h 330964"/>
                <a:gd name="connsiteX10" fmla="*/ 0 w 241300"/>
                <a:gd name="connsiteY10" fmla="*/ 263231 h 330964"/>
                <a:gd name="connsiteX11" fmla="*/ 16933 w 241300"/>
                <a:gd name="connsiteY11" fmla="*/ 271697 h 330964"/>
                <a:gd name="connsiteX12" fmla="*/ 33867 w 241300"/>
                <a:gd name="connsiteY12" fmla="*/ 288631 h 330964"/>
                <a:gd name="connsiteX13" fmla="*/ 50800 w 241300"/>
                <a:gd name="connsiteY13" fmla="*/ 305564 h 330964"/>
                <a:gd name="connsiteX14" fmla="*/ 63500 w 241300"/>
                <a:gd name="connsiteY14" fmla="*/ 318264 h 330964"/>
                <a:gd name="connsiteX15" fmla="*/ 114300 w 241300"/>
                <a:gd name="connsiteY15" fmla="*/ 330964 h 330964"/>
                <a:gd name="connsiteX16" fmla="*/ 148167 w 241300"/>
                <a:gd name="connsiteY16" fmla="*/ 322497 h 330964"/>
                <a:gd name="connsiteX17" fmla="*/ 173567 w 241300"/>
                <a:gd name="connsiteY17" fmla="*/ 314031 h 330964"/>
                <a:gd name="connsiteX18" fmla="*/ 186267 w 241300"/>
                <a:gd name="connsiteY18" fmla="*/ 305564 h 330964"/>
                <a:gd name="connsiteX19" fmla="*/ 198967 w 241300"/>
                <a:gd name="connsiteY19" fmla="*/ 237831 h 330964"/>
                <a:gd name="connsiteX20" fmla="*/ 207433 w 241300"/>
                <a:gd name="connsiteY20" fmla="*/ 195497 h 330964"/>
                <a:gd name="connsiteX21" fmla="*/ 228600 w 241300"/>
                <a:gd name="connsiteY21" fmla="*/ 157397 h 330964"/>
                <a:gd name="connsiteX22" fmla="*/ 241300 w 241300"/>
                <a:gd name="connsiteY22" fmla="*/ 127764 h 330964"/>
                <a:gd name="connsiteX23" fmla="*/ 228600 w 241300"/>
                <a:gd name="connsiteY23" fmla="*/ 68497 h 330964"/>
                <a:gd name="connsiteX24" fmla="*/ 215900 w 241300"/>
                <a:gd name="connsiteY24" fmla="*/ 60031 h 330964"/>
                <a:gd name="connsiteX25" fmla="*/ 190500 w 241300"/>
                <a:gd name="connsiteY25" fmla="*/ 21931 h 330964"/>
                <a:gd name="connsiteX26" fmla="*/ 152400 w 241300"/>
                <a:gd name="connsiteY26" fmla="*/ 764 h 330964"/>
                <a:gd name="connsiteX0" fmla="*/ 152400 w 241300"/>
                <a:gd name="connsiteY0" fmla="*/ 764 h 330964"/>
                <a:gd name="connsiteX1" fmla="*/ 63500 w 241300"/>
                <a:gd name="connsiteY1" fmla="*/ 9231 h 330964"/>
                <a:gd name="connsiteX2" fmla="*/ 63500 w 241300"/>
                <a:gd name="connsiteY2" fmla="*/ 51564 h 330964"/>
                <a:gd name="connsiteX3" fmla="*/ 101600 w 241300"/>
                <a:gd name="connsiteY3" fmla="*/ 115064 h 330964"/>
                <a:gd name="connsiteX4" fmla="*/ 131233 w 241300"/>
                <a:gd name="connsiteY4" fmla="*/ 165864 h 330964"/>
                <a:gd name="connsiteX5" fmla="*/ 114300 w 241300"/>
                <a:gd name="connsiteY5" fmla="*/ 212431 h 330964"/>
                <a:gd name="connsiteX6" fmla="*/ 88900 w 241300"/>
                <a:gd name="connsiteY6" fmla="*/ 220897 h 330964"/>
                <a:gd name="connsiteX7" fmla="*/ 63500 w 241300"/>
                <a:gd name="connsiteY7" fmla="*/ 233597 h 330964"/>
                <a:gd name="connsiteX8" fmla="*/ 38100 w 241300"/>
                <a:gd name="connsiteY8" fmla="*/ 246297 h 330964"/>
                <a:gd name="connsiteX9" fmla="*/ 25400 w 241300"/>
                <a:gd name="connsiteY9" fmla="*/ 254764 h 330964"/>
                <a:gd name="connsiteX10" fmla="*/ 0 w 241300"/>
                <a:gd name="connsiteY10" fmla="*/ 263231 h 330964"/>
                <a:gd name="connsiteX11" fmla="*/ 16933 w 241300"/>
                <a:gd name="connsiteY11" fmla="*/ 271697 h 330964"/>
                <a:gd name="connsiteX12" fmla="*/ 33867 w 241300"/>
                <a:gd name="connsiteY12" fmla="*/ 288631 h 330964"/>
                <a:gd name="connsiteX13" fmla="*/ 50800 w 241300"/>
                <a:gd name="connsiteY13" fmla="*/ 305564 h 330964"/>
                <a:gd name="connsiteX14" fmla="*/ 63500 w 241300"/>
                <a:gd name="connsiteY14" fmla="*/ 318264 h 330964"/>
                <a:gd name="connsiteX15" fmla="*/ 114300 w 241300"/>
                <a:gd name="connsiteY15" fmla="*/ 330964 h 330964"/>
                <a:gd name="connsiteX16" fmla="*/ 148167 w 241300"/>
                <a:gd name="connsiteY16" fmla="*/ 322497 h 330964"/>
                <a:gd name="connsiteX17" fmla="*/ 173567 w 241300"/>
                <a:gd name="connsiteY17" fmla="*/ 314031 h 330964"/>
                <a:gd name="connsiteX18" fmla="*/ 186267 w 241300"/>
                <a:gd name="connsiteY18" fmla="*/ 305564 h 330964"/>
                <a:gd name="connsiteX19" fmla="*/ 198967 w 241300"/>
                <a:gd name="connsiteY19" fmla="*/ 237831 h 330964"/>
                <a:gd name="connsiteX20" fmla="*/ 207433 w 241300"/>
                <a:gd name="connsiteY20" fmla="*/ 195497 h 330964"/>
                <a:gd name="connsiteX21" fmla="*/ 241300 w 241300"/>
                <a:gd name="connsiteY21" fmla="*/ 127764 h 330964"/>
                <a:gd name="connsiteX22" fmla="*/ 228600 w 241300"/>
                <a:gd name="connsiteY22" fmla="*/ 68497 h 330964"/>
                <a:gd name="connsiteX23" fmla="*/ 215900 w 241300"/>
                <a:gd name="connsiteY23" fmla="*/ 60031 h 330964"/>
                <a:gd name="connsiteX24" fmla="*/ 190500 w 241300"/>
                <a:gd name="connsiteY24" fmla="*/ 21931 h 330964"/>
                <a:gd name="connsiteX25" fmla="*/ 152400 w 241300"/>
                <a:gd name="connsiteY25" fmla="*/ 764 h 330964"/>
                <a:gd name="connsiteX0" fmla="*/ 152400 w 241300"/>
                <a:gd name="connsiteY0" fmla="*/ 764 h 330964"/>
                <a:gd name="connsiteX1" fmla="*/ 63500 w 241300"/>
                <a:gd name="connsiteY1" fmla="*/ 9231 h 330964"/>
                <a:gd name="connsiteX2" fmla="*/ 63500 w 241300"/>
                <a:gd name="connsiteY2" fmla="*/ 51564 h 330964"/>
                <a:gd name="connsiteX3" fmla="*/ 101600 w 241300"/>
                <a:gd name="connsiteY3" fmla="*/ 115064 h 330964"/>
                <a:gd name="connsiteX4" fmla="*/ 131233 w 241300"/>
                <a:gd name="connsiteY4" fmla="*/ 165864 h 330964"/>
                <a:gd name="connsiteX5" fmla="*/ 114300 w 241300"/>
                <a:gd name="connsiteY5" fmla="*/ 212431 h 330964"/>
                <a:gd name="connsiteX6" fmla="*/ 88900 w 241300"/>
                <a:gd name="connsiteY6" fmla="*/ 220897 h 330964"/>
                <a:gd name="connsiteX7" fmla="*/ 63500 w 241300"/>
                <a:gd name="connsiteY7" fmla="*/ 233597 h 330964"/>
                <a:gd name="connsiteX8" fmla="*/ 38100 w 241300"/>
                <a:gd name="connsiteY8" fmla="*/ 246297 h 330964"/>
                <a:gd name="connsiteX9" fmla="*/ 25400 w 241300"/>
                <a:gd name="connsiteY9" fmla="*/ 254764 h 330964"/>
                <a:gd name="connsiteX10" fmla="*/ 0 w 241300"/>
                <a:gd name="connsiteY10" fmla="*/ 263231 h 330964"/>
                <a:gd name="connsiteX11" fmla="*/ 16933 w 241300"/>
                <a:gd name="connsiteY11" fmla="*/ 271697 h 330964"/>
                <a:gd name="connsiteX12" fmla="*/ 33867 w 241300"/>
                <a:gd name="connsiteY12" fmla="*/ 288631 h 330964"/>
                <a:gd name="connsiteX13" fmla="*/ 50800 w 241300"/>
                <a:gd name="connsiteY13" fmla="*/ 305564 h 330964"/>
                <a:gd name="connsiteX14" fmla="*/ 63500 w 241300"/>
                <a:gd name="connsiteY14" fmla="*/ 318264 h 330964"/>
                <a:gd name="connsiteX15" fmla="*/ 114300 w 241300"/>
                <a:gd name="connsiteY15" fmla="*/ 330964 h 330964"/>
                <a:gd name="connsiteX16" fmla="*/ 148167 w 241300"/>
                <a:gd name="connsiteY16" fmla="*/ 322497 h 330964"/>
                <a:gd name="connsiteX17" fmla="*/ 173567 w 241300"/>
                <a:gd name="connsiteY17" fmla="*/ 314031 h 330964"/>
                <a:gd name="connsiteX18" fmla="*/ 186267 w 241300"/>
                <a:gd name="connsiteY18" fmla="*/ 305564 h 330964"/>
                <a:gd name="connsiteX19" fmla="*/ 198967 w 241300"/>
                <a:gd name="connsiteY19" fmla="*/ 237831 h 330964"/>
                <a:gd name="connsiteX20" fmla="*/ 237066 w 241300"/>
                <a:gd name="connsiteY20" fmla="*/ 187031 h 330964"/>
                <a:gd name="connsiteX21" fmla="*/ 241300 w 241300"/>
                <a:gd name="connsiteY21" fmla="*/ 127764 h 330964"/>
                <a:gd name="connsiteX22" fmla="*/ 228600 w 241300"/>
                <a:gd name="connsiteY22" fmla="*/ 68497 h 330964"/>
                <a:gd name="connsiteX23" fmla="*/ 215900 w 241300"/>
                <a:gd name="connsiteY23" fmla="*/ 60031 h 330964"/>
                <a:gd name="connsiteX24" fmla="*/ 190500 w 241300"/>
                <a:gd name="connsiteY24" fmla="*/ 21931 h 330964"/>
                <a:gd name="connsiteX25" fmla="*/ 152400 w 241300"/>
                <a:gd name="connsiteY25" fmla="*/ 764 h 330964"/>
                <a:gd name="connsiteX0" fmla="*/ 152400 w 241300"/>
                <a:gd name="connsiteY0" fmla="*/ 764 h 330964"/>
                <a:gd name="connsiteX1" fmla="*/ 63500 w 241300"/>
                <a:gd name="connsiteY1" fmla="*/ 9231 h 330964"/>
                <a:gd name="connsiteX2" fmla="*/ 63500 w 241300"/>
                <a:gd name="connsiteY2" fmla="*/ 51564 h 330964"/>
                <a:gd name="connsiteX3" fmla="*/ 101600 w 241300"/>
                <a:gd name="connsiteY3" fmla="*/ 115064 h 330964"/>
                <a:gd name="connsiteX4" fmla="*/ 131233 w 241300"/>
                <a:gd name="connsiteY4" fmla="*/ 165864 h 330964"/>
                <a:gd name="connsiteX5" fmla="*/ 114300 w 241300"/>
                <a:gd name="connsiteY5" fmla="*/ 212431 h 330964"/>
                <a:gd name="connsiteX6" fmla="*/ 88900 w 241300"/>
                <a:gd name="connsiteY6" fmla="*/ 220897 h 330964"/>
                <a:gd name="connsiteX7" fmla="*/ 63500 w 241300"/>
                <a:gd name="connsiteY7" fmla="*/ 233597 h 330964"/>
                <a:gd name="connsiteX8" fmla="*/ 38100 w 241300"/>
                <a:gd name="connsiteY8" fmla="*/ 246297 h 330964"/>
                <a:gd name="connsiteX9" fmla="*/ 25400 w 241300"/>
                <a:gd name="connsiteY9" fmla="*/ 254764 h 330964"/>
                <a:gd name="connsiteX10" fmla="*/ 0 w 241300"/>
                <a:gd name="connsiteY10" fmla="*/ 263231 h 330964"/>
                <a:gd name="connsiteX11" fmla="*/ 16933 w 241300"/>
                <a:gd name="connsiteY11" fmla="*/ 271697 h 330964"/>
                <a:gd name="connsiteX12" fmla="*/ 33867 w 241300"/>
                <a:gd name="connsiteY12" fmla="*/ 288631 h 330964"/>
                <a:gd name="connsiteX13" fmla="*/ 50800 w 241300"/>
                <a:gd name="connsiteY13" fmla="*/ 305564 h 330964"/>
                <a:gd name="connsiteX14" fmla="*/ 63500 w 241300"/>
                <a:gd name="connsiteY14" fmla="*/ 318264 h 330964"/>
                <a:gd name="connsiteX15" fmla="*/ 114300 w 241300"/>
                <a:gd name="connsiteY15" fmla="*/ 330964 h 330964"/>
                <a:gd name="connsiteX16" fmla="*/ 148167 w 241300"/>
                <a:gd name="connsiteY16" fmla="*/ 322497 h 330964"/>
                <a:gd name="connsiteX17" fmla="*/ 173567 w 241300"/>
                <a:gd name="connsiteY17" fmla="*/ 314031 h 330964"/>
                <a:gd name="connsiteX18" fmla="*/ 186267 w 241300"/>
                <a:gd name="connsiteY18" fmla="*/ 305564 h 330964"/>
                <a:gd name="connsiteX19" fmla="*/ 220134 w 241300"/>
                <a:gd name="connsiteY19" fmla="*/ 246298 h 330964"/>
                <a:gd name="connsiteX20" fmla="*/ 237066 w 241300"/>
                <a:gd name="connsiteY20" fmla="*/ 187031 h 330964"/>
                <a:gd name="connsiteX21" fmla="*/ 241300 w 241300"/>
                <a:gd name="connsiteY21" fmla="*/ 127764 h 330964"/>
                <a:gd name="connsiteX22" fmla="*/ 228600 w 241300"/>
                <a:gd name="connsiteY22" fmla="*/ 68497 h 330964"/>
                <a:gd name="connsiteX23" fmla="*/ 215900 w 241300"/>
                <a:gd name="connsiteY23" fmla="*/ 60031 h 330964"/>
                <a:gd name="connsiteX24" fmla="*/ 190500 w 241300"/>
                <a:gd name="connsiteY24" fmla="*/ 21931 h 330964"/>
                <a:gd name="connsiteX25" fmla="*/ 152400 w 241300"/>
                <a:gd name="connsiteY25" fmla="*/ 764 h 330964"/>
                <a:gd name="connsiteX0" fmla="*/ 152400 w 241300"/>
                <a:gd name="connsiteY0" fmla="*/ 764 h 330964"/>
                <a:gd name="connsiteX1" fmla="*/ 63500 w 241300"/>
                <a:gd name="connsiteY1" fmla="*/ 9231 h 330964"/>
                <a:gd name="connsiteX2" fmla="*/ 63500 w 241300"/>
                <a:gd name="connsiteY2" fmla="*/ 51564 h 330964"/>
                <a:gd name="connsiteX3" fmla="*/ 101600 w 241300"/>
                <a:gd name="connsiteY3" fmla="*/ 115064 h 330964"/>
                <a:gd name="connsiteX4" fmla="*/ 131233 w 241300"/>
                <a:gd name="connsiteY4" fmla="*/ 165864 h 330964"/>
                <a:gd name="connsiteX5" fmla="*/ 114300 w 241300"/>
                <a:gd name="connsiteY5" fmla="*/ 212431 h 330964"/>
                <a:gd name="connsiteX6" fmla="*/ 88900 w 241300"/>
                <a:gd name="connsiteY6" fmla="*/ 220897 h 330964"/>
                <a:gd name="connsiteX7" fmla="*/ 63500 w 241300"/>
                <a:gd name="connsiteY7" fmla="*/ 233597 h 330964"/>
                <a:gd name="connsiteX8" fmla="*/ 38100 w 241300"/>
                <a:gd name="connsiteY8" fmla="*/ 246297 h 330964"/>
                <a:gd name="connsiteX9" fmla="*/ 25400 w 241300"/>
                <a:gd name="connsiteY9" fmla="*/ 254764 h 330964"/>
                <a:gd name="connsiteX10" fmla="*/ 0 w 241300"/>
                <a:gd name="connsiteY10" fmla="*/ 263231 h 330964"/>
                <a:gd name="connsiteX11" fmla="*/ 16933 w 241300"/>
                <a:gd name="connsiteY11" fmla="*/ 271697 h 330964"/>
                <a:gd name="connsiteX12" fmla="*/ 33867 w 241300"/>
                <a:gd name="connsiteY12" fmla="*/ 288631 h 330964"/>
                <a:gd name="connsiteX13" fmla="*/ 50800 w 241300"/>
                <a:gd name="connsiteY13" fmla="*/ 305564 h 330964"/>
                <a:gd name="connsiteX14" fmla="*/ 63500 w 241300"/>
                <a:gd name="connsiteY14" fmla="*/ 318264 h 330964"/>
                <a:gd name="connsiteX15" fmla="*/ 114300 w 241300"/>
                <a:gd name="connsiteY15" fmla="*/ 330964 h 330964"/>
                <a:gd name="connsiteX16" fmla="*/ 148167 w 241300"/>
                <a:gd name="connsiteY16" fmla="*/ 322497 h 330964"/>
                <a:gd name="connsiteX17" fmla="*/ 173567 w 241300"/>
                <a:gd name="connsiteY17" fmla="*/ 314031 h 330964"/>
                <a:gd name="connsiteX18" fmla="*/ 220134 w 241300"/>
                <a:gd name="connsiteY18" fmla="*/ 246298 h 330964"/>
                <a:gd name="connsiteX19" fmla="*/ 237066 w 241300"/>
                <a:gd name="connsiteY19" fmla="*/ 187031 h 330964"/>
                <a:gd name="connsiteX20" fmla="*/ 241300 w 241300"/>
                <a:gd name="connsiteY20" fmla="*/ 127764 h 330964"/>
                <a:gd name="connsiteX21" fmla="*/ 228600 w 241300"/>
                <a:gd name="connsiteY21" fmla="*/ 68497 h 330964"/>
                <a:gd name="connsiteX22" fmla="*/ 215900 w 241300"/>
                <a:gd name="connsiteY22" fmla="*/ 60031 h 330964"/>
                <a:gd name="connsiteX23" fmla="*/ 190500 w 241300"/>
                <a:gd name="connsiteY23" fmla="*/ 21931 h 330964"/>
                <a:gd name="connsiteX24" fmla="*/ 152400 w 241300"/>
                <a:gd name="connsiteY24" fmla="*/ 764 h 330964"/>
                <a:gd name="connsiteX0" fmla="*/ 152400 w 241300"/>
                <a:gd name="connsiteY0" fmla="*/ 764 h 330964"/>
                <a:gd name="connsiteX1" fmla="*/ 63500 w 241300"/>
                <a:gd name="connsiteY1" fmla="*/ 9231 h 330964"/>
                <a:gd name="connsiteX2" fmla="*/ 63500 w 241300"/>
                <a:gd name="connsiteY2" fmla="*/ 51564 h 330964"/>
                <a:gd name="connsiteX3" fmla="*/ 101600 w 241300"/>
                <a:gd name="connsiteY3" fmla="*/ 115064 h 330964"/>
                <a:gd name="connsiteX4" fmla="*/ 131233 w 241300"/>
                <a:gd name="connsiteY4" fmla="*/ 165864 h 330964"/>
                <a:gd name="connsiteX5" fmla="*/ 114300 w 241300"/>
                <a:gd name="connsiteY5" fmla="*/ 212431 h 330964"/>
                <a:gd name="connsiteX6" fmla="*/ 88900 w 241300"/>
                <a:gd name="connsiteY6" fmla="*/ 220897 h 330964"/>
                <a:gd name="connsiteX7" fmla="*/ 63500 w 241300"/>
                <a:gd name="connsiteY7" fmla="*/ 233597 h 330964"/>
                <a:gd name="connsiteX8" fmla="*/ 38100 w 241300"/>
                <a:gd name="connsiteY8" fmla="*/ 246297 h 330964"/>
                <a:gd name="connsiteX9" fmla="*/ 25400 w 241300"/>
                <a:gd name="connsiteY9" fmla="*/ 254764 h 330964"/>
                <a:gd name="connsiteX10" fmla="*/ 0 w 241300"/>
                <a:gd name="connsiteY10" fmla="*/ 263231 h 330964"/>
                <a:gd name="connsiteX11" fmla="*/ 16933 w 241300"/>
                <a:gd name="connsiteY11" fmla="*/ 271697 h 330964"/>
                <a:gd name="connsiteX12" fmla="*/ 33867 w 241300"/>
                <a:gd name="connsiteY12" fmla="*/ 288631 h 330964"/>
                <a:gd name="connsiteX13" fmla="*/ 50800 w 241300"/>
                <a:gd name="connsiteY13" fmla="*/ 305564 h 330964"/>
                <a:gd name="connsiteX14" fmla="*/ 63500 w 241300"/>
                <a:gd name="connsiteY14" fmla="*/ 318264 h 330964"/>
                <a:gd name="connsiteX15" fmla="*/ 114300 w 241300"/>
                <a:gd name="connsiteY15" fmla="*/ 330964 h 330964"/>
                <a:gd name="connsiteX16" fmla="*/ 173567 w 241300"/>
                <a:gd name="connsiteY16" fmla="*/ 314031 h 330964"/>
                <a:gd name="connsiteX17" fmla="*/ 220134 w 241300"/>
                <a:gd name="connsiteY17" fmla="*/ 246298 h 330964"/>
                <a:gd name="connsiteX18" fmla="*/ 237066 w 241300"/>
                <a:gd name="connsiteY18" fmla="*/ 187031 h 330964"/>
                <a:gd name="connsiteX19" fmla="*/ 241300 w 241300"/>
                <a:gd name="connsiteY19" fmla="*/ 127764 h 330964"/>
                <a:gd name="connsiteX20" fmla="*/ 228600 w 241300"/>
                <a:gd name="connsiteY20" fmla="*/ 68497 h 330964"/>
                <a:gd name="connsiteX21" fmla="*/ 215900 w 241300"/>
                <a:gd name="connsiteY21" fmla="*/ 60031 h 330964"/>
                <a:gd name="connsiteX22" fmla="*/ 190500 w 241300"/>
                <a:gd name="connsiteY22" fmla="*/ 21931 h 330964"/>
                <a:gd name="connsiteX23" fmla="*/ 152400 w 241300"/>
                <a:gd name="connsiteY23" fmla="*/ 764 h 330964"/>
                <a:gd name="connsiteX0" fmla="*/ 152400 w 241300"/>
                <a:gd name="connsiteY0" fmla="*/ 764 h 331220"/>
                <a:gd name="connsiteX1" fmla="*/ 63500 w 241300"/>
                <a:gd name="connsiteY1" fmla="*/ 9231 h 331220"/>
                <a:gd name="connsiteX2" fmla="*/ 63500 w 241300"/>
                <a:gd name="connsiteY2" fmla="*/ 51564 h 331220"/>
                <a:gd name="connsiteX3" fmla="*/ 101600 w 241300"/>
                <a:gd name="connsiteY3" fmla="*/ 115064 h 331220"/>
                <a:gd name="connsiteX4" fmla="*/ 131233 w 241300"/>
                <a:gd name="connsiteY4" fmla="*/ 165864 h 331220"/>
                <a:gd name="connsiteX5" fmla="*/ 114300 w 241300"/>
                <a:gd name="connsiteY5" fmla="*/ 212431 h 331220"/>
                <a:gd name="connsiteX6" fmla="*/ 88900 w 241300"/>
                <a:gd name="connsiteY6" fmla="*/ 220897 h 331220"/>
                <a:gd name="connsiteX7" fmla="*/ 63500 w 241300"/>
                <a:gd name="connsiteY7" fmla="*/ 233597 h 331220"/>
                <a:gd name="connsiteX8" fmla="*/ 38100 w 241300"/>
                <a:gd name="connsiteY8" fmla="*/ 246297 h 331220"/>
                <a:gd name="connsiteX9" fmla="*/ 25400 w 241300"/>
                <a:gd name="connsiteY9" fmla="*/ 254764 h 331220"/>
                <a:gd name="connsiteX10" fmla="*/ 0 w 241300"/>
                <a:gd name="connsiteY10" fmla="*/ 263231 h 331220"/>
                <a:gd name="connsiteX11" fmla="*/ 16933 w 241300"/>
                <a:gd name="connsiteY11" fmla="*/ 271697 h 331220"/>
                <a:gd name="connsiteX12" fmla="*/ 33867 w 241300"/>
                <a:gd name="connsiteY12" fmla="*/ 288631 h 331220"/>
                <a:gd name="connsiteX13" fmla="*/ 50800 w 241300"/>
                <a:gd name="connsiteY13" fmla="*/ 305564 h 331220"/>
                <a:gd name="connsiteX14" fmla="*/ 114300 w 241300"/>
                <a:gd name="connsiteY14" fmla="*/ 330964 h 331220"/>
                <a:gd name="connsiteX15" fmla="*/ 173567 w 241300"/>
                <a:gd name="connsiteY15" fmla="*/ 314031 h 331220"/>
                <a:gd name="connsiteX16" fmla="*/ 220134 w 241300"/>
                <a:gd name="connsiteY16" fmla="*/ 246298 h 331220"/>
                <a:gd name="connsiteX17" fmla="*/ 237066 w 241300"/>
                <a:gd name="connsiteY17" fmla="*/ 187031 h 331220"/>
                <a:gd name="connsiteX18" fmla="*/ 241300 w 241300"/>
                <a:gd name="connsiteY18" fmla="*/ 127764 h 331220"/>
                <a:gd name="connsiteX19" fmla="*/ 228600 w 241300"/>
                <a:gd name="connsiteY19" fmla="*/ 68497 h 331220"/>
                <a:gd name="connsiteX20" fmla="*/ 215900 w 241300"/>
                <a:gd name="connsiteY20" fmla="*/ 60031 h 331220"/>
                <a:gd name="connsiteX21" fmla="*/ 190500 w 241300"/>
                <a:gd name="connsiteY21" fmla="*/ 21931 h 331220"/>
                <a:gd name="connsiteX22" fmla="*/ 152400 w 241300"/>
                <a:gd name="connsiteY22" fmla="*/ 764 h 331220"/>
                <a:gd name="connsiteX0" fmla="*/ 152400 w 241300"/>
                <a:gd name="connsiteY0" fmla="*/ 764 h 331220"/>
                <a:gd name="connsiteX1" fmla="*/ 63500 w 241300"/>
                <a:gd name="connsiteY1" fmla="*/ 9231 h 331220"/>
                <a:gd name="connsiteX2" fmla="*/ 63500 w 241300"/>
                <a:gd name="connsiteY2" fmla="*/ 51564 h 331220"/>
                <a:gd name="connsiteX3" fmla="*/ 101600 w 241300"/>
                <a:gd name="connsiteY3" fmla="*/ 115064 h 331220"/>
                <a:gd name="connsiteX4" fmla="*/ 131233 w 241300"/>
                <a:gd name="connsiteY4" fmla="*/ 165864 h 331220"/>
                <a:gd name="connsiteX5" fmla="*/ 114300 w 241300"/>
                <a:gd name="connsiteY5" fmla="*/ 212431 h 331220"/>
                <a:gd name="connsiteX6" fmla="*/ 88900 w 241300"/>
                <a:gd name="connsiteY6" fmla="*/ 220897 h 331220"/>
                <a:gd name="connsiteX7" fmla="*/ 63500 w 241300"/>
                <a:gd name="connsiteY7" fmla="*/ 233597 h 331220"/>
                <a:gd name="connsiteX8" fmla="*/ 38100 w 241300"/>
                <a:gd name="connsiteY8" fmla="*/ 246297 h 331220"/>
                <a:gd name="connsiteX9" fmla="*/ 25400 w 241300"/>
                <a:gd name="connsiteY9" fmla="*/ 254764 h 331220"/>
                <a:gd name="connsiteX10" fmla="*/ 0 w 241300"/>
                <a:gd name="connsiteY10" fmla="*/ 263231 h 331220"/>
                <a:gd name="connsiteX11" fmla="*/ 16933 w 241300"/>
                <a:gd name="connsiteY11" fmla="*/ 271697 h 331220"/>
                <a:gd name="connsiteX12" fmla="*/ 50800 w 241300"/>
                <a:gd name="connsiteY12" fmla="*/ 305564 h 331220"/>
                <a:gd name="connsiteX13" fmla="*/ 114300 w 241300"/>
                <a:gd name="connsiteY13" fmla="*/ 330964 h 331220"/>
                <a:gd name="connsiteX14" fmla="*/ 173567 w 241300"/>
                <a:gd name="connsiteY14" fmla="*/ 314031 h 331220"/>
                <a:gd name="connsiteX15" fmla="*/ 220134 w 241300"/>
                <a:gd name="connsiteY15" fmla="*/ 246298 h 331220"/>
                <a:gd name="connsiteX16" fmla="*/ 237066 w 241300"/>
                <a:gd name="connsiteY16" fmla="*/ 187031 h 331220"/>
                <a:gd name="connsiteX17" fmla="*/ 241300 w 241300"/>
                <a:gd name="connsiteY17" fmla="*/ 127764 h 331220"/>
                <a:gd name="connsiteX18" fmla="*/ 228600 w 241300"/>
                <a:gd name="connsiteY18" fmla="*/ 68497 h 331220"/>
                <a:gd name="connsiteX19" fmla="*/ 215900 w 241300"/>
                <a:gd name="connsiteY19" fmla="*/ 60031 h 331220"/>
                <a:gd name="connsiteX20" fmla="*/ 190500 w 241300"/>
                <a:gd name="connsiteY20" fmla="*/ 21931 h 331220"/>
                <a:gd name="connsiteX21" fmla="*/ 152400 w 241300"/>
                <a:gd name="connsiteY21" fmla="*/ 764 h 331220"/>
                <a:gd name="connsiteX0" fmla="*/ 152946 w 241846"/>
                <a:gd name="connsiteY0" fmla="*/ 764 h 331220"/>
                <a:gd name="connsiteX1" fmla="*/ 64046 w 241846"/>
                <a:gd name="connsiteY1" fmla="*/ 9231 h 331220"/>
                <a:gd name="connsiteX2" fmla="*/ 64046 w 241846"/>
                <a:gd name="connsiteY2" fmla="*/ 51564 h 331220"/>
                <a:gd name="connsiteX3" fmla="*/ 102146 w 241846"/>
                <a:gd name="connsiteY3" fmla="*/ 115064 h 331220"/>
                <a:gd name="connsiteX4" fmla="*/ 131779 w 241846"/>
                <a:gd name="connsiteY4" fmla="*/ 165864 h 331220"/>
                <a:gd name="connsiteX5" fmla="*/ 114846 w 241846"/>
                <a:gd name="connsiteY5" fmla="*/ 212431 h 331220"/>
                <a:gd name="connsiteX6" fmla="*/ 89446 w 241846"/>
                <a:gd name="connsiteY6" fmla="*/ 220897 h 331220"/>
                <a:gd name="connsiteX7" fmla="*/ 64046 w 241846"/>
                <a:gd name="connsiteY7" fmla="*/ 233597 h 331220"/>
                <a:gd name="connsiteX8" fmla="*/ 38646 w 241846"/>
                <a:gd name="connsiteY8" fmla="*/ 246297 h 331220"/>
                <a:gd name="connsiteX9" fmla="*/ 25946 w 241846"/>
                <a:gd name="connsiteY9" fmla="*/ 254764 h 331220"/>
                <a:gd name="connsiteX10" fmla="*/ 546 w 241846"/>
                <a:gd name="connsiteY10" fmla="*/ 263231 h 331220"/>
                <a:gd name="connsiteX11" fmla="*/ 51346 w 241846"/>
                <a:gd name="connsiteY11" fmla="*/ 305564 h 331220"/>
                <a:gd name="connsiteX12" fmla="*/ 114846 w 241846"/>
                <a:gd name="connsiteY12" fmla="*/ 330964 h 331220"/>
                <a:gd name="connsiteX13" fmla="*/ 174113 w 241846"/>
                <a:gd name="connsiteY13" fmla="*/ 314031 h 331220"/>
                <a:gd name="connsiteX14" fmla="*/ 220680 w 241846"/>
                <a:gd name="connsiteY14" fmla="*/ 246298 h 331220"/>
                <a:gd name="connsiteX15" fmla="*/ 237612 w 241846"/>
                <a:gd name="connsiteY15" fmla="*/ 187031 h 331220"/>
                <a:gd name="connsiteX16" fmla="*/ 241846 w 241846"/>
                <a:gd name="connsiteY16" fmla="*/ 127764 h 331220"/>
                <a:gd name="connsiteX17" fmla="*/ 229146 w 241846"/>
                <a:gd name="connsiteY17" fmla="*/ 68497 h 331220"/>
                <a:gd name="connsiteX18" fmla="*/ 216446 w 241846"/>
                <a:gd name="connsiteY18" fmla="*/ 60031 h 331220"/>
                <a:gd name="connsiteX19" fmla="*/ 191046 w 241846"/>
                <a:gd name="connsiteY19" fmla="*/ 21931 h 331220"/>
                <a:gd name="connsiteX20" fmla="*/ 152946 w 241846"/>
                <a:gd name="connsiteY20" fmla="*/ 764 h 331220"/>
                <a:gd name="connsiteX0" fmla="*/ 152508 w 241408"/>
                <a:gd name="connsiteY0" fmla="*/ 764 h 331220"/>
                <a:gd name="connsiteX1" fmla="*/ 63608 w 241408"/>
                <a:gd name="connsiteY1" fmla="*/ 9231 h 331220"/>
                <a:gd name="connsiteX2" fmla="*/ 63608 w 241408"/>
                <a:gd name="connsiteY2" fmla="*/ 51564 h 331220"/>
                <a:gd name="connsiteX3" fmla="*/ 101708 w 241408"/>
                <a:gd name="connsiteY3" fmla="*/ 115064 h 331220"/>
                <a:gd name="connsiteX4" fmla="*/ 131341 w 241408"/>
                <a:gd name="connsiteY4" fmla="*/ 165864 h 331220"/>
                <a:gd name="connsiteX5" fmla="*/ 114408 w 241408"/>
                <a:gd name="connsiteY5" fmla="*/ 212431 h 331220"/>
                <a:gd name="connsiteX6" fmla="*/ 89008 w 241408"/>
                <a:gd name="connsiteY6" fmla="*/ 220897 h 331220"/>
                <a:gd name="connsiteX7" fmla="*/ 63608 w 241408"/>
                <a:gd name="connsiteY7" fmla="*/ 233597 h 331220"/>
                <a:gd name="connsiteX8" fmla="*/ 38208 w 241408"/>
                <a:gd name="connsiteY8" fmla="*/ 246297 h 331220"/>
                <a:gd name="connsiteX9" fmla="*/ 108 w 241408"/>
                <a:gd name="connsiteY9" fmla="*/ 263231 h 331220"/>
                <a:gd name="connsiteX10" fmla="*/ 50908 w 241408"/>
                <a:gd name="connsiteY10" fmla="*/ 305564 h 331220"/>
                <a:gd name="connsiteX11" fmla="*/ 114408 w 241408"/>
                <a:gd name="connsiteY11" fmla="*/ 330964 h 331220"/>
                <a:gd name="connsiteX12" fmla="*/ 173675 w 241408"/>
                <a:gd name="connsiteY12" fmla="*/ 314031 h 331220"/>
                <a:gd name="connsiteX13" fmla="*/ 220242 w 241408"/>
                <a:gd name="connsiteY13" fmla="*/ 246298 h 331220"/>
                <a:gd name="connsiteX14" fmla="*/ 237174 w 241408"/>
                <a:gd name="connsiteY14" fmla="*/ 187031 h 331220"/>
                <a:gd name="connsiteX15" fmla="*/ 241408 w 241408"/>
                <a:gd name="connsiteY15" fmla="*/ 127764 h 331220"/>
                <a:gd name="connsiteX16" fmla="*/ 228708 w 241408"/>
                <a:gd name="connsiteY16" fmla="*/ 68497 h 331220"/>
                <a:gd name="connsiteX17" fmla="*/ 216008 w 241408"/>
                <a:gd name="connsiteY17" fmla="*/ 60031 h 331220"/>
                <a:gd name="connsiteX18" fmla="*/ 190608 w 241408"/>
                <a:gd name="connsiteY18" fmla="*/ 21931 h 331220"/>
                <a:gd name="connsiteX19" fmla="*/ 152508 w 241408"/>
                <a:gd name="connsiteY19" fmla="*/ 764 h 331220"/>
                <a:gd name="connsiteX0" fmla="*/ 152495 w 241395"/>
                <a:gd name="connsiteY0" fmla="*/ 764 h 331220"/>
                <a:gd name="connsiteX1" fmla="*/ 63595 w 241395"/>
                <a:gd name="connsiteY1" fmla="*/ 9231 h 331220"/>
                <a:gd name="connsiteX2" fmla="*/ 63595 w 241395"/>
                <a:gd name="connsiteY2" fmla="*/ 51564 h 331220"/>
                <a:gd name="connsiteX3" fmla="*/ 101695 w 241395"/>
                <a:gd name="connsiteY3" fmla="*/ 115064 h 331220"/>
                <a:gd name="connsiteX4" fmla="*/ 131328 w 241395"/>
                <a:gd name="connsiteY4" fmla="*/ 165864 h 331220"/>
                <a:gd name="connsiteX5" fmla="*/ 114395 w 241395"/>
                <a:gd name="connsiteY5" fmla="*/ 212431 h 331220"/>
                <a:gd name="connsiteX6" fmla="*/ 88995 w 241395"/>
                <a:gd name="connsiteY6" fmla="*/ 220897 h 331220"/>
                <a:gd name="connsiteX7" fmla="*/ 63595 w 241395"/>
                <a:gd name="connsiteY7" fmla="*/ 233597 h 331220"/>
                <a:gd name="connsiteX8" fmla="*/ 95 w 241395"/>
                <a:gd name="connsiteY8" fmla="*/ 263231 h 331220"/>
                <a:gd name="connsiteX9" fmla="*/ 50895 w 241395"/>
                <a:gd name="connsiteY9" fmla="*/ 305564 h 331220"/>
                <a:gd name="connsiteX10" fmla="*/ 114395 w 241395"/>
                <a:gd name="connsiteY10" fmla="*/ 330964 h 331220"/>
                <a:gd name="connsiteX11" fmla="*/ 173662 w 241395"/>
                <a:gd name="connsiteY11" fmla="*/ 314031 h 331220"/>
                <a:gd name="connsiteX12" fmla="*/ 220229 w 241395"/>
                <a:gd name="connsiteY12" fmla="*/ 246298 h 331220"/>
                <a:gd name="connsiteX13" fmla="*/ 237161 w 241395"/>
                <a:gd name="connsiteY13" fmla="*/ 187031 h 331220"/>
                <a:gd name="connsiteX14" fmla="*/ 241395 w 241395"/>
                <a:gd name="connsiteY14" fmla="*/ 127764 h 331220"/>
                <a:gd name="connsiteX15" fmla="*/ 228695 w 241395"/>
                <a:gd name="connsiteY15" fmla="*/ 68497 h 331220"/>
                <a:gd name="connsiteX16" fmla="*/ 215995 w 241395"/>
                <a:gd name="connsiteY16" fmla="*/ 60031 h 331220"/>
                <a:gd name="connsiteX17" fmla="*/ 190595 w 241395"/>
                <a:gd name="connsiteY17" fmla="*/ 21931 h 331220"/>
                <a:gd name="connsiteX18" fmla="*/ 152495 w 241395"/>
                <a:gd name="connsiteY18" fmla="*/ 764 h 331220"/>
                <a:gd name="connsiteX0" fmla="*/ 152495 w 241395"/>
                <a:gd name="connsiteY0" fmla="*/ 764 h 331220"/>
                <a:gd name="connsiteX1" fmla="*/ 63595 w 241395"/>
                <a:gd name="connsiteY1" fmla="*/ 9231 h 331220"/>
                <a:gd name="connsiteX2" fmla="*/ 63595 w 241395"/>
                <a:gd name="connsiteY2" fmla="*/ 51564 h 331220"/>
                <a:gd name="connsiteX3" fmla="*/ 101695 w 241395"/>
                <a:gd name="connsiteY3" fmla="*/ 115064 h 331220"/>
                <a:gd name="connsiteX4" fmla="*/ 131328 w 241395"/>
                <a:gd name="connsiteY4" fmla="*/ 165864 h 331220"/>
                <a:gd name="connsiteX5" fmla="*/ 114395 w 241395"/>
                <a:gd name="connsiteY5" fmla="*/ 212431 h 331220"/>
                <a:gd name="connsiteX6" fmla="*/ 63595 w 241395"/>
                <a:gd name="connsiteY6" fmla="*/ 233597 h 331220"/>
                <a:gd name="connsiteX7" fmla="*/ 95 w 241395"/>
                <a:gd name="connsiteY7" fmla="*/ 263231 h 331220"/>
                <a:gd name="connsiteX8" fmla="*/ 50895 w 241395"/>
                <a:gd name="connsiteY8" fmla="*/ 305564 h 331220"/>
                <a:gd name="connsiteX9" fmla="*/ 114395 w 241395"/>
                <a:gd name="connsiteY9" fmla="*/ 330964 h 331220"/>
                <a:gd name="connsiteX10" fmla="*/ 173662 w 241395"/>
                <a:gd name="connsiteY10" fmla="*/ 314031 h 331220"/>
                <a:gd name="connsiteX11" fmla="*/ 220229 w 241395"/>
                <a:gd name="connsiteY11" fmla="*/ 246298 h 331220"/>
                <a:gd name="connsiteX12" fmla="*/ 237161 w 241395"/>
                <a:gd name="connsiteY12" fmla="*/ 187031 h 331220"/>
                <a:gd name="connsiteX13" fmla="*/ 241395 w 241395"/>
                <a:gd name="connsiteY13" fmla="*/ 127764 h 331220"/>
                <a:gd name="connsiteX14" fmla="*/ 228695 w 241395"/>
                <a:gd name="connsiteY14" fmla="*/ 68497 h 331220"/>
                <a:gd name="connsiteX15" fmla="*/ 215995 w 241395"/>
                <a:gd name="connsiteY15" fmla="*/ 60031 h 331220"/>
                <a:gd name="connsiteX16" fmla="*/ 190595 w 241395"/>
                <a:gd name="connsiteY16" fmla="*/ 21931 h 331220"/>
                <a:gd name="connsiteX17" fmla="*/ 152495 w 241395"/>
                <a:gd name="connsiteY17" fmla="*/ 764 h 331220"/>
                <a:gd name="connsiteX0" fmla="*/ 152495 w 241395"/>
                <a:gd name="connsiteY0" fmla="*/ 764 h 331220"/>
                <a:gd name="connsiteX1" fmla="*/ 63595 w 241395"/>
                <a:gd name="connsiteY1" fmla="*/ 9231 h 331220"/>
                <a:gd name="connsiteX2" fmla="*/ 63595 w 241395"/>
                <a:gd name="connsiteY2" fmla="*/ 51564 h 331220"/>
                <a:gd name="connsiteX3" fmla="*/ 88995 w 241395"/>
                <a:gd name="connsiteY3" fmla="*/ 115064 h 331220"/>
                <a:gd name="connsiteX4" fmla="*/ 131328 w 241395"/>
                <a:gd name="connsiteY4" fmla="*/ 165864 h 331220"/>
                <a:gd name="connsiteX5" fmla="*/ 114395 w 241395"/>
                <a:gd name="connsiteY5" fmla="*/ 212431 h 331220"/>
                <a:gd name="connsiteX6" fmla="*/ 63595 w 241395"/>
                <a:gd name="connsiteY6" fmla="*/ 233597 h 331220"/>
                <a:gd name="connsiteX7" fmla="*/ 95 w 241395"/>
                <a:gd name="connsiteY7" fmla="*/ 263231 h 331220"/>
                <a:gd name="connsiteX8" fmla="*/ 50895 w 241395"/>
                <a:gd name="connsiteY8" fmla="*/ 305564 h 331220"/>
                <a:gd name="connsiteX9" fmla="*/ 114395 w 241395"/>
                <a:gd name="connsiteY9" fmla="*/ 330964 h 331220"/>
                <a:gd name="connsiteX10" fmla="*/ 173662 w 241395"/>
                <a:gd name="connsiteY10" fmla="*/ 314031 h 331220"/>
                <a:gd name="connsiteX11" fmla="*/ 220229 w 241395"/>
                <a:gd name="connsiteY11" fmla="*/ 246298 h 331220"/>
                <a:gd name="connsiteX12" fmla="*/ 237161 w 241395"/>
                <a:gd name="connsiteY12" fmla="*/ 187031 h 331220"/>
                <a:gd name="connsiteX13" fmla="*/ 241395 w 241395"/>
                <a:gd name="connsiteY13" fmla="*/ 127764 h 331220"/>
                <a:gd name="connsiteX14" fmla="*/ 228695 w 241395"/>
                <a:gd name="connsiteY14" fmla="*/ 68497 h 331220"/>
                <a:gd name="connsiteX15" fmla="*/ 215995 w 241395"/>
                <a:gd name="connsiteY15" fmla="*/ 60031 h 331220"/>
                <a:gd name="connsiteX16" fmla="*/ 190595 w 241395"/>
                <a:gd name="connsiteY16" fmla="*/ 21931 h 331220"/>
                <a:gd name="connsiteX17" fmla="*/ 152495 w 241395"/>
                <a:gd name="connsiteY17" fmla="*/ 764 h 331220"/>
                <a:gd name="connsiteX0" fmla="*/ 152495 w 241395"/>
                <a:gd name="connsiteY0" fmla="*/ 205 h 330661"/>
                <a:gd name="connsiteX1" fmla="*/ 72062 w 241395"/>
                <a:gd name="connsiteY1" fmla="*/ 21372 h 330661"/>
                <a:gd name="connsiteX2" fmla="*/ 63595 w 241395"/>
                <a:gd name="connsiteY2" fmla="*/ 51005 h 330661"/>
                <a:gd name="connsiteX3" fmla="*/ 88995 w 241395"/>
                <a:gd name="connsiteY3" fmla="*/ 114505 h 330661"/>
                <a:gd name="connsiteX4" fmla="*/ 131328 w 241395"/>
                <a:gd name="connsiteY4" fmla="*/ 165305 h 330661"/>
                <a:gd name="connsiteX5" fmla="*/ 114395 w 241395"/>
                <a:gd name="connsiteY5" fmla="*/ 211872 h 330661"/>
                <a:gd name="connsiteX6" fmla="*/ 63595 w 241395"/>
                <a:gd name="connsiteY6" fmla="*/ 233038 h 330661"/>
                <a:gd name="connsiteX7" fmla="*/ 95 w 241395"/>
                <a:gd name="connsiteY7" fmla="*/ 262672 h 330661"/>
                <a:gd name="connsiteX8" fmla="*/ 50895 w 241395"/>
                <a:gd name="connsiteY8" fmla="*/ 305005 h 330661"/>
                <a:gd name="connsiteX9" fmla="*/ 114395 w 241395"/>
                <a:gd name="connsiteY9" fmla="*/ 330405 h 330661"/>
                <a:gd name="connsiteX10" fmla="*/ 173662 w 241395"/>
                <a:gd name="connsiteY10" fmla="*/ 313472 h 330661"/>
                <a:gd name="connsiteX11" fmla="*/ 220229 w 241395"/>
                <a:gd name="connsiteY11" fmla="*/ 245739 h 330661"/>
                <a:gd name="connsiteX12" fmla="*/ 237161 w 241395"/>
                <a:gd name="connsiteY12" fmla="*/ 186472 h 330661"/>
                <a:gd name="connsiteX13" fmla="*/ 241395 w 241395"/>
                <a:gd name="connsiteY13" fmla="*/ 127205 h 330661"/>
                <a:gd name="connsiteX14" fmla="*/ 228695 w 241395"/>
                <a:gd name="connsiteY14" fmla="*/ 67938 h 330661"/>
                <a:gd name="connsiteX15" fmla="*/ 215995 w 241395"/>
                <a:gd name="connsiteY15" fmla="*/ 59472 h 330661"/>
                <a:gd name="connsiteX16" fmla="*/ 190595 w 241395"/>
                <a:gd name="connsiteY16" fmla="*/ 21372 h 330661"/>
                <a:gd name="connsiteX17" fmla="*/ 152495 w 241395"/>
                <a:gd name="connsiteY17" fmla="*/ 205 h 330661"/>
                <a:gd name="connsiteX0" fmla="*/ 152495 w 241395"/>
                <a:gd name="connsiteY0" fmla="*/ 205 h 330661"/>
                <a:gd name="connsiteX1" fmla="*/ 72062 w 241395"/>
                <a:gd name="connsiteY1" fmla="*/ 21372 h 330661"/>
                <a:gd name="connsiteX2" fmla="*/ 63595 w 241395"/>
                <a:gd name="connsiteY2" fmla="*/ 51005 h 330661"/>
                <a:gd name="connsiteX3" fmla="*/ 88995 w 241395"/>
                <a:gd name="connsiteY3" fmla="*/ 114505 h 330661"/>
                <a:gd name="connsiteX4" fmla="*/ 131328 w 241395"/>
                <a:gd name="connsiteY4" fmla="*/ 165305 h 330661"/>
                <a:gd name="connsiteX5" fmla="*/ 110162 w 241395"/>
                <a:gd name="connsiteY5" fmla="*/ 199172 h 330661"/>
                <a:gd name="connsiteX6" fmla="*/ 63595 w 241395"/>
                <a:gd name="connsiteY6" fmla="*/ 233038 h 330661"/>
                <a:gd name="connsiteX7" fmla="*/ 95 w 241395"/>
                <a:gd name="connsiteY7" fmla="*/ 262672 h 330661"/>
                <a:gd name="connsiteX8" fmla="*/ 50895 w 241395"/>
                <a:gd name="connsiteY8" fmla="*/ 305005 h 330661"/>
                <a:gd name="connsiteX9" fmla="*/ 114395 w 241395"/>
                <a:gd name="connsiteY9" fmla="*/ 330405 h 330661"/>
                <a:gd name="connsiteX10" fmla="*/ 173662 w 241395"/>
                <a:gd name="connsiteY10" fmla="*/ 313472 h 330661"/>
                <a:gd name="connsiteX11" fmla="*/ 220229 w 241395"/>
                <a:gd name="connsiteY11" fmla="*/ 245739 h 330661"/>
                <a:gd name="connsiteX12" fmla="*/ 237161 w 241395"/>
                <a:gd name="connsiteY12" fmla="*/ 186472 h 330661"/>
                <a:gd name="connsiteX13" fmla="*/ 241395 w 241395"/>
                <a:gd name="connsiteY13" fmla="*/ 127205 h 330661"/>
                <a:gd name="connsiteX14" fmla="*/ 228695 w 241395"/>
                <a:gd name="connsiteY14" fmla="*/ 67938 h 330661"/>
                <a:gd name="connsiteX15" fmla="*/ 215995 w 241395"/>
                <a:gd name="connsiteY15" fmla="*/ 59472 h 330661"/>
                <a:gd name="connsiteX16" fmla="*/ 190595 w 241395"/>
                <a:gd name="connsiteY16" fmla="*/ 21372 h 330661"/>
                <a:gd name="connsiteX17" fmla="*/ 152495 w 241395"/>
                <a:gd name="connsiteY17" fmla="*/ 205 h 330661"/>
                <a:gd name="connsiteX0" fmla="*/ 152495 w 241395"/>
                <a:gd name="connsiteY0" fmla="*/ 2646 h 333102"/>
                <a:gd name="connsiteX1" fmla="*/ 101695 w 241395"/>
                <a:gd name="connsiteY1" fmla="*/ 2645 h 333102"/>
                <a:gd name="connsiteX2" fmla="*/ 72062 w 241395"/>
                <a:gd name="connsiteY2" fmla="*/ 23813 h 333102"/>
                <a:gd name="connsiteX3" fmla="*/ 63595 w 241395"/>
                <a:gd name="connsiteY3" fmla="*/ 53446 h 333102"/>
                <a:gd name="connsiteX4" fmla="*/ 88995 w 241395"/>
                <a:gd name="connsiteY4" fmla="*/ 116946 h 333102"/>
                <a:gd name="connsiteX5" fmla="*/ 131328 w 241395"/>
                <a:gd name="connsiteY5" fmla="*/ 167746 h 333102"/>
                <a:gd name="connsiteX6" fmla="*/ 110162 w 241395"/>
                <a:gd name="connsiteY6" fmla="*/ 201613 h 333102"/>
                <a:gd name="connsiteX7" fmla="*/ 63595 w 241395"/>
                <a:gd name="connsiteY7" fmla="*/ 235479 h 333102"/>
                <a:gd name="connsiteX8" fmla="*/ 95 w 241395"/>
                <a:gd name="connsiteY8" fmla="*/ 265113 h 333102"/>
                <a:gd name="connsiteX9" fmla="*/ 50895 w 241395"/>
                <a:gd name="connsiteY9" fmla="*/ 307446 h 333102"/>
                <a:gd name="connsiteX10" fmla="*/ 114395 w 241395"/>
                <a:gd name="connsiteY10" fmla="*/ 332846 h 333102"/>
                <a:gd name="connsiteX11" fmla="*/ 173662 w 241395"/>
                <a:gd name="connsiteY11" fmla="*/ 315913 h 333102"/>
                <a:gd name="connsiteX12" fmla="*/ 220229 w 241395"/>
                <a:gd name="connsiteY12" fmla="*/ 248180 h 333102"/>
                <a:gd name="connsiteX13" fmla="*/ 237161 w 241395"/>
                <a:gd name="connsiteY13" fmla="*/ 188913 h 333102"/>
                <a:gd name="connsiteX14" fmla="*/ 241395 w 241395"/>
                <a:gd name="connsiteY14" fmla="*/ 129646 h 333102"/>
                <a:gd name="connsiteX15" fmla="*/ 228695 w 241395"/>
                <a:gd name="connsiteY15" fmla="*/ 70379 h 333102"/>
                <a:gd name="connsiteX16" fmla="*/ 215995 w 241395"/>
                <a:gd name="connsiteY16" fmla="*/ 61913 h 333102"/>
                <a:gd name="connsiteX17" fmla="*/ 190595 w 241395"/>
                <a:gd name="connsiteY17" fmla="*/ 23813 h 333102"/>
                <a:gd name="connsiteX18" fmla="*/ 152495 w 241395"/>
                <a:gd name="connsiteY18" fmla="*/ 2646 h 333102"/>
                <a:gd name="connsiteX0" fmla="*/ 152495 w 241395"/>
                <a:gd name="connsiteY0" fmla="*/ 13313 h 343769"/>
                <a:gd name="connsiteX1" fmla="*/ 84762 w 241395"/>
                <a:gd name="connsiteY1" fmla="*/ 612 h 343769"/>
                <a:gd name="connsiteX2" fmla="*/ 72062 w 241395"/>
                <a:gd name="connsiteY2" fmla="*/ 34480 h 343769"/>
                <a:gd name="connsiteX3" fmla="*/ 63595 w 241395"/>
                <a:gd name="connsiteY3" fmla="*/ 64113 h 343769"/>
                <a:gd name="connsiteX4" fmla="*/ 88995 w 241395"/>
                <a:gd name="connsiteY4" fmla="*/ 127613 h 343769"/>
                <a:gd name="connsiteX5" fmla="*/ 131328 w 241395"/>
                <a:gd name="connsiteY5" fmla="*/ 178413 h 343769"/>
                <a:gd name="connsiteX6" fmla="*/ 110162 w 241395"/>
                <a:gd name="connsiteY6" fmla="*/ 212280 h 343769"/>
                <a:gd name="connsiteX7" fmla="*/ 63595 w 241395"/>
                <a:gd name="connsiteY7" fmla="*/ 246146 h 343769"/>
                <a:gd name="connsiteX8" fmla="*/ 95 w 241395"/>
                <a:gd name="connsiteY8" fmla="*/ 275780 h 343769"/>
                <a:gd name="connsiteX9" fmla="*/ 50895 w 241395"/>
                <a:gd name="connsiteY9" fmla="*/ 318113 h 343769"/>
                <a:gd name="connsiteX10" fmla="*/ 114395 w 241395"/>
                <a:gd name="connsiteY10" fmla="*/ 343513 h 343769"/>
                <a:gd name="connsiteX11" fmla="*/ 173662 w 241395"/>
                <a:gd name="connsiteY11" fmla="*/ 326580 h 343769"/>
                <a:gd name="connsiteX12" fmla="*/ 220229 w 241395"/>
                <a:gd name="connsiteY12" fmla="*/ 258847 h 343769"/>
                <a:gd name="connsiteX13" fmla="*/ 237161 w 241395"/>
                <a:gd name="connsiteY13" fmla="*/ 199580 h 343769"/>
                <a:gd name="connsiteX14" fmla="*/ 241395 w 241395"/>
                <a:gd name="connsiteY14" fmla="*/ 140313 h 343769"/>
                <a:gd name="connsiteX15" fmla="*/ 228695 w 241395"/>
                <a:gd name="connsiteY15" fmla="*/ 81046 h 343769"/>
                <a:gd name="connsiteX16" fmla="*/ 215995 w 241395"/>
                <a:gd name="connsiteY16" fmla="*/ 72580 h 343769"/>
                <a:gd name="connsiteX17" fmla="*/ 190595 w 241395"/>
                <a:gd name="connsiteY17" fmla="*/ 34480 h 343769"/>
                <a:gd name="connsiteX18" fmla="*/ 152495 w 241395"/>
                <a:gd name="connsiteY18" fmla="*/ 13313 h 343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1395" h="343769">
                  <a:moveTo>
                    <a:pt x="152495" y="13313"/>
                  </a:moveTo>
                  <a:cubicBezTo>
                    <a:pt x="137678" y="9785"/>
                    <a:pt x="98167" y="-2916"/>
                    <a:pt x="84762" y="612"/>
                  </a:cubicBezTo>
                  <a:cubicBezTo>
                    <a:pt x="71357" y="4140"/>
                    <a:pt x="75590" y="23896"/>
                    <a:pt x="72062" y="34480"/>
                  </a:cubicBezTo>
                  <a:cubicBezTo>
                    <a:pt x="68534" y="45064"/>
                    <a:pt x="60773" y="48591"/>
                    <a:pt x="63595" y="64113"/>
                  </a:cubicBezTo>
                  <a:cubicBezTo>
                    <a:pt x="66417" y="79635"/>
                    <a:pt x="77706" y="108563"/>
                    <a:pt x="88995" y="127613"/>
                  </a:cubicBezTo>
                  <a:cubicBezTo>
                    <a:pt x="100284" y="146663"/>
                    <a:pt x="129211" y="162185"/>
                    <a:pt x="131328" y="178413"/>
                  </a:cubicBezTo>
                  <a:cubicBezTo>
                    <a:pt x="128706" y="199392"/>
                    <a:pt x="121451" y="200991"/>
                    <a:pt x="110162" y="212280"/>
                  </a:cubicBezTo>
                  <a:cubicBezTo>
                    <a:pt x="98873" y="223569"/>
                    <a:pt x="81940" y="235563"/>
                    <a:pt x="63595" y="246146"/>
                  </a:cubicBezTo>
                  <a:cubicBezTo>
                    <a:pt x="45251" y="256729"/>
                    <a:pt x="2212" y="263786"/>
                    <a:pt x="95" y="275780"/>
                  </a:cubicBezTo>
                  <a:cubicBezTo>
                    <a:pt x="-2022" y="287774"/>
                    <a:pt x="31845" y="306824"/>
                    <a:pt x="50895" y="318113"/>
                  </a:cubicBezTo>
                  <a:cubicBezTo>
                    <a:pt x="69945" y="329402"/>
                    <a:pt x="93934" y="342102"/>
                    <a:pt x="114395" y="343513"/>
                  </a:cubicBezTo>
                  <a:cubicBezTo>
                    <a:pt x="134856" y="344924"/>
                    <a:pt x="156023" y="340691"/>
                    <a:pt x="173662" y="326580"/>
                  </a:cubicBezTo>
                  <a:cubicBezTo>
                    <a:pt x="191301" y="312469"/>
                    <a:pt x="209646" y="280014"/>
                    <a:pt x="220229" y="258847"/>
                  </a:cubicBezTo>
                  <a:cubicBezTo>
                    <a:pt x="230812" y="237680"/>
                    <a:pt x="233633" y="219336"/>
                    <a:pt x="237161" y="199580"/>
                  </a:cubicBezTo>
                  <a:cubicBezTo>
                    <a:pt x="240689" y="179824"/>
                    <a:pt x="237867" y="161480"/>
                    <a:pt x="241395" y="140313"/>
                  </a:cubicBezTo>
                  <a:cubicBezTo>
                    <a:pt x="239322" y="117511"/>
                    <a:pt x="244952" y="97303"/>
                    <a:pt x="228695" y="81046"/>
                  </a:cubicBezTo>
                  <a:cubicBezTo>
                    <a:pt x="225097" y="77449"/>
                    <a:pt x="220228" y="75402"/>
                    <a:pt x="215995" y="72580"/>
                  </a:cubicBezTo>
                  <a:cubicBezTo>
                    <a:pt x="207528" y="59880"/>
                    <a:pt x="201178" y="44358"/>
                    <a:pt x="190595" y="34480"/>
                  </a:cubicBezTo>
                  <a:cubicBezTo>
                    <a:pt x="180012" y="24602"/>
                    <a:pt x="173662" y="15430"/>
                    <a:pt x="152495" y="13313"/>
                  </a:cubicBezTo>
                  <a:close/>
                </a:path>
              </a:pathLst>
            </a:custGeom>
            <a:solidFill>
              <a:srgbClr val="B392FF"/>
            </a:solidFill>
            <a:ln w="12700">
              <a:solidFill>
                <a:srgbClr val="B392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 name="Freeform 12"/>
            <p:cNvSpPr/>
            <p:nvPr/>
          </p:nvSpPr>
          <p:spPr>
            <a:xfrm>
              <a:off x="3272367" y="2412913"/>
              <a:ext cx="330200" cy="271020"/>
            </a:xfrm>
            <a:custGeom>
              <a:avLst/>
              <a:gdLst>
                <a:gd name="connsiteX0" fmla="*/ 330200 w 330200"/>
                <a:gd name="connsiteY0" fmla="*/ 42333 h 270933"/>
                <a:gd name="connsiteX1" fmla="*/ 283633 w 330200"/>
                <a:gd name="connsiteY1" fmla="*/ 29633 h 270933"/>
                <a:gd name="connsiteX2" fmla="*/ 270933 w 330200"/>
                <a:gd name="connsiteY2" fmla="*/ 25400 h 270933"/>
                <a:gd name="connsiteX3" fmla="*/ 258233 w 330200"/>
                <a:gd name="connsiteY3" fmla="*/ 16933 h 270933"/>
                <a:gd name="connsiteX4" fmla="*/ 215900 w 330200"/>
                <a:gd name="connsiteY4" fmla="*/ 4233 h 270933"/>
                <a:gd name="connsiteX5" fmla="*/ 203200 w 330200"/>
                <a:gd name="connsiteY5" fmla="*/ 0 h 270933"/>
                <a:gd name="connsiteX6" fmla="*/ 143933 w 330200"/>
                <a:gd name="connsiteY6" fmla="*/ 8467 h 270933"/>
                <a:gd name="connsiteX7" fmla="*/ 131233 w 330200"/>
                <a:gd name="connsiteY7" fmla="*/ 12700 h 270933"/>
                <a:gd name="connsiteX8" fmla="*/ 105833 w 330200"/>
                <a:gd name="connsiteY8" fmla="*/ 33867 h 270933"/>
                <a:gd name="connsiteX9" fmla="*/ 88900 w 330200"/>
                <a:gd name="connsiteY9" fmla="*/ 59267 h 270933"/>
                <a:gd name="connsiteX10" fmla="*/ 55033 w 330200"/>
                <a:gd name="connsiteY10" fmla="*/ 110067 h 270933"/>
                <a:gd name="connsiteX11" fmla="*/ 46566 w 330200"/>
                <a:gd name="connsiteY11" fmla="*/ 122767 h 270933"/>
                <a:gd name="connsiteX12" fmla="*/ 33866 w 330200"/>
                <a:gd name="connsiteY12" fmla="*/ 131233 h 270933"/>
                <a:gd name="connsiteX13" fmla="*/ 25400 w 330200"/>
                <a:gd name="connsiteY13" fmla="*/ 169333 h 270933"/>
                <a:gd name="connsiteX14" fmla="*/ 16933 w 330200"/>
                <a:gd name="connsiteY14" fmla="*/ 228600 h 270933"/>
                <a:gd name="connsiteX15" fmla="*/ 8466 w 330200"/>
                <a:gd name="connsiteY15" fmla="*/ 241300 h 270933"/>
                <a:gd name="connsiteX16" fmla="*/ 4233 w 330200"/>
                <a:gd name="connsiteY16" fmla="*/ 254000 h 270933"/>
                <a:gd name="connsiteX17" fmla="*/ 0 w 330200"/>
                <a:gd name="connsiteY17" fmla="*/ 270933 h 270933"/>
                <a:gd name="connsiteX0" fmla="*/ 330200 w 330200"/>
                <a:gd name="connsiteY0" fmla="*/ 42333 h 270933"/>
                <a:gd name="connsiteX1" fmla="*/ 270933 w 330200"/>
                <a:gd name="connsiteY1" fmla="*/ 25400 h 270933"/>
                <a:gd name="connsiteX2" fmla="*/ 258233 w 330200"/>
                <a:gd name="connsiteY2" fmla="*/ 16933 h 270933"/>
                <a:gd name="connsiteX3" fmla="*/ 215900 w 330200"/>
                <a:gd name="connsiteY3" fmla="*/ 4233 h 270933"/>
                <a:gd name="connsiteX4" fmla="*/ 203200 w 330200"/>
                <a:gd name="connsiteY4" fmla="*/ 0 h 270933"/>
                <a:gd name="connsiteX5" fmla="*/ 143933 w 330200"/>
                <a:gd name="connsiteY5" fmla="*/ 8467 h 270933"/>
                <a:gd name="connsiteX6" fmla="*/ 131233 w 330200"/>
                <a:gd name="connsiteY6" fmla="*/ 12700 h 270933"/>
                <a:gd name="connsiteX7" fmla="*/ 105833 w 330200"/>
                <a:gd name="connsiteY7" fmla="*/ 33867 h 270933"/>
                <a:gd name="connsiteX8" fmla="*/ 88900 w 330200"/>
                <a:gd name="connsiteY8" fmla="*/ 59267 h 270933"/>
                <a:gd name="connsiteX9" fmla="*/ 55033 w 330200"/>
                <a:gd name="connsiteY9" fmla="*/ 110067 h 270933"/>
                <a:gd name="connsiteX10" fmla="*/ 46566 w 330200"/>
                <a:gd name="connsiteY10" fmla="*/ 122767 h 270933"/>
                <a:gd name="connsiteX11" fmla="*/ 33866 w 330200"/>
                <a:gd name="connsiteY11" fmla="*/ 131233 h 270933"/>
                <a:gd name="connsiteX12" fmla="*/ 25400 w 330200"/>
                <a:gd name="connsiteY12" fmla="*/ 169333 h 270933"/>
                <a:gd name="connsiteX13" fmla="*/ 16933 w 330200"/>
                <a:gd name="connsiteY13" fmla="*/ 228600 h 270933"/>
                <a:gd name="connsiteX14" fmla="*/ 8466 w 330200"/>
                <a:gd name="connsiteY14" fmla="*/ 241300 h 270933"/>
                <a:gd name="connsiteX15" fmla="*/ 4233 w 330200"/>
                <a:gd name="connsiteY15" fmla="*/ 254000 h 270933"/>
                <a:gd name="connsiteX16" fmla="*/ 0 w 330200"/>
                <a:gd name="connsiteY16" fmla="*/ 270933 h 270933"/>
                <a:gd name="connsiteX0" fmla="*/ 330200 w 330200"/>
                <a:gd name="connsiteY0" fmla="*/ 42333 h 270933"/>
                <a:gd name="connsiteX1" fmla="*/ 258233 w 330200"/>
                <a:gd name="connsiteY1" fmla="*/ 16933 h 270933"/>
                <a:gd name="connsiteX2" fmla="*/ 215900 w 330200"/>
                <a:gd name="connsiteY2" fmla="*/ 4233 h 270933"/>
                <a:gd name="connsiteX3" fmla="*/ 203200 w 330200"/>
                <a:gd name="connsiteY3" fmla="*/ 0 h 270933"/>
                <a:gd name="connsiteX4" fmla="*/ 143933 w 330200"/>
                <a:gd name="connsiteY4" fmla="*/ 8467 h 270933"/>
                <a:gd name="connsiteX5" fmla="*/ 131233 w 330200"/>
                <a:gd name="connsiteY5" fmla="*/ 12700 h 270933"/>
                <a:gd name="connsiteX6" fmla="*/ 105833 w 330200"/>
                <a:gd name="connsiteY6" fmla="*/ 33867 h 270933"/>
                <a:gd name="connsiteX7" fmla="*/ 88900 w 330200"/>
                <a:gd name="connsiteY7" fmla="*/ 59267 h 270933"/>
                <a:gd name="connsiteX8" fmla="*/ 55033 w 330200"/>
                <a:gd name="connsiteY8" fmla="*/ 110067 h 270933"/>
                <a:gd name="connsiteX9" fmla="*/ 46566 w 330200"/>
                <a:gd name="connsiteY9" fmla="*/ 122767 h 270933"/>
                <a:gd name="connsiteX10" fmla="*/ 33866 w 330200"/>
                <a:gd name="connsiteY10" fmla="*/ 131233 h 270933"/>
                <a:gd name="connsiteX11" fmla="*/ 25400 w 330200"/>
                <a:gd name="connsiteY11" fmla="*/ 169333 h 270933"/>
                <a:gd name="connsiteX12" fmla="*/ 16933 w 330200"/>
                <a:gd name="connsiteY12" fmla="*/ 228600 h 270933"/>
                <a:gd name="connsiteX13" fmla="*/ 8466 w 330200"/>
                <a:gd name="connsiteY13" fmla="*/ 241300 h 270933"/>
                <a:gd name="connsiteX14" fmla="*/ 4233 w 330200"/>
                <a:gd name="connsiteY14" fmla="*/ 254000 h 270933"/>
                <a:gd name="connsiteX15" fmla="*/ 0 w 330200"/>
                <a:gd name="connsiteY15" fmla="*/ 270933 h 270933"/>
                <a:gd name="connsiteX0" fmla="*/ 330200 w 330200"/>
                <a:gd name="connsiteY0" fmla="*/ 42333 h 270933"/>
                <a:gd name="connsiteX1" fmla="*/ 258233 w 330200"/>
                <a:gd name="connsiteY1" fmla="*/ 16933 h 270933"/>
                <a:gd name="connsiteX2" fmla="*/ 203200 w 330200"/>
                <a:gd name="connsiteY2" fmla="*/ 0 h 270933"/>
                <a:gd name="connsiteX3" fmla="*/ 143933 w 330200"/>
                <a:gd name="connsiteY3" fmla="*/ 8467 h 270933"/>
                <a:gd name="connsiteX4" fmla="*/ 131233 w 330200"/>
                <a:gd name="connsiteY4" fmla="*/ 12700 h 270933"/>
                <a:gd name="connsiteX5" fmla="*/ 105833 w 330200"/>
                <a:gd name="connsiteY5" fmla="*/ 33867 h 270933"/>
                <a:gd name="connsiteX6" fmla="*/ 88900 w 330200"/>
                <a:gd name="connsiteY6" fmla="*/ 59267 h 270933"/>
                <a:gd name="connsiteX7" fmla="*/ 55033 w 330200"/>
                <a:gd name="connsiteY7" fmla="*/ 110067 h 270933"/>
                <a:gd name="connsiteX8" fmla="*/ 46566 w 330200"/>
                <a:gd name="connsiteY8" fmla="*/ 122767 h 270933"/>
                <a:gd name="connsiteX9" fmla="*/ 33866 w 330200"/>
                <a:gd name="connsiteY9" fmla="*/ 131233 h 270933"/>
                <a:gd name="connsiteX10" fmla="*/ 25400 w 330200"/>
                <a:gd name="connsiteY10" fmla="*/ 169333 h 270933"/>
                <a:gd name="connsiteX11" fmla="*/ 16933 w 330200"/>
                <a:gd name="connsiteY11" fmla="*/ 228600 h 270933"/>
                <a:gd name="connsiteX12" fmla="*/ 8466 w 330200"/>
                <a:gd name="connsiteY12" fmla="*/ 241300 h 270933"/>
                <a:gd name="connsiteX13" fmla="*/ 4233 w 330200"/>
                <a:gd name="connsiteY13" fmla="*/ 254000 h 270933"/>
                <a:gd name="connsiteX14" fmla="*/ 0 w 330200"/>
                <a:gd name="connsiteY14" fmla="*/ 270933 h 270933"/>
                <a:gd name="connsiteX0" fmla="*/ 330200 w 330200"/>
                <a:gd name="connsiteY0" fmla="*/ 42377 h 270977"/>
                <a:gd name="connsiteX1" fmla="*/ 258233 w 330200"/>
                <a:gd name="connsiteY1" fmla="*/ 16977 h 270977"/>
                <a:gd name="connsiteX2" fmla="*/ 203200 w 330200"/>
                <a:gd name="connsiteY2" fmla="*/ 44 h 270977"/>
                <a:gd name="connsiteX3" fmla="*/ 131233 w 330200"/>
                <a:gd name="connsiteY3" fmla="*/ 12744 h 270977"/>
                <a:gd name="connsiteX4" fmla="*/ 105833 w 330200"/>
                <a:gd name="connsiteY4" fmla="*/ 33911 h 270977"/>
                <a:gd name="connsiteX5" fmla="*/ 88900 w 330200"/>
                <a:gd name="connsiteY5" fmla="*/ 59311 h 270977"/>
                <a:gd name="connsiteX6" fmla="*/ 55033 w 330200"/>
                <a:gd name="connsiteY6" fmla="*/ 110111 h 270977"/>
                <a:gd name="connsiteX7" fmla="*/ 46566 w 330200"/>
                <a:gd name="connsiteY7" fmla="*/ 122811 h 270977"/>
                <a:gd name="connsiteX8" fmla="*/ 33866 w 330200"/>
                <a:gd name="connsiteY8" fmla="*/ 131277 h 270977"/>
                <a:gd name="connsiteX9" fmla="*/ 25400 w 330200"/>
                <a:gd name="connsiteY9" fmla="*/ 169377 h 270977"/>
                <a:gd name="connsiteX10" fmla="*/ 16933 w 330200"/>
                <a:gd name="connsiteY10" fmla="*/ 228644 h 270977"/>
                <a:gd name="connsiteX11" fmla="*/ 8466 w 330200"/>
                <a:gd name="connsiteY11" fmla="*/ 241344 h 270977"/>
                <a:gd name="connsiteX12" fmla="*/ 4233 w 330200"/>
                <a:gd name="connsiteY12" fmla="*/ 254044 h 270977"/>
                <a:gd name="connsiteX13" fmla="*/ 0 w 330200"/>
                <a:gd name="connsiteY13" fmla="*/ 270977 h 270977"/>
                <a:gd name="connsiteX0" fmla="*/ 330200 w 330200"/>
                <a:gd name="connsiteY0" fmla="*/ 42420 h 271020"/>
                <a:gd name="connsiteX1" fmla="*/ 258233 w 330200"/>
                <a:gd name="connsiteY1" fmla="*/ 17020 h 271020"/>
                <a:gd name="connsiteX2" fmla="*/ 203200 w 330200"/>
                <a:gd name="connsiteY2" fmla="*/ 87 h 271020"/>
                <a:gd name="connsiteX3" fmla="*/ 131233 w 330200"/>
                <a:gd name="connsiteY3" fmla="*/ 12787 h 271020"/>
                <a:gd name="connsiteX4" fmla="*/ 88900 w 330200"/>
                <a:gd name="connsiteY4" fmla="*/ 59354 h 271020"/>
                <a:gd name="connsiteX5" fmla="*/ 55033 w 330200"/>
                <a:gd name="connsiteY5" fmla="*/ 110154 h 271020"/>
                <a:gd name="connsiteX6" fmla="*/ 46566 w 330200"/>
                <a:gd name="connsiteY6" fmla="*/ 122854 h 271020"/>
                <a:gd name="connsiteX7" fmla="*/ 33866 w 330200"/>
                <a:gd name="connsiteY7" fmla="*/ 131320 h 271020"/>
                <a:gd name="connsiteX8" fmla="*/ 25400 w 330200"/>
                <a:gd name="connsiteY8" fmla="*/ 169420 h 271020"/>
                <a:gd name="connsiteX9" fmla="*/ 16933 w 330200"/>
                <a:gd name="connsiteY9" fmla="*/ 228687 h 271020"/>
                <a:gd name="connsiteX10" fmla="*/ 8466 w 330200"/>
                <a:gd name="connsiteY10" fmla="*/ 241387 h 271020"/>
                <a:gd name="connsiteX11" fmla="*/ 4233 w 330200"/>
                <a:gd name="connsiteY11" fmla="*/ 254087 h 271020"/>
                <a:gd name="connsiteX12" fmla="*/ 0 w 330200"/>
                <a:gd name="connsiteY12" fmla="*/ 271020 h 271020"/>
                <a:gd name="connsiteX0" fmla="*/ 330200 w 330200"/>
                <a:gd name="connsiteY0" fmla="*/ 42420 h 271020"/>
                <a:gd name="connsiteX1" fmla="*/ 258233 w 330200"/>
                <a:gd name="connsiteY1" fmla="*/ 17020 h 271020"/>
                <a:gd name="connsiteX2" fmla="*/ 203200 w 330200"/>
                <a:gd name="connsiteY2" fmla="*/ 87 h 271020"/>
                <a:gd name="connsiteX3" fmla="*/ 131233 w 330200"/>
                <a:gd name="connsiteY3" fmla="*/ 12787 h 271020"/>
                <a:gd name="connsiteX4" fmla="*/ 88900 w 330200"/>
                <a:gd name="connsiteY4" fmla="*/ 59354 h 271020"/>
                <a:gd name="connsiteX5" fmla="*/ 55033 w 330200"/>
                <a:gd name="connsiteY5" fmla="*/ 110154 h 271020"/>
                <a:gd name="connsiteX6" fmla="*/ 33866 w 330200"/>
                <a:gd name="connsiteY6" fmla="*/ 131320 h 271020"/>
                <a:gd name="connsiteX7" fmla="*/ 25400 w 330200"/>
                <a:gd name="connsiteY7" fmla="*/ 169420 h 271020"/>
                <a:gd name="connsiteX8" fmla="*/ 16933 w 330200"/>
                <a:gd name="connsiteY8" fmla="*/ 228687 h 271020"/>
                <a:gd name="connsiteX9" fmla="*/ 8466 w 330200"/>
                <a:gd name="connsiteY9" fmla="*/ 241387 h 271020"/>
                <a:gd name="connsiteX10" fmla="*/ 4233 w 330200"/>
                <a:gd name="connsiteY10" fmla="*/ 254087 h 271020"/>
                <a:gd name="connsiteX11" fmla="*/ 0 w 330200"/>
                <a:gd name="connsiteY11" fmla="*/ 271020 h 271020"/>
                <a:gd name="connsiteX0" fmla="*/ 330200 w 330200"/>
                <a:gd name="connsiteY0" fmla="*/ 42420 h 271020"/>
                <a:gd name="connsiteX1" fmla="*/ 258233 w 330200"/>
                <a:gd name="connsiteY1" fmla="*/ 17020 h 271020"/>
                <a:gd name="connsiteX2" fmla="*/ 203200 w 330200"/>
                <a:gd name="connsiteY2" fmla="*/ 87 h 271020"/>
                <a:gd name="connsiteX3" fmla="*/ 131233 w 330200"/>
                <a:gd name="connsiteY3" fmla="*/ 12787 h 271020"/>
                <a:gd name="connsiteX4" fmla="*/ 88900 w 330200"/>
                <a:gd name="connsiteY4" fmla="*/ 59354 h 271020"/>
                <a:gd name="connsiteX5" fmla="*/ 33866 w 330200"/>
                <a:gd name="connsiteY5" fmla="*/ 131320 h 271020"/>
                <a:gd name="connsiteX6" fmla="*/ 25400 w 330200"/>
                <a:gd name="connsiteY6" fmla="*/ 169420 h 271020"/>
                <a:gd name="connsiteX7" fmla="*/ 16933 w 330200"/>
                <a:gd name="connsiteY7" fmla="*/ 228687 h 271020"/>
                <a:gd name="connsiteX8" fmla="*/ 8466 w 330200"/>
                <a:gd name="connsiteY8" fmla="*/ 241387 h 271020"/>
                <a:gd name="connsiteX9" fmla="*/ 4233 w 330200"/>
                <a:gd name="connsiteY9" fmla="*/ 254087 h 271020"/>
                <a:gd name="connsiteX10" fmla="*/ 0 w 330200"/>
                <a:gd name="connsiteY10" fmla="*/ 271020 h 271020"/>
                <a:gd name="connsiteX0" fmla="*/ 330200 w 330200"/>
                <a:gd name="connsiteY0" fmla="*/ 42420 h 271020"/>
                <a:gd name="connsiteX1" fmla="*/ 258233 w 330200"/>
                <a:gd name="connsiteY1" fmla="*/ 17020 h 271020"/>
                <a:gd name="connsiteX2" fmla="*/ 203200 w 330200"/>
                <a:gd name="connsiteY2" fmla="*/ 87 h 271020"/>
                <a:gd name="connsiteX3" fmla="*/ 131233 w 330200"/>
                <a:gd name="connsiteY3" fmla="*/ 12787 h 271020"/>
                <a:gd name="connsiteX4" fmla="*/ 88900 w 330200"/>
                <a:gd name="connsiteY4" fmla="*/ 59354 h 271020"/>
                <a:gd name="connsiteX5" fmla="*/ 33866 w 330200"/>
                <a:gd name="connsiteY5" fmla="*/ 131320 h 271020"/>
                <a:gd name="connsiteX6" fmla="*/ 16933 w 330200"/>
                <a:gd name="connsiteY6" fmla="*/ 228687 h 271020"/>
                <a:gd name="connsiteX7" fmla="*/ 8466 w 330200"/>
                <a:gd name="connsiteY7" fmla="*/ 241387 h 271020"/>
                <a:gd name="connsiteX8" fmla="*/ 4233 w 330200"/>
                <a:gd name="connsiteY8" fmla="*/ 254087 h 271020"/>
                <a:gd name="connsiteX9" fmla="*/ 0 w 330200"/>
                <a:gd name="connsiteY9" fmla="*/ 271020 h 271020"/>
                <a:gd name="connsiteX0" fmla="*/ 330200 w 330200"/>
                <a:gd name="connsiteY0" fmla="*/ 42420 h 271020"/>
                <a:gd name="connsiteX1" fmla="*/ 258233 w 330200"/>
                <a:gd name="connsiteY1" fmla="*/ 17020 h 271020"/>
                <a:gd name="connsiteX2" fmla="*/ 203200 w 330200"/>
                <a:gd name="connsiteY2" fmla="*/ 87 h 271020"/>
                <a:gd name="connsiteX3" fmla="*/ 131233 w 330200"/>
                <a:gd name="connsiteY3" fmla="*/ 12787 h 271020"/>
                <a:gd name="connsiteX4" fmla="*/ 88900 w 330200"/>
                <a:gd name="connsiteY4" fmla="*/ 59354 h 271020"/>
                <a:gd name="connsiteX5" fmla="*/ 33866 w 330200"/>
                <a:gd name="connsiteY5" fmla="*/ 131320 h 271020"/>
                <a:gd name="connsiteX6" fmla="*/ 16933 w 330200"/>
                <a:gd name="connsiteY6" fmla="*/ 228687 h 271020"/>
                <a:gd name="connsiteX7" fmla="*/ 4233 w 330200"/>
                <a:gd name="connsiteY7" fmla="*/ 254087 h 271020"/>
                <a:gd name="connsiteX8" fmla="*/ 0 w 330200"/>
                <a:gd name="connsiteY8" fmla="*/ 271020 h 271020"/>
                <a:gd name="connsiteX0" fmla="*/ 330356 w 330356"/>
                <a:gd name="connsiteY0" fmla="*/ 42420 h 271811"/>
                <a:gd name="connsiteX1" fmla="*/ 258389 w 330356"/>
                <a:gd name="connsiteY1" fmla="*/ 17020 h 271811"/>
                <a:gd name="connsiteX2" fmla="*/ 203356 w 330356"/>
                <a:gd name="connsiteY2" fmla="*/ 87 h 271811"/>
                <a:gd name="connsiteX3" fmla="*/ 131389 w 330356"/>
                <a:gd name="connsiteY3" fmla="*/ 12787 h 271811"/>
                <a:gd name="connsiteX4" fmla="*/ 89056 w 330356"/>
                <a:gd name="connsiteY4" fmla="*/ 59354 h 271811"/>
                <a:gd name="connsiteX5" fmla="*/ 34022 w 330356"/>
                <a:gd name="connsiteY5" fmla="*/ 131320 h 271811"/>
                <a:gd name="connsiteX6" fmla="*/ 4389 w 330356"/>
                <a:gd name="connsiteY6" fmla="*/ 254087 h 271811"/>
                <a:gd name="connsiteX7" fmla="*/ 156 w 330356"/>
                <a:gd name="connsiteY7" fmla="*/ 271020 h 271811"/>
                <a:gd name="connsiteX0" fmla="*/ 330200 w 330200"/>
                <a:gd name="connsiteY0" fmla="*/ 42420 h 271020"/>
                <a:gd name="connsiteX1" fmla="*/ 258233 w 330200"/>
                <a:gd name="connsiteY1" fmla="*/ 17020 h 271020"/>
                <a:gd name="connsiteX2" fmla="*/ 203200 w 330200"/>
                <a:gd name="connsiteY2" fmla="*/ 87 h 271020"/>
                <a:gd name="connsiteX3" fmla="*/ 131233 w 330200"/>
                <a:gd name="connsiteY3" fmla="*/ 12787 h 271020"/>
                <a:gd name="connsiteX4" fmla="*/ 88900 w 330200"/>
                <a:gd name="connsiteY4" fmla="*/ 59354 h 271020"/>
                <a:gd name="connsiteX5" fmla="*/ 33866 w 330200"/>
                <a:gd name="connsiteY5" fmla="*/ 131320 h 271020"/>
                <a:gd name="connsiteX6" fmla="*/ 0 w 330200"/>
                <a:gd name="connsiteY6" fmla="*/ 271020 h 271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200" h="271020">
                  <a:moveTo>
                    <a:pt x="330200" y="42420"/>
                  </a:moveTo>
                  <a:lnTo>
                    <a:pt x="258233" y="17020"/>
                  </a:lnTo>
                  <a:cubicBezTo>
                    <a:pt x="237066" y="9965"/>
                    <a:pt x="222250" y="1498"/>
                    <a:pt x="203200" y="87"/>
                  </a:cubicBezTo>
                  <a:cubicBezTo>
                    <a:pt x="182033" y="-619"/>
                    <a:pt x="150283" y="2909"/>
                    <a:pt x="131233" y="12787"/>
                  </a:cubicBezTo>
                  <a:cubicBezTo>
                    <a:pt x="112183" y="22665"/>
                    <a:pt x="105128" y="39599"/>
                    <a:pt x="88900" y="59354"/>
                  </a:cubicBezTo>
                  <a:cubicBezTo>
                    <a:pt x="72672" y="79110"/>
                    <a:pt x="44449" y="112976"/>
                    <a:pt x="33866" y="131320"/>
                  </a:cubicBezTo>
                  <a:cubicBezTo>
                    <a:pt x="19049" y="166598"/>
                    <a:pt x="7055" y="241916"/>
                    <a:pt x="0" y="271020"/>
                  </a:cubicBezTo>
                </a:path>
              </a:pathLst>
            </a:custGeom>
            <a:ln w="12700">
              <a:solidFill>
                <a:srgbClr val="B392FF"/>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4" name="Freeform 13"/>
            <p:cNvSpPr/>
            <p:nvPr/>
          </p:nvSpPr>
          <p:spPr>
            <a:xfrm>
              <a:off x="3183466" y="2657484"/>
              <a:ext cx="131873" cy="285006"/>
            </a:xfrm>
            <a:custGeom>
              <a:avLst/>
              <a:gdLst>
                <a:gd name="connsiteX0" fmla="*/ 93133 w 138818"/>
                <a:gd name="connsiteY0" fmla="*/ 5152 h 284552"/>
                <a:gd name="connsiteX1" fmla="*/ 84666 w 138818"/>
                <a:gd name="connsiteY1" fmla="*/ 26318 h 284552"/>
                <a:gd name="connsiteX2" fmla="*/ 76200 w 138818"/>
                <a:gd name="connsiteY2" fmla="*/ 51718 h 284552"/>
                <a:gd name="connsiteX3" fmla="*/ 63500 w 138818"/>
                <a:gd name="connsiteY3" fmla="*/ 55952 h 284552"/>
                <a:gd name="connsiteX4" fmla="*/ 55033 w 138818"/>
                <a:gd name="connsiteY4" fmla="*/ 85585 h 284552"/>
                <a:gd name="connsiteX5" fmla="*/ 38100 w 138818"/>
                <a:gd name="connsiteY5" fmla="*/ 110985 h 284552"/>
                <a:gd name="connsiteX6" fmla="*/ 25400 w 138818"/>
                <a:gd name="connsiteY6" fmla="*/ 119452 h 284552"/>
                <a:gd name="connsiteX7" fmla="*/ 21166 w 138818"/>
                <a:gd name="connsiteY7" fmla="*/ 132152 h 284552"/>
                <a:gd name="connsiteX8" fmla="*/ 12700 w 138818"/>
                <a:gd name="connsiteY8" fmla="*/ 144852 h 284552"/>
                <a:gd name="connsiteX9" fmla="*/ 4233 w 138818"/>
                <a:gd name="connsiteY9" fmla="*/ 170252 h 284552"/>
                <a:gd name="connsiteX10" fmla="*/ 0 w 138818"/>
                <a:gd name="connsiteY10" fmla="*/ 182952 h 284552"/>
                <a:gd name="connsiteX11" fmla="*/ 4233 w 138818"/>
                <a:gd name="connsiteY11" fmla="*/ 242218 h 284552"/>
                <a:gd name="connsiteX12" fmla="*/ 12700 w 138818"/>
                <a:gd name="connsiteY12" fmla="*/ 254918 h 284552"/>
                <a:gd name="connsiteX13" fmla="*/ 33866 w 138818"/>
                <a:gd name="connsiteY13" fmla="*/ 284552 h 284552"/>
                <a:gd name="connsiteX14" fmla="*/ 50800 w 138818"/>
                <a:gd name="connsiteY14" fmla="*/ 259152 h 284552"/>
                <a:gd name="connsiteX15" fmla="*/ 80433 w 138818"/>
                <a:gd name="connsiteY15" fmla="*/ 237985 h 284552"/>
                <a:gd name="connsiteX16" fmla="*/ 88900 w 138818"/>
                <a:gd name="connsiteY16" fmla="*/ 212585 h 284552"/>
                <a:gd name="connsiteX17" fmla="*/ 105833 w 138818"/>
                <a:gd name="connsiteY17" fmla="*/ 187185 h 284552"/>
                <a:gd name="connsiteX18" fmla="*/ 118533 w 138818"/>
                <a:gd name="connsiteY18" fmla="*/ 161785 h 284552"/>
                <a:gd name="connsiteX19" fmla="*/ 131233 w 138818"/>
                <a:gd name="connsiteY19" fmla="*/ 153318 h 284552"/>
                <a:gd name="connsiteX20" fmla="*/ 131233 w 138818"/>
                <a:gd name="connsiteY20" fmla="*/ 64418 h 284552"/>
                <a:gd name="connsiteX21" fmla="*/ 114300 w 138818"/>
                <a:gd name="connsiteY21" fmla="*/ 26318 h 284552"/>
                <a:gd name="connsiteX22" fmla="*/ 101600 w 138818"/>
                <a:gd name="connsiteY22" fmla="*/ 17852 h 284552"/>
                <a:gd name="connsiteX23" fmla="*/ 97366 w 138818"/>
                <a:gd name="connsiteY23" fmla="*/ 5152 h 284552"/>
                <a:gd name="connsiteX24" fmla="*/ 93133 w 138818"/>
                <a:gd name="connsiteY24" fmla="*/ 5152 h 284552"/>
                <a:gd name="connsiteX0" fmla="*/ 93133 w 131271"/>
                <a:gd name="connsiteY0" fmla="*/ 5152 h 284552"/>
                <a:gd name="connsiteX1" fmla="*/ 84666 w 131271"/>
                <a:gd name="connsiteY1" fmla="*/ 26318 h 284552"/>
                <a:gd name="connsiteX2" fmla="*/ 76200 w 131271"/>
                <a:gd name="connsiteY2" fmla="*/ 51718 h 284552"/>
                <a:gd name="connsiteX3" fmla="*/ 63500 w 131271"/>
                <a:gd name="connsiteY3" fmla="*/ 55952 h 284552"/>
                <a:gd name="connsiteX4" fmla="*/ 55033 w 131271"/>
                <a:gd name="connsiteY4" fmla="*/ 85585 h 284552"/>
                <a:gd name="connsiteX5" fmla="*/ 38100 w 131271"/>
                <a:gd name="connsiteY5" fmla="*/ 110985 h 284552"/>
                <a:gd name="connsiteX6" fmla="*/ 25400 w 131271"/>
                <a:gd name="connsiteY6" fmla="*/ 119452 h 284552"/>
                <a:gd name="connsiteX7" fmla="*/ 21166 w 131271"/>
                <a:gd name="connsiteY7" fmla="*/ 132152 h 284552"/>
                <a:gd name="connsiteX8" fmla="*/ 12700 w 131271"/>
                <a:gd name="connsiteY8" fmla="*/ 144852 h 284552"/>
                <a:gd name="connsiteX9" fmla="*/ 4233 w 131271"/>
                <a:gd name="connsiteY9" fmla="*/ 170252 h 284552"/>
                <a:gd name="connsiteX10" fmla="*/ 0 w 131271"/>
                <a:gd name="connsiteY10" fmla="*/ 182952 h 284552"/>
                <a:gd name="connsiteX11" fmla="*/ 4233 w 131271"/>
                <a:gd name="connsiteY11" fmla="*/ 242218 h 284552"/>
                <a:gd name="connsiteX12" fmla="*/ 12700 w 131271"/>
                <a:gd name="connsiteY12" fmla="*/ 254918 h 284552"/>
                <a:gd name="connsiteX13" fmla="*/ 33866 w 131271"/>
                <a:gd name="connsiteY13" fmla="*/ 284552 h 284552"/>
                <a:gd name="connsiteX14" fmla="*/ 50800 w 131271"/>
                <a:gd name="connsiteY14" fmla="*/ 259152 h 284552"/>
                <a:gd name="connsiteX15" fmla="*/ 80433 w 131271"/>
                <a:gd name="connsiteY15" fmla="*/ 237985 h 284552"/>
                <a:gd name="connsiteX16" fmla="*/ 88900 w 131271"/>
                <a:gd name="connsiteY16" fmla="*/ 212585 h 284552"/>
                <a:gd name="connsiteX17" fmla="*/ 105833 w 131271"/>
                <a:gd name="connsiteY17" fmla="*/ 187185 h 284552"/>
                <a:gd name="connsiteX18" fmla="*/ 118533 w 131271"/>
                <a:gd name="connsiteY18" fmla="*/ 161785 h 284552"/>
                <a:gd name="connsiteX19" fmla="*/ 131233 w 131271"/>
                <a:gd name="connsiteY19" fmla="*/ 64418 h 284552"/>
                <a:gd name="connsiteX20" fmla="*/ 114300 w 131271"/>
                <a:gd name="connsiteY20" fmla="*/ 26318 h 284552"/>
                <a:gd name="connsiteX21" fmla="*/ 101600 w 131271"/>
                <a:gd name="connsiteY21" fmla="*/ 17852 h 284552"/>
                <a:gd name="connsiteX22" fmla="*/ 97366 w 131271"/>
                <a:gd name="connsiteY22" fmla="*/ 5152 h 284552"/>
                <a:gd name="connsiteX23" fmla="*/ 93133 w 131271"/>
                <a:gd name="connsiteY23" fmla="*/ 5152 h 284552"/>
                <a:gd name="connsiteX0" fmla="*/ 93133 w 131271"/>
                <a:gd name="connsiteY0" fmla="*/ 5152 h 284552"/>
                <a:gd name="connsiteX1" fmla="*/ 84666 w 131271"/>
                <a:gd name="connsiteY1" fmla="*/ 26318 h 284552"/>
                <a:gd name="connsiteX2" fmla="*/ 76200 w 131271"/>
                <a:gd name="connsiteY2" fmla="*/ 51718 h 284552"/>
                <a:gd name="connsiteX3" fmla="*/ 63500 w 131271"/>
                <a:gd name="connsiteY3" fmla="*/ 55952 h 284552"/>
                <a:gd name="connsiteX4" fmla="*/ 55033 w 131271"/>
                <a:gd name="connsiteY4" fmla="*/ 85585 h 284552"/>
                <a:gd name="connsiteX5" fmla="*/ 38100 w 131271"/>
                <a:gd name="connsiteY5" fmla="*/ 110985 h 284552"/>
                <a:gd name="connsiteX6" fmla="*/ 25400 w 131271"/>
                <a:gd name="connsiteY6" fmla="*/ 119452 h 284552"/>
                <a:gd name="connsiteX7" fmla="*/ 21166 w 131271"/>
                <a:gd name="connsiteY7" fmla="*/ 132152 h 284552"/>
                <a:gd name="connsiteX8" fmla="*/ 12700 w 131271"/>
                <a:gd name="connsiteY8" fmla="*/ 144852 h 284552"/>
                <a:gd name="connsiteX9" fmla="*/ 4233 w 131271"/>
                <a:gd name="connsiteY9" fmla="*/ 170252 h 284552"/>
                <a:gd name="connsiteX10" fmla="*/ 0 w 131271"/>
                <a:gd name="connsiteY10" fmla="*/ 182952 h 284552"/>
                <a:gd name="connsiteX11" fmla="*/ 4233 w 131271"/>
                <a:gd name="connsiteY11" fmla="*/ 242218 h 284552"/>
                <a:gd name="connsiteX12" fmla="*/ 12700 w 131271"/>
                <a:gd name="connsiteY12" fmla="*/ 254918 h 284552"/>
                <a:gd name="connsiteX13" fmla="*/ 33866 w 131271"/>
                <a:gd name="connsiteY13" fmla="*/ 284552 h 284552"/>
                <a:gd name="connsiteX14" fmla="*/ 50800 w 131271"/>
                <a:gd name="connsiteY14" fmla="*/ 259152 h 284552"/>
                <a:gd name="connsiteX15" fmla="*/ 80433 w 131271"/>
                <a:gd name="connsiteY15" fmla="*/ 237985 h 284552"/>
                <a:gd name="connsiteX16" fmla="*/ 88900 w 131271"/>
                <a:gd name="connsiteY16" fmla="*/ 212585 h 284552"/>
                <a:gd name="connsiteX17" fmla="*/ 118533 w 131271"/>
                <a:gd name="connsiteY17" fmla="*/ 161785 h 284552"/>
                <a:gd name="connsiteX18" fmla="*/ 131233 w 131271"/>
                <a:gd name="connsiteY18" fmla="*/ 64418 h 284552"/>
                <a:gd name="connsiteX19" fmla="*/ 114300 w 131271"/>
                <a:gd name="connsiteY19" fmla="*/ 26318 h 284552"/>
                <a:gd name="connsiteX20" fmla="*/ 101600 w 131271"/>
                <a:gd name="connsiteY20" fmla="*/ 17852 h 284552"/>
                <a:gd name="connsiteX21" fmla="*/ 97366 w 131271"/>
                <a:gd name="connsiteY21" fmla="*/ 5152 h 284552"/>
                <a:gd name="connsiteX22" fmla="*/ 93133 w 131271"/>
                <a:gd name="connsiteY22" fmla="*/ 5152 h 284552"/>
                <a:gd name="connsiteX0" fmla="*/ 93133 w 131271"/>
                <a:gd name="connsiteY0" fmla="*/ 5152 h 284552"/>
                <a:gd name="connsiteX1" fmla="*/ 84666 w 131271"/>
                <a:gd name="connsiteY1" fmla="*/ 26318 h 284552"/>
                <a:gd name="connsiteX2" fmla="*/ 76200 w 131271"/>
                <a:gd name="connsiteY2" fmla="*/ 51718 h 284552"/>
                <a:gd name="connsiteX3" fmla="*/ 63500 w 131271"/>
                <a:gd name="connsiteY3" fmla="*/ 55952 h 284552"/>
                <a:gd name="connsiteX4" fmla="*/ 55033 w 131271"/>
                <a:gd name="connsiteY4" fmla="*/ 85585 h 284552"/>
                <a:gd name="connsiteX5" fmla="*/ 38100 w 131271"/>
                <a:gd name="connsiteY5" fmla="*/ 110985 h 284552"/>
                <a:gd name="connsiteX6" fmla="*/ 25400 w 131271"/>
                <a:gd name="connsiteY6" fmla="*/ 119452 h 284552"/>
                <a:gd name="connsiteX7" fmla="*/ 21166 w 131271"/>
                <a:gd name="connsiteY7" fmla="*/ 132152 h 284552"/>
                <a:gd name="connsiteX8" fmla="*/ 12700 w 131271"/>
                <a:gd name="connsiteY8" fmla="*/ 144852 h 284552"/>
                <a:gd name="connsiteX9" fmla="*/ 4233 w 131271"/>
                <a:gd name="connsiteY9" fmla="*/ 170252 h 284552"/>
                <a:gd name="connsiteX10" fmla="*/ 0 w 131271"/>
                <a:gd name="connsiteY10" fmla="*/ 182952 h 284552"/>
                <a:gd name="connsiteX11" fmla="*/ 4233 w 131271"/>
                <a:gd name="connsiteY11" fmla="*/ 242218 h 284552"/>
                <a:gd name="connsiteX12" fmla="*/ 12700 w 131271"/>
                <a:gd name="connsiteY12" fmla="*/ 254918 h 284552"/>
                <a:gd name="connsiteX13" fmla="*/ 33866 w 131271"/>
                <a:gd name="connsiteY13" fmla="*/ 284552 h 284552"/>
                <a:gd name="connsiteX14" fmla="*/ 50800 w 131271"/>
                <a:gd name="connsiteY14" fmla="*/ 259152 h 284552"/>
                <a:gd name="connsiteX15" fmla="*/ 88900 w 131271"/>
                <a:gd name="connsiteY15" fmla="*/ 212585 h 284552"/>
                <a:gd name="connsiteX16" fmla="*/ 118533 w 131271"/>
                <a:gd name="connsiteY16" fmla="*/ 161785 h 284552"/>
                <a:gd name="connsiteX17" fmla="*/ 131233 w 131271"/>
                <a:gd name="connsiteY17" fmla="*/ 64418 h 284552"/>
                <a:gd name="connsiteX18" fmla="*/ 114300 w 131271"/>
                <a:gd name="connsiteY18" fmla="*/ 26318 h 284552"/>
                <a:gd name="connsiteX19" fmla="*/ 101600 w 131271"/>
                <a:gd name="connsiteY19" fmla="*/ 17852 h 284552"/>
                <a:gd name="connsiteX20" fmla="*/ 97366 w 131271"/>
                <a:gd name="connsiteY20" fmla="*/ 5152 h 284552"/>
                <a:gd name="connsiteX21" fmla="*/ 93133 w 131271"/>
                <a:gd name="connsiteY21" fmla="*/ 5152 h 284552"/>
                <a:gd name="connsiteX0" fmla="*/ 93133 w 131271"/>
                <a:gd name="connsiteY0" fmla="*/ 5152 h 284875"/>
                <a:gd name="connsiteX1" fmla="*/ 84666 w 131271"/>
                <a:gd name="connsiteY1" fmla="*/ 26318 h 284875"/>
                <a:gd name="connsiteX2" fmla="*/ 76200 w 131271"/>
                <a:gd name="connsiteY2" fmla="*/ 51718 h 284875"/>
                <a:gd name="connsiteX3" fmla="*/ 63500 w 131271"/>
                <a:gd name="connsiteY3" fmla="*/ 55952 h 284875"/>
                <a:gd name="connsiteX4" fmla="*/ 55033 w 131271"/>
                <a:gd name="connsiteY4" fmla="*/ 85585 h 284875"/>
                <a:gd name="connsiteX5" fmla="*/ 38100 w 131271"/>
                <a:gd name="connsiteY5" fmla="*/ 110985 h 284875"/>
                <a:gd name="connsiteX6" fmla="*/ 25400 w 131271"/>
                <a:gd name="connsiteY6" fmla="*/ 119452 h 284875"/>
                <a:gd name="connsiteX7" fmla="*/ 21166 w 131271"/>
                <a:gd name="connsiteY7" fmla="*/ 132152 h 284875"/>
                <a:gd name="connsiteX8" fmla="*/ 12700 w 131271"/>
                <a:gd name="connsiteY8" fmla="*/ 144852 h 284875"/>
                <a:gd name="connsiteX9" fmla="*/ 4233 w 131271"/>
                <a:gd name="connsiteY9" fmla="*/ 170252 h 284875"/>
                <a:gd name="connsiteX10" fmla="*/ 0 w 131271"/>
                <a:gd name="connsiteY10" fmla="*/ 182952 h 284875"/>
                <a:gd name="connsiteX11" fmla="*/ 4233 w 131271"/>
                <a:gd name="connsiteY11" fmla="*/ 242218 h 284875"/>
                <a:gd name="connsiteX12" fmla="*/ 33866 w 131271"/>
                <a:gd name="connsiteY12" fmla="*/ 284552 h 284875"/>
                <a:gd name="connsiteX13" fmla="*/ 50800 w 131271"/>
                <a:gd name="connsiteY13" fmla="*/ 259152 h 284875"/>
                <a:gd name="connsiteX14" fmla="*/ 88900 w 131271"/>
                <a:gd name="connsiteY14" fmla="*/ 212585 h 284875"/>
                <a:gd name="connsiteX15" fmla="*/ 118533 w 131271"/>
                <a:gd name="connsiteY15" fmla="*/ 161785 h 284875"/>
                <a:gd name="connsiteX16" fmla="*/ 131233 w 131271"/>
                <a:gd name="connsiteY16" fmla="*/ 64418 h 284875"/>
                <a:gd name="connsiteX17" fmla="*/ 114300 w 131271"/>
                <a:gd name="connsiteY17" fmla="*/ 26318 h 284875"/>
                <a:gd name="connsiteX18" fmla="*/ 101600 w 131271"/>
                <a:gd name="connsiteY18" fmla="*/ 17852 h 284875"/>
                <a:gd name="connsiteX19" fmla="*/ 97366 w 131271"/>
                <a:gd name="connsiteY19" fmla="*/ 5152 h 284875"/>
                <a:gd name="connsiteX20" fmla="*/ 93133 w 131271"/>
                <a:gd name="connsiteY20" fmla="*/ 5152 h 284875"/>
                <a:gd name="connsiteX0" fmla="*/ 93133 w 131271"/>
                <a:gd name="connsiteY0" fmla="*/ 5152 h 284875"/>
                <a:gd name="connsiteX1" fmla="*/ 84666 w 131271"/>
                <a:gd name="connsiteY1" fmla="*/ 26318 h 284875"/>
                <a:gd name="connsiteX2" fmla="*/ 76200 w 131271"/>
                <a:gd name="connsiteY2" fmla="*/ 51718 h 284875"/>
                <a:gd name="connsiteX3" fmla="*/ 63500 w 131271"/>
                <a:gd name="connsiteY3" fmla="*/ 55952 h 284875"/>
                <a:gd name="connsiteX4" fmla="*/ 55033 w 131271"/>
                <a:gd name="connsiteY4" fmla="*/ 85585 h 284875"/>
                <a:gd name="connsiteX5" fmla="*/ 38100 w 131271"/>
                <a:gd name="connsiteY5" fmla="*/ 110985 h 284875"/>
                <a:gd name="connsiteX6" fmla="*/ 25400 w 131271"/>
                <a:gd name="connsiteY6" fmla="*/ 119452 h 284875"/>
                <a:gd name="connsiteX7" fmla="*/ 21166 w 131271"/>
                <a:gd name="connsiteY7" fmla="*/ 132152 h 284875"/>
                <a:gd name="connsiteX8" fmla="*/ 4233 w 131271"/>
                <a:gd name="connsiteY8" fmla="*/ 170252 h 284875"/>
                <a:gd name="connsiteX9" fmla="*/ 0 w 131271"/>
                <a:gd name="connsiteY9" fmla="*/ 182952 h 284875"/>
                <a:gd name="connsiteX10" fmla="*/ 4233 w 131271"/>
                <a:gd name="connsiteY10" fmla="*/ 242218 h 284875"/>
                <a:gd name="connsiteX11" fmla="*/ 33866 w 131271"/>
                <a:gd name="connsiteY11" fmla="*/ 284552 h 284875"/>
                <a:gd name="connsiteX12" fmla="*/ 50800 w 131271"/>
                <a:gd name="connsiteY12" fmla="*/ 259152 h 284875"/>
                <a:gd name="connsiteX13" fmla="*/ 88900 w 131271"/>
                <a:gd name="connsiteY13" fmla="*/ 212585 h 284875"/>
                <a:gd name="connsiteX14" fmla="*/ 118533 w 131271"/>
                <a:gd name="connsiteY14" fmla="*/ 161785 h 284875"/>
                <a:gd name="connsiteX15" fmla="*/ 131233 w 131271"/>
                <a:gd name="connsiteY15" fmla="*/ 64418 h 284875"/>
                <a:gd name="connsiteX16" fmla="*/ 114300 w 131271"/>
                <a:gd name="connsiteY16" fmla="*/ 26318 h 284875"/>
                <a:gd name="connsiteX17" fmla="*/ 101600 w 131271"/>
                <a:gd name="connsiteY17" fmla="*/ 17852 h 284875"/>
                <a:gd name="connsiteX18" fmla="*/ 97366 w 131271"/>
                <a:gd name="connsiteY18" fmla="*/ 5152 h 284875"/>
                <a:gd name="connsiteX19" fmla="*/ 93133 w 131271"/>
                <a:gd name="connsiteY19" fmla="*/ 5152 h 284875"/>
                <a:gd name="connsiteX0" fmla="*/ 93133 w 131271"/>
                <a:gd name="connsiteY0" fmla="*/ 5152 h 284875"/>
                <a:gd name="connsiteX1" fmla="*/ 84666 w 131271"/>
                <a:gd name="connsiteY1" fmla="*/ 26318 h 284875"/>
                <a:gd name="connsiteX2" fmla="*/ 76200 w 131271"/>
                <a:gd name="connsiteY2" fmla="*/ 51718 h 284875"/>
                <a:gd name="connsiteX3" fmla="*/ 63500 w 131271"/>
                <a:gd name="connsiteY3" fmla="*/ 55952 h 284875"/>
                <a:gd name="connsiteX4" fmla="*/ 55033 w 131271"/>
                <a:gd name="connsiteY4" fmla="*/ 85585 h 284875"/>
                <a:gd name="connsiteX5" fmla="*/ 38100 w 131271"/>
                <a:gd name="connsiteY5" fmla="*/ 110985 h 284875"/>
                <a:gd name="connsiteX6" fmla="*/ 25400 w 131271"/>
                <a:gd name="connsiteY6" fmla="*/ 119452 h 284875"/>
                <a:gd name="connsiteX7" fmla="*/ 4233 w 131271"/>
                <a:gd name="connsiteY7" fmla="*/ 170252 h 284875"/>
                <a:gd name="connsiteX8" fmla="*/ 0 w 131271"/>
                <a:gd name="connsiteY8" fmla="*/ 182952 h 284875"/>
                <a:gd name="connsiteX9" fmla="*/ 4233 w 131271"/>
                <a:gd name="connsiteY9" fmla="*/ 242218 h 284875"/>
                <a:gd name="connsiteX10" fmla="*/ 33866 w 131271"/>
                <a:gd name="connsiteY10" fmla="*/ 284552 h 284875"/>
                <a:gd name="connsiteX11" fmla="*/ 50800 w 131271"/>
                <a:gd name="connsiteY11" fmla="*/ 259152 h 284875"/>
                <a:gd name="connsiteX12" fmla="*/ 88900 w 131271"/>
                <a:gd name="connsiteY12" fmla="*/ 212585 h 284875"/>
                <a:gd name="connsiteX13" fmla="*/ 118533 w 131271"/>
                <a:gd name="connsiteY13" fmla="*/ 161785 h 284875"/>
                <a:gd name="connsiteX14" fmla="*/ 131233 w 131271"/>
                <a:gd name="connsiteY14" fmla="*/ 64418 h 284875"/>
                <a:gd name="connsiteX15" fmla="*/ 114300 w 131271"/>
                <a:gd name="connsiteY15" fmla="*/ 26318 h 284875"/>
                <a:gd name="connsiteX16" fmla="*/ 101600 w 131271"/>
                <a:gd name="connsiteY16" fmla="*/ 17852 h 284875"/>
                <a:gd name="connsiteX17" fmla="*/ 97366 w 131271"/>
                <a:gd name="connsiteY17" fmla="*/ 5152 h 284875"/>
                <a:gd name="connsiteX18" fmla="*/ 93133 w 131271"/>
                <a:gd name="connsiteY18" fmla="*/ 5152 h 284875"/>
                <a:gd name="connsiteX0" fmla="*/ 93133 w 131271"/>
                <a:gd name="connsiteY0" fmla="*/ 5152 h 284875"/>
                <a:gd name="connsiteX1" fmla="*/ 84666 w 131271"/>
                <a:gd name="connsiteY1" fmla="*/ 26318 h 284875"/>
                <a:gd name="connsiteX2" fmla="*/ 76200 w 131271"/>
                <a:gd name="connsiteY2" fmla="*/ 51718 h 284875"/>
                <a:gd name="connsiteX3" fmla="*/ 63500 w 131271"/>
                <a:gd name="connsiteY3" fmla="*/ 55952 h 284875"/>
                <a:gd name="connsiteX4" fmla="*/ 55033 w 131271"/>
                <a:gd name="connsiteY4" fmla="*/ 85585 h 284875"/>
                <a:gd name="connsiteX5" fmla="*/ 38100 w 131271"/>
                <a:gd name="connsiteY5" fmla="*/ 110985 h 284875"/>
                <a:gd name="connsiteX6" fmla="*/ 4233 w 131271"/>
                <a:gd name="connsiteY6" fmla="*/ 170252 h 284875"/>
                <a:gd name="connsiteX7" fmla="*/ 0 w 131271"/>
                <a:gd name="connsiteY7" fmla="*/ 182952 h 284875"/>
                <a:gd name="connsiteX8" fmla="*/ 4233 w 131271"/>
                <a:gd name="connsiteY8" fmla="*/ 242218 h 284875"/>
                <a:gd name="connsiteX9" fmla="*/ 33866 w 131271"/>
                <a:gd name="connsiteY9" fmla="*/ 284552 h 284875"/>
                <a:gd name="connsiteX10" fmla="*/ 50800 w 131271"/>
                <a:gd name="connsiteY10" fmla="*/ 259152 h 284875"/>
                <a:gd name="connsiteX11" fmla="*/ 88900 w 131271"/>
                <a:gd name="connsiteY11" fmla="*/ 212585 h 284875"/>
                <a:gd name="connsiteX12" fmla="*/ 118533 w 131271"/>
                <a:gd name="connsiteY12" fmla="*/ 161785 h 284875"/>
                <a:gd name="connsiteX13" fmla="*/ 131233 w 131271"/>
                <a:gd name="connsiteY13" fmla="*/ 64418 h 284875"/>
                <a:gd name="connsiteX14" fmla="*/ 114300 w 131271"/>
                <a:gd name="connsiteY14" fmla="*/ 26318 h 284875"/>
                <a:gd name="connsiteX15" fmla="*/ 101600 w 131271"/>
                <a:gd name="connsiteY15" fmla="*/ 17852 h 284875"/>
                <a:gd name="connsiteX16" fmla="*/ 97366 w 131271"/>
                <a:gd name="connsiteY16" fmla="*/ 5152 h 284875"/>
                <a:gd name="connsiteX17" fmla="*/ 93133 w 131271"/>
                <a:gd name="connsiteY17" fmla="*/ 5152 h 284875"/>
                <a:gd name="connsiteX0" fmla="*/ 93133 w 131271"/>
                <a:gd name="connsiteY0" fmla="*/ 5152 h 284875"/>
                <a:gd name="connsiteX1" fmla="*/ 84666 w 131271"/>
                <a:gd name="connsiteY1" fmla="*/ 26318 h 284875"/>
                <a:gd name="connsiteX2" fmla="*/ 76200 w 131271"/>
                <a:gd name="connsiteY2" fmla="*/ 51718 h 284875"/>
                <a:gd name="connsiteX3" fmla="*/ 63500 w 131271"/>
                <a:gd name="connsiteY3" fmla="*/ 55952 h 284875"/>
                <a:gd name="connsiteX4" fmla="*/ 38100 w 131271"/>
                <a:gd name="connsiteY4" fmla="*/ 110985 h 284875"/>
                <a:gd name="connsiteX5" fmla="*/ 4233 w 131271"/>
                <a:gd name="connsiteY5" fmla="*/ 170252 h 284875"/>
                <a:gd name="connsiteX6" fmla="*/ 0 w 131271"/>
                <a:gd name="connsiteY6" fmla="*/ 182952 h 284875"/>
                <a:gd name="connsiteX7" fmla="*/ 4233 w 131271"/>
                <a:gd name="connsiteY7" fmla="*/ 242218 h 284875"/>
                <a:gd name="connsiteX8" fmla="*/ 33866 w 131271"/>
                <a:gd name="connsiteY8" fmla="*/ 284552 h 284875"/>
                <a:gd name="connsiteX9" fmla="*/ 50800 w 131271"/>
                <a:gd name="connsiteY9" fmla="*/ 259152 h 284875"/>
                <a:gd name="connsiteX10" fmla="*/ 88900 w 131271"/>
                <a:gd name="connsiteY10" fmla="*/ 212585 h 284875"/>
                <a:gd name="connsiteX11" fmla="*/ 118533 w 131271"/>
                <a:gd name="connsiteY11" fmla="*/ 161785 h 284875"/>
                <a:gd name="connsiteX12" fmla="*/ 131233 w 131271"/>
                <a:gd name="connsiteY12" fmla="*/ 64418 h 284875"/>
                <a:gd name="connsiteX13" fmla="*/ 114300 w 131271"/>
                <a:gd name="connsiteY13" fmla="*/ 26318 h 284875"/>
                <a:gd name="connsiteX14" fmla="*/ 101600 w 131271"/>
                <a:gd name="connsiteY14" fmla="*/ 17852 h 284875"/>
                <a:gd name="connsiteX15" fmla="*/ 97366 w 131271"/>
                <a:gd name="connsiteY15" fmla="*/ 5152 h 284875"/>
                <a:gd name="connsiteX16" fmla="*/ 93133 w 131271"/>
                <a:gd name="connsiteY16" fmla="*/ 5152 h 284875"/>
                <a:gd name="connsiteX0" fmla="*/ 93133 w 131271"/>
                <a:gd name="connsiteY0" fmla="*/ 5152 h 284875"/>
                <a:gd name="connsiteX1" fmla="*/ 84666 w 131271"/>
                <a:gd name="connsiteY1" fmla="*/ 26318 h 284875"/>
                <a:gd name="connsiteX2" fmla="*/ 76200 w 131271"/>
                <a:gd name="connsiteY2" fmla="*/ 51718 h 284875"/>
                <a:gd name="connsiteX3" fmla="*/ 38100 w 131271"/>
                <a:gd name="connsiteY3" fmla="*/ 110985 h 284875"/>
                <a:gd name="connsiteX4" fmla="*/ 4233 w 131271"/>
                <a:gd name="connsiteY4" fmla="*/ 170252 h 284875"/>
                <a:gd name="connsiteX5" fmla="*/ 0 w 131271"/>
                <a:gd name="connsiteY5" fmla="*/ 182952 h 284875"/>
                <a:gd name="connsiteX6" fmla="*/ 4233 w 131271"/>
                <a:gd name="connsiteY6" fmla="*/ 242218 h 284875"/>
                <a:gd name="connsiteX7" fmla="*/ 33866 w 131271"/>
                <a:gd name="connsiteY7" fmla="*/ 284552 h 284875"/>
                <a:gd name="connsiteX8" fmla="*/ 50800 w 131271"/>
                <a:gd name="connsiteY8" fmla="*/ 259152 h 284875"/>
                <a:gd name="connsiteX9" fmla="*/ 88900 w 131271"/>
                <a:gd name="connsiteY9" fmla="*/ 212585 h 284875"/>
                <a:gd name="connsiteX10" fmla="*/ 118533 w 131271"/>
                <a:gd name="connsiteY10" fmla="*/ 161785 h 284875"/>
                <a:gd name="connsiteX11" fmla="*/ 131233 w 131271"/>
                <a:gd name="connsiteY11" fmla="*/ 64418 h 284875"/>
                <a:gd name="connsiteX12" fmla="*/ 114300 w 131271"/>
                <a:gd name="connsiteY12" fmla="*/ 26318 h 284875"/>
                <a:gd name="connsiteX13" fmla="*/ 101600 w 131271"/>
                <a:gd name="connsiteY13" fmla="*/ 17852 h 284875"/>
                <a:gd name="connsiteX14" fmla="*/ 97366 w 131271"/>
                <a:gd name="connsiteY14" fmla="*/ 5152 h 284875"/>
                <a:gd name="connsiteX15" fmla="*/ 93133 w 131271"/>
                <a:gd name="connsiteY15" fmla="*/ 5152 h 284875"/>
                <a:gd name="connsiteX0" fmla="*/ 93133 w 131271"/>
                <a:gd name="connsiteY0" fmla="*/ 0 h 279723"/>
                <a:gd name="connsiteX1" fmla="*/ 84666 w 131271"/>
                <a:gd name="connsiteY1" fmla="*/ 21166 h 279723"/>
                <a:gd name="connsiteX2" fmla="*/ 76200 w 131271"/>
                <a:gd name="connsiteY2" fmla="*/ 46566 h 279723"/>
                <a:gd name="connsiteX3" fmla="*/ 38100 w 131271"/>
                <a:gd name="connsiteY3" fmla="*/ 105833 h 279723"/>
                <a:gd name="connsiteX4" fmla="*/ 4233 w 131271"/>
                <a:gd name="connsiteY4" fmla="*/ 165100 h 279723"/>
                <a:gd name="connsiteX5" fmla="*/ 0 w 131271"/>
                <a:gd name="connsiteY5" fmla="*/ 177800 h 279723"/>
                <a:gd name="connsiteX6" fmla="*/ 4233 w 131271"/>
                <a:gd name="connsiteY6" fmla="*/ 237066 h 279723"/>
                <a:gd name="connsiteX7" fmla="*/ 33866 w 131271"/>
                <a:gd name="connsiteY7" fmla="*/ 279400 h 279723"/>
                <a:gd name="connsiteX8" fmla="*/ 50800 w 131271"/>
                <a:gd name="connsiteY8" fmla="*/ 254000 h 279723"/>
                <a:gd name="connsiteX9" fmla="*/ 88900 w 131271"/>
                <a:gd name="connsiteY9" fmla="*/ 207433 h 279723"/>
                <a:gd name="connsiteX10" fmla="*/ 118533 w 131271"/>
                <a:gd name="connsiteY10" fmla="*/ 156633 h 279723"/>
                <a:gd name="connsiteX11" fmla="*/ 131233 w 131271"/>
                <a:gd name="connsiteY11" fmla="*/ 59266 h 279723"/>
                <a:gd name="connsiteX12" fmla="*/ 114300 w 131271"/>
                <a:gd name="connsiteY12" fmla="*/ 21166 h 279723"/>
                <a:gd name="connsiteX13" fmla="*/ 97366 w 131271"/>
                <a:gd name="connsiteY13" fmla="*/ 0 h 279723"/>
                <a:gd name="connsiteX14" fmla="*/ 93133 w 131271"/>
                <a:gd name="connsiteY14" fmla="*/ 0 h 279723"/>
                <a:gd name="connsiteX0" fmla="*/ 93133 w 131873"/>
                <a:gd name="connsiteY0" fmla="*/ 5283 h 285006"/>
                <a:gd name="connsiteX1" fmla="*/ 84666 w 131873"/>
                <a:gd name="connsiteY1" fmla="*/ 26449 h 285006"/>
                <a:gd name="connsiteX2" fmla="*/ 76200 w 131873"/>
                <a:gd name="connsiteY2" fmla="*/ 51849 h 285006"/>
                <a:gd name="connsiteX3" fmla="*/ 38100 w 131873"/>
                <a:gd name="connsiteY3" fmla="*/ 111116 h 285006"/>
                <a:gd name="connsiteX4" fmla="*/ 4233 w 131873"/>
                <a:gd name="connsiteY4" fmla="*/ 170383 h 285006"/>
                <a:gd name="connsiteX5" fmla="*/ 0 w 131873"/>
                <a:gd name="connsiteY5" fmla="*/ 183083 h 285006"/>
                <a:gd name="connsiteX6" fmla="*/ 4233 w 131873"/>
                <a:gd name="connsiteY6" fmla="*/ 242349 h 285006"/>
                <a:gd name="connsiteX7" fmla="*/ 33866 w 131873"/>
                <a:gd name="connsiteY7" fmla="*/ 284683 h 285006"/>
                <a:gd name="connsiteX8" fmla="*/ 50800 w 131873"/>
                <a:gd name="connsiteY8" fmla="*/ 259283 h 285006"/>
                <a:gd name="connsiteX9" fmla="*/ 88900 w 131873"/>
                <a:gd name="connsiteY9" fmla="*/ 212716 h 285006"/>
                <a:gd name="connsiteX10" fmla="*/ 118533 w 131873"/>
                <a:gd name="connsiteY10" fmla="*/ 161916 h 285006"/>
                <a:gd name="connsiteX11" fmla="*/ 131233 w 131873"/>
                <a:gd name="connsiteY11" fmla="*/ 64549 h 285006"/>
                <a:gd name="connsiteX12" fmla="*/ 97366 w 131873"/>
                <a:gd name="connsiteY12" fmla="*/ 5283 h 285006"/>
                <a:gd name="connsiteX13" fmla="*/ 93133 w 131873"/>
                <a:gd name="connsiteY13" fmla="*/ 5283 h 285006"/>
                <a:gd name="connsiteX0" fmla="*/ 93133 w 131873"/>
                <a:gd name="connsiteY0" fmla="*/ 5283 h 285006"/>
                <a:gd name="connsiteX1" fmla="*/ 76200 w 131873"/>
                <a:gd name="connsiteY1" fmla="*/ 51849 h 285006"/>
                <a:gd name="connsiteX2" fmla="*/ 38100 w 131873"/>
                <a:gd name="connsiteY2" fmla="*/ 111116 h 285006"/>
                <a:gd name="connsiteX3" fmla="*/ 4233 w 131873"/>
                <a:gd name="connsiteY3" fmla="*/ 170383 h 285006"/>
                <a:gd name="connsiteX4" fmla="*/ 0 w 131873"/>
                <a:gd name="connsiteY4" fmla="*/ 183083 h 285006"/>
                <a:gd name="connsiteX5" fmla="*/ 4233 w 131873"/>
                <a:gd name="connsiteY5" fmla="*/ 242349 h 285006"/>
                <a:gd name="connsiteX6" fmla="*/ 33866 w 131873"/>
                <a:gd name="connsiteY6" fmla="*/ 284683 h 285006"/>
                <a:gd name="connsiteX7" fmla="*/ 50800 w 131873"/>
                <a:gd name="connsiteY7" fmla="*/ 259283 h 285006"/>
                <a:gd name="connsiteX8" fmla="*/ 88900 w 131873"/>
                <a:gd name="connsiteY8" fmla="*/ 212716 h 285006"/>
                <a:gd name="connsiteX9" fmla="*/ 118533 w 131873"/>
                <a:gd name="connsiteY9" fmla="*/ 161916 h 285006"/>
                <a:gd name="connsiteX10" fmla="*/ 131233 w 131873"/>
                <a:gd name="connsiteY10" fmla="*/ 64549 h 285006"/>
                <a:gd name="connsiteX11" fmla="*/ 97366 w 131873"/>
                <a:gd name="connsiteY11" fmla="*/ 5283 h 285006"/>
                <a:gd name="connsiteX12" fmla="*/ 93133 w 131873"/>
                <a:gd name="connsiteY12" fmla="*/ 5283 h 285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873" h="285006">
                  <a:moveTo>
                    <a:pt x="93133" y="5283"/>
                  </a:moveTo>
                  <a:cubicBezTo>
                    <a:pt x="89605" y="13044"/>
                    <a:pt x="85372" y="34210"/>
                    <a:pt x="76200" y="51849"/>
                  </a:cubicBezTo>
                  <a:cubicBezTo>
                    <a:pt x="67028" y="69488"/>
                    <a:pt x="50800" y="91360"/>
                    <a:pt x="38100" y="111116"/>
                  </a:cubicBezTo>
                  <a:cubicBezTo>
                    <a:pt x="28222" y="130166"/>
                    <a:pt x="15522" y="150627"/>
                    <a:pt x="4233" y="170383"/>
                  </a:cubicBezTo>
                  <a:cubicBezTo>
                    <a:pt x="0" y="180966"/>
                    <a:pt x="1411" y="178850"/>
                    <a:pt x="0" y="183083"/>
                  </a:cubicBezTo>
                  <a:cubicBezTo>
                    <a:pt x="1411" y="202838"/>
                    <a:pt x="-1411" y="225416"/>
                    <a:pt x="4233" y="242349"/>
                  </a:cubicBezTo>
                  <a:cubicBezTo>
                    <a:pt x="9877" y="259282"/>
                    <a:pt x="26105" y="281861"/>
                    <a:pt x="33866" y="284683"/>
                  </a:cubicBezTo>
                  <a:cubicBezTo>
                    <a:pt x="41627" y="287505"/>
                    <a:pt x="41628" y="271278"/>
                    <a:pt x="50800" y="259283"/>
                  </a:cubicBezTo>
                  <a:cubicBezTo>
                    <a:pt x="59972" y="247289"/>
                    <a:pt x="77611" y="228944"/>
                    <a:pt x="88900" y="212716"/>
                  </a:cubicBezTo>
                  <a:cubicBezTo>
                    <a:pt x="100189" y="196488"/>
                    <a:pt x="108655" y="178849"/>
                    <a:pt x="118533" y="161916"/>
                  </a:cubicBezTo>
                  <a:cubicBezTo>
                    <a:pt x="122766" y="141455"/>
                    <a:pt x="134761" y="90654"/>
                    <a:pt x="131233" y="64549"/>
                  </a:cubicBezTo>
                  <a:cubicBezTo>
                    <a:pt x="127705" y="38444"/>
                    <a:pt x="103716" y="15161"/>
                    <a:pt x="97366" y="5283"/>
                  </a:cubicBezTo>
                  <a:cubicBezTo>
                    <a:pt x="91016" y="-4595"/>
                    <a:pt x="95250" y="1755"/>
                    <a:pt x="93133" y="5283"/>
                  </a:cubicBezTo>
                  <a:close/>
                </a:path>
              </a:pathLst>
            </a:custGeom>
            <a:solidFill>
              <a:srgbClr val="B392FF"/>
            </a:solidFill>
            <a:ln w="12700">
              <a:solidFill>
                <a:srgbClr val="B392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4" name="Freeform 43"/>
            <p:cNvSpPr/>
            <p:nvPr/>
          </p:nvSpPr>
          <p:spPr>
            <a:xfrm>
              <a:off x="3217334" y="2929467"/>
              <a:ext cx="4384" cy="67733"/>
            </a:xfrm>
            <a:custGeom>
              <a:avLst/>
              <a:gdLst>
                <a:gd name="connsiteX0" fmla="*/ 0 w 4383"/>
                <a:gd name="connsiteY0" fmla="*/ 0 h 42333"/>
                <a:gd name="connsiteX1" fmla="*/ 4233 w 4383"/>
                <a:gd name="connsiteY1" fmla="*/ 42333 h 42333"/>
                <a:gd name="connsiteX0" fmla="*/ 28975 w 31417"/>
                <a:gd name="connsiteY0" fmla="*/ 0 h 14000"/>
                <a:gd name="connsiteX1" fmla="*/ 0 w 31417"/>
                <a:gd name="connsiteY1" fmla="*/ 14000 h 14000"/>
                <a:gd name="connsiteX0" fmla="*/ -1 w 10002"/>
                <a:gd name="connsiteY0" fmla="*/ 0 h 16000"/>
                <a:gd name="connsiteX1" fmla="*/ 9658 w 10002"/>
                <a:gd name="connsiteY1" fmla="*/ 16000 h 16000"/>
              </a:gdLst>
              <a:ahLst/>
              <a:cxnLst>
                <a:cxn ang="0">
                  <a:pos x="connsiteX0" y="connsiteY0"/>
                </a:cxn>
                <a:cxn ang="0">
                  <a:pos x="connsiteX1" y="connsiteY1"/>
                </a:cxn>
              </a:cxnLst>
              <a:rect l="l" t="t" r="r" b="b"/>
              <a:pathLst>
                <a:path w="10002" h="16000">
                  <a:moveTo>
                    <a:pt x="-1" y="0"/>
                  </a:moveTo>
                  <a:cubicBezTo>
                    <a:pt x="12814" y="6634"/>
                    <a:pt x="9658" y="9300"/>
                    <a:pt x="9658" y="16000"/>
                  </a:cubicBezTo>
                </a:path>
              </a:pathLst>
            </a:custGeom>
            <a:ln w="12700">
              <a:solidFill>
                <a:srgbClr val="B392FF"/>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51" name="Group 50"/>
          <p:cNvGrpSpPr/>
          <p:nvPr/>
        </p:nvGrpSpPr>
        <p:grpSpPr>
          <a:xfrm>
            <a:off x="2400300" y="1545167"/>
            <a:ext cx="1358899" cy="3069166"/>
            <a:chOff x="2400300" y="1545167"/>
            <a:chExt cx="1358899" cy="3069166"/>
          </a:xfrm>
        </p:grpSpPr>
        <p:sp>
          <p:nvSpPr>
            <p:cNvPr id="46" name="Freeform 45"/>
            <p:cNvSpPr/>
            <p:nvPr/>
          </p:nvSpPr>
          <p:spPr>
            <a:xfrm>
              <a:off x="3136899" y="1545167"/>
              <a:ext cx="622300" cy="1320800"/>
            </a:xfrm>
            <a:custGeom>
              <a:avLst/>
              <a:gdLst>
                <a:gd name="connsiteX0" fmla="*/ 630926 w 630926"/>
                <a:gd name="connsiteY0" fmla="*/ 0 h 1320800"/>
                <a:gd name="connsiteX1" fmla="*/ 575893 w 630926"/>
                <a:gd name="connsiteY1" fmla="*/ 12700 h 1320800"/>
                <a:gd name="connsiteX2" fmla="*/ 525093 w 630926"/>
                <a:gd name="connsiteY2" fmla="*/ 16933 h 1320800"/>
                <a:gd name="connsiteX3" fmla="*/ 482759 w 630926"/>
                <a:gd name="connsiteY3" fmla="*/ 25400 h 1320800"/>
                <a:gd name="connsiteX4" fmla="*/ 470059 w 630926"/>
                <a:gd name="connsiteY4" fmla="*/ 29633 h 1320800"/>
                <a:gd name="connsiteX5" fmla="*/ 457359 w 630926"/>
                <a:gd name="connsiteY5" fmla="*/ 38100 h 1320800"/>
                <a:gd name="connsiteX6" fmla="*/ 431959 w 630926"/>
                <a:gd name="connsiteY6" fmla="*/ 50800 h 1320800"/>
                <a:gd name="connsiteX7" fmla="*/ 427726 w 630926"/>
                <a:gd name="connsiteY7" fmla="*/ 63500 h 1320800"/>
                <a:gd name="connsiteX8" fmla="*/ 415026 w 630926"/>
                <a:gd name="connsiteY8" fmla="*/ 88900 h 1320800"/>
                <a:gd name="connsiteX9" fmla="*/ 436193 w 630926"/>
                <a:gd name="connsiteY9" fmla="*/ 139700 h 1320800"/>
                <a:gd name="connsiteX10" fmla="*/ 440426 w 630926"/>
                <a:gd name="connsiteY10" fmla="*/ 152400 h 1320800"/>
                <a:gd name="connsiteX11" fmla="*/ 448893 w 630926"/>
                <a:gd name="connsiteY11" fmla="*/ 169333 h 1320800"/>
                <a:gd name="connsiteX12" fmla="*/ 444659 w 630926"/>
                <a:gd name="connsiteY12" fmla="*/ 207433 h 1320800"/>
                <a:gd name="connsiteX13" fmla="*/ 436193 w 630926"/>
                <a:gd name="connsiteY13" fmla="*/ 220133 h 1320800"/>
                <a:gd name="connsiteX14" fmla="*/ 410793 w 630926"/>
                <a:gd name="connsiteY14" fmla="*/ 228600 h 1320800"/>
                <a:gd name="connsiteX15" fmla="*/ 393859 w 630926"/>
                <a:gd name="connsiteY15" fmla="*/ 232833 h 1320800"/>
                <a:gd name="connsiteX16" fmla="*/ 364226 w 630926"/>
                <a:gd name="connsiteY16" fmla="*/ 241300 h 1320800"/>
                <a:gd name="connsiteX17" fmla="*/ 321893 w 630926"/>
                <a:gd name="connsiteY17" fmla="*/ 249766 h 1320800"/>
                <a:gd name="connsiteX18" fmla="*/ 309193 w 630926"/>
                <a:gd name="connsiteY18" fmla="*/ 258233 h 1320800"/>
                <a:gd name="connsiteX19" fmla="*/ 275326 w 630926"/>
                <a:gd name="connsiteY19" fmla="*/ 266700 h 1320800"/>
                <a:gd name="connsiteX20" fmla="*/ 237226 w 630926"/>
                <a:gd name="connsiteY20" fmla="*/ 287866 h 1320800"/>
                <a:gd name="connsiteX21" fmla="*/ 216059 w 630926"/>
                <a:gd name="connsiteY21" fmla="*/ 304800 h 1320800"/>
                <a:gd name="connsiteX22" fmla="*/ 207593 w 630926"/>
                <a:gd name="connsiteY22" fmla="*/ 317500 h 1320800"/>
                <a:gd name="connsiteX23" fmla="*/ 194893 w 630926"/>
                <a:gd name="connsiteY23" fmla="*/ 347133 h 1320800"/>
                <a:gd name="connsiteX24" fmla="*/ 182193 w 630926"/>
                <a:gd name="connsiteY24" fmla="*/ 355600 h 1320800"/>
                <a:gd name="connsiteX25" fmla="*/ 173726 w 630926"/>
                <a:gd name="connsiteY25" fmla="*/ 393700 h 1320800"/>
                <a:gd name="connsiteX26" fmla="*/ 161026 w 630926"/>
                <a:gd name="connsiteY26" fmla="*/ 448733 h 1320800"/>
                <a:gd name="connsiteX27" fmla="*/ 156793 w 630926"/>
                <a:gd name="connsiteY27" fmla="*/ 491066 h 1320800"/>
                <a:gd name="connsiteX28" fmla="*/ 165259 w 630926"/>
                <a:gd name="connsiteY28" fmla="*/ 550333 h 1320800"/>
                <a:gd name="connsiteX29" fmla="*/ 169493 w 630926"/>
                <a:gd name="connsiteY29" fmla="*/ 571500 h 1320800"/>
                <a:gd name="connsiteX30" fmla="*/ 177959 w 630926"/>
                <a:gd name="connsiteY30" fmla="*/ 584200 h 1320800"/>
                <a:gd name="connsiteX31" fmla="*/ 224526 w 630926"/>
                <a:gd name="connsiteY31" fmla="*/ 605366 h 1320800"/>
                <a:gd name="connsiteX32" fmla="*/ 271093 w 630926"/>
                <a:gd name="connsiteY32" fmla="*/ 596900 h 1320800"/>
                <a:gd name="connsiteX33" fmla="*/ 296493 w 630926"/>
                <a:gd name="connsiteY33" fmla="*/ 579966 h 1320800"/>
                <a:gd name="connsiteX34" fmla="*/ 309193 w 630926"/>
                <a:gd name="connsiteY34" fmla="*/ 571500 h 1320800"/>
                <a:gd name="connsiteX35" fmla="*/ 317659 w 630926"/>
                <a:gd name="connsiteY35" fmla="*/ 558800 h 1320800"/>
                <a:gd name="connsiteX36" fmla="*/ 343059 w 630926"/>
                <a:gd name="connsiteY36" fmla="*/ 554566 h 1320800"/>
                <a:gd name="connsiteX37" fmla="*/ 364226 w 630926"/>
                <a:gd name="connsiteY37" fmla="*/ 550333 h 1320800"/>
                <a:gd name="connsiteX38" fmla="*/ 393859 w 630926"/>
                <a:gd name="connsiteY38" fmla="*/ 541866 h 1320800"/>
                <a:gd name="connsiteX39" fmla="*/ 419259 w 630926"/>
                <a:gd name="connsiteY39" fmla="*/ 524933 h 1320800"/>
                <a:gd name="connsiteX40" fmla="*/ 457359 w 630926"/>
                <a:gd name="connsiteY40" fmla="*/ 512233 h 1320800"/>
                <a:gd name="connsiteX41" fmla="*/ 470059 w 630926"/>
                <a:gd name="connsiteY41" fmla="*/ 516466 h 1320800"/>
                <a:gd name="connsiteX42" fmla="*/ 486993 w 630926"/>
                <a:gd name="connsiteY42" fmla="*/ 745066 h 1320800"/>
                <a:gd name="connsiteX43" fmla="*/ 495459 w 630926"/>
                <a:gd name="connsiteY43" fmla="*/ 757766 h 1320800"/>
                <a:gd name="connsiteX44" fmla="*/ 499693 w 630926"/>
                <a:gd name="connsiteY44" fmla="*/ 770466 h 1320800"/>
                <a:gd name="connsiteX45" fmla="*/ 512393 w 630926"/>
                <a:gd name="connsiteY45" fmla="*/ 795866 h 1320800"/>
                <a:gd name="connsiteX46" fmla="*/ 503926 w 630926"/>
                <a:gd name="connsiteY46" fmla="*/ 825500 h 1320800"/>
                <a:gd name="connsiteX47" fmla="*/ 491226 w 630926"/>
                <a:gd name="connsiteY47" fmla="*/ 838200 h 1320800"/>
                <a:gd name="connsiteX48" fmla="*/ 419259 w 630926"/>
                <a:gd name="connsiteY48" fmla="*/ 829733 h 1320800"/>
                <a:gd name="connsiteX49" fmla="*/ 398093 w 630926"/>
                <a:gd name="connsiteY49" fmla="*/ 825500 h 1320800"/>
                <a:gd name="connsiteX50" fmla="*/ 372693 w 630926"/>
                <a:gd name="connsiteY50" fmla="*/ 817033 h 1320800"/>
                <a:gd name="connsiteX51" fmla="*/ 351526 w 630926"/>
                <a:gd name="connsiteY51" fmla="*/ 812800 h 1320800"/>
                <a:gd name="connsiteX52" fmla="*/ 317659 w 630926"/>
                <a:gd name="connsiteY52" fmla="*/ 800100 h 1320800"/>
                <a:gd name="connsiteX53" fmla="*/ 275326 w 630926"/>
                <a:gd name="connsiteY53" fmla="*/ 804333 h 1320800"/>
                <a:gd name="connsiteX54" fmla="*/ 254159 w 630926"/>
                <a:gd name="connsiteY54" fmla="*/ 825500 h 1320800"/>
                <a:gd name="connsiteX55" fmla="*/ 241459 w 630926"/>
                <a:gd name="connsiteY55" fmla="*/ 833966 h 1320800"/>
                <a:gd name="connsiteX56" fmla="*/ 232993 w 630926"/>
                <a:gd name="connsiteY56" fmla="*/ 846666 h 1320800"/>
                <a:gd name="connsiteX57" fmla="*/ 220293 w 630926"/>
                <a:gd name="connsiteY57" fmla="*/ 872066 h 1320800"/>
                <a:gd name="connsiteX58" fmla="*/ 216059 w 630926"/>
                <a:gd name="connsiteY58" fmla="*/ 889000 h 1320800"/>
                <a:gd name="connsiteX59" fmla="*/ 194893 w 630926"/>
                <a:gd name="connsiteY59" fmla="*/ 910166 h 1320800"/>
                <a:gd name="connsiteX60" fmla="*/ 182193 w 630926"/>
                <a:gd name="connsiteY60" fmla="*/ 914400 h 1320800"/>
                <a:gd name="connsiteX61" fmla="*/ 169493 w 630926"/>
                <a:gd name="connsiteY61" fmla="*/ 922866 h 1320800"/>
                <a:gd name="connsiteX62" fmla="*/ 152559 w 630926"/>
                <a:gd name="connsiteY62" fmla="*/ 948266 h 1320800"/>
                <a:gd name="connsiteX63" fmla="*/ 139859 w 630926"/>
                <a:gd name="connsiteY63" fmla="*/ 973666 h 1320800"/>
                <a:gd name="connsiteX64" fmla="*/ 135626 w 630926"/>
                <a:gd name="connsiteY64" fmla="*/ 986366 h 1320800"/>
                <a:gd name="connsiteX65" fmla="*/ 118693 w 630926"/>
                <a:gd name="connsiteY65" fmla="*/ 1024466 h 1320800"/>
                <a:gd name="connsiteX66" fmla="*/ 105993 w 630926"/>
                <a:gd name="connsiteY66" fmla="*/ 1075266 h 1320800"/>
                <a:gd name="connsiteX67" fmla="*/ 101759 w 630926"/>
                <a:gd name="connsiteY67" fmla="*/ 1087966 h 1320800"/>
                <a:gd name="connsiteX68" fmla="*/ 84826 w 630926"/>
                <a:gd name="connsiteY68" fmla="*/ 1121833 h 1320800"/>
                <a:gd name="connsiteX69" fmla="*/ 76359 w 630926"/>
                <a:gd name="connsiteY69" fmla="*/ 1147233 h 1320800"/>
                <a:gd name="connsiteX70" fmla="*/ 72126 w 630926"/>
                <a:gd name="connsiteY70" fmla="*/ 1159933 h 1320800"/>
                <a:gd name="connsiteX71" fmla="*/ 67893 w 630926"/>
                <a:gd name="connsiteY71" fmla="*/ 1176866 h 1320800"/>
                <a:gd name="connsiteX72" fmla="*/ 59426 w 630926"/>
                <a:gd name="connsiteY72" fmla="*/ 1189566 h 1320800"/>
                <a:gd name="connsiteX73" fmla="*/ 46726 w 630926"/>
                <a:gd name="connsiteY73" fmla="*/ 1219200 h 1320800"/>
                <a:gd name="connsiteX74" fmla="*/ 42493 w 630926"/>
                <a:gd name="connsiteY74" fmla="*/ 1231900 h 1320800"/>
                <a:gd name="connsiteX75" fmla="*/ 21326 w 630926"/>
                <a:gd name="connsiteY75" fmla="*/ 1257300 h 1320800"/>
                <a:gd name="connsiteX76" fmla="*/ 17093 w 630926"/>
                <a:gd name="connsiteY76" fmla="*/ 1270000 h 1320800"/>
                <a:gd name="connsiteX77" fmla="*/ 4393 w 630926"/>
                <a:gd name="connsiteY77" fmla="*/ 1295400 h 1320800"/>
                <a:gd name="connsiteX78" fmla="*/ 159 w 630926"/>
                <a:gd name="connsiteY78" fmla="*/ 1312333 h 1320800"/>
                <a:gd name="connsiteX79" fmla="*/ 8626 w 630926"/>
                <a:gd name="connsiteY79" fmla="*/ 1320800 h 1320800"/>
                <a:gd name="connsiteX0" fmla="*/ 630926 w 630926"/>
                <a:gd name="connsiteY0" fmla="*/ 0 h 1320800"/>
                <a:gd name="connsiteX1" fmla="*/ 575893 w 630926"/>
                <a:gd name="connsiteY1" fmla="*/ 12700 h 1320800"/>
                <a:gd name="connsiteX2" fmla="*/ 525093 w 630926"/>
                <a:gd name="connsiteY2" fmla="*/ 16933 h 1320800"/>
                <a:gd name="connsiteX3" fmla="*/ 482759 w 630926"/>
                <a:gd name="connsiteY3" fmla="*/ 25400 h 1320800"/>
                <a:gd name="connsiteX4" fmla="*/ 457359 w 630926"/>
                <a:gd name="connsiteY4" fmla="*/ 38100 h 1320800"/>
                <a:gd name="connsiteX5" fmla="*/ 431959 w 630926"/>
                <a:gd name="connsiteY5" fmla="*/ 50800 h 1320800"/>
                <a:gd name="connsiteX6" fmla="*/ 427726 w 630926"/>
                <a:gd name="connsiteY6" fmla="*/ 63500 h 1320800"/>
                <a:gd name="connsiteX7" fmla="*/ 415026 w 630926"/>
                <a:gd name="connsiteY7" fmla="*/ 88900 h 1320800"/>
                <a:gd name="connsiteX8" fmla="*/ 436193 w 630926"/>
                <a:gd name="connsiteY8" fmla="*/ 139700 h 1320800"/>
                <a:gd name="connsiteX9" fmla="*/ 440426 w 630926"/>
                <a:gd name="connsiteY9" fmla="*/ 152400 h 1320800"/>
                <a:gd name="connsiteX10" fmla="*/ 448893 w 630926"/>
                <a:gd name="connsiteY10" fmla="*/ 169333 h 1320800"/>
                <a:gd name="connsiteX11" fmla="*/ 444659 w 630926"/>
                <a:gd name="connsiteY11" fmla="*/ 207433 h 1320800"/>
                <a:gd name="connsiteX12" fmla="*/ 436193 w 630926"/>
                <a:gd name="connsiteY12" fmla="*/ 220133 h 1320800"/>
                <a:gd name="connsiteX13" fmla="*/ 410793 w 630926"/>
                <a:gd name="connsiteY13" fmla="*/ 228600 h 1320800"/>
                <a:gd name="connsiteX14" fmla="*/ 393859 w 630926"/>
                <a:gd name="connsiteY14" fmla="*/ 232833 h 1320800"/>
                <a:gd name="connsiteX15" fmla="*/ 364226 w 630926"/>
                <a:gd name="connsiteY15" fmla="*/ 241300 h 1320800"/>
                <a:gd name="connsiteX16" fmla="*/ 321893 w 630926"/>
                <a:gd name="connsiteY16" fmla="*/ 249766 h 1320800"/>
                <a:gd name="connsiteX17" fmla="*/ 309193 w 630926"/>
                <a:gd name="connsiteY17" fmla="*/ 258233 h 1320800"/>
                <a:gd name="connsiteX18" fmla="*/ 275326 w 630926"/>
                <a:gd name="connsiteY18" fmla="*/ 266700 h 1320800"/>
                <a:gd name="connsiteX19" fmla="*/ 237226 w 630926"/>
                <a:gd name="connsiteY19" fmla="*/ 287866 h 1320800"/>
                <a:gd name="connsiteX20" fmla="*/ 216059 w 630926"/>
                <a:gd name="connsiteY20" fmla="*/ 304800 h 1320800"/>
                <a:gd name="connsiteX21" fmla="*/ 207593 w 630926"/>
                <a:gd name="connsiteY21" fmla="*/ 317500 h 1320800"/>
                <a:gd name="connsiteX22" fmla="*/ 194893 w 630926"/>
                <a:gd name="connsiteY22" fmla="*/ 347133 h 1320800"/>
                <a:gd name="connsiteX23" fmla="*/ 182193 w 630926"/>
                <a:gd name="connsiteY23" fmla="*/ 355600 h 1320800"/>
                <a:gd name="connsiteX24" fmla="*/ 173726 w 630926"/>
                <a:gd name="connsiteY24" fmla="*/ 393700 h 1320800"/>
                <a:gd name="connsiteX25" fmla="*/ 161026 w 630926"/>
                <a:gd name="connsiteY25" fmla="*/ 448733 h 1320800"/>
                <a:gd name="connsiteX26" fmla="*/ 156793 w 630926"/>
                <a:gd name="connsiteY26" fmla="*/ 491066 h 1320800"/>
                <a:gd name="connsiteX27" fmla="*/ 165259 w 630926"/>
                <a:gd name="connsiteY27" fmla="*/ 550333 h 1320800"/>
                <a:gd name="connsiteX28" fmla="*/ 169493 w 630926"/>
                <a:gd name="connsiteY28" fmla="*/ 571500 h 1320800"/>
                <a:gd name="connsiteX29" fmla="*/ 177959 w 630926"/>
                <a:gd name="connsiteY29" fmla="*/ 584200 h 1320800"/>
                <a:gd name="connsiteX30" fmla="*/ 224526 w 630926"/>
                <a:gd name="connsiteY30" fmla="*/ 605366 h 1320800"/>
                <a:gd name="connsiteX31" fmla="*/ 271093 w 630926"/>
                <a:gd name="connsiteY31" fmla="*/ 596900 h 1320800"/>
                <a:gd name="connsiteX32" fmla="*/ 296493 w 630926"/>
                <a:gd name="connsiteY32" fmla="*/ 579966 h 1320800"/>
                <a:gd name="connsiteX33" fmla="*/ 309193 w 630926"/>
                <a:gd name="connsiteY33" fmla="*/ 571500 h 1320800"/>
                <a:gd name="connsiteX34" fmla="*/ 317659 w 630926"/>
                <a:gd name="connsiteY34" fmla="*/ 558800 h 1320800"/>
                <a:gd name="connsiteX35" fmla="*/ 343059 w 630926"/>
                <a:gd name="connsiteY35" fmla="*/ 554566 h 1320800"/>
                <a:gd name="connsiteX36" fmla="*/ 364226 w 630926"/>
                <a:gd name="connsiteY36" fmla="*/ 550333 h 1320800"/>
                <a:gd name="connsiteX37" fmla="*/ 393859 w 630926"/>
                <a:gd name="connsiteY37" fmla="*/ 541866 h 1320800"/>
                <a:gd name="connsiteX38" fmla="*/ 419259 w 630926"/>
                <a:gd name="connsiteY38" fmla="*/ 524933 h 1320800"/>
                <a:gd name="connsiteX39" fmla="*/ 457359 w 630926"/>
                <a:gd name="connsiteY39" fmla="*/ 512233 h 1320800"/>
                <a:gd name="connsiteX40" fmla="*/ 470059 w 630926"/>
                <a:gd name="connsiteY40" fmla="*/ 516466 h 1320800"/>
                <a:gd name="connsiteX41" fmla="*/ 486993 w 630926"/>
                <a:gd name="connsiteY41" fmla="*/ 745066 h 1320800"/>
                <a:gd name="connsiteX42" fmla="*/ 495459 w 630926"/>
                <a:gd name="connsiteY42" fmla="*/ 757766 h 1320800"/>
                <a:gd name="connsiteX43" fmla="*/ 499693 w 630926"/>
                <a:gd name="connsiteY43" fmla="*/ 770466 h 1320800"/>
                <a:gd name="connsiteX44" fmla="*/ 512393 w 630926"/>
                <a:gd name="connsiteY44" fmla="*/ 795866 h 1320800"/>
                <a:gd name="connsiteX45" fmla="*/ 503926 w 630926"/>
                <a:gd name="connsiteY45" fmla="*/ 825500 h 1320800"/>
                <a:gd name="connsiteX46" fmla="*/ 491226 w 630926"/>
                <a:gd name="connsiteY46" fmla="*/ 838200 h 1320800"/>
                <a:gd name="connsiteX47" fmla="*/ 419259 w 630926"/>
                <a:gd name="connsiteY47" fmla="*/ 829733 h 1320800"/>
                <a:gd name="connsiteX48" fmla="*/ 398093 w 630926"/>
                <a:gd name="connsiteY48" fmla="*/ 825500 h 1320800"/>
                <a:gd name="connsiteX49" fmla="*/ 372693 w 630926"/>
                <a:gd name="connsiteY49" fmla="*/ 817033 h 1320800"/>
                <a:gd name="connsiteX50" fmla="*/ 351526 w 630926"/>
                <a:gd name="connsiteY50" fmla="*/ 812800 h 1320800"/>
                <a:gd name="connsiteX51" fmla="*/ 317659 w 630926"/>
                <a:gd name="connsiteY51" fmla="*/ 800100 h 1320800"/>
                <a:gd name="connsiteX52" fmla="*/ 275326 w 630926"/>
                <a:gd name="connsiteY52" fmla="*/ 804333 h 1320800"/>
                <a:gd name="connsiteX53" fmla="*/ 254159 w 630926"/>
                <a:gd name="connsiteY53" fmla="*/ 825500 h 1320800"/>
                <a:gd name="connsiteX54" fmla="*/ 241459 w 630926"/>
                <a:gd name="connsiteY54" fmla="*/ 833966 h 1320800"/>
                <a:gd name="connsiteX55" fmla="*/ 232993 w 630926"/>
                <a:gd name="connsiteY55" fmla="*/ 846666 h 1320800"/>
                <a:gd name="connsiteX56" fmla="*/ 220293 w 630926"/>
                <a:gd name="connsiteY56" fmla="*/ 872066 h 1320800"/>
                <a:gd name="connsiteX57" fmla="*/ 216059 w 630926"/>
                <a:gd name="connsiteY57" fmla="*/ 889000 h 1320800"/>
                <a:gd name="connsiteX58" fmla="*/ 194893 w 630926"/>
                <a:gd name="connsiteY58" fmla="*/ 910166 h 1320800"/>
                <a:gd name="connsiteX59" fmla="*/ 182193 w 630926"/>
                <a:gd name="connsiteY59" fmla="*/ 914400 h 1320800"/>
                <a:gd name="connsiteX60" fmla="*/ 169493 w 630926"/>
                <a:gd name="connsiteY60" fmla="*/ 922866 h 1320800"/>
                <a:gd name="connsiteX61" fmla="*/ 152559 w 630926"/>
                <a:gd name="connsiteY61" fmla="*/ 948266 h 1320800"/>
                <a:gd name="connsiteX62" fmla="*/ 139859 w 630926"/>
                <a:gd name="connsiteY62" fmla="*/ 973666 h 1320800"/>
                <a:gd name="connsiteX63" fmla="*/ 135626 w 630926"/>
                <a:gd name="connsiteY63" fmla="*/ 986366 h 1320800"/>
                <a:gd name="connsiteX64" fmla="*/ 118693 w 630926"/>
                <a:gd name="connsiteY64" fmla="*/ 1024466 h 1320800"/>
                <a:gd name="connsiteX65" fmla="*/ 105993 w 630926"/>
                <a:gd name="connsiteY65" fmla="*/ 1075266 h 1320800"/>
                <a:gd name="connsiteX66" fmla="*/ 101759 w 630926"/>
                <a:gd name="connsiteY66" fmla="*/ 1087966 h 1320800"/>
                <a:gd name="connsiteX67" fmla="*/ 84826 w 630926"/>
                <a:gd name="connsiteY67" fmla="*/ 1121833 h 1320800"/>
                <a:gd name="connsiteX68" fmla="*/ 76359 w 630926"/>
                <a:gd name="connsiteY68" fmla="*/ 1147233 h 1320800"/>
                <a:gd name="connsiteX69" fmla="*/ 72126 w 630926"/>
                <a:gd name="connsiteY69" fmla="*/ 1159933 h 1320800"/>
                <a:gd name="connsiteX70" fmla="*/ 67893 w 630926"/>
                <a:gd name="connsiteY70" fmla="*/ 1176866 h 1320800"/>
                <a:gd name="connsiteX71" fmla="*/ 59426 w 630926"/>
                <a:gd name="connsiteY71" fmla="*/ 1189566 h 1320800"/>
                <a:gd name="connsiteX72" fmla="*/ 46726 w 630926"/>
                <a:gd name="connsiteY72" fmla="*/ 1219200 h 1320800"/>
                <a:gd name="connsiteX73" fmla="*/ 42493 w 630926"/>
                <a:gd name="connsiteY73" fmla="*/ 1231900 h 1320800"/>
                <a:gd name="connsiteX74" fmla="*/ 21326 w 630926"/>
                <a:gd name="connsiteY74" fmla="*/ 1257300 h 1320800"/>
                <a:gd name="connsiteX75" fmla="*/ 17093 w 630926"/>
                <a:gd name="connsiteY75" fmla="*/ 1270000 h 1320800"/>
                <a:gd name="connsiteX76" fmla="*/ 4393 w 630926"/>
                <a:gd name="connsiteY76" fmla="*/ 1295400 h 1320800"/>
                <a:gd name="connsiteX77" fmla="*/ 159 w 630926"/>
                <a:gd name="connsiteY77" fmla="*/ 1312333 h 1320800"/>
                <a:gd name="connsiteX78" fmla="*/ 8626 w 630926"/>
                <a:gd name="connsiteY78" fmla="*/ 1320800 h 1320800"/>
                <a:gd name="connsiteX0" fmla="*/ 630926 w 630926"/>
                <a:gd name="connsiteY0" fmla="*/ 0 h 1320800"/>
                <a:gd name="connsiteX1" fmla="*/ 575893 w 630926"/>
                <a:gd name="connsiteY1" fmla="*/ 12700 h 1320800"/>
                <a:gd name="connsiteX2" fmla="*/ 525093 w 630926"/>
                <a:gd name="connsiteY2" fmla="*/ 16933 h 1320800"/>
                <a:gd name="connsiteX3" fmla="*/ 482759 w 630926"/>
                <a:gd name="connsiteY3" fmla="*/ 25400 h 1320800"/>
                <a:gd name="connsiteX4" fmla="*/ 431959 w 630926"/>
                <a:gd name="connsiteY4" fmla="*/ 50800 h 1320800"/>
                <a:gd name="connsiteX5" fmla="*/ 427726 w 630926"/>
                <a:gd name="connsiteY5" fmla="*/ 63500 h 1320800"/>
                <a:gd name="connsiteX6" fmla="*/ 415026 w 630926"/>
                <a:gd name="connsiteY6" fmla="*/ 88900 h 1320800"/>
                <a:gd name="connsiteX7" fmla="*/ 436193 w 630926"/>
                <a:gd name="connsiteY7" fmla="*/ 139700 h 1320800"/>
                <a:gd name="connsiteX8" fmla="*/ 440426 w 630926"/>
                <a:gd name="connsiteY8" fmla="*/ 152400 h 1320800"/>
                <a:gd name="connsiteX9" fmla="*/ 448893 w 630926"/>
                <a:gd name="connsiteY9" fmla="*/ 169333 h 1320800"/>
                <a:gd name="connsiteX10" fmla="*/ 444659 w 630926"/>
                <a:gd name="connsiteY10" fmla="*/ 207433 h 1320800"/>
                <a:gd name="connsiteX11" fmla="*/ 436193 w 630926"/>
                <a:gd name="connsiteY11" fmla="*/ 220133 h 1320800"/>
                <a:gd name="connsiteX12" fmla="*/ 410793 w 630926"/>
                <a:gd name="connsiteY12" fmla="*/ 228600 h 1320800"/>
                <a:gd name="connsiteX13" fmla="*/ 393859 w 630926"/>
                <a:gd name="connsiteY13" fmla="*/ 232833 h 1320800"/>
                <a:gd name="connsiteX14" fmla="*/ 364226 w 630926"/>
                <a:gd name="connsiteY14" fmla="*/ 241300 h 1320800"/>
                <a:gd name="connsiteX15" fmla="*/ 321893 w 630926"/>
                <a:gd name="connsiteY15" fmla="*/ 249766 h 1320800"/>
                <a:gd name="connsiteX16" fmla="*/ 309193 w 630926"/>
                <a:gd name="connsiteY16" fmla="*/ 258233 h 1320800"/>
                <a:gd name="connsiteX17" fmla="*/ 275326 w 630926"/>
                <a:gd name="connsiteY17" fmla="*/ 266700 h 1320800"/>
                <a:gd name="connsiteX18" fmla="*/ 237226 w 630926"/>
                <a:gd name="connsiteY18" fmla="*/ 287866 h 1320800"/>
                <a:gd name="connsiteX19" fmla="*/ 216059 w 630926"/>
                <a:gd name="connsiteY19" fmla="*/ 304800 h 1320800"/>
                <a:gd name="connsiteX20" fmla="*/ 207593 w 630926"/>
                <a:gd name="connsiteY20" fmla="*/ 317500 h 1320800"/>
                <a:gd name="connsiteX21" fmla="*/ 194893 w 630926"/>
                <a:gd name="connsiteY21" fmla="*/ 347133 h 1320800"/>
                <a:gd name="connsiteX22" fmla="*/ 182193 w 630926"/>
                <a:gd name="connsiteY22" fmla="*/ 355600 h 1320800"/>
                <a:gd name="connsiteX23" fmla="*/ 173726 w 630926"/>
                <a:gd name="connsiteY23" fmla="*/ 393700 h 1320800"/>
                <a:gd name="connsiteX24" fmla="*/ 161026 w 630926"/>
                <a:gd name="connsiteY24" fmla="*/ 448733 h 1320800"/>
                <a:gd name="connsiteX25" fmla="*/ 156793 w 630926"/>
                <a:gd name="connsiteY25" fmla="*/ 491066 h 1320800"/>
                <a:gd name="connsiteX26" fmla="*/ 165259 w 630926"/>
                <a:gd name="connsiteY26" fmla="*/ 550333 h 1320800"/>
                <a:gd name="connsiteX27" fmla="*/ 169493 w 630926"/>
                <a:gd name="connsiteY27" fmla="*/ 571500 h 1320800"/>
                <a:gd name="connsiteX28" fmla="*/ 177959 w 630926"/>
                <a:gd name="connsiteY28" fmla="*/ 584200 h 1320800"/>
                <a:gd name="connsiteX29" fmla="*/ 224526 w 630926"/>
                <a:gd name="connsiteY29" fmla="*/ 605366 h 1320800"/>
                <a:gd name="connsiteX30" fmla="*/ 271093 w 630926"/>
                <a:gd name="connsiteY30" fmla="*/ 596900 h 1320800"/>
                <a:gd name="connsiteX31" fmla="*/ 296493 w 630926"/>
                <a:gd name="connsiteY31" fmla="*/ 579966 h 1320800"/>
                <a:gd name="connsiteX32" fmla="*/ 309193 w 630926"/>
                <a:gd name="connsiteY32" fmla="*/ 571500 h 1320800"/>
                <a:gd name="connsiteX33" fmla="*/ 317659 w 630926"/>
                <a:gd name="connsiteY33" fmla="*/ 558800 h 1320800"/>
                <a:gd name="connsiteX34" fmla="*/ 343059 w 630926"/>
                <a:gd name="connsiteY34" fmla="*/ 554566 h 1320800"/>
                <a:gd name="connsiteX35" fmla="*/ 364226 w 630926"/>
                <a:gd name="connsiteY35" fmla="*/ 550333 h 1320800"/>
                <a:gd name="connsiteX36" fmla="*/ 393859 w 630926"/>
                <a:gd name="connsiteY36" fmla="*/ 541866 h 1320800"/>
                <a:gd name="connsiteX37" fmla="*/ 419259 w 630926"/>
                <a:gd name="connsiteY37" fmla="*/ 524933 h 1320800"/>
                <a:gd name="connsiteX38" fmla="*/ 457359 w 630926"/>
                <a:gd name="connsiteY38" fmla="*/ 512233 h 1320800"/>
                <a:gd name="connsiteX39" fmla="*/ 470059 w 630926"/>
                <a:gd name="connsiteY39" fmla="*/ 516466 h 1320800"/>
                <a:gd name="connsiteX40" fmla="*/ 486993 w 630926"/>
                <a:gd name="connsiteY40" fmla="*/ 745066 h 1320800"/>
                <a:gd name="connsiteX41" fmla="*/ 495459 w 630926"/>
                <a:gd name="connsiteY41" fmla="*/ 757766 h 1320800"/>
                <a:gd name="connsiteX42" fmla="*/ 499693 w 630926"/>
                <a:gd name="connsiteY42" fmla="*/ 770466 h 1320800"/>
                <a:gd name="connsiteX43" fmla="*/ 512393 w 630926"/>
                <a:gd name="connsiteY43" fmla="*/ 795866 h 1320800"/>
                <a:gd name="connsiteX44" fmla="*/ 503926 w 630926"/>
                <a:gd name="connsiteY44" fmla="*/ 825500 h 1320800"/>
                <a:gd name="connsiteX45" fmla="*/ 491226 w 630926"/>
                <a:gd name="connsiteY45" fmla="*/ 838200 h 1320800"/>
                <a:gd name="connsiteX46" fmla="*/ 419259 w 630926"/>
                <a:gd name="connsiteY46" fmla="*/ 829733 h 1320800"/>
                <a:gd name="connsiteX47" fmla="*/ 398093 w 630926"/>
                <a:gd name="connsiteY47" fmla="*/ 825500 h 1320800"/>
                <a:gd name="connsiteX48" fmla="*/ 372693 w 630926"/>
                <a:gd name="connsiteY48" fmla="*/ 817033 h 1320800"/>
                <a:gd name="connsiteX49" fmla="*/ 351526 w 630926"/>
                <a:gd name="connsiteY49" fmla="*/ 812800 h 1320800"/>
                <a:gd name="connsiteX50" fmla="*/ 317659 w 630926"/>
                <a:gd name="connsiteY50" fmla="*/ 800100 h 1320800"/>
                <a:gd name="connsiteX51" fmla="*/ 275326 w 630926"/>
                <a:gd name="connsiteY51" fmla="*/ 804333 h 1320800"/>
                <a:gd name="connsiteX52" fmla="*/ 254159 w 630926"/>
                <a:gd name="connsiteY52" fmla="*/ 825500 h 1320800"/>
                <a:gd name="connsiteX53" fmla="*/ 241459 w 630926"/>
                <a:gd name="connsiteY53" fmla="*/ 833966 h 1320800"/>
                <a:gd name="connsiteX54" fmla="*/ 232993 w 630926"/>
                <a:gd name="connsiteY54" fmla="*/ 846666 h 1320800"/>
                <a:gd name="connsiteX55" fmla="*/ 220293 w 630926"/>
                <a:gd name="connsiteY55" fmla="*/ 872066 h 1320800"/>
                <a:gd name="connsiteX56" fmla="*/ 216059 w 630926"/>
                <a:gd name="connsiteY56" fmla="*/ 889000 h 1320800"/>
                <a:gd name="connsiteX57" fmla="*/ 194893 w 630926"/>
                <a:gd name="connsiteY57" fmla="*/ 910166 h 1320800"/>
                <a:gd name="connsiteX58" fmla="*/ 182193 w 630926"/>
                <a:gd name="connsiteY58" fmla="*/ 914400 h 1320800"/>
                <a:gd name="connsiteX59" fmla="*/ 169493 w 630926"/>
                <a:gd name="connsiteY59" fmla="*/ 922866 h 1320800"/>
                <a:gd name="connsiteX60" fmla="*/ 152559 w 630926"/>
                <a:gd name="connsiteY60" fmla="*/ 948266 h 1320800"/>
                <a:gd name="connsiteX61" fmla="*/ 139859 w 630926"/>
                <a:gd name="connsiteY61" fmla="*/ 973666 h 1320800"/>
                <a:gd name="connsiteX62" fmla="*/ 135626 w 630926"/>
                <a:gd name="connsiteY62" fmla="*/ 986366 h 1320800"/>
                <a:gd name="connsiteX63" fmla="*/ 118693 w 630926"/>
                <a:gd name="connsiteY63" fmla="*/ 1024466 h 1320800"/>
                <a:gd name="connsiteX64" fmla="*/ 105993 w 630926"/>
                <a:gd name="connsiteY64" fmla="*/ 1075266 h 1320800"/>
                <a:gd name="connsiteX65" fmla="*/ 101759 w 630926"/>
                <a:gd name="connsiteY65" fmla="*/ 1087966 h 1320800"/>
                <a:gd name="connsiteX66" fmla="*/ 84826 w 630926"/>
                <a:gd name="connsiteY66" fmla="*/ 1121833 h 1320800"/>
                <a:gd name="connsiteX67" fmla="*/ 76359 w 630926"/>
                <a:gd name="connsiteY67" fmla="*/ 1147233 h 1320800"/>
                <a:gd name="connsiteX68" fmla="*/ 72126 w 630926"/>
                <a:gd name="connsiteY68" fmla="*/ 1159933 h 1320800"/>
                <a:gd name="connsiteX69" fmla="*/ 67893 w 630926"/>
                <a:gd name="connsiteY69" fmla="*/ 1176866 h 1320800"/>
                <a:gd name="connsiteX70" fmla="*/ 59426 w 630926"/>
                <a:gd name="connsiteY70" fmla="*/ 1189566 h 1320800"/>
                <a:gd name="connsiteX71" fmla="*/ 46726 w 630926"/>
                <a:gd name="connsiteY71" fmla="*/ 1219200 h 1320800"/>
                <a:gd name="connsiteX72" fmla="*/ 42493 w 630926"/>
                <a:gd name="connsiteY72" fmla="*/ 1231900 h 1320800"/>
                <a:gd name="connsiteX73" fmla="*/ 21326 w 630926"/>
                <a:gd name="connsiteY73" fmla="*/ 1257300 h 1320800"/>
                <a:gd name="connsiteX74" fmla="*/ 17093 w 630926"/>
                <a:gd name="connsiteY74" fmla="*/ 1270000 h 1320800"/>
                <a:gd name="connsiteX75" fmla="*/ 4393 w 630926"/>
                <a:gd name="connsiteY75" fmla="*/ 1295400 h 1320800"/>
                <a:gd name="connsiteX76" fmla="*/ 159 w 630926"/>
                <a:gd name="connsiteY76" fmla="*/ 1312333 h 1320800"/>
                <a:gd name="connsiteX77" fmla="*/ 8626 w 630926"/>
                <a:gd name="connsiteY77" fmla="*/ 1320800 h 1320800"/>
                <a:gd name="connsiteX0" fmla="*/ 630926 w 630926"/>
                <a:gd name="connsiteY0" fmla="*/ 0 h 1320800"/>
                <a:gd name="connsiteX1" fmla="*/ 575893 w 630926"/>
                <a:gd name="connsiteY1" fmla="*/ 12700 h 1320800"/>
                <a:gd name="connsiteX2" fmla="*/ 525093 w 630926"/>
                <a:gd name="connsiteY2" fmla="*/ 16933 h 1320800"/>
                <a:gd name="connsiteX3" fmla="*/ 482759 w 630926"/>
                <a:gd name="connsiteY3" fmla="*/ 25400 h 1320800"/>
                <a:gd name="connsiteX4" fmla="*/ 427726 w 630926"/>
                <a:gd name="connsiteY4" fmla="*/ 63500 h 1320800"/>
                <a:gd name="connsiteX5" fmla="*/ 415026 w 630926"/>
                <a:gd name="connsiteY5" fmla="*/ 88900 h 1320800"/>
                <a:gd name="connsiteX6" fmla="*/ 436193 w 630926"/>
                <a:gd name="connsiteY6" fmla="*/ 139700 h 1320800"/>
                <a:gd name="connsiteX7" fmla="*/ 440426 w 630926"/>
                <a:gd name="connsiteY7" fmla="*/ 152400 h 1320800"/>
                <a:gd name="connsiteX8" fmla="*/ 448893 w 630926"/>
                <a:gd name="connsiteY8" fmla="*/ 169333 h 1320800"/>
                <a:gd name="connsiteX9" fmla="*/ 444659 w 630926"/>
                <a:gd name="connsiteY9" fmla="*/ 207433 h 1320800"/>
                <a:gd name="connsiteX10" fmla="*/ 436193 w 630926"/>
                <a:gd name="connsiteY10" fmla="*/ 220133 h 1320800"/>
                <a:gd name="connsiteX11" fmla="*/ 410793 w 630926"/>
                <a:gd name="connsiteY11" fmla="*/ 228600 h 1320800"/>
                <a:gd name="connsiteX12" fmla="*/ 393859 w 630926"/>
                <a:gd name="connsiteY12" fmla="*/ 232833 h 1320800"/>
                <a:gd name="connsiteX13" fmla="*/ 364226 w 630926"/>
                <a:gd name="connsiteY13" fmla="*/ 241300 h 1320800"/>
                <a:gd name="connsiteX14" fmla="*/ 321893 w 630926"/>
                <a:gd name="connsiteY14" fmla="*/ 249766 h 1320800"/>
                <a:gd name="connsiteX15" fmla="*/ 309193 w 630926"/>
                <a:gd name="connsiteY15" fmla="*/ 258233 h 1320800"/>
                <a:gd name="connsiteX16" fmla="*/ 275326 w 630926"/>
                <a:gd name="connsiteY16" fmla="*/ 266700 h 1320800"/>
                <a:gd name="connsiteX17" fmla="*/ 237226 w 630926"/>
                <a:gd name="connsiteY17" fmla="*/ 287866 h 1320800"/>
                <a:gd name="connsiteX18" fmla="*/ 216059 w 630926"/>
                <a:gd name="connsiteY18" fmla="*/ 304800 h 1320800"/>
                <a:gd name="connsiteX19" fmla="*/ 207593 w 630926"/>
                <a:gd name="connsiteY19" fmla="*/ 317500 h 1320800"/>
                <a:gd name="connsiteX20" fmla="*/ 194893 w 630926"/>
                <a:gd name="connsiteY20" fmla="*/ 347133 h 1320800"/>
                <a:gd name="connsiteX21" fmla="*/ 182193 w 630926"/>
                <a:gd name="connsiteY21" fmla="*/ 355600 h 1320800"/>
                <a:gd name="connsiteX22" fmla="*/ 173726 w 630926"/>
                <a:gd name="connsiteY22" fmla="*/ 393700 h 1320800"/>
                <a:gd name="connsiteX23" fmla="*/ 161026 w 630926"/>
                <a:gd name="connsiteY23" fmla="*/ 448733 h 1320800"/>
                <a:gd name="connsiteX24" fmla="*/ 156793 w 630926"/>
                <a:gd name="connsiteY24" fmla="*/ 491066 h 1320800"/>
                <a:gd name="connsiteX25" fmla="*/ 165259 w 630926"/>
                <a:gd name="connsiteY25" fmla="*/ 550333 h 1320800"/>
                <a:gd name="connsiteX26" fmla="*/ 169493 w 630926"/>
                <a:gd name="connsiteY26" fmla="*/ 571500 h 1320800"/>
                <a:gd name="connsiteX27" fmla="*/ 177959 w 630926"/>
                <a:gd name="connsiteY27" fmla="*/ 584200 h 1320800"/>
                <a:gd name="connsiteX28" fmla="*/ 224526 w 630926"/>
                <a:gd name="connsiteY28" fmla="*/ 605366 h 1320800"/>
                <a:gd name="connsiteX29" fmla="*/ 271093 w 630926"/>
                <a:gd name="connsiteY29" fmla="*/ 596900 h 1320800"/>
                <a:gd name="connsiteX30" fmla="*/ 296493 w 630926"/>
                <a:gd name="connsiteY30" fmla="*/ 579966 h 1320800"/>
                <a:gd name="connsiteX31" fmla="*/ 309193 w 630926"/>
                <a:gd name="connsiteY31" fmla="*/ 571500 h 1320800"/>
                <a:gd name="connsiteX32" fmla="*/ 317659 w 630926"/>
                <a:gd name="connsiteY32" fmla="*/ 558800 h 1320800"/>
                <a:gd name="connsiteX33" fmla="*/ 343059 w 630926"/>
                <a:gd name="connsiteY33" fmla="*/ 554566 h 1320800"/>
                <a:gd name="connsiteX34" fmla="*/ 364226 w 630926"/>
                <a:gd name="connsiteY34" fmla="*/ 550333 h 1320800"/>
                <a:gd name="connsiteX35" fmla="*/ 393859 w 630926"/>
                <a:gd name="connsiteY35" fmla="*/ 541866 h 1320800"/>
                <a:gd name="connsiteX36" fmla="*/ 419259 w 630926"/>
                <a:gd name="connsiteY36" fmla="*/ 524933 h 1320800"/>
                <a:gd name="connsiteX37" fmla="*/ 457359 w 630926"/>
                <a:gd name="connsiteY37" fmla="*/ 512233 h 1320800"/>
                <a:gd name="connsiteX38" fmla="*/ 470059 w 630926"/>
                <a:gd name="connsiteY38" fmla="*/ 516466 h 1320800"/>
                <a:gd name="connsiteX39" fmla="*/ 486993 w 630926"/>
                <a:gd name="connsiteY39" fmla="*/ 745066 h 1320800"/>
                <a:gd name="connsiteX40" fmla="*/ 495459 w 630926"/>
                <a:gd name="connsiteY40" fmla="*/ 757766 h 1320800"/>
                <a:gd name="connsiteX41" fmla="*/ 499693 w 630926"/>
                <a:gd name="connsiteY41" fmla="*/ 770466 h 1320800"/>
                <a:gd name="connsiteX42" fmla="*/ 512393 w 630926"/>
                <a:gd name="connsiteY42" fmla="*/ 795866 h 1320800"/>
                <a:gd name="connsiteX43" fmla="*/ 503926 w 630926"/>
                <a:gd name="connsiteY43" fmla="*/ 825500 h 1320800"/>
                <a:gd name="connsiteX44" fmla="*/ 491226 w 630926"/>
                <a:gd name="connsiteY44" fmla="*/ 838200 h 1320800"/>
                <a:gd name="connsiteX45" fmla="*/ 419259 w 630926"/>
                <a:gd name="connsiteY45" fmla="*/ 829733 h 1320800"/>
                <a:gd name="connsiteX46" fmla="*/ 398093 w 630926"/>
                <a:gd name="connsiteY46" fmla="*/ 825500 h 1320800"/>
                <a:gd name="connsiteX47" fmla="*/ 372693 w 630926"/>
                <a:gd name="connsiteY47" fmla="*/ 817033 h 1320800"/>
                <a:gd name="connsiteX48" fmla="*/ 351526 w 630926"/>
                <a:gd name="connsiteY48" fmla="*/ 812800 h 1320800"/>
                <a:gd name="connsiteX49" fmla="*/ 317659 w 630926"/>
                <a:gd name="connsiteY49" fmla="*/ 800100 h 1320800"/>
                <a:gd name="connsiteX50" fmla="*/ 275326 w 630926"/>
                <a:gd name="connsiteY50" fmla="*/ 804333 h 1320800"/>
                <a:gd name="connsiteX51" fmla="*/ 254159 w 630926"/>
                <a:gd name="connsiteY51" fmla="*/ 825500 h 1320800"/>
                <a:gd name="connsiteX52" fmla="*/ 241459 w 630926"/>
                <a:gd name="connsiteY52" fmla="*/ 833966 h 1320800"/>
                <a:gd name="connsiteX53" fmla="*/ 232993 w 630926"/>
                <a:gd name="connsiteY53" fmla="*/ 846666 h 1320800"/>
                <a:gd name="connsiteX54" fmla="*/ 220293 w 630926"/>
                <a:gd name="connsiteY54" fmla="*/ 872066 h 1320800"/>
                <a:gd name="connsiteX55" fmla="*/ 216059 w 630926"/>
                <a:gd name="connsiteY55" fmla="*/ 889000 h 1320800"/>
                <a:gd name="connsiteX56" fmla="*/ 194893 w 630926"/>
                <a:gd name="connsiteY56" fmla="*/ 910166 h 1320800"/>
                <a:gd name="connsiteX57" fmla="*/ 182193 w 630926"/>
                <a:gd name="connsiteY57" fmla="*/ 914400 h 1320800"/>
                <a:gd name="connsiteX58" fmla="*/ 169493 w 630926"/>
                <a:gd name="connsiteY58" fmla="*/ 922866 h 1320800"/>
                <a:gd name="connsiteX59" fmla="*/ 152559 w 630926"/>
                <a:gd name="connsiteY59" fmla="*/ 948266 h 1320800"/>
                <a:gd name="connsiteX60" fmla="*/ 139859 w 630926"/>
                <a:gd name="connsiteY60" fmla="*/ 973666 h 1320800"/>
                <a:gd name="connsiteX61" fmla="*/ 135626 w 630926"/>
                <a:gd name="connsiteY61" fmla="*/ 986366 h 1320800"/>
                <a:gd name="connsiteX62" fmla="*/ 118693 w 630926"/>
                <a:gd name="connsiteY62" fmla="*/ 1024466 h 1320800"/>
                <a:gd name="connsiteX63" fmla="*/ 105993 w 630926"/>
                <a:gd name="connsiteY63" fmla="*/ 1075266 h 1320800"/>
                <a:gd name="connsiteX64" fmla="*/ 101759 w 630926"/>
                <a:gd name="connsiteY64" fmla="*/ 1087966 h 1320800"/>
                <a:gd name="connsiteX65" fmla="*/ 84826 w 630926"/>
                <a:gd name="connsiteY65" fmla="*/ 1121833 h 1320800"/>
                <a:gd name="connsiteX66" fmla="*/ 76359 w 630926"/>
                <a:gd name="connsiteY66" fmla="*/ 1147233 h 1320800"/>
                <a:gd name="connsiteX67" fmla="*/ 72126 w 630926"/>
                <a:gd name="connsiteY67" fmla="*/ 1159933 h 1320800"/>
                <a:gd name="connsiteX68" fmla="*/ 67893 w 630926"/>
                <a:gd name="connsiteY68" fmla="*/ 1176866 h 1320800"/>
                <a:gd name="connsiteX69" fmla="*/ 59426 w 630926"/>
                <a:gd name="connsiteY69" fmla="*/ 1189566 h 1320800"/>
                <a:gd name="connsiteX70" fmla="*/ 46726 w 630926"/>
                <a:gd name="connsiteY70" fmla="*/ 1219200 h 1320800"/>
                <a:gd name="connsiteX71" fmla="*/ 42493 w 630926"/>
                <a:gd name="connsiteY71" fmla="*/ 1231900 h 1320800"/>
                <a:gd name="connsiteX72" fmla="*/ 21326 w 630926"/>
                <a:gd name="connsiteY72" fmla="*/ 1257300 h 1320800"/>
                <a:gd name="connsiteX73" fmla="*/ 17093 w 630926"/>
                <a:gd name="connsiteY73" fmla="*/ 1270000 h 1320800"/>
                <a:gd name="connsiteX74" fmla="*/ 4393 w 630926"/>
                <a:gd name="connsiteY74" fmla="*/ 1295400 h 1320800"/>
                <a:gd name="connsiteX75" fmla="*/ 159 w 630926"/>
                <a:gd name="connsiteY75" fmla="*/ 1312333 h 1320800"/>
                <a:gd name="connsiteX76" fmla="*/ 8626 w 630926"/>
                <a:gd name="connsiteY76" fmla="*/ 1320800 h 1320800"/>
                <a:gd name="connsiteX0" fmla="*/ 630926 w 630926"/>
                <a:gd name="connsiteY0" fmla="*/ 0 h 1320800"/>
                <a:gd name="connsiteX1" fmla="*/ 575893 w 630926"/>
                <a:gd name="connsiteY1" fmla="*/ 12700 h 1320800"/>
                <a:gd name="connsiteX2" fmla="*/ 482759 w 630926"/>
                <a:gd name="connsiteY2" fmla="*/ 25400 h 1320800"/>
                <a:gd name="connsiteX3" fmla="*/ 427726 w 630926"/>
                <a:gd name="connsiteY3" fmla="*/ 63500 h 1320800"/>
                <a:gd name="connsiteX4" fmla="*/ 415026 w 630926"/>
                <a:gd name="connsiteY4" fmla="*/ 88900 h 1320800"/>
                <a:gd name="connsiteX5" fmla="*/ 436193 w 630926"/>
                <a:gd name="connsiteY5" fmla="*/ 139700 h 1320800"/>
                <a:gd name="connsiteX6" fmla="*/ 440426 w 630926"/>
                <a:gd name="connsiteY6" fmla="*/ 152400 h 1320800"/>
                <a:gd name="connsiteX7" fmla="*/ 448893 w 630926"/>
                <a:gd name="connsiteY7" fmla="*/ 169333 h 1320800"/>
                <a:gd name="connsiteX8" fmla="*/ 444659 w 630926"/>
                <a:gd name="connsiteY8" fmla="*/ 207433 h 1320800"/>
                <a:gd name="connsiteX9" fmla="*/ 436193 w 630926"/>
                <a:gd name="connsiteY9" fmla="*/ 220133 h 1320800"/>
                <a:gd name="connsiteX10" fmla="*/ 410793 w 630926"/>
                <a:gd name="connsiteY10" fmla="*/ 228600 h 1320800"/>
                <a:gd name="connsiteX11" fmla="*/ 393859 w 630926"/>
                <a:gd name="connsiteY11" fmla="*/ 232833 h 1320800"/>
                <a:gd name="connsiteX12" fmla="*/ 364226 w 630926"/>
                <a:gd name="connsiteY12" fmla="*/ 241300 h 1320800"/>
                <a:gd name="connsiteX13" fmla="*/ 321893 w 630926"/>
                <a:gd name="connsiteY13" fmla="*/ 249766 h 1320800"/>
                <a:gd name="connsiteX14" fmla="*/ 309193 w 630926"/>
                <a:gd name="connsiteY14" fmla="*/ 258233 h 1320800"/>
                <a:gd name="connsiteX15" fmla="*/ 275326 w 630926"/>
                <a:gd name="connsiteY15" fmla="*/ 266700 h 1320800"/>
                <a:gd name="connsiteX16" fmla="*/ 237226 w 630926"/>
                <a:gd name="connsiteY16" fmla="*/ 287866 h 1320800"/>
                <a:gd name="connsiteX17" fmla="*/ 216059 w 630926"/>
                <a:gd name="connsiteY17" fmla="*/ 304800 h 1320800"/>
                <a:gd name="connsiteX18" fmla="*/ 207593 w 630926"/>
                <a:gd name="connsiteY18" fmla="*/ 317500 h 1320800"/>
                <a:gd name="connsiteX19" fmla="*/ 194893 w 630926"/>
                <a:gd name="connsiteY19" fmla="*/ 347133 h 1320800"/>
                <a:gd name="connsiteX20" fmla="*/ 182193 w 630926"/>
                <a:gd name="connsiteY20" fmla="*/ 355600 h 1320800"/>
                <a:gd name="connsiteX21" fmla="*/ 173726 w 630926"/>
                <a:gd name="connsiteY21" fmla="*/ 393700 h 1320800"/>
                <a:gd name="connsiteX22" fmla="*/ 161026 w 630926"/>
                <a:gd name="connsiteY22" fmla="*/ 448733 h 1320800"/>
                <a:gd name="connsiteX23" fmla="*/ 156793 w 630926"/>
                <a:gd name="connsiteY23" fmla="*/ 491066 h 1320800"/>
                <a:gd name="connsiteX24" fmla="*/ 165259 w 630926"/>
                <a:gd name="connsiteY24" fmla="*/ 550333 h 1320800"/>
                <a:gd name="connsiteX25" fmla="*/ 169493 w 630926"/>
                <a:gd name="connsiteY25" fmla="*/ 571500 h 1320800"/>
                <a:gd name="connsiteX26" fmla="*/ 177959 w 630926"/>
                <a:gd name="connsiteY26" fmla="*/ 584200 h 1320800"/>
                <a:gd name="connsiteX27" fmla="*/ 224526 w 630926"/>
                <a:gd name="connsiteY27" fmla="*/ 605366 h 1320800"/>
                <a:gd name="connsiteX28" fmla="*/ 271093 w 630926"/>
                <a:gd name="connsiteY28" fmla="*/ 596900 h 1320800"/>
                <a:gd name="connsiteX29" fmla="*/ 296493 w 630926"/>
                <a:gd name="connsiteY29" fmla="*/ 579966 h 1320800"/>
                <a:gd name="connsiteX30" fmla="*/ 309193 w 630926"/>
                <a:gd name="connsiteY30" fmla="*/ 571500 h 1320800"/>
                <a:gd name="connsiteX31" fmla="*/ 317659 w 630926"/>
                <a:gd name="connsiteY31" fmla="*/ 558800 h 1320800"/>
                <a:gd name="connsiteX32" fmla="*/ 343059 w 630926"/>
                <a:gd name="connsiteY32" fmla="*/ 554566 h 1320800"/>
                <a:gd name="connsiteX33" fmla="*/ 364226 w 630926"/>
                <a:gd name="connsiteY33" fmla="*/ 550333 h 1320800"/>
                <a:gd name="connsiteX34" fmla="*/ 393859 w 630926"/>
                <a:gd name="connsiteY34" fmla="*/ 541866 h 1320800"/>
                <a:gd name="connsiteX35" fmla="*/ 419259 w 630926"/>
                <a:gd name="connsiteY35" fmla="*/ 524933 h 1320800"/>
                <a:gd name="connsiteX36" fmla="*/ 457359 w 630926"/>
                <a:gd name="connsiteY36" fmla="*/ 512233 h 1320800"/>
                <a:gd name="connsiteX37" fmla="*/ 470059 w 630926"/>
                <a:gd name="connsiteY37" fmla="*/ 516466 h 1320800"/>
                <a:gd name="connsiteX38" fmla="*/ 486993 w 630926"/>
                <a:gd name="connsiteY38" fmla="*/ 745066 h 1320800"/>
                <a:gd name="connsiteX39" fmla="*/ 495459 w 630926"/>
                <a:gd name="connsiteY39" fmla="*/ 757766 h 1320800"/>
                <a:gd name="connsiteX40" fmla="*/ 499693 w 630926"/>
                <a:gd name="connsiteY40" fmla="*/ 770466 h 1320800"/>
                <a:gd name="connsiteX41" fmla="*/ 512393 w 630926"/>
                <a:gd name="connsiteY41" fmla="*/ 795866 h 1320800"/>
                <a:gd name="connsiteX42" fmla="*/ 503926 w 630926"/>
                <a:gd name="connsiteY42" fmla="*/ 825500 h 1320800"/>
                <a:gd name="connsiteX43" fmla="*/ 491226 w 630926"/>
                <a:gd name="connsiteY43" fmla="*/ 838200 h 1320800"/>
                <a:gd name="connsiteX44" fmla="*/ 419259 w 630926"/>
                <a:gd name="connsiteY44" fmla="*/ 829733 h 1320800"/>
                <a:gd name="connsiteX45" fmla="*/ 398093 w 630926"/>
                <a:gd name="connsiteY45" fmla="*/ 825500 h 1320800"/>
                <a:gd name="connsiteX46" fmla="*/ 372693 w 630926"/>
                <a:gd name="connsiteY46" fmla="*/ 817033 h 1320800"/>
                <a:gd name="connsiteX47" fmla="*/ 351526 w 630926"/>
                <a:gd name="connsiteY47" fmla="*/ 812800 h 1320800"/>
                <a:gd name="connsiteX48" fmla="*/ 317659 w 630926"/>
                <a:gd name="connsiteY48" fmla="*/ 800100 h 1320800"/>
                <a:gd name="connsiteX49" fmla="*/ 275326 w 630926"/>
                <a:gd name="connsiteY49" fmla="*/ 804333 h 1320800"/>
                <a:gd name="connsiteX50" fmla="*/ 254159 w 630926"/>
                <a:gd name="connsiteY50" fmla="*/ 825500 h 1320800"/>
                <a:gd name="connsiteX51" fmla="*/ 241459 w 630926"/>
                <a:gd name="connsiteY51" fmla="*/ 833966 h 1320800"/>
                <a:gd name="connsiteX52" fmla="*/ 232993 w 630926"/>
                <a:gd name="connsiteY52" fmla="*/ 846666 h 1320800"/>
                <a:gd name="connsiteX53" fmla="*/ 220293 w 630926"/>
                <a:gd name="connsiteY53" fmla="*/ 872066 h 1320800"/>
                <a:gd name="connsiteX54" fmla="*/ 216059 w 630926"/>
                <a:gd name="connsiteY54" fmla="*/ 889000 h 1320800"/>
                <a:gd name="connsiteX55" fmla="*/ 194893 w 630926"/>
                <a:gd name="connsiteY55" fmla="*/ 910166 h 1320800"/>
                <a:gd name="connsiteX56" fmla="*/ 182193 w 630926"/>
                <a:gd name="connsiteY56" fmla="*/ 914400 h 1320800"/>
                <a:gd name="connsiteX57" fmla="*/ 169493 w 630926"/>
                <a:gd name="connsiteY57" fmla="*/ 922866 h 1320800"/>
                <a:gd name="connsiteX58" fmla="*/ 152559 w 630926"/>
                <a:gd name="connsiteY58" fmla="*/ 948266 h 1320800"/>
                <a:gd name="connsiteX59" fmla="*/ 139859 w 630926"/>
                <a:gd name="connsiteY59" fmla="*/ 973666 h 1320800"/>
                <a:gd name="connsiteX60" fmla="*/ 135626 w 630926"/>
                <a:gd name="connsiteY60" fmla="*/ 986366 h 1320800"/>
                <a:gd name="connsiteX61" fmla="*/ 118693 w 630926"/>
                <a:gd name="connsiteY61" fmla="*/ 1024466 h 1320800"/>
                <a:gd name="connsiteX62" fmla="*/ 105993 w 630926"/>
                <a:gd name="connsiteY62" fmla="*/ 1075266 h 1320800"/>
                <a:gd name="connsiteX63" fmla="*/ 101759 w 630926"/>
                <a:gd name="connsiteY63" fmla="*/ 1087966 h 1320800"/>
                <a:gd name="connsiteX64" fmla="*/ 84826 w 630926"/>
                <a:gd name="connsiteY64" fmla="*/ 1121833 h 1320800"/>
                <a:gd name="connsiteX65" fmla="*/ 76359 w 630926"/>
                <a:gd name="connsiteY65" fmla="*/ 1147233 h 1320800"/>
                <a:gd name="connsiteX66" fmla="*/ 72126 w 630926"/>
                <a:gd name="connsiteY66" fmla="*/ 1159933 h 1320800"/>
                <a:gd name="connsiteX67" fmla="*/ 67893 w 630926"/>
                <a:gd name="connsiteY67" fmla="*/ 1176866 h 1320800"/>
                <a:gd name="connsiteX68" fmla="*/ 59426 w 630926"/>
                <a:gd name="connsiteY68" fmla="*/ 1189566 h 1320800"/>
                <a:gd name="connsiteX69" fmla="*/ 46726 w 630926"/>
                <a:gd name="connsiteY69" fmla="*/ 1219200 h 1320800"/>
                <a:gd name="connsiteX70" fmla="*/ 42493 w 630926"/>
                <a:gd name="connsiteY70" fmla="*/ 1231900 h 1320800"/>
                <a:gd name="connsiteX71" fmla="*/ 21326 w 630926"/>
                <a:gd name="connsiteY71" fmla="*/ 1257300 h 1320800"/>
                <a:gd name="connsiteX72" fmla="*/ 17093 w 630926"/>
                <a:gd name="connsiteY72" fmla="*/ 1270000 h 1320800"/>
                <a:gd name="connsiteX73" fmla="*/ 4393 w 630926"/>
                <a:gd name="connsiteY73" fmla="*/ 1295400 h 1320800"/>
                <a:gd name="connsiteX74" fmla="*/ 159 w 630926"/>
                <a:gd name="connsiteY74" fmla="*/ 1312333 h 1320800"/>
                <a:gd name="connsiteX75" fmla="*/ 8626 w 630926"/>
                <a:gd name="connsiteY75"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27726 w 630926"/>
                <a:gd name="connsiteY3" fmla="*/ 63500 h 1320800"/>
                <a:gd name="connsiteX4" fmla="*/ 415026 w 630926"/>
                <a:gd name="connsiteY4" fmla="*/ 88900 h 1320800"/>
                <a:gd name="connsiteX5" fmla="*/ 436193 w 630926"/>
                <a:gd name="connsiteY5" fmla="*/ 139700 h 1320800"/>
                <a:gd name="connsiteX6" fmla="*/ 440426 w 630926"/>
                <a:gd name="connsiteY6" fmla="*/ 152400 h 1320800"/>
                <a:gd name="connsiteX7" fmla="*/ 448893 w 630926"/>
                <a:gd name="connsiteY7" fmla="*/ 169333 h 1320800"/>
                <a:gd name="connsiteX8" fmla="*/ 444659 w 630926"/>
                <a:gd name="connsiteY8" fmla="*/ 207433 h 1320800"/>
                <a:gd name="connsiteX9" fmla="*/ 436193 w 630926"/>
                <a:gd name="connsiteY9" fmla="*/ 220133 h 1320800"/>
                <a:gd name="connsiteX10" fmla="*/ 410793 w 630926"/>
                <a:gd name="connsiteY10" fmla="*/ 228600 h 1320800"/>
                <a:gd name="connsiteX11" fmla="*/ 393859 w 630926"/>
                <a:gd name="connsiteY11" fmla="*/ 232833 h 1320800"/>
                <a:gd name="connsiteX12" fmla="*/ 364226 w 630926"/>
                <a:gd name="connsiteY12" fmla="*/ 241300 h 1320800"/>
                <a:gd name="connsiteX13" fmla="*/ 321893 w 630926"/>
                <a:gd name="connsiteY13" fmla="*/ 249766 h 1320800"/>
                <a:gd name="connsiteX14" fmla="*/ 309193 w 630926"/>
                <a:gd name="connsiteY14" fmla="*/ 258233 h 1320800"/>
                <a:gd name="connsiteX15" fmla="*/ 275326 w 630926"/>
                <a:gd name="connsiteY15" fmla="*/ 266700 h 1320800"/>
                <a:gd name="connsiteX16" fmla="*/ 237226 w 630926"/>
                <a:gd name="connsiteY16" fmla="*/ 287866 h 1320800"/>
                <a:gd name="connsiteX17" fmla="*/ 216059 w 630926"/>
                <a:gd name="connsiteY17" fmla="*/ 304800 h 1320800"/>
                <a:gd name="connsiteX18" fmla="*/ 207593 w 630926"/>
                <a:gd name="connsiteY18" fmla="*/ 317500 h 1320800"/>
                <a:gd name="connsiteX19" fmla="*/ 194893 w 630926"/>
                <a:gd name="connsiteY19" fmla="*/ 347133 h 1320800"/>
                <a:gd name="connsiteX20" fmla="*/ 182193 w 630926"/>
                <a:gd name="connsiteY20" fmla="*/ 355600 h 1320800"/>
                <a:gd name="connsiteX21" fmla="*/ 173726 w 630926"/>
                <a:gd name="connsiteY21" fmla="*/ 393700 h 1320800"/>
                <a:gd name="connsiteX22" fmla="*/ 161026 w 630926"/>
                <a:gd name="connsiteY22" fmla="*/ 448733 h 1320800"/>
                <a:gd name="connsiteX23" fmla="*/ 156793 w 630926"/>
                <a:gd name="connsiteY23" fmla="*/ 491066 h 1320800"/>
                <a:gd name="connsiteX24" fmla="*/ 165259 w 630926"/>
                <a:gd name="connsiteY24" fmla="*/ 550333 h 1320800"/>
                <a:gd name="connsiteX25" fmla="*/ 169493 w 630926"/>
                <a:gd name="connsiteY25" fmla="*/ 571500 h 1320800"/>
                <a:gd name="connsiteX26" fmla="*/ 177959 w 630926"/>
                <a:gd name="connsiteY26" fmla="*/ 584200 h 1320800"/>
                <a:gd name="connsiteX27" fmla="*/ 224526 w 630926"/>
                <a:gd name="connsiteY27" fmla="*/ 605366 h 1320800"/>
                <a:gd name="connsiteX28" fmla="*/ 271093 w 630926"/>
                <a:gd name="connsiteY28" fmla="*/ 596900 h 1320800"/>
                <a:gd name="connsiteX29" fmla="*/ 296493 w 630926"/>
                <a:gd name="connsiteY29" fmla="*/ 579966 h 1320800"/>
                <a:gd name="connsiteX30" fmla="*/ 309193 w 630926"/>
                <a:gd name="connsiteY30" fmla="*/ 571500 h 1320800"/>
                <a:gd name="connsiteX31" fmla="*/ 317659 w 630926"/>
                <a:gd name="connsiteY31" fmla="*/ 558800 h 1320800"/>
                <a:gd name="connsiteX32" fmla="*/ 343059 w 630926"/>
                <a:gd name="connsiteY32" fmla="*/ 554566 h 1320800"/>
                <a:gd name="connsiteX33" fmla="*/ 364226 w 630926"/>
                <a:gd name="connsiteY33" fmla="*/ 550333 h 1320800"/>
                <a:gd name="connsiteX34" fmla="*/ 393859 w 630926"/>
                <a:gd name="connsiteY34" fmla="*/ 541866 h 1320800"/>
                <a:gd name="connsiteX35" fmla="*/ 419259 w 630926"/>
                <a:gd name="connsiteY35" fmla="*/ 524933 h 1320800"/>
                <a:gd name="connsiteX36" fmla="*/ 457359 w 630926"/>
                <a:gd name="connsiteY36" fmla="*/ 512233 h 1320800"/>
                <a:gd name="connsiteX37" fmla="*/ 470059 w 630926"/>
                <a:gd name="connsiteY37" fmla="*/ 516466 h 1320800"/>
                <a:gd name="connsiteX38" fmla="*/ 486993 w 630926"/>
                <a:gd name="connsiteY38" fmla="*/ 745066 h 1320800"/>
                <a:gd name="connsiteX39" fmla="*/ 495459 w 630926"/>
                <a:gd name="connsiteY39" fmla="*/ 757766 h 1320800"/>
                <a:gd name="connsiteX40" fmla="*/ 499693 w 630926"/>
                <a:gd name="connsiteY40" fmla="*/ 770466 h 1320800"/>
                <a:gd name="connsiteX41" fmla="*/ 512393 w 630926"/>
                <a:gd name="connsiteY41" fmla="*/ 795866 h 1320800"/>
                <a:gd name="connsiteX42" fmla="*/ 503926 w 630926"/>
                <a:gd name="connsiteY42" fmla="*/ 825500 h 1320800"/>
                <a:gd name="connsiteX43" fmla="*/ 491226 w 630926"/>
                <a:gd name="connsiteY43" fmla="*/ 838200 h 1320800"/>
                <a:gd name="connsiteX44" fmla="*/ 419259 w 630926"/>
                <a:gd name="connsiteY44" fmla="*/ 829733 h 1320800"/>
                <a:gd name="connsiteX45" fmla="*/ 398093 w 630926"/>
                <a:gd name="connsiteY45" fmla="*/ 825500 h 1320800"/>
                <a:gd name="connsiteX46" fmla="*/ 372693 w 630926"/>
                <a:gd name="connsiteY46" fmla="*/ 817033 h 1320800"/>
                <a:gd name="connsiteX47" fmla="*/ 351526 w 630926"/>
                <a:gd name="connsiteY47" fmla="*/ 812800 h 1320800"/>
                <a:gd name="connsiteX48" fmla="*/ 317659 w 630926"/>
                <a:gd name="connsiteY48" fmla="*/ 800100 h 1320800"/>
                <a:gd name="connsiteX49" fmla="*/ 275326 w 630926"/>
                <a:gd name="connsiteY49" fmla="*/ 804333 h 1320800"/>
                <a:gd name="connsiteX50" fmla="*/ 254159 w 630926"/>
                <a:gd name="connsiteY50" fmla="*/ 825500 h 1320800"/>
                <a:gd name="connsiteX51" fmla="*/ 241459 w 630926"/>
                <a:gd name="connsiteY51" fmla="*/ 833966 h 1320800"/>
                <a:gd name="connsiteX52" fmla="*/ 232993 w 630926"/>
                <a:gd name="connsiteY52" fmla="*/ 846666 h 1320800"/>
                <a:gd name="connsiteX53" fmla="*/ 220293 w 630926"/>
                <a:gd name="connsiteY53" fmla="*/ 872066 h 1320800"/>
                <a:gd name="connsiteX54" fmla="*/ 216059 w 630926"/>
                <a:gd name="connsiteY54" fmla="*/ 889000 h 1320800"/>
                <a:gd name="connsiteX55" fmla="*/ 194893 w 630926"/>
                <a:gd name="connsiteY55" fmla="*/ 910166 h 1320800"/>
                <a:gd name="connsiteX56" fmla="*/ 182193 w 630926"/>
                <a:gd name="connsiteY56" fmla="*/ 914400 h 1320800"/>
                <a:gd name="connsiteX57" fmla="*/ 169493 w 630926"/>
                <a:gd name="connsiteY57" fmla="*/ 922866 h 1320800"/>
                <a:gd name="connsiteX58" fmla="*/ 152559 w 630926"/>
                <a:gd name="connsiteY58" fmla="*/ 948266 h 1320800"/>
                <a:gd name="connsiteX59" fmla="*/ 139859 w 630926"/>
                <a:gd name="connsiteY59" fmla="*/ 973666 h 1320800"/>
                <a:gd name="connsiteX60" fmla="*/ 135626 w 630926"/>
                <a:gd name="connsiteY60" fmla="*/ 986366 h 1320800"/>
                <a:gd name="connsiteX61" fmla="*/ 118693 w 630926"/>
                <a:gd name="connsiteY61" fmla="*/ 1024466 h 1320800"/>
                <a:gd name="connsiteX62" fmla="*/ 105993 w 630926"/>
                <a:gd name="connsiteY62" fmla="*/ 1075266 h 1320800"/>
                <a:gd name="connsiteX63" fmla="*/ 101759 w 630926"/>
                <a:gd name="connsiteY63" fmla="*/ 1087966 h 1320800"/>
                <a:gd name="connsiteX64" fmla="*/ 84826 w 630926"/>
                <a:gd name="connsiteY64" fmla="*/ 1121833 h 1320800"/>
                <a:gd name="connsiteX65" fmla="*/ 76359 w 630926"/>
                <a:gd name="connsiteY65" fmla="*/ 1147233 h 1320800"/>
                <a:gd name="connsiteX66" fmla="*/ 72126 w 630926"/>
                <a:gd name="connsiteY66" fmla="*/ 1159933 h 1320800"/>
                <a:gd name="connsiteX67" fmla="*/ 67893 w 630926"/>
                <a:gd name="connsiteY67" fmla="*/ 1176866 h 1320800"/>
                <a:gd name="connsiteX68" fmla="*/ 59426 w 630926"/>
                <a:gd name="connsiteY68" fmla="*/ 1189566 h 1320800"/>
                <a:gd name="connsiteX69" fmla="*/ 46726 w 630926"/>
                <a:gd name="connsiteY69" fmla="*/ 1219200 h 1320800"/>
                <a:gd name="connsiteX70" fmla="*/ 42493 w 630926"/>
                <a:gd name="connsiteY70" fmla="*/ 1231900 h 1320800"/>
                <a:gd name="connsiteX71" fmla="*/ 21326 w 630926"/>
                <a:gd name="connsiteY71" fmla="*/ 1257300 h 1320800"/>
                <a:gd name="connsiteX72" fmla="*/ 17093 w 630926"/>
                <a:gd name="connsiteY72" fmla="*/ 1270000 h 1320800"/>
                <a:gd name="connsiteX73" fmla="*/ 4393 w 630926"/>
                <a:gd name="connsiteY73" fmla="*/ 1295400 h 1320800"/>
                <a:gd name="connsiteX74" fmla="*/ 159 w 630926"/>
                <a:gd name="connsiteY74" fmla="*/ 1312333 h 1320800"/>
                <a:gd name="connsiteX75" fmla="*/ 8626 w 630926"/>
                <a:gd name="connsiteY75"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0426 w 630926"/>
                <a:gd name="connsiteY6" fmla="*/ 152400 h 1320800"/>
                <a:gd name="connsiteX7" fmla="*/ 448893 w 630926"/>
                <a:gd name="connsiteY7" fmla="*/ 169333 h 1320800"/>
                <a:gd name="connsiteX8" fmla="*/ 444659 w 630926"/>
                <a:gd name="connsiteY8" fmla="*/ 207433 h 1320800"/>
                <a:gd name="connsiteX9" fmla="*/ 436193 w 630926"/>
                <a:gd name="connsiteY9" fmla="*/ 220133 h 1320800"/>
                <a:gd name="connsiteX10" fmla="*/ 410793 w 630926"/>
                <a:gd name="connsiteY10" fmla="*/ 228600 h 1320800"/>
                <a:gd name="connsiteX11" fmla="*/ 393859 w 630926"/>
                <a:gd name="connsiteY11" fmla="*/ 232833 h 1320800"/>
                <a:gd name="connsiteX12" fmla="*/ 364226 w 630926"/>
                <a:gd name="connsiteY12" fmla="*/ 241300 h 1320800"/>
                <a:gd name="connsiteX13" fmla="*/ 321893 w 630926"/>
                <a:gd name="connsiteY13" fmla="*/ 249766 h 1320800"/>
                <a:gd name="connsiteX14" fmla="*/ 309193 w 630926"/>
                <a:gd name="connsiteY14" fmla="*/ 258233 h 1320800"/>
                <a:gd name="connsiteX15" fmla="*/ 275326 w 630926"/>
                <a:gd name="connsiteY15" fmla="*/ 266700 h 1320800"/>
                <a:gd name="connsiteX16" fmla="*/ 237226 w 630926"/>
                <a:gd name="connsiteY16" fmla="*/ 287866 h 1320800"/>
                <a:gd name="connsiteX17" fmla="*/ 216059 w 630926"/>
                <a:gd name="connsiteY17" fmla="*/ 304800 h 1320800"/>
                <a:gd name="connsiteX18" fmla="*/ 207593 w 630926"/>
                <a:gd name="connsiteY18" fmla="*/ 317500 h 1320800"/>
                <a:gd name="connsiteX19" fmla="*/ 194893 w 630926"/>
                <a:gd name="connsiteY19" fmla="*/ 347133 h 1320800"/>
                <a:gd name="connsiteX20" fmla="*/ 182193 w 630926"/>
                <a:gd name="connsiteY20" fmla="*/ 355600 h 1320800"/>
                <a:gd name="connsiteX21" fmla="*/ 173726 w 630926"/>
                <a:gd name="connsiteY21" fmla="*/ 393700 h 1320800"/>
                <a:gd name="connsiteX22" fmla="*/ 161026 w 630926"/>
                <a:gd name="connsiteY22" fmla="*/ 448733 h 1320800"/>
                <a:gd name="connsiteX23" fmla="*/ 156793 w 630926"/>
                <a:gd name="connsiteY23" fmla="*/ 491066 h 1320800"/>
                <a:gd name="connsiteX24" fmla="*/ 165259 w 630926"/>
                <a:gd name="connsiteY24" fmla="*/ 550333 h 1320800"/>
                <a:gd name="connsiteX25" fmla="*/ 169493 w 630926"/>
                <a:gd name="connsiteY25" fmla="*/ 571500 h 1320800"/>
                <a:gd name="connsiteX26" fmla="*/ 177959 w 630926"/>
                <a:gd name="connsiteY26" fmla="*/ 584200 h 1320800"/>
                <a:gd name="connsiteX27" fmla="*/ 224526 w 630926"/>
                <a:gd name="connsiteY27" fmla="*/ 605366 h 1320800"/>
                <a:gd name="connsiteX28" fmla="*/ 271093 w 630926"/>
                <a:gd name="connsiteY28" fmla="*/ 596900 h 1320800"/>
                <a:gd name="connsiteX29" fmla="*/ 296493 w 630926"/>
                <a:gd name="connsiteY29" fmla="*/ 579966 h 1320800"/>
                <a:gd name="connsiteX30" fmla="*/ 309193 w 630926"/>
                <a:gd name="connsiteY30" fmla="*/ 571500 h 1320800"/>
                <a:gd name="connsiteX31" fmla="*/ 317659 w 630926"/>
                <a:gd name="connsiteY31" fmla="*/ 558800 h 1320800"/>
                <a:gd name="connsiteX32" fmla="*/ 343059 w 630926"/>
                <a:gd name="connsiteY32" fmla="*/ 554566 h 1320800"/>
                <a:gd name="connsiteX33" fmla="*/ 364226 w 630926"/>
                <a:gd name="connsiteY33" fmla="*/ 550333 h 1320800"/>
                <a:gd name="connsiteX34" fmla="*/ 393859 w 630926"/>
                <a:gd name="connsiteY34" fmla="*/ 541866 h 1320800"/>
                <a:gd name="connsiteX35" fmla="*/ 419259 w 630926"/>
                <a:gd name="connsiteY35" fmla="*/ 524933 h 1320800"/>
                <a:gd name="connsiteX36" fmla="*/ 457359 w 630926"/>
                <a:gd name="connsiteY36" fmla="*/ 512233 h 1320800"/>
                <a:gd name="connsiteX37" fmla="*/ 470059 w 630926"/>
                <a:gd name="connsiteY37" fmla="*/ 516466 h 1320800"/>
                <a:gd name="connsiteX38" fmla="*/ 486993 w 630926"/>
                <a:gd name="connsiteY38" fmla="*/ 745066 h 1320800"/>
                <a:gd name="connsiteX39" fmla="*/ 495459 w 630926"/>
                <a:gd name="connsiteY39" fmla="*/ 757766 h 1320800"/>
                <a:gd name="connsiteX40" fmla="*/ 499693 w 630926"/>
                <a:gd name="connsiteY40" fmla="*/ 770466 h 1320800"/>
                <a:gd name="connsiteX41" fmla="*/ 512393 w 630926"/>
                <a:gd name="connsiteY41" fmla="*/ 795866 h 1320800"/>
                <a:gd name="connsiteX42" fmla="*/ 503926 w 630926"/>
                <a:gd name="connsiteY42" fmla="*/ 825500 h 1320800"/>
                <a:gd name="connsiteX43" fmla="*/ 491226 w 630926"/>
                <a:gd name="connsiteY43" fmla="*/ 838200 h 1320800"/>
                <a:gd name="connsiteX44" fmla="*/ 419259 w 630926"/>
                <a:gd name="connsiteY44" fmla="*/ 829733 h 1320800"/>
                <a:gd name="connsiteX45" fmla="*/ 398093 w 630926"/>
                <a:gd name="connsiteY45" fmla="*/ 825500 h 1320800"/>
                <a:gd name="connsiteX46" fmla="*/ 372693 w 630926"/>
                <a:gd name="connsiteY46" fmla="*/ 817033 h 1320800"/>
                <a:gd name="connsiteX47" fmla="*/ 351526 w 630926"/>
                <a:gd name="connsiteY47" fmla="*/ 812800 h 1320800"/>
                <a:gd name="connsiteX48" fmla="*/ 317659 w 630926"/>
                <a:gd name="connsiteY48" fmla="*/ 800100 h 1320800"/>
                <a:gd name="connsiteX49" fmla="*/ 275326 w 630926"/>
                <a:gd name="connsiteY49" fmla="*/ 804333 h 1320800"/>
                <a:gd name="connsiteX50" fmla="*/ 254159 w 630926"/>
                <a:gd name="connsiteY50" fmla="*/ 825500 h 1320800"/>
                <a:gd name="connsiteX51" fmla="*/ 241459 w 630926"/>
                <a:gd name="connsiteY51" fmla="*/ 833966 h 1320800"/>
                <a:gd name="connsiteX52" fmla="*/ 232993 w 630926"/>
                <a:gd name="connsiteY52" fmla="*/ 846666 h 1320800"/>
                <a:gd name="connsiteX53" fmla="*/ 220293 w 630926"/>
                <a:gd name="connsiteY53" fmla="*/ 872066 h 1320800"/>
                <a:gd name="connsiteX54" fmla="*/ 216059 w 630926"/>
                <a:gd name="connsiteY54" fmla="*/ 889000 h 1320800"/>
                <a:gd name="connsiteX55" fmla="*/ 194893 w 630926"/>
                <a:gd name="connsiteY55" fmla="*/ 910166 h 1320800"/>
                <a:gd name="connsiteX56" fmla="*/ 182193 w 630926"/>
                <a:gd name="connsiteY56" fmla="*/ 914400 h 1320800"/>
                <a:gd name="connsiteX57" fmla="*/ 169493 w 630926"/>
                <a:gd name="connsiteY57" fmla="*/ 922866 h 1320800"/>
                <a:gd name="connsiteX58" fmla="*/ 152559 w 630926"/>
                <a:gd name="connsiteY58" fmla="*/ 948266 h 1320800"/>
                <a:gd name="connsiteX59" fmla="*/ 139859 w 630926"/>
                <a:gd name="connsiteY59" fmla="*/ 973666 h 1320800"/>
                <a:gd name="connsiteX60" fmla="*/ 135626 w 630926"/>
                <a:gd name="connsiteY60" fmla="*/ 986366 h 1320800"/>
                <a:gd name="connsiteX61" fmla="*/ 118693 w 630926"/>
                <a:gd name="connsiteY61" fmla="*/ 1024466 h 1320800"/>
                <a:gd name="connsiteX62" fmla="*/ 105993 w 630926"/>
                <a:gd name="connsiteY62" fmla="*/ 1075266 h 1320800"/>
                <a:gd name="connsiteX63" fmla="*/ 101759 w 630926"/>
                <a:gd name="connsiteY63" fmla="*/ 1087966 h 1320800"/>
                <a:gd name="connsiteX64" fmla="*/ 84826 w 630926"/>
                <a:gd name="connsiteY64" fmla="*/ 1121833 h 1320800"/>
                <a:gd name="connsiteX65" fmla="*/ 76359 w 630926"/>
                <a:gd name="connsiteY65" fmla="*/ 1147233 h 1320800"/>
                <a:gd name="connsiteX66" fmla="*/ 72126 w 630926"/>
                <a:gd name="connsiteY66" fmla="*/ 1159933 h 1320800"/>
                <a:gd name="connsiteX67" fmla="*/ 67893 w 630926"/>
                <a:gd name="connsiteY67" fmla="*/ 1176866 h 1320800"/>
                <a:gd name="connsiteX68" fmla="*/ 59426 w 630926"/>
                <a:gd name="connsiteY68" fmla="*/ 1189566 h 1320800"/>
                <a:gd name="connsiteX69" fmla="*/ 46726 w 630926"/>
                <a:gd name="connsiteY69" fmla="*/ 1219200 h 1320800"/>
                <a:gd name="connsiteX70" fmla="*/ 42493 w 630926"/>
                <a:gd name="connsiteY70" fmla="*/ 1231900 h 1320800"/>
                <a:gd name="connsiteX71" fmla="*/ 21326 w 630926"/>
                <a:gd name="connsiteY71" fmla="*/ 1257300 h 1320800"/>
                <a:gd name="connsiteX72" fmla="*/ 17093 w 630926"/>
                <a:gd name="connsiteY72" fmla="*/ 1270000 h 1320800"/>
                <a:gd name="connsiteX73" fmla="*/ 4393 w 630926"/>
                <a:gd name="connsiteY73" fmla="*/ 1295400 h 1320800"/>
                <a:gd name="connsiteX74" fmla="*/ 159 w 630926"/>
                <a:gd name="connsiteY74" fmla="*/ 1312333 h 1320800"/>
                <a:gd name="connsiteX75" fmla="*/ 8626 w 630926"/>
                <a:gd name="connsiteY75"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0426 w 630926"/>
                <a:gd name="connsiteY6" fmla="*/ 152400 h 1320800"/>
                <a:gd name="connsiteX7" fmla="*/ 444659 w 630926"/>
                <a:gd name="connsiteY7" fmla="*/ 207433 h 1320800"/>
                <a:gd name="connsiteX8" fmla="*/ 436193 w 630926"/>
                <a:gd name="connsiteY8" fmla="*/ 220133 h 1320800"/>
                <a:gd name="connsiteX9" fmla="*/ 410793 w 630926"/>
                <a:gd name="connsiteY9" fmla="*/ 228600 h 1320800"/>
                <a:gd name="connsiteX10" fmla="*/ 393859 w 630926"/>
                <a:gd name="connsiteY10" fmla="*/ 232833 h 1320800"/>
                <a:gd name="connsiteX11" fmla="*/ 364226 w 630926"/>
                <a:gd name="connsiteY11" fmla="*/ 241300 h 1320800"/>
                <a:gd name="connsiteX12" fmla="*/ 321893 w 630926"/>
                <a:gd name="connsiteY12" fmla="*/ 249766 h 1320800"/>
                <a:gd name="connsiteX13" fmla="*/ 309193 w 630926"/>
                <a:gd name="connsiteY13" fmla="*/ 258233 h 1320800"/>
                <a:gd name="connsiteX14" fmla="*/ 275326 w 630926"/>
                <a:gd name="connsiteY14" fmla="*/ 266700 h 1320800"/>
                <a:gd name="connsiteX15" fmla="*/ 237226 w 630926"/>
                <a:gd name="connsiteY15" fmla="*/ 287866 h 1320800"/>
                <a:gd name="connsiteX16" fmla="*/ 216059 w 630926"/>
                <a:gd name="connsiteY16" fmla="*/ 304800 h 1320800"/>
                <a:gd name="connsiteX17" fmla="*/ 207593 w 630926"/>
                <a:gd name="connsiteY17" fmla="*/ 317500 h 1320800"/>
                <a:gd name="connsiteX18" fmla="*/ 194893 w 630926"/>
                <a:gd name="connsiteY18" fmla="*/ 347133 h 1320800"/>
                <a:gd name="connsiteX19" fmla="*/ 182193 w 630926"/>
                <a:gd name="connsiteY19" fmla="*/ 355600 h 1320800"/>
                <a:gd name="connsiteX20" fmla="*/ 173726 w 630926"/>
                <a:gd name="connsiteY20" fmla="*/ 393700 h 1320800"/>
                <a:gd name="connsiteX21" fmla="*/ 161026 w 630926"/>
                <a:gd name="connsiteY21" fmla="*/ 448733 h 1320800"/>
                <a:gd name="connsiteX22" fmla="*/ 156793 w 630926"/>
                <a:gd name="connsiteY22" fmla="*/ 491066 h 1320800"/>
                <a:gd name="connsiteX23" fmla="*/ 165259 w 630926"/>
                <a:gd name="connsiteY23" fmla="*/ 550333 h 1320800"/>
                <a:gd name="connsiteX24" fmla="*/ 169493 w 630926"/>
                <a:gd name="connsiteY24" fmla="*/ 571500 h 1320800"/>
                <a:gd name="connsiteX25" fmla="*/ 177959 w 630926"/>
                <a:gd name="connsiteY25" fmla="*/ 584200 h 1320800"/>
                <a:gd name="connsiteX26" fmla="*/ 224526 w 630926"/>
                <a:gd name="connsiteY26" fmla="*/ 605366 h 1320800"/>
                <a:gd name="connsiteX27" fmla="*/ 271093 w 630926"/>
                <a:gd name="connsiteY27" fmla="*/ 596900 h 1320800"/>
                <a:gd name="connsiteX28" fmla="*/ 296493 w 630926"/>
                <a:gd name="connsiteY28" fmla="*/ 579966 h 1320800"/>
                <a:gd name="connsiteX29" fmla="*/ 309193 w 630926"/>
                <a:gd name="connsiteY29" fmla="*/ 571500 h 1320800"/>
                <a:gd name="connsiteX30" fmla="*/ 317659 w 630926"/>
                <a:gd name="connsiteY30" fmla="*/ 558800 h 1320800"/>
                <a:gd name="connsiteX31" fmla="*/ 343059 w 630926"/>
                <a:gd name="connsiteY31" fmla="*/ 554566 h 1320800"/>
                <a:gd name="connsiteX32" fmla="*/ 364226 w 630926"/>
                <a:gd name="connsiteY32" fmla="*/ 550333 h 1320800"/>
                <a:gd name="connsiteX33" fmla="*/ 393859 w 630926"/>
                <a:gd name="connsiteY33" fmla="*/ 541866 h 1320800"/>
                <a:gd name="connsiteX34" fmla="*/ 419259 w 630926"/>
                <a:gd name="connsiteY34" fmla="*/ 524933 h 1320800"/>
                <a:gd name="connsiteX35" fmla="*/ 457359 w 630926"/>
                <a:gd name="connsiteY35" fmla="*/ 512233 h 1320800"/>
                <a:gd name="connsiteX36" fmla="*/ 470059 w 630926"/>
                <a:gd name="connsiteY36" fmla="*/ 516466 h 1320800"/>
                <a:gd name="connsiteX37" fmla="*/ 486993 w 630926"/>
                <a:gd name="connsiteY37" fmla="*/ 745066 h 1320800"/>
                <a:gd name="connsiteX38" fmla="*/ 495459 w 630926"/>
                <a:gd name="connsiteY38" fmla="*/ 757766 h 1320800"/>
                <a:gd name="connsiteX39" fmla="*/ 499693 w 630926"/>
                <a:gd name="connsiteY39" fmla="*/ 770466 h 1320800"/>
                <a:gd name="connsiteX40" fmla="*/ 512393 w 630926"/>
                <a:gd name="connsiteY40" fmla="*/ 795866 h 1320800"/>
                <a:gd name="connsiteX41" fmla="*/ 503926 w 630926"/>
                <a:gd name="connsiteY41" fmla="*/ 825500 h 1320800"/>
                <a:gd name="connsiteX42" fmla="*/ 491226 w 630926"/>
                <a:gd name="connsiteY42" fmla="*/ 838200 h 1320800"/>
                <a:gd name="connsiteX43" fmla="*/ 419259 w 630926"/>
                <a:gd name="connsiteY43" fmla="*/ 829733 h 1320800"/>
                <a:gd name="connsiteX44" fmla="*/ 398093 w 630926"/>
                <a:gd name="connsiteY44" fmla="*/ 825500 h 1320800"/>
                <a:gd name="connsiteX45" fmla="*/ 372693 w 630926"/>
                <a:gd name="connsiteY45" fmla="*/ 817033 h 1320800"/>
                <a:gd name="connsiteX46" fmla="*/ 351526 w 630926"/>
                <a:gd name="connsiteY46" fmla="*/ 812800 h 1320800"/>
                <a:gd name="connsiteX47" fmla="*/ 317659 w 630926"/>
                <a:gd name="connsiteY47" fmla="*/ 800100 h 1320800"/>
                <a:gd name="connsiteX48" fmla="*/ 275326 w 630926"/>
                <a:gd name="connsiteY48" fmla="*/ 804333 h 1320800"/>
                <a:gd name="connsiteX49" fmla="*/ 254159 w 630926"/>
                <a:gd name="connsiteY49" fmla="*/ 825500 h 1320800"/>
                <a:gd name="connsiteX50" fmla="*/ 241459 w 630926"/>
                <a:gd name="connsiteY50" fmla="*/ 833966 h 1320800"/>
                <a:gd name="connsiteX51" fmla="*/ 232993 w 630926"/>
                <a:gd name="connsiteY51" fmla="*/ 846666 h 1320800"/>
                <a:gd name="connsiteX52" fmla="*/ 220293 w 630926"/>
                <a:gd name="connsiteY52" fmla="*/ 872066 h 1320800"/>
                <a:gd name="connsiteX53" fmla="*/ 216059 w 630926"/>
                <a:gd name="connsiteY53" fmla="*/ 889000 h 1320800"/>
                <a:gd name="connsiteX54" fmla="*/ 194893 w 630926"/>
                <a:gd name="connsiteY54" fmla="*/ 910166 h 1320800"/>
                <a:gd name="connsiteX55" fmla="*/ 182193 w 630926"/>
                <a:gd name="connsiteY55" fmla="*/ 914400 h 1320800"/>
                <a:gd name="connsiteX56" fmla="*/ 169493 w 630926"/>
                <a:gd name="connsiteY56" fmla="*/ 922866 h 1320800"/>
                <a:gd name="connsiteX57" fmla="*/ 152559 w 630926"/>
                <a:gd name="connsiteY57" fmla="*/ 948266 h 1320800"/>
                <a:gd name="connsiteX58" fmla="*/ 139859 w 630926"/>
                <a:gd name="connsiteY58" fmla="*/ 973666 h 1320800"/>
                <a:gd name="connsiteX59" fmla="*/ 135626 w 630926"/>
                <a:gd name="connsiteY59" fmla="*/ 986366 h 1320800"/>
                <a:gd name="connsiteX60" fmla="*/ 118693 w 630926"/>
                <a:gd name="connsiteY60" fmla="*/ 1024466 h 1320800"/>
                <a:gd name="connsiteX61" fmla="*/ 105993 w 630926"/>
                <a:gd name="connsiteY61" fmla="*/ 1075266 h 1320800"/>
                <a:gd name="connsiteX62" fmla="*/ 101759 w 630926"/>
                <a:gd name="connsiteY62" fmla="*/ 1087966 h 1320800"/>
                <a:gd name="connsiteX63" fmla="*/ 84826 w 630926"/>
                <a:gd name="connsiteY63" fmla="*/ 1121833 h 1320800"/>
                <a:gd name="connsiteX64" fmla="*/ 76359 w 630926"/>
                <a:gd name="connsiteY64" fmla="*/ 1147233 h 1320800"/>
                <a:gd name="connsiteX65" fmla="*/ 72126 w 630926"/>
                <a:gd name="connsiteY65" fmla="*/ 1159933 h 1320800"/>
                <a:gd name="connsiteX66" fmla="*/ 67893 w 630926"/>
                <a:gd name="connsiteY66" fmla="*/ 1176866 h 1320800"/>
                <a:gd name="connsiteX67" fmla="*/ 59426 w 630926"/>
                <a:gd name="connsiteY67" fmla="*/ 1189566 h 1320800"/>
                <a:gd name="connsiteX68" fmla="*/ 46726 w 630926"/>
                <a:gd name="connsiteY68" fmla="*/ 1219200 h 1320800"/>
                <a:gd name="connsiteX69" fmla="*/ 42493 w 630926"/>
                <a:gd name="connsiteY69" fmla="*/ 1231900 h 1320800"/>
                <a:gd name="connsiteX70" fmla="*/ 21326 w 630926"/>
                <a:gd name="connsiteY70" fmla="*/ 1257300 h 1320800"/>
                <a:gd name="connsiteX71" fmla="*/ 17093 w 630926"/>
                <a:gd name="connsiteY71" fmla="*/ 1270000 h 1320800"/>
                <a:gd name="connsiteX72" fmla="*/ 4393 w 630926"/>
                <a:gd name="connsiteY72" fmla="*/ 1295400 h 1320800"/>
                <a:gd name="connsiteX73" fmla="*/ 159 w 630926"/>
                <a:gd name="connsiteY73" fmla="*/ 1312333 h 1320800"/>
                <a:gd name="connsiteX74" fmla="*/ 8626 w 630926"/>
                <a:gd name="connsiteY74"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436193 w 630926"/>
                <a:gd name="connsiteY7" fmla="*/ 220133 h 1320800"/>
                <a:gd name="connsiteX8" fmla="*/ 410793 w 630926"/>
                <a:gd name="connsiteY8" fmla="*/ 228600 h 1320800"/>
                <a:gd name="connsiteX9" fmla="*/ 393859 w 630926"/>
                <a:gd name="connsiteY9" fmla="*/ 232833 h 1320800"/>
                <a:gd name="connsiteX10" fmla="*/ 364226 w 630926"/>
                <a:gd name="connsiteY10" fmla="*/ 241300 h 1320800"/>
                <a:gd name="connsiteX11" fmla="*/ 321893 w 630926"/>
                <a:gd name="connsiteY11" fmla="*/ 249766 h 1320800"/>
                <a:gd name="connsiteX12" fmla="*/ 309193 w 630926"/>
                <a:gd name="connsiteY12" fmla="*/ 258233 h 1320800"/>
                <a:gd name="connsiteX13" fmla="*/ 275326 w 630926"/>
                <a:gd name="connsiteY13" fmla="*/ 266700 h 1320800"/>
                <a:gd name="connsiteX14" fmla="*/ 237226 w 630926"/>
                <a:gd name="connsiteY14" fmla="*/ 287866 h 1320800"/>
                <a:gd name="connsiteX15" fmla="*/ 216059 w 630926"/>
                <a:gd name="connsiteY15" fmla="*/ 304800 h 1320800"/>
                <a:gd name="connsiteX16" fmla="*/ 207593 w 630926"/>
                <a:gd name="connsiteY16" fmla="*/ 317500 h 1320800"/>
                <a:gd name="connsiteX17" fmla="*/ 194893 w 630926"/>
                <a:gd name="connsiteY17" fmla="*/ 347133 h 1320800"/>
                <a:gd name="connsiteX18" fmla="*/ 182193 w 630926"/>
                <a:gd name="connsiteY18" fmla="*/ 355600 h 1320800"/>
                <a:gd name="connsiteX19" fmla="*/ 173726 w 630926"/>
                <a:gd name="connsiteY19" fmla="*/ 393700 h 1320800"/>
                <a:gd name="connsiteX20" fmla="*/ 161026 w 630926"/>
                <a:gd name="connsiteY20" fmla="*/ 448733 h 1320800"/>
                <a:gd name="connsiteX21" fmla="*/ 156793 w 630926"/>
                <a:gd name="connsiteY21" fmla="*/ 491066 h 1320800"/>
                <a:gd name="connsiteX22" fmla="*/ 165259 w 630926"/>
                <a:gd name="connsiteY22" fmla="*/ 550333 h 1320800"/>
                <a:gd name="connsiteX23" fmla="*/ 169493 w 630926"/>
                <a:gd name="connsiteY23" fmla="*/ 571500 h 1320800"/>
                <a:gd name="connsiteX24" fmla="*/ 177959 w 630926"/>
                <a:gd name="connsiteY24" fmla="*/ 584200 h 1320800"/>
                <a:gd name="connsiteX25" fmla="*/ 224526 w 630926"/>
                <a:gd name="connsiteY25" fmla="*/ 605366 h 1320800"/>
                <a:gd name="connsiteX26" fmla="*/ 271093 w 630926"/>
                <a:gd name="connsiteY26" fmla="*/ 596900 h 1320800"/>
                <a:gd name="connsiteX27" fmla="*/ 296493 w 630926"/>
                <a:gd name="connsiteY27" fmla="*/ 579966 h 1320800"/>
                <a:gd name="connsiteX28" fmla="*/ 309193 w 630926"/>
                <a:gd name="connsiteY28" fmla="*/ 571500 h 1320800"/>
                <a:gd name="connsiteX29" fmla="*/ 317659 w 630926"/>
                <a:gd name="connsiteY29" fmla="*/ 558800 h 1320800"/>
                <a:gd name="connsiteX30" fmla="*/ 343059 w 630926"/>
                <a:gd name="connsiteY30" fmla="*/ 554566 h 1320800"/>
                <a:gd name="connsiteX31" fmla="*/ 364226 w 630926"/>
                <a:gd name="connsiteY31" fmla="*/ 550333 h 1320800"/>
                <a:gd name="connsiteX32" fmla="*/ 393859 w 630926"/>
                <a:gd name="connsiteY32" fmla="*/ 541866 h 1320800"/>
                <a:gd name="connsiteX33" fmla="*/ 419259 w 630926"/>
                <a:gd name="connsiteY33" fmla="*/ 524933 h 1320800"/>
                <a:gd name="connsiteX34" fmla="*/ 457359 w 630926"/>
                <a:gd name="connsiteY34" fmla="*/ 512233 h 1320800"/>
                <a:gd name="connsiteX35" fmla="*/ 470059 w 630926"/>
                <a:gd name="connsiteY35" fmla="*/ 516466 h 1320800"/>
                <a:gd name="connsiteX36" fmla="*/ 486993 w 630926"/>
                <a:gd name="connsiteY36" fmla="*/ 745066 h 1320800"/>
                <a:gd name="connsiteX37" fmla="*/ 495459 w 630926"/>
                <a:gd name="connsiteY37" fmla="*/ 757766 h 1320800"/>
                <a:gd name="connsiteX38" fmla="*/ 499693 w 630926"/>
                <a:gd name="connsiteY38" fmla="*/ 770466 h 1320800"/>
                <a:gd name="connsiteX39" fmla="*/ 512393 w 630926"/>
                <a:gd name="connsiteY39" fmla="*/ 795866 h 1320800"/>
                <a:gd name="connsiteX40" fmla="*/ 503926 w 630926"/>
                <a:gd name="connsiteY40" fmla="*/ 825500 h 1320800"/>
                <a:gd name="connsiteX41" fmla="*/ 491226 w 630926"/>
                <a:gd name="connsiteY41" fmla="*/ 838200 h 1320800"/>
                <a:gd name="connsiteX42" fmla="*/ 419259 w 630926"/>
                <a:gd name="connsiteY42" fmla="*/ 829733 h 1320800"/>
                <a:gd name="connsiteX43" fmla="*/ 398093 w 630926"/>
                <a:gd name="connsiteY43" fmla="*/ 825500 h 1320800"/>
                <a:gd name="connsiteX44" fmla="*/ 372693 w 630926"/>
                <a:gd name="connsiteY44" fmla="*/ 817033 h 1320800"/>
                <a:gd name="connsiteX45" fmla="*/ 351526 w 630926"/>
                <a:gd name="connsiteY45" fmla="*/ 812800 h 1320800"/>
                <a:gd name="connsiteX46" fmla="*/ 317659 w 630926"/>
                <a:gd name="connsiteY46" fmla="*/ 800100 h 1320800"/>
                <a:gd name="connsiteX47" fmla="*/ 275326 w 630926"/>
                <a:gd name="connsiteY47" fmla="*/ 804333 h 1320800"/>
                <a:gd name="connsiteX48" fmla="*/ 254159 w 630926"/>
                <a:gd name="connsiteY48" fmla="*/ 825500 h 1320800"/>
                <a:gd name="connsiteX49" fmla="*/ 241459 w 630926"/>
                <a:gd name="connsiteY49" fmla="*/ 833966 h 1320800"/>
                <a:gd name="connsiteX50" fmla="*/ 232993 w 630926"/>
                <a:gd name="connsiteY50" fmla="*/ 846666 h 1320800"/>
                <a:gd name="connsiteX51" fmla="*/ 220293 w 630926"/>
                <a:gd name="connsiteY51" fmla="*/ 872066 h 1320800"/>
                <a:gd name="connsiteX52" fmla="*/ 216059 w 630926"/>
                <a:gd name="connsiteY52" fmla="*/ 889000 h 1320800"/>
                <a:gd name="connsiteX53" fmla="*/ 194893 w 630926"/>
                <a:gd name="connsiteY53" fmla="*/ 910166 h 1320800"/>
                <a:gd name="connsiteX54" fmla="*/ 182193 w 630926"/>
                <a:gd name="connsiteY54" fmla="*/ 914400 h 1320800"/>
                <a:gd name="connsiteX55" fmla="*/ 169493 w 630926"/>
                <a:gd name="connsiteY55" fmla="*/ 922866 h 1320800"/>
                <a:gd name="connsiteX56" fmla="*/ 152559 w 630926"/>
                <a:gd name="connsiteY56" fmla="*/ 948266 h 1320800"/>
                <a:gd name="connsiteX57" fmla="*/ 139859 w 630926"/>
                <a:gd name="connsiteY57" fmla="*/ 973666 h 1320800"/>
                <a:gd name="connsiteX58" fmla="*/ 135626 w 630926"/>
                <a:gd name="connsiteY58" fmla="*/ 986366 h 1320800"/>
                <a:gd name="connsiteX59" fmla="*/ 118693 w 630926"/>
                <a:gd name="connsiteY59" fmla="*/ 1024466 h 1320800"/>
                <a:gd name="connsiteX60" fmla="*/ 105993 w 630926"/>
                <a:gd name="connsiteY60" fmla="*/ 1075266 h 1320800"/>
                <a:gd name="connsiteX61" fmla="*/ 101759 w 630926"/>
                <a:gd name="connsiteY61" fmla="*/ 1087966 h 1320800"/>
                <a:gd name="connsiteX62" fmla="*/ 84826 w 630926"/>
                <a:gd name="connsiteY62" fmla="*/ 1121833 h 1320800"/>
                <a:gd name="connsiteX63" fmla="*/ 76359 w 630926"/>
                <a:gd name="connsiteY63" fmla="*/ 1147233 h 1320800"/>
                <a:gd name="connsiteX64" fmla="*/ 72126 w 630926"/>
                <a:gd name="connsiteY64" fmla="*/ 1159933 h 1320800"/>
                <a:gd name="connsiteX65" fmla="*/ 67893 w 630926"/>
                <a:gd name="connsiteY65" fmla="*/ 1176866 h 1320800"/>
                <a:gd name="connsiteX66" fmla="*/ 59426 w 630926"/>
                <a:gd name="connsiteY66" fmla="*/ 1189566 h 1320800"/>
                <a:gd name="connsiteX67" fmla="*/ 46726 w 630926"/>
                <a:gd name="connsiteY67" fmla="*/ 1219200 h 1320800"/>
                <a:gd name="connsiteX68" fmla="*/ 42493 w 630926"/>
                <a:gd name="connsiteY68" fmla="*/ 1231900 h 1320800"/>
                <a:gd name="connsiteX69" fmla="*/ 21326 w 630926"/>
                <a:gd name="connsiteY69" fmla="*/ 1257300 h 1320800"/>
                <a:gd name="connsiteX70" fmla="*/ 17093 w 630926"/>
                <a:gd name="connsiteY70" fmla="*/ 1270000 h 1320800"/>
                <a:gd name="connsiteX71" fmla="*/ 4393 w 630926"/>
                <a:gd name="connsiteY71" fmla="*/ 1295400 h 1320800"/>
                <a:gd name="connsiteX72" fmla="*/ 159 w 630926"/>
                <a:gd name="connsiteY72" fmla="*/ 1312333 h 1320800"/>
                <a:gd name="connsiteX73" fmla="*/ 8626 w 630926"/>
                <a:gd name="connsiteY73"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436193 w 630926"/>
                <a:gd name="connsiteY7" fmla="*/ 220133 h 1320800"/>
                <a:gd name="connsiteX8" fmla="*/ 393859 w 630926"/>
                <a:gd name="connsiteY8" fmla="*/ 232833 h 1320800"/>
                <a:gd name="connsiteX9" fmla="*/ 364226 w 630926"/>
                <a:gd name="connsiteY9" fmla="*/ 241300 h 1320800"/>
                <a:gd name="connsiteX10" fmla="*/ 321893 w 630926"/>
                <a:gd name="connsiteY10" fmla="*/ 249766 h 1320800"/>
                <a:gd name="connsiteX11" fmla="*/ 309193 w 630926"/>
                <a:gd name="connsiteY11" fmla="*/ 258233 h 1320800"/>
                <a:gd name="connsiteX12" fmla="*/ 275326 w 630926"/>
                <a:gd name="connsiteY12" fmla="*/ 266700 h 1320800"/>
                <a:gd name="connsiteX13" fmla="*/ 237226 w 630926"/>
                <a:gd name="connsiteY13" fmla="*/ 287866 h 1320800"/>
                <a:gd name="connsiteX14" fmla="*/ 216059 w 630926"/>
                <a:gd name="connsiteY14" fmla="*/ 304800 h 1320800"/>
                <a:gd name="connsiteX15" fmla="*/ 207593 w 630926"/>
                <a:gd name="connsiteY15" fmla="*/ 317500 h 1320800"/>
                <a:gd name="connsiteX16" fmla="*/ 194893 w 630926"/>
                <a:gd name="connsiteY16" fmla="*/ 347133 h 1320800"/>
                <a:gd name="connsiteX17" fmla="*/ 182193 w 630926"/>
                <a:gd name="connsiteY17" fmla="*/ 355600 h 1320800"/>
                <a:gd name="connsiteX18" fmla="*/ 173726 w 630926"/>
                <a:gd name="connsiteY18" fmla="*/ 393700 h 1320800"/>
                <a:gd name="connsiteX19" fmla="*/ 161026 w 630926"/>
                <a:gd name="connsiteY19" fmla="*/ 448733 h 1320800"/>
                <a:gd name="connsiteX20" fmla="*/ 156793 w 630926"/>
                <a:gd name="connsiteY20" fmla="*/ 491066 h 1320800"/>
                <a:gd name="connsiteX21" fmla="*/ 165259 w 630926"/>
                <a:gd name="connsiteY21" fmla="*/ 550333 h 1320800"/>
                <a:gd name="connsiteX22" fmla="*/ 169493 w 630926"/>
                <a:gd name="connsiteY22" fmla="*/ 571500 h 1320800"/>
                <a:gd name="connsiteX23" fmla="*/ 177959 w 630926"/>
                <a:gd name="connsiteY23" fmla="*/ 584200 h 1320800"/>
                <a:gd name="connsiteX24" fmla="*/ 224526 w 630926"/>
                <a:gd name="connsiteY24" fmla="*/ 605366 h 1320800"/>
                <a:gd name="connsiteX25" fmla="*/ 271093 w 630926"/>
                <a:gd name="connsiteY25" fmla="*/ 596900 h 1320800"/>
                <a:gd name="connsiteX26" fmla="*/ 296493 w 630926"/>
                <a:gd name="connsiteY26" fmla="*/ 579966 h 1320800"/>
                <a:gd name="connsiteX27" fmla="*/ 309193 w 630926"/>
                <a:gd name="connsiteY27" fmla="*/ 571500 h 1320800"/>
                <a:gd name="connsiteX28" fmla="*/ 317659 w 630926"/>
                <a:gd name="connsiteY28" fmla="*/ 558800 h 1320800"/>
                <a:gd name="connsiteX29" fmla="*/ 343059 w 630926"/>
                <a:gd name="connsiteY29" fmla="*/ 554566 h 1320800"/>
                <a:gd name="connsiteX30" fmla="*/ 364226 w 630926"/>
                <a:gd name="connsiteY30" fmla="*/ 550333 h 1320800"/>
                <a:gd name="connsiteX31" fmla="*/ 393859 w 630926"/>
                <a:gd name="connsiteY31" fmla="*/ 541866 h 1320800"/>
                <a:gd name="connsiteX32" fmla="*/ 419259 w 630926"/>
                <a:gd name="connsiteY32" fmla="*/ 524933 h 1320800"/>
                <a:gd name="connsiteX33" fmla="*/ 457359 w 630926"/>
                <a:gd name="connsiteY33" fmla="*/ 512233 h 1320800"/>
                <a:gd name="connsiteX34" fmla="*/ 470059 w 630926"/>
                <a:gd name="connsiteY34" fmla="*/ 516466 h 1320800"/>
                <a:gd name="connsiteX35" fmla="*/ 486993 w 630926"/>
                <a:gd name="connsiteY35" fmla="*/ 745066 h 1320800"/>
                <a:gd name="connsiteX36" fmla="*/ 495459 w 630926"/>
                <a:gd name="connsiteY36" fmla="*/ 757766 h 1320800"/>
                <a:gd name="connsiteX37" fmla="*/ 499693 w 630926"/>
                <a:gd name="connsiteY37" fmla="*/ 770466 h 1320800"/>
                <a:gd name="connsiteX38" fmla="*/ 512393 w 630926"/>
                <a:gd name="connsiteY38" fmla="*/ 795866 h 1320800"/>
                <a:gd name="connsiteX39" fmla="*/ 503926 w 630926"/>
                <a:gd name="connsiteY39" fmla="*/ 825500 h 1320800"/>
                <a:gd name="connsiteX40" fmla="*/ 491226 w 630926"/>
                <a:gd name="connsiteY40" fmla="*/ 838200 h 1320800"/>
                <a:gd name="connsiteX41" fmla="*/ 419259 w 630926"/>
                <a:gd name="connsiteY41" fmla="*/ 829733 h 1320800"/>
                <a:gd name="connsiteX42" fmla="*/ 398093 w 630926"/>
                <a:gd name="connsiteY42" fmla="*/ 825500 h 1320800"/>
                <a:gd name="connsiteX43" fmla="*/ 372693 w 630926"/>
                <a:gd name="connsiteY43" fmla="*/ 817033 h 1320800"/>
                <a:gd name="connsiteX44" fmla="*/ 351526 w 630926"/>
                <a:gd name="connsiteY44" fmla="*/ 812800 h 1320800"/>
                <a:gd name="connsiteX45" fmla="*/ 317659 w 630926"/>
                <a:gd name="connsiteY45" fmla="*/ 800100 h 1320800"/>
                <a:gd name="connsiteX46" fmla="*/ 275326 w 630926"/>
                <a:gd name="connsiteY46" fmla="*/ 804333 h 1320800"/>
                <a:gd name="connsiteX47" fmla="*/ 254159 w 630926"/>
                <a:gd name="connsiteY47" fmla="*/ 825500 h 1320800"/>
                <a:gd name="connsiteX48" fmla="*/ 241459 w 630926"/>
                <a:gd name="connsiteY48" fmla="*/ 833966 h 1320800"/>
                <a:gd name="connsiteX49" fmla="*/ 232993 w 630926"/>
                <a:gd name="connsiteY49" fmla="*/ 846666 h 1320800"/>
                <a:gd name="connsiteX50" fmla="*/ 220293 w 630926"/>
                <a:gd name="connsiteY50" fmla="*/ 872066 h 1320800"/>
                <a:gd name="connsiteX51" fmla="*/ 216059 w 630926"/>
                <a:gd name="connsiteY51" fmla="*/ 889000 h 1320800"/>
                <a:gd name="connsiteX52" fmla="*/ 194893 w 630926"/>
                <a:gd name="connsiteY52" fmla="*/ 910166 h 1320800"/>
                <a:gd name="connsiteX53" fmla="*/ 182193 w 630926"/>
                <a:gd name="connsiteY53" fmla="*/ 914400 h 1320800"/>
                <a:gd name="connsiteX54" fmla="*/ 169493 w 630926"/>
                <a:gd name="connsiteY54" fmla="*/ 922866 h 1320800"/>
                <a:gd name="connsiteX55" fmla="*/ 152559 w 630926"/>
                <a:gd name="connsiteY55" fmla="*/ 948266 h 1320800"/>
                <a:gd name="connsiteX56" fmla="*/ 139859 w 630926"/>
                <a:gd name="connsiteY56" fmla="*/ 973666 h 1320800"/>
                <a:gd name="connsiteX57" fmla="*/ 135626 w 630926"/>
                <a:gd name="connsiteY57" fmla="*/ 986366 h 1320800"/>
                <a:gd name="connsiteX58" fmla="*/ 118693 w 630926"/>
                <a:gd name="connsiteY58" fmla="*/ 1024466 h 1320800"/>
                <a:gd name="connsiteX59" fmla="*/ 105993 w 630926"/>
                <a:gd name="connsiteY59" fmla="*/ 1075266 h 1320800"/>
                <a:gd name="connsiteX60" fmla="*/ 101759 w 630926"/>
                <a:gd name="connsiteY60" fmla="*/ 1087966 h 1320800"/>
                <a:gd name="connsiteX61" fmla="*/ 84826 w 630926"/>
                <a:gd name="connsiteY61" fmla="*/ 1121833 h 1320800"/>
                <a:gd name="connsiteX62" fmla="*/ 76359 w 630926"/>
                <a:gd name="connsiteY62" fmla="*/ 1147233 h 1320800"/>
                <a:gd name="connsiteX63" fmla="*/ 72126 w 630926"/>
                <a:gd name="connsiteY63" fmla="*/ 1159933 h 1320800"/>
                <a:gd name="connsiteX64" fmla="*/ 67893 w 630926"/>
                <a:gd name="connsiteY64" fmla="*/ 1176866 h 1320800"/>
                <a:gd name="connsiteX65" fmla="*/ 59426 w 630926"/>
                <a:gd name="connsiteY65" fmla="*/ 1189566 h 1320800"/>
                <a:gd name="connsiteX66" fmla="*/ 46726 w 630926"/>
                <a:gd name="connsiteY66" fmla="*/ 1219200 h 1320800"/>
                <a:gd name="connsiteX67" fmla="*/ 42493 w 630926"/>
                <a:gd name="connsiteY67" fmla="*/ 1231900 h 1320800"/>
                <a:gd name="connsiteX68" fmla="*/ 21326 w 630926"/>
                <a:gd name="connsiteY68" fmla="*/ 1257300 h 1320800"/>
                <a:gd name="connsiteX69" fmla="*/ 17093 w 630926"/>
                <a:gd name="connsiteY69" fmla="*/ 1270000 h 1320800"/>
                <a:gd name="connsiteX70" fmla="*/ 4393 w 630926"/>
                <a:gd name="connsiteY70" fmla="*/ 1295400 h 1320800"/>
                <a:gd name="connsiteX71" fmla="*/ 159 w 630926"/>
                <a:gd name="connsiteY71" fmla="*/ 1312333 h 1320800"/>
                <a:gd name="connsiteX72" fmla="*/ 8626 w 630926"/>
                <a:gd name="connsiteY72"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64226 w 630926"/>
                <a:gd name="connsiteY8" fmla="*/ 241300 h 1320800"/>
                <a:gd name="connsiteX9" fmla="*/ 321893 w 630926"/>
                <a:gd name="connsiteY9" fmla="*/ 249766 h 1320800"/>
                <a:gd name="connsiteX10" fmla="*/ 309193 w 630926"/>
                <a:gd name="connsiteY10" fmla="*/ 258233 h 1320800"/>
                <a:gd name="connsiteX11" fmla="*/ 275326 w 630926"/>
                <a:gd name="connsiteY11" fmla="*/ 266700 h 1320800"/>
                <a:gd name="connsiteX12" fmla="*/ 237226 w 630926"/>
                <a:gd name="connsiteY12" fmla="*/ 287866 h 1320800"/>
                <a:gd name="connsiteX13" fmla="*/ 216059 w 630926"/>
                <a:gd name="connsiteY13" fmla="*/ 304800 h 1320800"/>
                <a:gd name="connsiteX14" fmla="*/ 207593 w 630926"/>
                <a:gd name="connsiteY14" fmla="*/ 317500 h 1320800"/>
                <a:gd name="connsiteX15" fmla="*/ 194893 w 630926"/>
                <a:gd name="connsiteY15" fmla="*/ 347133 h 1320800"/>
                <a:gd name="connsiteX16" fmla="*/ 182193 w 630926"/>
                <a:gd name="connsiteY16" fmla="*/ 355600 h 1320800"/>
                <a:gd name="connsiteX17" fmla="*/ 173726 w 630926"/>
                <a:gd name="connsiteY17" fmla="*/ 393700 h 1320800"/>
                <a:gd name="connsiteX18" fmla="*/ 161026 w 630926"/>
                <a:gd name="connsiteY18" fmla="*/ 448733 h 1320800"/>
                <a:gd name="connsiteX19" fmla="*/ 156793 w 630926"/>
                <a:gd name="connsiteY19" fmla="*/ 491066 h 1320800"/>
                <a:gd name="connsiteX20" fmla="*/ 165259 w 630926"/>
                <a:gd name="connsiteY20" fmla="*/ 550333 h 1320800"/>
                <a:gd name="connsiteX21" fmla="*/ 169493 w 630926"/>
                <a:gd name="connsiteY21" fmla="*/ 571500 h 1320800"/>
                <a:gd name="connsiteX22" fmla="*/ 177959 w 630926"/>
                <a:gd name="connsiteY22" fmla="*/ 584200 h 1320800"/>
                <a:gd name="connsiteX23" fmla="*/ 224526 w 630926"/>
                <a:gd name="connsiteY23" fmla="*/ 605366 h 1320800"/>
                <a:gd name="connsiteX24" fmla="*/ 271093 w 630926"/>
                <a:gd name="connsiteY24" fmla="*/ 596900 h 1320800"/>
                <a:gd name="connsiteX25" fmla="*/ 296493 w 630926"/>
                <a:gd name="connsiteY25" fmla="*/ 579966 h 1320800"/>
                <a:gd name="connsiteX26" fmla="*/ 309193 w 630926"/>
                <a:gd name="connsiteY26" fmla="*/ 571500 h 1320800"/>
                <a:gd name="connsiteX27" fmla="*/ 317659 w 630926"/>
                <a:gd name="connsiteY27" fmla="*/ 558800 h 1320800"/>
                <a:gd name="connsiteX28" fmla="*/ 343059 w 630926"/>
                <a:gd name="connsiteY28" fmla="*/ 554566 h 1320800"/>
                <a:gd name="connsiteX29" fmla="*/ 364226 w 630926"/>
                <a:gd name="connsiteY29" fmla="*/ 550333 h 1320800"/>
                <a:gd name="connsiteX30" fmla="*/ 393859 w 630926"/>
                <a:gd name="connsiteY30" fmla="*/ 541866 h 1320800"/>
                <a:gd name="connsiteX31" fmla="*/ 419259 w 630926"/>
                <a:gd name="connsiteY31" fmla="*/ 524933 h 1320800"/>
                <a:gd name="connsiteX32" fmla="*/ 457359 w 630926"/>
                <a:gd name="connsiteY32" fmla="*/ 512233 h 1320800"/>
                <a:gd name="connsiteX33" fmla="*/ 470059 w 630926"/>
                <a:gd name="connsiteY33" fmla="*/ 516466 h 1320800"/>
                <a:gd name="connsiteX34" fmla="*/ 486993 w 630926"/>
                <a:gd name="connsiteY34" fmla="*/ 745066 h 1320800"/>
                <a:gd name="connsiteX35" fmla="*/ 495459 w 630926"/>
                <a:gd name="connsiteY35" fmla="*/ 757766 h 1320800"/>
                <a:gd name="connsiteX36" fmla="*/ 499693 w 630926"/>
                <a:gd name="connsiteY36" fmla="*/ 770466 h 1320800"/>
                <a:gd name="connsiteX37" fmla="*/ 512393 w 630926"/>
                <a:gd name="connsiteY37" fmla="*/ 795866 h 1320800"/>
                <a:gd name="connsiteX38" fmla="*/ 503926 w 630926"/>
                <a:gd name="connsiteY38" fmla="*/ 825500 h 1320800"/>
                <a:gd name="connsiteX39" fmla="*/ 491226 w 630926"/>
                <a:gd name="connsiteY39" fmla="*/ 838200 h 1320800"/>
                <a:gd name="connsiteX40" fmla="*/ 419259 w 630926"/>
                <a:gd name="connsiteY40" fmla="*/ 829733 h 1320800"/>
                <a:gd name="connsiteX41" fmla="*/ 398093 w 630926"/>
                <a:gd name="connsiteY41" fmla="*/ 825500 h 1320800"/>
                <a:gd name="connsiteX42" fmla="*/ 372693 w 630926"/>
                <a:gd name="connsiteY42" fmla="*/ 817033 h 1320800"/>
                <a:gd name="connsiteX43" fmla="*/ 351526 w 630926"/>
                <a:gd name="connsiteY43" fmla="*/ 812800 h 1320800"/>
                <a:gd name="connsiteX44" fmla="*/ 317659 w 630926"/>
                <a:gd name="connsiteY44" fmla="*/ 800100 h 1320800"/>
                <a:gd name="connsiteX45" fmla="*/ 275326 w 630926"/>
                <a:gd name="connsiteY45" fmla="*/ 804333 h 1320800"/>
                <a:gd name="connsiteX46" fmla="*/ 254159 w 630926"/>
                <a:gd name="connsiteY46" fmla="*/ 825500 h 1320800"/>
                <a:gd name="connsiteX47" fmla="*/ 241459 w 630926"/>
                <a:gd name="connsiteY47" fmla="*/ 833966 h 1320800"/>
                <a:gd name="connsiteX48" fmla="*/ 232993 w 630926"/>
                <a:gd name="connsiteY48" fmla="*/ 846666 h 1320800"/>
                <a:gd name="connsiteX49" fmla="*/ 220293 w 630926"/>
                <a:gd name="connsiteY49" fmla="*/ 872066 h 1320800"/>
                <a:gd name="connsiteX50" fmla="*/ 216059 w 630926"/>
                <a:gd name="connsiteY50" fmla="*/ 889000 h 1320800"/>
                <a:gd name="connsiteX51" fmla="*/ 194893 w 630926"/>
                <a:gd name="connsiteY51" fmla="*/ 910166 h 1320800"/>
                <a:gd name="connsiteX52" fmla="*/ 182193 w 630926"/>
                <a:gd name="connsiteY52" fmla="*/ 914400 h 1320800"/>
                <a:gd name="connsiteX53" fmla="*/ 169493 w 630926"/>
                <a:gd name="connsiteY53" fmla="*/ 922866 h 1320800"/>
                <a:gd name="connsiteX54" fmla="*/ 152559 w 630926"/>
                <a:gd name="connsiteY54" fmla="*/ 948266 h 1320800"/>
                <a:gd name="connsiteX55" fmla="*/ 139859 w 630926"/>
                <a:gd name="connsiteY55" fmla="*/ 973666 h 1320800"/>
                <a:gd name="connsiteX56" fmla="*/ 135626 w 630926"/>
                <a:gd name="connsiteY56" fmla="*/ 986366 h 1320800"/>
                <a:gd name="connsiteX57" fmla="*/ 118693 w 630926"/>
                <a:gd name="connsiteY57" fmla="*/ 1024466 h 1320800"/>
                <a:gd name="connsiteX58" fmla="*/ 105993 w 630926"/>
                <a:gd name="connsiteY58" fmla="*/ 1075266 h 1320800"/>
                <a:gd name="connsiteX59" fmla="*/ 101759 w 630926"/>
                <a:gd name="connsiteY59" fmla="*/ 1087966 h 1320800"/>
                <a:gd name="connsiteX60" fmla="*/ 84826 w 630926"/>
                <a:gd name="connsiteY60" fmla="*/ 1121833 h 1320800"/>
                <a:gd name="connsiteX61" fmla="*/ 76359 w 630926"/>
                <a:gd name="connsiteY61" fmla="*/ 1147233 h 1320800"/>
                <a:gd name="connsiteX62" fmla="*/ 72126 w 630926"/>
                <a:gd name="connsiteY62" fmla="*/ 1159933 h 1320800"/>
                <a:gd name="connsiteX63" fmla="*/ 67893 w 630926"/>
                <a:gd name="connsiteY63" fmla="*/ 1176866 h 1320800"/>
                <a:gd name="connsiteX64" fmla="*/ 59426 w 630926"/>
                <a:gd name="connsiteY64" fmla="*/ 1189566 h 1320800"/>
                <a:gd name="connsiteX65" fmla="*/ 46726 w 630926"/>
                <a:gd name="connsiteY65" fmla="*/ 1219200 h 1320800"/>
                <a:gd name="connsiteX66" fmla="*/ 42493 w 630926"/>
                <a:gd name="connsiteY66" fmla="*/ 1231900 h 1320800"/>
                <a:gd name="connsiteX67" fmla="*/ 21326 w 630926"/>
                <a:gd name="connsiteY67" fmla="*/ 1257300 h 1320800"/>
                <a:gd name="connsiteX68" fmla="*/ 17093 w 630926"/>
                <a:gd name="connsiteY68" fmla="*/ 1270000 h 1320800"/>
                <a:gd name="connsiteX69" fmla="*/ 4393 w 630926"/>
                <a:gd name="connsiteY69" fmla="*/ 1295400 h 1320800"/>
                <a:gd name="connsiteX70" fmla="*/ 159 w 630926"/>
                <a:gd name="connsiteY70" fmla="*/ 1312333 h 1320800"/>
                <a:gd name="connsiteX71" fmla="*/ 8626 w 630926"/>
                <a:gd name="connsiteY71"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21893 w 630926"/>
                <a:gd name="connsiteY8" fmla="*/ 249766 h 1320800"/>
                <a:gd name="connsiteX9" fmla="*/ 309193 w 630926"/>
                <a:gd name="connsiteY9" fmla="*/ 258233 h 1320800"/>
                <a:gd name="connsiteX10" fmla="*/ 275326 w 630926"/>
                <a:gd name="connsiteY10" fmla="*/ 266700 h 1320800"/>
                <a:gd name="connsiteX11" fmla="*/ 237226 w 630926"/>
                <a:gd name="connsiteY11" fmla="*/ 287866 h 1320800"/>
                <a:gd name="connsiteX12" fmla="*/ 216059 w 630926"/>
                <a:gd name="connsiteY12" fmla="*/ 304800 h 1320800"/>
                <a:gd name="connsiteX13" fmla="*/ 207593 w 630926"/>
                <a:gd name="connsiteY13" fmla="*/ 317500 h 1320800"/>
                <a:gd name="connsiteX14" fmla="*/ 194893 w 630926"/>
                <a:gd name="connsiteY14" fmla="*/ 347133 h 1320800"/>
                <a:gd name="connsiteX15" fmla="*/ 182193 w 630926"/>
                <a:gd name="connsiteY15" fmla="*/ 355600 h 1320800"/>
                <a:gd name="connsiteX16" fmla="*/ 173726 w 630926"/>
                <a:gd name="connsiteY16" fmla="*/ 393700 h 1320800"/>
                <a:gd name="connsiteX17" fmla="*/ 161026 w 630926"/>
                <a:gd name="connsiteY17" fmla="*/ 448733 h 1320800"/>
                <a:gd name="connsiteX18" fmla="*/ 156793 w 630926"/>
                <a:gd name="connsiteY18" fmla="*/ 491066 h 1320800"/>
                <a:gd name="connsiteX19" fmla="*/ 165259 w 630926"/>
                <a:gd name="connsiteY19" fmla="*/ 550333 h 1320800"/>
                <a:gd name="connsiteX20" fmla="*/ 169493 w 630926"/>
                <a:gd name="connsiteY20" fmla="*/ 571500 h 1320800"/>
                <a:gd name="connsiteX21" fmla="*/ 177959 w 630926"/>
                <a:gd name="connsiteY21" fmla="*/ 584200 h 1320800"/>
                <a:gd name="connsiteX22" fmla="*/ 224526 w 630926"/>
                <a:gd name="connsiteY22" fmla="*/ 605366 h 1320800"/>
                <a:gd name="connsiteX23" fmla="*/ 271093 w 630926"/>
                <a:gd name="connsiteY23" fmla="*/ 596900 h 1320800"/>
                <a:gd name="connsiteX24" fmla="*/ 296493 w 630926"/>
                <a:gd name="connsiteY24" fmla="*/ 579966 h 1320800"/>
                <a:gd name="connsiteX25" fmla="*/ 309193 w 630926"/>
                <a:gd name="connsiteY25" fmla="*/ 571500 h 1320800"/>
                <a:gd name="connsiteX26" fmla="*/ 317659 w 630926"/>
                <a:gd name="connsiteY26" fmla="*/ 558800 h 1320800"/>
                <a:gd name="connsiteX27" fmla="*/ 343059 w 630926"/>
                <a:gd name="connsiteY27" fmla="*/ 554566 h 1320800"/>
                <a:gd name="connsiteX28" fmla="*/ 364226 w 630926"/>
                <a:gd name="connsiteY28" fmla="*/ 550333 h 1320800"/>
                <a:gd name="connsiteX29" fmla="*/ 393859 w 630926"/>
                <a:gd name="connsiteY29" fmla="*/ 541866 h 1320800"/>
                <a:gd name="connsiteX30" fmla="*/ 419259 w 630926"/>
                <a:gd name="connsiteY30" fmla="*/ 524933 h 1320800"/>
                <a:gd name="connsiteX31" fmla="*/ 457359 w 630926"/>
                <a:gd name="connsiteY31" fmla="*/ 512233 h 1320800"/>
                <a:gd name="connsiteX32" fmla="*/ 470059 w 630926"/>
                <a:gd name="connsiteY32" fmla="*/ 516466 h 1320800"/>
                <a:gd name="connsiteX33" fmla="*/ 486993 w 630926"/>
                <a:gd name="connsiteY33" fmla="*/ 745066 h 1320800"/>
                <a:gd name="connsiteX34" fmla="*/ 495459 w 630926"/>
                <a:gd name="connsiteY34" fmla="*/ 757766 h 1320800"/>
                <a:gd name="connsiteX35" fmla="*/ 499693 w 630926"/>
                <a:gd name="connsiteY35" fmla="*/ 770466 h 1320800"/>
                <a:gd name="connsiteX36" fmla="*/ 512393 w 630926"/>
                <a:gd name="connsiteY36" fmla="*/ 795866 h 1320800"/>
                <a:gd name="connsiteX37" fmla="*/ 503926 w 630926"/>
                <a:gd name="connsiteY37" fmla="*/ 825500 h 1320800"/>
                <a:gd name="connsiteX38" fmla="*/ 491226 w 630926"/>
                <a:gd name="connsiteY38" fmla="*/ 838200 h 1320800"/>
                <a:gd name="connsiteX39" fmla="*/ 419259 w 630926"/>
                <a:gd name="connsiteY39" fmla="*/ 829733 h 1320800"/>
                <a:gd name="connsiteX40" fmla="*/ 398093 w 630926"/>
                <a:gd name="connsiteY40" fmla="*/ 825500 h 1320800"/>
                <a:gd name="connsiteX41" fmla="*/ 372693 w 630926"/>
                <a:gd name="connsiteY41" fmla="*/ 817033 h 1320800"/>
                <a:gd name="connsiteX42" fmla="*/ 351526 w 630926"/>
                <a:gd name="connsiteY42" fmla="*/ 812800 h 1320800"/>
                <a:gd name="connsiteX43" fmla="*/ 317659 w 630926"/>
                <a:gd name="connsiteY43" fmla="*/ 800100 h 1320800"/>
                <a:gd name="connsiteX44" fmla="*/ 275326 w 630926"/>
                <a:gd name="connsiteY44" fmla="*/ 804333 h 1320800"/>
                <a:gd name="connsiteX45" fmla="*/ 254159 w 630926"/>
                <a:gd name="connsiteY45" fmla="*/ 825500 h 1320800"/>
                <a:gd name="connsiteX46" fmla="*/ 241459 w 630926"/>
                <a:gd name="connsiteY46" fmla="*/ 833966 h 1320800"/>
                <a:gd name="connsiteX47" fmla="*/ 232993 w 630926"/>
                <a:gd name="connsiteY47" fmla="*/ 846666 h 1320800"/>
                <a:gd name="connsiteX48" fmla="*/ 220293 w 630926"/>
                <a:gd name="connsiteY48" fmla="*/ 872066 h 1320800"/>
                <a:gd name="connsiteX49" fmla="*/ 216059 w 630926"/>
                <a:gd name="connsiteY49" fmla="*/ 889000 h 1320800"/>
                <a:gd name="connsiteX50" fmla="*/ 194893 w 630926"/>
                <a:gd name="connsiteY50" fmla="*/ 910166 h 1320800"/>
                <a:gd name="connsiteX51" fmla="*/ 182193 w 630926"/>
                <a:gd name="connsiteY51" fmla="*/ 914400 h 1320800"/>
                <a:gd name="connsiteX52" fmla="*/ 169493 w 630926"/>
                <a:gd name="connsiteY52" fmla="*/ 922866 h 1320800"/>
                <a:gd name="connsiteX53" fmla="*/ 152559 w 630926"/>
                <a:gd name="connsiteY53" fmla="*/ 948266 h 1320800"/>
                <a:gd name="connsiteX54" fmla="*/ 139859 w 630926"/>
                <a:gd name="connsiteY54" fmla="*/ 973666 h 1320800"/>
                <a:gd name="connsiteX55" fmla="*/ 135626 w 630926"/>
                <a:gd name="connsiteY55" fmla="*/ 986366 h 1320800"/>
                <a:gd name="connsiteX56" fmla="*/ 118693 w 630926"/>
                <a:gd name="connsiteY56" fmla="*/ 1024466 h 1320800"/>
                <a:gd name="connsiteX57" fmla="*/ 105993 w 630926"/>
                <a:gd name="connsiteY57" fmla="*/ 1075266 h 1320800"/>
                <a:gd name="connsiteX58" fmla="*/ 101759 w 630926"/>
                <a:gd name="connsiteY58" fmla="*/ 1087966 h 1320800"/>
                <a:gd name="connsiteX59" fmla="*/ 84826 w 630926"/>
                <a:gd name="connsiteY59" fmla="*/ 1121833 h 1320800"/>
                <a:gd name="connsiteX60" fmla="*/ 76359 w 630926"/>
                <a:gd name="connsiteY60" fmla="*/ 1147233 h 1320800"/>
                <a:gd name="connsiteX61" fmla="*/ 72126 w 630926"/>
                <a:gd name="connsiteY61" fmla="*/ 1159933 h 1320800"/>
                <a:gd name="connsiteX62" fmla="*/ 67893 w 630926"/>
                <a:gd name="connsiteY62" fmla="*/ 1176866 h 1320800"/>
                <a:gd name="connsiteX63" fmla="*/ 59426 w 630926"/>
                <a:gd name="connsiteY63" fmla="*/ 1189566 h 1320800"/>
                <a:gd name="connsiteX64" fmla="*/ 46726 w 630926"/>
                <a:gd name="connsiteY64" fmla="*/ 1219200 h 1320800"/>
                <a:gd name="connsiteX65" fmla="*/ 42493 w 630926"/>
                <a:gd name="connsiteY65" fmla="*/ 1231900 h 1320800"/>
                <a:gd name="connsiteX66" fmla="*/ 21326 w 630926"/>
                <a:gd name="connsiteY66" fmla="*/ 1257300 h 1320800"/>
                <a:gd name="connsiteX67" fmla="*/ 17093 w 630926"/>
                <a:gd name="connsiteY67" fmla="*/ 1270000 h 1320800"/>
                <a:gd name="connsiteX68" fmla="*/ 4393 w 630926"/>
                <a:gd name="connsiteY68" fmla="*/ 1295400 h 1320800"/>
                <a:gd name="connsiteX69" fmla="*/ 159 w 630926"/>
                <a:gd name="connsiteY69" fmla="*/ 1312333 h 1320800"/>
                <a:gd name="connsiteX70" fmla="*/ 8626 w 630926"/>
                <a:gd name="connsiteY70"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75326 w 630926"/>
                <a:gd name="connsiteY9" fmla="*/ 266700 h 1320800"/>
                <a:gd name="connsiteX10" fmla="*/ 237226 w 630926"/>
                <a:gd name="connsiteY10" fmla="*/ 287866 h 1320800"/>
                <a:gd name="connsiteX11" fmla="*/ 216059 w 630926"/>
                <a:gd name="connsiteY11" fmla="*/ 304800 h 1320800"/>
                <a:gd name="connsiteX12" fmla="*/ 207593 w 630926"/>
                <a:gd name="connsiteY12" fmla="*/ 317500 h 1320800"/>
                <a:gd name="connsiteX13" fmla="*/ 194893 w 630926"/>
                <a:gd name="connsiteY13" fmla="*/ 347133 h 1320800"/>
                <a:gd name="connsiteX14" fmla="*/ 182193 w 630926"/>
                <a:gd name="connsiteY14" fmla="*/ 355600 h 1320800"/>
                <a:gd name="connsiteX15" fmla="*/ 173726 w 630926"/>
                <a:gd name="connsiteY15" fmla="*/ 393700 h 1320800"/>
                <a:gd name="connsiteX16" fmla="*/ 161026 w 630926"/>
                <a:gd name="connsiteY16" fmla="*/ 448733 h 1320800"/>
                <a:gd name="connsiteX17" fmla="*/ 156793 w 630926"/>
                <a:gd name="connsiteY17" fmla="*/ 491066 h 1320800"/>
                <a:gd name="connsiteX18" fmla="*/ 165259 w 630926"/>
                <a:gd name="connsiteY18" fmla="*/ 550333 h 1320800"/>
                <a:gd name="connsiteX19" fmla="*/ 169493 w 630926"/>
                <a:gd name="connsiteY19" fmla="*/ 571500 h 1320800"/>
                <a:gd name="connsiteX20" fmla="*/ 177959 w 630926"/>
                <a:gd name="connsiteY20" fmla="*/ 584200 h 1320800"/>
                <a:gd name="connsiteX21" fmla="*/ 224526 w 630926"/>
                <a:gd name="connsiteY21" fmla="*/ 605366 h 1320800"/>
                <a:gd name="connsiteX22" fmla="*/ 271093 w 630926"/>
                <a:gd name="connsiteY22" fmla="*/ 596900 h 1320800"/>
                <a:gd name="connsiteX23" fmla="*/ 296493 w 630926"/>
                <a:gd name="connsiteY23" fmla="*/ 579966 h 1320800"/>
                <a:gd name="connsiteX24" fmla="*/ 309193 w 630926"/>
                <a:gd name="connsiteY24" fmla="*/ 571500 h 1320800"/>
                <a:gd name="connsiteX25" fmla="*/ 317659 w 630926"/>
                <a:gd name="connsiteY25" fmla="*/ 558800 h 1320800"/>
                <a:gd name="connsiteX26" fmla="*/ 343059 w 630926"/>
                <a:gd name="connsiteY26" fmla="*/ 554566 h 1320800"/>
                <a:gd name="connsiteX27" fmla="*/ 364226 w 630926"/>
                <a:gd name="connsiteY27" fmla="*/ 550333 h 1320800"/>
                <a:gd name="connsiteX28" fmla="*/ 393859 w 630926"/>
                <a:gd name="connsiteY28" fmla="*/ 541866 h 1320800"/>
                <a:gd name="connsiteX29" fmla="*/ 419259 w 630926"/>
                <a:gd name="connsiteY29" fmla="*/ 524933 h 1320800"/>
                <a:gd name="connsiteX30" fmla="*/ 457359 w 630926"/>
                <a:gd name="connsiteY30" fmla="*/ 512233 h 1320800"/>
                <a:gd name="connsiteX31" fmla="*/ 470059 w 630926"/>
                <a:gd name="connsiteY31" fmla="*/ 516466 h 1320800"/>
                <a:gd name="connsiteX32" fmla="*/ 486993 w 630926"/>
                <a:gd name="connsiteY32" fmla="*/ 745066 h 1320800"/>
                <a:gd name="connsiteX33" fmla="*/ 495459 w 630926"/>
                <a:gd name="connsiteY33" fmla="*/ 757766 h 1320800"/>
                <a:gd name="connsiteX34" fmla="*/ 499693 w 630926"/>
                <a:gd name="connsiteY34" fmla="*/ 770466 h 1320800"/>
                <a:gd name="connsiteX35" fmla="*/ 512393 w 630926"/>
                <a:gd name="connsiteY35" fmla="*/ 795866 h 1320800"/>
                <a:gd name="connsiteX36" fmla="*/ 503926 w 630926"/>
                <a:gd name="connsiteY36" fmla="*/ 825500 h 1320800"/>
                <a:gd name="connsiteX37" fmla="*/ 491226 w 630926"/>
                <a:gd name="connsiteY37" fmla="*/ 838200 h 1320800"/>
                <a:gd name="connsiteX38" fmla="*/ 419259 w 630926"/>
                <a:gd name="connsiteY38" fmla="*/ 829733 h 1320800"/>
                <a:gd name="connsiteX39" fmla="*/ 398093 w 630926"/>
                <a:gd name="connsiteY39" fmla="*/ 825500 h 1320800"/>
                <a:gd name="connsiteX40" fmla="*/ 372693 w 630926"/>
                <a:gd name="connsiteY40" fmla="*/ 817033 h 1320800"/>
                <a:gd name="connsiteX41" fmla="*/ 351526 w 630926"/>
                <a:gd name="connsiteY41" fmla="*/ 812800 h 1320800"/>
                <a:gd name="connsiteX42" fmla="*/ 317659 w 630926"/>
                <a:gd name="connsiteY42" fmla="*/ 800100 h 1320800"/>
                <a:gd name="connsiteX43" fmla="*/ 275326 w 630926"/>
                <a:gd name="connsiteY43" fmla="*/ 804333 h 1320800"/>
                <a:gd name="connsiteX44" fmla="*/ 254159 w 630926"/>
                <a:gd name="connsiteY44" fmla="*/ 825500 h 1320800"/>
                <a:gd name="connsiteX45" fmla="*/ 241459 w 630926"/>
                <a:gd name="connsiteY45" fmla="*/ 833966 h 1320800"/>
                <a:gd name="connsiteX46" fmla="*/ 232993 w 630926"/>
                <a:gd name="connsiteY46" fmla="*/ 846666 h 1320800"/>
                <a:gd name="connsiteX47" fmla="*/ 220293 w 630926"/>
                <a:gd name="connsiteY47" fmla="*/ 872066 h 1320800"/>
                <a:gd name="connsiteX48" fmla="*/ 216059 w 630926"/>
                <a:gd name="connsiteY48" fmla="*/ 889000 h 1320800"/>
                <a:gd name="connsiteX49" fmla="*/ 194893 w 630926"/>
                <a:gd name="connsiteY49" fmla="*/ 910166 h 1320800"/>
                <a:gd name="connsiteX50" fmla="*/ 182193 w 630926"/>
                <a:gd name="connsiteY50" fmla="*/ 914400 h 1320800"/>
                <a:gd name="connsiteX51" fmla="*/ 169493 w 630926"/>
                <a:gd name="connsiteY51" fmla="*/ 922866 h 1320800"/>
                <a:gd name="connsiteX52" fmla="*/ 152559 w 630926"/>
                <a:gd name="connsiteY52" fmla="*/ 948266 h 1320800"/>
                <a:gd name="connsiteX53" fmla="*/ 139859 w 630926"/>
                <a:gd name="connsiteY53" fmla="*/ 973666 h 1320800"/>
                <a:gd name="connsiteX54" fmla="*/ 135626 w 630926"/>
                <a:gd name="connsiteY54" fmla="*/ 986366 h 1320800"/>
                <a:gd name="connsiteX55" fmla="*/ 118693 w 630926"/>
                <a:gd name="connsiteY55" fmla="*/ 1024466 h 1320800"/>
                <a:gd name="connsiteX56" fmla="*/ 105993 w 630926"/>
                <a:gd name="connsiteY56" fmla="*/ 1075266 h 1320800"/>
                <a:gd name="connsiteX57" fmla="*/ 101759 w 630926"/>
                <a:gd name="connsiteY57" fmla="*/ 1087966 h 1320800"/>
                <a:gd name="connsiteX58" fmla="*/ 84826 w 630926"/>
                <a:gd name="connsiteY58" fmla="*/ 1121833 h 1320800"/>
                <a:gd name="connsiteX59" fmla="*/ 76359 w 630926"/>
                <a:gd name="connsiteY59" fmla="*/ 1147233 h 1320800"/>
                <a:gd name="connsiteX60" fmla="*/ 72126 w 630926"/>
                <a:gd name="connsiteY60" fmla="*/ 1159933 h 1320800"/>
                <a:gd name="connsiteX61" fmla="*/ 67893 w 630926"/>
                <a:gd name="connsiteY61" fmla="*/ 1176866 h 1320800"/>
                <a:gd name="connsiteX62" fmla="*/ 59426 w 630926"/>
                <a:gd name="connsiteY62" fmla="*/ 1189566 h 1320800"/>
                <a:gd name="connsiteX63" fmla="*/ 46726 w 630926"/>
                <a:gd name="connsiteY63" fmla="*/ 1219200 h 1320800"/>
                <a:gd name="connsiteX64" fmla="*/ 42493 w 630926"/>
                <a:gd name="connsiteY64" fmla="*/ 1231900 h 1320800"/>
                <a:gd name="connsiteX65" fmla="*/ 21326 w 630926"/>
                <a:gd name="connsiteY65" fmla="*/ 1257300 h 1320800"/>
                <a:gd name="connsiteX66" fmla="*/ 17093 w 630926"/>
                <a:gd name="connsiteY66" fmla="*/ 1270000 h 1320800"/>
                <a:gd name="connsiteX67" fmla="*/ 4393 w 630926"/>
                <a:gd name="connsiteY67" fmla="*/ 1295400 h 1320800"/>
                <a:gd name="connsiteX68" fmla="*/ 159 w 630926"/>
                <a:gd name="connsiteY68" fmla="*/ 1312333 h 1320800"/>
                <a:gd name="connsiteX69" fmla="*/ 8626 w 630926"/>
                <a:gd name="connsiteY69"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287866 h 1320800"/>
                <a:gd name="connsiteX10" fmla="*/ 216059 w 630926"/>
                <a:gd name="connsiteY10" fmla="*/ 304800 h 1320800"/>
                <a:gd name="connsiteX11" fmla="*/ 207593 w 630926"/>
                <a:gd name="connsiteY11" fmla="*/ 317500 h 1320800"/>
                <a:gd name="connsiteX12" fmla="*/ 194893 w 630926"/>
                <a:gd name="connsiteY12" fmla="*/ 347133 h 1320800"/>
                <a:gd name="connsiteX13" fmla="*/ 182193 w 630926"/>
                <a:gd name="connsiteY13" fmla="*/ 355600 h 1320800"/>
                <a:gd name="connsiteX14" fmla="*/ 173726 w 630926"/>
                <a:gd name="connsiteY14" fmla="*/ 393700 h 1320800"/>
                <a:gd name="connsiteX15" fmla="*/ 161026 w 630926"/>
                <a:gd name="connsiteY15" fmla="*/ 448733 h 1320800"/>
                <a:gd name="connsiteX16" fmla="*/ 156793 w 630926"/>
                <a:gd name="connsiteY16" fmla="*/ 491066 h 1320800"/>
                <a:gd name="connsiteX17" fmla="*/ 165259 w 630926"/>
                <a:gd name="connsiteY17" fmla="*/ 550333 h 1320800"/>
                <a:gd name="connsiteX18" fmla="*/ 169493 w 630926"/>
                <a:gd name="connsiteY18" fmla="*/ 571500 h 1320800"/>
                <a:gd name="connsiteX19" fmla="*/ 177959 w 630926"/>
                <a:gd name="connsiteY19" fmla="*/ 584200 h 1320800"/>
                <a:gd name="connsiteX20" fmla="*/ 224526 w 630926"/>
                <a:gd name="connsiteY20" fmla="*/ 605366 h 1320800"/>
                <a:gd name="connsiteX21" fmla="*/ 271093 w 630926"/>
                <a:gd name="connsiteY21" fmla="*/ 596900 h 1320800"/>
                <a:gd name="connsiteX22" fmla="*/ 296493 w 630926"/>
                <a:gd name="connsiteY22" fmla="*/ 579966 h 1320800"/>
                <a:gd name="connsiteX23" fmla="*/ 309193 w 630926"/>
                <a:gd name="connsiteY23" fmla="*/ 571500 h 1320800"/>
                <a:gd name="connsiteX24" fmla="*/ 317659 w 630926"/>
                <a:gd name="connsiteY24" fmla="*/ 558800 h 1320800"/>
                <a:gd name="connsiteX25" fmla="*/ 343059 w 630926"/>
                <a:gd name="connsiteY25" fmla="*/ 554566 h 1320800"/>
                <a:gd name="connsiteX26" fmla="*/ 364226 w 630926"/>
                <a:gd name="connsiteY26" fmla="*/ 550333 h 1320800"/>
                <a:gd name="connsiteX27" fmla="*/ 393859 w 630926"/>
                <a:gd name="connsiteY27" fmla="*/ 541866 h 1320800"/>
                <a:gd name="connsiteX28" fmla="*/ 419259 w 630926"/>
                <a:gd name="connsiteY28" fmla="*/ 524933 h 1320800"/>
                <a:gd name="connsiteX29" fmla="*/ 457359 w 630926"/>
                <a:gd name="connsiteY29" fmla="*/ 512233 h 1320800"/>
                <a:gd name="connsiteX30" fmla="*/ 470059 w 630926"/>
                <a:gd name="connsiteY30" fmla="*/ 516466 h 1320800"/>
                <a:gd name="connsiteX31" fmla="*/ 486993 w 630926"/>
                <a:gd name="connsiteY31" fmla="*/ 745066 h 1320800"/>
                <a:gd name="connsiteX32" fmla="*/ 495459 w 630926"/>
                <a:gd name="connsiteY32" fmla="*/ 757766 h 1320800"/>
                <a:gd name="connsiteX33" fmla="*/ 499693 w 630926"/>
                <a:gd name="connsiteY33" fmla="*/ 770466 h 1320800"/>
                <a:gd name="connsiteX34" fmla="*/ 512393 w 630926"/>
                <a:gd name="connsiteY34" fmla="*/ 795866 h 1320800"/>
                <a:gd name="connsiteX35" fmla="*/ 503926 w 630926"/>
                <a:gd name="connsiteY35" fmla="*/ 825500 h 1320800"/>
                <a:gd name="connsiteX36" fmla="*/ 491226 w 630926"/>
                <a:gd name="connsiteY36" fmla="*/ 838200 h 1320800"/>
                <a:gd name="connsiteX37" fmla="*/ 419259 w 630926"/>
                <a:gd name="connsiteY37" fmla="*/ 829733 h 1320800"/>
                <a:gd name="connsiteX38" fmla="*/ 398093 w 630926"/>
                <a:gd name="connsiteY38" fmla="*/ 825500 h 1320800"/>
                <a:gd name="connsiteX39" fmla="*/ 372693 w 630926"/>
                <a:gd name="connsiteY39" fmla="*/ 817033 h 1320800"/>
                <a:gd name="connsiteX40" fmla="*/ 351526 w 630926"/>
                <a:gd name="connsiteY40" fmla="*/ 812800 h 1320800"/>
                <a:gd name="connsiteX41" fmla="*/ 317659 w 630926"/>
                <a:gd name="connsiteY41" fmla="*/ 800100 h 1320800"/>
                <a:gd name="connsiteX42" fmla="*/ 275326 w 630926"/>
                <a:gd name="connsiteY42" fmla="*/ 804333 h 1320800"/>
                <a:gd name="connsiteX43" fmla="*/ 254159 w 630926"/>
                <a:gd name="connsiteY43" fmla="*/ 825500 h 1320800"/>
                <a:gd name="connsiteX44" fmla="*/ 241459 w 630926"/>
                <a:gd name="connsiteY44" fmla="*/ 833966 h 1320800"/>
                <a:gd name="connsiteX45" fmla="*/ 232993 w 630926"/>
                <a:gd name="connsiteY45" fmla="*/ 846666 h 1320800"/>
                <a:gd name="connsiteX46" fmla="*/ 220293 w 630926"/>
                <a:gd name="connsiteY46" fmla="*/ 872066 h 1320800"/>
                <a:gd name="connsiteX47" fmla="*/ 216059 w 630926"/>
                <a:gd name="connsiteY47" fmla="*/ 889000 h 1320800"/>
                <a:gd name="connsiteX48" fmla="*/ 194893 w 630926"/>
                <a:gd name="connsiteY48" fmla="*/ 910166 h 1320800"/>
                <a:gd name="connsiteX49" fmla="*/ 182193 w 630926"/>
                <a:gd name="connsiteY49" fmla="*/ 914400 h 1320800"/>
                <a:gd name="connsiteX50" fmla="*/ 169493 w 630926"/>
                <a:gd name="connsiteY50" fmla="*/ 922866 h 1320800"/>
                <a:gd name="connsiteX51" fmla="*/ 152559 w 630926"/>
                <a:gd name="connsiteY51" fmla="*/ 948266 h 1320800"/>
                <a:gd name="connsiteX52" fmla="*/ 139859 w 630926"/>
                <a:gd name="connsiteY52" fmla="*/ 973666 h 1320800"/>
                <a:gd name="connsiteX53" fmla="*/ 135626 w 630926"/>
                <a:gd name="connsiteY53" fmla="*/ 986366 h 1320800"/>
                <a:gd name="connsiteX54" fmla="*/ 118693 w 630926"/>
                <a:gd name="connsiteY54" fmla="*/ 1024466 h 1320800"/>
                <a:gd name="connsiteX55" fmla="*/ 105993 w 630926"/>
                <a:gd name="connsiteY55" fmla="*/ 1075266 h 1320800"/>
                <a:gd name="connsiteX56" fmla="*/ 101759 w 630926"/>
                <a:gd name="connsiteY56" fmla="*/ 1087966 h 1320800"/>
                <a:gd name="connsiteX57" fmla="*/ 84826 w 630926"/>
                <a:gd name="connsiteY57" fmla="*/ 1121833 h 1320800"/>
                <a:gd name="connsiteX58" fmla="*/ 76359 w 630926"/>
                <a:gd name="connsiteY58" fmla="*/ 1147233 h 1320800"/>
                <a:gd name="connsiteX59" fmla="*/ 72126 w 630926"/>
                <a:gd name="connsiteY59" fmla="*/ 1159933 h 1320800"/>
                <a:gd name="connsiteX60" fmla="*/ 67893 w 630926"/>
                <a:gd name="connsiteY60" fmla="*/ 1176866 h 1320800"/>
                <a:gd name="connsiteX61" fmla="*/ 59426 w 630926"/>
                <a:gd name="connsiteY61" fmla="*/ 1189566 h 1320800"/>
                <a:gd name="connsiteX62" fmla="*/ 46726 w 630926"/>
                <a:gd name="connsiteY62" fmla="*/ 1219200 h 1320800"/>
                <a:gd name="connsiteX63" fmla="*/ 42493 w 630926"/>
                <a:gd name="connsiteY63" fmla="*/ 1231900 h 1320800"/>
                <a:gd name="connsiteX64" fmla="*/ 21326 w 630926"/>
                <a:gd name="connsiteY64" fmla="*/ 1257300 h 1320800"/>
                <a:gd name="connsiteX65" fmla="*/ 17093 w 630926"/>
                <a:gd name="connsiteY65" fmla="*/ 1270000 h 1320800"/>
                <a:gd name="connsiteX66" fmla="*/ 4393 w 630926"/>
                <a:gd name="connsiteY66" fmla="*/ 1295400 h 1320800"/>
                <a:gd name="connsiteX67" fmla="*/ 159 w 630926"/>
                <a:gd name="connsiteY67" fmla="*/ 1312333 h 1320800"/>
                <a:gd name="connsiteX68" fmla="*/ 8626 w 630926"/>
                <a:gd name="connsiteY68"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16059 w 630926"/>
                <a:gd name="connsiteY9" fmla="*/ 304800 h 1320800"/>
                <a:gd name="connsiteX10" fmla="*/ 207593 w 630926"/>
                <a:gd name="connsiteY10" fmla="*/ 317500 h 1320800"/>
                <a:gd name="connsiteX11" fmla="*/ 194893 w 630926"/>
                <a:gd name="connsiteY11" fmla="*/ 347133 h 1320800"/>
                <a:gd name="connsiteX12" fmla="*/ 182193 w 630926"/>
                <a:gd name="connsiteY12" fmla="*/ 355600 h 1320800"/>
                <a:gd name="connsiteX13" fmla="*/ 173726 w 630926"/>
                <a:gd name="connsiteY13" fmla="*/ 393700 h 1320800"/>
                <a:gd name="connsiteX14" fmla="*/ 161026 w 630926"/>
                <a:gd name="connsiteY14" fmla="*/ 448733 h 1320800"/>
                <a:gd name="connsiteX15" fmla="*/ 156793 w 630926"/>
                <a:gd name="connsiteY15" fmla="*/ 491066 h 1320800"/>
                <a:gd name="connsiteX16" fmla="*/ 165259 w 630926"/>
                <a:gd name="connsiteY16" fmla="*/ 550333 h 1320800"/>
                <a:gd name="connsiteX17" fmla="*/ 169493 w 630926"/>
                <a:gd name="connsiteY17" fmla="*/ 571500 h 1320800"/>
                <a:gd name="connsiteX18" fmla="*/ 177959 w 630926"/>
                <a:gd name="connsiteY18" fmla="*/ 584200 h 1320800"/>
                <a:gd name="connsiteX19" fmla="*/ 224526 w 630926"/>
                <a:gd name="connsiteY19" fmla="*/ 605366 h 1320800"/>
                <a:gd name="connsiteX20" fmla="*/ 271093 w 630926"/>
                <a:gd name="connsiteY20" fmla="*/ 596900 h 1320800"/>
                <a:gd name="connsiteX21" fmla="*/ 296493 w 630926"/>
                <a:gd name="connsiteY21" fmla="*/ 579966 h 1320800"/>
                <a:gd name="connsiteX22" fmla="*/ 309193 w 630926"/>
                <a:gd name="connsiteY22" fmla="*/ 571500 h 1320800"/>
                <a:gd name="connsiteX23" fmla="*/ 317659 w 630926"/>
                <a:gd name="connsiteY23" fmla="*/ 558800 h 1320800"/>
                <a:gd name="connsiteX24" fmla="*/ 343059 w 630926"/>
                <a:gd name="connsiteY24" fmla="*/ 554566 h 1320800"/>
                <a:gd name="connsiteX25" fmla="*/ 364226 w 630926"/>
                <a:gd name="connsiteY25" fmla="*/ 550333 h 1320800"/>
                <a:gd name="connsiteX26" fmla="*/ 393859 w 630926"/>
                <a:gd name="connsiteY26" fmla="*/ 541866 h 1320800"/>
                <a:gd name="connsiteX27" fmla="*/ 419259 w 630926"/>
                <a:gd name="connsiteY27" fmla="*/ 524933 h 1320800"/>
                <a:gd name="connsiteX28" fmla="*/ 457359 w 630926"/>
                <a:gd name="connsiteY28" fmla="*/ 512233 h 1320800"/>
                <a:gd name="connsiteX29" fmla="*/ 470059 w 630926"/>
                <a:gd name="connsiteY29" fmla="*/ 516466 h 1320800"/>
                <a:gd name="connsiteX30" fmla="*/ 486993 w 630926"/>
                <a:gd name="connsiteY30" fmla="*/ 745066 h 1320800"/>
                <a:gd name="connsiteX31" fmla="*/ 495459 w 630926"/>
                <a:gd name="connsiteY31" fmla="*/ 757766 h 1320800"/>
                <a:gd name="connsiteX32" fmla="*/ 499693 w 630926"/>
                <a:gd name="connsiteY32" fmla="*/ 770466 h 1320800"/>
                <a:gd name="connsiteX33" fmla="*/ 512393 w 630926"/>
                <a:gd name="connsiteY33" fmla="*/ 795866 h 1320800"/>
                <a:gd name="connsiteX34" fmla="*/ 503926 w 630926"/>
                <a:gd name="connsiteY34" fmla="*/ 825500 h 1320800"/>
                <a:gd name="connsiteX35" fmla="*/ 491226 w 630926"/>
                <a:gd name="connsiteY35" fmla="*/ 838200 h 1320800"/>
                <a:gd name="connsiteX36" fmla="*/ 419259 w 630926"/>
                <a:gd name="connsiteY36" fmla="*/ 829733 h 1320800"/>
                <a:gd name="connsiteX37" fmla="*/ 398093 w 630926"/>
                <a:gd name="connsiteY37" fmla="*/ 825500 h 1320800"/>
                <a:gd name="connsiteX38" fmla="*/ 372693 w 630926"/>
                <a:gd name="connsiteY38" fmla="*/ 817033 h 1320800"/>
                <a:gd name="connsiteX39" fmla="*/ 351526 w 630926"/>
                <a:gd name="connsiteY39" fmla="*/ 812800 h 1320800"/>
                <a:gd name="connsiteX40" fmla="*/ 317659 w 630926"/>
                <a:gd name="connsiteY40" fmla="*/ 800100 h 1320800"/>
                <a:gd name="connsiteX41" fmla="*/ 275326 w 630926"/>
                <a:gd name="connsiteY41" fmla="*/ 804333 h 1320800"/>
                <a:gd name="connsiteX42" fmla="*/ 254159 w 630926"/>
                <a:gd name="connsiteY42" fmla="*/ 825500 h 1320800"/>
                <a:gd name="connsiteX43" fmla="*/ 241459 w 630926"/>
                <a:gd name="connsiteY43" fmla="*/ 833966 h 1320800"/>
                <a:gd name="connsiteX44" fmla="*/ 232993 w 630926"/>
                <a:gd name="connsiteY44" fmla="*/ 846666 h 1320800"/>
                <a:gd name="connsiteX45" fmla="*/ 220293 w 630926"/>
                <a:gd name="connsiteY45" fmla="*/ 872066 h 1320800"/>
                <a:gd name="connsiteX46" fmla="*/ 216059 w 630926"/>
                <a:gd name="connsiteY46" fmla="*/ 889000 h 1320800"/>
                <a:gd name="connsiteX47" fmla="*/ 194893 w 630926"/>
                <a:gd name="connsiteY47" fmla="*/ 910166 h 1320800"/>
                <a:gd name="connsiteX48" fmla="*/ 182193 w 630926"/>
                <a:gd name="connsiteY48" fmla="*/ 914400 h 1320800"/>
                <a:gd name="connsiteX49" fmla="*/ 169493 w 630926"/>
                <a:gd name="connsiteY49" fmla="*/ 922866 h 1320800"/>
                <a:gd name="connsiteX50" fmla="*/ 152559 w 630926"/>
                <a:gd name="connsiteY50" fmla="*/ 948266 h 1320800"/>
                <a:gd name="connsiteX51" fmla="*/ 139859 w 630926"/>
                <a:gd name="connsiteY51" fmla="*/ 973666 h 1320800"/>
                <a:gd name="connsiteX52" fmla="*/ 135626 w 630926"/>
                <a:gd name="connsiteY52" fmla="*/ 986366 h 1320800"/>
                <a:gd name="connsiteX53" fmla="*/ 118693 w 630926"/>
                <a:gd name="connsiteY53" fmla="*/ 1024466 h 1320800"/>
                <a:gd name="connsiteX54" fmla="*/ 105993 w 630926"/>
                <a:gd name="connsiteY54" fmla="*/ 1075266 h 1320800"/>
                <a:gd name="connsiteX55" fmla="*/ 101759 w 630926"/>
                <a:gd name="connsiteY55" fmla="*/ 1087966 h 1320800"/>
                <a:gd name="connsiteX56" fmla="*/ 84826 w 630926"/>
                <a:gd name="connsiteY56" fmla="*/ 1121833 h 1320800"/>
                <a:gd name="connsiteX57" fmla="*/ 76359 w 630926"/>
                <a:gd name="connsiteY57" fmla="*/ 1147233 h 1320800"/>
                <a:gd name="connsiteX58" fmla="*/ 72126 w 630926"/>
                <a:gd name="connsiteY58" fmla="*/ 1159933 h 1320800"/>
                <a:gd name="connsiteX59" fmla="*/ 67893 w 630926"/>
                <a:gd name="connsiteY59" fmla="*/ 1176866 h 1320800"/>
                <a:gd name="connsiteX60" fmla="*/ 59426 w 630926"/>
                <a:gd name="connsiteY60" fmla="*/ 1189566 h 1320800"/>
                <a:gd name="connsiteX61" fmla="*/ 46726 w 630926"/>
                <a:gd name="connsiteY61" fmla="*/ 1219200 h 1320800"/>
                <a:gd name="connsiteX62" fmla="*/ 42493 w 630926"/>
                <a:gd name="connsiteY62" fmla="*/ 1231900 h 1320800"/>
                <a:gd name="connsiteX63" fmla="*/ 21326 w 630926"/>
                <a:gd name="connsiteY63" fmla="*/ 1257300 h 1320800"/>
                <a:gd name="connsiteX64" fmla="*/ 17093 w 630926"/>
                <a:gd name="connsiteY64" fmla="*/ 1270000 h 1320800"/>
                <a:gd name="connsiteX65" fmla="*/ 4393 w 630926"/>
                <a:gd name="connsiteY65" fmla="*/ 1295400 h 1320800"/>
                <a:gd name="connsiteX66" fmla="*/ 159 w 630926"/>
                <a:gd name="connsiteY66" fmla="*/ 1312333 h 1320800"/>
                <a:gd name="connsiteX67" fmla="*/ 8626 w 630926"/>
                <a:gd name="connsiteY67"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16059 w 630926"/>
                <a:gd name="connsiteY9" fmla="*/ 304800 h 1320800"/>
                <a:gd name="connsiteX10" fmla="*/ 194893 w 630926"/>
                <a:gd name="connsiteY10" fmla="*/ 347133 h 1320800"/>
                <a:gd name="connsiteX11" fmla="*/ 182193 w 630926"/>
                <a:gd name="connsiteY11" fmla="*/ 355600 h 1320800"/>
                <a:gd name="connsiteX12" fmla="*/ 173726 w 630926"/>
                <a:gd name="connsiteY12" fmla="*/ 393700 h 1320800"/>
                <a:gd name="connsiteX13" fmla="*/ 161026 w 630926"/>
                <a:gd name="connsiteY13" fmla="*/ 448733 h 1320800"/>
                <a:gd name="connsiteX14" fmla="*/ 156793 w 630926"/>
                <a:gd name="connsiteY14" fmla="*/ 491066 h 1320800"/>
                <a:gd name="connsiteX15" fmla="*/ 165259 w 630926"/>
                <a:gd name="connsiteY15" fmla="*/ 550333 h 1320800"/>
                <a:gd name="connsiteX16" fmla="*/ 169493 w 630926"/>
                <a:gd name="connsiteY16" fmla="*/ 571500 h 1320800"/>
                <a:gd name="connsiteX17" fmla="*/ 177959 w 630926"/>
                <a:gd name="connsiteY17" fmla="*/ 584200 h 1320800"/>
                <a:gd name="connsiteX18" fmla="*/ 224526 w 630926"/>
                <a:gd name="connsiteY18" fmla="*/ 605366 h 1320800"/>
                <a:gd name="connsiteX19" fmla="*/ 271093 w 630926"/>
                <a:gd name="connsiteY19" fmla="*/ 596900 h 1320800"/>
                <a:gd name="connsiteX20" fmla="*/ 296493 w 630926"/>
                <a:gd name="connsiteY20" fmla="*/ 579966 h 1320800"/>
                <a:gd name="connsiteX21" fmla="*/ 309193 w 630926"/>
                <a:gd name="connsiteY21" fmla="*/ 571500 h 1320800"/>
                <a:gd name="connsiteX22" fmla="*/ 317659 w 630926"/>
                <a:gd name="connsiteY22" fmla="*/ 558800 h 1320800"/>
                <a:gd name="connsiteX23" fmla="*/ 343059 w 630926"/>
                <a:gd name="connsiteY23" fmla="*/ 554566 h 1320800"/>
                <a:gd name="connsiteX24" fmla="*/ 364226 w 630926"/>
                <a:gd name="connsiteY24" fmla="*/ 550333 h 1320800"/>
                <a:gd name="connsiteX25" fmla="*/ 393859 w 630926"/>
                <a:gd name="connsiteY25" fmla="*/ 541866 h 1320800"/>
                <a:gd name="connsiteX26" fmla="*/ 419259 w 630926"/>
                <a:gd name="connsiteY26" fmla="*/ 524933 h 1320800"/>
                <a:gd name="connsiteX27" fmla="*/ 457359 w 630926"/>
                <a:gd name="connsiteY27" fmla="*/ 512233 h 1320800"/>
                <a:gd name="connsiteX28" fmla="*/ 470059 w 630926"/>
                <a:gd name="connsiteY28" fmla="*/ 516466 h 1320800"/>
                <a:gd name="connsiteX29" fmla="*/ 486993 w 630926"/>
                <a:gd name="connsiteY29" fmla="*/ 745066 h 1320800"/>
                <a:gd name="connsiteX30" fmla="*/ 495459 w 630926"/>
                <a:gd name="connsiteY30" fmla="*/ 757766 h 1320800"/>
                <a:gd name="connsiteX31" fmla="*/ 499693 w 630926"/>
                <a:gd name="connsiteY31" fmla="*/ 770466 h 1320800"/>
                <a:gd name="connsiteX32" fmla="*/ 512393 w 630926"/>
                <a:gd name="connsiteY32" fmla="*/ 795866 h 1320800"/>
                <a:gd name="connsiteX33" fmla="*/ 503926 w 630926"/>
                <a:gd name="connsiteY33" fmla="*/ 825500 h 1320800"/>
                <a:gd name="connsiteX34" fmla="*/ 491226 w 630926"/>
                <a:gd name="connsiteY34" fmla="*/ 838200 h 1320800"/>
                <a:gd name="connsiteX35" fmla="*/ 419259 w 630926"/>
                <a:gd name="connsiteY35" fmla="*/ 829733 h 1320800"/>
                <a:gd name="connsiteX36" fmla="*/ 398093 w 630926"/>
                <a:gd name="connsiteY36" fmla="*/ 825500 h 1320800"/>
                <a:gd name="connsiteX37" fmla="*/ 372693 w 630926"/>
                <a:gd name="connsiteY37" fmla="*/ 817033 h 1320800"/>
                <a:gd name="connsiteX38" fmla="*/ 351526 w 630926"/>
                <a:gd name="connsiteY38" fmla="*/ 812800 h 1320800"/>
                <a:gd name="connsiteX39" fmla="*/ 317659 w 630926"/>
                <a:gd name="connsiteY39" fmla="*/ 800100 h 1320800"/>
                <a:gd name="connsiteX40" fmla="*/ 275326 w 630926"/>
                <a:gd name="connsiteY40" fmla="*/ 804333 h 1320800"/>
                <a:gd name="connsiteX41" fmla="*/ 254159 w 630926"/>
                <a:gd name="connsiteY41" fmla="*/ 825500 h 1320800"/>
                <a:gd name="connsiteX42" fmla="*/ 241459 w 630926"/>
                <a:gd name="connsiteY42" fmla="*/ 833966 h 1320800"/>
                <a:gd name="connsiteX43" fmla="*/ 232993 w 630926"/>
                <a:gd name="connsiteY43" fmla="*/ 846666 h 1320800"/>
                <a:gd name="connsiteX44" fmla="*/ 220293 w 630926"/>
                <a:gd name="connsiteY44" fmla="*/ 872066 h 1320800"/>
                <a:gd name="connsiteX45" fmla="*/ 216059 w 630926"/>
                <a:gd name="connsiteY45" fmla="*/ 889000 h 1320800"/>
                <a:gd name="connsiteX46" fmla="*/ 194893 w 630926"/>
                <a:gd name="connsiteY46" fmla="*/ 910166 h 1320800"/>
                <a:gd name="connsiteX47" fmla="*/ 182193 w 630926"/>
                <a:gd name="connsiteY47" fmla="*/ 914400 h 1320800"/>
                <a:gd name="connsiteX48" fmla="*/ 169493 w 630926"/>
                <a:gd name="connsiteY48" fmla="*/ 922866 h 1320800"/>
                <a:gd name="connsiteX49" fmla="*/ 152559 w 630926"/>
                <a:gd name="connsiteY49" fmla="*/ 948266 h 1320800"/>
                <a:gd name="connsiteX50" fmla="*/ 139859 w 630926"/>
                <a:gd name="connsiteY50" fmla="*/ 973666 h 1320800"/>
                <a:gd name="connsiteX51" fmla="*/ 135626 w 630926"/>
                <a:gd name="connsiteY51" fmla="*/ 986366 h 1320800"/>
                <a:gd name="connsiteX52" fmla="*/ 118693 w 630926"/>
                <a:gd name="connsiteY52" fmla="*/ 1024466 h 1320800"/>
                <a:gd name="connsiteX53" fmla="*/ 105993 w 630926"/>
                <a:gd name="connsiteY53" fmla="*/ 1075266 h 1320800"/>
                <a:gd name="connsiteX54" fmla="*/ 101759 w 630926"/>
                <a:gd name="connsiteY54" fmla="*/ 1087966 h 1320800"/>
                <a:gd name="connsiteX55" fmla="*/ 84826 w 630926"/>
                <a:gd name="connsiteY55" fmla="*/ 1121833 h 1320800"/>
                <a:gd name="connsiteX56" fmla="*/ 76359 w 630926"/>
                <a:gd name="connsiteY56" fmla="*/ 1147233 h 1320800"/>
                <a:gd name="connsiteX57" fmla="*/ 72126 w 630926"/>
                <a:gd name="connsiteY57" fmla="*/ 1159933 h 1320800"/>
                <a:gd name="connsiteX58" fmla="*/ 67893 w 630926"/>
                <a:gd name="connsiteY58" fmla="*/ 1176866 h 1320800"/>
                <a:gd name="connsiteX59" fmla="*/ 59426 w 630926"/>
                <a:gd name="connsiteY59" fmla="*/ 1189566 h 1320800"/>
                <a:gd name="connsiteX60" fmla="*/ 46726 w 630926"/>
                <a:gd name="connsiteY60" fmla="*/ 1219200 h 1320800"/>
                <a:gd name="connsiteX61" fmla="*/ 42493 w 630926"/>
                <a:gd name="connsiteY61" fmla="*/ 1231900 h 1320800"/>
                <a:gd name="connsiteX62" fmla="*/ 21326 w 630926"/>
                <a:gd name="connsiteY62" fmla="*/ 1257300 h 1320800"/>
                <a:gd name="connsiteX63" fmla="*/ 17093 w 630926"/>
                <a:gd name="connsiteY63" fmla="*/ 1270000 h 1320800"/>
                <a:gd name="connsiteX64" fmla="*/ 4393 w 630926"/>
                <a:gd name="connsiteY64" fmla="*/ 1295400 h 1320800"/>
                <a:gd name="connsiteX65" fmla="*/ 159 w 630926"/>
                <a:gd name="connsiteY65" fmla="*/ 1312333 h 1320800"/>
                <a:gd name="connsiteX66" fmla="*/ 8626 w 630926"/>
                <a:gd name="connsiteY66"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94893 w 630926"/>
                <a:gd name="connsiteY10" fmla="*/ 347133 h 1320800"/>
                <a:gd name="connsiteX11" fmla="*/ 182193 w 630926"/>
                <a:gd name="connsiteY11" fmla="*/ 355600 h 1320800"/>
                <a:gd name="connsiteX12" fmla="*/ 173726 w 630926"/>
                <a:gd name="connsiteY12" fmla="*/ 393700 h 1320800"/>
                <a:gd name="connsiteX13" fmla="*/ 161026 w 630926"/>
                <a:gd name="connsiteY13" fmla="*/ 448733 h 1320800"/>
                <a:gd name="connsiteX14" fmla="*/ 156793 w 630926"/>
                <a:gd name="connsiteY14" fmla="*/ 491066 h 1320800"/>
                <a:gd name="connsiteX15" fmla="*/ 165259 w 630926"/>
                <a:gd name="connsiteY15" fmla="*/ 550333 h 1320800"/>
                <a:gd name="connsiteX16" fmla="*/ 169493 w 630926"/>
                <a:gd name="connsiteY16" fmla="*/ 571500 h 1320800"/>
                <a:gd name="connsiteX17" fmla="*/ 177959 w 630926"/>
                <a:gd name="connsiteY17" fmla="*/ 584200 h 1320800"/>
                <a:gd name="connsiteX18" fmla="*/ 224526 w 630926"/>
                <a:gd name="connsiteY18" fmla="*/ 605366 h 1320800"/>
                <a:gd name="connsiteX19" fmla="*/ 271093 w 630926"/>
                <a:gd name="connsiteY19" fmla="*/ 596900 h 1320800"/>
                <a:gd name="connsiteX20" fmla="*/ 296493 w 630926"/>
                <a:gd name="connsiteY20" fmla="*/ 579966 h 1320800"/>
                <a:gd name="connsiteX21" fmla="*/ 309193 w 630926"/>
                <a:gd name="connsiteY21" fmla="*/ 571500 h 1320800"/>
                <a:gd name="connsiteX22" fmla="*/ 317659 w 630926"/>
                <a:gd name="connsiteY22" fmla="*/ 558800 h 1320800"/>
                <a:gd name="connsiteX23" fmla="*/ 343059 w 630926"/>
                <a:gd name="connsiteY23" fmla="*/ 554566 h 1320800"/>
                <a:gd name="connsiteX24" fmla="*/ 364226 w 630926"/>
                <a:gd name="connsiteY24" fmla="*/ 550333 h 1320800"/>
                <a:gd name="connsiteX25" fmla="*/ 393859 w 630926"/>
                <a:gd name="connsiteY25" fmla="*/ 541866 h 1320800"/>
                <a:gd name="connsiteX26" fmla="*/ 419259 w 630926"/>
                <a:gd name="connsiteY26" fmla="*/ 524933 h 1320800"/>
                <a:gd name="connsiteX27" fmla="*/ 457359 w 630926"/>
                <a:gd name="connsiteY27" fmla="*/ 512233 h 1320800"/>
                <a:gd name="connsiteX28" fmla="*/ 470059 w 630926"/>
                <a:gd name="connsiteY28" fmla="*/ 516466 h 1320800"/>
                <a:gd name="connsiteX29" fmla="*/ 486993 w 630926"/>
                <a:gd name="connsiteY29" fmla="*/ 745066 h 1320800"/>
                <a:gd name="connsiteX30" fmla="*/ 495459 w 630926"/>
                <a:gd name="connsiteY30" fmla="*/ 757766 h 1320800"/>
                <a:gd name="connsiteX31" fmla="*/ 499693 w 630926"/>
                <a:gd name="connsiteY31" fmla="*/ 770466 h 1320800"/>
                <a:gd name="connsiteX32" fmla="*/ 512393 w 630926"/>
                <a:gd name="connsiteY32" fmla="*/ 795866 h 1320800"/>
                <a:gd name="connsiteX33" fmla="*/ 503926 w 630926"/>
                <a:gd name="connsiteY33" fmla="*/ 825500 h 1320800"/>
                <a:gd name="connsiteX34" fmla="*/ 491226 w 630926"/>
                <a:gd name="connsiteY34" fmla="*/ 838200 h 1320800"/>
                <a:gd name="connsiteX35" fmla="*/ 419259 w 630926"/>
                <a:gd name="connsiteY35" fmla="*/ 829733 h 1320800"/>
                <a:gd name="connsiteX36" fmla="*/ 398093 w 630926"/>
                <a:gd name="connsiteY36" fmla="*/ 825500 h 1320800"/>
                <a:gd name="connsiteX37" fmla="*/ 372693 w 630926"/>
                <a:gd name="connsiteY37" fmla="*/ 817033 h 1320800"/>
                <a:gd name="connsiteX38" fmla="*/ 351526 w 630926"/>
                <a:gd name="connsiteY38" fmla="*/ 812800 h 1320800"/>
                <a:gd name="connsiteX39" fmla="*/ 317659 w 630926"/>
                <a:gd name="connsiteY39" fmla="*/ 800100 h 1320800"/>
                <a:gd name="connsiteX40" fmla="*/ 275326 w 630926"/>
                <a:gd name="connsiteY40" fmla="*/ 804333 h 1320800"/>
                <a:gd name="connsiteX41" fmla="*/ 254159 w 630926"/>
                <a:gd name="connsiteY41" fmla="*/ 825500 h 1320800"/>
                <a:gd name="connsiteX42" fmla="*/ 241459 w 630926"/>
                <a:gd name="connsiteY42" fmla="*/ 833966 h 1320800"/>
                <a:gd name="connsiteX43" fmla="*/ 232993 w 630926"/>
                <a:gd name="connsiteY43" fmla="*/ 846666 h 1320800"/>
                <a:gd name="connsiteX44" fmla="*/ 220293 w 630926"/>
                <a:gd name="connsiteY44" fmla="*/ 872066 h 1320800"/>
                <a:gd name="connsiteX45" fmla="*/ 216059 w 630926"/>
                <a:gd name="connsiteY45" fmla="*/ 889000 h 1320800"/>
                <a:gd name="connsiteX46" fmla="*/ 194893 w 630926"/>
                <a:gd name="connsiteY46" fmla="*/ 910166 h 1320800"/>
                <a:gd name="connsiteX47" fmla="*/ 182193 w 630926"/>
                <a:gd name="connsiteY47" fmla="*/ 914400 h 1320800"/>
                <a:gd name="connsiteX48" fmla="*/ 169493 w 630926"/>
                <a:gd name="connsiteY48" fmla="*/ 922866 h 1320800"/>
                <a:gd name="connsiteX49" fmla="*/ 152559 w 630926"/>
                <a:gd name="connsiteY49" fmla="*/ 948266 h 1320800"/>
                <a:gd name="connsiteX50" fmla="*/ 139859 w 630926"/>
                <a:gd name="connsiteY50" fmla="*/ 973666 h 1320800"/>
                <a:gd name="connsiteX51" fmla="*/ 135626 w 630926"/>
                <a:gd name="connsiteY51" fmla="*/ 986366 h 1320800"/>
                <a:gd name="connsiteX52" fmla="*/ 118693 w 630926"/>
                <a:gd name="connsiteY52" fmla="*/ 1024466 h 1320800"/>
                <a:gd name="connsiteX53" fmla="*/ 105993 w 630926"/>
                <a:gd name="connsiteY53" fmla="*/ 1075266 h 1320800"/>
                <a:gd name="connsiteX54" fmla="*/ 101759 w 630926"/>
                <a:gd name="connsiteY54" fmla="*/ 1087966 h 1320800"/>
                <a:gd name="connsiteX55" fmla="*/ 84826 w 630926"/>
                <a:gd name="connsiteY55" fmla="*/ 1121833 h 1320800"/>
                <a:gd name="connsiteX56" fmla="*/ 76359 w 630926"/>
                <a:gd name="connsiteY56" fmla="*/ 1147233 h 1320800"/>
                <a:gd name="connsiteX57" fmla="*/ 72126 w 630926"/>
                <a:gd name="connsiteY57" fmla="*/ 1159933 h 1320800"/>
                <a:gd name="connsiteX58" fmla="*/ 67893 w 630926"/>
                <a:gd name="connsiteY58" fmla="*/ 1176866 h 1320800"/>
                <a:gd name="connsiteX59" fmla="*/ 59426 w 630926"/>
                <a:gd name="connsiteY59" fmla="*/ 1189566 h 1320800"/>
                <a:gd name="connsiteX60" fmla="*/ 46726 w 630926"/>
                <a:gd name="connsiteY60" fmla="*/ 1219200 h 1320800"/>
                <a:gd name="connsiteX61" fmla="*/ 42493 w 630926"/>
                <a:gd name="connsiteY61" fmla="*/ 1231900 h 1320800"/>
                <a:gd name="connsiteX62" fmla="*/ 21326 w 630926"/>
                <a:gd name="connsiteY62" fmla="*/ 1257300 h 1320800"/>
                <a:gd name="connsiteX63" fmla="*/ 17093 w 630926"/>
                <a:gd name="connsiteY63" fmla="*/ 1270000 h 1320800"/>
                <a:gd name="connsiteX64" fmla="*/ 4393 w 630926"/>
                <a:gd name="connsiteY64" fmla="*/ 1295400 h 1320800"/>
                <a:gd name="connsiteX65" fmla="*/ 159 w 630926"/>
                <a:gd name="connsiteY65" fmla="*/ 1312333 h 1320800"/>
                <a:gd name="connsiteX66" fmla="*/ 8626 w 630926"/>
                <a:gd name="connsiteY66"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94893 w 630926"/>
                <a:gd name="connsiteY10" fmla="*/ 347133 h 1320800"/>
                <a:gd name="connsiteX11" fmla="*/ 173726 w 630926"/>
                <a:gd name="connsiteY11" fmla="*/ 393700 h 1320800"/>
                <a:gd name="connsiteX12" fmla="*/ 161026 w 630926"/>
                <a:gd name="connsiteY12" fmla="*/ 448733 h 1320800"/>
                <a:gd name="connsiteX13" fmla="*/ 156793 w 630926"/>
                <a:gd name="connsiteY13" fmla="*/ 491066 h 1320800"/>
                <a:gd name="connsiteX14" fmla="*/ 165259 w 630926"/>
                <a:gd name="connsiteY14" fmla="*/ 550333 h 1320800"/>
                <a:gd name="connsiteX15" fmla="*/ 169493 w 630926"/>
                <a:gd name="connsiteY15" fmla="*/ 571500 h 1320800"/>
                <a:gd name="connsiteX16" fmla="*/ 177959 w 630926"/>
                <a:gd name="connsiteY16" fmla="*/ 584200 h 1320800"/>
                <a:gd name="connsiteX17" fmla="*/ 224526 w 630926"/>
                <a:gd name="connsiteY17" fmla="*/ 605366 h 1320800"/>
                <a:gd name="connsiteX18" fmla="*/ 271093 w 630926"/>
                <a:gd name="connsiteY18" fmla="*/ 596900 h 1320800"/>
                <a:gd name="connsiteX19" fmla="*/ 296493 w 630926"/>
                <a:gd name="connsiteY19" fmla="*/ 579966 h 1320800"/>
                <a:gd name="connsiteX20" fmla="*/ 309193 w 630926"/>
                <a:gd name="connsiteY20" fmla="*/ 571500 h 1320800"/>
                <a:gd name="connsiteX21" fmla="*/ 317659 w 630926"/>
                <a:gd name="connsiteY21" fmla="*/ 558800 h 1320800"/>
                <a:gd name="connsiteX22" fmla="*/ 343059 w 630926"/>
                <a:gd name="connsiteY22" fmla="*/ 554566 h 1320800"/>
                <a:gd name="connsiteX23" fmla="*/ 364226 w 630926"/>
                <a:gd name="connsiteY23" fmla="*/ 550333 h 1320800"/>
                <a:gd name="connsiteX24" fmla="*/ 393859 w 630926"/>
                <a:gd name="connsiteY24" fmla="*/ 541866 h 1320800"/>
                <a:gd name="connsiteX25" fmla="*/ 419259 w 630926"/>
                <a:gd name="connsiteY25" fmla="*/ 524933 h 1320800"/>
                <a:gd name="connsiteX26" fmla="*/ 457359 w 630926"/>
                <a:gd name="connsiteY26" fmla="*/ 512233 h 1320800"/>
                <a:gd name="connsiteX27" fmla="*/ 470059 w 630926"/>
                <a:gd name="connsiteY27" fmla="*/ 516466 h 1320800"/>
                <a:gd name="connsiteX28" fmla="*/ 486993 w 630926"/>
                <a:gd name="connsiteY28" fmla="*/ 745066 h 1320800"/>
                <a:gd name="connsiteX29" fmla="*/ 495459 w 630926"/>
                <a:gd name="connsiteY29" fmla="*/ 757766 h 1320800"/>
                <a:gd name="connsiteX30" fmla="*/ 499693 w 630926"/>
                <a:gd name="connsiteY30" fmla="*/ 770466 h 1320800"/>
                <a:gd name="connsiteX31" fmla="*/ 512393 w 630926"/>
                <a:gd name="connsiteY31" fmla="*/ 795866 h 1320800"/>
                <a:gd name="connsiteX32" fmla="*/ 503926 w 630926"/>
                <a:gd name="connsiteY32" fmla="*/ 825500 h 1320800"/>
                <a:gd name="connsiteX33" fmla="*/ 491226 w 630926"/>
                <a:gd name="connsiteY33" fmla="*/ 838200 h 1320800"/>
                <a:gd name="connsiteX34" fmla="*/ 419259 w 630926"/>
                <a:gd name="connsiteY34" fmla="*/ 829733 h 1320800"/>
                <a:gd name="connsiteX35" fmla="*/ 398093 w 630926"/>
                <a:gd name="connsiteY35" fmla="*/ 825500 h 1320800"/>
                <a:gd name="connsiteX36" fmla="*/ 372693 w 630926"/>
                <a:gd name="connsiteY36" fmla="*/ 817033 h 1320800"/>
                <a:gd name="connsiteX37" fmla="*/ 351526 w 630926"/>
                <a:gd name="connsiteY37" fmla="*/ 812800 h 1320800"/>
                <a:gd name="connsiteX38" fmla="*/ 317659 w 630926"/>
                <a:gd name="connsiteY38" fmla="*/ 800100 h 1320800"/>
                <a:gd name="connsiteX39" fmla="*/ 275326 w 630926"/>
                <a:gd name="connsiteY39" fmla="*/ 804333 h 1320800"/>
                <a:gd name="connsiteX40" fmla="*/ 254159 w 630926"/>
                <a:gd name="connsiteY40" fmla="*/ 825500 h 1320800"/>
                <a:gd name="connsiteX41" fmla="*/ 241459 w 630926"/>
                <a:gd name="connsiteY41" fmla="*/ 833966 h 1320800"/>
                <a:gd name="connsiteX42" fmla="*/ 232993 w 630926"/>
                <a:gd name="connsiteY42" fmla="*/ 846666 h 1320800"/>
                <a:gd name="connsiteX43" fmla="*/ 220293 w 630926"/>
                <a:gd name="connsiteY43" fmla="*/ 872066 h 1320800"/>
                <a:gd name="connsiteX44" fmla="*/ 216059 w 630926"/>
                <a:gd name="connsiteY44" fmla="*/ 889000 h 1320800"/>
                <a:gd name="connsiteX45" fmla="*/ 194893 w 630926"/>
                <a:gd name="connsiteY45" fmla="*/ 910166 h 1320800"/>
                <a:gd name="connsiteX46" fmla="*/ 182193 w 630926"/>
                <a:gd name="connsiteY46" fmla="*/ 914400 h 1320800"/>
                <a:gd name="connsiteX47" fmla="*/ 169493 w 630926"/>
                <a:gd name="connsiteY47" fmla="*/ 922866 h 1320800"/>
                <a:gd name="connsiteX48" fmla="*/ 152559 w 630926"/>
                <a:gd name="connsiteY48" fmla="*/ 948266 h 1320800"/>
                <a:gd name="connsiteX49" fmla="*/ 139859 w 630926"/>
                <a:gd name="connsiteY49" fmla="*/ 973666 h 1320800"/>
                <a:gd name="connsiteX50" fmla="*/ 135626 w 630926"/>
                <a:gd name="connsiteY50" fmla="*/ 986366 h 1320800"/>
                <a:gd name="connsiteX51" fmla="*/ 118693 w 630926"/>
                <a:gd name="connsiteY51" fmla="*/ 1024466 h 1320800"/>
                <a:gd name="connsiteX52" fmla="*/ 105993 w 630926"/>
                <a:gd name="connsiteY52" fmla="*/ 1075266 h 1320800"/>
                <a:gd name="connsiteX53" fmla="*/ 101759 w 630926"/>
                <a:gd name="connsiteY53" fmla="*/ 1087966 h 1320800"/>
                <a:gd name="connsiteX54" fmla="*/ 84826 w 630926"/>
                <a:gd name="connsiteY54" fmla="*/ 1121833 h 1320800"/>
                <a:gd name="connsiteX55" fmla="*/ 76359 w 630926"/>
                <a:gd name="connsiteY55" fmla="*/ 1147233 h 1320800"/>
                <a:gd name="connsiteX56" fmla="*/ 72126 w 630926"/>
                <a:gd name="connsiteY56" fmla="*/ 1159933 h 1320800"/>
                <a:gd name="connsiteX57" fmla="*/ 67893 w 630926"/>
                <a:gd name="connsiteY57" fmla="*/ 1176866 h 1320800"/>
                <a:gd name="connsiteX58" fmla="*/ 59426 w 630926"/>
                <a:gd name="connsiteY58" fmla="*/ 1189566 h 1320800"/>
                <a:gd name="connsiteX59" fmla="*/ 46726 w 630926"/>
                <a:gd name="connsiteY59" fmla="*/ 1219200 h 1320800"/>
                <a:gd name="connsiteX60" fmla="*/ 42493 w 630926"/>
                <a:gd name="connsiteY60" fmla="*/ 1231900 h 1320800"/>
                <a:gd name="connsiteX61" fmla="*/ 21326 w 630926"/>
                <a:gd name="connsiteY61" fmla="*/ 1257300 h 1320800"/>
                <a:gd name="connsiteX62" fmla="*/ 17093 w 630926"/>
                <a:gd name="connsiteY62" fmla="*/ 1270000 h 1320800"/>
                <a:gd name="connsiteX63" fmla="*/ 4393 w 630926"/>
                <a:gd name="connsiteY63" fmla="*/ 1295400 h 1320800"/>
                <a:gd name="connsiteX64" fmla="*/ 159 w 630926"/>
                <a:gd name="connsiteY64" fmla="*/ 1312333 h 1320800"/>
                <a:gd name="connsiteX65" fmla="*/ 8626 w 630926"/>
                <a:gd name="connsiteY65"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61026 w 630926"/>
                <a:gd name="connsiteY11" fmla="*/ 448733 h 1320800"/>
                <a:gd name="connsiteX12" fmla="*/ 156793 w 630926"/>
                <a:gd name="connsiteY12" fmla="*/ 491066 h 1320800"/>
                <a:gd name="connsiteX13" fmla="*/ 165259 w 630926"/>
                <a:gd name="connsiteY13" fmla="*/ 550333 h 1320800"/>
                <a:gd name="connsiteX14" fmla="*/ 169493 w 630926"/>
                <a:gd name="connsiteY14" fmla="*/ 571500 h 1320800"/>
                <a:gd name="connsiteX15" fmla="*/ 177959 w 630926"/>
                <a:gd name="connsiteY15" fmla="*/ 584200 h 1320800"/>
                <a:gd name="connsiteX16" fmla="*/ 224526 w 630926"/>
                <a:gd name="connsiteY16" fmla="*/ 605366 h 1320800"/>
                <a:gd name="connsiteX17" fmla="*/ 271093 w 630926"/>
                <a:gd name="connsiteY17" fmla="*/ 596900 h 1320800"/>
                <a:gd name="connsiteX18" fmla="*/ 296493 w 630926"/>
                <a:gd name="connsiteY18" fmla="*/ 579966 h 1320800"/>
                <a:gd name="connsiteX19" fmla="*/ 309193 w 630926"/>
                <a:gd name="connsiteY19" fmla="*/ 571500 h 1320800"/>
                <a:gd name="connsiteX20" fmla="*/ 317659 w 630926"/>
                <a:gd name="connsiteY20" fmla="*/ 558800 h 1320800"/>
                <a:gd name="connsiteX21" fmla="*/ 343059 w 630926"/>
                <a:gd name="connsiteY21" fmla="*/ 554566 h 1320800"/>
                <a:gd name="connsiteX22" fmla="*/ 364226 w 630926"/>
                <a:gd name="connsiteY22" fmla="*/ 550333 h 1320800"/>
                <a:gd name="connsiteX23" fmla="*/ 393859 w 630926"/>
                <a:gd name="connsiteY23" fmla="*/ 541866 h 1320800"/>
                <a:gd name="connsiteX24" fmla="*/ 419259 w 630926"/>
                <a:gd name="connsiteY24" fmla="*/ 524933 h 1320800"/>
                <a:gd name="connsiteX25" fmla="*/ 457359 w 630926"/>
                <a:gd name="connsiteY25" fmla="*/ 512233 h 1320800"/>
                <a:gd name="connsiteX26" fmla="*/ 470059 w 630926"/>
                <a:gd name="connsiteY26" fmla="*/ 516466 h 1320800"/>
                <a:gd name="connsiteX27" fmla="*/ 486993 w 630926"/>
                <a:gd name="connsiteY27" fmla="*/ 745066 h 1320800"/>
                <a:gd name="connsiteX28" fmla="*/ 495459 w 630926"/>
                <a:gd name="connsiteY28" fmla="*/ 757766 h 1320800"/>
                <a:gd name="connsiteX29" fmla="*/ 499693 w 630926"/>
                <a:gd name="connsiteY29" fmla="*/ 770466 h 1320800"/>
                <a:gd name="connsiteX30" fmla="*/ 512393 w 630926"/>
                <a:gd name="connsiteY30" fmla="*/ 795866 h 1320800"/>
                <a:gd name="connsiteX31" fmla="*/ 503926 w 630926"/>
                <a:gd name="connsiteY31" fmla="*/ 825500 h 1320800"/>
                <a:gd name="connsiteX32" fmla="*/ 491226 w 630926"/>
                <a:gd name="connsiteY32" fmla="*/ 838200 h 1320800"/>
                <a:gd name="connsiteX33" fmla="*/ 419259 w 630926"/>
                <a:gd name="connsiteY33" fmla="*/ 829733 h 1320800"/>
                <a:gd name="connsiteX34" fmla="*/ 398093 w 630926"/>
                <a:gd name="connsiteY34" fmla="*/ 825500 h 1320800"/>
                <a:gd name="connsiteX35" fmla="*/ 372693 w 630926"/>
                <a:gd name="connsiteY35" fmla="*/ 817033 h 1320800"/>
                <a:gd name="connsiteX36" fmla="*/ 351526 w 630926"/>
                <a:gd name="connsiteY36" fmla="*/ 812800 h 1320800"/>
                <a:gd name="connsiteX37" fmla="*/ 317659 w 630926"/>
                <a:gd name="connsiteY37" fmla="*/ 800100 h 1320800"/>
                <a:gd name="connsiteX38" fmla="*/ 275326 w 630926"/>
                <a:gd name="connsiteY38" fmla="*/ 804333 h 1320800"/>
                <a:gd name="connsiteX39" fmla="*/ 254159 w 630926"/>
                <a:gd name="connsiteY39" fmla="*/ 825500 h 1320800"/>
                <a:gd name="connsiteX40" fmla="*/ 241459 w 630926"/>
                <a:gd name="connsiteY40" fmla="*/ 833966 h 1320800"/>
                <a:gd name="connsiteX41" fmla="*/ 232993 w 630926"/>
                <a:gd name="connsiteY41" fmla="*/ 846666 h 1320800"/>
                <a:gd name="connsiteX42" fmla="*/ 220293 w 630926"/>
                <a:gd name="connsiteY42" fmla="*/ 872066 h 1320800"/>
                <a:gd name="connsiteX43" fmla="*/ 216059 w 630926"/>
                <a:gd name="connsiteY43" fmla="*/ 889000 h 1320800"/>
                <a:gd name="connsiteX44" fmla="*/ 194893 w 630926"/>
                <a:gd name="connsiteY44" fmla="*/ 910166 h 1320800"/>
                <a:gd name="connsiteX45" fmla="*/ 182193 w 630926"/>
                <a:gd name="connsiteY45" fmla="*/ 914400 h 1320800"/>
                <a:gd name="connsiteX46" fmla="*/ 169493 w 630926"/>
                <a:gd name="connsiteY46" fmla="*/ 922866 h 1320800"/>
                <a:gd name="connsiteX47" fmla="*/ 152559 w 630926"/>
                <a:gd name="connsiteY47" fmla="*/ 948266 h 1320800"/>
                <a:gd name="connsiteX48" fmla="*/ 139859 w 630926"/>
                <a:gd name="connsiteY48" fmla="*/ 973666 h 1320800"/>
                <a:gd name="connsiteX49" fmla="*/ 135626 w 630926"/>
                <a:gd name="connsiteY49" fmla="*/ 986366 h 1320800"/>
                <a:gd name="connsiteX50" fmla="*/ 118693 w 630926"/>
                <a:gd name="connsiteY50" fmla="*/ 1024466 h 1320800"/>
                <a:gd name="connsiteX51" fmla="*/ 105993 w 630926"/>
                <a:gd name="connsiteY51" fmla="*/ 1075266 h 1320800"/>
                <a:gd name="connsiteX52" fmla="*/ 101759 w 630926"/>
                <a:gd name="connsiteY52" fmla="*/ 1087966 h 1320800"/>
                <a:gd name="connsiteX53" fmla="*/ 84826 w 630926"/>
                <a:gd name="connsiteY53" fmla="*/ 1121833 h 1320800"/>
                <a:gd name="connsiteX54" fmla="*/ 76359 w 630926"/>
                <a:gd name="connsiteY54" fmla="*/ 1147233 h 1320800"/>
                <a:gd name="connsiteX55" fmla="*/ 72126 w 630926"/>
                <a:gd name="connsiteY55" fmla="*/ 1159933 h 1320800"/>
                <a:gd name="connsiteX56" fmla="*/ 67893 w 630926"/>
                <a:gd name="connsiteY56" fmla="*/ 1176866 h 1320800"/>
                <a:gd name="connsiteX57" fmla="*/ 59426 w 630926"/>
                <a:gd name="connsiteY57" fmla="*/ 1189566 h 1320800"/>
                <a:gd name="connsiteX58" fmla="*/ 46726 w 630926"/>
                <a:gd name="connsiteY58" fmla="*/ 1219200 h 1320800"/>
                <a:gd name="connsiteX59" fmla="*/ 42493 w 630926"/>
                <a:gd name="connsiteY59" fmla="*/ 1231900 h 1320800"/>
                <a:gd name="connsiteX60" fmla="*/ 21326 w 630926"/>
                <a:gd name="connsiteY60" fmla="*/ 1257300 h 1320800"/>
                <a:gd name="connsiteX61" fmla="*/ 17093 w 630926"/>
                <a:gd name="connsiteY61" fmla="*/ 1270000 h 1320800"/>
                <a:gd name="connsiteX62" fmla="*/ 4393 w 630926"/>
                <a:gd name="connsiteY62" fmla="*/ 1295400 h 1320800"/>
                <a:gd name="connsiteX63" fmla="*/ 159 w 630926"/>
                <a:gd name="connsiteY63" fmla="*/ 1312333 h 1320800"/>
                <a:gd name="connsiteX64" fmla="*/ 8626 w 630926"/>
                <a:gd name="connsiteY64"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5259 w 630926"/>
                <a:gd name="connsiteY12" fmla="*/ 550333 h 1320800"/>
                <a:gd name="connsiteX13" fmla="*/ 169493 w 630926"/>
                <a:gd name="connsiteY13" fmla="*/ 571500 h 1320800"/>
                <a:gd name="connsiteX14" fmla="*/ 177959 w 630926"/>
                <a:gd name="connsiteY14" fmla="*/ 584200 h 1320800"/>
                <a:gd name="connsiteX15" fmla="*/ 224526 w 630926"/>
                <a:gd name="connsiteY15" fmla="*/ 605366 h 1320800"/>
                <a:gd name="connsiteX16" fmla="*/ 271093 w 630926"/>
                <a:gd name="connsiteY16" fmla="*/ 596900 h 1320800"/>
                <a:gd name="connsiteX17" fmla="*/ 296493 w 630926"/>
                <a:gd name="connsiteY17" fmla="*/ 579966 h 1320800"/>
                <a:gd name="connsiteX18" fmla="*/ 309193 w 630926"/>
                <a:gd name="connsiteY18" fmla="*/ 571500 h 1320800"/>
                <a:gd name="connsiteX19" fmla="*/ 317659 w 630926"/>
                <a:gd name="connsiteY19" fmla="*/ 558800 h 1320800"/>
                <a:gd name="connsiteX20" fmla="*/ 343059 w 630926"/>
                <a:gd name="connsiteY20" fmla="*/ 554566 h 1320800"/>
                <a:gd name="connsiteX21" fmla="*/ 364226 w 630926"/>
                <a:gd name="connsiteY21" fmla="*/ 550333 h 1320800"/>
                <a:gd name="connsiteX22" fmla="*/ 393859 w 630926"/>
                <a:gd name="connsiteY22" fmla="*/ 541866 h 1320800"/>
                <a:gd name="connsiteX23" fmla="*/ 419259 w 630926"/>
                <a:gd name="connsiteY23" fmla="*/ 524933 h 1320800"/>
                <a:gd name="connsiteX24" fmla="*/ 457359 w 630926"/>
                <a:gd name="connsiteY24" fmla="*/ 512233 h 1320800"/>
                <a:gd name="connsiteX25" fmla="*/ 470059 w 630926"/>
                <a:gd name="connsiteY25" fmla="*/ 516466 h 1320800"/>
                <a:gd name="connsiteX26" fmla="*/ 486993 w 630926"/>
                <a:gd name="connsiteY26" fmla="*/ 745066 h 1320800"/>
                <a:gd name="connsiteX27" fmla="*/ 495459 w 630926"/>
                <a:gd name="connsiteY27" fmla="*/ 757766 h 1320800"/>
                <a:gd name="connsiteX28" fmla="*/ 499693 w 630926"/>
                <a:gd name="connsiteY28" fmla="*/ 770466 h 1320800"/>
                <a:gd name="connsiteX29" fmla="*/ 512393 w 630926"/>
                <a:gd name="connsiteY29" fmla="*/ 795866 h 1320800"/>
                <a:gd name="connsiteX30" fmla="*/ 503926 w 630926"/>
                <a:gd name="connsiteY30" fmla="*/ 825500 h 1320800"/>
                <a:gd name="connsiteX31" fmla="*/ 491226 w 630926"/>
                <a:gd name="connsiteY31" fmla="*/ 838200 h 1320800"/>
                <a:gd name="connsiteX32" fmla="*/ 419259 w 630926"/>
                <a:gd name="connsiteY32" fmla="*/ 829733 h 1320800"/>
                <a:gd name="connsiteX33" fmla="*/ 398093 w 630926"/>
                <a:gd name="connsiteY33" fmla="*/ 825500 h 1320800"/>
                <a:gd name="connsiteX34" fmla="*/ 372693 w 630926"/>
                <a:gd name="connsiteY34" fmla="*/ 817033 h 1320800"/>
                <a:gd name="connsiteX35" fmla="*/ 351526 w 630926"/>
                <a:gd name="connsiteY35" fmla="*/ 812800 h 1320800"/>
                <a:gd name="connsiteX36" fmla="*/ 317659 w 630926"/>
                <a:gd name="connsiteY36" fmla="*/ 800100 h 1320800"/>
                <a:gd name="connsiteX37" fmla="*/ 275326 w 630926"/>
                <a:gd name="connsiteY37" fmla="*/ 804333 h 1320800"/>
                <a:gd name="connsiteX38" fmla="*/ 254159 w 630926"/>
                <a:gd name="connsiteY38" fmla="*/ 825500 h 1320800"/>
                <a:gd name="connsiteX39" fmla="*/ 241459 w 630926"/>
                <a:gd name="connsiteY39" fmla="*/ 833966 h 1320800"/>
                <a:gd name="connsiteX40" fmla="*/ 232993 w 630926"/>
                <a:gd name="connsiteY40" fmla="*/ 846666 h 1320800"/>
                <a:gd name="connsiteX41" fmla="*/ 220293 w 630926"/>
                <a:gd name="connsiteY41" fmla="*/ 872066 h 1320800"/>
                <a:gd name="connsiteX42" fmla="*/ 216059 w 630926"/>
                <a:gd name="connsiteY42" fmla="*/ 889000 h 1320800"/>
                <a:gd name="connsiteX43" fmla="*/ 194893 w 630926"/>
                <a:gd name="connsiteY43" fmla="*/ 910166 h 1320800"/>
                <a:gd name="connsiteX44" fmla="*/ 182193 w 630926"/>
                <a:gd name="connsiteY44" fmla="*/ 914400 h 1320800"/>
                <a:gd name="connsiteX45" fmla="*/ 169493 w 630926"/>
                <a:gd name="connsiteY45" fmla="*/ 922866 h 1320800"/>
                <a:gd name="connsiteX46" fmla="*/ 152559 w 630926"/>
                <a:gd name="connsiteY46" fmla="*/ 948266 h 1320800"/>
                <a:gd name="connsiteX47" fmla="*/ 139859 w 630926"/>
                <a:gd name="connsiteY47" fmla="*/ 973666 h 1320800"/>
                <a:gd name="connsiteX48" fmla="*/ 135626 w 630926"/>
                <a:gd name="connsiteY48" fmla="*/ 986366 h 1320800"/>
                <a:gd name="connsiteX49" fmla="*/ 118693 w 630926"/>
                <a:gd name="connsiteY49" fmla="*/ 1024466 h 1320800"/>
                <a:gd name="connsiteX50" fmla="*/ 105993 w 630926"/>
                <a:gd name="connsiteY50" fmla="*/ 1075266 h 1320800"/>
                <a:gd name="connsiteX51" fmla="*/ 101759 w 630926"/>
                <a:gd name="connsiteY51" fmla="*/ 1087966 h 1320800"/>
                <a:gd name="connsiteX52" fmla="*/ 84826 w 630926"/>
                <a:gd name="connsiteY52" fmla="*/ 1121833 h 1320800"/>
                <a:gd name="connsiteX53" fmla="*/ 76359 w 630926"/>
                <a:gd name="connsiteY53" fmla="*/ 1147233 h 1320800"/>
                <a:gd name="connsiteX54" fmla="*/ 72126 w 630926"/>
                <a:gd name="connsiteY54" fmla="*/ 1159933 h 1320800"/>
                <a:gd name="connsiteX55" fmla="*/ 67893 w 630926"/>
                <a:gd name="connsiteY55" fmla="*/ 1176866 h 1320800"/>
                <a:gd name="connsiteX56" fmla="*/ 59426 w 630926"/>
                <a:gd name="connsiteY56" fmla="*/ 1189566 h 1320800"/>
                <a:gd name="connsiteX57" fmla="*/ 46726 w 630926"/>
                <a:gd name="connsiteY57" fmla="*/ 1219200 h 1320800"/>
                <a:gd name="connsiteX58" fmla="*/ 42493 w 630926"/>
                <a:gd name="connsiteY58" fmla="*/ 1231900 h 1320800"/>
                <a:gd name="connsiteX59" fmla="*/ 21326 w 630926"/>
                <a:gd name="connsiteY59" fmla="*/ 1257300 h 1320800"/>
                <a:gd name="connsiteX60" fmla="*/ 17093 w 630926"/>
                <a:gd name="connsiteY60" fmla="*/ 1270000 h 1320800"/>
                <a:gd name="connsiteX61" fmla="*/ 4393 w 630926"/>
                <a:gd name="connsiteY61" fmla="*/ 1295400 h 1320800"/>
                <a:gd name="connsiteX62" fmla="*/ 159 w 630926"/>
                <a:gd name="connsiteY62" fmla="*/ 1312333 h 1320800"/>
                <a:gd name="connsiteX63" fmla="*/ 8626 w 630926"/>
                <a:gd name="connsiteY63"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177959 w 630926"/>
                <a:gd name="connsiteY13" fmla="*/ 584200 h 1320800"/>
                <a:gd name="connsiteX14" fmla="*/ 224526 w 630926"/>
                <a:gd name="connsiteY14" fmla="*/ 605366 h 1320800"/>
                <a:gd name="connsiteX15" fmla="*/ 271093 w 630926"/>
                <a:gd name="connsiteY15" fmla="*/ 596900 h 1320800"/>
                <a:gd name="connsiteX16" fmla="*/ 296493 w 630926"/>
                <a:gd name="connsiteY16" fmla="*/ 579966 h 1320800"/>
                <a:gd name="connsiteX17" fmla="*/ 309193 w 630926"/>
                <a:gd name="connsiteY17" fmla="*/ 571500 h 1320800"/>
                <a:gd name="connsiteX18" fmla="*/ 317659 w 630926"/>
                <a:gd name="connsiteY18" fmla="*/ 558800 h 1320800"/>
                <a:gd name="connsiteX19" fmla="*/ 343059 w 630926"/>
                <a:gd name="connsiteY19" fmla="*/ 554566 h 1320800"/>
                <a:gd name="connsiteX20" fmla="*/ 364226 w 630926"/>
                <a:gd name="connsiteY20" fmla="*/ 550333 h 1320800"/>
                <a:gd name="connsiteX21" fmla="*/ 393859 w 630926"/>
                <a:gd name="connsiteY21" fmla="*/ 541866 h 1320800"/>
                <a:gd name="connsiteX22" fmla="*/ 419259 w 630926"/>
                <a:gd name="connsiteY22" fmla="*/ 524933 h 1320800"/>
                <a:gd name="connsiteX23" fmla="*/ 457359 w 630926"/>
                <a:gd name="connsiteY23" fmla="*/ 512233 h 1320800"/>
                <a:gd name="connsiteX24" fmla="*/ 470059 w 630926"/>
                <a:gd name="connsiteY24" fmla="*/ 516466 h 1320800"/>
                <a:gd name="connsiteX25" fmla="*/ 486993 w 630926"/>
                <a:gd name="connsiteY25" fmla="*/ 745066 h 1320800"/>
                <a:gd name="connsiteX26" fmla="*/ 495459 w 630926"/>
                <a:gd name="connsiteY26" fmla="*/ 757766 h 1320800"/>
                <a:gd name="connsiteX27" fmla="*/ 499693 w 630926"/>
                <a:gd name="connsiteY27" fmla="*/ 770466 h 1320800"/>
                <a:gd name="connsiteX28" fmla="*/ 512393 w 630926"/>
                <a:gd name="connsiteY28" fmla="*/ 795866 h 1320800"/>
                <a:gd name="connsiteX29" fmla="*/ 503926 w 630926"/>
                <a:gd name="connsiteY29" fmla="*/ 825500 h 1320800"/>
                <a:gd name="connsiteX30" fmla="*/ 491226 w 630926"/>
                <a:gd name="connsiteY30" fmla="*/ 838200 h 1320800"/>
                <a:gd name="connsiteX31" fmla="*/ 419259 w 630926"/>
                <a:gd name="connsiteY31" fmla="*/ 829733 h 1320800"/>
                <a:gd name="connsiteX32" fmla="*/ 398093 w 630926"/>
                <a:gd name="connsiteY32" fmla="*/ 825500 h 1320800"/>
                <a:gd name="connsiteX33" fmla="*/ 372693 w 630926"/>
                <a:gd name="connsiteY33" fmla="*/ 817033 h 1320800"/>
                <a:gd name="connsiteX34" fmla="*/ 351526 w 630926"/>
                <a:gd name="connsiteY34" fmla="*/ 812800 h 1320800"/>
                <a:gd name="connsiteX35" fmla="*/ 317659 w 630926"/>
                <a:gd name="connsiteY35" fmla="*/ 800100 h 1320800"/>
                <a:gd name="connsiteX36" fmla="*/ 275326 w 630926"/>
                <a:gd name="connsiteY36" fmla="*/ 804333 h 1320800"/>
                <a:gd name="connsiteX37" fmla="*/ 254159 w 630926"/>
                <a:gd name="connsiteY37" fmla="*/ 825500 h 1320800"/>
                <a:gd name="connsiteX38" fmla="*/ 241459 w 630926"/>
                <a:gd name="connsiteY38" fmla="*/ 833966 h 1320800"/>
                <a:gd name="connsiteX39" fmla="*/ 232993 w 630926"/>
                <a:gd name="connsiteY39" fmla="*/ 846666 h 1320800"/>
                <a:gd name="connsiteX40" fmla="*/ 220293 w 630926"/>
                <a:gd name="connsiteY40" fmla="*/ 872066 h 1320800"/>
                <a:gd name="connsiteX41" fmla="*/ 216059 w 630926"/>
                <a:gd name="connsiteY41" fmla="*/ 889000 h 1320800"/>
                <a:gd name="connsiteX42" fmla="*/ 194893 w 630926"/>
                <a:gd name="connsiteY42" fmla="*/ 910166 h 1320800"/>
                <a:gd name="connsiteX43" fmla="*/ 182193 w 630926"/>
                <a:gd name="connsiteY43" fmla="*/ 914400 h 1320800"/>
                <a:gd name="connsiteX44" fmla="*/ 169493 w 630926"/>
                <a:gd name="connsiteY44" fmla="*/ 922866 h 1320800"/>
                <a:gd name="connsiteX45" fmla="*/ 152559 w 630926"/>
                <a:gd name="connsiteY45" fmla="*/ 948266 h 1320800"/>
                <a:gd name="connsiteX46" fmla="*/ 139859 w 630926"/>
                <a:gd name="connsiteY46" fmla="*/ 973666 h 1320800"/>
                <a:gd name="connsiteX47" fmla="*/ 135626 w 630926"/>
                <a:gd name="connsiteY47" fmla="*/ 986366 h 1320800"/>
                <a:gd name="connsiteX48" fmla="*/ 118693 w 630926"/>
                <a:gd name="connsiteY48" fmla="*/ 1024466 h 1320800"/>
                <a:gd name="connsiteX49" fmla="*/ 105993 w 630926"/>
                <a:gd name="connsiteY49" fmla="*/ 1075266 h 1320800"/>
                <a:gd name="connsiteX50" fmla="*/ 101759 w 630926"/>
                <a:gd name="connsiteY50" fmla="*/ 1087966 h 1320800"/>
                <a:gd name="connsiteX51" fmla="*/ 84826 w 630926"/>
                <a:gd name="connsiteY51" fmla="*/ 1121833 h 1320800"/>
                <a:gd name="connsiteX52" fmla="*/ 76359 w 630926"/>
                <a:gd name="connsiteY52" fmla="*/ 1147233 h 1320800"/>
                <a:gd name="connsiteX53" fmla="*/ 72126 w 630926"/>
                <a:gd name="connsiteY53" fmla="*/ 1159933 h 1320800"/>
                <a:gd name="connsiteX54" fmla="*/ 67893 w 630926"/>
                <a:gd name="connsiteY54" fmla="*/ 1176866 h 1320800"/>
                <a:gd name="connsiteX55" fmla="*/ 59426 w 630926"/>
                <a:gd name="connsiteY55" fmla="*/ 1189566 h 1320800"/>
                <a:gd name="connsiteX56" fmla="*/ 46726 w 630926"/>
                <a:gd name="connsiteY56" fmla="*/ 1219200 h 1320800"/>
                <a:gd name="connsiteX57" fmla="*/ 42493 w 630926"/>
                <a:gd name="connsiteY57" fmla="*/ 1231900 h 1320800"/>
                <a:gd name="connsiteX58" fmla="*/ 21326 w 630926"/>
                <a:gd name="connsiteY58" fmla="*/ 1257300 h 1320800"/>
                <a:gd name="connsiteX59" fmla="*/ 17093 w 630926"/>
                <a:gd name="connsiteY59" fmla="*/ 1270000 h 1320800"/>
                <a:gd name="connsiteX60" fmla="*/ 4393 w 630926"/>
                <a:gd name="connsiteY60" fmla="*/ 1295400 h 1320800"/>
                <a:gd name="connsiteX61" fmla="*/ 159 w 630926"/>
                <a:gd name="connsiteY61" fmla="*/ 1312333 h 1320800"/>
                <a:gd name="connsiteX62" fmla="*/ 8626 w 630926"/>
                <a:gd name="connsiteY62"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24526 w 630926"/>
                <a:gd name="connsiteY13" fmla="*/ 605366 h 1320800"/>
                <a:gd name="connsiteX14" fmla="*/ 271093 w 630926"/>
                <a:gd name="connsiteY14" fmla="*/ 596900 h 1320800"/>
                <a:gd name="connsiteX15" fmla="*/ 296493 w 630926"/>
                <a:gd name="connsiteY15" fmla="*/ 579966 h 1320800"/>
                <a:gd name="connsiteX16" fmla="*/ 309193 w 630926"/>
                <a:gd name="connsiteY16" fmla="*/ 571500 h 1320800"/>
                <a:gd name="connsiteX17" fmla="*/ 317659 w 630926"/>
                <a:gd name="connsiteY17" fmla="*/ 558800 h 1320800"/>
                <a:gd name="connsiteX18" fmla="*/ 343059 w 630926"/>
                <a:gd name="connsiteY18" fmla="*/ 554566 h 1320800"/>
                <a:gd name="connsiteX19" fmla="*/ 364226 w 630926"/>
                <a:gd name="connsiteY19" fmla="*/ 550333 h 1320800"/>
                <a:gd name="connsiteX20" fmla="*/ 393859 w 630926"/>
                <a:gd name="connsiteY20" fmla="*/ 541866 h 1320800"/>
                <a:gd name="connsiteX21" fmla="*/ 419259 w 630926"/>
                <a:gd name="connsiteY21" fmla="*/ 524933 h 1320800"/>
                <a:gd name="connsiteX22" fmla="*/ 457359 w 630926"/>
                <a:gd name="connsiteY22" fmla="*/ 512233 h 1320800"/>
                <a:gd name="connsiteX23" fmla="*/ 470059 w 630926"/>
                <a:gd name="connsiteY23" fmla="*/ 516466 h 1320800"/>
                <a:gd name="connsiteX24" fmla="*/ 486993 w 630926"/>
                <a:gd name="connsiteY24" fmla="*/ 745066 h 1320800"/>
                <a:gd name="connsiteX25" fmla="*/ 495459 w 630926"/>
                <a:gd name="connsiteY25" fmla="*/ 757766 h 1320800"/>
                <a:gd name="connsiteX26" fmla="*/ 499693 w 630926"/>
                <a:gd name="connsiteY26" fmla="*/ 770466 h 1320800"/>
                <a:gd name="connsiteX27" fmla="*/ 512393 w 630926"/>
                <a:gd name="connsiteY27" fmla="*/ 795866 h 1320800"/>
                <a:gd name="connsiteX28" fmla="*/ 503926 w 630926"/>
                <a:gd name="connsiteY28" fmla="*/ 825500 h 1320800"/>
                <a:gd name="connsiteX29" fmla="*/ 491226 w 630926"/>
                <a:gd name="connsiteY29" fmla="*/ 838200 h 1320800"/>
                <a:gd name="connsiteX30" fmla="*/ 419259 w 630926"/>
                <a:gd name="connsiteY30" fmla="*/ 829733 h 1320800"/>
                <a:gd name="connsiteX31" fmla="*/ 398093 w 630926"/>
                <a:gd name="connsiteY31" fmla="*/ 825500 h 1320800"/>
                <a:gd name="connsiteX32" fmla="*/ 372693 w 630926"/>
                <a:gd name="connsiteY32" fmla="*/ 817033 h 1320800"/>
                <a:gd name="connsiteX33" fmla="*/ 351526 w 630926"/>
                <a:gd name="connsiteY33" fmla="*/ 812800 h 1320800"/>
                <a:gd name="connsiteX34" fmla="*/ 317659 w 630926"/>
                <a:gd name="connsiteY34" fmla="*/ 800100 h 1320800"/>
                <a:gd name="connsiteX35" fmla="*/ 275326 w 630926"/>
                <a:gd name="connsiteY35" fmla="*/ 804333 h 1320800"/>
                <a:gd name="connsiteX36" fmla="*/ 254159 w 630926"/>
                <a:gd name="connsiteY36" fmla="*/ 825500 h 1320800"/>
                <a:gd name="connsiteX37" fmla="*/ 241459 w 630926"/>
                <a:gd name="connsiteY37" fmla="*/ 833966 h 1320800"/>
                <a:gd name="connsiteX38" fmla="*/ 232993 w 630926"/>
                <a:gd name="connsiteY38" fmla="*/ 846666 h 1320800"/>
                <a:gd name="connsiteX39" fmla="*/ 220293 w 630926"/>
                <a:gd name="connsiteY39" fmla="*/ 872066 h 1320800"/>
                <a:gd name="connsiteX40" fmla="*/ 216059 w 630926"/>
                <a:gd name="connsiteY40" fmla="*/ 889000 h 1320800"/>
                <a:gd name="connsiteX41" fmla="*/ 194893 w 630926"/>
                <a:gd name="connsiteY41" fmla="*/ 910166 h 1320800"/>
                <a:gd name="connsiteX42" fmla="*/ 182193 w 630926"/>
                <a:gd name="connsiteY42" fmla="*/ 914400 h 1320800"/>
                <a:gd name="connsiteX43" fmla="*/ 169493 w 630926"/>
                <a:gd name="connsiteY43" fmla="*/ 922866 h 1320800"/>
                <a:gd name="connsiteX44" fmla="*/ 152559 w 630926"/>
                <a:gd name="connsiteY44" fmla="*/ 948266 h 1320800"/>
                <a:gd name="connsiteX45" fmla="*/ 139859 w 630926"/>
                <a:gd name="connsiteY45" fmla="*/ 973666 h 1320800"/>
                <a:gd name="connsiteX46" fmla="*/ 135626 w 630926"/>
                <a:gd name="connsiteY46" fmla="*/ 986366 h 1320800"/>
                <a:gd name="connsiteX47" fmla="*/ 118693 w 630926"/>
                <a:gd name="connsiteY47" fmla="*/ 1024466 h 1320800"/>
                <a:gd name="connsiteX48" fmla="*/ 105993 w 630926"/>
                <a:gd name="connsiteY48" fmla="*/ 1075266 h 1320800"/>
                <a:gd name="connsiteX49" fmla="*/ 101759 w 630926"/>
                <a:gd name="connsiteY49" fmla="*/ 1087966 h 1320800"/>
                <a:gd name="connsiteX50" fmla="*/ 84826 w 630926"/>
                <a:gd name="connsiteY50" fmla="*/ 1121833 h 1320800"/>
                <a:gd name="connsiteX51" fmla="*/ 76359 w 630926"/>
                <a:gd name="connsiteY51" fmla="*/ 1147233 h 1320800"/>
                <a:gd name="connsiteX52" fmla="*/ 72126 w 630926"/>
                <a:gd name="connsiteY52" fmla="*/ 1159933 h 1320800"/>
                <a:gd name="connsiteX53" fmla="*/ 67893 w 630926"/>
                <a:gd name="connsiteY53" fmla="*/ 1176866 h 1320800"/>
                <a:gd name="connsiteX54" fmla="*/ 59426 w 630926"/>
                <a:gd name="connsiteY54" fmla="*/ 1189566 h 1320800"/>
                <a:gd name="connsiteX55" fmla="*/ 46726 w 630926"/>
                <a:gd name="connsiteY55" fmla="*/ 1219200 h 1320800"/>
                <a:gd name="connsiteX56" fmla="*/ 42493 w 630926"/>
                <a:gd name="connsiteY56" fmla="*/ 1231900 h 1320800"/>
                <a:gd name="connsiteX57" fmla="*/ 21326 w 630926"/>
                <a:gd name="connsiteY57" fmla="*/ 1257300 h 1320800"/>
                <a:gd name="connsiteX58" fmla="*/ 17093 w 630926"/>
                <a:gd name="connsiteY58" fmla="*/ 1270000 h 1320800"/>
                <a:gd name="connsiteX59" fmla="*/ 4393 w 630926"/>
                <a:gd name="connsiteY59" fmla="*/ 1295400 h 1320800"/>
                <a:gd name="connsiteX60" fmla="*/ 159 w 630926"/>
                <a:gd name="connsiteY60" fmla="*/ 1312333 h 1320800"/>
                <a:gd name="connsiteX61" fmla="*/ 8626 w 630926"/>
                <a:gd name="connsiteY61"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71093 w 630926"/>
                <a:gd name="connsiteY13" fmla="*/ 596900 h 1320800"/>
                <a:gd name="connsiteX14" fmla="*/ 296493 w 630926"/>
                <a:gd name="connsiteY14" fmla="*/ 579966 h 1320800"/>
                <a:gd name="connsiteX15" fmla="*/ 309193 w 630926"/>
                <a:gd name="connsiteY15" fmla="*/ 571500 h 1320800"/>
                <a:gd name="connsiteX16" fmla="*/ 317659 w 630926"/>
                <a:gd name="connsiteY16" fmla="*/ 558800 h 1320800"/>
                <a:gd name="connsiteX17" fmla="*/ 343059 w 630926"/>
                <a:gd name="connsiteY17" fmla="*/ 554566 h 1320800"/>
                <a:gd name="connsiteX18" fmla="*/ 364226 w 630926"/>
                <a:gd name="connsiteY18" fmla="*/ 550333 h 1320800"/>
                <a:gd name="connsiteX19" fmla="*/ 393859 w 630926"/>
                <a:gd name="connsiteY19" fmla="*/ 541866 h 1320800"/>
                <a:gd name="connsiteX20" fmla="*/ 419259 w 630926"/>
                <a:gd name="connsiteY20" fmla="*/ 524933 h 1320800"/>
                <a:gd name="connsiteX21" fmla="*/ 457359 w 630926"/>
                <a:gd name="connsiteY21" fmla="*/ 512233 h 1320800"/>
                <a:gd name="connsiteX22" fmla="*/ 470059 w 630926"/>
                <a:gd name="connsiteY22" fmla="*/ 516466 h 1320800"/>
                <a:gd name="connsiteX23" fmla="*/ 486993 w 630926"/>
                <a:gd name="connsiteY23" fmla="*/ 745066 h 1320800"/>
                <a:gd name="connsiteX24" fmla="*/ 495459 w 630926"/>
                <a:gd name="connsiteY24" fmla="*/ 757766 h 1320800"/>
                <a:gd name="connsiteX25" fmla="*/ 499693 w 630926"/>
                <a:gd name="connsiteY25" fmla="*/ 770466 h 1320800"/>
                <a:gd name="connsiteX26" fmla="*/ 512393 w 630926"/>
                <a:gd name="connsiteY26" fmla="*/ 795866 h 1320800"/>
                <a:gd name="connsiteX27" fmla="*/ 503926 w 630926"/>
                <a:gd name="connsiteY27" fmla="*/ 825500 h 1320800"/>
                <a:gd name="connsiteX28" fmla="*/ 491226 w 630926"/>
                <a:gd name="connsiteY28" fmla="*/ 838200 h 1320800"/>
                <a:gd name="connsiteX29" fmla="*/ 419259 w 630926"/>
                <a:gd name="connsiteY29" fmla="*/ 829733 h 1320800"/>
                <a:gd name="connsiteX30" fmla="*/ 398093 w 630926"/>
                <a:gd name="connsiteY30" fmla="*/ 825500 h 1320800"/>
                <a:gd name="connsiteX31" fmla="*/ 372693 w 630926"/>
                <a:gd name="connsiteY31" fmla="*/ 817033 h 1320800"/>
                <a:gd name="connsiteX32" fmla="*/ 351526 w 630926"/>
                <a:gd name="connsiteY32" fmla="*/ 812800 h 1320800"/>
                <a:gd name="connsiteX33" fmla="*/ 317659 w 630926"/>
                <a:gd name="connsiteY33" fmla="*/ 800100 h 1320800"/>
                <a:gd name="connsiteX34" fmla="*/ 275326 w 630926"/>
                <a:gd name="connsiteY34" fmla="*/ 804333 h 1320800"/>
                <a:gd name="connsiteX35" fmla="*/ 254159 w 630926"/>
                <a:gd name="connsiteY35" fmla="*/ 825500 h 1320800"/>
                <a:gd name="connsiteX36" fmla="*/ 241459 w 630926"/>
                <a:gd name="connsiteY36" fmla="*/ 833966 h 1320800"/>
                <a:gd name="connsiteX37" fmla="*/ 232993 w 630926"/>
                <a:gd name="connsiteY37" fmla="*/ 846666 h 1320800"/>
                <a:gd name="connsiteX38" fmla="*/ 220293 w 630926"/>
                <a:gd name="connsiteY38" fmla="*/ 872066 h 1320800"/>
                <a:gd name="connsiteX39" fmla="*/ 216059 w 630926"/>
                <a:gd name="connsiteY39" fmla="*/ 889000 h 1320800"/>
                <a:gd name="connsiteX40" fmla="*/ 194893 w 630926"/>
                <a:gd name="connsiteY40" fmla="*/ 910166 h 1320800"/>
                <a:gd name="connsiteX41" fmla="*/ 182193 w 630926"/>
                <a:gd name="connsiteY41" fmla="*/ 914400 h 1320800"/>
                <a:gd name="connsiteX42" fmla="*/ 169493 w 630926"/>
                <a:gd name="connsiteY42" fmla="*/ 922866 h 1320800"/>
                <a:gd name="connsiteX43" fmla="*/ 152559 w 630926"/>
                <a:gd name="connsiteY43" fmla="*/ 948266 h 1320800"/>
                <a:gd name="connsiteX44" fmla="*/ 139859 w 630926"/>
                <a:gd name="connsiteY44" fmla="*/ 973666 h 1320800"/>
                <a:gd name="connsiteX45" fmla="*/ 135626 w 630926"/>
                <a:gd name="connsiteY45" fmla="*/ 986366 h 1320800"/>
                <a:gd name="connsiteX46" fmla="*/ 118693 w 630926"/>
                <a:gd name="connsiteY46" fmla="*/ 1024466 h 1320800"/>
                <a:gd name="connsiteX47" fmla="*/ 105993 w 630926"/>
                <a:gd name="connsiteY47" fmla="*/ 1075266 h 1320800"/>
                <a:gd name="connsiteX48" fmla="*/ 101759 w 630926"/>
                <a:gd name="connsiteY48" fmla="*/ 1087966 h 1320800"/>
                <a:gd name="connsiteX49" fmla="*/ 84826 w 630926"/>
                <a:gd name="connsiteY49" fmla="*/ 1121833 h 1320800"/>
                <a:gd name="connsiteX50" fmla="*/ 76359 w 630926"/>
                <a:gd name="connsiteY50" fmla="*/ 1147233 h 1320800"/>
                <a:gd name="connsiteX51" fmla="*/ 72126 w 630926"/>
                <a:gd name="connsiteY51" fmla="*/ 1159933 h 1320800"/>
                <a:gd name="connsiteX52" fmla="*/ 67893 w 630926"/>
                <a:gd name="connsiteY52" fmla="*/ 1176866 h 1320800"/>
                <a:gd name="connsiteX53" fmla="*/ 59426 w 630926"/>
                <a:gd name="connsiteY53" fmla="*/ 1189566 h 1320800"/>
                <a:gd name="connsiteX54" fmla="*/ 46726 w 630926"/>
                <a:gd name="connsiteY54" fmla="*/ 1219200 h 1320800"/>
                <a:gd name="connsiteX55" fmla="*/ 42493 w 630926"/>
                <a:gd name="connsiteY55" fmla="*/ 1231900 h 1320800"/>
                <a:gd name="connsiteX56" fmla="*/ 21326 w 630926"/>
                <a:gd name="connsiteY56" fmla="*/ 1257300 h 1320800"/>
                <a:gd name="connsiteX57" fmla="*/ 17093 w 630926"/>
                <a:gd name="connsiteY57" fmla="*/ 1270000 h 1320800"/>
                <a:gd name="connsiteX58" fmla="*/ 4393 w 630926"/>
                <a:gd name="connsiteY58" fmla="*/ 1295400 h 1320800"/>
                <a:gd name="connsiteX59" fmla="*/ 159 w 630926"/>
                <a:gd name="connsiteY59" fmla="*/ 1312333 h 1320800"/>
                <a:gd name="connsiteX60" fmla="*/ 8626 w 630926"/>
                <a:gd name="connsiteY60"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71093 w 630926"/>
                <a:gd name="connsiteY13" fmla="*/ 596900 h 1320800"/>
                <a:gd name="connsiteX14" fmla="*/ 296493 w 630926"/>
                <a:gd name="connsiteY14" fmla="*/ 579966 h 1320800"/>
                <a:gd name="connsiteX15" fmla="*/ 317659 w 630926"/>
                <a:gd name="connsiteY15" fmla="*/ 558800 h 1320800"/>
                <a:gd name="connsiteX16" fmla="*/ 343059 w 630926"/>
                <a:gd name="connsiteY16" fmla="*/ 554566 h 1320800"/>
                <a:gd name="connsiteX17" fmla="*/ 364226 w 630926"/>
                <a:gd name="connsiteY17" fmla="*/ 550333 h 1320800"/>
                <a:gd name="connsiteX18" fmla="*/ 393859 w 630926"/>
                <a:gd name="connsiteY18" fmla="*/ 541866 h 1320800"/>
                <a:gd name="connsiteX19" fmla="*/ 419259 w 630926"/>
                <a:gd name="connsiteY19" fmla="*/ 524933 h 1320800"/>
                <a:gd name="connsiteX20" fmla="*/ 457359 w 630926"/>
                <a:gd name="connsiteY20" fmla="*/ 512233 h 1320800"/>
                <a:gd name="connsiteX21" fmla="*/ 470059 w 630926"/>
                <a:gd name="connsiteY21" fmla="*/ 516466 h 1320800"/>
                <a:gd name="connsiteX22" fmla="*/ 486993 w 630926"/>
                <a:gd name="connsiteY22" fmla="*/ 745066 h 1320800"/>
                <a:gd name="connsiteX23" fmla="*/ 495459 w 630926"/>
                <a:gd name="connsiteY23" fmla="*/ 757766 h 1320800"/>
                <a:gd name="connsiteX24" fmla="*/ 499693 w 630926"/>
                <a:gd name="connsiteY24" fmla="*/ 770466 h 1320800"/>
                <a:gd name="connsiteX25" fmla="*/ 512393 w 630926"/>
                <a:gd name="connsiteY25" fmla="*/ 795866 h 1320800"/>
                <a:gd name="connsiteX26" fmla="*/ 503926 w 630926"/>
                <a:gd name="connsiteY26" fmla="*/ 825500 h 1320800"/>
                <a:gd name="connsiteX27" fmla="*/ 491226 w 630926"/>
                <a:gd name="connsiteY27" fmla="*/ 838200 h 1320800"/>
                <a:gd name="connsiteX28" fmla="*/ 419259 w 630926"/>
                <a:gd name="connsiteY28" fmla="*/ 829733 h 1320800"/>
                <a:gd name="connsiteX29" fmla="*/ 398093 w 630926"/>
                <a:gd name="connsiteY29" fmla="*/ 825500 h 1320800"/>
                <a:gd name="connsiteX30" fmla="*/ 372693 w 630926"/>
                <a:gd name="connsiteY30" fmla="*/ 817033 h 1320800"/>
                <a:gd name="connsiteX31" fmla="*/ 351526 w 630926"/>
                <a:gd name="connsiteY31" fmla="*/ 812800 h 1320800"/>
                <a:gd name="connsiteX32" fmla="*/ 317659 w 630926"/>
                <a:gd name="connsiteY32" fmla="*/ 800100 h 1320800"/>
                <a:gd name="connsiteX33" fmla="*/ 275326 w 630926"/>
                <a:gd name="connsiteY33" fmla="*/ 804333 h 1320800"/>
                <a:gd name="connsiteX34" fmla="*/ 254159 w 630926"/>
                <a:gd name="connsiteY34" fmla="*/ 825500 h 1320800"/>
                <a:gd name="connsiteX35" fmla="*/ 241459 w 630926"/>
                <a:gd name="connsiteY35" fmla="*/ 833966 h 1320800"/>
                <a:gd name="connsiteX36" fmla="*/ 232993 w 630926"/>
                <a:gd name="connsiteY36" fmla="*/ 846666 h 1320800"/>
                <a:gd name="connsiteX37" fmla="*/ 220293 w 630926"/>
                <a:gd name="connsiteY37" fmla="*/ 872066 h 1320800"/>
                <a:gd name="connsiteX38" fmla="*/ 216059 w 630926"/>
                <a:gd name="connsiteY38" fmla="*/ 889000 h 1320800"/>
                <a:gd name="connsiteX39" fmla="*/ 194893 w 630926"/>
                <a:gd name="connsiteY39" fmla="*/ 910166 h 1320800"/>
                <a:gd name="connsiteX40" fmla="*/ 182193 w 630926"/>
                <a:gd name="connsiteY40" fmla="*/ 914400 h 1320800"/>
                <a:gd name="connsiteX41" fmla="*/ 169493 w 630926"/>
                <a:gd name="connsiteY41" fmla="*/ 922866 h 1320800"/>
                <a:gd name="connsiteX42" fmla="*/ 152559 w 630926"/>
                <a:gd name="connsiteY42" fmla="*/ 948266 h 1320800"/>
                <a:gd name="connsiteX43" fmla="*/ 139859 w 630926"/>
                <a:gd name="connsiteY43" fmla="*/ 973666 h 1320800"/>
                <a:gd name="connsiteX44" fmla="*/ 135626 w 630926"/>
                <a:gd name="connsiteY44" fmla="*/ 986366 h 1320800"/>
                <a:gd name="connsiteX45" fmla="*/ 118693 w 630926"/>
                <a:gd name="connsiteY45" fmla="*/ 1024466 h 1320800"/>
                <a:gd name="connsiteX46" fmla="*/ 105993 w 630926"/>
                <a:gd name="connsiteY46" fmla="*/ 1075266 h 1320800"/>
                <a:gd name="connsiteX47" fmla="*/ 101759 w 630926"/>
                <a:gd name="connsiteY47" fmla="*/ 1087966 h 1320800"/>
                <a:gd name="connsiteX48" fmla="*/ 84826 w 630926"/>
                <a:gd name="connsiteY48" fmla="*/ 1121833 h 1320800"/>
                <a:gd name="connsiteX49" fmla="*/ 76359 w 630926"/>
                <a:gd name="connsiteY49" fmla="*/ 1147233 h 1320800"/>
                <a:gd name="connsiteX50" fmla="*/ 72126 w 630926"/>
                <a:gd name="connsiteY50" fmla="*/ 1159933 h 1320800"/>
                <a:gd name="connsiteX51" fmla="*/ 67893 w 630926"/>
                <a:gd name="connsiteY51" fmla="*/ 1176866 h 1320800"/>
                <a:gd name="connsiteX52" fmla="*/ 59426 w 630926"/>
                <a:gd name="connsiteY52" fmla="*/ 1189566 h 1320800"/>
                <a:gd name="connsiteX53" fmla="*/ 46726 w 630926"/>
                <a:gd name="connsiteY53" fmla="*/ 1219200 h 1320800"/>
                <a:gd name="connsiteX54" fmla="*/ 42493 w 630926"/>
                <a:gd name="connsiteY54" fmla="*/ 1231900 h 1320800"/>
                <a:gd name="connsiteX55" fmla="*/ 21326 w 630926"/>
                <a:gd name="connsiteY55" fmla="*/ 1257300 h 1320800"/>
                <a:gd name="connsiteX56" fmla="*/ 17093 w 630926"/>
                <a:gd name="connsiteY56" fmla="*/ 1270000 h 1320800"/>
                <a:gd name="connsiteX57" fmla="*/ 4393 w 630926"/>
                <a:gd name="connsiteY57" fmla="*/ 1295400 h 1320800"/>
                <a:gd name="connsiteX58" fmla="*/ 159 w 630926"/>
                <a:gd name="connsiteY58" fmla="*/ 1312333 h 1320800"/>
                <a:gd name="connsiteX59" fmla="*/ 8626 w 630926"/>
                <a:gd name="connsiteY59"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71093 w 630926"/>
                <a:gd name="connsiteY13" fmla="*/ 596900 h 1320800"/>
                <a:gd name="connsiteX14" fmla="*/ 317659 w 630926"/>
                <a:gd name="connsiteY14" fmla="*/ 558800 h 1320800"/>
                <a:gd name="connsiteX15" fmla="*/ 343059 w 630926"/>
                <a:gd name="connsiteY15" fmla="*/ 554566 h 1320800"/>
                <a:gd name="connsiteX16" fmla="*/ 364226 w 630926"/>
                <a:gd name="connsiteY16" fmla="*/ 550333 h 1320800"/>
                <a:gd name="connsiteX17" fmla="*/ 393859 w 630926"/>
                <a:gd name="connsiteY17" fmla="*/ 541866 h 1320800"/>
                <a:gd name="connsiteX18" fmla="*/ 419259 w 630926"/>
                <a:gd name="connsiteY18" fmla="*/ 524933 h 1320800"/>
                <a:gd name="connsiteX19" fmla="*/ 457359 w 630926"/>
                <a:gd name="connsiteY19" fmla="*/ 512233 h 1320800"/>
                <a:gd name="connsiteX20" fmla="*/ 470059 w 630926"/>
                <a:gd name="connsiteY20" fmla="*/ 516466 h 1320800"/>
                <a:gd name="connsiteX21" fmla="*/ 486993 w 630926"/>
                <a:gd name="connsiteY21" fmla="*/ 745066 h 1320800"/>
                <a:gd name="connsiteX22" fmla="*/ 495459 w 630926"/>
                <a:gd name="connsiteY22" fmla="*/ 757766 h 1320800"/>
                <a:gd name="connsiteX23" fmla="*/ 499693 w 630926"/>
                <a:gd name="connsiteY23" fmla="*/ 770466 h 1320800"/>
                <a:gd name="connsiteX24" fmla="*/ 512393 w 630926"/>
                <a:gd name="connsiteY24" fmla="*/ 795866 h 1320800"/>
                <a:gd name="connsiteX25" fmla="*/ 503926 w 630926"/>
                <a:gd name="connsiteY25" fmla="*/ 825500 h 1320800"/>
                <a:gd name="connsiteX26" fmla="*/ 491226 w 630926"/>
                <a:gd name="connsiteY26" fmla="*/ 838200 h 1320800"/>
                <a:gd name="connsiteX27" fmla="*/ 419259 w 630926"/>
                <a:gd name="connsiteY27" fmla="*/ 829733 h 1320800"/>
                <a:gd name="connsiteX28" fmla="*/ 398093 w 630926"/>
                <a:gd name="connsiteY28" fmla="*/ 825500 h 1320800"/>
                <a:gd name="connsiteX29" fmla="*/ 372693 w 630926"/>
                <a:gd name="connsiteY29" fmla="*/ 817033 h 1320800"/>
                <a:gd name="connsiteX30" fmla="*/ 351526 w 630926"/>
                <a:gd name="connsiteY30" fmla="*/ 812800 h 1320800"/>
                <a:gd name="connsiteX31" fmla="*/ 317659 w 630926"/>
                <a:gd name="connsiteY31" fmla="*/ 800100 h 1320800"/>
                <a:gd name="connsiteX32" fmla="*/ 275326 w 630926"/>
                <a:gd name="connsiteY32" fmla="*/ 804333 h 1320800"/>
                <a:gd name="connsiteX33" fmla="*/ 254159 w 630926"/>
                <a:gd name="connsiteY33" fmla="*/ 825500 h 1320800"/>
                <a:gd name="connsiteX34" fmla="*/ 241459 w 630926"/>
                <a:gd name="connsiteY34" fmla="*/ 833966 h 1320800"/>
                <a:gd name="connsiteX35" fmla="*/ 232993 w 630926"/>
                <a:gd name="connsiteY35" fmla="*/ 846666 h 1320800"/>
                <a:gd name="connsiteX36" fmla="*/ 220293 w 630926"/>
                <a:gd name="connsiteY36" fmla="*/ 872066 h 1320800"/>
                <a:gd name="connsiteX37" fmla="*/ 216059 w 630926"/>
                <a:gd name="connsiteY37" fmla="*/ 889000 h 1320800"/>
                <a:gd name="connsiteX38" fmla="*/ 194893 w 630926"/>
                <a:gd name="connsiteY38" fmla="*/ 910166 h 1320800"/>
                <a:gd name="connsiteX39" fmla="*/ 182193 w 630926"/>
                <a:gd name="connsiteY39" fmla="*/ 914400 h 1320800"/>
                <a:gd name="connsiteX40" fmla="*/ 169493 w 630926"/>
                <a:gd name="connsiteY40" fmla="*/ 922866 h 1320800"/>
                <a:gd name="connsiteX41" fmla="*/ 152559 w 630926"/>
                <a:gd name="connsiteY41" fmla="*/ 948266 h 1320800"/>
                <a:gd name="connsiteX42" fmla="*/ 139859 w 630926"/>
                <a:gd name="connsiteY42" fmla="*/ 973666 h 1320800"/>
                <a:gd name="connsiteX43" fmla="*/ 135626 w 630926"/>
                <a:gd name="connsiteY43" fmla="*/ 986366 h 1320800"/>
                <a:gd name="connsiteX44" fmla="*/ 118693 w 630926"/>
                <a:gd name="connsiteY44" fmla="*/ 1024466 h 1320800"/>
                <a:gd name="connsiteX45" fmla="*/ 105993 w 630926"/>
                <a:gd name="connsiteY45" fmla="*/ 1075266 h 1320800"/>
                <a:gd name="connsiteX46" fmla="*/ 101759 w 630926"/>
                <a:gd name="connsiteY46" fmla="*/ 1087966 h 1320800"/>
                <a:gd name="connsiteX47" fmla="*/ 84826 w 630926"/>
                <a:gd name="connsiteY47" fmla="*/ 1121833 h 1320800"/>
                <a:gd name="connsiteX48" fmla="*/ 76359 w 630926"/>
                <a:gd name="connsiteY48" fmla="*/ 1147233 h 1320800"/>
                <a:gd name="connsiteX49" fmla="*/ 72126 w 630926"/>
                <a:gd name="connsiteY49" fmla="*/ 1159933 h 1320800"/>
                <a:gd name="connsiteX50" fmla="*/ 67893 w 630926"/>
                <a:gd name="connsiteY50" fmla="*/ 1176866 h 1320800"/>
                <a:gd name="connsiteX51" fmla="*/ 59426 w 630926"/>
                <a:gd name="connsiteY51" fmla="*/ 1189566 h 1320800"/>
                <a:gd name="connsiteX52" fmla="*/ 46726 w 630926"/>
                <a:gd name="connsiteY52" fmla="*/ 1219200 h 1320800"/>
                <a:gd name="connsiteX53" fmla="*/ 42493 w 630926"/>
                <a:gd name="connsiteY53" fmla="*/ 1231900 h 1320800"/>
                <a:gd name="connsiteX54" fmla="*/ 21326 w 630926"/>
                <a:gd name="connsiteY54" fmla="*/ 1257300 h 1320800"/>
                <a:gd name="connsiteX55" fmla="*/ 17093 w 630926"/>
                <a:gd name="connsiteY55" fmla="*/ 1270000 h 1320800"/>
                <a:gd name="connsiteX56" fmla="*/ 4393 w 630926"/>
                <a:gd name="connsiteY56" fmla="*/ 1295400 h 1320800"/>
                <a:gd name="connsiteX57" fmla="*/ 159 w 630926"/>
                <a:gd name="connsiteY57" fmla="*/ 1312333 h 1320800"/>
                <a:gd name="connsiteX58" fmla="*/ 8626 w 630926"/>
                <a:gd name="connsiteY58"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71093 w 630926"/>
                <a:gd name="connsiteY13" fmla="*/ 596900 h 1320800"/>
                <a:gd name="connsiteX14" fmla="*/ 343059 w 630926"/>
                <a:gd name="connsiteY14" fmla="*/ 554566 h 1320800"/>
                <a:gd name="connsiteX15" fmla="*/ 364226 w 630926"/>
                <a:gd name="connsiteY15" fmla="*/ 550333 h 1320800"/>
                <a:gd name="connsiteX16" fmla="*/ 393859 w 630926"/>
                <a:gd name="connsiteY16" fmla="*/ 541866 h 1320800"/>
                <a:gd name="connsiteX17" fmla="*/ 419259 w 630926"/>
                <a:gd name="connsiteY17" fmla="*/ 524933 h 1320800"/>
                <a:gd name="connsiteX18" fmla="*/ 457359 w 630926"/>
                <a:gd name="connsiteY18" fmla="*/ 512233 h 1320800"/>
                <a:gd name="connsiteX19" fmla="*/ 470059 w 630926"/>
                <a:gd name="connsiteY19" fmla="*/ 516466 h 1320800"/>
                <a:gd name="connsiteX20" fmla="*/ 486993 w 630926"/>
                <a:gd name="connsiteY20" fmla="*/ 745066 h 1320800"/>
                <a:gd name="connsiteX21" fmla="*/ 495459 w 630926"/>
                <a:gd name="connsiteY21" fmla="*/ 757766 h 1320800"/>
                <a:gd name="connsiteX22" fmla="*/ 499693 w 630926"/>
                <a:gd name="connsiteY22" fmla="*/ 770466 h 1320800"/>
                <a:gd name="connsiteX23" fmla="*/ 512393 w 630926"/>
                <a:gd name="connsiteY23" fmla="*/ 795866 h 1320800"/>
                <a:gd name="connsiteX24" fmla="*/ 503926 w 630926"/>
                <a:gd name="connsiteY24" fmla="*/ 825500 h 1320800"/>
                <a:gd name="connsiteX25" fmla="*/ 491226 w 630926"/>
                <a:gd name="connsiteY25" fmla="*/ 838200 h 1320800"/>
                <a:gd name="connsiteX26" fmla="*/ 419259 w 630926"/>
                <a:gd name="connsiteY26" fmla="*/ 829733 h 1320800"/>
                <a:gd name="connsiteX27" fmla="*/ 398093 w 630926"/>
                <a:gd name="connsiteY27" fmla="*/ 825500 h 1320800"/>
                <a:gd name="connsiteX28" fmla="*/ 372693 w 630926"/>
                <a:gd name="connsiteY28" fmla="*/ 817033 h 1320800"/>
                <a:gd name="connsiteX29" fmla="*/ 351526 w 630926"/>
                <a:gd name="connsiteY29" fmla="*/ 812800 h 1320800"/>
                <a:gd name="connsiteX30" fmla="*/ 317659 w 630926"/>
                <a:gd name="connsiteY30" fmla="*/ 800100 h 1320800"/>
                <a:gd name="connsiteX31" fmla="*/ 275326 w 630926"/>
                <a:gd name="connsiteY31" fmla="*/ 804333 h 1320800"/>
                <a:gd name="connsiteX32" fmla="*/ 254159 w 630926"/>
                <a:gd name="connsiteY32" fmla="*/ 825500 h 1320800"/>
                <a:gd name="connsiteX33" fmla="*/ 241459 w 630926"/>
                <a:gd name="connsiteY33" fmla="*/ 833966 h 1320800"/>
                <a:gd name="connsiteX34" fmla="*/ 232993 w 630926"/>
                <a:gd name="connsiteY34" fmla="*/ 846666 h 1320800"/>
                <a:gd name="connsiteX35" fmla="*/ 220293 w 630926"/>
                <a:gd name="connsiteY35" fmla="*/ 872066 h 1320800"/>
                <a:gd name="connsiteX36" fmla="*/ 216059 w 630926"/>
                <a:gd name="connsiteY36" fmla="*/ 889000 h 1320800"/>
                <a:gd name="connsiteX37" fmla="*/ 194893 w 630926"/>
                <a:gd name="connsiteY37" fmla="*/ 910166 h 1320800"/>
                <a:gd name="connsiteX38" fmla="*/ 182193 w 630926"/>
                <a:gd name="connsiteY38" fmla="*/ 914400 h 1320800"/>
                <a:gd name="connsiteX39" fmla="*/ 169493 w 630926"/>
                <a:gd name="connsiteY39" fmla="*/ 922866 h 1320800"/>
                <a:gd name="connsiteX40" fmla="*/ 152559 w 630926"/>
                <a:gd name="connsiteY40" fmla="*/ 948266 h 1320800"/>
                <a:gd name="connsiteX41" fmla="*/ 139859 w 630926"/>
                <a:gd name="connsiteY41" fmla="*/ 973666 h 1320800"/>
                <a:gd name="connsiteX42" fmla="*/ 135626 w 630926"/>
                <a:gd name="connsiteY42" fmla="*/ 986366 h 1320800"/>
                <a:gd name="connsiteX43" fmla="*/ 118693 w 630926"/>
                <a:gd name="connsiteY43" fmla="*/ 1024466 h 1320800"/>
                <a:gd name="connsiteX44" fmla="*/ 105993 w 630926"/>
                <a:gd name="connsiteY44" fmla="*/ 1075266 h 1320800"/>
                <a:gd name="connsiteX45" fmla="*/ 101759 w 630926"/>
                <a:gd name="connsiteY45" fmla="*/ 1087966 h 1320800"/>
                <a:gd name="connsiteX46" fmla="*/ 84826 w 630926"/>
                <a:gd name="connsiteY46" fmla="*/ 1121833 h 1320800"/>
                <a:gd name="connsiteX47" fmla="*/ 76359 w 630926"/>
                <a:gd name="connsiteY47" fmla="*/ 1147233 h 1320800"/>
                <a:gd name="connsiteX48" fmla="*/ 72126 w 630926"/>
                <a:gd name="connsiteY48" fmla="*/ 1159933 h 1320800"/>
                <a:gd name="connsiteX49" fmla="*/ 67893 w 630926"/>
                <a:gd name="connsiteY49" fmla="*/ 1176866 h 1320800"/>
                <a:gd name="connsiteX50" fmla="*/ 59426 w 630926"/>
                <a:gd name="connsiteY50" fmla="*/ 1189566 h 1320800"/>
                <a:gd name="connsiteX51" fmla="*/ 46726 w 630926"/>
                <a:gd name="connsiteY51" fmla="*/ 1219200 h 1320800"/>
                <a:gd name="connsiteX52" fmla="*/ 42493 w 630926"/>
                <a:gd name="connsiteY52" fmla="*/ 1231900 h 1320800"/>
                <a:gd name="connsiteX53" fmla="*/ 21326 w 630926"/>
                <a:gd name="connsiteY53" fmla="*/ 1257300 h 1320800"/>
                <a:gd name="connsiteX54" fmla="*/ 17093 w 630926"/>
                <a:gd name="connsiteY54" fmla="*/ 1270000 h 1320800"/>
                <a:gd name="connsiteX55" fmla="*/ 4393 w 630926"/>
                <a:gd name="connsiteY55" fmla="*/ 1295400 h 1320800"/>
                <a:gd name="connsiteX56" fmla="*/ 159 w 630926"/>
                <a:gd name="connsiteY56" fmla="*/ 1312333 h 1320800"/>
                <a:gd name="connsiteX57" fmla="*/ 8626 w 630926"/>
                <a:gd name="connsiteY57"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71093 w 630926"/>
                <a:gd name="connsiteY13" fmla="*/ 596900 h 1320800"/>
                <a:gd name="connsiteX14" fmla="*/ 343059 w 630926"/>
                <a:gd name="connsiteY14" fmla="*/ 554566 h 1320800"/>
                <a:gd name="connsiteX15" fmla="*/ 364226 w 630926"/>
                <a:gd name="connsiteY15" fmla="*/ 550333 h 1320800"/>
                <a:gd name="connsiteX16" fmla="*/ 419259 w 630926"/>
                <a:gd name="connsiteY16" fmla="*/ 524933 h 1320800"/>
                <a:gd name="connsiteX17" fmla="*/ 457359 w 630926"/>
                <a:gd name="connsiteY17" fmla="*/ 512233 h 1320800"/>
                <a:gd name="connsiteX18" fmla="*/ 470059 w 630926"/>
                <a:gd name="connsiteY18" fmla="*/ 516466 h 1320800"/>
                <a:gd name="connsiteX19" fmla="*/ 486993 w 630926"/>
                <a:gd name="connsiteY19" fmla="*/ 745066 h 1320800"/>
                <a:gd name="connsiteX20" fmla="*/ 495459 w 630926"/>
                <a:gd name="connsiteY20" fmla="*/ 757766 h 1320800"/>
                <a:gd name="connsiteX21" fmla="*/ 499693 w 630926"/>
                <a:gd name="connsiteY21" fmla="*/ 770466 h 1320800"/>
                <a:gd name="connsiteX22" fmla="*/ 512393 w 630926"/>
                <a:gd name="connsiteY22" fmla="*/ 795866 h 1320800"/>
                <a:gd name="connsiteX23" fmla="*/ 503926 w 630926"/>
                <a:gd name="connsiteY23" fmla="*/ 825500 h 1320800"/>
                <a:gd name="connsiteX24" fmla="*/ 491226 w 630926"/>
                <a:gd name="connsiteY24" fmla="*/ 838200 h 1320800"/>
                <a:gd name="connsiteX25" fmla="*/ 419259 w 630926"/>
                <a:gd name="connsiteY25" fmla="*/ 829733 h 1320800"/>
                <a:gd name="connsiteX26" fmla="*/ 398093 w 630926"/>
                <a:gd name="connsiteY26" fmla="*/ 825500 h 1320800"/>
                <a:gd name="connsiteX27" fmla="*/ 372693 w 630926"/>
                <a:gd name="connsiteY27" fmla="*/ 817033 h 1320800"/>
                <a:gd name="connsiteX28" fmla="*/ 351526 w 630926"/>
                <a:gd name="connsiteY28" fmla="*/ 812800 h 1320800"/>
                <a:gd name="connsiteX29" fmla="*/ 317659 w 630926"/>
                <a:gd name="connsiteY29" fmla="*/ 800100 h 1320800"/>
                <a:gd name="connsiteX30" fmla="*/ 275326 w 630926"/>
                <a:gd name="connsiteY30" fmla="*/ 804333 h 1320800"/>
                <a:gd name="connsiteX31" fmla="*/ 254159 w 630926"/>
                <a:gd name="connsiteY31" fmla="*/ 825500 h 1320800"/>
                <a:gd name="connsiteX32" fmla="*/ 241459 w 630926"/>
                <a:gd name="connsiteY32" fmla="*/ 833966 h 1320800"/>
                <a:gd name="connsiteX33" fmla="*/ 232993 w 630926"/>
                <a:gd name="connsiteY33" fmla="*/ 846666 h 1320800"/>
                <a:gd name="connsiteX34" fmla="*/ 220293 w 630926"/>
                <a:gd name="connsiteY34" fmla="*/ 872066 h 1320800"/>
                <a:gd name="connsiteX35" fmla="*/ 216059 w 630926"/>
                <a:gd name="connsiteY35" fmla="*/ 889000 h 1320800"/>
                <a:gd name="connsiteX36" fmla="*/ 194893 w 630926"/>
                <a:gd name="connsiteY36" fmla="*/ 910166 h 1320800"/>
                <a:gd name="connsiteX37" fmla="*/ 182193 w 630926"/>
                <a:gd name="connsiteY37" fmla="*/ 914400 h 1320800"/>
                <a:gd name="connsiteX38" fmla="*/ 169493 w 630926"/>
                <a:gd name="connsiteY38" fmla="*/ 922866 h 1320800"/>
                <a:gd name="connsiteX39" fmla="*/ 152559 w 630926"/>
                <a:gd name="connsiteY39" fmla="*/ 948266 h 1320800"/>
                <a:gd name="connsiteX40" fmla="*/ 139859 w 630926"/>
                <a:gd name="connsiteY40" fmla="*/ 973666 h 1320800"/>
                <a:gd name="connsiteX41" fmla="*/ 135626 w 630926"/>
                <a:gd name="connsiteY41" fmla="*/ 986366 h 1320800"/>
                <a:gd name="connsiteX42" fmla="*/ 118693 w 630926"/>
                <a:gd name="connsiteY42" fmla="*/ 1024466 h 1320800"/>
                <a:gd name="connsiteX43" fmla="*/ 105993 w 630926"/>
                <a:gd name="connsiteY43" fmla="*/ 1075266 h 1320800"/>
                <a:gd name="connsiteX44" fmla="*/ 101759 w 630926"/>
                <a:gd name="connsiteY44" fmla="*/ 1087966 h 1320800"/>
                <a:gd name="connsiteX45" fmla="*/ 84826 w 630926"/>
                <a:gd name="connsiteY45" fmla="*/ 1121833 h 1320800"/>
                <a:gd name="connsiteX46" fmla="*/ 76359 w 630926"/>
                <a:gd name="connsiteY46" fmla="*/ 1147233 h 1320800"/>
                <a:gd name="connsiteX47" fmla="*/ 72126 w 630926"/>
                <a:gd name="connsiteY47" fmla="*/ 1159933 h 1320800"/>
                <a:gd name="connsiteX48" fmla="*/ 67893 w 630926"/>
                <a:gd name="connsiteY48" fmla="*/ 1176866 h 1320800"/>
                <a:gd name="connsiteX49" fmla="*/ 59426 w 630926"/>
                <a:gd name="connsiteY49" fmla="*/ 1189566 h 1320800"/>
                <a:gd name="connsiteX50" fmla="*/ 46726 w 630926"/>
                <a:gd name="connsiteY50" fmla="*/ 1219200 h 1320800"/>
                <a:gd name="connsiteX51" fmla="*/ 42493 w 630926"/>
                <a:gd name="connsiteY51" fmla="*/ 1231900 h 1320800"/>
                <a:gd name="connsiteX52" fmla="*/ 21326 w 630926"/>
                <a:gd name="connsiteY52" fmla="*/ 1257300 h 1320800"/>
                <a:gd name="connsiteX53" fmla="*/ 17093 w 630926"/>
                <a:gd name="connsiteY53" fmla="*/ 1270000 h 1320800"/>
                <a:gd name="connsiteX54" fmla="*/ 4393 w 630926"/>
                <a:gd name="connsiteY54" fmla="*/ 1295400 h 1320800"/>
                <a:gd name="connsiteX55" fmla="*/ 159 w 630926"/>
                <a:gd name="connsiteY55" fmla="*/ 1312333 h 1320800"/>
                <a:gd name="connsiteX56" fmla="*/ 8626 w 630926"/>
                <a:gd name="connsiteY56"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71093 w 630926"/>
                <a:gd name="connsiteY13" fmla="*/ 596900 h 1320800"/>
                <a:gd name="connsiteX14" fmla="*/ 343059 w 630926"/>
                <a:gd name="connsiteY14" fmla="*/ 554566 h 1320800"/>
                <a:gd name="connsiteX15" fmla="*/ 419259 w 630926"/>
                <a:gd name="connsiteY15" fmla="*/ 524933 h 1320800"/>
                <a:gd name="connsiteX16" fmla="*/ 457359 w 630926"/>
                <a:gd name="connsiteY16" fmla="*/ 512233 h 1320800"/>
                <a:gd name="connsiteX17" fmla="*/ 470059 w 630926"/>
                <a:gd name="connsiteY17" fmla="*/ 516466 h 1320800"/>
                <a:gd name="connsiteX18" fmla="*/ 486993 w 630926"/>
                <a:gd name="connsiteY18" fmla="*/ 745066 h 1320800"/>
                <a:gd name="connsiteX19" fmla="*/ 495459 w 630926"/>
                <a:gd name="connsiteY19" fmla="*/ 757766 h 1320800"/>
                <a:gd name="connsiteX20" fmla="*/ 499693 w 630926"/>
                <a:gd name="connsiteY20" fmla="*/ 770466 h 1320800"/>
                <a:gd name="connsiteX21" fmla="*/ 512393 w 630926"/>
                <a:gd name="connsiteY21" fmla="*/ 795866 h 1320800"/>
                <a:gd name="connsiteX22" fmla="*/ 503926 w 630926"/>
                <a:gd name="connsiteY22" fmla="*/ 825500 h 1320800"/>
                <a:gd name="connsiteX23" fmla="*/ 491226 w 630926"/>
                <a:gd name="connsiteY23" fmla="*/ 838200 h 1320800"/>
                <a:gd name="connsiteX24" fmla="*/ 419259 w 630926"/>
                <a:gd name="connsiteY24" fmla="*/ 829733 h 1320800"/>
                <a:gd name="connsiteX25" fmla="*/ 398093 w 630926"/>
                <a:gd name="connsiteY25" fmla="*/ 825500 h 1320800"/>
                <a:gd name="connsiteX26" fmla="*/ 372693 w 630926"/>
                <a:gd name="connsiteY26" fmla="*/ 817033 h 1320800"/>
                <a:gd name="connsiteX27" fmla="*/ 351526 w 630926"/>
                <a:gd name="connsiteY27" fmla="*/ 812800 h 1320800"/>
                <a:gd name="connsiteX28" fmla="*/ 317659 w 630926"/>
                <a:gd name="connsiteY28" fmla="*/ 800100 h 1320800"/>
                <a:gd name="connsiteX29" fmla="*/ 275326 w 630926"/>
                <a:gd name="connsiteY29" fmla="*/ 804333 h 1320800"/>
                <a:gd name="connsiteX30" fmla="*/ 254159 w 630926"/>
                <a:gd name="connsiteY30" fmla="*/ 825500 h 1320800"/>
                <a:gd name="connsiteX31" fmla="*/ 241459 w 630926"/>
                <a:gd name="connsiteY31" fmla="*/ 833966 h 1320800"/>
                <a:gd name="connsiteX32" fmla="*/ 232993 w 630926"/>
                <a:gd name="connsiteY32" fmla="*/ 846666 h 1320800"/>
                <a:gd name="connsiteX33" fmla="*/ 220293 w 630926"/>
                <a:gd name="connsiteY33" fmla="*/ 872066 h 1320800"/>
                <a:gd name="connsiteX34" fmla="*/ 216059 w 630926"/>
                <a:gd name="connsiteY34" fmla="*/ 889000 h 1320800"/>
                <a:gd name="connsiteX35" fmla="*/ 194893 w 630926"/>
                <a:gd name="connsiteY35" fmla="*/ 910166 h 1320800"/>
                <a:gd name="connsiteX36" fmla="*/ 182193 w 630926"/>
                <a:gd name="connsiteY36" fmla="*/ 914400 h 1320800"/>
                <a:gd name="connsiteX37" fmla="*/ 169493 w 630926"/>
                <a:gd name="connsiteY37" fmla="*/ 922866 h 1320800"/>
                <a:gd name="connsiteX38" fmla="*/ 152559 w 630926"/>
                <a:gd name="connsiteY38" fmla="*/ 948266 h 1320800"/>
                <a:gd name="connsiteX39" fmla="*/ 139859 w 630926"/>
                <a:gd name="connsiteY39" fmla="*/ 973666 h 1320800"/>
                <a:gd name="connsiteX40" fmla="*/ 135626 w 630926"/>
                <a:gd name="connsiteY40" fmla="*/ 986366 h 1320800"/>
                <a:gd name="connsiteX41" fmla="*/ 118693 w 630926"/>
                <a:gd name="connsiteY41" fmla="*/ 1024466 h 1320800"/>
                <a:gd name="connsiteX42" fmla="*/ 105993 w 630926"/>
                <a:gd name="connsiteY42" fmla="*/ 1075266 h 1320800"/>
                <a:gd name="connsiteX43" fmla="*/ 101759 w 630926"/>
                <a:gd name="connsiteY43" fmla="*/ 1087966 h 1320800"/>
                <a:gd name="connsiteX44" fmla="*/ 84826 w 630926"/>
                <a:gd name="connsiteY44" fmla="*/ 1121833 h 1320800"/>
                <a:gd name="connsiteX45" fmla="*/ 76359 w 630926"/>
                <a:gd name="connsiteY45" fmla="*/ 1147233 h 1320800"/>
                <a:gd name="connsiteX46" fmla="*/ 72126 w 630926"/>
                <a:gd name="connsiteY46" fmla="*/ 1159933 h 1320800"/>
                <a:gd name="connsiteX47" fmla="*/ 67893 w 630926"/>
                <a:gd name="connsiteY47" fmla="*/ 1176866 h 1320800"/>
                <a:gd name="connsiteX48" fmla="*/ 59426 w 630926"/>
                <a:gd name="connsiteY48" fmla="*/ 1189566 h 1320800"/>
                <a:gd name="connsiteX49" fmla="*/ 46726 w 630926"/>
                <a:gd name="connsiteY49" fmla="*/ 1219200 h 1320800"/>
                <a:gd name="connsiteX50" fmla="*/ 42493 w 630926"/>
                <a:gd name="connsiteY50" fmla="*/ 1231900 h 1320800"/>
                <a:gd name="connsiteX51" fmla="*/ 21326 w 630926"/>
                <a:gd name="connsiteY51" fmla="*/ 1257300 h 1320800"/>
                <a:gd name="connsiteX52" fmla="*/ 17093 w 630926"/>
                <a:gd name="connsiteY52" fmla="*/ 1270000 h 1320800"/>
                <a:gd name="connsiteX53" fmla="*/ 4393 w 630926"/>
                <a:gd name="connsiteY53" fmla="*/ 1295400 h 1320800"/>
                <a:gd name="connsiteX54" fmla="*/ 159 w 630926"/>
                <a:gd name="connsiteY54" fmla="*/ 1312333 h 1320800"/>
                <a:gd name="connsiteX55" fmla="*/ 8626 w 630926"/>
                <a:gd name="connsiteY55"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71093 w 630926"/>
                <a:gd name="connsiteY13" fmla="*/ 596900 h 1320800"/>
                <a:gd name="connsiteX14" fmla="*/ 343059 w 630926"/>
                <a:gd name="connsiteY14" fmla="*/ 554566 h 1320800"/>
                <a:gd name="connsiteX15" fmla="*/ 457359 w 630926"/>
                <a:gd name="connsiteY15" fmla="*/ 512233 h 1320800"/>
                <a:gd name="connsiteX16" fmla="*/ 470059 w 630926"/>
                <a:gd name="connsiteY16" fmla="*/ 516466 h 1320800"/>
                <a:gd name="connsiteX17" fmla="*/ 486993 w 630926"/>
                <a:gd name="connsiteY17" fmla="*/ 745066 h 1320800"/>
                <a:gd name="connsiteX18" fmla="*/ 495459 w 630926"/>
                <a:gd name="connsiteY18" fmla="*/ 757766 h 1320800"/>
                <a:gd name="connsiteX19" fmla="*/ 499693 w 630926"/>
                <a:gd name="connsiteY19" fmla="*/ 770466 h 1320800"/>
                <a:gd name="connsiteX20" fmla="*/ 512393 w 630926"/>
                <a:gd name="connsiteY20" fmla="*/ 795866 h 1320800"/>
                <a:gd name="connsiteX21" fmla="*/ 503926 w 630926"/>
                <a:gd name="connsiteY21" fmla="*/ 825500 h 1320800"/>
                <a:gd name="connsiteX22" fmla="*/ 491226 w 630926"/>
                <a:gd name="connsiteY22" fmla="*/ 838200 h 1320800"/>
                <a:gd name="connsiteX23" fmla="*/ 419259 w 630926"/>
                <a:gd name="connsiteY23" fmla="*/ 829733 h 1320800"/>
                <a:gd name="connsiteX24" fmla="*/ 398093 w 630926"/>
                <a:gd name="connsiteY24" fmla="*/ 825500 h 1320800"/>
                <a:gd name="connsiteX25" fmla="*/ 372693 w 630926"/>
                <a:gd name="connsiteY25" fmla="*/ 817033 h 1320800"/>
                <a:gd name="connsiteX26" fmla="*/ 351526 w 630926"/>
                <a:gd name="connsiteY26" fmla="*/ 812800 h 1320800"/>
                <a:gd name="connsiteX27" fmla="*/ 317659 w 630926"/>
                <a:gd name="connsiteY27" fmla="*/ 800100 h 1320800"/>
                <a:gd name="connsiteX28" fmla="*/ 275326 w 630926"/>
                <a:gd name="connsiteY28" fmla="*/ 804333 h 1320800"/>
                <a:gd name="connsiteX29" fmla="*/ 254159 w 630926"/>
                <a:gd name="connsiteY29" fmla="*/ 825500 h 1320800"/>
                <a:gd name="connsiteX30" fmla="*/ 241459 w 630926"/>
                <a:gd name="connsiteY30" fmla="*/ 833966 h 1320800"/>
                <a:gd name="connsiteX31" fmla="*/ 232993 w 630926"/>
                <a:gd name="connsiteY31" fmla="*/ 846666 h 1320800"/>
                <a:gd name="connsiteX32" fmla="*/ 220293 w 630926"/>
                <a:gd name="connsiteY32" fmla="*/ 872066 h 1320800"/>
                <a:gd name="connsiteX33" fmla="*/ 216059 w 630926"/>
                <a:gd name="connsiteY33" fmla="*/ 889000 h 1320800"/>
                <a:gd name="connsiteX34" fmla="*/ 194893 w 630926"/>
                <a:gd name="connsiteY34" fmla="*/ 910166 h 1320800"/>
                <a:gd name="connsiteX35" fmla="*/ 182193 w 630926"/>
                <a:gd name="connsiteY35" fmla="*/ 914400 h 1320800"/>
                <a:gd name="connsiteX36" fmla="*/ 169493 w 630926"/>
                <a:gd name="connsiteY36" fmla="*/ 922866 h 1320800"/>
                <a:gd name="connsiteX37" fmla="*/ 152559 w 630926"/>
                <a:gd name="connsiteY37" fmla="*/ 948266 h 1320800"/>
                <a:gd name="connsiteX38" fmla="*/ 139859 w 630926"/>
                <a:gd name="connsiteY38" fmla="*/ 973666 h 1320800"/>
                <a:gd name="connsiteX39" fmla="*/ 135626 w 630926"/>
                <a:gd name="connsiteY39" fmla="*/ 986366 h 1320800"/>
                <a:gd name="connsiteX40" fmla="*/ 118693 w 630926"/>
                <a:gd name="connsiteY40" fmla="*/ 1024466 h 1320800"/>
                <a:gd name="connsiteX41" fmla="*/ 105993 w 630926"/>
                <a:gd name="connsiteY41" fmla="*/ 1075266 h 1320800"/>
                <a:gd name="connsiteX42" fmla="*/ 101759 w 630926"/>
                <a:gd name="connsiteY42" fmla="*/ 1087966 h 1320800"/>
                <a:gd name="connsiteX43" fmla="*/ 84826 w 630926"/>
                <a:gd name="connsiteY43" fmla="*/ 1121833 h 1320800"/>
                <a:gd name="connsiteX44" fmla="*/ 76359 w 630926"/>
                <a:gd name="connsiteY44" fmla="*/ 1147233 h 1320800"/>
                <a:gd name="connsiteX45" fmla="*/ 72126 w 630926"/>
                <a:gd name="connsiteY45" fmla="*/ 1159933 h 1320800"/>
                <a:gd name="connsiteX46" fmla="*/ 67893 w 630926"/>
                <a:gd name="connsiteY46" fmla="*/ 1176866 h 1320800"/>
                <a:gd name="connsiteX47" fmla="*/ 59426 w 630926"/>
                <a:gd name="connsiteY47" fmla="*/ 1189566 h 1320800"/>
                <a:gd name="connsiteX48" fmla="*/ 46726 w 630926"/>
                <a:gd name="connsiteY48" fmla="*/ 1219200 h 1320800"/>
                <a:gd name="connsiteX49" fmla="*/ 42493 w 630926"/>
                <a:gd name="connsiteY49" fmla="*/ 1231900 h 1320800"/>
                <a:gd name="connsiteX50" fmla="*/ 21326 w 630926"/>
                <a:gd name="connsiteY50" fmla="*/ 1257300 h 1320800"/>
                <a:gd name="connsiteX51" fmla="*/ 17093 w 630926"/>
                <a:gd name="connsiteY51" fmla="*/ 1270000 h 1320800"/>
                <a:gd name="connsiteX52" fmla="*/ 4393 w 630926"/>
                <a:gd name="connsiteY52" fmla="*/ 1295400 h 1320800"/>
                <a:gd name="connsiteX53" fmla="*/ 159 w 630926"/>
                <a:gd name="connsiteY53" fmla="*/ 1312333 h 1320800"/>
                <a:gd name="connsiteX54" fmla="*/ 8626 w 630926"/>
                <a:gd name="connsiteY54"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71093 w 630926"/>
                <a:gd name="connsiteY13" fmla="*/ 596900 h 1320800"/>
                <a:gd name="connsiteX14" fmla="*/ 343059 w 630926"/>
                <a:gd name="connsiteY14" fmla="*/ 554566 h 1320800"/>
                <a:gd name="connsiteX15" fmla="*/ 470059 w 630926"/>
                <a:gd name="connsiteY15" fmla="*/ 516466 h 1320800"/>
                <a:gd name="connsiteX16" fmla="*/ 486993 w 630926"/>
                <a:gd name="connsiteY16" fmla="*/ 745066 h 1320800"/>
                <a:gd name="connsiteX17" fmla="*/ 495459 w 630926"/>
                <a:gd name="connsiteY17" fmla="*/ 757766 h 1320800"/>
                <a:gd name="connsiteX18" fmla="*/ 499693 w 630926"/>
                <a:gd name="connsiteY18" fmla="*/ 770466 h 1320800"/>
                <a:gd name="connsiteX19" fmla="*/ 512393 w 630926"/>
                <a:gd name="connsiteY19" fmla="*/ 795866 h 1320800"/>
                <a:gd name="connsiteX20" fmla="*/ 503926 w 630926"/>
                <a:gd name="connsiteY20" fmla="*/ 825500 h 1320800"/>
                <a:gd name="connsiteX21" fmla="*/ 491226 w 630926"/>
                <a:gd name="connsiteY21" fmla="*/ 838200 h 1320800"/>
                <a:gd name="connsiteX22" fmla="*/ 419259 w 630926"/>
                <a:gd name="connsiteY22" fmla="*/ 829733 h 1320800"/>
                <a:gd name="connsiteX23" fmla="*/ 398093 w 630926"/>
                <a:gd name="connsiteY23" fmla="*/ 825500 h 1320800"/>
                <a:gd name="connsiteX24" fmla="*/ 372693 w 630926"/>
                <a:gd name="connsiteY24" fmla="*/ 817033 h 1320800"/>
                <a:gd name="connsiteX25" fmla="*/ 351526 w 630926"/>
                <a:gd name="connsiteY25" fmla="*/ 812800 h 1320800"/>
                <a:gd name="connsiteX26" fmla="*/ 317659 w 630926"/>
                <a:gd name="connsiteY26" fmla="*/ 800100 h 1320800"/>
                <a:gd name="connsiteX27" fmla="*/ 275326 w 630926"/>
                <a:gd name="connsiteY27" fmla="*/ 804333 h 1320800"/>
                <a:gd name="connsiteX28" fmla="*/ 254159 w 630926"/>
                <a:gd name="connsiteY28" fmla="*/ 825500 h 1320800"/>
                <a:gd name="connsiteX29" fmla="*/ 241459 w 630926"/>
                <a:gd name="connsiteY29" fmla="*/ 833966 h 1320800"/>
                <a:gd name="connsiteX30" fmla="*/ 232993 w 630926"/>
                <a:gd name="connsiteY30" fmla="*/ 846666 h 1320800"/>
                <a:gd name="connsiteX31" fmla="*/ 220293 w 630926"/>
                <a:gd name="connsiteY31" fmla="*/ 872066 h 1320800"/>
                <a:gd name="connsiteX32" fmla="*/ 216059 w 630926"/>
                <a:gd name="connsiteY32" fmla="*/ 889000 h 1320800"/>
                <a:gd name="connsiteX33" fmla="*/ 194893 w 630926"/>
                <a:gd name="connsiteY33" fmla="*/ 910166 h 1320800"/>
                <a:gd name="connsiteX34" fmla="*/ 182193 w 630926"/>
                <a:gd name="connsiteY34" fmla="*/ 914400 h 1320800"/>
                <a:gd name="connsiteX35" fmla="*/ 169493 w 630926"/>
                <a:gd name="connsiteY35" fmla="*/ 922866 h 1320800"/>
                <a:gd name="connsiteX36" fmla="*/ 152559 w 630926"/>
                <a:gd name="connsiteY36" fmla="*/ 948266 h 1320800"/>
                <a:gd name="connsiteX37" fmla="*/ 139859 w 630926"/>
                <a:gd name="connsiteY37" fmla="*/ 973666 h 1320800"/>
                <a:gd name="connsiteX38" fmla="*/ 135626 w 630926"/>
                <a:gd name="connsiteY38" fmla="*/ 986366 h 1320800"/>
                <a:gd name="connsiteX39" fmla="*/ 118693 w 630926"/>
                <a:gd name="connsiteY39" fmla="*/ 1024466 h 1320800"/>
                <a:gd name="connsiteX40" fmla="*/ 105993 w 630926"/>
                <a:gd name="connsiteY40" fmla="*/ 1075266 h 1320800"/>
                <a:gd name="connsiteX41" fmla="*/ 101759 w 630926"/>
                <a:gd name="connsiteY41" fmla="*/ 1087966 h 1320800"/>
                <a:gd name="connsiteX42" fmla="*/ 84826 w 630926"/>
                <a:gd name="connsiteY42" fmla="*/ 1121833 h 1320800"/>
                <a:gd name="connsiteX43" fmla="*/ 76359 w 630926"/>
                <a:gd name="connsiteY43" fmla="*/ 1147233 h 1320800"/>
                <a:gd name="connsiteX44" fmla="*/ 72126 w 630926"/>
                <a:gd name="connsiteY44" fmla="*/ 1159933 h 1320800"/>
                <a:gd name="connsiteX45" fmla="*/ 67893 w 630926"/>
                <a:gd name="connsiteY45" fmla="*/ 1176866 h 1320800"/>
                <a:gd name="connsiteX46" fmla="*/ 59426 w 630926"/>
                <a:gd name="connsiteY46" fmla="*/ 1189566 h 1320800"/>
                <a:gd name="connsiteX47" fmla="*/ 46726 w 630926"/>
                <a:gd name="connsiteY47" fmla="*/ 1219200 h 1320800"/>
                <a:gd name="connsiteX48" fmla="*/ 42493 w 630926"/>
                <a:gd name="connsiteY48" fmla="*/ 1231900 h 1320800"/>
                <a:gd name="connsiteX49" fmla="*/ 21326 w 630926"/>
                <a:gd name="connsiteY49" fmla="*/ 1257300 h 1320800"/>
                <a:gd name="connsiteX50" fmla="*/ 17093 w 630926"/>
                <a:gd name="connsiteY50" fmla="*/ 1270000 h 1320800"/>
                <a:gd name="connsiteX51" fmla="*/ 4393 w 630926"/>
                <a:gd name="connsiteY51" fmla="*/ 1295400 h 1320800"/>
                <a:gd name="connsiteX52" fmla="*/ 159 w 630926"/>
                <a:gd name="connsiteY52" fmla="*/ 1312333 h 1320800"/>
                <a:gd name="connsiteX53" fmla="*/ 8626 w 630926"/>
                <a:gd name="connsiteY53"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69493 w 630926"/>
                <a:gd name="connsiteY12" fmla="*/ 571500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86993 w 630926"/>
                <a:gd name="connsiteY17" fmla="*/ 745066 h 1320800"/>
                <a:gd name="connsiteX18" fmla="*/ 495459 w 630926"/>
                <a:gd name="connsiteY18" fmla="*/ 757766 h 1320800"/>
                <a:gd name="connsiteX19" fmla="*/ 499693 w 630926"/>
                <a:gd name="connsiteY19" fmla="*/ 770466 h 1320800"/>
                <a:gd name="connsiteX20" fmla="*/ 512393 w 630926"/>
                <a:gd name="connsiteY20" fmla="*/ 795866 h 1320800"/>
                <a:gd name="connsiteX21" fmla="*/ 503926 w 630926"/>
                <a:gd name="connsiteY21" fmla="*/ 825500 h 1320800"/>
                <a:gd name="connsiteX22" fmla="*/ 491226 w 630926"/>
                <a:gd name="connsiteY22" fmla="*/ 838200 h 1320800"/>
                <a:gd name="connsiteX23" fmla="*/ 419259 w 630926"/>
                <a:gd name="connsiteY23" fmla="*/ 829733 h 1320800"/>
                <a:gd name="connsiteX24" fmla="*/ 398093 w 630926"/>
                <a:gd name="connsiteY24" fmla="*/ 825500 h 1320800"/>
                <a:gd name="connsiteX25" fmla="*/ 372693 w 630926"/>
                <a:gd name="connsiteY25" fmla="*/ 817033 h 1320800"/>
                <a:gd name="connsiteX26" fmla="*/ 351526 w 630926"/>
                <a:gd name="connsiteY26" fmla="*/ 812800 h 1320800"/>
                <a:gd name="connsiteX27" fmla="*/ 317659 w 630926"/>
                <a:gd name="connsiteY27" fmla="*/ 800100 h 1320800"/>
                <a:gd name="connsiteX28" fmla="*/ 275326 w 630926"/>
                <a:gd name="connsiteY28" fmla="*/ 804333 h 1320800"/>
                <a:gd name="connsiteX29" fmla="*/ 254159 w 630926"/>
                <a:gd name="connsiteY29" fmla="*/ 825500 h 1320800"/>
                <a:gd name="connsiteX30" fmla="*/ 241459 w 630926"/>
                <a:gd name="connsiteY30" fmla="*/ 833966 h 1320800"/>
                <a:gd name="connsiteX31" fmla="*/ 232993 w 630926"/>
                <a:gd name="connsiteY31" fmla="*/ 846666 h 1320800"/>
                <a:gd name="connsiteX32" fmla="*/ 220293 w 630926"/>
                <a:gd name="connsiteY32" fmla="*/ 872066 h 1320800"/>
                <a:gd name="connsiteX33" fmla="*/ 216059 w 630926"/>
                <a:gd name="connsiteY33" fmla="*/ 889000 h 1320800"/>
                <a:gd name="connsiteX34" fmla="*/ 194893 w 630926"/>
                <a:gd name="connsiteY34" fmla="*/ 910166 h 1320800"/>
                <a:gd name="connsiteX35" fmla="*/ 182193 w 630926"/>
                <a:gd name="connsiteY35" fmla="*/ 914400 h 1320800"/>
                <a:gd name="connsiteX36" fmla="*/ 169493 w 630926"/>
                <a:gd name="connsiteY36" fmla="*/ 922866 h 1320800"/>
                <a:gd name="connsiteX37" fmla="*/ 152559 w 630926"/>
                <a:gd name="connsiteY37" fmla="*/ 948266 h 1320800"/>
                <a:gd name="connsiteX38" fmla="*/ 139859 w 630926"/>
                <a:gd name="connsiteY38" fmla="*/ 973666 h 1320800"/>
                <a:gd name="connsiteX39" fmla="*/ 135626 w 630926"/>
                <a:gd name="connsiteY39" fmla="*/ 986366 h 1320800"/>
                <a:gd name="connsiteX40" fmla="*/ 118693 w 630926"/>
                <a:gd name="connsiteY40" fmla="*/ 1024466 h 1320800"/>
                <a:gd name="connsiteX41" fmla="*/ 105993 w 630926"/>
                <a:gd name="connsiteY41" fmla="*/ 1075266 h 1320800"/>
                <a:gd name="connsiteX42" fmla="*/ 101759 w 630926"/>
                <a:gd name="connsiteY42" fmla="*/ 1087966 h 1320800"/>
                <a:gd name="connsiteX43" fmla="*/ 84826 w 630926"/>
                <a:gd name="connsiteY43" fmla="*/ 1121833 h 1320800"/>
                <a:gd name="connsiteX44" fmla="*/ 76359 w 630926"/>
                <a:gd name="connsiteY44" fmla="*/ 1147233 h 1320800"/>
                <a:gd name="connsiteX45" fmla="*/ 72126 w 630926"/>
                <a:gd name="connsiteY45" fmla="*/ 1159933 h 1320800"/>
                <a:gd name="connsiteX46" fmla="*/ 67893 w 630926"/>
                <a:gd name="connsiteY46" fmla="*/ 1176866 h 1320800"/>
                <a:gd name="connsiteX47" fmla="*/ 59426 w 630926"/>
                <a:gd name="connsiteY47" fmla="*/ 1189566 h 1320800"/>
                <a:gd name="connsiteX48" fmla="*/ 46726 w 630926"/>
                <a:gd name="connsiteY48" fmla="*/ 1219200 h 1320800"/>
                <a:gd name="connsiteX49" fmla="*/ 42493 w 630926"/>
                <a:gd name="connsiteY49" fmla="*/ 1231900 h 1320800"/>
                <a:gd name="connsiteX50" fmla="*/ 21326 w 630926"/>
                <a:gd name="connsiteY50" fmla="*/ 1257300 h 1320800"/>
                <a:gd name="connsiteX51" fmla="*/ 17093 w 630926"/>
                <a:gd name="connsiteY51" fmla="*/ 1270000 h 1320800"/>
                <a:gd name="connsiteX52" fmla="*/ 4393 w 630926"/>
                <a:gd name="connsiteY52" fmla="*/ 1295400 h 1320800"/>
                <a:gd name="connsiteX53" fmla="*/ 159 w 630926"/>
                <a:gd name="connsiteY53" fmla="*/ 1312333 h 1320800"/>
                <a:gd name="connsiteX54" fmla="*/ 8626 w 630926"/>
                <a:gd name="connsiteY54"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86993 w 630926"/>
                <a:gd name="connsiteY17" fmla="*/ 745066 h 1320800"/>
                <a:gd name="connsiteX18" fmla="*/ 495459 w 630926"/>
                <a:gd name="connsiteY18" fmla="*/ 757766 h 1320800"/>
                <a:gd name="connsiteX19" fmla="*/ 499693 w 630926"/>
                <a:gd name="connsiteY19" fmla="*/ 770466 h 1320800"/>
                <a:gd name="connsiteX20" fmla="*/ 512393 w 630926"/>
                <a:gd name="connsiteY20" fmla="*/ 795866 h 1320800"/>
                <a:gd name="connsiteX21" fmla="*/ 503926 w 630926"/>
                <a:gd name="connsiteY21" fmla="*/ 825500 h 1320800"/>
                <a:gd name="connsiteX22" fmla="*/ 491226 w 630926"/>
                <a:gd name="connsiteY22" fmla="*/ 838200 h 1320800"/>
                <a:gd name="connsiteX23" fmla="*/ 419259 w 630926"/>
                <a:gd name="connsiteY23" fmla="*/ 829733 h 1320800"/>
                <a:gd name="connsiteX24" fmla="*/ 398093 w 630926"/>
                <a:gd name="connsiteY24" fmla="*/ 825500 h 1320800"/>
                <a:gd name="connsiteX25" fmla="*/ 372693 w 630926"/>
                <a:gd name="connsiteY25" fmla="*/ 817033 h 1320800"/>
                <a:gd name="connsiteX26" fmla="*/ 351526 w 630926"/>
                <a:gd name="connsiteY26" fmla="*/ 812800 h 1320800"/>
                <a:gd name="connsiteX27" fmla="*/ 317659 w 630926"/>
                <a:gd name="connsiteY27" fmla="*/ 800100 h 1320800"/>
                <a:gd name="connsiteX28" fmla="*/ 275326 w 630926"/>
                <a:gd name="connsiteY28" fmla="*/ 804333 h 1320800"/>
                <a:gd name="connsiteX29" fmla="*/ 254159 w 630926"/>
                <a:gd name="connsiteY29" fmla="*/ 825500 h 1320800"/>
                <a:gd name="connsiteX30" fmla="*/ 241459 w 630926"/>
                <a:gd name="connsiteY30" fmla="*/ 833966 h 1320800"/>
                <a:gd name="connsiteX31" fmla="*/ 232993 w 630926"/>
                <a:gd name="connsiteY31" fmla="*/ 846666 h 1320800"/>
                <a:gd name="connsiteX32" fmla="*/ 220293 w 630926"/>
                <a:gd name="connsiteY32" fmla="*/ 872066 h 1320800"/>
                <a:gd name="connsiteX33" fmla="*/ 216059 w 630926"/>
                <a:gd name="connsiteY33" fmla="*/ 889000 h 1320800"/>
                <a:gd name="connsiteX34" fmla="*/ 194893 w 630926"/>
                <a:gd name="connsiteY34" fmla="*/ 910166 h 1320800"/>
                <a:gd name="connsiteX35" fmla="*/ 182193 w 630926"/>
                <a:gd name="connsiteY35" fmla="*/ 914400 h 1320800"/>
                <a:gd name="connsiteX36" fmla="*/ 169493 w 630926"/>
                <a:gd name="connsiteY36" fmla="*/ 922866 h 1320800"/>
                <a:gd name="connsiteX37" fmla="*/ 152559 w 630926"/>
                <a:gd name="connsiteY37" fmla="*/ 948266 h 1320800"/>
                <a:gd name="connsiteX38" fmla="*/ 139859 w 630926"/>
                <a:gd name="connsiteY38" fmla="*/ 973666 h 1320800"/>
                <a:gd name="connsiteX39" fmla="*/ 135626 w 630926"/>
                <a:gd name="connsiteY39" fmla="*/ 986366 h 1320800"/>
                <a:gd name="connsiteX40" fmla="*/ 118693 w 630926"/>
                <a:gd name="connsiteY40" fmla="*/ 1024466 h 1320800"/>
                <a:gd name="connsiteX41" fmla="*/ 105993 w 630926"/>
                <a:gd name="connsiteY41" fmla="*/ 1075266 h 1320800"/>
                <a:gd name="connsiteX42" fmla="*/ 101759 w 630926"/>
                <a:gd name="connsiteY42" fmla="*/ 1087966 h 1320800"/>
                <a:gd name="connsiteX43" fmla="*/ 84826 w 630926"/>
                <a:gd name="connsiteY43" fmla="*/ 1121833 h 1320800"/>
                <a:gd name="connsiteX44" fmla="*/ 76359 w 630926"/>
                <a:gd name="connsiteY44" fmla="*/ 1147233 h 1320800"/>
                <a:gd name="connsiteX45" fmla="*/ 72126 w 630926"/>
                <a:gd name="connsiteY45" fmla="*/ 1159933 h 1320800"/>
                <a:gd name="connsiteX46" fmla="*/ 67893 w 630926"/>
                <a:gd name="connsiteY46" fmla="*/ 1176866 h 1320800"/>
                <a:gd name="connsiteX47" fmla="*/ 59426 w 630926"/>
                <a:gd name="connsiteY47" fmla="*/ 1189566 h 1320800"/>
                <a:gd name="connsiteX48" fmla="*/ 46726 w 630926"/>
                <a:gd name="connsiteY48" fmla="*/ 1219200 h 1320800"/>
                <a:gd name="connsiteX49" fmla="*/ 42493 w 630926"/>
                <a:gd name="connsiteY49" fmla="*/ 1231900 h 1320800"/>
                <a:gd name="connsiteX50" fmla="*/ 21326 w 630926"/>
                <a:gd name="connsiteY50" fmla="*/ 1257300 h 1320800"/>
                <a:gd name="connsiteX51" fmla="*/ 17093 w 630926"/>
                <a:gd name="connsiteY51" fmla="*/ 1270000 h 1320800"/>
                <a:gd name="connsiteX52" fmla="*/ 4393 w 630926"/>
                <a:gd name="connsiteY52" fmla="*/ 1295400 h 1320800"/>
                <a:gd name="connsiteX53" fmla="*/ 159 w 630926"/>
                <a:gd name="connsiteY53" fmla="*/ 1312333 h 1320800"/>
                <a:gd name="connsiteX54" fmla="*/ 8626 w 630926"/>
                <a:gd name="connsiteY54"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78526 w 630926"/>
                <a:gd name="connsiteY17" fmla="*/ 605366 h 1320800"/>
                <a:gd name="connsiteX18" fmla="*/ 486993 w 630926"/>
                <a:gd name="connsiteY18" fmla="*/ 745066 h 1320800"/>
                <a:gd name="connsiteX19" fmla="*/ 495459 w 630926"/>
                <a:gd name="connsiteY19" fmla="*/ 757766 h 1320800"/>
                <a:gd name="connsiteX20" fmla="*/ 499693 w 630926"/>
                <a:gd name="connsiteY20" fmla="*/ 770466 h 1320800"/>
                <a:gd name="connsiteX21" fmla="*/ 512393 w 630926"/>
                <a:gd name="connsiteY21" fmla="*/ 795866 h 1320800"/>
                <a:gd name="connsiteX22" fmla="*/ 503926 w 630926"/>
                <a:gd name="connsiteY22" fmla="*/ 825500 h 1320800"/>
                <a:gd name="connsiteX23" fmla="*/ 491226 w 630926"/>
                <a:gd name="connsiteY23" fmla="*/ 838200 h 1320800"/>
                <a:gd name="connsiteX24" fmla="*/ 419259 w 630926"/>
                <a:gd name="connsiteY24" fmla="*/ 829733 h 1320800"/>
                <a:gd name="connsiteX25" fmla="*/ 398093 w 630926"/>
                <a:gd name="connsiteY25" fmla="*/ 825500 h 1320800"/>
                <a:gd name="connsiteX26" fmla="*/ 372693 w 630926"/>
                <a:gd name="connsiteY26" fmla="*/ 817033 h 1320800"/>
                <a:gd name="connsiteX27" fmla="*/ 351526 w 630926"/>
                <a:gd name="connsiteY27" fmla="*/ 812800 h 1320800"/>
                <a:gd name="connsiteX28" fmla="*/ 317659 w 630926"/>
                <a:gd name="connsiteY28" fmla="*/ 800100 h 1320800"/>
                <a:gd name="connsiteX29" fmla="*/ 275326 w 630926"/>
                <a:gd name="connsiteY29" fmla="*/ 804333 h 1320800"/>
                <a:gd name="connsiteX30" fmla="*/ 254159 w 630926"/>
                <a:gd name="connsiteY30" fmla="*/ 825500 h 1320800"/>
                <a:gd name="connsiteX31" fmla="*/ 241459 w 630926"/>
                <a:gd name="connsiteY31" fmla="*/ 833966 h 1320800"/>
                <a:gd name="connsiteX32" fmla="*/ 232993 w 630926"/>
                <a:gd name="connsiteY32" fmla="*/ 846666 h 1320800"/>
                <a:gd name="connsiteX33" fmla="*/ 220293 w 630926"/>
                <a:gd name="connsiteY33" fmla="*/ 872066 h 1320800"/>
                <a:gd name="connsiteX34" fmla="*/ 216059 w 630926"/>
                <a:gd name="connsiteY34" fmla="*/ 889000 h 1320800"/>
                <a:gd name="connsiteX35" fmla="*/ 194893 w 630926"/>
                <a:gd name="connsiteY35" fmla="*/ 910166 h 1320800"/>
                <a:gd name="connsiteX36" fmla="*/ 182193 w 630926"/>
                <a:gd name="connsiteY36" fmla="*/ 914400 h 1320800"/>
                <a:gd name="connsiteX37" fmla="*/ 169493 w 630926"/>
                <a:gd name="connsiteY37" fmla="*/ 922866 h 1320800"/>
                <a:gd name="connsiteX38" fmla="*/ 152559 w 630926"/>
                <a:gd name="connsiteY38" fmla="*/ 948266 h 1320800"/>
                <a:gd name="connsiteX39" fmla="*/ 139859 w 630926"/>
                <a:gd name="connsiteY39" fmla="*/ 973666 h 1320800"/>
                <a:gd name="connsiteX40" fmla="*/ 135626 w 630926"/>
                <a:gd name="connsiteY40" fmla="*/ 986366 h 1320800"/>
                <a:gd name="connsiteX41" fmla="*/ 118693 w 630926"/>
                <a:gd name="connsiteY41" fmla="*/ 1024466 h 1320800"/>
                <a:gd name="connsiteX42" fmla="*/ 105993 w 630926"/>
                <a:gd name="connsiteY42" fmla="*/ 1075266 h 1320800"/>
                <a:gd name="connsiteX43" fmla="*/ 101759 w 630926"/>
                <a:gd name="connsiteY43" fmla="*/ 1087966 h 1320800"/>
                <a:gd name="connsiteX44" fmla="*/ 84826 w 630926"/>
                <a:gd name="connsiteY44" fmla="*/ 1121833 h 1320800"/>
                <a:gd name="connsiteX45" fmla="*/ 76359 w 630926"/>
                <a:gd name="connsiteY45" fmla="*/ 1147233 h 1320800"/>
                <a:gd name="connsiteX46" fmla="*/ 72126 w 630926"/>
                <a:gd name="connsiteY46" fmla="*/ 1159933 h 1320800"/>
                <a:gd name="connsiteX47" fmla="*/ 67893 w 630926"/>
                <a:gd name="connsiteY47" fmla="*/ 1176866 h 1320800"/>
                <a:gd name="connsiteX48" fmla="*/ 59426 w 630926"/>
                <a:gd name="connsiteY48" fmla="*/ 1189566 h 1320800"/>
                <a:gd name="connsiteX49" fmla="*/ 46726 w 630926"/>
                <a:gd name="connsiteY49" fmla="*/ 1219200 h 1320800"/>
                <a:gd name="connsiteX50" fmla="*/ 42493 w 630926"/>
                <a:gd name="connsiteY50" fmla="*/ 1231900 h 1320800"/>
                <a:gd name="connsiteX51" fmla="*/ 21326 w 630926"/>
                <a:gd name="connsiteY51" fmla="*/ 1257300 h 1320800"/>
                <a:gd name="connsiteX52" fmla="*/ 17093 w 630926"/>
                <a:gd name="connsiteY52" fmla="*/ 1270000 h 1320800"/>
                <a:gd name="connsiteX53" fmla="*/ 4393 w 630926"/>
                <a:gd name="connsiteY53" fmla="*/ 1295400 h 1320800"/>
                <a:gd name="connsiteX54" fmla="*/ 159 w 630926"/>
                <a:gd name="connsiteY54" fmla="*/ 1312333 h 1320800"/>
                <a:gd name="connsiteX55" fmla="*/ 8626 w 630926"/>
                <a:gd name="connsiteY55"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495459 w 630926"/>
                <a:gd name="connsiteY19" fmla="*/ 757766 h 1320800"/>
                <a:gd name="connsiteX20" fmla="*/ 499693 w 630926"/>
                <a:gd name="connsiteY20" fmla="*/ 770466 h 1320800"/>
                <a:gd name="connsiteX21" fmla="*/ 512393 w 630926"/>
                <a:gd name="connsiteY21" fmla="*/ 795866 h 1320800"/>
                <a:gd name="connsiteX22" fmla="*/ 503926 w 630926"/>
                <a:gd name="connsiteY22" fmla="*/ 825500 h 1320800"/>
                <a:gd name="connsiteX23" fmla="*/ 491226 w 630926"/>
                <a:gd name="connsiteY23" fmla="*/ 838200 h 1320800"/>
                <a:gd name="connsiteX24" fmla="*/ 419259 w 630926"/>
                <a:gd name="connsiteY24" fmla="*/ 829733 h 1320800"/>
                <a:gd name="connsiteX25" fmla="*/ 398093 w 630926"/>
                <a:gd name="connsiteY25" fmla="*/ 825500 h 1320800"/>
                <a:gd name="connsiteX26" fmla="*/ 372693 w 630926"/>
                <a:gd name="connsiteY26" fmla="*/ 817033 h 1320800"/>
                <a:gd name="connsiteX27" fmla="*/ 351526 w 630926"/>
                <a:gd name="connsiteY27" fmla="*/ 812800 h 1320800"/>
                <a:gd name="connsiteX28" fmla="*/ 317659 w 630926"/>
                <a:gd name="connsiteY28" fmla="*/ 800100 h 1320800"/>
                <a:gd name="connsiteX29" fmla="*/ 275326 w 630926"/>
                <a:gd name="connsiteY29" fmla="*/ 804333 h 1320800"/>
                <a:gd name="connsiteX30" fmla="*/ 254159 w 630926"/>
                <a:gd name="connsiteY30" fmla="*/ 825500 h 1320800"/>
                <a:gd name="connsiteX31" fmla="*/ 241459 w 630926"/>
                <a:gd name="connsiteY31" fmla="*/ 833966 h 1320800"/>
                <a:gd name="connsiteX32" fmla="*/ 232993 w 630926"/>
                <a:gd name="connsiteY32" fmla="*/ 846666 h 1320800"/>
                <a:gd name="connsiteX33" fmla="*/ 220293 w 630926"/>
                <a:gd name="connsiteY33" fmla="*/ 872066 h 1320800"/>
                <a:gd name="connsiteX34" fmla="*/ 216059 w 630926"/>
                <a:gd name="connsiteY34" fmla="*/ 889000 h 1320800"/>
                <a:gd name="connsiteX35" fmla="*/ 194893 w 630926"/>
                <a:gd name="connsiteY35" fmla="*/ 910166 h 1320800"/>
                <a:gd name="connsiteX36" fmla="*/ 182193 w 630926"/>
                <a:gd name="connsiteY36" fmla="*/ 914400 h 1320800"/>
                <a:gd name="connsiteX37" fmla="*/ 169493 w 630926"/>
                <a:gd name="connsiteY37" fmla="*/ 922866 h 1320800"/>
                <a:gd name="connsiteX38" fmla="*/ 152559 w 630926"/>
                <a:gd name="connsiteY38" fmla="*/ 948266 h 1320800"/>
                <a:gd name="connsiteX39" fmla="*/ 139859 w 630926"/>
                <a:gd name="connsiteY39" fmla="*/ 973666 h 1320800"/>
                <a:gd name="connsiteX40" fmla="*/ 135626 w 630926"/>
                <a:gd name="connsiteY40" fmla="*/ 986366 h 1320800"/>
                <a:gd name="connsiteX41" fmla="*/ 118693 w 630926"/>
                <a:gd name="connsiteY41" fmla="*/ 1024466 h 1320800"/>
                <a:gd name="connsiteX42" fmla="*/ 105993 w 630926"/>
                <a:gd name="connsiteY42" fmla="*/ 1075266 h 1320800"/>
                <a:gd name="connsiteX43" fmla="*/ 101759 w 630926"/>
                <a:gd name="connsiteY43" fmla="*/ 1087966 h 1320800"/>
                <a:gd name="connsiteX44" fmla="*/ 84826 w 630926"/>
                <a:gd name="connsiteY44" fmla="*/ 1121833 h 1320800"/>
                <a:gd name="connsiteX45" fmla="*/ 76359 w 630926"/>
                <a:gd name="connsiteY45" fmla="*/ 1147233 h 1320800"/>
                <a:gd name="connsiteX46" fmla="*/ 72126 w 630926"/>
                <a:gd name="connsiteY46" fmla="*/ 1159933 h 1320800"/>
                <a:gd name="connsiteX47" fmla="*/ 67893 w 630926"/>
                <a:gd name="connsiteY47" fmla="*/ 1176866 h 1320800"/>
                <a:gd name="connsiteX48" fmla="*/ 59426 w 630926"/>
                <a:gd name="connsiteY48" fmla="*/ 1189566 h 1320800"/>
                <a:gd name="connsiteX49" fmla="*/ 46726 w 630926"/>
                <a:gd name="connsiteY49" fmla="*/ 1219200 h 1320800"/>
                <a:gd name="connsiteX50" fmla="*/ 42493 w 630926"/>
                <a:gd name="connsiteY50" fmla="*/ 1231900 h 1320800"/>
                <a:gd name="connsiteX51" fmla="*/ 21326 w 630926"/>
                <a:gd name="connsiteY51" fmla="*/ 1257300 h 1320800"/>
                <a:gd name="connsiteX52" fmla="*/ 17093 w 630926"/>
                <a:gd name="connsiteY52" fmla="*/ 1270000 h 1320800"/>
                <a:gd name="connsiteX53" fmla="*/ 4393 w 630926"/>
                <a:gd name="connsiteY53" fmla="*/ 1295400 h 1320800"/>
                <a:gd name="connsiteX54" fmla="*/ 159 w 630926"/>
                <a:gd name="connsiteY54" fmla="*/ 1312333 h 1320800"/>
                <a:gd name="connsiteX55" fmla="*/ 8626 w 630926"/>
                <a:gd name="connsiteY55"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495459 w 630926"/>
                <a:gd name="connsiteY19" fmla="*/ 757766 h 1320800"/>
                <a:gd name="connsiteX20" fmla="*/ 512393 w 630926"/>
                <a:gd name="connsiteY20" fmla="*/ 795866 h 1320800"/>
                <a:gd name="connsiteX21" fmla="*/ 503926 w 630926"/>
                <a:gd name="connsiteY21" fmla="*/ 825500 h 1320800"/>
                <a:gd name="connsiteX22" fmla="*/ 491226 w 630926"/>
                <a:gd name="connsiteY22" fmla="*/ 838200 h 1320800"/>
                <a:gd name="connsiteX23" fmla="*/ 419259 w 630926"/>
                <a:gd name="connsiteY23" fmla="*/ 829733 h 1320800"/>
                <a:gd name="connsiteX24" fmla="*/ 398093 w 630926"/>
                <a:gd name="connsiteY24" fmla="*/ 825500 h 1320800"/>
                <a:gd name="connsiteX25" fmla="*/ 372693 w 630926"/>
                <a:gd name="connsiteY25" fmla="*/ 817033 h 1320800"/>
                <a:gd name="connsiteX26" fmla="*/ 351526 w 630926"/>
                <a:gd name="connsiteY26" fmla="*/ 812800 h 1320800"/>
                <a:gd name="connsiteX27" fmla="*/ 317659 w 630926"/>
                <a:gd name="connsiteY27" fmla="*/ 800100 h 1320800"/>
                <a:gd name="connsiteX28" fmla="*/ 275326 w 630926"/>
                <a:gd name="connsiteY28" fmla="*/ 804333 h 1320800"/>
                <a:gd name="connsiteX29" fmla="*/ 254159 w 630926"/>
                <a:gd name="connsiteY29" fmla="*/ 825500 h 1320800"/>
                <a:gd name="connsiteX30" fmla="*/ 241459 w 630926"/>
                <a:gd name="connsiteY30" fmla="*/ 833966 h 1320800"/>
                <a:gd name="connsiteX31" fmla="*/ 232993 w 630926"/>
                <a:gd name="connsiteY31" fmla="*/ 846666 h 1320800"/>
                <a:gd name="connsiteX32" fmla="*/ 220293 w 630926"/>
                <a:gd name="connsiteY32" fmla="*/ 872066 h 1320800"/>
                <a:gd name="connsiteX33" fmla="*/ 216059 w 630926"/>
                <a:gd name="connsiteY33" fmla="*/ 889000 h 1320800"/>
                <a:gd name="connsiteX34" fmla="*/ 194893 w 630926"/>
                <a:gd name="connsiteY34" fmla="*/ 910166 h 1320800"/>
                <a:gd name="connsiteX35" fmla="*/ 182193 w 630926"/>
                <a:gd name="connsiteY35" fmla="*/ 914400 h 1320800"/>
                <a:gd name="connsiteX36" fmla="*/ 169493 w 630926"/>
                <a:gd name="connsiteY36" fmla="*/ 922866 h 1320800"/>
                <a:gd name="connsiteX37" fmla="*/ 152559 w 630926"/>
                <a:gd name="connsiteY37" fmla="*/ 948266 h 1320800"/>
                <a:gd name="connsiteX38" fmla="*/ 139859 w 630926"/>
                <a:gd name="connsiteY38" fmla="*/ 973666 h 1320800"/>
                <a:gd name="connsiteX39" fmla="*/ 135626 w 630926"/>
                <a:gd name="connsiteY39" fmla="*/ 986366 h 1320800"/>
                <a:gd name="connsiteX40" fmla="*/ 118693 w 630926"/>
                <a:gd name="connsiteY40" fmla="*/ 1024466 h 1320800"/>
                <a:gd name="connsiteX41" fmla="*/ 105993 w 630926"/>
                <a:gd name="connsiteY41" fmla="*/ 1075266 h 1320800"/>
                <a:gd name="connsiteX42" fmla="*/ 101759 w 630926"/>
                <a:gd name="connsiteY42" fmla="*/ 1087966 h 1320800"/>
                <a:gd name="connsiteX43" fmla="*/ 84826 w 630926"/>
                <a:gd name="connsiteY43" fmla="*/ 1121833 h 1320800"/>
                <a:gd name="connsiteX44" fmla="*/ 76359 w 630926"/>
                <a:gd name="connsiteY44" fmla="*/ 1147233 h 1320800"/>
                <a:gd name="connsiteX45" fmla="*/ 72126 w 630926"/>
                <a:gd name="connsiteY45" fmla="*/ 1159933 h 1320800"/>
                <a:gd name="connsiteX46" fmla="*/ 67893 w 630926"/>
                <a:gd name="connsiteY46" fmla="*/ 1176866 h 1320800"/>
                <a:gd name="connsiteX47" fmla="*/ 59426 w 630926"/>
                <a:gd name="connsiteY47" fmla="*/ 1189566 h 1320800"/>
                <a:gd name="connsiteX48" fmla="*/ 46726 w 630926"/>
                <a:gd name="connsiteY48" fmla="*/ 1219200 h 1320800"/>
                <a:gd name="connsiteX49" fmla="*/ 42493 w 630926"/>
                <a:gd name="connsiteY49" fmla="*/ 1231900 h 1320800"/>
                <a:gd name="connsiteX50" fmla="*/ 21326 w 630926"/>
                <a:gd name="connsiteY50" fmla="*/ 1257300 h 1320800"/>
                <a:gd name="connsiteX51" fmla="*/ 17093 w 630926"/>
                <a:gd name="connsiteY51" fmla="*/ 1270000 h 1320800"/>
                <a:gd name="connsiteX52" fmla="*/ 4393 w 630926"/>
                <a:gd name="connsiteY52" fmla="*/ 1295400 h 1320800"/>
                <a:gd name="connsiteX53" fmla="*/ 159 w 630926"/>
                <a:gd name="connsiteY53" fmla="*/ 1312333 h 1320800"/>
                <a:gd name="connsiteX54" fmla="*/ 8626 w 630926"/>
                <a:gd name="connsiteY54"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12393 w 630926"/>
                <a:gd name="connsiteY19" fmla="*/ 795866 h 1320800"/>
                <a:gd name="connsiteX20" fmla="*/ 503926 w 630926"/>
                <a:gd name="connsiteY20" fmla="*/ 825500 h 1320800"/>
                <a:gd name="connsiteX21" fmla="*/ 491226 w 630926"/>
                <a:gd name="connsiteY21" fmla="*/ 838200 h 1320800"/>
                <a:gd name="connsiteX22" fmla="*/ 419259 w 630926"/>
                <a:gd name="connsiteY22" fmla="*/ 829733 h 1320800"/>
                <a:gd name="connsiteX23" fmla="*/ 398093 w 630926"/>
                <a:gd name="connsiteY23" fmla="*/ 825500 h 1320800"/>
                <a:gd name="connsiteX24" fmla="*/ 372693 w 630926"/>
                <a:gd name="connsiteY24" fmla="*/ 817033 h 1320800"/>
                <a:gd name="connsiteX25" fmla="*/ 351526 w 630926"/>
                <a:gd name="connsiteY25" fmla="*/ 812800 h 1320800"/>
                <a:gd name="connsiteX26" fmla="*/ 317659 w 630926"/>
                <a:gd name="connsiteY26" fmla="*/ 800100 h 1320800"/>
                <a:gd name="connsiteX27" fmla="*/ 275326 w 630926"/>
                <a:gd name="connsiteY27" fmla="*/ 804333 h 1320800"/>
                <a:gd name="connsiteX28" fmla="*/ 254159 w 630926"/>
                <a:gd name="connsiteY28" fmla="*/ 825500 h 1320800"/>
                <a:gd name="connsiteX29" fmla="*/ 241459 w 630926"/>
                <a:gd name="connsiteY29" fmla="*/ 833966 h 1320800"/>
                <a:gd name="connsiteX30" fmla="*/ 232993 w 630926"/>
                <a:gd name="connsiteY30" fmla="*/ 846666 h 1320800"/>
                <a:gd name="connsiteX31" fmla="*/ 220293 w 630926"/>
                <a:gd name="connsiteY31" fmla="*/ 872066 h 1320800"/>
                <a:gd name="connsiteX32" fmla="*/ 216059 w 630926"/>
                <a:gd name="connsiteY32" fmla="*/ 889000 h 1320800"/>
                <a:gd name="connsiteX33" fmla="*/ 194893 w 630926"/>
                <a:gd name="connsiteY33" fmla="*/ 910166 h 1320800"/>
                <a:gd name="connsiteX34" fmla="*/ 182193 w 630926"/>
                <a:gd name="connsiteY34" fmla="*/ 914400 h 1320800"/>
                <a:gd name="connsiteX35" fmla="*/ 169493 w 630926"/>
                <a:gd name="connsiteY35" fmla="*/ 922866 h 1320800"/>
                <a:gd name="connsiteX36" fmla="*/ 152559 w 630926"/>
                <a:gd name="connsiteY36" fmla="*/ 948266 h 1320800"/>
                <a:gd name="connsiteX37" fmla="*/ 139859 w 630926"/>
                <a:gd name="connsiteY37" fmla="*/ 973666 h 1320800"/>
                <a:gd name="connsiteX38" fmla="*/ 135626 w 630926"/>
                <a:gd name="connsiteY38" fmla="*/ 986366 h 1320800"/>
                <a:gd name="connsiteX39" fmla="*/ 118693 w 630926"/>
                <a:gd name="connsiteY39" fmla="*/ 1024466 h 1320800"/>
                <a:gd name="connsiteX40" fmla="*/ 105993 w 630926"/>
                <a:gd name="connsiteY40" fmla="*/ 1075266 h 1320800"/>
                <a:gd name="connsiteX41" fmla="*/ 101759 w 630926"/>
                <a:gd name="connsiteY41" fmla="*/ 1087966 h 1320800"/>
                <a:gd name="connsiteX42" fmla="*/ 84826 w 630926"/>
                <a:gd name="connsiteY42" fmla="*/ 1121833 h 1320800"/>
                <a:gd name="connsiteX43" fmla="*/ 76359 w 630926"/>
                <a:gd name="connsiteY43" fmla="*/ 1147233 h 1320800"/>
                <a:gd name="connsiteX44" fmla="*/ 72126 w 630926"/>
                <a:gd name="connsiteY44" fmla="*/ 1159933 h 1320800"/>
                <a:gd name="connsiteX45" fmla="*/ 67893 w 630926"/>
                <a:gd name="connsiteY45" fmla="*/ 1176866 h 1320800"/>
                <a:gd name="connsiteX46" fmla="*/ 59426 w 630926"/>
                <a:gd name="connsiteY46" fmla="*/ 1189566 h 1320800"/>
                <a:gd name="connsiteX47" fmla="*/ 46726 w 630926"/>
                <a:gd name="connsiteY47" fmla="*/ 1219200 h 1320800"/>
                <a:gd name="connsiteX48" fmla="*/ 42493 w 630926"/>
                <a:gd name="connsiteY48" fmla="*/ 1231900 h 1320800"/>
                <a:gd name="connsiteX49" fmla="*/ 21326 w 630926"/>
                <a:gd name="connsiteY49" fmla="*/ 1257300 h 1320800"/>
                <a:gd name="connsiteX50" fmla="*/ 17093 w 630926"/>
                <a:gd name="connsiteY50" fmla="*/ 1270000 h 1320800"/>
                <a:gd name="connsiteX51" fmla="*/ 4393 w 630926"/>
                <a:gd name="connsiteY51" fmla="*/ 1295400 h 1320800"/>
                <a:gd name="connsiteX52" fmla="*/ 159 w 630926"/>
                <a:gd name="connsiteY52" fmla="*/ 1312333 h 1320800"/>
                <a:gd name="connsiteX53" fmla="*/ 8626 w 630926"/>
                <a:gd name="connsiteY53"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12393 w 630926"/>
                <a:gd name="connsiteY19" fmla="*/ 795866 h 1320800"/>
                <a:gd name="connsiteX20" fmla="*/ 491226 w 630926"/>
                <a:gd name="connsiteY20" fmla="*/ 838200 h 1320800"/>
                <a:gd name="connsiteX21" fmla="*/ 419259 w 630926"/>
                <a:gd name="connsiteY21" fmla="*/ 829733 h 1320800"/>
                <a:gd name="connsiteX22" fmla="*/ 398093 w 630926"/>
                <a:gd name="connsiteY22" fmla="*/ 825500 h 1320800"/>
                <a:gd name="connsiteX23" fmla="*/ 372693 w 630926"/>
                <a:gd name="connsiteY23" fmla="*/ 817033 h 1320800"/>
                <a:gd name="connsiteX24" fmla="*/ 351526 w 630926"/>
                <a:gd name="connsiteY24" fmla="*/ 812800 h 1320800"/>
                <a:gd name="connsiteX25" fmla="*/ 317659 w 630926"/>
                <a:gd name="connsiteY25" fmla="*/ 800100 h 1320800"/>
                <a:gd name="connsiteX26" fmla="*/ 275326 w 630926"/>
                <a:gd name="connsiteY26" fmla="*/ 804333 h 1320800"/>
                <a:gd name="connsiteX27" fmla="*/ 254159 w 630926"/>
                <a:gd name="connsiteY27" fmla="*/ 825500 h 1320800"/>
                <a:gd name="connsiteX28" fmla="*/ 241459 w 630926"/>
                <a:gd name="connsiteY28" fmla="*/ 833966 h 1320800"/>
                <a:gd name="connsiteX29" fmla="*/ 232993 w 630926"/>
                <a:gd name="connsiteY29" fmla="*/ 846666 h 1320800"/>
                <a:gd name="connsiteX30" fmla="*/ 220293 w 630926"/>
                <a:gd name="connsiteY30" fmla="*/ 872066 h 1320800"/>
                <a:gd name="connsiteX31" fmla="*/ 216059 w 630926"/>
                <a:gd name="connsiteY31" fmla="*/ 889000 h 1320800"/>
                <a:gd name="connsiteX32" fmla="*/ 194893 w 630926"/>
                <a:gd name="connsiteY32" fmla="*/ 910166 h 1320800"/>
                <a:gd name="connsiteX33" fmla="*/ 182193 w 630926"/>
                <a:gd name="connsiteY33" fmla="*/ 914400 h 1320800"/>
                <a:gd name="connsiteX34" fmla="*/ 169493 w 630926"/>
                <a:gd name="connsiteY34" fmla="*/ 922866 h 1320800"/>
                <a:gd name="connsiteX35" fmla="*/ 152559 w 630926"/>
                <a:gd name="connsiteY35" fmla="*/ 948266 h 1320800"/>
                <a:gd name="connsiteX36" fmla="*/ 139859 w 630926"/>
                <a:gd name="connsiteY36" fmla="*/ 973666 h 1320800"/>
                <a:gd name="connsiteX37" fmla="*/ 135626 w 630926"/>
                <a:gd name="connsiteY37" fmla="*/ 986366 h 1320800"/>
                <a:gd name="connsiteX38" fmla="*/ 118693 w 630926"/>
                <a:gd name="connsiteY38" fmla="*/ 1024466 h 1320800"/>
                <a:gd name="connsiteX39" fmla="*/ 105993 w 630926"/>
                <a:gd name="connsiteY39" fmla="*/ 1075266 h 1320800"/>
                <a:gd name="connsiteX40" fmla="*/ 101759 w 630926"/>
                <a:gd name="connsiteY40" fmla="*/ 1087966 h 1320800"/>
                <a:gd name="connsiteX41" fmla="*/ 84826 w 630926"/>
                <a:gd name="connsiteY41" fmla="*/ 1121833 h 1320800"/>
                <a:gd name="connsiteX42" fmla="*/ 76359 w 630926"/>
                <a:gd name="connsiteY42" fmla="*/ 1147233 h 1320800"/>
                <a:gd name="connsiteX43" fmla="*/ 72126 w 630926"/>
                <a:gd name="connsiteY43" fmla="*/ 1159933 h 1320800"/>
                <a:gd name="connsiteX44" fmla="*/ 67893 w 630926"/>
                <a:gd name="connsiteY44" fmla="*/ 1176866 h 1320800"/>
                <a:gd name="connsiteX45" fmla="*/ 59426 w 630926"/>
                <a:gd name="connsiteY45" fmla="*/ 1189566 h 1320800"/>
                <a:gd name="connsiteX46" fmla="*/ 46726 w 630926"/>
                <a:gd name="connsiteY46" fmla="*/ 1219200 h 1320800"/>
                <a:gd name="connsiteX47" fmla="*/ 42493 w 630926"/>
                <a:gd name="connsiteY47" fmla="*/ 1231900 h 1320800"/>
                <a:gd name="connsiteX48" fmla="*/ 21326 w 630926"/>
                <a:gd name="connsiteY48" fmla="*/ 1257300 h 1320800"/>
                <a:gd name="connsiteX49" fmla="*/ 17093 w 630926"/>
                <a:gd name="connsiteY49" fmla="*/ 1270000 h 1320800"/>
                <a:gd name="connsiteX50" fmla="*/ 4393 w 630926"/>
                <a:gd name="connsiteY50" fmla="*/ 1295400 h 1320800"/>
                <a:gd name="connsiteX51" fmla="*/ 159 w 630926"/>
                <a:gd name="connsiteY51" fmla="*/ 1312333 h 1320800"/>
                <a:gd name="connsiteX52" fmla="*/ 8626 w 630926"/>
                <a:gd name="connsiteY52"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98093 w 630926"/>
                <a:gd name="connsiteY22" fmla="*/ 825500 h 1320800"/>
                <a:gd name="connsiteX23" fmla="*/ 372693 w 630926"/>
                <a:gd name="connsiteY23" fmla="*/ 817033 h 1320800"/>
                <a:gd name="connsiteX24" fmla="*/ 351526 w 630926"/>
                <a:gd name="connsiteY24" fmla="*/ 812800 h 1320800"/>
                <a:gd name="connsiteX25" fmla="*/ 317659 w 630926"/>
                <a:gd name="connsiteY25" fmla="*/ 800100 h 1320800"/>
                <a:gd name="connsiteX26" fmla="*/ 275326 w 630926"/>
                <a:gd name="connsiteY26" fmla="*/ 804333 h 1320800"/>
                <a:gd name="connsiteX27" fmla="*/ 254159 w 630926"/>
                <a:gd name="connsiteY27" fmla="*/ 825500 h 1320800"/>
                <a:gd name="connsiteX28" fmla="*/ 241459 w 630926"/>
                <a:gd name="connsiteY28" fmla="*/ 833966 h 1320800"/>
                <a:gd name="connsiteX29" fmla="*/ 232993 w 630926"/>
                <a:gd name="connsiteY29" fmla="*/ 846666 h 1320800"/>
                <a:gd name="connsiteX30" fmla="*/ 220293 w 630926"/>
                <a:gd name="connsiteY30" fmla="*/ 872066 h 1320800"/>
                <a:gd name="connsiteX31" fmla="*/ 216059 w 630926"/>
                <a:gd name="connsiteY31" fmla="*/ 889000 h 1320800"/>
                <a:gd name="connsiteX32" fmla="*/ 194893 w 630926"/>
                <a:gd name="connsiteY32" fmla="*/ 910166 h 1320800"/>
                <a:gd name="connsiteX33" fmla="*/ 182193 w 630926"/>
                <a:gd name="connsiteY33" fmla="*/ 914400 h 1320800"/>
                <a:gd name="connsiteX34" fmla="*/ 169493 w 630926"/>
                <a:gd name="connsiteY34" fmla="*/ 922866 h 1320800"/>
                <a:gd name="connsiteX35" fmla="*/ 152559 w 630926"/>
                <a:gd name="connsiteY35" fmla="*/ 948266 h 1320800"/>
                <a:gd name="connsiteX36" fmla="*/ 139859 w 630926"/>
                <a:gd name="connsiteY36" fmla="*/ 973666 h 1320800"/>
                <a:gd name="connsiteX37" fmla="*/ 135626 w 630926"/>
                <a:gd name="connsiteY37" fmla="*/ 986366 h 1320800"/>
                <a:gd name="connsiteX38" fmla="*/ 118693 w 630926"/>
                <a:gd name="connsiteY38" fmla="*/ 1024466 h 1320800"/>
                <a:gd name="connsiteX39" fmla="*/ 105993 w 630926"/>
                <a:gd name="connsiteY39" fmla="*/ 1075266 h 1320800"/>
                <a:gd name="connsiteX40" fmla="*/ 101759 w 630926"/>
                <a:gd name="connsiteY40" fmla="*/ 1087966 h 1320800"/>
                <a:gd name="connsiteX41" fmla="*/ 84826 w 630926"/>
                <a:gd name="connsiteY41" fmla="*/ 1121833 h 1320800"/>
                <a:gd name="connsiteX42" fmla="*/ 76359 w 630926"/>
                <a:gd name="connsiteY42" fmla="*/ 1147233 h 1320800"/>
                <a:gd name="connsiteX43" fmla="*/ 72126 w 630926"/>
                <a:gd name="connsiteY43" fmla="*/ 1159933 h 1320800"/>
                <a:gd name="connsiteX44" fmla="*/ 67893 w 630926"/>
                <a:gd name="connsiteY44" fmla="*/ 1176866 h 1320800"/>
                <a:gd name="connsiteX45" fmla="*/ 59426 w 630926"/>
                <a:gd name="connsiteY45" fmla="*/ 1189566 h 1320800"/>
                <a:gd name="connsiteX46" fmla="*/ 46726 w 630926"/>
                <a:gd name="connsiteY46" fmla="*/ 1219200 h 1320800"/>
                <a:gd name="connsiteX47" fmla="*/ 42493 w 630926"/>
                <a:gd name="connsiteY47" fmla="*/ 1231900 h 1320800"/>
                <a:gd name="connsiteX48" fmla="*/ 21326 w 630926"/>
                <a:gd name="connsiteY48" fmla="*/ 1257300 h 1320800"/>
                <a:gd name="connsiteX49" fmla="*/ 17093 w 630926"/>
                <a:gd name="connsiteY49" fmla="*/ 1270000 h 1320800"/>
                <a:gd name="connsiteX50" fmla="*/ 4393 w 630926"/>
                <a:gd name="connsiteY50" fmla="*/ 1295400 h 1320800"/>
                <a:gd name="connsiteX51" fmla="*/ 159 w 630926"/>
                <a:gd name="connsiteY51" fmla="*/ 1312333 h 1320800"/>
                <a:gd name="connsiteX52" fmla="*/ 8626 w 630926"/>
                <a:gd name="connsiteY52"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351526 w 630926"/>
                <a:gd name="connsiteY23" fmla="*/ 812800 h 1320800"/>
                <a:gd name="connsiteX24" fmla="*/ 317659 w 630926"/>
                <a:gd name="connsiteY24" fmla="*/ 800100 h 1320800"/>
                <a:gd name="connsiteX25" fmla="*/ 275326 w 630926"/>
                <a:gd name="connsiteY25" fmla="*/ 804333 h 1320800"/>
                <a:gd name="connsiteX26" fmla="*/ 254159 w 630926"/>
                <a:gd name="connsiteY26" fmla="*/ 825500 h 1320800"/>
                <a:gd name="connsiteX27" fmla="*/ 241459 w 630926"/>
                <a:gd name="connsiteY27" fmla="*/ 833966 h 1320800"/>
                <a:gd name="connsiteX28" fmla="*/ 232993 w 630926"/>
                <a:gd name="connsiteY28" fmla="*/ 846666 h 1320800"/>
                <a:gd name="connsiteX29" fmla="*/ 220293 w 630926"/>
                <a:gd name="connsiteY29" fmla="*/ 872066 h 1320800"/>
                <a:gd name="connsiteX30" fmla="*/ 216059 w 630926"/>
                <a:gd name="connsiteY30" fmla="*/ 889000 h 1320800"/>
                <a:gd name="connsiteX31" fmla="*/ 194893 w 630926"/>
                <a:gd name="connsiteY31" fmla="*/ 910166 h 1320800"/>
                <a:gd name="connsiteX32" fmla="*/ 182193 w 630926"/>
                <a:gd name="connsiteY32" fmla="*/ 914400 h 1320800"/>
                <a:gd name="connsiteX33" fmla="*/ 169493 w 630926"/>
                <a:gd name="connsiteY33" fmla="*/ 922866 h 1320800"/>
                <a:gd name="connsiteX34" fmla="*/ 152559 w 630926"/>
                <a:gd name="connsiteY34" fmla="*/ 948266 h 1320800"/>
                <a:gd name="connsiteX35" fmla="*/ 139859 w 630926"/>
                <a:gd name="connsiteY35" fmla="*/ 973666 h 1320800"/>
                <a:gd name="connsiteX36" fmla="*/ 135626 w 630926"/>
                <a:gd name="connsiteY36" fmla="*/ 986366 h 1320800"/>
                <a:gd name="connsiteX37" fmla="*/ 118693 w 630926"/>
                <a:gd name="connsiteY37" fmla="*/ 1024466 h 1320800"/>
                <a:gd name="connsiteX38" fmla="*/ 105993 w 630926"/>
                <a:gd name="connsiteY38" fmla="*/ 1075266 h 1320800"/>
                <a:gd name="connsiteX39" fmla="*/ 101759 w 630926"/>
                <a:gd name="connsiteY39" fmla="*/ 1087966 h 1320800"/>
                <a:gd name="connsiteX40" fmla="*/ 84826 w 630926"/>
                <a:gd name="connsiteY40" fmla="*/ 1121833 h 1320800"/>
                <a:gd name="connsiteX41" fmla="*/ 76359 w 630926"/>
                <a:gd name="connsiteY41" fmla="*/ 1147233 h 1320800"/>
                <a:gd name="connsiteX42" fmla="*/ 72126 w 630926"/>
                <a:gd name="connsiteY42" fmla="*/ 1159933 h 1320800"/>
                <a:gd name="connsiteX43" fmla="*/ 67893 w 630926"/>
                <a:gd name="connsiteY43" fmla="*/ 1176866 h 1320800"/>
                <a:gd name="connsiteX44" fmla="*/ 59426 w 630926"/>
                <a:gd name="connsiteY44" fmla="*/ 1189566 h 1320800"/>
                <a:gd name="connsiteX45" fmla="*/ 46726 w 630926"/>
                <a:gd name="connsiteY45" fmla="*/ 1219200 h 1320800"/>
                <a:gd name="connsiteX46" fmla="*/ 42493 w 630926"/>
                <a:gd name="connsiteY46" fmla="*/ 1231900 h 1320800"/>
                <a:gd name="connsiteX47" fmla="*/ 21326 w 630926"/>
                <a:gd name="connsiteY47" fmla="*/ 1257300 h 1320800"/>
                <a:gd name="connsiteX48" fmla="*/ 17093 w 630926"/>
                <a:gd name="connsiteY48" fmla="*/ 1270000 h 1320800"/>
                <a:gd name="connsiteX49" fmla="*/ 4393 w 630926"/>
                <a:gd name="connsiteY49" fmla="*/ 1295400 h 1320800"/>
                <a:gd name="connsiteX50" fmla="*/ 159 w 630926"/>
                <a:gd name="connsiteY50" fmla="*/ 1312333 h 1320800"/>
                <a:gd name="connsiteX51" fmla="*/ 8626 w 630926"/>
                <a:gd name="connsiteY51"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317659 w 630926"/>
                <a:gd name="connsiteY23" fmla="*/ 800100 h 1320800"/>
                <a:gd name="connsiteX24" fmla="*/ 275326 w 630926"/>
                <a:gd name="connsiteY24" fmla="*/ 804333 h 1320800"/>
                <a:gd name="connsiteX25" fmla="*/ 254159 w 630926"/>
                <a:gd name="connsiteY25" fmla="*/ 825500 h 1320800"/>
                <a:gd name="connsiteX26" fmla="*/ 241459 w 630926"/>
                <a:gd name="connsiteY26" fmla="*/ 833966 h 1320800"/>
                <a:gd name="connsiteX27" fmla="*/ 232993 w 630926"/>
                <a:gd name="connsiteY27" fmla="*/ 846666 h 1320800"/>
                <a:gd name="connsiteX28" fmla="*/ 220293 w 630926"/>
                <a:gd name="connsiteY28" fmla="*/ 872066 h 1320800"/>
                <a:gd name="connsiteX29" fmla="*/ 216059 w 630926"/>
                <a:gd name="connsiteY29" fmla="*/ 889000 h 1320800"/>
                <a:gd name="connsiteX30" fmla="*/ 194893 w 630926"/>
                <a:gd name="connsiteY30" fmla="*/ 910166 h 1320800"/>
                <a:gd name="connsiteX31" fmla="*/ 182193 w 630926"/>
                <a:gd name="connsiteY31" fmla="*/ 914400 h 1320800"/>
                <a:gd name="connsiteX32" fmla="*/ 169493 w 630926"/>
                <a:gd name="connsiteY32" fmla="*/ 922866 h 1320800"/>
                <a:gd name="connsiteX33" fmla="*/ 152559 w 630926"/>
                <a:gd name="connsiteY33" fmla="*/ 948266 h 1320800"/>
                <a:gd name="connsiteX34" fmla="*/ 139859 w 630926"/>
                <a:gd name="connsiteY34" fmla="*/ 973666 h 1320800"/>
                <a:gd name="connsiteX35" fmla="*/ 135626 w 630926"/>
                <a:gd name="connsiteY35" fmla="*/ 986366 h 1320800"/>
                <a:gd name="connsiteX36" fmla="*/ 118693 w 630926"/>
                <a:gd name="connsiteY36" fmla="*/ 1024466 h 1320800"/>
                <a:gd name="connsiteX37" fmla="*/ 105993 w 630926"/>
                <a:gd name="connsiteY37" fmla="*/ 1075266 h 1320800"/>
                <a:gd name="connsiteX38" fmla="*/ 101759 w 630926"/>
                <a:gd name="connsiteY38" fmla="*/ 1087966 h 1320800"/>
                <a:gd name="connsiteX39" fmla="*/ 84826 w 630926"/>
                <a:gd name="connsiteY39" fmla="*/ 1121833 h 1320800"/>
                <a:gd name="connsiteX40" fmla="*/ 76359 w 630926"/>
                <a:gd name="connsiteY40" fmla="*/ 1147233 h 1320800"/>
                <a:gd name="connsiteX41" fmla="*/ 72126 w 630926"/>
                <a:gd name="connsiteY41" fmla="*/ 1159933 h 1320800"/>
                <a:gd name="connsiteX42" fmla="*/ 67893 w 630926"/>
                <a:gd name="connsiteY42" fmla="*/ 1176866 h 1320800"/>
                <a:gd name="connsiteX43" fmla="*/ 59426 w 630926"/>
                <a:gd name="connsiteY43" fmla="*/ 1189566 h 1320800"/>
                <a:gd name="connsiteX44" fmla="*/ 46726 w 630926"/>
                <a:gd name="connsiteY44" fmla="*/ 1219200 h 1320800"/>
                <a:gd name="connsiteX45" fmla="*/ 42493 w 630926"/>
                <a:gd name="connsiteY45" fmla="*/ 1231900 h 1320800"/>
                <a:gd name="connsiteX46" fmla="*/ 21326 w 630926"/>
                <a:gd name="connsiteY46" fmla="*/ 1257300 h 1320800"/>
                <a:gd name="connsiteX47" fmla="*/ 17093 w 630926"/>
                <a:gd name="connsiteY47" fmla="*/ 1270000 h 1320800"/>
                <a:gd name="connsiteX48" fmla="*/ 4393 w 630926"/>
                <a:gd name="connsiteY48" fmla="*/ 1295400 h 1320800"/>
                <a:gd name="connsiteX49" fmla="*/ 159 w 630926"/>
                <a:gd name="connsiteY49" fmla="*/ 1312333 h 1320800"/>
                <a:gd name="connsiteX50" fmla="*/ 8626 w 630926"/>
                <a:gd name="connsiteY50"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254159 w 630926"/>
                <a:gd name="connsiteY24" fmla="*/ 825500 h 1320800"/>
                <a:gd name="connsiteX25" fmla="*/ 241459 w 630926"/>
                <a:gd name="connsiteY25" fmla="*/ 833966 h 1320800"/>
                <a:gd name="connsiteX26" fmla="*/ 232993 w 630926"/>
                <a:gd name="connsiteY26" fmla="*/ 846666 h 1320800"/>
                <a:gd name="connsiteX27" fmla="*/ 220293 w 630926"/>
                <a:gd name="connsiteY27" fmla="*/ 872066 h 1320800"/>
                <a:gd name="connsiteX28" fmla="*/ 216059 w 630926"/>
                <a:gd name="connsiteY28" fmla="*/ 889000 h 1320800"/>
                <a:gd name="connsiteX29" fmla="*/ 194893 w 630926"/>
                <a:gd name="connsiteY29" fmla="*/ 910166 h 1320800"/>
                <a:gd name="connsiteX30" fmla="*/ 182193 w 630926"/>
                <a:gd name="connsiteY30" fmla="*/ 914400 h 1320800"/>
                <a:gd name="connsiteX31" fmla="*/ 169493 w 630926"/>
                <a:gd name="connsiteY31" fmla="*/ 922866 h 1320800"/>
                <a:gd name="connsiteX32" fmla="*/ 152559 w 630926"/>
                <a:gd name="connsiteY32" fmla="*/ 948266 h 1320800"/>
                <a:gd name="connsiteX33" fmla="*/ 139859 w 630926"/>
                <a:gd name="connsiteY33" fmla="*/ 973666 h 1320800"/>
                <a:gd name="connsiteX34" fmla="*/ 135626 w 630926"/>
                <a:gd name="connsiteY34" fmla="*/ 986366 h 1320800"/>
                <a:gd name="connsiteX35" fmla="*/ 118693 w 630926"/>
                <a:gd name="connsiteY35" fmla="*/ 1024466 h 1320800"/>
                <a:gd name="connsiteX36" fmla="*/ 105993 w 630926"/>
                <a:gd name="connsiteY36" fmla="*/ 1075266 h 1320800"/>
                <a:gd name="connsiteX37" fmla="*/ 101759 w 630926"/>
                <a:gd name="connsiteY37" fmla="*/ 1087966 h 1320800"/>
                <a:gd name="connsiteX38" fmla="*/ 84826 w 630926"/>
                <a:gd name="connsiteY38" fmla="*/ 1121833 h 1320800"/>
                <a:gd name="connsiteX39" fmla="*/ 76359 w 630926"/>
                <a:gd name="connsiteY39" fmla="*/ 1147233 h 1320800"/>
                <a:gd name="connsiteX40" fmla="*/ 72126 w 630926"/>
                <a:gd name="connsiteY40" fmla="*/ 1159933 h 1320800"/>
                <a:gd name="connsiteX41" fmla="*/ 67893 w 630926"/>
                <a:gd name="connsiteY41" fmla="*/ 1176866 h 1320800"/>
                <a:gd name="connsiteX42" fmla="*/ 59426 w 630926"/>
                <a:gd name="connsiteY42" fmla="*/ 1189566 h 1320800"/>
                <a:gd name="connsiteX43" fmla="*/ 46726 w 630926"/>
                <a:gd name="connsiteY43" fmla="*/ 1219200 h 1320800"/>
                <a:gd name="connsiteX44" fmla="*/ 42493 w 630926"/>
                <a:gd name="connsiteY44" fmla="*/ 1231900 h 1320800"/>
                <a:gd name="connsiteX45" fmla="*/ 21326 w 630926"/>
                <a:gd name="connsiteY45" fmla="*/ 1257300 h 1320800"/>
                <a:gd name="connsiteX46" fmla="*/ 17093 w 630926"/>
                <a:gd name="connsiteY46" fmla="*/ 1270000 h 1320800"/>
                <a:gd name="connsiteX47" fmla="*/ 4393 w 630926"/>
                <a:gd name="connsiteY47" fmla="*/ 1295400 h 1320800"/>
                <a:gd name="connsiteX48" fmla="*/ 159 w 630926"/>
                <a:gd name="connsiteY48" fmla="*/ 1312333 h 1320800"/>
                <a:gd name="connsiteX49" fmla="*/ 8626 w 630926"/>
                <a:gd name="connsiteY49"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254159 w 630926"/>
                <a:gd name="connsiteY24" fmla="*/ 825500 h 1320800"/>
                <a:gd name="connsiteX25" fmla="*/ 232993 w 630926"/>
                <a:gd name="connsiteY25" fmla="*/ 846666 h 1320800"/>
                <a:gd name="connsiteX26" fmla="*/ 220293 w 630926"/>
                <a:gd name="connsiteY26" fmla="*/ 872066 h 1320800"/>
                <a:gd name="connsiteX27" fmla="*/ 216059 w 630926"/>
                <a:gd name="connsiteY27" fmla="*/ 889000 h 1320800"/>
                <a:gd name="connsiteX28" fmla="*/ 194893 w 630926"/>
                <a:gd name="connsiteY28" fmla="*/ 910166 h 1320800"/>
                <a:gd name="connsiteX29" fmla="*/ 182193 w 630926"/>
                <a:gd name="connsiteY29" fmla="*/ 914400 h 1320800"/>
                <a:gd name="connsiteX30" fmla="*/ 169493 w 630926"/>
                <a:gd name="connsiteY30" fmla="*/ 922866 h 1320800"/>
                <a:gd name="connsiteX31" fmla="*/ 152559 w 630926"/>
                <a:gd name="connsiteY31" fmla="*/ 948266 h 1320800"/>
                <a:gd name="connsiteX32" fmla="*/ 139859 w 630926"/>
                <a:gd name="connsiteY32" fmla="*/ 973666 h 1320800"/>
                <a:gd name="connsiteX33" fmla="*/ 135626 w 630926"/>
                <a:gd name="connsiteY33" fmla="*/ 986366 h 1320800"/>
                <a:gd name="connsiteX34" fmla="*/ 118693 w 630926"/>
                <a:gd name="connsiteY34" fmla="*/ 1024466 h 1320800"/>
                <a:gd name="connsiteX35" fmla="*/ 105993 w 630926"/>
                <a:gd name="connsiteY35" fmla="*/ 1075266 h 1320800"/>
                <a:gd name="connsiteX36" fmla="*/ 101759 w 630926"/>
                <a:gd name="connsiteY36" fmla="*/ 1087966 h 1320800"/>
                <a:gd name="connsiteX37" fmla="*/ 84826 w 630926"/>
                <a:gd name="connsiteY37" fmla="*/ 1121833 h 1320800"/>
                <a:gd name="connsiteX38" fmla="*/ 76359 w 630926"/>
                <a:gd name="connsiteY38" fmla="*/ 1147233 h 1320800"/>
                <a:gd name="connsiteX39" fmla="*/ 72126 w 630926"/>
                <a:gd name="connsiteY39" fmla="*/ 1159933 h 1320800"/>
                <a:gd name="connsiteX40" fmla="*/ 67893 w 630926"/>
                <a:gd name="connsiteY40" fmla="*/ 1176866 h 1320800"/>
                <a:gd name="connsiteX41" fmla="*/ 59426 w 630926"/>
                <a:gd name="connsiteY41" fmla="*/ 1189566 h 1320800"/>
                <a:gd name="connsiteX42" fmla="*/ 46726 w 630926"/>
                <a:gd name="connsiteY42" fmla="*/ 1219200 h 1320800"/>
                <a:gd name="connsiteX43" fmla="*/ 42493 w 630926"/>
                <a:gd name="connsiteY43" fmla="*/ 1231900 h 1320800"/>
                <a:gd name="connsiteX44" fmla="*/ 21326 w 630926"/>
                <a:gd name="connsiteY44" fmla="*/ 1257300 h 1320800"/>
                <a:gd name="connsiteX45" fmla="*/ 17093 w 630926"/>
                <a:gd name="connsiteY45" fmla="*/ 1270000 h 1320800"/>
                <a:gd name="connsiteX46" fmla="*/ 4393 w 630926"/>
                <a:gd name="connsiteY46" fmla="*/ 1295400 h 1320800"/>
                <a:gd name="connsiteX47" fmla="*/ 159 w 630926"/>
                <a:gd name="connsiteY47" fmla="*/ 1312333 h 1320800"/>
                <a:gd name="connsiteX48" fmla="*/ 8626 w 630926"/>
                <a:gd name="connsiteY48"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232993 w 630926"/>
                <a:gd name="connsiteY24" fmla="*/ 846666 h 1320800"/>
                <a:gd name="connsiteX25" fmla="*/ 220293 w 630926"/>
                <a:gd name="connsiteY25" fmla="*/ 872066 h 1320800"/>
                <a:gd name="connsiteX26" fmla="*/ 216059 w 630926"/>
                <a:gd name="connsiteY26" fmla="*/ 889000 h 1320800"/>
                <a:gd name="connsiteX27" fmla="*/ 194893 w 630926"/>
                <a:gd name="connsiteY27" fmla="*/ 910166 h 1320800"/>
                <a:gd name="connsiteX28" fmla="*/ 182193 w 630926"/>
                <a:gd name="connsiteY28" fmla="*/ 914400 h 1320800"/>
                <a:gd name="connsiteX29" fmla="*/ 169493 w 630926"/>
                <a:gd name="connsiteY29" fmla="*/ 922866 h 1320800"/>
                <a:gd name="connsiteX30" fmla="*/ 152559 w 630926"/>
                <a:gd name="connsiteY30" fmla="*/ 948266 h 1320800"/>
                <a:gd name="connsiteX31" fmla="*/ 139859 w 630926"/>
                <a:gd name="connsiteY31" fmla="*/ 973666 h 1320800"/>
                <a:gd name="connsiteX32" fmla="*/ 135626 w 630926"/>
                <a:gd name="connsiteY32" fmla="*/ 986366 h 1320800"/>
                <a:gd name="connsiteX33" fmla="*/ 118693 w 630926"/>
                <a:gd name="connsiteY33" fmla="*/ 1024466 h 1320800"/>
                <a:gd name="connsiteX34" fmla="*/ 105993 w 630926"/>
                <a:gd name="connsiteY34" fmla="*/ 1075266 h 1320800"/>
                <a:gd name="connsiteX35" fmla="*/ 101759 w 630926"/>
                <a:gd name="connsiteY35" fmla="*/ 1087966 h 1320800"/>
                <a:gd name="connsiteX36" fmla="*/ 84826 w 630926"/>
                <a:gd name="connsiteY36" fmla="*/ 1121833 h 1320800"/>
                <a:gd name="connsiteX37" fmla="*/ 76359 w 630926"/>
                <a:gd name="connsiteY37" fmla="*/ 1147233 h 1320800"/>
                <a:gd name="connsiteX38" fmla="*/ 72126 w 630926"/>
                <a:gd name="connsiteY38" fmla="*/ 1159933 h 1320800"/>
                <a:gd name="connsiteX39" fmla="*/ 67893 w 630926"/>
                <a:gd name="connsiteY39" fmla="*/ 1176866 h 1320800"/>
                <a:gd name="connsiteX40" fmla="*/ 59426 w 630926"/>
                <a:gd name="connsiteY40" fmla="*/ 1189566 h 1320800"/>
                <a:gd name="connsiteX41" fmla="*/ 46726 w 630926"/>
                <a:gd name="connsiteY41" fmla="*/ 1219200 h 1320800"/>
                <a:gd name="connsiteX42" fmla="*/ 42493 w 630926"/>
                <a:gd name="connsiteY42" fmla="*/ 1231900 h 1320800"/>
                <a:gd name="connsiteX43" fmla="*/ 21326 w 630926"/>
                <a:gd name="connsiteY43" fmla="*/ 1257300 h 1320800"/>
                <a:gd name="connsiteX44" fmla="*/ 17093 w 630926"/>
                <a:gd name="connsiteY44" fmla="*/ 1270000 h 1320800"/>
                <a:gd name="connsiteX45" fmla="*/ 4393 w 630926"/>
                <a:gd name="connsiteY45" fmla="*/ 1295400 h 1320800"/>
                <a:gd name="connsiteX46" fmla="*/ 159 w 630926"/>
                <a:gd name="connsiteY46" fmla="*/ 1312333 h 1320800"/>
                <a:gd name="connsiteX47" fmla="*/ 8626 w 630926"/>
                <a:gd name="connsiteY47"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220293 w 630926"/>
                <a:gd name="connsiteY24" fmla="*/ 872066 h 1320800"/>
                <a:gd name="connsiteX25" fmla="*/ 216059 w 630926"/>
                <a:gd name="connsiteY25" fmla="*/ 889000 h 1320800"/>
                <a:gd name="connsiteX26" fmla="*/ 194893 w 630926"/>
                <a:gd name="connsiteY26" fmla="*/ 910166 h 1320800"/>
                <a:gd name="connsiteX27" fmla="*/ 182193 w 630926"/>
                <a:gd name="connsiteY27" fmla="*/ 914400 h 1320800"/>
                <a:gd name="connsiteX28" fmla="*/ 169493 w 630926"/>
                <a:gd name="connsiteY28" fmla="*/ 922866 h 1320800"/>
                <a:gd name="connsiteX29" fmla="*/ 152559 w 630926"/>
                <a:gd name="connsiteY29" fmla="*/ 948266 h 1320800"/>
                <a:gd name="connsiteX30" fmla="*/ 139859 w 630926"/>
                <a:gd name="connsiteY30" fmla="*/ 973666 h 1320800"/>
                <a:gd name="connsiteX31" fmla="*/ 135626 w 630926"/>
                <a:gd name="connsiteY31" fmla="*/ 986366 h 1320800"/>
                <a:gd name="connsiteX32" fmla="*/ 118693 w 630926"/>
                <a:gd name="connsiteY32" fmla="*/ 1024466 h 1320800"/>
                <a:gd name="connsiteX33" fmla="*/ 105993 w 630926"/>
                <a:gd name="connsiteY33" fmla="*/ 1075266 h 1320800"/>
                <a:gd name="connsiteX34" fmla="*/ 101759 w 630926"/>
                <a:gd name="connsiteY34" fmla="*/ 1087966 h 1320800"/>
                <a:gd name="connsiteX35" fmla="*/ 84826 w 630926"/>
                <a:gd name="connsiteY35" fmla="*/ 1121833 h 1320800"/>
                <a:gd name="connsiteX36" fmla="*/ 76359 w 630926"/>
                <a:gd name="connsiteY36" fmla="*/ 1147233 h 1320800"/>
                <a:gd name="connsiteX37" fmla="*/ 72126 w 630926"/>
                <a:gd name="connsiteY37" fmla="*/ 1159933 h 1320800"/>
                <a:gd name="connsiteX38" fmla="*/ 67893 w 630926"/>
                <a:gd name="connsiteY38" fmla="*/ 1176866 h 1320800"/>
                <a:gd name="connsiteX39" fmla="*/ 59426 w 630926"/>
                <a:gd name="connsiteY39" fmla="*/ 1189566 h 1320800"/>
                <a:gd name="connsiteX40" fmla="*/ 46726 w 630926"/>
                <a:gd name="connsiteY40" fmla="*/ 1219200 h 1320800"/>
                <a:gd name="connsiteX41" fmla="*/ 42493 w 630926"/>
                <a:gd name="connsiteY41" fmla="*/ 1231900 h 1320800"/>
                <a:gd name="connsiteX42" fmla="*/ 21326 w 630926"/>
                <a:gd name="connsiteY42" fmla="*/ 1257300 h 1320800"/>
                <a:gd name="connsiteX43" fmla="*/ 17093 w 630926"/>
                <a:gd name="connsiteY43" fmla="*/ 1270000 h 1320800"/>
                <a:gd name="connsiteX44" fmla="*/ 4393 w 630926"/>
                <a:gd name="connsiteY44" fmla="*/ 1295400 h 1320800"/>
                <a:gd name="connsiteX45" fmla="*/ 159 w 630926"/>
                <a:gd name="connsiteY45" fmla="*/ 1312333 h 1320800"/>
                <a:gd name="connsiteX46" fmla="*/ 8626 w 630926"/>
                <a:gd name="connsiteY46"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216059 w 630926"/>
                <a:gd name="connsiteY24" fmla="*/ 889000 h 1320800"/>
                <a:gd name="connsiteX25" fmla="*/ 194893 w 630926"/>
                <a:gd name="connsiteY25" fmla="*/ 910166 h 1320800"/>
                <a:gd name="connsiteX26" fmla="*/ 182193 w 630926"/>
                <a:gd name="connsiteY26" fmla="*/ 914400 h 1320800"/>
                <a:gd name="connsiteX27" fmla="*/ 169493 w 630926"/>
                <a:gd name="connsiteY27" fmla="*/ 922866 h 1320800"/>
                <a:gd name="connsiteX28" fmla="*/ 152559 w 630926"/>
                <a:gd name="connsiteY28" fmla="*/ 948266 h 1320800"/>
                <a:gd name="connsiteX29" fmla="*/ 139859 w 630926"/>
                <a:gd name="connsiteY29" fmla="*/ 973666 h 1320800"/>
                <a:gd name="connsiteX30" fmla="*/ 135626 w 630926"/>
                <a:gd name="connsiteY30" fmla="*/ 986366 h 1320800"/>
                <a:gd name="connsiteX31" fmla="*/ 118693 w 630926"/>
                <a:gd name="connsiteY31" fmla="*/ 1024466 h 1320800"/>
                <a:gd name="connsiteX32" fmla="*/ 105993 w 630926"/>
                <a:gd name="connsiteY32" fmla="*/ 1075266 h 1320800"/>
                <a:gd name="connsiteX33" fmla="*/ 101759 w 630926"/>
                <a:gd name="connsiteY33" fmla="*/ 1087966 h 1320800"/>
                <a:gd name="connsiteX34" fmla="*/ 84826 w 630926"/>
                <a:gd name="connsiteY34" fmla="*/ 1121833 h 1320800"/>
                <a:gd name="connsiteX35" fmla="*/ 76359 w 630926"/>
                <a:gd name="connsiteY35" fmla="*/ 1147233 h 1320800"/>
                <a:gd name="connsiteX36" fmla="*/ 72126 w 630926"/>
                <a:gd name="connsiteY36" fmla="*/ 1159933 h 1320800"/>
                <a:gd name="connsiteX37" fmla="*/ 67893 w 630926"/>
                <a:gd name="connsiteY37" fmla="*/ 1176866 h 1320800"/>
                <a:gd name="connsiteX38" fmla="*/ 59426 w 630926"/>
                <a:gd name="connsiteY38" fmla="*/ 1189566 h 1320800"/>
                <a:gd name="connsiteX39" fmla="*/ 46726 w 630926"/>
                <a:gd name="connsiteY39" fmla="*/ 1219200 h 1320800"/>
                <a:gd name="connsiteX40" fmla="*/ 42493 w 630926"/>
                <a:gd name="connsiteY40" fmla="*/ 1231900 h 1320800"/>
                <a:gd name="connsiteX41" fmla="*/ 21326 w 630926"/>
                <a:gd name="connsiteY41" fmla="*/ 1257300 h 1320800"/>
                <a:gd name="connsiteX42" fmla="*/ 17093 w 630926"/>
                <a:gd name="connsiteY42" fmla="*/ 1270000 h 1320800"/>
                <a:gd name="connsiteX43" fmla="*/ 4393 w 630926"/>
                <a:gd name="connsiteY43" fmla="*/ 1295400 h 1320800"/>
                <a:gd name="connsiteX44" fmla="*/ 159 w 630926"/>
                <a:gd name="connsiteY44" fmla="*/ 1312333 h 1320800"/>
                <a:gd name="connsiteX45" fmla="*/ 8626 w 630926"/>
                <a:gd name="connsiteY45"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216059 w 630926"/>
                <a:gd name="connsiteY24" fmla="*/ 889000 h 1320800"/>
                <a:gd name="connsiteX25" fmla="*/ 194893 w 630926"/>
                <a:gd name="connsiteY25" fmla="*/ 910166 h 1320800"/>
                <a:gd name="connsiteX26" fmla="*/ 169493 w 630926"/>
                <a:gd name="connsiteY26" fmla="*/ 922866 h 1320800"/>
                <a:gd name="connsiteX27" fmla="*/ 152559 w 630926"/>
                <a:gd name="connsiteY27" fmla="*/ 948266 h 1320800"/>
                <a:gd name="connsiteX28" fmla="*/ 139859 w 630926"/>
                <a:gd name="connsiteY28" fmla="*/ 973666 h 1320800"/>
                <a:gd name="connsiteX29" fmla="*/ 135626 w 630926"/>
                <a:gd name="connsiteY29" fmla="*/ 986366 h 1320800"/>
                <a:gd name="connsiteX30" fmla="*/ 118693 w 630926"/>
                <a:gd name="connsiteY30" fmla="*/ 1024466 h 1320800"/>
                <a:gd name="connsiteX31" fmla="*/ 105993 w 630926"/>
                <a:gd name="connsiteY31" fmla="*/ 1075266 h 1320800"/>
                <a:gd name="connsiteX32" fmla="*/ 101759 w 630926"/>
                <a:gd name="connsiteY32" fmla="*/ 1087966 h 1320800"/>
                <a:gd name="connsiteX33" fmla="*/ 84826 w 630926"/>
                <a:gd name="connsiteY33" fmla="*/ 1121833 h 1320800"/>
                <a:gd name="connsiteX34" fmla="*/ 76359 w 630926"/>
                <a:gd name="connsiteY34" fmla="*/ 1147233 h 1320800"/>
                <a:gd name="connsiteX35" fmla="*/ 72126 w 630926"/>
                <a:gd name="connsiteY35" fmla="*/ 1159933 h 1320800"/>
                <a:gd name="connsiteX36" fmla="*/ 67893 w 630926"/>
                <a:gd name="connsiteY36" fmla="*/ 1176866 h 1320800"/>
                <a:gd name="connsiteX37" fmla="*/ 59426 w 630926"/>
                <a:gd name="connsiteY37" fmla="*/ 1189566 h 1320800"/>
                <a:gd name="connsiteX38" fmla="*/ 46726 w 630926"/>
                <a:gd name="connsiteY38" fmla="*/ 1219200 h 1320800"/>
                <a:gd name="connsiteX39" fmla="*/ 42493 w 630926"/>
                <a:gd name="connsiteY39" fmla="*/ 1231900 h 1320800"/>
                <a:gd name="connsiteX40" fmla="*/ 21326 w 630926"/>
                <a:gd name="connsiteY40" fmla="*/ 1257300 h 1320800"/>
                <a:gd name="connsiteX41" fmla="*/ 17093 w 630926"/>
                <a:gd name="connsiteY41" fmla="*/ 1270000 h 1320800"/>
                <a:gd name="connsiteX42" fmla="*/ 4393 w 630926"/>
                <a:gd name="connsiteY42" fmla="*/ 1295400 h 1320800"/>
                <a:gd name="connsiteX43" fmla="*/ 159 w 630926"/>
                <a:gd name="connsiteY43" fmla="*/ 1312333 h 1320800"/>
                <a:gd name="connsiteX44" fmla="*/ 8626 w 630926"/>
                <a:gd name="connsiteY44"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216059 w 630926"/>
                <a:gd name="connsiteY24" fmla="*/ 889000 h 1320800"/>
                <a:gd name="connsiteX25" fmla="*/ 169493 w 630926"/>
                <a:gd name="connsiteY25" fmla="*/ 922866 h 1320800"/>
                <a:gd name="connsiteX26" fmla="*/ 152559 w 630926"/>
                <a:gd name="connsiteY26" fmla="*/ 948266 h 1320800"/>
                <a:gd name="connsiteX27" fmla="*/ 139859 w 630926"/>
                <a:gd name="connsiteY27" fmla="*/ 973666 h 1320800"/>
                <a:gd name="connsiteX28" fmla="*/ 135626 w 630926"/>
                <a:gd name="connsiteY28" fmla="*/ 986366 h 1320800"/>
                <a:gd name="connsiteX29" fmla="*/ 118693 w 630926"/>
                <a:gd name="connsiteY29" fmla="*/ 1024466 h 1320800"/>
                <a:gd name="connsiteX30" fmla="*/ 105993 w 630926"/>
                <a:gd name="connsiteY30" fmla="*/ 1075266 h 1320800"/>
                <a:gd name="connsiteX31" fmla="*/ 101759 w 630926"/>
                <a:gd name="connsiteY31" fmla="*/ 1087966 h 1320800"/>
                <a:gd name="connsiteX32" fmla="*/ 84826 w 630926"/>
                <a:gd name="connsiteY32" fmla="*/ 1121833 h 1320800"/>
                <a:gd name="connsiteX33" fmla="*/ 76359 w 630926"/>
                <a:gd name="connsiteY33" fmla="*/ 1147233 h 1320800"/>
                <a:gd name="connsiteX34" fmla="*/ 72126 w 630926"/>
                <a:gd name="connsiteY34" fmla="*/ 1159933 h 1320800"/>
                <a:gd name="connsiteX35" fmla="*/ 67893 w 630926"/>
                <a:gd name="connsiteY35" fmla="*/ 1176866 h 1320800"/>
                <a:gd name="connsiteX36" fmla="*/ 59426 w 630926"/>
                <a:gd name="connsiteY36" fmla="*/ 1189566 h 1320800"/>
                <a:gd name="connsiteX37" fmla="*/ 46726 w 630926"/>
                <a:gd name="connsiteY37" fmla="*/ 1219200 h 1320800"/>
                <a:gd name="connsiteX38" fmla="*/ 42493 w 630926"/>
                <a:gd name="connsiteY38" fmla="*/ 1231900 h 1320800"/>
                <a:gd name="connsiteX39" fmla="*/ 21326 w 630926"/>
                <a:gd name="connsiteY39" fmla="*/ 1257300 h 1320800"/>
                <a:gd name="connsiteX40" fmla="*/ 17093 w 630926"/>
                <a:gd name="connsiteY40" fmla="*/ 1270000 h 1320800"/>
                <a:gd name="connsiteX41" fmla="*/ 4393 w 630926"/>
                <a:gd name="connsiteY41" fmla="*/ 1295400 h 1320800"/>
                <a:gd name="connsiteX42" fmla="*/ 159 w 630926"/>
                <a:gd name="connsiteY42" fmla="*/ 1312333 h 1320800"/>
                <a:gd name="connsiteX43" fmla="*/ 8626 w 630926"/>
                <a:gd name="connsiteY43"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216059 w 630926"/>
                <a:gd name="connsiteY24" fmla="*/ 889000 h 1320800"/>
                <a:gd name="connsiteX25" fmla="*/ 169493 w 630926"/>
                <a:gd name="connsiteY25" fmla="*/ 922866 h 1320800"/>
                <a:gd name="connsiteX26" fmla="*/ 139859 w 630926"/>
                <a:gd name="connsiteY26" fmla="*/ 973666 h 1320800"/>
                <a:gd name="connsiteX27" fmla="*/ 135626 w 630926"/>
                <a:gd name="connsiteY27" fmla="*/ 986366 h 1320800"/>
                <a:gd name="connsiteX28" fmla="*/ 118693 w 630926"/>
                <a:gd name="connsiteY28" fmla="*/ 1024466 h 1320800"/>
                <a:gd name="connsiteX29" fmla="*/ 105993 w 630926"/>
                <a:gd name="connsiteY29" fmla="*/ 1075266 h 1320800"/>
                <a:gd name="connsiteX30" fmla="*/ 101759 w 630926"/>
                <a:gd name="connsiteY30" fmla="*/ 1087966 h 1320800"/>
                <a:gd name="connsiteX31" fmla="*/ 84826 w 630926"/>
                <a:gd name="connsiteY31" fmla="*/ 1121833 h 1320800"/>
                <a:gd name="connsiteX32" fmla="*/ 76359 w 630926"/>
                <a:gd name="connsiteY32" fmla="*/ 1147233 h 1320800"/>
                <a:gd name="connsiteX33" fmla="*/ 72126 w 630926"/>
                <a:gd name="connsiteY33" fmla="*/ 1159933 h 1320800"/>
                <a:gd name="connsiteX34" fmla="*/ 67893 w 630926"/>
                <a:gd name="connsiteY34" fmla="*/ 1176866 h 1320800"/>
                <a:gd name="connsiteX35" fmla="*/ 59426 w 630926"/>
                <a:gd name="connsiteY35" fmla="*/ 1189566 h 1320800"/>
                <a:gd name="connsiteX36" fmla="*/ 46726 w 630926"/>
                <a:gd name="connsiteY36" fmla="*/ 1219200 h 1320800"/>
                <a:gd name="connsiteX37" fmla="*/ 42493 w 630926"/>
                <a:gd name="connsiteY37" fmla="*/ 1231900 h 1320800"/>
                <a:gd name="connsiteX38" fmla="*/ 21326 w 630926"/>
                <a:gd name="connsiteY38" fmla="*/ 1257300 h 1320800"/>
                <a:gd name="connsiteX39" fmla="*/ 17093 w 630926"/>
                <a:gd name="connsiteY39" fmla="*/ 1270000 h 1320800"/>
                <a:gd name="connsiteX40" fmla="*/ 4393 w 630926"/>
                <a:gd name="connsiteY40" fmla="*/ 1295400 h 1320800"/>
                <a:gd name="connsiteX41" fmla="*/ 159 w 630926"/>
                <a:gd name="connsiteY41" fmla="*/ 1312333 h 1320800"/>
                <a:gd name="connsiteX42" fmla="*/ 8626 w 630926"/>
                <a:gd name="connsiteY42"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216059 w 630926"/>
                <a:gd name="connsiteY24" fmla="*/ 889000 h 1320800"/>
                <a:gd name="connsiteX25" fmla="*/ 169493 w 630926"/>
                <a:gd name="connsiteY25" fmla="*/ 922866 h 1320800"/>
                <a:gd name="connsiteX26" fmla="*/ 139859 w 630926"/>
                <a:gd name="connsiteY26" fmla="*/ 973666 h 1320800"/>
                <a:gd name="connsiteX27" fmla="*/ 118693 w 630926"/>
                <a:gd name="connsiteY27" fmla="*/ 1024466 h 1320800"/>
                <a:gd name="connsiteX28" fmla="*/ 105993 w 630926"/>
                <a:gd name="connsiteY28" fmla="*/ 1075266 h 1320800"/>
                <a:gd name="connsiteX29" fmla="*/ 101759 w 630926"/>
                <a:gd name="connsiteY29" fmla="*/ 1087966 h 1320800"/>
                <a:gd name="connsiteX30" fmla="*/ 84826 w 630926"/>
                <a:gd name="connsiteY30" fmla="*/ 1121833 h 1320800"/>
                <a:gd name="connsiteX31" fmla="*/ 76359 w 630926"/>
                <a:gd name="connsiteY31" fmla="*/ 1147233 h 1320800"/>
                <a:gd name="connsiteX32" fmla="*/ 72126 w 630926"/>
                <a:gd name="connsiteY32" fmla="*/ 1159933 h 1320800"/>
                <a:gd name="connsiteX33" fmla="*/ 67893 w 630926"/>
                <a:gd name="connsiteY33" fmla="*/ 1176866 h 1320800"/>
                <a:gd name="connsiteX34" fmla="*/ 59426 w 630926"/>
                <a:gd name="connsiteY34" fmla="*/ 1189566 h 1320800"/>
                <a:gd name="connsiteX35" fmla="*/ 46726 w 630926"/>
                <a:gd name="connsiteY35" fmla="*/ 1219200 h 1320800"/>
                <a:gd name="connsiteX36" fmla="*/ 42493 w 630926"/>
                <a:gd name="connsiteY36" fmla="*/ 1231900 h 1320800"/>
                <a:gd name="connsiteX37" fmla="*/ 21326 w 630926"/>
                <a:gd name="connsiteY37" fmla="*/ 1257300 h 1320800"/>
                <a:gd name="connsiteX38" fmla="*/ 17093 w 630926"/>
                <a:gd name="connsiteY38" fmla="*/ 1270000 h 1320800"/>
                <a:gd name="connsiteX39" fmla="*/ 4393 w 630926"/>
                <a:gd name="connsiteY39" fmla="*/ 1295400 h 1320800"/>
                <a:gd name="connsiteX40" fmla="*/ 159 w 630926"/>
                <a:gd name="connsiteY40" fmla="*/ 1312333 h 1320800"/>
                <a:gd name="connsiteX41" fmla="*/ 8626 w 630926"/>
                <a:gd name="connsiteY41"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199126 w 630926"/>
                <a:gd name="connsiteY24" fmla="*/ 863600 h 1320800"/>
                <a:gd name="connsiteX25" fmla="*/ 169493 w 630926"/>
                <a:gd name="connsiteY25" fmla="*/ 922866 h 1320800"/>
                <a:gd name="connsiteX26" fmla="*/ 139859 w 630926"/>
                <a:gd name="connsiteY26" fmla="*/ 973666 h 1320800"/>
                <a:gd name="connsiteX27" fmla="*/ 118693 w 630926"/>
                <a:gd name="connsiteY27" fmla="*/ 1024466 h 1320800"/>
                <a:gd name="connsiteX28" fmla="*/ 105993 w 630926"/>
                <a:gd name="connsiteY28" fmla="*/ 1075266 h 1320800"/>
                <a:gd name="connsiteX29" fmla="*/ 101759 w 630926"/>
                <a:gd name="connsiteY29" fmla="*/ 1087966 h 1320800"/>
                <a:gd name="connsiteX30" fmla="*/ 84826 w 630926"/>
                <a:gd name="connsiteY30" fmla="*/ 1121833 h 1320800"/>
                <a:gd name="connsiteX31" fmla="*/ 76359 w 630926"/>
                <a:gd name="connsiteY31" fmla="*/ 1147233 h 1320800"/>
                <a:gd name="connsiteX32" fmla="*/ 72126 w 630926"/>
                <a:gd name="connsiteY32" fmla="*/ 1159933 h 1320800"/>
                <a:gd name="connsiteX33" fmla="*/ 67893 w 630926"/>
                <a:gd name="connsiteY33" fmla="*/ 1176866 h 1320800"/>
                <a:gd name="connsiteX34" fmla="*/ 59426 w 630926"/>
                <a:gd name="connsiteY34" fmla="*/ 1189566 h 1320800"/>
                <a:gd name="connsiteX35" fmla="*/ 46726 w 630926"/>
                <a:gd name="connsiteY35" fmla="*/ 1219200 h 1320800"/>
                <a:gd name="connsiteX36" fmla="*/ 42493 w 630926"/>
                <a:gd name="connsiteY36" fmla="*/ 1231900 h 1320800"/>
                <a:gd name="connsiteX37" fmla="*/ 21326 w 630926"/>
                <a:gd name="connsiteY37" fmla="*/ 1257300 h 1320800"/>
                <a:gd name="connsiteX38" fmla="*/ 17093 w 630926"/>
                <a:gd name="connsiteY38" fmla="*/ 1270000 h 1320800"/>
                <a:gd name="connsiteX39" fmla="*/ 4393 w 630926"/>
                <a:gd name="connsiteY39" fmla="*/ 1295400 h 1320800"/>
                <a:gd name="connsiteX40" fmla="*/ 159 w 630926"/>
                <a:gd name="connsiteY40" fmla="*/ 1312333 h 1320800"/>
                <a:gd name="connsiteX41" fmla="*/ 8626 w 630926"/>
                <a:gd name="connsiteY41"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199126 w 630926"/>
                <a:gd name="connsiteY24" fmla="*/ 863600 h 1320800"/>
                <a:gd name="connsiteX25" fmla="*/ 169493 w 630926"/>
                <a:gd name="connsiteY25" fmla="*/ 922866 h 1320800"/>
                <a:gd name="connsiteX26" fmla="*/ 139859 w 630926"/>
                <a:gd name="connsiteY26" fmla="*/ 973666 h 1320800"/>
                <a:gd name="connsiteX27" fmla="*/ 105993 w 630926"/>
                <a:gd name="connsiteY27" fmla="*/ 1075266 h 1320800"/>
                <a:gd name="connsiteX28" fmla="*/ 101759 w 630926"/>
                <a:gd name="connsiteY28" fmla="*/ 1087966 h 1320800"/>
                <a:gd name="connsiteX29" fmla="*/ 84826 w 630926"/>
                <a:gd name="connsiteY29" fmla="*/ 1121833 h 1320800"/>
                <a:gd name="connsiteX30" fmla="*/ 76359 w 630926"/>
                <a:gd name="connsiteY30" fmla="*/ 1147233 h 1320800"/>
                <a:gd name="connsiteX31" fmla="*/ 72126 w 630926"/>
                <a:gd name="connsiteY31" fmla="*/ 1159933 h 1320800"/>
                <a:gd name="connsiteX32" fmla="*/ 67893 w 630926"/>
                <a:gd name="connsiteY32" fmla="*/ 1176866 h 1320800"/>
                <a:gd name="connsiteX33" fmla="*/ 59426 w 630926"/>
                <a:gd name="connsiteY33" fmla="*/ 1189566 h 1320800"/>
                <a:gd name="connsiteX34" fmla="*/ 46726 w 630926"/>
                <a:gd name="connsiteY34" fmla="*/ 1219200 h 1320800"/>
                <a:gd name="connsiteX35" fmla="*/ 42493 w 630926"/>
                <a:gd name="connsiteY35" fmla="*/ 1231900 h 1320800"/>
                <a:gd name="connsiteX36" fmla="*/ 21326 w 630926"/>
                <a:gd name="connsiteY36" fmla="*/ 1257300 h 1320800"/>
                <a:gd name="connsiteX37" fmla="*/ 17093 w 630926"/>
                <a:gd name="connsiteY37" fmla="*/ 1270000 h 1320800"/>
                <a:gd name="connsiteX38" fmla="*/ 4393 w 630926"/>
                <a:gd name="connsiteY38" fmla="*/ 1295400 h 1320800"/>
                <a:gd name="connsiteX39" fmla="*/ 159 w 630926"/>
                <a:gd name="connsiteY39" fmla="*/ 1312333 h 1320800"/>
                <a:gd name="connsiteX40" fmla="*/ 8626 w 630926"/>
                <a:gd name="connsiteY40"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199126 w 630926"/>
                <a:gd name="connsiteY24" fmla="*/ 863600 h 1320800"/>
                <a:gd name="connsiteX25" fmla="*/ 169493 w 630926"/>
                <a:gd name="connsiteY25" fmla="*/ 922866 h 1320800"/>
                <a:gd name="connsiteX26" fmla="*/ 139859 w 630926"/>
                <a:gd name="connsiteY26" fmla="*/ 973666 h 1320800"/>
                <a:gd name="connsiteX27" fmla="*/ 105993 w 630926"/>
                <a:gd name="connsiteY27" fmla="*/ 1075266 h 1320800"/>
                <a:gd name="connsiteX28" fmla="*/ 101759 w 630926"/>
                <a:gd name="connsiteY28" fmla="*/ 1087966 h 1320800"/>
                <a:gd name="connsiteX29" fmla="*/ 76359 w 630926"/>
                <a:gd name="connsiteY29" fmla="*/ 1147233 h 1320800"/>
                <a:gd name="connsiteX30" fmla="*/ 72126 w 630926"/>
                <a:gd name="connsiteY30" fmla="*/ 1159933 h 1320800"/>
                <a:gd name="connsiteX31" fmla="*/ 67893 w 630926"/>
                <a:gd name="connsiteY31" fmla="*/ 1176866 h 1320800"/>
                <a:gd name="connsiteX32" fmla="*/ 59426 w 630926"/>
                <a:gd name="connsiteY32" fmla="*/ 1189566 h 1320800"/>
                <a:gd name="connsiteX33" fmla="*/ 46726 w 630926"/>
                <a:gd name="connsiteY33" fmla="*/ 1219200 h 1320800"/>
                <a:gd name="connsiteX34" fmla="*/ 42493 w 630926"/>
                <a:gd name="connsiteY34" fmla="*/ 1231900 h 1320800"/>
                <a:gd name="connsiteX35" fmla="*/ 21326 w 630926"/>
                <a:gd name="connsiteY35" fmla="*/ 1257300 h 1320800"/>
                <a:gd name="connsiteX36" fmla="*/ 17093 w 630926"/>
                <a:gd name="connsiteY36" fmla="*/ 1270000 h 1320800"/>
                <a:gd name="connsiteX37" fmla="*/ 4393 w 630926"/>
                <a:gd name="connsiteY37" fmla="*/ 1295400 h 1320800"/>
                <a:gd name="connsiteX38" fmla="*/ 159 w 630926"/>
                <a:gd name="connsiteY38" fmla="*/ 1312333 h 1320800"/>
                <a:gd name="connsiteX39" fmla="*/ 8626 w 630926"/>
                <a:gd name="connsiteY39"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199126 w 630926"/>
                <a:gd name="connsiteY24" fmla="*/ 863600 h 1320800"/>
                <a:gd name="connsiteX25" fmla="*/ 169493 w 630926"/>
                <a:gd name="connsiteY25" fmla="*/ 922866 h 1320800"/>
                <a:gd name="connsiteX26" fmla="*/ 139859 w 630926"/>
                <a:gd name="connsiteY26" fmla="*/ 973666 h 1320800"/>
                <a:gd name="connsiteX27" fmla="*/ 105993 w 630926"/>
                <a:gd name="connsiteY27" fmla="*/ 1075266 h 1320800"/>
                <a:gd name="connsiteX28" fmla="*/ 101759 w 630926"/>
                <a:gd name="connsiteY28" fmla="*/ 1087966 h 1320800"/>
                <a:gd name="connsiteX29" fmla="*/ 76359 w 630926"/>
                <a:gd name="connsiteY29" fmla="*/ 1147233 h 1320800"/>
                <a:gd name="connsiteX30" fmla="*/ 72126 w 630926"/>
                <a:gd name="connsiteY30" fmla="*/ 1159933 h 1320800"/>
                <a:gd name="connsiteX31" fmla="*/ 59426 w 630926"/>
                <a:gd name="connsiteY31" fmla="*/ 1189566 h 1320800"/>
                <a:gd name="connsiteX32" fmla="*/ 46726 w 630926"/>
                <a:gd name="connsiteY32" fmla="*/ 1219200 h 1320800"/>
                <a:gd name="connsiteX33" fmla="*/ 42493 w 630926"/>
                <a:gd name="connsiteY33" fmla="*/ 1231900 h 1320800"/>
                <a:gd name="connsiteX34" fmla="*/ 21326 w 630926"/>
                <a:gd name="connsiteY34" fmla="*/ 1257300 h 1320800"/>
                <a:gd name="connsiteX35" fmla="*/ 17093 w 630926"/>
                <a:gd name="connsiteY35" fmla="*/ 1270000 h 1320800"/>
                <a:gd name="connsiteX36" fmla="*/ 4393 w 630926"/>
                <a:gd name="connsiteY36" fmla="*/ 1295400 h 1320800"/>
                <a:gd name="connsiteX37" fmla="*/ 159 w 630926"/>
                <a:gd name="connsiteY37" fmla="*/ 1312333 h 1320800"/>
                <a:gd name="connsiteX38" fmla="*/ 8626 w 630926"/>
                <a:gd name="connsiteY38"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199126 w 630926"/>
                <a:gd name="connsiteY24" fmla="*/ 863600 h 1320800"/>
                <a:gd name="connsiteX25" fmla="*/ 169493 w 630926"/>
                <a:gd name="connsiteY25" fmla="*/ 922866 h 1320800"/>
                <a:gd name="connsiteX26" fmla="*/ 139859 w 630926"/>
                <a:gd name="connsiteY26" fmla="*/ 973666 h 1320800"/>
                <a:gd name="connsiteX27" fmla="*/ 105993 w 630926"/>
                <a:gd name="connsiteY27" fmla="*/ 1075266 h 1320800"/>
                <a:gd name="connsiteX28" fmla="*/ 101759 w 630926"/>
                <a:gd name="connsiteY28" fmla="*/ 1087966 h 1320800"/>
                <a:gd name="connsiteX29" fmla="*/ 76359 w 630926"/>
                <a:gd name="connsiteY29" fmla="*/ 1147233 h 1320800"/>
                <a:gd name="connsiteX30" fmla="*/ 59426 w 630926"/>
                <a:gd name="connsiteY30" fmla="*/ 1189566 h 1320800"/>
                <a:gd name="connsiteX31" fmla="*/ 46726 w 630926"/>
                <a:gd name="connsiteY31" fmla="*/ 1219200 h 1320800"/>
                <a:gd name="connsiteX32" fmla="*/ 42493 w 630926"/>
                <a:gd name="connsiteY32" fmla="*/ 1231900 h 1320800"/>
                <a:gd name="connsiteX33" fmla="*/ 21326 w 630926"/>
                <a:gd name="connsiteY33" fmla="*/ 1257300 h 1320800"/>
                <a:gd name="connsiteX34" fmla="*/ 17093 w 630926"/>
                <a:gd name="connsiteY34" fmla="*/ 1270000 h 1320800"/>
                <a:gd name="connsiteX35" fmla="*/ 4393 w 630926"/>
                <a:gd name="connsiteY35" fmla="*/ 1295400 h 1320800"/>
                <a:gd name="connsiteX36" fmla="*/ 159 w 630926"/>
                <a:gd name="connsiteY36" fmla="*/ 1312333 h 1320800"/>
                <a:gd name="connsiteX37" fmla="*/ 8626 w 630926"/>
                <a:gd name="connsiteY37"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199126 w 630926"/>
                <a:gd name="connsiteY24" fmla="*/ 863600 h 1320800"/>
                <a:gd name="connsiteX25" fmla="*/ 169493 w 630926"/>
                <a:gd name="connsiteY25" fmla="*/ 922866 h 1320800"/>
                <a:gd name="connsiteX26" fmla="*/ 139859 w 630926"/>
                <a:gd name="connsiteY26" fmla="*/ 973666 h 1320800"/>
                <a:gd name="connsiteX27" fmla="*/ 105993 w 630926"/>
                <a:gd name="connsiteY27" fmla="*/ 1075266 h 1320800"/>
                <a:gd name="connsiteX28" fmla="*/ 76359 w 630926"/>
                <a:gd name="connsiteY28" fmla="*/ 1147233 h 1320800"/>
                <a:gd name="connsiteX29" fmla="*/ 59426 w 630926"/>
                <a:gd name="connsiteY29" fmla="*/ 1189566 h 1320800"/>
                <a:gd name="connsiteX30" fmla="*/ 46726 w 630926"/>
                <a:gd name="connsiteY30" fmla="*/ 1219200 h 1320800"/>
                <a:gd name="connsiteX31" fmla="*/ 42493 w 630926"/>
                <a:gd name="connsiteY31" fmla="*/ 1231900 h 1320800"/>
                <a:gd name="connsiteX32" fmla="*/ 21326 w 630926"/>
                <a:gd name="connsiteY32" fmla="*/ 1257300 h 1320800"/>
                <a:gd name="connsiteX33" fmla="*/ 17093 w 630926"/>
                <a:gd name="connsiteY33" fmla="*/ 1270000 h 1320800"/>
                <a:gd name="connsiteX34" fmla="*/ 4393 w 630926"/>
                <a:gd name="connsiteY34" fmla="*/ 1295400 h 1320800"/>
                <a:gd name="connsiteX35" fmla="*/ 159 w 630926"/>
                <a:gd name="connsiteY35" fmla="*/ 1312333 h 1320800"/>
                <a:gd name="connsiteX36" fmla="*/ 8626 w 630926"/>
                <a:gd name="connsiteY36" fmla="*/ 1320800 h 1320800"/>
                <a:gd name="connsiteX0" fmla="*/ 630926 w 630926"/>
                <a:gd name="connsiteY0" fmla="*/ 0 h 1320800"/>
                <a:gd name="connsiteX1" fmla="*/ 575893 w 630926"/>
                <a:gd name="connsiteY1" fmla="*/ 12700 h 1320800"/>
                <a:gd name="connsiteX2" fmla="*/ 495459 w 630926"/>
                <a:gd name="connsiteY2" fmla="*/ 46567 h 1320800"/>
                <a:gd name="connsiteX3" fmla="*/ 448892 w 630926"/>
                <a:gd name="connsiteY3" fmla="*/ 71967 h 1320800"/>
                <a:gd name="connsiteX4" fmla="*/ 415026 w 630926"/>
                <a:gd name="connsiteY4" fmla="*/ 88900 h 1320800"/>
                <a:gd name="connsiteX5" fmla="*/ 436193 w 630926"/>
                <a:gd name="connsiteY5" fmla="*/ 139700 h 1320800"/>
                <a:gd name="connsiteX6" fmla="*/ 444659 w 630926"/>
                <a:gd name="connsiteY6" fmla="*/ 207433 h 1320800"/>
                <a:gd name="connsiteX7" fmla="*/ 393859 w 630926"/>
                <a:gd name="connsiteY7" fmla="*/ 232833 h 1320800"/>
                <a:gd name="connsiteX8" fmla="*/ 309193 w 630926"/>
                <a:gd name="connsiteY8" fmla="*/ 258233 h 1320800"/>
                <a:gd name="connsiteX9" fmla="*/ 237226 w 630926"/>
                <a:gd name="connsiteY9" fmla="*/ 321734 h 1320800"/>
                <a:gd name="connsiteX10" fmla="*/ 173726 w 630926"/>
                <a:gd name="connsiteY10" fmla="*/ 393700 h 1320800"/>
                <a:gd name="connsiteX11" fmla="*/ 156793 w 630926"/>
                <a:gd name="connsiteY11" fmla="*/ 491066 h 1320800"/>
                <a:gd name="connsiteX12" fmla="*/ 182193 w 630926"/>
                <a:gd name="connsiteY12" fmla="*/ 563034 h 1320800"/>
                <a:gd name="connsiteX13" fmla="*/ 271093 w 630926"/>
                <a:gd name="connsiteY13" fmla="*/ 596900 h 1320800"/>
                <a:gd name="connsiteX14" fmla="*/ 343059 w 630926"/>
                <a:gd name="connsiteY14" fmla="*/ 554566 h 1320800"/>
                <a:gd name="connsiteX15" fmla="*/ 423493 w 630926"/>
                <a:gd name="connsiteY15" fmla="*/ 503766 h 1320800"/>
                <a:gd name="connsiteX16" fmla="*/ 470059 w 630926"/>
                <a:gd name="connsiteY16" fmla="*/ 516466 h 1320800"/>
                <a:gd name="connsiteX17" fmla="*/ 491226 w 630926"/>
                <a:gd name="connsiteY17" fmla="*/ 605366 h 1320800"/>
                <a:gd name="connsiteX18" fmla="*/ 486993 w 630926"/>
                <a:gd name="connsiteY18" fmla="*/ 745066 h 1320800"/>
                <a:gd name="connsiteX19" fmla="*/ 529327 w 630926"/>
                <a:gd name="connsiteY19" fmla="*/ 795866 h 1320800"/>
                <a:gd name="connsiteX20" fmla="*/ 491226 w 630926"/>
                <a:gd name="connsiteY20" fmla="*/ 838200 h 1320800"/>
                <a:gd name="connsiteX21" fmla="*/ 419259 w 630926"/>
                <a:gd name="connsiteY21" fmla="*/ 829733 h 1320800"/>
                <a:gd name="connsiteX22" fmla="*/ 372693 w 630926"/>
                <a:gd name="connsiteY22" fmla="*/ 817033 h 1320800"/>
                <a:gd name="connsiteX23" fmla="*/ 275326 w 630926"/>
                <a:gd name="connsiteY23" fmla="*/ 804333 h 1320800"/>
                <a:gd name="connsiteX24" fmla="*/ 199126 w 630926"/>
                <a:gd name="connsiteY24" fmla="*/ 863600 h 1320800"/>
                <a:gd name="connsiteX25" fmla="*/ 169493 w 630926"/>
                <a:gd name="connsiteY25" fmla="*/ 922866 h 1320800"/>
                <a:gd name="connsiteX26" fmla="*/ 139859 w 630926"/>
                <a:gd name="connsiteY26" fmla="*/ 973666 h 1320800"/>
                <a:gd name="connsiteX27" fmla="*/ 105993 w 630926"/>
                <a:gd name="connsiteY27" fmla="*/ 1075266 h 1320800"/>
                <a:gd name="connsiteX28" fmla="*/ 76359 w 630926"/>
                <a:gd name="connsiteY28" fmla="*/ 1147233 h 1320800"/>
                <a:gd name="connsiteX29" fmla="*/ 46726 w 630926"/>
                <a:gd name="connsiteY29" fmla="*/ 1219200 h 1320800"/>
                <a:gd name="connsiteX30" fmla="*/ 42493 w 630926"/>
                <a:gd name="connsiteY30" fmla="*/ 1231900 h 1320800"/>
                <a:gd name="connsiteX31" fmla="*/ 21326 w 630926"/>
                <a:gd name="connsiteY31" fmla="*/ 1257300 h 1320800"/>
                <a:gd name="connsiteX32" fmla="*/ 17093 w 630926"/>
                <a:gd name="connsiteY32" fmla="*/ 1270000 h 1320800"/>
                <a:gd name="connsiteX33" fmla="*/ 4393 w 630926"/>
                <a:gd name="connsiteY33" fmla="*/ 1295400 h 1320800"/>
                <a:gd name="connsiteX34" fmla="*/ 159 w 630926"/>
                <a:gd name="connsiteY34" fmla="*/ 1312333 h 1320800"/>
                <a:gd name="connsiteX35" fmla="*/ 8626 w 630926"/>
                <a:gd name="connsiteY35" fmla="*/ 1320800 h 1320800"/>
                <a:gd name="connsiteX0" fmla="*/ 631033 w 631033"/>
                <a:gd name="connsiteY0" fmla="*/ 0 h 1320800"/>
                <a:gd name="connsiteX1" fmla="*/ 576000 w 631033"/>
                <a:gd name="connsiteY1" fmla="*/ 12700 h 1320800"/>
                <a:gd name="connsiteX2" fmla="*/ 495566 w 631033"/>
                <a:gd name="connsiteY2" fmla="*/ 46567 h 1320800"/>
                <a:gd name="connsiteX3" fmla="*/ 448999 w 631033"/>
                <a:gd name="connsiteY3" fmla="*/ 71967 h 1320800"/>
                <a:gd name="connsiteX4" fmla="*/ 415133 w 631033"/>
                <a:gd name="connsiteY4" fmla="*/ 88900 h 1320800"/>
                <a:gd name="connsiteX5" fmla="*/ 436300 w 631033"/>
                <a:gd name="connsiteY5" fmla="*/ 139700 h 1320800"/>
                <a:gd name="connsiteX6" fmla="*/ 444766 w 631033"/>
                <a:gd name="connsiteY6" fmla="*/ 207433 h 1320800"/>
                <a:gd name="connsiteX7" fmla="*/ 393966 w 631033"/>
                <a:gd name="connsiteY7" fmla="*/ 232833 h 1320800"/>
                <a:gd name="connsiteX8" fmla="*/ 309300 w 631033"/>
                <a:gd name="connsiteY8" fmla="*/ 258233 h 1320800"/>
                <a:gd name="connsiteX9" fmla="*/ 237333 w 631033"/>
                <a:gd name="connsiteY9" fmla="*/ 321734 h 1320800"/>
                <a:gd name="connsiteX10" fmla="*/ 173833 w 631033"/>
                <a:gd name="connsiteY10" fmla="*/ 393700 h 1320800"/>
                <a:gd name="connsiteX11" fmla="*/ 156900 w 631033"/>
                <a:gd name="connsiteY11" fmla="*/ 491066 h 1320800"/>
                <a:gd name="connsiteX12" fmla="*/ 182300 w 631033"/>
                <a:gd name="connsiteY12" fmla="*/ 563034 h 1320800"/>
                <a:gd name="connsiteX13" fmla="*/ 271200 w 631033"/>
                <a:gd name="connsiteY13" fmla="*/ 596900 h 1320800"/>
                <a:gd name="connsiteX14" fmla="*/ 343166 w 631033"/>
                <a:gd name="connsiteY14" fmla="*/ 554566 h 1320800"/>
                <a:gd name="connsiteX15" fmla="*/ 423600 w 631033"/>
                <a:gd name="connsiteY15" fmla="*/ 503766 h 1320800"/>
                <a:gd name="connsiteX16" fmla="*/ 470166 w 631033"/>
                <a:gd name="connsiteY16" fmla="*/ 516466 h 1320800"/>
                <a:gd name="connsiteX17" fmla="*/ 491333 w 631033"/>
                <a:gd name="connsiteY17" fmla="*/ 605366 h 1320800"/>
                <a:gd name="connsiteX18" fmla="*/ 487100 w 631033"/>
                <a:gd name="connsiteY18" fmla="*/ 745066 h 1320800"/>
                <a:gd name="connsiteX19" fmla="*/ 529434 w 631033"/>
                <a:gd name="connsiteY19" fmla="*/ 795866 h 1320800"/>
                <a:gd name="connsiteX20" fmla="*/ 491333 w 631033"/>
                <a:gd name="connsiteY20" fmla="*/ 838200 h 1320800"/>
                <a:gd name="connsiteX21" fmla="*/ 419366 w 631033"/>
                <a:gd name="connsiteY21" fmla="*/ 829733 h 1320800"/>
                <a:gd name="connsiteX22" fmla="*/ 372800 w 631033"/>
                <a:gd name="connsiteY22" fmla="*/ 817033 h 1320800"/>
                <a:gd name="connsiteX23" fmla="*/ 275433 w 631033"/>
                <a:gd name="connsiteY23" fmla="*/ 804333 h 1320800"/>
                <a:gd name="connsiteX24" fmla="*/ 199233 w 631033"/>
                <a:gd name="connsiteY24" fmla="*/ 863600 h 1320800"/>
                <a:gd name="connsiteX25" fmla="*/ 169600 w 631033"/>
                <a:gd name="connsiteY25" fmla="*/ 922866 h 1320800"/>
                <a:gd name="connsiteX26" fmla="*/ 139966 w 631033"/>
                <a:gd name="connsiteY26" fmla="*/ 973666 h 1320800"/>
                <a:gd name="connsiteX27" fmla="*/ 106100 w 631033"/>
                <a:gd name="connsiteY27" fmla="*/ 1075266 h 1320800"/>
                <a:gd name="connsiteX28" fmla="*/ 76466 w 631033"/>
                <a:gd name="connsiteY28" fmla="*/ 1147233 h 1320800"/>
                <a:gd name="connsiteX29" fmla="*/ 46833 w 631033"/>
                <a:gd name="connsiteY29" fmla="*/ 1219200 h 1320800"/>
                <a:gd name="connsiteX30" fmla="*/ 42600 w 631033"/>
                <a:gd name="connsiteY30" fmla="*/ 1231900 h 1320800"/>
                <a:gd name="connsiteX31" fmla="*/ 21433 w 631033"/>
                <a:gd name="connsiteY31" fmla="*/ 1257300 h 1320800"/>
                <a:gd name="connsiteX32" fmla="*/ 4500 w 631033"/>
                <a:gd name="connsiteY32" fmla="*/ 1295400 h 1320800"/>
                <a:gd name="connsiteX33" fmla="*/ 266 w 631033"/>
                <a:gd name="connsiteY33" fmla="*/ 1312333 h 1320800"/>
                <a:gd name="connsiteX34" fmla="*/ 8733 w 631033"/>
                <a:gd name="connsiteY34" fmla="*/ 1320800 h 1320800"/>
                <a:gd name="connsiteX0" fmla="*/ 631724 w 631724"/>
                <a:gd name="connsiteY0" fmla="*/ 0 h 1320800"/>
                <a:gd name="connsiteX1" fmla="*/ 576691 w 631724"/>
                <a:gd name="connsiteY1" fmla="*/ 12700 h 1320800"/>
                <a:gd name="connsiteX2" fmla="*/ 496257 w 631724"/>
                <a:gd name="connsiteY2" fmla="*/ 46567 h 1320800"/>
                <a:gd name="connsiteX3" fmla="*/ 449690 w 631724"/>
                <a:gd name="connsiteY3" fmla="*/ 71967 h 1320800"/>
                <a:gd name="connsiteX4" fmla="*/ 415824 w 631724"/>
                <a:gd name="connsiteY4" fmla="*/ 88900 h 1320800"/>
                <a:gd name="connsiteX5" fmla="*/ 436991 w 631724"/>
                <a:gd name="connsiteY5" fmla="*/ 139700 h 1320800"/>
                <a:gd name="connsiteX6" fmla="*/ 445457 w 631724"/>
                <a:gd name="connsiteY6" fmla="*/ 207433 h 1320800"/>
                <a:gd name="connsiteX7" fmla="*/ 394657 w 631724"/>
                <a:gd name="connsiteY7" fmla="*/ 232833 h 1320800"/>
                <a:gd name="connsiteX8" fmla="*/ 309991 w 631724"/>
                <a:gd name="connsiteY8" fmla="*/ 258233 h 1320800"/>
                <a:gd name="connsiteX9" fmla="*/ 238024 w 631724"/>
                <a:gd name="connsiteY9" fmla="*/ 321734 h 1320800"/>
                <a:gd name="connsiteX10" fmla="*/ 174524 w 631724"/>
                <a:gd name="connsiteY10" fmla="*/ 393700 h 1320800"/>
                <a:gd name="connsiteX11" fmla="*/ 157591 w 631724"/>
                <a:gd name="connsiteY11" fmla="*/ 491066 h 1320800"/>
                <a:gd name="connsiteX12" fmla="*/ 182991 w 631724"/>
                <a:gd name="connsiteY12" fmla="*/ 563034 h 1320800"/>
                <a:gd name="connsiteX13" fmla="*/ 271891 w 631724"/>
                <a:gd name="connsiteY13" fmla="*/ 596900 h 1320800"/>
                <a:gd name="connsiteX14" fmla="*/ 343857 w 631724"/>
                <a:gd name="connsiteY14" fmla="*/ 554566 h 1320800"/>
                <a:gd name="connsiteX15" fmla="*/ 424291 w 631724"/>
                <a:gd name="connsiteY15" fmla="*/ 503766 h 1320800"/>
                <a:gd name="connsiteX16" fmla="*/ 470857 w 631724"/>
                <a:gd name="connsiteY16" fmla="*/ 516466 h 1320800"/>
                <a:gd name="connsiteX17" fmla="*/ 492024 w 631724"/>
                <a:gd name="connsiteY17" fmla="*/ 605366 h 1320800"/>
                <a:gd name="connsiteX18" fmla="*/ 487791 w 631724"/>
                <a:gd name="connsiteY18" fmla="*/ 745066 h 1320800"/>
                <a:gd name="connsiteX19" fmla="*/ 530125 w 631724"/>
                <a:gd name="connsiteY19" fmla="*/ 795866 h 1320800"/>
                <a:gd name="connsiteX20" fmla="*/ 492024 w 631724"/>
                <a:gd name="connsiteY20" fmla="*/ 838200 h 1320800"/>
                <a:gd name="connsiteX21" fmla="*/ 420057 w 631724"/>
                <a:gd name="connsiteY21" fmla="*/ 829733 h 1320800"/>
                <a:gd name="connsiteX22" fmla="*/ 373491 w 631724"/>
                <a:gd name="connsiteY22" fmla="*/ 817033 h 1320800"/>
                <a:gd name="connsiteX23" fmla="*/ 276124 w 631724"/>
                <a:gd name="connsiteY23" fmla="*/ 804333 h 1320800"/>
                <a:gd name="connsiteX24" fmla="*/ 199924 w 631724"/>
                <a:gd name="connsiteY24" fmla="*/ 863600 h 1320800"/>
                <a:gd name="connsiteX25" fmla="*/ 170291 w 631724"/>
                <a:gd name="connsiteY25" fmla="*/ 922866 h 1320800"/>
                <a:gd name="connsiteX26" fmla="*/ 140657 w 631724"/>
                <a:gd name="connsiteY26" fmla="*/ 973666 h 1320800"/>
                <a:gd name="connsiteX27" fmla="*/ 106791 w 631724"/>
                <a:gd name="connsiteY27" fmla="*/ 1075266 h 1320800"/>
                <a:gd name="connsiteX28" fmla="*/ 77157 w 631724"/>
                <a:gd name="connsiteY28" fmla="*/ 1147233 h 1320800"/>
                <a:gd name="connsiteX29" fmla="*/ 47524 w 631724"/>
                <a:gd name="connsiteY29" fmla="*/ 1219200 h 1320800"/>
                <a:gd name="connsiteX30" fmla="*/ 43291 w 631724"/>
                <a:gd name="connsiteY30" fmla="*/ 1231900 h 1320800"/>
                <a:gd name="connsiteX31" fmla="*/ 5191 w 631724"/>
                <a:gd name="connsiteY31" fmla="*/ 1295400 h 1320800"/>
                <a:gd name="connsiteX32" fmla="*/ 957 w 631724"/>
                <a:gd name="connsiteY32" fmla="*/ 1312333 h 1320800"/>
                <a:gd name="connsiteX33" fmla="*/ 9424 w 631724"/>
                <a:gd name="connsiteY33" fmla="*/ 1320800 h 1320800"/>
                <a:gd name="connsiteX0" fmla="*/ 631950 w 631950"/>
                <a:gd name="connsiteY0" fmla="*/ 0 h 1320800"/>
                <a:gd name="connsiteX1" fmla="*/ 576917 w 631950"/>
                <a:gd name="connsiteY1" fmla="*/ 12700 h 1320800"/>
                <a:gd name="connsiteX2" fmla="*/ 496483 w 631950"/>
                <a:gd name="connsiteY2" fmla="*/ 46567 h 1320800"/>
                <a:gd name="connsiteX3" fmla="*/ 449916 w 631950"/>
                <a:gd name="connsiteY3" fmla="*/ 71967 h 1320800"/>
                <a:gd name="connsiteX4" fmla="*/ 416050 w 631950"/>
                <a:gd name="connsiteY4" fmla="*/ 88900 h 1320800"/>
                <a:gd name="connsiteX5" fmla="*/ 437217 w 631950"/>
                <a:gd name="connsiteY5" fmla="*/ 139700 h 1320800"/>
                <a:gd name="connsiteX6" fmla="*/ 445683 w 631950"/>
                <a:gd name="connsiteY6" fmla="*/ 207433 h 1320800"/>
                <a:gd name="connsiteX7" fmla="*/ 394883 w 631950"/>
                <a:gd name="connsiteY7" fmla="*/ 232833 h 1320800"/>
                <a:gd name="connsiteX8" fmla="*/ 310217 w 631950"/>
                <a:gd name="connsiteY8" fmla="*/ 258233 h 1320800"/>
                <a:gd name="connsiteX9" fmla="*/ 238250 w 631950"/>
                <a:gd name="connsiteY9" fmla="*/ 321734 h 1320800"/>
                <a:gd name="connsiteX10" fmla="*/ 174750 w 631950"/>
                <a:gd name="connsiteY10" fmla="*/ 393700 h 1320800"/>
                <a:gd name="connsiteX11" fmla="*/ 157817 w 631950"/>
                <a:gd name="connsiteY11" fmla="*/ 491066 h 1320800"/>
                <a:gd name="connsiteX12" fmla="*/ 183217 w 631950"/>
                <a:gd name="connsiteY12" fmla="*/ 563034 h 1320800"/>
                <a:gd name="connsiteX13" fmla="*/ 272117 w 631950"/>
                <a:gd name="connsiteY13" fmla="*/ 596900 h 1320800"/>
                <a:gd name="connsiteX14" fmla="*/ 344083 w 631950"/>
                <a:gd name="connsiteY14" fmla="*/ 554566 h 1320800"/>
                <a:gd name="connsiteX15" fmla="*/ 424517 w 631950"/>
                <a:gd name="connsiteY15" fmla="*/ 503766 h 1320800"/>
                <a:gd name="connsiteX16" fmla="*/ 471083 w 631950"/>
                <a:gd name="connsiteY16" fmla="*/ 516466 h 1320800"/>
                <a:gd name="connsiteX17" fmla="*/ 492250 w 631950"/>
                <a:gd name="connsiteY17" fmla="*/ 605366 h 1320800"/>
                <a:gd name="connsiteX18" fmla="*/ 488017 w 631950"/>
                <a:gd name="connsiteY18" fmla="*/ 745066 h 1320800"/>
                <a:gd name="connsiteX19" fmla="*/ 530351 w 631950"/>
                <a:gd name="connsiteY19" fmla="*/ 795866 h 1320800"/>
                <a:gd name="connsiteX20" fmla="*/ 492250 w 631950"/>
                <a:gd name="connsiteY20" fmla="*/ 838200 h 1320800"/>
                <a:gd name="connsiteX21" fmla="*/ 420283 w 631950"/>
                <a:gd name="connsiteY21" fmla="*/ 829733 h 1320800"/>
                <a:gd name="connsiteX22" fmla="*/ 373717 w 631950"/>
                <a:gd name="connsiteY22" fmla="*/ 817033 h 1320800"/>
                <a:gd name="connsiteX23" fmla="*/ 276350 w 631950"/>
                <a:gd name="connsiteY23" fmla="*/ 804333 h 1320800"/>
                <a:gd name="connsiteX24" fmla="*/ 200150 w 631950"/>
                <a:gd name="connsiteY24" fmla="*/ 863600 h 1320800"/>
                <a:gd name="connsiteX25" fmla="*/ 170517 w 631950"/>
                <a:gd name="connsiteY25" fmla="*/ 922866 h 1320800"/>
                <a:gd name="connsiteX26" fmla="*/ 140883 w 631950"/>
                <a:gd name="connsiteY26" fmla="*/ 973666 h 1320800"/>
                <a:gd name="connsiteX27" fmla="*/ 107017 w 631950"/>
                <a:gd name="connsiteY27" fmla="*/ 1075266 h 1320800"/>
                <a:gd name="connsiteX28" fmla="*/ 77383 w 631950"/>
                <a:gd name="connsiteY28" fmla="*/ 1147233 h 1320800"/>
                <a:gd name="connsiteX29" fmla="*/ 47750 w 631950"/>
                <a:gd name="connsiteY29" fmla="*/ 1219200 h 1320800"/>
                <a:gd name="connsiteX30" fmla="*/ 5417 w 631950"/>
                <a:gd name="connsiteY30" fmla="*/ 1295400 h 1320800"/>
                <a:gd name="connsiteX31" fmla="*/ 1183 w 631950"/>
                <a:gd name="connsiteY31" fmla="*/ 1312333 h 1320800"/>
                <a:gd name="connsiteX32" fmla="*/ 9650 w 631950"/>
                <a:gd name="connsiteY32" fmla="*/ 1320800 h 1320800"/>
                <a:gd name="connsiteX0" fmla="*/ 628676 w 628676"/>
                <a:gd name="connsiteY0" fmla="*/ 0 h 1320800"/>
                <a:gd name="connsiteX1" fmla="*/ 573643 w 628676"/>
                <a:gd name="connsiteY1" fmla="*/ 12700 h 1320800"/>
                <a:gd name="connsiteX2" fmla="*/ 493209 w 628676"/>
                <a:gd name="connsiteY2" fmla="*/ 46567 h 1320800"/>
                <a:gd name="connsiteX3" fmla="*/ 446642 w 628676"/>
                <a:gd name="connsiteY3" fmla="*/ 71967 h 1320800"/>
                <a:gd name="connsiteX4" fmla="*/ 412776 w 628676"/>
                <a:gd name="connsiteY4" fmla="*/ 88900 h 1320800"/>
                <a:gd name="connsiteX5" fmla="*/ 433943 w 628676"/>
                <a:gd name="connsiteY5" fmla="*/ 139700 h 1320800"/>
                <a:gd name="connsiteX6" fmla="*/ 442409 w 628676"/>
                <a:gd name="connsiteY6" fmla="*/ 207433 h 1320800"/>
                <a:gd name="connsiteX7" fmla="*/ 391609 w 628676"/>
                <a:gd name="connsiteY7" fmla="*/ 232833 h 1320800"/>
                <a:gd name="connsiteX8" fmla="*/ 306943 w 628676"/>
                <a:gd name="connsiteY8" fmla="*/ 258233 h 1320800"/>
                <a:gd name="connsiteX9" fmla="*/ 234976 w 628676"/>
                <a:gd name="connsiteY9" fmla="*/ 321734 h 1320800"/>
                <a:gd name="connsiteX10" fmla="*/ 171476 w 628676"/>
                <a:gd name="connsiteY10" fmla="*/ 393700 h 1320800"/>
                <a:gd name="connsiteX11" fmla="*/ 154543 w 628676"/>
                <a:gd name="connsiteY11" fmla="*/ 491066 h 1320800"/>
                <a:gd name="connsiteX12" fmla="*/ 179943 w 628676"/>
                <a:gd name="connsiteY12" fmla="*/ 563034 h 1320800"/>
                <a:gd name="connsiteX13" fmla="*/ 268843 w 628676"/>
                <a:gd name="connsiteY13" fmla="*/ 596900 h 1320800"/>
                <a:gd name="connsiteX14" fmla="*/ 340809 w 628676"/>
                <a:gd name="connsiteY14" fmla="*/ 554566 h 1320800"/>
                <a:gd name="connsiteX15" fmla="*/ 421243 w 628676"/>
                <a:gd name="connsiteY15" fmla="*/ 503766 h 1320800"/>
                <a:gd name="connsiteX16" fmla="*/ 467809 w 628676"/>
                <a:gd name="connsiteY16" fmla="*/ 516466 h 1320800"/>
                <a:gd name="connsiteX17" fmla="*/ 488976 w 628676"/>
                <a:gd name="connsiteY17" fmla="*/ 605366 h 1320800"/>
                <a:gd name="connsiteX18" fmla="*/ 484743 w 628676"/>
                <a:gd name="connsiteY18" fmla="*/ 745066 h 1320800"/>
                <a:gd name="connsiteX19" fmla="*/ 527077 w 628676"/>
                <a:gd name="connsiteY19" fmla="*/ 795866 h 1320800"/>
                <a:gd name="connsiteX20" fmla="*/ 488976 w 628676"/>
                <a:gd name="connsiteY20" fmla="*/ 838200 h 1320800"/>
                <a:gd name="connsiteX21" fmla="*/ 417009 w 628676"/>
                <a:gd name="connsiteY21" fmla="*/ 829733 h 1320800"/>
                <a:gd name="connsiteX22" fmla="*/ 370443 w 628676"/>
                <a:gd name="connsiteY22" fmla="*/ 817033 h 1320800"/>
                <a:gd name="connsiteX23" fmla="*/ 273076 w 628676"/>
                <a:gd name="connsiteY23" fmla="*/ 804333 h 1320800"/>
                <a:gd name="connsiteX24" fmla="*/ 196876 w 628676"/>
                <a:gd name="connsiteY24" fmla="*/ 863600 h 1320800"/>
                <a:gd name="connsiteX25" fmla="*/ 167243 w 628676"/>
                <a:gd name="connsiteY25" fmla="*/ 922866 h 1320800"/>
                <a:gd name="connsiteX26" fmla="*/ 137609 w 628676"/>
                <a:gd name="connsiteY26" fmla="*/ 973666 h 1320800"/>
                <a:gd name="connsiteX27" fmla="*/ 103743 w 628676"/>
                <a:gd name="connsiteY27" fmla="*/ 1075266 h 1320800"/>
                <a:gd name="connsiteX28" fmla="*/ 74109 w 628676"/>
                <a:gd name="connsiteY28" fmla="*/ 1147233 h 1320800"/>
                <a:gd name="connsiteX29" fmla="*/ 44476 w 628676"/>
                <a:gd name="connsiteY29" fmla="*/ 1219200 h 1320800"/>
                <a:gd name="connsiteX30" fmla="*/ 2143 w 628676"/>
                <a:gd name="connsiteY30" fmla="*/ 1295400 h 1320800"/>
                <a:gd name="connsiteX31" fmla="*/ 6376 w 628676"/>
                <a:gd name="connsiteY31" fmla="*/ 1320800 h 1320800"/>
                <a:gd name="connsiteX0" fmla="*/ 622300 w 622300"/>
                <a:gd name="connsiteY0" fmla="*/ 0 h 1320800"/>
                <a:gd name="connsiteX1" fmla="*/ 567267 w 622300"/>
                <a:gd name="connsiteY1" fmla="*/ 12700 h 1320800"/>
                <a:gd name="connsiteX2" fmla="*/ 486833 w 622300"/>
                <a:gd name="connsiteY2" fmla="*/ 46567 h 1320800"/>
                <a:gd name="connsiteX3" fmla="*/ 440266 w 622300"/>
                <a:gd name="connsiteY3" fmla="*/ 71967 h 1320800"/>
                <a:gd name="connsiteX4" fmla="*/ 406400 w 622300"/>
                <a:gd name="connsiteY4" fmla="*/ 88900 h 1320800"/>
                <a:gd name="connsiteX5" fmla="*/ 427567 w 622300"/>
                <a:gd name="connsiteY5" fmla="*/ 139700 h 1320800"/>
                <a:gd name="connsiteX6" fmla="*/ 436033 w 622300"/>
                <a:gd name="connsiteY6" fmla="*/ 207433 h 1320800"/>
                <a:gd name="connsiteX7" fmla="*/ 385233 w 622300"/>
                <a:gd name="connsiteY7" fmla="*/ 232833 h 1320800"/>
                <a:gd name="connsiteX8" fmla="*/ 300567 w 622300"/>
                <a:gd name="connsiteY8" fmla="*/ 258233 h 1320800"/>
                <a:gd name="connsiteX9" fmla="*/ 228600 w 622300"/>
                <a:gd name="connsiteY9" fmla="*/ 321734 h 1320800"/>
                <a:gd name="connsiteX10" fmla="*/ 165100 w 622300"/>
                <a:gd name="connsiteY10" fmla="*/ 393700 h 1320800"/>
                <a:gd name="connsiteX11" fmla="*/ 148167 w 622300"/>
                <a:gd name="connsiteY11" fmla="*/ 491066 h 1320800"/>
                <a:gd name="connsiteX12" fmla="*/ 173567 w 622300"/>
                <a:gd name="connsiteY12" fmla="*/ 563034 h 1320800"/>
                <a:gd name="connsiteX13" fmla="*/ 262467 w 622300"/>
                <a:gd name="connsiteY13" fmla="*/ 596900 h 1320800"/>
                <a:gd name="connsiteX14" fmla="*/ 334433 w 622300"/>
                <a:gd name="connsiteY14" fmla="*/ 554566 h 1320800"/>
                <a:gd name="connsiteX15" fmla="*/ 414867 w 622300"/>
                <a:gd name="connsiteY15" fmla="*/ 503766 h 1320800"/>
                <a:gd name="connsiteX16" fmla="*/ 461433 w 622300"/>
                <a:gd name="connsiteY16" fmla="*/ 516466 h 1320800"/>
                <a:gd name="connsiteX17" fmla="*/ 482600 w 622300"/>
                <a:gd name="connsiteY17" fmla="*/ 605366 h 1320800"/>
                <a:gd name="connsiteX18" fmla="*/ 478367 w 622300"/>
                <a:gd name="connsiteY18" fmla="*/ 745066 h 1320800"/>
                <a:gd name="connsiteX19" fmla="*/ 520701 w 622300"/>
                <a:gd name="connsiteY19" fmla="*/ 795866 h 1320800"/>
                <a:gd name="connsiteX20" fmla="*/ 482600 w 622300"/>
                <a:gd name="connsiteY20" fmla="*/ 838200 h 1320800"/>
                <a:gd name="connsiteX21" fmla="*/ 410633 w 622300"/>
                <a:gd name="connsiteY21" fmla="*/ 829733 h 1320800"/>
                <a:gd name="connsiteX22" fmla="*/ 364067 w 622300"/>
                <a:gd name="connsiteY22" fmla="*/ 817033 h 1320800"/>
                <a:gd name="connsiteX23" fmla="*/ 266700 w 622300"/>
                <a:gd name="connsiteY23" fmla="*/ 804333 h 1320800"/>
                <a:gd name="connsiteX24" fmla="*/ 190500 w 622300"/>
                <a:gd name="connsiteY24" fmla="*/ 863600 h 1320800"/>
                <a:gd name="connsiteX25" fmla="*/ 160867 w 622300"/>
                <a:gd name="connsiteY25" fmla="*/ 922866 h 1320800"/>
                <a:gd name="connsiteX26" fmla="*/ 131233 w 622300"/>
                <a:gd name="connsiteY26" fmla="*/ 973666 h 1320800"/>
                <a:gd name="connsiteX27" fmla="*/ 97367 w 622300"/>
                <a:gd name="connsiteY27" fmla="*/ 1075266 h 1320800"/>
                <a:gd name="connsiteX28" fmla="*/ 67733 w 622300"/>
                <a:gd name="connsiteY28" fmla="*/ 1147233 h 1320800"/>
                <a:gd name="connsiteX29" fmla="*/ 38100 w 622300"/>
                <a:gd name="connsiteY29" fmla="*/ 1219200 h 1320800"/>
                <a:gd name="connsiteX30" fmla="*/ 0 w 622300"/>
                <a:gd name="connsiteY30" fmla="*/ 1320800 h 1320800"/>
                <a:gd name="connsiteX0" fmla="*/ 622300 w 622300"/>
                <a:gd name="connsiteY0" fmla="*/ 0 h 1320800"/>
                <a:gd name="connsiteX1" fmla="*/ 567267 w 622300"/>
                <a:gd name="connsiteY1" fmla="*/ 12700 h 1320800"/>
                <a:gd name="connsiteX2" fmla="*/ 486833 w 622300"/>
                <a:gd name="connsiteY2" fmla="*/ 46567 h 1320800"/>
                <a:gd name="connsiteX3" fmla="*/ 440266 w 622300"/>
                <a:gd name="connsiteY3" fmla="*/ 71967 h 1320800"/>
                <a:gd name="connsiteX4" fmla="*/ 406400 w 622300"/>
                <a:gd name="connsiteY4" fmla="*/ 88900 h 1320800"/>
                <a:gd name="connsiteX5" fmla="*/ 427567 w 622300"/>
                <a:gd name="connsiteY5" fmla="*/ 139700 h 1320800"/>
                <a:gd name="connsiteX6" fmla="*/ 436033 w 622300"/>
                <a:gd name="connsiteY6" fmla="*/ 207433 h 1320800"/>
                <a:gd name="connsiteX7" fmla="*/ 385233 w 622300"/>
                <a:gd name="connsiteY7" fmla="*/ 232833 h 1320800"/>
                <a:gd name="connsiteX8" fmla="*/ 300567 w 622300"/>
                <a:gd name="connsiteY8" fmla="*/ 258233 h 1320800"/>
                <a:gd name="connsiteX9" fmla="*/ 228600 w 622300"/>
                <a:gd name="connsiteY9" fmla="*/ 321734 h 1320800"/>
                <a:gd name="connsiteX10" fmla="*/ 165100 w 622300"/>
                <a:gd name="connsiteY10" fmla="*/ 393700 h 1320800"/>
                <a:gd name="connsiteX11" fmla="*/ 148167 w 622300"/>
                <a:gd name="connsiteY11" fmla="*/ 491066 h 1320800"/>
                <a:gd name="connsiteX12" fmla="*/ 173567 w 622300"/>
                <a:gd name="connsiteY12" fmla="*/ 563034 h 1320800"/>
                <a:gd name="connsiteX13" fmla="*/ 237067 w 622300"/>
                <a:gd name="connsiteY13" fmla="*/ 605367 h 1320800"/>
                <a:gd name="connsiteX14" fmla="*/ 334433 w 622300"/>
                <a:gd name="connsiteY14" fmla="*/ 554566 h 1320800"/>
                <a:gd name="connsiteX15" fmla="*/ 414867 w 622300"/>
                <a:gd name="connsiteY15" fmla="*/ 503766 h 1320800"/>
                <a:gd name="connsiteX16" fmla="*/ 461433 w 622300"/>
                <a:gd name="connsiteY16" fmla="*/ 516466 h 1320800"/>
                <a:gd name="connsiteX17" fmla="*/ 482600 w 622300"/>
                <a:gd name="connsiteY17" fmla="*/ 605366 h 1320800"/>
                <a:gd name="connsiteX18" fmla="*/ 478367 w 622300"/>
                <a:gd name="connsiteY18" fmla="*/ 745066 h 1320800"/>
                <a:gd name="connsiteX19" fmla="*/ 520701 w 622300"/>
                <a:gd name="connsiteY19" fmla="*/ 795866 h 1320800"/>
                <a:gd name="connsiteX20" fmla="*/ 482600 w 622300"/>
                <a:gd name="connsiteY20" fmla="*/ 838200 h 1320800"/>
                <a:gd name="connsiteX21" fmla="*/ 410633 w 622300"/>
                <a:gd name="connsiteY21" fmla="*/ 829733 h 1320800"/>
                <a:gd name="connsiteX22" fmla="*/ 364067 w 622300"/>
                <a:gd name="connsiteY22" fmla="*/ 817033 h 1320800"/>
                <a:gd name="connsiteX23" fmla="*/ 266700 w 622300"/>
                <a:gd name="connsiteY23" fmla="*/ 804333 h 1320800"/>
                <a:gd name="connsiteX24" fmla="*/ 190500 w 622300"/>
                <a:gd name="connsiteY24" fmla="*/ 863600 h 1320800"/>
                <a:gd name="connsiteX25" fmla="*/ 160867 w 622300"/>
                <a:gd name="connsiteY25" fmla="*/ 922866 h 1320800"/>
                <a:gd name="connsiteX26" fmla="*/ 131233 w 622300"/>
                <a:gd name="connsiteY26" fmla="*/ 973666 h 1320800"/>
                <a:gd name="connsiteX27" fmla="*/ 97367 w 622300"/>
                <a:gd name="connsiteY27" fmla="*/ 1075266 h 1320800"/>
                <a:gd name="connsiteX28" fmla="*/ 67733 w 622300"/>
                <a:gd name="connsiteY28" fmla="*/ 1147233 h 1320800"/>
                <a:gd name="connsiteX29" fmla="*/ 38100 w 622300"/>
                <a:gd name="connsiteY29" fmla="*/ 1219200 h 1320800"/>
                <a:gd name="connsiteX30" fmla="*/ 0 w 622300"/>
                <a:gd name="connsiteY30" fmla="*/ 1320800 h 1320800"/>
                <a:gd name="connsiteX0" fmla="*/ 622300 w 622300"/>
                <a:gd name="connsiteY0" fmla="*/ 0 h 1320800"/>
                <a:gd name="connsiteX1" fmla="*/ 567267 w 622300"/>
                <a:gd name="connsiteY1" fmla="*/ 12700 h 1320800"/>
                <a:gd name="connsiteX2" fmla="*/ 486833 w 622300"/>
                <a:gd name="connsiteY2" fmla="*/ 46567 h 1320800"/>
                <a:gd name="connsiteX3" fmla="*/ 440266 w 622300"/>
                <a:gd name="connsiteY3" fmla="*/ 71967 h 1320800"/>
                <a:gd name="connsiteX4" fmla="*/ 406400 w 622300"/>
                <a:gd name="connsiteY4" fmla="*/ 88900 h 1320800"/>
                <a:gd name="connsiteX5" fmla="*/ 427567 w 622300"/>
                <a:gd name="connsiteY5" fmla="*/ 139700 h 1320800"/>
                <a:gd name="connsiteX6" fmla="*/ 436033 w 622300"/>
                <a:gd name="connsiteY6" fmla="*/ 207433 h 1320800"/>
                <a:gd name="connsiteX7" fmla="*/ 385233 w 622300"/>
                <a:gd name="connsiteY7" fmla="*/ 232833 h 1320800"/>
                <a:gd name="connsiteX8" fmla="*/ 300567 w 622300"/>
                <a:gd name="connsiteY8" fmla="*/ 258233 h 1320800"/>
                <a:gd name="connsiteX9" fmla="*/ 228600 w 622300"/>
                <a:gd name="connsiteY9" fmla="*/ 321734 h 1320800"/>
                <a:gd name="connsiteX10" fmla="*/ 165100 w 622300"/>
                <a:gd name="connsiteY10" fmla="*/ 393700 h 1320800"/>
                <a:gd name="connsiteX11" fmla="*/ 148167 w 622300"/>
                <a:gd name="connsiteY11" fmla="*/ 491066 h 1320800"/>
                <a:gd name="connsiteX12" fmla="*/ 173567 w 622300"/>
                <a:gd name="connsiteY12" fmla="*/ 563034 h 1320800"/>
                <a:gd name="connsiteX13" fmla="*/ 237067 w 622300"/>
                <a:gd name="connsiteY13" fmla="*/ 605367 h 1320800"/>
                <a:gd name="connsiteX14" fmla="*/ 334433 w 622300"/>
                <a:gd name="connsiteY14" fmla="*/ 554566 h 1320800"/>
                <a:gd name="connsiteX15" fmla="*/ 414867 w 622300"/>
                <a:gd name="connsiteY15" fmla="*/ 503766 h 1320800"/>
                <a:gd name="connsiteX16" fmla="*/ 461433 w 622300"/>
                <a:gd name="connsiteY16" fmla="*/ 516466 h 1320800"/>
                <a:gd name="connsiteX17" fmla="*/ 482600 w 622300"/>
                <a:gd name="connsiteY17" fmla="*/ 605366 h 1320800"/>
                <a:gd name="connsiteX18" fmla="*/ 478367 w 622300"/>
                <a:gd name="connsiteY18" fmla="*/ 745066 h 1320800"/>
                <a:gd name="connsiteX19" fmla="*/ 520701 w 622300"/>
                <a:gd name="connsiteY19" fmla="*/ 795866 h 1320800"/>
                <a:gd name="connsiteX20" fmla="*/ 482600 w 622300"/>
                <a:gd name="connsiteY20" fmla="*/ 838200 h 1320800"/>
                <a:gd name="connsiteX21" fmla="*/ 410633 w 622300"/>
                <a:gd name="connsiteY21" fmla="*/ 829733 h 1320800"/>
                <a:gd name="connsiteX22" fmla="*/ 364067 w 622300"/>
                <a:gd name="connsiteY22" fmla="*/ 817033 h 1320800"/>
                <a:gd name="connsiteX23" fmla="*/ 262467 w 622300"/>
                <a:gd name="connsiteY23" fmla="*/ 817033 h 1320800"/>
                <a:gd name="connsiteX24" fmla="*/ 190500 w 622300"/>
                <a:gd name="connsiteY24" fmla="*/ 863600 h 1320800"/>
                <a:gd name="connsiteX25" fmla="*/ 160867 w 622300"/>
                <a:gd name="connsiteY25" fmla="*/ 922866 h 1320800"/>
                <a:gd name="connsiteX26" fmla="*/ 131233 w 622300"/>
                <a:gd name="connsiteY26" fmla="*/ 973666 h 1320800"/>
                <a:gd name="connsiteX27" fmla="*/ 97367 w 622300"/>
                <a:gd name="connsiteY27" fmla="*/ 1075266 h 1320800"/>
                <a:gd name="connsiteX28" fmla="*/ 67733 w 622300"/>
                <a:gd name="connsiteY28" fmla="*/ 1147233 h 1320800"/>
                <a:gd name="connsiteX29" fmla="*/ 38100 w 622300"/>
                <a:gd name="connsiteY29" fmla="*/ 1219200 h 1320800"/>
                <a:gd name="connsiteX30" fmla="*/ 0 w 622300"/>
                <a:gd name="connsiteY30" fmla="*/ 1320800 h 132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622300" h="1320800">
                  <a:moveTo>
                    <a:pt x="622300" y="0"/>
                  </a:moveTo>
                  <a:cubicBezTo>
                    <a:pt x="614254" y="2011"/>
                    <a:pt x="589845" y="4939"/>
                    <a:pt x="567267" y="12700"/>
                  </a:cubicBezTo>
                  <a:cubicBezTo>
                    <a:pt x="544689" y="20461"/>
                    <a:pt x="508000" y="36689"/>
                    <a:pt x="486833" y="46567"/>
                  </a:cubicBezTo>
                  <a:cubicBezTo>
                    <a:pt x="465666" y="56445"/>
                    <a:pt x="453671" y="64912"/>
                    <a:pt x="440266" y="71967"/>
                  </a:cubicBezTo>
                  <a:cubicBezTo>
                    <a:pt x="426861" y="79022"/>
                    <a:pt x="417040" y="56978"/>
                    <a:pt x="406400" y="88900"/>
                  </a:cubicBezTo>
                  <a:cubicBezTo>
                    <a:pt x="420709" y="131827"/>
                    <a:pt x="411674" y="115861"/>
                    <a:pt x="427567" y="139700"/>
                  </a:cubicBezTo>
                  <a:cubicBezTo>
                    <a:pt x="432506" y="159456"/>
                    <a:pt x="443089" y="191911"/>
                    <a:pt x="436033" y="207433"/>
                  </a:cubicBezTo>
                  <a:cubicBezTo>
                    <a:pt x="428977" y="222955"/>
                    <a:pt x="407811" y="224366"/>
                    <a:pt x="385233" y="232833"/>
                  </a:cubicBezTo>
                  <a:cubicBezTo>
                    <a:pt x="362655" y="241300"/>
                    <a:pt x="326672" y="243416"/>
                    <a:pt x="300567" y="258233"/>
                  </a:cubicBezTo>
                  <a:cubicBezTo>
                    <a:pt x="274462" y="273050"/>
                    <a:pt x="251178" y="299156"/>
                    <a:pt x="228600" y="321734"/>
                  </a:cubicBezTo>
                  <a:cubicBezTo>
                    <a:pt x="206022" y="344312"/>
                    <a:pt x="178506" y="365478"/>
                    <a:pt x="165100" y="393700"/>
                  </a:cubicBezTo>
                  <a:cubicBezTo>
                    <a:pt x="151695" y="421922"/>
                    <a:pt x="149578" y="464961"/>
                    <a:pt x="148167" y="491066"/>
                  </a:cubicBezTo>
                  <a:cubicBezTo>
                    <a:pt x="147461" y="520699"/>
                    <a:pt x="158750" y="543984"/>
                    <a:pt x="173567" y="563034"/>
                  </a:cubicBezTo>
                  <a:cubicBezTo>
                    <a:pt x="188384" y="582084"/>
                    <a:pt x="210256" y="606778"/>
                    <a:pt x="237067" y="605367"/>
                  </a:cubicBezTo>
                  <a:cubicBezTo>
                    <a:pt x="263878" y="603956"/>
                    <a:pt x="304800" y="571499"/>
                    <a:pt x="334433" y="554566"/>
                  </a:cubicBezTo>
                  <a:cubicBezTo>
                    <a:pt x="364066" y="537633"/>
                    <a:pt x="393700" y="510116"/>
                    <a:pt x="414867" y="503766"/>
                  </a:cubicBezTo>
                  <a:cubicBezTo>
                    <a:pt x="436034" y="497416"/>
                    <a:pt x="450144" y="499533"/>
                    <a:pt x="461433" y="516466"/>
                  </a:cubicBezTo>
                  <a:cubicBezTo>
                    <a:pt x="472722" y="533399"/>
                    <a:pt x="479778" y="567266"/>
                    <a:pt x="482600" y="605366"/>
                  </a:cubicBezTo>
                  <a:cubicBezTo>
                    <a:pt x="485422" y="643466"/>
                    <a:pt x="472017" y="713316"/>
                    <a:pt x="478367" y="745066"/>
                  </a:cubicBezTo>
                  <a:cubicBezTo>
                    <a:pt x="484717" y="776816"/>
                    <a:pt x="517879" y="782460"/>
                    <a:pt x="520701" y="795866"/>
                  </a:cubicBezTo>
                  <a:cubicBezTo>
                    <a:pt x="521407" y="811388"/>
                    <a:pt x="498122" y="832556"/>
                    <a:pt x="482600" y="838200"/>
                  </a:cubicBezTo>
                  <a:cubicBezTo>
                    <a:pt x="458611" y="835378"/>
                    <a:pt x="430389" y="833261"/>
                    <a:pt x="410633" y="829733"/>
                  </a:cubicBezTo>
                  <a:cubicBezTo>
                    <a:pt x="390877" y="826205"/>
                    <a:pt x="388761" y="819150"/>
                    <a:pt x="364067" y="817033"/>
                  </a:cubicBezTo>
                  <a:cubicBezTo>
                    <a:pt x="339373" y="814916"/>
                    <a:pt x="291395" y="809272"/>
                    <a:pt x="262467" y="817033"/>
                  </a:cubicBezTo>
                  <a:cubicBezTo>
                    <a:pt x="233539" y="824794"/>
                    <a:pt x="207433" y="845961"/>
                    <a:pt x="190500" y="863600"/>
                  </a:cubicBezTo>
                  <a:cubicBezTo>
                    <a:pt x="173567" y="881239"/>
                    <a:pt x="171450" y="912988"/>
                    <a:pt x="160867" y="922866"/>
                  </a:cubicBezTo>
                  <a:cubicBezTo>
                    <a:pt x="148167" y="936977"/>
                    <a:pt x="136877" y="963083"/>
                    <a:pt x="131233" y="973666"/>
                  </a:cubicBezTo>
                  <a:cubicBezTo>
                    <a:pt x="120650" y="999066"/>
                    <a:pt x="107950" y="1046338"/>
                    <a:pt x="97367" y="1075266"/>
                  </a:cubicBezTo>
                  <a:cubicBezTo>
                    <a:pt x="86784" y="1104194"/>
                    <a:pt x="77611" y="1123244"/>
                    <a:pt x="67733" y="1147233"/>
                  </a:cubicBezTo>
                  <a:cubicBezTo>
                    <a:pt x="57855" y="1171222"/>
                    <a:pt x="49389" y="1190272"/>
                    <a:pt x="38100" y="1219200"/>
                  </a:cubicBezTo>
                  <a:cubicBezTo>
                    <a:pt x="26811" y="1248128"/>
                    <a:pt x="7938" y="1299633"/>
                    <a:pt x="0" y="1320800"/>
                  </a:cubicBezTo>
                </a:path>
              </a:pathLst>
            </a:custGeom>
            <a:ln w="12700">
              <a:solidFill>
                <a:srgbClr val="FA0FD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7" name="Freeform 46"/>
            <p:cNvSpPr/>
            <p:nvPr/>
          </p:nvSpPr>
          <p:spPr>
            <a:xfrm>
              <a:off x="2793836" y="2844668"/>
              <a:ext cx="347973" cy="726600"/>
            </a:xfrm>
            <a:custGeom>
              <a:avLst/>
              <a:gdLst>
                <a:gd name="connsiteX0" fmla="*/ 339168 w 339300"/>
                <a:gd name="connsiteY0" fmla="*/ 884 h 687405"/>
                <a:gd name="connsiteX1" fmla="*/ 334935 w 339300"/>
                <a:gd name="connsiteY1" fmla="*/ 26284 h 687405"/>
                <a:gd name="connsiteX2" fmla="*/ 313768 w 339300"/>
                <a:gd name="connsiteY2" fmla="*/ 51684 h 687405"/>
                <a:gd name="connsiteX3" fmla="*/ 288368 w 339300"/>
                <a:gd name="connsiteY3" fmla="*/ 68617 h 687405"/>
                <a:gd name="connsiteX4" fmla="*/ 275668 w 339300"/>
                <a:gd name="connsiteY4" fmla="*/ 77084 h 687405"/>
                <a:gd name="connsiteX5" fmla="*/ 267202 w 339300"/>
                <a:gd name="connsiteY5" fmla="*/ 89784 h 687405"/>
                <a:gd name="connsiteX6" fmla="*/ 254502 w 339300"/>
                <a:gd name="connsiteY6" fmla="*/ 94017 h 687405"/>
                <a:gd name="connsiteX7" fmla="*/ 229102 w 339300"/>
                <a:gd name="connsiteY7" fmla="*/ 115184 h 687405"/>
                <a:gd name="connsiteX8" fmla="*/ 216402 w 339300"/>
                <a:gd name="connsiteY8" fmla="*/ 161751 h 687405"/>
                <a:gd name="connsiteX9" fmla="*/ 203702 w 339300"/>
                <a:gd name="connsiteY9" fmla="*/ 233717 h 687405"/>
                <a:gd name="connsiteX10" fmla="*/ 207935 w 339300"/>
                <a:gd name="connsiteY10" fmla="*/ 267584 h 687405"/>
                <a:gd name="connsiteX11" fmla="*/ 233335 w 339300"/>
                <a:gd name="connsiteY11" fmla="*/ 276051 h 687405"/>
                <a:gd name="connsiteX12" fmla="*/ 237568 w 339300"/>
                <a:gd name="connsiteY12" fmla="*/ 288751 h 687405"/>
                <a:gd name="connsiteX13" fmla="*/ 224868 w 339300"/>
                <a:gd name="connsiteY13" fmla="*/ 377651 h 687405"/>
                <a:gd name="connsiteX14" fmla="*/ 220635 w 339300"/>
                <a:gd name="connsiteY14" fmla="*/ 394584 h 687405"/>
                <a:gd name="connsiteX15" fmla="*/ 212168 w 339300"/>
                <a:gd name="connsiteY15" fmla="*/ 407284 h 687405"/>
                <a:gd name="connsiteX16" fmla="*/ 199468 w 339300"/>
                <a:gd name="connsiteY16" fmla="*/ 445384 h 687405"/>
                <a:gd name="connsiteX17" fmla="*/ 191002 w 339300"/>
                <a:gd name="connsiteY17" fmla="*/ 470784 h 687405"/>
                <a:gd name="connsiteX18" fmla="*/ 186768 w 339300"/>
                <a:gd name="connsiteY18" fmla="*/ 483484 h 687405"/>
                <a:gd name="connsiteX19" fmla="*/ 174068 w 339300"/>
                <a:gd name="connsiteY19" fmla="*/ 496184 h 687405"/>
                <a:gd name="connsiteX20" fmla="*/ 161368 w 339300"/>
                <a:gd name="connsiteY20" fmla="*/ 504651 h 687405"/>
                <a:gd name="connsiteX21" fmla="*/ 157135 w 339300"/>
                <a:gd name="connsiteY21" fmla="*/ 517351 h 687405"/>
                <a:gd name="connsiteX22" fmla="*/ 131735 w 339300"/>
                <a:gd name="connsiteY22" fmla="*/ 534284 h 687405"/>
                <a:gd name="connsiteX23" fmla="*/ 119035 w 339300"/>
                <a:gd name="connsiteY23" fmla="*/ 546984 h 687405"/>
                <a:gd name="connsiteX24" fmla="*/ 106335 w 339300"/>
                <a:gd name="connsiteY24" fmla="*/ 551217 h 687405"/>
                <a:gd name="connsiteX25" fmla="*/ 93635 w 339300"/>
                <a:gd name="connsiteY25" fmla="*/ 563917 h 687405"/>
                <a:gd name="connsiteX26" fmla="*/ 85168 w 339300"/>
                <a:gd name="connsiteY26" fmla="*/ 576617 h 687405"/>
                <a:gd name="connsiteX27" fmla="*/ 72468 w 339300"/>
                <a:gd name="connsiteY27" fmla="*/ 580851 h 687405"/>
                <a:gd name="connsiteX28" fmla="*/ 34368 w 339300"/>
                <a:gd name="connsiteY28" fmla="*/ 610484 h 687405"/>
                <a:gd name="connsiteX29" fmla="*/ 25902 w 339300"/>
                <a:gd name="connsiteY29" fmla="*/ 627417 h 687405"/>
                <a:gd name="connsiteX30" fmla="*/ 8968 w 339300"/>
                <a:gd name="connsiteY30" fmla="*/ 652817 h 687405"/>
                <a:gd name="connsiteX31" fmla="*/ 502 w 339300"/>
                <a:gd name="connsiteY31" fmla="*/ 686684 h 687405"/>
                <a:gd name="connsiteX32" fmla="*/ 17435 w 339300"/>
                <a:gd name="connsiteY32" fmla="*/ 673984 h 687405"/>
                <a:gd name="connsiteX33" fmla="*/ 30135 w 339300"/>
                <a:gd name="connsiteY33" fmla="*/ 669751 h 687405"/>
                <a:gd name="connsiteX34" fmla="*/ 64002 w 339300"/>
                <a:gd name="connsiteY34" fmla="*/ 640117 h 687405"/>
                <a:gd name="connsiteX35" fmla="*/ 89402 w 339300"/>
                <a:gd name="connsiteY35" fmla="*/ 623184 h 687405"/>
                <a:gd name="connsiteX36" fmla="*/ 114802 w 339300"/>
                <a:gd name="connsiteY36" fmla="*/ 610484 h 687405"/>
                <a:gd name="connsiteX37" fmla="*/ 127502 w 339300"/>
                <a:gd name="connsiteY37" fmla="*/ 602017 h 687405"/>
                <a:gd name="connsiteX38" fmla="*/ 144435 w 339300"/>
                <a:gd name="connsiteY38" fmla="*/ 597784 h 687405"/>
                <a:gd name="connsiteX39" fmla="*/ 157135 w 339300"/>
                <a:gd name="connsiteY39" fmla="*/ 593551 h 687405"/>
                <a:gd name="connsiteX40" fmla="*/ 169835 w 339300"/>
                <a:gd name="connsiteY40" fmla="*/ 576617 h 687405"/>
                <a:gd name="connsiteX41" fmla="*/ 186768 w 339300"/>
                <a:gd name="connsiteY41" fmla="*/ 568151 h 687405"/>
                <a:gd name="connsiteX42" fmla="*/ 216402 w 339300"/>
                <a:gd name="connsiteY42" fmla="*/ 546984 h 687405"/>
                <a:gd name="connsiteX43" fmla="*/ 237568 w 339300"/>
                <a:gd name="connsiteY43" fmla="*/ 521584 h 687405"/>
                <a:gd name="connsiteX44" fmla="*/ 241802 w 339300"/>
                <a:gd name="connsiteY44" fmla="*/ 508884 h 687405"/>
                <a:gd name="connsiteX45" fmla="*/ 262968 w 339300"/>
                <a:gd name="connsiteY45" fmla="*/ 487717 h 687405"/>
                <a:gd name="connsiteX46" fmla="*/ 271435 w 339300"/>
                <a:gd name="connsiteY46" fmla="*/ 458084 h 687405"/>
                <a:gd name="connsiteX47" fmla="*/ 275668 w 339300"/>
                <a:gd name="connsiteY47" fmla="*/ 441151 h 687405"/>
                <a:gd name="connsiteX48" fmla="*/ 284135 w 339300"/>
                <a:gd name="connsiteY48" fmla="*/ 428451 h 687405"/>
                <a:gd name="connsiteX49" fmla="*/ 292602 w 339300"/>
                <a:gd name="connsiteY49" fmla="*/ 411517 h 687405"/>
                <a:gd name="connsiteX50" fmla="*/ 301068 w 339300"/>
                <a:gd name="connsiteY50" fmla="*/ 398817 h 687405"/>
                <a:gd name="connsiteX51" fmla="*/ 309535 w 339300"/>
                <a:gd name="connsiteY51" fmla="*/ 373417 h 687405"/>
                <a:gd name="connsiteX52" fmla="*/ 318002 w 339300"/>
                <a:gd name="connsiteY52" fmla="*/ 343784 h 687405"/>
                <a:gd name="connsiteX53" fmla="*/ 309535 w 339300"/>
                <a:gd name="connsiteY53" fmla="*/ 305684 h 687405"/>
                <a:gd name="connsiteX54" fmla="*/ 301068 w 339300"/>
                <a:gd name="connsiteY54" fmla="*/ 292984 h 687405"/>
                <a:gd name="connsiteX55" fmla="*/ 279902 w 339300"/>
                <a:gd name="connsiteY55" fmla="*/ 259117 h 687405"/>
                <a:gd name="connsiteX56" fmla="*/ 284135 w 339300"/>
                <a:gd name="connsiteY56" fmla="*/ 144817 h 687405"/>
                <a:gd name="connsiteX57" fmla="*/ 288368 w 339300"/>
                <a:gd name="connsiteY57" fmla="*/ 132117 h 687405"/>
                <a:gd name="connsiteX58" fmla="*/ 301068 w 339300"/>
                <a:gd name="connsiteY58" fmla="*/ 123651 h 687405"/>
                <a:gd name="connsiteX59" fmla="*/ 309535 w 339300"/>
                <a:gd name="connsiteY59" fmla="*/ 98251 h 687405"/>
                <a:gd name="connsiteX60" fmla="*/ 326468 w 339300"/>
                <a:gd name="connsiteY60" fmla="*/ 72851 h 687405"/>
                <a:gd name="connsiteX61" fmla="*/ 330702 w 339300"/>
                <a:gd name="connsiteY61" fmla="*/ 60151 h 687405"/>
                <a:gd name="connsiteX62" fmla="*/ 339168 w 339300"/>
                <a:gd name="connsiteY62" fmla="*/ 884 h 687405"/>
                <a:gd name="connsiteX0" fmla="*/ 339168 w 339300"/>
                <a:gd name="connsiteY0" fmla="*/ 884 h 687405"/>
                <a:gd name="connsiteX1" fmla="*/ 334935 w 339300"/>
                <a:gd name="connsiteY1" fmla="*/ 26284 h 687405"/>
                <a:gd name="connsiteX2" fmla="*/ 313768 w 339300"/>
                <a:gd name="connsiteY2" fmla="*/ 51684 h 687405"/>
                <a:gd name="connsiteX3" fmla="*/ 288368 w 339300"/>
                <a:gd name="connsiteY3" fmla="*/ 68617 h 687405"/>
                <a:gd name="connsiteX4" fmla="*/ 275668 w 339300"/>
                <a:gd name="connsiteY4" fmla="*/ 77084 h 687405"/>
                <a:gd name="connsiteX5" fmla="*/ 267202 w 339300"/>
                <a:gd name="connsiteY5" fmla="*/ 89784 h 687405"/>
                <a:gd name="connsiteX6" fmla="*/ 229102 w 339300"/>
                <a:gd name="connsiteY6" fmla="*/ 115184 h 687405"/>
                <a:gd name="connsiteX7" fmla="*/ 216402 w 339300"/>
                <a:gd name="connsiteY7" fmla="*/ 161751 h 687405"/>
                <a:gd name="connsiteX8" fmla="*/ 203702 w 339300"/>
                <a:gd name="connsiteY8" fmla="*/ 233717 h 687405"/>
                <a:gd name="connsiteX9" fmla="*/ 207935 w 339300"/>
                <a:gd name="connsiteY9" fmla="*/ 267584 h 687405"/>
                <a:gd name="connsiteX10" fmla="*/ 233335 w 339300"/>
                <a:gd name="connsiteY10" fmla="*/ 276051 h 687405"/>
                <a:gd name="connsiteX11" fmla="*/ 237568 w 339300"/>
                <a:gd name="connsiteY11" fmla="*/ 288751 h 687405"/>
                <a:gd name="connsiteX12" fmla="*/ 224868 w 339300"/>
                <a:gd name="connsiteY12" fmla="*/ 377651 h 687405"/>
                <a:gd name="connsiteX13" fmla="*/ 220635 w 339300"/>
                <a:gd name="connsiteY13" fmla="*/ 394584 h 687405"/>
                <a:gd name="connsiteX14" fmla="*/ 212168 w 339300"/>
                <a:gd name="connsiteY14" fmla="*/ 407284 h 687405"/>
                <a:gd name="connsiteX15" fmla="*/ 199468 w 339300"/>
                <a:gd name="connsiteY15" fmla="*/ 445384 h 687405"/>
                <a:gd name="connsiteX16" fmla="*/ 191002 w 339300"/>
                <a:gd name="connsiteY16" fmla="*/ 470784 h 687405"/>
                <a:gd name="connsiteX17" fmla="*/ 186768 w 339300"/>
                <a:gd name="connsiteY17" fmla="*/ 483484 h 687405"/>
                <a:gd name="connsiteX18" fmla="*/ 174068 w 339300"/>
                <a:gd name="connsiteY18" fmla="*/ 496184 h 687405"/>
                <a:gd name="connsiteX19" fmla="*/ 161368 w 339300"/>
                <a:gd name="connsiteY19" fmla="*/ 504651 h 687405"/>
                <a:gd name="connsiteX20" fmla="*/ 157135 w 339300"/>
                <a:gd name="connsiteY20" fmla="*/ 517351 h 687405"/>
                <a:gd name="connsiteX21" fmla="*/ 131735 w 339300"/>
                <a:gd name="connsiteY21" fmla="*/ 534284 h 687405"/>
                <a:gd name="connsiteX22" fmla="*/ 119035 w 339300"/>
                <a:gd name="connsiteY22" fmla="*/ 546984 h 687405"/>
                <a:gd name="connsiteX23" fmla="*/ 106335 w 339300"/>
                <a:gd name="connsiteY23" fmla="*/ 551217 h 687405"/>
                <a:gd name="connsiteX24" fmla="*/ 93635 w 339300"/>
                <a:gd name="connsiteY24" fmla="*/ 563917 h 687405"/>
                <a:gd name="connsiteX25" fmla="*/ 85168 w 339300"/>
                <a:gd name="connsiteY25" fmla="*/ 576617 h 687405"/>
                <a:gd name="connsiteX26" fmla="*/ 72468 w 339300"/>
                <a:gd name="connsiteY26" fmla="*/ 580851 h 687405"/>
                <a:gd name="connsiteX27" fmla="*/ 34368 w 339300"/>
                <a:gd name="connsiteY27" fmla="*/ 610484 h 687405"/>
                <a:gd name="connsiteX28" fmla="*/ 25902 w 339300"/>
                <a:gd name="connsiteY28" fmla="*/ 627417 h 687405"/>
                <a:gd name="connsiteX29" fmla="*/ 8968 w 339300"/>
                <a:gd name="connsiteY29" fmla="*/ 652817 h 687405"/>
                <a:gd name="connsiteX30" fmla="*/ 502 w 339300"/>
                <a:gd name="connsiteY30" fmla="*/ 686684 h 687405"/>
                <a:gd name="connsiteX31" fmla="*/ 17435 w 339300"/>
                <a:gd name="connsiteY31" fmla="*/ 673984 h 687405"/>
                <a:gd name="connsiteX32" fmla="*/ 30135 w 339300"/>
                <a:gd name="connsiteY32" fmla="*/ 669751 h 687405"/>
                <a:gd name="connsiteX33" fmla="*/ 64002 w 339300"/>
                <a:gd name="connsiteY33" fmla="*/ 640117 h 687405"/>
                <a:gd name="connsiteX34" fmla="*/ 89402 w 339300"/>
                <a:gd name="connsiteY34" fmla="*/ 623184 h 687405"/>
                <a:gd name="connsiteX35" fmla="*/ 114802 w 339300"/>
                <a:gd name="connsiteY35" fmla="*/ 610484 h 687405"/>
                <a:gd name="connsiteX36" fmla="*/ 127502 w 339300"/>
                <a:gd name="connsiteY36" fmla="*/ 602017 h 687405"/>
                <a:gd name="connsiteX37" fmla="*/ 144435 w 339300"/>
                <a:gd name="connsiteY37" fmla="*/ 597784 h 687405"/>
                <a:gd name="connsiteX38" fmla="*/ 157135 w 339300"/>
                <a:gd name="connsiteY38" fmla="*/ 593551 h 687405"/>
                <a:gd name="connsiteX39" fmla="*/ 169835 w 339300"/>
                <a:gd name="connsiteY39" fmla="*/ 576617 h 687405"/>
                <a:gd name="connsiteX40" fmla="*/ 186768 w 339300"/>
                <a:gd name="connsiteY40" fmla="*/ 568151 h 687405"/>
                <a:gd name="connsiteX41" fmla="*/ 216402 w 339300"/>
                <a:gd name="connsiteY41" fmla="*/ 546984 h 687405"/>
                <a:gd name="connsiteX42" fmla="*/ 237568 w 339300"/>
                <a:gd name="connsiteY42" fmla="*/ 521584 h 687405"/>
                <a:gd name="connsiteX43" fmla="*/ 241802 w 339300"/>
                <a:gd name="connsiteY43" fmla="*/ 508884 h 687405"/>
                <a:gd name="connsiteX44" fmla="*/ 262968 w 339300"/>
                <a:gd name="connsiteY44" fmla="*/ 487717 h 687405"/>
                <a:gd name="connsiteX45" fmla="*/ 271435 w 339300"/>
                <a:gd name="connsiteY45" fmla="*/ 458084 h 687405"/>
                <a:gd name="connsiteX46" fmla="*/ 275668 w 339300"/>
                <a:gd name="connsiteY46" fmla="*/ 441151 h 687405"/>
                <a:gd name="connsiteX47" fmla="*/ 284135 w 339300"/>
                <a:gd name="connsiteY47" fmla="*/ 428451 h 687405"/>
                <a:gd name="connsiteX48" fmla="*/ 292602 w 339300"/>
                <a:gd name="connsiteY48" fmla="*/ 411517 h 687405"/>
                <a:gd name="connsiteX49" fmla="*/ 301068 w 339300"/>
                <a:gd name="connsiteY49" fmla="*/ 398817 h 687405"/>
                <a:gd name="connsiteX50" fmla="*/ 309535 w 339300"/>
                <a:gd name="connsiteY50" fmla="*/ 373417 h 687405"/>
                <a:gd name="connsiteX51" fmla="*/ 318002 w 339300"/>
                <a:gd name="connsiteY51" fmla="*/ 343784 h 687405"/>
                <a:gd name="connsiteX52" fmla="*/ 309535 w 339300"/>
                <a:gd name="connsiteY52" fmla="*/ 305684 h 687405"/>
                <a:gd name="connsiteX53" fmla="*/ 301068 w 339300"/>
                <a:gd name="connsiteY53" fmla="*/ 292984 h 687405"/>
                <a:gd name="connsiteX54" fmla="*/ 279902 w 339300"/>
                <a:gd name="connsiteY54" fmla="*/ 259117 h 687405"/>
                <a:gd name="connsiteX55" fmla="*/ 284135 w 339300"/>
                <a:gd name="connsiteY55" fmla="*/ 144817 h 687405"/>
                <a:gd name="connsiteX56" fmla="*/ 288368 w 339300"/>
                <a:gd name="connsiteY56" fmla="*/ 132117 h 687405"/>
                <a:gd name="connsiteX57" fmla="*/ 301068 w 339300"/>
                <a:gd name="connsiteY57" fmla="*/ 123651 h 687405"/>
                <a:gd name="connsiteX58" fmla="*/ 309535 w 339300"/>
                <a:gd name="connsiteY58" fmla="*/ 98251 h 687405"/>
                <a:gd name="connsiteX59" fmla="*/ 326468 w 339300"/>
                <a:gd name="connsiteY59" fmla="*/ 72851 h 687405"/>
                <a:gd name="connsiteX60" fmla="*/ 330702 w 339300"/>
                <a:gd name="connsiteY60" fmla="*/ 60151 h 687405"/>
                <a:gd name="connsiteX61" fmla="*/ 339168 w 339300"/>
                <a:gd name="connsiteY61" fmla="*/ 884 h 687405"/>
                <a:gd name="connsiteX0" fmla="*/ 339168 w 339300"/>
                <a:gd name="connsiteY0" fmla="*/ 884 h 687405"/>
                <a:gd name="connsiteX1" fmla="*/ 334935 w 339300"/>
                <a:gd name="connsiteY1" fmla="*/ 26284 h 687405"/>
                <a:gd name="connsiteX2" fmla="*/ 313768 w 339300"/>
                <a:gd name="connsiteY2" fmla="*/ 51684 h 687405"/>
                <a:gd name="connsiteX3" fmla="*/ 288368 w 339300"/>
                <a:gd name="connsiteY3" fmla="*/ 68617 h 687405"/>
                <a:gd name="connsiteX4" fmla="*/ 267202 w 339300"/>
                <a:gd name="connsiteY4" fmla="*/ 89784 h 687405"/>
                <a:gd name="connsiteX5" fmla="*/ 229102 w 339300"/>
                <a:gd name="connsiteY5" fmla="*/ 115184 h 687405"/>
                <a:gd name="connsiteX6" fmla="*/ 216402 w 339300"/>
                <a:gd name="connsiteY6" fmla="*/ 161751 h 687405"/>
                <a:gd name="connsiteX7" fmla="*/ 203702 w 339300"/>
                <a:gd name="connsiteY7" fmla="*/ 233717 h 687405"/>
                <a:gd name="connsiteX8" fmla="*/ 207935 w 339300"/>
                <a:gd name="connsiteY8" fmla="*/ 267584 h 687405"/>
                <a:gd name="connsiteX9" fmla="*/ 233335 w 339300"/>
                <a:gd name="connsiteY9" fmla="*/ 276051 h 687405"/>
                <a:gd name="connsiteX10" fmla="*/ 237568 w 339300"/>
                <a:gd name="connsiteY10" fmla="*/ 288751 h 687405"/>
                <a:gd name="connsiteX11" fmla="*/ 224868 w 339300"/>
                <a:gd name="connsiteY11" fmla="*/ 377651 h 687405"/>
                <a:gd name="connsiteX12" fmla="*/ 220635 w 339300"/>
                <a:gd name="connsiteY12" fmla="*/ 394584 h 687405"/>
                <a:gd name="connsiteX13" fmla="*/ 212168 w 339300"/>
                <a:gd name="connsiteY13" fmla="*/ 407284 h 687405"/>
                <a:gd name="connsiteX14" fmla="*/ 199468 w 339300"/>
                <a:gd name="connsiteY14" fmla="*/ 445384 h 687405"/>
                <a:gd name="connsiteX15" fmla="*/ 191002 w 339300"/>
                <a:gd name="connsiteY15" fmla="*/ 470784 h 687405"/>
                <a:gd name="connsiteX16" fmla="*/ 186768 w 339300"/>
                <a:gd name="connsiteY16" fmla="*/ 483484 h 687405"/>
                <a:gd name="connsiteX17" fmla="*/ 174068 w 339300"/>
                <a:gd name="connsiteY17" fmla="*/ 496184 h 687405"/>
                <a:gd name="connsiteX18" fmla="*/ 161368 w 339300"/>
                <a:gd name="connsiteY18" fmla="*/ 504651 h 687405"/>
                <a:gd name="connsiteX19" fmla="*/ 157135 w 339300"/>
                <a:gd name="connsiteY19" fmla="*/ 517351 h 687405"/>
                <a:gd name="connsiteX20" fmla="*/ 131735 w 339300"/>
                <a:gd name="connsiteY20" fmla="*/ 534284 h 687405"/>
                <a:gd name="connsiteX21" fmla="*/ 119035 w 339300"/>
                <a:gd name="connsiteY21" fmla="*/ 546984 h 687405"/>
                <a:gd name="connsiteX22" fmla="*/ 106335 w 339300"/>
                <a:gd name="connsiteY22" fmla="*/ 551217 h 687405"/>
                <a:gd name="connsiteX23" fmla="*/ 93635 w 339300"/>
                <a:gd name="connsiteY23" fmla="*/ 563917 h 687405"/>
                <a:gd name="connsiteX24" fmla="*/ 85168 w 339300"/>
                <a:gd name="connsiteY24" fmla="*/ 576617 h 687405"/>
                <a:gd name="connsiteX25" fmla="*/ 72468 w 339300"/>
                <a:gd name="connsiteY25" fmla="*/ 580851 h 687405"/>
                <a:gd name="connsiteX26" fmla="*/ 34368 w 339300"/>
                <a:gd name="connsiteY26" fmla="*/ 610484 h 687405"/>
                <a:gd name="connsiteX27" fmla="*/ 25902 w 339300"/>
                <a:gd name="connsiteY27" fmla="*/ 627417 h 687405"/>
                <a:gd name="connsiteX28" fmla="*/ 8968 w 339300"/>
                <a:gd name="connsiteY28" fmla="*/ 652817 h 687405"/>
                <a:gd name="connsiteX29" fmla="*/ 502 w 339300"/>
                <a:gd name="connsiteY29" fmla="*/ 686684 h 687405"/>
                <a:gd name="connsiteX30" fmla="*/ 17435 w 339300"/>
                <a:gd name="connsiteY30" fmla="*/ 673984 h 687405"/>
                <a:gd name="connsiteX31" fmla="*/ 30135 w 339300"/>
                <a:gd name="connsiteY31" fmla="*/ 669751 h 687405"/>
                <a:gd name="connsiteX32" fmla="*/ 64002 w 339300"/>
                <a:gd name="connsiteY32" fmla="*/ 640117 h 687405"/>
                <a:gd name="connsiteX33" fmla="*/ 89402 w 339300"/>
                <a:gd name="connsiteY33" fmla="*/ 623184 h 687405"/>
                <a:gd name="connsiteX34" fmla="*/ 114802 w 339300"/>
                <a:gd name="connsiteY34" fmla="*/ 610484 h 687405"/>
                <a:gd name="connsiteX35" fmla="*/ 127502 w 339300"/>
                <a:gd name="connsiteY35" fmla="*/ 602017 h 687405"/>
                <a:gd name="connsiteX36" fmla="*/ 144435 w 339300"/>
                <a:gd name="connsiteY36" fmla="*/ 597784 h 687405"/>
                <a:gd name="connsiteX37" fmla="*/ 157135 w 339300"/>
                <a:gd name="connsiteY37" fmla="*/ 593551 h 687405"/>
                <a:gd name="connsiteX38" fmla="*/ 169835 w 339300"/>
                <a:gd name="connsiteY38" fmla="*/ 576617 h 687405"/>
                <a:gd name="connsiteX39" fmla="*/ 186768 w 339300"/>
                <a:gd name="connsiteY39" fmla="*/ 568151 h 687405"/>
                <a:gd name="connsiteX40" fmla="*/ 216402 w 339300"/>
                <a:gd name="connsiteY40" fmla="*/ 546984 h 687405"/>
                <a:gd name="connsiteX41" fmla="*/ 237568 w 339300"/>
                <a:gd name="connsiteY41" fmla="*/ 521584 h 687405"/>
                <a:gd name="connsiteX42" fmla="*/ 241802 w 339300"/>
                <a:gd name="connsiteY42" fmla="*/ 508884 h 687405"/>
                <a:gd name="connsiteX43" fmla="*/ 262968 w 339300"/>
                <a:gd name="connsiteY43" fmla="*/ 487717 h 687405"/>
                <a:gd name="connsiteX44" fmla="*/ 271435 w 339300"/>
                <a:gd name="connsiteY44" fmla="*/ 458084 h 687405"/>
                <a:gd name="connsiteX45" fmla="*/ 275668 w 339300"/>
                <a:gd name="connsiteY45" fmla="*/ 441151 h 687405"/>
                <a:gd name="connsiteX46" fmla="*/ 284135 w 339300"/>
                <a:gd name="connsiteY46" fmla="*/ 428451 h 687405"/>
                <a:gd name="connsiteX47" fmla="*/ 292602 w 339300"/>
                <a:gd name="connsiteY47" fmla="*/ 411517 h 687405"/>
                <a:gd name="connsiteX48" fmla="*/ 301068 w 339300"/>
                <a:gd name="connsiteY48" fmla="*/ 398817 h 687405"/>
                <a:gd name="connsiteX49" fmla="*/ 309535 w 339300"/>
                <a:gd name="connsiteY49" fmla="*/ 373417 h 687405"/>
                <a:gd name="connsiteX50" fmla="*/ 318002 w 339300"/>
                <a:gd name="connsiteY50" fmla="*/ 343784 h 687405"/>
                <a:gd name="connsiteX51" fmla="*/ 309535 w 339300"/>
                <a:gd name="connsiteY51" fmla="*/ 305684 h 687405"/>
                <a:gd name="connsiteX52" fmla="*/ 301068 w 339300"/>
                <a:gd name="connsiteY52" fmla="*/ 292984 h 687405"/>
                <a:gd name="connsiteX53" fmla="*/ 279902 w 339300"/>
                <a:gd name="connsiteY53" fmla="*/ 259117 h 687405"/>
                <a:gd name="connsiteX54" fmla="*/ 284135 w 339300"/>
                <a:gd name="connsiteY54" fmla="*/ 144817 h 687405"/>
                <a:gd name="connsiteX55" fmla="*/ 288368 w 339300"/>
                <a:gd name="connsiteY55" fmla="*/ 132117 h 687405"/>
                <a:gd name="connsiteX56" fmla="*/ 301068 w 339300"/>
                <a:gd name="connsiteY56" fmla="*/ 123651 h 687405"/>
                <a:gd name="connsiteX57" fmla="*/ 309535 w 339300"/>
                <a:gd name="connsiteY57" fmla="*/ 98251 h 687405"/>
                <a:gd name="connsiteX58" fmla="*/ 326468 w 339300"/>
                <a:gd name="connsiteY58" fmla="*/ 72851 h 687405"/>
                <a:gd name="connsiteX59" fmla="*/ 330702 w 339300"/>
                <a:gd name="connsiteY59" fmla="*/ 60151 h 687405"/>
                <a:gd name="connsiteX60" fmla="*/ 339168 w 339300"/>
                <a:gd name="connsiteY60" fmla="*/ 884 h 687405"/>
                <a:gd name="connsiteX0" fmla="*/ 339168 w 339300"/>
                <a:gd name="connsiteY0" fmla="*/ 884 h 687405"/>
                <a:gd name="connsiteX1" fmla="*/ 334935 w 339300"/>
                <a:gd name="connsiteY1" fmla="*/ 26284 h 687405"/>
                <a:gd name="connsiteX2" fmla="*/ 313768 w 339300"/>
                <a:gd name="connsiteY2" fmla="*/ 51684 h 687405"/>
                <a:gd name="connsiteX3" fmla="*/ 267202 w 339300"/>
                <a:gd name="connsiteY3" fmla="*/ 89784 h 687405"/>
                <a:gd name="connsiteX4" fmla="*/ 229102 w 339300"/>
                <a:gd name="connsiteY4" fmla="*/ 115184 h 687405"/>
                <a:gd name="connsiteX5" fmla="*/ 216402 w 339300"/>
                <a:gd name="connsiteY5" fmla="*/ 161751 h 687405"/>
                <a:gd name="connsiteX6" fmla="*/ 203702 w 339300"/>
                <a:gd name="connsiteY6" fmla="*/ 233717 h 687405"/>
                <a:gd name="connsiteX7" fmla="*/ 207935 w 339300"/>
                <a:gd name="connsiteY7" fmla="*/ 267584 h 687405"/>
                <a:gd name="connsiteX8" fmla="*/ 233335 w 339300"/>
                <a:gd name="connsiteY8" fmla="*/ 276051 h 687405"/>
                <a:gd name="connsiteX9" fmla="*/ 237568 w 339300"/>
                <a:gd name="connsiteY9" fmla="*/ 288751 h 687405"/>
                <a:gd name="connsiteX10" fmla="*/ 224868 w 339300"/>
                <a:gd name="connsiteY10" fmla="*/ 377651 h 687405"/>
                <a:gd name="connsiteX11" fmla="*/ 220635 w 339300"/>
                <a:gd name="connsiteY11" fmla="*/ 394584 h 687405"/>
                <a:gd name="connsiteX12" fmla="*/ 212168 w 339300"/>
                <a:gd name="connsiteY12" fmla="*/ 407284 h 687405"/>
                <a:gd name="connsiteX13" fmla="*/ 199468 w 339300"/>
                <a:gd name="connsiteY13" fmla="*/ 445384 h 687405"/>
                <a:gd name="connsiteX14" fmla="*/ 191002 w 339300"/>
                <a:gd name="connsiteY14" fmla="*/ 470784 h 687405"/>
                <a:gd name="connsiteX15" fmla="*/ 186768 w 339300"/>
                <a:gd name="connsiteY15" fmla="*/ 483484 h 687405"/>
                <a:gd name="connsiteX16" fmla="*/ 174068 w 339300"/>
                <a:gd name="connsiteY16" fmla="*/ 496184 h 687405"/>
                <a:gd name="connsiteX17" fmla="*/ 161368 w 339300"/>
                <a:gd name="connsiteY17" fmla="*/ 504651 h 687405"/>
                <a:gd name="connsiteX18" fmla="*/ 157135 w 339300"/>
                <a:gd name="connsiteY18" fmla="*/ 517351 h 687405"/>
                <a:gd name="connsiteX19" fmla="*/ 131735 w 339300"/>
                <a:gd name="connsiteY19" fmla="*/ 534284 h 687405"/>
                <a:gd name="connsiteX20" fmla="*/ 119035 w 339300"/>
                <a:gd name="connsiteY20" fmla="*/ 546984 h 687405"/>
                <a:gd name="connsiteX21" fmla="*/ 106335 w 339300"/>
                <a:gd name="connsiteY21" fmla="*/ 551217 h 687405"/>
                <a:gd name="connsiteX22" fmla="*/ 93635 w 339300"/>
                <a:gd name="connsiteY22" fmla="*/ 563917 h 687405"/>
                <a:gd name="connsiteX23" fmla="*/ 85168 w 339300"/>
                <a:gd name="connsiteY23" fmla="*/ 576617 h 687405"/>
                <a:gd name="connsiteX24" fmla="*/ 72468 w 339300"/>
                <a:gd name="connsiteY24" fmla="*/ 580851 h 687405"/>
                <a:gd name="connsiteX25" fmla="*/ 34368 w 339300"/>
                <a:gd name="connsiteY25" fmla="*/ 610484 h 687405"/>
                <a:gd name="connsiteX26" fmla="*/ 25902 w 339300"/>
                <a:gd name="connsiteY26" fmla="*/ 627417 h 687405"/>
                <a:gd name="connsiteX27" fmla="*/ 8968 w 339300"/>
                <a:gd name="connsiteY27" fmla="*/ 652817 h 687405"/>
                <a:gd name="connsiteX28" fmla="*/ 502 w 339300"/>
                <a:gd name="connsiteY28" fmla="*/ 686684 h 687405"/>
                <a:gd name="connsiteX29" fmla="*/ 17435 w 339300"/>
                <a:gd name="connsiteY29" fmla="*/ 673984 h 687405"/>
                <a:gd name="connsiteX30" fmla="*/ 30135 w 339300"/>
                <a:gd name="connsiteY30" fmla="*/ 669751 h 687405"/>
                <a:gd name="connsiteX31" fmla="*/ 64002 w 339300"/>
                <a:gd name="connsiteY31" fmla="*/ 640117 h 687405"/>
                <a:gd name="connsiteX32" fmla="*/ 89402 w 339300"/>
                <a:gd name="connsiteY32" fmla="*/ 623184 h 687405"/>
                <a:gd name="connsiteX33" fmla="*/ 114802 w 339300"/>
                <a:gd name="connsiteY33" fmla="*/ 610484 h 687405"/>
                <a:gd name="connsiteX34" fmla="*/ 127502 w 339300"/>
                <a:gd name="connsiteY34" fmla="*/ 602017 h 687405"/>
                <a:gd name="connsiteX35" fmla="*/ 144435 w 339300"/>
                <a:gd name="connsiteY35" fmla="*/ 597784 h 687405"/>
                <a:gd name="connsiteX36" fmla="*/ 157135 w 339300"/>
                <a:gd name="connsiteY36" fmla="*/ 593551 h 687405"/>
                <a:gd name="connsiteX37" fmla="*/ 169835 w 339300"/>
                <a:gd name="connsiteY37" fmla="*/ 576617 h 687405"/>
                <a:gd name="connsiteX38" fmla="*/ 186768 w 339300"/>
                <a:gd name="connsiteY38" fmla="*/ 568151 h 687405"/>
                <a:gd name="connsiteX39" fmla="*/ 216402 w 339300"/>
                <a:gd name="connsiteY39" fmla="*/ 546984 h 687405"/>
                <a:gd name="connsiteX40" fmla="*/ 237568 w 339300"/>
                <a:gd name="connsiteY40" fmla="*/ 521584 h 687405"/>
                <a:gd name="connsiteX41" fmla="*/ 241802 w 339300"/>
                <a:gd name="connsiteY41" fmla="*/ 508884 h 687405"/>
                <a:gd name="connsiteX42" fmla="*/ 262968 w 339300"/>
                <a:gd name="connsiteY42" fmla="*/ 487717 h 687405"/>
                <a:gd name="connsiteX43" fmla="*/ 271435 w 339300"/>
                <a:gd name="connsiteY43" fmla="*/ 458084 h 687405"/>
                <a:gd name="connsiteX44" fmla="*/ 275668 w 339300"/>
                <a:gd name="connsiteY44" fmla="*/ 441151 h 687405"/>
                <a:gd name="connsiteX45" fmla="*/ 284135 w 339300"/>
                <a:gd name="connsiteY45" fmla="*/ 428451 h 687405"/>
                <a:gd name="connsiteX46" fmla="*/ 292602 w 339300"/>
                <a:gd name="connsiteY46" fmla="*/ 411517 h 687405"/>
                <a:gd name="connsiteX47" fmla="*/ 301068 w 339300"/>
                <a:gd name="connsiteY47" fmla="*/ 398817 h 687405"/>
                <a:gd name="connsiteX48" fmla="*/ 309535 w 339300"/>
                <a:gd name="connsiteY48" fmla="*/ 373417 h 687405"/>
                <a:gd name="connsiteX49" fmla="*/ 318002 w 339300"/>
                <a:gd name="connsiteY49" fmla="*/ 343784 h 687405"/>
                <a:gd name="connsiteX50" fmla="*/ 309535 w 339300"/>
                <a:gd name="connsiteY50" fmla="*/ 305684 h 687405"/>
                <a:gd name="connsiteX51" fmla="*/ 301068 w 339300"/>
                <a:gd name="connsiteY51" fmla="*/ 292984 h 687405"/>
                <a:gd name="connsiteX52" fmla="*/ 279902 w 339300"/>
                <a:gd name="connsiteY52" fmla="*/ 259117 h 687405"/>
                <a:gd name="connsiteX53" fmla="*/ 284135 w 339300"/>
                <a:gd name="connsiteY53" fmla="*/ 144817 h 687405"/>
                <a:gd name="connsiteX54" fmla="*/ 288368 w 339300"/>
                <a:gd name="connsiteY54" fmla="*/ 132117 h 687405"/>
                <a:gd name="connsiteX55" fmla="*/ 301068 w 339300"/>
                <a:gd name="connsiteY55" fmla="*/ 123651 h 687405"/>
                <a:gd name="connsiteX56" fmla="*/ 309535 w 339300"/>
                <a:gd name="connsiteY56" fmla="*/ 98251 h 687405"/>
                <a:gd name="connsiteX57" fmla="*/ 326468 w 339300"/>
                <a:gd name="connsiteY57" fmla="*/ 72851 h 687405"/>
                <a:gd name="connsiteX58" fmla="*/ 330702 w 339300"/>
                <a:gd name="connsiteY58" fmla="*/ 60151 h 687405"/>
                <a:gd name="connsiteX59" fmla="*/ 339168 w 339300"/>
                <a:gd name="connsiteY59" fmla="*/ 884 h 687405"/>
                <a:gd name="connsiteX0" fmla="*/ 339168 w 341869"/>
                <a:gd name="connsiteY0" fmla="*/ 1148 h 687669"/>
                <a:gd name="connsiteX1" fmla="*/ 334935 w 341869"/>
                <a:gd name="connsiteY1" fmla="*/ 26548 h 687669"/>
                <a:gd name="connsiteX2" fmla="*/ 267202 w 341869"/>
                <a:gd name="connsiteY2" fmla="*/ 90048 h 687669"/>
                <a:gd name="connsiteX3" fmla="*/ 229102 w 341869"/>
                <a:gd name="connsiteY3" fmla="*/ 115448 h 687669"/>
                <a:gd name="connsiteX4" fmla="*/ 216402 w 341869"/>
                <a:gd name="connsiteY4" fmla="*/ 162015 h 687669"/>
                <a:gd name="connsiteX5" fmla="*/ 203702 w 341869"/>
                <a:gd name="connsiteY5" fmla="*/ 233981 h 687669"/>
                <a:gd name="connsiteX6" fmla="*/ 207935 w 341869"/>
                <a:gd name="connsiteY6" fmla="*/ 267848 h 687669"/>
                <a:gd name="connsiteX7" fmla="*/ 233335 w 341869"/>
                <a:gd name="connsiteY7" fmla="*/ 276315 h 687669"/>
                <a:gd name="connsiteX8" fmla="*/ 237568 w 341869"/>
                <a:gd name="connsiteY8" fmla="*/ 289015 h 687669"/>
                <a:gd name="connsiteX9" fmla="*/ 224868 w 341869"/>
                <a:gd name="connsiteY9" fmla="*/ 377915 h 687669"/>
                <a:gd name="connsiteX10" fmla="*/ 220635 w 341869"/>
                <a:gd name="connsiteY10" fmla="*/ 394848 h 687669"/>
                <a:gd name="connsiteX11" fmla="*/ 212168 w 341869"/>
                <a:gd name="connsiteY11" fmla="*/ 407548 h 687669"/>
                <a:gd name="connsiteX12" fmla="*/ 199468 w 341869"/>
                <a:gd name="connsiteY12" fmla="*/ 445648 h 687669"/>
                <a:gd name="connsiteX13" fmla="*/ 191002 w 341869"/>
                <a:gd name="connsiteY13" fmla="*/ 471048 h 687669"/>
                <a:gd name="connsiteX14" fmla="*/ 186768 w 341869"/>
                <a:gd name="connsiteY14" fmla="*/ 483748 h 687669"/>
                <a:gd name="connsiteX15" fmla="*/ 174068 w 341869"/>
                <a:gd name="connsiteY15" fmla="*/ 496448 h 687669"/>
                <a:gd name="connsiteX16" fmla="*/ 161368 w 341869"/>
                <a:gd name="connsiteY16" fmla="*/ 504915 h 687669"/>
                <a:gd name="connsiteX17" fmla="*/ 157135 w 341869"/>
                <a:gd name="connsiteY17" fmla="*/ 517615 h 687669"/>
                <a:gd name="connsiteX18" fmla="*/ 131735 w 341869"/>
                <a:gd name="connsiteY18" fmla="*/ 534548 h 687669"/>
                <a:gd name="connsiteX19" fmla="*/ 119035 w 341869"/>
                <a:gd name="connsiteY19" fmla="*/ 547248 h 687669"/>
                <a:gd name="connsiteX20" fmla="*/ 106335 w 341869"/>
                <a:gd name="connsiteY20" fmla="*/ 551481 h 687669"/>
                <a:gd name="connsiteX21" fmla="*/ 93635 w 341869"/>
                <a:gd name="connsiteY21" fmla="*/ 564181 h 687669"/>
                <a:gd name="connsiteX22" fmla="*/ 85168 w 341869"/>
                <a:gd name="connsiteY22" fmla="*/ 576881 h 687669"/>
                <a:gd name="connsiteX23" fmla="*/ 72468 w 341869"/>
                <a:gd name="connsiteY23" fmla="*/ 581115 h 687669"/>
                <a:gd name="connsiteX24" fmla="*/ 34368 w 341869"/>
                <a:gd name="connsiteY24" fmla="*/ 610748 h 687669"/>
                <a:gd name="connsiteX25" fmla="*/ 25902 w 341869"/>
                <a:gd name="connsiteY25" fmla="*/ 627681 h 687669"/>
                <a:gd name="connsiteX26" fmla="*/ 8968 w 341869"/>
                <a:gd name="connsiteY26" fmla="*/ 653081 h 687669"/>
                <a:gd name="connsiteX27" fmla="*/ 502 w 341869"/>
                <a:gd name="connsiteY27" fmla="*/ 686948 h 687669"/>
                <a:gd name="connsiteX28" fmla="*/ 17435 w 341869"/>
                <a:gd name="connsiteY28" fmla="*/ 674248 h 687669"/>
                <a:gd name="connsiteX29" fmla="*/ 30135 w 341869"/>
                <a:gd name="connsiteY29" fmla="*/ 670015 h 687669"/>
                <a:gd name="connsiteX30" fmla="*/ 64002 w 341869"/>
                <a:gd name="connsiteY30" fmla="*/ 640381 h 687669"/>
                <a:gd name="connsiteX31" fmla="*/ 89402 w 341869"/>
                <a:gd name="connsiteY31" fmla="*/ 623448 h 687669"/>
                <a:gd name="connsiteX32" fmla="*/ 114802 w 341869"/>
                <a:gd name="connsiteY32" fmla="*/ 610748 h 687669"/>
                <a:gd name="connsiteX33" fmla="*/ 127502 w 341869"/>
                <a:gd name="connsiteY33" fmla="*/ 602281 h 687669"/>
                <a:gd name="connsiteX34" fmla="*/ 144435 w 341869"/>
                <a:gd name="connsiteY34" fmla="*/ 598048 h 687669"/>
                <a:gd name="connsiteX35" fmla="*/ 157135 w 341869"/>
                <a:gd name="connsiteY35" fmla="*/ 593815 h 687669"/>
                <a:gd name="connsiteX36" fmla="*/ 169835 w 341869"/>
                <a:gd name="connsiteY36" fmla="*/ 576881 h 687669"/>
                <a:gd name="connsiteX37" fmla="*/ 186768 w 341869"/>
                <a:gd name="connsiteY37" fmla="*/ 568415 h 687669"/>
                <a:gd name="connsiteX38" fmla="*/ 216402 w 341869"/>
                <a:gd name="connsiteY38" fmla="*/ 547248 h 687669"/>
                <a:gd name="connsiteX39" fmla="*/ 237568 w 341869"/>
                <a:gd name="connsiteY39" fmla="*/ 521848 h 687669"/>
                <a:gd name="connsiteX40" fmla="*/ 241802 w 341869"/>
                <a:gd name="connsiteY40" fmla="*/ 509148 h 687669"/>
                <a:gd name="connsiteX41" fmla="*/ 262968 w 341869"/>
                <a:gd name="connsiteY41" fmla="*/ 487981 h 687669"/>
                <a:gd name="connsiteX42" fmla="*/ 271435 w 341869"/>
                <a:gd name="connsiteY42" fmla="*/ 458348 h 687669"/>
                <a:gd name="connsiteX43" fmla="*/ 275668 w 341869"/>
                <a:gd name="connsiteY43" fmla="*/ 441415 h 687669"/>
                <a:gd name="connsiteX44" fmla="*/ 284135 w 341869"/>
                <a:gd name="connsiteY44" fmla="*/ 428715 h 687669"/>
                <a:gd name="connsiteX45" fmla="*/ 292602 w 341869"/>
                <a:gd name="connsiteY45" fmla="*/ 411781 h 687669"/>
                <a:gd name="connsiteX46" fmla="*/ 301068 w 341869"/>
                <a:gd name="connsiteY46" fmla="*/ 399081 h 687669"/>
                <a:gd name="connsiteX47" fmla="*/ 309535 w 341869"/>
                <a:gd name="connsiteY47" fmla="*/ 373681 h 687669"/>
                <a:gd name="connsiteX48" fmla="*/ 318002 w 341869"/>
                <a:gd name="connsiteY48" fmla="*/ 344048 h 687669"/>
                <a:gd name="connsiteX49" fmla="*/ 309535 w 341869"/>
                <a:gd name="connsiteY49" fmla="*/ 305948 h 687669"/>
                <a:gd name="connsiteX50" fmla="*/ 301068 w 341869"/>
                <a:gd name="connsiteY50" fmla="*/ 293248 h 687669"/>
                <a:gd name="connsiteX51" fmla="*/ 279902 w 341869"/>
                <a:gd name="connsiteY51" fmla="*/ 259381 h 687669"/>
                <a:gd name="connsiteX52" fmla="*/ 284135 w 341869"/>
                <a:gd name="connsiteY52" fmla="*/ 145081 h 687669"/>
                <a:gd name="connsiteX53" fmla="*/ 288368 w 341869"/>
                <a:gd name="connsiteY53" fmla="*/ 132381 h 687669"/>
                <a:gd name="connsiteX54" fmla="*/ 301068 w 341869"/>
                <a:gd name="connsiteY54" fmla="*/ 123915 h 687669"/>
                <a:gd name="connsiteX55" fmla="*/ 309535 w 341869"/>
                <a:gd name="connsiteY55" fmla="*/ 98515 h 687669"/>
                <a:gd name="connsiteX56" fmla="*/ 326468 w 341869"/>
                <a:gd name="connsiteY56" fmla="*/ 73115 h 687669"/>
                <a:gd name="connsiteX57" fmla="*/ 330702 w 341869"/>
                <a:gd name="connsiteY57" fmla="*/ 60415 h 687669"/>
                <a:gd name="connsiteX58" fmla="*/ 339168 w 341869"/>
                <a:gd name="connsiteY58" fmla="*/ 1148 h 687669"/>
                <a:gd name="connsiteX0" fmla="*/ 339168 w 339168"/>
                <a:gd name="connsiteY0" fmla="*/ 0 h 686521"/>
                <a:gd name="connsiteX1" fmla="*/ 267202 w 339168"/>
                <a:gd name="connsiteY1" fmla="*/ 88900 h 686521"/>
                <a:gd name="connsiteX2" fmla="*/ 229102 w 339168"/>
                <a:gd name="connsiteY2" fmla="*/ 114300 h 686521"/>
                <a:gd name="connsiteX3" fmla="*/ 216402 w 339168"/>
                <a:gd name="connsiteY3" fmla="*/ 160867 h 686521"/>
                <a:gd name="connsiteX4" fmla="*/ 203702 w 339168"/>
                <a:gd name="connsiteY4" fmla="*/ 232833 h 686521"/>
                <a:gd name="connsiteX5" fmla="*/ 207935 w 339168"/>
                <a:gd name="connsiteY5" fmla="*/ 266700 h 686521"/>
                <a:gd name="connsiteX6" fmla="*/ 233335 w 339168"/>
                <a:gd name="connsiteY6" fmla="*/ 275167 h 686521"/>
                <a:gd name="connsiteX7" fmla="*/ 237568 w 339168"/>
                <a:gd name="connsiteY7" fmla="*/ 287867 h 686521"/>
                <a:gd name="connsiteX8" fmla="*/ 224868 w 339168"/>
                <a:gd name="connsiteY8" fmla="*/ 376767 h 686521"/>
                <a:gd name="connsiteX9" fmla="*/ 220635 w 339168"/>
                <a:gd name="connsiteY9" fmla="*/ 393700 h 686521"/>
                <a:gd name="connsiteX10" fmla="*/ 212168 w 339168"/>
                <a:gd name="connsiteY10" fmla="*/ 406400 h 686521"/>
                <a:gd name="connsiteX11" fmla="*/ 199468 w 339168"/>
                <a:gd name="connsiteY11" fmla="*/ 444500 h 686521"/>
                <a:gd name="connsiteX12" fmla="*/ 191002 w 339168"/>
                <a:gd name="connsiteY12" fmla="*/ 469900 h 686521"/>
                <a:gd name="connsiteX13" fmla="*/ 186768 w 339168"/>
                <a:gd name="connsiteY13" fmla="*/ 482600 h 686521"/>
                <a:gd name="connsiteX14" fmla="*/ 174068 w 339168"/>
                <a:gd name="connsiteY14" fmla="*/ 495300 h 686521"/>
                <a:gd name="connsiteX15" fmla="*/ 161368 w 339168"/>
                <a:gd name="connsiteY15" fmla="*/ 503767 h 686521"/>
                <a:gd name="connsiteX16" fmla="*/ 157135 w 339168"/>
                <a:gd name="connsiteY16" fmla="*/ 516467 h 686521"/>
                <a:gd name="connsiteX17" fmla="*/ 131735 w 339168"/>
                <a:gd name="connsiteY17" fmla="*/ 533400 h 686521"/>
                <a:gd name="connsiteX18" fmla="*/ 119035 w 339168"/>
                <a:gd name="connsiteY18" fmla="*/ 546100 h 686521"/>
                <a:gd name="connsiteX19" fmla="*/ 106335 w 339168"/>
                <a:gd name="connsiteY19" fmla="*/ 550333 h 686521"/>
                <a:gd name="connsiteX20" fmla="*/ 93635 w 339168"/>
                <a:gd name="connsiteY20" fmla="*/ 563033 h 686521"/>
                <a:gd name="connsiteX21" fmla="*/ 85168 w 339168"/>
                <a:gd name="connsiteY21" fmla="*/ 575733 h 686521"/>
                <a:gd name="connsiteX22" fmla="*/ 72468 w 339168"/>
                <a:gd name="connsiteY22" fmla="*/ 579967 h 686521"/>
                <a:gd name="connsiteX23" fmla="*/ 34368 w 339168"/>
                <a:gd name="connsiteY23" fmla="*/ 609600 h 686521"/>
                <a:gd name="connsiteX24" fmla="*/ 25902 w 339168"/>
                <a:gd name="connsiteY24" fmla="*/ 626533 h 686521"/>
                <a:gd name="connsiteX25" fmla="*/ 8968 w 339168"/>
                <a:gd name="connsiteY25" fmla="*/ 651933 h 686521"/>
                <a:gd name="connsiteX26" fmla="*/ 502 w 339168"/>
                <a:gd name="connsiteY26" fmla="*/ 685800 h 686521"/>
                <a:gd name="connsiteX27" fmla="*/ 17435 w 339168"/>
                <a:gd name="connsiteY27" fmla="*/ 673100 h 686521"/>
                <a:gd name="connsiteX28" fmla="*/ 30135 w 339168"/>
                <a:gd name="connsiteY28" fmla="*/ 668867 h 686521"/>
                <a:gd name="connsiteX29" fmla="*/ 64002 w 339168"/>
                <a:gd name="connsiteY29" fmla="*/ 639233 h 686521"/>
                <a:gd name="connsiteX30" fmla="*/ 89402 w 339168"/>
                <a:gd name="connsiteY30" fmla="*/ 622300 h 686521"/>
                <a:gd name="connsiteX31" fmla="*/ 114802 w 339168"/>
                <a:gd name="connsiteY31" fmla="*/ 609600 h 686521"/>
                <a:gd name="connsiteX32" fmla="*/ 127502 w 339168"/>
                <a:gd name="connsiteY32" fmla="*/ 601133 h 686521"/>
                <a:gd name="connsiteX33" fmla="*/ 144435 w 339168"/>
                <a:gd name="connsiteY33" fmla="*/ 596900 h 686521"/>
                <a:gd name="connsiteX34" fmla="*/ 157135 w 339168"/>
                <a:gd name="connsiteY34" fmla="*/ 592667 h 686521"/>
                <a:gd name="connsiteX35" fmla="*/ 169835 w 339168"/>
                <a:gd name="connsiteY35" fmla="*/ 575733 h 686521"/>
                <a:gd name="connsiteX36" fmla="*/ 186768 w 339168"/>
                <a:gd name="connsiteY36" fmla="*/ 567267 h 686521"/>
                <a:gd name="connsiteX37" fmla="*/ 216402 w 339168"/>
                <a:gd name="connsiteY37" fmla="*/ 546100 h 686521"/>
                <a:gd name="connsiteX38" fmla="*/ 237568 w 339168"/>
                <a:gd name="connsiteY38" fmla="*/ 520700 h 686521"/>
                <a:gd name="connsiteX39" fmla="*/ 241802 w 339168"/>
                <a:gd name="connsiteY39" fmla="*/ 508000 h 686521"/>
                <a:gd name="connsiteX40" fmla="*/ 262968 w 339168"/>
                <a:gd name="connsiteY40" fmla="*/ 486833 h 686521"/>
                <a:gd name="connsiteX41" fmla="*/ 271435 w 339168"/>
                <a:gd name="connsiteY41" fmla="*/ 457200 h 686521"/>
                <a:gd name="connsiteX42" fmla="*/ 275668 w 339168"/>
                <a:gd name="connsiteY42" fmla="*/ 440267 h 686521"/>
                <a:gd name="connsiteX43" fmla="*/ 284135 w 339168"/>
                <a:gd name="connsiteY43" fmla="*/ 427567 h 686521"/>
                <a:gd name="connsiteX44" fmla="*/ 292602 w 339168"/>
                <a:gd name="connsiteY44" fmla="*/ 410633 h 686521"/>
                <a:gd name="connsiteX45" fmla="*/ 301068 w 339168"/>
                <a:gd name="connsiteY45" fmla="*/ 397933 h 686521"/>
                <a:gd name="connsiteX46" fmla="*/ 309535 w 339168"/>
                <a:gd name="connsiteY46" fmla="*/ 372533 h 686521"/>
                <a:gd name="connsiteX47" fmla="*/ 318002 w 339168"/>
                <a:gd name="connsiteY47" fmla="*/ 342900 h 686521"/>
                <a:gd name="connsiteX48" fmla="*/ 309535 w 339168"/>
                <a:gd name="connsiteY48" fmla="*/ 304800 h 686521"/>
                <a:gd name="connsiteX49" fmla="*/ 301068 w 339168"/>
                <a:gd name="connsiteY49" fmla="*/ 292100 h 686521"/>
                <a:gd name="connsiteX50" fmla="*/ 279902 w 339168"/>
                <a:gd name="connsiteY50" fmla="*/ 258233 h 686521"/>
                <a:gd name="connsiteX51" fmla="*/ 284135 w 339168"/>
                <a:gd name="connsiteY51" fmla="*/ 143933 h 686521"/>
                <a:gd name="connsiteX52" fmla="*/ 288368 w 339168"/>
                <a:gd name="connsiteY52" fmla="*/ 131233 h 686521"/>
                <a:gd name="connsiteX53" fmla="*/ 301068 w 339168"/>
                <a:gd name="connsiteY53" fmla="*/ 122767 h 686521"/>
                <a:gd name="connsiteX54" fmla="*/ 309535 w 339168"/>
                <a:gd name="connsiteY54" fmla="*/ 97367 h 686521"/>
                <a:gd name="connsiteX55" fmla="*/ 326468 w 339168"/>
                <a:gd name="connsiteY55" fmla="*/ 71967 h 686521"/>
                <a:gd name="connsiteX56" fmla="*/ 330702 w 339168"/>
                <a:gd name="connsiteY56" fmla="*/ 59267 h 686521"/>
                <a:gd name="connsiteX57" fmla="*/ 339168 w 339168"/>
                <a:gd name="connsiteY57" fmla="*/ 0 h 686521"/>
                <a:gd name="connsiteX0" fmla="*/ 339168 w 342123"/>
                <a:gd name="connsiteY0" fmla="*/ 98 h 686619"/>
                <a:gd name="connsiteX1" fmla="*/ 267202 w 342123"/>
                <a:gd name="connsiteY1" fmla="*/ 88998 h 686619"/>
                <a:gd name="connsiteX2" fmla="*/ 229102 w 342123"/>
                <a:gd name="connsiteY2" fmla="*/ 114398 h 686619"/>
                <a:gd name="connsiteX3" fmla="*/ 216402 w 342123"/>
                <a:gd name="connsiteY3" fmla="*/ 160965 h 686619"/>
                <a:gd name="connsiteX4" fmla="*/ 203702 w 342123"/>
                <a:gd name="connsiteY4" fmla="*/ 232931 h 686619"/>
                <a:gd name="connsiteX5" fmla="*/ 207935 w 342123"/>
                <a:gd name="connsiteY5" fmla="*/ 266798 h 686619"/>
                <a:gd name="connsiteX6" fmla="*/ 233335 w 342123"/>
                <a:gd name="connsiteY6" fmla="*/ 275265 h 686619"/>
                <a:gd name="connsiteX7" fmla="*/ 237568 w 342123"/>
                <a:gd name="connsiteY7" fmla="*/ 287965 h 686619"/>
                <a:gd name="connsiteX8" fmla="*/ 224868 w 342123"/>
                <a:gd name="connsiteY8" fmla="*/ 376865 h 686619"/>
                <a:gd name="connsiteX9" fmla="*/ 220635 w 342123"/>
                <a:gd name="connsiteY9" fmla="*/ 393798 h 686619"/>
                <a:gd name="connsiteX10" fmla="*/ 212168 w 342123"/>
                <a:gd name="connsiteY10" fmla="*/ 406498 h 686619"/>
                <a:gd name="connsiteX11" fmla="*/ 199468 w 342123"/>
                <a:gd name="connsiteY11" fmla="*/ 444598 h 686619"/>
                <a:gd name="connsiteX12" fmla="*/ 191002 w 342123"/>
                <a:gd name="connsiteY12" fmla="*/ 469998 h 686619"/>
                <a:gd name="connsiteX13" fmla="*/ 186768 w 342123"/>
                <a:gd name="connsiteY13" fmla="*/ 482698 h 686619"/>
                <a:gd name="connsiteX14" fmla="*/ 174068 w 342123"/>
                <a:gd name="connsiteY14" fmla="*/ 495398 h 686619"/>
                <a:gd name="connsiteX15" fmla="*/ 161368 w 342123"/>
                <a:gd name="connsiteY15" fmla="*/ 503865 h 686619"/>
                <a:gd name="connsiteX16" fmla="*/ 157135 w 342123"/>
                <a:gd name="connsiteY16" fmla="*/ 516565 h 686619"/>
                <a:gd name="connsiteX17" fmla="*/ 131735 w 342123"/>
                <a:gd name="connsiteY17" fmla="*/ 533498 h 686619"/>
                <a:gd name="connsiteX18" fmla="*/ 119035 w 342123"/>
                <a:gd name="connsiteY18" fmla="*/ 546198 h 686619"/>
                <a:gd name="connsiteX19" fmla="*/ 106335 w 342123"/>
                <a:gd name="connsiteY19" fmla="*/ 550431 h 686619"/>
                <a:gd name="connsiteX20" fmla="*/ 93635 w 342123"/>
                <a:gd name="connsiteY20" fmla="*/ 563131 h 686619"/>
                <a:gd name="connsiteX21" fmla="*/ 85168 w 342123"/>
                <a:gd name="connsiteY21" fmla="*/ 575831 h 686619"/>
                <a:gd name="connsiteX22" fmla="*/ 72468 w 342123"/>
                <a:gd name="connsiteY22" fmla="*/ 580065 h 686619"/>
                <a:gd name="connsiteX23" fmla="*/ 34368 w 342123"/>
                <a:gd name="connsiteY23" fmla="*/ 609698 h 686619"/>
                <a:gd name="connsiteX24" fmla="*/ 25902 w 342123"/>
                <a:gd name="connsiteY24" fmla="*/ 626631 h 686619"/>
                <a:gd name="connsiteX25" fmla="*/ 8968 w 342123"/>
                <a:gd name="connsiteY25" fmla="*/ 652031 h 686619"/>
                <a:gd name="connsiteX26" fmla="*/ 502 w 342123"/>
                <a:gd name="connsiteY26" fmla="*/ 685898 h 686619"/>
                <a:gd name="connsiteX27" fmla="*/ 17435 w 342123"/>
                <a:gd name="connsiteY27" fmla="*/ 673198 h 686619"/>
                <a:gd name="connsiteX28" fmla="*/ 30135 w 342123"/>
                <a:gd name="connsiteY28" fmla="*/ 668965 h 686619"/>
                <a:gd name="connsiteX29" fmla="*/ 64002 w 342123"/>
                <a:gd name="connsiteY29" fmla="*/ 639331 h 686619"/>
                <a:gd name="connsiteX30" fmla="*/ 89402 w 342123"/>
                <a:gd name="connsiteY30" fmla="*/ 622398 h 686619"/>
                <a:gd name="connsiteX31" fmla="*/ 114802 w 342123"/>
                <a:gd name="connsiteY31" fmla="*/ 609698 h 686619"/>
                <a:gd name="connsiteX32" fmla="*/ 127502 w 342123"/>
                <a:gd name="connsiteY32" fmla="*/ 601231 h 686619"/>
                <a:gd name="connsiteX33" fmla="*/ 144435 w 342123"/>
                <a:gd name="connsiteY33" fmla="*/ 596998 h 686619"/>
                <a:gd name="connsiteX34" fmla="*/ 157135 w 342123"/>
                <a:gd name="connsiteY34" fmla="*/ 592765 h 686619"/>
                <a:gd name="connsiteX35" fmla="*/ 169835 w 342123"/>
                <a:gd name="connsiteY35" fmla="*/ 575831 h 686619"/>
                <a:gd name="connsiteX36" fmla="*/ 186768 w 342123"/>
                <a:gd name="connsiteY36" fmla="*/ 567365 h 686619"/>
                <a:gd name="connsiteX37" fmla="*/ 216402 w 342123"/>
                <a:gd name="connsiteY37" fmla="*/ 546198 h 686619"/>
                <a:gd name="connsiteX38" fmla="*/ 237568 w 342123"/>
                <a:gd name="connsiteY38" fmla="*/ 520798 h 686619"/>
                <a:gd name="connsiteX39" fmla="*/ 241802 w 342123"/>
                <a:gd name="connsiteY39" fmla="*/ 508098 h 686619"/>
                <a:gd name="connsiteX40" fmla="*/ 262968 w 342123"/>
                <a:gd name="connsiteY40" fmla="*/ 486931 h 686619"/>
                <a:gd name="connsiteX41" fmla="*/ 271435 w 342123"/>
                <a:gd name="connsiteY41" fmla="*/ 457298 h 686619"/>
                <a:gd name="connsiteX42" fmla="*/ 275668 w 342123"/>
                <a:gd name="connsiteY42" fmla="*/ 440365 h 686619"/>
                <a:gd name="connsiteX43" fmla="*/ 284135 w 342123"/>
                <a:gd name="connsiteY43" fmla="*/ 427665 h 686619"/>
                <a:gd name="connsiteX44" fmla="*/ 292602 w 342123"/>
                <a:gd name="connsiteY44" fmla="*/ 410731 h 686619"/>
                <a:gd name="connsiteX45" fmla="*/ 301068 w 342123"/>
                <a:gd name="connsiteY45" fmla="*/ 398031 h 686619"/>
                <a:gd name="connsiteX46" fmla="*/ 309535 w 342123"/>
                <a:gd name="connsiteY46" fmla="*/ 372631 h 686619"/>
                <a:gd name="connsiteX47" fmla="*/ 318002 w 342123"/>
                <a:gd name="connsiteY47" fmla="*/ 342998 h 686619"/>
                <a:gd name="connsiteX48" fmla="*/ 309535 w 342123"/>
                <a:gd name="connsiteY48" fmla="*/ 304898 h 686619"/>
                <a:gd name="connsiteX49" fmla="*/ 301068 w 342123"/>
                <a:gd name="connsiteY49" fmla="*/ 292198 h 686619"/>
                <a:gd name="connsiteX50" fmla="*/ 279902 w 342123"/>
                <a:gd name="connsiteY50" fmla="*/ 258331 h 686619"/>
                <a:gd name="connsiteX51" fmla="*/ 284135 w 342123"/>
                <a:gd name="connsiteY51" fmla="*/ 144031 h 686619"/>
                <a:gd name="connsiteX52" fmla="*/ 288368 w 342123"/>
                <a:gd name="connsiteY52" fmla="*/ 131331 h 686619"/>
                <a:gd name="connsiteX53" fmla="*/ 301068 w 342123"/>
                <a:gd name="connsiteY53" fmla="*/ 122865 h 686619"/>
                <a:gd name="connsiteX54" fmla="*/ 309535 w 342123"/>
                <a:gd name="connsiteY54" fmla="*/ 97465 h 686619"/>
                <a:gd name="connsiteX55" fmla="*/ 326468 w 342123"/>
                <a:gd name="connsiteY55" fmla="*/ 72065 h 686619"/>
                <a:gd name="connsiteX56" fmla="*/ 339168 w 342123"/>
                <a:gd name="connsiteY56" fmla="*/ 98 h 686619"/>
                <a:gd name="connsiteX0" fmla="*/ 339168 w 342280"/>
                <a:gd name="connsiteY0" fmla="*/ 105 h 686626"/>
                <a:gd name="connsiteX1" fmla="*/ 267202 w 342280"/>
                <a:gd name="connsiteY1" fmla="*/ 89005 h 686626"/>
                <a:gd name="connsiteX2" fmla="*/ 229102 w 342280"/>
                <a:gd name="connsiteY2" fmla="*/ 114405 h 686626"/>
                <a:gd name="connsiteX3" fmla="*/ 216402 w 342280"/>
                <a:gd name="connsiteY3" fmla="*/ 160972 h 686626"/>
                <a:gd name="connsiteX4" fmla="*/ 203702 w 342280"/>
                <a:gd name="connsiteY4" fmla="*/ 232938 h 686626"/>
                <a:gd name="connsiteX5" fmla="*/ 207935 w 342280"/>
                <a:gd name="connsiteY5" fmla="*/ 266805 h 686626"/>
                <a:gd name="connsiteX6" fmla="*/ 233335 w 342280"/>
                <a:gd name="connsiteY6" fmla="*/ 275272 h 686626"/>
                <a:gd name="connsiteX7" fmla="*/ 237568 w 342280"/>
                <a:gd name="connsiteY7" fmla="*/ 287972 h 686626"/>
                <a:gd name="connsiteX8" fmla="*/ 224868 w 342280"/>
                <a:gd name="connsiteY8" fmla="*/ 376872 h 686626"/>
                <a:gd name="connsiteX9" fmla="*/ 220635 w 342280"/>
                <a:gd name="connsiteY9" fmla="*/ 393805 h 686626"/>
                <a:gd name="connsiteX10" fmla="*/ 212168 w 342280"/>
                <a:gd name="connsiteY10" fmla="*/ 406505 h 686626"/>
                <a:gd name="connsiteX11" fmla="*/ 199468 w 342280"/>
                <a:gd name="connsiteY11" fmla="*/ 444605 h 686626"/>
                <a:gd name="connsiteX12" fmla="*/ 191002 w 342280"/>
                <a:gd name="connsiteY12" fmla="*/ 470005 h 686626"/>
                <a:gd name="connsiteX13" fmla="*/ 186768 w 342280"/>
                <a:gd name="connsiteY13" fmla="*/ 482705 h 686626"/>
                <a:gd name="connsiteX14" fmla="*/ 174068 w 342280"/>
                <a:gd name="connsiteY14" fmla="*/ 495405 h 686626"/>
                <a:gd name="connsiteX15" fmla="*/ 161368 w 342280"/>
                <a:gd name="connsiteY15" fmla="*/ 503872 h 686626"/>
                <a:gd name="connsiteX16" fmla="*/ 157135 w 342280"/>
                <a:gd name="connsiteY16" fmla="*/ 516572 h 686626"/>
                <a:gd name="connsiteX17" fmla="*/ 131735 w 342280"/>
                <a:gd name="connsiteY17" fmla="*/ 533505 h 686626"/>
                <a:gd name="connsiteX18" fmla="*/ 119035 w 342280"/>
                <a:gd name="connsiteY18" fmla="*/ 546205 h 686626"/>
                <a:gd name="connsiteX19" fmla="*/ 106335 w 342280"/>
                <a:gd name="connsiteY19" fmla="*/ 550438 h 686626"/>
                <a:gd name="connsiteX20" fmla="*/ 93635 w 342280"/>
                <a:gd name="connsiteY20" fmla="*/ 563138 h 686626"/>
                <a:gd name="connsiteX21" fmla="*/ 85168 w 342280"/>
                <a:gd name="connsiteY21" fmla="*/ 575838 h 686626"/>
                <a:gd name="connsiteX22" fmla="*/ 72468 w 342280"/>
                <a:gd name="connsiteY22" fmla="*/ 580072 h 686626"/>
                <a:gd name="connsiteX23" fmla="*/ 34368 w 342280"/>
                <a:gd name="connsiteY23" fmla="*/ 609705 h 686626"/>
                <a:gd name="connsiteX24" fmla="*/ 25902 w 342280"/>
                <a:gd name="connsiteY24" fmla="*/ 626638 h 686626"/>
                <a:gd name="connsiteX25" fmla="*/ 8968 w 342280"/>
                <a:gd name="connsiteY25" fmla="*/ 652038 h 686626"/>
                <a:gd name="connsiteX26" fmla="*/ 502 w 342280"/>
                <a:gd name="connsiteY26" fmla="*/ 685905 h 686626"/>
                <a:gd name="connsiteX27" fmla="*/ 17435 w 342280"/>
                <a:gd name="connsiteY27" fmla="*/ 673205 h 686626"/>
                <a:gd name="connsiteX28" fmla="*/ 30135 w 342280"/>
                <a:gd name="connsiteY28" fmla="*/ 668972 h 686626"/>
                <a:gd name="connsiteX29" fmla="*/ 64002 w 342280"/>
                <a:gd name="connsiteY29" fmla="*/ 639338 h 686626"/>
                <a:gd name="connsiteX30" fmla="*/ 89402 w 342280"/>
                <a:gd name="connsiteY30" fmla="*/ 622405 h 686626"/>
                <a:gd name="connsiteX31" fmla="*/ 114802 w 342280"/>
                <a:gd name="connsiteY31" fmla="*/ 609705 h 686626"/>
                <a:gd name="connsiteX32" fmla="*/ 127502 w 342280"/>
                <a:gd name="connsiteY32" fmla="*/ 601238 h 686626"/>
                <a:gd name="connsiteX33" fmla="*/ 144435 w 342280"/>
                <a:gd name="connsiteY33" fmla="*/ 597005 h 686626"/>
                <a:gd name="connsiteX34" fmla="*/ 157135 w 342280"/>
                <a:gd name="connsiteY34" fmla="*/ 592772 h 686626"/>
                <a:gd name="connsiteX35" fmla="*/ 169835 w 342280"/>
                <a:gd name="connsiteY35" fmla="*/ 575838 h 686626"/>
                <a:gd name="connsiteX36" fmla="*/ 186768 w 342280"/>
                <a:gd name="connsiteY36" fmla="*/ 567372 h 686626"/>
                <a:gd name="connsiteX37" fmla="*/ 216402 w 342280"/>
                <a:gd name="connsiteY37" fmla="*/ 546205 h 686626"/>
                <a:gd name="connsiteX38" fmla="*/ 237568 w 342280"/>
                <a:gd name="connsiteY38" fmla="*/ 520805 h 686626"/>
                <a:gd name="connsiteX39" fmla="*/ 241802 w 342280"/>
                <a:gd name="connsiteY39" fmla="*/ 508105 h 686626"/>
                <a:gd name="connsiteX40" fmla="*/ 262968 w 342280"/>
                <a:gd name="connsiteY40" fmla="*/ 486938 h 686626"/>
                <a:gd name="connsiteX41" fmla="*/ 271435 w 342280"/>
                <a:gd name="connsiteY41" fmla="*/ 457305 h 686626"/>
                <a:gd name="connsiteX42" fmla="*/ 275668 w 342280"/>
                <a:gd name="connsiteY42" fmla="*/ 440372 h 686626"/>
                <a:gd name="connsiteX43" fmla="*/ 284135 w 342280"/>
                <a:gd name="connsiteY43" fmla="*/ 427672 h 686626"/>
                <a:gd name="connsiteX44" fmla="*/ 292602 w 342280"/>
                <a:gd name="connsiteY44" fmla="*/ 410738 h 686626"/>
                <a:gd name="connsiteX45" fmla="*/ 301068 w 342280"/>
                <a:gd name="connsiteY45" fmla="*/ 398038 h 686626"/>
                <a:gd name="connsiteX46" fmla="*/ 309535 w 342280"/>
                <a:gd name="connsiteY46" fmla="*/ 372638 h 686626"/>
                <a:gd name="connsiteX47" fmla="*/ 318002 w 342280"/>
                <a:gd name="connsiteY47" fmla="*/ 343005 h 686626"/>
                <a:gd name="connsiteX48" fmla="*/ 309535 w 342280"/>
                <a:gd name="connsiteY48" fmla="*/ 304905 h 686626"/>
                <a:gd name="connsiteX49" fmla="*/ 301068 w 342280"/>
                <a:gd name="connsiteY49" fmla="*/ 292205 h 686626"/>
                <a:gd name="connsiteX50" fmla="*/ 279902 w 342280"/>
                <a:gd name="connsiteY50" fmla="*/ 258338 h 686626"/>
                <a:gd name="connsiteX51" fmla="*/ 284135 w 342280"/>
                <a:gd name="connsiteY51" fmla="*/ 144038 h 686626"/>
                <a:gd name="connsiteX52" fmla="*/ 288368 w 342280"/>
                <a:gd name="connsiteY52" fmla="*/ 131338 h 686626"/>
                <a:gd name="connsiteX53" fmla="*/ 301068 w 342280"/>
                <a:gd name="connsiteY53" fmla="*/ 122872 h 686626"/>
                <a:gd name="connsiteX54" fmla="*/ 326468 w 342280"/>
                <a:gd name="connsiteY54" fmla="*/ 72072 h 686626"/>
                <a:gd name="connsiteX55" fmla="*/ 339168 w 342280"/>
                <a:gd name="connsiteY55" fmla="*/ 105 h 686626"/>
                <a:gd name="connsiteX0" fmla="*/ 339168 w 342544"/>
                <a:gd name="connsiteY0" fmla="*/ 108 h 686629"/>
                <a:gd name="connsiteX1" fmla="*/ 267202 w 342544"/>
                <a:gd name="connsiteY1" fmla="*/ 89008 h 686629"/>
                <a:gd name="connsiteX2" fmla="*/ 229102 w 342544"/>
                <a:gd name="connsiteY2" fmla="*/ 114408 h 686629"/>
                <a:gd name="connsiteX3" fmla="*/ 216402 w 342544"/>
                <a:gd name="connsiteY3" fmla="*/ 160975 h 686629"/>
                <a:gd name="connsiteX4" fmla="*/ 203702 w 342544"/>
                <a:gd name="connsiteY4" fmla="*/ 232941 h 686629"/>
                <a:gd name="connsiteX5" fmla="*/ 207935 w 342544"/>
                <a:gd name="connsiteY5" fmla="*/ 266808 h 686629"/>
                <a:gd name="connsiteX6" fmla="*/ 233335 w 342544"/>
                <a:gd name="connsiteY6" fmla="*/ 275275 h 686629"/>
                <a:gd name="connsiteX7" fmla="*/ 237568 w 342544"/>
                <a:gd name="connsiteY7" fmla="*/ 287975 h 686629"/>
                <a:gd name="connsiteX8" fmla="*/ 224868 w 342544"/>
                <a:gd name="connsiteY8" fmla="*/ 376875 h 686629"/>
                <a:gd name="connsiteX9" fmla="*/ 220635 w 342544"/>
                <a:gd name="connsiteY9" fmla="*/ 393808 h 686629"/>
                <a:gd name="connsiteX10" fmla="*/ 212168 w 342544"/>
                <a:gd name="connsiteY10" fmla="*/ 406508 h 686629"/>
                <a:gd name="connsiteX11" fmla="*/ 199468 w 342544"/>
                <a:gd name="connsiteY11" fmla="*/ 444608 h 686629"/>
                <a:gd name="connsiteX12" fmla="*/ 191002 w 342544"/>
                <a:gd name="connsiteY12" fmla="*/ 470008 h 686629"/>
                <a:gd name="connsiteX13" fmla="*/ 186768 w 342544"/>
                <a:gd name="connsiteY13" fmla="*/ 482708 h 686629"/>
                <a:gd name="connsiteX14" fmla="*/ 174068 w 342544"/>
                <a:gd name="connsiteY14" fmla="*/ 495408 h 686629"/>
                <a:gd name="connsiteX15" fmla="*/ 161368 w 342544"/>
                <a:gd name="connsiteY15" fmla="*/ 503875 h 686629"/>
                <a:gd name="connsiteX16" fmla="*/ 157135 w 342544"/>
                <a:gd name="connsiteY16" fmla="*/ 516575 h 686629"/>
                <a:gd name="connsiteX17" fmla="*/ 131735 w 342544"/>
                <a:gd name="connsiteY17" fmla="*/ 533508 h 686629"/>
                <a:gd name="connsiteX18" fmla="*/ 119035 w 342544"/>
                <a:gd name="connsiteY18" fmla="*/ 546208 h 686629"/>
                <a:gd name="connsiteX19" fmla="*/ 106335 w 342544"/>
                <a:gd name="connsiteY19" fmla="*/ 550441 h 686629"/>
                <a:gd name="connsiteX20" fmla="*/ 93635 w 342544"/>
                <a:gd name="connsiteY20" fmla="*/ 563141 h 686629"/>
                <a:gd name="connsiteX21" fmla="*/ 85168 w 342544"/>
                <a:gd name="connsiteY21" fmla="*/ 575841 h 686629"/>
                <a:gd name="connsiteX22" fmla="*/ 72468 w 342544"/>
                <a:gd name="connsiteY22" fmla="*/ 580075 h 686629"/>
                <a:gd name="connsiteX23" fmla="*/ 34368 w 342544"/>
                <a:gd name="connsiteY23" fmla="*/ 609708 h 686629"/>
                <a:gd name="connsiteX24" fmla="*/ 25902 w 342544"/>
                <a:gd name="connsiteY24" fmla="*/ 626641 h 686629"/>
                <a:gd name="connsiteX25" fmla="*/ 8968 w 342544"/>
                <a:gd name="connsiteY25" fmla="*/ 652041 h 686629"/>
                <a:gd name="connsiteX26" fmla="*/ 502 w 342544"/>
                <a:gd name="connsiteY26" fmla="*/ 685908 h 686629"/>
                <a:gd name="connsiteX27" fmla="*/ 17435 w 342544"/>
                <a:gd name="connsiteY27" fmla="*/ 673208 h 686629"/>
                <a:gd name="connsiteX28" fmla="*/ 30135 w 342544"/>
                <a:gd name="connsiteY28" fmla="*/ 668975 h 686629"/>
                <a:gd name="connsiteX29" fmla="*/ 64002 w 342544"/>
                <a:gd name="connsiteY29" fmla="*/ 639341 h 686629"/>
                <a:gd name="connsiteX30" fmla="*/ 89402 w 342544"/>
                <a:gd name="connsiteY30" fmla="*/ 622408 h 686629"/>
                <a:gd name="connsiteX31" fmla="*/ 114802 w 342544"/>
                <a:gd name="connsiteY31" fmla="*/ 609708 h 686629"/>
                <a:gd name="connsiteX32" fmla="*/ 127502 w 342544"/>
                <a:gd name="connsiteY32" fmla="*/ 601241 h 686629"/>
                <a:gd name="connsiteX33" fmla="*/ 144435 w 342544"/>
                <a:gd name="connsiteY33" fmla="*/ 597008 h 686629"/>
                <a:gd name="connsiteX34" fmla="*/ 157135 w 342544"/>
                <a:gd name="connsiteY34" fmla="*/ 592775 h 686629"/>
                <a:gd name="connsiteX35" fmla="*/ 169835 w 342544"/>
                <a:gd name="connsiteY35" fmla="*/ 575841 h 686629"/>
                <a:gd name="connsiteX36" fmla="*/ 186768 w 342544"/>
                <a:gd name="connsiteY36" fmla="*/ 567375 h 686629"/>
                <a:gd name="connsiteX37" fmla="*/ 216402 w 342544"/>
                <a:gd name="connsiteY37" fmla="*/ 546208 h 686629"/>
                <a:gd name="connsiteX38" fmla="*/ 237568 w 342544"/>
                <a:gd name="connsiteY38" fmla="*/ 520808 h 686629"/>
                <a:gd name="connsiteX39" fmla="*/ 241802 w 342544"/>
                <a:gd name="connsiteY39" fmla="*/ 508108 h 686629"/>
                <a:gd name="connsiteX40" fmla="*/ 262968 w 342544"/>
                <a:gd name="connsiteY40" fmla="*/ 486941 h 686629"/>
                <a:gd name="connsiteX41" fmla="*/ 271435 w 342544"/>
                <a:gd name="connsiteY41" fmla="*/ 457308 h 686629"/>
                <a:gd name="connsiteX42" fmla="*/ 275668 w 342544"/>
                <a:gd name="connsiteY42" fmla="*/ 440375 h 686629"/>
                <a:gd name="connsiteX43" fmla="*/ 284135 w 342544"/>
                <a:gd name="connsiteY43" fmla="*/ 427675 h 686629"/>
                <a:gd name="connsiteX44" fmla="*/ 292602 w 342544"/>
                <a:gd name="connsiteY44" fmla="*/ 410741 h 686629"/>
                <a:gd name="connsiteX45" fmla="*/ 301068 w 342544"/>
                <a:gd name="connsiteY45" fmla="*/ 398041 h 686629"/>
                <a:gd name="connsiteX46" fmla="*/ 309535 w 342544"/>
                <a:gd name="connsiteY46" fmla="*/ 372641 h 686629"/>
                <a:gd name="connsiteX47" fmla="*/ 318002 w 342544"/>
                <a:gd name="connsiteY47" fmla="*/ 343008 h 686629"/>
                <a:gd name="connsiteX48" fmla="*/ 309535 w 342544"/>
                <a:gd name="connsiteY48" fmla="*/ 304908 h 686629"/>
                <a:gd name="connsiteX49" fmla="*/ 301068 w 342544"/>
                <a:gd name="connsiteY49" fmla="*/ 292208 h 686629"/>
                <a:gd name="connsiteX50" fmla="*/ 279902 w 342544"/>
                <a:gd name="connsiteY50" fmla="*/ 258341 h 686629"/>
                <a:gd name="connsiteX51" fmla="*/ 284135 w 342544"/>
                <a:gd name="connsiteY51" fmla="*/ 144041 h 686629"/>
                <a:gd name="connsiteX52" fmla="*/ 288368 w 342544"/>
                <a:gd name="connsiteY52" fmla="*/ 131341 h 686629"/>
                <a:gd name="connsiteX53" fmla="*/ 326468 w 342544"/>
                <a:gd name="connsiteY53" fmla="*/ 72075 h 686629"/>
                <a:gd name="connsiteX54" fmla="*/ 339168 w 342544"/>
                <a:gd name="connsiteY54" fmla="*/ 108 h 686629"/>
                <a:gd name="connsiteX0" fmla="*/ 339168 w 342640"/>
                <a:gd name="connsiteY0" fmla="*/ 112 h 686633"/>
                <a:gd name="connsiteX1" fmla="*/ 267202 w 342640"/>
                <a:gd name="connsiteY1" fmla="*/ 89012 h 686633"/>
                <a:gd name="connsiteX2" fmla="*/ 229102 w 342640"/>
                <a:gd name="connsiteY2" fmla="*/ 114412 h 686633"/>
                <a:gd name="connsiteX3" fmla="*/ 216402 w 342640"/>
                <a:gd name="connsiteY3" fmla="*/ 160979 h 686633"/>
                <a:gd name="connsiteX4" fmla="*/ 203702 w 342640"/>
                <a:gd name="connsiteY4" fmla="*/ 232945 h 686633"/>
                <a:gd name="connsiteX5" fmla="*/ 207935 w 342640"/>
                <a:gd name="connsiteY5" fmla="*/ 266812 h 686633"/>
                <a:gd name="connsiteX6" fmla="*/ 233335 w 342640"/>
                <a:gd name="connsiteY6" fmla="*/ 275279 h 686633"/>
                <a:gd name="connsiteX7" fmla="*/ 237568 w 342640"/>
                <a:gd name="connsiteY7" fmla="*/ 287979 h 686633"/>
                <a:gd name="connsiteX8" fmla="*/ 224868 w 342640"/>
                <a:gd name="connsiteY8" fmla="*/ 376879 h 686633"/>
                <a:gd name="connsiteX9" fmla="*/ 220635 w 342640"/>
                <a:gd name="connsiteY9" fmla="*/ 393812 h 686633"/>
                <a:gd name="connsiteX10" fmla="*/ 212168 w 342640"/>
                <a:gd name="connsiteY10" fmla="*/ 406512 h 686633"/>
                <a:gd name="connsiteX11" fmla="*/ 199468 w 342640"/>
                <a:gd name="connsiteY11" fmla="*/ 444612 h 686633"/>
                <a:gd name="connsiteX12" fmla="*/ 191002 w 342640"/>
                <a:gd name="connsiteY12" fmla="*/ 470012 h 686633"/>
                <a:gd name="connsiteX13" fmla="*/ 186768 w 342640"/>
                <a:gd name="connsiteY13" fmla="*/ 482712 h 686633"/>
                <a:gd name="connsiteX14" fmla="*/ 174068 w 342640"/>
                <a:gd name="connsiteY14" fmla="*/ 495412 h 686633"/>
                <a:gd name="connsiteX15" fmla="*/ 161368 w 342640"/>
                <a:gd name="connsiteY15" fmla="*/ 503879 h 686633"/>
                <a:gd name="connsiteX16" fmla="*/ 157135 w 342640"/>
                <a:gd name="connsiteY16" fmla="*/ 516579 h 686633"/>
                <a:gd name="connsiteX17" fmla="*/ 131735 w 342640"/>
                <a:gd name="connsiteY17" fmla="*/ 533512 h 686633"/>
                <a:gd name="connsiteX18" fmla="*/ 119035 w 342640"/>
                <a:gd name="connsiteY18" fmla="*/ 546212 h 686633"/>
                <a:gd name="connsiteX19" fmla="*/ 106335 w 342640"/>
                <a:gd name="connsiteY19" fmla="*/ 550445 h 686633"/>
                <a:gd name="connsiteX20" fmla="*/ 93635 w 342640"/>
                <a:gd name="connsiteY20" fmla="*/ 563145 h 686633"/>
                <a:gd name="connsiteX21" fmla="*/ 85168 w 342640"/>
                <a:gd name="connsiteY21" fmla="*/ 575845 h 686633"/>
                <a:gd name="connsiteX22" fmla="*/ 72468 w 342640"/>
                <a:gd name="connsiteY22" fmla="*/ 580079 h 686633"/>
                <a:gd name="connsiteX23" fmla="*/ 34368 w 342640"/>
                <a:gd name="connsiteY23" fmla="*/ 609712 h 686633"/>
                <a:gd name="connsiteX24" fmla="*/ 25902 w 342640"/>
                <a:gd name="connsiteY24" fmla="*/ 626645 h 686633"/>
                <a:gd name="connsiteX25" fmla="*/ 8968 w 342640"/>
                <a:gd name="connsiteY25" fmla="*/ 652045 h 686633"/>
                <a:gd name="connsiteX26" fmla="*/ 502 w 342640"/>
                <a:gd name="connsiteY26" fmla="*/ 685912 h 686633"/>
                <a:gd name="connsiteX27" fmla="*/ 17435 w 342640"/>
                <a:gd name="connsiteY27" fmla="*/ 673212 h 686633"/>
                <a:gd name="connsiteX28" fmla="*/ 30135 w 342640"/>
                <a:gd name="connsiteY28" fmla="*/ 668979 h 686633"/>
                <a:gd name="connsiteX29" fmla="*/ 64002 w 342640"/>
                <a:gd name="connsiteY29" fmla="*/ 639345 h 686633"/>
                <a:gd name="connsiteX30" fmla="*/ 89402 w 342640"/>
                <a:gd name="connsiteY30" fmla="*/ 622412 h 686633"/>
                <a:gd name="connsiteX31" fmla="*/ 114802 w 342640"/>
                <a:gd name="connsiteY31" fmla="*/ 609712 h 686633"/>
                <a:gd name="connsiteX32" fmla="*/ 127502 w 342640"/>
                <a:gd name="connsiteY32" fmla="*/ 601245 h 686633"/>
                <a:gd name="connsiteX33" fmla="*/ 144435 w 342640"/>
                <a:gd name="connsiteY33" fmla="*/ 597012 h 686633"/>
                <a:gd name="connsiteX34" fmla="*/ 157135 w 342640"/>
                <a:gd name="connsiteY34" fmla="*/ 592779 h 686633"/>
                <a:gd name="connsiteX35" fmla="*/ 169835 w 342640"/>
                <a:gd name="connsiteY35" fmla="*/ 575845 h 686633"/>
                <a:gd name="connsiteX36" fmla="*/ 186768 w 342640"/>
                <a:gd name="connsiteY36" fmla="*/ 567379 h 686633"/>
                <a:gd name="connsiteX37" fmla="*/ 216402 w 342640"/>
                <a:gd name="connsiteY37" fmla="*/ 546212 h 686633"/>
                <a:gd name="connsiteX38" fmla="*/ 237568 w 342640"/>
                <a:gd name="connsiteY38" fmla="*/ 520812 h 686633"/>
                <a:gd name="connsiteX39" fmla="*/ 241802 w 342640"/>
                <a:gd name="connsiteY39" fmla="*/ 508112 h 686633"/>
                <a:gd name="connsiteX40" fmla="*/ 262968 w 342640"/>
                <a:gd name="connsiteY40" fmla="*/ 486945 h 686633"/>
                <a:gd name="connsiteX41" fmla="*/ 271435 w 342640"/>
                <a:gd name="connsiteY41" fmla="*/ 457312 h 686633"/>
                <a:gd name="connsiteX42" fmla="*/ 275668 w 342640"/>
                <a:gd name="connsiteY42" fmla="*/ 440379 h 686633"/>
                <a:gd name="connsiteX43" fmla="*/ 284135 w 342640"/>
                <a:gd name="connsiteY43" fmla="*/ 427679 h 686633"/>
                <a:gd name="connsiteX44" fmla="*/ 292602 w 342640"/>
                <a:gd name="connsiteY44" fmla="*/ 410745 h 686633"/>
                <a:gd name="connsiteX45" fmla="*/ 301068 w 342640"/>
                <a:gd name="connsiteY45" fmla="*/ 398045 h 686633"/>
                <a:gd name="connsiteX46" fmla="*/ 309535 w 342640"/>
                <a:gd name="connsiteY46" fmla="*/ 372645 h 686633"/>
                <a:gd name="connsiteX47" fmla="*/ 318002 w 342640"/>
                <a:gd name="connsiteY47" fmla="*/ 343012 h 686633"/>
                <a:gd name="connsiteX48" fmla="*/ 309535 w 342640"/>
                <a:gd name="connsiteY48" fmla="*/ 304912 h 686633"/>
                <a:gd name="connsiteX49" fmla="*/ 301068 w 342640"/>
                <a:gd name="connsiteY49" fmla="*/ 292212 h 686633"/>
                <a:gd name="connsiteX50" fmla="*/ 279902 w 342640"/>
                <a:gd name="connsiteY50" fmla="*/ 258345 h 686633"/>
                <a:gd name="connsiteX51" fmla="*/ 284135 w 342640"/>
                <a:gd name="connsiteY51" fmla="*/ 144045 h 686633"/>
                <a:gd name="connsiteX52" fmla="*/ 326468 w 342640"/>
                <a:gd name="connsiteY52" fmla="*/ 72079 h 686633"/>
                <a:gd name="connsiteX53" fmla="*/ 339168 w 342640"/>
                <a:gd name="connsiteY53" fmla="*/ 112 h 686633"/>
                <a:gd name="connsiteX0" fmla="*/ 339168 w 342640"/>
                <a:gd name="connsiteY0" fmla="*/ 999 h 687520"/>
                <a:gd name="connsiteX1" fmla="*/ 305301 w 342640"/>
                <a:gd name="connsiteY1" fmla="*/ 34867 h 687520"/>
                <a:gd name="connsiteX2" fmla="*/ 267202 w 342640"/>
                <a:gd name="connsiteY2" fmla="*/ 89899 h 687520"/>
                <a:gd name="connsiteX3" fmla="*/ 229102 w 342640"/>
                <a:gd name="connsiteY3" fmla="*/ 115299 h 687520"/>
                <a:gd name="connsiteX4" fmla="*/ 216402 w 342640"/>
                <a:gd name="connsiteY4" fmla="*/ 161866 h 687520"/>
                <a:gd name="connsiteX5" fmla="*/ 203702 w 342640"/>
                <a:gd name="connsiteY5" fmla="*/ 233832 h 687520"/>
                <a:gd name="connsiteX6" fmla="*/ 207935 w 342640"/>
                <a:gd name="connsiteY6" fmla="*/ 267699 h 687520"/>
                <a:gd name="connsiteX7" fmla="*/ 233335 w 342640"/>
                <a:gd name="connsiteY7" fmla="*/ 276166 h 687520"/>
                <a:gd name="connsiteX8" fmla="*/ 237568 w 342640"/>
                <a:gd name="connsiteY8" fmla="*/ 288866 h 687520"/>
                <a:gd name="connsiteX9" fmla="*/ 224868 w 342640"/>
                <a:gd name="connsiteY9" fmla="*/ 377766 h 687520"/>
                <a:gd name="connsiteX10" fmla="*/ 220635 w 342640"/>
                <a:gd name="connsiteY10" fmla="*/ 394699 h 687520"/>
                <a:gd name="connsiteX11" fmla="*/ 212168 w 342640"/>
                <a:gd name="connsiteY11" fmla="*/ 407399 h 687520"/>
                <a:gd name="connsiteX12" fmla="*/ 199468 w 342640"/>
                <a:gd name="connsiteY12" fmla="*/ 445499 h 687520"/>
                <a:gd name="connsiteX13" fmla="*/ 191002 w 342640"/>
                <a:gd name="connsiteY13" fmla="*/ 470899 h 687520"/>
                <a:gd name="connsiteX14" fmla="*/ 186768 w 342640"/>
                <a:gd name="connsiteY14" fmla="*/ 483599 h 687520"/>
                <a:gd name="connsiteX15" fmla="*/ 174068 w 342640"/>
                <a:gd name="connsiteY15" fmla="*/ 496299 h 687520"/>
                <a:gd name="connsiteX16" fmla="*/ 161368 w 342640"/>
                <a:gd name="connsiteY16" fmla="*/ 504766 h 687520"/>
                <a:gd name="connsiteX17" fmla="*/ 157135 w 342640"/>
                <a:gd name="connsiteY17" fmla="*/ 517466 h 687520"/>
                <a:gd name="connsiteX18" fmla="*/ 131735 w 342640"/>
                <a:gd name="connsiteY18" fmla="*/ 534399 h 687520"/>
                <a:gd name="connsiteX19" fmla="*/ 119035 w 342640"/>
                <a:gd name="connsiteY19" fmla="*/ 547099 h 687520"/>
                <a:gd name="connsiteX20" fmla="*/ 106335 w 342640"/>
                <a:gd name="connsiteY20" fmla="*/ 551332 h 687520"/>
                <a:gd name="connsiteX21" fmla="*/ 93635 w 342640"/>
                <a:gd name="connsiteY21" fmla="*/ 564032 h 687520"/>
                <a:gd name="connsiteX22" fmla="*/ 85168 w 342640"/>
                <a:gd name="connsiteY22" fmla="*/ 576732 h 687520"/>
                <a:gd name="connsiteX23" fmla="*/ 72468 w 342640"/>
                <a:gd name="connsiteY23" fmla="*/ 580966 h 687520"/>
                <a:gd name="connsiteX24" fmla="*/ 34368 w 342640"/>
                <a:gd name="connsiteY24" fmla="*/ 610599 h 687520"/>
                <a:gd name="connsiteX25" fmla="*/ 25902 w 342640"/>
                <a:gd name="connsiteY25" fmla="*/ 627532 h 687520"/>
                <a:gd name="connsiteX26" fmla="*/ 8968 w 342640"/>
                <a:gd name="connsiteY26" fmla="*/ 652932 h 687520"/>
                <a:gd name="connsiteX27" fmla="*/ 502 w 342640"/>
                <a:gd name="connsiteY27" fmla="*/ 686799 h 687520"/>
                <a:gd name="connsiteX28" fmla="*/ 17435 w 342640"/>
                <a:gd name="connsiteY28" fmla="*/ 674099 h 687520"/>
                <a:gd name="connsiteX29" fmla="*/ 30135 w 342640"/>
                <a:gd name="connsiteY29" fmla="*/ 669866 h 687520"/>
                <a:gd name="connsiteX30" fmla="*/ 64002 w 342640"/>
                <a:gd name="connsiteY30" fmla="*/ 640232 h 687520"/>
                <a:gd name="connsiteX31" fmla="*/ 89402 w 342640"/>
                <a:gd name="connsiteY31" fmla="*/ 623299 h 687520"/>
                <a:gd name="connsiteX32" fmla="*/ 114802 w 342640"/>
                <a:gd name="connsiteY32" fmla="*/ 610599 h 687520"/>
                <a:gd name="connsiteX33" fmla="*/ 127502 w 342640"/>
                <a:gd name="connsiteY33" fmla="*/ 602132 h 687520"/>
                <a:gd name="connsiteX34" fmla="*/ 144435 w 342640"/>
                <a:gd name="connsiteY34" fmla="*/ 597899 h 687520"/>
                <a:gd name="connsiteX35" fmla="*/ 157135 w 342640"/>
                <a:gd name="connsiteY35" fmla="*/ 593666 h 687520"/>
                <a:gd name="connsiteX36" fmla="*/ 169835 w 342640"/>
                <a:gd name="connsiteY36" fmla="*/ 576732 h 687520"/>
                <a:gd name="connsiteX37" fmla="*/ 186768 w 342640"/>
                <a:gd name="connsiteY37" fmla="*/ 568266 h 687520"/>
                <a:gd name="connsiteX38" fmla="*/ 216402 w 342640"/>
                <a:gd name="connsiteY38" fmla="*/ 547099 h 687520"/>
                <a:gd name="connsiteX39" fmla="*/ 237568 w 342640"/>
                <a:gd name="connsiteY39" fmla="*/ 521699 h 687520"/>
                <a:gd name="connsiteX40" fmla="*/ 241802 w 342640"/>
                <a:gd name="connsiteY40" fmla="*/ 508999 h 687520"/>
                <a:gd name="connsiteX41" fmla="*/ 262968 w 342640"/>
                <a:gd name="connsiteY41" fmla="*/ 487832 h 687520"/>
                <a:gd name="connsiteX42" fmla="*/ 271435 w 342640"/>
                <a:gd name="connsiteY42" fmla="*/ 458199 h 687520"/>
                <a:gd name="connsiteX43" fmla="*/ 275668 w 342640"/>
                <a:gd name="connsiteY43" fmla="*/ 441266 h 687520"/>
                <a:gd name="connsiteX44" fmla="*/ 284135 w 342640"/>
                <a:gd name="connsiteY44" fmla="*/ 428566 h 687520"/>
                <a:gd name="connsiteX45" fmla="*/ 292602 w 342640"/>
                <a:gd name="connsiteY45" fmla="*/ 411632 h 687520"/>
                <a:gd name="connsiteX46" fmla="*/ 301068 w 342640"/>
                <a:gd name="connsiteY46" fmla="*/ 398932 h 687520"/>
                <a:gd name="connsiteX47" fmla="*/ 309535 w 342640"/>
                <a:gd name="connsiteY47" fmla="*/ 373532 h 687520"/>
                <a:gd name="connsiteX48" fmla="*/ 318002 w 342640"/>
                <a:gd name="connsiteY48" fmla="*/ 343899 h 687520"/>
                <a:gd name="connsiteX49" fmla="*/ 309535 w 342640"/>
                <a:gd name="connsiteY49" fmla="*/ 305799 h 687520"/>
                <a:gd name="connsiteX50" fmla="*/ 301068 w 342640"/>
                <a:gd name="connsiteY50" fmla="*/ 293099 h 687520"/>
                <a:gd name="connsiteX51" fmla="*/ 279902 w 342640"/>
                <a:gd name="connsiteY51" fmla="*/ 259232 h 687520"/>
                <a:gd name="connsiteX52" fmla="*/ 284135 w 342640"/>
                <a:gd name="connsiteY52" fmla="*/ 144932 h 687520"/>
                <a:gd name="connsiteX53" fmla="*/ 326468 w 342640"/>
                <a:gd name="connsiteY53" fmla="*/ 72966 h 687520"/>
                <a:gd name="connsiteX54" fmla="*/ 339168 w 342640"/>
                <a:gd name="connsiteY54" fmla="*/ 999 h 687520"/>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03702 w 339844"/>
                <a:gd name="connsiteY5" fmla="*/ 232966 h 686654"/>
                <a:gd name="connsiteX6" fmla="*/ 207935 w 339844"/>
                <a:gd name="connsiteY6" fmla="*/ 266833 h 686654"/>
                <a:gd name="connsiteX7" fmla="*/ 233335 w 339844"/>
                <a:gd name="connsiteY7" fmla="*/ 275300 h 686654"/>
                <a:gd name="connsiteX8" fmla="*/ 237568 w 339844"/>
                <a:gd name="connsiteY8" fmla="*/ 288000 h 686654"/>
                <a:gd name="connsiteX9" fmla="*/ 224868 w 339844"/>
                <a:gd name="connsiteY9" fmla="*/ 376900 h 686654"/>
                <a:gd name="connsiteX10" fmla="*/ 220635 w 339844"/>
                <a:gd name="connsiteY10" fmla="*/ 393833 h 686654"/>
                <a:gd name="connsiteX11" fmla="*/ 212168 w 339844"/>
                <a:gd name="connsiteY11" fmla="*/ 406533 h 686654"/>
                <a:gd name="connsiteX12" fmla="*/ 199468 w 339844"/>
                <a:gd name="connsiteY12" fmla="*/ 444633 h 686654"/>
                <a:gd name="connsiteX13" fmla="*/ 191002 w 339844"/>
                <a:gd name="connsiteY13" fmla="*/ 470033 h 686654"/>
                <a:gd name="connsiteX14" fmla="*/ 186768 w 339844"/>
                <a:gd name="connsiteY14" fmla="*/ 482733 h 686654"/>
                <a:gd name="connsiteX15" fmla="*/ 174068 w 339844"/>
                <a:gd name="connsiteY15" fmla="*/ 495433 h 686654"/>
                <a:gd name="connsiteX16" fmla="*/ 161368 w 339844"/>
                <a:gd name="connsiteY16" fmla="*/ 503900 h 686654"/>
                <a:gd name="connsiteX17" fmla="*/ 157135 w 339844"/>
                <a:gd name="connsiteY17" fmla="*/ 516600 h 686654"/>
                <a:gd name="connsiteX18" fmla="*/ 131735 w 339844"/>
                <a:gd name="connsiteY18" fmla="*/ 533533 h 686654"/>
                <a:gd name="connsiteX19" fmla="*/ 119035 w 339844"/>
                <a:gd name="connsiteY19" fmla="*/ 546233 h 686654"/>
                <a:gd name="connsiteX20" fmla="*/ 106335 w 339844"/>
                <a:gd name="connsiteY20" fmla="*/ 550466 h 686654"/>
                <a:gd name="connsiteX21" fmla="*/ 93635 w 339844"/>
                <a:gd name="connsiteY21" fmla="*/ 563166 h 686654"/>
                <a:gd name="connsiteX22" fmla="*/ 85168 w 339844"/>
                <a:gd name="connsiteY22" fmla="*/ 575866 h 686654"/>
                <a:gd name="connsiteX23" fmla="*/ 72468 w 339844"/>
                <a:gd name="connsiteY23" fmla="*/ 580100 h 686654"/>
                <a:gd name="connsiteX24" fmla="*/ 34368 w 339844"/>
                <a:gd name="connsiteY24" fmla="*/ 609733 h 686654"/>
                <a:gd name="connsiteX25" fmla="*/ 25902 w 339844"/>
                <a:gd name="connsiteY25" fmla="*/ 626666 h 686654"/>
                <a:gd name="connsiteX26" fmla="*/ 8968 w 339844"/>
                <a:gd name="connsiteY26" fmla="*/ 652066 h 686654"/>
                <a:gd name="connsiteX27" fmla="*/ 502 w 339844"/>
                <a:gd name="connsiteY27" fmla="*/ 685933 h 686654"/>
                <a:gd name="connsiteX28" fmla="*/ 17435 w 339844"/>
                <a:gd name="connsiteY28" fmla="*/ 673233 h 686654"/>
                <a:gd name="connsiteX29" fmla="*/ 30135 w 339844"/>
                <a:gd name="connsiteY29" fmla="*/ 669000 h 686654"/>
                <a:gd name="connsiteX30" fmla="*/ 64002 w 339844"/>
                <a:gd name="connsiteY30" fmla="*/ 639366 h 686654"/>
                <a:gd name="connsiteX31" fmla="*/ 89402 w 339844"/>
                <a:gd name="connsiteY31" fmla="*/ 622433 h 686654"/>
                <a:gd name="connsiteX32" fmla="*/ 114802 w 339844"/>
                <a:gd name="connsiteY32" fmla="*/ 609733 h 686654"/>
                <a:gd name="connsiteX33" fmla="*/ 127502 w 339844"/>
                <a:gd name="connsiteY33" fmla="*/ 601266 h 686654"/>
                <a:gd name="connsiteX34" fmla="*/ 144435 w 339844"/>
                <a:gd name="connsiteY34" fmla="*/ 597033 h 686654"/>
                <a:gd name="connsiteX35" fmla="*/ 157135 w 339844"/>
                <a:gd name="connsiteY35" fmla="*/ 592800 h 686654"/>
                <a:gd name="connsiteX36" fmla="*/ 169835 w 339844"/>
                <a:gd name="connsiteY36" fmla="*/ 575866 h 686654"/>
                <a:gd name="connsiteX37" fmla="*/ 186768 w 339844"/>
                <a:gd name="connsiteY37" fmla="*/ 567400 h 686654"/>
                <a:gd name="connsiteX38" fmla="*/ 216402 w 339844"/>
                <a:gd name="connsiteY38" fmla="*/ 546233 h 686654"/>
                <a:gd name="connsiteX39" fmla="*/ 237568 w 339844"/>
                <a:gd name="connsiteY39" fmla="*/ 520833 h 686654"/>
                <a:gd name="connsiteX40" fmla="*/ 241802 w 339844"/>
                <a:gd name="connsiteY40" fmla="*/ 508133 h 686654"/>
                <a:gd name="connsiteX41" fmla="*/ 262968 w 339844"/>
                <a:gd name="connsiteY41" fmla="*/ 486966 h 686654"/>
                <a:gd name="connsiteX42" fmla="*/ 271435 w 339844"/>
                <a:gd name="connsiteY42" fmla="*/ 457333 h 686654"/>
                <a:gd name="connsiteX43" fmla="*/ 275668 w 339844"/>
                <a:gd name="connsiteY43" fmla="*/ 440400 h 686654"/>
                <a:gd name="connsiteX44" fmla="*/ 284135 w 339844"/>
                <a:gd name="connsiteY44" fmla="*/ 427700 h 686654"/>
                <a:gd name="connsiteX45" fmla="*/ 292602 w 339844"/>
                <a:gd name="connsiteY45" fmla="*/ 410766 h 686654"/>
                <a:gd name="connsiteX46" fmla="*/ 301068 w 339844"/>
                <a:gd name="connsiteY46" fmla="*/ 398066 h 686654"/>
                <a:gd name="connsiteX47" fmla="*/ 309535 w 339844"/>
                <a:gd name="connsiteY47" fmla="*/ 372666 h 686654"/>
                <a:gd name="connsiteX48" fmla="*/ 318002 w 339844"/>
                <a:gd name="connsiteY48" fmla="*/ 343033 h 686654"/>
                <a:gd name="connsiteX49" fmla="*/ 309535 w 339844"/>
                <a:gd name="connsiteY49" fmla="*/ 304933 h 686654"/>
                <a:gd name="connsiteX50" fmla="*/ 301068 w 339844"/>
                <a:gd name="connsiteY50" fmla="*/ 292233 h 686654"/>
                <a:gd name="connsiteX51" fmla="*/ 279902 w 339844"/>
                <a:gd name="connsiteY51" fmla="*/ 258366 h 686654"/>
                <a:gd name="connsiteX52" fmla="*/ 284135 w 339844"/>
                <a:gd name="connsiteY52" fmla="*/ 144066 h 686654"/>
                <a:gd name="connsiteX53" fmla="*/ 326468 w 339844"/>
                <a:gd name="connsiteY53" fmla="*/ 72100 h 686654"/>
                <a:gd name="connsiteX54" fmla="*/ 339168 w 339844"/>
                <a:gd name="connsiteY54"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03702 w 339844"/>
                <a:gd name="connsiteY5" fmla="*/ 232966 h 686654"/>
                <a:gd name="connsiteX6" fmla="*/ 233335 w 339844"/>
                <a:gd name="connsiteY6" fmla="*/ 275300 h 686654"/>
                <a:gd name="connsiteX7" fmla="*/ 237568 w 339844"/>
                <a:gd name="connsiteY7" fmla="*/ 288000 h 686654"/>
                <a:gd name="connsiteX8" fmla="*/ 224868 w 339844"/>
                <a:gd name="connsiteY8" fmla="*/ 376900 h 686654"/>
                <a:gd name="connsiteX9" fmla="*/ 220635 w 339844"/>
                <a:gd name="connsiteY9" fmla="*/ 393833 h 686654"/>
                <a:gd name="connsiteX10" fmla="*/ 212168 w 339844"/>
                <a:gd name="connsiteY10" fmla="*/ 406533 h 686654"/>
                <a:gd name="connsiteX11" fmla="*/ 199468 w 339844"/>
                <a:gd name="connsiteY11" fmla="*/ 444633 h 686654"/>
                <a:gd name="connsiteX12" fmla="*/ 191002 w 339844"/>
                <a:gd name="connsiteY12" fmla="*/ 470033 h 686654"/>
                <a:gd name="connsiteX13" fmla="*/ 186768 w 339844"/>
                <a:gd name="connsiteY13" fmla="*/ 482733 h 686654"/>
                <a:gd name="connsiteX14" fmla="*/ 174068 w 339844"/>
                <a:gd name="connsiteY14" fmla="*/ 495433 h 686654"/>
                <a:gd name="connsiteX15" fmla="*/ 161368 w 339844"/>
                <a:gd name="connsiteY15" fmla="*/ 503900 h 686654"/>
                <a:gd name="connsiteX16" fmla="*/ 157135 w 339844"/>
                <a:gd name="connsiteY16" fmla="*/ 516600 h 686654"/>
                <a:gd name="connsiteX17" fmla="*/ 131735 w 339844"/>
                <a:gd name="connsiteY17" fmla="*/ 533533 h 686654"/>
                <a:gd name="connsiteX18" fmla="*/ 119035 w 339844"/>
                <a:gd name="connsiteY18" fmla="*/ 546233 h 686654"/>
                <a:gd name="connsiteX19" fmla="*/ 106335 w 339844"/>
                <a:gd name="connsiteY19" fmla="*/ 550466 h 686654"/>
                <a:gd name="connsiteX20" fmla="*/ 93635 w 339844"/>
                <a:gd name="connsiteY20" fmla="*/ 563166 h 686654"/>
                <a:gd name="connsiteX21" fmla="*/ 85168 w 339844"/>
                <a:gd name="connsiteY21" fmla="*/ 575866 h 686654"/>
                <a:gd name="connsiteX22" fmla="*/ 72468 w 339844"/>
                <a:gd name="connsiteY22" fmla="*/ 580100 h 686654"/>
                <a:gd name="connsiteX23" fmla="*/ 34368 w 339844"/>
                <a:gd name="connsiteY23" fmla="*/ 609733 h 686654"/>
                <a:gd name="connsiteX24" fmla="*/ 25902 w 339844"/>
                <a:gd name="connsiteY24" fmla="*/ 626666 h 686654"/>
                <a:gd name="connsiteX25" fmla="*/ 8968 w 339844"/>
                <a:gd name="connsiteY25" fmla="*/ 652066 h 686654"/>
                <a:gd name="connsiteX26" fmla="*/ 502 w 339844"/>
                <a:gd name="connsiteY26" fmla="*/ 685933 h 686654"/>
                <a:gd name="connsiteX27" fmla="*/ 17435 w 339844"/>
                <a:gd name="connsiteY27" fmla="*/ 673233 h 686654"/>
                <a:gd name="connsiteX28" fmla="*/ 30135 w 339844"/>
                <a:gd name="connsiteY28" fmla="*/ 669000 h 686654"/>
                <a:gd name="connsiteX29" fmla="*/ 64002 w 339844"/>
                <a:gd name="connsiteY29" fmla="*/ 639366 h 686654"/>
                <a:gd name="connsiteX30" fmla="*/ 89402 w 339844"/>
                <a:gd name="connsiteY30" fmla="*/ 622433 h 686654"/>
                <a:gd name="connsiteX31" fmla="*/ 114802 w 339844"/>
                <a:gd name="connsiteY31" fmla="*/ 609733 h 686654"/>
                <a:gd name="connsiteX32" fmla="*/ 127502 w 339844"/>
                <a:gd name="connsiteY32" fmla="*/ 601266 h 686654"/>
                <a:gd name="connsiteX33" fmla="*/ 144435 w 339844"/>
                <a:gd name="connsiteY33" fmla="*/ 597033 h 686654"/>
                <a:gd name="connsiteX34" fmla="*/ 157135 w 339844"/>
                <a:gd name="connsiteY34" fmla="*/ 592800 h 686654"/>
                <a:gd name="connsiteX35" fmla="*/ 169835 w 339844"/>
                <a:gd name="connsiteY35" fmla="*/ 575866 h 686654"/>
                <a:gd name="connsiteX36" fmla="*/ 186768 w 339844"/>
                <a:gd name="connsiteY36" fmla="*/ 567400 h 686654"/>
                <a:gd name="connsiteX37" fmla="*/ 216402 w 339844"/>
                <a:gd name="connsiteY37" fmla="*/ 546233 h 686654"/>
                <a:gd name="connsiteX38" fmla="*/ 237568 w 339844"/>
                <a:gd name="connsiteY38" fmla="*/ 520833 h 686654"/>
                <a:gd name="connsiteX39" fmla="*/ 241802 w 339844"/>
                <a:gd name="connsiteY39" fmla="*/ 508133 h 686654"/>
                <a:gd name="connsiteX40" fmla="*/ 262968 w 339844"/>
                <a:gd name="connsiteY40" fmla="*/ 486966 h 686654"/>
                <a:gd name="connsiteX41" fmla="*/ 271435 w 339844"/>
                <a:gd name="connsiteY41" fmla="*/ 457333 h 686654"/>
                <a:gd name="connsiteX42" fmla="*/ 275668 w 339844"/>
                <a:gd name="connsiteY42" fmla="*/ 440400 h 686654"/>
                <a:gd name="connsiteX43" fmla="*/ 284135 w 339844"/>
                <a:gd name="connsiteY43" fmla="*/ 427700 h 686654"/>
                <a:gd name="connsiteX44" fmla="*/ 292602 w 339844"/>
                <a:gd name="connsiteY44" fmla="*/ 410766 h 686654"/>
                <a:gd name="connsiteX45" fmla="*/ 301068 w 339844"/>
                <a:gd name="connsiteY45" fmla="*/ 398066 h 686654"/>
                <a:gd name="connsiteX46" fmla="*/ 309535 w 339844"/>
                <a:gd name="connsiteY46" fmla="*/ 372666 h 686654"/>
                <a:gd name="connsiteX47" fmla="*/ 318002 w 339844"/>
                <a:gd name="connsiteY47" fmla="*/ 343033 h 686654"/>
                <a:gd name="connsiteX48" fmla="*/ 309535 w 339844"/>
                <a:gd name="connsiteY48" fmla="*/ 304933 h 686654"/>
                <a:gd name="connsiteX49" fmla="*/ 301068 w 339844"/>
                <a:gd name="connsiteY49" fmla="*/ 292233 h 686654"/>
                <a:gd name="connsiteX50" fmla="*/ 279902 w 339844"/>
                <a:gd name="connsiteY50" fmla="*/ 258366 h 686654"/>
                <a:gd name="connsiteX51" fmla="*/ 284135 w 339844"/>
                <a:gd name="connsiteY51" fmla="*/ 144066 h 686654"/>
                <a:gd name="connsiteX52" fmla="*/ 326468 w 339844"/>
                <a:gd name="connsiteY52" fmla="*/ 72100 h 686654"/>
                <a:gd name="connsiteX53" fmla="*/ 339168 w 339844"/>
                <a:gd name="connsiteY53"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03702 w 339844"/>
                <a:gd name="connsiteY5" fmla="*/ 232966 h 686654"/>
                <a:gd name="connsiteX6" fmla="*/ 237568 w 339844"/>
                <a:gd name="connsiteY6" fmla="*/ 288000 h 686654"/>
                <a:gd name="connsiteX7" fmla="*/ 224868 w 339844"/>
                <a:gd name="connsiteY7" fmla="*/ 376900 h 686654"/>
                <a:gd name="connsiteX8" fmla="*/ 220635 w 339844"/>
                <a:gd name="connsiteY8" fmla="*/ 393833 h 686654"/>
                <a:gd name="connsiteX9" fmla="*/ 212168 w 339844"/>
                <a:gd name="connsiteY9" fmla="*/ 406533 h 686654"/>
                <a:gd name="connsiteX10" fmla="*/ 199468 w 339844"/>
                <a:gd name="connsiteY10" fmla="*/ 444633 h 686654"/>
                <a:gd name="connsiteX11" fmla="*/ 191002 w 339844"/>
                <a:gd name="connsiteY11" fmla="*/ 470033 h 686654"/>
                <a:gd name="connsiteX12" fmla="*/ 186768 w 339844"/>
                <a:gd name="connsiteY12" fmla="*/ 482733 h 686654"/>
                <a:gd name="connsiteX13" fmla="*/ 174068 w 339844"/>
                <a:gd name="connsiteY13" fmla="*/ 495433 h 686654"/>
                <a:gd name="connsiteX14" fmla="*/ 161368 w 339844"/>
                <a:gd name="connsiteY14" fmla="*/ 503900 h 686654"/>
                <a:gd name="connsiteX15" fmla="*/ 157135 w 339844"/>
                <a:gd name="connsiteY15" fmla="*/ 516600 h 686654"/>
                <a:gd name="connsiteX16" fmla="*/ 131735 w 339844"/>
                <a:gd name="connsiteY16" fmla="*/ 533533 h 686654"/>
                <a:gd name="connsiteX17" fmla="*/ 119035 w 339844"/>
                <a:gd name="connsiteY17" fmla="*/ 546233 h 686654"/>
                <a:gd name="connsiteX18" fmla="*/ 106335 w 339844"/>
                <a:gd name="connsiteY18" fmla="*/ 550466 h 686654"/>
                <a:gd name="connsiteX19" fmla="*/ 93635 w 339844"/>
                <a:gd name="connsiteY19" fmla="*/ 563166 h 686654"/>
                <a:gd name="connsiteX20" fmla="*/ 85168 w 339844"/>
                <a:gd name="connsiteY20" fmla="*/ 575866 h 686654"/>
                <a:gd name="connsiteX21" fmla="*/ 72468 w 339844"/>
                <a:gd name="connsiteY21" fmla="*/ 580100 h 686654"/>
                <a:gd name="connsiteX22" fmla="*/ 34368 w 339844"/>
                <a:gd name="connsiteY22" fmla="*/ 609733 h 686654"/>
                <a:gd name="connsiteX23" fmla="*/ 25902 w 339844"/>
                <a:gd name="connsiteY23" fmla="*/ 626666 h 686654"/>
                <a:gd name="connsiteX24" fmla="*/ 8968 w 339844"/>
                <a:gd name="connsiteY24" fmla="*/ 652066 h 686654"/>
                <a:gd name="connsiteX25" fmla="*/ 502 w 339844"/>
                <a:gd name="connsiteY25" fmla="*/ 685933 h 686654"/>
                <a:gd name="connsiteX26" fmla="*/ 17435 w 339844"/>
                <a:gd name="connsiteY26" fmla="*/ 673233 h 686654"/>
                <a:gd name="connsiteX27" fmla="*/ 30135 w 339844"/>
                <a:gd name="connsiteY27" fmla="*/ 669000 h 686654"/>
                <a:gd name="connsiteX28" fmla="*/ 64002 w 339844"/>
                <a:gd name="connsiteY28" fmla="*/ 639366 h 686654"/>
                <a:gd name="connsiteX29" fmla="*/ 89402 w 339844"/>
                <a:gd name="connsiteY29" fmla="*/ 622433 h 686654"/>
                <a:gd name="connsiteX30" fmla="*/ 114802 w 339844"/>
                <a:gd name="connsiteY30" fmla="*/ 609733 h 686654"/>
                <a:gd name="connsiteX31" fmla="*/ 127502 w 339844"/>
                <a:gd name="connsiteY31" fmla="*/ 601266 h 686654"/>
                <a:gd name="connsiteX32" fmla="*/ 144435 w 339844"/>
                <a:gd name="connsiteY32" fmla="*/ 597033 h 686654"/>
                <a:gd name="connsiteX33" fmla="*/ 157135 w 339844"/>
                <a:gd name="connsiteY33" fmla="*/ 592800 h 686654"/>
                <a:gd name="connsiteX34" fmla="*/ 169835 w 339844"/>
                <a:gd name="connsiteY34" fmla="*/ 575866 h 686654"/>
                <a:gd name="connsiteX35" fmla="*/ 186768 w 339844"/>
                <a:gd name="connsiteY35" fmla="*/ 567400 h 686654"/>
                <a:gd name="connsiteX36" fmla="*/ 216402 w 339844"/>
                <a:gd name="connsiteY36" fmla="*/ 546233 h 686654"/>
                <a:gd name="connsiteX37" fmla="*/ 237568 w 339844"/>
                <a:gd name="connsiteY37" fmla="*/ 520833 h 686654"/>
                <a:gd name="connsiteX38" fmla="*/ 241802 w 339844"/>
                <a:gd name="connsiteY38" fmla="*/ 508133 h 686654"/>
                <a:gd name="connsiteX39" fmla="*/ 262968 w 339844"/>
                <a:gd name="connsiteY39" fmla="*/ 486966 h 686654"/>
                <a:gd name="connsiteX40" fmla="*/ 271435 w 339844"/>
                <a:gd name="connsiteY40" fmla="*/ 457333 h 686654"/>
                <a:gd name="connsiteX41" fmla="*/ 275668 w 339844"/>
                <a:gd name="connsiteY41" fmla="*/ 440400 h 686654"/>
                <a:gd name="connsiteX42" fmla="*/ 284135 w 339844"/>
                <a:gd name="connsiteY42" fmla="*/ 427700 h 686654"/>
                <a:gd name="connsiteX43" fmla="*/ 292602 w 339844"/>
                <a:gd name="connsiteY43" fmla="*/ 410766 h 686654"/>
                <a:gd name="connsiteX44" fmla="*/ 301068 w 339844"/>
                <a:gd name="connsiteY44" fmla="*/ 398066 h 686654"/>
                <a:gd name="connsiteX45" fmla="*/ 309535 w 339844"/>
                <a:gd name="connsiteY45" fmla="*/ 372666 h 686654"/>
                <a:gd name="connsiteX46" fmla="*/ 318002 w 339844"/>
                <a:gd name="connsiteY46" fmla="*/ 343033 h 686654"/>
                <a:gd name="connsiteX47" fmla="*/ 309535 w 339844"/>
                <a:gd name="connsiteY47" fmla="*/ 304933 h 686654"/>
                <a:gd name="connsiteX48" fmla="*/ 301068 w 339844"/>
                <a:gd name="connsiteY48" fmla="*/ 292233 h 686654"/>
                <a:gd name="connsiteX49" fmla="*/ 279902 w 339844"/>
                <a:gd name="connsiteY49" fmla="*/ 258366 h 686654"/>
                <a:gd name="connsiteX50" fmla="*/ 284135 w 339844"/>
                <a:gd name="connsiteY50" fmla="*/ 144066 h 686654"/>
                <a:gd name="connsiteX51" fmla="*/ 326468 w 339844"/>
                <a:gd name="connsiteY51" fmla="*/ 72100 h 686654"/>
                <a:gd name="connsiteX52" fmla="*/ 339168 w 339844"/>
                <a:gd name="connsiteY52"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03702 w 339844"/>
                <a:gd name="connsiteY5" fmla="*/ 232966 h 686654"/>
                <a:gd name="connsiteX6" fmla="*/ 237568 w 339844"/>
                <a:gd name="connsiteY6" fmla="*/ 288000 h 686654"/>
                <a:gd name="connsiteX7" fmla="*/ 224868 w 339844"/>
                <a:gd name="connsiteY7" fmla="*/ 376900 h 686654"/>
                <a:gd name="connsiteX8" fmla="*/ 220635 w 339844"/>
                <a:gd name="connsiteY8" fmla="*/ 393833 h 686654"/>
                <a:gd name="connsiteX9" fmla="*/ 199468 w 339844"/>
                <a:gd name="connsiteY9" fmla="*/ 444633 h 686654"/>
                <a:gd name="connsiteX10" fmla="*/ 191002 w 339844"/>
                <a:gd name="connsiteY10" fmla="*/ 470033 h 686654"/>
                <a:gd name="connsiteX11" fmla="*/ 186768 w 339844"/>
                <a:gd name="connsiteY11" fmla="*/ 482733 h 686654"/>
                <a:gd name="connsiteX12" fmla="*/ 174068 w 339844"/>
                <a:gd name="connsiteY12" fmla="*/ 495433 h 686654"/>
                <a:gd name="connsiteX13" fmla="*/ 161368 w 339844"/>
                <a:gd name="connsiteY13" fmla="*/ 503900 h 686654"/>
                <a:gd name="connsiteX14" fmla="*/ 157135 w 339844"/>
                <a:gd name="connsiteY14" fmla="*/ 516600 h 686654"/>
                <a:gd name="connsiteX15" fmla="*/ 131735 w 339844"/>
                <a:gd name="connsiteY15" fmla="*/ 533533 h 686654"/>
                <a:gd name="connsiteX16" fmla="*/ 119035 w 339844"/>
                <a:gd name="connsiteY16" fmla="*/ 546233 h 686654"/>
                <a:gd name="connsiteX17" fmla="*/ 106335 w 339844"/>
                <a:gd name="connsiteY17" fmla="*/ 550466 h 686654"/>
                <a:gd name="connsiteX18" fmla="*/ 93635 w 339844"/>
                <a:gd name="connsiteY18" fmla="*/ 563166 h 686654"/>
                <a:gd name="connsiteX19" fmla="*/ 85168 w 339844"/>
                <a:gd name="connsiteY19" fmla="*/ 575866 h 686654"/>
                <a:gd name="connsiteX20" fmla="*/ 72468 w 339844"/>
                <a:gd name="connsiteY20" fmla="*/ 580100 h 686654"/>
                <a:gd name="connsiteX21" fmla="*/ 34368 w 339844"/>
                <a:gd name="connsiteY21" fmla="*/ 609733 h 686654"/>
                <a:gd name="connsiteX22" fmla="*/ 25902 w 339844"/>
                <a:gd name="connsiteY22" fmla="*/ 626666 h 686654"/>
                <a:gd name="connsiteX23" fmla="*/ 8968 w 339844"/>
                <a:gd name="connsiteY23" fmla="*/ 652066 h 686654"/>
                <a:gd name="connsiteX24" fmla="*/ 502 w 339844"/>
                <a:gd name="connsiteY24" fmla="*/ 685933 h 686654"/>
                <a:gd name="connsiteX25" fmla="*/ 17435 w 339844"/>
                <a:gd name="connsiteY25" fmla="*/ 673233 h 686654"/>
                <a:gd name="connsiteX26" fmla="*/ 30135 w 339844"/>
                <a:gd name="connsiteY26" fmla="*/ 669000 h 686654"/>
                <a:gd name="connsiteX27" fmla="*/ 64002 w 339844"/>
                <a:gd name="connsiteY27" fmla="*/ 639366 h 686654"/>
                <a:gd name="connsiteX28" fmla="*/ 89402 w 339844"/>
                <a:gd name="connsiteY28" fmla="*/ 622433 h 686654"/>
                <a:gd name="connsiteX29" fmla="*/ 114802 w 339844"/>
                <a:gd name="connsiteY29" fmla="*/ 609733 h 686654"/>
                <a:gd name="connsiteX30" fmla="*/ 127502 w 339844"/>
                <a:gd name="connsiteY30" fmla="*/ 601266 h 686654"/>
                <a:gd name="connsiteX31" fmla="*/ 144435 w 339844"/>
                <a:gd name="connsiteY31" fmla="*/ 597033 h 686654"/>
                <a:gd name="connsiteX32" fmla="*/ 157135 w 339844"/>
                <a:gd name="connsiteY32" fmla="*/ 592800 h 686654"/>
                <a:gd name="connsiteX33" fmla="*/ 169835 w 339844"/>
                <a:gd name="connsiteY33" fmla="*/ 575866 h 686654"/>
                <a:gd name="connsiteX34" fmla="*/ 186768 w 339844"/>
                <a:gd name="connsiteY34" fmla="*/ 567400 h 686654"/>
                <a:gd name="connsiteX35" fmla="*/ 216402 w 339844"/>
                <a:gd name="connsiteY35" fmla="*/ 546233 h 686654"/>
                <a:gd name="connsiteX36" fmla="*/ 237568 w 339844"/>
                <a:gd name="connsiteY36" fmla="*/ 520833 h 686654"/>
                <a:gd name="connsiteX37" fmla="*/ 241802 w 339844"/>
                <a:gd name="connsiteY37" fmla="*/ 508133 h 686654"/>
                <a:gd name="connsiteX38" fmla="*/ 262968 w 339844"/>
                <a:gd name="connsiteY38" fmla="*/ 486966 h 686654"/>
                <a:gd name="connsiteX39" fmla="*/ 271435 w 339844"/>
                <a:gd name="connsiteY39" fmla="*/ 457333 h 686654"/>
                <a:gd name="connsiteX40" fmla="*/ 275668 w 339844"/>
                <a:gd name="connsiteY40" fmla="*/ 440400 h 686654"/>
                <a:gd name="connsiteX41" fmla="*/ 284135 w 339844"/>
                <a:gd name="connsiteY41" fmla="*/ 427700 h 686654"/>
                <a:gd name="connsiteX42" fmla="*/ 292602 w 339844"/>
                <a:gd name="connsiteY42" fmla="*/ 410766 h 686654"/>
                <a:gd name="connsiteX43" fmla="*/ 301068 w 339844"/>
                <a:gd name="connsiteY43" fmla="*/ 398066 h 686654"/>
                <a:gd name="connsiteX44" fmla="*/ 309535 w 339844"/>
                <a:gd name="connsiteY44" fmla="*/ 372666 h 686654"/>
                <a:gd name="connsiteX45" fmla="*/ 318002 w 339844"/>
                <a:gd name="connsiteY45" fmla="*/ 343033 h 686654"/>
                <a:gd name="connsiteX46" fmla="*/ 309535 w 339844"/>
                <a:gd name="connsiteY46" fmla="*/ 304933 h 686654"/>
                <a:gd name="connsiteX47" fmla="*/ 301068 w 339844"/>
                <a:gd name="connsiteY47" fmla="*/ 292233 h 686654"/>
                <a:gd name="connsiteX48" fmla="*/ 279902 w 339844"/>
                <a:gd name="connsiteY48" fmla="*/ 258366 h 686654"/>
                <a:gd name="connsiteX49" fmla="*/ 284135 w 339844"/>
                <a:gd name="connsiteY49" fmla="*/ 144066 h 686654"/>
                <a:gd name="connsiteX50" fmla="*/ 326468 w 339844"/>
                <a:gd name="connsiteY50" fmla="*/ 72100 h 686654"/>
                <a:gd name="connsiteX51" fmla="*/ 339168 w 339844"/>
                <a:gd name="connsiteY51"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03702 w 339844"/>
                <a:gd name="connsiteY5" fmla="*/ 232966 h 686654"/>
                <a:gd name="connsiteX6" fmla="*/ 237568 w 339844"/>
                <a:gd name="connsiteY6" fmla="*/ 288000 h 686654"/>
                <a:gd name="connsiteX7" fmla="*/ 224868 w 339844"/>
                <a:gd name="connsiteY7" fmla="*/ 376900 h 686654"/>
                <a:gd name="connsiteX8" fmla="*/ 199468 w 339844"/>
                <a:gd name="connsiteY8" fmla="*/ 444633 h 686654"/>
                <a:gd name="connsiteX9" fmla="*/ 191002 w 339844"/>
                <a:gd name="connsiteY9" fmla="*/ 470033 h 686654"/>
                <a:gd name="connsiteX10" fmla="*/ 186768 w 339844"/>
                <a:gd name="connsiteY10" fmla="*/ 482733 h 686654"/>
                <a:gd name="connsiteX11" fmla="*/ 174068 w 339844"/>
                <a:gd name="connsiteY11" fmla="*/ 495433 h 686654"/>
                <a:gd name="connsiteX12" fmla="*/ 161368 w 339844"/>
                <a:gd name="connsiteY12" fmla="*/ 503900 h 686654"/>
                <a:gd name="connsiteX13" fmla="*/ 157135 w 339844"/>
                <a:gd name="connsiteY13" fmla="*/ 516600 h 686654"/>
                <a:gd name="connsiteX14" fmla="*/ 131735 w 339844"/>
                <a:gd name="connsiteY14" fmla="*/ 533533 h 686654"/>
                <a:gd name="connsiteX15" fmla="*/ 119035 w 339844"/>
                <a:gd name="connsiteY15" fmla="*/ 546233 h 686654"/>
                <a:gd name="connsiteX16" fmla="*/ 106335 w 339844"/>
                <a:gd name="connsiteY16" fmla="*/ 550466 h 686654"/>
                <a:gd name="connsiteX17" fmla="*/ 93635 w 339844"/>
                <a:gd name="connsiteY17" fmla="*/ 563166 h 686654"/>
                <a:gd name="connsiteX18" fmla="*/ 85168 w 339844"/>
                <a:gd name="connsiteY18" fmla="*/ 575866 h 686654"/>
                <a:gd name="connsiteX19" fmla="*/ 72468 w 339844"/>
                <a:gd name="connsiteY19" fmla="*/ 580100 h 686654"/>
                <a:gd name="connsiteX20" fmla="*/ 34368 w 339844"/>
                <a:gd name="connsiteY20" fmla="*/ 609733 h 686654"/>
                <a:gd name="connsiteX21" fmla="*/ 25902 w 339844"/>
                <a:gd name="connsiteY21" fmla="*/ 626666 h 686654"/>
                <a:gd name="connsiteX22" fmla="*/ 8968 w 339844"/>
                <a:gd name="connsiteY22" fmla="*/ 652066 h 686654"/>
                <a:gd name="connsiteX23" fmla="*/ 502 w 339844"/>
                <a:gd name="connsiteY23" fmla="*/ 685933 h 686654"/>
                <a:gd name="connsiteX24" fmla="*/ 17435 w 339844"/>
                <a:gd name="connsiteY24" fmla="*/ 673233 h 686654"/>
                <a:gd name="connsiteX25" fmla="*/ 30135 w 339844"/>
                <a:gd name="connsiteY25" fmla="*/ 669000 h 686654"/>
                <a:gd name="connsiteX26" fmla="*/ 64002 w 339844"/>
                <a:gd name="connsiteY26" fmla="*/ 639366 h 686654"/>
                <a:gd name="connsiteX27" fmla="*/ 89402 w 339844"/>
                <a:gd name="connsiteY27" fmla="*/ 622433 h 686654"/>
                <a:gd name="connsiteX28" fmla="*/ 114802 w 339844"/>
                <a:gd name="connsiteY28" fmla="*/ 609733 h 686654"/>
                <a:gd name="connsiteX29" fmla="*/ 127502 w 339844"/>
                <a:gd name="connsiteY29" fmla="*/ 601266 h 686654"/>
                <a:gd name="connsiteX30" fmla="*/ 144435 w 339844"/>
                <a:gd name="connsiteY30" fmla="*/ 597033 h 686654"/>
                <a:gd name="connsiteX31" fmla="*/ 157135 w 339844"/>
                <a:gd name="connsiteY31" fmla="*/ 592800 h 686654"/>
                <a:gd name="connsiteX32" fmla="*/ 169835 w 339844"/>
                <a:gd name="connsiteY32" fmla="*/ 575866 h 686654"/>
                <a:gd name="connsiteX33" fmla="*/ 186768 w 339844"/>
                <a:gd name="connsiteY33" fmla="*/ 567400 h 686654"/>
                <a:gd name="connsiteX34" fmla="*/ 216402 w 339844"/>
                <a:gd name="connsiteY34" fmla="*/ 546233 h 686654"/>
                <a:gd name="connsiteX35" fmla="*/ 237568 w 339844"/>
                <a:gd name="connsiteY35" fmla="*/ 520833 h 686654"/>
                <a:gd name="connsiteX36" fmla="*/ 241802 w 339844"/>
                <a:gd name="connsiteY36" fmla="*/ 508133 h 686654"/>
                <a:gd name="connsiteX37" fmla="*/ 262968 w 339844"/>
                <a:gd name="connsiteY37" fmla="*/ 486966 h 686654"/>
                <a:gd name="connsiteX38" fmla="*/ 271435 w 339844"/>
                <a:gd name="connsiteY38" fmla="*/ 457333 h 686654"/>
                <a:gd name="connsiteX39" fmla="*/ 275668 w 339844"/>
                <a:gd name="connsiteY39" fmla="*/ 440400 h 686654"/>
                <a:gd name="connsiteX40" fmla="*/ 284135 w 339844"/>
                <a:gd name="connsiteY40" fmla="*/ 427700 h 686654"/>
                <a:gd name="connsiteX41" fmla="*/ 292602 w 339844"/>
                <a:gd name="connsiteY41" fmla="*/ 410766 h 686654"/>
                <a:gd name="connsiteX42" fmla="*/ 301068 w 339844"/>
                <a:gd name="connsiteY42" fmla="*/ 398066 h 686654"/>
                <a:gd name="connsiteX43" fmla="*/ 309535 w 339844"/>
                <a:gd name="connsiteY43" fmla="*/ 372666 h 686654"/>
                <a:gd name="connsiteX44" fmla="*/ 318002 w 339844"/>
                <a:gd name="connsiteY44" fmla="*/ 343033 h 686654"/>
                <a:gd name="connsiteX45" fmla="*/ 309535 w 339844"/>
                <a:gd name="connsiteY45" fmla="*/ 304933 h 686654"/>
                <a:gd name="connsiteX46" fmla="*/ 301068 w 339844"/>
                <a:gd name="connsiteY46" fmla="*/ 292233 h 686654"/>
                <a:gd name="connsiteX47" fmla="*/ 279902 w 339844"/>
                <a:gd name="connsiteY47" fmla="*/ 258366 h 686654"/>
                <a:gd name="connsiteX48" fmla="*/ 284135 w 339844"/>
                <a:gd name="connsiteY48" fmla="*/ 144066 h 686654"/>
                <a:gd name="connsiteX49" fmla="*/ 326468 w 339844"/>
                <a:gd name="connsiteY49" fmla="*/ 72100 h 686654"/>
                <a:gd name="connsiteX50" fmla="*/ 339168 w 339844"/>
                <a:gd name="connsiteY50"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03702 w 339844"/>
                <a:gd name="connsiteY5" fmla="*/ 232966 h 686654"/>
                <a:gd name="connsiteX6" fmla="*/ 237568 w 339844"/>
                <a:gd name="connsiteY6" fmla="*/ 288000 h 686654"/>
                <a:gd name="connsiteX7" fmla="*/ 237568 w 339844"/>
                <a:gd name="connsiteY7" fmla="*/ 376900 h 686654"/>
                <a:gd name="connsiteX8" fmla="*/ 199468 w 339844"/>
                <a:gd name="connsiteY8" fmla="*/ 444633 h 686654"/>
                <a:gd name="connsiteX9" fmla="*/ 191002 w 339844"/>
                <a:gd name="connsiteY9" fmla="*/ 470033 h 686654"/>
                <a:gd name="connsiteX10" fmla="*/ 186768 w 339844"/>
                <a:gd name="connsiteY10" fmla="*/ 482733 h 686654"/>
                <a:gd name="connsiteX11" fmla="*/ 174068 w 339844"/>
                <a:gd name="connsiteY11" fmla="*/ 495433 h 686654"/>
                <a:gd name="connsiteX12" fmla="*/ 161368 w 339844"/>
                <a:gd name="connsiteY12" fmla="*/ 503900 h 686654"/>
                <a:gd name="connsiteX13" fmla="*/ 157135 w 339844"/>
                <a:gd name="connsiteY13" fmla="*/ 516600 h 686654"/>
                <a:gd name="connsiteX14" fmla="*/ 131735 w 339844"/>
                <a:gd name="connsiteY14" fmla="*/ 533533 h 686654"/>
                <a:gd name="connsiteX15" fmla="*/ 119035 w 339844"/>
                <a:gd name="connsiteY15" fmla="*/ 546233 h 686654"/>
                <a:gd name="connsiteX16" fmla="*/ 106335 w 339844"/>
                <a:gd name="connsiteY16" fmla="*/ 550466 h 686654"/>
                <a:gd name="connsiteX17" fmla="*/ 93635 w 339844"/>
                <a:gd name="connsiteY17" fmla="*/ 563166 h 686654"/>
                <a:gd name="connsiteX18" fmla="*/ 85168 w 339844"/>
                <a:gd name="connsiteY18" fmla="*/ 575866 h 686654"/>
                <a:gd name="connsiteX19" fmla="*/ 72468 w 339844"/>
                <a:gd name="connsiteY19" fmla="*/ 580100 h 686654"/>
                <a:gd name="connsiteX20" fmla="*/ 34368 w 339844"/>
                <a:gd name="connsiteY20" fmla="*/ 609733 h 686654"/>
                <a:gd name="connsiteX21" fmla="*/ 25902 w 339844"/>
                <a:gd name="connsiteY21" fmla="*/ 626666 h 686654"/>
                <a:gd name="connsiteX22" fmla="*/ 8968 w 339844"/>
                <a:gd name="connsiteY22" fmla="*/ 652066 h 686654"/>
                <a:gd name="connsiteX23" fmla="*/ 502 w 339844"/>
                <a:gd name="connsiteY23" fmla="*/ 685933 h 686654"/>
                <a:gd name="connsiteX24" fmla="*/ 17435 w 339844"/>
                <a:gd name="connsiteY24" fmla="*/ 673233 h 686654"/>
                <a:gd name="connsiteX25" fmla="*/ 30135 w 339844"/>
                <a:gd name="connsiteY25" fmla="*/ 669000 h 686654"/>
                <a:gd name="connsiteX26" fmla="*/ 64002 w 339844"/>
                <a:gd name="connsiteY26" fmla="*/ 639366 h 686654"/>
                <a:gd name="connsiteX27" fmla="*/ 89402 w 339844"/>
                <a:gd name="connsiteY27" fmla="*/ 622433 h 686654"/>
                <a:gd name="connsiteX28" fmla="*/ 114802 w 339844"/>
                <a:gd name="connsiteY28" fmla="*/ 609733 h 686654"/>
                <a:gd name="connsiteX29" fmla="*/ 127502 w 339844"/>
                <a:gd name="connsiteY29" fmla="*/ 601266 h 686654"/>
                <a:gd name="connsiteX30" fmla="*/ 144435 w 339844"/>
                <a:gd name="connsiteY30" fmla="*/ 597033 h 686654"/>
                <a:gd name="connsiteX31" fmla="*/ 157135 w 339844"/>
                <a:gd name="connsiteY31" fmla="*/ 592800 h 686654"/>
                <a:gd name="connsiteX32" fmla="*/ 169835 w 339844"/>
                <a:gd name="connsiteY32" fmla="*/ 575866 h 686654"/>
                <a:gd name="connsiteX33" fmla="*/ 186768 w 339844"/>
                <a:gd name="connsiteY33" fmla="*/ 567400 h 686654"/>
                <a:gd name="connsiteX34" fmla="*/ 216402 w 339844"/>
                <a:gd name="connsiteY34" fmla="*/ 546233 h 686654"/>
                <a:gd name="connsiteX35" fmla="*/ 237568 w 339844"/>
                <a:gd name="connsiteY35" fmla="*/ 520833 h 686654"/>
                <a:gd name="connsiteX36" fmla="*/ 241802 w 339844"/>
                <a:gd name="connsiteY36" fmla="*/ 508133 h 686654"/>
                <a:gd name="connsiteX37" fmla="*/ 262968 w 339844"/>
                <a:gd name="connsiteY37" fmla="*/ 486966 h 686654"/>
                <a:gd name="connsiteX38" fmla="*/ 271435 w 339844"/>
                <a:gd name="connsiteY38" fmla="*/ 457333 h 686654"/>
                <a:gd name="connsiteX39" fmla="*/ 275668 w 339844"/>
                <a:gd name="connsiteY39" fmla="*/ 440400 h 686654"/>
                <a:gd name="connsiteX40" fmla="*/ 284135 w 339844"/>
                <a:gd name="connsiteY40" fmla="*/ 427700 h 686654"/>
                <a:gd name="connsiteX41" fmla="*/ 292602 w 339844"/>
                <a:gd name="connsiteY41" fmla="*/ 410766 h 686654"/>
                <a:gd name="connsiteX42" fmla="*/ 301068 w 339844"/>
                <a:gd name="connsiteY42" fmla="*/ 398066 h 686654"/>
                <a:gd name="connsiteX43" fmla="*/ 309535 w 339844"/>
                <a:gd name="connsiteY43" fmla="*/ 372666 h 686654"/>
                <a:gd name="connsiteX44" fmla="*/ 318002 w 339844"/>
                <a:gd name="connsiteY44" fmla="*/ 343033 h 686654"/>
                <a:gd name="connsiteX45" fmla="*/ 309535 w 339844"/>
                <a:gd name="connsiteY45" fmla="*/ 304933 h 686654"/>
                <a:gd name="connsiteX46" fmla="*/ 301068 w 339844"/>
                <a:gd name="connsiteY46" fmla="*/ 292233 h 686654"/>
                <a:gd name="connsiteX47" fmla="*/ 279902 w 339844"/>
                <a:gd name="connsiteY47" fmla="*/ 258366 h 686654"/>
                <a:gd name="connsiteX48" fmla="*/ 284135 w 339844"/>
                <a:gd name="connsiteY48" fmla="*/ 144066 h 686654"/>
                <a:gd name="connsiteX49" fmla="*/ 326468 w 339844"/>
                <a:gd name="connsiteY49" fmla="*/ 72100 h 686654"/>
                <a:gd name="connsiteX50" fmla="*/ 339168 w 339844"/>
                <a:gd name="connsiteY50"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03702 w 339844"/>
                <a:gd name="connsiteY5" fmla="*/ 232966 h 686654"/>
                <a:gd name="connsiteX6" fmla="*/ 237568 w 339844"/>
                <a:gd name="connsiteY6" fmla="*/ 288000 h 686654"/>
                <a:gd name="connsiteX7" fmla="*/ 237568 w 339844"/>
                <a:gd name="connsiteY7" fmla="*/ 376900 h 686654"/>
                <a:gd name="connsiteX8" fmla="*/ 199468 w 339844"/>
                <a:gd name="connsiteY8" fmla="*/ 444633 h 686654"/>
                <a:gd name="connsiteX9" fmla="*/ 191002 w 339844"/>
                <a:gd name="connsiteY9" fmla="*/ 470033 h 686654"/>
                <a:gd name="connsiteX10" fmla="*/ 174068 w 339844"/>
                <a:gd name="connsiteY10" fmla="*/ 495433 h 686654"/>
                <a:gd name="connsiteX11" fmla="*/ 161368 w 339844"/>
                <a:gd name="connsiteY11" fmla="*/ 503900 h 686654"/>
                <a:gd name="connsiteX12" fmla="*/ 157135 w 339844"/>
                <a:gd name="connsiteY12" fmla="*/ 516600 h 686654"/>
                <a:gd name="connsiteX13" fmla="*/ 131735 w 339844"/>
                <a:gd name="connsiteY13" fmla="*/ 533533 h 686654"/>
                <a:gd name="connsiteX14" fmla="*/ 119035 w 339844"/>
                <a:gd name="connsiteY14" fmla="*/ 546233 h 686654"/>
                <a:gd name="connsiteX15" fmla="*/ 106335 w 339844"/>
                <a:gd name="connsiteY15" fmla="*/ 550466 h 686654"/>
                <a:gd name="connsiteX16" fmla="*/ 93635 w 339844"/>
                <a:gd name="connsiteY16" fmla="*/ 563166 h 686654"/>
                <a:gd name="connsiteX17" fmla="*/ 85168 w 339844"/>
                <a:gd name="connsiteY17" fmla="*/ 575866 h 686654"/>
                <a:gd name="connsiteX18" fmla="*/ 72468 w 339844"/>
                <a:gd name="connsiteY18" fmla="*/ 580100 h 686654"/>
                <a:gd name="connsiteX19" fmla="*/ 34368 w 339844"/>
                <a:gd name="connsiteY19" fmla="*/ 609733 h 686654"/>
                <a:gd name="connsiteX20" fmla="*/ 25902 w 339844"/>
                <a:gd name="connsiteY20" fmla="*/ 626666 h 686654"/>
                <a:gd name="connsiteX21" fmla="*/ 8968 w 339844"/>
                <a:gd name="connsiteY21" fmla="*/ 652066 h 686654"/>
                <a:gd name="connsiteX22" fmla="*/ 502 w 339844"/>
                <a:gd name="connsiteY22" fmla="*/ 685933 h 686654"/>
                <a:gd name="connsiteX23" fmla="*/ 17435 w 339844"/>
                <a:gd name="connsiteY23" fmla="*/ 673233 h 686654"/>
                <a:gd name="connsiteX24" fmla="*/ 30135 w 339844"/>
                <a:gd name="connsiteY24" fmla="*/ 669000 h 686654"/>
                <a:gd name="connsiteX25" fmla="*/ 64002 w 339844"/>
                <a:gd name="connsiteY25" fmla="*/ 639366 h 686654"/>
                <a:gd name="connsiteX26" fmla="*/ 89402 w 339844"/>
                <a:gd name="connsiteY26" fmla="*/ 622433 h 686654"/>
                <a:gd name="connsiteX27" fmla="*/ 114802 w 339844"/>
                <a:gd name="connsiteY27" fmla="*/ 609733 h 686654"/>
                <a:gd name="connsiteX28" fmla="*/ 127502 w 339844"/>
                <a:gd name="connsiteY28" fmla="*/ 601266 h 686654"/>
                <a:gd name="connsiteX29" fmla="*/ 144435 w 339844"/>
                <a:gd name="connsiteY29" fmla="*/ 597033 h 686654"/>
                <a:gd name="connsiteX30" fmla="*/ 157135 w 339844"/>
                <a:gd name="connsiteY30" fmla="*/ 592800 h 686654"/>
                <a:gd name="connsiteX31" fmla="*/ 169835 w 339844"/>
                <a:gd name="connsiteY31" fmla="*/ 575866 h 686654"/>
                <a:gd name="connsiteX32" fmla="*/ 186768 w 339844"/>
                <a:gd name="connsiteY32" fmla="*/ 567400 h 686654"/>
                <a:gd name="connsiteX33" fmla="*/ 216402 w 339844"/>
                <a:gd name="connsiteY33" fmla="*/ 546233 h 686654"/>
                <a:gd name="connsiteX34" fmla="*/ 237568 w 339844"/>
                <a:gd name="connsiteY34" fmla="*/ 520833 h 686654"/>
                <a:gd name="connsiteX35" fmla="*/ 241802 w 339844"/>
                <a:gd name="connsiteY35" fmla="*/ 508133 h 686654"/>
                <a:gd name="connsiteX36" fmla="*/ 262968 w 339844"/>
                <a:gd name="connsiteY36" fmla="*/ 486966 h 686654"/>
                <a:gd name="connsiteX37" fmla="*/ 271435 w 339844"/>
                <a:gd name="connsiteY37" fmla="*/ 457333 h 686654"/>
                <a:gd name="connsiteX38" fmla="*/ 275668 w 339844"/>
                <a:gd name="connsiteY38" fmla="*/ 440400 h 686654"/>
                <a:gd name="connsiteX39" fmla="*/ 284135 w 339844"/>
                <a:gd name="connsiteY39" fmla="*/ 427700 h 686654"/>
                <a:gd name="connsiteX40" fmla="*/ 292602 w 339844"/>
                <a:gd name="connsiteY40" fmla="*/ 410766 h 686654"/>
                <a:gd name="connsiteX41" fmla="*/ 301068 w 339844"/>
                <a:gd name="connsiteY41" fmla="*/ 398066 h 686654"/>
                <a:gd name="connsiteX42" fmla="*/ 309535 w 339844"/>
                <a:gd name="connsiteY42" fmla="*/ 372666 h 686654"/>
                <a:gd name="connsiteX43" fmla="*/ 318002 w 339844"/>
                <a:gd name="connsiteY43" fmla="*/ 343033 h 686654"/>
                <a:gd name="connsiteX44" fmla="*/ 309535 w 339844"/>
                <a:gd name="connsiteY44" fmla="*/ 304933 h 686654"/>
                <a:gd name="connsiteX45" fmla="*/ 301068 w 339844"/>
                <a:gd name="connsiteY45" fmla="*/ 292233 h 686654"/>
                <a:gd name="connsiteX46" fmla="*/ 279902 w 339844"/>
                <a:gd name="connsiteY46" fmla="*/ 258366 h 686654"/>
                <a:gd name="connsiteX47" fmla="*/ 284135 w 339844"/>
                <a:gd name="connsiteY47" fmla="*/ 144066 h 686654"/>
                <a:gd name="connsiteX48" fmla="*/ 326468 w 339844"/>
                <a:gd name="connsiteY48" fmla="*/ 72100 h 686654"/>
                <a:gd name="connsiteX49" fmla="*/ 339168 w 339844"/>
                <a:gd name="connsiteY49"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03702 w 339844"/>
                <a:gd name="connsiteY5" fmla="*/ 232966 h 686654"/>
                <a:gd name="connsiteX6" fmla="*/ 237568 w 339844"/>
                <a:gd name="connsiteY6" fmla="*/ 288000 h 686654"/>
                <a:gd name="connsiteX7" fmla="*/ 237568 w 339844"/>
                <a:gd name="connsiteY7" fmla="*/ 376900 h 686654"/>
                <a:gd name="connsiteX8" fmla="*/ 199468 w 339844"/>
                <a:gd name="connsiteY8" fmla="*/ 444633 h 686654"/>
                <a:gd name="connsiteX9" fmla="*/ 174068 w 339844"/>
                <a:gd name="connsiteY9" fmla="*/ 495433 h 686654"/>
                <a:gd name="connsiteX10" fmla="*/ 161368 w 339844"/>
                <a:gd name="connsiteY10" fmla="*/ 503900 h 686654"/>
                <a:gd name="connsiteX11" fmla="*/ 157135 w 339844"/>
                <a:gd name="connsiteY11" fmla="*/ 516600 h 686654"/>
                <a:gd name="connsiteX12" fmla="*/ 131735 w 339844"/>
                <a:gd name="connsiteY12" fmla="*/ 533533 h 686654"/>
                <a:gd name="connsiteX13" fmla="*/ 119035 w 339844"/>
                <a:gd name="connsiteY13" fmla="*/ 546233 h 686654"/>
                <a:gd name="connsiteX14" fmla="*/ 106335 w 339844"/>
                <a:gd name="connsiteY14" fmla="*/ 550466 h 686654"/>
                <a:gd name="connsiteX15" fmla="*/ 93635 w 339844"/>
                <a:gd name="connsiteY15" fmla="*/ 563166 h 686654"/>
                <a:gd name="connsiteX16" fmla="*/ 85168 w 339844"/>
                <a:gd name="connsiteY16" fmla="*/ 575866 h 686654"/>
                <a:gd name="connsiteX17" fmla="*/ 72468 w 339844"/>
                <a:gd name="connsiteY17" fmla="*/ 580100 h 686654"/>
                <a:gd name="connsiteX18" fmla="*/ 34368 w 339844"/>
                <a:gd name="connsiteY18" fmla="*/ 609733 h 686654"/>
                <a:gd name="connsiteX19" fmla="*/ 25902 w 339844"/>
                <a:gd name="connsiteY19" fmla="*/ 626666 h 686654"/>
                <a:gd name="connsiteX20" fmla="*/ 8968 w 339844"/>
                <a:gd name="connsiteY20" fmla="*/ 652066 h 686654"/>
                <a:gd name="connsiteX21" fmla="*/ 502 w 339844"/>
                <a:gd name="connsiteY21" fmla="*/ 685933 h 686654"/>
                <a:gd name="connsiteX22" fmla="*/ 17435 w 339844"/>
                <a:gd name="connsiteY22" fmla="*/ 673233 h 686654"/>
                <a:gd name="connsiteX23" fmla="*/ 30135 w 339844"/>
                <a:gd name="connsiteY23" fmla="*/ 669000 h 686654"/>
                <a:gd name="connsiteX24" fmla="*/ 64002 w 339844"/>
                <a:gd name="connsiteY24" fmla="*/ 639366 h 686654"/>
                <a:gd name="connsiteX25" fmla="*/ 89402 w 339844"/>
                <a:gd name="connsiteY25" fmla="*/ 622433 h 686654"/>
                <a:gd name="connsiteX26" fmla="*/ 114802 w 339844"/>
                <a:gd name="connsiteY26" fmla="*/ 609733 h 686654"/>
                <a:gd name="connsiteX27" fmla="*/ 127502 w 339844"/>
                <a:gd name="connsiteY27" fmla="*/ 601266 h 686654"/>
                <a:gd name="connsiteX28" fmla="*/ 144435 w 339844"/>
                <a:gd name="connsiteY28" fmla="*/ 597033 h 686654"/>
                <a:gd name="connsiteX29" fmla="*/ 157135 w 339844"/>
                <a:gd name="connsiteY29" fmla="*/ 592800 h 686654"/>
                <a:gd name="connsiteX30" fmla="*/ 169835 w 339844"/>
                <a:gd name="connsiteY30" fmla="*/ 575866 h 686654"/>
                <a:gd name="connsiteX31" fmla="*/ 186768 w 339844"/>
                <a:gd name="connsiteY31" fmla="*/ 567400 h 686654"/>
                <a:gd name="connsiteX32" fmla="*/ 216402 w 339844"/>
                <a:gd name="connsiteY32" fmla="*/ 546233 h 686654"/>
                <a:gd name="connsiteX33" fmla="*/ 237568 w 339844"/>
                <a:gd name="connsiteY33" fmla="*/ 520833 h 686654"/>
                <a:gd name="connsiteX34" fmla="*/ 241802 w 339844"/>
                <a:gd name="connsiteY34" fmla="*/ 508133 h 686654"/>
                <a:gd name="connsiteX35" fmla="*/ 262968 w 339844"/>
                <a:gd name="connsiteY35" fmla="*/ 486966 h 686654"/>
                <a:gd name="connsiteX36" fmla="*/ 271435 w 339844"/>
                <a:gd name="connsiteY36" fmla="*/ 457333 h 686654"/>
                <a:gd name="connsiteX37" fmla="*/ 275668 w 339844"/>
                <a:gd name="connsiteY37" fmla="*/ 440400 h 686654"/>
                <a:gd name="connsiteX38" fmla="*/ 284135 w 339844"/>
                <a:gd name="connsiteY38" fmla="*/ 427700 h 686654"/>
                <a:gd name="connsiteX39" fmla="*/ 292602 w 339844"/>
                <a:gd name="connsiteY39" fmla="*/ 410766 h 686654"/>
                <a:gd name="connsiteX40" fmla="*/ 301068 w 339844"/>
                <a:gd name="connsiteY40" fmla="*/ 398066 h 686654"/>
                <a:gd name="connsiteX41" fmla="*/ 309535 w 339844"/>
                <a:gd name="connsiteY41" fmla="*/ 372666 h 686654"/>
                <a:gd name="connsiteX42" fmla="*/ 318002 w 339844"/>
                <a:gd name="connsiteY42" fmla="*/ 343033 h 686654"/>
                <a:gd name="connsiteX43" fmla="*/ 309535 w 339844"/>
                <a:gd name="connsiteY43" fmla="*/ 304933 h 686654"/>
                <a:gd name="connsiteX44" fmla="*/ 301068 w 339844"/>
                <a:gd name="connsiteY44" fmla="*/ 292233 h 686654"/>
                <a:gd name="connsiteX45" fmla="*/ 279902 w 339844"/>
                <a:gd name="connsiteY45" fmla="*/ 258366 h 686654"/>
                <a:gd name="connsiteX46" fmla="*/ 284135 w 339844"/>
                <a:gd name="connsiteY46" fmla="*/ 144066 h 686654"/>
                <a:gd name="connsiteX47" fmla="*/ 326468 w 339844"/>
                <a:gd name="connsiteY47" fmla="*/ 72100 h 686654"/>
                <a:gd name="connsiteX48" fmla="*/ 339168 w 339844"/>
                <a:gd name="connsiteY48"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03702 w 339844"/>
                <a:gd name="connsiteY5" fmla="*/ 232966 h 686654"/>
                <a:gd name="connsiteX6" fmla="*/ 237568 w 339844"/>
                <a:gd name="connsiteY6" fmla="*/ 288000 h 686654"/>
                <a:gd name="connsiteX7" fmla="*/ 237568 w 339844"/>
                <a:gd name="connsiteY7" fmla="*/ 376900 h 686654"/>
                <a:gd name="connsiteX8" fmla="*/ 224868 w 339844"/>
                <a:gd name="connsiteY8" fmla="*/ 465800 h 686654"/>
                <a:gd name="connsiteX9" fmla="*/ 174068 w 339844"/>
                <a:gd name="connsiteY9" fmla="*/ 495433 h 686654"/>
                <a:gd name="connsiteX10" fmla="*/ 161368 w 339844"/>
                <a:gd name="connsiteY10" fmla="*/ 503900 h 686654"/>
                <a:gd name="connsiteX11" fmla="*/ 157135 w 339844"/>
                <a:gd name="connsiteY11" fmla="*/ 516600 h 686654"/>
                <a:gd name="connsiteX12" fmla="*/ 131735 w 339844"/>
                <a:gd name="connsiteY12" fmla="*/ 533533 h 686654"/>
                <a:gd name="connsiteX13" fmla="*/ 119035 w 339844"/>
                <a:gd name="connsiteY13" fmla="*/ 546233 h 686654"/>
                <a:gd name="connsiteX14" fmla="*/ 106335 w 339844"/>
                <a:gd name="connsiteY14" fmla="*/ 550466 h 686654"/>
                <a:gd name="connsiteX15" fmla="*/ 93635 w 339844"/>
                <a:gd name="connsiteY15" fmla="*/ 563166 h 686654"/>
                <a:gd name="connsiteX16" fmla="*/ 85168 w 339844"/>
                <a:gd name="connsiteY16" fmla="*/ 575866 h 686654"/>
                <a:gd name="connsiteX17" fmla="*/ 72468 w 339844"/>
                <a:gd name="connsiteY17" fmla="*/ 580100 h 686654"/>
                <a:gd name="connsiteX18" fmla="*/ 34368 w 339844"/>
                <a:gd name="connsiteY18" fmla="*/ 609733 h 686654"/>
                <a:gd name="connsiteX19" fmla="*/ 25902 w 339844"/>
                <a:gd name="connsiteY19" fmla="*/ 626666 h 686654"/>
                <a:gd name="connsiteX20" fmla="*/ 8968 w 339844"/>
                <a:gd name="connsiteY20" fmla="*/ 652066 h 686654"/>
                <a:gd name="connsiteX21" fmla="*/ 502 w 339844"/>
                <a:gd name="connsiteY21" fmla="*/ 685933 h 686654"/>
                <a:gd name="connsiteX22" fmla="*/ 17435 w 339844"/>
                <a:gd name="connsiteY22" fmla="*/ 673233 h 686654"/>
                <a:gd name="connsiteX23" fmla="*/ 30135 w 339844"/>
                <a:gd name="connsiteY23" fmla="*/ 669000 h 686654"/>
                <a:gd name="connsiteX24" fmla="*/ 64002 w 339844"/>
                <a:gd name="connsiteY24" fmla="*/ 639366 h 686654"/>
                <a:gd name="connsiteX25" fmla="*/ 89402 w 339844"/>
                <a:gd name="connsiteY25" fmla="*/ 622433 h 686654"/>
                <a:gd name="connsiteX26" fmla="*/ 114802 w 339844"/>
                <a:gd name="connsiteY26" fmla="*/ 609733 h 686654"/>
                <a:gd name="connsiteX27" fmla="*/ 127502 w 339844"/>
                <a:gd name="connsiteY27" fmla="*/ 601266 h 686654"/>
                <a:gd name="connsiteX28" fmla="*/ 144435 w 339844"/>
                <a:gd name="connsiteY28" fmla="*/ 597033 h 686654"/>
                <a:gd name="connsiteX29" fmla="*/ 157135 w 339844"/>
                <a:gd name="connsiteY29" fmla="*/ 592800 h 686654"/>
                <a:gd name="connsiteX30" fmla="*/ 169835 w 339844"/>
                <a:gd name="connsiteY30" fmla="*/ 575866 h 686654"/>
                <a:gd name="connsiteX31" fmla="*/ 186768 w 339844"/>
                <a:gd name="connsiteY31" fmla="*/ 567400 h 686654"/>
                <a:gd name="connsiteX32" fmla="*/ 216402 w 339844"/>
                <a:gd name="connsiteY32" fmla="*/ 546233 h 686654"/>
                <a:gd name="connsiteX33" fmla="*/ 237568 w 339844"/>
                <a:gd name="connsiteY33" fmla="*/ 520833 h 686654"/>
                <a:gd name="connsiteX34" fmla="*/ 241802 w 339844"/>
                <a:gd name="connsiteY34" fmla="*/ 508133 h 686654"/>
                <a:gd name="connsiteX35" fmla="*/ 262968 w 339844"/>
                <a:gd name="connsiteY35" fmla="*/ 486966 h 686654"/>
                <a:gd name="connsiteX36" fmla="*/ 271435 w 339844"/>
                <a:gd name="connsiteY36" fmla="*/ 457333 h 686654"/>
                <a:gd name="connsiteX37" fmla="*/ 275668 w 339844"/>
                <a:gd name="connsiteY37" fmla="*/ 440400 h 686654"/>
                <a:gd name="connsiteX38" fmla="*/ 284135 w 339844"/>
                <a:gd name="connsiteY38" fmla="*/ 427700 h 686654"/>
                <a:gd name="connsiteX39" fmla="*/ 292602 w 339844"/>
                <a:gd name="connsiteY39" fmla="*/ 410766 h 686654"/>
                <a:gd name="connsiteX40" fmla="*/ 301068 w 339844"/>
                <a:gd name="connsiteY40" fmla="*/ 398066 h 686654"/>
                <a:gd name="connsiteX41" fmla="*/ 309535 w 339844"/>
                <a:gd name="connsiteY41" fmla="*/ 372666 h 686654"/>
                <a:gd name="connsiteX42" fmla="*/ 318002 w 339844"/>
                <a:gd name="connsiteY42" fmla="*/ 343033 h 686654"/>
                <a:gd name="connsiteX43" fmla="*/ 309535 w 339844"/>
                <a:gd name="connsiteY43" fmla="*/ 304933 h 686654"/>
                <a:gd name="connsiteX44" fmla="*/ 301068 w 339844"/>
                <a:gd name="connsiteY44" fmla="*/ 292233 h 686654"/>
                <a:gd name="connsiteX45" fmla="*/ 279902 w 339844"/>
                <a:gd name="connsiteY45" fmla="*/ 258366 h 686654"/>
                <a:gd name="connsiteX46" fmla="*/ 284135 w 339844"/>
                <a:gd name="connsiteY46" fmla="*/ 144066 h 686654"/>
                <a:gd name="connsiteX47" fmla="*/ 326468 w 339844"/>
                <a:gd name="connsiteY47" fmla="*/ 72100 h 686654"/>
                <a:gd name="connsiteX48" fmla="*/ 339168 w 339844"/>
                <a:gd name="connsiteY48"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20636 w 339844"/>
                <a:gd name="connsiteY5" fmla="*/ 224500 h 686654"/>
                <a:gd name="connsiteX6" fmla="*/ 237568 w 339844"/>
                <a:gd name="connsiteY6" fmla="*/ 288000 h 686654"/>
                <a:gd name="connsiteX7" fmla="*/ 237568 w 339844"/>
                <a:gd name="connsiteY7" fmla="*/ 376900 h 686654"/>
                <a:gd name="connsiteX8" fmla="*/ 224868 w 339844"/>
                <a:gd name="connsiteY8" fmla="*/ 465800 h 686654"/>
                <a:gd name="connsiteX9" fmla="*/ 174068 w 339844"/>
                <a:gd name="connsiteY9" fmla="*/ 495433 h 686654"/>
                <a:gd name="connsiteX10" fmla="*/ 161368 w 339844"/>
                <a:gd name="connsiteY10" fmla="*/ 503900 h 686654"/>
                <a:gd name="connsiteX11" fmla="*/ 157135 w 339844"/>
                <a:gd name="connsiteY11" fmla="*/ 516600 h 686654"/>
                <a:gd name="connsiteX12" fmla="*/ 131735 w 339844"/>
                <a:gd name="connsiteY12" fmla="*/ 533533 h 686654"/>
                <a:gd name="connsiteX13" fmla="*/ 119035 w 339844"/>
                <a:gd name="connsiteY13" fmla="*/ 546233 h 686654"/>
                <a:gd name="connsiteX14" fmla="*/ 106335 w 339844"/>
                <a:gd name="connsiteY14" fmla="*/ 550466 h 686654"/>
                <a:gd name="connsiteX15" fmla="*/ 93635 w 339844"/>
                <a:gd name="connsiteY15" fmla="*/ 563166 h 686654"/>
                <a:gd name="connsiteX16" fmla="*/ 85168 w 339844"/>
                <a:gd name="connsiteY16" fmla="*/ 575866 h 686654"/>
                <a:gd name="connsiteX17" fmla="*/ 72468 w 339844"/>
                <a:gd name="connsiteY17" fmla="*/ 580100 h 686654"/>
                <a:gd name="connsiteX18" fmla="*/ 34368 w 339844"/>
                <a:gd name="connsiteY18" fmla="*/ 609733 h 686654"/>
                <a:gd name="connsiteX19" fmla="*/ 25902 w 339844"/>
                <a:gd name="connsiteY19" fmla="*/ 626666 h 686654"/>
                <a:gd name="connsiteX20" fmla="*/ 8968 w 339844"/>
                <a:gd name="connsiteY20" fmla="*/ 652066 h 686654"/>
                <a:gd name="connsiteX21" fmla="*/ 502 w 339844"/>
                <a:gd name="connsiteY21" fmla="*/ 685933 h 686654"/>
                <a:gd name="connsiteX22" fmla="*/ 17435 w 339844"/>
                <a:gd name="connsiteY22" fmla="*/ 673233 h 686654"/>
                <a:gd name="connsiteX23" fmla="*/ 30135 w 339844"/>
                <a:gd name="connsiteY23" fmla="*/ 669000 h 686654"/>
                <a:gd name="connsiteX24" fmla="*/ 64002 w 339844"/>
                <a:gd name="connsiteY24" fmla="*/ 639366 h 686654"/>
                <a:gd name="connsiteX25" fmla="*/ 89402 w 339844"/>
                <a:gd name="connsiteY25" fmla="*/ 622433 h 686654"/>
                <a:gd name="connsiteX26" fmla="*/ 114802 w 339844"/>
                <a:gd name="connsiteY26" fmla="*/ 609733 h 686654"/>
                <a:gd name="connsiteX27" fmla="*/ 127502 w 339844"/>
                <a:gd name="connsiteY27" fmla="*/ 601266 h 686654"/>
                <a:gd name="connsiteX28" fmla="*/ 144435 w 339844"/>
                <a:gd name="connsiteY28" fmla="*/ 597033 h 686654"/>
                <a:gd name="connsiteX29" fmla="*/ 157135 w 339844"/>
                <a:gd name="connsiteY29" fmla="*/ 592800 h 686654"/>
                <a:gd name="connsiteX30" fmla="*/ 169835 w 339844"/>
                <a:gd name="connsiteY30" fmla="*/ 575866 h 686654"/>
                <a:gd name="connsiteX31" fmla="*/ 186768 w 339844"/>
                <a:gd name="connsiteY31" fmla="*/ 567400 h 686654"/>
                <a:gd name="connsiteX32" fmla="*/ 216402 w 339844"/>
                <a:gd name="connsiteY32" fmla="*/ 546233 h 686654"/>
                <a:gd name="connsiteX33" fmla="*/ 237568 w 339844"/>
                <a:gd name="connsiteY33" fmla="*/ 520833 h 686654"/>
                <a:gd name="connsiteX34" fmla="*/ 241802 w 339844"/>
                <a:gd name="connsiteY34" fmla="*/ 508133 h 686654"/>
                <a:gd name="connsiteX35" fmla="*/ 262968 w 339844"/>
                <a:gd name="connsiteY35" fmla="*/ 486966 h 686654"/>
                <a:gd name="connsiteX36" fmla="*/ 271435 w 339844"/>
                <a:gd name="connsiteY36" fmla="*/ 457333 h 686654"/>
                <a:gd name="connsiteX37" fmla="*/ 275668 w 339844"/>
                <a:gd name="connsiteY37" fmla="*/ 440400 h 686654"/>
                <a:gd name="connsiteX38" fmla="*/ 284135 w 339844"/>
                <a:gd name="connsiteY38" fmla="*/ 427700 h 686654"/>
                <a:gd name="connsiteX39" fmla="*/ 292602 w 339844"/>
                <a:gd name="connsiteY39" fmla="*/ 410766 h 686654"/>
                <a:gd name="connsiteX40" fmla="*/ 301068 w 339844"/>
                <a:gd name="connsiteY40" fmla="*/ 398066 h 686654"/>
                <a:gd name="connsiteX41" fmla="*/ 309535 w 339844"/>
                <a:gd name="connsiteY41" fmla="*/ 372666 h 686654"/>
                <a:gd name="connsiteX42" fmla="*/ 318002 w 339844"/>
                <a:gd name="connsiteY42" fmla="*/ 343033 h 686654"/>
                <a:gd name="connsiteX43" fmla="*/ 309535 w 339844"/>
                <a:gd name="connsiteY43" fmla="*/ 304933 h 686654"/>
                <a:gd name="connsiteX44" fmla="*/ 301068 w 339844"/>
                <a:gd name="connsiteY44" fmla="*/ 292233 h 686654"/>
                <a:gd name="connsiteX45" fmla="*/ 279902 w 339844"/>
                <a:gd name="connsiteY45" fmla="*/ 258366 h 686654"/>
                <a:gd name="connsiteX46" fmla="*/ 284135 w 339844"/>
                <a:gd name="connsiteY46" fmla="*/ 144066 h 686654"/>
                <a:gd name="connsiteX47" fmla="*/ 326468 w 339844"/>
                <a:gd name="connsiteY47" fmla="*/ 72100 h 686654"/>
                <a:gd name="connsiteX48" fmla="*/ 339168 w 339844"/>
                <a:gd name="connsiteY48"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20636 w 339844"/>
                <a:gd name="connsiteY5" fmla="*/ 224500 h 686654"/>
                <a:gd name="connsiteX6" fmla="*/ 237568 w 339844"/>
                <a:gd name="connsiteY6" fmla="*/ 288000 h 686654"/>
                <a:gd name="connsiteX7" fmla="*/ 237568 w 339844"/>
                <a:gd name="connsiteY7" fmla="*/ 376900 h 686654"/>
                <a:gd name="connsiteX8" fmla="*/ 224868 w 339844"/>
                <a:gd name="connsiteY8" fmla="*/ 465800 h 686654"/>
                <a:gd name="connsiteX9" fmla="*/ 174068 w 339844"/>
                <a:gd name="connsiteY9" fmla="*/ 495433 h 686654"/>
                <a:gd name="connsiteX10" fmla="*/ 161368 w 339844"/>
                <a:gd name="connsiteY10" fmla="*/ 503900 h 686654"/>
                <a:gd name="connsiteX11" fmla="*/ 131735 w 339844"/>
                <a:gd name="connsiteY11" fmla="*/ 533533 h 686654"/>
                <a:gd name="connsiteX12" fmla="*/ 119035 w 339844"/>
                <a:gd name="connsiteY12" fmla="*/ 546233 h 686654"/>
                <a:gd name="connsiteX13" fmla="*/ 106335 w 339844"/>
                <a:gd name="connsiteY13" fmla="*/ 550466 h 686654"/>
                <a:gd name="connsiteX14" fmla="*/ 93635 w 339844"/>
                <a:gd name="connsiteY14" fmla="*/ 563166 h 686654"/>
                <a:gd name="connsiteX15" fmla="*/ 85168 w 339844"/>
                <a:gd name="connsiteY15" fmla="*/ 575866 h 686654"/>
                <a:gd name="connsiteX16" fmla="*/ 72468 w 339844"/>
                <a:gd name="connsiteY16" fmla="*/ 580100 h 686654"/>
                <a:gd name="connsiteX17" fmla="*/ 34368 w 339844"/>
                <a:gd name="connsiteY17" fmla="*/ 609733 h 686654"/>
                <a:gd name="connsiteX18" fmla="*/ 25902 w 339844"/>
                <a:gd name="connsiteY18" fmla="*/ 626666 h 686654"/>
                <a:gd name="connsiteX19" fmla="*/ 8968 w 339844"/>
                <a:gd name="connsiteY19" fmla="*/ 652066 h 686654"/>
                <a:gd name="connsiteX20" fmla="*/ 502 w 339844"/>
                <a:gd name="connsiteY20" fmla="*/ 685933 h 686654"/>
                <a:gd name="connsiteX21" fmla="*/ 17435 w 339844"/>
                <a:gd name="connsiteY21" fmla="*/ 673233 h 686654"/>
                <a:gd name="connsiteX22" fmla="*/ 30135 w 339844"/>
                <a:gd name="connsiteY22" fmla="*/ 669000 h 686654"/>
                <a:gd name="connsiteX23" fmla="*/ 64002 w 339844"/>
                <a:gd name="connsiteY23" fmla="*/ 639366 h 686654"/>
                <a:gd name="connsiteX24" fmla="*/ 89402 w 339844"/>
                <a:gd name="connsiteY24" fmla="*/ 622433 h 686654"/>
                <a:gd name="connsiteX25" fmla="*/ 114802 w 339844"/>
                <a:gd name="connsiteY25" fmla="*/ 609733 h 686654"/>
                <a:gd name="connsiteX26" fmla="*/ 127502 w 339844"/>
                <a:gd name="connsiteY26" fmla="*/ 601266 h 686654"/>
                <a:gd name="connsiteX27" fmla="*/ 144435 w 339844"/>
                <a:gd name="connsiteY27" fmla="*/ 597033 h 686654"/>
                <a:gd name="connsiteX28" fmla="*/ 157135 w 339844"/>
                <a:gd name="connsiteY28" fmla="*/ 592800 h 686654"/>
                <a:gd name="connsiteX29" fmla="*/ 169835 w 339844"/>
                <a:gd name="connsiteY29" fmla="*/ 575866 h 686654"/>
                <a:gd name="connsiteX30" fmla="*/ 186768 w 339844"/>
                <a:gd name="connsiteY30" fmla="*/ 567400 h 686654"/>
                <a:gd name="connsiteX31" fmla="*/ 216402 w 339844"/>
                <a:gd name="connsiteY31" fmla="*/ 546233 h 686654"/>
                <a:gd name="connsiteX32" fmla="*/ 237568 w 339844"/>
                <a:gd name="connsiteY32" fmla="*/ 520833 h 686654"/>
                <a:gd name="connsiteX33" fmla="*/ 241802 w 339844"/>
                <a:gd name="connsiteY33" fmla="*/ 508133 h 686654"/>
                <a:gd name="connsiteX34" fmla="*/ 262968 w 339844"/>
                <a:gd name="connsiteY34" fmla="*/ 486966 h 686654"/>
                <a:gd name="connsiteX35" fmla="*/ 271435 w 339844"/>
                <a:gd name="connsiteY35" fmla="*/ 457333 h 686654"/>
                <a:gd name="connsiteX36" fmla="*/ 275668 w 339844"/>
                <a:gd name="connsiteY36" fmla="*/ 440400 h 686654"/>
                <a:gd name="connsiteX37" fmla="*/ 284135 w 339844"/>
                <a:gd name="connsiteY37" fmla="*/ 427700 h 686654"/>
                <a:gd name="connsiteX38" fmla="*/ 292602 w 339844"/>
                <a:gd name="connsiteY38" fmla="*/ 410766 h 686654"/>
                <a:gd name="connsiteX39" fmla="*/ 301068 w 339844"/>
                <a:gd name="connsiteY39" fmla="*/ 398066 h 686654"/>
                <a:gd name="connsiteX40" fmla="*/ 309535 w 339844"/>
                <a:gd name="connsiteY40" fmla="*/ 372666 h 686654"/>
                <a:gd name="connsiteX41" fmla="*/ 318002 w 339844"/>
                <a:gd name="connsiteY41" fmla="*/ 343033 h 686654"/>
                <a:gd name="connsiteX42" fmla="*/ 309535 w 339844"/>
                <a:gd name="connsiteY42" fmla="*/ 304933 h 686654"/>
                <a:gd name="connsiteX43" fmla="*/ 301068 w 339844"/>
                <a:gd name="connsiteY43" fmla="*/ 292233 h 686654"/>
                <a:gd name="connsiteX44" fmla="*/ 279902 w 339844"/>
                <a:gd name="connsiteY44" fmla="*/ 258366 h 686654"/>
                <a:gd name="connsiteX45" fmla="*/ 284135 w 339844"/>
                <a:gd name="connsiteY45" fmla="*/ 144066 h 686654"/>
                <a:gd name="connsiteX46" fmla="*/ 326468 w 339844"/>
                <a:gd name="connsiteY46" fmla="*/ 72100 h 686654"/>
                <a:gd name="connsiteX47" fmla="*/ 339168 w 339844"/>
                <a:gd name="connsiteY47"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20636 w 339844"/>
                <a:gd name="connsiteY5" fmla="*/ 224500 h 686654"/>
                <a:gd name="connsiteX6" fmla="*/ 237568 w 339844"/>
                <a:gd name="connsiteY6" fmla="*/ 288000 h 686654"/>
                <a:gd name="connsiteX7" fmla="*/ 237568 w 339844"/>
                <a:gd name="connsiteY7" fmla="*/ 376900 h 686654"/>
                <a:gd name="connsiteX8" fmla="*/ 224868 w 339844"/>
                <a:gd name="connsiteY8" fmla="*/ 465800 h 686654"/>
                <a:gd name="connsiteX9" fmla="*/ 174068 w 339844"/>
                <a:gd name="connsiteY9" fmla="*/ 495433 h 686654"/>
                <a:gd name="connsiteX10" fmla="*/ 131735 w 339844"/>
                <a:gd name="connsiteY10" fmla="*/ 533533 h 686654"/>
                <a:gd name="connsiteX11" fmla="*/ 119035 w 339844"/>
                <a:gd name="connsiteY11" fmla="*/ 546233 h 686654"/>
                <a:gd name="connsiteX12" fmla="*/ 106335 w 339844"/>
                <a:gd name="connsiteY12" fmla="*/ 550466 h 686654"/>
                <a:gd name="connsiteX13" fmla="*/ 93635 w 339844"/>
                <a:gd name="connsiteY13" fmla="*/ 563166 h 686654"/>
                <a:gd name="connsiteX14" fmla="*/ 85168 w 339844"/>
                <a:gd name="connsiteY14" fmla="*/ 575866 h 686654"/>
                <a:gd name="connsiteX15" fmla="*/ 72468 w 339844"/>
                <a:gd name="connsiteY15" fmla="*/ 580100 h 686654"/>
                <a:gd name="connsiteX16" fmla="*/ 34368 w 339844"/>
                <a:gd name="connsiteY16" fmla="*/ 609733 h 686654"/>
                <a:gd name="connsiteX17" fmla="*/ 25902 w 339844"/>
                <a:gd name="connsiteY17" fmla="*/ 626666 h 686654"/>
                <a:gd name="connsiteX18" fmla="*/ 8968 w 339844"/>
                <a:gd name="connsiteY18" fmla="*/ 652066 h 686654"/>
                <a:gd name="connsiteX19" fmla="*/ 502 w 339844"/>
                <a:gd name="connsiteY19" fmla="*/ 685933 h 686654"/>
                <a:gd name="connsiteX20" fmla="*/ 17435 w 339844"/>
                <a:gd name="connsiteY20" fmla="*/ 673233 h 686654"/>
                <a:gd name="connsiteX21" fmla="*/ 30135 w 339844"/>
                <a:gd name="connsiteY21" fmla="*/ 669000 h 686654"/>
                <a:gd name="connsiteX22" fmla="*/ 64002 w 339844"/>
                <a:gd name="connsiteY22" fmla="*/ 639366 h 686654"/>
                <a:gd name="connsiteX23" fmla="*/ 89402 w 339844"/>
                <a:gd name="connsiteY23" fmla="*/ 622433 h 686654"/>
                <a:gd name="connsiteX24" fmla="*/ 114802 w 339844"/>
                <a:gd name="connsiteY24" fmla="*/ 609733 h 686654"/>
                <a:gd name="connsiteX25" fmla="*/ 127502 w 339844"/>
                <a:gd name="connsiteY25" fmla="*/ 601266 h 686654"/>
                <a:gd name="connsiteX26" fmla="*/ 144435 w 339844"/>
                <a:gd name="connsiteY26" fmla="*/ 597033 h 686654"/>
                <a:gd name="connsiteX27" fmla="*/ 157135 w 339844"/>
                <a:gd name="connsiteY27" fmla="*/ 592800 h 686654"/>
                <a:gd name="connsiteX28" fmla="*/ 169835 w 339844"/>
                <a:gd name="connsiteY28" fmla="*/ 575866 h 686654"/>
                <a:gd name="connsiteX29" fmla="*/ 186768 w 339844"/>
                <a:gd name="connsiteY29" fmla="*/ 567400 h 686654"/>
                <a:gd name="connsiteX30" fmla="*/ 216402 w 339844"/>
                <a:gd name="connsiteY30" fmla="*/ 546233 h 686654"/>
                <a:gd name="connsiteX31" fmla="*/ 237568 w 339844"/>
                <a:gd name="connsiteY31" fmla="*/ 520833 h 686654"/>
                <a:gd name="connsiteX32" fmla="*/ 241802 w 339844"/>
                <a:gd name="connsiteY32" fmla="*/ 508133 h 686654"/>
                <a:gd name="connsiteX33" fmla="*/ 262968 w 339844"/>
                <a:gd name="connsiteY33" fmla="*/ 486966 h 686654"/>
                <a:gd name="connsiteX34" fmla="*/ 271435 w 339844"/>
                <a:gd name="connsiteY34" fmla="*/ 457333 h 686654"/>
                <a:gd name="connsiteX35" fmla="*/ 275668 w 339844"/>
                <a:gd name="connsiteY35" fmla="*/ 440400 h 686654"/>
                <a:gd name="connsiteX36" fmla="*/ 284135 w 339844"/>
                <a:gd name="connsiteY36" fmla="*/ 427700 h 686654"/>
                <a:gd name="connsiteX37" fmla="*/ 292602 w 339844"/>
                <a:gd name="connsiteY37" fmla="*/ 410766 h 686654"/>
                <a:gd name="connsiteX38" fmla="*/ 301068 w 339844"/>
                <a:gd name="connsiteY38" fmla="*/ 398066 h 686654"/>
                <a:gd name="connsiteX39" fmla="*/ 309535 w 339844"/>
                <a:gd name="connsiteY39" fmla="*/ 372666 h 686654"/>
                <a:gd name="connsiteX40" fmla="*/ 318002 w 339844"/>
                <a:gd name="connsiteY40" fmla="*/ 343033 h 686654"/>
                <a:gd name="connsiteX41" fmla="*/ 309535 w 339844"/>
                <a:gd name="connsiteY41" fmla="*/ 304933 h 686654"/>
                <a:gd name="connsiteX42" fmla="*/ 301068 w 339844"/>
                <a:gd name="connsiteY42" fmla="*/ 292233 h 686654"/>
                <a:gd name="connsiteX43" fmla="*/ 279902 w 339844"/>
                <a:gd name="connsiteY43" fmla="*/ 258366 h 686654"/>
                <a:gd name="connsiteX44" fmla="*/ 284135 w 339844"/>
                <a:gd name="connsiteY44" fmla="*/ 144066 h 686654"/>
                <a:gd name="connsiteX45" fmla="*/ 326468 w 339844"/>
                <a:gd name="connsiteY45" fmla="*/ 72100 h 686654"/>
                <a:gd name="connsiteX46" fmla="*/ 339168 w 339844"/>
                <a:gd name="connsiteY46"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20636 w 339844"/>
                <a:gd name="connsiteY5" fmla="*/ 224500 h 686654"/>
                <a:gd name="connsiteX6" fmla="*/ 237568 w 339844"/>
                <a:gd name="connsiteY6" fmla="*/ 288000 h 686654"/>
                <a:gd name="connsiteX7" fmla="*/ 237568 w 339844"/>
                <a:gd name="connsiteY7" fmla="*/ 376900 h 686654"/>
                <a:gd name="connsiteX8" fmla="*/ 224868 w 339844"/>
                <a:gd name="connsiteY8" fmla="*/ 465800 h 686654"/>
                <a:gd name="connsiteX9" fmla="*/ 174068 w 339844"/>
                <a:gd name="connsiteY9" fmla="*/ 495433 h 686654"/>
                <a:gd name="connsiteX10" fmla="*/ 131735 w 339844"/>
                <a:gd name="connsiteY10" fmla="*/ 533533 h 686654"/>
                <a:gd name="connsiteX11" fmla="*/ 106335 w 339844"/>
                <a:gd name="connsiteY11" fmla="*/ 550466 h 686654"/>
                <a:gd name="connsiteX12" fmla="*/ 93635 w 339844"/>
                <a:gd name="connsiteY12" fmla="*/ 563166 h 686654"/>
                <a:gd name="connsiteX13" fmla="*/ 85168 w 339844"/>
                <a:gd name="connsiteY13" fmla="*/ 575866 h 686654"/>
                <a:gd name="connsiteX14" fmla="*/ 72468 w 339844"/>
                <a:gd name="connsiteY14" fmla="*/ 580100 h 686654"/>
                <a:gd name="connsiteX15" fmla="*/ 34368 w 339844"/>
                <a:gd name="connsiteY15" fmla="*/ 609733 h 686654"/>
                <a:gd name="connsiteX16" fmla="*/ 25902 w 339844"/>
                <a:gd name="connsiteY16" fmla="*/ 626666 h 686654"/>
                <a:gd name="connsiteX17" fmla="*/ 8968 w 339844"/>
                <a:gd name="connsiteY17" fmla="*/ 652066 h 686654"/>
                <a:gd name="connsiteX18" fmla="*/ 502 w 339844"/>
                <a:gd name="connsiteY18" fmla="*/ 685933 h 686654"/>
                <a:gd name="connsiteX19" fmla="*/ 17435 w 339844"/>
                <a:gd name="connsiteY19" fmla="*/ 673233 h 686654"/>
                <a:gd name="connsiteX20" fmla="*/ 30135 w 339844"/>
                <a:gd name="connsiteY20" fmla="*/ 669000 h 686654"/>
                <a:gd name="connsiteX21" fmla="*/ 64002 w 339844"/>
                <a:gd name="connsiteY21" fmla="*/ 639366 h 686654"/>
                <a:gd name="connsiteX22" fmla="*/ 89402 w 339844"/>
                <a:gd name="connsiteY22" fmla="*/ 622433 h 686654"/>
                <a:gd name="connsiteX23" fmla="*/ 114802 w 339844"/>
                <a:gd name="connsiteY23" fmla="*/ 609733 h 686654"/>
                <a:gd name="connsiteX24" fmla="*/ 127502 w 339844"/>
                <a:gd name="connsiteY24" fmla="*/ 601266 h 686654"/>
                <a:gd name="connsiteX25" fmla="*/ 144435 w 339844"/>
                <a:gd name="connsiteY25" fmla="*/ 597033 h 686654"/>
                <a:gd name="connsiteX26" fmla="*/ 157135 w 339844"/>
                <a:gd name="connsiteY26" fmla="*/ 592800 h 686654"/>
                <a:gd name="connsiteX27" fmla="*/ 169835 w 339844"/>
                <a:gd name="connsiteY27" fmla="*/ 575866 h 686654"/>
                <a:gd name="connsiteX28" fmla="*/ 186768 w 339844"/>
                <a:gd name="connsiteY28" fmla="*/ 567400 h 686654"/>
                <a:gd name="connsiteX29" fmla="*/ 216402 w 339844"/>
                <a:gd name="connsiteY29" fmla="*/ 546233 h 686654"/>
                <a:gd name="connsiteX30" fmla="*/ 237568 w 339844"/>
                <a:gd name="connsiteY30" fmla="*/ 520833 h 686654"/>
                <a:gd name="connsiteX31" fmla="*/ 241802 w 339844"/>
                <a:gd name="connsiteY31" fmla="*/ 508133 h 686654"/>
                <a:gd name="connsiteX32" fmla="*/ 262968 w 339844"/>
                <a:gd name="connsiteY32" fmla="*/ 486966 h 686654"/>
                <a:gd name="connsiteX33" fmla="*/ 271435 w 339844"/>
                <a:gd name="connsiteY33" fmla="*/ 457333 h 686654"/>
                <a:gd name="connsiteX34" fmla="*/ 275668 w 339844"/>
                <a:gd name="connsiteY34" fmla="*/ 440400 h 686654"/>
                <a:gd name="connsiteX35" fmla="*/ 284135 w 339844"/>
                <a:gd name="connsiteY35" fmla="*/ 427700 h 686654"/>
                <a:gd name="connsiteX36" fmla="*/ 292602 w 339844"/>
                <a:gd name="connsiteY36" fmla="*/ 410766 h 686654"/>
                <a:gd name="connsiteX37" fmla="*/ 301068 w 339844"/>
                <a:gd name="connsiteY37" fmla="*/ 398066 h 686654"/>
                <a:gd name="connsiteX38" fmla="*/ 309535 w 339844"/>
                <a:gd name="connsiteY38" fmla="*/ 372666 h 686654"/>
                <a:gd name="connsiteX39" fmla="*/ 318002 w 339844"/>
                <a:gd name="connsiteY39" fmla="*/ 343033 h 686654"/>
                <a:gd name="connsiteX40" fmla="*/ 309535 w 339844"/>
                <a:gd name="connsiteY40" fmla="*/ 304933 h 686654"/>
                <a:gd name="connsiteX41" fmla="*/ 301068 w 339844"/>
                <a:gd name="connsiteY41" fmla="*/ 292233 h 686654"/>
                <a:gd name="connsiteX42" fmla="*/ 279902 w 339844"/>
                <a:gd name="connsiteY42" fmla="*/ 258366 h 686654"/>
                <a:gd name="connsiteX43" fmla="*/ 284135 w 339844"/>
                <a:gd name="connsiteY43" fmla="*/ 144066 h 686654"/>
                <a:gd name="connsiteX44" fmla="*/ 326468 w 339844"/>
                <a:gd name="connsiteY44" fmla="*/ 72100 h 686654"/>
                <a:gd name="connsiteX45" fmla="*/ 339168 w 339844"/>
                <a:gd name="connsiteY45"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20636 w 339844"/>
                <a:gd name="connsiteY5" fmla="*/ 224500 h 686654"/>
                <a:gd name="connsiteX6" fmla="*/ 237568 w 339844"/>
                <a:gd name="connsiteY6" fmla="*/ 288000 h 686654"/>
                <a:gd name="connsiteX7" fmla="*/ 237568 w 339844"/>
                <a:gd name="connsiteY7" fmla="*/ 376900 h 686654"/>
                <a:gd name="connsiteX8" fmla="*/ 224868 w 339844"/>
                <a:gd name="connsiteY8" fmla="*/ 465800 h 686654"/>
                <a:gd name="connsiteX9" fmla="*/ 174068 w 339844"/>
                <a:gd name="connsiteY9" fmla="*/ 495433 h 686654"/>
                <a:gd name="connsiteX10" fmla="*/ 131735 w 339844"/>
                <a:gd name="connsiteY10" fmla="*/ 533533 h 686654"/>
                <a:gd name="connsiteX11" fmla="*/ 106335 w 339844"/>
                <a:gd name="connsiteY11" fmla="*/ 550466 h 686654"/>
                <a:gd name="connsiteX12" fmla="*/ 85168 w 339844"/>
                <a:gd name="connsiteY12" fmla="*/ 575866 h 686654"/>
                <a:gd name="connsiteX13" fmla="*/ 72468 w 339844"/>
                <a:gd name="connsiteY13" fmla="*/ 580100 h 686654"/>
                <a:gd name="connsiteX14" fmla="*/ 34368 w 339844"/>
                <a:gd name="connsiteY14" fmla="*/ 609733 h 686654"/>
                <a:gd name="connsiteX15" fmla="*/ 25902 w 339844"/>
                <a:gd name="connsiteY15" fmla="*/ 626666 h 686654"/>
                <a:gd name="connsiteX16" fmla="*/ 8968 w 339844"/>
                <a:gd name="connsiteY16" fmla="*/ 652066 h 686654"/>
                <a:gd name="connsiteX17" fmla="*/ 502 w 339844"/>
                <a:gd name="connsiteY17" fmla="*/ 685933 h 686654"/>
                <a:gd name="connsiteX18" fmla="*/ 17435 w 339844"/>
                <a:gd name="connsiteY18" fmla="*/ 673233 h 686654"/>
                <a:gd name="connsiteX19" fmla="*/ 30135 w 339844"/>
                <a:gd name="connsiteY19" fmla="*/ 669000 h 686654"/>
                <a:gd name="connsiteX20" fmla="*/ 64002 w 339844"/>
                <a:gd name="connsiteY20" fmla="*/ 639366 h 686654"/>
                <a:gd name="connsiteX21" fmla="*/ 89402 w 339844"/>
                <a:gd name="connsiteY21" fmla="*/ 622433 h 686654"/>
                <a:gd name="connsiteX22" fmla="*/ 114802 w 339844"/>
                <a:gd name="connsiteY22" fmla="*/ 609733 h 686654"/>
                <a:gd name="connsiteX23" fmla="*/ 127502 w 339844"/>
                <a:gd name="connsiteY23" fmla="*/ 601266 h 686654"/>
                <a:gd name="connsiteX24" fmla="*/ 144435 w 339844"/>
                <a:gd name="connsiteY24" fmla="*/ 597033 h 686654"/>
                <a:gd name="connsiteX25" fmla="*/ 157135 w 339844"/>
                <a:gd name="connsiteY25" fmla="*/ 592800 h 686654"/>
                <a:gd name="connsiteX26" fmla="*/ 169835 w 339844"/>
                <a:gd name="connsiteY26" fmla="*/ 575866 h 686654"/>
                <a:gd name="connsiteX27" fmla="*/ 186768 w 339844"/>
                <a:gd name="connsiteY27" fmla="*/ 567400 h 686654"/>
                <a:gd name="connsiteX28" fmla="*/ 216402 w 339844"/>
                <a:gd name="connsiteY28" fmla="*/ 546233 h 686654"/>
                <a:gd name="connsiteX29" fmla="*/ 237568 w 339844"/>
                <a:gd name="connsiteY29" fmla="*/ 520833 h 686654"/>
                <a:gd name="connsiteX30" fmla="*/ 241802 w 339844"/>
                <a:gd name="connsiteY30" fmla="*/ 508133 h 686654"/>
                <a:gd name="connsiteX31" fmla="*/ 262968 w 339844"/>
                <a:gd name="connsiteY31" fmla="*/ 486966 h 686654"/>
                <a:gd name="connsiteX32" fmla="*/ 271435 w 339844"/>
                <a:gd name="connsiteY32" fmla="*/ 457333 h 686654"/>
                <a:gd name="connsiteX33" fmla="*/ 275668 w 339844"/>
                <a:gd name="connsiteY33" fmla="*/ 440400 h 686654"/>
                <a:gd name="connsiteX34" fmla="*/ 284135 w 339844"/>
                <a:gd name="connsiteY34" fmla="*/ 427700 h 686654"/>
                <a:gd name="connsiteX35" fmla="*/ 292602 w 339844"/>
                <a:gd name="connsiteY35" fmla="*/ 410766 h 686654"/>
                <a:gd name="connsiteX36" fmla="*/ 301068 w 339844"/>
                <a:gd name="connsiteY36" fmla="*/ 398066 h 686654"/>
                <a:gd name="connsiteX37" fmla="*/ 309535 w 339844"/>
                <a:gd name="connsiteY37" fmla="*/ 372666 h 686654"/>
                <a:gd name="connsiteX38" fmla="*/ 318002 w 339844"/>
                <a:gd name="connsiteY38" fmla="*/ 343033 h 686654"/>
                <a:gd name="connsiteX39" fmla="*/ 309535 w 339844"/>
                <a:gd name="connsiteY39" fmla="*/ 304933 h 686654"/>
                <a:gd name="connsiteX40" fmla="*/ 301068 w 339844"/>
                <a:gd name="connsiteY40" fmla="*/ 292233 h 686654"/>
                <a:gd name="connsiteX41" fmla="*/ 279902 w 339844"/>
                <a:gd name="connsiteY41" fmla="*/ 258366 h 686654"/>
                <a:gd name="connsiteX42" fmla="*/ 284135 w 339844"/>
                <a:gd name="connsiteY42" fmla="*/ 144066 h 686654"/>
                <a:gd name="connsiteX43" fmla="*/ 326468 w 339844"/>
                <a:gd name="connsiteY43" fmla="*/ 72100 h 686654"/>
                <a:gd name="connsiteX44" fmla="*/ 339168 w 339844"/>
                <a:gd name="connsiteY44"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20636 w 339844"/>
                <a:gd name="connsiteY5" fmla="*/ 224500 h 686654"/>
                <a:gd name="connsiteX6" fmla="*/ 237568 w 339844"/>
                <a:gd name="connsiteY6" fmla="*/ 288000 h 686654"/>
                <a:gd name="connsiteX7" fmla="*/ 237568 w 339844"/>
                <a:gd name="connsiteY7" fmla="*/ 376900 h 686654"/>
                <a:gd name="connsiteX8" fmla="*/ 224868 w 339844"/>
                <a:gd name="connsiteY8" fmla="*/ 465800 h 686654"/>
                <a:gd name="connsiteX9" fmla="*/ 174068 w 339844"/>
                <a:gd name="connsiteY9" fmla="*/ 495433 h 686654"/>
                <a:gd name="connsiteX10" fmla="*/ 131735 w 339844"/>
                <a:gd name="connsiteY10" fmla="*/ 533533 h 686654"/>
                <a:gd name="connsiteX11" fmla="*/ 85168 w 339844"/>
                <a:gd name="connsiteY11" fmla="*/ 575866 h 686654"/>
                <a:gd name="connsiteX12" fmla="*/ 72468 w 339844"/>
                <a:gd name="connsiteY12" fmla="*/ 580100 h 686654"/>
                <a:gd name="connsiteX13" fmla="*/ 34368 w 339844"/>
                <a:gd name="connsiteY13" fmla="*/ 609733 h 686654"/>
                <a:gd name="connsiteX14" fmla="*/ 25902 w 339844"/>
                <a:gd name="connsiteY14" fmla="*/ 626666 h 686654"/>
                <a:gd name="connsiteX15" fmla="*/ 8968 w 339844"/>
                <a:gd name="connsiteY15" fmla="*/ 652066 h 686654"/>
                <a:gd name="connsiteX16" fmla="*/ 502 w 339844"/>
                <a:gd name="connsiteY16" fmla="*/ 685933 h 686654"/>
                <a:gd name="connsiteX17" fmla="*/ 17435 w 339844"/>
                <a:gd name="connsiteY17" fmla="*/ 673233 h 686654"/>
                <a:gd name="connsiteX18" fmla="*/ 30135 w 339844"/>
                <a:gd name="connsiteY18" fmla="*/ 669000 h 686654"/>
                <a:gd name="connsiteX19" fmla="*/ 64002 w 339844"/>
                <a:gd name="connsiteY19" fmla="*/ 639366 h 686654"/>
                <a:gd name="connsiteX20" fmla="*/ 89402 w 339844"/>
                <a:gd name="connsiteY20" fmla="*/ 622433 h 686654"/>
                <a:gd name="connsiteX21" fmla="*/ 114802 w 339844"/>
                <a:gd name="connsiteY21" fmla="*/ 609733 h 686654"/>
                <a:gd name="connsiteX22" fmla="*/ 127502 w 339844"/>
                <a:gd name="connsiteY22" fmla="*/ 601266 h 686654"/>
                <a:gd name="connsiteX23" fmla="*/ 144435 w 339844"/>
                <a:gd name="connsiteY23" fmla="*/ 597033 h 686654"/>
                <a:gd name="connsiteX24" fmla="*/ 157135 w 339844"/>
                <a:gd name="connsiteY24" fmla="*/ 592800 h 686654"/>
                <a:gd name="connsiteX25" fmla="*/ 169835 w 339844"/>
                <a:gd name="connsiteY25" fmla="*/ 575866 h 686654"/>
                <a:gd name="connsiteX26" fmla="*/ 186768 w 339844"/>
                <a:gd name="connsiteY26" fmla="*/ 567400 h 686654"/>
                <a:gd name="connsiteX27" fmla="*/ 216402 w 339844"/>
                <a:gd name="connsiteY27" fmla="*/ 546233 h 686654"/>
                <a:gd name="connsiteX28" fmla="*/ 237568 w 339844"/>
                <a:gd name="connsiteY28" fmla="*/ 520833 h 686654"/>
                <a:gd name="connsiteX29" fmla="*/ 241802 w 339844"/>
                <a:gd name="connsiteY29" fmla="*/ 508133 h 686654"/>
                <a:gd name="connsiteX30" fmla="*/ 262968 w 339844"/>
                <a:gd name="connsiteY30" fmla="*/ 486966 h 686654"/>
                <a:gd name="connsiteX31" fmla="*/ 271435 w 339844"/>
                <a:gd name="connsiteY31" fmla="*/ 457333 h 686654"/>
                <a:gd name="connsiteX32" fmla="*/ 275668 w 339844"/>
                <a:gd name="connsiteY32" fmla="*/ 440400 h 686654"/>
                <a:gd name="connsiteX33" fmla="*/ 284135 w 339844"/>
                <a:gd name="connsiteY33" fmla="*/ 427700 h 686654"/>
                <a:gd name="connsiteX34" fmla="*/ 292602 w 339844"/>
                <a:gd name="connsiteY34" fmla="*/ 410766 h 686654"/>
                <a:gd name="connsiteX35" fmla="*/ 301068 w 339844"/>
                <a:gd name="connsiteY35" fmla="*/ 398066 h 686654"/>
                <a:gd name="connsiteX36" fmla="*/ 309535 w 339844"/>
                <a:gd name="connsiteY36" fmla="*/ 372666 h 686654"/>
                <a:gd name="connsiteX37" fmla="*/ 318002 w 339844"/>
                <a:gd name="connsiteY37" fmla="*/ 343033 h 686654"/>
                <a:gd name="connsiteX38" fmla="*/ 309535 w 339844"/>
                <a:gd name="connsiteY38" fmla="*/ 304933 h 686654"/>
                <a:gd name="connsiteX39" fmla="*/ 301068 w 339844"/>
                <a:gd name="connsiteY39" fmla="*/ 292233 h 686654"/>
                <a:gd name="connsiteX40" fmla="*/ 279902 w 339844"/>
                <a:gd name="connsiteY40" fmla="*/ 258366 h 686654"/>
                <a:gd name="connsiteX41" fmla="*/ 284135 w 339844"/>
                <a:gd name="connsiteY41" fmla="*/ 144066 h 686654"/>
                <a:gd name="connsiteX42" fmla="*/ 326468 w 339844"/>
                <a:gd name="connsiteY42" fmla="*/ 72100 h 686654"/>
                <a:gd name="connsiteX43" fmla="*/ 339168 w 339844"/>
                <a:gd name="connsiteY43" fmla="*/ 133 h 686654"/>
                <a:gd name="connsiteX0" fmla="*/ 339168 w 339844"/>
                <a:gd name="connsiteY0" fmla="*/ 133 h 686654"/>
                <a:gd name="connsiteX1" fmla="*/ 309535 w 339844"/>
                <a:gd name="connsiteY1" fmla="*/ 55168 h 686654"/>
                <a:gd name="connsiteX2" fmla="*/ 267202 w 339844"/>
                <a:gd name="connsiteY2" fmla="*/ 89033 h 686654"/>
                <a:gd name="connsiteX3" fmla="*/ 229102 w 339844"/>
                <a:gd name="connsiteY3" fmla="*/ 114433 h 686654"/>
                <a:gd name="connsiteX4" fmla="*/ 216402 w 339844"/>
                <a:gd name="connsiteY4" fmla="*/ 161000 h 686654"/>
                <a:gd name="connsiteX5" fmla="*/ 220636 w 339844"/>
                <a:gd name="connsiteY5" fmla="*/ 224500 h 686654"/>
                <a:gd name="connsiteX6" fmla="*/ 237568 w 339844"/>
                <a:gd name="connsiteY6" fmla="*/ 288000 h 686654"/>
                <a:gd name="connsiteX7" fmla="*/ 237568 w 339844"/>
                <a:gd name="connsiteY7" fmla="*/ 376900 h 686654"/>
                <a:gd name="connsiteX8" fmla="*/ 224868 w 339844"/>
                <a:gd name="connsiteY8" fmla="*/ 465800 h 686654"/>
                <a:gd name="connsiteX9" fmla="*/ 174068 w 339844"/>
                <a:gd name="connsiteY9" fmla="*/ 495433 h 686654"/>
                <a:gd name="connsiteX10" fmla="*/ 131735 w 339844"/>
                <a:gd name="connsiteY10" fmla="*/ 533533 h 686654"/>
                <a:gd name="connsiteX11" fmla="*/ 85168 w 339844"/>
                <a:gd name="connsiteY11" fmla="*/ 575866 h 686654"/>
                <a:gd name="connsiteX12" fmla="*/ 34368 w 339844"/>
                <a:gd name="connsiteY12" fmla="*/ 609733 h 686654"/>
                <a:gd name="connsiteX13" fmla="*/ 25902 w 339844"/>
                <a:gd name="connsiteY13" fmla="*/ 626666 h 686654"/>
                <a:gd name="connsiteX14" fmla="*/ 8968 w 339844"/>
                <a:gd name="connsiteY14" fmla="*/ 652066 h 686654"/>
                <a:gd name="connsiteX15" fmla="*/ 502 w 339844"/>
                <a:gd name="connsiteY15" fmla="*/ 685933 h 686654"/>
                <a:gd name="connsiteX16" fmla="*/ 17435 w 339844"/>
                <a:gd name="connsiteY16" fmla="*/ 673233 h 686654"/>
                <a:gd name="connsiteX17" fmla="*/ 30135 w 339844"/>
                <a:gd name="connsiteY17" fmla="*/ 669000 h 686654"/>
                <a:gd name="connsiteX18" fmla="*/ 64002 w 339844"/>
                <a:gd name="connsiteY18" fmla="*/ 639366 h 686654"/>
                <a:gd name="connsiteX19" fmla="*/ 89402 w 339844"/>
                <a:gd name="connsiteY19" fmla="*/ 622433 h 686654"/>
                <a:gd name="connsiteX20" fmla="*/ 114802 w 339844"/>
                <a:gd name="connsiteY20" fmla="*/ 609733 h 686654"/>
                <a:gd name="connsiteX21" fmla="*/ 127502 w 339844"/>
                <a:gd name="connsiteY21" fmla="*/ 601266 h 686654"/>
                <a:gd name="connsiteX22" fmla="*/ 144435 w 339844"/>
                <a:gd name="connsiteY22" fmla="*/ 597033 h 686654"/>
                <a:gd name="connsiteX23" fmla="*/ 157135 w 339844"/>
                <a:gd name="connsiteY23" fmla="*/ 592800 h 686654"/>
                <a:gd name="connsiteX24" fmla="*/ 169835 w 339844"/>
                <a:gd name="connsiteY24" fmla="*/ 575866 h 686654"/>
                <a:gd name="connsiteX25" fmla="*/ 186768 w 339844"/>
                <a:gd name="connsiteY25" fmla="*/ 567400 h 686654"/>
                <a:gd name="connsiteX26" fmla="*/ 216402 w 339844"/>
                <a:gd name="connsiteY26" fmla="*/ 546233 h 686654"/>
                <a:gd name="connsiteX27" fmla="*/ 237568 w 339844"/>
                <a:gd name="connsiteY27" fmla="*/ 520833 h 686654"/>
                <a:gd name="connsiteX28" fmla="*/ 241802 w 339844"/>
                <a:gd name="connsiteY28" fmla="*/ 508133 h 686654"/>
                <a:gd name="connsiteX29" fmla="*/ 262968 w 339844"/>
                <a:gd name="connsiteY29" fmla="*/ 486966 h 686654"/>
                <a:gd name="connsiteX30" fmla="*/ 271435 w 339844"/>
                <a:gd name="connsiteY30" fmla="*/ 457333 h 686654"/>
                <a:gd name="connsiteX31" fmla="*/ 275668 w 339844"/>
                <a:gd name="connsiteY31" fmla="*/ 440400 h 686654"/>
                <a:gd name="connsiteX32" fmla="*/ 284135 w 339844"/>
                <a:gd name="connsiteY32" fmla="*/ 427700 h 686654"/>
                <a:gd name="connsiteX33" fmla="*/ 292602 w 339844"/>
                <a:gd name="connsiteY33" fmla="*/ 410766 h 686654"/>
                <a:gd name="connsiteX34" fmla="*/ 301068 w 339844"/>
                <a:gd name="connsiteY34" fmla="*/ 398066 h 686654"/>
                <a:gd name="connsiteX35" fmla="*/ 309535 w 339844"/>
                <a:gd name="connsiteY35" fmla="*/ 372666 h 686654"/>
                <a:gd name="connsiteX36" fmla="*/ 318002 w 339844"/>
                <a:gd name="connsiteY36" fmla="*/ 343033 h 686654"/>
                <a:gd name="connsiteX37" fmla="*/ 309535 w 339844"/>
                <a:gd name="connsiteY37" fmla="*/ 304933 h 686654"/>
                <a:gd name="connsiteX38" fmla="*/ 301068 w 339844"/>
                <a:gd name="connsiteY38" fmla="*/ 292233 h 686654"/>
                <a:gd name="connsiteX39" fmla="*/ 279902 w 339844"/>
                <a:gd name="connsiteY39" fmla="*/ 258366 h 686654"/>
                <a:gd name="connsiteX40" fmla="*/ 284135 w 339844"/>
                <a:gd name="connsiteY40" fmla="*/ 144066 h 686654"/>
                <a:gd name="connsiteX41" fmla="*/ 326468 w 339844"/>
                <a:gd name="connsiteY41" fmla="*/ 72100 h 686654"/>
                <a:gd name="connsiteX42" fmla="*/ 339168 w 339844"/>
                <a:gd name="connsiteY42" fmla="*/ 133 h 686654"/>
                <a:gd name="connsiteX0" fmla="*/ 339403 w 340079"/>
                <a:gd name="connsiteY0" fmla="*/ 133 h 686654"/>
                <a:gd name="connsiteX1" fmla="*/ 309770 w 340079"/>
                <a:gd name="connsiteY1" fmla="*/ 55168 h 686654"/>
                <a:gd name="connsiteX2" fmla="*/ 267437 w 340079"/>
                <a:gd name="connsiteY2" fmla="*/ 89033 h 686654"/>
                <a:gd name="connsiteX3" fmla="*/ 229337 w 340079"/>
                <a:gd name="connsiteY3" fmla="*/ 114433 h 686654"/>
                <a:gd name="connsiteX4" fmla="*/ 216637 w 340079"/>
                <a:gd name="connsiteY4" fmla="*/ 161000 h 686654"/>
                <a:gd name="connsiteX5" fmla="*/ 220871 w 340079"/>
                <a:gd name="connsiteY5" fmla="*/ 224500 h 686654"/>
                <a:gd name="connsiteX6" fmla="*/ 237803 w 340079"/>
                <a:gd name="connsiteY6" fmla="*/ 288000 h 686654"/>
                <a:gd name="connsiteX7" fmla="*/ 237803 w 340079"/>
                <a:gd name="connsiteY7" fmla="*/ 376900 h 686654"/>
                <a:gd name="connsiteX8" fmla="*/ 225103 w 340079"/>
                <a:gd name="connsiteY8" fmla="*/ 465800 h 686654"/>
                <a:gd name="connsiteX9" fmla="*/ 174303 w 340079"/>
                <a:gd name="connsiteY9" fmla="*/ 495433 h 686654"/>
                <a:gd name="connsiteX10" fmla="*/ 131970 w 340079"/>
                <a:gd name="connsiteY10" fmla="*/ 533533 h 686654"/>
                <a:gd name="connsiteX11" fmla="*/ 85403 w 340079"/>
                <a:gd name="connsiteY11" fmla="*/ 575866 h 686654"/>
                <a:gd name="connsiteX12" fmla="*/ 34603 w 340079"/>
                <a:gd name="connsiteY12" fmla="*/ 609733 h 686654"/>
                <a:gd name="connsiteX13" fmla="*/ 9203 w 340079"/>
                <a:gd name="connsiteY13" fmla="*/ 652066 h 686654"/>
                <a:gd name="connsiteX14" fmla="*/ 737 w 340079"/>
                <a:gd name="connsiteY14" fmla="*/ 685933 h 686654"/>
                <a:gd name="connsiteX15" fmla="*/ 17670 w 340079"/>
                <a:gd name="connsiteY15" fmla="*/ 673233 h 686654"/>
                <a:gd name="connsiteX16" fmla="*/ 30370 w 340079"/>
                <a:gd name="connsiteY16" fmla="*/ 669000 h 686654"/>
                <a:gd name="connsiteX17" fmla="*/ 64237 w 340079"/>
                <a:gd name="connsiteY17" fmla="*/ 639366 h 686654"/>
                <a:gd name="connsiteX18" fmla="*/ 89637 w 340079"/>
                <a:gd name="connsiteY18" fmla="*/ 622433 h 686654"/>
                <a:gd name="connsiteX19" fmla="*/ 115037 w 340079"/>
                <a:gd name="connsiteY19" fmla="*/ 609733 h 686654"/>
                <a:gd name="connsiteX20" fmla="*/ 127737 w 340079"/>
                <a:gd name="connsiteY20" fmla="*/ 601266 h 686654"/>
                <a:gd name="connsiteX21" fmla="*/ 144670 w 340079"/>
                <a:gd name="connsiteY21" fmla="*/ 597033 h 686654"/>
                <a:gd name="connsiteX22" fmla="*/ 157370 w 340079"/>
                <a:gd name="connsiteY22" fmla="*/ 592800 h 686654"/>
                <a:gd name="connsiteX23" fmla="*/ 170070 w 340079"/>
                <a:gd name="connsiteY23" fmla="*/ 575866 h 686654"/>
                <a:gd name="connsiteX24" fmla="*/ 187003 w 340079"/>
                <a:gd name="connsiteY24" fmla="*/ 567400 h 686654"/>
                <a:gd name="connsiteX25" fmla="*/ 216637 w 340079"/>
                <a:gd name="connsiteY25" fmla="*/ 546233 h 686654"/>
                <a:gd name="connsiteX26" fmla="*/ 237803 w 340079"/>
                <a:gd name="connsiteY26" fmla="*/ 520833 h 686654"/>
                <a:gd name="connsiteX27" fmla="*/ 242037 w 340079"/>
                <a:gd name="connsiteY27" fmla="*/ 508133 h 686654"/>
                <a:gd name="connsiteX28" fmla="*/ 263203 w 340079"/>
                <a:gd name="connsiteY28" fmla="*/ 486966 h 686654"/>
                <a:gd name="connsiteX29" fmla="*/ 271670 w 340079"/>
                <a:gd name="connsiteY29" fmla="*/ 457333 h 686654"/>
                <a:gd name="connsiteX30" fmla="*/ 275903 w 340079"/>
                <a:gd name="connsiteY30" fmla="*/ 440400 h 686654"/>
                <a:gd name="connsiteX31" fmla="*/ 284370 w 340079"/>
                <a:gd name="connsiteY31" fmla="*/ 427700 h 686654"/>
                <a:gd name="connsiteX32" fmla="*/ 292837 w 340079"/>
                <a:gd name="connsiteY32" fmla="*/ 410766 h 686654"/>
                <a:gd name="connsiteX33" fmla="*/ 301303 w 340079"/>
                <a:gd name="connsiteY33" fmla="*/ 398066 h 686654"/>
                <a:gd name="connsiteX34" fmla="*/ 309770 w 340079"/>
                <a:gd name="connsiteY34" fmla="*/ 372666 h 686654"/>
                <a:gd name="connsiteX35" fmla="*/ 318237 w 340079"/>
                <a:gd name="connsiteY35" fmla="*/ 343033 h 686654"/>
                <a:gd name="connsiteX36" fmla="*/ 309770 w 340079"/>
                <a:gd name="connsiteY36" fmla="*/ 304933 h 686654"/>
                <a:gd name="connsiteX37" fmla="*/ 301303 w 340079"/>
                <a:gd name="connsiteY37" fmla="*/ 292233 h 686654"/>
                <a:gd name="connsiteX38" fmla="*/ 280137 w 340079"/>
                <a:gd name="connsiteY38" fmla="*/ 258366 h 686654"/>
                <a:gd name="connsiteX39" fmla="*/ 284370 w 340079"/>
                <a:gd name="connsiteY39" fmla="*/ 144066 h 686654"/>
                <a:gd name="connsiteX40" fmla="*/ 326703 w 340079"/>
                <a:gd name="connsiteY40" fmla="*/ 72100 h 686654"/>
                <a:gd name="connsiteX41" fmla="*/ 339403 w 340079"/>
                <a:gd name="connsiteY41" fmla="*/ 133 h 686654"/>
                <a:gd name="connsiteX0" fmla="*/ 339046 w 339722"/>
                <a:gd name="connsiteY0" fmla="*/ 133 h 689015"/>
                <a:gd name="connsiteX1" fmla="*/ 309413 w 339722"/>
                <a:gd name="connsiteY1" fmla="*/ 55168 h 689015"/>
                <a:gd name="connsiteX2" fmla="*/ 267080 w 339722"/>
                <a:gd name="connsiteY2" fmla="*/ 89033 h 689015"/>
                <a:gd name="connsiteX3" fmla="*/ 228980 w 339722"/>
                <a:gd name="connsiteY3" fmla="*/ 114433 h 689015"/>
                <a:gd name="connsiteX4" fmla="*/ 216280 w 339722"/>
                <a:gd name="connsiteY4" fmla="*/ 161000 h 689015"/>
                <a:gd name="connsiteX5" fmla="*/ 220514 w 339722"/>
                <a:gd name="connsiteY5" fmla="*/ 224500 h 689015"/>
                <a:gd name="connsiteX6" fmla="*/ 237446 w 339722"/>
                <a:gd name="connsiteY6" fmla="*/ 288000 h 689015"/>
                <a:gd name="connsiteX7" fmla="*/ 237446 w 339722"/>
                <a:gd name="connsiteY7" fmla="*/ 376900 h 689015"/>
                <a:gd name="connsiteX8" fmla="*/ 224746 w 339722"/>
                <a:gd name="connsiteY8" fmla="*/ 465800 h 689015"/>
                <a:gd name="connsiteX9" fmla="*/ 173946 w 339722"/>
                <a:gd name="connsiteY9" fmla="*/ 495433 h 689015"/>
                <a:gd name="connsiteX10" fmla="*/ 131613 w 339722"/>
                <a:gd name="connsiteY10" fmla="*/ 533533 h 689015"/>
                <a:gd name="connsiteX11" fmla="*/ 85046 w 339722"/>
                <a:gd name="connsiteY11" fmla="*/ 575866 h 689015"/>
                <a:gd name="connsiteX12" fmla="*/ 34246 w 339722"/>
                <a:gd name="connsiteY12" fmla="*/ 609733 h 689015"/>
                <a:gd name="connsiteX13" fmla="*/ 380 w 339722"/>
                <a:gd name="connsiteY13" fmla="*/ 685933 h 689015"/>
                <a:gd name="connsiteX14" fmla="*/ 17313 w 339722"/>
                <a:gd name="connsiteY14" fmla="*/ 673233 h 689015"/>
                <a:gd name="connsiteX15" fmla="*/ 30013 w 339722"/>
                <a:gd name="connsiteY15" fmla="*/ 669000 h 689015"/>
                <a:gd name="connsiteX16" fmla="*/ 63880 w 339722"/>
                <a:gd name="connsiteY16" fmla="*/ 639366 h 689015"/>
                <a:gd name="connsiteX17" fmla="*/ 89280 w 339722"/>
                <a:gd name="connsiteY17" fmla="*/ 622433 h 689015"/>
                <a:gd name="connsiteX18" fmla="*/ 114680 w 339722"/>
                <a:gd name="connsiteY18" fmla="*/ 609733 h 689015"/>
                <a:gd name="connsiteX19" fmla="*/ 127380 w 339722"/>
                <a:gd name="connsiteY19" fmla="*/ 601266 h 689015"/>
                <a:gd name="connsiteX20" fmla="*/ 144313 w 339722"/>
                <a:gd name="connsiteY20" fmla="*/ 597033 h 689015"/>
                <a:gd name="connsiteX21" fmla="*/ 157013 w 339722"/>
                <a:gd name="connsiteY21" fmla="*/ 592800 h 689015"/>
                <a:gd name="connsiteX22" fmla="*/ 169713 w 339722"/>
                <a:gd name="connsiteY22" fmla="*/ 575866 h 689015"/>
                <a:gd name="connsiteX23" fmla="*/ 186646 w 339722"/>
                <a:gd name="connsiteY23" fmla="*/ 567400 h 689015"/>
                <a:gd name="connsiteX24" fmla="*/ 216280 w 339722"/>
                <a:gd name="connsiteY24" fmla="*/ 546233 h 689015"/>
                <a:gd name="connsiteX25" fmla="*/ 237446 w 339722"/>
                <a:gd name="connsiteY25" fmla="*/ 520833 h 689015"/>
                <a:gd name="connsiteX26" fmla="*/ 241680 w 339722"/>
                <a:gd name="connsiteY26" fmla="*/ 508133 h 689015"/>
                <a:gd name="connsiteX27" fmla="*/ 262846 w 339722"/>
                <a:gd name="connsiteY27" fmla="*/ 486966 h 689015"/>
                <a:gd name="connsiteX28" fmla="*/ 271313 w 339722"/>
                <a:gd name="connsiteY28" fmla="*/ 457333 h 689015"/>
                <a:gd name="connsiteX29" fmla="*/ 275546 w 339722"/>
                <a:gd name="connsiteY29" fmla="*/ 440400 h 689015"/>
                <a:gd name="connsiteX30" fmla="*/ 284013 w 339722"/>
                <a:gd name="connsiteY30" fmla="*/ 427700 h 689015"/>
                <a:gd name="connsiteX31" fmla="*/ 292480 w 339722"/>
                <a:gd name="connsiteY31" fmla="*/ 410766 h 689015"/>
                <a:gd name="connsiteX32" fmla="*/ 300946 w 339722"/>
                <a:gd name="connsiteY32" fmla="*/ 398066 h 689015"/>
                <a:gd name="connsiteX33" fmla="*/ 309413 w 339722"/>
                <a:gd name="connsiteY33" fmla="*/ 372666 h 689015"/>
                <a:gd name="connsiteX34" fmla="*/ 317880 w 339722"/>
                <a:gd name="connsiteY34" fmla="*/ 343033 h 689015"/>
                <a:gd name="connsiteX35" fmla="*/ 309413 w 339722"/>
                <a:gd name="connsiteY35" fmla="*/ 304933 h 689015"/>
                <a:gd name="connsiteX36" fmla="*/ 300946 w 339722"/>
                <a:gd name="connsiteY36" fmla="*/ 292233 h 689015"/>
                <a:gd name="connsiteX37" fmla="*/ 279780 w 339722"/>
                <a:gd name="connsiteY37" fmla="*/ 258366 h 689015"/>
                <a:gd name="connsiteX38" fmla="*/ 284013 w 339722"/>
                <a:gd name="connsiteY38" fmla="*/ 144066 h 689015"/>
                <a:gd name="connsiteX39" fmla="*/ 326346 w 339722"/>
                <a:gd name="connsiteY39" fmla="*/ 72100 h 689015"/>
                <a:gd name="connsiteX40" fmla="*/ 339046 w 339722"/>
                <a:gd name="connsiteY40" fmla="*/ 133 h 689015"/>
                <a:gd name="connsiteX0" fmla="*/ 339046 w 339722"/>
                <a:gd name="connsiteY0" fmla="*/ 133 h 689015"/>
                <a:gd name="connsiteX1" fmla="*/ 309413 w 339722"/>
                <a:gd name="connsiteY1" fmla="*/ 55168 h 689015"/>
                <a:gd name="connsiteX2" fmla="*/ 267080 w 339722"/>
                <a:gd name="connsiteY2" fmla="*/ 89033 h 689015"/>
                <a:gd name="connsiteX3" fmla="*/ 228980 w 339722"/>
                <a:gd name="connsiteY3" fmla="*/ 114433 h 689015"/>
                <a:gd name="connsiteX4" fmla="*/ 216280 w 339722"/>
                <a:gd name="connsiteY4" fmla="*/ 161000 h 689015"/>
                <a:gd name="connsiteX5" fmla="*/ 220514 w 339722"/>
                <a:gd name="connsiteY5" fmla="*/ 224500 h 689015"/>
                <a:gd name="connsiteX6" fmla="*/ 237446 w 339722"/>
                <a:gd name="connsiteY6" fmla="*/ 288000 h 689015"/>
                <a:gd name="connsiteX7" fmla="*/ 237446 w 339722"/>
                <a:gd name="connsiteY7" fmla="*/ 376900 h 689015"/>
                <a:gd name="connsiteX8" fmla="*/ 224746 w 339722"/>
                <a:gd name="connsiteY8" fmla="*/ 465800 h 689015"/>
                <a:gd name="connsiteX9" fmla="*/ 173946 w 339722"/>
                <a:gd name="connsiteY9" fmla="*/ 495433 h 689015"/>
                <a:gd name="connsiteX10" fmla="*/ 85046 w 339722"/>
                <a:gd name="connsiteY10" fmla="*/ 575866 h 689015"/>
                <a:gd name="connsiteX11" fmla="*/ 34246 w 339722"/>
                <a:gd name="connsiteY11" fmla="*/ 609733 h 689015"/>
                <a:gd name="connsiteX12" fmla="*/ 380 w 339722"/>
                <a:gd name="connsiteY12" fmla="*/ 685933 h 689015"/>
                <a:gd name="connsiteX13" fmla="*/ 17313 w 339722"/>
                <a:gd name="connsiteY13" fmla="*/ 673233 h 689015"/>
                <a:gd name="connsiteX14" fmla="*/ 30013 w 339722"/>
                <a:gd name="connsiteY14" fmla="*/ 669000 h 689015"/>
                <a:gd name="connsiteX15" fmla="*/ 63880 w 339722"/>
                <a:gd name="connsiteY15" fmla="*/ 639366 h 689015"/>
                <a:gd name="connsiteX16" fmla="*/ 89280 w 339722"/>
                <a:gd name="connsiteY16" fmla="*/ 622433 h 689015"/>
                <a:gd name="connsiteX17" fmla="*/ 114680 w 339722"/>
                <a:gd name="connsiteY17" fmla="*/ 609733 h 689015"/>
                <a:gd name="connsiteX18" fmla="*/ 127380 w 339722"/>
                <a:gd name="connsiteY18" fmla="*/ 601266 h 689015"/>
                <a:gd name="connsiteX19" fmla="*/ 144313 w 339722"/>
                <a:gd name="connsiteY19" fmla="*/ 597033 h 689015"/>
                <a:gd name="connsiteX20" fmla="*/ 157013 w 339722"/>
                <a:gd name="connsiteY20" fmla="*/ 592800 h 689015"/>
                <a:gd name="connsiteX21" fmla="*/ 169713 w 339722"/>
                <a:gd name="connsiteY21" fmla="*/ 575866 h 689015"/>
                <a:gd name="connsiteX22" fmla="*/ 186646 w 339722"/>
                <a:gd name="connsiteY22" fmla="*/ 567400 h 689015"/>
                <a:gd name="connsiteX23" fmla="*/ 216280 w 339722"/>
                <a:gd name="connsiteY23" fmla="*/ 546233 h 689015"/>
                <a:gd name="connsiteX24" fmla="*/ 237446 w 339722"/>
                <a:gd name="connsiteY24" fmla="*/ 520833 h 689015"/>
                <a:gd name="connsiteX25" fmla="*/ 241680 w 339722"/>
                <a:gd name="connsiteY25" fmla="*/ 508133 h 689015"/>
                <a:gd name="connsiteX26" fmla="*/ 262846 w 339722"/>
                <a:gd name="connsiteY26" fmla="*/ 486966 h 689015"/>
                <a:gd name="connsiteX27" fmla="*/ 271313 w 339722"/>
                <a:gd name="connsiteY27" fmla="*/ 457333 h 689015"/>
                <a:gd name="connsiteX28" fmla="*/ 275546 w 339722"/>
                <a:gd name="connsiteY28" fmla="*/ 440400 h 689015"/>
                <a:gd name="connsiteX29" fmla="*/ 284013 w 339722"/>
                <a:gd name="connsiteY29" fmla="*/ 427700 h 689015"/>
                <a:gd name="connsiteX30" fmla="*/ 292480 w 339722"/>
                <a:gd name="connsiteY30" fmla="*/ 410766 h 689015"/>
                <a:gd name="connsiteX31" fmla="*/ 300946 w 339722"/>
                <a:gd name="connsiteY31" fmla="*/ 398066 h 689015"/>
                <a:gd name="connsiteX32" fmla="*/ 309413 w 339722"/>
                <a:gd name="connsiteY32" fmla="*/ 372666 h 689015"/>
                <a:gd name="connsiteX33" fmla="*/ 317880 w 339722"/>
                <a:gd name="connsiteY33" fmla="*/ 343033 h 689015"/>
                <a:gd name="connsiteX34" fmla="*/ 309413 w 339722"/>
                <a:gd name="connsiteY34" fmla="*/ 304933 h 689015"/>
                <a:gd name="connsiteX35" fmla="*/ 300946 w 339722"/>
                <a:gd name="connsiteY35" fmla="*/ 292233 h 689015"/>
                <a:gd name="connsiteX36" fmla="*/ 279780 w 339722"/>
                <a:gd name="connsiteY36" fmla="*/ 258366 h 689015"/>
                <a:gd name="connsiteX37" fmla="*/ 284013 w 339722"/>
                <a:gd name="connsiteY37" fmla="*/ 144066 h 689015"/>
                <a:gd name="connsiteX38" fmla="*/ 326346 w 339722"/>
                <a:gd name="connsiteY38" fmla="*/ 72100 h 689015"/>
                <a:gd name="connsiteX39" fmla="*/ 339046 w 339722"/>
                <a:gd name="connsiteY39" fmla="*/ 133 h 689015"/>
                <a:gd name="connsiteX0" fmla="*/ 341828 w 342504"/>
                <a:gd name="connsiteY0" fmla="*/ 133 h 691298"/>
                <a:gd name="connsiteX1" fmla="*/ 312195 w 342504"/>
                <a:gd name="connsiteY1" fmla="*/ 55168 h 691298"/>
                <a:gd name="connsiteX2" fmla="*/ 269862 w 342504"/>
                <a:gd name="connsiteY2" fmla="*/ 89033 h 691298"/>
                <a:gd name="connsiteX3" fmla="*/ 231762 w 342504"/>
                <a:gd name="connsiteY3" fmla="*/ 114433 h 691298"/>
                <a:gd name="connsiteX4" fmla="*/ 219062 w 342504"/>
                <a:gd name="connsiteY4" fmla="*/ 161000 h 691298"/>
                <a:gd name="connsiteX5" fmla="*/ 223296 w 342504"/>
                <a:gd name="connsiteY5" fmla="*/ 224500 h 691298"/>
                <a:gd name="connsiteX6" fmla="*/ 240228 w 342504"/>
                <a:gd name="connsiteY6" fmla="*/ 288000 h 691298"/>
                <a:gd name="connsiteX7" fmla="*/ 240228 w 342504"/>
                <a:gd name="connsiteY7" fmla="*/ 376900 h 691298"/>
                <a:gd name="connsiteX8" fmla="*/ 227528 w 342504"/>
                <a:gd name="connsiteY8" fmla="*/ 465800 h 691298"/>
                <a:gd name="connsiteX9" fmla="*/ 176728 w 342504"/>
                <a:gd name="connsiteY9" fmla="*/ 495433 h 691298"/>
                <a:gd name="connsiteX10" fmla="*/ 87828 w 342504"/>
                <a:gd name="connsiteY10" fmla="*/ 575866 h 691298"/>
                <a:gd name="connsiteX11" fmla="*/ 3162 w 342504"/>
                <a:gd name="connsiteY11" fmla="*/ 685933 h 691298"/>
                <a:gd name="connsiteX12" fmla="*/ 20095 w 342504"/>
                <a:gd name="connsiteY12" fmla="*/ 673233 h 691298"/>
                <a:gd name="connsiteX13" fmla="*/ 32795 w 342504"/>
                <a:gd name="connsiteY13" fmla="*/ 669000 h 691298"/>
                <a:gd name="connsiteX14" fmla="*/ 66662 w 342504"/>
                <a:gd name="connsiteY14" fmla="*/ 639366 h 691298"/>
                <a:gd name="connsiteX15" fmla="*/ 92062 w 342504"/>
                <a:gd name="connsiteY15" fmla="*/ 622433 h 691298"/>
                <a:gd name="connsiteX16" fmla="*/ 117462 w 342504"/>
                <a:gd name="connsiteY16" fmla="*/ 609733 h 691298"/>
                <a:gd name="connsiteX17" fmla="*/ 130162 w 342504"/>
                <a:gd name="connsiteY17" fmla="*/ 601266 h 691298"/>
                <a:gd name="connsiteX18" fmla="*/ 147095 w 342504"/>
                <a:gd name="connsiteY18" fmla="*/ 597033 h 691298"/>
                <a:gd name="connsiteX19" fmla="*/ 159795 w 342504"/>
                <a:gd name="connsiteY19" fmla="*/ 592800 h 691298"/>
                <a:gd name="connsiteX20" fmla="*/ 172495 w 342504"/>
                <a:gd name="connsiteY20" fmla="*/ 575866 h 691298"/>
                <a:gd name="connsiteX21" fmla="*/ 189428 w 342504"/>
                <a:gd name="connsiteY21" fmla="*/ 567400 h 691298"/>
                <a:gd name="connsiteX22" fmla="*/ 219062 w 342504"/>
                <a:gd name="connsiteY22" fmla="*/ 546233 h 691298"/>
                <a:gd name="connsiteX23" fmla="*/ 240228 w 342504"/>
                <a:gd name="connsiteY23" fmla="*/ 520833 h 691298"/>
                <a:gd name="connsiteX24" fmla="*/ 244462 w 342504"/>
                <a:gd name="connsiteY24" fmla="*/ 508133 h 691298"/>
                <a:gd name="connsiteX25" fmla="*/ 265628 w 342504"/>
                <a:gd name="connsiteY25" fmla="*/ 486966 h 691298"/>
                <a:gd name="connsiteX26" fmla="*/ 274095 w 342504"/>
                <a:gd name="connsiteY26" fmla="*/ 457333 h 691298"/>
                <a:gd name="connsiteX27" fmla="*/ 278328 w 342504"/>
                <a:gd name="connsiteY27" fmla="*/ 440400 h 691298"/>
                <a:gd name="connsiteX28" fmla="*/ 286795 w 342504"/>
                <a:gd name="connsiteY28" fmla="*/ 427700 h 691298"/>
                <a:gd name="connsiteX29" fmla="*/ 295262 w 342504"/>
                <a:gd name="connsiteY29" fmla="*/ 410766 h 691298"/>
                <a:gd name="connsiteX30" fmla="*/ 303728 w 342504"/>
                <a:gd name="connsiteY30" fmla="*/ 398066 h 691298"/>
                <a:gd name="connsiteX31" fmla="*/ 312195 w 342504"/>
                <a:gd name="connsiteY31" fmla="*/ 372666 h 691298"/>
                <a:gd name="connsiteX32" fmla="*/ 320662 w 342504"/>
                <a:gd name="connsiteY32" fmla="*/ 343033 h 691298"/>
                <a:gd name="connsiteX33" fmla="*/ 312195 w 342504"/>
                <a:gd name="connsiteY33" fmla="*/ 304933 h 691298"/>
                <a:gd name="connsiteX34" fmla="*/ 303728 w 342504"/>
                <a:gd name="connsiteY34" fmla="*/ 292233 h 691298"/>
                <a:gd name="connsiteX35" fmla="*/ 282562 w 342504"/>
                <a:gd name="connsiteY35" fmla="*/ 258366 h 691298"/>
                <a:gd name="connsiteX36" fmla="*/ 286795 w 342504"/>
                <a:gd name="connsiteY36" fmla="*/ 144066 h 691298"/>
                <a:gd name="connsiteX37" fmla="*/ 329128 w 342504"/>
                <a:gd name="connsiteY37" fmla="*/ 72100 h 691298"/>
                <a:gd name="connsiteX38" fmla="*/ 341828 w 342504"/>
                <a:gd name="connsiteY38" fmla="*/ 133 h 691298"/>
                <a:gd name="connsiteX0" fmla="*/ 341828 w 342504"/>
                <a:gd name="connsiteY0" fmla="*/ 133 h 696698"/>
                <a:gd name="connsiteX1" fmla="*/ 312195 w 342504"/>
                <a:gd name="connsiteY1" fmla="*/ 55168 h 696698"/>
                <a:gd name="connsiteX2" fmla="*/ 269862 w 342504"/>
                <a:gd name="connsiteY2" fmla="*/ 89033 h 696698"/>
                <a:gd name="connsiteX3" fmla="*/ 231762 w 342504"/>
                <a:gd name="connsiteY3" fmla="*/ 114433 h 696698"/>
                <a:gd name="connsiteX4" fmla="*/ 219062 w 342504"/>
                <a:gd name="connsiteY4" fmla="*/ 161000 h 696698"/>
                <a:gd name="connsiteX5" fmla="*/ 223296 w 342504"/>
                <a:gd name="connsiteY5" fmla="*/ 224500 h 696698"/>
                <a:gd name="connsiteX6" fmla="*/ 240228 w 342504"/>
                <a:gd name="connsiteY6" fmla="*/ 288000 h 696698"/>
                <a:gd name="connsiteX7" fmla="*/ 240228 w 342504"/>
                <a:gd name="connsiteY7" fmla="*/ 376900 h 696698"/>
                <a:gd name="connsiteX8" fmla="*/ 227528 w 342504"/>
                <a:gd name="connsiteY8" fmla="*/ 465800 h 696698"/>
                <a:gd name="connsiteX9" fmla="*/ 176728 w 342504"/>
                <a:gd name="connsiteY9" fmla="*/ 495433 h 696698"/>
                <a:gd name="connsiteX10" fmla="*/ 87828 w 342504"/>
                <a:gd name="connsiteY10" fmla="*/ 575866 h 696698"/>
                <a:gd name="connsiteX11" fmla="*/ 3162 w 342504"/>
                <a:gd name="connsiteY11" fmla="*/ 685933 h 696698"/>
                <a:gd name="connsiteX12" fmla="*/ 20095 w 342504"/>
                <a:gd name="connsiteY12" fmla="*/ 690166 h 696698"/>
                <a:gd name="connsiteX13" fmla="*/ 32795 w 342504"/>
                <a:gd name="connsiteY13" fmla="*/ 669000 h 696698"/>
                <a:gd name="connsiteX14" fmla="*/ 66662 w 342504"/>
                <a:gd name="connsiteY14" fmla="*/ 639366 h 696698"/>
                <a:gd name="connsiteX15" fmla="*/ 92062 w 342504"/>
                <a:gd name="connsiteY15" fmla="*/ 622433 h 696698"/>
                <a:gd name="connsiteX16" fmla="*/ 117462 w 342504"/>
                <a:gd name="connsiteY16" fmla="*/ 609733 h 696698"/>
                <a:gd name="connsiteX17" fmla="*/ 130162 w 342504"/>
                <a:gd name="connsiteY17" fmla="*/ 601266 h 696698"/>
                <a:gd name="connsiteX18" fmla="*/ 147095 w 342504"/>
                <a:gd name="connsiteY18" fmla="*/ 597033 h 696698"/>
                <a:gd name="connsiteX19" fmla="*/ 159795 w 342504"/>
                <a:gd name="connsiteY19" fmla="*/ 592800 h 696698"/>
                <a:gd name="connsiteX20" fmla="*/ 172495 w 342504"/>
                <a:gd name="connsiteY20" fmla="*/ 575866 h 696698"/>
                <a:gd name="connsiteX21" fmla="*/ 189428 w 342504"/>
                <a:gd name="connsiteY21" fmla="*/ 567400 h 696698"/>
                <a:gd name="connsiteX22" fmla="*/ 219062 w 342504"/>
                <a:gd name="connsiteY22" fmla="*/ 546233 h 696698"/>
                <a:gd name="connsiteX23" fmla="*/ 240228 w 342504"/>
                <a:gd name="connsiteY23" fmla="*/ 520833 h 696698"/>
                <a:gd name="connsiteX24" fmla="*/ 244462 w 342504"/>
                <a:gd name="connsiteY24" fmla="*/ 508133 h 696698"/>
                <a:gd name="connsiteX25" fmla="*/ 265628 w 342504"/>
                <a:gd name="connsiteY25" fmla="*/ 486966 h 696698"/>
                <a:gd name="connsiteX26" fmla="*/ 274095 w 342504"/>
                <a:gd name="connsiteY26" fmla="*/ 457333 h 696698"/>
                <a:gd name="connsiteX27" fmla="*/ 278328 w 342504"/>
                <a:gd name="connsiteY27" fmla="*/ 440400 h 696698"/>
                <a:gd name="connsiteX28" fmla="*/ 286795 w 342504"/>
                <a:gd name="connsiteY28" fmla="*/ 427700 h 696698"/>
                <a:gd name="connsiteX29" fmla="*/ 295262 w 342504"/>
                <a:gd name="connsiteY29" fmla="*/ 410766 h 696698"/>
                <a:gd name="connsiteX30" fmla="*/ 303728 w 342504"/>
                <a:gd name="connsiteY30" fmla="*/ 398066 h 696698"/>
                <a:gd name="connsiteX31" fmla="*/ 312195 w 342504"/>
                <a:gd name="connsiteY31" fmla="*/ 372666 h 696698"/>
                <a:gd name="connsiteX32" fmla="*/ 320662 w 342504"/>
                <a:gd name="connsiteY32" fmla="*/ 343033 h 696698"/>
                <a:gd name="connsiteX33" fmla="*/ 312195 w 342504"/>
                <a:gd name="connsiteY33" fmla="*/ 304933 h 696698"/>
                <a:gd name="connsiteX34" fmla="*/ 303728 w 342504"/>
                <a:gd name="connsiteY34" fmla="*/ 292233 h 696698"/>
                <a:gd name="connsiteX35" fmla="*/ 282562 w 342504"/>
                <a:gd name="connsiteY35" fmla="*/ 258366 h 696698"/>
                <a:gd name="connsiteX36" fmla="*/ 286795 w 342504"/>
                <a:gd name="connsiteY36" fmla="*/ 144066 h 696698"/>
                <a:gd name="connsiteX37" fmla="*/ 329128 w 342504"/>
                <a:gd name="connsiteY37" fmla="*/ 72100 h 696698"/>
                <a:gd name="connsiteX38" fmla="*/ 341828 w 342504"/>
                <a:gd name="connsiteY38" fmla="*/ 133 h 696698"/>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495433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41620 w 339662"/>
                <a:gd name="connsiteY24" fmla="*/ 508133 h 686875"/>
                <a:gd name="connsiteX25" fmla="*/ 262786 w 339662"/>
                <a:gd name="connsiteY25" fmla="*/ 486966 h 686875"/>
                <a:gd name="connsiteX26" fmla="*/ 271253 w 339662"/>
                <a:gd name="connsiteY26" fmla="*/ 457333 h 686875"/>
                <a:gd name="connsiteX27" fmla="*/ 275486 w 339662"/>
                <a:gd name="connsiteY27" fmla="*/ 440400 h 686875"/>
                <a:gd name="connsiteX28" fmla="*/ 283953 w 339662"/>
                <a:gd name="connsiteY28" fmla="*/ 427700 h 686875"/>
                <a:gd name="connsiteX29" fmla="*/ 292420 w 339662"/>
                <a:gd name="connsiteY29" fmla="*/ 410766 h 686875"/>
                <a:gd name="connsiteX30" fmla="*/ 300886 w 339662"/>
                <a:gd name="connsiteY30" fmla="*/ 398066 h 686875"/>
                <a:gd name="connsiteX31" fmla="*/ 309353 w 339662"/>
                <a:gd name="connsiteY31" fmla="*/ 372666 h 686875"/>
                <a:gd name="connsiteX32" fmla="*/ 317820 w 339662"/>
                <a:gd name="connsiteY32" fmla="*/ 343033 h 686875"/>
                <a:gd name="connsiteX33" fmla="*/ 309353 w 339662"/>
                <a:gd name="connsiteY33" fmla="*/ 304933 h 686875"/>
                <a:gd name="connsiteX34" fmla="*/ 300886 w 339662"/>
                <a:gd name="connsiteY34" fmla="*/ 292233 h 686875"/>
                <a:gd name="connsiteX35" fmla="*/ 279720 w 339662"/>
                <a:gd name="connsiteY35" fmla="*/ 258366 h 686875"/>
                <a:gd name="connsiteX36" fmla="*/ 283953 w 339662"/>
                <a:gd name="connsiteY36" fmla="*/ 144066 h 686875"/>
                <a:gd name="connsiteX37" fmla="*/ 326286 w 339662"/>
                <a:gd name="connsiteY37" fmla="*/ 72100 h 686875"/>
                <a:gd name="connsiteX38" fmla="*/ 338986 w 339662"/>
                <a:gd name="connsiteY38"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41620 w 339662"/>
                <a:gd name="connsiteY24" fmla="*/ 508133 h 686875"/>
                <a:gd name="connsiteX25" fmla="*/ 262786 w 339662"/>
                <a:gd name="connsiteY25" fmla="*/ 486966 h 686875"/>
                <a:gd name="connsiteX26" fmla="*/ 271253 w 339662"/>
                <a:gd name="connsiteY26" fmla="*/ 457333 h 686875"/>
                <a:gd name="connsiteX27" fmla="*/ 275486 w 339662"/>
                <a:gd name="connsiteY27" fmla="*/ 440400 h 686875"/>
                <a:gd name="connsiteX28" fmla="*/ 283953 w 339662"/>
                <a:gd name="connsiteY28" fmla="*/ 427700 h 686875"/>
                <a:gd name="connsiteX29" fmla="*/ 292420 w 339662"/>
                <a:gd name="connsiteY29" fmla="*/ 410766 h 686875"/>
                <a:gd name="connsiteX30" fmla="*/ 300886 w 339662"/>
                <a:gd name="connsiteY30" fmla="*/ 398066 h 686875"/>
                <a:gd name="connsiteX31" fmla="*/ 309353 w 339662"/>
                <a:gd name="connsiteY31" fmla="*/ 372666 h 686875"/>
                <a:gd name="connsiteX32" fmla="*/ 317820 w 339662"/>
                <a:gd name="connsiteY32" fmla="*/ 343033 h 686875"/>
                <a:gd name="connsiteX33" fmla="*/ 309353 w 339662"/>
                <a:gd name="connsiteY33" fmla="*/ 304933 h 686875"/>
                <a:gd name="connsiteX34" fmla="*/ 300886 w 339662"/>
                <a:gd name="connsiteY34" fmla="*/ 292233 h 686875"/>
                <a:gd name="connsiteX35" fmla="*/ 279720 w 339662"/>
                <a:gd name="connsiteY35" fmla="*/ 258366 h 686875"/>
                <a:gd name="connsiteX36" fmla="*/ 283953 w 339662"/>
                <a:gd name="connsiteY36" fmla="*/ 144066 h 686875"/>
                <a:gd name="connsiteX37" fmla="*/ 326286 w 339662"/>
                <a:gd name="connsiteY37" fmla="*/ 72100 h 686875"/>
                <a:gd name="connsiteX38" fmla="*/ 338986 w 339662"/>
                <a:gd name="connsiteY38"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41620 w 339662"/>
                <a:gd name="connsiteY24" fmla="*/ 508133 h 686875"/>
                <a:gd name="connsiteX25" fmla="*/ 262786 w 339662"/>
                <a:gd name="connsiteY25" fmla="*/ 486966 h 686875"/>
                <a:gd name="connsiteX26" fmla="*/ 271253 w 339662"/>
                <a:gd name="connsiteY26" fmla="*/ 457333 h 686875"/>
                <a:gd name="connsiteX27" fmla="*/ 275486 w 339662"/>
                <a:gd name="connsiteY27" fmla="*/ 440400 h 686875"/>
                <a:gd name="connsiteX28" fmla="*/ 283953 w 339662"/>
                <a:gd name="connsiteY28" fmla="*/ 427700 h 686875"/>
                <a:gd name="connsiteX29" fmla="*/ 292420 w 339662"/>
                <a:gd name="connsiteY29" fmla="*/ 410766 h 686875"/>
                <a:gd name="connsiteX30" fmla="*/ 300886 w 339662"/>
                <a:gd name="connsiteY30" fmla="*/ 398066 h 686875"/>
                <a:gd name="connsiteX31" fmla="*/ 309353 w 339662"/>
                <a:gd name="connsiteY31" fmla="*/ 372666 h 686875"/>
                <a:gd name="connsiteX32" fmla="*/ 317820 w 339662"/>
                <a:gd name="connsiteY32" fmla="*/ 343033 h 686875"/>
                <a:gd name="connsiteX33" fmla="*/ 309353 w 339662"/>
                <a:gd name="connsiteY33" fmla="*/ 304933 h 686875"/>
                <a:gd name="connsiteX34" fmla="*/ 279720 w 339662"/>
                <a:gd name="connsiteY34" fmla="*/ 258366 h 686875"/>
                <a:gd name="connsiteX35" fmla="*/ 283953 w 339662"/>
                <a:gd name="connsiteY35" fmla="*/ 144066 h 686875"/>
                <a:gd name="connsiteX36" fmla="*/ 326286 w 339662"/>
                <a:gd name="connsiteY36" fmla="*/ 72100 h 686875"/>
                <a:gd name="connsiteX37" fmla="*/ 338986 w 339662"/>
                <a:gd name="connsiteY37"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41620 w 339662"/>
                <a:gd name="connsiteY24" fmla="*/ 508133 h 686875"/>
                <a:gd name="connsiteX25" fmla="*/ 262786 w 339662"/>
                <a:gd name="connsiteY25" fmla="*/ 486966 h 686875"/>
                <a:gd name="connsiteX26" fmla="*/ 271253 w 339662"/>
                <a:gd name="connsiteY26" fmla="*/ 457333 h 686875"/>
                <a:gd name="connsiteX27" fmla="*/ 275486 w 339662"/>
                <a:gd name="connsiteY27" fmla="*/ 440400 h 686875"/>
                <a:gd name="connsiteX28" fmla="*/ 283953 w 339662"/>
                <a:gd name="connsiteY28" fmla="*/ 427700 h 686875"/>
                <a:gd name="connsiteX29" fmla="*/ 292420 w 339662"/>
                <a:gd name="connsiteY29" fmla="*/ 410766 h 686875"/>
                <a:gd name="connsiteX30" fmla="*/ 300886 w 339662"/>
                <a:gd name="connsiteY30" fmla="*/ 398066 h 686875"/>
                <a:gd name="connsiteX31" fmla="*/ 309353 w 339662"/>
                <a:gd name="connsiteY31" fmla="*/ 372666 h 686875"/>
                <a:gd name="connsiteX32" fmla="*/ 317820 w 339662"/>
                <a:gd name="connsiteY32" fmla="*/ 343033 h 686875"/>
                <a:gd name="connsiteX33" fmla="*/ 279720 w 339662"/>
                <a:gd name="connsiteY33" fmla="*/ 258366 h 686875"/>
                <a:gd name="connsiteX34" fmla="*/ 283953 w 339662"/>
                <a:gd name="connsiteY34" fmla="*/ 144066 h 686875"/>
                <a:gd name="connsiteX35" fmla="*/ 326286 w 339662"/>
                <a:gd name="connsiteY35" fmla="*/ 72100 h 686875"/>
                <a:gd name="connsiteX36" fmla="*/ 338986 w 339662"/>
                <a:gd name="connsiteY36"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41620 w 339662"/>
                <a:gd name="connsiteY24" fmla="*/ 508133 h 686875"/>
                <a:gd name="connsiteX25" fmla="*/ 262786 w 339662"/>
                <a:gd name="connsiteY25" fmla="*/ 486966 h 686875"/>
                <a:gd name="connsiteX26" fmla="*/ 271253 w 339662"/>
                <a:gd name="connsiteY26" fmla="*/ 457333 h 686875"/>
                <a:gd name="connsiteX27" fmla="*/ 275486 w 339662"/>
                <a:gd name="connsiteY27" fmla="*/ 440400 h 686875"/>
                <a:gd name="connsiteX28" fmla="*/ 283953 w 339662"/>
                <a:gd name="connsiteY28" fmla="*/ 427700 h 686875"/>
                <a:gd name="connsiteX29" fmla="*/ 292420 w 339662"/>
                <a:gd name="connsiteY29" fmla="*/ 410766 h 686875"/>
                <a:gd name="connsiteX30" fmla="*/ 300886 w 339662"/>
                <a:gd name="connsiteY30" fmla="*/ 398066 h 686875"/>
                <a:gd name="connsiteX31" fmla="*/ 317820 w 339662"/>
                <a:gd name="connsiteY31" fmla="*/ 343033 h 686875"/>
                <a:gd name="connsiteX32" fmla="*/ 279720 w 339662"/>
                <a:gd name="connsiteY32" fmla="*/ 258366 h 686875"/>
                <a:gd name="connsiteX33" fmla="*/ 283953 w 339662"/>
                <a:gd name="connsiteY33" fmla="*/ 144066 h 686875"/>
                <a:gd name="connsiteX34" fmla="*/ 326286 w 339662"/>
                <a:gd name="connsiteY34" fmla="*/ 72100 h 686875"/>
                <a:gd name="connsiteX35" fmla="*/ 338986 w 339662"/>
                <a:gd name="connsiteY35"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41620 w 339662"/>
                <a:gd name="connsiteY24" fmla="*/ 508133 h 686875"/>
                <a:gd name="connsiteX25" fmla="*/ 262786 w 339662"/>
                <a:gd name="connsiteY25" fmla="*/ 486966 h 686875"/>
                <a:gd name="connsiteX26" fmla="*/ 271253 w 339662"/>
                <a:gd name="connsiteY26" fmla="*/ 457333 h 686875"/>
                <a:gd name="connsiteX27" fmla="*/ 275486 w 339662"/>
                <a:gd name="connsiteY27" fmla="*/ 440400 h 686875"/>
                <a:gd name="connsiteX28" fmla="*/ 283953 w 339662"/>
                <a:gd name="connsiteY28" fmla="*/ 427700 h 686875"/>
                <a:gd name="connsiteX29" fmla="*/ 292420 w 339662"/>
                <a:gd name="connsiteY29" fmla="*/ 410766 h 686875"/>
                <a:gd name="connsiteX30" fmla="*/ 317820 w 339662"/>
                <a:gd name="connsiteY30" fmla="*/ 343033 h 686875"/>
                <a:gd name="connsiteX31" fmla="*/ 279720 w 339662"/>
                <a:gd name="connsiteY31" fmla="*/ 258366 h 686875"/>
                <a:gd name="connsiteX32" fmla="*/ 283953 w 339662"/>
                <a:gd name="connsiteY32" fmla="*/ 144066 h 686875"/>
                <a:gd name="connsiteX33" fmla="*/ 326286 w 339662"/>
                <a:gd name="connsiteY33" fmla="*/ 72100 h 686875"/>
                <a:gd name="connsiteX34" fmla="*/ 338986 w 339662"/>
                <a:gd name="connsiteY34"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41620 w 339662"/>
                <a:gd name="connsiteY24" fmla="*/ 508133 h 686875"/>
                <a:gd name="connsiteX25" fmla="*/ 262786 w 339662"/>
                <a:gd name="connsiteY25" fmla="*/ 486966 h 686875"/>
                <a:gd name="connsiteX26" fmla="*/ 271253 w 339662"/>
                <a:gd name="connsiteY26" fmla="*/ 457333 h 686875"/>
                <a:gd name="connsiteX27" fmla="*/ 275486 w 339662"/>
                <a:gd name="connsiteY27" fmla="*/ 440400 h 686875"/>
                <a:gd name="connsiteX28" fmla="*/ 292420 w 339662"/>
                <a:gd name="connsiteY28" fmla="*/ 410766 h 686875"/>
                <a:gd name="connsiteX29" fmla="*/ 317820 w 339662"/>
                <a:gd name="connsiteY29" fmla="*/ 343033 h 686875"/>
                <a:gd name="connsiteX30" fmla="*/ 279720 w 339662"/>
                <a:gd name="connsiteY30" fmla="*/ 258366 h 686875"/>
                <a:gd name="connsiteX31" fmla="*/ 283953 w 339662"/>
                <a:gd name="connsiteY31" fmla="*/ 144066 h 686875"/>
                <a:gd name="connsiteX32" fmla="*/ 326286 w 339662"/>
                <a:gd name="connsiteY32" fmla="*/ 72100 h 686875"/>
                <a:gd name="connsiteX33" fmla="*/ 338986 w 339662"/>
                <a:gd name="connsiteY33"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41620 w 339662"/>
                <a:gd name="connsiteY24" fmla="*/ 508133 h 686875"/>
                <a:gd name="connsiteX25" fmla="*/ 262786 w 339662"/>
                <a:gd name="connsiteY25" fmla="*/ 486966 h 686875"/>
                <a:gd name="connsiteX26" fmla="*/ 271253 w 339662"/>
                <a:gd name="connsiteY26" fmla="*/ 457333 h 686875"/>
                <a:gd name="connsiteX27" fmla="*/ 292420 w 339662"/>
                <a:gd name="connsiteY27" fmla="*/ 410766 h 686875"/>
                <a:gd name="connsiteX28" fmla="*/ 317820 w 339662"/>
                <a:gd name="connsiteY28" fmla="*/ 343033 h 686875"/>
                <a:gd name="connsiteX29" fmla="*/ 279720 w 339662"/>
                <a:gd name="connsiteY29" fmla="*/ 258366 h 686875"/>
                <a:gd name="connsiteX30" fmla="*/ 283953 w 339662"/>
                <a:gd name="connsiteY30" fmla="*/ 144066 h 686875"/>
                <a:gd name="connsiteX31" fmla="*/ 326286 w 339662"/>
                <a:gd name="connsiteY31" fmla="*/ 72100 h 686875"/>
                <a:gd name="connsiteX32" fmla="*/ 338986 w 339662"/>
                <a:gd name="connsiteY32"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41620 w 339662"/>
                <a:gd name="connsiteY24" fmla="*/ 508133 h 686875"/>
                <a:gd name="connsiteX25" fmla="*/ 262786 w 339662"/>
                <a:gd name="connsiteY25" fmla="*/ 486966 h 686875"/>
                <a:gd name="connsiteX26" fmla="*/ 292420 w 339662"/>
                <a:gd name="connsiteY26" fmla="*/ 410766 h 686875"/>
                <a:gd name="connsiteX27" fmla="*/ 317820 w 339662"/>
                <a:gd name="connsiteY27" fmla="*/ 343033 h 686875"/>
                <a:gd name="connsiteX28" fmla="*/ 279720 w 339662"/>
                <a:gd name="connsiteY28" fmla="*/ 258366 h 686875"/>
                <a:gd name="connsiteX29" fmla="*/ 283953 w 339662"/>
                <a:gd name="connsiteY29" fmla="*/ 144066 h 686875"/>
                <a:gd name="connsiteX30" fmla="*/ 326286 w 339662"/>
                <a:gd name="connsiteY30" fmla="*/ 72100 h 686875"/>
                <a:gd name="connsiteX31" fmla="*/ 338986 w 339662"/>
                <a:gd name="connsiteY31"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37386 w 339662"/>
                <a:gd name="connsiteY23" fmla="*/ 520833 h 686875"/>
                <a:gd name="connsiteX24" fmla="*/ 262786 w 339662"/>
                <a:gd name="connsiteY24" fmla="*/ 486966 h 686875"/>
                <a:gd name="connsiteX25" fmla="*/ 292420 w 339662"/>
                <a:gd name="connsiteY25" fmla="*/ 410766 h 686875"/>
                <a:gd name="connsiteX26" fmla="*/ 317820 w 339662"/>
                <a:gd name="connsiteY26" fmla="*/ 343033 h 686875"/>
                <a:gd name="connsiteX27" fmla="*/ 279720 w 339662"/>
                <a:gd name="connsiteY27" fmla="*/ 258366 h 686875"/>
                <a:gd name="connsiteX28" fmla="*/ 283953 w 339662"/>
                <a:gd name="connsiteY28" fmla="*/ 144066 h 686875"/>
                <a:gd name="connsiteX29" fmla="*/ 326286 w 339662"/>
                <a:gd name="connsiteY29" fmla="*/ 72100 h 686875"/>
                <a:gd name="connsiteX30" fmla="*/ 338986 w 339662"/>
                <a:gd name="connsiteY30"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186586 w 339662"/>
                <a:gd name="connsiteY21" fmla="*/ 567400 h 686875"/>
                <a:gd name="connsiteX22" fmla="*/ 216220 w 339662"/>
                <a:gd name="connsiteY22" fmla="*/ 546233 h 686875"/>
                <a:gd name="connsiteX23" fmla="*/ 262786 w 339662"/>
                <a:gd name="connsiteY23" fmla="*/ 486966 h 686875"/>
                <a:gd name="connsiteX24" fmla="*/ 292420 w 339662"/>
                <a:gd name="connsiteY24" fmla="*/ 410766 h 686875"/>
                <a:gd name="connsiteX25" fmla="*/ 317820 w 339662"/>
                <a:gd name="connsiteY25" fmla="*/ 343033 h 686875"/>
                <a:gd name="connsiteX26" fmla="*/ 279720 w 339662"/>
                <a:gd name="connsiteY26" fmla="*/ 258366 h 686875"/>
                <a:gd name="connsiteX27" fmla="*/ 283953 w 339662"/>
                <a:gd name="connsiteY27" fmla="*/ 144066 h 686875"/>
                <a:gd name="connsiteX28" fmla="*/ 326286 w 339662"/>
                <a:gd name="connsiteY28" fmla="*/ 72100 h 686875"/>
                <a:gd name="connsiteX29" fmla="*/ 338986 w 339662"/>
                <a:gd name="connsiteY29"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169653 w 339662"/>
                <a:gd name="connsiteY20" fmla="*/ 575866 h 686875"/>
                <a:gd name="connsiteX21" fmla="*/ 216220 w 339662"/>
                <a:gd name="connsiteY21" fmla="*/ 546233 h 686875"/>
                <a:gd name="connsiteX22" fmla="*/ 262786 w 339662"/>
                <a:gd name="connsiteY22" fmla="*/ 486966 h 686875"/>
                <a:gd name="connsiteX23" fmla="*/ 292420 w 339662"/>
                <a:gd name="connsiteY23" fmla="*/ 410766 h 686875"/>
                <a:gd name="connsiteX24" fmla="*/ 317820 w 339662"/>
                <a:gd name="connsiteY24" fmla="*/ 343033 h 686875"/>
                <a:gd name="connsiteX25" fmla="*/ 279720 w 339662"/>
                <a:gd name="connsiteY25" fmla="*/ 258366 h 686875"/>
                <a:gd name="connsiteX26" fmla="*/ 283953 w 339662"/>
                <a:gd name="connsiteY26" fmla="*/ 144066 h 686875"/>
                <a:gd name="connsiteX27" fmla="*/ 326286 w 339662"/>
                <a:gd name="connsiteY27" fmla="*/ 72100 h 686875"/>
                <a:gd name="connsiteX28" fmla="*/ 338986 w 339662"/>
                <a:gd name="connsiteY28"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44253 w 339662"/>
                <a:gd name="connsiteY18" fmla="*/ 597033 h 686875"/>
                <a:gd name="connsiteX19" fmla="*/ 156953 w 339662"/>
                <a:gd name="connsiteY19" fmla="*/ 592800 h 686875"/>
                <a:gd name="connsiteX20" fmla="*/ 216220 w 339662"/>
                <a:gd name="connsiteY20" fmla="*/ 546233 h 686875"/>
                <a:gd name="connsiteX21" fmla="*/ 262786 w 339662"/>
                <a:gd name="connsiteY21" fmla="*/ 486966 h 686875"/>
                <a:gd name="connsiteX22" fmla="*/ 292420 w 339662"/>
                <a:gd name="connsiteY22" fmla="*/ 410766 h 686875"/>
                <a:gd name="connsiteX23" fmla="*/ 317820 w 339662"/>
                <a:gd name="connsiteY23" fmla="*/ 343033 h 686875"/>
                <a:gd name="connsiteX24" fmla="*/ 279720 w 339662"/>
                <a:gd name="connsiteY24" fmla="*/ 258366 h 686875"/>
                <a:gd name="connsiteX25" fmla="*/ 283953 w 339662"/>
                <a:gd name="connsiteY25" fmla="*/ 144066 h 686875"/>
                <a:gd name="connsiteX26" fmla="*/ 326286 w 339662"/>
                <a:gd name="connsiteY26" fmla="*/ 72100 h 686875"/>
                <a:gd name="connsiteX27" fmla="*/ 338986 w 339662"/>
                <a:gd name="connsiteY27"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27320 w 339662"/>
                <a:gd name="connsiteY17" fmla="*/ 601266 h 686875"/>
                <a:gd name="connsiteX18" fmla="*/ 156953 w 339662"/>
                <a:gd name="connsiteY18" fmla="*/ 592800 h 686875"/>
                <a:gd name="connsiteX19" fmla="*/ 216220 w 339662"/>
                <a:gd name="connsiteY19" fmla="*/ 546233 h 686875"/>
                <a:gd name="connsiteX20" fmla="*/ 262786 w 339662"/>
                <a:gd name="connsiteY20" fmla="*/ 486966 h 686875"/>
                <a:gd name="connsiteX21" fmla="*/ 292420 w 339662"/>
                <a:gd name="connsiteY21" fmla="*/ 410766 h 686875"/>
                <a:gd name="connsiteX22" fmla="*/ 317820 w 339662"/>
                <a:gd name="connsiteY22" fmla="*/ 343033 h 686875"/>
                <a:gd name="connsiteX23" fmla="*/ 279720 w 339662"/>
                <a:gd name="connsiteY23" fmla="*/ 258366 h 686875"/>
                <a:gd name="connsiteX24" fmla="*/ 283953 w 339662"/>
                <a:gd name="connsiteY24" fmla="*/ 144066 h 686875"/>
                <a:gd name="connsiteX25" fmla="*/ 326286 w 339662"/>
                <a:gd name="connsiteY25" fmla="*/ 72100 h 686875"/>
                <a:gd name="connsiteX26" fmla="*/ 338986 w 339662"/>
                <a:gd name="connsiteY26"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14620 w 339662"/>
                <a:gd name="connsiteY16" fmla="*/ 609733 h 686875"/>
                <a:gd name="connsiteX17" fmla="*/ 156953 w 339662"/>
                <a:gd name="connsiteY17" fmla="*/ 592800 h 686875"/>
                <a:gd name="connsiteX18" fmla="*/ 216220 w 339662"/>
                <a:gd name="connsiteY18" fmla="*/ 546233 h 686875"/>
                <a:gd name="connsiteX19" fmla="*/ 262786 w 339662"/>
                <a:gd name="connsiteY19" fmla="*/ 486966 h 686875"/>
                <a:gd name="connsiteX20" fmla="*/ 292420 w 339662"/>
                <a:gd name="connsiteY20" fmla="*/ 410766 h 686875"/>
                <a:gd name="connsiteX21" fmla="*/ 317820 w 339662"/>
                <a:gd name="connsiteY21" fmla="*/ 343033 h 686875"/>
                <a:gd name="connsiteX22" fmla="*/ 279720 w 339662"/>
                <a:gd name="connsiteY22" fmla="*/ 258366 h 686875"/>
                <a:gd name="connsiteX23" fmla="*/ 283953 w 339662"/>
                <a:gd name="connsiteY23" fmla="*/ 144066 h 686875"/>
                <a:gd name="connsiteX24" fmla="*/ 326286 w 339662"/>
                <a:gd name="connsiteY24" fmla="*/ 72100 h 686875"/>
                <a:gd name="connsiteX25" fmla="*/ 338986 w 339662"/>
                <a:gd name="connsiteY25"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63820 w 339662"/>
                <a:gd name="connsiteY14" fmla="*/ 639366 h 686875"/>
                <a:gd name="connsiteX15" fmla="*/ 89220 w 339662"/>
                <a:gd name="connsiteY15" fmla="*/ 622433 h 686875"/>
                <a:gd name="connsiteX16" fmla="*/ 156953 w 339662"/>
                <a:gd name="connsiteY16" fmla="*/ 592800 h 686875"/>
                <a:gd name="connsiteX17" fmla="*/ 216220 w 339662"/>
                <a:gd name="connsiteY17" fmla="*/ 546233 h 686875"/>
                <a:gd name="connsiteX18" fmla="*/ 262786 w 339662"/>
                <a:gd name="connsiteY18" fmla="*/ 486966 h 686875"/>
                <a:gd name="connsiteX19" fmla="*/ 292420 w 339662"/>
                <a:gd name="connsiteY19" fmla="*/ 410766 h 686875"/>
                <a:gd name="connsiteX20" fmla="*/ 317820 w 339662"/>
                <a:gd name="connsiteY20" fmla="*/ 343033 h 686875"/>
                <a:gd name="connsiteX21" fmla="*/ 279720 w 339662"/>
                <a:gd name="connsiteY21" fmla="*/ 258366 h 686875"/>
                <a:gd name="connsiteX22" fmla="*/ 283953 w 339662"/>
                <a:gd name="connsiteY22" fmla="*/ 144066 h 686875"/>
                <a:gd name="connsiteX23" fmla="*/ 326286 w 339662"/>
                <a:gd name="connsiteY23" fmla="*/ 72100 h 686875"/>
                <a:gd name="connsiteX24" fmla="*/ 338986 w 339662"/>
                <a:gd name="connsiteY24" fmla="*/ 133 h 686875"/>
                <a:gd name="connsiteX0" fmla="*/ 338986 w 339662"/>
                <a:gd name="connsiteY0" fmla="*/ 133 h 686875"/>
                <a:gd name="connsiteX1" fmla="*/ 309353 w 339662"/>
                <a:gd name="connsiteY1" fmla="*/ 55168 h 686875"/>
                <a:gd name="connsiteX2" fmla="*/ 267020 w 339662"/>
                <a:gd name="connsiteY2" fmla="*/ 89033 h 686875"/>
                <a:gd name="connsiteX3" fmla="*/ 228920 w 339662"/>
                <a:gd name="connsiteY3" fmla="*/ 114433 h 686875"/>
                <a:gd name="connsiteX4" fmla="*/ 216220 w 339662"/>
                <a:gd name="connsiteY4" fmla="*/ 161000 h 686875"/>
                <a:gd name="connsiteX5" fmla="*/ 220454 w 339662"/>
                <a:gd name="connsiteY5" fmla="*/ 224500 h 686875"/>
                <a:gd name="connsiteX6" fmla="*/ 237386 w 339662"/>
                <a:gd name="connsiteY6" fmla="*/ 288000 h 686875"/>
                <a:gd name="connsiteX7" fmla="*/ 237386 w 339662"/>
                <a:gd name="connsiteY7" fmla="*/ 376900 h 686875"/>
                <a:gd name="connsiteX8" fmla="*/ 224686 w 339662"/>
                <a:gd name="connsiteY8" fmla="*/ 465800 h 686875"/>
                <a:gd name="connsiteX9" fmla="*/ 173886 w 339662"/>
                <a:gd name="connsiteY9" fmla="*/ 516600 h 686875"/>
                <a:gd name="connsiteX10" fmla="*/ 84986 w 339662"/>
                <a:gd name="connsiteY10" fmla="*/ 575866 h 686875"/>
                <a:gd name="connsiteX11" fmla="*/ 320 w 339662"/>
                <a:gd name="connsiteY11" fmla="*/ 685933 h 686875"/>
                <a:gd name="connsiteX12" fmla="*/ 55353 w 339662"/>
                <a:gd name="connsiteY12" fmla="*/ 630899 h 686875"/>
                <a:gd name="connsiteX13" fmla="*/ 29953 w 339662"/>
                <a:gd name="connsiteY13" fmla="*/ 669000 h 686875"/>
                <a:gd name="connsiteX14" fmla="*/ 89220 w 339662"/>
                <a:gd name="connsiteY14" fmla="*/ 622433 h 686875"/>
                <a:gd name="connsiteX15" fmla="*/ 156953 w 339662"/>
                <a:gd name="connsiteY15" fmla="*/ 592800 h 686875"/>
                <a:gd name="connsiteX16" fmla="*/ 216220 w 339662"/>
                <a:gd name="connsiteY16" fmla="*/ 546233 h 686875"/>
                <a:gd name="connsiteX17" fmla="*/ 262786 w 339662"/>
                <a:gd name="connsiteY17" fmla="*/ 486966 h 686875"/>
                <a:gd name="connsiteX18" fmla="*/ 292420 w 339662"/>
                <a:gd name="connsiteY18" fmla="*/ 410766 h 686875"/>
                <a:gd name="connsiteX19" fmla="*/ 317820 w 339662"/>
                <a:gd name="connsiteY19" fmla="*/ 343033 h 686875"/>
                <a:gd name="connsiteX20" fmla="*/ 279720 w 339662"/>
                <a:gd name="connsiteY20" fmla="*/ 258366 h 686875"/>
                <a:gd name="connsiteX21" fmla="*/ 283953 w 339662"/>
                <a:gd name="connsiteY21" fmla="*/ 144066 h 686875"/>
                <a:gd name="connsiteX22" fmla="*/ 326286 w 339662"/>
                <a:gd name="connsiteY22" fmla="*/ 72100 h 686875"/>
                <a:gd name="connsiteX23" fmla="*/ 338986 w 339662"/>
                <a:gd name="connsiteY23" fmla="*/ 133 h 686875"/>
                <a:gd name="connsiteX0" fmla="*/ 340698 w 341374"/>
                <a:gd name="connsiteY0" fmla="*/ 133 h 691324"/>
                <a:gd name="connsiteX1" fmla="*/ 311065 w 341374"/>
                <a:gd name="connsiteY1" fmla="*/ 55168 h 691324"/>
                <a:gd name="connsiteX2" fmla="*/ 268732 w 341374"/>
                <a:gd name="connsiteY2" fmla="*/ 89033 h 691324"/>
                <a:gd name="connsiteX3" fmla="*/ 230632 w 341374"/>
                <a:gd name="connsiteY3" fmla="*/ 114433 h 691324"/>
                <a:gd name="connsiteX4" fmla="*/ 217932 w 341374"/>
                <a:gd name="connsiteY4" fmla="*/ 161000 h 691324"/>
                <a:gd name="connsiteX5" fmla="*/ 222166 w 341374"/>
                <a:gd name="connsiteY5" fmla="*/ 224500 h 691324"/>
                <a:gd name="connsiteX6" fmla="*/ 239098 w 341374"/>
                <a:gd name="connsiteY6" fmla="*/ 288000 h 691324"/>
                <a:gd name="connsiteX7" fmla="*/ 239098 w 341374"/>
                <a:gd name="connsiteY7" fmla="*/ 376900 h 691324"/>
                <a:gd name="connsiteX8" fmla="*/ 226398 w 341374"/>
                <a:gd name="connsiteY8" fmla="*/ 465800 h 691324"/>
                <a:gd name="connsiteX9" fmla="*/ 175598 w 341374"/>
                <a:gd name="connsiteY9" fmla="*/ 516600 h 691324"/>
                <a:gd name="connsiteX10" fmla="*/ 86698 w 341374"/>
                <a:gd name="connsiteY10" fmla="*/ 575866 h 691324"/>
                <a:gd name="connsiteX11" fmla="*/ 2032 w 341374"/>
                <a:gd name="connsiteY11" fmla="*/ 685933 h 691324"/>
                <a:gd name="connsiteX12" fmla="*/ 31665 w 341374"/>
                <a:gd name="connsiteY12" fmla="*/ 669000 h 691324"/>
                <a:gd name="connsiteX13" fmla="*/ 90932 w 341374"/>
                <a:gd name="connsiteY13" fmla="*/ 622433 h 691324"/>
                <a:gd name="connsiteX14" fmla="*/ 158665 w 341374"/>
                <a:gd name="connsiteY14" fmla="*/ 592800 h 691324"/>
                <a:gd name="connsiteX15" fmla="*/ 217932 w 341374"/>
                <a:gd name="connsiteY15" fmla="*/ 546233 h 691324"/>
                <a:gd name="connsiteX16" fmla="*/ 264498 w 341374"/>
                <a:gd name="connsiteY16" fmla="*/ 486966 h 691324"/>
                <a:gd name="connsiteX17" fmla="*/ 294132 w 341374"/>
                <a:gd name="connsiteY17" fmla="*/ 410766 h 691324"/>
                <a:gd name="connsiteX18" fmla="*/ 319532 w 341374"/>
                <a:gd name="connsiteY18" fmla="*/ 343033 h 691324"/>
                <a:gd name="connsiteX19" fmla="*/ 281432 w 341374"/>
                <a:gd name="connsiteY19" fmla="*/ 258366 h 691324"/>
                <a:gd name="connsiteX20" fmla="*/ 285665 w 341374"/>
                <a:gd name="connsiteY20" fmla="*/ 144066 h 691324"/>
                <a:gd name="connsiteX21" fmla="*/ 327998 w 341374"/>
                <a:gd name="connsiteY21" fmla="*/ 72100 h 691324"/>
                <a:gd name="connsiteX22" fmla="*/ 340698 w 341374"/>
                <a:gd name="connsiteY22" fmla="*/ 133 h 691324"/>
                <a:gd name="connsiteX0" fmla="*/ 349515 w 350191"/>
                <a:gd name="connsiteY0" fmla="*/ 133 h 711365"/>
                <a:gd name="connsiteX1" fmla="*/ 319882 w 350191"/>
                <a:gd name="connsiteY1" fmla="*/ 55168 h 711365"/>
                <a:gd name="connsiteX2" fmla="*/ 277549 w 350191"/>
                <a:gd name="connsiteY2" fmla="*/ 89033 h 711365"/>
                <a:gd name="connsiteX3" fmla="*/ 239449 w 350191"/>
                <a:gd name="connsiteY3" fmla="*/ 114433 h 711365"/>
                <a:gd name="connsiteX4" fmla="*/ 226749 w 350191"/>
                <a:gd name="connsiteY4" fmla="*/ 161000 h 711365"/>
                <a:gd name="connsiteX5" fmla="*/ 230983 w 350191"/>
                <a:gd name="connsiteY5" fmla="*/ 224500 h 711365"/>
                <a:gd name="connsiteX6" fmla="*/ 247915 w 350191"/>
                <a:gd name="connsiteY6" fmla="*/ 288000 h 711365"/>
                <a:gd name="connsiteX7" fmla="*/ 247915 w 350191"/>
                <a:gd name="connsiteY7" fmla="*/ 376900 h 711365"/>
                <a:gd name="connsiteX8" fmla="*/ 235215 w 350191"/>
                <a:gd name="connsiteY8" fmla="*/ 465800 h 711365"/>
                <a:gd name="connsiteX9" fmla="*/ 184415 w 350191"/>
                <a:gd name="connsiteY9" fmla="*/ 516600 h 711365"/>
                <a:gd name="connsiteX10" fmla="*/ 95515 w 350191"/>
                <a:gd name="connsiteY10" fmla="*/ 575866 h 711365"/>
                <a:gd name="connsiteX11" fmla="*/ 10849 w 350191"/>
                <a:gd name="connsiteY11" fmla="*/ 685933 h 711365"/>
                <a:gd name="connsiteX12" fmla="*/ 10849 w 350191"/>
                <a:gd name="connsiteY12" fmla="*/ 707100 h 711365"/>
                <a:gd name="connsiteX13" fmla="*/ 99749 w 350191"/>
                <a:gd name="connsiteY13" fmla="*/ 622433 h 711365"/>
                <a:gd name="connsiteX14" fmla="*/ 167482 w 350191"/>
                <a:gd name="connsiteY14" fmla="*/ 592800 h 711365"/>
                <a:gd name="connsiteX15" fmla="*/ 226749 w 350191"/>
                <a:gd name="connsiteY15" fmla="*/ 546233 h 711365"/>
                <a:gd name="connsiteX16" fmla="*/ 273315 w 350191"/>
                <a:gd name="connsiteY16" fmla="*/ 486966 h 711365"/>
                <a:gd name="connsiteX17" fmla="*/ 302949 w 350191"/>
                <a:gd name="connsiteY17" fmla="*/ 410766 h 711365"/>
                <a:gd name="connsiteX18" fmla="*/ 328349 w 350191"/>
                <a:gd name="connsiteY18" fmla="*/ 343033 h 711365"/>
                <a:gd name="connsiteX19" fmla="*/ 290249 w 350191"/>
                <a:gd name="connsiteY19" fmla="*/ 258366 h 711365"/>
                <a:gd name="connsiteX20" fmla="*/ 294482 w 350191"/>
                <a:gd name="connsiteY20" fmla="*/ 144066 h 711365"/>
                <a:gd name="connsiteX21" fmla="*/ 336815 w 350191"/>
                <a:gd name="connsiteY21" fmla="*/ 72100 h 711365"/>
                <a:gd name="connsiteX22" fmla="*/ 349515 w 350191"/>
                <a:gd name="connsiteY22" fmla="*/ 133 h 711365"/>
                <a:gd name="connsiteX0" fmla="*/ 349515 w 350191"/>
                <a:gd name="connsiteY0" fmla="*/ 133 h 711365"/>
                <a:gd name="connsiteX1" fmla="*/ 319882 w 350191"/>
                <a:gd name="connsiteY1" fmla="*/ 55168 h 711365"/>
                <a:gd name="connsiteX2" fmla="*/ 277549 w 350191"/>
                <a:gd name="connsiteY2" fmla="*/ 89033 h 711365"/>
                <a:gd name="connsiteX3" fmla="*/ 239449 w 350191"/>
                <a:gd name="connsiteY3" fmla="*/ 114433 h 711365"/>
                <a:gd name="connsiteX4" fmla="*/ 226749 w 350191"/>
                <a:gd name="connsiteY4" fmla="*/ 161000 h 711365"/>
                <a:gd name="connsiteX5" fmla="*/ 230983 w 350191"/>
                <a:gd name="connsiteY5" fmla="*/ 224500 h 711365"/>
                <a:gd name="connsiteX6" fmla="*/ 247915 w 350191"/>
                <a:gd name="connsiteY6" fmla="*/ 288000 h 711365"/>
                <a:gd name="connsiteX7" fmla="*/ 247915 w 350191"/>
                <a:gd name="connsiteY7" fmla="*/ 376900 h 711365"/>
                <a:gd name="connsiteX8" fmla="*/ 235215 w 350191"/>
                <a:gd name="connsiteY8" fmla="*/ 465800 h 711365"/>
                <a:gd name="connsiteX9" fmla="*/ 184415 w 350191"/>
                <a:gd name="connsiteY9" fmla="*/ 516600 h 711365"/>
                <a:gd name="connsiteX10" fmla="*/ 95515 w 350191"/>
                <a:gd name="connsiteY10" fmla="*/ 575866 h 711365"/>
                <a:gd name="connsiteX11" fmla="*/ 10849 w 350191"/>
                <a:gd name="connsiteY11" fmla="*/ 685933 h 711365"/>
                <a:gd name="connsiteX12" fmla="*/ 10849 w 350191"/>
                <a:gd name="connsiteY12" fmla="*/ 707100 h 711365"/>
                <a:gd name="connsiteX13" fmla="*/ 99749 w 350191"/>
                <a:gd name="connsiteY13" fmla="*/ 622433 h 711365"/>
                <a:gd name="connsiteX14" fmla="*/ 150549 w 350191"/>
                <a:gd name="connsiteY14" fmla="*/ 571633 h 711365"/>
                <a:gd name="connsiteX15" fmla="*/ 226749 w 350191"/>
                <a:gd name="connsiteY15" fmla="*/ 546233 h 711365"/>
                <a:gd name="connsiteX16" fmla="*/ 273315 w 350191"/>
                <a:gd name="connsiteY16" fmla="*/ 486966 h 711365"/>
                <a:gd name="connsiteX17" fmla="*/ 302949 w 350191"/>
                <a:gd name="connsiteY17" fmla="*/ 410766 h 711365"/>
                <a:gd name="connsiteX18" fmla="*/ 328349 w 350191"/>
                <a:gd name="connsiteY18" fmla="*/ 343033 h 711365"/>
                <a:gd name="connsiteX19" fmla="*/ 290249 w 350191"/>
                <a:gd name="connsiteY19" fmla="*/ 258366 h 711365"/>
                <a:gd name="connsiteX20" fmla="*/ 294482 w 350191"/>
                <a:gd name="connsiteY20" fmla="*/ 144066 h 711365"/>
                <a:gd name="connsiteX21" fmla="*/ 336815 w 350191"/>
                <a:gd name="connsiteY21" fmla="*/ 72100 h 711365"/>
                <a:gd name="connsiteX22" fmla="*/ 349515 w 350191"/>
                <a:gd name="connsiteY22" fmla="*/ 133 h 711365"/>
                <a:gd name="connsiteX0" fmla="*/ 349515 w 350191"/>
                <a:gd name="connsiteY0" fmla="*/ 133 h 711365"/>
                <a:gd name="connsiteX1" fmla="*/ 319882 w 350191"/>
                <a:gd name="connsiteY1" fmla="*/ 55168 h 711365"/>
                <a:gd name="connsiteX2" fmla="*/ 277549 w 350191"/>
                <a:gd name="connsiteY2" fmla="*/ 89033 h 711365"/>
                <a:gd name="connsiteX3" fmla="*/ 239449 w 350191"/>
                <a:gd name="connsiteY3" fmla="*/ 114433 h 711365"/>
                <a:gd name="connsiteX4" fmla="*/ 226749 w 350191"/>
                <a:gd name="connsiteY4" fmla="*/ 161000 h 711365"/>
                <a:gd name="connsiteX5" fmla="*/ 230983 w 350191"/>
                <a:gd name="connsiteY5" fmla="*/ 224500 h 711365"/>
                <a:gd name="connsiteX6" fmla="*/ 247915 w 350191"/>
                <a:gd name="connsiteY6" fmla="*/ 288000 h 711365"/>
                <a:gd name="connsiteX7" fmla="*/ 247915 w 350191"/>
                <a:gd name="connsiteY7" fmla="*/ 376900 h 711365"/>
                <a:gd name="connsiteX8" fmla="*/ 235215 w 350191"/>
                <a:gd name="connsiteY8" fmla="*/ 465800 h 711365"/>
                <a:gd name="connsiteX9" fmla="*/ 184415 w 350191"/>
                <a:gd name="connsiteY9" fmla="*/ 516600 h 711365"/>
                <a:gd name="connsiteX10" fmla="*/ 95515 w 350191"/>
                <a:gd name="connsiteY10" fmla="*/ 575866 h 711365"/>
                <a:gd name="connsiteX11" fmla="*/ 10849 w 350191"/>
                <a:gd name="connsiteY11" fmla="*/ 685933 h 711365"/>
                <a:gd name="connsiteX12" fmla="*/ 10849 w 350191"/>
                <a:gd name="connsiteY12" fmla="*/ 707100 h 711365"/>
                <a:gd name="connsiteX13" fmla="*/ 99749 w 350191"/>
                <a:gd name="connsiteY13" fmla="*/ 622433 h 711365"/>
                <a:gd name="connsiteX14" fmla="*/ 150549 w 350191"/>
                <a:gd name="connsiteY14" fmla="*/ 571633 h 711365"/>
                <a:gd name="connsiteX15" fmla="*/ 214049 w 350191"/>
                <a:gd name="connsiteY15" fmla="*/ 520833 h 711365"/>
                <a:gd name="connsiteX16" fmla="*/ 273315 w 350191"/>
                <a:gd name="connsiteY16" fmla="*/ 486966 h 711365"/>
                <a:gd name="connsiteX17" fmla="*/ 302949 w 350191"/>
                <a:gd name="connsiteY17" fmla="*/ 410766 h 711365"/>
                <a:gd name="connsiteX18" fmla="*/ 328349 w 350191"/>
                <a:gd name="connsiteY18" fmla="*/ 343033 h 711365"/>
                <a:gd name="connsiteX19" fmla="*/ 290249 w 350191"/>
                <a:gd name="connsiteY19" fmla="*/ 258366 h 711365"/>
                <a:gd name="connsiteX20" fmla="*/ 294482 w 350191"/>
                <a:gd name="connsiteY20" fmla="*/ 144066 h 711365"/>
                <a:gd name="connsiteX21" fmla="*/ 336815 w 350191"/>
                <a:gd name="connsiteY21" fmla="*/ 72100 h 711365"/>
                <a:gd name="connsiteX22" fmla="*/ 349515 w 350191"/>
                <a:gd name="connsiteY22" fmla="*/ 133 h 711365"/>
                <a:gd name="connsiteX0" fmla="*/ 349515 w 350191"/>
                <a:gd name="connsiteY0" fmla="*/ 133 h 711365"/>
                <a:gd name="connsiteX1" fmla="*/ 319882 w 350191"/>
                <a:gd name="connsiteY1" fmla="*/ 55168 h 711365"/>
                <a:gd name="connsiteX2" fmla="*/ 277549 w 350191"/>
                <a:gd name="connsiteY2" fmla="*/ 89033 h 711365"/>
                <a:gd name="connsiteX3" fmla="*/ 239449 w 350191"/>
                <a:gd name="connsiteY3" fmla="*/ 114433 h 711365"/>
                <a:gd name="connsiteX4" fmla="*/ 209816 w 350191"/>
                <a:gd name="connsiteY4" fmla="*/ 169466 h 711365"/>
                <a:gd name="connsiteX5" fmla="*/ 230983 w 350191"/>
                <a:gd name="connsiteY5" fmla="*/ 224500 h 711365"/>
                <a:gd name="connsiteX6" fmla="*/ 247915 w 350191"/>
                <a:gd name="connsiteY6" fmla="*/ 288000 h 711365"/>
                <a:gd name="connsiteX7" fmla="*/ 247915 w 350191"/>
                <a:gd name="connsiteY7" fmla="*/ 376900 h 711365"/>
                <a:gd name="connsiteX8" fmla="*/ 235215 w 350191"/>
                <a:gd name="connsiteY8" fmla="*/ 465800 h 711365"/>
                <a:gd name="connsiteX9" fmla="*/ 184415 w 350191"/>
                <a:gd name="connsiteY9" fmla="*/ 516600 h 711365"/>
                <a:gd name="connsiteX10" fmla="*/ 95515 w 350191"/>
                <a:gd name="connsiteY10" fmla="*/ 575866 h 711365"/>
                <a:gd name="connsiteX11" fmla="*/ 10849 w 350191"/>
                <a:gd name="connsiteY11" fmla="*/ 685933 h 711365"/>
                <a:gd name="connsiteX12" fmla="*/ 10849 w 350191"/>
                <a:gd name="connsiteY12" fmla="*/ 707100 h 711365"/>
                <a:gd name="connsiteX13" fmla="*/ 99749 w 350191"/>
                <a:gd name="connsiteY13" fmla="*/ 622433 h 711365"/>
                <a:gd name="connsiteX14" fmla="*/ 150549 w 350191"/>
                <a:gd name="connsiteY14" fmla="*/ 571633 h 711365"/>
                <a:gd name="connsiteX15" fmla="*/ 214049 w 350191"/>
                <a:gd name="connsiteY15" fmla="*/ 520833 h 711365"/>
                <a:gd name="connsiteX16" fmla="*/ 273315 w 350191"/>
                <a:gd name="connsiteY16" fmla="*/ 486966 h 711365"/>
                <a:gd name="connsiteX17" fmla="*/ 302949 w 350191"/>
                <a:gd name="connsiteY17" fmla="*/ 410766 h 711365"/>
                <a:gd name="connsiteX18" fmla="*/ 328349 w 350191"/>
                <a:gd name="connsiteY18" fmla="*/ 343033 h 711365"/>
                <a:gd name="connsiteX19" fmla="*/ 290249 w 350191"/>
                <a:gd name="connsiteY19" fmla="*/ 258366 h 711365"/>
                <a:gd name="connsiteX20" fmla="*/ 294482 w 350191"/>
                <a:gd name="connsiteY20" fmla="*/ 144066 h 711365"/>
                <a:gd name="connsiteX21" fmla="*/ 336815 w 350191"/>
                <a:gd name="connsiteY21" fmla="*/ 72100 h 711365"/>
                <a:gd name="connsiteX22" fmla="*/ 349515 w 350191"/>
                <a:gd name="connsiteY22" fmla="*/ 133 h 711365"/>
                <a:gd name="connsiteX0" fmla="*/ 349515 w 350191"/>
                <a:gd name="connsiteY0" fmla="*/ 133 h 711365"/>
                <a:gd name="connsiteX1" fmla="*/ 319882 w 350191"/>
                <a:gd name="connsiteY1" fmla="*/ 55168 h 711365"/>
                <a:gd name="connsiteX2" fmla="*/ 277549 w 350191"/>
                <a:gd name="connsiteY2" fmla="*/ 89033 h 711365"/>
                <a:gd name="connsiteX3" fmla="*/ 239449 w 350191"/>
                <a:gd name="connsiteY3" fmla="*/ 114433 h 711365"/>
                <a:gd name="connsiteX4" fmla="*/ 209816 w 350191"/>
                <a:gd name="connsiteY4" fmla="*/ 169466 h 711365"/>
                <a:gd name="connsiteX5" fmla="*/ 230983 w 350191"/>
                <a:gd name="connsiteY5" fmla="*/ 224500 h 711365"/>
                <a:gd name="connsiteX6" fmla="*/ 247915 w 350191"/>
                <a:gd name="connsiteY6" fmla="*/ 288000 h 711365"/>
                <a:gd name="connsiteX7" fmla="*/ 247915 w 350191"/>
                <a:gd name="connsiteY7" fmla="*/ 376900 h 711365"/>
                <a:gd name="connsiteX8" fmla="*/ 235215 w 350191"/>
                <a:gd name="connsiteY8" fmla="*/ 465800 h 711365"/>
                <a:gd name="connsiteX9" fmla="*/ 184415 w 350191"/>
                <a:gd name="connsiteY9" fmla="*/ 516600 h 711365"/>
                <a:gd name="connsiteX10" fmla="*/ 95515 w 350191"/>
                <a:gd name="connsiteY10" fmla="*/ 575866 h 711365"/>
                <a:gd name="connsiteX11" fmla="*/ 10849 w 350191"/>
                <a:gd name="connsiteY11" fmla="*/ 685933 h 711365"/>
                <a:gd name="connsiteX12" fmla="*/ 10849 w 350191"/>
                <a:gd name="connsiteY12" fmla="*/ 707100 h 711365"/>
                <a:gd name="connsiteX13" fmla="*/ 99749 w 350191"/>
                <a:gd name="connsiteY13" fmla="*/ 622433 h 711365"/>
                <a:gd name="connsiteX14" fmla="*/ 150549 w 350191"/>
                <a:gd name="connsiteY14" fmla="*/ 571633 h 711365"/>
                <a:gd name="connsiteX15" fmla="*/ 214049 w 350191"/>
                <a:gd name="connsiteY15" fmla="*/ 520833 h 711365"/>
                <a:gd name="connsiteX16" fmla="*/ 260615 w 350191"/>
                <a:gd name="connsiteY16" fmla="*/ 482733 h 711365"/>
                <a:gd name="connsiteX17" fmla="*/ 302949 w 350191"/>
                <a:gd name="connsiteY17" fmla="*/ 410766 h 711365"/>
                <a:gd name="connsiteX18" fmla="*/ 328349 w 350191"/>
                <a:gd name="connsiteY18" fmla="*/ 343033 h 711365"/>
                <a:gd name="connsiteX19" fmla="*/ 290249 w 350191"/>
                <a:gd name="connsiteY19" fmla="*/ 258366 h 711365"/>
                <a:gd name="connsiteX20" fmla="*/ 294482 w 350191"/>
                <a:gd name="connsiteY20" fmla="*/ 144066 h 711365"/>
                <a:gd name="connsiteX21" fmla="*/ 336815 w 350191"/>
                <a:gd name="connsiteY21" fmla="*/ 72100 h 711365"/>
                <a:gd name="connsiteX22" fmla="*/ 349515 w 350191"/>
                <a:gd name="connsiteY22" fmla="*/ 133 h 711365"/>
                <a:gd name="connsiteX0" fmla="*/ 349515 w 350191"/>
                <a:gd name="connsiteY0" fmla="*/ 133 h 711365"/>
                <a:gd name="connsiteX1" fmla="*/ 319882 w 350191"/>
                <a:gd name="connsiteY1" fmla="*/ 55168 h 711365"/>
                <a:gd name="connsiteX2" fmla="*/ 277549 w 350191"/>
                <a:gd name="connsiteY2" fmla="*/ 89033 h 711365"/>
                <a:gd name="connsiteX3" fmla="*/ 239449 w 350191"/>
                <a:gd name="connsiteY3" fmla="*/ 114433 h 711365"/>
                <a:gd name="connsiteX4" fmla="*/ 209816 w 350191"/>
                <a:gd name="connsiteY4" fmla="*/ 169466 h 711365"/>
                <a:gd name="connsiteX5" fmla="*/ 230983 w 350191"/>
                <a:gd name="connsiteY5" fmla="*/ 224500 h 711365"/>
                <a:gd name="connsiteX6" fmla="*/ 247915 w 350191"/>
                <a:gd name="connsiteY6" fmla="*/ 288000 h 711365"/>
                <a:gd name="connsiteX7" fmla="*/ 247915 w 350191"/>
                <a:gd name="connsiteY7" fmla="*/ 376900 h 711365"/>
                <a:gd name="connsiteX8" fmla="*/ 235215 w 350191"/>
                <a:gd name="connsiteY8" fmla="*/ 465800 h 711365"/>
                <a:gd name="connsiteX9" fmla="*/ 184415 w 350191"/>
                <a:gd name="connsiteY9" fmla="*/ 516600 h 711365"/>
                <a:gd name="connsiteX10" fmla="*/ 95515 w 350191"/>
                <a:gd name="connsiteY10" fmla="*/ 575866 h 711365"/>
                <a:gd name="connsiteX11" fmla="*/ 10849 w 350191"/>
                <a:gd name="connsiteY11" fmla="*/ 685933 h 711365"/>
                <a:gd name="connsiteX12" fmla="*/ 10849 w 350191"/>
                <a:gd name="connsiteY12" fmla="*/ 707100 h 711365"/>
                <a:gd name="connsiteX13" fmla="*/ 99749 w 350191"/>
                <a:gd name="connsiteY13" fmla="*/ 622433 h 711365"/>
                <a:gd name="connsiteX14" fmla="*/ 150549 w 350191"/>
                <a:gd name="connsiteY14" fmla="*/ 571633 h 711365"/>
                <a:gd name="connsiteX15" fmla="*/ 214049 w 350191"/>
                <a:gd name="connsiteY15" fmla="*/ 520833 h 711365"/>
                <a:gd name="connsiteX16" fmla="*/ 260615 w 350191"/>
                <a:gd name="connsiteY16" fmla="*/ 482733 h 711365"/>
                <a:gd name="connsiteX17" fmla="*/ 319882 w 350191"/>
                <a:gd name="connsiteY17" fmla="*/ 419233 h 711365"/>
                <a:gd name="connsiteX18" fmla="*/ 328349 w 350191"/>
                <a:gd name="connsiteY18" fmla="*/ 343033 h 711365"/>
                <a:gd name="connsiteX19" fmla="*/ 290249 w 350191"/>
                <a:gd name="connsiteY19" fmla="*/ 258366 h 711365"/>
                <a:gd name="connsiteX20" fmla="*/ 294482 w 350191"/>
                <a:gd name="connsiteY20" fmla="*/ 144066 h 711365"/>
                <a:gd name="connsiteX21" fmla="*/ 336815 w 350191"/>
                <a:gd name="connsiteY21" fmla="*/ 72100 h 711365"/>
                <a:gd name="connsiteX22" fmla="*/ 349515 w 350191"/>
                <a:gd name="connsiteY22" fmla="*/ 133 h 711365"/>
                <a:gd name="connsiteX0" fmla="*/ 347297 w 347973"/>
                <a:gd name="connsiteY0" fmla="*/ 133 h 726600"/>
                <a:gd name="connsiteX1" fmla="*/ 317664 w 347973"/>
                <a:gd name="connsiteY1" fmla="*/ 55168 h 726600"/>
                <a:gd name="connsiteX2" fmla="*/ 275331 w 347973"/>
                <a:gd name="connsiteY2" fmla="*/ 89033 h 726600"/>
                <a:gd name="connsiteX3" fmla="*/ 237231 w 347973"/>
                <a:gd name="connsiteY3" fmla="*/ 114433 h 726600"/>
                <a:gd name="connsiteX4" fmla="*/ 207598 w 347973"/>
                <a:gd name="connsiteY4" fmla="*/ 169466 h 726600"/>
                <a:gd name="connsiteX5" fmla="*/ 228765 w 347973"/>
                <a:gd name="connsiteY5" fmla="*/ 224500 h 726600"/>
                <a:gd name="connsiteX6" fmla="*/ 245697 w 347973"/>
                <a:gd name="connsiteY6" fmla="*/ 288000 h 726600"/>
                <a:gd name="connsiteX7" fmla="*/ 245697 w 347973"/>
                <a:gd name="connsiteY7" fmla="*/ 376900 h 726600"/>
                <a:gd name="connsiteX8" fmla="*/ 232997 w 347973"/>
                <a:gd name="connsiteY8" fmla="*/ 465800 h 726600"/>
                <a:gd name="connsiteX9" fmla="*/ 182197 w 347973"/>
                <a:gd name="connsiteY9" fmla="*/ 516600 h 726600"/>
                <a:gd name="connsiteX10" fmla="*/ 93297 w 347973"/>
                <a:gd name="connsiteY10" fmla="*/ 575866 h 726600"/>
                <a:gd name="connsiteX11" fmla="*/ 8631 w 347973"/>
                <a:gd name="connsiteY11" fmla="*/ 685933 h 726600"/>
                <a:gd name="connsiteX12" fmla="*/ 12865 w 347973"/>
                <a:gd name="connsiteY12" fmla="*/ 724033 h 726600"/>
                <a:gd name="connsiteX13" fmla="*/ 97531 w 347973"/>
                <a:gd name="connsiteY13" fmla="*/ 622433 h 726600"/>
                <a:gd name="connsiteX14" fmla="*/ 148331 w 347973"/>
                <a:gd name="connsiteY14" fmla="*/ 571633 h 726600"/>
                <a:gd name="connsiteX15" fmla="*/ 211831 w 347973"/>
                <a:gd name="connsiteY15" fmla="*/ 520833 h 726600"/>
                <a:gd name="connsiteX16" fmla="*/ 258397 w 347973"/>
                <a:gd name="connsiteY16" fmla="*/ 482733 h 726600"/>
                <a:gd name="connsiteX17" fmla="*/ 317664 w 347973"/>
                <a:gd name="connsiteY17" fmla="*/ 419233 h 726600"/>
                <a:gd name="connsiteX18" fmla="*/ 326131 w 347973"/>
                <a:gd name="connsiteY18" fmla="*/ 343033 h 726600"/>
                <a:gd name="connsiteX19" fmla="*/ 288031 w 347973"/>
                <a:gd name="connsiteY19" fmla="*/ 258366 h 726600"/>
                <a:gd name="connsiteX20" fmla="*/ 292264 w 347973"/>
                <a:gd name="connsiteY20" fmla="*/ 144066 h 726600"/>
                <a:gd name="connsiteX21" fmla="*/ 334597 w 347973"/>
                <a:gd name="connsiteY21" fmla="*/ 72100 h 726600"/>
                <a:gd name="connsiteX22" fmla="*/ 347297 w 347973"/>
                <a:gd name="connsiteY22" fmla="*/ 133 h 726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7973" h="726600">
                  <a:moveTo>
                    <a:pt x="347297" y="133"/>
                  </a:moveTo>
                  <a:cubicBezTo>
                    <a:pt x="344475" y="-2689"/>
                    <a:pt x="329658" y="40351"/>
                    <a:pt x="317664" y="55168"/>
                  </a:cubicBezTo>
                  <a:cubicBezTo>
                    <a:pt x="305670" y="69985"/>
                    <a:pt x="288736" y="79156"/>
                    <a:pt x="275331" y="89033"/>
                  </a:cubicBezTo>
                  <a:cubicBezTo>
                    <a:pt x="261926" y="98910"/>
                    <a:pt x="245698" y="102439"/>
                    <a:pt x="237231" y="114433"/>
                  </a:cubicBezTo>
                  <a:cubicBezTo>
                    <a:pt x="233944" y="125937"/>
                    <a:pt x="209009" y="151122"/>
                    <a:pt x="207598" y="169466"/>
                  </a:cubicBezTo>
                  <a:cubicBezTo>
                    <a:pt x="206187" y="187810"/>
                    <a:pt x="234001" y="187842"/>
                    <a:pt x="228765" y="224500"/>
                  </a:cubicBezTo>
                  <a:cubicBezTo>
                    <a:pt x="232293" y="245667"/>
                    <a:pt x="242875" y="262600"/>
                    <a:pt x="245697" y="288000"/>
                  </a:cubicBezTo>
                  <a:cubicBezTo>
                    <a:pt x="248519" y="313400"/>
                    <a:pt x="247814" y="347267"/>
                    <a:pt x="245697" y="376900"/>
                  </a:cubicBezTo>
                  <a:cubicBezTo>
                    <a:pt x="243580" y="406533"/>
                    <a:pt x="243580" y="442517"/>
                    <a:pt x="232997" y="465800"/>
                  </a:cubicBezTo>
                  <a:cubicBezTo>
                    <a:pt x="222414" y="489083"/>
                    <a:pt x="205480" y="498256"/>
                    <a:pt x="182197" y="516600"/>
                  </a:cubicBezTo>
                  <a:cubicBezTo>
                    <a:pt x="158914" y="534944"/>
                    <a:pt x="122225" y="547644"/>
                    <a:pt x="93297" y="575866"/>
                  </a:cubicBezTo>
                  <a:cubicBezTo>
                    <a:pt x="64369" y="604088"/>
                    <a:pt x="22036" y="661239"/>
                    <a:pt x="8631" y="685933"/>
                  </a:cubicBezTo>
                  <a:cubicBezTo>
                    <a:pt x="-4774" y="710627"/>
                    <a:pt x="-1952" y="734616"/>
                    <a:pt x="12865" y="724033"/>
                  </a:cubicBezTo>
                  <a:cubicBezTo>
                    <a:pt x="27682" y="713450"/>
                    <a:pt x="76364" y="635133"/>
                    <a:pt x="97531" y="622433"/>
                  </a:cubicBezTo>
                  <a:cubicBezTo>
                    <a:pt x="118698" y="609733"/>
                    <a:pt x="127164" y="584333"/>
                    <a:pt x="148331" y="571633"/>
                  </a:cubicBezTo>
                  <a:cubicBezTo>
                    <a:pt x="169498" y="558933"/>
                    <a:pt x="194192" y="538472"/>
                    <a:pt x="211831" y="520833"/>
                  </a:cubicBezTo>
                  <a:cubicBezTo>
                    <a:pt x="229470" y="503194"/>
                    <a:pt x="245697" y="505311"/>
                    <a:pt x="258397" y="482733"/>
                  </a:cubicBezTo>
                  <a:cubicBezTo>
                    <a:pt x="271097" y="460155"/>
                    <a:pt x="306375" y="442516"/>
                    <a:pt x="317664" y="419233"/>
                  </a:cubicBezTo>
                  <a:cubicBezTo>
                    <a:pt x="328953" y="395950"/>
                    <a:pt x="328248" y="368433"/>
                    <a:pt x="326131" y="343033"/>
                  </a:cubicBezTo>
                  <a:cubicBezTo>
                    <a:pt x="321192" y="323983"/>
                    <a:pt x="293675" y="291527"/>
                    <a:pt x="288031" y="258366"/>
                  </a:cubicBezTo>
                  <a:cubicBezTo>
                    <a:pt x="289442" y="220266"/>
                    <a:pt x="284503" y="175110"/>
                    <a:pt x="292264" y="144066"/>
                  </a:cubicBezTo>
                  <a:cubicBezTo>
                    <a:pt x="300025" y="113022"/>
                    <a:pt x="325425" y="96089"/>
                    <a:pt x="334597" y="72100"/>
                  </a:cubicBezTo>
                  <a:cubicBezTo>
                    <a:pt x="343769" y="48111"/>
                    <a:pt x="350119" y="2955"/>
                    <a:pt x="347297" y="133"/>
                  </a:cubicBezTo>
                  <a:close/>
                </a:path>
              </a:pathLst>
            </a:custGeom>
            <a:solidFill>
              <a:srgbClr val="FA0FD4"/>
            </a:solidFill>
            <a:ln w="12700">
              <a:solidFill>
                <a:srgbClr val="FA0FD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8" name="Freeform 47"/>
            <p:cNvSpPr/>
            <p:nvPr/>
          </p:nvSpPr>
          <p:spPr>
            <a:xfrm>
              <a:off x="2480734" y="3568700"/>
              <a:ext cx="321734" cy="618067"/>
            </a:xfrm>
            <a:custGeom>
              <a:avLst/>
              <a:gdLst>
                <a:gd name="connsiteX0" fmla="*/ 309033 w 309033"/>
                <a:gd name="connsiteY0" fmla="*/ 0 h 613833"/>
                <a:gd name="connsiteX1" fmla="*/ 275167 w 309033"/>
                <a:gd name="connsiteY1" fmla="*/ 46567 h 613833"/>
                <a:gd name="connsiteX2" fmla="*/ 270933 w 309033"/>
                <a:gd name="connsiteY2" fmla="*/ 59267 h 613833"/>
                <a:gd name="connsiteX3" fmla="*/ 262467 w 309033"/>
                <a:gd name="connsiteY3" fmla="*/ 97367 h 613833"/>
                <a:gd name="connsiteX4" fmla="*/ 254000 w 309033"/>
                <a:gd name="connsiteY4" fmla="*/ 118533 h 613833"/>
                <a:gd name="connsiteX5" fmla="*/ 249767 w 309033"/>
                <a:gd name="connsiteY5" fmla="*/ 135467 h 613833"/>
                <a:gd name="connsiteX6" fmla="*/ 245533 w 309033"/>
                <a:gd name="connsiteY6" fmla="*/ 148167 h 613833"/>
                <a:gd name="connsiteX7" fmla="*/ 249767 w 309033"/>
                <a:gd name="connsiteY7" fmla="*/ 262467 h 613833"/>
                <a:gd name="connsiteX8" fmla="*/ 258233 w 309033"/>
                <a:gd name="connsiteY8" fmla="*/ 283633 h 613833"/>
                <a:gd name="connsiteX9" fmla="*/ 254000 w 309033"/>
                <a:gd name="connsiteY9" fmla="*/ 347133 h 613833"/>
                <a:gd name="connsiteX10" fmla="*/ 249767 w 309033"/>
                <a:gd name="connsiteY10" fmla="*/ 359833 h 613833"/>
                <a:gd name="connsiteX11" fmla="*/ 232833 w 309033"/>
                <a:gd name="connsiteY11" fmla="*/ 385233 h 613833"/>
                <a:gd name="connsiteX12" fmla="*/ 224367 w 309033"/>
                <a:gd name="connsiteY12" fmla="*/ 397933 h 613833"/>
                <a:gd name="connsiteX13" fmla="*/ 215900 w 309033"/>
                <a:gd name="connsiteY13" fmla="*/ 410633 h 613833"/>
                <a:gd name="connsiteX14" fmla="*/ 207433 w 309033"/>
                <a:gd name="connsiteY14" fmla="*/ 423333 h 613833"/>
                <a:gd name="connsiteX15" fmla="*/ 194733 w 309033"/>
                <a:gd name="connsiteY15" fmla="*/ 427567 h 613833"/>
                <a:gd name="connsiteX16" fmla="*/ 186267 w 309033"/>
                <a:gd name="connsiteY16" fmla="*/ 440267 h 613833"/>
                <a:gd name="connsiteX17" fmla="*/ 182033 w 309033"/>
                <a:gd name="connsiteY17" fmla="*/ 452967 h 613833"/>
                <a:gd name="connsiteX18" fmla="*/ 169333 w 309033"/>
                <a:gd name="connsiteY18" fmla="*/ 457200 h 613833"/>
                <a:gd name="connsiteX19" fmla="*/ 143933 w 309033"/>
                <a:gd name="connsiteY19" fmla="*/ 469900 h 613833"/>
                <a:gd name="connsiteX20" fmla="*/ 131233 w 309033"/>
                <a:gd name="connsiteY20" fmla="*/ 478367 h 613833"/>
                <a:gd name="connsiteX21" fmla="*/ 122767 w 309033"/>
                <a:gd name="connsiteY21" fmla="*/ 491067 h 613833"/>
                <a:gd name="connsiteX22" fmla="*/ 97367 w 309033"/>
                <a:gd name="connsiteY22" fmla="*/ 499533 h 613833"/>
                <a:gd name="connsiteX23" fmla="*/ 71967 w 309033"/>
                <a:gd name="connsiteY23" fmla="*/ 516467 h 613833"/>
                <a:gd name="connsiteX24" fmla="*/ 59267 w 309033"/>
                <a:gd name="connsiteY24" fmla="*/ 524933 h 613833"/>
                <a:gd name="connsiteX25" fmla="*/ 50800 w 309033"/>
                <a:gd name="connsiteY25" fmla="*/ 537633 h 613833"/>
                <a:gd name="connsiteX26" fmla="*/ 25400 w 309033"/>
                <a:gd name="connsiteY26" fmla="*/ 554567 h 613833"/>
                <a:gd name="connsiteX27" fmla="*/ 16933 w 309033"/>
                <a:gd name="connsiteY27" fmla="*/ 567267 h 613833"/>
                <a:gd name="connsiteX28" fmla="*/ 8467 w 309033"/>
                <a:gd name="connsiteY28" fmla="*/ 592667 h 613833"/>
                <a:gd name="connsiteX29" fmla="*/ 4233 w 309033"/>
                <a:gd name="connsiteY29" fmla="*/ 605367 h 613833"/>
                <a:gd name="connsiteX30" fmla="*/ 0 w 309033"/>
                <a:gd name="connsiteY30" fmla="*/ 613833 h 613833"/>
                <a:gd name="connsiteX0" fmla="*/ 309033 w 309033"/>
                <a:gd name="connsiteY0" fmla="*/ 0 h 613833"/>
                <a:gd name="connsiteX1" fmla="*/ 270933 w 309033"/>
                <a:gd name="connsiteY1" fmla="*/ 59267 h 613833"/>
                <a:gd name="connsiteX2" fmla="*/ 262467 w 309033"/>
                <a:gd name="connsiteY2" fmla="*/ 97367 h 613833"/>
                <a:gd name="connsiteX3" fmla="*/ 254000 w 309033"/>
                <a:gd name="connsiteY3" fmla="*/ 118533 h 613833"/>
                <a:gd name="connsiteX4" fmla="*/ 249767 w 309033"/>
                <a:gd name="connsiteY4" fmla="*/ 135467 h 613833"/>
                <a:gd name="connsiteX5" fmla="*/ 245533 w 309033"/>
                <a:gd name="connsiteY5" fmla="*/ 148167 h 613833"/>
                <a:gd name="connsiteX6" fmla="*/ 249767 w 309033"/>
                <a:gd name="connsiteY6" fmla="*/ 262467 h 613833"/>
                <a:gd name="connsiteX7" fmla="*/ 258233 w 309033"/>
                <a:gd name="connsiteY7" fmla="*/ 283633 h 613833"/>
                <a:gd name="connsiteX8" fmla="*/ 254000 w 309033"/>
                <a:gd name="connsiteY8" fmla="*/ 347133 h 613833"/>
                <a:gd name="connsiteX9" fmla="*/ 249767 w 309033"/>
                <a:gd name="connsiteY9" fmla="*/ 359833 h 613833"/>
                <a:gd name="connsiteX10" fmla="*/ 232833 w 309033"/>
                <a:gd name="connsiteY10" fmla="*/ 385233 h 613833"/>
                <a:gd name="connsiteX11" fmla="*/ 224367 w 309033"/>
                <a:gd name="connsiteY11" fmla="*/ 397933 h 613833"/>
                <a:gd name="connsiteX12" fmla="*/ 215900 w 309033"/>
                <a:gd name="connsiteY12" fmla="*/ 410633 h 613833"/>
                <a:gd name="connsiteX13" fmla="*/ 207433 w 309033"/>
                <a:gd name="connsiteY13" fmla="*/ 423333 h 613833"/>
                <a:gd name="connsiteX14" fmla="*/ 194733 w 309033"/>
                <a:gd name="connsiteY14" fmla="*/ 427567 h 613833"/>
                <a:gd name="connsiteX15" fmla="*/ 186267 w 309033"/>
                <a:gd name="connsiteY15" fmla="*/ 440267 h 613833"/>
                <a:gd name="connsiteX16" fmla="*/ 182033 w 309033"/>
                <a:gd name="connsiteY16" fmla="*/ 452967 h 613833"/>
                <a:gd name="connsiteX17" fmla="*/ 169333 w 309033"/>
                <a:gd name="connsiteY17" fmla="*/ 457200 h 613833"/>
                <a:gd name="connsiteX18" fmla="*/ 143933 w 309033"/>
                <a:gd name="connsiteY18" fmla="*/ 469900 h 613833"/>
                <a:gd name="connsiteX19" fmla="*/ 131233 w 309033"/>
                <a:gd name="connsiteY19" fmla="*/ 478367 h 613833"/>
                <a:gd name="connsiteX20" fmla="*/ 122767 w 309033"/>
                <a:gd name="connsiteY20" fmla="*/ 491067 h 613833"/>
                <a:gd name="connsiteX21" fmla="*/ 97367 w 309033"/>
                <a:gd name="connsiteY21" fmla="*/ 499533 h 613833"/>
                <a:gd name="connsiteX22" fmla="*/ 71967 w 309033"/>
                <a:gd name="connsiteY22" fmla="*/ 516467 h 613833"/>
                <a:gd name="connsiteX23" fmla="*/ 59267 w 309033"/>
                <a:gd name="connsiteY23" fmla="*/ 524933 h 613833"/>
                <a:gd name="connsiteX24" fmla="*/ 50800 w 309033"/>
                <a:gd name="connsiteY24" fmla="*/ 537633 h 613833"/>
                <a:gd name="connsiteX25" fmla="*/ 25400 w 309033"/>
                <a:gd name="connsiteY25" fmla="*/ 554567 h 613833"/>
                <a:gd name="connsiteX26" fmla="*/ 16933 w 309033"/>
                <a:gd name="connsiteY26" fmla="*/ 567267 h 613833"/>
                <a:gd name="connsiteX27" fmla="*/ 8467 w 309033"/>
                <a:gd name="connsiteY27" fmla="*/ 592667 h 613833"/>
                <a:gd name="connsiteX28" fmla="*/ 4233 w 309033"/>
                <a:gd name="connsiteY28" fmla="*/ 605367 h 613833"/>
                <a:gd name="connsiteX29" fmla="*/ 0 w 309033"/>
                <a:gd name="connsiteY29" fmla="*/ 613833 h 613833"/>
                <a:gd name="connsiteX0" fmla="*/ 309033 w 309033"/>
                <a:gd name="connsiteY0" fmla="*/ 0 h 613833"/>
                <a:gd name="connsiteX1" fmla="*/ 270933 w 309033"/>
                <a:gd name="connsiteY1" fmla="*/ 59267 h 613833"/>
                <a:gd name="connsiteX2" fmla="*/ 254000 w 309033"/>
                <a:gd name="connsiteY2" fmla="*/ 118533 h 613833"/>
                <a:gd name="connsiteX3" fmla="*/ 249767 w 309033"/>
                <a:gd name="connsiteY3" fmla="*/ 135467 h 613833"/>
                <a:gd name="connsiteX4" fmla="*/ 245533 w 309033"/>
                <a:gd name="connsiteY4" fmla="*/ 148167 h 613833"/>
                <a:gd name="connsiteX5" fmla="*/ 249767 w 309033"/>
                <a:gd name="connsiteY5" fmla="*/ 262467 h 613833"/>
                <a:gd name="connsiteX6" fmla="*/ 258233 w 309033"/>
                <a:gd name="connsiteY6" fmla="*/ 283633 h 613833"/>
                <a:gd name="connsiteX7" fmla="*/ 254000 w 309033"/>
                <a:gd name="connsiteY7" fmla="*/ 347133 h 613833"/>
                <a:gd name="connsiteX8" fmla="*/ 249767 w 309033"/>
                <a:gd name="connsiteY8" fmla="*/ 359833 h 613833"/>
                <a:gd name="connsiteX9" fmla="*/ 232833 w 309033"/>
                <a:gd name="connsiteY9" fmla="*/ 385233 h 613833"/>
                <a:gd name="connsiteX10" fmla="*/ 224367 w 309033"/>
                <a:gd name="connsiteY10" fmla="*/ 397933 h 613833"/>
                <a:gd name="connsiteX11" fmla="*/ 215900 w 309033"/>
                <a:gd name="connsiteY11" fmla="*/ 410633 h 613833"/>
                <a:gd name="connsiteX12" fmla="*/ 207433 w 309033"/>
                <a:gd name="connsiteY12" fmla="*/ 423333 h 613833"/>
                <a:gd name="connsiteX13" fmla="*/ 194733 w 309033"/>
                <a:gd name="connsiteY13" fmla="*/ 427567 h 613833"/>
                <a:gd name="connsiteX14" fmla="*/ 186267 w 309033"/>
                <a:gd name="connsiteY14" fmla="*/ 440267 h 613833"/>
                <a:gd name="connsiteX15" fmla="*/ 182033 w 309033"/>
                <a:gd name="connsiteY15" fmla="*/ 452967 h 613833"/>
                <a:gd name="connsiteX16" fmla="*/ 169333 w 309033"/>
                <a:gd name="connsiteY16" fmla="*/ 457200 h 613833"/>
                <a:gd name="connsiteX17" fmla="*/ 143933 w 309033"/>
                <a:gd name="connsiteY17" fmla="*/ 469900 h 613833"/>
                <a:gd name="connsiteX18" fmla="*/ 131233 w 309033"/>
                <a:gd name="connsiteY18" fmla="*/ 478367 h 613833"/>
                <a:gd name="connsiteX19" fmla="*/ 122767 w 309033"/>
                <a:gd name="connsiteY19" fmla="*/ 491067 h 613833"/>
                <a:gd name="connsiteX20" fmla="*/ 97367 w 309033"/>
                <a:gd name="connsiteY20" fmla="*/ 499533 h 613833"/>
                <a:gd name="connsiteX21" fmla="*/ 71967 w 309033"/>
                <a:gd name="connsiteY21" fmla="*/ 516467 h 613833"/>
                <a:gd name="connsiteX22" fmla="*/ 59267 w 309033"/>
                <a:gd name="connsiteY22" fmla="*/ 524933 h 613833"/>
                <a:gd name="connsiteX23" fmla="*/ 50800 w 309033"/>
                <a:gd name="connsiteY23" fmla="*/ 537633 h 613833"/>
                <a:gd name="connsiteX24" fmla="*/ 25400 w 309033"/>
                <a:gd name="connsiteY24" fmla="*/ 554567 h 613833"/>
                <a:gd name="connsiteX25" fmla="*/ 16933 w 309033"/>
                <a:gd name="connsiteY25" fmla="*/ 567267 h 613833"/>
                <a:gd name="connsiteX26" fmla="*/ 8467 w 309033"/>
                <a:gd name="connsiteY26" fmla="*/ 592667 h 613833"/>
                <a:gd name="connsiteX27" fmla="*/ 4233 w 309033"/>
                <a:gd name="connsiteY27" fmla="*/ 605367 h 613833"/>
                <a:gd name="connsiteX28" fmla="*/ 0 w 309033"/>
                <a:gd name="connsiteY28" fmla="*/ 613833 h 613833"/>
                <a:gd name="connsiteX0" fmla="*/ 309033 w 309033"/>
                <a:gd name="connsiteY0" fmla="*/ 0 h 613833"/>
                <a:gd name="connsiteX1" fmla="*/ 270933 w 309033"/>
                <a:gd name="connsiteY1" fmla="*/ 59267 h 613833"/>
                <a:gd name="connsiteX2" fmla="*/ 254000 w 309033"/>
                <a:gd name="connsiteY2" fmla="*/ 118533 h 613833"/>
                <a:gd name="connsiteX3" fmla="*/ 245533 w 309033"/>
                <a:gd name="connsiteY3" fmla="*/ 148167 h 613833"/>
                <a:gd name="connsiteX4" fmla="*/ 249767 w 309033"/>
                <a:gd name="connsiteY4" fmla="*/ 262467 h 613833"/>
                <a:gd name="connsiteX5" fmla="*/ 258233 w 309033"/>
                <a:gd name="connsiteY5" fmla="*/ 283633 h 613833"/>
                <a:gd name="connsiteX6" fmla="*/ 254000 w 309033"/>
                <a:gd name="connsiteY6" fmla="*/ 347133 h 613833"/>
                <a:gd name="connsiteX7" fmla="*/ 249767 w 309033"/>
                <a:gd name="connsiteY7" fmla="*/ 359833 h 613833"/>
                <a:gd name="connsiteX8" fmla="*/ 232833 w 309033"/>
                <a:gd name="connsiteY8" fmla="*/ 385233 h 613833"/>
                <a:gd name="connsiteX9" fmla="*/ 224367 w 309033"/>
                <a:gd name="connsiteY9" fmla="*/ 397933 h 613833"/>
                <a:gd name="connsiteX10" fmla="*/ 215900 w 309033"/>
                <a:gd name="connsiteY10" fmla="*/ 410633 h 613833"/>
                <a:gd name="connsiteX11" fmla="*/ 207433 w 309033"/>
                <a:gd name="connsiteY11" fmla="*/ 423333 h 613833"/>
                <a:gd name="connsiteX12" fmla="*/ 194733 w 309033"/>
                <a:gd name="connsiteY12" fmla="*/ 427567 h 613833"/>
                <a:gd name="connsiteX13" fmla="*/ 186267 w 309033"/>
                <a:gd name="connsiteY13" fmla="*/ 440267 h 613833"/>
                <a:gd name="connsiteX14" fmla="*/ 182033 w 309033"/>
                <a:gd name="connsiteY14" fmla="*/ 452967 h 613833"/>
                <a:gd name="connsiteX15" fmla="*/ 169333 w 309033"/>
                <a:gd name="connsiteY15" fmla="*/ 457200 h 613833"/>
                <a:gd name="connsiteX16" fmla="*/ 143933 w 309033"/>
                <a:gd name="connsiteY16" fmla="*/ 469900 h 613833"/>
                <a:gd name="connsiteX17" fmla="*/ 131233 w 309033"/>
                <a:gd name="connsiteY17" fmla="*/ 478367 h 613833"/>
                <a:gd name="connsiteX18" fmla="*/ 122767 w 309033"/>
                <a:gd name="connsiteY18" fmla="*/ 491067 h 613833"/>
                <a:gd name="connsiteX19" fmla="*/ 97367 w 309033"/>
                <a:gd name="connsiteY19" fmla="*/ 499533 h 613833"/>
                <a:gd name="connsiteX20" fmla="*/ 71967 w 309033"/>
                <a:gd name="connsiteY20" fmla="*/ 516467 h 613833"/>
                <a:gd name="connsiteX21" fmla="*/ 59267 w 309033"/>
                <a:gd name="connsiteY21" fmla="*/ 524933 h 613833"/>
                <a:gd name="connsiteX22" fmla="*/ 50800 w 309033"/>
                <a:gd name="connsiteY22" fmla="*/ 537633 h 613833"/>
                <a:gd name="connsiteX23" fmla="*/ 25400 w 309033"/>
                <a:gd name="connsiteY23" fmla="*/ 554567 h 613833"/>
                <a:gd name="connsiteX24" fmla="*/ 16933 w 309033"/>
                <a:gd name="connsiteY24" fmla="*/ 567267 h 613833"/>
                <a:gd name="connsiteX25" fmla="*/ 8467 w 309033"/>
                <a:gd name="connsiteY25" fmla="*/ 592667 h 613833"/>
                <a:gd name="connsiteX26" fmla="*/ 4233 w 309033"/>
                <a:gd name="connsiteY26" fmla="*/ 605367 h 613833"/>
                <a:gd name="connsiteX27" fmla="*/ 0 w 309033"/>
                <a:gd name="connsiteY27" fmla="*/ 613833 h 613833"/>
                <a:gd name="connsiteX0" fmla="*/ 309033 w 309033"/>
                <a:gd name="connsiteY0" fmla="*/ 0 h 613833"/>
                <a:gd name="connsiteX1" fmla="*/ 270933 w 309033"/>
                <a:gd name="connsiteY1" fmla="*/ 59267 h 613833"/>
                <a:gd name="connsiteX2" fmla="*/ 245533 w 309033"/>
                <a:gd name="connsiteY2" fmla="*/ 148167 h 613833"/>
                <a:gd name="connsiteX3" fmla="*/ 249767 w 309033"/>
                <a:gd name="connsiteY3" fmla="*/ 262467 h 613833"/>
                <a:gd name="connsiteX4" fmla="*/ 258233 w 309033"/>
                <a:gd name="connsiteY4" fmla="*/ 283633 h 613833"/>
                <a:gd name="connsiteX5" fmla="*/ 254000 w 309033"/>
                <a:gd name="connsiteY5" fmla="*/ 347133 h 613833"/>
                <a:gd name="connsiteX6" fmla="*/ 249767 w 309033"/>
                <a:gd name="connsiteY6" fmla="*/ 359833 h 613833"/>
                <a:gd name="connsiteX7" fmla="*/ 232833 w 309033"/>
                <a:gd name="connsiteY7" fmla="*/ 385233 h 613833"/>
                <a:gd name="connsiteX8" fmla="*/ 224367 w 309033"/>
                <a:gd name="connsiteY8" fmla="*/ 397933 h 613833"/>
                <a:gd name="connsiteX9" fmla="*/ 215900 w 309033"/>
                <a:gd name="connsiteY9" fmla="*/ 410633 h 613833"/>
                <a:gd name="connsiteX10" fmla="*/ 207433 w 309033"/>
                <a:gd name="connsiteY10" fmla="*/ 423333 h 613833"/>
                <a:gd name="connsiteX11" fmla="*/ 194733 w 309033"/>
                <a:gd name="connsiteY11" fmla="*/ 427567 h 613833"/>
                <a:gd name="connsiteX12" fmla="*/ 186267 w 309033"/>
                <a:gd name="connsiteY12" fmla="*/ 440267 h 613833"/>
                <a:gd name="connsiteX13" fmla="*/ 182033 w 309033"/>
                <a:gd name="connsiteY13" fmla="*/ 452967 h 613833"/>
                <a:gd name="connsiteX14" fmla="*/ 169333 w 309033"/>
                <a:gd name="connsiteY14" fmla="*/ 457200 h 613833"/>
                <a:gd name="connsiteX15" fmla="*/ 143933 w 309033"/>
                <a:gd name="connsiteY15" fmla="*/ 469900 h 613833"/>
                <a:gd name="connsiteX16" fmla="*/ 131233 w 309033"/>
                <a:gd name="connsiteY16" fmla="*/ 478367 h 613833"/>
                <a:gd name="connsiteX17" fmla="*/ 122767 w 309033"/>
                <a:gd name="connsiteY17" fmla="*/ 491067 h 613833"/>
                <a:gd name="connsiteX18" fmla="*/ 97367 w 309033"/>
                <a:gd name="connsiteY18" fmla="*/ 499533 h 613833"/>
                <a:gd name="connsiteX19" fmla="*/ 71967 w 309033"/>
                <a:gd name="connsiteY19" fmla="*/ 516467 h 613833"/>
                <a:gd name="connsiteX20" fmla="*/ 59267 w 309033"/>
                <a:gd name="connsiteY20" fmla="*/ 524933 h 613833"/>
                <a:gd name="connsiteX21" fmla="*/ 50800 w 309033"/>
                <a:gd name="connsiteY21" fmla="*/ 537633 h 613833"/>
                <a:gd name="connsiteX22" fmla="*/ 25400 w 309033"/>
                <a:gd name="connsiteY22" fmla="*/ 554567 h 613833"/>
                <a:gd name="connsiteX23" fmla="*/ 16933 w 309033"/>
                <a:gd name="connsiteY23" fmla="*/ 567267 h 613833"/>
                <a:gd name="connsiteX24" fmla="*/ 8467 w 309033"/>
                <a:gd name="connsiteY24" fmla="*/ 592667 h 613833"/>
                <a:gd name="connsiteX25" fmla="*/ 4233 w 309033"/>
                <a:gd name="connsiteY25" fmla="*/ 605367 h 613833"/>
                <a:gd name="connsiteX26" fmla="*/ 0 w 309033"/>
                <a:gd name="connsiteY26"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8233 w 309033"/>
                <a:gd name="connsiteY4" fmla="*/ 283633 h 613833"/>
                <a:gd name="connsiteX5" fmla="*/ 254000 w 309033"/>
                <a:gd name="connsiteY5" fmla="*/ 347133 h 613833"/>
                <a:gd name="connsiteX6" fmla="*/ 249767 w 309033"/>
                <a:gd name="connsiteY6" fmla="*/ 359833 h 613833"/>
                <a:gd name="connsiteX7" fmla="*/ 232833 w 309033"/>
                <a:gd name="connsiteY7" fmla="*/ 385233 h 613833"/>
                <a:gd name="connsiteX8" fmla="*/ 224367 w 309033"/>
                <a:gd name="connsiteY8" fmla="*/ 397933 h 613833"/>
                <a:gd name="connsiteX9" fmla="*/ 215900 w 309033"/>
                <a:gd name="connsiteY9" fmla="*/ 410633 h 613833"/>
                <a:gd name="connsiteX10" fmla="*/ 207433 w 309033"/>
                <a:gd name="connsiteY10" fmla="*/ 423333 h 613833"/>
                <a:gd name="connsiteX11" fmla="*/ 194733 w 309033"/>
                <a:gd name="connsiteY11" fmla="*/ 427567 h 613833"/>
                <a:gd name="connsiteX12" fmla="*/ 186267 w 309033"/>
                <a:gd name="connsiteY12" fmla="*/ 440267 h 613833"/>
                <a:gd name="connsiteX13" fmla="*/ 182033 w 309033"/>
                <a:gd name="connsiteY13" fmla="*/ 452967 h 613833"/>
                <a:gd name="connsiteX14" fmla="*/ 169333 w 309033"/>
                <a:gd name="connsiteY14" fmla="*/ 457200 h 613833"/>
                <a:gd name="connsiteX15" fmla="*/ 143933 w 309033"/>
                <a:gd name="connsiteY15" fmla="*/ 469900 h 613833"/>
                <a:gd name="connsiteX16" fmla="*/ 131233 w 309033"/>
                <a:gd name="connsiteY16" fmla="*/ 478367 h 613833"/>
                <a:gd name="connsiteX17" fmla="*/ 122767 w 309033"/>
                <a:gd name="connsiteY17" fmla="*/ 491067 h 613833"/>
                <a:gd name="connsiteX18" fmla="*/ 97367 w 309033"/>
                <a:gd name="connsiteY18" fmla="*/ 499533 h 613833"/>
                <a:gd name="connsiteX19" fmla="*/ 71967 w 309033"/>
                <a:gd name="connsiteY19" fmla="*/ 516467 h 613833"/>
                <a:gd name="connsiteX20" fmla="*/ 59267 w 309033"/>
                <a:gd name="connsiteY20" fmla="*/ 524933 h 613833"/>
                <a:gd name="connsiteX21" fmla="*/ 50800 w 309033"/>
                <a:gd name="connsiteY21" fmla="*/ 537633 h 613833"/>
                <a:gd name="connsiteX22" fmla="*/ 25400 w 309033"/>
                <a:gd name="connsiteY22" fmla="*/ 554567 h 613833"/>
                <a:gd name="connsiteX23" fmla="*/ 16933 w 309033"/>
                <a:gd name="connsiteY23" fmla="*/ 567267 h 613833"/>
                <a:gd name="connsiteX24" fmla="*/ 8467 w 309033"/>
                <a:gd name="connsiteY24" fmla="*/ 592667 h 613833"/>
                <a:gd name="connsiteX25" fmla="*/ 4233 w 309033"/>
                <a:gd name="connsiteY25" fmla="*/ 605367 h 613833"/>
                <a:gd name="connsiteX26" fmla="*/ 0 w 309033"/>
                <a:gd name="connsiteY26"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49767 w 309033"/>
                <a:gd name="connsiteY5" fmla="*/ 359833 h 613833"/>
                <a:gd name="connsiteX6" fmla="*/ 232833 w 309033"/>
                <a:gd name="connsiteY6" fmla="*/ 385233 h 613833"/>
                <a:gd name="connsiteX7" fmla="*/ 224367 w 309033"/>
                <a:gd name="connsiteY7" fmla="*/ 397933 h 613833"/>
                <a:gd name="connsiteX8" fmla="*/ 215900 w 309033"/>
                <a:gd name="connsiteY8" fmla="*/ 410633 h 613833"/>
                <a:gd name="connsiteX9" fmla="*/ 207433 w 309033"/>
                <a:gd name="connsiteY9" fmla="*/ 423333 h 613833"/>
                <a:gd name="connsiteX10" fmla="*/ 194733 w 309033"/>
                <a:gd name="connsiteY10" fmla="*/ 427567 h 613833"/>
                <a:gd name="connsiteX11" fmla="*/ 186267 w 309033"/>
                <a:gd name="connsiteY11" fmla="*/ 440267 h 613833"/>
                <a:gd name="connsiteX12" fmla="*/ 182033 w 309033"/>
                <a:gd name="connsiteY12" fmla="*/ 452967 h 613833"/>
                <a:gd name="connsiteX13" fmla="*/ 169333 w 309033"/>
                <a:gd name="connsiteY13" fmla="*/ 457200 h 613833"/>
                <a:gd name="connsiteX14" fmla="*/ 143933 w 309033"/>
                <a:gd name="connsiteY14" fmla="*/ 469900 h 613833"/>
                <a:gd name="connsiteX15" fmla="*/ 131233 w 309033"/>
                <a:gd name="connsiteY15" fmla="*/ 478367 h 613833"/>
                <a:gd name="connsiteX16" fmla="*/ 122767 w 309033"/>
                <a:gd name="connsiteY16" fmla="*/ 491067 h 613833"/>
                <a:gd name="connsiteX17" fmla="*/ 97367 w 309033"/>
                <a:gd name="connsiteY17" fmla="*/ 499533 h 613833"/>
                <a:gd name="connsiteX18" fmla="*/ 71967 w 309033"/>
                <a:gd name="connsiteY18" fmla="*/ 516467 h 613833"/>
                <a:gd name="connsiteX19" fmla="*/ 59267 w 309033"/>
                <a:gd name="connsiteY19" fmla="*/ 524933 h 613833"/>
                <a:gd name="connsiteX20" fmla="*/ 50800 w 309033"/>
                <a:gd name="connsiteY20" fmla="*/ 537633 h 613833"/>
                <a:gd name="connsiteX21" fmla="*/ 25400 w 309033"/>
                <a:gd name="connsiteY21" fmla="*/ 554567 h 613833"/>
                <a:gd name="connsiteX22" fmla="*/ 16933 w 309033"/>
                <a:gd name="connsiteY22" fmla="*/ 567267 h 613833"/>
                <a:gd name="connsiteX23" fmla="*/ 8467 w 309033"/>
                <a:gd name="connsiteY23" fmla="*/ 592667 h 613833"/>
                <a:gd name="connsiteX24" fmla="*/ 4233 w 309033"/>
                <a:gd name="connsiteY24" fmla="*/ 605367 h 613833"/>
                <a:gd name="connsiteX25" fmla="*/ 0 w 309033"/>
                <a:gd name="connsiteY25"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32833 w 309033"/>
                <a:gd name="connsiteY5" fmla="*/ 385233 h 613833"/>
                <a:gd name="connsiteX6" fmla="*/ 224367 w 309033"/>
                <a:gd name="connsiteY6" fmla="*/ 397933 h 613833"/>
                <a:gd name="connsiteX7" fmla="*/ 215900 w 309033"/>
                <a:gd name="connsiteY7" fmla="*/ 410633 h 613833"/>
                <a:gd name="connsiteX8" fmla="*/ 207433 w 309033"/>
                <a:gd name="connsiteY8" fmla="*/ 423333 h 613833"/>
                <a:gd name="connsiteX9" fmla="*/ 194733 w 309033"/>
                <a:gd name="connsiteY9" fmla="*/ 427567 h 613833"/>
                <a:gd name="connsiteX10" fmla="*/ 186267 w 309033"/>
                <a:gd name="connsiteY10" fmla="*/ 440267 h 613833"/>
                <a:gd name="connsiteX11" fmla="*/ 182033 w 309033"/>
                <a:gd name="connsiteY11" fmla="*/ 452967 h 613833"/>
                <a:gd name="connsiteX12" fmla="*/ 169333 w 309033"/>
                <a:gd name="connsiteY12" fmla="*/ 457200 h 613833"/>
                <a:gd name="connsiteX13" fmla="*/ 143933 w 309033"/>
                <a:gd name="connsiteY13" fmla="*/ 469900 h 613833"/>
                <a:gd name="connsiteX14" fmla="*/ 131233 w 309033"/>
                <a:gd name="connsiteY14" fmla="*/ 478367 h 613833"/>
                <a:gd name="connsiteX15" fmla="*/ 122767 w 309033"/>
                <a:gd name="connsiteY15" fmla="*/ 491067 h 613833"/>
                <a:gd name="connsiteX16" fmla="*/ 97367 w 309033"/>
                <a:gd name="connsiteY16" fmla="*/ 499533 h 613833"/>
                <a:gd name="connsiteX17" fmla="*/ 71967 w 309033"/>
                <a:gd name="connsiteY17" fmla="*/ 516467 h 613833"/>
                <a:gd name="connsiteX18" fmla="*/ 59267 w 309033"/>
                <a:gd name="connsiteY18" fmla="*/ 524933 h 613833"/>
                <a:gd name="connsiteX19" fmla="*/ 50800 w 309033"/>
                <a:gd name="connsiteY19" fmla="*/ 537633 h 613833"/>
                <a:gd name="connsiteX20" fmla="*/ 25400 w 309033"/>
                <a:gd name="connsiteY20" fmla="*/ 554567 h 613833"/>
                <a:gd name="connsiteX21" fmla="*/ 16933 w 309033"/>
                <a:gd name="connsiteY21" fmla="*/ 567267 h 613833"/>
                <a:gd name="connsiteX22" fmla="*/ 8467 w 309033"/>
                <a:gd name="connsiteY22" fmla="*/ 592667 h 613833"/>
                <a:gd name="connsiteX23" fmla="*/ 4233 w 309033"/>
                <a:gd name="connsiteY23" fmla="*/ 605367 h 613833"/>
                <a:gd name="connsiteX24" fmla="*/ 0 w 309033"/>
                <a:gd name="connsiteY24"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32833 w 309033"/>
                <a:gd name="connsiteY5" fmla="*/ 385233 h 613833"/>
                <a:gd name="connsiteX6" fmla="*/ 215900 w 309033"/>
                <a:gd name="connsiteY6" fmla="*/ 410633 h 613833"/>
                <a:gd name="connsiteX7" fmla="*/ 207433 w 309033"/>
                <a:gd name="connsiteY7" fmla="*/ 423333 h 613833"/>
                <a:gd name="connsiteX8" fmla="*/ 194733 w 309033"/>
                <a:gd name="connsiteY8" fmla="*/ 427567 h 613833"/>
                <a:gd name="connsiteX9" fmla="*/ 186267 w 309033"/>
                <a:gd name="connsiteY9" fmla="*/ 440267 h 613833"/>
                <a:gd name="connsiteX10" fmla="*/ 182033 w 309033"/>
                <a:gd name="connsiteY10" fmla="*/ 452967 h 613833"/>
                <a:gd name="connsiteX11" fmla="*/ 169333 w 309033"/>
                <a:gd name="connsiteY11" fmla="*/ 457200 h 613833"/>
                <a:gd name="connsiteX12" fmla="*/ 143933 w 309033"/>
                <a:gd name="connsiteY12" fmla="*/ 469900 h 613833"/>
                <a:gd name="connsiteX13" fmla="*/ 131233 w 309033"/>
                <a:gd name="connsiteY13" fmla="*/ 478367 h 613833"/>
                <a:gd name="connsiteX14" fmla="*/ 122767 w 309033"/>
                <a:gd name="connsiteY14" fmla="*/ 491067 h 613833"/>
                <a:gd name="connsiteX15" fmla="*/ 97367 w 309033"/>
                <a:gd name="connsiteY15" fmla="*/ 499533 h 613833"/>
                <a:gd name="connsiteX16" fmla="*/ 71967 w 309033"/>
                <a:gd name="connsiteY16" fmla="*/ 516467 h 613833"/>
                <a:gd name="connsiteX17" fmla="*/ 59267 w 309033"/>
                <a:gd name="connsiteY17" fmla="*/ 524933 h 613833"/>
                <a:gd name="connsiteX18" fmla="*/ 50800 w 309033"/>
                <a:gd name="connsiteY18" fmla="*/ 537633 h 613833"/>
                <a:gd name="connsiteX19" fmla="*/ 25400 w 309033"/>
                <a:gd name="connsiteY19" fmla="*/ 554567 h 613833"/>
                <a:gd name="connsiteX20" fmla="*/ 16933 w 309033"/>
                <a:gd name="connsiteY20" fmla="*/ 567267 h 613833"/>
                <a:gd name="connsiteX21" fmla="*/ 8467 w 309033"/>
                <a:gd name="connsiteY21" fmla="*/ 592667 h 613833"/>
                <a:gd name="connsiteX22" fmla="*/ 4233 w 309033"/>
                <a:gd name="connsiteY22" fmla="*/ 605367 h 613833"/>
                <a:gd name="connsiteX23" fmla="*/ 0 w 309033"/>
                <a:gd name="connsiteY23"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15900 w 309033"/>
                <a:gd name="connsiteY5" fmla="*/ 410633 h 613833"/>
                <a:gd name="connsiteX6" fmla="*/ 207433 w 309033"/>
                <a:gd name="connsiteY6" fmla="*/ 423333 h 613833"/>
                <a:gd name="connsiteX7" fmla="*/ 194733 w 309033"/>
                <a:gd name="connsiteY7" fmla="*/ 427567 h 613833"/>
                <a:gd name="connsiteX8" fmla="*/ 186267 w 309033"/>
                <a:gd name="connsiteY8" fmla="*/ 440267 h 613833"/>
                <a:gd name="connsiteX9" fmla="*/ 182033 w 309033"/>
                <a:gd name="connsiteY9" fmla="*/ 452967 h 613833"/>
                <a:gd name="connsiteX10" fmla="*/ 169333 w 309033"/>
                <a:gd name="connsiteY10" fmla="*/ 457200 h 613833"/>
                <a:gd name="connsiteX11" fmla="*/ 143933 w 309033"/>
                <a:gd name="connsiteY11" fmla="*/ 469900 h 613833"/>
                <a:gd name="connsiteX12" fmla="*/ 131233 w 309033"/>
                <a:gd name="connsiteY12" fmla="*/ 478367 h 613833"/>
                <a:gd name="connsiteX13" fmla="*/ 122767 w 309033"/>
                <a:gd name="connsiteY13" fmla="*/ 491067 h 613833"/>
                <a:gd name="connsiteX14" fmla="*/ 97367 w 309033"/>
                <a:gd name="connsiteY14" fmla="*/ 499533 h 613833"/>
                <a:gd name="connsiteX15" fmla="*/ 71967 w 309033"/>
                <a:gd name="connsiteY15" fmla="*/ 516467 h 613833"/>
                <a:gd name="connsiteX16" fmla="*/ 59267 w 309033"/>
                <a:gd name="connsiteY16" fmla="*/ 524933 h 613833"/>
                <a:gd name="connsiteX17" fmla="*/ 50800 w 309033"/>
                <a:gd name="connsiteY17" fmla="*/ 537633 h 613833"/>
                <a:gd name="connsiteX18" fmla="*/ 25400 w 309033"/>
                <a:gd name="connsiteY18" fmla="*/ 554567 h 613833"/>
                <a:gd name="connsiteX19" fmla="*/ 16933 w 309033"/>
                <a:gd name="connsiteY19" fmla="*/ 567267 h 613833"/>
                <a:gd name="connsiteX20" fmla="*/ 8467 w 309033"/>
                <a:gd name="connsiteY20" fmla="*/ 592667 h 613833"/>
                <a:gd name="connsiteX21" fmla="*/ 4233 w 309033"/>
                <a:gd name="connsiteY21" fmla="*/ 605367 h 613833"/>
                <a:gd name="connsiteX22" fmla="*/ 0 w 309033"/>
                <a:gd name="connsiteY22"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15900 w 309033"/>
                <a:gd name="connsiteY5" fmla="*/ 410633 h 613833"/>
                <a:gd name="connsiteX6" fmla="*/ 207433 w 309033"/>
                <a:gd name="connsiteY6" fmla="*/ 423333 h 613833"/>
                <a:gd name="connsiteX7" fmla="*/ 186267 w 309033"/>
                <a:gd name="connsiteY7" fmla="*/ 440267 h 613833"/>
                <a:gd name="connsiteX8" fmla="*/ 182033 w 309033"/>
                <a:gd name="connsiteY8" fmla="*/ 452967 h 613833"/>
                <a:gd name="connsiteX9" fmla="*/ 169333 w 309033"/>
                <a:gd name="connsiteY9" fmla="*/ 457200 h 613833"/>
                <a:gd name="connsiteX10" fmla="*/ 143933 w 309033"/>
                <a:gd name="connsiteY10" fmla="*/ 469900 h 613833"/>
                <a:gd name="connsiteX11" fmla="*/ 131233 w 309033"/>
                <a:gd name="connsiteY11" fmla="*/ 478367 h 613833"/>
                <a:gd name="connsiteX12" fmla="*/ 122767 w 309033"/>
                <a:gd name="connsiteY12" fmla="*/ 491067 h 613833"/>
                <a:gd name="connsiteX13" fmla="*/ 97367 w 309033"/>
                <a:gd name="connsiteY13" fmla="*/ 499533 h 613833"/>
                <a:gd name="connsiteX14" fmla="*/ 71967 w 309033"/>
                <a:gd name="connsiteY14" fmla="*/ 516467 h 613833"/>
                <a:gd name="connsiteX15" fmla="*/ 59267 w 309033"/>
                <a:gd name="connsiteY15" fmla="*/ 524933 h 613833"/>
                <a:gd name="connsiteX16" fmla="*/ 50800 w 309033"/>
                <a:gd name="connsiteY16" fmla="*/ 537633 h 613833"/>
                <a:gd name="connsiteX17" fmla="*/ 25400 w 309033"/>
                <a:gd name="connsiteY17" fmla="*/ 554567 h 613833"/>
                <a:gd name="connsiteX18" fmla="*/ 16933 w 309033"/>
                <a:gd name="connsiteY18" fmla="*/ 567267 h 613833"/>
                <a:gd name="connsiteX19" fmla="*/ 8467 w 309033"/>
                <a:gd name="connsiteY19" fmla="*/ 592667 h 613833"/>
                <a:gd name="connsiteX20" fmla="*/ 4233 w 309033"/>
                <a:gd name="connsiteY20" fmla="*/ 605367 h 613833"/>
                <a:gd name="connsiteX21" fmla="*/ 0 w 309033"/>
                <a:gd name="connsiteY21"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15900 w 309033"/>
                <a:gd name="connsiteY5" fmla="*/ 410633 h 613833"/>
                <a:gd name="connsiteX6" fmla="*/ 186267 w 309033"/>
                <a:gd name="connsiteY6" fmla="*/ 440267 h 613833"/>
                <a:gd name="connsiteX7" fmla="*/ 182033 w 309033"/>
                <a:gd name="connsiteY7" fmla="*/ 452967 h 613833"/>
                <a:gd name="connsiteX8" fmla="*/ 169333 w 309033"/>
                <a:gd name="connsiteY8" fmla="*/ 457200 h 613833"/>
                <a:gd name="connsiteX9" fmla="*/ 143933 w 309033"/>
                <a:gd name="connsiteY9" fmla="*/ 469900 h 613833"/>
                <a:gd name="connsiteX10" fmla="*/ 131233 w 309033"/>
                <a:gd name="connsiteY10" fmla="*/ 478367 h 613833"/>
                <a:gd name="connsiteX11" fmla="*/ 122767 w 309033"/>
                <a:gd name="connsiteY11" fmla="*/ 491067 h 613833"/>
                <a:gd name="connsiteX12" fmla="*/ 97367 w 309033"/>
                <a:gd name="connsiteY12" fmla="*/ 499533 h 613833"/>
                <a:gd name="connsiteX13" fmla="*/ 71967 w 309033"/>
                <a:gd name="connsiteY13" fmla="*/ 516467 h 613833"/>
                <a:gd name="connsiteX14" fmla="*/ 59267 w 309033"/>
                <a:gd name="connsiteY14" fmla="*/ 524933 h 613833"/>
                <a:gd name="connsiteX15" fmla="*/ 50800 w 309033"/>
                <a:gd name="connsiteY15" fmla="*/ 537633 h 613833"/>
                <a:gd name="connsiteX16" fmla="*/ 25400 w 309033"/>
                <a:gd name="connsiteY16" fmla="*/ 554567 h 613833"/>
                <a:gd name="connsiteX17" fmla="*/ 16933 w 309033"/>
                <a:gd name="connsiteY17" fmla="*/ 567267 h 613833"/>
                <a:gd name="connsiteX18" fmla="*/ 8467 w 309033"/>
                <a:gd name="connsiteY18" fmla="*/ 592667 h 613833"/>
                <a:gd name="connsiteX19" fmla="*/ 4233 w 309033"/>
                <a:gd name="connsiteY19" fmla="*/ 605367 h 613833"/>
                <a:gd name="connsiteX20" fmla="*/ 0 w 309033"/>
                <a:gd name="connsiteY20"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15900 w 309033"/>
                <a:gd name="connsiteY5" fmla="*/ 410633 h 613833"/>
                <a:gd name="connsiteX6" fmla="*/ 186267 w 309033"/>
                <a:gd name="connsiteY6" fmla="*/ 440267 h 613833"/>
                <a:gd name="connsiteX7" fmla="*/ 169333 w 309033"/>
                <a:gd name="connsiteY7" fmla="*/ 457200 h 613833"/>
                <a:gd name="connsiteX8" fmla="*/ 143933 w 309033"/>
                <a:gd name="connsiteY8" fmla="*/ 469900 h 613833"/>
                <a:gd name="connsiteX9" fmla="*/ 131233 w 309033"/>
                <a:gd name="connsiteY9" fmla="*/ 478367 h 613833"/>
                <a:gd name="connsiteX10" fmla="*/ 122767 w 309033"/>
                <a:gd name="connsiteY10" fmla="*/ 491067 h 613833"/>
                <a:gd name="connsiteX11" fmla="*/ 97367 w 309033"/>
                <a:gd name="connsiteY11" fmla="*/ 499533 h 613833"/>
                <a:gd name="connsiteX12" fmla="*/ 71967 w 309033"/>
                <a:gd name="connsiteY12" fmla="*/ 516467 h 613833"/>
                <a:gd name="connsiteX13" fmla="*/ 59267 w 309033"/>
                <a:gd name="connsiteY13" fmla="*/ 524933 h 613833"/>
                <a:gd name="connsiteX14" fmla="*/ 50800 w 309033"/>
                <a:gd name="connsiteY14" fmla="*/ 537633 h 613833"/>
                <a:gd name="connsiteX15" fmla="*/ 25400 w 309033"/>
                <a:gd name="connsiteY15" fmla="*/ 554567 h 613833"/>
                <a:gd name="connsiteX16" fmla="*/ 16933 w 309033"/>
                <a:gd name="connsiteY16" fmla="*/ 567267 h 613833"/>
                <a:gd name="connsiteX17" fmla="*/ 8467 w 309033"/>
                <a:gd name="connsiteY17" fmla="*/ 592667 h 613833"/>
                <a:gd name="connsiteX18" fmla="*/ 4233 w 309033"/>
                <a:gd name="connsiteY18" fmla="*/ 605367 h 613833"/>
                <a:gd name="connsiteX19" fmla="*/ 0 w 309033"/>
                <a:gd name="connsiteY19"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15900 w 309033"/>
                <a:gd name="connsiteY5" fmla="*/ 410633 h 613833"/>
                <a:gd name="connsiteX6" fmla="*/ 186267 w 309033"/>
                <a:gd name="connsiteY6" fmla="*/ 440267 h 613833"/>
                <a:gd name="connsiteX7" fmla="*/ 143933 w 309033"/>
                <a:gd name="connsiteY7" fmla="*/ 469900 h 613833"/>
                <a:gd name="connsiteX8" fmla="*/ 131233 w 309033"/>
                <a:gd name="connsiteY8" fmla="*/ 478367 h 613833"/>
                <a:gd name="connsiteX9" fmla="*/ 122767 w 309033"/>
                <a:gd name="connsiteY9" fmla="*/ 491067 h 613833"/>
                <a:gd name="connsiteX10" fmla="*/ 97367 w 309033"/>
                <a:gd name="connsiteY10" fmla="*/ 499533 h 613833"/>
                <a:gd name="connsiteX11" fmla="*/ 71967 w 309033"/>
                <a:gd name="connsiteY11" fmla="*/ 516467 h 613833"/>
                <a:gd name="connsiteX12" fmla="*/ 59267 w 309033"/>
                <a:gd name="connsiteY12" fmla="*/ 524933 h 613833"/>
                <a:gd name="connsiteX13" fmla="*/ 50800 w 309033"/>
                <a:gd name="connsiteY13" fmla="*/ 537633 h 613833"/>
                <a:gd name="connsiteX14" fmla="*/ 25400 w 309033"/>
                <a:gd name="connsiteY14" fmla="*/ 554567 h 613833"/>
                <a:gd name="connsiteX15" fmla="*/ 16933 w 309033"/>
                <a:gd name="connsiteY15" fmla="*/ 567267 h 613833"/>
                <a:gd name="connsiteX16" fmla="*/ 8467 w 309033"/>
                <a:gd name="connsiteY16" fmla="*/ 592667 h 613833"/>
                <a:gd name="connsiteX17" fmla="*/ 4233 w 309033"/>
                <a:gd name="connsiteY17" fmla="*/ 605367 h 613833"/>
                <a:gd name="connsiteX18" fmla="*/ 0 w 309033"/>
                <a:gd name="connsiteY18"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15900 w 309033"/>
                <a:gd name="connsiteY5" fmla="*/ 410633 h 613833"/>
                <a:gd name="connsiteX6" fmla="*/ 186267 w 309033"/>
                <a:gd name="connsiteY6" fmla="*/ 440267 h 613833"/>
                <a:gd name="connsiteX7" fmla="*/ 143933 w 309033"/>
                <a:gd name="connsiteY7" fmla="*/ 469900 h 613833"/>
                <a:gd name="connsiteX8" fmla="*/ 131233 w 309033"/>
                <a:gd name="connsiteY8" fmla="*/ 478367 h 613833"/>
                <a:gd name="connsiteX9" fmla="*/ 97367 w 309033"/>
                <a:gd name="connsiteY9" fmla="*/ 499533 h 613833"/>
                <a:gd name="connsiteX10" fmla="*/ 71967 w 309033"/>
                <a:gd name="connsiteY10" fmla="*/ 516467 h 613833"/>
                <a:gd name="connsiteX11" fmla="*/ 59267 w 309033"/>
                <a:gd name="connsiteY11" fmla="*/ 524933 h 613833"/>
                <a:gd name="connsiteX12" fmla="*/ 50800 w 309033"/>
                <a:gd name="connsiteY12" fmla="*/ 537633 h 613833"/>
                <a:gd name="connsiteX13" fmla="*/ 25400 w 309033"/>
                <a:gd name="connsiteY13" fmla="*/ 554567 h 613833"/>
                <a:gd name="connsiteX14" fmla="*/ 16933 w 309033"/>
                <a:gd name="connsiteY14" fmla="*/ 567267 h 613833"/>
                <a:gd name="connsiteX15" fmla="*/ 8467 w 309033"/>
                <a:gd name="connsiteY15" fmla="*/ 592667 h 613833"/>
                <a:gd name="connsiteX16" fmla="*/ 4233 w 309033"/>
                <a:gd name="connsiteY16" fmla="*/ 605367 h 613833"/>
                <a:gd name="connsiteX17" fmla="*/ 0 w 309033"/>
                <a:gd name="connsiteY17"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15900 w 309033"/>
                <a:gd name="connsiteY5" fmla="*/ 410633 h 613833"/>
                <a:gd name="connsiteX6" fmla="*/ 186267 w 309033"/>
                <a:gd name="connsiteY6" fmla="*/ 440267 h 613833"/>
                <a:gd name="connsiteX7" fmla="*/ 143933 w 309033"/>
                <a:gd name="connsiteY7" fmla="*/ 469900 h 613833"/>
                <a:gd name="connsiteX8" fmla="*/ 97367 w 309033"/>
                <a:gd name="connsiteY8" fmla="*/ 499533 h 613833"/>
                <a:gd name="connsiteX9" fmla="*/ 71967 w 309033"/>
                <a:gd name="connsiteY9" fmla="*/ 516467 h 613833"/>
                <a:gd name="connsiteX10" fmla="*/ 59267 w 309033"/>
                <a:gd name="connsiteY10" fmla="*/ 524933 h 613833"/>
                <a:gd name="connsiteX11" fmla="*/ 50800 w 309033"/>
                <a:gd name="connsiteY11" fmla="*/ 537633 h 613833"/>
                <a:gd name="connsiteX12" fmla="*/ 25400 w 309033"/>
                <a:gd name="connsiteY12" fmla="*/ 554567 h 613833"/>
                <a:gd name="connsiteX13" fmla="*/ 16933 w 309033"/>
                <a:gd name="connsiteY13" fmla="*/ 567267 h 613833"/>
                <a:gd name="connsiteX14" fmla="*/ 8467 w 309033"/>
                <a:gd name="connsiteY14" fmla="*/ 592667 h 613833"/>
                <a:gd name="connsiteX15" fmla="*/ 4233 w 309033"/>
                <a:gd name="connsiteY15" fmla="*/ 605367 h 613833"/>
                <a:gd name="connsiteX16" fmla="*/ 0 w 309033"/>
                <a:gd name="connsiteY16"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215900 w 309033"/>
                <a:gd name="connsiteY5" fmla="*/ 410633 h 613833"/>
                <a:gd name="connsiteX6" fmla="*/ 186267 w 309033"/>
                <a:gd name="connsiteY6" fmla="*/ 440267 h 613833"/>
                <a:gd name="connsiteX7" fmla="*/ 97367 w 309033"/>
                <a:gd name="connsiteY7" fmla="*/ 499533 h 613833"/>
                <a:gd name="connsiteX8" fmla="*/ 71967 w 309033"/>
                <a:gd name="connsiteY8" fmla="*/ 516467 h 613833"/>
                <a:gd name="connsiteX9" fmla="*/ 59267 w 309033"/>
                <a:gd name="connsiteY9" fmla="*/ 524933 h 613833"/>
                <a:gd name="connsiteX10" fmla="*/ 50800 w 309033"/>
                <a:gd name="connsiteY10" fmla="*/ 537633 h 613833"/>
                <a:gd name="connsiteX11" fmla="*/ 25400 w 309033"/>
                <a:gd name="connsiteY11" fmla="*/ 554567 h 613833"/>
                <a:gd name="connsiteX12" fmla="*/ 16933 w 309033"/>
                <a:gd name="connsiteY12" fmla="*/ 567267 h 613833"/>
                <a:gd name="connsiteX13" fmla="*/ 8467 w 309033"/>
                <a:gd name="connsiteY13" fmla="*/ 592667 h 613833"/>
                <a:gd name="connsiteX14" fmla="*/ 4233 w 309033"/>
                <a:gd name="connsiteY14" fmla="*/ 605367 h 613833"/>
                <a:gd name="connsiteX15" fmla="*/ 0 w 309033"/>
                <a:gd name="connsiteY15"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54000 w 309033"/>
                <a:gd name="connsiteY4" fmla="*/ 347133 h 613833"/>
                <a:gd name="connsiteX5" fmla="*/ 186267 w 309033"/>
                <a:gd name="connsiteY5" fmla="*/ 440267 h 613833"/>
                <a:gd name="connsiteX6" fmla="*/ 97367 w 309033"/>
                <a:gd name="connsiteY6" fmla="*/ 499533 h 613833"/>
                <a:gd name="connsiteX7" fmla="*/ 71967 w 309033"/>
                <a:gd name="connsiteY7" fmla="*/ 516467 h 613833"/>
                <a:gd name="connsiteX8" fmla="*/ 59267 w 309033"/>
                <a:gd name="connsiteY8" fmla="*/ 524933 h 613833"/>
                <a:gd name="connsiteX9" fmla="*/ 50800 w 309033"/>
                <a:gd name="connsiteY9" fmla="*/ 537633 h 613833"/>
                <a:gd name="connsiteX10" fmla="*/ 25400 w 309033"/>
                <a:gd name="connsiteY10" fmla="*/ 554567 h 613833"/>
                <a:gd name="connsiteX11" fmla="*/ 16933 w 309033"/>
                <a:gd name="connsiteY11" fmla="*/ 567267 h 613833"/>
                <a:gd name="connsiteX12" fmla="*/ 8467 w 309033"/>
                <a:gd name="connsiteY12" fmla="*/ 592667 h 613833"/>
                <a:gd name="connsiteX13" fmla="*/ 4233 w 309033"/>
                <a:gd name="connsiteY13" fmla="*/ 605367 h 613833"/>
                <a:gd name="connsiteX14" fmla="*/ 0 w 309033"/>
                <a:gd name="connsiteY14"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32833 w 309033"/>
                <a:gd name="connsiteY4" fmla="*/ 342900 h 613833"/>
                <a:gd name="connsiteX5" fmla="*/ 186267 w 309033"/>
                <a:gd name="connsiteY5" fmla="*/ 440267 h 613833"/>
                <a:gd name="connsiteX6" fmla="*/ 97367 w 309033"/>
                <a:gd name="connsiteY6" fmla="*/ 499533 h 613833"/>
                <a:gd name="connsiteX7" fmla="*/ 71967 w 309033"/>
                <a:gd name="connsiteY7" fmla="*/ 516467 h 613833"/>
                <a:gd name="connsiteX8" fmla="*/ 59267 w 309033"/>
                <a:gd name="connsiteY8" fmla="*/ 524933 h 613833"/>
                <a:gd name="connsiteX9" fmla="*/ 50800 w 309033"/>
                <a:gd name="connsiteY9" fmla="*/ 537633 h 613833"/>
                <a:gd name="connsiteX10" fmla="*/ 25400 w 309033"/>
                <a:gd name="connsiteY10" fmla="*/ 554567 h 613833"/>
                <a:gd name="connsiteX11" fmla="*/ 16933 w 309033"/>
                <a:gd name="connsiteY11" fmla="*/ 567267 h 613833"/>
                <a:gd name="connsiteX12" fmla="*/ 8467 w 309033"/>
                <a:gd name="connsiteY12" fmla="*/ 592667 h 613833"/>
                <a:gd name="connsiteX13" fmla="*/ 4233 w 309033"/>
                <a:gd name="connsiteY13" fmla="*/ 605367 h 613833"/>
                <a:gd name="connsiteX14" fmla="*/ 0 w 309033"/>
                <a:gd name="connsiteY14"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32833 w 309033"/>
                <a:gd name="connsiteY4" fmla="*/ 342900 h 613833"/>
                <a:gd name="connsiteX5" fmla="*/ 182033 w 309033"/>
                <a:gd name="connsiteY5" fmla="*/ 427567 h 613833"/>
                <a:gd name="connsiteX6" fmla="*/ 97367 w 309033"/>
                <a:gd name="connsiteY6" fmla="*/ 499533 h 613833"/>
                <a:gd name="connsiteX7" fmla="*/ 71967 w 309033"/>
                <a:gd name="connsiteY7" fmla="*/ 516467 h 613833"/>
                <a:gd name="connsiteX8" fmla="*/ 59267 w 309033"/>
                <a:gd name="connsiteY8" fmla="*/ 524933 h 613833"/>
                <a:gd name="connsiteX9" fmla="*/ 50800 w 309033"/>
                <a:gd name="connsiteY9" fmla="*/ 537633 h 613833"/>
                <a:gd name="connsiteX10" fmla="*/ 25400 w 309033"/>
                <a:gd name="connsiteY10" fmla="*/ 554567 h 613833"/>
                <a:gd name="connsiteX11" fmla="*/ 16933 w 309033"/>
                <a:gd name="connsiteY11" fmla="*/ 567267 h 613833"/>
                <a:gd name="connsiteX12" fmla="*/ 8467 w 309033"/>
                <a:gd name="connsiteY12" fmla="*/ 592667 h 613833"/>
                <a:gd name="connsiteX13" fmla="*/ 4233 w 309033"/>
                <a:gd name="connsiteY13" fmla="*/ 605367 h 613833"/>
                <a:gd name="connsiteX14" fmla="*/ 0 w 309033"/>
                <a:gd name="connsiteY14"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32833 w 309033"/>
                <a:gd name="connsiteY4" fmla="*/ 342900 h 613833"/>
                <a:gd name="connsiteX5" fmla="*/ 182033 w 309033"/>
                <a:gd name="connsiteY5" fmla="*/ 427567 h 613833"/>
                <a:gd name="connsiteX6" fmla="*/ 97367 w 309033"/>
                <a:gd name="connsiteY6" fmla="*/ 499533 h 613833"/>
                <a:gd name="connsiteX7" fmla="*/ 59267 w 309033"/>
                <a:gd name="connsiteY7" fmla="*/ 524933 h 613833"/>
                <a:gd name="connsiteX8" fmla="*/ 50800 w 309033"/>
                <a:gd name="connsiteY8" fmla="*/ 537633 h 613833"/>
                <a:gd name="connsiteX9" fmla="*/ 25400 w 309033"/>
                <a:gd name="connsiteY9" fmla="*/ 554567 h 613833"/>
                <a:gd name="connsiteX10" fmla="*/ 16933 w 309033"/>
                <a:gd name="connsiteY10" fmla="*/ 567267 h 613833"/>
                <a:gd name="connsiteX11" fmla="*/ 8467 w 309033"/>
                <a:gd name="connsiteY11" fmla="*/ 592667 h 613833"/>
                <a:gd name="connsiteX12" fmla="*/ 4233 w 309033"/>
                <a:gd name="connsiteY12" fmla="*/ 605367 h 613833"/>
                <a:gd name="connsiteX13" fmla="*/ 0 w 309033"/>
                <a:gd name="connsiteY13"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32833 w 309033"/>
                <a:gd name="connsiteY4" fmla="*/ 342900 h 613833"/>
                <a:gd name="connsiteX5" fmla="*/ 182033 w 309033"/>
                <a:gd name="connsiteY5" fmla="*/ 427567 h 613833"/>
                <a:gd name="connsiteX6" fmla="*/ 97367 w 309033"/>
                <a:gd name="connsiteY6" fmla="*/ 499533 h 613833"/>
                <a:gd name="connsiteX7" fmla="*/ 59267 w 309033"/>
                <a:gd name="connsiteY7" fmla="*/ 524933 h 613833"/>
                <a:gd name="connsiteX8" fmla="*/ 25400 w 309033"/>
                <a:gd name="connsiteY8" fmla="*/ 554567 h 613833"/>
                <a:gd name="connsiteX9" fmla="*/ 16933 w 309033"/>
                <a:gd name="connsiteY9" fmla="*/ 567267 h 613833"/>
                <a:gd name="connsiteX10" fmla="*/ 8467 w 309033"/>
                <a:gd name="connsiteY10" fmla="*/ 592667 h 613833"/>
                <a:gd name="connsiteX11" fmla="*/ 4233 w 309033"/>
                <a:gd name="connsiteY11" fmla="*/ 605367 h 613833"/>
                <a:gd name="connsiteX12" fmla="*/ 0 w 309033"/>
                <a:gd name="connsiteY12"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32833 w 309033"/>
                <a:gd name="connsiteY4" fmla="*/ 342900 h 613833"/>
                <a:gd name="connsiteX5" fmla="*/ 182033 w 309033"/>
                <a:gd name="connsiteY5" fmla="*/ 427567 h 613833"/>
                <a:gd name="connsiteX6" fmla="*/ 97367 w 309033"/>
                <a:gd name="connsiteY6" fmla="*/ 499533 h 613833"/>
                <a:gd name="connsiteX7" fmla="*/ 25400 w 309033"/>
                <a:gd name="connsiteY7" fmla="*/ 554567 h 613833"/>
                <a:gd name="connsiteX8" fmla="*/ 16933 w 309033"/>
                <a:gd name="connsiteY8" fmla="*/ 567267 h 613833"/>
                <a:gd name="connsiteX9" fmla="*/ 8467 w 309033"/>
                <a:gd name="connsiteY9" fmla="*/ 592667 h 613833"/>
                <a:gd name="connsiteX10" fmla="*/ 4233 w 309033"/>
                <a:gd name="connsiteY10" fmla="*/ 605367 h 613833"/>
                <a:gd name="connsiteX11" fmla="*/ 0 w 309033"/>
                <a:gd name="connsiteY11"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32833 w 309033"/>
                <a:gd name="connsiteY4" fmla="*/ 342900 h 613833"/>
                <a:gd name="connsiteX5" fmla="*/ 182033 w 309033"/>
                <a:gd name="connsiteY5" fmla="*/ 427567 h 613833"/>
                <a:gd name="connsiteX6" fmla="*/ 97367 w 309033"/>
                <a:gd name="connsiteY6" fmla="*/ 499533 h 613833"/>
                <a:gd name="connsiteX7" fmla="*/ 25400 w 309033"/>
                <a:gd name="connsiteY7" fmla="*/ 554567 h 613833"/>
                <a:gd name="connsiteX8" fmla="*/ 8467 w 309033"/>
                <a:gd name="connsiteY8" fmla="*/ 592667 h 613833"/>
                <a:gd name="connsiteX9" fmla="*/ 4233 w 309033"/>
                <a:gd name="connsiteY9" fmla="*/ 605367 h 613833"/>
                <a:gd name="connsiteX10" fmla="*/ 0 w 309033"/>
                <a:gd name="connsiteY10" fmla="*/ 613833 h 613833"/>
                <a:gd name="connsiteX0" fmla="*/ 309033 w 309033"/>
                <a:gd name="connsiteY0" fmla="*/ 0 h 613833"/>
                <a:gd name="connsiteX1" fmla="*/ 287866 w 309033"/>
                <a:gd name="connsiteY1" fmla="*/ 63500 h 613833"/>
                <a:gd name="connsiteX2" fmla="*/ 245533 w 309033"/>
                <a:gd name="connsiteY2" fmla="*/ 148167 h 613833"/>
                <a:gd name="connsiteX3" fmla="*/ 249767 w 309033"/>
                <a:gd name="connsiteY3" fmla="*/ 262467 h 613833"/>
                <a:gd name="connsiteX4" fmla="*/ 232833 w 309033"/>
                <a:gd name="connsiteY4" fmla="*/ 342900 h 613833"/>
                <a:gd name="connsiteX5" fmla="*/ 182033 w 309033"/>
                <a:gd name="connsiteY5" fmla="*/ 427567 h 613833"/>
                <a:gd name="connsiteX6" fmla="*/ 97367 w 309033"/>
                <a:gd name="connsiteY6" fmla="*/ 499533 h 613833"/>
                <a:gd name="connsiteX7" fmla="*/ 25400 w 309033"/>
                <a:gd name="connsiteY7" fmla="*/ 554567 h 613833"/>
                <a:gd name="connsiteX8" fmla="*/ 4233 w 309033"/>
                <a:gd name="connsiteY8" fmla="*/ 605367 h 613833"/>
                <a:gd name="connsiteX9" fmla="*/ 0 w 309033"/>
                <a:gd name="connsiteY9" fmla="*/ 613833 h 613833"/>
                <a:gd name="connsiteX0" fmla="*/ 304800 w 304800"/>
                <a:gd name="connsiteY0" fmla="*/ 0 h 605367"/>
                <a:gd name="connsiteX1" fmla="*/ 283633 w 304800"/>
                <a:gd name="connsiteY1" fmla="*/ 63500 h 605367"/>
                <a:gd name="connsiteX2" fmla="*/ 241300 w 304800"/>
                <a:gd name="connsiteY2" fmla="*/ 148167 h 605367"/>
                <a:gd name="connsiteX3" fmla="*/ 245534 w 304800"/>
                <a:gd name="connsiteY3" fmla="*/ 262467 h 605367"/>
                <a:gd name="connsiteX4" fmla="*/ 228600 w 304800"/>
                <a:gd name="connsiteY4" fmla="*/ 342900 h 605367"/>
                <a:gd name="connsiteX5" fmla="*/ 177800 w 304800"/>
                <a:gd name="connsiteY5" fmla="*/ 427567 h 605367"/>
                <a:gd name="connsiteX6" fmla="*/ 93134 w 304800"/>
                <a:gd name="connsiteY6" fmla="*/ 499533 h 605367"/>
                <a:gd name="connsiteX7" fmla="*/ 21167 w 304800"/>
                <a:gd name="connsiteY7" fmla="*/ 554567 h 605367"/>
                <a:gd name="connsiteX8" fmla="*/ 0 w 304800"/>
                <a:gd name="connsiteY8" fmla="*/ 605367 h 605367"/>
                <a:gd name="connsiteX0" fmla="*/ 321734 w 321734"/>
                <a:gd name="connsiteY0" fmla="*/ 0 h 618067"/>
                <a:gd name="connsiteX1" fmla="*/ 283633 w 321734"/>
                <a:gd name="connsiteY1" fmla="*/ 76200 h 618067"/>
                <a:gd name="connsiteX2" fmla="*/ 241300 w 321734"/>
                <a:gd name="connsiteY2" fmla="*/ 160867 h 618067"/>
                <a:gd name="connsiteX3" fmla="*/ 245534 w 321734"/>
                <a:gd name="connsiteY3" fmla="*/ 275167 h 618067"/>
                <a:gd name="connsiteX4" fmla="*/ 228600 w 321734"/>
                <a:gd name="connsiteY4" fmla="*/ 355600 h 618067"/>
                <a:gd name="connsiteX5" fmla="*/ 177800 w 321734"/>
                <a:gd name="connsiteY5" fmla="*/ 440267 h 618067"/>
                <a:gd name="connsiteX6" fmla="*/ 93134 w 321734"/>
                <a:gd name="connsiteY6" fmla="*/ 512233 h 618067"/>
                <a:gd name="connsiteX7" fmla="*/ 21167 w 321734"/>
                <a:gd name="connsiteY7" fmla="*/ 567267 h 618067"/>
                <a:gd name="connsiteX8" fmla="*/ 0 w 321734"/>
                <a:gd name="connsiteY8" fmla="*/ 618067 h 618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1734" h="618067">
                  <a:moveTo>
                    <a:pt x="321734" y="0"/>
                  </a:moveTo>
                  <a:cubicBezTo>
                    <a:pt x="313797" y="12347"/>
                    <a:pt x="297039" y="49389"/>
                    <a:pt x="283633" y="76200"/>
                  </a:cubicBezTo>
                  <a:cubicBezTo>
                    <a:pt x="270227" y="103011"/>
                    <a:pt x="244828" y="127000"/>
                    <a:pt x="241300" y="160867"/>
                  </a:cubicBezTo>
                  <a:cubicBezTo>
                    <a:pt x="242711" y="198967"/>
                    <a:pt x="247651" y="242712"/>
                    <a:pt x="245534" y="275167"/>
                  </a:cubicBezTo>
                  <a:cubicBezTo>
                    <a:pt x="243417" y="307622"/>
                    <a:pt x="239889" y="328083"/>
                    <a:pt x="228600" y="355600"/>
                  </a:cubicBezTo>
                  <a:cubicBezTo>
                    <a:pt x="217311" y="383117"/>
                    <a:pt x="200378" y="414162"/>
                    <a:pt x="177800" y="440267"/>
                  </a:cubicBezTo>
                  <a:cubicBezTo>
                    <a:pt x="155222" y="466372"/>
                    <a:pt x="119240" y="491066"/>
                    <a:pt x="93134" y="512233"/>
                  </a:cubicBezTo>
                  <a:cubicBezTo>
                    <a:pt x="67029" y="533400"/>
                    <a:pt x="36689" y="549628"/>
                    <a:pt x="21167" y="567267"/>
                  </a:cubicBezTo>
                  <a:cubicBezTo>
                    <a:pt x="5645" y="584906"/>
                    <a:pt x="4233" y="608189"/>
                    <a:pt x="0" y="618067"/>
                  </a:cubicBezTo>
                </a:path>
              </a:pathLst>
            </a:custGeom>
            <a:ln w="12700">
              <a:solidFill>
                <a:srgbClr val="FA0FD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9" name="Freeform 48"/>
            <p:cNvSpPr/>
            <p:nvPr/>
          </p:nvSpPr>
          <p:spPr>
            <a:xfrm>
              <a:off x="2434167" y="4186723"/>
              <a:ext cx="50800" cy="266190"/>
            </a:xfrm>
            <a:custGeom>
              <a:avLst/>
              <a:gdLst>
                <a:gd name="connsiteX0" fmla="*/ 38100 w 60700"/>
                <a:gd name="connsiteY0" fmla="*/ 301 h 251725"/>
                <a:gd name="connsiteX1" fmla="*/ 12700 w 60700"/>
                <a:gd name="connsiteY1" fmla="*/ 34167 h 251725"/>
                <a:gd name="connsiteX2" fmla="*/ 8466 w 60700"/>
                <a:gd name="connsiteY2" fmla="*/ 46867 h 251725"/>
                <a:gd name="connsiteX3" fmla="*/ 0 w 60700"/>
                <a:gd name="connsiteY3" fmla="*/ 97667 h 251725"/>
                <a:gd name="connsiteX4" fmla="*/ 4233 w 60700"/>
                <a:gd name="connsiteY4" fmla="*/ 250067 h 251725"/>
                <a:gd name="connsiteX5" fmla="*/ 16933 w 60700"/>
                <a:gd name="connsiteY5" fmla="*/ 245834 h 251725"/>
                <a:gd name="connsiteX6" fmla="*/ 21166 w 60700"/>
                <a:gd name="connsiteY6" fmla="*/ 233134 h 251725"/>
                <a:gd name="connsiteX7" fmla="*/ 38100 w 60700"/>
                <a:gd name="connsiteY7" fmla="*/ 203501 h 251725"/>
                <a:gd name="connsiteX8" fmla="*/ 50800 w 60700"/>
                <a:gd name="connsiteY8" fmla="*/ 195034 h 251725"/>
                <a:gd name="connsiteX9" fmla="*/ 50800 w 60700"/>
                <a:gd name="connsiteY9" fmla="*/ 101901 h 251725"/>
                <a:gd name="connsiteX10" fmla="*/ 46566 w 60700"/>
                <a:gd name="connsiteY10" fmla="*/ 89201 h 251725"/>
                <a:gd name="connsiteX11" fmla="*/ 38100 w 60700"/>
                <a:gd name="connsiteY11" fmla="*/ 55334 h 251725"/>
                <a:gd name="connsiteX12" fmla="*/ 38100 w 60700"/>
                <a:gd name="connsiteY12" fmla="*/ 301 h 251725"/>
                <a:gd name="connsiteX0" fmla="*/ 38100 w 60700"/>
                <a:gd name="connsiteY0" fmla="*/ 46 h 251470"/>
                <a:gd name="connsiteX1" fmla="*/ 8466 w 60700"/>
                <a:gd name="connsiteY1" fmla="*/ 46612 h 251470"/>
                <a:gd name="connsiteX2" fmla="*/ 0 w 60700"/>
                <a:gd name="connsiteY2" fmla="*/ 97412 h 251470"/>
                <a:gd name="connsiteX3" fmla="*/ 4233 w 60700"/>
                <a:gd name="connsiteY3" fmla="*/ 249812 h 251470"/>
                <a:gd name="connsiteX4" fmla="*/ 16933 w 60700"/>
                <a:gd name="connsiteY4" fmla="*/ 245579 h 251470"/>
                <a:gd name="connsiteX5" fmla="*/ 21166 w 60700"/>
                <a:gd name="connsiteY5" fmla="*/ 232879 h 251470"/>
                <a:gd name="connsiteX6" fmla="*/ 38100 w 60700"/>
                <a:gd name="connsiteY6" fmla="*/ 203246 h 251470"/>
                <a:gd name="connsiteX7" fmla="*/ 50800 w 60700"/>
                <a:gd name="connsiteY7" fmla="*/ 194779 h 251470"/>
                <a:gd name="connsiteX8" fmla="*/ 50800 w 60700"/>
                <a:gd name="connsiteY8" fmla="*/ 101646 h 251470"/>
                <a:gd name="connsiteX9" fmla="*/ 46566 w 60700"/>
                <a:gd name="connsiteY9" fmla="*/ 88946 h 251470"/>
                <a:gd name="connsiteX10" fmla="*/ 38100 w 60700"/>
                <a:gd name="connsiteY10" fmla="*/ 55079 h 251470"/>
                <a:gd name="connsiteX11" fmla="*/ 38100 w 60700"/>
                <a:gd name="connsiteY11" fmla="*/ 46 h 251470"/>
                <a:gd name="connsiteX0" fmla="*/ 38100 w 57958"/>
                <a:gd name="connsiteY0" fmla="*/ 46 h 251470"/>
                <a:gd name="connsiteX1" fmla="*/ 8466 w 57958"/>
                <a:gd name="connsiteY1" fmla="*/ 46612 h 251470"/>
                <a:gd name="connsiteX2" fmla="*/ 0 w 57958"/>
                <a:gd name="connsiteY2" fmla="*/ 97412 h 251470"/>
                <a:gd name="connsiteX3" fmla="*/ 4233 w 57958"/>
                <a:gd name="connsiteY3" fmla="*/ 249812 h 251470"/>
                <a:gd name="connsiteX4" fmla="*/ 16933 w 57958"/>
                <a:gd name="connsiteY4" fmla="*/ 245579 h 251470"/>
                <a:gd name="connsiteX5" fmla="*/ 21166 w 57958"/>
                <a:gd name="connsiteY5" fmla="*/ 232879 h 251470"/>
                <a:gd name="connsiteX6" fmla="*/ 38100 w 57958"/>
                <a:gd name="connsiteY6" fmla="*/ 203246 h 251470"/>
                <a:gd name="connsiteX7" fmla="*/ 50800 w 57958"/>
                <a:gd name="connsiteY7" fmla="*/ 194779 h 251470"/>
                <a:gd name="connsiteX8" fmla="*/ 50800 w 57958"/>
                <a:gd name="connsiteY8" fmla="*/ 101646 h 251470"/>
                <a:gd name="connsiteX9" fmla="*/ 38100 w 57958"/>
                <a:gd name="connsiteY9" fmla="*/ 55079 h 251470"/>
                <a:gd name="connsiteX10" fmla="*/ 38100 w 57958"/>
                <a:gd name="connsiteY10" fmla="*/ 46 h 251470"/>
                <a:gd name="connsiteX0" fmla="*/ 38100 w 50800"/>
                <a:gd name="connsiteY0" fmla="*/ 46 h 251470"/>
                <a:gd name="connsiteX1" fmla="*/ 8466 w 50800"/>
                <a:gd name="connsiteY1" fmla="*/ 46612 h 251470"/>
                <a:gd name="connsiteX2" fmla="*/ 0 w 50800"/>
                <a:gd name="connsiteY2" fmla="*/ 97412 h 251470"/>
                <a:gd name="connsiteX3" fmla="*/ 4233 w 50800"/>
                <a:gd name="connsiteY3" fmla="*/ 249812 h 251470"/>
                <a:gd name="connsiteX4" fmla="*/ 16933 w 50800"/>
                <a:gd name="connsiteY4" fmla="*/ 245579 h 251470"/>
                <a:gd name="connsiteX5" fmla="*/ 21166 w 50800"/>
                <a:gd name="connsiteY5" fmla="*/ 232879 h 251470"/>
                <a:gd name="connsiteX6" fmla="*/ 38100 w 50800"/>
                <a:gd name="connsiteY6" fmla="*/ 203246 h 251470"/>
                <a:gd name="connsiteX7" fmla="*/ 50800 w 50800"/>
                <a:gd name="connsiteY7" fmla="*/ 101646 h 251470"/>
                <a:gd name="connsiteX8" fmla="*/ 38100 w 50800"/>
                <a:gd name="connsiteY8" fmla="*/ 55079 h 251470"/>
                <a:gd name="connsiteX9" fmla="*/ 38100 w 50800"/>
                <a:gd name="connsiteY9" fmla="*/ 46 h 251470"/>
                <a:gd name="connsiteX0" fmla="*/ 38100 w 50800"/>
                <a:gd name="connsiteY0" fmla="*/ 46 h 252473"/>
                <a:gd name="connsiteX1" fmla="*/ 8466 w 50800"/>
                <a:gd name="connsiteY1" fmla="*/ 46612 h 252473"/>
                <a:gd name="connsiteX2" fmla="*/ 0 w 50800"/>
                <a:gd name="connsiteY2" fmla="*/ 97412 h 252473"/>
                <a:gd name="connsiteX3" fmla="*/ 4233 w 50800"/>
                <a:gd name="connsiteY3" fmla="*/ 249812 h 252473"/>
                <a:gd name="connsiteX4" fmla="*/ 16933 w 50800"/>
                <a:gd name="connsiteY4" fmla="*/ 245579 h 252473"/>
                <a:gd name="connsiteX5" fmla="*/ 38100 w 50800"/>
                <a:gd name="connsiteY5" fmla="*/ 203246 h 252473"/>
                <a:gd name="connsiteX6" fmla="*/ 50800 w 50800"/>
                <a:gd name="connsiteY6" fmla="*/ 101646 h 252473"/>
                <a:gd name="connsiteX7" fmla="*/ 38100 w 50800"/>
                <a:gd name="connsiteY7" fmla="*/ 55079 h 252473"/>
                <a:gd name="connsiteX8" fmla="*/ 38100 w 50800"/>
                <a:gd name="connsiteY8" fmla="*/ 46 h 252473"/>
                <a:gd name="connsiteX0" fmla="*/ 38100 w 50800"/>
                <a:gd name="connsiteY0" fmla="*/ 46 h 254207"/>
                <a:gd name="connsiteX1" fmla="*/ 8466 w 50800"/>
                <a:gd name="connsiteY1" fmla="*/ 46612 h 254207"/>
                <a:gd name="connsiteX2" fmla="*/ 0 w 50800"/>
                <a:gd name="connsiteY2" fmla="*/ 97412 h 254207"/>
                <a:gd name="connsiteX3" fmla="*/ 4233 w 50800"/>
                <a:gd name="connsiteY3" fmla="*/ 249812 h 254207"/>
                <a:gd name="connsiteX4" fmla="*/ 38100 w 50800"/>
                <a:gd name="connsiteY4" fmla="*/ 203246 h 254207"/>
                <a:gd name="connsiteX5" fmla="*/ 50800 w 50800"/>
                <a:gd name="connsiteY5" fmla="*/ 101646 h 254207"/>
                <a:gd name="connsiteX6" fmla="*/ 38100 w 50800"/>
                <a:gd name="connsiteY6" fmla="*/ 55079 h 254207"/>
                <a:gd name="connsiteX7" fmla="*/ 38100 w 50800"/>
                <a:gd name="connsiteY7" fmla="*/ 46 h 254207"/>
                <a:gd name="connsiteX0" fmla="*/ 38100 w 50800"/>
                <a:gd name="connsiteY0" fmla="*/ 46 h 266190"/>
                <a:gd name="connsiteX1" fmla="*/ 8466 w 50800"/>
                <a:gd name="connsiteY1" fmla="*/ 46612 h 266190"/>
                <a:gd name="connsiteX2" fmla="*/ 0 w 50800"/>
                <a:gd name="connsiteY2" fmla="*/ 97412 h 266190"/>
                <a:gd name="connsiteX3" fmla="*/ 16933 w 50800"/>
                <a:gd name="connsiteY3" fmla="*/ 262512 h 266190"/>
                <a:gd name="connsiteX4" fmla="*/ 38100 w 50800"/>
                <a:gd name="connsiteY4" fmla="*/ 203246 h 266190"/>
                <a:gd name="connsiteX5" fmla="*/ 50800 w 50800"/>
                <a:gd name="connsiteY5" fmla="*/ 101646 h 266190"/>
                <a:gd name="connsiteX6" fmla="*/ 38100 w 50800"/>
                <a:gd name="connsiteY6" fmla="*/ 55079 h 266190"/>
                <a:gd name="connsiteX7" fmla="*/ 38100 w 50800"/>
                <a:gd name="connsiteY7" fmla="*/ 46 h 26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800" h="266190">
                  <a:moveTo>
                    <a:pt x="38100" y="46"/>
                  </a:moveTo>
                  <a:cubicBezTo>
                    <a:pt x="33161" y="-1365"/>
                    <a:pt x="14816" y="30384"/>
                    <a:pt x="8466" y="46612"/>
                  </a:cubicBezTo>
                  <a:cubicBezTo>
                    <a:pt x="2116" y="62840"/>
                    <a:pt x="2388" y="80693"/>
                    <a:pt x="0" y="97412"/>
                  </a:cubicBezTo>
                  <a:cubicBezTo>
                    <a:pt x="1411" y="148212"/>
                    <a:pt x="10583" y="244873"/>
                    <a:pt x="16933" y="262512"/>
                  </a:cubicBezTo>
                  <a:cubicBezTo>
                    <a:pt x="23283" y="280151"/>
                    <a:pt x="32456" y="230057"/>
                    <a:pt x="38100" y="203246"/>
                  </a:cubicBezTo>
                  <a:cubicBezTo>
                    <a:pt x="43744" y="176435"/>
                    <a:pt x="50800" y="126340"/>
                    <a:pt x="50800" y="101646"/>
                  </a:cubicBezTo>
                  <a:cubicBezTo>
                    <a:pt x="50800" y="76952"/>
                    <a:pt x="40217" y="72012"/>
                    <a:pt x="38100" y="55079"/>
                  </a:cubicBezTo>
                  <a:cubicBezTo>
                    <a:pt x="42619" y="5370"/>
                    <a:pt x="42333" y="3574"/>
                    <a:pt x="38100" y="46"/>
                  </a:cubicBezTo>
                  <a:close/>
                </a:path>
              </a:pathLst>
            </a:custGeom>
            <a:solidFill>
              <a:srgbClr val="FA0FD4"/>
            </a:solidFill>
            <a:ln w="12700">
              <a:solidFill>
                <a:srgbClr val="FA0FD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0" name="Freeform 49"/>
            <p:cNvSpPr/>
            <p:nvPr/>
          </p:nvSpPr>
          <p:spPr>
            <a:xfrm>
              <a:off x="2400300" y="4440767"/>
              <a:ext cx="46843" cy="173566"/>
            </a:xfrm>
            <a:custGeom>
              <a:avLst/>
              <a:gdLst>
                <a:gd name="connsiteX0" fmla="*/ 0 w 46843"/>
                <a:gd name="connsiteY0" fmla="*/ 173566 h 173566"/>
                <a:gd name="connsiteX1" fmla="*/ 8467 w 46843"/>
                <a:gd name="connsiteY1" fmla="*/ 118533 h 173566"/>
                <a:gd name="connsiteX2" fmla="*/ 16933 w 46843"/>
                <a:gd name="connsiteY2" fmla="*/ 105833 h 173566"/>
                <a:gd name="connsiteX3" fmla="*/ 25400 w 46843"/>
                <a:gd name="connsiteY3" fmla="*/ 80433 h 173566"/>
                <a:gd name="connsiteX4" fmla="*/ 33867 w 46843"/>
                <a:gd name="connsiteY4" fmla="*/ 63500 h 173566"/>
                <a:gd name="connsiteX5" fmla="*/ 46567 w 46843"/>
                <a:gd name="connsiteY5" fmla="*/ 16933 h 173566"/>
                <a:gd name="connsiteX6" fmla="*/ 46567 w 46843"/>
                <a:gd name="connsiteY6" fmla="*/ 0 h 173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43" h="173566">
                  <a:moveTo>
                    <a:pt x="0" y="173566"/>
                  </a:moveTo>
                  <a:cubicBezTo>
                    <a:pt x="1215" y="161412"/>
                    <a:pt x="837" y="133793"/>
                    <a:pt x="8467" y="118533"/>
                  </a:cubicBezTo>
                  <a:cubicBezTo>
                    <a:pt x="10742" y="113982"/>
                    <a:pt x="14867" y="110482"/>
                    <a:pt x="16933" y="105833"/>
                  </a:cubicBezTo>
                  <a:cubicBezTo>
                    <a:pt x="20558" y="97677"/>
                    <a:pt x="21409" y="88415"/>
                    <a:pt x="25400" y="80433"/>
                  </a:cubicBezTo>
                  <a:cubicBezTo>
                    <a:pt x="28222" y="74789"/>
                    <a:pt x="31523" y="69359"/>
                    <a:pt x="33867" y="63500"/>
                  </a:cubicBezTo>
                  <a:cubicBezTo>
                    <a:pt x="39213" y="50134"/>
                    <a:pt x="44932" y="31645"/>
                    <a:pt x="46567" y="16933"/>
                  </a:cubicBezTo>
                  <a:cubicBezTo>
                    <a:pt x="47190" y="11323"/>
                    <a:pt x="46567" y="5644"/>
                    <a:pt x="46567" y="0"/>
                  </a:cubicBezTo>
                </a:path>
              </a:pathLst>
            </a:custGeom>
            <a:ln w="12700">
              <a:solidFill>
                <a:srgbClr val="FA0FD4"/>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55" name="Group 54"/>
          <p:cNvGrpSpPr/>
          <p:nvPr/>
        </p:nvGrpSpPr>
        <p:grpSpPr>
          <a:xfrm>
            <a:off x="2333468" y="2874433"/>
            <a:ext cx="765332" cy="1883835"/>
            <a:chOff x="2333468" y="2874433"/>
            <a:chExt cx="765332" cy="1883835"/>
          </a:xfrm>
        </p:grpSpPr>
        <p:sp>
          <p:nvSpPr>
            <p:cNvPr id="52" name="Freeform 51"/>
            <p:cNvSpPr/>
            <p:nvPr/>
          </p:nvSpPr>
          <p:spPr>
            <a:xfrm>
              <a:off x="2353733" y="4614334"/>
              <a:ext cx="21418" cy="143934"/>
            </a:xfrm>
            <a:custGeom>
              <a:avLst/>
              <a:gdLst>
                <a:gd name="connsiteX0" fmla="*/ 13194 w 13194"/>
                <a:gd name="connsiteY0" fmla="*/ 0 h 122767"/>
                <a:gd name="connsiteX1" fmla="*/ 8961 w 13194"/>
                <a:gd name="connsiteY1" fmla="*/ 63500 h 122767"/>
                <a:gd name="connsiteX2" fmla="*/ 494 w 13194"/>
                <a:gd name="connsiteY2" fmla="*/ 122767 h 122767"/>
                <a:gd name="connsiteX0" fmla="*/ 12700 w 21621"/>
                <a:gd name="connsiteY0" fmla="*/ 0 h 122767"/>
                <a:gd name="connsiteX1" fmla="*/ 21167 w 21621"/>
                <a:gd name="connsiteY1" fmla="*/ 63500 h 122767"/>
                <a:gd name="connsiteX2" fmla="*/ 0 w 21621"/>
                <a:gd name="connsiteY2" fmla="*/ 122767 h 122767"/>
                <a:gd name="connsiteX0" fmla="*/ 12700 w 21418"/>
                <a:gd name="connsiteY0" fmla="*/ 0 h 143934"/>
                <a:gd name="connsiteX1" fmla="*/ 21167 w 21418"/>
                <a:gd name="connsiteY1" fmla="*/ 63500 h 143934"/>
                <a:gd name="connsiteX2" fmla="*/ 0 w 21418"/>
                <a:gd name="connsiteY2" fmla="*/ 143934 h 143934"/>
                <a:gd name="connsiteX0" fmla="*/ 12700 w 21418"/>
                <a:gd name="connsiteY0" fmla="*/ 0 h 143934"/>
                <a:gd name="connsiteX1" fmla="*/ 21167 w 21418"/>
                <a:gd name="connsiteY1" fmla="*/ 63500 h 143934"/>
                <a:gd name="connsiteX2" fmla="*/ 0 w 21418"/>
                <a:gd name="connsiteY2" fmla="*/ 143934 h 143934"/>
              </a:gdLst>
              <a:ahLst/>
              <a:cxnLst>
                <a:cxn ang="0">
                  <a:pos x="connsiteX0" y="connsiteY0"/>
                </a:cxn>
                <a:cxn ang="0">
                  <a:pos x="connsiteX1" y="connsiteY1"/>
                </a:cxn>
                <a:cxn ang="0">
                  <a:pos x="connsiteX2" y="connsiteY2"/>
                </a:cxn>
              </a:cxnLst>
              <a:rect l="l" t="t" r="r" b="b"/>
              <a:pathLst>
                <a:path w="21418" h="143934">
                  <a:moveTo>
                    <a:pt x="12700" y="0"/>
                  </a:moveTo>
                  <a:cubicBezTo>
                    <a:pt x="11289" y="21167"/>
                    <a:pt x="23284" y="39511"/>
                    <a:pt x="21167" y="63500"/>
                  </a:cubicBezTo>
                  <a:cubicBezTo>
                    <a:pt x="19050" y="87489"/>
                    <a:pt x="12700" y="99504"/>
                    <a:pt x="0" y="143934"/>
                  </a:cubicBezTo>
                </a:path>
              </a:pathLst>
            </a:custGeom>
            <a:ln w="12700">
              <a:solidFill>
                <a:srgbClr val="FF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3" name="Freeform 52"/>
            <p:cNvSpPr/>
            <p:nvPr/>
          </p:nvSpPr>
          <p:spPr>
            <a:xfrm>
              <a:off x="2333468" y="3712619"/>
              <a:ext cx="350702" cy="905949"/>
            </a:xfrm>
            <a:custGeom>
              <a:avLst/>
              <a:gdLst>
                <a:gd name="connsiteX0" fmla="*/ 38100 w 385233"/>
                <a:gd name="connsiteY0" fmla="*/ 924059 h 924059"/>
                <a:gd name="connsiteX1" fmla="*/ 46567 w 385233"/>
                <a:gd name="connsiteY1" fmla="*/ 890192 h 924059"/>
                <a:gd name="connsiteX2" fmla="*/ 50800 w 385233"/>
                <a:gd name="connsiteY2" fmla="*/ 869025 h 924059"/>
                <a:gd name="connsiteX3" fmla="*/ 63500 w 385233"/>
                <a:gd name="connsiteY3" fmla="*/ 839392 h 924059"/>
                <a:gd name="connsiteX4" fmla="*/ 80433 w 385233"/>
                <a:gd name="connsiteY4" fmla="*/ 813992 h 924059"/>
                <a:gd name="connsiteX5" fmla="*/ 93133 w 385233"/>
                <a:gd name="connsiteY5" fmla="*/ 805525 h 924059"/>
                <a:gd name="connsiteX6" fmla="*/ 114300 w 385233"/>
                <a:gd name="connsiteY6" fmla="*/ 775892 h 924059"/>
                <a:gd name="connsiteX7" fmla="*/ 114300 w 385233"/>
                <a:gd name="connsiteY7" fmla="*/ 665825 h 924059"/>
                <a:gd name="connsiteX8" fmla="*/ 110067 w 385233"/>
                <a:gd name="connsiteY8" fmla="*/ 653125 h 924059"/>
                <a:gd name="connsiteX9" fmla="*/ 101600 w 385233"/>
                <a:gd name="connsiteY9" fmla="*/ 640425 h 924059"/>
                <a:gd name="connsiteX10" fmla="*/ 101600 w 385233"/>
                <a:gd name="connsiteY10" fmla="*/ 513425 h 924059"/>
                <a:gd name="connsiteX11" fmla="*/ 105833 w 385233"/>
                <a:gd name="connsiteY11" fmla="*/ 496492 h 924059"/>
                <a:gd name="connsiteX12" fmla="*/ 131233 w 385233"/>
                <a:gd name="connsiteY12" fmla="*/ 479559 h 924059"/>
                <a:gd name="connsiteX13" fmla="*/ 143933 w 385233"/>
                <a:gd name="connsiteY13" fmla="*/ 471092 h 924059"/>
                <a:gd name="connsiteX14" fmla="*/ 152400 w 385233"/>
                <a:gd name="connsiteY14" fmla="*/ 458392 h 924059"/>
                <a:gd name="connsiteX15" fmla="*/ 177800 w 385233"/>
                <a:gd name="connsiteY15" fmla="*/ 445692 h 924059"/>
                <a:gd name="connsiteX16" fmla="*/ 186267 w 385233"/>
                <a:gd name="connsiteY16" fmla="*/ 432992 h 924059"/>
                <a:gd name="connsiteX17" fmla="*/ 211667 w 385233"/>
                <a:gd name="connsiteY17" fmla="*/ 416059 h 924059"/>
                <a:gd name="connsiteX18" fmla="*/ 224367 w 385233"/>
                <a:gd name="connsiteY18" fmla="*/ 403359 h 924059"/>
                <a:gd name="connsiteX19" fmla="*/ 228600 w 385233"/>
                <a:gd name="connsiteY19" fmla="*/ 386425 h 924059"/>
                <a:gd name="connsiteX20" fmla="*/ 254000 w 385233"/>
                <a:gd name="connsiteY20" fmla="*/ 369492 h 924059"/>
                <a:gd name="connsiteX21" fmla="*/ 270933 w 385233"/>
                <a:gd name="connsiteY21" fmla="*/ 331392 h 924059"/>
                <a:gd name="connsiteX22" fmla="*/ 279400 w 385233"/>
                <a:gd name="connsiteY22" fmla="*/ 297525 h 924059"/>
                <a:gd name="connsiteX23" fmla="*/ 287867 w 385233"/>
                <a:gd name="connsiteY23" fmla="*/ 238259 h 924059"/>
                <a:gd name="connsiteX24" fmla="*/ 292100 w 385233"/>
                <a:gd name="connsiteY24" fmla="*/ 221325 h 924059"/>
                <a:gd name="connsiteX25" fmla="*/ 296333 w 385233"/>
                <a:gd name="connsiteY25" fmla="*/ 200159 h 924059"/>
                <a:gd name="connsiteX26" fmla="*/ 313267 w 385233"/>
                <a:gd name="connsiteY26" fmla="*/ 174759 h 924059"/>
                <a:gd name="connsiteX27" fmla="*/ 330200 w 385233"/>
                <a:gd name="connsiteY27" fmla="*/ 145125 h 924059"/>
                <a:gd name="connsiteX28" fmla="*/ 338667 w 385233"/>
                <a:gd name="connsiteY28" fmla="*/ 128192 h 924059"/>
                <a:gd name="connsiteX29" fmla="*/ 342900 w 385233"/>
                <a:gd name="connsiteY29" fmla="*/ 115492 h 924059"/>
                <a:gd name="connsiteX30" fmla="*/ 355600 w 385233"/>
                <a:gd name="connsiteY30" fmla="*/ 102792 h 924059"/>
                <a:gd name="connsiteX31" fmla="*/ 368300 w 385233"/>
                <a:gd name="connsiteY31" fmla="*/ 64692 h 924059"/>
                <a:gd name="connsiteX32" fmla="*/ 376767 w 385233"/>
                <a:gd name="connsiteY32" fmla="*/ 39292 h 924059"/>
                <a:gd name="connsiteX33" fmla="*/ 385233 w 385233"/>
                <a:gd name="connsiteY33" fmla="*/ 22359 h 924059"/>
                <a:gd name="connsiteX34" fmla="*/ 372533 w 385233"/>
                <a:gd name="connsiteY34" fmla="*/ 13892 h 924059"/>
                <a:gd name="connsiteX35" fmla="*/ 359833 w 385233"/>
                <a:gd name="connsiteY35" fmla="*/ 18125 h 924059"/>
                <a:gd name="connsiteX36" fmla="*/ 342900 w 385233"/>
                <a:gd name="connsiteY36" fmla="*/ 43525 h 924059"/>
                <a:gd name="connsiteX37" fmla="*/ 334433 w 385233"/>
                <a:gd name="connsiteY37" fmla="*/ 68925 h 924059"/>
                <a:gd name="connsiteX38" fmla="*/ 325967 w 385233"/>
                <a:gd name="connsiteY38" fmla="*/ 81625 h 924059"/>
                <a:gd name="connsiteX39" fmla="*/ 309033 w 385233"/>
                <a:gd name="connsiteY39" fmla="*/ 119725 h 924059"/>
                <a:gd name="connsiteX40" fmla="*/ 304800 w 385233"/>
                <a:gd name="connsiteY40" fmla="*/ 136659 h 924059"/>
                <a:gd name="connsiteX41" fmla="*/ 296333 w 385233"/>
                <a:gd name="connsiteY41" fmla="*/ 174759 h 924059"/>
                <a:gd name="connsiteX42" fmla="*/ 292100 w 385233"/>
                <a:gd name="connsiteY42" fmla="*/ 187459 h 924059"/>
                <a:gd name="connsiteX43" fmla="*/ 283633 w 385233"/>
                <a:gd name="connsiteY43" fmla="*/ 217092 h 924059"/>
                <a:gd name="connsiteX44" fmla="*/ 270933 w 385233"/>
                <a:gd name="connsiteY44" fmla="*/ 225559 h 924059"/>
                <a:gd name="connsiteX45" fmla="*/ 249767 w 385233"/>
                <a:gd name="connsiteY45" fmla="*/ 255192 h 924059"/>
                <a:gd name="connsiteX46" fmla="*/ 237067 w 385233"/>
                <a:gd name="connsiteY46" fmla="*/ 263659 h 924059"/>
                <a:gd name="connsiteX47" fmla="*/ 232833 w 385233"/>
                <a:gd name="connsiteY47" fmla="*/ 276359 h 924059"/>
                <a:gd name="connsiteX48" fmla="*/ 220133 w 385233"/>
                <a:gd name="connsiteY48" fmla="*/ 280592 h 924059"/>
                <a:gd name="connsiteX49" fmla="*/ 194733 w 385233"/>
                <a:gd name="connsiteY49" fmla="*/ 293292 h 924059"/>
                <a:gd name="connsiteX50" fmla="*/ 177800 w 385233"/>
                <a:gd name="connsiteY50" fmla="*/ 331392 h 924059"/>
                <a:gd name="connsiteX51" fmla="*/ 169333 w 385233"/>
                <a:gd name="connsiteY51" fmla="*/ 361025 h 924059"/>
                <a:gd name="connsiteX52" fmla="*/ 165100 w 385233"/>
                <a:gd name="connsiteY52" fmla="*/ 373725 h 924059"/>
                <a:gd name="connsiteX53" fmla="*/ 160867 w 385233"/>
                <a:gd name="connsiteY53" fmla="*/ 394892 h 924059"/>
                <a:gd name="connsiteX54" fmla="*/ 143933 w 385233"/>
                <a:gd name="connsiteY54" fmla="*/ 420292 h 924059"/>
                <a:gd name="connsiteX55" fmla="*/ 139700 w 385233"/>
                <a:gd name="connsiteY55" fmla="*/ 432992 h 924059"/>
                <a:gd name="connsiteX56" fmla="*/ 135467 w 385233"/>
                <a:gd name="connsiteY56" fmla="*/ 458392 h 924059"/>
                <a:gd name="connsiteX57" fmla="*/ 122767 w 385233"/>
                <a:gd name="connsiteY57" fmla="*/ 466859 h 924059"/>
                <a:gd name="connsiteX58" fmla="*/ 105833 w 385233"/>
                <a:gd name="connsiteY58" fmla="*/ 492259 h 924059"/>
                <a:gd name="connsiteX59" fmla="*/ 101600 w 385233"/>
                <a:gd name="connsiteY59" fmla="*/ 504959 h 924059"/>
                <a:gd name="connsiteX60" fmla="*/ 80433 w 385233"/>
                <a:gd name="connsiteY60" fmla="*/ 526125 h 924059"/>
                <a:gd name="connsiteX61" fmla="*/ 63500 w 385233"/>
                <a:gd name="connsiteY61" fmla="*/ 568459 h 924059"/>
                <a:gd name="connsiteX62" fmla="*/ 59267 w 385233"/>
                <a:gd name="connsiteY62" fmla="*/ 665825 h 924059"/>
                <a:gd name="connsiteX63" fmla="*/ 55033 w 385233"/>
                <a:gd name="connsiteY63" fmla="*/ 678525 h 924059"/>
                <a:gd name="connsiteX64" fmla="*/ 50800 w 385233"/>
                <a:gd name="connsiteY64" fmla="*/ 703925 h 924059"/>
                <a:gd name="connsiteX65" fmla="*/ 46567 w 385233"/>
                <a:gd name="connsiteY65" fmla="*/ 725092 h 924059"/>
                <a:gd name="connsiteX66" fmla="*/ 42333 w 385233"/>
                <a:gd name="connsiteY66" fmla="*/ 758959 h 924059"/>
                <a:gd name="connsiteX67" fmla="*/ 29633 w 385233"/>
                <a:gd name="connsiteY67" fmla="*/ 771659 h 924059"/>
                <a:gd name="connsiteX68" fmla="*/ 0 w 385233"/>
                <a:gd name="connsiteY68" fmla="*/ 801292 h 924059"/>
                <a:gd name="connsiteX69" fmla="*/ 12700 w 385233"/>
                <a:gd name="connsiteY69" fmla="*/ 864792 h 924059"/>
                <a:gd name="connsiteX70" fmla="*/ 29633 w 385233"/>
                <a:gd name="connsiteY70" fmla="*/ 890192 h 924059"/>
                <a:gd name="connsiteX71" fmla="*/ 38100 w 385233"/>
                <a:gd name="connsiteY71" fmla="*/ 924059 h 924059"/>
                <a:gd name="connsiteX0" fmla="*/ 38100 w 385233"/>
                <a:gd name="connsiteY0" fmla="*/ 924059 h 924059"/>
                <a:gd name="connsiteX1" fmla="*/ 46567 w 385233"/>
                <a:gd name="connsiteY1" fmla="*/ 890192 h 924059"/>
                <a:gd name="connsiteX2" fmla="*/ 50800 w 385233"/>
                <a:gd name="connsiteY2" fmla="*/ 869025 h 924059"/>
                <a:gd name="connsiteX3" fmla="*/ 63500 w 385233"/>
                <a:gd name="connsiteY3" fmla="*/ 839392 h 924059"/>
                <a:gd name="connsiteX4" fmla="*/ 80433 w 385233"/>
                <a:gd name="connsiteY4" fmla="*/ 813992 h 924059"/>
                <a:gd name="connsiteX5" fmla="*/ 93133 w 385233"/>
                <a:gd name="connsiteY5" fmla="*/ 805525 h 924059"/>
                <a:gd name="connsiteX6" fmla="*/ 114300 w 385233"/>
                <a:gd name="connsiteY6" fmla="*/ 775892 h 924059"/>
                <a:gd name="connsiteX7" fmla="*/ 114300 w 385233"/>
                <a:gd name="connsiteY7" fmla="*/ 665825 h 924059"/>
                <a:gd name="connsiteX8" fmla="*/ 110067 w 385233"/>
                <a:gd name="connsiteY8" fmla="*/ 653125 h 924059"/>
                <a:gd name="connsiteX9" fmla="*/ 101600 w 385233"/>
                <a:gd name="connsiteY9" fmla="*/ 640425 h 924059"/>
                <a:gd name="connsiteX10" fmla="*/ 101600 w 385233"/>
                <a:gd name="connsiteY10" fmla="*/ 513425 h 924059"/>
                <a:gd name="connsiteX11" fmla="*/ 105833 w 385233"/>
                <a:gd name="connsiteY11" fmla="*/ 496492 h 924059"/>
                <a:gd name="connsiteX12" fmla="*/ 131233 w 385233"/>
                <a:gd name="connsiteY12" fmla="*/ 479559 h 924059"/>
                <a:gd name="connsiteX13" fmla="*/ 143933 w 385233"/>
                <a:gd name="connsiteY13" fmla="*/ 471092 h 924059"/>
                <a:gd name="connsiteX14" fmla="*/ 152400 w 385233"/>
                <a:gd name="connsiteY14" fmla="*/ 458392 h 924059"/>
                <a:gd name="connsiteX15" fmla="*/ 177800 w 385233"/>
                <a:gd name="connsiteY15" fmla="*/ 445692 h 924059"/>
                <a:gd name="connsiteX16" fmla="*/ 186267 w 385233"/>
                <a:gd name="connsiteY16" fmla="*/ 432992 h 924059"/>
                <a:gd name="connsiteX17" fmla="*/ 211667 w 385233"/>
                <a:gd name="connsiteY17" fmla="*/ 416059 h 924059"/>
                <a:gd name="connsiteX18" fmla="*/ 224367 w 385233"/>
                <a:gd name="connsiteY18" fmla="*/ 403359 h 924059"/>
                <a:gd name="connsiteX19" fmla="*/ 228600 w 385233"/>
                <a:gd name="connsiteY19" fmla="*/ 386425 h 924059"/>
                <a:gd name="connsiteX20" fmla="*/ 254000 w 385233"/>
                <a:gd name="connsiteY20" fmla="*/ 369492 h 924059"/>
                <a:gd name="connsiteX21" fmla="*/ 270933 w 385233"/>
                <a:gd name="connsiteY21" fmla="*/ 331392 h 924059"/>
                <a:gd name="connsiteX22" fmla="*/ 279400 w 385233"/>
                <a:gd name="connsiteY22" fmla="*/ 297525 h 924059"/>
                <a:gd name="connsiteX23" fmla="*/ 287867 w 385233"/>
                <a:gd name="connsiteY23" fmla="*/ 238259 h 924059"/>
                <a:gd name="connsiteX24" fmla="*/ 292100 w 385233"/>
                <a:gd name="connsiteY24" fmla="*/ 221325 h 924059"/>
                <a:gd name="connsiteX25" fmla="*/ 296333 w 385233"/>
                <a:gd name="connsiteY25" fmla="*/ 200159 h 924059"/>
                <a:gd name="connsiteX26" fmla="*/ 313267 w 385233"/>
                <a:gd name="connsiteY26" fmla="*/ 174759 h 924059"/>
                <a:gd name="connsiteX27" fmla="*/ 330200 w 385233"/>
                <a:gd name="connsiteY27" fmla="*/ 145125 h 924059"/>
                <a:gd name="connsiteX28" fmla="*/ 338667 w 385233"/>
                <a:gd name="connsiteY28" fmla="*/ 128192 h 924059"/>
                <a:gd name="connsiteX29" fmla="*/ 342900 w 385233"/>
                <a:gd name="connsiteY29" fmla="*/ 115492 h 924059"/>
                <a:gd name="connsiteX30" fmla="*/ 355600 w 385233"/>
                <a:gd name="connsiteY30" fmla="*/ 102792 h 924059"/>
                <a:gd name="connsiteX31" fmla="*/ 368300 w 385233"/>
                <a:gd name="connsiteY31" fmla="*/ 64692 h 924059"/>
                <a:gd name="connsiteX32" fmla="*/ 376767 w 385233"/>
                <a:gd name="connsiteY32" fmla="*/ 39292 h 924059"/>
                <a:gd name="connsiteX33" fmla="*/ 385233 w 385233"/>
                <a:gd name="connsiteY33" fmla="*/ 22359 h 924059"/>
                <a:gd name="connsiteX34" fmla="*/ 372533 w 385233"/>
                <a:gd name="connsiteY34" fmla="*/ 13892 h 924059"/>
                <a:gd name="connsiteX35" fmla="*/ 359833 w 385233"/>
                <a:gd name="connsiteY35" fmla="*/ 18125 h 924059"/>
                <a:gd name="connsiteX36" fmla="*/ 342900 w 385233"/>
                <a:gd name="connsiteY36" fmla="*/ 43525 h 924059"/>
                <a:gd name="connsiteX37" fmla="*/ 334433 w 385233"/>
                <a:gd name="connsiteY37" fmla="*/ 68925 h 924059"/>
                <a:gd name="connsiteX38" fmla="*/ 325967 w 385233"/>
                <a:gd name="connsiteY38" fmla="*/ 81625 h 924059"/>
                <a:gd name="connsiteX39" fmla="*/ 309033 w 385233"/>
                <a:gd name="connsiteY39" fmla="*/ 119725 h 924059"/>
                <a:gd name="connsiteX40" fmla="*/ 304800 w 385233"/>
                <a:gd name="connsiteY40" fmla="*/ 136659 h 924059"/>
                <a:gd name="connsiteX41" fmla="*/ 296333 w 385233"/>
                <a:gd name="connsiteY41" fmla="*/ 174759 h 924059"/>
                <a:gd name="connsiteX42" fmla="*/ 283633 w 385233"/>
                <a:gd name="connsiteY42" fmla="*/ 217092 h 924059"/>
                <a:gd name="connsiteX43" fmla="*/ 270933 w 385233"/>
                <a:gd name="connsiteY43" fmla="*/ 225559 h 924059"/>
                <a:gd name="connsiteX44" fmla="*/ 249767 w 385233"/>
                <a:gd name="connsiteY44" fmla="*/ 255192 h 924059"/>
                <a:gd name="connsiteX45" fmla="*/ 237067 w 385233"/>
                <a:gd name="connsiteY45" fmla="*/ 263659 h 924059"/>
                <a:gd name="connsiteX46" fmla="*/ 232833 w 385233"/>
                <a:gd name="connsiteY46" fmla="*/ 276359 h 924059"/>
                <a:gd name="connsiteX47" fmla="*/ 220133 w 385233"/>
                <a:gd name="connsiteY47" fmla="*/ 280592 h 924059"/>
                <a:gd name="connsiteX48" fmla="*/ 194733 w 385233"/>
                <a:gd name="connsiteY48" fmla="*/ 293292 h 924059"/>
                <a:gd name="connsiteX49" fmla="*/ 177800 w 385233"/>
                <a:gd name="connsiteY49" fmla="*/ 331392 h 924059"/>
                <a:gd name="connsiteX50" fmla="*/ 169333 w 385233"/>
                <a:gd name="connsiteY50" fmla="*/ 361025 h 924059"/>
                <a:gd name="connsiteX51" fmla="*/ 165100 w 385233"/>
                <a:gd name="connsiteY51" fmla="*/ 373725 h 924059"/>
                <a:gd name="connsiteX52" fmla="*/ 160867 w 385233"/>
                <a:gd name="connsiteY52" fmla="*/ 394892 h 924059"/>
                <a:gd name="connsiteX53" fmla="*/ 143933 w 385233"/>
                <a:gd name="connsiteY53" fmla="*/ 420292 h 924059"/>
                <a:gd name="connsiteX54" fmla="*/ 139700 w 385233"/>
                <a:gd name="connsiteY54" fmla="*/ 432992 h 924059"/>
                <a:gd name="connsiteX55" fmla="*/ 135467 w 385233"/>
                <a:gd name="connsiteY55" fmla="*/ 458392 h 924059"/>
                <a:gd name="connsiteX56" fmla="*/ 122767 w 385233"/>
                <a:gd name="connsiteY56" fmla="*/ 466859 h 924059"/>
                <a:gd name="connsiteX57" fmla="*/ 105833 w 385233"/>
                <a:gd name="connsiteY57" fmla="*/ 492259 h 924059"/>
                <a:gd name="connsiteX58" fmla="*/ 101600 w 385233"/>
                <a:gd name="connsiteY58" fmla="*/ 504959 h 924059"/>
                <a:gd name="connsiteX59" fmla="*/ 80433 w 385233"/>
                <a:gd name="connsiteY59" fmla="*/ 526125 h 924059"/>
                <a:gd name="connsiteX60" fmla="*/ 63500 w 385233"/>
                <a:gd name="connsiteY60" fmla="*/ 568459 h 924059"/>
                <a:gd name="connsiteX61" fmla="*/ 59267 w 385233"/>
                <a:gd name="connsiteY61" fmla="*/ 665825 h 924059"/>
                <a:gd name="connsiteX62" fmla="*/ 55033 w 385233"/>
                <a:gd name="connsiteY62" fmla="*/ 678525 h 924059"/>
                <a:gd name="connsiteX63" fmla="*/ 50800 w 385233"/>
                <a:gd name="connsiteY63" fmla="*/ 703925 h 924059"/>
                <a:gd name="connsiteX64" fmla="*/ 46567 w 385233"/>
                <a:gd name="connsiteY64" fmla="*/ 725092 h 924059"/>
                <a:gd name="connsiteX65" fmla="*/ 42333 w 385233"/>
                <a:gd name="connsiteY65" fmla="*/ 758959 h 924059"/>
                <a:gd name="connsiteX66" fmla="*/ 29633 w 385233"/>
                <a:gd name="connsiteY66" fmla="*/ 771659 h 924059"/>
                <a:gd name="connsiteX67" fmla="*/ 0 w 385233"/>
                <a:gd name="connsiteY67" fmla="*/ 801292 h 924059"/>
                <a:gd name="connsiteX68" fmla="*/ 12700 w 385233"/>
                <a:gd name="connsiteY68" fmla="*/ 864792 h 924059"/>
                <a:gd name="connsiteX69" fmla="*/ 29633 w 385233"/>
                <a:gd name="connsiteY69" fmla="*/ 890192 h 924059"/>
                <a:gd name="connsiteX70" fmla="*/ 38100 w 385233"/>
                <a:gd name="connsiteY70" fmla="*/ 924059 h 924059"/>
                <a:gd name="connsiteX0" fmla="*/ 38100 w 385233"/>
                <a:gd name="connsiteY0" fmla="*/ 924059 h 924059"/>
                <a:gd name="connsiteX1" fmla="*/ 46567 w 385233"/>
                <a:gd name="connsiteY1" fmla="*/ 890192 h 924059"/>
                <a:gd name="connsiteX2" fmla="*/ 50800 w 385233"/>
                <a:gd name="connsiteY2" fmla="*/ 869025 h 924059"/>
                <a:gd name="connsiteX3" fmla="*/ 63500 w 385233"/>
                <a:gd name="connsiteY3" fmla="*/ 839392 h 924059"/>
                <a:gd name="connsiteX4" fmla="*/ 80433 w 385233"/>
                <a:gd name="connsiteY4" fmla="*/ 813992 h 924059"/>
                <a:gd name="connsiteX5" fmla="*/ 93133 w 385233"/>
                <a:gd name="connsiteY5" fmla="*/ 805525 h 924059"/>
                <a:gd name="connsiteX6" fmla="*/ 114300 w 385233"/>
                <a:gd name="connsiteY6" fmla="*/ 775892 h 924059"/>
                <a:gd name="connsiteX7" fmla="*/ 114300 w 385233"/>
                <a:gd name="connsiteY7" fmla="*/ 665825 h 924059"/>
                <a:gd name="connsiteX8" fmla="*/ 110067 w 385233"/>
                <a:gd name="connsiteY8" fmla="*/ 653125 h 924059"/>
                <a:gd name="connsiteX9" fmla="*/ 101600 w 385233"/>
                <a:gd name="connsiteY9" fmla="*/ 640425 h 924059"/>
                <a:gd name="connsiteX10" fmla="*/ 101600 w 385233"/>
                <a:gd name="connsiteY10" fmla="*/ 513425 h 924059"/>
                <a:gd name="connsiteX11" fmla="*/ 105833 w 385233"/>
                <a:gd name="connsiteY11" fmla="*/ 496492 h 924059"/>
                <a:gd name="connsiteX12" fmla="*/ 131233 w 385233"/>
                <a:gd name="connsiteY12" fmla="*/ 479559 h 924059"/>
                <a:gd name="connsiteX13" fmla="*/ 143933 w 385233"/>
                <a:gd name="connsiteY13" fmla="*/ 471092 h 924059"/>
                <a:gd name="connsiteX14" fmla="*/ 152400 w 385233"/>
                <a:gd name="connsiteY14" fmla="*/ 458392 h 924059"/>
                <a:gd name="connsiteX15" fmla="*/ 177800 w 385233"/>
                <a:gd name="connsiteY15" fmla="*/ 445692 h 924059"/>
                <a:gd name="connsiteX16" fmla="*/ 186267 w 385233"/>
                <a:gd name="connsiteY16" fmla="*/ 432992 h 924059"/>
                <a:gd name="connsiteX17" fmla="*/ 211667 w 385233"/>
                <a:gd name="connsiteY17" fmla="*/ 416059 h 924059"/>
                <a:gd name="connsiteX18" fmla="*/ 224367 w 385233"/>
                <a:gd name="connsiteY18" fmla="*/ 403359 h 924059"/>
                <a:gd name="connsiteX19" fmla="*/ 228600 w 385233"/>
                <a:gd name="connsiteY19" fmla="*/ 386425 h 924059"/>
                <a:gd name="connsiteX20" fmla="*/ 254000 w 385233"/>
                <a:gd name="connsiteY20" fmla="*/ 369492 h 924059"/>
                <a:gd name="connsiteX21" fmla="*/ 270933 w 385233"/>
                <a:gd name="connsiteY21" fmla="*/ 331392 h 924059"/>
                <a:gd name="connsiteX22" fmla="*/ 279400 w 385233"/>
                <a:gd name="connsiteY22" fmla="*/ 297525 h 924059"/>
                <a:gd name="connsiteX23" fmla="*/ 287867 w 385233"/>
                <a:gd name="connsiteY23" fmla="*/ 238259 h 924059"/>
                <a:gd name="connsiteX24" fmla="*/ 292100 w 385233"/>
                <a:gd name="connsiteY24" fmla="*/ 221325 h 924059"/>
                <a:gd name="connsiteX25" fmla="*/ 296333 w 385233"/>
                <a:gd name="connsiteY25" fmla="*/ 200159 h 924059"/>
                <a:gd name="connsiteX26" fmla="*/ 313267 w 385233"/>
                <a:gd name="connsiteY26" fmla="*/ 174759 h 924059"/>
                <a:gd name="connsiteX27" fmla="*/ 330200 w 385233"/>
                <a:gd name="connsiteY27" fmla="*/ 145125 h 924059"/>
                <a:gd name="connsiteX28" fmla="*/ 338667 w 385233"/>
                <a:gd name="connsiteY28" fmla="*/ 128192 h 924059"/>
                <a:gd name="connsiteX29" fmla="*/ 342900 w 385233"/>
                <a:gd name="connsiteY29" fmla="*/ 115492 h 924059"/>
                <a:gd name="connsiteX30" fmla="*/ 355600 w 385233"/>
                <a:gd name="connsiteY30" fmla="*/ 102792 h 924059"/>
                <a:gd name="connsiteX31" fmla="*/ 368300 w 385233"/>
                <a:gd name="connsiteY31" fmla="*/ 64692 h 924059"/>
                <a:gd name="connsiteX32" fmla="*/ 376767 w 385233"/>
                <a:gd name="connsiteY32" fmla="*/ 39292 h 924059"/>
                <a:gd name="connsiteX33" fmla="*/ 385233 w 385233"/>
                <a:gd name="connsiteY33" fmla="*/ 22359 h 924059"/>
                <a:gd name="connsiteX34" fmla="*/ 372533 w 385233"/>
                <a:gd name="connsiteY34" fmla="*/ 13892 h 924059"/>
                <a:gd name="connsiteX35" fmla="*/ 359833 w 385233"/>
                <a:gd name="connsiteY35" fmla="*/ 18125 h 924059"/>
                <a:gd name="connsiteX36" fmla="*/ 342900 w 385233"/>
                <a:gd name="connsiteY36" fmla="*/ 43525 h 924059"/>
                <a:gd name="connsiteX37" fmla="*/ 334433 w 385233"/>
                <a:gd name="connsiteY37" fmla="*/ 68925 h 924059"/>
                <a:gd name="connsiteX38" fmla="*/ 325967 w 385233"/>
                <a:gd name="connsiteY38" fmla="*/ 81625 h 924059"/>
                <a:gd name="connsiteX39" fmla="*/ 309033 w 385233"/>
                <a:gd name="connsiteY39" fmla="*/ 119725 h 924059"/>
                <a:gd name="connsiteX40" fmla="*/ 304800 w 385233"/>
                <a:gd name="connsiteY40" fmla="*/ 136659 h 924059"/>
                <a:gd name="connsiteX41" fmla="*/ 296333 w 385233"/>
                <a:gd name="connsiteY41" fmla="*/ 174759 h 924059"/>
                <a:gd name="connsiteX42" fmla="*/ 270933 w 385233"/>
                <a:gd name="connsiteY42" fmla="*/ 225559 h 924059"/>
                <a:gd name="connsiteX43" fmla="*/ 249767 w 385233"/>
                <a:gd name="connsiteY43" fmla="*/ 255192 h 924059"/>
                <a:gd name="connsiteX44" fmla="*/ 237067 w 385233"/>
                <a:gd name="connsiteY44" fmla="*/ 263659 h 924059"/>
                <a:gd name="connsiteX45" fmla="*/ 232833 w 385233"/>
                <a:gd name="connsiteY45" fmla="*/ 276359 h 924059"/>
                <a:gd name="connsiteX46" fmla="*/ 220133 w 385233"/>
                <a:gd name="connsiteY46" fmla="*/ 280592 h 924059"/>
                <a:gd name="connsiteX47" fmla="*/ 194733 w 385233"/>
                <a:gd name="connsiteY47" fmla="*/ 293292 h 924059"/>
                <a:gd name="connsiteX48" fmla="*/ 177800 w 385233"/>
                <a:gd name="connsiteY48" fmla="*/ 331392 h 924059"/>
                <a:gd name="connsiteX49" fmla="*/ 169333 w 385233"/>
                <a:gd name="connsiteY49" fmla="*/ 361025 h 924059"/>
                <a:gd name="connsiteX50" fmla="*/ 165100 w 385233"/>
                <a:gd name="connsiteY50" fmla="*/ 373725 h 924059"/>
                <a:gd name="connsiteX51" fmla="*/ 160867 w 385233"/>
                <a:gd name="connsiteY51" fmla="*/ 394892 h 924059"/>
                <a:gd name="connsiteX52" fmla="*/ 143933 w 385233"/>
                <a:gd name="connsiteY52" fmla="*/ 420292 h 924059"/>
                <a:gd name="connsiteX53" fmla="*/ 139700 w 385233"/>
                <a:gd name="connsiteY53" fmla="*/ 432992 h 924059"/>
                <a:gd name="connsiteX54" fmla="*/ 135467 w 385233"/>
                <a:gd name="connsiteY54" fmla="*/ 458392 h 924059"/>
                <a:gd name="connsiteX55" fmla="*/ 122767 w 385233"/>
                <a:gd name="connsiteY55" fmla="*/ 466859 h 924059"/>
                <a:gd name="connsiteX56" fmla="*/ 105833 w 385233"/>
                <a:gd name="connsiteY56" fmla="*/ 492259 h 924059"/>
                <a:gd name="connsiteX57" fmla="*/ 101600 w 385233"/>
                <a:gd name="connsiteY57" fmla="*/ 504959 h 924059"/>
                <a:gd name="connsiteX58" fmla="*/ 80433 w 385233"/>
                <a:gd name="connsiteY58" fmla="*/ 526125 h 924059"/>
                <a:gd name="connsiteX59" fmla="*/ 63500 w 385233"/>
                <a:gd name="connsiteY59" fmla="*/ 568459 h 924059"/>
                <a:gd name="connsiteX60" fmla="*/ 59267 w 385233"/>
                <a:gd name="connsiteY60" fmla="*/ 665825 h 924059"/>
                <a:gd name="connsiteX61" fmla="*/ 55033 w 385233"/>
                <a:gd name="connsiteY61" fmla="*/ 678525 h 924059"/>
                <a:gd name="connsiteX62" fmla="*/ 50800 w 385233"/>
                <a:gd name="connsiteY62" fmla="*/ 703925 h 924059"/>
                <a:gd name="connsiteX63" fmla="*/ 46567 w 385233"/>
                <a:gd name="connsiteY63" fmla="*/ 725092 h 924059"/>
                <a:gd name="connsiteX64" fmla="*/ 42333 w 385233"/>
                <a:gd name="connsiteY64" fmla="*/ 758959 h 924059"/>
                <a:gd name="connsiteX65" fmla="*/ 29633 w 385233"/>
                <a:gd name="connsiteY65" fmla="*/ 771659 h 924059"/>
                <a:gd name="connsiteX66" fmla="*/ 0 w 385233"/>
                <a:gd name="connsiteY66" fmla="*/ 801292 h 924059"/>
                <a:gd name="connsiteX67" fmla="*/ 12700 w 385233"/>
                <a:gd name="connsiteY67" fmla="*/ 864792 h 924059"/>
                <a:gd name="connsiteX68" fmla="*/ 29633 w 385233"/>
                <a:gd name="connsiteY68" fmla="*/ 890192 h 924059"/>
                <a:gd name="connsiteX69" fmla="*/ 38100 w 385233"/>
                <a:gd name="connsiteY69" fmla="*/ 924059 h 924059"/>
                <a:gd name="connsiteX0" fmla="*/ 38100 w 385233"/>
                <a:gd name="connsiteY0" fmla="*/ 924059 h 924059"/>
                <a:gd name="connsiteX1" fmla="*/ 46567 w 385233"/>
                <a:gd name="connsiteY1" fmla="*/ 890192 h 924059"/>
                <a:gd name="connsiteX2" fmla="*/ 50800 w 385233"/>
                <a:gd name="connsiteY2" fmla="*/ 869025 h 924059"/>
                <a:gd name="connsiteX3" fmla="*/ 63500 w 385233"/>
                <a:gd name="connsiteY3" fmla="*/ 839392 h 924059"/>
                <a:gd name="connsiteX4" fmla="*/ 80433 w 385233"/>
                <a:gd name="connsiteY4" fmla="*/ 813992 h 924059"/>
                <a:gd name="connsiteX5" fmla="*/ 93133 w 385233"/>
                <a:gd name="connsiteY5" fmla="*/ 805525 h 924059"/>
                <a:gd name="connsiteX6" fmla="*/ 114300 w 385233"/>
                <a:gd name="connsiteY6" fmla="*/ 775892 h 924059"/>
                <a:gd name="connsiteX7" fmla="*/ 114300 w 385233"/>
                <a:gd name="connsiteY7" fmla="*/ 665825 h 924059"/>
                <a:gd name="connsiteX8" fmla="*/ 110067 w 385233"/>
                <a:gd name="connsiteY8" fmla="*/ 653125 h 924059"/>
                <a:gd name="connsiteX9" fmla="*/ 101600 w 385233"/>
                <a:gd name="connsiteY9" fmla="*/ 640425 h 924059"/>
                <a:gd name="connsiteX10" fmla="*/ 101600 w 385233"/>
                <a:gd name="connsiteY10" fmla="*/ 513425 h 924059"/>
                <a:gd name="connsiteX11" fmla="*/ 105833 w 385233"/>
                <a:gd name="connsiteY11" fmla="*/ 496492 h 924059"/>
                <a:gd name="connsiteX12" fmla="*/ 131233 w 385233"/>
                <a:gd name="connsiteY12" fmla="*/ 479559 h 924059"/>
                <a:gd name="connsiteX13" fmla="*/ 143933 w 385233"/>
                <a:gd name="connsiteY13" fmla="*/ 471092 h 924059"/>
                <a:gd name="connsiteX14" fmla="*/ 152400 w 385233"/>
                <a:gd name="connsiteY14" fmla="*/ 458392 h 924059"/>
                <a:gd name="connsiteX15" fmla="*/ 177800 w 385233"/>
                <a:gd name="connsiteY15" fmla="*/ 445692 h 924059"/>
                <a:gd name="connsiteX16" fmla="*/ 186267 w 385233"/>
                <a:gd name="connsiteY16" fmla="*/ 432992 h 924059"/>
                <a:gd name="connsiteX17" fmla="*/ 211667 w 385233"/>
                <a:gd name="connsiteY17" fmla="*/ 416059 h 924059"/>
                <a:gd name="connsiteX18" fmla="*/ 224367 w 385233"/>
                <a:gd name="connsiteY18" fmla="*/ 403359 h 924059"/>
                <a:gd name="connsiteX19" fmla="*/ 228600 w 385233"/>
                <a:gd name="connsiteY19" fmla="*/ 386425 h 924059"/>
                <a:gd name="connsiteX20" fmla="*/ 254000 w 385233"/>
                <a:gd name="connsiteY20" fmla="*/ 369492 h 924059"/>
                <a:gd name="connsiteX21" fmla="*/ 270933 w 385233"/>
                <a:gd name="connsiteY21" fmla="*/ 331392 h 924059"/>
                <a:gd name="connsiteX22" fmla="*/ 279400 w 385233"/>
                <a:gd name="connsiteY22" fmla="*/ 297525 h 924059"/>
                <a:gd name="connsiteX23" fmla="*/ 287867 w 385233"/>
                <a:gd name="connsiteY23" fmla="*/ 238259 h 924059"/>
                <a:gd name="connsiteX24" fmla="*/ 292100 w 385233"/>
                <a:gd name="connsiteY24" fmla="*/ 221325 h 924059"/>
                <a:gd name="connsiteX25" fmla="*/ 296333 w 385233"/>
                <a:gd name="connsiteY25" fmla="*/ 200159 h 924059"/>
                <a:gd name="connsiteX26" fmla="*/ 313267 w 385233"/>
                <a:gd name="connsiteY26" fmla="*/ 174759 h 924059"/>
                <a:gd name="connsiteX27" fmla="*/ 330200 w 385233"/>
                <a:gd name="connsiteY27" fmla="*/ 145125 h 924059"/>
                <a:gd name="connsiteX28" fmla="*/ 338667 w 385233"/>
                <a:gd name="connsiteY28" fmla="*/ 128192 h 924059"/>
                <a:gd name="connsiteX29" fmla="*/ 342900 w 385233"/>
                <a:gd name="connsiteY29" fmla="*/ 115492 h 924059"/>
                <a:gd name="connsiteX30" fmla="*/ 355600 w 385233"/>
                <a:gd name="connsiteY30" fmla="*/ 102792 h 924059"/>
                <a:gd name="connsiteX31" fmla="*/ 368300 w 385233"/>
                <a:gd name="connsiteY31" fmla="*/ 64692 h 924059"/>
                <a:gd name="connsiteX32" fmla="*/ 376767 w 385233"/>
                <a:gd name="connsiteY32" fmla="*/ 39292 h 924059"/>
                <a:gd name="connsiteX33" fmla="*/ 385233 w 385233"/>
                <a:gd name="connsiteY33" fmla="*/ 22359 h 924059"/>
                <a:gd name="connsiteX34" fmla="*/ 372533 w 385233"/>
                <a:gd name="connsiteY34" fmla="*/ 13892 h 924059"/>
                <a:gd name="connsiteX35" fmla="*/ 359833 w 385233"/>
                <a:gd name="connsiteY35" fmla="*/ 18125 h 924059"/>
                <a:gd name="connsiteX36" fmla="*/ 342900 w 385233"/>
                <a:gd name="connsiteY36" fmla="*/ 43525 h 924059"/>
                <a:gd name="connsiteX37" fmla="*/ 334433 w 385233"/>
                <a:gd name="connsiteY37" fmla="*/ 68925 h 924059"/>
                <a:gd name="connsiteX38" fmla="*/ 325967 w 385233"/>
                <a:gd name="connsiteY38" fmla="*/ 81625 h 924059"/>
                <a:gd name="connsiteX39" fmla="*/ 309033 w 385233"/>
                <a:gd name="connsiteY39" fmla="*/ 119725 h 924059"/>
                <a:gd name="connsiteX40" fmla="*/ 304800 w 385233"/>
                <a:gd name="connsiteY40" fmla="*/ 136659 h 924059"/>
                <a:gd name="connsiteX41" fmla="*/ 270933 w 385233"/>
                <a:gd name="connsiteY41" fmla="*/ 225559 h 924059"/>
                <a:gd name="connsiteX42" fmla="*/ 249767 w 385233"/>
                <a:gd name="connsiteY42" fmla="*/ 255192 h 924059"/>
                <a:gd name="connsiteX43" fmla="*/ 237067 w 385233"/>
                <a:gd name="connsiteY43" fmla="*/ 263659 h 924059"/>
                <a:gd name="connsiteX44" fmla="*/ 232833 w 385233"/>
                <a:gd name="connsiteY44" fmla="*/ 276359 h 924059"/>
                <a:gd name="connsiteX45" fmla="*/ 220133 w 385233"/>
                <a:gd name="connsiteY45" fmla="*/ 280592 h 924059"/>
                <a:gd name="connsiteX46" fmla="*/ 194733 w 385233"/>
                <a:gd name="connsiteY46" fmla="*/ 293292 h 924059"/>
                <a:gd name="connsiteX47" fmla="*/ 177800 w 385233"/>
                <a:gd name="connsiteY47" fmla="*/ 331392 h 924059"/>
                <a:gd name="connsiteX48" fmla="*/ 169333 w 385233"/>
                <a:gd name="connsiteY48" fmla="*/ 361025 h 924059"/>
                <a:gd name="connsiteX49" fmla="*/ 165100 w 385233"/>
                <a:gd name="connsiteY49" fmla="*/ 373725 h 924059"/>
                <a:gd name="connsiteX50" fmla="*/ 160867 w 385233"/>
                <a:gd name="connsiteY50" fmla="*/ 394892 h 924059"/>
                <a:gd name="connsiteX51" fmla="*/ 143933 w 385233"/>
                <a:gd name="connsiteY51" fmla="*/ 420292 h 924059"/>
                <a:gd name="connsiteX52" fmla="*/ 139700 w 385233"/>
                <a:gd name="connsiteY52" fmla="*/ 432992 h 924059"/>
                <a:gd name="connsiteX53" fmla="*/ 135467 w 385233"/>
                <a:gd name="connsiteY53" fmla="*/ 458392 h 924059"/>
                <a:gd name="connsiteX54" fmla="*/ 122767 w 385233"/>
                <a:gd name="connsiteY54" fmla="*/ 466859 h 924059"/>
                <a:gd name="connsiteX55" fmla="*/ 105833 w 385233"/>
                <a:gd name="connsiteY55" fmla="*/ 492259 h 924059"/>
                <a:gd name="connsiteX56" fmla="*/ 101600 w 385233"/>
                <a:gd name="connsiteY56" fmla="*/ 504959 h 924059"/>
                <a:gd name="connsiteX57" fmla="*/ 80433 w 385233"/>
                <a:gd name="connsiteY57" fmla="*/ 526125 h 924059"/>
                <a:gd name="connsiteX58" fmla="*/ 63500 w 385233"/>
                <a:gd name="connsiteY58" fmla="*/ 568459 h 924059"/>
                <a:gd name="connsiteX59" fmla="*/ 59267 w 385233"/>
                <a:gd name="connsiteY59" fmla="*/ 665825 h 924059"/>
                <a:gd name="connsiteX60" fmla="*/ 55033 w 385233"/>
                <a:gd name="connsiteY60" fmla="*/ 678525 h 924059"/>
                <a:gd name="connsiteX61" fmla="*/ 50800 w 385233"/>
                <a:gd name="connsiteY61" fmla="*/ 703925 h 924059"/>
                <a:gd name="connsiteX62" fmla="*/ 46567 w 385233"/>
                <a:gd name="connsiteY62" fmla="*/ 725092 h 924059"/>
                <a:gd name="connsiteX63" fmla="*/ 42333 w 385233"/>
                <a:gd name="connsiteY63" fmla="*/ 758959 h 924059"/>
                <a:gd name="connsiteX64" fmla="*/ 29633 w 385233"/>
                <a:gd name="connsiteY64" fmla="*/ 771659 h 924059"/>
                <a:gd name="connsiteX65" fmla="*/ 0 w 385233"/>
                <a:gd name="connsiteY65" fmla="*/ 801292 h 924059"/>
                <a:gd name="connsiteX66" fmla="*/ 12700 w 385233"/>
                <a:gd name="connsiteY66" fmla="*/ 864792 h 924059"/>
                <a:gd name="connsiteX67" fmla="*/ 29633 w 385233"/>
                <a:gd name="connsiteY67" fmla="*/ 890192 h 924059"/>
                <a:gd name="connsiteX68" fmla="*/ 38100 w 385233"/>
                <a:gd name="connsiteY68" fmla="*/ 924059 h 924059"/>
                <a:gd name="connsiteX0" fmla="*/ 38100 w 385233"/>
                <a:gd name="connsiteY0" fmla="*/ 924059 h 924059"/>
                <a:gd name="connsiteX1" fmla="*/ 46567 w 385233"/>
                <a:gd name="connsiteY1" fmla="*/ 890192 h 924059"/>
                <a:gd name="connsiteX2" fmla="*/ 50800 w 385233"/>
                <a:gd name="connsiteY2" fmla="*/ 869025 h 924059"/>
                <a:gd name="connsiteX3" fmla="*/ 63500 w 385233"/>
                <a:gd name="connsiteY3" fmla="*/ 839392 h 924059"/>
                <a:gd name="connsiteX4" fmla="*/ 80433 w 385233"/>
                <a:gd name="connsiteY4" fmla="*/ 813992 h 924059"/>
                <a:gd name="connsiteX5" fmla="*/ 93133 w 385233"/>
                <a:gd name="connsiteY5" fmla="*/ 805525 h 924059"/>
                <a:gd name="connsiteX6" fmla="*/ 114300 w 385233"/>
                <a:gd name="connsiteY6" fmla="*/ 775892 h 924059"/>
                <a:gd name="connsiteX7" fmla="*/ 114300 w 385233"/>
                <a:gd name="connsiteY7" fmla="*/ 665825 h 924059"/>
                <a:gd name="connsiteX8" fmla="*/ 110067 w 385233"/>
                <a:gd name="connsiteY8" fmla="*/ 653125 h 924059"/>
                <a:gd name="connsiteX9" fmla="*/ 101600 w 385233"/>
                <a:gd name="connsiteY9" fmla="*/ 640425 h 924059"/>
                <a:gd name="connsiteX10" fmla="*/ 101600 w 385233"/>
                <a:gd name="connsiteY10" fmla="*/ 513425 h 924059"/>
                <a:gd name="connsiteX11" fmla="*/ 105833 w 385233"/>
                <a:gd name="connsiteY11" fmla="*/ 496492 h 924059"/>
                <a:gd name="connsiteX12" fmla="*/ 131233 w 385233"/>
                <a:gd name="connsiteY12" fmla="*/ 479559 h 924059"/>
                <a:gd name="connsiteX13" fmla="*/ 143933 w 385233"/>
                <a:gd name="connsiteY13" fmla="*/ 471092 h 924059"/>
                <a:gd name="connsiteX14" fmla="*/ 152400 w 385233"/>
                <a:gd name="connsiteY14" fmla="*/ 458392 h 924059"/>
                <a:gd name="connsiteX15" fmla="*/ 177800 w 385233"/>
                <a:gd name="connsiteY15" fmla="*/ 445692 h 924059"/>
                <a:gd name="connsiteX16" fmla="*/ 186267 w 385233"/>
                <a:gd name="connsiteY16" fmla="*/ 432992 h 924059"/>
                <a:gd name="connsiteX17" fmla="*/ 211667 w 385233"/>
                <a:gd name="connsiteY17" fmla="*/ 416059 h 924059"/>
                <a:gd name="connsiteX18" fmla="*/ 224367 w 385233"/>
                <a:gd name="connsiteY18" fmla="*/ 403359 h 924059"/>
                <a:gd name="connsiteX19" fmla="*/ 228600 w 385233"/>
                <a:gd name="connsiteY19" fmla="*/ 386425 h 924059"/>
                <a:gd name="connsiteX20" fmla="*/ 254000 w 385233"/>
                <a:gd name="connsiteY20" fmla="*/ 369492 h 924059"/>
                <a:gd name="connsiteX21" fmla="*/ 270933 w 385233"/>
                <a:gd name="connsiteY21" fmla="*/ 331392 h 924059"/>
                <a:gd name="connsiteX22" fmla="*/ 279400 w 385233"/>
                <a:gd name="connsiteY22" fmla="*/ 297525 h 924059"/>
                <a:gd name="connsiteX23" fmla="*/ 287867 w 385233"/>
                <a:gd name="connsiteY23" fmla="*/ 238259 h 924059"/>
                <a:gd name="connsiteX24" fmla="*/ 292100 w 385233"/>
                <a:gd name="connsiteY24" fmla="*/ 221325 h 924059"/>
                <a:gd name="connsiteX25" fmla="*/ 296333 w 385233"/>
                <a:gd name="connsiteY25" fmla="*/ 200159 h 924059"/>
                <a:gd name="connsiteX26" fmla="*/ 313267 w 385233"/>
                <a:gd name="connsiteY26" fmla="*/ 174759 h 924059"/>
                <a:gd name="connsiteX27" fmla="*/ 330200 w 385233"/>
                <a:gd name="connsiteY27" fmla="*/ 145125 h 924059"/>
                <a:gd name="connsiteX28" fmla="*/ 338667 w 385233"/>
                <a:gd name="connsiteY28" fmla="*/ 128192 h 924059"/>
                <a:gd name="connsiteX29" fmla="*/ 342900 w 385233"/>
                <a:gd name="connsiteY29" fmla="*/ 115492 h 924059"/>
                <a:gd name="connsiteX30" fmla="*/ 355600 w 385233"/>
                <a:gd name="connsiteY30" fmla="*/ 102792 h 924059"/>
                <a:gd name="connsiteX31" fmla="*/ 368300 w 385233"/>
                <a:gd name="connsiteY31" fmla="*/ 64692 h 924059"/>
                <a:gd name="connsiteX32" fmla="*/ 376767 w 385233"/>
                <a:gd name="connsiteY32" fmla="*/ 39292 h 924059"/>
                <a:gd name="connsiteX33" fmla="*/ 385233 w 385233"/>
                <a:gd name="connsiteY33" fmla="*/ 22359 h 924059"/>
                <a:gd name="connsiteX34" fmla="*/ 372533 w 385233"/>
                <a:gd name="connsiteY34" fmla="*/ 13892 h 924059"/>
                <a:gd name="connsiteX35" fmla="*/ 359833 w 385233"/>
                <a:gd name="connsiteY35" fmla="*/ 18125 h 924059"/>
                <a:gd name="connsiteX36" fmla="*/ 342900 w 385233"/>
                <a:gd name="connsiteY36" fmla="*/ 43525 h 924059"/>
                <a:gd name="connsiteX37" fmla="*/ 334433 w 385233"/>
                <a:gd name="connsiteY37" fmla="*/ 68925 h 924059"/>
                <a:gd name="connsiteX38" fmla="*/ 325967 w 385233"/>
                <a:gd name="connsiteY38" fmla="*/ 81625 h 924059"/>
                <a:gd name="connsiteX39" fmla="*/ 309033 w 385233"/>
                <a:gd name="connsiteY39" fmla="*/ 119725 h 924059"/>
                <a:gd name="connsiteX40" fmla="*/ 270933 w 385233"/>
                <a:gd name="connsiteY40" fmla="*/ 225559 h 924059"/>
                <a:gd name="connsiteX41" fmla="*/ 249767 w 385233"/>
                <a:gd name="connsiteY41" fmla="*/ 255192 h 924059"/>
                <a:gd name="connsiteX42" fmla="*/ 237067 w 385233"/>
                <a:gd name="connsiteY42" fmla="*/ 263659 h 924059"/>
                <a:gd name="connsiteX43" fmla="*/ 232833 w 385233"/>
                <a:gd name="connsiteY43" fmla="*/ 276359 h 924059"/>
                <a:gd name="connsiteX44" fmla="*/ 220133 w 385233"/>
                <a:gd name="connsiteY44" fmla="*/ 280592 h 924059"/>
                <a:gd name="connsiteX45" fmla="*/ 194733 w 385233"/>
                <a:gd name="connsiteY45" fmla="*/ 293292 h 924059"/>
                <a:gd name="connsiteX46" fmla="*/ 177800 w 385233"/>
                <a:gd name="connsiteY46" fmla="*/ 331392 h 924059"/>
                <a:gd name="connsiteX47" fmla="*/ 169333 w 385233"/>
                <a:gd name="connsiteY47" fmla="*/ 361025 h 924059"/>
                <a:gd name="connsiteX48" fmla="*/ 165100 w 385233"/>
                <a:gd name="connsiteY48" fmla="*/ 373725 h 924059"/>
                <a:gd name="connsiteX49" fmla="*/ 160867 w 385233"/>
                <a:gd name="connsiteY49" fmla="*/ 394892 h 924059"/>
                <a:gd name="connsiteX50" fmla="*/ 143933 w 385233"/>
                <a:gd name="connsiteY50" fmla="*/ 420292 h 924059"/>
                <a:gd name="connsiteX51" fmla="*/ 139700 w 385233"/>
                <a:gd name="connsiteY51" fmla="*/ 432992 h 924059"/>
                <a:gd name="connsiteX52" fmla="*/ 135467 w 385233"/>
                <a:gd name="connsiteY52" fmla="*/ 458392 h 924059"/>
                <a:gd name="connsiteX53" fmla="*/ 122767 w 385233"/>
                <a:gd name="connsiteY53" fmla="*/ 466859 h 924059"/>
                <a:gd name="connsiteX54" fmla="*/ 105833 w 385233"/>
                <a:gd name="connsiteY54" fmla="*/ 492259 h 924059"/>
                <a:gd name="connsiteX55" fmla="*/ 101600 w 385233"/>
                <a:gd name="connsiteY55" fmla="*/ 504959 h 924059"/>
                <a:gd name="connsiteX56" fmla="*/ 80433 w 385233"/>
                <a:gd name="connsiteY56" fmla="*/ 526125 h 924059"/>
                <a:gd name="connsiteX57" fmla="*/ 63500 w 385233"/>
                <a:gd name="connsiteY57" fmla="*/ 568459 h 924059"/>
                <a:gd name="connsiteX58" fmla="*/ 59267 w 385233"/>
                <a:gd name="connsiteY58" fmla="*/ 665825 h 924059"/>
                <a:gd name="connsiteX59" fmla="*/ 55033 w 385233"/>
                <a:gd name="connsiteY59" fmla="*/ 678525 h 924059"/>
                <a:gd name="connsiteX60" fmla="*/ 50800 w 385233"/>
                <a:gd name="connsiteY60" fmla="*/ 703925 h 924059"/>
                <a:gd name="connsiteX61" fmla="*/ 46567 w 385233"/>
                <a:gd name="connsiteY61" fmla="*/ 725092 h 924059"/>
                <a:gd name="connsiteX62" fmla="*/ 42333 w 385233"/>
                <a:gd name="connsiteY62" fmla="*/ 758959 h 924059"/>
                <a:gd name="connsiteX63" fmla="*/ 29633 w 385233"/>
                <a:gd name="connsiteY63" fmla="*/ 771659 h 924059"/>
                <a:gd name="connsiteX64" fmla="*/ 0 w 385233"/>
                <a:gd name="connsiteY64" fmla="*/ 801292 h 924059"/>
                <a:gd name="connsiteX65" fmla="*/ 12700 w 385233"/>
                <a:gd name="connsiteY65" fmla="*/ 864792 h 924059"/>
                <a:gd name="connsiteX66" fmla="*/ 29633 w 385233"/>
                <a:gd name="connsiteY66" fmla="*/ 890192 h 924059"/>
                <a:gd name="connsiteX67" fmla="*/ 38100 w 385233"/>
                <a:gd name="connsiteY67" fmla="*/ 924059 h 924059"/>
                <a:gd name="connsiteX0" fmla="*/ 38100 w 385233"/>
                <a:gd name="connsiteY0" fmla="*/ 924059 h 924059"/>
                <a:gd name="connsiteX1" fmla="*/ 46567 w 385233"/>
                <a:gd name="connsiteY1" fmla="*/ 890192 h 924059"/>
                <a:gd name="connsiteX2" fmla="*/ 50800 w 385233"/>
                <a:gd name="connsiteY2" fmla="*/ 869025 h 924059"/>
                <a:gd name="connsiteX3" fmla="*/ 63500 w 385233"/>
                <a:gd name="connsiteY3" fmla="*/ 839392 h 924059"/>
                <a:gd name="connsiteX4" fmla="*/ 80433 w 385233"/>
                <a:gd name="connsiteY4" fmla="*/ 813992 h 924059"/>
                <a:gd name="connsiteX5" fmla="*/ 93133 w 385233"/>
                <a:gd name="connsiteY5" fmla="*/ 805525 h 924059"/>
                <a:gd name="connsiteX6" fmla="*/ 114300 w 385233"/>
                <a:gd name="connsiteY6" fmla="*/ 775892 h 924059"/>
                <a:gd name="connsiteX7" fmla="*/ 114300 w 385233"/>
                <a:gd name="connsiteY7" fmla="*/ 665825 h 924059"/>
                <a:gd name="connsiteX8" fmla="*/ 110067 w 385233"/>
                <a:gd name="connsiteY8" fmla="*/ 653125 h 924059"/>
                <a:gd name="connsiteX9" fmla="*/ 101600 w 385233"/>
                <a:gd name="connsiteY9" fmla="*/ 640425 h 924059"/>
                <a:gd name="connsiteX10" fmla="*/ 101600 w 385233"/>
                <a:gd name="connsiteY10" fmla="*/ 513425 h 924059"/>
                <a:gd name="connsiteX11" fmla="*/ 105833 w 385233"/>
                <a:gd name="connsiteY11" fmla="*/ 496492 h 924059"/>
                <a:gd name="connsiteX12" fmla="*/ 131233 w 385233"/>
                <a:gd name="connsiteY12" fmla="*/ 479559 h 924059"/>
                <a:gd name="connsiteX13" fmla="*/ 143933 w 385233"/>
                <a:gd name="connsiteY13" fmla="*/ 471092 h 924059"/>
                <a:gd name="connsiteX14" fmla="*/ 152400 w 385233"/>
                <a:gd name="connsiteY14" fmla="*/ 458392 h 924059"/>
                <a:gd name="connsiteX15" fmla="*/ 177800 w 385233"/>
                <a:gd name="connsiteY15" fmla="*/ 445692 h 924059"/>
                <a:gd name="connsiteX16" fmla="*/ 186267 w 385233"/>
                <a:gd name="connsiteY16" fmla="*/ 432992 h 924059"/>
                <a:gd name="connsiteX17" fmla="*/ 211667 w 385233"/>
                <a:gd name="connsiteY17" fmla="*/ 416059 h 924059"/>
                <a:gd name="connsiteX18" fmla="*/ 224367 w 385233"/>
                <a:gd name="connsiteY18" fmla="*/ 403359 h 924059"/>
                <a:gd name="connsiteX19" fmla="*/ 228600 w 385233"/>
                <a:gd name="connsiteY19" fmla="*/ 386425 h 924059"/>
                <a:gd name="connsiteX20" fmla="*/ 254000 w 385233"/>
                <a:gd name="connsiteY20" fmla="*/ 369492 h 924059"/>
                <a:gd name="connsiteX21" fmla="*/ 270933 w 385233"/>
                <a:gd name="connsiteY21" fmla="*/ 331392 h 924059"/>
                <a:gd name="connsiteX22" fmla="*/ 279400 w 385233"/>
                <a:gd name="connsiteY22" fmla="*/ 297525 h 924059"/>
                <a:gd name="connsiteX23" fmla="*/ 287867 w 385233"/>
                <a:gd name="connsiteY23" fmla="*/ 238259 h 924059"/>
                <a:gd name="connsiteX24" fmla="*/ 292100 w 385233"/>
                <a:gd name="connsiteY24" fmla="*/ 221325 h 924059"/>
                <a:gd name="connsiteX25" fmla="*/ 296333 w 385233"/>
                <a:gd name="connsiteY25" fmla="*/ 200159 h 924059"/>
                <a:gd name="connsiteX26" fmla="*/ 313267 w 385233"/>
                <a:gd name="connsiteY26" fmla="*/ 174759 h 924059"/>
                <a:gd name="connsiteX27" fmla="*/ 330200 w 385233"/>
                <a:gd name="connsiteY27" fmla="*/ 145125 h 924059"/>
                <a:gd name="connsiteX28" fmla="*/ 338667 w 385233"/>
                <a:gd name="connsiteY28" fmla="*/ 128192 h 924059"/>
                <a:gd name="connsiteX29" fmla="*/ 342900 w 385233"/>
                <a:gd name="connsiteY29" fmla="*/ 115492 h 924059"/>
                <a:gd name="connsiteX30" fmla="*/ 355600 w 385233"/>
                <a:gd name="connsiteY30" fmla="*/ 102792 h 924059"/>
                <a:gd name="connsiteX31" fmla="*/ 368300 w 385233"/>
                <a:gd name="connsiteY31" fmla="*/ 64692 h 924059"/>
                <a:gd name="connsiteX32" fmla="*/ 376767 w 385233"/>
                <a:gd name="connsiteY32" fmla="*/ 39292 h 924059"/>
                <a:gd name="connsiteX33" fmla="*/ 385233 w 385233"/>
                <a:gd name="connsiteY33" fmla="*/ 22359 h 924059"/>
                <a:gd name="connsiteX34" fmla="*/ 372533 w 385233"/>
                <a:gd name="connsiteY34" fmla="*/ 13892 h 924059"/>
                <a:gd name="connsiteX35" fmla="*/ 359833 w 385233"/>
                <a:gd name="connsiteY35" fmla="*/ 18125 h 924059"/>
                <a:gd name="connsiteX36" fmla="*/ 342900 w 385233"/>
                <a:gd name="connsiteY36" fmla="*/ 43525 h 924059"/>
                <a:gd name="connsiteX37" fmla="*/ 334433 w 385233"/>
                <a:gd name="connsiteY37" fmla="*/ 68925 h 924059"/>
                <a:gd name="connsiteX38" fmla="*/ 309033 w 385233"/>
                <a:gd name="connsiteY38" fmla="*/ 119725 h 924059"/>
                <a:gd name="connsiteX39" fmla="*/ 270933 w 385233"/>
                <a:gd name="connsiteY39" fmla="*/ 225559 h 924059"/>
                <a:gd name="connsiteX40" fmla="*/ 249767 w 385233"/>
                <a:gd name="connsiteY40" fmla="*/ 255192 h 924059"/>
                <a:gd name="connsiteX41" fmla="*/ 237067 w 385233"/>
                <a:gd name="connsiteY41" fmla="*/ 263659 h 924059"/>
                <a:gd name="connsiteX42" fmla="*/ 232833 w 385233"/>
                <a:gd name="connsiteY42" fmla="*/ 276359 h 924059"/>
                <a:gd name="connsiteX43" fmla="*/ 220133 w 385233"/>
                <a:gd name="connsiteY43" fmla="*/ 280592 h 924059"/>
                <a:gd name="connsiteX44" fmla="*/ 194733 w 385233"/>
                <a:gd name="connsiteY44" fmla="*/ 293292 h 924059"/>
                <a:gd name="connsiteX45" fmla="*/ 177800 w 385233"/>
                <a:gd name="connsiteY45" fmla="*/ 331392 h 924059"/>
                <a:gd name="connsiteX46" fmla="*/ 169333 w 385233"/>
                <a:gd name="connsiteY46" fmla="*/ 361025 h 924059"/>
                <a:gd name="connsiteX47" fmla="*/ 165100 w 385233"/>
                <a:gd name="connsiteY47" fmla="*/ 373725 h 924059"/>
                <a:gd name="connsiteX48" fmla="*/ 160867 w 385233"/>
                <a:gd name="connsiteY48" fmla="*/ 394892 h 924059"/>
                <a:gd name="connsiteX49" fmla="*/ 143933 w 385233"/>
                <a:gd name="connsiteY49" fmla="*/ 420292 h 924059"/>
                <a:gd name="connsiteX50" fmla="*/ 139700 w 385233"/>
                <a:gd name="connsiteY50" fmla="*/ 432992 h 924059"/>
                <a:gd name="connsiteX51" fmla="*/ 135467 w 385233"/>
                <a:gd name="connsiteY51" fmla="*/ 458392 h 924059"/>
                <a:gd name="connsiteX52" fmla="*/ 122767 w 385233"/>
                <a:gd name="connsiteY52" fmla="*/ 466859 h 924059"/>
                <a:gd name="connsiteX53" fmla="*/ 105833 w 385233"/>
                <a:gd name="connsiteY53" fmla="*/ 492259 h 924059"/>
                <a:gd name="connsiteX54" fmla="*/ 101600 w 385233"/>
                <a:gd name="connsiteY54" fmla="*/ 504959 h 924059"/>
                <a:gd name="connsiteX55" fmla="*/ 80433 w 385233"/>
                <a:gd name="connsiteY55" fmla="*/ 526125 h 924059"/>
                <a:gd name="connsiteX56" fmla="*/ 63500 w 385233"/>
                <a:gd name="connsiteY56" fmla="*/ 568459 h 924059"/>
                <a:gd name="connsiteX57" fmla="*/ 59267 w 385233"/>
                <a:gd name="connsiteY57" fmla="*/ 665825 h 924059"/>
                <a:gd name="connsiteX58" fmla="*/ 55033 w 385233"/>
                <a:gd name="connsiteY58" fmla="*/ 678525 h 924059"/>
                <a:gd name="connsiteX59" fmla="*/ 50800 w 385233"/>
                <a:gd name="connsiteY59" fmla="*/ 703925 h 924059"/>
                <a:gd name="connsiteX60" fmla="*/ 46567 w 385233"/>
                <a:gd name="connsiteY60" fmla="*/ 725092 h 924059"/>
                <a:gd name="connsiteX61" fmla="*/ 42333 w 385233"/>
                <a:gd name="connsiteY61" fmla="*/ 758959 h 924059"/>
                <a:gd name="connsiteX62" fmla="*/ 29633 w 385233"/>
                <a:gd name="connsiteY62" fmla="*/ 771659 h 924059"/>
                <a:gd name="connsiteX63" fmla="*/ 0 w 385233"/>
                <a:gd name="connsiteY63" fmla="*/ 801292 h 924059"/>
                <a:gd name="connsiteX64" fmla="*/ 12700 w 385233"/>
                <a:gd name="connsiteY64" fmla="*/ 864792 h 924059"/>
                <a:gd name="connsiteX65" fmla="*/ 29633 w 385233"/>
                <a:gd name="connsiteY65" fmla="*/ 890192 h 924059"/>
                <a:gd name="connsiteX66" fmla="*/ 38100 w 385233"/>
                <a:gd name="connsiteY66" fmla="*/ 924059 h 924059"/>
                <a:gd name="connsiteX0" fmla="*/ 38100 w 385233"/>
                <a:gd name="connsiteY0" fmla="*/ 924059 h 924059"/>
                <a:gd name="connsiteX1" fmla="*/ 46567 w 385233"/>
                <a:gd name="connsiteY1" fmla="*/ 890192 h 924059"/>
                <a:gd name="connsiteX2" fmla="*/ 50800 w 385233"/>
                <a:gd name="connsiteY2" fmla="*/ 869025 h 924059"/>
                <a:gd name="connsiteX3" fmla="*/ 63500 w 385233"/>
                <a:gd name="connsiteY3" fmla="*/ 839392 h 924059"/>
                <a:gd name="connsiteX4" fmla="*/ 80433 w 385233"/>
                <a:gd name="connsiteY4" fmla="*/ 813992 h 924059"/>
                <a:gd name="connsiteX5" fmla="*/ 93133 w 385233"/>
                <a:gd name="connsiteY5" fmla="*/ 805525 h 924059"/>
                <a:gd name="connsiteX6" fmla="*/ 114300 w 385233"/>
                <a:gd name="connsiteY6" fmla="*/ 775892 h 924059"/>
                <a:gd name="connsiteX7" fmla="*/ 114300 w 385233"/>
                <a:gd name="connsiteY7" fmla="*/ 665825 h 924059"/>
                <a:gd name="connsiteX8" fmla="*/ 110067 w 385233"/>
                <a:gd name="connsiteY8" fmla="*/ 653125 h 924059"/>
                <a:gd name="connsiteX9" fmla="*/ 101600 w 385233"/>
                <a:gd name="connsiteY9" fmla="*/ 640425 h 924059"/>
                <a:gd name="connsiteX10" fmla="*/ 101600 w 385233"/>
                <a:gd name="connsiteY10" fmla="*/ 513425 h 924059"/>
                <a:gd name="connsiteX11" fmla="*/ 105833 w 385233"/>
                <a:gd name="connsiteY11" fmla="*/ 496492 h 924059"/>
                <a:gd name="connsiteX12" fmla="*/ 131233 w 385233"/>
                <a:gd name="connsiteY12" fmla="*/ 479559 h 924059"/>
                <a:gd name="connsiteX13" fmla="*/ 143933 w 385233"/>
                <a:gd name="connsiteY13" fmla="*/ 471092 h 924059"/>
                <a:gd name="connsiteX14" fmla="*/ 152400 w 385233"/>
                <a:gd name="connsiteY14" fmla="*/ 458392 h 924059"/>
                <a:gd name="connsiteX15" fmla="*/ 177800 w 385233"/>
                <a:gd name="connsiteY15" fmla="*/ 445692 h 924059"/>
                <a:gd name="connsiteX16" fmla="*/ 186267 w 385233"/>
                <a:gd name="connsiteY16" fmla="*/ 432992 h 924059"/>
                <a:gd name="connsiteX17" fmla="*/ 211667 w 385233"/>
                <a:gd name="connsiteY17" fmla="*/ 416059 h 924059"/>
                <a:gd name="connsiteX18" fmla="*/ 224367 w 385233"/>
                <a:gd name="connsiteY18" fmla="*/ 403359 h 924059"/>
                <a:gd name="connsiteX19" fmla="*/ 228600 w 385233"/>
                <a:gd name="connsiteY19" fmla="*/ 386425 h 924059"/>
                <a:gd name="connsiteX20" fmla="*/ 254000 w 385233"/>
                <a:gd name="connsiteY20" fmla="*/ 369492 h 924059"/>
                <a:gd name="connsiteX21" fmla="*/ 270933 w 385233"/>
                <a:gd name="connsiteY21" fmla="*/ 331392 h 924059"/>
                <a:gd name="connsiteX22" fmla="*/ 279400 w 385233"/>
                <a:gd name="connsiteY22" fmla="*/ 297525 h 924059"/>
                <a:gd name="connsiteX23" fmla="*/ 287867 w 385233"/>
                <a:gd name="connsiteY23" fmla="*/ 238259 h 924059"/>
                <a:gd name="connsiteX24" fmla="*/ 292100 w 385233"/>
                <a:gd name="connsiteY24" fmla="*/ 221325 h 924059"/>
                <a:gd name="connsiteX25" fmla="*/ 296333 w 385233"/>
                <a:gd name="connsiteY25" fmla="*/ 200159 h 924059"/>
                <a:gd name="connsiteX26" fmla="*/ 313267 w 385233"/>
                <a:gd name="connsiteY26" fmla="*/ 174759 h 924059"/>
                <a:gd name="connsiteX27" fmla="*/ 330200 w 385233"/>
                <a:gd name="connsiteY27" fmla="*/ 145125 h 924059"/>
                <a:gd name="connsiteX28" fmla="*/ 338667 w 385233"/>
                <a:gd name="connsiteY28" fmla="*/ 128192 h 924059"/>
                <a:gd name="connsiteX29" fmla="*/ 342900 w 385233"/>
                <a:gd name="connsiteY29" fmla="*/ 115492 h 924059"/>
                <a:gd name="connsiteX30" fmla="*/ 355600 w 385233"/>
                <a:gd name="connsiteY30" fmla="*/ 102792 h 924059"/>
                <a:gd name="connsiteX31" fmla="*/ 368300 w 385233"/>
                <a:gd name="connsiteY31" fmla="*/ 64692 h 924059"/>
                <a:gd name="connsiteX32" fmla="*/ 376767 w 385233"/>
                <a:gd name="connsiteY32" fmla="*/ 39292 h 924059"/>
                <a:gd name="connsiteX33" fmla="*/ 385233 w 385233"/>
                <a:gd name="connsiteY33" fmla="*/ 22359 h 924059"/>
                <a:gd name="connsiteX34" fmla="*/ 372533 w 385233"/>
                <a:gd name="connsiteY34" fmla="*/ 13892 h 924059"/>
                <a:gd name="connsiteX35" fmla="*/ 359833 w 385233"/>
                <a:gd name="connsiteY35" fmla="*/ 18125 h 924059"/>
                <a:gd name="connsiteX36" fmla="*/ 342900 w 385233"/>
                <a:gd name="connsiteY36" fmla="*/ 43525 h 924059"/>
                <a:gd name="connsiteX37" fmla="*/ 309033 w 385233"/>
                <a:gd name="connsiteY37" fmla="*/ 119725 h 924059"/>
                <a:gd name="connsiteX38" fmla="*/ 270933 w 385233"/>
                <a:gd name="connsiteY38" fmla="*/ 225559 h 924059"/>
                <a:gd name="connsiteX39" fmla="*/ 249767 w 385233"/>
                <a:gd name="connsiteY39" fmla="*/ 255192 h 924059"/>
                <a:gd name="connsiteX40" fmla="*/ 237067 w 385233"/>
                <a:gd name="connsiteY40" fmla="*/ 263659 h 924059"/>
                <a:gd name="connsiteX41" fmla="*/ 232833 w 385233"/>
                <a:gd name="connsiteY41" fmla="*/ 276359 h 924059"/>
                <a:gd name="connsiteX42" fmla="*/ 220133 w 385233"/>
                <a:gd name="connsiteY42" fmla="*/ 280592 h 924059"/>
                <a:gd name="connsiteX43" fmla="*/ 194733 w 385233"/>
                <a:gd name="connsiteY43" fmla="*/ 293292 h 924059"/>
                <a:gd name="connsiteX44" fmla="*/ 177800 w 385233"/>
                <a:gd name="connsiteY44" fmla="*/ 331392 h 924059"/>
                <a:gd name="connsiteX45" fmla="*/ 169333 w 385233"/>
                <a:gd name="connsiteY45" fmla="*/ 361025 h 924059"/>
                <a:gd name="connsiteX46" fmla="*/ 165100 w 385233"/>
                <a:gd name="connsiteY46" fmla="*/ 373725 h 924059"/>
                <a:gd name="connsiteX47" fmla="*/ 160867 w 385233"/>
                <a:gd name="connsiteY47" fmla="*/ 394892 h 924059"/>
                <a:gd name="connsiteX48" fmla="*/ 143933 w 385233"/>
                <a:gd name="connsiteY48" fmla="*/ 420292 h 924059"/>
                <a:gd name="connsiteX49" fmla="*/ 139700 w 385233"/>
                <a:gd name="connsiteY49" fmla="*/ 432992 h 924059"/>
                <a:gd name="connsiteX50" fmla="*/ 135467 w 385233"/>
                <a:gd name="connsiteY50" fmla="*/ 458392 h 924059"/>
                <a:gd name="connsiteX51" fmla="*/ 122767 w 385233"/>
                <a:gd name="connsiteY51" fmla="*/ 466859 h 924059"/>
                <a:gd name="connsiteX52" fmla="*/ 105833 w 385233"/>
                <a:gd name="connsiteY52" fmla="*/ 492259 h 924059"/>
                <a:gd name="connsiteX53" fmla="*/ 101600 w 385233"/>
                <a:gd name="connsiteY53" fmla="*/ 504959 h 924059"/>
                <a:gd name="connsiteX54" fmla="*/ 80433 w 385233"/>
                <a:gd name="connsiteY54" fmla="*/ 526125 h 924059"/>
                <a:gd name="connsiteX55" fmla="*/ 63500 w 385233"/>
                <a:gd name="connsiteY55" fmla="*/ 568459 h 924059"/>
                <a:gd name="connsiteX56" fmla="*/ 59267 w 385233"/>
                <a:gd name="connsiteY56" fmla="*/ 665825 h 924059"/>
                <a:gd name="connsiteX57" fmla="*/ 55033 w 385233"/>
                <a:gd name="connsiteY57" fmla="*/ 678525 h 924059"/>
                <a:gd name="connsiteX58" fmla="*/ 50800 w 385233"/>
                <a:gd name="connsiteY58" fmla="*/ 703925 h 924059"/>
                <a:gd name="connsiteX59" fmla="*/ 46567 w 385233"/>
                <a:gd name="connsiteY59" fmla="*/ 725092 h 924059"/>
                <a:gd name="connsiteX60" fmla="*/ 42333 w 385233"/>
                <a:gd name="connsiteY60" fmla="*/ 758959 h 924059"/>
                <a:gd name="connsiteX61" fmla="*/ 29633 w 385233"/>
                <a:gd name="connsiteY61" fmla="*/ 771659 h 924059"/>
                <a:gd name="connsiteX62" fmla="*/ 0 w 385233"/>
                <a:gd name="connsiteY62" fmla="*/ 801292 h 924059"/>
                <a:gd name="connsiteX63" fmla="*/ 12700 w 385233"/>
                <a:gd name="connsiteY63" fmla="*/ 864792 h 924059"/>
                <a:gd name="connsiteX64" fmla="*/ 29633 w 385233"/>
                <a:gd name="connsiteY64" fmla="*/ 890192 h 924059"/>
                <a:gd name="connsiteX65" fmla="*/ 38100 w 385233"/>
                <a:gd name="connsiteY65" fmla="*/ 924059 h 924059"/>
                <a:gd name="connsiteX0" fmla="*/ 38100 w 385233"/>
                <a:gd name="connsiteY0" fmla="*/ 924059 h 924059"/>
                <a:gd name="connsiteX1" fmla="*/ 46567 w 385233"/>
                <a:gd name="connsiteY1" fmla="*/ 890192 h 924059"/>
                <a:gd name="connsiteX2" fmla="*/ 50800 w 385233"/>
                <a:gd name="connsiteY2" fmla="*/ 869025 h 924059"/>
                <a:gd name="connsiteX3" fmla="*/ 63500 w 385233"/>
                <a:gd name="connsiteY3" fmla="*/ 839392 h 924059"/>
                <a:gd name="connsiteX4" fmla="*/ 80433 w 385233"/>
                <a:gd name="connsiteY4" fmla="*/ 813992 h 924059"/>
                <a:gd name="connsiteX5" fmla="*/ 93133 w 385233"/>
                <a:gd name="connsiteY5" fmla="*/ 805525 h 924059"/>
                <a:gd name="connsiteX6" fmla="*/ 114300 w 385233"/>
                <a:gd name="connsiteY6" fmla="*/ 775892 h 924059"/>
                <a:gd name="connsiteX7" fmla="*/ 114300 w 385233"/>
                <a:gd name="connsiteY7" fmla="*/ 665825 h 924059"/>
                <a:gd name="connsiteX8" fmla="*/ 110067 w 385233"/>
                <a:gd name="connsiteY8" fmla="*/ 653125 h 924059"/>
                <a:gd name="connsiteX9" fmla="*/ 101600 w 385233"/>
                <a:gd name="connsiteY9" fmla="*/ 640425 h 924059"/>
                <a:gd name="connsiteX10" fmla="*/ 101600 w 385233"/>
                <a:gd name="connsiteY10" fmla="*/ 513425 h 924059"/>
                <a:gd name="connsiteX11" fmla="*/ 105833 w 385233"/>
                <a:gd name="connsiteY11" fmla="*/ 496492 h 924059"/>
                <a:gd name="connsiteX12" fmla="*/ 131233 w 385233"/>
                <a:gd name="connsiteY12" fmla="*/ 479559 h 924059"/>
                <a:gd name="connsiteX13" fmla="*/ 143933 w 385233"/>
                <a:gd name="connsiteY13" fmla="*/ 471092 h 924059"/>
                <a:gd name="connsiteX14" fmla="*/ 152400 w 385233"/>
                <a:gd name="connsiteY14" fmla="*/ 458392 h 924059"/>
                <a:gd name="connsiteX15" fmla="*/ 177800 w 385233"/>
                <a:gd name="connsiteY15" fmla="*/ 445692 h 924059"/>
                <a:gd name="connsiteX16" fmla="*/ 186267 w 385233"/>
                <a:gd name="connsiteY16" fmla="*/ 432992 h 924059"/>
                <a:gd name="connsiteX17" fmla="*/ 211667 w 385233"/>
                <a:gd name="connsiteY17" fmla="*/ 416059 h 924059"/>
                <a:gd name="connsiteX18" fmla="*/ 224367 w 385233"/>
                <a:gd name="connsiteY18" fmla="*/ 403359 h 924059"/>
                <a:gd name="connsiteX19" fmla="*/ 228600 w 385233"/>
                <a:gd name="connsiteY19" fmla="*/ 386425 h 924059"/>
                <a:gd name="connsiteX20" fmla="*/ 254000 w 385233"/>
                <a:gd name="connsiteY20" fmla="*/ 369492 h 924059"/>
                <a:gd name="connsiteX21" fmla="*/ 270933 w 385233"/>
                <a:gd name="connsiteY21" fmla="*/ 331392 h 924059"/>
                <a:gd name="connsiteX22" fmla="*/ 279400 w 385233"/>
                <a:gd name="connsiteY22" fmla="*/ 297525 h 924059"/>
                <a:gd name="connsiteX23" fmla="*/ 287867 w 385233"/>
                <a:gd name="connsiteY23" fmla="*/ 238259 h 924059"/>
                <a:gd name="connsiteX24" fmla="*/ 292100 w 385233"/>
                <a:gd name="connsiteY24" fmla="*/ 221325 h 924059"/>
                <a:gd name="connsiteX25" fmla="*/ 296333 w 385233"/>
                <a:gd name="connsiteY25" fmla="*/ 200159 h 924059"/>
                <a:gd name="connsiteX26" fmla="*/ 313267 w 385233"/>
                <a:gd name="connsiteY26" fmla="*/ 174759 h 924059"/>
                <a:gd name="connsiteX27" fmla="*/ 330200 w 385233"/>
                <a:gd name="connsiteY27" fmla="*/ 145125 h 924059"/>
                <a:gd name="connsiteX28" fmla="*/ 338667 w 385233"/>
                <a:gd name="connsiteY28" fmla="*/ 128192 h 924059"/>
                <a:gd name="connsiteX29" fmla="*/ 342900 w 385233"/>
                <a:gd name="connsiteY29" fmla="*/ 115492 h 924059"/>
                <a:gd name="connsiteX30" fmla="*/ 355600 w 385233"/>
                <a:gd name="connsiteY30" fmla="*/ 102792 h 924059"/>
                <a:gd name="connsiteX31" fmla="*/ 368300 w 385233"/>
                <a:gd name="connsiteY31" fmla="*/ 64692 h 924059"/>
                <a:gd name="connsiteX32" fmla="*/ 376767 w 385233"/>
                <a:gd name="connsiteY32" fmla="*/ 39292 h 924059"/>
                <a:gd name="connsiteX33" fmla="*/ 385233 w 385233"/>
                <a:gd name="connsiteY33" fmla="*/ 22359 h 924059"/>
                <a:gd name="connsiteX34" fmla="*/ 372533 w 385233"/>
                <a:gd name="connsiteY34" fmla="*/ 13892 h 924059"/>
                <a:gd name="connsiteX35" fmla="*/ 359833 w 385233"/>
                <a:gd name="connsiteY35" fmla="*/ 18125 h 924059"/>
                <a:gd name="connsiteX36" fmla="*/ 309033 w 385233"/>
                <a:gd name="connsiteY36" fmla="*/ 119725 h 924059"/>
                <a:gd name="connsiteX37" fmla="*/ 270933 w 385233"/>
                <a:gd name="connsiteY37" fmla="*/ 225559 h 924059"/>
                <a:gd name="connsiteX38" fmla="*/ 249767 w 385233"/>
                <a:gd name="connsiteY38" fmla="*/ 255192 h 924059"/>
                <a:gd name="connsiteX39" fmla="*/ 237067 w 385233"/>
                <a:gd name="connsiteY39" fmla="*/ 263659 h 924059"/>
                <a:gd name="connsiteX40" fmla="*/ 232833 w 385233"/>
                <a:gd name="connsiteY40" fmla="*/ 276359 h 924059"/>
                <a:gd name="connsiteX41" fmla="*/ 220133 w 385233"/>
                <a:gd name="connsiteY41" fmla="*/ 280592 h 924059"/>
                <a:gd name="connsiteX42" fmla="*/ 194733 w 385233"/>
                <a:gd name="connsiteY42" fmla="*/ 293292 h 924059"/>
                <a:gd name="connsiteX43" fmla="*/ 177800 w 385233"/>
                <a:gd name="connsiteY43" fmla="*/ 331392 h 924059"/>
                <a:gd name="connsiteX44" fmla="*/ 169333 w 385233"/>
                <a:gd name="connsiteY44" fmla="*/ 361025 h 924059"/>
                <a:gd name="connsiteX45" fmla="*/ 165100 w 385233"/>
                <a:gd name="connsiteY45" fmla="*/ 373725 h 924059"/>
                <a:gd name="connsiteX46" fmla="*/ 160867 w 385233"/>
                <a:gd name="connsiteY46" fmla="*/ 394892 h 924059"/>
                <a:gd name="connsiteX47" fmla="*/ 143933 w 385233"/>
                <a:gd name="connsiteY47" fmla="*/ 420292 h 924059"/>
                <a:gd name="connsiteX48" fmla="*/ 139700 w 385233"/>
                <a:gd name="connsiteY48" fmla="*/ 432992 h 924059"/>
                <a:gd name="connsiteX49" fmla="*/ 135467 w 385233"/>
                <a:gd name="connsiteY49" fmla="*/ 458392 h 924059"/>
                <a:gd name="connsiteX50" fmla="*/ 122767 w 385233"/>
                <a:gd name="connsiteY50" fmla="*/ 466859 h 924059"/>
                <a:gd name="connsiteX51" fmla="*/ 105833 w 385233"/>
                <a:gd name="connsiteY51" fmla="*/ 492259 h 924059"/>
                <a:gd name="connsiteX52" fmla="*/ 101600 w 385233"/>
                <a:gd name="connsiteY52" fmla="*/ 504959 h 924059"/>
                <a:gd name="connsiteX53" fmla="*/ 80433 w 385233"/>
                <a:gd name="connsiteY53" fmla="*/ 526125 h 924059"/>
                <a:gd name="connsiteX54" fmla="*/ 63500 w 385233"/>
                <a:gd name="connsiteY54" fmla="*/ 568459 h 924059"/>
                <a:gd name="connsiteX55" fmla="*/ 59267 w 385233"/>
                <a:gd name="connsiteY55" fmla="*/ 665825 h 924059"/>
                <a:gd name="connsiteX56" fmla="*/ 55033 w 385233"/>
                <a:gd name="connsiteY56" fmla="*/ 678525 h 924059"/>
                <a:gd name="connsiteX57" fmla="*/ 50800 w 385233"/>
                <a:gd name="connsiteY57" fmla="*/ 703925 h 924059"/>
                <a:gd name="connsiteX58" fmla="*/ 46567 w 385233"/>
                <a:gd name="connsiteY58" fmla="*/ 725092 h 924059"/>
                <a:gd name="connsiteX59" fmla="*/ 42333 w 385233"/>
                <a:gd name="connsiteY59" fmla="*/ 758959 h 924059"/>
                <a:gd name="connsiteX60" fmla="*/ 29633 w 385233"/>
                <a:gd name="connsiteY60" fmla="*/ 771659 h 924059"/>
                <a:gd name="connsiteX61" fmla="*/ 0 w 385233"/>
                <a:gd name="connsiteY61" fmla="*/ 801292 h 924059"/>
                <a:gd name="connsiteX62" fmla="*/ 12700 w 385233"/>
                <a:gd name="connsiteY62" fmla="*/ 864792 h 924059"/>
                <a:gd name="connsiteX63" fmla="*/ 29633 w 385233"/>
                <a:gd name="connsiteY63" fmla="*/ 890192 h 924059"/>
                <a:gd name="connsiteX64" fmla="*/ 38100 w 385233"/>
                <a:gd name="connsiteY64" fmla="*/ 924059 h 924059"/>
                <a:gd name="connsiteX0" fmla="*/ 38100 w 385233"/>
                <a:gd name="connsiteY0" fmla="*/ 912854 h 912854"/>
                <a:gd name="connsiteX1" fmla="*/ 46567 w 385233"/>
                <a:gd name="connsiteY1" fmla="*/ 878987 h 912854"/>
                <a:gd name="connsiteX2" fmla="*/ 50800 w 385233"/>
                <a:gd name="connsiteY2" fmla="*/ 857820 h 912854"/>
                <a:gd name="connsiteX3" fmla="*/ 63500 w 385233"/>
                <a:gd name="connsiteY3" fmla="*/ 828187 h 912854"/>
                <a:gd name="connsiteX4" fmla="*/ 80433 w 385233"/>
                <a:gd name="connsiteY4" fmla="*/ 802787 h 912854"/>
                <a:gd name="connsiteX5" fmla="*/ 93133 w 385233"/>
                <a:gd name="connsiteY5" fmla="*/ 794320 h 912854"/>
                <a:gd name="connsiteX6" fmla="*/ 114300 w 385233"/>
                <a:gd name="connsiteY6" fmla="*/ 764687 h 912854"/>
                <a:gd name="connsiteX7" fmla="*/ 114300 w 385233"/>
                <a:gd name="connsiteY7" fmla="*/ 654620 h 912854"/>
                <a:gd name="connsiteX8" fmla="*/ 110067 w 385233"/>
                <a:gd name="connsiteY8" fmla="*/ 641920 h 912854"/>
                <a:gd name="connsiteX9" fmla="*/ 101600 w 385233"/>
                <a:gd name="connsiteY9" fmla="*/ 629220 h 912854"/>
                <a:gd name="connsiteX10" fmla="*/ 101600 w 385233"/>
                <a:gd name="connsiteY10" fmla="*/ 502220 h 912854"/>
                <a:gd name="connsiteX11" fmla="*/ 105833 w 385233"/>
                <a:gd name="connsiteY11" fmla="*/ 485287 h 912854"/>
                <a:gd name="connsiteX12" fmla="*/ 131233 w 385233"/>
                <a:gd name="connsiteY12" fmla="*/ 468354 h 912854"/>
                <a:gd name="connsiteX13" fmla="*/ 143933 w 385233"/>
                <a:gd name="connsiteY13" fmla="*/ 459887 h 912854"/>
                <a:gd name="connsiteX14" fmla="*/ 152400 w 385233"/>
                <a:gd name="connsiteY14" fmla="*/ 447187 h 912854"/>
                <a:gd name="connsiteX15" fmla="*/ 177800 w 385233"/>
                <a:gd name="connsiteY15" fmla="*/ 434487 h 912854"/>
                <a:gd name="connsiteX16" fmla="*/ 186267 w 385233"/>
                <a:gd name="connsiteY16" fmla="*/ 421787 h 912854"/>
                <a:gd name="connsiteX17" fmla="*/ 211667 w 385233"/>
                <a:gd name="connsiteY17" fmla="*/ 404854 h 912854"/>
                <a:gd name="connsiteX18" fmla="*/ 224367 w 385233"/>
                <a:gd name="connsiteY18" fmla="*/ 392154 h 912854"/>
                <a:gd name="connsiteX19" fmla="*/ 228600 w 385233"/>
                <a:gd name="connsiteY19" fmla="*/ 375220 h 912854"/>
                <a:gd name="connsiteX20" fmla="*/ 254000 w 385233"/>
                <a:gd name="connsiteY20" fmla="*/ 358287 h 912854"/>
                <a:gd name="connsiteX21" fmla="*/ 270933 w 385233"/>
                <a:gd name="connsiteY21" fmla="*/ 320187 h 912854"/>
                <a:gd name="connsiteX22" fmla="*/ 279400 w 385233"/>
                <a:gd name="connsiteY22" fmla="*/ 286320 h 912854"/>
                <a:gd name="connsiteX23" fmla="*/ 287867 w 385233"/>
                <a:gd name="connsiteY23" fmla="*/ 227054 h 912854"/>
                <a:gd name="connsiteX24" fmla="*/ 292100 w 385233"/>
                <a:gd name="connsiteY24" fmla="*/ 210120 h 912854"/>
                <a:gd name="connsiteX25" fmla="*/ 296333 w 385233"/>
                <a:gd name="connsiteY25" fmla="*/ 188954 h 912854"/>
                <a:gd name="connsiteX26" fmla="*/ 313267 w 385233"/>
                <a:gd name="connsiteY26" fmla="*/ 163554 h 912854"/>
                <a:gd name="connsiteX27" fmla="*/ 330200 w 385233"/>
                <a:gd name="connsiteY27" fmla="*/ 133920 h 912854"/>
                <a:gd name="connsiteX28" fmla="*/ 338667 w 385233"/>
                <a:gd name="connsiteY28" fmla="*/ 116987 h 912854"/>
                <a:gd name="connsiteX29" fmla="*/ 342900 w 385233"/>
                <a:gd name="connsiteY29" fmla="*/ 104287 h 912854"/>
                <a:gd name="connsiteX30" fmla="*/ 355600 w 385233"/>
                <a:gd name="connsiteY30" fmla="*/ 91587 h 912854"/>
                <a:gd name="connsiteX31" fmla="*/ 368300 w 385233"/>
                <a:gd name="connsiteY31" fmla="*/ 53487 h 912854"/>
                <a:gd name="connsiteX32" fmla="*/ 376767 w 385233"/>
                <a:gd name="connsiteY32" fmla="*/ 28087 h 912854"/>
                <a:gd name="connsiteX33" fmla="*/ 385233 w 385233"/>
                <a:gd name="connsiteY33" fmla="*/ 11154 h 912854"/>
                <a:gd name="connsiteX34" fmla="*/ 359833 w 385233"/>
                <a:gd name="connsiteY34" fmla="*/ 6920 h 912854"/>
                <a:gd name="connsiteX35" fmla="*/ 309033 w 385233"/>
                <a:gd name="connsiteY35" fmla="*/ 108520 h 912854"/>
                <a:gd name="connsiteX36" fmla="*/ 270933 w 385233"/>
                <a:gd name="connsiteY36" fmla="*/ 214354 h 912854"/>
                <a:gd name="connsiteX37" fmla="*/ 249767 w 385233"/>
                <a:gd name="connsiteY37" fmla="*/ 243987 h 912854"/>
                <a:gd name="connsiteX38" fmla="*/ 237067 w 385233"/>
                <a:gd name="connsiteY38" fmla="*/ 252454 h 912854"/>
                <a:gd name="connsiteX39" fmla="*/ 232833 w 385233"/>
                <a:gd name="connsiteY39" fmla="*/ 265154 h 912854"/>
                <a:gd name="connsiteX40" fmla="*/ 220133 w 385233"/>
                <a:gd name="connsiteY40" fmla="*/ 269387 h 912854"/>
                <a:gd name="connsiteX41" fmla="*/ 194733 w 385233"/>
                <a:gd name="connsiteY41" fmla="*/ 282087 h 912854"/>
                <a:gd name="connsiteX42" fmla="*/ 177800 w 385233"/>
                <a:gd name="connsiteY42" fmla="*/ 320187 h 912854"/>
                <a:gd name="connsiteX43" fmla="*/ 169333 w 385233"/>
                <a:gd name="connsiteY43" fmla="*/ 349820 h 912854"/>
                <a:gd name="connsiteX44" fmla="*/ 165100 w 385233"/>
                <a:gd name="connsiteY44" fmla="*/ 362520 h 912854"/>
                <a:gd name="connsiteX45" fmla="*/ 160867 w 385233"/>
                <a:gd name="connsiteY45" fmla="*/ 383687 h 912854"/>
                <a:gd name="connsiteX46" fmla="*/ 143933 w 385233"/>
                <a:gd name="connsiteY46" fmla="*/ 409087 h 912854"/>
                <a:gd name="connsiteX47" fmla="*/ 139700 w 385233"/>
                <a:gd name="connsiteY47" fmla="*/ 421787 h 912854"/>
                <a:gd name="connsiteX48" fmla="*/ 135467 w 385233"/>
                <a:gd name="connsiteY48" fmla="*/ 447187 h 912854"/>
                <a:gd name="connsiteX49" fmla="*/ 122767 w 385233"/>
                <a:gd name="connsiteY49" fmla="*/ 455654 h 912854"/>
                <a:gd name="connsiteX50" fmla="*/ 105833 w 385233"/>
                <a:gd name="connsiteY50" fmla="*/ 481054 h 912854"/>
                <a:gd name="connsiteX51" fmla="*/ 101600 w 385233"/>
                <a:gd name="connsiteY51" fmla="*/ 493754 h 912854"/>
                <a:gd name="connsiteX52" fmla="*/ 80433 w 385233"/>
                <a:gd name="connsiteY52" fmla="*/ 514920 h 912854"/>
                <a:gd name="connsiteX53" fmla="*/ 63500 w 385233"/>
                <a:gd name="connsiteY53" fmla="*/ 557254 h 912854"/>
                <a:gd name="connsiteX54" fmla="*/ 59267 w 385233"/>
                <a:gd name="connsiteY54" fmla="*/ 654620 h 912854"/>
                <a:gd name="connsiteX55" fmla="*/ 55033 w 385233"/>
                <a:gd name="connsiteY55" fmla="*/ 667320 h 912854"/>
                <a:gd name="connsiteX56" fmla="*/ 50800 w 385233"/>
                <a:gd name="connsiteY56" fmla="*/ 692720 h 912854"/>
                <a:gd name="connsiteX57" fmla="*/ 46567 w 385233"/>
                <a:gd name="connsiteY57" fmla="*/ 713887 h 912854"/>
                <a:gd name="connsiteX58" fmla="*/ 42333 w 385233"/>
                <a:gd name="connsiteY58" fmla="*/ 747754 h 912854"/>
                <a:gd name="connsiteX59" fmla="*/ 29633 w 385233"/>
                <a:gd name="connsiteY59" fmla="*/ 760454 h 912854"/>
                <a:gd name="connsiteX60" fmla="*/ 0 w 385233"/>
                <a:gd name="connsiteY60" fmla="*/ 790087 h 912854"/>
                <a:gd name="connsiteX61" fmla="*/ 12700 w 385233"/>
                <a:gd name="connsiteY61" fmla="*/ 853587 h 912854"/>
                <a:gd name="connsiteX62" fmla="*/ 29633 w 385233"/>
                <a:gd name="connsiteY62" fmla="*/ 878987 h 912854"/>
                <a:gd name="connsiteX63" fmla="*/ 38100 w 385233"/>
                <a:gd name="connsiteY63" fmla="*/ 912854 h 912854"/>
                <a:gd name="connsiteX0" fmla="*/ 38100 w 376767"/>
                <a:gd name="connsiteY0" fmla="*/ 905934 h 905934"/>
                <a:gd name="connsiteX1" fmla="*/ 46567 w 376767"/>
                <a:gd name="connsiteY1" fmla="*/ 872067 h 905934"/>
                <a:gd name="connsiteX2" fmla="*/ 50800 w 376767"/>
                <a:gd name="connsiteY2" fmla="*/ 850900 h 905934"/>
                <a:gd name="connsiteX3" fmla="*/ 63500 w 376767"/>
                <a:gd name="connsiteY3" fmla="*/ 821267 h 905934"/>
                <a:gd name="connsiteX4" fmla="*/ 80433 w 376767"/>
                <a:gd name="connsiteY4" fmla="*/ 795867 h 905934"/>
                <a:gd name="connsiteX5" fmla="*/ 93133 w 376767"/>
                <a:gd name="connsiteY5" fmla="*/ 787400 h 905934"/>
                <a:gd name="connsiteX6" fmla="*/ 114300 w 376767"/>
                <a:gd name="connsiteY6" fmla="*/ 757767 h 905934"/>
                <a:gd name="connsiteX7" fmla="*/ 114300 w 376767"/>
                <a:gd name="connsiteY7" fmla="*/ 647700 h 905934"/>
                <a:gd name="connsiteX8" fmla="*/ 110067 w 376767"/>
                <a:gd name="connsiteY8" fmla="*/ 635000 h 905934"/>
                <a:gd name="connsiteX9" fmla="*/ 101600 w 376767"/>
                <a:gd name="connsiteY9" fmla="*/ 622300 h 905934"/>
                <a:gd name="connsiteX10" fmla="*/ 101600 w 376767"/>
                <a:gd name="connsiteY10" fmla="*/ 495300 h 905934"/>
                <a:gd name="connsiteX11" fmla="*/ 105833 w 376767"/>
                <a:gd name="connsiteY11" fmla="*/ 478367 h 905934"/>
                <a:gd name="connsiteX12" fmla="*/ 131233 w 376767"/>
                <a:gd name="connsiteY12" fmla="*/ 461434 h 905934"/>
                <a:gd name="connsiteX13" fmla="*/ 143933 w 376767"/>
                <a:gd name="connsiteY13" fmla="*/ 452967 h 905934"/>
                <a:gd name="connsiteX14" fmla="*/ 152400 w 376767"/>
                <a:gd name="connsiteY14" fmla="*/ 440267 h 905934"/>
                <a:gd name="connsiteX15" fmla="*/ 177800 w 376767"/>
                <a:gd name="connsiteY15" fmla="*/ 427567 h 905934"/>
                <a:gd name="connsiteX16" fmla="*/ 186267 w 376767"/>
                <a:gd name="connsiteY16" fmla="*/ 414867 h 905934"/>
                <a:gd name="connsiteX17" fmla="*/ 211667 w 376767"/>
                <a:gd name="connsiteY17" fmla="*/ 397934 h 905934"/>
                <a:gd name="connsiteX18" fmla="*/ 224367 w 376767"/>
                <a:gd name="connsiteY18" fmla="*/ 385234 h 905934"/>
                <a:gd name="connsiteX19" fmla="*/ 228600 w 376767"/>
                <a:gd name="connsiteY19" fmla="*/ 368300 h 905934"/>
                <a:gd name="connsiteX20" fmla="*/ 254000 w 376767"/>
                <a:gd name="connsiteY20" fmla="*/ 351367 h 905934"/>
                <a:gd name="connsiteX21" fmla="*/ 270933 w 376767"/>
                <a:gd name="connsiteY21" fmla="*/ 313267 h 905934"/>
                <a:gd name="connsiteX22" fmla="*/ 279400 w 376767"/>
                <a:gd name="connsiteY22" fmla="*/ 279400 h 905934"/>
                <a:gd name="connsiteX23" fmla="*/ 287867 w 376767"/>
                <a:gd name="connsiteY23" fmla="*/ 220134 h 905934"/>
                <a:gd name="connsiteX24" fmla="*/ 292100 w 376767"/>
                <a:gd name="connsiteY24" fmla="*/ 203200 h 905934"/>
                <a:gd name="connsiteX25" fmla="*/ 296333 w 376767"/>
                <a:gd name="connsiteY25" fmla="*/ 182034 h 905934"/>
                <a:gd name="connsiteX26" fmla="*/ 313267 w 376767"/>
                <a:gd name="connsiteY26" fmla="*/ 156634 h 905934"/>
                <a:gd name="connsiteX27" fmla="*/ 330200 w 376767"/>
                <a:gd name="connsiteY27" fmla="*/ 127000 h 905934"/>
                <a:gd name="connsiteX28" fmla="*/ 338667 w 376767"/>
                <a:gd name="connsiteY28" fmla="*/ 110067 h 905934"/>
                <a:gd name="connsiteX29" fmla="*/ 342900 w 376767"/>
                <a:gd name="connsiteY29" fmla="*/ 97367 h 905934"/>
                <a:gd name="connsiteX30" fmla="*/ 355600 w 376767"/>
                <a:gd name="connsiteY30" fmla="*/ 84667 h 905934"/>
                <a:gd name="connsiteX31" fmla="*/ 368300 w 376767"/>
                <a:gd name="connsiteY31" fmla="*/ 46567 h 905934"/>
                <a:gd name="connsiteX32" fmla="*/ 376767 w 376767"/>
                <a:gd name="connsiteY32" fmla="*/ 21167 h 905934"/>
                <a:gd name="connsiteX33" fmla="*/ 359833 w 376767"/>
                <a:gd name="connsiteY33" fmla="*/ 0 h 905934"/>
                <a:gd name="connsiteX34" fmla="*/ 309033 w 376767"/>
                <a:gd name="connsiteY34" fmla="*/ 101600 h 905934"/>
                <a:gd name="connsiteX35" fmla="*/ 270933 w 376767"/>
                <a:gd name="connsiteY35" fmla="*/ 207434 h 905934"/>
                <a:gd name="connsiteX36" fmla="*/ 249767 w 376767"/>
                <a:gd name="connsiteY36" fmla="*/ 237067 h 905934"/>
                <a:gd name="connsiteX37" fmla="*/ 237067 w 376767"/>
                <a:gd name="connsiteY37" fmla="*/ 245534 h 905934"/>
                <a:gd name="connsiteX38" fmla="*/ 232833 w 376767"/>
                <a:gd name="connsiteY38" fmla="*/ 258234 h 905934"/>
                <a:gd name="connsiteX39" fmla="*/ 220133 w 376767"/>
                <a:gd name="connsiteY39" fmla="*/ 262467 h 905934"/>
                <a:gd name="connsiteX40" fmla="*/ 194733 w 376767"/>
                <a:gd name="connsiteY40" fmla="*/ 275167 h 905934"/>
                <a:gd name="connsiteX41" fmla="*/ 177800 w 376767"/>
                <a:gd name="connsiteY41" fmla="*/ 313267 h 905934"/>
                <a:gd name="connsiteX42" fmla="*/ 169333 w 376767"/>
                <a:gd name="connsiteY42" fmla="*/ 342900 h 905934"/>
                <a:gd name="connsiteX43" fmla="*/ 165100 w 376767"/>
                <a:gd name="connsiteY43" fmla="*/ 355600 h 905934"/>
                <a:gd name="connsiteX44" fmla="*/ 160867 w 376767"/>
                <a:gd name="connsiteY44" fmla="*/ 376767 h 905934"/>
                <a:gd name="connsiteX45" fmla="*/ 143933 w 376767"/>
                <a:gd name="connsiteY45" fmla="*/ 402167 h 905934"/>
                <a:gd name="connsiteX46" fmla="*/ 139700 w 376767"/>
                <a:gd name="connsiteY46" fmla="*/ 414867 h 905934"/>
                <a:gd name="connsiteX47" fmla="*/ 135467 w 376767"/>
                <a:gd name="connsiteY47" fmla="*/ 440267 h 905934"/>
                <a:gd name="connsiteX48" fmla="*/ 122767 w 376767"/>
                <a:gd name="connsiteY48" fmla="*/ 448734 h 905934"/>
                <a:gd name="connsiteX49" fmla="*/ 105833 w 376767"/>
                <a:gd name="connsiteY49" fmla="*/ 474134 h 905934"/>
                <a:gd name="connsiteX50" fmla="*/ 101600 w 376767"/>
                <a:gd name="connsiteY50" fmla="*/ 486834 h 905934"/>
                <a:gd name="connsiteX51" fmla="*/ 80433 w 376767"/>
                <a:gd name="connsiteY51" fmla="*/ 508000 h 905934"/>
                <a:gd name="connsiteX52" fmla="*/ 63500 w 376767"/>
                <a:gd name="connsiteY52" fmla="*/ 550334 h 905934"/>
                <a:gd name="connsiteX53" fmla="*/ 59267 w 376767"/>
                <a:gd name="connsiteY53" fmla="*/ 647700 h 905934"/>
                <a:gd name="connsiteX54" fmla="*/ 55033 w 376767"/>
                <a:gd name="connsiteY54" fmla="*/ 660400 h 905934"/>
                <a:gd name="connsiteX55" fmla="*/ 50800 w 376767"/>
                <a:gd name="connsiteY55" fmla="*/ 685800 h 905934"/>
                <a:gd name="connsiteX56" fmla="*/ 46567 w 376767"/>
                <a:gd name="connsiteY56" fmla="*/ 706967 h 905934"/>
                <a:gd name="connsiteX57" fmla="*/ 42333 w 376767"/>
                <a:gd name="connsiteY57" fmla="*/ 740834 h 905934"/>
                <a:gd name="connsiteX58" fmla="*/ 29633 w 376767"/>
                <a:gd name="connsiteY58" fmla="*/ 753534 h 905934"/>
                <a:gd name="connsiteX59" fmla="*/ 0 w 376767"/>
                <a:gd name="connsiteY59" fmla="*/ 783167 h 905934"/>
                <a:gd name="connsiteX60" fmla="*/ 12700 w 376767"/>
                <a:gd name="connsiteY60" fmla="*/ 846667 h 905934"/>
                <a:gd name="connsiteX61" fmla="*/ 29633 w 376767"/>
                <a:gd name="connsiteY61" fmla="*/ 872067 h 905934"/>
                <a:gd name="connsiteX62" fmla="*/ 38100 w 376767"/>
                <a:gd name="connsiteY62" fmla="*/ 905934 h 905934"/>
                <a:gd name="connsiteX0" fmla="*/ 38100 w 368300"/>
                <a:gd name="connsiteY0" fmla="*/ 905934 h 905934"/>
                <a:gd name="connsiteX1" fmla="*/ 46567 w 368300"/>
                <a:gd name="connsiteY1" fmla="*/ 872067 h 905934"/>
                <a:gd name="connsiteX2" fmla="*/ 50800 w 368300"/>
                <a:gd name="connsiteY2" fmla="*/ 850900 h 905934"/>
                <a:gd name="connsiteX3" fmla="*/ 63500 w 368300"/>
                <a:gd name="connsiteY3" fmla="*/ 821267 h 905934"/>
                <a:gd name="connsiteX4" fmla="*/ 80433 w 368300"/>
                <a:gd name="connsiteY4" fmla="*/ 795867 h 905934"/>
                <a:gd name="connsiteX5" fmla="*/ 93133 w 368300"/>
                <a:gd name="connsiteY5" fmla="*/ 787400 h 905934"/>
                <a:gd name="connsiteX6" fmla="*/ 114300 w 368300"/>
                <a:gd name="connsiteY6" fmla="*/ 757767 h 905934"/>
                <a:gd name="connsiteX7" fmla="*/ 114300 w 368300"/>
                <a:gd name="connsiteY7" fmla="*/ 647700 h 905934"/>
                <a:gd name="connsiteX8" fmla="*/ 110067 w 368300"/>
                <a:gd name="connsiteY8" fmla="*/ 635000 h 905934"/>
                <a:gd name="connsiteX9" fmla="*/ 101600 w 368300"/>
                <a:gd name="connsiteY9" fmla="*/ 622300 h 905934"/>
                <a:gd name="connsiteX10" fmla="*/ 101600 w 368300"/>
                <a:gd name="connsiteY10" fmla="*/ 495300 h 905934"/>
                <a:gd name="connsiteX11" fmla="*/ 105833 w 368300"/>
                <a:gd name="connsiteY11" fmla="*/ 478367 h 905934"/>
                <a:gd name="connsiteX12" fmla="*/ 131233 w 368300"/>
                <a:gd name="connsiteY12" fmla="*/ 461434 h 905934"/>
                <a:gd name="connsiteX13" fmla="*/ 143933 w 368300"/>
                <a:gd name="connsiteY13" fmla="*/ 452967 h 905934"/>
                <a:gd name="connsiteX14" fmla="*/ 152400 w 368300"/>
                <a:gd name="connsiteY14" fmla="*/ 440267 h 905934"/>
                <a:gd name="connsiteX15" fmla="*/ 177800 w 368300"/>
                <a:gd name="connsiteY15" fmla="*/ 427567 h 905934"/>
                <a:gd name="connsiteX16" fmla="*/ 186267 w 368300"/>
                <a:gd name="connsiteY16" fmla="*/ 414867 h 905934"/>
                <a:gd name="connsiteX17" fmla="*/ 211667 w 368300"/>
                <a:gd name="connsiteY17" fmla="*/ 397934 h 905934"/>
                <a:gd name="connsiteX18" fmla="*/ 224367 w 368300"/>
                <a:gd name="connsiteY18" fmla="*/ 385234 h 905934"/>
                <a:gd name="connsiteX19" fmla="*/ 228600 w 368300"/>
                <a:gd name="connsiteY19" fmla="*/ 368300 h 905934"/>
                <a:gd name="connsiteX20" fmla="*/ 254000 w 368300"/>
                <a:gd name="connsiteY20" fmla="*/ 351367 h 905934"/>
                <a:gd name="connsiteX21" fmla="*/ 270933 w 368300"/>
                <a:gd name="connsiteY21" fmla="*/ 313267 h 905934"/>
                <a:gd name="connsiteX22" fmla="*/ 279400 w 368300"/>
                <a:gd name="connsiteY22" fmla="*/ 279400 h 905934"/>
                <a:gd name="connsiteX23" fmla="*/ 287867 w 368300"/>
                <a:gd name="connsiteY23" fmla="*/ 220134 h 905934"/>
                <a:gd name="connsiteX24" fmla="*/ 292100 w 368300"/>
                <a:gd name="connsiteY24" fmla="*/ 203200 h 905934"/>
                <a:gd name="connsiteX25" fmla="*/ 296333 w 368300"/>
                <a:gd name="connsiteY25" fmla="*/ 182034 h 905934"/>
                <a:gd name="connsiteX26" fmla="*/ 313267 w 368300"/>
                <a:gd name="connsiteY26" fmla="*/ 156634 h 905934"/>
                <a:gd name="connsiteX27" fmla="*/ 330200 w 368300"/>
                <a:gd name="connsiteY27" fmla="*/ 127000 h 905934"/>
                <a:gd name="connsiteX28" fmla="*/ 338667 w 368300"/>
                <a:gd name="connsiteY28" fmla="*/ 110067 h 905934"/>
                <a:gd name="connsiteX29" fmla="*/ 342900 w 368300"/>
                <a:gd name="connsiteY29" fmla="*/ 97367 h 905934"/>
                <a:gd name="connsiteX30" fmla="*/ 355600 w 368300"/>
                <a:gd name="connsiteY30" fmla="*/ 84667 h 905934"/>
                <a:gd name="connsiteX31" fmla="*/ 368300 w 368300"/>
                <a:gd name="connsiteY31" fmla="*/ 46567 h 905934"/>
                <a:gd name="connsiteX32" fmla="*/ 359833 w 368300"/>
                <a:gd name="connsiteY32" fmla="*/ 0 h 905934"/>
                <a:gd name="connsiteX33" fmla="*/ 309033 w 368300"/>
                <a:gd name="connsiteY33" fmla="*/ 101600 h 905934"/>
                <a:gd name="connsiteX34" fmla="*/ 270933 w 368300"/>
                <a:gd name="connsiteY34" fmla="*/ 207434 h 905934"/>
                <a:gd name="connsiteX35" fmla="*/ 249767 w 368300"/>
                <a:gd name="connsiteY35" fmla="*/ 237067 h 905934"/>
                <a:gd name="connsiteX36" fmla="*/ 237067 w 368300"/>
                <a:gd name="connsiteY36" fmla="*/ 245534 h 905934"/>
                <a:gd name="connsiteX37" fmla="*/ 232833 w 368300"/>
                <a:gd name="connsiteY37" fmla="*/ 258234 h 905934"/>
                <a:gd name="connsiteX38" fmla="*/ 220133 w 368300"/>
                <a:gd name="connsiteY38" fmla="*/ 262467 h 905934"/>
                <a:gd name="connsiteX39" fmla="*/ 194733 w 368300"/>
                <a:gd name="connsiteY39" fmla="*/ 275167 h 905934"/>
                <a:gd name="connsiteX40" fmla="*/ 177800 w 368300"/>
                <a:gd name="connsiteY40" fmla="*/ 313267 h 905934"/>
                <a:gd name="connsiteX41" fmla="*/ 169333 w 368300"/>
                <a:gd name="connsiteY41" fmla="*/ 342900 h 905934"/>
                <a:gd name="connsiteX42" fmla="*/ 165100 w 368300"/>
                <a:gd name="connsiteY42" fmla="*/ 355600 h 905934"/>
                <a:gd name="connsiteX43" fmla="*/ 160867 w 368300"/>
                <a:gd name="connsiteY43" fmla="*/ 376767 h 905934"/>
                <a:gd name="connsiteX44" fmla="*/ 143933 w 368300"/>
                <a:gd name="connsiteY44" fmla="*/ 402167 h 905934"/>
                <a:gd name="connsiteX45" fmla="*/ 139700 w 368300"/>
                <a:gd name="connsiteY45" fmla="*/ 414867 h 905934"/>
                <a:gd name="connsiteX46" fmla="*/ 135467 w 368300"/>
                <a:gd name="connsiteY46" fmla="*/ 440267 h 905934"/>
                <a:gd name="connsiteX47" fmla="*/ 122767 w 368300"/>
                <a:gd name="connsiteY47" fmla="*/ 448734 h 905934"/>
                <a:gd name="connsiteX48" fmla="*/ 105833 w 368300"/>
                <a:gd name="connsiteY48" fmla="*/ 474134 h 905934"/>
                <a:gd name="connsiteX49" fmla="*/ 101600 w 368300"/>
                <a:gd name="connsiteY49" fmla="*/ 486834 h 905934"/>
                <a:gd name="connsiteX50" fmla="*/ 80433 w 368300"/>
                <a:gd name="connsiteY50" fmla="*/ 508000 h 905934"/>
                <a:gd name="connsiteX51" fmla="*/ 63500 w 368300"/>
                <a:gd name="connsiteY51" fmla="*/ 550334 h 905934"/>
                <a:gd name="connsiteX52" fmla="*/ 59267 w 368300"/>
                <a:gd name="connsiteY52" fmla="*/ 647700 h 905934"/>
                <a:gd name="connsiteX53" fmla="*/ 55033 w 368300"/>
                <a:gd name="connsiteY53" fmla="*/ 660400 h 905934"/>
                <a:gd name="connsiteX54" fmla="*/ 50800 w 368300"/>
                <a:gd name="connsiteY54" fmla="*/ 685800 h 905934"/>
                <a:gd name="connsiteX55" fmla="*/ 46567 w 368300"/>
                <a:gd name="connsiteY55" fmla="*/ 706967 h 905934"/>
                <a:gd name="connsiteX56" fmla="*/ 42333 w 368300"/>
                <a:gd name="connsiteY56" fmla="*/ 740834 h 905934"/>
                <a:gd name="connsiteX57" fmla="*/ 29633 w 368300"/>
                <a:gd name="connsiteY57" fmla="*/ 753534 h 905934"/>
                <a:gd name="connsiteX58" fmla="*/ 0 w 368300"/>
                <a:gd name="connsiteY58" fmla="*/ 783167 h 905934"/>
                <a:gd name="connsiteX59" fmla="*/ 12700 w 368300"/>
                <a:gd name="connsiteY59" fmla="*/ 846667 h 905934"/>
                <a:gd name="connsiteX60" fmla="*/ 29633 w 368300"/>
                <a:gd name="connsiteY60" fmla="*/ 872067 h 905934"/>
                <a:gd name="connsiteX61" fmla="*/ 38100 w 368300"/>
                <a:gd name="connsiteY61" fmla="*/ 905934 h 905934"/>
                <a:gd name="connsiteX0" fmla="*/ 38100 w 368300"/>
                <a:gd name="connsiteY0" fmla="*/ 905948 h 905948"/>
                <a:gd name="connsiteX1" fmla="*/ 46567 w 368300"/>
                <a:gd name="connsiteY1" fmla="*/ 872081 h 905948"/>
                <a:gd name="connsiteX2" fmla="*/ 50800 w 368300"/>
                <a:gd name="connsiteY2" fmla="*/ 850914 h 905948"/>
                <a:gd name="connsiteX3" fmla="*/ 63500 w 368300"/>
                <a:gd name="connsiteY3" fmla="*/ 821281 h 905948"/>
                <a:gd name="connsiteX4" fmla="*/ 80433 w 368300"/>
                <a:gd name="connsiteY4" fmla="*/ 795881 h 905948"/>
                <a:gd name="connsiteX5" fmla="*/ 93133 w 368300"/>
                <a:gd name="connsiteY5" fmla="*/ 787414 h 905948"/>
                <a:gd name="connsiteX6" fmla="*/ 114300 w 368300"/>
                <a:gd name="connsiteY6" fmla="*/ 757781 h 905948"/>
                <a:gd name="connsiteX7" fmla="*/ 114300 w 368300"/>
                <a:gd name="connsiteY7" fmla="*/ 647714 h 905948"/>
                <a:gd name="connsiteX8" fmla="*/ 110067 w 368300"/>
                <a:gd name="connsiteY8" fmla="*/ 635014 h 905948"/>
                <a:gd name="connsiteX9" fmla="*/ 101600 w 368300"/>
                <a:gd name="connsiteY9" fmla="*/ 622314 h 905948"/>
                <a:gd name="connsiteX10" fmla="*/ 101600 w 368300"/>
                <a:gd name="connsiteY10" fmla="*/ 495314 h 905948"/>
                <a:gd name="connsiteX11" fmla="*/ 105833 w 368300"/>
                <a:gd name="connsiteY11" fmla="*/ 478381 h 905948"/>
                <a:gd name="connsiteX12" fmla="*/ 131233 w 368300"/>
                <a:gd name="connsiteY12" fmla="*/ 461448 h 905948"/>
                <a:gd name="connsiteX13" fmla="*/ 143933 w 368300"/>
                <a:gd name="connsiteY13" fmla="*/ 452981 h 905948"/>
                <a:gd name="connsiteX14" fmla="*/ 152400 w 368300"/>
                <a:gd name="connsiteY14" fmla="*/ 440281 h 905948"/>
                <a:gd name="connsiteX15" fmla="*/ 177800 w 368300"/>
                <a:gd name="connsiteY15" fmla="*/ 427581 h 905948"/>
                <a:gd name="connsiteX16" fmla="*/ 186267 w 368300"/>
                <a:gd name="connsiteY16" fmla="*/ 414881 h 905948"/>
                <a:gd name="connsiteX17" fmla="*/ 211667 w 368300"/>
                <a:gd name="connsiteY17" fmla="*/ 397948 h 905948"/>
                <a:gd name="connsiteX18" fmla="*/ 224367 w 368300"/>
                <a:gd name="connsiteY18" fmla="*/ 385248 h 905948"/>
                <a:gd name="connsiteX19" fmla="*/ 228600 w 368300"/>
                <a:gd name="connsiteY19" fmla="*/ 368314 h 905948"/>
                <a:gd name="connsiteX20" fmla="*/ 254000 w 368300"/>
                <a:gd name="connsiteY20" fmla="*/ 351381 h 905948"/>
                <a:gd name="connsiteX21" fmla="*/ 270933 w 368300"/>
                <a:gd name="connsiteY21" fmla="*/ 313281 h 905948"/>
                <a:gd name="connsiteX22" fmla="*/ 279400 w 368300"/>
                <a:gd name="connsiteY22" fmla="*/ 279414 h 905948"/>
                <a:gd name="connsiteX23" fmla="*/ 287867 w 368300"/>
                <a:gd name="connsiteY23" fmla="*/ 220148 h 905948"/>
                <a:gd name="connsiteX24" fmla="*/ 292100 w 368300"/>
                <a:gd name="connsiteY24" fmla="*/ 203214 h 905948"/>
                <a:gd name="connsiteX25" fmla="*/ 296333 w 368300"/>
                <a:gd name="connsiteY25" fmla="*/ 182048 h 905948"/>
                <a:gd name="connsiteX26" fmla="*/ 313267 w 368300"/>
                <a:gd name="connsiteY26" fmla="*/ 156648 h 905948"/>
                <a:gd name="connsiteX27" fmla="*/ 330200 w 368300"/>
                <a:gd name="connsiteY27" fmla="*/ 127014 h 905948"/>
                <a:gd name="connsiteX28" fmla="*/ 338667 w 368300"/>
                <a:gd name="connsiteY28" fmla="*/ 110081 h 905948"/>
                <a:gd name="connsiteX29" fmla="*/ 342900 w 368300"/>
                <a:gd name="connsiteY29" fmla="*/ 97381 h 905948"/>
                <a:gd name="connsiteX30" fmla="*/ 355600 w 368300"/>
                <a:gd name="connsiteY30" fmla="*/ 84681 h 905948"/>
                <a:gd name="connsiteX31" fmla="*/ 368300 w 368300"/>
                <a:gd name="connsiteY31" fmla="*/ 46581 h 905948"/>
                <a:gd name="connsiteX32" fmla="*/ 359833 w 368300"/>
                <a:gd name="connsiteY32" fmla="*/ 14 h 905948"/>
                <a:gd name="connsiteX33" fmla="*/ 330200 w 368300"/>
                <a:gd name="connsiteY33" fmla="*/ 42347 h 905948"/>
                <a:gd name="connsiteX34" fmla="*/ 309033 w 368300"/>
                <a:gd name="connsiteY34" fmla="*/ 101614 h 905948"/>
                <a:gd name="connsiteX35" fmla="*/ 270933 w 368300"/>
                <a:gd name="connsiteY35" fmla="*/ 207448 h 905948"/>
                <a:gd name="connsiteX36" fmla="*/ 249767 w 368300"/>
                <a:gd name="connsiteY36" fmla="*/ 237081 h 905948"/>
                <a:gd name="connsiteX37" fmla="*/ 237067 w 368300"/>
                <a:gd name="connsiteY37" fmla="*/ 245548 h 905948"/>
                <a:gd name="connsiteX38" fmla="*/ 232833 w 368300"/>
                <a:gd name="connsiteY38" fmla="*/ 258248 h 905948"/>
                <a:gd name="connsiteX39" fmla="*/ 220133 w 368300"/>
                <a:gd name="connsiteY39" fmla="*/ 262481 h 905948"/>
                <a:gd name="connsiteX40" fmla="*/ 194733 w 368300"/>
                <a:gd name="connsiteY40" fmla="*/ 275181 h 905948"/>
                <a:gd name="connsiteX41" fmla="*/ 177800 w 368300"/>
                <a:gd name="connsiteY41" fmla="*/ 313281 h 905948"/>
                <a:gd name="connsiteX42" fmla="*/ 169333 w 368300"/>
                <a:gd name="connsiteY42" fmla="*/ 342914 h 905948"/>
                <a:gd name="connsiteX43" fmla="*/ 165100 w 368300"/>
                <a:gd name="connsiteY43" fmla="*/ 355614 h 905948"/>
                <a:gd name="connsiteX44" fmla="*/ 160867 w 368300"/>
                <a:gd name="connsiteY44" fmla="*/ 376781 h 905948"/>
                <a:gd name="connsiteX45" fmla="*/ 143933 w 368300"/>
                <a:gd name="connsiteY45" fmla="*/ 402181 h 905948"/>
                <a:gd name="connsiteX46" fmla="*/ 139700 w 368300"/>
                <a:gd name="connsiteY46" fmla="*/ 414881 h 905948"/>
                <a:gd name="connsiteX47" fmla="*/ 135467 w 368300"/>
                <a:gd name="connsiteY47" fmla="*/ 440281 h 905948"/>
                <a:gd name="connsiteX48" fmla="*/ 122767 w 368300"/>
                <a:gd name="connsiteY48" fmla="*/ 448748 h 905948"/>
                <a:gd name="connsiteX49" fmla="*/ 105833 w 368300"/>
                <a:gd name="connsiteY49" fmla="*/ 474148 h 905948"/>
                <a:gd name="connsiteX50" fmla="*/ 101600 w 368300"/>
                <a:gd name="connsiteY50" fmla="*/ 486848 h 905948"/>
                <a:gd name="connsiteX51" fmla="*/ 80433 w 368300"/>
                <a:gd name="connsiteY51" fmla="*/ 508014 h 905948"/>
                <a:gd name="connsiteX52" fmla="*/ 63500 w 368300"/>
                <a:gd name="connsiteY52" fmla="*/ 550348 h 905948"/>
                <a:gd name="connsiteX53" fmla="*/ 59267 w 368300"/>
                <a:gd name="connsiteY53" fmla="*/ 647714 h 905948"/>
                <a:gd name="connsiteX54" fmla="*/ 55033 w 368300"/>
                <a:gd name="connsiteY54" fmla="*/ 660414 h 905948"/>
                <a:gd name="connsiteX55" fmla="*/ 50800 w 368300"/>
                <a:gd name="connsiteY55" fmla="*/ 685814 h 905948"/>
                <a:gd name="connsiteX56" fmla="*/ 46567 w 368300"/>
                <a:gd name="connsiteY56" fmla="*/ 706981 h 905948"/>
                <a:gd name="connsiteX57" fmla="*/ 42333 w 368300"/>
                <a:gd name="connsiteY57" fmla="*/ 740848 h 905948"/>
                <a:gd name="connsiteX58" fmla="*/ 29633 w 368300"/>
                <a:gd name="connsiteY58" fmla="*/ 753548 h 905948"/>
                <a:gd name="connsiteX59" fmla="*/ 0 w 368300"/>
                <a:gd name="connsiteY59" fmla="*/ 783181 h 905948"/>
                <a:gd name="connsiteX60" fmla="*/ 12700 w 368300"/>
                <a:gd name="connsiteY60" fmla="*/ 846681 h 905948"/>
                <a:gd name="connsiteX61" fmla="*/ 29633 w 368300"/>
                <a:gd name="connsiteY61" fmla="*/ 872081 h 905948"/>
                <a:gd name="connsiteX62" fmla="*/ 38100 w 368300"/>
                <a:gd name="connsiteY62" fmla="*/ 905948 h 905948"/>
                <a:gd name="connsiteX0" fmla="*/ 38100 w 368300"/>
                <a:gd name="connsiteY0" fmla="*/ 905950 h 905950"/>
                <a:gd name="connsiteX1" fmla="*/ 46567 w 368300"/>
                <a:gd name="connsiteY1" fmla="*/ 872083 h 905950"/>
                <a:gd name="connsiteX2" fmla="*/ 50800 w 368300"/>
                <a:gd name="connsiteY2" fmla="*/ 850916 h 905950"/>
                <a:gd name="connsiteX3" fmla="*/ 63500 w 368300"/>
                <a:gd name="connsiteY3" fmla="*/ 821283 h 905950"/>
                <a:gd name="connsiteX4" fmla="*/ 80433 w 368300"/>
                <a:gd name="connsiteY4" fmla="*/ 795883 h 905950"/>
                <a:gd name="connsiteX5" fmla="*/ 93133 w 368300"/>
                <a:gd name="connsiteY5" fmla="*/ 787416 h 905950"/>
                <a:gd name="connsiteX6" fmla="*/ 114300 w 368300"/>
                <a:gd name="connsiteY6" fmla="*/ 757783 h 905950"/>
                <a:gd name="connsiteX7" fmla="*/ 114300 w 368300"/>
                <a:gd name="connsiteY7" fmla="*/ 647716 h 905950"/>
                <a:gd name="connsiteX8" fmla="*/ 110067 w 368300"/>
                <a:gd name="connsiteY8" fmla="*/ 635016 h 905950"/>
                <a:gd name="connsiteX9" fmla="*/ 101600 w 368300"/>
                <a:gd name="connsiteY9" fmla="*/ 622316 h 905950"/>
                <a:gd name="connsiteX10" fmla="*/ 101600 w 368300"/>
                <a:gd name="connsiteY10" fmla="*/ 495316 h 905950"/>
                <a:gd name="connsiteX11" fmla="*/ 105833 w 368300"/>
                <a:gd name="connsiteY11" fmla="*/ 478383 h 905950"/>
                <a:gd name="connsiteX12" fmla="*/ 131233 w 368300"/>
                <a:gd name="connsiteY12" fmla="*/ 461450 h 905950"/>
                <a:gd name="connsiteX13" fmla="*/ 143933 w 368300"/>
                <a:gd name="connsiteY13" fmla="*/ 452983 h 905950"/>
                <a:gd name="connsiteX14" fmla="*/ 152400 w 368300"/>
                <a:gd name="connsiteY14" fmla="*/ 440283 h 905950"/>
                <a:gd name="connsiteX15" fmla="*/ 177800 w 368300"/>
                <a:gd name="connsiteY15" fmla="*/ 427583 h 905950"/>
                <a:gd name="connsiteX16" fmla="*/ 186267 w 368300"/>
                <a:gd name="connsiteY16" fmla="*/ 414883 h 905950"/>
                <a:gd name="connsiteX17" fmla="*/ 211667 w 368300"/>
                <a:gd name="connsiteY17" fmla="*/ 397950 h 905950"/>
                <a:gd name="connsiteX18" fmla="*/ 224367 w 368300"/>
                <a:gd name="connsiteY18" fmla="*/ 385250 h 905950"/>
                <a:gd name="connsiteX19" fmla="*/ 228600 w 368300"/>
                <a:gd name="connsiteY19" fmla="*/ 368316 h 905950"/>
                <a:gd name="connsiteX20" fmla="*/ 254000 w 368300"/>
                <a:gd name="connsiteY20" fmla="*/ 351383 h 905950"/>
                <a:gd name="connsiteX21" fmla="*/ 270933 w 368300"/>
                <a:gd name="connsiteY21" fmla="*/ 313283 h 905950"/>
                <a:gd name="connsiteX22" fmla="*/ 279400 w 368300"/>
                <a:gd name="connsiteY22" fmla="*/ 279416 h 905950"/>
                <a:gd name="connsiteX23" fmla="*/ 287867 w 368300"/>
                <a:gd name="connsiteY23" fmla="*/ 220150 h 905950"/>
                <a:gd name="connsiteX24" fmla="*/ 292100 w 368300"/>
                <a:gd name="connsiteY24" fmla="*/ 203216 h 905950"/>
                <a:gd name="connsiteX25" fmla="*/ 296333 w 368300"/>
                <a:gd name="connsiteY25" fmla="*/ 182050 h 905950"/>
                <a:gd name="connsiteX26" fmla="*/ 313267 w 368300"/>
                <a:gd name="connsiteY26" fmla="*/ 156650 h 905950"/>
                <a:gd name="connsiteX27" fmla="*/ 330200 w 368300"/>
                <a:gd name="connsiteY27" fmla="*/ 127016 h 905950"/>
                <a:gd name="connsiteX28" fmla="*/ 338667 w 368300"/>
                <a:gd name="connsiteY28" fmla="*/ 110083 h 905950"/>
                <a:gd name="connsiteX29" fmla="*/ 342900 w 368300"/>
                <a:gd name="connsiteY29" fmla="*/ 97383 h 905950"/>
                <a:gd name="connsiteX30" fmla="*/ 355600 w 368300"/>
                <a:gd name="connsiteY30" fmla="*/ 84683 h 905950"/>
                <a:gd name="connsiteX31" fmla="*/ 368300 w 368300"/>
                <a:gd name="connsiteY31" fmla="*/ 46583 h 905950"/>
                <a:gd name="connsiteX32" fmla="*/ 359833 w 368300"/>
                <a:gd name="connsiteY32" fmla="*/ 16 h 905950"/>
                <a:gd name="connsiteX33" fmla="*/ 317500 w 368300"/>
                <a:gd name="connsiteY33" fmla="*/ 38116 h 905950"/>
                <a:gd name="connsiteX34" fmla="*/ 309033 w 368300"/>
                <a:gd name="connsiteY34" fmla="*/ 101616 h 905950"/>
                <a:gd name="connsiteX35" fmla="*/ 270933 w 368300"/>
                <a:gd name="connsiteY35" fmla="*/ 207450 h 905950"/>
                <a:gd name="connsiteX36" fmla="*/ 249767 w 368300"/>
                <a:gd name="connsiteY36" fmla="*/ 237083 h 905950"/>
                <a:gd name="connsiteX37" fmla="*/ 237067 w 368300"/>
                <a:gd name="connsiteY37" fmla="*/ 245550 h 905950"/>
                <a:gd name="connsiteX38" fmla="*/ 232833 w 368300"/>
                <a:gd name="connsiteY38" fmla="*/ 258250 h 905950"/>
                <a:gd name="connsiteX39" fmla="*/ 220133 w 368300"/>
                <a:gd name="connsiteY39" fmla="*/ 262483 h 905950"/>
                <a:gd name="connsiteX40" fmla="*/ 194733 w 368300"/>
                <a:gd name="connsiteY40" fmla="*/ 275183 h 905950"/>
                <a:gd name="connsiteX41" fmla="*/ 177800 w 368300"/>
                <a:gd name="connsiteY41" fmla="*/ 313283 h 905950"/>
                <a:gd name="connsiteX42" fmla="*/ 169333 w 368300"/>
                <a:gd name="connsiteY42" fmla="*/ 342916 h 905950"/>
                <a:gd name="connsiteX43" fmla="*/ 165100 w 368300"/>
                <a:gd name="connsiteY43" fmla="*/ 355616 h 905950"/>
                <a:gd name="connsiteX44" fmla="*/ 160867 w 368300"/>
                <a:gd name="connsiteY44" fmla="*/ 376783 h 905950"/>
                <a:gd name="connsiteX45" fmla="*/ 143933 w 368300"/>
                <a:gd name="connsiteY45" fmla="*/ 402183 h 905950"/>
                <a:gd name="connsiteX46" fmla="*/ 139700 w 368300"/>
                <a:gd name="connsiteY46" fmla="*/ 414883 h 905950"/>
                <a:gd name="connsiteX47" fmla="*/ 135467 w 368300"/>
                <a:gd name="connsiteY47" fmla="*/ 440283 h 905950"/>
                <a:gd name="connsiteX48" fmla="*/ 122767 w 368300"/>
                <a:gd name="connsiteY48" fmla="*/ 448750 h 905950"/>
                <a:gd name="connsiteX49" fmla="*/ 105833 w 368300"/>
                <a:gd name="connsiteY49" fmla="*/ 474150 h 905950"/>
                <a:gd name="connsiteX50" fmla="*/ 101600 w 368300"/>
                <a:gd name="connsiteY50" fmla="*/ 486850 h 905950"/>
                <a:gd name="connsiteX51" fmla="*/ 80433 w 368300"/>
                <a:gd name="connsiteY51" fmla="*/ 508016 h 905950"/>
                <a:gd name="connsiteX52" fmla="*/ 63500 w 368300"/>
                <a:gd name="connsiteY52" fmla="*/ 550350 h 905950"/>
                <a:gd name="connsiteX53" fmla="*/ 59267 w 368300"/>
                <a:gd name="connsiteY53" fmla="*/ 647716 h 905950"/>
                <a:gd name="connsiteX54" fmla="*/ 55033 w 368300"/>
                <a:gd name="connsiteY54" fmla="*/ 660416 h 905950"/>
                <a:gd name="connsiteX55" fmla="*/ 50800 w 368300"/>
                <a:gd name="connsiteY55" fmla="*/ 685816 h 905950"/>
                <a:gd name="connsiteX56" fmla="*/ 46567 w 368300"/>
                <a:gd name="connsiteY56" fmla="*/ 706983 h 905950"/>
                <a:gd name="connsiteX57" fmla="*/ 42333 w 368300"/>
                <a:gd name="connsiteY57" fmla="*/ 740850 h 905950"/>
                <a:gd name="connsiteX58" fmla="*/ 29633 w 368300"/>
                <a:gd name="connsiteY58" fmla="*/ 753550 h 905950"/>
                <a:gd name="connsiteX59" fmla="*/ 0 w 368300"/>
                <a:gd name="connsiteY59" fmla="*/ 783183 h 905950"/>
                <a:gd name="connsiteX60" fmla="*/ 12700 w 368300"/>
                <a:gd name="connsiteY60" fmla="*/ 846683 h 905950"/>
                <a:gd name="connsiteX61" fmla="*/ 29633 w 368300"/>
                <a:gd name="connsiteY61" fmla="*/ 872083 h 905950"/>
                <a:gd name="connsiteX62" fmla="*/ 38100 w 368300"/>
                <a:gd name="connsiteY62" fmla="*/ 905950 h 905950"/>
                <a:gd name="connsiteX0" fmla="*/ 38100 w 368300"/>
                <a:gd name="connsiteY0" fmla="*/ 905949 h 905949"/>
                <a:gd name="connsiteX1" fmla="*/ 46567 w 368300"/>
                <a:gd name="connsiteY1" fmla="*/ 872082 h 905949"/>
                <a:gd name="connsiteX2" fmla="*/ 50800 w 368300"/>
                <a:gd name="connsiteY2" fmla="*/ 850915 h 905949"/>
                <a:gd name="connsiteX3" fmla="*/ 63500 w 368300"/>
                <a:gd name="connsiteY3" fmla="*/ 821282 h 905949"/>
                <a:gd name="connsiteX4" fmla="*/ 80433 w 368300"/>
                <a:gd name="connsiteY4" fmla="*/ 795882 h 905949"/>
                <a:gd name="connsiteX5" fmla="*/ 93133 w 368300"/>
                <a:gd name="connsiteY5" fmla="*/ 787415 h 905949"/>
                <a:gd name="connsiteX6" fmla="*/ 114300 w 368300"/>
                <a:gd name="connsiteY6" fmla="*/ 757782 h 905949"/>
                <a:gd name="connsiteX7" fmla="*/ 114300 w 368300"/>
                <a:gd name="connsiteY7" fmla="*/ 647715 h 905949"/>
                <a:gd name="connsiteX8" fmla="*/ 110067 w 368300"/>
                <a:gd name="connsiteY8" fmla="*/ 635015 h 905949"/>
                <a:gd name="connsiteX9" fmla="*/ 101600 w 368300"/>
                <a:gd name="connsiteY9" fmla="*/ 622315 h 905949"/>
                <a:gd name="connsiteX10" fmla="*/ 101600 w 368300"/>
                <a:gd name="connsiteY10" fmla="*/ 495315 h 905949"/>
                <a:gd name="connsiteX11" fmla="*/ 105833 w 368300"/>
                <a:gd name="connsiteY11" fmla="*/ 478382 h 905949"/>
                <a:gd name="connsiteX12" fmla="*/ 131233 w 368300"/>
                <a:gd name="connsiteY12" fmla="*/ 461449 h 905949"/>
                <a:gd name="connsiteX13" fmla="*/ 143933 w 368300"/>
                <a:gd name="connsiteY13" fmla="*/ 452982 h 905949"/>
                <a:gd name="connsiteX14" fmla="*/ 152400 w 368300"/>
                <a:gd name="connsiteY14" fmla="*/ 440282 h 905949"/>
                <a:gd name="connsiteX15" fmla="*/ 177800 w 368300"/>
                <a:gd name="connsiteY15" fmla="*/ 427582 h 905949"/>
                <a:gd name="connsiteX16" fmla="*/ 186267 w 368300"/>
                <a:gd name="connsiteY16" fmla="*/ 414882 h 905949"/>
                <a:gd name="connsiteX17" fmla="*/ 211667 w 368300"/>
                <a:gd name="connsiteY17" fmla="*/ 397949 h 905949"/>
                <a:gd name="connsiteX18" fmla="*/ 224367 w 368300"/>
                <a:gd name="connsiteY18" fmla="*/ 385249 h 905949"/>
                <a:gd name="connsiteX19" fmla="*/ 228600 w 368300"/>
                <a:gd name="connsiteY19" fmla="*/ 368315 h 905949"/>
                <a:gd name="connsiteX20" fmla="*/ 254000 w 368300"/>
                <a:gd name="connsiteY20" fmla="*/ 351382 h 905949"/>
                <a:gd name="connsiteX21" fmla="*/ 270933 w 368300"/>
                <a:gd name="connsiteY21" fmla="*/ 313282 h 905949"/>
                <a:gd name="connsiteX22" fmla="*/ 279400 w 368300"/>
                <a:gd name="connsiteY22" fmla="*/ 279415 h 905949"/>
                <a:gd name="connsiteX23" fmla="*/ 287867 w 368300"/>
                <a:gd name="connsiteY23" fmla="*/ 220149 h 905949"/>
                <a:gd name="connsiteX24" fmla="*/ 292100 w 368300"/>
                <a:gd name="connsiteY24" fmla="*/ 203215 h 905949"/>
                <a:gd name="connsiteX25" fmla="*/ 296333 w 368300"/>
                <a:gd name="connsiteY25" fmla="*/ 182049 h 905949"/>
                <a:gd name="connsiteX26" fmla="*/ 313267 w 368300"/>
                <a:gd name="connsiteY26" fmla="*/ 156649 h 905949"/>
                <a:gd name="connsiteX27" fmla="*/ 330200 w 368300"/>
                <a:gd name="connsiteY27" fmla="*/ 127015 h 905949"/>
                <a:gd name="connsiteX28" fmla="*/ 338667 w 368300"/>
                <a:gd name="connsiteY28" fmla="*/ 110082 h 905949"/>
                <a:gd name="connsiteX29" fmla="*/ 342900 w 368300"/>
                <a:gd name="connsiteY29" fmla="*/ 97382 h 905949"/>
                <a:gd name="connsiteX30" fmla="*/ 355600 w 368300"/>
                <a:gd name="connsiteY30" fmla="*/ 84682 h 905949"/>
                <a:gd name="connsiteX31" fmla="*/ 368300 w 368300"/>
                <a:gd name="connsiteY31" fmla="*/ 46582 h 905949"/>
                <a:gd name="connsiteX32" fmla="*/ 359833 w 368300"/>
                <a:gd name="connsiteY32" fmla="*/ 15 h 905949"/>
                <a:gd name="connsiteX33" fmla="*/ 330200 w 368300"/>
                <a:gd name="connsiteY33" fmla="*/ 42349 h 905949"/>
                <a:gd name="connsiteX34" fmla="*/ 309033 w 368300"/>
                <a:gd name="connsiteY34" fmla="*/ 101615 h 905949"/>
                <a:gd name="connsiteX35" fmla="*/ 270933 w 368300"/>
                <a:gd name="connsiteY35" fmla="*/ 207449 h 905949"/>
                <a:gd name="connsiteX36" fmla="*/ 249767 w 368300"/>
                <a:gd name="connsiteY36" fmla="*/ 237082 h 905949"/>
                <a:gd name="connsiteX37" fmla="*/ 237067 w 368300"/>
                <a:gd name="connsiteY37" fmla="*/ 245549 h 905949"/>
                <a:gd name="connsiteX38" fmla="*/ 232833 w 368300"/>
                <a:gd name="connsiteY38" fmla="*/ 258249 h 905949"/>
                <a:gd name="connsiteX39" fmla="*/ 220133 w 368300"/>
                <a:gd name="connsiteY39" fmla="*/ 262482 h 905949"/>
                <a:gd name="connsiteX40" fmla="*/ 194733 w 368300"/>
                <a:gd name="connsiteY40" fmla="*/ 275182 h 905949"/>
                <a:gd name="connsiteX41" fmla="*/ 177800 w 368300"/>
                <a:gd name="connsiteY41" fmla="*/ 313282 h 905949"/>
                <a:gd name="connsiteX42" fmla="*/ 169333 w 368300"/>
                <a:gd name="connsiteY42" fmla="*/ 342915 h 905949"/>
                <a:gd name="connsiteX43" fmla="*/ 165100 w 368300"/>
                <a:gd name="connsiteY43" fmla="*/ 355615 h 905949"/>
                <a:gd name="connsiteX44" fmla="*/ 160867 w 368300"/>
                <a:gd name="connsiteY44" fmla="*/ 376782 h 905949"/>
                <a:gd name="connsiteX45" fmla="*/ 143933 w 368300"/>
                <a:gd name="connsiteY45" fmla="*/ 402182 h 905949"/>
                <a:gd name="connsiteX46" fmla="*/ 139700 w 368300"/>
                <a:gd name="connsiteY46" fmla="*/ 414882 h 905949"/>
                <a:gd name="connsiteX47" fmla="*/ 135467 w 368300"/>
                <a:gd name="connsiteY47" fmla="*/ 440282 h 905949"/>
                <a:gd name="connsiteX48" fmla="*/ 122767 w 368300"/>
                <a:gd name="connsiteY48" fmla="*/ 448749 h 905949"/>
                <a:gd name="connsiteX49" fmla="*/ 105833 w 368300"/>
                <a:gd name="connsiteY49" fmla="*/ 474149 h 905949"/>
                <a:gd name="connsiteX50" fmla="*/ 101600 w 368300"/>
                <a:gd name="connsiteY50" fmla="*/ 486849 h 905949"/>
                <a:gd name="connsiteX51" fmla="*/ 80433 w 368300"/>
                <a:gd name="connsiteY51" fmla="*/ 508015 h 905949"/>
                <a:gd name="connsiteX52" fmla="*/ 63500 w 368300"/>
                <a:gd name="connsiteY52" fmla="*/ 550349 h 905949"/>
                <a:gd name="connsiteX53" fmla="*/ 59267 w 368300"/>
                <a:gd name="connsiteY53" fmla="*/ 647715 h 905949"/>
                <a:gd name="connsiteX54" fmla="*/ 55033 w 368300"/>
                <a:gd name="connsiteY54" fmla="*/ 660415 h 905949"/>
                <a:gd name="connsiteX55" fmla="*/ 50800 w 368300"/>
                <a:gd name="connsiteY55" fmla="*/ 685815 h 905949"/>
                <a:gd name="connsiteX56" fmla="*/ 46567 w 368300"/>
                <a:gd name="connsiteY56" fmla="*/ 706982 h 905949"/>
                <a:gd name="connsiteX57" fmla="*/ 42333 w 368300"/>
                <a:gd name="connsiteY57" fmla="*/ 740849 h 905949"/>
                <a:gd name="connsiteX58" fmla="*/ 29633 w 368300"/>
                <a:gd name="connsiteY58" fmla="*/ 753549 h 905949"/>
                <a:gd name="connsiteX59" fmla="*/ 0 w 368300"/>
                <a:gd name="connsiteY59" fmla="*/ 783182 h 905949"/>
                <a:gd name="connsiteX60" fmla="*/ 12700 w 368300"/>
                <a:gd name="connsiteY60" fmla="*/ 846682 h 905949"/>
                <a:gd name="connsiteX61" fmla="*/ 29633 w 368300"/>
                <a:gd name="connsiteY61" fmla="*/ 872082 h 905949"/>
                <a:gd name="connsiteX62" fmla="*/ 38100 w 368300"/>
                <a:gd name="connsiteY62" fmla="*/ 905949 h 905949"/>
                <a:gd name="connsiteX0" fmla="*/ 38100 w 368867"/>
                <a:gd name="connsiteY0" fmla="*/ 905949 h 905949"/>
                <a:gd name="connsiteX1" fmla="*/ 46567 w 368867"/>
                <a:gd name="connsiteY1" fmla="*/ 872082 h 905949"/>
                <a:gd name="connsiteX2" fmla="*/ 50800 w 368867"/>
                <a:gd name="connsiteY2" fmla="*/ 850915 h 905949"/>
                <a:gd name="connsiteX3" fmla="*/ 63500 w 368867"/>
                <a:gd name="connsiteY3" fmla="*/ 821282 h 905949"/>
                <a:gd name="connsiteX4" fmla="*/ 80433 w 368867"/>
                <a:gd name="connsiteY4" fmla="*/ 795882 h 905949"/>
                <a:gd name="connsiteX5" fmla="*/ 93133 w 368867"/>
                <a:gd name="connsiteY5" fmla="*/ 787415 h 905949"/>
                <a:gd name="connsiteX6" fmla="*/ 114300 w 368867"/>
                <a:gd name="connsiteY6" fmla="*/ 757782 h 905949"/>
                <a:gd name="connsiteX7" fmla="*/ 114300 w 368867"/>
                <a:gd name="connsiteY7" fmla="*/ 647715 h 905949"/>
                <a:gd name="connsiteX8" fmla="*/ 110067 w 368867"/>
                <a:gd name="connsiteY8" fmla="*/ 635015 h 905949"/>
                <a:gd name="connsiteX9" fmla="*/ 101600 w 368867"/>
                <a:gd name="connsiteY9" fmla="*/ 622315 h 905949"/>
                <a:gd name="connsiteX10" fmla="*/ 101600 w 368867"/>
                <a:gd name="connsiteY10" fmla="*/ 495315 h 905949"/>
                <a:gd name="connsiteX11" fmla="*/ 105833 w 368867"/>
                <a:gd name="connsiteY11" fmla="*/ 478382 h 905949"/>
                <a:gd name="connsiteX12" fmla="*/ 131233 w 368867"/>
                <a:gd name="connsiteY12" fmla="*/ 461449 h 905949"/>
                <a:gd name="connsiteX13" fmla="*/ 143933 w 368867"/>
                <a:gd name="connsiteY13" fmla="*/ 452982 h 905949"/>
                <a:gd name="connsiteX14" fmla="*/ 152400 w 368867"/>
                <a:gd name="connsiteY14" fmla="*/ 440282 h 905949"/>
                <a:gd name="connsiteX15" fmla="*/ 177800 w 368867"/>
                <a:gd name="connsiteY15" fmla="*/ 427582 h 905949"/>
                <a:gd name="connsiteX16" fmla="*/ 186267 w 368867"/>
                <a:gd name="connsiteY16" fmla="*/ 414882 h 905949"/>
                <a:gd name="connsiteX17" fmla="*/ 211667 w 368867"/>
                <a:gd name="connsiteY17" fmla="*/ 397949 h 905949"/>
                <a:gd name="connsiteX18" fmla="*/ 224367 w 368867"/>
                <a:gd name="connsiteY18" fmla="*/ 385249 h 905949"/>
                <a:gd name="connsiteX19" fmla="*/ 228600 w 368867"/>
                <a:gd name="connsiteY19" fmla="*/ 368315 h 905949"/>
                <a:gd name="connsiteX20" fmla="*/ 254000 w 368867"/>
                <a:gd name="connsiteY20" fmla="*/ 351382 h 905949"/>
                <a:gd name="connsiteX21" fmla="*/ 270933 w 368867"/>
                <a:gd name="connsiteY21" fmla="*/ 313282 h 905949"/>
                <a:gd name="connsiteX22" fmla="*/ 279400 w 368867"/>
                <a:gd name="connsiteY22" fmla="*/ 279415 h 905949"/>
                <a:gd name="connsiteX23" fmla="*/ 287867 w 368867"/>
                <a:gd name="connsiteY23" fmla="*/ 220149 h 905949"/>
                <a:gd name="connsiteX24" fmla="*/ 292100 w 368867"/>
                <a:gd name="connsiteY24" fmla="*/ 203215 h 905949"/>
                <a:gd name="connsiteX25" fmla="*/ 296333 w 368867"/>
                <a:gd name="connsiteY25" fmla="*/ 182049 h 905949"/>
                <a:gd name="connsiteX26" fmla="*/ 313267 w 368867"/>
                <a:gd name="connsiteY26" fmla="*/ 156649 h 905949"/>
                <a:gd name="connsiteX27" fmla="*/ 330200 w 368867"/>
                <a:gd name="connsiteY27" fmla="*/ 127015 h 905949"/>
                <a:gd name="connsiteX28" fmla="*/ 338667 w 368867"/>
                <a:gd name="connsiteY28" fmla="*/ 110082 h 905949"/>
                <a:gd name="connsiteX29" fmla="*/ 342900 w 368867"/>
                <a:gd name="connsiteY29" fmla="*/ 97382 h 905949"/>
                <a:gd name="connsiteX30" fmla="*/ 368300 w 368867"/>
                <a:gd name="connsiteY30" fmla="*/ 46582 h 905949"/>
                <a:gd name="connsiteX31" fmla="*/ 359833 w 368867"/>
                <a:gd name="connsiteY31" fmla="*/ 15 h 905949"/>
                <a:gd name="connsiteX32" fmla="*/ 330200 w 368867"/>
                <a:gd name="connsiteY32" fmla="*/ 42349 h 905949"/>
                <a:gd name="connsiteX33" fmla="*/ 309033 w 368867"/>
                <a:gd name="connsiteY33" fmla="*/ 101615 h 905949"/>
                <a:gd name="connsiteX34" fmla="*/ 270933 w 368867"/>
                <a:gd name="connsiteY34" fmla="*/ 207449 h 905949"/>
                <a:gd name="connsiteX35" fmla="*/ 249767 w 368867"/>
                <a:gd name="connsiteY35" fmla="*/ 237082 h 905949"/>
                <a:gd name="connsiteX36" fmla="*/ 237067 w 368867"/>
                <a:gd name="connsiteY36" fmla="*/ 245549 h 905949"/>
                <a:gd name="connsiteX37" fmla="*/ 232833 w 368867"/>
                <a:gd name="connsiteY37" fmla="*/ 258249 h 905949"/>
                <a:gd name="connsiteX38" fmla="*/ 220133 w 368867"/>
                <a:gd name="connsiteY38" fmla="*/ 262482 h 905949"/>
                <a:gd name="connsiteX39" fmla="*/ 194733 w 368867"/>
                <a:gd name="connsiteY39" fmla="*/ 275182 h 905949"/>
                <a:gd name="connsiteX40" fmla="*/ 177800 w 368867"/>
                <a:gd name="connsiteY40" fmla="*/ 313282 h 905949"/>
                <a:gd name="connsiteX41" fmla="*/ 169333 w 368867"/>
                <a:gd name="connsiteY41" fmla="*/ 342915 h 905949"/>
                <a:gd name="connsiteX42" fmla="*/ 165100 w 368867"/>
                <a:gd name="connsiteY42" fmla="*/ 355615 h 905949"/>
                <a:gd name="connsiteX43" fmla="*/ 160867 w 368867"/>
                <a:gd name="connsiteY43" fmla="*/ 376782 h 905949"/>
                <a:gd name="connsiteX44" fmla="*/ 143933 w 368867"/>
                <a:gd name="connsiteY44" fmla="*/ 402182 h 905949"/>
                <a:gd name="connsiteX45" fmla="*/ 139700 w 368867"/>
                <a:gd name="connsiteY45" fmla="*/ 414882 h 905949"/>
                <a:gd name="connsiteX46" fmla="*/ 135467 w 368867"/>
                <a:gd name="connsiteY46" fmla="*/ 440282 h 905949"/>
                <a:gd name="connsiteX47" fmla="*/ 122767 w 368867"/>
                <a:gd name="connsiteY47" fmla="*/ 448749 h 905949"/>
                <a:gd name="connsiteX48" fmla="*/ 105833 w 368867"/>
                <a:gd name="connsiteY48" fmla="*/ 474149 h 905949"/>
                <a:gd name="connsiteX49" fmla="*/ 101600 w 368867"/>
                <a:gd name="connsiteY49" fmla="*/ 486849 h 905949"/>
                <a:gd name="connsiteX50" fmla="*/ 80433 w 368867"/>
                <a:gd name="connsiteY50" fmla="*/ 508015 h 905949"/>
                <a:gd name="connsiteX51" fmla="*/ 63500 w 368867"/>
                <a:gd name="connsiteY51" fmla="*/ 550349 h 905949"/>
                <a:gd name="connsiteX52" fmla="*/ 59267 w 368867"/>
                <a:gd name="connsiteY52" fmla="*/ 647715 h 905949"/>
                <a:gd name="connsiteX53" fmla="*/ 55033 w 368867"/>
                <a:gd name="connsiteY53" fmla="*/ 660415 h 905949"/>
                <a:gd name="connsiteX54" fmla="*/ 50800 w 368867"/>
                <a:gd name="connsiteY54" fmla="*/ 685815 h 905949"/>
                <a:gd name="connsiteX55" fmla="*/ 46567 w 368867"/>
                <a:gd name="connsiteY55" fmla="*/ 706982 h 905949"/>
                <a:gd name="connsiteX56" fmla="*/ 42333 w 368867"/>
                <a:gd name="connsiteY56" fmla="*/ 740849 h 905949"/>
                <a:gd name="connsiteX57" fmla="*/ 29633 w 368867"/>
                <a:gd name="connsiteY57" fmla="*/ 753549 h 905949"/>
                <a:gd name="connsiteX58" fmla="*/ 0 w 368867"/>
                <a:gd name="connsiteY58" fmla="*/ 783182 h 905949"/>
                <a:gd name="connsiteX59" fmla="*/ 12700 w 368867"/>
                <a:gd name="connsiteY59" fmla="*/ 846682 h 905949"/>
                <a:gd name="connsiteX60" fmla="*/ 29633 w 368867"/>
                <a:gd name="connsiteY60" fmla="*/ 872082 h 905949"/>
                <a:gd name="connsiteX61" fmla="*/ 38100 w 368867"/>
                <a:gd name="connsiteY61" fmla="*/ 905949 h 905949"/>
                <a:gd name="connsiteX0" fmla="*/ 38100 w 369096"/>
                <a:gd name="connsiteY0" fmla="*/ 905949 h 905949"/>
                <a:gd name="connsiteX1" fmla="*/ 46567 w 369096"/>
                <a:gd name="connsiteY1" fmla="*/ 872082 h 905949"/>
                <a:gd name="connsiteX2" fmla="*/ 50800 w 369096"/>
                <a:gd name="connsiteY2" fmla="*/ 850915 h 905949"/>
                <a:gd name="connsiteX3" fmla="*/ 63500 w 369096"/>
                <a:gd name="connsiteY3" fmla="*/ 821282 h 905949"/>
                <a:gd name="connsiteX4" fmla="*/ 80433 w 369096"/>
                <a:gd name="connsiteY4" fmla="*/ 795882 h 905949"/>
                <a:gd name="connsiteX5" fmla="*/ 93133 w 369096"/>
                <a:gd name="connsiteY5" fmla="*/ 787415 h 905949"/>
                <a:gd name="connsiteX6" fmla="*/ 114300 w 369096"/>
                <a:gd name="connsiteY6" fmla="*/ 757782 h 905949"/>
                <a:gd name="connsiteX7" fmla="*/ 114300 w 369096"/>
                <a:gd name="connsiteY7" fmla="*/ 647715 h 905949"/>
                <a:gd name="connsiteX8" fmla="*/ 110067 w 369096"/>
                <a:gd name="connsiteY8" fmla="*/ 635015 h 905949"/>
                <a:gd name="connsiteX9" fmla="*/ 101600 w 369096"/>
                <a:gd name="connsiteY9" fmla="*/ 622315 h 905949"/>
                <a:gd name="connsiteX10" fmla="*/ 101600 w 369096"/>
                <a:gd name="connsiteY10" fmla="*/ 495315 h 905949"/>
                <a:gd name="connsiteX11" fmla="*/ 105833 w 369096"/>
                <a:gd name="connsiteY11" fmla="*/ 478382 h 905949"/>
                <a:gd name="connsiteX12" fmla="*/ 131233 w 369096"/>
                <a:gd name="connsiteY12" fmla="*/ 461449 h 905949"/>
                <a:gd name="connsiteX13" fmla="*/ 143933 w 369096"/>
                <a:gd name="connsiteY13" fmla="*/ 452982 h 905949"/>
                <a:gd name="connsiteX14" fmla="*/ 152400 w 369096"/>
                <a:gd name="connsiteY14" fmla="*/ 440282 h 905949"/>
                <a:gd name="connsiteX15" fmla="*/ 177800 w 369096"/>
                <a:gd name="connsiteY15" fmla="*/ 427582 h 905949"/>
                <a:gd name="connsiteX16" fmla="*/ 186267 w 369096"/>
                <a:gd name="connsiteY16" fmla="*/ 414882 h 905949"/>
                <a:gd name="connsiteX17" fmla="*/ 211667 w 369096"/>
                <a:gd name="connsiteY17" fmla="*/ 397949 h 905949"/>
                <a:gd name="connsiteX18" fmla="*/ 224367 w 369096"/>
                <a:gd name="connsiteY18" fmla="*/ 385249 h 905949"/>
                <a:gd name="connsiteX19" fmla="*/ 228600 w 369096"/>
                <a:gd name="connsiteY19" fmla="*/ 368315 h 905949"/>
                <a:gd name="connsiteX20" fmla="*/ 254000 w 369096"/>
                <a:gd name="connsiteY20" fmla="*/ 351382 h 905949"/>
                <a:gd name="connsiteX21" fmla="*/ 270933 w 369096"/>
                <a:gd name="connsiteY21" fmla="*/ 313282 h 905949"/>
                <a:gd name="connsiteX22" fmla="*/ 279400 w 369096"/>
                <a:gd name="connsiteY22" fmla="*/ 279415 h 905949"/>
                <a:gd name="connsiteX23" fmla="*/ 287867 w 369096"/>
                <a:gd name="connsiteY23" fmla="*/ 220149 h 905949"/>
                <a:gd name="connsiteX24" fmla="*/ 292100 w 369096"/>
                <a:gd name="connsiteY24" fmla="*/ 203215 h 905949"/>
                <a:gd name="connsiteX25" fmla="*/ 296333 w 369096"/>
                <a:gd name="connsiteY25" fmla="*/ 182049 h 905949"/>
                <a:gd name="connsiteX26" fmla="*/ 313267 w 369096"/>
                <a:gd name="connsiteY26" fmla="*/ 156649 h 905949"/>
                <a:gd name="connsiteX27" fmla="*/ 330200 w 369096"/>
                <a:gd name="connsiteY27" fmla="*/ 127015 h 905949"/>
                <a:gd name="connsiteX28" fmla="*/ 338667 w 369096"/>
                <a:gd name="connsiteY28" fmla="*/ 110082 h 905949"/>
                <a:gd name="connsiteX29" fmla="*/ 368300 w 369096"/>
                <a:gd name="connsiteY29" fmla="*/ 46582 h 905949"/>
                <a:gd name="connsiteX30" fmla="*/ 359833 w 369096"/>
                <a:gd name="connsiteY30" fmla="*/ 15 h 905949"/>
                <a:gd name="connsiteX31" fmla="*/ 330200 w 369096"/>
                <a:gd name="connsiteY31" fmla="*/ 42349 h 905949"/>
                <a:gd name="connsiteX32" fmla="*/ 309033 w 369096"/>
                <a:gd name="connsiteY32" fmla="*/ 101615 h 905949"/>
                <a:gd name="connsiteX33" fmla="*/ 270933 w 369096"/>
                <a:gd name="connsiteY33" fmla="*/ 207449 h 905949"/>
                <a:gd name="connsiteX34" fmla="*/ 249767 w 369096"/>
                <a:gd name="connsiteY34" fmla="*/ 237082 h 905949"/>
                <a:gd name="connsiteX35" fmla="*/ 237067 w 369096"/>
                <a:gd name="connsiteY35" fmla="*/ 245549 h 905949"/>
                <a:gd name="connsiteX36" fmla="*/ 232833 w 369096"/>
                <a:gd name="connsiteY36" fmla="*/ 258249 h 905949"/>
                <a:gd name="connsiteX37" fmla="*/ 220133 w 369096"/>
                <a:gd name="connsiteY37" fmla="*/ 262482 h 905949"/>
                <a:gd name="connsiteX38" fmla="*/ 194733 w 369096"/>
                <a:gd name="connsiteY38" fmla="*/ 275182 h 905949"/>
                <a:gd name="connsiteX39" fmla="*/ 177800 w 369096"/>
                <a:gd name="connsiteY39" fmla="*/ 313282 h 905949"/>
                <a:gd name="connsiteX40" fmla="*/ 169333 w 369096"/>
                <a:gd name="connsiteY40" fmla="*/ 342915 h 905949"/>
                <a:gd name="connsiteX41" fmla="*/ 165100 w 369096"/>
                <a:gd name="connsiteY41" fmla="*/ 355615 h 905949"/>
                <a:gd name="connsiteX42" fmla="*/ 160867 w 369096"/>
                <a:gd name="connsiteY42" fmla="*/ 376782 h 905949"/>
                <a:gd name="connsiteX43" fmla="*/ 143933 w 369096"/>
                <a:gd name="connsiteY43" fmla="*/ 402182 h 905949"/>
                <a:gd name="connsiteX44" fmla="*/ 139700 w 369096"/>
                <a:gd name="connsiteY44" fmla="*/ 414882 h 905949"/>
                <a:gd name="connsiteX45" fmla="*/ 135467 w 369096"/>
                <a:gd name="connsiteY45" fmla="*/ 440282 h 905949"/>
                <a:gd name="connsiteX46" fmla="*/ 122767 w 369096"/>
                <a:gd name="connsiteY46" fmla="*/ 448749 h 905949"/>
                <a:gd name="connsiteX47" fmla="*/ 105833 w 369096"/>
                <a:gd name="connsiteY47" fmla="*/ 474149 h 905949"/>
                <a:gd name="connsiteX48" fmla="*/ 101600 w 369096"/>
                <a:gd name="connsiteY48" fmla="*/ 486849 h 905949"/>
                <a:gd name="connsiteX49" fmla="*/ 80433 w 369096"/>
                <a:gd name="connsiteY49" fmla="*/ 508015 h 905949"/>
                <a:gd name="connsiteX50" fmla="*/ 63500 w 369096"/>
                <a:gd name="connsiteY50" fmla="*/ 550349 h 905949"/>
                <a:gd name="connsiteX51" fmla="*/ 59267 w 369096"/>
                <a:gd name="connsiteY51" fmla="*/ 647715 h 905949"/>
                <a:gd name="connsiteX52" fmla="*/ 55033 w 369096"/>
                <a:gd name="connsiteY52" fmla="*/ 660415 h 905949"/>
                <a:gd name="connsiteX53" fmla="*/ 50800 w 369096"/>
                <a:gd name="connsiteY53" fmla="*/ 685815 h 905949"/>
                <a:gd name="connsiteX54" fmla="*/ 46567 w 369096"/>
                <a:gd name="connsiteY54" fmla="*/ 706982 h 905949"/>
                <a:gd name="connsiteX55" fmla="*/ 42333 w 369096"/>
                <a:gd name="connsiteY55" fmla="*/ 740849 h 905949"/>
                <a:gd name="connsiteX56" fmla="*/ 29633 w 369096"/>
                <a:gd name="connsiteY56" fmla="*/ 753549 h 905949"/>
                <a:gd name="connsiteX57" fmla="*/ 0 w 369096"/>
                <a:gd name="connsiteY57" fmla="*/ 783182 h 905949"/>
                <a:gd name="connsiteX58" fmla="*/ 12700 w 369096"/>
                <a:gd name="connsiteY58" fmla="*/ 846682 h 905949"/>
                <a:gd name="connsiteX59" fmla="*/ 29633 w 369096"/>
                <a:gd name="connsiteY59" fmla="*/ 872082 h 905949"/>
                <a:gd name="connsiteX60" fmla="*/ 38100 w 369096"/>
                <a:gd name="connsiteY60" fmla="*/ 905949 h 905949"/>
                <a:gd name="connsiteX0" fmla="*/ 38100 w 369594"/>
                <a:gd name="connsiteY0" fmla="*/ 905949 h 905949"/>
                <a:gd name="connsiteX1" fmla="*/ 46567 w 369594"/>
                <a:gd name="connsiteY1" fmla="*/ 872082 h 905949"/>
                <a:gd name="connsiteX2" fmla="*/ 50800 w 369594"/>
                <a:gd name="connsiteY2" fmla="*/ 850915 h 905949"/>
                <a:gd name="connsiteX3" fmla="*/ 63500 w 369594"/>
                <a:gd name="connsiteY3" fmla="*/ 821282 h 905949"/>
                <a:gd name="connsiteX4" fmla="*/ 80433 w 369594"/>
                <a:gd name="connsiteY4" fmla="*/ 795882 h 905949"/>
                <a:gd name="connsiteX5" fmla="*/ 93133 w 369594"/>
                <a:gd name="connsiteY5" fmla="*/ 787415 h 905949"/>
                <a:gd name="connsiteX6" fmla="*/ 114300 w 369594"/>
                <a:gd name="connsiteY6" fmla="*/ 757782 h 905949"/>
                <a:gd name="connsiteX7" fmla="*/ 114300 w 369594"/>
                <a:gd name="connsiteY7" fmla="*/ 647715 h 905949"/>
                <a:gd name="connsiteX8" fmla="*/ 110067 w 369594"/>
                <a:gd name="connsiteY8" fmla="*/ 635015 h 905949"/>
                <a:gd name="connsiteX9" fmla="*/ 101600 w 369594"/>
                <a:gd name="connsiteY9" fmla="*/ 622315 h 905949"/>
                <a:gd name="connsiteX10" fmla="*/ 101600 w 369594"/>
                <a:gd name="connsiteY10" fmla="*/ 495315 h 905949"/>
                <a:gd name="connsiteX11" fmla="*/ 105833 w 369594"/>
                <a:gd name="connsiteY11" fmla="*/ 478382 h 905949"/>
                <a:gd name="connsiteX12" fmla="*/ 131233 w 369594"/>
                <a:gd name="connsiteY12" fmla="*/ 461449 h 905949"/>
                <a:gd name="connsiteX13" fmla="*/ 143933 w 369594"/>
                <a:gd name="connsiteY13" fmla="*/ 452982 h 905949"/>
                <a:gd name="connsiteX14" fmla="*/ 152400 w 369594"/>
                <a:gd name="connsiteY14" fmla="*/ 440282 h 905949"/>
                <a:gd name="connsiteX15" fmla="*/ 177800 w 369594"/>
                <a:gd name="connsiteY15" fmla="*/ 427582 h 905949"/>
                <a:gd name="connsiteX16" fmla="*/ 186267 w 369594"/>
                <a:gd name="connsiteY16" fmla="*/ 414882 h 905949"/>
                <a:gd name="connsiteX17" fmla="*/ 211667 w 369594"/>
                <a:gd name="connsiteY17" fmla="*/ 397949 h 905949"/>
                <a:gd name="connsiteX18" fmla="*/ 224367 w 369594"/>
                <a:gd name="connsiteY18" fmla="*/ 385249 h 905949"/>
                <a:gd name="connsiteX19" fmla="*/ 228600 w 369594"/>
                <a:gd name="connsiteY19" fmla="*/ 368315 h 905949"/>
                <a:gd name="connsiteX20" fmla="*/ 254000 w 369594"/>
                <a:gd name="connsiteY20" fmla="*/ 351382 h 905949"/>
                <a:gd name="connsiteX21" fmla="*/ 270933 w 369594"/>
                <a:gd name="connsiteY21" fmla="*/ 313282 h 905949"/>
                <a:gd name="connsiteX22" fmla="*/ 279400 w 369594"/>
                <a:gd name="connsiteY22" fmla="*/ 279415 h 905949"/>
                <a:gd name="connsiteX23" fmla="*/ 287867 w 369594"/>
                <a:gd name="connsiteY23" fmla="*/ 220149 h 905949"/>
                <a:gd name="connsiteX24" fmla="*/ 292100 w 369594"/>
                <a:gd name="connsiteY24" fmla="*/ 203215 h 905949"/>
                <a:gd name="connsiteX25" fmla="*/ 296333 w 369594"/>
                <a:gd name="connsiteY25" fmla="*/ 182049 h 905949"/>
                <a:gd name="connsiteX26" fmla="*/ 313267 w 369594"/>
                <a:gd name="connsiteY26" fmla="*/ 156649 h 905949"/>
                <a:gd name="connsiteX27" fmla="*/ 330200 w 369594"/>
                <a:gd name="connsiteY27" fmla="*/ 127015 h 905949"/>
                <a:gd name="connsiteX28" fmla="*/ 368300 w 369594"/>
                <a:gd name="connsiteY28" fmla="*/ 46582 h 905949"/>
                <a:gd name="connsiteX29" fmla="*/ 359833 w 369594"/>
                <a:gd name="connsiteY29" fmla="*/ 15 h 905949"/>
                <a:gd name="connsiteX30" fmla="*/ 330200 w 369594"/>
                <a:gd name="connsiteY30" fmla="*/ 42349 h 905949"/>
                <a:gd name="connsiteX31" fmla="*/ 309033 w 369594"/>
                <a:gd name="connsiteY31" fmla="*/ 101615 h 905949"/>
                <a:gd name="connsiteX32" fmla="*/ 270933 w 369594"/>
                <a:gd name="connsiteY32" fmla="*/ 207449 h 905949"/>
                <a:gd name="connsiteX33" fmla="*/ 249767 w 369594"/>
                <a:gd name="connsiteY33" fmla="*/ 237082 h 905949"/>
                <a:gd name="connsiteX34" fmla="*/ 237067 w 369594"/>
                <a:gd name="connsiteY34" fmla="*/ 245549 h 905949"/>
                <a:gd name="connsiteX35" fmla="*/ 232833 w 369594"/>
                <a:gd name="connsiteY35" fmla="*/ 258249 h 905949"/>
                <a:gd name="connsiteX36" fmla="*/ 220133 w 369594"/>
                <a:gd name="connsiteY36" fmla="*/ 262482 h 905949"/>
                <a:gd name="connsiteX37" fmla="*/ 194733 w 369594"/>
                <a:gd name="connsiteY37" fmla="*/ 275182 h 905949"/>
                <a:gd name="connsiteX38" fmla="*/ 177800 w 369594"/>
                <a:gd name="connsiteY38" fmla="*/ 313282 h 905949"/>
                <a:gd name="connsiteX39" fmla="*/ 169333 w 369594"/>
                <a:gd name="connsiteY39" fmla="*/ 342915 h 905949"/>
                <a:gd name="connsiteX40" fmla="*/ 165100 w 369594"/>
                <a:gd name="connsiteY40" fmla="*/ 355615 h 905949"/>
                <a:gd name="connsiteX41" fmla="*/ 160867 w 369594"/>
                <a:gd name="connsiteY41" fmla="*/ 376782 h 905949"/>
                <a:gd name="connsiteX42" fmla="*/ 143933 w 369594"/>
                <a:gd name="connsiteY42" fmla="*/ 402182 h 905949"/>
                <a:gd name="connsiteX43" fmla="*/ 139700 w 369594"/>
                <a:gd name="connsiteY43" fmla="*/ 414882 h 905949"/>
                <a:gd name="connsiteX44" fmla="*/ 135467 w 369594"/>
                <a:gd name="connsiteY44" fmla="*/ 440282 h 905949"/>
                <a:gd name="connsiteX45" fmla="*/ 122767 w 369594"/>
                <a:gd name="connsiteY45" fmla="*/ 448749 h 905949"/>
                <a:gd name="connsiteX46" fmla="*/ 105833 w 369594"/>
                <a:gd name="connsiteY46" fmla="*/ 474149 h 905949"/>
                <a:gd name="connsiteX47" fmla="*/ 101600 w 369594"/>
                <a:gd name="connsiteY47" fmla="*/ 486849 h 905949"/>
                <a:gd name="connsiteX48" fmla="*/ 80433 w 369594"/>
                <a:gd name="connsiteY48" fmla="*/ 508015 h 905949"/>
                <a:gd name="connsiteX49" fmla="*/ 63500 w 369594"/>
                <a:gd name="connsiteY49" fmla="*/ 550349 h 905949"/>
                <a:gd name="connsiteX50" fmla="*/ 59267 w 369594"/>
                <a:gd name="connsiteY50" fmla="*/ 647715 h 905949"/>
                <a:gd name="connsiteX51" fmla="*/ 55033 w 369594"/>
                <a:gd name="connsiteY51" fmla="*/ 660415 h 905949"/>
                <a:gd name="connsiteX52" fmla="*/ 50800 w 369594"/>
                <a:gd name="connsiteY52" fmla="*/ 685815 h 905949"/>
                <a:gd name="connsiteX53" fmla="*/ 46567 w 369594"/>
                <a:gd name="connsiteY53" fmla="*/ 706982 h 905949"/>
                <a:gd name="connsiteX54" fmla="*/ 42333 w 369594"/>
                <a:gd name="connsiteY54" fmla="*/ 740849 h 905949"/>
                <a:gd name="connsiteX55" fmla="*/ 29633 w 369594"/>
                <a:gd name="connsiteY55" fmla="*/ 753549 h 905949"/>
                <a:gd name="connsiteX56" fmla="*/ 0 w 369594"/>
                <a:gd name="connsiteY56" fmla="*/ 783182 h 905949"/>
                <a:gd name="connsiteX57" fmla="*/ 12700 w 369594"/>
                <a:gd name="connsiteY57" fmla="*/ 846682 h 905949"/>
                <a:gd name="connsiteX58" fmla="*/ 29633 w 369594"/>
                <a:gd name="connsiteY58" fmla="*/ 872082 h 905949"/>
                <a:gd name="connsiteX59" fmla="*/ 38100 w 369594"/>
                <a:gd name="connsiteY59"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54000 w 360069"/>
                <a:gd name="connsiteY20" fmla="*/ 351382 h 905949"/>
                <a:gd name="connsiteX21" fmla="*/ 270933 w 360069"/>
                <a:gd name="connsiteY21" fmla="*/ 313282 h 905949"/>
                <a:gd name="connsiteX22" fmla="*/ 279400 w 360069"/>
                <a:gd name="connsiteY22" fmla="*/ 279415 h 905949"/>
                <a:gd name="connsiteX23" fmla="*/ 287867 w 360069"/>
                <a:gd name="connsiteY23" fmla="*/ 220149 h 905949"/>
                <a:gd name="connsiteX24" fmla="*/ 292100 w 360069"/>
                <a:gd name="connsiteY24" fmla="*/ 203215 h 905949"/>
                <a:gd name="connsiteX25" fmla="*/ 296333 w 360069"/>
                <a:gd name="connsiteY25" fmla="*/ 182049 h 905949"/>
                <a:gd name="connsiteX26" fmla="*/ 313267 w 360069"/>
                <a:gd name="connsiteY26" fmla="*/ 156649 h 905949"/>
                <a:gd name="connsiteX27" fmla="*/ 330200 w 360069"/>
                <a:gd name="connsiteY27" fmla="*/ 127015 h 905949"/>
                <a:gd name="connsiteX28" fmla="*/ 334433 w 360069"/>
                <a:gd name="connsiteY28" fmla="*/ 67749 h 905949"/>
                <a:gd name="connsiteX29" fmla="*/ 359833 w 360069"/>
                <a:gd name="connsiteY29" fmla="*/ 15 h 905949"/>
                <a:gd name="connsiteX30" fmla="*/ 330200 w 360069"/>
                <a:gd name="connsiteY30" fmla="*/ 42349 h 905949"/>
                <a:gd name="connsiteX31" fmla="*/ 309033 w 360069"/>
                <a:gd name="connsiteY31" fmla="*/ 101615 h 905949"/>
                <a:gd name="connsiteX32" fmla="*/ 270933 w 360069"/>
                <a:gd name="connsiteY32" fmla="*/ 207449 h 905949"/>
                <a:gd name="connsiteX33" fmla="*/ 249767 w 360069"/>
                <a:gd name="connsiteY33" fmla="*/ 237082 h 905949"/>
                <a:gd name="connsiteX34" fmla="*/ 237067 w 360069"/>
                <a:gd name="connsiteY34" fmla="*/ 245549 h 905949"/>
                <a:gd name="connsiteX35" fmla="*/ 232833 w 360069"/>
                <a:gd name="connsiteY35" fmla="*/ 258249 h 905949"/>
                <a:gd name="connsiteX36" fmla="*/ 220133 w 360069"/>
                <a:gd name="connsiteY36" fmla="*/ 262482 h 905949"/>
                <a:gd name="connsiteX37" fmla="*/ 194733 w 360069"/>
                <a:gd name="connsiteY37" fmla="*/ 275182 h 905949"/>
                <a:gd name="connsiteX38" fmla="*/ 177800 w 360069"/>
                <a:gd name="connsiteY38" fmla="*/ 313282 h 905949"/>
                <a:gd name="connsiteX39" fmla="*/ 169333 w 360069"/>
                <a:gd name="connsiteY39" fmla="*/ 342915 h 905949"/>
                <a:gd name="connsiteX40" fmla="*/ 165100 w 360069"/>
                <a:gd name="connsiteY40" fmla="*/ 355615 h 905949"/>
                <a:gd name="connsiteX41" fmla="*/ 160867 w 360069"/>
                <a:gd name="connsiteY41" fmla="*/ 376782 h 905949"/>
                <a:gd name="connsiteX42" fmla="*/ 143933 w 360069"/>
                <a:gd name="connsiteY42" fmla="*/ 402182 h 905949"/>
                <a:gd name="connsiteX43" fmla="*/ 139700 w 360069"/>
                <a:gd name="connsiteY43" fmla="*/ 414882 h 905949"/>
                <a:gd name="connsiteX44" fmla="*/ 135467 w 360069"/>
                <a:gd name="connsiteY44" fmla="*/ 440282 h 905949"/>
                <a:gd name="connsiteX45" fmla="*/ 122767 w 360069"/>
                <a:gd name="connsiteY45" fmla="*/ 448749 h 905949"/>
                <a:gd name="connsiteX46" fmla="*/ 105833 w 360069"/>
                <a:gd name="connsiteY46" fmla="*/ 474149 h 905949"/>
                <a:gd name="connsiteX47" fmla="*/ 101600 w 360069"/>
                <a:gd name="connsiteY47" fmla="*/ 486849 h 905949"/>
                <a:gd name="connsiteX48" fmla="*/ 80433 w 360069"/>
                <a:gd name="connsiteY48" fmla="*/ 508015 h 905949"/>
                <a:gd name="connsiteX49" fmla="*/ 63500 w 360069"/>
                <a:gd name="connsiteY49" fmla="*/ 550349 h 905949"/>
                <a:gd name="connsiteX50" fmla="*/ 59267 w 360069"/>
                <a:gd name="connsiteY50" fmla="*/ 647715 h 905949"/>
                <a:gd name="connsiteX51" fmla="*/ 55033 w 360069"/>
                <a:gd name="connsiteY51" fmla="*/ 660415 h 905949"/>
                <a:gd name="connsiteX52" fmla="*/ 50800 w 360069"/>
                <a:gd name="connsiteY52" fmla="*/ 685815 h 905949"/>
                <a:gd name="connsiteX53" fmla="*/ 46567 w 360069"/>
                <a:gd name="connsiteY53" fmla="*/ 706982 h 905949"/>
                <a:gd name="connsiteX54" fmla="*/ 42333 w 360069"/>
                <a:gd name="connsiteY54" fmla="*/ 740849 h 905949"/>
                <a:gd name="connsiteX55" fmla="*/ 29633 w 360069"/>
                <a:gd name="connsiteY55" fmla="*/ 753549 h 905949"/>
                <a:gd name="connsiteX56" fmla="*/ 0 w 360069"/>
                <a:gd name="connsiteY56" fmla="*/ 783182 h 905949"/>
                <a:gd name="connsiteX57" fmla="*/ 12700 w 360069"/>
                <a:gd name="connsiteY57" fmla="*/ 846682 h 905949"/>
                <a:gd name="connsiteX58" fmla="*/ 29633 w 360069"/>
                <a:gd name="connsiteY58" fmla="*/ 872082 h 905949"/>
                <a:gd name="connsiteX59" fmla="*/ 38100 w 360069"/>
                <a:gd name="connsiteY59"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54000 w 360069"/>
                <a:gd name="connsiteY20" fmla="*/ 351382 h 905949"/>
                <a:gd name="connsiteX21" fmla="*/ 270933 w 360069"/>
                <a:gd name="connsiteY21" fmla="*/ 313282 h 905949"/>
                <a:gd name="connsiteX22" fmla="*/ 279400 w 360069"/>
                <a:gd name="connsiteY22" fmla="*/ 279415 h 905949"/>
                <a:gd name="connsiteX23" fmla="*/ 287867 w 360069"/>
                <a:gd name="connsiteY23" fmla="*/ 220149 h 905949"/>
                <a:gd name="connsiteX24" fmla="*/ 292100 w 360069"/>
                <a:gd name="connsiteY24" fmla="*/ 203215 h 905949"/>
                <a:gd name="connsiteX25" fmla="*/ 296333 w 360069"/>
                <a:gd name="connsiteY25" fmla="*/ 182049 h 905949"/>
                <a:gd name="connsiteX26" fmla="*/ 313267 w 360069"/>
                <a:gd name="connsiteY26" fmla="*/ 156649 h 905949"/>
                <a:gd name="connsiteX27" fmla="*/ 330200 w 360069"/>
                <a:gd name="connsiteY27" fmla="*/ 127015 h 905949"/>
                <a:gd name="connsiteX28" fmla="*/ 334433 w 360069"/>
                <a:gd name="connsiteY28" fmla="*/ 67749 h 905949"/>
                <a:gd name="connsiteX29" fmla="*/ 359833 w 360069"/>
                <a:gd name="connsiteY29" fmla="*/ 15 h 905949"/>
                <a:gd name="connsiteX30" fmla="*/ 330200 w 360069"/>
                <a:gd name="connsiteY30" fmla="*/ 42349 h 905949"/>
                <a:gd name="connsiteX31" fmla="*/ 309033 w 360069"/>
                <a:gd name="connsiteY31" fmla="*/ 101615 h 905949"/>
                <a:gd name="connsiteX32" fmla="*/ 262466 w 360069"/>
                <a:gd name="connsiteY32" fmla="*/ 194749 h 905949"/>
                <a:gd name="connsiteX33" fmla="*/ 249767 w 360069"/>
                <a:gd name="connsiteY33" fmla="*/ 237082 h 905949"/>
                <a:gd name="connsiteX34" fmla="*/ 237067 w 360069"/>
                <a:gd name="connsiteY34" fmla="*/ 245549 h 905949"/>
                <a:gd name="connsiteX35" fmla="*/ 232833 w 360069"/>
                <a:gd name="connsiteY35" fmla="*/ 258249 h 905949"/>
                <a:gd name="connsiteX36" fmla="*/ 220133 w 360069"/>
                <a:gd name="connsiteY36" fmla="*/ 262482 h 905949"/>
                <a:gd name="connsiteX37" fmla="*/ 194733 w 360069"/>
                <a:gd name="connsiteY37" fmla="*/ 275182 h 905949"/>
                <a:gd name="connsiteX38" fmla="*/ 177800 w 360069"/>
                <a:gd name="connsiteY38" fmla="*/ 313282 h 905949"/>
                <a:gd name="connsiteX39" fmla="*/ 169333 w 360069"/>
                <a:gd name="connsiteY39" fmla="*/ 342915 h 905949"/>
                <a:gd name="connsiteX40" fmla="*/ 165100 w 360069"/>
                <a:gd name="connsiteY40" fmla="*/ 355615 h 905949"/>
                <a:gd name="connsiteX41" fmla="*/ 160867 w 360069"/>
                <a:gd name="connsiteY41" fmla="*/ 376782 h 905949"/>
                <a:gd name="connsiteX42" fmla="*/ 143933 w 360069"/>
                <a:gd name="connsiteY42" fmla="*/ 402182 h 905949"/>
                <a:gd name="connsiteX43" fmla="*/ 139700 w 360069"/>
                <a:gd name="connsiteY43" fmla="*/ 414882 h 905949"/>
                <a:gd name="connsiteX44" fmla="*/ 135467 w 360069"/>
                <a:gd name="connsiteY44" fmla="*/ 440282 h 905949"/>
                <a:gd name="connsiteX45" fmla="*/ 122767 w 360069"/>
                <a:gd name="connsiteY45" fmla="*/ 448749 h 905949"/>
                <a:gd name="connsiteX46" fmla="*/ 105833 w 360069"/>
                <a:gd name="connsiteY46" fmla="*/ 474149 h 905949"/>
                <a:gd name="connsiteX47" fmla="*/ 101600 w 360069"/>
                <a:gd name="connsiteY47" fmla="*/ 486849 h 905949"/>
                <a:gd name="connsiteX48" fmla="*/ 80433 w 360069"/>
                <a:gd name="connsiteY48" fmla="*/ 508015 h 905949"/>
                <a:gd name="connsiteX49" fmla="*/ 63500 w 360069"/>
                <a:gd name="connsiteY49" fmla="*/ 550349 h 905949"/>
                <a:gd name="connsiteX50" fmla="*/ 59267 w 360069"/>
                <a:gd name="connsiteY50" fmla="*/ 647715 h 905949"/>
                <a:gd name="connsiteX51" fmla="*/ 55033 w 360069"/>
                <a:gd name="connsiteY51" fmla="*/ 660415 h 905949"/>
                <a:gd name="connsiteX52" fmla="*/ 50800 w 360069"/>
                <a:gd name="connsiteY52" fmla="*/ 685815 h 905949"/>
                <a:gd name="connsiteX53" fmla="*/ 46567 w 360069"/>
                <a:gd name="connsiteY53" fmla="*/ 706982 h 905949"/>
                <a:gd name="connsiteX54" fmla="*/ 42333 w 360069"/>
                <a:gd name="connsiteY54" fmla="*/ 740849 h 905949"/>
                <a:gd name="connsiteX55" fmla="*/ 29633 w 360069"/>
                <a:gd name="connsiteY55" fmla="*/ 753549 h 905949"/>
                <a:gd name="connsiteX56" fmla="*/ 0 w 360069"/>
                <a:gd name="connsiteY56" fmla="*/ 783182 h 905949"/>
                <a:gd name="connsiteX57" fmla="*/ 12700 w 360069"/>
                <a:gd name="connsiteY57" fmla="*/ 846682 h 905949"/>
                <a:gd name="connsiteX58" fmla="*/ 29633 w 360069"/>
                <a:gd name="connsiteY58" fmla="*/ 872082 h 905949"/>
                <a:gd name="connsiteX59" fmla="*/ 38100 w 360069"/>
                <a:gd name="connsiteY59"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54000 w 360069"/>
                <a:gd name="connsiteY20" fmla="*/ 351382 h 905949"/>
                <a:gd name="connsiteX21" fmla="*/ 270933 w 360069"/>
                <a:gd name="connsiteY21" fmla="*/ 313282 h 905949"/>
                <a:gd name="connsiteX22" fmla="*/ 279400 w 360069"/>
                <a:gd name="connsiteY22" fmla="*/ 279415 h 905949"/>
                <a:gd name="connsiteX23" fmla="*/ 287867 w 360069"/>
                <a:gd name="connsiteY23" fmla="*/ 220149 h 905949"/>
                <a:gd name="connsiteX24" fmla="*/ 292100 w 360069"/>
                <a:gd name="connsiteY24" fmla="*/ 203215 h 905949"/>
                <a:gd name="connsiteX25" fmla="*/ 296333 w 360069"/>
                <a:gd name="connsiteY25" fmla="*/ 182049 h 905949"/>
                <a:gd name="connsiteX26" fmla="*/ 330200 w 360069"/>
                <a:gd name="connsiteY26" fmla="*/ 127015 h 905949"/>
                <a:gd name="connsiteX27" fmla="*/ 334433 w 360069"/>
                <a:gd name="connsiteY27" fmla="*/ 67749 h 905949"/>
                <a:gd name="connsiteX28" fmla="*/ 359833 w 360069"/>
                <a:gd name="connsiteY28" fmla="*/ 15 h 905949"/>
                <a:gd name="connsiteX29" fmla="*/ 330200 w 360069"/>
                <a:gd name="connsiteY29" fmla="*/ 42349 h 905949"/>
                <a:gd name="connsiteX30" fmla="*/ 309033 w 360069"/>
                <a:gd name="connsiteY30" fmla="*/ 101615 h 905949"/>
                <a:gd name="connsiteX31" fmla="*/ 262466 w 360069"/>
                <a:gd name="connsiteY31" fmla="*/ 194749 h 905949"/>
                <a:gd name="connsiteX32" fmla="*/ 249767 w 360069"/>
                <a:gd name="connsiteY32" fmla="*/ 237082 h 905949"/>
                <a:gd name="connsiteX33" fmla="*/ 237067 w 360069"/>
                <a:gd name="connsiteY33" fmla="*/ 245549 h 905949"/>
                <a:gd name="connsiteX34" fmla="*/ 232833 w 360069"/>
                <a:gd name="connsiteY34" fmla="*/ 258249 h 905949"/>
                <a:gd name="connsiteX35" fmla="*/ 220133 w 360069"/>
                <a:gd name="connsiteY35" fmla="*/ 262482 h 905949"/>
                <a:gd name="connsiteX36" fmla="*/ 194733 w 360069"/>
                <a:gd name="connsiteY36" fmla="*/ 275182 h 905949"/>
                <a:gd name="connsiteX37" fmla="*/ 177800 w 360069"/>
                <a:gd name="connsiteY37" fmla="*/ 313282 h 905949"/>
                <a:gd name="connsiteX38" fmla="*/ 169333 w 360069"/>
                <a:gd name="connsiteY38" fmla="*/ 342915 h 905949"/>
                <a:gd name="connsiteX39" fmla="*/ 165100 w 360069"/>
                <a:gd name="connsiteY39" fmla="*/ 355615 h 905949"/>
                <a:gd name="connsiteX40" fmla="*/ 160867 w 360069"/>
                <a:gd name="connsiteY40" fmla="*/ 376782 h 905949"/>
                <a:gd name="connsiteX41" fmla="*/ 143933 w 360069"/>
                <a:gd name="connsiteY41" fmla="*/ 402182 h 905949"/>
                <a:gd name="connsiteX42" fmla="*/ 139700 w 360069"/>
                <a:gd name="connsiteY42" fmla="*/ 414882 h 905949"/>
                <a:gd name="connsiteX43" fmla="*/ 135467 w 360069"/>
                <a:gd name="connsiteY43" fmla="*/ 440282 h 905949"/>
                <a:gd name="connsiteX44" fmla="*/ 122767 w 360069"/>
                <a:gd name="connsiteY44" fmla="*/ 448749 h 905949"/>
                <a:gd name="connsiteX45" fmla="*/ 105833 w 360069"/>
                <a:gd name="connsiteY45" fmla="*/ 474149 h 905949"/>
                <a:gd name="connsiteX46" fmla="*/ 101600 w 360069"/>
                <a:gd name="connsiteY46" fmla="*/ 486849 h 905949"/>
                <a:gd name="connsiteX47" fmla="*/ 80433 w 360069"/>
                <a:gd name="connsiteY47" fmla="*/ 508015 h 905949"/>
                <a:gd name="connsiteX48" fmla="*/ 63500 w 360069"/>
                <a:gd name="connsiteY48" fmla="*/ 550349 h 905949"/>
                <a:gd name="connsiteX49" fmla="*/ 59267 w 360069"/>
                <a:gd name="connsiteY49" fmla="*/ 647715 h 905949"/>
                <a:gd name="connsiteX50" fmla="*/ 55033 w 360069"/>
                <a:gd name="connsiteY50" fmla="*/ 660415 h 905949"/>
                <a:gd name="connsiteX51" fmla="*/ 50800 w 360069"/>
                <a:gd name="connsiteY51" fmla="*/ 685815 h 905949"/>
                <a:gd name="connsiteX52" fmla="*/ 46567 w 360069"/>
                <a:gd name="connsiteY52" fmla="*/ 706982 h 905949"/>
                <a:gd name="connsiteX53" fmla="*/ 42333 w 360069"/>
                <a:gd name="connsiteY53" fmla="*/ 740849 h 905949"/>
                <a:gd name="connsiteX54" fmla="*/ 29633 w 360069"/>
                <a:gd name="connsiteY54" fmla="*/ 753549 h 905949"/>
                <a:gd name="connsiteX55" fmla="*/ 0 w 360069"/>
                <a:gd name="connsiteY55" fmla="*/ 783182 h 905949"/>
                <a:gd name="connsiteX56" fmla="*/ 12700 w 360069"/>
                <a:gd name="connsiteY56" fmla="*/ 846682 h 905949"/>
                <a:gd name="connsiteX57" fmla="*/ 29633 w 360069"/>
                <a:gd name="connsiteY57" fmla="*/ 872082 h 905949"/>
                <a:gd name="connsiteX58" fmla="*/ 38100 w 360069"/>
                <a:gd name="connsiteY58"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54000 w 360069"/>
                <a:gd name="connsiteY20" fmla="*/ 351382 h 905949"/>
                <a:gd name="connsiteX21" fmla="*/ 270933 w 360069"/>
                <a:gd name="connsiteY21" fmla="*/ 313282 h 905949"/>
                <a:gd name="connsiteX22" fmla="*/ 279400 w 360069"/>
                <a:gd name="connsiteY22" fmla="*/ 279415 h 905949"/>
                <a:gd name="connsiteX23" fmla="*/ 287867 w 360069"/>
                <a:gd name="connsiteY23" fmla="*/ 220149 h 905949"/>
                <a:gd name="connsiteX24" fmla="*/ 296333 w 360069"/>
                <a:gd name="connsiteY24" fmla="*/ 182049 h 905949"/>
                <a:gd name="connsiteX25" fmla="*/ 330200 w 360069"/>
                <a:gd name="connsiteY25" fmla="*/ 127015 h 905949"/>
                <a:gd name="connsiteX26" fmla="*/ 334433 w 360069"/>
                <a:gd name="connsiteY26" fmla="*/ 67749 h 905949"/>
                <a:gd name="connsiteX27" fmla="*/ 359833 w 360069"/>
                <a:gd name="connsiteY27" fmla="*/ 15 h 905949"/>
                <a:gd name="connsiteX28" fmla="*/ 330200 w 360069"/>
                <a:gd name="connsiteY28" fmla="*/ 42349 h 905949"/>
                <a:gd name="connsiteX29" fmla="*/ 309033 w 360069"/>
                <a:gd name="connsiteY29" fmla="*/ 101615 h 905949"/>
                <a:gd name="connsiteX30" fmla="*/ 262466 w 360069"/>
                <a:gd name="connsiteY30" fmla="*/ 194749 h 905949"/>
                <a:gd name="connsiteX31" fmla="*/ 249767 w 360069"/>
                <a:gd name="connsiteY31" fmla="*/ 237082 h 905949"/>
                <a:gd name="connsiteX32" fmla="*/ 237067 w 360069"/>
                <a:gd name="connsiteY32" fmla="*/ 245549 h 905949"/>
                <a:gd name="connsiteX33" fmla="*/ 232833 w 360069"/>
                <a:gd name="connsiteY33" fmla="*/ 258249 h 905949"/>
                <a:gd name="connsiteX34" fmla="*/ 220133 w 360069"/>
                <a:gd name="connsiteY34" fmla="*/ 262482 h 905949"/>
                <a:gd name="connsiteX35" fmla="*/ 194733 w 360069"/>
                <a:gd name="connsiteY35" fmla="*/ 275182 h 905949"/>
                <a:gd name="connsiteX36" fmla="*/ 177800 w 360069"/>
                <a:gd name="connsiteY36" fmla="*/ 313282 h 905949"/>
                <a:gd name="connsiteX37" fmla="*/ 169333 w 360069"/>
                <a:gd name="connsiteY37" fmla="*/ 342915 h 905949"/>
                <a:gd name="connsiteX38" fmla="*/ 165100 w 360069"/>
                <a:gd name="connsiteY38" fmla="*/ 355615 h 905949"/>
                <a:gd name="connsiteX39" fmla="*/ 160867 w 360069"/>
                <a:gd name="connsiteY39" fmla="*/ 376782 h 905949"/>
                <a:gd name="connsiteX40" fmla="*/ 143933 w 360069"/>
                <a:gd name="connsiteY40" fmla="*/ 402182 h 905949"/>
                <a:gd name="connsiteX41" fmla="*/ 139700 w 360069"/>
                <a:gd name="connsiteY41" fmla="*/ 414882 h 905949"/>
                <a:gd name="connsiteX42" fmla="*/ 135467 w 360069"/>
                <a:gd name="connsiteY42" fmla="*/ 440282 h 905949"/>
                <a:gd name="connsiteX43" fmla="*/ 122767 w 360069"/>
                <a:gd name="connsiteY43" fmla="*/ 448749 h 905949"/>
                <a:gd name="connsiteX44" fmla="*/ 105833 w 360069"/>
                <a:gd name="connsiteY44" fmla="*/ 474149 h 905949"/>
                <a:gd name="connsiteX45" fmla="*/ 101600 w 360069"/>
                <a:gd name="connsiteY45" fmla="*/ 486849 h 905949"/>
                <a:gd name="connsiteX46" fmla="*/ 80433 w 360069"/>
                <a:gd name="connsiteY46" fmla="*/ 508015 h 905949"/>
                <a:gd name="connsiteX47" fmla="*/ 63500 w 360069"/>
                <a:gd name="connsiteY47" fmla="*/ 550349 h 905949"/>
                <a:gd name="connsiteX48" fmla="*/ 59267 w 360069"/>
                <a:gd name="connsiteY48" fmla="*/ 647715 h 905949"/>
                <a:gd name="connsiteX49" fmla="*/ 55033 w 360069"/>
                <a:gd name="connsiteY49" fmla="*/ 660415 h 905949"/>
                <a:gd name="connsiteX50" fmla="*/ 50800 w 360069"/>
                <a:gd name="connsiteY50" fmla="*/ 685815 h 905949"/>
                <a:gd name="connsiteX51" fmla="*/ 46567 w 360069"/>
                <a:gd name="connsiteY51" fmla="*/ 706982 h 905949"/>
                <a:gd name="connsiteX52" fmla="*/ 42333 w 360069"/>
                <a:gd name="connsiteY52" fmla="*/ 740849 h 905949"/>
                <a:gd name="connsiteX53" fmla="*/ 29633 w 360069"/>
                <a:gd name="connsiteY53" fmla="*/ 753549 h 905949"/>
                <a:gd name="connsiteX54" fmla="*/ 0 w 360069"/>
                <a:gd name="connsiteY54" fmla="*/ 783182 h 905949"/>
                <a:gd name="connsiteX55" fmla="*/ 12700 w 360069"/>
                <a:gd name="connsiteY55" fmla="*/ 846682 h 905949"/>
                <a:gd name="connsiteX56" fmla="*/ 29633 w 360069"/>
                <a:gd name="connsiteY56" fmla="*/ 872082 h 905949"/>
                <a:gd name="connsiteX57" fmla="*/ 38100 w 360069"/>
                <a:gd name="connsiteY57"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54000 w 360069"/>
                <a:gd name="connsiteY20" fmla="*/ 351382 h 905949"/>
                <a:gd name="connsiteX21" fmla="*/ 270933 w 360069"/>
                <a:gd name="connsiteY21" fmla="*/ 313282 h 905949"/>
                <a:gd name="connsiteX22" fmla="*/ 279400 w 360069"/>
                <a:gd name="connsiteY22" fmla="*/ 279415 h 905949"/>
                <a:gd name="connsiteX23" fmla="*/ 296333 w 360069"/>
                <a:gd name="connsiteY23" fmla="*/ 182049 h 905949"/>
                <a:gd name="connsiteX24" fmla="*/ 330200 w 360069"/>
                <a:gd name="connsiteY24" fmla="*/ 127015 h 905949"/>
                <a:gd name="connsiteX25" fmla="*/ 334433 w 360069"/>
                <a:gd name="connsiteY25" fmla="*/ 67749 h 905949"/>
                <a:gd name="connsiteX26" fmla="*/ 359833 w 360069"/>
                <a:gd name="connsiteY26" fmla="*/ 15 h 905949"/>
                <a:gd name="connsiteX27" fmla="*/ 330200 w 360069"/>
                <a:gd name="connsiteY27" fmla="*/ 42349 h 905949"/>
                <a:gd name="connsiteX28" fmla="*/ 309033 w 360069"/>
                <a:gd name="connsiteY28" fmla="*/ 101615 h 905949"/>
                <a:gd name="connsiteX29" fmla="*/ 262466 w 360069"/>
                <a:gd name="connsiteY29" fmla="*/ 194749 h 905949"/>
                <a:gd name="connsiteX30" fmla="*/ 249767 w 360069"/>
                <a:gd name="connsiteY30" fmla="*/ 237082 h 905949"/>
                <a:gd name="connsiteX31" fmla="*/ 237067 w 360069"/>
                <a:gd name="connsiteY31" fmla="*/ 245549 h 905949"/>
                <a:gd name="connsiteX32" fmla="*/ 232833 w 360069"/>
                <a:gd name="connsiteY32" fmla="*/ 258249 h 905949"/>
                <a:gd name="connsiteX33" fmla="*/ 220133 w 360069"/>
                <a:gd name="connsiteY33" fmla="*/ 262482 h 905949"/>
                <a:gd name="connsiteX34" fmla="*/ 194733 w 360069"/>
                <a:gd name="connsiteY34" fmla="*/ 275182 h 905949"/>
                <a:gd name="connsiteX35" fmla="*/ 177800 w 360069"/>
                <a:gd name="connsiteY35" fmla="*/ 313282 h 905949"/>
                <a:gd name="connsiteX36" fmla="*/ 169333 w 360069"/>
                <a:gd name="connsiteY36" fmla="*/ 342915 h 905949"/>
                <a:gd name="connsiteX37" fmla="*/ 165100 w 360069"/>
                <a:gd name="connsiteY37" fmla="*/ 355615 h 905949"/>
                <a:gd name="connsiteX38" fmla="*/ 160867 w 360069"/>
                <a:gd name="connsiteY38" fmla="*/ 376782 h 905949"/>
                <a:gd name="connsiteX39" fmla="*/ 143933 w 360069"/>
                <a:gd name="connsiteY39" fmla="*/ 402182 h 905949"/>
                <a:gd name="connsiteX40" fmla="*/ 139700 w 360069"/>
                <a:gd name="connsiteY40" fmla="*/ 414882 h 905949"/>
                <a:gd name="connsiteX41" fmla="*/ 135467 w 360069"/>
                <a:gd name="connsiteY41" fmla="*/ 440282 h 905949"/>
                <a:gd name="connsiteX42" fmla="*/ 122767 w 360069"/>
                <a:gd name="connsiteY42" fmla="*/ 448749 h 905949"/>
                <a:gd name="connsiteX43" fmla="*/ 105833 w 360069"/>
                <a:gd name="connsiteY43" fmla="*/ 474149 h 905949"/>
                <a:gd name="connsiteX44" fmla="*/ 101600 w 360069"/>
                <a:gd name="connsiteY44" fmla="*/ 486849 h 905949"/>
                <a:gd name="connsiteX45" fmla="*/ 80433 w 360069"/>
                <a:gd name="connsiteY45" fmla="*/ 508015 h 905949"/>
                <a:gd name="connsiteX46" fmla="*/ 63500 w 360069"/>
                <a:gd name="connsiteY46" fmla="*/ 550349 h 905949"/>
                <a:gd name="connsiteX47" fmla="*/ 59267 w 360069"/>
                <a:gd name="connsiteY47" fmla="*/ 647715 h 905949"/>
                <a:gd name="connsiteX48" fmla="*/ 55033 w 360069"/>
                <a:gd name="connsiteY48" fmla="*/ 660415 h 905949"/>
                <a:gd name="connsiteX49" fmla="*/ 50800 w 360069"/>
                <a:gd name="connsiteY49" fmla="*/ 685815 h 905949"/>
                <a:gd name="connsiteX50" fmla="*/ 46567 w 360069"/>
                <a:gd name="connsiteY50" fmla="*/ 706982 h 905949"/>
                <a:gd name="connsiteX51" fmla="*/ 42333 w 360069"/>
                <a:gd name="connsiteY51" fmla="*/ 740849 h 905949"/>
                <a:gd name="connsiteX52" fmla="*/ 29633 w 360069"/>
                <a:gd name="connsiteY52" fmla="*/ 753549 h 905949"/>
                <a:gd name="connsiteX53" fmla="*/ 0 w 360069"/>
                <a:gd name="connsiteY53" fmla="*/ 783182 h 905949"/>
                <a:gd name="connsiteX54" fmla="*/ 12700 w 360069"/>
                <a:gd name="connsiteY54" fmla="*/ 846682 h 905949"/>
                <a:gd name="connsiteX55" fmla="*/ 29633 w 360069"/>
                <a:gd name="connsiteY55" fmla="*/ 872082 h 905949"/>
                <a:gd name="connsiteX56" fmla="*/ 38100 w 360069"/>
                <a:gd name="connsiteY56"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54000 w 360069"/>
                <a:gd name="connsiteY20" fmla="*/ 351382 h 905949"/>
                <a:gd name="connsiteX21" fmla="*/ 279400 w 360069"/>
                <a:gd name="connsiteY21" fmla="*/ 279415 h 905949"/>
                <a:gd name="connsiteX22" fmla="*/ 296333 w 360069"/>
                <a:gd name="connsiteY22" fmla="*/ 182049 h 905949"/>
                <a:gd name="connsiteX23" fmla="*/ 330200 w 360069"/>
                <a:gd name="connsiteY23" fmla="*/ 127015 h 905949"/>
                <a:gd name="connsiteX24" fmla="*/ 334433 w 360069"/>
                <a:gd name="connsiteY24" fmla="*/ 67749 h 905949"/>
                <a:gd name="connsiteX25" fmla="*/ 359833 w 360069"/>
                <a:gd name="connsiteY25" fmla="*/ 15 h 905949"/>
                <a:gd name="connsiteX26" fmla="*/ 330200 w 360069"/>
                <a:gd name="connsiteY26" fmla="*/ 42349 h 905949"/>
                <a:gd name="connsiteX27" fmla="*/ 309033 w 360069"/>
                <a:gd name="connsiteY27" fmla="*/ 101615 h 905949"/>
                <a:gd name="connsiteX28" fmla="*/ 262466 w 360069"/>
                <a:gd name="connsiteY28" fmla="*/ 194749 h 905949"/>
                <a:gd name="connsiteX29" fmla="*/ 249767 w 360069"/>
                <a:gd name="connsiteY29" fmla="*/ 237082 h 905949"/>
                <a:gd name="connsiteX30" fmla="*/ 237067 w 360069"/>
                <a:gd name="connsiteY30" fmla="*/ 245549 h 905949"/>
                <a:gd name="connsiteX31" fmla="*/ 232833 w 360069"/>
                <a:gd name="connsiteY31" fmla="*/ 258249 h 905949"/>
                <a:gd name="connsiteX32" fmla="*/ 220133 w 360069"/>
                <a:gd name="connsiteY32" fmla="*/ 262482 h 905949"/>
                <a:gd name="connsiteX33" fmla="*/ 194733 w 360069"/>
                <a:gd name="connsiteY33" fmla="*/ 275182 h 905949"/>
                <a:gd name="connsiteX34" fmla="*/ 177800 w 360069"/>
                <a:gd name="connsiteY34" fmla="*/ 313282 h 905949"/>
                <a:gd name="connsiteX35" fmla="*/ 169333 w 360069"/>
                <a:gd name="connsiteY35" fmla="*/ 342915 h 905949"/>
                <a:gd name="connsiteX36" fmla="*/ 165100 w 360069"/>
                <a:gd name="connsiteY36" fmla="*/ 355615 h 905949"/>
                <a:gd name="connsiteX37" fmla="*/ 160867 w 360069"/>
                <a:gd name="connsiteY37" fmla="*/ 376782 h 905949"/>
                <a:gd name="connsiteX38" fmla="*/ 143933 w 360069"/>
                <a:gd name="connsiteY38" fmla="*/ 402182 h 905949"/>
                <a:gd name="connsiteX39" fmla="*/ 139700 w 360069"/>
                <a:gd name="connsiteY39" fmla="*/ 414882 h 905949"/>
                <a:gd name="connsiteX40" fmla="*/ 135467 w 360069"/>
                <a:gd name="connsiteY40" fmla="*/ 440282 h 905949"/>
                <a:gd name="connsiteX41" fmla="*/ 122767 w 360069"/>
                <a:gd name="connsiteY41" fmla="*/ 448749 h 905949"/>
                <a:gd name="connsiteX42" fmla="*/ 105833 w 360069"/>
                <a:gd name="connsiteY42" fmla="*/ 474149 h 905949"/>
                <a:gd name="connsiteX43" fmla="*/ 101600 w 360069"/>
                <a:gd name="connsiteY43" fmla="*/ 486849 h 905949"/>
                <a:gd name="connsiteX44" fmla="*/ 80433 w 360069"/>
                <a:gd name="connsiteY44" fmla="*/ 508015 h 905949"/>
                <a:gd name="connsiteX45" fmla="*/ 63500 w 360069"/>
                <a:gd name="connsiteY45" fmla="*/ 550349 h 905949"/>
                <a:gd name="connsiteX46" fmla="*/ 59267 w 360069"/>
                <a:gd name="connsiteY46" fmla="*/ 647715 h 905949"/>
                <a:gd name="connsiteX47" fmla="*/ 55033 w 360069"/>
                <a:gd name="connsiteY47" fmla="*/ 660415 h 905949"/>
                <a:gd name="connsiteX48" fmla="*/ 50800 w 360069"/>
                <a:gd name="connsiteY48" fmla="*/ 685815 h 905949"/>
                <a:gd name="connsiteX49" fmla="*/ 46567 w 360069"/>
                <a:gd name="connsiteY49" fmla="*/ 706982 h 905949"/>
                <a:gd name="connsiteX50" fmla="*/ 42333 w 360069"/>
                <a:gd name="connsiteY50" fmla="*/ 740849 h 905949"/>
                <a:gd name="connsiteX51" fmla="*/ 29633 w 360069"/>
                <a:gd name="connsiteY51" fmla="*/ 753549 h 905949"/>
                <a:gd name="connsiteX52" fmla="*/ 0 w 360069"/>
                <a:gd name="connsiteY52" fmla="*/ 783182 h 905949"/>
                <a:gd name="connsiteX53" fmla="*/ 12700 w 360069"/>
                <a:gd name="connsiteY53" fmla="*/ 846682 h 905949"/>
                <a:gd name="connsiteX54" fmla="*/ 29633 w 360069"/>
                <a:gd name="connsiteY54" fmla="*/ 872082 h 905949"/>
                <a:gd name="connsiteX55" fmla="*/ 38100 w 360069"/>
                <a:gd name="connsiteY55"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79400 w 360069"/>
                <a:gd name="connsiteY20" fmla="*/ 279415 h 905949"/>
                <a:gd name="connsiteX21" fmla="*/ 296333 w 360069"/>
                <a:gd name="connsiteY21" fmla="*/ 182049 h 905949"/>
                <a:gd name="connsiteX22" fmla="*/ 330200 w 360069"/>
                <a:gd name="connsiteY22" fmla="*/ 127015 h 905949"/>
                <a:gd name="connsiteX23" fmla="*/ 334433 w 360069"/>
                <a:gd name="connsiteY23" fmla="*/ 67749 h 905949"/>
                <a:gd name="connsiteX24" fmla="*/ 359833 w 360069"/>
                <a:gd name="connsiteY24" fmla="*/ 15 h 905949"/>
                <a:gd name="connsiteX25" fmla="*/ 330200 w 360069"/>
                <a:gd name="connsiteY25" fmla="*/ 42349 h 905949"/>
                <a:gd name="connsiteX26" fmla="*/ 309033 w 360069"/>
                <a:gd name="connsiteY26" fmla="*/ 101615 h 905949"/>
                <a:gd name="connsiteX27" fmla="*/ 262466 w 360069"/>
                <a:gd name="connsiteY27" fmla="*/ 194749 h 905949"/>
                <a:gd name="connsiteX28" fmla="*/ 249767 w 360069"/>
                <a:gd name="connsiteY28" fmla="*/ 237082 h 905949"/>
                <a:gd name="connsiteX29" fmla="*/ 237067 w 360069"/>
                <a:gd name="connsiteY29" fmla="*/ 245549 h 905949"/>
                <a:gd name="connsiteX30" fmla="*/ 232833 w 360069"/>
                <a:gd name="connsiteY30" fmla="*/ 258249 h 905949"/>
                <a:gd name="connsiteX31" fmla="*/ 220133 w 360069"/>
                <a:gd name="connsiteY31" fmla="*/ 262482 h 905949"/>
                <a:gd name="connsiteX32" fmla="*/ 194733 w 360069"/>
                <a:gd name="connsiteY32" fmla="*/ 275182 h 905949"/>
                <a:gd name="connsiteX33" fmla="*/ 177800 w 360069"/>
                <a:gd name="connsiteY33" fmla="*/ 313282 h 905949"/>
                <a:gd name="connsiteX34" fmla="*/ 169333 w 360069"/>
                <a:gd name="connsiteY34" fmla="*/ 342915 h 905949"/>
                <a:gd name="connsiteX35" fmla="*/ 165100 w 360069"/>
                <a:gd name="connsiteY35" fmla="*/ 355615 h 905949"/>
                <a:gd name="connsiteX36" fmla="*/ 160867 w 360069"/>
                <a:gd name="connsiteY36" fmla="*/ 376782 h 905949"/>
                <a:gd name="connsiteX37" fmla="*/ 143933 w 360069"/>
                <a:gd name="connsiteY37" fmla="*/ 402182 h 905949"/>
                <a:gd name="connsiteX38" fmla="*/ 139700 w 360069"/>
                <a:gd name="connsiteY38" fmla="*/ 414882 h 905949"/>
                <a:gd name="connsiteX39" fmla="*/ 135467 w 360069"/>
                <a:gd name="connsiteY39" fmla="*/ 440282 h 905949"/>
                <a:gd name="connsiteX40" fmla="*/ 122767 w 360069"/>
                <a:gd name="connsiteY40" fmla="*/ 448749 h 905949"/>
                <a:gd name="connsiteX41" fmla="*/ 105833 w 360069"/>
                <a:gd name="connsiteY41" fmla="*/ 474149 h 905949"/>
                <a:gd name="connsiteX42" fmla="*/ 101600 w 360069"/>
                <a:gd name="connsiteY42" fmla="*/ 486849 h 905949"/>
                <a:gd name="connsiteX43" fmla="*/ 80433 w 360069"/>
                <a:gd name="connsiteY43" fmla="*/ 508015 h 905949"/>
                <a:gd name="connsiteX44" fmla="*/ 63500 w 360069"/>
                <a:gd name="connsiteY44" fmla="*/ 550349 h 905949"/>
                <a:gd name="connsiteX45" fmla="*/ 59267 w 360069"/>
                <a:gd name="connsiteY45" fmla="*/ 647715 h 905949"/>
                <a:gd name="connsiteX46" fmla="*/ 55033 w 360069"/>
                <a:gd name="connsiteY46" fmla="*/ 660415 h 905949"/>
                <a:gd name="connsiteX47" fmla="*/ 50800 w 360069"/>
                <a:gd name="connsiteY47" fmla="*/ 685815 h 905949"/>
                <a:gd name="connsiteX48" fmla="*/ 46567 w 360069"/>
                <a:gd name="connsiteY48" fmla="*/ 706982 h 905949"/>
                <a:gd name="connsiteX49" fmla="*/ 42333 w 360069"/>
                <a:gd name="connsiteY49" fmla="*/ 740849 h 905949"/>
                <a:gd name="connsiteX50" fmla="*/ 29633 w 360069"/>
                <a:gd name="connsiteY50" fmla="*/ 753549 h 905949"/>
                <a:gd name="connsiteX51" fmla="*/ 0 w 360069"/>
                <a:gd name="connsiteY51" fmla="*/ 783182 h 905949"/>
                <a:gd name="connsiteX52" fmla="*/ 12700 w 360069"/>
                <a:gd name="connsiteY52" fmla="*/ 846682 h 905949"/>
                <a:gd name="connsiteX53" fmla="*/ 29633 w 360069"/>
                <a:gd name="connsiteY53" fmla="*/ 872082 h 905949"/>
                <a:gd name="connsiteX54" fmla="*/ 38100 w 360069"/>
                <a:gd name="connsiteY54"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62467 w 360069"/>
                <a:gd name="connsiteY20" fmla="*/ 279415 h 905949"/>
                <a:gd name="connsiteX21" fmla="*/ 296333 w 360069"/>
                <a:gd name="connsiteY21" fmla="*/ 182049 h 905949"/>
                <a:gd name="connsiteX22" fmla="*/ 330200 w 360069"/>
                <a:gd name="connsiteY22" fmla="*/ 127015 h 905949"/>
                <a:gd name="connsiteX23" fmla="*/ 334433 w 360069"/>
                <a:gd name="connsiteY23" fmla="*/ 67749 h 905949"/>
                <a:gd name="connsiteX24" fmla="*/ 359833 w 360069"/>
                <a:gd name="connsiteY24" fmla="*/ 15 h 905949"/>
                <a:gd name="connsiteX25" fmla="*/ 330200 w 360069"/>
                <a:gd name="connsiteY25" fmla="*/ 42349 h 905949"/>
                <a:gd name="connsiteX26" fmla="*/ 309033 w 360069"/>
                <a:gd name="connsiteY26" fmla="*/ 101615 h 905949"/>
                <a:gd name="connsiteX27" fmla="*/ 262466 w 360069"/>
                <a:gd name="connsiteY27" fmla="*/ 194749 h 905949"/>
                <a:gd name="connsiteX28" fmla="*/ 249767 w 360069"/>
                <a:gd name="connsiteY28" fmla="*/ 237082 h 905949"/>
                <a:gd name="connsiteX29" fmla="*/ 237067 w 360069"/>
                <a:gd name="connsiteY29" fmla="*/ 245549 h 905949"/>
                <a:gd name="connsiteX30" fmla="*/ 232833 w 360069"/>
                <a:gd name="connsiteY30" fmla="*/ 258249 h 905949"/>
                <a:gd name="connsiteX31" fmla="*/ 220133 w 360069"/>
                <a:gd name="connsiteY31" fmla="*/ 262482 h 905949"/>
                <a:gd name="connsiteX32" fmla="*/ 194733 w 360069"/>
                <a:gd name="connsiteY32" fmla="*/ 275182 h 905949"/>
                <a:gd name="connsiteX33" fmla="*/ 177800 w 360069"/>
                <a:gd name="connsiteY33" fmla="*/ 313282 h 905949"/>
                <a:gd name="connsiteX34" fmla="*/ 169333 w 360069"/>
                <a:gd name="connsiteY34" fmla="*/ 342915 h 905949"/>
                <a:gd name="connsiteX35" fmla="*/ 165100 w 360069"/>
                <a:gd name="connsiteY35" fmla="*/ 355615 h 905949"/>
                <a:gd name="connsiteX36" fmla="*/ 160867 w 360069"/>
                <a:gd name="connsiteY36" fmla="*/ 376782 h 905949"/>
                <a:gd name="connsiteX37" fmla="*/ 143933 w 360069"/>
                <a:gd name="connsiteY37" fmla="*/ 402182 h 905949"/>
                <a:gd name="connsiteX38" fmla="*/ 139700 w 360069"/>
                <a:gd name="connsiteY38" fmla="*/ 414882 h 905949"/>
                <a:gd name="connsiteX39" fmla="*/ 135467 w 360069"/>
                <a:gd name="connsiteY39" fmla="*/ 440282 h 905949"/>
                <a:gd name="connsiteX40" fmla="*/ 122767 w 360069"/>
                <a:gd name="connsiteY40" fmla="*/ 448749 h 905949"/>
                <a:gd name="connsiteX41" fmla="*/ 105833 w 360069"/>
                <a:gd name="connsiteY41" fmla="*/ 474149 h 905949"/>
                <a:gd name="connsiteX42" fmla="*/ 101600 w 360069"/>
                <a:gd name="connsiteY42" fmla="*/ 486849 h 905949"/>
                <a:gd name="connsiteX43" fmla="*/ 80433 w 360069"/>
                <a:gd name="connsiteY43" fmla="*/ 508015 h 905949"/>
                <a:gd name="connsiteX44" fmla="*/ 63500 w 360069"/>
                <a:gd name="connsiteY44" fmla="*/ 550349 h 905949"/>
                <a:gd name="connsiteX45" fmla="*/ 59267 w 360069"/>
                <a:gd name="connsiteY45" fmla="*/ 647715 h 905949"/>
                <a:gd name="connsiteX46" fmla="*/ 55033 w 360069"/>
                <a:gd name="connsiteY46" fmla="*/ 660415 h 905949"/>
                <a:gd name="connsiteX47" fmla="*/ 50800 w 360069"/>
                <a:gd name="connsiteY47" fmla="*/ 685815 h 905949"/>
                <a:gd name="connsiteX48" fmla="*/ 46567 w 360069"/>
                <a:gd name="connsiteY48" fmla="*/ 706982 h 905949"/>
                <a:gd name="connsiteX49" fmla="*/ 42333 w 360069"/>
                <a:gd name="connsiteY49" fmla="*/ 740849 h 905949"/>
                <a:gd name="connsiteX50" fmla="*/ 29633 w 360069"/>
                <a:gd name="connsiteY50" fmla="*/ 753549 h 905949"/>
                <a:gd name="connsiteX51" fmla="*/ 0 w 360069"/>
                <a:gd name="connsiteY51" fmla="*/ 783182 h 905949"/>
                <a:gd name="connsiteX52" fmla="*/ 12700 w 360069"/>
                <a:gd name="connsiteY52" fmla="*/ 846682 h 905949"/>
                <a:gd name="connsiteX53" fmla="*/ 29633 w 360069"/>
                <a:gd name="connsiteY53" fmla="*/ 872082 h 905949"/>
                <a:gd name="connsiteX54" fmla="*/ 38100 w 360069"/>
                <a:gd name="connsiteY54"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62467 w 360069"/>
                <a:gd name="connsiteY20" fmla="*/ 279415 h 905949"/>
                <a:gd name="connsiteX21" fmla="*/ 296333 w 360069"/>
                <a:gd name="connsiteY21" fmla="*/ 182049 h 905949"/>
                <a:gd name="connsiteX22" fmla="*/ 330200 w 360069"/>
                <a:gd name="connsiteY22" fmla="*/ 127015 h 905949"/>
                <a:gd name="connsiteX23" fmla="*/ 334433 w 360069"/>
                <a:gd name="connsiteY23" fmla="*/ 67749 h 905949"/>
                <a:gd name="connsiteX24" fmla="*/ 359833 w 360069"/>
                <a:gd name="connsiteY24" fmla="*/ 15 h 905949"/>
                <a:gd name="connsiteX25" fmla="*/ 330200 w 360069"/>
                <a:gd name="connsiteY25" fmla="*/ 42349 h 905949"/>
                <a:gd name="connsiteX26" fmla="*/ 309033 w 360069"/>
                <a:gd name="connsiteY26" fmla="*/ 101615 h 905949"/>
                <a:gd name="connsiteX27" fmla="*/ 262466 w 360069"/>
                <a:gd name="connsiteY27" fmla="*/ 194749 h 905949"/>
                <a:gd name="connsiteX28" fmla="*/ 249767 w 360069"/>
                <a:gd name="connsiteY28" fmla="*/ 237082 h 905949"/>
                <a:gd name="connsiteX29" fmla="*/ 237067 w 360069"/>
                <a:gd name="connsiteY29" fmla="*/ 245549 h 905949"/>
                <a:gd name="connsiteX30" fmla="*/ 220133 w 360069"/>
                <a:gd name="connsiteY30" fmla="*/ 262482 h 905949"/>
                <a:gd name="connsiteX31" fmla="*/ 194733 w 360069"/>
                <a:gd name="connsiteY31" fmla="*/ 275182 h 905949"/>
                <a:gd name="connsiteX32" fmla="*/ 177800 w 360069"/>
                <a:gd name="connsiteY32" fmla="*/ 313282 h 905949"/>
                <a:gd name="connsiteX33" fmla="*/ 169333 w 360069"/>
                <a:gd name="connsiteY33" fmla="*/ 342915 h 905949"/>
                <a:gd name="connsiteX34" fmla="*/ 165100 w 360069"/>
                <a:gd name="connsiteY34" fmla="*/ 355615 h 905949"/>
                <a:gd name="connsiteX35" fmla="*/ 160867 w 360069"/>
                <a:gd name="connsiteY35" fmla="*/ 376782 h 905949"/>
                <a:gd name="connsiteX36" fmla="*/ 143933 w 360069"/>
                <a:gd name="connsiteY36" fmla="*/ 402182 h 905949"/>
                <a:gd name="connsiteX37" fmla="*/ 139700 w 360069"/>
                <a:gd name="connsiteY37" fmla="*/ 414882 h 905949"/>
                <a:gd name="connsiteX38" fmla="*/ 135467 w 360069"/>
                <a:gd name="connsiteY38" fmla="*/ 440282 h 905949"/>
                <a:gd name="connsiteX39" fmla="*/ 122767 w 360069"/>
                <a:gd name="connsiteY39" fmla="*/ 448749 h 905949"/>
                <a:gd name="connsiteX40" fmla="*/ 105833 w 360069"/>
                <a:gd name="connsiteY40" fmla="*/ 474149 h 905949"/>
                <a:gd name="connsiteX41" fmla="*/ 101600 w 360069"/>
                <a:gd name="connsiteY41" fmla="*/ 486849 h 905949"/>
                <a:gd name="connsiteX42" fmla="*/ 80433 w 360069"/>
                <a:gd name="connsiteY42" fmla="*/ 508015 h 905949"/>
                <a:gd name="connsiteX43" fmla="*/ 63500 w 360069"/>
                <a:gd name="connsiteY43" fmla="*/ 550349 h 905949"/>
                <a:gd name="connsiteX44" fmla="*/ 59267 w 360069"/>
                <a:gd name="connsiteY44" fmla="*/ 647715 h 905949"/>
                <a:gd name="connsiteX45" fmla="*/ 55033 w 360069"/>
                <a:gd name="connsiteY45" fmla="*/ 660415 h 905949"/>
                <a:gd name="connsiteX46" fmla="*/ 50800 w 360069"/>
                <a:gd name="connsiteY46" fmla="*/ 685815 h 905949"/>
                <a:gd name="connsiteX47" fmla="*/ 46567 w 360069"/>
                <a:gd name="connsiteY47" fmla="*/ 706982 h 905949"/>
                <a:gd name="connsiteX48" fmla="*/ 42333 w 360069"/>
                <a:gd name="connsiteY48" fmla="*/ 740849 h 905949"/>
                <a:gd name="connsiteX49" fmla="*/ 29633 w 360069"/>
                <a:gd name="connsiteY49" fmla="*/ 753549 h 905949"/>
                <a:gd name="connsiteX50" fmla="*/ 0 w 360069"/>
                <a:gd name="connsiteY50" fmla="*/ 783182 h 905949"/>
                <a:gd name="connsiteX51" fmla="*/ 12700 w 360069"/>
                <a:gd name="connsiteY51" fmla="*/ 846682 h 905949"/>
                <a:gd name="connsiteX52" fmla="*/ 29633 w 360069"/>
                <a:gd name="connsiteY52" fmla="*/ 872082 h 905949"/>
                <a:gd name="connsiteX53" fmla="*/ 38100 w 360069"/>
                <a:gd name="connsiteY53"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62467 w 360069"/>
                <a:gd name="connsiteY20" fmla="*/ 279415 h 905949"/>
                <a:gd name="connsiteX21" fmla="*/ 296333 w 360069"/>
                <a:gd name="connsiteY21" fmla="*/ 182049 h 905949"/>
                <a:gd name="connsiteX22" fmla="*/ 330200 w 360069"/>
                <a:gd name="connsiteY22" fmla="*/ 127015 h 905949"/>
                <a:gd name="connsiteX23" fmla="*/ 334433 w 360069"/>
                <a:gd name="connsiteY23" fmla="*/ 67749 h 905949"/>
                <a:gd name="connsiteX24" fmla="*/ 359833 w 360069"/>
                <a:gd name="connsiteY24" fmla="*/ 15 h 905949"/>
                <a:gd name="connsiteX25" fmla="*/ 330200 w 360069"/>
                <a:gd name="connsiteY25" fmla="*/ 42349 h 905949"/>
                <a:gd name="connsiteX26" fmla="*/ 309033 w 360069"/>
                <a:gd name="connsiteY26" fmla="*/ 101615 h 905949"/>
                <a:gd name="connsiteX27" fmla="*/ 262466 w 360069"/>
                <a:gd name="connsiteY27" fmla="*/ 194749 h 905949"/>
                <a:gd name="connsiteX28" fmla="*/ 249767 w 360069"/>
                <a:gd name="connsiteY28" fmla="*/ 237082 h 905949"/>
                <a:gd name="connsiteX29" fmla="*/ 220133 w 360069"/>
                <a:gd name="connsiteY29" fmla="*/ 262482 h 905949"/>
                <a:gd name="connsiteX30" fmla="*/ 194733 w 360069"/>
                <a:gd name="connsiteY30" fmla="*/ 275182 h 905949"/>
                <a:gd name="connsiteX31" fmla="*/ 177800 w 360069"/>
                <a:gd name="connsiteY31" fmla="*/ 313282 h 905949"/>
                <a:gd name="connsiteX32" fmla="*/ 169333 w 360069"/>
                <a:gd name="connsiteY32" fmla="*/ 342915 h 905949"/>
                <a:gd name="connsiteX33" fmla="*/ 165100 w 360069"/>
                <a:gd name="connsiteY33" fmla="*/ 355615 h 905949"/>
                <a:gd name="connsiteX34" fmla="*/ 160867 w 360069"/>
                <a:gd name="connsiteY34" fmla="*/ 376782 h 905949"/>
                <a:gd name="connsiteX35" fmla="*/ 143933 w 360069"/>
                <a:gd name="connsiteY35" fmla="*/ 402182 h 905949"/>
                <a:gd name="connsiteX36" fmla="*/ 139700 w 360069"/>
                <a:gd name="connsiteY36" fmla="*/ 414882 h 905949"/>
                <a:gd name="connsiteX37" fmla="*/ 135467 w 360069"/>
                <a:gd name="connsiteY37" fmla="*/ 440282 h 905949"/>
                <a:gd name="connsiteX38" fmla="*/ 122767 w 360069"/>
                <a:gd name="connsiteY38" fmla="*/ 448749 h 905949"/>
                <a:gd name="connsiteX39" fmla="*/ 105833 w 360069"/>
                <a:gd name="connsiteY39" fmla="*/ 474149 h 905949"/>
                <a:gd name="connsiteX40" fmla="*/ 101600 w 360069"/>
                <a:gd name="connsiteY40" fmla="*/ 486849 h 905949"/>
                <a:gd name="connsiteX41" fmla="*/ 80433 w 360069"/>
                <a:gd name="connsiteY41" fmla="*/ 508015 h 905949"/>
                <a:gd name="connsiteX42" fmla="*/ 63500 w 360069"/>
                <a:gd name="connsiteY42" fmla="*/ 550349 h 905949"/>
                <a:gd name="connsiteX43" fmla="*/ 59267 w 360069"/>
                <a:gd name="connsiteY43" fmla="*/ 647715 h 905949"/>
                <a:gd name="connsiteX44" fmla="*/ 55033 w 360069"/>
                <a:gd name="connsiteY44" fmla="*/ 660415 h 905949"/>
                <a:gd name="connsiteX45" fmla="*/ 50800 w 360069"/>
                <a:gd name="connsiteY45" fmla="*/ 685815 h 905949"/>
                <a:gd name="connsiteX46" fmla="*/ 46567 w 360069"/>
                <a:gd name="connsiteY46" fmla="*/ 706982 h 905949"/>
                <a:gd name="connsiteX47" fmla="*/ 42333 w 360069"/>
                <a:gd name="connsiteY47" fmla="*/ 740849 h 905949"/>
                <a:gd name="connsiteX48" fmla="*/ 29633 w 360069"/>
                <a:gd name="connsiteY48" fmla="*/ 753549 h 905949"/>
                <a:gd name="connsiteX49" fmla="*/ 0 w 360069"/>
                <a:gd name="connsiteY49" fmla="*/ 783182 h 905949"/>
                <a:gd name="connsiteX50" fmla="*/ 12700 w 360069"/>
                <a:gd name="connsiteY50" fmla="*/ 846682 h 905949"/>
                <a:gd name="connsiteX51" fmla="*/ 29633 w 360069"/>
                <a:gd name="connsiteY51" fmla="*/ 872082 h 905949"/>
                <a:gd name="connsiteX52" fmla="*/ 38100 w 360069"/>
                <a:gd name="connsiteY52"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62467 w 360069"/>
                <a:gd name="connsiteY20" fmla="*/ 279415 h 905949"/>
                <a:gd name="connsiteX21" fmla="*/ 296333 w 360069"/>
                <a:gd name="connsiteY21" fmla="*/ 182049 h 905949"/>
                <a:gd name="connsiteX22" fmla="*/ 330200 w 360069"/>
                <a:gd name="connsiteY22" fmla="*/ 127015 h 905949"/>
                <a:gd name="connsiteX23" fmla="*/ 334433 w 360069"/>
                <a:gd name="connsiteY23" fmla="*/ 67749 h 905949"/>
                <a:gd name="connsiteX24" fmla="*/ 359833 w 360069"/>
                <a:gd name="connsiteY24" fmla="*/ 15 h 905949"/>
                <a:gd name="connsiteX25" fmla="*/ 330200 w 360069"/>
                <a:gd name="connsiteY25" fmla="*/ 42349 h 905949"/>
                <a:gd name="connsiteX26" fmla="*/ 309033 w 360069"/>
                <a:gd name="connsiteY26" fmla="*/ 101615 h 905949"/>
                <a:gd name="connsiteX27" fmla="*/ 262466 w 360069"/>
                <a:gd name="connsiteY27" fmla="*/ 194749 h 905949"/>
                <a:gd name="connsiteX28" fmla="*/ 249767 w 360069"/>
                <a:gd name="connsiteY28" fmla="*/ 237082 h 905949"/>
                <a:gd name="connsiteX29" fmla="*/ 194733 w 360069"/>
                <a:gd name="connsiteY29" fmla="*/ 275182 h 905949"/>
                <a:gd name="connsiteX30" fmla="*/ 177800 w 360069"/>
                <a:gd name="connsiteY30" fmla="*/ 313282 h 905949"/>
                <a:gd name="connsiteX31" fmla="*/ 169333 w 360069"/>
                <a:gd name="connsiteY31" fmla="*/ 342915 h 905949"/>
                <a:gd name="connsiteX32" fmla="*/ 165100 w 360069"/>
                <a:gd name="connsiteY32" fmla="*/ 355615 h 905949"/>
                <a:gd name="connsiteX33" fmla="*/ 160867 w 360069"/>
                <a:gd name="connsiteY33" fmla="*/ 376782 h 905949"/>
                <a:gd name="connsiteX34" fmla="*/ 143933 w 360069"/>
                <a:gd name="connsiteY34" fmla="*/ 402182 h 905949"/>
                <a:gd name="connsiteX35" fmla="*/ 139700 w 360069"/>
                <a:gd name="connsiteY35" fmla="*/ 414882 h 905949"/>
                <a:gd name="connsiteX36" fmla="*/ 135467 w 360069"/>
                <a:gd name="connsiteY36" fmla="*/ 440282 h 905949"/>
                <a:gd name="connsiteX37" fmla="*/ 122767 w 360069"/>
                <a:gd name="connsiteY37" fmla="*/ 448749 h 905949"/>
                <a:gd name="connsiteX38" fmla="*/ 105833 w 360069"/>
                <a:gd name="connsiteY38" fmla="*/ 474149 h 905949"/>
                <a:gd name="connsiteX39" fmla="*/ 101600 w 360069"/>
                <a:gd name="connsiteY39" fmla="*/ 486849 h 905949"/>
                <a:gd name="connsiteX40" fmla="*/ 80433 w 360069"/>
                <a:gd name="connsiteY40" fmla="*/ 508015 h 905949"/>
                <a:gd name="connsiteX41" fmla="*/ 63500 w 360069"/>
                <a:gd name="connsiteY41" fmla="*/ 550349 h 905949"/>
                <a:gd name="connsiteX42" fmla="*/ 59267 w 360069"/>
                <a:gd name="connsiteY42" fmla="*/ 647715 h 905949"/>
                <a:gd name="connsiteX43" fmla="*/ 55033 w 360069"/>
                <a:gd name="connsiteY43" fmla="*/ 660415 h 905949"/>
                <a:gd name="connsiteX44" fmla="*/ 50800 w 360069"/>
                <a:gd name="connsiteY44" fmla="*/ 685815 h 905949"/>
                <a:gd name="connsiteX45" fmla="*/ 46567 w 360069"/>
                <a:gd name="connsiteY45" fmla="*/ 706982 h 905949"/>
                <a:gd name="connsiteX46" fmla="*/ 42333 w 360069"/>
                <a:gd name="connsiteY46" fmla="*/ 740849 h 905949"/>
                <a:gd name="connsiteX47" fmla="*/ 29633 w 360069"/>
                <a:gd name="connsiteY47" fmla="*/ 753549 h 905949"/>
                <a:gd name="connsiteX48" fmla="*/ 0 w 360069"/>
                <a:gd name="connsiteY48" fmla="*/ 783182 h 905949"/>
                <a:gd name="connsiteX49" fmla="*/ 12700 w 360069"/>
                <a:gd name="connsiteY49" fmla="*/ 846682 h 905949"/>
                <a:gd name="connsiteX50" fmla="*/ 29633 w 360069"/>
                <a:gd name="connsiteY50" fmla="*/ 872082 h 905949"/>
                <a:gd name="connsiteX51" fmla="*/ 38100 w 360069"/>
                <a:gd name="connsiteY51"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4367 w 360069"/>
                <a:gd name="connsiteY18" fmla="*/ 385249 h 905949"/>
                <a:gd name="connsiteX19" fmla="*/ 228600 w 360069"/>
                <a:gd name="connsiteY19" fmla="*/ 368315 h 905949"/>
                <a:gd name="connsiteX20" fmla="*/ 262467 w 360069"/>
                <a:gd name="connsiteY20" fmla="*/ 279415 h 905949"/>
                <a:gd name="connsiteX21" fmla="*/ 296333 w 360069"/>
                <a:gd name="connsiteY21" fmla="*/ 182049 h 905949"/>
                <a:gd name="connsiteX22" fmla="*/ 330200 w 360069"/>
                <a:gd name="connsiteY22" fmla="*/ 127015 h 905949"/>
                <a:gd name="connsiteX23" fmla="*/ 334433 w 360069"/>
                <a:gd name="connsiteY23" fmla="*/ 67749 h 905949"/>
                <a:gd name="connsiteX24" fmla="*/ 359833 w 360069"/>
                <a:gd name="connsiteY24" fmla="*/ 15 h 905949"/>
                <a:gd name="connsiteX25" fmla="*/ 330200 w 360069"/>
                <a:gd name="connsiteY25" fmla="*/ 42349 h 905949"/>
                <a:gd name="connsiteX26" fmla="*/ 309033 w 360069"/>
                <a:gd name="connsiteY26" fmla="*/ 101615 h 905949"/>
                <a:gd name="connsiteX27" fmla="*/ 262466 w 360069"/>
                <a:gd name="connsiteY27" fmla="*/ 194749 h 905949"/>
                <a:gd name="connsiteX28" fmla="*/ 249767 w 360069"/>
                <a:gd name="connsiteY28" fmla="*/ 237082 h 905949"/>
                <a:gd name="connsiteX29" fmla="*/ 203200 w 360069"/>
                <a:gd name="connsiteY29" fmla="*/ 287882 h 905949"/>
                <a:gd name="connsiteX30" fmla="*/ 177800 w 360069"/>
                <a:gd name="connsiteY30" fmla="*/ 313282 h 905949"/>
                <a:gd name="connsiteX31" fmla="*/ 169333 w 360069"/>
                <a:gd name="connsiteY31" fmla="*/ 342915 h 905949"/>
                <a:gd name="connsiteX32" fmla="*/ 165100 w 360069"/>
                <a:gd name="connsiteY32" fmla="*/ 355615 h 905949"/>
                <a:gd name="connsiteX33" fmla="*/ 160867 w 360069"/>
                <a:gd name="connsiteY33" fmla="*/ 376782 h 905949"/>
                <a:gd name="connsiteX34" fmla="*/ 143933 w 360069"/>
                <a:gd name="connsiteY34" fmla="*/ 402182 h 905949"/>
                <a:gd name="connsiteX35" fmla="*/ 139700 w 360069"/>
                <a:gd name="connsiteY35" fmla="*/ 414882 h 905949"/>
                <a:gd name="connsiteX36" fmla="*/ 135467 w 360069"/>
                <a:gd name="connsiteY36" fmla="*/ 440282 h 905949"/>
                <a:gd name="connsiteX37" fmla="*/ 122767 w 360069"/>
                <a:gd name="connsiteY37" fmla="*/ 448749 h 905949"/>
                <a:gd name="connsiteX38" fmla="*/ 105833 w 360069"/>
                <a:gd name="connsiteY38" fmla="*/ 474149 h 905949"/>
                <a:gd name="connsiteX39" fmla="*/ 101600 w 360069"/>
                <a:gd name="connsiteY39" fmla="*/ 486849 h 905949"/>
                <a:gd name="connsiteX40" fmla="*/ 80433 w 360069"/>
                <a:gd name="connsiteY40" fmla="*/ 508015 h 905949"/>
                <a:gd name="connsiteX41" fmla="*/ 63500 w 360069"/>
                <a:gd name="connsiteY41" fmla="*/ 550349 h 905949"/>
                <a:gd name="connsiteX42" fmla="*/ 59267 w 360069"/>
                <a:gd name="connsiteY42" fmla="*/ 647715 h 905949"/>
                <a:gd name="connsiteX43" fmla="*/ 55033 w 360069"/>
                <a:gd name="connsiteY43" fmla="*/ 660415 h 905949"/>
                <a:gd name="connsiteX44" fmla="*/ 50800 w 360069"/>
                <a:gd name="connsiteY44" fmla="*/ 685815 h 905949"/>
                <a:gd name="connsiteX45" fmla="*/ 46567 w 360069"/>
                <a:gd name="connsiteY45" fmla="*/ 706982 h 905949"/>
                <a:gd name="connsiteX46" fmla="*/ 42333 w 360069"/>
                <a:gd name="connsiteY46" fmla="*/ 740849 h 905949"/>
                <a:gd name="connsiteX47" fmla="*/ 29633 w 360069"/>
                <a:gd name="connsiteY47" fmla="*/ 753549 h 905949"/>
                <a:gd name="connsiteX48" fmla="*/ 0 w 360069"/>
                <a:gd name="connsiteY48" fmla="*/ 783182 h 905949"/>
                <a:gd name="connsiteX49" fmla="*/ 12700 w 360069"/>
                <a:gd name="connsiteY49" fmla="*/ 846682 h 905949"/>
                <a:gd name="connsiteX50" fmla="*/ 29633 w 360069"/>
                <a:gd name="connsiteY50" fmla="*/ 872082 h 905949"/>
                <a:gd name="connsiteX51" fmla="*/ 38100 w 360069"/>
                <a:gd name="connsiteY51"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11667 w 360069"/>
                <a:gd name="connsiteY17" fmla="*/ 397949 h 905949"/>
                <a:gd name="connsiteX18" fmla="*/ 228600 w 360069"/>
                <a:gd name="connsiteY18" fmla="*/ 368315 h 905949"/>
                <a:gd name="connsiteX19" fmla="*/ 262467 w 360069"/>
                <a:gd name="connsiteY19" fmla="*/ 279415 h 905949"/>
                <a:gd name="connsiteX20" fmla="*/ 296333 w 360069"/>
                <a:gd name="connsiteY20" fmla="*/ 182049 h 905949"/>
                <a:gd name="connsiteX21" fmla="*/ 330200 w 360069"/>
                <a:gd name="connsiteY21" fmla="*/ 127015 h 905949"/>
                <a:gd name="connsiteX22" fmla="*/ 334433 w 360069"/>
                <a:gd name="connsiteY22" fmla="*/ 67749 h 905949"/>
                <a:gd name="connsiteX23" fmla="*/ 359833 w 360069"/>
                <a:gd name="connsiteY23" fmla="*/ 15 h 905949"/>
                <a:gd name="connsiteX24" fmla="*/ 330200 w 360069"/>
                <a:gd name="connsiteY24" fmla="*/ 42349 h 905949"/>
                <a:gd name="connsiteX25" fmla="*/ 309033 w 360069"/>
                <a:gd name="connsiteY25" fmla="*/ 101615 h 905949"/>
                <a:gd name="connsiteX26" fmla="*/ 262466 w 360069"/>
                <a:gd name="connsiteY26" fmla="*/ 194749 h 905949"/>
                <a:gd name="connsiteX27" fmla="*/ 249767 w 360069"/>
                <a:gd name="connsiteY27" fmla="*/ 237082 h 905949"/>
                <a:gd name="connsiteX28" fmla="*/ 203200 w 360069"/>
                <a:gd name="connsiteY28" fmla="*/ 287882 h 905949"/>
                <a:gd name="connsiteX29" fmla="*/ 177800 w 360069"/>
                <a:gd name="connsiteY29" fmla="*/ 313282 h 905949"/>
                <a:gd name="connsiteX30" fmla="*/ 169333 w 360069"/>
                <a:gd name="connsiteY30" fmla="*/ 342915 h 905949"/>
                <a:gd name="connsiteX31" fmla="*/ 165100 w 360069"/>
                <a:gd name="connsiteY31" fmla="*/ 355615 h 905949"/>
                <a:gd name="connsiteX32" fmla="*/ 160867 w 360069"/>
                <a:gd name="connsiteY32" fmla="*/ 376782 h 905949"/>
                <a:gd name="connsiteX33" fmla="*/ 143933 w 360069"/>
                <a:gd name="connsiteY33" fmla="*/ 402182 h 905949"/>
                <a:gd name="connsiteX34" fmla="*/ 139700 w 360069"/>
                <a:gd name="connsiteY34" fmla="*/ 414882 h 905949"/>
                <a:gd name="connsiteX35" fmla="*/ 135467 w 360069"/>
                <a:gd name="connsiteY35" fmla="*/ 440282 h 905949"/>
                <a:gd name="connsiteX36" fmla="*/ 122767 w 360069"/>
                <a:gd name="connsiteY36" fmla="*/ 448749 h 905949"/>
                <a:gd name="connsiteX37" fmla="*/ 105833 w 360069"/>
                <a:gd name="connsiteY37" fmla="*/ 474149 h 905949"/>
                <a:gd name="connsiteX38" fmla="*/ 101600 w 360069"/>
                <a:gd name="connsiteY38" fmla="*/ 486849 h 905949"/>
                <a:gd name="connsiteX39" fmla="*/ 80433 w 360069"/>
                <a:gd name="connsiteY39" fmla="*/ 508015 h 905949"/>
                <a:gd name="connsiteX40" fmla="*/ 63500 w 360069"/>
                <a:gd name="connsiteY40" fmla="*/ 550349 h 905949"/>
                <a:gd name="connsiteX41" fmla="*/ 59267 w 360069"/>
                <a:gd name="connsiteY41" fmla="*/ 647715 h 905949"/>
                <a:gd name="connsiteX42" fmla="*/ 55033 w 360069"/>
                <a:gd name="connsiteY42" fmla="*/ 660415 h 905949"/>
                <a:gd name="connsiteX43" fmla="*/ 50800 w 360069"/>
                <a:gd name="connsiteY43" fmla="*/ 685815 h 905949"/>
                <a:gd name="connsiteX44" fmla="*/ 46567 w 360069"/>
                <a:gd name="connsiteY44" fmla="*/ 706982 h 905949"/>
                <a:gd name="connsiteX45" fmla="*/ 42333 w 360069"/>
                <a:gd name="connsiteY45" fmla="*/ 740849 h 905949"/>
                <a:gd name="connsiteX46" fmla="*/ 29633 w 360069"/>
                <a:gd name="connsiteY46" fmla="*/ 753549 h 905949"/>
                <a:gd name="connsiteX47" fmla="*/ 0 w 360069"/>
                <a:gd name="connsiteY47" fmla="*/ 783182 h 905949"/>
                <a:gd name="connsiteX48" fmla="*/ 12700 w 360069"/>
                <a:gd name="connsiteY48" fmla="*/ 846682 h 905949"/>
                <a:gd name="connsiteX49" fmla="*/ 29633 w 360069"/>
                <a:gd name="connsiteY49" fmla="*/ 872082 h 905949"/>
                <a:gd name="connsiteX50" fmla="*/ 38100 w 360069"/>
                <a:gd name="connsiteY50"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77800 w 360069"/>
                <a:gd name="connsiteY15" fmla="*/ 427582 h 905949"/>
                <a:gd name="connsiteX16" fmla="*/ 186267 w 360069"/>
                <a:gd name="connsiteY16" fmla="*/ 414882 h 905949"/>
                <a:gd name="connsiteX17" fmla="*/ 228600 w 360069"/>
                <a:gd name="connsiteY17" fmla="*/ 368315 h 905949"/>
                <a:gd name="connsiteX18" fmla="*/ 262467 w 360069"/>
                <a:gd name="connsiteY18" fmla="*/ 279415 h 905949"/>
                <a:gd name="connsiteX19" fmla="*/ 296333 w 360069"/>
                <a:gd name="connsiteY19" fmla="*/ 182049 h 905949"/>
                <a:gd name="connsiteX20" fmla="*/ 330200 w 360069"/>
                <a:gd name="connsiteY20" fmla="*/ 127015 h 905949"/>
                <a:gd name="connsiteX21" fmla="*/ 334433 w 360069"/>
                <a:gd name="connsiteY21" fmla="*/ 67749 h 905949"/>
                <a:gd name="connsiteX22" fmla="*/ 359833 w 360069"/>
                <a:gd name="connsiteY22" fmla="*/ 15 h 905949"/>
                <a:gd name="connsiteX23" fmla="*/ 330200 w 360069"/>
                <a:gd name="connsiteY23" fmla="*/ 42349 h 905949"/>
                <a:gd name="connsiteX24" fmla="*/ 309033 w 360069"/>
                <a:gd name="connsiteY24" fmla="*/ 101615 h 905949"/>
                <a:gd name="connsiteX25" fmla="*/ 262466 w 360069"/>
                <a:gd name="connsiteY25" fmla="*/ 194749 h 905949"/>
                <a:gd name="connsiteX26" fmla="*/ 249767 w 360069"/>
                <a:gd name="connsiteY26" fmla="*/ 237082 h 905949"/>
                <a:gd name="connsiteX27" fmla="*/ 203200 w 360069"/>
                <a:gd name="connsiteY27" fmla="*/ 287882 h 905949"/>
                <a:gd name="connsiteX28" fmla="*/ 177800 w 360069"/>
                <a:gd name="connsiteY28" fmla="*/ 313282 h 905949"/>
                <a:gd name="connsiteX29" fmla="*/ 169333 w 360069"/>
                <a:gd name="connsiteY29" fmla="*/ 342915 h 905949"/>
                <a:gd name="connsiteX30" fmla="*/ 165100 w 360069"/>
                <a:gd name="connsiteY30" fmla="*/ 355615 h 905949"/>
                <a:gd name="connsiteX31" fmla="*/ 160867 w 360069"/>
                <a:gd name="connsiteY31" fmla="*/ 376782 h 905949"/>
                <a:gd name="connsiteX32" fmla="*/ 143933 w 360069"/>
                <a:gd name="connsiteY32" fmla="*/ 402182 h 905949"/>
                <a:gd name="connsiteX33" fmla="*/ 139700 w 360069"/>
                <a:gd name="connsiteY33" fmla="*/ 414882 h 905949"/>
                <a:gd name="connsiteX34" fmla="*/ 135467 w 360069"/>
                <a:gd name="connsiteY34" fmla="*/ 440282 h 905949"/>
                <a:gd name="connsiteX35" fmla="*/ 122767 w 360069"/>
                <a:gd name="connsiteY35" fmla="*/ 448749 h 905949"/>
                <a:gd name="connsiteX36" fmla="*/ 105833 w 360069"/>
                <a:gd name="connsiteY36" fmla="*/ 474149 h 905949"/>
                <a:gd name="connsiteX37" fmla="*/ 101600 w 360069"/>
                <a:gd name="connsiteY37" fmla="*/ 486849 h 905949"/>
                <a:gd name="connsiteX38" fmla="*/ 80433 w 360069"/>
                <a:gd name="connsiteY38" fmla="*/ 508015 h 905949"/>
                <a:gd name="connsiteX39" fmla="*/ 63500 w 360069"/>
                <a:gd name="connsiteY39" fmla="*/ 550349 h 905949"/>
                <a:gd name="connsiteX40" fmla="*/ 59267 w 360069"/>
                <a:gd name="connsiteY40" fmla="*/ 647715 h 905949"/>
                <a:gd name="connsiteX41" fmla="*/ 55033 w 360069"/>
                <a:gd name="connsiteY41" fmla="*/ 660415 h 905949"/>
                <a:gd name="connsiteX42" fmla="*/ 50800 w 360069"/>
                <a:gd name="connsiteY42" fmla="*/ 685815 h 905949"/>
                <a:gd name="connsiteX43" fmla="*/ 46567 w 360069"/>
                <a:gd name="connsiteY43" fmla="*/ 706982 h 905949"/>
                <a:gd name="connsiteX44" fmla="*/ 42333 w 360069"/>
                <a:gd name="connsiteY44" fmla="*/ 740849 h 905949"/>
                <a:gd name="connsiteX45" fmla="*/ 29633 w 360069"/>
                <a:gd name="connsiteY45" fmla="*/ 753549 h 905949"/>
                <a:gd name="connsiteX46" fmla="*/ 0 w 360069"/>
                <a:gd name="connsiteY46" fmla="*/ 783182 h 905949"/>
                <a:gd name="connsiteX47" fmla="*/ 12700 w 360069"/>
                <a:gd name="connsiteY47" fmla="*/ 846682 h 905949"/>
                <a:gd name="connsiteX48" fmla="*/ 29633 w 360069"/>
                <a:gd name="connsiteY48" fmla="*/ 872082 h 905949"/>
                <a:gd name="connsiteX49" fmla="*/ 38100 w 360069"/>
                <a:gd name="connsiteY49"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52400 w 360069"/>
                <a:gd name="connsiteY14" fmla="*/ 440282 h 905949"/>
                <a:gd name="connsiteX15" fmla="*/ 186267 w 360069"/>
                <a:gd name="connsiteY15" fmla="*/ 414882 h 905949"/>
                <a:gd name="connsiteX16" fmla="*/ 228600 w 360069"/>
                <a:gd name="connsiteY16" fmla="*/ 368315 h 905949"/>
                <a:gd name="connsiteX17" fmla="*/ 262467 w 360069"/>
                <a:gd name="connsiteY17" fmla="*/ 279415 h 905949"/>
                <a:gd name="connsiteX18" fmla="*/ 296333 w 360069"/>
                <a:gd name="connsiteY18" fmla="*/ 182049 h 905949"/>
                <a:gd name="connsiteX19" fmla="*/ 330200 w 360069"/>
                <a:gd name="connsiteY19" fmla="*/ 127015 h 905949"/>
                <a:gd name="connsiteX20" fmla="*/ 334433 w 360069"/>
                <a:gd name="connsiteY20" fmla="*/ 67749 h 905949"/>
                <a:gd name="connsiteX21" fmla="*/ 359833 w 360069"/>
                <a:gd name="connsiteY21" fmla="*/ 15 h 905949"/>
                <a:gd name="connsiteX22" fmla="*/ 330200 w 360069"/>
                <a:gd name="connsiteY22" fmla="*/ 42349 h 905949"/>
                <a:gd name="connsiteX23" fmla="*/ 309033 w 360069"/>
                <a:gd name="connsiteY23" fmla="*/ 101615 h 905949"/>
                <a:gd name="connsiteX24" fmla="*/ 262466 w 360069"/>
                <a:gd name="connsiteY24" fmla="*/ 194749 h 905949"/>
                <a:gd name="connsiteX25" fmla="*/ 249767 w 360069"/>
                <a:gd name="connsiteY25" fmla="*/ 237082 h 905949"/>
                <a:gd name="connsiteX26" fmla="*/ 203200 w 360069"/>
                <a:gd name="connsiteY26" fmla="*/ 287882 h 905949"/>
                <a:gd name="connsiteX27" fmla="*/ 177800 w 360069"/>
                <a:gd name="connsiteY27" fmla="*/ 313282 h 905949"/>
                <a:gd name="connsiteX28" fmla="*/ 169333 w 360069"/>
                <a:gd name="connsiteY28" fmla="*/ 342915 h 905949"/>
                <a:gd name="connsiteX29" fmla="*/ 165100 w 360069"/>
                <a:gd name="connsiteY29" fmla="*/ 355615 h 905949"/>
                <a:gd name="connsiteX30" fmla="*/ 160867 w 360069"/>
                <a:gd name="connsiteY30" fmla="*/ 376782 h 905949"/>
                <a:gd name="connsiteX31" fmla="*/ 143933 w 360069"/>
                <a:gd name="connsiteY31" fmla="*/ 402182 h 905949"/>
                <a:gd name="connsiteX32" fmla="*/ 139700 w 360069"/>
                <a:gd name="connsiteY32" fmla="*/ 414882 h 905949"/>
                <a:gd name="connsiteX33" fmla="*/ 135467 w 360069"/>
                <a:gd name="connsiteY33" fmla="*/ 440282 h 905949"/>
                <a:gd name="connsiteX34" fmla="*/ 122767 w 360069"/>
                <a:gd name="connsiteY34" fmla="*/ 448749 h 905949"/>
                <a:gd name="connsiteX35" fmla="*/ 105833 w 360069"/>
                <a:gd name="connsiteY35" fmla="*/ 474149 h 905949"/>
                <a:gd name="connsiteX36" fmla="*/ 101600 w 360069"/>
                <a:gd name="connsiteY36" fmla="*/ 486849 h 905949"/>
                <a:gd name="connsiteX37" fmla="*/ 80433 w 360069"/>
                <a:gd name="connsiteY37" fmla="*/ 508015 h 905949"/>
                <a:gd name="connsiteX38" fmla="*/ 63500 w 360069"/>
                <a:gd name="connsiteY38" fmla="*/ 550349 h 905949"/>
                <a:gd name="connsiteX39" fmla="*/ 59267 w 360069"/>
                <a:gd name="connsiteY39" fmla="*/ 647715 h 905949"/>
                <a:gd name="connsiteX40" fmla="*/ 55033 w 360069"/>
                <a:gd name="connsiteY40" fmla="*/ 660415 h 905949"/>
                <a:gd name="connsiteX41" fmla="*/ 50800 w 360069"/>
                <a:gd name="connsiteY41" fmla="*/ 685815 h 905949"/>
                <a:gd name="connsiteX42" fmla="*/ 46567 w 360069"/>
                <a:gd name="connsiteY42" fmla="*/ 706982 h 905949"/>
                <a:gd name="connsiteX43" fmla="*/ 42333 w 360069"/>
                <a:gd name="connsiteY43" fmla="*/ 740849 h 905949"/>
                <a:gd name="connsiteX44" fmla="*/ 29633 w 360069"/>
                <a:gd name="connsiteY44" fmla="*/ 753549 h 905949"/>
                <a:gd name="connsiteX45" fmla="*/ 0 w 360069"/>
                <a:gd name="connsiteY45" fmla="*/ 783182 h 905949"/>
                <a:gd name="connsiteX46" fmla="*/ 12700 w 360069"/>
                <a:gd name="connsiteY46" fmla="*/ 846682 h 905949"/>
                <a:gd name="connsiteX47" fmla="*/ 29633 w 360069"/>
                <a:gd name="connsiteY47" fmla="*/ 872082 h 905949"/>
                <a:gd name="connsiteX48" fmla="*/ 38100 w 360069"/>
                <a:gd name="connsiteY48"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43933 w 360069"/>
                <a:gd name="connsiteY13" fmla="*/ 452982 h 905949"/>
                <a:gd name="connsiteX14" fmla="*/ 186267 w 360069"/>
                <a:gd name="connsiteY14" fmla="*/ 414882 h 905949"/>
                <a:gd name="connsiteX15" fmla="*/ 228600 w 360069"/>
                <a:gd name="connsiteY15" fmla="*/ 368315 h 905949"/>
                <a:gd name="connsiteX16" fmla="*/ 262467 w 360069"/>
                <a:gd name="connsiteY16" fmla="*/ 279415 h 905949"/>
                <a:gd name="connsiteX17" fmla="*/ 296333 w 360069"/>
                <a:gd name="connsiteY17" fmla="*/ 182049 h 905949"/>
                <a:gd name="connsiteX18" fmla="*/ 330200 w 360069"/>
                <a:gd name="connsiteY18" fmla="*/ 127015 h 905949"/>
                <a:gd name="connsiteX19" fmla="*/ 334433 w 360069"/>
                <a:gd name="connsiteY19" fmla="*/ 67749 h 905949"/>
                <a:gd name="connsiteX20" fmla="*/ 359833 w 360069"/>
                <a:gd name="connsiteY20" fmla="*/ 15 h 905949"/>
                <a:gd name="connsiteX21" fmla="*/ 330200 w 360069"/>
                <a:gd name="connsiteY21" fmla="*/ 42349 h 905949"/>
                <a:gd name="connsiteX22" fmla="*/ 309033 w 360069"/>
                <a:gd name="connsiteY22" fmla="*/ 101615 h 905949"/>
                <a:gd name="connsiteX23" fmla="*/ 262466 w 360069"/>
                <a:gd name="connsiteY23" fmla="*/ 194749 h 905949"/>
                <a:gd name="connsiteX24" fmla="*/ 249767 w 360069"/>
                <a:gd name="connsiteY24" fmla="*/ 237082 h 905949"/>
                <a:gd name="connsiteX25" fmla="*/ 203200 w 360069"/>
                <a:gd name="connsiteY25" fmla="*/ 287882 h 905949"/>
                <a:gd name="connsiteX26" fmla="*/ 177800 w 360069"/>
                <a:gd name="connsiteY26" fmla="*/ 313282 h 905949"/>
                <a:gd name="connsiteX27" fmla="*/ 169333 w 360069"/>
                <a:gd name="connsiteY27" fmla="*/ 342915 h 905949"/>
                <a:gd name="connsiteX28" fmla="*/ 165100 w 360069"/>
                <a:gd name="connsiteY28" fmla="*/ 355615 h 905949"/>
                <a:gd name="connsiteX29" fmla="*/ 160867 w 360069"/>
                <a:gd name="connsiteY29" fmla="*/ 376782 h 905949"/>
                <a:gd name="connsiteX30" fmla="*/ 143933 w 360069"/>
                <a:gd name="connsiteY30" fmla="*/ 402182 h 905949"/>
                <a:gd name="connsiteX31" fmla="*/ 139700 w 360069"/>
                <a:gd name="connsiteY31" fmla="*/ 414882 h 905949"/>
                <a:gd name="connsiteX32" fmla="*/ 135467 w 360069"/>
                <a:gd name="connsiteY32" fmla="*/ 440282 h 905949"/>
                <a:gd name="connsiteX33" fmla="*/ 122767 w 360069"/>
                <a:gd name="connsiteY33" fmla="*/ 448749 h 905949"/>
                <a:gd name="connsiteX34" fmla="*/ 105833 w 360069"/>
                <a:gd name="connsiteY34" fmla="*/ 474149 h 905949"/>
                <a:gd name="connsiteX35" fmla="*/ 101600 w 360069"/>
                <a:gd name="connsiteY35" fmla="*/ 486849 h 905949"/>
                <a:gd name="connsiteX36" fmla="*/ 80433 w 360069"/>
                <a:gd name="connsiteY36" fmla="*/ 508015 h 905949"/>
                <a:gd name="connsiteX37" fmla="*/ 63500 w 360069"/>
                <a:gd name="connsiteY37" fmla="*/ 550349 h 905949"/>
                <a:gd name="connsiteX38" fmla="*/ 59267 w 360069"/>
                <a:gd name="connsiteY38" fmla="*/ 647715 h 905949"/>
                <a:gd name="connsiteX39" fmla="*/ 55033 w 360069"/>
                <a:gd name="connsiteY39" fmla="*/ 660415 h 905949"/>
                <a:gd name="connsiteX40" fmla="*/ 50800 w 360069"/>
                <a:gd name="connsiteY40" fmla="*/ 685815 h 905949"/>
                <a:gd name="connsiteX41" fmla="*/ 46567 w 360069"/>
                <a:gd name="connsiteY41" fmla="*/ 706982 h 905949"/>
                <a:gd name="connsiteX42" fmla="*/ 42333 w 360069"/>
                <a:gd name="connsiteY42" fmla="*/ 740849 h 905949"/>
                <a:gd name="connsiteX43" fmla="*/ 29633 w 360069"/>
                <a:gd name="connsiteY43" fmla="*/ 753549 h 905949"/>
                <a:gd name="connsiteX44" fmla="*/ 0 w 360069"/>
                <a:gd name="connsiteY44" fmla="*/ 783182 h 905949"/>
                <a:gd name="connsiteX45" fmla="*/ 12700 w 360069"/>
                <a:gd name="connsiteY45" fmla="*/ 846682 h 905949"/>
                <a:gd name="connsiteX46" fmla="*/ 29633 w 360069"/>
                <a:gd name="connsiteY46" fmla="*/ 872082 h 905949"/>
                <a:gd name="connsiteX47" fmla="*/ 38100 w 360069"/>
                <a:gd name="connsiteY47"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86267 w 360069"/>
                <a:gd name="connsiteY13" fmla="*/ 414882 h 905949"/>
                <a:gd name="connsiteX14" fmla="*/ 228600 w 360069"/>
                <a:gd name="connsiteY14" fmla="*/ 368315 h 905949"/>
                <a:gd name="connsiteX15" fmla="*/ 262467 w 360069"/>
                <a:gd name="connsiteY15" fmla="*/ 279415 h 905949"/>
                <a:gd name="connsiteX16" fmla="*/ 296333 w 360069"/>
                <a:gd name="connsiteY16" fmla="*/ 182049 h 905949"/>
                <a:gd name="connsiteX17" fmla="*/ 330200 w 360069"/>
                <a:gd name="connsiteY17" fmla="*/ 127015 h 905949"/>
                <a:gd name="connsiteX18" fmla="*/ 334433 w 360069"/>
                <a:gd name="connsiteY18" fmla="*/ 67749 h 905949"/>
                <a:gd name="connsiteX19" fmla="*/ 359833 w 360069"/>
                <a:gd name="connsiteY19" fmla="*/ 15 h 905949"/>
                <a:gd name="connsiteX20" fmla="*/ 330200 w 360069"/>
                <a:gd name="connsiteY20" fmla="*/ 42349 h 905949"/>
                <a:gd name="connsiteX21" fmla="*/ 309033 w 360069"/>
                <a:gd name="connsiteY21" fmla="*/ 101615 h 905949"/>
                <a:gd name="connsiteX22" fmla="*/ 262466 w 360069"/>
                <a:gd name="connsiteY22" fmla="*/ 194749 h 905949"/>
                <a:gd name="connsiteX23" fmla="*/ 249767 w 360069"/>
                <a:gd name="connsiteY23" fmla="*/ 237082 h 905949"/>
                <a:gd name="connsiteX24" fmla="*/ 203200 w 360069"/>
                <a:gd name="connsiteY24" fmla="*/ 287882 h 905949"/>
                <a:gd name="connsiteX25" fmla="*/ 177800 w 360069"/>
                <a:gd name="connsiteY25" fmla="*/ 313282 h 905949"/>
                <a:gd name="connsiteX26" fmla="*/ 169333 w 360069"/>
                <a:gd name="connsiteY26" fmla="*/ 342915 h 905949"/>
                <a:gd name="connsiteX27" fmla="*/ 165100 w 360069"/>
                <a:gd name="connsiteY27" fmla="*/ 355615 h 905949"/>
                <a:gd name="connsiteX28" fmla="*/ 160867 w 360069"/>
                <a:gd name="connsiteY28" fmla="*/ 376782 h 905949"/>
                <a:gd name="connsiteX29" fmla="*/ 143933 w 360069"/>
                <a:gd name="connsiteY29" fmla="*/ 402182 h 905949"/>
                <a:gd name="connsiteX30" fmla="*/ 139700 w 360069"/>
                <a:gd name="connsiteY30" fmla="*/ 414882 h 905949"/>
                <a:gd name="connsiteX31" fmla="*/ 135467 w 360069"/>
                <a:gd name="connsiteY31" fmla="*/ 440282 h 905949"/>
                <a:gd name="connsiteX32" fmla="*/ 122767 w 360069"/>
                <a:gd name="connsiteY32" fmla="*/ 448749 h 905949"/>
                <a:gd name="connsiteX33" fmla="*/ 105833 w 360069"/>
                <a:gd name="connsiteY33" fmla="*/ 474149 h 905949"/>
                <a:gd name="connsiteX34" fmla="*/ 101600 w 360069"/>
                <a:gd name="connsiteY34" fmla="*/ 486849 h 905949"/>
                <a:gd name="connsiteX35" fmla="*/ 80433 w 360069"/>
                <a:gd name="connsiteY35" fmla="*/ 508015 h 905949"/>
                <a:gd name="connsiteX36" fmla="*/ 63500 w 360069"/>
                <a:gd name="connsiteY36" fmla="*/ 550349 h 905949"/>
                <a:gd name="connsiteX37" fmla="*/ 59267 w 360069"/>
                <a:gd name="connsiteY37" fmla="*/ 647715 h 905949"/>
                <a:gd name="connsiteX38" fmla="*/ 55033 w 360069"/>
                <a:gd name="connsiteY38" fmla="*/ 660415 h 905949"/>
                <a:gd name="connsiteX39" fmla="*/ 50800 w 360069"/>
                <a:gd name="connsiteY39" fmla="*/ 685815 h 905949"/>
                <a:gd name="connsiteX40" fmla="*/ 46567 w 360069"/>
                <a:gd name="connsiteY40" fmla="*/ 706982 h 905949"/>
                <a:gd name="connsiteX41" fmla="*/ 42333 w 360069"/>
                <a:gd name="connsiteY41" fmla="*/ 740849 h 905949"/>
                <a:gd name="connsiteX42" fmla="*/ 29633 w 360069"/>
                <a:gd name="connsiteY42" fmla="*/ 753549 h 905949"/>
                <a:gd name="connsiteX43" fmla="*/ 0 w 360069"/>
                <a:gd name="connsiteY43" fmla="*/ 783182 h 905949"/>
                <a:gd name="connsiteX44" fmla="*/ 12700 w 360069"/>
                <a:gd name="connsiteY44" fmla="*/ 846682 h 905949"/>
                <a:gd name="connsiteX45" fmla="*/ 29633 w 360069"/>
                <a:gd name="connsiteY45" fmla="*/ 872082 h 905949"/>
                <a:gd name="connsiteX46" fmla="*/ 38100 w 360069"/>
                <a:gd name="connsiteY46"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31233 w 360069"/>
                <a:gd name="connsiteY12" fmla="*/ 461449 h 905949"/>
                <a:gd name="connsiteX13" fmla="*/ 186267 w 360069"/>
                <a:gd name="connsiteY13" fmla="*/ 414882 h 905949"/>
                <a:gd name="connsiteX14" fmla="*/ 228600 w 360069"/>
                <a:gd name="connsiteY14" fmla="*/ 368315 h 905949"/>
                <a:gd name="connsiteX15" fmla="*/ 262467 w 360069"/>
                <a:gd name="connsiteY15" fmla="*/ 279415 h 905949"/>
                <a:gd name="connsiteX16" fmla="*/ 296333 w 360069"/>
                <a:gd name="connsiteY16" fmla="*/ 182049 h 905949"/>
                <a:gd name="connsiteX17" fmla="*/ 330200 w 360069"/>
                <a:gd name="connsiteY17" fmla="*/ 127015 h 905949"/>
                <a:gd name="connsiteX18" fmla="*/ 334433 w 360069"/>
                <a:gd name="connsiteY18" fmla="*/ 67749 h 905949"/>
                <a:gd name="connsiteX19" fmla="*/ 359833 w 360069"/>
                <a:gd name="connsiteY19" fmla="*/ 15 h 905949"/>
                <a:gd name="connsiteX20" fmla="*/ 330200 w 360069"/>
                <a:gd name="connsiteY20" fmla="*/ 42349 h 905949"/>
                <a:gd name="connsiteX21" fmla="*/ 309033 w 360069"/>
                <a:gd name="connsiteY21" fmla="*/ 101615 h 905949"/>
                <a:gd name="connsiteX22" fmla="*/ 262466 w 360069"/>
                <a:gd name="connsiteY22" fmla="*/ 194749 h 905949"/>
                <a:gd name="connsiteX23" fmla="*/ 249767 w 360069"/>
                <a:gd name="connsiteY23" fmla="*/ 237082 h 905949"/>
                <a:gd name="connsiteX24" fmla="*/ 203200 w 360069"/>
                <a:gd name="connsiteY24" fmla="*/ 287882 h 905949"/>
                <a:gd name="connsiteX25" fmla="*/ 177800 w 360069"/>
                <a:gd name="connsiteY25" fmla="*/ 313282 h 905949"/>
                <a:gd name="connsiteX26" fmla="*/ 169333 w 360069"/>
                <a:gd name="connsiteY26" fmla="*/ 342915 h 905949"/>
                <a:gd name="connsiteX27" fmla="*/ 165100 w 360069"/>
                <a:gd name="connsiteY27" fmla="*/ 355615 h 905949"/>
                <a:gd name="connsiteX28" fmla="*/ 160867 w 360069"/>
                <a:gd name="connsiteY28" fmla="*/ 376782 h 905949"/>
                <a:gd name="connsiteX29" fmla="*/ 143933 w 360069"/>
                <a:gd name="connsiteY29" fmla="*/ 402182 h 905949"/>
                <a:gd name="connsiteX30" fmla="*/ 135467 w 360069"/>
                <a:gd name="connsiteY30" fmla="*/ 440282 h 905949"/>
                <a:gd name="connsiteX31" fmla="*/ 122767 w 360069"/>
                <a:gd name="connsiteY31" fmla="*/ 448749 h 905949"/>
                <a:gd name="connsiteX32" fmla="*/ 105833 w 360069"/>
                <a:gd name="connsiteY32" fmla="*/ 474149 h 905949"/>
                <a:gd name="connsiteX33" fmla="*/ 101600 w 360069"/>
                <a:gd name="connsiteY33" fmla="*/ 486849 h 905949"/>
                <a:gd name="connsiteX34" fmla="*/ 80433 w 360069"/>
                <a:gd name="connsiteY34" fmla="*/ 508015 h 905949"/>
                <a:gd name="connsiteX35" fmla="*/ 63500 w 360069"/>
                <a:gd name="connsiteY35" fmla="*/ 550349 h 905949"/>
                <a:gd name="connsiteX36" fmla="*/ 59267 w 360069"/>
                <a:gd name="connsiteY36" fmla="*/ 647715 h 905949"/>
                <a:gd name="connsiteX37" fmla="*/ 55033 w 360069"/>
                <a:gd name="connsiteY37" fmla="*/ 660415 h 905949"/>
                <a:gd name="connsiteX38" fmla="*/ 50800 w 360069"/>
                <a:gd name="connsiteY38" fmla="*/ 685815 h 905949"/>
                <a:gd name="connsiteX39" fmla="*/ 46567 w 360069"/>
                <a:gd name="connsiteY39" fmla="*/ 706982 h 905949"/>
                <a:gd name="connsiteX40" fmla="*/ 42333 w 360069"/>
                <a:gd name="connsiteY40" fmla="*/ 740849 h 905949"/>
                <a:gd name="connsiteX41" fmla="*/ 29633 w 360069"/>
                <a:gd name="connsiteY41" fmla="*/ 753549 h 905949"/>
                <a:gd name="connsiteX42" fmla="*/ 0 w 360069"/>
                <a:gd name="connsiteY42" fmla="*/ 783182 h 905949"/>
                <a:gd name="connsiteX43" fmla="*/ 12700 w 360069"/>
                <a:gd name="connsiteY43" fmla="*/ 846682 h 905949"/>
                <a:gd name="connsiteX44" fmla="*/ 29633 w 360069"/>
                <a:gd name="connsiteY44" fmla="*/ 872082 h 905949"/>
                <a:gd name="connsiteX45" fmla="*/ 38100 w 360069"/>
                <a:gd name="connsiteY45"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86267 w 360069"/>
                <a:gd name="connsiteY12" fmla="*/ 414882 h 905949"/>
                <a:gd name="connsiteX13" fmla="*/ 228600 w 360069"/>
                <a:gd name="connsiteY13" fmla="*/ 368315 h 905949"/>
                <a:gd name="connsiteX14" fmla="*/ 262467 w 360069"/>
                <a:gd name="connsiteY14" fmla="*/ 279415 h 905949"/>
                <a:gd name="connsiteX15" fmla="*/ 296333 w 360069"/>
                <a:gd name="connsiteY15" fmla="*/ 182049 h 905949"/>
                <a:gd name="connsiteX16" fmla="*/ 330200 w 360069"/>
                <a:gd name="connsiteY16" fmla="*/ 127015 h 905949"/>
                <a:gd name="connsiteX17" fmla="*/ 334433 w 360069"/>
                <a:gd name="connsiteY17" fmla="*/ 67749 h 905949"/>
                <a:gd name="connsiteX18" fmla="*/ 359833 w 360069"/>
                <a:gd name="connsiteY18" fmla="*/ 15 h 905949"/>
                <a:gd name="connsiteX19" fmla="*/ 330200 w 360069"/>
                <a:gd name="connsiteY19" fmla="*/ 42349 h 905949"/>
                <a:gd name="connsiteX20" fmla="*/ 309033 w 360069"/>
                <a:gd name="connsiteY20" fmla="*/ 101615 h 905949"/>
                <a:gd name="connsiteX21" fmla="*/ 262466 w 360069"/>
                <a:gd name="connsiteY21" fmla="*/ 194749 h 905949"/>
                <a:gd name="connsiteX22" fmla="*/ 249767 w 360069"/>
                <a:gd name="connsiteY22" fmla="*/ 237082 h 905949"/>
                <a:gd name="connsiteX23" fmla="*/ 203200 w 360069"/>
                <a:gd name="connsiteY23" fmla="*/ 287882 h 905949"/>
                <a:gd name="connsiteX24" fmla="*/ 177800 w 360069"/>
                <a:gd name="connsiteY24" fmla="*/ 313282 h 905949"/>
                <a:gd name="connsiteX25" fmla="*/ 169333 w 360069"/>
                <a:gd name="connsiteY25" fmla="*/ 342915 h 905949"/>
                <a:gd name="connsiteX26" fmla="*/ 165100 w 360069"/>
                <a:gd name="connsiteY26" fmla="*/ 355615 h 905949"/>
                <a:gd name="connsiteX27" fmla="*/ 160867 w 360069"/>
                <a:gd name="connsiteY27" fmla="*/ 376782 h 905949"/>
                <a:gd name="connsiteX28" fmla="*/ 143933 w 360069"/>
                <a:gd name="connsiteY28" fmla="*/ 402182 h 905949"/>
                <a:gd name="connsiteX29" fmla="*/ 135467 w 360069"/>
                <a:gd name="connsiteY29" fmla="*/ 440282 h 905949"/>
                <a:gd name="connsiteX30" fmla="*/ 122767 w 360069"/>
                <a:gd name="connsiteY30" fmla="*/ 448749 h 905949"/>
                <a:gd name="connsiteX31" fmla="*/ 105833 w 360069"/>
                <a:gd name="connsiteY31" fmla="*/ 474149 h 905949"/>
                <a:gd name="connsiteX32" fmla="*/ 101600 w 360069"/>
                <a:gd name="connsiteY32" fmla="*/ 486849 h 905949"/>
                <a:gd name="connsiteX33" fmla="*/ 80433 w 360069"/>
                <a:gd name="connsiteY33" fmla="*/ 508015 h 905949"/>
                <a:gd name="connsiteX34" fmla="*/ 63500 w 360069"/>
                <a:gd name="connsiteY34" fmla="*/ 550349 h 905949"/>
                <a:gd name="connsiteX35" fmla="*/ 59267 w 360069"/>
                <a:gd name="connsiteY35" fmla="*/ 647715 h 905949"/>
                <a:gd name="connsiteX36" fmla="*/ 55033 w 360069"/>
                <a:gd name="connsiteY36" fmla="*/ 660415 h 905949"/>
                <a:gd name="connsiteX37" fmla="*/ 50800 w 360069"/>
                <a:gd name="connsiteY37" fmla="*/ 685815 h 905949"/>
                <a:gd name="connsiteX38" fmla="*/ 46567 w 360069"/>
                <a:gd name="connsiteY38" fmla="*/ 706982 h 905949"/>
                <a:gd name="connsiteX39" fmla="*/ 42333 w 360069"/>
                <a:gd name="connsiteY39" fmla="*/ 740849 h 905949"/>
                <a:gd name="connsiteX40" fmla="*/ 29633 w 360069"/>
                <a:gd name="connsiteY40" fmla="*/ 753549 h 905949"/>
                <a:gd name="connsiteX41" fmla="*/ 0 w 360069"/>
                <a:gd name="connsiteY41" fmla="*/ 783182 h 905949"/>
                <a:gd name="connsiteX42" fmla="*/ 12700 w 360069"/>
                <a:gd name="connsiteY42" fmla="*/ 846682 h 905949"/>
                <a:gd name="connsiteX43" fmla="*/ 29633 w 360069"/>
                <a:gd name="connsiteY43" fmla="*/ 872082 h 905949"/>
                <a:gd name="connsiteX44" fmla="*/ 38100 w 360069"/>
                <a:gd name="connsiteY44"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86267 w 360069"/>
                <a:gd name="connsiteY12" fmla="*/ 414882 h 905949"/>
                <a:gd name="connsiteX13" fmla="*/ 228600 w 360069"/>
                <a:gd name="connsiteY13" fmla="*/ 368315 h 905949"/>
                <a:gd name="connsiteX14" fmla="*/ 262467 w 360069"/>
                <a:gd name="connsiteY14" fmla="*/ 279415 h 905949"/>
                <a:gd name="connsiteX15" fmla="*/ 296333 w 360069"/>
                <a:gd name="connsiteY15" fmla="*/ 182049 h 905949"/>
                <a:gd name="connsiteX16" fmla="*/ 330200 w 360069"/>
                <a:gd name="connsiteY16" fmla="*/ 127015 h 905949"/>
                <a:gd name="connsiteX17" fmla="*/ 334433 w 360069"/>
                <a:gd name="connsiteY17" fmla="*/ 67749 h 905949"/>
                <a:gd name="connsiteX18" fmla="*/ 359833 w 360069"/>
                <a:gd name="connsiteY18" fmla="*/ 15 h 905949"/>
                <a:gd name="connsiteX19" fmla="*/ 330200 w 360069"/>
                <a:gd name="connsiteY19" fmla="*/ 42349 h 905949"/>
                <a:gd name="connsiteX20" fmla="*/ 309033 w 360069"/>
                <a:gd name="connsiteY20" fmla="*/ 101615 h 905949"/>
                <a:gd name="connsiteX21" fmla="*/ 262466 w 360069"/>
                <a:gd name="connsiteY21" fmla="*/ 194749 h 905949"/>
                <a:gd name="connsiteX22" fmla="*/ 249767 w 360069"/>
                <a:gd name="connsiteY22" fmla="*/ 237082 h 905949"/>
                <a:gd name="connsiteX23" fmla="*/ 203200 w 360069"/>
                <a:gd name="connsiteY23" fmla="*/ 287882 h 905949"/>
                <a:gd name="connsiteX24" fmla="*/ 177800 w 360069"/>
                <a:gd name="connsiteY24" fmla="*/ 313282 h 905949"/>
                <a:gd name="connsiteX25" fmla="*/ 169333 w 360069"/>
                <a:gd name="connsiteY25" fmla="*/ 342915 h 905949"/>
                <a:gd name="connsiteX26" fmla="*/ 165100 w 360069"/>
                <a:gd name="connsiteY26" fmla="*/ 355615 h 905949"/>
                <a:gd name="connsiteX27" fmla="*/ 160867 w 360069"/>
                <a:gd name="connsiteY27" fmla="*/ 376782 h 905949"/>
                <a:gd name="connsiteX28" fmla="*/ 143933 w 360069"/>
                <a:gd name="connsiteY28" fmla="*/ 402182 h 905949"/>
                <a:gd name="connsiteX29" fmla="*/ 122767 w 360069"/>
                <a:gd name="connsiteY29" fmla="*/ 448749 h 905949"/>
                <a:gd name="connsiteX30" fmla="*/ 105833 w 360069"/>
                <a:gd name="connsiteY30" fmla="*/ 474149 h 905949"/>
                <a:gd name="connsiteX31" fmla="*/ 101600 w 360069"/>
                <a:gd name="connsiteY31" fmla="*/ 486849 h 905949"/>
                <a:gd name="connsiteX32" fmla="*/ 80433 w 360069"/>
                <a:gd name="connsiteY32" fmla="*/ 508015 h 905949"/>
                <a:gd name="connsiteX33" fmla="*/ 63500 w 360069"/>
                <a:gd name="connsiteY33" fmla="*/ 550349 h 905949"/>
                <a:gd name="connsiteX34" fmla="*/ 59267 w 360069"/>
                <a:gd name="connsiteY34" fmla="*/ 647715 h 905949"/>
                <a:gd name="connsiteX35" fmla="*/ 55033 w 360069"/>
                <a:gd name="connsiteY35" fmla="*/ 660415 h 905949"/>
                <a:gd name="connsiteX36" fmla="*/ 50800 w 360069"/>
                <a:gd name="connsiteY36" fmla="*/ 685815 h 905949"/>
                <a:gd name="connsiteX37" fmla="*/ 46567 w 360069"/>
                <a:gd name="connsiteY37" fmla="*/ 706982 h 905949"/>
                <a:gd name="connsiteX38" fmla="*/ 42333 w 360069"/>
                <a:gd name="connsiteY38" fmla="*/ 740849 h 905949"/>
                <a:gd name="connsiteX39" fmla="*/ 29633 w 360069"/>
                <a:gd name="connsiteY39" fmla="*/ 753549 h 905949"/>
                <a:gd name="connsiteX40" fmla="*/ 0 w 360069"/>
                <a:gd name="connsiteY40" fmla="*/ 783182 h 905949"/>
                <a:gd name="connsiteX41" fmla="*/ 12700 w 360069"/>
                <a:gd name="connsiteY41" fmla="*/ 846682 h 905949"/>
                <a:gd name="connsiteX42" fmla="*/ 29633 w 360069"/>
                <a:gd name="connsiteY42" fmla="*/ 872082 h 905949"/>
                <a:gd name="connsiteX43" fmla="*/ 38100 w 360069"/>
                <a:gd name="connsiteY43"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86267 w 360069"/>
                <a:gd name="connsiteY12" fmla="*/ 414882 h 905949"/>
                <a:gd name="connsiteX13" fmla="*/ 228600 w 360069"/>
                <a:gd name="connsiteY13" fmla="*/ 368315 h 905949"/>
                <a:gd name="connsiteX14" fmla="*/ 262467 w 360069"/>
                <a:gd name="connsiteY14" fmla="*/ 279415 h 905949"/>
                <a:gd name="connsiteX15" fmla="*/ 296333 w 360069"/>
                <a:gd name="connsiteY15" fmla="*/ 182049 h 905949"/>
                <a:gd name="connsiteX16" fmla="*/ 330200 w 360069"/>
                <a:gd name="connsiteY16" fmla="*/ 127015 h 905949"/>
                <a:gd name="connsiteX17" fmla="*/ 334433 w 360069"/>
                <a:gd name="connsiteY17" fmla="*/ 67749 h 905949"/>
                <a:gd name="connsiteX18" fmla="*/ 359833 w 360069"/>
                <a:gd name="connsiteY18" fmla="*/ 15 h 905949"/>
                <a:gd name="connsiteX19" fmla="*/ 330200 w 360069"/>
                <a:gd name="connsiteY19" fmla="*/ 42349 h 905949"/>
                <a:gd name="connsiteX20" fmla="*/ 309033 w 360069"/>
                <a:gd name="connsiteY20" fmla="*/ 101615 h 905949"/>
                <a:gd name="connsiteX21" fmla="*/ 262466 w 360069"/>
                <a:gd name="connsiteY21" fmla="*/ 194749 h 905949"/>
                <a:gd name="connsiteX22" fmla="*/ 249767 w 360069"/>
                <a:gd name="connsiteY22" fmla="*/ 237082 h 905949"/>
                <a:gd name="connsiteX23" fmla="*/ 203200 w 360069"/>
                <a:gd name="connsiteY23" fmla="*/ 287882 h 905949"/>
                <a:gd name="connsiteX24" fmla="*/ 177800 w 360069"/>
                <a:gd name="connsiteY24" fmla="*/ 313282 h 905949"/>
                <a:gd name="connsiteX25" fmla="*/ 169333 w 360069"/>
                <a:gd name="connsiteY25" fmla="*/ 342915 h 905949"/>
                <a:gd name="connsiteX26" fmla="*/ 165100 w 360069"/>
                <a:gd name="connsiteY26" fmla="*/ 355615 h 905949"/>
                <a:gd name="connsiteX27" fmla="*/ 143933 w 360069"/>
                <a:gd name="connsiteY27" fmla="*/ 402182 h 905949"/>
                <a:gd name="connsiteX28" fmla="*/ 122767 w 360069"/>
                <a:gd name="connsiteY28" fmla="*/ 448749 h 905949"/>
                <a:gd name="connsiteX29" fmla="*/ 105833 w 360069"/>
                <a:gd name="connsiteY29" fmla="*/ 474149 h 905949"/>
                <a:gd name="connsiteX30" fmla="*/ 101600 w 360069"/>
                <a:gd name="connsiteY30" fmla="*/ 486849 h 905949"/>
                <a:gd name="connsiteX31" fmla="*/ 80433 w 360069"/>
                <a:gd name="connsiteY31" fmla="*/ 508015 h 905949"/>
                <a:gd name="connsiteX32" fmla="*/ 63500 w 360069"/>
                <a:gd name="connsiteY32" fmla="*/ 550349 h 905949"/>
                <a:gd name="connsiteX33" fmla="*/ 59267 w 360069"/>
                <a:gd name="connsiteY33" fmla="*/ 647715 h 905949"/>
                <a:gd name="connsiteX34" fmla="*/ 55033 w 360069"/>
                <a:gd name="connsiteY34" fmla="*/ 660415 h 905949"/>
                <a:gd name="connsiteX35" fmla="*/ 50800 w 360069"/>
                <a:gd name="connsiteY35" fmla="*/ 685815 h 905949"/>
                <a:gd name="connsiteX36" fmla="*/ 46567 w 360069"/>
                <a:gd name="connsiteY36" fmla="*/ 706982 h 905949"/>
                <a:gd name="connsiteX37" fmla="*/ 42333 w 360069"/>
                <a:gd name="connsiteY37" fmla="*/ 740849 h 905949"/>
                <a:gd name="connsiteX38" fmla="*/ 29633 w 360069"/>
                <a:gd name="connsiteY38" fmla="*/ 753549 h 905949"/>
                <a:gd name="connsiteX39" fmla="*/ 0 w 360069"/>
                <a:gd name="connsiteY39" fmla="*/ 783182 h 905949"/>
                <a:gd name="connsiteX40" fmla="*/ 12700 w 360069"/>
                <a:gd name="connsiteY40" fmla="*/ 846682 h 905949"/>
                <a:gd name="connsiteX41" fmla="*/ 29633 w 360069"/>
                <a:gd name="connsiteY41" fmla="*/ 872082 h 905949"/>
                <a:gd name="connsiteX42" fmla="*/ 38100 w 360069"/>
                <a:gd name="connsiteY42"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86267 w 360069"/>
                <a:gd name="connsiteY12" fmla="*/ 414882 h 905949"/>
                <a:gd name="connsiteX13" fmla="*/ 228600 w 360069"/>
                <a:gd name="connsiteY13" fmla="*/ 368315 h 905949"/>
                <a:gd name="connsiteX14" fmla="*/ 262467 w 360069"/>
                <a:gd name="connsiteY14" fmla="*/ 279415 h 905949"/>
                <a:gd name="connsiteX15" fmla="*/ 296333 w 360069"/>
                <a:gd name="connsiteY15" fmla="*/ 182049 h 905949"/>
                <a:gd name="connsiteX16" fmla="*/ 330200 w 360069"/>
                <a:gd name="connsiteY16" fmla="*/ 127015 h 905949"/>
                <a:gd name="connsiteX17" fmla="*/ 334433 w 360069"/>
                <a:gd name="connsiteY17" fmla="*/ 67749 h 905949"/>
                <a:gd name="connsiteX18" fmla="*/ 359833 w 360069"/>
                <a:gd name="connsiteY18" fmla="*/ 15 h 905949"/>
                <a:gd name="connsiteX19" fmla="*/ 330200 w 360069"/>
                <a:gd name="connsiteY19" fmla="*/ 42349 h 905949"/>
                <a:gd name="connsiteX20" fmla="*/ 309033 w 360069"/>
                <a:gd name="connsiteY20" fmla="*/ 101615 h 905949"/>
                <a:gd name="connsiteX21" fmla="*/ 262466 w 360069"/>
                <a:gd name="connsiteY21" fmla="*/ 194749 h 905949"/>
                <a:gd name="connsiteX22" fmla="*/ 249767 w 360069"/>
                <a:gd name="connsiteY22" fmla="*/ 237082 h 905949"/>
                <a:gd name="connsiteX23" fmla="*/ 203200 w 360069"/>
                <a:gd name="connsiteY23" fmla="*/ 287882 h 905949"/>
                <a:gd name="connsiteX24" fmla="*/ 177800 w 360069"/>
                <a:gd name="connsiteY24" fmla="*/ 313282 h 905949"/>
                <a:gd name="connsiteX25" fmla="*/ 169333 w 360069"/>
                <a:gd name="connsiteY25" fmla="*/ 342915 h 905949"/>
                <a:gd name="connsiteX26" fmla="*/ 143933 w 360069"/>
                <a:gd name="connsiteY26" fmla="*/ 402182 h 905949"/>
                <a:gd name="connsiteX27" fmla="*/ 122767 w 360069"/>
                <a:gd name="connsiteY27" fmla="*/ 448749 h 905949"/>
                <a:gd name="connsiteX28" fmla="*/ 105833 w 360069"/>
                <a:gd name="connsiteY28" fmla="*/ 474149 h 905949"/>
                <a:gd name="connsiteX29" fmla="*/ 101600 w 360069"/>
                <a:gd name="connsiteY29" fmla="*/ 486849 h 905949"/>
                <a:gd name="connsiteX30" fmla="*/ 80433 w 360069"/>
                <a:gd name="connsiteY30" fmla="*/ 508015 h 905949"/>
                <a:gd name="connsiteX31" fmla="*/ 63500 w 360069"/>
                <a:gd name="connsiteY31" fmla="*/ 550349 h 905949"/>
                <a:gd name="connsiteX32" fmla="*/ 59267 w 360069"/>
                <a:gd name="connsiteY32" fmla="*/ 647715 h 905949"/>
                <a:gd name="connsiteX33" fmla="*/ 55033 w 360069"/>
                <a:gd name="connsiteY33" fmla="*/ 660415 h 905949"/>
                <a:gd name="connsiteX34" fmla="*/ 50800 w 360069"/>
                <a:gd name="connsiteY34" fmla="*/ 685815 h 905949"/>
                <a:gd name="connsiteX35" fmla="*/ 46567 w 360069"/>
                <a:gd name="connsiteY35" fmla="*/ 706982 h 905949"/>
                <a:gd name="connsiteX36" fmla="*/ 42333 w 360069"/>
                <a:gd name="connsiteY36" fmla="*/ 740849 h 905949"/>
                <a:gd name="connsiteX37" fmla="*/ 29633 w 360069"/>
                <a:gd name="connsiteY37" fmla="*/ 753549 h 905949"/>
                <a:gd name="connsiteX38" fmla="*/ 0 w 360069"/>
                <a:gd name="connsiteY38" fmla="*/ 783182 h 905949"/>
                <a:gd name="connsiteX39" fmla="*/ 12700 w 360069"/>
                <a:gd name="connsiteY39" fmla="*/ 846682 h 905949"/>
                <a:gd name="connsiteX40" fmla="*/ 29633 w 360069"/>
                <a:gd name="connsiteY40" fmla="*/ 872082 h 905949"/>
                <a:gd name="connsiteX41" fmla="*/ 38100 w 360069"/>
                <a:gd name="connsiteY41"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86267 w 360069"/>
                <a:gd name="connsiteY12" fmla="*/ 414882 h 905949"/>
                <a:gd name="connsiteX13" fmla="*/ 228600 w 360069"/>
                <a:gd name="connsiteY13" fmla="*/ 368315 h 905949"/>
                <a:gd name="connsiteX14" fmla="*/ 262467 w 360069"/>
                <a:gd name="connsiteY14" fmla="*/ 279415 h 905949"/>
                <a:gd name="connsiteX15" fmla="*/ 296333 w 360069"/>
                <a:gd name="connsiteY15" fmla="*/ 182049 h 905949"/>
                <a:gd name="connsiteX16" fmla="*/ 330200 w 360069"/>
                <a:gd name="connsiteY16" fmla="*/ 127015 h 905949"/>
                <a:gd name="connsiteX17" fmla="*/ 334433 w 360069"/>
                <a:gd name="connsiteY17" fmla="*/ 67749 h 905949"/>
                <a:gd name="connsiteX18" fmla="*/ 359833 w 360069"/>
                <a:gd name="connsiteY18" fmla="*/ 15 h 905949"/>
                <a:gd name="connsiteX19" fmla="*/ 330200 w 360069"/>
                <a:gd name="connsiteY19" fmla="*/ 42349 h 905949"/>
                <a:gd name="connsiteX20" fmla="*/ 309033 w 360069"/>
                <a:gd name="connsiteY20" fmla="*/ 101615 h 905949"/>
                <a:gd name="connsiteX21" fmla="*/ 262466 w 360069"/>
                <a:gd name="connsiteY21" fmla="*/ 194749 h 905949"/>
                <a:gd name="connsiteX22" fmla="*/ 249767 w 360069"/>
                <a:gd name="connsiteY22" fmla="*/ 237082 h 905949"/>
                <a:gd name="connsiteX23" fmla="*/ 203200 w 360069"/>
                <a:gd name="connsiteY23" fmla="*/ 287882 h 905949"/>
                <a:gd name="connsiteX24" fmla="*/ 177800 w 360069"/>
                <a:gd name="connsiteY24" fmla="*/ 313282 h 905949"/>
                <a:gd name="connsiteX25" fmla="*/ 143933 w 360069"/>
                <a:gd name="connsiteY25" fmla="*/ 402182 h 905949"/>
                <a:gd name="connsiteX26" fmla="*/ 122767 w 360069"/>
                <a:gd name="connsiteY26" fmla="*/ 448749 h 905949"/>
                <a:gd name="connsiteX27" fmla="*/ 105833 w 360069"/>
                <a:gd name="connsiteY27" fmla="*/ 474149 h 905949"/>
                <a:gd name="connsiteX28" fmla="*/ 101600 w 360069"/>
                <a:gd name="connsiteY28" fmla="*/ 486849 h 905949"/>
                <a:gd name="connsiteX29" fmla="*/ 80433 w 360069"/>
                <a:gd name="connsiteY29" fmla="*/ 508015 h 905949"/>
                <a:gd name="connsiteX30" fmla="*/ 63500 w 360069"/>
                <a:gd name="connsiteY30" fmla="*/ 550349 h 905949"/>
                <a:gd name="connsiteX31" fmla="*/ 59267 w 360069"/>
                <a:gd name="connsiteY31" fmla="*/ 647715 h 905949"/>
                <a:gd name="connsiteX32" fmla="*/ 55033 w 360069"/>
                <a:gd name="connsiteY32" fmla="*/ 660415 h 905949"/>
                <a:gd name="connsiteX33" fmla="*/ 50800 w 360069"/>
                <a:gd name="connsiteY33" fmla="*/ 685815 h 905949"/>
                <a:gd name="connsiteX34" fmla="*/ 46567 w 360069"/>
                <a:gd name="connsiteY34" fmla="*/ 706982 h 905949"/>
                <a:gd name="connsiteX35" fmla="*/ 42333 w 360069"/>
                <a:gd name="connsiteY35" fmla="*/ 740849 h 905949"/>
                <a:gd name="connsiteX36" fmla="*/ 29633 w 360069"/>
                <a:gd name="connsiteY36" fmla="*/ 753549 h 905949"/>
                <a:gd name="connsiteX37" fmla="*/ 0 w 360069"/>
                <a:gd name="connsiteY37" fmla="*/ 783182 h 905949"/>
                <a:gd name="connsiteX38" fmla="*/ 12700 w 360069"/>
                <a:gd name="connsiteY38" fmla="*/ 846682 h 905949"/>
                <a:gd name="connsiteX39" fmla="*/ 29633 w 360069"/>
                <a:gd name="connsiteY39" fmla="*/ 872082 h 905949"/>
                <a:gd name="connsiteX40" fmla="*/ 38100 w 360069"/>
                <a:gd name="connsiteY40"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86267 w 360069"/>
                <a:gd name="connsiteY12" fmla="*/ 414882 h 905949"/>
                <a:gd name="connsiteX13" fmla="*/ 228600 w 360069"/>
                <a:gd name="connsiteY13" fmla="*/ 368315 h 905949"/>
                <a:gd name="connsiteX14" fmla="*/ 262467 w 360069"/>
                <a:gd name="connsiteY14" fmla="*/ 279415 h 905949"/>
                <a:gd name="connsiteX15" fmla="*/ 296333 w 360069"/>
                <a:gd name="connsiteY15" fmla="*/ 182049 h 905949"/>
                <a:gd name="connsiteX16" fmla="*/ 330200 w 360069"/>
                <a:gd name="connsiteY16" fmla="*/ 127015 h 905949"/>
                <a:gd name="connsiteX17" fmla="*/ 334433 w 360069"/>
                <a:gd name="connsiteY17" fmla="*/ 67749 h 905949"/>
                <a:gd name="connsiteX18" fmla="*/ 359833 w 360069"/>
                <a:gd name="connsiteY18" fmla="*/ 15 h 905949"/>
                <a:gd name="connsiteX19" fmla="*/ 330200 w 360069"/>
                <a:gd name="connsiteY19" fmla="*/ 42349 h 905949"/>
                <a:gd name="connsiteX20" fmla="*/ 309033 w 360069"/>
                <a:gd name="connsiteY20" fmla="*/ 101615 h 905949"/>
                <a:gd name="connsiteX21" fmla="*/ 262466 w 360069"/>
                <a:gd name="connsiteY21" fmla="*/ 194749 h 905949"/>
                <a:gd name="connsiteX22" fmla="*/ 249767 w 360069"/>
                <a:gd name="connsiteY22" fmla="*/ 237082 h 905949"/>
                <a:gd name="connsiteX23" fmla="*/ 203200 w 360069"/>
                <a:gd name="connsiteY23" fmla="*/ 287882 h 905949"/>
                <a:gd name="connsiteX24" fmla="*/ 143933 w 360069"/>
                <a:gd name="connsiteY24" fmla="*/ 402182 h 905949"/>
                <a:gd name="connsiteX25" fmla="*/ 122767 w 360069"/>
                <a:gd name="connsiteY25" fmla="*/ 448749 h 905949"/>
                <a:gd name="connsiteX26" fmla="*/ 105833 w 360069"/>
                <a:gd name="connsiteY26" fmla="*/ 474149 h 905949"/>
                <a:gd name="connsiteX27" fmla="*/ 101600 w 360069"/>
                <a:gd name="connsiteY27" fmla="*/ 486849 h 905949"/>
                <a:gd name="connsiteX28" fmla="*/ 80433 w 360069"/>
                <a:gd name="connsiteY28" fmla="*/ 508015 h 905949"/>
                <a:gd name="connsiteX29" fmla="*/ 63500 w 360069"/>
                <a:gd name="connsiteY29" fmla="*/ 550349 h 905949"/>
                <a:gd name="connsiteX30" fmla="*/ 59267 w 360069"/>
                <a:gd name="connsiteY30" fmla="*/ 647715 h 905949"/>
                <a:gd name="connsiteX31" fmla="*/ 55033 w 360069"/>
                <a:gd name="connsiteY31" fmla="*/ 660415 h 905949"/>
                <a:gd name="connsiteX32" fmla="*/ 50800 w 360069"/>
                <a:gd name="connsiteY32" fmla="*/ 685815 h 905949"/>
                <a:gd name="connsiteX33" fmla="*/ 46567 w 360069"/>
                <a:gd name="connsiteY33" fmla="*/ 706982 h 905949"/>
                <a:gd name="connsiteX34" fmla="*/ 42333 w 360069"/>
                <a:gd name="connsiteY34" fmla="*/ 740849 h 905949"/>
                <a:gd name="connsiteX35" fmla="*/ 29633 w 360069"/>
                <a:gd name="connsiteY35" fmla="*/ 753549 h 905949"/>
                <a:gd name="connsiteX36" fmla="*/ 0 w 360069"/>
                <a:gd name="connsiteY36" fmla="*/ 783182 h 905949"/>
                <a:gd name="connsiteX37" fmla="*/ 12700 w 360069"/>
                <a:gd name="connsiteY37" fmla="*/ 846682 h 905949"/>
                <a:gd name="connsiteX38" fmla="*/ 29633 w 360069"/>
                <a:gd name="connsiteY38" fmla="*/ 872082 h 905949"/>
                <a:gd name="connsiteX39" fmla="*/ 38100 w 360069"/>
                <a:gd name="connsiteY39"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86267 w 360069"/>
                <a:gd name="connsiteY12" fmla="*/ 414882 h 905949"/>
                <a:gd name="connsiteX13" fmla="*/ 211667 w 360069"/>
                <a:gd name="connsiteY13" fmla="*/ 355615 h 905949"/>
                <a:gd name="connsiteX14" fmla="*/ 262467 w 360069"/>
                <a:gd name="connsiteY14" fmla="*/ 279415 h 905949"/>
                <a:gd name="connsiteX15" fmla="*/ 296333 w 360069"/>
                <a:gd name="connsiteY15" fmla="*/ 182049 h 905949"/>
                <a:gd name="connsiteX16" fmla="*/ 330200 w 360069"/>
                <a:gd name="connsiteY16" fmla="*/ 127015 h 905949"/>
                <a:gd name="connsiteX17" fmla="*/ 334433 w 360069"/>
                <a:gd name="connsiteY17" fmla="*/ 67749 h 905949"/>
                <a:gd name="connsiteX18" fmla="*/ 359833 w 360069"/>
                <a:gd name="connsiteY18" fmla="*/ 15 h 905949"/>
                <a:gd name="connsiteX19" fmla="*/ 330200 w 360069"/>
                <a:gd name="connsiteY19" fmla="*/ 42349 h 905949"/>
                <a:gd name="connsiteX20" fmla="*/ 309033 w 360069"/>
                <a:gd name="connsiteY20" fmla="*/ 101615 h 905949"/>
                <a:gd name="connsiteX21" fmla="*/ 262466 w 360069"/>
                <a:gd name="connsiteY21" fmla="*/ 194749 h 905949"/>
                <a:gd name="connsiteX22" fmla="*/ 249767 w 360069"/>
                <a:gd name="connsiteY22" fmla="*/ 237082 h 905949"/>
                <a:gd name="connsiteX23" fmla="*/ 203200 w 360069"/>
                <a:gd name="connsiteY23" fmla="*/ 287882 h 905949"/>
                <a:gd name="connsiteX24" fmla="*/ 143933 w 360069"/>
                <a:gd name="connsiteY24" fmla="*/ 402182 h 905949"/>
                <a:gd name="connsiteX25" fmla="*/ 122767 w 360069"/>
                <a:gd name="connsiteY25" fmla="*/ 448749 h 905949"/>
                <a:gd name="connsiteX26" fmla="*/ 105833 w 360069"/>
                <a:gd name="connsiteY26" fmla="*/ 474149 h 905949"/>
                <a:gd name="connsiteX27" fmla="*/ 101600 w 360069"/>
                <a:gd name="connsiteY27" fmla="*/ 486849 h 905949"/>
                <a:gd name="connsiteX28" fmla="*/ 80433 w 360069"/>
                <a:gd name="connsiteY28" fmla="*/ 508015 h 905949"/>
                <a:gd name="connsiteX29" fmla="*/ 63500 w 360069"/>
                <a:gd name="connsiteY29" fmla="*/ 550349 h 905949"/>
                <a:gd name="connsiteX30" fmla="*/ 59267 w 360069"/>
                <a:gd name="connsiteY30" fmla="*/ 647715 h 905949"/>
                <a:gd name="connsiteX31" fmla="*/ 55033 w 360069"/>
                <a:gd name="connsiteY31" fmla="*/ 660415 h 905949"/>
                <a:gd name="connsiteX32" fmla="*/ 50800 w 360069"/>
                <a:gd name="connsiteY32" fmla="*/ 685815 h 905949"/>
                <a:gd name="connsiteX33" fmla="*/ 46567 w 360069"/>
                <a:gd name="connsiteY33" fmla="*/ 706982 h 905949"/>
                <a:gd name="connsiteX34" fmla="*/ 42333 w 360069"/>
                <a:gd name="connsiteY34" fmla="*/ 740849 h 905949"/>
                <a:gd name="connsiteX35" fmla="*/ 29633 w 360069"/>
                <a:gd name="connsiteY35" fmla="*/ 753549 h 905949"/>
                <a:gd name="connsiteX36" fmla="*/ 0 w 360069"/>
                <a:gd name="connsiteY36" fmla="*/ 783182 h 905949"/>
                <a:gd name="connsiteX37" fmla="*/ 12700 w 360069"/>
                <a:gd name="connsiteY37" fmla="*/ 846682 h 905949"/>
                <a:gd name="connsiteX38" fmla="*/ 29633 w 360069"/>
                <a:gd name="connsiteY38" fmla="*/ 872082 h 905949"/>
                <a:gd name="connsiteX39" fmla="*/ 38100 w 360069"/>
                <a:gd name="connsiteY39"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622315 h 905949"/>
                <a:gd name="connsiteX10" fmla="*/ 101600 w 360069"/>
                <a:gd name="connsiteY10" fmla="*/ 495315 h 905949"/>
                <a:gd name="connsiteX11" fmla="*/ 105833 w 360069"/>
                <a:gd name="connsiteY11" fmla="*/ 478382 h 905949"/>
                <a:gd name="connsiteX12" fmla="*/ 165100 w 360069"/>
                <a:gd name="connsiteY12" fmla="*/ 406415 h 905949"/>
                <a:gd name="connsiteX13" fmla="*/ 211667 w 360069"/>
                <a:gd name="connsiteY13" fmla="*/ 355615 h 905949"/>
                <a:gd name="connsiteX14" fmla="*/ 262467 w 360069"/>
                <a:gd name="connsiteY14" fmla="*/ 279415 h 905949"/>
                <a:gd name="connsiteX15" fmla="*/ 296333 w 360069"/>
                <a:gd name="connsiteY15" fmla="*/ 182049 h 905949"/>
                <a:gd name="connsiteX16" fmla="*/ 330200 w 360069"/>
                <a:gd name="connsiteY16" fmla="*/ 127015 h 905949"/>
                <a:gd name="connsiteX17" fmla="*/ 334433 w 360069"/>
                <a:gd name="connsiteY17" fmla="*/ 67749 h 905949"/>
                <a:gd name="connsiteX18" fmla="*/ 359833 w 360069"/>
                <a:gd name="connsiteY18" fmla="*/ 15 h 905949"/>
                <a:gd name="connsiteX19" fmla="*/ 330200 w 360069"/>
                <a:gd name="connsiteY19" fmla="*/ 42349 h 905949"/>
                <a:gd name="connsiteX20" fmla="*/ 309033 w 360069"/>
                <a:gd name="connsiteY20" fmla="*/ 101615 h 905949"/>
                <a:gd name="connsiteX21" fmla="*/ 262466 w 360069"/>
                <a:gd name="connsiteY21" fmla="*/ 194749 h 905949"/>
                <a:gd name="connsiteX22" fmla="*/ 249767 w 360069"/>
                <a:gd name="connsiteY22" fmla="*/ 237082 h 905949"/>
                <a:gd name="connsiteX23" fmla="*/ 203200 w 360069"/>
                <a:gd name="connsiteY23" fmla="*/ 287882 h 905949"/>
                <a:gd name="connsiteX24" fmla="*/ 143933 w 360069"/>
                <a:gd name="connsiteY24" fmla="*/ 402182 h 905949"/>
                <a:gd name="connsiteX25" fmla="*/ 122767 w 360069"/>
                <a:gd name="connsiteY25" fmla="*/ 448749 h 905949"/>
                <a:gd name="connsiteX26" fmla="*/ 105833 w 360069"/>
                <a:gd name="connsiteY26" fmla="*/ 474149 h 905949"/>
                <a:gd name="connsiteX27" fmla="*/ 101600 w 360069"/>
                <a:gd name="connsiteY27" fmla="*/ 486849 h 905949"/>
                <a:gd name="connsiteX28" fmla="*/ 80433 w 360069"/>
                <a:gd name="connsiteY28" fmla="*/ 508015 h 905949"/>
                <a:gd name="connsiteX29" fmla="*/ 63500 w 360069"/>
                <a:gd name="connsiteY29" fmla="*/ 550349 h 905949"/>
                <a:gd name="connsiteX30" fmla="*/ 59267 w 360069"/>
                <a:gd name="connsiteY30" fmla="*/ 647715 h 905949"/>
                <a:gd name="connsiteX31" fmla="*/ 55033 w 360069"/>
                <a:gd name="connsiteY31" fmla="*/ 660415 h 905949"/>
                <a:gd name="connsiteX32" fmla="*/ 50800 w 360069"/>
                <a:gd name="connsiteY32" fmla="*/ 685815 h 905949"/>
                <a:gd name="connsiteX33" fmla="*/ 46567 w 360069"/>
                <a:gd name="connsiteY33" fmla="*/ 706982 h 905949"/>
                <a:gd name="connsiteX34" fmla="*/ 42333 w 360069"/>
                <a:gd name="connsiteY34" fmla="*/ 740849 h 905949"/>
                <a:gd name="connsiteX35" fmla="*/ 29633 w 360069"/>
                <a:gd name="connsiteY35" fmla="*/ 753549 h 905949"/>
                <a:gd name="connsiteX36" fmla="*/ 0 w 360069"/>
                <a:gd name="connsiteY36" fmla="*/ 783182 h 905949"/>
                <a:gd name="connsiteX37" fmla="*/ 12700 w 360069"/>
                <a:gd name="connsiteY37" fmla="*/ 846682 h 905949"/>
                <a:gd name="connsiteX38" fmla="*/ 29633 w 360069"/>
                <a:gd name="connsiteY38" fmla="*/ 872082 h 905949"/>
                <a:gd name="connsiteX39" fmla="*/ 38100 w 360069"/>
                <a:gd name="connsiteY39"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10067 w 360069"/>
                <a:gd name="connsiteY8" fmla="*/ 635015 h 905949"/>
                <a:gd name="connsiteX9" fmla="*/ 101600 w 360069"/>
                <a:gd name="connsiteY9" fmla="*/ 495315 h 905949"/>
                <a:gd name="connsiteX10" fmla="*/ 105833 w 360069"/>
                <a:gd name="connsiteY10" fmla="*/ 478382 h 905949"/>
                <a:gd name="connsiteX11" fmla="*/ 165100 w 360069"/>
                <a:gd name="connsiteY11" fmla="*/ 406415 h 905949"/>
                <a:gd name="connsiteX12" fmla="*/ 211667 w 360069"/>
                <a:gd name="connsiteY12" fmla="*/ 355615 h 905949"/>
                <a:gd name="connsiteX13" fmla="*/ 262467 w 360069"/>
                <a:gd name="connsiteY13" fmla="*/ 279415 h 905949"/>
                <a:gd name="connsiteX14" fmla="*/ 296333 w 360069"/>
                <a:gd name="connsiteY14" fmla="*/ 182049 h 905949"/>
                <a:gd name="connsiteX15" fmla="*/ 330200 w 360069"/>
                <a:gd name="connsiteY15" fmla="*/ 127015 h 905949"/>
                <a:gd name="connsiteX16" fmla="*/ 334433 w 360069"/>
                <a:gd name="connsiteY16" fmla="*/ 67749 h 905949"/>
                <a:gd name="connsiteX17" fmla="*/ 359833 w 360069"/>
                <a:gd name="connsiteY17" fmla="*/ 15 h 905949"/>
                <a:gd name="connsiteX18" fmla="*/ 330200 w 360069"/>
                <a:gd name="connsiteY18" fmla="*/ 42349 h 905949"/>
                <a:gd name="connsiteX19" fmla="*/ 309033 w 360069"/>
                <a:gd name="connsiteY19" fmla="*/ 101615 h 905949"/>
                <a:gd name="connsiteX20" fmla="*/ 262466 w 360069"/>
                <a:gd name="connsiteY20" fmla="*/ 194749 h 905949"/>
                <a:gd name="connsiteX21" fmla="*/ 249767 w 360069"/>
                <a:gd name="connsiteY21" fmla="*/ 237082 h 905949"/>
                <a:gd name="connsiteX22" fmla="*/ 203200 w 360069"/>
                <a:gd name="connsiteY22" fmla="*/ 287882 h 905949"/>
                <a:gd name="connsiteX23" fmla="*/ 143933 w 360069"/>
                <a:gd name="connsiteY23" fmla="*/ 402182 h 905949"/>
                <a:gd name="connsiteX24" fmla="*/ 122767 w 360069"/>
                <a:gd name="connsiteY24" fmla="*/ 448749 h 905949"/>
                <a:gd name="connsiteX25" fmla="*/ 105833 w 360069"/>
                <a:gd name="connsiteY25" fmla="*/ 474149 h 905949"/>
                <a:gd name="connsiteX26" fmla="*/ 101600 w 360069"/>
                <a:gd name="connsiteY26" fmla="*/ 486849 h 905949"/>
                <a:gd name="connsiteX27" fmla="*/ 80433 w 360069"/>
                <a:gd name="connsiteY27" fmla="*/ 508015 h 905949"/>
                <a:gd name="connsiteX28" fmla="*/ 63500 w 360069"/>
                <a:gd name="connsiteY28" fmla="*/ 550349 h 905949"/>
                <a:gd name="connsiteX29" fmla="*/ 59267 w 360069"/>
                <a:gd name="connsiteY29" fmla="*/ 647715 h 905949"/>
                <a:gd name="connsiteX30" fmla="*/ 55033 w 360069"/>
                <a:gd name="connsiteY30" fmla="*/ 660415 h 905949"/>
                <a:gd name="connsiteX31" fmla="*/ 50800 w 360069"/>
                <a:gd name="connsiteY31" fmla="*/ 685815 h 905949"/>
                <a:gd name="connsiteX32" fmla="*/ 46567 w 360069"/>
                <a:gd name="connsiteY32" fmla="*/ 706982 h 905949"/>
                <a:gd name="connsiteX33" fmla="*/ 42333 w 360069"/>
                <a:gd name="connsiteY33" fmla="*/ 740849 h 905949"/>
                <a:gd name="connsiteX34" fmla="*/ 29633 w 360069"/>
                <a:gd name="connsiteY34" fmla="*/ 753549 h 905949"/>
                <a:gd name="connsiteX35" fmla="*/ 0 w 360069"/>
                <a:gd name="connsiteY35" fmla="*/ 783182 h 905949"/>
                <a:gd name="connsiteX36" fmla="*/ 12700 w 360069"/>
                <a:gd name="connsiteY36" fmla="*/ 846682 h 905949"/>
                <a:gd name="connsiteX37" fmla="*/ 29633 w 360069"/>
                <a:gd name="connsiteY37" fmla="*/ 872082 h 905949"/>
                <a:gd name="connsiteX38" fmla="*/ 38100 w 360069"/>
                <a:gd name="connsiteY38"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114300 w 360069"/>
                <a:gd name="connsiteY7" fmla="*/ 647715 h 905949"/>
                <a:gd name="connsiteX8" fmla="*/ 101600 w 360069"/>
                <a:gd name="connsiteY8" fmla="*/ 495315 h 905949"/>
                <a:gd name="connsiteX9" fmla="*/ 105833 w 360069"/>
                <a:gd name="connsiteY9" fmla="*/ 478382 h 905949"/>
                <a:gd name="connsiteX10" fmla="*/ 165100 w 360069"/>
                <a:gd name="connsiteY10" fmla="*/ 406415 h 905949"/>
                <a:gd name="connsiteX11" fmla="*/ 211667 w 360069"/>
                <a:gd name="connsiteY11" fmla="*/ 355615 h 905949"/>
                <a:gd name="connsiteX12" fmla="*/ 262467 w 360069"/>
                <a:gd name="connsiteY12" fmla="*/ 279415 h 905949"/>
                <a:gd name="connsiteX13" fmla="*/ 296333 w 360069"/>
                <a:gd name="connsiteY13" fmla="*/ 182049 h 905949"/>
                <a:gd name="connsiteX14" fmla="*/ 330200 w 360069"/>
                <a:gd name="connsiteY14" fmla="*/ 127015 h 905949"/>
                <a:gd name="connsiteX15" fmla="*/ 334433 w 360069"/>
                <a:gd name="connsiteY15" fmla="*/ 67749 h 905949"/>
                <a:gd name="connsiteX16" fmla="*/ 359833 w 360069"/>
                <a:gd name="connsiteY16" fmla="*/ 15 h 905949"/>
                <a:gd name="connsiteX17" fmla="*/ 330200 w 360069"/>
                <a:gd name="connsiteY17" fmla="*/ 42349 h 905949"/>
                <a:gd name="connsiteX18" fmla="*/ 309033 w 360069"/>
                <a:gd name="connsiteY18" fmla="*/ 101615 h 905949"/>
                <a:gd name="connsiteX19" fmla="*/ 262466 w 360069"/>
                <a:gd name="connsiteY19" fmla="*/ 194749 h 905949"/>
                <a:gd name="connsiteX20" fmla="*/ 249767 w 360069"/>
                <a:gd name="connsiteY20" fmla="*/ 237082 h 905949"/>
                <a:gd name="connsiteX21" fmla="*/ 203200 w 360069"/>
                <a:gd name="connsiteY21" fmla="*/ 287882 h 905949"/>
                <a:gd name="connsiteX22" fmla="*/ 143933 w 360069"/>
                <a:gd name="connsiteY22" fmla="*/ 402182 h 905949"/>
                <a:gd name="connsiteX23" fmla="*/ 122767 w 360069"/>
                <a:gd name="connsiteY23" fmla="*/ 448749 h 905949"/>
                <a:gd name="connsiteX24" fmla="*/ 105833 w 360069"/>
                <a:gd name="connsiteY24" fmla="*/ 474149 h 905949"/>
                <a:gd name="connsiteX25" fmla="*/ 101600 w 360069"/>
                <a:gd name="connsiteY25" fmla="*/ 486849 h 905949"/>
                <a:gd name="connsiteX26" fmla="*/ 80433 w 360069"/>
                <a:gd name="connsiteY26" fmla="*/ 508015 h 905949"/>
                <a:gd name="connsiteX27" fmla="*/ 63500 w 360069"/>
                <a:gd name="connsiteY27" fmla="*/ 550349 h 905949"/>
                <a:gd name="connsiteX28" fmla="*/ 59267 w 360069"/>
                <a:gd name="connsiteY28" fmla="*/ 647715 h 905949"/>
                <a:gd name="connsiteX29" fmla="*/ 55033 w 360069"/>
                <a:gd name="connsiteY29" fmla="*/ 660415 h 905949"/>
                <a:gd name="connsiteX30" fmla="*/ 50800 w 360069"/>
                <a:gd name="connsiteY30" fmla="*/ 685815 h 905949"/>
                <a:gd name="connsiteX31" fmla="*/ 46567 w 360069"/>
                <a:gd name="connsiteY31" fmla="*/ 706982 h 905949"/>
                <a:gd name="connsiteX32" fmla="*/ 42333 w 360069"/>
                <a:gd name="connsiteY32" fmla="*/ 740849 h 905949"/>
                <a:gd name="connsiteX33" fmla="*/ 29633 w 360069"/>
                <a:gd name="connsiteY33" fmla="*/ 753549 h 905949"/>
                <a:gd name="connsiteX34" fmla="*/ 0 w 360069"/>
                <a:gd name="connsiteY34" fmla="*/ 783182 h 905949"/>
                <a:gd name="connsiteX35" fmla="*/ 12700 w 360069"/>
                <a:gd name="connsiteY35" fmla="*/ 846682 h 905949"/>
                <a:gd name="connsiteX36" fmla="*/ 29633 w 360069"/>
                <a:gd name="connsiteY36" fmla="*/ 872082 h 905949"/>
                <a:gd name="connsiteX37" fmla="*/ 38100 w 360069"/>
                <a:gd name="connsiteY37"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114300 w 360069"/>
                <a:gd name="connsiteY6" fmla="*/ 757782 h 905949"/>
                <a:gd name="connsiteX7" fmla="*/ 93133 w 360069"/>
                <a:gd name="connsiteY7" fmla="*/ 613848 h 905949"/>
                <a:gd name="connsiteX8" fmla="*/ 101600 w 360069"/>
                <a:gd name="connsiteY8" fmla="*/ 495315 h 905949"/>
                <a:gd name="connsiteX9" fmla="*/ 105833 w 360069"/>
                <a:gd name="connsiteY9" fmla="*/ 478382 h 905949"/>
                <a:gd name="connsiteX10" fmla="*/ 165100 w 360069"/>
                <a:gd name="connsiteY10" fmla="*/ 406415 h 905949"/>
                <a:gd name="connsiteX11" fmla="*/ 211667 w 360069"/>
                <a:gd name="connsiteY11" fmla="*/ 355615 h 905949"/>
                <a:gd name="connsiteX12" fmla="*/ 262467 w 360069"/>
                <a:gd name="connsiteY12" fmla="*/ 279415 h 905949"/>
                <a:gd name="connsiteX13" fmla="*/ 296333 w 360069"/>
                <a:gd name="connsiteY13" fmla="*/ 182049 h 905949"/>
                <a:gd name="connsiteX14" fmla="*/ 330200 w 360069"/>
                <a:gd name="connsiteY14" fmla="*/ 127015 h 905949"/>
                <a:gd name="connsiteX15" fmla="*/ 334433 w 360069"/>
                <a:gd name="connsiteY15" fmla="*/ 67749 h 905949"/>
                <a:gd name="connsiteX16" fmla="*/ 359833 w 360069"/>
                <a:gd name="connsiteY16" fmla="*/ 15 h 905949"/>
                <a:gd name="connsiteX17" fmla="*/ 330200 w 360069"/>
                <a:gd name="connsiteY17" fmla="*/ 42349 h 905949"/>
                <a:gd name="connsiteX18" fmla="*/ 309033 w 360069"/>
                <a:gd name="connsiteY18" fmla="*/ 101615 h 905949"/>
                <a:gd name="connsiteX19" fmla="*/ 262466 w 360069"/>
                <a:gd name="connsiteY19" fmla="*/ 194749 h 905949"/>
                <a:gd name="connsiteX20" fmla="*/ 249767 w 360069"/>
                <a:gd name="connsiteY20" fmla="*/ 237082 h 905949"/>
                <a:gd name="connsiteX21" fmla="*/ 203200 w 360069"/>
                <a:gd name="connsiteY21" fmla="*/ 287882 h 905949"/>
                <a:gd name="connsiteX22" fmla="*/ 143933 w 360069"/>
                <a:gd name="connsiteY22" fmla="*/ 402182 h 905949"/>
                <a:gd name="connsiteX23" fmla="*/ 122767 w 360069"/>
                <a:gd name="connsiteY23" fmla="*/ 448749 h 905949"/>
                <a:gd name="connsiteX24" fmla="*/ 105833 w 360069"/>
                <a:gd name="connsiteY24" fmla="*/ 474149 h 905949"/>
                <a:gd name="connsiteX25" fmla="*/ 101600 w 360069"/>
                <a:gd name="connsiteY25" fmla="*/ 486849 h 905949"/>
                <a:gd name="connsiteX26" fmla="*/ 80433 w 360069"/>
                <a:gd name="connsiteY26" fmla="*/ 508015 h 905949"/>
                <a:gd name="connsiteX27" fmla="*/ 63500 w 360069"/>
                <a:gd name="connsiteY27" fmla="*/ 550349 h 905949"/>
                <a:gd name="connsiteX28" fmla="*/ 59267 w 360069"/>
                <a:gd name="connsiteY28" fmla="*/ 647715 h 905949"/>
                <a:gd name="connsiteX29" fmla="*/ 55033 w 360069"/>
                <a:gd name="connsiteY29" fmla="*/ 660415 h 905949"/>
                <a:gd name="connsiteX30" fmla="*/ 50800 w 360069"/>
                <a:gd name="connsiteY30" fmla="*/ 685815 h 905949"/>
                <a:gd name="connsiteX31" fmla="*/ 46567 w 360069"/>
                <a:gd name="connsiteY31" fmla="*/ 706982 h 905949"/>
                <a:gd name="connsiteX32" fmla="*/ 42333 w 360069"/>
                <a:gd name="connsiteY32" fmla="*/ 740849 h 905949"/>
                <a:gd name="connsiteX33" fmla="*/ 29633 w 360069"/>
                <a:gd name="connsiteY33" fmla="*/ 753549 h 905949"/>
                <a:gd name="connsiteX34" fmla="*/ 0 w 360069"/>
                <a:gd name="connsiteY34" fmla="*/ 783182 h 905949"/>
                <a:gd name="connsiteX35" fmla="*/ 12700 w 360069"/>
                <a:gd name="connsiteY35" fmla="*/ 846682 h 905949"/>
                <a:gd name="connsiteX36" fmla="*/ 29633 w 360069"/>
                <a:gd name="connsiteY36" fmla="*/ 872082 h 905949"/>
                <a:gd name="connsiteX37" fmla="*/ 38100 w 360069"/>
                <a:gd name="connsiteY37"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80433 w 360069"/>
                <a:gd name="connsiteY4" fmla="*/ 795882 h 905949"/>
                <a:gd name="connsiteX5" fmla="*/ 93133 w 360069"/>
                <a:gd name="connsiteY5" fmla="*/ 787415 h 905949"/>
                <a:gd name="connsiteX6" fmla="*/ 97366 w 360069"/>
                <a:gd name="connsiteY6" fmla="*/ 740848 h 905949"/>
                <a:gd name="connsiteX7" fmla="*/ 93133 w 360069"/>
                <a:gd name="connsiteY7" fmla="*/ 613848 h 905949"/>
                <a:gd name="connsiteX8" fmla="*/ 101600 w 360069"/>
                <a:gd name="connsiteY8" fmla="*/ 495315 h 905949"/>
                <a:gd name="connsiteX9" fmla="*/ 105833 w 360069"/>
                <a:gd name="connsiteY9" fmla="*/ 478382 h 905949"/>
                <a:gd name="connsiteX10" fmla="*/ 165100 w 360069"/>
                <a:gd name="connsiteY10" fmla="*/ 406415 h 905949"/>
                <a:gd name="connsiteX11" fmla="*/ 211667 w 360069"/>
                <a:gd name="connsiteY11" fmla="*/ 355615 h 905949"/>
                <a:gd name="connsiteX12" fmla="*/ 262467 w 360069"/>
                <a:gd name="connsiteY12" fmla="*/ 279415 h 905949"/>
                <a:gd name="connsiteX13" fmla="*/ 296333 w 360069"/>
                <a:gd name="connsiteY13" fmla="*/ 182049 h 905949"/>
                <a:gd name="connsiteX14" fmla="*/ 330200 w 360069"/>
                <a:gd name="connsiteY14" fmla="*/ 127015 h 905949"/>
                <a:gd name="connsiteX15" fmla="*/ 334433 w 360069"/>
                <a:gd name="connsiteY15" fmla="*/ 67749 h 905949"/>
                <a:gd name="connsiteX16" fmla="*/ 359833 w 360069"/>
                <a:gd name="connsiteY16" fmla="*/ 15 h 905949"/>
                <a:gd name="connsiteX17" fmla="*/ 330200 w 360069"/>
                <a:gd name="connsiteY17" fmla="*/ 42349 h 905949"/>
                <a:gd name="connsiteX18" fmla="*/ 309033 w 360069"/>
                <a:gd name="connsiteY18" fmla="*/ 101615 h 905949"/>
                <a:gd name="connsiteX19" fmla="*/ 262466 w 360069"/>
                <a:gd name="connsiteY19" fmla="*/ 194749 h 905949"/>
                <a:gd name="connsiteX20" fmla="*/ 249767 w 360069"/>
                <a:gd name="connsiteY20" fmla="*/ 237082 h 905949"/>
                <a:gd name="connsiteX21" fmla="*/ 203200 w 360069"/>
                <a:gd name="connsiteY21" fmla="*/ 287882 h 905949"/>
                <a:gd name="connsiteX22" fmla="*/ 143933 w 360069"/>
                <a:gd name="connsiteY22" fmla="*/ 402182 h 905949"/>
                <a:gd name="connsiteX23" fmla="*/ 122767 w 360069"/>
                <a:gd name="connsiteY23" fmla="*/ 448749 h 905949"/>
                <a:gd name="connsiteX24" fmla="*/ 105833 w 360069"/>
                <a:gd name="connsiteY24" fmla="*/ 474149 h 905949"/>
                <a:gd name="connsiteX25" fmla="*/ 101600 w 360069"/>
                <a:gd name="connsiteY25" fmla="*/ 486849 h 905949"/>
                <a:gd name="connsiteX26" fmla="*/ 80433 w 360069"/>
                <a:gd name="connsiteY26" fmla="*/ 508015 h 905949"/>
                <a:gd name="connsiteX27" fmla="*/ 63500 w 360069"/>
                <a:gd name="connsiteY27" fmla="*/ 550349 h 905949"/>
                <a:gd name="connsiteX28" fmla="*/ 59267 w 360069"/>
                <a:gd name="connsiteY28" fmla="*/ 647715 h 905949"/>
                <a:gd name="connsiteX29" fmla="*/ 55033 w 360069"/>
                <a:gd name="connsiteY29" fmla="*/ 660415 h 905949"/>
                <a:gd name="connsiteX30" fmla="*/ 50800 w 360069"/>
                <a:gd name="connsiteY30" fmla="*/ 685815 h 905949"/>
                <a:gd name="connsiteX31" fmla="*/ 46567 w 360069"/>
                <a:gd name="connsiteY31" fmla="*/ 706982 h 905949"/>
                <a:gd name="connsiteX32" fmla="*/ 42333 w 360069"/>
                <a:gd name="connsiteY32" fmla="*/ 740849 h 905949"/>
                <a:gd name="connsiteX33" fmla="*/ 29633 w 360069"/>
                <a:gd name="connsiteY33" fmla="*/ 753549 h 905949"/>
                <a:gd name="connsiteX34" fmla="*/ 0 w 360069"/>
                <a:gd name="connsiteY34" fmla="*/ 783182 h 905949"/>
                <a:gd name="connsiteX35" fmla="*/ 12700 w 360069"/>
                <a:gd name="connsiteY35" fmla="*/ 846682 h 905949"/>
                <a:gd name="connsiteX36" fmla="*/ 29633 w 360069"/>
                <a:gd name="connsiteY36" fmla="*/ 872082 h 905949"/>
                <a:gd name="connsiteX37" fmla="*/ 38100 w 360069"/>
                <a:gd name="connsiteY37"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63500 w 360069"/>
                <a:gd name="connsiteY3" fmla="*/ 821282 h 905949"/>
                <a:gd name="connsiteX4" fmla="*/ 93133 w 360069"/>
                <a:gd name="connsiteY4" fmla="*/ 787415 h 905949"/>
                <a:gd name="connsiteX5" fmla="*/ 97366 w 360069"/>
                <a:gd name="connsiteY5" fmla="*/ 740848 h 905949"/>
                <a:gd name="connsiteX6" fmla="*/ 93133 w 360069"/>
                <a:gd name="connsiteY6" fmla="*/ 613848 h 905949"/>
                <a:gd name="connsiteX7" fmla="*/ 101600 w 360069"/>
                <a:gd name="connsiteY7" fmla="*/ 495315 h 905949"/>
                <a:gd name="connsiteX8" fmla="*/ 105833 w 360069"/>
                <a:gd name="connsiteY8" fmla="*/ 478382 h 905949"/>
                <a:gd name="connsiteX9" fmla="*/ 165100 w 360069"/>
                <a:gd name="connsiteY9" fmla="*/ 406415 h 905949"/>
                <a:gd name="connsiteX10" fmla="*/ 211667 w 360069"/>
                <a:gd name="connsiteY10" fmla="*/ 355615 h 905949"/>
                <a:gd name="connsiteX11" fmla="*/ 262467 w 360069"/>
                <a:gd name="connsiteY11" fmla="*/ 279415 h 905949"/>
                <a:gd name="connsiteX12" fmla="*/ 296333 w 360069"/>
                <a:gd name="connsiteY12" fmla="*/ 182049 h 905949"/>
                <a:gd name="connsiteX13" fmla="*/ 330200 w 360069"/>
                <a:gd name="connsiteY13" fmla="*/ 127015 h 905949"/>
                <a:gd name="connsiteX14" fmla="*/ 334433 w 360069"/>
                <a:gd name="connsiteY14" fmla="*/ 67749 h 905949"/>
                <a:gd name="connsiteX15" fmla="*/ 359833 w 360069"/>
                <a:gd name="connsiteY15" fmla="*/ 15 h 905949"/>
                <a:gd name="connsiteX16" fmla="*/ 330200 w 360069"/>
                <a:gd name="connsiteY16" fmla="*/ 42349 h 905949"/>
                <a:gd name="connsiteX17" fmla="*/ 309033 w 360069"/>
                <a:gd name="connsiteY17" fmla="*/ 101615 h 905949"/>
                <a:gd name="connsiteX18" fmla="*/ 262466 w 360069"/>
                <a:gd name="connsiteY18" fmla="*/ 194749 h 905949"/>
                <a:gd name="connsiteX19" fmla="*/ 249767 w 360069"/>
                <a:gd name="connsiteY19" fmla="*/ 237082 h 905949"/>
                <a:gd name="connsiteX20" fmla="*/ 203200 w 360069"/>
                <a:gd name="connsiteY20" fmla="*/ 287882 h 905949"/>
                <a:gd name="connsiteX21" fmla="*/ 143933 w 360069"/>
                <a:gd name="connsiteY21" fmla="*/ 402182 h 905949"/>
                <a:gd name="connsiteX22" fmla="*/ 122767 w 360069"/>
                <a:gd name="connsiteY22" fmla="*/ 448749 h 905949"/>
                <a:gd name="connsiteX23" fmla="*/ 105833 w 360069"/>
                <a:gd name="connsiteY23" fmla="*/ 474149 h 905949"/>
                <a:gd name="connsiteX24" fmla="*/ 101600 w 360069"/>
                <a:gd name="connsiteY24" fmla="*/ 486849 h 905949"/>
                <a:gd name="connsiteX25" fmla="*/ 80433 w 360069"/>
                <a:gd name="connsiteY25" fmla="*/ 508015 h 905949"/>
                <a:gd name="connsiteX26" fmla="*/ 63500 w 360069"/>
                <a:gd name="connsiteY26" fmla="*/ 550349 h 905949"/>
                <a:gd name="connsiteX27" fmla="*/ 59267 w 360069"/>
                <a:gd name="connsiteY27" fmla="*/ 647715 h 905949"/>
                <a:gd name="connsiteX28" fmla="*/ 55033 w 360069"/>
                <a:gd name="connsiteY28" fmla="*/ 660415 h 905949"/>
                <a:gd name="connsiteX29" fmla="*/ 50800 w 360069"/>
                <a:gd name="connsiteY29" fmla="*/ 685815 h 905949"/>
                <a:gd name="connsiteX30" fmla="*/ 46567 w 360069"/>
                <a:gd name="connsiteY30" fmla="*/ 706982 h 905949"/>
                <a:gd name="connsiteX31" fmla="*/ 42333 w 360069"/>
                <a:gd name="connsiteY31" fmla="*/ 740849 h 905949"/>
                <a:gd name="connsiteX32" fmla="*/ 29633 w 360069"/>
                <a:gd name="connsiteY32" fmla="*/ 753549 h 905949"/>
                <a:gd name="connsiteX33" fmla="*/ 0 w 360069"/>
                <a:gd name="connsiteY33" fmla="*/ 783182 h 905949"/>
                <a:gd name="connsiteX34" fmla="*/ 12700 w 360069"/>
                <a:gd name="connsiteY34" fmla="*/ 846682 h 905949"/>
                <a:gd name="connsiteX35" fmla="*/ 29633 w 360069"/>
                <a:gd name="connsiteY35" fmla="*/ 872082 h 905949"/>
                <a:gd name="connsiteX36" fmla="*/ 38100 w 360069"/>
                <a:gd name="connsiteY36" fmla="*/ 905949 h 905949"/>
                <a:gd name="connsiteX0" fmla="*/ 38100 w 360069"/>
                <a:gd name="connsiteY0" fmla="*/ 905949 h 905949"/>
                <a:gd name="connsiteX1" fmla="*/ 46567 w 360069"/>
                <a:gd name="connsiteY1" fmla="*/ 872082 h 905949"/>
                <a:gd name="connsiteX2" fmla="*/ 50800 w 360069"/>
                <a:gd name="connsiteY2" fmla="*/ 850915 h 905949"/>
                <a:gd name="connsiteX3" fmla="*/ 93133 w 360069"/>
                <a:gd name="connsiteY3" fmla="*/ 787415 h 905949"/>
                <a:gd name="connsiteX4" fmla="*/ 97366 w 360069"/>
                <a:gd name="connsiteY4" fmla="*/ 740848 h 905949"/>
                <a:gd name="connsiteX5" fmla="*/ 93133 w 360069"/>
                <a:gd name="connsiteY5" fmla="*/ 613848 h 905949"/>
                <a:gd name="connsiteX6" fmla="*/ 101600 w 360069"/>
                <a:gd name="connsiteY6" fmla="*/ 495315 h 905949"/>
                <a:gd name="connsiteX7" fmla="*/ 105833 w 360069"/>
                <a:gd name="connsiteY7" fmla="*/ 478382 h 905949"/>
                <a:gd name="connsiteX8" fmla="*/ 165100 w 360069"/>
                <a:gd name="connsiteY8" fmla="*/ 406415 h 905949"/>
                <a:gd name="connsiteX9" fmla="*/ 211667 w 360069"/>
                <a:gd name="connsiteY9" fmla="*/ 355615 h 905949"/>
                <a:gd name="connsiteX10" fmla="*/ 262467 w 360069"/>
                <a:gd name="connsiteY10" fmla="*/ 279415 h 905949"/>
                <a:gd name="connsiteX11" fmla="*/ 296333 w 360069"/>
                <a:gd name="connsiteY11" fmla="*/ 182049 h 905949"/>
                <a:gd name="connsiteX12" fmla="*/ 330200 w 360069"/>
                <a:gd name="connsiteY12" fmla="*/ 127015 h 905949"/>
                <a:gd name="connsiteX13" fmla="*/ 334433 w 360069"/>
                <a:gd name="connsiteY13" fmla="*/ 67749 h 905949"/>
                <a:gd name="connsiteX14" fmla="*/ 359833 w 360069"/>
                <a:gd name="connsiteY14" fmla="*/ 15 h 905949"/>
                <a:gd name="connsiteX15" fmla="*/ 330200 w 360069"/>
                <a:gd name="connsiteY15" fmla="*/ 42349 h 905949"/>
                <a:gd name="connsiteX16" fmla="*/ 309033 w 360069"/>
                <a:gd name="connsiteY16" fmla="*/ 101615 h 905949"/>
                <a:gd name="connsiteX17" fmla="*/ 262466 w 360069"/>
                <a:gd name="connsiteY17" fmla="*/ 194749 h 905949"/>
                <a:gd name="connsiteX18" fmla="*/ 249767 w 360069"/>
                <a:gd name="connsiteY18" fmla="*/ 237082 h 905949"/>
                <a:gd name="connsiteX19" fmla="*/ 203200 w 360069"/>
                <a:gd name="connsiteY19" fmla="*/ 287882 h 905949"/>
                <a:gd name="connsiteX20" fmla="*/ 143933 w 360069"/>
                <a:gd name="connsiteY20" fmla="*/ 402182 h 905949"/>
                <a:gd name="connsiteX21" fmla="*/ 122767 w 360069"/>
                <a:gd name="connsiteY21" fmla="*/ 448749 h 905949"/>
                <a:gd name="connsiteX22" fmla="*/ 105833 w 360069"/>
                <a:gd name="connsiteY22" fmla="*/ 474149 h 905949"/>
                <a:gd name="connsiteX23" fmla="*/ 101600 w 360069"/>
                <a:gd name="connsiteY23" fmla="*/ 486849 h 905949"/>
                <a:gd name="connsiteX24" fmla="*/ 80433 w 360069"/>
                <a:gd name="connsiteY24" fmla="*/ 508015 h 905949"/>
                <a:gd name="connsiteX25" fmla="*/ 63500 w 360069"/>
                <a:gd name="connsiteY25" fmla="*/ 550349 h 905949"/>
                <a:gd name="connsiteX26" fmla="*/ 59267 w 360069"/>
                <a:gd name="connsiteY26" fmla="*/ 647715 h 905949"/>
                <a:gd name="connsiteX27" fmla="*/ 55033 w 360069"/>
                <a:gd name="connsiteY27" fmla="*/ 660415 h 905949"/>
                <a:gd name="connsiteX28" fmla="*/ 50800 w 360069"/>
                <a:gd name="connsiteY28" fmla="*/ 685815 h 905949"/>
                <a:gd name="connsiteX29" fmla="*/ 46567 w 360069"/>
                <a:gd name="connsiteY29" fmla="*/ 706982 h 905949"/>
                <a:gd name="connsiteX30" fmla="*/ 42333 w 360069"/>
                <a:gd name="connsiteY30" fmla="*/ 740849 h 905949"/>
                <a:gd name="connsiteX31" fmla="*/ 29633 w 360069"/>
                <a:gd name="connsiteY31" fmla="*/ 753549 h 905949"/>
                <a:gd name="connsiteX32" fmla="*/ 0 w 360069"/>
                <a:gd name="connsiteY32" fmla="*/ 783182 h 905949"/>
                <a:gd name="connsiteX33" fmla="*/ 12700 w 360069"/>
                <a:gd name="connsiteY33" fmla="*/ 846682 h 905949"/>
                <a:gd name="connsiteX34" fmla="*/ 29633 w 360069"/>
                <a:gd name="connsiteY34" fmla="*/ 872082 h 905949"/>
                <a:gd name="connsiteX35" fmla="*/ 38100 w 360069"/>
                <a:gd name="connsiteY35" fmla="*/ 905949 h 905949"/>
                <a:gd name="connsiteX0" fmla="*/ 38100 w 360069"/>
                <a:gd name="connsiteY0" fmla="*/ 905949 h 905949"/>
                <a:gd name="connsiteX1" fmla="*/ 46567 w 360069"/>
                <a:gd name="connsiteY1" fmla="*/ 872082 h 905949"/>
                <a:gd name="connsiteX2" fmla="*/ 93133 w 360069"/>
                <a:gd name="connsiteY2" fmla="*/ 787415 h 905949"/>
                <a:gd name="connsiteX3" fmla="*/ 97366 w 360069"/>
                <a:gd name="connsiteY3" fmla="*/ 740848 h 905949"/>
                <a:gd name="connsiteX4" fmla="*/ 93133 w 360069"/>
                <a:gd name="connsiteY4" fmla="*/ 613848 h 905949"/>
                <a:gd name="connsiteX5" fmla="*/ 101600 w 360069"/>
                <a:gd name="connsiteY5" fmla="*/ 495315 h 905949"/>
                <a:gd name="connsiteX6" fmla="*/ 105833 w 360069"/>
                <a:gd name="connsiteY6" fmla="*/ 478382 h 905949"/>
                <a:gd name="connsiteX7" fmla="*/ 165100 w 360069"/>
                <a:gd name="connsiteY7" fmla="*/ 406415 h 905949"/>
                <a:gd name="connsiteX8" fmla="*/ 211667 w 360069"/>
                <a:gd name="connsiteY8" fmla="*/ 355615 h 905949"/>
                <a:gd name="connsiteX9" fmla="*/ 262467 w 360069"/>
                <a:gd name="connsiteY9" fmla="*/ 279415 h 905949"/>
                <a:gd name="connsiteX10" fmla="*/ 296333 w 360069"/>
                <a:gd name="connsiteY10" fmla="*/ 182049 h 905949"/>
                <a:gd name="connsiteX11" fmla="*/ 330200 w 360069"/>
                <a:gd name="connsiteY11" fmla="*/ 127015 h 905949"/>
                <a:gd name="connsiteX12" fmla="*/ 334433 w 360069"/>
                <a:gd name="connsiteY12" fmla="*/ 67749 h 905949"/>
                <a:gd name="connsiteX13" fmla="*/ 359833 w 360069"/>
                <a:gd name="connsiteY13" fmla="*/ 15 h 905949"/>
                <a:gd name="connsiteX14" fmla="*/ 330200 w 360069"/>
                <a:gd name="connsiteY14" fmla="*/ 42349 h 905949"/>
                <a:gd name="connsiteX15" fmla="*/ 309033 w 360069"/>
                <a:gd name="connsiteY15" fmla="*/ 101615 h 905949"/>
                <a:gd name="connsiteX16" fmla="*/ 262466 w 360069"/>
                <a:gd name="connsiteY16" fmla="*/ 194749 h 905949"/>
                <a:gd name="connsiteX17" fmla="*/ 249767 w 360069"/>
                <a:gd name="connsiteY17" fmla="*/ 237082 h 905949"/>
                <a:gd name="connsiteX18" fmla="*/ 203200 w 360069"/>
                <a:gd name="connsiteY18" fmla="*/ 287882 h 905949"/>
                <a:gd name="connsiteX19" fmla="*/ 143933 w 360069"/>
                <a:gd name="connsiteY19" fmla="*/ 402182 h 905949"/>
                <a:gd name="connsiteX20" fmla="*/ 122767 w 360069"/>
                <a:gd name="connsiteY20" fmla="*/ 448749 h 905949"/>
                <a:gd name="connsiteX21" fmla="*/ 105833 w 360069"/>
                <a:gd name="connsiteY21" fmla="*/ 474149 h 905949"/>
                <a:gd name="connsiteX22" fmla="*/ 101600 w 360069"/>
                <a:gd name="connsiteY22" fmla="*/ 486849 h 905949"/>
                <a:gd name="connsiteX23" fmla="*/ 80433 w 360069"/>
                <a:gd name="connsiteY23" fmla="*/ 508015 h 905949"/>
                <a:gd name="connsiteX24" fmla="*/ 63500 w 360069"/>
                <a:gd name="connsiteY24" fmla="*/ 550349 h 905949"/>
                <a:gd name="connsiteX25" fmla="*/ 59267 w 360069"/>
                <a:gd name="connsiteY25" fmla="*/ 647715 h 905949"/>
                <a:gd name="connsiteX26" fmla="*/ 55033 w 360069"/>
                <a:gd name="connsiteY26" fmla="*/ 660415 h 905949"/>
                <a:gd name="connsiteX27" fmla="*/ 50800 w 360069"/>
                <a:gd name="connsiteY27" fmla="*/ 685815 h 905949"/>
                <a:gd name="connsiteX28" fmla="*/ 46567 w 360069"/>
                <a:gd name="connsiteY28" fmla="*/ 706982 h 905949"/>
                <a:gd name="connsiteX29" fmla="*/ 42333 w 360069"/>
                <a:gd name="connsiteY29" fmla="*/ 740849 h 905949"/>
                <a:gd name="connsiteX30" fmla="*/ 29633 w 360069"/>
                <a:gd name="connsiteY30" fmla="*/ 753549 h 905949"/>
                <a:gd name="connsiteX31" fmla="*/ 0 w 360069"/>
                <a:gd name="connsiteY31" fmla="*/ 783182 h 905949"/>
                <a:gd name="connsiteX32" fmla="*/ 12700 w 360069"/>
                <a:gd name="connsiteY32" fmla="*/ 846682 h 905949"/>
                <a:gd name="connsiteX33" fmla="*/ 29633 w 360069"/>
                <a:gd name="connsiteY33" fmla="*/ 872082 h 905949"/>
                <a:gd name="connsiteX34" fmla="*/ 38100 w 360069"/>
                <a:gd name="connsiteY34" fmla="*/ 905949 h 905949"/>
                <a:gd name="connsiteX0" fmla="*/ 38100 w 360069"/>
                <a:gd name="connsiteY0" fmla="*/ 905949 h 905949"/>
                <a:gd name="connsiteX1" fmla="*/ 46567 w 360069"/>
                <a:gd name="connsiteY1" fmla="*/ 872082 h 905949"/>
                <a:gd name="connsiteX2" fmla="*/ 93133 w 360069"/>
                <a:gd name="connsiteY2" fmla="*/ 787415 h 905949"/>
                <a:gd name="connsiteX3" fmla="*/ 97366 w 360069"/>
                <a:gd name="connsiteY3" fmla="*/ 740848 h 905949"/>
                <a:gd name="connsiteX4" fmla="*/ 93133 w 360069"/>
                <a:gd name="connsiteY4" fmla="*/ 613848 h 905949"/>
                <a:gd name="connsiteX5" fmla="*/ 101600 w 360069"/>
                <a:gd name="connsiteY5" fmla="*/ 495315 h 905949"/>
                <a:gd name="connsiteX6" fmla="*/ 105833 w 360069"/>
                <a:gd name="connsiteY6" fmla="*/ 478382 h 905949"/>
                <a:gd name="connsiteX7" fmla="*/ 165100 w 360069"/>
                <a:gd name="connsiteY7" fmla="*/ 406415 h 905949"/>
                <a:gd name="connsiteX8" fmla="*/ 211667 w 360069"/>
                <a:gd name="connsiteY8" fmla="*/ 355615 h 905949"/>
                <a:gd name="connsiteX9" fmla="*/ 262467 w 360069"/>
                <a:gd name="connsiteY9" fmla="*/ 279415 h 905949"/>
                <a:gd name="connsiteX10" fmla="*/ 296333 w 360069"/>
                <a:gd name="connsiteY10" fmla="*/ 182049 h 905949"/>
                <a:gd name="connsiteX11" fmla="*/ 330200 w 360069"/>
                <a:gd name="connsiteY11" fmla="*/ 127015 h 905949"/>
                <a:gd name="connsiteX12" fmla="*/ 334433 w 360069"/>
                <a:gd name="connsiteY12" fmla="*/ 67749 h 905949"/>
                <a:gd name="connsiteX13" fmla="*/ 359833 w 360069"/>
                <a:gd name="connsiteY13" fmla="*/ 15 h 905949"/>
                <a:gd name="connsiteX14" fmla="*/ 330200 w 360069"/>
                <a:gd name="connsiteY14" fmla="*/ 42349 h 905949"/>
                <a:gd name="connsiteX15" fmla="*/ 309033 w 360069"/>
                <a:gd name="connsiteY15" fmla="*/ 101615 h 905949"/>
                <a:gd name="connsiteX16" fmla="*/ 262466 w 360069"/>
                <a:gd name="connsiteY16" fmla="*/ 194749 h 905949"/>
                <a:gd name="connsiteX17" fmla="*/ 249767 w 360069"/>
                <a:gd name="connsiteY17" fmla="*/ 237082 h 905949"/>
                <a:gd name="connsiteX18" fmla="*/ 203200 w 360069"/>
                <a:gd name="connsiteY18" fmla="*/ 287882 h 905949"/>
                <a:gd name="connsiteX19" fmla="*/ 143933 w 360069"/>
                <a:gd name="connsiteY19" fmla="*/ 402182 h 905949"/>
                <a:gd name="connsiteX20" fmla="*/ 122767 w 360069"/>
                <a:gd name="connsiteY20" fmla="*/ 448749 h 905949"/>
                <a:gd name="connsiteX21" fmla="*/ 105833 w 360069"/>
                <a:gd name="connsiteY21" fmla="*/ 474149 h 905949"/>
                <a:gd name="connsiteX22" fmla="*/ 101600 w 360069"/>
                <a:gd name="connsiteY22" fmla="*/ 486849 h 905949"/>
                <a:gd name="connsiteX23" fmla="*/ 80433 w 360069"/>
                <a:gd name="connsiteY23" fmla="*/ 508015 h 905949"/>
                <a:gd name="connsiteX24" fmla="*/ 63500 w 360069"/>
                <a:gd name="connsiteY24" fmla="*/ 550349 h 905949"/>
                <a:gd name="connsiteX25" fmla="*/ 59267 w 360069"/>
                <a:gd name="connsiteY25" fmla="*/ 647715 h 905949"/>
                <a:gd name="connsiteX26" fmla="*/ 55033 w 360069"/>
                <a:gd name="connsiteY26" fmla="*/ 660415 h 905949"/>
                <a:gd name="connsiteX27" fmla="*/ 50800 w 360069"/>
                <a:gd name="connsiteY27" fmla="*/ 685815 h 905949"/>
                <a:gd name="connsiteX28" fmla="*/ 46567 w 360069"/>
                <a:gd name="connsiteY28" fmla="*/ 706982 h 905949"/>
                <a:gd name="connsiteX29" fmla="*/ 42333 w 360069"/>
                <a:gd name="connsiteY29" fmla="*/ 740849 h 905949"/>
                <a:gd name="connsiteX30" fmla="*/ 0 w 360069"/>
                <a:gd name="connsiteY30" fmla="*/ 783182 h 905949"/>
                <a:gd name="connsiteX31" fmla="*/ 12700 w 360069"/>
                <a:gd name="connsiteY31" fmla="*/ 846682 h 905949"/>
                <a:gd name="connsiteX32" fmla="*/ 29633 w 360069"/>
                <a:gd name="connsiteY32" fmla="*/ 872082 h 905949"/>
                <a:gd name="connsiteX33" fmla="*/ 38100 w 360069"/>
                <a:gd name="connsiteY33" fmla="*/ 905949 h 905949"/>
                <a:gd name="connsiteX0" fmla="*/ 38100 w 360069"/>
                <a:gd name="connsiteY0" fmla="*/ 905949 h 905949"/>
                <a:gd name="connsiteX1" fmla="*/ 46567 w 360069"/>
                <a:gd name="connsiteY1" fmla="*/ 872082 h 905949"/>
                <a:gd name="connsiteX2" fmla="*/ 93133 w 360069"/>
                <a:gd name="connsiteY2" fmla="*/ 787415 h 905949"/>
                <a:gd name="connsiteX3" fmla="*/ 97366 w 360069"/>
                <a:gd name="connsiteY3" fmla="*/ 740848 h 905949"/>
                <a:gd name="connsiteX4" fmla="*/ 93133 w 360069"/>
                <a:gd name="connsiteY4" fmla="*/ 613848 h 905949"/>
                <a:gd name="connsiteX5" fmla="*/ 101600 w 360069"/>
                <a:gd name="connsiteY5" fmla="*/ 495315 h 905949"/>
                <a:gd name="connsiteX6" fmla="*/ 105833 w 360069"/>
                <a:gd name="connsiteY6" fmla="*/ 478382 h 905949"/>
                <a:gd name="connsiteX7" fmla="*/ 165100 w 360069"/>
                <a:gd name="connsiteY7" fmla="*/ 406415 h 905949"/>
                <a:gd name="connsiteX8" fmla="*/ 211667 w 360069"/>
                <a:gd name="connsiteY8" fmla="*/ 355615 h 905949"/>
                <a:gd name="connsiteX9" fmla="*/ 262467 w 360069"/>
                <a:gd name="connsiteY9" fmla="*/ 279415 h 905949"/>
                <a:gd name="connsiteX10" fmla="*/ 296333 w 360069"/>
                <a:gd name="connsiteY10" fmla="*/ 182049 h 905949"/>
                <a:gd name="connsiteX11" fmla="*/ 330200 w 360069"/>
                <a:gd name="connsiteY11" fmla="*/ 127015 h 905949"/>
                <a:gd name="connsiteX12" fmla="*/ 334433 w 360069"/>
                <a:gd name="connsiteY12" fmla="*/ 67749 h 905949"/>
                <a:gd name="connsiteX13" fmla="*/ 359833 w 360069"/>
                <a:gd name="connsiteY13" fmla="*/ 15 h 905949"/>
                <a:gd name="connsiteX14" fmla="*/ 330200 w 360069"/>
                <a:gd name="connsiteY14" fmla="*/ 42349 h 905949"/>
                <a:gd name="connsiteX15" fmla="*/ 309033 w 360069"/>
                <a:gd name="connsiteY15" fmla="*/ 101615 h 905949"/>
                <a:gd name="connsiteX16" fmla="*/ 262466 w 360069"/>
                <a:gd name="connsiteY16" fmla="*/ 194749 h 905949"/>
                <a:gd name="connsiteX17" fmla="*/ 249767 w 360069"/>
                <a:gd name="connsiteY17" fmla="*/ 237082 h 905949"/>
                <a:gd name="connsiteX18" fmla="*/ 203200 w 360069"/>
                <a:gd name="connsiteY18" fmla="*/ 287882 h 905949"/>
                <a:gd name="connsiteX19" fmla="*/ 143933 w 360069"/>
                <a:gd name="connsiteY19" fmla="*/ 402182 h 905949"/>
                <a:gd name="connsiteX20" fmla="*/ 122767 w 360069"/>
                <a:gd name="connsiteY20" fmla="*/ 448749 h 905949"/>
                <a:gd name="connsiteX21" fmla="*/ 105833 w 360069"/>
                <a:gd name="connsiteY21" fmla="*/ 474149 h 905949"/>
                <a:gd name="connsiteX22" fmla="*/ 101600 w 360069"/>
                <a:gd name="connsiteY22" fmla="*/ 486849 h 905949"/>
                <a:gd name="connsiteX23" fmla="*/ 80433 w 360069"/>
                <a:gd name="connsiteY23" fmla="*/ 508015 h 905949"/>
                <a:gd name="connsiteX24" fmla="*/ 63500 w 360069"/>
                <a:gd name="connsiteY24" fmla="*/ 550349 h 905949"/>
                <a:gd name="connsiteX25" fmla="*/ 59267 w 360069"/>
                <a:gd name="connsiteY25" fmla="*/ 647715 h 905949"/>
                <a:gd name="connsiteX26" fmla="*/ 55033 w 360069"/>
                <a:gd name="connsiteY26" fmla="*/ 660415 h 905949"/>
                <a:gd name="connsiteX27" fmla="*/ 50800 w 360069"/>
                <a:gd name="connsiteY27" fmla="*/ 685815 h 905949"/>
                <a:gd name="connsiteX28" fmla="*/ 42333 w 360069"/>
                <a:gd name="connsiteY28" fmla="*/ 740849 h 905949"/>
                <a:gd name="connsiteX29" fmla="*/ 0 w 360069"/>
                <a:gd name="connsiteY29" fmla="*/ 783182 h 905949"/>
                <a:gd name="connsiteX30" fmla="*/ 12700 w 360069"/>
                <a:gd name="connsiteY30" fmla="*/ 846682 h 905949"/>
                <a:gd name="connsiteX31" fmla="*/ 29633 w 360069"/>
                <a:gd name="connsiteY31" fmla="*/ 872082 h 905949"/>
                <a:gd name="connsiteX32" fmla="*/ 38100 w 360069"/>
                <a:gd name="connsiteY32" fmla="*/ 905949 h 905949"/>
                <a:gd name="connsiteX0" fmla="*/ 38100 w 360069"/>
                <a:gd name="connsiteY0" fmla="*/ 905949 h 905949"/>
                <a:gd name="connsiteX1" fmla="*/ 46567 w 360069"/>
                <a:gd name="connsiteY1" fmla="*/ 872082 h 905949"/>
                <a:gd name="connsiteX2" fmla="*/ 93133 w 360069"/>
                <a:gd name="connsiteY2" fmla="*/ 787415 h 905949"/>
                <a:gd name="connsiteX3" fmla="*/ 97366 w 360069"/>
                <a:gd name="connsiteY3" fmla="*/ 740848 h 905949"/>
                <a:gd name="connsiteX4" fmla="*/ 93133 w 360069"/>
                <a:gd name="connsiteY4" fmla="*/ 613848 h 905949"/>
                <a:gd name="connsiteX5" fmla="*/ 101600 w 360069"/>
                <a:gd name="connsiteY5" fmla="*/ 495315 h 905949"/>
                <a:gd name="connsiteX6" fmla="*/ 105833 w 360069"/>
                <a:gd name="connsiteY6" fmla="*/ 478382 h 905949"/>
                <a:gd name="connsiteX7" fmla="*/ 165100 w 360069"/>
                <a:gd name="connsiteY7" fmla="*/ 406415 h 905949"/>
                <a:gd name="connsiteX8" fmla="*/ 211667 w 360069"/>
                <a:gd name="connsiteY8" fmla="*/ 355615 h 905949"/>
                <a:gd name="connsiteX9" fmla="*/ 262467 w 360069"/>
                <a:gd name="connsiteY9" fmla="*/ 279415 h 905949"/>
                <a:gd name="connsiteX10" fmla="*/ 296333 w 360069"/>
                <a:gd name="connsiteY10" fmla="*/ 182049 h 905949"/>
                <a:gd name="connsiteX11" fmla="*/ 330200 w 360069"/>
                <a:gd name="connsiteY11" fmla="*/ 127015 h 905949"/>
                <a:gd name="connsiteX12" fmla="*/ 334433 w 360069"/>
                <a:gd name="connsiteY12" fmla="*/ 67749 h 905949"/>
                <a:gd name="connsiteX13" fmla="*/ 359833 w 360069"/>
                <a:gd name="connsiteY13" fmla="*/ 15 h 905949"/>
                <a:gd name="connsiteX14" fmla="*/ 330200 w 360069"/>
                <a:gd name="connsiteY14" fmla="*/ 42349 h 905949"/>
                <a:gd name="connsiteX15" fmla="*/ 309033 w 360069"/>
                <a:gd name="connsiteY15" fmla="*/ 101615 h 905949"/>
                <a:gd name="connsiteX16" fmla="*/ 262466 w 360069"/>
                <a:gd name="connsiteY16" fmla="*/ 194749 h 905949"/>
                <a:gd name="connsiteX17" fmla="*/ 249767 w 360069"/>
                <a:gd name="connsiteY17" fmla="*/ 237082 h 905949"/>
                <a:gd name="connsiteX18" fmla="*/ 203200 w 360069"/>
                <a:gd name="connsiteY18" fmla="*/ 287882 h 905949"/>
                <a:gd name="connsiteX19" fmla="*/ 143933 w 360069"/>
                <a:gd name="connsiteY19" fmla="*/ 402182 h 905949"/>
                <a:gd name="connsiteX20" fmla="*/ 122767 w 360069"/>
                <a:gd name="connsiteY20" fmla="*/ 448749 h 905949"/>
                <a:gd name="connsiteX21" fmla="*/ 105833 w 360069"/>
                <a:gd name="connsiteY21" fmla="*/ 474149 h 905949"/>
                <a:gd name="connsiteX22" fmla="*/ 101600 w 360069"/>
                <a:gd name="connsiteY22" fmla="*/ 486849 h 905949"/>
                <a:gd name="connsiteX23" fmla="*/ 80433 w 360069"/>
                <a:gd name="connsiteY23" fmla="*/ 508015 h 905949"/>
                <a:gd name="connsiteX24" fmla="*/ 63500 w 360069"/>
                <a:gd name="connsiteY24" fmla="*/ 550349 h 905949"/>
                <a:gd name="connsiteX25" fmla="*/ 59267 w 360069"/>
                <a:gd name="connsiteY25" fmla="*/ 647715 h 905949"/>
                <a:gd name="connsiteX26" fmla="*/ 55033 w 360069"/>
                <a:gd name="connsiteY26" fmla="*/ 660415 h 905949"/>
                <a:gd name="connsiteX27" fmla="*/ 42333 w 360069"/>
                <a:gd name="connsiteY27" fmla="*/ 740849 h 905949"/>
                <a:gd name="connsiteX28" fmla="*/ 0 w 360069"/>
                <a:gd name="connsiteY28" fmla="*/ 783182 h 905949"/>
                <a:gd name="connsiteX29" fmla="*/ 12700 w 360069"/>
                <a:gd name="connsiteY29" fmla="*/ 846682 h 905949"/>
                <a:gd name="connsiteX30" fmla="*/ 29633 w 360069"/>
                <a:gd name="connsiteY30" fmla="*/ 872082 h 905949"/>
                <a:gd name="connsiteX31" fmla="*/ 38100 w 360069"/>
                <a:gd name="connsiteY31" fmla="*/ 905949 h 905949"/>
                <a:gd name="connsiteX0" fmla="*/ 28733 w 350702"/>
                <a:gd name="connsiteY0" fmla="*/ 905949 h 905949"/>
                <a:gd name="connsiteX1" fmla="*/ 37200 w 350702"/>
                <a:gd name="connsiteY1" fmla="*/ 872082 h 905949"/>
                <a:gd name="connsiteX2" fmla="*/ 83766 w 350702"/>
                <a:gd name="connsiteY2" fmla="*/ 787415 h 905949"/>
                <a:gd name="connsiteX3" fmla="*/ 87999 w 350702"/>
                <a:gd name="connsiteY3" fmla="*/ 740848 h 905949"/>
                <a:gd name="connsiteX4" fmla="*/ 83766 w 350702"/>
                <a:gd name="connsiteY4" fmla="*/ 613848 h 905949"/>
                <a:gd name="connsiteX5" fmla="*/ 92233 w 350702"/>
                <a:gd name="connsiteY5" fmla="*/ 495315 h 905949"/>
                <a:gd name="connsiteX6" fmla="*/ 96466 w 350702"/>
                <a:gd name="connsiteY6" fmla="*/ 478382 h 905949"/>
                <a:gd name="connsiteX7" fmla="*/ 155733 w 350702"/>
                <a:gd name="connsiteY7" fmla="*/ 406415 h 905949"/>
                <a:gd name="connsiteX8" fmla="*/ 202300 w 350702"/>
                <a:gd name="connsiteY8" fmla="*/ 355615 h 905949"/>
                <a:gd name="connsiteX9" fmla="*/ 253100 w 350702"/>
                <a:gd name="connsiteY9" fmla="*/ 279415 h 905949"/>
                <a:gd name="connsiteX10" fmla="*/ 286966 w 350702"/>
                <a:gd name="connsiteY10" fmla="*/ 182049 h 905949"/>
                <a:gd name="connsiteX11" fmla="*/ 320833 w 350702"/>
                <a:gd name="connsiteY11" fmla="*/ 127015 h 905949"/>
                <a:gd name="connsiteX12" fmla="*/ 325066 w 350702"/>
                <a:gd name="connsiteY12" fmla="*/ 67749 h 905949"/>
                <a:gd name="connsiteX13" fmla="*/ 350466 w 350702"/>
                <a:gd name="connsiteY13" fmla="*/ 15 h 905949"/>
                <a:gd name="connsiteX14" fmla="*/ 320833 w 350702"/>
                <a:gd name="connsiteY14" fmla="*/ 42349 h 905949"/>
                <a:gd name="connsiteX15" fmla="*/ 299666 w 350702"/>
                <a:gd name="connsiteY15" fmla="*/ 101615 h 905949"/>
                <a:gd name="connsiteX16" fmla="*/ 253099 w 350702"/>
                <a:gd name="connsiteY16" fmla="*/ 194749 h 905949"/>
                <a:gd name="connsiteX17" fmla="*/ 240400 w 350702"/>
                <a:gd name="connsiteY17" fmla="*/ 237082 h 905949"/>
                <a:gd name="connsiteX18" fmla="*/ 193833 w 350702"/>
                <a:gd name="connsiteY18" fmla="*/ 287882 h 905949"/>
                <a:gd name="connsiteX19" fmla="*/ 134566 w 350702"/>
                <a:gd name="connsiteY19" fmla="*/ 402182 h 905949"/>
                <a:gd name="connsiteX20" fmla="*/ 113400 w 350702"/>
                <a:gd name="connsiteY20" fmla="*/ 448749 h 905949"/>
                <a:gd name="connsiteX21" fmla="*/ 96466 w 350702"/>
                <a:gd name="connsiteY21" fmla="*/ 474149 h 905949"/>
                <a:gd name="connsiteX22" fmla="*/ 92233 w 350702"/>
                <a:gd name="connsiteY22" fmla="*/ 486849 h 905949"/>
                <a:gd name="connsiteX23" fmla="*/ 71066 w 350702"/>
                <a:gd name="connsiteY23" fmla="*/ 508015 h 905949"/>
                <a:gd name="connsiteX24" fmla="*/ 54133 w 350702"/>
                <a:gd name="connsiteY24" fmla="*/ 550349 h 905949"/>
                <a:gd name="connsiteX25" fmla="*/ 49900 w 350702"/>
                <a:gd name="connsiteY25" fmla="*/ 647715 h 905949"/>
                <a:gd name="connsiteX26" fmla="*/ 45666 w 350702"/>
                <a:gd name="connsiteY26" fmla="*/ 660415 h 905949"/>
                <a:gd name="connsiteX27" fmla="*/ 32966 w 350702"/>
                <a:gd name="connsiteY27" fmla="*/ 740849 h 905949"/>
                <a:gd name="connsiteX28" fmla="*/ 7567 w 350702"/>
                <a:gd name="connsiteY28" fmla="*/ 791648 h 905949"/>
                <a:gd name="connsiteX29" fmla="*/ 3333 w 350702"/>
                <a:gd name="connsiteY29" fmla="*/ 846682 h 905949"/>
                <a:gd name="connsiteX30" fmla="*/ 20266 w 350702"/>
                <a:gd name="connsiteY30" fmla="*/ 872082 h 905949"/>
                <a:gd name="connsiteX31" fmla="*/ 28733 w 350702"/>
                <a:gd name="connsiteY31" fmla="*/ 905949 h 905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50702" h="905949">
                  <a:moveTo>
                    <a:pt x="28733" y="905949"/>
                  </a:moveTo>
                  <a:cubicBezTo>
                    <a:pt x="31555" y="905949"/>
                    <a:pt x="28028" y="891838"/>
                    <a:pt x="37200" y="872082"/>
                  </a:cubicBezTo>
                  <a:cubicBezTo>
                    <a:pt x="46372" y="852326"/>
                    <a:pt x="75300" y="809287"/>
                    <a:pt x="83766" y="787415"/>
                  </a:cubicBezTo>
                  <a:cubicBezTo>
                    <a:pt x="93644" y="757782"/>
                    <a:pt x="66832" y="747903"/>
                    <a:pt x="87999" y="740848"/>
                  </a:cubicBezTo>
                  <a:cubicBezTo>
                    <a:pt x="94505" y="688794"/>
                    <a:pt x="83060" y="654770"/>
                    <a:pt x="83766" y="613848"/>
                  </a:cubicBezTo>
                  <a:cubicBezTo>
                    <a:pt x="84472" y="572926"/>
                    <a:pt x="93644" y="523537"/>
                    <a:pt x="92233" y="495315"/>
                  </a:cubicBezTo>
                  <a:cubicBezTo>
                    <a:pt x="90822" y="467093"/>
                    <a:pt x="85883" y="493199"/>
                    <a:pt x="96466" y="478382"/>
                  </a:cubicBezTo>
                  <a:cubicBezTo>
                    <a:pt x="107049" y="463565"/>
                    <a:pt x="138094" y="426876"/>
                    <a:pt x="155733" y="406415"/>
                  </a:cubicBezTo>
                  <a:cubicBezTo>
                    <a:pt x="173372" y="385954"/>
                    <a:pt x="186072" y="376782"/>
                    <a:pt x="202300" y="355615"/>
                  </a:cubicBezTo>
                  <a:cubicBezTo>
                    <a:pt x="218528" y="334448"/>
                    <a:pt x="238989" y="308343"/>
                    <a:pt x="253100" y="279415"/>
                  </a:cubicBezTo>
                  <a:cubicBezTo>
                    <a:pt x="267211" y="250487"/>
                    <a:pt x="275677" y="207449"/>
                    <a:pt x="286966" y="182049"/>
                  </a:cubicBezTo>
                  <a:cubicBezTo>
                    <a:pt x="298255" y="156649"/>
                    <a:pt x="314483" y="146065"/>
                    <a:pt x="320833" y="127015"/>
                  </a:cubicBezTo>
                  <a:cubicBezTo>
                    <a:pt x="327183" y="107965"/>
                    <a:pt x="320127" y="88916"/>
                    <a:pt x="325066" y="67749"/>
                  </a:cubicBezTo>
                  <a:cubicBezTo>
                    <a:pt x="330005" y="46582"/>
                    <a:pt x="353288" y="15537"/>
                    <a:pt x="350466" y="15"/>
                  </a:cubicBezTo>
                  <a:cubicBezTo>
                    <a:pt x="344116" y="-691"/>
                    <a:pt x="329300" y="25416"/>
                    <a:pt x="320833" y="42349"/>
                  </a:cubicBezTo>
                  <a:cubicBezTo>
                    <a:pt x="312366" y="59282"/>
                    <a:pt x="309544" y="74098"/>
                    <a:pt x="299666" y="101615"/>
                  </a:cubicBezTo>
                  <a:cubicBezTo>
                    <a:pt x="290494" y="125604"/>
                    <a:pt x="262977" y="172171"/>
                    <a:pt x="253099" y="194749"/>
                  </a:cubicBezTo>
                  <a:cubicBezTo>
                    <a:pt x="248290" y="201963"/>
                    <a:pt x="250278" y="221560"/>
                    <a:pt x="240400" y="237082"/>
                  </a:cubicBezTo>
                  <a:cubicBezTo>
                    <a:pt x="230522" y="252604"/>
                    <a:pt x="205828" y="275182"/>
                    <a:pt x="193833" y="287882"/>
                  </a:cubicBezTo>
                  <a:cubicBezTo>
                    <a:pt x="176194" y="315399"/>
                    <a:pt x="147972" y="375371"/>
                    <a:pt x="134566" y="402182"/>
                  </a:cubicBezTo>
                  <a:cubicBezTo>
                    <a:pt x="121161" y="428993"/>
                    <a:pt x="119750" y="436755"/>
                    <a:pt x="113400" y="448749"/>
                  </a:cubicBezTo>
                  <a:cubicBezTo>
                    <a:pt x="103332" y="478949"/>
                    <a:pt x="117609" y="442434"/>
                    <a:pt x="96466" y="474149"/>
                  </a:cubicBezTo>
                  <a:cubicBezTo>
                    <a:pt x="93991" y="477862"/>
                    <a:pt x="94229" y="482858"/>
                    <a:pt x="92233" y="486849"/>
                  </a:cubicBezTo>
                  <a:cubicBezTo>
                    <a:pt x="85178" y="500960"/>
                    <a:pt x="83766" y="499549"/>
                    <a:pt x="71066" y="508015"/>
                  </a:cubicBezTo>
                  <a:cubicBezTo>
                    <a:pt x="60604" y="539402"/>
                    <a:pt x="66591" y="525433"/>
                    <a:pt x="54133" y="550349"/>
                  </a:cubicBezTo>
                  <a:cubicBezTo>
                    <a:pt x="52722" y="582804"/>
                    <a:pt x="52392" y="615325"/>
                    <a:pt x="49900" y="647715"/>
                  </a:cubicBezTo>
                  <a:cubicBezTo>
                    <a:pt x="49558" y="652164"/>
                    <a:pt x="48488" y="644893"/>
                    <a:pt x="45666" y="660415"/>
                  </a:cubicBezTo>
                  <a:cubicBezTo>
                    <a:pt x="42844" y="675937"/>
                    <a:pt x="39316" y="718977"/>
                    <a:pt x="32966" y="740849"/>
                  </a:cubicBezTo>
                  <a:cubicBezTo>
                    <a:pt x="26616" y="762721"/>
                    <a:pt x="12506" y="774009"/>
                    <a:pt x="7567" y="791648"/>
                  </a:cubicBezTo>
                  <a:cubicBezTo>
                    <a:pt x="9204" y="806386"/>
                    <a:pt x="-6674" y="831671"/>
                    <a:pt x="3333" y="846682"/>
                  </a:cubicBezTo>
                  <a:cubicBezTo>
                    <a:pt x="8977" y="855149"/>
                    <a:pt x="11799" y="866437"/>
                    <a:pt x="20266" y="872082"/>
                  </a:cubicBezTo>
                  <a:cubicBezTo>
                    <a:pt x="34626" y="881656"/>
                    <a:pt x="25911" y="905949"/>
                    <a:pt x="28733" y="905949"/>
                  </a:cubicBezTo>
                  <a:close/>
                </a:path>
              </a:pathLst>
            </a:custGeom>
            <a:solidFill>
              <a:srgbClr val="FF0000"/>
            </a:solidFill>
            <a:ln w="127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4" name="Freeform 53"/>
            <p:cNvSpPr/>
            <p:nvPr/>
          </p:nvSpPr>
          <p:spPr>
            <a:xfrm>
              <a:off x="2683933" y="2874433"/>
              <a:ext cx="414867" cy="829734"/>
            </a:xfrm>
            <a:custGeom>
              <a:avLst/>
              <a:gdLst>
                <a:gd name="connsiteX0" fmla="*/ 0 w 414891"/>
                <a:gd name="connsiteY0" fmla="*/ 829734 h 829734"/>
                <a:gd name="connsiteX1" fmla="*/ 12700 w 414891"/>
                <a:gd name="connsiteY1" fmla="*/ 783167 h 829734"/>
                <a:gd name="connsiteX2" fmla="*/ 25400 w 414891"/>
                <a:gd name="connsiteY2" fmla="*/ 770467 h 829734"/>
                <a:gd name="connsiteX3" fmla="*/ 33867 w 414891"/>
                <a:gd name="connsiteY3" fmla="*/ 736600 h 829734"/>
                <a:gd name="connsiteX4" fmla="*/ 46567 w 414891"/>
                <a:gd name="connsiteY4" fmla="*/ 723900 h 829734"/>
                <a:gd name="connsiteX5" fmla="*/ 50800 w 414891"/>
                <a:gd name="connsiteY5" fmla="*/ 711200 h 829734"/>
                <a:gd name="connsiteX6" fmla="*/ 67734 w 414891"/>
                <a:gd name="connsiteY6" fmla="*/ 685800 h 829734"/>
                <a:gd name="connsiteX7" fmla="*/ 76200 w 414891"/>
                <a:gd name="connsiteY7" fmla="*/ 647700 h 829734"/>
                <a:gd name="connsiteX8" fmla="*/ 84667 w 414891"/>
                <a:gd name="connsiteY8" fmla="*/ 635000 h 829734"/>
                <a:gd name="connsiteX9" fmla="*/ 101600 w 414891"/>
                <a:gd name="connsiteY9" fmla="*/ 575734 h 829734"/>
                <a:gd name="connsiteX10" fmla="*/ 110067 w 414891"/>
                <a:gd name="connsiteY10" fmla="*/ 563034 h 829734"/>
                <a:gd name="connsiteX11" fmla="*/ 114300 w 414891"/>
                <a:gd name="connsiteY11" fmla="*/ 550334 h 829734"/>
                <a:gd name="connsiteX12" fmla="*/ 139700 w 414891"/>
                <a:gd name="connsiteY12" fmla="*/ 533400 h 829734"/>
                <a:gd name="connsiteX13" fmla="*/ 152400 w 414891"/>
                <a:gd name="connsiteY13" fmla="*/ 524934 h 829734"/>
                <a:gd name="connsiteX14" fmla="*/ 165100 w 414891"/>
                <a:gd name="connsiteY14" fmla="*/ 520700 h 829734"/>
                <a:gd name="connsiteX15" fmla="*/ 211667 w 414891"/>
                <a:gd name="connsiteY15" fmla="*/ 486834 h 829734"/>
                <a:gd name="connsiteX16" fmla="*/ 237067 w 414891"/>
                <a:gd name="connsiteY16" fmla="*/ 474134 h 829734"/>
                <a:gd name="connsiteX17" fmla="*/ 245534 w 414891"/>
                <a:gd name="connsiteY17" fmla="*/ 461434 h 829734"/>
                <a:gd name="connsiteX18" fmla="*/ 249767 w 414891"/>
                <a:gd name="connsiteY18" fmla="*/ 448734 h 829734"/>
                <a:gd name="connsiteX19" fmla="*/ 262467 w 414891"/>
                <a:gd name="connsiteY19" fmla="*/ 444500 h 829734"/>
                <a:gd name="connsiteX20" fmla="*/ 283634 w 414891"/>
                <a:gd name="connsiteY20" fmla="*/ 427567 h 829734"/>
                <a:gd name="connsiteX21" fmla="*/ 309034 w 414891"/>
                <a:gd name="connsiteY21" fmla="*/ 410634 h 829734"/>
                <a:gd name="connsiteX22" fmla="*/ 317500 w 414891"/>
                <a:gd name="connsiteY22" fmla="*/ 397934 h 829734"/>
                <a:gd name="connsiteX23" fmla="*/ 321734 w 414891"/>
                <a:gd name="connsiteY23" fmla="*/ 385234 h 829734"/>
                <a:gd name="connsiteX24" fmla="*/ 317500 w 414891"/>
                <a:gd name="connsiteY24" fmla="*/ 211667 h 829734"/>
                <a:gd name="connsiteX25" fmla="*/ 309034 w 414891"/>
                <a:gd name="connsiteY25" fmla="*/ 190500 h 829734"/>
                <a:gd name="connsiteX26" fmla="*/ 300567 w 414891"/>
                <a:gd name="connsiteY26" fmla="*/ 165100 h 829734"/>
                <a:gd name="connsiteX27" fmla="*/ 296334 w 414891"/>
                <a:gd name="connsiteY27" fmla="*/ 148167 h 829734"/>
                <a:gd name="connsiteX28" fmla="*/ 287867 w 414891"/>
                <a:gd name="connsiteY28" fmla="*/ 135467 h 829734"/>
                <a:gd name="connsiteX29" fmla="*/ 296334 w 414891"/>
                <a:gd name="connsiteY29" fmla="*/ 97367 h 829734"/>
                <a:gd name="connsiteX30" fmla="*/ 300567 w 414891"/>
                <a:gd name="connsiteY30" fmla="*/ 84667 h 829734"/>
                <a:gd name="connsiteX31" fmla="*/ 317500 w 414891"/>
                <a:gd name="connsiteY31" fmla="*/ 59267 h 829734"/>
                <a:gd name="connsiteX32" fmla="*/ 359834 w 414891"/>
                <a:gd name="connsiteY32" fmla="*/ 42334 h 829734"/>
                <a:gd name="connsiteX33" fmla="*/ 372534 w 414891"/>
                <a:gd name="connsiteY33" fmla="*/ 38100 h 829734"/>
                <a:gd name="connsiteX34" fmla="*/ 385234 w 414891"/>
                <a:gd name="connsiteY34" fmla="*/ 33867 h 829734"/>
                <a:gd name="connsiteX35" fmla="*/ 397934 w 414891"/>
                <a:gd name="connsiteY35" fmla="*/ 25400 h 829734"/>
                <a:gd name="connsiteX36" fmla="*/ 402167 w 414891"/>
                <a:gd name="connsiteY36" fmla="*/ 12700 h 829734"/>
                <a:gd name="connsiteX37" fmla="*/ 414867 w 414891"/>
                <a:gd name="connsiteY37" fmla="*/ 0 h 829734"/>
                <a:gd name="connsiteX0" fmla="*/ 0 w 414891"/>
                <a:gd name="connsiteY0" fmla="*/ 829734 h 829734"/>
                <a:gd name="connsiteX1" fmla="*/ 25400 w 414891"/>
                <a:gd name="connsiteY1" fmla="*/ 770467 h 829734"/>
                <a:gd name="connsiteX2" fmla="*/ 33867 w 414891"/>
                <a:gd name="connsiteY2" fmla="*/ 736600 h 829734"/>
                <a:gd name="connsiteX3" fmla="*/ 46567 w 414891"/>
                <a:gd name="connsiteY3" fmla="*/ 723900 h 829734"/>
                <a:gd name="connsiteX4" fmla="*/ 50800 w 414891"/>
                <a:gd name="connsiteY4" fmla="*/ 711200 h 829734"/>
                <a:gd name="connsiteX5" fmla="*/ 67734 w 414891"/>
                <a:gd name="connsiteY5" fmla="*/ 685800 h 829734"/>
                <a:gd name="connsiteX6" fmla="*/ 76200 w 414891"/>
                <a:gd name="connsiteY6" fmla="*/ 647700 h 829734"/>
                <a:gd name="connsiteX7" fmla="*/ 84667 w 414891"/>
                <a:gd name="connsiteY7" fmla="*/ 635000 h 829734"/>
                <a:gd name="connsiteX8" fmla="*/ 101600 w 414891"/>
                <a:gd name="connsiteY8" fmla="*/ 575734 h 829734"/>
                <a:gd name="connsiteX9" fmla="*/ 110067 w 414891"/>
                <a:gd name="connsiteY9" fmla="*/ 563034 h 829734"/>
                <a:gd name="connsiteX10" fmla="*/ 114300 w 414891"/>
                <a:gd name="connsiteY10" fmla="*/ 550334 h 829734"/>
                <a:gd name="connsiteX11" fmla="*/ 139700 w 414891"/>
                <a:gd name="connsiteY11" fmla="*/ 533400 h 829734"/>
                <a:gd name="connsiteX12" fmla="*/ 152400 w 414891"/>
                <a:gd name="connsiteY12" fmla="*/ 524934 h 829734"/>
                <a:gd name="connsiteX13" fmla="*/ 165100 w 414891"/>
                <a:gd name="connsiteY13" fmla="*/ 520700 h 829734"/>
                <a:gd name="connsiteX14" fmla="*/ 211667 w 414891"/>
                <a:gd name="connsiteY14" fmla="*/ 486834 h 829734"/>
                <a:gd name="connsiteX15" fmla="*/ 237067 w 414891"/>
                <a:gd name="connsiteY15" fmla="*/ 474134 h 829734"/>
                <a:gd name="connsiteX16" fmla="*/ 245534 w 414891"/>
                <a:gd name="connsiteY16" fmla="*/ 461434 h 829734"/>
                <a:gd name="connsiteX17" fmla="*/ 249767 w 414891"/>
                <a:gd name="connsiteY17" fmla="*/ 448734 h 829734"/>
                <a:gd name="connsiteX18" fmla="*/ 262467 w 414891"/>
                <a:gd name="connsiteY18" fmla="*/ 444500 h 829734"/>
                <a:gd name="connsiteX19" fmla="*/ 283634 w 414891"/>
                <a:gd name="connsiteY19" fmla="*/ 427567 h 829734"/>
                <a:gd name="connsiteX20" fmla="*/ 309034 w 414891"/>
                <a:gd name="connsiteY20" fmla="*/ 410634 h 829734"/>
                <a:gd name="connsiteX21" fmla="*/ 317500 w 414891"/>
                <a:gd name="connsiteY21" fmla="*/ 397934 h 829734"/>
                <a:gd name="connsiteX22" fmla="*/ 321734 w 414891"/>
                <a:gd name="connsiteY22" fmla="*/ 385234 h 829734"/>
                <a:gd name="connsiteX23" fmla="*/ 317500 w 414891"/>
                <a:gd name="connsiteY23" fmla="*/ 211667 h 829734"/>
                <a:gd name="connsiteX24" fmla="*/ 309034 w 414891"/>
                <a:gd name="connsiteY24" fmla="*/ 190500 h 829734"/>
                <a:gd name="connsiteX25" fmla="*/ 300567 w 414891"/>
                <a:gd name="connsiteY25" fmla="*/ 165100 h 829734"/>
                <a:gd name="connsiteX26" fmla="*/ 296334 w 414891"/>
                <a:gd name="connsiteY26" fmla="*/ 148167 h 829734"/>
                <a:gd name="connsiteX27" fmla="*/ 287867 w 414891"/>
                <a:gd name="connsiteY27" fmla="*/ 135467 h 829734"/>
                <a:gd name="connsiteX28" fmla="*/ 296334 w 414891"/>
                <a:gd name="connsiteY28" fmla="*/ 97367 h 829734"/>
                <a:gd name="connsiteX29" fmla="*/ 300567 w 414891"/>
                <a:gd name="connsiteY29" fmla="*/ 84667 h 829734"/>
                <a:gd name="connsiteX30" fmla="*/ 317500 w 414891"/>
                <a:gd name="connsiteY30" fmla="*/ 59267 h 829734"/>
                <a:gd name="connsiteX31" fmla="*/ 359834 w 414891"/>
                <a:gd name="connsiteY31" fmla="*/ 42334 h 829734"/>
                <a:gd name="connsiteX32" fmla="*/ 372534 w 414891"/>
                <a:gd name="connsiteY32" fmla="*/ 38100 h 829734"/>
                <a:gd name="connsiteX33" fmla="*/ 385234 w 414891"/>
                <a:gd name="connsiteY33" fmla="*/ 33867 h 829734"/>
                <a:gd name="connsiteX34" fmla="*/ 397934 w 414891"/>
                <a:gd name="connsiteY34" fmla="*/ 25400 h 829734"/>
                <a:gd name="connsiteX35" fmla="*/ 402167 w 414891"/>
                <a:gd name="connsiteY35" fmla="*/ 12700 h 829734"/>
                <a:gd name="connsiteX36" fmla="*/ 414867 w 414891"/>
                <a:gd name="connsiteY36" fmla="*/ 0 h 829734"/>
                <a:gd name="connsiteX0" fmla="*/ 0 w 414891"/>
                <a:gd name="connsiteY0" fmla="*/ 829734 h 829734"/>
                <a:gd name="connsiteX1" fmla="*/ 25400 w 414891"/>
                <a:gd name="connsiteY1" fmla="*/ 770467 h 829734"/>
                <a:gd name="connsiteX2" fmla="*/ 33867 w 414891"/>
                <a:gd name="connsiteY2" fmla="*/ 736600 h 829734"/>
                <a:gd name="connsiteX3" fmla="*/ 50800 w 414891"/>
                <a:gd name="connsiteY3" fmla="*/ 711200 h 829734"/>
                <a:gd name="connsiteX4" fmla="*/ 67734 w 414891"/>
                <a:gd name="connsiteY4" fmla="*/ 685800 h 829734"/>
                <a:gd name="connsiteX5" fmla="*/ 76200 w 414891"/>
                <a:gd name="connsiteY5" fmla="*/ 647700 h 829734"/>
                <a:gd name="connsiteX6" fmla="*/ 84667 w 414891"/>
                <a:gd name="connsiteY6" fmla="*/ 635000 h 829734"/>
                <a:gd name="connsiteX7" fmla="*/ 101600 w 414891"/>
                <a:gd name="connsiteY7" fmla="*/ 575734 h 829734"/>
                <a:gd name="connsiteX8" fmla="*/ 110067 w 414891"/>
                <a:gd name="connsiteY8" fmla="*/ 563034 h 829734"/>
                <a:gd name="connsiteX9" fmla="*/ 114300 w 414891"/>
                <a:gd name="connsiteY9" fmla="*/ 550334 h 829734"/>
                <a:gd name="connsiteX10" fmla="*/ 139700 w 414891"/>
                <a:gd name="connsiteY10" fmla="*/ 533400 h 829734"/>
                <a:gd name="connsiteX11" fmla="*/ 152400 w 414891"/>
                <a:gd name="connsiteY11" fmla="*/ 524934 h 829734"/>
                <a:gd name="connsiteX12" fmla="*/ 165100 w 414891"/>
                <a:gd name="connsiteY12" fmla="*/ 520700 h 829734"/>
                <a:gd name="connsiteX13" fmla="*/ 211667 w 414891"/>
                <a:gd name="connsiteY13" fmla="*/ 486834 h 829734"/>
                <a:gd name="connsiteX14" fmla="*/ 237067 w 414891"/>
                <a:gd name="connsiteY14" fmla="*/ 474134 h 829734"/>
                <a:gd name="connsiteX15" fmla="*/ 245534 w 414891"/>
                <a:gd name="connsiteY15" fmla="*/ 461434 h 829734"/>
                <a:gd name="connsiteX16" fmla="*/ 249767 w 414891"/>
                <a:gd name="connsiteY16" fmla="*/ 448734 h 829734"/>
                <a:gd name="connsiteX17" fmla="*/ 262467 w 414891"/>
                <a:gd name="connsiteY17" fmla="*/ 444500 h 829734"/>
                <a:gd name="connsiteX18" fmla="*/ 283634 w 414891"/>
                <a:gd name="connsiteY18" fmla="*/ 427567 h 829734"/>
                <a:gd name="connsiteX19" fmla="*/ 309034 w 414891"/>
                <a:gd name="connsiteY19" fmla="*/ 410634 h 829734"/>
                <a:gd name="connsiteX20" fmla="*/ 317500 w 414891"/>
                <a:gd name="connsiteY20" fmla="*/ 397934 h 829734"/>
                <a:gd name="connsiteX21" fmla="*/ 321734 w 414891"/>
                <a:gd name="connsiteY21" fmla="*/ 385234 h 829734"/>
                <a:gd name="connsiteX22" fmla="*/ 317500 w 414891"/>
                <a:gd name="connsiteY22" fmla="*/ 211667 h 829734"/>
                <a:gd name="connsiteX23" fmla="*/ 309034 w 414891"/>
                <a:gd name="connsiteY23" fmla="*/ 190500 h 829734"/>
                <a:gd name="connsiteX24" fmla="*/ 300567 w 414891"/>
                <a:gd name="connsiteY24" fmla="*/ 165100 h 829734"/>
                <a:gd name="connsiteX25" fmla="*/ 296334 w 414891"/>
                <a:gd name="connsiteY25" fmla="*/ 148167 h 829734"/>
                <a:gd name="connsiteX26" fmla="*/ 287867 w 414891"/>
                <a:gd name="connsiteY26" fmla="*/ 135467 h 829734"/>
                <a:gd name="connsiteX27" fmla="*/ 296334 w 414891"/>
                <a:gd name="connsiteY27" fmla="*/ 97367 h 829734"/>
                <a:gd name="connsiteX28" fmla="*/ 300567 w 414891"/>
                <a:gd name="connsiteY28" fmla="*/ 84667 h 829734"/>
                <a:gd name="connsiteX29" fmla="*/ 317500 w 414891"/>
                <a:gd name="connsiteY29" fmla="*/ 59267 h 829734"/>
                <a:gd name="connsiteX30" fmla="*/ 359834 w 414891"/>
                <a:gd name="connsiteY30" fmla="*/ 42334 h 829734"/>
                <a:gd name="connsiteX31" fmla="*/ 372534 w 414891"/>
                <a:gd name="connsiteY31" fmla="*/ 38100 h 829734"/>
                <a:gd name="connsiteX32" fmla="*/ 385234 w 414891"/>
                <a:gd name="connsiteY32" fmla="*/ 33867 h 829734"/>
                <a:gd name="connsiteX33" fmla="*/ 397934 w 414891"/>
                <a:gd name="connsiteY33" fmla="*/ 25400 h 829734"/>
                <a:gd name="connsiteX34" fmla="*/ 402167 w 414891"/>
                <a:gd name="connsiteY34" fmla="*/ 12700 h 829734"/>
                <a:gd name="connsiteX35" fmla="*/ 414867 w 414891"/>
                <a:gd name="connsiteY35" fmla="*/ 0 h 829734"/>
                <a:gd name="connsiteX0" fmla="*/ 0 w 414891"/>
                <a:gd name="connsiteY0" fmla="*/ 829734 h 829734"/>
                <a:gd name="connsiteX1" fmla="*/ 25400 w 414891"/>
                <a:gd name="connsiteY1" fmla="*/ 770467 h 829734"/>
                <a:gd name="connsiteX2" fmla="*/ 50800 w 414891"/>
                <a:gd name="connsiteY2" fmla="*/ 711200 h 829734"/>
                <a:gd name="connsiteX3" fmla="*/ 67734 w 414891"/>
                <a:gd name="connsiteY3" fmla="*/ 685800 h 829734"/>
                <a:gd name="connsiteX4" fmla="*/ 76200 w 414891"/>
                <a:gd name="connsiteY4" fmla="*/ 647700 h 829734"/>
                <a:gd name="connsiteX5" fmla="*/ 84667 w 414891"/>
                <a:gd name="connsiteY5" fmla="*/ 635000 h 829734"/>
                <a:gd name="connsiteX6" fmla="*/ 101600 w 414891"/>
                <a:gd name="connsiteY6" fmla="*/ 575734 h 829734"/>
                <a:gd name="connsiteX7" fmla="*/ 110067 w 414891"/>
                <a:gd name="connsiteY7" fmla="*/ 563034 h 829734"/>
                <a:gd name="connsiteX8" fmla="*/ 114300 w 414891"/>
                <a:gd name="connsiteY8" fmla="*/ 550334 h 829734"/>
                <a:gd name="connsiteX9" fmla="*/ 139700 w 414891"/>
                <a:gd name="connsiteY9" fmla="*/ 533400 h 829734"/>
                <a:gd name="connsiteX10" fmla="*/ 152400 w 414891"/>
                <a:gd name="connsiteY10" fmla="*/ 524934 h 829734"/>
                <a:gd name="connsiteX11" fmla="*/ 165100 w 414891"/>
                <a:gd name="connsiteY11" fmla="*/ 520700 h 829734"/>
                <a:gd name="connsiteX12" fmla="*/ 211667 w 414891"/>
                <a:gd name="connsiteY12" fmla="*/ 486834 h 829734"/>
                <a:gd name="connsiteX13" fmla="*/ 237067 w 414891"/>
                <a:gd name="connsiteY13" fmla="*/ 474134 h 829734"/>
                <a:gd name="connsiteX14" fmla="*/ 245534 w 414891"/>
                <a:gd name="connsiteY14" fmla="*/ 461434 h 829734"/>
                <a:gd name="connsiteX15" fmla="*/ 249767 w 414891"/>
                <a:gd name="connsiteY15" fmla="*/ 448734 h 829734"/>
                <a:gd name="connsiteX16" fmla="*/ 262467 w 414891"/>
                <a:gd name="connsiteY16" fmla="*/ 444500 h 829734"/>
                <a:gd name="connsiteX17" fmla="*/ 283634 w 414891"/>
                <a:gd name="connsiteY17" fmla="*/ 427567 h 829734"/>
                <a:gd name="connsiteX18" fmla="*/ 309034 w 414891"/>
                <a:gd name="connsiteY18" fmla="*/ 410634 h 829734"/>
                <a:gd name="connsiteX19" fmla="*/ 317500 w 414891"/>
                <a:gd name="connsiteY19" fmla="*/ 397934 h 829734"/>
                <a:gd name="connsiteX20" fmla="*/ 321734 w 414891"/>
                <a:gd name="connsiteY20" fmla="*/ 385234 h 829734"/>
                <a:gd name="connsiteX21" fmla="*/ 317500 w 414891"/>
                <a:gd name="connsiteY21" fmla="*/ 211667 h 829734"/>
                <a:gd name="connsiteX22" fmla="*/ 309034 w 414891"/>
                <a:gd name="connsiteY22" fmla="*/ 190500 h 829734"/>
                <a:gd name="connsiteX23" fmla="*/ 300567 w 414891"/>
                <a:gd name="connsiteY23" fmla="*/ 165100 h 829734"/>
                <a:gd name="connsiteX24" fmla="*/ 296334 w 414891"/>
                <a:gd name="connsiteY24" fmla="*/ 148167 h 829734"/>
                <a:gd name="connsiteX25" fmla="*/ 287867 w 414891"/>
                <a:gd name="connsiteY25" fmla="*/ 135467 h 829734"/>
                <a:gd name="connsiteX26" fmla="*/ 296334 w 414891"/>
                <a:gd name="connsiteY26" fmla="*/ 97367 h 829734"/>
                <a:gd name="connsiteX27" fmla="*/ 300567 w 414891"/>
                <a:gd name="connsiteY27" fmla="*/ 84667 h 829734"/>
                <a:gd name="connsiteX28" fmla="*/ 317500 w 414891"/>
                <a:gd name="connsiteY28" fmla="*/ 59267 h 829734"/>
                <a:gd name="connsiteX29" fmla="*/ 359834 w 414891"/>
                <a:gd name="connsiteY29" fmla="*/ 42334 h 829734"/>
                <a:gd name="connsiteX30" fmla="*/ 372534 w 414891"/>
                <a:gd name="connsiteY30" fmla="*/ 38100 h 829734"/>
                <a:gd name="connsiteX31" fmla="*/ 385234 w 414891"/>
                <a:gd name="connsiteY31" fmla="*/ 33867 h 829734"/>
                <a:gd name="connsiteX32" fmla="*/ 397934 w 414891"/>
                <a:gd name="connsiteY32" fmla="*/ 25400 h 829734"/>
                <a:gd name="connsiteX33" fmla="*/ 402167 w 414891"/>
                <a:gd name="connsiteY33" fmla="*/ 12700 h 829734"/>
                <a:gd name="connsiteX34" fmla="*/ 414867 w 414891"/>
                <a:gd name="connsiteY34"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84667 w 414891"/>
                <a:gd name="connsiteY4" fmla="*/ 635000 h 829734"/>
                <a:gd name="connsiteX5" fmla="*/ 101600 w 414891"/>
                <a:gd name="connsiteY5" fmla="*/ 575734 h 829734"/>
                <a:gd name="connsiteX6" fmla="*/ 110067 w 414891"/>
                <a:gd name="connsiteY6" fmla="*/ 563034 h 829734"/>
                <a:gd name="connsiteX7" fmla="*/ 114300 w 414891"/>
                <a:gd name="connsiteY7" fmla="*/ 550334 h 829734"/>
                <a:gd name="connsiteX8" fmla="*/ 139700 w 414891"/>
                <a:gd name="connsiteY8" fmla="*/ 533400 h 829734"/>
                <a:gd name="connsiteX9" fmla="*/ 152400 w 414891"/>
                <a:gd name="connsiteY9" fmla="*/ 524934 h 829734"/>
                <a:gd name="connsiteX10" fmla="*/ 165100 w 414891"/>
                <a:gd name="connsiteY10" fmla="*/ 520700 h 829734"/>
                <a:gd name="connsiteX11" fmla="*/ 211667 w 414891"/>
                <a:gd name="connsiteY11" fmla="*/ 486834 h 829734"/>
                <a:gd name="connsiteX12" fmla="*/ 237067 w 414891"/>
                <a:gd name="connsiteY12" fmla="*/ 474134 h 829734"/>
                <a:gd name="connsiteX13" fmla="*/ 245534 w 414891"/>
                <a:gd name="connsiteY13" fmla="*/ 461434 h 829734"/>
                <a:gd name="connsiteX14" fmla="*/ 249767 w 414891"/>
                <a:gd name="connsiteY14" fmla="*/ 448734 h 829734"/>
                <a:gd name="connsiteX15" fmla="*/ 262467 w 414891"/>
                <a:gd name="connsiteY15" fmla="*/ 444500 h 829734"/>
                <a:gd name="connsiteX16" fmla="*/ 283634 w 414891"/>
                <a:gd name="connsiteY16" fmla="*/ 427567 h 829734"/>
                <a:gd name="connsiteX17" fmla="*/ 309034 w 414891"/>
                <a:gd name="connsiteY17" fmla="*/ 410634 h 829734"/>
                <a:gd name="connsiteX18" fmla="*/ 317500 w 414891"/>
                <a:gd name="connsiteY18" fmla="*/ 397934 h 829734"/>
                <a:gd name="connsiteX19" fmla="*/ 321734 w 414891"/>
                <a:gd name="connsiteY19" fmla="*/ 385234 h 829734"/>
                <a:gd name="connsiteX20" fmla="*/ 317500 w 414891"/>
                <a:gd name="connsiteY20" fmla="*/ 211667 h 829734"/>
                <a:gd name="connsiteX21" fmla="*/ 309034 w 414891"/>
                <a:gd name="connsiteY21" fmla="*/ 190500 h 829734"/>
                <a:gd name="connsiteX22" fmla="*/ 300567 w 414891"/>
                <a:gd name="connsiteY22" fmla="*/ 165100 h 829734"/>
                <a:gd name="connsiteX23" fmla="*/ 296334 w 414891"/>
                <a:gd name="connsiteY23" fmla="*/ 148167 h 829734"/>
                <a:gd name="connsiteX24" fmla="*/ 287867 w 414891"/>
                <a:gd name="connsiteY24" fmla="*/ 135467 h 829734"/>
                <a:gd name="connsiteX25" fmla="*/ 296334 w 414891"/>
                <a:gd name="connsiteY25" fmla="*/ 97367 h 829734"/>
                <a:gd name="connsiteX26" fmla="*/ 300567 w 414891"/>
                <a:gd name="connsiteY26" fmla="*/ 84667 h 829734"/>
                <a:gd name="connsiteX27" fmla="*/ 317500 w 414891"/>
                <a:gd name="connsiteY27" fmla="*/ 59267 h 829734"/>
                <a:gd name="connsiteX28" fmla="*/ 359834 w 414891"/>
                <a:gd name="connsiteY28" fmla="*/ 42334 h 829734"/>
                <a:gd name="connsiteX29" fmla="*/ 372534 w 414891"/>
                <a:gd name="connsiteY29" fmla="*/ 38100 h 829734"/>
                <a:gd name="connsiteX30" fmla="*/ 385234 w 414891"/>
                <a:gd name="connsiteY30" fmla="*/ 33867 h 829734"/>
                <a:gd name="connsiteX31" fmla="*/ 397934 w 414891"/>
                <a:gd name="connsiteY31" fmla="*/ 25400 h 829734"/>
                <a:gd name="connsiteX32" fmla="*/ 402167 w 414891"/>
                <a:gd name="connsiteY32" fmla="*/ 12700 h 829734"/>
                <a:gd name="connsiteX33" fmla="*/ 414867 w 414891"/>
                <a:gd name="connsiteY33"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10067 w 414891"/>
                <a:gd name="connsiteY5" fmla="*/ 563034 h 829734"/>
                <a:gd name="connsiteX6" fmla="*/ 114300 w 414891"/>
                <a:gd name="connsiteY6" fmla="*/ 550334 h 829734"/>
                <a:gd name="connsiteX7" fmla="*/ 139700 w 414891"/>
                <a:gd name="connsiteY7" fmla="*/ 533400 h 829734"/>
                <a:gd name="connsiteX8" fmla="*/ 152400 w 414891"/>
                <a:gd name="connsiteY8" fmla="*/ 524934 h 829734"/>
                <a:gd name="connsiteX9" fmla="*/ 165100 w 414891"/>
                <a:gd name="connsiteY9" fmla="*/ 520700 h 829734"/>
                <a:gd name="connsiteX10" fmla="*/ 211667 w 414891"/>
                <a:gd name="connsiteY10" fmla="*/ 486834 h 829734"/>
                <a:gd name="connsiteX11" fmla="*/ 237067 w 414891"/>
                <a:gd name="connsiteY11" fmla="*/ 474134 h 829734"/>
                <a:gd name="connsiteX12" fmla="*/ 245534 w 414891"/>
                <a:gd name="connsiteY12" fmla="*/ 461434 h 829734"/>
                <a:gd name="connsiteX13" fmla="*/ 249767 w 414891"/>
                <a:gd name="connsiteY13" fmla="*/ 448734 h 829734"/>
                <a:gd name="connsiteX14" fmla="*/ 262467 w 414891"/>
                <a:gd name="connsiteY14" fmla="*/ 444500 h 829734"/>
                <a:gd name="connsiteX15" fmla="*/ 283634 w 414891"/>
                <a:gd name="connsiteY15" fmla="*/ 427567 h 829734"/>
                <a:gd name="connsiteX16" fmla="*/ 309034 w 414891"/>
                <a:gd name="connsiteY16" fmla="*/ 410634 h 829734"/>
                <a:gd name="connsiteX17" fmla="*/ 317500 w 414891"/>
                <a:gd name="connsiteY17" fmla="*/ 397934 h 829734"/>
                <a:gd name="connsiteX18" fmla="*/ 321734 w 414891"/>
                <a:gd name="connsiteY18" fmla="*/ 385234 h 829734"/>
                <a:gd name="connsiteX19" fmla="*/ 317500 w 414891"/>
                <a:gd name="connsiteY19" fmla="*/ 211667 h 829734"/>
                <a:gd name="connsiteX20" fmla="*/ 309034 w 414891"/>
                <a:gd name="connsiteY20" fmla="*/ 190500 h 829734"/>
                <a:gd name="connsiteX21" fmla="*/ 300567 w 414891"/>
                <a:gd name="connsiteY21" fmla="*/ 165100 h 829734"/>
                <a:gd name="connsiteX22" fmla="*/ 296334 w 414891"/>
                <a:gd name="connsiteY22" fmla="*/ 148167 h 829734"/>
                <a:gd name="connsiteX23" fmla="*/ 287867 w 414891"/>
                <a:gd name="connsiteY23" fmla="*/ 135467 h 829734"/>
                <a:gd name="connsiteX24" fmla="*/ 296334 w 414891"/>
                <a:gd name="connsiteY24" fmla="*/ 97367 h 829734"/>
                <a:gd name="connsiteX25" fmla="*/ 300567 w 414891"/>
                <a:gd name="connsiteY25" fmla="*/ 84667 h 829734"/>
                <a:gd name="connsiteX26" fmla="*/ 317500 w 414891"/>
                <a:gd name="connsiteY26" fmla="*/ 59267 h 829734"/>
                <a:gd name="connsiteX27" fmla="*/ 359834 w 414891"/>
                <a:gd name="connsiteY27" fmla="*/ 42334 h 829734"/>
                <a:gd name="connsiteX28" fmla="*/ 372534 w 414891"/>
                <a:gd name="connsiteY28" fmla="*/ 38100 h 829734"/>
                <a:gd name="connsiteX29" fmla="*/ 385234 w 414891"/>
                <a:gd name="connsiteY29" fmla="*/ 33867 h 829734"/>
                <a:gd name="connsiteX30" fmla="*/ 397934 w 414891"/>
                <a:gd name="connsiteY30" fmla="*/ 25400 h 829734"/>
                <a:gd name="connsiteX31" fmla="*/ 402167 w 414891"/>
                <a:gd name="connsiteY31" fmla="*/ 12700 h 829734"/>
                <a:gd name="connsiteX32" fmla="*/ 414867 w 414891"/>
                <a:gd name="connsiteY32"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14300 w 414891"/>
                <a:gd name="connsiteY5" fmla="*/ 550334 h 829734"/>
                <a:gd name="connsiteX6" fmla="*/ 139700 w 414891"/>
                <a:gd name="connsiteY6" fmla="*/ 533400 h 829734"/>
                <a:gd name="connsiteX7" fmla="*/ 152400 w 414891"/>
                <a:gd name="connsiteY7" fmla="*/ 524934 h 829734"/>
                <a:gd name="connsiteX8" fmla="*/ 165100 w 414891"/>
                <a:gd name="connsiteY8" fmla="*/ 520700 h 829734"/>
                <a:gd name="connsiteX9" fmla="*/ 211667 w 414891"/>
                <a:gd name="connsiteY9" fmla="*/ 486834 h 829734"/>
                <a:gd name="connsiteX10" fmla="*/ 237067 w 414891"/>
                <a:gd name="connsiteY10" fmla="*/ 474134 h 829734"/>
                <a:gd name="connsiteX11" fmla="*/ 245534 w 414891"/>
                <a:gd name="connsiteY11" fmla="*/ 461434 h 829734"/>
                <a:gd name="connsiteX12" fmla="*/ 249767 w 414891"/>
                <a:gd name="connsiteY12" fmla="*/ 448734 h 829734"/>
                <a:gd name="connsiteX13" fmla="*/ 262467 w 414891"/>
                <a:gd name="connsiteY13" fmla="*/ 444500 h 829734"/>
                <a:gd name="connsiteX14" fmla="*/ 283634 w 414891"/>
                <a:gd name="connsiteY14" fmla="*/ 427567 h 829734"/>
                <a:gd name="connsiteX15" fmla="*/ 309034 w 414891"/>
                <a:gd name="connsiteY15" fmla="*/ 410634 h 829734"/>
                <a:gd name="connsiteX16" fmla="*/ 317500 w 414891"/>
                <a:gd name="connsiteY16" fmla="*/ 397934 h 829734"/>
                <a:gd name="connsiteX17" fmla="*/ 321734 w 414891"/>
                <a:gd name="connsiteY17" fmla="*/ 385234 h 829734"/>
                <a:gd name="connsiteX18" fmla="*/ 317500 w 414891"/>
                <a:gd name="connsiteY18" fmla="*/ 211667 h 829734"/>
                <a:gd name="connsiteX19" fmla="*/ 309034 w 414891"/>
                <a:gd name="connsiteY19" fmla="*/ 190500 h 829734"/>
                <a:gd name="connsiteX20" fmla="*/ 300567 w 414891"/>
                <a:gd name="connsiteY20" fmla="*/ 165100 h 829734"/>
                <a:gd name="connsiteX21" fmla="*/ 296334 w 414891"/>
                <a:gd name="connsiteY21" fmla="*/ 148167 h 829734"/>
                <a:gd name="connsiteX22" fmla="*/ 287867 w 414891"/>
                <a:gd name="connsiteY22" fmla="*/ 135467 h 829734"/>
                <a:gd name="connsiteX23" fmla="*/ 296334 w 414891"/>
                <a:gd name="connsiteY23" fmla="*/ 97367 h 829734"/>
                <a:gd name="connsiteX24" fmla="*/ 300567 w 414891"/>
                <a:gd name="connsiteY24" fmla="*/ 84667 h 829734"/>
                <a:gd name="connsiteX25" fmla="*/ 317500 w 414891"/>
                <a:gd name="connsiteY25" fmla="*/ 59267 h 829734"/>
                <a:gd name="connsiteX26" fmla="*/ 359834 w 414891"/>
                <a:gd name="connsiteY26" fmla="*/ 42334 h 829734"/>
                <a:gd name="connsiteX27" fmla="*/ 372534 w 414891"/>
                <a:gd name="connsiteY27" fmla="*/ 38100 h 829734"/>
                <a:gd name="connsiteX28" fmla="*/ 385234 w 414891"/>
                <a:gd name="connsiteY28" fmla="*/ 33867 h 829734"/>
                <a:gd name="connsiteX29" fmla="*/ 397934 w 414891"/>
                <a:gd name="connsiteY29" fmla="*/ 25400 h 829734"/>
                <a:gd name="connsiteX30" fmla="*/ 402167 w 414891"/>
                <a:gd name="connsiteY30" fmla="*/ 12700 h 829734"/>
                <a:gd name="connsiteX31" fmla="*/ 414867 w 414891"/>
                <a:gd name="connsiteY31"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39700 w 414891"/>
                <a:gd name="connsiteY5" fmla="*/ 533400 h 829734"/>
                <a:gd name="connsiteX6" fmla="*/ 152400 w 414891"/>
                <a:gd name="connsiteY6" fmla="*/ 524934 h 829734"/>
                <a:gd name="connsiteX7" fmla="*/ 165100 w 414891"/>
                <a:gd name="connsiteY7" fmla="*/ 520700 h 829734"/>
                <a:gd name="connsiteX8" fmla="*/ 211667 w 414891"/>
                <a:gd name="connsiteY8" fmla="*/ 486834 h 829734"/>
                <a:gd name="connsiteX9" fmla="*/ 237067 w 414891"/>
                <a:gd name="connsiteY9" fmla="*/ 474134 h 829734"/>
                <a:gd name="connsiteX10" fmla="*/ 245534 w 414891"/>
                <a:gd name="connsiteY10" fmla="*/ 461434 h 829734"/>
                <a:gd name="connsiteX11" fmla="*/ 249767 w 414891"/>
                <a:gd name="connsiteY11" fmla="*/ 448734 h 829734"/>
                <a:gd name="connsiteX12" fmla="*/ 262467 w 414891"/>
                <a:gd name="connsiteY12" fmla="*/ 444500 h 829734"/>
                <a:gd name="connsiteX13" fmla="*/ 283634 w 414891"/>
                <a:gd name="connsiteY13" fmla="*/ 427567 h 829734"/>
                <a:gd name="connsiteX14" fmla="*/ 309034 w 414891"/>
                <a:gd name="connsiteY14" fmla="*/ 410634 h 829734"/>
                <a:gd name="connsiteX15" fmla="*/ 317500 w 414891"/>
                <a:gd name="connsiteY15" fmla="*/ 397934 h 829734"/>
                <a:gd name="connsiteX16" fmla="*/ 321734 w 414891"/>
                <a:gd name="connsiteY16" fmla="*/ 385234 h 829734"/>
                <a:gd name="connsiteX17" fmla="*/ 317500 w 414891"/>
                <a:gd name="connsiteY17" fmla="*/ 211667 h 829734"/>
                <a:gd name="connsiteX18" fmla="*/ 309034 w 414891"/>
                <a:gd name="connsiteY18" fmla="*/ 190500 h 829734"/>
                <a:gd name="connsiteX19" fmla="*/ 300567 w 414891"/>
                <a:gd name="connsiteY19" fmla="*/ 165100 h 829734"/>
                <a:gd name="connsiteX20" fmla="*/ 296334 w 414891"/>
                <a:gd name="connsiteY20" fmla="*/ 148167 h 829734"/>
                <a:gd name="connsiteX21" fmla="*/ 287867 w 414891"/>
                <a:gd name="connsiteY21" fmla="*/ 135467 h 829734"/>
                <a:gd name="connsiteX22" fmla="*/ 296334 w 414891"/>
                <a:gd name="connsiteY22" fmla="*/ 97367 h 829734"/>
                <a:gd name="connsiteX23" fmla="*/ 300567 w 414891"/>
                <a:gd name="connsiteY23" fmla="*/ 84667 h 829734"/>
                <a:gd name="connsiteX24" fmla="*/ 317500 w 414891"/>
                <a:gd name="connsiteY24" fmla="*/ 59267 h 829734"/>
                <a:gd name="connsiteX25" fmla="*/ 359834 w 414891"/>
                <a:gd name="connsiteY25" fmla="*/ 42334 h 829734"/>
                <a:gd name="connsiteX26" fmla="*/ 372534 w 414891"/>
                <a:gd name="connsiteY26" fmla="*/ 38100 h 829734"/>
                <a:gd name="connsiteX27" fmla="*/ 385234 w 414891"/>
                <a:gd name="connsiteY27" fmla="*/ 33867 h 829734"/>
                <a:gd name="connsiteX28" fmla="*/ 397934 w 414891"/>
                <a:gd name="connsiteY28" fmla="*/ 25400 h 829734"/>
                <a:gd name="connsiteX29" fmla="*/ 402167 w 414891"/>
                <a:gd name="connsiteY29" fmla="*/ 12700 h 829734"/>
                <a:gd name="connsiteX30" fmla="*/ 414867 w 414891"/>
                <a:gd name="connsiteY30"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39700 w 414891"/>
                <a:gd name="connsiteY5" fmla="*/ 533400 h 829734"/>
                <a:gd name="connsiteX6" fmla="*/ 165100 w 414891"/>
                <a:gd name="connsiteY6" fmla="*/ 520700 h 829734"/>
                <a:gd name="connsiteX7" fmla="*/ 211667 w 414891"/>
                <a:gd name="connsiteY7" fmla="*/ 486834 h 829734"/>
                <a:gd name="connsiteX8" fmla="*/ 237067 w 414891"/>
                <a:gd name="connsiteY8" fmla="*/ 474134 h 829734"/>
                <a:gd name="connsiteX9" fmla="*/ 245534 w 414891"/>
                <a:gd name="connsiteY9" fmla="*/ 461434 h 829734"/>
                <a:gd name="connsiteX10" fmla="*/ 249767 w 414891"/>
                <a:gd name="connsiteY10" fmla="*/ 448734 h 829734"/>
                <a:gd name="connsiteX11" fmla="*/ 262467 w 414891"/>
                <a:gd name="connsiteY11" fmla="*/ 444500 h 829734"/>
                <a:gd name="connsiteX12" fmla="*/ 283634 w 414891"/>
                <a:gd name="connsiteY12" fmla="*/ 427567 h 829734"/>
                <a:gd name="connsiteX13" fmla="*/ 309034 w 414891"/>
                <a:gd name="connsiteY13" fmla="*/ 410634 h 829734"/>
                <a:gd name="connsiteX14" fmla="*/ 317500 w 414891"/>
                <a:gd name="connsiteY14" fmla="*/ 397934 h 829734"/>
                <a:gd name="connsiteX15" fmla="*/ 321734 w 414891"/>
                <a:gd name="connsiteY15" fmla="*/ 385234 h 829734"/>
                <a:gd name="connsiteX16" fmla="*/ 317500 w 414891"/>
                <a:gd name="connsiteY16" fmla="*/ 211667 h 829734"/>
                <a:gd name="connsiteX17" fmla="*/ 309034 w 414891"/>
                <a:gd name="connsiteY17" fmla="*/ 190500 h 829734"/>
                <a:gd name="connsiteX18" fmla="*/ 300567 w 414891"/>
                <a:gd name="connsiteY18" fmla="*/ 165100 h 829734"/>
                <a:gd name="connsiteX19" fmla="*/ 296334 w 414891"/>
                <a:gd name="connsiteY19" fmla="*/ 148167 h 829734"/>
                <a:gd name="connsiteX20" fmla="*/ 287867 w 414891"/>
                <a:gd name="connsiteY20" fmla="*/ 135467 h 829734"/>
                <a:gd name="connsiteX21" fmla="*/ 296334 w 414891"/>
                <a:gd name="connsiteY21" fmla="*/ 97367 h 829734"/>
                <a:gd name="connsiteX22" fmla="*/ 300567 w 414891"/>
                <a:gd name="connsiteY22" fmla="*/ 84667 h 829734"/>
                <a:gd name="connsiteX23" fmla="*/ 317500 w 414891"/>
                <a:gd name="connsiteY23" fmla="*/ 59267 h 829734"/>
                <a:gd name="connsiteX24" fmla="*/ 359834 w 414891"/>
                <a:gd name="connsiteY24" fmla="*/ 42334 h 829734"/>
                <a:gd name="connsiteX25" fmla="*/ 372534 w 414891"/>
                <a:gd name="connsiteY25" fmla="*/ 38100 h 829734"/>
                <a:gd name="connsiteX26" fmla="*/ 385234 w 414891"/>
                <a:gd name="connsiteY26" fmla="*/ 33867 h 829734"/>
                <a:gd name="connsiteX27" fmla="*/ 397934 w 414891"/>
                <a:gd name="connsiteY27" fmla="*/ 25400 h 829734"/>
                <a:gd name="connsiteX28" fmla="*/ 402167 w 414891"/>
                <a:gd name="connsiteY28" fmla="*/ 12700 h 829734"/>
                <a:gd name="connsiteX29" fmla="*/ 414867 w 414891"/>
                <a:gd name="connsiteY29"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11667 w 414891"/>
                <a:gd name="connsiteY6" fmla="*/ 486834 h 829734"/>
                <a:gd name="connsiteX7" fmla="*/ 237067 w 414891"/>
                <a:gd name="connsiteY7" fmla="*/ 474134 h 829734"/>
                <a:gd name="connsiteX8" fmla="*/ 245534 w 414891"/>
                <a:gd name="connsiteY8" fmla="*/ 461434 h 829734"/>
                <a:gd name="connsiteX9" fmla="*/ 249767 w 414891"/>
                <a:gd name="connsiteY9" fmla="*/ 448734 h 829734"/>
                <a:gd name="connsiteX10" fmla="*/ 262467 w 414891"/>
                <a:gd name="connsiteY10" fmla="*/ 444500 h 829734"/>
                <a:gd name="connsiteX11" fmla="*/ 283634 w 414891"/>
                <a:gd name="connsiteY11" fmla="*/ 427567 h 829734"/>
                <a:gd name="connsiteX12" fmla="*/ 309034 w 414891"/>
                <a:gd name="connsiteY12" fmla="*/ 410634 h 829734"/>
                <a:gd name="connsiteX13" fmla="*/ 317500 w 414891"/>
                <a:gd name="connsiteY13" fmla="*/ 397934 h 829734"/>
                <a:gd name="connsiteX14" fmla="*/ 321734 w 414891"/>
                <a:gd name="connsiteY14" fmla="*/ 385234 h 829734"/>
                <a:gd name="connsiteX15" fmla="*/ 317500 w 414891"/>
                <a:gd name="connsiteY15" fmla="*/ 211667 h 829734"/>
                <a:gd name="connsiteX16" fmla="*/ 309034 w 414891"/>
                <a:gd name="connsiteY16" fmla="*/ 190500 h 829734"/>
                <a:gd name="connsiteX17" fmla="*/ 300567 w 414891"/>
                <a:gd name="connsiteY17" fmla="*/ 165100 h 829734"/>
                <a:gd name="connsiteX18" fmla="*/ 296334 w 414891"/>
                <a:gd name="connsiteY18" fmla="*/ 148167 h 829734"/>
                <a:gd name="connsiteX19" fmla="*/ 287867 w 414891"/>
                <a:gd name="connsiteY19" fmla="*/ 135467 h 829734"/>
                <a:gd name="connsiteX20" fmla="*/ 296334 w 414891"/>
                <a:gd name="connsiteY20" fmla="*/ 97367 h 829734"/>
                <a:gd name="connsiteX21" fmla="*/ 300567 w 414891"/>
                <a:gd name="connsiteY21" fmla="*/ 84667 h 829734"/>
                <a:gd name="connsiteX22" fmla="*/ 317500 w 414891"/>
                <a:gd name="connsiteY22" fmla="*/ 59267 h 829734"/>
                <a:gd name="connsiteX23" fmla="*/ 359834 w 414891"/>
                <a:gd name="connsiteY23" fmla="*/ 42334 h 829734"/>
                <a:gd name="connsiteX24" fmla="*/ 372534 w 414891"/>
                <a:gd name="connsiteY24" fmla="*/ 38100 h 829734"/>
                <a:gd name="connsiteX25" fmla="*/ 385234 w 414891"/>
                <a:gd name="connsiteY25" fmla="*/ 33867 h 829734"/>
                <a:gd name="connsiteX26" fmla="*/ 397934 w 414891"/>
                <a:gd name="connsiteY26" fmla="*/ 25400 h 829734"/>
                <a:gd name="connsiteX27" fmla="*/ 402167 w 414891"/>
                <a:gd name="connsiteY27" fmla="*/ 12700 h 829734"/>
                <a:gd name="connsiteX28" fmla="*/ 414867 w 414891"/>
                <a:gd name="connsiteY28"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45534 w 414891"/>
                <a:gd name="connsiteY7" fmla="*/ 461434 h 829734"/>
                <a:gd name="connsiteX8" fmla="*/ 249767 w 414891"/>
                <a:gd name="connsiteY8" fmla="*/ 448734 h 829734"/>
                <a:gd name="connsiteX9" fmla="*/ 262467 w 414891"/>
                <a:gd name="connsiteY9" fmla="*/ 444500 h 829734"/>
                <a:gd name="connsiteX10" fmla="*/ 283634 w 414891"/>
                <a:gd name="connsiteY10" fmla="*/ 427567 h 829734"/>
                <a:gd name="connsiteX11" fmla="*/ 309034 w 414891"/>
                <a:gd name="connsiteY11" fmla="*/ 410634 h 829734"/>
                <a:gd name="connsiteX12" fmla="*/ 317500 w 414891"/>
                <a:gd name="connsiteY12" fmla="*/ 397934 h 829734"/>
                <a:gd name="connsiteX13" fmla="*/ 321734 w 414891"/>
                <a:gd name="connsiteY13" fmla="*/ 385234 h 829734"/>
                <a:gd name="connsiteX14" fmla="*/ 317500 w 414891"/>
                <a:gd name="connsiteY14" fmla="*/ 211667 h 829734"/>
                <a:gd name="connsiteX15" fmla="*/ 309034 w 414891"/>
                <a:gd name="connsiteY15" fmla="*/ 190500 h 829734"/>
                <a:gd name="connsiteX16" fmla="*/ 300567 w 414891"/>
                <a:gd name="connsiteY16" fmla="*/ 165100 h 829734"/>
                <a:gd name="connsiteX17" fmla="*/ 296334 w 414891"/>
                <a:gd name="connsiteY17" fmla="*/ 148167 h 829734"/>
                <a:gd name="connsiteX18" fmla="*/ 287867 w 414891"/>
                <a:gd name="connsiteY18" fmla="*/ 135467 h 829734"/>
                <a:gd name="connsiteX19" fmla="*/ 296334 w 414891"/>
                <a:gd name="connsiteY19" fmla="*/ 97367 h 829734"/>
                <a:gd name="connsiteX20" fmla="*/ 300567 w 414891"/>
                <a:gd name="connsiteY20" fmla="*/ 84667 h 829734"/>
                <a:gd name="connsiteX21" fmla="*/ 317500 w 414891"/>
                <a:gd name="connsiteY21" fmla="*/ 59267 h 829734"/>
                <a:gd name="connsiteX22" fmla="*/ 359834 w 414891"/>
                <a:gd name="connsiteY22" fmla="*/ 42334 h 829734"/>
                <a:gd name="connsiteX23" fmla="*/ 372534 w 414891"/>
                <a:gd name="connsiteY23" fmla="*/ 38100 h 829734"/>
                <a:gd name="connsiteX24" fmla="*/ 385234 w 414891"/>
                <a:gd name="connsiteY24" fmla="*/ 33867 h 829734"/>
                <a:gd name="connsiteX25" fmla="*/ 397934 w 414891"/>
                <a:gd name="connsiteY25" fmla="*/ 25400 h 829734"/>
                <a:gd name="connsiteX26" fmla="*/ 402167 w 414891"/>
                <a:gd name="connsiteY26" fmla="*/ 12700 h 829734"/>
                <a:gd name="connsiteX27" fmla="*/ 414867 w 414891"/>
                <a:gd name="connsiteY27"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45534 w 414891"/>
                <a:gd name="connsiteY7" fmla="*/ 461434 h 829734"/>
                <a:gd name="connsiteX8" fmla="*/ 249767 w 414891"/>
                <a:gd name="connsiteY8" fmla="*/ 448734 h 829734"/>
                <a:gd name="connsiteX9" fmla="*/ 283634 w 414891"/>
                <a:gd name="connsiteY9" fmla="*/ 427567 h 829734"/>
                <a:gd name="connsiteX10" fmla="*/ 309034 w 414891"/>
                <a:gd name="connsiteY10" fmla="*/ 410634 h 829734"/>
                <a:gd name="connsiteX11" fmla="*/ 317500 w 414891"/>
                <a:gd name="connsiteY11" fmla="*/ 397934 h 829734"/>
                <a:gd name="connsiteX12" fmla="*/ 321734 w 414891"/>
                <a:gd name="connsiteY12" fmla="*/ 385234 h 829734"/>
                <a:gd name="connsiteX13" fmla="*/ 317500 w 414891"/>
                <a:gd name="connsiteY13" fmla="*/ 211667 h 829734"/>
                <a:gd name="connsiteX14" fmla="*/ 309034 w 414891"/>
                <a:gd name="connsiteY14" fmla="*/ 190500 h 829734"/>
                <a:gd name="connsiteX15" fmla="*/ 300567 w 414891"/>
                <a:gd name="connsiteY15" fmla="*/ 165100 h 829734"/>
                <a:gd name="connsiteX16" fmla="*/ 296334 w 414891"/>
                <a:gd name="connsiteY16" fmla="*/ 148167 h 829734"/>
                <a:gd name="connsiteX17" fmla="*/ 287867 w 414891"/>
                <a:gd name="connsiteY17" fmla="*/ 135467 h 829734"/>
                <a:gd name="connsiteX18" fmla="*/ 296334 w 414891"/>
                <a:gd name="connsiteY18" fmla="*/ 97367 h 829734"/>
                <a:gd name="connsiteX19" fmla="*/ 300567 w 414891"/>
                <a:gd name="connsiteY19" fmla="*/ 84667 h 829734"/>
                <a:gd name="connsiteX20" fmla="*/ 317500 w 414891"/>
                <a:gd name="connsiteY20" fmla="*/ 59267 h 829734"/>
                <a:gd name="connsiteX21" fmla="*/ 359834 w 414891"/>
                <a:gd name="connsiteY21" fmla="*/ 42334 h 829734"/>
                <a:gd name="connsiteX22" fmla="*/ 372534 w 414891"/>
                <a:gd name="connsiteY22" fmla="*/ 38100 h 829734"/>
                <a:gd name="connsiteX23" fmla="*/ 385234 w 414891"/>
                <a:gd name="connsiteY23" fmla="*/ 33867 h 829734"/>
                <a:gd name="connsiteX24" fmla="*/ 397934 w 414891"/>
                <a:gd name="connsiteY24" fmla="*/ 25400 h 829734"/>
                <a:gd name="connsiteX25" fmla="*/ 402167 w 414891"/>
                <a:gd name="connsiteY25" fmla="*/ 12700 h 829734"/>
                <a:gd name="connsiteX26" fmla="*/ 414867 w 414891"/>
                <a:gd name="connsiteY26"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45534 w 414891"/>
                <a:gd name="connsiteY7" fmla="*/ 461434 h 829734"/>
                <a:gd name="connsiteX8" fmla="*/ 283634 w 414891"/>
                <a:gd name="connsiteY8" fmla="*/ 427567 h 829734"/>
                <a:gd name="connsiteX9" fmla="*/ 309034 w 414891"/>
                <a:gd name="connsiteY9" fmla="*/ 410634 h 829734"/>
                <a:gd name="connsiteX10" fmla="*/ 317500 w 414891"/>
                <a:gd name="connsiteY10" fmla="*/ 397934 h 829734"/>
                <a:gd name="connsiteX11" fmla="*/ 321734 w 414891"/>
                <a:gd name="connsiteY11" fmla="*/ 385234 h 829734"/>
                <a:gd name="connsiteX12" fmla="*/ 317500 w 414891"/>
                <a:gd name="connsiteY12" fmla="*/ 211667 h 829734"/>
                <a:gd name="connsiteX13" fmla="*/ 309034 w 414891"/>
                <a:gd name="connsiteY13" fmla="*/ 190500 h 829734"/>
                <a:gd name="connsiteX14" fmla="*/ 300567 w 414891"/>
                <a:gd name="connsiteY14" fmla="*/ 165100 h 829734"/>
                <a:gd name="connsiteX15" fmla="*/ 296334 w 414891"/>
                <a:gd name="connsiteY15" fmla="*/ 148167 h 829734"/>
                <a:gd name="connsiteX16" fmla="*/ 287867 w 414891"/>
                <a:gd name="connsiteY16" fmla="*/ 135467 h 829734"/>
                <a:gd name="connsiteX17" fmla="*/ 296334 w 414891"/>
                <a:gd name="connsiteY17" fmla="*/ 97367 h 829734"/>
                <a:gd name="connsiteX18" fmla="*/ 300567 w 414891"/>
                <a:gd name="connsiteY18" fmla="*/ 84667 h 829734"/>
                <a:gd name="connsiteX19" fmla="*/ 317500 w 414891"/>
                <a:gd name="connsiteY19" fmla="*/ 59267 h 829734"/>
                <a:gd name="connsiteX20" fmla="*/ 359834 w 414891"/>
                <a:gd name="connsiteY20" fmla="*/ 42334 h 829734"/>
                <a:gd name="connsiteX21" fmla="*/ 372534 w 414891"/>
                <a:gd name="connsiteY21" fmla="*/ 38100 h 829734"/>
                <a:gd name="connsiteX22" fmla="*/ 385234 w 414891"/>
                <a:gd name="connsiteY22" fmla="*/ 33867 h 829734"/>
                <a:gd name="connsiteX23" fmla="*/ 397934 w 414891"/>
                <a:gd name="connsiteY23" fmla="*/ 25400 h 829734"/>
                <a:gd name="connsiteX24" fmla="*/ 402167 w 414891"/>
                <a:gd name="connsiteY24" fmla="*/ 12700 h 829734"/>
                <a:gd name="connsiteX25" fmla="*/ 414867 w 414891"/>
                <a:gd name="connsiteY25"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09034 w 414891"/>
                <a:gd name="connsiteY8" fmla="*/ 410634 h 829734"/>
                <a:gd name="connsiteX9" fmla="*/ 317500 w 414891"/>
                <a:gd name="connsiteY9" fmla="*/ 397934 h 829734"/>
                <a:gd name="connsiteX10" fmla="*/ 321734 w 414891"/>
                <a:gd name="connsiteY10" fmla="*/ 385234 h 829734"/>
                <a:gd name="connsiteX11" fmla="*/ 317500 w 414891"/>
                <a:gd name="connsiteY11" fmla="*/ 211667 h 829734"/>
                <a:gd name="connsiteX12" fmla="*/ 309034 w 414891"/>
                <a:gd name="connsiteY12" fmla="*/ 190500 h 829734"/>
                <a:gd name="connsiteX13" fmla="*/ 300567 w 414891"/>
                <a:gd name="connsiteY13" fmla="*/ 165100 h 829734"/>
                <a:gd name="connsiteX14" fmla="*/ 296334 w 414891"/>
                <a:gd name="connsiteY14" fmla="*/ 148167 h 829734"/>
                <a:gd name="connsiteX15" fmla="*/ 287867 w 414891"/>
                <a:gd name="connsiteY15" fmla="*/ 135467 h 829734"/>
                <a:gd name="connsiteX16" fmla="*/ 296334 w 414891"/>
                <a:gd name="connsiteY16" fmla="*/ 97367 h 829734"/>
                <a:gd name="connsiteX17" fmla="*/ 300567 w 414891"/>
                <a:gd name="connsiteY17" fmla="*/ 84667 h 829734"/>
                <a:gd name="connsiteX18" fmla="*/ 317500 w 414891"/>
                <a:gd name="connsiteY18" fmla="*/ 59267 h 829734"/>
                <a:gd name="connsiteX19" fmla="*/ 359834 w 414891"/>
                <a:gd name="connsiteY19" fmla="*/ 42334 h 829734"/>
                <a:gd name="connsiteX20" fmla="*/ 372534 w 414891"/>
                <a:gd name="connsiteY20" fmla="*/ 38100 h 829734"/>
                <a:gd name="connsiteX21" fmla="*/ 385234 w 414891"/>
                <a:gd name="connsiteY21" fmla="*/ 33867 h 829734"/>
                <a:gd name="connsiteX22" fmla="*/ 397934 w 414891"/>
                <a:gd name="connsiteY22" fmla="*/ 25400 h 829734"/>
                <a:gd name="connsiteX23" fmla="*/ 402167 w 414891"/>
                <a:gd name="connsiteY23" fmla="*/ 12700 h 829734"/>
                <a:gd name="connsiteX24" fmla="*/ 414867 w 414891"/>
                <a:gd name="connsiteY24"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17500 w 414891"/>
                <a:gd name="connsiteY8" fmla="*/ 397934 h 829734"/>
                <a:gd name="connsiteX9" fmla="*/ 321734 w 414891"/>
                <a:gd name="connsiteY9" fmla="*/ 385234 h 829734"/>
                <a:gd name="connsiteX10" fmla="*/ 317500 w 414891"/>
                <a:gd name="connsiteY10" fmla="*/ 211667 h 829734"/>
                <a:gd name="connsiteX11" fmla="*/ 309034 w 414891"/>
                <a:gd name="connsiteY11" fmla="*/ 190500 h 829734"/>
                <a:gd name="connsiteX12" fmla="*/ 300567 w 414891"/>
                <a:gd name="connsiteY12" fmla="*/ 165100 h 829734"/>
                <a:gd name="connsiteX13" fmla="*/ 296334 w 414891"/>
                <a:gd name="connsiteY13" fmla="*/ 148167 h 829734"/>
                <a:gd name="connsiteX14" fmla="*/ 287867 w 414891"/>
                <a:gd name="connsiteY14" fmla="*/ 135467 h 829734"/>
                <a:gd name="connsiteX15" fmla="*/ 296334 w 414891"/>
                <a:gd name="connsiteY15" fmla="*/ 97367 h 829734"/>
                <a:gd name="connsiteX16" fmla="*/ 300567 w 414891"/>
                <a:gd name="connsiteY16" fmla="*/ 84667 h 829734"/>
                <a:gd name="connsiteX17" fmla="*/ 317500 w 414891"/>
                <a:gd name="connsiteY17" fmla="*/ 59267 h 829734"/>
                <a:gd name="connsiteX18" fmla="*/ 359834 w 414891"/>
                <a:gd name="connsiteY18" fmla="*/ 42334 h 829734"/>
                <a:gd name="connsiteX19" fmla="*/ 372534 w 414891"/>
                <a:gd name="connsiteY19" fmla="*/ 38100 h 829734"/>
                <a:gd name="connsiteX20" fmla="*/ 385234 w 414891"/>
                <a:gd name="connsiteY20" fmla="*/ 33867 h 829734"/>
                <a:gd name="connsiteX21" fmla="*/ 397934 w 414891"/>
                <a:gd name="connsiteY21" fmla="*/ 25400 h 829734"/>
                <a:gd name="connsiteX22" fmla="*/ 402167 w 414891"/>
                <a:gd name="connsiteY22" fmla="*/ 12700 h 829734"/>
                <a:gd name="connsiteX23" fmla="*/ 414867 w 414891"/>
                <a:gd name="connsiteY23"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17500 w 414891"/>
                <a:gd name="connsiteY8" fmla="*/ 397934 h 829734"/>
                <a:gd name="connsiteX9" fmla="*/ 317500 w 414891"/>
                <a:gd name="connsiteY9" fmla="*/ 211667 h 829734"/>
                <a:gd name="connsiteX10" fmla="*/ 309034 w 414891"/>
                <a:gd name="connsiteY10" fmla="*/ 190500 h 829734"/>
                <a:gd name="connsiteX11" fmla="*/ 300567 w 414891"/>
                <a:gd name="connsiteY11" fmla="*/ 165100 h 829734"/>
                <a:gd name="connsiteX12" fmla="*/ 296334 w 414891"/>
                <a:gd name="connsiteY12" fmla="*/ 148167 h 829734"/>
                <a:gd name="connsiteX13" fmla="*/ 287867 w 414891"/>
                <a:gd name="connsiteY13" fmla="*/ 135467 h 829734"/>
                <a:gd name="connsiteX14" fmla="*/ 296334 w 414891"/>
                <a:gd name="connsiteY14" fmla="*/ 97367 h 829734"/>
                <a:gd name="connsiteX15" fmla="*/ 300567 w 414891"/>
                <a:gd name="connsiteY15" fmla="*/ 84667 h 829734"/>
                <a:gd name="connsiteX16" fmla="*/ 317500 w 414891"/>
                <a:gd name="connsiteY16" fmla="*/ 59267 h 829734"/>
                <a:gd name="connsiteX17" fmla="*/ 359834 w 414891"/>
                <a:gd name="connsiteY17" fmla="*/ 42334 h 829734"/>
                <a:gd name="connsiteX18" fmla="*/ 372534 w 414891"/>
                <a:gd name="connsiteY18" fmla="*/ 38100 h 829734"/>
                <a:gd name="connsiteX19" fmla="*/ 385234 w 414891"/>
                <a:gd name="connsiteY19" fmla="*/ 33867 h 829734"/>
                <a:gd name="connsiteX20" fmla="*/ 397934 w 414891"/>
                <a:gd name="connsiteY20" fmla="*/ 25400 h 829734"/>
                <a:gd name="connsiteX21" fmla="*/ 402167 w 414891"/>
                <a:gd name="connsiteY21" fmla="*/ 12700 h 829734"/>
                <a:gd name="connsiteX22" fmla="*/ 414867 w 414891"/>
                <a:gd name="connsiteY22"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25967 w 414891"/>
                <a:gd name="connsiteY8" fmla="*/ 338667 h 829734"/>
                <a:gd name="connsiteX9" fmla="*/ 317500 w 414891"/>
                <a:gd name="connsiteY9" fmla="*/ 211667 h 829734"/>
                <a:gd name="connsiteX10" fmla="*/ 309034 w 414891"/>
                <a:gd name="connsiteY10" fmla="*/ 190500 h 829734"/>
                <a:gd name="connsiteX11" fmla="*/ 300567 w 414891"/>
                <a:gd name="connsiteY11" fmla="*/ 165100 h 829734"/>
                <a:gd name="connsiteX12" fmla="*/ 296334 w 414891"/>
                <a:gd name="connsiteY12" fmla="*/ 148167 h 829734"/>
                <a:gd name="connsiteX13" fmla="*/ 287867 w 414891"/>
                <a:gd name="connsiteY13" fmla="*/ 135467 h 829734"/>
                <a:gd name="connsiteX14" fmla="*/ 296334 w 414891"/>
                <a:gd name="connsiteY14" fmla="*/ 97367 h 829734"/>
                <a:gd name="connsiteX15" fmla="*/ 300567 w 414891"/>
                <a:gd name="connsiteY15" fmla="*/ 84667 h 829734"/>
                <a:gd name="connsiteX16" fmla="*/ 317500 w 414891"/>
                <a:gd name="connsiteY16" fmla="*/ 59267 h 829734"/>
                <a:gd name="connsiteX17" fmla="*/ 359834 w 414891"/>
                <a:gd name="connsiteY17" fmla="*/ 42334 h 829734"/>
                <a:gd name="connsiteX18" fmla="*/ 372534 w 414891"/>
                <a:gd name="connsiteY18" fmla="*/ 38100 h 829734"/>
                <a:gd name="connsiteX19" fmla="*/ 385234 w 414891"/>
                <a:gd name="connsiteY19" fmla="*/ 33867 h 829734"/>
                <a:gd name="connsiteX20" fmla="*/ 397934 w 414891"/>
                <a:gd name="connsiteY20" fmla="*/ 25400 h 829734"/>
                <a:gd name="connsiteX21" fmla="*/ 402167 w 414891"/>
                <a:gd name="connsiteY21" fmla="*/ 12700 h 829734"/>
                <a:gd name="connsiteX22" fmla="*/ 414867 w 414891"/>
                <a:gd name="connsiteY22"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25967 w 414891"/>
                <a:gd name="connsiteY8" fmla="*/ 338667 h 829734"/>
                <a:gd name="connsiteX9" fmla="*/ 317500 w 414891"/>
                <a:gd name="connsiteY9" fmla="*/ 211667 h 829734"/>
                <a:gd name="connsiteX10" fmla="*/ 300567 w 414891"/>
                <a:gd name="connsiteY10" fmla="*/ 165100 h 829734"/>
                <a:gd name="connsiteX11" fmla="*/ 296334 w 414891"/>
                <a:gd name="connsiteY11" fmla="*/ 148167 h 829734"/>
                <a:gd name="connsiteX12" fmla="*/ 287867 w 414891"/>
                <a:gd name="connsiteY12" fmla="*/ 135467 h 829734"/>
                <a:gd name="connsiteX13" fmla="*/ 296334 w 414891"/>
                <a:gd name="connsiteY13" fmla="*/ 97367 h 829734"/>
                <a:gd name="connsiteX14" fmla="*/ 300567 w 414891"/>
                <a:gd name="connsiteY14" fmla="*/ 84667 h 829734"/>
                <a:gd name="connsiteX15" fmla="*/ 317500 w 414891"/>
                <a:gd name="connsiteY15" fmla="*/ 59267 h 829734"/>
                <a:gd name="connsiteX16" fmla="*/ 359834 w 414891"/>
                <a:gd name="connsiteY16" fmla="*/ 42334 h 829734"/>
                <a:gd name="connsiteX17" fmla="*/ 372534 w 414891"/>
                <a:gd name="connsiteY17" fmla="*/ 38100 h 829734"/>
                <a:gd name="connsiteX18" fmla="*/ 385234 w 414891"/>
                <a:gd name="connsiteY18" fmla="*/ 33867 h 829734"/>
                <a:gd name="connsiteX19" fmla="*/ 397934 w 414891"/>
                <a:gd name="connsiteY19" fmla="*/ 25400 h 829734"/>
                <a:gd name="connsiteX20" fmla="*/ 402167 w 414891"/>
                <a:gd name="connsiteY20" fmla="*/ 12700 h 829734"/>
                <a:gd name="connsiteX21" fmla="*/ 414867 w 414891"/>
                <a:gd name="connsiteY21"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25967 w 414891"/>
                <a:gd name="connsiteY8" fmla="*/ 338667 h 829734"/>
                <a:gd name="connsiteX9" fmla="*/ 317500 w 414891"/>
                <a:gd name="connsiteY9" fmla="*/ 211667 h 829734"/>
                <a:gd name="connsiteX10" fmla="*/ 296334 w 414891"/>
                <a:gd name="connsiteY10" fmla="*/ 148167 h 829734"/>
                <a:gd name="connsiteX11" fmla="*/ 287867 w 414891"/>
                <a:gd name="connsiteY11" fmla="*/ 135467 h 829734"/>
                <a:gd name="connsiteX12" fmla="*/ 296334 w 414891"/>
                <a:gd name="connsiteY12" fmla="*/ 97367 h 829734"/>
                <a:gd name="connsiteX13" fmla="*/ 300567 w 414891"/>
                <a:gd name="connsiteY13" fmla="*/ 84667 h 829734"/>
                <a:gd name="connsiteX14" fmla="*/ 317500 w 414891"/>
                <a:gd name="connsiteY14" fmla="*/ 59267 h 829734"/>
                <a:gd name="connsiteX15" fmla="*/ 359834 w 414891"/>
                <a:gd name="connsiteY15" fmla="*/ 42334 h 829734"/>
                <a:gd name="connsiteX16" fmla="*/ 372534 w 414891"/>
                <a:gd name="connsiteY16" fmla="*/ 38100 h 829734"/>
                <a:gd name="connsiteX17" fmla="*/ 385234 w 414891"/>
                <a:gd name="connsiteY17" fmla="*/ 33867 h 829734"/>
                <a:gd name="connsiteX18" fmla="*/ 397934 w 414891"/>
                <a:gd name="connsiteY18" fmla="*/ 25400 h 829734"/>
                <a:gd name="connsiteX19" fmla="*/ 402167 w 414891"/>
                <a:gd name="connsiteY19" fmla="*/ 12700 h 829734"/>
                <a:gd name="connsiteX20" fmla="*/ 414867 w 414891"/>
                <a:gd name="connsiteY20"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25967 w 414891"/>
                <a:gd name="connsiteY8" fmla="*/ 338667 h 829734"/>
                <a:gd name="connsiteX9" fmla="*/ 317500 w 414891"/>
                <a:gd name="connsiteY9" fmla="*/ 211667 h 829734"/>
                <a:gd name="connsiteX10" fmla="*/ 296334 w 414891"/>
                <a:gd name="connsiteY10" fmla="*/ 148167 h 829734"/>
                <a:gd name="connsiteX11" fmla="*/ 296334 w 414891"/>
                <a:gd name="connsiteY11" fmla="*/ 97367 h 829734"/>
                <a:gd name="connsiteX12" fmla="*/ 300567 w 414891"/>
                <a:gd name="connsiteY12" fmla="*/ 84667 h 829734"/>
                <a:gd name="connsiteX13" fmla="*/ 317500 w 414891"/>
                <a:gd name="connsiteY13" fmla="*/ 59267 h 829734"/>
                <a:gd name="connsiteX14" fmla="*/ 359834 w 414891"/>
                <a:gd name="connsiteY14" fmla="*/ 42334 h 829734"/>
                <a:gd name="connsiteX15" fmla="*/ 372534 w 414891"/>
                <a:gd name="connsiteY15" fmla="*/ 38100 h 829734"/>
                <a:gd name="connsiteX16" fmla="*/ 385234 w 414891"/>
                <a:gd name="connsiteY16" fmla="*/ 33867 h 829734"/>
                <a:gd name="connsiteX17" fmla="*/ 397934 w 414891"/>
                <a:gd name="connsiteY17" fmla="*/ 25400 h 829734"/>
                <a:gd name="connsiteX18" fmla="*/ 402167 w 414891"/>
                <a:gd name="connsiteY18" fmla="*/ 12700 h 829734"/>
                <a:gd name="connsiteX19" fmla="*/ 414867 w 414891"/>
                <a:gd name="connsiteY19"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25967 w 414891"/>
                <a:gd name="connsiteY8" fmla="*/ 338667 h 829734"/>
                <a:gd name="connsiteX9" fmla="*/ 317500 w 414891"/>
                <a:gd name="connsiteY9" fmla="*/ 211667 h 829734"/>
                <a:gd name="connsiteX10" fmla="*/ 296334 w 414891"/>
                <a:gd name="connsiteY10" fmla="*/ 148167 h 829734"/>
                <a:gd name="connsiteX11" fmla="*/ 296334 w 414891"/>
                <a:gd name="connsiteY11" fmla="*/ 97367 h 829734"/>
                <a:gd name="connsiteX12" fmla="*/ 317500 w 414891"/>
                <a:gd name="connsiteY12" fmla="*/ 59267 h 829734"/>
                <a:gd name="connsiteX13" fmla="*/ 359834 w 414891"/>
                <a:gd name="connsiteY13" fmla="*/ 42334 h 829734"/>
                <a:gd name="connsiteX14" fmla="*/ 372534 w 414891"/>
                <a:gd name="connsiteY14" fmla="*/ 38100 h 829734"/>
                <a:gd name="connsiteX15" fmla="*/ 385234 w 414891"/>
                <a:gd name="connsiteY15" fmla="*/ 33867 h 829734"/>
                <a:gd name="connsiteX16" fmla="*/ 397934 w 414891"/>
                <a:gd name="connsiteY16" fmla="*/ 25400 h 829734"/>
                <a:gd name="connsiteX17" fmla="*/ 402167 w 414891"/>
                <a:gd name="connsiteY17" fmla="*/ 12700 h 829734"/>
                <a:gd name="connsiteX18" fmla="*/ 414867 w 414891"/>
                <a:gd name="connsiteY18"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25967 w 414891"/>
                <a:gd name="connsiteY8" fmla="*/ 338667 h 829734"/>
                <a:gd name="connsiteX9" fmla="*/ 317500 w 414891"/>
                <a:gd name="connsiteY9" fmla="*/ 211667 h 829734"/>
                <a:gd name="connsiteX10" fmla="*/ 296334 w 414891"/>
                <a:gd name="connsiteY10" fmla="*/ 148167 h 829734"/>
                <a:gd name="connsiteX11" fmla="*/ 296334 w 414891"/>
                <a:gd name="connsiteY11" fmla="*/ 97367 h 829734"/>
                <a:gd name="connsiteX12" fmla="*/ 359834 w 414891"/>
                <a:gd name="connsiteY12" fmla="*/ 42334 h 829734"/>
                <a:gd name="connsiteX13" fmla="*/ 372534 w 414891"/>
                <a:gd name="connsiteY13" fmla="*/ 38100 h 829734"/>
                <a:gd name="connsiteX14" fmla="*/ 385234 w 414891"/>
                <a:gd name="connsiteY14" fmla="*/ 33867 h 829734"/>
                <a:gd name="connsiteX15" fmla="*/ 397934 w 414891"/>
                <a:gd name="connsiteY15" fmla="*/ 25400 h 829734"/>
                <a:gd name="connsiteX16" fmla="*/ 402167 w 414891"/>
                <a:gd name="connsiteY16" fmla="*/ 12700 h 829734"/>
                <a:gd name="connsiteX17" fmla="*/ 414867 w 414891"/>
                <a:gd name="connsiteY17" fmla="*/ 0 h 829734"/>
                <a:gd name="connsiteX0" fmla="*/ 0 w 414891"/>
                <a:gd name="connsiteY0" fmla="*/ 829734 h 829734"/>
                <a:gd name="connsiteX1" fmla="*/ 25400 w 414891"/>
                <a:gd name="connsiteY1" fmla="*/ 770467 h 829734"/>
                <a:gd name="connsiteX2" fmla="*/ 50800 w 414891"/>
                <a:gd name="connsiteY2" fmla="*/ 711200 h 829734"/>
                <a:gd name="connsiteX3" fmla="*/ 76200 w 414891"/>
                <a:gd name="connsiteY3" fmla="*/ 647700 h 829734"/>
                <a:gd name="connsiteX4" fmla="*/ 101600 w 414891"/>
                <a:gd name="connsiteY4" fmla="*/ 575734 h 829734"/>
                <a:gd name="connsiteX5" fmla="*/ 165100 w 414891"/>
                <a:gd name="connsiteY5" fmla="*/ 520700 h 829734"/>
                <a:gd name="connsiteX6" fmla="*/ 237067 w 414891"/>
                <a:gd name="connsiteY6" fmla="*/ 474134 h 829734"/>
                <a:gd name="connsiteX7" fmla="*/ 283634 w 414891"/>
                <a:gd name="connsiteY7" fmla="*/ 427567 h 829734"/>
                <a:gd name="connsiteX8" fmla="*/ 325967 w 414891"/>
                <a:gd name="connsiteY8" fmla="*/ 338667 h 829734"/>
                <a:gd name="connsiteX9" fmla="*/ 317500 w 414891"/>
                <a:gd name="connsiteY9" fmla="*/ 211667 h 829734"/>
                <a:gd name="connsiteX10" fmla="*/ 296334 w 414891"/>
                <a:gd name="connsiteY10" fmla="*/ 148167 h 829734"/>
                <a:gd name="connsiteX11" fmla="*/ 296334 w 414891"/>
                <a:gd name="connsiteY11" fmla="*/ 97367 h 829734"/>
                <a:gd name="connsiteX12" fmla="*/ 359834 w 414891"/>
                <a:gd name="connsiteY12" fmla="*/ 42334 h 829734"/>
                <a:gd name="connsiteX13" fmla="*/ 385234 w 414891"/>
                <a:gd name="connsiteY13" fmla="*/ 33867 h 829734"/>
                <a:gd name="connsiteX14" fmla="*/ 397934 w 414891"/>
                <a:gd name="connsiteY14" fmla="*/ 25400 h 829734"/>
                <a:gd name="connsiteX15" fmla="*/ 402167 w 414891"/>
                <a:gd name="connsiteY15" fmla="*/ 12700 h 829734"/>
                <a:gd name="connsiteX16" fmla="*/ 414867 w 414891"/>
                <a:gd name="connsiteY16" fmla="*/ 0 h 829734"/>
                <a:gd name="connsiteX0" fmla="*/ 0 w 414867"/>
                <a:gd name="connsiteY0" fmla="*/ 829734 h 829734"/>
                <a:gd name="connsiteX1" fmla="*/ 25400 w 414867"/>
                <a:gd name="connsiteY1" fmla="*/ 770467 h 829734"/>
                <a:gd name="connsiteX2" fmla="*/ 50800 w 414867"/>
                <a:gd name="connsiteY2" fmla="*/ 711200 h 829734"/>
                <a:gd name="connsiteX3" fmla="*/ 76200 w 414867"/>
                <a:gd name="connsiteY3" fmla="*/ 647700 h 829734"/>
                <a:gd name="connsiteX4" fmla="*/ 101600 w 414867"/>
                <a:gd name="connsiteY4" fmla="*/ 575734 h 829734"/>
                <a:gd name="connsiteX5" fmla="*/ 165100 w 414867"/>
                <a:gd name="connsiteY5" fmla="*/ 520700 h 829734"/>
                <a:gd name="connsiteX6" fmla="*/ 237067 w 414867"/>
                <a:gd name="connsiteY6" fmla="*/ 474134 h 829734"/>
                <a:gd name="connsiteX7" fmla="*/ 283634 w 414867"/>
                <a:gd name="connsiteY7" fmla="*/ 427567 h 829734"/>
                <a:gd name="connsiteX8" fmla="*/ 325967 w 414867"/>
                <a:gd name="connsiteY8" fmla="*/ 338667 h 829734"/>
                <a:gd name="connsiteX9" fmla="*/ 317500 w 414867"/>
                <a:gd name="connsiteY9" fmla="*/ 211667 h 829734"/>
                <a:gd name="connsiteX10" fmla="*/ 296334 w 414867"/>
                <a:gd name="connsiteY10" fmla="*/ 148167 h 829734"/>
                <a:gd name="connsiteX11" fmla="*/ 296334 w 414867"/>
                <a:gd name="connsiteY11" fmla="*/ 97367 h 829734"/>
                <a:gd name="connsiteX12" fmla="*/ 359834 w 414867"/>
                <a:gd name="connsiteY12" fmla="*/ 42334 h 829734"/>
                <a:gd name="connsiteX13" fmla="*/ 385234 w 414867"/>
                <a:gd name="connsiteY13" fmla="*/ 33867 h 829734"/>
                <a:gd name="connsiteX14" fmla="*/ 397934 w 414867"/>
                <a:gd name="connsiteY14" fmla="*/ 25400 h 829734"/>
                <a:gd name="connsiteX15" fmla="*/ 414867 w 414867"/>
                <a:gd name="connsiteY15" fmla="*/ 0 h 829734"/>
                <a:gd name="connsiteX0" fmla="*/ 0 w 414867"/>
                <a:gd name="connsiteY0" fmla="*/ 829734 h 829734"/>
                <a:gd name="connsiteX1" fmla="*/ 25400 w 414867"/>
                <a:gd name="connsiteY1" fmla="*/ 770467 h 829734"/>
                <a:gd name="connsiteX2" fmla="*/ 50800 w 414867"/>
                <a:gd name="connsiteY2" fmla="*/ 711200 h 829734"/>
                <a:gd name="connsiteX3" fmla="*/ 76200 w 414867"/>
                <a:gd name="connsiteY3" fmla="*/ 647700 h 829734"/>
                <a:gd name="connsiteX4" fmla="*/ 101600 w 414867"/>
                <a:gd name="connsiteY4" fmla="*/ 575734 h 829734"/>
                <a:gd name="connsiteX5" fmla="*/ 165100 w 414867"/>
                <a:gd name="connsiteY5" fmla="*/ 520700 h 829734"/>
                <a:gd name="connsiteX6" fmla="*/ 237067 w 414867"/>
                <a:gd name="connsiteY6" fmla="*/ 474134 h 829734"/>
                <a:gd name="connsiteX7" fmla="*/ 283634 w 414867"/>
                <a:gd name="connsiteY7" fmla="*/ 427567 h 829734"/>
                <a:gd name="connsiteX8" fmla="*/ 325967 w 414867"/>
                <a:gd name="connsiteY8" fmla="*/ 338667 h 829734"/>
                <a:gd name="connsiteX9" fmla="*/ 317500 w 414867"/>
                <a:gd name="connsiteY9" fmla="*/ 211667 h 829734"/>
                <a:gd name="connsiteX10" fmla="*/ 296334 w 414867"/>
                <a:gd name="connsiteY10" fmla="*/ 148167 h 829734"/>
                <a:gd name="connsiteX11" fmla="*/ 296334 w 414867"/>
                <a:gd name="connsiteY11" fmla="*/ 97367 h 829734"/>
                <a:gd name="connsiteX12" fmla="*/ 359834 w 414867"/>
                <a:gd name="connsiteY12" fmla="*/ 42334 h 829734"/>
                <a:gd name="connsiteX13" fmla="*/ 385234 w 414867"/>
                <a:gd name="connsiteY13" fmla="*/ 33867 h 829734"/>
                <a:gd name="connsiteX14" fmla="*/ 414867 w 414867"/>
                <a:gd name="connsiteY14" fmla="*/ 0 h 829734"/>
                <a:gd name="connsiteX0" fmla="*/ 0 w 414867"/>
                <a:gd name="connsiteY0" fmla="*/ 829734 h 829734"/>
                <a:gd name="connsiteX1" fmla="*/ 25400 w 414867"/>
                <a:gd name="connsiteY1" fmla="*/ 770467 h 829734"/>
                <a:gd name="connsiteX2" fmla="*/ 50800 w 414867"/>
                <a:gd name="connsiteY2" fmla="*/ 711200 h 829734"/>
                <a:gd name="connsiteX3" fmla="*/ 76200 w 414867"/>
                <a:gd name="connsiteY3" fmla="*/ 647700 h 829734"/>
                <a:gd name="connsiteX4" fmla="*/ 101600 w 414867"/>
                <a:gd name="connsiteY4" fmla="*/ 575734 h 829734"/>
                <a:gd name="connsiteX5" fmla="*/ 165100 w 414867"/>
                <a:gd name="connsiteY5" fmla="*/ 520700 h 829734"/>
                <a:gd name="connsiteX6" fmla="*/ 237067 w 414867"/>
                <a:gd name="connsiteY6" fmla="*/ 474134 h 829734"/>
                <a:gd name="connsiteX7" fmla="*/ 283634 w 414867"/>
                <a:gd name="connsiteY7" fmla="*/ 427567 h 829734"/>
                <a:gd name="connsiteX8" fmla="*/ 325967 w 414867"/>
                <a:gd name="connsiteY8" fmla="*/ 338667 h 829734"/>
                <a:gd name="connsiteX9" fmla="*/ 317500 w 414867"/>
                <a:gd name="connsiteY9" fmla="*/ 211667 h 829734"/>
                <a:gd name="connsiteX10" fmla="*/ 296334 w 414867"/>
                <a:gd name="connsiteY10" fmla="*/ 148167 h 829734"/>
                <a:gd name="connsiteX11" fmla="*/ 296334 w 414867"/>
                <a:gd name="connsiteY11" fmla="*/ 97367 h 829734"/>
                <a:gd name="connsiteX12" fmla="*/ 359834 w 414867"/>
                <a:gd name="connsiteY12" fmla="*/ 42334 h 829734"/>
                <a:gd name="connsiteX13" fmla="*/ 414867 w 414867"/>
                <a:gd name="connsiteY13" fmla="*/ 0 h 829734"/>
                <a:gd name="connsiteX0" fmla="*/ 0 w 414867"/>
                <a:gd name="connsiteY0" fmla="*/ 829734 h 829734"/>
                <a:gd name="connsiteX1" fmla="*/ 25400 w 414867"/>
                <a:gd name="connsiteY1" fmla="*/ 770467 h 829734"/>
                <a:gd name="connsiteX2" fmla="*/ 50800 w 414867"/>
                <a:gd name="connsiteY2" fmla="*/ 711200 h 829734"/>
                <a:gd name="connsiteX3" fmla="*/ 76200 w 414867"/>
                <a:gd name="connsiteY3" fmla="*/ 647700 h 829734"/>
                <a:gd name="connsiteX4" fmla="*/ 101600 w 414867"/>
                <a:gd name="connsiteY4" fmla="*/ 575734 h 829734"/>
                <a:gd name="connsiteX5" fmla="*/ 165100 w 414867"/>
                <a:gd name="connsiteY5" fmla="*/ 520700 h 829734"/>
                <a:gd name="connsiteX6" fmla="*/ 237067 w 414867"/>
                <a:gd name="connsiteY6" fmla="*/ 474134 h 829734"/>
                <a:gd name="connsiteX7" fmla="*/ 283634 w 414867"/>
                <a:gd name="connsiteY7" fmla="*/ 427567 h 829734"/>
                <a:gd name="connsiteX8" fmla="*/ 325967 w 414867"/>
                <a:gd name="connsiteY8" fmla="*/ 338667 h 829734"/>
                <a:gd name="connsiteX9" fmla="*/ 317500 w 414867"/>
                <a:gd name="connsiteY9" fmla="*/ 211667 h 829734"/>
                <a:gd name="connsiteX10" fmla="*/ 296334 w 414867"/>
                <a:gd name="connsiteY10" fmla="*/ 148167 h 829734"/>
                <a:gd name="connsiteX11" fmla="*/ 309034 w 414867"/>
                <a:gd name="connsiteY11" fmla="*/ 93134 h 829734"/>
                <a:gd name="connsiteX12" fmla="*/ 359834 w 414867"/>
                <a:gd name="connsiteY12" fmla="*/ 42334 h 829734"/>
                <a:gd name="connsiteX13" fmla="*/ 414867 w 414867"/>
                <a:gd name="connsiteY13" fmla="*/ 0 h 829734"/>
                <a:gd name="connsiteX0" fmla="*/ 0 w 414867"/>
                <a:gd name="connsiteY0" fmla="*/ 829734 h 829734"/>
                <a:gd name="connsiteX1" fmla="*/ 25400 w 414867"/>
                <a:gd name="connsiteY1" fmla="*/ 770467 h 829734"/>
                <a:gd name="connsiteX2" fmla="*/ 50800 w 414867"/>
                <a:gd name="connsiteY2" fmla="*/ 711200 h 829734"/>
                <a:gd name="connsiteX3" fmla="*/ 76200 w 414867"/>
                <a:gd name="connsiteY3" fmla="*/ 647700 h 829734"/>
                <a:gd name="connsiteX4" fmla="*/ 114300 w 414867"/>
                <a:gd name="connsiteY4" fmla="*/ 575734 h 829734"/>
                <a:gd name="connsiteX5" fmla="*/ 165100 w 414867"/>
                <a:gd name="connsiteY5" fmla="*/ 520700 h 829734"/>
                <a:gd name="connsiteX6" fmla="*/ 237067 w 414867"/>
                <a:gd name="connsiteY6" fmla="*/ 474134 h 829734"/>
                <a:gd name="connsiteX7" fmla="*/ 283634 w 414867"/>
                <a:gd name="connsiteY7" fmla="*/ 427567 h 829734"/>
                <a:gd name="connsiteX8" fmla="*/ 325967 w 414867"/>
                <a:gd name="connsiteY8" fmla="*/ 338667 h 829734"/>
                <a:gd name="connsiteX9" fmla="*/ 317500 w 414867"/>
                <a:gd name="connsiteY9" fmla="*/ 211667 h 829734"/>
                <a:gd name="connsiteX10" fmla="*/ 296334 w 414867"/>
                <a:gd name="connsiteY10" fmla="*/ 148167 h 829734"/>
                <a:gd name="connsiteX11" fmla="*/ 309034 w 414867"/>
                <a:gd name="connsiteY11" fmla="*/ 93134 h 829734"/>
                <a:gd name="connsiteX12" fmla="*/ 359834 w 414867"/>
                <a:gd name="connsiteY12" fmla="*/ 42334 h 829734"/>
                <a:gd name="connsiteX13" fmla="*/ 414867 w 414867"/>
                <a:gd name="connsiteY13" fmla="*/ 0 h 829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4867" h="829734">
                  <a:moveTo>
                    <a:pt x="0" y="829734"/>
                  </a:moveTo>
                  <a:cubicBezTo>
                    <a:pt x="5292" y="817387"/>
                    <a:pt x="19756" y="785989"/>
                    <a:pt x="25400" y="770467"/>
                  </a:cubicBezTo>
                  <a:cubicBezTo>
                    <a:pt x="33867" y="750711"/>
                    <a:pt x="42333" y="731661"/>
                    <a:pt x="50800" y="711200"/>
                  </a:cubicBezTo>
                  <a:cubicBezTo>
                    <a:pt x="59267" y="690739"/>
                    <a:pt x="65617" y="670278"/>
                    <a:pt x="76200" y="647700"/>
                  </a:cubicBezTo>
                  <a:cubicBezTo>
                    <a:pt x="86783" y="625122"/>
                    <a:pt x="99483" y="596901"/>
                    <a:pt x="114300" y="575734"/>
                  </a:cubicBezTo>
                  <a:cubicBezTo>
                    <a:pt x="129117" y="554567"/>
                    <a:pt x="144639" y="537633"/>
                    <a:pt x="165100" y="520700"/>
                  </a:cubicBezTo>
                  <a:cubicBezTo>
                    <a:pt x="185561" y="503767"/>
                    <a:pt x="223661" y="484012"/>
                    <a:pt x="237067" y="474134"/>
                  </a:cubicBezTo>
                  <a:cubicBezTo>
                    <a:pt x="256823" y="458612"/>
                    <a:pt x="268817" y="450145"/>
                    <a:pt x="283634" y="427567"/>
                  </a:cubicBezTo>
                  <a:cubicBezTo>
                    <a:pt x="298451" y="404989"/>
                    <a:pt x="320323" y="374650"/>
                    <a:pt x="325967" y="338667"/>
                  </a:cubicBezTo>
                  <a:cubicBezTo>
                    <a:pt x="331611" y="302684"/>
                    <a:pt x="318911" y="246239"/>
                    <a:pt x="317500" y="211667"/>
                  </a:cubicBezTo>
                  <a:cubicBezTo>
                    <a:pt x="312561" y="179917"/>
                    <a:pt x="297745" y="167922"/>
                    <a:pt x="296334" y="148167"/>
                  </a:cubicBezTo>
                  <a:cubicBezTo>
                    <a:pt x="294923" y="128412"/>
                    <a:pt x="298451" y="110773"/>
                    <a:pt x="309034" y="93134"/>
                  </a:cubicBezTo>
                  <a:cubicBezTo>
                    <a:pt x="319617" y="75495"/>
                    <a:pt x="342195" y="57856"/>
                    <a:pt x="359834" y="42334"/>
                  </a:cubicBezTo>
                  <a:cubicBezTo>
                    <a:pt x="377473" y="26812"/>
                    <a:pt x="403402" y="8820"/>
                    <a:pt x="414867" y="0"/>
                  </a:cubicBezTo>
                </a:path>
              </a:pathLst>
            </a:custGeom>
            <a:ln w="12700">
              <a:solidFill>
                <a:srgbClr val="FF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61" name="Group 60"/>
          <p:cNvGrpSpPr/>
          <p:nvPr/>
        </p:nvGrpSpPr>
        <p:grpSpPr>
          <a:xfrm>
            <a:off x="2243667" y="1358900"/>
            <a:ext cx="1460499" cy="3691467"/>
            <a:chOff x="2243667" y="1358900"/>
            <a:chExt cx="1460499" cy="3691467"/>
          </a:xfrm>
        </p:grpSpPr>
        <p:sp>
          <p:nvSpPr>
            <p:cNvPr id="56" name="Freeform 55"/>
            <p:cNvSpPr/>
            <p:nvPr/>
          </p:nvSpPr>
          <p:spPr>
            <a:xfrm>
              <a:off x="2243667" y="4572000"/>
              <a:ext cx="110954" cy="478367"/>
            </a:xfrm>
            <a:custGeom>
              <a:avLst/>
              <a:gdLst>
                <a:gd name="connsiteX0" fmla="*/ 0 w 114300"/>
                <a:gd name="connsiteY0" fmla="*/ 486834 h 486834"/>
                <a:gd name="connsiteX1" fmla="*/ 21166 w 114300"/>
                <a:gd name="connsiteY1" fmla="*/ 474134 h 486834"/>
                <a:gd name="connsiteX2" fmla="*/ 33866 w 114300"/>
                <a:gd name="connsiteY2" fmla="*/ 465667 h 486834"/>
                <a:gd name="connsiteX3" fmla="*/ 38100 w 114300"/>
                <a:gd name="connsiteY3" fmla="*/ 452967 h 486834"/>
                <a:gd name="connsiteX4" fmla="*/ 55033 w 114300"/>
                <a:gd name="connsiteY4" fmla="*/ 427567 h 486834"/>
                <a:gd name="connsiteX5" fmla="*/ 59266 w 114300"/>
                <a:gd name="connsiteY5" fmla="*/ 414867 h 486834"/>
                <a:gd name="connsiteX6" fmla="*/ 71966 w 114300"/>
                <a:gd name="connsiteY6" fmla="*/ 410634 h 486834"/>
                <a:gd name="connsiteX7" fmla="*/ 93133 w 114300"/>
                <a:gd name="connsiteY7" fmla="*/ 376767 h 486834"/>
                <a:gd name="connsiteX8" fmla="*/ 110066 w 114300"/>
                <a:gd name="connsiteY8" fmla="*/ 338667 h 486834"/>
                <a:gd name="connsiteX9" fmla="*/ 114300 w 114300"/>
                <a:gd name="connsiteY9" fmla="*/ 304800 h 486834"/>
                <a:gd name="connsiteX10" fmla="*/ 97366 w 114300"/>
                <a:gd name="connsiteY10" fmla="*/ 241300 h 486834"/>
                <a:gd name="connsiteX11" fmla="*/ 88900 w 114300"/>
                <a:gd name="connsiteY11" fmla="*/ 211667 h 486834"/>
                <a:gd name="connsiteX12" fmla="*/ 80433 w 114300"/>
                <a:gd name="connsiteY12" fmla="*/ 198967 h 486834"/>
                <a:gd name="connsiteX13" fmla="*/ 80433 w 114300"/>
                <a:gd name="connsiteY13" fmla="*/ 152400 h 486834"/>
                <a:gd name="connsiteX14" fmla="*/ 97366 w 114300"/>
                <a:gd name="connsiteY14" fmla="*/ 127000 h 486834"/>
                <a:gd name="connsiteX15" fmla="*/ 93133 w 114300"/>
                <a:gd name="connsiteY15" fmla="*/ 59267 h 486834"/>
                <a:gd name="connsiteX16" fmla="*/ 76200 w 114300"/>
                <a:gd name="connsiteY16" fmla="*/ 33867 h 486834"/>
                <a:gd name="connsiteX17" fmla="*/ 71966 w 114300"/>
                <a:gd name="connsiteY17" fmla="*/ 21167 h 486834"/>
                <a:gd name="connsiteX18" fmla="*/ 63500 w 114300"/>
                <a:gd name="connsiteY18" fmla="*/ 8467 h 486834"/>
                <a:gd name="connsiteX19" fmla="*/ 59266 w 114300"/>
                <a:gd name="connsiteY19" fmla="*/ 0 h 486834"/>
                <a:gd name="connsiteX0" fmla="*/ 0 w 114300"/>
                <a:gd name="connsiteY0" fmla="*/ 486834 h 486834"/>
                <a:gd name="connsiteX1" fmla="*/ 21166 w 114300"/>
                <a:gd name="connsiteY1" fmla="*/ 474134 h 486834"/>
                <a:gd name="connsiteX2" fmla="*/ 38100 w 114300"/>
                <a:gd name="connsiteY2" fmla="*/ 452967 h 486834"/>
                <a:gd name="connsiteX3" fmla="*/ 55033 w 114300"/>
                <a:gd name="connsiteY3" fmla="*/ 427567 h 486834"/>
                <a:gd name="connsiteX4" fmla="*/ 59266 w 114300"/>
                <a:gd name="connsiteY4" fmla="*/ 414867 h 486834"/>
                <a:gd name="connsiteX5" fmla="*/ 71966 w 114300"/>
                <a:gd name="connsiteY5" fmla="*/ 410634 h 486834"/>
                <a:gd name="connsiteX6" fmla="*/ 93133 w 114300"/>
                <a:gd name="connsiteY6" fmla="*/ 376767 h 486834"/>
                <a:gd name="connsiteX7" fmla="*/ 110066 w 114300"/>
                <a:gd name="connsiteY7" fmla="*/ 338667 h 486834"/>
                <a:gd name="connsiteX8" fmla="*/ 114300 w 114300"/>
                <a:gd name="connsiteY8" fmla="*/ 304800 h 486834"/>
                <a:gd name="connsiteX9" fmla="*/ 97366 w 114300"/>
                <a:gd name="connsiteY9" fmla="*/ 241300 h 486834"/>
                <a:gd name="connsiteX10" fmla="*/ 88900 w 114300"/>
                <a:gd name="connsiteY10" fmla="*/ 211667 h 486834"/>
                <a:gd name="connsiteX11" fmla="*/ 80433 w 114300"/>
                <a:gd name="connsiteY11" fmla="*/ 198967 h 486834"/>
                <a:gd name="connsiteX12" fmla="*/ 80433 w 114300"/>
                <a:gd name="connsiteY12" fmla="*/ 152400 h 486834"/>
                <a:gd name="connsiteX13" fmla="*/ 97366 w 114300"/>
                <a:gd name="connsiteY13" fmla="*/ 127000 h 486834"/>
                <a:gd name="connsiteX14" fmla="*/ 93133 w 114300"/>
                <a:gd name="connsiteY14" fmla="*/ 59267 h 486834"/>
                <a:gd name="connsiteX15" fmla="*/ 76200 w 114300"/>
                <a:gd name="connsiteY15" fmla="*/ 33867 h 486834"/>
                <a:gd name="connsiteX16" fmla="*/ 71966 w 114300"/>
                <a:gd name="connsiteY16" fmla="*/ 21167 h 486834"/>
                <a:gd name="connsiteX17" fmla="*/ 63500 w 114300"/>
                <a:gd name="connsiteY17" fmla="*/ 8467 h 486834"/>
                <a:gd name="connsiteX18" fmla="*/ 59266 w 114300"/>
                <a:gd name="connsiteY18" fmla="*/ 0 h 486834"/>
                <a:gd name="connsiteX0" fmla="*/ 0 w 114300"/>
                <a:gd name="connsiteY0" fmla="*/ 486834 h 486834"/>
                <a:gd name="connsiteX1" fmla="*/ 38100 w 114300"/>
                <a:gd name="connsiteY1" fmla="*/ 452967 h 486834"/>
                <a:gd name="connsiteX2" fmla="*/ 55033 w 114300"/>
                <a:gd name="connsiteY2" fmla="*/ 427567 h 486834"/>
                <a:gd name="connsiteX3" fmla="*/ 59266 w 114300"/>
                <a:gd name="connsiteY3" fmla="*/ 414867 h 486834"/>
                <a:gd name="connsiteX4" fmla="*/ 71966 w 114300"/>
                <a:gd name="connsiteY4" fmla="*/ 410634 h 486834"/>
                <a:gd name="connsiteX5" fmla="*/ 93133 w 114300"/>
                <a:gd name="connsiteY5" fmla="*/ 376767 h 486834"/>
                <a:gd name="connsiteX6" fmla="*/ 110066 w 114300"/>
                <a:gd name="connsiteY6" fmla="*/ 338667 h 486834"/>
                <a:gd name="connsiteX7" fmla="*/ 114300 w 114300"/>
                <a:gd name="connsiteY7" fmla="*/ 304800 h 486834"/>
                <a:gd name="connsiteX8" fmla="*/ 97366 w 114300"/>
                <a:gd name="connsiteY8" fmla="*/ 241300 h 486834"/>
                <a:gd name="connsiteX9" fmla="*/ 88900 w 114300"/>
                <a:gd name="connsiteY9" fmla="*/ 211667 h 486834"/>
                <a:gd name="connsiteX10" fmla="*/ 80433 w 114300"/>
                <a:gd name="connsiteY10" fmla="*/ 198967 h 486834"/>
                <a:gd name="connsiteX11" fmla="*/ 80433 w 114300"/>
                <a:gd name="connsiteY11" fmla="*/ 152400 h 486834"/>
                <a:gd name="connsiteX12" fmla="*/ 97366 w 114300"/>
                <a:gd name="connsiteY12" fmla="*/ 127000 h 486834"/>
                <a:gd name="connsiteX13" fmla="*/ 93133 w 114300"/>
                <a:gd name="connsiteY13" fmla="*/ 59267 h 486834"/>
                <a:gd name="connsiteX14" fmla="*/ 76200 w 114300"/>
                <a:gd name="connsiteY14" fmla="*/ 33867 h 486834"/>
                <a:gd name="connsiteX15" fmla="*/ 71966 w 114300"/>
                <a:gd name="connsiteY15" fmla="*/ 21167 h 486834"/>
                <a:gd name="connsiteX16" fmla="*/ 63500 w 114300"/>
                <a:gd name="connsiteY16" fmla="*/ 8467 h 486834"/>
                <a:gd name="connsiteX17" fmla="*/ 59266 w 114300"/>
                <a:gd name="connsiteY17" fmla="*/ 0 h 486834"/>
                <a:gd name="connsiteX0" fmla="*/ 0 w 114300"/>
                <a:gd name="connsiteY0" fmla="*/ 486834 h 486834"/>
                <a:gd name="connsiteX1" fmla="*/ 55033 w 114300"/>
                <a:gd name="connsiteY1" fmla="*/ 427567 h 486834"/>
                <a:gd name="connsiteX2" fmla="*/ 59266 w 114300"/>
                <a:gd name="connsiteY2" fmla="*/ 414867 h 486834"/>
                <a:gd name="connsiteX3" fmla="*/ 71966 w 114300"/>
                <a:gd name="connsiteY3" fmla="*/ 410634 h 486834"/>
                <a:gd name="connsiteX4" fmla="*/ 93133 w 114300"/>
                <a:gd name="connsiteY4" fmla="*/ 376767 h 486834"/>
                <a:gd name="connsiteX5" fmla="*/ 110066 w 114300"/>
                <a:gd name="connsiteY5" fmla="*/ 338667 h 486834"/>
                <a:gd name="connsiteX6" fmla="*/ 114300 w 114300"/>
                <a:gd name="connsiteY6" fmla="*/ 304800 h 486834"/>
                <a:gd name="connsiteX7" fmla="*/ 97366 w 114300"/>
                <a:gd name="connsiteY7" fmla="*/ 241300 h 486834"/>
                <a:gd name="connsiteX8" fmla="*/ 88900 w 114300"/>
                <a:gd name="connsiteY8" fmla="*/ 211667 h 486834"/>
                <a:gd name="connsiteX9" fmla="*/ 80433 w 114300"/>
                <a:gd name="connsiteY9" fmla="*/ 198967 h 486834"/>
                <a:gd name="connsiteX10" fmla="*/ 80433 w 114300"/>
                <a:gd name="connsiteY10" fmla="*/ 152400 h 486834"/>
                <a:gd name="connsiteX11" fmla="*/ 97366 w 114300"/>
                <a:gd name="connsiteY11" fmla="*/ 127000 h 486834"/>
                <a:gd name="connsiteX12" fmla="*/ 93133 w 114300"/>
                <a:gd name="connsiteY12" fmla="*/ 59267 h 486834"/>
                <a:gd name="connsiteX13" fmla="*/ 76200 w 114300"/>
                <a:gd name="connsiteY13" fmla="*/ 33867 h 486834"/>
                <a:gd name="connsiteX14" fmla="*/ 71966 w 114300"/>
                <a:gd name="connsiteY14" fmla="*/ 21167 h 486834"/>
                <a:gd name="connsiteX15" fmla="*/ 63500 w 114300"/>
                <a:gd name="connsiteY15" fmla="*/ 8467 h 486834"/>
                <a:gd name="connsiteX16" fmla="*/ 59266 w 114300"/>
                <a:gd name="connsiteY16" fmla="*/ 0 h 486834"/>
                <a:gd name="connsiteX0" fmla="*/ 0 w 114300"/>
                <a:gd name="connsiteY0" fmla="*/ 486834 h 486834"/>
                <a:gd name="connsiteX1" fmla="*/ 59266 w 114300"/>
                <a:gd name="connsiteY1" fmla="*/ 414867 h 486834"/>
                <a:gd name="connsiteX2" fmla="*/ 71966 w 114300"/>
                <a:gd name="connsiteY2" fmla="*/ 410634 h 486834"/>
                <a:gd name="connsiteX3" fmla="*/ 93133 w 114300"/>
                <a:gd name="connsiteY3" fmla="*/ 376767 h 486834"/>
                <a:gd name="connsiteX4" fmla="*/ 110066 w 114300"/>
                <a:gd name="connsiteY4" fmla="*/ 338667 h 486834"/>
                <a:gd name="connsiteX5" fmla="*/ 114300 w 114300"/>
                <a:gd name="connsiteY5" fmla="*/ 304800 h 486834"/>
                <a:gd name="connsiteX6" fmla="*/ 97366 w 114300"/>
                <a:gd name="connsiteY6" fmla="*/ 241300 h 486834"/>
                <a:gd name="connsiteX7" fmla="*/ 88900 w 114300"/>
                <a:gd name="connsiteY7" fmla="*/ 211667 h 486834"/>
                <a:gd name="connsiteX8" fmla="*/ 80433 w 114300"/>
                <a:gd name="connsiteY8" fmla="*/ 198967 h 486834"/>
                <a:gd name="connsiteX9" fmla="*/ 80433 w 114300"/>
                <a:gd name="connsiteY9" fmla="*/ 152400 h 486834"/>
                <a:gd name="connsiteX10" fmla="*/ 97366 w 114300"/>
                <a:gd name="connsiteY10" fmla="*/ 127000 h 486834"/>
                <a:gd name="connsiteX11" fmla="*/ 93133 w 114300"/>
                <a:gd name="connsiteY11" fmla="*/ 59267 h 486834"/>
                <a:gd name="connsiteX12" fmla="*/ 76200 w 114300"/>
                <a:gd name="connsiteY12" fmla="*/ 33867 h 486834"/>
                <a:gd name="connsiteX13" fmla="*/ 71966 w 114300"/>
                <a:gd name="connsiteY13" fmla="*/ 21167 h 486834"/>
                <a:gd name="connsiteX14" fmla="*/ 63500 w 114300"/>
                <a:gd name="connsiteY14" fmla="*/ 8467 h 486834"/>
                <a:gd name="connsiteX15" fmla="*/ 59266 w 114300"/>
                <a:gd name="connsiteY15" fmla="*/ 0 h 486834"/>
                <a:gd name="connsiteX0" fmla="*/ 0 w 114300"/>
                <a:gd name="connsiteY0" fmla="*/ 486834 h 486834"/>
                <a:gd name="connsiteX1" fmla="*/ 71966 w 114300"/>
                <a:gd name="connsiteY1" fmla="*/ 410634 h 486834"/>
                <a:gd name="connsiteX2" fmla="*/ 93133 w 114300"/>
                <a:gd name="connsiteY2" fmla="*/ 376767 h 486834"/>
                <a:gd name="connsiteX3" fmla="*/ 110066 w 114300"/>
                <a:gd name="connsiteY3" fmla="*/ 338667 h 486834"/>
                <a:gd name="connsiteX4" fmla="*/ 114300 w 114300"/>
                <a:gd name="connsiteY4" fmla="*/ 304800 h 486834"/>
                <a:gd name="connsiteX5" fmla="*/ 97366 w 114300"/>
                <a:gd name="connsiteY5" fmla="*/ 241300 h 486834"/>
                <a:gd name="connsiteX6" fmla="*/ 88900 w 114300"/>
                <a:gd name="connsiteY6" fmla="*/ 211667 h 486834"/>
                <a:gd name="connsiteX7" fmla="*/ 80433 w 114300"/>
                <a:gd name="connsiteY7" fmla="*/ 198967 h 486834"/>
                <a:gd name="connsiteX8" fmla="*/ 80433 w 114300"/>
                <a:gd name="connsiteY8" fmla="*/ 152400 h 486834"/>
                <a:gd name="connsiteX9" fmla="*/ 97366 w 114300"/>
                <a:gd name="connsiteY9" fmla="*/ 127000 h 486834"/>
                <a:gd name="connsiteX10" fmla="*/ 93133 w 114300"/>
                <a:gd name="connsiteY10" fmla="*/ 59267 h 486834"/>
                <a:gd name="connsiteX11" fmla="*/ 76200 w 114300"/>
                <a:gd name="connsiteY11" fmla="*/ 33867 h 486834"/>
                <a:gd name="connsiteX12" fmla="*/ 71966 w 114300"/>
                <a:gd name="connsiteY12" fmla="*/ 21167 h 486834"/>
                <a:gd name="connsiteX13" fmla="*/ 63500 w 114300"/>
                <a:gd name="connsiteY13" fmla="*/ 8467 h 486834"/>
                <a:gd name="connsiteX14" fmla="*/ 59266 w 114300"/>
                <a:gd name="connsiteY14" fmla="*/ 0 h 486834"/>
                <a:gd name="connsiteX0" fmla="*/ 0 w 114300"/>
                <a:gd name="connsiteY0" fmla="*/ 486834 h 486834"/>
                <a:gd name="connsiteX1" fmla="*/ 71966 w 114300"/>
                <a:gd name="connsiteY1" fmla="*/ 410634 h 486834"/>
                <a:gd name="connsiteX2" fmla="*/ 110066 w 114300"/>
                <a:gd name="connsiteY2" fmla="*/ 338667 h 486834"/>
                <a:gd name="connsiteX3" fmla="*/ 114300 w 114300"/>
                <a:gd name="connsiteY3" fmla="*/ 304800 h 486834"/>
                <a:gd name="connsiteX4" fmla="*/ 97366 w 114300"/>
                <a:gd name="connsiteY4" fmla="*/ 241300 h 486834"/>
                <a:gd name="connsiteX5" fmla="*/ 88900 w 114300"/>
                <a:gd name="connsiteY5" fmla="*/ 211667 h 486834"/>
                <a:gd name="connsiteX6" fmla="*/ 80433 w 114300"/>
                <a:gd name="connsiteY6" fmla="*/ 198967 h 486834"/>
                <a:gd name="connsiteX7" fmla="*/ 80433 w 114300"/>
                <a:gd name="connsiteY7" fmla="*/ 152400 h 486834"/>
                <a:gd name="connsiteX8" fmla="*/ 97366 w 114300"/>
                <a:gd name="connsiteY8" fmla="*/ 127000 h 486834"/>
                <a:gd name="connsiteX9" fmla="*/ 93133 w 114300"/>
                <a:gd name="connsiteY9" fmla="*/ 59267 h 486834"/>
                <a:gd name="connsiteX10" fmla="*/ 76200 w 114300"/>
                <a:gd name="connsiteY10" fmla="*/ 33867 h 486834"/>
                <a:gd name="connsiteX11" fmla="*/ 71966 w 114300"/>
                <a:gd name="connsiteY11" fmla="*/ 21167 h 486834"/>
                <a:gd name="connsiteX12" fmla="*/ 63500 w 114300"/>
                <a:gd name="connsiteY12" fmla="*/ 8467 h 486834"/>
                <a:gd name="connsiteX13" fmla="*/ 59266 w 114300"/>
                <a:gd name="connsiteY13" fmla="*/ 0 h 486834"/>
                <a:gd name="connsiteX0" fmla="*/ 0 w 110883"/>
                <a:gd name="connsiteY0" fmla="*/ 486834 h 486834"/>
                <a:gd name="connsiteX1" fmla="*/ 71966 w 110883"/>
                <a:gd name="connsiteY1" fmla="*/ 410634 h 486834"/>
                <a:gd name="connsiteX2" fmla="*/ 110066 w 110883"/>
                <a:gd name="connsiteY2" fmla="*/ 338667 h 486834"/>
                <a:gd name="connsiteX3" fmla="*/ 97366 w 110883"/>
                <a:gd name="connsiteY3" fmla="*/ 241300 h 486834"/>
                <a:gd name="connsiteX4" fmla="*/ 88900 w 110883"/>
                <a:gd name="connsiteY4" fmla="*/ 211667 h 486834"/>
                <a:gd name="connsiteX5" fmla="*/ 80433 w 110883"/>
                <a:gd name="connsiteY5" fmla="*/ 198967 h 486834"/>
                <a:gd name="connsiteX6" fmla="*/ 80433 w 110883"/>
                <a:gd name="connsiteY6" fmla="*/ 152400 h 486834"/>
                <a:gd name="connsiteX7" fmla="*/ 97366 w 110883"/>
                <a:gd name="connsiteY7" fmla="*/ 127000 h 486834"/>
                <a:gd name="connsiteX8" fmla="*/ 93133 w 110883"/>
                <a:gd name="connsiteY8" fmla="*/ 59267 h 486834"/>
                <a:gd name="connsiteX9" fmla="*/ 76200 w 110883"/>
                <a:gd name="connsiteY9" fmla="*/ 33867 h 486834"/>
                <a:gd name="connsiteX10" fmla="*/ 71966 w 110883"/>
                <a:gd name="connsiteY10" fmla="*/ 21167 h 486834"/>
                <a:gd name="connsiteX11" fmla="*/ 63500 w 110883"/>
                <a:gd name="connsiteY11" fmla="*/ 8467 h 486834"/>
                <a:gd name="connsiteX12" fmla="*/ 59266 w 110883"/>
                <a:gd name="connsiteY12" fmla="*/ 0 h 486834"/>
                <a:gd name="connsiteX0" fmla="*/ 0 w 110954"/>
                <a:gd name="connsiteY0" fmla="*/ 486834 h 486834"/>
                <a:gd name="connsiteX1" fmla="*/ 71966 w 110954"/>
                <a:gd name="connsiteY1" fmla="*/ 410634 h 486834"/>
                <a:gd name="connsiteX2" fmla="*/ 110066 w 110954"/>
                <a:gd name="connsiteY2" fmla="*/ 338667 h 486834"/>
                <a:gd name="connsiteX3" fmla="*/ 97366 w 110954"/>
                <a:gd name="connsiteY3" fmla="*/ 241300 h 486834"/>
                <a:gd name="connsiteX4" fmla="*/ 80433 w 110954"/>
                <a:gd name="connsiteY4" fmla="*/ 198967 h 486834"/>
                <a:gd name="connsiteX5" fmla="*/ 80433 w 110954"/>
                <a:gd name="connsiteY5" fmla="*/ 152400 h 486834"/>
                <a:gd name="connsiteX6" fmla="*/ 97366 w 110954"/>
                <a:gd name="connsiteY6" fmla="*/ 127000 h 486834"/>
                <a:gd name="connsiteX7" fmla="*/ 93133 w 110954"/>
                <a:gd name="connsiteY7" fmla="*/ 59267 h 486834"/>
                <a:gd name="connsiteX8" fmla="*/ 76200 w 110954"/>
                <a:gd name="connsiteY8" fmla="*/ 33867 h 486834"/>
                <a:gd name="connsiteX9" fmla="*/ 71966 w 110954"/>
                <a:gd name="connsiteY9" fmla="*/ 21167 h 486834"/>
                <a:gd name="connsiteX10" fmla="*/ 63500 w 110954"/>
                <a:gd name="connsiteY10" fmla="*/ 8467 h 486834"/>
                <a:gd name="connsiteX11" fmla="*/ 59266 w 110954"/>
                <a:gd name="connsiteY11" fmla="*/ 0 h 486834"/>
                <a:gd name="connsiteX0" fmla="*/ 0 w 110954"/>
                <a:gd name="connsiteY0" fmla="*/ 486834 h 486834"/>
                <a:gd name="connsiteX1" fmla="*/ 71966 w 110954"/>
                <a:gd name="connsiteY1" fmla="*/ 410634 h 486834"/>
                <a:gd name="connsiteX2" fmla="*/ 110066 w 110954"/>
                <a:gd name="connsiteY2" fmla="*/ 338667 h 486834"/>
                <a:gd name="connsiteX3" fmla="*/ 97366 w 110954"/>
                <a:gd name="connsiteY3" fmla="*/ 241300 h 486834"/>
                <a:gd name="connsiteX4" fmla="*/ 80433 w 110954"/>
                <a:gd name="connsiteY4" fmla="*/ 198967 h 486834"/>
                <a:gd name="connsiteX5" fmla="*/ 97366 w 110954"/>
                <a:gd name="connsiteY5" fmla="*/ 127000 h 486834"/>
                <a:gd name="connsiteX6" fmla="*/ 93133 w 110954"/>
                <a:gd name="connsiteY6" fmla="*/ 59267 h 486834"/>
                <a:gd name="connsiteX7" fmla="*/ 76200 w 110954"/>
                <a:gd name="connsiteY7" fmla="*/ 33867 h 486834"/>
                <a:gd name="connsiteX8" fmla="*/ 71966 w 110954"/>
                <a:gd name="connsiteY8" fmla="*/ 21167 h 486834"/>
                <a:gd name="connsiteX9" fmla="*/ 63500 w 110954"/>
                <a:gd name="connsiteY9" fmla="*/ 8467 h 486834"/>
                <a:gd name="connsiteX10" fmla="*/ 59266 w 110954"/>
                <a:gd name="connsiteY10" fmla="*/ 0 h 486834"/>
                <a:gd name="connsiteX0" fmla="*/ 0 w 110954"/>
                <a:gd name="connsiteY0" fmla="*/ 486834 h 486834"/>
                <a:gd name="connsiteX1" fmla="*/ 71966 w 110954"/>
                <a:gd name="connsiteY1" fmla="*/ 410634 h 486834"/>
                <a:gd name="connsiteX2" fmla="*/ 110066 w 110954"/>
                <a:gd name="connsiteY2" fmla="*/ 338667 h 486834"/>
                <a:gd name="connsiteX3" fmla="*/ 97366 w 110954"/>
                <a:gd name="connsiteY3" fmla="*/ 241300 h 486834"/>
                <a:gd name="connsiteX4" fmla="*/ 80433 w 110954"/>
                <a:gd name="connsiteY4" fmla="*/ 198967 h 486834"/>
                <a:gd name="connsiteX5" fmla="*/ 97366 w 110954"/>
                <a:gd name="connsiteY5" fmla="*/ 127000 h 486834"/>
                <a:gd name="connsiteX6" fmla="*/ 93133 w 110954"/>
                <a:gd name="connsiteY6" fmla="*/ 59267 h 486834"/>
                <a:gd name="connsiteX7" fmla="*/ 76200 w 110954"/>
                <a:gd name="connsiteY7" fmla="*/ 33867 h 486834"/>
                <a:gd name="connsiteX8" fmla="*/ 63500 w 110954"/>
                <a:gd name="connsiteY8" fmla="*/ 8467 h 486834"/>
                <a:gd name="connsiteX9" fmla="*/ 59266 w 110954"/>
                <a:gd name="connsiteY9" fmla="*/ 0 h 486834"/>
                <a:gd name="connsiteX0" fmla="*/ 0 w 110954"/>
                <a:gd name="connsiteY0" fmla="*/ 486834 h 486834"/>
                <a:gd name="connsiteX1" fmla="*/ 71966 w 110954"/>
                <a:gd name="connsiteY1" fmla="*/ 410634 h 486834"/>
                <a:gd name="connsiteX2" fmla="*/ 110066 w 110954"/>
                <a:gd name="connsiteY2" fmla="*/ 338667 h 486834"/>
                <a:gd name="connsiteX3" fmla="*/ 97366 w 110954"/>
                <a:gd name="connsiteY3" fmla="*/ 241300 h 486834"/>
                <a:gd name="connsiteX4" fmla="*/ 80433 w 110954"/>
                <a:gd name="connsiteY4" fmla="*/ 198967 h 486834"/>
                <a:gd name="connsiteX5" fmla="*/ 97366 w 110954"/>
                <a:gd name="connsiteY5" fmla="*/ 127000 h 486834"/>
                <a:gd name="connsiteX6" fmla="*/ 93133 w 110954"/>
                <a:gd name="connsiteY6" fmla="*/ 59267 h 486834"/>
                <a:gd name="connsiteX7" fmla="*/ 63500 w 110954"/>
                <a:gd name="connsiteY7" fmla="*/ 8467 h 486834"/>
                <a:gd name="connsiteX8" fmla="*/ 59266 w 110954"/>
                <a:gd name="connsiteY8" fmla="*/ 0 h 486834"/>
                <a:gd name="connsiteX0" fmla="*/ 0 w 110954"/>
                <a:gd name="connsiteY0" fmla="*/ 478367 h 478367"/>
                <a:gd name="connsiteX1" fmla="*/ 71966 w 110954"/>
                <a:gd name="connsiteY1" fmla="*/ 402167 h 478367"/>
                <a:gd name="connsiteX2" fmla="*/ 110066 w 110954"/>
                <a:gd name="connsiteY2" fmla="*/ 330200 h 478367"/>
                <a:gd name="connsiteX3" fmla="*/ 97366 w 110954"/>
                <a:gd name="connsiteY3" fmla="*/ 232833 h 478367"/>
                <a:gd name="connsiteX4" fmla="*/ 80433 w 110954"/>
                <a:gd name="connsiteY4" fmla="*/ 190500 h 478367"/>
                <a:gd name="connsiteX5" fmla="*/ 97366 w 110954"/>
                <a:gd name="connsiteY5" fmla="*/ 118533 h 478367"/>
                <a:gd name="connsiteX6" fmla="*/ 93133 w 110954"/>
                <a:gd name="connsiteY6" fmla="*/ 50800 h 478367"/>
                <a:gd name="connsiteX7" fmla="*/ 63500 w 110954"/>
                <a:gd name="connsiteY7" fmla="*/ 0 h 478367"/>
                <a:gd name="connsiteX0" fmla="*/ 0 w 110954"/>
                <a:gd name="connsiteY0" fmla="*/ 478367 h 478367"/>
                <a:gd name="connsiteX1" fmla="*/ 50799 w 110954"/>
                <a:gd name="connsiteY1" fmla="*/ 389467 h 478367"/>
                <a:gd name="connsiteX2" fmla="*/ 110066 w 110954"/>
                <a:gd name="connsiteY2" fmla="*/ 330200 h 478367"/>
                <a:gd name="connsiteX3" fmla="*/ 97366 w 110954"/>
                <a:gd name="connsiteY3" fmla="*/ 232833 h 478367"/>
                <a:gd name="connsiteX4" fmla="*/ 80433 w 110954"/>
                <a:gd name="connsiteY4" fmla="*/ 190500 h 478367"/>
                <a:gd name="connsiteX5" fmla="*/ 97366 w 110954"/>
                <a:gd name="connsiteY5" fmla="*/ 118533 h 478367"/>
                <a:gd name="connsiteX6" fmla="*/ 93133 w 110954"/>
                <a:gd name="connsiteY6" fmla="*/ 50800 h 478367"/>
                <a:gd name="connsiteX7" fmla="*/ 63500 w 110954"/>
                <a:gd name="connsiteY7" fmla="*/ 0 h 47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954" h="478367">
                  <a:moveTo>
                    <a:pt x="0" y="478367"/>
                  </a:moveTo>
                  <a:cubicBezTo>
                    <a:pt x="14993" y="462492"/>
                    <a:pt x="32455" y="414161"/>
                    <a:pt x="50799" y="389467"/>
                  </a:cubicBezTo>
                  <a:cubicBezTo>
                    <a:pt x="69143" y="364773"/>
                    <a:pt x="103010" y="347839"/>
                    <a:pt x="110066" y="330200"/>
                  </a:cubicBezTo>
                  <a:cubicBezTo>
                    <a:pt x="114299" y="301978"/>
                    <a:pt x="102305" y="256116"/>
                    <a:pt x="97366" y="232833"/>
                  </a:cubicBezTo>
                  <a:cubicBezTo>
                    <a:pt x="92427" y="209550"/>
                    <a:pt x="83255" y="205317"/>
                    <a:pt x="80433" y="190500"/>
                  </a:cubicBezTo>
                  <a:cubicBezTo>
                    <a:pt x="80433" y="171450"/>
                    <a:pt x="95249" y="141816"/>
                    <a:pt x="97366" y="118533"/>
                  </a:cubicBezTo>
                  <a:cubicBezTo>
                    <a:pt x="99483" y="95250"/>
                    <a:pt x="98777" y="70556"/>
                    <a:pt x="93133" y="50800"/>
                  </a:cubicBezTo>
                  <a:cubicBezTo>
                    <a:pt x="87489" y="31044"/>
                    <a:pt x="69145" y="9878"/>
                    <a:pt x="63500" y="0"/>
                  </a:cubicBezTo>
                </a:path>
              </a:pathLst>
            </a:custGeom>
            <a:ln w="12700">
              <a:solidFill>
                <a:srgbClr val="FF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7" name="Freeform 56"/>
            <p:cNvSpPr/>
            <p:nvPr/>
          </p:nvSpPr>
          <p:spPr>
            <a:xfrm>
              <a:off x="2270447" y="3945204"/>
              <a:ext cx="266352" cy="639353"/>
            </a:xfrm>
            <a:custGeom>
              <a:avLst/>
              <a:gdLst>
                <a:gd name="connsiteX0" fmla="*/ 42333 w 266700"/>
                <a:gd name="connsiteY0" fmla="*/ 639234 h 639234"/>
                <a:gd name="connsiteX1" fmla="*/ 46566 w 266700"/>
                <a:gd name="connsiteY1" fmla="*/ 512234 h 639234"/>
                <a:gd name="connsiteX2" fmla="*/ 59266 w 266700"/>
                <a:gd name="connsiteY2" fmla="*/ 503767 h 639234"/>
                <a:gd name="connsiteX3" fmla="*/ 84666 w 266700"/>
                <a:gd name="connsiteY3" fmla="*/ 482600 h 639234"/>
                <a:gd name="connsiteX4" fmla="*/ 97366 w 266700"/>
                <a:gd name="connsiteY4" fmla="*/ 283634 h 639234"/>
                <a:gd name="connsiteX5" fmla="*/ 110066 w 266700"/>
                <a:gd name="connsiteY5" fmla="*/ 249767 h 639234"/>
                <a:gd name="connsiteX6" fmla="*/ 114300 w 266700"/>
                <a:gd name="connsiteY6" fmla="*/ 237067 h 639234"/>
                <a:gd name="connsiteX7" fmla="*/ 139700 w 266700"/>
                <a:gd name="connsiteY7" fmla="*/ 228600 h 639234"/>
                <a:gd name="connsiteX8" fmla="*/ 152400 w 266700"/>
                <a:gd name="connsiteY8" fmla="*/ 220134 h 639234"/>
                <a:gd name="connsiteX9" fmla="*/ 156633 w 266700"/>
                <a:gd name="connsiteY9" fmla="*/ 207434 h 639234"/>
                <a:gd name="connsiteX10" fmla="*/ 173566 w 266700"/>
                <a:gd name="connsiteY10" fmla="*/ 186267 h 639234"/>
                <a:gd name="connsiteX11" fmla="*/ 173566 w 266700"/>
                <a:gd name="connsiteY11" fmla="*/ 122767 h 639234"/>
                <a:gd name="connsiteX12" fmla="*/ 182033 w 266700"/>
                <a:gd name="connsiteY12" fmla="*/ 110067 h 639234"/>
                <a:gd name="connsiteX13" fmla="*/ 207433 w 266700"/>
                <a:gd name="connsiteY13" fmla="*/ 101600 h 639234"/>
                <a:gd name="connsiteX14" fmla="*/ 220133 w 266700"/>
                <a:gd name="connsiteY14" fmla="*/ 76200 h 639234"/>
                <a:gd name="connsiteX15" fmla="*/ 228600 w 266700"/>
                <a:gd name="connsiteY15" fmla="*/ 50800 h 639234"/>
                <a:gd name="connsiteX16" fmla="*/ 232833 w 266700"/>
                <a:gd name="connsiteY16" fmla="*/ 38100 h 639234"/>
                <a:gd name="connsiteX17" fmla="*/ 245533 w 266700"/>
                <a:gd name="connsiteY17" fmla="*/ 29634 h 639234"/>
                <a:gd name="connsiteX18" fmla="*/ 254000 w 266700"/>
                <a:gd name="connsiteY18" fmla="*/ 16934 h 639234"/>
                <a:gd name="connsiteX19" fmla="*/ 266700 w 266700"/>
                <a:gd name="connsiteY19" fmla="*/ 4234 h 639234"/>
                <a:gd name="connsiteX20" fmla="*/ 254000 w 266700"/>
                <a:gd name="connsiteY20" fmla="*/ 0 h 639234"/>
                <a:gd name="connsiteX21" fmla="*/ 228600 w 266700"/>
                <a:gd name="connsiteY21" fmla="*/ 16934 h 639234"/>
                <a:gd name="connsiteX22" fmla="*/ 211666 w 266700"/>
                <a:gd name="connsiteY22" fmla="*/ 33867 h 639234"/>
                <a:gd name="connsiteX23" fmla="*/ 203200 w 266700"/>
                <a:gd name="connsiteY23" fmla="*/ 46567 h 639234"/>
                <a:gd name="connsiteX24" fmla="*/ 190500 w 266700"/>
                <a:gd name="connsiteY24" fmla="*/ 55034 h 639234"/>
                <a:gd name="connsiteX25" fmla="*/ 182033 w 266700"/>
                <a:gd name="connsiteY25" fmla="*/ 71967 h 639234"/>
                <a:gd name="connsiteX26" fmla="*/ 173566 w 266700"/>
                <a:gd name="connsiteY26" fmla="*/ 84667 h 639234"/>
                <a:gd name="connsiteX27" fmla="*/ 160866 w 266700"/>
                <a:gd name="connsiteY27" fmla="*/ 110067 h 639234"/>
                <a:gd name="connsiteX28" fmla="*/ 152400 w 266700"/>
                <a:gd name="connsiteY28" fmla="*/ 148167 h 639234"/>
                <a:gd name="connsiteX29" fmla="*/ 143933 w 266700"/>
                <a:gd name="connsiteY29" fmla="*/ 207434 h 639234"/>
                <a:gd name="connsiteX30" fmla="*/ 131233 w 266700"/>
                <a:gd name="connsiteY30" fmla="*/ 220134 h 639234"/>
                <a:gd name="connsiteX31" fmla="*/ 97366 w 266700"/>
                <a:gd name="connsiteY31" fmla="*/ 228600 h 639234"/>
                <a:gd name="connsiteX32" fmla="*/ 80433 w 266700"/>
                <a:gd name="connsiteY32" fmla="*/ 254000 h 639234"/>
                <a:gd name="connsiteX33" fmla="*/ 71966 w 266700"/>
                <a:gd name="connsiteY33" fmla="*/ 266700 h 639234"/>
                <a:gd name="connsiteX34" fmla="*/ 63500 w 266700"/>
                <a:gd name="connsiteY34" fmla="*/ 317500 h 639234"/>
                <a:gd name="connsiteX35" fmla="*/ 59266 w 266700"/>
                <a:gd name="connsiteY35" fmla="*/ 402167 h 639234"/>
                <a:gd name="connsiteX36" fmla="*/ 55033 w 266700"/>
                <a:gd name="connsiteY36" fmla="*/ 436034 h 639234"/>
                <a:gd name="connsiteX37" fmla="*/ 50800 w 266700"/>
                <a:gd name="connsiteY37" fmla="*/ 448734 h 639234"/>
                <a:gd name="connsiteX38" fmla="*/ 38100 w 266700"/>
                <a:gd name="connsiteY38" fmla="*/ 457200 h 639234"/>
                <a:gd name="connsiteX39" fmla="*/ 29633 w 266700"/>
                <a:gd name="connsiteY39" fmla="*/ 469900 h 639234"/>
                <a:gd name="connsiteX40" fmla="*/ 12700 w 266700"/>
                <a:gd name="connsiteY40" fmla="*/ 486834 h 639234"/>
                <a:gd name="connsiteX41" fmla="*/ 4233 w 266700"/>
                <a:gd name="connsiteY41" fmla="*/ 537634 h 639234"/>
                <a:gd name="connsiteX42" fmla="*/ 0 w 266700"/>
                <a:gd name="connsiteY42" fmla="*/ 550334 h 639234"/>
                <a:gd name="connsiteX43" fmla="*/ 4233 w 266700"/>
                <a:gd name="connsiteY43" fmla="*/ 605367 h 639234"/>
                <a:gd name="connsiteX44" fmla="*/ 38100 w 266700"/>
                <a:gd name="connsiteY44" fmla="*/ 626534 h 639234"/>
                <a:gd name="connsiteX45" fmla="*/ 42333 w 266700"/>
                <a:gd name="connsiteY45" fmla="*/ 639234 h 639234"/>
                <a:gd name="connsiteX0" fmla="*/ 42333 w 266700"/>
                <a:gd name="connsiteY0" fmla="*/ 639234 h 639234"/>
                <a:gd name="connsiteX1" fmla="*/ 46566 w 266700"/>
                <a:gd name="connsiteY1" fmla="*/ 512234 h 639234"/>
                <a:gd name="connsiteX2" fmla="*/ 59266 w 266700"/>
                <a:gd name="connsiteY2" fmla="*/ 503767 h 639234"/>
                <a:gd name="connsiteX3" fmla="*/ 84666 w 266700"/>
                <a:gd name="connsiteY3" fmla="*/ 482600 h 639234"/>
                <a:gd name="connsiteX4" fmla="*/ 97366 w 266700"/>
                <a:gd name="connsiteY4" fmla="*/ 283634 h 639234"/>
                <a:gd name="connsiteX5" fmla="*/ 110066 w 266700"/>
                <a:gd name="connsiteY5" fmla="*/ 249767 h 639234"/>
                <a:gd name="connsiteX6" fmla="*/ 114300 w 266700"/>
                <a:gd name="connsiteY6" fmla="*/ 237067 h 639234"/>
                <a:gd name="connsiteX7" fmla="*/ 139700 w 266700"/>
                <a:gd name="connsiteY7" fmla="*/ 228600 h 639234"/>
                <a:gd name="connsiteX8" fmla="*/ 152400 w 266700"/>
                <a:gd name="connsiteY8" fmla="*/ 220134 h 639234"/>
                <a:gd name="connsiteX9" fmla="*/ 156633 w 266700"/>
                <a:gd name="connsiteY9" fmla="*/ 207434 h 639234"/>
                <a:gd name="connsiteX10" fmla="*/ 173566 w 266700"/>
                <a:gd name="connsiteY10" fmla="*/ 186267 h 639234"/>
                <a:gd name="connsiteX11" fmla="*/ 173566 w 266700"/>
                <a:gd name="connsiteY11" fmla="*/ 122767 h 639234"/>
                <a:gd name="connsiteX12" fmla="*/ 182033 w 266700"/>
                <a:gd name="connsiteY12" fmla="*/ 110067 h 639234"/>
                <a:gd name="connsiteX13" fmla="*/ 207433 w 266700"/>
                <a:gd name="connsiteY13" fmla="*/ 101600 h 639234"/>
                <a:gd name="connsiteX14" fmla="*/ 220133 w 266700"/>
                <a:gd name="connsiteY14" fmla="*/ 76200 h 639234"/>
                <a:gd name="connsiteX15" fmla="*/ 228600 w 266700"/>
                <a:gd name="connsiteY15" fmla="*/ 50800 h 639234"/>
                <a:gd name="connsiteX16" fmla="*/ 232833 w 266700"/>
                <a:gd name="connsiteY16" fmla="*/ 38100 h 639234"/>
                <a:gd name="connsiteX17" fmla="*/ 245533 w 266700"/>
                <a:gd name="connsiteY17" fmla="*/ 29634 h 639234"/>
                <a:gd name="connsiteX18" fmla="*/ 254000 w 266700"/>
                <a:gd name="connsiteY18" fmla="*/ 16934 h 639234"/>
                <a:gd name="connsiteX19" fmla="*/ 266700 w 266700"/>
                <a:gd name="connsiteY19" fmla="*/ 4234 h 639234"/>
                <a:gd name="connsiteX20" fmla="*/ 254000 w 266700"/>
                <a:gd name="connsiteY20" fmla="*/ 0 h 639234"/>
                <a:gd name="connsiteX21" fmla="*/ 228600 w 266700"/>
                <a:gd name="connsiteY21" fmla="*/ 16934 h 639234"/>
                <a:gd name="connsiteX22" fmla="*/ 211666 w 266700"/>
                <a:gd name="connsiteY22" fmla="*/ 33867 h 639234"/>
                <a:gd name="connsiteX23" fmla="*/ 203200 w 266700"/>
                <a:gd name="connsiteY23" fmla="*/ 46567 h 639234"/>
                <a:gd name="connsiteX24" fmla="*/ 190500 w 266700"/>
                <a:gd name="connsiteY24" fmla="*/ 55034 h 639234"/>
                <a:gd name="connsiteX25" fmla="*/ 182033 w 266700"/>
                <a:gd name="connsiteY25" fmla="*/ 71967 h 639234"/>
                <a:gd name="connsiteX26" fmla="*/ 173566 w 266700"/>
                <a:gd name="connsiteY26" fmla="*/ 84667 h 639234"/>
                <a:gd name="connsiteX27" fmla="*/ 152400 w 266700"/>
                <a:gd name="connsiteY27" fmla="*/ 148167 h 639234"/>
                <a:gd name="connsiteX28" fmla="*/ 143933 w 266700"/>
                <a:gd name="connsiteY28" fmla="*/ 207434 h 639234"/>
                <a:gd name="connsiteX29" fmla="*/ 131233 w 266700"/>
                <a:gd name="connsiteY29" fmla="*/ 220134 h 639234"/>
                <a:gd name="connsiteX30" fmla="*/ 97366 w 266700"/>
                <a:gd name="connsiteY30" fmla="*/ 228600 h 639234"/>
                <a:gd name="connsiteX31" fmla="*/ 80433 w 266700"/>
                <a:gd name="connsiteY31" fmla="*/ 254000 h 639234"/>
                <a:gd name="connsiteX32" fmla="*/ 71966 w 266700"/>
                <a:gd name="connsiteY32" fmla="*/ 266700 h 639234"/>
                <a:gd name="connsiteX33" fmla="*/ 63500 w 266700"/>
                <a:gd name="connsiteY33" fmla="*/ 317500 h 639234"/>
                <a:gd name="connsiteX34" fmla="*/ 59266 w 266700"/>
                <a:gd name="connsiteY34" fmla="*/ 402167 h 639234"/>
                <a:gd name="connsiteX35" fmla="*/ 55033 w 266700"/>
                <a:gd name="connsiteY35" fmla="*/ 436034 h 639234"/>
                <a:gd name="connsiteX36" fmla="*/ 50800 w 266700"/>
                <a:gd name="connsiteY36" fmla="*/ 448734 h 639234"/>
                <a:gd name="connsiteX37" fmla="*/ 38100 w 266700"/>
                <a:gd name="connsiteY37" fmla="*/ 457200 h 639234"/>
                <a:gd name="connsiteX38" fmla="*/ 29633 w 266700"/>
                <a:gd name="connsiteY38" fmla="*/ 469900 h 639234"/>
                <a:gd name="connsiteX39" fmla="*/ 12700 w 266700"/>
                <a:gd name="connsiteY39" fmla="*/ 486834 h 639234"/>
                <a:gd name="connsiteX40" fmla="*/ 4233 w 266700"/>
                <a:gd name="connsiteY40" fmla="*/ 537634 h 639234"/>
                <a:gd name="connsiteX41" fmla="*/ 0 w 266700"/>
                <a:gd name="connsiteY41" fmla="*/ 550334 h 639234"/>
                <a:gd name="connsiteX42" fmla="*/ 4233 w 266700"/>
                <a:gd name="connsiteY42" fmla="*/ 605367 h 639234"/>
                <a:gd name="connsiteX43" fmla="*/ 38100 w 266700"/>
                <a:gd name="connsiteY43" fmla="*/ 626534 h 639234"/>
                <a:gd name="connsiteX44" fmla="*/ 42333 w 266700"/>
                <a:gd name="connsiteY44" fmla="*/ 639234 h 639234"/>
                <a:gd name="connsiteX0" fmla="*/ 42333 w 266700"/>
                <a:gd name="connsiteY0" fmla="*/ 639234 h 639234"/>
                <a:gd name="connsiteX1" fmla="*/ 46566 w 266700"/>
                <a:gd name="connsiteY1" fmla="*/ 512234 h 639234"/>
                <a:gd name="connsiteX2" fmla="*/ 59266 w 266700"/>
                <a:gd name="connsiteY2" fmla="*/ 503767 h 639234"/>
                <a:gd name="connsiteX3" fmla="*/ 84666 w 266700"/>
                <a:gd name="connsiteY3" fmla="*/ 482600 h 639234"/>
                <a:gd name="connsiteX4" fmla="*/ 97366 w 266700"/>
                <a:gd name="connsiteY4" fmla="*/ 283634 h 639234"/>
                <a:gd name="connsiteX5" fmla="*/ 110066 w 266700"/>
                <a:gd name="connsiteY5" fmla="*/ 249767 h 639234"/>
                <a:gd name="connsiteX6" fmla="*/ 114300 w 266700"/>
                <a:gd name="connsiteY6" fmla="*/ 237067 h 639234"/>
                <a:gd name="connsiteX7" fmla="*/ 139700 w 266700"/>
                <a:gd name="connsiteY7" fmla="*/ 228600 h 639234"/>
                <a:gd name="connsiteX8" fmla="*/ 152400 w 266700"/>
                <a:gd name="connsiteY8" fmla="*/ 220134 h 639234"/>
                <a:gd name="connsiteX9" fmla="*/ 156633 w 266700"/>
                <a:gd name="connsiteY9" fmla="*/ 207434 h 639234"/>
                <a:gd name="connsiteX10" fmla="*/ 173566 w 266700"/>
                <a:gd name="connsiteY10" fmla="*/ 186267 h 639234"/>
                <a:gd name="connsiteX11" fmla="*/ 173566 w 266700"/>
                <a:gd name="connsiteY11" fmla="*/ 122767 h 639234"/>
                <a:gd name="connsiteX12" fmla="*/ 182033 w 266700"/>
                <a:gd name="connsiteY12" fmla="*/ 110067 h 639234"/>
                <a:gd name="connsiteX13" fmla="*/ 207433 w 266700"/>
                <a:gd name="connsiteY13" fmla="*/ 101600 h 639234"/>
                <a:gd name="connsiteX14" fmla="*/ 220133 w 266700"/>
                <a:gd name="connsiteY14" fmla="*/ 76200 h 639234"/>
                <a:gd name="connsiteX15" fmla="*/ 228600 w 266700"/>
                <a:gd name="connsiteY15" fmla="*/ 50800 h 639234"/>
                <a:gd name="connsiteX16" fmla="*/ 232833 w 266700"/>
                <a:gd name="connsiteY16" fmla="*/ 38100 h 639234"/>
                <a:gd name="connsiteX17" fmla="*/ 245533 w 266700"/>
                <a:gd name="connsiteY17" fmla="*/ 29634 h 639234"/>
                <a:gd name="connsiteX18" fmla="*/ 254000 w 266700"/>
                <a:gd name="connsiteY18" fmla="*/ 16934 h 639234"/>
                <a:gd name="connsiteX19" fmla="*/ 266700 w 266700"/>
                <a:gd name="connsiteY19" fmla="*/ 4234 h 639234"/>
                <a:gd name="connsiteX20" fmla="*/ 254000 w 266700"/>
                <a:gd name="connsiteY20" fmla="*/ 0 h 639234"/>
                <a:gd name="connsiteX21" fmla="*/ 228600 w 266700"/>
                <a:gd name="connsiteY21" fmla="*/ 16934 h 639234"/>
                <a:gd name="connsiteX22" fmla="*/ 211666 w 266700"/>
                <a:gd name="connsiteY22" fmla="*/ 33867 h 639234"/>
                <a:gd name="connsiteX23" fmla="*/ 203200 w 266700"/>
                <a:gd name="connsiteY23" fmla="*/ 46567 h 639234"/>
                <a:gd name="connsiteX24" fmla="*/ 190500 w 266700"/>
                <a:gd name="connsiteY24" fmla="*/ 55034 h 639234"/>
                <a:gd name="connsiteX25" fmla="*/ 182033 w 266700"/>
                <a:gd name="connsiteY25" fmla="*/ 71967 h 639234"/>
                <a:gd name="connsiteX26" fmla="*/ 152400 w 266700"/>
                <a:gd name="connsiteY26" fmla="*/ 148167 h 639234"/>
                <a:gd name="connsiteX27" fmla="*/ 143933 w 266700"/>
                <a:gd name="connsiteY27" fmla="*/ 207434 h 639234"/>
                <a:gd name="connsiteX28" fmla="*/ 131233 w 266700"/>
                <a:gd name="connsiteY28" fmla="*/ 220134 h 639234"/>
                <a:gd name="connsiteX29" fmla="*/ 97366 w 266700"/>
                <a:gd name="connsiteY29" fmla="*/ 228600 h 639234"/>
                <a:gd name="connsiteX30" fmla="*/ 80433 w 266700"/>
                <a:gd name="connsiteY30" fmla="*/ 254000 h 639234"/>
                <a:gd name="connsiteX31" fmla="*/ 71966 w 266700"/>
                <a:gd name="connsiteY31" fmla="*/ 266700 h 639234"/>
                <a:gd name="connsiteX32" fmla="*/ 63500 w 266700"/>
                <a:gd name="connsiteY32" fmla="*/ 317500 h 639234"/>
                <a:gd name="connsiteX33" fmla="*/ 59266 w 266700"/>
                <a:gd name="connsiteY33" fmla="*/ 402167 h 639234"/>
                <a:gd name="connsiteX34" fmla="*/ 55033 w 266700"/>
                <a:gd name="connsiteY34" fmla="*/ 436034 h 639234"/>
                <a:gd name="connsiteX35" fmla="*/ 50800 w 266700"/>
                <a:gd name="connsiteY35" fmla="*/ 448734 h 639234"/>
                <a:gd name="connsiteX36" fmla="*/ 38100 w 266700"/>
                <a:gd name="connsiteY36" fmla="*/ 457200 h 639234"/>
                <a:gd name="connsiteX37" fmla="*/ 29633 w 266700"/>
                <a:gd name="connsiteY37" fmla="*/ 469900 h 639234"/>
                <a:gd name="connsiteX38" fmla="*/ 12700 w 266700"/>
                <a:gd name="connsiteY38" fmla="*/ 486834 h 639234"/>
                <a:gd name="connsiteX39" fmla="*/ 4233 w 266700"/>
                <a:gd name="connsiteY39" fmla="*/ 537634 h 639234"/>
                <a:gd name="connsiteX40" fmla="*/ 0 w 266700"/>
                <a:gd name="connsiteY40" fmla="*/ 550334 h 639234"/>
                <a:gd name="connsiteX41" fmla="*/ 4233 w 266700"/>
                <a:gd name="connsiteY41" fmla="*/ 605367 h 639234"/>
                <a:gd name="connsiteX42" fmla="*/ 38100 w 266700"/>
                <a:gd name="connsiteY42" fmla="*/ 626534 h 639234"/>
                <a:gd name="connsiteX43" fmla="*/ 42333 w 266700"/>
                <a:gd name="connsiteY43" fmla="*/ 639234 h 639234"/>
                <a:gd name="connsiteX0" fmla="*/ 42333 w 266700"/>
                <a:gd name="connsiteY0" fmla="*/ 639234 h 639234"/>
                <a:gd name="connsiteX1" fmla="*/ 46566 w 266700"/>
                <a:gd name="connsiteY1" fmla="*/ 512234 h 639234"/>
                <a:gd name="connsiteX2" fmla="*/ 59266 w 266700"/>
                <a:gd name="connsiteY2" fmla="*/ 503767 h 639234"/>
                <a:gd name="connsiteX3" fmla="*/ 84666 w 266700"/>
                <a:gd name="connsiteY3" fmla="*/ 482600 h 639234"/>
                <a:gd name="connsiteX4" fmla="*/ 97366 w 266700"/>
                <a:gd name="connsiteY4" fmla="*/ 283634 h 639234"/>
                <a:gd name="connsiteX5" fmla="*/ 110066 w 266700"/>
                <a:gd name="connsiteY5" fmla="*/ 249767 h 639234"/>
                <a:gd name="connsiteX6" fmla="*/ 114300 w 266700"/>
                <a:gd name="connsiteY6" fmla="*/ 237067 h 639234"/>
                <a:gd name="connsiteX7" fmla="*/ 139700 w 266700"/>
                <a:gd name="connsiteY7" fmla="*/ 228600 h 639234"/>
                <a:gd name="connsiteX8" fmla="*/ 152400 w 266700"/>
                <a:gd name="connsiteY8" fmla="*/ 220134 h 639234"/>
                <a:gd name="connsiteX9" fmla="*/ 156633 w 266700"/>
                <a:gd name="connsiteY9" fmla="*/ 207434 h 639234"/>
                <a:gd name="connsiteX10" fmla="*/ 173566 w 266700"/>
                <a:gd name="connsiteY10" fmla="*/ 186267 h 639234"/>
                <a:gd name="connsiteX11" fmla="*/ 173566 w 266700"/>
                <a:gd name="connsiteY11" fmla="*/ 122767 h 639234"/>
                <a:gd name="connsiteX12" fmla="*/ 182033 w 266700"/>
                <a:gd name="connsiteY12" fmla="*/ 110067 h 639234"/>
                <a:gd name="connsiteX13" fmla="*/ 207433 w 266700"/>
                <a:gd name="connsiteY13" fmla="*/ 101600 h 639234"/>
                <a:gd name="connsiteX14" fmla="*/ 220133 w 266700"/>
                <a:gd name="connsiteY14" fmla="*/ 76200 h 639234"/>
                <a:gd name="connsiteX15" fmla="*/ 228600 w 266700"/>
                <a:gd name="connsiteY15" fmla="*/ 50800 h 639234"/>
                <a:gd name="connsiteX16" fmla="*/ 232833 w 266700"/>
                <a:gd name="connsiteY16" fmla="*/ 38100 h 639234"/>
                <a:gd name="connsiteX17" fmla="*/ 245533 w 266700"/>
                <a:gd name="connsiteY17" fmla="*/ 29634 h 639234"/>
                <a:gd name="connsiteX18" fmla="*/ 254000 w 266700"/>
                <a:gd name="connsiteY18" fmla="*/ 16934 h 639234"/>
                <a:gd name="connsiteX19" fmla="*/ 266700 w 266700"/>
                <a:gd name="connsiteY19" fmla="*/ 4234 h 639234"/>
                <a:gd name="connsiteX20" fmla="*/ 254000 w 266700"/>
                <a:gd name="connsiteY20" fmla="*/ 0 h 639234"/>
                <a:gd name="connsiteX21" fmla="*/ 228600 w 266700"/>
                <a:gd name="connsiteY21" fmla="*/ 16934 h 639234"/>
                <a:gd name="connsiteX22" fmla="*/ 211666 w 266700"/>
                <a:gd name="connsiteY22" fmla="*/ 33867 h 639234"/>
                <a:gd name="connsiteX23" fmla="*/ 203200 w 266700"/>
                <a:gd name="connsiteY23" fmla="*/ 46567 h 639234"/>
                <a:gd name="connsiteX24" fmla="*/ 190500 w 266700"/>
                <a:gd name="connsiteY24" fmla="*/ 55034 h 639234"/>
                <a:gd name="connsiteX25" fmla="*/ 152400 w 266700"/>
                <a:gd name="connsiteY25" fmla="*/ 148167 h 639234"/>
                <a:gd name="connsiteX26" fmla="*/ 143933 w 266700"/>
                <a:gd name="connsiteY26" fmla="*/ 207434 h 639234"/>
                <a:gd name="connsiteX27" fmla="*/ 131233 w 266700"/>
                <a:gd name="connsiteY27" fmla="*/ 220134 h 639234"/>
                <a:gd name="connsiteX28" fmla="*/ 97366 w 266700"/>
                <a:gd name="connsiteY28" fmla="*/ 228600 h 639234"/>
                <a:gd name="connsiteX29" fmla="*/ 80433 w 266700"/>
                <a:gd name="connsiteY29" fmla="*/ 254000 h 639234"/>
                <a:gd name="connsiteX30" fmla="*/ 71966 w 266700"/>
                <a:gd name="connsiteY30" fmla="*/ 266700 h 639234"/>
                <a:gd name="connsiteX31" fmla="*/ 63500 w 266700"/>
                <a:gd name="connsiteY31" fmla="*/ 317500 h 639234"/>
                <a:gd name="connsiteX32" fmla="*/ 59266 w 266700"/>
                <a:gd name="connsiteY32" fmla="*/ 402167 h 639234"/>
                <a:gd name="connsiteX33" fmla="*/ 55033 w 266700"/>
                <a:gd name="connsiteY33" fmla="*/ 436034 h 639234"/>
                <a:gd name="connsiteX34" fmla="*/ 50800 w 266700"/>
                <a:gd name="connsiteY34" fmla="*/ 448734 h 639234"/>
                <a:gd name="connsiteX35" fmla="*/ 38100 w 266700"/>
                <a:gd name="connsiteY35" fmla="*/ 457200 h 639234"/>
                <a:gd name="connsiteX36" fmla="*/ 29633 w 266700"/>
                <a:gd name="connsiteY36" fmla="*/ 469900 h 639234"/>
                <a:gd name="connsiteX37" fmla="*/ 12700 w 266700"/>
                <a:gd name="connsiteY37" fmla="*/ 486834 h 639234"/>
                <a:gd name="connsiteX38" fmla="*/ 4233 w 266700"/>
                <a:gd name="connsiteY38" fmla="*/ 537634 h 639234"/>
                <a:gd name="connsiteX39" fmla="*/ 0 w 266700"/>
                <a:gd name="connsiteY39" fmla="*/ 550334 h 639234"/>
                <a:gd name="connsiteX40" fmla="*/ 4233 w 266700"/>
                <a:gd name="connsiteY40" fmla="*/ 605367 h 639234"/>
                <a:gd name="connsiteX41" fmla="*/ 38100 w 266700"/>
                <a:gd name="connsiteY41" fmla="*/ 626534 h 639234"/>
                <a:gd name="connsiteX42" fmla="*/ 42333 w 266700"/>
                <a:gd name="connsiteY42" fmla="*/ 639234 h 639234"/>
                <a:gd name="connsiteX0" fmla="*/ 42333 w 266700"/>
                <a:gd name="connsiteY0" fmla="*/ 639234 h 639234"/>
                <a:gd name="connsiteX1" fmla="*/ 46566 w 266700"/>
                <a:gd name="connsiteY1" fmla="*/ 512234 h 639234"/>
                <a:gd name="connsiteX2" fmla="*/ 59266 w 266700"/>
                <a:gd name="connsiteY2" fmla="*/ 503767 h 639234"/>
                <a:gd name="connsiteX3" fmla="*/ 84666 w 266700"/>
                <a:gd name="connsiteY3" fmla="*/ 482600 h 639234"/>
                <a:gd name="connsiteX4" fmla="*/ 97366 w 266700"/>
                <a:gd name="connsiteY4" fmla="*/ 283634 h 639234"/>
                <a:gd name="connsiteX5" fmla="*/ 110066 w 266700"/>
                <a:gd name="connsiteY5" fmla="*/ 249767 h 639234"/>
                <a:gd name="connsiteX6" fmla="*/ 114300 w 266700"/>
                <a:gd name="connsiteY6" fmla="*/ 237067 h 639234"/>
                <a:gd name="connsiteX7" fmla="*/ 139700 w 266700"/>
                <a:gd name="connsiteY7" fmla="*/ 228600 h 639234"/>
                <a:gd name="connsiteX8" fmla="*/ 152400 w 266700"/>
                <a:gd name="connsiteY8" fmla="*/ 220134 h 639234"/>
                <a:gd name="connsiteX9" fmla="*/ 156633 w 266700"/>
                <a:gd name="connsiteY9" fmla="*/ 207434 h 639234"/>
                <a:gd name="connsiteX10" fmla="*/ 173566 w 266700"/>
                <a:gd name="connsiteY10" fmla="*/ 186267 h 639234"/>
                <a:gd name="connsiteX11" fmla="*/ 173566 w 266700"/>
                <a:gd name="connsiteY11" fmla="*/ 122767 h 639234"/>
                <a:gd name="connsiteX12" fmla="*/ 182033 w 266700"/>
                <a:gd name="connsiteY12" fmla="*/ 110067 h 639234"/>
                <a:gd name="connsiteX13" fmla="*/ 207433 w 266700"/>
                <a:gd name="connsiteY13" fmla="*/ 101600 h 639234"/>
                <a:gd name="connsiteX14" fmla="*/ 220133 w 266700"/>
                <a:gd name="connsiteY14" fmla="*/ 76200 h 639234"/>
                <a:gd name="connsiteX15" fmla="*/ 228600 w 266700"/>
                <a:gd name="connsiteY15" fmla="*/ 50800 h 639234"/>
                <a:gd name="connsiteX16" fmla="*/ 232833 w 266700"/>
                <a:gd name="connsiteY16" fmla="*/ 38100 h 639234"/>
                <a:gd name="connsiteX17" fmla="*/ 245533 w 266700"/>
                <a:gd name="connsiteY17" fmla="*/ 29634 h 639234"/>
                <a:gd name="connsiteX18" fmla="*/ 254000 w 266700"/>
                <a:gd name="connsiteY18" fmla="*/ 16934 h 639234"/>
                <a:gd name="connsiteX19" fmla="*/ 266700 w 266700"/>
                <a:gd name="connsiteY19" fmla="*/ 4234 h 639234"/>
                <a:gd name="connsiteX20" fmla="*/ 254000 w 266700"/>
                <a:gd name="connsiteY20" fmla="*/ 0 h 639234"/>
                <a:gd name="connsiteX21" fmla="*/ 228600 w 266700"/>
                <a:gd name="connsiteY21" fmla="*/ 16934 h 639234"/>
                <a:gd name="connsiteX22" fmla="*/ 211666 w 266700"/>
                <a:gd name="connsiteY22" fmla="*/ 33867 h 639234"/>
                <a:gd name="connsiteX23" fmla="*/ 190500 w 266700"/>
                <a:gd name="connsiteY23" fmla="*/ 55034 h 639234"/>
                <a:gd name="connsiteX24" fmla="*/ 152400 w 266700"/>
                <a:gd name="connsiteY24" fmla="*/ 148167 h 639234"/>
                <a:gd name="connsiteX25" fmla="*/ 143933 w 266700"/>
                <a:gd name="connsiteY25" fmla="*/ 207434 h 639234"/>
                <a:gd name="connsiteX26" fmla="*/ 131233 w 266700"/>
                <a:gd name="connsiteY26" fmla="*/ 220134 h 639234"/>
                <a:gd name="connsiteX27" fmla="*/ 97366 w 266700"/>
                <a:gd name="connsiteY27" fmla="*/ 228600 h 639234"/>
                <a:gd name="connsiteX28" fmla="*/ 80433 w 266700"/>
                <a:gd name="connsiteY28" fmla="*/ 254000 h 639234"/>
                <a:gd name="connsiteX29" fmla="*/ 71966 w 266700"/>
                <a:gd name="connsiteY29" fmla="*/ 266700 h 639234"/>
                <a:gd name="connsiteX30" fmla="*/ 63500 w 266700"/>
                <a:gd name="connsiteY30" fmla="*/ 317500 h 639234"/>
                <a:gd name="connsiteX31" fmla="*/ 59266 w 266700"/>
                <a:gd name="connsiteY31" fmla="*/ 402167 h 639234"/>
                <a:gd name="connsiteX32" fmla="*/ 55033 w 266700"/>
                <a:gd name="connsiteY32" fmla="*/ 436034 h 639234"/>
                <a:gd name="connsiteX33" fmla="*/ 50800 w 266700"/>
                <a:gd name="connsiteY33" fmla="*/ 448734 h 639234"/>
                <a:gd name="connsiteX34" fmla="*/ 38100 w 266700"/>
                <a:gd name="connsiteY34" fmla="*/ 457200 h 639234"/>
                <a:gd name="connsiteX35" fmla="*/ 29633 w 266700"/>
                <a:gd name="connsiteY35" fmla="*/ 469900 h 639234"/>
                <a:gd name="connsiteX36" fmla="*/ 12700 w 266700"/>
                <a:gd name="connsiteY36" fmla="*/ 486834 h 639234"/>
                <a:gd name="connsiteX37" fmla="*/ 4233 w 266700"/>
                <a:gd name="connsiteY37" fmla="*/ 537634 h 639234"/>
                <a:gd name="connsiteX38" fmla="*/ 0 w 266700"/>
                <a:gd name="connsiteY38" fmla="*/ 550334 h 639234"/>
                <a:gd name="connsiteX39" fmla="*/ 4233 w 266700"/>
                <a:gd name="connsiteY39" fmla="*/ 605367 h 639234"/>
                <a:gd name="connsiteX40" fmla="*/ 38100 w 266700"/>
                <a:gd name="connsiteY40" fmla="*/ 626534 h 639234"/>
                <a:gd name="connsiteX41" fmla="*/ 42333 w 266700"/>
                <a:gd name="connsiteY41" fmla="*/ 639234 h 639234"/>
                <a:gd name="connsiteX0" fmla="*/ 42333 w 266700"/>
                <a:gd name="connsiteY0" fmla="*/ 639234 h 639234"/>
                <a:gd name="connsiteX1" fmla="*/ 46566 w 266700"/>
                <a:gd name="connsiteY1" fmla="*/ 512234 h 639234"/>
                <a:gd name="connsiteX2" fmla="*/ 59266 w 266700"/>
                <a:gd name="connsiteY2" fmla="*/ 503767 h 639234"/>
                <a:gd name="connsiteX3" fmla="*/ 84666 w 266700"/>
                <a:gd name="connsiteY3" fmla="*/ 482600 h 639234"/>
                <a:gd name="connsiteX4" fmla="*/ 97366 w 266700"/>
                <a:gd name="connsiteY4" fmla="*/ 283634 h 639234"/>
                <a:gd name="connsiteX5" fmla="*/ 110066 w 266700"/>
                <a:gd name="connsiteY5" fmla="*/ 249767 h 639234"/>
                <a:gd name="connsiteX6" fmla="*/ 114300 w 266700"/>
                <a:gd name="connsiteY6" fmla="*/ 237067 h 639234"/>
                <a:gd name="connsiteX7" fmla="*/ 139700 w 266700"/>
                <a:gd name="connsiteY7" fmla="*/ 228600 h 639234"/>
                <a:gd name="connsiteX8" fmla="*/ 152400 w 266700"/>
                <a:gd name="connsiteY8" fmla="*/ 220134 h 639234"/>
                <a:gd name="connsiteX9" fmla="*/ 156633 w 266700"/>
                <a:gd name="connsiteY9" fmla="*/ 207434 h 639234"/>
                <a:gd name="connsiteX10" fmla="*/ 173566 w 266700"/>
                <a:gd name="connsiteY10" fmla="*/ 186267 h 639234"/>
                <a:gd name="connsiteX11" fmla="*/ 173566 w 266700"/>
                <a:gd name="connsiteY11" fmla="*/ 122767 h 639234"/>
                <a:gd name="connsiteX12" fmla="*/ 182033 w 266700"/>
                <a:gd name="connsiteY12" fmla="*/ 110067 h 639234"/>
                <a:gd name="connsiteX13" fmla="*/ 207433 w 266700"/>
                <a:gd name="connsiteY13" fmla="*/ 101600 h 639234"/>
                <a:gd name="connsiteX14" fmla="*/ 220133 w 266700"/>
                <a:gd name="connsiteY14" fmla="*/ 76200 h 639234"/>
                <a:gd name="connsiteX15" fmla="*/ 228600 w 266700"/>
                <a:gd name="connsiteY15" fmla="*/ 50800 h 639234"/>
                <a:gd name="connsiteX16" fmla="*/ 232833 w 266700"/>
                <a:gd name="connsiteY16" fmla="*/ 38100 h 639234"/>
                <a:gd name="connsiteX17" fmla="*/ 245533 w 266700"/>
                <a:gd name="connsiteY17" fmla="*/ 29634 h 639234"/>
                <a:gd name="connsiteX18" fmla="*/ 254000 w 266700"/>
                <a:gd name="connsiteY18" fmla="*/ 16934 h 639234"/>
                <a:gd name="connsiteX19" fmla="*/ 266700 w 266700"/>
                <a:gd name="connsiteY19" fmla="*/ 4234 h 639234"/>
                <a:gd name="connsiteX20" fmla="*/ 254000 w 266700"/>
                <a:gd name="connsiteY20" fmla="*/ 0 h 639234"/>
                <a:gd name="connsiteX21" fmla="*/ 228600 w 266700"/>
                <a:gd name="connsiteY21" fmla="*/ 16934 h 639234"/>
                <a:gd name="connsiteX22" fmla="*/ 190500 w 266700"/>
                <a:gd name="connsiteY22" fmla="*/ 55034 h 639234"/>
                <a:gd name="connsiteX23" fmla="*/ 152400 w 266700"/>
                <a:gd name="connsiteY23" fmla="*/ 148167 h 639234"/>
                <a:gd name="connsiteX24" fmla="*/ 143933 w 266700"/>
                <a:gd name="connsiteY24" fmla="*/ 207434 h 639234"/>
                <a:gd name="connsiteX25" fmla="*/ 131233 w 266700"/>
                <a:gd name="connsiteY25" fmla="*/ 220134 h 639234"/>
                <a:gd name="connsiteX26" fmla="*/ 97366 w 266700"/>
                <a:gd name="connsiteY26" fmla="*/ 228600 h 639234"/>
                <a:gd name="connsiteX27" fmla="*/ 80433 w 266700"/>
                <a:gd name="connsiteY27" fmla="*/ 254000 h 639234"/>
                <a:gd name="connsiteX28" fmla="*/ 71966 w 266700"/>
                <a:gd name="connsiteY28" fmla="*/ 266700 h 639234"/>
                <a:gd name="connsiteX29" fmla="*/ 63500 w 266700"/>
                <a:gd name="connsiteY29" fmla="*/ 317500 h 639234"/>
                <a:gd name="connsiteX30" fmla="*/ 59266 w 266700"/>
                <a:gd name="connsiteY30" fmla="*/ 402167 h 639234"/>
                <a:gd name="connsiteX31" fmla="*/ 55033 w 266700"/>
                <a:gd name="connsiteY31" fmla="*/ 436034 h 639234"/>
                <a:gd name="connsiteX32" fmla="*/ 50800 w 266700"/>
                <a:gd name="connsiteY32" fmla="*/ 448734 h 639234"/>
                <a:gd name="connsiteX33" fmla="*/ 38100 w 266700"/>
                <a:gd name="connsiteY33" fmla="*/ 457200 h 639234"/>
                <a:gd name="connsiteX34" fmla="*/ 29633 w 266700"/>
                <a:gd name="connsiteY34" fmla="*/ 469900 h 639234"/>
                <a:gd name="connsiteX35" fmla="*/ 12700 w 266700"/>
                <a:gd name="connsiteY35" fmla="*/ 486834 h 639234"/>
                <a:gd name="connsiteX36" fmla="*/ 4233 w 266700"/>
                <a:gd name="connsiteY36" fmla="*/ 537634 h 639234"/>
                <a:gd name="connsiteX37" fmla="*/ 0 w 266700"/>
                <a:gd name="connsiteY37" fmla="*/ 550334 h 639234"/>
                <a:gd name="connsiteX38" fmla="*/ 4233 w 266700"/>
                <a:gd name="connsiteY38" fmla="*/ 605367 h 639234"/>
                <a:gd name="connsiteX39" fmla="*/ 38100 w 266700"/>
                <a:gd name="connsiteY39" fmla="*/ 626534 h 639234"/>
                <a:gd name="connsiteX40" fmla="*/ 42333 w 266700"/>
                <a:gd name="connsiteY40" fmla="*/ 639234 h 639234"/>
                <a:gd name="connsiteX0" fmla="*/ 42333 w 266700"/>
                <a:gd name="connsiteY0" fmla="*/ 639234 h 639234"/>
                <a:gd name="connsiteX1" fmla="*/ 46566 w 266700"/>
                <a:gd name="connsiteY1" fmla="*/ 512234 h 639234"/>
                <a:gd name="connsiteX2" fmla="*/ 59266 w 266700"/>
                <a:gd name="connsiteY2" fmla="*/ 503767 h 639234"/>
                <a:gd name="connsiteX3" fmla="*/ 84666 w 266700"/>
                <a:gd name="connsiteY3" fmla="*/ 482600 h 639234"/>
                <a:gd name="connsiteX4" fmla="*/ 97366 w 266700"/>
                <a:gd name="connsiteY4" fmla="*/ 283634 h 639234"/>
                <a:gd name="connsiteX5" fmla="*/ 110066 w 266700"/>
                <a:gd name="connsiteY5" fmla="*/ 249767 h 639234"/>
                <a:gd name="connsiteX6" fmla="*/ 114300 w 266700"/>
                <a:gd name="connsiteY6" fmla="*/ 237067 h 639234"/>
                <a:gd name="connsiteX7" fmla="*/ 139700 w 266700"/>
                <a:gd name="connsiteY7" fmla="*/ 228600 h 639234"/>
                <a:gd name="connsiteX8" fmla="*/ 152400 w 266700"/>
                <a:gd name="connsiteY8" fmla="*/ 220134 h 639234"/>
                <a:gd name="connsiteX9" fmla="*/ 156633 w 266700"/>
                <a:gd name="connsiteY9" fmla="*/ 207434 h 639234"/>
                <a:gd name="connsiteX10" fmla="*/ 173566 w 266700"/>
                <a:gd name="connsiteY10" fmla="*/ 186267 h 639234"/>
                <a:gd name="connsiteX11" fmla="*/ 173566 w 266700"/>
                <a:gd name="connsiteY11" fmla="*/ 122767 h 639234"/>
                <a:gd name="connsiteX12" fmla="*/ 182033 w 266700"/>
                <a:gd name="connsiteY12" fmla="*/ 110067 h 639234"/>
                <a:gd name="connsiteX13" fmla="*/ 207433 w 266700"/>
                <a:gd name="connsiteY13" fmla="*/ 101600 h 639234"/>
                <a:gd name="connsiteX14" fmla="*/ 220133 w 266700"/>
                <a:gd name="connsiteY14" fmla="*/ 76200 h 639234"/>
                <a:gd name="connsiteX15" fmla="*/ 228600 w 266700"/>
                <a:gd name="connsiteY15" fmla="*/ 50800 h 639234"/>
                <a:gd name="connsiteX16" fmla="*/ 232833 w 266700"/>
                <a:gd name="connsiteY16" fmla="*/ 38100 h 639234"/>
                <a:gd name="connsiteX17" fmla="*/ 245533 w 266700"/>
                <a:gd name="connsiteY17" fmla="*/ 29634 h 639234"/>
                <a:gd name="connsiteX18" fmla="*/ 254000 w 266700"/>
                <a:gd name="connsiteY18" fmla="*/ 16934 h 639234"/>
                <a:gd name="connsiteX19" fmla="*/ 266700 w 266700"/>
                <a:gd name="connsiteY19" fmla="*/ 4234 h 639234"/>
                <a:gd name="connsiteX20" fmla="*/ 254000 w 266700"/>
                <a:gd name="connsiteY20" fmla="*/ 0 h 639234"/>
                <a:gd name="connsiteX21" fmla="*/ 190500 w 266700"/>
                <a:gd name="connsiteY21" fmla="*/ 55034 h 639234"/>
                <a:gd name="connsiteX22" fmla="*/ 152400 w 266700"/>
                <a:gd name="connsiteY22" fmla="*/ 148167 h 639234"/>
                <a:gd name="connsiteX23" fmla="*/ 143933 w 266700"/>
                <a:gd name="connsiteY23" fmla="*/ 207434 h 639234"/>
                <a:gd name="connsiteX24" fmla="*/ 131233 w 266700"/>
                <a:gd name="connsiteY24" fmla="*/ 220134 h 639234"/>
                <a:gd name="connsiteX25" fmla="*/ 97366 w 266700"/>
                <a:gd name="connsiteY25" fmla="*/ 228600 h 639234"/>
                <a:gd name="connsiteX26" fmla="*/ 80433 w 266700"/>
                <a:gd name="connsiteY26" fmla="*/ 254000 h 639234"/>
                <a:gd name="connsiteX27" fmla="*/ 71966 w 266700"/>
                <a:gd name="connsiteY27" fmla="*/ 266700 h 639234"/>
                <a:gd name="connsiteX28" fmla="*/ 63500 w 266700"/>
                <a:gd name="connsiteY28" fmla="*/ 317500 h 639234"/>
                <a:gd name="connsiteX29" fmla="*/ 59266 w 266700"/>
                <a:gd name="connsiteY29" fmla="*/ 402167 h 639234"/>
                <a:gd name="connsiteX30" fmla="*/ 55033 w 266700"/>
                <a:gd name="connsiteY30" fmla="*/ 436034 h 639234"/>
                <a:gd name="connsiteX31" fmla="*/ 50800 w 266700"/>
                <a:gd name="connsiteY31" fmla="*/ 448734 h 639234"/>
                <a:gd name="connsiteX32" fmla="*/ 38100 w 266700"/>
                <a:gd name="connsiteY32" fmla="*/ 457200 h 639234"/>
                <a:gd name="connsiteX33" fmla="*/ 29633 w 266700"/>
                <a:gd name="connsiteY33" fmla="*/ 469900 h 639234"/>
                <a:gd name="connsiteX34" fmla="*/ 12700 w 266700"/>
                <a:gd name="connsiteY34" fmla="*/ 486834 h 639234"/>
                <a:gd name="connsiteX35" fmla="*/ 4233 w 266700"/>
                <a:gd name="connsiteY35" fmla="*/ 537634 h 639234"/>
                <a:gd name="connsiteX36" fmla="*/ 0 w 266700"/>
                <a:gd name="connsiteY36" fmla="*/ 550334 h 639234"/>
                <a:gd name="connsiteX37" fmla="*/ 4233 w 266700"/>
                <a:gd name="connsiteY37" fmla="*/ 605367 h 639234"/>
                <a:gd name="connsiteX38" fmla="*/ 38100 w 266700"/>
                <a:gd name="connsiteY38" fmla="*/ 626534 h 639234"/>
                <a:gd name="connsiteX39" fmla="*/ 42333 w 266700"/>
                <a:gd name="connsiteY39" fmla="*/ 639234 h 639234"/>
                <a:gd name="connsiteX0" fmla="*/ 42333 w 266836"/>
                <a:gd name="connsiteY0" fmla="*/ 639234 h 639234"/>
                <a:gd name="connsiteX1" fmla="*/ 46566 w 266836"/>
                <a:gd name="connsiteY1" fmla="*/ 512234 h 639234"/>
                <a:gd name="connsiteX2" fmla="*/ 59266 w 266836"/>
                <a:gd name="connsiteY2" fmla="*/ 503767 h 639234"/>
                <a:gd name="connsiteX3" fmla="*/ 84666 w 266836"/>
                <a:gd name="connsiteY3" fmla="*/ 482600 h 639234"/>
                <a:gd name="connsiteX4" fmla="*/ 97366 w 266836"/>
                <a:gd name="connsiteY4" fmla="*/ 283634 h 639234"/>
                <a:gd name="connsiteX5" fmla="*/ 110066 w 266836"/>
                <a:gd name="connsiteY5" fmla="*/ 249767 h 639234"/>
                <a:gd name="connsiteX6" fmla="*/ 114300 w 266836"/>
                <a:gd name="connsiteY6" fmla="*/ 237067 h 639234"/>
                <a:gd name="connsiteX7" fmla="*/ 139700 w 266836"/>
                <a:gd name="connsiteY7" fmla="*/ 228600 h 639234"/>
                <a:gd name="connsiteX8" fmla="*/ 152400 w 266836"/>
                <a:gd name="connsiteY8" fmla="*/ 220134 h 639234"/>
                <a:gd name="connsiteX9" fmla="*/ 156633 w 266836"/>
                <a:gd name="connsiteY9" fmla="*/ 207434 h 639234"/>
                <a:gd name="connsiteX10" fmla="*/ 173566 w 266836"/>
                <a:gd name="connsiteY10" fmla="*/ 186267 h 639234"/>
                <a:gd name="connsiteX11" fmla="*/ 173566 w 266836"/>
                <a:gd name="connsiteY11" fmla="*/ 122767 h 639234"/>
                <a:gd name="connsiteX12" fmla="*/ 182033 w 266836"/>
                <a:gd name="connsiteY12" fmla="*/ 110067 h 639234"/>
                <a:gd name="connsiteX13" fmla="*/ 207433 w 266836"/>
                <a:gd name="connsiteY13" fmla="*/ 101600 h 639234"/>
                <a:gd name="connsiteX14" fmla="*/ 220133 w 266836"/>
                <a:gd name="connsiteY14" fmla="*/ 76200 h 639234"/>
                <a:gd name="connsiteX15" fmla="*/ 228600 w 266836"/>
                <a:gd name="connsiteY15" fmla="*/ 50800 h 639234"/>
                <a:gd name="connsiteX16" fmla="*/ 232833 w 266836"/>
                <a:gd name="connsiteY16" fmla="*/ 38100 h 639234"/>
                <a:gd name="connsiteX17" fmla="*/ 245533 w 266836"/>
                <a:gd name="connsiteY17" fmla="*/ 29634 h 639234"/>
                <a:gd name="connsiteX18" fmla="*/ 266700 w 266836"/>
                <a:gd name="connsiteY18" fmla="*/ 4234 h 639234"/>
                <a:gd name="connsiteX19" fmla="*/ 254000 w 266836"/>
                <a:gd name="connsiteY19" fmla="*/ 0 h 639234"/>
                <a:gd name="connsiteX20" fmla="*/ 190500 w 266836"/>
                <a:gd name="connsiteY20" fmla="*/ 55034 h 639234"/>
                <a:gd name="connsiteX21" fmla="*/ 152400 w 266836"/>
                <a:gd name="connsiteY21" fmla="*/ 148167 h 639234"/>
                <a:gd name="connsiteX22" fmla="*/ 143933 w 266836"/>
                <a:gd name="connsiteY22" fmla="*/ 207434 h 639234"/>
                <a:gd name="connsiteX23" fmla="*/ 131233 w 266836"/>
                <a:gd name="connsiteY23" fmla="*/ 220134 h 639234"/>
                <a:gd name="connsiteX24" fmla="*/ 97366 w 266836"/>
                <a:gd name="connsiteY24" fmla="*/ 228600 h 639234"/>
                <a:gd name="connsiteX25" fmla="*/ 80433 w 266836"/>
                <a:gd name="connsiteY25" fmla="*/ 254000 h 639234"/>
                <a:gd name="connsiteX26" fmla="*/ 71966 w 266836"/>
                <a:gd name="connsiteY26" fmla="*/ 266700 h 639234"/>
                <a:gd name="connsiteX27" fmla="*/ 63500 w 266836"/>
                <a:gd name="connsiteY27" fmla="*/ 317500 h 639234"/>
                <a:gd name="connsiteX28" fmla="*/ 59266 w 266836"/>
                <a:gd name="connsiteY28" fmla="*/ 402167 h 639234"/>
                <a:gd name="connsiteX29" fmla="*/ 55033 w 266836"/>
                <a:gd name="connsiteY29" fmla="*/ 436034 h 639234"/>
                <a:gd name="connsiteX30" fmla="*/ 50800 w 266836"/>
                <a:gd name="connsiteY30" fmla="*/ 448734 h 639234"/>
                <a:gd name="connsiteX31" fmla="*/ 38100 w 266836"/>
                <a:gd name="connsiteY31" fmla="*/ 457200 h 639234"/>
                <a:gd name="connsiteX32" fmla="*/ 29633 w 266836"/>
                <a:gd name="connsiteY32" fmla="*/ 469900 h 639234"/>
                <a:gd name="connsiteX33" fmla="*/ 12700 w 266836"/>
                <a:gd name="connsiteY33" fmla="*/ 486834 h 639234"/>
                <a:gd name="connsiteX34" fmla="*/ 4233 w 266836"/>
                <a:gd name="connsiteY34" fmla="*/ 537634 h 639234"/>
                <a:gd name="connsiteX35" fmla="*/ 0 w 266836"/>
                <a:gd name="connsiteY35" fmla="*/ 550334 h 639234"/>
                <a:gd name="connsiteX36" fmla="*/ 4233 w 266836"/>
                <a:gd name="connsiteY36" fmla="*/ 605367 h 639234"/>
                <a:gd name="connsiteX37" fmla="*/ 38100 w 266836"/>
                <a:gd name="connsiteY37" fmla="*/ 626534 h 639234"/>
                <a:gd name="connsiteX38" fmla="*/ 42333 w 266836"/>
                <a:gd name="connsiteY38" fmla="*/ 639234 h 639234"/>
                <a:gd name="connsiteX0" fmla="*/ 42333 w 268721"/>
                <a:gd name="connsiteY0" fmla="*/ 635498 h 635498"/>
                <a:gd name="connsiteX1" fmla="*/ 46566 w 268721"/>
                <a:gd name="connsiteY1" fmla="*/ 508498 h 635498"/>
                <a:gd name="connsiteX2" fmla="*/ 59266 w 268721"/>
                <a:gd name="connsiteY2" fmla="*/ 500031 h 635498"/>
                <a:gd name="connsiteX3" fmla="*/ 84666 w 268721"/>
                <a:gd name="connsiteY3" fmla="*/ 478864 h 635498"/>
                <a:gd name="connsiteX4" fmla="*/ 97366 w 268721"/>
                <a:gd name="connsiteY4" fmla="*/ 279898 h 635498"/>
                <a:gd name="connsiteX5" fmla="*/ 110066 w 268721"/>
                <a:gd name="connsiteY5" fmla="*/ 246031 h 635498"/>
                <a:gd name="connsiteX6" fmla="*/ 114300 w 268721"/>
                <a:gd name="connsiteY6" fmla="*/ 233331 h 635498"/>
                <a:gd name="connsiteX7" fmla="*/ 139700 w 268721"/>
                <a:gd name="connsiteY7" fmla="*/ 224864 h 635498"/>
                <a:gd name="connsiteX8" fmla="*/ 152400 w 268721"/>
                <a:gd name="connsiteY8" fmla="*/ 216398 h 635498"/>
                <a:gd name="connsiteX9" fmla="*/ 156633 w 268721"/>
                <a:gd name="connsiteY9" fmla="*/ 203698 h 635498"/>
                <a:gd name="connsiteX10" fmla="*/ 173566 w 268721"/>
                <a:gd name="connsiteY10" fmla="*/ 182531 h 635498"/>
                <a:gd name="connsiteX11" fmla="*/ 173566 w 268721"/>
                <a:gd name="connsiteY11" fmla="*/ 119031 h 635498"/>
                <a:gd name="connsiteX12" fmla="*/ 182033 w 268721"/>
                <a:gd name="connsiteY12" fmla="*/ 106331 h 635498"/>
                <a:gd name="connsiteX13" fmla="*/ 207433 w 268721"/>
                <a:gd name="connsiteY13" fmla="*/ 97864 h 635498"/>
                <a:gd name="connsiteX14" fmla="*/ 220133 w 268721"/>
                <a:gd name="connsiteY14" fmla="*/ 72464 h 635498"/>
                <a:gd name="connsiteX15" fmla="*/ 228600 w 268721"/>
                <a:gd name="connsiteY15" fmla="*/ 47064 h 635498"/>
                <a:gd name="connsiteX16" fmla="*/ 232833 w 268721"/>
                <a:gd name="connsiteY16" fmla="*/ 34364 h 635498"/>
                <a:gd name="connsiteX17" fmla="*/ 245533 w 268721"/>
                <a:gd name="connsiteY17" fmla="*/ 25898 h 635498"/>
                <a:gd name="connsiteX18" fmla="*/ 266700 w 268721"/>
                <a:gd name="connsiteY18" fmla="*/ 498 h 635498"/>
                <a:gd name="connsiteX19" fmla="*/ 190500 w 268721"/>
                <a:gd name="connsiteY19" fmla="*/ 51298 h 635498"/>
                <a:gd name="connsiteX20" fmla="*/ 152400 w 268721"/>
                <a:gd name="connsiteY20" fmla="*/ 144431 h 635498"/>
                <a:gd name="connsiteX21" fmla="*/ 143933 w 268721"/>
                <a:gd name="connsiteY21" fmla="*/ 203698 h 635498"/>
                <a:gd name="connsiteX22" fmla="*/ 131233 w 268721"/>
                <a:gd name="connsiteY22" fmla="*/ 216398 h 635498"/>
                <a:gd name="connsiteX23" fmla="*/ 97366 w 268721"/>
                <a:gd name="connsiteY23" fmla="*/ 224864 h 635498"/>
                <a:gd name="connsiteX24" fmla="*/ 80433 w 268721"/>
                <a:gd name="connsiteY24" fmla="*/ 250264 h 635498"/>
                <a:gd name="connsiteX25" fmla="*/ 71966 w 268721"/>
                <a:gd name="connsiteY25" fmla="*/ 262964 h 635498"/>
                <a:gd name="connsiteX26" fmla="*/ 63500 w 268721"/>
                <a:gd name="connsiteY26" fmla="*/ 313764 h 635498"/>
                <a:gd name="connsiteX27" fmla="*/ 59266 w 268721"/>
                <a:gd name="connsiteY27" fmla="*/ 398431 h 635498"/>
                <a:gd name="connsiteX28" fmla="*/ 55033 w 268721"/>
                <a:gd name="connsiteY28" fmla="*/ 432298 h 635498"/>
                <a:gd name="connsiteX29" fmla="*/ 50800 w 268721"/>
                <a:gd name="connsiteY29" fmla="*/ 444998 h 635498"/>
                <a:gd name="connsiteX30" fmla="*/ 38100 w 268721"/>
                <a:gd name="connsiteY30" fmla="*/ 453464 h 635498"/>
                <a:gd name="connsiteX31" fmla="*/ 29633 w 268721"/>
                <a:gd name="connsiteY31" fmla="*/ 466164 h 635498"/>
                <a:gd name="connsiteX32" fmla="*/ 12700 w 268721"/>
                <a:gd name="connsiteY32" fmla="*/ 483098 h 635498"/>
                <a:gd name="connsiteX33" fmla="*/ 4233 w 268721"/>
                <a:gd name="connsiteY33" fmla="*/ 533898 h 635498"/>
                <a:gd name="connsiteX34" fmla="*/ 0 w 268721"/>
                <a:gd name="connsiteY34" fmla="*/ 546598 h 635498"/>
                <a:gd name="connsiteX35" fmla="*/ 4233 w 268721"/>
                <a:gd name="connsiteY35" fmla="*/ 601631 h 635498"/>
                <a:gd name="connsiteX36" fmla="*/ 38100 w 268721"/>
                <a:gd name="connsiteY36" fmla="*/ 622798 h 635498"/>
                <a:gd name="connsiteX37" fmla="*/ 42333 w 268721"/>
                <a:gd name="connsiteY37" fmla="*/ 635498 h 635498"/>
                <a:gd name="connsiteX0" fmla="*/ 42333 w 268721"/>
                <a:gd name="connsiteY0" fmla="*/ 635498 h 635498"/>
                <a:gd name="connsiteX1" fmla="*/ 46566 w 268721"/>
                <a:gd name="connsiteY1" fmla="*/ 508498 h 635498"/>
                <a:gd name="connsiteX2" fmla="*/ 59266 w 268721"/>
                <a:gd name="connsiteY2" fmla="*/ 500031 h 635498"/>
                <a:gd name="connsiteX3" fmla="*/ 84666 w 268721"/>
                <a:gd name="connsiteY3" fmla="*/ 478864 h 635498"/>
                <a:gd name="connsiteX4" fmla="*/ 97366 w 268721"/>
                <a:gd name="connsiteY4" fmla="*/ 279898 h 635498"/>
                <a:gd name="connsiteX5" fmla="*/ 110066 w 268721"/>
                <a:gd name="connsiteY5" fmla="*/ 246031 h 635498"/>
                <a:gd name="connsiteX6" fmla="*/ 114300 w 268721"/>
                <a:gd name="connsiteY6" fmla="*/ 233331 h 635498"/>
                <a:gd name="connsiteX7" fmla="*/ 139700 w 268721"/>
                <a:gd name="connsiteY7" fmla="*/ 224864 h 635498"/>
                <a:gd name="connsiteX8" fmla="*/ 152400 w 268721"/>
                <a:gd name="connsiteY8" fmla="*/ 216398 h 635498"/>
                <a:gd name="connsiteX9" fmla="*/ 156633 w 268721"/>
                <a:gd name="connsiteY9" fmla="*/ 203698 h 635498"/>
                <a:gd name="connsiteX10" fmla="*/ 173566 w 268721"/>
                <a:gd name="connsiteY10" fmla="*/ 182531 h 635498"/>
                <a:gd name="connsiteX11" fmla="*/ 173566 w 268721"/>
                <a:gd name="connsiteY11" fmla="*/ 119031 h 635498"/>
                <a:gd name="connsiteX12" fmla="*/ 182033 w 268721"/>
                <a:gd name="connsiteY12" fmla="*/ 106331 h 635498"/>
                <a:gd name="connsiteX13" fmla="*/ 207433 w 268721"/>
                <a:gd name="connsiteY13" fmla="*/ 97864 h 635498"/>
                <a:gd name="connsiteX14" fmla="*/ 220133 w 268721"/>
                <a:gd name="connsiteY14" fmla="*/ 72464 h 635498"/>
                <a:gd name="connsiteX15" fmla="*/ 232833 w 268721"/>
                <a:gd name="connsiteY15" fmla="*/ 34364 h 635498"/>
                <a:gd name="connsiteX16" fmla="*/ 245533 w 268721"/>
                <a:gd name="connsiteY16" fmla="*/ 25898 h 635498"/>
                <a:gd name="connsiteX17" fmla="*/ 266700 w 268721"/>
                <a:gd name="connsiteY17" fmla="*/ 498 h 635498"/>
                <a:gd name="connsiteX18" fmla="*/ 190500 w 268721"/>
                <a:gd name="connsiteY18" fmla="*/ 51298 h 635498"/>
                <a:gd name="connsiteX19" fmla="*/ 152400 w 268721"/>
                <a:gd name="connsiteY19" fmla="*/ 144431 h 635498"/>
                <a:gd name="connsiteX20" fmla="*/ 143933 w 268721"/>
                <a:gd name="connsiteY20" fmla="*/ 203698 h 635498"/>
                <a:gd name="connsiteX21" fmla="*/ 131233 w 268721"/>
                <a:gd name="connsiteY21" fmla="*/ 216398 h 635498"/>
                <a:gd name="connsiteX22" fmla="*/ 97366 w 268721"/>
                <a:gd name="connsiteY22" fmla="*/ 224864 h 635498"/>
                <a:gd name="connsiteX23" fmla="*/ 80433 w 268721"/>
                <a:gd name="connsiteY23" fmla="*/ 250264 h 635498"/>
                <a:gd name="connsiteX24" fmla="*/ 71966 w 268721"/>
                <a:gd name="connsiteY24" fmla="*/ 262964 h 635498"/>
                <a:gd name="connsiteX25" fmla="*/ 63500 w 268721"/>
                <a:gd name="connsiteY25" fmla="*/ 313764 h 635498"/>
                <a:gd name="connsiteX26" fmla="*/ 59266 w 268721"/>
                <a:gd name="connsiteY26" fmla="*/ 398431 h 635498"/>
                <a:gd name="connsiteX27" fmla="*/ 55033 w 268721"/>
                <a:gd name="connsiteY27" fmla="*/ 432298 h 635498"/>
                <a:gd name="connsiteX28" fmla="*/ 50800 w 268721"/>
                <a:gd name="connsiteY28" fmla="*/ 444998 h 635498"/>
                <a:gd name="connsiteX29" fmla="*/ 38100 w 268721"/>
                <a:gd name="connsiteY29" fmla="*/ 453464 h 635498"/>
                <a:gd name="connsiteX30" fmla="*/ 29633 w 268721"/>
                <a:gd name="connsiteY30" fmla="*/ 466164 h 635498"/>
                <a:gd name="connsiteX31" fmla="*/ 12700 w 268721"/>
                <a:gd name="connsiteY31" fmla="*/ 483098 h 635498"/>
                <a:gd name="connsiteX32" fmla="*/ 4233 w 268721"/>
                <a:gd name="connsiteY32" fmla="*/ 533898 h 635498"/>
                <a:gd name="connsiteX33" fmla="*/ 0 w 268721"/>
                <a:gd name="connsiteY33" fmla="*/ 546598 h 635498"/>
                <a:gd name="connsiteX34" fmla="*/ 4233 w 268721"/>
                <a:gd name="connsiteY34" fmla="*/ 601631 h 635498"/>
                <a:gd name="connsiteX35" fmla="*/ 38100 w 268721"/>
                <a:gd name="connsiteY35" fmla="*/ 622798 h 635498"/>
                <a:gd name="connsiteX36" fmla="*/ 42333 w 268721"/>
                <a:gd name="connsiteY36" fmla="*/ 635498 h 635498"/>
                <a:gd name="connsiteX0" fmla="*/ 42333 w 267678"/>
                <a:gd name="connsiteY0" fmla="*/ 635223 h 635223"/>
                <a:gd name="connsiteX1" fmla="*/ 46566 w 267678"/>
                <a:gd name="connsiteY1" fmla="*/ 508223 h 635223"/>
                <a:gd name="connsiteX2" fmla="*/ 59266 w 267678"/>
                <a:gd name="connsiteY2" fmla="*/ 499756 h 635223"/>
                <a:gd name="connsiteX3" fmla="*/ 84666 w 267678"/>
                <a:gd name="connsiteY3" fmla="*/ 478589 h 635223"/>
                <a:gd name="connsiteX4" fmla="*/ 97366 w 267678"/>
                <a:gd name="connsiteY4" fmla="*/ 279623 h 635223"/>
                <a:gd name="connsiteX5" fmla="*/ 110066 w 267678"/>
                <a:gd name="connsiteY5" fmla="*/ 245756 h 635223"/>
                <a:gd name="connsiteX6" fmla="*/ 114300 w 267678"/>
                <a:gd name="connsiteY6" fmla="*/ 233056 h 635223"/>
                <a:gd name="connsiteX7" fmla="*/ 139700 w 267678"/>
                <a:gd name="connsiteY7" fmla="*/ 224589 h 635223"/>
                <a:gd name="connsiteX8" fmla="*/ 152400 w 267678"/>
                <a:gd name="connsiteY8" fmla="*/ 216123 h 635223"/>
                <a:gd name="connsiteX9" fmla="*/ 156633 w 267678"/>
                <a:gd name="connsiteY9" fmla="*/ 203423 h 635223"/>
                <a:gd name="connsiteX10" fmla="*/ 173566 w 267678"/>
                <a:gd name="connsiteY10" fmla="*/ 182256 h 635223"/>
                <a:gd name="connsiteX11" fmla="*/ 173566 w 267678"/>
                <a:gd name="connsiteY11" fmla="*/ 118756 h 635223"/>
                <a:gd name="connsiteX12" fmla="*/ 182033 w 267678"/>
                <a:gd name="connsiteY12" fmla="*/ 106056 h 635223"/>
                <a:gd name="connsiteX13" fmla="*/ 207433 w 267678"/>
                <a:gd name="connsiteY13" fmla="*/ 97589 h 635223"/>
                <a:gd name="connsiteX14" fmla="*/ 220133 w 267678"/>
                <a:gd name="connsiteY14" fmla="*/ 72189 h 635223"/>
                <a:gd name="connsiteX15" fmla="*/ 232833 w 267678"/>
                <a:gd name="connsiteY15" fmla="*/ 34089 h 635223"/>
                <a:gd name="connsiteX16" fmla="*/ 266700 w 267678"/>
                <a:gd name="connsiteY16" fmla="*/ 223 h 635223"/>
                <a:gd name="connsiteX17" fmla="*/ 190500 w 267678"/>
                <a:gd name="connsiteY17" fmla="*/ 51023 h 635223"/>
                <a:gd name="connsiteX18" fmla="*/ 152400 w 267678"/>
                <a:gd name="connsiteY18" fmla="*/ 144156 h 635223"/>
                <a:gd name="connsiteX19" fmla="*/ 143933 w 267678"/>
                <a:gd name="connsiteY19" fmla="*/ 203423 h 635223"/>
                <a:gd name="connsiteX20" fmla="*/ 131233 w 267678"/>
                <a:gd name="connsiteY20" fmla="*/ 216123 h 635223"/>
                <a:gd name="connsiteX21" fmla="*/ 97366 w 267678"/>
                <a:gd name="connsiteY21" fmla="*/ 224589 h 635223"/>
                <a:gd name="connsiteX22" fmla="*/ 80433 w 267678"/>
                <a:gd name="connsiteY22" fmla="*/ 249989 h 635223"/>
                <a:gd name="connsiteX23" fmla="*/ 71966 w 267678"/>
                <a:gd name="connsiteY23" fmla="*/ 262689 h 635223"/>
                <a:gd name="connsiteX24" fmla="*/ 63500 w 267678"/>
                <a:gd name="connsiteY24" fmla="*/ 313489 h 635223"/>
                <a:gd name="connsiteX25" fmla="*/ 59266 w 267678"/>
                <a:gd name="connsiteY25" fmla="*/ 398156 h 635223"/>
                <a:gd name="connsiteX26" fmla="*/ 55033 w 267678"/>
                <a:gd name="connsiteY26" fmla="*/ 432023 h 635223"/>
                <a:gd name="connsiteX27" fmla="*/ 50800 w 267678"/>
                <a:gd name="connsiteY27" fmla="*/ 444723 h 635223"/>
                <a:gd name="connsiteX28" fmla="*/ 38100 w 267678"/>
                <a:gd name="connsiteY28" fmla="*/ 453189 h 635223"/>
                <a:gd name="connsiteX29" fmla="*/ 29633 w 267678"/>
                <a:gd name="connsiteY29" fmla="*/ 465889 h 635223"/>
                <a:gd name="connsiteX30" fmla="*/ 12700 w 267678"/>
                <a:gd name="connsiteY30" fmla="*/ 482823 h 635223"/>
                <a:gd name="connsiteX31" fmla="*/ 4233 w 267678"/>
                <a:gd name="connsiteY31" fmla="*/ 533623 h 635223"/>
                <a:gd name="connsiteX32" fmla="*/ 0 w 267678"/>
                <a:gd name="connsiteY32" fmla="*/ 546323 h 635223"/>
                <a:gd name="connsiteX33" fmla="*/ 4233 w 267678"/>
                <a:gd name="connsiteY33" fmla="*/ 601356 h 635223"/>
                <a:gd name="connsiteX34" fmla="*/ 38100 w 267678"/>
                <a:gd name="connsiteY34" fmla="*/ 622523 h 635223"/>
                <a:gd name="connsiteX35" fmla="*/ 42333 w 267678"/>
                <a:gd name="connsiteY35" fmla="*/ 635223 h 635223"/>
                <a:gd name="connsiteX0" fmla="*/ 42333 w 267732"/>
                <a:gd name="connsiteY0" fmla="*/ 635263 h 635263"/>
                <a:gd name="connsiteX1" fmla="*/ 46566 w 267732"/>
                <a:gd name="connsiteY1" fmla="*/ 508263 h 635263"/>
                <a:gd name="connsiteX2" fmla="*/ 59266 w 267732"/>
                <a:gd name="connsiteY2" fmla="*/ 499796 h 635263"/>
                <a:gd name="connsiteX3" fmla="*/ 84666 w 267732"/>
                <a:gd name="connsiteY3" fmla="*/ 478629 h 635263"/>
                <a:gd name="connsiteX4" fmla="*/ 97366 w 267732"/>
                <a:gd name="connsiteY4" fmla="*/ 279663 h 635263"/>
                <a:gd name="connsiteX5" fmla="*/ 110066 w 267732"/>
                <a:gd name="connsiteY5" fmla="*/ 245796 h 635263"/>
                <a:gd name="connsiteX6" fmla="*/ 114300 w 267732"/>
                <a:gd name="connsiteY6" fmla="*/ 233096 h 635263"/>
                <a:gd name="connsiteX7" fmla="*/ 139700 w 267732"/>
                <a:gd name="connsiteY7" fmla="*/ 224629 h 635263"/>
                <a:gd name="connsiteX8" fmla="*/ 152400 w 267732"/>
                <a:gd name="connsiteY8" fmla="*/ 216163 h 635263"/>
                <a:gd name="connsiteX9" fmla="*/ 156633 w 267732"/>
                <a:gd name="connsiteY9" fmla="*/ 203463 h 635263"/>
                <a:gd name="connsiteX10" fmla="*/ 173566 w 267732"/>
                <a:gd name="connsiteY10" fmla="*/ 182296 h 635263"/>
                <a:gd name="connsiteX11" fmla="*/ 173566 w 267732"/>
                <a:gd name="connsiteY11" fmla="*/ 118796 h 635263"/>
                <a:gd name="connsiteX12" fmla="*/ 182033 w 267732"/>
                <a:gd name="connsiteY12" fmla="*/ 106096 h 635263"/>
                <a:gd name="connsiteX13" fmla="*/ 207433 w 267732"/>
                <a:gd name="connsiteY13" fmla="*/ 97629 h 635263"/>
                <a:gd name="connsiteX14" fmla="*/ 232833 w 267732"/>
                <a:gd name="connsiteY14" fmla="*/ 34129 h 635263"/>
                <a:gd name="connsiteX15" fmla="*/ 266700 w 267732"/>
                <a:gd name="connsiteY15" fmla="*/ 263 h 635263"/>
                <a:gd name="connsiteX16" fmla="*/ 190500 w 267732"/>
                <a:gd name="connsiteY16" fmla="*/ 51063 h 635263"/>
                <a:gd name="connsiteX17" fmla="*/ 152400 w 267732"/>
                <a:gd name="connsiteY17" fmla="*/ 144196 h 635263"/>
                <a:gd name="connsiteX18" fmla="*/ 143933 w 267732"/>
                <a:gd name="connsiteY18" fmla="*/ 203463 h 635263"/>
                <a:gd name="connsiteX19" fmla="*/ 131233 w 267732"/>
                <a:gd name="connsiteY19" fmla="*/ 216163 h 635263"/>
                <a:gd name="connsiteX20" fmla="*/ 97366 w 267732"/>
                <a:gd name="connsiteY20" fmla="*/ 224629 h 635263"/>
                <a:gd name="connsiteX21" fmla="*/ 80433 w 267732"/>
                <a:gd name="connsiteY21" fmla="*/ 250029 h 635263"/>
                <a:gd name="connsiteX22" fmla="*/ 71966 w 267732"/>
                <a:gd name="connsiteY22" fmla="*/ 262729 h 635263"/>
                <a:gd name="connsiteX23" fmla="*/ 63500 w 267732"/>
                <a:gd name="connsiteY23" fmla="*/ 313529 h 635263"/>
                <a:gd name="connsiteX24" fmla="*/ 59266 w 267732"/>
                <a:gd name="connsiteY24" fmla="*/ 398196 h 635263"/>
                <a:gd name="connsiteX25" fmla="*/ 55033 w 267732"/>
                <a:gd name="connsiteY25" fmla="*/ 432063 h 635263"/>
                <a:gd name="connsiteX26" fmla="*/ 50800 w 267732"/>
                <a:gd name="connsiteY26" fmla="*/ 444763 h 635263"/>
                <a:gd name="connsiteX27" fmla="*/ 38100 w 267732"/>
                <a:gd name="connsiteY27" fmla="*/ 453229 h 635263"/>
                <a:gd name="connsiteX28" fmla="*/ 29633 w 267732"/>
                <a:gd name="connsiteY28" fmla="*/ 465929 h 635263"/>
                <a:gd name="connsiteX29" fmla="*/ 12700 w 267732"/>
                <a:gd name="connsiteY29" fmla="*/ 482863 h 635263"/>
                <a:gd name="connsiteX30" fmla="*/ 4233 w 267732"/>
                <a:gd name="connsiteY30" fmla="*/ 533663 h 635263"/>
                <a:gd name="connsiteX31" fmla="*/ 0 w 267732"/>
                <a:gd name="connsiteY31" fmla="*/ 546363 h 635263"/>
                <a:gd name="connsiteX32" fmla="*/ 4233 w 267732"/>
                <a:gd name="connsiteY32" fmla="*/ 601396 h 635263"/>
                <a:gd name="connsiteX33" fmla="*/ 38100 w 267732"/>
                <a:gd name="connsiteY33" fmla="*/ 622563 h 635263"/>
                <a:gd name="connsiteX34" fmla="*/ 42333 w 267732"/>
                <a:gd name="connsiteY34"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4666 w 267732"/>
                <a:gd name="connsiteY3" fmla="*/ 478629 h 635263"/>
                <a:gd name="connsiteX4" fmla="*/ 97366 w 267732"/>
                <a:gd name="connsiteY4" fmla="*/ 279663 h 635263"/>
                <a:gd name="connsiteX5" fmla="*/ 110066 w 267732"/>
                <a:gd name="connsiteY5" fmla="*/ 245796 h 635263"/>
                <a:gd name="connsiteX6" fmla="*/ 114300 w 267732"/>
                <a:gd name="connsiteY6" fmla="*/ 233096 h 635263"/>
                <a:gd name="connsiteX7" fmla="*/ 139700 w 267732"/>
                <a:gd name="connsiteY7" fmla="*/ 224629 h 635263"/>
                <a:gd name="connsiteX8" fmla="*/ 152400 w 267732"/>
                <a:gd name="connsiteY8" fmla="*/ 216163 h 635263"/>
                <a:gd name="connsiteX9" fmla="*/ 156633 w 267732"/>
                <a:gd name="connsiteY9" fmla="*/ 203463 h 635263"/>
                <a:gd name="connsiteX10" fmla="*/ 173566 w 267732"/>
                <a:gd name="connsiteY10" fmla="*/ 182296 h 635263"/>
                <a:gd name="connsiteX11" fmla="*/ 173566 w 267732"/>
                <a:gd name="connsiteY11" fmla="*/ 118796 h 635263"/>
                <a:gd name="connsiteX12" fmla="*/ 207433 w 267732"/>
                <a:gd name="connsiteY12" fmla="*/ 97629 h 635263"/>
                <a:gd name="connsiteX13" fmla="*/ 232833 w 267732"/>
                <a:gd name="connsiteY13" fmla="*/ 34129 h 635263"/>
                <a:gd name="connsiteX14" fmla="*/ 266700 w 267732"/>
                <a:gd name="connsiteY14" fmla="*/ 263 h 635263"/>
                <a:gd name="connsiteX15" fmla="*/ 190500 w 267732"/>
                <a:gd name="connsiteY15" fmla="*/ 51063 h 635263"/>
                <a:gd name="connsiteX16" fmla="*/ 152400 w 267732"/>
                <a:gd name="connsiteY16" fmla="*/ 144196 h 635263"/>
                <a:gd name="connsiteX17" fmla="*/ 143933 w 267732"/>
                <a:gd name="connsiteY17" fmla="*/ 203463 h 635263"/>
                <a:gd name="connsiteX18" fmla="*/ 131233 w 267732"/>
                <a:gd name="connsiteY18" fmla="*/ 216163 h 635263"/>
                <a:gd name="connsiteX19" fmla="*/ 97366 w 267732"/>
                <a:gd name="connsiteY19" fmla="*/ 224629 h 635263"/>
                <a:gd name="connsiteX20" fmla="*/ 80433 w 267732"/>
                <a:gd name="connsiteY20" fmla="*/ 250029 h 635263"/>
                <a:gd name="connsiteX21" fmla="*/ 71966 w 267732"/>
                <a:gd name="connsiteY21" fmla="*/ 262729 h 635263"/>
                <a:gd name="connsiteX22" fmla="*/ 63500 w 267732"/>
                <a:gd name="connsiteY22" fmla="*/ 313529 h 635263"/>
                <a:gd name="connsiteX23" fmla="*/ 59266 w 267732"/>
                <a:gd name="connsiteY23" fmla="*/ 398196 h 635263"/>
                <a:gd name="connsiteX24" fmla="*/ 55033 w 267732"/>
                <a:gd name="connsiteY24" fmla="*/ 432063 h 635263"/>
                <a:gd name="connsiteX25" fmla="*/ 50800 w 267732"/>
                <a:gd name="connsiteY25" fmla="*/ 444763 h 635263"/>
                <a:gd name="connsiteX26" fmla="*/ 38100 w 267732"/>
                <a:gd name="connsiteY26" fmla="*/ 453229 h 635263"/>
                <a:gd name="connsiteX27" fmla="*/ 29633 w 267732"/>
                <a:gd name="connsiteY27" fmla="*/ 465929 h 635263"/>
                <a:gd name="connsiteX28" fmla="*/ 12700 w 267732"/>
                <a:gd name="connsiteY28" fmla="*/ 482863 h 635263"/>
                <a:gd name="connsiteX29" fmla="*/ 4233 w 267732"/>
                <a:gd name="connsiteY29" fmla="*/ 533663 h 635263"/>
                <a:gd name="connsiteX30" fmla="*/ 0 w 267732"/>
                <a:gd name="connsiteY30" fmla="*/ 546363 h 635263"/>
                <a:gd name="connsiteX31" fmla="*/ 4233 w 267732"/>
                <a:gd name="connsiteY31" fmla="*/ 601396 h 635263"/>
                <a:gd name="connsiteX32" fmla="*/ 38100 w 267732"/>
                <a:gd name="connsiteY32" fmla="*/ 622563 h 635263"/>
                <a:gd name="connsiteX33" fmla="*/ 42333 w 267732"/>
                <a:gd name="connsiteY33"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4666 w 267732"/>
                <a:gd name="connsiteY3" fmla="*/ 478629 h 635263"/>
                <a:gd name="connsiteX4" fmla="*/ 97366 w 267732"/>
                <a:gd name="connsiteY4" fmla="*/ 279663 h 635263"/>
                <a:gd name="connsiteX5" fmla="*/ 110066 w 267732"/>
                <a:gd name="connsiteY5" fmla="*/ 245796 h 635263"/>
                <a:gd name="connsiteX6" fmla="*/ 114300 w 267732"/>
                <a:gd name="connsiteY6" fmla="*/ 233096 h 635263"/>
                <a:gd name="connsiteX7" fmla="*/ 139700 w 267732"/>
                <a:gd name="connsiteY7" fmla="*/ 224629 h 635263"/>
                <a:gd name="connsiteX8" fmla="*/ 152400 w 267732"/>
                <a:gd name="connsiteY8" fmla="*/ 216163 h 635263"/>
                <a:gd name="connsiteX9" fmla="*/ 156633 w 267732"/>
                <a:gd name="connsiteY9" fmla="*/ 203463 h 635263"/>
                <a:gd name="connsiteX10" fmla="*/ 173566 w 267732"/>
                <a:gd name="connsiteY10" fmla="*/ 182296 h 635263"/>
                <a:gd name="connsiteX11" fmla="*/ 173566 w 267732"/>
                <a:gd name="connsiteY11" fmla="*/ 118796 h 635263"/>
                <a:gd name="connsiteX12" fmla="*/ 207433 w 267732"/>
                <a:gd name="connsiteY12" fmla="*/ 97629 h 635263"/>
                <a:gd name="connsiteX13" fmla="*/ 232833 w 267732"/>
                <a:gd name="connsiteY13" fmla="*/ 34129 h 635263"/>
                <a:gd name="connsiteX14" fmla="*/ 266700 w 267732"/>
                <a:gd name="connsiteY14" fmla="*/ 263 h 635263"/>
                <a:gd name="connsiteX15" fmla="*/ 190500 w 267732"/>
                <a:gd name="connsiteY15" fmla="*/ 51063 h 635263"/>
                <a:gd name="connsiteX16" fmla="*/ 152400 w 267732"/>
                <a:gd name="connsiteY16" fmla="*/ 144196 h 635263"/>
                <a:gd name="connsiteX17" fmla="*/ 131233 w 267732"/>
                <a:gd name="connsiteY17" fmla="*/ 216163 h 635263"/>
                <a:gd name="connsiteX18" fmla="*/ 97366 w 267732"/>
                <a:gd name="connsiteY18" fmla="*/ 224629 h 635263"/>
                <a:gd name="connsiteX19" fmla="*/ 80433 w 267732"/>
                <a:gd name="connsiteY19" fmla="*/ 250029 h 635263"/>
                <a:gd name="connsiteX20" fmla="*/ 71966 w 267732"/>
                <a:gd name="connsiteY20" fmla="*/ 262729 h 635263"/>
                <a:gd name="connsiteX21" fmla="*/ 63500 w 267732"/>
                <a:gd name="connsiteY21" fmla="*/ 313529 h 635263"/>
                <a:gd name="connsiteX22" fmla="*/ 59266 w 267732"/>
                <a:gd name="connsiteY22" fmla="*/ 398196 h 635263"/>
                <a:gd name="connsiteX23" fmla="*/ 55033 w 267732"/>
                <a:gd name="connsiteY23" fmla="*/ 432063 h 635263"/>
                <a:gd name="connsiteX24" fmla="*/ 50800 w 267732"/>
                <a:gd name="connsiteY24" fmla="*/ 444763 h 635263"/>
                <a:gd name="connsiteX25" fmla="*/ 38100 w 267732"/>
                <a:gd name="connsiteY25" fmla="*/ 453229 h 635263"/>
                <a:gd name="connsiteX26" fmla="*/ 29633 w 267732"/>
                <a:gd name="connsiteY26" fmla="*/ 465929 h 635263"/>
                <a:gd name="connsiteX27" fmla="*/ 12700 w 267732"/>
                <a:gd name="connsiteY27" fmla="*/ 482863 h 635263"/>
                <a:gd name="connsiteX28" fmla="*/ 4233 w 267732"/>
                <a:gd name="connsiteY28" fmla="*/ 533663 h 635263"/>
                <a:gd name="connsiteX29" fmla="*/ 0 w 267732"/>
                <a:gd name="connsiteY29" fmla="*/ 546363 h 635263"/>
                <a:gd name="connsiteX30" fmla="*/ 4233 w 267732"/>
                <a:gd name="connsiteY30" fmla="*/ 601396 h 635263"/>
                <a:gd name="connsiteX31" fmla="*/ 38100 w 267732"/>
                <a:gd name="connsiteY31" fmla="*/ 622563 h 635263"/>
                <a:gd name="connsiteX32" fmla="*/ 42333 w 267732"/>
                <a:gd name="connsiteY32"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4666 w 267732"/>
                <a:gd name="connsiteY3" fmla="*/ 478629 h 635263"/>
                <a:gd name="connsiteX4" fmla="*/ 97366 w 267732"/>
                <a:gd name="connsiteY4" fmla="*/ 279663 h 635263"/>
                <a:gd name="connsiteX5" fmla="*/ 110066 w 267732"/>
                <a:gd name="connsiteY5" fmla="*/ 245796 h 635263"/>
                <a:gd name="connsiteX6" fmla="*/ 114300 w 267732"/>
                <a:gd name="connsiteY6" fmla="*/ 233096 h 635263"/>
                <a:gd name="connsiteX7" fmla="*/ 139700 w 267732"/>
                <a:gd name="connsiteY7" fmla="*/ 224629 h 635263"/>
                <a:gd name="connsiteX8" fmla="*/ 152400 w 267732"/>
                <a:gd name="connsiteY8" fmla="*/ 216163 h 635263"/>
                <a:gd name="connsiteX9" fmla="*/ 173566 w 267732"/>
                <a:gd name="connsiteY9" fmla="*/ 182296 h 635263"/>
                <a:gd name="connsiteX10" fmla="*/ 173566 w 267732"/>
                <a:gd name="connsiteY10" fmla="*/ 118796 h 635263"/>
                <a:gd name="connsiteX11" fmla="*/ 207433 w 267732"/>
                <a:gd name="connsiteY11" fmla="*/ 97629 h 635263"/>
                <a:gd name="connsiteX12" fmla="*/ 232833 w 267732"/>
                <a:gd name="connsiteY12" fmla="*/ 34129 h 635263"/>
                <a:gd name="connsiteX13" fmla="*/ 266700 w 267732"/>
                <a:gd name="connsiteY13" fmla="*/ 263 h 635263"/>
                <a:gd name="connsiteX14" fmla="*/ 190500 w 267732"/>
                <a:gd name="connsiteY14" fmla="*/ 51063 h 635263"/>
                <a:gd name="connsiteX15" fmla="*/ 152400 w 267732"/>
                <a:gd name="connsiteY15" fmla="*/ 144196 h 635263"/>
                <a:gd name="connsiteX16" fmla="*/ 131233 w 267732"/>
                <a:gd name="connsiteY16" fmla="*/ 216163 h 635263"/>
                <a:gd name="connsiteX17" fmla="*/ 97366 w 267732"/>
                <a:gd name="connsiteY17" fmla="*/ 224629 h 635263"/>
                <a:gd name="connsiteX18" fmla="*/ 80433 w 267732"/>
                <a:gd name="connsiteY18" fmla="*/ 250029 h 635263"/>
                <a:gd name="connsiteX19" fmla="*/ 71966 w 267732"/>
                <a:gd name="connsiteY19" fmla="*/ 262729 h 635263"/>
                <a:gd name="connsiteX20" fmla="*/ 63500 w 267732"/>
                <a:gd name="connsiteY20" fmla="*/ 313529 h 635263"/>
                <a:gd name="connsiteX21" fmla="*/ 59266 w 267732"/>
                <a:gd name="connsiteY21" fmla="*/ 398196 h 635263"/>
                <a:gd name="connsiteX22" fmla="*/ 55033 w 267732"/>
                <a:gd name="connsiteY22" fmla="*/ 432063 h 635263"/>
                <a:gd name="connsiteX23" fmla="*/ 50800 w 267732"/>
                <a:gd name="connsiteY23" fmla="*/ 444763 h 635263"/>
                <a:gd name="connsiteX24" fmla="*/ 38100 w 267732"/>
                <a:gd name="connsiteY24" fmla="*/ 453229 h 635263"/>
                <a:gd name="connsiteX25" fmla="*/ 29633 w 267732"/>
                <a:gd name="connsiteY25" fmla="*/ 465929 h 635263"/>
                <a:gd name="connsiteX26" fmla="*/ 12700 w 267732"/>
                <a:gd name="connsiteY26" fmla="*/ 482863 h 635263"/>
                <a:gd name="connsiteX27" fmla="*/ 4233 w 267732"/>
                <a:gd name="connsiteY27" fmla="*/ 533663 h 635263"/>
                <a:gd name="connsiteX28" fmla="*/ 0 w 267732"/>
                <a:gd name="connsiteY28" fmla="*/ 546363 h 635263"/>
                <a:gd name="connsiteX29" fmla="*/ 4233 w 267732"/>
                <a:gd name="connsiteY29" fmla="*/ 601396 h 635263"/>
                <a:gd name="connsiteX30" fmla="*/ 38100 w 267732"/>
                <a:gd name="connsiteY30" fmla="*/ 622563 h 635263"/>
                <a:gd name="connsiteX31" fmla="*/ 42333 w 267732"/>
                <a:gd name="connsiteY31"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4666 w 267732"/>
                <a:gd name="connsiteY3" fmla="*/ 478629 h 635263"/>
                <a:gd name="connsiteX4" fmla="*/ 97366 w 267732"/>
                <a:gd name="connsiteY4" fmla="*/ 279663 h 635263"/>
                <a:gd name="connsiteX5" fmla="*/ 110066 w 267732"/>
                <a:gd name="connsiteY5" fmla="*/ 245796 h 635263"/>
                <a:gd name="connsiteX6" fmla="*/ 114300 w 267732"/>
                <a:gd name="connsiteY6" fmla="*/ 233096 h 635263"/>
                <a:gd name="connsiteX7" fmla="*/ 139700 w 267732"/>
                <a:gd name="connsiteY7" fmla="*/ 224629 h 635263"/>
                <a:gd name="connsiteX8" fmla="*/ 152400 w 267732"/>
                <a:gd name="connsiteY8" fmla="*/ 216163 h 635263"/>
                <a:gd name="connsiteX9" fmla="*/ 173566 w 267732"/>
                <a:gd name="connsiteY9" fmla="*/ 182296 h 635263"/>
                <a:gd name="connsiteX10" fmla="*/ 173566 w 267732"/>
                <a:gd name="connsiteY10" fmla="*/ 118796 h 635263"/>
                <a:gd name="connsiteX11" fmla="*/ 207433 w 267732"/>
                <a:gd name="connsiteY11" fmla="*/ 97629 h 635263"/>
                <a:gd name="connsiteX12" fmla="*/ 232833 w 267732"/>
                <a:gd name="connsiteY12" fmla="*/ 34129 h 635263"/>
                <a:gd name="connsiteX13" fmla="*/ 266700 w 267732"/>
                <a:gd name="connsiteY13" fmla="*/ 263 h 635263"/>
                <a:gd name="connsiteX14" fmla="*/ 190500 w 267732"/>
                <a:gd name="connsiteY14" fmla="*/ 51063 h 635263"/>
                <a:gd name="connsiteX15" fmla="*/ 152400 w 267732"/>
                <a:gd name="connsiteY15" fmla="*/ 144196 h 635263"/>
                <a:gd name="connsiteX16" fmla="*/ 97366 w 267732"/>
                <a:gd name="connsiteY16" fmla="*/ 224629 h 635263"/>
                <a:gd name="connsiteX17" fmla="*/ 80433 w 267732"/>
                <a:gd name="connsiteY17" fmla="*/ 250029 h 635263"/>
                <a:gd name="connsiteX18" fmla="*/ 71966 w 267732"/>
                <a:gd name="connsiteY18" fmla="*/ 262729 h 635263"/>
                <a:gd name="connsiteX19" fmla="*/ 63500 w 267732"/>
                <a:gd name="connsiteY19" fmla="*/ 313529 h 635263"/>
                <a:gd name="connsiteX20" fmla="*/ 59266 w 267732"/>
                <a:gd name="connsiteY20" fmla="*/ 398196 h 635263"/>
                <a:gd name="connsiteX21" fmla="*/ 55033 w 267732"/>
                <a:gd name="connsiteY21" fmla="*/ 432063 h 635263"/>
                <a:gd name="connsiteX22" fmla="*/ 50800 w 267732"/>
                <a:gd name="connsiteY22" fmla="*/ 444763 h 635263"/>
                <a:gd name="connsiteX23" fmla="*/ 38100 w 267732"/>
                <a:gd name="connsiteY23" fmla="*/ 453229 h 635263"/>
                <a:gd name="connsiteX24" fmla="*/ 29633 w 267732"/>
                <a:gd name="connsiteY24" fmla="*/ 465929 h 635263"/>
                <a:gd name="connsiteX25" fmla="*/ 12700 w 267732"/>
                <a:gd name="connsiteY25" fmla="*/ 482863 h 635263"/>
                <a:gd name="connsiteX26" fmla="*/ 4233 w 267732"/>
                <a:gd name="connsiteY26" fmla="*/ 533663 h 635263"/>
                <a:gd name="connsiteX27" fmla="*/ 0 w 267732"/>
                <a:gd name="connsiteY27" fmla="*/ 546363 h 635263"/>
                <a:gd name="connsiteX28" fmla="*/ 4233 w 267732"/>
                <a:gd name="connsiteY28" fmla="*/ 601396 h 635263"/>
                <a:gd name="connsiteX29" fmla="*/ 38100 w 267732"/>
                <a:gd name="connsiteY29" fmla="*/ 622563 h 635263"/>
                <a:gd name="connsiteX30" fmla="*/ 42333 w 267732"/>
                <a:gd name="connsiteY30"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4666 w 267732"/>
                <a:gd name="connsiteY3" fmla="*/ 478629 h 635263"/>
                <a:gd name="connsiteX4" fmla="*/ 97366 w 267732"/>
                <a:gd name="connsiteY4" fmla="*/ 279663 h 635263"/>
                <a:gd name="connsiteX5" fmla="*/ 110066 w 267732"/>
                <a:gd name="connsiteY5" fmla="*/ 245796 h 635263"/>
                <a:gd name="connsiteX6" fmla="*/ 114300 w 267732"/>
                <a:gd name="connsiteY6" fmla="*/ 233096 h 635263"/>
                <a:gd name="connsiteX7" fmla="*/ 139700 w 267732"/>
                <a:gd name="connsiteY7" fmla="*/ 224629 h 635263"/>
                <a:gd name="connsiteX8" fmla="*/ 173566 w 267732"/>
                <a:gd name="connsiteY8" fmla="*/ 182296 h 635263"/>
                <a:gd name="connsiteX9" fmla="*/ 173566 w 267732"/>
                <a:gd name="connsiteY9" fmla="*/ 118796 h 635263"/>
                <a:gd name="connsiteX10" fmla="*/ 207433 w 267732"/>
                <a:gd name="connsiteY10" fmla="*/ 97629 h 635263"/>
                <a:gd name="connsiteX11" fmla="*/ 232833 w 267732"/>
                <a:gd name="connsiteY11" fmla="*/ 34129 h 635263"/>
                <a:gd name="connsiteX12" fmla="*/ 266700 w 267732"/>
                <a:gd name="connsiteY12" fmla="*/ 263 h 635263"/>
                <a:gd name="connsiteX13" fmla="*/ 190500 w 267732"/>
                <a:gd name="connsiteY13" fmla="*/ 51063 h 635263"/>
                <a:gd name="connsiteX14" fmla="*/ 152400 w 267732"/>
                <a:gd name="connsiteY14" fmla="*/ 144196 h 635263"/>
                <a:gd name="connsiteX15" fmla="*/ 97366 w 267732"/>
                <a:gd name="connsiteY15" fmla="*/ 224629 h 635263"/>
                <a:gd name="connsiteX16" fmla="*/ 80433 w 267732"/>
                <a:gd name="connsiteY16" fmla="*/ 250029 h 635263"/>
                <a:gd name="connsiteX17" fmla="*/ 71966 w 267732"/>
                <a:gd name="connsiteY17" fmla="*/ 262729 h 635263"/>
                <a:gd name="connsiteX18" fmla="*/ 63500 w 267732"/>
                <a:gd name="connsiteY18" fmla="*/ 313529 h 635263"/>
                <a:gd name="connsiteX19" fmla="*/ 59266 w 267732"/>
                <a:gd name="connsiteY19" fmla="*/ 398196 h 635263"/>
                <a:gd name="connsiteX20" fmla="*/ 55033 w 267732"/>
                <a:gd name="connsiteY20" fmla="*/ 432063 h 635263"/>
                <a:gd name="connsiteX21" fmla="*/ 50800 w 267732"/>
                <a:gd name="connsiteY21" fmla="*/ 444763 h 635263"/>
                <a:gd name="connsiteX22" fmla="*/ 38100 w 267732"/>
                <a:gd name="connsiteY22" fmla="*/ 453229 h 635263"/>
                <a:gd name="connsiteX23" fmla="*/ 29633 w 267732"/>
                <a:gd name="connsiteY23" fmla="*/ 465929 h 635263"/>
                <a:gd name="connsiteX24" fmla="*/ 12700 w 267732"/>
                <a:gd name="connsiteY24" fmla="*/ 482863 h 635263"/>
                <a:gd name="connsiteX25" fmla="*/ 4233 w 267732"/>
                <a:gd name="connsiteY25" fmla="*/ 533663 h 635263"/>
                <a:gd name="connsiteX26" fmla="*/ 0 w 267732"/>
                <a:gd name="connsiteY26" fmla="*/ 546363 h 635263"/>
                <a:gd name="connsiteX27" fmla="*/ 4233 w 267732"/>
                <a:gd name="connsiteY27" fmla="*/ 601396 h 635263"/>
                <a:gd name="connsiteX28" fmla="*/ 38100 w 267732"/>
                <a:gd name="connsiteY28" fmla="*/ 622563 h 635263"/>
                <a:gd name="connsiteX29" fmla="*/ 42333 w 267732"/>
                <a:gd name="connsiteY29"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4666 w 267732"/>
                <a:gd name="connsiteY3" fmla="*/ 478629 h 635263"/>
                <a:gd name="connsiteX4" fmla="*/ 97366 w 267732"/>
                <a:gd name="connsiteY4" fmla="*/ 279663 h 635263"/>
                <a:gd name="connsiteX5" fmla="*/ 110066 w 267732"/>
                <a:gd name="connsiteY5" fmla="*/ 245796 h 635263"/>
                <a:gd name="connsiteX6" fmla="*/ 139700 w 267732"/>
                <a:gd name="connsiteY6" fmla="*/ 224629 h 635263"/>
                <a:gd name="connsiteX7" fmla="*/ 173566 w 267732"/>
                <a:gd name="connsiteY7" fmla="*/ 182296 h 635263"/>
                <a:gd name="connsiteX8" fmla="*/ 173566 w 267732"/>
                <a:gd name="connsiteY8" fmla="*/ 118796 h 635263"/>
                <a:gd name="connsiteX9" fmla="*/ 207433 w 267732"/>
                <a:gd name="connsiteY9" fmla="*/ 97629 h 635263"/>
                <a:gd name="connsiteX10" fmla="*/ 232833 w 267732"/>
                <a:gd name="connsiteY10" fmla="*/ 34129 h 635263"/>
                <a:gd name="connsiteX11" fmla="*/ 266700 w 267732"/>
                <a:gd name="connsiteY11" fmla="*/ 263 h 635263"/>
                <a:gd name="connsiteX12" fmla="*/ 190500 w 267732"/>
                <a:gd name="connsiteY12" fmla="*/ 51063 h 635263"/>
                <a:gd name="connsiteX13" fmla="*/ 152400 w 267732"/>
                <a:gd name="connsiteY13" fmla="*/ 144196 h 635263"/>
                <a:gd name="connsiteX14" fmla="*/ 97366 w 267732"/>
                <a:gd name="connsiteY14" fmla="*/ 224629 h 635263"/>
                <a:gd name="connsiteX15" fmla="*/ 80433 w 267732"/>
                <a:gd name="connsiteY15" fmla="*/ 250029 h 635263"/>
                <a:gd name="connsiteX16" fmla="*/ 71966 w 267732"/>
                <a:gd name="connsiteY16" fmla="*/ 262729 h 635263"/>
                <a:gd name="connsiteX17" fmla="*/ 63500 w 267732"/>
                <a:gd name="connsiteY17" fmla="*/ 313529 h 635263"/>
                <a:gd name="connsiteX18" fmla="*/ 59266 w 267732"/>
                <a:gd name="connsiteY18" fmla="*/ 398196 h 635263"/>
                <a:gd name="connsiteX19" fmla="*/ 55033 w 267732"/>
                <a:gd name="connsiteY19" fmla="*/ 432063 h 635263"/>
                <a:gd name="connsiteX20" fmla="*/ 50800 w 267732"/>
                <a:gd name="connsiteY20" fmla="*/ 444763 h 635263"/>
                <a:gd name="connsiteX21" fmla="*/ 38100 w 267732"/>
                <a:gd name="connsiteY21" fmla="*/ 453229 h 635263"/>
                <a:gd name="connsiteX22" fmla="*/ 29633 w 267732"/>
                <a:gd name="connsiteY22" fmla="*/ 465929 h 635263"/>
                <a:gd name="connsiteX23" fmla="*/ 12700 w 267732"/>
                <a:gd name="connsiteY23" fmla="*/ 482863 h 635263"/>
                <a:gd name="connsiteX24" fmla="*/ 4233 w 267732"/>
                <a:gd name="connsiteY24" fmla="*/ 533663 h 635263"/>
                <a:gd name="connsiteX25" fmla="*/ 0 w 267732"/>
                <a:gd name="connsiteY25" fmla="*/ 546363 h 635263"/>
                <a:gd name="connsiteX26" fmla="*/ 4233 w 267732"/>
                <a:gd name="connsiteY26" fmla="*/ 601396 h 635263"/>
                <a:gd name="connsiteX27" fmla="*/ 38100 w 267732"/>
                <a:gd name="connsiteY27" fmla="*/ 622563 h 635263"/>
                <a:gd name="connsiteX28" fmla="*/ 42333 w 267732"/>
                <a:gd name="connsiteY28"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4666 w 267732"/>
                <a:gd name="connsiteY3" fmla="*/ 478629 h 635263"/>
                <a:gd name="connsiteX4" fmla="*/ 97366 w 267732"/>
                <a:gd name="connsiteY4" fmla="*/ 279663 h 635263"/>
                <a:gd name="connsiteX5" fmla="*/ 139700 w 267732"/>
                <a:gd name="connsiteY5" fmla="*/ 224629 h 635263"/>
                <a:gd name="connsiteX6" fmla="*/ 173566 w 267732"/>
                <a:gd name="connsiteY6" fmla="*/ 182296 h 635263"/>
                <a:gd name="connsiteX7" fmla="*/ 173566 w 267732"/>
                <a:gd name="connsiteY7" fmla="*/ 118796 h 635263"/>
                <a:gd name="connsiteX8" fmla="*/ 207433 w 267732"/>
                <a:gd name="connsiteY8" fmla="*/ 97629 h 635263"/>
                <a:gd name="connsiteX9" fmla="*/ 232833 w 267732"/>
                <a:gd name="connsiteY9" fmla="*/ 34129 h 635263"/>
                <a:gd name="connsiteX10" fmla="*/ 266700 w 267732"/>
                <a:gd name="connsiteY10" fmla="*/ 263 h 635263"/>
                <a:gd name="connsiteX11" fmla="*/ 190500 w 267732"/>
                <a:gd name="connsiteY11" fmla="*/ 51063 h 635263"/>
                <a:gd name="connsiteX12" fmla="*/ 152400 w 267732"/>
                <a:gd name="connsiteY12" fmla="*/ 144196 h 635263"/>
                <a:gd name="connsiteX13" fmla="*/ 97366 w 267732"/>
                <a:gd name="connsiteY13" fmla="*/ 224629 h 635263"/>
                <a:gd name="connsiteX14" fmla="*/ 80433 w 267732"/>
                <a:gd name="connsiteY14" fmla="*/ 250029 h 635263"/>
                <a:gd name="connsiteX15" fmla="*/ 71966 w 267732"/>
                <a:gd name="connsiteY15" fmla="*/ 262729 h 635263"/>
                <a:gd name="connsiteX16" fmla="*/ 63500 w 267732"/>
                <a:gd name="connsiteY16" fmla="*/ 313529 h 635263"/>
                <a:gd name="connsiteX17" fmla="*/ 59266 w 267732"/>
                <a:gd name="connsiteY17" fmla="*/ 398196 h 635263"/>
                <a:gd name="connsiteX18" fmla="*/ 55033 w 267732"/>
                <a:gd name="connsiteY18" fmla="*/ 432063 h 635263"/>
                <a:gd name="connsiteX19" fmla="*/ 50800 w 267732"/>
                <a:gd name="connsiteY19" fmla="*/ 444763 h 635263"/>
                <a:gd name="connsiteX20" fmla="*/ 38100 w 267732"/>
                <a:gd name="connsiteY20" fmla="*/ 453229 h 635263"/>
                <a:gd name="connsiteX21" fmla="*/ 29633 w 267732"/>
                <a:gd name="connsiteY21" fmla="*/ 465929 h 635263"/>
                <a:gd name="connsiteX22" fmla="*/ 12700 w 267732"/>
                <a:gd name="connsiteY22" fmla="*/ 482863 h 635263"/>
                <a:gd name="connsiteX23" fmla="*/ 4233 w 267732"/>
                <a:gd name="connsiteY23" fmla="*/ 533663 h 635263"/>
                <a:gd name="connsiteX24" fmla="*/ 0 w 267732"/>
                <a:gd name="connsiteY24" fmla="*/ 546363 h 635263"/>
                <a:gd name="connsiteX25" fmla="*/ 4233 w 267732"/>
                <a:gd name="connsiteY25" fmla="*/ 601396 h 635263"/>
                <a:gd name="connsiteX26" fmla="*/ 38100 w 267732"/>
                <a:gd name="connsiteY26" fmla="*/ 622563 h 635263"/>
                <a:gd name="connsiteX27" fmla="*/ 42333 w 267732"/>
                <a:gd name="connsiteY27"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4666 w 267732"/>
                <a:gd name="connsiteY3" fmla="*/ 478629 h 635263"/>
                <a:gd name="connsiteX4" fmla="*/ 97366 w 267732"/>
                <a:gd name="connsiteY4" fmla="*/ 279663 h 635263"/>
                <a:gd name="connsiteX5" fmla="*/ 139700 w 267732"/>
                <a:gd name="connsiteY5" fmla="*/ 224629 h 635263"/>
                <a:gd name="connsiteX6" fmla="*/ 173566 w 267732"/>
                <a:gd name="connsiteY6" fmla="*/ 182296 h 635263"/>
                <a:gd name="connsiteX7" fmla="*/ 173566 w 267732"/>
                <a:gd name="connsiteY7" fmla="*/ 118796 h 635263"/>
                <a:gd name="connsiteX8" fmla="*/ 207433 w 267732"/>
                <a:gd name="connsiteY8" fmla="*/ 97629 h 635263"/>
                <a:gd name="connsiteX9" fmla="*/ 232833 w 267732"/>
                <a:gd name="connsiteY9" fmla="*/ 34129 h 635263"/>
                <a:gd name="connsiteX10" fmla="*/ 266700 w 267732"/>
                <a:gd name="connsiteY10" fmla="*/ 263 h 635263"/>
                <a:gd name="connsiteX11" fmla="*/ 190500 w 267732"/>
                <a:gd name="connsiteY11" fmla="*/ 51063 h 635263"/>
                <a:gd name="connsiteX12" fmla="*/ 152400 w 267732"/>
                <a:gd name="connsiteY12" fmla="*/ 144196 h 635263"/>
                <a:gd name="connsiteX13" fmla="*/ 97366 w 267732"/>
                <a:gd name="connsiteY13" fmla="*/ 224629 h 635263"/>
                <a:gd name="connsiteX14" fmla="*/ 80433 w 267732"/>
                <a:gd name="connsiteY14" fmla="*/ 250029 h 635263"/>
                <a:gd name="connsiteX15" fmla="*/ 63500 w 267732"/>
                <a:gd name="connsiteY15" fmla="*/ 313529 h 635263"/>
                <a:gd name="connsiteX16" fmla="*/ 59266 w 267732"/>
                <a:gd name="connsiteY16" fmla="*/ 398196 h 635263"/>
                <a:gd name="connsiteX17" fmla="*/ 55033 w 267732"/>
                <a:gd name="connsiteY17" fmla="*/ 432063 h 635263"/>
                <a:gd name="connsiteX18" fmla="*/ 50800 w 267732"/>
                <a:gd name="connsiteY18" fmla="*/ 444763 h 635263"/>
                <a:gd name="connsiteX19" fmla="*/ 38100 w 267732"/>
                <a:gd name="connsiteY19" fmla="*/ 453229 h 635263"/>
                <a:gd name="connsiteX20" fmla="*/ 29633 w 267732"/>
                <a:gd name="connsiteY20" fmla="*/ 465929 h 635263"/>
                <a:gd name="connsiteX21" fmla="*/ 12700 w 267732"/>
                <a:gd name="connsiteY21" fmla="*/ 482863 h 635263"/>
                <a:gd name="connsiteX22" fmla="*/ 4233 w 267732"/>
                <a:gd name="connsiteY22" fmla="*/ 533663 h 635263"/>
                <a:gd name="connsiteX23" fmla="*/ 0 w 267732"/>
                <a:gd name="connsiteY23" fmla="*/ 546363 h 635263"/>
                <a:gd name="connsiteX24" fmla="*/ 4233 w 267732"/>
                <a:gd name="connsiteY24" fmla="*/ 601396 h 635263"/>
                <a:gd name="connsiteX25" fmla="*/ 38100 w 267732"/>
                <a:gd name="connsiteY25" fmla="*/ 622563 h 635263"/>
                <a:gd name="connsiteX26" fmla="*/ 42333 w 267732"/>
                <a:gd name="connsiteY26"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0432 w 267732"/>
                <a:gd name="connsiteY3" fmla="*/ 448995 h 635263"/>
                <a:gd name="connsiteX4" fmla="*/ 97366 w 267732"/>
                <a:gd name="connsiteY4" fmla="*/ 279663 h 635263"/>
                <a:gd name="connsiteX5" fmla="*/ 139700 w 267732"/>
                <a:gd name="connsiteY5" fmla="*/ 224629 h 635263"/>
                <a:gd name="connsiteX6" fmla="*/ 173566 w 267732"/>
                <a:gd name="connsiteY6" fmla="*/ 182296 h 635263"/>
                <a:gd name="connsiteX7" fmla="*/ 173566 w 267732"/>
                <a:gd name="connsiteY7" fmla="*/ 118796 h 635263"/>
                <a:gd name="connsiteX8" fmla="*/ 207433 w 267732"/>
                <a:gd name="connsiteY8" fmla="*/ 97629 h 635263"/>
                <a:gd name="connsiteX9" fmla="*/ 232833 w 267732"/>
                <a:gd name="connsiteY9" fmla="*/ 34129 h 635263"/>
                <a:gd name="connsiteX10" fmla="*/ 266700 w 267732"/>
                <a:gd name="connsiteY10" fmla="*/ 263 h 635263"/>
                <a:gd name="connsiteX11" fmla="*/ 190500 w 267732"/>
                <a:gd name="connsiteY11" fmla="*/ 51063 h 635263"/>
                <a:gd name="connsiteX12" fmla="*/ 152400 w 267732"/>
                <a:gd name="connsiteY12" fmla="*/ 144196 h 635263"/>
                <a:gd name="connsiteX13" fmla="*/ 97366 w 267732"/>
                <a:gd name="connsiteY13" fmla="*/ 224629 h 635263"/>
                <a:gd name="connsiteX14" fmla="*/ 80433 w 267732"/>
                <a:gd name="connsiteY14" fmla="*/ 250029 h 635263"/>
                <a:gd name="connsiteX15" fmla="*/ 63500 w 267732"/>
                <a:gd name="connsiteY15" fmla="*/ 313529 h 635263"/>
                <a:gd name="connsiteX16" fmla="*/ 59266 w 267732"/>
                <a:gd name="connsiteY16" fmla="*/ 398196 h 635263"/>
                <a:gd name="connsiteX17" fmla="*/ 55033 w 267732"/>
                <a:gd name="connsiteY17" fmla="*/ 432063 h 635263"/>
                <a:gd name="connsiteX18" fmla="*/ 50800 w 267732"/>
                <a:gd name="connsiteY18" fmla="*/ 444763 h 635263"/>
                <a:gd name="connsiteX19" fmla="*/ 38100 w 267732"/>
                <a:gd name="connsiteY19" fmla="*/ 453229 h 635263"/>
                <a:gd name="connsiteX20" fmla="*/ 29633 w 267732"/>
                <a:gd name="connsiteY20" fmla="*/ 465929 h 635263"/>
                <a:gd name="connsiteX21" fmla="*/ 12700 w 267732"/>
                <a:gd name="connsiteY21" fmla="*/ 482863 h 635263"/>
                <a:gd name="connsiteX22" fmla="*/ 4233 w 267732"/>
                <a:gd name="connsiteY22" fmla="*/ 533663 h 635263"/>
                <a:gd name="connsiteX23" fmla="*/ 0 w 267732"/>
                <a:gd name="connsiteY23" fmla="*/ 546363 h 635263"/>
                <a:gd name="connsiteX24" fmla="*/ 4233 w 267732"/>
                <a:gd name="connsiteY24" fmla="*/ 601396 h 635263"/>
                <a:gd name="connsiteX25" fmla="*/ 38100 w 267732"/>
                <a:gd name="connsiteY25" fmla="*/ 622563 h 635263"/>
                <a:gd name="connsiteX26" fmla="*/ 42333 w 267732"/>
                <a:gd name="connsiteY26" fmla="*/ 635263 h 635263"/>
                <a:gd name="connsiteX0" fmla="*/ 42333 w 267732"/>
                <a:gd name="connsiteY0" fmla="*/ 635263 h 635263"/>
                <a:gd name="connsiteX1" fmla="*/ 46566 w 267732"/>
                <a:gd name="connsiteY1" fmla="*/ 508263 h 635263"/>
                <a:gd name="connsiteX2" fmla="*/ 59266 w 267732"/>
                <a:gd name="connsiteY2" fmla="*/ 499796 h 635263"/>
                <a:gd name="connsiteX3" fmla="*/ 80432 w 267732"/>
                <a:gd name="connsiteY3" fmla="*/ 448995 h 635263"/>
                <a:gd name="connsiteX4" fmla="*/ 97366 w 267732"/>
                <a:gd name="connsiteY4" fmla="*/ 279663 h 635263"/>
                <a:gd name="connsiteX5" fmla="*/ 139700 w 267732"/>
                <a:gd name="connsiteY5" fmla="*/ 224629 h 635263"/>
                <a:gd name="connsiteX6" fmla="*/ 173566 w 267732"/>
                <a:gd name="connsiteY6" fmla="*/ 182296 h 635263"/>
                <a:gd name="connsiteX7" fmla="*/ 173566 w 267732"/>
                <a:gd name="connsiteY7" fmla="*/ 118796 h 635263"/>
                <a:gd name="connsiteX8" fmla="*/ 207433 w 267732"/>
                <a:gd name="connsiteY8" fmla="*/ 97629 h 635263"/>
                <a:gd name="connsiteX9" fmla="*/ 232833 w 267732"/>
                <a:gd name="connsiteY9" fmla="*/ 34129 h 635263"/>
                <a:gd name="connsiteX10" fmla="*/ 266700 w 267732"/>
                <a:gd name="connsiteY10" fmla="*/ 263 h 635263"/>
                <a:gd name="connsiteX11" fmla="*/ 190500 w 267732"/>
                <a:gd name="connsiteY11" fmla="*/ 51063 h 635263"/>
                <a:gd name="connsiteX12" fmla="*/ 152400 w 267732"/>
                <a:gd name="connsiteY12" fmla="*/ 144196 h 635263"/>
                <a:gd name="connsiteX13" fmla="*/ 97366 w 267732"/>
                <a:gd name="connsiteY13" fmla="*/ 224629 h 635263"/>
                <a:gd name="connsiteX14" fmla="*/ 80433 w 267732"/>
                <a:gd name="connsiteY14" fmla="*/ 250029 h 635263"/>
                <a:gd name="connsiteX15" fmla="*/ 63500 w 267732"/>
                <a:gd name="connsiteY15" fmla="*/ 313529 h 635263"/>
                <a:gd name="connsiteX16" fmla="*/ 59266 w 267732"/>
                <a:gd name="connsiteY16" fmla="*/ 398196 h 635263"/>
                <a:gd name="connsiteX17" fmla="*/ 55033 w 267732"/>
                <a:gd name="connsiteY17" fmla="*/ 432063 h 635263"/>
                <a:gd name="connsiteX18" fmla="*/ 50800 w 267732"/>
                <a:gd name="connsiteY18" fmla="*/ 444763 h 635263"/>
                <a:gd name="connsiteX19" fmla="*/ 38100 w 267732"/>
                <a:gd name="connsiteY19" fmla="*/ 453229 h 635263"/>
                <a:gd name="connsiteX20" fmla="*/ 29633 w 267732"/>
                <a:gd name="connsiteY20" fmla="*/ 465929 h 635263"/>
                <a:gd name="connsiteX21" fmla="*/ 12700 w 267732"/>
                <a:gd name="connsiteY21" fmla="*/ 482863 h 635263"/>
                <a:gd name="connsiteX22" fmla="*/ 4233 w 267732"/>
                <a:gd name="connsiteY22" fmla="*/ 533663 h 635263"/>
                <a:gd name="connsiteX23" fmla="*/ 0 w 267732"/>
                <a:gd name="connsiteY23" fmla="*/ 546363 h 635263"/>
                <a:gd name="connsiteX24" fmla="*/ 4233 w 267732"/>
                <a:gd name="connsiteY24" fmla="*/ 601396 h 635263"/>
                <a:gd name="connsiteX25" fmla="*/ 38100 w 267732"/>
                <a:gd name="connsiteY25" fmla="*/ 622563 h 635263"/>
                <a:gd name="connsiteX26" fmla="*/ 42333 w 267732"/>
                <a:gd name="connsiteY26" fmla="*/ 635263 h 635263"/>
                <a:gd name="connsiteX0" fmla="*/ 40953 w 266352"/>
                <a:gd name="connsiteY0" fmla="*/ 635263 h 635263"/>
                <a:gd name="connsiteX1" fmla="*/ 45186 w 266352"/>
                <a:gd name="connsiteY1" fmla="*/ 508263 h 635263"/>
                <a:gd name="connsiteX2" fmla="*/ 57886 w 266352"/>
                <a:gd name="connsiteY2" fmla="*/ 499796 h 635263"/>
                <a:gd name="connsiteX3" fmla="*/ 79052 w 266352"/>
                <a:gd name="connsiteY3" fmla="*/ 448995 h 635263"/>
                <a:gd name="connsiteX4" fmla="*/ 95986 w 266352"/>
                <a:gd name="connsiteY4" fmla="*/ 279663 h 635263"/>
                <a:gd name="connsiteX5" fmla="*/ 138320 w 266352"/>
                <a:gd name="connsiteY5" fmla="*/ 224629 h 635263"/>
                <a:gd name="connsiteX6" fmla="*/ 172186 w 266352"/>
                <a:gd name="connsiteY6" fmla="*/ 182296 h 635263"/>
                <a:gd name="connsiteX7" fmla="*/ 172186 w 266352"/>
                <a:gd name="connsiteY7" fmla="*/ 118796 h 635263"/>
                <a:gd name="connsiteX8" fmla="*/ 206053 w 266352"/>
                <a:gd name="connsiteY8" fmla="*/ 97629 h 635263"/>
                <a:gd name="connsiteX9" fmla="*/ 231453 w 266352"/>
                <a:gd name="connsiteY9" fmla="*/ 34129 h 635263"/>
                <a:gd name="connsiteX10" fmla="*/ 265320 w 266352"/>
                <a:gd name="connsiteY10" fmla="*/ 263 h 635263"/>
                <a:gd name="connsiteX11" fmla="*/ 189120 w 266352"/>
                <a:gd name="connsiteY11" fmla="*/ 51063 h 635263"/>
                <a:gd name="connsiteX12" fmla="*/ 151020 w 266352"/>
                <a:gd name="connsiteY12" fmla="*/ 144196 h 635263"/>
                <a:gd name="connsiteX13" fmla="*/ 95986 w 266352"/>
                <a:gd name="connsiteY13" fmla="*/ 224629 h 635263"/>
                <a:gd name="connsiteX14" fmla="*/ 79053 w 266352"/>
                <a:gd name="connsiteY14" fmla="*/ 250029 h 635263"/>
                <a:gd name="connsiteX15" fmla="*/ 62120 w 266352"/>
                <a:gd name="connsiteY15" fmla="*/ 313529 h 635263"/>
                <a:gd name="connsiteX16" fmla="*/ 57886 w 266352"/>
                <a:gd name="connsiteY16" fmla="*/ 398196 h 635263"/>
                <a:gd name="connsiteX17" fmla="*/ 53653 w 266352"/>
                <a:gd name="connsiteY17" fmla="*/ 432063 h 635263"/>
                <a:gd name="connsiteX18" fmla="*/ 49420 w 266352"/>
                <a:gd name="connsiteY18" fmla="*/ 444763 h 635263"/>
                <a:gd name="connsiteX19" fmla="*/ 36720 w 266352"/>
                <a:gd name="connsiteY19" fmla="*/ 453229 h 635263"/>
                <a:gd name="connsiteX20" fmla="*/ 28253 w 266352"/>
                <a:gd name="connsiteY20" fmla="*/ 465929 h 635263"/>
                <a:gd name="connsiteX21" fmla="*/ 11320 w 266352"/>
                <a:gd name="connsiteY21" fmla="*/ 482863 h 635263"/>
                <a:gd name="connsiteX22" fmla="*/ 2853 w 266352"/>
                <a:gd name="connsiteY22" fmla="*/ 533663 h 635263"/>
                <a:gd name="connsiteX23" fmla="*/ 2853 w 266352"/>
                <a:gd name="connsiteY23" fmla="*/ 601396 h 635263"/>
                <a:gd name="connsiteX24" fmla="*/ 36720 w 266352"/>
                <a:gd name="connsiteY24" fmla="*/ 622563 h 635263"/>
                <a:gd name="connsiteX25" fmla="*/ 40953 w 266352"/>
                <a:gd name="connsiteY25" fmla="*/ 635263 h 635263"/>
                <a:gd name="connsiteX0" fmla="*/ 40953 w 266352"/>
                <a:gd name="connsiteY0" fmla="*/ 635263 h 639353"/>
                <a:gd name="connsiteX1" fmla="*/ 45186 w 266352"/>
                <a:gd name="connsiteY1" fmla="*/ 508263 h 639353"/>
                <a:gd name="connsiteX2" fmla="*/ 57886 w 266352"/>
                <a:gd name="connsiteY2" fmla="*/ 499796 h 639353"/>
                <a:gd name="connsiteX3" fmla="*/ 79052 w 266352"/>
                <a:gd name="connsiteY3" fmla="*/ 448995 h 639353"/>
                <a:gd name="connsiteX4" fmla="*/ 95986 w 266352"/>
                <a:gd name="connsiteY4" fmla="*/ 279663 h 639353"/>
                <a:gd name="connsiteX5" fmla="*/ 138320 w 266352"/>
                <a:gd name="connsiteY5" fmla="*/ 224629 h 639353"/>
                <a:gd name="connsiteX6" fmla="*/ 172186 w 266352"/>
                <a:gd name="connsiteY6" fmla="*/ 182296 h 639353"/>
                <a:gd name="connsiteX7" fmla="*/ 172186 w 266352"/>
                <a:gd name="connsiteY7" fmla="*/ 118796 h 639353"/>
                <a:gd name="connsiteX8" fmla="*/ 206053 w 266352"/>
                <a:gd name="connsiteY8" fmla="*/ 97629 h 639353"/>
                <a:gd name="connsiteX9" fmla="*/ 231453 w 266352"/>
                <a:gd name="connsiteY9" fmla="*/ 34129 h 639353"/>
                <a:gd name="connsiteX10" fmla="*/ 265320 w 266352"/>
                <a:gd name="connsiteY10" fmla="*/ 263 h 639353"/>
                <a:gd name="connsiteX11" fmla="*/ 189120 w 266352"/>
                <a:gd name="connsiteY11" fmla="*/ 51063 h 639353"/>
                <a:gd name="connsiteX12" fmla="*/ 151020 w 266352"/>
                <a:gd name="connsiteY12" fmla="*/ 144196 h 639353"/>
                <a:gd name="connsiteX13" fmla="*/ 95986 w 266352"/>
                <a:gd name="connsiteY13" fmla="*/ 224629 h 639353"/>
                <a:gd name="connsiteX14" fmla="*/ 79053 w 266352"/>
                <a:gd name="connsiteY14" fmla="*/ 250029 h 639353"/>
                <a:gd name="connsiteX15" fmla="*/ 62120 w 266352"/>
                <a:gd name="connsiteY15" fmla="*/ 313529 h 639353"/>
                <a:gd name="connsiteX16" fmla="*/ 57886 w 266352"/>
                <a:gd name="connsiteY16" fmla="*/ 398196 h 639353"/>
                <a:gd name="connsiteX17" fmla="*/ 53653 w 266352"/>
                <a:gd name="connsiteY17" fmla="*/ 432063 h 639353"/>
                <a:gd name="connsiteX18" fmla="*/ 49420 w 266352"/>
                <a:gd name="connsiteY18" fmla="*/ 444763 h 639353"/>
                <a:gd name="connsiteX19" fmla="*/ 36720 w 266352"/>
                <a:gd name="connsiteY19" fmla="*/ 453229 h 639353"/>
                <a:gd name="connsiteX20" fmla="*/ 28253 w 266352"/>
                <a:gd name="connsiteY20" fmla="*/ 465929 h 639353"/>
                <a:gd name="connsiteX21" fmla="*/ 11320 w 266352"/>
                <a:gd name="connsiteY21" fmla="*/ 482863 h 639353"/>
                <a:gd name="connsiteX22" fmla="*/ 2853 w 266352"/>
                <a:gd name="connsiteY22" fmla="*/ 533663 h 639353"/>
                <a:gd name="connsiteX23" fmla="*/ 2853 w 266352"/>
                <a:gd name="connsiteY23" fmla="*/ 601396 h 639353"/>
                <a:gd name="connsiteX24" fmla="*/ 40953 w 266352"/>
                <a:gd name="connsiteY24" fmla="*/ 635263 h 639353"/>
                <a:gd name="connsiteX0" fmla="*/ 40953 w 266352"/>
                <a:gd name="connsiteY0" fmla="*/ 635263 h 639353"/>
                <a:gd name="connsiteX1" fmla="*/ 45186 w 266352"/>
                <a:gd name="connsiteY1" fmla="*/ 508263 h 639353"/>
                <a:gd name="connsiteX2" fmla="*/ 57886 w 266352"/>
                <a:gd name="connsiteY2" fmla="*/ 499796 h 639353"/>
                <a:gd name="connsiteX3" fmla="*/ 79052 w 266352"/>
                <a:gd name="connsiteY3" fmla="*/ 448995 h 639353"/>
                <a:gd name="connsiteX4" fmla="*/ 95986 w 266352"/>
                <a:gd name="connsiteY4" fmla="*/ 279663 h 639353"/>
                <a:gd name="connsiteX5" fmla="*/ 138320 w 266352"/>
                <a:gd name="connsiteY5" fmla="*/ 224629 h 639353"/>
                <a:gd name="connsiteX6" fmla="*/ 172186 w 266352"/>
                <a:gd name="connsiteY6" fmla="*/ 182296 h 639353"/>
                <a:gd name="connsiteX7" fmla="*/ 172186 w 266352"/>
                <a:gd name="connsiteY7" fmla="*/ 118796 h 639353"/>
                <a:gd name="connsiteX8" fmla="*/ 206053 w 266352"/>
                <a:gd name="connsiteY8" fmla="*/ 97629 h 639353"/>
                <a:gd name="connsiteX9" fmla="*/ 231453 w 266352"/>
                <a:gd name="connsiteY9" fmla="*/ 34129 h 639353"/>
                <a:gd name="connsiteX10" fmla="*/ 265320 w 266352"/>
                <a:gd name="connsiteY10" fmla="*/ 263 h 639353"/>
                <a:gd name="connsiteX11" fmla="*/ 189120 w 266352"/>
                <a:gd name="connsiteY11" fmla="*/ 51063 h 639353"/>
                <a:gd name="connsiteX12" fmla="*/ 151020 w 266352"/>
                <a:gd name="connsiteY12" fmla="*/ 144196 h 639353"/>
                <a:gd name="connsiteX13" fmla="*/ 95986 w 266352"/>
                <a:gd name="connsiteY13" fmla="*/ 224629 h 639353"/>
                <a:gd name="connsiteX14" fmla="*/ 79053 w 266352"/>
                <a:gd name="connsiteY14" fmla="*/ 250029 h 639353"/>
                <a:gd name="connsiteX15" fmla="*/ 62120 w 266352"/>
                <a:gd name="connsiteY15" fmla="*/ 313529 h 639353"/>
                <a:gd name="connsiteX16" fmla="*/ 57886 w 266352"/>
                <a:gd name="connsiteY16" fmla="*/ 398196 h 639353"/>
                <a:gd name="connsiteX17" fmla="*/ 53653 w 266352"/>
                <a:gd name="connsiteY17" fmla="*/ 432063 h 639353"/>
                <a:gd name="connsiteX18" fmla="*/ 49420 w 266352"/>
                <a:gd name="connsiteY18" fmla="*/ 444763 h 639353"/>
                <a:gd name="connsiteX19" fmla="*/ 36720 w 266352"/>
                <a:gd name="connsiteY19" fmla="*/ 453229 h 639353"/>
                <a:gd name="connsiteX20" fmla="*/ 11320 w 266352"/>
                <a:gd name="connsiteY20" fmla="*/ 482863 h 639353"/>
                <a:gd name="connsiteX21" fmla="*/ 2853 w 266352"/>
                <a:gd name="connsiteY21" fmla="*/ 533663 h 639353"/>
                <a:gd name="connsiteX22" fmla="*/ 2853 w 266352"/>
                <a:gd name="connsiteY22" fmla="*/ 601396 h 639353"/>
                <a:gd name="connsiteX23" fmla="*/ 40953 w 266352"/>
                <a:gd name="connsiteY23" fmla="*/ 635263 h 639353"/>
                <a:gd name="connsiteX0" fmla="*/ 40953 w 266352"/>
                <a:gd name="connsiteY0" fmla="*/ 635263 h 639353"/>
                <a:gd name="connsiteX1" fmla="*/ 45186 w 266352"/>
                <a:gd name="connsiteY1" fmla="*/ 508263 h 639353"/>
                <a:gd name="connsiteX2" fmla="*/ 57886 w 266352"/>
                <a:gd name="connsiteY2" fmla="*/ 499796 h 639353"/>
                <a:gd name="connsiteX3" fmla="*/ 79052 w 266352"/>
                <a:gd name="connsiteY3" fmla="*/ 448995 h 639353"/>
                <a:gd name="connsiteX4" fmla="*/ 95986 w 266352"/>
                <a:gd name="connsiteY4" fmla="*/ 279663 h 639353"/>
                <a:gd name="connsiteX5" fmla="*/ 138320 w 266352"/>
                <a:gd name="connsiteY5" fmla="*/ 224629 h 639353"/>
                <a:gd name="connsiteX6" fmla="*/ 172186 w 266352"/>
                <a:gd name="connsiteY6" fmla="*/ 182296 h 639353"/>
                <a:gd name="connsiteX7" fmla="*/ 172186 w 266352"/>
                <a:gd name="connsiteY7" fmla="*/ 118796 h 639353"/>
                <a:gd name="connsiteX8" fmla="*/ 206053 w 266352"/>
                <a:gd name="connsiteY8" fmla="*/ 97629 h 639353"/>
                <a:gd name="connsiteX9" fmla="*/ 231453 w 266352"/>
                <a:gd name="connsiteY9" fmla="*/ 34129 h 639353"/>
                <a:gd name="connsiteX10" fmla="*/ 265320 w 266352"/>
                <a:gd name="connsiteY10" fmla="*/ 263 h 639353"/>
                <a:gd name="connsiteX11" fmla="*/ 189120 w 266352"/>
                <a:gd name="connsiteY11" fmla="*/ 51063 h 639353"/>
                <a:gd name="connsiteX12" fmla="*/ 151020 w 266352"/>
                <a:gd name="connsiteY12" fmla="*/ 144196 h 639353"/>
                <a:gd name="connsiteX13" fmla="*/ 95986 w 266352"/>
                <a:gd name="connsiteY13" fmla="*/ 224629 h 639353"/>
                <a:gd name="connsiteX14" fmla="*/ 79053 w 266352"/>
                <a:gd name="connsiteY14" fmla="*/ 250029 h 639353"/>
                <a:gd name="connsiteX15" fmla="*/ 62120 w 266352"/>
                <a:gd name="connsiteY15" fmla="*/ 313529 h 639353"/>
                <a:gd name="connsiteX16" fmla="*/ 57886 w 266352"/>
                <a:gd name="connsiteY16" fmla="*/ 398196 h 639353"/>
                <a:gd name="connsiteX17" fmla="*/ 53653 w 266352"/>
                <a:gd name="connsiteY17" fmla="*/ 432063 h 639353"/>
                <a:gd name="connsiteX18" fmla="*/ 49420 w 266352"/>
                <a:gd name="connsiteY18" fmla="*/ 444763 h 639353"/>
                <a:gd name="connsiteX19" fmla="*/ 11320 w 266352"/>
                <a:gd name="connsiteY19" fmla="*/ 482863 h 639353"/>
                <a:gd name="connsiteX20" fmla="*/ 2853 w 266352"/>
                <a:gd name="connsiteY20" fmla="*/ 533663 h 639353"/>
                <a:gd name="connsiteX21" fmla="*/ 2853 w 266352"/>
                <a:gd name="connsiteY21" fmla="*/ 601396 h 639353"/>
                <a:gd name="connsiteX22" fmla="*/ 40953 w 266352"/>
                <a:gd name="connsiteY22" fmla="*/ 635263 h 639353"/>
                <a:gd name="connsiteX0" fmla="*/ 40953 w 266352"/>
                <a:gd name="connsiteY0" fmla="*/ 635263 h 639353"/>
                <a:gd name="connsiteX1" fmla="*/ 45186 w 266352"/>
                <a:gd name="connsiteY1" fmla="*/ 508263 h 639353"/>
                <a:gd name="connsiteX2" fmla="*/ 57886 w 266352"/>
                <a:gd name="connsiteY2" fmla="*/ 499796 h 639353"/>
                <a:gd name="connsiteX3" fmla="*/ 79052 w 266352"/>
                <a:gd name="connsiteY3" fmla="*/ 448995 h 639353"/>
                <a:gd name="connsiteX4" fmla="*/ 95986 w 266352"/>
                <a:gd name="connsiteY4" fmla="*/ 279663 h 639353"/>
                <a:gd name="connsiteX5" fmla="*/ 151020 w 266352"/>
                <a:gd name="connsiteY5" fmla="*/ 228862 h 639353"/>
                <a:gd name="connsiteX6" fmla="*/ 172186 w 266352"/>
                <a:gd name="connsiteY6" fmla="*/ 182296 h 639353"/>
                <a:gd name="connsiteX7" fmla="*/ 172186 w 266352"/>
                <a:gd name="connsiteY7" fmla="*/ 118796 h 639353"/>
                <a:gd name="connsiteX8" fmla="*/ 206053 w 266352"/>
                <a:gd name="connsiteY8" fmla="*/ 97629 h 639353"/>
                <a:gd name="connsiteX9" fmla="*/ 231453 w 266352"/>
                <a:gd name="connsiteY9" fmla="*/ 34129 h 639353"/>
                <a:gd name="connsiteX10" fmla="*/ 265320 w 266352"/>
                <a:gd name="connsiteY10" fmla="*/ 263 h 639353"/>
                <a:gd name="connsiteX11" fmla="*/ 189120 w 266352"/>
                <a:gd name="connsiteY11" fmla="*/ 51063 h 639353"/>
                <a:gd name="connsiteX12" fmla="*/ 151020 w 266352"/>
                <a:gd name="connsiteY12" fmla="*/ 144196 h 639353"/>
                <a:gd name="connsiteX13" fmla="*/ 95986 w 266352"/>
                <a:gd name="connsiteY13" fmla="*/ 224629 h 639353"/>
                <a:gd name="connsiteX14" fmla="*/ 79053 w 266352"/>
                <a:gd name="connsiteY14" fmla="*/ 250029 h 639353"/>
                <a:gd name="connsiteX15" fmla="*/ 62120 w 266352"/>
                <a:gd name="connsiteY15" fmla="*/ 313529 h 639353"/>
                <a:gd name="connsiteX16" fmla="*/ 57886 w 266352"/>
                <a:gd name="connsiteY16" fmla="*/ 398196 h 639353"/>
                <a:gd name="connsiteX17" fmla="*/ 53653 w 266352"/>
                <a:gd name="connsiteY17" fmla="*/ 432063 h 639353"/>
                <a:gd name="connsiteX18" fmla="*/ 49420 w 266352"/>
                <a:gd name="connsiteY18" fmla="*/ 444763 h 639353"/>
                <a:gd name="connsiteX19" fmla="*/ 11320 w 266352"/>
                <a:gd name="connsiteY19" fmla="*/ 482863 h 639353"/>
                <a:gd name="connsiteX20" fmla="*/ 2853 w 266352"/>
                <a:gd name="connsiteY20" fmla="*/ 533663 h 639353"/>
                <a:gd name="connsiteX21" fmla="*/ 2853 w 266352"/>
                <a:gd name="connsiteY21" fmla="*/ 601396 h 639353"/>
                <a:gd name="connsiteX22" fmla="*/ 40953 w 266352"/>
                <a:gd name="connsiteY22" fmla="*/ 635263 h 639353"/>
                <a:gd name="connsiteX0" fmla="*/ 40953 w 266352"/>
                <a:gd name="connsiteY0" fmla="*/ 635263 h 639353"/>
                <a:gd name="connsiteX1" fmla="*/ 45186 w 266352"/>
                <a:gd name="connsiteY1" fmla="*/ 508263 h 639353"/>
                <a:gd name="connsiteX2" fmla="*/ 57886 w 266352"/>
                <a:gd name="connsiteY2" fmla="*/ 499796 h 639353"/>
                <a:gd name="connsiteX3" fmla="*/ 79052 w 266352"/>
                <a:gd name="connsiteY3" fmla="*/ 448995 h 639353"/>
                <a:gd name="connsiteX4" fmla="*/ 95986 w 266352"/>
                <a:gd name="connsiteY4" fmla="*/ 279663 h 639353"/>
                <a:gd name="connsiteX5" fmla="*/ 151020 w 266352"/>
                <a:gd name="connsiteY5" fmla="*/ 228862 h 639353"/>
                <a:gd name="connsiteX6" fmla="*/ 172186 w 266352"/>
                <a:gd name="connsiteY6" fmla="*/ 182296 h 639353"/>
                <a:gd name="connsiteX7" fmla="*/ 172186 w 266352"/>
                <a:gd name="connsiteY7" fmla="*/ 118796 h 639353"/>
                <a:gd name="connsiteX8" fmla="*/ 206053 w 266352"/>
                <a:gd name="connsiteY8" fmla="*/ 97629 h 639353"/>
                <a:gd name="connsiteX9" fmla="*/ 231453 w 266352"/>
                <a:gd name="connsiteY9" fmla="*/ 34129 h 639353"/>
                <a:gd name="connsiteX10" fmla="*/ 265320 w 266352"/>
                <a:gd name="connsiteY10" fmla="*/ 263 h 639353"/>
                <a:gd name="connsiteX11" fmla="*/ 189120 w 266352"/>
                <a:gd name="connsiteY11" fmla="*/ 51063 h 639353"/>
                <a:gd name="connsiteX12" fmla="*/ 151020 w 266352"/>
                <a:gd name="connsiteY12" fmla="*/ 144196 h 639353"/>
                <a:gd name="connsiteX13" fmla="*/ 121386 w 266352"/>
                <a:gd name="connsiteY13" fmla="*/ 182296 h 639353"/>
                <a:gd name="connsiteX14" fmla="*/ 95986 w 266352"/>
                <a:gd name="connsiteY14" fmla="*/ 224629 h 639353"/>
                <a:gd name="connsiteX15" fmla="*/ 79053 w 266352"/>
                <a:gd name="connsiteY15" fmla="*/ 250029 h 639353"/>
                <a:gd name="connsiteX16" fmla="*/ 62120 w 266352"/>
                <a:gd name="connsiteY16" fmla="*/ 313529 h 639353"/>
                <a:gd name="connsiteX17" fmla="*/ 57886 w 266352"/>
                <a:gd name="connsiteY17" fmla="*/ 398196 h 639353"/>
                <a:gd name="connsiteX18" fmla="*/ 53653 w 266352"/>
                <a:gd name="connsiteY18" fmla="*/ 432063 h 639353"/>
                <a:gd name="connsiteX19" fmla="*/ 49420 w 266352"/>
                <a:gd name="connsiteY19" fmla="*/ 444763 h 639353"/>
                <a:gd name="connsiteX20" fmla="*/ 11320 w 266352"/>
                <a:gd name="connsiteY20" fmla="*/ 482863 h 639353"/>
                <a:gd name="connsiteX21" fmla="*/ 2853 w 266352"/>
                <a:gd name="connsiteY21" fmla="*/ 533663 h 639353"/>
                <a:gd name="connsiteX22" fmla="*/ 2853 w 266352"/>
                <a:gd name="connsiteY22" fmla="*/ 601396 h 639353"/>
                <a:gd name="connsiteX23" fmla="*/ 40953 w 266352"/>
                <a:gd name="connsiteY23" fmla="*/ 635263 h 639353"/>
                <a:gd name="connsiteX0" fmla="*/ 40953 w 266352"/>
                <a:gd name="connsiteY0" fmla="*/ 635263 h 639353"/>
                <a:gd name="connsiteX1" fmla="*/ 45186 w 266352"/>
                <a:gd name="connsiteY1" fmla="*/ 508263 h 639353"/>
                <a:gd name="connsiteX2" fmla="*/ 57886 w 266352"/>
                <a:gd name="connsiteY2" fmla="*/ 499796 h 639353"/>
                <a:gd name="connsiteX3" fmla="*/ 79052 w 266352"/>
                <a:gd name="connsiteY3" fmla="*/ 448995 h 639353"/>
                <a:gd name="connsiteX4" fmla="*/ 95986 w 266352"/>
                <a:gd name="connsiteY4" fmla="*/ 279663 h 639353"/>
                <a:gd name="connsiteX5" fmla="*/ 151020 w 266352"/>
                <a:gd name="connsiteY5" fmla="*/ 228862 h 639353"/>
                <a:gd name="connsiteX6" fmla="*/ 172186 w 266352"/>
                <a:gd name="connsiteY6" fmla="*/ 182296 h 639353"/>
                <a:gd name="connsiteX7" fmla="*/ 172186 w 266352"/>
                <a:gd name="connsiteY7" fmla="*/ 118796 h 639353"/>
                <a:gd name="connsiteX8" fmla="*/ 206053 w 266352"/>
                <a:gd name="connsiteY8" fmla="*/ 97629 h 639353"/>
                <a:gd name="connsiteX9" fmla="*/ 231453 w 266352"/>
                <a:gd name="connsiteY9" fmla="*/ 34129 h 639353"/>
                <a:gd name="connsiteX10" fmla="*/ 265320 w 266352"/>
                <a:gd name="connsiteY10" fmla="*/ 263 h 639353"/>
                <a:gd name="connsiteX11" fmla="*/ 189120 w 266352"/>
                <a:gd name="connsiteY11" fmla="*/ 51063 h 639353"/>
                <a:gd name="connsiteX12" fmla="*/ 151020 w 266352"/>
                <a:gd name="connsiteY12" fmla="*/ 144196 h 639353"/>
                <a:gd name="connsiteX13" fmla="*/ 155252 w 266352"/>
                <a:gd name="connsiteY13" fmla="*/ 203462 h 639353"/>
                <a:gd name="connsiteX14" fmla="*/ 95986 w 266352"/>
                <a:gd name="connsiteY14" fmla="*/ 224629 h 639353"/>
                <a:gd name="connsiteX15" fmla="*/ 79053 w 266352"/>
                <a:gd name="connsiteY15" fmla="*/ 250029 h 639353"/>
                <a:gd name="connsiteX16" fmla="*/ 62120 w 266352"/>
                <a:gd name="connsiteY16" fmla="*/ 313529 h 639353"/>
                <a:gd name="connsiteX17" fmla="*/ 57886 w 266352"/>
                <a:gd name="connsiteY17" fmla="*/ 398196 h 639353"/>
                <a:gd name="connsiteX18" fmla="*/ 53653 w 266352"/>
                <a:gd name="connsiteY18" fmla="*/ 432063 h 639353"/>
                <a:gd name="connsiteX19" fmla="*/ 49420 w 266352"/>
                <a:gd name="connsiteY19" fmla="*/ 444763 h 639353"/>
                <a:gd name="connsiteX20" fmla="*/ 11320 w 266352"/>
                <a:gd name="connsiteY20" fmla="*/ 482863 h 639353"/>
                <a:gd name="connsiteX21" fmla="*/ 2853 w 266352"/>
                <a:gd name="connsiteY21" fmla="*/ 533663 h 639353"/>
                <a:gd name="connsiteX22" fmla="*/ 2853 w 266352"/>
                <a:gd name="connsiteY22" fmla="*/ 601396 h 639353"/>
                <a:gd name="connsiteX23" fmla="*/ 40953 w 266352"/>
                <a:gd name="connsiteY23" fmla="*/ 635263 h 639353"/>
                <a:gd name="connsiteX0" fmla="*/ 40953 w 266352"/>
                <a:gd name="connsiteY0" fmla="*/ 635263 h 639353"/>
                <a:gd name="connsiteX1" fmla="*/ 45186 w 266352"/>
                <a:gd name="connsiteY1" fmla="*/ 508263 h 639353"/>
                <a:gd name="connsiteX2" fmla="*/ 57886 w 266352"/>
                <a:gd name="connsiteY2" fmla="*/ 499796 h 639353"/>
                <a:gd name="connsiteX3" fmla="*/ 79052 w 266352"/>
                <a:gd name="connsiteY3" fmla="*/ 448995 h 639353"/>
                <a:gd name="connsiteX4" fmla="*/ 95986 w 266352"/>
                <a:gd name="connsiteY4" fmla="*/ 279663 h 639353"/>
                <a:gd name="connsiteX5" fmla="*/ 151020 w 266352"/>
                <a:gd name="connsiteY5" fmla="*/ 228862 h 639353"/>
                <a:gd name="connsiteX6" fmla="*/ 172186 w 266352"/>
                <a:gd name="connsiteY6" fmla="*/ 182296 h 639353"/>
                <a:gd name="connsiteX7" fmla="*/ 172186 w 266352"/>
                <a:gd name="connsiteY7" fmla="*/ 118796 h 639353"/>
                <a:gd name="connsiteX8" fmla="*/ 206053 w 266352"/>
                <a:gd name="connsiteY8" fmla="*/ 97629 h 639353"/>
                <a:gd name="connsiteX9" fmla="*/ 231453 w 266352"/>
                <a:gd name="connsiteY9" fmla="*/ 34129 h 639353"/>
                <a:gd name="connsiteX10" fmla="*/ 265320 w 266352"/>
                <a:gd name="connsiteY10" fmla="*/ 263 h 639353"/>
                <a:gd name="connsiteX11" fmla="*/ 189120 w 266352"/>
                <a:gd name="connsiteY11" fmla="*/ 51063 h 639353"/>
                <a:gd name="connsiteX12" fmla="*/ 151020 w 266352"/>
                <a:gd name="connsiteY12" fmla="*/ 144196 h 639353"/>
                <a:gd name="connsiteX13" fmla="*/ 155252 w 266352"/>
                <a:gd name="connsiteY13" fmla="*/ 203462 h 639353"/>
                <a:gd name="connsiteX14" fmla="*/ 104453 w 266352"/>
                <a:gd name="connsiteY14" fmla="*/ 237329 h 639353"/>
                <a:gd name="connsiteX15" fmla="*/ 79053 w 266352"/>
                <a:gd name="connsiteY15" fmla="*/ 250029 h 639353"/>
                <a:gd name="connsiteX16" fmla="*/ 62120 w 266352"/>
                <a:gd name="connsiteY16" fmla="*/ 313529 h 639353"/>
                <a:gd name="connsiteX17" fmla="*/ 57886 w 266352"/>
                <a:gd name="connsiteY17" fmla="*/ 398196 h 639353"/>
                <a:gd name="connsiteX18" fmla="*/ 53653 w 266352"/>
                <a:gd name="connsiteY18" fmla="*/ 432063 h 639353"/>
                <a:gd name="connsiteX19" fmla="*/ 49420 w 266352"/>
                <a:gd name="connsiteY19" fmla="*/ 444763 h 639353"/>
                <a:gd name="connsiteX20" fmla="*/ 11320 w 266352"/>
                <a:gd name="connsiteY20" fmla="*/ 482863 h 639353"/>
                <a:gd name="connsiteX21" fmla="*/ 2853 w 266352"/>
                <a:gd name="connsiteY21" fmla="*/ 533663 h 639353"/>
                <a:gd name="connsiteX22" fmla="*/ 2853 w 266352"/>
                <a:gd name="connsiteY22" fmla="*/ 601396 h 639353"/>
                <a:gd name="connsiteX23" fmla="*/ 40953 w 266352"/>
                <a:gd name="connsiteY23" fmla="*/ 635263 h 63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6352" h="639353">
                  <a:moveTo>
                    <a:pt x="40953" y="635263"/>
                  </a:moveTo>
                  <a:cubicBezTo>
                    <a:pt x="42364" y="592930"/>
                    <a:pt x="39932" y="550293"/>
                    <a:pt x="45186" y="508263"/>
                  </a:cubicBezTo>
                  <a:cubicBezTo>
                    <a:pt x="45817" y="503214"/>
                    <a:pt x="52242" y="509674"/>
                    <a:pt x="57886" y="499796"/>
                  </a:cubicBezTo>
                  <a:cubicBezTo>
                    <a:pt x="63530" y="489918"/>
                    <a:pt x="47520" y="470017"/>
                    <a:pt x="79052" y="448995"/>
                  </a:cubicBezTo>
                  <a:cubicBezTo>
                    <a:pt x="93738" y="358373"/>
                    <a:pt x="83991" y="316352"/>
                    <a:pt x="95986" y="279663"/>
                  </a:cubicBezTo>
                  <a:cubicBezTo>
                    <a:pt x="107981" y="242974"/>
                    <a:pt x="138320" y="245090"/>
                    <a:pt x="151020" y="228862"/>
                  </a:cubicBezTo>
                  <a:cubicBezTo>
                    <a:pt x="163720" y="212634"/>
                    <a:pt x="160897" y="196407"/>
                    <a:pt x="172186" y="182296"/>
                  </a:cubicBezTo>
                  <a:cubicBezTo>
                    <a:pt x="175714" y="166068"/>
                    <a:pt x="166542" y="132907"/>
                    <a:pt x="172186" y="118796"/>
                  </a:cubicBezTo>
                  <a:cubicBezTo>
                    <a:pt x="177831" y="104685"/>
                    <a:pt x="196175" y="111740"/>
                    <a:pt x="206053" y="97629"/>
                  </a:cubicBezTo>
                  <a:cubicBezTo>
                    <a:pt x="215931" y="83518"/>
                    <a:pt x="221575" y="50357"/>
                    <a:pt x="231453" y="34129"/>
                  </a:cubicBezTo>
                  <a:cubicBezTo>
                    <a:pt x="241331" y="17901"/>
                    <a:pt x="272375" y="-2559"/>
                    <a:pt x="265320" y="263"/>
                  </a:cubicBezTo>
                  <a:cubicBezTo>
                    <a:pt x="258265" y="3085"/>
                    <a:pt x="208170" y="27074"/>
                    <a:pt x="189120" y="51063"/>
                  </a:cubicBezTo>
                  <a:cubicBezTo>
                    <a:pt x="170070" y="75052"/>
                    <a:pt x="162309" y="122324"/>
                    <a:pt x="151020" y="144196"/>
                  </a:cubicBezTo>
                  <a:cubicBezTo>
                    <a:pt x="139731" y="166068"/>
                    <a:pt x="164424" y="190056"/>
                    <a:pt x="155252" y="203462"/>
                  </a:cubicBezTo>
                  <a:cubicBezTo>
                    <a:pt x="146080" y="216868"/>
                    <a:pt x="117153" y="229568"/>
                    <a:pt x="104453" y="237329"/>
                  </a:cubicBezTo>
                  <a:cubicBezTo>
                    <a:pt x="91753" y="245090"/>
                    <a:pt x="86108" y="237329"/>
                    <a:pt x="79053" y="250029"/>
                  </a:cubicBezTo>
                  <a:cubicBezTo>
                    <a:pt x="71998" y="262729"/>
                    <a:pt x="67764" y="292362"/>
                    <a:pt x="62120" y="313529"/>
                  </a:cubicBezTo>
                  <a:cubicBezTo>
                    <a:pt x="60176" y="341720"/>
                    <a:pt x="59899" y="370010"/>
                    <a:pt x="57886" y="398196"/>
                  </a:cubicBezTo>
                  <a:cubicBezTo>
                    <a:pt x="57075" y="409544"/>
                    <a:pt x="55688" y="420870"/>
                    <a:pt x="53653" y="432063"/>
                  </a:cubicBezTo>
                  <a:cubicBezTo>
                    <a:pt x="52855" y="436453"/>
                    <a:pt x="56476" y="436296"/>
                    <a:pt x="49420" y="444763"/>
                  </a:cubicBezTo>
                  <a:cubicBezTo>
                    <a:pt x="42365" y="453230"/>
                    <a:pt x="19081" y="468046"/>
                    <a:pt x="11320" y="482863"/>
                  </a:cubicBezTo>
                  <a:cubicBezTo>
                    <a:pt x="8931" y="499582"/>
                    <a:pt x="4264" y="513908"/>
                    <a:pt x="2853" y="533663"/>
                  </a:cubicBezTo>
                  <a:cubicBezTo>
                    <a:pt x="1442" y="553418"/>
                    <a:pt x="-2791" y="586580"/>
                    <a:pt x="2853" y="601396"/>
                  </a:cubicBezTo>
                  <a:cubicBezTo>
                    <a:pt x="9203" y="618329"/>
                    <a:pt x="33898" y="650785"/>
                    <a:pt x="40953" y="635263"/>
                  </a:cubicBezTo>
                  <a:close/>
                </a:path>
              </a:pathLst>
            </a:custGeom>
            <a:solidFill>
              <a:srgbClr val="FF0000"/>
            </a:solidFill>
            <a:ln w="127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8" name="Freeform 57"/>
            <p:cNvSpPr/>
            <p:nvPr/>
          </p:nvSpPr>
          <p:spPr>
            <a:xfrm>
              <a:off x="2518833" y="3272367"/>
              <a:ext cx="431800" cy="677333"/>
            </a:xfrm>
            <a:custGeom>
              <a:avLst/>
              <a:gdLst>
                <a:gd name="connsiteX0" fmla="*/ 0 w 431800"/>
                <a:gd name="connsiteY0" fmla="*/ 677333 h 677333"/>
                <a:gd name="connsiteX1" fmla="*/ 8467 w 431800"/>
                <a:gd name="connsiteY1" fmla="*/ 656166 h 677333"/>
                <a:gd name="connsiteX2" fmla="*/ 12700 w 431800"/>
                <a:gd name="connsiteY2" fmla="*/ 643466 h 677333"/>
                <a:gd name="connsiteX3" fmla="*/ 21167 w 431800"/>
                <a:gd name="connsiteY3" fmla="*/ 630766 h 677333"/>
                <a:gd name="connsiteX4" fmla="*/ 25400 w 431800"/>
                <a:gd name="connsiteY4" fmla="*/ 618066 h 677333"/>
                <a:gd name="connsiteX5" fmla="*/ 33867 w 431800"/>
                <a:gd name="connsiteY5" fmla="*/ 588433 h 677333"/>
                <a:gd name="connsiteX6" fmla="*/ 42334 w 431800"/>
                <a:gd name="connsiteY6" fmla="*/ 571500 h 677333"/>
                <a:gd name="connsiteX7" fmla="*/ 55034 w 431800"/>
                <a:gd name="connsiteY7" fmla="*/ 546100 h 677333"/>
                <a:gd name="connsiteX8" fmla="*/ 59267 w 431800"/>
                <a:gd name="connsiteY8" fmla="*/ 533400 h 677333"/>
                <a:gd name="connsiteX9" fmla="*/ 71967 w 431800"/>
                <a:gd name="connsiteY9" fmla="*/ 524933 h 677333"/>
                <a:gd name="connsiteX10" fmla="*/ 76200 w 431800"/>
                <a:gd name="connsiteY10" fmla="*/ 499533 h 677333"/>
                <a:gd name="connsiteX11" fmla="*/ 93134 w 431800"/>
                <a:gd name="connsiteY11" fmla="*/ 461433 h 677333"/>
                <a:gd name="connsiteX12" fmla="*/ 105834 w 431800"/>
                <a:gd name="connsiteY12" fmla="*/ 410633 h 677333"/>
                <a:gd name="connsiteX13" fmla="*/ 110067 w 431800"/>
                <a:gd name="connsiteY13" fmla="*/ 385233 h 677333"/>
                <a:gd name="connsiteX14" fmla="*/ 131234 w 431800"/>
                <a:gd name="connsiteY14" fmla="*/ 364066 h 677333"/>
                <a:gd name="connsiteX15" fmla="*/ 135467 w 431800"/>
                <a:gd name="connsiteY15" fmla="*/ 351366 h 677333"/>
                <a:gd name="connsiteX16" fmla="*/ 160867 w 431800"/>
                <a:gd name="connsiteY16" fmla="*/ 334433 h 677333"/>
                <a:gd name="connsiteX17" fmla="*/ 177800 w 431800"/>
                <a:gd name="connsiteY17" fmla="*/ 304800 h 677333"/>
                <a:gd name="connsiteX18" fmla="*/ 186267 w 431800"/>
                <a:gd name="connsiteY18" fmla="*/ 292100 h 677333"/>
                <a:gd name="connsiteX19" fmla="*/ 194734 w 431800"/>
                <a:gd name="connsiteY19" fmla="*/ 258233 h 677333"/>
                <a:gd name="connsiteX20" fmla="*/ 198967 w 431800"/>
                <a:gd name="connsiteY20" fmla="*/ 241300 h 677333"/>
                <a:gd name="connsiteX21" fmla="*/ 207434 w 431800"/>
                <a:gd name="connsiteY21" fmla="*/ 228600 h 677333"/>
                <a:gd name="connsiteX22" fmla="*/ 211667 w 431800"/>
                <a:gd name="connsiteY22" fmla="*/ 215900 h 677333"/>
                <a:gd name="connsiteX23" fmla="*/ 224367 w 431800"/>
                <a:gd name="connsiteY23" fmla="*/ 177800 h 677333"/>
                <a:gd name="connsiteX24" fmla="*/ 254000 w 431800"/>
                <a:gd name="connsiteY24" fmla="*/ 165100 h 677333"/>
                <a:gd name="connsiteX25" fmla="*/ 283634 w 431800"/>
                <a:gd name="connsiteY25" fmla="*/ 135466 h 677333"/>
                <a:gd name="connsiteX26" fmla="*/ 292100 w 431800"/>
                <a:gd name="connsiteY26" fmla="*/ 122766 h 677333"/>
                <a:gd name="connsiteX27" fmla="*/ 317500 w 431800"/>
                <a:gd name="connsiteY27" fmla="*/ 110066 h 677333"/>
                <a:gd name="connsiteX28" fmla="*/ 325967 w 431800"/>
                <a:gd name="connsiteY28" fmla="*/ 97366 h 677333"/>
                <a:gd name="connsiteX29" fmla="*/ 338667 w 431800"/>
                <a:gd name="connsiteY29" fmla="*/ 93133 h 677333"/>
                <a:gd name="connsiteX30" fmla="*/ 355600 w 431800"/>
                <a:gd name="connsiteY30" fmla="*/ 76200 h 677333"/>
                <a:gd name="connsiteX31" fmla="*/ 372534 w 431800"/>
                <a:gd name="connsiteY31" fmla="*/ 50800 h 677333"/>
                <a:gd name="connsiteX32" fmla="*/ 397934 w 431800"/>
                <a:gd name="connsiteY32" fmla="*/ 29633 h 677333"/>
                <a:gd name="connsiteX33" fmla="*/ 402167 w 431800"/>
                <a:gd name="connsiteY33" fmla="*/ 16933 h 677333"/>
                <a:gd name="connsiteX34" fmla="*/ 414867 w 431800"/>
                <a:gd name="connsiteY34" fmla="*/ 12700 h 677333"/>
                <a:gd name="connsiteX35" fmla="*/ 431800 w 431800"/>
                <a:gd name="connsiteY35" fmla="*/ 0 h 677333"/>
                <a:gd name="connsiteX0" fmla="*/ 0 w 431800"/>
                <a:gd name="connsiteY0" fmla="*/ 677333 h 677333"/>
                <a:gd name="connsiteX1" fmla="*/ 12700 w 431800"/>
                <a:gd name="connsiteY1" fmla="*/ 643466 h 677333"/>
                <a:gd name="connsiteX2" fmla="*/ 21167 w 431800"/>
                <a:gd name="connsiteY2" fmla="*/ 630766 h 677333"/>
                <a:gd name="connsiteX3" fmla="*/ 25400 w 431800"/>
                <a:gd name="connsiteY3" fmla="*/ 618066 h 677333"/>
                <a:gd name="connsiteX4" fmla="*/ 33867 w 431800"/>
                <a:gd name="connsiteY4" fmla="*/ 588433 h 677333"/>
                <a:gd name="connsiteX5" fmla="*/ 42334 w 431800"/>
                <a:gd name="connsiteY5" fmla="*/ 571500 h 677333"/>
                <a:gd name="connsiteX6" fmla="*/ 55034 w 431800"/>
                <a:gd name="connsiteY6" fmla="*/ 546100 h 677333"/>
                <a:gd name="connsiteX7" fmla="*/ 59267 w 431800"/>
                <a:gd name="connsiteY7" fmla="*/ 533400 h 677333"/>
                <a:gd name="connsiteX8" fmla="*/ 71967 w 431800"/>
                <a:gd name="connsiteY8" fmla="*/ 524933 h 677333"/>
                <a:gd name="connsiteX9" fmla="*/ 76200 w 431800"/>
                <a:gd name="connsiteY9" fmla="*/ 499533 h 677333"/>
                <a:gd name="connsiteX10" fmla="*/ 93134 w 431800"/>
                <a:gd name="connsiteY10" fmla="*/ 461433 h 677333"/>
                <a:gd name="connsiteX11" fmla="*/ 105834 w 431800"/>
                <a:gd name="connsiteY11" fmla="*/ 410633 h 677333"/>
                <a:gd name="connsiteX12" fmla="*/ 110067 w 431800"/>
                <a:gd name="connsiteY12" fmla="*/ 385233 h 677333"/>
                <a:gd name="connsiteX13" fmla="*/ 131234 w 431800"/>
                <a:gd name="connsiteY13" fmla="*/ 364066 h 677333"/>
                <a:gd name="connsiteX14" fmla="*/ 135467 w 431800"/>
                <a:gd name="connsiteY14" fmla="*/ 351366 h 677333"/>
                <a:gd name="connsiteX15" fmla="*/ 160867 w 431800"/>
                <a:gd name="connsiteY15" fmla="*/ 334433 h 677333"/>
                <a:gd name="connsiteX16" fmla="*/ 177800 w 431800"/>
                <a:gd name="connsiteY16" fmla="*/ 304800 h 677333"/>
                <a:gd name="connsiteX17" fmla="*/ 186267 w 431800"/>
                <a:gd name="connsiteY17" fmla="*/ 292100 h 677333"/>
                <a:gd name="connsiteX18" fmla="*/ 194734 w 431800"/>
                <a:gd name="connsiteY18" fmla="*/ 258233 h 677333"/>
                <a:gd name="connsiteX19" fmla="*/ 198967 w 431800"/>
                <a:gd name="connsiteY19" fmla="*/ 241300 h 677333"/>
                <a:gd name="connsiteX20" fmla="*/ 207434 w 431800"/>
                <a:gd name="connsiteY20" fmla="*/ 228600 h 677333"/>
                <a:gd name="connsiteX21" fmla="*/ 211667 w 431800"/>
                <a:gd name="connsiteY21" fmla="*/ 215900 h 677333"/>
                <a:gd name="connsiteX22" fmla="*/ 224367 w 431800"/>
                <a:gd name="connsiteY22" fmla="*/ 177800 h 677333"/>
                <a:gd name="connsiteX23" fmla="*/ 254000 w 431800"/>
                <a:gd name="connsiteY23" fmla="*/ 165100 h 677333"/>
                <a:gd name="connsiteX24" fmla="*/ 283634 w 431800"/>
                <a:gd name="connsiteY24" fmla="*/ 135466 h 677333"/>
                <a:gd name="connsiteX25" fmla="*/ 292100 w 431800"/>
                <a:gd name="connsiteY25" fmla="*/ 122766 h 677333"/>
                <a:gd name="connsiteX26" fmla="*/ 317500 w 431800"/>
                <a:gd name="connsiteY26" fmla="*/ 110066 h 677333"/>
                <a:gd name="connsiteX27" fmla="*/ 325967 w 431800"/>
                <a:gd name="connsiteY27" fmla="*/ 97366 h 677333"/>
                <a:gd name="connsiteX28" fmla="*/ 338667 w 431800"/>
                <a:gd name="connsiteY28" fmla="*/ 93133 h 677333"/>
                <a:gd name="connsiteX29" fmla="*/ 355600 w 431800"/>
                <a:gd name="connsiteY29" fmla="*/ 76200 h 677333"/>
                <a:gd name="connsiteX30" fmla="*/ 372534 w 431800"/>
                <a:gd name="connsiteY30" fmla="*/ 50800 h 677333"/>
                <a:gd name="connsiteX31" fmla="*/ 397934 w 431800"/>
                <a:gd name="connsiteY31" fmla="*/ 29633 h 677333"/>
                <a:gd name="connsiteX32" fmla="*/ 402167 w 431800"/>
                <a:gd name="connsiteY32" fmla="*/ 16933 h 677333"/>
                <a:gd name="connsiteX33" fmla="*/ 414867 w 431800"/>
                <a:gd name="connsiteY33" fmla="*/ 12700 h 677333"/>
                <a:gd name="connsiteX34" fmla="*/ 431800 w 431800"/>
                <a:gd name="connsiteY34" fmla="*/ 0 h 677333"/>
                <a:gd name="connsiteX0" fmla="*/ 0 w 431800"/>
                <a:gd name="connsiteY0" fmla="*/ 677333 h 677333"/>
                <a:gd name="connsiteX1" fmla="*/ 21167 w 431800"/>
                <a:gd name="connsiteY1" fmla="*/ 630766 h 677333"/>
                <a:gd name="connsiteX2" fmla="*/ 25400 w 431800"/>
                <a:gd name="connsiteY2" fmla="*/ 618066 h 677333"/>
                <a:gd name="connsiteX3" fmla="*/ 33867 w 431800"/>
                <a:gd name="connsiteY3" fmla="*/ 588433 h 677333"/>
                <a:gd name="connsiteX4" fmla="*/ 42334 w 431800"/>
                <a:gd name="connsiteY4" fmla="*/ 571500 h 677333"/>
                <a:gd name="connsiteX5" fmla="*/ 55034 w 431800"/>
                <a:gd name="connsiteY5" fmla="*/ 546100 h 677333"/>
                <a:gd name="connsiteX6" fmla="*/ 59267 w 431800"/>
                <a:gd name="connsiteY6" fmla="*/ 533400 h 677333"/>
                <a:gd name="connsiteX7" fmla="*/ 71967 w 431800"/>
                <a:gd name="connsiteY7" fmla="*/ 524933 h 677333"/>
                <a:gd name="connsiteX8" fmla="*/ 76200 w 431800"/>
                <a:gd name="connsiteY8" fmla="*/ 499533 h 677333"/>
                <a:gd name="connsiteX9" fmla="*/ 93134 w 431800"/>
                <a:gd name="connsiteY9" fmla="*/ 461433 h 677333"/>
                <a:gd name="connsiteX10" fmla="*/ 105834 w 431800"/>
                <a:gd name="connsiteY10" fmla="*/ 410633 h 677333"/>
                <a:gd name="connsiteX11" fmla="*/ 110067 w 431800"/>
                <a:gd name="connsiteY11" fmla="*/ 385233 h 677333"/>
                <a:gd name="connsiteX12" fmla="*/ 131234 w 431800"/>
                <a:gd name="connsiteY12" fmla="*/ 364066 h 677333"/>
                <a:gd name="connsiteX13" fmla="*/ 135467 w 431800"/>
                <a:gd name="connsiteY13" fmla="*/ 351366 h 677333"/>
                <a:gd name="connsiteX14" fmla="*/ 160867 w 431800"/>
                <a:gd name="connsiteY14" fmla="*/ 334433 h 677333"/>
                <a:gd name="connsiteX15" fmla="*/ 177800 w 431800"/>
                <a:gd name="connsiteY15" fmla="*/ 304800 h 677333"/>
                <a:gd name="connsiteX16" fmla="*/ 186267 w 431800"/>
                <a:gd name="connsiteY16" fmla="*/ 292100 h 677333"/>
                <a:gd name="connsiteX17" fmla="*/ 194734 w 431800"/>
                <a:gd name="connsiteY17" fmla="*/ 258233 h 677333"/>
                <a:gd name="connsiteX18" fmla="*/ 198967 w 431800"/>
                <a:gd name="connsiteY18" fmla="*/ 241300 h 677333"/>
                <a:gd name="connsiteX19" fmla="*/ 207434 w 431800"/>
                <a:gd name="connsiteY19" fmla="*/ 228600 h 677333"/>
                <a:gd name="connsiteX20" fmla="*/ 211667 w 431800"/>
                <a:gd name="connsiteY20" fmla="*/ 215900 h 677333"/>
                <a:gd name="connsiteX21" fmla="*/ 224367 w 431800"/>
                <a:gd name="connsiteY21" fmla="*/ 177800 h 677333"/>
                <a:gd name="connsiteX22" fmla="*/ 254000 w 431800"/>
                <a:gd name="connsiteY22" fmla="*/ 165100 h 677333"/>
                <a:gd name="connsiteX23" fmla="*/ 283634 w 431800"/>
                <a:gd name="connsiteY23" fmla="*/ 135466 h 677333"/>
                <a:gd name="connsiteX24" fmla="*/ 292100 w 431800"/>
                <a:gd name="connsiteY24" fmla="*/ 122766 h 677333"/>
                <a:gd name="connsiteX25" fmla="*/ 317500 w 431800"/>
                <a:gd name="connsiteY25" fmla="*/ 110066 h 677333"/>
                <a:gd name="connsiteX26" fmla="*/ 325967 w 431800"/>
                <a:gd name="connsiteY26" fmla="*/ 97366 h 677333"/>
                <a:gd name="connsiteX27" fmla="*/ 338667 w 431800"/>
                <a:gd name="connsiteY27" fmla="*/ 93133 h 677333"/>
                <a:gd name="connsiteX28" fmla="*/ 355600 w 431800"/>
                <a:gd name="connsiteY28" fmla="*/ 76200 h 677333"/>
                <a:gd name="connsiteX29" fmla="*/ 372534 w 431800"/>
                <a:gd name="connsiteY29" fmla="*/ 50800 h 677333"/>
                <a:gd name="connsiteX30" fmla="*/ 397934 w 431800"/>
                <a:gd name="connsiteY30" fmla="*/ 29633 h 677333"/>
                <a:gd name="connsiteX31" fmla="*/ 402167 w 431800"/>
                <a:gd name="connsiteY31" fmla="*/ 16933 h 677333"/>
                <a:gd name="connsiteX32" fmla="*/ 414867 w 431800"/>
                <a:gd name="connsiteY32" fmla="*/ 12700 h 677333"/>
                <a:gd name="connsiteX33" fmla="*/ 431800 w 431800"/>
                <a:gd name="connsiteY33" fmla="*/ 0 h 677333"/>
                <a:gd name="connsiteX0" fmla="*/ 0 w 431800"/>
                <a:gd name="connsiteY0" fmla="*/ 677333 h 677333"/>
                <a:gd name="connsiteX1" fmla="*/ 25400 w 431800"/>
                <a:gd name="connsiteY1" fmla="*/ 618066 h 677333"/>
                <a:gd name="connsiteX2" fmla="*/ 33867 w 431800"/>
                <a:gd name="connsiteY2" fmla="*/ 588433 h 677333"/>
                <a:gd name="connsiteX3" fmla="*/ 42334 w 431800"/>
                <a:gd name="connsiteY3" fmla="*/ 571500 h 677333"/>
                <a:gd name="connsiteX4" fmla="*/ 55034 w 431800"/>
                <a:gd name="connsiteY4" fmla="*/ 546100 h 677333"/>
                <a:gd name="connsiteX5" fmla="*/ 59267 w 431800"/>
                <a:gd name="connsiteY5" fmla="*/ 533400 h 677333"/>
                <a:gd name="connsiteX6" fmla="*/ 71967 w 431800"/>
                <a:gd name="connsiteY6" fmla="*/ 524933 h 677333"/>
                <a:gd name="connsiteX7" fmla="*/ 76200 w 431800"/>
                <a:gd name="connsiteY7" fmla="*/ 499533 h 677333"/>
                <a:gd name="connsiteX8" fmla="*/ 93134 w 431800"/>
                <a:gd name="connsiteY8" fmla="*/ 461433 h 677333"/>
                <a:gd name="connsiteX9" fmla="*/ 105834 w 431800"/>
                <a:gd name="connsiteY9" fmla="*/ 410633 h 677333"/>
                <a:gd name="connsiteX10" fmla="*/ 110067 w 431800"/>
                <a:gd name="connsiteY10" fmla="*/ 385233 h 677333"/>
                <a:gd name="connsiteX11" fmla="*/ 131234 w 431800"/>
                <a:gd name="connsiteY11" fmla="*/ 364066 h 677333"/>
                <a:gd name="connsiteX12" fmla="*/ 135467 w 431800"/>
                <a:gd name="connsiteY12" fmla="*/ 351366 h 677333"/>
                <a:gd name="connsiteX13" fmla="*/ 160867 w 431800"/>
                <a:gd name="connsiteY13" fmla="*/ 334433 h 677333"/>
                <a:gd name="connsiteX14" fmla="*/ 177800 w 431800"/>
                <a:gd name="connsiteY14" fmla="*/ 304800 h 677333"/>
                <a:gd name="connsiteX15" fmla="*/ 186267 w 431800"/>
                <a:gd name="connsiteY15" fmla="*/ 292100 h 677333"/>
                <a:gd name="connsiteX16" fmla="*/ 194734 w 431800"/>
                <a:gd name="connsiteY16" fmla="*/ 258233 h 677333"/>
                <a:gd name="connsiteX17" fmla="*/ 198967 w 431800"/>
                <a:gd name="connsiteY17" fmla="*/ 241300 h 677333"/>
                <a:gd name="connsiteX18" fmla="*/ 207434 w 431800"/>
                <a:gd name="connsiteY18" fmla="*/ 228600 h 677333"/>
                <a:gd name="connsiteX19" fmla="*/ 211667 w 431800"/>
                <a:gd name="connsiteY19" fmla="*/ 215900 h 677333"/>
                <a:gd name="connsiteX20" fmla="*/ 224367 w 431800"/>
                <a:gd name="connsiteY20" fmla="*/ 177800 h 677333"/>
                <a:gd name="connsiteX21" fmla="*/ 254000 w 431800"/>
                <a:gd name="connsiteY21" fmla="*/ 165100 h 677333"/>
                <a:gd name="connsiteX22" fmla="*/ 283634 w 431800"/>
                <a:gd name="connsiteY22" fmla="*/ 135466 h 677333"/>
                <a:gd name="connsiteX23" fmla="*/ 292100 w 431800"/>
                <a:gd name="connsiteY23" fmla="*/ 122766 h 677333"/>
                <a:gd name="connsiteX24" fmla="*/ 317500 w 431800"/>
                <a:gd name="connsiteY24" fmla="*/ 110066 h 677333"/>
                <a:gd name="connsiteX25" fmla="*/ 325967 w 431800"/>
                <a:gd name="connsiteY25" fmla="*/ 97366 h 677333"/>
                <a:gd name="connsiteX26" fmla="*/ 338667 w 431800"/>
                <a:gd name="connsiteY26" fmla="*/ 93133 h 677333"/>
                <a:gd name="connsiteX27" fmla="*/ 355600 w 431800"/>
                <a:gd name="connsiteY27" fmla="*/ 76200 h 677333"/>
                <a:gd name="connsiteX28" fmla="*/ 372534 w 431800"/>
                <a:gd name="connsiteY28" fmla="*/ 50800 h 677333"/>
                <a:gd name="connsiteX29" fmla="*/ 397934 w 431800"/>
                <a:gd name="connsiteY29" fmla="*/ 29633 h 677333"/>
                <a:gd name="connsiteX30" fmla="*/ 402167 w 431800"/>
                <a:gd name="connsiteY30" fmla="*/ 16933 h 677333"/>
                <a:gd name="connsiteX31" fmla="*/ 414867 w 431800"/>
                <a:gd name="connsiteY31" fmla="*/ 12700 h 677333"/>
                <a:gd name="connsiteX32" fmla="*/ 431800 w 431800"/>
                <a:gd name="connsiteY32" fmla="*/ 0 h 677333"/>
                <a:gd name="connsiteX0" fmla="*/ 0 w 431800"/>
                <a:gd name="connsiteY0" fmla="*/ 677333 h 677333"/>
                <a:gd name="connsiteX1" fmla="*/ 25400 w 431800"/>
                <a:gd name="connsiteY1" fmla="*/ 618066 h 677333"/>
                <a:gd name="connsiteX2" fmla="*/ 42334 w 431800"/>
                <a:gd name="connsiteY2" fmla="*/ 571500 h 677333"/>
                <a:gd name="connsiteX3" fmla="*/ 55034 w 431800"/>
                <a:gd name="connsiteY3" fmla="*/ 546100 h 677333"/>
                <a:gd name="connsiteX4" fmla="*/ 59267 w 431800"/>
                <a:gd name="connsiteY4" fmla="*/ 533400 h 677333"/>
                <a:gd name="connsiteX5" fmla="*/ 71967 w 431800"/>
                <a:gd name="connsiteY5" fmla="*/ 524933 h 677333"/>
                <a:gd name="connsiteX6" fmla="*/ 76200 w 431800"/>
                <a:gd name="connsiteY6" fmla="*/ 499533 h 677333"/>
                <a:gd name="connsiteX7" fmla="*/ 93134 w 431800"/>
                <a:gd name="connsiteY7" fmla="*/ 461433 h 677333"/>
                <a:gd name="connsiteX8" fmla="*/ 105834 w 431800"/>
                <a:gd name="connsiteY8" fmla="*/ 410633 h 677333"/>
                <a:gd name="connsiteX9" fmla="*/ 110067 w 431800"/>
                <a:gd name="connsiteY9" fmla="*/ 385233 h 677333"/>
                <a:gd name="connsiteX10" fmla="*/ 131234 w 431800"/>
                <a:gd name="connsiteY10" fmla="*/ 364066 h 677333"/>
                <a:gd name="connsiteX11" fmla="*/ 135467 w 431800"/>
                <a:gd name="connsiteY11" fmla="*/ 351366 h 677333"/>
                <a:gd name="connsiteX12" fmla="*/ 160867 w 431800"/>
                <a:gd name="connsiteY12" fmla="*/ 334433 h 677333"/>
                <a:gd name="connsiteX13" fmla="*/ 177800 w 431800"/>
                <a:gd name="connsiteY13" fmla="*/ 304800 h 677333"/>
                <a:gd name="connsiteX14" fmla="*/ 186267 w 431800"/>
                <a:gd name="connsiteY14" fmla="*/ 292100 h 677333"/>
                <a:gd name="connsiteX15" fmla="*/ 194734 w 431800"/>
                <a:gd name="connsiteY15" fmla="*/ 258233 h 677333"/>
                <a:gd name="connsiteX16" fmla="*/ 198967 w 431800"/>
                <a:gd name="connsiteY16" fmla="*/ 241300 h 677333"/>
                <a:gd name="connsiteX17" fmla="*/ 207434 w 431800"/>
                <a:gd name="connsiteY17" fmla="*/ 228600 h 677333"/>
                <a:gd name="connsiteX18" fmla="*/ 211667 w 431800"/>
                <a:gd name="connsiteY18" fmla="*/ 215900 h 677333"/>
                <a:gd name="connsiteX19" fmla="*/ 224367 w 431800"/>
                <a:gd name="connsiteY19" fmla="*/ 177800 h 677333"/>
                <a:gd name="connsiteX20" fmla="*/ 254000 w 431800"/>
                <a:gd name="connsiteY20" fmla="*/ 165100 h 677333"/>
                <a:gd name="connsiteX21" fmla="*/ 283634 w 431800"/>
                <a:gd name="connsiteY21" fmla="*/ 135466 h 677333"/>
                <a:gd name="connsiteX22" fmla="*/ 292100 w 431800"/>
                <a:gd name="connsiteY22" fmla="*/ 122766 h 677333"/>
                <a:gd name="connsiteX23" fmla="*/ 317500 w 431800"/>
                <a:gd name="connsiteY23" fmla="*/ 110066 h 677333"/>
                <a:gd name="connsiteX24" fmla="*/ 325967 w 431800"/>
                <a:gd name="connsiteY24" fmla="*/ 97366 h 677333"/>
                <a:gd name="connsiteX25" fmla="*/ 338667 w 431800"/>
                <a:gd name="connsiteY25" fmla="*/ 93133 h 677333"/>
                <a:gd name="connsiteX26" fmla="*/ 355600 w 431800"/>
                <a:gd name="connsiteY26" fmla="*/ 76200 h 677333"/>
                <a:gd name="connsiteX27" fmla="*/ 372534 w 431800"/>
                <a:gd name="connsiteY27" fmla="*/ 50800 h 677333"/>
                <a:gd name="connsiteX28" fmla="*/ 397934 w 431800"/>
                <a:gd name="connsiteY28" fmla="*/ 29633 h 677333"/>
                <a:gd name="connsiteX29" fmla="*/ 402167 w 431800"/>
                <a:gd name="connsiteY29" fmla="*/ 16933 h 677333"/>
                <a:gd name="connsiteX30" fmla="*/ 414867 w 431800"/>
                <a:gd name="connsiteY30" fmla="*/ 12700 h 677333"/>
                <a:gd name="connsiteX31" fmla="*/ 431800 w 431800"/>
                <a:gd name="connsiteY31" fmla="*/ 0 h 677333"/>
                <a:gd name="connsiteX0" fmla="*/ 0 w 431800"/>
                <a:gd name="connsiteY0" fmla="*/ 677333 h 677333"/>
                <a:gd name="connsiteX1" fmla="*/ 25400 w 431800"/>
                <a:gd name="connsiteY1" fmla="*/ 618066 h 677333"/>
                <a:gd name="connsiteX2" fmla="*/ 55034 w 431800"/>
                <a:gd name="connsiteY2" fmla="*/ 546100 h 677333"/>
                <a:gd name="connsiteX3" fmla="*/ 59267 w 431800"/>
                <a:gd name="connsiteY3" fmla="*/ 533400 h 677333"/>
                <a:gd name="connsiteX4" fmla="*/ 71967 w 431800"/>
                <a:gd name="connsiteY4" fmla="*/ 524933 h 677333"/>
                <a:gd name="connsiteX5" fmla="*/ 76200 w 431800"/>
                <a:gd name="connsiteY5" fmla="*/ 499533 h 677333"/>
                <a:gd name="connsiteX6" fmla="*/ 93134 w 431800"/>
                <a:gd name="connsiteY6" fmla="*/ 461433 h 677333"/>
                <a:gd name="connsiteX7" fmla="*/ 105834 w 431800"/>
                <a:gd name="connsiteY7" fmla="*/ 410633 h 677333"/>
                <a:gd name="connsiteX8" fmla="*/ 110067 w 431800"/>
                <a:gd name="connsiteY8" fmla="*/ 385233 h 677333"/>
                <a:gd name="connsiteX9" fmla="*/ 131234 w 431800"/>
                <a:gd name="connsiteY9" fmla="*/ 364066 h 677333"/>
                <a:gd name="connsiteX10" fmla="*/ 135467 w 431800"/>
                <a:gd name="connsiteY10" fmla="*/ 351366 h 677333"/>
                <a:gd name="connsiteX11" fmla="*/ 160867 w 431800"/>
                <a:gd name="connsiteY11" fmla="*/ 334433 h 677333"/>
                <a:gd name="connsiteX12" fmla="*/ 177800 w 431800"/>
                <a:gd name="connsiteY12" fmla="*/ 304800 h 677333"/>
                <a:gd name="connsiteX13" fmla="*/ 186267 w 431800"/>
                <a:gd name="connsiteY13" fmla="*/ 292100 h 677333"/>
                <a:gd name="connsiteX14" fmla="*/ 194734 w 431800"/>
                <a:gd name="connsiteY14" fmla="*/ 258233 h 677333"/>
                <a:gd name="connsiteX15" fmla="*/ 198967 w 431800"/>
                <a:gd name="connsiteY15" fmla="*/ 241300 h 677333"/>
                <a:gd name="connsiteX16" fmla="*/ 207434 w 431800"/>
                <a:gd name="connsiteY16" fmla="*/ 228600 h 677333"/>
                <a:gd name="connsiteX17" fmla="*/ 211667 w 431800"/>
                <a:gd name="connsiteY17" fmla="*/ 215900 h 677333"/>
                <a:gd name="connsiteX18" fmla="*/ 224367 w 431800"/>
                <a:gd name="connsiteY18" fmla="*/ 177800 h 677333"/>
                <a:gd name="connsiteX19" fmla="*/ 254000 w 431800"/>
                <a:gd name="connsiteY19" fmla="*/ 165100 h 677333"/>
                <a:gd name="connsiteX20" fmla="*/ 283634 w 431800"/>
                <a:gd name="connsiteY20" fmla="*/ 135466 h 677333"/>
                <a:gd name="connsiteX21" fmla="*/ 292100 w 431800"/>
                <a:gd name="connsiteY21" fmla="*/ 122766 h 677333"/>
                <a:gd name="connsiteX22" fmla="*/ 317500 w 431800"/>
                <a:gd name="connsiteY22" fmla="*/ 110066 h 677333"/>
                <a:gd name="connsiteX23" fmla="*/ 325967 w 431800"/>
                <a:gd name="connsiteY23" fmla="*/ 97366 h 677333"/>
                <a:gd name="connsiteX24" fmla="*/ 338667 w 431800"/>
                <a:gd name="connsiteY24" fmla="*/ 93133 h 677333"/>
                <a:gd name="connsiteX25" fmla="*/ 355600 w 431800"/>
                <a:gd name="connsiteY25" fmla="*/ 76200 h 677333"/>
                <a:gd name="connsiteX26" fmla="*/ 372534 w 431800"/>
                <a:gd name="connsiteY26" fmla="*/ 50800 h 677333"/>
                <a:gd name="connsiteX27" fmla="*/ 397934 w 431800"/>
                <a:gd name="connsiteY27" fmla="*/ 29633 h 677333"/>
                <a:gd name="connsiteX28" fmla="*/ 402167 w 431800"/>
                <a:gd name="connsiteY28" fmla="*/ 16933 h 677333"/>
                <a:gd name="connsiteX29" fmla="*/ 414867 w 431800"/>
                <a:gd name="connsiteY29" fmla="*/ 12700 h 677333"/>
                <a:gd name="connsiteX30" fmla="*/ 431800 w 431800"/>
                <a:gd name="connsiteY30" fmla="*/ 0 h 677333"/>
                <a:gd name="connsiteX0" fmla="*/ 0 w 431800"/>
                <a:gd name="connsiteY0" fmla="*/ 677333 h 677333"/>
                <a:gd name="connsiteX1" fmla="*/ 25400 w 431800"/>
                <a:gd name="connsiteY1" fmla="*/ 618066 h 677333"/>
                <a:gd name="connsiteX2" fmla="*/ 59267 w 431800"/>
                <a:gd name="connsiteY2" fmla="*/ 533400 h 677333"/>
                <a:gd name="connsiteX3" fmla="*/ 71967 w 431800"/>
                <a:gd name="connsiteY3" fmla="*/ 524933 h 677333"/>
                <a:gd name="connsiteX4" fmla="*/ 76200 w 431800"/>
                <a:gd name="connsiteY4" fmla="*/ 499533 h 677333"/>
                <a:gd name="connsiteX5" fmla="*/ 93134 w 431800"/>
                <a:gd name="connsiteY5" fmla="*/ 461433 h 677333"/>
                <a:gd name="connsiteX6" fmla="*/ 105834 w 431800"/>
                <a:gd name="connsiteY6" fmla="*/ 410633 h 677333"/>
                <a:gd name="connsiteX7" fmla="*/ 110067 w 431800"/>
                <a:gd name="connsiteY7" fmla="*/ 385233 h 677333"/>
                <a:gd name="connsiteX8" fmla="*/ 131234 w 431800"/>
                <a:gd name="connsiteY8" fmla="*/ 364066 h 677333"/>
                <a:gd name="connsiteX9" fmla="*/ 135467 w 431800"/>
                <a:gd name="connsiteY9" fmla="*/ 351366 h 677333"/>
                <a:gd name="connsiteX10" fmla="*/ 160867 w 431800"/>
                <a:gd name="connsiteY10" fmla="*/ 334433 h 677333"/>
                <a:gd name="connsiteX11" fmla="*/ 177800 w 431800"/>
                <a:gd name="connsiteY11" fmla="*/ 304800 h 677333"/>
                <a:gd name="connsiteX12" fmla="*/ 186267 w 431800"/>
                <a:gd name="connsiteY12" fmla="*/ 292100 h 677333"/>
                <a:gd name="connsiteX13" fmla="*/ 194734 w 431800"/>
                <a:gd name="connsiteY13" fmla="*/ 258233 h 677333"/>
                <a:gd name="connsiteX14" fmla="*/ 198967 w 431800"/>
                <a:gd name="connsiteY14" fmla="*/ 241300 h 677333"/>
                <a:gd name="connsiteX15" fmla="*/ 207434 w 431800"/>
                <a:gd name="connsiteY15" fmla="*/ 228600 h 677333"/>
                <a:gd name="connsiteX16" fmla="*/ 211667 w 431800"/>
                <a:gd name="connsiteY16" fmla="*/ 215900 h 677333"/>
                <a:gd name="connsiteX17" fmla="*/ 224367 w 431800"/>
                <a:gd name="connsiteY17" fmla="*/ 177800 h 677333"/>
                <a:gd name="connsiteX18" fmla="*/ 254000 w 431800"/>
                <a:gd name="connsiteY18" fmla="*/ 165100 h 677333"/>
                <a:gd name="connsiteX19" fmla="*/ 283634 w 431800"/>
                <a:gd name="connsiteY19" fmla="*/ 135466 h 677333"/>
                <a:gd name="connsiteX20" fmla="*/ 292100 w 431800"/>
                <a:gd name="connsiteY20" fmla="*/ 122766 h 677333"/>
                <a:gd name="connsiteX21" fmla="*/ 317500 w 431800"/>
                <a:gd name="connsiteY21" fmla="*/ 110066 h 677333"/>
                <a:gd name="connsiteX22" fmla="*/ 325967 w 431800"/>
                <a:gd name="connsiteY22" fmla="*/ 97366 h 677333"/>
                <a:gd name="connsiteX23" fmla="*/ 338667 w 431800"/>
                <a:gd name="connsiteY23" fmla="*/ 93133 h 677333"/>
                <a:gd name="connsiteX24" fmla="*/ 355600 w 431800"/>
                <a:gd name="connsiteY24" fmla="*/ 76200 h 677333"/>
                <a:gd name="connsiteX25" fmla="*/ 372534 w 431800"/>
                <a:gd name="connsiteY25" fmla="*/ 50800 h 677333"/>
                <a:gd name="connsiteX26" fmla="*/ 397934 w 431800"/>
                <a:gd name="connsiteY26" fmla="*/ 29633 h 677333"/>
                <a:gd name="connsiteX27" fmla="*/ 402167 w 431800"/>
                <a:gd name="connsiteY27" fmla="*/ 16933 h 677333"/>
                <a:gd name="connsiteX28" fmla="*/ 414867 w 431800"/>
                <a:gd name="connsiteY28" fmla="*/ 12700 h 677333"/>
                <a:gd name="connsiteX29" fmla="*/ 431800 w 431800"/>
                <a:gd name="connsiteY29" fmla="*/ 0 h 677333"/>
                <a:gd name="connsiteX0" fmla="*/ 0 w 431800"/>
                <a:gd name="connsiteY0" fmla="*/ 677333 h 677333"/>
                <a:gd name="connsiteX1" fmla="*/ 25400 w 431800"/>
                <a:gd name="connsiteY1" fmla="*/ 618066 h 677333"/>
                <a:gd name="connsiteX2" fmla="*/ 59267 w 431800"/>
                <a:gd name="connsiteY2" fmla="*/ 533400 h 677333"/>
                <a:gd name="connsiteX3" fmla="*/ 76200 w 431800"/>
                <a:gd name="connsiteY3" fmla="*/ 499533 h 677333"/>
                <a:gd name="connsiteX4" fmla="*/ 93134 w 431800"/>
                <a:gd name="connsiteY4" fmla="*/ 461433 h 677333"/>
                <a:gd name="connsiteX5" fmla="*/ 105834 w 431800"/>
                <a:gd name="connsiteY5" fmla="*/ 410633 h 677333"/>
                <a:gd name="connsiteX6" fmla="*/ 110067 w 431800"/>
                <a:gd name="connsiteY6" fmla="*/ 385233 h 677333"/>
                <a:gd name="connsiteX7" fmla="*/ 131234 w 431800"/>
                <a:gd name="connsiteY7" fmla="*/ 364066 h 677333"/>
                <a:gd name="connsiteX8" fmla="*/ 135467 w 431800"/>
                <a:gd name="connsiteY8" fmla="*/ 351366 h 677333"/>
                <a:gd name="connsiteX9" fmla="*/ 160867 w 431800"/>
                <a:gd name="connsiteY9" fmla="*/ 334433 h 677333"/>
                <a:gd name="connsiteX10" fmla="*/ 177800 w 431800"/>
                <a:gd name="connsiteY10" fmla="*/ 304800 h 677333"/>
                <a:gd name="connsiteX11" fmla="*/ 186267 w 431800"/>
                <a:gd name="connsiteY11" fmla="*/ 292100 h 677333"/>
                <a:gd name="connsiteX12" fmla="*/ 194734 w 431800"/>
                <a:gd name="connsiteY12" fmla="*/ 258233 h 677333"/>
                <a:gd name="connsiteX13" fmla="*/ 198967 w 431800"/>
                <a:gd name="connsiteY13" fmla="*/ 241300 h 677333"/>
                <a:gd name="connsiteX14" fmla="*/ 207434 w 431800"/>
                <a:gd name="connsiteY14" fmla="*/ 228600 h 677333"/>
                <a:gd name="connsiteX15" fmla="*/ 211667 w 431800"/>
                <a:gd name="connsiteY15" fmla="*/ 215900 h 677333"/>
                <a:gd name="connsiteX16" fmla="*/ 224367 w 431800"/>
                <a:gd name="connsiteY16" fmla="*/ 177800 h 677333"/>
                <a:gd name="connsiteX17" fmla="*/ 254000 w 431800"/>
                <a:gd name="connsiteY17" fmla="*/ 165100 h 677333"/>
                <a:gd name="connsiteX18" fmla="*/ 283634 w 431800"/>
                <a:gd name="connsiteY18" fmla="*/ 135466 h 677333"/>
                <a:gd name="connsiteX19" fmla="*/ 292100 w 431800"/>
                <a:gd name="connsiteY19" fmla="*/ 122766 h 677333"/>
                <a:gd name="connsiteX20" fmla="*/ 317500 w 431800"/>
                <a:gd name="connsiteY20" fmla="*/ 110066 h 677333"/>
                <a:gd name="connsiteX21" fmla="*/ 325967 w 431800"/>
                <a:gd name="connsiteY21" fmla="*/ 97366 h 677333"/>
                <a:gd name="connsiteX22" fmla="*/ 338667 w 431800"/>
                <a:gd name="connsiteY22" fmla="*/ 93133 h 677333"/>
                <a:gd name="connsiteX23" fmla="*/ 355600 w 431800"/>
                <a:gd name="connsiteY23" fmla="*/ 76200 h 677333"/>
                <a:gd name="connsiteX24" fmla="*/ 372534 w 431800"/>
                <a:gd name="connsiteY24" fmla="*/ 50800 h 677333"/>
                <a:gd name="connsiteX25" fmla="*/ 397934 w 431800"/>
                <a:gd name="connsiteY25" fmla="*/ 29633 h 677333"/>
                <a:gd name="connsiteX26" fmla="*/ 402167 w 431800"/>
                <a:gd name="connsiteY26" fmla="*/ 16933 h 677333"/>
                <a:gd name="connsiteX27" fmla="*/ 414867 w 431800"/>
                <a:gd name="connsiteY27" fmla="*/ 12700 h 677333"/>
                <a:gd name="connsiteX28" fmla="*/ 431800 w 431800"/>
                <a:gd name="connsiteY28"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05834 w 431800"/>
                <a:gd name="connsiteY4" fmla="*/ 410633 h 677333"/>
                <a:gd name="connsiteX5" fmla="*/ 110067 w 431800"/>
                <a:gd name="connsiteY5" fmla="*/ 385233 h 677333"/>
                <a:gd name="connsiteX6" fmla="*/ 131234 w 431800"/>
                <a:gd name="connsiteY6" fmla="*/ 364066 h 677333"/>
                <a:gd name="connsiteX7" fmla="*/ 135467 w 431800"/>
                <a:gd name="connsiteY7" fmla="*/ 351366 h 677333"/>
                <a:gd name="connsiteX8" fmla="*/ 160867 w 431800"/>
                <a:gd name="connsiteY8" fmla="*/ 334433 h 677333"/>
                <a:gd name="connsiteX9" fmla="*/ 177800 w 431800"/>
                <a:gd name="connsiteY9" fmla="*/ 304800 h 677333"/>
                <a:gd name="connsiteX10" fmla="*/ 186267 w 431800"/>
                <a:gd name="connsiteY10" fmla="*/ 292100 h 677333"/>
                <a:gd name="connsiteX11" fmla="*/ 194734 w 431800"/>
                <a:gd name="connsiteY11" fmla="*/ 258233 h 677333"/>
                <a:gd name="connsiteX12" fmla="*/ 198967 w 431800"/>
                <a:gd name="connsiteY12" fmla="*/ 241300 h 677333"/>
                <a:gd name="connsiteX13" fmla="*/ 207434 w 431800"/>
                <a:gd name="connsiteY13" fmla="*/ 228600 h 677333"/>
                <a:gd name="connsiteX14" fmla="*/ 211667 w 431800"/>
                <a:gd name="connsiteY14" fmla="*/ 215900 h 677333"/>
                <a:gd name="connsiteX15" fmla="*/ 224367 w 431800"/>
                <a:gd name="connsiteY15" fmla="*/ 177800 h 677333"/>
                <a:gd name="connsiteX16" fmla="*/ 254000 w 431800"/>
                <a:gd name="connsiteY16" fmla="*/ 165100 h 677333"/>
                <a:gd name="connsiteX17" fmla="*/ 283634 w 431800"/>
                <a:gd name="connsiteY17" fmla="*/ 135466 h 677333"/>
                <a:gd name="connsiteX18" fmla="*/ 292100 w 431800"/>
                <a:gd name="connsiteY18" fmla="*/ 122766 h 677333"/>
                <a:gd name="connsiteX19" fmla="*/ 317500 w 431800"/>
                <a:gd name="connsiteY19" fmla="*/ 110066 h 677333"/>
                <a:gd name="connsiteX20" fmla="*/ 325967 w 431800"/>
                <a:gd name="connsiteY20" fmla="*/ 97366 h 677333"/>
                <a:gd name="connsiteX21" fmla="*/ 338667 w 431800"/>
                <a:gd name="connsiteY21" fmla="*/ 93133 h 677333"/>
                <a:gd name="connsiteX22" fmla="*/ 355600 w 431800"/>
                <a:gd name="connsiteY22" fmla="*/ 76200 h 677333"/>
                <a:gd name="connsiteX23" fmla="*/ 372534 w 431800"/>
                <a:gd name="connsiteY23" fmla="*/ 50800 h 677333"/>
                <a:gd name="connsiteX24" fmla="*/ 397934 w 431800"/>
                <a:gd name="connsiteY24" fmla="*/ 29633 h 677333"/>
                <a:gd name="connsiteX25" fmla="*/ 402167 w 431800"/>
                <a:gd name="connsiteY25" fmla="*/ 16933 h 677333"/>
                <a:gd name="connsiteX26" fmla="*/ 414867 w 431800"/>
                <a:gd name="connsiteY26" fmla="*/ 12700 h 677333"/>
                <a:gd name="connsiteX27" fmla="*/ 431800 w 431800"/>
                <a:gd name="connsiteY27"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10067 w 431800"/>
                <a:gd name="connsiteY4" fmla="*/ 385233 h 677333"/>
                <a:gd name="connsiteX5" fmla="*/ 131234 w 431800"/>
                <a:gd name="connsiteY5" fmla="*/ 364066 h 677333"/>
                <a:gd name="connsiteX6" fmla="*/ 135467 w 431800"/>
                <a:gd name="connsiteY6" fmla="*/ 351366 h 677333"/>
                <a:gd name="connsiteX7" fmla="*/ 160867 w 431800"/>
                <a:gd name="connsiteY7" fmla="*/ 334433 h 677333"/>
                <a:gd name="connsiteX8" fmla="*/ 177800 w 431800"/>
                <a:gd name="connsiteY8" fmla="*/ 304800 h 677333"/>
                <a:gd name="connsiteX9" fmla="*/ 186267 w 431800"/>
                <a:gd name="connsiteY9" fmla="*/ 292100 h 677333"/>
                <a:gd name="connsiteX10" fmla="*/ 194734 w 431800"/>
                <a:gd name="connsiteY10" fmla="*/ 258233 h 677333"/>
                <a:gd name="connsiteX11" fmla="*/ 198967 w 431800"/>
                <a:gd name="connsiteY11" fmla="*/ 241300 h 677333"/>
                <a:gd name="connsiteX12" fmla="*/ 207434 w 431800"/>
                <a:gd name="connsiteY12" fmla="*/ 228600 h 677333"/>
                <a:gd name="connsiteX13" fmla="*/ 211667 w 431800"/>
                <a:gd name="connsiteY13" fmla="*/ 215900 h 677333"/>
                <a:gd name="connsiteX14" fmla="*/ 224367 w 431800"/>
                <a:gd name="connsiteY14" fmla="*/ 177800 h 677333"/>
                <a:gd name="connsiteX15" fmla="*/ 254000 w 431800"/>
                <a:gd name="connsiteY15" fmla="*/ 165100 h 677333"/>
                <a:gd name="connsiteX16" fmla="*/ 283634 w 431800"/>
                <a:gd name="connsiteY16" fmla="*/ 135466 h 677333"/>
                <a:gd name="connsiteX17" fmla="*/ 292100 w 431800"/>
                <a:gd name="connsiteY17" fmla="*/ 122766 h 677333"/>
                <a:gd name="connsiteX18" fmla="*/ 317500 w 431800"/>
                <a:gd name="connsiteY18" fmla="*/ 110066 h 677333"/>
                <a:gd name="connsiteX19" fmla="*/ 325967 w 431800"/>
                <a:gd name="connsiteY19" fmla="*/ 97366 h 677333"/>
                <a:gd name="connsiteX20" fmla="*/ 338667 w 431800"/>
                <a:gd name="connsiteY20" fmla="*/ 93133 h 677333"/>
                <a:gd name="connsiteX21" fmla="*/ 355600 w 431800"/>
                <a:gd name="connsiteY21" fmla="*/ 76200 h 677333"/>
                <a:gd name="connsiteX22" fmla="*/ 372534 w 431800"/>
                <a:gd name="connsiteY22" fmla="*/ 50800 h 677333"/>
                <a:gd name="connsiteX23" fmla="*/ 397934 w 431800"/>
                <a:gd name="connsiteY23" fmla="*/ 29633 h 677333"/>
                <a:gd name="connsiteX24" fmla="*/ 402167 w 431800"/>
                <a:gd name="connsiteY24" fmla="*/ 16933 h 677333"/>
                <a:gd name="connsiteX25" fmla="*/ 414867 w 431800"/>
                <a:gd name="connsiteY25" fmla="*/ 12700 h 677333"/>
                <a:gd name="connsiteX26" fmla="*/ 431800 w 431800"/>
                <a:gd name="connsiteY26"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10067 w 431800"/>
                <a:gd name="connsiteY4" fmla="*/ 385233 h 677333"/>
                <a:gd name="connsiteX5" fmla="*/ 135467 w 431800"/>
                <a:gd name="connsiteY5" fmla="*/ 351366 h 677333"/>
                <a:gd name="connsiteX6" fmla="*/ 160867 w 431800"/>
                <a:gd name="connsiteY6" fmla="*/ 334433 h 677333"/>
                <a:gd name="connsiteX7" fmla="*/ 177800 w 431800"/>
                <a:gd name="connsiteY7" fmla="*/ 304800 h 677333"/>
                <a:gd name="connsiteX8" fmla="*/ 186267 w 431800"/>
                <a:gd name="connsiteY8" fmla="*/ 292100 h 677333"/>
                <a:gd name="connsiteX9" fmla="*/ 194734 w 431800"/>
                <a:gd name="connsiteY9" fmla="*/ 258233 h 677333"/>
                <a:gd name="connsiteX10" fmla="*/ 198967 w 431800"/>
                <a:gd name="connsiteY10" fmla="*/ 241300 h 677333"/>
                <a:gd name="connsiteX11" fmla="*/ 207434 w 431800"/>
                <a:gd name="connsiteY11" fmla="*/ 228600 h 677333"/>
                <a:gd name="connsiteX12" fmla="*/ 211667 w 431800"/>
                <a:gd name="connsiteY12" fmla="*/ 215900 h 677333"/>
                <a:gd name="connsiteX13" fmla="*/ 224367 w 431800"/>
                <a:gd name="connsiteY13" fmla="*/ 177800 h 677333"/>
                <a:gd name="connsiteX14" fmla="*/ 254000 w 431800"/>
                <a:gd name="connsiteY14" fmla="*/ 165100 h 677333"/>
                <a:gd name="connsiteX15" fmla="*/ 283634 w 431800"/>
                <a:gd name="connsiteY15" fmla="*/ 135466 h 677333"/>
                <a:gd name="connsiteX16" fmla="*/ 292100 w 431800"/>
                <a:gd name="connsiteY16" fmla="*/ 122766 h 677333"/>
                <a:gd name="connsiteX17" fmla="*/ 317500 w 431800"/>
                <a:gd name="connsiteY17" fmla="*/ 110066 h 677333"/>
                <a:gd name="connsiteX18" fmla="*/ 325967 w 431800"/>
                <a:gd name="connsiteY18" fmla="*/ 97366 h 677333"/>
                <a:gd name="connsiteX19" fmla="*/ 338667 w 431800"/>
                <a:gd name="connsiteY19" fmla="*/ 93133 h 677333"/>
                <a:gd name="connsiteX20" fmla="*/ 355600 w 431800"/>
                <a:gd name="connsiteY20" fmla="*/ 76200 h 677333"/>
                <a:gd name="connsiteX21" fmla="*/ 372534 w 431800"/>
                <a:gd name="connsiteY21" fmla="*/ 50800 h 677333"/>
                <a:gd name="connsiteX22" fmla="*/ 397934 w 431800"/>
                <a:gd name="connsiteY22" fmla="*/ 29633 h 677333"/>
                <a:gd name="connsiteX23" fmla="*/ 402167 w 431800"/>
                <a:gd name="connsiteY23" fmla="*/ 16933 h 677333"/>
                <a:gd name="connsiteX24" fmla="*/ 414867 w 431800"/>
                <a:gd name="connsiteY24" fmla="*/ 12700 h 677333"/>
                <a:gd name="connsiteX25" fmla="*/ 431800 w 431800"/>
                <a:gd name="connsiteY25"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10067 w 431800"/>
                <a:gd name="connsiteY4" fmla="*/ 385233 h 677333"/>
                <a:gd name="connsiteX5" fmla="*/ 160867 w 431800"/>
                <a:gd name="connsiteY5" fmla="*/ 334433 h 677333"/>
                <a:gd name="connsiteX6" fmla="*/ 177800 w 431800"/>
                <a:gd name="connsiteY6" fmla="*/ 304800 h 677333"/>
                <a:gd name="connsiteX7" fmla="*/ 186267 w 431800"/>
                <a:gd name="connsiteY7" fmla="*/ 292100 h 677333"/>
                <a:gd name="connsiteX8" fmla="*/ 194734 w 431800"/>
                <a:gd name="connsiteY8" fmla="*/ 258233 h 677333"/>
                <a:gd name="connsiteX9" fmla="*/ 198967 w 431800"/>
                <a:gd name="connsiteY9" fmla="*/ 241300 h 677333"/>
                <a:gd name="connsiteX10" fmla="*/ 207434 w 431800"/>
                <a:gd name="connsiteY10" fmla="*/ 228600 h 677333"/>
                <a:gd name="connsiteX11" fmla="*/ 211667 w 431800"/>
                <a:gd name="connsiteY11" fmla="*/ 215900 h 677333"/>
                <a:gd name="connsiteX12" fmla="*/ 224367 w 431800"/>
                <a:gd name="connsiteY12" fmla="*/ 177800 h 677333"/>
                <a:gd name="connsiteX13" fmla="*/ 254000 w 431800"/>
                <a:gd name="connsiteY13" fmla="*/ 165100 h 677333"/>
                <a:gd name="connsiteX14" fmla="*/ 283634 w 431800"/>
                <a:gd name="connsiteY14" fmla="*/ 135466 h 677333"/>
                <a:gd name="connsiteX15" fmla="*/ 292100 w 431800"/>
                <a:gd name="connsiteY15" fmla="*/ 122766 h 677333"/>
                <a:gd name="connsiteX16" fmla="*/ 317500 w 431800"/>
                <a:gd name="connsiteY16" fmla="*/ 110066 h 677333"/>
                <a:gd name="connsiteX17" fmla="*/ 325967 w 431800"/>
                <a:gd name="connsiteY17" fmla="*/ 97366 h 677333"/>
                <a:gd name="connsiteX18" fmla="*/ 338667 w 431800"/>
                <a:gd name="connsiteY18" fmla="*/ 93133 h 677333"/>
                <a:gd name="connsiteX19" fmla="*/ 355600 w 431800"/>
                <a:gd name="connsiteY19" fmla="*/ 76200 h 677333"/>
                <a:gd name="connsiteX20" fmla="*/ 372534 w 431800"/>
                <a:gd name="connsiteY20" fmla="*/ 50800 h 677333"/>
                <a:gd name="connsiteX21" fmla="*/ 397934 w 431800"/>
                <a:gd name="connsiteY21" fmla="*/ 29633 h 677333"/>
                <a:gd name="connsiteX22" fmla="*/ 402167 w 431800"/>
                <a:gd name="connsiteY22" fmla="*/ 16933 h 677333"/>
                <a:gd name="connsiteX23" fmla="*/ 414867 w 431800"/>
                <a:gd name="connsiteY23" fmla="*/ 12700 h 677333"/>
                <a:gd name="connsiteX24" fmla="*/ 431800 w 431800"/>
                <a:gd name="connsiteY24"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10067 w 431800"/>
                <a:gd name="connsiteY4" fmla="*/ 385233 h 677333"/>
                <a:gd name="connsiteX5" fmla="*/ 160867 w 431800"/>
                <a:gd name="connsiteY5" fmla="*/ 334433 h 677333"/>
                <a:gd name="connsiteX6" fmla="*/ 177800 w 431800"/>
                <a:gd name="connsiteY6" fmla="*/ 304800 h 677333"/>
                <a:gd name="connsiteX7" fmla="*/ 194734 w 431800"/>
                <a:gd name="connsiteY7" fmla="*/ 258233 h 677333"/>
                <a:gd name="connsiteX8" fmla="*/ 198967 w 431800"/>
                <a:gd name="connsiteY8" fmla="*/ 241300 h 677333"/>
                <a:gd name="connsiteX9" fmla="*/ 207434 w 431800"/>
                <a:gd name="connsiteY9" fmla="*/ 228600 h 677333"/>
                <a:gd name="connsiteX10" fmla="*/ 211667 w 431800"/>
                <a:gd name="connsiteY10" fmla="*/ 215900 h 677333"/>
                <a:gd name="connsiteX11" fmla="*/ 224367 w 431800"/>
                <a:gd name="connsiteY11" fmla="*/ 177800 h 677333"/>
                <a:gd name="connsiteX12" fmla="*/ 254000 w 431800"/>
                <a:gd name="connsiteY12" fmla="*/ 165100 h 677333"/>
                <a:gd name="connsiteX13" fmla="*/ 283634 w 431800"/>
                <a:gd name="connsiteY13" fmla="*/ 135466 h 677333"/>
                <a:gd name="connsiteX14" fmla="*/ 292100 w 431800"/>
                <a:gd name="connsiteY14" fmla="*/ 122766 h 677333"/>
                <a:gd name="connsiteX15" fmla="*/ 317500 w 431800"/>
                <a:gd name="connsiteY15" fmla="*/ 110066 h 677333"/>
                <a:gd name="connsiteX16" fmla="*/ 325967 w 431800"/>
                <a:gd name="connsiteY16" fmla="*/ 97366 h 677333"/>
                <a:gd name="connsiteX17" fmla="*/ 338667 w 431800"/>
                <a:gd name="connsiteY17" fmla="*/ 93133 h 677333"/>
                <a:gd name="connsiteX18" fmla="*/ 355600 w 431800"/>
                <a:gd name="connsiteY18" fmla="*/ 76200 h 677333"/>
                <a:gd name="connsiteX19" fmla="*/ 372534 w 431800"/>
                <a:gd name="connsiteY19" fmla="*/ 50800 h 677333"/>
                <a:gd name="connsiteX20" fmla="*/ 397934 w 431800"/>
                <a:gd name="connsiteY20" fmla="*/ 29633 h 677333"/>
                <a:gd name="connsiteX21" fmla="*/ 402167 w 431800"/>
                <a:gd name="connsiteY21" fmla="*/ 16933 h 677333"/>
                <a:gd name="connsiteX22" fmla="*/ 414867 w 431800"/>
                <a:gd name="connsiteY22" fmla="*/ 12700 h 677333"/>
                <a:gd name="connsiteX23" fmla="*/ 431800 w 431800"/>
                <a:gd name="connsiteY23"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10067 w 431800"/>
                <a:gd name="connsiteY4" fmla="*/ 385233 h 677333"/>
                <a:gd name="connsiteX5" fmla="*/ 160867 w 431800"/>
                <a:gd name="connsiteY5" fmla="*/ 334433 h 677333"/>
                <a:gd name="connsiteX6" fmla="*/ 194734 w 431800"/>
                <a:gd name="connsiteY6" fmla="*/ 258233 h 677333"/>
                <a:gd name="connsiteX7" fmla="*/ 198967 w 431800"/>
                <a:gd name="connsiteY7" fmla="*/ 241300 h 677333"/>
                <a:gd name="connsiteX8" fmla="*/ 207434 w 431800"/>
                <a:gd name="connsiteY8" fmla="*/ 228600 h 677333"/>
                <a:gd name="connsiteX9" fmla="*/ 211667 w 431800"/>
                <a:gd name="connsiteY9" fmla="*/ 215900 h 677333"/>
                <a:gd name="connsiteX10" fmla="*/ 224367 w 431800"/>
                <a:gd name="connsiteY10" fmla="*/ 177800 h 677333"/>
                <a:gd name="connsiteX11" fmla="*/ 254000 w 431800"/>
                <a:gd name="connsiteY11" fmla="*/ 165100 h 677333"/>
                <a:gd name="connsiteX12" fmla="*/ 283634 w 431800"/>
                <a:gd name="connsiteY12" fmla="*/ 135466 h 677333"/>
                <a:gd name="connsiteX13" fmla="*/ 292100 w 431800"/>
                <a:gd name="connsiteY13" fmla="*/ 122766 h 677333"/>
                <a:gd name="connsiteX14" fmla="*/ 317500 w 431800"/>
                <a:gd name="connsiteY14" fmla="*/ 110066 h 677333"/>
                <a:gd name="connsiteX15" fmla="*/ 325967 w 431800"/>
                <a:gd name="connsiteY15" fmla="*/ 97366 h 677333"/>
                <a:gd name="connsiteX16" fmla="*/ 338667 w 431800"/>
                <a:gd name="connsiteY16" fmla="*/ 93133 h 677333"/>
                <a:gd name="connsiteX17" fmla="*/ 355600 w 431800"/>
                <a:gd name="connsiteY17" fmla="*/ 76200 h 677333"/>
                <a:gd name="connsiteX18" fmla="*/ 372534 w 431800"/>
                <a:gd name="connsiteY18" fmla="*/ 50800 h 677333"/>
                <a:gd name="connsiteX19" fmla="*/ 397934 w 431800"/>
                <a:gd name="connsiteY19" fmla="*/ 29633 h 677333"/>
                <a:gd name="connsiteX20" fmla="*/ 402167 w 431800"/>
                <a:gd name="connsiteY20" fmla="*/ 16933 h 677333"/>
                <a:gd name="connsiteX21" fmla="*/ 414867 w 431800"/>
                <a:gd name="connsiteY21" fmla="*/ 12700 h 677333"/>
                <a:gd name="connsiteX22" fmla="*/ 431800 w 431800"/>
                <a:gd name="connsiteY22"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10067 w 431800"/>
                <a:gd name="connsiteY4" fmla="*/ 385233 h 677333"/>
                <a:gd name="connsiteX5" fmla="*/ 160867 w 431800"/>
                <a:gd name="connsiteY5" fmla="*/ 334433 h 677333"/>
                <a:gd name="connsiteX6" fmla="*/ 194734 w 431800"/>
                <a:gd name="connsiteY6" fmla="*/ 258233 h 677333"/>
                <a:gd name="connsiteX7" fmla="*/ 207434 w 431800"/>
                <a:gd name="connsiteY7" fmla="*/ 228600 h 677333"/>
                <a:gd name="connsiteX8" fmla="*/ 211667 w 431800"/>
                <a:gd name="connsiteY8" fmla="*/ 215900 h 677333"/>
                <a:gd name="connsiteX9" fmla="*/ 224367 w 431800"/>
                <a:gd name="connsiteY9" fmla="*/ 177800 h 677333"/>
                <a:gd name="connsiteX10" fmla="*/ 254000 w 431800"/>
                <a:gd name="connsiteY10" fmla="*/ 165100 h 677333"/>
                <a:gd name="connsiteX11" fmla="*/ 283634 w 431800"/>
                <a:gd name="connsiteY11" fmla="*/ 135466 h 677333"/>
                <a:gd name="connsiteX12" fmla="*/ 292100 w 431800"/>
                <a:gd name="connsiteY12" fmla="*/ 122766 h 677333"/>
                <a:gd name="connsiteX13" fmla="*/ 317500 w 431800"/>
                <a:gd name="connsiteY13" fmla="*/ 110066 h 677333"/>
                <a:gd name="connsiteX14" fmla="*/ 325967 w 431800"/>
                <a:gd name="connsiteY14" fmla="*/ 97366 h 677333"/>
                <a:gd name="connsiteX15" fmla="*/ 338667 w 431800"/>
                <a:gd name="connsiteY15" fmla="*/ 93133 h 677333"/>
                <a:gd name="connsiteX16" fmla="*/ 355600 w 431800"/>
                <a:gd name="connsiteY16" fmla="*/ 76200 h 677333"/>
                <a:gd name="connsiteX17" fmla="*/ 372534 w 431800"/>
                <a:gd name="connsiteY17" fmla="*/ 50800 h 677333"/>
                <a:gd name="connsiteX18" fmla="*/ 397934 w 431800"/>
                <a:gd name="connsiteY18" fmla="*/ 29633 h 677333"/>
                <a:gd name="connsiteX19" fmla="*/ 402167 w 431800"/>
                <a:gd name="connsiteY19" fmla="*/ 16933 h 677333"/>
                <a:gd name="connsiteX20" fmla="*/ 414867 w 431800"/>
                <a:gd name="connsiteY20" fmla="*/ 12700 h 677333"/>
                <a:gd name="connsiteX21" fmla="*/ 431800 w 431800"/>
                <a:gd name="connsiteY21"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10067 w 431800"/>
                <a:gd name="connsiteY4" fmla="*/ 385233 h 677333"/>
                <a:gd name="connsiteX5" fmla="*/ 160867 w 431800"/>
                <a:gd name="connsiteY5" fmla="*/ 334433 h 677333"/>
                <a:gd name="connsiteX6" fmla="*/ 194734 w 431800"/>
                <a:gd name="connsiteY6" fmla="*/ 258233 h 677333"/>
                <a:gd name="connsiteX7" fmla="*/ 207434 w 431800"/>
                <a:gd name="connsiteY7" fmla="*/ 228600 h 677333"/>
                <a:gd name="connsiteX8" fmla="*/ 224367 w 431800"/>
                <a:gd name="connsiteY8" fmla="*/ 177800 h 677333"/>
                <a:gd name="connsiteX9" fmla="*/ 254000 w 431800"/>
                <a:gd name="connsiteY9" fmla="*/ 165100 h 677333"/>
                <a:gd name="connsiteX10" fmla="*/ 283634 w 431800"/>
                <a:gd name="connsiteY10" fmla="*/ 135466 h 677333"/>
                <a:gd name="connsiteX11" fmla="*/ 292100 w 431800"/>
                <a:gd name="connsiteY11" fmla="*/ 122766 h 677333"/>
                <a:gd name="connsiteX12" fmla="*/ 317500 w 431800"/>
                <a:gd name="connsiteY12" fmla="*/ 110066 h 677333"/>
                <a:gd name="connsiteX13" fmla="*/ 325967 w 431800"/>
                <a:gd name="connsiteY13" fmla="*/ 97366 h 677333"/>
                <a:gd name="connsiteX14" fmla="*/ 338667 w 431800"/>
                <a:gd name="connsiteY14" fmla="*/ 93133 h 677333"/>
                <a:gd name="connsiteX15" fmla="*/ 355600 w 431800"/>
                <a:gd name="connsiteY15" fmla="*/ 76200 h 677333"/>
                <a:gd name="connsiteX16" fmla="*/ 372534 w 431800"/>
                <a:gd name="connsiteY16" fmla="*/ 50800 h 677333"/>
                <a:gd name="connsiteX17" fmla="*/ 397934 w 431800"/>
                <a:gd name="connsiteY17" fmla="*/ 29633 h 677333"/>
                <a:gd name="connsiteX18" fmla="*/ 402167 w 431800"/>
                <a:gd name="connsiteY18" fmla="*/ 16933 h 677333"/>
                <a:gd name="connsiteX19" fmla="*/ 414867 w 431800"/>
                <a:gd name="connsiteY19" fmla="*/ 12700 h 677333"/>
                <a:gd name="connsiteX20" fmla="*/ 431800 w 431800"/>
                <a:gd name="connsiteY20"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10067 w 431800"/>
                <a:gd name="connsiteY4" fmla="*/ 385233 h 677333"/>
                <a:gd name="connsiteX5" fmla="*/ 160867 w 431800"/>
                <a:gd name="connsiteY5" fmla="*/ 334433 h 677333"/>
                <a:gd name="connsiteX6" fmla="*/ 194734 w 431800"/>
                <a:gd name="connsiteY6" fmla="*/ 258233 h 677333"/>
                <a:gd name="connsiteX7" fmla="*/ 207434 w 431800"/>
                <a:gd name="connsiteY7" fmla="*/ 228600 h 677333"/>
                <a:gd name="connsiteX8" fmla="*/ 254000 w 431800"/>
                <a:gd name="connsiteY8" fmla="*/ 165100 h 677333"/>
                <a:gd name="connsiteX9" fmla="*/ 283634 w 431800"/>
                <a:gd name="connsiteY9" fmla="*/ 135466 h 677333"/>
                <a:gd name="connsiteX10" fmla="*/ 292100 w 431800"/>
                <a:gd name="connsiteY10" fmla="*/ 122766 h 677333"/>
                <a:gd name="connsiteX11" fmla="*/ 317500 w 431800"/>
                <a:gd name="connsiteY11" fmla="*/ 110066 h 677333"/>
                <a:gd name="connsiteX12" fmla="*/ 325967 w 431800"/>
                <a:gd name="connsiteY12" fmla="*/ 97366 h 677333"/>
                <a:gd name="connsiteX13" fmla="*/ 338667 w 431800"/>
                <a:gd name="connsiteY13" fmla="*/ 93133 h 677333"/>
                <a:gd name="connsiteX14" fmla="*/ 355600 w 431800"/>
                <a:gd name="connsiteY14" fmla="*/ 76200 h 677333"/>
                <a:gd name="connsiteX15" fmla="*/ 372534 w 431800"/>
                <a:gd name="connsiteY15" fmla="*/ 50800 h 677333"/>
                <a:gd name="connsiteX16" fmla="*/ 397934 w 431800"/>
                <a:gd name="connsiteY16" fmla="*/ 29633 h 677333"/>
                <a:gd name="connsiteX17" fmla="*/ 402167 w 431800"/>
                <a:gd name="connsiteY17" fmla="*/ 16933 h 677333"/>
                <a:gd name="connsiteX18" fmla="*/ 414867 w 431800"/>
                <a:gd name="connsiteY18" fmla="*/ 12700 h 677333"/>
                <a:gd name="connsiteX19" fmla="*/ 431800 w 431800"/>
                <a:gd name="connsiteY19"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10067 w 431800"/>
                <a:gd name="connsiteY4" fmla="*/ 385233 h 677333"/>
                <a:gd name="connsiteX5" fmla="*/ 160867 w 431800"/>
                <a:gd name="connsiteY5" fmla="*/ 334433 h 677333"/>
                <a:gd name="connsiteX6" fmla="*/ 194734 w 431800"/>
                <a:gd name="connsiteY6" fmla="*/ 258233 h 677333"/>
                <a:gd name="connsiteX7" fmla="*/ 254000 w 431800"/>
                <a:gd name="connsiteY7" fmla="*/ 165100 h 677333"/>
                <a:gd name="connsiteX8" fmla="*/ 283634 w 431800"/>
                <a:gd name="connsiteY8" fmla="*/ 135466 h 677333"/>
                <a:gd name="connsiteX9" fmla="*/ 292100 w 431800"/>
                <a:gd name="connsiteY9" fmla="*/ 122766 h 677333"/>
                <a:gd name="connsiteX10" fmla="*/ 317500 w 431800"/>
                <a:gd name="connsiteY10" fmla="*/ 110066 h 677333"/>
                <a:gd name="connsiteX11" fmla="*/ 325967 w 431800"/>
                <a:gd name="connsiteY11" fmla="*/ 97366 h 677333"/>
                <a:gd name="connsiteX12" fmla="*/ 338667 w 431800"/>
                <a:gd name="connsiteY12" fmla="*/ 93133 h 677333"/>
                <a:gd name="connsiteX13" fmla="*/ 355600 w 431800"/>
                <a:gd name="connsiteY13" fmla="*/ 76200 h 677333"/>
                <a:gd name="connsiteX14" fmla="*/ 372534 w 431800"/>
                <a:gd name="connsiteY14" fmla="*/ 50800 h 677333"/>
                <a:gd name="connsiteX15" fmla="*/ 397934 w 431800"/>
                <a:gd name="connsiteY15" fmla="*/ 29633 h 677333"/>
                <a:gd name="connsiteX16" fmla="*/ 402167 w 431800"/>
                <a:gd name="connsiteY16" fmla="*/ 16933 h 677333"/>
                <a:gd name="connsiteX17" fmla="*/ 414867 w 431800"/>
                <a:gd name="connsiteY17" fmla="*/ 12700 h 677333"/>
                <a:gd name="connsiteX18" fmla="*/ 431800 w 431800"/>
                <a:gd name="connsiteY18" fmla="*/ 0 h 677333"/>
                <a:gd name="connsiteX0" fmla="*/ 0 w 431800"/>
                <a:gd name="connsiteY0" fmla="*/ 677333 h 677333"/>
                <a:gd name="connsiteX1" fmla="*/ 25400 w 431800"/>
                <a:gd name="connsiteY1" fmla="*/ 618066 h 677333"/>
                <a:gd name="connsiteX2" fmla="*/ 59267 w 431800"/>
                <a:gd name="connsiteY2" fmla="*/ 533400 h 677333"/>
                <a:gd name="connsiteX3" fmla="*/ 931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54000 w 431800"/>
                <a:gd name="connsiteY7" fmla="*/ 165100 h 677333"/>
                <a:gd name="connsiteX8" fmla="*/ 283634 w 431800"/>
                <a:gd name="connsiteY8" fmla="*/ 135466 h 677333"/>
                <a:gd name="connsiteX9" fmla="*/ 292100 w 431800"/>
                <a:gd name="connsiteY9" fmla="*/ 122766 h 677333"/>
                <a:gd name="connsiteX10" fmla="*/ 317500 w 431800"/>
                <a:gd name="connsiteY10" fmla="*/ 110066 h 677333"/>
                <a:gd name="connsiteX11" fmla="*/ 325967 w 431800"/>
                <a:gd name="connsiteY11" fmla="*/ 97366 h 677333"/>
                <a:gd name="connsiteX12" fmla="*/ 338667 w 431800"/>
                <a:gd name="connsiteY12" fmla="*/ 93133 h 677333"/>
                <a:gd name="connsiteX13" fmla="*/ 355600 w 431800"/>
                <a:gd name="connsiteY13" fmla="*/ 76200 h 677333"/>
                <a:gd name="connsiteX14" fmla="*/ 372534 w 431800"/>
                <a:gd name="connsiteY14" fmla="*/ 50800 h 677333"/>
                <a:gd name="connsiteX15" fmla="*/ 397934 w 431800"/>
                <a:gd name="connsiteY15" fmla="*/ 29633 h 677333"/>
                <a:gd name="connsiteX16" fmla="*/ 402167 w 431800"/>
                <a:gd name="connsiteY16" fmla="*/ 16933 h 677333"/>
                <a:gd name="connsiteX17" fmla="*/ 414867 w 431800"/>
                <a:gd name="connsiteY17" fmla="*/ 12700 h 677333"/>
                <a:gd name="connsiteX18" fmla="*/ 431800 w 431800"/>
                <a:gd name="connsiteY18" fmla="*/ 0 h 677333"/>
                <a:gd name="connsiteX0" fmla="*/ 0 w 431800"/>
                <a:gd name="connsiteY0" fmla="*/ 677333 h 677333"/>
                <a:gd name="connsiteX1" fmla="*/ 25400 w 431800"/>
                <a:gd name="connsiteY1" fmla="*/ 618066 h 677333"/>
                <a:gd name="connsiteX2" fmla="*/ 76201 w 431800"/>
                <a:gd name="connsiteY2" fmla="*/ 537633 h 677333"/>
                <a:gd name="connsiteX3" fmla="*/ 931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54000 w 431800"/>
                <a:gd name="connsiteY7" fmla="*/ 165100 h 677333"/>
                <a:gd name="connsiteX8" fmla="*/ 283634 w 431800"/>
                <a:gd name="connsiteY8" fmla="*/ 135466 h 677333"/>
                <a:gd name="connsiteX9" fmla="*/ 292100 w 431800"/>
                <a:gd name="connsiteY9" fmla="*/ 122766 h 677333"/>
                <a:gd name="connsiteX10" fmla="*/ 317500 w 431800"/>
                <a:gd name="connsiteY10" fmla="*/ 110066 h 677333"/>
                <a:gd name="connsiteX11" fmla="*/ 325967 w 431800"/>
                <a:gd name="connsiteY11" fmla="*/ 97366 h 677333"/>
                <a:gd name="connsiteX12" fmla="*/ 338667 w 431800"/>
                <a:gd name="connsiteY12" fmla="*/ 93133 h 677333"/>
                <a:gd name="connsiteX13" fmla="*/ 355600 w 431800"/>
                <a:gd name="connsiteY13" fmla="*/ 76200 h 677333"/>
                <a:gd name="connsiteX14" fmla="*/ 372534 w 431800"/>
                <a:gd name="connsiteY14" fmla="*/ 50800 h 677333"/>
                <a:gd name="connsiteX15" fmla="*/ 397934 w 431800"/>
                <a:gd name="connsiteY15" fmla="*/ 29633 h 677333"/>
                <a:gd name="connsiteX16" fmla="*/ 402167 w 431800"/>
                <a:gd name="connsiteY16" fmla="*/ 16933 h 677333"/>
                <a:gd name="connsiteX17" fmla="*/ 414867 w 431800"/>
                <a:gd name="connsiteY17" fmla="*/ 12700 h 677333"/>
                <a:gd name="connsiteX18" fmla="*/ 431800 w 431800"/>
                <a:gd name="connsiteY18"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54000 w 431800"/>
                <a:gd name="connsiteY7" fmla="*/ 165100 h 677333"/>
                <a:gd name="connsiteX8" fmla="*/ 283634 w 431800"/>
                <a:gd name="connsiteY8" fmla="*/ 135466 h 677333"/>
                <a:gd name="connsiteX9" fmla="*/ 292100 w 431800"/>
                <a:gd name="connsiteY9" fmla="*/ 122766 h 677333"/>
                <a:gd name="connsiteX10" fmla="*/ 317500 w 431800"/>
                <a:gd name="connsiteY10" fmla="*/ 110066 h 677333"/>
                <a:gd name="connsiteX11" fmla="*/ 325967 w 431800"/>
                <a:gd name="connsiteY11" fmla="*/ 97366 h 677333"/>
                <a:gd name="connsiteX12" fmla="*/ 338667 w 431800"/>
                <a:gd name="connsiteY12" fmla="*/ 93133 h 677333"/>
                <a:gd name="connsiteX13" fmla="*/ 355600 w 431800"/>
                <a:gd name="connsiteY13" fmla="*/ 76200 h 677333"/>
                <a:gd name="connsiteX14" fmla="*/ 372534 w 431800"/>
                <a:gd name="connsiteY14" fmla="*/ 50800 h 677333"/>
                <a:gd name="connsiteX15" fmla="*/ 397934 w 431800"/>
                <a:gd name="connsiteY15" fmla="*/ 29633 h 677333"/>
                <a:gd name="connsiteX16" fmla="*/ 402167 w 431800"/>
                <a:gd name="connsiteY16" fmla="*/ 16933 h 677333"/>
                <a:gd name="connsiteX17" fmla="*/ 414867 w 431800"/>
                <a:gd name="connsiteY17" fmla="*/ 12700 h 677333"/>
                <a:gd name="connsiteX18" fmla="*/ 431800 w 431800"/>
                <a:gd name="connsiteY18"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283634 w 431800"/>
                <a:gd name="connsiteY8" fmla="*/ 135466 h 677333"/>
                <a:gd name="connsiteX9" fmla="*/ 292100 w 431800"/>
                <a:gd name="connsiteY9" fmla="*/ 122766 h 677333"/>
                <a:gd name="connsiteX10" fmla="*/ 317500 w 431800"/>
                <a:gd name="connsiteY10" fmla="*/ 110066 h 677333"/>
                <a:gd name="connsiteX11" fmla="*/ 325967 w 431800"/>
                <a:gd name="connsiteY11" fmla="*/ 97366 h 677333"/>
                <a:gd name="connsiteX12" fmla="*/ 338667 w 431800"/>
                <a:gd name="connsiteY12" fmla="*/ 93133 h 677333"/>
                <a:gd name="connsiteX13" fmla="*/ 355600 w 431800"/>
                <a:gd name="connsiteY13" fmla="*/ 76200 h 677333"/>
                <a:gd name="connsiteX14" fmla="*/ 372534 w 431800"/>
                <a:gd name="connsiteY14" fmla="*/ 50800 h 677333"/>
                <a:gd name="connsiteX15" fmla="*/ 397934 w 431800"/>
                <a:gd name="connsiteY15" fmla="*/ 29633 h 677333"/>
                <a:gd name="connsiteX16" fmla="*/ 402167 w 431800"/>
                <a:gd name="connsiteY16" fmla="*/ 16933 h 677333"/>
                <a:gd name="connsiteX17" fmla="*/ 414867 w 431800"/>
                <a:gd name="connsiteY17" fmla="*/ 12700 h 677333"/>
                <a:gd name="connsiteX18" fmla="*/ 431800 w 431800"/>
                <a:gd name="connsiteY18"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283634 w 431800"/>
                <a:gd name="connsiteY8" fmla="*/ 135466 h 677333"/>
                <a:gd name="connsiteX9" fmla="*/ 317500 w 431800"/>
                <a:gd name="connsiteY9" fmla="*/ 110066 h 677333"/>
                <a:gd name="connsiteX10" fmla="*/ 325967 w 431800"/>
                <a:gd name="connsiteY10" fmla="*/ 97366 h 677333"/>
                <a:gd name="connsiteX11" fmla="*/ 338667 w 431800"/>
                <a:gd name="connsiteY11" fmla="*/ 93133 h 677333"/>
                <a:gd name="connsiteX12" fmla="*/ 355600 w 431800"/>
                <a:gd name="connsiteY12" fmla="*/ 76200 h 677333"/>
                <a:gd name="connsiteX13" fmla="*/ 372534 w 431800"/>
                <a:gd name="connsiteY13" fmla="*/ 50800 h 677333"/>
                <a:gd name="connsiteX14" fmla="*/ 397934 w 431800"/>
                <a:gd name="connsiteY14" fmla="*/ 29633 h 677333"/>
                <a:gd name="connsiteX15" fmla="*/ 402167 w 431800"/>
                <a:gd name="connsiteY15" fmla="*/ 16933 h 677333"/>
                <a:gd name="connsiteX16" fmla="*/ 414867 w 431800"/>
                <a:gd name="connsiteY16" fmla="*/ 12700 h 677333"/>
                <a:gd name="connsiteX17" fmla="*/ 431800 w 431800"/>
                <a:gd name="connsiteY17"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317500 w 431800"/>
                <a:gd name="connsiteY8" fmla="*/ 110066 h 677333"/>
                <a:gd name="connsiteX9" fmla="*/ 325967 w 431800"/>
                <a:gd name="connsiteY9" fmla="*/ 97366 h 677333"/>
                <a:gd name="connsiteX10" fmla="*/ 338667 w 431800"/>
                <a:gd name="connsiteY10" fmla="*/ 93133 h 677333"/>
                <a:gd name="connsiteX11" fmla="*/ 355600 w 431800"/>
                <a:gd name="connsiteY11" fmla="*/ 76200 h 677333"/>
                <a:gd name="connsiteX12" fmla="*/ 372534 w 431800"/>
                <a:gd name="connsiteY12" fmla="*/ 50800 h 677333"/>
                <a:gd name="connsiteX13" fmla="*/ 397934 w 431800"/>
                <a:gd name="connsiteY13" fmla="*/ 29633 h 677333"/>
                <a:gd name="connsiteX14" fmla="*/ 402167 w 431800"/>
                <a:gd name="connsiteY14" fmla="*/ 16933 h 677333"/>
                <a:gd name="connsiteX15" fmla="*/ 414867 w 431800"/>
                <a:gd name="connsiteY15" fmla="*/ 12700 h 677333"/>
                <a:gd name="connsiteX16" fmla="*/ 431800 w 431800"/>
                <a:gd name="connsiteY16"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317500 w 431800"/>
                <a:gd name="connsiteY8" fmla="*/ 110066 h 677333"/>
                <a:gd name="connsiteX9" fmla="*/ 338667 w 431800"/>
                <a:gd name="connsiteY9" fmla="*/ 93133 h 677333"/>
                <a:gd name="connsiteX10" fmla="*/ 355600 w 431800"/>
                <a:gd name="connsiteY10" fmla="*/ 76200 h 677333"/>
                <a:gd name="connsiteX11" fmla="*/ 372534 w 431800"/>
                <a:gd name="connsiteY11" fmla="*/ 50800 h 677333"/>
                <a:gd name="connsiteX12" fmla="*/ 397934 w 431800"/>
                <a:gd name="connsiteY12" fmla="*/ 29633 h 677333"/>
                <a:gd name="connsiteX13" fmla="*/ 402167 w 431800"/>
                <a:gd name="connsiteY13" fmla="*/ 16933 h 677333"/>
                <a:gd name="connsiteX14" fmla="*/ 414867 w 431800"/>
                <a:gd name="connsiteY14" fmla="*/ 12700 h 677333"/>
                <a:gd name="connsiteX15" fmla="*/ 431800 w 431800"/>
                <a:gd name="connsiteY15"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317500 w 431800"/>
                <a:gd name="connsiteY8" fmla="*/ 110066 h 677333"/>
                <a:gd name="connsiteX9" fmla="*/ 355600 w 431800"/>
                <a:gd name="connsiteY9" fmla="*/ 76200 h 677333"/>
                <a:gd name="connsiteX10" fmla="*/ 372534 w 431800"/>
                <a:gd name="connsiteY10" fmla="*/ 50800 h 677333"/>
                <a:gd name="connsiteX11" fmla="*/ 397934 w 431800"/>
                <a:gd name="connsiteY11" fmla="*/ 29633 h 677333"/>
                <a:gd name="connsiteX12" fmla="*/ 402167 w 431800"/>
                <a:gd name="connsiteY12" fmla="*/ 16933 h 677333"/>
                <a:gd name="connsiteX13" fmla="*/ 414867 w 431800"/>
                <a:gd name="connsiteY13" fmla="*/ 12700 h 677333"/>
                <a:gd name="connsiteX14" fmla="*/ 431800 w 431800"/>
                <a:gd name="connsiteY14"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317500 w 431800"/>
                <a:gd name="connsiteY8" fmla="*/ 110066 h 677333"/>
                <a:gd name="connsiteX9" fmla="*/ 372534 w 431800"/>
                <a:gd name="connsiteY9" fmla="*/ 50800 h 677333"/>
                <a:gd name="connsiteX10" fmla="*/ 397934 w 431800"/>
                <a:gd name="connsiteY10" fmla="*/ 29633 h 677333"/>
                <a:gd name="connsiteX11" fmla="*/ 402167 w 431800"/>
                <a:gd name="connsiteY11" fmla="*/ 16933 h 677333"/>
                <a:gd name="connsiteX12" fmla="*/ 414867 w 431800"/>
                <a:gd name="connsiteY12" fmla="*/ 12700 h 677333"/>
                <a:gd name="connsiteX13" fmla="*/ 431800 w 431800"/>
                <a:gd name="connsiteY13"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317500 w 431800"/>
                <a:gd name="connsiteY8" fmla="*/ 110066 h 677333"/>
                <a:gd name="connsiteX9" fmla="*/ 372534 w 431800"/>
                <a:gd name="connsiteY9" fmla="*/ 50800 h 677333"/>
                <a:gd name="connsiteX10" fmla="*/ 397934 w 431800"/>
                <a:gd name="connsiteY10" fmla="*/ 29633 h 677333"/>
                <a:gd name="connsiteX11" fmla="*/ 414867 w 431800"/>
                <a:gd name="connsiteY11" fmla="*/ 12700 h 677333"/>
                <a:gd name="connsiteX12" fmla="*/ 431800 w 431800"/>
                <a:gd name="connsiteY12"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317500 w 431800"/>
                <a:gd name="connsiteY8" fmla="*/ 110066 h 677333"/>
                <a:gd name="connsiteX9" fmla="*/ 372534 w 431800"/>
                <a:gd name="connsiteY9" fmla="*/ 50800 h 677333"/>
                <a:gd name="connsiteX10" fmla="*/ 397934 w 431800"/>
                <a:gd name="connsiteY10" fmla="*/ 29633 h 677333"/>
                <a:gd name="connsiteX11" fmla="*/ 431800 w 431800"/>
                <a:gd name="connsiteY11"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317500 w 431800"/>
                <a:gd name="connsiteY8" fmla="*/ 110066 h 677333"/>
                <a:gd name="connsiteX9" fmla="*/ 372534 w 431800"/>
                <a:gd name="connsiteY9" fmla="*/ 50800 h 677333"/>
                <a:gd name="connsiteX10" fmla="*/ 431800 w 431800"/>
                <a:gd name="connsiteY10" fmla="*/ 0 h 677333"/>
                <a:gd name="connsiteX0" fmla="*/ 0 w 431800"/>
                <a:gd name="connsiteY0" fmla="*/ 677333 h 677333"/>
                <a:gd name="connsiteX1" fmla="*/ 25400 w 431800"/>
                <a:gd name="connsiteY1" fmla="*/ 618066 h 677333"/>
                <a:gd name="connsiteX2" fmla="*/ 76201 w 431800"/>
                <a:gd name="connsiteY2" fmla="*/ 537633 h 677333"/>
                <a:gd name="connsiteX3" fmla="*/ 105834 w 431800"/>
                <a:gd name="connsiteY3" fmla="*/ 461433 h 677333"/>
                <a:gd name="connsiteX4" fmla="*/ 131234 w 431800"/>
                <a:gd name="connsiteY4" fmla="*/ 397933 h 677333"/>
                <a:gd name="connsiteX5" fmla="*/ 160867 w 431800"/>
                <a:gd name="connsiteY5" fmla="*/ 334433 h 677333"/>
                <a:gd name="connsiteX6" fmla="*/ 194734 w 431800"/>
                <a:gd name="connsiteY6" fmla="*/ 258233 h 677333"/>
                <a:gd name="connsiteX7" fmla="*/ 224367 w 431800"/>
                <a:gd name="connsiteY7" fmla="*/ 182034 h 677333"/>
                <a:gd name="connsiteX8" fmla="*/ 300567 w 431800"/>
                <a:gd name="connsiteY8" fmla="*/ 105832 h 677333"/>
                <a:gd name="connsiteX9" fmla="*/ 372534 w 431800"/>
                <a:gd name="connsiteY9" fmla="*/ 50800 h 677333"/>
                <a:gd name="connsiteX10" fmla="*/ 431800 w 431800"/>
                <a:gd name="connsiteY10" fmla="*/ 0 h 67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1800" h="677333">
                  <a:moveTo>
                    <a:pt x="0" y="677333"/>
                  </a:moveTo>
                  <a:cubicBezTo>
                    <a:pt x="5292" y="664986"/>
                    <a:pt x="12700" y="641349"/>
                    <a:pt x="25400" y="618066"/>
                  </a:cubicBezTo>
                  <a:cubicBezTo>
                    <a:pt x="38100" y="594783"/>
                    <a:pt x="62795" y="563738"/>
                    <a:pt x="76201" y="537633"/>
                  </a:cubicBezTo>
                  <a:cubicBezTo>
                    <a:pt x="89607" y="511528"/>
                    <a:pt x="98073" y="481894"/>
                    <a:pt x="105834" y="461433"/>
                  </a:cubicBezTo>
                  <a:cubicBezTo>
                    <a:pt x="114301" y="436739"/>
                    <a:pt x="122062" y="419100"/>
                    <a:pt x="131234" y="397933"/>
                  </a:cubicBezTo>
                  <a:cubicBezTo>
                    <a:pt x="140406" y="376766"/>
                    <a:pt x="150284" y="357716"/>
                    <a:pt x="160867" y="334433"/>
                  </a:cubicBezTo>
                  <a:cubicBezTo>
                    <a:pt x="171450" y="311150"/>
                    <a:pt x="184151" y="283633"/>
                    <a:pt x="194734" y="258233"/>
                  </a:cubicBezTo>
                  <a:cubicBezTo>
                    <a:pt x="205317" y="232833"/>
                    <a:pt x="209550" y="202495"/>
                    <a:pt x="224367" y="182034"/>
                  </a:cubicBezTo>
                  <a:cubicBezTo>
                    <a:pt x="244828" y="157340"/>
                    <a:pt x="283634" y="119943"/>
                    <a:pt x="300567" y="105832"/>
                  </a:cubicBezTo>
                  <a:cubicBezTo>
                    <a:pt x="325261" y="83960"/>
                    <a:pt x="350662" y="68439"/>
                    <a:pt x="372534" y="50800"/>
                  </a:cubicBezTo>
                  <a:cubicBezTo>
                    <a:pt x="394406" y="33161"/>
                    <a:pt x="419453" y="10583"/>
                    <a:pt x="431800" y="0"/>
                  </a:cubicBezTo>
                </a:path>
              </a:pathLst>
            </a:custGeom>
            <a:ln w="12700">
              <a:solidFill>
                <a:srgbClr val="FF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9" name="Freeform 58"/>
            <p:cNvSpPr/>
            <p:nvPr/>
          </p:nvSpPr>
          <p:spPr>
            <a:xfrm>
              <a:off x="2924104" y="2988733"/>
              <a:ext cx="65076" cy="279400"/>
            </a:xfrm>
            <a:custGeom>
              <a:avLst/>
              <a:gdLst>
                <a:gd name="connsiteX0" fmla="*/ 22297 w 64655"/>
                <a:gd name="connsiteY0" fmla="*/ 279400 h 279400"/>
                <a:gd name="connsiteX1" fmla="*/ 13830 w 64655"/>
                <a:gd name="connsiteY1" fmla="*/ 215900 h 279400"/>
                <a:gd name="connsiteX2" fmla="*/ 5364 w 64655"/>
                <a:gd name="connsiteY2" fmla="*/ 177800 h 279400"/>
                <a:gd name="connsiteX3" fmla="*/ 5364 w 64655"/>
                <a:gd name="connsiteY3" fmla="*/ 46567 h 279400"/>
                <a:gd name="connsiteX4" fmla="*/ 22297 w 64655"/>
                <a:gd name="connsiteY4" fmla="*/ 0 h 279400"/>
                <a:gd name="connsiteX5" fmla="*/ 26530 w 64655"/>
                <a:gd name="connsiteY5" fmla="*/ 12700 h 279400"/>
                <a:gd name="connsiteX6" fmla="*/ 22297 w 64655"/>
                <a:gd name="connsiteY6" fmla="*/ 135467 h 279400"/>
                <a:gd name="connsiteX7" fmla="*/ 26530 w 64655"/>
                <a:gd name="connsiteY7" fmla="*/ 148167 h 279400"/>
                <a:gd name="connsiteX8" fmla="*/ 39230 w 64655"/>
                <a:gd name="connsiteY8" fmla="*/ 152400 h 279400"/>
                <a:gd name="connsiteX9" fmla="*/ 43464 w 64655"/>
                <a:gd name="connsiteY9" fmla="*/ 165100 h 279400"/>
                <a:gd name="connsiteX10" fmla="*/ 60397 w 64655"/>
                <a:gd name="connsiteY10" fmla="*/ 190500 h 279400"/>
                <a:gd name="connsiteX11" fmla="*/ 64630 w 64655"/>
                <a:gd name="connsiteY11" fmla="*/ 203200 h 279400"/>
                <a:gd name="connsiteX12" fmla="*/ 43464 w 64655"/>
                <a:gd name="connsiteY12" fmla="*/ 258234 h 279400"/>
                <a:gd name="connsiteX13" fmla="*/ 30764 w 64655"/>
                <a:gd name="connsiteY13" fmla="*/ 262467 h 279400"/>
                <a:gd name="connsiteX14" fmla="*/ 22297 w 64655"/>
                <a:gd name="connsiteY14" fmla="*/ 279400 h 279400"/>
                <a:gd name="connsiteX0" fmla="*/ 22297 w 64729"/>
                <a:gd name="connsiteY0" fmla="*/ 279400 h 279400"/>
                <a:gd name="connsiteX1" fmla="*/ 13830 w 64729"/>
                <a:gd name="connsiteY1" fmla="*/ 215900 h 279400"/>
                <a:gd name="connsiteX2" fmla="*/ 5364 w 64729"/>
                <a:gd name="connsiteY2" fmla="*/ 177800 h 279400"/>
                <a:gd name="connsiteX3" fmla="*/ 5364 w 64729"/>
                <a:gd name="connsiteY3" fmla="*/ 46567 h 279400"/>
                <a:gd name="connsiteX4" fmla="*/ 22297 w 64729"/>
                <a:gd name="connsiteY4" fmla="*/ 0 h 279400"/>
                <a:gd name="connsiteX5" fmla="*/ 26530 w 64729"/>
                <a:gd name="connsiteY5" fmla="*/ 12700 h 279400"/>
                <a:gd name="connsiteX6" fmla="*/ 22297 w 64729"/>
                <a:gd name="connsiteY6" fmla="*/ 135467 h 279400"/>
                <a:gd name="connsiteX7" fmla="*/ 26530 w 64729"/>
                <a:gd name="connsiteY7" fmla="*/ 148167 h 279400"/>
                <a:gd name="connsiteX8" fmla="*/ 39230 w 64729"/>
                <a:gd name="connsiteY8" fmla="*/ 152400 h 279400"/>
                <a:gd name="connsiteX9" fmla="*/ 60397 w 64729"/>
                <a:gd name="connsiteY9" fmla="*/ 190500 h 279400"/>
                <a:gd name="connsiteX10" fmla="*/ 64630 w 64729"/>
                <a:gd name="connsiteY10" fmla="*/ 203200 h 279400"/>
                <a:gd name="connsiteX11" fmla="*/ 43464 w 64729"/>
                <a:gd name="connsiteY11" fmla="*/ 258234 h 279400"/>
                <a:gd name="connsiteX12" fmla="*/ 30764 w 64729"/>
                <a:gd name="connsiteY12" fmla="*/ 262467 h 279400"/>
                <a:gd name="connsiteX13" fmla="*/ 22297 w 64729"/>
                <a:gd name="connsiteY13" fmla="*/ 279400 h 279400"/>
                <a:gd name="connsiteX0" fmla="*/ 22297 w 65117"/>
                <a:gd name="connsiteY0" fmla="*/ 279400 h 279400"/>
                <a:gd name="connsiteX1" fmla="*/ 13830 w 65117"/>
                <a:gd name="connsiteY1" fmla="*/ 215900 h 279400"/>
                <a:gd name="connsiteX2" fmla="*/ 5364 w 65117"/>
                <a:gd name="connsiteY2" fmla="*/ 177800 h 279400"/>
                <a:gd name="connsiteX3" fmla="*/ 5364 w 65117"/>
                <a:gd name="connsiteY3" fmla="*/ 46567 h 279400"/>
                <a:gd name="connsiteX4" fmla="*/ 22297 w 65117"/>
                <a:gd name="connsiteY4" fmla="*/ 0 h 279400"/>
                <a:gd name="connsiteX5" fmla="*/ 26530 w 65117"/>
                <a:gd name="connsiteY5" fmla="*/ 12700 h 279400"/>
                <a:gd name="connsiteX6" fmla="*/ 22297 w 65117"/>
                <a:gd name="connsiteY6" fmla="*/ 135467 h 279400"/>
                <a:gd name="connsiteX7" fmla="*/ 26530 w 65117"/>
                <a:gd name="connsiteY7" fmla="*/ 148167 h 279400"/>
                <a:gd name="connsiteX8" fmla="*/ 60397 w 65117"/>
                <a:gd name="connsiteY8" fmla="*/ 190500 h 279400"/>
                <a:gd name="connsiteX9" fmla="*/ 64630 w 65117"/>
                <a:gd name="connsiteY9" fmla="*/ 203200 h 279400"/>
                <a:gd name="connsiteX10" fmla="*/ 43464 w 65117"/>
                <a:gd name="connsiteY10" fmla="*/ 258234 h 279400"/>
                <a:gd name="connsiteX11" fmla="*/ 30764 w 65117"/>
                <a:gd name="connsiteY11" fmla="*/ 262467 h 279400"/>
                <a:gd name="connsiteX12" fmla="*/ 22297 w 65117"/>
                <a:gd name="connsiteY12" fmla="*/ 279400 h 279400"/>
                <a:gd name="connsiteX0" fmla="*/ 22297 w 65329"/>
                <a:gd name="connsiteY0" fmla="*/ 279400 h 279400"/>
                <a:gd name="connsiteX1" fmla="*/ 13830 w 65329"/>
                <a:gd name="connsiteY1" fmla="*/ 215900 h 279400"/>
                <a:gd name="connsiteX2" fmla="*/ 5364 w 65329"/>
                <a:gd name="connsiteY2" fmla="*/ 177800 h 279400"/>
                <a:gd name="connsiteX3" fmla="*/ 5364 w 65329"/>
                <a:gd name="connsiteY3" fmla="*/ 46567 h 279400"/>
                <a:gd name="connsiteX4" fmla="*/ 22297 w 65329"/>
                <a:gd name="connsiteY4" fmla="*/ 0 h 279400"/>
                <a:gd name="connsiteX5" fmla="*/ 26530 w 65329"/>
                <a:gd name="connsiteY5" fmla="*/ 12700 h 279400"/>
                <a:gd name="connsiteX6" fmla="*/ 22297 w 65329"/>
                <a:gd name="connsiteY6" fmla="*/ 135467 h 279400"/>
                <a:gd name="connsiteX7" fmla="*/ 60397 w 65329"/>
                <a:gd name="connsiteY7" fmla="*/ 190500 h 279400"/>
                <a:gd name="connsiteX8" fmla="*/ 64630 w 65329"/>
                <a:gd name="connsiteY8" fmla="*/ 203200 h 279400"/>
                <a:gd name="connsiteX9" fmla="*/ 43464 w 65329"/>
                <a:gd name="connsiteY9" fmla="*/ 258234 h 279400"/>
                <a:gd name="connsiteX10" fmla="*/ 30764 w 65329"/>
                <a:gd name="connsiteY10" fmla="*/ 262467 h 279400"/>
                <a:gd name="connsiteX11" fmla="*/ 22297 w 65329"/>
                <a:gd name="connsiteY11" fmla="*/ 279400 h 279400"/>
                <a:gd name="connsiteX0" fmla="*/ 22297 w 64691"/>
                <a:gd name="connsiteY0" fmla="*/ 279400 h 279400"/>
                <a:gd name="connsiteX1" fmla="*/ 13830 w 64691"/>
                <a:gd name="connsiteY1" fmla="*/ 215900 h 279400"/>
                <a:gd name="connsiteX2" fmla="*/ 5364 w 64691"/>
                <a:gd name="connsiteY2" fmla="*/ 177800 h 279400"/>
                <a:gd name="connsiteX3" fmla="*/ 5364 w 64691"/>
                <a:gd name="connsiteY3" fmla="*/ 46567 h 279400"/>
                <a:gd name="connsiteX4" fmla="*/ 22297 w 64691"/>
                <a:gd name="connsiteY4" fmla="*/ 0 h 279400"/>
                <a:gd name="connsiteX5" fmla="*/ 26530 w 64691"/>
                <a:gd name="connsiteY5" fmla="*/ 12700 h 279400"/>
                <a:gd name="connsiteX6" fmla="*/ 43464 w 64691"/>
                <a:gd name="connsiteY6" fmla="*/ 127001 h 279400"/>
                <a:gd name="connsiteX7" fmla="*/ 60397 w 64691"/>
                <a:gd name="connsiteY7" fmla="*/ 190500 h 279400"/>
                <a:gd name="connsiteX8" fmla="*/ 64630 w 64691"/>
                <a:gd name="connsiteY8" fmla="*/ 203200 h 279400"/>
                <a:gd name="connsiteX9" fmla="*/ 43464 w 64691"/>
                <a:gd name="connsiteY9" fmla="*/ 258234 h 279400"/>
                <a:gd name="connsiteX10" fmla="*/ 30764 w 64691"/>
                <a:gd name="connsiteY10" fmla="*/ 262467 h 279400"/>
                <a:gd name="connsiteX11" fmla="*/ 22297 w 64691"/>
                <a:gd name="connsiteY11" fmla="*/ 279400 h 279400"/>
                <a:gd name="connsiteX0" fmla="*/ 22297 w 64691"/>
                <a:gd name="connsiteY0" fmla="*/ 279400 h 279400"/>
                <a:gd name="connsiteX1" fmla="*/ 13830 w 64691"/>
                <a:gd name="connsiteY1" fmla="*/ 215900 h 279400"/>
                <a:gd name="connsiteX2" fmla="*/ 5364 w 64691"/>
                <a:gd name="connsiteY2" fmla="*/ 177800 h 279400"/>
                <a:gd name="connsiteX3" fmla="*/ 5364 w 64691"/>
                <a:gd name="connsiteY3" fmla="*/ 46567 h 279400"/>
                <a:gd name="connsiteX4" fmla="*/ 22297 w 64691"/>
                <a:gd name="connsiteY4" fmla="*/ 0 h 279400"/>
                <a:gd name="connsiteX5" fmla="*/ 26530 w 64691"/>
                <a:gd name="connsiteY5" fmla="*/ 12700 h 279400"/>
                <a:gd name="connsiteX6" fmla="*/ 43464 w 64691"/>
                <a:gd name="connsiteY6" fmla="*/ 127001 h 279400"/>
                <a:gd name="connsiteX7" fmla="*/ 60397 w 64691"/>
                <a:gd name="connsiteY7" fmla="*/ 190500 h 279400"/>
                <a:gd name="connsiteX8" fmla="*/ 64630 w 64691"/>
                <a:gd name="connsiteY8" fmla="*/ 203200 h 279400"/>
                <a:gd name="connsiteX9" fmla="*/ 43464 w 64691"/>
                <a:gd name="connsiteY9" fmla="*/ 258234 h 279400"/>
                <a:gd name="connsiteX10" fmla="*/ 30764 w 64691"/>
                <a:gd name="connsiteY10" fmla="*/ 262467 h 279400"/>
                <a:gd name="connsiteX11" fmla="*/ 22297 w 64691"/>
                <a:gd name="connsiteY11" fmla="*/ 279400 h 279400"/>
                <a:gd name="connsiteX0" fmla="*/ 22297 w 60597"/>
                <a:gd name="connsiteY0" fmla="*/ 279400 h 279400"/>
                <a:gd name="connsiteX1" fmla="*/ 13830 w 60597"/>
                <a:gd name="connsiteY1" fmla="*/ 215900 h 279400"/>
                <a:gd name="connsiteX2" fmla="*/ 5364 w 60597"/>
                <a:gd name="connsiteY2" fmla="*/ 177800 h 279400"/>
                <a:gd name="connsiteX3" fmla="*/ 5364 w 60597"/>
                <a:gd name="connsiteY3" fmla="*/ 46567 h 279400"/>
                <a:gd name="connsiteX4" fmla="*/ 22297 w 60597"/>
                <a:gd name="connsiteY4" fmla="*/ 0 h 279400"/>
                <a:gd name="connsiteX5" fmla="*/ 26530 w 60597"/>
                <a:gd name="connsiteY5" fmla="*/ 12700 h 279400"/>
                <a:gd name="connsiteX6" fmla="*/ 43464 w 60597"/>
                <a:gd name="connsiteY6" fmla="*/ 127001 h 279400"/>
                <a:gd name="connsiteX7" fmla="*/ 60397 w 60597"/>
                <a:gd name="connsiteY7" fmla="*/ 190500 h 279400"/>
                <a:gd name="connsiteX8" fmla="*/ 43464 w 60597"/>
                <a:gd name="connsiteY8" fmla="*/ 258234 h 279400"/>
                <a:gd name="connsiteX9" fmla="*/ 30764 w 60597"/>
                <a:gd name="connsiteY9" fmla="*/ 262467 h 279400"/>
                <a:gd name="connsiteX10" fmla="*/ 22297 w 60597"/>
                <a:gd name="connsiteY10" fmla="*/ 279400 h 279400"/>
                <a:gd name="connsiteX0" fmla="*/ 22297 w 60597"/>
                <a:gd name="connsiteY0" fmla="*/ 279400 h 281336"/>
                <a:gd name="connsiteX1" fmla="*/ 13830 w 60597"/>
                <a:gd name="connsiteY1" fmla="*/ 215900 h 281336"/>
                <a:gd name="connsiteX2" fmla="*/ 5364 w 60597"/>
                <a:gd name="connsiteY2" fmla="*/ 177800 h 281336"/>
                <a:gd name="connsiteX3" fmla="*/ 5364 w 60597"/>
                <a:gd name="connsiteY3" fmla="*/ 46567 h 281336"/>
                <a:gd name="connsiteX4" fmla="*/ 22297 w 60597"/>
                <a:gd name="connsiteY4" fmla="*/ 0 h 281336"/>
                <a:gd name="connsiteX5" fmla="*/ 26530 w 60597"/>
                <a:gd name="connsiteY5" fmla="*/ 12700 h 281336"/>
                <a:gd name="connsiteX6" fmla="*/ 43464 w 60597"/>
                <a:gd name="connsiteY6" fmla="*/ 127001 h 281336"/>
                <a:gd name="connsiteX7" fmla="*/ 60397 w 60597"/>
                <a:gd name="connsiteY7" fmla="*/ 190500 h 281336"/>
                <a:gd name="connsiteX8" fmla="*/ 43464 w 60597"/>
                <a:gd name="connsiteY8" fmla="*/ 258234 h 281336"/>
                <a:gd name="connsiteX9" fmla="*/ 22297 w 60597"/>
                <a:gd name="connsiteY9" fmla="*/ 279400 h 281336"/>
                <a:gd name="connsiteX0" fmla="*/ 22297 w 62123"/>
                <a:gd name="connsiteY0" fmla="*/ 279400 h 279400"/>
                <a:gd name="connsiteX1" fmla="*/ 13830 w 62123"/>
                <a:gd name="connsiteY1" fmla="*/ 215900 h 279400"/>
                <a:gd name="connsiteX2" fmla="*/ 5364 w 62123"/>
                <a:gd name="connsiteY2" fmla="*/ 177800 h 279400"/>
                <a:gd name="connsiteX3" fmla="*/ 5364 w 62123"/>
                <a:gd name="connsiteY3" fmla="*/ 46567 h 279400"/>
                <a:gd name="connsiteX4" fmla="*/ 22297 w 62123"/>
                <a:gd name="connsiteY4" fmla="*/ 0 h 279400"/>
                <a:gd name="connsiteX5" fmla="*/ 26530 w 62123"/>
                <a:gd name="connsiteY5" fmla="*/ 12700 h 279400"/>
                <a:gd name="connsiteX6" fmla="*/ 43464 w 62123"/>
                <a:gd name="connsiteY6" fmla="*/ 127001 h 279400"/>
                <a:gd name="connsiteX7" fmla="*/ 60397 w 62123"/>
                <a:gd name="connsiteY7" fmla="*/ 190500 h 279400"/>
                <a:gd name="connsiteX8" fmla="*/ 22297 w 62123"/>
                <a:gd name="connsiteY8" fmla="*/ 279400 h 279400"/>
                <a:gd name="connsiteX0" fmla="*/ 22297 w 65076"/>
                <a:gd name="connsiteY0" fmla="*/ 279400 h 279400"/>
                <a:gd name="connsiteX1" fmla="*/ 13830 w 65076"/>
                <a:gd name="connsiteY1" fmla="*/ 215900 h 279400"/>
                <a:gd name="connsiteX2" fmla="*/ 5364 w 65076"/>
                <a:gd name="connsiteY2" fmla="*/ 177800 h 279400"/>
                <a:gd name="connsiteX3" fmla="*/ 5364 w 65076"/>
                <a:gd name="connsiteY3" fmla="*/ 46567 h 279400"/>
                <a:gd name="connsiteX4" fmla="*/ 22297 w 65076"/>
                <a:gd name="connsiteY4" fmla="*/ 0 h 279400"/>
                <a:gd name="connsiteX5" fmla="*/ 26530 w 65076"/>
                <a:gd name="connsiteY5" fmla="*/ 12700 h 279400"/>
                <a:gd name="connsiteX6" fmla="*/ 43464 w 65076"/>
                <a:gd name="connsiteY6" fmla="*/ 127001 h 279400"/>
                <a:gd name="connsiteX7" fmla="*/ 64630 w 65076"/>
                <a:gd name="connsiteY7" fmla="*/ 211667 h 279400"/>
                <a:gd name="connsiteX8" fmla="*/ 22297 w 65076"/>
                <a:gd name="connsiteY8" fmla="*/ 279400 h 27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076" h="279400">
                  <a:moveTo>
                    <a:pt x="22297" y="279400"/>
                  </a:moveTo>
                  <a:cubicBezTo>
                    <a:pt x="19475" y="258233"/>
                    <a:pt x="16850" y="237039"/>
                    <a:pt x="13830" y="215900"/>
                  </a:cubicBezTo>
                  <a:cubicBezTo>
                    <a:pt x="10105" y="189822"/>
                    <a:pt x="11666" y="196707"/>
                    <a:pt x="5364" y="177800"/>
                  </a:cubicBezTo>
                  <a:cubicBezTo>
                    <a:pt x="-1052" y="120062"/>
                    <a:pt x="-2490" y="125110"/>
                    <a:pt x="5364" y="46567"/>
                  </a:cubicBezTo>
                  <a:cubicBezTo>
                    <a:pt x="8217" y="18033"/>
                    <a:pt x="10369" y="17892"/>
                    <a:pt x="22297" y="0"/>
                  </a:cubicBezTo>
                  <a:cubicBezTo>
                    <a:pt x="23708" y="4233"/>
                    <a:pt x="23002" y="-8467"/>
                    <a:pt x="26530" y="12700"/>
                  </a:cubicBezTo>
                  <a:cubicBezTo>
                    <a:pt x="30058" y="33867"/>
                    <a:pt x="37114" y="93840"/>
                    <a:pt x="43464" y="127001"/>
                  </a:cubicBezTo>
                  <a:cubicBezTo>
                    <a:pt x="49814" y="160162"/>
                    <a:pt x="68158" y="186267"/>
                    <a:pt x="64630" y="211667"/>
                  </a:cubicBezTo>
                  <a:cubicBezTo>
                    <a:pt x="61102" y="237067"/>
                    <a:pt x="30058" y="275167"/>
                    <a:pt x="22297" y="279400"/>
                  </a:cubicBezTo>
                  <a:close/>
                </a:path>
              </a:pathLst>
            </a:custGeom>
            <a:solidFill>
              <a:srgbClr val="FF0000"/>
            </a:solidFill>
            <a:ln w="12700">
              <a:solidFill>
                <a:srgbClr val="FF00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0" name="Freeform 59"/>
            <p:cNvSpPr/>
            <p:nvPr/>
          </p:nvSpPr>
          <p:spPr>
            <a:xfrm>
              <a:off x="2946399" y="1358900"/>
              <a:ext cx="757767" cy="1634067"/>
            </a:xfrm>
            <a:custGeom>
              <a:avLst/>
              <a:gdLst>
                <a:gd name="connsiteX0" fmla="*/ 0 w 758124"/>
                <a:gd name="connsiteY0" fmla="*/ 1634067 h 1634067"/>
                <a:gd name="connsiteX1" fmla="*/ 8467 w 758124"/>
                <a:gd name="connsiteY1" fmla="*/ 1612900 h 1634067"/>
                <a:gd name="connsiteX2" fmla="*/ 12700 w 758124"/>
                <a:gd name="connsiteY2" fmla="*/ 1600200 h 1634067"/>
                <a:gd name="connsiteX3" fmla="*/ 21167 w 758124"/>
                <a:gd name="connsiteY3" fmla="*/ 1587500 h 1634067"/>
                <a:gd name="connsiteX4" fmla="*/ 25400 w 758124"/>
                <a:gd name="connsiteY4" fmla="*/ 1574800 h 1634067"/>
                <a:gd name="connsiteX5" fmla="*/ 55033 w 758124"/>
                <a:gd name="connsiteY5" fmla="*/ 1553633 h 1634067"/>
                <a:gd name="connsiteX6" fmla="*/ 84667 w 758124"/>
                <a:gd name="connsiteY6" fmla="*/ 1532467 h 1634067"/>
                <a:gd name="connsiteX7" fmla="*/ 88900 w 758124"/>
                <a:gd name="connsiteY7" fmla="*/ 1519767 h 1634067"/>
                <a:gd name="connsiteX8" fmla="*/ 114300 w 758124"/>
                <a:gd name="connsiteY8" fmla="*/ 1507067 h 1634067"/>
                <a:gd name="connsiteX9" fmla="*/ 131233 w 758124"/>
                <a:gd name="connsiteY9" fmla="*/ 1481667 h 1634067"/>
                <a:gd name="connsiteX10" fmla="*/ 152400 w 758124"/>
                <a:gd name="connsiteY10" fmla="*/ 1460500 h 1634067"/>
                <a:gd name="connsiteX11" fmla="*/ 156633 w 758124"/>
                <a:gd name="connsiteY11" fmla="*/ 1447800 h 1634067"/>
                <a:gd name="connsiteX12" fmla="*/ 169333 w 758124"/>
                <a:gd name="connsiteY12" fmla="*/ 1439333 h 1634067"/>
                <a:gd name="connsiteX13" fmla="*/ 177800 w 758124"/>
                <a:gd name="connsiteY13" fmla="*/ 1413933 h 1634067"/>
                <a:gd name="connsiteX14" fmla="*/ 186267 w 758124"/>
                <a:gd name="connsiteY14" fmla="*/ 1401233 h 1634067"/>
                <a:gd name="connsiteX15" fmla="*/ 198967 w 758124"/>
                <a:gd name="connsiteY15" fmla="*/ 1295400 h 1634067"/>
                <a:gd name="connsiteX16" fmla="*/ 203200 w 758124"/>
                <a:gd name="connsiteY16" fmla="*/ 1236133 h 1634067"/>
                <a:gd name="connsiteX17" fmla="*/ 215900 w 758124"/>
                <a:gd name="connsiteY17" fmla="*/ 1172633 h 1634067"/>
                <a:gd name="connsiteX18" fmla="*/ 228600 w 758124"/>
                <a:gd name="connsiteY18" fmla="*/ 1164167 h 1634067"/>
                <a:gd name="connsiteX19" fmla="*/ 258233 w 758124"/>
                <a:gd name="connsiteY19" fmla="*/ 1126067 h 1634067"/>
                <a:gd name="connsiteX20" fmla="*/ 275167 w 758124"/>
                <a:gd name="connsiteY20" fmla="*/ 1104900 h 1634067"/>
                <a:gd name="connsiteX21" fmla="*/ 279400 w 758124"/>
                <a:gd name="connsiteY21" fmla="*/ 1087967 h 1634067"/>
                <a:gd name="connsiteX22" fmla="*/ 300567 w 758124"/>
                <a:gd name="connsiteY22" fmla="*/ 1066800 h 1634067"/>
                <a:gd name="connsiteX23" fmla="*/ 321733 w 758124"/>
                <a:gd name="connsiteY23" fmla="*/ 1041400 h 1634067"/>
                <a:gd name="connsiteX24" fmla="*/ 347133 w 758124"/>
                <a:gd name="connsiteY24" fmla="*/ 1024467 h 1634067"/>
                <a:gd name="connsiteX25" fmla="*/ 359833 w 758124"/>
                <a:gd name="connsiteY25" fmla="*/ 1016000 h 1634067"/>
                <a:gd name="connsiteX26" fmla="*/ 372533 w 758124"/>
                <a:gd name="connsiteY26" fmla="*/ 1003300 h 1634067"/>
                <a:gd name="connsiteX27" fmla="*/ 397933 w 758124"/>
                <a:gd name="connsiteY27" fmla="*/ 994833 h 1634067"/>
                <a:gd name="connsiteX28" fmla="*/ 410633 w 758124"/>
                <a:gd name="connsiteY28" fmla="*/ 990600 h 1634067"/>
                <a:gd name="connsiteX29" fmla="*/ 436033 w 758124"/>
                <a:gd name="connsiteY29" fmla="*/ 969433 h 1634067"/>
                <a:gd name="connsiteX30" fmla="*/ 461433 w 758124"/>
                <a:gd name="connsiteY30" fmla="*/ 952500 h 1634067"/>
                <a:gd name="connsiteX31" fmla="*/ 474133 w 758124"/>
                <a:gd name="connsiteY31" fmla="*/ 944033 h 1634067"/>
                <a:gd name="connsiteX32" fmla="*/ 486833 w 758124"/>
                <a:gd name="connsiteY32" fmla="*/ 931333 h 1634067"/>
                <a:gd name="connsiteX33" fmla="*/ 503767 w 758124"/>
                <a:gd name="connsiteY33" fmla="*/ 927100 h 1634067"/>
                <a:gd name="connsiteX34" fmla="*/ 529167 w 758124"/>
                <a:gd name="connsiteY34" fmla="*/ 910167 h 1634067"/>
                <a:gd name="connsiteX35" fmla="*/ 550333 w 758124"/>
                <a:gd name="connsiteY35" fmla="*/ 889000 h 1634067"/>
                <a:gd name="connsiteX36" fmla="*/ 575733 w 758124"/>
                <a:gd name="connsiteY36" fmla="*/ 872067 h 1634067"/>
                <a:gd name="connsiteX37" fmla="*/ 579967 w 758124"/>
                <a:gd name="connsiteY37" fmla="*/ 859367 h 1634067"/>
                <a:gd name="connsiteX38" fmla="*/ 571500 w 758124"/>
                <a:gd name="connsiteY38" fmla="*/ 833967 h 1634067"/>
                <a:gd name="connsiteX39" fmla="*/ 533400 w 758124"/>
                <a:gd name="connsiteY39" fmla="*/ 812800 h 1634067"/>
                <a:gd name="connsiteX40" fmla="*/ 427567 w 758124"/>
                <a:gd name="connsiteY40" fmla="*/ 817033 h 1634067"/>
                <a:gd name="connsiteX41" fmla="*/ 414867 w 758124"/>
                <a:gd name="connsiteY41" fmla="*/ 821267 h 1634067"/>
                <a:gd name="connsiteX42" fmla="*/ 389467 w 758124"/>
                <a:gd name="connsiteY42" fmla="*/ 825500 h 1634067"/>
                <a:gd name="connsiteX43" fmla="*/ 304800 w 758124"/>
                <a:gd name="connsiteY43" fmla="*/ 833967 h 1634067"/>
                <a:gd name="connsiteX44" fmla="*/ 279400 w 758124"/>
                <a:gd name="connsiteY44" fmla="*/ 817033 h 1634067"/>
                <a:gd name="connsiteX45" fmla="*/ 262467 w 758124"/>
                <a:gd name="connsiteY45" fmla="*/ 808567 h 1634067"/>
                <a:gd name="connsiteX46" fmla="*/ 249767 w 758124"/>
                <a:gd name="connsiteY46" fmla="*/ 783167 h 1634067"/>
                <a:gd name="connsiteX47" fmla="*/ 262467 w 758124"/>
                <a:gd name="connsiteY47" fmla="*/ 690033 h 1634067"/>
                <a:gd name="connsiteX48" fmla="*/ 266700 w 758124"/>
                <a:gd name="connsiteY48" fmla="*/ 660400 h 1634067"/>
                <a:gd name="connsiteX49" fmla="*/ 275167 w 758124"/>
                <a:gd name="connsiteY49" fmla="*/ 643467 h 1634067"/>
                <a:gd name="connsiteX50" fmla="*/ 300567 w 758124"/>
                <a:gd name="connsiteY50" fmla="*/ 592667 h 1634067"/>
                <a:gd name="connsiteX51" fmla="*/ 313267 w 758124"/>
                <a:gd name="connsiteY51" fmla="*/ 567267 h 1634067"/>
                <a:gd name="connsiteX52" fmla="*/ 325967 w 758124"/>
                <a:gd name="connsiteY52" fmla="*/ 541867 h 1634067"/>
                <a:gd name="connsiteX53" fmla="*/ 351367 w 758124"/>
                <a:gd name="connsiteY53" fmla="*/ 524933 h 1634067"/>
                <a:gd name="connsiteX54" fmla="*/ 364067 w 758124"/>
                <a:gd name="connsiteY54" fmla="*/ 512233 h 1634067"/>
                <a:gd name="connsiteX55" fmla="*/ 368300 w 758124"/>
                <a:gd name="connsiteY55" fmla="*/ 495300 h 1634067"/>
                <a:gd name="connsiteX56" fmla="*/ 381000 w 758124"/>
                <a:gd name="connsiteY56" fmla="*/ 486833 h 1634067"/>
                <a:gd name="connsiteX57" fmla="*/ 402167 w 758124"/>
                <a:gd name="connsiteY57" fmla="*/ 457200 h 1634067"/>
                <a:gd name="connsiteX58" fmla="*/ 410633 w 758124"/>
                <a:gd name="connsiteY58" fmla="*/ 444500 h 1634067"/>
                <a:gd name="connsiteX59" fmla="*/ 457200 w 758124"/>
                <a:gd name="connsiteY59" fmla="*/ 431800 h 1634067"/>
                <a:gd name="connsiteX60" fmla="*/ 474133 w 758124"/>
                <a:gd name="connsiteY60" fmla="*/ 423333 h 1634067"/>
                <a:gd name="connsiteX61" fmla="*/ 512233 w 758124"/>
                <a:gd name="connsiteY61" fmla="*/ 414867 h 1634067"/>
                <a:gd name="connsiteX62" fmla="*/ 558800 w 758124"/>
                <a:gd name="connsiteY62" fmla="*/ 402167 h 1634067"/>
                <a:gd name="connsiteX63" fmla="*/ 554567 w 758124"/>
                <a:gd name="connsiteY63" fmla="*/ 351367 h 1634067"/>
                <a:gd name="connsiteX64" fmla="*/ 546100 w 758124"/>
                <a:gd name="connsiteY64" fmla="*/ 317500 h 1634067"/>
                <a:gd name="connsiteX65" fmla="*/ 541867 w 758124"/>
                <a:gd name="connsiteY65" fmla="*/ 296333 h 1634067"/>
                <a:gd name="connsiteX66" fmla="*/ 533400 w 758124"/>
                <a:gd name="connsiteY66" fmla="*/ 270933 h 1634067"/>
                <a:gd name="connsiteX67" fmla="*/ 529167 w 758124"/>
                <a:gd name="connsiteY67" fmla="*/ 258233 h 1634067"/>
                <a:gd name="connsiteX68" fmla="*/ 503767 w 758124"/>
                <a:gd name="connsiteY68" fmla="*/ 228600 h 1634067"/>
                <a:gd name="connsiteX69" fmla="*/ 499533 w 758124"/>
                <a:gd name="connsiteY69" fmla="*/ 215900 h 1634067"/>
                <a:gd name="connsiteX70" fmla="*/ 516467 w 758124"/>
                <a:gd name="connsiteY70" fmla="*/ 165100 h 1634067"/>
                <a:gd name="connsiteX71" fmla="*/ 533400 w 758124"/>
                <a:gd name="connsiteY71" fmla="*/ 160867 h 1634067"/>
                <a:gd name="connsiteX72" fmla="*/ 563033 w 758124"/>
                <a:gd name="connsiteY72" fmla="*/ 143933 h 1634067"/>
                <a:gd name="connsiteX73" fmla="*/ 579967 w 758124"/>
                <a:gd name="connsiteY73" fmla="*/ 135467 h 1634067"/>
                <a:gd name="connsiteX74" fmla="*/ 605367 w 758124"/>
                <a:gd name="connsiteY74" fmla="*/ 122767 h 1634067"/>
                <a:gd name="connsiteX75" fmla="*/ 698500 w 758124"/>
                <a:gd name="connsiteY75" fmla="*/ 118533 h 1634067"/>
                <a:gd name="connsiteX76" fmla="*/ 723900 w 758124"/>
                <a:gd name="connsiteY76" fmla="*/ 105833 h 1634067"/>
                <a:gd name="connsiteX77" fmla="*/ 745067 w 758124"/>
                <a:gd name="connsiteY77" fmla="*/ 88900 h 1634067"/>
                <a:gd name="connsiteX78" fmla="*/ 749300 w 758124"/>
                <a:gd name="connsiteY78" fmla="*/ 71967 h 1634067"/>
                <a:gd name="connsiteX79" fmla="*/ 757767 w 758124"/>
                <a:gd name="connsiteY79" fmla="*/ 33867 h 1634067"/>
                <a:gd name="connsiteX80" fmla="*/ 757767 w 758124"/>
                <a:gd name="connsiteY80"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46100 w 757767"/>
                <a:gd name="connsiteY64" fmla="*/ 317500 h 1634067"/>
                <a:gd name="connsiteX65" fmla="*/ 541867 w 757767"/>
                <a:gd name="connsiteY65" fmla="*/ 296333 h 1634067"/>
                <a:gd name="connsiteX66" fmla="*/ 533400 w 757767"/>
                <a:gd name="connsiteY66" fmla="*/ 270933 h 1634067"/>
                <a:gd name="connsiteX67" fmla="*/ 529167 w 757767"/>
                <a:gd name="connsiteY67" fmla="*/ 258233 h 1634067"/>
                <a:gd name="connsiteX68" fmla="*/ 503767 w 757767"/>
                <a:gd name="connsiteY68" fmla="*/ 228600 h 1634067"/>
                <a:gd name="connsiteX69" fmla="*/ 499533 w 757767"/>
                <a:gd name="connsiteY69" fmla="*/ 215900 h 1634067"/>
                <a:gd name="connsiteX70" fmla="*/ 516467 w 757767"/>
                <a:gd name="connsiteY70" fmla="*/ 165100 h 1634067"/>
                <a:gd name="connsiteX71" fmla="*/ 533400 w 757767"/>
                <a:gd name="connsiteY71" fmla="*/ 160867 h 1634067"/>
                <a:gd name="connsiteX72" fmla="*/ 563033 w 757767"/>
                <a:gd name="connsiteY72" fmla="*/ 143933 h 1634067"/>
                <a:gd name="connsiteX73" fmla="*/ 579967 w 757767"/>
                <a:gd name="connsiteY73" fmla="*/ 135467 h 1634067"/>
                <a:gd name="connsiteX74" fmla="*/ 605367 w 757767"/>
                <a:gd name="connsiteY74" fmla="*/ 122767 h 1634067"/>
                <a:gd name="connsiteX75" fmla="*/ 698500 w 757767"/>
                <a:gd name="connsiteY75" fmla="*/ 118533 h 1634067"/>
                <a:gd name="connsiteX76" fmla="*/ 723900 w 757767"/>
                <a:gd name="connsiteY76" fmla="*/ 105833 h 1634067"/>
                <a:gd name="connsiteX77" fmla="*/ 745067 w 757767"/>
                <a:gd name="connsiteY77" fmla="*/ 88900 h 1634067"/>
                <a:gd name="connsiteX78" fmla="*/ 749300 w 757767"/>
                <a:gd name="connsiteY78" fmla="*/ 71967 h 1634067"/>
                <a:gd name="connsiteX79" fmla="*/ 757767 w 757767"/>
                <a:gd name="connsiteY79"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46100 w 757767"/>
                <a:gd name="connsiteY64" fmla="*/ 317500 h 1634067"/>
                <a:gd name="connsiteX65" fmla="*/ 541867 w 757767"/>
                <a:gd name="connsiteY65" fmla="*/ 296333 h 1634067"/>
                <a:gd name="connsiteX66" fmla="*/ 533400 w 757767"/>
                <a:gd name="connsiteY66" fmla="*/ 270933 h 1634067"/>
                <a:gd name="connsiteX67" fmla="*/ 529167 w 757767"/>
                <a:gd name="connsiteY67" fmla="*/ 258233 h 1634067"/>
                <a:gd name="connsiteX68" fmla="*/ 503767 w 757767"/>
                <a:gd name="connsiteY68" fmla="*/ 228600 h 1634067"/>
                <a:gd name="connsiteX69" fmla="*/ 499533 w 757767"/>
                <a:gd name="connsiteY69" fmla="*/ 215900 h 1634067"/>
                <a:gd name="connsiteX70" fmla="*/ 516467 w 757767"/>
                <a:gd name="connsiteY70" fmla="*/ 165100 h 1634067"/>
                <a:gd name="connsiteX71" fmla="*/ 533400 w 757767"/>
                <a:gd name="connsiteY71" fmla="*/ 160867 h 1634067"/>
                <a:gd name="connsiteX72" fmla="*/ 563033 w 757767"/>
                <a:gd name="connsiteY72" fmla="*/ 143933 h 1634067"/>
                <a:gd name="connsiteX73" fmla="*/ 579967 w 757767"/>
                <a:gd name="connsiteY73" fmla="*/ 135467 h 1634067"/>
                <a:gd name="connsiteX74" fmla="*/ 605367 w 757767"/>
                <a:gd name="connsiteY74" fmla="*/ 122767 h 1634067"/>
                <a:gd name="connsiteX75" fmla="*/ 698500 w 757767"/>
                <a:gd name="connsiteY75" fmla="*/ 118533 h 1634067"/>
                <a:gd name="connsiteX76" fmla="*/ 723900 w 757767"/>
                <a:gd name="connsiteY76" fmla="*/ 105833 h 1634067"/>
                <a:gd name="connsiteX77" fmla="*/ 749300 w 757767"/>
                <a:gd name="connsiteY77" fmla="*/ 71967 h 1634067"/>
                <a:gd name="connsiteX78" fmla="*/ 757767 w 757767"/>
                <a:gd name="connsiteY78"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46100 w 757767"/>
                <a:gd name="connsiteY64" fmla="*/ 317500 h 1634067"/>
                <a:gd name="connsiteX65" fmla="*/ 541867 w 757767"/>
                <a:gd name="connsiteY65" fmla="*/ 296333 h 1634067"/>
                <a:gd name="connsiteX66" fmla="*/ 533400 w 757767"/>
                <a:gd name="connsiteY66" fmla="*/ 270933 h 1634067"/>
                <a:gd name="connsiteX67" fmla="*/ 529167 w 757767"/>
                <a:gd name="connsiteY67" fmla="*/ 258233 h 1634067"/>
                <a:gd name="connsiteX68" fmla="*/ 503767 w 757767"/>
                <a:gd name="connsiteY68" fmla="*/ 228600 h 1634067"/>
                <a:gd name="connsiteX69" fmla="*/ 499533 w 757767"/>
                <a:gd name="connsiteY69" fmla="*/ 215900 h 1634067"/>
                <a:gd name="connsiteX70" fmla="*/ 516467 w 757767"/>
                <a:gd name="connsiteY70" fmla="*/ 165100 h 1634067"/>
                <a:gd name="connsiteX71" fmla="*/ 533400 w 757767"/>
                <a:gd name="connsiteY71" fmla="*/ 160867 h 1634067"/>
                <a:gd name="connsiteX72" fmla="*/ 563033 w 757767"/>
                <a:gd name="connsiteY72" fmla="*/ 143933 h 1634067"/>
                <a:gd name="connsiteX73" fmla="*/ 579967 w 757767"/>
                <a:gd name="connsiteY73" fmla="*/ 135467 h 1634067"/>
                <a:gd name="connsiteX74" fmla="*/ 605367 w 757767"/>
                <a:gd name="connsiteY74" fmla="*/ 122767 h 1634067"/>
                <a:gd name="connsiteX75" fmla="*/ 698500 w 757767"/>
                <a:gd name="connsiteY75" fmla="*/ 118533 h 1634067"/>
                <a:gd name="connsiteX76" fmla="*/ 749300 w 757767"/>
                <a:gd name="connsiteY76" fmla="*/ 71967 h 1634067"/>
                <a:gd name="connsiteX77" fmla="*/ 757767 w 757767"/>
                <a:gd name="connsiteY77"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46100 w 757767"/>
                <a:gd name="connsiteY64" fmla="*/ 317500 h 1634067"/>
                <a:gd name="connsiteX65" fmla="*/ 541867 w 757767"/>
                <a:gd name="connsiteY65" fmla="*/ 296333 h 1634067"/>
                <a:gd name="connsiteX66" fmla="*/ 533400 w 757767"/>
                <a:gd name="connsiteY66" fmla="*/ 270933 h 1634067"/>
                <a:gd name="connsiteX67" fmla="*/ 529167 w 757767"/>
                <a:gd name="connsiteY67" fmla="*/ 258233 h 1634067"/>
                <a:gd name="connsiteX68" fmla="*/ 503767 w 757767"/>
                <a:gd name="connsiteY68" fmla="*/ 228600 h 1634067"/>
                <a:gd name="connsiteX69" fmla="*/ 499533 w 757767"/>
                <a:gd name="connsiteY69" fmla="*/ 215900 h 1634067"/>
                <a:gd name="connsiteX70" fmla="*/ 516467 w 757767"/>
                <a:gd name="connsiteY70" fmla="*/ 165100 h 1634067"/>
                <a:gd name="connsiteX71" fmla="*/ 533400 w 757767"/>
                <a:gd name="connsiteY71" fmla="*/ 160867 h 1634067"/>
                <a:gd name="connsiteX72" fmla="*/ 563033 w 757767"/>
                <a:gd name="connsiteY72" fmla="*/ 143933 h 1634067"/>
                <a:gd name="connsiteX73" fmla="*/ 579967 w 757767"/>
                <a:gd name="connsiteY73" fmla="*/ 135467 h 1634067"/>
                <a:gd name="connsiteX74" fmla="*/ 605367 w 757767"/>
                <a:gd name="connsiteY74" fmla="*/ 122767 h 1634067"/>
                <a:gd name="connsiteX75" fmla="*/ 698500 w 757767"/>
                <a:gd name="connsiteY75" fmla="*/ 105833 h 1634067"/>
                <a:gd name="connsiteX76" fmla="*/ 749300 w 757767"/>
                <a:gd name="connsiteY76" fmla="*/ 71967 h 1634067"/>
                <a:gd name="connsiteX77" fmla="*/ 757767 w 757767"/>
                <a:gd name="connsiteY77"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46100 w 757767"/>
                <a:gd name="connsiteY64" fmla="*/ 317500 h 1634067"/>
                <a:gd name="connsiteX65" fmla="*/ 541867 w 757767"/>
                <a:gd name="connsiteY65" fmla="*/ 296333 h 1634067"/>
                <a:gd name="connsiteX66" fmla="*/ 533400 w 757767"/>
                <a:gd name="connsiteY66" fmla="*/ 270933 h 1634067"/>
                <a:gd name="connsiteX67" fmla="*/ 529167 w 757767"/>
                <a:gd name="connsiteY67" fmla="*/ 258233 h 1634067"/>
                <a:gd name="connsiteX68" fmla="*/ 503767 w 757767"/>
                <a:gd name="connsiteY68" fmla="*/ 228600 h 1634067"/>
                <a:gd name="connsiteX69" fmla="*/ 499533 w 757767"/>
                <a:gd name="connsiteY69" fmla="*/ 215900 h 1634067"/>
                <a:gd name="connsiteX70" fmla="*/ 516467 w 757767"/>
                <a:gd name="connsiteY70" fmla="*/ 165100 h 1634067"/>
                <a:gd name="connsiteX71" fmla="*/ 533400 w 757767"/>
                <a:gd name="connsiteY71" fmla="*/ 160867 h 1634067"/>
                <a:gd name="connsiteX72" fmla="*/ 563033 w 757767"/>
                <a:gd name="connsiteY72" fmla="*/ 143933 h 1634067"/>
                <a:gd name="connsiteX73" fmla="*/ 605367 w 757767"/>
                <a:gd name="connsiteY73" fmla="*/ 122767 h 1634067"/>
                <a:gd name="connsiteX74" fmla="*/ 698500 w 757767"/>
                <a:gd name="connsiteY74" fmla="*/ 105833 h 1634067"/>
                <a:gd name="connsiteX75" fmla="*/ 749300 w 757767"/>
                <a:gd name="connsiteY75" fmla="*/ 71967 h 1634067"/>
                <a:gd name="connsiteX76" fmla="*/ 757767 w 757767"/>
                <a:gd name="connsiteY76"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46100 w 757767"/>
                <a:gd name="connsiteY64" fmla="*/ 317500 h 1634067"/>
                <a:gd name="connsiteX65" fmla="*/ 541867 w 757767"/>
                <a:gd name="connsiteY65" fmla="*/ 296333 h 1634067"/>
                <a:gd name="connsiteX66" fmla="*/ 533400 w 757767"/>
                <a:gd name="connsiteY66" fmla="*/ 270933 h 1634067"/>
                <a:gd name="connsiteX67" fmla="*/ 529167 w 757767"/>
                <a:gd name="connsiteY67" fmla="*/ 258233 h 1634067"/>
                <a:gd name="connsiteX68" fmla="*/ 503767 w 757767"/>
                <a:gd name="connsiteY68" fmla="*/ 228600 h 1634067"/>
                <a:gd name="connsiteX69" fmla="*/ 499533 w 757767"/>
                <a:gd name="connsiteY69" fmla="*/ 215900 h 1634067"/>
                <a:gd name="connsiteX70" fmla="*/ 516467 w 757767"/>
                <a:gd name="connsiteY70" fmla="*/ 165100 h 1634067"/>
                <a:gd name="connsiteX71" fmla="*/ 533400 w 757767"/>
                <a:gd name="connsiteY71" fmla="*/ 160867 h 1634067"/>
                <a:gd name="connsiteX72" fmla="*/ 605367 w 757767"/>
                <a:gd name="connsiteY72" fmla="*/ 122767 h 1634067"/>
                <a:gd name="connsiteX73" fmla="*/ 698500 w 757767"/>
                <a:gd name="connsiteY73" fmla="*/ 105833 h 1634067"/>
                <a:gd name="connsiteX74" fmla="*/ 749300 w 757767"/>
                <a:gd name="connsiteY74" fmla="*/ 71967 h 1634067"/>
                <a:gd name="connsiteX75" fmla="*/ 757767 w 757767"/>
                <a:gd name="connsiteY75"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46100 w 757767"/>
                <a:gd name="connsiteY64" fmla="*/ 317500 h 1634067"/>
                <a:gd name="connsiteX65" fmla="*/ 541867 w 757767"/>
                <a:gd name="connsiteY65" fmla="*/ 296333 h 1634067"/>
                <a:gd name="connsiteX66" fmla="*/ 533400 w 757767"/>
                <a:gd name="connsiteY66" fmla="*/ 270933 h 1634067"/>
                <a:gd name="connsiteX67" fmla="*/ 529167 w 757767"/>
                <a:gd name="connsiteY67" fmla="*/ 258233 h 1634067"/>
                <a:gd name="connsiteX68" fmla="*/ 503767 w 757767"/>
                <a:gd name="connsiteY68" fmla="*/ 228600 h 1634067"/>
                <a:gd name="connsiteX69" fmla="*/ 499533 w 757767"/>
                <a:gd name="connsiteY69" fmla="*/ 215900 h 1634067"/>
                <a:gd name="connsiteX70" fmla="*/ 516467 w 757767"/>
                <a:gd name="connsiteY70" fmla="*/ 165100 h 1634067"/>
                <a:gd name="connsiteX71" fmla="*/ 605367 w 757767"/>
                <a:gd name="connsiteY71" fmla="*/ 122767 h 1634067"/>
                <a:gd name="connsiteX72" fmla="*/ 698500 w 757767"/>
                <a:gd name="connsiteY72" fmla="*/ 105833 h 1634067"/>
                <a:gd name="connsiteX73" fmla="*/ 749300 w 757767"/>
                <a:gd name="connsiteY73" fmla="*/ 71967 h 1634067"/>
                <a:gd name="connsiteX74" fmla="*/ 757767 w 757767"/>
                <a:gd name="connsiteY74"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46100 w 757767"/>
                <a:gd name="connsiteY64" fmla="*/ 317500 h 1634067"/>
                <a:gd name="connsiteX65" fmla="*/ 541867 w 757767"/>
                <a:gd name="connsiteY65" fmla="*/ 296333 h 1634067"/>
                <a:gd name="connsiteX66" fmla="*/ 533400 w 757767"/>
                <a:gd name="connsiteY66" fmla="*/ 270933 h 1634067"/>
                <a:gd name="connsiteX67" fmla="*/ 529167 w 757767"/>
                <a:gd name="connsiteY67" fmla="*/ 258233 h 1634067"/>
                <a:gd name="connsiteX68" fmla="*/ 499533 w 757767"/>
                <a:gd name="connsiteY68" fmla="*/ 215900 h 1634067"/>
                <a:gd name="connsiteX69" fmla="*/ 516467 w 757767"/>
                <a:gd name="connsiteY69" fmla="*/ 165100 h 1634067"/>
                <a:gd name="connsiteX70" fmla="*/ 605367 w 757767"/>
                <a:gd name="connsiteY70" fmla="*/ 122767 h 1634067"/>
                <a:gd name="connsiteX71" fmla="*/ 698500 w 757767"/>
                <a:gd name="connsiteY71" fmla="*/ 105833 h 1634067"/>
                <a:gd name="connsiteX72" fmla="*/ 749300 w 757767"/>
                <a:gd name="connsiteY72" fmla="*/ 71967 h 1634067"/>
                <a:gd name="connsiteX73" fmla="*/ 757767 w 757767"/>
                <a:gd name="connsiteY73"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46100 w 757767"/>
                <a:gd name="connsiteY64" fmla="*/ 317500 h 1634067"/>
                <a:gd name="connsiteX65" fmla="*/ 533400 w 757767"/>
                <a:gd name="connsiteY65" fmla="*/ 270933 h 1634067"/>
                <a:gd name="connsiteX66" fmla="*/ 529167 w 757767"/>
                <a:gd name="connsiteY66" fmla="*/ 258233 h 1634067"/>
                <a:gd name="connsiteX67" fmla="*/ 499533 w 757767"/>
                <a:gd name="connsiteY67" fmla="*/ 215900 h 1634067"/>
                <a:gd name="connsiteX68" fmla="*/ 516467 w 757767"/>
                <a:gd name="connsiteY68" fmla="*/ 165100 h 1634067"/>
                <a:gd name="connsiteX69" fmla="*/ 605367 w 757767"/>
                <a:gd name="connsiteY69" fmla="*/ 122767 h 1634067"/>
                <a:gd name="connsiteX70" fmla="*/ 698500 w 757767"/>
                <a:gd name="connsiteY70" fmla="*/ 105833 h 1634067"/>
                <a:gd name="connsiteX71" fmla="*/ 749300 w 757767"/>
                <a:gd name="connsiteY71" fmla="*/ 71967 h 1634067"/>
                <a:gd name="connsiteX72" fmla="*/ 757767 w 757767"/>
                <a:gd name="connsiteY72"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33400 w 757767"/>
                <a:gd name="connsiteY64" fmla="*/ 270933 h 1634067"/>
                <a:gd name="connsiteX65" fmla="*/ 529167 w 757767"/>
                <a:gd name="connsiteY65" fmla="*/ 258233 h 1634067"/>
                <a:gd name="connsiteX66" fmla="*/ 499533 w 757767"/>
                <a:gd name="connsiteY66" fmla="*/ 215900 h 1634067"/>
                <a:gd name="connsiteX67" fmla="*/ 516467 w 757767"/>
                <a:gd name="connsiteY67" fmla="*/ 165100 h 1634067"/>
                <a:gd name="connsiteX68" fmla="*/ 605367 w 757767"/>
                <a:gd name="connsiteY68" fmla="*/ 122767 h 1634067"/>
                <a:gd name="connsiteX69" fmla="*/ 698500 w 757767"/>
                <a:gd name="connsiteY69" fmla="*/ 105833 h 1634067"/>
                <a:gd name="connsiteX70" fmla="*/ 749300 w 757767"/>
                <a:gd name="connsiteY70" fmla="*/ 71967 h 1634067"/>
                <a:gd name="connsiteX71" fmla="*/ 757767 w 757767"/>
                <a:gd name="connsiteY71"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12233 w 757767"/>
                <a:gd name="connsiteY61" fmla="*/ 414867 h 1634067"/>
                <a:gd name="connsiteX62" fmla="*/ 558800 w 757767"/>
                <a:gd name="connsiteY62" fmla="*/ 402167 h 1634067"/>
                <a:gd name="connsiteX63" fmla="*/ 554567 w 757767"/>
                <a:gd name="connsiteY63" fmla="*/ 351367 h 1634067"/>
                <a:gd name="connsiteX64" fmla="*/ 533400 w 757767"/>
                <a:gd name="connsiteY64" fmla="*/ 270933 h 1634067"/>
                <a:gd name="connsiteX65" fmla="*/ 499533 w 757767"/>
                <a:gd name="connsiteY65" fmla="*/ 215900 h 1634067"/>
                <a:gd name="connsiteX66" fmla="*/ 516467 w 757767"/>
                <a:gd name="connsiteY66" fmla="*/ 165100 h 1634067"/>
                <a:gd name="connsiteX67" fmla="*/ 605367 w 757767"/>
                <a:gd name="connsiteY67" fmla="*/ 122767 h 1634067"/>
                <a:gd name="connsiteX68" fmla="*/ 698500 w 757767"/>
                <a:gd name="connsiteY68" fmla="*/ 105833 h 1634067"/>
                <a:gd name="connsiteX69" fmla="*/ 749300 w 757767"/>
                <a:gd name="connsiteY69" fmla="*/ 71967 h 1634067"/>
                <a:gd name="connsiteX70" fmla="*/ 757767 w 757767"/>
                <a:gd name="connsiteY70"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474133 w 757767"/>
                <a:gd name="connsiteY60" fmla="*/ 423333 h 1634067"/>
                <a:gd name="connsiteX61" fmla="*/ 558800 w 757767"/>
                <a:gd name="connsiteY61" fmla="*/ 402167 h 1634067"/>
                <a:gd name="connsiteX62" fmla="*/ 554567 w 757767"/>
                <a:gd name="connsiteY62" fmla="*/ 351367 h 1634067"/>
                <a:gd name="connsiteX63" fmla="*/ 533400 w 757767"/>
                <a:gd name="connsiteY63" fmla="*/ 270933 h 1634067"/>
                <a:gd name="connsiteX64" fmla="*/ 499533 w 757767"/>
                <a:gd name="connsiteY64" fmla="*/ 215900 h 1634067"/>
                <a:gd name="connsiteX65" fmla="*/ 516467 w 757767"/>
                <a:gd name="connsiteY65" fmla="*/ 165100 h 1634067"/>
                <a:gd name="connsiteX66" fmla="*/ 605367 w 757767"/>
                <a:gd name="connsiteY66" fmla="*/ 122767 h 1634067"/>
                <a:gd name="connsiteX67" fmla="*/ 698500 w 757767"/>
                <a:gd name="connsiteY67" fmla="*/ 105833 h 1634067"/>
                <a:gd name="connsiteX68" fmla="*/ 749300 w 757767"/>
                <a:gd name="connsiteY68" fmla="*/ 71967 h 1634067"/>
                <a:gd name="connsiteX69" fmla="*/ 757767 w 757767"/>
                <a:gd name="connsiteY69"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457200 w 757767"/>
                <a:gd name="connsiteY59" fmla="*/ 431800 h 1634067"/>
                <a:gd name="connsiteX60" fmla="*/ 558800 w 757767"/>
                <a:gd name="connsiteY60" fmla="*/ 402167 h 1634067"/>
                <a:gd name="connsiteX61" fmla="*/ 554567 w 757767"/>
                <a:gd name="connsiteY61" fmla="*/ 351367 h 1634067"/>
                <a:gd name="connsiteX62" fmla="*/ 533400 w 757767"/>
                <a:gd name="connsiteY62" fmla="*/ 270933 h 1634067"/>
                <a:gd name="connsiteX63" fmla="*/ 499533 w 757767"/>
                <a:gd name="connsiteY63" fmla="*/ 215900 h 1634067"/>
                <a:gd name="connsiteX64" fmla="*/ 516467 w 757767"/>
                <a:gd name="connsiteY64" fmla="*/ 165100 h 1634067"/>
                <a:gd name="connsiteX65" fmla="*/ 605367 w 757767"/>
                <a:gd name="connsiteY65" fmla="*/ 122767 h 1634067"/>
                <a:gd name="connsiteX66" fmla="*/ 698500 w 757767"/>
                <a:gd name="connsiteY66" fmla="*/ 105833 h 1634067"/>
                <a:gd name="connsiteX67" fmla="*/ 749300 w 757767"/>
                <a:gd name="connsiteY67" fmla="*/ 71967 h 1634067"/>
                <a:gd name="connsiteX68" fmla="*/ 757767 w 757767"/>
                <a:gd name="connsiteY68"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558800 w 757767"/>
                <a:gd name="connsiteY59" fmla="*/ 402167 h 1634067"/>
                <a:gd name="connsiteX60" fmla="*/ 554567 w 757767"/>
                <a:gd name="connsiteY60" fmla="*/ 351367 h 1634067"/>
                <a:gd name="connsiteX61" fmla="*/ 533400 w 757767"/>
                <a:gd name="connsiteY61" fmla="*/ 270933 h 1634067"/>
                <a:gd name="connsiteX62" fmla="*/ 499533 w 757767"/>
                <a:gd name="connsiteY62" fmla="*/ 215900 h 1634067"/>
                <a:gd name="connsiteX63" fmla="*/ 516467 w 757767"/>
                <a:gd name="connsiteY63" fmla="*/ 165100 h 1634067"/>
                <a:gd name="connsiteX64" fmla="*/ 605367 w 757767"/>
                <a:gd name="connsiteY64" fmla="*/ 122767 h 1634067"/>
                <a:gd name="connsiteX65" fmla="*/ 698500 w 757767"/>
                <a:gd name="connsiteY65" fmla="*/ 105833 h 1634067"/>
                <a:gd name="connsiteX66" fmla="*/ 749300 w 757767"/>
                <a:gd name="connsiteY66" fmla="*/ 71967 h 1634067"/>
                <a:gd name="connsiteX67" fmla="*/ 757767 w 757767"/>
                <a:gd name="connsiteY67"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410633 w 757767"/>
                <a:gd name="connsiteY58" fmla="*/ 444500 h 1634067"/>
                <a:gd name="connsiteX59" fmla="*/ 550333 w 757767"/>
                <a:gd name="connsiteY59" fmla="*/ 372534 h 1634067"/>
                <a:gd name="connsiteX60" fmla="*/ 554567 w 757767"/>
                <a:gd name="connsiteY60" fmla="*/ 351367 h 1634067"/>
                <a:gd name="connsiteX61" fmla="*/ 533400 w 757767"/>
                <a:gd name="connsiteY61" fmla="*/ 270933 h 1634067"/>
                <a:gd name="connsiteX62" fmla="*/ 499533 w 757767"/>
                <a:gd name="connsiteY62" fmla="*/ 215900 h 1634067"/>
                <a:gd name="connsiteX63" fmla="*/ 516467 w 757767"/>
                <a:gd name="connsiteY63" fmla="*/ 165100 h 1634067"/>
                <a:gd name="connsiteX64" fmla="*/ 605367 w 757767"/>
                <a:gd name="connsiteY64" fmla="*/ 122767 h 1634067"/>
                <a:gd name="connsiteX65" fmla="*/ 698500 w 757767"/>
                <a:gd name="connsiteY65" fmla="*/ 105833 h 1634067"/>
                <a:gd name="connsiteX66" fmla="*/ 749300 w 757767"/>
                <a:gd name="connsiteY66" fmla="*/ 71967 h 1634067"/>
                <a:gd name="connsiteX67" fmla="*/ 757767 w 757767"/>
                <a:gd name="connsiteY67"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381000 w 757767"/>
                <a:gd name="connsiteY56" fmla="*/ 486833 h 1634067"/>
                <a:gd name="connsiteX57" fmla="*/ 402167 w 757767"/>
                <a:gd name="connsiteY57" fmla="*/ 457200 h 1634067"/>
                <a:gd name="connsiteX58" fmla="*/ 550333 w 757767"/>
                <a:gd name="connsiteY58" fmla="*/ 372534 h 1634067"/>
                <a:gd name="connsiteX59" fmla="*/ 554567 w 757767"/>
                <a:gd name="connsiteY59" fmla="*/ 351367 h 1634067"/>
                <a:gd name="connsiteX60" fmla="*/ 533400 w 757767"/>
                <a:gd name="connsiteY60" fmla="*/ 270933 h 1634067"/>
                <a:gd name="connsiteX61" fmla="*/ 499533 w 757767"/>
                <a:gd name="connsiteY61" fmla="*/ 215900 h 1634067"/>
                <a:gd name="connsiteX62" fmla="*/ 516467 w 757767"/>
                <a:gd name="connsiteY62" fmla="*/ 165100 h 1634067"/>
                <a:gd name="connsiteX63" fmla="*/ 605367 w 757767"/>
                <a:gd name="connsiteY63" fmla="*/ 122767 h 1634067"/>
                <a:gd name="connsiteX64" fmla="*/ 698500 w 757767"/>
                <a:gd name="connsiteY64" fmla="*/ 105833 h 1634067"/>
                <a:gd name="connsiteX65" fmla="*/ 749300 w 757767"/>
                <a:gd name="connsiteY65" fmla="*/ 71967 h 1634067"/>
                <a:gd name="connsiteX66" fmla="*/ 757767 w 757767"/>
                <a:gd name="connsiteY66"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368300 w 757767"/>
                <a:gd name="connsiteY55" fmla="*/ 495300 h 1634067"/>
                <a:gd name="connsiteX56" fmla="*/ 402167 w 757767"/>
                <a:gd name="connsiteY56" fmla="*/ 457200 h 1634067"/>
                <a:gd name="connsiteX57" fmla="*/ 550333 w 757767"/>
                <a:gd name="connsiteY57" fmla="*/ 372534 h 1634067"/>
                <a:gd name="connsiteX58" fmla="*/ 554567 w 757767"/>
                <a:gd name="connsiteY58" fmla="*/ 351367 h 1634067"/>
                <a:gd name="connsiteX59" fmla="*/ 533400 w 757767"/>
                <a:gd name="connsiteY59" fmla="*/ 270933 h 1634067"/>
                <a:gd name="connsiteX60" fmla="*/ 499533 w 757767"/>
                <a:gd name="connsiteY60" fmla="*/ 215900 h 1634067"/>
                <a:gd name="connsiteX61" fmla="*/ 516467 w 757767"/>
                <a:gd name="connsiteY61" fmla="*/ 165100 h 1634067"/>
                <a:gd name="connsiteX62" fmla="*/ 605367 w 757767"/>
                <a:gd name="connsiteY62" fmla="*/ 122767 h 1634067"/>
                <a:gd name="connsiteX63" fmla="*/ 698500 w 757767"/>
                <a:gd name="connsiteY63" fmla="*/ 105833 h 1634067"/>
                <a:gd name="connsiteX64" fmla="*/ 749300 w 757767"/>
                <a:gd name="connsiteY64" fmla="*/ 71967 h 1634067"/>
                <a:gd name="connsiteX65" fmla="*/ 757767 w 757767"/>
                <a:gd name="connsiteY65"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51367 w 757767"/>
                <a:gd name="connsiteY53" fmla="*/ 524933 h 1634067"/>
                <a:gd name="connsiteX54" fmla="*/ 364067 w 757767"/>
                <a:gd name="connsiteY54" fmla="*/ 512233 h 1634067"/>
                <a:gd name="connsiteX55" fmla="*/ 402167 w 757767"/>
                <a:gd name="connsiteY55" fmla="*/ 457200 h 1634067"/>
                <a:gd name="connsiteX56" fmla="*/ 550333 w 757767"/>
                <a:gd name="connsiteY56" fmla="*/ 372534 h 1634067"/>
                <a:gd name="connsiteX57" fmla="*/ 554567 w 757767"/>
                <a:gd name="connsiteY57" fmla="*/ 351367 h 1634067"/>
                <a:gd name="connsiteX58" fmla="*/ 533400 w 757767"/>
                <a:gd name="connsiteY58" fmla="*/ 270933 h 1634067"/>
                <a:gd name="connsiteX59" fmla="*/ 499533 w 757767"/>
                <a:gd name="connsiteY59" fmla="*/ 215900 h 1634067"/>
                <a:gd name="connsiteX60" fmla="*/ 516467 w 757767"/>
                <a:gd name="connsiteY60" fmla="*/ 165100 h 1634067"/>
                <a:gd name="connsiteX61" fmla="*/ 605367 w 757767"/>
                <a:gd name="connsiteY61" fmla="*/ 122767 h 1634067"/>
                <a:gd name="connsiteX62" fmla="*/ 698500 w 757767"/>
                <a:gd name="connsiteY62" fmla="*/ 105833 h 1634067"/>
                <a:gd name="connsiteX63" fmla="*/ 749300 w 757767"/>
                <a:gd name="connsiteY63" fmla="*/ 71967 h 1634067"/>
                <a:gd name="connsiteX64" fmla="*/ 757767 w 757767"/>
                <a:gd name="connsiteY64"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25967 w 757767"/>
                <a:gd name="connsiteY52" fmla="*/ 541867 h 1634067"/>
                <a:gd name="connsiteX53" fmla="*/ 364067 w 757767"/>
                <a:gd name="connsiteY53" fmla="*/ 512233 h 1634067"/>
                <a:gd name="connsiteX54" fmla="*/ 402167 w 757767"/>
                <a:gd name="connsiteY54" fmla="*/ 457200 h 1634067"/>
                <a:gd name="connsiteX55" fmla="*/ 550333 w 757767"/>
                <a:gd name="connsiteY55" fmla="*/ 372534 h 1634067"/>
                <a:gd name="connsiteX56" fmla="*/ 554567 w 757767"/>
                <a:gd name="connsiteY56" fmla="*/ 351367 h 1634067"/>
                <a:gd name="connsiteX57" fmla="*/ 533400 w 757767"/>
                <a:gd name="connsiteY57" fmla="*/ 270933 h 1634067"/>
                <a:gd name="connsiteX58" fmla="*/ 499533 w 757767"/>
                <a:gd name="connsiteY58" fmla="*/ 215900 h 1634067"/>
                <a:gd name="connsiteX59" fmla="*/ 516467 w 757767"/>
                <a:gd name="connsiteY59" fmla="*/ 165100 h 1634067"/>
                <a:gd name="connsiteX60" fmla="*/ 605367 w 757767"/>
                <a:gd name="connsiteY60" fmla="*/ 122767 h 1634067"/>
                <a:gd name="connsiteX61" fmla="*/ 698500 w 757767"/>
                <a:gd name="connsiteY61" fmla="*/ 105833 h 1634067"/>
                <a:gd name="connsiteX62" fmla="*/ 749300 w 757767"/>
                <a:gd name="connsiteY62" fmla="*/ 71967 h 1634067"/>
                <a:gd name="connsiteX63" fmla="*/ 757767 w 757767"/>
                <a:gd name="connsiteY63"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00567 w 757767"/>
                <a:gd name="connsiteY50" fmla="*/ 592667 h 1634067"/>
                <a:gd name="connsiteX51" fmla="*/ 313267 w 757767"/>
                <a:gd name="connsiteY51" fmla="*/ 567267 h 1634067"/>
                <a:gd name="connsiteX52" fmla="*/ 364067 w 757767"/>
                <a:gd name="connsiteY52" fmla="*/ 512233 h 1634067"/>
                <a:gd name="connsiteX53" fmla="*/ 402167 w 757767"/>
                <a:gd name="connsiteY53" fmla="*/ 457200 h 1634067"/>
                <a:gd name="connsiteX54" fmla="*/ 550333 w 757767"/>
                <a:gd name="connsiteY54" fmla="*/ 372534 h 1634067"/>
                <a:gd name="connsiteX55" fmla="*/ 554567 w 757767"/>
                <a:gd name="connsiteY55" fmla="*/ 351367 h 1634067"/>
                <a:gd name="connsiteX56" fmla="*/ 533400 w 757767"/>
                <a:gd name="connsiteY56" fmla="*/ 270933 h 1634067"/>
                <a:gd name="connsiteX57" fmla="*/ 499533 w 757767"/>
                <a:gd name="connsiteY57" fmla="*/ 215900 h 1634067"/>
                <a:gd name="connsiteX58" fmla="*/ 516467 w 757767"/>
                <a:gd name="connsiteY58" fmla="*/ 165100 h 1634067"/>
                <a:gd name="connsiteX59" fmla="*/ 605367 w 757767"/>
                <a:gd name="connsiteY59" fmla="*/ 122767 h 1634067"/>
                <a:gd name="connsiteX60" fmla="*/ 698500 w 757767"/>
                <a:gd name="connsiteY60" fmla="*/ 105833 h 1634067"/>
                <a:gd name="connsiteX61" fmla="*/ 749300 w 757767"/>
                <a:gd name="connsiteY61" fmla="*/ 71967 h 1634067"/>
                <a:gd name="connsiteX62" fmla="*/ 757767 w 757767"/>
                <a:gd name="connsiteY62"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75167 w 757767"/>
                <a:gd name="connsiteY49" fmla="*/ 643467 h 1634067"/>
                <a:gd name="connsiteX50" fmla="*/ 313267 w 757767"/>
                <a:gd name="connsiteY50" fmla="*/ 567267 h 1634067"/>
                <a:gd name="connsiteX51" fmla="*/ 364067 w 757767"/>
                <a:gd name="connsiteY51" fmla="*/ 512233 h 1634067"/>
                <a:gd name="connsiteX52" fmla="*/ 402167 w 757767"/>
                <a:gd name="connsiteY52" fmla="*/ 457200 h 1634067"/>
                <a:gd name="connsiteX53" fmla="*/ 550333 w 757767"/>
                <a:gd name="connsiteY53" fmla="*/ 372534 h 1634067"/>
                <a:gd name="connsiteX54" fmla="*/ 554567 w 757767"/>
                <a:gd name="connsiteY54" fmla="*/ 351367 h 1634067"/>
                <a:gd name="connsiteX55" fmla="*/ 533400 w 757767"/>
                <a:gd name="connsiteY55" fmla="*/ 270933 h 1634067"/>
                <a:gd name="connsiteX56" fmla="*/ 499533 w 757767"/>
                <a:gd name="connsiteY56" fmla="*/ 215900 h 1634067"/>
                <a:gd name="connsiteX57" fmla="*/ 516467 w 757767"/>
                <a:gd name="connsiteY57" fmla="*/ 165100 h 1634067"/>
                <a:gd name="connsiteX58" fmla="*/ 605367 w 757767"/>
                <a:gd name="connsiteY58" fmla="*/ 122767 h 1634067"/>
                <a:gd name="connsiteX59" fmla="*/ 698500 w 757767"/>
                <a:gd name="connsiteY59" fmla="*/ 105833 h 1634067"/>
                <a:gd name="connsiteX60" fmla="*/ 749300 w 757767"/>
                <a:gd name="connsiteY60" fmla="*/ 71967 h 1634067"/>
                <a:gd name="connsiteX61" fmla="*/ 757767 w 757767"/>
                <a:gd name="connsiteY61"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6700 w 757767"/>
                <a:gd name="connsiteY48" fmla="*/ 660400 h 1634067"/>
                <a:gd name="connsiteX49" fmla="*/ 262467 w 757767"/>
                <a:gd name="connsiteY49" fmla="*/ 622300 h 1634067"/>
                <a:gd name="connsiteX50" fmla="*/ 313267 w 757767"/>
                <a:gd name="connsiteY50" fmla="*/ 567267 h 1634067"/>
                <a:gd name="connsiteX51" fmla="*/ 364067 w 757767"/>
                <a:gd name="connsiteY51" fmla="*/ 512233 h 1634067"/>
                <a:gd name="connsiteX52" fmla="*/ 402167 w 757767"/>
                <a:gd name="connsiteY52" fmla="*/ 457200 h 1634067"/>
                <a:gd name="connsiteX53" fmla="*/ 550333 w 757767"/>
                <a:gd name="connsiteY53" fmla="*/ 372534 h 1634067"/>
                <a:gd name="connsiteX54" fmla="*/ 554567 w 757767"/>
                <a:gd name="connsiteY54" fmla="*/ 351367 h 1634067"/>
                <a:gd name="connsiteX55" fmla="*/ 533400 w 757767"/>
                <a:gd name="connsiteY55" fmla="*/ 270933 h 1634067"/>
                <a:gd name="connsiteX56" fmla="*/ 499533 w 757767"/>
                <a:gd name="connsiteY56" fmla="*/ 215900 h 1634067"/>
                <a:gd name="connsiteX57" fmla="*/ 516467 w 757767"/>
                <a:gd name="connsiteY57" fmla="*/ 165100 h 1634067"/>
                <a:gd name="connsiteX58" fmla="*/ 605367 w 757767"/>
                <a:gd name="connsiteY58" fmla="*/ 122767 h 1634067"/>
                <a:gd name="connsiteX59" fmla="*/ 698500 w 757767"/>
                <a:gd name="connsiteY59" fmla="*/ 105833 h 1634067"/>
                <a:gd name="connsiteX60" fmla="*/ 749300 w 757767"/>
                <a:gd name="connsiteY60" fmla="*/ 71967 h 1634067"/>
                <a:gd name="connsiteX61" fmla="*/ 757767 w 757767"/>
                <a:gd name="connsiteY61"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62467 w 757767"/>
                <a:gd name="connsiteY47" fmla="*/ 690033 h 1634067"/>
                <a:gd name="connsiteX48" fmla="*/ 262467 w 757767"/>
                <a:gd name="connsiteY48" fmla="*/ 622300 h 1634067"/>
                <a:gd name="connsiteX49" fmla="*/ 313267 w 757767"/>
                <a:gd name="connsiteY49" fmla="*/ 567267 h 1634067"/>
                <a:gd name="connsiteX50" fmla="*/ 364067 w 757767"/>
                <a:gd name="connsiteY50" fmla="*/ 512233 h 1634067"/>
                <a:gd name="connsiteX51" fmla="*/ 402167 w 757767"/>
                <a:gd name="connsiteY51" fmla="*/ 457200 h 1634067"/>
                <a:gd name="connsiteX52" fmla="*/ 550333 w 757767"/>
                <a:gd name="connsiteY52" fmla="*/ 372534 h 1634067"/>
                <a:gd name="connsiteX53" fmla="*/ 554567 w 757767"/>
                <a:gd name="connsiteY53" fmla="*/ 351367 h 1634067"/>
                <a:gd name="connsiteX54" fmla="*/ 533400 w 757767"/>
                <a:gd name="connsiteY54" fmla="*/ 270933 h 1634067"/>
                <a:gd name="connsiteX55" fmla="*/ 499533 w 757767"/>
                <a:gd name="connsiteY55" fmla="*/ 215900 h 1634067"/>
                <a:gd name="connsiteX56" fmla="*/ 516467 w 757767"/>
                <a:gd name="connsiteY56" fmla="*/ 165100 h 1634067"/>
                <a:gd name="connsiteX57" fmla="*/ 605367 w 757767"/>
                <a:gd name="connsiteY57" fmla="*/ 122767 h 1634067"/>
                <a:gd name="connsiteX58" fmla="*/ 698500 w 757767"/>
                <a:gd name="connsiteY58" fmla="*/ 105833 h 1634067"/>
                <a:gd name="connsiteX59" fmla="*/ 749300 w 757767"/>
                <a:gd name="connsiteY59" fmla="*/ 71967 h 1634067"/>
                <a:gd name="connsiteX60" fmla="*/ 757767 w 757767"/>
                <a:gd name="connsiteY60"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62467 w 757767"/>
                <a:gd name="connsiteY45" fmla="*/ 808567 h 1634067"/>
                <a:gd name="connsiteX46" fmla="*/ 249767 w 757767"/>
                <a:gd name="connsiteY46" fmla="*/ 783167 h 1634067"/>
                <a:gd name="connsiteX47" fmla="*/ 241300 w 757767"/>
                <a:gd name="connsiteY47" fmla="*/ 698500 h 1634067"/>
                <a:gd name="connsiteX48" fmla="*/ 262467 w 757767"/>
                <a:gd name="connsiteY48" fmla="*/ 622300 h 1634067"/>
                <a:gd name="connsiteX49" fmla="*/ 313267 w 757767"/>
                <a:gd name="connsiteY49" fmla="*/ 567267 h 1634067"/>
                <a:gd name="connsiteX50" fmla="*/ 364067 w 757767"/>
                <a:gd name="connsiteY50" fmla="*/ 512233 h 1634067"/>
                <a:gd name="connsiteX51" fmla="*/ 402167 w 757767"/>
                <a:gd name="connsiteY51" fmla="*/ 457200 h 1634067"/>
                <a:gd name="connsiteX52" fmla="*/ 550333 w 757767"/>
                <a:gd name="connsiteY52" fmla="*/ 372534 h 1634067"/>
                <a:gd name="connsiteX53" fmla="*/ 554567 w 757767"/>
                <a:gd name="connsiteY53" fmla="*/ 351367 h 1634067"/>
                <a:gd name="connsiteX54" fmla="*/ 533400 w 757767"/>
                <a:gd name="connsiteY54" fmla="*/ 270933 h 1634067"/>
                <a:gd name="connsiteX55" fmla="*/ 499533 w 757767"/>
                <a:gd name="connsiteY55" fmla="*/ 215900 h 1634067"/>
                <a:gd name="connsiteX56" fmla="*/ 516467 w 757767"/>
                <a:gd name="connsiteY56" fmla="*/ 165100 h 1634067"/>
                <a:gd name="connsiteX57" fmla="*/ 605367 w 757767"/>
                <a:gd name="connsiteY57" fmla="*/ 122767 h 1634067"/>
                <a:gd name="connsiteX58" fmla="*/ 698500 w 757767"/>
                <a:gd name="connsiteY58" fmla="*/ 105833 h 1634067"/>
                <a:gd name="connsiteX59" fmla="*/ 749300 w 757767"/>
                <a:gd name="connsiteY59" fmla="*/ 71967 h 1634067"/>
                <a:gd name="connsiteX60" fmla="*/ 757767 w 757767"/>
                <a:gd name="connsiteY60"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79400 w 757767"/>
                <a:gd name="connsiteY44" fmla="*/ 817033 h 1634067"/>
                <a:gd name="connsiteX45" fmla="*/ 249767 w 757767"/>
                <a:gd name="connsiteY45" fmla="*/ 783167 h 1634067"/>
                <a:gd name="connsiteX46" fmla="*/ 241300 w 757767"/>
                <a:gd name="connsiteY46" fmla="*/ 698500 h 1634067"/>
                <a:gd name="connsiteX47" fmla="*/ 262467 w 757767"/>
                <a:gd name="connsiteY47" fmla="*/ 622300 h 1634067"/>
                <a:gd name="connsiteX48" fmla="*/ 313267 w 757767"/>
                <a:gd name="connsiteY48" fmla="*/ 567267 h 1634067"/>
                <a:gd name="connsiteX49" fmla="*/ 364067 w 757767"/>
                <a:gd name="connsiteY49" fmla="*/ 512233 h 1634067"/>
                <a:gd name="connsiteX50" fmla="*/ 402167 w 757767"/>
                <a:gd name="connsiteY50" fmla="*/ 457200 h 1634067"/>
                <a:gd name="connsiteX51" fmla="*/ 550333 w 757767"/>
                <a:gd name="connsiteY51" fmla="*/ 372534 h 1634067"/>
                <a:gd name="connsiteX52" fmla="*/ 554567 w 757767"/>
                <a:gd name="connsiteY52" fmla="*/ 351367 h 1634067"/>
                <a:gd name="connsiteX53" fmla="*/ 533400 w 757767"/>
                <a:gd name="connsiteY53" fmla="*/ 270933 h 1634067"/>
                <a:gd name="connsiteX54" fmla="*/ 499533 w 757767"/>
                <a:gd name="connsiteY54" fmla="*/ 215900 h 1634067"/>
                <a:gd name="connsiteX55" fmla="*/ 516467 w 757767"/>
                <a:gd name="connsiteY55" fmla="*/ 165100 h 1634067"/>
                <a:gd name="connsiteX56" fmla="*/ 605367 w 757767"/>
                <a:gd name="connsiteY56" fmla="*/ 122767 h 1634067"/>
                <a:gd name="connsiteX57" fmla="*/ 698500 w 757767"/>
                <a:gd name="connsiteY57" fmla="*/ 105833 h 1634067"/>
                <a:gd name="connsiteX58" fmla="*/ 749300 w 757767"/>
                <a:gd name="connsiteY58" fmla="*/ 71967 h 1634067"/>
                <a:gd name="connsiteX59" fmla="*/ 757767 w 757767"/>
                <a:gd name="connsiteY59"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49767 w 757767"/>
                <a:gd name="connsiteY44" fmla="*/ 783167 h 1634067"/>
                <a:gd name="connsiteX45" fmla="*/ 241300 w 757767"/>
                <a:gd name="connsiteY45" fmla="*/ 698500 h 1634067"/>
                <a:gd name="connsiteX46" fmla="*/ 262467 w 757767"/>
                <a:gd name="connsiteY46" fmla="*/ 622300 h 1634067"/>
                <a:gd name="connsiteX47" fmla="*/ 313267 w 757767"/>
                <a:gd name="connsiteY47" fmla="*/ 567267 h 1634067"/>
                <a:gd name="connsiteX48" fmla="*/ 364067 w 757767"/>
                <a:gd name="connsiteY48" fmla="*/ 512233 h 1634067"/>
                <a:gd name="connsiteX49" fmla="*/ 402167 w 757767"/>
                <a:gd name="connsiteY49" fmla="*/ 457200 h 1634067"/>
                <a:gd name="connsiteX50" fmla="*/ 550333 w 757767"/>
                <a:gd name="connsiteY50" fmla="*/ 372534 h 1634067"/>
                <a:gd name="connsiteX51" fmla="*/ 554567 w 757767"/>
                <a:gd name="connsiteY51" fmla="*/ 351367 h 1634067"/>
                <a:gd name="connsiteX52" fmla="*/ 533400 w 757767"/>
                <a:gd name="connsiteY52" fmla="*/ 270933 h 1634067"/>
                <a:gd name="connsiteX53" fmla="*/ 499533 w 757767"/>
                <a:gd name="connsiteY53" fmla="*/ 215900 h 1634067"/>
                <a:gd name="connsiteX54" fmla="*/ 516467 w 757767"/>
                <a:gd name="connsiteY54" fmla="*/ 165100 h 1634067"/>
                <a:gd name="connsiteX55" fmla="*/ 605367 w 757767"/>
                <a:gd name="connsiteY55" fmla="*/ 122767 h 1634067"/>
                <a:gd name="connsiteX56" fmla="*/ 698500 w 757767"/>
                <a:gd name="connsiteY56" fmla="*/ 105833 h 1634067"/>
                <a:gd name="connsiteX57" fmla="*/ 749300 w 757767"/>
                <a:gd name="connsiteY57" fmla="*/ 71967 h 1634067"/>
                <a:gd name="connsiteX58" fmla="*/ 757767 w 757767"/>
                <a:gd name="connsiteY58"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89467 w 757767"/>
                <a:gd name="connsiteY42" fmla="*/ 825500 h 1634067"/>
                <a:gd name="connsiteX43" fmla="*/ 304800 w 757767"/>
                <a:gd name="connsiteY43" fmla="*/ 833967 h 1634067"/>
                <a:gd name="connsiteX44" fmla="*/ 266700 w 757767"/>
                <a:gd name="connsiteY44" fmla="*/ 783167 h 1634067"/>
                <a:gd name="connsiteX45" fmla="*/ 241300 w 757767"/>
                <a:gd name="connsiteY45" fmla="*/ 698500 h 1634067"/>
                <a:gd name="connsiteX46" fmla="*/ 262467 w 757767"/>
                <a:gd name="connsiteY46" fmla="*/ 622300 h 1634067"/>
                <a:gd name="connsiteX47" fmla="*/ 313267 w 757767"/>
                <a:gd name="connsiteY47" fmla="*/ 567267 h 1634067"/>
                <a:gd name="connsiteX48" fmla="*/ 364067 w 757767"/>
                <a:gd name="connsiteY48" fmla="*/ 512233 h 1634067"/>
                <a:gd name="connsiteX49" fmla="*/ 402167 w 757767"/>
                <a:gd name="connsiteY49" fmla="*/ 457200 h 1634067"/>
                <a:gd name="connsiteX50" fmla="*/ 550333 w 757767"/>
                <a:gd name="connsiteY50" fmla="*/ 372534 h 1634067"/>
                <a:gd name="connsiteX51" fmla="*/ 554567 w 757767"/>
                <a:gd name="connsiteY51" fmla="*/ 351367 h 1634067"/>
                <a:gd name="connsiteX52" fmla="*/ 533400 w 757767"/>
                <a:gd name="connsiteY52" fmla="*/ 270933 h 1634067"/>
                <a:gd name="connsiteX53" fmla="*/ 499533 w 757767"/>
                <a:gd name="connsiteY53" fmla="*/ 215900 h 1634067"/>
                <a:gd name="connsiteX54" fmla="*/ 516467 w 757767"/>
                <a:gd name="connsiteY54" fmla="*/ 165100 h 1634067"/>
                <a:gd name="connsiteX55" fmla="*/ 605367 w 757767"/>
                <a:gd name="connsiteY55" fmla="*/ 122767 h 1634067"/>
                <a:gd name="connsiteX56" fmla="*/ 698500 w 757767"/>
                <a:gd name="connsiteY56" fmla="*/ 105833 h 1634067"/>
                <a:gd name="connsiteX57" fmla="*/ 749300 w 757767"/>
                <a:gd name="connsiteY57" fmla="*/ 71967 h 1634067"/>
                <a:gd name="connsiteX58" fmla="*/ 757767 w 757767"/>
                <a:gd name="connsiteY58"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414867 w 757767"/>
                <a:gd name="connsiteY41" fmla="*/ 821267 h 1634067"/>
                <a:gd name="connsiteX42" fmla="*/ 304800 w 757767"/>
                <a:gd name="connsiteY42" fmla="*/ 833967 h 1634067"/>
                <a:gd name="connsiteX43" fmla="*/ 266700 w 757767"/>
                <a:gd name="connsiteY43" fmla="*/ 783167 h 1634067"/>
                <a:gd name="connsiteX44" fmla="*/ 241300 w 757767"/>
                <a:gd name="connsiteY44" fmla="*/ 698500 h 1634067"/>
                <a:gd name="connsiteX45" fmla="*/ 262467 w 757767"/>
                <a:gd name="connsiteY45" fmla="*/ 622300 h 1634067"/>
                <a:gd name="connsiteX46" fmla="*/ 313267 w 757767"/>
                <a:gd name="connsiteY46" fmla="*/ 567267 h 1634067"/>
                <a:gd name="connsiteX47" fmla="*/ 364067 w 757767"/>
                <a:gd name="connsiteY47" fmla="*/ 512233 h 1634067"/>
                <a:gd name="connsiteX48" fmla="*/ 402167 w 757767"/>
                <a:gd name="connsiteY48" fmla="*/ 457200 h 1634067"/>
                <a:gd name="connsiteX49" fmla="*/ 550333 w 757767"/>
                <a:gd name="connsiteY49" fmla="*/ 372534 h 1634067"/>
                <a:gd name="connsiteX50" fmla="*/ 554567 w 757767"/>
                <a:gd name="connsiteY50" fmla="*/ 351367 h 1634067"/>
                <a:gd name="connsiteX51" fmla="*/ 533400 w 757767"/>
                <a:gd name="connsiteY51" fmla="*/ 270933 h 1634067"/>
                <a:gd name="connsiteX52" fmla="*/ 499533 w 757767"/>
                <a:gd name="connsiteY52" fmla="*/ 215900 h 1634067"/>
                <a:gd name="connsiteX53" fmla="*/ 516467 w 757767"/>
                <a:gd name="connsiteY53" fmla="*/ 165100 h 1634067"/>
                <a:gd name="connsiteX54" fmla="*/ 605367 w 757767"/>
                <a:gd name="connsiteY54" fmla="*/ 122767 h 1634067"/>
                <a:gd name="connsiteX55" fmla="*/ 698500 w 757767"/>
                <a:gd name="connsiteY55" fmla="*/ 105833 h 1634067"/>
                <a:gd name="connsiteX56" fmla="*/ 749300 w 757767"/>
                <a:gd name="connsiteY56" fmla="*/ 71967 h 1634067"/>
                <a:gd name="connsiteX57" fmla="*/ 757767 w 757767"/>
                <a:gd name="connsiteY57"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27567 w 757767"/>
                <a:gd name="connsiteY40" fmla="*/ 817033 h 1634067"/>
                <a:gd name="connsiteX41" fmla="*/ 304800 w 757767"/>
                <a:gd name="connsiteY41" fmla="*/ 833967 h 1634067"/>
                <a:gd name="connsiteX42" fmla="*/ 266700 w 757767"/>
                <a:gd name="connsiteY42" fmla="*/ 783167 h 1634067"/>
                <a:gd name="connsiteX43" fmla="*/ 241300 w 757767"/>
                <a:gd name="connsiteY43" fmla="*/ 698500 h 1634067"/>
                <a:gd name="connsiteX44" fmla="*/ 262467 w 757767"/>
                <a:gd name="connsiteY44" fmla="*/ 622300 h 1634067"/>
                <a:gd name="connsiteX45" fmla="*/ 313267 w 757767"/>
                <a:gd name="connsiteY45" fmla="*/ 567267 h 1634067"/>
                <a:gd name="connsiteX46" fmla="*/ 364067 w 757767"/>
                <a:gd name="connsiteY46" fmla="*/ 512233 h 1634067"/>
                <a:gd name="connsiteX47" fmla="*/ 402167 w 757767"/>
                <a:gd name="connsiteY47" fmla="*/ 457200 h 1634067"/>
                <a:gd name="connsiteX48" fmla="*/ 550333 w 757767"/>
                <a:gd name="connsiteY48" fmla="*/ 372534 h 1634067"/>
                <a:gd name="connsiteX49" fmla="*/ 554567 w 757767"/>
                <a:gd name="connsiteY49" fmla="*/ 351367 h 1634067"/>
                <a:gd name="connsiteX50" fmla="*/ 533400 w 757767"/>
                <a:gd name="connsiteY50" fmla="*/ 270933 h 1634067"/>
                <a:gd name="connsiteX51" fmla="*/ 499533 w 757767"/>
                <a:gd name="connsiteY51" fmla="*/ 215900 h 1634067"/>
                <a:gd name="connsiteX52" fmla="*/ 516467 w 757767"/>
                <a:gd name="connsiteY52" fmla="*/ 165100 h 1634067"/>
                <a:gd name="connsiteX53" fmla="*/ 605367 w 757767"/>
                <a:gd name="connsiteY53" fmla="*/ 122767 h 1634067"/>
                <a:gd name="connsiteX54" fmla="*/ 698500 w 757767"/>
                <a:gd name="connsiteY54" fmla="*/ 105833 h 1634067"/>
                <a:gd name="connsiteX55" fmla="*/ 749300 w 757767"/>
                <a:gd name="connsiteY55" fmla="*/ 71967 h 1634067"/>
                <a:gd name="connsiteX56" fmla="*/ 757767 w 757767"/>
                <a:gd name="connsiteY56"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71500 w 757767"/>
                <a:gd name="connsiteY38" fmla="*/ 833967 h 1634067"/>
                <a:gd name="connsiteX39" fmla="*/ 533400 w 757767"/>
                <a:gd name="connsiteY39" fmla="*/ 812800 h 1634067"/>
                <a:gd name="connsiteX40" fmla="*/ 431800 w 757767"/>
                <a:gd name="connsiteY40" fmla="*/ 842433 h 1634067"/>
                <a:gd name="connsiteX41" fmla="*/ 304800 w 757767"/>
                <a:gd name="connsiteY41" fmla="*/ 833967 h 1634067"/>
                <a:gd name="connsiteX42" fmla="*/ 266700 w 757767"/>
                <a:gd name="connsiteY42" fmla="*/ 783167 h 1634067"/>
                <a:gd name="connsiteX43" fmla="*/ 241300 w 757767"/>
                <a:gd name="connsiteY43" fmla="*/ 698500 h 1634067"/>
                <a:gd name="connsiteX44" fmla="*/ 262467 w 757767"/>
                <a:gd name="connsiteY44" fmla="*/ 622300 h 1634067"/>
                <a:gd name="connsiteX45" fmla="*/ 313267 w 757767"/>
                <a:gd name="connsiteY45" fmla="*/ 567267 h 1634067"/>
                <a:gd name="connsiteX46" fmla="*/ 364067 w 757767"/>
                <a:gd name="connsiteY46" fmla="*/ 512233 h 1634067"/>
                <a:gd name="connsiteX47" fmla="*/ 402167 w 757767"/>
                <a:gd name="connsiteY47" fmla="*/ 457200 h 1634067"/>
                <a:gd name="connsiteX48" fmla="*/ 550333 w 757767"/>
                <a:gd name="connsiteY48" fmla="*/ 372534 h 1634067"/>
                <a:gd name="connsiteX49" fmla="*/ 554567 w 757767"/>
                <a:gd name="connsiteY49" fmla="*/ 351367 h 1634067"/>
                <a:gd name="connsiteX50" fmla="*/ 533400 w 757767"/>
                <a:gd name="connsiteY50" fmla="*/ 270933 h 1634067"/>
                <a:gd name="connsiteX51" fmla="*/ 499533 w 757767"/>
                <a:gd name="connsiteY51" fmla="*/ 215900 h 1634067"/>
                <a:gd name="connsiteX52" fmla="*/ 516467 w 757767"/>
                <a:gd name="connsiteY52" fmla="*/ 165100 h 1634067"/>
                <a:gd name="connsiteX53" fmla="*/ 605367 w 757767"/>
                <a:gd name="connsiteY53" fmla="*/ 122767 h 1634067"/>
                <a:gd name="connsiteX54" fmla="*/ 698500 w 757767"/>
                <a:gd name="connsiteY54" fmla="*/ 105833 h 1634067"/>
                <a:gd name="connsiteX55" fmla="*/ 749300 w 757767"/>
                <a:gd name="connsiteY55" fmla="*/ 71967 h 1634067"/>
                <a:gd name="connsiteX56" fmla="*/ 757767 w 757767"/>
                <a:gd name="connsiteY56"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5733 w 757767"/>
                <a:gd name="connsiteY36" fmla="*/ 872067 h 1634067"/>
                <a:gd name="connsiteX37" fmla="*/ 579967 w 757767"/>
                <a:gd name="connsiteY37" fmla="*/ 859367 h 1634067"/>
                <a:gd name="connsiteX38" fmla="*/ 533400 w 757767"/>
                <a:gd name="connsiteY38" fmla="*/ 812800 h 1634067"/>
                <a:gd name="connsiteX39" fmla="*/ 431800 w 757767"/>
                <a:gd name="connsiteY39" fmla="*/ 842433 h 1634067"/>
                <a:gd name="connsiteX40" fmla="*/ 304800 w 757767"/>
                <a:gd name="connsiteY40" fmla="*/ 833967 h 1634067"/>
                <a:gd name="connsiteX41" fmla="*/ 266700 w 757767"/>
                <a:gd name="connsiteY41" fmla="*/ 783167 h 1634067"/>
                <a:gd name="connsiteX42" fmla="*/ 241300 w 757767"/>
                <a:gd name="connsiteY42" fmla="*/ 698500 h 1634067"/>
                <a:gd name="connsiteX43" fmla="*/ 262467 w 757767"/>
                <a:gd name="connsiteY43" fmla="*/ 622300 h 1634067"/>
                <a:gd name="connsiteX44" fmla="*/ 313267 w 757767"/>
                <a:gd name="connsiteY44" fmla="*/ 567267 h 1634067"/>
                <a:gd name="connsiteX45" fmla="*/ 364067 w 757767"/>
                <a:gd name="connsiteY45" fmla="*/ 512233 h 1634067"/>
                <a:gd name="connsiteX46" fmla="*/ 402167 w 757767"/>
                <a:gd name="connsiteY46" fmla="*/ 457200 h 1634067"/>
                <a:gd name="connsiteX47" fmla="*/ 550333 w 757767"/>
                <a:gd name="connsiteY47" fmla="*/ 372534 h 1634067"/>
                <a:gd name="connsiteX48" fmla="*/ 554567 w 757767"/>
                <a:gd name="connsiteY48" fmla="*/ 351367 h 1634067"/>
                <a:gd name="connsiteX49" fmla="*/ 533400 w 757767"/>
                <a:gd name="connsiteY49" fmla="*/ 270933 h 1634067"/>
                <a:gd name="connsiteX50" fmla="*/ 499533 w 757767"/>
                <a:gd name="connsiteY50" fmla="*/ 215900 h 1634067"/>
                <a:gd name="connsiteX51" fmla="*/ 516467 w 757767"/>
                <a:gd name="connsiteY51" fmla="*/ 165100 h 1634067"/>
                <a:gd name="connsiteX52" fmla="*/ 605367 w 757767"/>
                <a:gd name="connsiteY52" fmla="*/ 122767 h 1634067"/>
                <a:gd name="connsiteX53" fmla="*/ 698500 w 757767"/>
                <a:gd name="connsiteY53" fmla="*/ 105833 h 1634067"/>
                <a:gd name="connsiteX54" fmla="*/ 749300 w 757767"/>
                <a:gd name="connsiteY54" fmla="*/ 71967 h 1634067"/>
                <a:gd name="connsiteX55" fmla="*/ 757767 w 757767"/>
                <a:gd name="connsiteY55"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29167 w 757767"/>
                <a:gd name="connsiteY34" fmla="*/ 910167 h 1634067"/>
                <a:gd name="connsiteX35" fmla="*/ 550333 w 757767"/>
                <a:gd name="connsiteY35" fmla="*/ 889000 h 1634067"/>
                <a:gd name="connsiteX36" fmla="*/ 579967 w 757767"/>
                <a:gd name="connsiteY36" fmla="*/ 859367 h 1634067"/>
                <a:gd name="connsiteX37" fmla="*/ 533400 w 757767"/>
                <a:gd name="connsiteY37" fmla="*/ 812800 h 1634067"/>
                <a:gd name="connsiteX38" fmla="*/ 431800 w 757767"/>
                <a:gd name="connsiteY38" fmla="*/ 842433 h 1634067"/>
                <a:gd name="connsiteX39" fmla="*/ 304800 w 757767"/>
                <a:gd name="connsiteY39" fmla="*/ 833967 h 1634067"/>
                <a:gd name="connsiteX40" fmla="*/ 266700 w 757767"/>
                <a:gd name="connsiteY40" fmla="*/ 783167 h 1634067"/>
                <a:gd name="connsiteX41" fmla="*/ 241300 w 757767"/>
                <a:gd name="connsiteY41" fmla="*/ 698500 h 1634067"/>
                <a:gd name="connsiteX42" fmla="*/ 262467 w 757767"/>
                <a:gd name="connsiteY42" fmla="*/ 622300 h 1634067"/>
                <a:gd name="connsiteX43" fmla="*/ 313267 w 757767"/>
                <a:gd name="connsiteY43" fmla="*/ 567267 h 1634067"/>
                <a:gd name="connsiteX44" fmla="*/ 364067 w 757767"/>
                <a:gd name="connsiteY44" fmla="*/ 512233 h 1634067"/>
                <a:gd name="connsiteX45" fmla="*/ 402167 w 757767"/>
                <a:gd name="connsiteY45" fmla="*/ 457200 h 1634067"/>
                <a:gd name="connsiteX46" fmla="*/ 550333 w 757767"/>
                <a:gd name="connsiteY46" fmla="*/ 372534 h 1634067"/>
                <a:gd name="connsiteX47" fmla="*/ 554567 w 757767"/>
                <a:gd name="connsiteY47" fmla="*/ 351367 h 1634067"/>
                <a:gd name="connsiteX48" fmla="*/ 533400 w 757767"/>
                <a:gd name="connsiteY48" fmla="*/ 270933 h 1634067"/>
                <a:gd name="connsiteX49" fmla="*/ 499533 w 757767"/>
                <a:gd name="connsiteY49" fmla="*/ 215900 h 1634067"/>
                <a:gd name="connsiteX50" fmla="*/ 516467 w 757767"/>
                <a:gd name="connsiteY50" fmla="*/ 165100 h 1634067"/>
                <a:gd name="connsiteX51" fmla="*/ 605367 w 757767"/>
                <a:gd name="connsiteY51" fmla="*/ 122767 h 1634067"/>
                <a:gd name="connsiteX52" fmla="*/ 698500 w 757767"/>
                <a:gd name="connsiteY52" fmla="*/ 105833 h 1634067"/>
                <a:gd name="connsiteX53" fmla="*/ 749300 w 757767"/>
                <a:gd name="connsiteY53" fmla="*/ 71967 h 1634067"/>
                <a:gd name="connsiteX54" fmla="*/ 757767 w 757767"/>
                <a:gd name="connsiteY54"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03767 w 757767"/>
                <a:gd name="connsiteY33" fmla="*/ 927100 h 1634067"/>
                <a:gd name="connsiteX34" fmla="*/ 550333 w 757767"/>
                <a:gd name="connsiteY34" fmla="*/ 889000 h 1634067"/>
                <a:gd name="connsiteX35" fmla="*/ 579967 w 757767"/>
                <a:gd name="connsiteY35" fmla="*/ 859367 h 1634067"/>
                <a:gd name="connsiteX36" fmla="*/ 533400 w 757767"/>
                <a:gd name="connsiteY36" fmla="*/ 812800 h 1634067"/>
                <a:gd name="connsiteX37" fmla="*/ 431800 w 757767"/>
                <a:gd name="connsiteY37" fmla="*/ 842433 h 1634067"/>
                <a:gd name="connsiteX38" fmla="*/ 304800 w 757767"/>
                <a:gd name="connsiteY38" fmla="*/ 833967 h 1634067"/>
                <a:gd name="connsiteX39" fmla="*/ 266700 w 757767"/>
                <a:gd name="connsiteY39" fmla="*/ 783167 h 1634067"/>
                <a:gd name="connsiteX40" fmla="*/ 241300 w 757767"/>
                <a:gd name="connsiteY40" fmla="*/ 698500 h 1634067"/>
                <a:gd name="connsiteX41" fmla="*/ 262467 w 757767"/>
                <a:gd name="connsiteY41" fmla="*/ 622300 h 1634067"/>
                <a:gd name="connsiteX42" fmla="*/ 313267 w 757767"/>
                <a:gd name="connsiteY42" fmla="*/ 567267 h 1634067"/>
                <a:gd name="connsiteX43" fmla="*/ 364067 w 757767"/>
                <a:gd name="connsiteY43" fmla="*/ 512233 h 1634067"/>
                <a:gd name="connsiteX44" fmla="*/ 402167 w 757767"/>
                <a:gd name="connsiteY44" fmla="*/ 457200 h 1634067"/>
                <a:gd name="connsiteX45" fmla="*/ 550333 w 757767"/>
                <a:gd name="connsiteY45" fmla="*/ 372534 h 1634067"/>
                <a:gd name="connsiteX46" fmla="*/ 554567 w 757767"/>
                <a:gd name="connsiteY46" fmla="*/ 351367 h 1634067"/>
                <a:gd name="connsiteX47" fmla="*/ 533400 w 757767"/>
                <a:gd name="connsiteY47" fmla="*/ 270933 h 1634067"/>
                <a:gd name="connsiteX48" fmla="*/ 499533 w 757767"/>
                <a:gd name="connsiteY48" fmla="*/ 215900 h 1634067"/>
                <a:gd name="connsiteX49" fmla="*/ 516467 w 757767"/>
                <a:gd name="connsiteY49" fmla="*/ 165100 h 1634067"/>
                <a:gd name="connsiteX50" fmla="*/ 605367 w 757767"/>
                <a:gd name="connsiteY50" fmla="*/ 122767 h 1634067"/>
                <a:gd name="connsiteX51" fmla="*/ 698500 w 757767"/>
                <a:gd name="connsiteY51" fmla="*/ 105833 h 1634067"/>
                <a:gd name="connsiteX52" fmla="*/ 749300 w 757767"/>
                <a:gd name="connsiteY52" fmla="*/ 71967 h 1634067"/>
                <a:gd name="connsiteX53" fmla="*/ 757767 w 757767"/>
                <a:gd name="connsiteY53"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486833 w 757767"/>
                <a:gd name="connsiteY32" fmla="*/ 931333 h 1634067"/>
                <a:gd name="connsiteX33" fmla="*/ 550333 w 757767"/>
                <a:gd name="connsiteY33" fmla="*/ 889000 h 1634067"/>
                <a:gd name="connsiteX34" fmla="*/ 579967 w 757767"/>
                <a:gd name="connsiteY34" fmla="*/ 859367 h 1634067"/>
                <a:gd name="connsiteX35" fmla="*/ 533400 w 757767"/>
                <a:gd name="connsiteY35" fmla="*/ 812800 h 1634067"/>
                <a:gd name="connsiteX36" fmla="*/ 431800 w 757767"/>
                <a:gd name="connsiteY36" fmla="*/ 842433 h 1634067"/>
                <a:gd name="connsiteX37" fmla="*/ 304800 w 757767"/>
                <a:gd name="connsiteY37" fmla="*/ 833967 h 1634067"/>
                <a:gd name="connsiteX38" fmla="*/ 266700 w 757767"/>
                <a:gd name="connsiteY38" fmla="*/ 783167 h 1634067"/>
                <a:gd name="connsiteX39" fmla="*/ 241300 w 757767"/>
                <a:gd name="connsiteY39" fmla="*/ 698500 h 1634067"/>
                <a:gd name="connsiteX40" fmla="*/ 262467 w 757767"/>
                <a:gd name="connsiteY40" fmla="*/ 622300 h 1634067"/>
                <a:gd name="connsiteX41" fmla="*/ 313267 w 757767"/>
                <a:gd name="connsiteY41" fmla="*/ 567267 h 1634067"/>
                <a:gd name="connsiteX42" fmla="*/ 364067 w 757767"/>
                <a:gd name="connsiteY42" fmla="*/ 512233 h 1634067"/>
                <a:gd name="connsiteX43" fmla="*/ 402167 w 757767"/>
                <a:gd name="connsiteY43" fmla="*/ 457200 h 1634067"/>
                <a:gd name="connsiteX44" fmla="*/ 550333 w 757767"/>
                <a:gd name="connsiteY44" fmla="*/ 372534 h 1634067"/>
                <a:gd name="connsiteX45" fmla="*/ 554567 w 757767"/>
                <a:gd name="connsiteY45" fmla="*/ 351367 h 1634067"/>
                <a:gd name="connsiteX46" fmla="*/ 533400 w 757767"/>
                <a:gd name="connsiteY46" fmla="*/ 270933 h 1634067"/>
                <a:gd name="connsiteX47" fmla="*/ 499533 w 757767"/>
                <a:gd name="connsiteY47" fmla="*/ 215900 h 1634067"/>
                <a:gd name="connsiteX48" fmla="*/ 516467 w 757767"/>
                <a:gd name="connsiteY48" fmla="*/ 165100 h 1634067"/>
                <a:gd name="connsiteX49" fmla="*/ 605367 w 757767"/>
                <a:gd name="connsiteY49" fmla="*/ 122767 h 1634067"/>
                <a:gd name="connsiteX50" fmla="*/ 698500 w 757767"/>
                <a:gd name="connsiteY50" fmla="*/ 105833 h 1634067"/>
                <a:gd name="connsiteX51" fmla="*/ 749300 w 757767"/>
                <a:gd name="connsiteY51" fmla="*/ 71967 h 1634067"/>
                <a:gd name="connsiteX52" fmla="*/ 757767 w 757767"/>
                <a:gd name="connsiteY52"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61433 w 757767"/>
                <a:gd name="connsiteY30" fmla="*/ 952500 h 1634067"/>
                <a:gd name="connsiteX31" fmla="*/ 474133 w 757767"/>
                <a:gd name="connsiteY31" fmla="*/ 944033 h 1634067"/>
                <a:gd name="connsiteX32" fmla="*/ 550333 w 757767"/>
                <a:gd name="connsiteY32" fmla="*/ 889000 h 1634067"/>
                <a:gd name="connsiteX33" fmla="*/ 579967 w 757767"/>
                <a:gd name="connsiteY33" fmla="*/ 859367 h 1634067"/>
                <a:gd name="connsiteX34" fmla="*/ 533400 w 757767"/>
                <a:gd name="connsiteY34" fmla="*/ 812800 h 1634067"/>
                <a:gd name="connsiteX35" fmla="*/ 431800 w 757767"/>
                <a:gd name="connsiteY35" fmla="*/ 842433 h 1634067"/>
                <a:gd name="connsiteX36" fmla="*/ 304800 w 757767"/>
                <a:gd name="connsiteY36" fmla="*/ 833967 h 1634067"/>
                <a:gd name="connsiteX37" fmla="*/ 266700 w 757767"/>
                <a:gd name="connsiteY37" fmla="*/ 783167 h 1634067"/>
                <a:gd name="connsiteX38" fmla="*/ 241300 w 757767"/>
                <a:gd name="connsiteY38" fmla="*/ 698500 h 1634067"/>
                <a:gd name="connsiteX39" fmla="*/ 262467 w 757767"/>
                <a:gd name="connsiteY39" fmla="*/ 622300 h 1634067"/>
                <a:gd name="connsiteX40" fmla="*/ 313267 w 757767"/>
                <a:gd name="connsiteY40" fmla="*/ 567267 h 1634067"/>
                <a:gd name="connsiteX41" fmla="*/ 364067 w 757767"/>
                <a:gd name="connsiteY41" fmla="*/ 512233 h 1634067"/>
                <a:gd name="connsiteX42" fmla="*/ 402167 w 757767"/>
                <a:gd name="connsiteY42" fmla="*/ 457200 h 1634067"/>
                <a:gd name="connsiteX43" fmla="*/ 550333 w 757767"/>
                <a:gd name="connsiteY43" fmla="*/ 372534 h 1634067"/>
                <a:gd name="connsiteX44" fmla="*/ 554567 w 757767"/>
                <a:gd name="connsiteY44" fmla="*/ 351367 h 1634067"/>
                <a:gd name="connsiteX45" fmla="*/ 533400 w 757767"/>
                <a:gd name="connsiteY45" fmla="*/ 270933 h 1634067"/>
                <a:gd name="connsiteX46" fmla="*/ 499533 w 757767"/>
                <a:gd name="connsiteY46" fmla="*/ 215900 h 1634067"/>
                <a:gd name="connsiteX47" fmla="*/ 516467 w 757767"/>
                <a:gd name="connsiteY47" fmla="*/ 165100 h 1634067"/>
                <a:gd name="connsiteX48" fmla="*/ 605367 w 757767"/>
                <a:gd name="connsiteY48" fmla="*/ 122767 h 1634067"/>
                <a:gd name="connsiteX49" fmla="*/ 698500 w 757767"/>
                <a:gd name="connsiteY49" fmla="*/ 105833 h 1634067"/>
                <a:gd name="connsiteX50" fmla="*/ 749300 w 757767"/>
                <a:gd name="connsiteY50" fmla="*/ 71967 h 1634067"/>
                <a:gd name="connsiteX51" fmla="*/ 757767 w 757767"/>
                <a:gd name="connsiteY51"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36033 w 757767"/>
                <a:gd name="connsiteY29" fmla="*/ 969433 h 1634067"/>
                <a:gd name="connsiteX30" fmla="*/ 474133 w 757767"/>
                <a:gd name="connsiteY30" fmla="*/ 944033 h 1634067"/>
                <a:gd name="connsiteX31" fmla="*/ 550333 w 757767"/>
                <a:gd name="connsiteY31" fmla="*/ 889000 h 1634067"/>
                <a:gd name="connsiteX32" fmla="*/ 579967 w 757767"/>
                <a:gd name="connsiteY32" fmla="*/ 859367 h 1634067"/>
                <a:gd name="connsiteX33" fmla="*/ 533400 w 757767"/>
                <a:gd name="connsiteY33" fmla="*/ 812800 h 1634067"/>
                <a:gd name="connsiteX34" fmla="*/ 431800 w 757767"/>
                <a:gd name="connsiteY34" fmla="*/ 842433 h 1634067"/>
                <a:gd name="connsiteX35" fmla="*/ 304800 w 757767"/>
                <a:gd name="connsiteY35" fmla="*/ 833967 h 1634067"/>
                <a:gd name="connsiteX36" fmla="*/ 266700 w 757767"/>
                <a:gd name="connsiteY36" fmla="*/ 783167 h 1634067"/>
                <a:gd name="connsiteX37" fmla="*/ 241300 w 757767"/>
                <a:gd name="connsiteY37" fmla="*/ 698500 h 1634067"/>
                <a:gd name="connsiteX38" fmla="*/ 262467 w 757767"/>
                <a:gd name="connsiteY38" fmla="*/ 622300 h 1634067"/>
                <a:gd name="connsiteX39" fmla="*/ 313267 w 757767"/>
                <a:gd name="connsiteY39" fmla="*/ 567267 h 1634067"/>
                <a:gd name="connsiteX40" fmla="*/ 364067 w 757767"/>
                <a:gd name="connsiteY40" fmla="*/ 512233 h 1634067"/>
                <a:gd name="connsiteX41" fmla="*/ 402167 w 757767"/>
                <a:gd name="connsiteY41" fmla="*/ 457200 h 1634067"/>
                <a:gd name="connsiteX42" fmla="*/ 550333 w 757767"/>
                <a:gd name="connsiteY42" fmla="*/ 372534 h 1634067"/>
                <a:gd name="connsiteX43" fmla="*/ 554567 w 757767"/>
                <a:gd name="connsiteY43" fmla="*/ 351367 h 1634067"/>
                <a:gd name="connsiteX44" fmla="*/ 533400 w 757767"/>
                <a:gd name="connsiteY44" fmla="*/ 270933 h 1634067"/>
                <a:gd name="connsiteX45" fmla="*/ 499533 w 757767"/>
                <a:gd name="connsiteY45" fmla="*/ 215900 h 1634067"/>
                <a:gd name="connsiteX46" fmla="*/ 516467 w 757767"/>
                <a:gd name="connsiteY46" fmla="*/ 165100 h 1634067"/>
                <a:gd name="connsiteX47" fmla="*/ 605367 w 757767"/>
                <a:gd name="connsiteY47" fmla="*/ 122767 h 1634067"/>
                <a:gd name="connsiteX48" fmla="*/ 698500 w 757767"/>
                <a:gd name="connsiteY48" fmla="*/ 105833 h 1634067"/>
                <a:gd name="connsiteX49" fmla="*/ 749300 w 757767"/>
                <a:gd name="connsiteY49" fmla="*/ 71967 h 1634067"/>
                <a:gd name="connsiteX50" fmla="*/ 757767 w 757767"/>
                <a:gd name="connsiteY50"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10633 w 757767"/>
                <a:gd name="connsiteY28" fmla="*/ 990600 h 1634067"/>
                <a:gd name="connsiteX29" fmla="*/ 474133 w 757767"/>
                <a:gd name="connsiteY29" fmla="*/ 944033 h 1634067"/>
                <a:gd name="connsiteX30" fmla="*/ 550333 w 757767"/>
                <a:gd name="connsiteY30" fmla="*/ 889000 h 1634067"/>
                <a:gd name="connsiteX31" fmla="*/ 579967 w 757767"/>
                <a:gd name="connsiteY31" fmla="*/ 859367 h 1634067"/>
                <a:gd name="connsiteX32" fmla="*/ 533400 w 757767"/>
                <a:gd name="connsiteY32" fmla="*/ 812800 h 1634067"/>
                <a:gd name="connsiteX33" fmla="*/ 431800 w 757767"/>
                <a:gd name="connsiteY33" fmla="*/ 842433 h 1634067"/>
                <a:gd name="connsiteX34" fmla="*/ 304800 w 757767"/>
                <a:gd name="connsiteY34" fmla="*/ 833967 h 1634067"/>
                <a:gd name="connsiteX35" fmla="*/ 266700 w 757767"/>
                <a:gd name="connsiteY35" fmla="*/ 783167 h 1634067"/>
                <a:gd name="connsiteX36" fmla="*/ 241300 w 757767"/>
                <a:gd name="connsiteY36" fmla="*/ 698500 h 1634067"/>
                <a:gd name="connsiteX37" fmla="*/ 262467 w 757767"/>
                <a:gd name="connsiteY37" fmla="*/ 622300 h 1634067"/>
                <a:gd name="connsiteX38" fmla="*/ 313267 w 757767"/>
                <a:gd name="connsiteY38" fmla="*/ 567267 h 1634067"/>
                <a:gd name="connsiteX39" fmla="*/ 364067 w 757767"/>
                <a:gd name="connsiteY39" fmla="*/ 512233 h 1634067"/>
                <a:gd name="connsiteX40" fmla="*/ 402167 w 757767"/>
                <a:gd name="connsiteY40" fmla="*/ 457200 h 1634067"/>
                <a:gd name="connsiteX41" fmla="*/ 550333 w 757767"/>
                <a:gd name="connsiteY41" fmla="*/ 372534 h 1634067"/>
                <a:gd name="connsiteX42" fmla="*/ 554567 w 757767"/>
                <a:gd name="connsiteY42" fmla="*/ 351367 h 1634067"/>
                <a:gd name="connsiteX43" fmla="*/ 533400 w 757767"/>
                <a:gd name="connsiteY43" fmla="*/ 270933 h 1634067"/>
                <a:gd name="connsiteX44" fmla="*/ 499533 w 757767"/>
                <a:gd name="connsiteY44" fmla="*/ 215900 h 1634067"/>
                <a:gd name="connsiteX45" fmla="*/ 516467 w 757767"/>
                <a:gd name="connsiteY45" fmla="*/ 165100 h 1634067"/>
                <a:gd name="connsiteX46" fmla="*/ 605367 w 757767"/>
                <a:gd name="connsiteY46" fmla="*/ 122767 h 1634067"/>
                <a:gd name="connsiteX47" fmla="*/ 698500 w 757767"/>
                <a:gd name="connsiteY47" fmla="*/ 105833 h 1634067"/>
                <a:gd name="connsiteX48" fmla="*/ 749300 w 757767"/>
                <a:gd name="connsiteY48" fmla="*/ 71967 h 1634067"/>
                <a:gd name="connsiteX49" fmla="*/ 757767 w 757767"/>
                <a:gd name="connsiteY49"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74133 w 757767"/>
                <a:gd name="connsiteY28" fmla="*/ 944033 h 1634067"/>
                <a:gd name="connsiteX29" fmla="*/ 550333 w 757767"/>
                <a:gd name="connsiteY29" fmla="*/ 889000 h 1634067"/>
                <a:gd name="connsiteX30" fmla="*/ 579967 w 757767"/>
                <a:gd name="connsiteY30" fmla="*/ 859367 h 1634067"/>
                <a:gd name="connsiteX31" fmla="*/ 533400 w 757767"/>
                <a:gd name="connsiteY31" fmla="*/ 812800 h 1634067"/>
                <a:gd name="connsiteX32" fmla="*/ 431800 w 757767"/>
                <a:gd name="connsiteY32" fmla="*/ 842433 h 1634067"/>
                <a:gd name="connsiteX33" fmla="*/ 304800 w 757767"/>
                <a:gd name="connsiteY33" fmla="*/ 833967 h 1634067"/>
                <a:gd name="connsiteX34" fmla="*/ 266700 w 757767"/>
                <a:gd name="connsiteY34" fmla="*/ 783167 h 1634067"/>
                <a:gd name="connsiteX35" fmla="*/ 241300 w 757767"/>
                <a:gd name="connsiteY35" fmla="*/ 698500 h 1634067"/>
                <a:gd name="connsiteX36" fmla="*/ 262467 w 757767"/>
                <a:gd name="connsiteY36" fmla="*/ 622300 h 1634067"/>
                <a:gd name="connsiteX37" fmla="*/ 313267 w 757767"/>
                <a:gd name="connsiteY37" fmla="*/ 567267 h 1634067"/>
                <a:gd name="connsiteX38" fmla="*/ 364067 w 757767"/>
                <a:gd name="connsiteY38" fmla="*/ 512233 h 1634067"/>
                <a:gd name="connsiteX39" fmla="*/ 402167 w 757767"/>
                <a:gd name="connsiteY39" fmla="*/ 457200 h 1634067"/>
                <a:gd name="connsiteX40" fmla="*/ 550333 w 757767"/>
                <a:gd name="connsiteY40" fmla="*/ 372534 h 1634067"/>
                <a:gd name="connsiteX41" fmla="*/ 554567 w 757767"/>
                <a:gd name="connsiteY41" fmla="*/ 351367 h 1634067"/>
                <a:gd name="connsiteX42" fmla="*/ 533400 w 757767"/>
                <a:gd name="connsiteY42" fmla="*/ 270933 h 1634067"/>
                <a:gd name="connsiteX43" fmla="*/ 499533 w 757767"/>
                <a:gd name="connsiteY43" fmla="*/ 215900 h 1634067"/>
                <a:gd name="connsiteX44" fmla="*/ 516467 w 757767"/>
                <a:gd name="connsiteY44" fmla="*/ 165100 h 1634067"/>
                <a:gd name="connsiteX45" fmla="*/ 605367 w 757767"/>
                <a:gd name="connsiteY45" fmla="*/ 122767 h 1634067"/>
                <a:gd name="connsiteX46" fmla="*/ 698500 w 757767"/>
                <a:gd name="connsiteY46" fmla="*/ 105833 h 1634067"/>
                <a:gd name="connsiteX47" fmla="*/ 749300 w 757767"/>
                <a:gd name="connsiteY47" fmla="*/ 71967 h 1634067"/>
                <a:gd name="connsiteX48" fmla="*/ 757767 w 757767"/>
                <a:gd name="connsiteY48"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72533 w 757767"/>
                <a:gd name="connsiteY26" fmla="*/ 1003300 h 1634067"/>
                <a:gd name="connsiteX27" fmla="*/ 397933 w 757767"/>
                <a:gd name="connsiteY27" fmla="*/ 994833 h 1634067"/>
                <a:gd name="connsiteX28" fmla="*/ 474133 w 757767"/>
                <a:gd name="connsiteY28" fmla="*/ 931333 h 1634067"/>
                <a:gd name="connsiteX29" fmla="*/ 550333 w 757767"/>
                <a:gd name="connsiteY29" fmla="*/ 889000 h 1634067"/>
                <a:gd name="connsiteX30" fmla="*/ 579967 w 757767"/>
                <a:gd name="connsiteY30" fmla="*/ 859367 h 1634067"/>
                <a:gd name="connsiteX31" fmla="*/ 533400 w 757767"/>
                <a:gd name="connsiteY31" fmla="*/ 812800 h 1634067"/>
                <a:gd name="connsiteX32" fmla="*/ 431800 w 757767"/>
                <a:gd name="connsiteY32" fmla="*/ 842433 h 1634067"/>
                <a:gd name="connsiteX33" fmla="*/ 304800 w 757767"/>
                <a:gd name="connsiteY33" fmla="*/ 833967 h 1634067"/>
                <a:gd name="connsiteX34" fmla="*/ 266700 w 757767"/>
                <a:gd name="connsiteY34" fmla="*/ 783167 h 1634067"/>
                <a:gd name="connsiteX35" fmla="*/ 241300 w 757767"/>
                <a:gd name="connsiteY35" fmla="*/ 698500 h 1634067"/>
                <a:gd name="connsiteX36" fmla="*/ 262467 w 757767"/>
                <a:gd name="connsiteY36" fmla="*/ 622300 h 1634067"/>
                <a:gd name="connsiteX37" fmla="*/ 313267 w 757767"/>
                <a:gd name="connsiteY37" fmla="*/ 567267 h 1634067"/>
                <a:gd name="connsiteX38" fmla="*/ 364067 w 757767"/>
                <a:gd name="connsiteY38" fmla="*/ 512233 h 1634067"/>
                <a:gd name="connsiteX39" fmla="*/ 402167 w 757767"/>
                <a:gd name="connsiteY39" fmla="*/ 457200 h 1634067"/>
                <a:gd name="connsiteX40" fmla="*/ 550333 w 757767"/>
                <a:gd name="connsiteY40" fmla="*/ 372534 h 1634067"/>
                <a:gd name="connsiteX41" fmla="*/ 554567 w 757767"/>
                <a:gd name="connsiteY41" fmla="*/ 351367 h 1634067"/>
                <a:gd name="connsiteX42" fmla="*/ 533400 w 757767"/>
                <a:gd name="connsiteY42" fmla="*/ 270933 h 1634067"/>
                <a:gd name="connsiteX43" fmla="*/ 499533 w 757767"/>
                <a:gd name="connsiteY43" fmla="*/ 215900 h 1634067"/>
                <a:gd name="connsiteX44" fmla="*/ 516467 w 757767"/>
                <a:gd name="connsiteY44" fmla="*/ 165100 h 1634067"/>
                <a:gd name="connsiteX45" fmla="*/ 605367 w 757767"/>
                <a:gd name="connsiteY45" fmla="*/ 122767 h 1634067"/>
                <a:gd name="connsiteX46" fmla="*/ 698500 w 757767"/>
                <a:gd name="connsiteY46" fmla="*/ 105833 h 1634067"/>
                <a:gd name="connsiteX47" fmla="*/ 749300 w 757767"/>
                <a:gd name="connsiteY47" fmla="*/ 71967 h 1634067"/>
                <a:gd name="connsiteX48" fmla="*/ 757767 w 757767"/>
                <a:gd name="connsiteY48"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59833 w 757767"/>
                <a:gd name="connsiteY25" fmla="*/ 1016000 h 1634067"/>
                <a:gd name="connsiteX26" fmla="*/ 397933 w 757767"/>
                <a:gd name="connsiteY26" fmla="*/ 994833 h 1634067"/>
                <a:gd name="connsiteX27" fmla="*/ 474133 w 757767"/>
                <a:gd name="connsiteY27" fmla="*/ 931333 h 1634067"/>
                <a:gd name="connsiteX28" fmla="*/ 550333 w 757767"/>
                <a:gd name="connsiteY28" fmla="*/ 889000 h 1634067"/>
                <a:gd name="connsiteX29" fmla="*/ 579967 w 757767"/>
                <a:gd name="connsiteY29" fmla="*/ 859367 h 1634067"/>
                <a:gd name="connsiteX30" fmla="*/ 533400 w 757767"/>
                <a:gd name="connsiteY30" fmla="*/ 812800 h 1634067"/>
                <a:gd name="connsiteX31" fmla="*/ 431800 w 757767"/>
                <a:gd name="connsiteY31" fmla="*/ 842433 h 1634067"/>
                <a:gd name="connsiteX32" fmla="*/ 304800 w 757767"/>
                <a:gd name="connsiteY32" fmla="*/ 833967 h 1634067"/>
                <a:gd name="connsiteX33" fmla="*/ 266700 w 757767"/>
                <a:gd name="connsiteY33" fmla="*/ 783167 h 1634067"/>
                <a:gd name="connsiteX34" fmla="*/ 241300 w 757767"/>
                <a:gd name="connsiteY34" fmla="*/ 698500 h 1634067"/>
                <a:gd name="connsiteX35" fmla="*/ 262467 w 757767"/>
                <a:gd name="connsiteY35" fmla="*/ 622300 h 1634067"/>
                <a:gd name="connsiteX36" fmla="*/ 313267 w 757767"/>
                <a:gd name="connsiteY36" fmla="*/ 567267 h 1634067"/>
                <a:gd name="connsiteX37" fmla="*/ 364067 w 757767"/>
                <a:gd name="connsiteY37" fmla="*/ 512233 h 1634067"/>
                <a:gd name="connsiteX38" fmla="*/ 402167 w 757767"/>
                <a:gd name="connsiteY38" fmla="*/ 457200 h 1634067"/>
                <a:gd name="connsiteX39" fmla="*/ 550333 w 757767"/>
                <a:gd name="connsiteY39" fmla="*/ 372534 h 1634067"/>
                <a:gd name="connsiteX40" fmla="*/ 554567 w 757767"/>
                <a:gd name="connsiteY40" fmla="*/ 351367 h 1634067"/>
                <a:gd name="connsiteX41" fmla="*/ 533400 w 757767"/>
                <a:gd name="connsiteY41" fmla="*/ 270933 h 1634067"/>
                <a:gd name="connsiteX42" fmla="*/ 499533 w 757767"/>
                <a:gd name="connsiteY42" fmla="*/ 215900 h 1634067"/>
                <a:gd name="connsiteX43" fmla="*/ 516467 w 757767"/>
                <a:gd name="connsiteY43" fmla="*/ 165100 h 1634067"/>
                <a:gd name="connsiteX44" fmla="*/ 605367 w 757767"/>
                <a:gd name="connsiteY44" fmla="*/ 122767 h 1634067"/>
                <a:gd name="connsiteX45" fmla="*/ 698500 w 757767"/>
                <a:gd name="connsiteY45" fmla="*/ 105833 h 1634067"/>
                <a:gd name="connsiteX46" fmla="*/ 749300 w 757767"/>
                <a:gd name="connsiteY46" fmla="*/ 71967 h 1634067"/>
                <a:gd name="connsiteX47" fmla="*/ 757767 w 757767"/>
                <a:gd name="connsiteY47"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97933 w 757767"/>
                <a:gd name="connsiteY25" fmla="*/ 994833 h 1634067"/>
                <a:gd name="connsiteX26" fmla="*/ 474133 w 757767"/>
                <a:gd name="connsiteY26" fmla="*/ 931333 h 1634067"/>
                <a:gd name="connsiteX27" fmla="*/ 550333 w 757767"/>
                <a:gd name="connsiteY27" fmla="*/ 889000 h 1634067"/>
                <a:gd name="connsiteX28" fmla="*/ 579967 w 757767"/>
                <a:gd name="connsiteY28" fmla="*/ 859367 h 1634067"/>
                <a:gd name="connsiteX29" fmla="*/ 533400 w 757767"/>
                <a:gd name="connsiteY29" fmla="*/ 812800 h 1634067"/>
                <a:gd name="connsiteX30" fmla="*/ 431800 w 757767"/>
                <a:gd name="connsiteY30" fmla="*/ 842433 h 1634067"/>
                <a:gd name="connsiteX31" fmla="*/ 304800 w 757767"/>
                <a:gd name="connsiteY31" fmla="*/ 833967 h 1634067"/>
                <a:gd name="connsiteX32" fmla="*/ 266700 w 757767"/>
                <a:gd name="connsiteY32" fmla="*/ 783167 h 1634067"/>
                <a:gd name="connsiteX33" fmla="*/ 241300 w 757767"/>
                <a:gd name="connsiteY33" fmla="*/ 698500 h 1634067"/>
                <a:gd name="connsiteX34" fmla="*/ 262467 w 757767"/>
                <a:gd name="connsiteY34" fmla="*/ 622300 h 1634067"/>
                <a:gd name="connsiteX35" fmla="*/ 313267 w 757767"/>
                <a:gd name="connsiteY35" fmla="*/ 567267 h 1634067"/>
                <a:gd name="connsiteX36" fmla="*/ 364067 w 757767"/>
                <a:gd name="connsiteY36" fmla="*/ 512233 h 1634067"/>
                <a:gd name="connsiteX37" fmla="*/ 402167 w 757767"/>
                <a:gd name="connsiteY37" fmla="*/ 457200 h 1634067"/>
                <a:gd name="connsiteX38" fmla="*/ 550333 w 757767"/>
                <a:gd name="connsiteY38" fmla="*/ 372534 h 1634067"/>
                <a:gd name="connsiteX39" fmla="*/ 554567 w 757767"/>
                <a:gd name="connsiteY39" fmla="*/ 351367 h 1634067"/>
                <a:gd name="connsiteX40" fmla="*/ 533400 w 757767"/>
                <a:gd name="connsiteY40" fmla="*/ 270933 h 1634067"/>
                <a:gd name="connsiteX41" fmla="*/ 499533 w 757767"/>
                <a:gd name="connsiteY41" fmla="*/ 215900 h 1634067"/>
                <a:gd name="connsiteX42" fmla="*/ 516467 w 757767"/>
                <a:gd name="connsiteY42" fmla="*/ 165100 h 1634067"/>
                <a:gd name="connsiteX43" fmla="*/ 605367 w 757767"/>
                <a:gd name="connsiteY43" fmla="*/ 122767 h 1634067"/>
                <a:gd name="connsiteX44" fmla="*/ 698500 w 757767"/>
                <a:gd name="connsiteY44" fmla="*/ 105833 h 1634067"/>
                <a:gd name="connsiteX45" fmla="*/ 749300 w 757767"/>
                <a:gd name="connsiteY45" fmla="*/ 71967 h 1634067"/>
                <a:gd name="connsiteX46" fmla="*/ 757767 w 757767"/>
                <a:gd name="connsiteY46"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47133 w 757767"/>
                <a:gd name="connsiteY24" fmla="*/ 1024467 h 1634067"/>
                <a:gd name="connsiteX25" fmla="*/ 397933 w 757767"/>
                <a:gd name="connsiteY25" fmla="*/ 973666 h 1634067"/>
                <a:gd name="connsiteX26" fmla="*/ 474133 w 757767"/>
                <a:gd name="connsiteY26" fmla="*/ 931333 h 1634067"/>
                <a:gd name="connsiteX27" fmla="*/ 550333 w 757767"/>
                <a:gd name="connsiteY27" fmla="*/ 889000 h 1634067"/>
                <a:gd name="connsiteX28" fmla="*/ 579967 w 757767"/>
                <a:gd name="connsiteY28" fmla="*/ 859367 h 1634067"/>
                <a:gd name="connsiteX29" fmla="*/ 533400 w 757767"/>
                <a:gd name="connsiteY29" fmla="*/ 812800 h 1634067"/>
                <a:gd name="connsiteX30" fmla="*/ 431800 w 757767"/>
                <a:gd name="connsiteY30" fmla="*/ 842433 h 1634067"/>
                <a:gd name="connsiteX31" fmla="*/ 304800 w 757767"/>
                <a:gd name="connsiteY31" fmla="*/ 833967 h 1634067"/>
                <a:gd name="connsiteX32" fmla="*/ 266700 w 757767"/>
                <a:gd name="connsiteY32" fmla="*/ 783167 h 1634067"/>
                <a:gd name="connsiteX33" fmla="*/ 241300 w 757767"/>
                <a:gd name="connsiteY33" fmla="*/ 698500 h 1634067"/>
                <a:gd name="connsiteX34" fmla="*/ 262467 w 757767"/>
                <a:gd name="connsiteY34" fmla="*/ 622300 h 1634067"/>
                <a:gd name="connsiteX35" fmla="*/ 313267 w 757767"/>
                <a:gd name="connsiteY35" fmla="*/ 567267 h 1634067"/>
                <a:gd name="connsiteX36" fmla="*/ 364067 w 757767"/>
                <a:gd name="connsiteY36" fmla="*/ 512233 h 1634067"/>
                <a:gd name="connsiteX37" fmla="*/ 402167 w 757767"/>
                <a:gd name="connsiteY37" fmla="*/ 457200 h 1634067"/>
                <a:gd name="connsiteX38" fmla="*/ 550333 w 757767"/>
                <a:gd name="connsiteY38" fmla="*/ 372534 h 1634067"/>
                <a:gd name="connsiteX39" fmla="*/ 554567 w 757767"/>
                <a:gd name="connsiteY39" fmla="*/ 351367 h 1634067"/>
                <a:gd name="connsiteX40" fmla="*/ 533400 w 757767"/>
                <a:gd name="connsiteY40" fmla="*/ 270933 h 1634067"/>
                <a:gd name="connsiteX41" fmla="*/ 499533 w 757767"/>
                <a:gd name="connsiteY41" fmla="*/ 215900 h 1634067"/>
                <a:gd name="connsiteX42" fmla="*/ 516467 w 757767"/>
                <a:gd name="connsiteY42" fmla="*/ 165100 h 1634067"/>
                <a:gd name="connsiteX43" fmla="*/ 605367 w 757767"/>
                <a:gd name="connsiteY43" fmla="*/ 122767 h 1634067"/>
                <a:gd name="connsiteX44" fmla="*/ 698500 w 757767"/>
                <a:gd name="connsiteY44" fmla="*/ 105833 h 1634067"/>
                <a:gd name="connsiteX45" fmla="*/ 749300 w 757767"/>
                <a:gd name="connsiteY45" fmla="*/ 71967 h 1634067"/>
                <a:gd name="connsiteX46" fmla="*/ 757767 w 757767"/>
                <a:gd name="connsiteY46"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00567 w 757767"/>
                <a:gd name="connsiteY22" fmla="*/ 1066800 h 1634067"/>
                <a:gd name="connsiteX23" fmla="*/ 321733 w 757767"/>
                <a:gd name="connsiteY23" fmla="*/ 1041400 h 1634067"/>
                <a:gd name="connsiteX24" fmla="*/ 397933 w 757767"/>
                <a:gd name="connsiteY24" fmla="*/ 973666 h 1634067"/>
                <a:gd name="connsiteX25" fmla="*/ 474133 w 757767"/>
                <a:gd name="connsiteY25" fmla="*/ 931333 h 1634067"/>
                <a:gd name="connsiteX26" fmla="*/ 550333 w 757767"/>
                <a:gd name="connsiteY26" fmla="*/ 889000 h 1634067"/>
                <a:gd name="connsiteX27" fmla="*/ 579967 w 757767"/>
                <a:gd name="connsiteY27" fmla="*/ 859367 h 1634067"/>
                <a:gd name="connsiteX28" fmla="*/ 533400 w 757767"/>
                <a:gd name="connsiteY28" fmla="*/ 812800 h 1634067"/>
                <a:gd name="connsiteX29" fmla="*/ 431800 w 757767"/>
                <a:gd name="connsiteY29" fmla="*/ 842433 h 1634067"/>
                <a:gd name="connsiteX30" fmla="*/ 304800 w 757767"/>
                <a:gd name="connsiteY30" fmla="*/ 833967 h 1634067"/>
                <a:gd name="connsiteX31" fmla="*/ 266700 w 757767"/>
                <a:gd name="connsiteY31" fmla="*/ 783167 h 1634067"/>
                <a:gd name="connsiteX32" fmla="*/ 241300 w 757767"/>
                <a:gd name="connsiteY32" fmla="*/ 698500 h 1634067"/>
                <a:gd name="connsiteX33" fmla="*/ 262467 w 757767"/>
                <a:gd name="connsiteY33" fmla="*/ 622300 h 1634067"/>
                <a:gd name="connsiteX34" fmla="*/ 313267 w 757767"/>
                <a:gd name="connsiteY34" fmla="*/ 567267 h 1634067"/>
                <a:gd name="connsiteX35" fmla="*/ 364067 w 757767"/>
                <a:gd name="connsiteY35" fmla="*/ 512233 h 1634067"/>
                <a:gd name="connsiteX36" fmla="*/ 402167 w 757767"/>
                <a:gd name="connsiteY36" fmla="*/ 457200 h 1634067"/>
                <a:gd name="connsiteX37" fmla="*/ 550333 w 757767"/>
                <a:gd name="connsiteY37" fmla="*/ 372534 h 1634067"/>
                <a:gd name="connsiteX38" fmla="*/ 554567 w 757767"/>
                <a:gd name="connsiteY38" fmla="*/ 351367 h 1634067"/>
                <a:gd name="connsiteX39" fmla="*/ 533400 w 757767"/>
                <a:gd name="connsiteY39" fmla="*/ 270933 h 1634067"/>
                <a:gd name="connsiteX40" fmla="*/ 499533 w 757767"/>
                <a:gd name="connsiteY40" fmla="*/ 215900 h 1634067"/>
                <a:gd name="connsiteX41" fmla="*/ 516467 w 757767"/>
                <a:gd name="connsiteY41" fmla="*/ 165100 h 1634067"/>
                <a:gd name="connsiteX42" fmla="*/ 605367 w 757767"/>
                <a:gd name="connsiteY42" fmla="*/ 122767 h 1634067"/>
                <a:gd name="connsiteX43" fmla="*/ 698500 w 757767"/>
                <a:gd name="connsiteY43" fmla="*/ 105833 h 1634067"/>
                <a:gd name="connsiteX44" fmla="*/ 749300 w 757767"/>
                <a:gd name="connsiteY44" fmla="*/ 71967 h 1634067"/>
                <a:gd name="connsiteX45" fmla="*/ 757767 w 757767"/>
                <a:gd name="connsiteY45"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279400 w 757767"/>
                <a:gd name="connsiteY21" fmla="*/ 1087967 h 1634067"/>
                <a:gd name="connsiteX22" fmla="*/ 321733 w 757767"/>
                <a:gd name="connsiteY22" fmla="*/ 1041400 h 1634067"/>
                <a:gd name="connsiteX23" fmla="*/ 397933 w 757767"/>
                <a:gd name="connsiteY23" fmla="*/ 973666 h 1634067"/>
                <a:gd name="connsiteX24" fmla="*/ 474133 w 757767"/>
                <a:gd name="connsiteY24" fmla="*/ 931333 h 1634067"/>
                <a:gd name="connsiteX25" fmla="*/ 550333 w 757767"/>
                <a:gd name="connsiteY25" fmla="*/ 889000 h 1634067"/>
                <a:gd name="connsiteX26" fmla="*/ 579967 w 757767"/>
                <a:gd name="connsiteY26" fmla="*/ 859367 h 1634067"/>
                <a:gd name="connsiteX27" fmla="*/ 533400 w 757767"/>
                <a:gd name="connsiteY27" fmla="*/ 812800 h 1634067"/>
                <a:gd name="connsiteX28" fmla="*/ 431800 w 757767"/>
                <a:gd name="connsiteY28" fmla="*/ 842433 h 1634067"/>
                <a:gd name="connsiteX29" fmla="*/ 304800 w 757767"/>
                <a:gd name="connsiteY29" fmla="*/ 833967 h 1634067"/>
                <a:gd name="connsiteX30" fmla="*/ 266700 w 757767"/>
                <a:gd name="connsiteY30" fmla="*/ 783167 h 1634067"/>
                <a:gd name="connsiteX31" fmla="*/ 241300 w 757767"/>
                <a:gd name="connsiteY31" fmla="*/ 698500 h 1634067"/>
                <a:gd name="connsiteX32" fmla="*/ 262467 w 757767"/>
                <a:gd name="connsiteY32" fmla="*/ 622300 h 1634067"/>
                <a:gd name="connsiteX33" fmla="*/ 313267 w 757767"/>
                <a:gd name="connsiteY33" fmla="*/ 567267 h 1634067"/>
                <a:gd name="connsiteX34" fmla="*/ 364067 w 757767"/>
                <a:gd name="connsiteY34" fmla="*/ 512233 h 1634067"/>
                <a:gd name="connsiteX35" fmla="*/ 402167 w 757767"/>
                <a:gd name="connsiteY35" fmla="*/ 457200 h 1634067"/>
                <a:gd name="connsiteX36" fmla="*/ 550333 w 757767"/>
                <a:gd name="connsiteY36" fmla="*/ 372534 h 1634067"/>
                <a:gd name="connsiteX37" fmla="*/ 554567 w 757767"/>
                <a:gd name="connsiteY37" fmla="*/ 351367 h 1634067"/>
                <a:gd name="connsiteX38" fmla="*/ 533400 w 757767"/>
                <a:gd name="connsiteY38" fmla="*/ 270933 h 1634067"/>
                <a:gd name="connsiteX39" fmla="*/ 499533 w 757767"/>
                <a:gd name="connsiteY39" fmla="*/ 215900 h 1634067"/>
                <a:gd name="connsiteX40" fmla="*/ 516467 w 757767"/>
                <a:gd name="connsiteY40" fmla="*/ 165100 h 1634067"/>
                <a:gd name="connsiteX41" fmla="*/ 605367 w 757767"/>
                <a:gd name="connsiteY41" fmla="*/ 122767 h 1634067"/>
                <a:gd name="connsiteX42" fmla="*/ 698500 w 757767"/>
                <a:gd name="connsiteY42" fmla="*/ 105833 h 1634067"/>
                <a:gd name="connsiteX43" fmla="*/ 749300 w 757767"/>
                <a:gd name="connsiteY43" fmla="*/ 71967 h 1634067"/>
                <a:gd name="connsiteX44" fmla="*/ 757767 w 757767"/>
                <a:gd name="connsiteY44"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275167 w 757767"/>
                <a:gd name="connsiteY20" fmla="*/ 1104900 h 1634067"/>
                <a:gd name="connsiteX21" fmla="*/ 321733 w 757767"/>
                <a:gd name="connsiteY21" fmla="*/ 1041400 h 1634067"/>
                <a:gd name="connsiteX22" fmla="*/ 397933 w 757767"/>
                <a:gd name="connsiteY22" fmla="*/ 973666 h 1634067"/>
                <a:gd name="connsiteX23" fmla="*/ 474133 w 757767"/>
                <a:gd name="connsiteY23" fmla="*/ 931333 h 1634067"/>
                <a:gd name="connsiteX24" fmla="*/ 550333 w 757767"/>
                <a:gd name="connsiteY24" fmla="*/ 889000 h 1634067"/>
                <a:gd name="connsiteX25" fmla="*/ 579967 w 757767"/>
                <a:gd name="connsiteY25" fmla="*/ 859367 h 1634067"/>
                <a:gd name="connsiteX26" fmla="*/ 533400 w 757767"/>
                <a:gd name="connsiteY26" fmla="*/ 812800 h 1634067"/>
                <a:gd name="connsiteX27" fmla="*/ 431800 w 757767"/>
                <a:gd name="connsiteY27" fmla="*/ 842433 h 1634067"/>
                <a:gd name="connsiteX28" fmla="*/ 304800 w 757767"/>
                <a:gd name="connsiteY28" fmla="*/ 833967 h 1634067"/>
                <a:gd name="connsiteX29" fmla="*/ 266700 w 757767"/>
                <a:gd name="connsiteY29" fmla="*/ 783167 h 1634067"/>
                <a:gd name="connsiteX30" fmla="*/ 241300 w 757767"/>
                <a:gd name="connsiteY30" fmla="*/ 698500 h 1634067"/>
                <a:gd name="connsiteX31" fmla="*/ 262467 w 757767"/>
                <a:gd name="connsiteY31" fmla="*/ 622300 h 1634067"/>
                <a:gd name="connsiteX32" fmla="*/ 313267 w 757767"/>
                <a:gd name="connsiteY32" fmla="*/ 567267 h 1634067"/>
                <a:gd name="connsiteX33" fmla="*/ 364067 w 757767"/>
                <a:gd name="connsiteY33" fmla="*/ 512233 h 1634067"/>
                <a:gd name="connsiteX34" fmla="*/ 402167 w 757767"/>
                <a:gd name="connsiteY34" fmla="*/ 457200 h 1634067"/>
                <a:gd name="connsiteX35" fmla="*/ 550333 w 757767"/>
                <a:gd name="connsiteY35" fmla="*/ 372534 h 1634067"/>
                <a:gd name="connsiteX36" fmla="*/ 554567 w 757767"/>
                <a:gd name="connsiteY36" fmla="*/ 351367 h 1634067"/>
                <a:gd name="connsiteX37" fmla="*/ 533400 w 757767"/>
                <a:gd name="connsiteY37" fmla="*/ 270933 h 1634067"/>
                <a:gd name="connsiteX38" fmla="*/ 499533 w 757767"/>
                <a:gd name="connsiteY38" fmla="*/ 215900 h 1634067"/>
                <a:gd name="connsiteX39" fmla="*/ 516467 w 757767"/>
                <a:gd name="connsiteY39" fmla="*/ 165100 h 1634067"/>
                <a:gd name="connsiteX40" fmla="*/ 605367 w 757767"/>
                <a:gd name="connsiteY40" fmla="*/ 122767 h 1634067"/>
                <a:gd name="connsiteX41" fmla="*/ 698500 w 757767"/>
                <a:gd name="connsiteY41" fmla="*/ 105833 h 1634067"/>
                <a:gd name="connsiteX42" fmla="*/ 749300 w 757767"/>
                <a:gd name="connsiteY42" fmla="*/ 71967 h 1634067"/>
                <a:gd name="connsiteX43" fmla="*/ 757767 w 757767"/>
                <a:gd name="connsiteY43"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58233 w 757767"/>
                <a:gd name="connsiteY19" fmla="*/ 1126067 h 1634067"/>
                <a:gd name="connsiteX20" fmla="*/ 321733 w 757767"/>
                <a:gd name="connsiteY20" fmla="*/ 1041400 h 1634067"/>
                <a:gd name="connsiteX21" fmla="*/ 397933 w 757767"/>
                <a:gd name="connsiteY21" fmla="*/ 973666 h 1634067"/>
                <a:gd name="connsiteX22" fmla="*/ 474133 w 757767"/>
                <a:gd name="connsiteY22" fmla="*/ 931333 h 1634067"/>
                <a:gd name="connsiteX23" fmla="*/ 550333 w 757767"/>
                <a:gd name="connsiteY23" fmla="*/ 889000 h 1634067"/>
                <a:gd name="connsiteX24" fmla="*/ 579967 w 757767"/>
                <a:gd name="connsiteY24" fmla="*/ 859367 h 1634067"/>
                <a:gd name="connsiteX25" fmla="*/ 533400 w 757767"/>
                <a:gd name="connsiteY25" fmla="*/ 812800 h 1634067"/>
                <a:gd name="connsiteX26" fmla="*/ 431800 w 757767"/>
                <a:gd name="connsiteY26" fmla="*/ 842433 h 1634067"/>
                <a:gd name="connsiteX27" fmla="*/ 304800 w 757767"/>
                <a:gd name="connsiteY27" fmla="*/ 833967 h 1634067"/>
                <a:gd name="connsiteX28" fmla="*/ 266700 w 757767"/>
                <a:gd name="connsiteY28" fmla="*/ 783167 h 1634067"/>
                <a:gd name="connsiteX29" fmla="*/ 241300 w 757767"/>
                <a:gd name="connsiteY29" fmla="*/ 698500 h 1634067"/>
                <a:gd name="connsiteX30" fmla="*/ 262467 w 757767"/>
                <a:gd name="connsiteY30" fmla="*/ 622300 h 1634067"/>
                <a:gd name="connsiteX31" fmla="*/ 313267 w 757767"/>
                <a:gd name="connsiteY31" fmla="*/ 567267 h 1634067"/>
                <a:gd name="connsiteX32" fmla="*/ 364067 w 757767"/>
                <a:gd name="connsiteY32" fmla="*/ 512233 h 1634067"/>
                <a:gd name="connsiteX33" fmla="*/ 402167 w 757767"/>
                <a:gd name="connsiteY33" fmla="*/ 457200 h 1634067"/>
                <a:gd name="connsiteX34" fmla="*/ 550333 w 757767"/>
                <a:gd name="connsiteY34" fmla="*/ 372534 h 1634067"/>
                <a:gd name="connsiteX35" fmla="*/ 554567 w 757767"/>
                <a:gd name="connsiteY35" fmla="*/ 351367 h 1634067"/>
                <a:gd name="connsiteX36" fmla="*/ 533400 w 757767"/>
                <a:gd name="connsiteY36" fmla="*/ 270933 h 1634067"/>
                <a:gd name="connsiteX37" fmla="*/ 499533 w 757767"/>
                <a:gd name="connsiteY37" fmla="*/ 215900 h 1634067"/>
                <a:gd name="connsiteX38" fmla="*/ 516467 w 757767"/>
                <a:gd name="connsiteY38" fmla="*/ 165100 h 1634067"/>
                <a:gd name="connsiteX39" fmla="*/ 605367 w 757767"/>
                <a:gd name="connsiteY39" fmla="*/ 122767 h 1634067"/>
                <a:gd name="connsiteX40" fmla="*/ 698500 w 757767"/>
                <a:gd name="connsiteY40" fmla="*/ 105833 h 1634067"/>
                <a:gd name="connsiteX41" fmla="*/ 749300 w 757767"/>
                <a:gd name="connsiteY41" fmla="*/ 71967 h 1634067"/>
                <a:gd name="connsiteX42" fmla="*/ 757767 w 757767"/>
                <a:gd name="connsiteY42"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28600 w 757767"/>
                <a:gd name="connsiteY18" fmla="*/ 1164167 h 1634067"/>
                <a:gd name="connsiteX19" fmla="*/ 275166 w 757767"/>
                <a:gd name="connsiteY19" fmla="*/ 1130300 h 1634067"/>
                <a:gd name="connsiteX20" fmla="*/ 321733 w 757767"/>
                <a:gd name="connsiteY20" fmla="*/ 1041400 h 1634067"/>
                <a:gd name="connsiteX21" fmla="*/ 397933 w 757767"/>
                <a:gd name="connsiteY21" fmla="*/ 973666 h 1634067"/>
                <a:gd name="connsiteX22" fmla="*/ 474133 w 757767"/>
                <a:gd name="connsiteY22" fmla="*/ 931333 h 1634067"/>
                <a:gd name="connsiteX23" fmla="*/ 550333 w 757767"/>
                <a:gd name="connsiteY23" fmla="*/ 889000 h 1634067"/>
                <a:gd name="connsiteX24" fmla="*/ 579967 w 757767"/>
                <a:gd name="connsiteY24" fmla="*/ 859367 h 1634067"/>
                <a:gd name="connsiteX25" fmla="*/ 533400 w 757767"/>
                <a:gd name="connsiteY25" fmla="*/ 812800 h 1634067"/>
                <a:gd name="connsiteX26" fmla="*/ 431800 w 757767"/>
                <a:gd name="connsiteY26" fmla="*/ 842433 h 1634067"/>
                <a:gd name="connsiteX27" fmla="*/ 304800 w 757767"/>
                <a:gd name="connsiteY27" fmla="*/ 833967 h 1634067"/>
                <a:gd name="connsiteX28" fmla="*/ 266700 w 757767"/>
                <a:gd name="connsiteY28" fmla="*/ 783167 h 1634067"/>
                <a:gd name="connsiteX29" fmla="*/ 241300 w 757767"/>
                <a:gd name="connsiteY29" fmla="*/ 698500 h 1634067"/>
                <a:gd name="connsiteX30" fmla="*/ 262467 w 757767"/>
                <a:gd name="connsiteY30" fmla="*/ 622300 h 1634067"/>
                <a:gd name="connsiteX31" fmla="*/ 313267 w 757767"/>
                <a:gd name="connsiteY31" fmla="*/ 567267 h 1634067"/>
                <a:gd name="connsiteX32" fmla="*/ 364067 w 757767"/>
                <a:gd name="connsiteY32" fmla="*/ 512233 h 1634067"/>
                <a:gd name="connsiteX33" fmla="*/ 402167 w 757767"/>
                <a:gd name="connsiteY33" fmla="*/ 457200 h 1634067"/>
                <a:gd name="connsiteX34" fmla="*/ 550333 w 757767"/>
                <a:gd name="connsiteY34" fmla="*/ 372534 h 1634067"/>
                <a:gd name="connsiteX35" fmla="*/ 554567 w 757767"/>
                <a:gd name="connsiteY35" fmla="*/ 351367 h 1634067"/>
                <a:gd name="connsiteX36" fmla="*/ 533400 w 757767"/>
                <a:gd name="connsiteY36" fmla="*/ 270933 h 1634067"/>
                <a:gd name="connsiteX37" fmla="*/ 499533 w 757767"/>
                <a:gd name="connsiteY37" fmla="*/ 215900 h 1634067"/>
                <a:gd name="connsiteX38" fmla="*/ 516467 w 757767"/>
                <a:gd name="connsiteY38" fmla="*/ 165100 h 1634067"/>
                <a:gd name="connsiteX39" fmla="*/ 605367 w 757767"/>
                <a:gd name="connsiteY39" fmla="*/ 122767 h 1634067"/>
                <a:gd name="connsiteX40" fmla="*/ 698500 w 757767"/>
                <a:gd name="connsiteY40" fmla="*/ 105833 h 1634067"/>
                <a:gd name="connsiteX41" fmla="*/ 749300 w 757767"/>
                <a:gd name="connsiteY41" fmla="*/ 71967 h 1634067"/>
                <a:gd name="connsiteX42" fmla="*/ 757767 w 757767"/>
                <a:gd name="connsiteY42"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15900 w 757767"/>
                <a:gd name="connsiteY17" fmla="*/ 1172633 h 1634067"/>
                <a:gd name="connsiteX18" fmla="*/ 275166 w 757767"/>
                <a:gd name="connsiteY18" fmla="*/ 1130300 h 1634067"/>
                <a:gd name="connsiteX19" fmla="*/ 321733 w 757767"/>
                <a:gd name="connsiteY19" fmla="*/ 1041400 h 1634067"/>
                <a:gd name="connsiteX20" fmla="*/ 397933 w 757767"/>
                <a:gd name="connsiteY20" fmla="*/ 973666 h 1634067"/>
                <a:gd name="connsiteX21" fmla="*/ 474133 w 757767"/>
                <a:gd name="connsiteY21" fmla="*/ 931333 h 1634067"/>
                <a:gd name="connsiteX22" fmla="*/ 550333 w 757767"/>
                <a:gd name="connsiteY22" fmla="*/ 889000 h 1634067"/>
                <a:gd name="connsiteX23" fmla="*/ 579967 w 757767"/>
                <a:gd name="connsiteY23" fmla="*/ 859367 h 1634067"/>
                <a:gd name="connsiteX24" fmla="*/ 533400 w 757767"/>
                <a:gd name="connsiteY24" fmla="*/ 812800 h 1634067"/>
                <a:gd name="connsiteX25" fmla="*/ 431800 w 757767"/>
                <a:gd name="connsiteY25" fmla="*/ 842433 h 1634067"/>
                <a:gd name="connsiteX26" fmla="*/ 304800 w 757767"/>
                <a:gd name="connsiteY26" fmla="*/ 833967 h 1634067"/>
                <a:gd name="connsiteX27" fmla="*/ 266700 w 757767"/>
                <a:gd name="connsiteY27" fmla="*/ 783167 h 1634067"/>
                <a:gd name="connsiteX28" fmla="*/ 241300 w 757767"/>
                <a:gd name="connsiteY28" fmla="*/ 698500 h 1634067"/>
                <a:gd name="connsiteX29" fmla="*/ 262467 w 757767"/>
                <a:gd name="connsiteY29" fmla="*/ 622300 h 1634067"/>
                <a:gd name="connsiteX30" fmla="*/ 313267 w 757767"/>
                <a:gd name="connsiteY30" fmla="*/ 567267 h 1634067"/>
                <a:gd name="connsiteX31" fmla="*/ 364067 w 757767"/>
                <a:gd name="connsiteY31" fmla="*/ 512233 h 1634067"/>
                <a:gd name="connsiteX32" fmla="*/ 402167 w 757767"/>
                <a:gd name="connsiteY32" fmla="*/ 457200 h 1634067"/>
                <a:gd name="connsiteX33" fmla="*/ 550333 w 757767"/>
                <a:gd name="connsiteY33" fmla="*/ 372534 h 1634067"/>
                <a:gd name="connsiteX34" fmla="*/ 554567 w 757767"/>
                <a:gd name="connsiteY34" fmla="*/ 351367 h 1634067"/>
                <a:gd name="connsiteX35" fmla="*/ 533400 w 757767"/>
                <a:gd name="connsiteY35" fmla="*/ 270933 h 1634067"/>
                <a:gd name="connsiteX36" fmla="*/ 499533 w 757767"/>
                <a:gd name="connsiteY36" fmla="*/ 215900 h 1634067"/>
                <a:gd name="connsiteX37" fmla="*/ 516467 w 757767"/>
                <a:gd name="connsiteY37" fmla="*/ 165100 h 1634067"/>
                <a:gd name="connsiteX38" fmla="*/ 605367 w 757767"/>
                <a:gd name="connsiteY38" fmla="*/ 122767 h 1634067"/>
                <a:gd name="connsiteX39" fmla="*/ 698500 w 757767"/>
                <a:gd name="connsiteY39" fmla="*/ 105833 h 1634067"/>
                <a:gd name="connsiteX40" fmla="*/ 749300 w 757767"/>
                <a:gd name="connsiteY40" fmla="*/ 71967 h 1634067"/>
                <a:gd name="connsiteX41" fmla="*/ 757767 w 757767"/>
                <a:gd name="connsiteY41"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198967 w 757767"/>
                <a:gd name="connsiteY15" fmla="*/ 1295400 h 1634067"/>
                <a:gd name="connsiteX16" fmla="*/ 203200 w 757767"/>
                <a:gd name="connsiteY16" fmla="*/ 1236133 h 1634067"/>
                <a:gd name="connsiteX17" fmla="*/ 275166 w 757767"/>
                <a:gd name="connsiteY17" fmla="*/ 1130300 h 1634067"/>
                <a:gd name="connsiteX18" fmla="*/ 321733 w 757767"/>
                <a:gd name="connsiteY18" fmla="*/ 1041400 h 1634067"/>
                <a:gd name="connsiteX19" fmla="*/ 397933 w 757767"/>
                <a:gd name="connsiteY19" fmla="*/ 973666 h 1634067"/>
                <a:gd name="connsiteX20" fmla="*/ 474133 w 757767"/>
                <a:gd name="connsiteY20" fmla="*/ 931333 h 1634067"/>
                <a:gd name="connsiteX21" fmla="*/ 550333 w 757767"/>
                <a:gd name="connsiteY21" fmla="*/ 889000 h 1634067"/>
                <a:gd name="connsiteX22" fmla="*/ 579967 w 757767"/>
                <a:gd name="connsiteY22" fmla="*/ 859367 h 1634067"/>
                <a:gd name="connsiteX23" fmla="*/ 533400 w 757767"/>
                <a:gd name="connsiteY23" fmla="*/ 812800 h 1634067"/>
                <a:gd name="connsiteX24" fmla="*/ 431800 w 757767"/>
                <a:gd name="connsiteY24" fmla="*/ 842433 h 1634067"/>
                <a:gd name="connsiteX25" fmla="*/ 304800 w 757767"/>
                <a:gd name="connsiteY25" fmla="*/ 833967 h 1634067"/>
                <a:gd name="connsiteX26" fmla="*/ 266700 w 757767"/>
                <a:gd name="connsiteY26" fmla="*/ 783167 h 1634067"/>
                <a:gd name="connsiteX27" fmla="*/ 241300 w 757767"/>
                <a:gd name="connsiteY27" fmla="*/ 698500 h 1634067"/>
                <a:gd name="connsiteX28" fmla="*/ 262467 w 757767"/>
                <a:gd name="connsiteY28" fmla="*/ 622300 h 1634067"/>
                <a:gd name="connsiteX29" fmla="*/ 313267 w 757767"/>
                <a:gd name="connsiteY29" fmla="*/ 567267 h 1634067"/>
                <a:gd name="connsiteX30" fmla="*/ 364067 w 757767"/>
                <a:gd name="connsiteY30" fmla="*/ 512233 h 1634067"/>
                <a:gd name="connsiteX31" fmla="*/ 402167 w 757767"/>
                <a:gd name="connsiteY31" fmla="*/ 457200 h 1634067"/>
                <a:gd name="connsiteX32" fmla="*/ 550333 w 757767"/>
                <a:gd name="connsiteY32" fmla="*/ 372534 h 1634067"/>
                <a:gd name="connsiteX33" fmla="*/ 554567 w 757767"/>
                <a:gd name="connsiteY33" fmla="*/ 351367 h 1634067"/>
                <a:gd name="connsiteX34" fmla="*/ 533400 w 757767"/>
                <a:gd name="connsiteY34" fmla="*/ 270933 h 1634067"/>
                <a:gd name="connsiteX35" fmla="*/ 499533 w 757767"/>
                <a:gd name="connsiteY35" fmla="*/ 215900 h 1634067"/>
                <a:gd name="connsiteX36" fmla="*/ 516467 w 757767"/>
                <a:gd name="connsiteY36" fmla="*/ 165100 h 1634067"/>
                <a:gd name="connsiteX37" fmla="*/ 605367 w 757767"/>
                <a:gd name="connsiteY37" fmla="*/ 122767 h 1634067"/>
                <a:gd name="connsiteX38" fmla="*/ 698500 w 757767"/>
                <a:gd name="connsiteY38" fmla="*/ 105833 h 1634067"/>
                <a:gd name="connsiteX39" fmla="*/ 749300 w 757767"/>
                <a:gd name="connsiteY39" fmla="*/ 71967 h 1634067"/>
                <a:gd name="connsiteX40" fmla="*/ 757767 w 757767"/>
                <a:gd name="connsiteY40"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77800 w 757767"/>
                <a:gd name="connsiteY13" fmla="*/ 1413933 h 1634067"/>
                <a:gd name="connsiteX14" fmla="*/ 186267 w 757767"/>
                <a:gd name="connsiteY14" fmla="*/ 1401233 h 1634067"/>
                <a:gd name="connsiteX15" fmla="*/ 203200 w 757767"/>
                <a:gd name="connsiteY15" fmla="*/ 1236133 h 1634067"/>
                <a:gd name="connsiteX16" fmla="*/ 275166 w 757767"/>
                <a:gd name="connsiteY16" fmla="*/ 1130300 h 1634067"/>
                <a:gd name="connsiteX17" fmla="*/ 321733 w 757767"/>
                <a:gd name="connsiteY17" fmla="*/ 1041400 h 1634067"/>
                <a:gd name="connsiteX18" fmla="*/ 397933 w 757767"/>
                <a:gd name="connsiteY18" fmla="*/ 973666 h 1634067"/>
                <a:gd name="connsiteX19" fmla="*/ 474133 w 757767"/>
                <a:gd name="connsiteY19" fmla="*/ 931333 h 1634067"/>
                <a:gd name="connsiteX20" fmla="*/ 550333 w 757767"/>
                <a:gd name="connsiteY20" fmla="*/ 889000 h 1634067"/>
                <a:gd name="connsiteX21" fmla="*/ 579967 w 757767"/>
                <a:gd name="connsiteY21" fmla="*/ 859367 h 1634067"/>
                <a:gd name="connsiteX22" fmla="*/ 533400 w 757767"/>
                <a:gd name="connsiteY22" fmla="*/ 812800 h 1634067"/>
                <a:gd name="connsiteX23" fmla="*/ 431800 w 757767"/>
                <a:gd name="connsiteY23" fmla="*/ 842433 h 1634067"/>
                <a:gd name="connsiteX24" fmla="*/ 304800 w 757767"/>
                <a:gd name="connsiteY24" fmla="*/ 833967 h 1634067"/>
                <a:gd name="connsiteX25" fmla="*/ 266700 w 757767"/>
                <a:gd name="connsiteY25" fmla="*/ 783167 h 1634067"/>
                <a:gd name="connsiteX26" fmla="*/ 241300 w 757767"/>
                <a:gd name="connsiteY26" fmla="*/ 698500 h 1634067"/>
                <a:gd name="connsiteX27" fmla="*/ 262467 w 757767"/>
                <a:gd name="connsiteY27" fmla="*/ 622300 h 1634067"/>
                <a:gd name="connsiteX28" fmla="*/ 313267 w 757767"/>
                <a:gd name="connsiteY28" fmla="*/ 567267 h 1634067"/>
                <a:gd name="connsiteX29" fmla="*/ 364067 w 757767"/>
                <a:gd name="connsiteY29" fmla="*/ 512233 h 1634067"/>
                <a:gd name="connsiteX30" fmla="*/ 402167 w 757767"/>
                <a:gd name="connsiteY30" fmla="*/ 457200 h 1634067"/>
                <a:gd name="connsiteX31" fmla="*/ 550333 w 757767"/>
                <a:gd name="connsiteY31" fmla="*/ 372534 h 1634067"/>
                <a:gd name="connsiteX32" fmla="*/ 554567 w 757767"/>
                <a:gd name="connsiteY32" fmla="*/ 351367 h 1634067"/>
                <a:gd name="connsiteX33" fmla="*/ 533400 w 757767"/>
                <a:gd name="connsiteY33" fmla="*/ 270933 h 1634067"/>
                <a:gd name="connsiteX34" fmla="*/ 499533 w 757767"/>
                <a:gd name="connsiteY34" fmla="*/ 215900 h 1634067"/>
                <a:gd name="connsiteX35" fmla="*/ 516467 w 757767"/>
                <a:gd name="connsiteY35" fmla="*/ 165100 h 1634067"/>
                <a:gd name="connsiteX36" fmla="*/ 605367 w 757767"/>
                <a:gd name="connsiteY36" fmla="*/ 122767 h 1634067"/>
                <a:gd name="connsiteX37" fmla="*/ 698500 w 757767"/>
                <a:gd name="connsiteY37" fmla="*/ 105833 h 1634067"/>
                <a:gd name="connsiteX38" fmla="*/ 749300 w 757767"/>
                <a:gd name="connsiteY38" fmla="*/ 71967 h 1634067"/>
                <a:gd name="connsiteX39" fmla="*/ 757767 w 757767"/>
                <a:gd name="connsiteY39"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69333 w 757767"/>
                <a:gd name="connsiteY12" fmla="*/ 1439333 h 1634067"/>
                <a:gd name="connsiteX13" fmla="*/ 186267 w 757767"/>
                <a:gd name="connsiteY13" fmla="*/ 1401233 h 1634067"/>
                <a:gd name="connsiteX14" fmla="*/ 203200 w 757767"/>
                <a:gd name="connsiteY14" fmla="*/ 1236133 h 1634067"/>
                <a:gd name="connsiteX15" fmla="*/ 275166 w 757767"/>
                <a:gd name="connsiteY15" fmla="*/ 1130300 h 1634067"/>
                <a:gd name="connsiteX16" fmla="*/ 321733 w 757767"/>
                <a:gd name="connsiteY16" fmla="*/ 1041400 h 1634067"/>
                <a:gd name="connsiteX17" fmla="*/ 397933 w 757767"/>
                <a:gd name="connsiteY17" fmla="*/ 973666 h 1634067"/>
                <a:gd name="connsiteX18" fmla="*/ 474133 w 757767"/>
                <a:gd name="connsiteY18" fmla="*/ 931333 h 1634067"/>
                <a:gd name="connsiteX19" fmla="*/ 550333 w 757767"/>
                <a:gd name="connsiteY19" fmla="*/ 889000 h 1634067"/>
                <a:gd name="connsiteX20" fmla="*/ 579967 w 757767"/>
                <a:gd name="connsiteY20" fmla="*/ 859367 h 1634067"/>
                <a:gd name="connsiteX21" fmla="*/ 533400 w 757767"/>
                <a:gd name="connsiteY21" fmla="*/ 812800 h 1634067"/>
                <a:gd name="connsiteX22" fmla="*/ 431800 w 757767"/>
                <a:gd name="connsiteY22" fmla="*/ 842433 h 1634067"/>
                <a:gd name="connsiteX23" fmla="*/ 304800 w 757767"/>
                <a:gd name="connsiteY23" fmla="*/ 833967 h 1634067"/>
                <a:gd name="connsiteX24" fmla="*/ 266700 w 757767"/>
                <a:gd name="connsiteY24" fmla="*/ 783167 h 1634067"/>
                <a:gd name="connsiteX25" fmla="*/ 241300 w 757767"/>
                <a:gd name="connsiteY25" fmla="*/ 698500 h 1634067"/>
                <a:gd name="connsiteX26" fmla="*/ 262467 w 757767"/>
                <a:gd name="connsiteY26" fmla="*/ 622300 h 1634067"/>
                <a:gd name="connsiteX27" fmla="*/ 313267 w 757767"/>
                <a:gd name="connsiteY27" fmla="*/ 567267 h 1634067"/>
                <a:gd name="connsiteX28" fmla="*/ 364067 w 757767"/>
                <a:gd name="connsiteY28" fmla="*/ 512233 h 1634067"/>
                <a:gd name="connsiteX29" fmla="*/ 402167 w 757767"/>
                <a:gd name="connsiteY29" fmla="*/ 457200 h 1634067"/>
                <a:gd name="connsiteX30" fmla="*/ 550333 w 757767"/>
                <a:gd name="connsiteY30" fmla="*/ 372534 h 1634067"/>
                <a:gd name="connsiteX31" fmla="*/ 554567 w 757767"/>
                <a:gd name="connsiteY31" fmla="*/ 351367 h 1634067"/>
                <a:gd name="connsiteX32" fmla="*/ 533400 w 757767"/>
                <a:gd name="connsiteY32" fmla="*/ 270933 h 1634067"/>
                <a:gd name="connsiteX33" fmla="*/ 499533 w 757767"/>
                <a:gd name="connsiteY33" fmla="*/ 215900 h 1634067"/>
                <a:gd name="connsiteX34" fmla="*/ 516467 w 757767"/>
                <a:gd name="connsiteY34" fmla="*/ 165100 h 1634067"/>
                <a:gd name="connsiteX35" fmla="*/ 605367 w 757767"/>
                <a:gd name="connsiteY35" fmla="*/ 122767 h 1634067"/>
                <a:gd name="connsiteX36" fmla="*/ 698500 w 757767"/>
                <a:gd name="connsiteY36" fmla="*/ 105833 h 1634067"/>
                <a:gd name="connsiteX37" fmla="*/ 749300 w 757767"/>
                <a:gd name="connsiteY37" fmla="*/ 71967 h 1634067"/>
                <a:gd name="connsiteX38" fmla="*/ 757767 w 757767"/>
                <a:gd name="connsiteY38"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56633 w 757767"/>
                <a:gd name="connsiteY11" fmla="*/ 1447800 h 1634067"/>
                <a:gd name="connsiteX12" fmla="*/ 186267 w 757767"/>
                <a:gd name="connsiteY12" fmla="*/ 1401233 h 1634067"/>
                <a:gd name="connsiteX13" fmla="*/ 203200 w 757767"/>
                <a:gd name="connsiteY13" fmla="*/ 1236133 h 1634067"/>
                <a:gd name="connsiteX14" fmla="*/ 275166 w 757767"/>
                <a:gd name="connsiteY14" fmla="*/ 1130300 h 1634067"/>
                <a:gd name="connsiteX15" fmla="*/ 321733 w 757767"/>
                <a:gd name="connsiteY15" fmla="*/ 1041400 h 1634067"/>
                <a:gd name="connsiteX16" fmla="*/ 397933 w 757767"/>
                <a:gd name="connsiteY16" fmla="*/ 973666 h 1634067"/>
                <a:gd name="connsiteX17" fmla="*/ 474133 w 757767"/>
                <a:gd name="connsiteY17" fmla="*/ 931333 h 1634067"/>
                <a:gd name="connsiteX18" fmla="*/ 550333 w 757767"/>
                <a:gd name="connsiteY18" fmla="*/ 889000 h 1634067"/>
                <a:gd name="connsiteX19" fmla="*/ 579967 w 757767"/>
                <a:gd name="connsiteY19" fmla="*/ 859367 h 1634067"/>
                <a:gd name="connsiteX20" fmla="*/ 533400 w 757767"/>
                <a:gd name="connsiteY20" fmla="*/ 812800 h 1634067"/>
                <a:gd name="connsiteX21" fmla="*/ 431800 w 757767"/>
                <a:gd name="connsiteY21" fmla="*/ 842433 h 1634067"/>
                <a:gd name="connsiteX22" fmla="*/ 304800 w 757767"/>
                <a:gd name="connsiteY22" fmla="*/ 833967 h 1634067"/>
                <a:gd name="connsiteX23" fmla="*/ 266700 w 757767"/>
                <a:gd name="connsiteY23" fmla="*/ 783167 h 1634067"/>
                <a:gd name="connsiteX24" fmla="*/ 241300 w 757767"/>
                <a:gd name="connsiteY24" fmla="*/ 698500 h 1634067"/>
                <a:gd name="connsiteX25" fmla="*/ 262467 w 757767"/>
                <a:gd name="connsiteY25" fmla="*/ 622300 h 1634067"/>
                <a:gd name="connsiteX26" fmla="*/ 313267 w 757767"/>
                <a:gd name="connsiteY26" fmla="*/ 567267 h 1634067"/>
                <a:gd name="connsiteX27" fmla="*/ 364067 w 757767"/>
                <a:gd name="connsiteY27" fmla="*/ 512233 h 1634067"/>
                <a:gd name="connsiteX28" fmla="*/ 402167 w 757767"/>
                <a:gd name="connsiteY28" fmla="*/ 457200 h 1634067"/>
                <a:gd name="connsiteX29" fmla="*/ 550333 w 757767"/>
                <a:gd name="connsiteY29" fmla="*/ 372534 h 1634067"/>
                <a:gd name="connsiteX30" fmla="*/ 554567 w 757767"/>
                <a:gd name="connsiteY30" fmla="*/ 351367 h 1634067"/>
                <a:gd name="connsiteX31" fmla="*/ 533400 w 757767"/>
                <a:gd name="connsiteY31" fmla="*/ 270933 h 1634067"/>
                <a:gd name="connsiteX32" fmla="*/ 499533 w 757767"/>
                <a:gd name="connsiteY32" fmla="*/ 215900 h 1634067"/>
                <a:gd name="connsiteX33" fmla="*/ 516467 w 757767"/>
                <a:gd name="connsiteY33" fmla="*/ 165100 h 1634067"/>
                <a:gd name="connsiteX34" fmla="*/ 605367 w 757767"/>
                <a:gd name="connsiteY34" fmla="*/ 122767 h 1634067"/>
                <a:gd name="connsiteX35" fmla="*/ 698500 w 757767"/>
                <a:gd name="connsiteY35" fmla="*/ 105833 h 1634067"/>
                <a:gd name="connsiteX36" fmla="*/ 749300 w 757767"/>
                <a:gd name="connsiteY36" fmla="*/ 71967 h 1634067"/>
                <a:gd name="connsiteX37" fmla="*/ 757767 w 757767"/>
                <a:gd name="connsiteY37"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31233 w 757767"/>
                <a:gd name="connsiteY9" fmla="*/ 1481667 h 1634067"/>
                <a:gd name="connsiteX10" fmla="*/ 152400 w 757767"/>
                <a:gd name="connsiteY10" fmla="*/ 1460500 h 1634067"/>
                <a:gd name="connsiteX11" fmla="*/ 186267 w 757767"/>
                <a:gd name="connsiteY11" fmla="*/ 1401233 h 1634067"/>
                <a:gd name="connsiteX12" fmla="*/ 203200 w 757767"/>
                <a:gd name="connsiteY12" fmla="*/ 1236133 h 1634067"/>
                <a:gd name="connsiteX13" fmla="*/ 275166 w 757767"/>
                <a:gd name="connsiteY13" fmla="*/ 1130300 h 1634067"/>
                <a:gd name="connsiteX14" fmla="*/ 321733 w 757767"/>
                <a:gd name="connsiteY14" fmla="*/ 1041400 h 1634067"/>
                <a:gd name="connsiteX15" fmla="*/ 397933 w 757767"/>
                <a:gd name="connsiteY15" fmla="*/ 973666 h 1634067"/>
                <a:gd name="connsiteX16" fmla="*/ 474133 w 757767"/>
                <a:gd name="connsiteY16" fmla="*/ 931333 h 1634067"/>
                <a:gd name="connsiteX17" fmla="*/ 550333 w 757767"/>
                <a:gd name="connsiteY17" fmla="*/ 889000 h 1634067"/>
                <a:gd name="connsiteX18" fmla="*/ 579967 w 757767"/>
                <a:gd name="connsiteY18" fmla="*/ 859367 h 1634067"/>
                <a:gd name="connsiteX19" fmla="*/ 533400 w 757767"/>
                <a:gd name="connsiteY19" fmla="*/ 812800 h 1634067"/>
                <a:gd name="connsiteX20" fmla="*/ 431800 w 757767"/>
                <a:gd name="connsiteY20" fmla="*/ 842433 h 1634067"/>
                <a:gd name="connsiteX21" fmla="*/ 304800 w 757767"/>
                <a:gd name="connsiteY21" fmla="*/ 833967 h 1634067"/>
                <a:gd name="connsiteX22" fmla="*/ 266700 w 757767"/>
                <a:gd name="connsiteY22" fmla="*/ 783167 h 1634067"/>
                <a:gd name="connsiteX23" fmla="*/ 241300 w 757767"/>
                <a:gd name="connsiteY23" fmla="*/ 698500 h 1634067"/>
                <a:gd name="connsiteX24" fmla="*/ 262467 w 757767"/>
                <a:gd name="connsiteY24" fmla="*/ 622300 h 1634067"/>
                <a:gd name="connsiteX25" fmla="*/ 313267 w 757767"/>
                <a:gd name="connsiteY25" fmla="*/ 567267 h 1634067"/>
                <a:gd name="connsiteX26" fmla="*/ 364067 w 757767"/>
                <a:gd name="connsiteY26" fmla="*/ 512233 h 1634067"/>
                <a:gd name="connsiteX27" fmla="*/ 402167 w 757767"/>
                <a:gd name="connsiteY27" fmla="*/ 457200 h 1634067"/>
                <a:gd name="connsiteX28" fmla="*/ 550333 w 757767"/>
                <a:gd name="connsiteY28" fmla="*/ 372534 h 1634067"/>
                <a:gd name="connsiteX29" fmla="*/ 554567 w 757767"/>
                <a:gd name="connsiteY29" fmla="*/ 351367 h 1634067"/>
                <a:gd name="connsiteX30" fmla="*/ 533400 w 757767"/>
                <a:gd name="connsiteY30" fmla="*/ 270933 h 1634067"/>
                <a:gd name="connsiteX31" fmla="*/ 499533 w 757767"/>
                <a:gd name="connsiteY31" fmla="*/ 215900 h 1634067"/>
                <a:gd name="connsiteX32" fmla="*/ 516467 w 757767"/>
                <a:gd name="connsiteY32" fmla="*/ 165100 h 1634067"/>
                <a:gd name="connsiteX33" fmla="*/ 605367 w 757767"/>
                <a:gd name="connsiteY33" fmla="*/ 122767 h 1634067"/>
                <a:gd name="connsiteX34" fmla="*/ 698500 w 757767"/>
                <a:gd name="connsiteY34" fmla="*/ 105833 h 1634067"/>
                <a:gd name="connsiteX35" fmla="*/ 749300 w 757767"/>
                <a:gd name="connsiteY35" fmla="*/ 71967 h 1634067"/>
                <a:gd name="connsiteX36" fmla="*/ 757767 w 757767"/>
                <a:gd name="connsiteY36"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14300 w 757767"/>
                <a:gd name="connsiteY8" fmla="*/ 1507067 h 1634067"/>
                <a:gd name="connsiteX9" fmla="*/ 152400 w 757767"/>
                <a:gd name="connsiteY9" fmla="*/ 1460500 h 1634067"/>
                <a:gd name="connsiteX10" fmla="*/ 186267 w 757767"/>
                <a:gd name="connsiteY10" fmla="*/ 1401233 h 1634067"/>
                <a:gd name="connsiteX11" fmla="*/ 203200 w 757767"/>
                <a:gd name="connsiteY11" fmla="*/ 1236133 h 1634067"/>
                <a:gd name="connsiteX12" fmla="*/ 275166 w 757767"/>
                <a:gd name="connsiteY12" fmla="*/ 1130300 h 1634067"/>
                <a:gd name="connsiteX13" fmla="*/ 321733 w 757767"/>
                <a:gd name="connsiteY13" fmla="*/ 1041400 h 1634067"/>
                <a:gd name="connsiteX14" fmla="*/ 397933 w 757767"/>
                <a:gd name="connsiteY14" fmla="*/ 973666 h 1634067"/>
                <a:gd name="connsiteX15" fmla="*/ 474133 w 757767"/>
                <a:gd name="connsiteY15" fmla="*/ 931333 h 1634067"/>
                <a:gd name="connsiteX16" fmla="*/ 550333 w 757767"/>
                <a:gd name="connsiteY16" fmla="*/ 889000 h 1634067"/>
                <a:gd name="connsiteX17" fmla="*/ 579967 w 757767"/>
                <a:gd name="connsiteY17" fmla="*/ 859367 h 1634067"/>
                <a:gd name="connsiteX18" fmla="*/ 533400 w 757767"/>
                <a:gd name="connsiteY18" fmla="*/ 812800 h 1634067"/>
                <a:gd name="connsiteX19" fmla="*/ 431800 w 757767"/>
                <a:gd name="connsiteY19" fmla="*/ 842433 h 1634067"/>
                <a:gd name="connsiteX20" fmla="*/ 304800 w 757767"/>
                <a:gd name="connsiteY20" fmla="*/ 833967 h 1634067"/>
                <a:gd name="connsiteX21" fmla="*/ 266700 w 757767"/>
                <a:gd name="connsiteY21" fmla="*/ 783167 h 1634067"/>
                <a:gd name="connsiteX22" fmla="*/ 241300 w 757767"/>
                <a:gd name="connsiteY22" fmla="*/ 698500 h 1634067"/>
                <a:gd name="connsiteX23" fmla="*/ 262467 w 757767"/>
                <a:gd name="connsiteY23" fmla="*/ 622300 h 1634067"/>
                <a:gd name="connsiteX24" fmla="*/ 313267 w 757767"/>
                <a:gd name="connsiteY24" fmla="*/ 567267 h 1634067"/>
                <a:gd name="connsiteX25" fmla="*/ 364067 w 757767"/>
                <a:gd name="connsiteY25" fmla="*/ 512233 h 1634067"/>
                <a:gd name="connsiteX26" fmla="*/ 402167 w 757767"/>
                <a:gd name="connsiteY26" fmla="*/ 457200 h 1634067"/>
                <a:gd name="connsiteX27" fmla="*/ 550333 w 757767"/>
                <a:gd name="connsiteY27" fmla="*/ 372534 h 1634067"/>
                <a:gd name="connsiteX28" fmla="*/ 554567 w 757767"/>
                <a:gd name="connsiteY28" fmla="*/ 351367 h 1634067"/>
                <a:gd name="connsiteX29" fmla="*/ 533400 w 757767"/>
                <a:gd name="connsiteY29" fmla="*/ 270933 h 1634067"/>
                <a:gd name="connsiteX30" fmla="*/ 499533 w 757767"/>
                <a:gd name="connsiteY30" fmla="*/ 215900 h 1634067"/>
                <a:gd name="connsiteX31" fmla="*/ 516467 w 757767"/>
                <a:gd name="connsiteY31" fmla="*/ 165100 h 1634067"/>
                <a:gd name="connsiteX32" fmla="*/ 605367 w 757767"/>
                <a:gd name="connsiteY32" fmla="*/ 122767 h 1634067"/>
                <a:gd name="connsiteX33" fmla="*/ 698500 w 757767"/>
                <a:gd name="connsiteY33" fmla="*/ 105833 h 1634067"/>
                <a:gd name="connsiteX34" fmla="*/ 749300 w 757767"/>
                <a:gd name="connsiteY34" fmla="*/ 71967 h 1634067"/>
                <a:gd name="connsiteX35" fmla="*/ 757767 w 757767"/>
                <a:gd name="connsiteY35"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4667 w 757767"/>
                <a:gd name="connsiteY6" fmla="*/ 1532467 h 1634067"/>
                <a:gd name="connsiteX7" fmla="*/ 88900 w 757767"/>
                <a:gd name="connsiteY7" fmla="*/ 1519767 h 1634067"/>
                <a:gd name="connsiteX8" fmla="*/ 152400 w 757767"/>
                <a:gd name="connsiteY8" fmla="*/ 1460500 h 1634067"/>
                <a:gd name="connsiteX9" fmla="*/ 186267 w 757767"/>
                <a:gd name="connsiteY9" fmla="*/ 1401233 h 1634067"/>
                <a:gd name="connsiteX10" fmla="*/ 203200 w 757767"/>
                <a:gd name="connsiteY10" fmla="*/ 1236133 h 1634067"/>
                <a:gd name="connsiteX11" fmla="*/ 275166 w 757767"/>
                <a:gd name="connsiteY11" fmla="*/ 1130300 h 1634067"/>
                <a:gd name="connsiteX12" fmla="*/ 321733 w 757767"/>
                <a:gd name="connsiteY12" fmla="*/ 1041400 h 1634067"/>
                <a:gd name="connsiteX13" fmla="*/ 397933 w 757767"/>
                <a:gd name="connsiteY13" fmla="*/ 973666 h 1634067"/>
                <a:gd name="connsiteX14" fmla="*/ 474133 w 757767"/>
                <a:gd name="connsiteY14" fmla="*/ 931333 h 1634067"/>
                <a:gd name="connsiteX15" fmla="*/ 550333 w 757767"/>
                <a:gd name="connsiteY15" fmla="*/ 889000 h 1634067"/>
                <a:gd name="connsiteX16" fmla="*/ 579967 w 757767"/>
                <a:gd name="connsiteY16" fmla="*/ 859367 h 1634067"/>
                <a:gd name="connsiteX17" fmla="*/ 533400 w 757767"/>
                <a:gd name="connsiteY17" fmla="*/ 812800 h 1634067"/>
                <a:gd name="connsiteX18" fmla="*/ 431800 w 757767"/>
                <a:gd name="connsiteY18" fmla="*/ 842433 h 1634067"/>
                <a:gd name="connsiteX19" fmla="*/ 304800 w 757767"/>
                <a:gd name="connsiteY19" fmla="*/ 833967 h 1634067"/>
                <a:gd name="connsiteX20" fmla="*/ 266700 w 757767"/>
                <a:gd name="connsiteY20" fmla="*/ 783167 h 1634067"/>
                <a:gd name="connsiteX21" fmla="*/ 241300 w 757767"/>
                <a:gd name="connsiteY21" fmla="*/ 698500 h 1634067"/>
                <a:gd name="connsiteX22" fmla="*/ 262467 w 757767"/>
                <a:gd name="connsiteY22" fmla="*/ 622300 h 1634067"/>
                <a:gd name="connsiteX23" fmla="*/ 313267 w 757767"/>
                <a:gd name="connsiteY23" fmla="*/ 567267 h 1634067"/>
                <a:gd name="connsiteX24" fmla="*/ 364067 w 757767"/>
                <a:gd name="connsiteY24" fmla="*/ 512233 h 1634067"/>
                <a:gd name="connsiteX25" fmla="*/ 402167 w 757767"/>
                <a:gd name="connsiteY25" fmla="*/ 457200 h 1634067"/>
                <a:gd name="connsiteX26" fmla="*/ 550333 w 757767"/>
                <a:gd name="connsiteY26" fmla="*/ 372534 h 1634067"/>
                <a:gd name="connsiteX27" fmla="*/ 554567 w 757767"/>
                <a:gd name="connsiteY27" fmla="*/ 351367 h 1634067"/>
                <a:gd name="connsiteX28" fmla="*/ 533400 w 757767"/>
                <a:gd name="connsiteY28" fmla="*/ 270933 h 1634067"/>
                <a:gd name="connsiteX29" fmla="*/ 499533 w 757767"/>
                <a:gd name="connsiteY29" fmla="*/ 215900 h 1634067"/>
                <a:gd name="connsiteX30" fmla="*/ 516467 w 757767"/>
                <a:gd name="connsiteY30" fmla="*/ 165100 h 1634067"/>
                <a:gd name="connsiteX31" fmla="*/ 605367 w 757767"/>
                <a:gd name="connsiteY31" fmla="*/ 122767 h 1634067"/>
                <a:gd name="connsiteX32" fmla="*/ 698500 w 757767"/>
                <a:gd name="connsiteY32" fmla="*/ 105833 h 1634067"/>
                <a:gd name="connsiteX33" fmla="*/ 749300 w 757767"/>
                <a:gd name="connsiteY33" fmla="*/ 71967 h 1634067"/>
                <a:gd name="connsiteX34" fmla="*/ 757767 w 757767"/>
                <a:gd name="connsiteY34"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55033 w 757767"/>
                <a:gd name="connsiteY5" fmla="*/ 1553633 h 1634067"/>
                <a:gd name="connsiteX6" fmla="*/ 88900 w 757767"/>
                <a:gd name="connsiteY6" fmla="*/ 1519767 h 1634067"/>
                <a:gd name="connsiteX7" fmla="*/ 152400 w 757767"/>
                <a:gd name="connsiteY7" fmla="*/ 1460500 h 1634067"/>
                <a:gd name="connsiteX8" fmla="*/ 186267 w 757767"/>
                <a:gd name="connsiteY8" fmla="*/ 1401233 h 1634067"/>
                <a:gd name="connsiteX9" fmla="*/ 203200 w 757767"/>
                <a:gd name="connsiteY9" fmla="*/ 1236133 h 1634067"/>
                <a:gd name="connsiteX10" fmla="*/ 275166 w 757767"/>
                <a:gd name="connsiteY10" fmla="*/ 1130300 h 1634067"/>
                <a:gd name="connsiteX11" fmla="*/ 321733 w 757767"/>
                <a:gd name="connsiteY11" fmla="*/ 1041400 h 1634067"/>
                <a:gd name="connsiteX12" fmla="*/ 397933 w 757767"/>
                <a:gd name="connsiteY12" fmla="*/ 973666 h 1634067"/>
                <a:gd name="connsiteX13" fmla="*/ 474133 w 757767"/>
                <a:gd name="connsiteY13" fmla="*/ 931333 h 1634067"/>
                <a:gd name="connsiteX14" fmla="*/ 550333 w 757767"/>
                <a:gd name="connsiteY14" fmla="*/ 889000 h 1634067"/>
                <a:gd name="connsiteX15" fmla="*/ 579967 w 757767"/>
                <a:gd name="connsiteY15" fmla="*/ 859367 h 1634067"/>
                <a:gd name="connsiteX16" fmla="*/ 533400 w 757767"/>
                <a:gd name="connsiteY16" fmla="*/ 812800 h 1634067"/>
                <a:gd name="connsiteX17" fmla="*/ 431800 w 757767"/>
                <a:gd name="connsiteY17" fmla="*/ 842433 h 1634067"/>
                <a:gd name="connsiteX18" fmla="*/ 304800 w 757767"/>
                <a:gd name="connsiteY18" fmla="*/ 833967 h 1634067"/>
                <a:gd name="connsiteX19" fmla="*/ 266700 w 757767"/>
                <a:gd name="connsiteY19" fmla="*/ 783167 h 1634067"/>
                <a:gd name="connsiteX20" fmla="*/ 241300 w 757767"/>
                <a:gd name="connsiteY20" fmla="*/ 698500 h 1634067"/>
                <a:gd name="connsiteX21" fmla="*/ 262467 w 757767"/>
                <a:gd name="connsiteY21" fmla="*/ 622300 h 1634067"/>
                <a:gd name="connsiteX22" fmla="*/ 313267 w 757767"/>
                <a:gd name="connsiteY22" fmla="*/ 567267 h 1634067"/>
                <a:gd name="connsiteX23" fmla="*/ 364067 w 757767"/>
                <a:gd name="connsiteY23" fmla="*/ 512233 h 1634067"/>
                <a:gd name="connsiteX24" fmla="*/ 402167 w 757767"/>
                <a:gd name="connsiteY24" fmla="*/ 457200 h 1634067"/>
                <a:gd name="connsiteX25" fmla="*/ 550333 w 757767"/>
                <a:gd name="connsiteY25" fmla="*/ 372534 h 1634067"/>
                <a:gd name="connsiteX26" fmla="*/ 554567 w 757767"/>
                <a:gd name="connsiteY26" fmla="*/ 351367 h 1634067"/>
                <a:gd name="connsiteX27" fmla="*/ 533400 w 757767"/>
                <a:gd name="connsiteY27" fmla="*/ 270933 h 1634067"/>
                <a:gd name="connsiteX28" fmla="*/ 499533 w 757767"/>
                <a:gd name="connsiteY28" fmla="*/ 215900 h 1634067"/>
                <a:gd name="connsiteX29" fmla="*/ 516467 w 757767"/>
                <a:gd name="connsiteY29" fmla="*/ 165100 h 1634067"/>
                <a:gd name="connsiteX30" fmla="*/ 605367 w 757767"/>
                <a:gd name="connsiteY30" fmla="*/ 122767 h 1634067"/>
                <a:gd name="connsiteX31" fmla="*/ 698500 w 757767"/>
                <a:gd name="connsiteY31" fmla="*/ 105833 h 1634067"/>
                <a:gd name="connsiteX32" fmla="*/ 749300 w 757767"/>
                <a:gd name="connsiteY32" fmla="*/ 71967 h 1634067"/>
                <a:gd name="connsiteX33" fmla="*/ 757767 w 757767"/>
                <a:gd name="connsiteY33"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1167 w 757767"/>
                <a:gd name="connsiteY3" fmla="*/ 1587500 h 1634067"/>
                <a:gd name="connsiteX4" fmla="*/ 25400 w 757767"/>
                <a:gd name="connsiteY4" fmla="*/ 1574800 h 1634067"/>
                <a:gd name="connsiteX5" fmla="*/ 88900 w 757767"/>
                <a:gd name="connsiteY5" fmla="*/ 1519767 h 1634067"/>
                <a:gd name="connsiteX6" fmla="*/ 152400 w 757767"/>
                <a:gd name="connsiteY6" fmla="*/ 1460500 h 1634067"/>
                <a:gd name="connsiteX7" fmla="*/ 186267 w 757767"/>
                <a:gd name="connsiteY7" fmla="*/ 1401233 h 1634067"/>
                <a:gd name="connsiteX8" fmla="*/ 203200 w 757767"/>
                <a:gd name="connsiteY8" fmla="*/ 1236133 h 1634067"/>
                <a:gd name="connsiteX9" fmla="*/ 275166 w 757767"/>
                <a:gd name="connsiteY9" fmla="*/ 1130300 h 1634067"/>
                <a:gd name="connsiteX10" fmla="*/ 321733 w 757767"/>
                <a:gd name="connsiteY10" fmla="*/ 1041400 h 1634067"/>
                <a:gd name="connsiteX11" fmla="*/ 397933 w 757767"/>
                <a:gd name="connsiteY11" fmla="*/ 973666 h 1634067"/>
                <a:gd name="connsiteX12" fmla="*/ 474133 w 757767"/>
                <a:gd name="connsiteY12" fmla="*/ 931333 h 1634067"/>
                <a:gd name="connsiteX13" fmla="*/ 550333 w 757767"/>
                <a:gd name="connsiteY13" fmla="*/ 889000 h 1634067"/>
                <a:gd name="connsiteX14" fmla="*/ 579967 w 757767"/>
                <a:gd name="connsiteY14" fmla="*/ 859367 h 1634067"/>
                <a:gd name="connsiteX15" fmla="*/ 533400 w 757767"/>
                <a:gd name="connsiteY15" fmla="*/ 812800 h 1634067"/>
                <a:gd name="connsiteX16" fmla="*/ 431800 w 757767"/>
                <a:gd name="connsiteY16" fmla="*/ 842433 h 1634067"/>
                <a:gd name="connsiteX17" fmla="*/ 304800 w 757767"/>
                <a:gd name="connsiteY17" fmla="*/ 833967 h 1634067"/>
                <a:gd name="connsiteX18" fmla="*/ 266700 w 757767"/>
                <a:gd name="connsiteY18" fmla="*/ 783167 h 1634067"/>
                <a:gd name="connsiteX19" fmla="*/ 241300 w 757767"/>
                <a:gd name="connsiteY19" fmla="*/ 698500 h 1634067"/>
                <a:gd name="connsiteX20" fmla="*/ 262467 w 757767"/>
                <a:gd name="connsiteY20" fmla="*/ 622300 h 1634067"/>
                <a:gd name="connsiteX21" fmla="*/ 313267 w 757767"/>
                <a:gd name="connsiteY21" fmla="*/ 567267 h 1634067"/>
                <a:gd name="connsiteX22" fmla="*/ 364067 w 757767"/>
                <a:gd name="connsiteY22" fmla="*/ 512233 h 1634067"/>
                <a:gd name="connsiteX23" fmla="*/ 402167 w 757767"/>
                <a:gd name="connsiteY23" fmla="*/ 457200 h 1634067"/>
                <a:gd name="connsiteX24" fmla="*/ 550333 w 757767"/>
                <a:gd name="connsiteY24" fmla="*/ 372534 h 1634067"/>
                <a:gd name="connsiteX25" fmla="*/ 554567 w 757767"/>
                <a:gd name="connsiteY25" fmla="*/ 351367 h 1634067"/>
                <a:gd name="connsiteX26" fmla="*/ 533400 w 757767"/>
                <a:gd name="connsiteY26" fmla="*/ 270933 h 1634067"/>
                <a:gd name="connsiteX27" fmla="*/ 499533 w 757767"/>
                <a:gd name="connsiteY27" fmla="*/ 215900 h 1634067"/>
                <a:gd name="connsiteX28" fmla="*/ 516467 w 757767"/>
                <a:gd name="connsiteY28" fmla="*/ 165100 h 1634067"/>
                <a:gd name="connsiteX29" fmla="*/ 605367 w 757767"/>
                <a:gd name="connsiteY29" fmla="*/ 122767 h 1634067"/>
                <a:gd name="connsiteX30" fmla="*/ 698500 w 757767"/>
                <a:gd name="connsiteY30" fmla="*/ 105833 h 1634067"/>
                <a:gd name="connsiteX31" fmla="*/ 749300 w 757767"/>
                <a:gd name="connsiteY31" fmla="*/ 71967 h 1634067"/>
                <a:gd name="connsiteX32" fmla="*/ 757767 w 757767"/>
                <a:gd name="connsiteY32" fmla="*/ 0 h 1634067"/>
                <a:gd name="connsiteX0" fmla="*/ 0 w 757767"/>
                <a:gd name="connsiteY0" fmla="*/ 1634067 h 1634067"/>
                <a:gd name="connsiteX1" fmla="*/ 8467 w 757767"/>
                <a:gd name="connsiteY1" fmla="*/ 1612900 h 1634067"/>
                <a:gd name="connsiteX2" fmla="*/ 12700 w 757767"/>
                <a:gd name="connsiteY2" fmla="*/ 1600200 h 1634067"/>
                <a:gd name="connsiteX3" fmla="*/ 25400 w 757767"/>
                <a:gd name="connsiteY3" fmla="*/ 1574800 h 1634067"/>
                <a:gd name="connsiteX4" fmla="*/ 88900 w 757767"/>
                <a:gd name="connsiteY4" fmla="*/ 1519767 h 1634067"/>
                <a:gd name="connsiteX5" fmla="*/ 152400 w 757767"/>
                <a:gd name="connsiteY5" fmla="*/ 1460500 h 1634067"/>
                <a:gd name="connsiteX6" fmla="*/ 186267 w 757767"/>
                <a:gd name="connsiteY6" fmla="*/ 1401233 h 1634067"/>
                <a:gd name="connsiteX7" fmla="*/ 203200 w 757767"/>
                <a:gd name="connsiteY7" fmla="*/ 1236133 h 1634067"/>
                <a:gd name="connsiteX8" fmla="*/ 275166 w 757767"/>
                <a:gd name="connsiteY8" fmla="*/ 1130300 h 1634067"/>
                <a:gd name="connsiteX9" fmla="*/ 321733 w 757767"/>
                <a:gd name="connsiteY9" fmla="*/ 1041400 h 1634067"/>
                <a:gd name="connsiteX10" fmla="*/ 397933 w 757767"/>
                <a:gd name="connsiteY10" fmla="*/ 973666 h 1634067"/>
                <a:gd name="connsiteX11" fmla="*/ 474133 w 757767"/>
                <a:gd name="connsiteY11" fmla="*/ 931333 h 1634067"/>
                <a:gd name="connsiteX12" fmla="*/ 550333 w 757767"/>
                <a:gd name="connsiteY12" fmla="*/ 889000 h 1634067"/>
                <a:gd name="connsiteX13" fmla="*/ 579967 w 757767"/>
                <a:gd name="connsiteY13" fmla="*/ 859367 h 1634067"/>
                <a:gd name="connsiteX14" fmla="*/ 533400 w 757767"/>
                <a:gd name="connsiteY14" fmla="*/ 812800 h 1634067"/>
                <a:gd name="connsiteX15" fmla="*/ 431800 w 757767"/>
                <a:gd name="connsiteY15" fmla="*/ 842433 h 1634067"/>
                <a:gd name="connsiteX16" fmla="*/ 304800 w 757767"/>
                <a:gd name="connsiteY16" fmla="*/ 833967 h 1634067"/>
                <a:gd name="connsiteX17" fmla="*/ 266700 w 757767"/>
                <a:gd name="connsiteY17" fmla="*/ 783167 h 1634067"/>
                <a:gd name="connsiteX18" fmla="*/ 241300 w 757767"/>
                <a:gd name="connsiteY18" fmla="*/ 698500 h 1634067"/>
                <a:gd name="connsiteX19" fmla="*/ 262467 w 757767"/>
                <a:gd name="connsiteY19" fmla="*/ 622300 h 1634067"/>
                <a:gd name="connsiteX20" fmla="*/ 313267 w 757767"/>
                <a:gd name="connsiteY20" fmla="*/ 567267 h 1634067"/>
                <a:gd name="connsiteX21" fmla="*/ 364067 w 757767"/>
                <a:gd name="connsiteY21" fmla="*/ 512233 h 1634067"/>
                <a:gd name="connsiteX22" fmla="*/ 402167 w 757767"/>
                <a:gd name="connsiteY22" fmla="*/ 457200 h 1634067"/>
                <a:gd name="connsiteX23" fmla="*/ 550333 w 757767"/>
                <a:gd name="connsiteY23" fmla="*/ 372534 h 1634067"/>
                <a:gd name="connsiteX24" fmla="*/ 554567 w 757767"/>
                <a:gd name="connsiteY24" fmla="*/ 351367 h 1634067"/>
                <a:gd name="connsiteX25" fmla="*/ 533400 w 757767"/>
                <a:gd name="connsiteY25" fmla="*/ 270933 h 1634067"/>
                <a:gd name="connsiteX26" fmla="*/ 499533 w 757767"/>
                <a:gd name="connsiteY26" fmla="*/ 215900 h 1634067"/>
                <a:gd name="connsiteX27" fmla="*/ 516467 w 757767"/>
                <a:gd name="connsiteY27" fmla="*/ 165100 h 1634067"/>
                <a:gd name="connsiteX28" fmla="*/ 605367 w 757767"/>
                <a:gd name="connsiteY28" fmla="*/ 122767 h 1634067"/>
                <a:gd name="connsiteX29" fmla="*/ 698500 w 757767"/>
                <a:gd name="connsiteY29" fmla="*/ 105833 h 1634067"/>
                <a:gd name="connsiteX30" fmla="*/ 749300 w 757767"/>
                <a:gd name="connsiteY30" fmla="*/ 71967 h 1634067"/>
                <a:gd name="connsiteX31" fmla="*/ 757767 w 757767"/>
                <a:gd name="connsiteY31" fmla="*/ 0 h 1634067"/>
                <a:gd name="connsiteX0" fmla="*/ 0 w 757767"/>
                <a:gd name="connsiteY0" fmla="*/ 1634067 h 1634067"/>
                <a:gd name="connsiteX1" fmla="*/ 8467 w 757767"/>
                <a:gd name="connsiteY1" fmla="*/ 1612900 h 1634067"/>
                <a:gd name="connsiteX2" fmla="*/ 25400 w 757767"/>
                <a:gd name="connsiteY2" fmla="*/ 1574800 h 1634067"/>
                <a:gd name="connsiteX3" fmla="*/ 88900 w 757767"/>
                <a:gd name="connsiteY3" fmla="*/ 1519767 h 1634067"/>
                <a:gd name="connsiteX4" fmla="*/ 152400 w 757767"/>
                <a:gd name="connsiteY4" fmla="*/ 1460500 h 1634067"/>
                <a:gd name="connsiteX5" fmla="*/ 186267 w 757767"/>
                <a:gd name="connsiteY5" fmla="*/ 1401233 h 1634067"/>
                <a:gd name="connsiteX6" fmla="*/ 203200 w 757767"/>
                <a:gd name="connsiteY6" fmla="*/ 1236133 h 1634067"/>
                <a:gd name="connsiteX7" fmla="*/ 275166 w 757767"/>
                <a:gd name="connsiteY7" fmla="*/ 1130300 h 1634067"/>
                <a:gd name="connsiteX8" fmla="*/ 321733 w 757767"/>
                <a:gd name="connsiteY8" fmla="*/ 1041400 h 1634067"/>
                <a:gd name="connsiteX9" fmla="*/ 397933 w 757767"/>
                <a:gd name="connsiteY9" fmla="*/ 973666 h 1634067"/>
                <a:gd name="connsiteX10" fmla="*/ 474133 w 757767"/>
                <a:gd name="connsiteY10" fmla="*/ 931333 h 1634067"/>
                <a:gd name="connsiteX11" fmla="*/ 550333 w 757767"/>
                <a:gd name="connsiteY11" fmla="*/ 889000 h 1634067"/>
                <a:gd name="connsiteX12" fmla="*/ 579967 w 757767"/>
                <a:gd name="connsiteY12" fmla="*/ 859367 h 1634067"/>
                <a:gd name="connsiteX13" fmla="*/ 533400 w 757767"/>
                <a:gd name="connsiteY13" fmla="*/ 812800 h 1634067"/>
                <a:gd name="connsiteX14" fmla="*/ 431800 w 757767"/>
                <a:gd name="connsiteY14" fmla="*/ 842433 h 1634067"/>
                <a:gd name="connsiteX15" fmla="*/ 304800 w 757767"/>
                <a:gd name="connsiteY15" fmla="*/ 833967 h 1634067"/>
                <a:gd name="connsiteX16" fmla="*/ 266700 w 757767"/>
                <a:gd name="connsiteY16" fmla="*/ 783167 h 1634067"/>
                <a:gd name="connsiteX17" fmla="*/ 241300 w 757767"/>
                <a:gd name="connsiteY17" fmla="*/ 698500 h 1634067"/>
                <a:gd name="connsiteX18" fmla="*/ 262467 w 757767"/>
                <a:gd name="connsiteY18" fmla="*/ 622300 h 1634067"/>
                <a:gd name="connsiteX19" fmla="*/ 313267 w 757767"/>
                <a:gd name="connsiteY19" fmla="*/ 567267 h 1634067"/>
                <a:gd name="connsiteX20" fmla="*/ 364067 w 757767"/>
                <a:gd name="connsiteY20" fmla="*/ 512233 h 1634067"/>
                <a:gd name="connsiteX21" fmla="*/ 402167 w 757767"/>
                <a:gd name="connsiteY21" fmla="*/ 457200 h 1634067"/>
                <a:gd name="connsiteX22" fmla="*/ 550333 w 757767"/>
                <a:gd name="connsiteY22" fmla="*/ 372534 h 1634067"/>
                <a:gd name="connsiteX23" fmla="*/ 554567 w 757767"/>
                <a:gd name="connsiteY23" fmla="*/ 351367 h 1634067"/>
                <a:gd name="connsiteX24" fmla="*/ 533400 w 757767"/>
                <a:gd name="connsiteY24" fmla="*/ 270933 h 1634067"/>
                <a:gd name="connsiteX25" fmla="*/ 499533 w 757767"/>
                <a:gd name="connsiteY25" fmla="*/ 215900 h 1634067"/>
                <a:gd name="connsiteX26" fmla="*/ 516467 w 757767"/>
                <a:gd name="connsiteY26" fmla="*/ 165100 h 1634067"/>
                <a:gd name="connsiteX27" fmla="*/ 605367 w 757767"/>
                <a:gd name="connsiteY27" fmla="*/ 122767 h 1634067"/>
                <a:gd name="connsiteX28" fmla="*/ 698500 w 757767"/>
                <a:gd name="connsiteY28" fmla="*/ 105833 h 1634067"/>
                <a:gd name="connsiteX29" fmla="*/ 749300 w 757767"/>
                <a:gd name="connsiteY29" fmla="*/ 71967 h 1634067"/>
                <a:gd name="connsiteX30" fmla="*/ 757767 w 757767"/>
                <a:gd name="connsiteY30" fmla="*/ 0 h 1634067"/>
                <a:gd name="connsiteX0" fmla="*/ 0 w 757767"/>
                <a:gd name="connsiteY0" fmla="*/ 1634067 h 1634067"/>
                <a:gd name="connsiteX1" fmla="*/ 25400 w 757767"/>
                <a:gd name="connsiteY1" fmla="*/ 1574800 h 1634067"/>
                <a:gd name="connsiteX2" fmla="*/ 88900 w 757767"/>
                <a:gd name="connsiteY2" fmla="*/ 1519767 h 1634067"/>
                <a:gd name="connsiteX3" fmla="*/ 152400 w 757767"/>
                <a:gd name="connsiteY3" fmla="*/ 1460500 h 1634067"/>
                <a:gd name="connsiteX4" fmla="*/ 186267 w 757767"/>
                <a:gd name="connsiteY4" fmla="*/ 1401233 h 1634067"/>
                <a:gd name="connsiteX5" fmla="*/ 203200 w 757767"/>
                <a:gd name="connsiteY5" fmla="*/ 1236133 h 1634067"/>
                <a:gd name="connsiteX6" fmla="*/ 275166 w 757767"/>
                <a:gd name="connsiteY6" fmla="*/ 1130300 h 1634067"/>
                <a:gd name="connsiteX7" fmla="*/ 321733 w 757767"/>
                <a:gd name="connsiteY7" fmla="*/ 1041400 h 1634067"/>
                <a:gd name="connsiteX8" fmla="*/ 397933 w 757767"/>
                <a:gd name="connsiteY8" fmla="*/ 973666 h 1634067"/>
                <a:gd name="connsiteX9" fmla="*/ 474133 w 757767"/>
                <a:gd name="connsiteY9" fmla="*/ 931333 h 1634067"/>
                <a:gd name="connsiteX10" fmla="*/ 550333 w 757767"/>
                <a:gd name="connsiteY10" fmla="*/ 889000 h 1634067"/>
                <a:gd name="connsiteX11" fmla="*/ 579967 w 757767"/>
                <a:gd name="connsiteY11" fmla="*/ 859367 h 1634067"/>
                <a:gd name="connsiteX12" fmla="*/ 533400 w 757767"/>
                <a:gd name="connsiteY12" fmla="*/ 812800 h 1634067"/>
                <a:gd name="connsiteX13" fmla="*/ 431800 w 757767"/>
                <a:gd name="connsiteY13" fmla="*/ 842433 h 1634067"/>
                <a:gd name="connsiteX14" fmla="*/ 304800 w 757767"/>
                <a:gd name="connsiteY14" fmla="*/ 833967 h 1634067"/>
                <a:gd name="connsiteX15" fmla="*/ 266700 w 757767"/>
                <a:gd name="connsiteY15" fmla="*/ 783167 h 1634067"/>
                <a:gd name="connsiteX16" fmla="*/ 241300 w 757767"/>
                <a:gd name="connsiteY16" fmla="*/ 698500 h 1634067"/>
                <a:gd name="connsiteX17" fmla="*/ 262467 w 757767"/>
                <a:gd name="connsiteY17" fmla="*/ 622300 h 1634067"/>
                <a:gd name="connsiteX18" fmla="*/ 313267 w 757767"/>
                <a:gd name="connsiteY18" fmla="*/ 567267 h 1634067"/>
                <a:gd name="connsiteX19" fmla="*/ 364067 w 757767"/>
                <a:gd name="connsiteY19" fmla="*/ 512233 h 1634067"/>
                <a:gd name="connsiteX20" fmla="*/ 402167 w 757767"/>
                <a:gd name="connsiteY20" fmla="*/ 457200 h 1634067"/>
                <a:gd name="connsiteX21" fmla="*/ 550333 w 757767"/>
                <a:gd name="connsiteY21" fmla="*/ 372534 h 1634067"/>
                <a:gd name="connsiteX22" fmla="*/ 554567 w 757767"/>
                <a:gd name="connsiteY22" fmla="*/ 351367 h 1634067"/>
                <a:gd name="connsiteX23" fmla="*/ 533400 w 757767"/>
                <a:gd name="connsiteY23" fmla="*/ 270933 h 1634067"/>
                <a:gd name="connsiteX24" fmla="*/ 499533 w 757767"/>
                <a:gd name="connsiteY24" fmla="*/ 215900 h 1634067"/>
                <a:gd name="connsiteX25" fmla="*/ 516467 w 757767"/>
                <a:gd name="connsiteY25" fmla="*/ 165100 h 1634067"/>
                <a:gd name="connsiteX26" fmla="*/ 605367 w 757767"/>
                <a:gd name="connsiteY26" fmla="*/ 122767 h 1634067"/>
                <a:gd name="connsiteX27" fmla="*/ 698500 w 757767"/>
                <a:gd name="connsiteY27" fmla="*/ 105833 h 1634067"/>
                <a:gd name="connsiteX28" fmla="*/ 749300 w 757767"/>
                <a:gd name="connsiteY28" fmla="*/ 71967 h 1634067"/>
                <a:gd name="connsiteX29" fmla="*/ 757767 w 757767"/>
                <a:gd name="connsiteY29" fmla="*/ 0 h 1634067"/>
                <a:gd name="connsiteX0" fmla="*/ 0 w 757767"/>
                <a:gd name="connsiteY0" fmla="*/ 1634067 h 1634067"/>
                <a:gd name="connsiteX1" fmla="*/ 42333 w 757767"/>
                <a:gd name="connsiteY1" fmla="*/ 1583266 h 1634067"/>
                <a:gd name="connsiteX2" fmla="*/ 88900 w 757767"/>
                <a:gd name="connsiteY2" fmla="*/ 1519767 h 1634067"/>
                <a:gd name="connsiteX3" fmla="*/ 152400 w 757767"/>
                <a:gd name="connsiteY3" fmla="*/ 1460500 h 1634067"/>
                <a:gd name="connsiteX4" fmla="*/ 186267 w 757767"/>
                <a:gd name="connsiteY4" fmla="*/ 1401233 h 1634067"/>
                <a:gd name="connsiteX5" fmla="*/ 203200 w 757767"/>
                <a:gd name="connsiteY5" fmla="*/ 1236133 h 1634067"/>
                <a:gd name="connsiteX6" fmla="*/ 275166 w 757767"/>
                <a:gd name="connsiteY6" fmla="*/ 1130300 h 1634067"/>
                <a:gd name="connsiteX7" fmla="*/ 321733 w 757767"/>
                <a:gd name="connsiteY7" fmla="*/ 1041400 h 1634067"/>
                <a:gd name="connsiteX8" fmla="*/ 397933 w 757767"/>
                <a:gd name="connsiteY8" fmla="*/ 973666 h 1634067"/>
                <a:gd name="connsiteX9" fmla="*/ 474133 w 757767"/>
                <a:gd name="connsiteY9" fmla="*/ 931333 h 1634067"/>
                <a:gd name="connsiteX10" fmla="*/ 550333 w 757767"/>
                <a:gd name="connsiteY10" fmla="*/ 889000 h 1634067"/>
                <a:gd name="connsiteX11" fmla="*/ 579967 w 757767"/>
                <a:gd name="connsiteY11" fmla="*/ 859367 h 1634067"/>
                <a:gd name="connsiteX12" fmla="*/ 533400 w 757767"/>
                <a:gd name="connsiteY12" fmla="*/ 812800 h 1634067"/>
                <a:gd name="connsiteX13" fmla="*/ 431800 w 757767"/>
                <a:gd name="connsiteY13" fmla="*/ 842433 h 1634067"/>
                <a:gd name="connsiteX14" fmla="*/ 304800 w 757767"/>
                <a:gd name="connsiteY14" fmla="*/ 833967 h 1634067"/>
                <a:gd name="connsiteX15" fmla="*/ 266700 w 757767"/>
                <a:gd name="connsiteY15" fmla="*/ 783167 h 1634067"/>
                <a:gd name="connsiteX16" fmla="*/ 241300 w 757767"/>
                <a:gd name="connsiteY16" fmla="*/ 698500 h 1634067"/>
                <a:gd name="connsiteX17" fmla="*/ 262467 w 757767"/>
                <a:gd name="connsiteY17" fmla="*/ 622300 h 1634067"/>
                <a:gd name="connsiteX18" fmla="*/ 313267 w 757767"/>
                <a:gd name="connsiteY18" fmla="*/ 567267 h 1634067"/>
                <a:gd name="connsiteX19" fmla="*/ 364067 w 757767"/>
                <a:gd name="connsiteY19" fmla="*/ 512233 h 1634067"/>
                <a:gd name="connsiteX20" fmla="*/ 402167 w 757767"/>
                <a:gd name="connsiteY20" fmla="*/ 457200 h 1634067"/>
                <a:gd name="connsiteX21" fmla="*/ 550333 w 757767"/>
                <a:gd name="connsiteY21" fmla="*/ 372534 h 1634067"/>
                <a:gd name="connsiteX22" fmla="*/ 554567 w 757767"/>
                <a:gd name="connsiteY22" fmla="*/ 351367 h 1634067"/>
                <a:gd name="connsiteX23" fmla="*/ 533400 w 757767"/>
                <a:gd name="connsiteY23" fmla="*/ 270933 h 1634067"/>
                <a:gd name="connsiteX24" fmla="*/ 499533 w 757767"/>
                <a:gd name="connsiteY24" fmla="*/ 215900 h 1634067"/>
                <a:gd name="connsiteX25" fmla="*/ 516467 w 757767"/>
                <a:gd name="connsiteY25" fmla="*/ 165100 h 1634067"/>
                <a:gd name="connsiteX26" fmla="*/ 605367 w 757767"/>
                <a:gd name="connsiteY26" fmla="*/ 122767 h 1634067"/>
                <a:gd name="connsiteX27" fmla="*/ 698500 w 757767"/>
                <a:gd name="connsiteY27" fmla="*/ 105833 h 1634067"/>
                <a:gd name="connsiteX28" fmla="*/ 749300 w 757767"/>
                <a:gd name="connsiteY28" fmla="*/ 71967 h 1634067"/>
                <a:gd name="connsiteX29" fmla="*/ 757767 w 757767"/>
                <a:gd name="connsiteY29" fmla="*/ 0 h 1634067"/>
                <a:gd name="connsiteX0" fmla="*/ 0 w 757767"/>
                <a:gd name="connsiteY0" fmla="*/ 1634067 h 1634067"/>
                <a:gd name="connsiteX1" fmla="*/ 42333 w 757767"/>
                <a:gd name="connsiteY1" fmla="*/ 1583266 h 1634067"/>
                <a:gd name="connsiteX2" fmla="*/ 110067 w 757767"/>
                <a:gd name="connsiteY2" fmla="*/ 1524000 h 1634067"/>
                <a:gd name="connsiteX3" fmla="*/ 152400 w 757767"/>
                <a:gd name="connsiteY3" fmla="*/ 1460500 h 1634067"/>
                <a:gd name="connsiteX4" fmla="*/ 186267 w 757767"/>
                <a:gd name="connsiteY4" fmla="*/ 1401233 h 1634067"/>
                <a:gd name="connsiteX5" fmla="*/ 203200 w 757767"/>
                <a:gd name="connsiteY5" fmla="*/ 1236133 h 1634067"/>
                <a:gd name="connsiteX6" fmla="*/ 275166 w 757767"/>
                <a:gd name="connsiteY6" fmla="*/ 1130300 h 1634067"/>
                <a:gd name="connsiteX7" fmla="*/ 321733 w 757767"/>
                <a:gd name="connsiteY7" fmla="*/ 1041400 h 1634067"/>
                <a:gd name="connsiteX8" fmla="*/ 397933 w 757767"/>
                <a:gd name="connsiteY8" fmla="*/ 973666 h 1634067"/>
                <a:gd name="connsiteX9" fmla="*/ 474133 w 757767"/>
                <a:gd name="connsiteY9" fmla="*/ 931333 h 1634067"/>
                <a:gd name="connsiteX10" fmla="*/ 550333 w 757767"/>
                <a:gd name="connsiteY10" fmla="*/ 889000 h 1634067"/>
                <a:gd name="connsiteX11" fmla="*/ 579967 w 757767"/>
                <a:gd name="connsiteY11" fmla="*/ 859367 h 1634067"/>
                <a:gd name="connsiteX12" fmla="*/ 533400 w 757767"/>
                <a:gd name="connsiteY12" fmla="*/ 812800 h 1634067"/>
                <a:gd name="connsiteX13" fmla="*/ 431800 w 757767"/>
                <a:gd name="connsiteY13" fmla="*/ 842433 h 1634067"/>
                <a:gd name="connsiteX14" fmla="*/ 304800 w 757767"/>
                <a:gd name="connsiteY14" fmla="*/ 833967 h 1634067"/>
                <a:gd name="connsiteX15" fmla="*/ 266700 w 757767"/>
                <a:gd name="connsiteY15" fmla="*/ 783167 h 1634067"/>
                <a:gd name="connsiteX16" fmla="*/ 241300 w 757767"/>
                <a:gd name="connsiteY16" fmla="*/ 698500 h 1634067"/>
                <a:gd name="connsiteX17" fmla="*/ 262467 w 757767"/>
                <a:gd name="connsiteY17" fmla="*/ 622300 h 1634067"/>
                <a:gd name="connsiteX18" fmla="*/ 313267 w 757767"/>
                <a:gd name="connsiteY18" fmla="*/ 567267 h 1634067"/>
                <a:gd name="connsiteX19" fmla="*/ 364067 w 757767"/>
                <a:gd name="connsiteY19" fmla="*/ 512233 h 1634067"/>
                <a:gd name="connsiteX20" fmla="*/ 402167 w 757767"/>
                <a:gd name="connsiteY20" fmla="*/ 457200 h 1634067"/>
                <a:gd name="connsiteX21" fmla="*/ 550333 w 757767"/>
                <a:gd name="connsiteY21" fmla="*/ 372534 h 1634067"/>
                <a:gd name="connsiteX22" fmla="*/ 554567 w 757767"/>
                <a:gd name="connsiteY22" fmla="*/ 351367 h 1634067"/>
                <a:gd name="connsiteX23" fmla="*/ 533400 w 757767"/>
                <a:gd name="connsiteY23" fmla="*/ 270933 h 1634067"/>
                <a:gd name="connsiteX24" fmla="*/ 499533 w 757767"/>
                <a:gd name="connsiteY24" fmla="*/ 215900 h 1634067"/>
                <a:gd name="connsiteX25" fmla="*/ 516467 w 757767"/>
                <a:gd name="connsiteY25" fmla="*/ 165100 h 1634067"/>
                <a:gd name="connsiteX26" fmla="*/ 605367 w 757767"/>
                <a:gd name="connsiteY26" fmla="*/ 122767 h 1634067"/>
                <a:gd name="connsiteX27" fmla="*/ 698500 w 757767"/>
                <a:gd name="connsiteY27" fmla="*/ 105833 h 1634067"/>
                <a:gd name="connsiteX28" fmla="*/ 749300 w 757767"/>
                <a:gd name="connsiteY28" fmla="*/ 71967 h 1634067"/>
                <a:gd name="connsiteX29" fmla="*/ 757767 w 757767"/>
                <a:gd name="connsiteY29" fmla="*/ 0 h 1634067"/>
                <a:gd name="connsiteX0" fmla="*/ 0 w 757767"/>
                <a:gd name="connsiteY0" fmla="*/ 1634067 h 1634067"/>
                <a:gd name="connsiteX1" fmla="*/ 42333 w 757767"/>
                <a:gd name="connsiteY1" fmla="*/ 1583266 h 1634067"/>
                <a:gd name="connsiteX2" fmla="*/ 110067 w 757767"/>
                <a:gd name="connsiteY2" fmla="*/ 1524000 h 1634067"/>
                <a:gd name="connsiteX3" fmla="*/ 152400 w 757767"/>
                <a:gd name="connsiteY3" fmla="*/ 1460500 h 1634067"/>
                <a:gd name="connsiteX4" fmla="*/ 186267 w 757767"/>
                <a:gd name="connsiteY4" fmla="*/ 1401233 h 1634067"/>
                <a:gd name="connsiteX5" fmla="*/ 203200 w 757767"/>
                <a:gd name="connsiteY5" fmla="*/ 1236133 h 1634067"/>
                <a:gd name="connsiteX6" fmla="*/ 275166 w 757767"/>
                <a:gd name="connsiteY6" fmla="*/ 1130300 h 1634067"/>
                <a:gd name="connsiteX7" fmla="*/ 321733 w 757767"/>
                <a:gd name="connsiteY7" fmla="*/ 1041400 h 1634067"/>
                <a:gd name="connsiteX8" fmla="*/ 397933 w 757767"/>
                <a:gd name="connsiteY8" fmla="*/ 973666 h 1634067"/>
                <a:gd name="connsiteX9" fmla="*/ 474133 w 757767"/>
                <a:gd name="connsiteY9" fmla="*/ 931333 h 1634067"/>
                <a:gd name="connsiteX10" fmla="*/ 550333 w 757767"/>
                <a:gd name="connsiteY10" fmla="*/ 889000 h 1634067"/>
                <a:gd name="connsiteX11" fmla="*/ 579967 w 757767"/>
                <a:gd name="connsiteY11" fmla="*/ 859367 h 1634067"/>
                <a:gd name="connsiteX12" fmla="*/ 529166 w 757767"/>
                <a:gd name="connsiteY12" fmla="*/ 833967 h 1634067"/>
                <a:gd name="connsiteX13" fmla="*/ 431800 w 757767"/>
                <a:gd name="connsiteY13" fmla="*/ 842433 h 1634067"/>
                <a:gd name="connsiteX14" fmla="*/ 304800 w 757767"/>
                <a:gd name="connsiteY14" fmla="*/ 833967 h 1634067"/>
                <a:gd name="connsiteX15" fmla="*/ 266700 w 757767"/>
                <a:gd name="connsiteY15" fmla="*/ 783167 h 1634067"/>
                <a:gd name="connsiteX16" fmla="*/ 241300 w 757767"/>
                <a:gd name="connsiteY16" fmla="*/ 698500 h 1634067"/>
                <a:gd name="connsiteX17" fmla="*/ 262467 w 757767"/>
                <a:gd name="connsiteY17" fmla="*/ 622300 h 1634067"/>
                <a:gd name="connsiteX18" fmla="*/ 313267 w 757767"/>
                <a:gd name="connsiteY18" fmla="*/ 567267 h 1634067"/>
                <a:gd name="connsiteX19" fmla="*/ 364067 w 757767"/>
                <a:gd name="connsiteY19" fmla="*/ 512233 h 1634067"/>
                <a:gd name="connsiteX20" fmla="*/ 402167 w 757767"/>
                <a:gd name="connsiteY20" fmla="*/ 457200 h 1634067"/>
                <a:gd name="connsiteX21" fmla="*/ 550333 w 757767"/>
                <a:gd name="connsiteY21" fmla="*/ 372534 h 1634067"/>
                <a:gd name="connsiteX22" fmla="*/ 554567 w 757767"/>
                <a:gd name="connsiteY22" fmla="*/ 351367 h 1634067"/>
                <a:gd name="connsiteX23" fmla="*/ 533400 w 757767"/>
                <a:gd name="connsiteY23" fmla="*/ 270933 h 1634067"/>
                <a:gd name="connsiteX24" fmla="*/ 499533 w 757767"/>
                <a:gd name="connsiteY24" fmla="*/ 215900 h 1634067"/>
                <a:gd name="connsiteX25" fmla="*/ 516467 w 757767"/>
                <a:gd name="connsiteY25" fmla="*/ 165100 h 1634067"/>
                <a:gd name="connsiteX26" fmla="*/ 605367 w 757767"/>
                <a:gd name="connsiteY26" fmla="*/ 122767 h 1634067"/>
                <a:gd name="connsiteX27" fmla="*/ 698500 w 757767"/>
                <a:gd name="connsiteY27" fmla="*/ 105833 h 1634067"/>
                <a:gd name="connsiteX28" fmla="*/ 749300 w 757767"/>
                <a:gd name="connsiteY28" fmla="*/ 71967 h 1634067"/>
                <a:gd name="connsiteX29" fmla="*/ 757767 w 757767"/>
                <a:gd name="connsiteY29" fmla="*/ 0 h 1634067"/>
                <a:gd name="connsiteX0" fmla="*/ 0 w 757767"/>
                <a:gd name="connsiteY0" fmla="*/ 1634067 h 1634067"/>
                <a:gd name="connsiteX1" fmla="*/ 42333 w 757767"/>
                <a:gd name="connsiteY1" fmla="*/ 1583266 h 1634067"/>
                <a:gd name="connsiteX2" fmla="*/ 110067 w 757767"/>
                <a:gd name="connsiteY2" fmla="*/ 1524000 h 1634067"/>
                <a:gd name="connsiteX3" fmla="*/ 152400 w 757767"/>
                <a:gd name="connsiteY3" fmla="*/ 1460500 h 1634067"/>
                <a:gd name="connsiteX4" fmla="*/ 186267 w 757767"/>
                <a:gd name="connsiteY4" fmla="*/ 1401233 h 1634067"/>
                <a:gd name="connsiteX5" fmla="*/ 203200 w 757767"/>
                <a:gd name="connsiteY5" fmla="*/ 1236133 h 1634067"/>
                <a:gd name="connsiteX6" fmla="*/ 275166 w 757767"/>
                <a:gd name="connsiteY6" fmla="*/ 1130300 h 1634067"/>
                <a:gd name="connsiteX7" fmla="*/ 321733 w 757767"/>
                <a:gd name="connsiteY7" fmla="*/ 1041400 h 1634067"/>
                <a:gd name="connsiteX8" fmla="*/ 397933 w 757767"/>
                <a:gd name="connsiteY8" fmla="*/ 973666 h 1634067"/>
                <a:gd name="connsiteX9" fmla="*/ 474133 w 757767"/>
                <a:gd name="connsiteY9" fmla="*/ 931333 h 1634067"/>
                <a:gd name="connsiteX10" fmla="*/ 550333 w 757767"/>
                <a:gd name="connsiteY10" fmla="*/ 889000 h 1634067"/>
                <a:gd name="connsiteX11" fmla="*/ 579967 w 757767"/>
                <a:gd name="connsiteY11" fmla="*/ 859367 h 1634067"/>
                <a:gd name="connsiteX12" fmla="*/ 558801 w 757767"/>
                <a:gd name="connsiteY12" fmla="*/ 833967 h 1634067"/>
                <a:gd name="connsiteX13" fmla="*/ 529166 w 757767"/>
                <a:gd name="connsiteY13" fmla="*/ 833967 h 1634067"/>
                <a:gd name="connsiteX14" fmla="*/ 431800 w 757767"/>
                <a:gd name="connsiteY14" fmla="*/ 842433 h 1634067"/>
                <a:gd name="connsiteX15" fmla="*/ 304800 w 757767"/>
                <a:gd name="connsiteY15" fmla="*/ 833967 h 1634067"/>
                <a:gd name="connsiteX16" fmla="*/ 266700 w 757767"/>
                <a:gd name="connsiteY16" fmla="*/ 783167 h 1634067"/>
                <a:gd name="connsiteX17" fmla="*/ 241300 w 757767"/>
                <a:gd name="connsiteY17" fmla="*/ 698500 h 1634067"/>
                <a:gd name="connsiteX18" fmla="*/ 262467 w 757767"/>
                <a:gd name="connsiteY18" fmla="*/ 622300 h 1634067"/>
                <a:gd name="connsiteX19" fmla="*/ 313267 w 757767"/>
                <a:gd name="connsiteY19" fmla="*/ 567267 h 1634067"/>
                <a:gd name="connsiteX20" fmla="*/ 364067 w 757767"/>
                <a:gd name="connsiteY20" fmla="*/ 512233 h 1634067"/>
                <a:gd name="connsiteX21" fmla="*/ 402167 w 757767"/>
                <a:gd name="connsiteY21" fmla="*/ 457200 h 1634067"/>
                <a:gd name="connsiteX22" fmla="*/ 550333 w 757767"/>
                <a:gd name="connsiteY22" fmla="*/ 372534 h 1634067"/>
                <a:gd name="connsiteX23" fmla="*/ 554567 w 757767"/>
                <a:gd name="connsiteY23" fmla="*/ 351367 h 1634067"/>
                <a:gd name="connsiteX24" fmla="*/ 533400 w 757767"/>
                <a:gd name="connsiteY24" fmla="*/ 270933 h 1634067"/>
                <a:gd name="connsiteX25" fmla="*/ 499533 w 757767"/>
                <a:gd name="connsiteY25" fmla="*/ 215900 h 1634067"/>
                <a:gd name="connsiteX26" fmla="*/ 516467 w 757767"/>
                <a:gd name="connsiteY26" fmla="*/ 165100 h 1634067"/>
                <a:gd name="connsiteX27" fmla="*/ 605367 w 757767"/>
                <a:gd name="connsiteY27" fmla="*/ 122767 h 1634067"/>
                <a:gd name="connsiteX28" fmla="*/ 698500 w 757767"/>
                <a:gd name="connsiteY28" fmla="*/ 105833 h 1634067"/>
                <a:gd name="connsiteX29" fmla="*/ 749300 w 757767"/>
                <a:gd name="connsiteY29" fmla="*/ 71967 h 1634067"/>
                <a:gd name="connsiteX30" fmla="*/ 757767 w 757767"/>
                <a:gd name="connsiteY30" fmla="*/ 0 h 1634067"/>
                <a:gd name="connsiteX0" fmla="*/ 0 w 757767"/>
                <a:gd name="connsiteY0" fmla="*/ 1634067 h 1634067"/>
                <a:gd name="connsiteX1" fmla="*/ 42333 w 757767"/>
                <a:gd name="connsiteY1" fmla="*/ 1583266 h 1634067"/>
                <a:gd name="connsiteX2" fmla="*/ 110067 w 757767"/>
                <a:gd name="connsiteY2" fmla="*/ 1524000 h 1634067"/>
                <a:gd name="connsiteX3" fmla="*/ 152400 w 757767"/>
                <a:gd name="connsiteY3" fmla="*/ 1460500 h 1634067"/>
                <a:gd name="connsiteX4" fmla="*/ 186267 w 757767"/>
                <a:gd name="connsiteY4" fmla="*/ 1401233 h 1634067"/>
                <a:gd name="connsiteX5" fmla="*/ 203200 w 757767"/>
                <a:gd name="connsiteY5" fmla="*/ 1236133 h 1634067"/>
                <a:gd name="connsiteX6" fmla="*/ 275166 w 757767"/>
                <a:gd name="connsiteY6" fmla="*/ 1130300 h 1634067"/>
                <a:gd name="connsiteX7" fmla="*/ 321733 w 757767"/>
                <a:gd name="connsiteY7" fmla="*/ 1041400 h 1634067"/>
                <a:gd name="connsiteX8" fmla="*/ 397933 w 757767"/>
                <a:gd name="connsiteY8" fmla="*/ 973666 h 1634067"/>
                <a:gd name="connsiteX9" fmla="*/ 474133 w 757767"/>
                <a:gd name="connsiteY9" fmla="*/ 931333 h 1634067"/>
                <a:gd name="connsiteX10" fmla="*/ 550333 w 757767"/>
                <a:gd name="connsiteY10" fmla="*/ 889000 h 1634067"/>
                <a:gd name="connsiteX11" fmla="*/ 579967 w 757767"/>
                <a:gd name="connsiteY11" fmla="*/ 859367 h 1634067"/>
                <a:gd name="connsiteX12" fmla="*/ 558801 w 757767"/>
                <a:gd name="connsiteY12" fmla="*/ 833967 h 1634067"/>
                <a:gd name="connsiteX13" fmla="*/ 529166 w 757767"/>
                <a:gd name="connsiteY13" fmla="*/ 833967 h 1634067"/>
                <a:gd name="connsiteX14" fmla="*/ 431800 w 757767"/>
                <a:gd name="connsiteY14" fmla="*/ 842433 h 1634067"/>
                <a:gd name="connsiteX15" fmla="*/ 304800 w 757767"/>
                <a:gd name="connsiteY15" fmla="*/ 821267 h 1634067"/>
                <a:gd name="connsiteX16" fmla="*/ 266700 w 757767"/>
                <a:gd name="connsiteY16" fmla="*/ 783167 h 1634067"/>
                <a:gd name="connsiteX17" fmla="*/ 241300 w 757767"/>
                <a:gd name="connsiteY17" fmla="*/ 698500 h 1634067"/>
                <a:gd name="connsiteX18" fmla="*/ 262467 w 757767"/>
                <a:gd name="connsiteY18" fmla="*/ 622300 h 1634067"/>
                <a:gd name="connsiteX19" fmla="*/ 313267 w 757767"/>
                <a:gd name="connsiteY19" fmla="*/ 567267 h 1634067"/>
                <a:gd name="connsiteX20" fmla="*/ 364067 w 757767"/>
                <a:gd name="connsiteY20" fmla="*/ 512233 h 1634067"/>
                <a:gd name="connsiteX21" fmla="*/ 402167 w 757767"/>
                <a:gd name="connsiteY21" fmla="*/ 457200 h 1634067"/>
                <a:gd name="connsiteX22" fmla="*/ 550333 w 757767"/>
                <a:gd name="connsiteY22" fmla="*/ 372534 h 1634067"/>
                <a:gd name="connsiteX23" fmla="*/ 554567 w 757767"/>
                <a:gd name="connsiteY23" fmla="*/ 351367 h 1634067"/>
                <a:gd name="connsiteX24" fmla="*/ 533400 w 757767"/>
                <a:gd name="connsiteY24" fmla="*/ 270933 h 1634067"/>
                <a:gd name="connsiteX25" fmla="*/ 499533 w 757767"/>
                <a:gd name="connsiteY25" fmla="*/ 215900 h 1634067"/>
                <a:gd name="connsiteX26" fmla="*/ 516467 w 757767"/>
                <a:gd name="connsiteY26" fmla="*/ 165100 h 1634067"/>
                <a:gd name="connsiteX27" fmla="*/ 605367 w 757767"/>
                <a:gd name="connsiteY27" fmla="*/ 122767 h 1634067"/>
                <a:gd name="connsiteX28" fmla="*/ 698500 w 757767"/>
                <a:gd name="connsiteY28" fmla="*/ 105833 h 1634067"/>
                <a:gd name="connsiteX29" fmla="*/ 749300 w 757767"/>
                <a:gd name="connsiteY29" fmla="*/ 71967 h 1634067"/>
                <a:gd name="connsiteX30" fmla="*/ 757767 w 757767"/>
                <a:gd name="connsiteY30" fmla="*/ 0 h 163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757767" h="1634067">
                  <a:moveTo>
                    <a:pt x="0" y="1634067"/>
                  </a:moveTo>
                  <a:cubicBezTo>
                    <a:pt x="5292" y="1621720"/>
                    <a:pt x="23989" y="1601610"/>
                    <a:pt x="42333" y="1583266"/>
                  </a:cubicBezTo>
                  <a:cubicBezTo>
                    <a:pt x="60677" y="1564922"/>
                    <a:pt x="91723" y="1544461"/>
                    <a:pt x="110067" y="1524000"/>
                  </a:cubicBezTo>
                  <a:cubicBezTo>
                    <a:pt x="128411" y="1503539"/>
                    <a:pt x="136172" y="1480256"/>
                    <a:pt x="152400" y="1460500"/>
                  </a:cubicBezTo>
                  <a:cubicBezTo>
                    <a:pt x="168628" y="1440744"/>
                    <a:pt x="177800" y="1438627"/>
                    <a:pt x="186267" y="1401233"/>
                  </a:cubicBezTo>
                  <a:cubicBezTo>
                    <a:pt x="194734" y="1363839"/>
                    <a:pt x="188383" y="1281289"/>
                    <a:pt x="203200" y="1236133"/>
                  </a:cubicBezTo>
                  <a:cubicBezTo>
                    <a:pt x="218017" y="1190977"/>
                    <a:pt x="255411" y="1162755"/>
                    <a:pt x="275166" y="1130300"/>
                  </a:cubicBezTo>
                  <a:cubicBezTo>
                    <a:pt x="294921" y="1097845"/>
                    <a:pt x="301272" y="1067506"/>
                    <a:pt x="321733" y="1041400"/>
                  </a:cubicBezTo>
                  <a:cubicBezTo>
                    <a:pt x="342194" y="1015294"/>
                    <a:pt x="372533" y="992011"/>
                    <a:pt x="397933" y="973666"/>
                  </a:cubicBezTo>
                  <a:cubicBezTo>
                    <a:pt x="423333" y="955321"/>
                    <a:pt x="448733" y="945444"/>
                    <a:pt x="474133" y="931333"/>
                  </a:cubicBezTo>
                  <a:cubicBezTo>
                    <a:pt x="499533" y="917222"/>
                    <a:pt x="532694" y="900994"/>
                    <a:pt x="550333" y="889000"/>
                  </a:cubicBezTo>
                  <a:cubicBezTo>
                    <a:pt x="567972" y="877006"/>
                    <a:pt x="578556" y="868539"/>
                    <a:pt x="579967" y="859367"/>
                  </a:cubicBezTo>
                  <a:cubicBezTo>
                    <a:pt x="581378" y="850195"/>
                    <a:pt x="567268" y="838200"/>
                    <a:pt x="558801" y="833967"/>
                  </a:cubicBezTo>
                  <a:cubicBezTo>
                    <a:pt x="550334" y="829734"/>
                    <a:pt x="550333" y="832556"/>
                    <a:pt x="529166" y="833967"/>
                  </a:cubicBezTo>
                  <a:cubicBezTo>
                    <a:pt x="507999" y="835378"/>
                    <a:pt x="469194" y="844550"/>
                    <a:pt x="431800" y="842433"/>
                  </a:cubicBezTo>
                  <a:cubicBezTo>
                    <a:pt x="394406" y="840316"/>
                    <a:pt x="331611" y="826911"/>
                    <a:pt x="304800" y="821267"/>
                  </a:cubicBezTo>
                  <a:cubicBezTo>
                    <a:pt x="277989" y="815623"/>
                    <a:pt x="277283" y="803628"/>
                    <a:pt x="266700" y="783167"/>
                  </a:cubicBezTo>
                  <a:cubicBezTo>
                    <a:pt x="256117" y="762706"/>
                    <a:pt x="242005" y="725311"/>
                    <a:pt x="241300" y="698500"/>
                  </a:cubicBezTo>
                  <a:cubicBezTo>
                    <a:pt x="240595" y="671689"/>
                    <a:pt x="250473" y="644172"/>
                    <a:pt x="262467" y="622300"/>
                  </a:cubicBezTo>
                  <a:cubicBezTo>
                    <a:pt x="274462" y="600428"/>
                    <a:pt x="296334" y="585611"/>
                    <a:pt x="313267" y="567267"/>
                  </a:cubicBezTo>
                  <a:cubicBezTo>
                    <a:pt x="330200" y="548923"/>
                    <a:pt x="349250" y="530578"/>
                    <a:pt x="364067" y="512233"/>
                  </a:cubicBezTo>
                  <a:cubicBezTo>
                    <a:pt x="378884" y="493889"/>
                    <a:pt x="371123" y="480483"/>
                    <a:pt x="402167" y="457200"/>
                  </a:cubicBezTo>
                  <a:cubicBezTo>
                    <a:pt x="433211" y="433917"/>
                    <a:pt x="524933" y="390173"/>
                    <a:pt x="550333" y="372534"/>
                  </a:cubicBezTo>
                  <a:cubicBezTo>
                    <a:pt x="575733" y="354895"/>
                    <a:pt x="557389" y="368300"/>
                    <a:pt x="554567" y="351367"/>
                  </a:cubicBezTo>
                  <a:cubicBezTo>
                    <a:pt x="551745" y="334434"/>
                    <a:pt x="542572" y="293511"/>
                    <a:pt x="533400" y="270933"/>
                  </a:cubicBezTo>
                  <a:cubicBezTo>
                    <a:pt x="524228" y="248355"/>
                    <a:pt x="502355" y="233539"/>
                    <a:pt x="499533" y="215900"/>
                  </a:cubicBezTo>
                  <a:cubicBezTo>
                    <a:pt x="496711" y="198261"/>
                    <a:pt x="498828" y="180622"/>
                    <a:pt x="516467" y="165100"/>
                  </a:cubicBezTo>
                  <a:cubicBezTo>
                    <a:pt x="534106" y="149578"/>
                    <a:pt x="575028" y="132645"/>
                    <a:pt x="605367" y="122767"/>
                  </a:cubicBezTo>
                  <a:cubicBezTo>
                    <a:pt x="635706" y="112889"/>
                    <a:pt x="667456" y="107244"/>
                    <a:pt x="698500" y="105833"/>
                  </a:cubicBezTo>
                  <a:cubicBezTo>
                    <a:pt x="722489" y="97366"/>
                    <a:pt x="739422" y="89606"/>
                    <a:pt x="749300" y="71967"/>
                  </a:cubicBezTo>
                  <a:cubicBezTo>
                    <a:pt x="759178" y="54328"/>
                    <a:pt x="756003" y="14993"/>
                    <a:pt x="757767" y="0"/>
                  </a:cubicBezTo>
                </a:path>
              </a:pathLst>
            </a:custGeom>
            <a:ln w="12700">
              <a:solidFill>
                <a:srgbClr val="FF00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65" name="Group 64"/>
          <p:cNvGrpSpPr/>
          <p:nvPr/>
        </p:nvGrpSpPr>
        <p:grpSpPr>
          <a:xfrm>
            <a:off x="2171700" y="2844800"/>
            <a:ext cx="884767" cy="2137833"/>
            <a:chOff x="2171700" y="2844800"/>
            <a:chExt cx="884767" cy="2137833"/>
          </a:xfrm>
        </p:grpSpPr>
        <p:sp>
          <p:nvSpPr>
            <p:cNvPr id="62" name="Freeform 61"/>
            <p:cNvSpPr/>
            <p:nvPr/>
          </p:nvSpPr>
          <p:spPr>
            <a:xfrm>
              <a:off x="2171700" y="4563533"/>
              <a:ext cx="115130" cy="419100"/>
            </a:xfrm>
            <a:custGeom>
              <a:avLst/>
              <a:gdLst>
                <a:gd name="connsiteX0" fmla="*/ 0 w 127000"/>
                <a:gd name="connsiteY0" fmla="*/ 419100 h 419100"/>
                <a:gd name="connsiteX1" fmla="*/ 8467 w 127000"/>
                <a:gd name="connsiteY1" fmla="*/ 368300 h 419100"/>
                <a:gd name="connsiteX2" fmla="*/ 16933 w 127000"/>
                <a:gd name="connsiteY2" fmla="*/ 351367 h 419100"/>
                <a:gd name="connsiteX3" fmla="*/ 25400 w 127000"/>
                <a:gd name="connsiteY3" fmla="*/ 321734 h 419100"/>
                <a:gd name="connsiteX4" fmla="*/ 38100 w 127000"/>
                <a:gd name="connsiteY4" fmla="*/ 313267 h 419100"/>
                <a:gd name="connsiteX5" fmla="*/ 50800 w 127000"/>
                <a:gd name="connsiteY5" fmla="*/ 270934 h 419100"/>
                <a:gd name="connsiteX6" fmla="*/ 63500 w 127000"/>
                <a:gd name="connsiteY6" fmla="*/ 266700 h 419100"/>
                <a:gd name="connsiteX7" fmla="*/ 76200 w 127000"/>
                <a:gd name="connsiteY7" fmla="*/ 241300 h 419100"/>
                <a:gd name="connsiteX8" fmla="*/ 101600 w 127000"/>
                <a:gd name="connsiteY8" fmla="*/ 224367 h 419100"/>
                <a:gd name="connsiteX9" fmla="*/ 114300 w 127000"/>
                <a:gd name="connsiteY9" fmla="*/ 194734 h 419100"/>
                <a:gd name="connsiteX10" fmla="*/ 118533 w 127000"/>
                <a:gd name="connsiteY10" fmla="*/ 182034 h 419100"/>
                <a:gd name="connsiteX11" fmla="*/ 122767 w 127000"/>
                <a:gd name="connsiteY11" fmla="*/ 118534 h 419100"/>
                <a:gd name="connsiteX12" fmla="*/ 127000 w 127000"/>
                <a:gd name="connsiteY12" fmla="*/ 93134 h 419100"/>
                <a:gd name="connsiteX13" fmla="*/ 122767 w 127000"/>
                <a:gd name="connsiteY13" fmla="*/ 76200 h 419100"/>
                <a:gd name="connsiteX14" fmla="*/ 97367 w 127000"/>
                <a:gd name="connsiteY14" fmla="*/ 59267 h 419100"/>
                <a:gd name="connsiteX15" fmla="*/ 88900 w 127000"/>
                <a:gd name="connsiteY15" fmla="*/ 29634 h 419100"/>
                <a:gd name="connsiteX16" fmla="*/ 80433 w 127000"/>
                <a:gd name="connsiteY16" fmla="*/ 0 h 419100"/>
                <a:gd name="connsiteX0" fmla="*/ 0 w 127000"/>
                <a:gd name="connsiteY0" fmla="*/ 419100 h 419100"/>
                <a:gd name="connsiteX1" fmla="*/ 8467 w 127000"/>
                <a:gd name="connsiteY1" fmla="*/ 368300 h 419100"/>
                <a:gd name="connsiteX2" fmla="*/ 16933 w 127000"/>
                <a:gd name="connsiteY2" fmla="*/ 351367 h 419100"/>
                <a:gd name="connsiteX3" fmla="*/ 25400 w 127000"/>
                <a:gd name="connsiteY3" fmla="*/ 321734 h 419100"/>
                <a:gd name="connsiteX4" fmla="*/ 38100 w 127000"/>
                <a:gd name="connsiteY4" fmla="*/ 313267 h 419100"/>
                <a:gd name="connsiteX5" fmla="*/ 50800 w 127000"/>
                <a:gd name="connsiteY5" fmla="*/ 270934 h 419100"/>
                <a:gd name="connsiteX6" fmla="*/ 63500 w 127000"/>
                <a:gd name="connsiteY6" fmla="*/ 266700 h 419100"/>
                <a:gd name="connsiteX7" fmla="*/ 76200 w 127000"/>
                <a:gd name="connsiteY7" fmla="*/ 241300 h 419100"/>
                <a:gd name="connsiteX8" fmla="*/ 101600 w 127000"/>
                <a:gd name="connsiteY8" fmla="*/ 224367 h 419100"/>
                <a:gd name="connsiteX9" fmla="*/ 114300 w 127000"/>
                <a:gd name="connsiteY9" fmla="*/ 194734 h 419100"/>
                <a:gd name="connsiteX10" fmla="*/ 118533 w 127000"/>
                <a:gd name="connsiteY10" fmla="*/ 182034 h 419100"/>
                <a:gd name="connsiteX11" fmla="*/ 122767 w 127000"/>
                <a:gd name="connsiteY11" fmla="*/ 118534 h 419100"/>
                <a:gd name="connsiteX12" fmla="*/ 127000 w 127000"/>
                <a:gd name="connsiteY12" fmla="*/ 93134 h 419100"/>
                <a:gd name="connsiteX13" fmla="*/ 122767 w 127000"/>
                <a:gd name="connsiteY13" fmla="*/ 76200 h 419100"/>
                <a:gd name="connsiteX14" fmla="*/ 97367 w 127000"/>
                <a:gd name="connsiteY14" fmla="*/ 59267 h 419100"/>
                <a:gd name="connsiteX15" fmla="*/ 80433 w 127000"/>
                <a:gd name="connsiteY15" fmla="*/ 0 h 419100"/>
                <a:gd name="connsiteX0" fmla="*/ 0 w 128268"/>
                <a:gd name="connsiteY0" fmla="*/ 419100 h 419100"/>
                <a:gd name="connsiteX1" fmla="*/ 8467 w 128268"/>
                <a:gd name="connsiteY1" fmla="*/ 368300 h 419100"/>
                <a:gd name="connsiteX2" fmla="*/ 16933 w 128268"/>
                <a:gd name="connsiteY2" fmla="*/ 351367 h 419100"/>
                <a:gd name="connsiteX3" fmla="*/ 25400 w 128268"/>
                <a:gd name="connsiteY3" fmla="*/ 321734 h 419100"/>
                <a:gd name="connsiteX4" fmla="*/ 38100 w 128268"/>
                <a:gd name="connsiteY4" fmla="*/ 313267 h 419100"/>
                <a:gd name="connsiteX5" fmla="*/ 50800 w 128268"/>
                <a:gd name="connsiteY5" fmla="*/ 270934 h 419100"/>
                <a:gd name="connsiteX6" fmla="*/ 63500 w 128268"/>
                <a:gd name="connsiteY6" fmla="*/ 266700 h 419100"/>
                <a:gd name="connsiteX7" fmla="*/ 76200 w 128268"/>
                <a:gd name="connsiteY7" fmla="*/ 241300 h 419100"/>
                <a:gd name="connsiteX8" fmla="*/ 101600 w 128268"/>
                <a:gd name="connsiteY8" fmla="*/ 224367 h 419100"/>
                <a:gd name="connsiteX9" fmla="*/ 114300 w 128268"/>
                <a:gd name="connsiteY9" fmla="*/ 194734 h 419100"/>
                <a:gd name="connsiteX10" fmla="*/ 118533 w 128268"/>
                <a:gd name="connsiteY10" fmla="*/ 182034 h 419100"/>
                <a:gd name="connsiteX11" fmla="*/ 122767 w 128268"/>
                <a:gd name="connsiteY11" fmla="*/ 118534 h 419100"/>
                <a:gd name="connsiteX12" fmla="*/ 127000 w 128268"/>
                <a:gd name="connsiteY12" fmla="*/ 93134 h 419100"/>
                <a:gd name="connsiteX13" fmla="*/ 97367 w 128268"/>
                <a:gd name="connsiteY13" fmla="*/ 59267 h 419100"/>
                <a:gd name="connsiteX14" fmla="*/ 80433 w 128268"/>
                <a:gd name="connsiteY14" fmla="*/ 0 h 419100"/>
                <a:gd name="connsiteX0" fmla="*/ 0 w 127754"/>
                <a:gd name="connsiteY0" fmla="*/ 419100 h 419100"/>
                <a:gd name="connsiteX1" fmla="*/ 8467 w 127754"/>
                <a:gd name="connsiteY1" fmla="*/ 368300 h 419100"/>
                <a:gd name="connsiteX2" fmla="*/ 16933 w 127754"/>
                <a:gd name="connsiteY2" fmla="*/ 351367 h 419100"/>
                <a:gd name="connsiteX3" fmla="*/ 25400 w 127754"/>
                <a:gd name="connsiteY3" fmla="*/ 321734 h 419100"/>
                <a:gd name="connsiteX4" fmla="*/ 38100 w 127754"/>
                <a:gd name="connsiteY4" fmla="*/ 313267 h 419100"/>
                <a:gd name="connsiteX5" fmla="*/ 50800 w 127754"/>
                <a:gd name="connsiteY5" fmla="*/ 270934 h 419100"/>
                <a:gd name="connsiteX6" fmla="*/ 63500 w 127754"/>
                <a:gd name="connsiteY6" fmla="*/ 266700 h 419100"/>
                <a:gd name="connsiteX7" fmla="*/ 76200 w 127754"/>
                <a:gd name="connsiteY7" fmla="*/ 241300 h 419100"/>
                <a:gd name="connsiteX8" fmla="*/ 101600 w 127754"/>
                <a:gd name="connsiteY8" fmla="*/ 224367 h 419100"/>
                <a:gd name="connsiteX9" fmla="*/ 114300 w 127754"/>
                <a:gd name="connsiteY9" fmla="*/ 194734 h 419100"/>
                <a:gd name="connsiteX10" fmla="*/ 118533 w 127754"/>
                <a:gd name="connsiteY10" fmla="*/ 182034 h 419100"/>
                <a:gd name="connsiteX11" fmla="*/ 127000 w 127754"/>
                <a:gd name="connsiteY11" fmla="*/ 93134 h 419100"/>
                <a:gd name="connsiteX12" fmla="*/ 97367 w 127754"/>
                <a:gd name="connsiteY12" fmla="*/ 59267 h 419100"/>
                <a:gd name="connsiteX13" fmla="*/ 80433 w 127754"/>
                <a:gd name="connsiteY13" fmla="*/ 0 h 419100"/>
                <a:gd name="connsiteX0" fmla="*/ 0 w 127894"/>
                <a:gd name="connsiteY0" fmla="*/ 419100 h 419100"/>
                <a:gd name="connsiteX1" fmla="*/ 8467 w 127894"/>
                <a:gd name="connsiteY1" fmla="*/ 368300 h 419100"/>
                <a:gd name="connsiteX2" fmla="*/ 16933 w 127894"/>
                <a:gd name="connsiteY2" fmla="*/ 351367 h 419100"/>
                <a:gd name="connsiteX3" fmla="*/ 25400 w 127894"/>
                <a:gd name="connsiteY3" fmla="*/ 321734 h 419100"/>
                <a:gd name="connsiteX4" fmla="*/ 38100 w 127894"/>
                <a:gd name="connsiteY4" fmla="*/ 313267 h 419100"/>
                <a:gd name="connsiteX5" fmla="*/ 50800 w 127894"/>
                <a:gd name="connsiteY5" fmla="*/ 270934 h 419100"/>
                <a:gd name="connsiteX6" fmla="*/ 63500 w 127894"/>
                <a:gd name="connsiteY6" fmla="*/ 266700 h 419100"/>
                <a:gd name="connsiteX7" fmla="*/ 76200 w 127894"/>
                <a:gd name="connsiteY7" fmla="*/ 241300 h 419100"/>
                <a:gd name="connsiteX8" fmla="*/ 101600 w 127894"/>
                <a:gd name="connsiteY8" fmla="*/ 224367 h 419100"/>
                <a:gd name="connsiteX9" fmla="*/ 118533 w 127894"/>
                <a:gd name="connsiteY9" fmla="*/ 182034 h 419100"/>
                <a:gd name="connsiteX10" fmla="*/ 127000 w 127894"/>
                <a:gd name="connsiteY10" fmla="*/ 93134 h 419100"/>
                <a:gd name="connsiteX11" fmla="*/ 97367 w 127894"/>
                <a:gd name="connsiteY11" fmla="*/ 59267 h 419100"/>
                <a:gd name="connsiteX12" fmla="*/ 80433 w 127894"/>
                <a:gd name="connsiteY12" fmla="*/ 0 h 419100"/>
                <a:gd name="connsiteX0" fmla="*/ 0 w 127894"/>
                <a:gd name="connsiteY0" fmla="*/ 419100 h 419100"/>
                <a:gd name="connsiteX1" fmla="*/ 8467 w 127894"/>
                <a:gd name="connsiteY1" fmla="*/ 368300 h 419100"/>
                <a:gd name="connsiteX2" fmla="*/ 16933 w 127894"/>
                <a:gd name="connsiteY2" fmla="*/ 351367 h 419100"/>
                <a:gd name="connsiteX3" fmla="*/ 25400 w 127894"/>
                <a:gd name="connsiteY3" fmla="*/ 321734 h 419100"/>
                <a:gd name="connsiteX4" fmla="*/ 38100 w 127894"/>
                <a:gd name="connsiteY4" fmla="*/ 313267 h 419100"/>
                <a:gd name="connsiteX5" fmla="*/ 50800 w 127894"/>
                <a:gd name="connsiteY5" fmla="*/ 270934 h 419100"/>
                <a:gd name="connsiteX6" fmla="*/ 63500 w 127894"/>
                <a:gd name="connsiteY6" fmla="*/ 266700 h 419100"/>
                <a:gd name="connsiteX7" fmla="*/ 101600 w 127894"/>
                <a:gd name="connsiteY7" fmla="*/ 224367 h 419100"/>
                <a:gd name="connsiteX8" fmla="*/ 118533 w 127894"/>
                <a:gd name="connsiteY8" fmla="*/ 182034 h 419100"/>
                <a:gd name="connsiteX9" fmla="*/ 127000 w 127894"/>
                <a:gd name="connsiteY9" fmla="*/ 93134 h 419100"/>
                <a:gd name="connsiteX10" fmla="*/ 97367 w 127894"/>
                <a:gd name="connsiteY10" fmla="*/ 59267 h 419100"/>
                <a:gd name="connsiteX11" fmla="*/ 80433 w 127894"/>
                <a:gd name="connsiteY11" fmla="*/ 0 h 419100"/>
                <a:gd name="connsiteX0" fmla="*/ 0 w 127894"/>
                <a:gd name="connsiteY0" fmla="*/ 419100 h 419100"/>
                <a:gd name="connsiteX1" fmla="*/ 8467 w 127894"/>
                <a:gd name="connsiteY1" fmla="*/ 368300 h 419100"/>
                <a:gd name="connsiteX2" fmla="*/ 16933 w 127894"/>
                <a:gd name="connsiteY2" fmla="*/ 351367 h 419100"/>
                <a:gd name="connsiteX3" fmla="*/ 25400 w 127894"/>
                <a:gd name="connsiteY3" fmla="*/ 321734 h 419100"/>
                <a:gd name="connsiteX4" fmla="*/ 38100 w 127894"/>
                <a:gd name="connsiteY4" fmla="*/ 313267 h 419100"/>
                <a:gd name="connsiteX5" fmla="*/ 50800 w 127894"/>
                <a:gd name="connsiteY5" fmla="*/ 270934 h 419100"/>
                <a:gd name="connsiteX6" fmla="*/ 101600 w 127894"/>
                <a:gd name="connsiteY6" fmla="*/ 224367 h 419100"/>
                <a:gd name="connsiteX7" fmla="*/ 118533 w 127894"/>
                <a:gd name="connsiteY7" fmla="*/ 182034 h 419100"/>
                <a:gd name="connsiteX8" fmla="*/ 127000 w 127894"/>
                <a:gd name="connsiteY8" fmla="*/ 93134 h 419100"/>
                <a:gd name="connsiteX9" fmla="*/ 97367 w 127894"/>
                <a:gd name="connsiteY9" fmla="*/ 59267 h 419100"/>
                <a:gd name="connsiteX10" fmla="*/ 80433 w 127894"/>
                <a:gd name="connsiteY10" fmla="*/ 0 h 419100"/>
                <a:gd name="connsiteX0" fmla="*/ 0 w 127894"/>
                <a:gd name="connsiteY0" fmla="*/ 419100 h 419100"/>
                <a:gd name="connsiteX1" fmla="*/ 8467 w 127894"/>
                <a:gd name="connsiteY1" fmla="*/ 368300 h 419100"/>
                <a:gd name="connsiteX2" fmla="*/ 16933 w 127894"/>
                <a:gd name="connsiteY2" fmla="*/ 351367 h 419100"/>
                <a:gd name="connsiteX3" fmla="*/ 38100 w 127894"/>
                <a:gd name="connsiteY3" fmla="*/ 313267 h 419100"/>
                <a:gd name="connsiteX4" fmla="*/ 50800 w 127894"/>
                <a:gd name="connsiteY4" fmla="*/ 270934 h 419100"/>
                <a:gd name="connsiteX5" fmla="*/ 101600 w 127894"/>
                <a:gd name="connsiteY5" fmla="*/ 224367 h 419100"/>
                <a:gd name="connsiteX6" fmla="*/ 118533 w 127894"/>
                <a:gd name="connsiteY6" fmla="*/ 182034 h 419100"/>
                <a:gd name="connsiteX7" fmla="*/ 127000 w 127894"/>
                <a:gd name="connsiteY7" fmla="*/ 93134 h 419100"/>
                <a:gd name="connsiteX8" fmla="*/ 97367 w 127894"/>
                <a:gd name="connsiteY8" fmla="*/ 59267 h 419100"/>
                <a:gd name="connsiteX9" fmla="*/ 80433 w 127894"/>
                <a:gd name="connsiteY9" fmla="*/ 0 h 419100"/>
                <a:gd name="connsiteX0" fmla="*/ 0 w 127894"/>
                <a:gd name="connsiteY0" fmla="*/ 419100 h 419100"/>
                <a:gd name="connsiteX1" fmla="*/ 16933 w 127894"/>
                <a:gd name="connsiteY1" fmla="*/ 351367 h 419100"/>
                <a:gd name="connsiteX2" fmla="*/ 38100 w 127894"/>
                <a:gd name="connsiteY2" fmla="*/ 313267 h 419100"/>
                <a:gd name="connsiteX3" fmla="*/ 50800 w 127894"/>
                <a:gd name="connsiteY3" fmla="*/ 270934 h 419100"/>
                <a:gd name="connsiteX4" fmla="*/ 101600 w 127894"/>
                <a:gd name="connsiteY4" fmla="*/ 224367 h 419100"/>
                <a:gd name="connsiteX5" fmla="*/ 118533 w 127894"/>
                <a:gd name="connsiteY5" fmla="*/ 182034 h 419100"/>
                <a:gd name="connsiteX6" fmla="*/ 127000 w 127894"/>
                <a:gd name="connsiteY6" fmla="*/ 93134 h 419100"/>
                <a:gd name="connsiteX7" fmla="*/ 97367 w 127894"/>
                <a:gd name="connsiteY7" fmla="*/ 59267 h 419100"/>
                <a:gd name="connsiteX8" fmla="*/ 80433 w 127894"/>
                <a:gd name="connsiteY8" fmla="*/ 0 h 419100"/>
                <a:gd name="connsiteX0" fmla="*/ 0 w 127894"/>
                <a:gd name="connsiteY0" fmla="*/ 419100 h 419100"/>
                <a:gd name="connsiteX1" fmla="*/ 16933 w 127894"/>
                <a:gd name="connsiteY1" fmla="*/ 351367 h 419100"/>
                <a:gd name="connsiteX2" fmla="*/ 50800 w 127894"/>
                <a:gd name="connsiteY2" fmla="*/ 270934 h 419100"/>
                <a:gd name="connsiteX3" fmla="*/ 101600 w 127894"/>
                <a:gd name="connsiteY3" fmla="*/ 224367 h 419100"/>
                <a:gd name="connsiteX4" fmla="*/ 118533 w 127894"/>
                <a:gd name="connsiteY4" fmla="*/ 182034 h 419100"/>
                <a:gd name="connsiteX5" fmla="*/ 127000 w 127894"/>
                <a:gd name="connsiteY5" fmla="*/ 93134 h 419100"/>
                <a:gd name="connsiteX6" fmla="*/ 97367 w 127894"/>
                <a:gd name="connsiteY6" fmla="*/ 59267 h 419100"/>
                <a:gd name="connsiteX7" fmla="*/ 80433 w 127894"/>
                <a:gd name="connsiteY7" fmla="*/ 0 h 419100"/>
                <a:gd name="connsiteX0" fmla="*/ 0 w 120164"/>
                <a:gd name="connsiteY0" fmla="*/ 419100 h 419100"/>
                <a:gd name="connsiteX1" fmla="*/ 16933 w 120164"/>
                <a:gd name="connsiteY1" fmla="*/ 351367 h 419100"/>
                <a:gd name="connsiteX2" fmla="*/ 50800 w 120164"/>
                <a:gd name="connsiteY2" fmla="*/ 270934 h 419100"/>
                <a:gd name="connsiteX3" fmla="*/ 101600 w 120164"/>
                <a:gd name="connsiteY3" fmla="*/ 224367 h 419100"/>
                <a:gd name="connsiteX4" fmla="*/ 118533 w 120164"/>
                <a:gd name="connsiteY4" fmla="*/ 182034 h 419100"/>
                <a:gd name="connsiteX5" fmla="*/ 114300 w 120164"/>
                <a:gd name="connsiteY5" fmla="*/ 93134 h 419100"/>
                <a:gd name="connsiteX6" fmla="*/ 97367 w 120164"/>
                <a:gd name="connsiteY6" fmla="*/ 59267 h 419100"/>
                <a:gd name="connsiteX7" fmla="*/ 80433 w 120164"/>
                <a:gd name="connsiteY7" fmla="*/ 0 h 419100"/>
                <a:gd name="connsiteX0" fmla="*/ 0 w 115130"/>
                <a:gd name="connsiteY0" fmla="*/ 419100 h 419100"/>
                <a:gd name="connsiteX1" fmla="*/ 16933 w 115130"/>
                <a:gd name="connsiteY1" fmla="*/ 351367 h 419100"/>
                <a:gd name="connsiteX2" fmla="*/ 50800 w 115130"/>
                <a:gd name="connsiteY2" fmla="*/ 270934 h 419100"/>
                <a:gd name="connsiteX3" fmla="*/ 101600 w 115130"/>
                <a:gd name="connsiteY3" fmla="*/ 224367 h 419100"/>
                <a:gd name="connsiteX4" fmla="*/ 110066 w 115130"/>
                <a:gd name="connsiteY4" fmla="*/ 139700 h 419100"/>
                <a:gd name="connsiteX5" fmla="*/ 114300 w 115130"/>
                <a:gd name="connsiteY5" fmla="*/ 93134 h 419100"/>
                <a:gd name="connsiteX6" fmla="*/ 97367 w 115130"/>
                <a:gd name="connsiteY6" fmla="*/ 59267 h 419100"/>
                <a:gd name="connsiteX7" fmla="*/ 80433 w 115130"/>
                <a:gd name="connsiteY7" fmla="*/ 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130" h="419100">
                  <a:moveTo>
                    <a:pt x="0" y="419100"/>
                  </a:moveTo>
                  <a:cubicBezTo>
                    <a:pt x="3528" y="404989"/>
                    <a:pt x="8466" y="376061"/>
                    <a:pt x="16933" y="351367"/>
                  </a:cubicBezTo>
                  <a:cubicBezTo>
                    <a:pt x="25400" y="326673"/>
                    <a:pt x="36689" y="292101"/>
                    <a:pt x="50800" y="270934"/>
                  </a:cubicBezTo>
                  <a:cubicBezTo>
                    <a:pt x="64911" y="249767"/>
                    <a:pt x="91722" y="246239"/>
                    <a:pt x="101600" y="224367"/>
                  </a:cubicBezTo>
                  <a:cubicBezTo>
                    <a:pt x="111478" y="202495"/>
                    <a:pt x="105833" y="161572"/>
                    <a:pt x="110066" y="139700"/>
                  </a:cubicBezTo>
                  <a:cubicBezTo>
                    <a:pt x="114299" y="117828"/>
                    <a:pt x="116417" y="106540"/>
                    <a:pt x="114300" y="93134"/>
                  </a:cubicBezTo>
                  <a:cubicBezTo>
                    <a:pt x="112184" y="79729"/>
                    <a:pt x="103012" y="74789"/>
                    <a:pt x="97367" y="59267"/>
                  </a:cubicBezTo>
                  <a:cubicBezTo>
                    <a:pt x="91723" y="43745"/>
                    <a:pt x="83961" y="12347"/>
                    <a:pt x="80433" y="0"/>
                  </a:cubicBezTo>
                </a:path>
              </a:pathLst>
            </a:custGeom>
            <a:ln w="12700">
              <a:solidFill>
                <a:srgbClr val="F0AD3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63" name="Freeform 62"/>
            <p:cNvSpPr/>
            <p:nvPr/>
          </p:nvSpPr>
          <p:spPr>
            <a:xfrm>
              <a:off x="2199234" y="4434395"/>
              <a:ext cx="64231" cy="136476"/>
            </a:xfrm>
            <a:custGeom>
              <a:avLst/>
              <a:gdLst>
                <a:gd name="connsiteX0" fmla="*/ 42333 w 49439"/>
                <a:gd name="connsiteY0" fmla="*/ 112266 h 118388"/>
                <a:gd name="connsiteX1" fmla="*/ 46567 w 49439"/>
                <a:gd name="connsiteY1" fmla="*/ 2200 h 118388"/>
                <a:gd name="connsiteX2" fmla="*/ 21167 w 49439"/>
                <a:gd name="connsiteY2" fmla="*/ 19133 h 118388"/>
                <a:gd name="connsiteX3" fmla="*/ 4233 w 49439"/>
                <a:gd name="connsiteY3" fmla="*/ 40300 h 118388"/>
                <a:gd name="connsiteX4" fmla="*/ 0 w 49439"/>
                <a:gd name="connsiteY4" fmla="*/ 57233 h 118388"/>
                <a:gd name="connsiteX5" fmla="*/ 4233 w 49439"/>
                <a:gd name="connsiteY5" fmla="*/ 82633 h 118388"/>
                <a:gd name="connsiteX6" fmla="*/ 42333 w 49439"/>
                <a:gd name="connsiteY6" fmla="*/ 103800 h 118388"/>
                <a:gd name="connsiteX7" fmla="*/ 42333 w 49439"/>
                <a:gd name="connsiteY7" fmla="*/ 112266 h 118388"/>
                <a:gd name="connsiteX0" fmla="*/ 42604 w 48956"/>
                <a:gd name="connsiteY0" fmla="*/ 112249 h 118371"/>
                <a:gd name="connsiteX1" fmla="*/ 46838 w 48956"/>
                <a:gd name="connsiteY1" fmla="*/ 2183 h 118371"/>
                <a:gd name="connsiteX2" fmla="*/ 4504 w 48956"/>
                <a:gd name="connsiteY2" fmla="*/ 40283 h 118371"/>
                <a:gd name="connsiteX3" fmla="*/ 271 w 48956"/>
                <a:gd name="connsiteY3" fmla="*/ 57216 h 118371"/>
                <a:gd name="connsiteX4" fmla="*/ 4504 w 48956"/>
                <a:gd name="connsiteY4" fmla="*/ 82616 h 118371"/>
                <a:gd name="connsiteX5" fmla="*/ 42604 w 48956"/>
                <a:gd name="connsiteY5" fmla="*/ 103783 h 118371"/>
                <a:gd name="connsiteX6" fmla="*/ 42604 w 48956"/>
                <a:gd name="connsiteY6" fmla="*/ 112249 h 118371"/>
                <a:gd name="connsiteX0" fmla="*/ 43130 w 49482"/>
                <a:gd name="connsiteY0" fmla="*/ 112439 h 118561"/>
                <a:gd name="connsiteX1" fmla="*/ 47364 w 49482"/>
                <a:gd name="connsiteY1" fmla="*/ 2373 h 118561"/>
                <a:gd name="connsiteX2" fmla="*/ 5030 w 49482"/>
                <a:gd name="connsiteY2" fmla="*/ 40473 h 118561"/>
                <a:gd name="connsiteX3" fmla="*/ 5030 w 49482"/>
                <a:gd name="connsiteY3" fmla="*/ 82806 h 118561"/>
                <a:gd name="connsiteX4" fmla="*/ 43130 w 49482"/>
                <a:gd name="connsiteY4" fmla="*/ 103973 h 118561"/>
                <a:gd name="connsiteX5" fmla="*/ 43130 w 49482"/>
                <a:gd name="connsiteY5" fmla="*/ 112439 h 118561"/>
                <a:gd name="connsiteX0" fmla="*/ 60064 w 60139"/>
                <a:gd name="connsiteY0" fmla="*/ 112439 h 118561"/>
                <a:gd name="connsiteX1" fmla="*/ 47364 w 60139"/>
                <a:gd name="connsiteY1" fmla="*/ 2373 h 118561"/>
                <a:gd name="connsiteX2" fmla="*/ 5030 w 60139"/>
                <a:gd name="connsiteY2" fmla="*/ 40473 h 118561"/>
                <a:gd name="connsiteX3" fmla="*/ 5030 w 60139"/>
                <a:gd name="connsiteY3" fmla="*/ 82806 h 118561"/>
                <a:gd name="connsiteX4" fmla="*/ 43130 w 60139"/>
                <a:gd name="connsiteY4" fmla="*/ 103973 h 118561"/>
                <a:gd name="connsiteX5" fmla="*/ 60064 w 60139"/>
                <a:gd name="connsiteY5" fmla="*/ 112439 h 118561"/>
                <a:gd name="connsiteX0" fmla="*/ 61189 w 69219"/>
                <a:gd name="connsiteY0" fmla="*/ 128813 h 136150"/>
                <a:gd name="connsiteX1" fmla="*/ 65422 w 69219"/>
                <a:gd name="connsiteY1" fmla="*/ 1814 h 136150"/>
                <a:gd name="connsiteX2" fmla="*/ 6155 w 69219"/>
                <a:gd name="connsiteY2" fmla="*/ 56847 h 136150"/>
                <a:gd name="connsiteX3" fmla="*/ 6155 w 69219"/>
                <a:gd name="connsiteY3" fmla="*/ 99180 h 136150"/>
                <a:gd name="connsiteX4" fmla="*/ 44255 w 69219"/>
                <a:gd name="connsiteY4" fmla="*/ 120347 h 136150"/>
                <a:gd name="connsiteX5" fmla="*/ 61189 w 69219"/>
                <a:gd name="connsiteY5" fmla="*/ 128813 h 136150"/>
                <a:gd name="connsiteX0" fmla="*/ 57133 w 64231"/>
                <a:gd name="connsiteY0" fmla="*/ 129139 h 136476"/>
                <a:gd name="connsiteX1" fmla="*/ 61366 w 64231"/>
                <a:gd name="connsiteY1" fmla="*/ 2140 h 136476"/>
                <a:gd name="connsiteX2" fmla="*/ 14799 w 64231"/>
                <a:gd name="connsiteY2" fmla="*/ 52940 h 136476"/>
                <a:gd name="connsiteX3" fmla="*/ 2099 w 64231"/>
                <a:gd name="connsiteY3" fmla="*/ 99506 h 136476"/>
                <a:gd name="connsiteX4" fmla="*/ 40199 w 64231"/>
                <a:gd name="connsiteY4" fmla="*/ 120673 h 136476"/>
                <a:gd name="connsiteX5" fmla="*/ 57133 w 64231"/>
                <a:gd name="connsiteY5" fmla="*/ 129139 h 136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231" h="136476">
                  <a:moveTo>
                    <a:pt x="57133" y="129139"/>
                  </a:moveTo>
                  <a:cubicBezTo>
                    <a:pt x="60661" y="109383"/>
                    <a:pt x="68422" y="14840"/>
                    <a:pt x="61366" y="2140"/>
                  </a:cubicBezTo>
                  <a:cubicBezTo>
                    <a:pt x="54310" y="-10560"/>
                    <a:pt x="24677" y="36712"/>
                    <a:pt x="14799" y="52940"/>
                  </a:cubicBezTo>
                  <a:cubicBezTo>
                    <a:pt x="4921" y="69168"/>
                    <a:pt x="-4251" y="88923"/>
                    <a:pt x="2099" y="99506"/>
                  </a:cubicBezTo>
                  <a:cubicBezTo>
                    <a:pt x="20842" y="126282"/>
                    <a:pt x="22393" y="109990"/>
                    <a:pt x="40199" y="120673"/>
                  </a:cubicBezTo>
                  <a:cubicBezTo>
                    <a:pt x="43621" y="122726"/>
                    <a:pt x="53605" y="148895"/>
                    <a:pt x="57133" y="129139"/>
                  </a:cubicBezTo>
                  <a:close/>
                </a:path>
              </a:pathLst>
            </a:custGeom>
            <a:solidFill>
              <a:srgbClr val="F0AD38"/>
            </a:solidFill>
            <a:ln w="12700">
              <a:solidFill>
                <a:srgbClr val="F0AD38"/>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4" name="Freeform 63"/>
            <p:cNvSpPr/>
            <p:nvPr/>
          </p:nvSpPr>
          <p:spPr>
            <a:xfrm>
              <a:off x="2252133" y="2844800"/>
              <a:ext cx="804334" cy="1587500"/>
            </a:xfrm>
            <a:custGeom>
              <a:avLst/>
              <a:gdLst>
                <a:gd name="connsiteX0" fmla="*/ 0 w 804334"/>
                <a:gd name="connsiteY0" fmla="*/ 1587632 h 1587632"/>
                <a:gd name="connsiteX1" fmla="*/ 12700 w 804334"/>
                <a:gd name="connsiteY1" fmla="*/ 1532599 h 1587632"/>
                <a:gd name="connsiteX2" fmla="*/ 21167 w 804334"/>
                <a:gd name="connsiteY2" fmla="*/ 1502965 h 1587632"/>
                <a:gd name="connsiteX3" fmla="*/ 29634 w 804334"/>
                <a:gd name="connsiteY3" fmla="*/ 1490265 h 1587632"/>
                <a:gd name="connsiteX4" fmla="*/ 33867 w 804334"/>
                <a:gd name="connsiteY4" fmla="*/ 1477565 h 1587632"/>
                <a:gd name="connsiteX5" fmla="*/ 42334 w 804334"/>
                <a:gd name="connsiteY5" fmla="*/ 1430999 h 1587632"/>
                <a:gd name="connsiteX6" fmla="*/ 50800 w 804334"/>
                <a:gd name="connsiteY6" fmla="*/ 1405599 h 1587632"/>
                <a:gd name="connsiteX7" fmla="*/ 63500 w 804334"/>
                <a:gd name="connsiteY7" fmla="*/ 1337865 h 1587632"/>
                <a:gd name="connsiteX8" fmla="*/ 84667 w 804334"/>
                <a:gd name="connsiteY8" fmla="*/ 1248965 h 1587632"/>
                <a:gd name="connsiteX9" fmla="*/ 88900 w 804334"/>
                <a:gd name="connsiteY9" fmla="*/ 1232032 h 1587632"/>
                <a:gd name="connsiteX10" fmla="*/ 135467 w 804334"/>
                <a:gd name="connsiteY10" fmla="*/ 1210865 h 1587632"/>
                <a:gd name="connsiteX11" fmla="*/ 156634 w 804334"/>
                <a:gd name="connsiteY11" fmla="*/ 1185465 h 1587632"/>
                <a:gd name="connsiteX12" fmla="*/ 177800 w 804334"/>
                <a:gd name="connsiteY12" fmla="*/ 1160065 h 1587632"/>
                <a:gd name="connsiteX13" fmla="*/ 194734 w 804334"/>
                <a:gd name="connsiteY13" fmla="*/ 1121965 h 1587632"/>
                <a:gd name="connsiteX14" fmla="*/ 198967 w 804334"/>
                <a:gd name="connsiteY14" fmla="*/ 1109265 h 1587632"/>
                <a:gd name="connsiteX15" fmla="*/ 220134 w 804334"/>
                <a:gd name="connsiteY15" fmla="*/ 1083865 h 1587632"/>
                <a:gd name="connsiteX16" fmla="*/ 224367 w 804334"/>
                <a:gd name="connsiteY16" fmla="*/ 1058465 h 1587632"/>
                <a:gd name="connsiteX17" fmla="*/ 232834 w 804334"/>
                <a:gd name="connsiteY17" fmla="*/ 1045765 h 1587632"/>
                <a:gd name="connsiteX18" fmla="*/ 241300 w 804334"/>
                <a:gd name="connsiteY18" fmla="*/ 1028832 h 1587632"/>
                <a:gd name="connsiteX19" fmla="*/ 245534 w 804334"/>
                <a:gd name="connsiteY19" fmla="*/ 1016132 h 1587632"/>
                <a:gd name="connsiteX20" fmla="*/ 249767 w 804334"/>
                <a:gd name="connsiteY20" fmla="*/ 999199 h 1587632"/>
                <a:gd name="connsiteX21" fmla="*/ 262467 w 804334"/>
                <a:gd name="connsiteY21" fmla="*/ 986499 h 1587632"/>
                <a:gd name="connsiteX22" fmla="*/ 275167 w 804334"/>
                <a:gd name="connsiteY22" fmla="*/ 961099 h 1587632"/>
                <a:gd name="connsiteX23" fmla="*/ 279400 w 804334"/>
                <a:gd name="connsiteY23" fmla="*/ 948399 h 1587632"/>
                <a:gd name="connsiteX24" fmla="*/ 292100 w 804334"/>
                <a:gd name="connsiteY24" fmla="*/ 939932 h 1587632"/>
                <a:gd name="connsiteX25" fmla="*/ 309034 w 804334"/>
                <a:gd name="connsiteY25" fmla="*/ 914532 h 1587632"/>
                <a:gd name="connsiteX26" fmla="*/ 313267 w 804334"/>
                <a:gd name="connsiteY26" fmla="*/ 901832 h 1587632"/>
                <a:gd name="connsiteX27" fmla="*/ 325967 w 804334"/>
                <a:gd name="connsiteY27" fmla="*/ 893365 h 1587632"/>
                <a:gd name="connsiteX28" fmla="*/ 334434 w 804334"/>
                <a:gd name="connsiteY28" fmla="*/ 880665 h 1587632"/>
                <a:gd name="connsiteX29" fmla="*/ 338667 w 804334"/>
                <a:gd name="connsiteY29" fmla="*/ 867965 h 1587632"/>
                <a:gd name="connsiteX30" fmla="*/ 351367 w 804334"/>
                <a:gd name="connsiteY30" fmla="*/ 855265 h 1587632"/>
                <a:gd name="connsiteX31" fmla="*/ 364067 w 804334"/>
                <a:gd name="connsiteY31" fmla="*/ 829865 h 1587632"/>
                <a:gd name="connsiteX32" fmla="*/ 376767 w 804334"/>
                <a:gd name="connsiteY32" fmla="*/ 787532 h 1587632"/>
                <a:gd name="connsiteX33" fmla="*/ 381000 w 804334"/>
                <a:gd name="connsiteY33" fmla="*/ 757899 h 1587632"/>
                <a:gd name="connsiteX34" fmla="*/ 385234 w 804334"/>
                <a:gd name="connsiteY34" fmla="*/ 745199 h 1587632"/>
                <a:gd name="connsiteX35" fmla="*/ 397934 w 804334"/>
                <a:gd name="connsiteY35" fmla="*/ 698632 h 1587632"/>
                <a:gd name="connsiteX36" fmla="*/ 406400 w 804334"/>
                <a:gd name="connsiteY36" fmla="*/ 681699 h 1587632"/>
                <a:gd name="connsiteX37" fmla="*/ 410634 w 804334"/>
                <a:gd name="connsiteY37" fmla="*/ 668999 h 1587632"/>
                <a:gd name="connsiteX38" fmla="*/ 436034 w 804334"/>
                <a:gd name="connsiteY38" fmla="*/ 643599 h 1587632"/>
                <a:gd name="connsiteX39" fmla="*/ 448734 w 804334"/>
                <a:gd name="connsiteY39" fmla="*/ 630899 h 1587632"/>
                <a:gd name="connsiteX40" fmla="*/ 474134 w 804334"/>
                <a:gd name="connsiteY40" fmla="*/ 609732 h 1587632"/>
                <a:gd name="connsiteX41" fmla="*/ 503767 w 804334"/>
                <a:gd name="connsiteY41" fmla="*/ 575865 h 1587632"/>
                <a:gd name="connsiteX42" fmla="*/ 520700 w 804334"/>
                <a:gd name="connsiteY42" fmla="*/ 567399 h 1587632"/>
                <a:gd name="connsiteX43" fmla="*/ 529167 w 804334"/>
                <a:gd name="connsiteY43" fmla="*/ 554699 h 1587632"/>
                <a:gd name="connsiteX44" fmla="*/ 546100 w 804334"/>
                <a:gd name="connsiteY44" fmla="*/ 546232 h 1587632"/>
                <a:gd name="connsiteX45" fmla="*/ 558800 w 804334"/>
                <a:gd name="connsiteY45" fmla="*/ 537765 h 1587632"/>
                <a:gd name="connsiteX46" fmla="*/ 567267 w 804334"/>
                <a:gd name="connsiteY46" fmla="*/ 520832 h 1587632"/>
                <a:gd name="connsiteX47" fmla="*/ 596900 w 804334"/>
                <a:gd name="connsiteY47" fmla="*/ 503899 h 1587632"/>
                <a:gd name="connsiteX48" fmla="*/ 605367 w 804334"/>
                <a:gd name="connsiteY48" fmla="*/ 491199 h 1587632"/>
                <a:gd name="connsiteX49" fmla="*/ 609600 w 804334"/>
                <a:gd name="connsiteY49" fmla="*/ 478499 h 1587632"/>
                <a:gd name="connsiteX50" fmla="*/ 622300 w 804334"/>
                <a:gd name="connsiteY50" fmla="*/ 465799 h 1587632"/>
                <a:gd name="connsiteX51" fmla="*/ 639234 w 804334"/>
                <a:gd name="connsiteY51" fmla="*/ 440399 h 1587632"/>
                <a:gd name="connsiteX52" fmla="*/ 647700 w 804334"/>
                <a:gd name="connsiteY52" fmla="*/ 414999 h 1587632"/>
                <a:gd name="connsiteX53" fmla="*/ 639234 w 804334"/>
                <a:gd name="connsiteY53" fmla="*/ 292232 h 1587632"/>
                <a:gd name="connsiteX54" fmla="*/ 635000 w 804334"/>
                <a:gd name="connsiteY54" fmla="*/ 266832 h 1587632"/>
                <a:gd name="connsiteX55" fmla="*/ 639234 w 804334"/>
                <a:gd name="connsiteY55" fmla="*/ 160999 h 1587632"/>
                <a:gd name="connsiteX56" fmla="*/ 656167 w 804334"/>
                <a:gd name="connsiteY56" fmla="*/ 110199 h 1587632"/>
                <a:gd name="connsiteX57" fmla="*/ 668867 w 804334"/>
                <a:gd name="connsiteY57" fmla="*/ 97499 h 1587632"/>
                <a:gd name="connsiteX58" fmla="*/ 690034 w 804334"/>
                <a:gd name="connsiteY58" fmla="*/ 72099 h 1587632"/>
                <a:gd name="connsiteX59" fmla="*/ 702734 w 804334"/>
                <a:gd name="connsiteY59" fmla="*/ 67865 h 1587632"/>
                <a:gd name="connsiteX60" fmla="*/ 719667 w 804334"/>
                <a:gd name="connsiteY60" fmla="*/ 55165 h 1587632"/>
                <a:gd name="connsiteX61" fmla="*/ 732367 w 804334"/>
                <a:gd name="connsiteY61" fmla="*/ 50932 h 1587632"/>
                <a:gd name="connsiteX62" fmla="*/ 745067 w 804334"/>
                <a:gd name="connsiteY62" fmla="*/ 42465 h 1587632"/>
                <a:gd name="connsiteX63" fmla="*/ 749300 w 804334"/>
                <a:gd name="connsiteY63" fmla="*/ 29765 h 1587632"/>
                <a:gd name="connsiteX64" fmla="*/ 762000 w 804334"/>
                <a:gd name="connsiteY64" fmla="*/ 25532 h 1587632"/>
                <a:gd name="connsiteX65" fmla="*/ 787400 w 804334"/>
                <a:gd name="connsiteY65" fmla="*/ 12832 h 1587632"/>
                <a:gd name="connsiteX66" fmla="*/ 804334 w 804334"/>
                <a:gd name="connsiteY66" fmla="*/ 132 h 1587632"/>
                <a:gd name="connsiteX0" fmla="*/ 0 w 804334"/>
                <a:gd name="connsiteY0" fmla="*/ 1587632 h 1587632"/>
                <a:gd name="connsiteX1" fmla="*/ 12700 w 804334"/>
                <a:gd name="connsiteY1" fmla="*/ 1532599 h 1587632"/>
                <a:gd name="connsiteX2" fmla="*/ 21167 w 804334"/>
                <a:gd name="connsiteY2" fmla="*/ 1502965 h 1587632"/>
                <a:gd name="connsiteX3" fmla="*/ 29634 w 804334"/>
                <a:gd name="connsiteY3" fmla="*/ 1490265 h 1587632"/>
                <a:gd name="connsiteX4" fmla="*/ 33867 w 804334"/>
                <a:gd name="connsiteY4" fmla="*/ 1477565 h 1587632"/>
                <a:gd name="connsiteX5" fmla="*/ 42334 w 804334"/>
                <a:gd name="connsiteY5" fmla="*/ 1430999 h 1587632"/>
                <a:gd name="connsiteX6" fmla="*/ 50800 w 804334"/>
                <a:gd name="connsiteY6" fmla="*/ 1405599 h 1587632"/>
                <a:gd name="connsiteX7" fmla="*/ 63500 w 804334"/>
                <a:gd name="connsiteY7" fmla="*/ 1337865 h 1587632"/>
                <a:gd name="connsiteX8" fmla="*/ 88900 w 804334"/>
                <a:gd name="connsiteY8" fmla="*/ 1232032 h 1587632"/>
                <a:gd name="connsiteX9" fmla="*/ 135467 w 804334"/>
                <a:gd name="connsiteY9" fmla="*/ 1210865 h 1587632"/>
                <a:gd name="connsiteX10" fmla="*/ 156634 w 804334"/>
                <a:gd name="connsiteY10" fmla="*/ 1185465 h 1587632"/>
                <a:gd name="connsiteX11" fmla="*/ 177800 w 804334"/>
                <a:gd name="connsiteY11" fmla="*/ 1160065 h 1587632"/>
                <a:gd name="connsiteX12" fmla="*/ 194734 w 804334"/>
                <a:gd name="connsiteY12" fmla="*/ 1121965 h 1587632"/>
                <a:gd name="connsiteX13" fmla="*/ 198967 w 804334"/>
                <a:gd name="connsiteY13" fmla="*/ 1109265 h 1587632"/>
                <a:gd name="connsiteX14" fmla="*/ 220134 w 804334"/>
                <a:gd name="connsiteY14" fmla="*/ 1083865 h 1587632"/>
                <a:gd name="connsiteX15" fmla="*/ 224367 w 804334"/>
                <a:gd name="connsiteY15" fmla="*/ 1058465 h 1587632"/>
                <a:gd name="connsiteX16" fmla="*/ 232834 w 804334"/>
                <a:gd name="connsiteY16" fmla="*/ 1045765 h 1587632"/>
                <a:gd name="connsiteX17" fmla="*/ 241300 w 804334"/>
                <a:gd name="connsiteY17" fmla="*/ 1028832 h 1587632"/>
                <a:gd name="connsiteX18" fmla="*/ 245534 w 804334"/>
                <a:gd name="connsiteY18" fmla="*/ 1016132 h 1587632"/>
                <a:gd name="connsiteX19" fmla="*/ 249767 w 804334"/>
                <a:gd name="connsiteY19" fmla="*/ 999199 h 1587632"/>
                <a:gd name="connsiteX20" fmla="*/ 262467 w 804334"/>
                <a:gd name="connsiteY20" fmla="*/ 986499 h 1587632"/>
                <a:gd name="connsiteX21" fmla="*/ 275167 w 804334"/>
                <a:gd name="connsiteY21" fmla="*/ 961099 h 1587632"/>
                <a:gd name="connsiteX22" fmla="*/ 279400 w 804334"/>
                <a:gd name="connsiteY22" fmla="*/ 948399 h 1587632"/>
                <a:gd name="connsiteX23" fmla="*/ 292100 w 804334"/>
                <a:gd name="connsiteY23" fmla="*/ 939932 h 1587632"/>
                <a:gd name="connsiteX24" fmla="*/ 309034 w 804334"/>
                <a:gd name="connsiteY24" fmla="*/ 914532 h 1587632"/>
                <a:gd name="connsiteX25" fmla="*/ 313267 w 804334"/>
                <a:gd name="connsiteY25" fmla="*/ 901832 h 1587632"/>
                <a:gd name="connsiteX26" fmla="*/ 325967 w 804334"/>
                <a:gd name="connsiteY26" fmla="*/ 893365 h 1587632"/>
                <a:gd name="connsiteX27" fmla="*/ 334434 w 804334"/>
                <a:gd name="connsiteY27" fmla="*/ 880665 h 1587632"/>
                <a:gd name="connsiteX28" fmla="*/ 338667 w 804334"/>
                <a:gd name="connsiteY28" fmla="*/ 867965 h 1587632"/>
                <a:gd name="connsiteX29" fmla="*/ 351367 w 804334"/>
                <a:gd name="connsiteY29" fmla="*/ 855265 h 1587632"/>
                <a:gd name="connsiteX30" fmla="*/ 364067 w 804334"/>
                <a:gd name="connsiteY30" fmla="*/ 829865 h 1587632"/>
                <a:gd name="connsiteX31" fmla="*/ 376767 w 804334"/>
                <a:gd name="connsiteY31" fmla="*/ 787532 h 1587632"/>
                <a:gd name="connsiteX32" fmla="*/ 381000 w 804334"/>
                <a:gd name="connsiteY32" fmla="*/ 757899 h 1587632"/>
                <a:gd name="connsiteX33" fmla="*/ 385234 w 804334"/>
                <a:gd name="connsiteY33" fmla="*/ 745199 h 1587632"/>
                <a:gd name="connsiteX34" fmla="*/ 397934 w 804334"/>
                <a:gd name="connsiteY34" fmla="*/ 698632 h 1587632"/>
                <a:gd name="connsiteX35" fmla="*/ 406400 w 804334"/>
                <a:gd name="connsiteY35" fmla="*/ 681699 h 1587632"/>
                <a:gd name="connsiteX36" fmla="*/ 410634 w 804334"/>
                <a:gd name="connsiteY36" fmla="*/ 668999 h 1587632"/>
                <a:gd name="connsiteX37" fmla="*/ 436034 w 804334"/>
                <a:gd name="connsiteY37" fmla="*/ 643599 h 1587632"/>
                <a:gd name="connsiteX38" fmla="*/ 448734 w 804334"/>
                <a:gd name="connsiteY38" fmla="*/ 630899 h 1587632"/>
                <a:gd name="connsiteX39" fmla="*/ 474134 w 804334"/>
                <a:gd name="connsiteY39" fmla="*/ 609732 h 1587632"/>
                <a:gd name="connsiteX40" fmla="*/ 503767 w 804334"/>
                <a:gd name="connsiteY40" fmla="*/ 575865 h 1587632"/>
                <a:gd name="connsiteX41" fmla="*/ 520700 w 804334"/>
                <a:gd name="connsiteY41" fmla="*/ 567399 h 1587632"/>
                <a:gd name="connsiteX42" fmla="*/ 529167 w 804334"/>
                <a:gd name="connsiteY42" fmla="*/ 554699 h 1587632"/>
                <a:gd name="connsiteX43" fmla="*/ 546100 w 804334"/>
                <a:gd name="connsiteY43" fmla="*/ 546232 h 1587632"/>
                <a:gd name="connsiteX44" fmla="*/ 558800 w 804334"/>
                <a:gd name="connsiteY44" fmla="*/ 537765 h 1587632"/>
                <a:gd name="connsiteX45" fmla="*/ 567267 w 804334"/>
                <a:gd name="connsiteY45" fmla="*/ 520832 h 1587632"/>
                <a:gd name="connsiteX46" fmla="*/ 596900 w 804334"/>
                <a:gd name="connsiteY46" fmla="*/ 503899 h 1587632"/>
                <a:gd name="connsiteX47" fmla="*/ 605367 w 804334"/>
                <a:gd name="connsiteY47" fmla="*/ 491199 h 1587632"/>
                <a:gd name="connsiteX48" fmla="*/ 609600 w 804334"/>
                <a:gd name="connsiteY48" fmla="*/ 478499 h 1587632"/>
                <a:gd name="connsiteX49" fmla="*/ 622300 w 804334"/>
                <a:gd name="connsiteY49" fmla="*/ 465799 h 1587632"/>
                <a:gd name="connsiteX50" fmla="*/ 639234 w 804334"/>
                <a:gd name="connsiteY50" fmla="*/ 440399 h 1587632"/>
                <a:gd name="connsiteX51" fmla="*/ 647700 w 804334"/>
                <a:gd name="connsiteY51" fmla="*/ 414999 h 1587632"/>
                <a:gd name="connsiteX52" fmla="*/ 639234 w 804334"/>
                <a:gd name="connsiteY52" fmla="*/ 292232 h 1587632"/>
                <a:gd name="connsiteX53" fmla="*/ 635000 w 804334"/>
                <a:gd name="connsiteY53" fmla="*/ 266832 h 1587632"/>
                <a:gd name="connsiteX54" fmla="*/ 639234 w 804334"/>
                <a:gd name="connsiteY54" fmla="*/ 160999 h 1587632"/>
                <a:gd name="connsiteX55" fmla="*/ 656167 w 804334"/>
                <a:gd name="connsiteY55" fmla="*/ 110199 h 1587632"/>
                <a:gd name="connsiteX56" fmla="*/ 668867 w 804334"/>
                <a:gd name="connsiteY56" fmla="*/ 97499 h 1587632"/>
                <a:gd name="connsiteX57" fmla="*/ 690034 w 804334"/>
                <a:gd name="connsiteY57" fmla="*/ 72099 h 1587632"/>
                <a:gd name="connsiteX58" fmla="*/ 702734 w 804334"/>
                <a:gd name="connsiteY58" fmla="*/ 67865 h 1587632"/>
                <a:gd name="connsiteX59" fmla="*/ 719667 w 804334"/>
                <a:gd name="connsiteY59" fmla="*/ 55165 h 1587632"/>
                <a:gd name="connsiteX60" fmla="*/ 732367 w 804334"/>
                <a:gd name="connsiteY60" fmla="*/ 50932 h 1587632"/>
                <a:gd name="connsiteX61" fmla="*/ 745067 w 804334"/>
                <a:gd name="connsiteY61" fmla="*/ 42465 h 1587632"/>
                <a:gd name="connsiteX62" fmla="*/ 749300 w 804334"/>
                <a:gd name="connsiteY62" fmla="*/ 29765 h 1587632"/>
                <a:gd name="connsiteX63" fmla="*/ 762000 w 804334"/>
                <a:gd name="connsiteY63" fmla="*/ 25532 h 1587632"/>
                <a:gd name="connsiteX64" fmla="*/ 787400 w 804334"/>
                <a:gd name="connsiteY64" fmla="*/ 12832 h 1587632"/>
                <a:gd name="connsiteX65" fmla="*/ 804334 w 804334"/>
                <a:gd name="connsiteY65" fmla="*/ 132 h 1587632"/>
                <a:gd name="connsiteX0" fmla="*/ 0 w 804334"/>
                <a:gd name="connsiteY0" fmla="*/ 1587632 h 1587632"/>
                <a:gd name="connsiteX1" fmla="*/ 12700 w 804334"/>
                <a:gd name="connsiteY1" fmla="*/ 1532599 h 1587632"/>
                <a:gd name="connsiteX2" fmla="*/ 21167 w 804334"/>
                <a:gd name="connsiteY2" fmla="*/ 1502965 h 1587632"/>
                <a:gd name="connsiteX3" fmla="*/ 29634 w 804334"/>
                <a:gd name="connsiteY3" fmla="*/ 1490265 h 1587632"/>
                <a:gd name="connsiteX4" fmla="*/ 33867 w 804334"/>
                <a:gd name="connsiteY4" fmla="*/ 1477565 h 1587632"/>
                <a:gd name="connsiteX5" fmla="*/ 42334 w 804334"/>
                <a:gd name="connsiteY5" fmla="*/ 1430999 h 1587632"/>
                <a:gd name="connsiteX6" fmla="*/ 50800 w 804334"/>
                <a:gd name="connsiteY6" fmla="*/ 1405599 h 1587632"/>
                <a:gd name="connsiteX7" fmla="*/ 63500 w 804334"/>
                <a:gd name="connsiteY7" fmla="*/ 1337865 h 1587632"/>
                <a:gd name="connsiteX8" fmla="*/ 110067 w 804334"/>
                <a:gd name="connsiteY8" fmla="*/ 1270132 h 1587632"/>
                <a:gd name="connsiteX9" fmla="*/ 135467 w 804334"/>
                <a:gd name="connsiteY9" fmla="*/ 1210865 h 1587632"/>
                <a:gd name="connsiteX10" fmla="*/ 156634 w 804334"/>
                <a:gd name="connsiteY10" fmla="*/ 1185465 h 1587632"/>
                <a:gd name="connsiteX11" fmla="*/ 177800 w 804334"/>
                <a:gd name="connsiteY11" fmla="*/ 1160065 h 1587632"/>
                <a:gd name="connsiteX12" fmla="*/ 194734 w 804334"/>
                <a:gd name="connsiteY12" fmla="*/ 1121965 h 1587632"/>
                <a:gd name="connsiteX13" fmla="*/ 198967 w 804334"/>
                <a:gd name="connsiteY13" fmla="*/ 1109265 h 1587632"/>
                <a:gd name="connsiteX14" fmla="*/ 220134 w 804334"/>
                <a:gd name="connsiteY14" fmla="*/ 1083865 h 1587632"/>
                <a:gd name="connsiteX15" fmla="*/ 224367 w 804334"/>
                <a:gd name="connsiteY15" fmla="*/ 1058465 h 1587632"/>
                <a:gd name="connsiteX16" fmla="*/ 232834 w 804334"/>
                <a:gd name="connsiteY16" fmla="*/ 1045765 h 1587632"/>
                <a:gd name="connsiteX17" fmla="*/ 241300 w 804334"/>
                <a:gd name="connsiteY17" fmla="*/ 1028832 h 1587632"/>
                <a:gd name="connsiteX18" fmla="*/ 245534 w 804334"/>
                <a:gd name="connsiteY18" fmla="*/ 1016132 h 1587632"/>
                <a:gd name="connsiteX19" fmla="*/ 249767 w 804334"/>
                <a:gd name="connsiteY19" fmla="*/ 999199 h 1587632"/>
                <a:gd name="connsiteX20" fmla="*/ 262467 w 804334"/>
                <a:gd name="connsiteY20" fmla="*/ 986499 h 1587632"/>
                <a:gd name="connsiteX21" fmla="*/ 275167 w 804334"/>
                <a:gd name="connsiteY21" fmla="*/ 961099 h 1587632"/>
                <a:gd name="connsiteX22" fmla="*/ 279400 w 804334"/>
                <a:gd name="connsiteY22" fmla="*/ 948399 h 1587632"/>
                <a:gd name="connsiteX23" fmla="*/ 292100 w 804334"/>
                <a:gd name="connsiteY23" fmla="*/ 939932 h 1587632"/>
                <a:gd name="connsiteX24" fmla="*/ 309034 w 804334"/>
                <a:gd name="connsiteY24" fmla="*/ 914532 h 1587632"/>
                <a:gd name="connsiteX25" fmla="*/ 313267 w 804334"/>
                <a:gd name="connsiteY25" fmla="*/ 901832 h 1587632"/>
                <a:gd name="connsiteX26" fmla="*/ 325967 w 804334"/>
                <a:gd name="connsiteY26" fmla="*/ 893365 h 1587632"/>
                <a:gd name="connsiteX27" fmla="*/ 334434 w 804334"/>
                <a:gd name="connsiteY27" fmla="*/ 880665 h 1587632"/>
                <a:gd name="connsiteX28" fmla="*/ 338667 w 804334"/>
                <a:gd name="connsiteY28" fmla="*/ 867965 h 1587632"/>
                <a:gd name="connsiteX29" fmla="*/ 351367 w 804334"/>
                <a:gd name="connsiteY29" fmla="*/ 855265 h 1587632"/>
                <a:gd name="connsiteX30" fmla="*/ 364067 w 804334"/>
                <a:gd name="connsiteY30" fmla="*/ 829865 h 1587632"/>
                <a:gd name="connsiteX31" fmla="*/ 376767 w 804334"/>
                <a:gd name="connsiteY31" fmla="*/ 787532 h 1587632"/>
                <a:gd name="connsiteX32" fmla="*/ 381000 w 804334"/>
                <a:gd name="connsiteY32" fmla="*/ 757899 h 1587632"/>
                <a:gd name="connsiteX33" fmla="*/ 385234 w 804334"/>
                <a:gd name="connsiteY33" fmla="*/ 745199 h 1587632"/>
                <a:gd name="connsiteX34" fmla="*/ 397934 w 804334"/>
                <a:gd name="connsiteY34" fmla="*/ 698632 h 1587632"/>
                <a:gd name="connsiteX35" fmla="*/ 406400 w 804334"/>
                <a:gd name="connsiteY35" fmla="*/ 681699 h 1587632"/>
                <a:gd name="connsiteX36" fmla="*/ 410634 w 804334"/>
                <a:gd name="connsiteY36" fmla="*/ 668999 h 1587632"/>
                <a:gd name="connsiteX37" fmla="*/ 436034 w 804334"/>
                <a:gd name="connsiteY37" fmla="*/ 643599 h 1587632"/>
                <a:gd name="connsiteX38" fmla="*/ 448734 w 804334"/>
                <a:gd name="connsiteY38" fmla="*/ 630899 h 1587632"/>
                <a:gd name="connsiteX39" fmla="*/ 474134 w 804334"/>
                <a:gd name="connsiteY39" fmla="*/ 609732 h 1587632"/>
                <a:gd name="connsiteX40" fmla="*/ 503767 w 804334"/>
                <a:gd name="connsiteY40" fmla="*/ 575865 h 1587632"/>
                <a:gd name="connsiteX41" fmla="*/ 520700 w 804334"/>
                <a:gd name="connsiteY41" fmla="*/ 567399 h 1587632"/>
                <a:gd name="connsiteX42" fmla="*/ 529167 w 804334"/>
                <a:gd name="connsiteY42" fmla="*/ 554699 h 1587632"/>
                <a:gd name="connsiteX43" fmla="*/ 546100 w 804334"/>
                <a:gd name="connsiteY43" fmla="*/ 546232 h 1587632"/>
                <a:gd name="connsiteX44" fmla="*/ 558800 w 804334"/>
                <a:gd name="connsiteY44" fmla="*/ 537765 h 1587632"/>
                <a:gd name="connsiteX45" fmla="*/ 567267 w 804334"/>
                <a:gd name="connsiteY45" fmla="*/ 520832 h 1587632"/>
                <a:gd name="connsiteX46" fmla="*/ 596900 w 804334"/>
                <a:gd name="connsiteY46" fmla="*/ 503899 h 1587632"/>
                <a:gd name="connsiteX47" fmla="*/ 605367 w 804334"/>
                <a:gd name="connsiteY47" fmla="*/ 491199 h 1587632"/>
                <a:gd name="connsiteX48" fmla="*/ 609600 w 804334"/>
                <a:gd name="connsiteY48" fmla="*/ 478499 h 1587632"/>
                <a:gd name="connsiteX49" fmla="*/ 622300 w 804334"/>
                <a:gd name="connsiteY49" fmla="*/ 465799 h 1587632"/>
                <a:gd name="connsiteX50" fmla="*/ 639234 w 804334"/>
                <a:gd name="connsiteY50" fmla="*/ 440399 h 1587632"/>
                <a:gd name="connsiteX51" fmla="*/ 647700 w 804334"/>
                <a:gd name="connsiteY51" fmla="*/ 414999 h 1587632"/>
                <a:gd name="connsiteX52" fmla="*/ 639234 w 804334"/>
                <a:gd name="connsiteY52" fmla="*/ 292232 h 1587632"/>
                <a:gd name="connsiteX53" fmla="*/ 635000 w 804334"/>
                <a:gd name="connsiteY53" fmla="*/ 266832 h 1587632"/>
                <a:gd name="connsiteX54" fmla="*/ 639234 w 804334"/>
                <a:gd name="connsiteY54" fmla="*/ 160999 h 1587632"/>
                <a:gd name="connsiteX55" fmla="*/ 656167 w 804334"/>
                <a:gd name="connsiteY55" fmla="*/ 110199 h 1587632"/>
                <a:gd name="connsiteX56" fmla="*/ 668867 w 804334"/>
                <a:gd name="connsiteY56" fmla="*/ 97499 h 1587632"/>
                <a:gd name="connsiteX57" fmla="*/ 690034 w 804334"/>
                <a:gd name="connsiteY57" fmla="*/ 72099 h 1587632"/>
                <a:gd name="connsiteX58" fmla="*/ 702734 w 804334"/>
                <a:gd name="connsiteY58" fmla="*/ 67865 h 1587632"/>
                <a:gd name="connsiteX59" fmla="*/ 719667 w 804334"/>
                <a:gd name="connsiteY59" fmla="*/ 55165 h 1587632"/>
                <a:gd name="connsiteX60" fmla="*/ 732367 w 804334"/>
                <a:gd name="connsiteY60" fmla="*/ 50932 h 1587632"/>
                <a:gd name="connsiteX61" fmla="*/ 745067 w 804334"/>
                <a:gd name="connsiteY61" fmla="*/ 42465 h 1587632"/>
                <a:gd name="connsiteX62" fmla="*/ 749300 w 804334"/>
                <a:gd name="connsiteY62" fmla="*/ 29765 h 1587632"/>
                <a:gd name="connsiteX63" fmla="*/ 762000 w 804334"/>
                <a:gd name="connsiteY63" fmla="*/ 25532 h 1587632"/>
                <a:gd name="connsiteX64" fmla="*/ 787400 w 804334"/>
                <a:gd name="connsiteY64" fmla="*/ 12832 h 1587632"/>
                <a:gd name="connsiteX65" fmla="*/ 804334 w 804334"/>
                <a:gd name="connsiteY65" fmla="*/ 132 h 1587632"/>
                <a:gd name="connsiteX0" fmla="*/ 0 w 804334"/>
                <a:gd name="connsiteY0" fmla="*/ 1587632 h 1587632"/>
                <a:gd name="connsiteX1" fmla="*/ 12700 w 804334"/>
                <a:gd name="connsiteY1" fmla="*/ 1532599 h 1587632"/>
                <a:gd name="connsiteX2" fmla="*/ 21167 w 804334"/>
                <a:gd name="connsiteY2" fmla="*/ 1502965 h 1587632"/>
                <a:gd name="connsiteX3" fmla="*/ 29634 w 804334"/>
                <a:gd name="connsiteY3" fmla="*/ 1490265 h 1587632"/>
                <a:gd name="connsiteX4" fmla="*/ 33867 w 804334"/>
                <a:gd name="connsiteY4" fmla="*/ 1477565 h 1587632"/>
                <a:gd name="connsiteX5" fmla="*/ 42334 w 804334"/>
                <a:gd name="connsiteY5" fmla="*/ 1430999 h 1587632"/>
                <a:gd name="connsiteX6" fmla="*/ 63500 w 804334"/>
                <a:gd name="connsiteY6" fmla="*/ 1337865 h 1587632"/>
                <a:gd name="connsiteX7" fmla="*/ 110067 w 804334"/>
                <a:gd name="connsiteY7" fmla="*/ 1270132 h 1587632"/>
                <a:gd name="connsiteX8" fmla="*/ 135467 w 804334"/>
                <a:gd name="connsiteY8" fmla="*/ 1210865 h 1587632"/>
                <a:gd name="connsiteX9" fmla="*/ 156634 w 804334"/>
                <a:gd name="connsiteY9" fmla="*/ 1185465 h 1587632"/>
                <a:gd name="connsiteX10" fmla="*/ 177800 w 804334"/>
                <a:gd name="connsiteY10" fmla="*/ 1160065 h 1587632"/>
                <a:gd name="connsiteX11" fmla="*/ 194734 w 804334"/>
                <a:gd name="connsiteY11" fmla="*/ 1121965 h 1587632"/>
                <a:gd name="connsiteX12" fmla="*/ 198967 w 804334"/>
                <a:gd name="connsiteY12" fmla="*/ 1109265 h 1587632"/>
                <a:gd name="connsiteX13" fmla="*/ 220134 w 804334"/>
                <a:gd name="connsiteY13" fmla="*/ 1083865 h 1587632"/>
                <a:gd name="connsiteX14" fmla="*/ 224367 w 804334"/>
                <a:gd name="connsiteY14" fmla="*/ 1058465 h 1587632"/>
                <a:gd name="connsiteX15" fmla="*/ 232834 w 804334"/>
                <a:gd name="connsiteY15" fmla="*/ 1045765 h 1587632"/>
                <a:gd name="connsiteX16" fmla="*/ 241300 w 804334"/>
                <a:gd name="connsiteY16" fmla="*/ 1028832 h 1587632"/>
                <a:gd name="connsiteX17" fmla="*/ 245534 w 804334"/>
                <a:gd name="connsiteY17" fmla="*/ 1016132 h 1587632"/>
                <a:gd name="connsiteX18" fmla="*/ 249767 w 804334"/>
                <a:gd name="connsiteY18" fmla="*/ 999199 h 1587632"/>
                <a:gd name="connsiteX19" fmla="*/ 262467 w 804334"/>
                <a:gd name="connsiteY19" fmla="*/ 986499 h 1587632"/>
                <a:gd name="connsiteX20" fmla="*/ 275167 w 804334"/>
                <a:gd name="connsiteY20" fmla="*/ 961099 h 1587632"/>
                <a:gd name="connsiteX21" fmla="*/ 279400 w 804334"/>
                <a:gd name="connsiteY21" fmla="*/ 948399 h 1587632"/>
                <a:gd name="connsiteX22" fmla="*/ 292100 w 804334"/>
                <a:gd name="connsiteY22" fmla="*/ 939932 h 1587632"/>
                <a:gd name="connsiteX23" fmla="*/ 309034 w 804334"/>
                <a:gd name="connsiteY23" fmla="*/ 914532 h 1587632"/>
                <a:gd name="connsiteX24" fmla="*/ 313267 w 804334"/>
                <a:gd name="connsiteY24" fmla="*/ 901832 h 1587632"/>
                <a:gd name="connsiteX25" fmla="*/ 325967 w 804334"/>
                <a:gd name="connsiteY25" fmla="*/ 893365 h 1587632"/>
                <a:gd name="connsiteX26" fmla="*/ 334434 w 804334"/>
                <a:gd name="connsiteY26" fmla="*/ 880665 h 1587632"/>
                <a:gd name="connsiteX27" fmla="*/ 338667 w 804334"/>
                <a:gd name="connsiteY27" fmla="*/ 867965 h 1587632"/>
                <a:gd name="connsiteX28" fmla="*/ 351367 w 804334"/>
                <a:gd name="connsiteY28" fmla="*/ 855265 h 1587632"/>
                <a:gd name="connsiteX29" fmla="*/ 364067 w 804334"/>
                <a:gd name="connsiteY29" fmla="*/ 829865 h 1587632"/>
                <a:gd name="connsiteX30" fmla="*/ 376767 w 804334"/>
                <a:gd name="connsiteY30" fmla="*/ 787532 h 1587632"/>
                <a:gd name="connsiteX31" fmla="*/ 381000 w 804334"/>
                <a:gd name="connsiteY31" fmla="*/ 757899 h 1587632"/>
                <a:gd name="connsiteX32" fmla="*/ 385234 w 804334"/>
                <a:gd name="connsiteY32" fmla="*/ 745199 h 1587632"/>
                <a:gd name="connsiteX33" fmla="*/ 397934 w 804334"/>
                <a:gd name="connsiteY33" fmla="*/ 698632 h 1587632"/>
                <a:gd name="connsiteX34" fmla="*/ 406400 w 804334"/>
                <a:gd name="connsiteY34" fmla="*/ 681699 h 1587632"/>
                <a:gd name="connsiteX35" fmla="*/ 410634 w 804334"/>
                <a:gd name="connsiteY35" fmla="*/ 668999 h 1587632"/>
                <a:gd name="connsiteX36" fmla="*/ 436034 w 804334"/>
                <a:gd name="connsiteY36" fmla="*/ 643599 h 1587632"/>
                <a:gd name="connsiteX37" fmla="*/ 448734 w 804334"/>
                <a:gd name="connsiteY37" fmla="*/ 630899 h 1587632"/>
                <a:gd name="connsiteX38" fmla="*/ 474134 w 804334"/>
                <a:gd name="connsiteY38" fmla="*/ 609732 h 1587632"/>
                <a:gd name="connsiteX39" fmla="*/ 503767 w 804334"/>
                <a:gd name="connsiteY39" fmla="*/ 575865 h 1587632"/>
                <a:gd name="connsiteX40" fmla="*/ 520700 w 804334"/>
                <a:gd name="connsiteY40" fmla="*/ 567399 h 1587632"/>
                <a:gd name="connsiteX41" fmla="*/ 529167 w 804334"/>
                <a:gd name="connsiteY41" fmla="*/ 554699 h 1587632"/>
                <a:gd name="connsiteX42" fmla="*/ 546100 w 804334"/>
                <a:gd name="connsiteY42" fmla="*/ 546232 h 1587632"/>
                <a:gd name="connsiteX43" fmla="*/ 558800 w 804334"/>
                <a:gd name="connsiteY43" fmla="*/ 537765 h 1587632"/>
                <a:gd name="connsiteX44" fmla="*/ 567267 w 804334"/>
                <a:gd name="connsiteY44" fmla="*/ 520832 h 1587632"/>
                <a:gd name="connsiteX45" fmla="*/ 596900 w 804334"/>
                <a:gd name="connsiteY45" fmla="*/ 503899 h 1587632"/>
                <a:gd name="connsiteX46" fmla="*/ 605367 w 804334"/>
                <a:gd name="connsiteY46" fmla="*/ 491199 h 1587632"/>
                <a:gd name="connsiteX47" fmla="*/ 609600 w 804334"/>
                <a:gd name="connsiteY47" fmla="*/ 478499 h 1587632"/>
                <a:gd name="connsiteX48" fmla="*/ 622300 w 804334"/>
                <a:gd name="connsiteY48" fmla="*/ 465799 h 1587632"/>
                <a:gd name="connsiteX49" fmla="*/ 639234 w 804334"/>
                <a:gd name="connsiteY49" fmla="*/ 440399 h 1587632"/>
                <a:gd name="connsiteX50" fmla="*/ 647700 w 804334"/>
                <a:gd name="connsiteY50" fmla="*/ 414999 h 1587632"/>
                <a:gd name="connsiteX51" fmla="*/ 639234 w 804334"/>
                <a:gd name="connsiteY51" fmla="*/ 292232 h 1587632"/>
                <a:gd name="connsiteX52" fmla="*/ 635000 w 804334"/>
                <a:gd name="connsiteY52" fmla="*/ 266832 h 1587632"/>
                <a:gd name="connsiteX53" fmla="*/ 639234 w 804334"/>
                <a:gd name="connsiteY53" fmla="*/ 160999 h 1587632"/>
                <a:gd name="connsiteX54" fmla="*/ 656167 w 804334"/>
                <a:gd name="connsiteY54" fmla="*/ 110199 h 1587632"/>
                <a:gd name="connsiteX55" fmla="*/ 668867 w 804334"/>
                <a:gd name="connsiteY55" fmla="*/ 97499 h 1587632"/>
                <a:gd name="connsiteX56" fmla="*/ 690034 w 804334"/>
                <a:gd name="connsiteY56" fmla="*/ 72099 h 1587632"/>
                <a:gd name="connsiteX57" fmla="*/ 702734 w 804334"/>
                <a:gd name="connsiteY57" fmla="*/ 67865 h 1587632"/>
                <a:gd name="connsiteX58" fmla="*/ 719667 w 804334"/>
                <a:gd name="connsiteY58" fmla="*/ 55165 h 1587632"/>
                <a:gd name="connsiteX59" fmla="*/ 732367 w 804334"/>
                <a:gd name="connsiteY59" fmla="*/ 50932 h 1587632"/>
                <a:gd name="connsiteX60" fmla="*/ 745067 w 804334"/>
                <a:gd name="connsiteY60" fmla="*/ 42465 h 1587632"/>
                <a:gd name="connsiteX61" fmla="*/ 749300 w 804334"/>
                <a:gd name="connsiteY61" fmla="*/ 29765 h 1587632"/>
                <a:gd name="connsiteX62" fmla="*/ 762000 w 804334"/>
                <a:gd name="connsiteY62" fmla="*/ 25532 h 1587632"/>
                <a:gd name="connsiteX63" fmla="*/ 787400 w 804334"/>
                <a:gd name="connsiteY63" fmla="*/ 12832 h 1587632"/>
                <a:gd name="connsiteX64" fmla="*/ 804334 w 804334"/>
                <a:gd name="connsiteY64" fmla="*/ 132 h 1587632"/>
                <a:gd name="connsiteX0" fmla="*/ 0 w 804334"/>
                <a:gd name="connsiteY0" fmla="*/ 1587632 h 1587632"/>
                <a:gd name="connsiteX1" fmla="*/ 12700 w 804334"/>
                <a:gd name="connsiteY1" fmla="*/ 1532599 h 1587632"/>
                <a:gd name="connsiteX2" fmla="*/ 21167 w 804334"/>
                <a:gd name="connsiteY2" fmla="*/ 1502965 h 1587632"/>
                <a:gd name="connsiteX3" fmla="*/ 33867 w 804334"/>
                <a:gd name="connsiteY3" fmla="*/ 1477565 h 1587632"/>
                <a:gd name="connsiteX4" fmla="*/ 42334 w 804334"/>
                <a:gd name="connsiteY4" fmla="*/ 1430999 h 1587632"/>
                <a:gd name="connsiteX5" fmla="*/ 63500 w 804334"/>
                <a:gd name="connsiteY5" fmla="*/ 1337865 h 1587632"/>
                <a:gd name="connsiteX6" fmla="*/ 110067 w 804334"/>
                <a:gd name="connsiteY6" fmla="*/ 1270132 h 1587632"/>
                <a:gd name="connsiteX7" fmla="*/ 135467 w 804334"/>
                <a:gd name="connsiteY7" fmla="*/ 1210865 h 1587632"/>
                <a:gd name="connsiteX8" fmla="*/ 156634 w 804334"/>
                <a:gd name="connsiteY8" fmla="*/ 1185465 h 1587632"/>
                <a:gd name="connsiteX9" fmla="*/ 177800 w 804334"/>
                <a:gd name="connsiteY9" fmla="*/ 1160065 h 1587632"/>
                <a:gd name="connsiteX10" fmla="*/ 194734 w 804334"/>
                <a:gd name="connsiteY10" fmla="*/ 1121965 h 1587632"/>
                <a:gd name="connsiteX11" fmla="*/ 198967 w 804334"/>
                <a:gd name="connsiteY11" fmla="*/ 1109265 h 1587632"/>
                <a:gd name="connsiteX12" fmla="*/ 220134 w 804334"/>
                <a:gd name="connsiteY12" fmla="*/ 1083865 h 1587632"/>
                <a:gd name="connsiteX13" fmla="*/ 224367 w 804334"/>
                <a:gd name="connsiteY13" fmla="*/ 1058465 h 1587632"/>
                <a:gd name="connsiteX14" fmla="*/ 232834 w 804334"/>
                <a:gd name="connsiteY14" fmla="*/ 1045765 h 1587632"/>
                <a:gd name="connsiteX15" fmla="*/ 241300 w 804334"/>
                <a:gd name="connsiteY15" fmla="*/ 1028832 h 1587632"/>
                <a:gd name="connsiteX16" fmla="*/ 245534 w 804334"/>
                <a:gd name="connsiteY16" fmla="*/ 1016132 h 1587632"/>
                <a:gd name="connsiteX17" fmla="*/ 249767 w 804334"/>
                <a:gd name="connsiteY17" fmla="*/ 999199 h 1587632"/>
                <a:gd name="connsiteX18" fmla="*/ 262467 w 804334"/>
                <a:gd name="connsiteY18" fmla="*/ 986499 h 1587632"/>
                <a:gd name="connsiteX19" fmla="*/ 275167 w 804334"/>
                <a:gd name="connsiteY19" fmla="*/ 961099 h 1587632"/>
                <a:gd name="connsiteX20" fmla="*/ 279400 w 804334"/>
                <a:gd name="connsiteY20" fmla="*/ 948399 h 1587632"/>
                <a:gd name="connsiteX21" fmla="*/ 292100 w 804334"/>
                <a:gd name="connsiteY21" fmla="*/ 939932 h 1587632"/>
                <a:gd name="connsiteX22" fmla="*/ 309034 w 804334"/>
                <a:gd name="connsiteY22" fmla="*/ 914532 h 1587632"/>
                <a:gd name="connsiteX23" fmla="*/ 313267 w 804334"/>
                <a:gd name="connsiteY23" fmla="*/ 901832 h 1587632"/>
                <a:gd name="connsiteX24" fmla="*/ 325967 w 804334"/>
                <a:gd name="connsiteY24" fmla="*/ 893365 h 1587632"/>
                <a:gd name="connsiteX25" fmla="*/ 334434 w 804334"/>
                <a:gd name="connsiteY25" fmla="*/ 880665 h 1587632"/>
                <a:gd name="connsiteX26" fmla="*/ 338667 w 804334"/>
                <a:gd name="connsiteY26" fmla="*/ 867965 h 1587632"/>
                <a:gd name="connsiteX27" fmla="*/ 351367 w 804334"/>
                <a:gd name="connsiteY27" fmla="*/ 855265 h 1587632"/>
                <a:gd name="connsiteX28" fmla="*/ 364067 w 804334"/>
                <a:gd name="connsiteY28" fmla="*/ 829865 h 1587632"/>
                <a:gd name="connsiteX29" fmla="*/ 376767 w 804334"/>
                <a:gd name="connsiteY29" fmla="*/ 787532 h 1587632"/>
                <a:gd name="connsiteX30" fmla="*/ 381000 w 804334"/>
                <a:gd name="connsiteY30" fmla="*/ 757899 h 1587632"/>
                <a:gd name="connsiteX31" fmla="*/ 385234 w 804334"/>
                <a:gd name="connsiteY31" fmla="*/ 745199 h 1587632"/>
                <a:gd name="connsiteX32" fmla="*/ 397934 w 804334"/>
                <a:gd name="connsiteY32" fmla="*/ 698632 h 1587632"/>
                <a:gd name="connsiteX33" fmla="*/ 406400 w 804334"/>
                <a:gd name="connsiteY33" fmla="*/ 681699 h 1587632"/>
                <a:gd name="connsiteX34" fmla="*/ 410634 w 804334"/>
                <a:gd name="connsiteY34" fmla="*/ 668999 h 1587632"/>
                <a:gd name="connsiteX35" fmla="*/ 436034 w 804334"/>
                <a:gd name="connsiteY35" fmla="*/ 643599 h 1587632"/>
                <a:gd name="connsiteX36" fmla="*/ 448734 w 804334"/>
                <a:gd name="connsiteY36" fmla="*/ 630899 h 1587632"/>
                <a:gd name="connsiteX37" fmla="*/ 474134 w 804334"/>
                <a:gd name="connsiteY37" fmla="*/ 609732 h 1587632"/>
                <a:gd name="connsiteX38" fmla="*/ 503767 w 804334"/>
                <a:gd name="connsiteY38" fmla="*/ 575865 h 1587632"/>
                <a:gd name="connsiteX39" fmla="*/ 520700 w 804334"/>
                <a:gd name="connsiteY39" fmla="*/ 567399 h 1587632"/>
                <a:gd name="connsiteX40" fmla="*/ 529167 w 804334"/>
                <a:gd name="connsiteY40" fmla="*/ 554699 h 1587632"/>
                <a:gd name="connsiteX41" fmla="*/ 546100 w 804334"/>
                <a:gd name="connsiteY41" fmla="*/ 546232 h 1587632"/>
                <a:gd name="connsiteX42" fmla="*/ 558800 w 804334"/>
                <a:gd name="connsiteY42" fmla="*/ 537765 h 1587632"/>
                <a:gd name="connsiteX43" fmla="*/ 567267 w 804334"/>
                <a:gd name="connsiteY43" fmla="*/ 520832 h 1587632"/>
                <a:gd name="connsiteX44" fmla="*/ 596900 w 804334"/>
                <a:gd name="connsiteY44" fmla="*/ 503899 h 1587632"/>
                <a:gd name="connsiteX45" fmla="*/ 605367 w 804334"/>
                <a:gd name="connsiteY45" fmla="*/ 491199 h 1587632"/>
                <a:gd name="connsiteX46" fmla="*/ 609600 w 804334"/>
                <a:gd name="connsiteY46" fmla="*/ 478499 h 1587632"/>
                <a:gd name="connsiteX47" fmla="*/ 622300 w 804334"/>
                <a:gd name="connsiteY47" fmla="*/ 465799 h 1587632"/>
                <a:gd name="connsiteX48" fmla="*/ 639234 w 804334"/>
                <a:gd name="connsiteY48" fmla="*/ 440399 h 1587632"/>
                <a:gd name="connsiteX49" fmla="*/ 647700 w 804334"/>
                <a:gd name="connsiteY49" fmla="*/ 414999 h 1587632"/>
                <a:gd name="connsiteX50" fmla="*/ 639234 w 804334"/>
                <a:gd name="connsiteY50" fmla="*/ 292232 h 1587632"/>
                <a:gd name="connsiteX51" fmla="*/ 635000 w 804334"/>
                <a:gd name="connsiteY51" fmla="*/ 266832 h 1587632"/>
                <a:gd name="connsiteX52" fmla="*/ 639234 w 804334"/>
                <a:gd name="connsiteY52" fmla="*/ 160999 h 1587632"/>
                <a:gd name="connsiteX53" fmla="*/ 656167 w 804334"/>
                <a:gd name="connsiteY53" fmla="*/ 110199 h 1587632"/>
                <a:gd name="connsiteX54" fmla="*/ 668867 w 804334"/>
                <a:gd name="connsiteY54" fmla="*/ 97499 h 1587632"/>
                <a:gd name="connsiteX55" fmla="*/ 690034 w 804334"/>
                <a:gd name="connsiteY55" fmla="*/ 72099 h 1587632"/>
                <a:gd name="connsiteX56" fmla="*/ 702734 w 804334"/>
                <a:gd name="connsiteY56" fmla="*/ 67865 h 1587632"/>
                <a:gd name="connsiteX57" fmla="*/ 719667 w 804334"/>
                <a:gd name="connsiteY57" fmla="*/ 55165 h 1587632"/>
                <a:gd name="connsiteX58" fmla="*/ 732367 w 804334"/>
                <a:gd name="connsiteY58" fmla="*/ 50932 h 1587632"/>
                <a:gd name="connsiteX59" fmla="*/ 745067 w 804334"/>
                <a:gd name="connsiteY59" fmla="*/ 42465 h 1587632"/>
                <a:gd name="connsiteX60" fmla="*/ 749300 w 804334"/>
                <a:gd name="connsiteY60" fmla="*/ 29765 h 1587632"/>
                <a:gd name="connsiteX61" fmla="*/ 762000 w 804334"/>
                <a:gd name="connsiteY61" fmla="*/ 25532 h 1587632"/>
                <a:gd name="connsiteX62" fmla="*/ 787400 w 804334"/>
                <a:gd name="connsiteY62" fmla="*/ 12832 h 1587632"/>
                <a:gd name="connsiteX63" fmla="*/ 804334 w 804334"/>
                <a:gd name="connsiteY63" fmla="*/ 132 h 1587632"/>
                <a:gd name="connsiteX0" fmla="*/ 0 w 804334"/>
                <a:gd name="connsiteY0" fmla="*/ 1587632 h 1587632"/>
                <a:gd name="connsiteX1" fmla="*/ 12700 w 804334"/>
                <a:gd name="connsiteY1" fmla="*/ 1532599 h 1587632"/>
                <a:gd name="connsiteX2" fmla="*/ 33867 w 804334"/>
                <a:gd name="connsiteY2" fmla="*/ 1477565 h 1587632"/>
                <a:gd name="connsiteX3" fmla="*/ 42334 w 804334"/>
                <a:gd name="connsiteY3" fmla="*/ 1430999 h 1587632"/>
                <a:gd name="connsiteX4" fmla="*/ 63500 w 804334"/>
                <a:gd name="connsiteY4" fmla="*/ 1337865 h 1587632"/>
                <a:gd name="connsiteX5" fmla="*/ 110067 w 804334"/>
                <a:gd name="connsiteY5" fmla="*/ 1270132 h 1587632"/>
                <a:gd name="connsiteX6" fmla="*/ 135467 w 804334"/>
                <a:gd name="connsiteY6" fmla="*/ 1210865 h 1587632"/>
                <a:gd name="connsiteX7" fmla="*/ 156634 w 804334"/>
                <a:gd name="connsiteY7" fmla="*/ 1185465 h 1587632"/>
                <a:gd name="connsiteX8" fmla="*/ 177800 w 804334"/>
                <a:gd name="connsiteY8" fmla="*/ 1160065 h 1587632"/>
                <a:gd name="connsiteX9" fmla="*/ 194734 w 804334"/>
                <a:gd name="connsiteY9" fmla="*/ 1121965 h 1587632"/>
                <a:gd name="connsiteX10" fmla="*/ 198967 w 804334"/>
                <a:gd name="connsiteY10" fmla="*/ 1109265 h 1587632"/>
                <a:gd name="connsiteX11" fmla="*/ 220134 w 804334"/>
                <a:gd name="connsiteY11" fmla="*/ 1083865 h 1587632"/>
                <a:gd name="connsiteX12" fmla="*/ 224367 w 804334"/>
                <a:gd name="connsiteY12" fmla="*/ 1058465 h 1587632"/>
                <a:gd name="connsiteX13" fmla="*/ 232834 w 804334"/>
                <a:gd name="connsiteY13" fmla="*/ 1045765 h 1587632"/>
                <a:gd name="connsiteX14" fmla="*/ 241300 w 804334"/>
                <a:gd name="connsiteY14" fmla="*/ 1028832 h 1587632"/>
                <a:gd name="connsiteX15" fmla="*/ 245534 w 804334"/>
                <a:gd name="connsiteY15" fmla="*/ 1016132 h 1587632"/>
                <a:gd name="connsiteX16" fmla="*/ 249767 w 804334"/>
                <a:gd name="connsiteY16" fmla="*/ 999199 h 1587632"/>
                <a:gd name="connsiteX17" fmla="*/ 262467 w 804334"/>
                <a:gd name="connsiteY17" fmla="*/ 986499 h 1587632"/>
                <a:gd name="connsiteX18" fmla="*/ 275167 w 804334"/>
                <a:gd name="connsiteY18" fmla="*/ 961099 h 1587632"/>
                <a:gd name="connsiteX19" fmla="*/ 279400 w 804334"/>
                <a:gd name="connsiteY19" fmla="*/ 948399 h 1587632"/>
                <a:gd name="connsiteX20" fmla="*/ 292100 w 804334"/>
                <a:gd name="connsiteY20" fmla="*/ 939932 h 1587632"/>
                <a:gd name="connsiteX21" fmla="*/ 309034 w 804334"/>
                <a:gd name="connsiteY21" fmla="*/ 914532 h 1587632"/>
                <a:gd name="connsiteX22" fmla="*/ 313267 w 804334"/>
                <a:gd name="connsiteY22" fmla="*/ 901832 h 1587632"/>
                <a:gd name="connsiteX23" fmla="*/ 325967 w 804334"/>
                <a:gd name="connsiteY23" fmla="*/ 893365 h 1587632"/>
                <a:gd name="connsiteX24" fmla="*/ 334434 w 804334"/>
                <a:gd name="connsiteY24" fmla="*/ 880665 h 1587632"/>
                <a:gd name="connsiteX25" fmla="*/ 338667 w 804334"/>
                <a:gd name="connsiteY25" fmla="*/ 867965 h 1587632"/>
                <a:gd name="connsiteX26" fmla="*/ 351367 w 804334"/>
                <a:gd name="connsiteY26" fmla="*/ 855265 h 1587632"/>
                <a:gd name="connsiteX27" fmla="*/ 364067 w 804334"/>
                <a:gd name="connsiteY27" fmla="*/ 829865 h 1587632"/>
                <a:gd name="connsiteX28" fmla="*/ 376767 w 804334"/>
                <a:gd name="connsiteY28" fmla="*/ 787532 h 1587632"/>
                <a:gd name="connsiteX29" fmla="*/ 381000 w 804334"/>
                <a:gd name="connsiteY29" fmla="*/ 757899 h 1587632"/>
                <a:gd name="connsiteX30" fmla="*/ 385234 w 804334"/>
                <a:gd name="connsiteY30" fmla="*/ 745199 h 1587632"/>
                <a:gd name="connsiteX31" fmla="*/ 397934 w 804334"/>
                <a:gd name="connsiteY31" fmla="*/ 698632 h 1587632"/>
                <a:gd name="connsiteX32" fmla="*/ 406400 w 804334"/>
                <a:gd name="connsiteY32" fmla="*/ 681699 h 1587632"/>
                <a:gd name="connsiteX33" fmla="*/ 410634 w 804334"/>
                <a:gd name="connsiteY33" fmla="*/ 668999 h 1587632"/>
                <a:gd name="connsiteX34" fmla="*/ 436034 w 804334"/>
                <a:gd name="connsiteY34" fmla="*/ 643599 h 1587632"/>
                <a:gd name="connsiteX35" fmla="*/ 448734 w 804334"/>
                <a:gd name="connsiteY35" fmla="*/ 630899 h 1587632"/>
                <a:gd name="connsiteX36" fmla="*/ 474134 w 804334"/>
                <a:gd name="connsiteY36" fmla="*/ 609732 h 1587632"/>
                <a:gd name="connsiteX37" fmla="*/ 503767 w 804334"/>
                <a:gd name="connsiteY37" fmla="*/ 575865 h 1587632"/>
                <a:gd name="connsiteX38" fmla="*/ 520700 w 804334"/>
                <a:gd name="connsiteY38" fmla="*/ 567399 h 1587632"/>
                <a:gd name="connsiteX39" fmla="*/ 529167 w 804334"/>
                <a:gd name="connsiteY39" fmla="*/ 554699 h 1587632"/>
                <a:gd name="connsiteX40" fmla="*/ 546100 w 804334"/>
                <a:gd name="connsiteY40" fmla="*/ 546232 h 1587632"/>
                <a:gd name="connsiteX41" fmla="*/ 558800 w 804334"/>
                <a:gd name="connsiteY41" fmla="*/ 537765 h 1587632"/>
                <a:gd name="connsiteX42" fmla="*/ 567267 w 804334"/>
                <a:gd name="connsiteY42" fmla="*/ 520832 h 1587632"/>
                <a:gd name="connsiteX43" fmla="*/ 596900 w 804334"/>
                <a:gd name="connsiteY43" fmla="*/ 503899 h 1587632"/>
                <a:gd name="connsiteX44" fmla="*/ 605367 w 804334"/>
                <a:gd name="connsiteY44" fmla="*/ 491199 h 1587632"/>
                <a:gd name="connsiteX45" fmla="*/ 609600 w 804334"/>
                <a:gd name="connsiteY45" fmla="*/ 478499 h 1587632"/>
                <a:gd name="connsiteX46" fmla="*/ 622300 w 804334"/>
                <a:gd name="connsiteY46" fmla="*/ 465799 h 1587632"/>
                <a:gd name="connsiteX47" fmla="*/ 639234 w 804334"/>
                <a:gd name="connsiteY47" fmla="*/ 440399 h 1587632"/>
                <a:gd name="connsiteX48" fmla="*/ 647700 w 804334"/>
                <a:gd name="connsiteY48" fmla="*/ 414999 h 1587632"/>
                <a:gd name="connsiteX49" fmla="*/ 639234 w 804334"/>
                <a:gd name="connsiteY49" fmla="*/ 292232 h 1587632"/>
                <a:gd name="connsiteX50" fmla="*/ 635000 w 804334"/>
                <a:gd name="connsiteY50" fmla="*/ 266832 h 1587632"/>
                <a:gd name="connsiteX51" fmla="*/ 639234 w 804334"/>
                <a:gd name="connsiteY51" fmla="*/ 160999 h 1587632"/>
                <a:gd name="connsiteX52" fmla="*/ 656167 w 804334"/>
                <a:gd name="connsiteY52" fmla="*/ 110199 h 1587632"/>
                <a:gd name="connsiteX53" fmla="*/ 668867 w 804334"/>
                <a:gd name="connsiteY53" fmla="*/ 97499 h 1587632"/>
                <a:gd name="connsiteX54" fmla="*/ 690034 w 804334"/>
                <a:gd name="connsiteY54" fmla="*/ 72099 h 1587632"/>
                <a:gd name="connsiteX55" fmla="*/ 702734 w 804334"/>
                <a:gd name="connsiteY55" fmla="*/ 67865 h 1587632"/>
                <a:gd name="connsiteX56" fmla="*/ 719667 w 804334"/>
                <a:gd name="connsiteY56" fmla="*/ 55165 h 1587632"/>
                <a:gd name="connsiteX57" fmla="*/ 732367 w 804334"/>
                <a:gd name="connsiteY57" fmla="*/ 50932 h 1587632"/>
                <a:gd name="connsiteX58" fmla="*/ 745067 w 804334"/>
                <a:gd name="connsiteY58" fmla="*/ 42465 h 1587632"/>
                <a:gd name="connsiteX59" fmla="*/ 749300 w 804334"/>
                <a:gd name="connsiteY59" fmla="*/ 29765 h 1587632"/>
                <a:gd name="connsiteX60" fmla="*/ 762000 w 804334"/>
                <a:gd name="connsiteY60" fmla="*/ 25532 h 1587632"/>
                <a:gd name="connsiteX61" fmla="*/ 787400 w 804334"/>
                <a:gd name="connsiteY61" fmla="*/ 12832 h 1587632"/>
                <a:gd name="connsiteX62" fmla="*/ 804334 w 804334"/>
                <a:gd name="connsiteY62"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35467 w 804334"/>
                <a:gd name="connsiteY5" fmla="*/ 1210865 h 1587632"/>
                <a:gd name="connsiteX6" fmla="*/ 156634 w 804334"/>
                <a:gd name="connsiteY6" fmla="*/ 1185465 h 1587632"/>
                <a:gd name="connsiteX7" fmla="*/ 177800 w 804334"/>
                <a:gd name="connsiteY7" fmla="*/ 1160065 h 1587632"/>
                <a:gd name="connsiteX8" fmla="*/ 194734 w 804334"/>
                <a:gd name="connsiteY8" fmla="*/ 1121965 h 1587632"/>
                <a:gd name="connsiteX9" fmla="*/ 198967 w 804334"/>
                <a:gd name="connsiteY9" fmla="*/ 1109265 h 1587632"/>
                <a:gd name="connsiteX10" fmla="*/ 220134 w 804334"/>
                <a:gd name="connsiteY10" fmla="*/ 1083865 h 1587632"/>
                <a:gd name="connsiteX11" fmla="*/ 224367 w 804334"/>
                <a:gd name="connsiteY11" fmla="*/ 1058465 h 1587632"/>
                <a:gd name="connsiteX12" fmla="*/ 232834 w 804334"/>
                <a:gd name="connsiteY12" fmla="*/ 1045765 h 1587632"/>
                <a:gd name="connsiteX13" fmla="*/ 241300 w 804334"/>
                <a:gd name="connsiteY13" fmla="*/ 1028832 h 1587632"/>
                <a:gd name="connsiteX14" fmla="*/ 245534 w 804334"/>
                <a:gd name="connsiteY14" fmla="*/ 1016132 h 1587632"/>
                <a:gd name="connsiteX15" fmla="*/ 249767 w 804334"/>
                <a:gd name="connsiteY15" fmla="*/ 999199 h 1587632"/>
                <a:gd name="connsiteX16" fmla="*/ 262467 w 804334"/>
                <a:gd name="connsiteY16" fmla="*/ 986499 h 1587632"/>
                <a:gd name="connsiteX17" fmla="*/ 275167 w 804334"/>
                <a:gd name="connsiteY17" fmla="*/ 961099 h 1587632"/>
                <a:gd name="connsiteX18" fmla="*/ 279400 w 804334"/>
                <a:gd name="connsiteY18" fmla="*/ 948399 h 1587632"/>
                <a:gd name="connsiteX19" fmla="*/ 292100 w 804334"/>
                <a:gd name="connsiteY19" fmla="*/ 939932 h 1587632"/>
                <a:gd name="connsiteX20" fmla="*/ 309034 w 804334"/>
                <a:gd name="connsiteY20" fmla="*/ 914532 h 1587632"/>
                <a:gd name="connsiteX21" fmla="*/ 313267 w 804334"/>
                <a:gd name="connsiteY21" fmla="*/ 901832 h 1587632"/>
                <a:gd name="connsiteX22" fmla="*/ 325967 w 804334"/>
                <a:gd name="connsiteY22" fmla="*/ 893365 h 1587632"/>
                <a:gd name="connsiteX23" fmla="*/ 334434 w 804334"/>
                <a:gd name="connsiteY23" fmla="*/ 880665 h 1587632"/>
                <a:gd name="connsiteX24" fmla="*/ 338667 w 804334"/>
                <a:gd name="connsiteY24" fmla="*/ 867965 h 1587632"/>
                <a:gd name="connsiteX25" fmla="*/ 351367 w 804334"/>
                <a:gd name="connsiteY25" fmla="*/ 855265 h 1587632"/>
                <a:gd name="connsiteX26" fmla="*/ 364067 w 804334"/>
                <a:gd name="connsiteY26" fmla="*/ 829865 h 1587632"/>
                <a:gd name="connsiteX27" fmla="*/ 376767 w 804334"/>
                <a:gd name="connsiteY27" fmla="*/ 787532 h 1587632"/>
                <a:gd name="connsiteX28" fmla="*/ 381000 w 804334"/>
                <a:gd name="connsiteY28" fmla="*/ 757899 h 1587632"/>
                <a:gd name="connsiteX29" fmla="*/ 385234 w 804334"/>
                <a:gd name="connsiteY29" fmla="*/ 745199 h 1587632"/>
                <a:gd name="connsiteX30" fmla="*/ 397934 w 804334"/>
                <a:gd name="connsiteY30" fmla="*/ 698632 h 1587632"/>
                <a:gd name="connsiteX31" fmla="*/ 406400 w 804334"/>
                <a:gd name="connsiteY31" fmla="*/ 681699 h 1587632"/>
                <a:gd name="connsiteX32" fmla="*/ 410634 w 804334"/>
                <a:gd name="connsiteY32" fmla="*/ 668999 h 1587632"/>
                <a:gd name="connsiteX33" fmla="*/ 436034 w 804334"/>
                <a:gd name="connsiteY33" fmla="*/ 643599 h 1587632"/>
                <a:gd name="connsiteX34" fmla="*/ 448734 w 804334"/>
                <a:gd name="connsiteY34" fmla="*/ 630899 h 1587632"/>
                <a:gd name="connsiteX35" fmla="*/ 474134 w 804334"/>
                <a:gd name="connsiteY35" fmla="*/ 609732 h 1587632"/>
                <a:gd name="connsiteX36" fmla="*/ 503767 w 804334"/>
                <a:gd name="connsiteY36" fmla="*/ 575865 h 1587632"/>
                <a:gd name="connsiteX37" fmla="*/ 520700 w 804334"/>
                <a:gd name="connsiteY37" fmla="*/ 567399 h 1587632"/>
                <a:gd name="connsiteX38" fmla="*/ 529167 w 804334"/>
                <a:gd name="connsiteY38" fmla="*/ 554699 h 1587632"/>
                <a:gd name="connsiteX39" fmla="*/ 546100 w 804334"/>
                <a:gd name="connsiteY39" fmla="*/ 546232 h 1587632"/>
                <a:gd name="connsiteX40" fmla="*/ 558800 w 804334"/>
                <a:gd name="connsiteY40" fmla="*/ 537765 h 1587632"/>
                <a:gd name="connsiteX41" fmla="*/ 567267 w 804334"/>
                <a:gd name="connsiteY41" fmla="*/ 520832 h 1587632"/>
                <a:gd name="connsiteX42" fmla="*/ 596900 w 804334"/>
                <a:gd name="connsiteY42" fmla="*/ 503899 h 1587632"/>
                <a:gd name="connsiteX43" fmla="*/ 605367 w 804334"/>
                <a:gd name="connsiteY43" fmla="*/ 491199 h 1587632"/>
                <a:gd name="connsiteX44" fmla="*/ 609600 w 804334"/>
                <a:gd name="connsiteY44" fmla="*/ 478499 h 1587632"/>
                <a:gd name="connsiteX45" fmla="*/ 622300 w 804334"/>
                <a:gd name="connsiteY45" fmla="*/ 465799 h 1587632"/>
                <a:gd name="connsiteX46" fmla="*/ 639234 w 804334"/>
                <a:gd name="connsiteY46" fmla="*/ 440399 h 1587632"/>
                <a:gd name="connsiteX47" fmla="*/ 647700 w 804334"/>
                <a:gd name="connsiteY47" fmla="*/ 414999 h 1587632"/>
                <a:gd name="connsiteX48" fmla="*/ 639234 w 804334"/>
                <a:gd name="connsiteY48" fmla="*/ 292232 h 1587632"/>
                <a:gd name="connsiteX49" fmla="*/ 635000 w 804334"/>
                <a:gd name="connsiteY49" fmla="*/ 266832 h 1587632"/>
                <a:gd name="connsiteX50" fmla="*/ 639234 w 804334"/>
                <a:gd name="connsiteY50" fmla="*/ 160999 h 1587632"/>
                <a:gd name="connsiteX51" fmla="*/ 656167 w 804334"/>
                <a:gd name="connsiteY51" fmla="*/ 110199 h 1587632"/>
                <a:gd name="connsiteX52" fmla="*/ 668867 w 804334"/>
                <a:gd name="connsiteY52" fmla="*/ 97499 h 1587632"/>
                <a:gd name="connsiteX53" fmla="*/ 690034 w 804334"/>
                <a:gd name="connsiteY53" fmla="*/ 72099 h 1587632"/>
                <a:gd name="connsiteX54" fmla="*/ 702734 w 804334"/>
                <a:gd name="connsiteY54" fmla="*/ 67865 h 1587632"/>
                <a:gd name="connsiteX55" fmla="*/ 719667 w 804334"/>
                <a:gd name="connsiteY55" fmla="*/ 55165 h 1587632"/>
                <a:gd name="connsiteX56" fmla="*/ 732367 w 804334"/>
                <a:gd name="connsiteY56" fmla="*/ 50932 h 1587632"/>
                <a:gd name="connsiteX57" fmla="*/ 745067 w 804334"/>
                <a:gd name="connsiteY57" fmla="*/ 42465 h 1587632"/>
                <a:gd name="connsiteX58" fmla="*/ 749300 w 804334"/>
                <a:gd name="connsiteY58" fmla="*/ 29765 h 1587632"/>
                <a:gd name="connsiteX59" fmla="*/ 762000 w 804334"/>
                <a:gd name="connsiteY59" fmla="*/ 25532 h 1587632"/>
                <a:gd name="connsiteX60" fmla="*/ 787400 w 804334"/>
                <a:gd name="connsiteY60" fmla="*/ 12832 h 1587632"/>
                <a:gd name="connsiteX61" fmla="*/ 804334 w 804334"/>
                <a:gd name="connsiteY61"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77800 w 804334"/>
                <a:gd name="connsiteY6" fmla="*/ 1160065 h 1587632"/>
                <a:gd name="connsiteX7" fmla="*/ 194734 w 804334"/>
                <a:gd name="connsiteY7" fmla="*/ 1121965 h 1587632"/>
                <a:gd name="connsiteX8" fmla="*/ 198967 w 804334"/>
                <a:gd name="connsiteY8" fmla="*/ 1109265 h 1587632"/>
                <a:gd name="connsiteX9" fmla="*/ 220134 w 804334"/>
                <a:gd name="connsiteY9" fmla="*/ 1083865 h 1587632"/>
                <a:gd name="connsiteX10" fmla="*/ 224367 w 804334"/>
                <a:gd name="connsiteY10" fmla="*/ 1058465 h 1587632"/>
                <a:gd name="connsiteX11" fmla="*/ 232834 w 804334"/>
                <a:gd name="connsiteY11" fmla="*/ 1045765 h 1587632"/>
                <a:gd name="connsiteX12" fmla="*/ 241300 w 804334"/>
                <a:gd name="connsiteY12" fmla="*/ 1028832 h 1587632"/>
                <a:gd name="connsiteX13" fmla="*/ 245534 w 804334"/>
                <a:gd name="connsiteY13" fmla="*/ 1016132 h 1587632"/>
                <a:gd name="connsiteX14" fmla="*/ 249767 w 804334"/>
                <a:gd name="connsiteY14" fmla="*/ 999199 h 1587632"/>
                <a:gd name="connsiteX15" fmla="*/ 262467 w 804334"/>
                <a:gd name="connsiteY15" fmla="*/ 986499 h 1587632"/>
                <a:gd name="connsiteX16" fmla="*/ 275167 w 804334"/>
                <a:gd name="connsiteY16" fmla="*/ 961099 h 1587632"/>
                <a:gd name="connsiteX17" fmla="*/ 279400 w 804334"/>
                <a:gd name="connsiteY17" fmla="*/ 948399 h 1587632"/>
                <a:gd name="connsiteX18" fmla="*/ 292100 w 804334"/>
                <a:gd name="connsiteY18" fmla="*/ 939932 h 1587632"/>
                <a:gd name="connsiteX19" fmla="*/ 309034 w 804334"/>
                <a:gd name="connsiteY19" fmla="*/ 914532 h 1587632"/>
                <a:gd name="connsiteX20" fmla="*/ 313267 w 804334"/>
                <a:gd name="connsiteY20" fmla="*/ 901832 h 1587632"/>
                <a:gd name="connsiteX21" fmla="*/ 325967 w 804334"/>
                <a:gd name="connsiteY21" fmla="*/ 893365 h 1587632"/>
                <a:gd name="connsiteX22" fmla="*/ 334434 w 804334"/>
                <a:gd name="connsiteY22" fmla="*/ 880665 h 1587632"/>
                <a:gd name="connsiteX23" fmla="*/ 338667 w 804334"/>
                <a:gd name="connsiteY23" fmla="*/ 867965 h 1587632"/>
                <a:gd name="connsiteX24" fmla="*/ 351367 w 804334"/>
                <a:gd name="connsiteY24" fmla="*/ 855265 h 1587632"/>
                <a:gd name="connsiteX25" fmla="*/ 364067 w 804334"/>
                <a:gd name="connsiteY25" fmla="*/ 829865 h 1587632"/>
                <a:gd name="connsiteX26" fmla="*/ 376767 w 804334"/>
                <a:gd name="connsiteY26" fmla="*/ 787532 h 1587632"/>
                <a:gd name="connsiteX27" fmla="*/ 381000 w 804334"/>
                <a:gd name="connsiteY27" fmla="*/ 757899 h 1587632"/>
                <a:gd name="connsiteX28" fmla="*/ 385234 w 804334"/>
                <a:gd name="connsiteY28" fmla="*/ 745199 h 1587632"/>
                <a:gd name="connsiteX29" fmla="*/ 397934 w 804334"/>
                <a:gd name="connsiteY29" fmla="*/ 698632 h 1587632"/>
                <a:gd name="connsiteX30" fmla="*/ 406400 w 804334"/>
                <a:gd name="connsiteY30" fmla="*/ 681699 h 1587632"/>
                <a:gd name="connsiteX31" fmla="*/ 410634 w 804334"/>
                <a:gd name="connsiteY31" fmla="*/ 668999 h 1587632"/>
                <a:gd name="connsiteX32" fmla="*/ 436034 w 804334"/>
                <a:gd name="connsiteY32" fmla="*/ 643599 h 1587632"/>
                <a:gd name="connsiteX33" fmla="*/ 448734 w 804334"/>
                <a:gd name="connsiteY33" fmla="*/ 630899 h 1587632"/>
                <a:gd name="connsiteX34" fmla="*/ 474134 w 804334"/>
                <a:gd name="connsiteY34" fmla="*/ 609732 h 1587632"/>
                <a:gd name="connsiteX35" fmla="*/ 503767 w 804334"/>
                <a:gd name="connsiteY35" fmla="*/ 575865 h 1587632"/>
                <a:gd name="connsiteX36" fmla="*/ 520700 w 804334"/>
                <a:gd name="connsiteY36" fmla="*/ 567399 h 1587632"/>
                <a:gd name="connsiteX37" fmla="*/ 529167 w 804334"/>
                <a:gd name="connsiteY37" fmla="*/ 554699 h 1587632"/>
                <a:gd name="connsiteX38" fmla="*/ 546100 w 804334"/>
                <a:gd name="connsiteY38" fmla="*/ 546232 h 1587632"/>
                <a:gd name="connsiteX39" fmla="*/ 558800 w 804334"/>
                <a:gd name="connsiteY39" fmla="*/ 537765 h 1587632"/>
                <a:gd name="connsiteX40" fmla="*/ 567267 w 804334"/>
                <a:gd name="connsiteY40" fmla="*/ 520832 h 1587632"/>
                <a:gd name="connsiteX41" fmla="*/ 596900 w 804334"/>
                <a:gd name="connsiteY41" fmla="*/ 503899 h 1587632"/>
                <a:gd name="connsiteX42" fmla="*/ 605367 w 804334"/>
                <a:gd name="connsiteY42" fmla="*/ 491199 h 1587632"/>
                <a:gd name="connsiteX43" fmla="*/ 609600 w 804334"/>
                <a:gd name="connsiteY43" fmla="*/ 478499 h 1587632"/>
                <a:gd name="connsiteX44" fmla="*/ 622300 w 804334"/>
                <a:gd name="connsiteY44" fmla="*/ 465799 h 1587632"/>
                <a:gd name="connsiteX45" fmla="*/ 639234 w 804334"/>
                <a:gd name="connsiteY45" fmla="*/ 440399 h 1587632"/>
                <a:gd name="connsiteX46" fmla="*/ 647700 w 804334"/>
                <a:gd name="connsiteY46" fmla="*/ 414999 h 1587632"/>
                <a:gd name="connsiteX47" fmla="*/ 639234 w 804334"/>
                <a:gd name="connsiteY47" fmla="*/ 292232 h 1587632"/>
                <a:gd name="connsiteX48" fmla="*/ 635000 w 804334"/>
                <a:gd name="connsiteY48" fmla="*/ 266832 h 1587632"/>
                <a:gd name="connsiteX49" fmla="*/ 639234 w 804334"/>
                <a:gd name="connsiteY49" fmla="*/ 160999 h 1587632"/>
                <a:gd name="connsiteX50" fmla="*/ 656167 w 804334"/>
                <a:gd name="connsiteY50" fmla="*/ 110199 h 1587632"/>
                <a:gd name="connsiteX51" fmla="*/ 668867 w 804334"/>
                <a:gd name="connsiteY51" fmla="*/ 97499 h 1587632"/>
                <a:gd name="connsiteX52" fmla="*/ 690034 w 804334"/>
                <a:gd name="connsiteY52" fmla="*/ 72099 h 1587632"/>
                <a:gd name="connsiteX53" fmla="*/ 702734 w 804334"/>
                <a:gd name="connsiteY53" fmla="*/ 67865 h 1587632"/>
                <a:gd name="connsiteX54" fmla="*/ 719667 w 804334"/>
                <a:gd name="connsiteY54" fmla="*/ 55165 h 1587632"/>
                <a:gd name="connsiteX55" fmla="*/ 732367 w 804334"/>
                <a:gd name="connsiteY55" fmla="*/ 50932 h 1587632"/>
                <a:gd name="connsiteX56" fmla="*/ 745067 w 804334"/>
                <a:gd name="connsiteY56" fmla="*/ 42465 h 1587632"/>
                <a:gd name="connsiteX57" fmla="*/ 749300 w 804334"/>
                <a:gd name="connsiteY57" fmla="*/ 29765 h 1587632"/>
                <a:gd name="connsiteX58" fmla="*/ 762000 w 804334"/>
                <a:gd name="connsiteY58" fmla="*/ 25532 h 1587632"/>
                <a:gd name="connsiteX59" fmla="*/ 787400 w 804334"/>
                <a:gd name="connsiteY59" fmla="*/ 12832 h 1587632"/>
                <a:gd name="connsiteX60" fmla="*/ 804334 w 804334"/>
                <a:gd name="connsiteY60"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198967 w 804334"/>
                <a:gd name="connsiteY7" fmla="*/ 1109265 h 1587632"/>
                <a:gd name="connsiteX8" fmla="*/ 220134 w 804334"/>
                <a:gd name="connsiteY8" fmla="*/ 1083865 h 1587632"/>
                <a:gd name="connsiteX9" fmla="*/ 224367 w 804334"/>
                <a:gd name="connsiteY9" fmla="*/ 1058465 h 1587632"/>
                <a:gd name="connsiteX10" fmla="*/ 232834 w 804334"/>
                <a:gd name="connsiteY10" fmla="*/ 1045765 h 1587632"/>
                <a:gd name="connsiteX11" fmla="*/ 241300 w 804334"/>
                <a:gd name="connsiteY11" fmla="*/ 1028832 h 1587632"/>
                <a:gd name="connsiteX12" fmla="*/ 245534 w 804334"/>
                <a:gd name="connsiteY12" fmla="*/ 1016132 h 1587632"/>
                <a:gd name="connsiteX13" fmla="*/ 249767 w 804334"/>
                <a:gd name="connsiteY13" fmla="*/ 999199 h 1587632"/>
                <a:gd name="connsiteX14" fmla="*/ 262467 w 804334"/>
                <a:gd name="connsiteY14" fmla="*/ 986499 h 1587632"/>
                <a:gd name="connsiteX15" fmla="*/ 275167 w 804334"/>
                <a:gd name="connsiteY15" fmla="*/ 961099 h 1587632"/>
                <a:gd name="connsiteX16" fmla="*/ 279400 w 804334"/>
                <a:gd name="connsiteY16" fmla="*/ 948399 h 1587632"/>
                <a:gd name="connsiteX17" fmla="*/ 292100 w 804334"/>
                <a:gd name="connsiteY17" fmla="*/ 939932 h 1587632"/>
                <a:gd name="connsiteX18" fmla="*/ 309034 w 804334"/>
                <a:gd name="connsiteY18" fmla="*/ 914532 h 1587632"/>
                <a:gd name="connsiteX19" fmla="*/ 313267 w 804334"/>
                <a:gd name="connsiteY19" fmla="*/ 901832 h 1587632"/>
                <a:gd name="connsiteX20" fmla="*/ 325967 w 804334"/>
                <a:gd name="connsiteY20" fmla="*/ 893365 h 1587632"/>
                <a:gd name="connsiteX21" fmla="*/ 334434 w 804334"/>
                <a:gd name="connsiteY21" fmla="*/ 880665 h 1587632"/>
                <a:gd name="connsiteX22" fmla="*/ 338667 w 804334"/>
                <a:gd name="connsiteY22" fmla="*/ 867965 h 1587632"/>
                <a:gd name="connsiteX23" fmla="*/ 351367 w 804334"/>
                <a:gd name="connsiteY23" fmla="*/ 855265 h 1587632"/>
                <a:gd name="connsiteX24" fmla="*/ 364067 w 804334"/>
                <a:gd name="connsiteY24" fmla="*/ 829865 h 1587632"/>
                <a:gd name="connsiteX25" fmla="*/ 376767 w 804334"/>
                <a:gd name="connsiteY25" fmla="*/ 787532 h 1587632"/>
                <a:gd name="connsiteX26" fmla="*/ 381000 w 804334"/>
                <a:gd name="connsiteY26" fmla="*/ 757899 h 1587632"/>
                <a:gd name="connsiteX27" fmla="*/ 385234 w 804334"/>
                <a:gd name="connsiteY27" fmla="*/ 745199 h 1587632"/>
                <a:gd name="connsiteX28" fmla="*/ 397934 w 804334"/>
                <a:gd name="connsiteY28" fmla="*/ 698632 h 1587632"/>
                <a:gd name="connsiteX29" fmla="*/ 406400 w 804334"/>
                <a:gd name="connsiteY29" fmla="*/ 681699 h 1587632"/>
                <a:gd name="connsiteX30" fmla="*/ 410634 w 804334"/>
                <a:gd name="connsiteY30" fmla="*/ 668999 h 1587632"/>
                <a:gd name="connsiteX31" fmla="*/ 436034 w 804334"/>
                <a:gd name="connsiteY31" fmla="*/ 643599 h 1587632"/>
                <a:gd name="connsiteX32" fmla="*/ 448734 w 804334"/>
                <a:gd name="connsiteY32" fmla="*/ 630899 h 1587632"/>
                <a:gd name="connsiteX33" fmla="*/ 474134 w 804334"/>
                <a:gd name="connsiteY33" fmla="*/ 609732 h 1587632"/>
                <a:gd name="connsiteX34" fmla="*/ 503767 w 804334"/>
                <a:gd name="connsiteY34" fmla="*/ 575865 h 1587632"/>
                <a:gd name="connsiteX35" fmla="*/ 520700 w 804334"/>
                <a:gd name="connsiteY35" fmla="*/ 567399 h 1587632"/>
                <a:gd name="connsiteX36" fmla="*/ 529167 w 804334"/>
                <a:gd name="connsiteY36" fmla="*/ 554699 h 1587632"/>
                <a:gd name="connsiteX37" fmla="*/ 546100 w 804334"/>
                <a:gd name="connsiteY37" fmla="*/ 546232 h 1587632"/>
                <a:gd name="connsiteX38" fmla="*/ 558800 w 804334"/>
                <a:gd name="connsiteY38" fmla="*/ 537765 h 1587632"/>
                <a:gd name="connsiteX39" fmla="*/ 567267 w 804334"/>
                <a:gd name="connsiteY39" fmla="*/ 520832 h 1587632"/>
                <a:gd name="connsiteX40" fmla="*/ 596900 w 804334"/>
                <a:gd name="connsiteY40" fmla="*/ 503899 h 1587632"/>
                <a:gd name="connsiteX41" fmla="*/ 605367 w 804334"/>
                <a:gd name="connsiteY41" fmla="*/ 491199 h 1587632"/>
                <a:gd name="connsiteX42" fmla="*/ 609600 w 804334"/>
                <a:gd name="connsiteY42" fmla="*/ 478499 h 1587632"/>
                <a:gd name="connsiteX43" fmla="*/ 622300 w 804334"/>
                <a:gd name="connsiteY43" fmla="*/ 465799 h 1587632"/>
                <a:gd name="connsiteX44" fmla="*/ 639234 w 804334"/>
                <a:gd name="connsiteY44" fmla="*/ 440399 h 1587632"/>
                <a:gd name="connsiteX45" fmla="*/ 647700 w 804334"/>
                <a:gd name="connsiteY45" fmla="*/ 414999 h 1587632"/>
                <a:gd name="connsiteX46" fmla="*/ 639234 w 804334"/>
                <a:gd name="connsiteY46" fmla="*/ 292232 h 1587632"/>
                <a:gd name="connsiteX47" fmla="*/ 635000 w 804334"/>
                <a:gd name="connsiteY47" fmla="*/ 266832 h 1587632"/>
                <a:gd name="connsiteX48" fmla="*/ 639234 w 804334"/>
                <a:gd name="connsiteY48" fmla="*/ 160999 h 1587632"/>
                <a:gd name="connsiteX49" fmla="*/ 656167 w 804334"/>
                <a:gd name="connsiteY49" fmla="*/ 110199 h 1587632"/>
                <a:gd name="connsiteX50" fmla="*/ 668867 w 804334"/>
                <a:gd name="connsiteY50" fmla="*/ 97499 h 1587632"/>
                <a:gd name="connsiteX51" fmla="*/ 690034 w 804334"/>
                <a:gd name="connsiteY51" fmla="*/ 72099 h 1587632"/>
                <a:gd name="connsiteX52" fmla="*/ 702734 w 804334"/>
                <a:gd name="connsiteY52" fmla="*/ 67865 h 1587632"/>
                <a:gd name="connsiteX53" fmla="*/ 719667 w 804334"/>
                <a:gd name="connsiteY53" fmla="*/ 55165 h 1587632"/>
                <a:gd name="connsiteX54" fmla="*/ 732367 w 804334"/>
                <a:gd name="connsiteY54" fmla="*/ 50932 h 1587632"/>
                <a:gd name="connsiteX55" fmla="*/ 745067 w 804334"/>
                <a:gd name="connsiteY55" fmla="*/ 42465 h 1587632"/>
                <a:gd name="connsiteX56" fmla="*/ 749300 w 804334"/>
                <a:gd name="connsiteY56" fmla="*/ 29765 h 1587632"/>
                <a:gd name="connsiteX57" fmla="*/ 762000 w 804334"/>
                <a:gd name="connsiteY57" fmla="*/ 25532 h 1587632"/>
                <a:gd name="connsiteX58" fmla="*/ 787400 w 804334"/>
                <a:gd name="connsiteY58" fmla="*/ 12832 h 1587632"/>
                <a:gd name="connsiteX59" fmla="*/ 804334 w 804334"/>
                <a:gd name="connsiteY59"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20134 w 804334"/>
                <a:gd name="connsiteY7" fmla="*/ 1083865 h 1587632"/>
                <a:gd name="connsiteX8" fmla="*/ 224367 w 804334"/>
                <a:gd name="connsiteY8" fmla="*/ 1058465 h 1587632"/>
                <a:gd name="connsiteX9" fmla="*/ 232834 w 804334"/>
                <a:gd name="connsiteY9" fmla="*/ 1045765 h 1587632"/>
                <a:gd name="connsiteX10" fmla="*/ 241300 w 804334"/>
                <a:gd name="connsiteY10" fmla="*/ 1028832 h 1587632"/>
                <a:gd name="connsiteX11" fmla="*/ 245534 w 804334"/>
                <a:gd name="connsiteY11" fmla="*/ 1016132 h 1587632"/>
                <a:gd name="connsiteX12" fmla="*/ 249767 w 804334"/>
                <a:gd name="connsiteY12" fmla="*/ 999199 h 1587632"/>
                <a:gd name="connsiteX13" fmla="*/ 262467 w 804334"/>
                <a:gd name="connsiteY13" fmla="*/ 986499 h 1587632"/>
                <a:gd name="connsiteX14" fmla="*/ 275167 w 804334"/>
                <a:gd name="connsiteY14" fmla="*/ 961099 h 1587632"/>
                <a:gd name="connsiteX15" fmla="*/ 279400 w 804334"/>
                <a:gd name="connsiteY15" fmla="*/ 948399 h 1587632"/>
                <a:gd name="connsiteX16" fmla="*/ 292100 w 804334"/>
                <a:gd name="connsiteY16" fmla="*/ 939932 h 1587632"/>
                <a:gd name="connsiteX17" fmla="*/ 309034 w 804334"/>
                <a:gd name="connsiteY17" fmla="*/ 914532 h 1587632"/>
                <a:gd name="connsiteX18" fmla="*/ 313267 w 804334"/>
                <a:gd name="connsiteY18" fmla="*/ 901832 h 1587632"/>
                <a:gd name="connsiteX19" fmla="*/ 325967 w 804334"/>
                <a:gd name="connsiteY19" fmla="*/ 893365 h 1587632"/>
                <a:gd name="connsiteX20" fmla="*/ 334434 w 804334"/>
                <a:gd name="connsiteY20" fmla="*/ 880665 h 1587632"/>
                <a:gd name="connsiteX21" fmla="*/ 338667 w 804334"/>
                <a:gd name="connsiteY21" fmla="*/ 867965 h 1587632"/>
                <a:gd name="connsiteX22" fmla="*/ 351367 w 804334"/>
                <a:gd name="connsiteY22" fmla="*/ 855265 h 1587632"/>
                <a:gd name="connsiteX23" fmla="*/ 364067 w 804334"/>
                <a:gd name="connsiteY23" fmla="*/ 829865 h 1587632"/>
                <a:gd name="connsiteX24" fmla="*/ 376767 w 804334"/>
                <a:gd name="connsiteY24" fmla="*/ 787532 h 1587632"/>
                <a:gd name="connsiteX25" fmla="*/ 381000 w 804334"/>
                <a:gd name="connsiteY25" fmla="*/ 757899 h 1587632"/>
                <a:gd name="connsiteX26" fmla="*/ 385234 w 804334"/>
                <a:gd name="connsiteY26" fmla="*/ 745199 h 1587632"/>
                <a:gd name="connsiteX27" fmla="*/ 397934 w 804334"/>
                <a:gd name="connsiteY27" fmla="*/ 698632 h 1587632"/>
                <a:gd name="connsiteX28" fmla="*/ 406400 w 804334"/>
                <a:gd name="connsiteY28" fmla="*/ 681699 h 1587632"/>
                <a:gd name="connsiteX29" fmla="*/ 410634 w 804334"/>
                <a:gd name="connsiteY29" fmla="*/ 668999 h 1587632"/>
                <a:gd name="connsiteX30" fmla="*/ 436034 w 804334"/>
                <a:gd name="connsiteY30" fmla="*/ 643599 h 1587632"/>
                <a:gd name="connsiteX31" fmla="*/ 448734 w 804334"/>
                <a:gd name="connsiteY31" fmla="*/ 630899 h 1587632"/>
                <a:gd name="connsiteX32" fmla="*/ 474134 w 804334"/>
                <a:gd name="connsiteY32" fmla="*/ 609732 h 1587632"/>
                <a:gd name="connsiteX33" fmla="*/ 503767 w 804334"/>
                <a:gd name="connsiteY33" fmla="*/ 575865 h 1587632"/>
                <a:gd name="connsiteX34" fmla="*/ 520700 w 804334"/>
                <a:gd name="connsiteY34" fmla="*/ 567399 h 1587632"/>
                <a:gd name="connsiteX35" fmla="*/ 529167 w 804334"/>
                <a:gd name="connsiteY35" fmla="*/ 554699 h 1587632"/>
                <a:gd name="connsiteX36" fmla="*/ 546100 w 804334"/>
                <a:gd name="connsiteY36" fmla="*/ 546232 h 1587632"/>
                <a:gd name="connsiteX37" fmla="*/ 558800 w 804334"/>
                <a:gd name="connsiteY37" fmla="*/ 537765 h 1587632"/>
                <a:gd name="connsiteX38" fmla="*/ 567267 w 804334"/>
                <a:gd name="connsiteY38" fmla="*/ 520832 h 1587632"/>
                <a:gd name="connsiteX39" fmla="*/ 596900 w 804334"/>
                <a:gd name="connsiteY39" fmla="*/ 503899 h 1587632"/>
                <a:gd name="connsiteX40" fmla="*/ 605367 w 804334"/>
                <a:gd name="connsiteY40" fmla="*/ 491199 h 1587632"/>
                <a:gd name="connsiteX41" fmla="*/ 609600 w 804334"/>
                <a:gd name="connsiteY41" fmla="*/ 478499 h 1587632"/>
                <a:gd name="connsiteX42" fmla="*/ 622300 w 804334"/>
                <a:gd name="connsiteY42" fmla="*/ 465799 h 1587632"/>
                <a:gd name="connsiteX43" fmla="*/ 639234 w 804334"/>
                <a:gd name="connsiteY43" fmla="*/ 440399 h 1587632"/>
                <a:gd name="connsiteX44" fmla="*/ 647700 w 804334"/>
                <a:gd name="connsiteY44" fmla="*/ 414999 h 1587632"/>
                <a:gd name="connsiteX45" fmla="*/ 639234 w 804334"/>
                <a:gd name="connsiteY45" fmla="*/ 292232 h 1587632"/>
                <a:gd name="connsiteX46" fmla="*/ 635000 w 804334"/>
                <a:gd name="connsiteY46" fmla="*/ 266832 h 1587632"/>
                <a:gd name="connsiteX47" fmla="*/ 639234 w 804334"/>
                <a:gd name="connsiteY47" fmla="*/ 160999 h 1587632"/>
                <a:gd name="connsiteX48" fmla="*/ 656167 w 804334"/>
                <a:gd name="connsiteY48" fmla="*/ 110199 h 1587632"/>
                <a:gd name="connsiteX49" fmla="*/ 668867 w 804334"/>
                <a:gd name="connsiteY49" fmla="*/ 97499 h 1587632"/>
                <a:gd name="connsiteX50" fmla="*/ 690034 w 804334"/>
                <a:gd name="connsiteY50" fmla="*/ 72099 h 1587632"/>
                <a:gd name="connsiteX51" fmla="*/ 702734 w 804334"/>
                <a:gd name="connsiteY51" fmla="*/ 67865 h 1587632"/>
                <a:gd name="connsiteX52" fmla="*/ 719667 w 804334"/>
                <a:gd name="connsiteY52" fmla="*/ 55165 h 1587632"/>
                <a:gd name="connsiteX53" fmla="*/ 732367 w 804334"/>
                <a:gd name="connsiteY53" fmla="*/ 50932 h 1587632"/>
                <a:gd name="connsiteX54" fmla="*/ 745067 w 804334"/>
                <a:gd name="connsiteY54" fmla="*/ 42465 h 1587632"/>
                <a:gd name="connsiteX55" fmla="*/ 749300 w 804334"/>
                <a:gd name="connsiteY55" fmla="*/ 29765 h 1587632"/>
                <a:gd name="connsiteX56" fmla="*/ 762000 w 804334"/>
                <a:gd name="connsiteY56" fmla="*/ 25532 h 1587632"/>
                <a:gd name="connsiteX57" fmla="*/ 787400 w 804334"/>
                <a:gd name="connsiteY57" fmla="*/ 12832 h 1587632"/>
                <a:gd name="connsiteX58" fmla="*/ 804334 w 804334"/>
                <a:gd name="connsiteY58"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20134 w 804334"/>
                <a:gd name="connsiteY7" fmla="*/ 1083865 h 1587632"/>
                <a:gd name="connsiteX8" fmla="*/ 224367 w 804334"/>
                <a:gd name="connsiteY8" fmla="*/ 1058465 h 1587632"/>
                <a:gd name="connsiteX9" fmla="*/ 241300 w 804334"/>
                <a:gd name="connsiteY9" fmla="*/ 1028832 h 1587632"/>
                <a:gd name="connsiteX10" fmla="*/ 245534 w 804334"/>
                <a:gd name="connsiteY10" fmla="*/ 1016132 h 1587632"/>
                <a:gd name="connsiteX11" fmla="*/ 249767 w 804334"/>
                <a:gd name="connsiteY11" fmla="*/ 999199 h 1587632"/>
                <a:gd name="connsiteX12" fmla="*/ 262467 w 804334"/>
                <a:gd name="connsiteY12" fmla="*/ 986499 h 1587632"/>
                <a:gd name="connsiteX13" fmla="*/ 275167 w 804334"/>
                <a:gd name="connsiteY13" fmla="*/ 961099 h 1587632"/>
                <a:gd name="connsiteX14" fmla="*/ 279400 w 804334"/>
                <a:gd name="connsiteY14" fmla="*/ 948399 h 1587632"/>
                <a:gd name="connsiteX15" fmla="*/ 292100 w 804334"/>
                <a:gd name="connsiteY15" fmla="*/ 939932 h 1587632"/>
                <a:gd name="connsiteX16" fmla="*/ 309034 w 804334"/>
                <a:gd name="connsiteY16" fmla="*/ 914532 h 1587632"/>
                <a:gd name="connsiteX17" fmla="*/ 313267 w 804334"/>
                <a:gd name="connsiteY17" fmla="*/ 901832 h 1587632"/>
                <a:gd name="connsiteX18" fmla="*/ 325967 w 804334"/>
                <a:gd name="connsiteY18" fmla="*/ 893365 h 1587632"/>
                <a:gd name="connsiteX19" fmla="*/ 334434 w 804334"/>
                <a:gd name="connsiteY19" fmla="*/ 880665 h 1587632"/>
                <a:gd name="connsiteX20" fmla="*/ 338667 w 804334"/>
                <a:gd name="connsiteY20" fmla="*/ 867965 h 1587632"/>
                <a:gd name="connsiteX21" fmla="*/ 351367 w 804334"/>
                <a:gd name="connsiteY21" fmla="*/ 855265 h 1587632"/>
                <a:gd name="connsiteX22" fmla="*/ 364067 w 804334"/>
                <a:gd name="connsiteY22" fmla="*/ 829865 h 1587632"/>
                <a:gd name="connsiteX23" fmla="*/ 376767 w 804334"/>
                <a:gd name="connsiteY23" fmla="*/ 787532 h 1587632"/>
                <a:gd name="connsiteX24" fmla="*/ 381000 w 804334"/>
                <a:gd name="connsiteY24" fmla="*/ 757899 h 1587632"/>
                <a:gd name="connsiteX25" fmla="*/ 385234 w 804334"/>
                <a:gd name="connsiteY25" fmla="*/ 745199 h 1587632"/>
                <a:gd name="connsiteX26" fmla="*/ 397934 w 804334"/>
                <a:gd name="connsiteY26" fmla="*/ 698632 h 1587632"/>
                <a:gd name="connsiteX27" fmla="*/ 406400 w 804334"/>
                <a:gd name="connsiteY27" fmla="*/ 681699 h 1587632"/>
                <a:gd name="connsiteX28" fmla="*/ 410634 w 804334"/>
                <a:gd name="connsiteY28" fmla="*/ 668999 h 1587632"/>
                <a:gd name="connsiteX29" fmla="*/ 436034 w 804334"/>
                <a:gd name="connsiteY29" fmla="*/ 643599 h 1587632"/>
                <a:gd name="connsiteX30" fmla="*/ 448734 w 804334"/>
                <a:gd name="connsiteY30" fmla="*/ 630899 h 1587632"/>
                <a:gd name="connsiteX31" fmla="*/ 474134 w 804334"/>
                <a:gd name="connsiteY31" fmla="*/ 609732 h 1587632"/>
                <a:gd name="connsiteX32" fmla="*/ 503767 w 804334"/>
                <a:gd name="connsiteY32" fmla="*/ 575865 h 1587632"/>
                <a:gd name="connsiteX33" fmla="*/ 520700 w 804334"/>
                <a:gd name="connsiteY33" fmla="*/ 567399 h 1587632"/>
                <a:gd name="connsiteX34" fmla="*/ 529167 w 804334"/>
                <a:gd name="connsiteY34" fmla="*/ 554699 h 1587632"/>
                <a:gd name="connsiteX35" fmla="*/ 546100 w 804334"/>
                <a:gd name="connsiteY35" fmla="*/ 546232 h 1587632"/>
                <a:gd name="connsiteX36" fmla="*/ 558800 w 804334"/>
                <a:gd name="connsiteY36" fmla="*/ 537765 h 1587632"/>
                <a:gd name="connsiteX37" fmla="*/ 567267 w 804334"/>
                <a:gd name="connsiteY37" fmla="*/ 520832 h 1587632"/>
                <a:gd name="connsiteX38" fmla="*/ 596900 w 804334"/>
                <a:gd name="connsiteY38" fmla="*/ 503899 h 1587632"/>
                <a:gd name="connsiteX39" fmla="*/ 605367 w 804334"/>
                <a:gd name="connsiteY39" fmla="*/ 491199 h 1587632"/>
                <a:gd name="connsiteX40" fmla="*/ 609600 w 804334"/>
                <a:gd name="connsiteY40" fmla="*/ 478499 h 1587632"/>
                <a:gd name="connsiteX41" fmla="*/ 622300 w 804334"/>
                <a:gd name="connsiteY41" fmla="*/ 465799 h 1587632"/>
                <a:gd name="connsiteX42" fmla="*/ 639234 w 804334"/>
                <a:gd name="connsiteY42" fmla="*/ 440399 h 1587632"/>
                <a:gd name="connsiteX43" fmla="*/ 647700 w 804334"/>
                <a:gd name="connsiteY43" fmla="*/ 414999 h 1587632"/>
                <a:gd name="connsiteX44" fmla="*/ 639234 w 804334"/>
                <a:gd name="connsiteY44" fmla="*/ 292232 h 1587632"/>
                <a:gd name="connsiteX45" fmla="*/ 635000 w 804334"/>
                <a:gd name="connsiteY45" fmla="*/ 266832 h 1587632"/>
                <a:gd name="connsiteX46" fmla="*/ 639234 w 804334"/>
                <a:gd name="connsiteY46" fmla="*/ 160999 h 1587632"/>
                <a:gd name="connsiteX47" fmla="*/ 656167 w 804334"/>
                <a:gd name="connsiteY47" fmla="*/ 110199 h 1587632"/>
                <a:gd name="connsiteX48" fmla="*/ 668867 w 804334"/>
                <a:gd name="connsiteY48" fmla="*/ 97499 h 1587632"/>
                <a:gd name="connsiteX49" fmla="*/ 690034 w 804334"/>
                <a:gd name="connsiteY49" fmla="*/ 72099 h 1587632"/>
                <a:gd name="connsiteX50" fmla="*/ 702734 w 804334"/>
                <a:gd name="connsiteY50" fmla="*/ 67865 h 1587632"/>
                <a:gd name="connsiteX51" fmla="*/ 719667 w 804334"/>
                <a:gd name="connsiteY51" fmla="*/ 55165 h 1587632"/>
                <a:gd name="connsiteX52" fmla="*/ 732367 w 804334"/>
                <a:gd name="connsiteY52" fmla="*/ 50932 h 1587632"/>
                <a:gd name="connsiteX53" fmla="*/ 745067 w 804334"/>
                <a:gd name="connsiteY53" fmla="*/ 42465 h 1587632"/>
                <a:gd name="connsiteX54" fmla="*/ 749300 w 804334"/>
                <a:gd name="connsiteY54" fmla="*/ 29765 h 1587632"/>
                <a:gd name="connsiteX55" fmla="*/ 762000 w 804334"/>
                <a:gd name="connsiteY55" fmla="*/ 25532 h 1587632"/>
                <a:gd name="connsiteX56" fmla="*/ 787400 w 804334"/>
                <a:gd name="connsiteY56" fmla="*/ 12832 h 1587632"/>
                <a:gd name="connsiteX57" fmla="*/ 804334 w 804334"/>
                <a:gd name="connsiteY57"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20134 w 804334"/>
                <a:gd name="connsiteY7" fmla="*/ 1083865 h 1587632"/>
                <a:gd name="connsiteX8" fmla="*/ 241300 w 804334"/>
                <a:gd name="connsiteY8" fmla="*/ 1028832 h 1587632"/>
                <a:gd name="connsiteX9" fmla="*/ 245534 w 804334"/>
                <a:gd name="connsiteY9" fmla="*/ 1016132 h 1587632"/>
                <a:gd name="connsiteX10" fmla="*/ 249767 w 804334"/>
                <a:gd name="connsiteY10" fmla="*/ 999199 h 1587632"/>
                <a:gd name="connsiteX11" fmla="*/ 262467 w 804334"/>
                <a:gd name="connsiteY11" fmla="*/ 986499 h 1587632"/>
                <a:gd name="connsiteX12" fmla="*/ 275167 w 804334"/>
                <a:gd name="connsiteY12" fmla="*/ 961099 h 1587632"/>
                <a:gd name="connsiteX13" fmla="*/ 279400 w 804334"/>
                <a:gd name="connsiteY13" fmla="*/ 948399 h 1587632"/>
                <a:gd name="connsiteX14" fmla="*/ 292100 w 804334"/>
                <a:gd name="connsiteY14" fmla="*/ 939932 h 1587632"/>
                <a:gd name="connsiteX15" fmla="*/ 309034 w 804334"/>
                <a:gd name="connsiteY15" fmla="*/ 914532 h 1587632"/>
                <a:gd name="connsiteX16" fmla="*/ 313267 w 804334"/>
                <a:gd name="connsiteY16" fmla="*/ 901832 h 1587632"/>
                <a:gd name="connsiteX17" fmla="*/ 325967 w 804334"/>
                <a:gd name="connsiteY17" fmla="*/ 893365 h 1587632"/>
                <a:gd name="connsiteX18" fmla="*/ 334434 w 804334"/>
                <a:gd name="connsiteY18" fmla="*/ 880665 h 1587632"/>
                <a:gd name="connsiteX19" fmla="*/ 338667 w 804334"/>
                <a:gd name="connsiteY19" fmla="*/ 867965 h 1587632"/>
                <a:gd name="connsiteX20" fmla="*/ 351367 w 804334"/>
                <a:gd name="connsiteY20" fmla="*/ 855265 h 1587632"/>
                <a:gd name="connsiteX21" fmla="*/ 364067 w 804334"/>
                <a:gd name="connsiteY21" fmla="*/ 829865 h 1587632"/>
                <a:gd name="connsiteX22" fmla="*/ 376767 w 804334"/>
                <a:gd name="connsiteY22" fmla="*/ 787532 h 1587632"/>
                <a:gd name="connsiteX23" fmla="*/ 381000 w 804334"/>
                <a:gd name="connsiteY23" fmla="*/ 757899 h 1587632"/>
                <a:gd name="connsiteX24" fmla="*/ 385234 w 804334"/>
                <a:gd name="connsiteY24" fmla="*/ 745199 h 1587632"/>
                <a:gd name="connsiteX25" fmla="*/ 397934 w 804334"/>
                <a:gd name="connsiteY25" fmla="*/ 698632 h 1587632"/>
                <a:gd name="connsiteX26" fmla="*/ 406400 w 804334"/>
                <a:gd name="connsiteY26" fmla="*/ 681699 h 1587632"/>
                <a:gd name="connsiteX27" fmla="*/ 410634 w 804334"/>
                <a:gd name="connsiteY27" fmla="*/ 668999 h 1587632"/>
                <a:gd name="connsiteX28" fmla="*/ 436034 w 804334"/>
                <a:gd name="connsiteY28" fmla="*/ 643599 h 1587632"/>
                <a:gd name="connsiteX29" fmla="*/ 448734 w 804334"/>
                <a:gd name="connsiteY29" fmla="*/ 630899 h 1587632"/>
                <a:gd name="connsiteX30" fmla="*/ 474134 w 804334"/>
                <a:gd name="connsiteY30" fmla="*/ 609732 h 1587632"/>
                <a:gd name="connsiteX31" fmla="*/ 503767 w 804334"/>
                <a:gd name="connsiteY31" fmla="*/ 575865 h 1587632"/>
                <a:gd name="connsiteX32" fmla="*/ 520700 w 804334"/>
                <a:gd name="connsiteY32" fmla="*/ 567399 h 1587632"/>
                <a:gd name="connsiteX33" fmla="*/ 529167 w 804334"/>
                <a:gd name="connsiteY33" fmla="*/ 554699 h 1587632"/>
                <a:gd name="connsiteX34" fmla="*/ 546100 w 804334"/>
                <a:gd name="connsiteY34" fmla="*/ 546232 h 1587632"/>
                <a:gd name="connsiteX35" fmla="*/ 558800 w 804334"/>
                <a:gd name="connsiteY35" fmla="*/ 537765 h 1587632"/>
                <a:gd name="connsiteX36" fmla="*/ 567267 w 804334"/>
                <a:gd name="connsiteY36" fmla="*/ 520832 h 1587632"/>
                <a:gd name="connsiteX37" fmla="*/ 596900 w 804334"/>
                <a:gd name="connsiteY37" fmla="*/ 503899 h 1587632"/>
                <a:gd name="connsiteX38" fmla="*/ 605367 w 804334"/>
                <a:gd name="connsiteY38" fmla="*/ 491199 h 1587632"/>
                <a:gd name="connsiteX39" fmla="*/ 609600 w 804334"/>
                <a:gd name="connsiteY39" fmla="*/ 478499 h 1587632"/>
                <a:gd name="connsiteX40" fmla="*/ 622300 w 804334"/>
                <a:gd name="connsiteY40" fmla="*/ 465799 h 1587632"/>
                <a:gd name="connsiteX41" fmla="*/ 639234 w 804334"/>
                <a:gd name="connsiteY41" fmla="*/ 440399 h 1587632"/>
                <a:gd name="connsiteX42" fmla="*/ 647700 w 804334"/>
                <a:gd name="connsiteY42" fmla="*/ 414999 h 1587632"/>
                <a:gd name="connsiteX43" fmla="*/ 639234 w 804334"/>
                <a:gd name="connsiteY43" fmla="*/ 292232 h 1587632"/>
                <a:gd name="connsiteX44" fmla="*/ 635000 w 804334"/>
                <a:gd name="connsiteY44" fmla="*/ 266832 h 1587632"/>
                <a:gd name="connsiteX45" fmla="*/ 639234 w 804334"/>
                <a:gd name="connsiteY45" fmla="*/ 160999 h 1587632"/>
                <a:gd name="connsiteX46" fmla="*/ 656167 w 804334"/>
                <a:gd name="connsiteY46" fmla="*/ 110199 h 1587632"/>
                <a:gd name="connsiteX47" fmla="*/ 668867 w 804334"/>
                <a:gd name="connsiteY47" fmla="*/ 97499 h 1587632"/>
                <a:gd name="connsiteX48" fmla="*/ 690034 w 804334"/>
                <a:gd name="connsiteY48" fmla="*/ 72099 h 1587632"/>
                <a:gd name="connsiteX49" fmla="*/ 702734 w 804334"/>
                <a:gd name="connsiteY49" fmla="*/ 67865 h 1587632"/>
                <a:gd name="connsiteX50" fmla="*/ 719667 w 804334"/>
                <a:gd name="connsiteY50" fmla="*/ 55165 h 1587632"/>
                <a:gd name="connsiteX51" fmla="*/ 732367 w 804334"/>
                <a:gd name="connsiteY51" fmla="*/ 50932 h 1587632"/>
                <a:gd name="connsiteX52" fmla="*/ 745067 w 804334"/>
                <a:gd name="connsiteY52" fmla="*/ 42465 h 1587632"/>
                <a:gd name="connsiteX53" fmla="*/ 749300 w 804334"/>
                <a:gd name="connsiteY53" fmla="*/ 29765 h 1587632"/>
                <a:gd name="connsiteX54" fmla="*/ 762000 w 804334"/>
                <a:gd name="connsiteY54" fmla="*/ 25532 h 1587632"/>
                <a:gd name="connsiteX55" fmla="*/ 787400 w 804334"/>
                <a:gd name="connsiteY55" fmla="*/ 12832 h 1587632"/>
                <a:gd name="connsiteX56" fmla="*/ 804334 w 804334"/>
                <a:gd name="connsiteY56"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20134 w 804334"/>
                <a:gd name="connsiteY7" fmla="*/ 1083865 h 1587632"/>
                <a:gd name="connsiteX8" fmla="*/ 241300 w 804334"/>
                <a:gd name="connsiteY8" fmla="*/ 1028832 h 1587632"/>
                <a:gd name="connsiteX9" fmla="*/ 245534 w 804334"/>
                <a:gd name="connsiteY9" fmla="*/ 1016132 h 1587632"/>
                <a:gd name="connsiteX10" fmla="*/ 262467 w 804334"/>
                <a:gd name="connsiteY10" fmla="*/ 986499 h 1587632"/>
                <a:gd name="connsiteX11" fmla="*/ 275167 w 804334"/>
                <a:gd name="connsiteY11" fmla="*/ 961099 h 1587632"/>
                <a:gd name="connsiteX12" fmla="*/ 279400 w 804334"/>
                <a:gd name="connsiteY12" fmla="*/ 948399 h 1587632"/>
                <a:gd name="connsiteX13" fmla="*/ 292100 w 804334"/>
                <a:gd name="connsiteY13" fmla="*/ 939932 h 1587632"/>
                <a:gd name="connsiteX14" fmla="*/ 309034 w 804334"/>
                <a:gd name="connsiteY14" fmla="*/ 914532 h 1587632"/>
                <a:gd name="connsiteX15" fmla="*/ 313267 w 804334"/>
                <a:gd name="connsiteY15" fmla="*/ 901832 h 1587632"/>
                <a:gd name="connsiteX16" fmla="*/ 325967 w 804334"/>
                <a:gd name="connsiteY16" fmla="*/ 893365 h 1587632"/>
                <a:gd name="connsiteX17" fmla="*/ 334434 w 804334"/>
                <a:gd name="connsiteY17" fmla="*/ 880665 h 1587632"/>
                <a:gd name="connsiteX18" fmla="*/ 338667 w 804334"/>
                <a:gd name="connsiteY18" fmla="*/ 867965 h 1587632"/>
                <a:gd name="connsiteX19" fmla="*/ 351367 w 804334"/>
                <a:gd name="connsiteY19" fmla="*/ 855265 h 1587632"/>
                <a:gd name="connsiteX20" fmla="*/ 364067 w 804334"/>
                <a:gd name="connsiteY20" fmla="*/ 829865 h 1587632"/>
                <a:gd name="connsiteX21" fmla="*/ 376767 w 804334"/>
                <a:gd name="connsiteY21" fmla="*/ 787532 h 1587632"/>
                <a:gd name="connsiteX22" fmla="*/ 381000 w 804334"/>
                <a:gd name="connsiteY22" fmla="*/ 757899 h 1587632"/>
                <a:gd name="connsiteX23" fmla="*/ 385234 w 804334"/>
                <a:gd name="connsiteY23" fmla="*/ 745199 h 1587632"/>
                <a:gd name="connsiteX24" fmla="*/ 397934 w 804334"/>
                <a:gd name="connsiteY24" fmla="*/ 698632 h 1587632"/>
                <a:gd name="connsiteX25" fmla="*/ 406400 w 804334"/>
                <a:gd name="connsiteY25" fmla="*/ 681699 h 1587632"/>
                <a:gd name="connsiteX26" fmla="*/ 410634 w 804334"/>
                <a:gd name="connsiteY26" fmla="*/ 668999 h 1587632"/>
                <a:gd name="connsiteX27" fmla="*/ 436034 w 804334"/>
                <a:gd name="connsiteY27" fmla="*/ 643599 h 1587632"/>
                <a:gd name="connsiteX28" fmla="*/ 448734 w 804334"/>
                <a:gd name="connsiteY28" fmla="*/ 630899 h 1587632"/>
                <a:gd name="connsiteX29" fmla="*/ 474134 w 804334"/>
                <a:gd name="connsiteY29" fmla="*/ 609732 h 1587632"/>
                <a:gd name="connsiteX30" fmla="*/ 503767 w 804334"/>
                <a:gd name="connsiteY30" fmla="*/ 575865 h 1587632"/>
                <a:gd name="connsiteX31" fmla="*/ 520700 w 804334"/>
                <a:gd name="connsiteY31" fmla="*/ 567399 h 1587632"/>
                <a:gd name="connsiteX32" fmla="*/ 529167 w 804334"/>
                <a:gd name="connsiteY32" fmla="*/ 554699 h 1587632"/>
                <a:gd name="connsiteX33" fmla="*/ 546100 w 804334"/>
                <a:gd name="connsiteY33" fmla="*/ 546232 h 1587632"/>
                <a:gd name="connsiteX34" fmla="*/ 558800 w 804334"/>
                <a:gd name="connsiteY34" fmla="*/ 537765 h 1587632"/>
                <a:gd name="connsiteX35" fmla="*/ 567267 w 804334"/>
                <a:gd name="connsiteY35" fmla="*/ 520832 h 1587632"/>
                <a:gd name="connsiteX36" fmla="*/ 596900 w 804334"/>
                <a:gd name="connsiteY36" fmla="*/ 503899 h 1587632"/>
                <a:gd name="connsiteX37" fmla="*/ 605367 w 804334"/>
                <a:gd name="connsiteY37" fmla="*/ 491199 h 1587632"/>
                <a:gd name="connsiteX38" fmla="*/ 609600 w 804334"/>
                <a:gd name="connsiteY38" fmla="*/ 478499 h 1587632"/>
                <a:gd name="connsiteX39" fmla="*/ 622300 w 804334"/>
                <a:gd name="connsiteY39" fmla="*/ 465799 h 1587632"/>
                <a:gd name="connsiteX40" fmla="*/ 639234 w 804334"/>
                <a:gd name="connsiteY40" fmla="*/ 440399 h 1587632"/>
                <a:gd name="connsiteX41" fmla="*/ 647700 w 804334"/>
                <a:gd name="connsiteY41" fmla="*/ 414999 h 1587632"/>
                <a:gd name="connsiteX42" fmla="*/ 639234 w 804334"/>
                <a:gd name="connsiteY42" fmla="*/ 292232 h 1587632"/>
                <a:gd name="connsiteX43" fmla="*/ 635000 w 804334"/>
                <a:gd name="connsiteY43" fmla="*/ 266832 h 1587632"/>
                <a:gd name="connsiteX44" fmla="*/ 639234 w 804334"/>
                <a:gd name="connsiteY44" fmla="*/ 160999 h 1587632"/>
                <a:gd name="connsiteX45" fmla="*/ 656167 w 804334"/>
                <a:gd name="connsiteY45" fmla="*/ 110199 h 1587632"/>
                <a:gd name="connsiteX46" fmla="*/ 668867 w 804334"/>
                <a:gd name="connsiteY46" fmla="*/ 97499 h 1587632"/>
                <a:gd name="connsiteX47" fmla="*/ 690034 w 804334"/>
                <a:gd name="connsiteY47" fmla="*/ 72099 h 1587632"/>
                <a:gd name="connsiteX48" fmla="*/ 702734 w 804334"/>
                <a:gd name="connsiteY48" fmla="*/ 67865 h 1587632"/>
                <a:gd name="connsiteX49" fmla="*/ 719667 w 804334"/>
                <a:gd name="connsiteY49" fmla="*/ 55165 h 1587632"/>
                <a:gd name="connsiteX50" fmla="*/ 732367 w 804334"/>
                <a:gd name="connsiteY50" fmla="*/ 50932 h 1587632"/>
                <a:gd name="connsiteX51" fmla="*/ 745067 w 804334"/>
                <a:gd name="connsiteY51" fmla="*/ 42465 h 1587632"/>
                <a:gd name="connsiteX52" fmla="*/ 749300 w 804334"/>
                <a:gd name="connsiteY52" fmla="*/ 29765 h 1587632"/>
                <a:gd name="connsiteX53" fmla="*/ 762000 w 804334"/>
                <a:gd name="connsiteY53" fmla="*/ 25532 h 1587632"/>
                <a:gd name="connsiteX54" fmla="*/ 787400 w 804334"/>
                <a:gd name="connsiteY54" fmla="*/ 12832 h 1587632"/>
                <a:gd name="connsiteX55" fmla="*/ 804334 w 804334"/>
                <a:gd name="connsiteY55"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20134 w 804334"/>
                <a:gd name="connsiteY7" fmla="*/ 1083865 h 1587632"/>
                <a:gd name="connsiteX8" fmla="*/ 241300 w 804334"/>
                <a:gd name="connsiteY8" fmla="*/ 1028832 h 1587632"/>
                <a:gd name="connsiteX9" fmla="*/ 262467 w 804334"/>
                <a:gd name="connsiteY9" fmla="*/ 986499 h 1587632"/>
                <a:gd name="connsiteX10" fmla="*/ 275167 w 804334"/>
                <a:gd name="connsiteY10" fmla="*/ 961099 h 1587632"/>
                <a:gd name="connsiteX11" fmla="*/ 279400 w 804334"/>
                <a:gd name="connsiteY11" fmla="*/ 948399 h 1587632"/>
                <a:gd name="connsiteX12" fmla="*/ 292100 w 804334"/>
                <a:gd name="connsiteY12" fmla="*/ 939932 h 1587632"/>
                <a:gd name="connsiteX13" fmla="*/ 309034 w 804334"/>
                <a:gd name="connsiteY13" fmla="*/ 914532 h 1587632"/>
                <a:gd name="connsiteX14" fmla="*/ 313267 w 804334"/>
                <a:gd name="connsiteY14" fmla="*/ 901832 h 1587632"/>
                <a:gd name="connsiteX15" fmla="*/ 325967 w 804334"/>
                <a:gd name="connsiteY15" fmla="*/ 893365 h 1587632"/>
                <a:gd name="connsiteX16" fmla="*/ 334434 w 804334"/>
                <a:gd name="connsiteY16" fmla="*/ 880665 h 1587632"/>
                <a:gd name="connsiteX17" fmla="*/ 338667 w 804334"/>
                <a:gd name="connsiteY17" fmla="*/ 867965 h 1587632"/>
                <a:gd name="connsiteX18" fmla="*/ 351367 w 804334"/>
                <a:gd name="connsiteY18" fmla="*/ 855265 h 1587632"/>
                <a:gd name="connsiteX19" fmla="*/ 364067 w 804334"/>
                <a:gd name="connsiteY19" fmla="*/ 829865 h 1587632"/>
                <a:gd name="connsiteX20" fmla="*/ 376767 w 804334"/>
                <a:gd name="connsiteY20" fmla="*/ 787532 h 1587632"/>
                <a:gd name="connsiteX21" fmla="*/ 381000 w 804334"/>
                <a:gd name="connsiteY21" fmla="*/ 757899 h 1587632"/>
                <a:gd name="connsiteX22" fmla="*/ 385234 w 804334"/>
                <a:gd name="connsiteY22" fmla="*/ 745199 h 1587632"/>
                <a:gd name="connsiteX23" fmla="*/ 397934 w 804334"/>
                <a:gd name="connsiteY23" fmla="*/ 698632 h 1587632"/>
                <a:gd name="connsiteX24" fmla="*/ 406400 w 804334"/>
                <a:gd name="connsiteY24" fmla="*/ 681699 h 1587632"/>
                <a:gd name="connsiteX25" fmla="*/ 410634 w 804334"/>
                <a:gd name="connsiteY25" fmla="*/ 668999 h 1587632"/>
                <a:gd name="connsiteX26" fmla="*/ 436034 w 804334"/>
                <a:gd name="connsiteY26" fmla="*/ 643599 h 1587632"/>
                <a:gd name="connsiteX27" fmla="*/ 448734 w 804334"/>
                <a:gd name="connsiteY27" fmla="*/ 630899 h 1587632"/>
                <a:gd name="connsiteX28" fmla="*/ 474134 w 804334"/>
                <a:gd name="connsiteY28" fmla="*/ 609732 h 1587632"/>
                <a:gd name="connsiteX29" fmla="*/ 503767 w 804334"/>
                <a:gd name="connsiteY29" fmla="*/ 575865 h 1587632"/>
                <a:gd name="connsiteX30" fmla="*/ 520700 w 804334"/>
                <a:gd name="connsiteY30" fmla="*/ 567399 h 1587632"/>
                <a:gd name="connsiteX31" fmla="*/ 529167 w 804334"/>
                <a:gd name="connsiteY31" fmla="*/ 554699 h 1587632"/>
                <a:gd name="connsiteX32" fmla="*/ 546100 w 804334"/>
                <a:gd name="connsiteY32" fmla="*/ 546232 h 1587632"/>
                <a:gd name="connsiteX33" fmla="*/ 558800 w 804334"/>
                <a:gd name="connsiteY33" fmla="*/ 537765 h 1587632"/>
                <a:gd name="connsiteX34" fmla="*/ 567267 w 804334"/>
                <a:gd name="connsiteY34" fmla="*/ 520832 h 1587632"/>
                <a:gd name="connsiteX35" fmla="*/ 596900 w 804334"/>
                <a:gd name="connsiteY35" fmla="*/ 503899 h 1587632"/>
                <a:gd name="connsiteX36" fmla="*/ 605367 w 804334"/>
                <a:gd name="connsiteY36" fmla="*/ 491199 h 1587632"/>
                <a:gd name="connsiteX37" fmla="*/ 609600 w 804334"/>
                <a:gd name="connsiteY37" fmla="*/ 478499 h 1587632"/>
                <a:gd name="connsiteX38" fmla="*/ 622300 w 804334"/>
                <a:gd name="connsiteY38" fmla="*/ 465799 h 1587632"/>
                <a:gd name="connsiteX39" fmla="*/ 639234 w 804334"/>
                <a:gd name="connsiteY39" fmla="*/ 440399 h 1587632"/>
                <a:gd name="connsiteX40" fmla="*/ 647700 w 804334"/>
                <a:gd name="connsiteY40" fmla="*/ 414999 h 1587632"/>
                <a:gd name="connsiteX41" fmla="*/ 639234 w 804334"/>
                <a:gd name="connsiteY41" fmla="*/ 292232 h 1587632"/>
                <a:gd name="connsiteX42" fmla="*/ 635000 w 804334"/>
                <a:gd name="connsiteY42" fmla="*/ 266832 h 1587632"/>
                <a:gd name="connsiteX43" fmla="*/ 639234 w 804334"/>
                <a:gd name="connsiteY43" fmla="*/ 160999 h 1587632"/>
                <a:gd name="connsiteX44" fmla="*/ 656167 w 804334"/>
                <a:gd name="connsiteY44" fmla="*/ 110199 h 1587632"/>
                <a:gd name="connsiteX45" fmla="*/ 668867 w 804334"/>
                <a:gd name="connsiteY45" fmla="*/ 97499 h 1587632"/>
                <a:gd name="connsiteX46" fmla="*/ 690034 w 804334"/>
                <a:gd name="connsiteY46" fmla="*/ 72099 h 1587632"/>
                <a:gd name="connsiteX47" fmla="*/ 702734 w 804334"/>
                <a:gd name="connsiteY47" fmla="*/ 67865 h 1587632"/>
                <a:gd name="connsiteX48" fmla="*/ 719667 w 804334"/>
                <a:gd name="connsiteY48" fmla="*/ 55165 h 1587632"/>
                <a:gd name="connsiteX49" fmla="*/ 732367 w 804334"/>
                <a:gd name="connsiteY49" fmla="*/ 50932 h 1587632"/>
                <a:gd name="connsiteX50" fmla="*/ 745067 w 804334"/>
                <a:gd name="connsiteY50" fmla="*/ 42465 h 1587632"/>
                <a:gd name="connsiteX51" fmla="*/ 749300 w 804334"/>
                <a:gd name="connsiteY51" fmla="*/ 29765 h 1587632"/>
                <a:gd name="connsiteX52" fmla="*/ 762000 w 804334"/>
                <a:gd name="connsiteY52" fmla="*/ 25532 h 1587632"/>
                <a:gd name="connsiteX53" fmla="*/ 787400 w 804334"/>
                <a:gd name="connsiteY53" fmla="*/ 12832 h 1587632"/>
                <a:gd name="connsiteX54" fmla="*/ 804334 w 804334"/>
                <a:gd name="connsiteY54"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20134 w 804334"/>
                <a:gd name="connsiteY7" fmla="*/ 1083865 h 1587632"/>
                <a:gd name="connsiteX8" fmla="*/ 241300 w 804334"/>
                <a:gd name="connsiteY8" fmla="*/ 1028832 h 1587632"/>
                <a:gd name="connsiteX9" fmla="*/ 262467 w 804334"/>
                <a:gd name="connsiteY9" fmla="*/ 986499 h 1587632"/>
                <a:gd name="connsiteX10" fmla="*/ 279400 w 804334"/>
                <a:gd name="connsiteY10" fmla="*/ 948399 h 1587632"/>
                <a:gd name="connsiteX11" fmla="*/ 292100 w 804334"/>
                <a:gd name="connsiteY11" fmla="*/ 939932 h 1587632"/>
                <a:gd name="connsiteX12" fmla="*/ 309034 w 804334"/>
                <a:gd name="connsiteY12" fmla="*/ 914532 h 1587632"/>
                <a:gd name="connsiteX13" fmla="*/ 313267 w 804334"/>
                <a:gd name="connsiteY13" fmla="*/ 901832 h 1587632"/>
                <a:gd name="connsiteX14" fmla="*/ 325967 w 804334"/>
                <a:gd name="connsiteY14" fmla="*/ 893365 h 1587632"/>
                <a:gd name="connsiteX15" fmla="*/ 334434 w 804334"/>
                <a:gd name="connsiteY15" fmla="*/ 880665 h 1587632"/>
                <a:gd name="connsiteX16" fmla="*/ 338667 w 804334"/>
                <a:gd name="connsiteY16" fmla="*/ 867965 h 1587632"/>
                <a:gd name="connsiteX17" fmla="*/ 351367 w 804334"/>
                <a:gd name="connsiteY17" fmla="*/ 855265 h 1587632"/>
                <a:gd name="connsiteX18" fmla="*/ 364067 w 804334"/>
                <a:gd name="connsiteY18" fmla="*/ 829865 h 1587632"/>
                <a:gd name="connsiteX19" fmla="*/ 376767 w 804334"/>
                <a:gd name="connsiteY19" fmla="*/ 787532 h 1587632"/>
                <a:gd name="connsiteX20" fmla="*/ 381000 w 804334"/>
                <a:gd name="connsiteY20" fmla="*/ 757899 h 1587632"/>
                <a:gd name="connsiteX21" fmla="*/ 385234 w 804334"/>
                <a:gd name="connsiteY21" fmla="*/ 745199 h 1587632"/>
                <a:gd name="connsiteX22" fmla="*/ 397934 w 804334"/>
                <a:gd name="connsiteY22" fmla="*/ 698632 h 1587632"/>
                <a:gd name="connsiteX23" fmla="*/ 406400 w 804334"/>
                <a:gd name="connsiteY23" fmla="*/ 681699 h 1587632"/>
                <a:gd name="connsiteX24" fmla="*/ 410634 w 804334"/>
                <a:gd name="connsiteY24" fmla="*/ 668999 h 1587632"/>
                <a:gd name="connsiteX25" fmla="*/ 436034 w 804334"/>
                <a:gd name="connsiteY25" fmla="*/ 643599 h 1587632"/>
                <a:gd name="connsiteX26" fmla="*/ 448734 w 804334"/>
                <a:gd name="connsiteY26" fmla="*/ 630899 h 1587632"/>
                <a:gd name="connsiteX27" fmla="*/ 474134 w 804334"/>
                <a:gd name="connsiteY27" fmla="*/ 609732 h 1587632"/>
                <a:gd name="connsiteX28" fmla="*/ 503767 w 804334"/>
                <a:gd name="connsiteY28" fmla="*/ 575865 h 1587632"/>
                <a:gd name="connsiteX29" fmla="*/ 520700 w 804334"/>
                <a:gd name="connsiteY29" fmla="*/ 567399 h 1587632"/>
                <a:gd name="connsiteX30" fmla="*/ 529167 w 804334"/>
                <a:gd name="connsiteY30" fmla="*/ 554699 h 1587632"/>
                <a:gd name="connsiteX31" fmla="*/ 546100 w 804334"/>
                <a:gd name="connsiteY31" fmla="*/ 546232 h 1587632"/>
                <a:gd name="connsiteX32" fmla="*/ 558800 w 804334"/>
                <a:gd name="connsiteY32" fmla="*/ 537765 h 1587632"/>
                <a:gd name="connsiteX33" fmla="*/ 567267 w 804334"/>
                <a:gd name="connsiteY33" fmla="*/ 520832 h 1587632"/>
                <a:gd name="connsiteX34" fmla="*/ 596900 w 804334"/>
                <a:gd name="connsiteY34" fmla="*/ 503899 h 1587632"/>
                <a:gd name="connsiteX35" fmla="*/ 605367 w 804334"/>
                <a:gd name="connsiteY35" fmla="*/ 491199 h 1587632"/>
                <a:gd name="connsiteX36" fmla="*/ 609600 w 804334"/>
                <a:gd name="connsiteY36" fmla="*/ 478499 h 1587632"/>
                <a:gd name="connsiteX37" fmla="*/ 622300 w 804334"/>
                <a:gd name="connsiteY37" fmla="*/ 465799 h 1587632"/>
                <a:gd name="connsiteX38" fmla="*/ 639234 w 804334"/>
                <a:gd name="connsiteY38" fmla="*/ 440399 h 1587632"/>
                <a:gd name="connsiteX39" fmla="*/ 647700 w 804334"/>
                <a:gd name="connsiteY39" fmla="*/ 414999 h 1587632"/>
                <a:gd name="connsiteX40" fmla="*/ 639234 w 804334"/>
                <a:gd name="connsiteY40" fmla="*/ 292232 h 1587632"/>
                <a:gd name="connsiteX41" fmla="*/ 635000 w 804334"/>
                <a:gd name="connsiteY41" fmla="*/ 266832 h 1587632"/>
                <a:gd name="connsiteX42" fmla="*/ 639234 w 804334"/>
                <a:gd name="connsiteY42" fmla="*/ 160999 h 1587632"/>
                <a:gd name="connsiteX43" fmla="*/ 656167 w 804334"/>
                <a:gd name="connsiteY43" fmla="*/ 110199 h 1587632"/>
                <a:gd name="connsiteX44" fmla="*/ 668867 w 804334"/>
                <a:gd name="connsiteY44" fmla="*/ 97499 h 1587632"/>
                <a:gd name="connsiteX45" fmla="*/ 690034 w 804334"/>
                <a:gd name="connsiteY45" fmla="*/ 72099 h 1587632"/>
                <a:gd name="connsiteX46" fmla="*/ 702734 w 804334"/>
                <a:gd name="connsiteY46" fmla="*/ 67865 h 1587632"/>
                <a:gd name="connsiteX47" fmla="*/ 719667 w 804334"/>
                <a:gd name="connsiteY47" fmla="*/ 55165 h 1587632"/>
                <a:gd name="connsiteX48" fmla="*/ 732367 w 804334"/>
                <a:gd name="connsiteY48" fmla="*/ 50932 h 1587632"/>
                <a:gd name="connsiteX49" fmla="*/ 745067 w 804334"/>
                <a:gd name="connsiteY49" fmla="*/ 42465 h 1587632"/>
                <a:gd name="connsiteX50" fmla="*/ 749300 w 804334"/>
                <a:gd name="connsiteY50" fmla="*/ 29765 h 1587632"/>
                <a:gd name="connsiteX51" fmla="*/ 762000 w 804334"/>
                <a:gd name="connsiteY51" fmla="*/ 25532 h 1587632"/>
                <a:gd name="connsiteX52" fmla="*/ 787400 w 804334"/>
                <a:gd name="connsiteY52" fmla="*/ 12832 h 1587632"/>
                <a:gd name="connsiteX53" fmla="*/ 804334 w 804334"/>
                <a:gd name="connsiteY53"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20134 w 804334"/>
                <a:gd name="connsiteY7" fmla="*/ 1083865 h 1587632"/>
                <a:gd name="connsiteX8" fmla="*/ 241300 w 804334"/>
                <a:gd name="connsiteY8" fmla="*/ 1028832 h 1587632"/>
                <a:gd name="connsiteX9" fmla="*/ 262467 w 804334"/>
                <a:gd name="connsiteY9" fmla="*/ 986499 h 1587632"/>
                <a:gd name="connsiteX10" fmla="*/ 279400 w 804334"/>
                <a:gd name="connsiteY10" fmla="*/ 948399 h 1587632"/>
                <a:gd name="connsiteX11" fmla="*/ 309034 w 804334"/>
                <a:gd name="connsiteY11" fmla="*/ 914532 h 1587632"/>
                <a:gd name="connsiteX12" fmla="*/ 313267 w 804334"/>
                <a:gd name="connsiteY12" fmla="*/ 901832 h 1587632"/>
                <a:gd name="connsiteX13" fmla="*/ 325967 w 804334"/>
                <a:gd name="connsiteY13" fmla="*/ 893365 h 1587632"/>
                <a:gd name="connsiteX14" fmla="*/ 334434 w 804334"/>
                <a:gd name="connsiteY14" fmla="*/ 880665 h 1587632"/>
                <a:gd name="connsiteX15" fmla="*/ 338667 w 804334"/>
                <a:gd name="connsiteY15" fmla="*/ 867965 h 1587632"/>
                <a:gd name="connsiteX16" fmla="*/ 351367 w 804334"/>
                <a:gd name="connsiteY16" fmla="*/ 855265 h 1587632"/>
                <a:gd name="connsiteX17" fmla="*/ 364067 w 804334"/>
                <a:gd name="connsiteY17" fmla="*/ 829865 h 1587632"/>
                <a:gd name="connsiteX18" fmla="*/ 376767 w 804334"/>
                <a:gd name="connsiteY18" fmla="*/ 787532 h 1587632"/>
                <a:gd name="connsiteX19" fmla="*/ 381000 w 804334"/>
                <a:gd name="connsiteY19" fmla="*/ 757899 h 1587632"/>
                <a:gd name="connsiteX20" fmla="*/ 385234 w 804334"/>
                <a:gd name="connsiteY20" fmla="*/ 745199 h 1587632"/>
                <a:gd name="connsiteX21" fmla="*/ 397934 w 804334"/>
                <a:gd name="connsiteY21" fmla="*/ 698632 h 1587632"/>
                <a:gd name="connsiteX22" fmla="*/ 406400 w 804334"/>
                <a:gd name="connsiteY22" fmla="*/ 681699 h 1587632"/>
                <a:gd name="connsiteX23" fmla="*/ 410634 w 804334"/>
                <a:gd name="connsiteY23" fmla="*/ 668999 h 1587632"/>
                <a:gd name="connsiteX24" fmla="*/ 436034 w 804334"/>
                <a:gd name="connsiteY24" fmla="*/ 643599 h 1587632"/>
                <a:gd name="connsiteX25" fmla="*/ 448734 w 804334"/>
                <a:gd name="connsiteY25" fmla="*/ 630899 h 1587632"/>
                <a:gd name="connsiteX26" fmla="*/ 474134 w 804334"/>
                <a:gd name="connsiteY26" fmla="*/ 609732 h 1587632"/>
                <a:gd name="connsiteX27" fmla="*/ 503767 w 804334"/>
                <a:gd name="connsiteY27" fmla="*/ 575865 h 1587632"/>
                <a:gd name="connsiteX28" fmla="*/ 520700 w 804334"/>
                <a:gd name="connsiteY28" fmla="*/ 567399 h 1587632"/>
                <a:gd name="connsiteX29" fmla="*/ 529167 w 804334"/>
                <a:gd name="connsiteY29" fmla="*/ 554699 h 1587632"/>
                <a:gd name="connsiteX30" fmla="*/ 546100 w 804334"/>
                <a:gd name="connsiteY30" fmla="*/ 546232 h 1587632"/>
                <a:gd name="connsiteX31" fmla="*/ 558800 w 804334"/>
                <a:gd name="connsiteY31" fmla="*/ 537765 h 1587632"/>
                <a:gd name="connsiteX32" fmla="*/ 567267 w 804334"/>
                <a:gd name="connsiteY32" fmla="*/ 520832 h 1587632"/>
                <a:gd name="connsiteX33" fmla="*/ 596900 w 804334"/>
                <a:gd name="connsiteY33" fmla="*/ 503899 h 1587632"/>
                <a:gd name="connsiteX34" fmla="*/ 605367 w 804334"/>
                <a:gd name="connsiteY34" fmla="*/ 491199 h 1587632"/>
                <a:gd name="connsiteX35" fmla="*/ 609600 w 804334"/>
                <a:gd name="connsiteY35" fmla="*/ 478499 h 1587632"/>
                <a:gd name="connsiteX36" fmla="*/ 622300 w 804334"/>
                <a:gd name="connsiteY36" fmla="*/ 465799 h 1587632"/>
                <a:gd name="connsiteX37" fmla="*/ 639234 w 804334"/>
                <a:gd name="connsiteY37" fmla="*/ 440399 h 1587632"/>
                <a:gd name="connsiteX38" fmla="*/ 647700 w 804334"/>
                <a:gd name="connsiteY38" fmla="*/ 414999 h 1587632"/>
                <a:gd name="connsiteX39" fmla="*/ 639234 w 804334"/>
                <a:gd name="connsiteY39" fmla="*/ 292232 h 1587632"/>
                <a:gd name="connsiteX40" fmla="*/ 635000 w 804334"/>
                <a:gd name="connsiteY40" fmla="*/ 266832 h 1587632"/>
                <a:gd name="connsiteX41" fmla="*/ 639234 w 804334"/>
                <a:gd name="connsiteY41" fmla="*/ 160999 h 1587632"/>
                <a:gd name="connsiteX42" fmla="*/ 656167 w 804334"/>
                <a:gd name="connsiteY42" fmla="*/ 110199 h 1587632"/>
                <a:gd name="connsiteX43" fmla="*/ 668867 w 804334"/>
                <a:gd name="connsiteY43" fmla="*/ 97499 h 1587632"/>
                <a:gd name="connsiteX44" fmla="*/ 690034 w 804334"/>
                <a:gd name="connsiteY44" fmla="*/ 72099 h 1587632"/>
                <a:gd name="connsiteX45" fmla="*/ 702734 w 804334"/>
                <a:gd name="connsiteY45" fmla="*/ 67865 h 1587632"/>
                <a:gd name="connsiteX46" fmla="*/ 719667 w 804334"/>
                <a:gd name="connsiteY46" fmla="*/ 55165 h 1587632"/>
                <a:gd name="connsiteX47" fmla="*/ 732367 w 804334"/>
                <a:gd name="connsiteY47" fmla="*/ 50932 h 1587632"/>
                <a:gd name="connsiteX48" fmla="*/ 745067 w 804334"/>
                <a:gd name="connsiteY48" fmla="*/ 42465 h 1587632"/>
                <a:gd name="connsiteX49" fmla="*/ 749300 w 804334"/>
                <a:gd name="connsiteY49" fmla="*/ 29765 h 1587632"/>
                <a:gd name="connsiteX50" fmla="*/ 762000 w 804334"/>
                <a:gd name="connsiteY50" fmla="*/ 25532 h 1587632"/>
                <a:gd name="connsiteX51" fmla="*/ 787400 w 804334"/>
                <a:gd name="connsiteY51" fmla="*/ 12832 h 1587632"/>
                <a:gd name="connsiteX52" fmla="*/ 804334 w 804334"/>
                <a:gd name="connsiteY52"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279400 w 804334"/>
                <a:gd name="connsiteY9" fmla="*/ 948399 h 1587632"/>
                <a:gd name="connsiteX10" fmla="*/ 309034 w 804334"/>
                <a:gd name="connsiteY10" fmla="*/ 914532 h 1587632"/>
                <a:gd name="connsiteX11" fmla="*/ 313267 w 804334"/>
                <a:gd name="connsiteY11" fmla="*/ 901832 h 1587632"/>
                <a:gd name="connsiteX12" fmla="*/ 325967 w 804334"/>
                <a:gd name="connsiteY12" fmla="*/ 893365 h 1587632"/>
                <a:gd name="connsiteX13" fmla="*/ 334434 w 804334"/>
                <a:gd name="connsiteY13" fmla="*/ 880665 h 1587632"/>
                <a:gd name="connsiteX14" fmla="*/ 338667 w 804334"/>
                <a:gd name="connsiteY14" fmla="*/ 867965 h 1587632"/>
                <a:gd name="connsiteX15" fmla="*/ 351367 w 804334"/>
                <a:gd name="connsiteY15" fmla="*/ 855265 h 1587632"/>
                <a:gd name="connsiteX16" fmla="*/ 364067 w 804334"/>
                <a:gd name="connsiteY16" fmla="*/ 829865 h 1587632"/>
                <a:gd name="connsiteX17" fmla="*/ 376767 w 804334"/>
                <a:gd name="connsiteY17" fmla="*/ 787532 h 1587632"/>
                <a:gd name="connsiteX18" fmla="*/ 381000 w 804334"/>
                <a:gd name="connsiteY18" fmla="*/ 757899 h 1587632"/>
                <a:gd name="connsiteX19" fmla="*/ 385234 w 804334"/>
                <a:gd name="connsiteY19" fmla="*/ 745199 h 1587632"/>
                <a:gd name="connsiteX20" fmla="*/ 397934 w 804334"/>
                <a:gd name="connsiteY20" fmla="*/ 698632 h 1587632"/>
                <a:gd name="connsiteX21" fmla="*/ 406400 w 804334"/>
                <a:gd name="connsiteY21" fmla="*/ 681699 h 1587632"/>
                <a:gd name="connsiteX22" fmla="*/ 410634 w 804334"/>
                <a:gd name="connsiteY22" fmla="*/ 668999 h 1587632"/>
                <a:gd name="connsiteX23" fmla="*/ 436034 w 804334"/>
                <a:gd name="connsiteY23" fmla="*/ 643599 h 1587632"/>
                <a:gd name="connsiteX24" fmla="*/ 448734 w 804334"/>
                <a:gd name="connsiteY24" fmla="*/ 630899 h 1587632"/>
                <a:gd name="connsiteX25" fmla="*/ 474134 w 804334"/>
                <a:gd name="connsiteY25" fmla="*/ 609732 h 1587632"/>
                <a:gd name="connsiteX26" fmla="*/ 503767 w 804334"/>
                <a:gd name="connsiteY26" fmla="*/ 575865 h 1587632"/>
                <a:gd name="connsiteX27" fmla="*/ 520700 w 804334"/>
                <a:gd name="connsiteY27" fmla="*/ 567399 h 1587632"/>
                <a:gd name="connsiteX28" fmla="*/ 529167 w 804334"/>
                <a:gd name="connsiteY28" fmla="*/ 554699 h 1587632"/>
                <a:gd name="connsiteX29" fmla="*/ 546100 w 804334"/>
                <a:gd name="connsiteY29" fmla="*/ 546232 h 1587632"/>
                <a:gd name="connsiteX30" fmla="*/ 558800 w 804334"/>
                <a:gd name="connsiteY30" fmla="*/ 537765 h 1587632"/>
                <a:gd name="connsiteX31" fmla="*/ 567267 w 804334"/>
                <a:gd name="connsiteY31" fmla="*/ 520832 h 1587632"/>
                <a:gd name="connsiteX32" fmla="*/ 596900 w 804334"/>
                <a:gd name="connsiteY32" fmla="*/ 503899 h 1587632"/>
                <a:gd name="connsiteX33" fmla="*/ 605367 w 804334"/>
                <a:gd name="connsiteY33" fmla="*/ 491199 h 1587632"/>
                <a:gd name="connsiteX34" fmla="*/ 609600 w 804334"/>
                <a:gd name="connsiteY34" fmla="*/ 478499 h 1587632"/>
                <a:gd name="connsiteX35" fmla="*/ 622300 w 804334"/>
                <a:gd name="connsiteY35" fmla="*/ 465799 h 1587632"/>
                <a:gd name="connsiteX36" fmla="*/ 639234 w 804334"/>
                <a:gd name="connsiteY36" fmla="*/ 440399 h 1587632"/>
                <a:gd name="connsiteX37" fmla="*/ 647700 w 804334"/>
                <a:gd name="connsiteY37" fmla="*/ 414999 h 1587632"/>
                <a:gd name="connsiteX38" fmla="*/ 639234 w 804334"/>
                <a:gd name="connsiteY38" fmla="*/ 292232 h 1587632"/>
                <a:gd name="connsiteX39" fmla="*/ 635000 w 804334"/>
                <a:gd name="connsiteY39" fmla="*/ 266832 h 1587632"/>
                <a:gd name="connsiteX40" fmla="*/ 639234 w 804334"/>
                <a:gd name="connsiteY40" fmla="*/ 160999 h 1587632"/>
                <a:gd name="connsiteX41" fmla="*/ 656167 w 804334"/>
                <a:gd name="connsiteY41" fmla="*/ 110199 h 1587632"/>
                <a:gd name="connsiteX42" fmla="*/ 668867 w 804334"/>
                <a:gd name="connsiteY42" fmla="*/ 97499 h 1587632"/>
                <a:gd name="connsiteX43" fmla="*/ 690034 w 804334"/>
                <a:gd name="connsiteY43" fmla="*/ 72099 h 1587632"/>
                <a:gd name="connsiteX44" fmla="*/ 702734 w 804334"/>
                <a:gd name="connsiteY44" fmla="*/ 67865 h 1587632"/>
                <a:gd name="connsiteX45" fmla="*/ 719667 w 804334"/>
                <a:gd name="connsiteY45" fmla="*/ 55165 h 1587632"/>
                <a:gd name="connsiteX46" fmla="*/ 732367 w 804334"/>
                <a:gd name="connsiteY46" fmla="*/ 50932 h 1587632"/>
                <a:gd name="connsiteX47" fmla="*/ 745067 w 804334"/>
                <a:gd name="connsiteY47" fmla="*/ 42465 h 1587632"/>
                <a:gd name="connsiteX48" fmla="*/ 749300 w 804334"/>
                <a:gd name="connsiteY48" fmla="*/ 29765 h 1587632"/>
                <a:gd name="connsiteX49" fmla="*/ 762000 w 804334"/>
                <a:gd name="connsiteY49" fmla="*/ 25532 h 1587632"/>
                <a:gd name="connsiteX50" fmla="*/ 787400 w 804334"/>
                <a:gd name="connsiteY50" fmla="*/ 12832 h 1587632"/>
                <a:gd name="connsiteX51" fmla="*/ 804334 w 804334"/>
                <a:gd name="connsiteY51"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09034 w 804334"/>
                <a:gd name="connsiteY9" fmla="*/ 914532 h 1587632"/>
                <a:gd name="connsiteX10" fmla="*/ 313267 w 804334"/>
                <a:gd name="connsiteY10" fmla="*/ 901832 h 1587632"/>
                <a:gd name="connsiteX11" fmla="*/ 325967 w 804334"/>
                <a:gd name="connsiteY11" fmla="*/ 893365 h 1587632"/>
                <a:gd name="connsiteX12" fmla="*/ 334434 w 804334"/>
                <a:gd name="connsiteY12" fmla="*/ 880665 h 1587632"/>
                <a:gd name="connsiteX13" fmla="*/ 338667 w 804334"/>
                <a:gd name="connsiteY13" fmla="*/ 867965 h 1587632"/>
                <a:gd name="connsiteX14" fmla="*/ 351367 w 804334"/>
                <a:gd name="connsiteY14" fmla="*/ 855265 h 1587632"/>
                <a:gd name="connsiteX15" fmla="*/ 364067 w 804334"/>
                <a:gd name="connsiteY15" fmla="*/ 829865 h 1587632"/>
                <a:gd name="connsiteX16" fmla="*/ 376767 w 804334"/>
                <a:gd name="connsiteY16" fmla="*/ 787532 h 1587632"/>
                <a:gd name="connsiteX17" fmla="*/ 381000 w 804334"/>
                <a:gd name="connsiteY17" fmla="*/ 757899 h 1587632"/>
                <a:gd name="connsiteX18" fmla="*/ 385234 w 804334"/>
                <a:gd name="connsiteY18" fmla="*/ 745199 h 1587632"/>
                <a:gd name="connsiteX19" fmla="*/ 397934 w 804334"/>
                <a:gd name="connsiteY19" fmla="*/ 698632 h 1587632"/>
                <a:gd name="connsiteX20" fmla="*/ 406400 w 804334"/>
                <a:gd name="connsiteY20" fmla="*/ 681699 h 1587632"/>
                <a:gd name="connsiteX21" fmla="*/ 410634 w 804334"/>
                <a:gd name="connsiteY21" fmla="*/ 668999 h 1587632"/>
                <a:gd name="connsiteX22" fmla="*/ 436034 w 804334"/>
                <a:gd name="connsiteY22" fmla="*/ 643599 h 1587632"/>
                <a:gd name="connsiteX23" fmla="*/ 448734 w 804334"/>
                <a:gd name="connsiteY23" fmla="*/ 630899 h 1587632"/>
                <a:gd name="connsiteX24" fmla="*/ 474134 w 804334"/>
                <a:gd name="connsiteY24" fmla="*/ 609732 h 1587632"/>
                <a:gd name="connsiteX25" fmla="*/ 503767 w 804334"/>
                <a:gd name="connsiteY25" fmla="*/ 575865 h 1587632"/>
                <a:gd name="connsiteX26" fmla="*/ 520700 w 804334"/>
                <a:gd name="connsiteY26" fmla="*/ 567399 h 1587632"/>
                <a:gd name="connsiteX27" fmla="*/ 529167 w 804334"/>
                <a:gd name="connsiteY27" fmla="*/ 554699 h 1587632"/>
                <a:gd name="connsiteX28" fmla="*/ 546100 w 804334"/>
                <a:gd name="connsiteY28" fmla="*/ 546232 h 1587632"/>
                <a:gd name="connsiteX29" fmla="*/ 558800 w 804334"/>
                <a:gd name="connsiteY29" fmla="*/ 537765 h 1587632"/>
                <a:gd name="connsiteX30" fmla="*/ 567267 w 804334"/>
                <a:gd name="connsiteY30" fmla="*/ 520832 h 1587632"/>
                <a:gd name="connsiteX31" fmla="*/ 596900 w 804334"/>
                <a:gd name="connsiteY31" fmla="*/ 503899 h 1587632"/>
                <a:gd name="connsiteX32" fmla="*/ 605367 w 804334"/>
                <a:gd name="connsiteY32" fmla="*/ 491199 h 1587632"/>
                <a:gd name="connsiteX33" fmla="*/ 609600 w 804334"/>
                <a:gd name="connsiteY33" fmla="*/ 478499 h 1587632"/>
                <a:gd name="connsiteX34" fmla="*/ 622300 w 804334"/>
                <a:gd name="connsiteY34" fmla="*/ 465799 h 1587632"/>
                <a:gd name="connsiteX35" fmla="*/ 639234 w 804334"/>
                <a:gd name="connsiteY35" fmla="*/ 440399 h 1587632"/>
                <a:gd name="connsiteX36" fmla="*/ 647700 w 804334"/>
                <a:gd name="connsiteY36" fmla="*/ 414999 h 1587632"/>
                <a:gd name="connsiteX37" fmla="*/ 639234 w 804334"/>
                <a:gd name="connsiteY37" fmla="*/ 292232 h 1587632"/>
                <a:gd name="connsiteX38" fmla="*/ 635000 w 804334"/>
                <a:gd name="connsiteY38" fmla="*/ 266832 h 1587632"/>
                <a:gd name="connsiteX39" fmla="*/ 639234 w 804334"/>
                <a:gd name="connsiteY39" fmla="*/ 160999 h 1587632"/>
                <a:gd name="connsiteX40" fmla="*/ 656167 w 804334"/>
                <a:gd name="connsiteY40" fmla="*/ 110199 h 1587632"/>
                <a:gd name="connsiteX41" fmla="*/ 668867 w 804334"/>
                <a:gd name="connsiteY41" fmla="*/ 97499 h 1587632"/>
                <a:gd name="connsiteX42" fmla="*/ 690034 w 804334"/>
                <a:gd name="connsiteY42" fmla="*/ 72099 h 1587632"/>
                <a:gd name="connsiteX43" fmla="*/ 702734 w 804334"/>
                <a:gd name="connsiteY43" fmla="*/ 67865 h 1587632"/>
                <a:gd name="connsiteX44" fmla="*/ 719667 w 804334"/>
                <a:gd name="connsiteY44" fmla="*/ 55165 h 1587632"/>
                <a:gd name="connsiteX45" fmla="*/ 732367 w 804334"/>
                <a:gd name="connsiteY45" fmla="*/ 50932 h 1587632"/>
                <a:gd name="connsiteX46" fmla="*/ 745067 w 804334"/>
                <a:gd name="connsiteY46" fmla="*/ 42465 h 1587632"/>
                <a:gd name="connsiteX47" fmla="*/ 749300 w 804334"/>
                <a:gd name="connsiteY47" fmla="*/ 29765 h 1587632"/>
                <a:gd name="connsiteX48" fmla="*/ 762000 w 804334"/>
                <a:gd name="connsiteY48" fmla="*/ 25532 h 1587632"/>
                <a:gd name="connsiteX49" fmla="*/ 787400 w 804334"/>
                <a:gd name="connsiteY49" fmla="*/ 12832 h 1587632"/>
                <a:gd name="connsiteX50" fmla="*/ 804334 w 804334"/>
                <a:gd name="connsiteY50"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09034 w 804334"/>
                <a:gd name="connsiteY9" fmla="*/ 914532 h 1587632"/>
                <a:gd name="connsiteX10" fmla="*/ 313267 w 804334"/>
                <a:gd name="connsiteY10" fmla="*/ 901832 h 1587632"/>
                <a:gd name="connsiteX11" fmla="*/ 334434 w 804334"/>
                <a:gd name="connsiteY11" fmla="*/ 880665 h 1587632"/>
                <a:gd name="connsiteX12" fmla="*/ 338667 w 804334"/>
                <a:gd name="connsiteY12" fmla="*/ 867965 h 1587632"/>
                <a:gd name="connsiteX13" fmla="*/ 351367 w 804334"/>
                <a:gd name="connsiteY13" fmla="*/ 855265 h 1587632"/>
                <a:gd name="connsiteX14" fmla="*/ 364067 w 804334"/>
                <a:gd name="connsiteY14" fmla="*/ 829865 h 1587632"/>
                <a:gd name="connsiteX15" fmla="*/ 376767 w 804334"/>
                <a:gd name="connsiteY15" fmla="*/ 787532 h 1587632"/>
                <a:gd name="connsiteX16" fmla="*/ 381000 w 804334"/>
                <a:gd name="connsiteY16" fmla="*/ 757899 h 1587632"/>
                <a:gd name="connsiteX17" fmla="*/ 385234 w 804334"/>
                <a:gd name="connsiteY17" fmla="*/ 745199 h 1587632"/>
                <a:gd name="connsiteX18" fmla="*/ 397934 w 804334"/>
                <a:gd name="connsiteY18" fmla="*/ 698632 h 1587632"/>
                <a:gd name="connsiteX19" fmla="*/ 406400 w 804334"/>
                <a:gd name="connsiteY19" fmla="*/ 681699 h 1587632"/>
                <a:gd name="connsiteX20" fmla="*/ 410634 w 804334"/>
                <a:gd name="connsiteY20" fmla="*/ 668999 h 1587632"/>
                <a:gd name="connsiteX21" fmla="*/ 436034 w 804334"/>
                <a:gd name="connsiteY21" fmla="*/ 643599 h 1587632"/>
                <a:gd name="connsiteX22" fmla="*/ 448734 w 804334"/>
                <a:gd name="connsiteY22" fmla="*/ 630899 h 1587632"/>
                <a:gd name="connsiteX23" fmla="*/ 474134 w 804334"/>
                <a:gd name="connsiteY23" fmla="*/ 609732 h 1587632"/>
                <a:gd name="connsiteX24" fmla="*/ 503767 w 804334"/>
                <a:gd name="connsiteY24" fmla="*/ 575865 h 1587632"/>
                <a:gd name="connsiteX25" fmla="*/ 520700 w 804334"/>
                <a:gd name="connsiteY25" fmla="*/ 567399 h 1587632"/>
                <a:gd name="connsiteX26" fmla="*/ 529167 w 804334"/>
                <a:gd name="connsiteY26" fmla="*/ 554699 h 1587632"/>
                <a:gd name="connsiteX27" fmla="*/ 546100 w 804334"/>
                <a:gd name="connsiteY27" fmla="*/ 546232 h 1587632"/>
                <a:gd name="connsiteX28" fmla="*/ 558800 w 804334"/>
                <a:gd name="connsiteY28" fmla="*/ 537765 h 1587632"/>
                <a:gd name="connsiteX29" fmla="*/ 567267 w 804334"/>
                <a:gd name="connsiteY29" fmla="*/ 520832 h 1587632"/>
                <a:gd name="connsiteX30" fmla="*/ 596900 w 804334"/>
                <a:gd name="connsiteY30" fmla="*/ 503899 h 1587632"/>
                <a:gd name="connsiteX31" fmla="*/ 605367 w 804334"/>
                <a:gd name="connsiteY31" fmla="*/ 491199 h 1587632"/>
                <a:gd name="connsiteX32" fmla="*/ 609600 w 804334"/>
                <a:gd name="connsiteY32" fmla="*/ 478499 h 1587632"/>
                <a:gd name="connsiteX33" fmla="*/ 622300 w 804334"/>
                <a:gd name="connsiteY33" fmla="*/ 465799 h 1587632"/>
                <a:gd name="connsiteX34" fmla="*/ 639234 w 804334"/>
                <a:gd name="connsiteY34" fmla="*/ 440399 h 1587632"/>
                <a:gd name="connsiteX35" fmla="*/ 647700 w 804334"/>
                <a:gd name="connsiteY35" fmla="*/ 414999 h 1587632"/>
                <a:gd name="connsiteX36" fmla="*/ 639234 w 804334"/>
                <a:gd name="connsiteY36" fmla="*/ 292232 h 1587632"/>
                <a:gd name="connsiteX37" fmla="*/ 635000 w 804334"/>
                <a:gd name="connsiteY37" fmla="*/ 266832 h 1587632"/>
                <a:gd name="connsiteX38" fmla="*/ 639234 w 804334"/>
                <a:gd name="connsiteY38" fmla="*/ 160999 h 1587632"/>
                <a:gd name="connsiteX39" fmla="*/ 656167 w 804334"/>
                <a:gd name="connsiteY39" fmla="*/ 110199 h 1587632"/>
                <a:gd name="connsiteX40" fmla="*/ 668867 w 804334"/>
                <a:gd name="connsiteY40" fmla="*/ 97499 h 1587632"/>
                <a:gd name="connsiteX41" fmla="*/ 690034 w 804334"/>
                <a:gd name="connsiteY41" fmla="*/ 72099 h 1587632"/>
                <a:gd name="connsiteX42" fmla="*/ 702734 w 804334"/>
                <a:gd name="connsiteY42" fmla="*/ 67865 h 1587632"/>
                <a:gd name="connsiteX43" fmla="*/ 719667 w 804334"/>
                <a:gd name="connsiteY43" fmla="*/ 55165 h 1587632"/>
                <a:gd name="connsiteX44" fmla="*/ 732367 w 804334"/>
                <a:gd name="connsiteY44" fmla="*/ 50932 h 1587632"/>
                <a:gd name="connsiteX45" fmla="*/ 745067 w 804334"/>
                <a:gd name="connsiteY45" fmla="*/ 42465 h 1587632"/>
                <a:gd name="connsiteX46" fmla="*/ 749300 w 804334"/>
                <a:gd name="connsiteY46" fmla="*/ 29765 h 1587632"/>
                <a:gd name="connsiteX47" fmla="*/ 762000 w 804334"/>
                <a:gd name="connsiteY47" fmla="*/ 25532 h 1587632"/>
                <a:gd name="connsiteX48" fmla="*/ 787400 w 804334"/>
                <a:gd name="connsiteY48" fmla="*/ 12832 h 1587632"/>
                <a:gd name="connsiteX49" fmla="*/ 804334 w 804334"/>
                <a:gd name="connsiteY49"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09034 w 804334"/>
                <a:gd name="connsiteY9" fmla="*/ 914532 h 1587632"/>
                <a:gd name="connsiteX10" fmla="*/ 313267 w 804334"/>
                <a:gd name="connsiteY10" fmla="*/ 901832 h 1587632"/>
                <a:gd name="connsiteX11" fmla="*/ 338667 w 804334"/>
                <a:gd name="connsiteY11" fmla="*/ 867965 h 1587632"/>
                <a:gd name="connsiteX12" fmla="*/ 351367 w 804334"/>
                <a:gd name="connsiteY12" fmla="*/ 855265 h 1587632"/>
                <a:gd name="connsiteX13" fmla="*/ 364067 w 804334"/>
                <a:gd name="connsiteY13" fmla="*/ 829865 h 1587632"/>
                <a:gd name="connsiteX14" fmla="*/ 376767 w 804334"/>
                <a:gd name="connsiteY14" fmla="*/ 787532 h 1587632"/>
                <a:gd name="connsiteX15" fmla="*/ 381000 w 804334"/>
                <a:gd name="connsiteY15" fmla="*/ 757899 h 1587632"/>
                <a:gd name="connsiteX16" fmla="*/ 385234 w 804334"/>
                <a:gd name="connsiteY16" fmla="*/ 745199 h 1587632"/>
                <a:gd name="connsiteX17" fmla="*/ 397934 w 804334"/>
                <a:gd name="connsiteY17" fmla="*/ 698632 h 1587632"/>
                <a:gd name="connsiteX18" fmla="*/ 406400 w 804334"/>
                <a:gd name="connsiteY18" fmla="*/ 681699 h 1587632"/>
                <a:gd name="connsiteX19" fmla="*/ 410634 w 804334"/>
                <a:gd name="connsiteY19" fmla="*/ 668999 h 1587632"/>
                <a:gd name="connsiteX20" fmla="*/ 436034 w 804334"/>
                <a:gd name="connsiteY20" fmla="*/ 643599 h 1587632"/>
                <a:gd name="connsiteX21" fmla="*/ 448734 w 804334"/>
                <a:gd name="connsiteY21" fmla="*/ 630899 h 1587632"/>
                <a:gd name="connsiteX22" fmla="*/ 474134 w 804334"/>
                <a:gd name="connsiteY22" fmla="*/ 609732 h 1587632"/>
                <a:gd name="connsiteX23" fmla="*/ 503767 w 804334"/>
                <a:gd name="connsiteY23" fmla="*/ 575865 h 1587632"/>
                <a:gd name="connsiteX24" fmla="*/ 520700 w 804334"/>
                <a:gd name="connsiteY24" fmla="*/ 567399 h 1587632"/>
                <a:gd name="connsiteX25" fmla="*/ 529167 w 804334"/>
                <a:gd name="connsiteY25" fmla="*/ 554699 h 1587632"/>
                <a:gd name="connsiteX26" fmla="*/ 546100 w 804334"/>
                <a:gd name="connsiteY26" fmla="*/ 546232 h 1587632"/>
                <a:gd name="connsiteX27" fmla="*/ 558800 w 804334"/>
                <a:gd name="connsiteY27" fmla="*/ 537765 h 1587632"/>
                <a:gd name="connsiteX28" fmla="*/ 567267 w 804334"/>
                <a:gd name="connsiteY28" fmla="*/ 520832 h 1587632"/>
                <a:gd name="connsiteX29" fmla="*/ 596900 w 804334"/>
                <a:gd name="connsiteY29" fmla="*/ 503899 h 1587632"/>
                <a:gd name="connsiteX30" fmla="*/ 605367 w 804334"/>
                <a:gd name="connsiteY30" fmla="*/ 491199 h 1587632"/>
                <a:gd name="connsiteX31" fmla="*/ 609600 w 804334"/>
                <a:gd name="connsiteY31" fmla="*/ 478499 h 1587632"/>
                <a:gd name="connsiteX32" fmla="*/ 622300 w 804334"/>
                <a:gd name="connsiteY32" fmla="*/ 465799 h 1587632"/>
                <a:gd name="connsiteX33" fmla="*/ 639234 w 804334"/>
                <a:gd name="connsiteY33" fmla="*/ 440399 h 1587632"/>
                <a:gd name="connsiteX34" fmla="*/ 647700 w 804334"/>
                <a:gd name="connsiteY34" fmla="*/ 414999 h 1587632"/>
                <a:gd name="connsiteX35" fmla="*/ 639234 w 804334"/>
                <a:gd name="connsiteY35" fmla="*/ 292232 h 1587632"/>
                <a:gd name="connsiteX36" fmla="*/ 635000 w 804334"/>
                <a:gd name="connsiteY36" fmla="*/ 266832 h 1587632"/>
                <a:gd name="connsiteX37" fmla="*/ 639234 w 804334"/>
                <a:gd name="connsiteY37" fmla="*/ 160999 h 1587632"/>
                <a:gd name="connsiteX38" fmla="*/ 656167 w 804334"/>
                <a:gd name="connsiteY38" fmla="*/ 110199 h 1587632"/>
                <a:gd name="connsiteX39" fmla="*/ 668867 w 804334"/>
                <a:gd name="connsiteY39" fmla="*/ 97499 h 1587632"/>
                <a:gd name="connsiteX40" fmla="*/ 690034 w 804334"/>
                <a:gd name="connsiteY40" fmla="*/ 72099 h 1587632"/>
                <a:gd name="connsiteX41" fmla="*/ 702734 w 804334"/>
                <a:gd name="connsiteY41" fmla="*/ 67865 h 1587632"/>
                <a:gd name="connsiteX42" fmla="*/ 719667 w 804334"/>
                <a:gd name="connsiteY42" fmla="*/ 55165 h 1587632"/>
                <a:gd name="connsiteX43" fmla="*/ 732367 w 804334"/>
                <a:gd name="connsiteY43" fmla="*/ 50932 h 1587632"/>
                <a:gd name="connsiteX44" fmla="*/ 745067 w 804334"/>
                <a:gd name="connsiteY44" fmla="*/ 42465 h 1587632"/>
                <a:gd name="connsiteX45" fmla="*/ 749300 w 804334"/>
                <a:gd name="connsiteY45" fmla="*/ 29765 h 1587632"/>
                <a:gd name="connsiteX46" fmla="*/ 762000 w 804334"/>
                <a:gd name="connsiteY46" fmla="*/ 25532 h 1587632"/>
                <a:gd name="connsiteX47" fmla="*/ 787400 w 804334"/>
                <a:gd name="connsiteY47" fmla="*/ 12832 h 1587632"/>
                <a:gd name="connsiteX48" fmla="*/ 804334 w 804334"/>
                <a:gd name="connsiteY48"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09034 w 804334"/>
                <a:gd name="connsiteY9" fmla="*/ 914532 h 1587632"/>
                <a:gd name="connsiteX10" fmla="*/ 313267 w 804334"/>
                <a:gd name="connsiteY10" fmla="*/ 901832 h 1587632"/>
                <a:gd name="connsiteX11" fmla="*/ 351367 w 804334"/>
                <a:gd name="connsiteY11" fmla="*/ 855265 h 1587632"/>
                <a:gd name="connsiteX12" fmla="*/ 364067 w 804334"/>
                <a:gd name="connsiteY12" fmla="*/ 829865 h 1587632"/>
                <a:gd name="connsiteX13" fmla="*/ 376767 w 804334"/>
                <a:gd name="connsiteY13" fmla="*/ 787532 h 1587632"/>
                <a:gd name="connsiteX14" fmla="*/ 381000 w 804334"/>
                <a:gd name="connsiteY14" fmla="*/ 757899 h 1587632"/>
                <a:gd name="connsiteX15" fmla="*/ 385234 w 804334"/>
                <a:gd name="connsiteY15" fmla="*/ 745199 h 1587632"/>
                <a:gd name="connsiteX16" fmla="*/ 397934 w 804334"/>
                <a:gd name="connsiteY16" fmla="*/ 698632 h 1587632"/>
                <a:gd name="connsiteX17" fmla="*/ 406400 w 804334"/>
                <a:gd name="connsiteY17" fmla="*/ 681699 h 1587632"/>
                <a:gd name="connsiteX18" fmla="*/ 410634 w 804334"/>
                <a:gd name="connsiteY18" fmla="*/ 668999 h 1587632"/>
                <a:gd name="connsiteX19" fmla="*/ 436034 w 804334"/>
                <a:gd name="connsiteY19" fmla="*/ 643599 h 1587632"/>
                <a:gd name="connsiteX20" fmla="*/ 448734 w 804334"/>
                <a:gd name="connsiteY20" fmla="*/ 630899 h 1587632"/>
                <a:gd name="connsiteX21" fmla="*/ 474134 w 804334"/>
                <a:gd name="connsiteY21" fmla="*/ 609732 h 1587632"/>
                <a:gd name="connsiteX22" fmla="*/ 503767 w 804334"/>
                <a:gd name="connsiteY22" fmla="*/ 575865 h 1587632"/>
                <a:gd name="connsiteX23" fmla="*/ 520700 w 804334"/>
                <a:gd name="connsiteY23" fmla="*/ 567399 h 1587632"/>
                <a:gd name="connsiteX24" fmla="*/ 529167 w 804334"/>
                <a:gd name="connsiteY24" fmla="*/ 554699 h 1587632"/>
                <a:gd name="connsiteX25" fmla="*/ 546100 w 804334"/>
                <a:gd name="connsiteY25" fmla="*/ 546232 h 1587632"/>
                <a:gd name="connsiteX26" fmla="*/ 558800 w 804334"/>
                <a:gd name="connsiteY26" fmla="*/ 537765 h 1587632"/>
                <a:gd name="connsiteX27" fmla="*/ 567267 w 804334"/>
                <a:gd name="connsiteY27" fmla="*/ 520832 h 1587632"/>
                <a:gd name="connsiteX28" fmla="*/ 596900 w 804334"/>
                <a:gd name="connsiteY28" fmla="*/ 503899 h 1587632"/>
                <a:gd name="connsiteX29" fmla="*/ 605367 w 804334"/>
                <a:gd name="connsiteY29" fmla="*/ 491199 h 1587632"/>
                <a:gd name="connsiteX30" fmla="*/ 609600 w 804334"/>
                <a:gd name="connsiteY30" fmla="*/ 478499 h 1587632"/>
                <a:gd name="connsiteX31" fmla="*/ 622300 w 804334"/>
                <a:gd name="connsiteY31" fmla="*/ 465799 h 1587632"/>
                <a:gd name="connsiteX32" fmla="*/ 639234 w 804334"/>
                <a:gd name="connsiteY32" fmla="*/ 440399 h 1587632"/>
                <a:gd name="connsiteX33" fmla="*/ 647700 w 804334"/>
                <a:gd name="connsiteY33" fmla="*/ 414999 h 1587632"/>
                <a:gd name="connsiteX34" fmla="*/ 639234 w 804334"/>
                <a:gd name="connsiteY34" fmla="*/ 292232 h 1587632"/>
                <a:gd name="connsiteX35" fmla="*/ 635000 w 804334"/>
                <a:gd name="connsiteY35" fmla="*/ 266832 h 1587632"/>
                <a:gd name="connsiteX36" fmla="*/ 639234 w 804334"/>
                <a:gd name="connsiteY36" fmla="*/ 160999 h 1587632"/>
                <a:gd name="connsiteX37" fmla="*/ 656167 w 804334"/>
                <a:gd name="connsiteY37" fmla="*/ 110199 h 1587632"/>
                <a:gd name="connsiteX38" fmla="*/ 668867 w 804334"/>
                <a:gd name="connsiteY38" fmla="*/ 97499 h 1587632"/>
                <a:gd name="connsiteX39" fmla="*/ 690034 w 804334"/>
                <a:gd name="connsiteY39" fmla="*/ 72099 h 1587632"/>
                <a:gd name="connsiteX40" fmla="*/ 702734 w 804334"/>
                <a:gd name="connsiteY40" fmla="*/ 67865 h 1587632"/>
                <a:gd name="connsiteX41" fmla="*/ 719667 w 804334"/>
                <a:gd name="connsiteY41" fmla="*/ 55165 h 1587632"/>
                <a:gd name="connsiteX42" fmla="*/ 732367 w 804334"/>
                <a:gd name="connsiteY42" fmla="*/ 50932 h 1587632"/>
                <a:gd name="connsiteX43" fmla="*/ 745067 w 804334"/>
                <a:gd name="connsiteY43" fmla="*/ 42465 h 1587632"/>
                <a:gd name="connsiteX44" fmla="*/ 749300 w 804334"/>
                <a:gd name="connsiteY44" fmla="*/ 29765 h 1587632"/>
                <a:gd name="connsiteX45" fmla="*/ 762000 w 804334"/>
                <a:gd name="connsiteY45" fmla="*/ 25532 h 1587632"/>
                <a:gd name="connsiteX46" fmla="*/ 787400 w 804334"/>
                <a:gd name="connsiteY46" fmla="*/ 12832 h 1587632"/>
                <a:gd name="connsiteX47" fmla="*/ 804334 w 804334"/>
                <a:gd name="connsiteY47"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09034 w 804334"/>
                <a:gd name="connsiteY9" fmla="*/ 914532 h 1587632"/>
                <a:gd name="connsiteX10" fmla="*/ 351367 w 804334"/>
                <a:gd name="connsiteY10" fmla="*/ 855265 h 1587632"/>
                <a:gd name="connsiteX11" fmla="*/ 364067 w 804334"/>
                <a:gd name="connsiteY11" fmla="*/ 829865 h 1587632"/>
                <a:gd name="connsiteX12" fmla="*/ 376767 w 804334"/>
                <a:gd name="connsiteY12" fmla="*/ 787532 h 1587632"/>
                <a:gd name="connsiteX13" fmla="*/ 381000 w 804334"/>
                <a:gd name="connsiteY13" fmla="*/ 757899 h 1587632"/>
                <a:gd name="connsiteX14" fmla="*/ 385234 w 804334"/>
                <a:gd name="connsiteY14" fmla="*/ 745199 h 1587632"/>
                <a:gd name="connsiteX15" fmla="*/ 397934 w 804334"/>
                <a:gd name="connsiteY15" fmla="*/ 698632 h 1587632"/>
                <a:gd name="connsiteX16" fmla="*/ 406400 w 804334"/>
                <a:gd name="connsiteY16" fmla="*/ 681699 h 1587632"/>
                <a:gd name="connsiteX17" fmla="*/ 410634 w 804334"/>
                <a:gd name="connsiteY17" fmla="*/ 668999 h 1587632"/>
                <a:gd name="connsiteX18" fmla="*/ 436034 w 804334"/>
                <a:gd name="connsiteY18" fmla="*/ 643599 h 1587632"/>
                <a:gd name="connsiteX19" fmla="*/ 448734 w 804334"/>
                <a:gd name="connsiteY19" fmla="*/ 630899 h 1587632"/>
                <a:gd name="connsiteX20" fmla="*/ 474134 w 804334"/>
                <a:gd name="connsiteY20" fmla="*/ 609732 h 1587632"/>
                <a:gd name="connsiteX21" fmla="*/ 503767 w 804334"/>
                <a:gd name="connsiteY21" fmla="*/ 575865 h 1587632"/>
                <a:gd name="connsiteX22" fmla="*/ 520700 w 804334"/>
                <a:gd name="connsiteY22" fmla="*/ 567399 h 1587632"/>
                <a:gd name="connsiteX23" fmla="*/ 529167 w 804334"/>
                <a:gd name="connsiteY23" fmla="*/ 554699 h 1587632"/>
                <a:gd name="connsiteX24" fmla="*/ 546100 w 804334"/>
                <a:gd name="connsiteY24" fmla="*/ 546232 h 1587632"/>
                <a:gd name="connsiteX25" fmla="*/ 558800 w 804334"/>
                <a:gd name="connsiteY25" fmla="*/ 537765 h 1587632"/>
                <a:gd name="connsiteX26" fmla="*/ 567267 w 804334"/>
                <a:gd name="connsiteY26" fmla="*/ 520832 h 1587632"/>
                <a:gd name="connsiteX27" fmla="*/ 596900 w 804334"/>
                <a:gd name="connsiteY27" fmla="*/ 503899 h 1587632"/>
                <a:gd name="connsiteX28" fmla="*/ 605367 w 804334"/>
                <a:gd name="connsiteY28" fmla="*/ 491199 h 1587632"/>
                <a:gd name="connsiteX29" fmla="*/ 609600 w 804334"/>
                <a:gd name="connsiteY29" fmla="*/ 478499 h 1587632"/>
                <a:gd name="connsiteX30" fmla="*/ 622300 w 804334"/>
                <a:gd name="connsiteY30" fmla="*/ 465799 h 1587632"/>
                <a:gd name="connsiteX31" fmla="*/ 639234 w 804334"/>
                <a:gd name="connsiteY31" fmla="*/ 440399 h 1587632"/>
                <a:gd name="connsiteX32" fmla="*/ 647700 w 804334"/>
                <a:gd name="connsiteY32" fmla="*/ 414999 h 1587632"/>
                <a:gd name="connsiteX33" fmla="*/ 639234 w 804334"/>
                <a:gd name="connsiteY33" fmla="*/ 292232 h 1587632"/>
                <a:gd name="connsiteX34" fmla="*/ 635000 w 804334"/>
                <a:gd name="connsiteY34" fmla="*/ 266832 h 1587632"/>
                <a:gd name="connsiteX35" fmla="*/ 639234 w 804334"/>
                <a:gd name="connsiteY35" fmla="*/ 160999 h 1587632"/>
                <a:gd name="connsiteX36" fmla="*/ 656167 w 804334"/>
                <a:gd name="connsiteY36" fmla="*/ 110199 h 1587632"/>
                <a:gd name="connsiteX37" fmla="*/ 668867 w 804334"/>
                <a:gd name="connsiteY37" fmla="*/ 97499 h 1587632"/>
                <a:gd name="connsiteX38" fmla="*/ 690034 w 804334"/>
                <a:gd name="connsiteY38" fmla="*/ 72099 h 1587632"/>
                <a:gd name="connsiteX39" fmla="*/ 702734 w 804334"/>
                <a:gd name="connsiteY39" fmla="*/ 67865 h 1587632"/>
                <a:gd name="connsiteX40" fmla="*/ 719667 w 804334"/>
                <a:gd name="connsiteY40" fmla="*/ 55165 h 1587632"/>
                <a:gd name="connsiteX41" fmla="*/ 732367 w 804334"/>
                <a:gd name="connsiteY41" fmla="*/ 50932 h 1587632"/>
                <a:gd name="connsiteX42" fmla="*/ 745067 w 804334"/>
                <a:gd name="connsiteY42" fmla="*/ 42465 h 1587632"/>
                <a:gd name="connsiteX43" fmla="*/ 749300 w 804334"/>
                <a:gd name="connsiteY43" fmla="*/ 29765 h 1587632"/>
                <a:gd name="connsiteX44" fmla="*/ 762000 w 804334"/>
                <a:gd name="connsiteY44" fmla="*/ 25532 h 1587632"/>
                <a:gd name="connsiteX45" fmla="*/ 787400 w 804334"/>
                <a:gd name="connsiteY45" fmla="*/ 12832 h 1587632"/>
                <a:gd name="connsiteX46" fmla="*/ 804334 w 804334"/>
                <a:gd name="connsiteY46"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64067 w 804334"/>
                <a:gd name="connsiteY11" fmla="*/ 829865 h 1587632"/>
                <a:gd name="connsiteX12" fmla="*/ 376767 w 804334"/>
                <a:gd name="connsiteY12" fmla="*/ 787532 h 1587632"/>
                <a:gd name="connsiteX13" fmla="*/ 381000 w 804334"/>
                <a:gd name="connsiteY13" fmla="*/ 757899 h 1587632"/>
                <a:gd name="connsiteX14" fmla="*/ 385234 w 804334"/>
                <a:gd name="connsiteY14" fmla="*/ 745199 h 1587632"/>
                <a:gd name="connsiteX15" fmla="*/ 397934 w 804334"/>
                <a:gd name="connsiteY15" fmla="*/ 698632 h 1587632"/>
                <a:gd name="connsiteX16" fmla="*/ 406400 w 804334"/>
                <a:gd name="connsiteY16" fmla="*/ 681699 h 1587632"/>
                <a:gd name="connsiteX17" fmla="*/ 410634 w 804334"/>
                <a:gd name="connsiteY17" fmla="*/ 668999 h 1587632"/>
                <a:gd name="connsiteX18" fmla="*/ 436034 w 804334"/>
                <a:gd name="connsiteY18" fmla="*/ 643599 h 1587632"/>
                <a:gd name="connsiteX19" fmla="*/ 448734 w 804334"/>
                <a:gd name="connsiteY19" fmla="*/ 630899 h 1587632"/>
                <a:gd name="connsiteX20" fmla="*/ 474134 w 804334"/>
                <a:gd name="connsiteY20" fmla="*/ 609732 h 1587632"/>
                <a:gd name="connsiteX21" fmla="*/ 503767 w 804334"/>
                <a:gd name="connsiteY21" fmla="*/ 575865 h 1587632"/>
                <a:gd name="connsiteX22" fmla="*/ 520700 w 804334"/>
                <a:gd name="connsiteY22" fmla="*/ 567399 h 1587632"/>
                <a:gd name="connsiteX23" fmla="*/ 529167 w 804334"/>
                <a:gd name="connsiteY23" fmla="*/ 554699 h 1587632"/>
                <a:gd name="connsiteX24" fmla="*/ 546100 w 804334"/>
                <a:gd name="connsiteY24" fmla="*/ 546232 h 1587632"/>
                <a:gd name="connsiteX25" fmla="*/ 558800 w 804334"/>
                <a:gd name="connsiteY25" fmla="*/ 537765 h 1587632"/>
                <a:gd name="connsiteX26" fmla="*/ 567267 w 804334"/>
                <a:gd name="connsiteY26" fmla="*/ 520832 h 1587632"/>
                <a:gd name="connsiteX27" fmla="*/ 596900 w 804334"/>
                <a:gd name="connsiteY27" fmla="*/ 503899 h 1587632"/>
                <a:gd name="connsiteX28" fmla="*/ 605367 w 804334"/>
                <a:gd name="connsiteY28" fmla="*/ 491199 h 1587632"/>
                <a:gd name="connsiteX29" fmla="*/ 609600 w 804334"/>
                <a:gd name="connsiteY29" fmla="*/ 478499 h 1587632"/>
                <a:gd name="connsiteX30" fmla="*/ 622300 w 804334"/>
                <a:gd name="connsiteY30" fmla="*/ 465799 h 1587632"/>
                <a:gd name="connsiteX31" fmla="*/ 639234 w 804334"/>
                <a:gd name="connsiteY31" fmla="*/ 440399 h 1587632"/>
                <a:gd name="connsiteX32" fmla="*/ 647700 w 804334"/>
                <a:gd name="connsiteY32" fmla="*/ 414999 h 1587632"/>
                <a:gd name="connsiteX33" fmla="*/ 639234 w 804334"/>
                <a:gd name="connsiteY33" fmla="*/ 292232 h 1587632"/>
                <a:gd name="connsiteX34" fmla="*/ 635000 w 804334"/>
                <a:gd name="connsiteY34" fmla="*/ 266832 h 1587632"/>
                <a:gd name="connsiteX35" fmla="*/ 639234 w 804334"/>
                <a:gd name="connsiteY35" fmla="*/ 160999 h 1587632"/>
                <a:gd name="connsiteX36" fmla="*/ 656167 w 804334"/>
                <a:gd name="connsiteY36" fmla="*/ 110199 h 1587632"/>
                <a:gd name="connsiteX37" fmla="*/ 668867 w 804334"/>
                <a:gd name="connsiteY37" fmla="*/ 97499 h 1587632"/>
                <a:gd name="connsiteX38" fmla="*/ 690034 w 804334"/>
                <a:gd name="connsiteY38" fmla="*/ 72099 h 1587632"/>
                <a:gd name="connsiteX39" fmla="*/ 702734 w 804334"/>
                <a:gd name="connsiteY39" fmla="*/ 67865 h 1587632"/>
                <a:gd name="connsiteX40" fmla="*/ 719667 w 804334"/>
                <a:gd name="connsiteY40" fmla="*/ 55165 h 1587632"/>
                <a:gd name="connsiteX41" fmla="*/ 732367 w 804334"/>
                <a:gd name="connsiteY41" fmla="*/ 50932 h 1587632"/>
                <a:gd name="connsiteX42" fmla="*/ 745067 w 804334"/>
                <a:gd name="connsiteY42" fmla="*/ 42465 h 1587632"/>
                <a:gd name="connsiteX43" fmla="*/ 749300 w 804334"/>
                <a:gd name="connsiteY43" fmla="*/ 29765 h 1587632"/>
                <a:gd name="connsiteX44" fmla="*/ 762000 w 804334"/>
                <a:gd name="connsiteY44" fmla="*/ 25532 h 1587632"/>
                <a:gd name="connsiteX45" fmla="*/ 787400 w 804334"/>
                <a:gd name="connsiteY45" fmla="*/ 12832 h 1587632"/>
                <a:gd name="connsiteX46" fmla="*/ 804334 w 804334"/>
                <a:gd name="connsiteY46"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76767 w 804334"/>
                <a:gd name="connsiteY11" fmla="*/ 787532 h 1587632"/>
                <a:gd name="connsiteX12" fmla="*/ 381000 w 804334"/>
                <a:gd name="connsiteY12" fmla="*/ 757899 h 1587632"/>
                <a:gd name="connsiteX13" fmla="*/ 385234 w 804334"/>
                <a:gd name="connsiteY13" fmla="*/ 745199 h 1587632"/>
                <a:gd name="connsiteX14" fmla="*/ 397934 w 804334"/>
                <a:gd name="connsiteY14" fmla="*/ 698632 h 1587632"/>
                <a:gd name="connsiteX15" fmla="*/ 406400 w 804334"/>
                <a:gd name="connsiteY15" fmla="*/ 681699 h 1587632"/>
                <a:gd name="connsiteX16" fmla="*/ 410634 w 804334"/>
                <a:gd name="connsiteY16" fmla="*/ 668999 h 1587632"/>
                <a:gd name="connsiteX17" fmla="*/ 436034 w 804334"/>
                <a:gd name="connsiteY17" fmla="*/ 643599 h 1587632"/>
                <a:gd name="connsiteX18" fmla="*/ 448734 w 804334"/>
                <a:gd name="connsiteY18" fmla="*/ 630899 h 1587632"/>
                <a:gd name="connsiteX19" fmla="*/ 474134 w 804334"/>
                <a:gd name="connsiteY19" fmla="*/ 609732 h 1587632"/>
                <a:gd name="connsiteX20" fmla="*/ 503767 w 804334"/>
                <a:gd name="connsiteY20" fmla="*/ 575865 h 1587632"/>
                <a:gd name="connsiteX21" fmla="*/ 520700 w 804334"/>
                <a:gd name="connsiteY21" fmla="*/ 567399 h 1587632"/>
                <a:gd name="connsiteX22" fmla="*/ 529167 w 804334"/>
                <a:gd name="connsiteY22" fmla="*/ 554699 h 1587632"/>
                <a:gd name="connsiteX23" fmla="*/ 546100 w 804334"/>
                <a:gd name="connsiteY23" fmla="*/ 546232 h 1587632"/>
                <a:gd name="connsiteX24" fmla="*/ 558800 w 804334"/>
                <a:gd name="connsiteY24" fmla="*/ 537765 h 1587632"/>
                <a:gd name="connsiteX25" fmla="*/ 567267 w 804334"/>
                <a:gd name="connsiteY25" fmla="*/ 520832 h 1587632"/>
                <a:gd name="connsiteX26" fmla="*/ 596900 w 804334"/>
                <a:gd name="connsiteY26" fmla="*/ 503899 h 1587632"/>
                <a:gd name="connsiteX27" fmla="*/ 605367 w 804334"/>
                <a:gd name="connsiteY27" fmla="*/ 491199 h 1587632"/>
                <a:gd name="connsiteX28" fmla="*/ 609600 w 804334"/>
                <a:gd name="connsiteY28" fmla="*/ 478499 h 1587632"/>
                <a:gd name="connsiteX29" fmla="*/ 622300 w 804334"/>
                <a:gd name="connsiteY29" fmla="*/ 465799 h 1587632"/>
                <a:gd name="connsiteX30" fmla="*/ 639234 w 804334"/>
                <a:gd name="connsiteY30" fmla="*/ 440399 h 1587632"/>
                <a:gd name="connsiteX31" fmla="*/ 647700 w 804334"/>
                <a:gd name="connsiteY31" fmla="*/ 414999 h 1587632"/>
                <a:gd name="connsiteX32" fmla="*/ 639234 w 804334"/>
                <a:gd name="connsiteY32" fmla="*/ 292232 h 1587632"/>
                <a:gd name="connsiteX33" fmla="*/ 635000 w 804334"/>
                <a:gd name="connsiteY33" fmla="*/ 266832 h 1587632"/>
                <a:gd name="connsiteX34" fmla="*/ 639234 w 804334"/>
                <a:gd name="connsiteY34" fmla="*/ 160999 h 1587632"/>
                <a:gd name="connsiteX35" fmla="*/ 656167 w 804334"/>
                <a:gd name="connsiteY35" fmla="*/ 110199 h 1587632"/>
                <a:gd name="connsiteX36" fmla="*/ 668867 w 804334"/>
                <a:gd name="connsiteY36" fmla="*/ 97499 h 1587632"/>
                <a:gd name="connsiteX37" fmla="*/ 690034 w 804334"/>
                <a:gd name="connsiteY37" fmla="*/ 72099 h 1587632"/>
                <a:gd name="connsiteX38" fmla="*/ 702734 w 804334"/>
                <a:gd name="connsiteY38" fmla="*/ 67865 h 1587632"/>
                <a:gd name="connsiteX39" fmla="*/ 719667 w 804334"/>
                <a:gd name="connsiteY39" fmla="*/ 55165 h 1587632"/>
                <a:gd name="connsiteX40" fmla="*/ 732367 w 804334"/>
                <a:gd name="connsiteY40" fmla="*/ 50932 h 1587632"/>
                <a:gd name="connsiteX41" fmla="*/ 745067 w 804334"/>
                <a:gd name="connsiteY41" fmla="*/ 42465 h 1587632"/>
                <a:gd name="connsiteX42" fmla="*/ 749300 w 804334"/>
                <a:gd name="connsiteY42" fmla="*/ 29765 h 1587632"/>
                <a:gd name="connsiteX43" fmla="*/ 762000 w 804334"/>
                <a:gd name="connsiteY43" fmla="*/ 25532 h 1587632"/>
                <a:gd name="connsiteX44" fmla="*/ 787400 w 804334"/>
                <a:gd name="connsiteY44" fmla="*/ 12832 h 1587632"/>
                <a:gd name="connsiteX45" fmla="*/ 804334 w 804334"/>
                <a:gd name="connsiteY45"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85234 w 804334"/>
                <a:gd name="connsiteY12" fmla="*/ 745199 h 1587632"/>
                <a:gd name="connsiteX13" fmla="*/ 397934 w 804334"/>
                <a:gd name="connsiteY13" fmla="*/ 698632 h 1587632"/>
                <a:gd name="connsiteX14" fmla="*/ 406400 w 804334"/>
                <a:gd name="connsiteY14" fmla="*/ 681699 h 1587632"/>
                <a:gd name="connsiteX15" fmla="*/ 410634 w 804334"/>
                <a:gd name="connsiteY15" fmla="*/ 668999 h 1587632"/>
                <a:gd name="connsiteX16" fmla="*/ 436034 w 804334"/>
                <a:gd name="connsiteY16" fmla="*/ 643599 h 1587632"/>
                <a:gd name="connsiteX17" fmla="*/ 448734 w 804334"/>
                <a:gd name="connsiteY17" fmla="*/ 630899 h 1587632"/>
                <a:gd name="connsiteX18" fmla="*/ 474134 w 804334"/>
                <a:gd name="connsiteY18" fmla="*/ 609732 h 1587632"/>
                <a:gd name="connsiteX19" fmla="*/ 503767 w 804334"/>
                <a:gd name="connsiteY19" fmla="*/ 575865 h 1587632"/>
                <a:gd name="connsiteX20" fmla="*/ 520700 w 804334"/>
                <a:gd name="connsiteY20" fmla="*/ 567399 h 1587632"/>
                <a:gd name="connsiteX21" fmla="*/ 529167 w 804334"/>
                <a:gd name="connsiteY21" fmla="*/ 554699 h 1587632"/>
                <a:gd name="connsiteX22" fmla="*/ 546100 w 804334"/>
                <a:gd name="connsiteY22" fmla="*/ 546232 h 1587632"/>
                <a:gd name="connsiteX23" fmla="*/ 558800 w 804334"/>
                <a:gd name="connsiteY23" fmla="*/ 537765 h 1587632"/>
                <a:gd name="connsiteX24" fmla="*/ 567267 w 804334"/>
                <a:gd name="connsiteY24" fmla="*/ 520832 h 1587632"/>
                <a:gd name="connsiteX25" fmla="*/ 596900 w 804334"/>
                <a:gd name="connsiteY25" fmla="*/ 503899 h 1587632"/>
                <a:gd name="connsiteX26" fmla="*/ 605367 w 804334"/>
                <a:gd name="connsiteY26" fmla="*/ 491199 h 1587632"/>
                <a:gd name="connsiteX27" fmla="*/ 609600 w 804334"/>
                <a:gd name="connsiteY27" fmla="*/ 478499 h 1587632"/>
                <a:gd name="connsiteX28" fmla="*/ 622300 w 804334"/>
                <a:gd name="connsiteY28" fmla="*/ 465799 h 1587632"/>
                <a:gd name="connsiteX29" fmla="*/ 639234 w 804334"/>
                <a:gd name="connsiteY29" fmla="*/ 440399 h 1587632"/>
                <a:gd name="connsiteX30" fmla="*/ 647700 w 804334"/>
                <a:gd name="connsiteY30" fmla="*/ 414999 h 1587632"/>
                <a:gd name="connsiteX31" fmla="*/ 639234 w 804334"/>
                <a:gd name="connsiteY31" fmla="*/ 292232 h 1587632"/>
                <a:gd name="connsiteX32" fmla="*/ 635000 w 804334"/>
                <a:gd name="connsiteY32" fmla="*/ 266832 h 1587632"/>
                <a:gd name="connsiteX33" fmla="*/ 639234 w 804334"/>
                <a:gd name="connsiteY33" fmla="*/ 160999 h 1587632"/>
                <a:gd name="connsiteX34" fmla="*/ 656167 w 804334"/>
                <a:gd name="connsiteY34" fmla="*/ 110199 h 1587632"/>
                <a:gd name="connsiteX35" fmla="*/ 668867 w 804334"/>
                <a:gd name="connsiteY35" fmla="*/ 97499 h 1587632"/>
                <a:gd name="connsiteX36" fmla="*/ 690034 w 804334"/>
                <a:gd name="connsiteY36" fmla="*/ 72099 h 1587632"/>
                <a:gd name="connsiteX37" fmla="*/ 702734 w 804334"/>
                <a:gd name="connsiteY37" fmla="*/ 67865 h 1587632"/>
                <a:gd name="connsiteX38" fmla="*/ 719667 w 804334"/>
                <a:gd name="connsiteY38" fmla="*/ 55165 h 1587632"/>
                <a:gd name="connsiteX39" fmla="*/ 732367 w 804334"/>
                <a:gd name="connsiteY39" fmla="*/ 50932 h 1587632"/>
                <a:gd name="connsiteX40" fmla="*/ 745067 w 804334"/>
                <a:gd name="connsiteY40" fmla="*/ 42465 h 1587632"/>
                <a:gd name="connsiteX41" fmla="*/ 749300 w 804334"/>
                <a:gd name="connsiteY41" fmla="*/ 29765 h 1587632"/>
                <a:gd name="connsiteX42" fmla="*/ 762000 w 804334"/>
                <a:gd name="connsiteY42" fmla="*/ 25532 h 1587632"/>
                <a:gd name="connsiteX43" fmla="*/ 787400 w 804334"/>
                <a:gd name="connsiteY43" fmla="*/ 12832 h 1587632"/>
                <a:gd name="connsiteX44" fmla="*/ 804334 w 804334"/>
                <a:gd name="connsiteY44"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06400 w 804334"/>
                <a:gd name="connsiteY13" fmla="*/ 681699 h 1587632"/>
                <a:gd name="connsiteX14" fmla="*/ 410634 w 804334"/>
                <a:gd name="connsiteY14" fmla="*/ 668999 h 1587632"/>
                <a:gd name="connsiteX15" fmla="*/ 436034 w 804334"/>
                <a:gd name="connsiteY15" fmla="*/ 643599 h 1587632"/>
                <a:gd name="connsiteX16" fmla="*/ 448734 w 804334"/>
                <a:gd name="connsiteY16" fmla="*/ 630899 h 1587632"/>
                <a:gd name="connsiteX17" fmla="*/ 474134 w 804334"/>
                <a:gd name="connsiteY17" fmla="*/ 609732 h 1587632"/>
                <a:gd name="connsiteX18" fmla="*/ 503767 w 804334"/>
                <a:gd name="connsiteY18" fmla="*/ 575865 h 1587632"/>
                <a:gd name="connsiteX19" fmla="*/ 520700 w 804334"/>
                <a:gd name="connsiteY19" fmla="*/ 567399 h 1587632"/>
                <a:gd name="connsiteX20" fmla="*/ 529167 w 804334"/>
                <a:gd name="connsiteY20" fmla="*/ 554699 h 1587632"/>
                <a:gd name="connsiteX21" fmla="*/ 546100 w 804334"/>
                <a:gd name="connsiteY21" fmla="*/ 546232 h 1587632"/>
                <a:gd name="connsiteX22" fmla="*/ 558800 w 804334"/>
                <a:gd name="connsiteY22" fmla="*/ 537765 h 1587632"/>
                <a:gd name="connsiteX23" fmla="*/ 567267 w 804334"/>
                <a:gd name="connsiteY23" fmla="*/ 520832 h 1587632"/>
                <a:gd name="connsiteX24" fmla="*/ 596900 w 804334"/>
                <a:gd name="connsiteY24" fmla="*/ 503899 h 1587632"/>
                <a:gd name="connsiteX25" fmla="*/ 605367 w 804334"/>
                <a:gd name="connsiteY25" fmla="*/ 491199 h 1587632"/>
                <a:gd name="connsiteX26" fmla="*/ 609600 w 804334"/>
                <a:gd name="connsiteY26" fmla="*/ 478499 h 1587632"/>
                <a:gd name="connsiteX27" fmla="*/ 622300 w 804334"/>
                <a:gd name="connsiteY27" fmla="*/ 465799 h 1587632"/>
                <a:gd name="connsiteX28" fmla="*/ 639234 w 804334"/>
                <a:gd name="connsiteY28" fmla="*/ 440399 h 1587632"/>
                <a:gd name="connsiteX29" fmla="*/ 647700 w 804334"/>
                <a:gd name="connsiteY29" fmla="*/ 414999 h 1587632"/>
                <a:gd name="connsiteX30" fmla="*/ 639234 w 804334"/>
                <a:gd name="connsiteY30" fmla="*/ 292232 h 1587632"/>
                <a:gd name="connsiteX31" fmla="*/ 635000 w 804334"/>
                <a:gd name="connsiteY31" fmla="*/ 266832 h 1587632"/>
                <a:gd name="connsiteX32" fmla="*/ 639234 w 804334"/>
                <a:gd name="connsiteY32" fmla="*/ 160999 h 1587632"/>
                <a:gd name="connsiteX33" fmla="*/ 656167 w 804334"/>
                <a:gd name="connsiteY33" fmla="*/ 110199 h 1587632"/>
                <a:gd name="connsiteX34" fmla="*/ 668867 w 804334"/>
                <a:gd name="connsiteY34" fmla="*/ 97499 h 1587632"/>
                <a:gd name="connsiteX35" fmla="*/ 690034 w 804334"/>
                <a:gd name="connsiteY35" fmla="*/ 72099 h 1587632"/>
                <a:gd name="connsiteX36" fmla="*/ 702734 w 804334"/>
                <a:gd name="connsiteY36" fmla="*/ 67865 h 1587632"/>
                <a:gd name="connsiteX37" fmla="*/ 719667 w 804334"/>
                <a:gd name="connsiteY37" fmla="*/ 55165 h 1587632"/>
                <a:gd name="connsiteX38" fmla="*/ 732367 w 804334"/>
                <a:gd name="connsiteY38" fmla="*/ 50932 h 1587632"/>
                <a:gd name="connsiteX39" fmla="*/ 745067 w 804334"/>
                <a:gd name="connsiteY39" fmla="*/ 42465 h 1587632"/>
                <a:gd name="connsiteX40" fmla="*/ 749300 w 804334"/>
                <a:gd name="connsiteY40" fmla="*/ 29765 h 1587632"/>
                <a:gd name="connsiteX41" fmla="*/ 762000 w 804334"/>
                <a:gd name="connsiteY41" fmla="*/ 25532 h 1587632"/>
                <a:gd name="connsiteX42" fmla="*/ 787400 w 804334"/>
                <a:gd name="connsiteY42" fmla="*/ 12832 h 1587632"/>
                <a:gd name="connsiteX43" fmla="*/ 804334 w 804334"/>
                <a:gd name="connsiteY43"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10634 w 804334"/>
                <a:gd name="connsiteY13" fmla="*/ 668999 h 1587632"/>
                <a:gd name="connsiteX14" fmla="*/ 436034 w 804334"/>
                <a:gd name="connsiteY14" fmla="*/ 643599 h 1587632"/>
                <a:gd name="connsiteX15" fmla="*/ 448734 w 804334"/>
                <a:gd name="connsiteY15" fmla="*/ 630899 h 1587632"/>
                <a:gd name="connsiteX16" fmla="*/ 474134 w 804334"/>
                <a:gd name="connsiteY16" fmla="*/ 609732 h 1587632"/>
                <a:gd name="connsiteX17" fmla="*/ 503767 w 804334"/>
                <a:gd name="connsiteY17" fmla="*/ 575865 h 1587632"/>
                <a:gd name="connsiteX18" fmla="*/ 520700 w 804334"/>
                <a:gd name="connsiteY18" fmla="*/ 567399 h 1587632"/>
                <a:gd name="connsiteX19" fmla="*/ 529167 w 804334"/>
                <a:gd name="connsiteY19" fmla="*/ 554699 h 1587632"/>
                <a:gd name="connsiteX20" fmla="*/ 546100 w 804334"/>
                <a:gd name="connsiteY20" fmla="*/ 546232 h 1587632"/>
                <a:gd name="connsiteX21" fmla="*/ 558800 w 804334"/>
                <a:gd name="connsiteY21" fmla="*/ 537765 h 1587632"/>
                <a:gd name="connsiteX22" fmla="*/ 567267 w 804334"/>
                <a:gd name="connsiteY22" fmla="*/ 520832 h 1587632"/>
                <a:gd name="connsiteX23" fmla="*/ 596900 w 804334"/>
                <a:gd name="connsiteY23" fmla="*/ 503899 h 1587632"/>
                <a:gd name="connsiteX24" fmla="*/ 605367 w 804334"/>
                <a:gd name="connsiteY24" fmla="*/ 491199 h 1587632"/>
                <a:gd name="connsiteX25" fmla="*/ 609600 w 804334"/>
                <a:gd name="connsiteY25" fmla="*/ 478499 h 1587632"/>
                <a:gd name="connsiteX26" fmla="*/ 622300 w 804334"/>
                <a:gd name="connsiteY26" fmla="*/ 465799 h 1587632"/>
                <a:gd name="connsiteX27" fmla="*/ 639234 w 804334"/>
                <a:gd name="connsiteY27" fmla="*/ 440399 h 1587632"/>
                <a:gd name="connsiteX28" fmla="*/ 647700 w 804334"/>
                <a:gd name="connsiteY28" fmla="*/ 414999 h 1587632"/>
                <a:gd name="connsiteX29" fmla="*/ 639234 w 804334"/>
                <a:gd name="connsiteY29" fmla="*/ 292232 h 1587632"/>
                <a:gd name="connsiteX30" fmla="*/ 635000 w 804334"/>
                <a:gd name="connsiteY30" fmla="*/ 266832 h 1587632"/>
                <a:gd name="connsiteX31" fmla="*/ 639234 w 804334"/>
                <a:gd name="connsiteY31" fmla="*/ 160999 h 1587632"/>
                <a:gd name="connsiteX32" fmla="*/ 656167 w 804334"/>
                <a:gd name="connsiteY32" fmla="*/ 110199 h 1587632"/>
                <a:gd name="connsiteX33" fmla="*/ 668867 w 804334"/>
                <a:gd name="connsiteY33" fmla="*/ 97499 h 1587632"/>
                <a:gd name="connsiteX34" fmla="*/ 690034 w 804334"/>
                <a:gd name="connsiteY34" fmla="*/ 72099 h 1587632"/>
                <a:gd name="connsiteX35" fmla="*/ 702734 w 804334"/>
                <a:gd name="connsiteY35" fmla="*/ 67865 h 1587632"/>
                <a:gd name="connsiteX36" fmla="*/ 719667 w 804334"/>
                <a:gd name="connsiteY36" fmla="*/ 55165 h 1587632"/>
                <a:gd name="connsiteX37" fmla="*/ 732367 w 804334"/>
                <a:gd name="connsiteY37" fmla="*/ 50932 h 1587632"/>
                <a:gd name="connsiteX38" fmla="*/ 745067 w 804334"/>
                <a:gd name="connsiteY38" fmla="*/ 42465 h 1587632"/>
                <a:gd name="connsiteX39" fmla="*/ 749300 w 804334"/>
                <a:gd name="connsiteY39" fmla="*/ 29765 h 1587632"/>
                <a:gd name="connsiteX40" fmla="*/ 762000 w 804334"/>
                <a:gd name="connsiteY40" fmla="*/ 25532 h 1587632"/>
                <a:gd name="connsiteX41" fmla="*/ 787400 w 804334"/>
                <a:gd name="connsiteY41" fmla="*/ 12832 h 1587632"/>
                <a:gd name="connsiteX42" fmla="*/ 804334 w 804334"/>
                <a:gd name="connsiteY42"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448734 w 804334"/>
                <a:gd name="connsiteY14" fmla="*/ 630899 h 1587632"/>
                <a:gd name="connsiteX15" fmla="*/ 474134 w 804334"/>
                <a:gd name="connsiteY15" fmla="*/ 609732 h 1587632"/>
                <a:gd name="connsiteX16" fmla="*/ 503767 w 804334"/>
                <a:gd name="connsiteY16" fmla="*/ 575865 h 1587632"/>
                <a:gd name="connsiteX17" fmla="*/ 520700 w 804334"/>
                <a:gd name="connsiteY17" fmla="*/ 567399 h 1587632"/>
                <a:gd name="connsiteX18" fmla="*/ 529167 w 804334"/>
                <a:gd name="connsiteY18" fmla="*/ 554699 h 1587632"/>
                <a:gd name="connsiteX19" fmla="*/ 546100 w 804334"/>
                <a:gd name="connsiteY19" fmla="*/ 546232 h 1587632"/>
                <a:gd name="connsiteX20" fmla="*/ 558800 w 804334"/>
                <a:gd name="connsiteY20" fmla="*/ 537765 h 1587632"/>
                <a:gd name="connsiteX21" fmla="*/ 567267 w 804334"/>
                <a:gd name="connsiteY21" fmla="*/ 520832 h 1587632"/>
                <a:gd name="connsiteX22" fmla="*/ 596900 w 804334"/>
                <a:gd name="connsiteY22" fmla="*/ 503899 h 1587632"/>
                <a:gd name="connsiteX23" fmla="*/ 605367 w 804334"/>
                <a:gd name="connsiteY23" fmla="*/ 491199 h 1587632"/>
                <a:gd name="connsiteX24" fmla="*/ 609600 w 804334"/>
                <a:gd name="connsiteY24" fmla="*/ 478499 h 1587632"/>
                <a:gd name="connsiteX25" fmla="*/ 622300 w 804334"/>
                <a:gd name="connsiteY25" fmla="*/ 465799 h 1587632"/>
                <a:gd name="connsiteX26" fmla="*/ 639234 w 804334"/>
                <a:gd name="connsiteY26" fmla="*/ 440399 h 1587632"/>
                <a:gd name="connsiteX27" fmla="*/ 647700 w 804334"/>
                <a:gd name="connsiteY27" fmla="*/ 414999 h 1587632"/>
                <a:gd name="connsiteX28" fmla="*/ 639234 w 804334"/>
                <a:gd name="connsiteY28" fmla="*/ 292232 h 1587632"/>
                <a:gd name="connsiteX29" fmla="*/ 635000 w 804334"/>
                <a:gd name="connsiteY29" fmla="*/ 266832 h 1587632"/>
                <a:gd name="connsiteX30" fmla="*/ 639234 w 804334"/>
                <a:gd name="connsiteY30" fmla="*/ 160999 h 1587632"/>
                <a:gd name="connsiteX31" fmla="*/ 656167 w 804334"/>
                <a:gd name="connsiteY31" fmla="*/ 110199 h 1587632"/>
                <a:gd name="connsiteX32" fmla="*/ 668867 w 804334"/>
                <a:gd name="connsiteY32" fmla="*/ 97499 h 1587632"/>
                <a:gd name="connsiteX33" fmla="*/ 690034 w 804334"/>
                <a:gd name="connsiteY33" fmla="*/ 72099 h 1587632"/>
                <a:gd name="connsiteX34" fmla="*/ 702734 w 804334"/>
                <a:gd name="connsiteY34" fmla="*/ 67865 h 1587632"/>
                <a:gd name="connsiteX35" fmla="*/ 719667 w 804334"/>
                <a:gd name="connsiteY35" fmla="*/ 55165 h 1587632"/>
                <a:gd name="connsiteX36" fmla="*/ 732367 w 804334"/>
                <a:gd name="connsiteY36" fmla="*/ 50932 h 1587632"/>
                <a:gd name="connsiteX37" fmla="*/ 745067 w 804334"/>
                <a:gd name="connsiteY37" fmla="*/ 42465 h 1587632"/>
                <a:gd name="connsiteX38" fmla="*/ 749300 w 804334"/>
                <a:gd name="connsiteY38" fmla="*/ 29765 h 1587632"/>
                <a:gd name="connsiteX39" fmla="*/ 762000 w 804334"/>
                <a:gd name="connsiteY39" fmla="*/ 25532 h 1587632"/>
                <a:gd name="connsiteX40" fmla="*/ 787400 w 804334"/>
                <a:gd name="connsiteY40" fmla="*/ 12832 h 1587632"/>
                <a:gd name="connsiteX41" fmla="*/ 804334 w 804334"/>
                <a:gd name="connsiteY41"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474134 w 804334"/>
                <a:gd name="connsiteY14" fmla="*/ 609732 h 1587632"/>
                <a:gd name="connsiteX15" fmla="*/ 503767 w 804334"/>
                <a:gd name="connsiteY15" fmla="*/ 575865 h 1587632"/>
                <a:gd name="connsiteX16" fmla="*/ 520700 w 804334"/>
                <a:gd name="connsiteY16" fmla="*/ 567399 h 1587632"/>
                <a:gd name="connsiteX17" fmla="*/ 529167 w 804334"/>
                <a:gd name="connsiteY17" fmla="*/ 554699 h 1587632"/>
                <a:gd name="connsiteX18" fmla="*/ 546100 w 804334"/>
                <a:gd name="connsiteY18" fmla="*/ 546232 h 1587632"/>
                <a:gd name="connsiteX19" fmla="*/ 558800 w 804334"/>
                <a:gd name="connsiteY19" fmla="*/ 537765 h 1587632"/>
                <a:gd name="connsiteX20" fmla="*/ 567267 w 804334"/>
                <a:gd name="connsiteY20" fmla="*/ 520832 h 1587632"/>
                <a:gd name="connsiteX21" fmla="*/ 596900 w 804334"/>
                <a:gd name="connsiteY21" fmla="*/ 503899 h 1587632"/>
                <a:gd name="connsiteX22" fmla="*/ 605367 w 804334"/>
                <a:gd name="connsiteY22" fmla="*/ 491199 h 1587632"/>
                <a:gd name="connsiteX23" fmla="*/ 609600 w 804334"/>
                <a:gd name="connsiteY23" fmla="*/ 478499 h 1587632"/>
                <a:gd name="connsiteX24" fmla="*/ 622300 w 804334"/>
                <a:gd name="connsiteY24" fmla="*/ 465799 h 1587632"/>
                <a:gd name="connsiteX25" fmla="*/ 639234 w 804334"/>
                <a:gd name="connsiteY25" fmla="*/ 440399 h 1587632"/>
                <a:gd name="connsiteX26" fmla="*/ 647700 w 804334"/>
                <a:gd name="connsiteY26" fmla="*/ 414999 h 1587632"/>
                <a:gd name="connsiteX27" fmla="*/ 639234 w 804334"/>
                <a:gd name="connsiteY27" fmla="*/ 292232 h 1587632"/>
                <a:gd name="connsiteX28" fmla="*/ 635000 w 804334"/>
                <a:gd name="connsiteY28" fmla="*/ 266832 h 1587632"/>
                <a:gd name="connsiteX29" fmla="*/ 639234 w 804334"/>
                <a:gd name="connsiteY29" fmla="*/ 160999 h 1587632"/>
                <a:gd name="connsiteX30" fmla="*/ 656167 w 804334"/>
                <a:gd name="connsiteY30" fmla="*/ 110199 h 1587632"/>
                <a:gd name="connsiteX31" fmla="*/ 668867 w 804334"/>
                <a:gd name="connsiteY31" fmla="*/ 97499 h 1587632"/>
                <a:gd name="connsiteX32" fmla="*/ 690034 w 804334"/>
                <a:gd name="connsiteY32" fmla="*/ 72099 h 1587632"/>
                <a:gd name="connsiteX33" fmla="*/ 702734 w 804334"/>
                <a:gd name="connsiteY33" fmla="*/ 67865 h 1587632"/>
                <a:gd name="connsiteX34" fmla="*/ 719667 w 804334"/>
                <a:gd name="connsiteY34" fmla="*/ 55165 h 1587632"/>
                <a:gd name="connsiteX35" fmla="*/ 732367 w 804334"/>
                <a:gd name="connsiteY35" fmla="*/ 50932 h 1587632"/>
                <a:gd name="connsiteX36" fmla="*/ 745067 w 804334"/>
                <a:gd name="connsiteY36" fmla="*/ 42465 h 1587632"/>
                <a:gd name="connsiteX37" fmla="*/ 749300 w 804334"/>
                <a:gd name="connsiteY37" fmla="*/ 29765 h 1587632"/>
                <a:gd name="connsiteX38" fmla="*/ 762000 w 804334"/>
                <a:gd name="connsiteY38" fmla="*/ 25532 h 1587632"/>
                <a:gd name="connsiteX39" fmla="*/ 787400 w 804334"/>
                <a:gd name="connsiteY39" fmla="*/ 12832 h 1587632"/>
                <a:gd name="connsiteX40" fmla="*/ 804334 w 804334"/>
                <a:gd name="connsiteY40"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20700 w 804334"/>
                <a:gd name="connsiteY15" fmla="*/ 567399 h 1587632"/>
                <a:gd name="connsiteX16" fmla="*/ 529167 w 804334"/>
                <a:gd name="connsiteY16" fmla="*/ 554699 h 1587632"/>
                <a:gd name="connsiteX17" fmla="*/ 546100 w 804334"/>
                <a:gd name="connsiteY17" fmla="*/ 546232 h 1587632"/>
                <a:gd name="connsiteX18" fmla="*/ 558800 w 804334"/>
                <a:gd name="connsiteY18" fmla="*/ 537765 h 1587632"/>
                <a:gd name="connsiteX19" fmla="*/ 567267 w 804334"/>
                <a:gd name="connsiteY19" fmla="*/ 520832 h 1587632"/>
                <a:gd name="connsiteX20" fmla="*/ 596900 w 804334"/>
                <a:gd name="connsiteY20" fmla="*/ 503899 h 1587632"/>
                <a:gd name="connsiteX21" fmla="*/ 605367 w 804334"/>
                <a:gd name="connsiteY21" fmla="*/ 491199 h 1587632"/>
                <a:gd name="connsiteX22" fmla="*/ 609600 w 804334"/>
                <a:gd name="connsiteY22" fmla="*/ 478499 h 1587632"/>
                <a:gd name="connsiteX23" fmla="*/ 622300 w 804334"/>
                <a:gd name="connsiteY23" fmla="*/ 465799 h 1587632"/>
                <a:gd name="connsiteX24" fmla="*/ 639234 w 804334"/>
                <a:gd name="connsiteY24" fmla="*/ 440399 h 1587632"/>
                <a:gd name="connsiteX25" fmla="*/ 647700 w 804334"/>
                <a:gd name="connsiteY25" fmla="*/ 414999 h 1587632"/>
                <a:gd name="connsiteX26" fmla="*/ 639234 w 804334"/>
                <a:gd name="connsiteY26" fmla="*/ 292232 h 1587632"/>
                <a:gd name="connsiteX27" fmla="*/ 635000 w 804334"/>
                <a:gd name="connsiteY27" fmla="*/ 266832 h 1587632"/>
                <a:gd name="connsiteX28" fmla="*/ 639234 w 804334"/>
                <a:gd name="connsiteY28" fmla="*/ 160999 h 1587632"/>
                <a:gd name="connsiteX29" fmla="*/ 656167 w 804334"/>
                <a:gd name="connsiteY29" fmla="*/ 110199 h 1587632"/>
                <a:gd name="connsiteX30" fmla="*/ 668867 w 804334"/>
                <a:gd name="connsiteY30" fmla="*/ 97499 h 1587632"/>
                <a:gd name="connsiteX31" fmla="*/ 690034 w 804334"/>
                <a:gd name="connsiteY31" fmla="*/ 72099 h 1587632"/>
                <a:gd name="connsiteX32" fmla="*/ 702734 w 804334"/>
                <a:gd name="connsiteY32" fmla="*/ 67865 h 1587632"/>
                <a:gd name="connsiteX33" fmla="*/ 719667 w 804334"/>
                <a:gd name="connsiteY33" fmla="*/ 55165 h 1587632"/>
                <a:gd name="connsiteX34" fmla="*/ 732367 w 804334"/>
                <a:gd name="connsiteY34" fmla="*/ 50932 h 1587632"/>
                <a:gd name="connsiteX35" fmla="*/ 745067 w 804334"/>
                <a:gd name="connsiteY35" fmla="*/ 42465 h 1587632"/>
                <a:gd name="connsiteX36" fmla="*/ 749300 w 804334"/>
                <a:gd name="connsiteY36" fmla="*/ 29765 h 1587632"/>
                <a:gd name="connsiteX37" fmla="*/ 762000 w 804334"/>
                <a:gd name="connsiteY37" fmla="*/ 25532 h 1587632"/>
                <a:gd name="connsiteX38" fmla="*/ 787400 w 804334"/>
                <a:gd name="connsiteY38" fmla="*/ 12832 h 1587632"/>
                <a:gd name="connsiteX39" fmla="*/ 804334 w 804334"/>
                <a:gd name="connsiteY39"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29167 w 804334"/>
                <a:gd name="connsiteY15" fmla="*/ 554699 h 1587632"/>
                <a:gd name="connsiteX16" fmla="*/ 546100 w 804334"/>
                <a:gd name="connsiteY16" fmla="*/ 546232 h 1587632"/>
                <a:gd name="connsiteX17" fmla="*/ 558800 w 804334"/>
                <a:gd name="connsiteY17" fmla="*/ 537765 h 1587632"/>
                <a:gd name="connsiteX18" fmla="*/ 567267 w 804334"/>
                <a:gd name="connsiteY18" fmla="*/ 520832 h 1587632"/>
                <a:gd name="connsiteX19" fmla="*/ 596900 w 804334"/>
                <a:gd name="connsiteY19" fmla="*/ 503899 h 1587632"/>
                <a:gd name="connsiteX20" fmla="*/ 605367 w 804334"/>
                <a:gd name="connsiteY20" fmla="*/ 491199 h 1587632"/>
                <a:gd name="connsiteX21" fmla="*/ 609600 w 804334"/>
                <a:gd name="connsiteY21" fmla="*/ 478499 h 1587632"/>
                <a:gd name="connsiteX22" fmla="*/ 622300 w 804334"/>
                <a:gd name="connsiteY22" fmla="*/ 465799 h 1587632"/>
                <a:gd name="connsiteX23" fmla="*/ 639234 w 804334"/>
                <a:gd name="connsiteY23" fmla="*/ 440399 h 1587632"/>
                <a:gd name="connsiteX24" fmla="*/ 647700 w 804334"/>
                <a:gd name="connsiteY24" fmla="*/ 414999 h 1587632"/>
                <a:gd name="connsiteX25" fmla="*/ 639234 w 804334"/>
                <a:gd name="connsiteY25" fmla="*/ 292232 h 1587632"/>
                <a:gd name="connsiteX26" fmla="*/ 635000 w 804334"/>
                <a:gd name="connsiteY26" fmla="*/ 266832 h 1587632"/>
                <a:gd name="connsiteX27" fmla="*/ 639234 w 804334"/>
                <a:gd name="connsiteY27" fmla="*/ 160999 h 1587632"/>
                <a:gd name="connsiteX28" fmla="*/ 656167 w 804334"/>
                <a:gd name="connsiteY28" fmla="*/ 110199 h 1587632"/>
                <a:gd name="connsiteX29" fmla="*/ 668867 w 804334"/>
                <a:gd name="connsiteY29" fmla="*/ 97499 h 1587632"/>
                <a:gd name="connsiteX30" fmla="*/ 690034 w 804334"/>
                <a:gd name="connsiteY30" fmla="*/ 72099 h 1587632"/>
                <a:gd name="connsiteX31" fmla="*/ 702734 w 804334"/>
                <a:gd name="connsiteY31" fmla="*/ 67865 h 1587632"/>
                <a:gd name="connsiteX32" fmla="*/ 719667 w 804334"/>
                <a:gd name="connsiteY32" fmla="*/ 55165 h 1587632"/>
                <a:gd name="connsiteX33" fmla="*/ 732367 w 804334"/>
                <a:gd name="connsiteY33" fmla="*/ 50932 h 1587632"/>
                <a:gd name="connsiteX34" fmla="*/ 745067 w 804334"/>
                <a:gd name="connsiteY34" fmla="*/ 42465 h 1587632"/>
                <a:gd name="connsiteX35" fmla="*/ 749300 w 804334"/>
                <a:gd name="connsiteY35" fmla="*/ 29765 h 1587632"/>
                <a:gd name="connsiteX36" fmla="*/ 762000 w 804334"/>
                <a:gd name="connsiteY36" fmla="*/ 25532 h 1587632"/>
                <a:gd name="connsiteX37" fmla="*/ 787400 w 804334"/>
                <a:gd name="connsiteY37" fmla="*/ 12832 h 1587632"/>
                <a:gd name="connsiteX38" fmla="*/ 804334 w 804334"/>
                <a:gd name="connsiteY38"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29167 w 804334"/>
                <a:gd name="connsiteY15" fmla="*/ 554699 h 1587632"/>
                <a:gd name="connsiteX16" fmla="*/ 558800 w 804334"/>
                <a:gd name="connsiteY16" fmla="*/ 537765 h 1587632"/>
                <a:gd name="connsiteX17" fmla="*/ 567267 w 804334"/>
                <a:gd name="connsiteY17" fmla="*/ 520832 h 1587632"/>
                <a:gd name="connsiteX18" fmla="*/ 596900 w 804334"/>
                <a:gd name="connsiteY18" fmla="*/ 503899 h 1587632"/>
                <a:gd name="connsiteX19" fmla="*/ 605367 w 804334"/>
                <a:gd name="connsiteY19" fmla="*/ 491199 h 1587632"/>
                <a:gd name="connsiteX20" fmla="*/ 609600 w 804334"/>
                <a:gd name="connsiteY20" fmla="*/ 478499 h 1587632"/>
                <a:gd name="connsiteX21" fmla="*/ 622300 w 804334"/>
                <a:gd name="connsiteY21" fmla="*/ 465799 h 1587632"/>
                <a:gd name="connsiteX22" fmla="*/ 639234 w 804334"/>
                <a:gd name="connsiteY22" fmla="*/ 440399 h 1587632"/>
                <a:gd name="connsiteX23" fmla="*/ 647700 w 804334"/>
                <a:gd name="connsiteY23" fmla="*/ 414999 h 1587632"/>
                <a:gd name="connsiteX24" fmla="*/ 639234 w 804334"/>
                <a:gd name="connsiteY24" fmla="*/ 292232 h 1587632"/>
                <a:gd name="connsiteX25" fmla="*/ 635000 w 804334"/>
                <a:gd name="connsiteY25" fmla="*/ 266832 h 1587632"/>
                <a:gd name="connsiteX26" fmla="*/ 639234 w 804334"/>
                <a:gd name="connsiteY26" fmla="*/ 160999 h 1587632"/>
                <a:gd name="connsiteX27" fmla="*/ 656167 w 804334"/>
                <a:gd name="connsiteY27" fmla="*/ 110199 h 1587632"/>
                <a:gd name="connsiteX28" fmla="*/ 668867 w 804334"/>
                <a:gd name="connsiteY28" fmla="*/ 97499 h 1587632"/>
                <a:gd name="connsiteX29" fmla="*/ 690034 w 804334"/>
                <a:gd name="connsiteY29" fmla="*/ 72099 h 1587632"/>
                <a:gd name="connsiteX30" fmla="*/ 702734 w 804334"/>
                <a:gd name="connsiteY30" fmla="*/ 67865 h 1587632"/>
                <a:gd name="connsiteX31" fmla="*/ 719667 w 804334"/>
                <a:gd name="connsiteY31" fmla="*/ 55165 h 1587632"/>
                <a:gd name="connsiteX32" fmla="*/ 732367 w 804334"/>
                <a:gd name="connsiteY32" fmla="*/ 50932 h 1587632"/>
                <a:gd name="connsiteX33" fmla="*/ 745067 w 804334"/>
                <a:gd name="connsiteY33" fmla="*/ 42465 h 1587632"/>
                <a:gd name="connsiteX34" fmla="*/ 749300 w 804334"/>
                <a:gd name="connsiteY34" fmla="*/ 29765 h 1587632"/>
                <a:gd name="connsiteX35" fmla="*/ 762000 w 804334"/>
                <a:gd name="connsiteY35" fmla="*/ 25532 h 1587632"/>
                <a:gd name="connsiteX36" fmla="*/ 787400 w 804334"/>
                <a:gd name="connsiteY36" fmla="*/ 12832 h 1587632"/>
                <a:gd name="connsiteX37" fmla="*/ 804334 w 804334"/>
                <a:gd name="connsiteY37"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29167 w 804334"/>
                <a:gd name="connsiteY15" fmla="*/ 554699 h 1587632"/>
                <a:gd name="connsiteX16" fmla="*/ 567267 w 804334"/>
                <a:gd name="connsiteY16" fmla="*/ 520832 h 1587632"/>
                <a:gd name="connsiteX17" fmla="*/ 596900 w 804334"/>
                <a:gd name="connsiteY17" fmla="*/ 503899 h 1587632"/>
                <a:gd name="connsiteX18" fmla="*/ 605367 w 804334"/>
                <a:gd name="connsiteY18" fmla="*/ 491199 h 1587632"/>
                <a:gd name="connsiteX19" fmla="*/ 609600 w 804334"/>
                <a:gd name="connsiteY19" fmla="*/ 478499 h 1587632"/>
                <a:gd name="connsiteX20" fmla="*/ 622300 w 804334"/>
                <a:gd name="connsiteY20" fmla="*/ 465799 h 1587632"/>
                <a:gd name="connsiteX21" fmla="*/ 639234 w 804334"/>
                <a:gd name="connsiteY21" fmla="*/ 440399 h 1587632"/>
                <a:gd name="connsiteX22" fmla="*/ 647700 w 804334"/>
                <a:gd name="connsiteY22" fmla="*/ 414999 h 1587632"/>
                <a:gd name="connsiteX23" fmla="*/ 639234 w 804334"/>
                <a:gd name="connsiteY23" fmla="*/ 292232 h 1587632"/>
                <a:gd name="connsiteX24" fmla="*/ 635000 w 804334"/>
                <a:gd name="connsiteY24" fmla="*/ 266832 h 1587632"/>
                <a:gd name="connsiteX25" fmla="*/ 639234 w 804334"/>
                <a:gd name="connsiteY25" fmla="*/ 160999 h 1587632"/>
                <a:gd name="connsiteX26" fmla="*/ 656167 w 804334"/>
                <a:gd name="connsiteY26" fmla="*/ 110199 h 1587632"/>
                <a:gd name="connsiteX27" fmla="*/ 668867 w 804334"/>
                <a:gd name="connsiteY27" fmla="*/ 97499 h 1587632"/>
                <a:gd name="connsiteX28" fmla="*/ 690034 w 804334"/>
                <a:gd name="connsiteY28" fmla="*/ 72099 h 1587632"/>
                <a:gd name="connsiteX29" fmla="*/ 702734 w 804334"/>
                <a:gd name="connsiteY29" fmla="*/ 67865 h 1587632"/>
                <a:gd name="connsiteX30" fmla="*/ 719667 w 804334"/>
                <a:gd name="connsiteY30" fmla="*/ 55165 h 1587632"/>
                <a:gd name="connsiteX31" fmla="*/ 732367 w 804334"/>
                <a:gd name="connsiteY31" fmla="*/ 50932 h 1587632"/>
                <a:gd name="connsiteX32" fmla="*/ 745067 w 804334"/>
                <a:gd name="connsiteY32" fmla="*/ 42465 h 1587632"/>
                <a:gd name="connsiteX33" fmla="*/ 749300 w 804334"/>
                <a:gd name="connsiteY33" fmla="*/ 29765 h 1587632"/>
                <a:gd name="connsiteX34" fmla="*/ 762000 w 804334"/>
                <a:gd name="connsiteY34" fmla="*/ 25532 h 1587632"/>
                <a:gd name="connsiteX35" fmla="*/ 787400 w 804334"/>
                <a:gd name="connsiteY35" fmla="*/ 12832 h 1587632"/>
                <a:gd name="connsiteX36" fmla="*/ 804334 w 804334"/>
                <a:gd name="connsiteY36"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67267 w 804334"/>
                <a:gd name="connsiteY15" fmla="*/ 520832 h 1587632"/>
                <a:gd name="connsiteX16" fmla="*/ 596900 w 804334"/>
                <a:gd name="connsiteY16" fmla="*/ 503899 h 1587632"/>
                <a:gd name="connsiteX17" fmla="*/ 605367 w 804334"/>
                <a:gd name="connsiteY17" fmla="*/ 491199 h 1587632"/>
                <a:gd name="connsiteX18" fmla="*/ 609600 w 804334"/>
                <a:gd name="connsiteY18" fmla="*/ 478499 h 1587632"/>
                <a:gd name="connsiteX19" fmla="*/ 622300 w 804334"/>
                <a:gd name="connsiteY19" fmla="*/ 465799 h 1587632"/>
                <a:gd name="connsiteX20" fmla="*/ 639234 w 804334"/>
                <a:gd name="connsiteY20" fmla="*/ 440399 h 1587632"/>
                <a:gd name="connsiteX21" fmla="*/ 647700 w 804334"/>
                <a:gd name="connsiteY21" fmla="*/ 414999 h 1587632"/>
                <a:gd name="connsiteX22" fmla="*/ 639234 w 804334"/>
                <a:gd name="connsiteY22" fmla="*/ 292232 h 1587632"/>
                <a:gd name="connsiteX23" fmla="*/ 635000 w 804334"/>
                <a:gd name="connsiteY23" fmla="*/ 266832 h 1587632"/>
                <a:gd name="connsiteX24" fmla="*/ 639234 w 804334"/>
                <a:gd name="connsiteY24" fmla="*/ 160999 h 1587632"/>
                <a:gd name="connsiteX25" fmla="*/ 656167 w 804334"/>
                <a:gd name="connsiteY25" fmla="*/ 110199 h 1587632"/>
                <a:gd name="connsiteX26" fmla="*/ 668867 w 804334"/>
                <a:gd name="connsiteY26" fmla="*/ 97499 h 1587632"/>
                <a:gd name="connsiteX27" fmla="*/ 690034 w 804334"/>
                <a:gd name="connsiteY27" fmla="*/ 72099 h 1587632"/>
                <a:gd name="connsiteX28" fmla="*/ 702734 w 804334"/>
                <a:gd name="connsiteY28" fmla="*/ 67865 h 1587632"/>
                <a:gd name="connsiteX29" fmla="*/ 719667 w 804334"/>
                <a:gd name="connsiteY29" fmla="*/ 55165 h 1587632"/>
                <a:gd name="connsiteX30" fmla="*/ 732367 w 804334"/>
                <a:gd name="connsiteY30" fmla="*/ 50932 h 1587632"/>
                <a:gd name="connsiteX31" fmla="*/ 745067 w 804334"/>
                <a:gd name="connsiteY31" fmla="*/ 42465 h 1587632"/>
                <a:gd name="connsiteX32" fmla="*/ 749300 w 804334"/>
                <a:gd name="connsiteY32" fmla="*/ 29765 h 1587632"/>
                <a:gd name="connsiteX33" fmla="*/ 762000 w 804334"/>
                <a:gd name="connsiteY33" fmla="*/ 25532 h 1587632"/>
                <a:gd name="connsiteX34" fmla="*/ 787400 w 804334"/>
                <a:gd name="connsiteY34" fmla="*/ 12832 h 1587632"/>
                <a:gd name="connsiteX35" fmla="*/ 804334 w 804334"/>
                <a:gd name="connsiteY35"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67267 w 804334"/>
                <a:gd name="connsiteY15" fmla="*/ 520832 h 1587632"/>
                <a:gd name="connsiteX16" fmla="*/ 596900 w 804334"/>
                <a:gd name="connsiteY16" fmla="*/ 503899 h 1587632"/>
                <a:gd name="connsiteX17" fmla="*/ 609600 w 804334"/>
                <a:gd name="connsiteY17" fmla="*/ 478499 h 1587632"/>
                <a:gd name="connsiteX18" fmla="*/ 622300 w 804334"/>
                <a:gd name="connsiteY18" fmla="*/ 465799 h 1587632"/>
                <a:gd name="connsiteX19" fmla="*/ 639234 w 804334"/>
                <a:gd name="connsiteY19" fmla="*/ 440399 h 1587632"/>
                <a:gd name="connsiteX20" fmla="*/ 647700 w 804334"/>
                <a:gd name="connsiteY20" fmla="*/ 414999 h 1587632"/>
                <a:gd name="connsiteX21" fmla="*/ 639234 w 804334"/>
                <a:gd name="connsiteY21" fmla="*/ 292232 h 1587632"/>
                <a:gd name="connsiteX22" fmla="*/ 635000 w 804334"/>
                <a:gd name="connsiteY22" fmla="*/ 266832 h 1587632"/>
                <a:gd name="connsiteX23" fmla="*/ 639234 w 804334"/>
                <a:gd name="connsiteY23" fmla="*/ 160999 h 1587632"/>
                <a:gd name="connsiteX24" fmla="*/ 656167 w 804334"/>
                <a:gd name="connsiteY24" fmla="*/ 110199 h 1587632"/>
                <a:gd name="connsiteX25" fmla="*/ 668867 w 804334"/>
                <a:gd name="connsiteY25" fmla="*/ 97499 h 1587632"/>
                <a:gd name="connsiteX26" fmla="*/ 690034 w 804334"/>
                <a:gd name="connsiteY26" fmla="*/ 72099 h 1587632"/>
                <a:gd name="connsiteX27" fmla="*/ 702734 w 804334"/>
                <a:gd name="connsiteY27" fmla="*/ 67865 h 1587632"/>
                <a:gd name="connsiteX28" fmla="*/ 719667 w 804334"/>
                <a:gd name="connsiteY28" fmla="*/ 55165 h 1587632"/>
                <a:gd name="connsiteX29" fmla="*/ 732367 w 804334"/>
                <a:gd name="connsiteY29" fmla="*/ 50932 h 1587632"/>
                <a:gd name="connsiteX30" fmla="*/ 745067 w 804334"/>
                <a:gd name="connsiteY30" fmla="*/ 42465 h 1587632"/>
                <a:gd name="connsiteX31" fmla="*/ 749300 w 804334"/>
                <a:gd name="connsiteY31" fmla="*/ 29765 h 1587632"/>
                <a:gd name="connsiteX32" fmla="*/ 762000 w 804334"/>
                <a:gd name="connsiteY32" fmla="*/ 25532 h 1587632"/>
                <a:gd name="connsiteX33" fmla="*/ 787400 w 804334"/>
                <a:gd name="connsiteY33" fmla="*/ 12832 h 1587632"/>
                <a:gd name="connsiteX34" fmla="*/ 804334 w 804334"/>
                <a:gd name="connsiteY34"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67267 w 804334"/>
                <a:gd name="connsiteY15" fmla="*/ 520832 h 1587632"/>
                <a:gd name="connsiteX16" fmla="*/ 609600 w 804334"/>
                <a:gd name="connsiteY16" fmla="*/ 478499 h 1587632"/>
                <a:gd name="connsiteX17" fmla="*/ 622300 w 804334"/>
                <a:gd name="connsiteY17" fmla="*/ 465799 h 1587632"/>
                <a:gd name="connsiteX18" fmla="*/ 639234 w 804334"/>
                <a:gd name="connsiteY18" fmla="*/ 440399 h 1587632"/>
                <a:gd name="connsiteX19" fmla="*/ 647700 w 804334"/>
                <a:gd name="connsiteY19" fmla="*/ 414999 h 1587632"/>
                <a:gd name="connsiteX20" fmla="*/ 639234 w 804334"/>
                <a:gd name="connsiteY20" fmla="*/ 292232 h 1587632"/>
                <a:gd name="connsiteX21" fmla="*/ 635000 w 804334"/>
                <a:gd name="connsiteY21" fmla="*/ 266832 h 1587632"/>
                <a:gd name="connsiteX22" fmla="*/ 639234 w 804334"/>
                <a:gd name="connsiteY22" fmla="*/ 160999 h 1587632"/>
                <a:gd name="connsiteX23" fmla="*/ 656167 w 804334"/>
                <a:gd name="connsiteY23" fmla="*/ 110199 h 1587632"/>
                <a:gd name="connsiteX24" fmla="*/ 668867 w 804334"/>
                <a:gd name="connsiteY24" fmla="*/ 97499 h 1587632"/>
                <a:gd name="connsiteX25" fmla="*/ 690034 w 804334"/>
                <a:gd name="connsiteY25" fmla="*/ 72099 h 1587632"/>
                <a:gd name="connsiteX26" fmla="*/ 702734 w 804334"/>
                <a:gd name="connsiteY26" fmla="*/ 67865 h 1587632"/>
                <a:gd name="connsiteX27" fmla="*/ 719667 w 804334"/>
                <a:gd name="connsiteY27" fmla="*/ 55165 h 1587632"/>
                <a:gd name="connsiteX28" fmla="*/ 732367 w 804334"/>
                <a:gd name="connsiteY28" fmla="*/ 50932 h 1587632"/>
                <a:gd name="connsiteX29" fmla="*/ 745067 w 804334"/>
                <a:gd name="connsiteY29" fmla="*/ 42465 h 1587632"/>
                <a:gd name="connsiteX30" fmla="*/ 749300 w 804334"/>
                <a:gd name="connsiteY30" fmla="*/ 29765 h 1587632"/>
                <a:gd name="connsiteX31" fmla="*/ 762000 w 804334"/>
                <a:gd name="connsiteY31" fmla="*/ 25532 h 1587632"/>
                <a:gd name="connsiteX32" fmla="*/ 787400 w 804334"/>
                <a:gd name="connsiteY32" fmla="*/ 12832 h 1587632"/>
                <a:gd name="connsiteX33" fmla="*/ 804334 w 804334"/>
                <a:gd name="connsiteY33"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67267 w 804334"/>
                <a:gd name="connsiteY15" fmla="*/ 520832 h 1587632"/>
                <a:gd name="connsiteX16" fmla="*/ 609600 w 804334"/>
                <a:gd name="connsiteY16" fmla="*/ 478499 h 1587632"/>
                <a:gd name="connsiteX17" fmla="*/ 639234 w 804334"/>
                <a:gd name="connsiteY17" fmla="*/ 440399 h 1587632"/>
                <a:gd name="connsiteX18" fmla="*/ 647700 w 804334"/>
                <a:gd name="connsiteY18" fmla="*/ 414999 h 1587632"/>
                <a:gd name="connsiteX19" fmla="*/ 639234 w 804334"/>
                <a:gd name="connsiteY19" fmla="*/ 292232 h 1587632"/>
                <a:gd name="connsiteX20" fmla="*/ 635000 w 804334"/>
                <a:gd name="connsiteY20" fmla="*/ 266832 h 1587632"/>
                <a:gd name="connsiteX21" fmla="*/ 639234 w 804334"/>
                <a:gd name="connsiteY21" fmla="*/ 160999 h 1587632"/>
                <a:gd name="connsiteX22" fmla="*/ 656167 w 804334"/>
                <a:gd name="connsiteY22" fmla="*/ 110199 h 1587632"/>
                <a:gd name="connsiteX23" fmla="*/ 668867 w 804334"/>
                <a:gd name="connsiteY23" fmla="*/ 97499 h 1587632"/>
                <a:gd name="connsiteX24" fmla="*/ 690034 w 804334"/>
                <a:gd name="connsiteY24" fmla="*/ 72099 h 1587632"/>
                <a:gd name="connsiteX25" fmla="*/ 702734 w 804334"/>
                <a:gd name="connsiteY25" fmla="*/ 67865 h 1587632"/>
                <a:gd name="connsiteX26" fmla="*/ 719667 w 804334"/>
                <a:gd name="connsiteY26" fmla="*/ 55165 h 1587632"/>
                <a:gd name="connsiteX27" fmla="*/ 732367 w 804334"/>
                <a:gd name="connsiteY27" fmla="*/ 50932 h 1587632"/>
                <a:gd name="connsiteX28" fmla="*/ 745067 w 804334"/>
                <a:gd name="connsiteY28" fmla="*/ 42465 h 1587632"/>
                <a:gd name="connsiteX29" fmla="*/ 749300 w 804334"/>
                <a:gd name="connsiteY29" fmla="*/ 29765 h 1587632"/>
                <a:gd name="connsiteX30" fmla="*/ 762000 w 804334"/>
                <a:gd name="connsiteY30" fmla="*/ 25532 h 1587632"/>
                <a:gd name="connsiteX31" fmla="*/ 787400 w 804334"/>
                <a:gd name="connsiteY31" fmla="*/ 12832 h 1587632"/>
                <a:gd name="connsiteX32" fmla="*/ 804334 w 804334"/>
                <a:gd name="connsiteY32"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67267 w 804334"/>
                <a:gd name="connsiteY15" fmla="*/ 520832 h 1587632"/>
                <a:gd name="connsiteX16" fmla="*/ 596900 w 804334"/>
                <a:gd name="connsiteY16" fmla="*/ 461565 h 1587632"/>
                <a:gd name="connsiteX17" fmla="*/ 639234 w 804334"/>
                <a:gd name="connsiteY17" fmla="*/ 440399 h 1587632"/>
                <a:gd name="connsiteX18" fmla="*/ 647700 w 804334"/>
                <a:gd name="connsiteY18" fmla="*/ 414999 h 1587632"/>
                <a:gd name="connsiteX19" fmla="*/ 639234 w 804334"/>
                <a:gd name="connsiteY19" fmla="*/ 292232 h 1587632"/>
                <a:gd name="connsiteX20" fmla="*/ 635000 w 804334"/>
                <a:gd name="connsiteY20" fmla="*/ 266832 h 1587632"/>
                <a:gd name="connsiteX21" fmla="*/ 639234 w 804334"/>
                <a:gd name="connsiteY21" fmla="*/ 160999 h 1587632"/>
                <a:gd name="connsiteX22" fmla="*/ 656167 w 804334"/>
                <a:gd name="connsiteY22" fmla="*/ 110199 h 1587632"/>
                <a:gd name="connsiteX23" fmla="*/ 668867 w 804334"/>
                <a:gd name="connsiteY23" fmla="*/ 97499 h 1587632"/>
                <a:gd name="connsiteX24" fmla="*/ 690034 w 804334"/>
                <a:gd name="connsiteY24" fmla="*/ 72099 h 1587632"/>
                <a:gd name="connsiteX25" fmla="*/ 702734 w 804334"/>
                <a:gd name="connsiteY25" fmla="*/ 67865 h 1587632"/>
                <a:gd name="connsiteX26" fmla="*/ 719667 w 804334"/>
                <a:gd name="connsiteY26" fmla="*/ 55165 h 1587632"/>
                <a:gd name="connsiteX27" fmla="*/ 732367 w 804334"/>
                <a:gd name="connsiteY27" fmla="*/ 50932 h 1587632"/>
                <a:gd name="connsiteX28" fmla="*/ 745067 w 804334"/>
                <a:gd name="connsiteY28" fmla="*/ 42465 h 1587632"/>
                <a:gd name="connsiteX29" fmla="*/ 749300 w 804334"/>
                <a:gd name="connsiteY29" fmla="*/ 29765 h 1587632"/>
                <a:gd name="connsiteX30" fmla="*/ 762000 w 804334"/>
                <a:gd name="connsiteY30" fmla="*/ 25532 h 1587632"/>
                <a:gd name="connsiteX31" fmla="*/ 787400 w 804334"/>
                <a:gd name="connsiteY31" fmla="*/ 12832 h 1587632"/>
                <a:gd name="connsiteX32" fmla="*/ 804334 w 804334"/>
                <a:gd name="connsiteY32"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503767 w 804334"/>
                <a:gd name="connsiteY14" fmla="*/ 575865 h 1587632"/>
                <a:gd name="connsiteX15" fmla="*/ 541867 w 804334"/>
                <a:gd name="connsiteY15" fmla="*/ 512366 h 1587632"/>
                <a:gd name="connsiteX16" fmla="*/ 596900 w 804334"/>
                <a:gd name="connsiteY16" fmla="*/ 461565 h 1587632"/>
                <a:gd name="connsiteX17" fmla="*/ 639234 w 804334"/>
                <a:gd name="connsiteY17" fmla="*/ 440399 h 1587632"/>
                <a:gd name="connsiteX18" fmla="*/ 647700 w 804334"/>
                <a:gd name="connsiteY18" fmla="*/ 414999 h 1587632"/>
                <a:gd name="connsiteX19" fmla="*/ 639234 w 804334"/>
                <a:gd name="connsiteY19" fmla="*/ 292232 h 1587632"/>
                <a:gd name="connsiteX20" fmla="*/ 635000 w 804334"/>
                <a:gd name="connsiteY20" fmla="*/ 266832 h 1587632"/>
                <a:gd name="connsiteX21" fmla="*/ 639234 w 804334"/>
                <a:gd name="connsiteY21" fmla="*/ 160999 h 1587632"/>
                <a:gd name="connsiteX22" fmla="*/ 656167 w 804334"/>
                <a:gd name="connsiteY22" fmla="*/ 110199 h 1587632"/>
                <a:gd name="connsiteX23" fmla="*/ 668867 w 804334"/>
                <a:gd name="connsiteY23" fmla="*/ 97499 h 1587632"/>
                <a:gd name="connsiteX24" fmla="*/ 690034 w 804334"/>
                <a:gd name="connsiteY24" fmla="*/ 72099 h 1587632"/>
                <a:gd name="connsiteX25" fmla="*/ 702734 w 804334"/>
                <a:gd name="connsiteY25" fmla="*/ 67865 h 1587632"/>
                <a:gd name="connsiteX26" fmla="*/ 719667 w 804334"/>
                <a:gd name="connsiteY26" fmla="*/ 55165 h 1587632"/>
                <a:gd name="connsiteX27" fmla="*/ 732367 w 804334"/>
                <a:gd name="connsiteY27" fmla="*/ 50932 h 1587632"/>
                <a:gd name="connsiteX28" fmla="*/ 745067 w 804334"/>
                <a:gd name="connsiteY28" fmla="*/ 42465 h 1587632"/>
                <a:gd name="connsiteX29" fmla="*/ 749300 w 804334"/>
                <a:gd name="connsiteY29" fmla="*/ 29765 h 1587632"/>
                <a:gd name="connsiteX30" fmla="*/ 762000 w 804334"/>
                <a:gd name="connsiteY30" fmla="*/ 25532 h 1587632"/>
                <a:gd name="connsiteX31" fmla="*/ 787400 w 804334"/>
                <a:gd name="connsiteY31" fmla="*/ 12832 h 1587632"/>
                <a:gd name="connsiteX32" fmla="*/ 804334 w 804334"/>
                <a:gd name="connsiteY32"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491067 w 804334"/>
                <a:gd name="connsiteY14" fmla="*/ 567399 h 1587632"/>
                <a:gd name="connsiteX15" fmla="*/ 541867 w 804334"/>
                <a:gd name="connsiteY15" fmla="*/ 512366 h 1587632"/>
                <a:gd name="connsiteX16" fmla="*/ 596900 w 804334"/>
                <a:gd name="connsiteY16" fmla="*/ 461565 h 1587632"/>
                <a:gd name="connsiteX17" fmla="*/ 639234 w 804334"/>
                <a:gd name="connsiteY17" fmla="*/ 440399 h 1587632"/>
                <a:gd name="connsiteX18" fmla="*/ 647700 w 804334"/>
                <a:gd name="connsiteY18" fmla="*/ 414999 h 1587632"/>
                <a:gd name="connsiteX19" fmla="*/ 639234 w 804334"/>
                <a:gd name="connsiteY19" fmla="*/ 292232 h 1587632"/>
                <a:gd name="connsiteX20" fmla="*/ 635000 w 804334"/>
                <a:gd name="connsiteY20" fmla="*/ 266832 h 1587632"/>
                <a:gd name="connsiteX21" fmla="*/ 639234 w 804334"/>
                <a:gd name="connsiteY21" fmla="*/ 160999 h 1587632"/>
                <a:gd name="connsiteX22" fmla="*/ 656167 w 804334"/>
                <a:gd name="connsiteY22" fmla="*/ 110199 h 1587632"/>
                <a:gd name="connsiteX23" fmla="*/ 668867 w 804334"/>
                <a:gd name="connsiteY23" fmla="*/ 97499 h 1587632"/>
                <a:gd name="connsiteX24" fmla="*/ 690034 w 804334"/>
                <a:gd name="connsiteY24" fmla="*/ 72099 h 1587632"/>
                <a:gd name="connsiteX25" fmla="*/ 702734 w 804334"/>
                <a:gd name="connsiteY25" fmla="*/ 67865 h 1587632"/>
                <a:gd name="connsiteX26" fmla="*/ 719667 w 804334"/>
                <a:gd name="connsiteY26" fmla="*/ 55165 h 1587632"/>
                <a:gd name="connsiteX27" fmla="*/ 732367 w 804334"/>
                <a:gd name="connsiteY27" fmla="*/ 50932 h 1587632"/>
                <a:gd name="connsiteX28" fmla="*/ 745067 w 804334"/>
                <a:gd name="connsiteY28" fmla="*/ 42465 h 1587632"/>
                <a:gd name="connsiteX29" fmla="*/ 749300 w 804334"/>
                <a:gd name="connsiteY29" fmla="*/ 29765 h 1587632"/>
                <a:gd name="connsiteX30" fmla="*/ 762000 w 804334"/>
                <a:gd name="connsiteY30" fmla="*/ 25532 h 1587632"/>
                <a:gd name="connsiteX31" fmla="*/ 787400 w 804334"/>
                <a:gd name="connsiteY31" fmla="*/ 12832 h 1587632"/>
                <a:gd name="connsiteX32" fmla="*/ 804334 w 804334"/>
                <a:gd name="connsiteY32"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491067 w 804334"/>
                <a:gd name="connsiteY14" fmla="*/ 567399 h 1587632"/>
                <a:gd name="connsiteX15" fmla="*/ 541867 w 804334"/>
                <a:gd name="connsiteY15" fmla="*/ 512366 h 1587632"/>
                <a:gd name="connsiteX16" fmla="*/ 596900 w 804334"/>
                <a:gd name="connsiteY16" fmla="*/ 461565 h 1587632"/>
                <a:gd name="connsiteX17" fmla="*/ 647700 w 804334"/>
                <a:gd name="connsiteY17" fmla="*/ 414999 h 1587632"/>
                <a:gd name="connsiteX18" fmla="*/ 639234 w 804334"/>
                <a:gd name="connsiteY18" fmla="*/ 292232 h 1587632"/>
                <a:gd name="connsiteX19" fmla="*/ 635000 w 804334"/>
                <a:gd name="connsiteY19" fmla="*/ 266832 h 1587632"/>
                <a:gd name="connsiteX20" fmla="*/ 639234 w 804334"/>
                <a:gd name="connsiteY20" fmla="*/ 160999 h 1587632"/>
                <a:gd name="connsiteX21" fmla="*/ 656167 w 804334"/>
                <a:gd name="connsiteY21" fmla="*/ 110199 h 1587632"/>
                <a:gd name="connsiteX22" fmla="*/ 668867 w 804334"/>
                <a:gd name="connsiteY22" fmla="*/ 97499 h 1587632"/>
                <a:gd name="connsiteX23" fmla="*/ 690034 w 804334"/>
                <a:gd name="connsiteY23" fmla="*/ 72099 h 1587632"/>
                <a:gd name="connsiteX24" fmla="*/ 702734 w 804334"/>
                <a:gd name="connsiteY24" fmla="*/ 67865 h 1587632"/>
                <a:gd name="connsiteX25" fmla="*/ 719667 w 804334"/>
                <a:gd name="connsiteY25" fmla="*/ 55165 h 1587632"/>
                <a:gd name="connsiteX26" fmla="*/ 732367 w 804334"/>
                <a:gd name="connsiteY26" fmla="*/ 50932 h 1587632"/>
                <a:gd name="connsiteX27" fmla="*/ 745067 w 804334"/>
                <a:gd name="connsiteY27" fmla="*/ 42465 h 1587632"/>
                <a:gd name="connsiteX28" fmla="*/ 749300 w 804334"/>
                <a:gd name="connsiteY28" fmla="*/ 29765 h 1587632"/>
                <a:gd name="connsiteX29" fmla="*/ 762000 w 804334"/>
                <a:gd name="connsiteY29" fmla="*/ 25532 h 1587632"/>
                <a:gd name="connsiteX30" fmla="*/ 787400 w 804334"/>
                <a:gd name="connsiteY30" fmla="*/ 12832 h 1587632"/>
                <a:gd name="connsiteX31" fmla="*/ 804334 w 804334"/>
                <a:gd name="connsiteY31"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491067 w 804334"/>
                <a:gd name="connsiteY14" fmla="*/ 567399 h 1587632"/>
                <a:gd name="connsiteX15" fmla="*/ 541867 w 804334"/>
                <a:gd name="connsiteY15" fmla="*/ 512366 h 1587632"/>
                <a:gd name="connsiteX16" fmla="*/ 596900 w 804334"/>
                <a:gd name="connsiteY16" fmla="*/ 461565 h 1587632"/>
                <a:gd name="connsiteX17" fmla="*/ 639233 w 804334"/>
                <a:gd name="connsiteY17" fmla="*/ 393832 h 1587632"/>
                <a:gd name="connsiteX18" fmla="*/ 639234 w 804334"/>
                <a:gd name="connsiteY18" fmla="*/ 292232 h 1587632"/>
                <a:gd name="connsiteX19" fmla="*/ 635000 w 804334"/>
                <a:gd name="connsiteY19" fmla="*/ 266832 h 1587632"/>
                <a:gd name="connsiteX20" fmla="*/ 639234 w 804334"/>
                <a:gd name="connsiteY20" fmla="*/ 160999 h 1587632"/>
                <a:gd name="connsiteX21" fmla="*/ 656167 w 804334"/>
                <a:gd name="connsiteY21" fmla="*/ 110199 h 1587632"/>
                <a:gd name="connsiteX22" fmla="*/ 668867 w 804334"/>
                <a:gd name="connsiteY22" fmla="*/ 97499 h 1587632"/>
                <a:gd name="connsiteX23" fmla="*/ 690034 w 804334"/>
                <a:gd name="connsiteY23" fmla="*/ 72099 h 1587632"/>
                <a:gd name="connsiteX24" fmla="*/ 702734 w 804334"/>
                <a:gd name="connsiteY24" fmla="*/ 67865 h 1587632"/>
                <a:gd name="connsiteX25" fmla="*/ 719667 w 804334"/>
                <a:gd name="connsiteY25" fmla="*/ 55165 h 1587632"/>
                <a:gd name="connsiteX26" fmla="*/ 732367 w 804334"/>
                <a:gd name="connsiteY26" fmla="*/ 50932 h 1587632"/>
                <a:gd name="connsiteX27" fmla="*/ 745067 w 804334"/>
                <a:gd name="connsiteY27" fmla="*/ 42465 h 1587632"/>
                <a:gd name="connsiteX28" fmla="*/ 749300 w 804334"/>
                <a:gd name="connsiteY28" fmla="*/ 29765 h 1587632"/>
                <a:gd name="connsiteX29" fmla="*/ 762000 w 804334"/>
                <a:gd name="connsiteY29" fmla="*/ 25532 h 1587632"/>
                <a:gd name="connsiteX30" fmla="*/ 787400 w 804334"/>
                <a:gd name="connsiteY30" fmla="*/ 12832 h 1587632"/>
                <a:gd name="connsiteX31" fmla="*/ 804334 w 804334"/>
                <a:gd name="connsiteY31"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491067 w 804334"/>
                <a:gd name="connsiteY14" fmla="*/ 567399 h 1587632"/>
                <a:gd name="connsiteX15" fmla="*/ 541867 w 804334"/>
                <a:gd name="connsiteY15" fmla="*/ 512366 h 1587632"/>
                <a:gd name="connsiteX16" fmla="*/ 596900 w 804334"/>
                <a:gd name="connsiteY16" fmla="*/ 461565 h 1587632"/>
                <a:gd name="connsiteX17" fmla="*/ 639233 w 804334"/>
                <a:gd name="connsiteY17" fmla="*/ 393832 h 1587632"/>
                <a:gd name="connsiteX18" fmla="*/ 651934 w 804334"/>
                <a:gd name="connsiteY18" fmla="*/ 347265 h 1587632"/>
                <a:gd name="connsiteX19" fmla="*/ 635000 w 804334"/>
                <a:gd name="connsiteY19" fmla="*/ 266832 h 1587632"/>
                <a:gd name="connsiteX20" fmla="*/ 639234 w 804334"/>
                <a:gd name="connsiteY20" fmla="*/ 160999 h 1587632"/>
                <a:gd name="connsiteX21" fmla="*/ 656167 w 804334"/>
                <a:gd name="connsiteY21" fmla="*/ 110199 h 1587632"/>
                <a:gd name="connsiteX22" fmla="*/ 668867 w 804334"/>
                <a:gd name="connsiteY22" fmla="*/ 97499 h 1587632"/>
                <a:gd name="connsiteX23" fmla="*/ 690034 w 804334"/>
                <a:gd name="connsiteY23" fmla="*/ 72099 h 1587632"/>
                <a:gd name="connsiteX24" fmla="*/ 702734 w 804334"/>
                <a:gd name="connsiteY24" fmla="*/ 67865 h 1587632"/>
                <a:gd name="connsiteX25" fmla="*/ 719667 w 804334"/>
                <a:gd name="connsiteY25" fmla="*/ 55165 h 1587632"/>
                <a:gd name="connsiteX26" fmla="*/ 732367 w 804334"/>
                <a:gd name="connsiteY26" fmla="*/ 50932 h 1587632"/>
                <a:gd name="connsiteX27" fmla="*/ 745067 w 804334"/>
                <a:gd name="connsiteY27" fmla="*/ 42465 h 1587632"/>
                <a:gd name="connsiteX28" fmla="*/ 749300 w 804334"/>
                <a:gd name="connsiteY28" fmla="*/ 29765 h 1587632"/>
                <a:gd name="connsiteX29" fmla="*/ 762000 w 804334"/>
                <a:gd name="connsiteY29" fmla="*/ 25532 h 1587632"/>
                <a:gd name="connsiteX30" fmla="*/ 787400 w 804334"/>
                <a:gd name="connsiteY30" fmla="*/ 12832 h 1587632"/>
                <a:gd name="connsiteX31" fmla="*/ 804334 w 804334"/>
                <a:gd name="connsiteY31" fmla="*/ 132 h 1587632"/>
                <a:gd name="connsiteX0" fmla="*/ 0 w 804334"/>
                <a:gd name="connsiteY0" fmla="*/ 1587632 h 1587632"/>
                <a:gd name="connsiteX1" fmla="*/ 33867 w 804334"/>
                <a:gd name="connsiteY1" fmla="*/ 1477565 h 1587632"/>
                <a:gd name="connsiteX2" fmla="*/ 42334 w 804334"/>
                <a:gd name="connsiteY2" fmla="*/ 1430999 h 1587632"/>
                <a:gd name="connsiteX3" fmla="*/ 63500 w 804334"/>
                <a:gd name="connsiteY3" fmla="*/ 1337865 h 1587632"/>
                <a:gd name="connsiteX4" fmla="*/ 110067 w 804334"/>
                <a:gd name="connsiteY4" fmla="*/ 1270132 h 1587632"/>
                <a:gd name="connsiteX5" fmla="*/ 156634 w 804334"/>
                <a:gd name="connsiteY5" fmla="*/ 1185465 h 1587632"/>
                <a:gd name="connsiteX6" fmla="*/ 194734 w 804334"/>
                <a:gd name="connsiteY6" fmla="*/ 1121965 h 1587632"/>
                <a:gd name="connsiteX7" fmla="*/ 241300 w 804334"/>
                <a:gd name="connsiteY7" fmla="*/ 1028832 h 1587632"/>
                <a:gd name="connsiteX8" fmla="*/ 262467 w 804334"/>
                <a:gd name="connsiteY8" fmla="*/ 986499 h 1587632"/>
                <a:gd name="connsiteX9" fmla="*/ 317501 w 804334"/>
                <a:gd name="connsiteY9" fmla="*/ 931465 h 1587632"/>
                <a:gd name="connsiteX10" fmla="*/ 351367 w 804334"/>
                <a:gd name="connsiteY10" fmla="*/ 855265 h 1587632"/>
                <a:gd name="connsiteX11" fmla="*/ 381000 w 804334"/>
                <a:gd name="connsiteY11" fmla="*/ 757899 h 1587632"/>
                <a:gd name="connsiteX12" fmla="*/ 397934 w 804334"/>
                <a:gd name="connsiteY12" fmla="*/ 698632 h 1587632"/>
                <a:gd name="connsiteX13" fmla="*/ 436034 w 804334"/>
                <a:gd name="connsiteY13" fmla="*/ 643599 h 1587632"/>
                <a:gd name="connsiteX14" fmla="*/ 491067 w 804334"/>
                <a:gd name="connsiteY14" fmla="*/ 567399 h 1587632"/>
                <a:gd name="connsiteX15" fmla="*/ 541867 w 804334"/>
                <a:gd name="connsiteY15" fmla="*/ 512366 h 1587632"/>
                <a:gd name="connsiteX16" fmla="*/ 596900 w 804334"/>
                <a:gd name="connsiteY16" fmla="*/ 461565 h 1587632"/>
                <a:gd name="connsiteX17" fmla="*/ 639233 w 804334"/>
                <a:gd name="connsiteY17" fmla="*/ 393832 h 1587632"/>
                <a:gd name="connsiteX18" fmla="*/ 651934 w 804334"/>
                <a:gd name="connsiteY18" fmla="*/ 347265 h 1587632"/>
                <a:gd name="connsiteX19" fmla="*/ 647700 w 804334"/>
                <a:gd name="connsiteY19" fmla="*/ 266832 h 1587632"/>
                <a:gd name="connsiteX20" fmla="*/ 639234 w 804334"/>
                <a:gd name="connsiteY20" fmla="*/ 160999 h 1587632"/>
                <a:gd name="connsiteX21" fmla="*/ 656167 w 804334"/>
                <a:gd name="connsiteY21" fmla="*/ 110199 h 1587632"/>
                <a:gd name="connsiteX22" fmla="*/ 668867 w 804334"/>
                <a:gd name="connsiteY22" fmla="*/ 97499 h 1587632"/>
                <a:gd name="connsiteX23" fmla="*/ 690034 w 804334"/>
                <a:gd name="connsiteY23" fmla="*/ 72099 h 1587632"/>
                <a:gd name="connsiteX24" fmla="*/ 702734 w 804334"/>
                <a:gd name="connsiteY24" fmla="*/ 67865 h 1587632"/>
                <a:gd name="connsiteX25" fmla="*/ 719667 w 804334"/>
                <a:gd name="connsiteY25" fmla="*/ 55165 h 1587632"/>
                <a:gd name="connsiteX26" fmla="*/ 732367 w 804334"/>
                <a:gd name="connsiteY26" fmla="*/ 50932 h 1587632"/>
                <a:gd name="connsiteX27" fmla="*/ 745067 w 804334"/>
                <a:gd name="connsiteY27" fmla="*/ 42465 h 1587632"/>
                <a:gd name="connsiteX28" fmla="*/ 749300 w 804334"/>
                <a:gd name="connsiteY28" fmla="*/ 29765 h 1587632"/>
                <a:gd name="connsiteX29" fmla="*/ 762000 w 804334"/>
                <a:gd name="connsiteY29" fmla="*/ 25532 h 1587632"/>
                <a:gd name="connsiteX30" fmla="*/ 787400 w 804334"/>
                <a:gd name="connsiteY30" fmla="*/ 12832 h 1587632"/>
                <a:gd name="connsiteX31" fmla="*/ 804334 w 804334"/>
                <a:gd name="connsiteY31" fmla="*/ 132 h 1587632"/>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56167 w 804334"/>
                <a:gd name="connsiteY21" fmla="*/ 110067 h 1587500"/>
                <a:gd name="connsiteX22" fmla="*/ 668867 w 804334"/>
                <a:gd name="connsiteY22" fmla="*/ 97367 h 1587500"/>
                <a:gd name="connsiteX23" fmla="*/ 690034 w 804334"/>
                <a:gd name="connsiteY23" fmla="*/ 71967 h 1587500"/>
                <a:gd name="connsiteX24" fmla="*/ 702734 w 804334"/>
                <a:gd name="connsiteY24" fmla="*/ 67733 h 1587500"/>
                <a:gd name="connsiteX25" fmla="*/ 719667 w 804334"/>
                <a:gd name="connsiteY25" fmla="*/ 55033 h 1587500"/>
                <a:gd name="connsiteX26" fmla="*/ 732367 w 804334"/>
                <a:gd name="connsiteY26" fmla="*/ 50800 h 1587500"/>
                <a:gd name="connsiteX27" fmla="*/ 745067 w 804334"/>
                <a:gd name="connsiteY27" fmla="*/ 42333 h 1587500"/>
                <a:gd name="connsiteX28" fmla="*/ 749300 w 804334"/>
                <a:gd name="connsiteY28" fmla="*/ 29633 h 1587500"/>
                <a:gd name="connsiteX29" fmla="*/ 762000 w 804334"/>
                <a:gd name="connsiteY29" fmla="*/ 25400 h 1587500"/>
                <a:gd name="connsiteX30" fmla="*/ 804334 w 804334"/>
                <a:gd name="connsiteY30"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56167 w 804334"/>
                <a:gd name="connsiteY21" fmla="*/ 110067 h 1587500"/>
                <a:gd name="connsiteX22" fmla="*/ 668867 w 804334"/>
                <a:gd name="connsiteY22" fmla="*/ 97367 h 1587500"/>
                <a:gd name="connsiteX23" fmla="*/ 690034 w 804334"/>
                <a:gd name="connsiteY23" fmla="*/ 71967 h 1587500"/>
                <a:gd name="connsiteX24" fmla="*/ 702734 w 804334"/>
                <a:gd name="connsiteY24" fmla="*/ 67733 h 1587500"/>
                <a:gd name="connsiteX25" fmla="*/ 719667 w 804334"/>
                <a:gd name="connsiteY25" fmla="*/ 55033 h 1587500"/>
                <a:gd name="connsiteX26" fmla="*/ 732367 w 804334"/>
                <a:gd name="connsiteY26" fmla="*/ 50800 h 1587500"/>
                <a:gd name="connsiteX27" fmla="*/ 745067 w 804334"/>
                <a:gd name="connsiteY27" fmla="*/ 42333 h 1587500"/>
                <a:gd name="connsiteX28" fmla="*/ 749300 w 804334"/>
                <a:gd name="connsiteY28" fmla="*/ 29633 h 1587500"/>
                <a:gd name="connsiteX29" fmla="*/ 804334 w 804334"/>
                <a:gd name="connsiteY29"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56167 w 804334"/>
                <a:gd name="connsiteY21" fmla="*/ 110067 h 1587500"/>
                <a:gd name="connsiteX22" fmla="*/ 668867 w 804334"/>
                <a:gd name="connsiteY22" fmla="*/ 97367 h 1587500"/>
                <a:gd name="connsiteX23" fmla="*/ 690034 w 804334"/>
                <a:gd name="connsiteY23" fmla="*/ 71967 h 1587500"/>
                <a:gd name="connsiteX24" fmla="*/ 702734 w 804334"/>
                <a:gd name="connsiteY24" fmla="*/ 67733 h 1587500"/>
                <a:gd name="connsiteX25" fmla="*/ 719667 w 804334"/>
                <a:gd name="connsiteY25" fmla="*/ 55033 h 1587500"/>
                <a:gd name="connsiteX26" fmla="*/ 732367 w 804334"/>
                <a:gd name="connsiteY26" fmla="*/ 50800 h 1587500"/>
                <a:gd name="connsiteX27" fmla="*/ 749300 w 804334"/>
                <a:gd name="connsiteY27" fmla="*/ 29633 h 1587500"/>
                <a:gd name="connsiteX28" fmla="*/ 804334 w 804334"/>
                <a:gd name="connsiteY28"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56167 w 804334"/>
                <a:gd name="connsiteY21" fmla="*/ 110067 h 1587500"/>
                <a:gd name="connsiteX22" fmla="*/ 668867 w 804334"/>
                <a:gd name="connsiteY22" fmla="*/ 97367 h 1587500"/>
                <a:gd name="connsiteX23" fmla="*/ 690034 w 804334"/>
                <a:gd name="connsiteY23" fmla="*/ 71967 h 1587500"/>
                <a:gd name="connsiteX24" fmla="*/ 702734 w 804334"/>
                <a:gd name="connsiteY24" fmla="*/ 67733 h 1587500"/>
                <a:gd name="connsiteX25" fmla="*/ 719667 w 804334"/>
                <a:gd name="connsiteY25" fmla="*/ 55033 h 1587500"/>
                <a:gd name="connsiteX26" fmla="*/ 749300 w 804334"/>
                <a:gd name="connsiteY26" fmla="*/ 29633 h 1587500"/>
                <a:gd name="connsiteX27" fmla="*/ 804334 w 804334"/>
                <a:gd name="connsiteY27"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56167 w 804334"/>
                <a:gd name="connsiteY21" fmla="*/ 110067 h 1587500"/>
                <a:gd name="connsiteX22" fmla="*/ 668867 w 804334"/>
                <a:gd name="connsiteY22" fmla="*/ 97367 h 1587500"/>
                <a:gd name="connsiteX23" fmla="*/ 690034 w 804334"/>
                <a:gd name="connsiteY23" fmla="*/ 71967 h 1587500"/>
                <a:gd name="connsiteX24" fmla="*/ 702734 w 804334"/>
                <a:gd name="connsiteY24" fmla="*/ 67733 h 1587500"/>
                <a:gd name="connsiteX25" fmla="*/ 749300 w 804334"/>
                <a:gd name="connsiteY25" fmla="*/ 29633 h 1587500"/>
                <a:gd name="connsiteX26" fmla="*/ 804334 w 804334"/>
                <a:gd name="connsiteY26"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56167 w 804334"/>
                <a:gd name="connsiteY21" fmla="*/ 110067 h 1587500"/>
                <a:gd name="connsiteX22" fmla="*/ 668867 w 804334"/>
                <a:gd name="connsiteY22" fmla="*/ 97367 h 1587500"/>
                <a:gd name="connsiteX23" fmla="*/ 690034 w 804334"/>
                <a:gd name="connsiteY23" fmla="*/ 71967 h 1587500"/>
                <a:gd name="connsiteX24" fmla="*/ 749300 w 804334"/>
                <a:gd name="connsiteY24" fmla="*/ 29633 h 1587500"/>
                <a:gd name="connsiteX25" fmla="*/ 804334 w 804334"/>
                <a:gd name="connsiteY25"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56167 w 804334"/>
                <a:gd name="connsiteY21" fmla="*/ 110067 h 1587500"/>
                <a:gd name="connsiteX22" fmla="*/ 690034 w 804334"/>
                <a:gd name="connsiteY22" fmla="*/ 71967 h 1587500"/>
                <a:gd name="connsiteX23" fmla="*/ 749300 w 804334"/>
                <a:gd name="connsiteY23" fmla="*/ 29633 h 1587500"/>
                <a:gd name="connsiteX24" fmla="*/ 804334 w 804334"/>
                <a:gd name="connsiteY24"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56167 w 804334"/>
                <a:gd name="connsiteY21" fmla="*/ 110067 h 1587500"/>
                <a:gd name="connsiteX22" fmla="*/ 690034 w 804334"/>
                <a:gd name="connsiteY22" fmla="*/ 71967 h 1587500"/>
                <a:gd name="connsiteX23" fmla="*/ 757767 w 804334"/>
                <a:gd name="connsiteY23" fmla="*/ 42333 h 1587500"/>
                <a:gd name="connsiteX24" fmla="*/ 804334 w 804334"/>
                <a:gd name="connsiteY24"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56167 w 804334"/>
                <a:gd name="connsiteY21" fmla="*/ 110067 h 1587500"/>
                <a:gd name="connsiteX22" fmla="*/ 702734 w 804334"/>
                <a:gd name="connsiteY22" fmla="*/ 88901 h 1587500"/>
                <a:gd name="connsiteX23" fmla="*/ 757767 w 804334"/>
                <a:gd name="connsiteY23" fmla="*/ 42333 h 1587500"/>
                <a:gd name="connsiteX24" fmla="*/ 804334 w 804334"/>
                <a:gd name="connsiteY24"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39234 w 804334"/>
                <a:gd name="connsiteY20" fmla="*/ 160867 h 1587500"/>
                <a:gd name="connsiteX21" fmla="*/ 664634 w 804334"/>
                <a:gd name="connsiteY21" fmla="*/ 122767 h 1587500"/>
                <a:gd name="connsiteX22" fmla="*/ 702734 w 804334"/>
                <a:gd name="connsiteY22" fmla="*/ 88901 h 1587500"/>
                <a:gd name="connsiteX23" fmla="*/ 757767 w 804334"/>
                <a:gd name="connsiteY23" fmla="*/ 42333 h 1587500"/>
                <a:gd name="connsiteX24" fmla="*/ 804334 w 804334"/>
                <a:gd name="connsiteY24" fmla="*/ 0 h 1587500"/>
                <a:gd name="connsiteX0" fmla="*/ 0 w 804334"/>
                <a:gd name="connsiteY0" fmla="*/ 1587500 h 1587500"/>
                <a:gd name="connsiteX1" fmla="*/ 33867 w 804334"/>
                <a:gd name="connsiteY1" fmla="*/ 1477433 h 1587500"/>
                <a:gd name="connsiteX2" fmla="*/ 42334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51934 w 804334"/>
                <a:gd name="connsiteY20" fmla="*/ 160867 h 1587500"/>
                <a:gd name="connsiteX21" fmla="*/ 664634 w 804334"/>
                <a:gd name="connsiteY21" fmla="*/ 122767 h 1587500"/>
                <a:gd name="connsiteX22" fmla="*/ 702734 w 804334"/>
                <a:gd name="connsiteY22" fmla="*/ 88901 h 1587500"/>
                <a:gd name="connsiteX23" fmla="*/ 757767 w 804334"/>
                <a:gd name="connsiteY23" fmla="*/ 42333 h 1587500"/>
                <a:gd name="connsiteX24" fmla="*/ 804334 w 804334"/>
                <a:gd name="connsiteY24" fmla="*/ 0 h 1587500"/>
                <a:gd name="connsiteX0" fmla="*/ 0 w 804334"/>
                <a:gd name="connsiteY0" fmla="*/ 1587500 h 1587500"/>
                <a:gd name="connsiteX1" fmla="*/ 33867 w 804334"/>
                <a:gd name="connsiteY1" fmla="*/ 1477433 h 1587500"/>
                <a:gd name="connsiteX2" fmla="*/ 59267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51934 w 804334"/>
                <a:gd name="connsiteY20" fmla="*/ 160867 h 1587500"/>
                <a:gd name="connsiteX21" fmla="*/ 664634 w 804334"/>
                <a:gd name="connsiteY21" fmla="*/ 122767 h 1587500"/>
                <a:gd name="connsiteX22" fmla="*/ 702734 w 804334"/>
                <a:gd name="connsiteY22" fmla="*/ 88901 h 1587500"/>
                <a:gd name="connsiteX23" fmla="*/ 757767 w 804334"/>
                <a:gd name="connsiteY23" fmla="*/ 42333 h 1587500"/>
                <a:gd name="connsiteX24" fmla="*/ 804334 w 804334"/>
                <a:gd name="connsiteY24" fmla="*/ 0 h 1587500"/>
                <a:gd name="connsiteX0" fmla="*/ 0 w 804334"/>
                <a:gd name="connsiteY0" fmla="*/ 1587500 h 1587500"/>
                <a:gd name="connsiteX1" fmla="*/ 46567 w 804334"/>
                <a:gd name="connsiteY1" fmla="*/ 1485899 h 1587500"/>
                <a:gd name="connsiteX2" fmla="*/ 59267 w 804334"/>
                <a:gd name="connsiteY2" fmla="*/ 1430867 h 1587500"/>
                <a:gd name="connsiteX3" fmla="*/ 63500 w 804334"/>
                <a:gd name="connsiteY3" fmla="*/ 1337733 h 1587500"/>
                <a:gd name="connsiteX4" fmla="*/ 110067 w 804334"/>
                <a:gd name="connsiteY4" fmla="*/ 1270000 h 1587500"/>
                <a:gd name="connsiteX5" fmla="*/ 156634 w 804334"/>
                <a:gd name="connsiteY5" fmla="*/ 1185333 h 1587500"/>
                <a:gd name="connsiteX6" fmla="*/ 194734 w 804334"/>
                <a:gd name="connsiteY6" fmla="*/ 1121833 h 1587500"/>
                <a:gd name="connsiteX7" fmla="*/ 241300 w 804334"/>
                <a:gd name="connsiteY7" fmla="*/ 1028700 h 1587500"/>
                <a:gd name="connsiteX8" fmla="*/ 262467 w 804334"/>
                <a:gd name="connsiteY8" fmla="*/ 986367 h 1587500"/>
                <a:gd name="connsiteX9" fmla="*/ 317501 w 804334"/>
                <a:gd name="connsiteY9" fmla="*/ 931333 h 1587500"/>
                <a:gd name="connsiteX10" fmla="*/ 351367 w 804334"/>
                <a:gd name="connsiteY10" fmla="*/ 855133 h 1587500"/>
                <a:gd name="connsiteX11" fmla="*/ 381000 w 804334"/>
                <a:gd name="connsiteY11" fmla="*/ 757767 h 1587500"/>
                <a:gd name="connsiteX12" fmla="*/ 397934 w 804334"/>
                <a:gd name="connsiteY12" fmla="*/ 698500 h 1587500"/>
                <a:gd name="connsiteX13" fmla="*/ 436034 w 804334"/>
                <a:gd name="connsiteY13" fmla="*/ 643467 h 1587500"/>
                <a:gd name="connsiteX14" fmla="*/ 491067 w 804334"/>
                <a:gd name="connsiteY14" fmla="*/ 567267 h 1587500"/>
                <a:gd name="connsiteX15" fmla="*/ 541867 w 804334"/>
                <a:gd name="connsiteY15" fmla="*/ 512234 h 1587500"/>
                <a:gd name="connsiteX16" fmla="*/ 596900 w 804334"/>
                <a:gd name="connsiteY16" fmla="*/ 461433 h 1587500"/>
                <a:gd name="connsiteX17" fmla="*/ 639233 w 804334"/>
                <a:gd name="connsiteY17" fmla="*/ 393700 h 1587500"/>
                <a:gd name="connsiteX18" fmla="*/ 651934 w 804334"/>
                <a:gd name="connsiteY18" fmla="*/ 347133 h 1587500"/>
                <a:gd name="connsiteX19" fmla="*/ 647700 w 804334"/>
                <a:gd name="connsiteY19" fmla="*/ 266700 h 1587500"/>
                <a:gd name="connsiteX20" fmla="*/ 651934 w 804334"/>
                <a:gd name="connsiteY20" fmla="*/ 160867 h 1587500"/>
                <a:gd name="connsiteX21" fmla="*/ 664634 w 804334"/>
                <a:gd name="connsiteY21" fmla="*/ 122767 h 1587500"/>
                <a:gd name="connsiteX22" fmla="*/ 702734 w 804334"/>
                <a:gd name="connsiteY22" fmla="*/ 88901 h 1587500"/>
                <a:gd name="connsiteX23" fmla="*/ 757767 w 804334"/>
                <a:gd name="connsiteY23" fmla="*/ 42333 h 1587500"/>
                <a:gd name="connsiteX24" fmla="*/ 804334 w 804334"/>
                <a:gd name="connsiteY24" fmla="*/ 0 h 1587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04334" h="1587500">
                  <a:moveTo>
                    <a:pt x="0" y="1587500"/>
                  </a:moveTo>
                  <a:cubicBezTo>
                    <a:pt x="7056" y="1564570"/>
                    <a:pt x="36689" y="1512005"/>
                    <a:pt x="46567" y="1485899"/>
                  </a:cubicBezTo>
                  <a:cubicBezTo>
                    <a:pt x="56445" y="1459793"/>
                    <a:pt x="56445" y="1455561"/>
                    <a:pt x="59267" y="1430867"/>
                  </a:cubicBezTo>
                  <a:cubicBezTo>
                    <a:pt x="62089" y="1406173"/>
                    <a:pt x="55033" y="1364544"/>
                    <a:pt x="63500" y="1337733"/>
                  </a:cubicBezTo>
                  <a:cubicBezTo>
                    <a:pt x="71967" y="1310922"/>
                    <a:pt x="94545" y="1295400"/>
                    <a:pt x="110067" y="1270000"/>
                  </a:cubicBezTo>
                  <a:cubicBezTo>
                    <a:pt x="125589" y="1244600"/>
                    <a:pt x="142523" y="1210027"/>
                    <a:pt x="156634" y="1185333"/>
                  </a:cubicBezTo>
                  <a:cubicBezTo>
                    <a:pt x="170745" y="1160639"/>
                    <a:pt x="187679" y="1134533"/>
                    <a:pt x="194734" y="1121833"/>
                  </a:cubicBezTo>
                  <a:cubicBezTo>
                    <a:pt x="208845" y="1095727"/>
                    <a:pt x="230011" y="1051278"/>
                    <a:pt x="241300" y="1028700"/>
                  </a:cubicBezTo>
                  <a:lnTo>
                    <a:pt x="262467" y="986367"/>
                  </a:lnTo>
                  <a:cubicBezTo>
                    <a:pt x="273756" y="967317"/>
                    <a:pt x="302684" y="953205"/>
                    <a:pt x="317501" y="931333"/>
                  </a:cubicBezTo>
                  <a:cubicBezTo>
                    <a:pt x="332318" y="909461"/>
                    <a:pt x="342195" y="869244"/>
                    <a:pt x="351367" y="855133"/>
                  </a:cubicBezTo>
                  <a:cubicBezTo>
                    <a:pt x="361950" y="826205"/>
                    <a:pt x="373239" y="783872"/>
                    <a:pt x="381000" y="757767"/>
                  </a:cubicBezTo>
                  <a:cubicBezTo>
                    <a:pt x="388761" y="731662"/>
                    <a:pt x="388762" y="717550"/>
                    <a:pt x="397934" y="698500"/>
                  </a:cubicBezTo>
                  <a:cubicBezTo>
                    <a:pt x="407106" y="679450"/>
                    <a:pt x="420512" y="665339"/>
                    <a:pt x="436034" y="643467"/>
                  </a:cubicBezTo>
                  <a:cubicBezTo>
                    <a:pt x="451556" y="621595"/>
                    <a:pt x="473428" y="589139"/>
                    <a:pt x="491067" y="567267"/>
                  </a:cubicBezTo>
                  <a:cubicBezTo>
                    <a:pt x="508706" y="545395"/>
                    <a:pt x="524228" y="529873"/>
                    <a:pt x="541867" y="512234"/>
                  </a:cubicBezTo>
                  <a:cubicBezTo>
                    <a:pt x="559506" y="494595"/>
                    <a:pt x="580672" y="481189"/>
                    <a:pt x="596900" y="461433"/>
                  </a:cubicBezTo>
                  <a:cubicBezTo>
                    <a:pt x="613128" y="441677"/>
                    <a:pt x="632177" y="421922"/>
                    <a:pt x="639233" y="393700"/>
                  </a:cubicBezTo>
                  <a:cubicBezTo>
                    <a:pt x="636411" y="352778"/>
                    <a:pt x="650523" y="368300"/>
                    <a:pt x="651934" y="347133"/>
                  </a:cubicBezTo>
                  <a:cubicBezTo>
                    <a:pt x="653345" y="325966"/>
                    <a:pt x="647700" y="297744"/>
                    <a:pt x="647700" y="266700"/>
                  </a:cubicBezTo>
                  <a:cubicBezTo>
                    <a:pt x="647700" y="235656"/>
                    <a:pt x="649112" y="184856"/>
                    <a:pt x="651934" y="160867"/>
                  </a:cubicBezTo>
                  <a:cubicBezTo>
                    <a:pt x="654756" y="136878"/>
                    <a:pt x="656167" y="134761"/>
                    <a:pt x="664634" y="122767"/>
                  </a:cubicBezTo>
                  <a:cubicBezTo>
                    <a:pt x="673101" y="110773"/>
                    <a:pt x="687212" y="102307"/>
                    <a:pt x="702734" y="88901"/>
                  </a:cubicBezTo>
                  <a:cubicBezTo>
                    <a:pt x="718256" y="75495"/>
                    <a:pt x="740834" y="57150"/>
                    <a:pt x="757767" y="42333"/>
                  </a:cubicBezTo>
                  <a:cubicBezTo>
                    <a:pt x="774700" y="27516"/>
                    <a:pt x="792869" y="6174"/>
                    <a:pt x="804334" y="0"/>
                  </a:cubicBezTo>
                </a:path>
              </a:pathLst>
            </a:custGeom>
            <a:ln w="12700">
              <a:solidFill>
                <a:srgbClr val="F0AD38"/>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69" name="Group 68"/>
          <p:cNvGrpSpPr/>
          <p:nvPr/>
        </p:nvGrpSpPr>
        <p:grpSpPr>
          <a:xfrm>
            <a:off x="2942167" y="876300"/>
            <a:ext cx="741142" cy="1960033"/>
            <a:chOff x="2942167" y="876300"/>
            <a:chExt cx="741142" cy="1960033"/>
          </a:xfrm>
        </p:grpSpPr>
        <p:sp>
          <p:nvSpPr>
            <p:cNvPr id="66" name="Freeform 65"/>
            <p:cNvSpPr/>
            <p:nvPr/>
          </p:nvSpPr>
          <p:spPr>
            <a:xfrm>
              <a:off x="3568701" y="876300"/>
              <a:ext cx="114608" cy="347133"/>
            </a:xfrm>
            <a:custGeom>
              <a:avLst/>
              <a:gdLst>
                <a:gd name="connsiteX0" fmla="*/ 97367 w 114300"/>
                <a:gd name="connsiteY0" fmla="*/ 0 h 347133"/>
                <a:gd name="connsiteX1" fmla="*/ 101600 w 114300"/>
                <a:gd name="connsiteY1" fmla="*/ 42333 h 347133"/>
                <a:gd name="connsiteX2" fmla="*/ 110067 w 114300"/>
                <a:gd name="connsiteY2" fmla="*/ 67733 h 347133"/>
                <a:gd name="connsiteX3" fmla="*/ 114300 w 114300"/>
                <a:gd name="connsiteY3" fmla="*/ 80433 h 347133"/>
                <a:gd name="connsiteX4" fmla="*/ 105833 w 114300"/>
                <a:gd name="connsiteY4" fmla="*/ 135467 h 347133"/>
                <a:gd name="connsiteX5" fmla="*/ 101600 w 114300"/>
                <a:gd name="connsiteY5" fmla="*/ 148167 h 347133"/>
                <a:gd name="connsiteX6" fmla="*/ 88900 w 114300"/>
                <a:gd name="connsiteY6" fmla="*/ 160867 h 347133"/>
                <a:gd name="connsiteX7" fmla="*/ 67733 w 114300"/>
                <a:gd name="connsiteY7" fmla="*/ 186267 h 347133"/>
                <a:gd name="connsiteX8" fmla="*/ 63500 w 114300"/>
                <a:gd name="connsiteY8" fmla="*/ 198967 h 347133"/>
                <a:gd name="connsiteX9" fmla="*/ 46567 w 114300"/>
                <a:gd name="connsiteY9" fmla="*/ 224367 h 347133"/>
                <a:gd name="connsiteX10" fmla="*/ 42333 w 114300"/>
                <a:gd name="connsiteY10" fmla="*/ 237067 h 347133"/>
                <a:gd name="connsiteX11" fmla="*/ 25400 w 114300"/>
                <a:gd name="connsiteY11" fmla="*/ 262467 h 347133"/>
                <a:gd name="connsiteX12" fmla="*/ 21167 w 114300"/>
                <a:gd name="connsiteY12" fmla="*/ 275167 h 347133"/>
                <a:gd name="connsiteX13" fmla="*/ 12700 w 114300"/>
                <a:gd name="connsiteY13" fmla="*/ 287867 h 347133"/>
                <a:gd name="connsiteX14" fmla="*/ 8467 w 114300"/>
                <a:gd name="connsiteY14" fmla="*/ 304800 h 347133"/>
                <a:gd name="connsiteX15" fmla="*/ 0 w 114300"/>
                <a:gd name="connsiteY15" fmla="*/ 347133 h 347133"/>
                <a:gd name="connsiteX0" fmla="*/ 97367 w 114300"/>
                <a:gd name="connsiteY0" fmla="*/ 0 h 347133"/>
                <a:gd name="connsiteX1" fmla="*/ 110067 w 114300"/>
                <a:gd name="connsiteY1" fmla="*/ 67733 h 347133"/>
                <a:gd name="connsiteX2" fmla="*/ 114300 w 114300"/>
                <a:gd name="connsiteY2" fmla="*/ 80433 h 347133"/>
                <a:gd name="connsiteX3" fmla="*/ 105833 w 114300"/>
                <a:gd name="connsiteY3" fmla="*/ 135467 h 347133"/>
                <a:gd name="connsiteX4" fmla="*/ 101600 w 114300"/>
                <a:gd name="connsiteY4" fmla="*/ 148167 h 347133"/>
                <a:gd name="connsiteX5" fmla="*/ 88900 w 114300"/>
                <a:gd name="connsiteY5" fmla="*/ 160867 h 347133"/>
                <a:gd name="connsiteX6" fmla="*/ 67733 w 114300"/>
                <a:gd name="connsiteY6" fmla="*/ 186267 h 347133"/>
                <a:gd name="connsiteX7" fmla="*/ 63500 w 114300"/>
                <a:gd name="connsiteY7" fmla="*/ 198967 h 347133"/>
                <a:gd name="connsiteX8" fmla="*/ 46567 w 114300"/>
                <a:gd name="connsiteY8" fmla="*/ 224367 h 347133"/>
                <a:gd name="connsiteX9" fmla="*/ 42333 w 114300"/>
                <a:gd name="connsiteY9" fmla="*/ 237067 h 347133"/>
                <a:gd name="connsiteX10" fmla="*/ 25400 w 114300"/>
                <a:gd name="connsiteY10" fmla="*/ 262467 h 347133"/>
                <a:gd name="connsiteX11" fmla="*/ 21167 w 114300"/>
                <a:gd name="connsiteY11" fmla="*/ 275167 h 347133"/>
                <a:gd name="connsiteX12" fmla="*/ 12700 w 114300"/>
                <a:gd name="connsiteY12" fmla="*/ 287867 h 347133"/>
                <a:gd name="connsiteX13" fmla="*/ 8467 w 114300"/>
                <a:gd name="connsiteY13" fmla="*/ 304800 h 347133"/>
                <a:gd name="connsiteX14" fmla="*/ 0 w 114300"/>
                <a:gd name="connsiteY14" fmla="*/ 347133 h 347133"/>
                <a:gd name="connsiteX0" fmla="*/ 97367 w 114498"/>
                <a:gd name="connsiteY0" fmla="*/ 0 h 347133"/>
                <a:gd name="connsiteX1" fmla="*/ 114300 w 114498"/>
                <a:gd name="connsiteY1" fmla="*/ 80433 h 347133"/>
                <a:gd name="connsiteX2" fmla="*/ 105833 w 114498"/>
                <a:gd name="connsiteY2" fmla="*/ 135467 h 347133"/>
                <a:gd name="connsiteX3" fmla="*/ 101600 w 114498"/>
                <a:gd name="connsiteY3" fmla="*/ 148167 h 347133"/>
                <a:gd name="connsiteX4" fmla="*/ 88900 w 114498"/>
                <a:gd name="connsiteY4" fmla="*/ 160867 h 347133"/>
                <a:gd name="connsiteX5" fmla="*/ 67733 w 114498"/>
                <a:gd name="connsiteY5" fmla="*/ 186267 h 347133"/>
                <a:gd name="connsiteX6" fmla="*/ 63500 w 114498"/>
                <a:gd name="connsiteY6" fmla="*/ 198967 h 347133"/>
                <a:gd name="connsiteX7" fmla="*/ 46567 w 114498"/>
                <a:gd name="connsiteY7" fmla="*/ 224367 h 347133"/>
                <a:gd name="connsiteX8" fmla="*/ 42333 w 114498"/>
                <a:gd name="connsiteY8" fmla="*/ 237067 h 347133"/>
                <a:gd name="connsiteX9" fmla="*/ 25400 w 114498"/>
                <a:gd name="connsiteY9" fmla="*/ 262467 h 347133"/>
                <a:gd name="connsiteX10" fmla="*/ 21167 w 114498"/>
                <a:gd name="connsiteY10" fmla="*/ 275167 h 347133"/>
                <a:gd name="connsiteX11" fmla="*/ 12700 w 114498"/>
                <a:gd name="connsiteY11" fmla="*/ 287867 h 347133"/>
                <a:gd name="connsiteX12" fmla="*/ 8467 w 114498"/>
                <a:gd name="connsiteY12" fmla="*/ 304800 h 347133"/>
                <a:gd name="connsiteX13" fmla="*/ 0 w 114498"/>
                <a:gd name="connsiteY13" fmla="*/ 347133 h 347133"/>
                <a:gd name="connsiteX0" fmla="*/ 97367 w 114498"/>
                <a:gd name="connsiteY0" fmla="*/ 0 h 347133"/>
                <a:gd name="connsiteX1" fmla="*/ 114300 w 114498"/>
                <a:gd name="connsiteY1" fmla="*/ 80433 h 347133"/>
                <a:gd name="connsiteX2" fmla="*/ 105833 w 114498"/>
                <a:gd name="connsiteY2" fmla="*/ 135467 h 347133"/>
                <a:gd name="connsiteX3" fmla="*/ 101600 w 114498"/>
                <a:gd name="connsiteY3" fmla="*/ 148167 h 347133"/>
                <a:gd name="connsiteX4" fmla="*/ 67733 w 114498"/>
                <a:gd name="connsiteY4" fmla="*/ 186267 h 347133"/>
                <a:gd name="connsiteX5" fmla="*/ 63500 w 114498"/>
                <a:gd name="connsiteY5" fmla="*/ 198967 h 347133"/>
                <a:gd name="connsiteX6" fmla="*/ 46567 w 114498"/>
                <a:gd name="connsiteY6" fmla="*/ 224367 h 347133"/>
                <a:gd name="connsiteX7" fmla="*/ 42333 w 114498"/>
                <a:gd name="connsiteY7" fmla="*/ 237067 h 347133"/>
                <a:gd name="connsiteX8" fmla="*/ 25400 w 114498"/>
                <a:gd name="connsiteY8" fmla="*/ 262467 h 347133"/>
                <a:gd name="connsiteX9" fmla="*/ 21167 w 114498"/>
                <a:gd name="connsiteY9" fmla="*/ 275167 h 347133"/>
                <a:gd name="connsiteX10" fmla="*/ 12700 w 114498"/>
                <a:gd name="connsiteY10" fmla="*/ 287867 h 347133"/>
                <a:gd name="connsiteX11" fmla="*/ 8467 w 114498"/>
                <a:gd name="connsiteY11" fmla="*/ 304800 h 347133"/>
                <a:gd name="connsiteX12" fmla="*/ 0 w 114498"/>
                <a:gd name="connsiteY12" fmla="*/ 347133 h 347133"/>
                <a:gd name="connsiteX0" fmla="*/ 97367 w 114707"/>
                <a:gd name="connsiteY0" fmla="*/ 0 h 347133"/>
                <a:gd name="connsiteX1" fmla="*/ 114300 w 114707"/>
                <a:gd name="connsiteY1" fmla="*/ 80433 h 347133"/>
                <a:gd name="connsiteX2" fmla="*/ 105833 w 114707"/>
                <a:gd name="connsiteY2" fmla="*/ 135467 h 347133"/>
                <a:gd name="connsiteX3" fmla="*/ 67733 w 114707"/>
                <a:gd name="connsiteY3" fmla="*/ 186267 h 347133"/>
                <a:gd name="connsiteX4" fmla="*/ 63500 w 114707"/>
                <a:gd name="connsiteY4" fmla="*/ 198967 h 347133"/>
                <a:gd name="connsiteX5" fmla="*/ 46567 w 114707"/>
                <a:gd name="connsiteY5" fmla="*/ 224367 h 347133"/>
                <a:gd name="connsiteX6" fmla="*/ 42333 w 114707"/>
                <a:gd name="connsiteY6" fmla="*/ 237067 h 347133"/>
                <a:gd name="connsiteX7" fmla="*/ 25400 w 114707"/>
                <a:gd name="connsiteY7" fmla="*/ 262467 h 347133"/>
                <a:gd name="connsiteX8" fmla="*/ 21167 w 114707"/>
                <a:gd name="connsiteY8" fmla="*/ 275167 h 347133"/>
                <a:gd name="connsiteX9" fmla="*/ 12700 w 114707"/>
                <a:gd name="connsiteY9" fmla="*/ 287867 h 347133"/>
                <a:gd name="connsiteX10" fmla="*/ 8467 w 114707"/>
                <a:gd name="connsiteY10" fmla="*/ 304800 h 347133"/>
                <a:gd name="connsiteX11" fmla="*/ 0 w 114707"/>
                <a:gd name="connsiteY11" fmla="*/ 347133 h 347133"/>
                <a:gd name="connsiteX0" fmla="*/ 97367 w 114776"/>
                <a:gd name="connsiteY0" fmla="*/ 0 h 347133"/>
                <a:gd name="connsiteX1" fmla="*/ 114300 w 114776"/>
                <a:gd name="connsiteY1" fmla="*/ 80433 h 347133"/>
                <a:gd name="connsiteX2" fmla="*/ 105833 w 114776"/>
                <a:gd name="connsiteY2" fmla="*/ 135467 h 347133"/>
                <a:gd name="connsiteX3" fmla="*/ 63500 w 114776"/>
                <a:gd name="connsiteY3" fmla="*/ 198967 h 347133"/>
                <a:gd name="connsiteX4" fmla="*/ 46567 w 114776"/>
                <a:gd name="connsiteY4" fmla="*/ 224367 h 347133"/>
                <a:gd name="connsiteX5" fmla="*/ 42333 w 114776"/>
                <a:gd name="connsiteY5" fmla="*/ 237067 h 347133"/>
                <a:gd name="connsiteX6" fmla="*/ 25400 w 114776"/>
                <a:gd name="connsiteY6" fmla="*/ 262467 h 347133"/>
                <a:gd name="connsiteX7" fmla="*/ 21167 w 114776"/>
                <a:gd name="connsiteY7" fmla="*/ 275167 h 347133"/>
                <a:gd name="connsiteX8" fmla="*/ 12700 w 114776"/>
                <a:gd name="connsiteY8" fmla="*/ 287867 h 347133"/>
                <a:gd name="connsiteX9" fmla="*/ 8467 w 114776"/>
                <a:gd name="connsiteY9" fmla="*/ 304800 h 347133"/>
                <a:gd name="connsiteX10" fmla="*/ 0 w 114776"/>
                <a:gd name="connsiteY10" fmla="*/ 347133 h 347133"/>
                <a:gd name="connsiteX0" fmla="*/ 97367 w 114776"/>
                <a:gd name="connsiteY0" fmla="*/ 0 h 347133"/>
                <a:gd name="connsiteX1" fmla="*/ 114300 w 114776"/>
                <a:gd name="connsiteY1" fmla="*/ 80433 h 347133"/>
                <a:gd name="connsiteX2" fmla="*/ 105833 w 114776"/>
                <a:gd name="connsiteY2" fmla="*/ 135467 h 347133"/>
                <a:gd name="connsiteX3" fmla="*/ 63500 w 114776"/>
                <a:gd name="connsiteY3" fmla="*/ 198967 h 347133"/>
                <a:gd name="connsiteX4" fmla="*/ 46567 w 114776"/>
                <a:gd name="connsiteY4" fmla="*/ 224367 h 347133"/>
                <a:gd name="connsiteX5" fmla="*/ 25400 w 114776"/>
                <a:gd name="connsiteY5" fmla="*/ 262467 h 347133"/>
                <a:gd name="connsiteX6" fmla="*/ 21167 w 114776"/>
                <a:gd name="connsiteY6" fmla="*/ 275167 h 347133"/>
                <a:gd name="connsiteX7" fmla="*/ 12700 w 114776"/>
                <a:gd name="connsiteY7" fmla="*/ 287867 h 347133"/>
                <a:gd name="connsiteX8" fmla="*/ 8467 w 114776"/>
                <a:gd name="connsiteY8" fmla="*/ 304800 h 347133"/>
                <a:gd name="connsiteX9" fmla="*/ 0 w 114776"/>
                <a:gd name="connsiteY9" fmla="*/ 347133 h 347133"/>
                <a:gd name="connsiteX0" fmla="*/ 97367 w 114776"/>
                <a:gd name="connsiteY0" fmla="*/ 0 h 347133"/>
                <a:gd name="connsiteX1" fmla="*/ 114300 w 114776"/>
                <a:gd name="connsiteY1" fmla="*/ 80433 h 347133"/>
                <a:gd name="connsiteX2" fmla="*/ 105833 w 114776"/>
                <a:gd name="connsiteY2" fmla="*/ 135467 h 347133"/>
                <a:gd name="connsiteX3" fmla="*/ 63500 w 114776"/>
                <a:gd name="connsiteY3" fmla="*/ 198967 h 347133"/>
                <a:gd name="connsiteX4" fmla="*/ 25400 w 114776"/>
                <a:gd name="connsiteY4" fmla="*/ 262467 h 347133"/>
                <a:gd name="connsiteX5" fmla="*/ 21167 w 114776"/>
                <a:gd name="connsiteY5" fmla="*/ 275167 h 347133"/>
                <a:gd name="connsiteX6" fmla="*/ 12700 w 114776"/>
                <a:gd name="connsiteY6" fmla="*/ 287867 h 347133"/>
                <a:gd name="connsiteX7" fmla="*/ 8467 w 114776"/>
                <a:gd name="connsiteY7" fmla="*/ 304800 h 347133"/>
                <a:gd name="connsiteX8" fmla="*/ 0 w 114776"/>
                <a:gd name="connsiteY8" fmla="*/ 347133 h 347133"/>
                <a:gd name="connsiteX0" fmla="*/ 97367 w 114776"/>
                <a:gd name="connsiteY0" fmla="*/ 0 h 347133"/>
                <a:gd name="connsiteX1" fmla="*/ 114300 w 114776"/>
                <a:gd name="connsiteY1" fmla="*/ 80433 h 347133"/>
                <a:gd name="connsiteX2" fmla="*/ 105833 w 114776"/>
                <a:gd name="connsiteY2" fmla="*/ 135467 h 347133"/>
                <a:gd name="connsiteX3" fmla="*/ 63500 w 114776"/>
                <a:gd name="connsiteY3" fmla="*/ 198967 h 347133"/>
                <a:gd name="connsiteX4" fmla="*/ 25400 w 114776"/>
                <a:gd name="connsiteY4" fmla="*/ 262467 h 347133"/>
                <a:gd name="connsiteX5" fmla="*/ 12700 w 114776"/>
                <a:gd name="connsiteY5" fmla="*/ 287867 h 347133"/>
                <a:gd name="connsiteX6" fmla="*/ 8467 w 114776"/>
                <a:gd name="connsiteY6" fmla="*/ 304800 h 347133"/>
                <a:gd name="connsiteX7" fmla="*/ 0 w 114776"/>
                <a:gd name="connsiteY7" fmla="*/ 347133 h 347133"/>
                <a:gd name="connsiteX0" fmla="*/ 97367 w 114776"/>
                <a:gd name="connsiteY0" fmla="*/ 0 h 347133"/>
                <a:gd name="connsiteX1" fmla="*/ 114300 w 114776"/>
                <a:gd name="connsiteY1" fmla="*/ 80433 h 347133"/>
                <a:gd name="connsiteX2" fmla="*/ 105833 w 114776"/>
                <a:gd name="connsiteY2" fmla="*/ 135467 h 347133"/>
                <a:gd name="connsiteX3" fmla="*/ 63500 w 114776"/>
                <a:gd name="connsiteY3" fmla="*/ 198967 h 347133"/>
                <a:gd name="connsiteX4" fmla="*/ 25400 w 114776"/>
                <a:gd name="connsiteY4" fmla="*/ 262467 h 347133"/>
                <a:gd name="connsiteX5" fmla="*/ 12700 w 114776"/>
                <a:gd name="connsiteY5" fmla="*/ 287867 h 347133"/>
                <a:gd name="connsiteX6" fmla="*/ 0 w 114776"/>
                <a:gd name="connsiteY6" fmla="*/ 347133 h 347133"/>
                <a:gd name="connsiteX0" fmla="*/ 97367 w 114776"/>
                <a:gd name="connsiteY0" fmla="*/ 0 h 347133"/>
                <a:gd name="connsiteX1" fmla="*/ 114300 w 114776"/>
                <a:gd name="connsiteY1" fmla="*/ 80433 h 347133"/>
                <a:gd name="connsiteX2" fmla="*/ 105833 w 114776"/>
                <a:gd name="connsiteY2" fmla="*/ 135467 h 347133"/>
                <a:gd name="connsiteX3" fmla="*/ 63500 w 114776"/>
                <a:gd name="connsiteY3" fmla="*/ 198967 h 347133"/>
                <a:gd name="connsiteX4" fmla="*/ 25400 w 114776"/>
                <a:gd name="connsiteY4" fmla="*/ 262467 h 347133"/>
                <a:gd name="connsiteX5" fmla="*/ 0 w 114776"/>
                <a:gd name="connsiteY5" fmla="*/ 347133 h 347133"/>
                <a:gd name="connsiteX0" fmla="*/ 97367 w 114608"/>
                <a:gd name="connsiteY0" fmla="*/ 0 h 347133"/>
                <a:gd name="connsiteX1" fmla="*/ 114300 w 114608"/>
                <a:gd name="connsiteY1" fmla="*/ 80433 h 347133"/>
                <a:gd name="connsiteX2" fmla="*/ 105833 w 114608"/>
                <a:gd name="connsiteY2" fmla="*/ 135467 h 347133"/>
                <a:gd name="connsiteX3" fmla="*/ 76200 w 114608"/>
                <a:gd name="connsiteY3" fmla="*/ 211667 h 347133"/>
                <a:gd name="connsiteX4" fmla="*/ 25400 w 114608"/>
                <a:gd name="connsiteY4" fmla="*/ 262467 h 347133"/>
                <a:gd name="connsiteX5" fmla="*/ 0 w 114608"/>
                <a:gd name="connsiteY5" fmla="*/ 347133 h 347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608" h="347133">
                  <a:moveTo>
                    <a:pt x="97367" y="0"/>
                  </a:moveTo>
                  <a:cubicBezTo>
                    <a:pt x="100895" y="16757"/>
                    <a:pt x="112889" y="57855"/>
                    <a:pt x="114300" y="80433"/>
                  </a:cubicBezTo>
                  <a:cubicBezTo>
                    <a:pt x="115711" y="103011"/>
                    <a:pt x="112183" y="113595"/>
                    <a:pt x="105833" y="135467"/>
                  </a:cubicBezTo>
                  <a:cubicBezTo>
                    <a:pt x="99483" y="157339"/>
                    <a:pt x="89605" y="190500"/>
                    <a:pt x="76200" y="211667"/>
                  </a:cubicBezTo>
                  <a:cubicBezTo>
                    <a:pt x="62795" y="232834"/>
                    <a:pt x="38100" y="239889"/>
                    <a:pt x="25400" y="262467"/>
                  </a:cubicBezTo>
                  <a:cubicBezTo>
                    <a:pt x="12700" y="285045"/>
                    <a:pt x="5292" y="329494"/>
                    <a:pt x="0" y="347133"/>
                  </a:cubicBezTo>
                </a:path>
              </a:pathLst>
            </a:custGeom>
            <a:ln w="12700">
              <a:solidFill>
                <a:srgbClr val="FFFF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67" name="Freeform 66"/>
            <p:cNvSpPr/>
            <p:nvPr/>
          </p:nvSpPr>
          <p:spPr>
            <a:xfrm>
              <a:off x="3310331" y="1209924"/>
              <a:ext cx="284016" cy="259276"/>
            </a:xfrm>
            <a:custGeom>
              <a:avLst/>
              <a:gdLst>
                <a:gd name="connsiteX0" fmla="*/ 241710 w 284043"/>
                <a:gd name="connsiteY0" fmla="*/ 462 h 258696"/>
                <a:gd name="connsiteX1" fmla="*/ 233243 w 284043"/>
                <a:gd name="connsiteY1" fmla="*/ 21629 h 258696"/>
                <a:gd name="connsiteX2" fmla="*/ 229010 w 284043"/>
                <a:gd name="connsiteY2" fmla="*/ 34329 h 258696"/>
                <a:gd name="connsiteX3" fmla="*/ 216310 w 284043"/>
                <a:gd name="connsiteY3" fmla="*/ 42796 h 258696"/>
                <a:gd name="connsiteX4" fmla="*/ 190910 w 284043"/>
                <a:gd name="connsiteY4" fmla="*/ 59729 h 258696"/>
                <a:gd name="connsiteX5" fmla="*/ 89310 w 284043"/>
                <a:gd name="connsiteY5" fmla="*/ 55496 h 258696"/>
                <a:gd name="connsiteX6" fmla="*/ 21576 w 284043"/>
                <a:gd name="connsiteY6" fmla="*/ 47029 h 258696"/>
                <a:gd name="connsiteX7" fmla="*/ 4643 w 284043"/>
                <a:gd name="connsiteY7" fmla="*/ 51262 h 258696"/>
                <a:gd name="connsiteX8" fmla="*/ 17343 w 284043"/>
                <a:gd name="connsiteY8" fmla="*/ 89362 h 258696"/>
                <a:gd name="connsiteX9" fmla="*/ 38510 w 284043"/>
                <a:gd name="connsiteY9" fmla="*/ 106296 h 258696"/>
                <a:gd name="connsiteX10" fmla="*/ 46976 w 284043"/>
                <a:gd name="connsiteY10" fmla="*/ 118996 h 258696"/>
                <a:gd name="connsiteX11" fmla="*/ 59676 w 284043"/>
                <a:gd name="connsiteY11" fmla="*/ 144396 h 258696"/>
                <a:gd name="connsiteX12" fmla="*/ 72376 w 284043"/>
                <a:gd name="connsiteY12" fmla="*/ 152862 h 258696"/>
                <a:gd name="connsiteX13" fmla="*/ 102010 w 284043"/>
                <a:gd name="connsiteY13" fmla="*/ 174029 h 258696"/>
                <a:gd name="connsiteX14" fmla="*/ 110476 w 284043"/>
                <a:gd name="connsiteY14" fmla="*/ 186729 h 258696"/>
                <a:gd name="connsiteX15" fmla="*/ 110476 w 284043"/>
                <a:gd name="connsiteY15" fmla="*/ 258696 h 258696"/>
                <a:gd name="connsiteX16" fmla="*/ 118943 w 284043"/>
                <a:gd name="connsiteY16" fmla="*/ 241762 h 258696"/>
                <a:gd name="connsiteX17" fmla="*/ 161276 w 284043"/>
                <a:gd name="connsiteY17" fmla="*/ 220596 h 258696"/>
                <a:gd name="connsiteX18" fmla="*/ 207843 w 284043"/>
                <a:gd name="connsiteY18" fmla="*/ 207896 h 258696"/>
                <a:gd name="connsiteX19" fmla="*/ 220543 w 284043"/>
                <a:gd name="connsiteY19" fmla="*/ 195196 h 258696"/>
                <a:gd name="connsiteX20" fmla="*/ 229010 w 284043"/>
                <a:gd name="connsiteY20" fmla="*/ 182496 h 258696"/>
                <a:gd name="connsiteX21" fmla="*/ 254410 w 284043"/>
                <a:gd name="connsiteY21" fmla="*/ 157096 h 258696"/>
                <a:gd name="connsiteX22" fmla="*/ 271343 w 284043"/>
                <a:gd name="connsiteY22" fmla="*/ 131696 h 258696"/>
                <a:gd name="connsiteX23" fmla="*/ 275576 w 284043"/>
                <a:gd name="connsiteY23" fmla="*/ 118996 h 258696"/>
                <a:gd name="connsiteX24" fmla="*/ 284043 w 284043"/>
                <a:gd name="connsiteY24" fmla="*/ 106296 h 258696"/>
                <a:gd name="connsiteX25" fmla="*/ 267110 w 284043"/>
                <a:gd name="connsiteY25" fmla="*/ 68196 h 258696"/>
                <a:gd name="connsiteX26" fmla="*/ 262876 w 284043"/>
                <a:gd name="connsiteY26" fmla="*/ 55496 h 258696"/>
                <a:gd name="connsiteX27" fmla="*/ 254410 w 284043"/>
                <a:gd name="connsiteY27" fmla="*/ 42796 h 258696"/>
                <a:gd name="connsiteX28" fmla="*/ 241710 w 284043"/>
                <a:gd name="connsiteY28" fmla="*/ 462 h 258696"/>
                <a:gd name="connsiteX0" fmla="*/ 241710 w 284043"/>
                <a:gd name="connsiteY0" fmla="*/ 462 h 258696"/>
                <a:gd name="connsiteX1" fmla="*/ 233243 w 284043"/>
                <a:gd name="connsiteY1" fmla="*/ 21629 h 258696"/>
                <a:gd name="connsiteX2" fmla="*/ 229010 w 284043"/>
                <a:gd name="connsiteY2" fmla="*/ 34329 h 258696"/>
                <a:gd name="connsiteX3" fmla="*/ 190910 w 284043"/>
                <a:gd name="connsiteY3" fmla="*/ 59729 h 258696"/>
                <a:gd name="connsiteX4" fmla="*/ 89310 w 284043"/>
                <a:gd name="connsiteY4" fmla="*/ 55496 h 258696"/>
                <a:gd name="connsiteX5" fmla="*/ 21576 w 284043"/>
                <a:gd name="connsiteY5" fmla="*/ 47029 h 258696"/>
                <a:gd name="connsiteX6" fmla="*/ 4643 w 284043"/>
                <a:gd name="connsiteY6" fmla="*/ 51262 h 258696"/>
                <a:gd name="connsiteX7" fmla="*/ 17343 w 284043"/>
                <a:gd name="connsiteY7" fmla="*/ 89362 h 258696"/>
                <a:gd name="connsiteX8" fmla="*/ 38510 w 284043"/>
                <a:gd name="connsiteY8" fmla="*/ 106296 h 258696"/>
                <a:gd name="connsiteX9" fmla="*/ 46976 w 284043"/>
                <a:gd name="connsiteY9" fmla="*/ 118996 h 258696"/>
                <a:gd name="connsiteX10" fmla="*/ 59676 w 284043"/>
                <a:gd name="connsiteY10" fmla="*/ 144396 h 258696"/>
                <a:gd name="connsiteX11" fmla="*/ 72376 w 284043"/>
                <a:gd name="connsiteY11" fmla="*/ 152862 h 258696"/>
                <a:gd name="connsiteX12" fmla="*/ 102010 w 284043"/>
                <a:gd name="connsiteY12" fmla="*/ 174029 h 258696"/>
                <a:gd name="connsiteX13" fmla="*/ 110476 w 284043"/>
                <a:gd name="connsiteY13" fmla="*/ 186729 h 258696"/>
                <a:gd name="connsiteX14" fmla="*/ 110476 w 284043"/>
                <a:gd name="connsiteY14" fmla="*/ 258696 h 258696"/>
                <a:gd name="connsiteX15" fmla="*/ 118943 w 284043"/>
                <a:gd name="connsiteY15" fmla="*/ 241762 h 258696"/>
                <a:gd name="connsiteX16" fmla="*/ 161276 w 284043"/>
                <a:gd name="connsiteY16" fmla="*/ 220596 h 258696"/>
                <a:gd name="connsiteX17" fmla="*/ 207843 w 284043"/>
                <a:gd name="connsiteY17" fmla="*/ 207896 h 258696"/>
                <a:gd name="connsiteX18" fmla="*/ 220543 w 284043"/>
                <a:gd name="connsiteY18" fmla="*/ 195196 h 258696"/>
                <a:gd name="connsiteX19" fmla="*/ 229010 w 284043"/>
                <a:gd name="connsiteY19" fmla="*/ 182496 h 258696"/>
                <a:gd name="connsiteX20" fmla="*/ 254410 w 284043"/>
                <a:gd name="connsiteY20" fmla="*/ 157096 h 258696"/>
                <a:gd name="connsiteX21" fmla="*/ 271343 w 284043"/>
                <a:gd name="connsiteY21" fmla="*/ 131696 h 258696"/>
                <a:gd name="connsiteX22" fmla="*/ 275576 w 284043"/>
                <a:gd name="connsiteY22" fmla="*/ 118996 h 258696"/>
                <a:gd name="connsiteX23" fmla="*/ 284043 w 284043"/>
                <a:gd name="connsiteY23" fmla="*/ 106296 h 258696"/>
                <a:gd name="connsiteX24" fmla="*/ 267110 w 284043"/>
                <a:gd name="connsiteY24" fmla="*/ 68196 h 258696"/>
                <a:gd name="connsiteX25" fmla="*/ 262876 w 284043"/>
                <a:gd name="connsiteY25" fmla="*/ 55496 h 258696"/>
                <a:gd name="connsiteX26" fmla="*/ 254410 w 284043"/>
                <a:gd name="connsiteY26" fmla="*/ 42796 h 258696"/>
                <a:gd name="connsiteX27" fmla="*/ 241710 w 284043"/>
                <a:gd name="connsiteY27" fmla="*/ 462 h 258696"/>
                <a:gd name="connsiteX0" fmla="*/ 240670 w 283003"/>
                <a:gd name="connsiteY0" fmla="*/ 462 h 258696"/>
                <a:gd name="connsiteX1" fmla="*/ 232203 w 283003"/>
                <a:gd name="connsiteY1" fmla="*/ 21629 h 258696"/>
                <a:gd name="connsiteX2" fmla="*/ 227970 w 283003"/>
                <a:gd name="connsiteY2" fmla="*/ 34329 h 258696"/>
                <a:gd name="connsiteX3" fmla="*/ 189870 w 283003"/>
                <a:gd name="connsiteY3" fmla="*/ 59729 h 258696"/>
                <a:gd name="connsiteX4" fmla="*/ 88270 w 283003"/>
                <a:gd name="connsiteY4" fmla="*/ 55496 h 258696"/>
                <a:gd name="connsiteX5" fmla="*/ 3603 w 283003"/>
                <a:gd name="connsiteY5" fmla="*/ 51262 h 258696"/>
                <a:gd name="connsiteX6" fmla="*/ 16303 w 283003"/>
                <a:gd name="connsiteY6" fmla="*/ 89362 h 258696"/>
                <a:gd name="connsiteX7" fmla="*/ 37470 w 283003"/>
                <a:gd name="connsiteY7" fmla="*/ 106296 h 258696"/>
                <a:gd name="connsiteX8" fmla="*/ 45936 w 283003"/>
                <a:gd name="connsiteY8" fmla="*/ 118996 h 258696"/>
                <a:gd name="connsiteX9" fmla="*/ 58636 w 283003"/>
                <a:gd name="connsiteY9" fmla="*/ 144396 h 258696"/>
                <a:gd name="connsiteX10" fmla="*/ 71336 w 283003"/>
                <a:gd name="connsiteY10" fmla="*/ 152862 h 258696"/>
                <a:gd name="connsiteX11" fmla="*/ 100970 w 283003"/>
                <a:gd name="connsiteY11" fmla="*/ 174029 h 258696"/>
                <a:gd name="connsiteX12" fmla="*/ 109436 w 283003"/>
                <a:gd name="connsiteY12" fmla="*/ 186729 h 258696"/>
                <a:gd name="connsiteX13" fmla="*/ 109436 w 283003"/>
                <a:gd name="connsiteY13" fmla="*/ 258696 h 258696"/>
                <a:gd name="connsiteX14" fmla="*/ 117903 w 283003"/>
                <a:gd name="connsiteY14" fmla="*/ 241762 h 258696"/>
                <a:gd name="connsiteX15" fmla="*/ 160236 w 283003"/>
                <a:gd name="connsiteY15" fmla="*/ 220596 h 258696"/>
                <a:gd name="connsiteX16" fmla="*/ 206803 w 283003"/>
                <a:gd name="connsiteY16" fmla="*/ 207896 h 258696"/>
                <a:gd name="connsiteX17" fmla="*/ 219503 w 283003"/>
                <a:gd name="connsiteY17" fmla="*/ 195196 h 258696"/>
                <a:gd name="connsiteX18" fmla="*/ 227970 w 283003"/>
                <a:gd name="connsiteY18" fmla="*/ 182496 h 258696"/>
                <a:gd name="connsiteX19" fmla="*/ 253370 w 283003"/>
                <a:gd name="connsiteY19" fmla="*/ 157096 h 258696"/>
                <a:gd name="connsiteX20" fmla="*/ 270303 w 283003"/>
                <a:gd name="connsiteY20" fmla="*/ 131696 h 258696"/>
                <a:gd name="connsiteX21" fmla="*/ 274536 w 283003"/>
                <a:gd name="connsiteY21" fmla="*/ 118996 h 258696"/>
                <a:gd name="connsiteX22" fmla="*/ 283003 w 283003"/>
                <a:gd name="connsiteY22" fmla="*/ 106296 h 258696"/>
                <a:gd name="connsiteX23" fmla="*/ 266070 w 283003"/>
                <a:gd name="connsiteY23" fmla="*/ 68196 h 258696"/>
                <a:gd name="connsiteX24" fmla="*/ 261836 w 283003"/>
                <a:gd name="connsiteY24" fmla="*/ 55496 h 258696"/>
                <a:gd name="connsiteX25" fmla="*/ 253370 w 283003"/>
                <a:gd name="connsiteY25" fmla="*/ 42796 h 258696"/>
                <a:gd name="connsiteX26" fmla="*/ 240670 w 283003"/>
                <a:gd name="connsiteY26" fmla="*/ 462 h 258696"/>
                <a:gd name="connsiteX0" fmla="*/ 240670 w 283003"/>
                <a:gd name="connsiteY0" fmla="*/ 462 h 258696"/>
                <a:gd name="connsiteX1" fmla="*/ 232203 w 283003"/>
                <a:gd name="connsiteY1" fmla="*/ 21629 h 258696"/>
                <a:gd name="connsiteX2" fmla="*/ 227970 w 283003"/>
                <a:gd name="connsiteY2" fmla="*/ 34329 h 258696"/>
                <a:gd name="connsiteX3" fmla="*/ 189870 w 283003"/>
                <a:gd name="connsiteY3" fmla="*/ 59729 h 258696"/>
                <a:gd name="connsiteX4" fmla="*/ 88270 w 283003"/>
                <a:gd name="connsiteY4" fmla="*/ 42796 h 258696"/>
                <a:gd name="connsiteX5" fmla="*/ 3603 w 283003"/>
                <a:gd name="connsiteY5" fmla="*/ 51262 h 258696"/>
                <a:gd name="connsiteX6" fmla="*/ 16303 w 283003"/>
                <a:gd name="connsiteY6" fmla="*/ 89362 h 258696"/>
                <a:gd name="connsiteX7" fmla="*/ 37470 w 283003"/>
                <a:gd name="connsiteY7" fmla="*/ 106296 h 258696"/>
                <a:gd name="connsiteX8" fmla="*/ 45936 w 283003"/>
                <a:gd name="connsiteY8" fmla="*/ 118996 h 258696"/>
                <a:gd name="connsiteX9" fmla="*/ 58636 w 283003"/>
                <a:gd name="connsiteY9" fmla="*/ 144396 h 258696"/>
                <a:gd name="connsiteX10" fmla="*/ 71336 w 283003"/>
                <a:gd name="connsiteY10" fmla="*/ 152862 h 258696"/>
                <a:gd name="connsiteX11" fmla="*/ 100970 w 283003"/>
                <a:gd name="connsiteY11" fmla="*/ 174029 h 258696"/>
                <a:gd name="connsiteX12" fmla="*/ 109436 w 283003"/>
                <a:gd name="connsiteY12" fmla="*/ 186729 h 258696"/>
                <a:gd name="connsiteX13" fmla="*/ 109436 w 283003"/>
                <a:gd name="connsiteY13" fmla="*/ 258696 h 258696"/>
                <a:gd name="connsiteX14" fmla="*/ 117903 w 283003"/>
                <a:gd name="connsiteY14" fmla="*/ 241762 h 258696"/>
                <a:gd name="connsiteX15" fmla="*/ 160236 w 283003"/>
                <a:gd name="connsiteY15" fmla="*/ 220596 h 258696"/>
                <a:gd name="connsiteX16" fmla="*/ 206803 w 283003"/>
                <a:gd name="connsiteY16" fmla="*/ 207896 h 258696"/>
                <a:gd name="connsiteX17" fmla="*/ 219503 w 283003"/>
                <a:gd name="connsiteY17" fmla="*/ 195196 h 258696"/>
                <a:gd name="connsiteX18" fmla="*/ 227970 w 283003"/>
                <a:gd name="connsiteY18" fmla="*/ 182496 h 258696"/>
                <a:gd name="connsiteX19" fmla="*/ 253370 w 283003"/>
                <a:gd name="connsiteY19" fmla="*/ 157096 h 258696"/>
                <a:gd name="connsiteX20" fmla="*/ 270303 w 283003"/>
                <a:gd name="connsiteY20" fmla="*/ 131696 h 258696"/>
                <a:gd name="connsiteX21" fmla="*/ 274536 w 283003"/>
                <a:gd name="connsiteY21" fmla="*/ 118996 h 258696"/>
                <a:gd name="connsiteX22" fmla="*/ 283003 w 283003"/>
                <a:gd name="connsiteY22" fmla="*/ 106296 h 258696"/>
                <a:gd name="connsiteX23" fmla="*/ 266070 w 283003"/>
                <a:gd name="connsiteY23" fmla="*/ 68196 h 258696"/>
                <a:gd name="connsiteX24" fmla="*/ 261836 w 283003"/>
                <a:gd name="connsiteY24" fmla="*/ 55496 h 258696"/>
                <a:gd name="connsiteX25" fmla="*/ 253370 w 283003"/>
                <a:gd name="connsiteY25" fmla="*/ 42796 h 258696"/>
                <a:gd name="connsiteX26" fmla="*/ 240670 w 283003"/>
                <a:gd name="connsiteY26" fmla="*/ 462 h 258696"/>
                <a:gd name="connsiteX0" fmla="*/ 240670 w 283003"/>
                <a:gd name="connsiteY0" fmla="*/ 462 h 258696"/>
                <a:gd name="connsiteX1" fmla="*/ 232203 w 283003"/>
                <a:gd name="connsiteY1" fmla="*/ 21629 h 258696"/>
                <a:gd name="connsiteX2" fmla="*/ 227970 w 283003"/>
                <a:gd name="connsiteY2" fmla="*/ 34329 h 258696"/>
                <a:gd name="connsiteX3" fmla="*/ 189870 w 283003"/>
                <a:gd name="connsiteY3" fmla="*/ 59729 h 258696"/>
                <a:gd name="connsiteX4" fmla="*/ 88270 w 283003"/>
                <a:gd name="connsiteY4" fmla="*/ 42796 h 258696"/>
                <a:gd name="connsiteX5" fmla="*/ 3603 w 283003"/>
                <a:gd name="connsiteY5" fmla="*/ 51262 h 258696"/>
                <a:gd name="connsiteX6" fmla="*/ 16303 w 283003"/>
                <a:gd name="connsiteY6" fmla="*/ 89362 h 258696"/>
                <a:gd name="connsiteX7" fmla="*/ 37470 w 283003"/>
                <a:gd name="connsiteY7" fmla="*/ 106296 h 258696"/>
                <a:gd name="connsiteX8" fmla="*/ 45936 w 283003"/>
                <a:gd name="connsiteY8" fmla="*/ 118996 h 258696"/>
                <a:gd name="connsiteX9" fmla="*/ 58636 w 283003"/>
                <a:gd name="connsiteY9" fmla="*/ 144396 h 258696"/>
                <a:gd name="connsiteX10" fmla="*/ 71336 w 283003"/>
                <a:gd name="connsiteY10" fmla="*/ 152862 h 258696"/>
                <a:gd name="connsiteX11" fmla="*/ 100970 w 283003"/>
                <a:gd name="connsiteY11" fmla="*/ 174029 h 258696"/>
                <a:gd name="connsiteX12" fmla="*/ 109436 w 283003"/>
                <a:gd name="connsiteY12" fmla="*/ 186729 h 258696"/>
                <a:gd name="connsiteX13" fmla="*/ 109436 w 283003"/>
                <a:gd name="connsiteY13" fmla="*/ 258696 h 258696"/>
                <a:gd name="connsiteX14" fmla="*/ 117903 w 283003"/>
                <a:gd name="connsiteY14" fmla="*/ 241762 h 258696"/>
                <a:gd name="connsiteX15" fmla="*/ 160236 w 283003"/>
                <a:gd name="connsiteY15" fmla="*/ 220596 h 258696"/>
                <a:gd name="connsiteX16" fmla="*/ 206803 w 283003"/>
                <a:gd name="connsiteY16" fmla="*/ 207896 h 258696"/>
                <a:gd name="connsiteX17" fmla="*/ 219503 w 283003"/>
                <a:gd name="connsiteY17" fmla="*/ 195196 h 258696"/>
                <a:gd name="connsiteX18" fmla="*/ 227970 w 283003"/>
                <a:gd name="connsiteY18" fmla="*/ 182496 h 258696"/>
                <a:gd name="connsiteX19" fmla="*/ 253370 w 283003"/>
                <a:gd name="connsiteY19" fmla="*/ 157096 h 258696"/>
                <a:gd name="connsiteX20" fmla="*/ 270303 w 283003"/>
                <a:gd name="connsiteY20" fmla="*/ 131696 h 258696"/>
                <a:gd name="connsiteX21" fmla="*/ 274536 w 283003"/>
                <a:gd name="connsiteY21" fmla="*/ 118996 h 258696"/>
                <a:gd name="connsiteX22" fmla="*/ 283003 w 283003"/>
                <a:gd name="connsiteY22" fmla="*/ 106296 h 258696"/>
                <a:gd name="connsiteX23" fmla="*/ 266070 w 283003"/>
                <a:gd name="connsiteY23" fmla="*/ 68196 h 258696"/>
                <a:gd name="connsiteX24" fmla="*/ 261836 w 283003"/>
                <a:gd name="connsiteY24" fmla="*/ 55496 h 258696"/>
                <a:gd name="connsiteX25" fmla="*/ 240670 w 283003"/>
                <a:gd name="connsiteY25" fmla="*/ 462 h 258696"/>
                <a:gd name="connsiteX0" fmla="*/ 240670 w 283003"/>
                <a:gd name="connsiteY0" fmla="*/ 462 h 258696"/>
                <a:gd name="connsiteX1" fmla="*/ 232203 w 283003"/>
                <a:gd name="connsiteY1" fmla="*/ 21629 h 258696"/>
                <a:gd name="connsiteX2" fmla="*/ 227970 w 283003"/>
                <a:gd name="connsiteY2" fmla="*/ 34329 h 258696"/>
                <a:gd name="connsiteX3" fmla="*/ 189870 w 283003"/>
                <a:gd name="connsiteY3" fmla="*/ 59729 h 258696"/>
                <a:gd name="connsiteX4" fmla="*/ 88270 w 283003"/>
                <a:gd name="connsiteY4" fmla="*/ 42796 h 258696"/>
                <a:gd name="connsiteX5" fmla="*/ 3603 w 283003"/>
                <a:gd name="connsiteY5" fmla="*/ 51262 h 258696"/>
                <a:gd name="connsiteX6" fmla="*/ 16303 w 283003"/>
                <a:gd name="connsiteY6" fmla="*/ 89362 h 258696"/>
                <a:gd name="connsiteX7" fmla="*/ 37470 w 283003"/>
                <a:gd name="connsiteY7" fmla="*/ 106296 h 258696"/>
                <a:gd name="connsiteX8" fmla="*/ 45936 w 283003"/>
                <a:gd name="connsiteY8" fmla="*/ 118996 h 258696"/>
                <a:gd name="connsiteX9" fmla="*/ 58636 w 283003"/>
                <a:gd name="connsiteY9" fmla="*/ 144396 h 258696"/>
                <a:gd name="connsiteX10" fmla="*/ 71336 w 283003"/>
                <a:gd name="connsiteY10" fmla="*/ 152862 h 258696"/>
                <a:gd name="connsiteX11" fmla="*/ 100970 w 283003"/>
                <a:gd name="connsiteY11" fmla="*/ 174029 h 258696"/>
                <a:gd name="connsiteX12" fmla="*/ 109436 w 283003"/>
                <a:gd name="connsiteY12" fmla="*/ 186729 h 258696"/>
                <a:gd name="connsiteX13" fmla="*/ 109436 w 283003"/>
                <a:gd name="connsiteY13" fmla="*/ 258696 h 258696"/>
                <a:gd name="connsiteX14" fmla="*/ 117903 w 283003"/>
                <a:gd name="connsiteY14" fmla="*/ 241762 h 258696"/>
                <a:gd name="connsiteX15" fmla="*/ 160236 w 283003"/>
                <a:gd name="connsiteY15" fmla="*/ 220596 h 258696"/>
                <a:gd name="connsiteX16" fmla="*/ 206803 w 283003"/>
                <a:gd name="connsiteY16" fmla="*/ 207896 h 258696"/>
                <a:gd name="connsiteX17" fmla="*/ 219503 w 283003"/>
                <a:gd name="connsiteY17" fmla="*/ 195196 h 258696"/>
                <a:gd name="connsiteX18" fmla="*/ 227970 w 283003"/>
                <a:gd name="connsiteY18" fmla="*/ 182496 h 258696"/>
                <a:gd name="connsiteX19" fmla="*/ 253370 w 283003"/>
                <a:gd name="connsiteY19" fmla="*/ 157096 h 258696"/>
                <a:gd name="connsiteX20" fmla="*/ 270303 w 283003"/>
                <a:gd name="connsiteY20" fmla="*/ 131696 h 258696"/>
                <a:gd name="connsiteX21" fmla="*/ 274536 w 283003"/>
                <a:gd name="connsiteY21" fmla="*/ 118996 h 258696"/>
                <a:gd name="connsiteX22" fmla="*/ 283003 w 283003"/>
                <a:gd name="connsiteY22" fmla="*/ 106296 h 258696"/>
                <a:gd name="connsiteX23" fmla="*/ 266070 w 283003"/>
                <a:gd name="connsiteY23" fmla="*/ 68196 h 258696"/>
                <a:gd name="connsiteX24" fmla="*/ 240670 w 283003"/>
                <a:gd name="connsiteY24" fmla="*/ 462 h 258696"/>
                <a:gd name="connsiteX0" fmla="*/ 240670 w 283044"/>
                <a:gd name="connsiteY0" fmla="*/ 462 h 258696"/>
                <a:gd name="connsiteX1" fmla="*/ 232203 w 283044"/>
                <a:gd name="connsiteY1" fmla="*/ 21629 h 258696"/>
                <a:gd name="connsiteX2" fmla="*/ 227970 w 283044"/>
                <a:gd name="connsiteY2" fmla="*/ 34329 h 258696"/>
                <a:gd name="connsiteX3" fmla="*/ 189870 w 283044"/>
                <a:gd name="connsiteY3" fmla="*/ 59729 h 258696"/>
                <a:gd name="connsiteX4" fmla="*/ 88270 w 283044"/>
                <a:gd name="connsiteY4" fmla="*/ 42796 h 258696"/>
                <a:gd name="connsiteX5" fmla="*/ 3603 w 283044"/>
                <a:gd name="connsiteY5" fmla="*/ 51262 h 258696"/>
                <a:gd name="connsiteX6" fmla="*/ 16303 w 283044"/>
                <a:gd name="connsiteY6" fmla="*/ 89362 h 258696"/>
                <a:gd name="connsiteX7" fmla="*/ 37470 w 283044"/>
                <a:gd name="connsiteY7" fmla="*/ 106296 h 258696"/>
                <a:gd name="connsiteX8" fmla="*/ 45936 w 283044"/>
                <a:gd name="connsiteY8" fmla="*/ 118996 h 258696"/>
                <a:gd name="connsiteX9" fmla="*/ 58636 w 283044"/>
                <a:gd name="connsiteY9" fmla="*/ 144396 h 258696"/>
                <a:gd name="connsiteX10" fmla="*/ 71336 w 283044"/>
                <a:gd name="connsiteY10" fmla="*/ 152862 h 258696"/>
                <a:gd name="connsiteX11" fmla="*/ 100970 w 283044"/>
                <a:gd name="connsiteY11" fmla="*/ 174029 h 258696"/>
                <a:gd name="connsiteX12" fmla="*/ 109436 w 283044"/>
                <a:gd name="connsiteY12" fmla="*/ 186729 h 258696"/>
                <a:gd name="connsiteX13" fmla="*/ 109436 w 283044"/>
                <a:gd name="connsiteY13" fmla="*/ 258696 h 258696"/>
                <a:gd name="connsiteX14" fmla="*/ 117903 w 283044"/>
                <a:gd name="connsiteY14" fmla="*/ 241762 h 258696"/>
                <a:gd name="connsiteX15" fmla="*/ 160236 w 283044"/>
                <a:gd name="connsiteY15" fmla="*/ 220596 h 258696"/>
                <a:gd name="connsiteX16" fmla="*/ 206803 w 283044"/>
                <a:gd name="connsiteY16" fmla="*/ 207896 h 258696"/>
                <a:gd name="connsiteX17" fmla="*/ 219503 w 283044"/>
                <a:gd name="connsiteY17" fmla="*/ 195196 h 258696"/>
                <a:gd name="connsiteX18" fmla="*/ 227970 w 283044"/>
                <a:gd name="connsiteY18" fmla="*/ 182496 h 258696"/>
                <a:gd name="connsiteX19" fmla="*/ 253370 w 283044"/>
                <a:gd name="connsiteY19" fmla="*/ 157096 h 258696"/>
                <a:gd name="connsiteX20" fmla="*/ 270303 w 283044"/>
                <a:gd name="connsiteY20" fmla="*/ 131696 h 258696"/>
                <a:gd name="connsiteX21" fmla="*/ 283003 w 283044"/>
                <a:gd name="connsiteY21" fmla="*/ 106296 h 258696"/>
                <a:gd name="connsiteX22" fmla="*/ 266070 w 283044"/>
                <a:gd name="connsiteY22" fmla="*/ 68196 h 258696"/>
                <a:gd name="connsiteX23" fmla="*/ 240670 w 283044"/>
                <a:gd name="connsiteY23" fmla="*/ 462 h 258696"/>
                <a:gd name="connsiteX0" fmla="*/ 240670 w 283249"/>
                <a:gd name="connsiteY0" fmla="*/ 462 h 258696"/>
                <a:gd name="connsiteX1" fmla="*/ 232203 w 283249"/>
                <a:gd name="connsiteY1" fmla="*/ 21629 h 258696"/>
                <a:gd name="connsiteX2" fmla="*/ 227970 w 283249"/>
                <a:gd name="connsiteY2" fmla="*/ 34329 h 258696"/>
                <a:gd name="connsiteX3" fmla="*/ 189870 w 283249"/>
                <a:gd name="connsiteY3" fmla="*/ 59729 h 258696"/>
                <a:gd name="connsiteX4" fmla="*/ 88270 w 283249"/>
                <a:gd name="connsiteY4" fmla="*/ 42796 h 258696"/>
                <a:gd name="connsiteX5" fmla="*/ 3603 w 283249"/>
                <a:gd name="connsiteY5" fmla="*/ 51262 h 258696"/>
                <a:gd name="connsiteX6" fmla="*/ 16303 w 283249"/>
                <a:gd name="connsiteY6" fmla="*/ 89362 h 258696"/>
                <a:gd name="connsiteX7" fmla="*/ 37470 w 283249"/>
                <a:gd name="connsiteY7" fmla="*/ 106296 h 258696"/>
                <a:gd name="connsiteX8" fmla="*/ 45936 w 283249"/>
                <a:gd name="connsiteY8" fmla="*/ 118996 h 258696"/>
                <a:gd name="connsiteX9" fmla="*/ 58636 w 283249"/>
                <a:gd name="connsiteY9" fmla="*/ 144396 h 258696"/>
                <a:gd name="connsiteX10" fmla="*/ 71336 w 283249"/>
                <a:gd name="connsiteY10" fmla="*/ 152862 h 258696"/>
                <a:gd name="connsiteX11" fmla="*/ 100970 w 283249"/>
                <a:gd name="connsiteY11" fmla="*/ 174029 h 258696"/>
                <a:gd name="connsiteX12" fmla="*/ 109436 w 283249"/>
                <a:gd name="connsiteY12" fmla="*/ 186729 h 258696"/>
                <a:gd name="connsiteX13" fmla="*/ 109436 w 283249"/>
                <a:gd name="connsiteY13" fmla="*/ 258696 h 258696"/>
                <a:gd name="connsiteX14" fmla="*/ 117903 w 283249"/>
                <a:gd name="connsiteY14" fmla="*/ 241762 h 258696"/>
                <a:gd name="connsiteX15" fmla="*/ 160236 w 283249"/>
                <a:gd name="connsiteY15" fmla="*/ 220596 h 258696"/>
                <a:gd name="connsiteX16" fmla="*/ 206803 w 283249"/>
                <a:gd name="connsiteY16" fmla="*/ 207896 h 258696"/>
                <a:gd name="connsiteX17" fmla="*/ 219503 w 283249"/>
                <a:gd name="connsiteY17" fmla="*/ 195196 h 258696"/>
                <a:gd name="connsiteX18" fmla="*/ 227970 w 283249"/>
                <a:gd name="connsiteY18" fmla="*/ 182496 h 258696"/>
                <a:gd name="connsiteX19" fmla="*/ 253370 w 283249"/>
                <a:gd name="connsiteY19" fmla="*/ 157096 h 258696"/>
                <a:gd name="connsiteX20" fmla="*/ 283003 w 283249"/>
                <a:gd name="connsiteY20" fmla="*/ 106296 h 258696"/>
                <a:gd name="connsiteX21" fmla="*/ 266070 w 283249"/>
                <a:gd name="connsiteY21" fmla="*/ 68196 h 258696"/>
                <a:gd name="connsiteX22" fmla="*/ 240670 w 283249"/>
                <a:gd name="connsiteY22" fmla="*/ 462 h 258696"/>
                <a:gd name="connsiteX0" fmla="*/ 240670 w 283249"/>
                <a:gd name="connsiteY0" fmla="*/ 462 h 258696"/>
                <a:gd name="connsiteX1" fmla="*/ 232203 w 283249"/>
                <a:gd name="connsiteY1" fmla="*/ 21629 h 258696"/>
                <a:gd name="connsiteX2" fmla="*/ 227970 w 283249"/>
                <a:gd name="connsiteY2" fmla="*/ 34329 h 258696"/>
                <a:gd name="connsiteX3" fmla="*/ 189870 w 283249"/>
                <a:gd name="connsiteY3" fmla="*/ 59729 h 258696"/>
                <a:gd name="connsiteX4" fmla="*/ 88270 w 283249"/>
                <a:gd name="connsiteY4" fmla="*/ 42796 h 258696"/>
                <a:gd name="connsiteX5" fmla="*/ 3603 w 283249"/>
                <a:gd name="connsiteY5" fmla="*/ 51262 h 258696"/>
                <a:gd name="connsiteX6" fmla="*/ 16303 w 283249"/>
                <a:gd name="connsiteY6" fmla="*/ 89362 h 258696"/>
                <a:gd name="connsiteX7" fmla="*/ 37470 w 283249"/>
                <a:gd name="connsiteY7" fmla="*/ 106296 h 258696"/>
                <a:gd name="connsiteX8" fmla="*/ 45936 w 283249"/>
                <a:gd name="connsiteY8" fmla="*/ 118996 h 258696"/>
                <a:gd name="connsiteX9" fmla="*/ 58636 w 283249"/>
                <a:gd name="connsiteY9" fmla="*/ 144396 h 258696"/>
                <a:gd name="connsiteX10" fmla="*/ 71336 w 283249"/>
                <a:gd name="connsiteY10" fmla="*/ 152862 h 258696"/>
                <a:gd name="connsiteX11" fmla="*/ 100970 w 283249"/>
                <a:gd name="connsiteY11" fmla="*/ 174029 h 258696"/>
                <a:gd name="connsiteX12" fmla="*/ 109436 w 283249"/>
                <a:gd name="connsiteY12" fmla="*/ 186729 h 258696"/>
                <a:gd name="connsiteX13" fmla="*/ 109436 w 283249"/>
                <a:gd name="connsiteY13" fmla="*/ 258696 h 258696"/>
                <a:gd name="connsiteX14" fmla="*/ 117903 w 283249"/>
                <a:gd name="connsiteY14" fmla="*/ 241762 h 258696"/>
                <a:gd name="connsiteX15" fmla="*/ 160236 w 283249"/>
                <a:gd name="connsiteY15" fmla="*/ 220596 h 258696"/>
                <a:gd name="connsiteX16" fmla="*/ 206803 w 283249"/>
                <a:gd name="connsiteY16" fmla="*/ 207896 h 258696"/>
                <a:gd name="connsiteX17" fmla="*/ 219503 w 283249"/>
                <a:gd name="connsiteY17" fmla="*/ 195196 h 258696"/>
                <a:gd name="connsiteX18" fmla="*/ 253370 w 283249"/>
                <a:gd name="connsiteY18" fmla="*/ 157096 h 258696"/>
                <a:gd name="connsiteX19" fmla="*/ 283003 w 283249"/>
                <a:gd name="connsiteY19" fmla="*/ 106296 h 258696"/>
                <a:gd name="connsiteX20" fmla="*/ 266070 w 283249"/>
                <a:gd name="connsiteY20" fmla="*/ 68196 h 258696"/>
                <a:gd name="connsiteX21" fmla="*/ 240670 w 283249"/>
                <a:gd name="connsiteY21" fmla="*/ 462 h 258696"/>
                <a:gd name="connsiteX0" fmla="*/ 240670 w 283249"/>
                <a:gd name="connsiteY0" fmla="*/ 462 h 258696"/>
                <a:gd name="connsiteX1" fmla="*/ 232203 w 283249"/>
                <a:gd name="connsiteY1" fmla="*/ 21629 h 258696"/>
                <a:gd name="connsiteX2" fmla="*/ 227970 w 283249"/>
                <a:gd name="connsiteY2" fmla="*/ 34329 h 258696"/>
                <a:gd name="connsiteX3" fmla="*/ 189870 w 283249"/>
                <a:gd name="connsiteY3" fmla="*/ 59729 h 258696"/>
                <a:gd name="connsiteX4" fmla="*/ 88270 w 283249"/>
                <a:gd name="connsiteY4" fmla="*/ 42796 h 258696"/>
                <a:gd name="connsiteX5" fmla="*/ 3603 w 283249"/>
                <a:gd name="connsiteY5" fmla="*/ 51262 h 258696"/>
                <a:gd name="connsiteX6" fmla="*/ 16303 w 283249"/>
                <a:gd name="connsiteY6" fmla="*/ 89362 h 258696"/>
                <a:gd name="connsiteX7" fmla="*/ 37470 w 283249"/>
                <a:gd name="connsiteY7" fmla="*/ 106296 h 258696"/>
                <a:gd name="connsiteX8" fmla="*/ 45936 w 283249"/>
                <a:gd name="connsiteY8" fmla="*/ 118996 h 258696"/>
                <a:gd name="connsiteX9" fmla="*/ 58636 w 283249"/>
                <a:gd name="connsiteY9" fmla="*/ 144396 h 258696"/>
                <a:gd name="connsiteX10" fmla="*/ 71336 w 283249"/>
                <a:gd name="connsiteY10" fmla="*/ 152862 h 258696"/>
                <a:gd name="connsiteX11" fmla="*/ 100970 w 283249"/>
                <a:gd name="connsiteY11" fmla="*/ 174029 h 258696"/>
                <a:gd name="connsiteX12" fmla="*/ 109436 w 283249"/>
                <a:gd name="connsiteY12" fmla="*/ 186729 h 258696"/>
                <a:gd name="connsiteX13" fmla="*/ 109436 w 283249"/>
                <a:gd name="connsiteY13" fmla="*/ 258696 h 258696"/>
                <a:gd name="connsiteX14" fmla="*/ 117903 w 283249"/>
                <a:gd name="connsiteY14" fmla="*/ 241762 h 258696"/>
                <a:gd name="connsiteX15" fmla="*/ 160236 w 283249"/>
                <a:gd name="connsiteY15" fmla="*/ 220596 h 258696"/>
                <a:gd name="connsiteX16" fmla="*/ 206803 w 283249"/>
                <a:gd name="connsiteY16" fmla="*/ 207896 h 258696"/>
                <a:gd name="connsiteX17" fmla="*/ 253370 w 283249"/>
                <a:gd name="connsiteY17" fmla="*/ 157096 h 258696"/>
                <a:gd name="connsiteX18" fmla="*/ 283003 w 283249"/>
                <a:gd name="connsiteY18" fmla="*/ 106296 h 258696"/>
                <a:gd name="connsiteX19" fmla="*/ 266070 w 283249"/>
                <a:gd name="connsiteY19" fmla="*/ 68196 h 258696"/>
                <a:gd name="connsiteX20" fmla="*/ 240670 w 283249"/>
                <a:gd name="connsiteY20" fmla="*/ 462 h 258696"/>
                <a:gd name="connsiteX0" fmla="*/ 240670 w 283249"/>
                <a:gd name="connsiteY0" fmla="*/ 462 h 258696"/>
                <a:gd name="connsiteX1" fmla="*/ 232203 w 283249"/>
                <a:gd name="connsiteY1" fmla="*/ 21629 h 258696"/>
                <a:gd name="connsiteX2" fmla="*/ 227970 w 283249"/>
                <a:gd name="connsiteY2" fmla="*/ 34329 h 258696"/>
                <a:gd name="connsiteX3" fmla="*/ 189870 w 283249"/>
                <a:gd name="connsiteY3" fmla="*/ 59729 h 258696"/>
                <a:gd name="connsiteX4" fmla="*/ 88270 w 283249"/>
                <a:gd name="connsiteY4" fmla="*/ 42796 h 258696"/>
                <a:gd name="connsiteX5" fmla="*/ 3603 w 283249"/>
                <a:gd name="connsiteY5" fmla="*/ 51262 h 258696"/>
                <a:gd name="connsiteX6" fmla="*/ 16303 w 283249"/>
                <a:gd name="connsiteY6" fmla="*/ 89362 h 258696"/>
                <a:gd name="connsiteX7" fmla="*/ 37470 w 283249"/>
                <a:gd name="connsiteY7" fmla="*/ 106296 h 258696"/>
                <a:gd name="connsiteX8" fmla="*/ 45936 w 283249"/>
                <a:gd name="connsiteY8" fmla="*/ 118996 h 258696"/>
                <a:gd name="connsiteX9" fmla="*/ 58636 w 283249"/>
                <a:gd name="connsiteY9" fmla="*/ 144396 h 258696"/>
                <a:gd name="connsiteX10" fmla="*/ 71336 w 283249"/>
                <a:gd name="connsiteY10" fmla="*/ 152862 h 258696"/>
                <a:gd name="connsiteX11" fmla="*/ 100970 w 283249"/>
                <a:gd name="connsiteY11" fmla="*/ 174029 h 258696"/>
                <a:gd name="connsiteX12" fmla="*/ 109436 w 283249"/>
                <a:gd name="connsiteY12" fmla="*/ 186729 h 258696"/>
                <a:gd name="connsiteX13" fmla="*/ 109436 w 283249"/>
                <a:gd name="connsiteY13" fmla="*/ 258696 h 258696"/>
                <a:gd name="connsiteX14" fmla="*/ 117903 w 283249"/>
                <a:gd name="connsiteY14" fmla="*/ 241762 h 258696"/>
                <a:gd name="connsiteX15" fmla="*/ 206803 w 283249"/>
                <a:gd name="connsiteY15" fmla="*/ 207896 h 258696"/>
                <a:gd name="connsiteX16" fmla="*/ 253370 w 283249"/>
                <a:gd name="connsiteY16" fmla="*/ 157096 h 258696"/>
                <a:gd name="connsiteX17" fmla="*/ 283003 w 283249"/>
                <a:gd name="connsiteY17" fmla="*/ 106296 h 258696"/>
                <a:gd name="connsiteX18" fmla="*/ 266070 w 283249"/>
                <a:gd name="connsiteY18" fmla="*/ 68196 h 258696"/>
                <a:gd name="connsiteX19" fmla="*/ 240670 w 283249"/>
                <a:gd name="connsiteY19" fmla="*/ 462 h 258696"/>
                <a:gd name="connsiteX0" fmla="*/ 240670 w 283249"/>
                <a:gd name="connsiteY0" fmla="*/ 462 h 258929"/>
                <a:gd name="connsiteX1" fmla="*/ 232203 w 283249"/>
                <a:gd name="connsiteY1" fmla="*/ 21629 h 258929"/>
                <a:gd name="connsiteX2" fmla="*/ 227970 w 283249"/>
                <a:gd name="connsiteY2" fmla="*/ 34329 h 258929"/>
                <a:gd name="connsiteX3" fmla="*/ 189870 w 283249"/>
                <a:gd name="connsiteY3" fmla="*/ 59729 h 258929"/>
                <a:gd name="connsiteX4" fmla="*/ 88270 w 283249"/>
                <a:gd name="connsiteY4" fmla="*/ 42796 h 258929"/>
                <a:gd name="connsiteX5" fmla="*/ 3603 w 283249"/>
                <a:gd name="connsiteY5" fmla="*/ 51262 h 258929"/>
                <a:gd name="connsiteX6" fmla="*/ 16303 w 283249"/>
                <a:gd name="connsiteY6" fmla="*/ 89362 h 258929"/>
                <a:gd name="connsiteX7" fmla="*/ 37470 w 283249"/>
                <a:gd name="connsiteY7" fmla="*/ 106296 h 258929"/>
                <a:gd name="connsiteX8" fmla="*/ 45936 w 283249"/>
                <a:gd name="connsiteY8" fmla="*/ 118996 h 258929"/>
                <a:gd name="connsiteX9" fmla="*/ 58636 w 283249"/>
                <a:gd name="connsiteY9" fmla="*/ 144396 h 258929"/>
                <a:gd name="connsiteX10" fmla="*/ 71336 w 283249"/>
                <a:gd name="connsiteY10" fmla="*/ 152862 h 258929"/>
                <a:gd name="connsiteX11" fmla="*/ 100970 w 283249"/>
                <a:gd name="connsiteY11" fmla="*/ 174029 h 258929"/>
                <a:gd name="connsiteX12" fmla="*/ 109436 w 283249"/>
                <a:gd name="connsiteY12" fmla="*/ 186729 h 258929"/>
                <a:gd name="connsiteX13" fmla="*/ 109436 w 283249"/>
                <a:gd name="connsiteY13" fmla="*/ 258696 h 258929"/>
                <a:gd name="connsiteX14" fmla="*/ 206803 w 283249"/>
                <a:gd name="connsiteY14" fmla="*/ 207896 h 258929"/>
                <a:gd name="connsiteX15" fmla="*/ 253370 w 283249"/>
                <a:gd name="connsiteY15" fmla="*/ 157096 h 258929"/>
                <a:gd name="connsiteX16" fmla="*/ 283003 w 283249"/>
                <a:gd name="connsiteY16" fmla="*/ 106296 h 258929"/>
                <a:gd name="connsiteX17" fmla="*/ 266070 w 283249"/>
                <a:gd name="connsiteY17" fmla="*/ 68196 h 258929"/>
                <a:gd name="connsiteX18" fmla="*/ 240670 w 283249"/>
                <a:gd name="connsiteY18" fmla="*/ 462 h 258929"/>
                <a:gd name="connsiteX0" fmla="*/ 240670 w 283249"/>
                <a:gd name="connsiteY0" fmla="*/ 462 h 258929"/>
                <a:gd name="connsiteX1" fmla="*/ 232203 w 283249"/>
                <a:gd name="connsiteY1" fmla="*/ 21629 h 258929"/>
                <a:gd name="connsiteX2" fmla="*/ 227970 w 283249"/>
                <a:gd name="connsiteY2" fmla="*/ 34329 h 258929"/>
                <a:gd name="connsiteX3" fmla="*/ 189870 w 283249"/>
                <a:gd name="connsiteY3" fmla="*/ 59729 h 258929"/>
                <a:gd name="connsiteX4" fmla="*/ 88270 w 283249"/>
                <a:gd name="connsiteY4" fmla="*/ 42796 h 258929"/>
                <a:gd name="connsiteX5" fmla="*/ 3603 w 283249"/>
                <a:gd name="connsiteY5" fmla="*/ 51262 h 258929"/>
                <a:gd name="connsiteX6" fmla="*/ 16303 w 283249"/>
                <a:gd name="connsiteY6" fmla="*/ 89362 h 258929"/>
                <a:gd name="connsiteX7" fmla="*/ 37470 w 283249"/>
                <a:gd name="connsiteY7" fmla="*/ 106296 h 258929"/>
                <a:gd name="connsiteX8" fmla="*/ 45936 w 283249"/>
                <a:gd name="connsiteY8" fmla="*/ 118996 h 258929"/>
                <a:gd name="connsiteX9" fmla="*/ 58636 w 283249"/>
                <a:gd name="connsiteY9" fmla="*/ 144396 h 258929"/>
                <a:gd name="connsiteX10" fmla="*/ 100970 w 283249"/>
                <a:gd name="connsiteY10" fmla="*/ 174029 h 258929"/>
                <a:gd name="connsiteX11" fmla="*/ 109436 w 283249"/>
                <a:gd name="connsiteY11" fmla="*/ 186729 h 258929"/>
                <a:gd name="connsiteX12" fmla="*/ 109436 w 283249"/>
                <a:gd name="connsiteY12" fmla="*/ 258696 h 258929"/>
                <a:gd name="connsiteX13" fmla="*/ 206803 w 283249"/>
                <a:gd name="connsiteY13" fmla="*/ 207896 h 258929"/>
                <a:gd name="connsiteX14" fmla="*/ 253370 w 283249"/>
                <a:gd name="connsiteY14" fmla="*/ 157096 h 258929"/>
                <a:gd name="connsiteX15" fmla="*/ 283003 w 283249"/>
                <a:gd name="connsiteY15" fmla="*/ 106296 h 258929"/>
                <a:gd name="connsiteX16" fmla="*/ 266070 w 283249"/>
                <a:gd name="connsiteY16" fmla="*/ 68196 h 258929"/>
                <a:gd name="connsiteX17" fmla="*/ 240670 w 283249"/>
                <a:gd name="connsiteY17" fmla="*/ 462 h 258929"/>
                <a:gd name="connsiteX0" fmla="*/ 240670 w 283249"/>
                <a:gd name="connsiteY0" fmla="*/ 462 h 258929"/>
                <a:gd name="connsiteX1" fmla="*/ 232203 w 283249"/>
                <a:gd name="connsiteY1" fmla="*/ 21629 h 258929"/>
                <a:gd name="connsiteX2" fmla="*/ 227970 w 283249"/>
                <a:gd name="connsiteY2" fmla="*/ 34329 h 258929"/>
                <a:gd name="connsiteX3" fmla="*/ 189870 w 283249"/>
                <a:gd name="connsiteY3" fmla="*/ 59729 h 258929"/>
                <a:gd name="connsiteX4" fmla="*/ 88270 w 283249"/>
                <a:gd name="connsiteY4" fmla="*/ 42796 h 258929"/>
                <a:gd name="connsiteX5" fmla="*/ 3603 w 283249"/>
                <a:gd name="connsiteY5" fmla="*/ 51262 h 258929"/>
                <a:gd name="connsiteX6" fmla="*/ 16303 w 283249"/>
                <a:gd name="connsiteY6" fmla="*/ 89362 h 258929"/>
                <a:gd name="connsiteX7" fmla="*/ 37470 w 283249"/>
                <a:gd name="connsiteY7" fmla="*/ 106296 h 258929"/>
                <a:gd name="connsiteX8" fmla="*/ 58636 w 283249"/>
                <a:gd name="connsiteY8" fmla="*/ 144396 h 258929"/>
                <a:gd name="connsiteX9" fmla="*/ 100970 w 283249"/>
                <a:gd name="connsiteY9" fmla="*/ 174029 h 258929"/>
                <a:gd name="connsiteX10" fmla="*/ 109436 w 283249"/>
                <a:gd name="connsiteY10" fmla="*/ 186729 h 258929"/>
                <a:gd name="connsiteX11" fmla="*/ 109436 w 283249"/>
                <a:gd name="connsiteY11" fmla="*/ 258696 h 258929"/>
                <a:gd name="connsiteX12" fmla="*/ 206803 w 283249"/>
                <a:gd name="connsiteY12" fmla="*/ 207896 h 258929"/>
                <a:gd name="connsiteX13" fmla="*/ 253370 w 283249"/>
                <a:gd name="connsiteY13" fmla="*/ 157096 h 258929"/>
                <a:gd name="connsiteX14" fmla="*/ 283003 w 283249"/>
                <a:gd name="connsiteY14" fmla="*/ 106296 h 258929"/>
                <a:gd name="connsiteX15" fmla="*/ 266070 w 283249"/>
                <a:gd name="connsiteY15" fmla="*/ 68196 h 258929"/>
                <a:gd name="connsiteX16" fmla="*/ 240670 w 283249"/>
                <a:gd name="connsiteY16" fmla="*/ 462 h 258929"/>
                <a:gd name="connsiteX0" fmla="*/ 241437 w 284016"/>
                <a:gd name="connsiteY0" fmla="*/ 462 h 258929"/>
                <a:gd name="connsiteX1" fmla="*/ 232970 w 284016"/>
                <a:gd name="connsiteY1" fmla="*/ 21629 h 258929"/>
                <a:gd name="connsiteX2" fmla="*/ 228737 w 284016"/>
                <a:gd name="connsiteY2" fmla="*/ 34329 h 258929"/>
                <a:gd name="connsiteX3" fmla="*/ 190637 w 284016"/>
                <a:gd name="connsiteY3" fmla="*/ 59729 h 258929"/>
                <a:gd name="connsiteX4" fmla="*/ 89037 w 284016"/>
                <a:gd name="connsiteY4" fmla="*/ 42796 h 258929"/>
                <a:gd name="connsiteX5" fmla="*/ 4370 w 284016"/>
                <a:gd name="connsiteY5" fmla="*/ 51262 h 258929"/>
                <a:gd name="connsiteX6" fmla="*/ 17070 w 284016"/>
                <a:gd name="connsiteY6" fmla="*/ 89362 h 258929"/>
                <a:gd name="connsiteX7" fmla="*/ 59403 w 284016"/>
                <a:gd name="connsiteY7" fmla="*/ 144396 h 258929"/>
                <a:gd name="connsiteX8" fmla="*/ 101737 w 284016"/>
                <a:gd name="connsiteY8" fmla="*/ 174029 h 258929"/>
                <a:gd name="connsiteX9" fmla="*/ 110203 w 284016"/>
                <a:gd name="connsiteY9" fmla="*/ 186729 h 258929"/>
                <a:gd name="connsiteX10" fmla="*/ 110203 w 284016"/>
                <a:gd name="connsiteY10" fmla="*/ 258696 h 258929"/>
                <a:gd name="connsiteX11" fmla="*/ 207570 w 284016"/>
                <a:gd name="connsiteY11" fmla="*/ 207896 h 258929"/>
                <a:gd name="connsiteX12" fmla="*/ 254137 w 284016"/>
                <a:gd name="connsiteY12" fmla="*/ 157096 h 258929"/>
                <a:gd name="connsiteX13" fmla="*/ 283770 w 284016"/>
                <a:gd name="connsiteY13" fmla="*/ 106296 h 258929"/>
                <a:gd name="connsiteX14" fmla="*/ 266837 w 284016"/>
                <a:gd name="connsiteY14" fmla="*/ 68196 h 258929"/>
                <a:gd name="connsiteX15" fmla="*/ 241437 w 284016"/>
                <a:gd name="connsiteY15" fmla="*/ 462 h 258929"/>
                <a:gd name="connsiteX0" fmla="*/ 241437 w 284016"/>
                <a:gd name="connsiteY0" fmla="*/ 809 h 259276"/>
                <a:gd name="connsiteX1" fmla="*/ 232970 w 284016"/>
                <a:gd name="connsiteY1" fmla="*/ 21976 h 259276"/>
                <a:gd name="connsiteX2" fmla="*/ 228737 w 284016"/>
                <a:gd name="connsiteY2" fmla="*/ 34676 h 259276"/>
                <a:gd name="connsiteX3" fmla="*/ 190637 w 284016"/>
                <a:gd name="connsiteY3" fmla="*/ 60076 h 259276"/>
                <a:gd name="connsiteX4" fmla="*/ 89037 w 284016"/>
                <a:gd name="connsiteY4" fmla="*/ 43143 h 259276"/>
                <a:gd name="connsiteX5" fmla="*/ 4370 w 284016"/>
                <a:gd name="connsiteY5" fmla="*/ 51609 h 259276"/>
                <a:gd name="connsiteX6" fmla="*/ 17070 w 284016"/>
                <a:gd name="connsiteY6" fmla="*/ 89709 h 259276"/>
                <a:gd name="connsiteX7" fmla="*/ 59403 w 284016"/>
                <a:gd name="connsiteY7" fmla="*/ 144743 h 259276"/>
                <a:gd name="connsiteX8" fmla="*/ 101737 w 284016"/>
                <a:gd name="connsiteY8" fmla="*/ 174376 h 259276"/>
                <a:gd name="connsiteX9" fmla="*/ 110203 w 284016"/>
                <a:gd name="connsiteY9" fmla="*/ 187076 h 259276"/>
                <a:gd name="connsiteX10" fmla="*/ 110203 w 284016"/>
                <a:gd name="connsiteY10" fmla="*/ 259043 h 259276"/>
                <a:gd name="connsiteX11" fmla="*/ 207570 w 284016"/>
                <a:gd name="connsiteY11" fmla="*/ 208243 h 259276"/>
                <a:gd name="connsiteX12" fmla="*/ 254137 w 284016"/>
                <a:gd name="connsiteY12" fmla="*/ 157443 h 259276"/>
                <a:gd name="connsiteX13" fmla="*/ 283770 w 284016"/>
                <a:gd name="connsiteY13" fmla="*/ 106643 h 259276"/>
                <a:gd name="connsiteX14" fmla="*/ 266837 w 284016"/>
                <a:gd name="connsiteY14" fmla="*/ 51610 h 259276"/>
                <a:gd name="connsiteX15" fmla="*/ 241437 w 284016"/>
                <a:gd name="connsiteY15" fmla="*/ 809 h 25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016" h="259276">
                  <a:moveTo>
                    <a:pt x="241437" y="809"/>
                  </a:moveTo>
                  <a:cubicBezTo>
                    <a:pt x="235793" y="-4130"/>
                    <a:pt x="235638" y="14861"/>
                    <a:pt x="232970" y="21976"/>
                  </a:cubicBezTo>
                  <a:cubicBezTo>
                    <a:pt x="231403" y="26154"/>
                    <a:pt x="235792" y="28326"/>
                    <a:pt x="228737" y="34676"/>
                  </a:cubicBezTo>
                  <a:cubicBezTo>
                    <a:pt x="221682" y="41026"/>
                    <a:pt x="213920" y="56548"/>
                    <a:pt x="190637" y="60076"/>
                  </a:cubicBezTo>
                  <a:lnTo>
                    <a:pt x="89037" y="43143"/>
                  </a:lnTo>
                  <a:cubicBezTo>
                    <a:pt x="57993" y="41732"/>
                    <a:pt x="16364" y="43848"/>
                    <a:pt x="4370" y="51609"/>
                  </a:cubicBezTo>
                  <a:cubicBezTo>
                    <a:pt x="-7624" y="59370"/>
                    <a:pt x="7898" y="74187"/>
                    <a:pt x="17070" y="89709"/>
                  </a:cubicBezTo>
                  <a:cubicBezTo>
                    <a:pt x="26242" y="105231"/>
                    <a:pt x="45292" y="130632"/>
                    <a:pt x="59403" y="144743"/>
                  </a:cubicBezTo>
                  <a:cubicBezTo>
                    <a:pt x="73514" y="158854"/>
                    <a:pt x="93270" y="167321"/>
                    <a:pt x="101737" y="174376"/>
                  </a:cubicBezTo>
                  <a:cubicBezTo>
                    <a:pt x="104559" y="178609"/>
                    <a:pt x="109886" y="181998"/>
                    <a:pt x="110203" y="187076"/>
                  </a:cubicBezTo>
                  <a:cubicBezTo>
                    <a:pt x="116832" y="293149"/>
                    <a:pt x="97932" y="209953"/>
                    <a:pt x="110203" y="259043"/>
                  </a:cubicBezTo>
                  <a:cubicBezTo>
                    <a:pt x="126431" y="262571"/>
                    <a:pt x="183581" y="225176"/>
                    <a:pt x="207570" y="208243"/>
                  </a:cubicBezTo>
                  <a:cubicBezTo>
                    <a:pt x="231559" y="191310"/>
                    <a:pt x="241437" y="174376"/>
                    <a:pt x="254137" y="157443"/>
                  </a:cubicBezTo>
                  <a:cubicBezTo>
                    <a:pt x="266837" y="140510"/>
                    <a:pt x="281653" y="124282"/>
                    <a:pt x="283770" y="106643"/>
                  </a:cubicBezTo>
                  <a:cubicBezTo>
                    <a:pt x="285887" y="89004"/>
                    <a:pt x="273893" y="69249"/>
                    <a:pt x="266837" y="51610"/>
                  </a:cubicBezTo>
                  <a:cubicBezTo>
                    <a:pt x="259782" y="33971"/>
                    <a:pt x="247082" y="5748"/>
                    <a:pt x="241437" y="809"/>
                  </a:cubicBezTo>
                  <a:close/>
                </a:path>
              </a:pathLst>
            </a:custGeom>
            <a:solidFill>
              <a:srgbClr val="FFFF00"/>
            </a:solidFill>
            <a:ln w="12700">
              <a:solidFill>
                <a:srgbClr val="FFF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8" name="Freeform 67"/>
            <p:cNvSpPr/>
            <p:nvPr/>
          </p:nvSpPr>
          <p:spPr>
            <a:xfrm>
              <a:off x="2942167" y="1481667"/>
              <a:ext cx="508290" cy="1354666"/>
            </a:xfrm>
            <a:custGeom>
              <a:avLst/>
              <a:gdLst>
                <a:gd name="connsiteX0" fmla="*/ 491066 w 520700"/>
                <a:gd name="connsiteY0" fmla="*/ 0 h 1358900"/>
                <a:gd name="connsiteX1" fmla="*/ 482600 w 520700"/>
                <a:gd name="connsiteY1" fmla="*/ 46566 h 1358900"/>
                <a:gd name="connsiteX2" fmla="*/ 457200 w 520700"/>
                <a:gd name="connsiteY2" fmla="*/ 63500 h 1358900"/>
                <a:gd name="connsiteX3" fmla="*/ 444500 w 520700"/>
                <a:gd name="connsiteY3" fmla="*/ 71966 h 1358900"/>
                <a:gd name="connsiteX4" fmla="*/ 448733 w 520700"/>
                <a:gd name="connsiteY4" fmla="*/ 118533 h 1358900"/>
                <a:gd name="connsiteX5" fmla="*/ 457200 w 520700"/>
                <a:gd name="connsiteY5" fmla="*/ 131233 h 1358900"/>
                <a:gd name="connsiteX6" fmla="*/ 482600 w 520700"/>
                <a:gd name="connsiteY6" fmla="*/ 160866 h 1358900"/>
                <a:gd name="connsiteX7" fmla="*/ 495300 w 520700"/>
                <a:gd name="connsiteY7" fmla="*/ 169333 h 1358900"/>
                <a:gd name="connsiteX8" fmla="*/ 503766 w 520700"/>
                <a:gd name="connsiteY8" fmla="*/ 186266 h 1358900"/>
                <a:gd name="connsiteX9" fmla="*/ 520700 w 520700"/>
                <a:gd name="connsiteY9" fmla="*/ 211666 h 1358900"/>
                <a:gd name="connsiteX10" fmla="*/ 516466 w 520700"/>
                <a:gd name="connsiteY10" fmla="*/ 224366 h 1358900"/>
                <a:gd name="connsiteX11" fmla="*/ 503766 w 520700"/>
                <a:gd name="connsiteY11" fmla="*/ 228600 h 1358900"/>
                <a:gd name="connsiteX12" fmla="*/ 491066 w 520700"/>
                <a:gd name="connsiteY12" fmla="*/ 237066 h 1358900"/>
                <a:gd name="connsiteX13" fmla="*/ 461433 w 520700"/>
                <a:gd name="connsiteY13" fmla="*/ 249766 h 1358900"/>
                <a:gd name="connsiteX14" fmla="*/ 436033 w 520700"/>
                <a:gd name="connsiteY14" fmla="*/ 266700 h 1358900"/>
                <a:gd name="connsiteX15" fmla="*/ 402166 w 520700"/>
                <a:gd name="connsiteY15" fmla="*/ 275166 h 1358900"/>
                <a:gd name="connsiteX16" fmla="*/ 389466 w 520700"/>
                <a:gd name="connsiteY16" fmla="*/ 283633 h 1358900"/>
                <a:gd name="connsiteX17" fmla="*/ 351366 w 520700"/>
                <a:gd name="connsiteY17" fmla="*/ 300566 h 1358900"/>
                <a:gd name="connsiteX18" fmla="*/ 334433 w 520700"/>
                <a:gd name="connsiteY18" fmla="*/ 325966 h 1358900"/>
                <a:gd name="connsiteX19" fmla="*/ 325966 w 520700"/>
                <a:gd name="connsiteY19" fmla="*/ 338666 h 1358900"/>
                <a:gd name="connsiteX20" fmla="*/ 313266 w 520700"/>
                <a:gd name="connsiteY20" fmla="*/ 347133 h 1358900"/>
                <a:gd name="connsiteX21" fmla="*/ 309033 w 520700"/>
                <a:gd name="connsiteY21" fmla="*/ 359833 h 1358900"/>
                <a:gd name="connsiteX22" fmla="*/ 287866 w 520700"/>
                <a:gd name="connsiteY22" fmla="*/ 389466 h 1358900"/>
                <a:gd name="connsiteX23" fmla="*/ 266700 w 520700"/>
                <a:gd name="connsiteY23" fmla="*/ 414866 h 1358900"/>
                <a:gd name="connsiteX24" fmla="*/ 245533 w 520700"/>
                <a:gd name="connsiteY24" fmla="*/ 448733 h 1358900"/>
                <a:gd name="connsiteX25" fmla="*/ 228600 w 520700"/>
                <a:gd name="connsiteY25" fmla="*/ 469900 h 1358900"/>
                <a:gd name="connsiteX26" fmla="*/ 220133 w 520700"/>
                <a:gd name="connsiteY26" fmla="*/ 495300 h 1358900"/>
                <a:gd name="connsiteX27" fmla="*/ 211666 w 520700"/>
                <a:gd name="connsiteY27" fmla="*/ 524933 h 1358900"/>
                <a:gd name="connsiteX28" fmla="*/ 207433 w 520700"/>
                <a:gd name="connsiteY28" fmla="*/ 550333 h 1358900"/>
                <a:gd name="connsiteX29" fmla="*/ 211666 w 520700"/>
                <a:gd name="connsiteY29" fmla="*/ 643466 h 1358900"/>
                <a:gd name="connsiteX30" fmla="*/ 215900 w 520700"/>
                <a:gd name="connsiteY30" fmla="*/ 677333 h 1358900"/>
                <a:gd name="connsiteX31" fmla="*/ 224366 w 520700"/>
                <a:gd name="connsiteY31" fmla="*/ 694266 h 1358900"/>
                <a:gd name="connsiteX32" fmla="*/ 228600 w 520700"/>
                <a:gd name="connsiteY32" fmla="*/ 706966 h 1358900"/>
                <a:gd name="connsiteX33" fmla="*/ 249766 w 520700"/>
                <a:gd name="connsiteY33" fmla="*/ 711200 h 1358900"/>
                <a:gd name="connsiteX34" fmla="*/ 266700 w 520700"/>
                <a:gd name="connsiteY34" fmla="*/ 715433 h 1358900"/>
                <a:gd name="connsiteX35" fmla="*/ 296333 w 520700"/>
                <a:gd name="connsiteY35" fmla="*/ 736600 h 1358900"/>
                <a:gd name="connsiteX36" fmla="*/ 309033 w 520700"/>
                <a:gd name="connsiteY36" fmla="*/ 745066 h 1358900"/>
                <a:gd name="connsiteX37" fmla="*/ 325966 w 520700"/>
                <a:gd name="connsiteY37" fmla="*/ 749300 h 1358900"/>
                <a:gd name="connsiteX38" fmla="*/ 342900 w 520700"/>
                <a:gd name="connsiteY38" fmla="*/ 757766 h 1358900"/>
                <a:gd name="connsiteX39" fmla="*/ 385233 w 520700"/>
                <a:gd name="connsiteY39" fmla="*/ 766233 h 1358900"/>
                <a:gd name="connsiteX40" fmla="*/ 448733 w 520700"/>
                <a:gd name="connsiteY40" fmla="*/ 774700 h 1358900"/>
                <a:gd name="connsiteX41" fmla="*/ 444500 w 520700"/>
                <a:gd name="connsiteY41" fmla="*/ 787400 h 1358900"/>
                <a:gd name="connsiteX42" fmla="*/ 431800 w 520700"/>
                <a:gd name="connsiteY42" fmla="*/ 791633 h 1358900"/>
                <a:gd name="connsiteX43" fmla="*/ 419100 w 520700"/>
                <a:gd name="connsiteY43" fmla="*/ 800100 h 1358900"/>
                <a:gd name="connsiteX44" fmla="*/ 402166 w 520700"/>
                <a:gd name="connsiteY44" fmla="*/ 804333 h 1358900"/>
                <a:gd name="connsiteX45" fmla="*/ 389466 w 520700"/>
                <a:gd name="connsiteY45" fmla="*/ 808566 h 1358900"/>
                <a:gd name="connsiteX46" fmla="*/ 381000 w 520700"/>
                <a:gd name="connsiteY46" fmla="*/ 821266 h 1358900"/>
                <a:gd name="connsiteX47" fmla="*/ 368300 w 520700"/>
                <a:gd name="connsiteY47" fmla="*/ 825500 h 1358900"/>
                <a:gd name="connsiteX48" fmla="*/ 355600 w 520700"/>
                <a:gd name="connsiteY48" fmla="*/ 833966 h 1358900"/>
                <a:gd name="connsiteX49" fmla="*/ 338666 w 520700"/>
                <a:gd name="connsiteY49" fmla="*/ 850900 h 1358900"/>
                <a:gd name="connsiteX50" fmla="*/ 313266 w 520700"/>
                <a:gd name="connsiteY50" fmla="*/ 867833 h 1358900"/>
                <a:gd name="connsiteX51" fmla="*/ 304800 w 520700"/>
                <a:gd name="connsiteY51" fmla="*/ 880533 h 1358900"/>
                <a:gd name="connsiteX52" fmla="*/ 279400 w 520700"/>
                <a:gd name="connsiteY52" fmla="*/ 889000 h 1358900"/>
                <a:gd name="connsiteX53" fmla="*/ 266700 w 520700"/>
                <a:gd name="connsiteY53" fmla="*/ 901700 h 1358900"/>
                <a:gd name="connsiteX54" fmla="*/ 241300 w 520700"/>
                <a:gd name="connsiteY54" fmla="*/ 918633 h 1358900"/>
                <a:gd name="connsiteX55" fmla="*/ 232833 w 520700"/>
                <a:gd name="connsiteY55" fmla="*/ 935566 h 1358900"/>
                <a:gd name="connsiteX56" fmla="*/ 220133 w 520700"/>
                <a:gd name="connsiteY56" fmla="*/ 939800 h 1358900"/>
                <a:gd name="connsiteX57" fmla="*/ 215900 w 520700"/>
                <a:gd name="connsiteY57" fmla="*/ 952500 h 1358900"/>
                <a:gd name="connsiteX58" fmla="*/ 207433 w 520700"/>
                <a:gd name="connsiteY58" fmla="*/ 965200 h 1358900"/>
                <a:gd name="connsiteX59" fmla="*/ 198966 w 520700"/>
                <a:gd name="connsiteY59" fmla="*/ 982133 h 1358900"/>
                <a:gd name="connsiteX60" fmla="*/ 194733 w 520700"/>
                <a:gd name="connsiteY60" fmla="*/ 999066 h 1358900"/>
                <a:gd name="connsiteX61" fmla="*/ 186266 w 520700"/>
                <a:gd name="connsiteY61" fmla="*/ 1011766 h 1358900"/>
                <a:gd name="connsiteX62" fmla="*/ 173566 w 520700"/>
                <a:gd name="connsiteY62" fmla="*/ 1049866 h 1358900"/>
                <a:gd name="connsiteX63" fmla="*/ 173566 w 520700"/>
                <a:gd name="connsiteY63" fmla="*/ 1049866 h 1358900"/>
                <a:gd name="connsiteX64" fmla="*/ 165100 w 520700"/>
                <a:gd name="connsiteY64" fmla="*/ 1083733 h 1358900"/>
                <a:gd name="connsiteX65" fmla="*/ 156633 w 520700"/>
                <a:gd name="connsiteY65" fmla="*/ 1096433 h 1358900"/>
                <a:gd name="connsiteX66" fmla="*/ 143933 w 520700"/>
                <a:gd name="connsiteY66" fmla="*/ 1121833 h 1358900"/>
                <a:gd name="connsiteX67" fmla="*/ 135466 w 520700"/>
                <a:gd name="connsiteY67" fmla="*/ 1147233 h 1358900"/>
                <a:gd name="connsiteX68" fmla="*/ 127000 w 520700"/>
                <a:gd name="connsiteY68" fmla="*/ 1164166 h 1358900"/>
                <a:gd name="connsiteX69" fmla="*/ 114300 w 520700"/>
                <a:gd name="connsiteY69" fmla="*/ 1189566 h 1358900"/>
                <a:gd name="connsiteX70" fmla="*/ 101600 w 520700"/>
                <a:gd name="connsiteY70" fmla="*/ 1198033 h 1358900"/>
                <a:gd name="connsiteX71" fmla="*/ 71966 w 520700"/>
                <a:gd name="connsiteY71" fmla="*/ 1231900 h 1358900"/>
                <a:gd name="connsiteX72" fmla="*/ 63500 w 520700"/>
                <a:gd name="connsiteY72" fmla="*/ 1244600 h 1358900"/>
                <a:gd name="connsiteX73" fmla="*/ 38100 w 520700"/>
                <a:gd name="connsiteY73" fmla="*/ 1261533 h 1358900"/>
                <a:gd name="connsiteX74" fmla="*/ 33866 w 520700"/>
                <a:gd name="connsiteY74" fmla="*/ 1274233 h 1358900"/>
                <a:gd name="connsiteX75" fmla="*/ 16933 w 520700"/>
                <a:gd name="connsiteY75" fmla="*/ 1299633 h 1358900"/>
                <a:gd name="connsiteX76" fmla="*/ 8466 w 520700"/>
                <a:gd name="connsiteY76" fmla="*/ 1337733 h 1358900"/>
                <a:gd name="connsiteX77" fmla="*/ 0 w 520700"/>
                <a:gd name="connsiteY77" fmla="*/ 1358900 h 1358900"/>
                <a:gd name="connsiteX0" fmla="*/ 491066 w 520700"/>
                <a:gd name="connsiteY0" fmla="*/ 0 h 1358900"/>
                <a:gd name="connsiteX1" fmla="*/ 457200 w 520700"/>
                <a:gd name="connsiteY1" fmla="*/ 63500 h 1358900"/>
                <a:gd name="connsiteX2" fmla="*/ 444500 w 520700"/>
                <a:gd name="connsiteY2" fmla="*/ 71966 h 1358900"/>
                <a:gd name="connsiteX3" fmla="*/ 448733 w 520700"/>
                <a:gd name="connsiteY3" fmla="*/ 118533 h 1358900"/>
                <a:gd name="connsiteX4" fmla="*/ 457200 w 520700"/>
                <a:gd name="connsiteY4" fmla="*/ 131233 h 1358900"/>
                <a:gd name="connsiteX5" fmla="*/ 482600 w 520700"/>
                <a:gd name="connsiteY5" fmla="*/ 160866 h 1358900"/>
                <a:gd name="connsiteX6" fmla="*/ 495300 w 520700"/>
                <a:gd name="connsiteY6" fmla="*/ 169333 h 1358900"/>
                <a:gd name="connsiteX7" fmla="*/ 503766 w 520700"/>
                <a:gd name="connsiteY7" fmla="*/ 186266 h 1358900"/>
                <a:gd name="connsiteX8" fmla="*/ 520700 w 520700"/>
                <a:gd name="connsiteY8" fmla="*/ 211666 h 1358900"/>
                <a:gd name="connsiteX9" fmla="*/ 516466 w 520700"/>
                <a:gd name="connsiteY9" fmla="*/ 224366 h 1358900"/>
                <a:gd name="connsiteX10" fmla="*/ 503766 w 520700"/>
                <a:gd name="connsiteY10" fmla="*/ 228600 h 1358900"/>
                <a:gd name="connsiteX11" fmla="*/ 491066 w 520700"/>
                <a:gd name="connsiteY11" fmla="*/ 237066 h 1358900"/>
                <a:gd name="connsiteX12" fmla="*/ 461433 w 520700"/>
                <a:gd name="connsiteY12" fmla="*/ 249766 h 1358900"/>
                <a:gd name="connsiteX13" fmla="*/ 436033 w 520700"/>
                <a:gd name="connsiteY13" fmla="*/ 266700 h 1358900"/>
                <a:gd name="connsiteX14" fmla="*/ 402166 w 520700"/>
                <a:gd name="connsiteY14" fmla="*/ 275166 h 1358900"/>
                <a:gd name="connsiteX15" fmla="*/ 389466 w 520700"/>
                <a:gd name="connsiteY15" fmla="*/ 283633 h 1358900"/>
                <a:gd name="connsiteX16" fmla="*/ 351366 w 520700"/>
                <a:gd name="connsiteY16" fmla="*/ 300566 h 1358900"/>
                <a:gd name="connsiteX17" fmla="*/ 334433 w 520700"/>
                <a:gd name="connsiteY17" fmla="*/ 325966 h 1358900"/>
                <a:gd name="connsiteX18" fmla="*/ 325966 w 520700"/>
                <a:gd name="connsiteY18" fmla="*/ 338666 h 1358900"/>
                <a:gd name="connsiteX19" fmla="*/ 313266 w 520700"/>
                <a:gd name="connsiteY19" fmla="*/ 347133 h 1358900"/>
                <a:gd name="connsiteX20" fmla="*/ 309033 w 520700"/>
                <a:gd name="connsiteY20" fmla="*/ 359833 h 1358900"/>
                <a:gd name="connsiteX21" fmla="*/ 287866 w 520700"/>
                <a:gd name="connsiteY21" fmla="*/ 389466 h 1358900"/>
                <a:gd name="connsiteX22" fmla="*/ 266700 w 520700"/>
                <a:gd name="connsiteY22" fmla="*/ 414866 h 1358900"/>
                <a:gd name="connsiteX23" fmla="*/ 245533 w 520700"/>
                <a:gd name="connsiteY23" fmla="*/ 448733 h 1358900"/>
                <a:gd name="connsiteX24" fmla="*/ 228600 w 520700"/>
                <a:gd name="connsiteY24" fmla="*/ 469900 h 1358900"/>
                <a:gd name="connsiteX25" fmla="*/ 220133 w 520700"/>
                <a:gd name="connsiteY25" fmla="*/ 495300 h 1358900"/>
                <a:gd name="connsiteX26" fmla="*/ 211666 w 520700"/>
                <a:gd name="connsiteY26" fmla="*/ 524933 h 1358900"/>
                <a:gd name="connsiteX27" fmla="*/ 207433 w 520700"/>
                <a:gd name="connsiteY27" fmla="*/ 550333 h 1358900"/>
                <a:gd name="connsiteX28" fmla="*/ 211666 w 520700"/>
                <a:gd name="connsiteY28" fmla="*/ 643466 h 1358900"/>
                <a:gd name="connsiteX29" fmla="*/ 215900 w 520700"/>
                <a:gd name="connsiteY29" fmla="*/ 677333 h 1358900"/>
                <a:gd name="connsiteX30" fmla="*/ 224366 w 520700"/>
                <a:gd name="connsiteY30" fmla="*/ 694266 h 1358900"/>
                <a:gd name="connsiteX31" fmla="*/ 228600 w 520700"/>
                <a:gd name="connsiteY31" fmla="*/ 706966 h 1358900"/>
                <a:gd name="connsiteX32" fmla="*/ 249766 w 520700"/>
                <a:gd name="connsiteY32" fmla="*/ 711200 h 1358900"/>
                <a:gd name="connsiteX33" fmla="*/ 266700 w 520700"/>
                <a:gd name="connsiteY33" fmla="*/ 715433 h 1358900"/>
                <a:gd name="connsiteX34" fmla="*/ 296333 w 520700"/>
                <a:gd name="connsiteY34" fmla="*/ 736600 h 1358900"/>
                <a:gd name="connsiteX35" fmla="*/ 309033 w 520700"/>
                <a:gd name="connsiteY35" fmla="*/ 745066 h 1358900"/>
                <a:gd name="connsiteX36" fmla="*/ 325966 w 520700"/>
                <a:gd name="connsiteY36" fmla="*/ 749300 h 1358900"/>
                <a:gd name="connsiteX37" fmla="*/ 342900 w 520700"/>
                <a:gd name="connsiteY37" fmla="*/ 757766 h 1358900"/>
                <a:gd name="connsiteX38" fmla="*/ 385233 w 520700"/>
                <a:gd name="connsiteY38" fmla="*/ 766233 h 1358900"/>
                <a:gd name="connsiteX39" fmla="*/ 448733 w 520700"/>
                <a:gd name="connsiteY39" fmla="*/ 774700 h 1358900"/>
                <a:gd name="connsiteX40" fmla="*/ 444500 w 520700"/>
                <a:gd name="connsiteY40" fmla="*/ 787400 h 1358900"/>
                <a:gd name="connsiteX41" fmla="*/ 431800 w 520700"/>
                <a:gd name="connsiteY41" fmla="*/ 791633 h 1358900"/>
                <a:gd name="connsiteX42" fmla="*/ 419100 w 520700"/>
                <a:gd name="connsiteY42" fmla="*/ 800100 h 1358900"/>
                <a:gd name="connsiteX43" fmla="*/ 402166 w 520700"/>
                <a:gd name="connsiteY43" fmla="*/ 804333 h 1358900"/>
                <a:gd name="connsiteX44" fmla="*/ 389466 w 520700"/>
                <a:gd name="connsiteY44" fmla="*/ 808566 h 1358900"/>
                <a:gd name="connsiteX45" fmla="*/ 381000 w 520700"/>
                <a:gd name="connsiteY45" fmla="*/ 821266 h 1358900"/>
                <a:gd name="connsiteX46" fmla="*/ 368300 w 520700"/>
                <a:gd name="connsiteY46" fmla="*/ 825500 h 1358900"/>
                <a:gd name="connsiteX47" fmla="*/ 355600 w 520700"/>
                <a:gd name="connsiteY47" fmla="*/ 833966 h 1358900"/>
                <a:gd name="connsiteX48" fmla="*/ 338666 w 520700"/>
                <a:gd name="connsiteY48" fmla="*/ 850900 h 1358900"/>
                <a:gd name="connsiteX49" fmla="*/ 313266 w 520700"/>
                <a:gd name="connsiteY49" fmla="*/ 867833 h 1358900"/>
                <a:gd name="connsiteX50" fmla="*/ 304800 w 520700"/>
                <a:gd name="connsiteY50" fmla="*/ 880533 h 1358900"/>
                <a:gd name="connsiteX51" fmla="*/ 279400 w 520700"/>
                <a:gd name="connsiteY51" fmla="*/ 889000 h 1358900"/>
                <a:gd name="connsiteX52" fmla="*/ 266700 w 520700"/>
                <a:gd name="connsiteY52" fmla="*/ 901700 h 1358900"/>
                <a:gd name="connsiteX53" fmla="*/ 241300 w 520700"/>
                <a:gd name="connsiteY53" fmla="*/ 918633 h 1358900"/>
                <a:gd name="connsiteX54" fmla="*/ 232833 w 520700"/>
                <a:gd name="connsiteY54" fmla="*/ 935566 h 1358900"/>
                <a:gd name="connsiteX55" fmla="*/ 220133 w 520700"/>
                <a:gd name="connsiteY55" fmla="*/ 939800 h 1358900"/>
                <a:gd name="connsiteX56" fmla="*/ 215900 w 520700"/>
                <a:gd name="connsiteY56" fmla="*/ 952500 h 1358900"/>
                <a:gd name="connsiteX57" fmla="*/ 207433 w 520700"/>
                <a:gd name="connsiteY57" fmla="*/ 965200 h 1358900"/>
                <a:gd name="connsiteX58" fmla="*/ 198966 w 520700"/>
                <a:gd name="connsiteY58" fmla="*/ 982133 h 1358900"/>
                <a:gd name="connsiteX59" fmla="*/ 194733 w 520700"/>
                <a:gd name="connsiteY59" fmla="*/ 999066 h 1358900"/>
                <a:gd name="connsiteX60" fmla="*/ 186266 w 520700"/>
                <a:gd name="connsiteY60" fmla="*/ 1011766 h 1358900"/>
                <a:gd name="connsiteX61" fmla="*/ 173566 w 520700"/>
                <a:gd name="connsiteY61" fmla="*/ 1049866 h 1358900"/>
                <a:gd name="connsiteX62" fmla="*/ 173566 w 520700"/>
                <a:gd name="connsiteY62" fmla="*/ 1049866 h 1358900"/>
                <a:gd name="connsiteX63" fmla="*/ 165100 w 520700"/>
                <a:gd name="connsiteY63" fmla="*/ 1083733 h 1358900"/>
                <a:gd name="connsiteX64" fmla="*/ 156633 w 520700"/>
                <a:gd name="connsiteY64" fmla="*/ 1096433 h 1358900"/>
                <a:gd name="connsiteX65" fmla="*/ 143933 w 520700"/>
                <a:gd name="connsiteY65" fmla="*/ 1121833 h 1358900"/>
                <a:gd name="connsiteX66" fmla="*/ 135466 w 520700"/>
                <a:gd name="connsiteY66" fmla="*/ 1147233 h 1358900"/>
                <a:gd name="connsiteX67" fmla="*/ 127000 w 520700"/>
                <a:gd name="connsiteY67" fmla="*/ 1164166 h 1358900"/>
                <a:gd name="connsiteX68" fmla="*/ 114300 w 520700"/>
                <a:gd name="connsiteY68" fmla="*/ 1189566 h 1358900"/>
                <a:gd name="connsiteX69" fmla="*/ 101600 w 520700"/>
                <a:gd name="connsiteY69" fmla="*/ 1198033 h 1358900"/>
                <a:gd name="connsiteX70" fmla="*/ 71966 w 520700"/>
                <a:gd name="connsiteY70" fmla="*/ 1231900 h 1358900"/>
                <a:gd name="connsiteX71" fmla="*/ 63500 w 520700"/>
                <a:gd name="connsiteY71" fmla="*/ 1244600 h 1358900"/>
                <a:gd name="connsiteX72" fmla="*/ 38100 w 520700"/>
                <a:gd name="connsiteY72" fmla="*/ 1261533 h 1358900"/>
                <a:gd name="connsiteX73" fmla="*/ 33866 w 520700"/>
                <a:gd name="connsiteY73" fmla="*/ 1274233 h 1358900"/>
                <a:gd name="connsiteX74" fmla="*/ 16933 w 520700"/>
                <a:gd name="connsiteY74" fmla="*/ 1299633 h 1358900"/>
                <a:gd name="connsiteX75" fmla="*/ 8466 w 520700"/>
                <a:gd name="connsiteY75" fmla="*/ 1337733 h 1358900"/>
                <a:gd name="connsiteX76" fmla="*/ 0 w 520700"/>
                <a:gd name="connsiteY76" fmla="*/ 1358900 h 1358900"/>
                <a:gd name="connsiteX0" fmla="*/ 491066 w 520700"/>
                <a:gd name="connsiteY0" fmla="*/ 0 h 1358900"/>
                <a:gd name="connsiteX1" fmla="*/ 444500 w 520700"/>
                <a:gd name="connsiteY1" fmla="*/ 71966 h 1358900"/>
                <a:gd name="connsiteX2" fmla="*/ 448733 w 520700"/>
                <a:gd name="connsiteY2" fmla="*/ 118533 h 1358900"/>
                <a:gd name="connsiteX3" fmla="*/ 457200 w 520700"/>
                <a:gd name="connsiteY3" fmla="*/ 131233 h 1358900"/>
                <a:gd name="connsiteX4" fmla="*/ 482600 w 520700"/>
                <a:gd name="connsiteY4" fmla="*/ 160866 h 1358900"/>
                <a:gd name="connsiteX5" fmla="*/ 495300 w 520700"/>
                <a:gd name="connsiteY5" fmla="*/ 169333 h 1358900"/>
                <a:gd name="connsiteX6" fmla="*/ 503766 w 520700"/>
                <a:gd name="connsiteY6" fmla="*/ 186266 h 1358900"/>
                <a:gd name="connsiteX7" fmla="*/ 520700 w 520700"/>
                <a:gd name="connsiteY7" fmla="*/ 211666 h 1358900"/>
                <a:gd name="connsiteX8" fmla="*/ 516466 w 520700"/>
                <a:gd name="connsiteY8" fmla="*/ 224366 h 1358900"/>
                <a:gd name="connsiteX9" fmla="*/ 503766 w 520700"/>
                <a:gd name="connsiteY9" fmla="*/ 228600 h 1358900"/>
                <a:gd name="connsiteX10" fmla="*/ 491066 w 520700"/>
                <a:gd name="connsiteY10" fmla="*/ 237066 h 1358900"/>
                <a:gd name="connsiteX11" fmla="*/ 461433 w 520700"/>
                <a:gd name="connsiteY11" fmla="*/ 249766 h 1358900"/>
                <a:gd name="connsiteX12" fmla="*/ 436033 w 520700"/>
                <a:gd name="connsiteY12" fmla="*/ 266700 h 1358900"/>
                <a:gd name="connsiteX13" fmla="*/ 402166 w 520700"/>
                <a:gd name="connsiteY13" fmla="*/ 275166 h 1358900"/>
                <a:gd name="connsiteX14" fmla="*/ 389466 w 520700"/>
                <a:gd name="connsiteY14" fmla="*/ 283633 h 1358900"/>
                <a:gd name="connsiteX15" fmla="*/ 351366 w 520700"/>
                <a:gd name="connsiteY15" fmla="*/ 300566 h 1358900"/>
                <a:gd name="connsiteX16" fmla="*/ 334433 w 520700"/>
                <a:gd name="connsiteY16" fmla="*/ 325966 h 1358900"/>
                <a:gd name="connsiteX17" fmla="*/ 325966 w 520700"/>
                <a:gd name="connsiteY17" fmla="*/ 338666 h 1358900"/>
                <a:gd name="connsiteX18" fmla="*/ 313266 w 520700"/>
                <a:gd name="connsiteY18" fmla="*/ 347133 h 1358900"/>
                <a:gd name="connsiteX19" fmla="*/ 309033 w 520700"/>
                <a:gd name="connsiteY19" fmla="*/ 359833 h 1358900"/>
                <a:gd name="connsiteX20" fmla="*/ 287866 w 520700"/>
                <a:gd name="connsiteY20" fmla="*/ 389466 h 1358900"/>
                <a:gd name="connsiteX21" fmla="*/ 266700 w 520700"/>
                <a:gd name="connsiteY21" fmla="*/ 414866 h 1358900"/>
                <a:gd name="connsiteX22" fmla="*/ 245533 w 520700"/>
                <a:gd name="connsiteY22" fmla="*/ 448733 h 1358900"/>
                <a:gd name="connsiteX23" fmla="*/ 228600 w 520700"/>
                <a:gd name="connsiteY23" fmla="*/ 469900 h 1358900"/>
                <a:gd name="connsiteX24" fmla="*/ 220133 w 520700"/>
                <a:gd name="connsiteY24" fmla="*/ 495300 h 1358900"/>
                <a:gd name="connsiteX25" fmla="*/ 211666 w 520700"/>
                <a:gd name="connsiteY25" fmla="*/ 524933 h 1358900"/>
                <a:gd name="connsiteX26" fmla="*/ 207433 w 520700"/>
                <a:gd name="connsiteY26" fmla="*/ 550333 h 1358900"/>
                <a:gd name="connsiteX27" fmla="*/ 211666 w 520700"/>
                <a:gd name="connsiteY27" fmla="*/ 643466 h 1358900"/>
                <a:gd name="connsiteX28" fmla="*/ 215900 w 520700"/>
                <a:gd name="connsiteY28" fmla="*/ 677333 h 1358900"/>
                <a:gd name="connsiteX29" fmla="*/ 224366 w 520700"/>
                <a:gd name="connsiteY29" fmla="*/ 694266 h 1358900"/>
                <a:gd name="connsiteX30" fmla="*/ 228600 w 520700"/>
                <a:gd name="connsiteY30" fmla="*/ 706966 h 1358900"/>
                <a:gd name="connsiteX31" fmla="*/ 249766 w 520700"/>
                <a:gd name="connsiteY31" fmla="*/ 711200 h 1358900"/>
                <a:gd name="connsiteX32" fmla="*/ 266700 w 520700"/>
                <a:gd name="connsiteY32" fmla="*/ 715433 h 1358900"/>
                <a:gd name="connsiteX33" fmla="*/ 296333 w 520700"/>
                <a:gd name="connsiteY33" fmla="*/ 736600 h 1358900"/>
                <a:gd name="connsiteX34" fmla="*/ 309033 w 520700"/>
                <a:gd name="connsiteY34" fmla="*/ 745066 h 1358900"/>
                <a:gd name="connsiteX35" fmla="*/ 325966 w 520700"/>
                <a:gd name="connsiteY35" fmla="*/ 749300 h 1358900"/>
                <a:gd name="connsiteX36" fmla="*/ 342900 w 520700"/>
                <a:gd name="connsiteY36" fmla="*/ 757766 h 1358900"/>
                <a:gd name="connsiteX37" fmla="*/ 385233 w 520700"/>
                <a:gd name="connsiteY37" fmla="*/ 766233 h 1358900"/>
                <a:gd name="connsiteX38" fmla="*/ 448733 w 520700"/>
                <a:gd name="connsiteY38" fmla="*/ 774700 h 1358900"/>
                <a:gd name="connsiteX39" fmla="*/ 444500 w 520700"/>
                <a:gd name="connsiteY39" fmla="*/ 787400 h 1358900"/>
                <a:gd name="connsiteX40" fmla="*/ 431800 w 520700"/>
                <a:gd name="connsiteY40" fmla="*/ 791633 h 1358900"/>
                <a:gd name="connsiteX41" fmla="*/ 419100 w 520700"/>
                <a:gd name="connsiteY41" fmla="*/ 800100 h 1358900"/>
                <a:gd name="connsiteX42" fmla="*/ 402166 w 520700"/>
                <a:gd name="connsiteY42" fmla="*/ 804333 h 1358900"/>
                <a:gd name="connsiteX43" fmla="*/ 389466 w 520700"/>
                <a:gd name="connsiteY43" fmla="*/ 808566 h 1358900"/>
                <a:gd name="connsiteX44" fmla="*/ 381000 w 520700"/>
                <a:gd name="connsiteY44" fmla="*/ 821266 h 1358900"/>
                <a:gd name="connsiteX45" fmla="*/ 368300 w 520700"/>
                <a:gd name="connsiteY45" fmla="*/ 825500 h 1358900"/>
                <a:gd name="connsiteX46" fmla="*/ 355600 w 520700"/>
                <a:gd name="connsiteY46" fmla="*/ 833966 h 1358900"/>
                <a:gd name="connsiteX47" fmla="*/ 338666 w 520700"/>
                <a:gd name="connsiteY47" fmla="*/ 850900 h 1358900"/>
                <a:gd name="connsiteX48" fmla="*/ 313266 w 520700"/>
                <a:gd name="connsiteY48" fmla="*/ 867833 h 1358900"/>
                <a:gd name="connsiteX49" fmla="*/ 304800 w 520700"/>
                <a:gd name="connsiteY49" fmla="*/ 880533 h 1358900"/>
                <a:gd name="connsiteX50" fmla="*/ 279400 w 520700"/>
                <a:gd name="connsiteY50" fmla="*/ 889000 h 1358900"/>
                <a:gd name="connsiteX51" fmla="*/ 266700 w 520700"/>
                <a:gd name="connsiteY51" fmla="*/ 901700 h 1358900"/>
                <a:gd name="connsiteX52" fmla="*/ 241300 w 520700"/>
                <a:gd name="connsiteY52" fmla="*/ 918633 h 1358900"/>
                <a:gd name="connsiteX53" fmla="*/ 232833 w 520700"/>
                <a:gd name="connsiteY53" fmla="*/ 935566 h 1358900"/>
                <a:gd name="connsiteX54" fmla="*/ 220133 w 520700"/>
                <a:gd name="connsiteY54" fmla="*/ 939800 h 1358900"/>
                <a:gd name="connsiteX55" fmla="*/ 215900 w 520700"/>
                <a:gd name="connsiteY55" fmla="*/ 952500 h 1358900"/>
                <a:gd name="connsiteX56" fmla="*/ 207433 w 520700"/>
                <a:gd name="connsiteY56" fmla="*/ 965200 h 1358900"/>
                <a:gd name="connsiteX57" fmla="*/ 198966 w 520700"/>
                <a:gd name="connsiteY57" fmla="*/ 982133 h 1358900"/>
                <a:gd name="connsiteX58" fmla="*/ 194733 w 520700"/>
                <a:gd name="connsiteY58" fmla="*/ 999066 h 1358900"/>
                <a:gd name="connsiteX59" fmla="*/ 186266 w 520700"/>
                <a:gd name="connsiteY59" fmla="*/ 1011766 h 1358900"/>
                <a:gd name="connsiteX60" fmla="*/ 173566 w 520700"/>
                <a:gd name="connsiteY60" fmla="*/ 1049866 h 1358900"/>
                <a:gd name="connsiteX61" fmla="*/ 173566 w 520700"/>
                <a:gd name="connsiteY61" fmla="*/ 1049866 h 1358900"/>
                <a:gd name="connsiteX62" fmla="*/ 165100 w 520700"/>
                <a:gd name="connsiteY62" fmla="*/ 1083733 h 1358900"/>
                <a:gd name="connsiteX63" fmla="*/ 156633 w 520700"/>
                <a:gd name="connsiteY63" fmla="*/ 1096433 h 1358900"/>
                <a:gd name="connsiteX64" fmla="*/ 143933 w 520700"/>
                <a:gd name="connsiteY64" fmla="*/ 1121833 h 1358900"/>
                <a:gd name="connsiteX65" fmla="*/ 135466 w 520700"/>
                <a:gd name="connsiteY65" fmla="*/ 1147233 h 1358900"/>
                <a:gd name="connsiteX66" fmla="*/ 127000 w 520700"/>
                <a:gd name="connsiteY66" fmla="*/ 1164166 h 1358900"/>
                <a:gd name="connsiteX67" fmla="*/ 114300 w 520700"/>
                <a:gd name="connsiteY67" fmla="*/ 1189566 h 1358900"/>
                <a:gd name="connsiteX68" fmla="*/ 101600 w 520700"/>
                <a:gd name="connsiteY68" fmla="*/ 1198033 h 1358900"/>
                <a:gd name="connsiteX69" fmla="*/ 71966 w 520700"/>
                <a:gd name="connsiteY69" fmla="*/ 1231900 h 1358900"/>
                <a:gd name="connsiteX70" fmla="*/ 63500 w 520700"/>
                <a:gd name="connsiteY70" fmla="*/ 1244600 h 1358900"/>
                <a:gd name="connsiteX71" fmla="*/ 38100 w 520700"/>
                <a:gd name="connsiteY71" fmla="*/ 1261533 h 1358900"/>
                <a:gd name="connsiteX72" fmla="*/ 33866 w 520700"/>
                <a:gd name="connsiteY72" fmla="*/ 1274233 h 1358900"/>
                <a:gd name="connsiteX73" fmla="*/ 16933 w 520700"/>
                <a:gd name="connsiteY73" fmla="*/ 1299633 h 1358900"/>
                <a:gd name="connsiteX74" fmla="*/ 8466 w 520700"/>
                <a:gd name="connsiteY74" fmla="*/ 1337733 h 1358900"/>
                <a:gd name="connsiteX75" fmla="*/ 0 w 520700"/>
                <a:gd name="connsiteY75" fmla="*/ 1358900 h 1358900"/>
                <a:gd name="connsiteX0" fmla="*/ 491066 w 520700"/>
                <a:gd name="connsiteY0" fmla="*/ 0 h 1358900"/>
                <a:gd name="connsiteX1" fmla="*/ 444500 w 520700"/>
                <a:gd name="connsiteY1" fmla="*/ 71966 h 1358900"/>
                <a:gd name="connsiteX2" fmla="*/ 448733 w 520700"/>
                <a:gd name="connsiteY2" fmla="*/ 118533 h 1358900"/>
                <a:gd name="connsiteX3" fmla="*/ 482600 w 520700"/>
                <a:gd name="connsiteY3" fmla="*/ 160866 h 1358900"/>
                <a:gd name="connsiteX4" fmla="*/ 495300 w 520700"/>
                <a:gd name="connsiteY4" fmla="*/ 169333 h 1358900"/>
                <a:gd name="connsiteX5" fmla="*/ 503766 w 520700"/>
                <a:gd name="connsiteY5" fmla="*/ 186266 h 1358900"/>
                <a:gd name="connsiteX6" fmla="*/ 520700 w 520700"/>
                <a:gd name="connsiteY6" fmla="*/ 211666 h 1358900"/>
                <a:gd name="connsiteX7" fmla="*/ 516466 w 520700"/>
                <a:gd name="connsiteY7" fmla="*/ 224366 h 1358900"/>
                <a:gd name="connsiteX8" fmla="*/ 503766 w 520700"/>
                <a:gd name="connsiteY8" fmla="*/ 228600 h 1358900"/>
                <a:gd name="connsiteX9" fmla="*/ 491066 w 520700"/>
                <a:gd name="connsiteY9" fmla="*/ 237066 h 1358900"/>
                <a:gd name="connsiteX10" fmla="*/ 461433 w 520700"/>
                <a:gd name="connsiteY10" fmla="*/ 249766 h 1358900"/>
                <a:gd name="connsiteX11" fmla="*/ 436033 w 520700"/>
                <a:gd name="connsiteY11" fmla="*/ 266700 h 1358900"/>
                <a:gd name="connsiteX12" fmla="*/ 402166 w 520700"/>
                <a:gd name="connsiteY12" fmla="*/ 275166 h 1358900"/>
                <a:gd name="connsiteX13" fmla="*/ 389466 w 520700"/>
                <a:gd name="connsiteY13" fmla="*/ 283633 h 1358900"/>
                <a:gd name="connsiteX14" fmla="*/ 351366 w 520700"/>
                <a:gd name="connsiteY14" fmla="*/ 300566 h 1358900"/>
                <a:gd name="connsiteX15" fmla="*/ 334433 w 520700"/>
                <a:gd name="connsiteY15" fmla="*/ 325966 h 1358900"/>
                <a:gd name="connsiteX16" fmla="*/ 325966 w 520700"/>
                <a:gd name="connsiteY16" fmla="*/ 338666 h 1358900"/>
                <a:gd name="connsiteX17" fmla="*/ 313266 w 520700"/>
                <a:gd name="connsiteY17" fmla="*/ 347133 h 1358900"/>
                <a:gd name="connsiteX18" fmla="*/ 309033 w 520700"/>
                <a:gd name="connsiteY18" fmla="*/ 359833 h 1358900"/>
                <a:gd name="connsiteX19" fmla="*/ 287866 w 520700"/>
                <a:gd name="connsiteY19" fmla="*/ 389466 h 1358900"/>
                <a:gd name="connsiteX20" fmla="*/ 266700 w 520700"/>
                <a:gd name="connsiteY20" fmla="*/ 414866 h 1358900"/>
                <a:gd name="connsiteX21" fmla="*/ 245533 w 520700"/>
                <a:gd name="connsiteY21" fmla="*/ 448733 h 1358900"/>
                <a:gd name="connsiteX22" fmla="*/ 228600 w 520700"/>
                <a:gd name="connsiteY22" fmla="*/ 469900 h 1358900"/>
                <a:gd name="connsiteX23" fmla="*/ 220133 w 520700"/>
                <a:gd name="connsiteY23" fmla="*/ 495300 h 1358900"/>
                <a:gd name="connsiteX24" fmla="*/ 211666 w 520700"/>
                <a:gd name="connsiteY24" fmla="*/ 524933 h 1358900"/>
                <a:gd name="connsiteX25" fmla="*/ 207433 w 520700"/>
                <a:gd name="connsiteY25" fmla="*/ 550333 h 1358900"/>
                <a:gd name="connsiteX26" fmla="*/ 211666 w 520700"/>
                <a:gd name="connsiteY26" fmla="*/ 643466 h 1358900"/>
                <a:gd name="connsiteX27" fmla="*/ 215900 w 520700"/>
                <a:gd name="connsiteY27" fmla="*/ 677333 h 1358900"/>
                <a:gd name="connsiteX28" fmla="*/ 224366 w 520700"/>
                <a:gd name="connsiteY28" fmla="*/ 694266 h 1358900"/>
                <a:gd name="connsiteX29" fmla="*/ 228600 w 520700"/>
                <a:gd name="connsiteY29" fmla="*/ 706966 h 1358900"/>
                <a:gd name="connsiteX30" fmla="*/ 249766 w 520700"/>
                <a:gd name="connsiteY30" fmla="*/ 711200 h 1358900"/>
                <a:gd name="connsiteX31" fmla="*/ 266700 w 520700"/>
                <a:gd name="connsiteY31" fmla="*/ 715433 h 1358900"/>
                <a:gd name="connsiteX32" fmla="*/ 296333 w 520700"/>
                <a:gd name="connsiteY32" fmla="*/ 736600 h 1358900"/>
                <a:gd name="connsiteX33" fmla="*/ 309033 w 520700"/>
                <a:gd name="connsiteY33" fmla="*/ 745066 h 1358900"/>
                <a:gd name="connsiteX34" fmla="*/ 325966 w 520700"/>
                <a:gd name="connsiteY34" fmla="*/ 749300 h 1358900"/>
                <a:gd name="connsiteX35" fmla="*/ 342900 w 520700"/>
                <a:gd name="connsiteY35" fmla="*/ 757766 h 1358900"/>
                <a:gd name="connsiteX36" fmla="*/ 385233 w 520700"/>
                <a:gd name="connsiteY36" fmla="*/ 766233 h 1358900"/>
                <a:gd name="connsiteX37" fmla="*/ 448733 w 520700"/>
                <a:gd name="connsiteY37" fmla="*/ 774700 h 1358900"/>
                <a:gd name="connsiteX38" fmla="*/ 444500 w 520700"/>
                <a:gd name="connsiteY38" fmla="*/ 787400 h 1358900"/>
                <a:gd name="connsiteX39" fmla="*/ 431800 w 520700"/>
                <a:gd name="connsiteY39" fmla="*/ 791633 h 1358900"/>
                <a:gd name="connsiteX40" fmla="*/ 419100 w 520700"/>
                <a:gd name="connsiteY40" fmla="*/ 800100 h 1358900"/>
                <a:gd name="connsiteX41" fmla="*/ 402166 w 520700"/>
                <a:gd name="connsiteY41" fmla="*/ 804333 h 1358900"/>
                <a:gd name="connsiteX42" fmla="*/ 389466 w 520700"/>
                <a:gd name="connsiteY42" fmla="*/ 808566 h 1358900"/>
                <a:gd name="connsiteX43" fmla="*/ 381000 w 520700"/>
                <a:gd name="connsiteY43" fmla="*/ 821266 h 1358900"/>
                <a:gd name="connsiteX44" fmla="*/ 368300 w 520700"/>
                <a:gd name="connsiteY44" fmla="*/ 825500 h 1358900"/>
                <a:gd name="connsiteX45" fmla="*/ 355600 w 520700"/>
                <a:gd name="connsiteY45" fmla="*/ 833966 h 1358900"/>
                <a:gd name="connsiteX46" fmla="*/ 338666 w 520700"/>
                <a:gd name="connsiteY46" fmla="*/ 850900 h 1358900"/>
                <a:gd name="connsiteX47" fmla="*/ 313266 w 520700"/>
                <a:gd name="connsiteY47" fmla="*/ 867833 h 1358900"/>
                <a:gd name="connsiteX48" fmla="*/ 304800 w 520700"/>
                <a:gd name="connsiteY48" fmla="*/ 880533 h 1358900"/>
                <a:gd name="connsiteX49" fmla="*/ 279400 w 520700"/>
                <a:gd name="connsiteY49" fmla="*/ 889000 h 1358900"/>
                <a:gd name="connsiteX50" fmla="*/ 266700 w 520700"/>
                <a:gd name="connsiteY50" fmla="*/ 901700 h 1358900"/>
                <a:gd name="connsiteX51" fmla="*/ 241300 w 520700"/>
                <a:gd name="connsiteY51" fmla="*/ 918633 h 1358900"/>
                <a:gd name="connsiteX52" fmla="*/ 232833 w 520700"/>
                <a:gd name="connsiteY52" fmla="*/ 935566 h 1358900"/>
                <a:gd name="connsiteX53" fmla="*/ 220133 w 520700"/>
                <a:gd name="connsiteY53" fmla="*/ 939800 h 1358900"/>
                <a:gd name="connsiteX54" fmla="*/ 215900 w 520700"/>
                <a:gd name="connsiteY54" fmla="*/ 952500 h 1358900"/>
                <a:gd name="connsiteX55" fmla="*/ 207433 w 520700"/>
                <a:gd name="connsiteY55" fmla="*/ 965200 h 1358900"/>
                <a:gd name="connsiteX56" fmla="*/ 198966 w 520700"/>
                <a:gd name="connsiteY56" fmla="*/ 982133 h 1358900"/>
                <a:gd name="connsiteX57" fmla="*/ 194733 w 520700"/>
                <a:gd name="connsiteY57" fmla="*/ 999066 h 1358900"/>
                <a:gd name="connsiteX58" fmla="*/ 186266 w 520700"/>
                <a:gd name="connsiteY58" fmla="*/ 1011766 h 1358900"/>
                <a:gd name="connsiteX59" fmla="*/ 173566 w 520700"/>
                <a:gd name="connsiteY59" fmla="*/ 1049866 h 1358900"/>
                <a:gd name="connsiteX60" fmla="*/ 173566 w 520700"/>
                <a:gd name="connsiteY60" fmla="*/ 1049866 h 1358900"/>
                <a:gd name="connsiteX61" fmla="*/ 165100 w 520700"/>
                <a:gd name="connsiteY61" fmla="*/ 1083733 h 1358900"/>
                <a:gd name="connsiteX62" fmla="*/ 156633 w 520700"/>
                <a:gd name="connsiteY62" fmla="*/ 1096433 h 1358900"/>
                <a:gd name="connsiteX63" fmla="*/ 143933 w 520700"/>
                <a:gd name="connsiteY63" fmla="*/ 1121833 h 1358900"/>
                <a:gd name="connsiteX64" fmla="*/ 135466 w 520700"/>
                <a:gd name="connsiteY64" fmla="*/ 1147233 h 1358900"/>
                <a:gd name="connsiteX65" fmla="*/ 127000 w 520700"/>
                <a:gd name="connsiteY65" fmla="*/ 1164166 h 1358900"/>
                <a:gd name="connsiteX66" fmla="*/ 114300 w 520700"/>
                <a:gd name="connsiteY66" fmla="*/ 1189566 h 1358900"/>
                <a:gd name="connsiteX67" fmla="*/ 101600 w 520700"/>
                <a:gd name="connsiteY67" fmla="*/ 1198033 h 1358900"/>
                <a:gd name="connsiteX68" fmla="*/ 71966 w 520700"/>
                <a:gd name="connsiteY68" fmla="*/ 1231900 h 1358900"/>
                <a:gd name="connsiteX69" fmla="*/ 63500 w 520700"/>
                <a:gd name="connsiteY69" fmla="*/ 1244600 h 1358900"/>
                <a:gd name="connsiteX70" fmla="*/ 38100 w 520700"/>
                <a:gd name="connsiteY70" fmla="*/ 1261533 h 1358900"/>
                <a:gd name="connsiteX71" fmla="*/ 33866 w 520700"/>
                <a:gd name="connsiteY71" fmla="*/ 1274233 h 1358900"/>
                <a:gd name="connsiteX72" fmla="*/ 16933 w 520700"/>
                <a:gd name="connsiteY72" fmla="*/ 1299633 h 1358900"/>
                <a:gd name="connsiteX73" fmla="*/ 8466 w 520700"/>
                <a:gd name="connsiteY73" fmla="*/ 1337733 h 1358900"/>
                <a:gd name="connsiteX74" fmla="*/ 0 w 520700"/>
                <a:gd name="connsiteY74" fmla="*/ 1358900 h 1358900"/>
                <a:gd name="connsiteX0" fmla="*/ 491066 w 520700"/>
                <a:gd name="connsiteY0" fmla="*/ 0 h 1358900"/>
                <a:gd name="connsiteX1" fmla="*/ 444500 w 520700"/>
                <a:gd name="connsiteY1" fmla="*/ 71966 h 1358900"/>
                <a:gd name="connsiteX2" fmla="*/ 448733 w 520700"/>
                <a:gd name="connsiteY2" fmla="*/ 118533 h 1358900"/>
                <a:gd name="connsiteX3" fmla="*/ 482600 w 520700"/>
                <a:gd name="connsiteY3" fmla="*/ 160866 h 1358900"/>
                <a:gd name="connsiteX4" fmla="*/ 503766 w 520700"/>
                <a:gd name="connsiteY4" fmla="*/ 186266 h 1358900"/>
                <a:gd name="connsiteX5" fmla="*/ 520700 w 520700"/>
                <a:gd name="connsiteY5" fmla="*/ 211666 h 1358900"/>
                <a:gd name="connsiteX6" fmla="*/ 516466 w 520700"/>
                <a:gd name="connsiteY6" fmla="*/ 224366 h 1358900"/>
                <a:gd name="connsiteX7" fmla="*/ 503766 w 520700"/>
                <a:gd name="connsiteY7" fmla="*/ 228600 h 1358900"/>
                <a:gd name="connsiteX8" fmla="*/ 491066 w 520700"/>
                <a:gd name="connsiteY8" fmla="*/ 237066 h 1358900"/>
                <a:gd name="connsiteX9" fmla="*/ 461433 w 520700"/>
                <a:gd name="connsiteY9" fmla="*/ 249766 h 1358900"/>
                <a:gd name="connsiteX10" fmla="*/ 436033 w 520700"/>
                <a:gd name="connsiteY10" fmla="*/ 266700 h 1358900"/>
                <a:gd name="connsiteX11" fmla="*/ 402166 w 520700"/>
                <a:gd name="connsiteY11" fmla="*/ 275166 h 1358900"/>
                <a:gd name="connsiteX12" fmla="*/ 389466 w 520700"/>
                <a:gd name="connsiteY12" fmla="*/ 283633 h 1358900"/>
                <a:gd name="connsiteX13" fmla="*/ 351366 w 520700"/>
                <a:gd name="connsiteY13" fmla="*/ 300566 h 1358900"/>
                <a:gd name="connsiteX14" fmla="*/ 334433 w 520700"/>
                <a:gd name="connsiteY14" fmla="*/ 325966 h 1358900"/>
                <a:gd name="connsiteX15" fmla="*/ 325966 w 520700"/>
                <a:gd name="connsiteY15" fmla="*/ 338666 h 1358900"/>
                <a:gd name="connsiteX16" fmla="*/ 313266 w 520700"/>
                <a:gd name="connsiteY16" fmla="*/ 347133 h 1358900"/>
                <a:gd name="connsiteX17" fmla="*/ 309033 w 520700"/>
                <a:gd name="connsiteY17" fmla="*/ 359833 h 1358900"/>
                <a:gd name="connsiteX18" fmla="*/ 287866 w 520700"/>
                <a:gd name="connsiteY18" fmla="*/ 389466 h 1358900"/>
                <a:gd name="connsiteX19" fmla="*/ 266700 w 520700"/>
                <a:gd name="connsiteY19" fmla="*/ 414866 h 1358900"/>
                <a:gd name="connsiteX20" fmla="*/ 245533 w 520700"/>
                <a:gd name="connsiteY20" fmla="*/ 448733 h 1358900"/>
                <a:gd name="connsiteX21" fmla="*/ 228600 w 520700"/>
                <a:gd name="connsiteY21" fmla="*/ 469900 h 1358900"/>
                <a:gd name="connsiteX22" fmla="*/ 220133 w 520700"/>
                <a:gd name="connsiteY22" fmla="*/ 495300 h 1358900"/>
                <a:gd name="connsiteX23" fmla="*/ 211666 w 520700"/>
                <a:gd name="connsiteY23" fmla="*/ 524933 h 1358900"/>
                <a:gd name="connsiteX24" fmla="*/ 207433 w 520700"/>
                <a:gd name="connsiteY24" fmla="*/ 550333 h 1358900"/>
                <a:gd name="connsiteX25" fmla="*/ 211666 w 520700"/>
                <a:gd name="connsiteY25" fmla="*/ 643466 h 1358900"/>
                <a:gd name="connsiteX26" fmla="*/ 215900 w 520700"/>
                <a:gd name="connsiteY26" fmla="*/ 677333 h 1358900"/>
                <a:gd name="connsiteX27" fmla="*/ 224366 w 520700"/>
                <a:gd name="connsiteY27" fmla="*/ 694266 h 1358900"/>
                <a:gd name="connsiteX28" fmla="*/ 228600 w 520700"/>
                <a:gd name="connsiteY28" fmla="*/ 706966 h 1358900"/>
                <a:gd name="connsiteX29" fmla="*/ 249766 w 520700"/>
                <a:gd name="connsiteY29" fmla="*/ 711200 h 1358900"/>
                <a:gd name="connsiteX30" fmla="*/ 266700 w 520700"/>
                <a:gd name="connsiteY30" fmla="*/ 715433 h 1358900"/>
                <a:gd name="connsiteX31" fmla="*/ 296333 w 520700"/>
                <a:gd name="connsiteY31" fmla="*/ 736600 h 1358900"/>
                <a:gd name="connsiteX32" fmla="*/ 309033 w 520700"/>
                <a:gd name="connsiteY32" fmla="*/ 745066 h 1358900"/>
                <a:gd name="connsiteX33" fmla="*/ 325966 w 520700"/>
                <a:gd name="connsiteY33" fmla="*/ 749300 h 1358900"/>
                <a:gd name="connsiteX34" fmla="*/ 342900 w 520700"/>
                <a:gd name="connsiteY34" fmla="*/ 757766 h 1358900"/>
                <a:gd name="connsiteX35" fmla="*/ 385233 w 520700"/>
                <a:gd name="connsiteY35" fmla="*/ 766233 h 1358900"/>
                <a:gd name="connsiteX36" fmla="*/ 448733 w 520700"/>
                <a:gd name="connsiteY36" fmla="*/ 774700 h 1358900"/>
                <a:gd name="connsiteX37" fmla="*/ 444500 w 520700"/>
                <a:gd name="connsiteY37" fmla="*/ 787400 h 1358900"/>
                <a:gd name="connsiteX38" fmla="*/ 431800 w 520700"/>
                <a:gd name="connsiteY38" fmla="*/ 791633 h 1358900"/>
                <a:gd name="connsiteX39" fmla="*/ 419100 w 520700"/>
                <a:gd name="connsiteY39" fmla="*/ 800100 h 1358900"/>
                <a:gd name="connsiteX40" fmla="*/ 402166 w 520700"/>
                <a:gd name="connsiteY40" fmla="*/ 804333 h 1358900"/>
                <a:gd name="connsiteX41" fmla="*/ 389466 w 520700"/>
                <a:gd name="connsiteY41" fmla="*/ 808566 h 1358900"/>
                <a:gd name="connsiteX42" fmla="*/ 381000 w 520700"/>
                <a:gd name="connsiteY42" fmla="*/ 821266 h 1358900"/>
                <a:gd name="connsiteX43" fmla="*/ 368300 w 520700"/>
                <a:gd name="connsiteY43" fmla="*/ 825500 h 1358900"/>
                <a:gd name="connsiteX44" fmla="*/ 355600 w 520700"/>
                <a:gd name="connsiteY44" fmla="*/ 833966 h 1358900"/>
                <a:gd name="connsiteX45" fmla="*/ 338666 w 520700"/>
                <a:gd name="connsiteY45" fmla="*/ 850900 h 1358900"/>
                <a:gd name="connsiteX46" fmla="*/ 313266 w 520700"/>
                <a:gd name="connsiteY46" fmla="*/ 867833 h 1358900"/>
                <a:gd name="connsiteX47" fmla="*/ 304800 w 520700"/>
                <a:gd name="connsiteY47" fmla="*/ 880533 h 1358900"/>
                <a:gd name="connsiteX48" fmla="*/ 279400 w 520700"/>
                <a:gd name="connsiteY48" fmla="*/ 889000 h 1358900"/>
                <a:gd name="connsiteX49" fmla="*/ 266700 w 520700"/>
                <a:gd name="connsiteY49" fmla="*/ 901700 h 1358900"/>
                <a:gd name="connsiteX50" fmla="*/ 241300 w 520700"/>
                <a:gd name="connsiteY50" fmla="*/ 918633 h 1358900"/>
                <a:gd name="connsiteX51" fmla="*/ 232833 w 520700"/>
                <a:gd name="connsiteY51" fmla="*/ 935566 h 1358900"/>
                <a:gd name="connsiteX52" fmla="*/ 220133 w 520700"/>
                <a:gd name="connsiteY52" fmla="*/ 939800 h 1358900"/>
                <a:gd name="connsiteX53" fmla="*/ 215900 w 520700"/>
                <a:gd name="connsiteY53" fmla="*/ 952500 h 1358900"/>
                <a:gd name="connsiteX54" fmla="*/ 207433 w 520700"/>
                <a:gd name="connsiteY54" fmla="*/ 965200 h 1358900"/>
                <a:gd name="connsiteX55" fmla="*/ 198966 w 520700"/>
                <a:gd name="connsiteY55" fmla="*/ 982133 h 1358900"/>
                <a:gd name="connsiteX56" fmla="*/ 194733 w 520700"/>
                <a:gd name="connsiteY56" fmla="*/ 999066 h 1358900"/>
                <a:gd name="connsiteX57" fmla="*/ 186266 w 520700"/>
                <a:gd name="connsiteY57" fmla="*/ 1011766 h 1358900"/>
                <a:gd name="connsiteX58" fmla="*/ 173566 w 520700"/>
                <a:gd name="connsiteY58" fmla="*/ 1049866 h 1358900"/>
                <a:gd name="connsiteX59" fmla="*/ 173566 w 520700"/>
                <a:gd name="connsiteY59" fmla="*/ 1049866 h 1358900"/>
                <a:gd name="connsiteX60" fmla="*/ 165100 w 520700"/>
                <a:gd name="connsiteY60" fmla="*/ 1083733 h 1358900"/>
                <a:gd name="connsiteX61" fmla="*/ 156633 w 520700"/>
                <a:gd name="connsiteY61" fmla="*/ 1096433 h 1358900"/>
                <a:gd name="connsiteX62" fmla="*/ 143933 w 520700"/>
                <a:gd name="connsiteY62" fmla="*/ 1121833 h 1358900"/>
                <a:gd name="connsiteX63" fmla="*/ 135466 w 520700"/>
                <a:gd name="connsiteY63" fmla="*/ 1147233 h 1358900"/>
                <a:gd name="connsiteX64" fmla="*/ 127000 w 520700"/>
                <a:gd name="connsiteY64" fmla="*/ 1164166 h 1358900"/>
                <a:gd name="connsiteX65" fmla="*/ 114300 w 520700"/>
                <a:gd name="connsiteY65" fmla="*/ 1189566 h 1358900"/>
                <a:gd name="connsiteX66" fmla="*/ 101600 w 520700"/>
                <a:gd name="connsiteY66" fmla="*/ 1198033 h 1358900"/>
                <a:gd name="connsiteX67" fmla="*/ 71966 w 520700"/>
                <a:gd name="connsiteY67" fmla="*/ 1231900 h 1358900"/>
                <a:gd name="connsiteX68" fmla="*/ 63500 w 520700"/>
                <a:gd name="connsiteY68" fmla="*/ 1244600 h 1358900"/>
                <a:gd name="connsiteX69" fmla="*/ 38100 w 520700"/>
                <a:gd name="connsiteY69" fmla="*/ 1261533 h 1358900"/>
                <a:gd name="connsiteX70" fmla="*/ 33866 w 520700"/>
                <a:gd name="connsiteY70" fmla="*/ 1274233 h 1358900"/>
                <a:gd name="connsiteX71" fmla="*/ 16933 w 520700"/>
                <a:gd name="connsiteY71" fmla="*/ 1299633 h 1358900"/>
                <a:gd name="connsiteX72" fmla="*/ 8466 w 520700"/>
                <a:gd name="connsiteY72" fmla="*/ 1337733 h 1358900"/>
                <a:gd name="connsiteX73" fmla="*/ 0 w 520700"/>
                <a:gd name="connsiteY73" fmla="*/ 1358900 h 1358900"/>
                <a:gd name="connsiteX0" fmla="*/ 491066 w 520700"/>
                <a:gd name="connsiteY0" fmla="*/ 0 h 1358900"/>
                <a:gd name="connsiteX1" fmla="*/ 444500 w 520700"/>
                <a:gd name="connsiteY1" fmla="*/ 71966 h 1358900"/>
                <a:gd name="connsiteX2" fmla="*/ 448733 w 520700"/>
                <a:gd name="connsiteY2" fmla="*/ 118533 h 1358900"/>
                <a:gd name="connsiteX3" fmla="*/ 503766 w 520700"/>
                <a:gd name="connsiteY3" fmla="*/ 186266 h 1358900"/>
                <a:gd name="connsiteX4" fmla="*/ 520700 w 520700"/>
                <a:gd name="connsiteY4" fmla="*/ 211666 h 1358900"/>
                <a:gd name="connsiteX5" fmla="*/ 516466 w 520700"/>
                <a:gd name="connsiteY5" fmla="*/ 224366 h 1358900"/>
                <a:gd name="connsiteX6" fmla="*/ 503766 w 520700"/>
                <a:gd name="connsiteY6" fmla="*/ 228600 h 1358900"/>
                <a:gd name="connsiteX7" fmla="*/ 491066 w 520700"/>
                <a:gd name="connsiteY7" fmla="*/ 237066 h 1358900"/>
                <a:gd name="connsiteX8" fmla="*/ 461433 w 520700"/>
                <a:gd name="connsiteY8" fmla="*/ 249766 h 1358900"/>
                <a:gd name="connsiteX9" fmla="*/ 436033 w 520700"/>
                <a:gd name="connsiteY9" fmla="*/ 266700 h 1358900"/>
                <a:gd name="connsiteX10" fmla="*/ 402166 w 520700"/>
                <a:gd name="connsiteY10" fmla="*/ 275166 h 1358900"/>
                <a:gd name="connsiteX11" fmla="*/ 389466 w 520700"/>
                <a:gd name="connsiteY11" fmla="*/ 283633 h 1358900"/>
                <a:gd name="connsiteX12" fmla="*/ 351366 w 520700"/>
                <a:gd name="connsiteY12" fmla="*/ 300566 h 1358900"/>
                <a:gd name="connsiteX13" fmla="*/ 334433 w 520700"/>
                <a:gd name="connsiteY13" fmla="*/ 325966 h 1358900"/>
                <a:gd name="connsiteX14" fmla="*/ 325966 w 520700"/>
                <a:gd name="connsiteY14" fmla="*/ 338666 h 1358900"/>
                <a:gd name="connsiteX15" fmla="*/ 313266 w 520700"/>
                <a:gd name="connsiteY15" fmla="*/ 347133 h 1358900"/>
                <a:gd name="connsiteX16" fmla="*/ 309033 w 520700"/>
                <a:gd name="connsiteY16" fmla="*/ 359833 h 1358900"/>
                <a:gd name="connsiteX17" fmla="*/ 287866 w 520700"/>
                <a:gd name="connsiteY17" fmla="*/ 389466 h 1358900"/>
                <a:gd name="connsiteX18" fmla="*/ 266700 w 520700"/>
                <a:gd name="connsiteY18" fmla="*/ 414866 h 1358900"/>
                <a:gd name="connsiteX19" fmla="*/ 245533 w 520700"/>
                <a:gd name="connsiteY19" fmla="*/ 448733 h 1358900"/>
                <a:gd name="connsiteX20" fmla="*/ 228600 w 520700"/>
                <a:gd name="connsiteY20" fmla="*/ 469900 h 1358900"/>
                <a:gd name="connsiteX21" fmla="*/ 220133 w 520700"/>
                <a:gd name="connsiteY21" fmla="*/ 495300 h 1358900"/>
                <a:gd name="connsiteX22" fmla="*/ 211666 w 520700"/>
                <a:gd name="connsiteY22" fmla="*/ 524933 h 1358900"/>
                <a:gd name="connsiteX23" fmla="*/ 207433 w 520700"/>
                <a:gd name="connsiteY23" fmla="*/ 550333 h 1358900"/>
                <a:gd name="connsiteX24" fmla="*/ 211666 w 520700"/>
                <a:gd name="connsiteY24" fmla="*/ 643466 h 1358900"/>
                <a:gd name="connsiteX25" fmla="*/ 215900 w 520700"/>
                <a:gd name="connsiteY25" fmla="*/ 677333 h 1358900"/>
                <a:gd name="connsiteX26" fmla="*/ 224366 w 520700"/>
                <a:gd name="connsiteY26" fmla="*/ 694266 h 1358900"/>
                <a:gd name="connsiteX27" fmla="*/ 228600 w 520700"/>
                <a:gd name="connsiteY27" fmla="*/ 706966 h 1358900"/>
                <a:gd name="connsiteX28" fmla="*/ 249766 w 520700"/>
                <a:gd name="connsiteY28" fmla="*/ 711200 h 1358900"/>
                <a:gd name="connsiteX29" fmla="*/ 266700 w 520700"/>
                <a:gd name="connsiteY29" fmla="*/ 715433 h 1358900"/>
                <a:gd name="connsiteX30" fmla="*/ 296333 w 520700"/>
                <a:gd name="connsiteY30" fmla="*/ 736600 h 1358900"/>
                <a:gd name="connsiteX31" fmla="*/ 309033 w 520700"/>
                <a:gd name="connsiteY31" fmla="*/ 745066 h 1358900"/>
                <a:gd name="connsiteX32" fmla="*/ 325966 w 520700"/>
                <a:gd name="connsiteY32" fmla="*/ 749300 h 1358900"/>
                <a:gd name="connsiteX33" fmla="*/ 342900 w 520700"/>
                <a:gd name="connsiteY33" fmla="*/ 757766 h 1358900"/>
                <a:gd name="connsiteX34" fmla="*/ 385233 w 520700"/>
                <a:gd name="connsiteY34" fmla="*/ 766233 h 1358900"/>
                <a:gd name="connsiteX35" fmla="*/ 448733 w 520700"/>
                <a:gd name="connsiteY35" fmla="*/ 774700 h 1358900"/>
                <a:gd name="connsiteX36" fmla="*/ 444500 w 520700"/>
                <a:gd name="connsiteY36" fmla="*/ 787400 h 1358900"/>
                <a:gd name="connsiteX37" fmla="*/ 431800 w 520700"/>
                <a:gd name="connsiteY37" fmla="*/ 791633 h 1358900"/>
                <a:gd name="connsiteX38" fmla="*/ 419100 w 520700"/>
                <a:gd name="connsiteY38" fmla="*/ 800100 h 1358900"/>
                <a:gd name="connsiteX39" fmla="*/ 402166 w 520700"/>
                <a:gd name="connsiteY39" fmla="*/ 804333 h 1358900"/>
                <a:gd name="connsiteX40" fmla="*/ 389466 w 520700"/>
                <a:gd name="connsiteY40" fmla="*/ 808566 h 1358900"/>
                <a:gd name="connsiteX41" fmla="*/ 381000 w 520700"/>
                <a:gd name="connsiteY41" fmla="*/ 821266 h 1358900"/>
                <a:gd name="connsiteX42" fmla="*/ 368300 w 520700"/>
                <a:gd name="connsiteY42" fmla="*/ 825500 h 1358900"/>
                <a:gd name="connsiteX43" fmla="*/ 355600 w 520700"/>
                <a:gd name="connsiteY43" fmla="*/ 833966 h 1358900"/>
                <a:gd name="connsiteX44" fmla="*/ 338666 w 520700"/>
                <a:gd name="connsiteY44" fmla="*/ 850900 h 1358900"/>
                <a:gd name="connsiteX45" fmla="*/ 313266 w 520700"/>
                <a:gd name="connsiteY45" fmla="*/ 867833 h 1358900"/>
                <a:gd name="connsiteX46" fmla="*/ 304800 w 520700"/>
                <a:gd name="connsiteY46" fmla="*/ 880533 h 1358900"/>
                <a:gd name="connsiteX47" fmla="*/ 279400 w 520700"/>
                <a:gd name="connsiteY47" fmla="*/ 889000 h 1358900"/>
                <a:gd name="connsiteX48" fmla="*/ 266700 w 520700"/>
                <a:gd name="connsiteY48" fmla="*/ 901700 h 1358900"/>
                <a:gd name="connsiteX49" fmla="*/ 241300 w 520700"/>
                <a:gd name="connsiteY49" fmla="*/ 918633 h 1358900"/>
                <a:gd name="connsiteX50" fmla="*/ 232833 w 520700"/>
                <a:gd name="connsiteY50" fmla="*/ 935566 h 1358900"/>
                <a:gd name="connsiteX51" fmla="*/ 220133 w 520700"/>
                <a:gd name="connsiteY51" fmla="*/ 939800 h 1358900"/>
                <a:gd name="connsiteX52" fmla="*/ 215900 w 520700"/>
                <a:gd name="connsiteY52" fmla="*/ 952500 h 1358900"/>
                <a:gd name="connsiteX53" fmla="*/ 207433 w 520700"/>
                <a:gd name="connsiteY53" fmla="*/ 965200 h 1358900"/>
                <a:gd name="connsiteX54" fmla="*/ 198966 w 520700"/>
                <a:gd name="connsiteY54" fmla="*/ 982133 h 1358900"/>
                <a:gd name="connsiteX55" fmla="*/ 194733 w 520700"/>
                <a:gd name="connsiteY55" fmla="*/ 999066 h 1358900"/>
                <a:gd name="connsiteX56" fmla="*/ 186266 w 520700"/>
                <a:gd name="connsiteY56" fmla="*/ 1011766 h 1358900"/>
                <a:gd name="connsiteX57" fmla="*/ 173566 w 520700"/>
                <a:gd name="connsiteY57" fmla="*/ 1049866 h 1358900"/>
                <a:gd name="connsiteX58" fmla="*/ 173566 w 520700"/>
                <a:gd name="connsiteY58" fmla="*/ 1049866 h 1358900"/>
                <a:gd name="connsiteX59" fmla="*/ 165100 w 520700"/>
                <a:gd name="connsiteY59" fmla="*/ 1083733 h 1358900"/>
                <a:gd name="connsiteX60" fmla="*/ 156633 w 520700"/>
                <a:gd name="connsiteY60" fmla="*/ 1096433 h 1358900"/>
                <a:gd name="connsiteX61" fmla="*/ 143933 w 520700"/>
                <a:gd name="connsiteY61" fmla="*/ 1121833 h 1358900"/>
                <a:gd name="connsiteX62" fmla="*/ 135466 w 520700"/>
                <a:gd name="connsiteY62" fmla="*/ 1147233 h 1358900"/>
                <a:gd name="connsiteX63" fmla="*/ 127000 w 520700"/>
                <a:gd name="connsiteY63" fmla="*/ 1164166 h 1358900"/>
                <a:gd name="connsiteX64" fmla="*/ 114300 w 520700"/>
                <a:gd name="connsiteY64" fmla="*/ 1189566 h 1358900"/>
                <a:gd name="connsiteX65" fmla="*/ 101600 w 520700"/>
                <a:gd name="connsiteY65" fmla="*/ 1198033 h 1358900"/>
                <a:gd name="connsiteX66" fmla="*/ 71966 w 520700"/>
                <a:gd name="connsiteY66" fmla="*/ 1231900 h 1358900"/>
                <a:gd name="connsiteX67" fmla="*/ 63500 w 520700"/>
                <a:gd name="connsiteY67" fmla="*/ 1244600 h 1358900"/>
                <a:gd name="connsiteX68" fmla="*/ 38100 w 520700"/>
                <a:gd name="connsiteY68" fmla="*/ 1261533 h 1358900"/>
                <a:gd name="connsiteX69" fmla="*/ 33866 w 520700"/>
                <a:gd name="connsiteY69" fmla="*/ 1274233 h 1358900"/>
                <a:gd name="connsiteX70" fmla="*/ 16933 w 520700"/>
                <a:gd name="connsiteY70" fmla="*/ 1299633 h 1358900"/>
                <a:gd name="connsiteX71" fmla="*/ 8466 w 520700"/>
                <a:gd name="connsiteY71" fmla="*/ 1337733 h 1358900"/>
                <a:gd name="connsiteX72" fmla="*/ 0 w 520700"/>
                <a:gd name="connsiteY72" fmla="*/ 1358900 h 1358900"/>
                <a:gd name="connsiteX0" fmla="*/ 491066 w 520700"/>
                <a:gd name="connsiteY0" fmla="*/ 0 h 1358900"/>
                <a:gd name="connsiteX1" fmla="*/ 444500 w 520700"/>
                <a:gd name="connsiteY1" fmla="*/ 71966 h 1358900"/>
                <a:gd name="connsiteX2" fmla="*/ 448733 w 520700"/>
                <a:gd name="connsiteY2" fmla="*/ 118533 h 1358900"/>
                <a:gd name="connsiteX3" fmla="*/ 503766 w 520700"/>
                <a:gd name="connsiteY3" fmla="*/ 186266 h 1358900"/>
                <a:gd name="connsiteX4" fmla="*/ 520700 w 520700"/>
                <a:gd name="connsiteY4" fmla="*/ 211666 h 1358900"/>
                <a:gd name="connsiteX5" fmla="*/ 503766 w 520700"/>
                <a:gd name="connsiteY5" fmla="*/ 228600 h 1358900"/>
                <a:gd name="connsiteX6" fmla="*/ 491066 w 520700"/>
                <a:gd name="connsiteY6" fmla="*/ 237066 h 1358900"/>
                <a:gd name="connsiteX7" fmla="*/ 461433 w 520700"/>
                <a:gd name="connsiteY7" fmla="*/ 249766 h 1358900"/>
                <a:gd name="connsiteX8" fmla="*/ 436033 w 520700"/>
                <a:gd name="connsiteY8" fmla="*/ 266700 h 1358900"/>
                <a:gd name="connsiteX9" fmla="*/ 402166 w 520700"/>
                <a:gd name="connsiteY9" fmla="*/ 275166 h 1358900"/>
                <a:gd name="connsiteX10" fmla="*/ 389466 w 520700"/>
                <a:gd name="connsiteY10" fmla="*/ 283633 h 1358900"/>
                <a:gd name="connsiteX11" fmla="*/ 351366 w 520700"/>
                <a:gd name="connsiteY11" fmla="*/ 300566 h 1358900"/>
                <a:gd name="connsiteX12" fmla="*/ 334433 w 520700"/>
                <a:gd name="connsiteY12" fmla="*/ 325966 h 1358900"/>
                <a:gd name="connsiteX13" fmla="*/ 325966 w 520700"/>
                <a:gd name="connsiteY13" fmla="*/ 338666 h 1358900"/>
                <a:gd name="connsiteX14" fmla="*/ 313266 w 520700"/>
                <a:gd name="connsiteY14" fmla="*/ 347133 h 1358900"/>
                <a:gd name="connsiteX15" fmla="*/ 309033 w 520700"/>
                <a:gd name="connsiteY15" fmla="*/ 359833 h 1358900"/>
                <a:gd name="connsiteX16" fmla="*/ 287866 w 520700"/>
                <a:gd name="connsiteY16" fmla="*/ 389466 h 1358900"/>
                <a:gd name="connsiteX17" fmla="*/ 266700 w 520700"/>
                <a:gd name="connsiteY17" fmla="*/ 414866 h 1358900"/>
                <a:gd name="connsiteX18" fmla="*/ 245533 w 520700"/>
                <a:gd name="connsiteY18" fmla="*/ 448733 h 1358900"/>
                <a:gd name="connsiteX19" fmla="*/ 228600 w 520700"/>
                <a:gd name="connsiteY19" fmla="*/ 469900 h 1358900"/>
                <a:gd name="connsiteX20" fmla="*/ 220133 w 520700"/>
                <a:gd name="connsiteY20" fmla="*/ 495300 h 1358900"/>
                <a:gd name="connsiteX21" fmla="*/ 211666 w 520700"/>
                <a:gd name="connsiteY21" fmla="*/ 524933 h 1358900"/>
                <a:gd name="connsiteX22" fmla="*/ 207433 w 520700"/>
                <a:gd name="connsiteY22" fmla="*/ 550333 h 1358900"/>
                <a:gd name="connsiteX23" fmla="*/ 211666 w 520700"/>
                <a:gd name="connsiteY23" fmla="*/ 643466 h 1358900"/>
                <a:gd name="connsiteX24" fmla="*/ 215900 w 520700"/>
                <a:gd name="connsiteY24" fmla="*/ 677333 h 1358900"/>
                <a:gd name="connsiteX25" fmla="*/ 224366 w 520700"/>
                <a:gd name="connsiteY25" fmla="*/ 694266 h 1358900"/>
                <a:gd name="connsiteX26" fmla="*/ 228600 w 520700"/>
                <a:gd name="connsiteY26" fmla="*/ 706966 h 1358900"/>
                <a:gd name="connsiteX27" fmla="*/ 249766 w 520700"/>
                <a:gd name="connsiteY27" fmla="*/ 711200 h 1358900"/>
                <a:gd name="connsiteX28" fmla="*/ 266700 w 520700"/>
                <a:gd name="connsiteY28" fmla="*/ 715433 h 1358900"/>
                <a:gd name="connsiteX29" fmla="*/ 296333 w 520700"/>
                <a:gd name="connsiteY29" fmla="*/ 736600 h 1358900"/>
                <a:gd name="connsiteX30" fmla="*/ 309033 w 520700"/>
                <a:gd name="connsiteY30" fmla="*/ 745066 h 1358900"/>
                <a:gd name="connsiteX31" fmla="*/ 325966 w 520700"/>
                <a:gd name="connsiteY31" fmla="*/ 749300 h 1358900"/>
                <a:gd name="connsiteX32" fmla="*/ 342900 w 520700"/>
                <a:gd name="connsiteY32" fmla="*/ 757766 h 1358900"/>
                <a:gd name="connsiteX33" fmla="*/ 385233 w 520700"/>
                <a:gd name="connsiteY33" fmla="*/ 766233 h 1358900"/>
                <a:gd name="connsiteX34" fmla="*/ 448733 w 520700"/>
                <a:gd name="connsiteY34" fmla="*/ 774700 h 1358900"/>
                <a:gd name="connsiteX35" fmla="*/ 444500 w 520700"/>
                <a:gd name="connsiteY35" fmla="*/ 787400 h 1358900"/>
                <a:gd name="connsiteX36" fmla="*/ 431800 w 520700"/>
                <a:gd name="connsiteY36" fmla="*/ 791633 h 1358900"/>
                <a:gd name="connsiteX37" fmla="*/ 419100 w 520700"/>
                <a:gd name="connsiteY37" fmla="*/ 800100 h 1358900"/>
                <a:gd name="connsiteX38" fmla="*/ 402166 w 520700"/>
                <a:gd name="connsiteY38" fmla="*/ 804333 h 1358900"/>
                <a:gd name="connsiteX39" fmla="*/ 389466 w 520700"/>
                <a:gd name="connsiteY39" fmla="*/ 808566 h 1358900"/>
                <a:gd name="connsiteX40" fmla="*/ 381000 w 520700"/>
                <a:gd name="connsiteY40" fmla="*/ 821266 h 1358900"/>
                <a:gd name="connsiteX41" fmla="*/ 368300 w 520700"/>
                <a:gd name="connsiteY41" fmla="*/ 825500 h 1358900"/>
                <a:gd name="connsiteX42" fmla="*/ 355600 w 520700"/>
                <a:gd name="connsiteY42" fmla="*/ 833966 h 1358900"/>
                <a:gd name="connsiteX43" fmla="*/ 338666 w 520700"/>
                <a:gd name="connsiteY43" fmla="*/ 850900 h 1358900"/>
                <a:gd name="connsiteX44" fmla="*/ 313266 w 520700"/>
                <a:gd name="connsiteY44" fmla="*/ 867833 h 1358900"/>
                <a:gd name="connsiteX45" fmla="*/ 304800 w 520700"/>
                <a:gd name="connsiteY45" fmla="*/ 880533 h 1358900"/>
                <a:gd name="connsiteX46" fmla="*/ 279400 w 520700"/>
                <a:gd name="connsiteY46" fmla="*/ 889000 h 1358900"/>
                <a:gd name="connsiteX47" fmla="*/ 266700 w 520700"/>
                <a:gd name="connsiteY47" fmla="*/ 901700 h 1358900"/>
                <a:gd name="connsiteX48" fmla="*/ 241300 w 520700"/>
                <a:gd name="connsiteY48" fmla="*/ 918633 h 1358900"/>
                <a:gd name="connsiteX49" fmla="*/ 232833 w 520700"/>
                <a:gd name="connsiteY49" fmla="*/ 935566 h 1358900"/>
                <a:gd name="connsiteX50" fmla="*/ 220133 w 520700"/>
                <a:gd name="connsiteY50" fmla="*/ 939800 h 1358900"/>
                <a:gd name="connsiteX51" fmla="*/ 215900 w 520700"/>
                <a:gd name="connsiteY51" fmla="*/ 952500 h 1358900"/>
                <a:gd name="connsiteX52" fmla="*/ 207433 w 520700"/>
                <a:gd name="connsiteY52" fmla="*/ 965200 h 1358900"/>
                <a:gd name="connsiteX53" fmla="*/ 198966 w 520700"/>
                <a:gd name="connsiteY53" fmla="*/ 982133 h 1358900"/>
                <a:gd name="connsiteX54" fmla="*/ 194733 w 520700"/>
                <a:gd name="connsiteY54" fmla="*/ 999066 h 1358900"/>
                <a:gd name="connsiteX55" fmla="*/ 186266 w 520700"/>
                <a:gd name="connsiteY55" fmla="*/ 1011766 h 1358900"/>
                <a:gd name="connsiteX56" fmla="*/ 173566 w 520700"/>
                <a:gd name="connsiteY56" fmla="*/ 1049866 h 1358900"/>
                <a:gd name="connsiteX57" fmla="*/ 173566 w 520700"/>
                <a:gd name="connsiteY57" fmla="*/ 1049866 h 1358900"/>
                <a:gd name="connsiteX58" fmla="*/ 165100 w 520700"/>
                <a:gd name="connsiteY58" fmla="*/ 1083733 h 1358900"/>
                <a:gd name="connsiteX59" fmla="*/ 156633 w 520700"/>
                <a:gd name="connsiteY59" fmla="*/ 1096433 h 1358900"/>
                <a:gd name="connsiteX60" fmla="*/ 143933 w 520700"/>
                <a:gd name="connsiteY60" fmla="*/ 1121833 h 1358900"/>
                <a:gd name="connsiteX61" fmla="*/ 135466 w 520700"/>
                <a:gd name="connsiteY61" fmla="*/ 1147233 h 1358900"/>
                <a:gd name="connsiteX62" fmla="*/ 127000 w 520700"/>
                <a:gd name="connsiteY62" fmla="*/ 1164166 h 1358900"/>
                <a:gd name="connsiteX63" fmla="*/ 114300 w 520700"/>
                <a:gd name="connsiteY63" fmla="*/ 1189566 h 1358900"/>
                <a:gd name="connsiteX64" fmla="*/ 101600 w 520700"/>
                <a:gd name="connsiteY64" fmla="*/ 1198033 h 1358900"/>
                <a:gd name="connsiteX65" fmla="*/ 71966 w 520700"/>
                <a:gd name="connsiteY65" fmla="*/ 1231900 h 1358900"/>
                <a:gd name="connsiteX66" fmla="*/ 63500 w 520700"/>
                <a:gd name="connsiteY66" fmla="*/ 1244600 h 1358900"/>
                <a:gd name="connsiteX67" fmla="*/ 38100 w 520700"/>
                <a:gd name="connsiteY67" fmla="*/ 1261533 h 1358900"/>
                <a:gd name="connsiteX68" fmla="*/ 33866 w 520700"/>
                <a:gd name="connsiteY68" fmla="*/ 1274233 h 1358900"/>
                <a:gd name="connsiteX69" fmla="*/ 16933 w 520700"/>
                <a:gd name="connsiteY69" fmla="*/ 1299633 h 1358900"/>
                <a:gd name="connsiteX70" fmla="*/ 8466 w 520700"/>
                <a:gd name="connsiteY70" fmla="*/ 1337733 h 1358900"/>
                <a:gd name="connsiteX71" fmla="*/ 0 w 520700"/>
                <a:gd name="connsiteY71" fmla="*/ 1358900 h 1358900"/>
                <a:gd name="connsiteX0" fmla="*/ 491066 w 521073"/>
                <a:gd name="connsiteY0" fmla="*/ 0 h 1358900"/>
                <a:gd name="connsiteX1" fmla="*/ 444500 w 521073"/>
                <a:gd name="connsiteY1" fmla="*/ 71966 h 1358900"/>
                <a:gd name="connsiteX2" fmla="*/ 448733 w 521073"/>
                <a:gd name="connsiteY2" fmla="*/ 118533 h 1358900"/>
                <a:gd name="connsiteX3" fmla="*/ 503766 w 521073"/>
                <a:gd name="connsiteY3" fmla="*/ 186266 h 1358900"/>
                <a:gd name="connsiteX4" fmla="*/ 520700 w 521073"/>
                <a:gd name="connsiteY4" fmla="*/ 211666 h 1358900"/>
                <a:gd name="connsiteX5" fmla="*/ 491066 w 521073"/>
                <a:gd name="connsiteY5" fmla="*/ 237066 h 1358900"/>
                <a:gd name="connsiteX6" fmla="*/ 461433 w 521073"/>
                <a:gd name="connsiteY6" fmla="*/ 249766 h 1358900"/>
                <a:gd name="connsiteX7" fmla="*/ 436033 w 521073"/>
                <a:gd name="connsiteY7" fmla="*/ 266700 h 1358900"/>
                <a:gd name="connsiteX8" fmla="*/ 402166 w 521073"/>
                <a:gd name="connsiteY8" fmla="*/ 275166 h 1358900"/>
                <a:gd name="connsiteX9" fmla="*/ 389466 w 521073"/>
                <a:gd name="connsiteY9" fmla="*/ 283633 h 1358900"/>
                <a:gd name="connsiteX10" fmla="*/ 351366 w 521073"/>
                <a:gd name="connsiteY10" fmla="*/ 300566 h 1358900"/>
                <a:gd name="connsiteX11" fmla="*/ 334433 w 521073"/>
                <a:gd name="connsiteY11" fmla="*/ 325966 h 1358900"/>
                <a:gd name="connsiteX12" fmla="*/ 325966 w 521073"/>
                <a:gd name="connsiteY12" fmla="*/ 338666 h 1358900"/>
                <a:gd name="connsiteX13" fmla="*/ 313266 w 521073"/>
                <a:gd name="connsiteY13" fmla="*/ 347133 h 1358900"/>
                <a:gd name="connsiteX14" fmla="*/ 309033 w 521073"/>
                <a:gd name="connsiteY14" fmla="*/ 359833 h 1358900"/>
                <a:gd name="connsiteX15" fmla="*/ 287866 w 521073"/>
                <a:gd name="connsiteY15" fmla="*/ 389466 h 1358900"/>
                <a:gd name="connsiteX16" fmla="*/ 266700 w 521073"/>
                <a:gd name="connsiteY16" fmla="*/ 414866 h 1358900"/>
                <a:gd name="connsiteX17" fmla="*/ 245533 w 521073"/>
                <a:gd name="connsiteY17" fmla="*/ 448733 h 1358900"/>
                <a:gd name="connsiteX18" fmla="*/ 228600 w 521073"/>
                <a:gd name="connsiteY18" fmla="*/ 469900 h 1358900"/>
                <a:gd name="connsiteX19" fmla="*/ 220133 w 521073"/>
                <a:gd name="connsiteY19" fmla="*/ 495300 h 1358900"/>
                <a:gd name="connsiteX20" fmla="*/ 211666 w 521073"/>
                <a:gd name="connsiteY20" fmla="*/ 524933 h 1358900"/>
                <a:gd name="connsiteX21" fmla="*/ 207433 w 521073"/>
                <a:gd name="connsiteY21" fmla="*/ 550333 h 1358900"/>
                <a:gd name="connsiteX22" fmla="*/ 211666 w 521073"/>
                <a:gd name="connsiteY22" fmla="*/ 643466 h 1358900"/>
                <a:gd name="connsiteX23" fmla="*/ 215900 w 521073"/>
                <a:gd name="connsiteY23" fmla="*/ 677333 h 1358900"/>
                <a:gd name="connsiteX24" fmla="*/ 224366 w 521073"/>
                <a:gd name="connsiteY24" fmla="*/ 694266 h 1358900"/>
                <a:gd name="connsiteX25" fmla="*/ 228600 w 521073"/>
                <a:gd name="connsiteY25" fmla="*/ 706966 h 1358900"/>
                <a:gd name="connsiteX26" fmla="*/ 249766 w 521073"/>
                <a:gd name="connsiteY26" fmla="*/ 711200 h 1358900"/>
                <a:gd name="connsiteX27" fmla="*/ 266700 w 521073"/>
                <a:gd name="connsiteY27" fmla="*/ 715433 h 1358900"/>
                <a:gd name="connsiteX28" fmla="*/ 296333 w 521073"/>
                <a:gd name="connsiteY28" fmla="*/ 736600 h 1358900"/>
                <a:gd name="connsiteX29" fmla="*/ 309033 w 521073"/>
                <a:gd name="connsiteY29" fmla="*/ 745066 h 1358900"/>
                <a:gd name="connsiteX30" fmla="*/ 325966 w 521073"/>
                <a:gd name="connsiteY30" fmla="*/ 749300 h 1358900"/>
                <a:gd name="connsiteX31" fmla="*/ 342900 w 521073"/>
                <a:gd name="connsiteY31" fmla="*/ 757766 h 1358900"/>
                <a:gd name="connsiteX32" fmla="*/ 385233 w 521073"/>
                <a:gd name="connsiteY32" fmla="*/ 766233 h 1358900"/>
                <a:gd name="connsiteX33" fmla="*/ 448733 w 521073"/>
                <a:gd name="connsiteY33" fmla="*/ 774700 h 1358900"/>
                <a:gd name="connsiteX34" fmla="*/ 444500 w 521073"/>
                <a:gd name="connsiteY34" fmla="*/ 787400 h 1358900"/>
                <a:gd name="connsiteX35" fmla="*/ 431800 w 521073"/>
                <a:gd name="connsiteY35" fmla="*/ 791633 h 1358900"/>
                <a:gd name="connsiteX36" fmla="*/ 419100 w 521073"/>
                <a:gd name="connsiteY36" fmla="*/ 800100 h 1358900"/>
                <a:gd name="connsiteX37" fmla="*/ 402166 w 521073"/>
                <a:gd name="connsiteY37" fmla="*/ 804333 h 1358900"/>
                <a:gd name="connsiteX38" fmla="*/ 389466 w 521073"/>
                <a:gd name="connsiteY38" fmla="*/ 808566 h 1358900"/>
                <a:gd name="connsiteX39" fmla="*/ 381000 w 521073"/>
                <a:gd name="connsiteY39" fmla="*/ 821266 h 1358900"/>
                <a:gd name="connsiteX40" fmla="*/ 368300 w 521073"/>
                <a:gd name="connsiteY40" fmla="*/ 825500 h 1358900"/>
                <a:gd name="connsiteX41" fmla="*/ 355600 w 521073"/>
                <a:gd name="connsiteY41" fmla="*/ 833966 h 1358900"/>
                <a:gd name="connsiteX42" fmla="*/ 338666 w 521073"/>
                <a:gd name="connsiteY42" fmla="*/ 850900 h 1358900"/>
                <a:gd name="connsiteX43" fmla="*/ 313266 w 521073"/>
                <a:gd name="connsiteY43" fmla="*/ 867833 h 1358900"/>
                <a:gd name="connsiteX44" fmla="*/ 304800 w 521073"/>
                <a:gd name="connsiteY44" fmla="*/ 880533 h 1358900"/>
                <a:gd name="connsiteX45" fmla="*/ 279400 w 521073"/>
                <a:gd name="connsiteY45" fmla="*/ 889000 h 1358900"/>
                <a:gd name="connsiteX46" fmla="*/ 266700 w 521073"/>
                <a:gd name="connsiteY46" fmla="*/ 901700 h 1358900"/>
                <a:gd name="connsiteX47" fmla="*/ 241300 w 521073"/>
                <a:gd name="connsiteY47" fmla="*/ 918633 h 1358900"/>
                <a:gd name="connsiteX48" fmla="*/ 232833 w 521073"/>
                <a:gd name="connsiteY48" fmla="*/ 935566 h 1358900"/>
                <a:gd name="connsiteX49" fmla="*/ 220133 w 521073"/>
                <a:gd name="connsiteY49" fmla="*/ 939800 h 1358900"/>
                <a:gd name="connsiteX50" fmla="*/ 215900 w 521073"/>
                <a:gd name="connsiteY50" fmla="*/ 952500 h 1358900"/>
                <a:gd name="connsiteX51" fmla="*/ 207433 w 521073"/>
                <a:gd name="connsiteY51" fmla="*/ 965200 h 1358900"/>
                <a:gd name="connsiteX52" fmla="*/ 198966 w 521073"/>
                <a:gd name="connsiteY52" fmla="*/ 982133 h 1358900"/>
                <a:gd name="connsiteX53" fmla="*/ 194733 w 521073"/>
                <a:gd name="connsiteY53" fmla="*/ 999066 h 1358900"/>
                <a:gd name="connsiteX54" fmla="*/ 186266 w 521073"/>
                <a:gd name="connsiteY54" fmla="*/ 1011766 h 1358900"/>
                <a:gd name="connsiteX55" fmla="*/ 173566 w 521073"/>
                <a:gd name="connsiteY55" fmla="*/ 1049866 h 1358900"/>
                <a:gd name="connsiteX56" fmla="*/ 173566 w 521073"/>
                <a:gd name="connsiteY56" fmla="*/ 1049866 h 1358900"/>
                <a:gd name="connsiteX57" fmla="*/ 165100 w 521073"/>
                <a:gd name="connsiteY57" fmla="*/ 1083733 h 1358900"/>
                <a:gd name="connsiteX58" fmla="*/ 156633 w 521073"/>
                <a:gd name="connsiteY58" fmla="*/ 1096433 h 1358900"/>
                <a:gd name="connsiteX59" fmla="*/ 143933 w 521073"/>
                <a:gd name="connsiteY59" fmla="*/ 1121833 h 1358900"/>
                <a:gd name="connsiteX60" fmla="*/ 135466 w 521073"/>
                <a:gd name="connsiteY60" fmla="*/ 1147233 h 1358900"/>
                <a:gd name="connsiteX61" fmla="*/ 127000 w 521073"/>
                <a:gd name="connsiteY61" fmla="*/ 1164166 h 1358900"/>
                <a:gd name="connsiteX62" fmla="*/ 114300 w 521073"/>
                <a:gd name="connsiteY62" fmla="*/ 1189566 h 1358900"/>
                <a:gd name="connsiteX63" fmla="*/ 101600 w 521073"/>
                <a:gd name="connsiteY63" fmla="*/ 1198033 h 1358900"/>
                <a:gd name="connsiteX64" fmla="*/ 71966 w 521073"/>
                <a:gd name="connsiteY64" fmla="*/ 1231900 h 1358900"/>
                <a:gd name="connsiteX65" fmla="*/ 63500 w 521073"/>
                <a:gd name="connsiteY65" fmla="*/ 1244600 h 1358900"/>
                <a:gd name="connsiteX66" fmla="*/ 38100 w 521073"/>
                <a:gd name="connsiteY66" fmla="*/ 1261533 h 1358900"/>
                <a:gd name="connsiteX67" fmla="*/ 33866 w 521073"/>
                <a:gd name="connsiteY67" fmla="*/ 1274233 h 1358900"/>
                <a:gd name="connsiteX68" fmla="*/ 16933 w 521073"/>
                <a:gd name="connsiteY68" fmla="*/ 1299633 h 1358900"/>
                <a:gd name="connsiteX69" fmla="*/ 8466 w 521073"/>
                <a:gd name="connsiteY69" fmla="*/ 1337733 h 1358900"/>
                <a:gd name="connsiteX70" fmla="*/ 0 w 521073"/>
                <a:gd name="connsiteY70" fmla="*/ 1358900 h 1358900"/>
                <a:gd name="connsiteX0" fmla="*/ 491066 w 520942"/>
                <a:gd name="connsiteY0" fmla="*/ 0 h 1358900"/>
                <a:gd name="connsiteX1" fmla="*/ 444500 w 520942"/>
                <a:gd name="connsiteY1" fmla="*/ 71966 h 1358900"/>
                <a:gd name="connsiteX2" fmla="*/ 448733 w 520942"/>
                <a:gd name="connsiteY2" fmla="*/ 118533 h 1358900"/>
                <a:gd name="connsiteX3" fmla="*/ 474132 w 520942"/>
                <a:gd name="connsiteY3" fmla="*/ 177799 h 1358900"/>
                <a:gd name="connsiteX4" fmla="*/ 520700 w 520942"/>
                <a:gd name="connsiteY4" fmla="*/ 211666 h 1358900"/>
                <a:gd name="connsiteX5" fmla="*/ 491066 w 520942"/>
                <a:gd name="connsiteY5" fmla="*/ 237066 h 1358900"/>
                <a:gd name="connsiteX6" fmla="*/ 461433 w 520942"/>
                <a:gd name="connsiteY6" fmla="*/ 249766 h 1358900"/>
                <a:gd name="connsiteX7" fmla="*/ 436033 w 520942"/>
                <a:gd name="connsiteY7" fmla="*/ 266700 h 1358900"/>
                <a:gd name="connsiteX8" fmla="*/ 402166 w 520942"/>
                <a:gd name="connsiteY8" fmla="*/ 275166 h 1358900"/>
                <a:gd name="connsiteX9" fmla="*/ 389466 w 520942"/>
                <a:gd name="connsiteY9" fmla="*/ 283633 h 1358900"/>
                <a:gd name="connsiteX10" fmla="*/ 351366 w 520942"/>
                <a:gd name="connsiteY10" fmla="*/ 300566 h 1358900"/>
                <a:gd name="connsiteX11" fmla="*/ 334433 w 520942"/>
                <a:gd name="connsiteY11" fmla="*/ 325966 h 1358900"/>
                <a:gd name="connsiteX12" fmla="*/ 325966 w 520942"/>
                <a:gd name="connsiteY12" fmla="*/ 338666 h 1358900"/>
                <a:gd name="connsiteX13" fmla="*/ 313266 w 520942"/>
                <a:gd name="connsiteY13" fmla="*/ 347133 h 1358900"/>
                <a:gd name="connsiteX14" fmla="*/ 309033 w 520942"/>
                <a:gd name="connsiteY14" fmla="*/ 359833 h 1358900"/>
                <a:gd name="connsiteX15" fmla="*/ 287866 w 520942"/>
                <a:gd name="connsiteY15" fmla="*/ 389466 h 1358900"/>
                <a:gd name="connsiteX16" fmla="*/ 266700 w 520942"/>
                <a:gd name="connsiteY16" fmla="*/ 414866 h 1358900"/>
                <a:gd name="connsiteX17" fmla="*/ 245533 w 520942"/>
                <a:gd name="connsiteY17" fmla="*/ 448733 h 1358900"/>
                <a:gd name="connsiteX18" fmla="*/ 228600 w 520942"/>
                <a:gd name="connsiteY18" fmla="*/ 469900 h 1358900"/>
                <a:gd name="connsiteX19" fmla="*/ 220133 w 520942"/>
                <a:gd name="connsiteY19" fmla="*/ 495300 h 1358900"/>
                <a:gd name="connsiteX20" fmla="*/ 211666 w 520942"/>
                <a:gd name="connsiteY20" fmla="*/ 524933 h 1358900"/>
                <a:gd name="connsiteX21" fmla="*/ 207433 w 520942"/>
                <a:gd name="connsiteY21" fmla="*/ 550333 h 1358900"/>
                <a:gd name="connsiteX22" fmla="*/ 211666 w 520942"/>
                <a:gd name="connsiteY22" fmla="*/ 643466 h 1358900"/>
                <a:gd name="connsiteX23" fmla="*/ 215900 w 520942"/>
                <a:gd name="connsiteY23" fmla="*/ 677333 h 1358900"/>
                <a:gd name="connsiteX24" fmla="*/ 224366 w 520942"/>
                <a:gd name="connsiteY24" fmla="*/ 694266 h 1358900"/>
                <a:gd name="connsiteX25" fmla="*/ 228600 w 520942"/>
                <a:gd name="connsiteY25" fmla="*/ 706966 h 1358900"/>
                <a:gd name="connsiteX26" fmla="*/ 249766 w 520942"/>
                <a:gd name="connsiteY26" fmla="*/ 711200 h 1358900"/>
                <a:gd name="connsiteX27" fmla="*/ 266700 w 520942"/>
                <a:gd name="connsiteY27" fmla="*/ 715433 h 1358900"/>
                <a:gd name="connsiteX28" fmla="*/ 296333 w 520942"/>
                <a:gd name="connsiteY28" fmla="*/ 736600 h 1358900"/>
                <a:gd name="connsiteX29" fmla="*/ 309033 w 520942"/>
                <a:gd name="connsiteY29" fmla="*/ 745066 h 1358900"/>
                <a:gd name="connsiteX30" fmla="*/ 325966 w 520942"/>
                <a:gd name="connsiteY30" fmla="*/ 749300 h 1358900"/>
                <a:gd name="connsiteX31" fmla="*/ 342900 w 520942"/>
                <a:gd name="connsiteY31" fmla="*/ 757766 h 1358900"/>
                <a:gd name="connsiteX32" fmla="*/ 385233 w 520942"/>
                <a:gd name="connsiteY32" fmla="*/ 766233 h 1358900"/>
                <a:gd name="connsiteX33" fmla="*/ 448733 w 520942"/>
                <a:gd name="connsiteY33" fmla="*/ 774700 h 1358900"/>
                <a:gd name="connsiteX34" fmla="*/ 444500 w 520942"/>
                <a:gd name="connsiteY34" fmla="*/ 787400 h 1358900"/>
                <a:gd name="connsiteX35" fmla="*/ 431800 w 520942"/>
                <a:gd name="connsiteY35" fmla="*/ 791633 h 1358900"/>
                <a:gd name="connsiteX36" fmla="*/ 419100 w 520942"/>
                <a:gd name="connsiteY36" fmla="*/ 800100 h 1358900"/>
                <a:gd name="connsiteX37" fmla="*/ 402166 w 520942"/>
                <a:gd name="connsiteY37" fmla="*/ 804333 h 1358900"/>
                <a:gd name="connsiteX38" fmla="*/ 389466 w 520942"/>
                <a:gd name="connsiteY38" fmla="*/ 808566 h 1358900"/>
                <a:gd name="connsiteX39" fmla="*/ 381000 w 520942"/>
                <a:gd name="connsiteY39" fmla="*/ 821266 h 1358900"/>
                <a:gd name="connsiteX40" fmla="*/ 368300 w 520942"/>
                <a:gd name="connsiteY40" fmla="*/ 825500 h 1358900"/>
                <a:gd name="connsiteX41" fmla="*/ 355600 w 520942"/>
                <a:gd name="connsiteY41" fmla="*/ 833966 h 1358900"/>
                <a:gd name="connsiteX42" fmla="*/ 338666 w 520942"/>
                <a:gd name="connsiteY42" fmla="*/ 850900 h 1358900"/>
                <a:gd name="connsiteX43" fmla="*/ 313266 w 520942"/>
                <a:gd name="connsiteY43" fmla="*/ 867833 h 1358900"/>
                <a:gd name="connsiteX44" fmla="*/ 304800 w 520942"/>
                <a:gd name="connsiteY44" fmla="*/ 880533 h 1358900"/>
                <a:gd name="connsiteX45" fmla="*/ 279400 w 520942"/>
                <a:gd name="connsiteY45" fmla="*/ 889000 h 1358900"/>
                <a:gd name="connsiteX46" fmla="*/ 266700 w 520942"/>
                <a:gd name="connsiteY46" fmla="*/ 901700 h 1358900"/>
                <a:gd name="connsiteX47" fmla="*/ 241300 w 520942"/>
                <a:gd name="connsiteY47" fmla="*/ 918633 h 1358900"/>
                <a:gd name="connsiteX48" fmla="*/ 232833 w 520942"/>
                <a:gd name="connsiteY48" fmla="*/ 935566 h 1358900"/>
                <a:gd name="connsiteX49" fmla="*/ 220133 w 520942"/>
                <a:gd name="connsiteY49" fmla="*/ 939800 h 1358900"/>
                <a:gd name="connsiteX50" fmla="*/ 215900 w 520942"/>
                <a:gd name="connsiteY50" fmla="*/ 952500 h 1358900"/>
                <a:gd name="connsiteX51" fmla="*/ 207433 w 520942"/>
                <a:gd name="connsiteY51" fmla="*/ 965200 h 1358900"/>
                <a:gd name="connsiteX52" fmla="*/ 198966 w 520942"/>
                <a:gd name="connsiteY52" fmla="*/ 982133 h 1358900"/>
                <a:gd name="connsiteX53" fmla="*/ 194733 w 520942"/>
                <a:gd name="connsiteY53" fmla="*/ 999066 h 1358900"/>
                <a:gd name="connsiteX54" fmla="*/ 186266 w 520942"/>
                <a:gd name="connsiteY54" fmla="*/ 1011766 h 1358900"/>
                <a:gd name="connsiteX55" fmla="*/ 173566 w 520942"/>
                <a:gd name="connsiteY55" fmla="*/ 1049866 h 1358900"/>
                <a:gd name="connsiteX56" fmla="*/ 173566 w 520942"/>
                <a:gd name="connsiteY56" fmla="*/ 1049866 h 1358900"/>
                <a:gd name="connsiteX57" fmla="*/ 165100 w 520942"/>
                <a:gd name="connsiteY57" fmla="*/ 1083733 h 1358900"/>
                <a:gd name="connsiteX58" fmla="*/ 156633 w 520942"/>
                <a:gd name="connsiteY58" fmla="*/ 1096433 h 1358900"/>
                <a:gd name="connsiteX59" fmla="*/ 143933 w 520942"/>
                <a:gd name="connsiteY59" fmla="*/ 1121833 h 1358900"/>
                <a:gd name="connsiteX60" fmla="*/ 135466 w 520942"/>
                <a:gd name="connsiteY60" fmla="*/ 1147233 h 1358900"/>
                <a:gd name="connsiteX61" fmla="*/ 127000 w 520942"/>
                <a:gd name="connsiteY61" fmla="*/ 1164166 h 1358900"/>
                <a:gd name="connsiteX62" fmla="*/ 114300 w 520942"/>
                <a:gd name="connsiteY62" fmla="*/ 1189566 h 1358900"/>
                <a:gd name="connsiteX63" fmla="*/ 101600 w 520942"/>
                <a:gd name="connsiteY63" fmla="*/ 1198033 h 1358900"/>
                <a:gd name="connsiteX64" fmla="*/ 71966 w 520942"/>
                <a:gd name="connsiteY64" fmla="*/ 1231900 h 1358900"/>
                <a:gd name="connsiteX65" fmla="*/ 63500 w 520942"/>
                <a:gd name="connsiteY65" fmla="*/ 1244600 h 1358900"/>
                <a:gd name="connsiteX66" fmla="*/ 38100 w 520942"/>
                <a:gd name="connsiteY66" fmla="*/ 1261533 h 1358900"/>
                <a:gd name="connsiteX67" fmla="*/ 33866 w 520942"/>
                <a:gd name="connsiteY67" fmla="*/ 1274233 h 1358900"/>
                <a:gd name="connsiteX68" fmla="*/ 16933 w 520942"/>
                <a:gd name="connsiteY68" fmla="*/ 1299633 h 1358900"/>
                <a:gd name="connsiteX69" fmla="*/ 8466 w 520942"/>
                <a:gd name="connsiteY69" fmla="*/ 1337733 h 1358900"/>
                <a:gd name="connsiteX70" fmla="*/ 0 w 520942"/>
                <a:gd name="connsiteY70" fmla="*/ 1358900 h 1358900"/>
                <a:gd name="connsiteX0" fmla="*/ 491066 w 520942"/>
                <a:gd name="connsiteY0" fmla="*/ 0 h 1358900"/>
                <a:gd name="connsiteX1" fmla="*/ 444500 w 520942"/>
                <a:gd name="connsiteY1" fmla="*/ 71966 h 1358900"/>
                <a:gd name="connsiteX2" fmla="*/ 461433 w 520942"/>
                <a:gd name="connsiteY2" fmla="*/ 105833 h 1358900"/>
                <a:gd name="connsiteX3" fmla="*/ 474132 w 520942"/>
                <a:gd name="connsiteY3" fmla="*/ 177799 h 1358900"/>
                <a:gd name="connsiteX4" fmla="*/ 520700 w 520942"/>
                <a:gd name="connsiteY4" fmla="*/ 211666 h 1358900"/>
                <a:gd name="connsiteX5" fmla="*/ 491066 w 520942"/>
                <a:gd name="connsiteY5" fmla="*/ 237066 h 1358900"/>
                <a:gd name="connsiteX6" fmla="*/ 461433 w 520942"/>
                <a:gd name="connsiteY6" fmla="*/ 249766 h 1358900"/>
                <a:gd name="connsiteX7" fmla="*/ 436033 w 520942"/>
                <a:gd name="connsiteY7" fmla="*/ 266700 h 1358900"/>
                <a:gd name="connsiteX8" fmla="*/ 402166 w 520942"/>
                <a:gd name="connsiteY8" fmla="*/ 275166 h 1358900"/>
                <a:gd name="connsiteX9" fmla="*/ 389466 w 520942"/>
                <a:gd name="connsiteY9" fmla="*/ 283633 h 1358900"/>
                <a:gd name="connsiteX10" fmla="*/ 351366 w 520942"/>
                <a:gd name="connsiteY10" fmla="*/ 300566 h 1358900"/>
                <a:gd name="connsiteX11" fmla="*/ 334433 w 520942"/>
                <a:gd name="connsiteY11" fmla="*/ 325966 h 1358900"/>
                <a:gd name="connsiteX12" fmla="*/ 325966 w 520942"/>
                <a:gd name="connsiteY12" fmla="*/ 338666 h 1358900"/>
                <a:gd name="connsiteX13" fmla="*/ 313266 w 520942"/>
                <a:gd name="connsiteY13" fmla="*/ 347133 h 1358900"/>
                <a:gd name="connsiteX14" fmla="*/ 309033 w 520942"/>
                <a:gd name="connsiteY14" fmla="*/ 359833 h 1358900"/>
                <a:gd name="connsiteX15" fmla="*/ 287866 w 520942"/>
                <a:gd name="connsiteY15" fmla="*/ 389466 h 1358900"/>
                <a:gd name="connsiteX16" fmla="*/ 266700 w 520942"/>
                <a:gd name="connsiteY16" fmla="*/ 414866 h 1358900"/>
                <a:gd name="connsiteX17" fmla="*/ 245533 w 520942"/>
                <a:gd name="connsiteY17" fmla="*/ 448733 h 1358900"/>
                <a:gd name="connsiteX18" fmla="*/ 228600 w 520942"/>
                <a:gd name="connsiteY18" fmla="*/ 469900 h 1358900"/>
                <a:gd name="connsiteX19" fmla="*/ 220133 w 520942"/>
                <a:gd name="connsiteY19" fmla="*/ 495300 h 1358900"/>
                <a:gd name="connsiteX20" fmla="*/ 211666 w 520942"/>
                <a:gd name="connsiteY20" fmla="*/ 524933 h 1358900"/>
                <a:gd name="connsiteX21" fmla="*/ 207433 w 520942"/>
                <a:gd name="connsiteY21" fmla="*/ 550333 h 1358900"/>
                <a:gd name="connsiteX22" fmla="*/ 211666 w 520942"/>
                <a:gd name="connsiteY22" fmla="*/ 643466 h 1358900"/>
                <a:gd name="connsiteX23" fmla="*/ 215900 w 520942"/>
                <a:gd name="connsiteY23" fmla="*/ 677333 h 1358900"/>
                <a:gd name="connsiteX24" fmla="*/ 224366 w 520942"/>
                <a:gd name="connsiteY24" fmla="*/ 694266 h 1358900"/>
                <a:gd name="connsiteX25" fmla="*/ 228600 w 520942"/>
                <a:gd name="connsiteY25" fmla="*/ 706966 h 1358900"/>
                <a:gd name="connsiteX26" fmla="*/ 249766 w 520942"/>
                <a:gd name="connsiteY26" fmla="*/ 711200 h 1358900"/>
                <a:gd name="connsiteX27" fmla="*/ 266700 w 520942"/>
                <a:gd name="connsiteY27" fmla="*/ 715433 h 1358900"/>
                <a:gd name="connsiteX28" fmla="*/ 296333 w 520942"/>
                <a:gd name="connsiteY28" fmla="*/ 736600 h 1358900"/>
                <a:gd name="connsiteX29" fmla="*/ 309033 w 520942"/>
                <a:gd name="connsiteY29" fmla="*/ 745066 h 1358900"/>
                <a:gd name="connsiteX30" fmla="*/ 325966 w 520942"/>
                <a:gd name="connsiteY30" fmla="*/ 749300 h 1358900"/>
                <a:gd name="connsiteX31" fmla="*/ 342900 w 520942"/>
                <a:gd name="connsiteY31" fmla="*/ 757766 h 1358900"/>
                <a:gd name="connsiteX32" fmla="*/ 385233 w 520942"/>
                <a:gd name="connsiteY32" fmla="*/ 766233 h 1358900"/>
                <a:gd name="connsiteX33" fmla="*/ 448733 w 520942"/>
                <a:gd name="connsiteY33" fmla="*/ 774700 h 1358900"/>
                <a:gd name="connsiteX34" fmla="*/ 444500 w 520942"/>
                <a:gd name="connsiteY34" fmla="*/ 787400 h 1358900"/>
                <a:gd name="connsiteX35" fmla="*/ 431800 w 520942"/>
                <a:gd name="connsiteY35" fmla="*/ 791633 h 1358900"/>
                <a:gd name="connsiteX36" fmla="*/ 419100 w 520942"/>
                <a:gd name="connsiteY36" fmla="*/ 800100 h 1358900"/>
                <a:gd name="connsiteX37" fmla="*/ 402166 w 520942"/>
                <a:gd name="connsiteY37" fmla="*/ 804333 h 1358900"/>
                <a:gd name="connsiteX38" fmla="*/ 389466 w 520942"/>
                <a:gd name="connsiteY38" fmla="*/ 808566 h 1358900"/>
                <a:gd name="connsiteX39" fmla="*/ 381000 w 520942"/>
                <a:gd name="connsiteY39" fmla="*/ 821266 h 1358900"/>
                <a:gd name="connsiteX40" fmla="*/ 368300 w 520942"/>
                <a:gd name="connsiteY40" fmla="*/ 825500 h 1358900"/>
                <a:gd name="connsiteX41" fmla="*/ 355600 w 520942"/>
                <a:gd name="connsiteY41" fmla="*/ 833966 h 1358900"/>
                <a:gd name="connsiteX42" fmla="*/ 338666 w 520942"/>
                <a:gd name="connsiteY42" fmla="*/ 850900 h 1358900"/>
                <a:gd name="connsiteX43" fmla="*/ 313266 w 520942"/>
                <a:gd name="connsiteY43" fmla="*/ 867833 h 1358900"/>
                <a:gd name="connsiteX44" fmla="*/ 304800 w 520942"/>
                <a:gd name="connsiteY44" fmla="*/ 880533 h 1358900"/>
                <a:gd name="connsiteX45" fmla="*/ 279400 w 520942"/>
                <a:gd name="connsiteY45" fmla="*/ 889000 h 1358900"/>
                <a:gd name="connsiteX46" fmla="*/ 266700 w 520942"/>
                <a:gd name="connsiteY46" fmla="*/ 901700 h 1358900"/>
                <a:gd name="connsiteX47" fmla="*/ 241300 w 520942"/>
                <a:gd name="connsiteY47" fmla="*/ 918633 h 1358900"/>
                <a:gd name="connsiteX48" fmla="*/ 232833 w 520942"/>
                <a:gd name="connsiteY48" fmla="*/ 935566 h 1358900"/>
                <a:gd name="connsiteX49" fmla="*/ 220133 w 520942"/>
                <a:gd name="connsiteY49" fmla="*/ 939800 h 1358900"/>
                <a:gd name="connsiteX50" fmla="*/ 215900 w 520942"/>
                <a:gd name="connsiteY50" fmla="*/ 952500 h 1358900"/>
                <a:gd name="connsiteX51" fmla="*/ 207433 w 520942"/>
                <a:gd name="connsiteY51" fmla="*/ 965200 h 1358900"/>
                <a:gd name="connsiteX52" fmla="*/ 198966 w 520942"/>
                <a:gd name="connsiteY52" fmla="*/ 982133 h 1358900"/>
                <a:gd name="connsiteX53" fmla="*/ 194733 w 520942"/>
                <a:gd name="connsiteY53" fmla="*/ 999066 h 1358900"/>
                <a:gd name="connsiteX54" fmla="*/ 186266 w 520942"/>
                <a:gd name="connsiteY54" fmla="*/ 1011766 h 1358900"/>
                <a:gd name="connsiteX55" fmla="*/ 173566 w 520942"/>
                <a:gd name="connsiteY55" fmla="*/ 1049866 h 1358900"/>
                <a:gd name="connsiteX56" fmla="*/ 173566 w 520942"/>
                <a:gd name="connsiteY56" fmla="*/ 1049866 h 1358900"/>
                <a:gd name="connsiteX57" fmla="*/ 165100 w 520942"/>
                <a:gd name="connsiteY57" fmla="*/ 1083733 h 1358900"/>
                <a:gd name="connsiteX58" fmla="*/ 156633 w 520942"/>
                <a:gd name="connsiteY58" fmla="*/ 1096433 h 1358900"/>
                <a:gd name="connsiteX59" fmla="*/ 143933 w 520942"/>
                <a:gd name="connsiteY59" fmla="*/ 1121833 h 1358900"/>
                <a:gd name="connsiteX60" fmla="*/ 135466 w 520942"/>
                <a:gd name="connsiteY60" fmla="*/ 1147233 h 1358900"/>
                <a:gd name="connsiteX61" fmla="*/ 127000 w 520942"/>
                <a:gd name="connsiteY61" fmla="*/ 1164166 h 1358900"/>
                <a:gd name="connsiteX62" fmla="*/ 114300 w 520942"/>
                <a:gd name="connsiteY62" fmla="*/ 1189566 h 1358900"/>
                <a:gd name="connsiteX63" fmla="*/ 101600 w 520942"/>
                <a:gd name="connsiteY63" fmla="*/ 1198033 h 1358900"/>
                <a:gd name="connsiteX64" fmla="*/ 71966 w 520942"/>
                <a:gd name="connsiteY64" fmla="*/ 1231900 h 1358900"/>
                <a:gd name="connsiteX65" fmla="*/ 63500 w 520942"/>
                <a:gd name="connsiteY65" fmla="*/ 1244600 h 1358900"/>
                <a:gd name="connsiteX66" fmla="*/ 38100 w 520942"/>
                <a:gd name="connsiteY66" fmla="*/ 1261533 h 1358900"/>
                <a:gd name="connsiteX67" fmla="*/ 33866 w 520942"/>
                <a:gd name="connsiteY67" fmla="*/ 1274233 h 1358900"/>
                <a:gd name="connsiteX68" fmla="*/ 16933 w 520942"/>
                <a:gd name="connsiteY68" fmla="*/ 1299633 h 1358900"/>
                <a:gd name="connsiteX69" fmla="*/ 8466 w 520942"/>
                <a:gd name="connsiteY69" fmla="*/ 1337733 h 1358900"/>
                <a:gd name="connsiteX70" fmla="*/ 0 w 520942"/>
                <a:gd name="connsiteY70" fmla="*/ 1358900 h 1358900"/>
                <a:gd name="connsiteX0" fmla="*/ 491066 w 520942"/>
                <a:gd name="connsiteY0" fmla="*/ 0 h 1358900"/>
                <a:gd name="connsiteX1" fmla="*/ 478367 w 520942"/>
                <a:gd name="connsiteY1" fmla="*/ 63499 h 1358900"/>
                <a:gd name="connsiteX2" fmla="*/ 461433 w 520942"/>
                <a:gd name="connsiteY2" fmla="*/ 105833 h 1358900"/>
                <a:gd name="connsiteX3" fmla="*/ 474132 w 520942"/>
                <a:gd name="connsiteY3" fmla="*/ 177799 h 1358900"/>
                <a:gd name="connsiteX4" fmla="*/ 520700 w 520942"/>
                <a:gd name="connsiteY4" fmla="*/ 211666 h 1358900"/>
                <a:gd name="connsiteX5" fmla="*/ 491066 w 520942"/>
                <a:gd name="connsiteY5" fmla="*/ 237066 h 1358900"/>
                <a:gd name="connsiteX6" fmla="*/ 461433 w 520942"/>
                <a:gd name="connsiteY6" fmla="*/ 249766 h 1358900"/>
                <a:gd name="connsiteX7" fmla="*/ 436033 w 520942"/>
                <a:gd name="connsiteY7" fmla="*/ 266700 h 1358900"/>
                <a:gd name="connsiteX8" fmla="*/ 402166 w 520942"/>
                <a:gd name="connsiteY8" fmla="*/ 275166 h 1358900"/>
                <a:gd name="connsiteX9" fmla="*/ 389466 w 520942"/>
                <a:gd name="connsiteY9" fmla="*/ 283633 h 1358900"/>
                <a:gd name="connsiteX10" fmla="*/ 351366 w 520942"/>
                <a:gd name="connsiteY10" fmla="*/ 300566 h 1358900"/>
                <a:gd name="connsiteX11" fmla="*/ 334433 w 520942"/>
                <a:gd name="connsiteY11" fmla="*/ 325966 h 1358900"/>
                <a:gd name="connsiteX12" fmla="*/ 325966 w 520942"/>
                <a:gd name="connsiteY12" fmla="*/ 338666 h 1358900"/>
                <a:gd name="connsiteX13" fmla="*/ 313266 w 520942"/>
                <a:gd name="connsiteY13" fmla="*/ 347133 h 1358900"/>
                <a:gd name="connsiteX14" fmla="*/ 309033 w 520942"/>
                <a:gd name="connsiteY14" fmla="*/ 359833 h 1358900"/>
                <a:gd name="connsiteX15" fmla="*/ 287866 w 520942"/>
                <a:gd name="connsiteY15" fmla="*/ 389466 h 1358900"/>
                <a:gd name="connsiteX16" fmla="*/ 266700 w 520942"/>
                <a:gd name="connsiteY16" fmla="*/ 414866 h 1358900"/>
                <a:gd name="connsiteX17" fmla="*/ 245533 w 520942"/>
                <a:gd name="connsiteY17" fmla="*/ 448733 h 1358900"/>
                <a:gd name="connsiteX18" fmla="*/ 228600 w 520942"/>
                <a:gd name="connsiteY18" fmla="*/ 469900 h 1358900"/>
                <a:gd name="connsiteX19" fmla="*/ 220133 w 520942"/>
                <a:gd name="connsiteY19" fmla="*/ 495300 h 1358900"/>
                <a:gd name="connsiteX20" fmla="*/ 211666 w 520942"/>
                <a:gd name="connsiteY20" fmla="*/ 524933 h 1358900"/>
                <a:gd name="connsiteX21" fmla="*/ 207433 w 520942"/>
                <a:gd name="connsiteY21" fmla="*/ 550333 h 1358900"/>
                <a:gd name="connsiteX22" fmla="*/ 211666 w 520942"/>
                <a:gd name="connsiteY22" fmla="*/ 643466 h 1358900"/>
                <a:gd name="connsiteX23" fmla="*/ 215900 w 520942"/>
                <a:gd name="connsiteY23" fmla="*/ 677333 h 1358900"/>
                <a:gd name="connsiteX24" fmla="*/ 224366 w 520942"/>
                <a:gd name="connsiteY24" fmla="*/ 694266 h 1358900"/>
                <a:gd name="connsiteX25" fmla="*/ 228600 w 520942"/>
                <a:gd name="connsiteY25" fmla="*/ 706966 h 1358900"/>
                <a:gd name="connsiteX26" fmla="*/ 249766 w 520942"/>
                <a:gd name="connsiteY26" fmla="*/ 711200 h 1358900"/>
                <a:gd name="connsiteX27" fmla="*/ 266700 w 520942"/>
                <a:gd name="connsiteY27" fmla="*/ 715433 h 1358900"/>
                <a:gd name="connsiteX28" fmla="*/ 296333 w 520942"/>
                <a:gd name="connsiteY28" fmla="*/ 736600 h 1358900"/>
                <a:gd name="connsiteX29" fmla="*/ 309033 w 520942"/>
                <a:gd name="connsiteY29" fmla="*/ 745066 h 1358900"/>
                <a:gd name="connsiteX30" fmla="*/ 325966 w 520942"/>
                <a:gd name="connsiteY30" fmla="*/ 749300 h 1358900"/>
                <a:gd name="connsiteX31" fmla="*/ 342900 w 520942"/>
                <a:gd name="connsiteY31" fmla="*/ 757766 h 1358900"/>
                <a:gd name="connsiteX32" fmla="*/ 385233 w 520942"/>
                <a:gd name="connsiteY32" fmla="*/ 766233 h 1358900"/>
                <a:gd name="connsiteX33" fmla="*/ 448733 w 520942"/>
                <a:gd name="connsiteY33" fmla="*/ 774700 h 1358900"/>
                <a:gd name="connsiteX34" fmla="*/ 444500 w 520942"/>
                <a:gd name="connsiteY34" fmla="*/ 787400 h 1358900"/>
                <a:gd name="connsiteX35" fmla="*/ 431800 w 520942"/>
                <a:gd name="connsiteY35" fmla="*/ 791633 h 1358900"/>
                <a:gd name="connsiteX36" fmla="*/ 419100 w 520942"/>
                <a:gd name="connsiteY36" fmla="*/ 800100 h 1358900"/>
                <a:gd name="connsiteX37" fmla="*/ 402166 w 520942"/>
                <a:gd name="connsiteY37" fmla="*/ 804333 h 1358900"/>
                <a:gd name="connsiteX38" fmla="*/ 389466 w 520942"/>
                <a:gd name="connsiteY38" fmla="*/ 808566 h 1358900"/>
                <a:gd name="connsiteX39" fmla="*/ 381000 w 520942"/>
                <a:gd name="connsiteY39" fmla="*/ 821266 h 1358900"/>
                <a:gd name="connsiteX40" fmla="*/ 368300 w 520942"/>
                <a:gd name="connsiteY40" fmla="*/ 825500 h 1358900"/>
                <a:gd name="connsiteX41" fmla="*/ 355600 w 520942"/>
                <a:gd name="connsiteY41" fmla="*/ 833966 h 1358900"/>
                <a:gd name="connsiteX42" fmla="*/ 338666 w 520942"/>
                <a:gd name="connsiteY42" fmla="*/ 850900 h 1358900"/>
                <a:gd name="connsiteX43" fmla="*/ 313266 w 520942"/>
                <a:gd name="connsiteY43" fmla="*/ 867833 h 1358900"/>
                <a:gd name="connsiteX44" fmla="*/ 304800 w 520942"/>
                <a:gd name="connsiteY44" fmla="*/ 880533 h 1358900"/>
                <a:gd name="connsiteX45" fmla="*/ 279400 w 520942"/>
                <a:gd name="connsiteY45" fmla="*/ 889000 h 1358900"/>
                <a:gd name="connsiteX46" fmla="*/ 266700 w 520942"/>
                <a:gd name="connsiteY46" fmla="*/ 901700 h 1358900"/>
                <a:gd name="connsiteX47" fmla="*/ 241300 w 520942"/>
                <a:gd name="connsiteY47" fmla="*/ 918633 h 1358900"/>
                <a:gd name="connsiteX48" fmla="*/ 232833 w 520942"/>
                <a:gd name="connsiteY48" fmla="*/ 935566 h 1358900"/>
                <a:gd name="connsiteX49" fmla="*/ 220133 w 520942"/>
                <a:gd name="connsiteY49" fmla="*/ 939800 h 1358900"/>
                <a:gd name="connsiteX50" fmla="*/ 215900 w 520942"/>
                <a:gd name="connsiteY50" fmla="*/ 952500 h 1358900"/>
                <a:gd name="connsiteX51" fmla="*/ 207433 w 520942"/>
                <a:gd name="connsiteY51" fmla="*/ 965200 h 1358900"/>
                <a:gd name="connsiteX52" fmla="*/ 198966 w 520942"/>
                <a:gd name="connsiteY52" fmla="*/ 982133 h 1358900"/>
                <a:gd name="connsiteX53" fmla="*/ 194733 w 520942"/>
                <a:gd name="connsiteY53" fmla="*/ 999066 h 1358900"/>
                <a:gd name="connsiteX54" fmla="*/ 186266 w 520942"/>
                <a:gd name="connsiteY54" fmla="*/ 1011766 h 1358900"/>
                <a:gd name="connsiteX55" fmla="*/ 173566 w 520942"/>
                <a:gd name="connsiteY55" fmla="*/ 1049866 h 1358900"/>
                <a:gd name="connsiteX56" fmla="*/ 173566 w 520942"/>
                <a:gd name="connsiteY56" fmla="*/ 1049866 h 1358900"/>
                <a:gd name="connsiteX57" fmla="*/ 165100 w 520942"/>
                <a:gd name="connsiteY57" fmla="*/ 1083733 h 1358900"/>
                <a:gd name="connsiteX58" fmla="*/ 156633 w 520942"/>
                <a:gd name="connsiteY58" fmla="*/ 1096433 h 1358900"/>
                <a:gd name="connsiteX59" fmla="*/ 143933 w 520942"/>
                <a:gd name="connsiteY59" fmla="*/ 1121833 h 1358900"/>
                <a:gd name="connsiteX60" fmla="*/ 135466 w 520942"/>
                <a:gd name="connsiteY60" fmla="*/ 1147233 h 1358900"/>
                <a:gd name="connsiteX61" fmla="*/ 127000 w 520942"/>
                <a:gd name="connsiteY61" fmla="*/ 1164166 h 1358900"/>
                <a:gd name="connsiteX62" fmla="*/ 114300 w 520942"/>
                <a:gd name="connsiteY62" fmla="*/ 1189566 h 1358900"/>
                <a:gd name="connsiteX63" fmla="*/ 101600 w 520942"/>
                <a:gd name="connsiteY63" fmla="*/ 1198033 h 1358900"/>
                <a:gd name="connsiteX64" fmla="*/ 71966 w 520942"/>
                <a:gd name="connsiteY64" fmla="*/ 1231900 h 1358900"/>
                <a:gd name="connsiteX65" fmla="*/ 63500 w 520942"/>
                <a:gd name="connsiteY65" fmla="*/ 1244600 h 1358900"/>
                <a:gd name="connsiteX66" fmla="*/ 38100 w 520942"/>
                <a:gd name="connsiteY66" fmla="*/ 1261533 h 1358900"/>
                <a:gd name="connsiteX67" fmla="*/ 33866 w 520942"/>
                <a:gd name="connsiteY67" fmla="*/ 1274233 h 1358900"/>
                <a:gd name="connsiteX68" fmla="*/ 16933 w 520942"/>
                <a:gd name="connsiteY68" fmla="*/ 1299633 h 1358900"/>
                <a:gd name="connsiteX69" fmla="*/ 8466 w 520942"/>
                <a:gd name="connsiteY69" fmla="*/ 1337733 h 1358900"/>
                <a:gd name="connsiteX70" fmla="*/ 0 w 520942"/>
                <a:gd name="connsiteY70"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402166 w 520990"/>
                <a:gd name="connsiteY7" fmla="*/ 275166 h 1358900"/>
                <a:gd name="connsiteX8" fmla="*/ 389466 w 520990"/>
                <a:gd name="connsiteY8" fmla="*/ 283633 h 1358900"/>
                <a:gd name="connsiteX9" fmla="*/ 351366 w 520990"/>
                <a:gd name="connsiteY9" fmla="*/ 300566 h 1358900"/>
                <a:gd name="connsiteX10" fmla="*/ 334433 w 520990"/>
                <a:gd name="connsiteY10" fmla="*/ 325966 h 1358900"/>
                <a:gd name="connsiteX11" fmla="*/ 325966 w 520990"/>
                <a:gd name="connsiteY11" fmla="*/ 338666 h 1358900"/>
                <a:gd name="connsiteX12" fmla="*/ 313266 w 520990"/>
                <a:gd name="connsiteY12" fmla="*/ 347133 h 1358900"/>
                <a:gd name="connsiteX13" fmla="*/ 309033 w 520990"/>
                <a:gd name="connsiteY13" fmla="*/ 359833 h 1358900"/>
                <a:gd name="connsiteX14" fmla="*/ 287866 w 520990"/>
                <a:gd name="connsiteY14" fmla="*/ 389466 h 1358900"/>
                <a:gd name="connsiteX15" fmla="*/ 266700 w 520990"/>
                <a:gd name="connsiteY15" fmla="*/ 414866 h 1358900"/>
                <a:gd name="connsiteX16" fmla="*/ 245533 w 520990"/>
                <a:gd name="connsiteY16" fmla="*/ 448733 h 1358900"/>
                <a:gd name="connsiteX17" fmla="*/ 228600 w 520990"/>
                <a:gd name="connsiteY17" fmla="*/ 469900 h 1358900"/>
                <a:gd name="connsiteX18" fmla="*/ 220133 w 520990"/>
                <a:gd name="connsiteY18" fmla="*/ 495300 h 1358900"/>
                <a:gd name="connsiteX19" fmla="*/ 211666 w 520990"/>
                <a:gd name="connsiteY19" fmla="*/ 524933 h 1358900"/>
                <a:gd name="connsiteX20" fmla="*/ 207433 w 520990"/>
                <a:gd name="connsiteY20" fmla="*/ 550333 h 1358900"/>
                <a:gd name="connsiteX21" fmla="*/ 211666 w 520990"/>
                <a:gd name="connsiteY21" fmla="*/ 643466 h 1358900"/>
                <a:gd name="connsiteX22" fmla="*/ 215900 w 520990"/>
                <a:gd name="connsiteY22" fmla="*/ 677333 h 1358900"/>
                <a:gd name="connsiteX23" fmla="*/ 224366 w 520990"/>
                <a:gd name="connsiteY23" fmla="*/ 694266 h 1358900"/>
                <a:gd name="connsiteX24" fmla="*/ 228600 w 520990"/>
                <a:gd name="connsiteY24" fmla="*/ 706966 h 1358900"/>
                <a:gd name="connsiteX25" fmla="*/ 249766 w 520990"/>
                <a:gd name="connsiteY25" fmla="*/ 711200 h 1358900"/>
                <a:gd name="connsiteX26" fmla="*/ 266700 w 520990"/>
                <a:gd name="connsiteY26" fmla="*/ 715433 h 1358900"/>
                <a:gd name="connsiteX27" fmla="*/ 296333 w 520990"/>
                <a:gd name="connsiteY27" fmla="*/ 736600 h 1358900"/>
                <a:gd name="connsiteX28" fmla="*/ 309033 w 520990"/>
                <a:gd name="connsiteY28" fmla="*/ 745066 h 1358900"/>
                <a:gd name="connsiteX29" fmla="*/ 325966 w 520990"/>
                <a:gd name="connsiteY29" fmla="*/ 749300 h 1358900"/>
                <a:gd name="connsiteX30" fmla="*/ 342900 w 520990"/>
                <a:gd name="connsiteY30" fmla="*/ 757766 h 1358900"/>
                <a:gd name="connsiteX31" fmla="*/ 385233 w 520990"/>
                <a:gd name="connsiteY31" fmla="*/ 766233 h 1358900"/>
                <a:gd name="connsiteX32" fmla="*/ 448733 w 520990"/>
                <a:gd name="connsiteY32" fmla="*/ 774700 h 1358900"/>
                <a:gd name="connsiteX33" fmla="*/ 444500 w 520990"/>
                <a:gd name="connsiteY33" fmla="*/ 787400 h 1358900"/>
                <a:gd name="connsiteX34" fmla="*/ 431800 w 520990"/>
                <a:gd name="connsiteY34" fmla="*/ 791633 h 1358900"/>
                <a:gd name="connsiteX35" fmla="*/ 419100 w 520990"/>
                <a:gd name="connsiteY35" fmla="*/ 800100 h 1358900"/>
                <a:gd name="connsiteX36" fmla="*/ 402166 w 520990"/>
                <a:gd name="connsiteY36" fmla="*/ 804333 h 1358900"/>
                <a:gd name="connsiteX37" fmla="*/ 389466 w 520990"/>
                <a:gd name="connsiteY37" fmla="*/ 808566 h 1358900"/>
                <a:gd name="connsiteX38" fmla="*/ 381000 w 520990"/>
                <a:gd name="connsiteY38" fmla="*/ 821266 h 1358900"/>
                <a:gd name="connsiteX39" fmla="*/ 368300 w 520990"/>
                <a:gd name="connsiteY39" fmla="*/ 825500 h 1358900"/>
                <a:gd name="connsiteX40" fmla="*/ 355600 w 520990"/>
                <a:gd name="connsiteY40" fmla="*/ 833966 h 1358900"/>
                <a:gd name="connsiteX41" fmla="*/ 338666 w 520990"/>
                <a:gd name="connsiteY41" fmla="*/ 850900 h 1358900"/>
                <a:gd name="connsiteX42" fmla="*/ 313266 w 520990"/>
                <a:gd name="connsiteY42" fmla="*/ 867833 h 1358900"/>
                <a:gd name="connsiteX43" fmla="*/ 304800 w 520990"/>
                <a:gd name="connsiteY43" fmla="*/ 880533 h 1358900"/>
                <a:gd name="connsiteX44" fmla="*/ 279400 w 520990"/>
                <a:gd name="connsiteY44" fmla="*/ 889000 h 1358900"/>
                <a:gd name="connsiteX45" fmla="*/ 266700 w 520990"/>
                <a:gd name="connsiteY45" fmla="*/ 901700 h 1358900"/>
                <a:gd name="connsiteX46" fmla="*/ 241300 w 520990"/>
                <a:gd name="connsiteY46" fmla="*/ 918633 h 1358900"/>
                <a:gd name="connsiteX47" fmla="*/ 232833 w 520990"/>
                <a:gd name="connsiteY47" fmla="*/ 935566 h 1358900"/>
                <a:gd name="connsiteX48" fmla="*/ 220133 w 520990"/>
                <a:gd name="connsiteY48" fmla="*/ 939800 h 1358900"/>
                <a:gd name="connsiteX49" fmla="*/ 215900 w 520990"/>
                <a:gd name="connsiteY49" fmla="*/ 952500 h 1358900"/>
                <a:gd name="connsiteX50" fmla="*/ 207433 w 520990"/>
                <a:gd name="connsiteY50" fmla="*/ 965200 h 1358900"/>
                <a:gd name="connsiteX51" fmla="*/ 198966 w 520990"/>
                <a:gd name="connsiteY51" fmla="*/ 982133 h 1358900"/>
                <a:gd name="connsiteX52" fmla="*/ 194733 w 520990"/>
                <a:gd name="connsiteY52" fmla="*/ 999066 h 1358900"/>
                <a:gd name="connsiteX53" fmla="*/ 186266 w 520990"/>
                <a:gd name="connsiteY53" fmla="*/ 1011766 h 1358900"/>
                <a:gd name="connsiteX54" fmla="*/ 173566 w 520990"/>
                <a:gd name="connsiteY54" fmla="*/ 1049866 h 1358900"/>
                <a:gd name="connsiteX55" fmla="*/ 173566 w 520990"/>
                <a:gd name="connsiteY55" fmla="*/ 1049866 h 1358900"/>
                <a:gd name="connsiteX56" fmla="*/ 165100 w 520990"/>
                <a:gd name="connsiteY56" fmla="*/ 1083733 h 1358900"/>
                <a:gd name="connsiteX57" fmla="*/ 156633 w 520990"/>
                <a:gd name="connsiteY57" fmla="*/ 1096433 h 1358900"/>
                <a:gd name="connsiteX58" fmla="*/ 143933 w 520990"/>
                <a:gd name="connsiteY58" fmla="*/ 1121833 h 1358900"/>
                <a:gd name="connsiteX59" fmla="*/ 135466 w 520990"/>
                <a:gd name="connsiteY59" fmla="*/ 1147233 h 1358900"/>
                <a:gd name="connsiteX60" fmla="*/ 127000 w 520990"/>
                <a:gd name="connsiteY60" fmla="*/ 1164166 h 1358900"/>
                <a:gd name="connsiteX61" fmla="*/ 114300 w 520990"/>
                <a:gd name="connsiteY61" fmla="*/ 1189566 h 1358900"/>
                <a:gd name="connsiteX62" fmla="*/ 101600 w 520990"/>
                <a:gd name="connsiteY62" fmla="*/ 1198033 h 1358900"/>
                <a:gd name="connsiteX63" fmla="*/ 71966 w 520990"/>
                <a:gd name="connsiteY63" fmla="*/ 1231900 h 1358900"/>
                <a:gd name="connsiteX64" fmla="*/ 63500 w 520990"/>
                <a:gd name="connsiteY64" fmla="*/ 1244600 h 1358900"/>
                <a:gd name="connsiteX65" fmla="*/ 38100 w 520990"/>
                <a:gd name="connsiteY65" fmla="*/ 1261533 h 1358900"/>
                <a:gd name="connsiteX66" fmla="*/ 33866 w 520990"/>
                <a:gd name="connsiteY66" fmla="*/ 1274233 h 1358900"/>
                <a:gd name="connsiteX67" fmla="*/ 16933 w 520990"/>
                <a:gd name="connsiteY67" fmla="*/ 1299633 h 1358900"/>
                <a:gd name="connsiteX68" fmla="*/ 8466 w 520990"/>
                <a:gd name="connsiteY68" fmla="*/ 1337733 h 1358900"/>
                <a:gd name="connsiteX69" fmla="*/ 0 w 520990"/>
                <a:gd name="connsiteY69"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402166 w 520990"/>
                <a:gd name="connsiteY7" fmla="*/ 275166 h 1358900"/>
                <a:gd name="connsiteX8" fmla="*/ 351366 w 520990"/>
                <a:gd name="connsiteY8" fmla="*/ 300566 h 1358900"/>
                <a:gd name="connsiteX9" fmla="*/ 334433 w 520990"/>
                <a:gd name="connsiteY9" fmla="*/ 325966 h 1358900"/>
                <a:gd name="connsiteX10" fmla="*/ 325966 w 520990"/>
                <a:gd name="connsiteY10" fmla="*/ 338666 h 1358900"/>
                <a:gd name="connsiteX11" fmla="*/ 313266 w 520990"/>
                <a:gd name="connsiteY11" fmla="*/ 347133 h 1358900"/>
                <a:gd name="connsiteX12" fmla="*/ 309033 w 520990"/>
                <a:gd name="connsiteY12" fmla="*/ 359833 h 1358900"/>
                <a:gd name="connsiteX13" fmla="*/ 287866 w 520990"/>
                <a:gd name="connsiteY13" fmla="*/ 389466 h 1358900"/>
                <a:gd name="connsiteX14" fmla="*/ 266700 w 520990"/>
                <a:gd name="connsiteY14" fmla="*/ 414866 h 1358900"/>
                <a:gd name="connsiteX15" fmla="*/ 245533 w 520990"/>
                <a:gd name="connsiteY15" fmla="*/ 448733 h 1358900"/>
                <a:gd name="connsiteX16" fmla="*/ 228600 w 520990"/>
                <a:gd name="connsiteY16" fmla="*/ 469900 h 1358900"/>
                <a:gd name="connsiteX17" fmla="*/ 220133 w 520990"/>
                <a:gd name="connsiteY17" fmla="*/ 495300 h 1358900"/>
                <a:gd name="connsiteX18" fmla="*/ 211666 w 520990"/>
                <a:gd name="connsiteY18" fmla="*/ 524933 h 1358900"/>
                <a:gd name="connsiteX19" fmla="*/ 207433 w 520990"/>
                <a:gd name="connsiteY19" fmla="*/ 550333 h 1358900"/>
                <a:gd name="connsiteX20" fmla="*/ 211666 w 520990"/>
                <a:gd name="connsiteY20" fmla="*/ 643466 h 1358900"/>
                <a:gd name="connsiteX21" fmla="*/ 215900 w 520990"/>
                <a:gd name="connsiteY21" fmla="*/ 677333 h 1358900"/>
                <a:gd name="connsiteX22" fmla="*/ 224366 w 520990"/>
                <a:gd name="connsiteY22" fmla="*/ 694266 h 1358900"/>
                <a:gd name="connsiteX23" fmla="*/ 228600 w 520990"/>
                <a:gd name="connsiteY23" fmla="*/ 706966 h 1358900"/>
                <a:gd name="connsiteX24" fmla="*/ 249766 w 520990"/>
                <a:gd name="connsiteY24" fmla="*/ 711200 h 1358900"/>
                <a:gd name="connsiteX25" fmla="*/ 266700 w 520990"/>
                <a:gd name="connsiteY25" fmla="*/ 715433 h 1358900"/>
                <a:gd name="connsiteX26" fmla="*/ 296333 w 520990"/>
                <a:gd name="connsiteY26" fmla="*/ 736600 h 1358900"/>
                <a:gd name="connsiteX27" fmla="*/ 309033 w 520990"/>
                <a:gd name="connsiteY27" fmla="*/ 745066 h 1358900"/>
                <a:gd name="connsiteX28" fmla="*/ 325966 w 520990"/>
                <a:gd name="connsiteY28" fmla="*/ 749300 h 1358900"/>
                <a:gd name="connsiteX29" fmla="*/ 342900 w 520990"/>
                <a:gd name="connsiteY29" fmla="*/ 757766 h 1358900"/>
                <a:gd name="connsiteX30" fmla="*/ 385233 w 520990"/>
                <a:gd name="connsiteY30" fmla="*/ 766233 h 1358900"/>
                <a:gd name="connsiteX31" fmla="*/ 448733 w 520990"/>
                <a:gd name="connsiteY31" fmla="*/ 774700 h 1358900"/>
                <a:gd name="connsiteX32" fmla="*/ 444500 w 520990"/>
                <a:gd name="connsiteY32" fmla="*/ 787400 h 1358900"/>
                <a:gd name="connsiteX33" fmla="*/ 431800 w 520990"/>
                <a:gd name="connsiteY33" fmla="*/ 791633 h 1358900"/>
                <a:gd name="connsiteX34" fmla="*/ 419100 w 520990"/>
                <a:gd name="connsiteY34" fmla="*/ 800100 h 1358900"/>
                <a:gd name="connsiteX35" fmla="*/ 402166 w 520990"/>
                <a:gd name="connsiteY35" fmla="*/ 804333 h 1358900"/>
                <a:gd name="connsiteX36" fmla="*/ 389466 w 520990"/>
                <a:gd name="connsiteY36" fmla="*/ 808566 h 1358900"/>
                <a:gd name="connsiteX37" fmla="*/ 381000 w 520990"/>
                <a:gd name="connsiteY37" fmla="*/ 821266 h 1358900"/>
                <a:gd name="connsiteX38" fmla="*/ 368300 w 520990"/>
                <a:gd name="connsiteY38" fmla="*/ 825500 h 1358900"/>
                <a:gd name="connsiteX39" fmla="*/ 355600 w 520990"/>
                <a:gd name="connsiteY39" fmla="*/ 833966 h 1358900"/>
                <a:gd name="connsiteX40" fmla="*/ 338666 w 520990"/>
                <a:gd name="connsiteY40" fmla="*/ 850900 h 1358900"/>
                <a:gd name="connsiteX41" fmla="*/ 313266 w 520990"/>
                <a:gd name="connsiteY41" fmla="*/ 867833 h 1358900"/>
                <a:gd name="connsiteX42" fmla="*/ 304800 w 520990"/>
                <a:gd name="connsiteY42" fmla="*/ 880533 h 1358900"/>
                <a:gd name="connsiteX43" fmla="*/ 279400 w 520990"/>
                <a:gd name="connsiteY43" fmla="*/ 889000 h 1358900"/>
                <a:gd name="connsiteX44" fmla="*/ 266700 w 520990"/>
                <a:gd name="connsiteY44" fmla="*/ 901700 h 1358900"/>
                <a:gd name="connsiteX45" fmla="*/ 241300 w 520990"/>
                <a:gd name="connsiteY45" fmla="*/ 918633 h 1358900"/>
                <a:gd name="connsiteX46" fmla="*/ 232833 w 520990"/>
                <a:gd name="connsiteY46" fmla="*/ 935566 h 1358900"/>
                <a:gd name="connsiteX47" fmla="*/ 220133 w 520990"/>
                <a:gd name="connsiteY47" fmla="*/ 939800 h 1358900"/>
                <a:gd name="connsiteX48" fmla="*/ 215900 w 520990"/>
                <a:gd name="connsiteY48" fmla="*/ 952500 h 1358900"/>
                <a:gd name="connsiteX49" fmla="*/ 207433 w 520990"/>
                <a:gd name="connsiteY49" fmla="*/ 965200 h 1358900"/>
                <a:gd name="connsiteX50" fmla="*/ 198966 w 520990"/>
                <a:gd name="connsiteY50" fmla="*/ 982133 h 1358900"/>
                <a:gd name="connsiteX51" fmla="*/ 194733 w 520990"/>
                <a:gd name="connsiteY51" fmla="*/ 999066 h 1358900"/>
                <a:gd name="connsiteX52" fmla="*/ 186266 w 520990"/>
                <a:gd name="connsiteY52" fmla="*/ 1011766 h 1358900"/>
                <a:gd name="connsiteX53" fmla="*/ 173566 w 520990"/>
                <a:gd name="connsiteY53" fmla="*/ 1049866 h 1358900"/>
                <a:gd name="connsiteX54" fmla="*/ 173566 w 520990"/>
                <a:gd name="connsiteY54" fmla="*/ 1049866 h 1358900"/>
                <a:gd name="connsiteX55" fmla="*/ 165100 w 520990"/>
                <a:gd name="connsiteY55" fmla="*/ 1083733 h 1358900"/>
                <a:gd name="connsiteX56" fmla="*/ 156633 w 520990"/>
                <a:gd name="connsiteY56" fmla="*/ 1096433 h 1358900"/>
                <a:gd name="connsiteX57" fmla="*/ 143933 w 520990"/>
                <a:gd name="connsiteY57" fmla="*/ 1121833 h 1358900"/>
                <a:gd name="connsiteX58" fmla="*/ 135466 w 520990"/>
                <a:gd name="connsiteY58" fmla="*/ 1147233 h 1358900"/>
                <a:gd name="connsiteX59" fmla="*/ 127000 w 520990"/>
                <a:gd name="connsiteY59" fmla="*/ 1164166 h 1358900"/>
                <a:gd name="connsiteX60" fmla="*/ 114300 w 520990"/>
                <a:gd name="connsiteY60" fmla="*/ 1189566 h 1358900"/>
                <a:gd name="connsiteX61" fmla="*/ 101600 w 520990"/>
                <a:gd name="connsiteY61" fmla="*/ 1198033 h 1358900"/>
                <a:gd name="connsiteX62" fmla="*/ 71966 w 520990"/>
                <a:gd name="connsiteY62" fmla="*/ 1231900 h 1358900"/>
                <a:gd name="connsiteX63" fmla="*/ 63500 w 520990"/>
                <a:gd name="connsiteY63" fmla="*/ 1244600 h 1358900"/>
                <a:gd name="connsiteX64" fmla="*/ 38100 w 520990"/>
                <a:gd name="connsiteY64" fmla="*/ 1261533 h 1358900"/>
                <a:gd name="connsiteX65" fmla="*/ 33866 w 520990"/>
                <a:gd name="connsiteY65" fmla="*/ 1274233 h 1358900"/>
                <a:gd name="connsiteX66" fmla="*/ 16933 w 520990"/>
                <a:gd name="connsiteY66" fmla="*/ 1299633 h 1358900"/>
                <a:gd name="connsiteX67" fmla="*/ 8466 w 520990"/>
                <a:gd name="connsiteY67" fmla="*/ 1337733 h 1358900"/>
                <a:gd name="connsiteX68" fmla="*/ 0 w 520990"/>
                <a:gd name="connsiteY68"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51366 w 520990"/>
                <a:gd name="connsiteY7" fmla="*/ 300566 h 1358900"/>
                <a:gd name="connsiteX8" fmla="*/ 334433 w 520990"/>
                <a:gd name="connsiteY8" fmla="*/ 325966 h 1358900"/>
                <a:gd name="connsiteX9" fmla="*/ 325966 w 520990"/>
                <a:gd name="connsiteY9" fmla="*/ 338666 h 1358900"/>
                <a:gd name="connsiteX10" fmla="*/ 313266 w 520990"/>
                <a:gd name="connsiteY10" fmla="*/ 347133 h 1358900"/>
                <a:gd name="connsiteX11" fmla="*/ 309033 w 520990"/>
                <a:gd name="connsiteY11" fmla="*/ 359833 h 1358900"/>
                <a:gd name="connsiteX12" fmla="*/ 287866 w 520990"/>
                <a:gd name="connsiteY12" fmla="*/ 389466 h 1358900"/>
                <a:gd name="connsiteX13" fmla="*/ 266700 w 520990"/>
                <a:gd name="connsiteY13" fmla="*/ 414866 h 1358900"/>
                <a:gd name="connsiteX14" fmla="*/ 245533 w 520990"/>
                <a:gd name="connsiteY14" fmla="*/ 448733 h 1358900"/>
                <a:gd name="connsiteX15" fmla="*/ 228600 w 520990"/>
                <a:gd name="connsiteY15" fmla="*/ 469900 h 1358900"/>
                <a:gd name="connsiteX16" fmla="*/ 220133 w 520990"/>
                <a:gd name="connsiteY16" fmla="*/ 495300 h 1358900"/>
                <a:gd name="connsiteX17" fmla="*/ 211666 w 520990"/>
                <a:gd name="connsiteY17" fmla="*/ 524933 h 1358900"/>
                <a:gd name="connsiteX18" fmla="*/ 207433 w 520990"/>
                <a:gd name="connsiteY18" fmla="*/ 550333 h 1358900"/>
                <a:gd name="connsiteX19" fmla="*/ 211666 w 520990"/>
                <a:gd name="connsiteY19" fmla="*/ 643466 h 1358900"/>
                <a:gd name="connsiteX20" fmla="*/ 215900 w 520990"/>
                <a:gd name="connsiteY20" fmla="*/ 677333 h 1358900"/>
                <a:gd name="connsiteX21" fmla="*/ 224366 w 520990"/>
                <a:gd name="connsiteY21" fmla="*/ 694266 h 1358900"/>
                <a:gd name="connsiteX22" fmla="*/ 228600 w 520990"/>
                <a:gd name="connsiteY22" fmla="*/ 706966 h 1358900"/>
                <a:gd name="connsiteX23" fmla="*/ 249766 w 520990"/>
                <a:gd name="connsiteY23" fmla="*/ 711200 h 1358900"/>
                <a:gd name="connsiteX24" fmla="*/ 266700 w 520990"/>
                <a:gd name="connsiteY24" fmla="*/ 715433 h 1358900"/>
                <a:gd name="connsiteX25" fmla="*/ 296333 w 520990"/>
                <a:gd name="connsiteY25" fmla="*/ 736600 h 1358900"/>
                <a:gd name="connsiteX26" fmla="*/ 309033 w 520990"/>
                <a:gd name="connsiteY26" fmla="*/ 745066 h 1358900"/>
                <a:gd name="connsiteX27" fmla="*/ 325966 w 520990"/>
                <a:gd name="connsiteY27" fmla="*/ 749300 h 1358900"/>
                <a:gd name="connsiteX28" fmla="*/ 342900 w 520990"/>
                <a:gd name="connsiteY28" fmla="*/ 757766 h 1358900"/>
                <a:gd name="connsiteX29" fmla="*/ 385233 w 520990"/>
                <a:gd name="connsiteY29" fmla="*/ 766233 h 1358900"/>
                <a:gd name="connsiteX30" fmla="*/ 448733 w 520990"/>
                <a:gd name="connsiteY30" fmla="*/ 774700 h 1358900"/>
                <a:gd name="connsiteX31" fmla="*/ 444500 w 520990"/>
                <a:gd name="connsiteY31" fmla="*/ 787400 h 1358900"/>
                <a:gd name="connsiteX32" fmla="*/ 431800 w 520990"/>
                <a:gd name="connsiteY32" fmla="*/ 791633 h 1358900"/>
                <a:gd name="connsiteX33" fmla="*/ 419100 w 520990"/>
                <a:gd name="connsiteY33" fmla="*/ 800100 h 1358900"/>
                <a:gd name="connsiteX34" fmla="*/ 402166 w 520990"/>
                <a:gd name="connsiteY34" fmla="*/ 804333 h 1358900"/>
                <a:gd name="connsiteX35" fmla="*/ 389466 w 520990"/>
                <a:gd name="connsiteY35" fmla="*/ 808566 h 1358900"/>
                <a:gd name="connsiteX36" fmla="*/ 381000 w 520990"/>
                <a:gd name="connsiteY36" fmla="*/ 821266 h 1358900"/>
                <a:gd name="connsiteX37" fmla="*/ 368300 w 520990"/>
                <a:gd name="connsiteY37" fmla="*/ 825500 h 1358900"/>
                <a:gd name="connsiteX38" fmla="*/ 355600 w 520990"/>
                <a:gd name="connsiteY38" fmla="*/ 833966 h 1358900"/>
                <a:gd name="connsiteX39" fmla="*/ 338666 w 520990"/>
                <a:gd name="connsiteY39" fmla="*/ 850900 h 1358900"/>
                <a:gd name="connsiteX40" fmla="*/ 313266 w 520990"/>
                <a:gd name="connsiteY40" fmla="*/ 867833 h 1358900"/>
                <a:gd name="connsiteX41" fmla="*/ 304800 w 520990"/>
                <a:gd name="connsiteY41" fmla="*/ 880533 h 1358900"/>
                <a:gd name="connsiteX42" fmla="*/ 279400 w 520990"/>
                <a:gd name="connsiteY42" fmla="*/ 889000 h 1358900"/>
                <a:gd name="connsiteX43" fmla="*/ 266700 w 520990"/>
                <a:gd name="connsiteY43" fmla="*/ 901700 h 1358900"/>
                <a:gd name="connsiteX44" fmla="*/ 241300 w 520990"/>
                <a:gd name="connsiteY44" fmla="*/ 918633 h 1358900"/>
                <a:gd name="connsiteX45" fmla="*/ 232833 w 520990"/>
                <a:gd name="connsiteY45" fmla="*/ 935566 h 1358900"/>
                <a:gd name="connsiteX46" fmla="*/ 220133 w 520990"/>
                <a:gd name="connsiteY46" fmla="*/ 939800 h 1358900"/>
                <a:gd name="connsiteX47" fmla="*/ 215900 w 520990"/>
                <a:gd name="connsiteY47" fmla="*/ 952500 h 1358900"/>
                <a:gd name="connsiteX48" fmla="*/ 207433 w 520990"/>
                <a:gd name="connsiteY48" fmla="*/ 965200 h 1358900"/>
                <a:gd name="connsiteX49" fmla="*/ 198966 w 520990"/>
                <a:gd name="connsiteY49" fmla="*/ 982133 h 1358900"/>
                <a:gd name="connsiteX50" fmla="*/ 194733 w 520990"/>
                <a:gd name="connsiteY50" fmla="*/ 999066 h 1358900"/>
                <a:gd name="connsiteX51" fmla="*/ 186266 w 520990"/>
                <a:gd name="connsiteY51" fmla="*/ 1011766 h 1358900"/>
                <a:gd name="connsiteX52" fmla="*/ 173566 w 520990"/>
                <a:gd name="connsiteY52" fmla="*/ 1049866 h 1358900"/>
                <a:gd name="connsiteX53" fmla="*/ 173566 w 520990"/>
                <a:gd name="connsiteY53" fmla="*/ 1049866 h 1358900"/>
                <a:gd name="connsiteX54" fmla="*/ 165100 w 520990"/>
                <a:gd name="connsiteY54" fmla="*/ 1083733 h 1358900"/>
                <a:gd name="connsiteX55" fmla="*/ 156633 w 520990"/>
                <a:gd name="connsiteY55" fmla="*/ 1096433 h 1358900"/>
                <a:gd name="connsiteX56" fmla="*/ 143933 w 520990"/>
                <a:gd name="connsiteY56" fmla="*/ 1121833 h 1358900"/>
                <a:gd name="connsiteX57" fmla="*/ 135466 w 520990"/>
                <a:gd name="connsiteY57" fmla="*/ 1147233 h 1358900"/>
                <a:gd name="connsiteX58" fmla="*/ 127000 w 520990"/>
                <a:gd name="connsiteY58" fmla="*/ 1164166 h 1358900"/>
                <a:gd name="connsiteX59" fmla="*/ 114300 w 520990"/>
                <a:gd name="connsiteY59" fmla="*/ 1189566 h 1358900"/>
                <a:gd name="connsiteX60" fmla="*/ 101600 w 520990"/>
                <a:gd name="connsiteY60" fmla="*/ 1198033 h 1358900"/>
                <a:gd name="connsiteX61" fmla="*/ 71966 w 520990"/>
                <a:gd name="connsiteY61" fmla="*/ 1231900 h 1358900"/>
                <a:gd name="connsiteX62" fmla="*/ 63500 w 520990"/>
                <a:gd name="connsiteY62" fmla="*/ 1244600 h 1358900"/>
                <a:gd name="connsiteX63" fmla="*/ 38100 w 520990"/>
                <a:gd name="connsiteY63" fmla="*/ 1261533 h 1358900"/>
                <a:gd name="connsiteX64" fmla="*/ 33866 w 520990"/>
                <a:gd name="connsiteY64" fmla="*/ 1274233 h 1358900"/>
                <a:gd name="connsiteX65" fmla="*/ 16933 w 520990"/>
                <a:gd name="connsiteY65" fmla="*/ 1299633 h 1358900"/>
                <a:gd name="connsiteX66" fmla="*/ 8466 w 520990"/>
                <a:gd name="connsiteY66" fmla="*/ 1337733 h 1358900"/>
                <a:gd name="connsiteX67" fmla="*/ 0 w 520990"/>
                <a:gd name="connsiteY67"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51366 w 520990"/>
                <a:gd name="connsiteY7" fmla="*/ 300566 h 1358900"/>
                <a:gd name="connsiteX8" fmla="*/ 334433 w 520990"/>
                <a:gd name="connsiteY8" fmla="*/ 325966 h 1358900"/>
                <a:gd name="connsiteX9" fmla="*/ 313266 w 520990"/>
                <a:gd name="connsiteY9" fmla="*/ 347133 h 1358900"/>
                <a:gd name="connsiteX10" fmla="*/ 309033 w 520990"/>
                <a:gd name="connsiteY10" fmla="*/ 359833 h 1358900"/>
                <a:gd name="connsiteX11" fmla="*/ 287866 w 520990"/>
                <a:gd name="connsiteY11" fmla="*/ 389466 h 1358900"/>
                <a:gd name="connsiteX12" fmla="*/ 266700 w 520990"/>
                <a:gd name="connsiteY12" fmla="*/ 414866 h 1358900"/>
                <a:gd name="connsiteX13" fmla="*/ 245533 w 520990"/>
                <a:gd name="connsiteY13" fmla="*/ 448733 h 1358900"/>
                <a:gd name="connsiteX14" fmla="*/ 228600 w 520990"/>
                <a:gd name="connsiteY14" fmla="*/ 469900 h 1358900"/>
                <a:gd name="connsiteX15" fmla="*/ 220133 w 520990"/>
                <a:gd name="connsiteY15" fmla="*/ 495300 h 1358900"/>
                <a:gd name="connsiteX16" fmla="*/ 211666 w 520990"/>
                <a:gd name="connsiteY16" fmla="*/ 524933 h 1358900"/>
                <a:gd name="connsiteX17" fmla="*/ 207433 w 520990"/>
                <a:gd name="connsiteY17" fmla="*/ 550333 h 1358900"/>
                <a:gd name="connsiteX18" fmla="*/ 211666 w 520990"/>
                <a:gd name="connsiteY18" fmla="*/ 643466 h 1358900"/>
                <a:gd name="connsiteX19" fmla="*/ 215900 w 520990"/>
                <a:gd name="connsiteY19" fmla="*/ 677333 h 1358900"/>
                <a:gd name="connsiteX20" fmla="*/ 224366 w 520990"/>
                <a:gd name="connsiteY20" fmla="*/ 694266 h 1358900"/>
                <a:gd name="connsiteX21" fmla="*/ 228600 w 520990"/>
                <a:gd name="connsiteY21" fmla="*/ 706966 h 1358900"/>
                <a:gd name="connsiteX22" fmla="*/ 249766 w 520990"/>
                <a:gd name="connsiteY22" fmla="*/ 711200 h 1358900"/>
                <a:gd name="connsiteX23" fmla="*/ 266700 w 520990"/>
                <a:gd name="connsiteY23" fmla="*/ 715433 h 1358900"/>
                <a:gd name="connsiteX24" fmla="*/ 296333 w 520990"/>
                <a:gd name="connsiteY24" fmla="*/ 736600 h 1358900"/>
                <a:gd name="connsiteX25" fmla="*/ 309033 w 520990"/>
                <a:gd name="connsiteY25" fmla="*/ 745066 h 1358900"/>
                <a:gd name="connsiteX26" fmla="*/ 325966 w 520990"/>
                <a:gd name="connsiteY26" fmla="*/ 749300 h 1358900"/>
                <a:gd name="connsiteX27" fmla="*/ 342900 w 520990"/>
                <a:gd name="connsiteY27" fmla="*/ 757766 h 1358900"/>
                <a:gd name="connsiteX28" fmla="*/ 385233 w 520990"/>
                <a:gd name="connsiteY28" fmla="*/ 766233 h 1358900"/>
                <a:gd name="connsiteX29" fmla="*/ 448733 w 520990"/>
                <a:gd name="connsiteY29" fmla="*/ 774700 h 1358900"/>
                <a:gd name="connsiteX30" fmla="*/ 444500 w 520990"/>
                <a:gd name="connsiteY30" fmla="*/ 787400 h 1358900"/>
                <a:gd name="connsiteX31" fmla="*/ 431800 w 520990"/>
                <a:gd name="connsiteY31" fmla="*/ 791633 h 1358900"/>
                <a:gd name="connsiteX32" fmla="*/ 419100 w 520990"/>
                <a:gd name="connsiteY32" fmla="*/ 800100 h 1358900"/>
                <a:gd name="connsiteX33" fmla="*/ 402166 w 520990"/>
                <a:gd name="connsiteY33" fmla="*/ 804333 h 1358900"/>
                <a:gd name="connsiteX34" fmla="*/ 389466 w 520990"/>
                <a:gd name="connsiteY34" fmla="*/ 808566 h 1358900"/>
                <a:gd name="connsiteX35" fmla="*/ 381000 w 520990"/>
                <a:gd name="connsiteY35" fmla="*/ 821266 h 1358900"/>
                <a:gd name="connsiteX36" fmla="*/ 368300 w 520990"/>
                <a:gd name="connsiteY36" fmla="*/ 825500 h 1358900"/>
                <a:gd name="connsiteX37" fmla="*/ 355600 w 520990"/>
                <a:gd name="connsiteY37" fmla="*/ 833966 h 1358900"/>
                <a:gd name="connsiteX38" fmla="*/ 338666 w 520990"/>
                <a:gd name="connsiteY38" fmla="*/ 850900 h 1358900"/>
                <a:gd name="connsiteX39" fmla="*/ 313266 w 520990"/>
                <a:gd name="connsiteY39" fmla="*/ 867833 h 1358900"/>
                <a:gd name="connsiteX40" fmla="*/ 304800 w 520990"/>
                <a:gd name="connsiteY40" fmla="*/ 880533 h 1358900"/>
                <a:gd name="connsiteX41" fmla="*/ 279400 w 520990"/>
                <a:gd name="connsiteY41" fmla="*/ 889000 h 1358900"/>
                <a:gd name="connsiteX42" fmla="*/ 266700 w 520990"/>
                <a:gd name="connsiteY42" fmla="*/ 901700 h 1358900"/>
                <a:gd name="connsiteX43" fmla="*/ 241300 w 520990"/>
                <a:gd name="connsiteY43" fmla="*/ 918633 h 1358900"/>
                <a:gd name="connsiteX44" fmla="*/ 232833 w 520990"/>
                <a:gd name="connsiteY44" fmla="*/ 935566 h 1358900"/>
                <a:gd name="connsiteX45" fmla="*/ 220133 w 520990"/>
                <a:gd name="connsiteY45" fmla="*/ 939800 h 1358900"/>
                <a:gd name="connsiteX46" fmla="*/ 215900 w 520990"/>
                <a:gd name="connsiteY46" fmla="*/ 952500 h 1358900"/>
                <a:gd name="connsiteX47" fmla="*/ 207433 w 520990"/>
                <a:gd name="connsiteY47" fmla="*/ 965200 h 1358900"/>
                <a:gd name="connsiteX48" fmla="*/ 198966 w 520990"/>
                <a:gd name="connsiteY48" fmla="*/ 982133 h 1358900"/>
                <a:gd name="connsiteX49" fmla="*/ 194733 w 520990"/>
                <a:gd name="connsiteY49" fmla="*/ 999066 h 1358900"/>
                <a:gd name="connsiteX50" fmla="*/ 186266 w 520990"/>
                <a:gd name="connsiteY50" fmla="*/ 1011766 h 1358900"/>
                <a:gd name="connsiteX51" fmla="*/ 173566 w 520990"/>
                <a:gd name="connsiteY51" fmla="*/ 1049866 h 1358900"/>
                <a:gd name="connsiteX52" fmla="*/ 173566 w 520990"/>
                <a:gd name="connsiteY52" fmla="*/ 1049866 h 1358900"/>
                <a:gd name="connsiteX53" fmla="*/ 165100 w 520990"/>
                <a:gd name="connsiteY53" fmla="*/ 1083733 h 1358900"/>
                <a:gd name="connsiteX54" fmla="*/ 156633 w 520990"/>
                <a:gd name="connsiteY54" fmla="*/ 1096433 h 1358900"/>
                <a:gd name="connsiteX55" fmla="*/ 143933 w 520990"/>
                <a:gd name="connsiteY55" fmla="*/ 1121833 h 1358900"/>
                <a:gd name="connsiteX56" fmla="*/ 135466 w 520990"/>
                <a:gd name="connsiteY56" fmla="*/ 1147233 h 1358900"/>
                <a:gd name="connsiteX57" fmla="*/ 127000 w 520990"/>
                <a:gd name="connsiteY57" fmla="*/ 1164166 h 1358900"/>
                <a:gd name="connsiteX58" fmla="*/ 114300 w 520990"/>
                <a:gd name="connsiteY58" fmla="*/ 1189566 h 1358900"/>
                <a:gd name="connsiteX59" fmla="*/ 101600 w 520990"/>
                <a:gd name="connsiteY59" fmla="*/ 1198033 h 1358900"/>
                <a:gd name="connsiteX60" fmla="*/ 71966 w 520990"/>
                <a:gd name="connsiteY60" fmla="*/ 1231900 h 1358900"/>
                <a:gd name="connsiteX61" fmla="*/ 63500 w 520990"/>
                <a:gd name="connsiteY61" fmla="*/ 1244600 h 1358900"/>
                <a:gd name="connsiteX62" fmla="*/ 38100 w 520990"/>
                <a:gd name="connsiteY62" fmla="*/ 1261533 h 1358900"/>
                <a:gd name="connsiteX63" fmla="*/ 33866 w 520990"/>
                <a:gd name="connsiteY63" fmla="*/ 1274233 h 1358900"/>
                <a:gd name="connsiteX64" fmla="*/ 16933 w 520990"/>
                <a:gd name="connsiteY64" fmla="*/ 1299633 h 1358900"/>
                <a:gd name="connsiteX65" fmla="*/ 8466 w 520990"/>
                <a:gd name="connsiteY65" fmla="*/ 1337733 h 1358900"/>
                <a:gd name="connsiteX66" fmla="*/ 0 w 520990"/>
                <a:gd name="connsiteY66"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51366 w 520990"/>
                <a:gd name="connsiteY7" fmla="*/ 300566 h 1358900"/>
                <a:gd name="connsiteX8" fmla="*/ 334433 w 520990"/>
                <a:gd name="connsiteY8" fmla="*/ 325966 h 1358900"/>
                <a:gd name="connsiteX9" fmla="*/ 313266 w 520990"/>
                <a:gd name="connsiteY9" fmla="*/ 347133 h 1358900"/>
                <a:gd name="connsiteX10" fmla="*/ 287866 w 520990"/>
                <a:gd name="connsiteY10" fmla="*/ 389466 h 1358900"/>
                <a:gd name="connsiteX11" fmla="*/ 266700 w 520990"/>
                <a:gd name="connsiteY11" fmla="*/ 414866 h 1358900"/>
                <a:gd name="connsiteX12" fmla="*/ 245533 w 520990"/>
                <a:gd name="connsiteY12" fmla="*/ 448733 h 1358900"/>
                <a:gd name="connsiteX13" fmla="*/ 228600 w 520990"/>
                <a:gd name="connsiteY13" fmla="*/ 469900 h 1358900"/>
                <a:gd name="connsiteX14" fmla="*/ 220133 w 520990"/>
                <a:gd name="connsiteY14" fmla="*/ 495300 h 1358900"/>
                <a:gd name="connsiteX15" fmla="*/ 211666 w 520990"/>
                <a:gd name="connsiteY15" fmla="*/ 524933 h 1358900"/>
                <a:gd name="connsiteX16" fmla="*/ 207433 w 520990"/>
                <a:gd name="connsiteY16" fmla="*/ 550333 h 1358900"/>
                <a:gd name="connsiteX17" fmla="*/ 211666 w 520990"/>
                <a:gd name="connsiteY17" fmla="*/ 643466 h 1358900"/>
                <a:gd name="connsiteX18" fmla="*/ 215900 w 520990"/>
                <a:gd name="connsiteY18" fmla="*/ 677333 h 1358900"/>
                <a:gd name="connsiteX19" fmla="*/ 224366 w 520990"/>
                <a:gd name="connsiteY19" fmla="*/ 694266 h 1358900"/>
                <a:gd name="connsiteX20" fmla="*/ 228600 w 520990"/>
                <a:gd name="connsiteY20" fmla="*/ 706966 h 1358900"/>
                <a:gd name="connsiteX21" fmla="*/ 249766 w 520990"/>
                <a:gd name="connsiteY21" fmla="*/ 711200 h 1358900"/>
                <a:gd name="connsiteX22" fmla="*/ 266700 w 520990"/>
                <a:gd name="connsiteY22" fmla="*/ 715433 h 1358900"/>
                <a:gd name="connsiteX23" fmla="*/ 296333 w 520990"/>
                <a:gd name="connsiteY23" fmla="*/ 736600 h 1358900"/>
                <a:gd name="connsiteX24" fmla="*/ 309033 w 520990"/>
                <a:gd name="connsiteY24" fmla="*/ 745066 h 1358900"/>
                <a:gd name="connsiteX25" fmla="*/ 325966 w 520990"/>
                <a:gd name="connsiteY25" fmla="*/ 749300 h 1358900"/>
                <a:gd name="connsiteX26" fmla="*/ 342900 w 520990"/>
                <a:gd name="connsiteY26" fmla="*/ 757766 h 1358900"/>
                <a:gd name="connsiteX27" fmla="*/ 385233 w 520990"/>
                <a:gd name="connsiteY27" fmla="*/ 766233 h 1358900"/>
                <a:gd name="connsiteX28" fmla="*/ 448733 w 520990"/>
                <a:gd name="connsiteY28" fmla="*/ 774700 h 1358900"/>
                <a:gd name="connsiteX29" fmla="*/ 444500 w 520990"/>
                <a:gd name="connsiteY29" fmla="*/ 787400 h 1358900"/>
                <a:gd name="connsiteX30" fmla="*/ 431800 w 520990"/>
                <a:gd name="connsiteY30" fmla="*/ 791633 h 1358900"/>
                <a:gd name="connsiteX31" fmla="*/ 419100 w 520990"/>
                <a:gd name="connsiteY31" fmla="*/ 800100 h 1358900"/>
                <a:gd name="connsiteX32" fmla="*/ 402166 w 520990"/>
                <a:gd name="connsiteY32" fmla="*/ 804333 h 1358900"/>
                <a:gd name="connsiteX33" fmla="*/ 389466 w 520990"/>
                <a:gd name="connsiteY33" fmla="*/ 808566 h 1358900"/>
                <a:gd name="connsiteX34" fmla="*/ 381000 w 520990"/>
                <a:gd name="connsiteY34" fmla="*/ 821266 h 1358900"/>
                <a:gd name="connsiteX35" fmla="*/ 368300 w 520990"/>
                <a:gd name="connsiteY35" fmla="*/ 825500 h 1358900"/>
                <a:gd name="connsiteX36" fmla="*/ 355600 w 520990"/>
                <a:gd name="connsiteY36" fmla="*/ 833966 h 1358900"/>
                <a:gd name="connsiteX37" fmla="*/ 338666 w 520990"/>
                <a:gd name="connsiteY37" fmla="*/ 850900 h 1358900"/>
                <a:gd name="connsiteX38" fmla="*/ 313266 w 520990"/>
                <a:gd name="connsiteY38" fmla="*/ 867833 h 1358900"/>
                <a:gd name="connsiteX39" fmla="*/ 304800 w 520990"/>
                <a:gd name="connsiteY39" fmla="*/ 880533 h 1358900"/>
                <a:gd name="connsiteX40" fmla="*/ 279400 w 520990"/>
                <a:gd name="connsiteY40" fmla="*/ 889000 h 1358900"/>
                <a:gd name="connsiteX41" fmla="*/ 266700 w 520990"/>
                <a:gd name="connsiteY41" fmla="*/ 901700 h 1358900"/>
                <a:gd name="connsiteX42" fmla="*/ 241300 w 520990"/>
                <a:gd name="connsiteY42" fmla="*/ 918633 h 1358900"/>
                <a:gd name="connsiteX43" fmla="*/ 232833 w 520990"/>
                <a:gd name="connsiteY43" fmla="*/ 935566 h 1358900"/>
                <a:gd name="connsiteX44" fmla="*/ 220133 w 520990"/>
                <a:gd name="connsiteY44" fmla="*/ 939800 h 1358900"/>
                <a:gd name="connsiteX45" fmla="*/ 215900 w 520990"/>
                <a:gd name="connsiteY45" fmla="*/ 952500 h 1358900"/>
                <a:gd name="connsiteX46" fmla="*/ 207433 w 520990"/>
                <a:gd name="connsiteY46" fmla="*/ 965200 h 1358900"/>
                <a:gd name="connsiteX47" fmla="*/ 198966 w 520990"/>
                <a:gd name="connsiteY47" fmla="*/ 982133 h 1358900"/>
                <a:gd name="connsiteX48" fmla="*/ 194733 w 520990"/>
                <a:gd name="connsiteY48" fmla="*/ 999066 h 1358900"/>
                <a:gd name="connsiteX49" fmla="*/ 186266 w 520990"/>
                <a:gd name="connsiteY49" fmla="*/ 1011766 h 1358900"/>
                <a:gd name="connsiteX50" fmla="*/ 173566 w 520990"/>
                <a:gd name="connsiteY50" fmla="*/ 1049866 h 1358900"/>
                <a:gd name="connsiteX51" fmla="*/ 173566 w 520990"/>
                <a:gd name="connsiteY51" fmla="*/ 1049866 h 1358900"/>
                <a:gd name="connsiteX52" fmla="*/ 165100 w 520990"/>
                <a:gd name="connsiteY52" fmla="*/ 1083733 h 1358900"/>
                <a:gd name="connsiteX53" fmla="*/ 156633 w 520990"/>
                <a:gd name="connsiteY53" fmla="*/ 1096433 h 1358900"/>
                <a:gd name="connsiteX54" fmla="*/ 143933 w 520990"/>
                <a:gd name="connsiteY54" fmla="*/ 1121833 h 1358900"/>
                <a:gd name="connsiteX55" fmla="*/ 135466 w 520990"/>
                <a:gd name="connsiteY55" fmla="*/ 1147233 h 1358900"/>
                <a:gd name="connsiteX56" fmla="*/ 127000 w 520990"/>
                <a:gd name="connsiteY56" fmla="*/ 1164166 h 1358900"/>
                <a:gd name="connsiteX57" fmla="*/ 114300 w 520990"/>
                <a:gd name="connsiteY57" fmla="*/ 1189566 h 1358900"/>
                <a:gd name="connsiteX58" fmla="*/ 101600 w 520990"/>
                <a:gd name="connsiteY58" fmla="*/ 1198033 h 1358900"/>
                <a:gd name="connsiteX59" fmla="*/ 71966 w 520990"/>
                <a:gd name="connsiteY59" fmla="*/ 1231900 h 1358900"/>
                <a:gd name="connsiteX60" fmla="*/ 63500 w 520990"/>
                <a:gd name="connsiteY60" fmla="*/ 1244600 h 1358900"/>
                <a:gd name="connsiteX61" fmla="*/ 38100 w 520990"/>
                <a:gd name="connsiteY61" fmla="*/ 1261533 h 1358900"/>
                <a:gd name="connsiteX62" fmla="*/ 33866 w 520990"/>
                <a:gd name="connsiteY62" fmla="*/ 1274233 h 1358900"/>
                <a:gd name="connsiteX63" fmla="*/ 16933 w 520990"/>
                <a:gd name="connsiteY63" fmla="*/ 1299633 h 1358900"/>
                <a:gd name="connsiteX64" fmla="*/ 8466 w 520990"/>
                <a:gd name="connsiteY64" fmla="*/ 1337733 h 1358900"/>
                <a:gd name="connsiteX65" fmla="*/ 0 w 520990"/>
                <a:gd name="connsiteY65"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51366 w 520990"/>
                <a:gd name="connsiteY7" fmla="*/ 300566 h 1358900"/>
                <a:gd name="connsiteX8" fmla="*/ 313266 w 520990"/>
                <a:gd name="connsiteY8" fmla="*/ 347133 h 1358900"/>
                <a:gd name="connsiteX9" fmla="*/ 287866 w 520990"/>
                <a:gd name="connsiteY9" fmla="*/ 389466 h 1358900"/>
                <a:gd name="connsiteX10" fmla="*/ 266700 w 520990"/>
                <a:gd name="connsiteY10" fmla="*/ 414866 h 1358900"/>
                <a:gd name="connsiteX11" fmla="*/ 245533 w 520990"/>
                <a:gd name="connsiteY11" fmla="*/ 448733 h 1358900"/>
                <a:gd name="connsiteX12" fmla="*/ 228600 w 520990"/>
                <a:gd name="connsiteY12" fmla="*/ 469900 h 1358900"/>
                <a:gd name="connsiteX13" fmla="*/ 220133 w 520990"/>
                <a:gd name="connsiteY13" fmla="*/ 495300 h 1358900"/>
                <a:gd name="connsiteX14" fmla="*/ 211666 w 520990"/>
                <a:gd name="connsiteY14" fmla="*/ 524933 h 1358900"/>
                <a:gd name="connsiteX15" fmla="*/ 207433 w 520990"/>
                <a:gd name="connsiteY15" fmla="*/ 550333 h 1358900"/>
                <a:gd name="connsiteX16" fmla="*/ 211666 w 520990"/>
                <a:gd name="connsiteY16" fmla="*/ 643466 h 1358900"/>
                <a:gd name="connsiteX17" fmla="*/ 215900 w 520990"/>
                <a:gd name="connsiteY17" fmla="*/ 677333 h 1358900"/>
                <a:gd name="connsiteX18" fmla="*/ 224366 w 520990"/>
                <a:gd name="connsiteY18" fmla="*/ 694266 h 1358900"/>
                <a:gd name="connsiteX19" fmla="*/ 228600 w 520990"/>
                <a:gd name="connsiteY19" fmla="*/ 706966 h 1358900"/>
                <a:gd name="connsiteX20" fmla="*/ 249766 w 520990"/>
                <a:gd name="connsiteY20" fmla="*/ 711200 h 1358900"/>
                <a:gd name="connsiteX21" fmla="*/ 266700 w 520990"/>
                <a:gd name="connsiteY21" fmla="*/ 715433 h 1358900"/>
                <a:gd name="connsiteX22" fmla="*/ 296333 w 520990"/>
                <a:gd name="connsiteY22" fmla="*/ 736600 h 1358900"/>
                <a:gd name="connsiteX23" fmla="*/ 309033 w 520990"/>
                <a:gd name="connsiteY23" fmla="*/ 745066 h 1358900"/>
                <a:gd name="connsiteX24" fmla="*/ 325966 w 520990"/>
                <a:gd name="connsiteY24" fmla="*/ 749300 h 1358900"/>
                <a:gd name="connsiteX25" fmla="*/ 342900 w 520990"/>
                <a:gd name="connsiteY25" fmla="*/ 757766 h 1358900"/>
                <a:gd name="connsiteX26" fmla="*/ 385233 w 520990"/>
                <a:gd name="connsiteY26" fmla="*/ 766233 h 1358900"/>
                <a:gd name="connsiteX27" fmla="*/ 448733 w 520990"/>
                <a:gd name="connsiteY27" fmla="*/ 774700 h 1358900"/>
                <a:gd name="connsiteX28" fmla="*/ 444500 w 520990"/>
                <a:gd name="connsiteY28" fmla="*/ 787400 h 1358900"/>
                <a:gd name="connsiteX29" fmla="*/ 431800 w 520990"/>
                <a:gd name="connsiteY29" fmla="*/ 791633 h 1358900"/>
                <a:gd name="connsiteX30" fmla="*/ 419100 w 520990"/>
                <a:gd name="connsiteY30" fmla="*/ 800100 h 1358900"/>
                <a:gd name="connsiteX31" fmla="*/ 402166 w 520990"/>
                <a:gd name="connsiteY31" fmla="*/ 804333 h 1358900"/>
                <a:gd name="connsiteX32" fmla="*/ 389466 w 520990"/>
                <a:gd name="connsiteY32" fmla="*/ 808566 h 1358900"/>
                <a:gd name="connsiteX33" fmla="*/ 381000 w 520990"/>
                <a:gd name="connsiteY33" fmla="*/ 821266 h 1358900"/>
                <a:gd name="connsiteX34" fmla="*/ 368300 w 520990"/>
                <a:gd name="connsiteY34" fmla="*/ 825500 h 1358900"/>
                <a:gd name="connsiteX35" fmla="*/ 355600 w 520990"/>
                <a:gd name="connsiteY35" fmla="*/ 833966 h 1358900"/>
                <a:gd name="connsiteX36" fmla="*/ 338666 w 520990"/>
                <a:gd name="connsiteY36" fmla="*/ 850900 h 1358900"/>
                <a:gd name="connsiteX37" fmla="*/ 313266 w 520990"/>
                <a:gd name="connsiteY37" fmla="*/ 867833 h 1358900"/>
                <a:gd name="connsiteX38" fmla="*/ 304800 w 520990"/>
                <a:gd name="connsiteY38" fmla="*/ 880533 h 1358900"/>
                <a:gd name="connsiteX39" fmla="*/ 279400 w 520990"/>
                <a:gd name="connsiteY39" fmla="*/ 889000 h 1358900"/>
                <a:gd name="connsiteX40" fmla="*/ 266700 w 520990"/>
                <a:gd name="connsiteY40" fmla="*/ 901700 h 1358900"/>
                <a:gd name="connsiteX41" fmla="*/ 241300 w 520990"/>
                <a:gd name="connsiteY41" fmla="*/ 918633 h 1358900"/>
                <a:gd name="connsiteX42" fmla="*/ 232833 w 520990"/>
                <a:gd name="connsiteY42" fmla="*/ 935566 h 1358900"/>
                <a:gd name="connsiteX43" fmla="*/ 220133 w 520990"/>
                <a:gd name="connsiteY43" fmla="*/ 939800 h 1358900"/>
                <a:gd name="connsiteX44" fmla="*/ 215900 w 520990"/>
                <a:gd name="connsiteY44" fmla="*/ 952500 h 1358900"/>
                <a:gd name="connsiteX45" fmla="*/ 207433 w 520990"/>
                <a:gd name="connsiteY45" fmla="*/ 965200 h 1358900"/>
                <a:gd name="connsiteX46" fmla="*/ 198966 w 520990"/>
                <a:gd name="connsiteY46" fmla="*/ 982133 h 1358900"/>
                <a:gd name="connsiteX47" fmla="*/ 194733 w 520990"/>
                <a:gd name="connsiteY47" fmla="*/ 999066 h 1358900"/>
                <a:gd name="connsiteX48" fmla="*/ 186266 w 520990"/>
                <a:gd name="connsiteY48" fmla="*/ 1011766 h 1358900"/>
                <a:gd name="connsiteX49" fmla="*/ 173566 w 520990"/>
                <a:gd name="connsiteY49" fmla="*/ 1049866 h 1358900"/>
                <a:gd name="connsiteX50" fmla="*/ 173566 w 520990"/>
                <a:gd name="connsiteY50" fmla="*/ 1049866 h 1358900"/>
                <a:gd name="connsiteX51" fmla="*/ 165100 w 520990"/>
                <a:gd name="connsiteY51" fmla="*/ 1083733 h 1358900"/>
                <a:gd name="connsiteX52" fmla="*/ 156633 w 520990"/>
                <a:gd name="connsiteY52" fmla="*/ 1096433 h 1358900"/>
                <a:gd name="connsiteX53" fmla="*/ 143933 w 520990"/>
                <a:gd name="connsiteY53" fmla="*/ 1121833 h 1358900"/>
                <a:gd name="connsiteX54" fmla="*/ 135466 w 520990"/>
                <a:gd name="connsiteY54" fmla="*/ 1147233 h 1358900"/>
                <a:gd name="connsiteX55" fmla="*/ 127000 w 520990"/>
                <a:gd name="connsiteY55" fmla="*/ 1164166 h 1358900"/>
                <a:gd name="connsiteX56" fmla="*/ 114300 w 520990"/>
                <a:gd name="connsiteY56" fmla="*/ 1189566 h 1358900"/>
                <a:gd name="connsiteX57" fmla="*/ 101600 w 520990"/>
                <a:gd name="connsiteY57" fmla="*/ 1198033 h 1358900"/>
                <a:gd name="connsiteX58" fmla="*/ 71966 w 520990"/>
                <a:gd name="connsiteY58" fmla="*/ 1231900 h 1358900"/>
                <a:gd name="connsiteX59" fmla="*/ 63500 w 520990"/>
                <a:gd name="connsiteY59" fmla="*/ 1244600 h 1358900"/>
                <a:gd name="connsiteX60" fmla="*/ 38100 w 520990"/>
                <a:gd name="connsiteY60" fmla="*/ 1261533 h 1358900"/>
                <a:gd name="connsiteX61" fmla="*/ 33866 w 520990"/>
                <a:gd name="connsiteY61" fmla="*/ 1274233 h 1358900"/>
                <a:gd name="connsiteX62" fmla="*/ 16933 w 520990"/>
                <a:gd name="connsiteY62" fmla="*/ 1299633 h 1358900"/>
                <a:gd name="connsiteX63" fmla="*/ 8466 w 520990"/>
                <a:gd name="connsiteY63" fmla="*/ 1337733 h 1358900"/>
                <a:gd name="connsiteX64" fmla="*/ 0 w 520990"/>
                <a:gd name="connsiteY64"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51366 w 520990"/>
                <a:gd name="connsiteY7" fmla="*/ 300566 h 1358900"/>
                <a:gd name="connsiteX8" fmla="*/ 287866 w 520990"/>
                <a:gd name="connsiteY8" fmla="*/ 389466 h 1358900"/>
                <a:gd name="connsiteX9" fmla="*/ 266700 w 520990"/>
                <a:gd name="connsiteY9" fmla="*/ 414866 h 1358900"/>
                <a:gd name="connsiteX10" fmla="*/ 245533 w 520990"/>
                <a:gd name="connsiteY10" fmla="*/ 448733 h 1358900"/>
                <a:gd name="connsiteX11" fmla="*/ 228600 w 520990"/>
                <a:gd name="connsiteY11" fmla="*/ 469900 h 1358900"/>
                <a:gd name="connsiteX12" fmla="*/ 220133 w 520990"/>
                <a:gd name="connsiteY12" fmla="*/ 495300 h 1358900"/>
                <a:gd name="connsiteX13" fmla="*/ 211666 w 520990"/>
                <a:gd name="connsiteY13" fmla="*/ 524933 h 1358900"/>
                <a:gd name="connsiteX14" fmla="*/ 207433 w 520990"/>
                <a:gd name="connsiteY14" fmla="*/ 550333 h 1358900"/>
                <a:gd name="connsiteX15" fmla="*/ 211666 w 520990"/>
                <a:gd name="connsiteY15" fmla="*/ 643466 h 1358900"/>
                <a:gd name="connsiteX16" fmla="*/ 215900 w 520990"/>
                <a:gd name="connsiteY16" fmla="*/ 677333 h 1358900"/>
                <a:gd name="connsiteX17" fmla="*/ 224366 w 520990"/>
                <a:gd name="connsiteY17" fmla="*/ 694266 h 1358900"/>
                <a:gd name="connsiteX18" fmla="*/ 228600 w 520990"/>
                <a:gd name="connsiteY18" fmla="*/ 706966 h 1358900"/>
                <a:gd name="connsiteX19" fmla="*/ 249766 w 520990"/>
                <a:gd name="connsiteY19" fmla="*/ 711200 h 1358900"/>
                <a:gd name="connsiteX20" fmla="*/ 266700 w 520990"/>
                <a:gd name="connsiteY20" fmla="*/ 715433 h 1358900"/>
                <a:gd name="connsiteX21" fmla="*/ 296333 w 520990"/>
                <a:gd name="connsiteY21" fmla="*/ 736600 h 1358900"/>
                <a:gd name="connsiteX22" fmla="*/ 309033 w 520990"/>
                <a:gd name="connsiteY22" fmla="*/ 745066 h 1358900"/>
                <a:gd name="connsiteX23" fmla="*/ 325966 w 520990"/>
                <a:gd name="connsiteY23" fmla="*/ 749300 h 1358900"/>
                <a:gd name="connsiteX24" fmla="*/ 342900 w 520990"/>
                <a:gd name="connsiteY24" fmla="*/ 757766 h 1358900"/>
                <a:gd name="connsiteX25" fmla="*/ 385233 w 520990"/>
                <a:gd name="connsiteY25" fmla="*/ 766233 h 1358900"/>
                <a:gd name="connsiteX26" fmla="*/ 448733 w 520990"/>
                <a:gd name="connsiteY26" fmla="*/ 774700 h 1358900"/>
                <a:gd name="connsiteX27" fmla="*/ 444500 w 520990"/>
                <a:gd name="connsiteY27" fmla="*/ 787400 h 1358900"/>
                <a:gd name="connsiteX28" fmla="*/ 431800 w 520990"/>
                <a:gd name="connsiteY28" fmla="*/ 791633 h 1358900"/>
                <a:gd name="connsiteX29" fmla="*/ 419100 w 520990"/>
                <a:gd name="connsiteY29" fmla="*/ 800100 h 1358900"/>
                <a:gd name="connsiteX30" fmla="*/ 402166 w 520990"/>
                <a:gd name="connsiteY30" fmla="*/ 804333 h 1358900"/>
                <a:gd name="connsiteX31" fmla="*/ 389466 w 520990"/>
                <a:gd name="connsiteY31" fmla="*/ 808566 h 1358900"/>
                <a:gd name="connsiteX32" fmla="*/ 381000 w 520990"/>
                <a:gd name="connsiteY32" fmla="*/ 821266 h 1358900"/>
                <a:gd name="connsiteX33" fmla="*/ 368300 w 520990"/>
                <a:gd name="connsiteY33" fmla="*/ 825500 h 1358900"/>
                <a:gd name="connsiteX34" fmla="*/ 355600 w 520990"/>
                <a:gd name="connsiteY34" fmla="*/ 833966 h 1358900"/>
                <a:gd name="connsiteX35" fmla="*/ 338666 w 520990"/>
                <a:gd name="connsiteY35" fmla="*/ 850900 h 1358900"/>
                <a:gd name="connsiteX36" fmla="*/ 313266 w 520990"/>
                <a:gd name="connsiteY36" fmla="*/ 867833 h 1358900"/>
                <a:gd name="connsiteX37" fmla="*/ 304800 w 520990"/>
                <a:gd name="connsiteY37" fmla="*/ 880533 h 1358900"/>
                <a:gd name="connsiteX38" fmla="*/ 279400 w 520990"/>
                <a:gd name="connsiteY38" fmla="*/ 889000 h 1358900"/>
                <a:gd name="connsiteX39" fmla="*/ 266700 w 520990"/>
                <a:gd name="connsiteY39" fmla="*/ 901700 h 1358900"/>
                <a:gd name="connsiteX40" fmla="*/ 241300 w 520990"/>
                <a:gd name="connsiteY40" fmla="*/ 918633 h 1358900"/>
                <a:gd name="connsiteX41" fmla="*/ 232833 w 520990"/>
                <a:gd name="connsiteY41" fmla="*/ 935566 h 1358900"/>
                <a:gd name="connsiteX42" fmla="*/ 220133 w 520990"/>
                <a:gd name="connsiteY42" fmla="*/ 939800 h 1358900"/>
                <a:gd name="connsiteX43" fmla="*/ 215900 w 520990"/>
                <a:gd name="connsiteY43" fmla="*/ 952500 h 1358900"/>
                <a:gd name="connsiteX44" fmla="*/ 207433 w 520990"/>
                <a:gd name="connsiteY44" fmla="*/ 965200 h 1358900"/>
                <a:gd name="connsiteX45" fmla="*/ 198966 w 520990"/>
                <a:gd name="connsiteY45" fmla="*/ 982133 h 1358900"/>
                <a:gd name="connsiteX46" fmla="*/ 194733 w 520990"/>
                <a:gd name="connsiteY46" fmla="*/ 999066 h 1358900"/>
                <a:gd name="connsiteX47" fmla="*/ 186266 w 520990"/>
                <a:gd name="connsiteY47" fmla="*/ 1011766 h 1358900"/>
                <a:gd name="connsiteX48" fmla="*/ 173566 w 520990"/>
                <a:gd name="connsiteY48" fmla="*/ 1049866 h 1358900"/>
                <a:gd name="connsiteX49" fmla="*/ 173566 w 520990"/>
                <a:gd name="connsiteY49" fmla="*/ 1049866 h 1358900"/>
                <a:gd name="connsiteX50" fmla="*/ 165100 w 520990"/>
                <a:gd name="connsiteY50" fmla="*/ 1083733 h 1358900"/>
                <a:gd name="connsiteX51" fmla="*/ 156633 w 520990"/>
                <a:gd name="connsiteY51" fmla="*/ 1096433 h 1358900"/>
                <a:gd name="connsiteX52" fmla="*/ 143933 w 520990"/>
                <a:gd name="connsiteY52" fmla="*/ 1121833 h 1358900"/>
                <a:gd name="connsiteX53" fmla="*/ 135466 w 520990"/>
                <a:gd name="connsiteY53" fmla="*/ 1147233 h 1358900"/>
                <a:gd name="connsiteX54" fmla="*/ 127000 w 520990"/>
                <a:gd name="connsiteY54" fmla="*/ 1164166 h 1358900"/>
                <a:gd name="connsiteX55" fmla="*/ 114300 w 520990"/>
                <a:gd name="connsiteY55" fmla="*/ 1189566 h 1358900"/>
                <a:gd name="connsiteX56" fmla="*/ 101600 w 520990"/>
                <a:gd name="connsiteY56" fmla="*/ 1198033 h 1358900"/>
                <a:gd name="connsiteX57" fmla="*/ 71966 w 520990"/>
                <a:gd name="connsiteY57" fmla="*/ 1231900 h 1358900"/>
                <a:gd name="connsiteX58" fmla="*/ 63500 w 520990"/>
                <a:gd name="connsiteY58" fmla="*/ 1244600 h 1358900"/>
                <a:gd name="connsiteX59" fmla="*/ 38100 w 520990"/>
                <a:gd name="connsiteY59" fmla="*/ 1261533 h 1358900"/>
                <a:gd name="connsiteX60" fmla="*/ 33866 w 520990"/>
                <a:gd name="connsiteY60" fmla="*/ 1274233 h 1358900"/>
                <a:gd name="connsiteX61" fmla="*/ 16933 w 520990"/>
                <a:gd name="connsiteY61" fmla="*/ 1299633 h 1358900"/>
                <a:gd name="connsiteX62" fmla="*/ 8466 w 520990"/>
                <a:gd name="connsiteY62" fmla="*/ 1337733 h 1358900"/>
                <a:gd name="connsiteX63" fmla="*/ 0 w 520990"/>
                <a:gd name="connsiteY63"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51366 w 520990"/>
                <a:gd name="connsiteY7" fmla="*/ 300566 h 1358900"/>
                <a:gd name="connsiteX8" fmla="*/ 266700 w 520990"/>
                <a:gd name="connsiteY8" fmla="*/ 414866 h 1358900"/>
                <a:gd name="connsiteX9" fmla="*/ 245533 w 520990"/>
                <a:gd name="connsiteY9" fmla="*/ 448733 h 1358900"/>
                <a:gd name="connsiteX10" fmla="*/ 228600 w 520990"/>
                <a:gd name="connsiteY10" fmla="*/ 469900 h 1358900"/>
                <a:gd name="connsiteX11" fmla="*/ 220133 w 520990"/>
                <a:gd name="connsiteY11" fmla="*/ 495300 h 1358900"/>
                <a:gd name="connsiteX12" fmla="*/ 211666 w 520990"/>
                <a:gd name="connsiteY12" fmla="*/ 524933 h 1358900"/>
                <a:gd name="connsiteX13" fmla="*/ 207433 w 520990"/>
                <a:gd name="connsiteY13" fmla="*/ 550333 h 1358900"/>
                <a:gd name="connsiteX14" fmla="*/ 211666 w 520990"/>
                <a:gd name="connsiteY14" fmla="*/ 643466 h 1358900"/>
                <a:gd name="connsiteX15" fmla="*/ 215900 w 520990"/>
                <a:gd name="connsiteY15" fmla="*/ 677333 h 1358900"/>
                <a:gd name="connsiteX16" fmla="*/ 224366 w 520990"/>
                <a:gd name="connsiteY16" fmla="*/ 694266 h 1358900"/>
                <a:gd name="connsiteX17" fmla="*/ 228600 w 520990"/>
                <a:gd name="connsiteY17" fmla="*/ 706966 h 1358900"/>
                <a:gd name="connsiteX18" fmla="*/ 249766 w 520990"/>
                <a:gd name="connsiteY18" fmla="*/ 711200 h 1358900"/>
                <a:gd name="connsiteX19" fmla="*/ 266700 w 520990"/>
                <a:gd name="connsiteY19" fmla="*/ 715433 h 1358900"/>
                <a:gd name="connsiteX20" fmla="*/ 296333 w 520990"/>
                <a:gd name="connsiteY20" fmla="*/ 736600 h 1358900"/>
                <a:gd name="connsiteX21" fmla="*/ 309033 w 520990"/>
                <a:gd name="connsiteY21" fmla="*/ 745066 h 1358900"/>
                <a:gd name="connsiteX22" fmla="*/ 325966 w 520990"/>
                <a:gd name="connsiteY22" fmla="*/ 749300 h 1358900"/>
                <a:gd name="connsiteX23" fmla="*/ 342900 w 520990"/>
                <a:gd name="connsiteY23" fmla="*/ 757766 h 1358900"/>
                <a:gd name="connsiteX24" fmla="*/ 385233 w 520990"/>
                <a:gd name="connsiteY24" fmla="*/ 766233 h 1358900"/>
                <a:gd name="connsiteX25" fmla="*/ 448733 w 520990"/>
                <a:gd name="connsiteY25" fmla="*/ 774700 h 1358900"/>
                <a:gd name="connsiteX26" fmla="*/ 444500 w 520990"/>
                <a:gd name="connsiteY26" fmla="*/ 787400 h 1358900"/>
                <a:gd name="connsiteX27" fmla="*/ 431800 w 520990"/>
                <a:gd name="connsiteY27" fmla="*/ 791633 h 1358900"/>
                <a:gd name="connsiteX28" fmla="*/ 419100 w 520990"/>
                <a:gd name="connsiteY28" fmla="*/ 800100 h 1358900"/>
                <a:gd name="connsiteX29" fmla="*/ 402166 w 520990"/>
                <a:gd name="connsiteY29" fmla="*/ 804333 h 1358900"/>
                <a:gd name="connsiteX30" fmla="*/ 389466 w 520990"/>
                <a:gd name="connsiteY30" fmla="*/ 808566 h 1358900"/>
                <a:gd name="connsiteX31" fmla="*/ 381000 w 520990"/>
                <a:gd name="connsiteY31" fmla="*/ 821266 h 1358900"/>
                <a:gd name="connsiteX32" fmla="*/ 368300 w 520990"/>
                <a:gd name="connsiteY32" fmla="*/ 825500 h 1358900"/>
                <a:gd name="connsiteX33" fmla="*/ 355600 w 520990"/>
                <a:gd name="connsiteY33" fmla="*/ 833966 h 1358900"/>
                <a:gd name="connsiteX34" fmla="*/ 338666 w 520990"/>
                <a:gd name="connsiteY34" fmla="*/ 850900 h 1358900"/>
                <a:gd name="connsiteX35" fmla="*/ 313266 w 520990"/>
                <a:gd name="connsiteY35" fmla="*/ 867833 h 1358900"/>
                <a:gd name="connsiteX36" fmla="*/ 304800 w 520990"/>
                <a:gd name="connsiteY36" fmla="*/ 880533 h 1358900"/>
                <a:gd name="connsiteX37" fmla="*/ 279400 w 520990"/>
                <a:gd name="connsiteY37" fmla="*/ 889000 h 1358900"/>
                <a:gd name="connsiteX38" fmla="*/ 266700 w 520990"/>
                <a:gd name="connsiteY38" fmla="*/ 901700 h 1358900"/>
                <a:gd name="connsiteX39" fmla="*/ 241300 w 520990"/>
                <a:gd name="connsiteY39" fmla="*/ 918633 h 1358900"/>
                <a:gd name="connsiteX40" fmla="*/ 232833 w 520990"/>
                <a:gd name="connsiteY40" fmla="*/ 935566 h 1358900"/>
                <a:gd name="connsiteX41" fmla="*/ 220133 w 520990"/>
                <a:gd name="connsiteY41" fmla="*/ 939800 h 1358900"/>
                <a:gd name="connsiteX42" fmla="*/ 215900 w 520990"/>
                <a:gd name="connsiteY42" fmla="*/ 952500 h 1358900"/>
                <a:gd name="connsiteX43" fmla="*/ 207433 w 520990"/>
                <a:gd name="connsiteY43" fmla="*/ 965200 h 1358900"/>
                <a:gd name="connsiteX44" fmla="*/ 198966 w 520990"/>
                <a:gd name="connsiteY44" fmla="*/ 982133 h 1358900"/>
                <a:gd name="connsiteX45" fmla="*/ 194733 w 520990"/>
                <a:gd name="connsiteY45" fmla="*/ 999066 h 1358900"/>
                <a:gd name="connsiteX46" fmla="*/ 186266 w 520990"/>
                <a:gd name="connsiteY46" fmla="*/ 1011766 h 1358900"/>
                <a:gd name="connsiteX47" fmla="*/ 173566 w 520990"/>
                <a:gd name="connsiteY47" fmla="*/ 1049866 h 1358900"/>
                <a:gd name="connsiteX48" fmla="*/ 173566 w 520990"/>
                <a:gd name="connsiteY48" fmla="*/ 1049866 h 1358900"/>
                <a:gd name="connsiteX49" fmla="*/ 165100 w 520990"/>
                <a:gd name="connsiteY49" fmla="*/ 1083733 h 1358900"/>
                <a:gd name="connsiteX50" fmla="*/ 156633 w 520990"/>
                <a:gd name="connsiteY50" fmla="*/ 1096433 h 1358900"/>
                <a:gd name="connsiteX51" fmla="*/ 143933 w 520990"/>
                <a:gd name="connsiteY51" fmla="*/ 1121833 h 1358900"/>
                <a:gd name="connsiteX52" fmla="*/ 135466 w 520990"/>
                <a:gd name="connsiteY52" fmla="*/ 1147233 h 1358900"/>
                <a:gd name="connsiteX53" fmla="*/ 127000 w 520990"/>
                <a:gd name="connsiteY53" fmla="*/ 1164166 h 1358900"/>
                <a:gd name="connsiteX54" fmla="*/ 114300 w 520990"/>
                <a:gd name="connsiteY54" fmla="*/ 1189566 h 1358900"/>
                <a:gd name="connsiteX55" fmla="*/ 101600 w 520990"/>
                <a:gd name="connsiteY55" fmla="*/ 1198033 h 1358900"/>
                <a:gd name="connsiteX56" fmla="*/ 71966 w 520990"/>
                <a:gd name="connsiteY56" fmla="*/ 1231900 h 1358900"/>
                <a:gd name="connsiteX57" fmla="*/ 63500 w 520990"/>
                <a:gd name="connsiteY57" fmla="*/ 1244600 h 1358900"/>
                <a:gd name="connsiteX58" fmla="*/ 38100 w 520990"/>
                <a:gd name="connsiteY58" fmla="*/ 1261533 h 1358900"/>
                <a:gd name="connsiteX59" fmla="*/ 33866 w 520990"/>
                <a:gd name="connsiteY59" fmla="*/ 1274233 h 1358900"/>
                <a:gd name="connsiteX60" fmla="*/ 16933 w 520990"/>
                <a:gd name="connsiteY60" fmla="*/ 1299633 h 1358900"/>
                <a:gd name="connsiteX61" fmla="*/ 8466 w 520990"/>
                <a:gd name="connsiteY61" fmla="*/ 1337733 h 1358900"/>
                <a:gd name="connsiteX62" fmla="*/ 0 w 520990"/>
                <a:gd name="connsiteY62"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66700 w 520990"/>
                <a:gd name="connsiteY8" fmla="*/ 414866 h 1358900"/>
                <a:gd name="connsiteX9" fmla="*/ 245533 w 520990"/>
                <a:gd name="connsiteY9" fmla="*/ 448733 h 1358900"/>
                <a:gd name="connsiteX10" fmla="*/ 228600 w 520990"/>
                <a:gd name="connsiteY10" fmla="*/ 469900 h 1358900"/>
                <a:gd name="connsiteX11" fmla="*/ 220133 w 520990"/>
                <a:gd name="connsiteY11" fmla="*/ 495300 h 1358900"/>
                <a:gd name="connsiteX12" fmla="*/ 211666 w 520990"/>
                <a:gd name="connsiteY12" fmla="*/ 524933 h 1358900"/>
                <a:gd name="connsiteX13" fmla="*/ 207433 w 520990"/>
                <a:gd name="connsiteY13" fmla="*/ 550333 h 1358900"/>
                <a:gd name="connsiteX14" fmla="*/ 211666 w 520990"/>
                <a:gd name="connsiteY14" fmla="*/ 643466 h 1358900"/>
                <a:gd name="connsiteX15" fmla="*/ 215900 w 520990"/>
                <a:gd name="connsiteY15" fmla="*/ 677333 h 1358900"/>
                <a:gd name="connsiteX16" fmla="*/ 224366 w 520990"/>
                <a:gd name="connsiteY16" fmla="*/ 694266 h 1358900"/>
                <a:gd name="connsiteX17" fmla="*/ 228600 w 520990"/>
                <a:gd name="connsiteY17" fmla="*/ 706966 h 1358900"/>
                <a:gd name="connsiteX18" fmla="*/ 249766 w 520990"/>
                <a:gd name="connsiteY18" fmla="*/ 711200 h 1358900"/>
                <a:gd name="connsiteX19" fmla="*/ 266700 w 520990"/>
                <a:gd name="connsiteY19" fmla="*/ 715433 h 1358900"/>
                <a:gd name="connsiteX20" fmla="*/ 296333 w 520990"/>
                <a:gd name="connsiteY20" fmla="*/ 736600 h 1358900"/>
                <a:gd name="connsiteX21" fmla="*/ 309033 w 520990"/>
                <a:gd name="connsiteY21" fmla="*/ 745066 h 1358900"/>
                <a:gd name="connsiteX22" fmla="*/ 325966 w 520990"/>
                <a:gd name="connsiteY22" fmla="*/ 749300 h 1358900"/>
                <a:gd name="connsiteX23" fmla="*/ 342900 w 520990"/>
                <a:gd name="connsiteY23" fmla="*/ 757766 h 1358900"/>
                <a:gd name="connsiteX24" fmla="*/ 385233 w 520990"/>
                <a:gd name="connsiteY24" fmla="*/ 766233 h 1358900"/>
                <a:gd name="connsiteX25" fmla="*/ 448733 w 520990"/>
                <a:gd name="connsiteY25" fmla="*/ 774700 h 1358900"/>
                <a:gd name="connsiteX26" fmla="*/ 444500 w 520990"/>
                <a:gd name="connsiteY26" fmla="*/ 787400 h 1358900"/>
                <a:gd name="connsiteX27" fmla="*/ 431800 w 520990"/>
                <a:gd name="connsiteY27" fmla="*/ 791633 h 1358900"/>
                <a:gd name="connsiteX28" fmla="*/ 419100 w 520990"/>
                <a:gd name="connsiteY28" fmla="*/ 800100 h 1358900"/>
                <a:gd name="connsiteX29" fmla="*/ 402166 w 520990"/>
                <a:gd name="connsiteY29" fmla="*/ 804333 h 1358900"/>
                <a:gd name="connsiteX30" fmla="*/ 389466 w 520990"/>
                <a:gd name="connsiteY30" fmla="*/ 808566 h 1358900"/>
                <a:gd name="connsiteX31" fmla="*/ 381000 w 520990"/>
                <a:gd name="connsiteY31" fmla="*/ 821266 h 1358900"/>
                <a:gd name="connsiteX32" fmla="*/ 368300 w 520990"/>
                <a:gd name="connsiteY32" fmla="*/ 825500 h 1358900"/>
                <a:gd name="connsiteX33" fmla="*/ 355600 w 520990"/>
                <a:gd name="connsiteY33" fmla="*/ 833966 h 1358900"/>
                <a:gd name="connsiteX34" fmla="*/ 338666 w 520990"/>
                <a:gd name="connsiteY34" fmla="*/ 850900 h 1358900"/>
                <a:gd name="connsiteX35" fmla="*/ 313266 w 520990"/>
                <a:gd name="connsiteY35" fmla="*/ 867833 h 1358900"/>
                <a:gd name="connsiteX36" fmla="*/ 304800 w 520990"/>
                <a:gd name="connsiteY36" fmla="*/ 880533 h 1358900"/>
                <a:gd name="connsiteX37" fmla="*/ 279400 w 520990"/>
                <a:gd name="connsiteY37" fmla="*/ 889000 h 1358900"/>
                <a:gd name="connsiteX38" fmla="*/ 266700 w 520990"/>
                <a:gd name="connsiteY38" fmla="*/ 901700 h 1358900"/>
                <a:gd name="connsiteX39" fmla="*/ 241300 w 520990"/>
                <a:gd name="connsiteY39" fmla="*/ 918633 h 1358900"/>
                <a:gd name="connsiteX40" fmla="*/ 232833 w 520990"/>
                <a:gd name="connsiteY40" fmla="*/ 935566 h 1358900"/>
                <a:gd name="connsiteX41" fmla="*/ 220133 w 520990"/>
                <a:gd name="connsiteY41" fmla="*/ 939800 h 1358900"/>
                <a:gd name="connsiteX42" fmla="*/ 215900 w 520990"/>
                <a:gd name="connsiteY42" fmla="*/ 952500 h 1358900"/>
                <a:gd name="connsiteX43" fmla="*/ 207433 w 520990"/>
                <a:gd name="connsiteY43" fmla="*/ 965200 h 1358900"/>
                <a:gd name="connsiteX44" fmla="*/ 198966 w 520990"/>
                <a:gd name="connsiteY44" fmla="*/ 982133 h 1358900"/>
                <a:gd name="connsiteX45" fmla="*/ 194733 w 520990"/>
                <a:gd name="connsiteY45" fmla="*/ 999066 h 1358900"/>
                <a:gd name="connsiteX46" fmla="*/ 186266 w 520990"/>
                <a:gd name="connsiteY46" fmla="*/ 1011766 h 1358900"/>
                <a:gd name="connsiteX47" fmla="*/ 173566 w 520990"/>
                <a:gd name="connsiteY47" fmla="*/ 1049866 h 1358900"/>
                <a:gd name="connsiteX48" fmla="*/ 173566 w 520990"/>
                <a:gd name="connsiteY48" fmla="*/ 1049866 h 1358900"/>
                <a:gd name="connsiteX49" fmla="*/ 165100 w 520990"/>
                <a:gd name="connsiteY49" fmla="*/ 1083733 h 1358900"/>
                <a:gd name="connsiteX50" fmla="*/ 156633 w 520990"/>
                <a:gd name="connsiteY50" fmla="*/ 1096433 h 1358900"/>
                <a:gd name="connsiteX51" fmla="*/ 143933 w 520990"/>
                <a:gd name="connsiteY51" fmla="*/ 1121833 h 1358900"/>
                <a:gd name="connsiteX52" fmla="*/ 135466 w 520990"/>
                <a:gd name="connsiteY52" fmla="*/ 1147233 h 1358900"/>
                <a:gd name="connsiteX53" fmla="*/ 127000 w 520990"/>
                <a:gd name="connsiteY53" fmla="*/ 1164166 h 1358900"/>
                <a:gd name="connsiteX54" fmla="*/ 114300 w 520990"/>
                <a:gd name="connsiteY54" fmla="*/ 1189566 h 1358900"/>
                <a:gd name="connsiteX55" fmla="*/ 101600 w 520990"/>
                <a:gd name="connsiteY55" fmla="*/ 1198033 h 1358900"/>
                <a:gd name="connsiteX56" fmla="*/ 71966 w 520990"/>
                <a:gd name="connsiteY56" fmla="*/ 1231900 h 1358900"/>
                <a:gd name="connsiteX57" fmla="*/ 63500 w 520990"/>
                <a:gd name="connsiteY57" fmla="*/ 1244600 h 1358900"/>
                <a:gd name="connsiteX58" fmla="*/ 38100 w 520990"/>
                <a:gd name="connsiteY58" fmla="*/ 1261533 h 1358900"/>
                <a:gd name="connsiteX59" fmla="*/ 33866 w 520990"/>
                <a:gd name="connsiteY59" fmla="*/ 1274233 h 1358900"/>
                <a:gd name="connsiteX60" fmla="*/ 16933 w 520990"/>
                <a:gd name="connsiteY60" fmla="*/ 1299633 h 1358900"/>
                <a:gd name="connsiteX61" fmla="*/ 8466 w 520990"/>
                <a:gd name="connsiteY61" fmla="*/ 1337733 h 1358900"/>
                <a:gd name="connsiteX62" fmla="*/ 0 w 520990"/>
                <a:gd name="connsiteY62"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66700 w 520990"/>
                <a:gd name="connsiteY8" fmla="*/ 414866 h 1358900"/>
                <a:gd name="connsiteX9" fmla="*/ 228600 w 520990"/>
                <a:gd name="connsiteY9" fmla="*/ 469900 h 1358900"/>
                <a:gd name="connsiteX10" fmla="*/ 220133 w 520990"/>
                <a:gd name="connsiteY10" fmla="*/ 495300 h 1358900"/>
                <a:gd name="connsiteX11" fmla="*/ 211666 w 520990"/>
                <a:gd name="connsiteY11" fmla="*/ 524933 h 1358900"/>
                <a:gd name="connsiteX12" fmla="*/ 207433 w 520990"/>
                <a:gd name="connsiteY12" fmla="*/ 550333 h 1358900"/>
                <a:gd name="connsiteX13" fmla="*/ 211666 w 520990"/>
                <a:gd name="connsiteY13" fmla="*/ 643466 h 1358900"/>
                <a:gd name="connsiteX14" fmla="*/ 215900 w 520990"/>
                <a:gd name="connsiteY14" fmla="*/ 677333 h 1358900"/>
                <a:gd name="connsiteX15" fmla="*/ 224366 w 520990"/>
                <a:gd name="connsiteY15" fmla="*/ 694266 h 1358900"/>
                <a:gd name="connsiteX16" fmla="*/ 228600 w 520990"/>
                <a:gd name="connsiteY16" fmla="*/ 706966 h 1358900"/>
                <a:gd name="connsiteX17" fmla="*/ 249766 w 520990"/>
                <a:gd name="connsiteY17" fmla="*/ 711200 h 1358900"/>
                <a:gd name="connsiteX18" fmla="*/ 266700 w 520990"/>
                <a:gd name="connsiteY18" fmla="*/ 715433 h 1358900"/>
                <a:gd name="connsiteX19" fmla="*/ 296333 w 520990"/>
                <a:gd name="connsiteY19" fmla="*/ 736600 h 1358900"/>
                <a:gd name="connsiteX20" fmla="*/ 309033 w 520990"/>
                <a:gd name="connsiteY20" fmla="*/ 745066 h 1358900"/>
                <a:gd name="connsiteX21" fmla="*/ 325966 w 520990"/>
                <a:gd name="connsiteY21" fmla="*/ 749300 h 1358900"/>
                <a:gd name="connsiteX22" fmla="*/ 342900 w 520990"/>
                <a:gd name="connsiteY22" fmla="*/ 757766 h 1358900"/>
                <a:gd name="connsiteX23" fmla="*/ 385233 w 520990"/>
                <a:gd name="connsiteY23" fmla="*/ 766233 h 1358900"/>
                <a:gd name="connsiteX24" fmla="*/ 448733 w 520990"/>
                <a:gd name="connsiteY24" fmla="*/ 774700 h 1358900"/>
                <a:gd name="connsiteX25" fmla="*/ 444500 w 520990"/>
                <a:gd name="connsiteY25" fmla="*/ 787400 h 1358900"/>
                <a:gd name="connsiteX26" fmla="*/ 431800 w 520990"/>
                <a:gd name="connsiteY26" fmla="*/ 791633 h 1358900"/>
                <a:gd name="connsiteX27" fmla="*/ 419100 w 520990"/>
                <a:gd name="connsiteY27" fmla="*/ 800100 h 1358900"/>
                <a:gd name="connsiteX28" fmla="*/ 402166 w 520990"/>
                <a:gd name="connsiteY28" fmla="*/ 804333 h 1358900"/>
                <a:gd name="connsiteX29" fmla="*/ 389466 w 520990"/>
                <a:gd name="connsiteY29" fmla="*/ 808566 h 1358900"/>
                <a:gd name="connsiteX30" fmla="*/ 381000 w 520990"/>
                <a:gd name="connsiteY30" fmla="*/ 821266 h 1358900"/>
                <a:gd name="connsiteX31" fmla="*/ 368300 w 520990"/>
                <a:gd name="connsiteY31" fmla="*/ 825500 h 1358900"/>
                <a:gd name="connsiteX32" fmla="*/ 355600 w 520990"/>
                <a:gd name="connsiteY32" fmla="*/ 833966 h 1358900"/>
                <a:gd name="connsiteX33" fmla="*/ 338666 w 520990"/>
                <a:gd name="connsiteY33" fmla="*/ 850900 h 1358900"/>
                <a:gd name="connsiteX34" fmla="*/ 313266 w 520990"/>
                <a:gd name="connsiteY34" fmla="*/ 867833 h 1358900"/>
                <a:gd name="connsiteX35" fmla="*/ 304800 w 520990"/>
                <a:gd name="connsiteY35" fmla="*/ 880533 h 1358900"/>
                <a:gd name="connsiteX36" fmla="*/ 279400 w 520990"/>
                <a:gd name="connsiteY36" fmla="*/ 889000 h 1358900"/>
                <a:gd name="connsiteX37" fmla="*/ 266700 w 520990"/>
                <a:gd name="connsiteY37" fmla="*/ 901700 h 1358900"/>
                <a:gd name="connsiteX38" fmla="*/ 241300 w 520990"/>
                <a:gd name="connsiteY38" fmla="*/ 918633 h 1358900"/>
                <a:gd name="connsiteX39" fmla="*/ 232833 w 520990"/>
                <a:gd name="connsiteY39" fmla="*/ 935566 h 1358900"/>
                <a:gd name="connsiteX40" fmla="*/ 220133 w 520990"/>
                <a:gd name="connsiteY40" fmla="*/ 939800 h 1358900"/>
                <a:gd name="connsiteX41" fmla="*/ 215900 w 520990"/>
                <a:gd name="connsiteY41" fmla="*/ 952500 h 1358900"/>
                <a:gd name="connsiteX42" fmla="*/ 207433 w 520990"/>
                <a:gd name="connsiteY42" fmla="*/ 965200 h 1358900"/>
                <a:gd name="connsiteX43" fmla="*/ 198966 w 520990"/>
                <a:gd name="connsiteY43" fmla="*/ 982133 h 1358900"/>
                <a:gd name="connsiteX44" fmla="*/ 194733 w 520990"/>
                <a:gd name="connsiteY44" fmla="*/ 999066 h 1358900"/>
                <a:gd name="connsiteX45" fmla="*/ 186266 w 520990"/>
                <a:gd name="connsiteY45" fmla="*/ 1011766 h 1358900"/>
                <a:gd name="connsiteX46" fmla="*/ 173566 w 520990"/>
                <a:gd name="connsiteY46" fmla="*/ 1049866 h 1358900"/>
                <a:gd name="connsiteX47" fmla="*/ 173566 w 520990"/>
                <a:gd name="connsiteY47" fmla="*/ 1049866 h 1358900"/>
                <a:gd name="connsiteX48" fmla="*/ 165100 w 520990"/>
                <a:gd name="connsiteY48" fmla="*/ 1083733 h 1358900"/>
                <a:gd name="connsiteX49" fmla="*/ 156633 w 520990"/>
                <a:gd name="connsiteY49" fmla="*/ 1096433 h 1358900"/>
                <a:gd name="connsiteX50" fmla="*/ 143933 w 520990"/>
                <a:gd name="connsiteY50" fmla="*/ 1121833 h 1358900"/>
                <a:gd name="connsiteX51" fmla="*/ 135466 w 520990"/>
                <a:gd name="connsiteY51" fmla="*/ 1147233 h 1358900"/>
                <a:gd name="connsiteX52" fmla="*/ 127000 w 520990"/>
                <a:gd name="connsiteY52" fmla="*/ 1164166 h 1358900"/>
                <a:gd name="connsiteX53" fmla="*/ 114300 w 520990"/>
                <a:gd name="connsiteY53" fmla="*/ 1189566 h 1358900"/>
                <a:gd name="connsiteX54" fmla="*/ 101600 w 520990"/>
                <a:gd name="connsiteY54" fmla="*/ 1198033 h 1358900"/>
                <a:gd name="connsiteX55" fmla="*/ 71966 w 520990"/>
                <a:gd name="connsiteY55" fmla="*/ 1231900 h 1358900"/>
                <a:gd name="connsiteX56" fmla="*/ 63500 w 520990"/>
                <a:gd name="connsiteY56" fmla="*/ 1244600 h 1358900"/>
                <a:gd name="connsiteX57" fmla="*/ 38100 w 520990"/>
                <a:gd name="connsiteY57" fmla="*/ 1261533 h 1358900"/>
                <a:gd name="connsiteX58" fmla="*/ 33866 w 520990"/>
                <a:gd name="connsiteY58" fmla="*/ 1274233 h 1358900"/>
                <a:gd name="connsiteX59" fmla="*/ 16933 w 520990"/>
                <a:gd name="connsiteY59" fmla="*/ 1299633 h 1358900"/>
                <a:gd name="connsiteX60" fmla="*/ 8466 w 520990"/>
                <a:gd name="connsiteY60" fmla="*/ 1337733 h 1358900"/>
                <a:gd name="connsiteX61" fmla="*/ 0 w 520990"/>
                <a:gd name="connsiteY61"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66700 w 520990"/>
                <a:gd name="connsiteY8" fmla="*/ 414866 h 1358900"/>
                <a:gd name="connsiteX9" fmla="*/ 220133 w 520990"/>
                <a:gd name="connsiteY9" fmla="*/ 495300 h 1358900"/>
                <a:gd name="connsiteX10" fmla="*/ 211666 w 520990"/>
                <a:gd name="connsiteY10" fmla="*/ 524933 h 1358900"/>
                <a:gd name="connsiteX11" fmla="*/ 207433 w 520990"/>
                <a:gd name="connsiteY11" fmla="*/ 550333 h 1358900"/>
                <a:gd name="connsiteX12" fmla="*/ 211666 w 520990"/>
                <a:gd name="connsiteY12" fmla="*/ 643466 h 1358900"/>
                <a:gd name="connsiteX13" fmla="*/ 215900 w 520990"/>
                <a:gd name="connsiteY13" fmla="*/ 677333 h 1358900"/>
                <a:gd name="connsiteX14" fmla="*/ 224366 w 520990"/>
                <a:gd name="connsiteY14" fmla="*/ 694266 h 1358900"/>
                <a:gd name="connsiteX15" fmla="*/ 228600 w 520990"/>
                <a:gd name="connsiteY15" fmla="*/ 706966 h 1358900"/>
                <a:gd name="connsiteX16" fmla="*/ 249766 w 520990"/>
                <a:gd name="connsiteY16" fmla="*/ 711200 h 1358900"/>
                <a:gd name="connsiteX17" fmla="*/ 266700 w 520990"/>
                <a:gd name="connsiteY17" fmla="*/ 715433 h 1358900"/>
                <a:gd name="connsiteX18" fmla="*/ 296333 w 520990"/>
                <a:gd name="connsiteY18" fmla="*/ 736600 h 1358900"/>
                <a:gd name="connsiteX19" fmla="*/ 309033 w 520990"/>
                <a:gd name="connsiteY19" fmla="*/ 745066 h 1358900"/>
                <a:gd name="connsiteX20" fmla="*/ 325966 w 520990"/>
                <a:gd name="connsiteY20" fmla="*/ 749300 h 1358900"/>
                <a:gd name="connsiteX21" fmla="*/ 342900 w 520990"/>
                <a:gd name="connsiteY21" fmla="*/ 757766 h 1358900"/>
                <a:gd name="connsiteX22" fmla="*/ 385233 w 520990"/>
                <a:gd name="connsiteY22" fmla="*/ 766233 h 1358900"/>
                <a:gd name="connsiteX23" fmla="*/ 448733 w 520990"/>
                <a:gd name="connsiteY23" fmla="*/ 774700 h 1358900"/>
                <a:gd name="connsiteX24" fmla="*/ 444500 w 520990"/>
                <a:gd name="connsiteY24" fmla="*/ 787400 h 1358900"/>
                <a:gd name="connsiteX25" fmla="*/ 431800 w 520990"/>
                <a:gd name="connsiteY25" fmla="*/ 791633 h 1358900"/>
                <a:gd name="connsiteX26" fmla="*/ 419100 w 520990"/>
                <a:gd name="connsiteY26" fmla="*/ 800100 h 1358900"/>
                <a:gd name="connsiteX27" fmla="*/ 402166 w 520990"/>
                <a:gd name="connsiteY27" fmla="*/ 804333 h 1358900"/>
                <a:gd name="connsiteX28" fmla="*/ 389466 w 520990"/>
                <a:gd name="connsiteY28" fmla="*/ 808566 h 1358900"/>
                <a:gd name="connsiteX29" fmla="*/ 381000 w 520990"/>
                <a:gd name="connsiteY29" fmla="*/ 821266 h 1358900"/>
                <a:gd name="connsiteX30" fmla="*/ 368300 w 520990"/>
                <a:gd name="connsiteY30" fmla="*/ 825500 h 1358900"/>
                <a:gd name="connsiteX31" fmla="*/ 355600 w 520990"/>
                <a:gd name="connsiteY31" fmla="*/ 833966 h 1358900"/>
                <a:gd name="connsiteX32" fmla="*/ 338666 w 520990"/>
                <a:gd name="connsiteY32" fmla="*/ 850900 h 1358900"/>
                <a:gd name="connsiteX33" fmla="*/ 313266 w 520990"/>
                <a:gd name="connsiteY33" fmla="*/ 867833 h 1358900"/>
                <a:gd name="connsiteX34" fmla="*/ 304800 w 520990"/>
                <a:gd name="connsiteY34" fmla="*/ 880533 h 1358900"/>
                <a:gd name="connsiteX35" fmla="*/ 279400 w 520990"/>
                <a:gd name="connsiteY35" fmla="*/ 889000 h 1358900"/>
                <a:gd name="connsiteX36" fmla="*/ 266700 w 520990"/>
                <a:gd name="connsiteY36" fmla="*/ 901700 h 1358900"/>
                <a:gd name="connsiteX37" fmla="*/ 241300 w 520990"/>
                <a:gd name="connsiteY37" fmla="*/ 918633 h 1358900"/>
                <a:gd name="connsiteX38" fmla="*/ 232833 w 520990"/>
                <a:gd name="connsiteY38" fmla="*/ 935566 h 1358900"/>
                <a:gd name="connsiteX39" fmla="*/ 220133 w 520990"/>
                <a:gd name="connsiteY39" fmla="*/ 939800 h 1358900"/>
                <a:gd name="connsiteX40" fmla="*/ 215900 w 520990"/>
                <a:gd name="connsiteY40" fmla="*/ 952500 h 1358900"/>
                <a:gd name="connsiteX41" fmla="*/ 207433 w 520990"/>
                <a:gd name="connsiteY41" fmla="*/ 965200 h 1358900"/>
                <a:gd name="connsiteX42" fmla="*/ 198966 w 520990"/>
                <a:gd name="connsiteY42" fmla="*/ 982133 h 1358900"/>
                <a:gd name="connsiteX43" fmla="*/ 194733 w 520990"/>
                <a:gd name="connsiteY43" fmla="*/ 999066 h 1358900"/>
                <a:gd name="connsiteX44" fmla="*/ 186266 w 520990"/>
                <a:gd name="connsiteY44" fmla="*/ 1011766 h 1358900"/>
                <a:gd name="connsiteX45" fmla="*/ 173566 w 520990"/>
                <a:gd name="connsiteY45" fmla="*/ 1049866 h 1358900"/>
                <a:gd name="connsiteX46" fmla="*/ 173566 w 520990"/>
                <a:gd name="connsiteY46" fmla="*/ 1049866 h 1358900"/>
                <a:gd name="connsiteX47" fmla="*/ 165100 w 520990"/>
                <a:gd name="connsiteY47" fmla="*/ 1083733 h 1358900"/>
                <a:gd name="connsiteX48" fmla="*/ 156633 w 520990"/>
                <a:gd name="connsiteY48" fmla="*/ 1096433 h 1358900"/>
                <a:gd name="connsiteX49" fmla="*/ 143933 w 520990"/>
                <a:gd name="connsiteY49" fmla="*/ 1121833 h 1358900"/>
                <a:gd name="connsiteX50" fmla="*/ 135466 w 520990"/>
                <a:gd name="connsiteY50" fmla="*/ 1147233 h 1358900"/>
                <a:gd name="connsiteX51" fmla="*/ 127000 w 520990"/>
                <a:gd name="connsiteY51" fmla="*/ 1164166 h 1358900"/>
                <a:gd name="connsiteX52" fmla="*/ 114300 w 520990"/>
                <a:gd name="connsiteY52" fmla="*/ 1189566 h 1358900"/>
                <a:gd name="connsiteX53" fmla="*/ 101600 w 520990"/>
                <a:gd name="connsiteY53" fmla="*/ 1198033 h 1358900"/>
                <a:gd name="connsiteX54" fmla="*/ 71966 w 520990"/>
                <a:gd name="connsiteY54" fmla="*/ 1231900 h 1358900"/>
                <a:gd name="connsiteX55" fmla="*/ 63500 w 520990"/>
                <a:gd name="connsiteY55" fmla="*/ 1244600 h 1358900"/>
                <a:gd name="connsiteX56" fmla="*/ 38100 w 520990"/>
                <a:gd name="connsiteY56" fmla="*/ 1261533 h 1358900"/>
                <a:gd name="connsiteX57" fmla="*/ 33866 w 520990"/>
                <a:gd name="connsiteY57" fmla="*/ 1274233 h 1358900"/>
                <a:gd name="connsiteX58" fmla="*/ 16933 w 520990"/>
                <a:gd name="connsiteY58" fmla="*/ 1299633 h 1358900"/>
                <a:gd name="connsiteX59" fmla="*/ 8466 w 520990"/>
                <a:gd name="connsiteY59" fmla="*/ 1337733 h 1358900"/>
                <a:gd name="connsiteX60" fmla="*/ 0 w 520990"/>
                <a:gd name="connsiteY60"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66700 w 520990"/>
                <a:gd name="connsiteY8" fmla="*/ 414866 h 1358900"/>
                <a:gd name="connsiteX9" fmla="*/ 211666 w 520990"/>
                <a:gd name="connsiteY9" fmla="*/ 524933 h 1358900"/>
                <a:gd name="connsiteX10" fmla="*/ 207433 w 520990"/>
                <a:gd name="connsiteY10" fmla="*/ 550333 h 1358900"/>
                <a:gd name="connsiteX11" fmla="*/ 211666 w 520990"/>
                <a:gd name="connsiteY11" fmla="*/ 643466 h 1358900"/>
                <a:gd name="connsiteX12" fmla="*/ 215900 w 520990"/>
                <a:gd name="connsiteY12" fmla="*/ 677333 h 1358900"/>
                <a:gd name="connsiteX13" fmla="*/ 224366 w 520990"/>
                <a:gd name="connsiteY13" fmla="*/ 694266 h 1358900"/>
                <a:gd name="connsiteX14" fmla="*/ 228600 w 520990"/>
                <a:gd name="connsiteY14" fmla="*/ 706966 h 1358900"/>
                <a:gd name="connsiteX15" fmla="*/ 249766 w 520990"/>
                <a:gd name="connsiteY15" fmla="*/ 711200 h 1358900"/>
                <a:gd name="connsiteX16" fmla="*/ 266700 w 520990"/>
                <a:gd name="connsiteY16" fmla="*/ 715433 h 1358900"/>
                <a:gd name="connsiteX17" fmla="*/ 296333 w 520990"/>
                <a:gd name="connsiteY17" fmla="*/ 736600 h 1358900"/>
                <a:gd name="connsiteX18" fmla="*/ 309033 w 520990"/>
                <a:gd name="connsiteY18" fmla="*/ 745066 h 1358900"/>
                <a:gd name="connsiteX19" fmla="*/ 325966 w 520990"/>
                <a:gd name="connsiteY19" fmla="*/ 749300 h 1358900"/>
                <a:gd name="connsiteX20" fmla="*/ 342900 w 520990"/>
                <a:gd name="connsiteY20" fmla="*/ 757766 h 1358900"/>
                <a:gd name="connsiteX21" fmla="*/ 385233 w 520990"/>
                <a:gd name="connsiteY21" fmla="*/ 766233 h 1358900"/>
                <a:gd name="connsiteX22" fmla="*/ 448733 w 520990"/>
                <a:gd name="connsiteY22" fmla="*/ 774700 h 1358900"/>
                <a:gd name="connsiteX23" fmla="*/ 444500 w 520990"/>
                <a:gd name="connsiteY23" fmla="*/ 787400 h 1358900"/>
                <a:gd name="connsiteX24" fmla="*/ 431800 w 520990"/>
                <a:gd name="connsiteY24" fmla="*/ 791633 h 1358900"/>
                <a:gd name="connsiteX25" fmla="*/ 419100 w 520990"/>
                <a:gd name="connsiteY25" fmla="*/ 800100 h 1358900"/>
                <a:gd name="connsiteX26" fmla="*/ 402166 w 520990"/>
                <a:gd name="connsiteY26" fmla="*/ 804333 h 1358900"/>
                <a:gd name="connsiteX27" fmla="*/ 389466 w 520990"/>
                <a:gd name="connsiteY27" fmla="*/ 808566 h 1358900"/>
                <a:gd name="connsiteX28" fmla="*/ 381000 w 520990"/>
                <a:gd name="connsiteY28" fmla="*/ 821266 h 1358900"/>
                <a:gd name="connsiteX29" fmla="*/ 368300 w 520990"/>
                <a:gd name="connsiteY29" fmla="*/ 825500 h 1358900"/>
                <a:gd name="connsiteX30" fmla="*/ 355600 w 520990"/>
                <a:gd name="connsiteY30" fmla="*/ 833966 h 1358900"/>
                <a:gd name="connsiteX31" fmla="*/ 338666 w 520990"/>
                <a:gd name="connsiteY31" fmla="*/ 850900 h 1358900"/>
                <a:gd name="connsiteX32" fmla="*/ 313266 w 520990"/>
                <a:gd name="connsiteY32" fmla="*/ 867833 h 1358900"/>
                <a:gd name="connsiteX33" fmla="*/ 304800 w 520990"/>
                <a:gd name="connsiteY33" fmla="*/ 880533 h 1358900"/>
                <a:gd name="connsiteX34" fmla="*/ 279400 w 520990"/>
                <a:gd name="connsiteY34" fmla="*/ 889000 h 1358900"/>
                <a:gd name="connsiteX35" fmla="*/ 266700 w 520990"/>
                <a:gd name="connsiteY35" fmla="*/ 901700 h 1358900"/>
                <a:gd name="connsiteX36" fmla="*/ 241300 w 520990"/>
                <a:gd name="connsiteY36" fmla="*/ 918633 h 1358900"/>
                <a:gd name="connsiteX37" fmla="*/ 232833 w 520990"/>
                <a:gd name="connsiteY37" fmla="*/ 935566 h 1358900"/>
                <a:gd name="connsiteX38" fmla="*/ 220133 w 520990"/>
                <a:gd name="connsiteY38" fmla="*/ 939800 h 1358900"/>
                <a:gd name="connsiteX39" fmla="*/ 215900 w 520990"/>
                <a:gd name="connsiteY39" fmla="*/ 952500 h 1358900"/>
                <a:gd name="connsiteX40" fmla="*/ 207433 w 520990"/>
                <a:gd name="connsiteY40" fmla="*/ 965200 h 1358900"/>
                <a:gd name="connsiteX41" fmla="*/ 198966 w 520990"/>
                <a:gd name="connsiteY41" fmla="*/ 982133 h 1358900"/>
                <a:gd name="connsiteX42" fmla="*/ 194733 w 520990"/>
                <a:gd name="connsiteY42" fmla="*/ 999066 h 1358900"/>
                <a:gd name="connsiteX43" fmla="*/ 186266 w 520990"/>
                <a:gd name="connsiteY43" fmla="*/ 1011766 h 1358900"/>
                <a:gd name="connsiteX44" fmla="*/ 173566 w 520990"/>
                <a:gd name="connsiteY44" fmla="*/ 1049866 h 1358900"/>
                <a:gd name="connsiteX45" fmla="*/ 173566 w 520990"/>
                <a:gd name="connsiteY45" fmla="*/ 1049866 h 1358900"/>
                <a:gd name="connsiteX46" fmla="*/ 165100 w 520990"/>
                <a:gd name="connsiteY46" fmla="*/ 1083733 h 1358900"/>
                <a:gd name="connsiteX47" fmla="*/ 156633 w 520990"/>
                <a:gd name="connsiteY47" fmla="*/ 1096433 h 1358900"/>
                <a:gd name="connsiteX48" fmla="*/ 143933 w 520990"/>
                <a:gd name="connsiteY48" fmla="*/ 1121833 h 1358900"/>
                <a:gd name="connsiteX49" fmla="*/ 135466 w 520990"/>
                <a:gd name="connsiteY49" fmla="*/ 1147233 h 1358900"/>
                <a:gd name="connsiteX50" fmla="*/ 127000 w 520990"/>
                <a:gd name="connsiteY50" fmla="*/ 1164166 h 1358900"/>
                <a:gd name="connsiteX51" fmla="*/ 114300 w 520990"/>
                <a:gd name="connsiteY51" fmla="*/ 1189566 h 1358900"/>
                <a:gd name="connsiteX52" fmla="*/ 101600 w 520990"/>
                <a:gd name="connsiteY52" fmla="*/ 1198033 h 1358900"/>
                <a:gd name="connsiteX53" fmla="*/ 71966 w 520990"/>
                <a:gd name="connsiteY53" fmla="*/ 1231900 h 1358900"/>
                <a:gd name="connsiteX54" fmla="*/ 63500 w 520990"/>
                <a:gd name="connsiteY54" fmla="*/ 1244600 h 1358900"/>
                <a:gd name="connsiteX55" fmla="*/ 38100 w 520990"/>
                <a:gd name="connsiteY55" fmla="*/ 1261533 h 1358900"/>
                <a:gd name="connsiteX56" fmla="*/ 33866 w 520990"/>
                <a:gd name="connsiteY56" fmla="*/ 1274233 h 1358900"/>
                <a:gd name="connsiteX57" fmla="*/ 16933 w 520990"/>
                <a:gd name="connsiteY57" fmla="*/ 1299633 h 1358900"/>
                <a:gd name="connsiteX58" fmla="*/ 8466 w 520990"/>
                <a:gd name="connsiteY58" fmla="*/ 1337733 h 1358900"/>
                <a:gd name="connsiteX59" fmla="*/ 0 w 520990"/>
                <a:gd name="connsiteY59"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66700 w 520990"/>
                <a:gd name="connsiteY8" fmla="*/ 414866 h 1358900"/>
                <a:gd name="connsiteX9" fmla="*/ 207433 w 520990"/>
                <a:gd name="connsiteY9" fmla="*/ 550333 h 1358900"/>
                <a:gd name="connsiteX10" fmla="*/ 211666 w 520990"/>
                <a:gd name="connsiteY10" fmla="*/ 643466 h 1358900"/>
                <a:gd name="connsiteX11" fmla="*/ 215900 w 520990"/>
                <a:gd name="connsiteY11" fmla="*/ 677333 h 1358900"/>
                <a:gd name="connsiteX12" fmla="*/ 224366 w 520990"/>
                <a:gd name="connsiteY12" fmla="*/ 694266 h 1358900"/>
                <a:gd name="connsiteX13" fmla="*/ 228600 w 520990"/>
                <a:gd name="connsiteY13" fmla="*/ 706966 h 1358900"/>
                <a:gd name="connsiteX14" fmla="*/ 249766 w 520990"/>
                <a:gd name="connsiteY14" fmla="*/ 711200 h 1358900"/>
                <a:gd name="connsiteX15" fmla="*/ 266700 w 520990"/>
                <a:gd name="connsiteY15" fmla="*/ 715433 h 1358900"/>
                <a:gd name="connsiteX16" fmla="*/ 296333 w 520990"/>
                <a:gd name="connsiteY16" fmla="*/ 736600 h 1358900"/>
                <a:gd name="connsiteX17" fmla="*/ 309033 w 520990"/>
                <a:gd name="connsiteY17" fmla="*/ 745066 h 1358900"/>
                <a:gd name="connsiteX18" fmla="*/ 325966 w 520990"/>
                <a:gd name="connsiteY18" fmla="*/ 749300 h 1358900"/>
                <a:gd name="connsiteX19" fmla="*/ 342900 w 520990"/>
                <a:gd name="connsiteY19" fmla="*/ 757766 h 1358900"/>
                <a:gd name="connsiteX20" fmla="*/ 385233 w 520990"/>
                <a:gd name="connsiteY20" fmla="*/ 766233 h 1358900"/>
                <a:gd name="connsiteX21" fmla="*/ 448733 w 520990"/>
                <a:gd name="connsiteY21" fmla="*/ 774700 h 1358900"/>
                <a:gd name="connsiteX22" fmla="*/ 444500 w 520990"/>
                <a:gd name="connsiteY22" fmla="*/ 787400 h 1358900"/>
                <a:gd name="connsiteX23" fmla="*/ 431800 w 520990"/>
                <a:gd name="connsiteY23" fmla="*/ 791633 h 1358900"/>
                <a:gd name="connsiteX24" fmla="*/ 419100 w 520990"/>
                <a:gd name="connsiteY24" fmla="*/ 800100 h 1358900"/>
                <a:gd name="connsiteX25" fmla="*/ 402166 w 520990"/>
                <a:gd name="connsiteY25" fmla="*/ 804333 h 1358900"/>
                <a:gd name="connsiteX26" fmla="*/ 389466 w 520990"/>
                <a:gd name="connsiteY26" fmla="*/ 808566 h 1358900"/>
                <a:gd name="connsiteX27" fmla="*/ 381000 w 520990"/>
                <a:gd name="connsiteY27" fmla="*/ 821266 h 1358900"/>
                <a:gd name="connsiteX28" fmla="*/ 368300 w 520990"/>
                <a:gd name="connsiteY28" fmla="*/ 825500 h 1358900"/>
                <a:gd name="connsiteX29" fmla="*/ 355600 w 520990"/>
                <a:gd name="connsiteY29" fmla="*/ 833966 h 1358900"/>
                <a:gd name="connsiteX30" fmla="*/ 338666 w 520990"/>
                <a:gd name="connsiteY30" fmla="*/ 850900 h 1358900"/>
                <a:gd name="connsiteX31" fmla="*/ 313266 w 520990"/>
                <a:gd name="connsiteY31" fmla="*/ 867833 h 1358900"/>
                <a:gd name="connsiteX32" fmla="*/ 304800 w 520990"/>
                <a:gd name="connsiteY32" fmla="*/ 880533 h 1358900"/>
                <a:gd name="connsiteX33" fmla="*/ 279400 w 520990"/>
                <a:gd name="connsiteY33" fmla="*/ 889000 h 1358900"/>
                <a:gd name="connsiteX34" fmla="*/ 266700 w 520990"/>
                <a:gd name="connsiteY34" fmla="*/ 901700 h 1358900"/>
                <a:gd name="connsiteX35" fmla="*/ 241300 w 520990"/>
                <a:gd name="connsiteY35" fmla="*/ 918633 h 1358900"/>
                <a:gd name="connsiteX36" fmla="*/ 232833 w 520990"/>
                <a:gd name="connsiteY36" fmla="*/ 935566 h 1358900"/>
                <a:gd name="connsiteX37" fmla="*/ 220133 w 520990"/>
                <a:gd name="connsiteY37" fmla="*/ 939800 h 1358900"/>
                <a:gd name="connsiteX38" fmla="*/ 215900 w 520990"/>
                <a:gd name="connsiteY38" fmla="*/ 952500 h 1358900"/>
                <a:gd name="connsiteX39" fmla="*/ 207433 w 520990"/>
                <a:gd name="connsiteY39" fmla="*/ 965200 h 1358900"/>
                <a:gd name="connsiteX40" fmla="*/ 198966 w 520990"/>
                <a:gd name="connsiteY40" fmla="*/ 982133 h 1358900"/>
                <a:gd name="connsiteX41" fmla="*/ 194733 w 520990"/>
                <a:gd name="connsiteY41" fmla="*/ 999066 h 1358900"/>
                <a:gd name="connsiteX42" fmla="*/ 186266 w 520990"/>
                <a:gd name="connsiteY42" fmla="*/ 1011766 h 1358900"/>
                <a:gd name="connsiteX43" fmla="*/ 173566 w 520990"/>
                <a:gd name="connsiteY43" fmla="*/ 1049866 h 1358900"/>
                <a:gd name="connsiteX44" fmla="*/ 173566 w 520990"/>
                <a:gd name="connsiteY44" fmla="*/ 1049866 h 1358900"/>
                <a:gd name="connsiteX45" fmla="*/ 165100 w 520990"/>
                <a:gd name="connsiteY45" fmla="*/ 1083733 h 1358900"/>
                <a:gd name="connsiteX46" fmla="*/ 156633 w 520990"/>
                <a:gd name="connsiteY46" fmla="*/ 1096433 h 1358900"/>
                <a:gd name="connsiteX47" fmla="*/ 143933 w 520990"/>
                <a:gd name="connsiteY47" fmla="*/ 1121833 h 1358900"/>
                <a:gd name="connsiteX48" fmla="*/ 135466 w 520990"/>
                <a:gd name="connsiteY48" fmla="*/ 1147233 h 1358900"/>
                <a:gd name="connsiteX49" fmla="*/ 127000 w 520990"/>
                <a:gd name="connsiteY49" fmla="*/ 1164166 h 1358900"/>
                <a:gd name="connsiteX50" fmla="*/ 114300 w 520990"/>
                <a:gd name="connsiteY50" fmla="*/ 1189566 h 1358900"/>
                <a:gd name="connsiteX51" fmla="*/ 101600 w 520990"/>
                <a:gd name="connsiteY51" fmla="*/ 1198033 h 1358900"/>
                <a:gd name="connsiteX52" fmla="*/ 71966 w 520990"/>
                <a:gd name="connsiteY52" fmla="*/ 1231900 h 1358900"/>
                <a:gd name="connsiteX53" fmla="*/ 63500 w 520990"/>
                <a:gd name="connsiteY53" fmla="*/ 1244600 h 1358900"/>
                <a:gd name="connsiteX54" fmla="*/ 38100 w 520990"/>
                <a:gd name="connsiteY54" fmla="*/ 1261533 h 1358900"/>
                <a:gd name="connsiteX55" fmla="*/ 33866 w 520990"/>
                <a:gd name="connsiteY55" fmla="*/ 1274233 h 1358900"/>
                <a:gd name="connsiteX56" fmla="*/ 16933 w 520990"/>
                <a:gd name="connsiteY56" fmla="*/ 1299633 h 1358900"/>
                <a:gd name="connsiteX57" fmla="*/ 8466 w 520990"/>
                <a:gd name="connsiteY57" fmla="*/ 1337733 h 1358900"/>
                <a:gd name="connsiteX58" fmla="*/ 0 w 520990"/>
                <a:gd name="connsiteY58"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15900 w 520990"/>
                <a:gd name="connsiteY11" fmla="*/ 677333 h 1358900"/>
                <a:gd name="connsiteX12" fmla="*/ 224366 w 520990"/>
                <a:gd name="connsiteY12" fmla="*/ 694266 h 1358900"/>
                <a:gd name="connsiteX13" fmla="*/ 228600 w 520990"/>
                <a:gd name="connsiteY13" fmla="*/ 706966 h 1358900"/>
                <a:gd name="connsiteX14" fmla="*/ 249766 w 520990"/>
                <a:gd name="connsiteY14" fmla="*/ 711200 h 1358900"/>
                <a:gd name="connsiteX15" fmla="*/ 266700 w 520990"/>
                <a:gd name="connsiteY15" fmla="*/ 715433 h 1358900"/>
                <a:gd name="connsiteX16" fmla="*/ 296333 w 520990"/>
                <a:gd name="connsiteY16" fmla="*/ 736600 h 1358900"/>
                <a:gd name="connsiteX17" fmla="*/ 309033 w 520990"/>
                <a:gd name="connsiteY17" fmla="*/ 745066 h 1358900"/>
                <a:gd name="connsiteX18" fmla="*/ 325966 w 520990"/>
                <a:gd name="connsiteY18" fmla="*/ 749300 h 1358900"/>
                <a:gd name="connsiteX19" fmla="*/ 342900 w 520990"/>
                <a:gd name="connsiteY19" fmla="*/ 757766 h 1358900"/>
                <a:gd name="connsiteX20" fmla="*/ 385233 w 520990"/>
                <a:gd name="connsiteY20" fmla="*/ 766233 h 1358900"/>
                <a:gd name="connsiteX21" fmla="*/ 448733 w 520990"/>
                <a:gd name="connsiteY21" fmla="*/ 774700 h 1358900"/>
                <a:gd name="connsiteX22" fmla="*/ 444500 w 520990"/>
                <a:gd name="connsiteY22" fmla="*/ 787400 h 1358900"/>
                <a:gd name="connsiteX23" fmla="*/ 431800 w 520990"/>
                <a:gd name="connsiteY23" fmla="*/ 791633 h 1358900"/>
                <a:gd name="connsiteX24" fmla="*/ 419100 w 520990"/>
                <a:gd name="connsiteY24" fmla="*/ 800100 h 1358900"/>
                <a:gd name="connsiteX25" fmla="*/ 402166 w 520990"/>
                <a:gd name="connsiteY25" fmla="*/ 804333 h 1358900"/>
                <a:gd name="connsiteX26" fmla="*/ 389466 w 520990"/>
                <a:gd name="connsiteY26" fmla="*/ 808566 h 1358900"/>
                <a:gd name="connsiteX27" fmla="*/ 381000 w 520990"/>
                <a:gd name="connsiteY27" fmla="*/ 821266 h 1358900"/>
                <a:gd name="connsiteX28" fmla="*/ 368300 w 520990"/>
                <a:gd name="connsiteY28" fmla="*/ 825500 h 1358900"/>
                <a:gd name="connsiteX29" fmla="*/ 355600 w 520990"/>
                <a:gd name="connsiteY29" fmla="*/ 833966 h 1358900"/>
                <a:gd name="connsiteX30" fmla="*/ 338666 w 520990"/>
                <a:gd name="connsiteY30" fmla="*/ 850900 h 1358900"/>
                <a:gd name="connsiteX31" fmla="*/ 313266 w 520990"/>
                <a:gd name="connsiteY31" fmla="*/ 867833 h 1358900"/>
                <a:gd name="connsiteX32" fmla="*/ 304800 w 520990"/>
                <a:gd name="connsiteY32" fmla="*/ 880533 h 1358900"/>
                <a:gd name="connsiteX33" fmla="*/ 279400 w 520990"/>
                <a:gd name="connsiteY33" fmla="*/ 889000 h 1358900"/>
                <a:gd name="connsiteX34" fmla="*/ 266700 w 520990"/>
                <a:gd name="connsiteY34" fmla="*/ 901700 h 1358900"/>
                <a:gd name="connsiteX35" fmla="*/ 241300 w 520990"/>
                <a:gd name="connsiteY35" fmla="*/ 918633 h 1358900"/>
                <a:gd name="connsiteX36" fmla="*/ 232833 w 520990"/>
                <a:gd name="connsiteY36" fmla="*/ 935566 h 1358900"/>
                <a:gd name="connsiteX37" fmla="*/ 220133 w 520990"/>
                <a:gd name="connsiteY37" fmla="*/ 939800 h 1358900"/>
                <a:gd name="connsiteX38" fmla="*/ 215900 w 520990"/>
                <a:gd name="connsiteY38" fmla="*/ 952500 h 1358900"/>
                <a:gd name="connsiteX39" fmla="*/ 207433 w 520990"/>
                <a:gd name="connsiteY39" fmla="*/ 965200 h 1358900"/>
                <a:gd name="connsiteX40" fmla="*/ 198966 w 520990"/>
                <a:gd name="connsiteY40" fmla="*/ 982133 h 1358900"/>
                <a:gd name="connsiteX41" fmla="*/ 194733 w 520990"/>
                <a:gd name="connsiteY41" fmla="*/ 999066 h 1358900"/>
                <a:gd name="connsiteX42" fmla="*/ 186266 w 520990"/>
                <a:gd name="connsiteY42" fmla="*/ 1011766 h 1358900"/>
                <a:gd name="connsiteX43" fmla="*/ 173566 w 520990"/>
                <a:gd name="connsiteY43" fmla="*/ 1049866 h 1358900"/>
                <a:gd name="connsiteX44" fmla="*/ 173566 w 520990"/>
                <a:gd name="connsiteY44" fmla="*/ 1049866 h 1358900"/>
                <a:gd name="connsiteX45" fmla="*/ 165100 w 520990"/>
                <a:gd name="connsiteY45" fmla="*/ 1083733 h 1358900"/>
                <a:gd name="connsiteX46" fmla="*/ 156633 w 520990"/>
                <a:gd name="connsiteY46" fmla="*/ 1096433 h 1358900"/>
                <a:gd name="connsiteX47" fmla="*/ 143933 w 520990"/>
                <a:gd name="connsiteY47" fmla="*/ 1121833 h 1358900"/>
                <a:gd name="connsiteX48" fmla="*/ 135466 w 520990"/>
                <a:gd name="connsiteY48" fmla="*/ 1147233 h 1358900"/>
                <a:gd name="connsiteX49" fmla="*/ 127000 w 520990"/>
                <a:gd name="connsiteY49" fmla="*/ 1164166 h 1358900"/>
                <a:gd name="connsiteX50" fmla="*/ 114300 w 520990"/>
                <a:gd name="connsiteY50" fmla="*/ 1189566 h 1358900"/>
                <a:gd name="connsiteX51" fmla="*/ 101600 w 520990"/>
                <a:gd name="connsiteY51" fmla="*/ 1198033 h 1358900"/>
                <a:gd name="connsiteX52" fmla="*/ 71966 w 520990"/>
                <a:gd name="connsiteY52" fmla="*/ 1231900 h 1358900"/>
                <a:gd name="connsiteX53" fmla="*/ 63500 w 520990"/>
                <a:gd name="connsiteY53" fmla="*/ 1244600 h 1358900"/>
                <a:gd name="connsiteX54" fmla="*/ 38100 w 520990"/>
                <a:gd name="connsiteY54" fmla="*/ 1261533 h 1358900"/>
                <a:gd name="connsiteX55" fmla="*/ 33866 w 520990"/>
                <a:gd name="connsiteY55" fmla="*/ 1274233 h 1358900"/>
                <a:gd name="connsiteX56" fmla="*/ 16933 w 520990"/>
                <a:gd name="connsiteY56" fmla="*/ 1299633 h 1358900"/>
                <a:gd name="connsiteX57" fmla="*/ 8466 w 520990"/>
                <a:gd name="connsiteY57" fmla="*/ 1337733 h 1358900"/>
                <a:gd name="connsiteX58" fmla="*/ 0 w 520990"/>
                <a:gd name="connsiteY58"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15900 w 520990"/>
                <a:gd name="connsiteY11" fmla="*/ 677333 h 1358900"/>
                <a:gd name="connsiteX12" fmla="*/ 224366 w 520990"/>
                <a:gd name="connsiteY12" fmla="*/ 694266 h 1358900"/>
                <a:gd name="connsiteX13" fmla="*/ 228600 w 520990"/>
                <a:gd name="connsiteY13" fmla="*/ 706966 h 1358900"/>
                <a:gd name="connsiteX14" fmla="*/ 249766 w 520990"/>
                <a:gd name="connsiteY14" fmla="*/ 711200 h 1358900"/>
                <a:gd name="connsiteX15" fmla="*/ 266700 w 520990"/>
                <a:gd name="connsiteY15" fmla="*/ 715433 h 1358900"/>
                <a:gd name="connsiteX16" fmla="*/ 296333 w 520990"/>
                <a:gd name="connsiteY16" fmla="*/ 736600 h 1358900"/>
                <a:gd name="connsiteX17" fmla="*/ 309033 w 520990"/>
                <a:gd name="connsiteY17" fmla="*/ 745066 h 1358900"/>
                <a:gd name="connsiteX18" fmla="*/ 325966 w 520990"/>
                <a:gd name="connsiteY18" fmla="*/ 749300 h 1358900"/>
                <a:gd name="connsiteX19" fmla="*/ 342900 w 520990"/>
                <a:gd name="connsiteY19" fmla="*/ 757766 h 1358900"/>
                <a:gd name="connsiteX20" fmla="*/ 448733 w 520990"/>
                <a:gd name="connsiteY20" fmla="*/ 774700 h 1358900"/>
                <a:gd name="connsiteX21" fmla="*/ 444500 w 520990"/>
                <a:gd name="connsiteY21" fmla="*/ 787400 h 1358900"/>
                <a:gd name="connsiteX22" fmla="*/ 431800 w 520990"/>
                <a:gd name="connsiteY22" fmla="*/ 791633 h 1358900"/>
                <a:gd name="connsiteX23" fmla="*/ 419100 w 520990"/>
                <a:gd name="connsiteY23" fmla="*/ 800100 h 1358900"/>
                <a:gd name="connsiteX24" fmla="*/ 402166 w 520990"/>
                <a:gd name="connsiteY24" fmla="*/ 804333 h 1358900"/>
                <a:gd name="connsiteX25" fmla="*/ 389466 w 520990"/>
                <a:gd name="connsiteY25" fmla="*/ 808566 h 1358900"/>
                <a:gd name="connsiteX26" fmla="*/ 381000 w 520990"/>
                <a:gd name="connsiteY26" fmla="*/ 821266 h 1358900"/>
                <a:gd name="connsiteX27" fmla="*/ 368300 w 520990"/>
                <a:gd name="connsiteY27" fmla="*/ 825500 h 1358900"/>
                <a:gd name="connsiteX28" fmla="*/ 355600 w 520990"/>
                <a:gd name="connsiteY28" fmla="*/ 833966 h 1358900"/>
                <a:gd name="connsiteX29" fmla="*/ 338666 w 520990"/>
                <a:gd name="connsiteY29" fmla="*/ 850900 h 1358900"/>
                <a:gd name="connsiteX30" fmla="*/ 313266 w 520990"/>
                <a:gd name="connsiteY30" fmla="*/ 867833 h 1358900"/>
                <a:gd name="connsiteX31" fmla="*/ 304800 w 520990"/>
                <a:gd name="connsiteY31" fmla="*/ 880533 h 1358900"/>
                <a:gd name="connsiteX32" fmla="*/ 279400 w 520990"/>
                <a:gd name="connsiteY32" fmla="*/ 889000 h 1358900"/>
                <a:gd name="connsiteX33" fmla="*/ 266700 w 520990"/>
                <a:gd name="connsiteY33" fmla="*/ 901700 h 1358900"/>
                <a:gd name="connsiteX34" fmla="*/ 241300 w 520990"/>
                <a:gd name="connsiteY34" fmla="*/ 918633 h 1358900"/>
                <a:gd name="connsiteX35" fmla="*/ 232833 w 520990"/>
                <a:gd name="connsiteY35" fmla="*/ 935566 h 1358900"/>
                <a:gd name="connsiteX36" fmla="*/ 220133 w 520990"/>
                <a:gd name="connsiteY36" fmla="*/ 939800 h 1358900"/>
                <a:gd name="connsiteX37" fmla="*/ 215900 w 520990"/>
                <a:gd name="connsiteY37" fmla="*/ 952500 h 1358900"/>
                <a:gd name="connsiteX38" fmla="*/ 207433 w 520990"/>
                <a:gd name="connsiteY38" fmla="*/ 965200 h 1358900"/>
                <a:gd name="connsiteX39" fmla="*/ 198966 w 520990"/>
                <a:gd name="connsiteY39" fmla="*/ 982133 h 1358900"/>
                <a:gd name="connsiteX40" fmla="*/ 194733 w 520990"/>
                <a:gd name="connsiteY40" fmla="*/ 999066 h 1358900"/>
                <a:gd name="connsiteX41" fmla="*/ 186266 w 520990"/>
                <a:gd name="connsiteY41" fmla="*/ 1011766 h 1358900"/>
                <a:gd name="connsiteX42" fmla="*/ 173566 w 520990"/>
                <a:gd name="connsiteY42" fmla="*/ 1049866 h 1358900"/>
                <a:gd name="connsiteX43" fmla="*/ 173566 w 520990"/>
                <a:gd name="connsiteY43" fmla="*/ 1049866 h 1358900"/>
                <a:gd name="connsiteX44" fmla="*/ 165100 w 520990"/>
                <a:gd name="connsiteY44" fmla="*/ 1083733 h 1358900"/>
                <a:gd name="connsiteX45" fmla="*/ 156633 w 520990"/>
                <a:gd name="connsiteY45" fmla="*/ 1096433 h 1358900"/>
                <a:gd name="connsiteX46" fmla="*/ 143933 w 520990"/>
                <a:gd name="connsiteY46" fmla="*/ 1121833 h 1358900"/>
                <a:gd name="connsiteX47" fmla="*/ 135466 w 520990"/>
                <a:gd name="connsiteY47" fmla="*/ 1147233 h 1358900"/>
                <a:gd name="connsiteX48" fmla="*/ 127000 w 520990"/>
                <a:gd name="connsiteY48" fmla="*/ 1164166 h 1358900"/>
                <a:gd name="connsiteX49" fmla="*/ 114300 w 520990"/>
                <a:gd name="connsiteY49" fmla="*/ 1189566 h 1358900"/>
                <a:gd name="connsiteX50" fmla="*/ 101600 w 520990"/>
                <a:gd name="connsiteY50" fmla="*/ 1198033 h 1358900"/>
                <a:gd name="connsiteX51" fmla="*/ 71966 w 520990"/>
                <a:gd name="connsiteY51" fmla="*/ 1231900 h 1358900"/>
                <a:gd name="connsiteX52" fmla="*/ 63500 w 520990"/>
                <a:gd name="connsiteY52" fmla="*/ 1244600 h 1358900"/>
                <a:gd name="connsiteX53" fmla="*/ 38100 w 520990"/>
                <a:gd name="connsiteY53" fmla="*/ 1261533 h 1358900"/>
                <a:gd name="connsiteX54" fmla="*/ 33866 w 520990"/>
                <a:gd name="connsiteY54" fmla="*/ 1274233 h 1358900"/>
                <a:gd name="connsiteX55" fmla="*/ 16933 w 520990"/>
                <a:gd name="connsiteY55" fmla="*/ 1299633 h 1358900"/>
                <a:gd name="connsiteX56" fmla="*/ 8466 w 520990"/>
                <a:gd name="connsiteY56" fmla="*/ 1337733 h 1358900"/>
                <a:gd name="connsiteX57" fmla="*/ 0 w 520990"/>
                <a:gd name="connsiteY57"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15900 w 520990"/>
                <a:gd name="connsiteY11" fmla="*/ 677333 h 1358900"/>
                <a:gd name="connsiteX12" fmla="*/ 224366 w 520990"/>
                <a:gd name="connsiteY12" fmla="*/ 694266 h 1358900"/>
                <a:gd name="connsiteX13" fmla="*/ 228600 w 520990"/>
                <a:gd name="connsiteY13" fmla="*/ 706966 h 1358900"/>
                <a:gd name="connsiteX14" fmla="*/ 249766 w 520990"/>
                <a:gd name="connsiteY14" fmla="*/ 711200 h 1358900"/>
                <a:gd name="connsiteX15" fmla="*/ 266700 w 520990"/>
                <a:gd name="connsiteY15" fmla="*/ 715433 h 1358900"/>
                <a:gd name="connsiteX16" fmla="*/ 296333 w 520990"/>
                <a:gd name="connsiteY16" fmla="*/ 736600 h 1358900"/>
                <a:gd name="connsiteX17" fmla="*/ 309033 w 520990"/>
                <a:gd name="connsiteY17" fmla="*/ 745066 h 1358900"/>
                <a:gd name="connsiteX18" fmla="*/ 325966 w 520990"/>
                <a:gd name="connsiteY18" fmla="*/ 749300 h 1358900"/>
                <a:gd name="connsiteX19" fmla="*/ 448733 w 520990"/>
                <a:gd name="connsiteY19" fmla="*/ 774700 h 1358900"/>
                <a:gd name="connsiteX20" fmla="*/ 444500 w 520990"/>
                <a:gd name="connsiteY20" fmla="*/ 787400 h 1358900"/>
                <a:gd name="connsiteX21" fmla="*/ 431800 w 520990"/>
                <a:gd name="connsiteY21" fmla="*/ 791633 h 1358900"/>
                <a:gd name="connsiteX22" fmla="*/ 419100 w 520990"/>
                <a:gd name="connsiteY22" fmla="*/ 800100 h 1358900"/>
                <a:gd name="connsiteX23" fmla="*/ 402166 w 520990"/>
                <a:gd name="connsiteY23" fmla="*/ 804333 h 1358900"/>
                <a:gd name="connsiteX24" fmla="*/ 389466 w 520990"/>
                <a:gd name="connsiteY24" fmla="*/ 808566 h 1358900"/>
                <a:gd name="connsiteX25" fmla="*/ 381000 w 520990"/>
                <a:gd name="connsiteY25" fmla="*/ 821266 h 1358900"/>
                <a:gd name="connsiteX26" fmla="*/ 368300 w 520990"/>
                <a:gd name="connsiteY26" fmla="*/ 825500 h 1358900"/>
                <a:gd name="connsiteX27" fmla="*/ 355600 w 520990"/>
                <a:gd name="connsiteY27" fmla="*/ 833966 h 1358900"/>
                <a:gd name="connsiteX28" fmla="*/ 338666 w 520990"/>
                <a:gd name="connsiteY28" fmla="*/ 850900 h 1358900"/>
                <a:gd name="connsiteX29" fmla="*/ 313266 w 520990"/>
                <a:gd name="connsiteY29" fmla="*/ 867833 h 1358900"/>
                <a:gd name="connsiteX30" fmla="*/ 304800 w 520990"/>
                <a:gd name="connsiteY30" fmla="*/ 880533 h 1358900"/>
                <a:gd name="connsiteX31" fmla="*/ 279400 w 520990"/>
                <a:gd name="connsiteY31" fmla="*/ 889000 h 1358900"/>
                <a:gd name="connsiteX32" fmla="*/ 266700 w 520990"/>
                <a:gd name="connsiteY32" fmla="*/ 901700 h 1358900"/>
                <a:gd name="connsiteX33" fmla="*/ 241300 w 520990"/>
                <a:gd name="connsiteY33" fmla="*/ 918633 h 1358900"/>
                <a:gd name="connsiteX34" fmla="*/ 232833 w 520990"/>
                <a:gd name="connsiteY34" fmla="*/ 935566 h 1358900"/>
                <a:gd name="connsiteX35" fmla="*/ 220133 w 520990"/>
                <a:gd name="connsiteY35" fmla="*/ 939800 h 1358900"/>
                <a:gd name="connsiteX36" fmla="*/ 215900 w 520990"/>
                <a:gd name="connsiteY36" fmla="*/ 952500 h 1358900"/>
                <a:gd name="connsiteX37" fmla="*/ 207433 w 520990"/>
                <a:gd name="connsiteY37" fmla="*/ 965200 h 1358900"/>
                <a:gd name="connsiteX38" fmla="*/ 198966 w 520990"/>
                <a:gd name="connsiteY38" fmla="*/ 982133 h 1358900"/>
                <a:gd name="connsiteX39" fmla="*/ 194733 w 520990"/>
                <a:gd name="connsiteY39" fmla="*/ 999066 h 1358900"/>
                <a:gd name="connsiteX40" fmla="*/ 186266 w 520990"/>
                <a:gd name="connsiteY40" fmla="*/ 1011766 h 1358900"/>
                <a:gd name="connsiteX41" fmla="*/ 173566 w 520990"/>
                <a:gd name="connsiteY41" fmla="*/ 1049866 h 1358900"/>
                <a:gd name="connsiteX42" fmla="*/ 173566 w 520990"/>
                <a:gd name="connsiteY42" fmla="*/ 1049866 h 1358900"/>
                <a:gd name="connsiteX43" fmla="*/ 165100 w 520990"/>
                <a:gd name="connsiteY43" fmla="*/ 1083733 h 1358900"/>
                <a:gd name="connsiteX44" fmla="*/ 156633 w 520990"/>
                <a:gd name="connsiteY44" fmla="*/ 1096433 h 1358900"/>
                <a:gd name="connsiteX45" fmla="*/ 143933 w 520990"/>
                <a:gd name="connsiteY45" fmla="*/ 1121833 h 1358900"/>
                <a:gd name="connsiteX46" fmla="*/ 135466 w 520990"/>
                <a:gd name="connsiteY46" fmla="*/ 1147233 h 1358900"/>
                <a:gd name="connsiteX47" fmla="*/ 127000 w 520990"/>
                <a:gd name="connsiteY47" fmla="*/ 1164166 h 1358900"/>
                <a:gd name="connsiteX48" fmla="*/ 114300 w 520990"/>
                <a:gd name="connsiteY48" fmla="*/ 1189566 h 1358900"/>
                <a:gd name="connsiteX49" fmla="*/ 101600 w 520990"/>
                <a:gd name="connsiteY49" fmla="*/ 1198033 h 1358900"/>
                <a:gd name="connsiteX50" fmla="*/ 71966 w 520990"/>
                <a:gd name="connsiteY50" fmla="*/ 1231900 h 1358900"/>
                <a:gd name="connsiteX51" fmla="*/ 63500 w 520990"/>
                <a:gd name="connsiteY51" fmla="*/ 1244600 h 1358900"/>
                <a:gd name="connsiteX52" fmla="*/ 38100 w 520990"/>
                <a:gd name="connsiteY52" fmla="*/ 1261533 h 1358900"/>
                <a:gd name="connsiteX53" fmla="*/ 33866 w 520990"/>
                <a:gd name="connsiteY53" fmla="*/ 1274233 h 1358900"/>
                <a:gd name="connsiteX54" fmla="*/ 16933 w 520990"/>
                <a:gd name="connsiteY54" fmla="*/ 1299633 h 1358900"/>
                <a:gd name="connsiteX55" fmla="*/ 8466 w 520990"/>
                <a:gd name="connsiteY55" fmla="*/ 1337733 h 1358900"/>
                <a:gd name="connsiteX56" fmla="*/ 0 w 520990"/>
                <a:gd name="connsiteY56"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15900 w 520990"/>
                <a:gd name="connsiteY11" fmla="*/ 677333 h 1358900"/>
                <a:gd name="connsiteX12" fmla="*/ 224366 w 520990"/>
                <a:gd name="connsiteY12" fmla="*/ 694266 h 1358900"/>
                <a:gd name="connsiteX13" fmla="*/ 228600 w 520990"/>
                <a:gd name="connsiteY13" fmla="*/ 706966 h 1358900"/>
                <a:gd name="connsiteX14" fmla="*/ 249766 w 520990"/>
                <a:gd name="connsiteY14" fmla="*/ 711200 h 1358900"/>
                <a:gd name="connsiteX15" fmla="*/ 266700 w 520990"/>
                <a:gd name="connsiteY15" fmla="*/ 715433 h 1358900"/>
                <a:gd name="connsiteX16" fmla="*/ 296333 w 520990"/>
                <a:gd name="connsiteY16" fmla="*/ 736600 h 1358900"/>
                <a:gd name="connsiteX17" fmla="*/ 325966 w 520990"/>
                <a:gd name="connsiteY17" fmla="*/ 749300 h 1358900"/>
                <a:gd name="connsiteX18" fmla="*/ 448733 w 520990"/>
                <a:gd name="connsiteY18" fmla="*/ 774700 h 1358900"/>
                <a:gd name="connsiteX19" fmla="*/ 444500 w 520990"/>
                <a:gd name="connsiteY19" fmla="*/ 787400 h 1358900"/>
                <a:gd name="connsiteX20" fmla="*/ 431800 w 520990"/>
                <a:gd name="connsiteY20" fmla="*/ 791633 h 1358900"/>
                <a:gd name="connsiteX21" fmla="*/ 419100 w 520990"/>
                <a:gd name="connsiteY21" fmla="*/ 800100 h 1358900"/>
                <a:gd name="connsiteX22" fmla="*/ 402166 w 520990"/>
                <a:gd name="connsiteY22" fmla="*/ 804333 h 1358900"/>
                <a:gd name="connsiteX23" fmla="*/ 389466 w 520990"/>
                <a:gd name="connsiteY23" fmla="*/ 808566 h 1358900"/>
                <a:gd name="connsiteX24" fmla="*/ 381000 w 520990"/>
                <a:gd name="connsiteY24" fmla="*/ 821266 h 1358900"/>
                <a:gd name="connsiteX25" fmla="*/ 368300 w 520990"/>
                <a:gd name="connsiteY25" fmla="*/ 825500 h 1358900"/>
                <a:gd name="connsiteX26" fmla="*/ 355600 w 520990"/>
                <a:gd name="connsiteY26" fmla="*/ 833966 h 1358900"/>
                <a:gd name="connsiteX27" fmla="*/ 338666 w 520990"/>
                <a:gd name="connsiteY27" fmla="*/ 850900 h 1358900"/>
                <a:gd name="connsiteX28" fmla="*/ 313266 w 520990"/>
                <a:gd name="connsiteY28" fmla="*/ 867833 h 1358900"/>
                <a:gd name="connsiteX29" fmla="*/ 304800 w 520990"/>
                <a:gd name="connsiteY29" fmla="*/ 880533 h 1358900"/>
                <a:gd name="connsiteX30" fmla="*/ 279400 w 520990"/>
                <a:gd name="connsiteY30" fmla="*/ 889000 h 1358900"/>
                <a:gd name="connsiteX31" fmla="*/ 266700 w 520990"/>
                <a:gd name="connsiteY31" fmla="*/ 901700 h 1358900"/>
                <a:gd name="connsiteX32" fmla="*/ 241300 w 520990"/>
                <a:gd name="connsiteY32" fmla="*/ 918633 h 1358900"/>
                <a:gd name="connsiteX33" fmla="*/ 232833 w 520990"/>
                <a:gd name="connsiteY33" fmla="*/ 935566 h 1358900"/>
                <a:gd name="connsiteX34" fmla="*/ 220133 w 520990"/>
                <a:gd name="connsiteY34" fmla="*/ 939800 h 1358900"/>
                <a:gd name="connsiteX35" fmla="*/ 215900 w 520990"/>
                <a:gd name="connsiteY35" fmla="*/ 952500 h 1358900"/>
                <a:gd name="connsiteX36" fmla="*/ 207433 w 520990"/>
                <a:gd name="connsiteY36" fmla="*/ 965200 h 1358900"/>
                <a:gd name="connsiteX37" fmla="*/ 198966 w 520990"/>
                <a:gd name="connsiteY37" fmla="*/ 982133 h 1358900"/>
                <a:gd name="connsiteX38" fmla="*/ 194733 w 520990"/>
                <a:gd name="connsiteY38" fmla="*/ 999066 h 1358900"/>
                <a:gd name="connsiteX39" fmla="*/ 186266 w 520990"/>
                <a:gd name="connsiteY39" fmla="*/ 1011766 h 1358900"/>
                <a:gd name="connsiteX40" fmla="*/ 173566 w 520990"/>
                <a:gd name="connsiteY40" fmla="*/ 1049866 h 1358900"/>
                <a:gd name="connsiteX41" fmla="*/ 173566 w 520990"/>
                <a:gd name="connsiteY41" fmla="*/ 1049866 h 1358900"/>
                <a:gd name="connsiteX42" fmla="*/ 165100 w 520990"/>
                <a:gd name="connsiteY42" fmla="*/ 1083733 h 1358900"/>
                <a:gd name="connsiteX43" fmla="*/ 156633 w 520990"/>
                <a:gd name="connsiteY43" fmla="*/ 1096433 h 1358900"/>
                <a:gd name="connsiteX44" fmla="*/ 143933 w 520990"/>
                <a:gd name="connsiteY44" fmla="*/ 1121833 h 1358900"/>
                <a:gd name="connsiteX45" fmla="*/ 135466 w 520990"/>
                <a:gd name="connsiteY45" fmla="*/ 1147233 h 1358900"/>
                <a:gd name="connsiteX46" fmla="*/ 127000 w 520990"/>
                <a:gd name="connsiteY46" fmla="*/ 1164166 h 1358900"/>
                <a:gd name="connsiteX47" fmla="*/ 114300 w 520990"/>
                <a:gd name="connsiteY47" fmla="*/ 1189566 h 1358900"/>
                <a:gd name="connsiteX48" fmla="*/ 101600 w 520990"/>
                <a:gd name="connsiteY48" fmla="*/ 1198033 h 1358900"/>
                <a:gd name="connsiteX49" fmla="*/ 71966 w 520990"/>
                <a:gd name="connsiteY49" fmla="*/ 1231900 h 1358900"/>
                <a:gd name="connsiteX50" fmla="*/ 63500 w 520990"/>
                <a:gd name="connsiteY50" fmla="*/ 1244600 h 1358900"/>
                <a:gd name="connsiteX51" fmla="*/ 38100 w 520990"/>
                <a:gd name="connsiteY51" fmla="*/ 1261533 h 1358900"/>
                <a:gd name="connsiteX52" fmla="*/ 33866 w 520990"/>
                <a:gd name="connsiteY52" fmla="*/ 1274233 h 1358900"/>
                <a:gd name="connsiteX53" fmla="*/ 16933 w 520990"/>
                <a:gd name="connsiteY53" fmla="*/ 1299633 h 1358900"/>
                <a:gd name="connsiteX54" fmla="*/ 8466 w 520990"/>
                <a:gd name="connsiteY54" fmla="*/ 1337733 h 1358900"/>
                <a:gd name="connsiteX55" fmla="*/ 0 w 520990"/>
                <a:gd name="connsiteY55"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15900 w 520990"/>
                <a:gd name="connsiteY11" fmla="*/ 677333 h 1358900"/>
                <a:gd name="connsiteX12" fmla="*/ 224366 w 520990"/>
                <a:gd name="connsiteY12" fmla="*/ 694266 h 1358900"/>
                <a:gd name="connsiteX13" fmla="*/ 228600 w 520990"/>
                <a:gd name="connsiteY13" fmla="*/ 706966 h 1358900"/>
                <a:gd name="connsiteX14" fmla="*/ 249766 w 520990"/>
                <a:gd name="connsiteY14" fmla="*/ 711200 h 1358900"/>
                <a:gd name="connsiteX15" fmla="*/ 266700 w 520990"/>
                <a:gd name="connsiteY15" fmla="*/ 715433 h 1358900"/>
                <a:gd name="connsiteX16" fmla="*/ 325966 w 520990"/>
                <a:gd name="connsiteY16" fmla="*/ 749300 h 1358900"/>
                <a:gd name="connsiteX17" fmla="*/ 448733 w 520990"/>
                <a:gd name="connsiteY17" fmla="*/ 774700 h 1358900"/>
                <a:gd name="connsiteX18" fmla="*/ 444500 w 520990"/>
                <a:gd name="connsiteY18" fmla="*/ 787400 h 1358900"/>
                <a:gd name="connsiteX19" fmla="*/ 431800 w 520990"/>
                <a:gd name="connsiteY19" fmla="*/ 791633 h 1358900"/>
                <a:gd name="connsiteX20" fmla="*/ 419100 w 520990"/>
                <a:gd name="connsiteY20" fmla="*/ 800100 h 1358900"/>
                <a:gd name="connsiteX21" fmla="*/ 402166 w 520990"/>
                <a:gd name="connsiteY21" fmla="*/ 804333 h 1358900"/>
                <a:gd name="connsiteX22" fmla="*/ 389466 w 520990"/>
                <a:gd name="connsiteY22" fmla="*/ 808566 h 1358900"/>
                <a:gd name="connsiteX23" fmla="*/ 381000 w 520990"/>
                <a:gd name="connsiteY23" fmla="*/ 821266 h 1358900"/>
                <a:gd name="connsiteX24" fmla="*/ 368300 w 520990"/>
                <a:gd name="connsiteY24" fmla="*/ 825500 h 1358900"/>
                <a:gd name="connsiteX25" fmla="*/ 355600 w 520990"/>
                <a:gd name="connsiteY25" fmla="*/ 833966 h 1358900"/>
                <a:gd name="connsiteX26" fmla="*/ 338666 w 520990"/>
                <a:gd name="connsiteY26" fmla="*/ 850900 h 1358900"/>
                <a:gd name="connsiteX27" fmla="*/ 313266 w 520990"/>
                <a:gd name="connsiteY27" fmla="*/ 867833 h 1358900"/>
                <a:gd name="connsiteX28" fmla="*/ 304800 w 520990"/>
                <a:gd name="connsiteY28" fmla="*/ 880533 h 1358900"/>
                <a:gd name="connsiteX29" fmla="*/ 279400 w 520990"/>
                <a:gd name="connsiteY29" fmla="*/ 889000 h 1358900"/>
                <a:gd name="connsiteX30" fmla="*/ 266700 w 520990"/>
                <a:gd name="connsiteY30" fmla="*/ 901700 h 1358900"/>
                <a:gd name="connsiteX31" fmla="*/ 241300 w 520990"/>
                <a:gd name="connsiteY31" fmla="*/ 918633 h 1358900"/>
                <a:gd name="connsiteX32" fmla="*/ 232833 w 520990"/>
                <a:gd name="connsiteY32" fmla="*/ 935566 h 1358900"/>
                <a:gd name="connsiteX33" fmla="*/ 220133 w 520990"/>
                <a:gd name="connsiteY33" fmla="*/ 939800 h 1358900"/>
                <a:gd name="connsiteX34" fmla="*/ 215900 w 520990"/>
                <a:gd name="connsiteY34" fmla="*/ 952500 h 1358900"/>
                <a:gd name="connsiteX35" fmla="*/ 207433 w 520990"/>
                <a:gd name="connsiteY35" fmla="*/ 965200 h 1358900"/>
                <a:gd name="connsiteX36" fmla="*/ 198966 w 520990"/>
                <a:gd name="connsiteY36" fmla="*/ 982133 h 1358900"/>
                <a:gd name="connsiteX37" fmla="*/ 194733 w 520990"/>
                <a:gd name="connsiteY37" fmla="*/ 999066 h 1358900"/>
                <a:gd name="connsiteX38" fmla="*/ 186266 w 520990"/>
                <a:gd name="connsiteY38" fmla="*/ 1011766 h 1358900"/>
                <a:gd name="connsiteX39" fmla="*/ 173566 w 520990"/>
                <a:gd name="connsiteY39" fmla="*/ 1049866 h 1358900"/>
                <a:gd name="connsiteX40" fmla="*/ 173566 w 520990"/>
                <a:gd name="connsiteY40" fmla="*/ 1049866 h 1358900"/>
                <a:gd name="connsiteX41" fmla="*/ 165100 w 520990"/>
                <a:gd name="connsiteY41" fmla="*/ 1083733 h 1358900"/>
                <a:gd name="connsiteX42" fmla="*/ 156633 w 520990"/>
                <a:gd name="connsiteY42" fmla="*/ 1096433 h 1358900"/>
                <a:gd name="connsiteX43" fmla="*/ 143933 w 520990"/>
                <a:gd name="connsiteY43" fmla="*/ 1121833 h 1358900"/>
                <a:gd name="connsiteX44" fmla="*/ 135466 w 520990"/>
                <a:gd name="connsiteY44" fmla="*/ 1147233 h 1358900"/>
                <a:gd name="connsiteX45" fmla="*/ 127000 w 520990"/>
                <a:gd name="connsiteY45" fmla="*/ 1164166 h 1358900"/>
                <a:gd name="connsiteX46" fmla="*/ 114300 w 520990"/>
                <a:gd name="connsiteY46" fmla="*/ 1189566 h 1358900"/>
                <a:gd name="connsiteX47" fmla="*/ 101600 w 520990"/>
                <a:gd name="connsiteY47" fmla="*/ 1198033 h 1358900"/>
                <a:gd name="connsiteX48" fmla="*/ 71966 w 520990"/>
                <a:gd name="connsiteY48" fmla="*/ 1231900 h 1358900"/>
                <a:gd name="connsiteX49" fmla="*/ 63500 w 520990"/>
                <a:gd name="connsiteY49" fmla="*/ 1244600 h 1358900"/>
                <a:gd name="connsiteX50" fmla="*/ 38100 w 520990"/>
                <a:gd name="connsiteY50" fmla="*/ 1261533 h 1358900"/>
                <a:gd name="connsiteX51" fmla="*/ 33866 w 520990"/>
                <a:gd name="connsiteY51" fmla="*/ 1274233 h 1358900"/>
                <a:gd name="connsiteX52" fmla="*/ 16933 w 520990"/>
                <a:gd name="connsiteY52" fmla="*/ 1299633 h 1358900"/>
                <a:gd name="connsiteX53" fmla="*/ 8466 w 520990"/>
                <a:gd name="connsiteY53" fmla="*/ 1337733 h 1358900"/>
                <a:gd name="connsiteX54" fmla="*/ 0 w 520990"/>
                <a:gd name="connsiteY54"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15900 w 520990"/>
                <a:gd name="connsiteY11" fmla="*/ 677333 h 1358900"/>
                <a:gd name="connsiteX12" fmla="*/ 224366 w 520990"/>
                <a:gd name="connsiteY12" fmla="*/ 694266 h 1358900"/>
                <a:gd name="connsiteX13" fmla="*/ 228600 w 520990"/>
                <a:gd name="connsiteY13" fmla="*/ 706966 h 1358900"/>
                <a:gd name="connsiteX14" fmla="*/ 249766 w 520990"/>
                <a:gd name="connsiteY14" fmla="*/ 711200 h 1358900"/>
                <a:gd name="connsiteX15" fmla="*/ 325966 w 520990"/>
                <a:gd name="connsiteY15" fmla="*/ 749300 h 1358900"/>
                <a:gd name="connsiteX16" fmla="*/ 448733 w 520990"/>
                <a:gd name="connsiteY16" fmla="*/ 774700 h 1358900"/>
                <a:gd name="connsiteX17" fmla="*/ 444500 w 520990"/>
                <a:gd name="connsiteY17" fmla="*/ 787400 h 1358900"/>
                <a:gd name="connsiteX18" fmla="*/ 431800 w 520990"/>
                <a:gd name="connsiteY18" fmla="*/ 791633 h 1358900"/>
                <a:gd name="connsiteX19" fmla="*/ 419100 w 520990"/>
                <a:gd name="connsiteY19" fmla="*/ 800100 h 1358900"/>
                <a:gd name="connsiteX20" fmla="*/ 402166 w 520990"/>
                <a:gd name="connsiteY20" fmla="*/ 804333 h 1358900"/>
                <a:gd name="connsiteX21" fmla="*/ 389466 w 520990"/>
                <a:gd name="connsiteY21" fmla="*/ 808566 h 1358900"/>
                <a:gd name="connsiteX22" fmla="*/ 381000 w 520990"/>
                <a:gd name="connsiteY22" fmla="*/ 821266 h 1358900"/>
                <a:gd name="connsiteX23" fmla="*/ 368300 w 520990"/>
                <a:gd name="connsiteY23" fmla="*/ 825500 h 1358900"/>
                <a:gd name="connsiteX24" fmla="*/ 355600 w 520990"/>
                <a:gd name="connsiteY24" fmla="*/ 833966 h 1358900"/>
                <a:gd name="connsiteX25" fmla="*/ 338666 w 520990"/>
                <a:gd name="connsiteY25" fmla="*/ 850900 h 1358900"/>
                <a:gd name="connsiteX26" fmla="*/ 313266 w 520990"/>
                <a:gd name="connsiteY26" fmla="*/ 867833 h 1358900"/>
                <a:gd name="connsiteX27" fmla="*/ 304800 w 520990"/>
                <a:gd name="connsiteY27" fmla="*/ 880533 h 1358900"/>
                <a:gd name="connsiteX28" fmla="*/ 279400 w 520990"/>
                <a:gd name="connsiteY28" fmla="*/ 889000 h 1358900"/>
                <a:gd name="connsiteX29" fmla="*/ 266700 w 520990"/>
                <a:gd name="connsiteY29" fmla="*/ 901700 h 1358900"/>
                <a:gd name="connsiteX30" fmla="*/ 241300 w 520990"/>
                <a:gd name="connsiteY30" fmla="*/ 918633 h 1358900"/>
                <a:gd name="connsiteX31" fmla="*/ 232833 w 520990"/>
                <a:gd name="connsiteY31" fmla="*/ 935566 h 1358900"/>
                <a:gd name="connsiteX32" fmla="*/ 220133 w 520990"/>
                <a:gd name="connsiteY32" fmla="*/ 939800 h 1358900"/>
                <a:gd name="connsiteX33" fmla="*/ 215900 w 520990"/>
                <a:gd name="connsiteY33" fmla="*/ 952500 h 1358900"/>
                <a:gd name="connsiteX34" fmla="*/ 207433 w 520990"/>
                <a:gd name="connsiteY34" fmla="*/ 965200 h 1358900"/>
                <a:gd name="connsiteX35" fmla="*/ 198966 w 520990"/>
                <a:gd name="connsiteY35" fmla="*/ 982133 h 1358900"/>
                <a:gd name="connsiteX36" fmla="*/ 194733 w 520990"/>
                <a:gd name="connsiteY36" fmla="*/ 999066 h 1358900"/>
                <a:gd name="connsiteX37" fmla="*/ 186266 w 520990"/>
                <a:gd name="connsiteY37" fmla="*/ 1011766 h 1358900"/>
                <a:gd name="connsiteX38" fmla="*/ 173566 w 520990"/>
                <a:gd name="connsiteY38" fmla="*/ 1049866 h 1358900"/>
                <a:gd name="connsiteX39" fmla="*/ 173566 w 520990"/>
                <a:gd name="connsiteY39" fmla="*/ 1049866 h 1358900"/>
                <a:gd name="connsiteX40" fmla="*/ 165100 w 520990"/>
                <a:gd name="connsiteY40" fmla="*/ 1083733 h 1358900"/>
                <a:gd name="connsiteX41" fmla="*/ 156633 w 520990"/>
                <a:gd name="connsiteY41" fmla="*/ 1096433 h 1358900"/>
                <a:gd name="connsiteX42" fmla="*/ 143933 w 520990"/>
                <a:gd name="connsiteY42" fmla="*/ 1121833 h 1358900"/>
                <a:gd name="connsiteX43" fmla="*/ 135466 w 520990"/>
                <a:gd name="connsiteY43" fmla="*/ 1147233 h 1358900"/>
                <a:gd name="connsiteX44" fmla="*/ 127000 w 520990"/>
                <a:gd name="connsiteY44" fmla="*/ 1164166 h 1358900"/>
                <a:gd name="connsiteX45" fmla="*/ 114300 w 520990"/>
                <a:gd name="connsiteY45" fmla="*/ 1189566 h 1358900"/>
                <a:gd name="connsiteX46" fmla="*/ 101600 w 520990"/>
                <a:gd name="connsiteY46" fmla="*/ 1198033 h 1358900"/>
                <a:gd name="connsiteX47" fmla="*/ 71966 w 520990"/>
                <a:gd name="connsiteY47" fmla="*/ 1231900 h 1358900"/>
                <a:gd name="connsiteX48" fmla="*/ 63500 w 520990"/>
                <a:gd name="connsiteY48" fmla="*/ 1244600 h 1358900"/>
                <a:gd name="connsiteX49" fmla="*/ 38100 w 520990"/>
                <a:gd name="connsiteY49" fmla="*/ 1261533 h 1358900"/>
                <a:gd name="connsiteX50" fmla="*/ 33866 w 520990"/>
                <a:gd name="connsiteY50" fmla="*/ 1274233 h 1358900"/>
                <a:gd name="connsiteX51" fmla="*/ 16933 w 520990"/>
                <a:gd name="connsiteY51" fmla="*/ 1299633 h 1358900"/>
                <a:gd name="connsiteX52" fmla="*/ 8466 w 520990"/>
                <a:gd name="connsiteY52" fmla="*/ 1337733 h 1358900"/>
                <a:gd name="connsiteX53" fmla="*/ 0 w 520990"/>
                <a:gd name="connsiteY53"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15900 w 520990"/>
                <a:gd name="connsiteY11" fmla="*/ 677333 h 1358900"/>
                <a:gd name="connsiteX12" fmla="*/ 224366 w 520990"/>
                <a:gd name="connsiteY12" fmla="*/ 694266 h 1358900"/>
                <a:gd name="connsiteX13" fmla="*/ 228600 w 520990"/>
                <a:gd name="connsiteY13" fmla="*/ 706966 h 1358900"/>
                <a:gd name="connsiteX14" fmla="*/ 325966 w 520990"/>
                <a:gd name="connsiteY14" fmla="*/ 749300 h 1358900"/>
                <a:gd name="connsiteX15" fmla="*/ 448733 w 520990"/>
                <a:gd name="connsiteY15" fmla="*/ 774700 h 1358900"/>
                <a:gd name="connsiteX16" fmla="*/ 444500 w 520990"/>
                <a:gd name="connsiteY16" fmla="*/ 787400 h 1358900"/>
                <a:gd name="connsiteX17" fmla="*/ 431800 w 520990"/>
                <a:gd name="connsiteY17" fmla="*/ 791633 h 1358900"/>
                <a:gd name="connsiteX18" fmla="*/ 419100 w 520990"/>
                <a:gd name="connsiteY18" fmla="*/ 800100 h 1358900"/>
                <a:gd name="connsiteX19" fmla="*/ 402166 w 520990"/>
                <a:gd name="connsiteY19" fmla="*/ 804333 h 1358900"/>
                <a:gd name="connsiteX20" fmla="*/ 389466 w 520990"/>
                <a:gd name="connsiteY20" fmla="*/ 808566 h 1358900"/>
                <a:gd name="connsiteX21" fmla="*/ 381000 w 520990"/>
                <a:gd name="connsiteY21" fmla="*/ 821266 h 1358900"/>
                <a:gd name="connsiteX22" fmla="*/ 368300 w 520990"/>
                <a:gd name="connsiteY22" fmla="*/ 825500 h 1358900"/>
                <a:gd name="connsiteX23" fmla="*/ 355600 w 520990"/>
                <a:gd name="connsiteY23" fmla="*/ 833966 h 1358900"/>
                <a:gd name="connsiteX24" fmla="*/ 338666 w 520990"/>
                <a:gd name="connsiteY24" fmla="*/ 850900 h 1358900"/>
                <a:gd name="connsiteX25" fmla="*/ 313266 w 520990"/>
                <a:gd name="connsiteY25" fmla="*/ 867833 h 1358900"/>
                <a:gd name="connsiteX26" fmla="*/ 304800 w 520990"/>
                <a:gd name="connsiteY26" fmla="*/ 880533 h 1358900"/>
                <a:gd name="connsiteX27" fmla="*/ 279400 w 520990"/>
                <a:gd name="connsiteY27" fmla="*/ 889000 h 1358900"/>
                <a:gd name="connsiteX28" fmla="*/ 266700 w 520990"/>
                <a:gd name="connsiteY28" fmla="*/ 901700 h 1358900"/>
                <a:gd name="connsiteX29" fmla="*/ 241300 w 520990"/>
                <a:gd name="connsiteY29" fmla="*/ 918633 h 1358900"/>
                <a:gd name="connsiteX30" fmla="*/ 232833 w 520990"/>
                <a:gd name="connsiteY30" fmla="*/ 935566 h 1358900"/>
                <a:gd name="connsiteX31" fmla="*/ 220133 w 520990"/>
                <a:gd name="connsiteY31" fmla="*/ 939800 h 1358900"/>
                <a:gd name="connsiteX32" fmla="*/ 215900 w 520990"/>
                <a:gd name="connsiteY32" fmla="*/ 952500 h 1358900"/>
                <a:gd name="connsiteX33" fmla="*/ 207433 w 520990"/>
                <a:gd name="connsiteY33" fmla="*/ 965200 h 1358900"/>
                <a:gd name="connsiteX34" fmla="*/ 198966 w 520990"/>
                <a:gd name="connsiteY34" fmla="*/ 982133 h 1358900"/>
                <a:gd name="connsiteX35" fmla="*/ 194733 w 520990"/>
                <a:gd name="connsiteY35" fmla="*/ 999066 h 1358900"/>
                <a:gd name="connsiteX36" fmla="*/ 186266 w 520990"/>
                <a:gd name="connsiteY36" fmla="*/ 1011766 h 1358900"/>
                <a:gd name="connsiteX37" fmla="*/ 173566 w 520990"/>
                <a:gd name="connsiteY37" fmla="*/ 1049866 h 1358900"/>
                <a:gd name="connsiteX38" fmla="*/ 173566 w 520990"/>
                <a:gd name="connsiteY38" fmla="*/ 1049866 h 1358900"/>
                <a:gd name="connsiteX39" fmla="*/ 165100 w 520990"/>
                <a:gd name="connsiteY39" fmla="*/ 1083733 h 1358900"/>
                <a:gd name="connsiteX40" fmla="*/ 156633 w 520990"/>
                <a:gd name="connsiteY40" fmla="*/ 1096433 h 1358900"/>
                <a:gd name="connsiteX41" fmla="*/ 143933 w 520990"/>
                <a:gd name="connsiteY41" fmla="*/ 1121833 h 1358900"/>
                <a:gd name="connsiteX42" fmla="*/ 135466 w 520990"/>
                <a:gd name="connsiteY42" fmla="*/ 1147233 h 1358900"/>
                <a:gd name="connsiteX43" fmla="*/ 127000 w 520990"/>
                <a:gd name="connsiteY43" fmla="*/ 1164166 h 1358900"/>
                <a:gd name="connsiteX44" fmla="*/ 114300 w 520990"/>
                <a:gd name="connsiteY44" fmla="*/ 1189566 h 1358900"/>
                <a:gd name="connsiteX45" fmla="*/ 101600 w 520990"/>
                <a:gd name="connsiteY45" fmla="*/ 1198033 h 1358900"/>
                <a:gd name="connsiteX46" fmla="*/ 71966 w 520990"/>
                <a:gd name="connsiteY46" fmla="*/ 1231900 h 1358900"/>
                <a:gd name="connsiteX47" fmla="*/ 63500 w 520990"/>
                <a:gd name="connsiteY47" fmla="*/ 1244600 h 1358900"/>
                <a:gd name="connsiteX48" fmla="*/ 38100 w 520990"/>
                <a:gd name="connsiteY48" fmla="*/ 1261533 h 1358900"/>
                <a:gd name="connsiteX49" fmla="*/ 33866 w 520990"/>
                <a:gd name="connsiteY49" fmla="*/ 1274233 h 1358900"/>
                <a:gd name="connsiteX50" fmla="*/ 16933 w 520990"/>
                <a:gd name="connsiteY50" fmla="*/ 1299633 h 1358900"/>
                <a:gd name="connsiteX51" fmla="*/ 8466 w 520990"/>
                <a:gd name="connsiteY51" fmla="*/ 1337733 h 1358900"/>
                <a:gd name="connsiteX52" fmla="*/ 0 w 520990"/>
                <a:gd name="connsiteY52"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15900 w 520990"/>
                <a:gd name="connsiteY11" fmla="*/ 677333 h 1358900"/>
                <a:gd name="connsiteX12" fmla="*/ 228600 w 520990"/>
                <a:gd name="connsiteY12" fmla="*/ 706966 h 1358900"/>
                <a:gd name="connsiteX13" fmla="*/ 325966 w 520990"/>
                <a:gd name="connsiteY13" fmla="*/ 749300 h 1358900"/>
                <a:gd name="connsiteX14" fmla="*/ 448733 w 520990"/>
                <a:gd name="connsiteY14" fmla="*/ 774700 h 1358900"/>
                <a:gd name="connsiteX15" fmla="*/ 444500 w 520990"/>
                <a:gd name="connsiteY15" fmla="*/ 787400 h 1358900"/>
                <a:gd name="connsiteX16" fmla="*/ 431800 w 520990"/>
                <a:gd name="connsiteY16" fmla="*/ 791633 h 1358900"/>
                <a:gd name="connsiteX17" fmla="*/ 419100 w 520990"/>
                <a:gd name="connsiteY17" fmla="*/ 800100 h 1358900"/>
                <a:gd name="connsiteX18" fmla="*/ 402166 w 520990"/>
                <a:gd name="connsiteY18" fmla="*/ 804333 h 1358900"/>
                <a:gd name="connsiteX19" fmla="*/ 389466 w 520990"/>
                <a:gd name="connsiteY19" fmla="*/ 808566 h 1358900"/>
                <a:gd name="connsiteX20" fmla="*/ 381000 w 520990"/>
                <a:gd name="connsiteY20" fmla="*/ 821266 h 1358900"/>
                <a:gd name="connsiteX21" fmla="*/ 368300 w 520990"/>
                <a:gd name="connsiteY21" fmla="*/ 825500 h 1358900"/>
                <a:gd name="connsiteX22" fmla="*/ 355600 w 520990"/>
                <a:gd name="connsiteY22" fmla="*/ 833966 h 1358900"/>
                <a:gd name="connsiteX23" fmla="*/ 338666 w 520990"/>
                <a:gd name="connsiteY23" fmla="*/ 850900 h 1358900"/>
                <a:gd name="connsiteX24" fmla="*/ 313266 w 520990"/>
                <a:gd name="connsiteY24" fmla="*/ 867833 h 1358900"/>
                <a:gd name="connsiteX25" fmla="*/ 304800 w 520990"/>
                <a:gd name="connsiteY25" fmla="*/ 880533 h 1358900"/>
                <a:gd name="connsiteX26" fmla="*/ 279400 w 520990"/>
                <a:gd name="connsiteY26" fmla="*/ 889000 h 1358900"/>
                <a:gd name="connsiteX27" fmla="*/ 266700 w 520990"/>
                <a:gd name="connsiteY27" fmla="*/ 901700 h 1358900"/>
                <a:gd name="connsiteX28" fmla="*/ 241300 w 520990"/>
                <a:gd name="connsiteY28" fmla="*/ 918633 h 1358900"/>
                <a:gd name="connsiteX29" fmla="*/ 232833 w 520990"/>
                <a:gd name="connsiteY29" fmla="*/ 935566 h 1358900"/>
                <a:gd name="connsiteX30" fmla="*/ 220133 w 520990"/>
                <a:gd name="connsiteY30" fmla="*/ 939800 h 1358900"/>
                <a:gd name="connsiteX31" fmla="*/ 215900 w 520990"/>
                <a:gd name="connsiteY31" fmla="*/ 952500 h 1358900"/>
                <a:gd name="connsiteX32" fmla="*/ 207433 w 520990"/>
                <a:gd name="connsiteY32" fmla="*/ 965200 h 1358900"/>
                <a:gd name="connsiteX33" fmla="*/ 198966 w 520990"/>
                <a:gd name="connsiteY33" fmla="*/ 982133 h 1358900"/>
                <a:gd name="connsiteX34" fmla="*/ 194733 w 520990"/>
                <a:gd name="connsiteY34" fmla="*/ 999066 h 1358900"/>
                <a:gd name="connsiteX35" fmla="*/ 186266 w 520990"/>
                <a:gd name="connsiteY35" fmla="*/ 1011766 h 1358900"/>
                <a:gd name="connsiteX36" fmla="*/ 173566 w 520990"/>
                <a:gd name="connsiteY36" fmla="*/ 1049866 h 1358900"/>
                <a:gd name="connsiteX37" fmla="*/ 173566 w 520990"/>
                <a:gd name="connsiteY37" fmla="*/ 1049866 h 1358900"/>
                <a:gd name="connsiteX38" fmla="*/ 165100 w 520990"/>
                <a:gd name="connsiteY38" fmla="*/ 1083733 h 1358900"/>
                <a:gd name="connsiteX39" fmla="*/ 156633 w 520990"/>
                <a:gd name="connsiteY39" fmla="*/ 1096433 h 1358900"/>
                <a:gd name="connsiteX40" fmla="*/ 143933 w 520990"/>
                <a:gd name="connsiteY40" fmla="*/ 1121833 h 1358900"/>
                <a:gd name="connsiteX41" fmla="*/ 135466 w 520990"/>
                <a:gd name="connsiteY41" fmla="*/ 1147233 h 1358900"/>
                <a:gd name="connsiteX42" fmla="*/ 127000 w 520990"/>
                <a:gd name="connsiteY42" fmla="*/ 1164166 h 1358900"/>
                <a:gd name="connsiteX43" fmla="*/ 114300 w 520990"/>
                <a:gd name="connsiteY43" fmla="*/ 1189566 h 1358900"/>
                <a:gd name="connsiteX44" fmla="*/ 101600 w 520990"/>
                <a:gd name="connsiteY44" fmla="*/ 1198033 h 1358900"/>
                <a:gd name="connsiteX45" fmla="*/ 71966 w 520990"/>
                <a:gd name="connsiteY45" fmla="*/ 1231900 h 1358900"/>
                <a:gd name="connsiteX46" fmla="*/ 63500 w 520990"/>
                <a:gd name="connsiteY46" fmla="*/ 1244600 h 1358900"/>
                <a:gd name="connsiteX47" fmla="*/ 38100 w 520990"/>
                <a:gd name="connsiteY47" fmla="*/ 1261533 h 1358900"/>
                <a:gd name="connsiteX48" fmla="*/ 33866 w 520990"/>
                <a:gd name="connsiteY48" fmla="*/ 1274233 h 1358900"/>
                <a:gd name="connsiteX49" fmla="*/ 16933 w 520990"/>
                <a:gd name="connsiteY49" fmla="*/ 1299633 h 1358900"/>
                <a:gd name="connsiteX50" fmla="*/ 8466 w 520990"/>
                <a:gd name="connsiteY50" fmla="*/ 1337733 h 1358900"/>
                <a:gd name="connsiteX51" fmla="*/ 0 w 520990"/>
                <a:gd name="connsiteY51"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44500 w 520990"/>
                <a:gd name="connsiteY14" fmla="*/ 787400 h 1358900"/>
                <a:gd name="connsiteX15" fmla="*/ 431800 w 520990"/>
                <a:gd name="connsiteY15" fmla="*/ 791633 h 1358900"/>
                <a:gd name="connsiteX16" fmla="*/ 419100 w 520990"/>
                <a:gd name="connsiteY16" fmla="*/ 800100 h 1358900"/>
                <a:gd name="connsiteX17" fmla="*/ 402166 w 520990"/>
                <a:gd name="connsiteY17" fmla="*/ 804333 h 1358900"/>
                <a:gd name="connsiteX18" fmla="*/ 389466 w 520990"/>
                <a:gd name="connsiteY18" fmla="*/ 808566 h 1358900"/>
                <a:gd name="connsiteX19" fmla="*/ 381000 w 520990"/>
                <a:gd name="connsiteY19" fmla="*/ 821266 h 1358900"/>
                <a:gd name="connsiteX20" fmla="*/ 368300 w 520990"/>
                <a:gd name="connsiteY20" fmla="*/ 825500 h 1358900"/>
                <a:gd name="connsiteX21" fmla="*/ 355600 w 520990"/>
                <a:gd name="connsiteY21" fmla="*/ 833966 h 1358900"/>
                <a:gd name="connsiteX22" fmla="*/ 338666 w 520990"/>
                <a:gd name="connsiteY22" fmla="*/ 850900 h 1358900"/>
                <a:gd name="connsiteX23" fmla="*/ 313266 w 520990"/>
                <a:gd name="connsiteY23" fmla="*/ 867833 h 1358900"/>
                <a:gd name="connsiteX24" fmla="*/ 304800 w 520990"/>
                <a:gd name="connsiteY24" fmla="*/ 880533 h 1358900"/>
                <a:gd name="connsiteX25" fmla="*/ 279400 w 520990"/>
                <a:gd name="connsiteY25" fmla="*/ 889000 h 1358900"/>
                <a:gd name="connsiteX26" fmla="*/ 266700 w 520990"/>
                <a:gd name="connsiteY26" fmla="*/ 901700 h 1358900"/>
                <a:gd name="connsiteX27" fmla="*/ 241300 w 520990"/>
                <a:gd name="connsiteY27" fmla="*/ 918633 h 1358900"/>
                <a:gd name="connsiteX28" fmla="*/ 232833 w 520990"/>
                <a:gd name="connsiteY28" fmla="*/ 935566 h 1358900"/>
                <a:gd name="connsiteX29" fmla="*/ 220133 w 520990"/>
                <a:gd name="connsiteY29" fmla="*/ 939800 h 1358900"/>
                <a:gd name="connsiteX30" fmla="*/ 215900 w 520990"/>
                <a:gd name="connsiteY30" fmla="*/ 952500 h 1358900"/>
                <a:gd name="connsiteX31" fmla="*/ 207433 w 520990"/>
                <a:gd name="connsiteY31" fmla="*/ 965200 h 1358900"/>
                <a:gd name="connsiteX32" fmla="*/ 198966 w 520990"/>
                <a:gd name="connsiteY32" fmla="*/ 982133 h 1358900"/>
                <a:gd name="connsiteX33" fmla="*/ 194733 w 520990"/>
                <a:gd name="connsiteY33" fmla="*/ 999066 h 1358900"/>
                <a:gd name="connsiteX34" fmla="*/ 186266 w 520990"/>
                <a:gd name="connsiteY34" fmla="*/ 1011766 h 1358900"/>
                <a:gd name="connsiteX35" fmla="*/ 173566 w 520990"/>
                <a:gd name="connsiteY35" fmla="*/ 1049866 h 1358900"/>
                <a:gd name="connsiteX36" fmla="*/ 173566 w 520990"/>
                <a:gd name="connsiteY36" fmla="*/ 1049866 h 1358900"/>
                <a:gd name="connsiteX37" fmla="*/ 165100 w 520990"/>
                <a:gd name="connsiteY37" fmla="*/ 1083733 h 1358900"/>
                <a:gd name="connsiteX38" fmla="*/ 156633 w 520990"/>
                <a:gd name="connsiteY38" fmla="*/ 1096433 h 1358900"/>
                <a:gd name="connsiteX39" fmla="*/ 143933 w 520990"/>
                <a:gd name="connsiteY39" fmla="*/ 1121833 h 1358900"/>
                <a:gd name="connsiteX40" fmla="*/ 135466 w 520990"/>
                <a:gd name="connsiteY40" fmla="*/ 1147233 h 1358900"/>
                <a:gd name="connsiteX41" fmla="*/ 127000 w 520990"/>
                <a:gd name="connsiteY41" fmla="*/ 1164166 h 1358900"/>
                <a:gd name="connsiteX42" fmla="*/ 114300 w 520990"/>
                <a:gd name="connsiteY42" fmla="*/ 1189566 h 1358900"/>
                <a:gd name="connsiteX43" fmla="*/ 101600 w 520990"/>
                <a:gd name="connsiteY43" fmla="*/ 1198033 h 1358900"/>
                <a:gd name="connsiteX44" fmla="*/ 71966 w 520990"/>
                <a:gd name="connsiteY44" fmla="*/ 1231900 h 1358900"/>
                <a:gd name="connsiteX45" fmla="*/ 63500 w 520990"/>
                <a:gd name="connsiteY45" fmla="*/ 1244600 h 1358900"/>
                <a:gd name="connsiteX46" fmla="*/ 38100 w 520990"/>
                <a:gd name="connsiteY46" fmla="*/ 1261533 h 1358900"/>
                <a:gd name="connsiteX47" fmla="*/ 33866 w 520990"/>
                <a:gd name="connsiteY47" fmla="*/ 1274233 h 1358900"/>
                <a:gd name="connsiteX48" fmla="*/ 16933 w 520990"/>
                <a:gd name="connsiteY48" fmla="*/ 1299633 h 1358900"/>
                <a:gd name="connsiteX49" fmla="*/ 8466 w 520990"/>
                <a:gd name="connsiteY49" fmla="*/ 1337733 h 1358900"/>
                <a:gd name="connsiteX50" fmla="*/ 0 w 520990"/>
                <a:gd name="connsiteY50"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44500 w 520990"/>
                <a:gd name="connsiteY14" fmla="*/ 787400 h 1358900"/>
                <a:gd name="connsiteX15" fmla="*/ 419100 w 520990"/>
                <a:gd name="connsiteY15" fmla="*/ 800100 h 1358900"/>
                <a:gd name="connsiteX16" fmla="*/ 402166 w 520990"/>
                <a:gd name="connsiteY16" fmla="*/ 804333 h 1358900"/>
                <a:gd name="connsiteX17" fmla="*/ 389466 w 520990"/>
                <a:gd name="connsiteY17" fmla="*/ 808566 h 1358900"/>
                <a:gd name="connsiteX18" fmla="*/ 381000 w 520990"/>
                <a:gd name="connsiteY18" fmla="*/ 821266 h 1358900"/>
                <a:gd name="connsiteX19" fmla="*/ 368300 w 520990"/>
                <a:gd name="connsiteY19" fmla="*/ 825500 h 1358900"/>
                <a:gd name="connsiteX20" fmla="*/ 355600 w 520990"/>
                <a:gd name="connsiteY20" fmla="*/ 833966 h 1358900"/>
                <a:gd name="connsiteX21" fmla="*/ 338666 w 520990"/>
                <a:gd name="connsiteY21" fmla="*/ 850900 h 1358900"/>
                <a:gd name="connsiteX22" fmla="*/ 313266 w 520990"/>
                <a:gd name="connsiteY22" fmla="*/ 867833 h 1358900"/>
                <a:gd name="connsiteX23" fmla="*/ 304800 w 520990"/>
                <a:gd name="connsiteY23" fmla="*/ 880533 h 1358900"/>
                <a:gd name="connsiteX24" fmla="*/ 279400 w 520990"/>
                <a:gd name="connsiteY24" fmla="*/ 889000 h 1358900"/>
                <a:gd name="connsiteX25" fmla="*/ 266700 w 520990"/>
                <a:gd name="connsiteY25" fmla="*/ 901700 h 1358900"/>
                <a:gd name="connsiteX26" fmla="*/ 241300 w 520990"/>
                <a:gd name="connsiteY26" fmla="*/ 918633 h 1358900"/>
                <a:gd name="connsiteX27" fmla="*/ 232833 w 520990"/>
                <a:gd name="connsiteY27" fmla="*/ 935566 h 1358900"/>
                <a:gd name="connsiteX28" fmla="*/ 220133 w 520990"/>
                <a:gd name="connsiteY28" fmla="*/ 939800 h 1358900"/>
                <a:gd name="connsiteX29" fmla="*/ 215900 w 520990"/>
                <a:gd name="connsiteY29" fmla="*/ 952500 h 1358900"/>
                <a:gd name="connsiteX30" fmla="*/ 207433 w 520990"/>
                <a:gd name="connsiteY30" fmla="*/ 965200 h 1358900"/>
                <a:gd name="connsiteX31" fmla="*/ 198966 w 520990"/>
                <a:gd name="connsiteY31" fmla="*/ 982133 h 1358900"/>
                <a:gd name="connsiteX32" fmla="*/ 194733 w 520990"/>
                <a:gd name="connsiteY32" fmla="*/ 999066 h 1358900"/>
                <a:gd name="connsiteX33" fmla="*/ 186266 w 520990"/>
                <a:gd name="connsiteY33" fmla="*/ 1011766 h 1358900"/>
                <a:gd name="connsiteX34" fmla="*/ 173566 w 520990"/>
                <a:gd name="connsiteY34" fmla="*/ 1049866 h 1358900"/>
                <a:gd name="connsiteX35" fmla="*/ 173566 w 520990"/>
                <a:gd name="connsiteY35" fmla="*/ 1049866 h 1358900"/>
                <a:gd name="connsiteX36" fmla="*/ 165100 w 520990"/>
                <a:gd name="connsiteY36" fmla="*/ 1083733 h 1358900"/>
                <a:gd name="connsiteX37" fmla="*/ 156633 w 520990"/>
                <a:gd name="connsiteY37" fmla="*/ 1096433 h 1358900"/>
                <a:gd name="connsiteX38" fmla="*/ 143933 w 520990"/>
                <a:gd name="connsiteY38" fmla="*/ 1121833 h 1358900"/>
                <a:gd name="connsiteX39" fmla="*/ 135466 w 520990"/>
                <a:gd name="connsiteY39" fmla="*/ 1147233 h 1358900"/>
                <a:gd name="connsiteX40" fmla="*/ 127000 w 520990"/>
                <a:gd name="connsiteY40" fmla="*/ 1164166 h 1358900"/>
                <a:gd name="connsiteX41" fmla="*/ 114300 w 520990"/>
                <a:gd name="connsiteY41" fmla="*/ 1189566 h 1358900"/>
                <a:gd name="connsiteX42" fmla="*/ 101600 w 520990"/>
                <a:gd name="connsiteY42" fmla="*/ 1198033 h 1358900"/>
                <a:gd name="connsiteX43" fmla="*/ 71966 w 520990"/>
                <a:gd name="connsiteY43" fmla="*/ 1231900 h 1358900"/>
                <a:gd name="connsiteX44" fmla="*/ 63500 w 520990"/>
                <a:gd name="connsiteY44" fmla="*/ 1244600 h 1358900"/>
                <a:gd name="connsiteX45" fmla="*/ 38100 w 520990"/>
                <a:gd name="connsiteY45" fmla="*/ 1261533 h 1358900"/>
                <a:gd name="connsiteX46" fmla="*/ 33866 w 520990"/>
                <a:gd name="connsiteY46" fmla="*/ 1274233 h 1358900"/>
                <a:gd name="connsiteX47" fmla="*/ 16933 w 520990"/>
                <a:gd name="connsiteY47" fmla="*/ 1299633 h 1358900"/>
                <a:gd name="connsiteX48" fmla="*/ 8466 w 520990"/>
                <a:gd name="connsiteY48" fmla="*/ 1337733 h 1358900"/>
                <a:gd name="connsiteX49" fmla="*/ 0 w 520990"/>
                <a:gd name="connsiteY49"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402166 w 520990"/>
                <a:gd name="connsiteY15" fmla="*/ 804333 h 1358900"/>
                <a:gd name="connsiteX16" fmla="*/ 389466 w 520990"/>
                <a:gd name="connsiteY16" fmla="*/ 808566 h 1358900"/>
                <a:gd name="connsiteX17" fmla="*/ 381000 w 520990"/>
                <a:gd name="connsiteY17" fmla="*/ 821266 h 1358900"/>
                <a:gd name="connsiteX18" fmla="*/ 368300 w 520990"/>
                <a:gd name="connsiteY18" fmla="*/ 825500 h 1358900"/>
                <a:gd name="connsiteX19" fmla="*/ 355600 w 520990"/>
                <a:gd name="connsiteY19" fmla="*/ 833966 h 1358900"/>
                <a:gd name="connsiteX20" fmla="*/ 338666 w 520990"/>
                <a:gd name="connsiteY20" fmla="*/ 850900 h 1358900"/>
                <a:gd name="connsiteX21" fmla="*/ 313266 w 520990"/>
                <a:gd name="connsiteY21" fmla="*/ 867833 h 1358900"/>
                <a:gd name="connsiteX22" fmla="*/ 304800 w 520990"/>
                <a:gd name="connsiteY22" fmla="*/ 880533 h 1358900"/>
                <a:gd name="connsiteX23" fmla="*/ 279400 w 520990"/>
                <a:gd name="connsiteY23" fmla="*/ 889000 h 1358900"/>
                <a:gd name="connsiteX24" fmla="*/ 266700 w 520990"/>
                <a:gd name="connsiteY24" fmla="*/ 901700 h 1358900"/>
                <a:gd name="connsiteX25" fmla="*/ 241300 w 520990"/>
                <a:gd name="connsiteY25" fmla="*/ 918633 h 1358900"/>
                <a:gd name="connsiteX26" fmla="*/ 232833 w 520990"/>
                <a:gd name="connsiteY26" fmla="*/ 935566 h 1358900"/>
                <a:gd name="connsiteX27" fmla="*/ 220133 w 520990"/>
                <a:gd name="connsiteY27" fmla="*/ 939800 h 1358900"/>
                <a:gd name="connsiteX28" fmla="*/ 215900 w 520990"/>
                <a:gd name="connsiteY28" fmla="*/ 952500 h 1358900"/>
                <a:gd name="connsiteX29" fmla="*/ 207433 w 520990"/>
                <a:gd name="connsiteY29" fmla="*/ 965200 h 1358900"/>
                <a:gd name="connsiteX30" fmla="*/ 198966 w 520990"/>
                <a:gd name="connsiteY30" fmla="*/ 982133 h 1358900"/>
                <a:gd name="connsiteX31" fmla="*/ 194733 w 520990"/>
                <a:gd name="connsiteY31" fmla="*/ 999066 h 1358900"/>
                <a:gd name="connsiteX32" fmla="*/ 186266 w 520990"/>
                <a:gd name="connsiteY32" fmla="*/ 1011766 h 1358900"/>
                <a:gd name="connsiteX33" fmla="*/ 173566 w 520990"/>
                <a:gd name="connsiteY33" fmla="*/ 1049866 h 1358900"/>
                <a:gd name="connsiteX34" fmla="*/ 173566 w 520990"/>
                <a:gd name="connsiteY34" fmla="*/ 1049866 h 1358900"/>
                <a:gd name="connsiteX35" fmla="*/ 165100 w 520990"/>
                <a:gd name="connsiteY35" fmla="*/ 1083733 h 1358900"/>
                <a:gd name="connsiteX36" fmla="*/ 156633 w 520990"/>
                <a:gd name="connsiteY36" fmla="*/ 1096433 h 1358900"/>
                <a:gd name="connsiteX37" fmla="*/ 143933 w 520990"/>
                <a:gd name="connsiteY37" fmla="*/ 1121833 h 1358900"/>
                <a:gd name="connsiteX38" fmla="*/ 135466 w 520990"/>
                <a:gd name="connsiteY38" fmla="*/ 1147233 h 1358900"/>
                <a:gd name="connsiteX39" fmla="*/ 127000 w 520990"/>
                <a:gd name="connsiteY39" fmla="*/ 1164166 h 1358900"/>
                <a:gd name="connsiteX40" fmla="*/ 114300 w 520990"/>
                <a:gd name="connsiteY40" fmla="*/ 1189566 h 1358900"/>
                <a:gd name="connsiteX41" fmla="*/ 101600 w 520990"/>
                <a:gd name="connsiteY41" fmla="*/ 1198033 h 1358900"/>
                <a:gd name="connsiteX42" fmla="*/ 71966 w 520990"/>
                <a:gd name="connsiteY42" fmla="*/ 1231900 h 1358900"/>
                <a:gd name="connsiteX43" fmla="*/ 63500 w 520990"/>
                <a:gd name="connsiteY43" fmla="*/ 1244600 h 1358900"/>
                <a:gd name="connsiteX44" fmla="*/ 38100 w 520990"/>
                <a:gd name="connsiteY44" fmla="*/ 1261533 h 1358900"/>
                <a:gd name="connsiteX45" fmla="*/ 33866 w 520990"/>
                <a:gd name="connsiteY45" fmla="*/ 1274233 h 1358900"/>
                <a:gd name="connsiteX46" fmla="*/ 16933 w 520990"/>
                <a:gd name="connsiteY46" fmla="*/ 1299633 h 1358900"/>
                <a:gd name="connsiteX47" fmla="*/ 8466 w 520990"/>
                <a:gd name="connsiteY47" fmla="*/ 1337733 h 1358900"/>
                <a:gd name="connsiteX48" fmla="*/ 0 w 520990"/>
                <a:gd name="connsiteY48"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402166 w 520990"/>
                <a:gd name="connsiteY15" fmla="*/ 804333 h 1358900"/>
                <a:gd name="connsiteX16" fmla="*/ 381000 w 520990"/>
                <a:gd name="connsiteY16" fmla="*/ 821266 h 1358900"/>
                <a:gd name="connsiteX17" fmla="*/ 368300 w 520990"/>
                <a:gd name="connsiteY17" fmla="*/ 825500 h 1358900"/>
                <a:gd name="connsiteX18" fmla="*/ 355600 w 520990"/>
                <a:gd name="connsiteY18" fmla="*/ 833966 h 1358900"/>
                <a:gd name="connsiteX19" fmla="*/ 338666 w 520990"/>
                <a:gd name="connsiteY19" fmla="*/ 850900 h 1358900"/>
                <a:gd name="connsiteX20" fmla="*/ 313266 w 520990"/>
                <a:gd name="connsiteY20" fmla="*/ 867833 h 1358900"/>
                <a:gd name="connsiteX21" fmla="*/ 304800 w 520990"/>
                <a:gd name="connsiteY21" fmla="*/ 880533 h 1358900"/>
                <a:gd name="connsiteX22" fmla="*/ 279400 w 520990"/>
                <a:gd name="connsiteY22" fmla="*/ 889000 h 1358900"/>
                <a:gd name="connsiteX23" fmla="*/ 266700 w 520990"/>
                <a:gd name="connsiteY23" fmla="*/ 901700 h 1358900"/>
                <a:gd name="connsiteX24" fmla="*/ 241300 w 520990"/>
                <a:gd name="connsiteY24" fmla="*/ 918633 h 1358900"/>
                <a:gd name="connsiteX25" fmla="*/ 232833 w 520990"/>
                <a:gd name="connsiteY25" fmla="*/ 935566 h 1358900"/>
                <a:gd name="connsiteX26" fmla="*/ 220133 w 520990"/>
                <a:gd name="connsiteY26" fmla="*/ 939800 h 1358900"/>
                <a:gd name="connsiteX27" fmla="*/ 215900 w 520990"/>
                <a:gd name="connsiteY27" fmla="*/ 952500 h 1358900"/>
                <a:gd name="connsiteX28" fmla="*/ 207433 w 520990"/>
                <a:gd name="connsiteY28" fmla="*/ 965200 h 1358900"/>
                <a:gd name="connsiteX29" fmla="*/ 198966 w 520990"/>
                <a:gd name="connsiteY29" fmla="*/ 982133 h 1358900"/>
                <a:gd name="connsiteX30" fmla="*/ 194733 w 520990"/>
                <a:gd name="connsiteY30" fmla="*/ 999066 h 1358900"/>
                <a:gd name="connsiteX31" fmla="*/ 186266 w 520990"/>
                <a:gd name="connsiteY31" fmla="*/ 1011766 h 1358900"/>
                <a:gd name="connsiteX32" fmla="*/ 173566 w 520990"/>
                <a:gd name="connsiteY32" fmla="*/ 1049866 h 1358900"/>
                <a:gd name="connsiteX33" fmla="*/ 173566 w 520990"/>
                <a:gd name="connsiteY33" fmla="*/ 1049866 h 1358900"/>
                <a:gd name="connsiteX34" fmla="*/ 165100 w 520990"/>
                <a:gd name="connsiteY34" fmla="*/ 1083733 h 1358900"/>
                <a:gd name="connsiteX35" fmla="*/ 156633 w 520990"/>
                <a:gd name="connsiteY35" fmla="*/ 1096433 h 1358900"/>
                <a:gd name="connsiteX36" fmla="*/ 143933 w 520990"/>
                <a:gd name="connsiteY36" fmla="*/ 1121833 h 1358900"/>
                <a:gd name="connsiteX37" fmla="*/ 135466 w 520990"/>
                <a:gd name="connsiteY37" fmla="*/ 1147233 h 1358900"/>
                <a:gd name="connsiteX38" fmla="*/ 127000 w 520990"/>
                <a:gd name="connsiteY38" fmla="*/ 1164166 h 1358900"/>
                <a:gd name="connsiteX39" fmla="*/ 114300 w 520990"/>
                <a:gd name="connsiteY39" fmla="*/ 1189566 h 1358900"/>
                <a:gd name="connsiteX40" fmla="*/ 101600 w 520990"/>
                <a:gd name="connsiteY40" fmla="*/ 1198033 h 1358900"/>
                <a:gd name="connsiteX41" fmla="*/ 71966 w 520990"/>
                <a:gd name="connsiteY41" fmla="*/ 1231900 h 1358900"/>
                <a:gd name="connsiteX42" fmla="*/ 63500 w 520990"/>
                <a:gd name="connsiteY42" fmla="*/ 1244600 h 1358900"/>
                <a:gd name="connsiteX43" fmla="*/ 38100 w 520990"/>
                <a:gd name="connsiteY43" fmla="*/ 1261533 h 1358900"/>
                <a:gd name="connsiteX44" fmla="*/ 33866 w 520990"/>
                <a:gd name="connsiteY44" fmla="*/ 1274233 h 1358900"/>
                <a:gd name="connsiteX45" fmla="*/ 16933 w 520990"/>
                <a:gd name="connsiteY45" fmla="*/ 1299633 h 1358900"/>
                <a:gd name="connsiteX46" fmla="*/ 8466 w 520990"/>
                <a:gd name="connsiteY46" fmla="*/ 1337733 h 1358900"/>
                <a:gd name="connsiteX47" fmla="*/ 0 w 520990"/>
                <a:gd name="connsiteY47"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81000 w 520990"/>
                <a:gd name="connsiteY15" fmla="*/ 821266 h 1358900"/>
                <a:gd name="connsiteX16" fmla="*/ 368300 w 520990"/>
                <a:gd name="connsiteY16" fmla="*/ 825500 h 1358900"/>
                <a:gd name="connsiteX17" fmla="*/ 355600 w 520990"/>
                <a:gd name="connsiteY17" fmla="*/ 833966 h 1358900"/>
                <a:gd name="connsiteX18" fmla="*/ 338666 w 520990"/>
                <a:gd name="connsiteY18" fmla="*/ 850900 h 1358900"/>
                <a:gd name="connsiteX19" fmla="*/ 313266 w 520990"/>
                <a:gd name="connsiteY19" fmla="*/ 867833 h 1358900"/>
                <a:gd name="connsiteX20" fmla="*/ 304800 w 520990"/>
                <a:gd name="connsiteY20" fmla="*/ 880533 h 1358900"/>
                <a:gd name="connsiteX21" fmla="*/ 279400 w 520990"/>
                <a:gd name="connsiteY21" fmla="*/ 889000 h 1358900"/>
                <a:gd name="connsiteX22" fmla="*/ 266700 w 520990"/>
                <a:gd name="connsiteY22" fmla="*/ 901700 h 1358900"/>
                <a:gd name="connsiteX23" fmla="*/ 241300 w 520990"/>
                <a:gd name="connsiteY23" fmla="*/ 918633 h 1358900"/>
                <a:gd name="connsiteX24" fmla="*/ 232833 w 520990"/>
                <a:gd name="connsiteY24" fmla="*/ 935566 h 1358900"/>
                <a:gd name="connsiteX25" fmla="*/ 220133 w 520990"/>
                <a:gd name="connsiteY25" fmla="*/ 939800 h 1358900"/>
                <a:gd name="connsiteX26" fmla="*/ 215900 w 520990"/>
                <a:gd name="connsiteY26" fmla="*/ 952500 h 1358900"/>
                <a:gd name="connsiteX27" fmla="*/ 207433 w 520990"/>
                <a:gd name="connsiteY27" fmla="*/ 965200 h 1358900"/>
                <a:gd name="connsiteX28" fmla="*/ 198966 w 520990"/>
                <a:gd name="connsiteY28" fmla="*/ 982133 h 1358900"/>
                <a:gd name="connsiteX29" fmla="*/ 194733 w 520990"/>
                <a:gd name="connsiteY29" fmla="*/ 999066 h 1358900"/>
                <a:gd name="connsiteX30" fmla="*/ 186266 w 520990"/>
                <a:gd name="connsiteY30" fmla="*/ 1011766 h 1358900"/>
                <a:gd name="connsiteX31" fmla="*/ 173566 w 520990"/>
                <a:gd name="connsiteY31" fmla="*/ 1049866 h 1358900"/>
                <a:gd name="connsiteX32" fmla="*/ 173566 w 520990"/>
                <a:gd name="connsiteY32" fmla="*/ 1049866 h 1358900"/>
                <a:gd name="connsiteX33" fmla="*/ 165100 w 520990"/>
                <a:gd name="connsiteY33" fmla="*/ 1083733 h 1358900"/>
                <a:gd name="connsiteX34" fmla="*/ 156633 w 520990"/>
                <a:gd name="connsiteY34" fmla="*/ 1096433 h 1358900"/>
                <a:gd name="connsiteX35" fmla="*/ 143933 w 520990"/>
                <a:gd name="connsiteY35" fmla="*/ 1121833 h 1358900"/>
                <a:gd name="connsiteX36" fmla="*/ 135466 w 520990"/>
                <a:gd name="connsiteY36" fmla="*/ 1147233 h 1358900"/>
                <a:gd name="connsiteX37" fmla="*/ 127000 w 520990"/>
                <a:gd name="connsiteY37" fmla="*/ 1164166 h 1358900"/>
                <a:gd name="connsiteX38" fmla="*/ 114300 w 520990"/>
                <a:gd name="connsiteY38" fmla="*/ 1189566 h 1358900"/>
                <a:gd name="connsiteX39" fmla="*/ 101600 w 520990"/>
                <a:gd name="connsiteY39" fmla="*/ 1198033 h 1358900"/>
                <a:gd name="connsiteX40" fmla="*/ 71966 w 520990"/>
                <a:gd name="connsiteY40" fmla="*/ 1231900 h 1358900"/>
                <a:gd name="connsiteX41" fmla="*/ 63500 w 520990"/>
                <a:gd name="connsiteY41" fmla="*/ 1244600 h 1358900"/>
                <a:gd name="connsiteX42" fmla="*/ 38100 w 520990"/>
                <a:gd name="connsiteY42" fmla="*/ 1261533 h 1358900"/>
                <a:gd name="connsiteX43" fmla="*/ 33866 w 520990"/>
                <a:gd name="connsiteY43" fmla="*/ 1274233 h 1358900"/>
                <a:gd name="connsiteX44" fmla="*/ 16933 w 520990"/>
                <a:gd name="connsiteY44" fmla="*/ 1299633 h 1358900"/>
                <a:gd name="connsiteX45" fmla="*/ 8466 w 520990"/>
                <a:gd name="connsiteY45" fmla="*/ 1337733 h 1358900"/>
                <a:gd name="connsiteX46" fmla="*/ 0 w 520990"/>
                <a:gd name="connsiteY46"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81000 w 520990"/>
                <a:gd name="connsiteY15" fmla="*/ 821266 h 1358900"/>
                <a:gd name="connsiteX16" fmla="*/ 355600 w 520990"/>
                <a:gd name="connsiteY16" fmla="*/ 833966 h 1358900"/>
                <a:gd name="connsiteX17" fmla="*/ 338666 w 520990"/>
                <a:gd name="connsiteY17" fmla="*/ 850900 h 1358900"/>
                <a:gd name="connsiteX18" fmla="*/ 313266 w 520990"/>
                <a:gd name="connsiteY18" fmla="*/ 867833 h 1358900"/>
                <a:gd name="connsiteX19" fmla="*/ 304800 w 520990"/>
                <a:gd name="connsiteY19" fmla="*/ 880533 h 1358900"/>
                <a:gd name="connsiteX20" fmla="*/ 279400 w 520990"/>
                <a:gd name="connsiteY20" fmla="*/ 889000 h 1358900"/>
                <a:gd name="connsiteX21" fmla="*/ 266700 w 520990"/>
                <a:gd name="connsiteY21" fmla="*/ 901700 h 1358900"/>
                <a:gd name="connsiteX22" fmla="*/ 241300 w 520990"/>
                <a:gd name="connsiteY22" fmla="*/ 918633 h 1358900"/>
                <a:gd name="connsiteX23" fmla="*/ 232833 w 520990"/>
                <a:gd name="connsiteY23" fmla="*/ 935566 h 1358900"/>
                <a:gd name="connsiteX24" fmla="*/ 220133 w 520990"/>
                <a:gd name="connsiteY24" fmla="*/ 939800 h 1358900"/>
                <a:gd name="connsiteX25" fmla="*/ 215900 w 520990"/>
                <a:gd name="connsiteY25" fmla="*/ 952500 h 1358900"/>
                <a:gd name="connsiteX26" fmla="*/ 207433 w 520990"/>
                <a:gd name="connsiteY26" fmla="*/ 965200 h 1358900"/>
                <a:gd name="connsiteX27" fmla="*/ 198966 w 520990"/>
                <a:gd name="connsiteY27" fmla="*/ 982133 h 1358900"/>
                <a:gd name="connsiteX28" fmla="*/ 194733 w 520990"/>
                <a:gd name="connsiteY28" fmla="*/ 999066 h 1358900"/>
                <a:gd name="connsiteX29" fmla="*/ 186266 w 520990"/>
                <a:gd name="connsiteY29" fmla="*/ 1011766 h 1358900"/>
                <a:gd name="connsiteX30" fmla="*/ 173566 w 520990"/>
                <a:gd name="connsiteY30" fmla="*/ 1049866 h 1358900"/>
                <a:gd name="connsiteX31" fmla="*/ 173566 w 520990"/>
                <a:gd name="connsiteY31" fmla="*/ 1049866 h 1358900"/>
                <a:gd name="connsiteX32" fmla="*/ 165100 w 520990"/>
                <a:gd name="connsiteY32" fmla="*/ 1083733 h 1358900"/>
                <a:gd name="connsiteX33" fmla="*/ 156633 w 520990"/>
                <a:gd name="connsiteY33" fmla="*/ 1096433 h 1358900"/>
                <a:gd name="connsiteX34" fmla="*/ 143933 w 520990"/>
                <a:gd name="connsiteY34" fmla="*/ 1121833 h 1358900"/>
                <a:gd name="connsiteX35" fmla="*/ 135466 w 520990"/>
                <a:gd name="connsiteY35" fmla="*/ 1147233 h 1358900"/>
                <a:gd name="connsiteX36" fmla="*/ 127000 w 520990"/>
                <a:gd name="connsiteY36" fmla="*/ 1164166 h 1358900"/>
                <a:gd name="connsiteX37" fmla="*/ 114300 w 520990"/>
                <a:gd name="connsiteY37" fmla="*/ 1189566 h 1358900"/>
                <a:gd name="connsiteX38" fmla="*/ 101600 w 520990"/>
                <a:gd name="connsiteY38" fmla="*/ 1198033 h 1358900"/>
                <a:gd name="connsiteX39" fmla="*/ 71966 w 520990"/>
                <a:gd name="connsiteY39" fmla="*/ 1231900 h 1358900"/>
                <a:gd name="connsiteX40" fmla="*/ 63500 w 520990"/>
                <a:gd name="connsiteY40" fmla="*/ 1244600 h 1358900"/>
                <a:gd name="connsiteX41" fmla="*/ 38100 w 520990"/>
                <a:gd name="connsiteY41" fmla="*/ 1261533 h 1358900"/>
                <a:gd name="connsiteX42" fmla="*/ 33866 w 520990"/>
                <a:gd name="connsiteY42" fmla="*/ 1274233 h 1358900"/>
                <a:gd name="connsiteX43" fmla="*/ 16933 w 520990"/>
                <a:gd name="connsiteY43" fmla="*/ 1299633 h 1358900"/>
                <a:gd name="connsiteX44" fmla="*/ 8466 w 520990"/>
                <a:gd name="connsiteY44" fmla="*/ 1337733 h 1358900"/>
                <a:gd name="connsiteX45" fmla="*/ 0 w 520990"/>
                <a:gd name="connsiteY45"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338666 w 520990"/>
                <a:gd name="connsiteY16" fmla="*/ 850900 h 1358900"/>
                <a:gd name="connsiteX17" fmla="*/ 313266 w 520990"/>
                <a:gd name="connsiteY17" fmla="*/ 867833 h 1358900"/>
                <a:gd name="connsiteX18" fmla="*/ 304800 w 520990"/>
                <a:gd name="connsiteY18" fmla="*/ 880533 h 1358900"/>
                <a:gd name="connsiteX19" fmla="*/ 279400 w 520990"/>
                <a:gd name="connsiteY19" fmla="*/ 889000 h 1358900"/>
                <a:gd name="connsiteX20" fmla="*/ 266700 w 520990"/>
                <a:gd name="connsiteY20" fmla="*/ 901700 h 1358900"/>
                <a:gd name="connsiteX21" fmla="*/ 241300 w 520990"/>
                <a:gd name="connsiteY21" fmla="*/ 918633 h 1358900"/>
                <a:gd name="connsiteX22" fmla="*/ 232833 w 520990"/>
                <a:gd name="connsiteY22" fmla="*/ 935566 h 1358900"/>
                <a:gd name="connsiteX23" fmla="*/ 220133 w 520990"/>
                <a:gd name="connsiteY23" fmla="*/ 939800 h 1358900"/>
                <a:gd name="connsiteX24" fmla="*/ 215900 w 520990"/>
                <a:gd name="connsiteY24" fmla="*/ 952500 h 1358900"/>
                <a:gd name="connsiteX25" fmla="*/ 207433 w 520990"/>
                <a:gd name="connsiteY25" fmla="*/ 965200 h 1358900"/>
                <a:gd name="connsiteX26" fmla="*/ 198966 w 520990"/>
                <a:gd name="connsiteY26" fmla="*/ 982133 h 1358900"/>
                <a:gd name="connsiteX27" fmla="*/ 194733 w 520990"/>
                <a:gd name="connsiteY27" fmla="*/ 999066 h 1358900"/>
                <a:gd name="connsiteX28" fmla="*/ 186266 w 520990"/>
                <a:gd name="connsiteY28" fmla="*/ 1011766 h 1358900"/>
                <a:gd name="connsiteX29" fmla="*/ 173566 w 520990"/>
                <a:gd name="connsiteY29" fmla="*/ 1049866 h 1358900"/>
                <a:gd name="connsiteX30" fmla="*/ 173566 w 520990"/>
                <a:gd name="connsiteY30" fmla="*/ 1049866 h 1358900"/>
                <a:gd name="connsiteX31" fmla="*/ 165100 w 520990"/>
                <a:gd name="connsiteY31" fmla="*/ 1083733 h 1358900"/>
                <a:gd name="connsiteX32" fmla="*/ 156633 w 520990"/>
                <a:gd name="connsiteY32" fmla="*/ 1096433 h 1358900"/>
                <a:gd name="connsiteX33" fmla="*/ 143933 w 520990"/>
                <a:gd name="connsiteY33" fmla="*/ 1121833 h 1358900"/>
                <a:gd name="connsiteX34" fmla="*/ 135466 w 520990"/>
                <a:gd name="connsiteY34" fmla="*/ 1147233 h 1358900"/>
                <a:gd name="connsiteX35" fmla="*/ 127000 w 520990"/>
                <a:gd name="connsiteY35" fmla="*/ 1164166 h 1358900"/>
                <a:gd name="connsiteX36" fmla="*/ 114300 w 520990"/>
                <a:gd name="connsiteY36" fmla="*/ 1189566 h 1358900"/>
                <a:gd name="connsiteX37" fmla="*/ 101600 w 520990"/>
                <a:gd name="connsiteY37" fmla="*/ 1198033 h 1358900"/>
                <a:gd name="connsiteX38" fmla="*/ 71966 w 520990"/>
                <a:gd name="connsiteY38" fmla="*/ 1231900 h 1358900"/>
                <a:gd name="connsiteX39" fmla="*/ 63500 w 520990"/>
                <a:gd name="connsiteY39" fmla="*/ 1244600 h 1358900"/>
                <a:gd name="connsiteX40" fmla="*/ 38100 w 520990"/>
                <a:gd name="connsiteY40" fmla="*/ 1261533 h 1358900"/>
                <a:gd name="connsiteX41" fmla="*/ 33866 w 520990"/>
                <a:gd name="connsiteY41" fmla="*/ 1274233 h 1358900"/>
                <a:gd name="connsiteX42" fmla="*/ 16933 w 520990"/>
                <a:gd name="connsiteY42" fmla="*/ 1299633 h 1358900"/>
                <a:gd name="connsiteX43" fmla="*/ 8466 w 520990"/>
                <a:gd name="connsiteY43" fmla="*/ 1337733 h 1358900"/>
                <a:gd name="connsiteX44" fmla="*/ 0 w 520990"/>
                <a:gd name="connsiteY44"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313266 w 520990"/>
                <a:gd name="connsiteY16" fmla="*/ 867833 h 1358900"/>
                <a:gd name="connsiteX17" fmla="*/ 304800 w 520990"/>
                <a:gd name="connsiteY17" fmla="*/ 880533 h 1358900"/>
                <a:gd name="connsiteX18" fmla="*/ 279400 w 520990"/>
                <a:gd name="connsiteY18" fmla="*/ 889000 h 1358900"/>
                <a:gd name="connsiteX19" fmla="*/ 266700 w 520990"/>
                <a:gd name="connsiteY19" fmla="*/ 901700 h 1358900"/>
                <a:gd name="connsiteX20" fmla="*/ 241300 w 520990"/>
                <a:gd name="connsiteY20" fmla="*/ 918633 h 1358900"/>
                <a:gd name="connsiteX21" fmla="*/ 232833 w 520990"/>
                <a:gd name="connsiteY21" fmla="*/ 935566 h 1358900"/>
                <a:gd name="connsiteX22" fmla="*/ 220133 w 520990"/>
                <a:gd name="connsiteY22" fmla="*/ 939800 h 1358900"/>
                <a:gd name="connsiteX23" fmla="*/ 215900 w 520990"/>
                <a:gd name="connsiteY23" fmla="*/ 952500 h 1358900"/>
                <a:gd name="connsiteX24" fmla="*/ 207433 w 520990"/>
                <a:gd name="connsiteY24" fmla="*/ 965200 h 1358900"/>
                <a:gd name="connsiteX25" fmla="*/ 198966 w 520990"/>
                <a:gd name="connsiteY25" fmla="*/ 982133 h 1358900"/>
                <a:gd name="connsiteX26" fmla="*/ 194733 w 520990"/>
                <a:gd name="connsiteY26" fmla="*/ 999066 h 1358900"/>
                <a:gd name="connsiteX27" fmla="*/ 186266 w 520990"/>
                <a:gd name="connsiteY27" fmla="*/ 1011766 h 1358900"/>
                <a:gd name="connsiteX28" fmla="*/ 173566 w 520990"/>
                <a:gd name="connsiteY28" fmla="*/ 1049866 h 1358900"/>
                <a:gd name="connsiteX29" fmla="*/ 173566 w 520990"/>
                <a:gd name="connsiteY29" fmla="*/ 1049866 h 1358900"/>
                <a:gd name="connsiteX30" fmla="*/ 165100 w 520990"/>
                <a:gd name="connsiteY30" fmla="*/ 1083733 h 1358900"/>
                <a:gd name="connsiteX31" fmla="*/ 156633 w 520990"/>
                <a:gd name="connsiteY31" fmla="*/ 1096433 h 1358900"/>
                <a:gd name="connsiteX32" fmla="*/ 143933 w 520990"/>
                <a:gd name="connsiteY32" fmla="*/ 1121833 h 1358900"/>
                <a:gd name="connsiteX33" fmla="*/ 135466 w 520990"/>
                <a:gd name="connsiteY33" fmla="*/ 1147233 h 1358900"/>
                <a:gd name="connsiteX34" fmla="*/ 127000 w 520990"/>
                <a:gd name="connsiteY34" fmla="*/ 1164166 h 1358900"/>
                <a:gd name="connsiteX35" fmla="*/ 114300 w 520990"/>
                <a:gd name="connsiteY35" fmla="*/ 1189566 h 1358900"/>
                <a:gd name="connsiteX36" fmla="*/ 101600 w 520990"/>
                <a:gd name="connsiteY36" fmla="*/ 1198033 h 1358900"/>
                <a:gd name="connsiteX37" fmla="*/ 71966 w 520990"/>
                <a:gd name="connsiteY37" fmla="*/ 1231900 h 1358900"/>
                <a:gd name="connsiteX38" fmla="*/ 63500 w 520990"/>
                <a:gd name="connsiteY38" fmla="*/ 1244600 h 1358900"/>
                <a:gd name="connsiteX39" fmla="*/ 38100 w 520990"/>
                <a:gd name="connsiteY39" fmla="*/ 1261533 h 1358900"/>
                <a:gd name="connsiteX40" fmla="*/ 33866 w 520990"/>
                <a:gd name="connsiteY40" fmla="*/ 1274233 h 1358900"/>
                <a:gd name="connsiteX41" fmla="*/ 16933 w 520990"/>
                <a:gd name="connsiteY41" fmla="*/ 1299633 h 1358900"/>
                <a:gd name="connsiteX42" fmla="*/ 8466 w 520990"/>
                <a:gd name="connsiteY42" fmla="*/ 1337733 h 1358900"/>
                <a:gd name="connsiteX43" fmla="*/ 0 w 520990"/>
                <a:gd name="connsiteY43"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313266 w 520990"/>
                <a:gd name="connsiteY16" fmla="*/ 867833 h 1358900"/>
                <a:gd name="connsiteX17" fmla="*/ 279400 w 520990"/>
                <a:gd name="connsiteY17" fmla="*/ 889000 h 1358900"/>
                <a:gd name="connsiteX18" fmla="*/ 266700 w 520990"/>
                <a:gd name="connsiteY18" fmla="*/ 901700 h 1358900"/>
                <a:gd name="connsiteX19" fmla="*/ 241300 w 520990"/>
                <a:gd name="connsiteY19" fmla="*/ 918633 h 1358900"/>
                <a:gd name="connsiteX20" fmla="*/ 232833 w 520990"/>
                <a:gd name="connsiteY20" fmla="*/ 935566 h 1358900"/>
                <a:gd name="connsiteX21" fmla="*/ 220133 w 520990"/>
                <a:gd name="connsiteY21" fmla="*/ 939800 h 1358900"/>
                <a:gd name="connsiteX22" fmla="*/ 215900 w 520990"/>
                <a:gd name="connsiteY22" fmla="*/ 952500 h 1358900"/>
                <a:gd name="connsiteX23" fmla="*/ 207433 w 520990"/>
                <a:gd name="connsiteY23" fmla="*/ 965200 h 1358900"/>
                <a:gd name="connsiteX24" fmla="*/ 198966 w 520990"/>
                <a:gd name="connsiteY24" fmla="*/ 982133 h 1358900"/>
                <a:gd name="connsiteX25" fmla="*/ 194733 w 520990"/>
                <a:gd name="connsiteY25" fmla="*/ 999066 h 1358900"/>
                <a:gd name="connsiteX26" fmla="*/ 186266 w 520990"/>
                <a:gd name="connsiteY26" fmla="*/ 1011766 h 1358900"/>
                <a:gd name="connsiteX27" fmla="*/ 173566 w 520990"/>
                <a:gd name="connsiteY27" fmla="*/ 1049866 h 1358900"/>
                <a:gd name="connsiteX28" fmla="*/ 173566 w 520990"/>
                <a:gd name="connsiteY28" fmla="*/ 1049866 h 1358900"/>
                <a:gd name="connsiteX29" fmla="*/ 165100 w 520990"/>
                <a:gd name="connsiteY29" fmla="*/ 1083733 h 1358900"/>
                <a:gd name="connsiteX30" fmla="*/ 156633 w 520990"/>
                <a:gd name="connsiteY30" fmla="*/ 1096433 h 1358900"/>
                <a:gd name="connsiteX31" fmla="*/ 143933 w 520990"/>
                <a:gd name="connsiteY31" fmla="*/ 1121833 h 1358900"/>
                <a:gd name="connsiteX32" fmla="*/ 135466 w 520990"/>
                <a:gd name="connsiteY32" fmla="*/ 1147233 h 1358900"/>
                <a:gd name="connsiteX33" fmla="*/ 127000 w 520990"/>
                <a:gd name="connsiteY33" fmla="*/ 1164166 h 1358900"/>
                <a:gd name="connsiteX34" fmla="*/ 114300 w 520990"/>
                <a:gd name="connsiteY34" fmla="*/ 1189566 h 1358900"/>
                <a:gd name="connsiteX35" fmla="*/ 101600 w 520990"/>
                <a:gd name="connsiteY35" fmla="*/ 1198033 h 1358900"/>
                <a:gd name="connsiteX36" fmla="*/ 71966 w 520990"/>
                <a:gd name="connsiteY36" fmla="*/ 1231900 h 1358900"/>
                <a:gd name="connsiteX37" fmla="*/ 63500 w 520990"/>
                <a:gd name="connsiteY37" fmla="*/ 1244600 h 1358900"/>
                <a:gd name="connsiteX38" fmla="*/ 38100 w 520990"/>
                <a:gd name="connsiteY38" fmla="*/ 1261533 h 1358900"/>
                <a:gd name="connsiteX39" fmla="*/ 33866 w 520990"/>
                <a:gd name="connsiteY39" fmla="*/ 1274233 h 1358900"/>
                <a:gd name="connsiteX40" fmla="*/ 16933 w 520990"/>
                <a:gd name="connsiteY40" fmla="*/ 1299633 h 1358900"/>
                <a:gd name="connsiteX41" fmla="*/ 8466 w 520990"/>
                <a:gd name="connsiteY41" fmla="*/ 1337733 h 1358900"/>
                <a:gd name="connsiteX42" fmla="*/ 0 w 520990"/>
                <a:gd name="connsiteY42"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313266 w 520990"/>
                <a:gd name="connsiteY16" fmla="*/ 867833 h 1358900"/>
                <a:gd name="connsiteX17" fmla="*/ 266700 w 520990"/>
                <a:gd name="connsiteY17" fmla="*/ 901700 h 1358900"/>
                <a:gd name="connsiteX18" fmla="*/ 241300 w 520990"/>
                <a:gd name="connsiteY18" fmla="*/ 918633 h 1358900"/>
                <a:gd name="connsiteX19" fmla="*/ 232833 w 520990"/>
                <a:gd name="connsiteY19" fmla="*/ 935566 h 1358900"/>
                <a:gd name="connsiteX20" fmla="*/ 220133 w 520990"/>
                <a:gd name="connsiteY20" fmla="*/ 939800 h 1358900"/>
                <a:gd name="connsiteX21" fmla="*/ 215900 w 520990"/>
                <a:gd name="connsiteY21" fmla="*/ 952500 h 1358900"/>
                <a:gd name="connsiteX22" fmla="*/ 207433 w 520990"/>
                <a:gd name="connsiteY22" fmla="*/ 965200 h 1358900"/>
                <a:gd name="connsiteX23" fmla="*/ 198966 w 520990"/>
                <a:gd name="connsiteY23" fmla="*/ 982133 h 1358900"/>
                <a:gd name="connsiteX24" fmla="*/ 194733 w 520990"/>
                <a:gd name="connsiteY24" fmla="*/ 999066 h 1358900"/>
                <a:gd name="connsiteX25" fmla="*/ 186266 w 520990"/>
                <a:gd name="connsiteY25" fmla="*/ 1011766 h 1358900"/>
                <a:gd name="connsiteX26" fmla="*/ 173566 w 520990"/>
                <a:gd name="connsiteY26" fmla="*/ 1049866 h 1358900"/>
                <a:gd name="connsiteX27" fmla="*/ 173566 w 520990"/>
                <a:gd name="connsiteY27" fmla="*/ 1049866 h 1358900"/>
                <a:gd name="connsiteX28" fmla="*/ 165100 w 520990"/>
                <a:gd name="connsiteY28" fmla="*/ 1083733 h 1358900"/>
                <a:gd name="connsiteX29" fmla="*/ 156633 w 520990"/>
                <a:gd name="connsiteY29" fmla="*/ 1096433 h 1358900"/>
                <a:gd name="connsiteX30" fmla="*/ 143933 w 520990"/>
                <a:gd name="connsiteY30" fmla="*/ 1121833 h 1358900"/>
                <a:gd name="connsiteX31" fmla="*/ 135466 w 520990"/>
                <a:gd name="connsiteY31" fmla="*/ 1147233 h 1358900"/>
                <a:gd name="connsiteX32" fmla="*/ 127000 w 520990"/>
                <a:gd name="connsiteY32" fmla="*/ 1164166 h 1358900"/>
                <a:gd name="connsiteX33" fmla="*/ 114300 w 520990"/>
                <a:gd name="connsiteY33" fmla="*/ 1189566 h 1358900"/>
                <a:gd name="connsiteX34" fmla="*/ 101600 w 520990"/>
                <a:gd name="connsiteY34" fmla="*/ 1198033 h 1358900"/>
                <a:gd name="connsiteX35" fmla="*/ 71966 w 520990"/>
                <a:gd name="connsiteY35" fmla="*/ 1231900 h 1358900"/>
                <a:gd name="connsiteX36" fmla="*/ 63500 w 520990"/>
                <a:gd name="connsiteY36" fmla="*/ 1244600 h 1358900"/>
                <a:gd name="connsiteX37" fmla="*/ 38100 w 520990"/>
                <a:gd name="connsiteY37" fmla="*/ 1261533 h 1358900"/>
                <a:gd name="connsiteX38" fmla="*/ 33866 w 520990"/>
                <a:gd name="connsiteY38" fmla="*/ 1274233 h 1358900"/>
                <a:gd name="connsiteX39" fmla="*/ 16933 w 520990"/>
                <a:gd name="connsiteY39" fmla="*/ 1299633 h 1358900"/>
                <a:gd name="connsiteX40" fmla="*/ 8466 w 520990"/>
                <a:gd name="connsiteY40" fmla="*/ 1337733 h 1358900"/>
                <a:gd name="connsiteX41" fmla="*/ 0 w 520990"/>
                <a:gd name="connsiteY41"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32833 w 520990"/>
                <a:gd name="connsiteY18" fmla="*/ 935566 h 1358900"/>
                <a:gd name="connsiteX19" fmla="*/ 220133 w 520990"/>
                <a:gd name="connsiteY19" fmla="*/ 939800 h 1358900"/>
                <a:gd name="connsiteX20" fmla="*/ 215900 w 520990"/>
                <a:gd name="connsiteY20" fmla="*/ 952500 h 1358900"/>
                <a:gd name="connsiteX21" fmla="*/ 207433 w 520990"/>
                <a:gd name="connsiteY21" fmla="*/ 965200 h 1358900"/>
                <a:gd name="connsiteX22" fmla="*/ 198966 w 520990"/>
                <a:gd name="connsiteY22" fmla="*/ 982133 h 1358900"/>
                <a:gd name="connsiteX23" fmla="*/ 194733 w 520990"/>
                <a:gd name="connsiteY23" fmla="*/ 999066 h 1358900"/>
                <a:gd name="connsiteX24" fmla="*/ 186266 w 520990"/>
                <a:gd name="connsiteY24" fmla="*/ 1011766 h 1358900"/>
                <a:gd name="connsiteX25" fmla="*/ 173566 w 520990"/>
                <a:gd name="connsiteY25" fmla="*/ 1049866 h 1358900"/>
                <a:gd name="connsiteX26" fmla="*/ 173566 w 520990"/>
                <a:gd name="connsiteY26" fmla="*/ 1049866 h 1358900"/>
                <a:gd name="connsiteX27" fmla="*/ 165100 w 520990"/>
                <a:gd name="connsiteY27" fmla="*/ 1083733 h 1358900"/>
                <a:gd name="connsiteX28" fmla="*/ 156633 w 520990"/>
                <a:gd name="connsiteY28" fmla="*/ 1096433 h 1358900"/>
                <a:gd name="connsiteX29" fmla="*/ 143933 w 520990"/>
                <a:gd name="connsiteY29" fmla="*/ 1121833 h 1358900"/>
                <a:gd name="connsiteX30" fmla="*/ 135466 w 520990"/>
                <a:gd name="connsiteY30" fmla="*/ 1147233 h 1358900"/>
                <a:gd name="connsiteX31" fmla="*/ 127000 w 520990"/>
                <a:gd name="connsiteY31" fmla="*/ 1164166 h 1358900"/>
                <a:gd name="connsiteX32" fmla="*/ 114300 w 520990"/>
                <a:gd name="connsiteY32" fmla="*/ 1189566 h 1358900"/>
                <a:gd name="connsiteX33" fmla="*/ 101600 w 520990"/>
                <a:gd name="connsiteY33" fmla="*/ 1198033 h 1358900"/>
                <a:gd name="connsiteX34" fmla="*/ 71966 w 520990"/>
                <a:gd name="connsiteY34" fmla="*/ 1231900 h 1358900"/>
                <a:gd name="connsiteX35" fmla="*/ 63500 w 520990"/>
                <a:gd name="connsiteY35" fmla="*/ 1244600 h 1358900"/>
                <a:gd name="connsiteX36" fmla="*/ 38100 w 520990"/>
                <a:gd name="connsiteY36" fmla="*/ 1261533 h 1358900"/>
                <a:gd name="connsiteX37" fmla="*/ 33866 w 520990"/>
                <a:gd name="connsiteY37" fmla="*/ 1274233 h 1358900"/>
                <a:gd name="connsiteX38" fmla="*/ 16933 w 520990"/>
                <a:gd name="connsiteY38" fmla="*/ 1299633 h 1358900"/>
                <a:gd name="connsiteX39" fmla="*/ 8466 w 520990"/>
                <a:gd name="connsiteY39" fmla="*/ 1337733 h 1358900"/>
                <a:gd name="connsiteX40" fmla="*/ 0 w 520990"/>
                <a:gd name="connsiteY40"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20133 w 520990"/>
                <a:gd name="connsiteY18" fmla="*/ 939800 h 1358900"/>
                <a:gd name="connsiteX19" fmla="*/ 215900 w 520990"/>
                <a:gd name="connsiteY19" fmla="*/ 952500 h 1358900"/>
                <a:gd name="connsiteX20" fmla="*/ 207433 w 520990"/>
                <a:gd name="connsiteY20" fmla="*/ 965200 h 1358900"/>
                <a:gd name="connsiteX21" fmla="*/ 198966 w 520990"/>
                <a:gd name="connsiteY21" fmla="*/ 982133 h 1358900"/>
                <a:gd name="connsiteX22" fmla="*/ 194733 w 520990"/>
                <a:gd name="connsiteY22" fmla="*/ 999066 h 1358900"/>
                <a:gd name="connsiteX23" fmla="*/ 186266 w 520990"/>
                <a:gd name="connsiteY23" fmla="*/ 1011766 h 1358900"/>
                <a:gd name="connsiteX24" fmla="*/ 173566 w 520990"/>
                <a:gd name="connsiteY24" fmla="*/ 1049866 h 1358900"/>
                <a:gd name="connsiteX25" fmla="*/ 173566 w 520990"/>
                <a:gd name="connsiteY25" fmla="*/ 1049866 h 1358900"/>
                <a:gd name="connsiteX26" fmla="*/ 165100 w 520990"/>
                <a:gd name="connsiteY26" fmla="*/ 1083733 h 1358900"/>
                <a:gd name="connsiteX27" fmla="*/ 156633 w 520990"/>
                <a:gd name="connsiteY27" fmla="*/ 1096433 h 1358900"/>
                <a:gd name="connsiteX28" fmla="*/ 143933 w 520990"/>
                <a:gd name="connsiteY28" fmla="*/ 1121833 h 1358900"/>
                <a:gd name="connsiteX29" fmla="*/ 135466 w 520990"/>
                <a:gd name="connsiteY29" fmla="*/ 1147233 h 1358900"/>
                <a:gd name="connsiteX30" fmla="*/ 127000 w 520990"/>
                <a:gd name="connsiteY30" fmla="*/ 1164166 h 1358900"/>
                <a:gd name="connsiteX31" fmla="*/ 114300 w 520990"/>
                <a:gd name="connsiteY31" fmla="*/ 1189566 h 1358900"/>
                <a:gd name="connsiteX32" fmla="*/ 101600 w 520990"/>
                <a:gd name="connsiteY32" fmla="*/ 1198033 h 1358900"/>
                <a:gd name="connsiteX33" fmla="*/ 71966 w 520990"/>
                <a:gd name="connsiteY33" fmla="*/ 1231900 h 1358900"/>
                <a:gd name="connsiteX34" fmla="*/ 63500 w 520990"/>
                <a:gd name="connsiteY34" fmla="*/ 1244600 h 1358900"/>
                <a:gd name="connsiteX35" fmla="*/ 38100 w 520990"/>
                <a:gd name="connsiteY35" fmla="*/ 1261533 h 1358900"/>
                <a:gd name="connsiteX36" fmla="*/ 33866 w 520990"/>
                <a:gd name="connsiteY36" fmla="*/ 1274233 h 1358900"/>
                <a:gd name="connsiteX37" fmla="*/ 16933 w 520990"/>
                <a:gd name="connsiteY37" fmla="*/ 1299633 h 1358900"/>
                <a:gd name="connsiteX38" fmla="*/ 8466 w 520990"/>
                <a:gd name="connsiteY38" fmla="*/ 1337733 h 1358900"/>
                <a:gd name="connsiteX39" fmla="*/ 0 w 520990"/>
                <a:gd name="connsiteY39"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20133 w 520990"/>
                <a:gd name="connsiteY18" fmla="*/ 939800 h 1358900"/>
                <a:gd name="connsiteX19" fmla="*/ 207433 w 520990"/>
                <a:gd name="connsiteY19" fmla="*/ 965200 h 1358900"/>
                <a:gd name="connsiteX20" fmla="*/ 198966 w 520990"/>
                <a:gd name="connsiteY20" fmla="*/ 982133 h 1358900"/>
                <a:gd name="connsiteX21" fmla="*/ 194733 w 520990"/>
                <a:gd name="connsiteY21" fmla="*/ 999066 h 1358900"/>
                <a:gd name="connsiteX22" fmla="*/ 186266 w 520990"/>
                <a:gd name="connsiteY22" fmla="*/ 1011766 h 1358900"/>
                <a:gd name="connsiteX23" fmla="*/ 173566 w 520990"/>
                <a:gd name="connsiteY23" fmla="*/ 1049866 h 1358900"/>
                <a:gd name="connsiteX24" fmla="*/ 173566 w 520990"/>
                <a:gd name="connsiteY24" fmla="*/ 1049866 h 1358900"/>
                <a:gd name="connsiteX25" fmla="*/ 165100 w 520990"/>
                <a:gd name="connsiteY25" fmla="*/ 1083733 h 1358900"/>
                <a:gd name="connsiteX26" fmla="*/ 156633 w 520990"/>
                <a:gd name="connsiteY26" fmla="*/ 1096433 h 1358900"/>
                <a:gd name="connsiteX27" fmla="*/ 143933 w 520990"/>
                <a:gd name="connsiteY27" fmla="*/ 1121833 h 1358900"/>
                <a:gd name="connsiteX28" fmla="*/ 135466 w 520990"/>
                <a:gd name="connsiteY28" fmla="*/ 1147233 h 1358900"/>
                <a:gd name="connsiteX29" fmla="*/ 127000 w 520990"/>
                <a:gd name="connsiteY29" fmla="*/ 1164166 h 1358900"/>
                <a:gd name="connsiteX30" fmla="*/ 114300 w 520990"/>
                <a:gd name="connsiteY30" fmla="*/ 1189566 h 1358900"/>
                <a:gd name="connsiteX31" fmla="*/ 101600 w 520990"/>
                <a:gd name="connsiteY31" fmla="*/ 1198033 h 1358900"/>
                <a:gd name="connsiteX32" fmla="*/ 71966 w 520990"/>
                <a:gd name="connsiteY32" fmla="*/ 1231900 h 1358900"/>
                <a:gd name="connsiteX33" fmla="*/ 63500 w 520990"/>
                <a:gd name="connsiteY33" fmla="*/ 1244600 h 1358900"/>
                <a:gd name="connsiteX34" fmla="*/ 38100 w 520990"/>
                <a:gd name="connsiteY34" fmla="*/ 1261533 h 1358900"/>
                <a:gd name="connsiteX35" fmla="*/ 33866 w 520990"/>
                <a:gd name="connsiteY35" fmla="*/ 1274233 h 1358900"/>
                <a:gd name="connsiteX36" fmla="*/ 16933 w 520990"/>
                <a:gd name="connsiteY36" fmla="*/ 1299633 h 1358900"/>
                <a:gd name="connsiteX37" fmla="*/ 8466 w 520990"/>
                <a:gd name="connsiteY37" fmla="*/ 1337733 h 1358900"/>
                <a:gd name="connsiteX38" fmla="*/ 0 w 520990"/>
                <a:gd name="connsiteY38"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98966 w 520990"/>
                <a:gd name="connsiteY19" fmla="*/ 982133 h 1358900"/>
                <a:gd name="connsiteX20" fmla="*/ 194733 w 520990"/>
                <a:gd name="connsiteY20" fmla="*/ 999066 h 1358900"/>
                <a:gd name="connsiteX21" fmla="*/ 186266 w 520990"/>
                <a:gd name="connsiteY21" fmla="*/ 1011766 h 1358900"/>
                <a:gd name="connsiteX22" fmla="*/ 173566 w 520990"/>
                <a:gd name="connsiteY22" fmla="*/ 1049866 h 1358900"/>
                <a:gd name="connsiteX23" fmla="*/ 173566 w 520990"/>
                <a:gd name="connsiteY23" fmla="*/ 1049866 h 1358900"/>
                <a:gd name="connsiteX24" fmla="*/ 165100 w 520990"/>
                <a:gd name="connsiteY24" fmla="*/ 1083733 h 1358900"/>
                <a:gd name="connsiteX25" fmla="*/ 156633 w 520990"/>
                <a:gd name="connsiteY25" fmla="*/ 1096433 h 1358900"/>
                <a:gd name="connsiteX26" fmla="*/ 143933 w 520990"/>
                <a:gd name="connsiteY26" fmla="*/ 1121833 h 1358900"/>
                <a:gd name="connsiteX27" fmla="*/ 135466 w 520990"/>
                <a:gd name="connsiteY27" fmla="*/ 1147233 h 1358900"/>
                <a:gd name="connsiteX28" fmla="*/ 127000 w 520990"/>
                <a:gd name="connsiteY28" fmla="*/ 1164166 h 1358900"/>
                <a:gd name="connsiteX29" fmla="*/ 114300 w 520990"/>
                <a:gd name="connsiteY29" fmla="*/ 1189566 h 1358900"/>
                <a:gd name="connsiteX30" fmla="*/ 101600 w 520990"/>
                <a:gd name="connsiteY30" fmla="*/ 1198033 h 1358900"/>
                <a:gd name="connsiteX31" fmla="*/ 71966 w 520990"/>
                <a:gd name="connsiteY31" fmla="*/ 1231900 h 1358900"/>
                <a:gd name="connsiteX32" fmla="*/ 63500 w 520990"/>
                <a:gd name="connsiteY32" fmla="*/ 1244600 h 1358900"/>
                <a:gd name="connsiteX33" fmla="*/ 38100 w 520990"/>
                <a:gd name="connsiteY33" fmla="*/ 1261533 h 1358900"/>
                <a:gd name="connsiteX34" fmla="*/ 33866 w 520990"/>
                <a:gd name="connsiteY34" fmla="*/ 1274233 h 1358900"/>
                <a:gd name="connsiteX35" fmla="*/ 16933 w 520990"/>
                <a:gd name="connsiteY35" fmla="*/ 1299633 h 1358900"/>
                <a:gd name="connsiteX36" fmla="*/ 8466 w 520990"/>
                <a:gd name="connsiteY36" fmla="*/ 1337733 h 1358900"/>
                <a:gd name="connsiteX37" fmla="*/ 0 w 520990"/>
                <a:gd name="connsiteY37"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94733 w 520990"/>
                <a:gd name="connsiteY19" fmla="*/ 999066 h 1358900"/>
                <a:gd name="connsiteX20" fmla="*/ 186266 w 520990"/>
                <a:gd name="connsiteY20" fmla="*/ 1011766 h 1358900"/>
                <a:gd name="connsiteX21" fmla="*/ 173566 w 520990"/>
                <a:gd name="connsiteY21" fmla="*/ 1049866 h 1358900"/>
                <a:gd name="connsiteX22" fmla="*/ 173566 w 520990"/>
                <a:gd name="connsiteY22" fmla="*/ 1049866 h 1358900"/>
                <a:gd name="connsiteX23" fmla="*/ 165100 w 520990"/>
                <a:gd name="connsiteY23" fmla="*/ 1083733 h 1358900"/>
                <a:gd name="connsiteX24" fmla="*/ 156633 w 520990"/>
                <a:gd name="connsiteY24" fmla="*/ 1096433 h 1358900"/>
                <a:gd name="connsiteX25" fmla="*/ 143933 w 520990"/>
                <a:gd name="connsiteY25" fmla="*/ 1121833 h 1358900"/>
                <a:gd name="connsiteX26" fmla="*/ 135466 w 520990"/>
                <a:gd name="connsiteY26" fmla="*/ 1147233 h 1358900"/>
                <a:gd name="connsiteX27" fmla="*/ 127000 w 520990"/>
                <a:gd name="connsiteY27" fmla="*/ 1164166 h 1358900"/>
                <a:gd name="connsiteX28" fmla="*/ 114300 w 520990"/>
                <a:gd name="connsiteY28" fmla="*/ 1189566 h 1358900"/>
                <a:gd name="connsiteX29" fmla="*/ 101600 w 520990"/>
                <a:gd name="connsiteY29" fmla="*/ 1198033 h 1358900"/>
                <a:gd name="connsiteX30" fmla="*/ 71966 w 520990"/>
                <a:gd name="connsiteY30" fmla="*/ 1231900 h 1358900"/>
                <a:gd name="connsiteX31" fmla="*/ 63500 w 520990"/>
                <a:gd name="connsiteY31" fmla="*/ 1244600 h 1358900"/>
                <a:gd name="connsiteX32" fmla="*/ 38100 w 520990"/>
                <a:gd name="connsiteY32" fmla="*/ 1261533 h 1358900"/>
                <a:gd name="connsiteX33" fmla="*/ 33866 w 520990"/>
                <a:gd name="connsiteY33" fmla="*/ 1274233 h 1358900"/>
                <a:gd name="connsiteX34" fmla="*/ 16933 w 520990"/>
                <a:gd name="connsiteY34" fmla="*/ 1299633 h 1358900"/>
                <a:gd name="connsiteX35" fmla="*/ 8466 w 520990"/>
                <a:gd name="connsiteY35" fmla="*/ 1337733 h 1358900"/>
                <a:gd name="connsiteX36" fmla="*/ 0 w 520990"/>
                <a:gd name="connsiteY36"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94733 w 520990"/>
                <a:gd name="connsiteY19" fmla="*/ 999066 h 1358900"/>
                <a:gd name="connsiteX20" fmla="*/ 173566 w 520990"/>
                <a:gd name="connsiteY20" fmla="*/ 1049866 h 1358900"/>
                <a:gd name="connsiteX21" fmla="*/ 173566 w 520990"/>
                <a:gd name="connsiteY21" fmla="*/ 1049866 h 1358900"/>
                <a:gd name="connsiteX22" fmla="*/ 165100 w 520990"/>
                <a:gd name="connsiteY22" fmla="*/ 1083733 h 1358900"/>
                <a:gd name="connsiteX23" fmla="*/ 156633 w 520990"/>
                <a:gd name="connsiteY23" fmla="*/ 1096433 h 1358900"/>
                <a:gd name="connsiteX24" fmla="*/ 143933 w 520990"/>
                <a:gd name="connsiteY24" fmla="*/ 1121833 h 1358900"/>
                <a:gd name="connsiteX25" fmla="*/ 135466 w 520990"/>
                <a:gd name="connsiteY25" fmla="*/ 1147233 h 1358900"/>
                <a:gd name="connsiteX26" fmla="*/ 127000 w 520990"/>
                <a:gd name="connsiteY26" fmla="*/ 1164166 h 1358900"/>
                <a:gd name="connsiteX27" fmla="*/ 114300 w 520990"/>
                <a:gd name="connsiteY27" fmla="*/ 1189566 h 1358900"/>
                <a:gd name="connsiteX28" fmla="*/ 101600 w 520990"/>
                <a:gd name="connsiteY28" fmla="*/ 1198033 h 1358900"/>
                <a:gd name="connsiteX29" fmla="*/ 71966 w 520990"/>
                <a:gd name="connsiteY29" fmla="*/ 1231900 h 1358900"/>
                <a:gd name="connsiteX30" fmla="*/ 63500 w 520990"/>
                <a:gd name="connsiteY30" fmla="*/ 1244600 h 1358900"/>
                <a:gd name="connsiteX31" fmla="*/ 38100 w 520990"/>
                <a:gd name="connsiteY31" fmla="*/ 1261533 h 1358900"/>
                <a:gd name="connsiteX32" fmla="*/ 33866 w 520990"/>
                <a:gd name="connsiteY32" fmla="*/ 1274233 h 1358900"/>
                <a:gd name="connsiteX33" fmla="*/ 16933 w 520990"/>
                <a:gd name="connsiteY33" fmla="*/ 1299633 h 1358900"/>
                <a:gd name="connsiteX34" fmla="*/ 8466 w 520990"/>
                <a:gd name="connsiteY34" fmla="*/ 1337733 h 1358900"/>
                <a:gd name="connsiteX35" fmla="*/ 0 w 520990"/>
                <a:gd name="connsiteY35"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73566 w 520990"/>
                <a:gd name="connsiteY20" fmla="*/ 1049866 h 1358900"/>
                <a:gd name="connsiteX21" fmla="*/ 165100 w 520990"/>
                <a:gd name="connsiteY21" fmla="*/ 1083733 h 1358900"/>
                <a:gd name="connsiteX22" fmla="*/ 156633 w 520990"/>
                <a:gd name="connsiteY22" fmla="*/ 1096433 h 1358900"/>
                <a:gd name="connsiteX23" fmla="*/ 143933 w 520990"/>
                <a:gd name="connsiteY23" fmla="*/ 1121833 h 1358900"/>
                <a:gd name="connsiteX24" fmla="*/ 135466 w 520990"/>
                <a:gd name="connsiteY24" fmla="*/ 1147233 h 1358900"/>
                <a:gd name="connsiteX25" fmla="*/ 127000 w 520990"/>
                <a:gd name="connsiteY25" fmla="*/ 1164166 h 1358900"/>
                <a:gd name="connsiteX26" fmla="*/ 114300 w 520990"/>
                <a:gd name="connsiteY26" fmla="*/ 1189566 h 1358900"/>
                <a:gd name="connsiteX27" fmla="*/ 101600 w 520990"/>
                <a:gd name="connsiteY27" fmla="*/ 1198033 h 1358900"/>
                <a:gd name="connsiteX28" fmla="*/ 71966 w 520990"/>
                <a:gd name="connsiteY28" fmla="*/ 1231900 h 1358900"/>
                <a:gd name="connsiteX29" fmla="*/ 63500 w 520990"/>
                <a:gd name="connsiteY29" fmla="*/ 1244600 h 1358900"/>
                <a:gd name="connsiteX30" fmla="*/ 38100 w 520990"/>
                <a:gd name="connsiteY30" fmla="*/ 1261533 h 1358900"/>
                <a:gd name="connsiteX31" fmla="*/ 33866 w 520990"/>
                <a:gd name="connsiteY31" fmla="*/ 1274233 h 1358900"/>
                <a:gd name="connsiteX32" fmla="*/ 16933 w 520990"/>
                <a:gd name="connsiteY32" fmla="*/ 1299633 h 1358900"/>
                <a:gd name="connsiteX33" fmla="*/ 8466 w 520990"/>
                <a:gd name="connsiteY33" fmla="*/ 1337733 h 1358900"/>
                <a:gd name="connsiteX34" fmla="*/ 0 w 520990"/>
                <a:gd name="connsiteY34"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73566 w 520990"/>
                <a:gd name="connsiteY20" fmla="*/ 1049866 h 1358900"/>
                <a:gd name="connsiteX21" fmla="*/ 156633 w 520990"/>
                <a:gd name="connsiteY21" fmla="*/ 1096433 h 1358900"/>
                <a:gd name="connsiteX22" fmla="*/ 143933 w 520990"/>
                <a:gd name="connsiteY22" fmla="*/ 1121833 h 1358900"/>
                <a:gd name="connsiteX23" fmla="*/ 135466 w 520990"/>
                <a:gd name="connsiteY23" fmla="*/ 1147233 h 1358900"/>
                <a:gd name="connsiteX24" fmla="*/ 127000 w 520990"/>
                <a:gd name="connsiteY24" fmla="*/ 1164166 h 1358900"/>
                <a:gd name="connsiteX25" fmla="*/ 114300 w 520990"/>
                <a:gd name="connsiteY25" fmla="*/ 1189566 h 1358900"/>
                <a:gd name="connsiteX26" fmla="*/ 101600 w 520990"/>
                <a:gd name="connsiteY26" fmla="*/ 1198033 h 1358900"/>
                <a:gd name="connsiteX27" fmla="*/ 71966 w 520990"/>
                <a:gd name="connsiteY27" fmla="*/ 1231900 h 1358900"/>
                <a:gd name="connsiteX28" fmla="*/ 63500 w 520990"/>
                <a:gd name="connsiteY28" fmla="*/ 1244600 h 1358900"/>
                <a:gd name="connsiteX29" fmla="*/ 38100 w 520990"/>
                <a:gd name="connsiteY29" fmla="*/ 1261533 h 1358900"/>
                <a:gd name="connsiteX30" fmla="*/ 33866 w 520990"/>
                <a:gd name="connsiteY30" fmla="*/ 1274233 h 1358900"/>
                <a:gd name="connsiteX31" fmla="*/ 16933 w 520990"/>
                <a:gd name="connsiteY31" fmla="*/ 1299633 h 1358900"/>
                <a:gd name="connsiteX32" fmla="*/ 8466 w 520990"/>
                <a:gd name="connsiteY32" fmla="*/ 1337733 h 1358900"/>
                <a:gd name="connsiteX33" fmla="*/ 0 w 520990"/>
                <a:gd name="connsiteY33"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73566 w 520990"/>
                <a:gd name="connsiteY20" fmla="*/ 1049866 h 1358900"/>
                <a:gd name="connsiteX21" fmla="*/ 143933 w 520990"/>
                <a:gd name="connsiteY21" fmla="*/ 1121833 h 1358900"/>
                <a:gd name="connsiteX22" fmla="*/ 135466 w 520990"/>
                <a:gd name="connsiteY22" fmla="*/ 1147233 h 1358900"/>
                <a:gd name="connsiteX23" fmla="*/ 127000 w 520990"/>
                <a:gd name="connsiteY23" fmla="*/ 1164166 h 1358900"/>
                <a:gd name="connsiteX24" fmla="*/ 114300 w 520990"/>
                <a:gd name="connsiteY24" fmla="*/ 1189566 h 1358900"/>
                <a:gd name="connsiteX25" fmla="*/ 101600 w 520990"/>
                <a:gd name="connsiteY25" fmla="*/ 1198033 h 1358900"/>
                <a:gd name="connsiteX26" fmla="*/ 71966 w 520990"/>
                <a:gd name="connsiteY26" fmla="*/ 1231900 h 1358900"/>
                <a:gd name="connsiteX27" fmla="*/ 63500 w 520990"/>
                <a:gd name="connsiteY27" fmla="*/ 1244600 h 1358900"/>
                <a:gd name="connsiteX28" fmla="*/ 38100 w 520990"/>
                <a:gd name="connsiteY28" fmla="*/ 1261533 h 1358900"/>
                <a:gd name="connsiteX29" fmla="*/ 33866 w 520990"/>
                <a:gd name="connsiteY29" fmla="*/ 1274233 h 1358900"/>
                <a:gd name="connsiteX30" fmla="*/ 16933 w 520990"/>
                <a:gd name="connsiteY30" fmla="*/ 1299633 h 1358900"/>
                <a:gd name="connsiteX31" fmla="*/ 8466 w 520990"/>
                <a:gd name="connsiteY31" fmla="*/ 1337733 h 1358900"/>
                <a:gd name="connsiteX32" fmla="*/ 0 w 520990"/>
                <a:gd name="connsiteY32"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135466 w 520990"/>
                <a:gd name="connsiteY21" fmla="*/ 1147233 h 1358900"/>
                <a:gd name="connsiteX22" fmla="*/ 127000 w 520990"/>
                <a:gd name="connsiteY22" fmla="*/ 1164166 h 1358900"/>
                <a:gd name="connsiteX23" fmla="*/ 114300 w 520990"/>
                <a:gd name="connsiteY23" fmla="*/ 1189566 h 1358900"/>
                <a:gd name="connsiteX24" fmla="*/ 101600 w 520990"/>
                <a:gd name="connsiteY24" fmla="*/ 1198033 h 1358900"/>
                <a:gd name="connsiteX25" fmla="*/ 71966 w 520990"/>
                <a:gd name="connsiteY25" fmla="*/ 1231900 h 1358900"/>
                <a:gd name="connsiteX26" fmla="*/ 63500 w 520990"/>
                <a:gd name="connsiteY26" fmla="*/ 1244600 h 1358900"/>
                <a:gd name="connsiteX27" fmla="*/ 38100 w 520990"/>
                <a:gd name="connsiteY27" fmla="*/ 1261533 h 1358900"/>
                <a:gd name="connsiteX28" fmla="*/ 33866 w 520990"/>
                <a:gd name="connsiteY28" fmla="*/ 1274233 h 1358900"/>
                <a:gd name="connsiteX29" fmla="*/ 16933 w 520990"/>
                <a:gd name="connsiteY29" fmla="*/ 1299633 h 1358900"/>
                <a:gd name="connsiteX30" fmla="*/ 8466 w 520990"/>
                <a:gd name="connsiteY30" fmla="*/ 1337733 h 1358900"/>
                <a:gd name="connsiteX31" fmla="*/ 0 w 520990"/>
                <a:gd name="connsiteY31"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127000 w 520990"/>
                <a:gd name="connsiteY21" fmla="*/ 1164166 h 1358900"/>
                <a:gd name="connsiteX22" fmla="*/ 114300 w 520990"/>
                <a:gd name="connsiteY22" fmla="*/ 1189566 h 1358900"/>
                <a:gd name="connsiteX23" fmla="*/ 101600 w 520990"/>
                <a:gd name="connsiteY23" fmla="*/ 1198033 h 1358900"/>
                <a:gd name="connsiteX24" fmla="*/ 71966 w 520990"/>
                <a:gd name="connsiteY24" fmla="*/ 1231900 h 1358900"/>
                <a:gd name="connsiteX25" fmla="*/ 63500 w 520990"/>
                <a:gd name="connsiteY25" fmla="*/ 1244600 h 1358900"/>
                <a:gd name="connsiteX26" fmla="*/ 38100 w 520990"/>
                <a:gd name="connsiteY26" fmla="*/ 1261533 h 1358900"/>
                <a:gd name="connsiteX27" fmla="*/ 33866 w 520990"/>
                <a:gd name="connsiteY27" fmla="*/ 1274233 h 1358900"/>
                <a:gd name="connsiteX28" fmla="*/ 16933 w 520990"/>
                <a:gd name="connsiteY28" fmla="*/ 1299633 h 1358900"/>
                <a:gd name="connsiteX29" fmla="*/ 8466 w 520990"/>
                <a:gd name="connsiteY29" fmla="*/ 1337733 h 1358900"/>
                <a:gd name="connsiteX30" fmla="*/ 0 w 520990"/>
                <a:gd name="connsiteY30"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114300 w 520990"/>
                <a:gd name="connsiteY21" fmla="*/ 1189566 h 1358900"/>
                <a:gd name="connsiteX22" fmla="*/ 101600 w 520990"/>
                <a:gd name="connsiteY22" fmla="*/ 1198033 h 1358900"/>
                <a:gd name="connsiteX23" fmla="*/ 71966 w 520990"/>
                <a:gd name="connsiteY23" fmla="*/ 1231900 h 1358900"/>
                <a:gd name="connsiteX24" fmla="*/ 63500 w 520990"/>
                <a:gd name="connsiteY24" fmla="*/ 1244600 h 1358900"/>
                <a:gd name="connsiteX25" fmla="*/ 38100 w 520990"/>
                <a:gd name="connsiteY25" fmla="*/ 1261533 h 1358900"/>
                <a:gd name="connsiteX26" fmla="*/ 33866 w 520990"/>
                <a:gd name="connsiteY26" fmla="*/ 1274233 h 1358900"/>
                <a:gd name="connsiteX27" fmla="*/ 16933 w 520990"/>
                <a:gd name="connsiteY27" fmla="*/ 1299633 h 1358900"/>
                <a:gd name="connsiteX28" fmla="*/ 8466 w 520990"/>
                <a:gd name="connsiteY28" fmla="*/ 1337733 h 1358900"/>
                <a:gd name="connsiteX29" fmla="*/ 0 w 520990"/>
                <a:gd name="connsiteY29"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114300 w 520990"/>
                <a:gd name="connsiteY21" fmla="*/ 1189566 h 1358900"/>
                <a:gd name="connsiteX22" fmla="*/ 71966 w 520990"/>
                <a:gd name="connsiteY22" fmla="*/ 1231900 h 1358900"/>
                <a:gd name="connsiteX23" fmla="*/ 63500 w 520990"/>
                <a:gd name="connsiteY23" fmla="*/ 1244600 h 1358900"/>
                <a:gd name="connsiteX24" fmla="*/ 38100 w 520990"/>
                <a:gd name="connsiteY24" fmla="*/ 1261533 h 1358900"/>
                <a:gd name="connsiteX25" fmla="*/ 33866 w 520990"/>
                <a:gd name="connsiteY25" fmla="*/ 1274233 h 1358900"/>
                <a:gd name="connsiteX26" fmla="*/ 16933 w 520990"/>
                <a:gd name="connsiteY26" fmla="*/ 1299633 h 1358900"/>
                <a:gd name="connsiteX27" fmla="*/ 8466 w 520990"/>
                <a:gd name="connsiteY27" fmla="*/ 1337733 h 1358900"/>
                <a:gd name="connsiteX28" fmla="*/ 0 w 520990"/>
                <a:gd name="connsiteY28"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71966 w 520990"/>
                <a:gd name="connsiteY21" fmla="*/ 1231900 h 1358900"/>
                <a:gd name="connsiteX22" fmla="*/ 63500 w 520990"/>
                <a:gd name="connsiteY22" fmla="*/ 1244600 h 1358900"/>
                <a:gd name="connsiteX23" fmla="*/ 38100 w 520990"/>
                <a:gd name="connsiteY23" fmla="*/ 1261533 h 1358900"/>
                <a:gd name="connsiteX24" fmla="*/ 33866 w 520990"/>
                <a:gd name="connsiteY24" fmla="*/ 1274233 h 1358900"/>
                <a:gd name="connsiteX25" fmla="*/ 16933 w 520990"/>
                <a:gd name="connsiteY25" fmla="*/ 1299633 h 1358900"/>
                <a:gd name="connsiteX26" fmla="*/ 8466 w 520990"/>
                <a:gd name="connsiteY26" fmla="*/ 1337733 h 1358900"/>
                <a:gd name="connsiteX27" fmla="*/ 0 w 520990"/>
                <a:gd name="connsiteY27"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71966 w 520990"/>
                <a:gd name="connsiteY21" fmla="*/ 1231900 h 1358900"/>
                <a:gd name="connsiteX22" fmla="*/ 38100 w 520990"/>
                <a:gd name="connsiteY22" fmla="*/ 1261533 h 1358900"/>
                <a:gd name="connsiteX23" fmla="*/ 33866 w 520990"/>
                <a:gd name="connsiteY23" fmla="*/ 1274233 h 1358900"/>
                <a:gd name="connsiteX24" fmla="*/ 16933 w 520990"/>
                <a:gd name="connsiteY24" fmla="*/ 1299633 h 1358900"/>
                <a:gd name="connsiteX25" fmla="*/ 8466 w 520990"/>
                <a:gd name="connsiteY25" fmla="*/ 1337733 h 1358900"/>
                <a:gd name="connsiteX26" fmla="*/ 0 w 520990"/>
                <a:gd name="connsiteY26"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71966 w 520990"/>
                <a:gd name="connsiteY21" fmla="*/ 1231900 h 1358900"/>
                <a:gd name="connsiteX22" fmla="*/ 38100 w 520990"/>
                <a:gd name="connsiteY22" fmla="*/ 1261533 h 1358900"/>
                <a:gd name="connsiteX23" fmla="*/ 16933 w 520990"/>
                <a:gd name="connsiteY23" fmla="*/ 1299633 h 1358900"/>
                <a:gd name="connsiteX24" fmla="*/ 8466 w 520990"/>
                <a:gd name="connsiteY24" fmla="*/ 1337733 h 1358900"/>
                <a:gd name="connsiteX25" fmla="*/ 0 w 520990"/>
                <a:gd name="connsiteY25"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71966 w 520990"/>
                <a:gd name="connsiteY21" fmla="*/ 1231900 h 1358900"/>
                <a:gd name="connsiteX22" fmla="*/ 16933 w 520990"/>
                <a:gd name="connsiteY22" fmla="*/ 1299633 h 1358900"/>
                <a:gd name="connsiteX23" fmla="*/ 8466 w 520990"/>
                <a:gd name="connsiteY23" fmla="*/ 1337733 h 1358900"/>
                <a:gd name="connsiteX24" fmla="*/ 0 w 520990"/>
                <a:gd name="connsiteY24"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71966 w 520990"/>
                <a:gd name="connsiteY21" fmla="*/ 1231900 h 1358900"/>
                <a:gd name="connsiteX22" fmla="*/ 8466 w 520990"/>
                <a:gd name="connsiteY22" fmla="*/ 1337733 h 1358900"/>
                <a:gd name="connsiteX23" fmla="*/ 0 w 520990"/>
                <a:gd name="connsiteY23" fmla="*/ 1358900 h 1358900"/>
                <a:gd name="connsiteX0" fmla="*/ 491066 w 520990"/>
                <a:gd name="connsiteY0" fmla="*/ 0 h 1358900"/>
                <a:gd name="connsiteX1" fmla="*/ 478367 w 520990"/>
                <a:gd name="connsiteY1" fmla="*/ 63499 h 1358900"/>
                <a:gd name="connsiteX2" fmla="*/ 461433 w 520990"/>
                <a:gd name="connsiteY2" fmla="*/ 105833 h 1358900"/>
                <a:gd name="connsiteX3" fmla="*/ 474132 w 520990"/>
                <a:gd name="connsiteY3" fmla="*/ 177799 h 1358900"/>
                <a:gd name="connsiteX4" fmla="*/ 520700 w 520990"/>
                <a:gd name="connsiteY4" fmla="*/ 211666 h 1358900"/>
                <a:gd name="connsiteX5" fmla="*/ 491066 w 520990"/>
                <a:gd name="connsiteY5" fmla="*/ 237066 h 1358900"/>
                <a:gd name="connsiteX6" fmla="*/ 436033 w 520990"/>
                <a:gd name="connsiteY6" fmla="*/ 266700 h 1358900"/>
                <a:gd name="connsiteX7" fmla="*/ 364066 w 520990"/>
                <a:gd name="connsiteY7" fmla="*/ 325966 h 1358900"/>
                <a:gd name="connsiteX8" fmla="*/ 279400 w 520990"/>
                <a:gd name="connsiteY8" fmla="*/ 431799 h 1358900"/>
                <a:gd name="connsiteX9" fmla="*/ 207433 w 520990"/>
                <a:gd name="connsiteY9" fmla="*/ 550333 h 1358900"/>
                <a:gd name="connsiteX10" fmla="*/ 211666 w 520990"/>
                <a:gd name="connsiteY10" fmla="*/ 643466 h 1358900"/>
                <a:gd name="connsiteX11" fmla="*/ 228600 w 520990"/>
                <a:gd name="connsiteY11" fmla="*/ 706966 h 1358900"/>
                <a:gd name="connsiteX12" fmla="*/ 325966 w 520990"/>
                <a:gd name="connsiteY12" fmla="*/ 749300 h 1358900"/>
                <a:gd name="connsiteX13" fmla="*/ 448733 w 520990"/>
                <a:gd name="connsiteY13" fmla="*/ 774700 h 1358900"/>
                <a:gd name="connsiteX14" fmla="*/ 419100 w 520990"/>
                <a:gd name="connsiteY14" fmla="*/ 800100 h 1358900"/>
                <a:gd name="connsiteX15" fmla="*/ 355600 w 520990"/>
                <a:gd name="connsiteY15" fmla="*/ 833966 h 1358900"/>
                <a:gd name="connsiteX16" fmla="*/ 266700 w 520990"/>
                <a:gd name="connsiteY16" fmla="*/ 901700 h 1358900"/>
                <a:gd name="connsiteX17" fmla="*/ 241300 w 520990"/>
                <a:gd name="connsiteY17" fmla="*/ 918633 h 1358900"/>
                <a:gd name="connsiteX18" fmla="*/ 207433 w 520990"/>
                <a:gd name="connsiteY18" fmla="*/ 965200 h 1358900"/>
                <a:gd name="connsiteX19" fmla="*/ 173566 w 520990"/>
                <a:gd name="connsiteY19" fmla="*/ 1049866 h 1358900"/>
                <a:gd name="connsiteX20" fmla="*/ 143933 w 520990"/>
                <a:gd name="connsiteY20" fmla="*/ 1121833 h 1358900"/>
                <a:gd name="connsiteX21" fmla="*/ 71966 w 520990"/>
                <a:gd name="connsiteY21" fmla="*/ 1231900 h 1358900"/>
                <a:gd name="connsiteX22" fmla="*/ 0 w 520990"/>
                <a:gd name="connsiteY22" fmla="*/ 1358900 h 1358900"/>
                <a:gd name="connsiteX0" fmla="*/ 478366 w 508290"/>
                <a:gd name="connsiteY0" fmla="*/ 0 h 1354666"/>
                <a:gd name="connsiteX1" fmla="*/ 465667 w 508290"/>
                <a:gd name="connsiteY1" fmla="*/ 63499 h 1354666"/>
                <a:gd name="connsiteX2" fmla="*/ 448733 w 508290"/>
                <a:gd name="connsiteY2" fmla="*/ 105833 h 1354666"/>
                <a:gd name="connsiteX3" fmla="*/ 461432 w 508290"/>
                <a:gd name="connsiteY3" fmla="*/ 177799 h 1354666"/>
                <a:gd name="connsiteX4" fmla="*/ 508000 w 508290"/>
                <a:gd name="connsiteY4" fmla="*/ 211666 h 1354666"/>
                <a:gd name="connsiteX5" fmla="*/ 478366 w 508290"/>
                <a:gd name="connsiteY5" fmla="*/ 237066 h 1354666"/>
                <a:gd name="connsiteX6" fmla="*/ 423333 w 508290"/>
                <a:gd name="connsiteY6" fmla="*/ 266700 h 1354666"/>
                <a:gd name="connsiteX7" fmla="*/ 351366 w 508290"/>
                <a:gd name="connsiteY7" fmla="*/ 325966 h 1354666"/>
                <a:gd name="connsiteX8" fmla="*/ 266700 w 508290"/>
                <a:gd name="connsiteY8" fmla="*/ 431799 h 1354666"/>
                <a:gd name="connsiteX9" fmla="*/ 194733 w 508290"/>
                <a:gd name="connsiteY9" fmla="*/ 550333 h 1354666"/>
                <a:gd name="connsiteX10" fmla="*/ 198966 w 508290"/>
                <a:gd name="connsiteY10" fmla="*/ 643466 h 1354666"/>
                <a:gd name="connsiteX11" fmla="*/ 215900 w 508290"/>
                <a:gd name="connsiteY11" fmla="*/ 706966 h 1354666"/>
                <a:gd name="connsiteX12" fmla="*/ 313266 w 508290"/>
                <a:gd name="connsiteY12" fmla="*/ 749300 h 1354666"/>
                <a:gd name="connsiteX13" fmla="*/ 436033 w 508290"/>
                <a:gd name="connsiteY13" fmla="*/ 774700 h 1354666"/>
                <a:gd name="connsiteX14" fmla="*/ 406400 w 508290"/>
                <a:gd name="connsiteY14" fmla="*/ 800100 h 1354666"/>
                <a:gd name="connsiteX15" fmla="*/ 342900 w 508290"/>
                <a:gd name="connsiteY15" fmla="*/ 833966 h 1354666"/>
                <a:gd name="connsiteX16" fmla="*/ 254000 w 508290"/>
                <a:gd name="connsiteY16" fmla="*/ 901700 h 1354666"/>
                <a:gd name="connsiteX17" fmla="*/ 228600 w 508290"/>
                <a:gd name="connsiteY17" fmla="*/ 918633 h 1354666"/>
                <a:gd name="connsiteX18" fmla="*/ 194733 w 508290"/>
                <a:gd name="connsiteY18" fmla="*/ 965200 h 1354666"/>
                <a:gd name="connsiteX19" fmla="*/ 160866 w 508290"/>
                <a:gd name="connsiteY19" fmla="*/ 1049866 h 1354666"/>
                <a:gd name="connsiteX20" fmla="*/ 131233 w 508290"/>
                <a:gd name="connsiteY20" fmla="*/ 1121833 h 1354666"/>
                <a:gd name="connsiteX21" fmla="*/ 59266 w 508290"/>
                <a:gd name="connsiteY21" fmla="*/ 1231900 h 1354666"/>
                <a:gd name="connsiteX22" fmla="*/ 0 w 508290"/>
                <a:gd name="connsiteY22" fmla="*/ 1354666 h 1354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08290" h="1354666">
                  <a:moveTo>
                    <a:pt x="478366" y="0"/>
                  </a:moveTo>
                  <a:cubicBezTo>
                    <a:pt x="468665" y="14993"/>
                    <a:pt x="470606" y="45860"/>
                    <a:pt x="465667" y="63499"/>
                  </a:cubicBezTo>
                  <a:cubicBezTo>
                    <a:pt x="460728" y="81138"/>
                    <a:pt x="449439" y="86783"/>
                    <a:pt x="448733" y="105833"/>
                  </a:cubicBezTo>
                  <a:cubicBezTo>
                    <a:pt x="448027" y="124883"/>
                    <a:pt x="451554" y="160160"/>
                    <a:pt x="461432" y="177799"/>
                  </a:cubicBezTo>
                  <a:cubicBezTo>
                    <a:pt x="471310" y="195438"/>
                    <a:pt x="505178" y="201788"/>
                    <a:pt x="508000" y="211666"/>
                  </a:cubicBezTo>
                  <a:cubicBezTo>
                    <a:pt x="510822" y="221544"/>
                    <a:pt x="492477" y="227894"/>
                    <a:pt x="478366" y="237066"/>
                  </a:cubicBezTo>
                  <a:cubicBezTo>
                    <a:pt x="464255" y="246238"/>
                    <a:pt x="444500" y="251883"/>
                    <a:pt x="423333" y="266700"/>
                  </a:cubicBezTo>
                  <a:cubicBezTo>
                    <a:pt x="402166" y="281517"/>
                    <a:pt x="368299" y="316088"/>
                    <a:pt x="351366" y="325966"/>
                  </a:cubicBezTo>
                  <a:cubicBezTo>
                    <a:pt x="323144" y="350660"/>
                    <a:pt x="284339" y="407105"/>
                    <a:pt x="266700" y="431799"/>
                  </a:cubicBezTo>
                  <a:cubicBezTo>
                    <a:pt x="240595" y="469193"/>
                    <a:pt x="203905" y="512233"/>
                    <a:pt x="194733" y="550333"/>
                  </a:cubicBezTo>
                  <a:cubicBezTo>
                    <a:pt x="196144" y="581377"/>
                    <a:pt x="195438" y="617361"/>
                    <a:pt x="198966" y="643466"/>
                  </a:cubicBezTo>
                  <a:cubicBezTo>
                    <a:pt x="202494" y="669571"/>
                    <a:pt x="196850" y="689327"/>
                    <a:pt x="215900" y="706966"/>
                  </a:cubicBezTo>
                  <a:cubicBezTo>
                    <a:pt x="234950" y="724605"/>
                    <a:pt x="276577" y="738011"/>
                    <a:pt x="313266" y="749300"/>
                  </a:cubicBezTo>
                  <a:cubicBezTo>
                    <a:pt x="349955" y="760589"/>
                    <a:pt x="420511" y="766233"/>
                    <a:pt x="436033" y="774700"/>
                  </a:cubicBezTo>
                  <a:cubicBezTo>
                    <a:pt x="451555" y="783167"/>
                    <a:pt x="421922" y="790222"/>
                    <a:pt x="406400" y="800100"/>
                  </a:cubicBezTo>
                  <a:cubicBezTo>
                    <a:pt x="390878" y="809978"/>
                    <a:pt x="356306" y="825499"/>
                    <a:pt x="342900" y="833966"/>
                  </a:cubicBezTo>
                  <a:cubicBezTo>
                    <a:pt x="317500" y="850899"/>
                    <a:pt x="273050" y="887589"/>
                    <a:pt x="254000" y="901700"/>
                  </a:cubicBezTo>
                  <a:cubicBezTo>
                    <a:pt x="234950" y="915811"/>
                    <a:pt x="238478" y="908050"/>
                    <a:pt x="228600" y="918633"/>
                  </a:cubicBezTo>
                  <a:cubicBezTo>
                    <a:pt x="218722" y="929216"/>
                    <a:pt x="206022" y="943328"/>
                    <a:pt x="194733" y="965200"/>
                  </a:cubicBezTo>
                  <a:cubicBezTo>
                    <a:pt x="183444" y="987072"/>
                    <a:pt x="166511" y="1035755"/>
                    <a:pt x="160866" y="1049866"/>
                  </a:cubicBezTo>
                  <a:cubicBezTo>
                    <a:pt x="150988" y="1073855"/>
                    <a:pt x="148166" y="1091494"/>
                    <a:pt x="131233" y="1121833"/>
                  </a:cubicBezTo>
                  <a:cubicBezTo>
                    <a:pt x="114300" y="1152172"/>
                    <a:pt x="72672" y="1211439"/>
                    <a:pt x="59266" y="1231900"/>
                  </a:cubicBezTo>
                  <a:cubicBezTo>
                    <a:pt x="35277" y="1271411"/>
                    <a:pt x="14993" y="1328208"/>
                    <a:pt x="0" y="1354666"/>
                  </a:cubicBezTo>
                </a:path>
              </a:pathLst>
            </a:custGeom>
            <a:ln w="12700">
              <a:solidFill>
                <a:srgbClr val="FFFF00"/>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73" name="Group 72"/>
          <p:cNvGrpSpPr/>
          <p:nvPr/>
        </p:nvGrpSpPr>
        <p:grpSpPr>
          <a:xfrm>
            <a:off x="1896533" y="795867"/>
            <a:ext cx="1703882" cy="4466166"/>
            <a:chOff x="1896533" y="795867"/>
            <a:chExt cx="1703882" cy="4466166"/>
          </a:xfrm>
        </p:grpSpPr>
        <p:sp>
          <p:nvSpPr>
            <p:cNvPr id="70" name="Freeform 69"/>
            <p:cNvSpPr/>
            <p:nvPr/>
          </p:nvSpPr>
          <p:spPr>
            <a:xfrm>
              <a:off x="1896533" y="4851400"/>
              <a:ext cx="97367" cy="410633"/>
            </a:xfrm>
            <a:custGeom>
              <a:avLst/>
              <a:gdLst>
                <a:gd name="connsiteX0" fmla="*/ 0 w 97367"/>
                <a:gd name="connsiteY0" fmla="*/ 410633 h 410633"/>
                <a:gd name="connsiteX1" fmla="*/ 16934 w 97367"/>
                <a:gd name="connsiteY1" fmla="*/ 389467 h 410633"/>
                <a:gd name="connsiteX2" fmla="*/ 21167 w 97367"/>
                <a:gd name="connsiteY2" fmla="*/ 376767 h 410633"/>
                <a:gd name="connsiteX3" fmla="*/ 33867 w 97367"/>
                <a:gd name="connsiteY3" fmla="*/ 364067 h 410633"/>
                <a:gd name="connsiteX4" fmla="*/ 55034 w 97367"/>
                <a:gd name="connsiteY4" fmla="*/ 325967 h 410633"/>
                <a:gd name="connsiteX5" fmla="*/ 71967 w 97367"/>
                <a:gd name="connsiteY5" fmla="*/ 300567 h 410633"/>
                <a:gd name="connsiteX6" fmla="*/ 80434 w 97367"/>
                <a:gd name="connsiteY6" fmla="*/ 283633 h 410633"/>
                <a:gd name="connsiteX7" fmla="*/ 88900 w 97367"/>
                <a:gd name="connsiteY7" fmla="*/ 258233 h 410633"/>
                <a:gd name="connsiteX8" fmla="*/ 97367 w 97367"/>
                <a:gd name="connsiteY8" fmla="*/ 245533 h 410633"/>
                <a:gd name="connsiteX9" fmla="*/ 88900 w 97367"/>
                <a:gd name="connsiteY9" fmla="*/ 139700 h 410633"/>
                <a:gd name="connsiteX10" fmla="*/ 84667 w 97367"/>
                <a:gd name="connsiteY10" fmla="*/ 97367 h 410633"/>
                <a:gd name="connsiteX11" fmla="*/ 80434 w 97367"/>
                <a:gd name="connsiteY11" fmla="*/ 80433 h 410633"/>
                <a:gd name="connsiteX12" fmla="*/ 71967 w 97367"/>
                <a:gd name="connsiteY12" fmla="*/ 59267 h 410633"/>
                <a:gd name="connsiteX13" fmla="*/ 71967 w 97367"/>
                <a:gd name="connsiteY13" fmla="*/ 0 h 410633"/>
                <a:gd name="connsiteX0" fmla="*/ 0 w 97367"/>
                <a:gd name="connsiteY0" fmla="*/ 410633 h 410633"/>
                <a:gd name="connsiteX1" fmla="*/ 16934 w 97367"/>
                <a:gd name="connsiteY1" fmla="*/ 389467 h 410633"/>
                <a:gd name="connsiteX2" fmla="*/ 33867 w 97367"/>
                <a:gd name="connsiteY2" fmla="*/ 364067 h 410633"/>
                <a:gd name="connsiteX3" fmla="*/ 55034 w 97367"/>
                <a:gd name="connsiteY3" fmla="*/ 325967 h 410633"/>
                <a:gd name="connsiteX4" fmla="*/ 71967 w 97367"/>
                <a:gd name="connsiteY4" fmla="*/ 300567 h 410633"/>
                <a:gd name="connsiteX5" fmla="*/ 80434 w 97367"/>
                <a:gd name="connsiteY5" fmla="*/ 283633 h 410633"/>
                <a:gd name="connsiteX6" fmla="*/ 88900 w 97367"/>
                <a:gd name="connsiteY6" fmla="*/ 258233 h 410633"/>
                <a:gd name="connsiteX7" fmla="*/ 97367 w 97367"/>
                <a:gd name="connsiteY7" fmla="*/ 245533 h 410633"/>
                <a:gd name="connsiteX8" fmla="*/ 88900 w 97367"/>
                <a:gd name="connsiteY8" fmla="*/ 139700 h 410633"/>
                <a:gd name="connsiteX9" fmla="*/ 84667 w 97367"/>
                <a:gd name="connsiteY9" fmla="*/ 97367 h 410633"/>
                <a:gd name="connsiteX10" fmla="*/ 80434 w 97367"/>
                <a:gd name="connsiteY10" fmla="*/ 80433 h 410633"/>
                <a:gd name="connsiteX11" fmla="*/ 71967 w 97367"/>
                <a:gd name="connsiteY11" fmla="*/ 59267 h 410633"/>
                <a:gd name="connsiteX12" fmla="*/ 71967 w 97367"/>
                <a:gd name="connsiteY12" fmla="*/ 0 h 410633"/>
                <a:gd name="connsiteX0" fmla="*/ 0 w 97367"/>
                <a:gd name="connsiteY0" fmla="*/ 410633 h 410633"/>
                <a:gd name="connsiteX1" fmla="*/ 33867 w 97367"/>
                <a:gd name="connsiteY1" fmla="*/ 364067 h 410633"/>
                <a:gd name="connsiteX2" fmla="*/ 55034 w 97367"/>
                <a:gd name="connsiteY2" fmla="*/ 325967 h 410633"/>
                <a:gd name="connsiteX3" fmla="*/ 71967 w 97367"/>
                <a:gd name="connsiteY3" fmla="*/ 300567 h 410633"/>
                <a:gd name="connsiteX4" fmla="*/ 80434 w 97367"/>
                <a:gd name="connsiteY4" fmla="*/ 283633 h 410633"/>
                <a:gd name="connsiteX5" fmla="*/ 88900 w 97367"/>
                <a:gd name="connsiteY5" fmla="*/ 258233 h 410633"/>
                <a:gd name="connsiteX6" fmla="*/ 97367 w 97367"/>
                <a:gd name="connsiteY6" fmla="*/ 245533 h 410633"/>
                <a:gd name="connsiteX7" fmla="*/ 88900 w 97367"/>
                <a:gd name="connsiteY7" fmla="*/ 139700 h 410633"/>
                <a:gd name="connsiteX8" fmla="*/ 84667 w 97367"/>
                <a:gd name="connsiteY8" fmla="*/ 97367 h 410633"/>
                <a:gd name="connsiteX9" fmla="*/ 80434 w 97367"/>
                <a:gd name="connsiteY9" fmla="*/ 80433 h 410633"/>
                <a:gd name="connsiteX10" fmla="*/ 71967 w 97367"/>
                <a:gd name="connsiteY10" fmla="*/ 59267 h 410633"/>
                <a:gd name="connsiteX11" fmla="*/ 71967 w 97367"/>
                <a:gd name="connsiteY11" fmla="*/ 0 h 410633"/>
                <a:gd name="connsiteX0" fmla="*/ 0 w 97367"/>
                <a:gd name="connsiteY0" fmla="*/ 410633 h 410633"/>
                <a:gd name="connsiteX1" fmla="*/ 33867 w 97367"/>
                <a:gd name="connsiteY1" fmla="*/ 364067 h 410633"/>
                <a:gd name="connsiteX2" fmla="*/ 71967 w 97367"/>
                <a:gd name="connsiteY2" fmla="*/ 300567 h 410633"/>
                <a:gd name="connsiteX3" fmla="*/ 80434 w 97367"/>
                <a:gd name="connsiteY3" fmla="*/ 283633 h 410633"/>
                <a:gd name="connsiteX4" fmla="*/ 88900 w 97367"/>
                <a:gd name="connsiteY4" fmla="*/ 258233 h 410633"/>
                <a:gd name="connsiteX5" fmla="*/ 97367 w 97367"/>
                <a:gd name="connsiteY5" fmla="*/ 245533 h 410633"/>
                <a:gd name="connsiteX6" fmla="*/ 88900 w 97367"/>
                <a:gd name="connsiteY6" fmla="*/ 139700 h 410633"/>
                <a:gd name="connsiteX7" fmla="*/ 84667 w 97367"/>
                <a:gd name="connsiteY7" fmla="*/ 97367 h 410633"/>
                <a:gd name="connsiteX8" fmla="*/ 80434 w 97367"/>
                <a:gd name="connsiteY8" fmla="*/ 80433 h 410633"/>
                <a:gd name="connsiteX9" fmla="*/ 71967 w 97367"/>
                <a:gd name="connsiteY9" fmla="*/ 59267 h 410633"/>
                <a:gd name="connsiteX10" fmla="*/ 71967 w 97367"/>
                <a:gd name="connsiteY10" fmla="*/ 0 h 410633"/>
                <a:gd name="connsiteX0" fmla="*/ 0 w 97367"/>
                <a:gd name="connsiteY0" fmla="*/ 410633 h 410633"/>
                <a:gd name="connsiteX1" fmla="*/ 33867 w 97367"/>
                <a:gd name="connsiteY1" fmla="*/ 364067 h 410633"/>
                <a:gd name="connsiteX2" fmla="*/ 71967 w 97367"/>
                <a:gd name="connsiteY2" fmla="*/ 300567 h 410633"/>
                <a:gd name="connsiteX3" fmla="*/ 88900 w 97367"/>
                <a:gd name="connsiteY3" fmla="*/ 258233 h 410633"/>
                <a:gd name="connsiteX4" fmla="*/ 97367 w 97367"/>
                <a:gd name="connsiteY4" fmla="*/ 245533 h 410633"/>
                <a:gd name="connsiteX5" fmla="*/ 88900 w 97367"/>
                <a:gd name="connsiteY5" fmla="*/ 139700 h 410633"/>
                <a:gd name="connsiteX6" fmla="*/ 84667 w 97367"/>
                <a:gd name="connsiteY6" fmla="*/ 97367 h 410633"/>
                <a:gd name="connsiteX7" fmla="*/ 80434 w 97367"/>
                <a:gd name="connsiteY7" fmla="*/ 80433 h 410633"/>
                <a:gd name="connsiteX8" fmla="*/ 71967 w 97367"/>
                <a:gd name="connsiteY8" fmla="*/ 59267 h 410633"/>
                <a:gd name="connsiteX9" fmla="*/ 71967 w 97367"/>
                <a:gd name="connsiteY9" fmla="*/ 0 h 410633"/>
                <a:gd name="connsiteX0" fmla="*/ 0 w 97367"/>
                <a:gd name="connsiteY0" fmla="*/ 410633 h 410633"/>
                <a:gd name="connsiteX1" fmla="*/ 33867 w 97367"/>
                <a:gd name="connsiteY1" fmla="*/ 364067 h 410633"/>
                <a:gd name="connsiteX2" fmla="*/ 71967 w 97367"/>
                <a:gd name="connsiteY2" fmla="*/ 300567 h 410633"/>
                <a:gd name="connsiteX3" fmla="*/ 97367 w 97367"/>
                <a:gd name="connsiteY3" fmla="*/ 245533 h 410633"/>
                <a:gd name="connsiteX4" fmla="*/ 88900 w 97367"/>
                <a:gd name="connsiteY4" fmla="*/ 139700 h 410633"/>
                <a:gd name="connsiteX5" fmla="*/ 84667 w 97367"/>
                <a:gd name="connsiteY5" fmla="*/ 97367 h 410633"/>
                <a:gd name="connsiteX6" fmla="*/ 80434 w 97367"/>
                <a:gd name="connsiteY6" fmla="*/ 80433 h 410633"/>
                <a:gd name="connsiteX7" fmla="*/ 71967 w 97367"/>
                <a:gd name="connsiteY7" fmla="*/ 59267 h 410633"/>
                <a:gd name="connsiteX8" fmla="*/ 71967 w 97367"/>
                <a:gd name="connsiteY8" fmla="*/ 0 h 410633"/>
                <a:gd name="connsiteX0" fmla="*/ 0 w 97367"/>
                <a:gd name="connsiteY0" fmla="*/ 410633 h 410633"/>
                <a:gd name="connsiteX1" fmla="*/ 33867 w 97367"/>
                <a:gd name="connsiteY1" fmla="*/ 364067 h 410633"/>
                <a:gd name="connsiteX2" fmla="*/ 71967 w 97367"/>
                <a:gd name="connsiteY2" fmla="*/ 300567 h 410633"/>
                <a:gd name="connsiteX3" fmla="*/ 97367 w 97367"/>
                <a:gd name="connsiteY3" fmla="*/ 245533 h 410633"/>
                <a:gd name="connsiteX4" fmla="*/ 88900 w 97367"/>
                <a:gd name="connsiteY4" fmla="*/ 139700 h 410633"/>
                <a:gd name="connsiteX5" fmla="*/ 84667 w 97367"/>
                <a:gd name="connsiteY5" fmla="*/ 97367 h 410633"/>
                <a:gd name="connsiteX6" fmla="*/ 71967 w 97367"/>
                <a:gd name="connsiteY6" fmla="*/ 59267 h 410633"/>
                <a:gd name="connsiteX7" fmla="*/ 71967 w 97367"/>
                <a:gd name="connsiteY7" fmla="*/ 0 h 410633"/>
                <a:gd name="connsiteX0" fmla="*/ 0 w 97367"/>
                <a:gd name="connsiteY0" fmla="*/ 410633 h 410633"/>
                <a:gd name="connsiteX1" fmla="*/ 33867 w 97367"/>
                <a:gd name="connsiteY1" fmla="*/ 364067 h 410633"/>
                <a:gd name="connsiteX2" fmla="*/ 71967 w 97367"/>
                <a:gd name="connsiteY2" fmla="*/ 300567 h 410633"/>
                <a:gd name="connsiteX3" fmla="*/ 97367 w 97367"/>
                <a:gd name="connsiteY3" fmla="*/ 245533 h 410633"/>
                <a:gd name="connsiteX4" fmla="*/ 88900 w 97367"/>
                <a:gd name="connsiteY4" fmla="*/ 139700 h 410633"/>
                <a:gd name="connsiteX5" fmla="*/ 84667 w 97367"/>
                <a:gd name="connsiteY5" fmla="*/ 97367 h 410633"/>
                <a:gd name="connsiteX6" fmla="*/ 71967 w 97367"/>
                <a:gd name="connsiteY6" fmla="*/ 0 h 410633"/>
                <a:gd name="connsiteX0" fmla="*/ 0 w 97367"/>
                <a:gd name="connsiteY0" fmla="*/ 410633 h 410633"/>
                <a:gd name="connsiteX1" fmla="*/ 33867 w 97367"/>
                <a:gd name="connsiteY1" fmla="*/ 364067 h 410633"/>
                <a:gd name="connsiteX2" fmla="*/ 71967 w 97367"/>
                <a:gd name="connsiteY2" fmla="*/ 300567 h 410633"/>
                <a:gd name="connsiteX3" fmla="*/ 97367 w 97367"/>
                <a:gd name="connsiteY3" fmla="*/ 245533 h 410633"/>
                <a:gd name="connsiteX4" fmla="*/ 88900 w 97367"/>
                <a:gd name="connsiteY4" fmla="*/ 139700 h 410633"/>
                <a:gd name="connsiteX5" fmla="*/ 71967 w 97367"/>
                <a:gd name="connsiteY5" fmla="*/ 0 h 410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367" h="410633">
                  <a:moveTo>
                    <a:pt x="0" y="410633"/>
                  </a:moveTo>
                  <a:cubicBezTo>
                    <a:pt x="7056" y="400932"/>
                    <a:pt x="21872" y="382411"/>
                    <a:pt x="33867" y="364067"/>
                  </a:cubicBezTo>
                  <a:cubicBezTo>
                    <a:pt x="45862" y="345723"/>
                    <a:pt x="61384" y="320322"/>
                    <a:pt x="71967" y="300567"/>
                  </a:cubicBezTo>
                  <a:cubicBezTo>
                    <a:pt x="82550" y="280812"/>
                    <a:pt x="94545" y="272344"/>
                    <a:pt x="97367" y="245533"/>
                  </a:cubicBezTo>
                  <a:cubicBezTo>
                    <a:pt x="94545" y="210255"/>
                    <a:pt x="93133" y="180622"/>
                    <a:pt x="88900" y="139700"/>
                  </a:cubicBezTo>
                  <a:cubicBezTo>
                    <a:pt x="84667" y="98778"/>
                    <a:pt x="75495" y="29104"/>
                    <a:pt x="71967" y="0"/>
                  </a:cubicBezTo>
                </a:path>
              </a:pathLst>
            </a:custGeom>
            <a:ln w="12700">
              <a:solidFill>
                <a:srgbClr val="92F53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71" name="Freeform 70"/>
            <p:cNvSpPr/>
            <p:nvPr/>
          </p:nvSpPr>
          <p:spPr>
            <a:xfrm>
              <a:off x="1967436" y="4774297"/>
              <a:ext cx="120983" cy="85569"/>
            </a:xfrm>
            <a:custGeom>
              <a:avLst/>
              <a:gdLst>
                <a:gd name="connsiteX0" fmla="*/ 654 w 120174"/>
                <a:gd name="connsiteY0" fmla="*/ 88900 h 89127"/>
                <a:gd name="connsiteX1" fmla="*/ 9121 w 120174"/>
                <a:gd name="connsiteY1" fmla="*/ 55033 h 89127"/>
                <a:gd name="connsiteX2" fmla="*/ 42987 w 120174"/>
                <a:gd name="connsiteY2" fmla="*/ 25400 h 89127"/>
                <a:gd name="connsiteX3" fmla="*/ 55687 w 120174"/>
                <a:gd name="connsiteY3" fmla="*/ 21166 h 89127"/>
                <a:gd name="connsiteX4" fmla="*/ 64154 w 120174"/>
                <a:gd name="connsiteY4" fmla="*/ 8466 h 89127"/>
                <a:gd name="connsiteX5" fmla="*/ 98021 w 120174"/>
                <a:gd name="connsiteY5" fmla="*/ 0 h 89127"/>
                <a:gd name="connsiteX6" fmla="*/ 119187 w 120174"/>
                <a:gd name="connsiteY6" fmla="*/ 4233 h 89127"/>
                <a:gd name="connsiteX7" fmla="*/ 114954 w 120174"/>
                <a:gd name="connsiteY7" fmla="*/ 16933 h 89127"/>
                <a:gd name="connsiteX8" fmla="*/ 98021 w 120174"/>
                <a:gd name="connsiteY8" fmla="*/ 42333 h 89127"/>
                <a:gd name="connsiteX9" fmla="*/ 85321 w 120174"/>
                <a:gd name="connsiteY9" fmla="*/ 50800 h 89127"/>
                <a:gd name="connsiteX10" fmla="*/ 38754 w 120174"/>
                <a:gd name="connsiteY10" fmla="*/ 63500 h 89127"/>
                <a:gd name="connsiteX11" fmla="*/ 26054 w 120174"/>
                <a:gd name="connsiteY11" fmla="*/ 67733 h 89127"/>
                <a:gd name="connsiteX12" fmla="*/ 654 w 120174"/>
                <a:gd name="connsiteY12" fmla="*/ 88900 h 89127"/>
                <a:gd name="connsiteX0" fmla="*/ 654 w 120746"/>
                <a:gd name="connsiteY0" fmla="*/ 88900 h 89127"/>
                <a:gd name="connsiteX1" fmla="*/ 9121 w 120746"/>
                <a:gd name="connsiteY1" fmla="*/ 55033 h 89127"/>
                <a:gd name="connsiteX2" fmla="*/ 42987 w 120746"/>
                <a:gd name="connsiteY2" fmla="*/ 25400 h 89127"/>
                <a:gd name="connsiteX3" fmla="*/ 55687 w 120746"/>
                <a:gd name="connsiteY3" fmla="*/ 21166 h 89127"/>
                <a:gd name="connsiteX4" fmla="*/ 64154 w 120746"/>
                <a:gd name="connsiteY4" fmla="*/ 8466 h 89127"/>
                <a:gd name="connsiteX5" fmla="*/ 98021 w 120746"/>
                <a:gd name="connsiteY5" fmla="*/ 0 h 89127"/>
                <a:gd name="connsiteX6" fmla="*/ 119187 w 120746"/>
                <a:gd name="connsiteY6" fmla="*/ 4233 h 89127"/>
                <a:gd name="connsiteX7" fmla="*/ 114954 w 120746"/>
                <a:gd name="connsiteY7" fmla="*/ 16933 h 89127"/>
                <a:gd name="connsiteX8" fmla="*/ 85321 w 120746"/>
                <a:gd name="connsiteY8" fmla="*/ 50800 h 89127"/>
                <a:gd name="connsiteX9" fmla="*/ 38754 w 120746"/>
                <a:gd name="connsiteY9" fmla="*/ 63500 h 89127"/>
                <a:gd name="connsiteX10" fmla="*/ 26054 w 120746"/>
                <a:gd name="connsiteY10" fmla="*/ 67733 h 89127"/>
                <a:gd name="connsiteX11" fmla="*/ 654 w 120746"/>
                <a:gd name="connsiteY11" fmla="*/ 88900 h 89127"/>
                <a:gd name="connsiteX0" fmla="*/ 654 w 120746"/>
                <a:gd name="connsiteY0" fmla="*/ 88900 h 89081"/>
                <a:gd name="connsiteX1" fmla="*/ 9121 w 120746"/>
                <a:gd name="connsiteY1" fmla="*/ 55033 h 89081"/>
                <a:gd name="connsiteX2" fmla="*/ 42987 w 120746"/>
                <a:gd name="connsiteY2" fmla="*/ 25400 h 89081"/>
                <a:gd name="connsiteX3" fmla="*/ 55687 w 120746"/>
                <a:gd name="connsiteY3" fmla="*/ 21166 h 89081"/>
                <a:gd name="connsiteX4" fmla="*/ 64154 w 120746"/>
                <a:gd name="connsiteY4" fmla="*/ 8466 h 89081"/>
                <a:gd name="connsiteX5" fmla="*/ 98021 w 120746"/>
                <a:gd name="connsiteY5" fmla="*/ 0 h 89081"/>
                <a:gd name="connsiteX6" fmla="*/ 119187 w 120746"/>
                <a:gd name="connsiteY6" fmla="*/ 4233 h 89081"/>
                <a:gd name="connsiteX7" fmla="*/ 114954 w 120746"/>
                <a:gd name="connsiteY7" fmla="*/ 16933 h 89081"/>
                <a:gd name="connsiteX8" fmla="*/ 85321 w 120746"/>
                <a:gd name="connsiteY8" fmla="*/ 50800 h 89081"/>
                <a:gd name="connsiteX9" fmla="*/ 26054 w 120746"/>
                <a:gd name="connsiteY9" fmla="*/ 67733 h 89081"/>
                <a:gd name="connsiteX10" fmla="*/ 654 w 120746"/>
                <a:gd name="connsiteY10" fmla="*/ 88900 h 89081"/>
                <a:gd name="connsiteX0" fmla="*/ 654 w 120746"/>
                <a:gd name="connsiteY0" fmla="*/ 88900 h 88900"/>
                <a:gd name="connsiteX1" fmla="*/ 9121 w 120746"/>
                <a:gd name="connsiteY1" fmla="*/ 55033 h 88900"/>
                <a:gd name="connsiteX2" fmla="*/ 42987 w 120746"/>
                <a:gd name="connsiteY2" fmla="*/ 25400 h 88900"/>
                <a:gd name="connsiteX3" fmla="*/ 55687 w 120746"/>
                <a:gd name="connsiteY3" fmla="*/ 21166 h 88900"/>
                <a:gd name="connsiteX4" fmla="*/ 64154 w 120746"/>
                <a:gd name="connsiteY4" fmla="*/ 8466 h 88900"/>
                <a:gd name="connsiteX5" fmla="*/ 98021 w 120746"/>
                <a:gd name="connsiteY5" fmla="*/ 0 h 88900"/>
                <a:gd name="connsiteX6" fmla="*/ 119187 w 120746"/>
                <a:gd name="connsiteY6" fmla="*/ 4233 h 88900"/>
                <a:gd name="connsiteX7" fmla="*/ 114954 w 120746"/>
                <a:gd name="connsiteY7" fmla="*/ 16933 h 88900"/>
                <a:gd name="connsiteX8" fmla="*/ 85321 w 120746"/>
                <a:gd name="connsiteY8" fmla="*/ 50800 h 88900"/>
                <a:gd name="connsiteX9" fmla="*/ 654 w 120746"/>
                <a:gd name="connsiteY9" fmla="*/ 88900 h 88900"/>
                <a:gd name="connsiteX0" fmla="*/ 825 w 120917"/>
                <a:gd name="connsiteY0" fmla="*/ 88900 h 88900"/>
                <a:gd name="connsiteX1" fmla="*/ 43158 w 120917"/>
                <a:gd name="connsiteY1" fmla="*/ 25400 h 88900"/>
                <a:gd name="connsiteX2" fmla="*/ 55858 w 120917"/>
                <a:gd name="connsiteY2" fmla="*/ 21166 h 88900"/>
                <a:gd name="connsiteX3" fmla="*/ 64325 w 120917"/>
                <a:gd name="connsiteY3" fmla="*/ 8466 h 88900"/>
                <a:gd name="connsiteX4" fmla="*/ 98192 w 120917"/>
                <a:gd name="connsiteY4" fmla="*/ 0 h 88900"/>
                <a:gd name="connsiteX5" fmla="*/ 119358 w 120917"/>
                <a:gd name="connsiteY5" fmla="*/ 4233 h 88900"/>
                <a:gd name="connsiteX6" fmla="*/ 115125 w 120917"/>
                <a:gd name="connsiteY6" fmla="*/ 16933 h 88900"/>
                <a:gd name="connsiteX7" fmla="*/ 85492 w 120917"/>
                <a:gd name="connsiteY7" fmla="*/ 50800 h 88900"/>
                <a:gd name="connsiteX8" fmla="*/ 825 w 120917"/>
                <a:gd name="connsiteY8" fmla="*/ 88900 h 88900"/>
                <a:gd name="connsiteX0" fmla="*/ 825 w 120917"/>
                <a:gd name="connsiteY0" fmla="*/ 88900 h 88900"/>
                <a:gd name="connsiteX1" fmla="*/ 43158 w 120917"/>
                <a:gd name="connsiteY1" fmla="*/ 25400 h 88900"/>
                <a:gd name="connsiteX2" fmla="*/ 55858 w 120917"/>
                <a:gd name="connsiteY2" fmla="*/ 21166 h 88900"/>
                <a:gd name="connsiteX3" fmla="*/ 98192 w 120917"/>
                <a:gd name="connsiteY3" fmla="*/ 0 h 88900"/>
                <a:gd name="connsiteX4" fmla="*/ 119358 w 120917"/>
                <a:gd name="connsiteY4" fmla="*/ 4233 h 88900"/>
                <a:gd name="connsiteX5" fmla="*/ 115125 w 120917"/>
                <a:gd name="connsiteY5" fmla="*/ 16933 h 88900"/>
                <a:gd name="connsiteX6" fmla="*/ 85492 w 120917"/>
                <a:gd name="connsiteY6" fmla="*/ 50800 h 88900"/>
                <a:gd name="connsiteX7" fmla="*/ 825 w 120917"/>
                <a:gd name="connsiteY7" fmla="*/ 88900 h 88900"/>
                <a:gd name="connsiteX0" fmla="*/ 971 w 121063"/>
                <a:gd name="connsiteY0" fmla="*/ 88900 h 88900"/>
                <a:gd name="connsiteX1" fmla="*/ 43304 w 121063"/>
                <a:gd name="connsiteY1" fmla="*/ 25400 h 88900"/>
                <a:gd name="connsiteX2" fmla="*/ 98338 w 121063"/>
                <a:gd name="connsiteY2" fmla="*/ 0 h 88900"/>
                <a:gd name="connsiteX3" fmla="*/ 119504 w 121063"/>
                <a:gd name="connsiteY3" fmla="*/ 4233 h 88900"/>
                <a:gd name="connsiteX4" fmla="*/ 115271 w 121063"/>
                <a:gd name="connsiteY4" fmla="*/ 16933 h 88900"/>
                <a:gd name="connsiteX5" fmla="*/ 85638 w 121063"/>
                <a:gd name="connsiteY5" fmla="*/ 50800 h 88900"/>
                <a:gd name="connsiteX6" fmla="*/ 971 w 121063"/>
                <a:gd name="connsiteY6" fmla="*/ 88900 h 88900"/>
                <a:gd name="connsiteX0" fmla="*/ 971 w 119692"/>
                <a:gd name="connsiteY0" fmla="*/ 89453 h 89453"/>
                <a:gd name="connsiteX1" fmla="*/ 43304 w 119692"/>
                <a:gd name="connsiteY1" fmla="*/ 25953 h 89453"/>
                <a:gd name="connsiteX2" fmla="*/ 98338 w 119692"/>
                <a:gd name="connsiteY2" fmla="*/ 553 h 89453"/>
                <a:gd name="connsiteX3" fmla="*/ 119504 w 119692"/>
                <a:gd name="connsiteY3" fmla="*/ 4786 h 89453"/>
                <a:gd name="connsiteX4" fmla="*/ 85638 w 119692"/>
                <a:gd name="connsiteY4" fmla="*/ 51353 h 89453"/>
                <a:gd name="connsiteX5" fmla="*/ 971 w 119692"/>
                <a:gd name="connsiteY5" fmla="*/ 89453 h 89453"/>
                <a:gd name="connsiteX0" fmla="*/ 1063 w 120983"/>
                <a:gd name="connsiteY0" fmla="*/ 85569 h 85569"/>
                <a:gd name="connsiteX1" fmla="*/ 43396 w 120983"/>
                <a:gd name="connsiteY1" fmla="*/ 22069 h 85569"/>
                <a:gd name="connsiteX2" fmla="*/ 119596 w 120983"/>
                <a:gd name="connsiteY2" fmla="*/ 902 h 85569"/>
                <a:gd name="connsiteX3" fmla="*/ 85730 w 120983"/>
                <a:gd name="connsiteY3" fmla="*/ 47469 h 85569"/>
                <a:gd name="connsiteX4" fmla="*/ 1063 w 120983"/>
                <a:gd name="connsiteY4" fmla="*/ 85569 h 85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983" h="85569">
                  <a:moveTo>
                    <a:pt x="1063" y="85569"/>
                  </a:moveTo>
                  <a:cubicBezTo>
                    <a:pt x="-5993" y="81336"/>
                    <a:pt x="23640" y="36180"/>
                    <a:pt x="43396" y="22069"/>
                  </a:cubicBezTo>
                  <a:cubicBezTo>
                    <a:pt x="63152" y="7958"/>
                    <a:pt x="112540" y="-3331"/>
                    <a:pt x="119596" y="902"/>
                  </a:cubicBezTo>
                  <a:cubicBezTo>
                    <a:pt x="126652" y="5135"/>
                    <a:pt x="105486" y="33358"/>
                    <a:pt x="85730" y="47469"/>
                  </a:cubicBezTo>
                  <a:cubicBezTo>
                    <a:pt x="65974" y="61580"/>
                    <a:pt x="13763" y="84864"/>
                    <a:pt x="1063" y="85569"/>
                  </a:cubicBezTo>
                  <a:close/>
                </a:path>
              </a:pathLst>
            </a:custGeom>
            <a:solidFill>
              <a:srgbClr val="92F535"/>
            </a:solidFill>
            <a:ln w="12700">
              <a:solidFill>
                <a:srgbClr val="92F53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2" name="Freeform 71"/>
            <p:cNvSpPr/>
            <p:nvPr/>
          </p:nvSpPr>
          <p:spPr>
            <a:xfrm>
              <a:off x="2074333" y="795867"/>
              <a:ext cx="1526082" cy="3962400"/>
            </a:xfrm>
            <a:custGeom>
              <a:avLst/>
              <a:gdLst>
                <a:gd name="connsiteX0" fmla="*/ 0 w 1553914"/>
                <a:gd name="connsiteY0" fmla="*/ 3962400 h 3962400"/>
                <a:gd name="connsiteX1" fmla="*/ 33867 w 1553914"/>
                <a:gd name="connsiteY1" fmla="*/ 3920066 h 3962400"/>
                <a:gd name="connsiteX2" fmla="*/ 42334 w 1553914"/>
                <a:gd name="connsiteY2" fmla="*/ 3886200 h 3962400"/>
                <a:gd name="connsiteX3" fmla="*/ 76200 w 1553914"/>
                <a:gd name="connsiteY3" fmla="*/ 3818466 h 3962400"/>
                <a:gd name="connsiteX4" fmla="*/ 101600 w 1553914"/>
                <a:gd name="connsiteY4" fmla="*/ 3657600 h 3962400"/>
                <a:gd name="connsiteX5" fmla="*/ 118534 w 1553914"/>
                <a:gd name="connsiteY5" fmla="*/ 3606800 h 3962400"/>
                <a:gd name="connsiteX6" fmla="*/ 127000 w 1553914"/>
                <a:gd name="connsiteY6" fmla="*/ 3581400 h 3962400"/>
                <a:gd name="connsiteX7" fmla="*/ 135467 w 1553914"/>
                <a:gd name="connsiteY7" fmla="*/ 3547533 h 3962400"/>
                <a:gd name="connsiteX8" fmla="*/ 152400 w 1553914"/>
                <a:gd name="connsiteY8" fmla="*/ 3522133 h 3962400"/>
                <a:gd name="connsiteX9" fmla="*/ 135467 w 1553914"/>
                <a:gd name="connsiteY9" fmla="*/ 3429000 h 3962400"/>
                <a:gd name="connsiteX10" fmla="*/ 160867 w 1553914"/>
                <a:gd name="connsiteY10" fmla="*/ 3158066 h 3962400"/>
                <a:gd name="connsiteX11" fmla="*/ 177800 w 1553914"/>
                <a:gd name="connsiteY11" fmla="*/ 3090333 h 3962400"/>
                <a:gd name="connsiteX12" fmla="*/ 194734 w 1553914"/>
                <a:gd name="connsiteY12" fmla="*/ 3073400 h 3962400"/>
                <a:gd name="connsiteX13" fmla="*/ 211667 w 1553914"/>
                <a:gd name="connsiteY13" fmla="*/ 3048000 h 3962400"/>
                <a:gd name="connsiteX14" fmla="*/ 287867 w 1553914"/>
                <a:gd name="connsiteY14" fmla="*/ 3005666 h 3962400"/>
                <a:gd name="connsiteX15" fmla="*/ 313267 w 1553914"/>
                <a:gd name="connsiteY15" fmla="*/ 2980266 h 3962400"/>
                <a:gd name="connsiteX16" fmla="*/ 338667 w 1553914"/>
                <a:gd name="connsiteY16" fmla="*/ 2971800 h 3962400"/>
                <a:gd name="connsiteX17" fmla="*/ 355600 w 1553914"/>
                <a:gd name="connsiteY17" fmla="*/ 2946400 h 3962400"/>
                <a:gd name="connsiteX18" fmla="*/ 389467 w 1553914"/>
                <a:gd name="connsiteY18" fmla="*/ 2904066 h 3962400"/>
                <a:gd name="connsiteX19" fmla="*/ 397934 w 1553914"/>
                <a:gd name="connsiteY19" fmla="*/ 2836333 h 3962400"/>
                <a:gd name="connsiteX20" fmla="*/ 423334 w 1553914"/>
                <a:gd name="connsiteY20" fmla="*/ 2709333 h 3962400"/>
                <a:gd name="connsiteX21" fmla="*/ 431800 w 1553914"/>
                <a:gd name="connsiteY21" fmla="*/ 2683933 h 3962400"/>
                <a:gd name="connsiteX22" fmla="*/ 448734 w 1553914"/>
                <a:gd name="connsiteY22" fmla="*/ 2667000 h 3962400"/>
                <a:gd name="connsiteX23" fmla="*/ 474134 w 1553914"/>
                <a:gd name="connsiteY23" fmla="*/ 2624666 h 3962400"/>
                <a:gd name="connsiteX24" fmla="*/ 499534 w 1553914"/>
                <a:gd name="connsiteY24" fmla="*/ 2582333 h 3962400"/>
                <a:gd name="connsiteX25" fmla="*/ 508000 w 1553914"/>
                <a:gd name="connsiteY25" fmla="*/ 2556933 h 3962400"/>
                <a:gd name="connsiteX26" fmla="*/ 541867 w 1553914"/>
                <a:gd name="connsiteY26" fmla="*/ 2506133 h 3962400"/>
                <a:gd name="connsiteX27" fmla="*/ 550334 w 1553914"/>
                <a:gd name="connsiteY27" fmla="*/ 2480733 h 3962400"/>
                <a:gd name="connsiteX28" fmla="*/ 575734 w 1553914"/>
                <a:gd name="connsiteY28" fmla="*/ 2463800 h 3962400"/>
                <a:gd name="connsiteX29" fmla="*/ 592667 w 1553914"/>
                <a:gd name="connsiteY29" fmla="*/ 2446866 h 3962400"/>
                <a:gd name="connsiteX30" fmla="*/ 643467 w 1553914"/>
                <a:gd name="connsiteY30" fmla="*/ 2413000 h 3962400"/>
                <a:gd name="connsiteX31" fmla="*/ 660400 w 1553914"/>
                <a:gd name="connsiteY31" fmla="*/ 2286000 h 3962400"/>
                <a:gd name="connsiteX32" fmla="*/ 685800 w 1553914"/>
                <a:gd name="connsiteY32" fmla="*/ 2209800 h 3962400"/>
                <a:gd name="connsiteX33" fmla="*/ 694267 w 1553914"/>
                <a:gd name="connsiteY33" fmla="*/ 2184400 h 3962400"/>
                <a:gd name="connsiteX34" fmla="*/ 745067 w 1553914"/>
                <a:gd name="connsiteY34" fmla="*/ 2116666 h 3962400"/>
                <a:gd name="connsiteX35" fmla="*/ 770467 w 1553914"/>
                <a:gd name="connsiteY35" fmla="*/ 2057400 h 3962400"/>
                <a:gd name="connsiteX36" fmla="*/ 778934 w 1553914"/>
                <a:gd name="connsiteY36" fmla="*/ 2032000 h 3962400"/>
                <a:gd name="connsiteX37" fmla="*/ 795867 w 1553914"/>
                <a:gd name="connsiteY37" fmla="*/ 1989666 h 3962400"/>
                <a:gd name="connsiteX38" fmla="*/ 804334 w 1553914"/>
                <a:gd name="connsiteY38" fmla="*/ 1955800 h 3962400"/>
                <a:gd name="connsiteX39" fmla="*/ 812800 w 1553914"/>
                <a:gd name="connsiteY39" fmla="*/ 1905000 h 3962400"/>
                <a:gd name="connsiteX40" fmla="*/ 846667 w 1553914"/>
                <a:gd name="connsiteY40" fmla="*/ 1854200 h 3962400"/>
                <a:gd name="connsiteX41" fmla="*/ 872067 w 1553914"/>
                <a:gd name="connsiteY41" fmla="*/ 1837266 h 3962400"/>
                <a:gd name="connsiteX42" fmla="*/ 914400 w 1553914"/>
                <a:gd name="connsiteY42" fmla="*/ 1786466 h 3962400"/>
                <a:gd name="connsiteX43" fmla="*/ 939800 w 1553914"/>
                <a:gd name="connsiteY43" fmla="*/ 1710266 h 3962400"/>
                <a:gd name="connsiteX44" fmla="*/ 965200 w 1553914"/>
                <a:gd name="connsiteY44" fmla="*/ 1659466 h 3962400"/>
                <a:gd name="connsiteX45" fmla="*/ 1007534 w 1553914"/>
                <a:gd name="connsiteY45" fmla="*/ 1617133 h 3962400"/>
                <a:gd name="connsiteX46" fmla="*/ 1016000 w 1553914"/>
                <a:gd name="connsiteY46" fmla="*/ 1583266 h 3962400"/>
                <a:gd name="connsiteX47" fmla="*/ 1024467 w 1553914"/>
                <a:gd name="connsiteY47" fmla="*/ 1557866 h 3962400"/>
                <a:gd name="connsiteX48" fmla="*/ 1058334 w 1553914"/>
                <a:gd name="connsiteY48" fmla="*/ 1549400 h 3962400"/>
                <a:gd name="connsiteX49" fmla="*/ 1100667 w 1553914"/>
                <a:gd name="connsiteY49" fmla="*/ 1507066 h 3962400"/>
                <a:gd name="connsiteX50" fmla="*/ 1134534 w 1553914"/>
                <a:gd name="connsiteY50" fmla="*/ 1464733 h 3962400"/>
                <a:gd name="connsiteX51" fmla="*/ 1117600 w 1553914"/>
                <a:gd name="connsiteY51" fmla="*/ 1439333 h 3962400"/>
                <a:gd name="connsiteX52" fmla="*/ 1066800 w 1553914"/>
                <a:gd name="connsiteY52" fmla="*/ 1430866 h 3962400"/>
                <a:gd name="connsiteX53" fmla="*/ 1041400 w 1553914"/>
                <a:gd name="connsiteY53" fmla="*/ 1413933 h 3962400"/>
                <a:gd name="connsiteX54" fmla="*/ 1024467 w 1553914"/>
                <a:gd name="connsiteY54" fmla="*/ 1388533 h 3962400"/>
                <a:gd name="connsiteX55" fmla="*/ 999067 w 1553914"/>
                <a:gd name="connsiteY55" fmla="*/ 1371600 h 3962400"/>
                <a:gd name="connsiteX56" fmla="*/ 990600 w 1553914"/>
                <a:gd name="connsiteY56" fmla="*/ 1346200 h 3962400"/>
                <a:gd name="connsiteX57" fmla="*/ 999067 w 1553914"/>
                <a:gd name="connsiteY57" fmla="*/ 1202266 h 3962400"/>
                <a:gd name="connsiteX58" fmla="*/ 1007534 w 1553914"/>
                <a:gd name="connsiteY58" fmla="*/ 1168400 h 3962400"/>
                <a:gd name="connsiteX59" fmla="*/ 1024467 w 1553914"/>
                <a:gd name="connsiteY59" fmla="*/ 1151466 h 3962400"/>
                <a:gd name="connsiteX60" fmla="*/ 1066800 w 1553914"/>
                <a:gd name="connsiteY60" fmla="*/ 1109133 h 3962400"/>
                <a:gd name="connsiteX61" fmla="*/ 1075267 w 1553914"/>
                <a:gd name="connsiteY61" fmla="*/ 1083733 h 3962400"/>
                <a:gd name="connsiteX62" fmla="*/ 1117600 w 1553914"/>
                <a:gd name="connsiteY62" fmla="*/ 1032933 h 3962400"/>
                <a:gd name="connsiteX63" fmla="*/ 1134534 w 1553914"/>
                <a:gd name="connsiteY63" fmla="*/ 1007533 h 3962400"/>
                <a:gd name="connsiteX64" fmla="*/ 1143000 w 1553914"/>
                <a:gd name="connsiteY64" fmla="*/ 982133 h 3962400"/>
                <a:gd name="connsiteX65" fmla="*/ 1168400 w 1553914"/>
                <a:gd name="connsiteY65" fmla="*/ 973666 h 3962400"/>
                <a:gd name="connsiteX66" fmla="*/ 1185334 w 1553914"/>
                <a:gd name="connsiteY66" fmla="*/ 956733 h 3962400"/>
                <a:gd name="connsiteX67" fmla="*/ 1202267 w 1553914"/>
                <a:gd name="connsiteY67" fmla="*/ 922866 h 3962400"/>
                <a:gd name="connsiteX68" fmla="*/ 1210734 w 1553914"/>
                <a:gd name="connsiteY68" fmla="*/ 897466 h 3962400"/>
                <a:gd name="connsiteX69" fmla="*/ 1244600 w 1553914"/>
                <a:gd name="connsiteY69" fmla="*/ 846666 h 3962400"/>
                <a:gd name="connsiteX70" fmla="*/ 1253067 w 1553914"/>
                <a:gd name="connsiteY70" fmla="*/ 821266 h 3962400"/>
                <a:gd name="connsiteX71" fmla="*/ 1270000 w 1553914"/>
                <a:gd name="connsiteY71" fmla="*/ 719666 h 3962400"/>
                <a:gd name="connsiteX72" fmla="*/ 1278467 w 1553914"/>
                <a:gd name="connsiteY72" fmla="*/ 685800 h 3962400"/>
                <a:gd name="connsiteX73" fmla="*/ 1286934 w 1553914"/>
                <a:gd name="connsiteY73" fmla="*/ 643466 h 3962400"/>
                <a:gd name="connsiteX74" fmla="*/ 1253067 w 1553914"/>
                <a:gd name="connsiteY74" fmla="*/ 533400 h 3962400"/>
                <a:gd name="connsiteX75" fmla="*/ 1227667 w 1553914"/>
                <a:gd name="connsiteY75" fmla="*/ 524933 h 3962400"/>
                <a:gd name="connsiteX76" fmla="*/ 1202267 w 1553914"/>
                <a:gd name="connsiteY76" fmla="*/ 508000 h 3962400"/>
                <a:gd name="connsiteX77" fmla="*/ 1168400 w 1553914"/>
                <a:gd name="connsiteY77" fmla="*/ 474133 h 3962400"/>
                <a:gd name="connsiteX78" fmla="*/ 1159934 w 1553914"/>
                <a:gd name="connsiteY78" fmla="*/ 397933 h 3962400"/>
                <a:gd name="connsiteX79" fmla="*/ 1176867 w 1553914"/>
                <a:gd name="connsiteY79" fmla="*/ 372533 h 3962400"/>
                <a:gd name="connsiteX80" fmla="*/ 1202267 w 1553914"/>
                <a:gd name="connsiteY80" fmla="*/ 364066 h 3962400"/>
                <a:gd name="connsiteX81" fmla="*/ 1286934 w 1553914"/>
                <a:gd name="connsiteY81" fmla="*/ 397933 h 3962400"/>
                <a:gd name="connsiteX82" fmla="*/ 1337734 w 1553914"/>
                <a:gd name="connsiteY82" fmla="*/ 414866 h 3962400"/>
                <a:gd name="connsiteX83" fmla="*/ 1363134 w 1553914"/>
                <a:gd name="connsiteY83" fmla="*/ 423333 h 3962400"/>
                <a:gd name="connsiteX84" fmla="*/ 1430867 w 1553914"/>
                <a:gd name="connsiteY84" fmla="*/ 414866 h 3962400"/>
                <a:gd name="connsiteX85" fmla="*/ 1464734 w 1553914"/>
                <a:gd name="connsiteY85" fmla="*/ 397933 h 3962400"/>
                <a:gd name="connsiteX86" fmla="*/ 1507067 w 1553914"/>
                <a:gd name="connsiteY86" fmla="*/ 364066 h 3962400"/>
                <a:gd name="connsiteX87" fmla="*/ 1515534 w 1553914"/>
                <a:gd name="connsiteY87" fmla="*/ 338666 h 3962400"/>
                <a:gd name="connsiteX88" fmla="*/ 1540934 w 1553914"/>
                <a:gd name="connsiteY88" fmla="*/ 313266 h 3962400"/>
                <a:gd name="connsiteX89" fmla="*/ 1549400 w 1553914"/>
                <a:gd name="connsiteY89" fmla="*/ 270933 h 3962400"/>
                <a:gd name="connsiteX90" fmla="*/ 1524000 w 1553914"/>
                <a:gd name="connsiteY90" fmla="*/ 118533 h 3962400"/>
                <a:gd name="connsiteX91" fmla="*/ 1498600 w 1553914"/>
                <a:gd name="connsiteY91" fmla="*/ 110066 h 3962400"/>
                <a:gd name="connsiteX92" fmla="*/ 1481667 w 1553914"/>
                <a:gd name="connsiteY92" fmla="*/ 84666 h 3962400"/>
                <a:gd name="connsiteX93" fmla="*/ 1464734 w 1553914"/>
                <a:gd name="connsiteY93" fmla="*/ 33866 h 3962400"/>
                <a:gd name="connsiteX94" fmla="*/ 1447800 w 1553914"/>
                <a:gd name="connsiteY94" fmla="*/ 0 h 3962400"/>
                <a:gd name="connsiteX0" fmla="*/ 0 w 1549400"/>
                <a:gd name="connsiteY0" fmla="*/ 3962400 h 3962400"/>
                <a:gd name="connsiteX1" fmla="*/ 33867 w 1549400"/>
                <a:gd name="connsiteY1" fmla="*/ 3920066 h 3962400"/>
                <a:gd name="connsiteX2" fmla="*/ 42334 w 1549400"/>
                <a:gd name="connsiteY2" fmla="*/ 3886200 h 3962400"/>
                <a:gd name="connsiteX3" fmla="*/ 76200 w 1549400"/>
                <a:gd name="connsiteY3" fmla="*/ 3818466 h 3962400"/>
                <a:gd name="connsiteX4" fmla="*/ 101600 w 1549400"/>
                <a:gd name="connsiteY4" fmla="*/ 3657600 h 3962400"/>
                <a:gd name="connsiteX5" fmla="*/ 118534 w 1549400"/>
                <a:gd name="connsiteY5" fmla="*/ 3606800 h 3962400"/>
                <a:gd name="connsiteX6" fmla="*/ 127000 w 1549400"/>
                <a:gd name="connsiteY6" fmla="*/ 3581400 h 3962400"/>
                <a:gd name="connsiteX7" fmla="*/ 135467 w 1549400"/>
                <a:gd name="connsiteY7" fmla="*/ 3547533 h 3962400"/>
                <a:gd name="connsiteX8" fmla="*/ 152400 w 1549400"/>
                <a:gd name="connsiteY8" fmla="*/ 3522133 h 3962400"/>
                <a:gd name="connsiteX9" fmla="*/ 135467 w 1549400"/>
                <a:gd name="connsiteY9" fmla="*/ 3429000 h 3962400"/>
                <a:gd name="connsiteX10" fmla="*/ 160867 w 1549400"/>
                <a:gd name="connsiteY10" fmla="*/ 3158066 h 3962400"/>
                <a:gd name="connsiteX11" fmla="*/ 177800 w 1549400"/>
                <a:gd name="connsiteY11" fmla="*/ 3090333 h 3962400"/>
                <a:gd name="connsiteX12" fmla="*/ 194734 w 1549400"/>
                <a:gd name="connsiteY12" fmla="*/ 3073400 h 3962400"/>
                <a:gd name="connsiteX13" fmla="*/ 211667 w 1549400"/>
                <a:gd name="connsiteY13" fmla="*/ 3048000 h 3962400"/>
                <a:gd name="connsiteX14" fmla="*/ 287867 w 1549400"/>
                <a:gd name="connsiteY14" fmla="*/ 3005666 h 3962400"/>
                <a:gd name="connsiteX15" fmla="*/ 313267 w 1549400"/>
                <a:gd name="connsiteY15" fmla="*/ 2980266 h 3962400"/>
                <a:gd name="connsiteX16" fmla="*/ 338667 w 1549400"/>
                <a:gd name="connsiteY16" fmla="*/ 2971800 h 3962400"/>
                <a:gd name="connsiteX17" fmla="*/ 355600 w 1549400"/>
                <a:gd name="connsiteY17" fmla="*/ 2946400 h 3962400"/>
                <a:gd name="connsiteX18" fmla="*/ 389467 w 1549400"/>
                <a:gd name="connsiteY18" fmla="*/ 2904066 h 3962400"/>
                <a:gd name="connsiteX19" fmla="*/ 397934 w 1549400"/>
                <a:gd name="connsiteY19" fmla="*/ 2836333 h 3962400"/>
                <a:gd name="connsiteX20" fmla="*/ 423334 w 1549400"/>
                <a:gd name="connsiteY20" fmla="*/ 2709333 h 3962400"/>
                <a:gd name="connsiteX21" fmla="*/ 431800 w 1549400"/>
                <a:gd name="connsiteY21" fmla="*/ 2683933 h 3962400"/>
                <a:gd name="connsiteX22" fmla="*/ 448734 w 1549400"/>
                <a:gd name="connsiteY22" fmla="*/ 2667000 h 3962400"/>
                <a:gd name="connsiteX23" fmla="*/ 474134 w 1549400"/>
                <a:gd name="connsiteY23" fmla="*/ 2624666 h 3962400"/>
                <a:gd name="connsiteX24" fmla="*/ 499534 w 1549400"/>
                <a:gd name="connsiteY24" fmla="*/ 2582333 h 3962400"/>
                <a:gd name="connsiteX25" fmla="*/ 508000 w 1549400"/>
                <a:gd name="connsiteY25" fmla="*/ 2556933 h 3962400"/>
                <a:gd name="connsiteX26" fmla="*/ 541867 w 1549400"/>
                <a:gd name="connsiteY26" fmla="*/ 2506133 h 3962400"/>
                <a:gd name="connsiteX27" fmla="*/ 550334 w 1549400"/>
                <a:gd name="connsiteY27" fmla="*/ 2480733 h 3962400"/>
                <a:gd name="connsiteX28" fmla="*/ 575734 w 1549400"/>
                <a:gd name="connsiteY28" fmla="*/ 2463800 h 3962400"/>
                <a:gd name="connsiteX29" fmla="*/ 592667 w 1549400"/>
                <a:gd name="connsiteY29" fmla="*/ 2446866 h 3962400"/>
                <a:gd name="connsiteX30" fmla="*/ 643467 w 1549400"/>
                <a:gd name="connsiteY30" fmla="*/ 2413000 h 3962400"/>
                <a:gd name="connsiteX31" fmla="*/ 660400 w 1549400"/>
                <a:gd name="connsiteY31" fmla="*/ 2286000 h 3962400"/>
                <a:gd name="connsiteX32" fmla="*/ 685800 w 1549400"/>
                <a:gd name="connsiteY32" fmla="*/ 2209800 h 3962400"/>
                <a:gd name="connsiteX33" fmla="*/ 694267 w 1549400"/>
                <a:gd name="connsiteY33" fmla="*/ 2184400 h 3962400"/>
                <a:gd name="connsiteX34" fmla="*/ 745067 w 1549400"/>
                <a:gd name="connsiteY34" fmla="*/ 2116666 h 3962400"/>
                <a:gd name="connsiteX35" fmla="*/ 770467 w 1549400"/>
                <a:gd name="connsiteY35" fmla="*/ 2057400 h 3962400"/>
                <a:gd name="connsiteX36" fmla="*/ 778934 w 1549400"/>
                <a:gd name="connsiteY36" fmla="*/ 2032000 h 3962400"/>
                <a:gd name="connsiteX37" fmla="*/ 795867 w 1549400"/>
                <a:gd name="connsiteY37" fmla="*/ 1989666 h 3962400"/>
                <a:gd name="connsiteX38" fmla="*/ 804334 w 1549400"/>
                <a:gd name="connsiteY38" fmla="*/ 1955800 h 3962400"/>
                <a:gd name="connsiteX39" fmla="*/ 812800 w 1549400"/>
                <a:gd name="connsiteY39" fmla="*/ 1905000 h 3962400"/>
                <a:gd name="connsiteX40" fmla="*/ 846667 w 1549400"/>
                <a:gd name="connsiteY40" fmla="*/ 1854200 h 3962400"/>
                <a:gd name="connsiteX41" fmla="*/ 872067 w 1549400"/>
                <a:gd name="connsiteY41" fmla="*/ 1837266 h 3962400"/>
                <a:gd name="connsiteX42" fmla="*/ 914400 w 1549400"/>
                <a:gd name="connsiteY42" fmla="*/ 1786466 h 3962400"/>
                <a:gd name="connsiteX43" fmla="*/ 939800 w 1549400"/>
                <a:gd name="connsiteY43" fmla="*/ 1710266 h 3962400"/>
                <a:gd name="connsiteX44" fmla="*/ 965200 w 1549400"/>
                <a:gd name="connsiteY44" fmla="*/ 1659466 h 3962400"/>
                <a:gd name="connsiteX45" fmla="*/ 1007534 w 1549400"/>
                <a:gd name="connsiteY45" fmla="*/ 1617133 h 3962400"/>
                <a:gd name="connsiteX46" fmla="*/ 1016000 w 1549400"/>
                <a:gd name="connsiteY46" fmla="*/ 1583266 h 3962400"/>
                <a:gd name="connsiteX47" fmla="*/ 1024467 w 1549400"/>
                <a:gd name="connsiteY47" fmla="*/ 1557866 h 3962400"/>
                <a:gd name="connsiteX48" fmla="*/ 1058334 w 1549400"/>
                <a:gd name="connsiteY48" fmla="*/ 1549400 h 3962400"/>
                <a:gd name="connsiteX49" fmla="*/ 1100667 w 1549400"/>
                <a:gd name="connsiteY49" fmla="*/ 1507066 h 3962400"/>
                <a:gd name="connsiteX50" fmla="*/ 1134534 w 1549400"/>
                <a:gd name="connsiteY50" fmla="*/ 1464733 h 3962400"/>
                <a:gd name="connsiteX51" fmla="*/ 1117600 w 1549400"/>
                <a:gd name="connsiteY51" fmla="*/ 1439333 h 3962400"/>
                <a:gd name="connsiteX52" fmla="*/ 1066800 w 1549400"/>
                <a:gd name="connsiteY52" fmla="*/ 1430866 h 3962400"/>
                <a:gd name="connsiteX53" fmla="*/ 1041400 w 1549400"/>
                <a:gd name="connsiteY53" fmla="*/ 1413933 h 3962400"/>
                <a:gd name="connsiteX54" fmla="*/ 1024467 w 1549400"/>
                <a:gd name="connsiteY54" fmla="*/ 1388533 h 3962400"/>
                <a:gd name="connsiteX55" fmla="*/ 999067 w 1549400"/>
                <a:gd name="connsiteY55" fmla="*/ 1371600 h 3962400"/>
                <a:gd name="connsiteX56" fmla="*/ 990600 w 1549400"/>
                <a:gd name="connsiteY56" fmla="*/ 1346200 h 3962400"/>
                <a:gd name="connsiteX57" fmla="*/ 999067 w 1549400"/>
                <a:gd name="connsiteY57" fmla="*/ 1202266 h 3962400"/>
                <a:gd name="connsiteX58" fmla="*/ 1007534 w 1549400"/>
                <a:gd name="connsiteY58" fmla="*/ 1168400 h 3962400"/>
                <a:gd name="connsiteX59" fmla="*/ 1024467 w 1549400"/>
                <a:gd name="connsiteY59" fmla="*/ 1151466 h 3962400"/>
                <a:gd name="connsiteX60" fmla="*/ 1066800 w 1549400"/>
                <a:gd name="connsiteY60" fmla="*/ 1109133 h 3962400"/>
                <a:gd name="connsiteX61" fmla="*/ 1075267 w 1549400"/>
                <a:gd name="connsiteY61" fmla="*/ 1083733 h 3962400"/>
                <a:gd name="connsiteX62" fmla="*/ 1117600 w 1549400"/>
                <a:gd name="connsiteY62" fmla="*/ 1032933 h 3962400"/>
                <a:gd name="connsiteX63" fmla="*/ 1134534 w 1549400"/>
                <a:gd name="connsiteY63" fmla="*/ 1007533 h 3962400"/>
                <a:gd name="connsiteX64" fmla="*/ 1143000 w 1549400"/>
                <a:gd name="connsiteY64" fmla="*/ 982133 h 3962400"/>
                <a:gd name="connsiteX65" fmla="*/ 1168400 w 1549400"/>
                <a:gd name="connsiteY65" fmla="*/ 973666 h 3962400"/>
                <a:gd name="connsiteX66" fmla="*/ 1185334 w 1549400"/>
                <a:gd name="connsiteY66" fmla="*/ 956733 h 3962400"/>
                <a:gd name="connsiteX67" fmla="*/ 1202267 w 1549400"/>
                <a:gd name="connsiteY67" fmla="*/ 922866 h 3962400"/>
                <a:gd name="connsiteX68" fmla="*/ 1210734 w 1549400"/>
                <a:gd name="connsiteY68" fmla="*/ 897466 h 3962400"/>
                <a:gd name="connsiteX69" fmla="*/ 1244600 w 1549400"/>
                <a:gd name="connsiteY69" fmla="*/ 846666 h 3962400"/>
                <a:gd name="connsiteX70" fmla="*/ 1253067 w 1549400"/>
                <a:gd name="connsiteY70" fmla="*/ 821266 h 3962400"/>
                <a:gd name="connsiteX71" fmla="*/ 1270000 w 1549400"/>
                <a:gd name="connsiteY71" fmla="*/ 719666 h 3962400"/>
                <a:gd name="connsiteX72" fmla="*/ 1278467 w 1549400"/>
                <a:gd name="connsiteY72" fmla="*/ 685800 h 3962400"/>
                <a:gd name="connsiteX73" fmla="*/ 1286934 w 1549400"/>
                <a:gd name="connsiteY73" fmla="*/ 643466 h 3962400"/>
                <a:gd name="connsiteX74" fmla="*/ 1253067 w 1549400"/>
                <a:gd name="connsiteY74" fmla="*/ 533400 h 3962400"/>
                <a:gd name="connsiteX75" fmla="*/ 1227667 w 1549400"/>
                <a:gd name="connsiteY75" fmla="*/ 524933 h 3962400"/>
                <a:gd name="connsiteX76" fmla="*/ 1202267 w 1549400"/>
                <a:gd name="connsiteY76" fmla="*/ 508000 h 3962400"/>
                <a:gd name="connsiteX77" fmla="*/ 1168400 w 1549400"/>
                <a:gd name="connsiteY77" fmla="*/ 474133 h 3962400"/>
                <a:gd name="connsiteX78" fmla="*/ 1159934 w 1549400"/>
                <a:gd name="connsiteY78" fmla="*/ 397933 h 3962400"/>
                <a:gd name="connsiteX79" fmla="*/ 1176867 w 1549400"/>
                <a:gd name="connsiteY79" fmla="*/ 372533 h 3962400"/>
                <a:gd name="connsiteX80" fmla="*/ 1202267 w 1549400"/>
                <a:gd name="connsiteY80" fmla="*/ 364066 h 3962400"/>
                <a:gd name="connsiteX81" fmla="*/ 1286934 w 1549400"/>
                <a:gd name="connsiteY81" fmla="*/ 397933 h 3962400"/>
                <a:gd name="connsiteX82" fmla="*/ 1337734 w 1549400"/>
                <a:gd name="connsiteY82" fmla="*/ 414866 h 3962400"/>
                <a:gd name="connsiteX83" fmla="*/ 1363134 w 1549400"/>
                <a:gd name="connsiteY83" fmla="*/ 423333 h 3962400"/>
                <a:gd name="connsiteX84" fmla="*/ 1430867 w 1549400"/>
                <a:gd name="connsiteY84" fmla="*/ 414866 h 3962400"/>
                <a:gd name="connsiteX85" fmla="*/ 1464734 w 1549400"/>
                <a:gd name="connsiteY85" fmla="*/ 397933 h 3962400"/>
                <a:gd name="connsiteX86" fmla="*/ 1507067 w 1549400"/>
                <a:gd name="connsiteY86" fmla="*/ 364066 h 3962400"/>
                <a:gd name="connsiteX87" fmla="*/ 1515534 w 1549400"/>
                <a:gd name="connsiteY87" fmla="*/ 338666 h 3962400"/>
                <a:gd name="connsiteX88" fmla="*/ 1540934 w 1549400"/>
                <a:gd name="connsiteY88" fmla="*/ 313266 h 3962400"/>
                <a:gd name="connsiteX89" fmla="*/ 1549400 w 1549400"/>
                <a:gd name="connsiteY89" fmla="*/ 270933 h 3962400"/>
                <a:gd name="connsiteX90" fmla="*/ 1524000 w 1549400"/>
                <a:gd name="connsiteY90" fmla="*/ 118533 h 3962400"/>
                <a:gd name="connsiteX91" fmla="*/ 1481667 w 1549400"/>
                <a:gd name="connsiteY91" fmla="*/ 84666 h 3962400"/>
                <a:gd name="connsiteX92" fmla="*/ 1464734 w 1549400"/>
                <a:gd name="connsiteY92" fmla="*/ 33866 h 3962400"/>
                <a:gd name="connsiteX93" fmla="*/ 1447800 w 1549400"/>
                <a:gd name="connsiteY93" fmla="*/ 0 h 3962400"/>
                <a:gd name="connsiteX0" fmla="*/ 0 w 1549400"/>
                <a:gd name="connsiteY0" fmla="*/ 3962400 h 3962400"/>
                <a:gd name="connsiteX1" fmla="*/ 33867 w 1549400"/>
                <a:gd name="connsiteY1" fmla="*/ 3920066 h 3962400"/>
                <a:gd name="connsiteX2" fmla="*/ 42334 w 1549400"/>
                <a:gd name="connsiteY2" fmla="*/ 3886200 h 3962400"/>
                <a:gd name="connsiteX3" fmla="*/ 76200 w 1549400"/>
                <a:gd name="connsiteY3" fmla="*/ 3818466 h 3962400"/>
                <a:gd name="connsiteX4" fmla="*/ 101600 w 1549400"/>
                <a:gd name="connsiteY4" fmla="*/ 3657600 h 3962400"/>
                <a:gd name="connsiteX5" fmla="*/ 118534 w 1549400"/>
                <a:gd name="connsiteY5" fmla="*/ 3606800 h 3962400"/>
                <a:gd name="connsiteX6" fmla="*/ 127000 w 1549400"/>
                <a:gd name="connsiteY6" fmla="*/ 3581400 h 3962400"/>
                <a:gd name="connsiteX7" fmla="*/ 135467 w 1549400"/>
                <a:gd name="connsiteY7" fmla="*/ 3547533 h 3962400"/>
                <a:gd name="connsiteX8" fmla="*/ 152400 w 1549400"/>
                <a:gd name="connsiteY8" fmla="*/ 3522133 h 3962400"/>
                <a:gd name="connsiteX9" fmla="*/ 135467 w 1549400"/>
                <a:gd name="connsiteY9" fmla="*/ 3429000 h 3962400"/>
                <a:gd name="connsiteX10" fmla="*/ 160867 w 1549400"/>
                <a:gd name="connsiteY10" fmla="*/ 3158066 h 3962400"/>
                <a:gd name="connsiteX11" fmla="*/ 177800 w 1549400"/>
                <a:gd name="connsiteY11" fmla="*/ 3090333 h 3962400"/>
                <a:gd name="connsiteX12" fmla="*/ 194734 w 1549400"/>
                <a:gd name="connsiteY12" fmla="*/ 3073400 h 3962400"/>
                <a:gd name="connsiteX13" fmla="*/ 211667 w 1549400"/>
                <a:gd name="connsiteY13" fmla="*/ 3048000 h 3962400"/>
                <a:gd name="connsiteX14" fmla="*/ 287867 w 1549400"/>
                <a:gd name="connsiteY14" fmla="*/ 3005666 h 3962400"/>
                <a:gd name="connsiteX15" fmla="*/ 313267 w 1549400"/>
                <a:gd name="connsiteY15" fmla="*/ 2980266 h 3962400"/>
                <a:gd name="connsiteX16" fmla="*/ 338667 w 1549400"/>
                <a:gd name="connsiteY16" fmla="*/ 2971800 h 3962400"/>
                <a:gd name="connsiteX17" fmla="*/ 355600 w 1549400"/>
                <a:gd name="connsiteY17" fmla="*/ 2946400 h 3962400"/>
                <a:gd name="connsiteX18" fmla="*/ 389467 w 1549400"/>
                <a:gd name="connsiteY18" fmla="*/ 2904066 h 3962400"/>
                <a:gd name="connsiteX19" fmla="*/ 397934 w 1549400"/>
                <a:gd name="connsiteY19" fmla="*/ 2836333 h 3962400"/>
                <a:gd name="connsiteX20" fmla="*/ 423334 w 1549400"/>
                <a:gd name="connsiteY20" fmla="*/ 2709333 h 3962400"/>
                <a:gd name="connsiteX21" fmla="*/ 431800 w 1549400"/>
                <a:gd name="connsiteY21" fmla="*/ 2683933 h 3962400"/>
                <a:gd name="connsiteX22" fmla="*/ 448734 w 1549400"/>
                <a:gd name="connsiteY22" fmla="*/ 2667000 h 3962400"/>
                <a:gd name="connsiteX23" fmla="*/ 474134 w 1549400"/>
                <a:gd name="connsiteY23" fmla="*/ 2624666 h 3962400"/>
                <a:gd name="connsiteX24" fmla="*/ 499534 w 1549400"/>
                <a:gd name="connsiteY24" fmla="*/ 2582333 h 3962400"/>
                <a:gd name="connsiteX25" fmla="*/ 508000 w 1549400"/>
                <a:gd name="connsiteY25" fmla="*/ 2556933 h 3962400"/>
                <a:gd name="connsiteX26" fmla="*/ 541867 w 1549400"/>
                <a:gd name="connsiteY26" fmla="*/ 2506133 h 3962400"/>
                <a:gd name="connsiteX27" fmla="*/ 550334 w 1549400"/>
                <a:gd name="connsiteY27" fmla="*/ 2480733 h 3962400"/>
                <a:gd name="connsiteX28" fmla="*/ 575734 w 1549400"/>
                <a:gd name="connsiteY28" fmla="*/ 2463800 h 3962400"/>
                <a:gd name="connsiteX29" fmla="*/ 592667 w 1549400"/>
                <a:gd name="connsiteY29" fmla="*/ 2446866 h 3962400"/>
                <a:gd name="connsiteX30" fmla="*/ 643467 w 1549400"/>
                <a:gd name="connsiteY30" fmla="*/ 2413000 h 3962400"/>
                <a:gd name="connsiteX31" fmla="*/ 660400 w 1549400"/>
                <a:gd name="connsiteY31" fmla="*/ 2286000 h 3962400"/>
                <a:gd name="connsiteX32" fmla="*/ 685800 w 1549400"/>
                <a:gd name="connsiteY32" fmla="*/ 2209800 h 3962400"/>
                <a:gd name="connsiteX33" fmla="*/ 694267 w 1549400"/>
                <a:gd name="connsiteY33" fmla="*/ 2184400 h 3962400"/>
                <a:gd name="connsiteX34" fmla="*/ 745067 w 1549400"/>
                <a:gd name="connsiteY34" fmla="*/ 2116666 h 3962400"/>
                <a:gd name="connsiteX35" fmla="*/ 770467 w 1549400"/>
                <a:gd name="connsiteY35" fmla="*/ 2057400 h 3962400"/>
                <a:gd name="connsiteX36" fmla="*/ 778934 w 1549400"/>
                <a:gd name="connsiteY36" fmla="*/ 2032000 h 3962400"/>
                <a:gd name="connsiteX37" fmla="*/ 795867 w 1549400"/>
                <a:gd name="connsiteY37" fmla="*/ 1989666 h 3962400"/>
                <a:gd name="connsiteX38" fmla="*/ 804334 w 1549400"/>
                <a:gd name="connsiteY38" fmla="*/ 1955800 h 3962400"/>
                <a:gd name="connsiteX39" fmla="*/ 812800 w 1549400"/>
                <a:gd name="connsiteY39" fmla="*/ 1905000 h 3962400"/>
                <a:gd name="connsiteX40" fmla="*/ 846667 w 1549400"/>
                <a:gd name="connsiteY40" fmla="*/ 1854200 h 3962400"/>
                <a:gd name="connsiteX41" fmla="*/ 872067 w 1549400"/>
                <a:gd name="connsiteY41" fmla="*/ 1837266 h 3962400"/>
                <a:gd name="connsiteX42" fmla="*/ 914400 w 1549400"/>
                <a:gd name="connsiteY42" fmla="*/ 1786466 h 3962400"/>
                <a:gd name="connsiteX43" fmla="*/ 939800 w 1549400"/>
                <a:gd name="connsiteY43" fmla="*/ 1710266 h 3962400"/>
                <a:gd name="connsiteX44" fmla="*/ 965200 w 1549400"/>
                <a:gd name="connsiteY44" fmla="*/ 1659466 h 3962400"/>
                <a:gd name="connsiteX45" fmla="*/ 1007534 w 1549400"/>
                <a:gd name="connsiteY45" fmla="*/ 1617133 h 3962400"/>
                <a:gd name="connsiteX46" fmla="*/ 1016000 w 1549400"/>
                <a:gd name="connsiteY46" fmla="*/ 1583266 h 3962400"/>
                <a:gd name="connsiteX47" fmla="*/ 1024467 w 1549400"/>
                <a:gd name="connsiteY47" fmla="*/ 1557866 h 3962400"/>
                <a:gd name="connsiteX48" fmla="*/ 1058334 w 1549400"/>
                <a:gd name="connsiteY48" fmla="*/ 1549400 h 3962400"/>
                <a:gd name="connsiteX49" fmla="*/ 1100667 w 1549400"/>
                <a:gd name="connsiteY49" fmla="*/ 1507066 h 3962400"/>
                <a:gd name="connsiteX50" fmla="*/ 1134534 w 1549400"/>
                <a:gd name="connsiteY50" fmla="*/ 1464733 h 3962400"/>
                <a:gd name="connsiteX51" fmla="*/ 1117600 w 1549400"/>
                <a:gd name="connsiteY51" fmla="*/ 1439333 h 3962400"/>
                <a:gd name="connsiteX52" fmla="*/ 1066800 w 1549400"/>
                <a:gd name="connsiteY52" fmla="*/ 1430866 h 3962400"/>
                <a:gd name="connsiteX53" fmla="*/ 1041400 w 1549400"/>
                <a:gd name="connsiteY53" fmla="*/ 1413933 h 3962400"/>
                <a:gd name="connsiteX54" fmla="*/ 1024467 w 1549400"/>
                <a:gd name="connsiteY54" fmla="*/ 1388533 h 3962400"/>
                <a:gd name="connsiteX55" fmla="*/ 999067 w 1549400"/>
                <a:gd name="connsiteY55" fmla="*/ 1371600 h 3962400"/>
                <a:gd name="connsiteX56" fmla="*/ 990600 w 1549400"/>
                <a:gd name="connsiteY56" fmla="*/ 1346200 h 3962400"/>
                <a:gd name="connsiteX57" fmla="*/ 999067 w 1549400"/>
                <a:gd name="connsiteY57" fmla="*/ 1202266 h 3962400"/>
                <a:gd name="connsiteX58" fmla="*/ 1007534 w 1549400"/>
                <a:gd name="connsiteY58" fmla="*/ 1168400 h 3962400"/>
                <a:gd name="connsiteX59" fmla="*/ 1024467 w 1549400"/>
                <a:gd name="connsiteY59" fmla="*/ 1151466 h 3962400"/>
                <a:gd name="connsiteX60" fmla="*/ 1066800 w 1549400"/>
                <a:gd name="connsiteY60" fmla="*/ 1109133 h 3962400"/>
                <a:gd name="connsiteX61" fmla="*/ 1075267 w 1549400"/>
                <a:gd name="connsiteY61" fmla="*/ 1083733 h 3962400"/>
                <a:gd name="connsiteX62" fmla="*/ 1117600 w 1549400"/>
                <a:gd name="connsiteY62" fmla="*/ 1032933 h 3962400"/>
                <a:gd name="connsiteX63" fmla="*/ 1134534 w 1549400"/>
                <a:gd name="connsiteY63" fmla="*/ 1007533 h 3962400"/>
                <a:gd name="connsiteX64" fmla="*/ 1143000 w 1549400"/>
                <a:gd name="connsiteY64" fmla="*/ 982133 h 3962400"/>
                <a:gd name="connsiteX65" fmla="*/ 1168400 w 1549400"/>
                <a:gd name="connsiteY65" fmla="*/ 973666 h 3962400"/>
                <a:gd name="connsiteX66" fmla="*/ 1185334 w 1549400"/>
                <a:gd name="connsiteY66" fmla="*/ 956733 h 3962400"/>
                <a:gd name="connsiteX67" fmla="*/ 1202267 w 1549400"/>
                <a:gd name="connsiteY67" fmla="*/ 922866 h 3962400"/>
                <a:gd name="connsiteX68" fmla="*/ 1210734 w 1549400"/>
                <a:gd name="connsiteY68" fmla="*/ 897466 h 3962400"/>
                <a:gd name="connsiteX69" fmla="*/ 1244600 w 1549400"/>
                <a:gd name="connsiteY69" fmla="*/ 846666 h 3962400"/>
                <a:gd name="connsiteX70" fmla="*/ 1253067 w 1549400"/>
                <a:gd name="connsiteY70" fmla="*/ 821266 h 3962400"/>
                <a:gd name="connsiteX71" fmla="*/ 1270000 w 1549400"/>
                <a:gd name="connsiteY71" fmla="*/ 719666 h 3962400"/>
                <a:gd name="connsiteX72" fmla="*/ 1278467 w 1549400"/>
                <a:gd name="connsiteY72" fmla="*/ 685800 h 3962400"/>
                <a:gd name="connsiteX73" fmla="*/ 1286934 w 1549400"/>
                <a:gd name="connsiteY73" fmla="*/ 643466 h 3962400"/>
                <a:gd name="connsiteX74" fmla="*/ 1253067 w 1549400"/>
                <a:gd name="connsiteY74" fmla="*/ 533400 h 3962400"/>
                <a:gd name="connsiteX75" fmla="*/ 1227667 w 1549400"/>
                <a:gd name="connsiteY75" fmla="*/ 524933 h 3962400"/>
                <a:gd name="connsiteX76" fmla="*/ 1202267 w 1549400"/>
                <a:gd name="connsiteY76" fmla="*/ 508000 h 3962400"/>
                <a:gd name="connsiteX77" fmla="*/ 1168400 w 1549400"/>
                <a:gd name="connsiteY77" fmla="*/ 474133 h 3962400"/>
                <a:gd name="connsiteX78" fmla="*/ 1159934 w 1549400"/>
                <a:gd name="connsiteY78" fmla="*/ 397933 h 3962400"/>
                <a:gd name="connsiteX79" fmla="*/ 1176867 w 1549400"/>
                <a:gd name="connsiteY79" fmla="*/ 372533 h 3962400"/>
                <a:gd name="connsiteX80" fmla="*/ 1202267 w 1549400"/>
                <a:gd name="connsiteY80" fmla="*/ 364066 h 3962400"/>
                <a:gd name="connsiteX81" fmla="*/ 1286934 w 1549400"/>
                <a:gd name="connsiteY81" fmla="*/ 397933 h 3962400"/>
                <a:gd name="connsiteX82" fmla="*/ 1337734 w 1549400"/>
                <a:gd name="connsiteY82" fmla="*/ 414866 h 3962400"/>
                <a:gd name="connsiteX83" fmla="*/ 1363134 w 1549400"/>
                <a:gd name="connsiteY83" fmla="*/ 423333 h 3962400"/>
                <a:gd name="connsiteX84" fmla="*/ 1430867 w 1549400"/>
                <a:gd name="connsiteY84" fmla="*/ 414866 h 3962400"/>
                <a:gd name="connsiteX85" fmla="*/ 1464734 w 1549400"/>
                <a:gd name="connsiteY85" fmla="*/ 397933 h 3962400"/>
                <a:gd name="connsiteX86" fmla="*/ 1507067 w 1549400"/>
                <a:gd name="connsiteY86" fmla="*/ 364066 h 3962400"/>
                <a:gd name="connsiteX87" fmla="*/ 1515534 w 1549400"/>
                <a:gd name="connsiteY87" fmla="*/ 338666 h 3962400"/>
                <a:gd name="connsiteX88" fmla="*/ 1540934 w 1549400"/>
                <a:gd name="connsiteY88" fmla="*/ 313266 h 3962400"/>
                <a:gd name="connsiteX89" fmla="*/ 1549400 w 1549400"/>
                <a:gd name="connsiteY89" fmla="*/ 270933 h 3962400"/>
                <a:gd name="connsiteX90" fmla="*/ 1524000 w 1549400"/>
                <a:gd name="connsiteY90" fmla="*/ 118533 h 3962400"/>
                <a:gd name="connsiteX91" fmla="*/ 1464734 w 1549400"/>
                <a:gd name="connsiteY91" fmla="*/ 33866 h 3962400"/>
                <a:gd name="connsiteX92" fmla="*/ 1447800 w 1549400"/>
                <a:gd name="connsiteY92" fmla="*/ 0 h 3962400"/>
                <a:gd name="connsiteX0" fmla="*/ 0 w 1549400"/>
                <a:gd name="connsiteY0" fmla="*/ 3962400 h 3962400"/>
                <a:gd name="connsiteX1" fmla="*/ 33867 w 1549400"/>
                <a:gd name="connsiteY1" fmla="*/ 3920066 h 3962400"/>
                <a:gd name="connsiteX2" fmla="*/ 42334 w 1549400"/>
                <a:gd name="connsiteY2" fmla="*/ 3886200 h 3962400"/>
                <a:gd name="connsiteX3" fmla="*/ 76200 w 1549400"/>
                <a:gd name="connsiteY3" fmla="*/ 3818466 h 3962400"/>
                <a:gd name="connsiteX4" fmla="*/ 101600 w 1549400"/>
                <a:gd name="connsiteY4" fmla="*/ 3657600 h 3962400"/>
                <a:gd name="connsiteX5" fmla="*/ 118534 w 1549400"/>
                <a:gd name="connsiteY5" fmla="*/ 3606800 h 3962400"/>
                <a:gd name="connsiteX6" fmla="*/ 127000 w 1549400"/>
                <a:gd name="connsiteY6" fmla="*/ 3581400 h 3962400"/>
                <a:gd name="connsiteX7" fmla="*/ 135467 w 1549400"/>
                <a:gd name="connsiteY7" fmla="*/ 3547533 h 3962400"/>
                <a:gd name="connsiteX8" fmla="*/ 152400 w 1549400"/>
                <a:gd name="connsiteY8" fmla="*/ 3522133 h 3962400"/>
                <a:gd name="connsiteX9" fmla="*/ 135467 w 1549400"/>
                <a:gd name="connsiteY9" fmla="*/ 3429000 h 3962400"/>
                <a:gd name="connsiteX10" fmla="*/ 160867 w 1549400"/>
                <a:gd name="connsiteY10" fmla="*/ 3158066 h 3962400"/>
                <a:gd name="connsiteX11" fmla="*/ 177800 w 1549400"/>
                <a:gd name="connsiteY11" fmla="*/ 3090333 h 3962400"/>
                <a:gd name="connsiteX12" fmla="*/ 194734 w 1549400"/>
                <a:gd name="connsiteY12" fmla="*/ 3073400 h 3962400"/>
                <a:gd name="connsiteX13" fmla="*/ 211667 w 1549400"/>
                <a:gd name="connsiteY13" fmla="*/ 3048000 h 3962400"/>
                <a:gd name="connsiteX14" fmla="*/ 287867 w 1549400"/>
                <a:gd name="connsiteY14" fmla="*/ 3005666 h 3962400"/>
                <a:gd name="connsiteX15" fmla="*/ 313267 w 1549400"/>
                <a:gd name="connsiteY15" fmla="*/ 2980266 h 3962400"/>
                <a:gd name="connsiteX16" fmla="*/ 338667 w 1549400"/>
                <a:gd name="connsiteY16" fmla="*/ 2971800 h 3962400"/>
                <a:gd name="connsiteX17" fmla="*/ 355600 w 1549400"/>
                <a:gd name="connsiteY17" fmla="*/ 2946400 h 3962400"/>
                <a:gd name="connsiteX18" fmla="*/ 389467 w 1549400"/>
                <a:gd name="connsiteY18" fmla="*/ 2904066 h 3962400"/>
                <a:gd name="connsiteX19" fmla="*/ 397934 w 1549400"/>
                <a:gd name="connsiteY19" fmla="*/ 2836333 h 3962400"/>
                <a:gd name="connsiteX20" fmla="*/ 423334 w 1549400"/>
                <a:gd name="connsiteY20" fmla="*/ 2709333 h 3962400"/>
                <a:gd name="connsiteX21" fmla="*/ 431800 w 1549400"/>
                <a:gd name="connsiteY21" fmla="*/ 2683933 h 3962400"/>
                <a:gd name="connsiteX22" fmla="*/ 448734 w 1549400"/>
                <a:gd name="connsiteY22" fmla="*/ 2667000 h 3962400"/>
                <a:gd name="connsiteX23" fmla="*/ 474134 w 1549400"/>
                <a:gd name="connsiteY23" fmla="*/ 2624666 h 3962400"/>
                <a:gd name="connsiteX24" fmla="*/ 499534 w 1549400"/>
                <a:gd name="connsiteY24" fmla="*/ 2582333 h 3962400"/>
                <a:gd name="connsiteX25" fmla="*/ 508000 w 1549400"/>
                <a:gd name="connsiteY25" fmla="*/ 2556933 h 3962400"/>
                <a:gd name="connsiteX26" fmla="*/ 541867 w 1549400"/>
                <a:gd name="connsiteY26" fmla="*/ 2506133 h 3962400"/>
                <a:gd name="connsiteX27" fmla="*/ 550334 w 1549400"/>
                <a:gd name="connsiteY27" fmla="*/ 2480733 h 3962400"/>
                <a:gd name="connsiteX28" fmla="*/ 575734 w 1549400"/>
                <a:gd name="connsiteY28" fmla="*/ 2463800 h 3962400"/>
                <a:gd name="connsiteX29" fmla="*/ 592667 w 1549400"/>
                <a:gd name="connsiteY29" fmla="*/ 2446866 h 3962400"/>
                <a:gd name="connsiteX30" fmla="*/ 643467 w 1549400"/>
                <a:gd name="connsiteY30" fmla="*/ 2413000 h 3962400"/>
                <a:gd name="connsiteX31" fmla="*/ 660400 w 1549400"/>
                <a:gd name="connsiteY31" fmla="*/ 2286000 h 3962400"/>
                <a:gd name="connsiteX32" fmla="*/ 685800 w 1549400"/>
                <a:gd name="connsiteY32" fmla="*/ 2209800 h 3962400"/>
                <a:gd name="connsiteX33" fmla="*/ 694267 w 1549400"/>
                <a:gd name="connsiteY33" fmla="*/ 2184400 h 3962400"/>
                <a:gd name="connsiteX34" fmla="*/ 745067 w 1549400"/>
                <a:gd name="connsiteY34" fmla="*/ 2116666 h 3962400"/>
                <a:gd name="connsiteX35" fmla="*/ 770467 w 1549400"/>
                <a:gd name="connsiteY35" fmla="*/ 2057400 h 3962400"/>
                <a:gd name="connsiteX36" fmla="*/ 778934 w 1549400"/>
                <a:gd name="connsiteY36" fmla="*/ 2032000 h 3962400"/>
                <a:gd name="connsiteX37" fmla="*/ 795867 w 1549400"/>
                <a:gd name="connsiteY37" fmla="*/ 1989666 h 3962400"/>
                <a:gd name="connsiteX38" fmla="*/ 804334 w 1549400"/>
                <a:gd name="connsiteY38" fmla="*/ 1955800 h 3962400"/>
                <a:gd name="connsiteX39" fmla="*/ 812800 w 1549400"/>
                <a:gd name="connsiteY39" fmla="*/ 1905000 h 3962400"/>
                <a:gd name="connsiteX40" fmla="*/ 846667 w 1549400"/>
                <a:gd name="connsiteY40" fmla="*/ 1854200 h 3962400"/>
                <a:gd name="connsiteX41" fmla="*/ 872067 w 1549400"/>
                <a:gd name="connsiteY41" fmla="*/ 1837266 h 3962400"/>
                <a:gd name="connsiteX42" fmla="*/ 914400 w 1549400"/>
                <a:gd name="connsiteY42" fmla="*/ 1786466 h 3962400"/>
                <a:gd name="connsiteX43" fmla="*/ 939800 w 1549400"/>
                <a:gd name="connsiteY43" fmla="*/ 1710266 h 3962400"/>
                <a:gd name="connsiteX44" fmla="*/ 965200 w 1549400"/>
                <a:gd name="connsiteY44" fmla="*/ 1659466 h 3962400"/>
                <a:gd name="connsiteX45" fmla="*/ 1007534 w 1549400"/>
                <a:gd name="connsiteY45" fmla="*/ 1617133 h 3962400"/>
                <a:gd name="connsiteX46" fmla="*/ 1016000 w 1549400"/>
                <a:gd name="connsiteY46" fmla="*/ 1583266 h 3962400"/>
                <a:gd name="connsiteX47" fmla="*/ 1024467 w 1549400"/>
                <a:gd name="connsiteY47" fmla="*/ 1557866 h 3962400"/>
                <a:gd name="connsiteX48" fmla="*/ 1058334 w 1549400"/>
                <a:gd name="connsiteY48" fmla="*/ 1549400 h 3962400"/>
                <a:gd name="connsiteX49" fmla="*/ 1100667 w 1549400"/>
                <a:gd name="connsiteY49" fmla="*/ 1507066 h 3962400"/>
                <a:gd name="connsiteX50" fmla="*/ 1134534 w 1549400"/>
                <a:gd name="connsiteY50" fmla="*/ 1464733 h 3962400"/>
                <a:gd name="connsiteX51" fmla="*/ 1117600 w 1549400"/>
                <a:gd name="connsiteY51" fmla="*/ 1439333 h 3962400"/>
                <a:gd name="connsiteX52" fmla="*/ 1066800 w 1549400"/>
                <a:gd name="connsiteY52" fmla="*/ 1430866 h 3962400"/>
                <a:gd name="connsiteX53" fmla="*/ 1041400 w 1549400"/>
                <a:gd name="connsiteY53" fmla="*/ 1413933 h 3962400"/>
                <a:gd name="connsiteX54" fmla="*/ 1024467 w 1549400"/>
                <a:gd name="connsiteY54" fmla="*/ 1388533 h 3962400"/>
                <a:gd name="connsiteX55" fmla="*/ 999067 w 1549400"/>
                <a:gd name="connsiteY55" fmla="*/ 1371600 h 3962400"/>
                <a:gd name="connsiteX56" fmla="*/ 990600 w 1549400"/>
                <a:gd name="connsiteY56" fmla="*/ 1346200 h 3962400"/>
                <a:gd name="connsiteX57" fmla="*/ 999067 w 1549400"/>
                <a:gd name="connsiteY57" fmla="*/ 1202266 h 3962400"/>
                <a:gd name="connsiteX58" fmla="*/ 1007534 w 1549400"/>
                <a:gd name="connsiteY58" fmla="*/ 1168400 h 3962400"/>
                <a:gd name="connsiteX59" fmla="*/ 1024467 w 1549400"/>
                <a:gd name="connsiteY59" fmla="*/ 1151466 h 3962400"/>
                <a:gd name="connsiteX60" fmla="*/ 1066800 w 1549400"/>
                <a:gd name="connsiteY60" fmla="*/ 1109133 h 3962400"/>
                <a:gd name="connsiteX61" fmla="*/ 1075267 w 1549400"/>
                <a:gd name="connsiteY61" fmla="*/ 1083733 h 3962400"/>
                <a:gd name="connsiteX62" fmla="*/ 1117600 w 1549400"/>
                <a:gd name="connsiteY62" fmla="*/ 1032933 h 3962400"/>
                <a:gd name="connsiteX63" fmla="*/ 1134534 w 1549400"/>
                <a:gd name="connsiteY63" fmla="*/ 1007533 h 3962400"/>
                <a:gd name="connsiteX64" fmla="*/ 1143000 w 1549400"/>
                <a:gd name="connsiteY64" fmla="*/ 982133 h 3962400"/>
                <a:gd name="connsiteX65" fmla="*/ 1168400 w 1549400"/>
                <a:gd name="connsiteY65" fmla="*/ 973666 h 3962400"/>
                <a:gd name="connsiteX66" fmla="*/ 1185334 w 1549400"/>
                <a:gd name="connsiteY66" fmla="*/ 956733 h 3962400"/>
                <a:gd name="connsiteX67" fmla="*/ 1202267 w 1549400"/>
                <a:gd name="connsiteY67" fmla="*/ 922866 h 3962400"/>
                <a:gd name="connsiteX68" fmla="*/ 1210734 w 1549400"/>
                <a:gd name="connsiteY68" fmla="*/ 897466 h 3962400"/>
                <a:gd name="connsiteX69" fmla="*/ 1244600 w 1549400"/>
                <a:gd name="connsiteY69" fmla="*/ 846666 h 3962400"/>
                <a:gd name="connsiteX70" fmla="*/ 1253067 w 1549400"/>
                <a:gd name="connsiteY70" fmla="*/ 821266 h 3962400"/>
                <a:gd name="connsiteX71" fmla="*/ 1270000 w 1549400"/>
                <a:gd name="connsiteY71" fmla="*/ 719666 h 3962400"/>
                <a:gd name="connsiteX72" fmla="*/ 1278467 w 1549400"/>
                <a:gd name="connsiteY72" fmla="*/ 685800 h 3962400"/>
                <a:gd name="connsiteX73" fmla="*/ 1286934 w 1549400"/>
                <a:gd name="connsiteY73" fmla="*/ 643466 h 3962400"/>
                <a:gd name="connsiteX74" fmla="*/ 1253067 w 1549400"/>
                <a:gd name="connsiteY74" fmla="*/ 533400 h 3962400"/>
                <a:gd name="connsiteX75" fmla="*/ 1227667 w 1549400"/>
                <a:gd name="connsiteY75" fmla="*/ 524933 h 3962400"/>
                <a:gd name="connsiteX76" fmla="*/ 1202267 w 1549400"/>
                <a:gd name="connsiteY76" fmla="*/ 508000 h 3962400"/>
                <a:gd name="connsiteX77" fmla="*/ 1168400 w 1549400"/>
                <a:gd name="connsiteY77" fmla="*/ 474133 h 3962400"/>
                <a:gd name="connsiteX78" fmla="*/ 1159934 w 1549400"/>
                <a:gd name="connsiteY78" fmla="*/ 397933 h 3962400"/>
                <a:gd name="connsiteX79" fmla="*/ 1176867 w 1549400"/>
                <a:gd name="connsiteY79" fmla="*/ 372533 h 3962400"/>
                <a:gd name="connsiteX80" fmla="*/ 1202267 w 1549400"/>
                <a:gd name="connsiteY80" fmla="*/ 364066 h 3962400"/>
                <a:gd name="connsiteX81" fmla="*/ 1286934 w 1549400"/>
                <a:gd name="connsiteY81" fmla="*/ 397933 h 3962400"/>
                <a:gd name="connsiteX82" fmla="*/ 1337734 w 1549400"/>
                <a:gd name="connsiteY82" fmla="*/ 414866 h 3962400"/>
                <a:gd name="connsiteX83" fmla="*/ 1363134 w 1549400"/>
                <a:gd name="connsiteY83" fmla="*/ 423333 h 3962400"/>
                <a:gd name="connsiteX84" fmla="*/ 1430867 w 1549400"/>
                <a:gd name="connsiteY84" fmla="*/ 414866 h 3962400"/>
                <a:gd name="connsiteX85" fmla="*/ 1464734 w 1549400"/>
                <a:gd name="connsiteY85" fmla="*/ 397933 h 3962400"/>
                <a:gd name="connsiteX86" fmla="*/ 1507067 w 1549400"/>
                <a:gd name="connsiteY86" fmla="*/ 364066 h 3962400"/>
                <a:gd name="connsiteX87" fmla="*/ 1515534 w 1549400"/>
                <a:gd name="connsiteY87" fmla="*/ 338666 h 3962400"/>
                <a:gd name="connsiteX88" fmla="*/ 1540934 w 1549400"/>
                <a:gd name="connsiteY88" fmla="*/ 313266 h 3962400"/>
                <a:gd name="connsiteX89" fmla="*/ 1549400 w 1549400"/>
                <a:gd name="connsiteY89" fmla="*/ 270933 h 3962400"/>
                <a:gd name="connsiteX90" fmla="*/ 1524000 w 1549400"/>
                <a:gd name="connsiteY90" fmla="*/ 118533 h 3962400"/>
                <a:gd name="connsiteX91" fmla="*/ 1447800 w 1549400"/>
                <a:gd name="connsiteY91" fmla="*/ 0 h 3962400"/>
                <a:gd name="connsiteX0" fmla="*/ 0 w 1541004"/>
                <a:gd name="connsiteY0" fmla="*/ 3962400 h 3962400"/>
                <a:gd name="connsiteX1" fmla="*/ 33867 w 1541004"/>
                <a:gd name="connsiteY1" fmla="*/ 3920066 h 3962400"/>
                <a:gd name="connsiteX2" fmla="*/ 42334 w 1541004"/>
                <a:gd name="connsiteY2" fmla="*/ 3886200 h 3962400"/>
                <a:gd name="connsiteX3" fmla="*/ 76200 w 1541004"/>
                <a:gd name="connsiteY3" fmla="*/ 3818466 h 3962400"/>
                <a:gd name="connsiteX4" fmla="*/ 101600 w 1541004"/>
                <a:gd name="connsiteY4" fmla="*/ 3657600 h 3962400"/>
                <a:gd name="connsiteX5" fmla="*/ 118534 w 1541004"/>
                <a:gd name="connsiteY5" fmla="*/ 3606800 h 3962400"/>
                <a:gd name="connsiteX6" fmla="*/ 127000 w 1541004"/>
                <a:gd name="connsiteY6" fmla="*/ 3581400 h 3962400"/>
                <a:gd name="connsiteX7" fmla="*/ 135467 w 1541004"/>
                <a:gd name="connsiteY7" fmla="*/ 3547533 h 3962400"/>
                <a:gd name="connsiteX8" fmla="*/ 152400 w 1541004"/>
                <a:gd name="connsiteY8" fmla="*/ 3522133 h 3962400"/>
                <a:gd name="connsiteX9" fmla="*/ 135467 w 1541004"/>
                <a:gd name="connsiteY9" fmla="*/ 3429000 h 3962400"/>
                <a:gd name="connsiteX10" fmla="*/ 160867 w 1541004"/>
                <a:gd name="connsiteY10" fmla="*/ 3158066 h 3962400"/>
                <a:gd name="connsiteX11" fmla="*/ 177800 w 1541004"/>
                <a:gd name="connsiteY11" fmla="*/ 3090333 h 3962400"/>
                <a:gd name="connsiteX12" fmla="*/ 194734 w 1541004"/>
                <a:gd name="connsiteY12" fmla="*/ 3073400 h 3962400"/>
                <a:gd name="connsiteX13" fmla="*/ 211667 w 1541004"/>
                <a:gd name="connsiteY13" fmla="*/ 3048000 h 3962400"/>
                <a:gd name="connsiteX14" fmla="*/ 287867 w 1541004"/>
                <a:gd name="connsiteY14" fmla="*/ 3005666 h 3962400"/>
                <a:gd name="connsiteX15" fmla="*/ 313267 w 1541004"/>
                <a:gd name="connsiteY15" fmla="*/ 2980266 h 3962400"/>
                <a:gd name="connsiteX16" fmla="*/ 338667 w 1541004"/>
                <a:gd name="connsiteY16" fmla="*/ 2971800 h 3962400"/>
                <a:gd name="connsiteX17" fmla="*/ 355600 w 1541004"/>
                <a:gd name="connsiteY17" fmla="*/ 2946400 h 3962400"/>
                <a:gd name="connsiteX18" fmla="*/ 389467 w 1541004"/>
                <a:gd name="connsiteY18" fmla="*/ 2904066 h 3962400"/>
                <a:gd name="connsiteX19" fmla="*/ 397934 w 1541004"/>
                <a:gd name="connsiteY19" fmla="*/ 2836333 h 3962400"/>
                <a:gd name="connsiteX20" fmla="*/ 423334 w 1541004"/>
                <a:gd name="connsiteY20" fmla="*/ 2709333 h 3962400"/>
                <a:gd name="connsiteX21" fmla="*/ 431800 w 1541004"/>
                <a:gd name="connsiteY21" fmla="*/ 2683933 h 3962400"/>
                <a:gd name="connsiteX22" fmla="*/ 448734 w 1541004"/>
                <a:gd name="connsiteY22" fmla="*/ 2667000 h 3962400"/>
                <a:gd name="connsiteX23" fmla="*/ 474134 w 1541004"/>
                <a:gd name="connsiteY23" fmla="*/ 2624666 h 3962400"/>
                <a:gd name="connsiteX24" fmla="*/ 499534 w 1541004"/>
                <a:gd name="connsiteY24" fmla="*/ 2582333 h 3962400"/>
                <a:gd name="connsiteX25" fmla="*/ 508000 w 1541004"/>
                <a:gd name="connsiteY25" fmla="*/ 2556933 h 3962400"/>
                <a:gd name="connsiteX26" fmla="*/ 541867 w 1541004"/>
                <a:gd name="connsiteY26" fmla="*/ 2506133 h 3962400"/>
                <a:gd name="connsiteX27" fmla="*/ 550334 w 1541004"/>
                <a:gd name="connsiteY27" fmla="*/ 2480733 h 3962400"/>
                <a:gd name="connsiteX28" fmla="*/ 575734 w 1541004"/>
                <a:gd name="connsiteY28" fmla="*/ 2463800 h 3962400"/>
                <a:gd name="connsiteX29" fmla="*/ 592667 w 1541004"/>
                <a:gd name="connsiteY29" fmla="*/ 2446866 h 3962400"/>
                <a:gd name="connsiteX30" fmla="*/ 643467 w 1541004"/>
                <a:gd name="connsiteY30" fmla="*/ 2413000 h 3962400"/>
                <a:gd name="connsiteX31" fmla="*/ 660400 w 1541004"/>
                <a:gd name="connsiteY31" fmla="*/ 2286000 h 3962400"/>
                <a:gd name="connsiteX32" fmla="*/ 685800 w 1541004"/>
                <a:gd name="connsiteY32" fmla="*/ 2209800 h 3962400"/>
                <a:gd name="connsiteX33" fmla="*/ 694267 w 1541004"/>
                <a:gd name="connsiteY33" fmla="*/ 2184400 h 3962400"/>
                <a:gd name="connsiteX34" fmla="*/ 745067 w 1541004"/>
                <a:gd name="connsiteY34" fmla="*/ 2116666 h 3962400"/>
                <a:gd name="connsiteX35" fmla="*/ 770467 w 1541004"/>
                <a:gd name="connsiteY35" fmla="*/ 2057400 h 3962400"/>
                <a:gd name="connsiteX36" fmla="*/ 778934 w 1541004"/>
                <a:gd name="connsiteY36" fmla="*/ 2032000 h 3962400"/>
                <a:gd name="connsiteX37" fmla="*/ 795867 w 1541004"/>
                <a:gd name="connsiteY37" fmla="*/ 1989666 h 3962400"/>
                <a:gd name="connsiteX38" fmla="*/ 804334 w 1541004"/>
                <a:gd name="connsiteY38" fmla="*/ 1955800 h 3962400"/>
                <a:gd name="connsiteX39" fmla="*/ 812800 w 1541004"/>
                <a:gd name="connsiteY39" fmla="*/ 1905000 h 3962400"/>
                <a:gd name="connsiteX40" fmla="*/ 846667 w 1541004"/>
                <a:gd name="connsiteY40" fmla="*/ 1854200 h 3962400"/>
                <a:gd name="connsiteX41" fmla="*/ 872067 w 1541004"/>
                <a:gd name="connsiteY41" fmla="*/ 1837266 h 3962400"/>
                <a:gd name="connsiteX42" fmla="*/ 914400 w 1541004"/>
                <a:gd name="connsiteY42" fmla="*/ 1786466 h 3962400"/>
                <a:gd name="connsiteX43" fmla="*/ 939800 w 1541004"/>
                <a:gd name="connsiteY43" fmla="*/ 1710266 h 3962400"/>
                <a:gd name="connsiteX44" fmla="*/ 965200 w 1541004"/>
                <a:gd name="connsiteY44" fmla="*/ 1659466 h 3962400"/>
                <a:gd name="connsiteX45" fmla="*/ 1007534 w 1541004"/>
                <a:gd name="connsiteY45" fmla="*/ 1617133 h 3962400"/>
                <a:gd name="connsiteX46" fmla="*/ 1016000 w 1541004"/>
                <a:gd name="connsiteY46" fmla="*/ 1583266 h 3962400"/>
                <a:gd name="connsiteX47" fmla="*/ 1024467 w 1541004"/>
                <a:gd name="connsiteY47" fmla="*/ 1557866 h 3962400"/>
                <a:gd name="connsiteX48" fmla="*/ 1058334 w 1541004"/>
                <a:gd name="connsiteY48" fmla="*/ 1549400 h 3962400"/>
                <a:gd name="connsiteX49" fmla="*/ 1100667 w 1541004"/>
                <a:gd name="connsiteY49" fmla="*/ 1507066 h 3962400"/>
                <a:gd name="connsiteX50" fmla="*/ 1134534 w 1541004"/>
                <a:gd name="connsiteY50" fmla="*/ 1464733 h 3962400"/>
                <a:gd name="connsiteX51" fmla="*/ 1117600 w 1541004"/>
                <a:gd name="connsiteY51" fmla="*/ 1439333 h 3962400"/>
                <a:gd name="connsiteX52" fmla="*/ 1066800 w 1541004"/>
                <a:gd name="connsiteY52" fmla="*/ 1430866 h 3962400"/>
                <a:gd name="connsiteX53" fmla="*/ 1041400 w 1541004"/>
                <a:gd name="connsiteY53" fmla="*/ 1413933 h 3962400"/>
                <a:gd name="connsiteX54" fmla="*/ 1024467 w 1541004"/>
                <a:gd name="connsiteY54" fmla="*/ 1388533 h 3962400"/>
                <a:gd name="connsiteX55" fmla="*/ 999067 w 1541004"/>
                <a:gd name="connsiteY55" fmla="*/ 1371600 h 3962400"/>
                <a:gd name="connsiteX56" fmla="*/ 990600 w 1541004"/>
                <a:gd name="connsiteY56" fmla="*/ 1346200 h 3962400"/>
                <a:gd name="connsiteX57" fmla="*/ 999067 w 1541004"/>
                <a:gd name="connsiteY57" fmla="*/ 1202266 h 3962400"/>
                <a:gd name="connsiteX58" fmla="*/ 1007534 w 1541004"/>
                <a:gd name="connsiteY58" fmla="*/ 1168400 h 3962400"/>
                <a:gd name="connsiteX59" fmla="*/ 1024467 w 1541004"/>
                <a:gd name="connsiteY59" fmla="*/ 1151466 h 3962400"/>
                <a:gd name="connsiteX60" fmla="*/ 1066800 w 1541004"/>
                <a:gd name="connsiteY60" fmla="*/ 1109133 h 3962400"/>
                <a:gd name="connsiteX61" fmla="*/ 1075267 w 1541004"/>
                <a:gd name="connsiteY61" fmla="*/ 1083733 h 3962400"/>
                <a:gd name="connsiteX62" fmla="*/ 1117600 w 1541004"/>
                <a:gd name="connsiteY62" fmla="*/ 1032933 h 3962400"/>
                <a:gd name="connsiteX63" fmla="*/ 1134534 w 1541004"/>
                <a:gd name="connsiteY63" fmla="*/ 1007533 h 3962400"/>
                <a:gd name="connsiteX64" fmla="*/ 1143000 w 1541004"/>
                <a:gd name="connsiteY64" fmla="*/ 982133 h 3962400"/>
                <a:gd name="connsiteX65" fmla="*/ 1168400 w 1541004"/>
                <a:gd name="connsiteY65" fmla="*/ 973666 h 3962400"/>
                <a:gd name="connsiteX66" fmla="*/ 1185334 w 1541004"/>
                <a:gd name="connsiteY66" fmla="*/ 956733 h 3962400"/>
                <a:gd name="connsiteX67" fmla="*/ 1202267 w 1541004"/>
                <a:gd name="connsiteY67" fmla="*/ 922866 h 3962400"/>
                <a:gd name="connsiteX68" fmla="*/ 1210734 w 1541004"/>
                <a:gd name="connsiteY68" fmla="*/ 897466 h 3962400"/>
                <a:gd name="connsiteX69" fmla="*/ 1244600 w 1541004"/>
                <a:gd name="connsiteY69" fmla="*/ 846666 h 3962400"/>
                <a:gd name="connsiteX70" fmla="*/ 1253067 w 1541004"/>
                <a:gd name="connsiteY70" fmla="*/ 821266 h 3962400"/>
                <a:gd name="connsiteX71" fmla="*/ 1270000 w 1541004"/>
                <a:gd name="connsiteY71" fmla="*/ 719666 h 3962400"/>
                <a:gd name="connsiteX72" fmla="*/ 1278467 w 1541004"/>
                <a:gd name="connsiteY72" fmla="*/ 685800 h 3962400"/>
                <a:gd name="connsiteX73" fmla="*/ 1286934 w 1541004"/>
                <a:gd name="connsiteY73" fmla="*/ 643466 h 3962400"/>
                <a:gd name="connsiteX74" fmla="*/ 1253067 w 1541004"/>
                <a:gd name="connsiteY74" fmla="*/ 533400 h 3962400"/>
                <a:gd name="connsiteX75" fmla="*/ 1227667 w 1541004"/>
                <a:gd name="connsiteY75" fmla="*/ 524933 h 3962400"/>
                <a:gd name="connsiteX76" fmla="*/ 1202267 w 1541004"/>
                <a:gd name="connsiteY76" fmla="*/ 508000 h 3962400"/>
                <a:gd name="connsiteX77" fmla="*/ 1168400 w 1541004"/>
                <a:gd name="connsiteY77" fmla="*/ 474133 h 3962400"/>
                <a:gd name="connsiteX78" fmla="*/ 1159934 w 1541004"/>
                <a:gd name="connsiteY78" fmla="*/ 397933 h 3962400"/>
                <a:gd name="connsiteX79" fmla="*/ 1176867 w 1541004"/>
                <a:gd name="connsiteY79" fmla="*/ 372533 h 3962400"/>
                <a:gd name="connsiteX80" fmla="*/ 1202267 w 1541004"/>
                <a:gd name="connsiteY80" fmla="*/ 364066 h 3962400"/>
                <a:gd name="connsiteX81" fmla="*/ 1286934 w 1541004"/>
                <a:gd name="connsiteY81" fmla="*/ 397933 h 3962400"/>
                <a:gd name="connsiteX82" fmla="*/ 1337734 w 1541004"/>
                <a:gd name="connsiteY82" fmla="*/ 414866 h 3962400"/>
                <a:gd name="connsiteX83" fmla="*/ 1363134 w 1541004"/>
                <a:gd name="connsiteY83" fmla="*/ 423333 h 3962400"/>
                <a:gd name="connsiteX84" fmla="*/ 1430867 w 1541004"/>
                <a:gd name="connsiteY84" fmla="*/ 414866 h 3962400"/>
                <a:gd name="connsiteX85" fmla="*/ 1464734 w 1541004"/>
                <a:gd name="connsiteY85" fmla="*/ 397933 h 3962400"/>
                <a:gd name="connsiteX86" fmla="*/ 1507067 w 1541004"/>
                <a:gd name="connsiteY86" fmla="*/ 364066 h 3962400"/>
                <a:gd name="connsiteX87" fmla="*/ 1515534 w 1541004"/>
                <a:gd name="connsiteY87" fmla="*/ 338666 h 3962400"/>
                <a:gd name="connsiteX88" fmla="*/ 1540934 w 1541004"/>
                <a:gd name="connsiteY88" fmla="*/ 313266 h 3962400"/>
                <a:gd name="connsiteX89" fmla="*/ 1507067 w 1541004"/>
                <a:gd name="connsiteY89" fmla="*/ 241300 h 3962400"/>
                <a:gd name="connsiteX90" fmla="*/ 1524000 w 1541004"/>
                <a:gd name="connsiteY90" fmla="*/ 118533 h 3962400"/>
                <a:gd name="connsiteX91" fmla="*/ 1447800 w 1541004"/>
                <a:gd name="connsiteY9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02267 w 1526082"/>
                <a:gd name="connsiteY67" fmla="*/ 922866 h 3962400"/>
                <a:gd name="connsiteX68" fmla="*/ 1210734 w 1526082"/>
                <a:gd name="connsiteY68" fmla="*/ 897466 h 3962400"/>
                <a:gd name="connsiteX69" fmla="*/ 1244600 w 1526082"/>
                <a:gd name="connsiteY69" fmla="*/ 846666 h 3962400"/>
                <a:gd name="connsiteX70" fmla="*/ 1253067 w 1526082"/>
                <a:gd name="connsiteY70" fmla="*/ 821266 h 3962400"/>
                <a:gd name="connsiteX71" fmla="*/ 1270000 w 1526082"/>
                <a:gd name="connsiteY71" fmla="*/ 719666 h 3962400"/>
                <a:gd name="connsiteX72" fmla="*/ 1278467 w 1526082"/>
                <a:gd name="connsiteY72" fmla="*/ 685800 h 3962400"/>
                <a:gd name="connsiteX73" fmla="*/ 1286934 w 1526082"/>
                <a:gd name="connsiteY73" fmla="*/ 643466 h 3962400"/>
                <a:gd name="connsiteX74" fmla="*/ 1253067 w 1526082"/>
                <a:gd name="connsiteY74" fmla="*/ 533400 h 3962400"/>
                <a:gd name="connsiteX75" fmla="*/ 1227667 w 1526082"/>
                <a:gd name="connsiteY75" fmla="*/ 524933 h 3962400"/>
                <a:gd name="connsiteX76" fmla="*/ 1202267 w 1526082"/>
                <a:gd name="connsiteY76" fmla="*/ 508000 h 3962400"/>
                <a:gd name="connsiteX77" fmla="*/ 1168400 w 1526082"/>
                <a:gd name="connsiteY77" fmla="*/ 474133 h 3962400"/>
                <a:gd name="connsiteX78" fmla="*/ 1159934 w 1526082"/>
                <a:gd name="connsiteY78" fmla="*/ 397933 h 3962400"/>
                <a:gd name="connsiteX79" fmla="*/ 1176867 w 1526082"/>
                <a:gd name="connsiteY79" fmla="*/ 372533 h 3962400"/>
                <a:gd name="connsiteX80" fmla="*/ 1202267 w 1526082"/>
                <a:gd name="connsiteY80" fmla="*/ 364066 h 3962400"/>
                <a:gd name="connsiteX81" fmla="*/ 1286934 w 1526082"/>
                <a:gd name="connsiteY81" fmla="*/ 397933 h 3962400"/>
                <a:gd name="connsiteX82" fmla="*/ 1337734 w 1526082"/>
                <a:gd name="connsiteY82" fmla="*/ 414866 h 3962400"/>
                <a:gd name="connsiteX83" fmla="*/ 1363134 w 1526082"/>
                <a:gd name="connsiteY83" fmla="*/ 423333 h 3962400"/>
                <a:gd name="connsiteX84" fmla="*/ 1430867 w 1526082"/>
                <a:gd name="connsiteY84" fmla="*/ 414866 h 3962400"/>
                <a:gd name="connsiteX85" fmla="*/ 1464734 w 1526082"/>
                <a:gd name="connsiteY85" fmla="*/ 397933 h 3962400"/>
                <a:gd name="connsiteX86" fmla="*/ 1507067 w 1526082"/>
                <a:gd name="connsiteY86" fmla="*/ 364066 h 3962400"/>
                <a:gd name="connsiteX87" fmla="*/ 1515534 w 1526082"/>
                <a:gd name="connsiteY87" fmla="*/ 338666 h 3962400"/>
                <a:gd name="connsiteX88" fmla="*/ 1507067 w 1526082"/>
                <a:gd name="connsiteY88" fmla="*/ 241300 h 3962400"/>
                <a:gd name="connsiteX89" fmla="*/ 1524000 w 1526082"/>
                <a:gd name="connsiteY89" fmla="*/ 118533 h 3962400"/>
                <a:gd name="connsiteX90" fmla="*/ 1447800 w 1526082"/>
                <a:gd name="connsiteY90"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02267 w 1526082"/>
                <a:gd name="connsiteY67" fmla="*/ 922866 h 3962400"/>
                <a:gd name="connsiteX68" fmla="*/ 1210734 w 1526082"/>
                <a:gd name="connsiteY68" fmla="*/ 897466 h 3962400"/>
                <a:gd name="connsiteX69" fmla="*/ 1244600 w 1526082"/>
                <a:gd name="connsiteY69" fmla="*/ 846666 h 3962400"/>
                <a:gd name="connsiteX70" fmla="*/ 1253067 w 1526082"/>
                <a:gd name="connsiteY70" fmla="*/ 821266 h 3962400"/>
                <a:gd name="connsiteX71" fmla="*/ 1270000 w 1526082"/>
                <a:gd name="connsiteY71" fmla="*/ 719666 h 3962400"/>
                <a:gd name="connsiteX72" fmla="*/ 1278467 w 1526082"/>
                <a:gd name="connsiteY72" fmla="*/ 685800 h 3962400"/>
                <a:gd name="connsiteX73" fmla="*/ 1286934 w 1526082"/>
                <a:gd name="connsiteY73" fmla="*/ 643466 h 3962400"/>
                <a:gd name="connsiteX74" fmla="*/ 1253067 w 1526082"/>
                <a:gd name="connsiteY74" fmla="*/ 533400 h 3962400"/>
                <a:gd name="connsiteX75" fmla="*/ 1227667 w 1526082"/>
                <a:gd name="connsiteY75" fmla="*/ 524933 h 3962400"/>
                <a:gd name="connsiteX76" fmla="*/ 1202267 w 1526082"/>
                <a:gd name="connsiteY76" fmla="*/ 508000 h 3962400"/>
                <a:gd name="connsiteX77" fmla="*/ 1168400 w 1526082"/>
                <a:gd name="connsiteY77" fmla="*/ 474133 h 3962400"/>
                <a:gd name="connsiteX78" fmla="*/ 1159934 w 1526082"/>
                <a:gd name="connsiteY78" fmla="*/ 397933 h 3962400"/>
                <a:gd name="connsiteX79" fmla="*/ 1176867 w 1526082"/>
                <a:gd name="connsiteY79" fmla="*/ 372533 h 3962400"/>
                <a:gd name="connsiteX80" fmla="*/ 1202267 w 1526082"/>
                <a:gd name="connsiteY80" fmla="*/ 364066 h 3962400"/>
                <a:gd name="connsiteX81" fmla="*/ 1286934 w 1526082"/>
                <a:gd name="connsiteY81" fmla="*/ 397933 h 3962400"/>
                <a:gd name="connsiteX82" fmla="*/ 1337734 w 1526082"/>
                <a:gd name="connsiteY82" fmla="*/ 414866 h 3962400"/>
                <a:gd name="connsiteX83" fmla="*/ 1363134 w 1526082"/>
                <a:gd name="connsiteY83" fmla="*/ 423333 h 3962400"/>
                <a:gd name="connsiteX84" fmla="*/ 1430867 w 1526082"/>
                <a:gd name="connsiteY84" fmla="*/ 414866 h 3962400"/>
                <a:gd name="connsiteX85" fmla="*/ 1464734 w 1526082"/>
                <a:gd name="connsiteY85" fmla="*/ 397933 h 3962400"/>
                <a:gd name="connsiteX86" fmla="*/ 1507067 w 1526082"/>
                <a:gd name="connsiteY86" fmla="*/ 364066 h 3962400"/>
                <a:gd name="connsiteX87" fmla="*/ 1507067 w 1526082"/>
                <a:gd name="connsiteY87" fmla="*/ 241300 h 3962400"/>
                <a:gd name="connsiteX88" fmla="*/ 1524000 w 1526082"/>
                <a:gd name="connsiteY88" fmla="*/ 118533 h 3962400"/>
                <a:gd name="connsiteX89" fmla="*/ 1447800 w 1526082"/>
                <a:gd name="connsiteY89"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02267 w 1526082"/>
                <a:gd name="connsiteY67" fmla="*/ 922866 h 3962400"/>
                <a:gd name="connsiteX68" fmla="*/ 1210734 w 1526082"/>
                <a:gd name="connsiteY68" fmla="*/ 897466 h 3962400"/>
                <a:gd name="connsiteX69" fmla="*/ 1244600 w 1526082"/>
                <a:gd name="connsiteY69" fmla="*/ 846666 h 3962400"/>
                <a:gd name="connsiteX70" fmla="*/ 1253067 w 1526082"/>
                <a:gd name="connsiteY70" fmla="*/ 821266 h 3962400"/>
                <a:gd name="connsiteX71" fmla="*/ 1270000 w 1526082"/>
                <a:gd name="connsiteY71" fmla="*/ 719666 h 3962400"/>
                <a:gd name="connsiteX72" fmla="*/ 1278467 w 1526082"/>
                <a:gd name="connsiteY72" fmla="*/ 685800 h 3962400"/>
                <a:gd name="connsiteX73" fmla="*/ 1286934 w 1526082"/>
                <a:gd name="connsiteY73" fmla="*/ 643466 h 3962400"/>
                <a:gd name="connsiteX74" fmla="*/ 1253067 w 1526082"/>
                <a:gd name="connsiteY74" fmla="*/ 533400 h 3962400"/>
                <a:gd name="connsiteX75" fmla="*/ 1227667 w 1526082"/>
                <a:gd name="connsiteY75" fmla="*/ 524933 h 3962400"/>
                <a:gd name="connsiteX76" fmla="*/ 1202267 w 1526082"/>
                <a:gd name="connsiteY76" fmla="*/ 508000 h 3962400"/>
                <a:gd name="connsiteX77" fmla="*/ 1168400 w 1526082"/>
                <a:gd name="connsiteY77" fmla="*/ 474133 h 3962400"/>
                <a:gd name="connsiteX78" fmla="*/ 1159934 w 1526082"/>
                <a:gd name="connsiteY78" fmla="*/ 397933 h 3962400"/>
                <a:gd name="connsiteX79" fmla="*/ 1176867 w 1526082"/>
                <a:gd name="connsiteY79" fmla="*/ 372533 h 3962400"/>
                <a:gd name="connsiteX80" fmla="*/ 1202267 w 1526082"/>
                <a:gd name="connsiteY80" fmla="*/ 364066 h 3962400"/>
                <a:gd name="connsiteX81" fmla="*/ 1286934 w 1526082"/>
                <a:gd name="connsiteY81" fmla="*/ 397933 h 3962400"/>
                <a:gd name="connsiteX82" fmla="*/ 1337734 w 1526082"/>
                <a:gd name="connsiteY82" fmla="*/ 414866 h 3962400"/>
                <a:gd name="connsiteX83" fmla="*/ 1363134 w 1526082"/>
                <a:gd name="connsiteY83" fmla="*/ 423333 h 3962400"/>
                <a:gd name="connsiteX84" fmla="*/ 1430867 w 1526082"/>
                <a:gd name="connsiteY84" fmla="*/ 414866 h 3962400"/>
                <a:gd name="connsiteX85" fmla="*/ 1464734 w 1526082"/>
                <a:gd name="connsiteY85" fmla="*/ 397933 h 3962400"/>
                <a:gd name="connsiteX86" fmla="*/ 1507067 w 1526082"/>
                <a:gd name="connsiteY86" fmla="*/ 241300 h 3962400"/>
                <a:gd name="connsiteX87" fmla="*/ 1524000 w 1526082"/>
                <a:gd name="connsiteY87" fmla="*/ 118533 h 3962400"/>
                <a:gd name="connsiteX88" fmla="*/ 1447800 w 1526082"/>
                <a:gd name="connsiteY88"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02267 w 1526082"/>
                <a:gd name="connsiteY67" fmla="*/ 922866 h 3962400"/>
                <a:gd name="connsiteX68" fmla="*/ 1210734 w 1526082"/>
                <a:gd name="connsiteY68" fmla="*/ 897466 h 3962400"/>
                <a:gd name="connsiteX69" fmla="*/ 1244600 w 1526082"/>
                <a:gd name="connsiteY69" fmla="*/ 846666 h 3962400"/>
                <a:gd name="connsiteX70" fmla="*/ 1253067 w 1526082"/>
                <a:gd name="connsiteY70" fmla="*/ 821266 h 3962400"/>
                <a:gd name="connsiteX71" fmla="*/ 1270000 w 1526082"/>
                <a:gd name="connsiteY71" fmla="*/ 719666 h 3962400"/>
                <a:gd name="connsiteX72" fmla="*/ 1278467 w 1526082"/>
                <a:gd name="connsiteY72" fmla="*/ 685800 h 3962400"/>
                <a:gd name="connsiteX73" fmla="*/ 1286934 w 1526082"/>
                <a:gd name="connsiteY73" fmla="*/ 643466 h 3962400"/>
                <a:gd name="connsiteX74" fmla="*/ 1253067 w 1526082"/>
                <a:gd name="connsiteY74" fmla="*/ 533400 h 3962400"/>
                <a:gd name="connsiteX75" fmla="*/ 1227667 w 1526082"/>
                <a:gd name="connsiteY75" fmla="*/ 524933 h 3962400"/>
                <a:gd name="connsiteX76" fmla="*/ 1202267 w 1526082"/>
                <a:gd name="connsiteY76" fmla="*/ 508000 h 3962400"/>
                <a:gd name="connsiteX77" fmla="*/ 1168400 w 1526082"/>
                <a:gd name="connsiteY77" fmla="*/ 474133 h 3962400"/>
                <a:gd name="connsiteX78" fmla="*/ 1159934 w 1526082"/>
                <a:gd name="connsiteY78" fmla="*/ 397933 h 3962400"/>
                <a:gd name="connsiteX79" fmla="*/ 1176867 w 1526082"/>
                <a:gd name="connsiteY79" fmla="*/ 372533 h 3962400"/>
                <a:gd name="connsiteX80" fmla="*/ 1202267 w 1526082"/>
                <a:gd name="connsiteY80" fmla="*/ 364066 h 3962400"/>
                <a:gd name="connsiteX81" fmla="*/ 1286934 w 1526082"/>
                <a:gd name="connsiteY81" fmla="*/ 397933 h 3962400"/>
                <a:gd name="connsiteX82" fmla="*/ 1337734 w 1526082"/>
                <a:gd name="connsiteY82" fmla="*/ 414866 h 3962400"/>
                <a:gd name="connsiteX83" fmla="*/ 1363134 w 1526082"/>
                <a:gd name="connsiteY83" fmla="*/ 423333 h 3962400"/>
                <a:gd name="connsiteX84" fmla="*/ 1430867 w 1526082"/>
                <a:gd name="connsiteY84" fmla="*/ 414866 h 3962400"/>
                <a:gd name="connsiteX85" fmla="*/ 1507067 w 1526082"/>
                <a:gd name="connsiteY85" fmla="*/ 241300 h 3962400"/>
                <a:gd name="connsiteX86" fmla="*/ 1524000 w 1526082"/>
                <a:gd name="connsiteY86" fmla="*/ 118533 h 3962400"/>
                <a:gd name="connsiteX87" fmla="*/ 1447800 w 1526082"/>
                <a:gd name="connsiteY8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02267 w 1526082"/>
                <a:gd name="connsiteY67" fmla="*/ 922866 h 3962400"/>
                <a:gd name="connsiteX68" fmla="*/ 1210734 w 1526082"/>
                <a:gd name="connsiteY68" fmla="*/ 897466 h 3962400"/>
                <a:gd name="connsiteX69" fmla="*/ 1244600 w 1526082"/>
                <a:gd name="connsiteY69" fmla="*/ 846666 h 3962400"/>
                <a:gd name="connsiteX70" fmla="*/ 1253067 w 1526082"/>
                <a:gd name="connsiteY70" fmla="*/ 821266 h 3962400"/>
                <a:gd name="connsiteX71" fmla="*/ 1270000 w 1526082"/>
                <a:gd name="connsiteY71" fmla="*/ 719666 h 3962400"/>
                <a:gd name="connsiteX72" fmla="*/ 1278467 w 1526082"/>
                <a:gd name="connsiteY72" fmla="*/ 685800 h 3962400"/>
                <a:gd name="connsiteX73" fmla="*/ 1286934 w 1526082"/>
                <a:gd name="connsiteY73" fmla="*/ 643466 h 3962400"/>
                <a:gd name="connsiteX74" fmla="*/ 1253067 w 1526082"/>
                <a:gd name="connsiteY74" fmla="*/ 533400 h 3962400"/>
                <a:gd name="connsiteX75" fmla="*/ 1227667 w 1526082"/>
                <a:gd name="connsiteY75" fmla="*/ 524933 h 3962400"/>
                <a:gd name="connsiteX76" fmla="*/ 1202267 w 1526082"/>
                <a:gd name="connsiteY76" fmla="*/ 508000 h 3962400"/>
                <a:gd name="connsiteX77" fmla="*/ 1168400 w 1526082"/>
                <a:gd name="connsiteY77" fmla="*/ 474133 h 3962400"/>
                <a:gd name="connsiteX78" fmla="*/ 1159934 w 1526082"/>
                <a:gd name="connsiteY78" fmla="*/ 397933 h 3962400"/>
                <a:gd name="connsiteX79" fmla="*/ 1176867 w 1526082"/>
                <a:gd name="connsiteY79" fmla="*/ 372533 h 3962400"/>
                <a:gd name="connsiteX80" fmla="*/ 1202267 w 1526082"/>
                <a:gd name="connsiteY80" fmla="*/ 364066 h 3962400"/>
                <a:gd name="connsiteX81" fmla="*/ 1286934 w 1526082"/>
                <a:gd name="connsiteY81" fmla="*/ 397933 h 3962400"/>
                <a:gd name="connsiteX82" fmla="*/ 1337734 w 1526082"/>
                <a:gd name="connsiteY82" fmla="*/ 414866 h 3962400"/>
                <a:gd name="connsiteX83" fmla="*/ 1363134 w 1526082"/>
                <a:gd name="connsiteY83" fmla="*/ 423333 h 3962400"/>
                <a:gd name="connsiteX84" fmla="*/ 1426634 w 1526082"/>
                <a:gd name="connsiteY84" fmla="*/ 385232 h 3962400"/>
                <a:gd name="connsiteX85" fmla="*/ 1507067 w 1526082"/>
                <a:gd name="connsiteY85" fmla="*/ 241300 h 3962400"/>
                <a:gd name="connsiteX86" fmla="*/ 1524000 w 1526082"/>
                <a:gd name="connsiteY86" fmla="*/ 118533 h 3962400"/>
                <a:gd name="connsiteX87" fmla="*/ 1447800 w 1526082"/>
                <a:gd name="connsiteY8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02267 w 1526082"/>
                <a:gd name="connsiteY67" fmla="*/ 922866 h 3962400"/>
                <a:gd name="connsiteX68" fmla="*/ 1210734 w 1526082"/>
                <a:gd name="connsiteY68" fmla="*/ 897466 h 3962400"/>
                <a:gd name="connsiteX69" fmla="*/ 1244600 w 1526082"/>
                <a:gd name="connsiteY69" fmla="*/ 846666 h 3962400"/>
                <a:gd name="connsiteX70" fmla="*/ 1253067 w 1526082"/>
                <a:gd name="connsiteY70" fmla="*/ 821266 h 3962400"/>
                <a:gd name="connsiteX71" fmla="*/ 1270000 w 1526082"/>
                <a:gd name="connsiteY71" fmla="*/ 719666 h 3962400"/>
                <a:gd name="connsiteX72" fmla="*/ 1278467 w 1526082"/>
                <a:gd name="connsiteY72" fmla="*/ 685800 h 3962400"/>
                <a:gd name="connsiteX73" fmla="*/ 1286934 w 1526082"/>
                <a:gd name="connsiteY73" fmla="*/ 643466 h 3962400"/>
                <a:gd name="connsiteX74" fmla="*/ 1253067 w 1526082"/>
                <a:gd name="connsiteY74" fmla="*/ 533400 h 3962400"/>
                <a:gd name="connsiteX75" fmla="*/ 1227667 w 1526082"/>
                <a:gd name="connsiteY75" fmla="*/ 524933 h 3962400"/>
                <a:gd name="connsiteX76" fmla="*/ 1202267 w 1526082"/>
                <a:gd name="connsiteY76" fmla="*/ 508000 h 3962400"/>
                <a:gd name="connsiteX77" fmla="*/ 1168400 w 1526082"/>
                <a:gd name="connsiteY77" fmla="*/ 474133 h 3962400"/>
                <a:gd name="connsiteX78" fmla="*/ 1159934 w 1526082"/>
                <a:gd name="connsiteY78" fmla="*/ 397933 h 3962400"/>
                <a:gd name="connsiteX79" fmla="*/ 1176867 w 1526082"/>
                <a:gd name="connsiteY79" fmla="*/ 372533 h 3962400"/>
                <a:gd name="connsiteX80" fmla="*/ 1202267 w 1526082"/>
                <a:gd name="connsiteY80" fmla="*/ 364066 h 3962400"/>
                <a:gd name="connsiteX81" fmla="*/ 1286934 w 1526082"/>
                <a:gd name="connsiteY81" fmla="*/ 397933 h 3962400"/>
                <a:gd name="connsiteX82" fmla="*/ 1363134 w 1526082"/>
                <a:gd name="connsiteY82" fmla="*/ 423333 h 3962400"/>
                <a:gd name="connsiteX83" fmla="*/ 1426634 w 1526082"/>
                <a:gd name="connsiteY83" fmla="*/ 385232 h 3962400"/>
                <a:gd name="connsiteX84" fmla="*/ 1507067 w 1526082"/>
                <a:gd name="connsiteY84" fmla="*/ 241300 h 3962400"/>
                <a:gd name="connsiteX85" fmla="*/ 1524000 w 1526082"/>
                <a:gd name="connsiteY85" fmla="*/ 118533 h 3962400"/>
                <a:gd name="connsiteX86" fmla="*/ 1447800 w 1526082"/>
                <a:gd name="connsiteY8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02267 w 1526082"/>
                <a:gd name="connsiteY67" fmla="*/ 922866 h 3962400"/>
                <a:gd name="connsiteX68" fmla="*/ 1210734 w 1526082"/>
                <a:gd name="connsiteY68" fmla="*/ 897466 h 3962400"/>
                <a:gd name="connsiteX69" fmla="*/ 1244600 w 1526082"/>
                <a:gd name="connsiteY69" fmla="*/ 846666 h 3962400"/>
                <a:gd name="connsiteX70" fmla="*/ 1253067 w 1526082"/>
                <a:gd name="connsiteY70" fmla="*/ 821266 h 3962400"/>
                <a:gd name="connsiteX71" fmla="*/ 1270000 w 1526082"/>
                <a:gd name="connsiteY71" fmla="*/ 719666 h 3962400"/>
                <a:gd name="connsiteX72" fmla="*/ 1278467 w 1526082"/>
                <a:gd name="connsiteY72" fmla="*/ 685800 h 3962400"/>
                <a:gd name="connsiteX73" fmla="*/ 1286934 w 1526082"/>
                <a:gd name="connsiteY73" fmla="*/ 643466 h 3962400"/>
                <a:gd name="connsiteX74" fmla="*/ 1253067 w 1526082"/>
                <a:gd name="connsiteY74" fmla="*/ 533400 h 3962400"/>
                <a:gd name="connsiteX75" fmla="*/ 1227667 w 1526082"/>
                <a:gd name="connsiteY75" fmla="*/ 524933 h 3962400"/>
                <a:gd name="connsiteX76" fmla="*/ 1202267 w 1526082"/>
                <a:gd name="connsiteY76" fmla="*/ 508000 h 3962400"/>
                <a:gd name="connsiteX77" fmla="*/ 1168400 w 1526082"/>
                <a:gd name="connsiteY77" fmla="*/ 474133 h 3962400"/>
                <a:gd name="connsiteX78" fmla="*/ 1159934 w 1526082"/>
                <a:gd name="connsiteY78" fmla="*/ 397933 h 3962400"/>
                <a:gd name="connsiteX79" fmla="*/ 1176867 w 1526082"/>
                <a:gd name="connsiteY79" fmla="*/ 372533 h 3962400"/>
                <a:gd name="connsiteX80" fmla="*/ 1286934 w 1526082"/>
                <a:gd name="connsiteY80" fmla="*/ 397933 h 3962400"/>
                <a:gd name="connsiteX81" fmla="*/ 1363134 w 1526082"/>
                <a:gd name="connsiteY81" fmla="*/ 423333 h 3962400"/>
                <a:gd name="connsiteX82" fmla="*/ 1426634 w 1526082"/>
                <a:gd name="connsiteY82" fmla="*/ 385232 h 3962400"/>
                <a:gd name="connsiteX83" fmla="*/ 1507067 w 1526082"/>
                <a:gd name="connsiteY83" fmla="*/ 241300 h 3962400"/>
                <a:gd name="connsiteX84" fmla="*/ 1524000 w 1526082"/>
                <a:gd name="connsiteY84" fmla="*/ 118533 h 3962400"/>
                <a:gd name="connsiteX85" fmla="*/ 1447800 w 1526082"/>
                <a:gd name="connsiteY85"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02267 w 1526082"/>
                <a:gd name="connsiteY67" fmla="*/ 922866 h 3962400"/>
                <a:gd name="connsiteX68" fmla="*/ 1210734 w 1526082"/>
                <a:gd name="connsiteY68" fmla="*/ 897466 h 3962400"/>
                <a:gd name="connsiteX69" fmla="*/ 1244600 w 1526082"/>
                <a:gd name="connsiteY69" fmla="*/ 846666 h 3962400"/>
                <a:gd name="connsiteX70" fmla="*/ 1253067 w 1526082"/>
                <a:gd name="connsiteY70" fmla="*/ 821266 h 3962400"/>
                <a:gd name="connsiteX71" fmla="*/ 1270000 w 1526082"/>
                <a:gd name="connsiteY71" fmla="*/ 719666 h 3962400"/>
                <a:gd name="connsiteX72" fmla="*/ 1278467 w 1526082"/>
                <a:gd name="connsiteY72" fmla="*/ 685800 h 3962400"/>
                <a:gd name="connsiteX73" fmla="*/ 1286934 w 1526082"/>
                <a:gd name="connsiteY73" fmla="*/ 643466 h 3962400"/>
                <a:gd name="connsiteX74" fmla="*/ 1253067 w 1526082"/>
                <a:gd name="connsiteY74" fmla="*/ 533400 h 3962400"/>
                <a:gd name="connsiteX75" fmla="*/ 1227667 w 1526082"/>
                <a:gd name="connsiteY75" fmla="*/ 524933 h 3962400"/>
                <a:gd name="connsiteX76" fmla="*/ 1202267 w 1526082"/>
                <a:gd name="connsiteY76" fmla="*/ 508000 h 3962400"/>
                <a:gd name="connsiteX77" fmla="*/ 1168400 w 1526082"/>
                <a:gd name="connsiteY77" fmla="*/ 474133 h 3962400"/>
                <a:gd name="connsiteX78" fmla="*/ 1159934 w 1526082"/>
                <a:gd name="connsiteY78" fmla="*/ 397933 h 3962400"/>
                <a:gd name="connsiteX79" fmla="*/ 1176867 w 1526082"/>
                <a:gd name="connsiteY79" fmla="*/ 372533 h 3962400"/>
                <a:gd name="connsiteX80" fmla="*/ 1282701 w 1526082"/>
                <a:gd name="connsiteY80" fmla="*/ 414866 h 3962400"/>
                <a:gd name="connsiteX81" fmla="*/ 1363134 w 1526082"/>
                <a:gd name="connsiteY81" fmla="*/ 423333 h 3962400"/>
                <a:gd name="connsiteX82" fmla="*/ 1426634 w 1526082"/>
                <a:gd name="connsiteY82" fmla="*/ 385232 h 3962400"/>
                <a:gd name="connsiteX83" fmla="*/ 1507067 w 1526082"/>
                <a:gd name="connsiteY83" fmla="*/ 241300 h 3962400"/>
                <a:gd name="connsiteX84" fmla="*/ 1524000 w 1526082"/>
                <a:gd name="connsiteY84" fmla="*/ 118533 h 3962400"/>
                <a:gd name="connsiteX85" fmla="*/ 1447800 w 1526082"/>
                <a:gd name="connsiteY85"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02267 w 1526082"/>
                <a:gd name="connsiteY67" fmla="*/ 922866 h 3962400"/>
                <a:gd name="connsiteX68" fmla="*/ 1210734 w 1526082"/>
                <a:gd name="connsiteY68" fmla="*/ 897466 h 3962400"/>
                <a:gd name="connsiteX69" fmla="*/ 1244600 w 1526082"/>
                <a:gd name="connsiteY69" fmla="*/ 846666 h 3962400"/>
                <a:gd name="connsiteX70" fmla="*/ 1270000 w 1526082"/>
                <a:gd name="connsiteY70" fmla="*/ 719666 h 3962400"/>
                <a:gd name="connsiteX71" fmla="*/ 1278467 w 1526082"/>
                <a:gd name="connsiteY71" fmla="*/ 685800 h 3962400"/>
                <a:gd name="connsiteX72" fmla="*/ 1286934 w 1526082"/>
                <a:gd name="connsiteY72" fmla="*/ 643466 h 3962400"/>
                <a:gd name="connsiteX73" fmla="*/ 1253067 w 1526082"/>
                <a:gd name="connsiteY73" fmla="*/ 533400 h 3962400"/>
                <a:gd name="connsiteX74" fmla="*/ 1227667 w 1526082"/>
                <a:gd name="connsiteY74" fmla="*/ 524933 h 3962400"/>
                <a:gd name="connsiteX75" fmla="*/ 1202267 w 1526082"/>
                <a:gd name="connsiteY75" fmla="*/ 508000 h 3962400"/>
                <a:gd name="connsiteX76" fmla="*/ 1168400 w 1526082"/>
                <a:gd name="connsiteY76" fmla="*/ 474133 h 3962400"/>
                <a:gd name="connsiteX77" fmla="*/ 1159934 w 1526082"/>
                <a:gd name="connsiteY77" fmla="*/ 397933 h 3962400"/>
                <a:gd name="connsiteX78" fmla="*/ 1176867 w 1526082"/>
                <a:gd name="connsiteY78" fmla="*/ 372533 h 3962400"/>
                <a:gd name="connsiteX79" fmla="*/ 1282701 w 1526082"/>
                <a:gd name="connsiteY79" fmla="*/ 414866 h 3962400"/>
                <a:gd name="connsiteX80" fmla="*/ 1363134 w 1526082"/>
                <a:gd name="connsiteY80" fmla="*/ 423333 h 3962400"/>
                <a:gd name="connsiteX81" fmla="*/ 1426634 w 1526082"/>
                <a:gd name="connsiteY81" fmla="*/ 385232 h 3962400"/>
                <a:gd name="connsiteX82" fmla="*/ 1507067 w 1526082"/>
                <a:gd name="connsiteY82" fmla="*/ 241300 h 3962400"/>
                <a:gd name="connsiteX83" fmla="*/ 1524000 w 1526082"/>
                <a:gd name="connsiteY83" fmla="*/ 118533 h 3962400"/>
                <a:gd name="connsiteX84" fmla="*/ 1447800 w 1526082"/>
                <a:gd name="connsiteY84"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185334 w 1526082"/>
                <a:gd name="connsiteY66" fmla="*/ 956733 h 3962400"/>
                <a:gd name="connsiteX67" fmla="*/ 1210734 w 1526082"/>
                <a:gd name="connsiteY67" fmla="*/ 897466 h 3962400"/>
                <a:gd name="connsiteX68" fmla="*/ 1244600 w 1526082"/>
                <a:gd name="connsiteY68" fmla="*/ 846666 h 3962400"/>
                <a:gd name="connsiteX69" fmla="*/ 1270000 w 1526082"/>
                <a:gd name="connsiteY69" fmla="*/ 719666 h 3962400"/>
                <a:gd name="connsiteX70" fmla="*/ 1278467 w 1526082"/>
                <a:gd name="connsiteY70" fmla="*/ 685800 h 3962400"/>
                <a:gd name="connsiteX71" fmla="*/ 1286934 w 1526082"/>
                <a:gd name="connsiteY71" fmla="*/ 643466 h 3962400"/>
                <a:gd name="connsiteX72" fmla="*/ 1253067 w 1526082"/>
                <a:gd name="connsiteY72" fmla="*/ 533400 h 3962400"/>
                <a:gd name="connsiteX73" fmla="*/ 1227667 w 1526082"/>
                <a:gd name="connsiteY73" fmla="*/ 524933 h 3962400"/>
                <a:gd name="connsiteX74" fmla="*/ 1202267 w 1526082"/>
                <a:gd name="connsiteY74" fmla="*/ 508000 h 3962400"/>
                <a:gd name="connsiteX75" fmla="*/ 1168400 w 1526082"/>
                <a:gd name="connsiteY75" fmla="*/ 474133 h 3962400"/>
                <a:gd name="connsiteX76" fmla="*/ 1159934 w 1526082"/>
                <a:gd name="connsiteY76" fmla="*/ 397933 h 3962400"/>
                <a:gd name="connsiteX77" fmla="*/ 1176867 w 1526082"/>
                <a:gd name="connsiteY77" fmla="*/ 372533 h 3962400"/>
                <a:gd name="connsiteX78" fmla="*/ 1282701 w 1526082"/>
                <a:gd name="connsiteY78" fmla="*/ 414866 h 3962400"/>
                <a:gd name="connsiteX79" fmla="*/ 1363134 w 1526082"/>
                <a:gd name="connsiteY79" fmla="*/ 423333 h 3962400"/>
                <a:gd name="connsiteX80" fmla="*/ 1426634 w 1526082"/>
                <a:gd name="connsiteY80" fmla="*/ 385232 h 3962400"/>
                <a:gd name="connsiteX81" fmla="*/ 1507067 w 1526082"/>
                <a:gd name="connsiteY81" fmla="*/ 241300 h 3962400"/>
                <a:gd name="connsiteX82" fmla="*/ 1524000 w 1526082"/>
                <a:gd name="connsiteY82" fmla="*/ 118533 h 3962400"/>
                <a:gd name="connsiteX83" fmla="*/ 1447800 w 1526082"/>
                <a:gd name="connsiteY83"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43000 w 1526082"/>
                <a:gd name="connsiteY64" fmla="*/ 982133 h 3962400"/>
                <a:gd name="connsiteX65" fmla="*/ 1168400 w 1526082"/>
                <a:gd name="connsiteY65" fmla="*/ 973666 h 3962400"/>
                <a:gd name="connsiteX66" fmla="*/ 1210734 w 1526082"/>
                <a:gd name="connsiteY66" fmla="*/ 897466 h 3962400"/>
                <a:gd name="connsiteX67" fmla="*/ 1244600 w 1526082"/>
                <a:gd name="connsiteY67" fmla="*/ 846666 h 3962400"/>
                <a:gd name="connsiteX68" fmla="*/ 1270000 w 1526082"/>
                <a:gd name="connsiteY68" fmla="*/ 719666 h 3962400"/>
                <a:gd name="connsiteX69" fmla="*/ 1278467 w 1526082"/>
                <a:gd name="connsiteY69" fmla="*/ 685800 h 3962400"/>
                <a:gd name="connsiteX70" fmla="*/ 1286934 w 1526082"/>
                <a:gd name="connsiteY70" fmla="*/ 643466 h 3962400"/>
                <a:gd name="connsiteX71" fmla="*/ 1253067 w 1526082"/>
                <a:gd name="connsiteY71" fmla="*/ 533400 h 3962400"/>
                <a:gd name="connsiteX72" fmla="*/ 1227667 w 1526082"/>
                <a:gd name="connsiteY72" fmla="*/ 524933 h 3962400"/>
                <a:gd name="connsiteX73" fmla="*/ 1202267 w 1526082"/>
                <a:gd name="connsiteY73" fmla="*/ 508000 h 3962400"/>
                <a:gd name="connsiteX74" fmla="*/ 1168400 w 1526082"/>
                <a:gd name="connsiteY74" fmla="*/ 474133 h 3962400"/>
                <a:gd name="connsiteX75" fmla="*/ 1159934 w 1526082"/>
                <a:gd name="connsiteY75" fmla="*/ 397933 h 3962400"/>
                <a:gd name="connsiteX76" fmla="*/ 1176867 w 1526082"/>
                <a:gd name="connsiteY76" fmla="*/ 372533 h 3962400"/>
                <a:gd name="connsiteX77" fmla="*/ 1282701 w 1526082"/>
                <a:gd name="connsiteY77" fmla="*/ 414866 h 3962400"/>
                <a:gd name="connsiteX78" fmla="*/ 1363134 w 1526082"/>
                <a:gd name="connsiteY78" fmla="*/ 423333 h 3962400"/>
                <a:gd name="connsiteX79" fmla="*/ 1426634 w 1526082"/>
                <a:gd name="connsiteY79" fmla="*/ 385232 h 3962400"/>
                <a:gd name="connsiteX80" fmla="*/ 1507067 w 1526082"/>
                <a:gd name="connsiteY80" fmla="*/ 241300 h 3962400"/>
                <a:gd name="connsiteX81" fmla="*/ 1524000 w 1526082"/>
                <a:gd name="connsiteY81" fmla="*/ 118533 h 3962400"/>
                <a:gd name="connsiteX82" fmla="*/ 1447800 w 1526082"/>
                <a:gd name="connsiteY82"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34534 w 1526082"/>
                <a:gd name="connsiteY63" fmla="*/ 1007533 h 3962400"/>
                <a:gd name="connsiteX64" fmla="*/ 1168400 w 1526082"/>
                <a:gd name="connsiteY64" fmla="*/ 973666 h 3962400"/>
                <a:gd name="connsiteX65" fmla="*/ 1210734 w 1526082"/>
                <a:gd name="connsiteY65" fmla="*/ 897466 h 3962400"/>
                <a:gd name="connsiteX66" fmla="*/ 1244600 w 1526082"/>
                <a:gd name="connsiteY66" fmla="*/ 846666 h 3962400"/>
                <a:gd name="connsiteX67" fmla="*/ 1270000 w 1526082"/>
                <a:gd name="connsiteY67" fmla="*/ 719666 h 3962400"/>
                <a:gd name="connsiteX68" fmla="*/ 1278467 w 1526082"/>
                <a:gd name="connsiteY68" fmla="*/ 685800 h 3962400"/>
                <a:gd name="connsiteX69" fmla="*/ 1286934 w 1526082"/>
                <a:gd name="connsiteY69" fmla="*/ 643466 h 3962400"/>
                <a:gd name="connsiteX70" fmla="*/ 1253067 w 1526082"/>
                <a:gd name="connsiteY70" fmla="*/ 533400 h 3962400"/>
                <a:gd name="connsiteX71" fmla="*/ 1227667 w 1526082"/>
                <a:gd name="connsiteY71" fmla="*/ 524933 h 3962400"/>
                <a:gd name="connsiteX72" fmla="*/ 1202267 w 1526082"/>
                <a:gd name="connsiteY72" fmla="*/ 508000 h 3962400"/>
                <a:gd name="connsiteX73" fmla="*/ 1168400 w 1526082"/>
                <a:gd name="connsiteY73" fmla="*/ 474133 h 3962400"/>
                <a:gd name="connsiteX74" fmla="*/ 1159934 w 1526082"/>
                <a:gd name="connsiteY74" fmla="*/ 397933 h 3962400"/>
                <a:gd name="connsiteX75" fmla="*/ 1176867 w 1526082"/>
                <a:gd name="connsiteY75" fmla="*/ 372533 h 3962400"/>
                <a:gd name="connsiteX76" fmla="*/ 1282701 w 1526082"/>
                <a:gd name="connsiteY76" fmla="*/ 414866 h 3962400"/>
                <a:gd name="connsiteX77" fmla="*/ 1363134 w 1526082"/>
                <a:gd name="connsiteY77" fmla="*/ 423333 h 3962400"/>
                <a:gd name="connsiteX78" fmla="*/ 1426634 w 1526082"/>
                <a:gd name="connsiteY78" fmla="*/ 385232 h 3962400"/>
                <a:gd name="connsiteX79" fmla="*/ 1507067 w 1526082"/>
                <a:gd name="connsiteY79" fmla="*/ 241300 h 3962400"/>
                <a:gd name="connsiteX80" fmla="*/ 1524000 w 1526082"/>
                <a:gd name="connsiteY80" fmla="*/ 118533 h 3962400"/>
                <a:gd name="connsiteX81" fmla="*/ 1447800 w 1526082"/>
                <a:gd name="connsiteY8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17600 w 1526082"/>
                <a:gd name="connsiteY62" fmla="*/ 1032933 h 3962400"/>
                <a:gd name="connsiteX63" fmla="*/ 1168400 w 1526082"/>
                <a:gd name="connsiteY63" fmla="*/ 973666 h 3962400"/>
                <a:gd name="connsiteX64" fmla="*/ 1210734 w 1526082"/>
                <a:gd name="connsiteY64" fmla="*/ 897466 h 3962400"/>
                <a:gd name="connsiteX65" fmla="*/ 1244600 w 1526082"/>
                <a:gd name="connsiteY65" fmla="*/ 846666 h 3962400"/>
                <a:gd name="connsiteX66" fmla="*/ 1270000 w 1526082"/>
                <a:gd name="connsiteY66" fmla="*/ 719666 h 3962400"/>
                <a:gd name="connsiteX67" fmla="*/ 1278467 w 1526082"/>
                <a:gd name="connsiteY67" fmla="*/ 685800 h 3962400"/>
                <a:gd name="connsiteX68" fmla="*/ 1286934 w 1526082"/>
                <a:gd name="connsiteY68" fmla="*/ 643466 h 3962400"/>
                <a:gd name="connsiteX69" fmla="*/ 1253067 w 1526082"/>
                <a:gd name="connsiteY69" fmla="*/ 533400 h 3962400"/>
                <a:gd name="connsiteX70" fmla="*/ 1227667 w 1526082"/>
                <a:gd name="connsiteY70" fmla="*/ 524933 h 3962400"/>
                <a:gd name="connsiteX71" fmla="*/ 1202267 w 1526082"/>
                <a:gd name="connsiteY71" fmla="*/ 508000 h 3962400"/>
                <a:gd name="connsiteX72" fmla="*/ 1168400 w 1526082"/>
                <a:gd name="connsiteY72" fmla="*/ 474133 h 3962400"/>
                <a:gd name="connsiteX73" fmla="*/ 1159934 w 1526082"/>
                <a:gd name="connsiteY73" fmla="*/ 397933 h 3962400"/>
                <a:gd name="connsiteX74" fmla="*/ 1176867 w 1526082"/>
                <a:gd name="connsiteY74" fmla="*/ 372533 h 3962400"/>
                <a:gd name="connsiteX75" fmla="*/ 1282701 w 1526082"/>
                <a:gd name="connsiteY75" fmla="*/ 414866 h 3962400"/>
                <a:gd name="connsiteX76" fmla="*/ 1363134 w 1526082"/>
                <a:gd name="connsiteY76" fmla="*/ 423333 h 3962400"/>
                <a:gd name="connsiteX77" fmla="*/ 1426634 w 1526082"/>
                <a:gd name="connsiteY77" fmla="*/ 385232 h 3962400"/>
                <a:gd name="connsiteX78" fmla="*/ 1507067 w 1526082"/>
                <a:gd name="connsiteY78" fmla="*/ 241300 h 3962400"/>
                <a:gd name="connsiteX79" fmla="*/ 1524000 w 1526082"/>
                <a:gd name="connsiteY79" fmla="*/ 118533 h 3962400"/>
                <a:gd name="connsiteX80" fmla="*/ 1447800 w 1526082"/>
                <a:gd name="connsiteY80"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075267 w 1526082"/>
                <a:gd name="connsiteY61" fmla="*/ 1083733 h 3962400"/>
                <a:gd name="connsiteX62" fmla="*/ 1168400 w 1526082"/>
                <a:gd name="connsiteY62" fmla="*/ 973666 h 3962400"/>
                <a:gd name="connsiteX63" fmla="*/ 1210734 w 1526082"/>
                <a:gd name="connsiteY63" fmla="*/ 897466 h 3962400"/>
                <a:gd name="connsiteX64" fmla="*/ 1244600 w 1526082"/>
                <a:gd name="connsiteY64" fmla="*/ 846666 h 3962400"/>
                <a:gd name="connsiteX65" fmla="*/ 1270000 w 1526082"/>
                <a:gd name="connsiteY65" fmla="*/ 719666 h 3962400"/>
                <a:gd name="connsiteX66" fmla="*/ 1278467 w 1526082"/>
                <a:gd name="connsiteY66" fmla="*/ 685800 h 3962400"/>
                <a:gd name="connsiteX67" fmla="*/ 1286934 w 1526082"/>
                <a:gd name="connsiteY67" fmla="*/ 643466 h 3962400"/>
                <a:gd name="connsiteX68" fmla="*/ 1253067 w 1526082"/>
                <a:gd name="connsiteY68" fmla="*/ 533400 h 3962400"/>
                <a:gd name="connsiteX69" fmla="*/ 1227667 w 1526082"/>
                <a:gd name="connsiteY69" fmla="*/ 524933 h 3962400"/>
                <a:gd name="connsiteX70" fmla="*/ 1202267 w 1526082"/>
                <a:gd name="connsiteY70" fmla="*/ 508000 h 3962400"/>
                <a:gd name="connsiteX71" fmla="*/ 1168400 w 1526082"/>
                <a:gd name="connsiteY71" fmla="*/ 474133 h 3962400"/>
                <a:gd name="connsiteX72" fmla="*/ 1159934 w 1526082"/>
                <a:gd name="connsiteY72" fmla="*/ 397933 h 3962400"/>
                <a:gd name="connsiteX73" fmla="*/ 1176867 w 1526082"/>
                <a:gd name="connsiteY73" fmla="*/ 372533 h 3962400"/>
                <a:gd name="connsiteX74" fmla="*/ 1282701 w 1526082"/>
                <a:gd name="connsiteY74" fmla="*/ 414866 h 3962400"/>
                <a:gd name="connsiteX75" fmla="*/ 1363134 w 1526082"/>
                <a:gd name="connsiteY75" fmla="*/ 423333 h 3962400"/>
                <a:gd name="connsiteX76" fmla="*/ 1426634 w 1526082"/>
                <a:gd name="connsiteY76" fmla="*/ 385232 h 3962400"/>
                <a:gd name="connsiteX77" fmla="*/ 1507067 w 1526082"/>
                <a:gd name="connsiteY77" fmla="*/ 241300 h 3962400"/>
                <a:gd name="connsiteX78" fmla="*/ 1524000 w 1526082"/>
                <a:gd name="connsiteY78" fmla="*/ 118533 h 3962400"/>
                <a:gd name="connsiteX79" fmla="*/ 1447800 w 1526082"/>
                <a:gd name="connsiteY79"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44600 w 1526082"/>
                <a:gd name="connsiteY64" fmla="*/ 846666 h 3962400"/>
                <a:gd name="connsiteX65" fmla="*/ 1270000 w 1526082"/>
                <a:gd name="connsiteY65" fmla="*/ 719666 h 3962400"/>
                <a:gd name="connsiteX66" fmla="*/ 1278467 w 1526082"/>
                <a:gd name="connsiteY66" fmla="*/ 685800 h 3962400"/>
                <a:gd name="connsiteX67" fmla="*/ 1286934 w 1526082"/>
                <a:gd name="connsiteY67" fmla="*/ 643466 h 3962400"/>
                <a:gd name="connsiteX68" fmla="*/ 1253067 w 1526082"/>
                <a:gd name="connsiteY68" fmla="*/ 533400 h 3962400"/>
                <a:gd name="connsiteX69" fmla="*/ 1227667 w 1526082"/>
                <a:gd name="connsiteY69" fmla="*/ 524933 h 3962400"/>
                <a:gd name="connsiteX70" fmla="*/ 1202267 w 1526082"/>
                <a:gd name="connsiteY70" fmla="*/ 508000 h 3962400"/>
                <a:gd name="connsiteX71" fmla="*/ 1168400 w 1526082"/>
                <a:gd name="connsiteY71" fmla="*/ 474133 h 3962400"/>
                <a:gd name="connsiteX72" fmla="*/ 1159934 w 1526082"/>
                <a:gd name="connsiteY72" fmla="*/ 397933 h 3962400"/>
                <a:gd name="connsiteX73" fmla="*/ 1176867 w 1526082"/>
                <a:gd name="connsiteY73" fmla="*/ 372533 h 3962400"/>
                <a:gd name="connsiteX74" fmla="*/ 1282701 w 1526082"/>
                <a:gd name="connsiteY74" fmla="*/ 414866 h 3962400"/>
                <a:gd name="connsiteX75" fmla="*/ 1363134 w 1526082"/>
                <a:gd name="connsiteY75" fmla="*/ 423333 h 3962400"/>
                <a:gd name="connsiteX76" fmla="*/ 1426634 w 1526082"/>
                <a:gd name="connsiteY76" fmla="*/ 385232 h 3962400"/>
                <a:gd name="connsiteX77" fmla="*/ 1507067 w 1526082"/>
                <a:gd name="connsiteY77" fmla="*/ 241300 h 3962400"/>
                <a:gd name="connsiteX78" fmla="*/ 1524000 w 1526082"/>
                <a:gd name="connsiteY78" fmla="*/ 118533 h 3962400"/>
                <a:gd name="connsiteX79" fmla="*/ 1447800 w 1526082"/>
                <a:gd name="connsiteY79"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70000 w 1526082"/>
                <a:gd name="connsiteY64" fmla="*/ 719666 h 3962400"/>
                <a:gd name="connsiteX65" fmla="*/ 1278467 w 1526082"/>
                <a:gd name="connsiteY65" fmla="*/ 685800 h 3962400"/>
                <a:gd name="connsiteX66" fmla="*/ 1286934 w 1526082"/>
                <a:gd name="connsiteY66" fmla="*/ 643466 h 3962400"/>
                <a:gd name="connsiteX67" fmla="*/ 1253067 w 1526082"/>
                <a:gd name="connsiteY67" fmla="*/ 533400 h 3962400"/>
                <a:gd name="connsiteX68" fmla="*/ 1227667 w 1526082"/>
                <a:gd name="connsiteY68" fmla="*/ 524933 h 3962400"/>
                <a:gd name="connsiteX69" fmla="*/ 1202267 w 1526082"/>
                <a:gd name="connsiteY69" fmla="*/ 508000 h 3962400"/>
                <a:gd name="connsiteX70" fmla="*/ 1168400 w 1526082"/>
                <a:gd name="connsiteY70" fmla="*/ 474133 h 3962400"/>
                <a:gd name="connsiteX71" fmla="*/ 1159934 w 1526082"/>
                <a:gd name="connsiteY71" fmla="*/ 397933 h 3962400"/>
                <a:gd name="connsiteX72" fmla="*/ 1176867 w 1526082"/>
                <a:gd name="connsiteY72" fmla="*/ 372533 h 3962400"/>
                <a:gd name="connsiteX73" fmla="*/ 1282701 w 1526082"/>
                <a:gd name="connsiteY73" fmla="*/ 414866 h 3962400"/>
                <a:gd name="connsiteX74" fmla="*/ 1363134 w 1526082"/>
                <a:gd name="connsiteY74" fmla="*/ 423333 h 3962400"/>
                <a:gd name="connsiteX75" fmla="*/ 1426634 w 1526082"/>
                <a:gd name="connsiteY75" fmla="*/ 385232 h 3962400"/>
                <a:gd name="connsiteX76" fmla="*/ 1507067 w 1526082"/>
                <a:gd name="connsiteY76" fmla="*/ 241300 h 3962400"/>
                <a:gd name="connsiteX77" fmla="*/ 1524000 w 1526082"/>
                <a:gd name="connsiteY77" fmla="*/ 118533 h 3962400"/>
                <a:gd name="connsiteX78" fmla="*/ 1447800 w 1526082"/>
                <a:gd name="connsiteY78"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65767 w 1526082"/>
                <a:gd name="connsiteY64" fmla="*/ 762000 h 3962400"/>
                <a:gd name="connsiteX65" fmla="*/ 1278467 w 1526082"/>
                <a:gd name="connsiteY65" fmla="*/ 685800 h 3962400"/>
                <a:gd name="connsiteX66" fmla="*/ 1286934 w 1526082"/>
                <a:gd name="connsiteY66" fmla="*/ 643466 h 3962400"/>
                <a:gd name="connsiteX67" fmla="*/ 1253067 w 1526082"/>
                <a:gd name="connsiteY67" fmla="*/ 533400 h 3962400"/>
                <a:gd name="connsiteX68" fmla="*/ 1227667 w 1526082"/>
                <a:gd name="connsiteY68" fmla="*/ 524933 h 3962400"/>
                <a:gd name="connsiteX69" fmla="*/ 1202267 w 1526082"/>
                <a:gd name="connsiteY69" fmla="*/ 508000 h 3962400"/>
                <a:gd name="connsiteX70" fmla="*/ 1168400 w 1526082"/>
                <a:gd name="connsiteY70" fmla="*/ 474133 h 3962400"/>
                <a:gd name="connsiteX71" fmla="*/ 1159934 w 1526082"/>
                <a:gd name="connsiteY71" fmla="*/ 397933 h 3962400"/>
                <a:gd name="connsiteX72" fmla="*/ 1176867 w 1526082"/>
                <a:gd name="connsiteY72" fmla="*/ 372533 h 3962400"/>
                <a:gd name="connsiteX73" fmla="*/ 1282701 w 1526082"/>
                <a:gd name="connsiteY73" fmla="*/ 414866 h 3962400"/>
                <a:gd name="connsiteX74" fmla="*/ 1363134 w 1526082"/>
                <a:gd name="connsiteY74" fmla="*/ 423333 h 3962400"/>
                <a:gd name="connsiteX75" fmla="*/ 1426634 w 1526082"/>
                <a:gd name="connsiteY75" fmla="*/ 385232 h 3962400"/>
                <a:gd name="connsiteX76" fmla="*/ 1507067 w 1526082"/>
                <a:gd name="connsiteY76" fmla="*/ 241300 h 3962400"/>
                <a:gd name="connsiteX77" fmla="*/ 1524000 w 1526082"/>
                <a:gd name="connsiteY77" fmla="*/ 118533 h 3962400"/>
                <a:gd name="connsiteX78" fmla="*/ 1447800 w 1526082"/>
                <a:gd name="connsiteY78"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65767 w 1526082"/>
                <a:gd name="connsiteY64" fmla="*/ 762000 h 3962400"/>
                <a:gd name="connsiteX65" fmla="*/ 1295400 w 1526082"/>
                <a:gd name="connsiteY65" fmla="*/ 685800 h 3962400"/>
                <a:gd name="connsiteX66" fmla="*/ 1286934 w 1526082"/>
                <a:gd name="connsiteY66" fmla="*/ 643466 h 3962400"/>
                <a:gd name="connsiteX67" fmla="*/ 1253067 w 1526082"/>
                <a:gd name="connsiteY67" fmla="*/ 533400 h 3962400"/>
                <a:gd name="connsiteX68" fmla="*/ 1227667 w 1526082"/>
                <a:gd name="connsiteY68" fmla="*/ 524933 h 3962400"/>
                <a:gd name="connsiteX69" fmla="*/ 1202267 w 1526082"/>
                <a:gd name="connsiteY69" fmla="*/ 508000 h 3962400"/>
                <a:gd name="connsiteX70" fmla="*/ 1168400 w 1526082"/>
                <a:gd name="connsiteY70" fmla="*/ 474133 h 3962400"/>
                <a:gd name="connsiteX71" fmla="*/ 1159934 w 1526082"/>
                <a:gd name="connsiteY71" fmla="*/ 397933 h 3962400"/>
                <a:gd name="connsiteX72" fmla="*/ 1176867 w 1526082"/>
                <a:gd name="connsiteY72" fmla="*/ 372533 h 3962400"/>
                <a:gd name="connsiteX73" fmla="*/ 1282701 w 1526082"/>
                <a:gd name="connsiteY73" fmla="*/ 414866 h 3962400"/>
                <a:gd name="connsiteX74" fmla="*/ 1363134 w 1526082"/>
                <a:gd name="connsiteY74" fmla="*/ 423333 h 3962400"/>
                <a:gd name="connsiteX75" fmla="*/ 1426634 w 1526082"/>
                <a:gd name="connsiteY75" fmla="*/ 385232 h 3962400"/>
                <a:gd name="connsiteX76" fmla="*/ 1507067 w 1526082"/>
                <a:gd name="connsiteY76" fmla="*/ 241300 h 3962400"/>
                <a:gd name="connsiteX77" fmla="*/ 1524000 w 1526082"/>
                <a:gd name="connsiteY77" fmla="*/ 118533 h 3962400"/>
                <a:gd name="connsiteX78" fmla="*/ 1447800 w 1526082"/>
                <a:gd name="connsiteY78"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65767 w 1526082"/>
                <a:gd name="connsiteY64" fmla="*/ 762000 h 3962400"/>
                <a:gd name="connsiteX65" fmla="*/ 1295400 w 1526082"/>
                <a:gd name="connsiteY65" fmla="*/ 685800 h 3962400"/>
                <a:gd name="connsiteX66" fmla="*/ 1286934 w 1526082"/>
                <a:gd name="connsiteY66" fmla="*/ 643466 h 3962400"/>
                <a:gd name="connsiteX67" fmla="*/ 1253067 w 1526082"/>
                <a:gd name="connsiteY67" fmla="*/ 533400 h 3962400"/>
                <a:gd name="connsiteX68" fmla="*/ 1202267 w 1526082"/>
                <a:gd name="connsiteY68" fmla="*/ 508000 h 3962400"/>
                <a:gd name="connsiteX69" fmla="*/ 1168400 w 1526082"/>
                <a:gd name="connsiteY69" fmla="*/ 474133 h 3962400"/>
                <a:gd name="connsiteX70" fmla="*/ 1159934 w 1526082"/>
                <a:gd name="connsiteY70" fmla="*/ 397933 h 3962400"/>
                <a:gd name="connsiteX71" fmla="*/ 1176867 w 1526082"/>
                <a:gd name="connsiteY71" fmla="*/ 372533 h 3962400"/>
                <a:gd name="connsiteX72" fmla="*/ 1282701 w 1526082"/>
                <a:gd name="connsiteY72" fmla="*/ 414866 h 3962400"/>
                <a:gd name="connsiteX73" fmla="*/ 1363134 w 1526082"/>
                <a:gd name="connsiteY73" fmla="*/ 423333 h 3962400"/>
                <a:gd name="connsiteX74" fmla="*/ 1426634 w 1526082"/>
                <a:gd name="connsiteY74" fmla="*/ 385232 h 3962400"/>
                <a:gd name="connsiteX75" fmla="*/ 1507067 w 1526082"/>
                <a:gd name="connsiteY75" fmla="*/ 241300 h 3962400"/>
                <a:gd name="connsiteX76" fmla="*/ 1524000 w 1526082"/>
                <a:gd name="connsiteY76" fmla="*/ 118533 h 3962400"/>
                <a:gd name="connsiteX77" fmla="*/ 1447800 w 1526082"/>
                <a:gd name="connsiteY7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65767 w 1526082"/>
                <a:gd name="connsiteY64" fmla="*/ 762000 h 3962400"/>
                <a:gd name="connsiteX65" fmla="*/ 1295400 w 1526082"/>
                <a:gd name="connsiteY65" fmla="*/ 685800 h 3962400"/>
                <a:gd name="connsiteX66" fmla="*/ 1286934 w 1526082"/>
                <a:gd name="connsiteY66" fmla="*/ 643466 h 3962400"/>
                <a:gd name="connsiteX67" fmla="*/ 1253067 w 1526082"/>
                <a:gd name="connsiteY67" fmla="*/ 533400 h 3962400"/>
                <a:gd name="connsiteX68" fmla="*/ 1168400 w 1526082"/>
                <a:gd name="connsiteY68" fmla="*/ 474133 h 3962400"/>
                <a:gd name="connsiteX69" fmla="*/ 1159934 w 1526082"/>
                <a:gd name="connsiteY69" fmla="*/ 397933 h 3962400"/>
                <a:gd name="connsiteX70" fmla="*/ 1176867 w 1526082"/>
                <a:gd name="connsiteY70" fmla="*/ 372533 h 3962400"/>
                <a:gd name="connsiteX71" fmla="*/ 1282701 w 1526082"/>
                <a:gd name="connsiteY71" fmla="*/ 414866 h 3962400"/>
                <a:gd name="connsiteX72" fmla="*/ 1363134 w 1526082"/>
                <a:gd name="connsiteY72" fmla="*/ 423333 h 3962400"/>
                <a:gd name="connsiteX73" fmla="*/ 1426634 w 1526082"/>
                <a:gd name="connsiteY73" fmla="*/ 385232 h 3962400"/>
                <a:gd name="connsiteX74" fmla="*/ 1507067 w 1526082"/>
                <a:gd name="connsiteY74" fmla="*/ 241300 h 3962400"/>
                <a:gd name="connsiteX75" fmla="*/ 1524000 w 1526082"/>
                <a:gd name="connsiteY75" fmla="*/ 118533 h 3962400"/>
                <a:gd name="connsiteX76" fmla="*/ 1447800 w 1526082"/>
                <a:gd name="connsiteY7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65767 w 1526082"/>
                <a:gd name="connsiteY64" fmla="*/ 762000 h 3962400"/>
                <a:gd name="connsiteX65" fmla="*/ 1295400 w 1526082"/>
                <a:gd name="connsiteY65" fmla="*/ 685800 h 3962400"/>
                <a:gd name="connsiteX66" fmla="*/ 1286934 w 1526082"/>
                <a:gd name="connsiteY66" fmla="*/ 643466 h 3962400"/>
                <a:gd name="connsiteX67" fmla="*/ 1253067 w 1526082"/>
                <a:gd name="connsiteY67" fmla="*/ 533400 h 3962400"/>
                <a:gd name="connsiteX68" fmla="*/ 1176867 w 1526082"/>
                <a:gd name="connsiteY68" fmla="*/ 452966 h 3962400"/>
                <a:gd name="connsiteX69" fmla="*/ 1159934 w 1526082"/>
                <a:gd name="connsiteY69" fmla="*/ 397933 h 3962400"/>
                <a:gd name="connsiteX70" fmla="*/ 1176867 w 1526082"/>
                <a:gd name="connsiteY70" fmla="*/ 372533 h 3962400"/>
                <a:gd name="connsiteX71" fmla="*/ 1282701 w 1526082"/>
                <a:gd name="connsiteY71" fmla="*/ 414866 h 3962400"/>
                <a:gd name="connsiteX72" fmla="*/ 1363134 w 1526082"/>
                <a:gd name="connsiteY72" fmla="*/ 423333 h 3962400"/>
                <a:gd name="connsiteX73" fmla="*/ 1426634 w 1526082"/>
                <a:gd name="connsiteY73" fmla="*/ 385232 h 3962400"/>
                <a:gd name="connsiteX74" fmla="*/ 1507067 w 1526082"/>
                <a:gd name="connsiteY74" fmla="*/ 241300 h 3962400"/>
                <a:gd name="connsiteX75" fmla="*/ 1524000 w 1526082"/>
                <a:gd name="connsiteY75" fmla="*/ 118533 h 3962400"/>
                <a:gd name="connsiteX76" fmla="*/ 1447800 w 1526082"/>
                <a:gd name="connsiteY7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65767 w 1526082"/>
                <a:gd name="connsiteY64" fmla="*/ 762000 h 3962400"/>
                <a:gd name="connsiteX65" fmla="*/ 1295400 w 1526082"/>
                <a:gd name="connsiteY65" fmla="*/ 685800 h 3962400"/>
                <a:gd name="connsiteX66" fmla="*/ 1286934 w 1526082"/>
                <a:gd name="connsiteY66" fmla="*/ 643466 h 3962400"/>
                <a:gd name="connsiteX67" fmla="*/ 1253067 w 1526082"/>
                <a:gd name="connsiteY67" fmla="*/ 533400 h 3962400"/>
                <a:gd name="connsiteX68" fmla="*/ 1193800 w 1526082"/>
                <a:gd name="connsiteY68" fmla="*/ 444499 h 3962400"/>
                <a:gd name="connsiteX69" fmla="*/ 1159934 w 1526082"/>
                <a:gd name="connsiteY69" fmla="*/ 397933 h 3962400"/>
                <a:gd name="connsiteX70" fmla="*/ 1176867 w 1526082"/>
                <a:gd name="connsiteY70" fmla="*/ 372533 h 3962400"/>
                <a:gd name="connsiteX71" fmla="*/ 1282701 w 1526082"/>
                <a:gd name="connsiteY71" fmla="*/ 414866 h 3962400"/>
                <a:gd name="connsiteX72" fmla="*/ 1363134 w 1526082"/>
                <a:gd name="connsiteY72" fmla="*/ 423333 h 3962400"/>
                <a:gd name="connsiteX73" fmla="*/ 1426634 w 1526082"/>
                <a:gd name="connsiteY73" fmla="*/ 385232 h 3962400"/>
                <a:gd name="connsiteX74" fmla="*/ 1507067 w 1526082"/>
                <a:gd name="connsiteY74" fmla="*/ 241300 h 3962400"/>
                <a:gd name="connsiteX75" fmla="*/ 1524000 w 1526082"/>
                <a:gd name="connsiteY75" fmla="*/ 118533 h 3962400"/>
                <a:gd name="connsiteX76" fmla="*/ 1447800 w 1526082"/>
                <a:gd name="connsiteY7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65767 w 1526082"/>
                <a:gd name="connsiteY64" fmla="*/ 762000 h 3962400"/>
                <a:gd name="connsiteX65" fmla="*/ 1295400 w 1526082"/>
                <a:gd name="connsiteY65" fmla="*/ 685800 h 3962400"/>
                <a:gd name="connsiteX66" fmla="*/ 1286934 w 1526082"/>
                <a:gd name="connsiteY66" fmla="*/ 643466 h 3962400"/>
                <a:gd name="connsiteX67" fmla="*/ 1253067 w 1526082"/>
                <a:gd name="connsiteY67" fmla="*/ 533400 h 3962400"/>
                <a:gd name="connsiteX68" fmla="*/ 1193800 w 1526082"/>
                <a:gd name="connsiteY68" fmla="*/ 444499 h 3962400"/>
                <a:gd name="connsiteX69" fmla="*/ 1159934 w 1526082"/>
                <a:gd name="connsiteY69" fmla="*/ 397933 h 3962400"/>
                <a:gd name="connsiteX70" fmla="*/ 1189567 w 1526082"/>
                <a:gd name="connsiteY70" fmla="*/ 381000 h 3962400"/>
                <a:gd name="connsiteX71" fmla="*/ 1282701 w 1526082"/>
                <a:gd name="connsiteY71" fmla="*/ 414866 h 3962400"/>
                <a:gd name="connsiteX72" fmla="*/ 1363134 w 1526082"/>
                <a:gd name="connsiteY72" fmla="*/ 423333 h 3962400"/>
                <a:gd name="connsiteX73" fmla="*/ 1426634 w 1526082"/>
                <a:gd name="connsiteY73" fmla="*/ 385232 h 3962400"/>
                <a:gd name="connsiteX74" fmla="*/ 1507067 w 1526082"/>
                <a:gd name="connsiteY74" fmla="*/ 241300 h 3962400"/>
                <a:gd name="connsiteX75" fmla="*/ 1524000 w 1526082"/>
                <a:gd name="connsiteY75" fmla="*/ 118533 h 3962400"/>
                <a:gd name="connsiteX76" fmla="*/ 1447800 w 1526082"/>
                <a:gd name="connsiteY7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68400 w 1526082"/>
                <a:gd name="connsiteY62" fmla="*/ 973666 h 3962400"/>
                <a:gd name="connsiteX63" fmla="*/ 1210734 w 1526082"/>
                <a:gd name="connsiteY63" fmla="*/ 897466 h 3962400"/>
                <a:gd name="connsiteX64" fmla="*/ 1265767 w 1526082"/>
                <a:gd name="connsiteY64" fmla="*/ 762000 h 3962400"/>
                <a:gd name="connsiteX65" fmla="*/ 1295400 w 1526082"/>
                <a:gd name="connsiteY65" fmla="*/ 685800 h 3962400"/>
                <a:gd name="connsiteX66" fmla="*/ 1286934 w 1526082"/>
                <a:gd name="connsiteY66" fmla="*/ 643466 h 3962400"/>
                <a:gd name="connsiteX67" fmla="*/ 1253067 w 1526082"/>
                <a:gd name="connsiteY67" fmla="*/ 533400 h 3962400"/>
                <a:gd name="connsiteX68" fmla="*/ 1193800 w 1526082"/>
                <a:gd name="connsiteY68" fmla="*/ 444499 h 3962400"/>
                <a:gd name="connsiteX69" fmla="*/ 1159934 w 1526082"/>
                <a:gd name="connsiteY69" fmla="*/ 397933 h 3962400"/>
                <a:gd name="connsiteX70" fmla="*/ 1189567 w 1526082"/>
                <a:gd name="connsiteY70" fmla="*/ 381000 h 3962400"/>
                <a:gd name="connsiteX71" fmla="*/ 1282701 w 1526082"/>
                <a:gd name="connsiteY71" fmla="*/ 414866 h 3962400"/>
                <a:gd name="connsiteX72" fmla="*/ 1375834 w 1526082"/>
                <a:gd name="connsiteY72" fmla="*/ 419099 h 3962400"/>
                <a:gd name="connsiteX73" fmla="*/ 1426634 w 1526082"/>
                <a:gd name="connsiteY73" fmla="*/ 385232 h 3962400"/>
                <a:gd name="connsiteX74" fmla="*/ 1507067 w 1526082"/>
                <a:gd name="connsiteY74" fmla="*/ 241300 h 3962400"/>
                <a:gd name="connsiteX75" fmla="*/ 1524000 w 1526082"/>
                <a:gd name="connsiteY75" fmla="*/ 118533 h 3962400"/>
                <a:gd name="connsiteX76" fmla="*/ 1447800 w 1526082"/>
                <a:gd name="connsiteY7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90600 w 1526082"/>
                <a:gd name="connsiteY56" fmla="*/ 1346200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81100 w 1526082"/>
                <a:gd name="connsiteY62" fmla="*/ 986366 h 3962400"/>
                <a:gd name="connsiteX63" fmla="*/ 1210734 w 1526082"/>
                <a:gd name="connsiteY63" fmla="*/ 897466 h 3962400"/>
                <a:gd name="connsiteX64" fmla="*/ 1265767 w 1526082"/>
                <a:gd name="connsiteY64" fmla="*/ 762000 h 3962400"/>
                <a:gd name="connsiteX65" fmla="*/ 1295400 w 1526082"/>
                <a:gd name="connsiteY65" fmla="*/ 685800 h 3962400"/>
                <a:gd name="connsiteX66" fmla="*/ 1286934 w 1526082"/>
                <a:gd name="connsiteY66" fmla="*/ 643466 h 3962400"/>
                <a:gd name="connsiteX67" fmla="*/ 1253067 w 1526082"/>
                <a:gd name="connsiteY67" fmla="*/ 533400 h 3962400"/>
                <a:gd name="connsiteX68" fmla="*/ 1193800 w 1526082"/>
                <a:gd name="connsiteY68" fmla="*/ 444499 h 3962400"/>
                <a:gd name="connsiteX69" fmla="*/ 1159934 w 1526082"/>
                <a:gd name="connsiteY69" fmla="*/ 397933 h 3962400"/>
                <a:gd name="connsiteX70" fmla="*/ 1189567 w 1526082"/>
                <a:gd name="connsiteY70" fmla="*/ 381000 h 3962400"/>
                <a:gd name="connsiteX71" fmla="*/ 1282701 w 1526082"/>
                <a:gd name="connsiteY71" fmla="*/ 414866 h 3962400"/>
                <a:gd name="connsiteX72" fmla="*/ 1375834 w 1526082"/>
                <a:gd name="connsiteY72" fmla="*/ 419099 h 3962400"/>
                <a:gd name="connsiteX73" fmla="*/ 1426634 w 1526082"/>
                <a:gd name="connsiteY73" fmla="*/ 385232 h 3962400"/>
                <a:gd name="connsiteX74" fmla="*/ 1507067 w 1526082"/>
                <a:gd name="connsiteY74" fmla="*/ 241300 h 3962400"/>
                <a:gd name="connsiteX75" fmla="*/ 1524000 w 1526082"/>
                <a:gd name="connsiteY75" fmla="*/ 118533 h 3962400"/>
                <a:gd name="connsiteX76" fmla="*/ 1447800 w 1526082"/>
                <a:gd name="connsiteY7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60966 w 1526082"/>
                <a:gd name="connsiteY56" fmla="*/ 1341967 h 3962400"/>
                <a:gd name="connsiteX57" fmla="*/ 999067 w 1526082"/>
                <a:gd name="connsiteY57" fmla="*/ 1202266 h 3962400"/>
                <a:gd name="connsiteX58" fmla="*/ 1007534 w 1526082"/>
                <a:gd name="connsiteY58" fmla="*/ 1168400 h 3962400"/>
                <a:gd name="connsiteX59" fmla="*/ 1024467 w 1526082"/>
                <a:gd name="connsiteY59" fmla="*/ 1151466 h 3962400"/>
                <a:gd name="connsiteX60" fmla="*/ 1066800 w 1526082"/>
                <a:gd name="connsiteY60" fmla="*/ 1109133 h 3962400"/>
                <a:gd name="connsiteX61" fmla="*/ 1126067 w 1526082"/>
                <a:gd name="connsiteY61" fmla="*/ 1054099 h 3962400"/>
                <a:gd name="connsiteX62" fmla="*/ 1181100 w 1526082"/>
                <a:gd name="connsiteY62" fmla="*/ 986366 h 3962400"/>
                <a:gd name="connsiteX63" fmla="*/ 1210734 w 1526082"/>
                <a:gd name="connsiteY63" fmla="*/ 897466 h 3962400"/>
                <a:gd name="connsiteX64" fmla="*/ 1265767 w 1526082"/>
                <a:gd name="connsiteY64" fmla="*/ 762000 h 3962400"/>
                <a:gd name="connsiteX65" fmla="*/ 1295400 w 1526082"/>
                <a:gd name="connsiteY65" fmla="*/ 685800 h 3962400"/>
                <a:gd name="connsiteX66" fmla="*/ 1286934 w 1526082"/>
                <a:gd name="connsiteY66" fmla="*/ 643466 h 3962400"/>
                <a:gd name="connsiteX67" fmla="*/ 1253067 w 1526082"/>
                <a:gd name="connsiteY67" fmla="*/ 533400 h 3962400"/>
                <a:gd name="connsiteX68" fmla="*/ 1193800 w 1526082"/>
                <a:gd name="connsiteY68" fmla="*/ 444499 h 3962400"/>
                <a:gd name="connsiteX69" fmla="*/ 1159934 w 1526082"/>
                <a:gd name="connsiteY69" fmla="*/ 397933 h 3962400"/>
                <a:gd name="connsiteX70" fmla="*/ 1189567 w 1526082"/>
                <a:gd name="connsiteY70" fmla="*/ 381000 h 3962400"/>
                <a:gd name="connsiteX71" fmla="*/ 1282701 w 1526082"/>
                <a:gd name="connsiteY71" fmla="*/ 414866 h 3962400"/>
                <a:gd name="connsiteX72" fmla="*/ 1375834 w 1526082"/>
                <a:gd name="connsiteY72" fmla="*/ 419099 h 3962400"/>
                <a:gd name="connsiteX73" fmla="*/ 1426634 w 1526082"/>
                <a:gd name="connsiteY73" fmla="*/ 385232 h 3962400"/>
                <a:gd name="connsiteX74" fmla="*/ 1507067 w 1526082"/>
                <a:gd name="connsiteY74" fmla="*/ 241300 h 3962400"/>
                <a:gd name="connsiteX75" fmla="*/ 1524000 w 1526082"/>
                <a:gd name="connsiteY75" fmla="*/ 118533 h 3962400"/>
                <a:gd name="connsiteX76" fmla="*/ 1447800 w 1526082"/>
                <a:gd name="connsiteY7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60966 w 1526082"/>
                <a:gd name="connsiteY56" fmla="*/ 1341967 h 3962400"/>
                <a:gd name="connsiteX57" fmla="*/ 999067 w 1526082"/>
                <a:gd name="connsiteY57" fmla="*/ 1202266 h 3962400"/>
                <a:gd name="connsiteX58" fmla="*/ 1024467 w 1526082"/>
                <a:gd name="connsiteY58" fmla="*/ 1151466 h 3962400"/>
                <a:gd name="connsiteX59" fmla="*/ 1066800 w 1526082"/>
                <a:gd name="connsiteY59" fmla="*/ 1109133 h 3962400"/>
                <a:gd name="connsiteX60" fmla="*/ 1126067 w 1526082"/>
                <a:gd name="connsiteY60" fmla="*/ 1054099 h 3962400"/>
                <a:gd name="connsiteX61" fmla="*/ 1181100 w 1526082"/>
                <a:gd name="connsiteY61" fmla="*/ 986366 h 3962400"/>
                <a:gd name="connsiteX62" fmla="*/ 1210734 w 1526082"/>
                <a:gd name="connsiteY62" fmla="*/ 897466 h 3962400"/>
                <a:gd name="connsiteX63" fmla="*/ 1265767 w 1526082"/>
                <a:gd name="connsiteY63" fmla="*/ 762000 h 3962400"/>
                <a:gd name="connsiteX64" fmla="*/ 1295400 w 1526082"/>
                <a:gd name="connsiteY64" fmla="*/ 685800 h 3962400"/>
                <a:gd name="connsiteX65" fmla="*/ 1286934 w 1526082"/>
                <a:gd name="connsiteY65" fmla="*/ 643466 h 3962400"/>
                <a:gd name="connsiteX66" fmla="*/ 1253067 w 1526082"/>
                <a:gd name="connsiteY66" fmla="*/ 533400 h 3962400"/>
                <a:gd name="connsiteX67" fmla="*/ 1193800 w 1526082"/>
                <a:gd name="connsiteY67" fmla="*/ 444499 h 3962400"/>
                <a:gd name="connsiteX68" fmla="*/ 1159934 w 1526082"/>
                <a:gd name="connsiteY68" fmla="*/ 397933 h 3962400"/>
                <a:gd name="connsiteX69" fmla="*/ 1189567 w 1526082"/>
                <a:gd name="connsiteY69" fmla="*/ 381000 h 3962400"/>
                <a:gd name="connsiteX70" fmla="*/ 1282701 w 1526082"/>
                <a:gd name="connsiteY70" fmla="*/ 414866 h 3962400"/>
                <a:gd name="connsiteX71" fmla="*/ 1375834 w 1526082"/>
                <a:gd name="connsiteY71" fmla="*/ 419099 h 3962400"/>
                <a:gd name="connsiteX72" fmla="*/ 1426634 w 1526082"/>
                <a:gd name="connsiteY72" fmla="*/ 385232 h 3962400"/>
                <a:gd name="connsiteX73" fmla="*/ 1507067 w 1526082"/>
                <a:gd name="connsiteY73" fmla="*/ 241300 h 3962400"/>
                <a:gd name="connsiteX74" fmla="*/ 1524000 w 1526082"/>
                <a:gd name="connsiteY74" fmla="*/ 118533 h 3962400"/>
                <a:gd name="connsiteX75" fmla="*/ 1447800 w 1526082"/>
                <a:gd name="connsiteY75"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60966 w 1526082"/>
                <a:gd name="connsiteY56" fmla="*/ 1341967 h 3962400"/>
                <a:gd name="connsiteX57" fmla="*/ 999067 w 1526082"/>
                <a:gd name="connsiteY57" fmla="*/ 1202266 h 3962400"/>
                <a:gd name="connsiteX58" fmla="*/ 1066800 w 1526082"/>
                <a:gd name="connsiteY58" fmla="*/ 1109133 h 3962400"/>
                <a:gd name="connsiteX59" fmla="*/ 1126067 w 1526082"/>
                <a:gd name="connsiteY59" fmla="*/ 1054099 h 3962400"/>
                <a:gd name="connsiteX60" fmla="*/ 1181100 w 1526082"/>
                <a:gd name="connsiteY60" fmla="*/ 986366 h 3962400"/>
                <a:gd name="connsiteX61" fmla="*/ 1210734 w 1526082"/>
                <a:gd name="connsiteY61" fmla="*/ 897466 h 3962400"/>
                <a:gd name="connsiteX62" fmla="*/ 1265767 w 1526082"/>
                <a:gd name="connsiteY62" fmla="*/ 762000 h 3962400"/>
                <a:gd name="connsiteX63" fmla="*/ 1295400 w 1526082"/>
                <a:gd name="connsiteY63" fmla="*/ 685800 h 3962400"/>
                <a:gd name="connsiteX64" fmla="*/ 1286934 w 1526082"/>
                <a:gd name="connsiteY64" fmla="*/ 643466 h 3962400"/>
                <a:gd name="connsiteX65" fmla="*/ 1253067 w 1526082"/>
                <a:gd name="connsiteY65" fmla="*/ 533400 h 3962400"/>
                <a:gd name="connsiteX66" fmla="*/ 1193800 w 1526082"/>
                <a:gd name="connsiteY66" fmla="*/ 444499 h 3962400"/>
                <a:gd name="connsiteX67" fmla="*/ 1159934 w 1526082"/>
                <a:gd name="connsiteY67" fmla="*/ 397933 h 3962400"/>
                <a:gd name="connsiteX68" fmla="*/ 1189567 w 1526082"/>
                <a:gd name="connsiteY68" fmla="*/ 381000 h 3962400"/>
                <a:gd name="connsiteX69" fmla="*/ 1282701 w 1526082"/>
                <a:gd name="connsiteY69" fmla="*/ 414866 h 3962400"/>
                <a:gd name="connsiteX70" fmla="*/ 1375834 w 1526082"/>
                <a:gd name="connsiteY70" fmla="*/ 419099 h 3962400"/>
                <a:gd name="connsiteX71" fmla="*/ 1426634 w 1526082"/>
                <a:gd name="connsiteY71" fmla="*/ 385232 h 3962400"/>
                <a:gd name="connsiteX72" fmla="*/ 1507067 w 1526082"/>
                <a:gd name="connsiteY72" fmla="*/ 241300 h 3962400"/>
                <a:gd name="connsiteX73" fmla="*/ 1524000 w 1526082"/>
                <a:gd name="connsiteY73" fmla="*/ 118533 h 3962400"/>
                <a:gd name="connsiteX74" fmla="*/ 1447800 w 1526082"/>
                <a:gd name="connsiteY74"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99067 w 1526082"/>
                <a:gd name="connsiteY55" fmla="*/ 1371600 h 3962400"/>
                <a:gd name="connsiteX56" fmla="*/ 960966 w 1526082"/>
                <a:gd name="connsiteY56" fmla="*/ 1341967 h 3962400"/>
                <a:gd name="connsiteX57" fmla="*/ 999067 w 1526082"/>
                <a:gd name="connsiteY57" fmla="*/ 1202266 h 3962400"/>
                <a:gd name="connsiteX58" fmla="*/ 1066800 w 1526082"/>
                <a:gd name="connsiteY58" fmla="*/ 1109133 h 3962400"/>
                <a:gd name="connsiteX59" fmla="*/ 1181100 w 1526082"/>
                <a:gd name="connsiteY59" fmla="*/ 986366 h 3962400"/>
                <a:gd name="connsiteX60" fmla="*/ 1210734 w 1526082"/>
                <a:gd name="connsiteY60" fmla="*/ 897466 h 3962400"/>
                <a:gd name="connsiteX61" fmla="*/ 1265767 w 1526082"/>
                <a:gd name="connsiteY61" fmla="*/ 762000 h 3962400"/>
                <a:gd name="connsiteX62" fmla="*/ 1295400 w 1526082"/>
                <a:gd name="connsiteY62" fmla="*/ 685800 h 3962400"/>
                <a:gd name="connsiteX63" fmla="*/ 1286934 w 1526082"/>
                <a:gd name="connsiteY63" fmla="*/ 643466 h 3962400"/>
                <a:gd name="connsiteX64" fmla="*/ 1253067 w 1526082"/>
                <a:gd name="connsiteY64" fmla="*/ 533400 h 3962400"/>
                <a:gd name="connsiteX65" fmla="*/ 1193800 w 1526082"/>
                <a:gd name="connsiteY65" fmla="*/ 444499 h 3962400"/>
                <a:gd name="connsiteX66" fmla="*/ 1159934 w 1526082"/>
                <a:gd name="connsiteY66" fmla="*/ 397933 h 3962400"/>
                <a:gd name="connsiteX67" fmla="*/ 1189567 w 1526082"/>
                <a:gd name="connsiteY67" fmla="*/ 381000 h 3962400"/>
                <a:gd name="connsiteX68" fmla="*/ 1282701 w 1526082"/>
                <a:gd name="connsiteY68" fmla="*/ 414866 h 3962400"/>
                <a:gd name="connsiteX69" fmla="*/ 1375834 w 1526082"/>
                <a:gd name="connsiteY69" fmla="*/ 419099 h 3962400"/>
                <a:gd name="connsiteX70" fmla="*/ 1426634 w 1526082"/>
                <a:gd name="connsiteY70" fmla="*/ 385232 h 3962400"/>
                <a:gd name="connsiteX71" fmla="*/ 1507067 w 1526082"/>
                <a:gd name="connsiteY71" fmla="*/ 241300 h 3962400"/>
                <a:gd name="connsiteX72" fmla="*/ 1524000 w 1526082"/>
                <a:gd name="connsiteY72" fmla="*/ 118533 h 3962400"/>
                <a:gd name="connsiteX73" fmla="*/ 1447800 w 1526082"/>
                <a:gd name="connsiteY73"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1024467 w 1526082"/>
                <a:gd name="connsiteY54" fmla="*/ 1388533 h 3962400"/>
                <a:gd name="connsiteX55" fmla="*/ 960966 w 1526082"/>
                <a:gd name="connsiteY55" fmla="*/ 1341967 h 3962400"/>
                <a:gd name="connsiteX56" fmla="*/ 999067 w 1526082"/>
                <a:gd name="connsiteY56" fmla="*/ 1202266 h 3962400"/>
                <a:gd name="connsiteX57" fmla="*/ 1066800 w 1526082"/>
                <a:gd name="connsiteY57" fmla="*/ 1109133 h 3962400"/>
                <a:gd name="connsiteX58" fmla="*/ 1181100 w 1526082"/>
                <a:gd name="connsiteY58" fmla="*/ 986366 h 3962400"/>
                <a:gd name="connsiteX59" fmla="*/ 1210734 w 1526082"/>
                <a:gd name="connsiteY59" fmla="*/ 897466 h 3962400"/>
                <a:gd name="connsiteX60" fmla="*/ 1265767 w 1526082"/>
                <a:gd name="connsiteY60" fmla="*/ 762000 h 3962400"/>
                <a:gd name="connsiteX61" fmla="*/ 1295400 w 1526082"/>
                <a:gd name="connsiteY61" fmla="*/ 685800 h 3962400"/>
                <a:gd name="connsiteX62" fmla="*/ 1286934 w 1526082"/>
                <a:gd name="connsiteY62" fmla="*/ 643466 h 3962400"/>
                <a:gd name="connsiteX63" fmla="*/ 1253067 w 1526082"/>
                <a:gd name="connsiteY63" fmla="*/ 533400 h 3962400"/>
                <a:gd name="connsiteX64" fmla="*/ 1193800 w 1526082"/>
                <a:gd name="connsiteY64" fmla="*/ 444499 h 3962400"/>
                <a:gd name="connsiteX65" fmla="*/ 1159934 w 1526082"/>
                <a:gd name="connsiteY65" fmla="*/ 397933 h 3962400"/>
                <a:gd name="connsiteX66" fmla="*/ 1189567 w 1526082"/>
                <a:gd name="connsiteY66" fmla="*/ 381000 h 3962400"/>
                <a:gd name="connsiteX67" fmla="*/ 1282701 w 1526082"/>
                <a:gd name="connsiteY67" fmla="*/ 414866 h 3962400"/>
                <a:gd name="connsiteX68" fmla="*/ 1375834 w 1526082"/>
                <a:gd name="connsiteY68" fmla="*/ 419099 h 3962400"/>
                <a:gd name="connsiteX69" fmla="*/ 1426634 w 1526082"/>
                <a:gd name="connsiteY69" fmla="*/ 385232 h 3962400"/>
                <a:gd name="connsiteX70" fmla="*/ 1507067 w 1526082"/>
                <a:gd name="connsiteY70" fmla="*/ 241300 h 3962400"/>
                <a:gd name="connsiteX71" fmla="*/ 1524000 w 1526082"/>
                <a:gd name="connsiteY71" fmla="*/ 118533 h 3962400"/>
                <a:gd name="connsiteX72" fmla="*/ 1447800 w 1526082"/>
                <a:gd name="connsiteY72"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117600 w 1526082"/>
                <a:gd name="connsiteY51" fmla="*/ 1439333 h 3962400"/>
                <a:gd name="connsiteX52" fmla="*/ 1066800 w 1526082"/>
                <a:gd name="connsiteY52" fmla="*/ 1430866 h 3962400"/>
                <a:gd name="connsiteX53" fmla="*/ 1041400 w 1526082"/>
                <a:gd name="connsiteY53" fmla="*/ 1413933 h 3962400"/>
                <a:gd name="connsiteX54" fmla="*/ 960966 w 1526082"/>
                <a:gd name="connsiteY54" fmla="*/ 1341967 h 3962400"/>
                <a:gd name="connsiteX55" fmla="*/ 999067 w 1526082"/>
                <a:gd name="connsiteY55" fmla="*/ 1202266 h 3962400"/>
                <a:gd name="connsiteX56" fmla="*/ 1066800 w 1526082"/>
                <a:gd name="connsiteY56" fmla="*/ 1109133 h 3962400"/>
                <a:gd name="connsiteX57" fmla="*/ 1181100 w 1526082"/>
                <a:gd name="connsiteY57" fmla="*/ 986366 h 3962400"/>
                <a:gd name="connsiteX58" fmla="*/ 1210734 w 1526082"/>
                <a:gd name="connsiteY58" fmla="*/ 897466 h 3962400"/>
                <a:gd name="connsiteX59" fmla="*/ 1265767 w 1526082"/>
                <a:gd name="connsiteY59" fmla="*/ 762000 h 3962400"/>
                <a:gd name="connsiteX60" fmla="*/ 1295400 w 1526082"/>
                <a:gd name="connsiteY60" fmla="*/ 685800 h 3962400"/>
                <a:gd name="connsiteX61" fmla="*/ 1286934 w 1526082"/>
                <a:gd name="connsiteY61" fmla="*/ 643466 h 3962400"/>
                <a:gd name="connsiteX62" fmla="*/ 1253067 w 1526082"/>
                <a:gd name="connsiteY62" fmla="*/ 533400 h 3962400"/>
                <a:gd name="connsiteX63" fmla="*/ 1193800 w 1526082"/>
                <a:gd name="connsiteY63" fmla="*/ 444499 h 3962400"/>
                <a:gd name="connsiteX64" fmla="*/ 1159934 w 1526082"/>
                <a:gd name="connsiteY64" fmla="*/ 397933 h 3962400"/>
                <a:gd name="connsiteX65" fmla="*/ 1189567 w 1526082"/>
                <a:gd name="connsiteY65" fmla="*/ 381000 h 3962400"/>
                <a:gd name="connsiteX66" fmla="*/ 1282701 w 1526082"/>
                <a:gd name="connsiteY66" fmla="*/ 414866 h 3962400"/>
                <a:gd name="connsiteX67" fmla="*/ 1375834 w 1526082"/>
                <a:gd name="connsiteY67" fmla="*/ 419099 h 3962400"/>
                <a:gd name="connsiteX68" fmla="*/ 1426634 w 1526082"/>
                <a:gd name="connsiteY68" fmla="*/ 385232 h 3962400"/>
                <a:gd name="connsiteX69" fmla="*/ 1507067 w 1526082"/>
                <a:gd name="connsiteY69" fmla="*/ 241300 h 3962400"/>
                <a:gd name="connsiteX70" fmla="*/ 1524000 w 1526082"/>
                <a:gd name="connsiteY70" fmla="*/ 118533 h 3962400"/>
                <a:gd name="connsiteX71" fmla="*/ 1447800 w 1526082"/>
                <a:gd name="connsiteY7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066800 w 1526082"/>
                <a:gd name="connsiteY51" fmla="*/ 1430866 h 3962400"/>
                <a:gd name="connsiteX52" fmla="*/ 1041400 w 1526082"/>
                <a:gd name="connsiteY52" fmla="*/ 1413933 h 3962400"/>
                <a:gd name="connsiteX53" fmla="*/ 960966 w 1526082"/>
                <a:gd name="connsiteY53" fmla="*/ 1341967 h 3962400"/>
                <a:gd name="connsiteX54" fmla="*/ 999067 w 1526082"/>
                <a:gd name="connsiteY54" fmla="*/ 1202266 h 3962400"/>
                <a:gd name="connsiteX55" fmla="*/ 1066800 w 1526082"/>
                <a:gd name="connsiteY55" fmla="*/ 1109133 h 3962400"/>
                <a:gd name="connsiteX56" fmla="*/ 1181100 w 1526082"/>
                <a:gd name="connsiteY56" fmla="*/ 986366 h 3962400"/>
                <a:gd name="connsiteX57" fmla="*/ 1210734 w 1526082"/>
                <a:gd name="connsiteY57" fmla="*/ 897466 h 3962400"/>
                <a:gd name="connsiteX58" fmla="*/ 1265767 w 1526082"/>
                <a:gd name="connsiteY58" fmla="*/ 762000 h 3962400"/>
                <a:gd name="connsiteX59" fmla="*/ 1295400 w 1526082"/>
                <a:gd name="connsiteY59" fmla="*/ 685800 h 3962400"/>
                <a:gd name="connsiteX60" fmla="*/ 1286934 w 1526082"/>
                <a:gd name="connsiteY60" fmla="*/ 643466 h 3962400"/>
                <a:gd name="connsiteX61" fmla="*/ 1253067 w 1526082"/>
                <a:gd name="connsiteY61" fmla="*/ 533400 h 3962400"/>
                <a:gd name="connsiteX62" fmla="*/ 1193800 w 1526082"/>
                <a:gd name="connsiteY62" fmla="*/ 444499 h 3962400"/>
                <a:gd name="connsiteX63" fmla="*/ 1159934 w 1526082"/>
                <a:gd name="connsiteY63" fmla="*/ 397933 h 3962400"/>
                <a:gd name="connsiteX64" fmla="*/ 1189567 w 1526082"/>
                <a:gd name="connsiteY64" fmla="*/ 381000 h 3962400"/>
                <a:gd name="connsiteX65" fmla="*/ 1282701 w 1526082"/>
                <a:gd name="connsiteY65" fmla="*/ 414866 h 3962400"/>
                <a:gd name="connsiteX66" fmla="*/ 1375834 w 1526082"/>
                <a:gd name="connsiteY66" fmla="*/ 419099 h 3962400"/>
                <a:gd name="connsiteX67" fmla="*/ 1426634 w 1526082"/>
                <a:gd name="connsiteY67" fmla="*/ 385232 h 3962400"/>
                <a:gd name="connsiteX68" fmla="*/ 1507067 w 1526082"/>
                <a:gd name="connsiteY68" fmla="*/ 241300 h 3962400"/>
                <a:gd name="connsiteX69" fmla="*/ 1524000 w 1526082"/>
                <a:gd name="connsiteY69" fmla="*/ 118533 h 3962400"/>
                <a:gd name="connsiteX70" fmla="*/ 1447800 w 1526082"/>
                <a:gd name="connsiteY70"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34534 w 1526082"/>
                <a:gd name="connsiteY50" fmla="*/ 1464733 h 3962400"/>
                <a:gd name="connsiteX51" fmla="*/ 1041400 w 1526082"/>
                <a:gd name="connsiteY51" fmla="*/ 1413933 h 3962400"/>
                <a:gd name="connsiteX52" fmla="*/ 960966 w 1526082"/>
                <a:gd name="connsiteY52" fmla="*/ 1341967 h 3962400"/>
                <a:gd name="connsiteX53" fmla="*/ 999067 w 1526082"/>
                <a:gd name="connsiteY53" fmla="*/ 1202266 h 3962400"/>
                <a:gd name="connsiteX54" fmla="*/ 1066800 w 1526082"/>
                <a:gd name="connsiteY54" fmla="*/ 1109133 h 3962400"/>
                <a:gd name="connsiteX55" fmla="*/ 1181100 w 1526082"/>
                <a:gd name="connsiteY55" fmla="*/ 986366 h 3962400"/>
                <a:gd name="connsiteX56" fmla="*/ 1210734 w 1526082"/>
                <a:gd name="connsiteY56" fmla="*/ 897466 h 3962400"/>
                <a:gd name="connsiteX57" fmla="*/ 1265767 w 1526082"/>
                <a:gd name="connsiteY57" fmla="*/ 762000 h 3962400"/>
                <a:gd name="connsiteX58" fmla="*/ 1295400 w 1526082"/>
                <a:gd name="connsiteY58" fmla="*/ 685800 h 3962400"/>
                <a:gd name="connsiteX59" fmla="*/ 1286934 w 1526082"/>
                <a:gd name="connsiteY59" fmla="*/ 643466 h 3962400"/>
                <a:gd name="connsiteX60" fmla="*/ 1253067 w 1526082"/>
                <a:gd name="connsiteY60" fmla="*/ 533400 h 3962400"/>
                <a:gd name="connsiteX61" fmla="*/ 1193800 w 1526082"/>
                <a:gd name="connsiteY61" fmla="*/ 444499 h 3962400"/>
                <a:gd name="connsiteX62" fmla="*/ 1159934 w 1526082"/>
                <a:gd name="connsiteY62" fmla="*/ 397933 h 3962400"/>
                <a:gd name="connsiteX63" fmla="*/ 1189567 w 1526082"/>
                <a:gd name="connsiteY63" fmla="*/ 381000 h 3962400"/>
                <a:gd name="connsiteX64" fmla="*/ 1282701 w 1526082"/>
                <a:gd name="connsiteY64" fmla="*/ 414866 h 3962400"/>
                <a:gd name="connsiteX65" fmla="*/ 1375834 w 1526082"/>
                <a:gd name="connsiteY65" fmla="*/ 419099 h 3962400"/>
                <a:gd name="connsiteX66" fmla="*/ 1426634 w 1526082"/>
                <a:gd name="connsiteY66" fmla="*/ 385232 h 3962400"/>
                <a:gd name="connsiteX67" fmla="*/ 1507067 w 1526082"/>
                <a:gd name="connsiteY67" fmla="*/ 241300 h 3962400"/>
                <a:gd name="connsiteX68" fmla="*/ 1524000 w 1526082"/>
                <a:gd name="connsiteY68" fmla="*/ 118533 h 3962400"/>
                <a:gd name="connsiteX69" fmla="*/ 1447800 w 1526082"/>
                <a:gd name="connsiteY69"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00667 w 1526082"/>
                <a:gd name="connsiteY49" fmla="*/ 1507066 h 3962400"/>
                <a:gd name="connsiteX50" fmla="*/ 1126067 w 1526082"/>
                <a:gd name="connsiteY50" fmla="*/ 1452033 h 3962400"/>
                <a:gd name="connsiteX51" fmla="*/ 1041400 w 1526082"/>
                <a:gd name="connsiteY51" fmla="*/ 1413933 h 3962400"/>
                <a:gd name="connsiteX52" fmla="*/ 960966 w 1526082"/>
                <a:gd name="connsiteY52" fmla="*/ 1341967 h 3962400"/>
                <a:gd name="connsiteX53" fmla="*/ 999067 w 1526082"/>
                <a:gd name="connsiteY53" fmla="*/ 1202266 h 3962400"/>
                <a:gd name="connsiteX54" fmla="*/ 1066800 w 1526082"/>
                <a:gd name="connsiteY54" fmla="*/ 1109133 h 3962400"/>
                <a:gd name="connsiteX55" fmla="*/ 1181100 w 1526082"/>
                <a:gd name="connsiteY55" fmla="*/ 986366 h 3962400"/>
                <a:gd name="connsiteX56" fmla="*/ 1210734 w 1526082"/>
                <a:gd name="connsiteY56" fmla="*/ 897466 h 3962400"/>
                <a:gd name="connsiteX57" fmla="*/ 1265767 w 1526082"/>
                <a:gd name="connsiteY57" fmla="*/ 762000 h 3962400"/>
                <a:gd name="connsiteX58" fmla="*/ 1295400 w 1526082"/>
                <a:gd name="connsiteY58" fmla="*/ 685800 h 3962400"/>
                <a:gd name="connsiteX59" fmla="*/ 1286934 w 1526082"/>
                <a:gd name="connsiteY59" fmla="*/ 643466 h 3962400"/>
                <a:gd name="connsiteX60" fmla="*/ 1253067 w 1526082"/>
                <a:gd name="connsiteY60" fmla="*/ 533400 h 3962400"/>
                <a:gd name="connsiteX61" fmla="*/ 1193800 w 1526082"/>
                <a:gd name="connsiteY61" fmla="*/ 444499 h 3962400"/>
                <a:gd name="connsiteX62" fmla="*/ 1159934 w 1526082"/>
                <a:gd name="connsiteY62" fmla="*/ 397933 h 3962400"/>
                <a:gd name="connsiteX63" fmla="*/ 1189567 w 1526082"/>
                <a:gd name="connsiteY63" fmla="*/ 381000 h 3962400"/>
                <a:gd name="connsiteX64" fmla="*/ 1282701 w 1526082"/>
                <a:gd name="connsiteY64" fmla="*/ 414866 h 3962400"/>
                <a:gd name="connsiteX65" fmla="*/ 1375834 w 1526082"/>
                <a:gd name="connsiteY65" fmla="*/ 419099 h 3962400"/>
                <a:gd name="connsiteX66" fmla="*/ 1426634 w 1526082"/>
                <a:gd name="connsiteY66" fmla="*/ 385232 h 3962400"/>
                <a:gd name="connsiteX67" fmla="*/ 1507067 w 1526082"/>
                <a:gd name="connsiteY67" fmla="*/ 241300 h 3962400"/>
                <a:gd name="connsiteX68" fmla="*/ 1524000 w 1526082"/>
                <a:gd name="connsiteY68" fmla="*/ 118533 h 3962400"/>
                <a:gd name="connsiteX69" fmla="*/ 1447800 w 1526082"/>
                <a:gd name="connsiteY69"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058334 w 1526082"/>
                <a:gd name="connsiteY48" fmla="*/ 1549400 h 3962400"/>
                <a:gd name="connsiteX49" fmla="*/ 1138767 w 1526082"/>
                <a:gd name="connsiteY49" fmla="*/ 1490132 h 3962400"/>
                <a:gd name="connsiteX50" fmla="*/ 1126067 w 1526082"/>
                <a:gd name="connsiteY50" fmla="*/ 1452033 h 3962400"/>
                <a:gd name="connsiteX51" fmla="*/ 1041400 w 1526082"/>
                <a:gd name="connsiteY51" fmla="*/ 1413933 h 3962400"/>
                <a:gd name="connsiteX52" fmla="*/ 960966 w 1526082"/>
                <a:gd name="connsiteY52" fmla="*/ 1341967 h 3962400"/>
                <a:gd name="connsiteX53" fmla="*/ 999067 w 1526082"/>
                <a:gd name="connsiteY53" fmla="*/ 1202266 h 3962400"/>
                <a:gd name="connsiteX54" fmla="*/ 1066800 w 1526082"/>
                <a:gd name="connsiteY54" fmla="*/ 1109133 h 3962400"/>
                <a:gd name="connsiteX55" fmla="*/ 1181100 w 1526082"/>
                <a:gd name="connsiteY55" fmla="*/ 986366 h 3962400"/>
                <a:gd name="connsiteX56" fmla="*/ 1210734 w 1526082"/>
                <a:gd name="connsiteY56" fmla="*/ 897466 h 3962400"/>
                <a:gd name="connsiteX57" fmla="*/ 1265767 w 1526082"/>
                <a:gd name="connsiteY57" fmla="*/ 762000 h 3962400"/>
                <a:gd name="connsiteX58" fmla="*/ 1295400 w 1526082"/>
                <a:gd name="connsiteY58" fmla="*/ 685800 h 3962400"/>
                <a:gd name="connsiteX59" fmla="*/ 1286934 w 1526082"/>
                <a:gd name="connsiteY59" fmla="*/ 643466 h 3962400"/>
                <a:gd name="connsiteX60" fmla="*/ 1253067 w 1526082"/>
                <a:gd name="connsiteY60" fmla="*/ 533400 h 3962400"/>
                <a:gd name="connsiteX61" fmla="*/ 1193800 w 1526082"/>
                <a:gd name="connsiteY61" fmla="*/ 444499 h 3962400"/>
                <a:gd name="connsiteX62" fmla="*/ 1159934 w 1526082"/>
                <a:gd name="connsiteY62" fmla="*/ 397933 h 3962400"/>
                <a:gd name="connsiteX63" fmla="*/ 1189567 w 1526082"/>
                <a:gd name="connsiteY63" fmla="*/ 381000 h 3962400"/>
                <a:gd name="connsiteX64" fmla="*/ 1282701 w 1526082"/>
                <a:gd name="connsiteY64" fmla="*/ 414866 h 3962400"/>
                <a:gd name="connsiteX65" fmla="*/ 1375834 w 1526082"/>
                <a:gd name="connsiteY65" fmla="*/ 419099 h 3962400"/>
                <a:gd name="connsiteX66" fmla="*/ 1426634 w 1526082"/>
                <a:gd name="connsiteY66" fmla="*/ 385232 h 3962400"/>
                <a:gd name="connsiteX67" fmla="*/ 1507067 w 1526082"/>
                <a:gd name="connsiteY67" fmla="*/ 241300 h 3962400"/>
                <a:gd name="connsiteX68" fmla="*/ 1524000 w 1526082"/>
                <a:gd name="connsiteY68" fmla="*/ 118533 h 3962400"/>
                <a:gd name="connsiteX69" fmla="*/ 1447800 w 1526082"/>
                <a:gd name="connsiteY69"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07534 w 1526082"/>
                <a:gd name="connsiteY45" fmla="*/ 1617133 h 3962400"/>
                <a:gd name="connsiteX46" fmla="*/ 1016000 w 1526082"/>
                <a:gd name="connsiteY46" fmla="*/ 1583266 h 3962400"/>
                <a:gd name="connsiteX47" fmla="*/ 1024467 w 1526082"/>
                <a:gd name="connsiteY47" fmla="*/ 1557866 h 3962400"/>
                <a:gd name="connsiteX48" fmla="*/ 1104901 w 1526082"/>
                <a:gd name="connsiteY48" fmla="*/ 1528233 h 3962400"/>
                <a:gd name="connsiteX49" fmla="*/ 1138767 w 1526082"/>
                <a:gd name="connsiteY49" fmla="*/ 1490132 h 3962400"/>
                <a:gd name="connsiteX50" fmla="*/ 1126067 w 1526082"/>
                <a:gd name="connsiteY50" fmla="*/ 1452033 h 3962400"/>
                <a:gd name="connsiteX51" fmla="*/ 1041400 w 1526082"/>
                <a:gd name="connsiteY51" fmla="*/ 1413933 h 3962400"/>
                <a:gd name="connsiteX52" fmla="*/ 960966 w 1526082"/>
                <a:gd name="connsiteY52" fmla="*/ 1341967 h 3962400"/>
                <a:gd name="connsiteX53" fmla="*/ 999067 w 1526082"/>
                <a:gd name="connsiteY53" fmla="*/ 1202266 h 3962400"/>
                <a:gd name="connsiteX54" fmla="*/ 1066800 w 1526082"/>
                <a:gd name="connsiteY54" fmla="*/ 1109133 h 3962400"/>
                <a:gd name="connsiteX55" fmla="*/ 1181100 w 1526082"/>
                <a:gd name="connsiteY55" fmla="*/ 986366 h 3962400"/>
                <a:gd name="connsiteX56" fmla="*/ 1210734 w 1526082"/>
                <a:gd name="connsiteY56" fmla="*/ 897466 h 3962400"/>
                <a:gd name="connsiteX57" fmla="*/ 1265767 w 1526082"/>
                <a:gd name="connsiteY57" fmla="*/ 762000 h 3962400"/>
                <a:gd name="connsiteX58" fmla="*/ 1295400 w 1526082"/>
                <a:gd name="connsiteY58" fmla="*/ 685800 h 3962400"/>
                <a:gd name="connsiteX59" fmla="*/ 1286934 w 1526082"/>
                <a:gd name="connsiteY59" fmla="*/ 643466 h 3962400"/>
                <a:gd name="connsiteX60" fmla="*/ 1253067 w 1526082"/>
                <a:gd name="connsiteY60" fmla="*/ 533400 h 3962400"/>
                <a:gd name="connsiteX61" fmla="*/ 1193800 w 1526082"/>
                <a:gd name="connsiteY61" fmla="*/ 444499 h 3962400"/>
                <a:gd name="connsiteX62" fmla="*/ 1159934 w 1526082"/>
                <a:gd name="connsiteY62" fmla="*/ 397933 h 3962400"/>
                <a:gd name="connsiteX63" fmla="*/ 1189567 w 1526082"/>
                <a:gd name="connsiteY63" fmla="*/ 381000 h 3962400"/>
                <a:gd name="connsiteX64" fmla="*/ 1282701 w 1526082"/>
                <a:gd name="connsiteY64" fmla="*/ 414866 h 3962400"/>
                <a:gd name="connsiteX65" fmla="*/ 1375834 w 1526082"/>
                <a:gd name="connsiteY65" fmla="*/ 419099 h 3962400"/>
                <a:gd name="connsiteX66" fmla="*/ 1426634 w 1526082"/>
                <a:gd name="connsiteY66" fmla="*/ 385232 h 3962400"/>
                <a:gd name="connsiteX67" fmla="*/ 1507067 w 1526082"/>
                <a:gd name="connsiteY67" fmla="*/ 241300 h 3962400"/>
                <a:gd name="connsiteX68" fmla="*/ 1524000 w 1526082"/>
                <a:gd name="connsiteY68" fmla="*/ 118533 h 3962400"/>
                <a:gd name="connsiteX69" fmla="*/ 1447800 w 1526082"/>
                <a:gd name="connsiteY69"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965200 w 1526082"/>
                <a:gd name="connsiteY44" fmla="*/ 1659466 h 3962400"/>
                <a:gd name="connsiteX45" fmla="*/ 1016000 w 1526082"/>
                <a:gd name="connsiteY45" fmla="*/ 1583266 h 3962400"/>
                <a:gd name="connsiteX46" fmla="*/ 1024467 w 1526082"/>
                <a:gd name="connsiteY46" fmla="*/ 1557866 h 3962400"/>
                <a:gd name="connsiteX47" fmla="*/ 1104901 w 1526082"/>
                <a:gd name="connsiteY47" fmla="*/ 1528233 h 3962400"/>
                <a:gd name="connsiteX48" fmla="*/ 1138767 w 1526082"/>
                <a:gd name="connsiteY48" fmla="*/ 1490132 h 3962400"/>
                <a:gd name="connsiteX49" fmla="*/ 1126067 w 1526082"/>
                <a:gd name="connsiteY49" fmla="*/ 1452033 h 3962400"/>
                <a:gd name="connsiteX50" fmla="*/ 1041400 w 1526082"/>
                <a:gd name="connsiteY50" fmla="*/ 1413933 h 3962400"/>
                <a:gd name="connsiteX51" fmla="*/ 960966 w 1526082"/>
                <a:gd name="connsiteY51" fmla="*/ 1341967 h 3962400"/>
                <a:gd name="connsiteX52" fmla="*/ 999067 w 1526082"/>
                <a:gd name="connsiteY52" fmla="*/ 1202266 h 3962400"/>
                <a:gd name="connsiteX53" fmla="*/ 1066800 w 1526082"/>
                <a:gd name="connsiteY53" fmla="*/ 1109133 h 3962400"/>
                <a:gd name="connsiteX54" fmla="*/ 1181100 w 1526082"/>
                <a:gd name="connsiteY54" fmla="*/ 986366 h 3962400"/>
                <a:gd name="connsiteX55" fmla="*/ 1210734 w 1526082"/>
                <a:gd name="connsiteY55" fmla="*/ 897466 h 3962400"/>
                <a:gd name="connsiteX56" fmla="*/ 1265767 w 1526082"/>
                <a:gd name="connsiteY56" fmla="*/ 762000 h 3962400"/>
                <a:gd name="connsiteX57" fmla="*/ 1295400 w 1526082"/>
                <a:gd name="connsiteY57" fmla="*/ 685800 h 3962400"/>
                <a:gd name="connsiteX58" fmla="*/ 1286934 w 1526082"/>
                <a:gd name="connsiteY58" fmla="*/ 643466 h 3962400"/>
                <a:gd name="connsiteX59" fmla="*/ 1253067 w 1526082"/>
                <a:gd name="connsiteY59" fmla="*/ 533400 h 3962400"/>
                <a:gd name="connsiteX60" fmla="*/ 1193800 w 1526082"/>
                <a:gd name="connsiteY60" fmla="*/ 444499 h 3962400"/>
                <a:gd name="connsiteX61" fmla="*/ 1159934 w 1526082"/>
                <a:gd name="connsiteY61" fmla="*/ 397933 h 3962400"/>
                <a:gd name="connsiteX62" fmla="*/ 1189567 w 1526082"/>
                <a:gd name="connsiteY62" fmla="*/ 381000 h 3962400"/>
                <a:gd name="connsiteX63" fmla="*/ 1282701 w 1526082"/>
                <a:gd name="connsiteY63" fmla="*/ 414866 h 3962400"/>
                <a:gd name="connsiteX64" fmla="*/ 1375834 w 1526082"/>
                <a:gd name="connsiteY64" fmla="*/ 419099 h 3962400"/>
                <a:gd name="connsiteX65" fmla="*/ 1426634 w 1526082"/>
                <a:gd name="connsiteY65" fmla="*/ 385232 h 3962400"/>
                <a:gd name="connsiteX66" fmla="*/ 1507067 w 1526082"/>
                <a:gd name="connsiteY66" fmla="*/ 241300 h 3962400"/>
                <a:gd name="connsiteX67" fmla="*/ 1524000 w 1526082"/>
                <a:gd name="connsiteY67" fmla="*/ 118533 h 3962400"/>
                <a:gd name="connsiteX68" fmla="*/ 1447800 w 1526082"/>
                <a:gd name="connsiteY68"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39800 w 1526082"/>
                <a:gd name="connsiteY43" fmla="*/ 1710266 h 3962400"/>
                <a:gd name="connsiteX44" fmla="*/ 1016000 w 1526082"/>
                <a:gd name="connsiteY44" fmla="*/ 1583266 h 3962400"/>
                <a:gd name="connsiteX45" fmla="*/ 1024467 w 1526082"/>
                <a:gd name="connsiteY45" fmla="*/ 1557866 h 3962400"/>
                <a:gd name="connsiteX46" fmla="*/ 1104901 w 1526082"/>
                <a:gd name="connsiteY46" fmla="*/ 1528233 h 3962400"/>
                <a:gd name="connsiteX47" fmla="*/ 1138767 w 1526082"/>
                <a:gd name="connsiteY47" fmla="*/ 1490132 h 3962400"/>
                <a:gd name="connsiteX48" fmla="*/ 1126067 w 1526082"/>
                <a:gd name="connsiteY48" fmla="*/ 1452033 h 3962400"/>
                <a:gd name="connsiteX49" fmla="*/ 1041400 w 1526082"/>
                <a:gd name="connsiteY49" fmla="*/ 1413933 h 3962400"/>
                <a:gd name="connsiteX50" fmla="*/ 960966 w 1526082"/>
                <a:gd name="connsiteY50" fmla="*/ 1341967 h 3962400"/>
                <a:gd name="connsiteX51" fmla="*/ 999067 w 1526082"/>
                <a:gd name="connsiteY51" fmla="*/ 1202266 h 3962400"/>
                <a:gd name="connsiteX52" fmla="*/ 1066800 w 1526082"/>
                <a:gd name="connsiteY52" fmla="*/ 1109133 h 3962400"/>
                <a:gd name="connsiteX53" fmla="*/ 1181100 w 1526082"/>
                <a:gd name="connsiteY53" fmla="*/ 986366 h 3962400"/>
                <a:gd name="connsiteX54" fmla="*/ 1210734 w 1526082"/>
                <a:gd name="connsiteY54" fmla="*/ 897466 h 3962400"/>
                <a:gd name="connsiteX55" fmla="*/ 1265767 w 1526082"/>
                <a:gd name="connsiteY55" fmla="*/ 762000 h 3962400"/>
                <a:gd name="connsiteX56" fmla="*/ 1295400 w 1526082"/>
                <a:gd name="connsiteY56" fmla="*/ 685800 h 3962400"/>
                <a:gd name="connsiteX57" fmla="*/ 1286934 w 1526082"/>
                <a:gd name="connsiteY57" fmla="*/ 643466 h 3962400"/>
                <a:gd name="connsiteX58" fmla="*/ 1253067 w 1526082"/>
                <a:gd name="connsiteY58" fmla="*/ 533400 h 3962400"/>
                <a:gd name="connsiteX59" fmla="*/ 1193800 w 1526082"/>
                <a:gd name="connsiteY59" fmla="*/ 444499 h 3962400"/>
                <a:gd name="connsiteX60" fmla="*/ 1159934 w 1526082"/>
                <a:gd name="connsiteY60" fmla="*/ 397933 h 3962400"/>
                <a:gd name="connsiteX61" fmla="*/ 1189567 w 1526082"/>
                <a:gd name="connsiteY61" fmla="*/ 381000 h 3962400"/>
                <a:gd name="connsiteX62" fmla="*/ 1282701 w 1526082"/>
                <a:gd name="connsiteY62" fmla="*/ 414866 h 3962400"/>
                <a:gd name="connsiteX63" fmla="*/ 1375834 w 1526082"/>
                <a:gd name="connsiteY63" fmla="*/ 419099 h 3962400"/>
                <a:gd name="connsiteX64" fmla="*/ 1426634 w 1526082"/>
                <a:gd name="connsiteY64" fmla="*/ 385232 h 3962400"/>
                <a:gd name="connsiteX65" fmla="*/ 1507067 w 1526082"/>
                <a:gd name="connsiteY65" fmla="*/ 241300 h 3962400"/>
                <a:gd name="connsiteX66" fmla="*/ 1524000 w 1526082"/>
                <a:gd name="connsiteY66" fmla="*/ 118533 h 3962400"/>
                <a:gd name="connsiteX67" fmla="*/ 1447800 w 1526082"/>
                <a:gd name="connsiteY6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18633 w 1526082"/>
                <a:gd name="connsiteY43" fmla="*/ 1629832 h 3962400"/>
                <a:gd name="connsiteX44" fmla="*/ 1016000 w 1526082"/>
                <a:gd name="connsiteY44" fmla="*/ 1583266 h 3962400"/>
                <a:gd name="connsiteX45" fmla="*/ 1024467 w 1526082"/>
                <a:gd name="connsiteY45" fmla="*/ 1557866 h 3962400"/>
                <a:gd name="connsiteX46" fmla="*/ 1104901 w 1526082"/>
                <a:gd name="connsiteY46" fmla="*/ 1528233 h 3962400"/>
                <a:gd name="connsiteX47" fmla="*/ 1138767 w 1526082"/>
                <a:gd name="connsiteY47" fmla="*/ 1490132 h 3962400"/>
                <a:gd name="connsiteX48" fmla="*/ 1126067 w 1526082"/>
                <a:gd name="connsiteY48" fmla="*/ 1452033 h 3962400"/>
                <a:gd name="connsiteX49" fmla="*/ 1041400 w 1526082"/>
                <a:gd name="connsiteY49" fmla="*/ 1413933 h 3962400"/>
                <a:gd name="connsiteX50" fmla="*/ 960966 w 1526082"/>
                <a:gd name="connsiteY50" fmla="*/ 1341967 h 3962400"/>
                <a:gd name="connsiteX51" fmla="*/ 999067 w 1526082"/>
                <a:gd name="connsiteY51" fmla="*/ 1202266 h 3962400"/>
                <a:gd name="connsiteX52" fmla="*/ 1066800 w 1526082"/>
                <a:gd name="connsiteY52" fmla="*/ 1109133 h 3962400"/>
                <a:gd name="connsiteX53" fmla="*/ 1181100 w 1526082"/>
                <a:gd name="connsiteY53" fmla="*/ 986366 h 3962400"/>
                <a:gd name="connsiteX54" fmla="*/ 1210734 w 1526082"/>
                <a:gd name="connsiteY54" fmla="*/ 897466 h 3962400"/>
                <a:gd name="connsiteX55" fmla="*/ 1265767 w 1526082"/>
                <a:gd name="connsiteY55" fmla="*/ 762000 h 3962400"/>
                <a:gd name="connsiteX56" fmla="*/ 1295400 w 1526082"/>
                <a:gd name="connsiteY56" fmla="*/ 685800 h 3962400"/>
                <a:gd name="connsiteX57" fmla="*/ 1286934 w 1526082"/>
                <a:gd name="connsiteY57" fmla="*/ 643466 h 3962400"/>
                <a:gd name="connsiteX58" fmla="*/ 1253067 w 1526082"/>
                <a:gd name="connsiteY58" fmla="*/ 533400 h 3962400"/>
                <a:gd name="connsiteX59" fmla="*/ 1193800 w 1526082"/>
                <a:gd name="connsiteY59" fmla="*/ 444499 h 3962400"/>
                <a:gd name="connsiteX60" fmla="*/ 1159934 w 1526082"/>
                <a:gd name="connsiteY60" fmla="*/ 397933 h 3962400"/>
                <a:gd name="connsiteX61" fmla="*/ 1189567 w 1526082"/>
                <a:gd name="connsiteY61" fmla="*/ 381000 h 3962400"/>
                <a:gd name="connsiteX62" fmla="*/ 1282701 w 1526082"/>
                <a:gd name="connsiteY62" fmla="*/ 414866 h 3962400"/>
                <a:gd name="connsiteX63" fmla="*/ 1375834 w 1526082"/>
                <a:gd name="connsiteY63" fmla="*/ 419099 h 3962400"/>
                <a:gd name="connsiteX64" fmla="*/ 1426634 w 1526082"/>
                <a:gd name="connsiteY64" fmla="*/ 385232 h 3962400"/>
                <a:gd name="connsiteX65" fmla="*/ 1507067 w 1526082"/>
                <a:gd name="connsiteY65" fmla="*/ 241300 h 3962400"/>
                <a:gd name="connsiteX66" fmla="*/ 1524000 w 1526082"/>
                <a:gd name="connsiteY66" fmla="*/ 118533 h 3962400"/>
                <a:gd name="connsiteX67" fmla="*/ 1447800 w 1526082"/>
                <a:gd name="connsiteY6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18633 w 1526082"/>
                <a:gd name="connsiteY43" fmla="*/ 1629832 h 3962400"/>
                <a:gd name="connsiteX44" fmla="*/ 1016000 w 1526082"/>
                <a:gd name="connsiteY44" fmla="*/ 1583266 h 3962400"/>
                <a:gd name="connsiteX45" fmla="*/ 1024467 w 1526082"/>
                <a:gd name="connsiteY45" fmla="*/ 1557866 h 3962400"/>
                <a:gd name="connsiteX46" fmla="*/ 1104901 w 1526082"/>
                <a:gd name="connsiteY46" fmla="*/ 1528233 h 3962400"/>
                <a:gd name="connsiteX47" fmla="*/ 1138767 w 1526082"/>
                <a:gd name="connsiteY47" fmla="*/ 1490132 h 3962400"/>
                <a:gd name="connsiteX48" fmla="*/ 1126067 w 1526082"/>
                <a:gd name="connsiteY48" fmla="*/ 1452033 h 3962400"/>
                <a:gd name="connsiteX49" fmla="*/ 1041400 w 1526082"/>
                <a:gd name="connsiteY49" fmla="*/ 1413933 h 3962400"/>
                <a:gd name="connsiteX50" fmla="*/ 960966 w 1526082"/>
                <a:gd name="connsiteY50" fmla="*/ 1341967 h 3962400"/>
                <a:gd name="connsiteX51" fmla="*/ 999067 w 1526082"/>
                <a:gd name="connsiteY51" fmla="*/ 1202266 h 3962400"/>
                <a:gd name="connsiteX52" fmla="*/ 1066800 w 1526082"/>
                <a:gd name="connsiteY52" fmla="*/ 1109133 h 3962400"/>
                <a:gd name="connsiteX53" fmla="*/ 1181100 w 1526082"/>
                <a:gd name="connsiteY53" fmla="*/ 986366 h 3962400"/>
                <a:gd name="connsiteX54" fmla="*/ 1210734 w 1526082"/>
                <a:gd name="connsiteY54" fmla="*/ 897466 h 3962400"/>
                <a:gd name="connsiteX55" fmla="*/ 1265767 w 1526082"/>
                <a:gd name="connsiteY55" fmla="*/ 762000 h 3962400"/>
                <a:gd name="connsiteX56" fmla="*/ 1295400 w 1526082"/>
                <a:gd name="connsiteY56" fmla="*/ 685800 h 3962400"/>
                <a:gd name="connsiteX57" fmla="*/ 1286934 w 1526082"/>
                <a:gd name="connsiteY57" fmla="*/ 643466 h 3962400"/>
                <a:gd name="connsiteX58" fmla="*/ 1253067 w 1526082"/>
                <a:gd name="connsiteY58" fmla="*/ 533400 h 3962400"/>
                <a:gd name="connsiteX59" fmla="*/ 1193800 w 1526082"/>
                <a:gd name="connsiteY59" fmla="*/ 444499 h 3962400"/>
                <a:gd name="connsiteX60" fmla="*/ 1159934 w 1526082"/>
                <a:gd name="connsiteY60" fmla="*/ 397933 h 3962400"/>
                <a:gd name="connsiteX61" fmla="*/ 1189567 w 1526082"/>
                <a:gd name="connsiteY61" fmla="*/ 381000 h 3962400"/>
                <a:gd name="connsiteX62" fmla="*/ 1282701 w 1526082"/>
                <a:gd name="connsiteY62" fmla="*/ 414866 h 3962400"/>
                <a:gd name="connsiteX63" fmla="*/ 1375834 w 1526082"/>
                <a:gd name="connsiteY63" fmla="*/ 419099 h 3962400"/>
                <a:gd name="connsiteX64" fmla="*/ 1426634 w 1526082"/>
                <a:gd name="connsiteY64" fmla="*/ 385232 h 3962400"/>
                <a:gd name="connsiteX65" fmla="*/ 1507067 w 1526082"/>
                <a:gd name="connsiteY65" fmla="*/ 241300 h 3962400"/>
                <a:gd name="connsiteX66" fmla="*/ 1524000 w 1526082"/>
                <a:gd name="connsiteY66" fmla="*/ 118533 h 3962400"/>
                <a:gd name="connsiteX67" fmla="*/ 1447800 w 1526082"/>
                <a:gd name="connsiteY6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18633 w 1526082"/>
                <a:gd name="connsiteY43" fmla="*/ 1629832 h 3962400"/>
                <a:gd name="connsiteX44" fmla="*/ 1016000 w 1526082"/>
                <a:gd name="connsiteY44" fmla="*/ 1583266 h 3962400"/>
                <a:gd name="connsiteX45" fmla="*/ 1024467 w 1526082"/>
                <a:gd name="connsiteY45" fmla="*/ 1557866 h 3962400"/>
                <a:gd name="connsiteX46" fmla="*/ 1104901 w 1526082"/>
                <a:gd name="connsiteY46" fmla="*/ 1528233 h 3962400"/>
                <a:gd name="connsiteX47" fmla="*/ 1138767 w 1526082"/>
                <a:gd name="connsiteY47" fmla="*/ 1490132 h 3962400"/>
                <a:gd name="connsiteX48" fmla="*/ 1126067 w 1526082"/>
                <a:gd name="connsiteY48" fmla="*/ 1452033 h 3962400"/>
                <a:gd name="connsiteX49" fmla="*/ 1041400 w 1526082"/>
                <a:gd name="connsiteY49" fmla="*/ 1413933 h 3962400"/>
                <a:gd name="connsiteX50" fmla="*/ 960966 w 1526082"/>
                <a:gd name="connsiteY50" fmla="*/ 1341967 h 3962400"/>
                <a:gd name="connsiteX51" fmla="*/ 999067 w 1526082"/>
                <a:gd name="connsiteY51" fmla="*/ 1202266 h 3962400"/>
                <a:gd name="connsiteX52" fmla="*/ 1066800 w 1526082"/>
                <a:gd name="connsiteY52" fmla="*/ 1109133 h 3962400"/>
                <a:gd name="connsiteX53" fmla="*/ 1181100 w 1526082"/>
                <a:gd name="connsiteY53" fmla="*/ 986366 h 3962400"/>
                <a:gd name="connsiteX54" fmla="*/ 1210734 w 1526082"/>
                <a:gd name="connsiteY54" fmla="*/ 897466 h 3962400"/>
                <a:gd name="connsiteX55" fmla="*/ 1265767 w 1526082"/>
                <a:gd name="connsiteY55" fmla="*/ 762000 h 3962400"/>
                <a:gd name="connsiteX56" fmla="*/ 1295400 w 1526082"/>
                <a:gd name="connsiteY56" fmla="*/ 685800 h 3962400"/>
                <a:gd name="connsiteX57" fmla="*/ 1286934 w 1526082"/>
                <a:gd name="connsiteY57" fmla="*/ 643466 h 3962400"/>
                <a:gd name="connsiteX58" fmla="*/ 1253067 w 1526082"/>
                <a:gd name="connsiteY58" fmla="*/ 533400 h 3962400"/>
                <a:gd name="connsiteX59" fmla="*/ 1193800 w 1526082"/>
                <a:gd name="connsiteY59" fmla="*/ 444499 h 3962400"/>
                <a:gd name="connsiteX60" fmla="*/ 1159934 w 1526082"/>
                <a:gd name="connsiteY60" fmla="*/ 397933 h 3962400"/>
                <a:gd name="connsiteX61" fmla="*/ 1189567 w 1526082"/>
                <a:gd name="connsiteY61" fmla="*/ 381000 h 3962400"/>
                <a:gd name="connsiteX62" fmla="*/ 1282701 w 1526082"/>
                <a:gd name="connsiteY62" fmla="*/ 414866 h 3962400"/>
                <a:gd name="connsiteX63" fmla="*/ 1375834 w 1526082"/>
                <a:gd name="connsiteY63" fmla="*/ 419099 h 3962400"/>
                <a:gd name="connsiteX64" fmla="*/ 1426634 w 1526082"/>
                <a:gd name="connsiteY64" fmla="*/ 385232 h 3962400"/>
                <a:gd name="connsiteX65" fmla="*/ 1507067 w 1526082"/>
                <a:gd name="connsiteY65" fmla="*/ 241300 h 3962400"/>
                <a:gd name="connsiteX66" fmla="*/ 1524000 w 1526082"/>
                <a:gd name="connsiteY66" fmla="*/ 118533 h 3962400"/>
                <a:gd name="connsiteX67" fmla="*/ 1447800 w 1526082"/>
                <a:gd name="connsiteY6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18633 w 1526082"/>
                <a:gd name="connsiteY43" fmla="*/ 1629832 h 3962400"/>
                <a:gd name="connsiteX44" fmla="*/ 1016000 w 1526082"/>
                <a:gd name="connsiteY44" fmla="*/ 1583266 h 3962400"/>
                <a:gd name="connsiteX45" fmla="*/ 1024467 w 1526082"/>
                <a:gd name="connsiteY45" fmla="*/ 1557866 h 3962400"/>
                <a:gd name="connsiteX46" fmla="*/ 1104901 w 1526082"/>
                <a:gd name="connsiteY46" fmla="*/ 1528233 h 3962400"/>
                <a:gd name="connsiteX47" fmla="*/ 1138767 w 1526082"/>
                <a:gd name="connsiteY47" fmla="*/ 1490132 h 3962400"/>
                <a:gd name="connsiteX48" fmla="*/ 1126067 w 1526082"/>
                <a:gd name="connsiteY48" fmla="*/ 1452033 h 3962400"/>
                <a:gd name="connsiteX49" fmla="*/ 1041400 w 1526082"/>
                <a:gd name="connsiteY49" fmla="*/ 1413933 h 3962400"/>
                <a:gd name="connsiteX50" fmla="*/ 960966 w 1526082"/>
                <a:gd name="connsiteY50" fmla="*/ 1341967 h 3962400"/>
                <a:gd name="connsiteX51" fmla="*/ 999067 w 1526082"/>
                <a:gd name="connsiteY51" fmla="*/ 1202266 h 3962400"/>
                <a:gd name="connsiteX52" fmla="*/ 1066800 w 1526082"/>
                <a:gd name="connsiteY52" fmla="*/ 1109133 h 3962400"/>
                <a:gd name="connsiteX53" fmla="*/ 1181100 w 1526082"/>
                <a:gd name="connsiteY53" fmla="*/ 986366 h 3962400"/>
                <a:gd name="connsiteX54" fmla="*/ 1210734 w 1526082"/>
                <a:gd name="connsiteY54" fmla="*/ 897466 h 3962400"/>
                <a:gd name="connsiteX55" fmla="*/ 1265767 w 1526082"/>
                <a:gd name="connsiteY55" fmla="*/ 762000 h 3962400"/>
                <a:gd name="connsiteX56" fmla="*/ 1295400 w 1526082"/>
                <a:gd name="connsiteY56" fmla="*/ 685800 h 3962400"/>
                <a:gd name="connsiteX57" fmla="*/ 1286934 w 1526082"/>
                <a:gd name="connsiteY57" fmla="*/ 643466 h 3962400"/>
                <a:gd name="connsiteX58" fmla="*/ 1253067 w 1526082"/>
                <a:gd name="connsiteY58" fmla="*/ 533400 h 3962400"/>
                <a:gd name="connsiteX59" fmla="*/ 1193800 w 1526082"/>
                <a:gd name="connsiteY59" fmla="*/ 444499 h 3962400"/>
                <a:gd name="connsiteX60" fmla="*/ 1159934 w 1526082"/>
                <a:gd name="connsiteY60" fmla="*/ 397933 h 3962400"/>
                <a:gd name="connsiteX61" fmla="*/ 1189567 w 1526082"/>
                <a:gd name="connsiteY61" fmla="*/ 381000 h 3962400"/>
                <a:gd name="connsiteX62" fmla="*/ 1282701 w 1526082"/>
                <a:gd name="connsiteY62" fmla="*/ 414866 h 3962400"/>
                <a:gd name="connsiteX63" fmla="*/ 1375834 w 1526082"/>
                <a:gd name="connsiteY63" fmla="*/ 419099 h 3962400"/>
                <a:gd name="connsiteX64" fmla="*/ 1426634 w 1526082"/>
                <a:gd name="connsiteY64" fmla="*/ 385232 h 3962400"/>
                <a:gd name="connsiteX65" fmla="*/ 1507067 w 1526082"/>
                <a:gd name="connsiteY65" fmla="*/ 241300 h 3962400"/>
                <a:gd name="connsiteX66" fmla="*/ 1524000 w 1526082"/>
                <a:gd name="connsiteY66" fmla="*/ 118533 h 3962400"/>
                <a:gd name="connsiteX67" fmla="*/ 1447800 w 1526082"/>
                <a:gd name="connsiteY6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18633 w 1526082"/>
                <a:gd name="connsiteY43" fmla="*/ 1629832 h 3962400"/>
                <a:gd name="connsiteX44" fmla="*/ 1016000 w 1526082"/>
                <a:gd name="connsiteY44" fmla="*/ 1583266 h 3962400"/>
                <a:gd name="connsiteX45" fmla="*/ 1024467 w 1526082"/>
                <a:gd name="connsiteY45" fmla="*/ 1557866 h 3962400"/>
                <a:gd name="connsiteX46" fmla="*/ 1104901 w 1526082"/>
                <a:gd name="connsiteY46" fmla="*/ 1528233 h 3962400"/>
                <a:gd name="connsiteX47" fmla="*/ 1138767 w 1526082"/>
                <a:gd name="connsiteY47" fmla="*/ 1490132 h 3962400"/>
                <a:gd name="connsiteX48" fmla="*/ 1126067 w 1526082"/>
                <a:gd name="connsiteY48" fmla="*/ 1452033 h 3962400"/>
                <a:gd name="connsiteX49" fmla="*/ 1041400 w 1526082"/>
                <a:gd name="connsiteY49" fmla="*/ 1413933 h 3962400"/>
                <a:gd name="connsiteX50" fmla="*/ 960966 w 1526082"/>
                <a:gd name="connsiteY50" fmla="*/ 1341967 h 3962400"/>
                <a:gd name="connsiteX51" fmla="*/ 999067 w 1526082"/>
                <a:gd name="connsiteY51" fmla="*/ 1202266 h 3962400"/>
                <a:gd name="connsiteX52" fmla="*/ 1066800 w 1526082"/>
                <a:gd name="connsiteY52" fmla="*/ 1109133 h 3962400"/>
                <a:gd name="connsiteX53" fmla="*/ 1181100 w 1526082"/>
                <a:gd name="connsiteY53" fmla="*/ 986366 h 3962400"/>
                <a:gd name="connsiteX54" fmla="*/ 1210734 w 1526082"/>
                <a:gd name="connsiteY54" fmla="*/ 897466 h 3962400"/>
                <a:gd name="connsiteX55" fmla="*/ 1265767 w 1526082"/>
                <a:gd name="connsiteY55" fmla="*/ 762000 h 3962400"/>
                <a:gd name="connsiteX56" fmla="*/ 1295400 w 1526082"/>
                <a:gd name="connsiteY56" fmla="*/ 685800 h 3962400"/>
                <a:gd name="connsiteX57" fmla="*/ 1286934 w 1526082"/>
                <a:gd name="connsiteY57" fmla="*/ 643466 h 3962400"/>
                <a:gd name="connsiteX58" fmla="*/ 1253067 w 1526082"/>
                <a:gd name="connsiteY58" fmla="*/ 533400 h 3962400"/>
                <a:gd name="connsiteX59" fmla="*/ 1193800 w 1526082"/>
                <a:gd name="connsiteY59" fmla="*/ 444499 h 3962400"/>
                <a:gd name="connsiteX60" fmla="*/ 1159934 w 1526082"/>
                <a:gd name="connsiteY60" fmla="*/ 397933 h 3962400"/>
                <a:gd name="connsiteX61" fmla="*/ 1189567 w 1526082"/>
                <a:gd name="connsiteY61" fmla="*/ 381000 h 3962400"/>
                <a:gd name="connsiteX62" fmla="*/ 1282701 w 1526082"/>
                <a:gd name="connsiteY62" fmla="*/ 414866 h 3962400"/>
                <a:gd name="connsiteX63" fmla="*/ 1375834 w 1526082"/>
                <a:gd name="connsiteY63" fmla="*/ 419099 h 3962400"/>
                <a:gd name="connsiteX64" fmla="*/ 1426634 w 1526082"/>
                <a:gd name="connsiteY64" fmla="*/ 385232 h 3962400"/>
                <a:gd name="connsiteX65" fmla="*/ 1507067 w 1526082"/>
                <a:gd name="connsiteY65" fmla="*/ 241300 h 3962400"/>
                <a:gd name="connsiteX66" fmla="*/ 1524000 w 1526082"/>
                <a:gd name="connsiteY66" fmla="*/ 118533 h 3962400"/>
                <a:gd name="connsiteX67" fmla="*/ 1447800 w 1526082"/>
                <a:gd name="connsiteY6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4400 w 1526082"/>
                <a:gd name="connsiteY42" fmla="*/ 1786466 h 3962400"/>
                <a:gd name="connsiteX43" fmla="*/ 918633 w 1526082"/>
                <a:gd name="connsiteY43" fmla="*/ 1629832 h 3962400"/>
                <a:gd name="connsiteX44" fmla="*/ 1024467 w 1526082"/>
                <a:gd name="connsiteY44" fmla="*/ 1557866 h 3962400"/>
                <a:gd name="connsiteX45" fmla="*/ 1104901 w 1526082"/>
                <a:gd name="connsiteY45" fmla="*/ 1528233 h 3962400"/>
                <a:gd name="connsiteX46" fmla="*/ 1138767 w 1526082"/>
                <a:gd name="connsiteY46" fmla="*/ 1490132 h 3962400"/>
                <a:gd name="connsiteX47" fmla="*/ 1126067 w 1526082"/>
                <a:gd name="connsiteY47" fmla="*/ 1452033 h 3962400"/>
                <a:gd name="connsiteX48" fmla="*/ 1041400 w 1526082"/>
                <a:gd name="connsiteY48" fmla="*/ 1413933 h 3962400"/>
                <a:gd name="connsiteX49" fmla="*/ 960966 w 1526082"/>
                <a:gd name="connsiteY49" fmla="*/ 1341967 h 3962400"/>
                <a:gd name="connsiteX50" fmla="*/ 999067 w 1526082"/>
                <a:gd name="connsiteY50" fmla="*/ 1202266 h 3962400"/>
                <a:gd name="connsiteX51" fmla="*/ 1066800 w 1526082"/>
                <a:gd name="connsiteY51" fmla="*/ 1109133 h 3962400"/>
                <a:gd name="connsiteX52" fmla="*/ 1181100 w 1526082"/>
                <a:gd name="connsiteY52" fmla="*/ 986366 h 3962400"/>
                <a:gd name="connsiteX53" fmla="*/ 1210734 w 1526082"/>
                <a:gd name="connsiteY53" fmla="*/ 897466 h 3962400"/>
                <a:gd name="connsiteX54" fmla="*/ 1265767 w 1526082"/>
                <a:gd name="connsiteY54" fmla="*/ 762000 h 3962400"/>
                <a:gd name="connsiteX55" fmla="*/ 1295400 w 1526082"/>
                <a:gd name="connsiteY55" fmla="*/ 685800 h 3962400"/>
                <a:gd name="connsiteX56" fmla="*/ 1286934 w 1526082"/>
                <a:gd name="connsiteY56" fmla="*/ 643466 h 3962400"/>
                <a:gd name="connsiteX57" fmla="*/ 1253067 w 1526082"/>
                <a:gd name="connsiteY57" fmla="*/ 533400 h 3962400"/>
                <a:gd name="connsiteX58" fmla="*/ 1193800 w 1526082"/>
                <a:gd name="connsiteY58" fmla="*/ 444499 h 3962400"/>
                <a:gd name="connsiteX59" fmla="*/ 1159934 w 1526082"/>
                <a:gd name="connsiteY59" fmla="*/ 397933 h 3962400"/>
                <a:gd name="connsiteX60" fmla="*/ 1189567 w 1526082"/>
                <a:gd name="connsiteY60" fmla="*/ 381000 h 3962400"/>
                <a:gd name="connsiteX61" fmla="*/ 1282701 w 1526082"/>
                <a:gd name="connsiteY61" fmla="*/ 414866 h 3962400"/>
                <a:gd name="connsiteX62" fmla="*/ 1375834 w 1526082"/>
                <a:gd name="connsiteY62" fmla="*/ 419099 h 3962400"/>
                <a:gd name="connsiteX63" fmla="*/ 1426634 w 1526082"/>
                <a:gd name="connsiteY63" fmla="*/ 385232 h 3962400"/>
                <a:gd name="connsiteX64" fmla="*/ 1507067 w 1526082"/>
                <a:gd name="connsiteY64" fmla="*/ 241300 h 3962400"/>
                <a:gd name="connsiteX65" fmla="*/ 1524000 w 1526082"/>
                <a:gd name="connsiteY65" fmla="*/ 118533 h 3962400"/>
                <a:gd name="connsiteX66" fmla="*/ 1447800 w 1526082"/>
                <a:gd name="connsiteY6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837266 h 3962400"/>
                <a:gd name="connsiteX42" fmla="*/ 918633 w 1526082"/>
                <a:gd name="connsiteY42" fmla="*/ 1629832 h 3962400"/>
                <a:gd name="connsiteX43" fmla="*/ 1024467 w 1526082"/>
                <a:gd name="connsiteY43" fmla="*/ 1557866 h 3962400"/>
                <a:gd name="connsiteX44" fmla="*/ 1104901 w 1526082"/>
                <a:gd name="connsiteY44" fmla="*/ 1528233 h 3962400"/>
                <a:gd name="connsiteX45" fmla="*/ 1138767 w 1526082"/>
                <a:gd name="connsiteY45" fmla="*/ 1490132 h 3962400"/>
                <a:gd name="connsiteX46" fmla="*/ 1126067 w 1526082"/>
                <a:gd name="connsiteY46" fmla="*/ 1452033 h 3962400"/>
                <a:gd name="connsiteX47" fmla="*/ 1041400 w 1526082"/>
                <a:gd name="connsiteY47" fmla="*/ 1413933 h 3962400"/>
                <a:gd name="connsiteX48" fmla="*/ 960966 w 1526082"/>
                <a:gd name="connsiteY48" fmla="*/ 1341967 h 3962400"/>
                <a:gd name="connsiteX49" fmla="*/ 999067 w 1526082"/>
                <a:gd name="connsiteY49" fmla="*/ 1202266 h 3962400"/>
                <a:gd name="connsiteX50" fmla="*/ 1066800 w 1526082"/>
                <a:gd name="connsiteY50" fmla="*/ 1109133 h 3962400"/>
                <a:gd name="connsiteX51" fmla="*/ 1181100 w 1526082"/>
                <a:gd name="connsiteY51" fmla="*/ 986366 h 3962400"/>
                <a:gd name="connsiteX52" fmla="*/ 1210734 w 1526082"/>
                <a:gd name="connsiteY52" fmla="*/ 897466 h 3962400"/>
                <a:gd name="connsiteX53" fmla="*/ 1265767 w 1526082"/>
                <a:gd name="connsiteY53" fmla="*/ 762000 h 3962400"/>
                <a:gd name="connsiteX54" fmla="*/ 1295400 w 1526082"/>
                <a:gd name="connsiteY54" fmla="*/ 685800 h 3962400"/>
                <a:gd name="connsiteX55" fmla="*/ 1286934 w 1526082"/>
                <a:gd name="connsiteY55" fmla="*/ 643466 h 3962400"/>
                <a:gd name="connsiteX56" fmla="*/ 1253067 w 1526082"/>
                <a:gd name="connsiteY56" fmla="*/ 533400 h 3962400"/>
                <a:gd name="connsiteX57" fmla="*/ 1193800 w 1526082"/>
                <a:gd name="connsiteY57" fmla="*/ 444499 h 3962400"/>
                <a:gd name="connsiteX58" fmla="*/ 1159934 w 1526082"/>
                <a:gd name="connsiteY58" fmla="*/ 397933 h 3962400"/>
                <a:gd name="connsiteX59" fmla="*/ 1189567 w 1526082"/>
                <a:gd name="connsiteY59" fmla="*/ 381000 h 3962400"/>
                <a:gd name="connsiteX60" fmla="*/ 1282701 w 1526082"/>
                <a:gd name="connsiteY60" fmla="*/ 414866 h 3962400"/>
                <a:gd name="connsiteX61" fmla="*/ 1375834 w 1526082"/>
                <a:gd name="connsiteY61" fmla="*/ 419099 h 3962400"/>
                <a:gd name="connsiteX62" fmla="*/ 1426634 w 1526082"/>
                <a:gd name="connsiteY62" fmla="*/ 385232 h 3962400"/>
                <a:gd name="connsiteX63" fmla="*/ 1507067 w 1526082"/>
                <a:gd name="connsiteY63" fmla="*/ 241300 h 3962400"/>
                <a:gd name="connsiteX64" fmla="*/ 1524000 w 1526082"/>
                <a:gd name="connsiteY64" fmla="*/ 118533 h 3962400"/>
                <a:gd name="connsiteX65" fmla="*/ 1447800 w 1526082"/>
                <a:gd name="connsiteY65"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12800 w 1526082"/>
                <a:gd name="connsiteY39" fmla="*/ 1905000 h 3962400"/>
                <a:gd name="connsiteX40" fmla="*/ 846667 w 1526082"/>
                <a:gd name="connsiteY40" fmla="*/ 1854200 h 3962400"/>
                <a:gd name="connsiteX41" fmla="*/ 872067 w 1526082"/>
                <a:gd name="connsiteY41" fmla="*/ 1769533 h 3962400"/>
                <a:gd name="connsiteX42" fmla="*/ 918633 w 1526082"/>
                <a:gd name="connsiteY42" fmla="*/ 1629832 h 3962400"/>
                <a:gd name="connsiteX43" fmla="*/ 1024467 w 1526082"/>
                <a:gd name="connsiteY43" fmla="*/ 1557866 h 3962400"/>
                <a:gd name="connsiteX44" fmla="*/ 1104901 w 1526082"/>
                <a:gd name="connsiteY44" fmla="*/ 1528233 h 3962400"/>
                <a:gd name="connsiteX45" fmla="*/ 1138767 w 1526082"/>
                <a:gd name="connsiteY45" fmla="*/ 1490132 h 3962400"/>
                <a:gd name="connsiteX46" fmla="*/ 1126067 w 1526082"/>
                <a:gd name="connsiteY46" fmla="*/ 1452033 h 3962400"/>
                <a:gd name="connsiteX47" fmla="*/ 1041400 w 1526082"/>
                <a:gd name="connsiteY47" fmla="*/ 1413933 h 3962400"/>
                <a:gd name="connsiteX48" fmla="*/ 960966 w 1526082"/>
                <a:gd name="connsiteY48" fmla="*/ 1341967 h 3962400"/>
                <a:gd name="connsiteX49" fmla="*/ 999067 w 1526082"/>
                <a:gd name="connsiteY49" fmla="*/ 1202266 h 3962400"/>
                <a:gd name="connsiteX50" fmla="*/ 1066800 w 1526082"/>
                <a:gd name="connsiteY50" fmla="*/ 1109133 h 3962400"/>
                <a:gd name="connsiteX51" fmla="*/ 1181100 w 1526082"/>
                <a:gd name="connsiteY51" fmla="*/ 986366 h 3962400"/>
                <a:gd name="connsiteX52" fmla="*/ 1210734 w 1526082"/>
                <a:gd name="connsiteY52" fmla="*/ 897466 h 3962400"/>
                <a:gd name="connsiteX53" fmla="*/ 1265767 w 1526082"/>
                <a:gd name="connsiteY53" fmla="*/ 762000 h 3962400"/>
                <a:gd name="connsiteX54" fmla="*/ 1295400 w 1526082"/>
                <a:gd name="connsiteY54" fmla="*/ 685800 h 3962400"/>
                <a:gd name="connsiteX55" fmla="*/ 1286934 w 1526082"/>
                <a:gd name="connsiteY55" fmla="*/ 643466 h 3962400"/>
                <a:gd name="connsiteX56" fmla="*/ 1253067 w 1526082"/>
                <a:gd name="connsiteY56" fmla="*/ 533400 h 3962400"/>
                <a:gd name="connsiteX57" fmla="*/ 1193800 w 1526082"/>
                <a:gd name="connsiteY57" fmla="*/ 444499 h 3962400"/>
                <a:gd name="connsiteX58" fmla="*/ 1159934 w 1526082"/>
                <a:gd name="connsiteY58" fmla="*/ 397933 h 3962400"/>
                <a:gd name="connsiteX59" fmla="*/ 1189567 w 1526082"/>
                <a:gd name="connsiteY59" fmla="*/ 381000 h 3962400"/>
                <a:gd name="connsiteX60" fmla="*/ 1282701 w 1526082"/>
                <a:gd name="connsiteY60" fmla="*/ 414866 h 3962400"/>
                <a:gd name="connsiteX61" fmla="*/ 1375834 w 1526082"/>
                <a:gd name="connsiteY61" fmla="*/ 419099 h 3962400"/>
                <a:gd name="connsiteX62" fmla="*/ 1426634 w 1526082"/>
                <a:gd name="connsiteY62" fmla="*/ 385232 h 3962400"/>
                <a:gd name="connsiteX63" fmla="*/ 1507067 w 1526082"/>
                <a:gd name="connsiteY63" fmla="*/ 241300 h 3962400"/>
                <a:gd name="connsiteX64" fmla="*/ 1524000 w 1526082"/>
                <a:gd name="connsiteY64" fmla="*/ 118533 h 3962400"/>
                <a:gd name="connsiteX65" fmla="*/ 1447800 w 1526082"/>
                <a:gd name="connsiteY65"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795867 w 1526082"/>
                <a:gd name="connsiteY37" fmla="*/ 1989666 h 3962400"/>
                <a:gd name="connsiteX38" fmla="*/ 804334 w 1526082"/>
                <a:gd name="connsiteY38" fmla="*/ 1955800 h 3962400"/>
                <a:gd name="connsiteX39" fmla="*/ 846667 w 1526082"/>
                <a:gd name="connsiteY39" fmla="*/ 1854200 h 3962400"/>
                <a:gd name="connsiteX40" fmla="*/ 872067 w 1526082"/>
                <a:gd name="connsiteY40" fmla="*/ 1769533 h 3962400"/>
                <a:gd name="connsiteX41" fmla="*/ 918633 w 1526082"/>
                <a:gd name="connsiteY41" fmla="*/ 1629832 h 3962400"/>
                <a:gd name="connsiteX42" fmla="*/ 1024467 w 1526082"/>
                <a:gd name="connsiteY42" fmla="*/ 1557866 h 3962400"/>
                <a:gd name="connsiteX43" fmla="*/ 1104901 w 1526082"/>
                <a:gd name="connsiteY43" fmla="*/ 1528233 h 3962400"/>
                <a:gd name="connsiteX44" fmla="*/ 1138767 w 1526082"/>
                <a:gd name="connsiteY44" fmla="*/ 1490132 h 3962400"/>
                <a:gd name="connsiteX45" fmla="*/ 1126067 w 1526082"/>
                <a:gd name="connsiteY45" fmla="*/ 1452033 h 3962400"/>
                <a:gd name="connsiteX46" fmla="*/ 1041400 w 1526082"/>
                <a:gd name="connsiteY46" fmla="*/ 1413933 h 3962400"/>
                <a:gd name="connsiteX47" fmla="*/ 960966 w 1526082"/>
                <a:gd name="connsiteY47" fmla="*/ 1341967 h 3962400"/>
                <a:gd name="connsiteX48" fmla="*/ 999067 w 1526082"/>
                <a:gd name="connsiteY48" fmla="*/ 1202266 h 3962400"/>
                <a:gd name="connsiteX49" fmla="*/ 1066800 w 1526082"/>
                <a:gd name="connsiteY49" fmla="*/ 1109133 h 3962400"/>
                <a:gd name="connsiteX50" fmla="*/ 1181100 w 1526082"/>
                <a:gd name="connsiteY50" fmla="*/ 986366 h 3962400"/>
                <a:gd name="connsiteX51" fmla="*/ 1210734 w 1526082"/>
                <a:gd name="connsiteY51" fmla="*/ 897466 h 3962400"/>
                <a:gd name="connsiteX52" fmla="*/ 1265767 w 1526082"/>
                <a:gd name="connsiteY52" fmla="*/ 762000 h 3962400"/>
                <a:gd name="connsiteX53" fmla="*/ 1295400 w 1526082"/>
                <a:gd name="connsiteY53" fmla="*/ 685800 h 3962400"/>
                <a:gd name="connsiteX54" fmla="*/ 1286934 w 1526082"/>
                <a:gd name="connsiteY54" fmla="*/ 643466 h 3962400"/>
                <a:gd name="connsiteX55" fmla="*/ 1253067 w 1526082"/>
                <a:gd name="connsiteY55" fmla="*/ 533400 h 3962400"/>
                <a:gd name="connsiteX56" fmla="*/ 1193800 w 1526082"/>
                <a:gd name="connsiteY56" fmla="*/ 444499 h 3962400"/>
                <a:gd name="connsiteX57" fmla="*/ 1159934 w 1526082"/>
                <a:gd name="connsiteY57" fmla="*/ 397933 h 3962400"/>
                <a:gd name="connsiteX58" fmla="*/ 1189567 w 1526082"/>
                <a:gd name="connsiteY58" fmla="*/ 381000 h 3962400"/>
                <a:gd name="connsiteX59" fmla="*/ 1282701 w 1526082"/>
                <a:gd name="connsiteY59" fmla="*/ 414866 h 3962400"/>
                <a:gd name="connsiteX60" fmla="*/ 1375834 w 1526082"/>
                <a:gd name="connsiteY60" fmla="*/ 419099 h 3962400"/>
                <a:gd name="connsiteX61" fmla="*/ 1426634 w 1526082"/>
                <a:gd name="connsiteY61" fmla="*/ 385232 h 3962400"/>
                <a:gd name="connsiteX62" fmla="*/ 1507067 w 1526082"/>
                <a:gd name="connsiteY62" fmla="*/ 241300 h 3962400"/>
                <a:gd name="connsiteX63" fmla="*/ 1524000 w 1526082"/>
                <a:gd name="connsiteY63" fmla="*/ 118533 h 3962400"/>
                <a:gd name="connsiteX64" fmla="*/ 1447800 w 1526082"/>
                <a:gd name="connsiteY64"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778934 w 1526082"/>
                <a:gd name="connsiteY36" fmla="*/ 2032000 h 3962400"/>
                <a:gd name="connsiteX37" fmla="*/ 804334 w 1526082"/>
                <a:gd name="connsiteY37" fmla="*/ 1955800 h 3962400"/>
                <a:gd name="connsiteX38" fmla="*/ 846667 w 1526082"/>
                <a:gd name="connsiteY38" fmla="*/ 1854200 h 3962400"/>
                <a:gd name="connsiteX39" fmla="*/ 872067 w 1526082"/>
                <a:gd name="connsiteY39" fmla="*/ 1769533 h 3962400"/>
                <a:gd name="connsiteX40" fmla="*/ 918633 w 1526082"/>
                <a:gd name="connsiteY40" fmla="*/ 1629832 h 3962400"/>
                <a:gd name="connsiteX41" fmla="*/ 1024467 w 1526082"/>
                <a:gd name="connsiteY41" fmla="*/ 1557866 h 3962400"/>
                <a:gd name="connsiteX42" fmla="*/ 1104901 w 1526082"/>
                <a:gd name="connsiteY42" fmla="*/ 1528233 h 3962400"/>
                <a:gd name="connsiteX43" fmla="*/ 1138767 w 1526082"/>
                <a:gd name="connsiteY43" fmla="*/ 1490132 h 3962400"/>
                <a:gd name="connsiteX44" fmla="*/ 1126067 w 1526082"/>
                <a:gd name="connsiteY44" fmla="*/ 1452033 h 3962400"/>
                <a:gd name="connsiteX45" fmla="*/ 1041400 w 1526082"/>
                <a:gd name="connsiteY45" fmla="*/ 1413933 h 3962400"/>
                <a:gd name="connsiteX46" fmla="*/ 960966 w 1526082"/>
                <a:gd name="connsiteY46" fmla="*/ 1341967 h 3962400"/>
                <a:gd name="connsiteX47" fmla="*/ 999067 w 1526082"/>
                <a:gd name="connsiteY47" fmla="*/ 1202266 h 3962400"/>
                <a:gd name="connsiteX48" fmla="*/ 1066800 w 1526082"/>
                <a:gd name="connsiteY48" fmla="*/ 1109133 h 3962400"/>
                <a:gd name="connsiteX49" fmla="*/ 1181100 w 1526082"/>
                <a:gd name="connsiteY49" fmla="*/ 986366 h 3962400"/>
                <a:gd name="connsiteX50" fmla="*/ 1210734 w 1526082"/>
                <a:gd name="connsiteY50" fmla="*/ 897466 h 3962400"/>
                <a:gd name="connsiteX51" fmla="*/ 1265767 w 1526082"/>
                <a:gd name="connsiteY51" fmla="*/ 762000 h 3962400"/>
                <a:gd name="connsiteX52" fmla="*/ 1295400 w 1526082"/>
                <a:gd name="connsiteY52" fmla="*/ 685800 h 3962400"/>
                <a:gd name="connsiteX53" fmla="*/ 1286934 w 1526082"/>
                <a:gd name="connsiteY53" fmla="*/ 643466 h 3962400"/>
                <a:gd name="connsiteX54" fmla="*/ 1253067 w 1526082"/>
                <a:gd name="connsiteY54" fmla="*/ 533400 h 3962400"/>
                <a:gd name="connsiteX55" fmla="*/ 1193800 w 1526082"/>
                <a:gd name="connsiteY55" fmla="*/ 444499 h 3962400"/>
                <a:gd name="connsiteX56" fmla="*/ 1159934 w 1526082"/>
                <a:gd name="connsiteY56" fmla="*/ 397933 h 3962400"/>
                <a:gd name="connsiteX57" fmla="*/ 1189567 w 1526082"/>
                <a:gd name="connsiteY57" fmla="*/ 381000 h 3962400"/>
                <a:gd name="connsiteX58" fmla="*/ 1282701 w 1526082"/>
                <a:gd name="connsiteY58" fmla="*/ 414866 h 3962400"/>
                <a:gd name="connsiteX59" fmla="*/ 1375834 w 1526082"/>
                <a:gd name="connsiteY59" fmla="*/ 419099 h 3962400"/>
                <a:gd name="connsiteX60" fmla="*/ 1426634 w 1526082"/>
                <a:gd name="connsiteY60" fmla="*/ 385232 h 3962400"/>
                <a:gd name="connsiteX61" fmla="*/ 1507067 w 1526082"/>
                <a:gd name="connsiteY61" fmla="*/ 241300 h 3962400"/>
                <a:gd name="connsiteX62" fmla="*/ 1524000 w 1526082"/>
                <a:gd name="connsiteY62" fmla="*/ 118533 h 3962400"/>
                <a:gd name="connsiteX63" fmla="*/ 1447800 w 1526082"/>
                <a:gd name="connsiteY63"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45067 w 1526082"/>
                <a:gd name="connsiteY34" fmla="*/ 2116666 h 3962400"/>
                <a:gd name="connsiteX35" fmla="*/ 770467 w 1526082"/>
                <a:gd name="connsiteY35" fmla="*/ 2057400 h 3962400"/>
                <a:gd name="connsiteX36" fmla="*/ 804334 w 1526082"/>
                <a:gd name="connsiteY36" fmla="*/ 1955800 h 3962400"/>
                <a:gd name="connsiteX37" fmla="*/ 846667 w 1526082"/>
                <a:gd name="connsiteY37" fmla="*/ 1854200 h 3962400"/>
                <a:gd name="connsiteX38" fmla="*/ 872067 w 1526082"/>
                <a:gd name="connsiteY38" fmla="*/ 1769533 h 3962400"/>
                <a:gd name="connsiteX39" fmla="*/ 918633 w 1526082"/>
                <a:gd name="connsiteY39" fmla="*/ 1629832 h 3962400"/>
                <a:gd name="connsiteX40" fmla="*/ 1024467 w 1526082"/>
                <a:gd name="connsiteY40" fmla="*/ 1557866 h 3962400"/>
                <a:gd name="connsiteX41" fmla="*/ 1104901 w 1526082"/>
                <a:gd name="connsiteY41" fmla="*/ 1528233 h 3962400"/>
                <a:gd name="connsiteX42" fmla="*/ 1138767 w 1526082"/>
                <a:gd name="connsiteY42" fmla="*/ 1490132 h 3962400"/>
                <a:gd name="connsiteX43" fmla="*/ 1126067 w 1526082"/>
                <a:gd name="connsiteY43" fmla="*/ 1452033 h 3962400"/>
                <a:gd name="connsiteX44" fmla="*/ 1041400 w 1526082"/>
                <a:gd name="connsiteY44" fmla="*/ 1413933 h 3962400"/>
                <a:gd name="connsiteX45" fmla="*/ 960966 w 1526082"/>
                <a:gd name="connsiteY45" fmla="*/ 1341967 h 3962400"/>
                <a:gd name="connsiteX46" fmla="*/ 999067 w 1526082"/>
                <a:gd name="connsiteY46" fmla="*/ 1202266 h 3962400"/>
                <a:gd name="connsiteX47" fmla="*/ 1066800 w 1526082"/>
                <a:gd name="connsiteY47" fmla="*/ 1109133 h 3962400"/>
                <a:gd name="connsiteX48" fmla="*/ 1181100 w 1526082"/>
                <a:gd name="connsiteY48" fmla="*/ 986366 h 3962400"/>
                <a:gd name="connsiteX49" fmla="*/ 1210734 w 1526082"/>
                <a:gd name="connsiteY49" fmla="*/ 897466 h 3962400"/>
                <a:gd name="connsiteX50" fmla="*/ 1265767 w 1526082"/>
                <a:gd name="connsiteY50" fmla="*/ 762000 h 3962400"/>
                <a:gd name="connsiteX51" fmla="*/ 1295400 w 1526082"/>
                <a:gd name="connsiteY51" fmla="*/ 685800 h 3962400"/>
                <a:gd name="connsiteX52" fmla="*/ 1286934 w 1526082"/>
                <a:gd name="connsiteY52" fmla="*/ 643466 h 3962400"/>
                <a:gd name="connsiteX53" fmla="*/ 1253067 w 1526082"/>
                <a:gd name="connsiteY53" fmla="*/ 533400 h 3962400"/>
                <a:gd name="connsiteX54" fmla="*/ 1193800 w 1526082"/>
                <a:gd name="connsiteY54" fmla="*/ 444499 h 3962400"/>
                <a:gd name="connsiteX55" fmla="*/ 1159934 w 1526082"/>
                <a:gd name="connsiteY55" fmla="*/ 397933 h 3962400"/>
                <a:gd name="connsiteX56" fmla="*/ 1189567 w 1526082"/>
                <a:gd name="connsiteY56" fmla="*/ 381000 h 3962400"/>
                <a:gd name="connsiteX57" fmla="*/ 1282701 w 1526082"/>
                <a:gd name="connsiteY57" fmla="*/ 414866 h 3962400"/>
                <a:gd name="connsiteX58" fmla="*/ 1375834 w 1526082"/>
                <a:gd name="connsiteY58" fmla="*/ 419099 h 3962400"/>
                <a:gd name="connsiteX59" fmla="*/ 1426634 w 1526082"/>
                <a:gd name="connsiteY59" fmla="*/ 385232 h 3962400"/>
                <a:gd name="connsiteX60" fmla="*/ 1507067 w 1526082"/>
                <a:gd name="connsiteY60" fmla="*/ 241300 h 3962400"/>
                <a:gd name="connsiteX61" fmla="*/ 1524000 w 1526082"/>
                <a:gd name="connsiteY61" fmla="*/ 118533 h 3962400"/>
                <a:gd name="connsiteX62" fmla="*/ 1447800 w 1526082"/>
                <a:gd name="connsiteY62"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23900 w 1526082"/>
                <a:gd name="connsiteY34" fmla="*/ 2108199 h 3962400"/>
                <a:gd name="connsiteX35" fmla="*/ 770467 w 1526082"/>
                <a:gd name="connsiteY35" fmla="*/ 2057400 h 3962400"/>
                <a:gd name="connsiteX36" fmla="*/ 804334 w 1526082"/>
                <a:gd name="connsiteY36" fmla="*/ 1955800 h 3962400"/>
                <a:gd name="connsiteX37" fmla="*/ 846667 w 1526082"/>
                <a:gd name="connsiteY37" fmla="*/ 1854200 h 3962400"/>
                <a:gd name="connsiteX38" fmla="*/ 872067 w 1526082"/>
                <a:gd name="connsiteY38" fmla="*/ 1769533 h 3962400"/>
                <a:gd name="connsiteX39" fmla="*/ 918633 w 1526082"/>
                <a:gd name="connsiteY39" fmla="*/ 1629832 h 3962400"/>
                <a:gd name="connsiteX40" fmla="*/ 1024467 w 1526082"/>
                <a:gd name="connsiteY40" fmla="*/ 1557866 h 3962400"/>
                <a:gd name="connsiteX41" fmla="*/ 1104901 w 1526082"/>
                <a:gd name="connsiteY41" fmla="*/ 1528233 h 3962400"/>
                <a:gd name="connsiteX42" fmla="*/ 1138767 w 1526082"/>
                <a:gd name="connsiteY42" fmla="*/ 1490132 h 3962400"/>
                <a:gd name="connsiteX43" fmla="*/ 1126067 w 1526082"/>
                <a:gd name="connsiteY43" fmla="*/ 1452033 h 3962400"/>
                <a:gd name="connsiteX44" fmla="*/ 1041400 w 1526082"/>
                <a:gd name="connsiteY44" fmla="*/ 1413933 h 3962400"/>
                <a:gd name="connsiteX45" fmla="*/ 960966 w 1526082"/>
                <a:gd name="connsiteY45" fmla="*/ 1341967 h 3962400"/>
                <a:gd name="connsiteX46" fmla="*/ 999067 w 1526082"/>
                <a:gd name="connsiteY46" fmla="*/ 1202266 h 3962400"/>
                <a:gd name="connsiteX47" fmla="*/ 1066800 w 1526082"/>
                <a:gd name="connsiteY47" fmla="*/ 1109133 h 3962400"/>
                <a:gd name="connsiteX48" fmla="*/ 1181100 w 1526082"/>
                <a:gd name="connsiteY48" fmla="*/ 986366 h 3962400"/>
                <a:gd name="connsiteX49" fmla="*/ 1210734 w 1526082"/>
                <a:gd name="connsiteY49" fmla="*/ 897466 h 3962400"/>
                <a:gd name="connsiteX50" fmla="*/ 1265767 w 1526082"/>
                <a:gd name="connsiteY50" fmla="*/ 762000 h 3962400"/>
                <a:gd name="connsiteX51" fmla="*/ 1295400 w 1526082"/>
                <a:gd name="connsiteY51" fmla="*/ 685800 h 3962400"/>
                <a:gd name="connsiteX52" fmla="*/ 1286934 w 1526082"/>
                <a:gd name="connsiteY52" fmla="*/ 643466 h 3962400"/>
                <a:gd name="connsiteX53" fmla="*/ 1253067 w 1526082"/>
                <a:gd name="connsiteY53" fmla="*/ 533400 h 3962400"/>
                <a:gd name="connsiteX54" fmla="*/ 1193800 w 1526082"/>
                <a:gd name="connsiteY54" fmla="*/ 444499 h 3962400"/>
                <a:gd name="connsiteX55" fmla="*/ 1159934 w 1526082"/>
                <a:gd name="connsiteY55" fmla="*/ 397933 h 3962400"/>
                <a:gd name="connsiteX56" fmla="*/ 1189567 w 1526082"/>
                <a:gd name="connsiteY56" fmla="*/ 381000 h 3962400"/>
                <a:gd name="connsiteX57" fmla="*/ 1282701 w 1526082"/>
                <a:gd name="connsiteY57" fmla="*/ 414866 h 3962400"/>
                <a:gd name="connsiteX58" fmla="*/ 1375834 w 1526082"/>
                <a:gd name="connsiteY58" fmla="*/ 419099 h 3962400"/>
                <a:gd name="connsiteX59" fmla="*/ 1426634 w 1526082"/>
                <a:gd name="connsiteY59" fmla="*/ 385232 h 3962400"/>
                <a:gd name="connsiteX60" fmla="*/ 1507067 w 1526082"/>
                <a:gd name="connsiteY60" fmla="*/ 241300 h 3962400"/>
                <a:gd name="connsiteX61" fmla="*/ 1524000 w 1526082"/>
                <a:gd name="connsiteY61" fmla="*/ 118533 h 3962400"/>
                <a:gd name="connsiteX62" fmla="*/ 1447800 w 1526082"/>
                <a:gd name="connsiteY62"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694267 w 1526082"/>
                <a:gd name="connsiteY33" fmla="*/ 2184400 h 3962400"/>
                <a:gd name="connsiteX34" fmla="*/ 723900 w 1526082"/>
                <a:gd name="connsiteY34" fmla="*/ 2108199 h 3962400"/>
                <a:gd name="connsiteX35" fmla="*/ 770467 w 1526082"/>
                <a:gd name="connsiteY35" fmla="*/ 2057400 h 3962400"/>
                <a:gd name="connsiteX36" fmla="*/ 804334 w 1526082"/>
                <a:gd name="connsiteY36" fmla="*/ 1955800 h 3962400"/>
                <a:gd name="connsiteX37" fmla="*/ 846667 w 1526082"/>
                <a:gd name="connsiteY37" fmla="*/ 1854200 h 3962400"/>
                <a:gd name="connsiteX38" fmla="*/ 872067 w 1526082"/>
                <a:gd name="connsiteY38" fmla="*/ 1769533 h 3962400"/>
                <a:gd name="connsiteX39" fmla="*/ 918633 w 1526082"/>
                <a:gd name="connsiteY39" fmla="*/ 1629832 h 3962400"/>
                <a:gd name="connsiteX40" fmla="*/ 1024467 w 1526082"/>
                <a:gd name="connsiteY40" fmla="*/ 1557866 h 3962400"/>
                <a:gd name="connsiteX41" fmla="*/ 1104901 w 1526082"/>
                <a:gd name="connsiteY41" fmla="*/ 1528233 h 3962400"/>
                <a:gd name="connsiteX42" fmla="*/ 1138767 w 1526082"/>
                <a:gd name="connsiteY42" fmla="*/ 1490132 h 3962400"/>
                <a:gd name="connsiteX43" fmla="*/ 1126067 w 1526082"/>
                <a:gd name="connsiteY43" fmla="*/ 1452033 h 3962400"/>
                <a:gd name="connsiteX44" fmla="*/ 1041400 w 1526082"/>
                <a:gd name="connsiteY44" fmla="*/ 1413933 h 3962400"/>
                <a:gd name="connsiteX45" fmla="*/ 960966 w 1526082"/>
                <a:gd name="connsiteY45" fmla="*/ 1341967 h 3962400"/>
                <a:gd name="connsiteX46" fmla="*/ 999067 w 1526082"/>
                <a:gd name="connsiteY46" fmla="*/ 1202266 h 3962400"/>
                <a:gd name="connsiteX47" fmla="*/ 1066800 w 1526082"/>
                <a:gd name="connsiteY47" fmla="*/ 1109133 h 3962400"/>
                <a:gd name="connsiteX48" fmla="*/ 1181100 w 1526082"/>
                <a:gd name="connsiteY48" fmla="*/ 986366 h 3962400"/>
                <a:gd name="connsiteX49" fmla="*/ 1210734 w 1526082"/>
                <a:gd name="connsiteY49" fmla="*/ 897466 h 3962400"/>
                <a:gd name="connsiteX50" fmla="*/ 1265767 w 1526082"/>
                <a:gd name="connsiteY50" fmla="*/ 762000 h 3962400"/>
                <a:gd name="connsiteX51" fmla="*/ 1295400 w 1526082"/>
                <a:gd name="connsiteY51" fmla="*/ 685800 h 3962400"/>
                <a:gd name="connsiteX52" fmla="*/ 1286934 w 1526082"/>
                <a:gd name="connsiteY52" fmla="*/ 643466 h 3962400"/>
                <a:gd name="connsiteX53" fmla="*/ 1253067 w 1526082"/>
                <a:gd name="connsiteY53" fmla="*/ 533400 h 3962400"/>
                <a:gd name="connsiteX54" fmla="*/ 1193800 w 1526082"/>
                <a:gd name="connsiteY54" fmla="*/ 444499 h 3962400"/>
                <a:gd name="connsiteX55" fmla="*/ 1159934 w 1526082"/>
                <a:gd name="connsiteY55" fmla="*/ 397933 h 3962400"/>
                <a:gd name="connsiteX56" fmla="*/ 1189567 w 1526082"/>
                <a:gd name="connsiteY56" fmla="*/ 381000 h 3962400"/>
                <a:gd name="connsiteX57" fmla="*/ 1282701 w 1526082"/>
                <a:gd name="connsiteY57" fmla="*/ 414866 h 3962400"/>
                <a:gd name="connsiteX58" fmla="*/ 1375834 w 1526082"/>
                <a:gd name="connsiteY58" fmla="*/ 419099 h 3962400"/>
                <a:gd name="connsiteX59" fmla="*/ 1426634 w 1526082"/>
                <a:gd name="connsiteY59" fmla="*/ 385232 h 3962400"/>
                <a:gd name="connsiteX60" fmla="*/ 1507067 w 1526082"/>
                <a:gd name="connsiteY60" fmla="*/ 241300 h 3962400"/>
                <a:gd name="connsiteX61" fmla="*/ 1524000 w 1526082"/>
                <a:gd name="connsiteY61" fmla="*/ 118533 h 3962400"/>
                <a:gd name="connsiteX62" fmla="*/ 1447800 w 1526082"/>
                <a:gd name="connsiteY62"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209800 h 3962400"/>
                <a:gd name="connsiteX33" fmla="*/ 723900 w 1526082"/>
                <a:gd name="connsiteY33" fmla="*/ 2108199 h 3962400"/>
                <a:gd name="connsiteX34" fmla="*/ 770467 w 1526082"/>
                <a:gd name="connsiteY34" fmla="*/ 2057400 h 3962400"/>
                <a:gd name="connsiteX35" fmla="*/ 804334 w 1526082"/>
                <a:gd name="connsiteY35" fmla="*/ 1955800 h 3962400"/>
                <a:gd name="connsiteX36" fmla="*/ 846667 w 1526082"/>
                <a:gd name="connsiteY36" fmla="*/ 1854200 h 3962400"/>
                <a:gd name="connsiteX37" fmla="*/ 872067 w 1526082"/>
                <a:gd name="connsiteY37" fmla="*/ 1769533 h 3962400"/>
                <a:gd name="connsiteX38" fmla="*/ 918633 w 1526082"/>
                <a:gd name="connsiteY38" fmla="*/ 1629832 h 3962400"/>
                <a:gd name="connsiteX39" fmla="*/ 1024467 w 1526082"/>
                <a:gd name="connsiteY39" fmla="*/ 1557866 h 3962400"/>
                <a:gd name="connsiteX40" fmla="*/ 1104901 w 1526082"/>
                <a:gd name="connsiteY40" fmla="*/ 1528233 h 3962400"/>
                <a:gd name="connsiteX41" fmla="*/ 1138767 w 1526082"/>
                <a:gd name="connsiteY41" fmla="*/ 1490132 h 3962400"/>
                <a:gd name="connsiteX42" fmla="*/ 1126067 w 1526082"/>
                <a:gd name="connsiteY42" fmla="*/ 1452033 h 3962400"/>
                <a:gd name="connsiteX43" fmla="*/ 1041400 w 1526082"/>
                <a:gd name="connsiteY43" fmla="*/ 1413933 h 3962400"/>
                <a:gd name="connsiteX44" fmla="*/ 960966 w 1526082"/>
                <a:gd name="connsiteY44" fmla="*/ 1341967 h 3962400"/>
                <a:gd name="connsiteX45" fmla="*/ 999067 w 1526082"/>
                <a:gd name="connsiteY45" fmla="*/ 1202266 h 3962400"/>
                <a:gd name="connsiteX46" fmla="*/ 1066800 w 1526082"/>
                <a:gd name="connsiteY46" fmla="*/ 1109133 h 3962400"/>
                <a:gd name="connsiteX47" fmla="*/ 1181100 w 1526082"/>
                <a:gd name="connsiteY47" fmla="*/ 986366 h 3962400"/>
                <a:gd name="connsiteX48" fmla="*/ 1210734 w 1526082"/>
                <a:gd name="connsiteY48" fmla="*/ 897466 h 3962400"/>
                <a:gd name="connsiteX49" fmla="*/ 1265767 w 1526082"/>
                <a:gd name="connsiteY49" fmla="*/ 762000 h 3962400"/>
                <a:gd name="connsiteX50" fmla="*/ 1295400 w 1526082"/>
                <a:gd name="connsiteY50" fmla="*/ 685800 h 3962400"/>
                <a:gd name="connsiteX51" fmla="*/ 1286934 w 1526082"/>
                <a:gd name="connsiteY51" fmla="*/ 643466 h 3962400"/>
                <a:gd name="connsiteX52" fmla="*/ 1253067 w 1526082"/>
                <a:gd name="connsiteY52" fmla="*/ 533400 h 3962400"/>
                <a:gd name="connsiteX53" fmla="*/ 1193800 w 1526082"/>
                <a:gd name="connsiteY53" fmla="*/ 444499 h 3962400"/>
                <a:gd name="connsiteX54" fmla="*/ 1159934 w 1526082"/>
                <a:gd name="connsiteY54" fmla="*/ 397933 h 3962400"/>
                <a:gd name="connsiteX55" fmla="*/ 1189567 w 1526082"/>
                <a:gd name="connsiteY55" fmla="*/ 381000 h 3962400"/>
                <a:gd name="connsiteX56" fmla="*/ 1282701 w 1526082"/>
                <a:gd name="connsiteY56" fmla="*/ 414866 h 3962400"/>
                <a:gd name="connsiteX57" fmla="*/ 1375834 w 1526082"/>
                <a:gd name="connsiteY57" fmla="*/ 419099 h 3962400"/>
                <a:gd name="connsiteX58" fmla="*/ 1426634 w 1526082"/>
                <a:gd name="connsiteY58" fmla="*/ 385232 h 3962400"/>
                <a:gd name="connsiteX59" fmla="*/ 1507067 w 1526082"/>
                <a:gd name="connsiteY59" fmla="*/ 241300 h 3962400"/>
                <a:gd name="connsiteX60" fmla="*/ 1524000 w 1526082"/>
                <a:gd name="connsiteY60" fmla="*/ 118533 h 3962400"/>
                <a:gd name="connsiteX61" fmla="*/ 1447800 w 1526082"/>
                <a:gd name="connsiteY6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43467 w 1526082"/>
                <a:gd name="connsiteY30" fmla="*/ 2413000 h 3962400"/>
                <a:gd name="connsiteX31" fmla="*/ 660400 w 1526082"/>
                <a:gd name="connsiteY31" fmla="*/ 2286000 h 3962400"/>
                <a:gd name="connsiteX32" fmla="*/ 685800 w 1526082"/>
                <a:gd name="connsiteY32" fmla="*/ 2175933 h 3962400"/>
                <a:gd name="connsiteX33" fmla="*/ 723900 w 1526082"/>
                <a:gd name="connsiteY33" fmla="*/ 2108199 h 3962400"/>
                <a:gd name="connsiteX34" fmla="*/ 770467 w 1526082"/>
                <a:gd name="connsiteY34" fmla="*/ 2057400 h 3962400"/>
                <a:gd name="connsiteX35" fmla="*/ 804334 w 1526082"/>
                <a:gd name="connsiteY35" fmla="*/ 1955800 h 3962400"/>
                <a:gd name="connsiteX36" fmla="*/ 846667 w 1526082"/>
                <a:gd name="connsiteY36" fmla="*/ 1854200 h 3962400"/>
                <a:gd name="connsiteX37" fmla="*/ 872067 w 1526082"/>
                <a:gd name="connsiteY37" fmla="*/ 1769533 h 3962400"/>
                <a:gd name="connsiteX38" fmla="*/ 918633 w 1526082"/>
                <a:gd name="connsiteY38" fmla="*/ 1629832 h 3962400"/>
                <a:gd name="connsiteX39" fmla="*/ 1024467 w 1526082"/>
                <a:gd name="connsiteY39" fmla="*/ 1557866 h 3962400"/>
                <a:gd name="connsiteX40" fmla="*/ 1104901 w 1526082"/>
                <a:gd name="connsiteY40" fmla="*/ 1528233 h 3962400"/>
                <a:gd name="connsiteX41" fmla="*/ 1138767 w 1526082"/>
                <a:gd name="connsiteY41" fmla="*/ 1490132 h 3962400"/>
                <a:gd name="connsiteX42" fmla="*/ 1126067 w 1526082"/>
                <a:gd name="connsiteY42" fmla="*/ 1452033 h 3962400"/>
                <a:gd name="connsiteX43" fmla="*/ 1041400 w 1526082"/>
                <a:gd name="connsiteY43" fmla="*/ 1413933 h 3962400"/>
                <a:gd name="connsiteX44" fmla="*/ 960966 w 1526082"/>
                <a:gd name="connsiteY44" fmla="*/ 1341967 h 3962400"/>
                <a:gd name="connsiteX45" fmla="*/ 999067 w 1526082"/>
                <a:gd name="connsiteY45" fmla="*/ 1202266 h 3962400"/>
                <a:gd name="connsiteX46" fmla="*/ 1066800 w 1526082"/>
                <a:gd name="connsiteY46" fmla="*/ 1109133 h 3962400"/>
                <a:gd name="connsiteX47" fmla="*/ 1181100 w 1526082"/>
                <a:gd name="connsiteY47" fmla="*/ 986366 h 3962400"/>
                <a:gd name="connsiteX48" fmla="*/ 1210734 w 1526082"/>
                <a:gd name="connsiteY48" fmla="*/ 897466 h 3962400"/>
                <a:gd name="connsiteX49" fmla="*/ 1265767 w 1526082"/>
                <a:gd name="connsiteY49" fmla="*/ 762000 h 3962400"/>
                <a:gd name="connsiteX50" fmla="*/ 1295400 w 1526082"/>
                <a:gd name="connsiteY50" fmla="*/ 685800 h 3962400"/>
                <a:gd name="connsiteX51" fmla="*/ 1286934 w 1526082"/>
                <a:gd name="connsiteY51" fmla="*/ 643466 h 3962400"/>
                <a:gd name="connsiteX52" fmla="*/ 1253067 w 1526082"/>
                <a:gd name="connsiteY52" fmla="*/ 533400 h 3962400"/>
                <a:gd name="connsiteX53" fmla="*/ 1193800 w 1526082"/>
                <a:gd name="connsiteY53" fmla="*/ 444499 h 3962400"/>
                <a:gd name="connsiteX54" fmla="*/ 1159934 w 1526082"/>
                <a:gd name="connsiteY54" fmla="*/ 397933 h 3962400"/>
                <a:gd name="connsiteX55" fmla="*/ 1189567 w 1526082"/>
                <a:gd name="connsiteY55" fmla="*/ 381000 h 3962400"/>
                <a:gd name="connsiteX56" fmla="*/ 1282701 w 1526082"/>
                <a:gd name="connsiteY56" fmla="*/ 414866 h 3962400"/>
                <a:gd name="connsiteX57" fmla="*/ 1375834 w 1526082"/>
                <a:gd name="connsiteY57" fmla="*/ 419099 h 3962400"/>
                <a:gd name="connsiteX58" fmla="*/ 1426634 w 1526082"/>
                <a:gd name="connsiteY58" fmla="*/ 385232 h 3962400"/>
                <a:gd name="connsiteX59" fmla="*/ 1507067 w 1526082"/>
                <a:gd name="connsiteY59" fmla="*/ 241300 h 3962400"/>
                <a:gd name="connsiteX60" fmla="*/ 1524000 w 1526082"/>
                <a:gd name="connsiteY60" fmla="*/ 118533 h 3962400"/>
                <a:gd name="connsiteX61" fmla="*/ 1447800 w 1526082"/>
                <a:gd name="connsiteY6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64634 w 1526082"/>
                <a:gd name="connsiteY30" fmla="*/ 2387600 h 3962400"/>
                <a:gd name="connsiteX31" fmla="*/ 660400 w 1526082"/>
                <a:gd name="connsiteY31" fmla="*/ 2286000 h 3962400"/>
                <a:gd name="connsiteX32" fmla="*/ 685800 w 1526082"/>
                <a:gd name="connsiteY32" fmla="*/ 2175933 h 3962400"/>
                <a:gd name="connsiteX33" fmla="*/ 723900 w 1526082"/>
                <a:gd name="connsiteY33" fmla="*/ 2108199 h 3962400"/>
                <a:gd name="connsiteX34" fmla="*/ 770467 w 1526082"/>
                <a:gd name="connsiteY34" fmla="*/ 2057400 h 3962400"/>
                <a:gd name="connsiteX35" fmla="*/ 804334 w 1526082"/>
                <a:gd name="connsiteY35" fmla="*/ 1955800 h 3962400"/>
                <a:gd name="connsiteX36" fmla="*/ 846667 w 1526082"/>
                <a:gd name="connsiteY36" fmla="*/ 1854200 h 3962400"/>
                <a:gd name="connsiteX37" fmla="*/ 872067 w 1526082"/>
                <a:gd name="connsiteY37" fmla="*/ 1769533 h 3962400"/>
                <a:gd name="connsiteX38" fmla="*/ 918633 w 1526082"/>
                <a:gd name="connsiteY38" fmla="*/ 1629832 h 3962400"/>
                <a:gd name="connsiteX39" fmla="*/ 1024467 w 1526082"/>
                <a:gd name="connsiteY39" fmla="*/ 1557866 h 3962400"/>
                <a:gd name="connsiteX40" fmla="*/ 1104901 w 1526082"/>
                <a:gd name="connsiteY40" fmla="*/ 1528233 h 3962400"/>
                <a:gd name="connsiteX41" fmla="*/ 1138767 w 1526082"/>
                <a:gd name="connsiteY41" fmla="*/ 1490132 h 3962400"/>
                <a:gd name="connsiteX42" fmla="*/ 1126067 w 1526082"/>
                <a:gd name="connsiteY42" fmla="*/ 1452033 h 3962400"/>
                <a:gd name="connsiteX43" fmla="*/ 1041400 w 1526082"/>
                <a:gd name="connsiteY43" fmla="*/ 1413933 h 3962400"/>
                <a:gd name="connsiteX44" fmla="*/ 960966 w 1526082"/>
                <a:gd name="connsiteY44" fmla="*/ 1341967 h 3962400"/>
                <a:gd name="connsiteX45" fmla="*/ 999067 w 1526082"/>
                <a:gd name="connsiteY45" fmla="*/ 1202266 h 3962400"/>
                <a:gd name="connsiteX46" fmla="*/ 1066800 w 1526082"/>
                <a:gd name="connsiteY46" fmla="*/ 1109133 h 3962400"/>
                <a:gd name="connsiteX47" fmla="*/ 1181100 w 1526082"/>
                <a:gd name="connsiteY47" fmla="*/ 986366 h 3962400"/>
                <a:gd name="connsiteX48" fmla="*/ 1210734 w 1526082"/>
                <a:gd name="connsiteY48" fmla="*/ 897466 h 3962400"/>
                <a:gd name="connsiteX49" fmla="*/ 1265767 w 1526082"/>
                <a:gd name="connsiteY49" fmla="*/ 762000 h 3962400"/>
                <a:gd name="connsiteX50" fmla="*/ 1295400 w 1526082"/>
                <a:gd name="connsiteY50" fmla="*/ 685800 h 3962400"/>
                <a:gd name="connsiteX51" fmla="*/ 1286934 w 1526082"/>
                <a:gd name="connsiteY51" fmla="*/ 643466 h 3962400"/>
                <a:gd name="connsiteX52" fmla="*/ 1253067 w 1526082"/>
                <a:gd name="connsiteY52" fmla="*/ 533400 h 3962400"/>
                <a:gd name="connsiteX53" fmla="*/ 1193800 w 1526082"/>
                <a:gd name="connsiteY53" fmla="*/ 444499 h 3962400"/>
                <a:gd name="connsiteX54" fmla="*/ 1159934 w 1526082"/>
                <a:gd name="connsiteY54" fmla="*/ 397933 h 3962400"/>
                <a:gd name="connsiteX55" fmla="*/ 1189567 w 1526082"/>
                <a:gd name="connsiteY55" fmla="*/ 381000 h 3962400"/>
                <a:gd name="connsiteX56" fmla="*/ 1282701 w 1526082"/>
                <a:gd name="connsiteY56" fmla="*/ 414866 h 3962400"/>
                <a:gd name="connsiteX57" fmla="*/ 1375834 w 1526082"/>
                <a:gd name="connsiteY57" fmla="*/ 419099 h 3962400"/>
                <a:gd name="connsiteX58" fmla="*/ 1426634 w 1526082"/>
                <a:gd name="connsiteY58" fmla="*/ 385232 h 3962400"/>
                <a:gd name="connsiteX59" fmla="*/ 1507067 w 1526082"/>
                <a:gd name="connsiteY59" fmla="*/ 241300 h 3962400"/>
                <a:gd name="connsiteX60" fmla="*/ 1524000 w 1526082"/>
                <a:gd name="connsiteY60" fmla="*/ 118533 h 3962400"/>
                <a:gd name="connsiteX61" fmla="*/ 1447800 w 1526082"/>
                <a:gd name="connsiteY6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592667 w 1526082"/>
                <a:gd name="connsiteY29" fmla="*/ 2446866 h 3962400"/>
                <a:gd name="connsiteX30" fmla="*/ 664634 w 1526082"/>
                <a:gd name="connsiteY30" fmla="*/ 2387600 h 3962400"/>
                <a:gd name="connsiteX31" fmla="*/ 660400 w 1526082"/>
                <a:gd name="connsiteY31" fmla="*/ 2286000 h 3962400"/>
                <a:gd name="connsiteX32" fmla="*/ 685800 w 1526082"/>
                <a:gd name="connsiteY32" fmla="*/ 2175933 h 3962400"/>
                <a:gd name="connsiteX33" fmla="*/ 723900 w 1526082"/>
                <a:gd name="connsiteY33" fmla="*/ 2108199 h 3962400"/>
                <a:gd name="connsiteX34" fmla="*/ 770467 w 1526082"/>
                <a:gd name="connsiteY34" fmla="*/ 2057400 h 3962400"/>
                <a:gd name="connsiteX35" fmla="*/ 804334 w 1526082"/>
                <a:gd name="connsiteY35" fmla="*/ 1955800 h 3962400"/>
                <a:gd name="connsiteX36" fmla="*/ 846667 w 1526082"/>
                <a:gd name="connsiteY36" fmla="*/ 1854200 h 3962400"/>
                <a:gd name="connsiteX37" fmla="*/ 872067 w 1526082"/>
                <a:gd name="connsiteY37" fmla="*/ 1769533 h 3962400"/>
                <a:gd name="connsiteX38" fmla="*/ 918633 w 1526082"/>
                <a:gd name="connsiteY38" fmla="*/ 1629832 h 3962400"/>
                <a:gd name="connsiteX39" fmla="*/ 1024467 w 1526082"/>
                <a:gd name="connsiteY39" fmla="*/ 1557866 h 3962400"/>
                <a:gd name="connsiteX40" fmla="*/ 1104901 w 1526082"/>
                <a:gd name="connsiteY40" fmla="*/ 1528233 h 3962400"/>
                <a:gd name="connsiteX41" fmla="*/ 1138767 w 1526082"/>
                <a:gd name="connsiteY41" fmla="*/ 1490132 h 3962400"/>
                <a:gd name="connsiteX42" fmla="*/ 1126067 w 1526082"/>
                <a:gd name="connsiteY42" fmla="*/ 1452033 h 3962400"/>
                <a:gd name="connsiteX43" fmla="*/ 1041400 w 1526082"/>
                <a:gd name="connsiteY43" fmla="*/ 1413933 h 3962400"/>
                <a:gd name="connsiteX44" fmla="*/ 960966 w 1526082"/>
                <a:gd name="connsiteY44" fmla="*/ 1341967 h 3962400"/>
                <a:gd name="connsiteX45" fmla="*/ 999067 w 1526082"/>
                <a:gd name="connsiteY45" fmla="*/ 1202266 h 3962400"/>
                <a:gd name="connsiteX46" fmla="*/ 1066800 w 1526082"/>
                <a:gd name="connsiteY46" fmla="*/ 1109133 h 3962400"/>
                <a:gd name="connsiteX47" fmla="*/ 1181100 w 1526082"/>
                <a:gd name="connsiteY47" fmla="*/ 986366 h 3962400"/>
                <a:gd name="connsiteX48" fmla="*/ 1210734 w 1526082"/>
                <a:gd name="connsiteY48" fmla="*/ 897466 h 3962400"/>
                <a:gd name="connsiteX49" fmla="*/ 1265767 w 1526082"/>
                <a:gd name="connsiteY49" fmla="*/ 762000 h 3962400"/>
                <a:gd name="connsiteX50" fmla="*/ 1295400 w 1526082"/>
                <a:gd name="connsiteY50" fmla="*/ 685800 h 3962400"/>
                <a:gd name="connsiteX51" fmla="*/ 1286934 w 1526082"/>
                <a:gd name="connsiteY51" fmla="*/ 643466 h 3962400"/>
                <a:gd name="connsiteX52" fmla="*/ 1253067 w 1526082"/>
                <a:gd name="connsiteY52" fmla="*/ 533400 h 3962400"/>
                <a:gd name="connsiteX53" fmla="*/ 1193800 w 1526082"/>
                <a:gd name="connsiteY53" fmla="*/ 444499 h 3962400"/>
                <a:gd name="connsiteX54" fmla="*/ 1159934 w 1526082"/>
                <a:gd name="connsiteY54" fmla="*/ 397933 h 3962400"/>
                <a:gd name="connsiteX55" fmla="*/ 1189567 w 1526082"/>
                <a:gd name="connsiteY55" fmla="*/ 381000 h 3962400"/>
                <a:gd name="connsiteX56" fmla="*/ 1282701 w 1526082"/>
                <a:gd name="connsiteY56" fmla="*/ 414866 h 3962400"/>
                <a:gd name="connsiteX57" fmla="*/ 1375834 w 1526082"/>
                <a:gd name="connsiteY57" fmla="*/ 419099 h 3962400"/>
                <a:gd name="connsiteX58" fmla="*/ 1426634 w 1526082"/>
                <a:gd name="connsiteY58" fmla="*/ 385232 h 3962400"/>
                <a:gd name="connsiteX59" fmla="*/ 1507067 w 1526082"/>
                <a:gd name="connsiteY59" fmla="*/ 241300 h 3962400"/>
                <a:gd name="connsiteX60" fmla="*/ 1524000 w 1526082"/>
                <a:gd name="connsiteY60" fmla="*/ 118533 h 3962400"/>
                <a:gd name="connsiteX61" fmla="*/ 1447800 w 1526082"/>
                <a:gd name="connsiteY6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575734 w 1526082"/>
                <a:gd name="connsiteY28" fmla="*/ 2463800 h 3962400"/>
                <a:gd name="connsiteX29" fmla="*/ 639233 w 1526082"/>
                <a:gd name="connsiteY29" fmla="*/ 2438399 h 3962400"/>
                <a:gd name="connsiteX30" fmla="*/ 664634 w 1526082"/>
                <a:gd name="connsiteY30" fmla="*/ 2387600 h 3962400"/>
                <a:gd name="connsiteX31" fmla="*/ 660400 w 1526082"/>
                <a:gd name="connsiteY31" fmla="*/ 2286000 h 3962400"/>
                <a:gd name="connsiteX32" fmla="*/ 685800 w 1526082"/>
                <a:gd name="connsiteY32" fmla="*/ 2175933 h 3962400"/>
                <a:gd name="connsiteX33" fmla="*/ 723900 w 1526082"/>
                <a:gd name="connsiteY33" fmla="*/ 2108199 h 3962400"/>
                <a:gd name="connsiteX34" fmla="*/ 770467 w 1526082"/>
                <a:gd name="connsiteY34" fmla="*/ 2057400 h 3962400"/>
                <a:gd name="connsiteX35" fmla="*/ 804334 w 1526082"/>
                <a:gd name="connsiteY35" fmla="*/ 1955800 h 3962400"/>
                <a:gd name="connsiteX36" fmla="*/ 846667 w 1526082"/>
                <a:gd name="connsiteY36" fmla="*/ 1854200 h 3962400"/>
                <a:gd name="connsiteX37" fmla="*/ 872067 w 1526082"/>
                <a:gd name="connsiteY37" fmla="*/ 1769533 h 3962400"/>
                <a:gd name="connsiteX38" fmla="*/ 918633 w 1526082"/>
                <a:gd name="connsiteY38" fmla="*/ 1629832 h 3962400"/>
                <a:gd name="connsiteX39" fmla="*/ 1024467 w 1526082"/>
                <a:gd name="connsiteY39" fmla="*/ 1557866 h 3962400"/>
                <a:gd name="connsiteX40" fmla="*/ 1104901 w 1526082"/>
                <a:gd name="connsiteY40" fmla="*/ 1528233 h 3962400"/>
                <a:gd name="connsiteX41" fmla="*/ 1138767 w 1526082"/>
                <a:gd name="connsiteY41" fmla="*/ 1490132 h 3962400"/>
                <a:gd name="connsiteX42" fmla="*/ 1126067 w 1526082"/>
                <a:gd name="connsiteY42" fmla="*/ 1452033 h 3962400"/>
                <a:gd name="connsiteX43" fmla="*/ 1041400 w 1526082"/>
                <a:gd name="connsiteY43" fmla="*/ 1413933 h 3962400"/>
                <a:gd name="connsiteX44" fmla="*/ 960966 w 1526082"/>
                <a:gd name="connsiteY44" fmla="*/ 1341967 h 3962400"/>
                <a:gd name="connsiteX45" fmla="*/ 999067 w 1526082"/>
                <a:gd name="connsiteY45" fmla="*/ 1202266 h 3962400"/>
                <a:gd name="connsiteX46" fmla="*/ 1066800 w 1526082"/>
                <a:gd name="connsiteY46" fmla="*/ 1109133 h 3962400"/>
                <a:gd name="connsiteX47" fmla="*/ 1181100 w 1526082"/>
                <a:gd name="connsiteY47" fmla="*/ 986366 h 3962400"/>
                <a:gd name="connsiteX48" fmla="*/ 1210734 w 1526082"/>
                <a:gd name="connsiteY48" fmla="*/ 897466 h 3962400"/>
                <a:gd name="connsiteX49" fmla="*/ 1265767 w 1526082"/>
                <a:gd name="connsiteY49" fmla="*/ 762000 h 3962400"/>
                <a:gd name="connsiteX50" fmla="*/ 1295400 w 1526082"/>
                <a:gd name="connsiteY50" fmla="*/ 685800 h 3962400"/>
                <a:gd name="connsiteX51" fmla="*/ 1286934 w 1526082"/>
                <a:gd name="connsiteY51" fmla="*/ 643466 h 3962400"/>
                <a:gd name="connsiteX52" fmla="*/ 1253067 w 1526082"/>
                <a:gd name="connsiteY52" fmla="*/ 533400 h 3962400"/>
                <a:gd name="connsiteX53" fmla="*/ 1193800 w 1526082"/>
                <a:gd name="connsiteY53" fmla="*/ 444499 h 3962400"/>
                <a:gd name="connsiteX54" fmla="*/ 1159934 w 1526082"/>
                <a:gd name="connsiteY54" fmla="*/ 397933 h 3962400"/>
                <a:gd name="connsiteX55" fmla="*/ 1189567 w 1526082"/>
                <a:gd name="connsiteY55" fmla="*/ 381000 h 3962400"/>
                <a:gd name="connsiteX56" fmla="*/ 1282701 w 1526082"/>
                <a:gd name="connsiteY56" fmla="*/ 414866 h 3962400"/>
                <a:gd name="connsiteX57" fmla="*/ 1375834 w 1526082"/>
                <a:gd name="connsiteY57" fmla="*/ 419099 h 3962400"/>
                <a:gd name="connsiteX58" fmla="*/ 1426634 w 1526082"/>
                <a:gd name="connsiteY58" fmla="*/ 385232 h 3962400"/>
                <a:gd name="connsiteX59" fmla="*/ 1507067 w 1526082"/>
                <a:gd name="connsiteY59" fmla="*/ 241300 h 3962400"/>
                <a:gd name="connsiteX60" fmla="*/ 1524000 w 1526082"/>
                <a:gd name="connsiteY60" fmla="*/ 118533 h 3962400"/>
                <a:gd name="connsiteX61" fmla="*/ 1447800 w 1526082"/>
                <a:gd name="connsiteY6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41867 w 1526082"/>
                <a:gd name="connsiteY26" fmla="*/ 2506133 h 3962400"/>
                <a:gd name="connsiteX27" fmla="*/ 550334 w 1526082"/>
                <a:gd name="connsiteY27" fmla="*/ 2480733 h 3962400"/>
                <a:gd name="connsiteX28" fmla="*/ 639233 w 1526082"/>
                <a:gd name="connsiteY28" fmla="*/ 2438399 h 3962400"/>
                <a:gd name="connsiteX29" fmla="*/ 664634 w 1526082"/>
                <a:gd name="connsiteY29" fmla="*/ 2387600 h 3962400"/>
                <a:gd name="connsiteX30" fmla="*/ 660400 w 1526082"/>
                <a:gd name="connsiteY30" fmla="*/ 2286000 h 3962400"/>
                <a:gd name="connsiteX31" fmla="*/ 685800 w 1526082"/>
                <a:gd name="connsiteY31" fmla="*/ 2175933 h 3962400"/>
                <a:gd name="connsiteX32" fmla="*/ 723900 w 1526082"/>
                <a:gd name="connsiteY32" fmla="*/ 2108199 h 3962400"/>
                <a:gd name="connsiteX33" fmla="*/ 770467 w 1526082"/>
                <a:gd name="connsiteY33" fmla="*/ 2057400 h 3962400"/>
                <a:gd name="connsiteX34" fmla="*/ 804334 w 1526082"/>
                <a:gd name="connsiteY34" fmla="*/ 1955800 h 3962400"/>
                <a:gd name="connsiteX35" fmla="*/ 846667 w 1526082"/>
                <a:gd name="connsiteY35" fmla="*/ 1854200 h 3962400"/>
                <a:gd name="connsiteX36" fmla="*/ 872067 w 1526082"/>
                <a:gd name="connsiteY36" fmla="*/ 1769533 h 3962400"/>
                <a:gd name="connsiteX37" fmla="*/ 918633 w 1526082"/>
                <a:gd name="connsiteY37" fmla="*/ 1629832 h 3962400"/>
                <a:gd name="connsiteX38" fmla="*/ 1024467 w 1526082"/>
                <a:gd name="connsiteY38" fmla="*/ 1557866 h 3962400"/>
                <a:gd name="connsiteX39" fmla="*/ 1104901 w 1526082"/>
                <a:gd name="connsiteY39" fmla="*/ 1528233 h 3962400"/>
                <a:gd name="connsiteX40" fmla="*/ 1138767 w 1526082"/>
                <a:gd name="connsiteY40" fmla="*/ 1490132 h 3962400"/>
                <a:gd name="connsiteX41" fmla="*/ 1126067 w 1526082"/>
                <a:gd name="connsiteY41" fmla="*/ 1452033 h 3962400"/>
                <a:gd name="connsiteX42" fmla="*/ 1041400 w 1526082"/>
                <a:gd name="connsiteY42" fmla="*/ 1413933 h 3962400"/>
                <a:gd name="connsiteX43" fmla="*/ 960966 w 1526082"/>
                <a:gd name="connsiteY43" fmla="*/ 1341967 h 3962400"/>
                <a:gd name="connsiteX44" fmla="*/ 999067 w 1526082"/>
                <a:gd name="connsiteY44" fmla="*/ 1202266 h 3962400"/>
                <a:gd name="connsiteX45" fmla="*/ 1066800 w 1526082"/>
                <a:gd name="connsiteY45" fmla="*/ 1109133 h 3962400"/>
                <a:gd name="connsiteX46" fmla="*/ 1181100 w 1526082"/>
                <a:gd name="connsiteY46" fmla="*/ 986366 h 3962400"/>
                <a:gd name="connsiteX47" fmla="*/ 1210734 w 1526082"/>
                <a:gd name="connsiteY47" fmla="*/ 897466 h 3962400"/>
                <a:gd name="connsiteX48" fmla="*/ 1265767 w 1526082"/>
                <a:gd name="connsiteY48" fmla="*/ 762000 h 3962400"/>
                <a:gd name="connsiteX49" fmla="*/ 1295400 w 1526082"/>
                <a:gd name="connsiteY49" fmla="*/ 685800 h 3962400"/>
                <a:gd name="connsiteX50" fmla="*/ 1286934 w 1526082"/>
                <a:gd name="connsiteY50" fmla="*/ 643466 h 3962400"/>
                <a:gd name="connsiteX51" fmla="*/ 1253067 w 1526082"/>
                <a:gd name="connsiteY51" fmla="*/ 533400 h 3962400"/>
                <a:gd name="connsiteX52" fmla="*/ 1193800 w 1526082"/>
                <a:gd name="connsiteY52" fmla="*/ 444499 h 3962400"/>
                <a:gd name="connsiteX53" fmla="*/ 1159934 w 1526082"/>
                <a:gd name="connsiteY53" fmla="*/ 397933 h 3962400"/>
                <a:gd name="connsiteX54" fmla="*/ 1189567 w 1526082"/>
                <a:gd name="connsiteY54" fmla="*/ 381000 h 3962400"/>
                <a:gd name="connsiteX55" fmla="*/ 1282701 w 1526082"/>
                <a:gd name="connsiteY55" fmla="*/ 414866 h 3962400"/>
                <a:gd name="connsiteX56" fmla="*/ 1375834 w 1526082"/>
                <a:gd name="connsiteY56" fmla="*/ 419099 h 3962400"/>
                <a:gd name="connsiteX57" fmla="*/ 1426634 w 1526082"/>
                <a:gd name="connsiteY57" fmla="*/ 385232 h 3962400"/>
                <a:gd name="connsiteX58" fmla="*/ 1507067 w 1526082"/>
                <a:gd name="connsiteY58" fmla="*/ 241300 h 3962400"/>
                <a:gd name="connsiteX59" fmla="*/ 1524000 w 1526082"/>
                <a:gd name="connsiteY59" fmla="*/ 118533 h 3962400"/>
                <a:gd name="connsiteX60" fmla="*/ 1447800 w 1526082"/>
                <a:gd name="connsiteY60"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508000 w 1526082"/>
                <a:gd name="connsiteY25" fmla="*/ 2556933 h 3962400"/>
                <a:gd name="connsiteX26" fmla="*/ 550334 w 1526082"/>
                <a:gd name="connsiteY26" fmla="*/ 2480733 h 3962400"/>
                <a:gd name="connsiteX27" fmla="*/ 639233 w 1526082"/>
                <a:gd name="connsiteY27" fmla="*/ 2438399 h 3962400"/>
                <a:gd name="connsiteX28" fmla="*/ 664634 w 1526082"/>
                <a:gd name="connsiteY28" fmla="*/ 2387600 h 3962400"/>
                <a:gd name="connsiteX29" fmla="*/ 660400 w 1526082"/>
                <a:gd name="connsiteY29" fmla="*/ 2286000 h 3962400"/>
                <a:gd name="connsiteX30" fmla="*/ 685800 w 1526082"/>
                <a:gd name="connsiteY30" fmla="*/ 2175933 h 3962400"/>
                <a:gd name="connsiteX31" fmla="*/ 723900 w 1526082"/>
                <a:gd name="connsiteY31" fmla="*/ 2108199 h 3962400"/>
                <a:gd name="connsiteX32" fmla="*/ 770467 w 1526082"/>
                <a:gd name="connsiteY32" fmla="*/ 2057400 h 3962400"/>
                <a:gd name="connsiteX33" fmla="*/ 804334 w 1526082"/>
                <a:gd name="connsiteY33" fmla="*/ 1955800 h 3962400"/>
                <a:gd name="connsiteX34" fmla="*/ 846667 w 1526082"/>
                <a:gd name="connsiteY34" fmla="*/ 1854200 h 3962400"/>
                <a:gd name="connsiteX35" fmla="*/ 872067 w 1526082"/>
                <a:gd name="connsiteY35" fmla="*/ 1769533 h 3962400"/>
                <a:gd name="connsiteX36" fmla="*/ 918633 w 1526082"/>
                <a:gd name="connsiteY36" fmla="*/ 1629832 h 3962400"/>
                <a:gd name="connsiteX37" fmla="*/ 1024467 w 1526082"/>
                <a:gd name="connsiteY37" fmla="*/ 1557866 h 3962400"/>
                <a:gd name="connsiteX38" fmla="*/ 1104901 w 1526082"/>
                <a:gd name="connsiteY38" fmla="*/ 1528233 h 3962400"/>
                <a:gd name="connsiteX39" fmla="*/ 1138767 w 1526082"/>
                <a:gd name="connsiteY39" fmla="*/ 1490132 h 3962400"/>
                <a:gd name="connsiteX40" fmla="*/ 1126067 w 1526082"/>
                <a:gd name="connsiteY40" fmla="*/ 1452033 h 3962400"/>
                <a:gd name="connsiteX41" fmla="*/ 1041400 w 1526082"/>
                <a:gd name="connsiteY41" fmla="*/ 1413933 h 3962400"/>
                <a:gd name="connsiteX42" fmla="*/ 960966 w 1526082"/>
                <a:gd name="connsiteY42" fmla="*/ 1341967 h 3962400"/>
                <a:gd name="connsiteX43" fmla="*/ 999067 w 1526082"/>
                <a:gd name="connsiteY43" fmla="*/ 1202266 h 3962400"/>
                <a:gd name="connsiteX44" fmla="*/ 1066800 w 1526082"/>
                <a:gd name="connsiteY44" fmla="*/ 1109133 h 3962400"/>
                <a:gd name="connsiteX45" fmla="*/ 1181100 w 1526082"/>
                <a:gd name="connsiteY45" fmla="*/ 986366 h 3962400"/>
                <a:gd name="connsiteX46" fmla="*/ 1210734 w 1526082"/>
                <a:gd name="connsiteY46" fmla="*/ 897466 h 3962400"/>
                <a:gd name="connsiteX47" fmla="*/ 1265767 w 1526082"/>
                <a:gd name="connsiteY47" fmla="*/ 762000 h 3962400"/>
                <a:gd name="connsiteX48" fmla="*/ 1295400 w 1526082"/>
                <a:gd name="connsiteY48" fmla="*/ 685800 h 3962400"/>
                <a:gd name="connsiteX49" fmla="*/ 1286934 w 1526082"/>
                <a:gd name="connsiteY49" fmla="*/ 643466 h 3962400"/>
                <a:gd name="connsiteX50" fmla="*/ 1253067 w 1526082"/>
                <a:gd name="connsiteY50" fmla="*/ 533400 h 3962400"/>
                <a:gd name="connsiteX51" fmla="*/ 1193800 w 1526082"/>
                <a:gd name="connsiteY51" fmla="*/ 444499 h 3962400"/>
                <a:gd name="connsiteX52" fmla="*/ 1159934 w 1526082"/>
                <a:gd name="connsiteY52" fmla="*/ 397933 h 3962400"/>
                <a:gd name="connsiteX53" fmla="*/ 1189567 w 1526082"/>
                <a:gd name="connsiteY53" fmla="*/ 381000 h 3962400"/>
                <a:gd name="connsiteX54" fmla="*/ 1282701 w 1526082"/>
                <a:gd name="connsiteY54" fmla="*/ 414866 h 3962400"/>
                <a:gd name="connsiteX55" fmla="*/ 1375834 w 1526082"/>
                <a:gd name="connsiteY55" fmla="*/ 419099 h 3962400"/>
                <a:gd name="connsiteX56" fmla="*/ 1426634 w 1526082"/>
                <a:gd name="connsiteY56" fmla="*/ 385232 h 3962400"/>
                <a:gd name="connsiteX57" fmla="*/ 1507067 w 1526082"/>
                <a:gd name="connsiteY57" fmla="*/ 241300 h 3962400"/>
                <a:gd name="connsiteX58" fmla="*/ 1524000 w 1526082"/>
                <a:gd name="connsiteY58" fmla="*/ 118533 h 3962400"/>
                <a:gd name="connsiteX59" fmla="*/ 1447800 w 1526082"/>
                <a:gd name="connsiteY59"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9534 w 1526082"/>
                <a:gd name="connsiteY24" fmla="*/ 2582333 h 3962400"/>
                <a:gd name="connsiteX25" fmla="*/ 495300 w 1526082"/>
                <a:gd name="connsiteY25" fmla="*/ 2552699 h 3962400"/>
                <a:gd name="connsiteX26" fmla="*/ 550334 w 1526082"/>
                <a:gd name="connsiteY26" fmla="*/ 2480733 h 3962400"/>
                <a:gd name="connsiteX27" fmla="*/ 639233 w 1526082"/>
                <a:gd name="connsiteY27" fmla="*/ 2438399 h 3962400"/>
                <a:gd name="connsiteX28" fmla="*/ 664634 w 1526082"/>
                <a:gd name="connsiteY28" fmla="*/ 2387600 h 3962400"/>
                <a:gd name="connsiteX29" fmla="*/ 660400 w 1526082"/>
                <a:gd name="connsiteY29" fmla="*/ 2286000 h 3962400"/>
                <a:gd name="connsiteX30" fmla="*/ 685800 w 1526082"/>
                <a:gd name="connsiteY30" fmla="*/ 2175933 h 3962400"/>
                <a:gd name="connsiteX31" fmla="*/ 723900 w 1526082"/>
                <a:gd name="connsiteY31" fmla="*/ 2108199 h 3962400"/>
                <a:gd name="connsiteX32" fmla="*/ 770467 w 1526082"/>
                <a:gd name="connsiteY32" fmla="*/ 2057400 h 3962400"/>
                <a:gd name="connsiteX33" fmla="*/ 804334 w 1526082"/>
                <a:gd name="connsiteY33" fmla="*/ 1955800 h 3962400"/>
                <a:gd name="connsiteX34" fmla="*/ 846667 w 1526082"/>
                <a:gd name="connsiteY34" fmla="*/ 1854200 h 3962400"/>
                <a:gd name="connsiteX35" fmla="*/ 872067 w 1526082"/>
                <a:gd name="connsiteY35" fmla="*/ 1769533 h 3962400"/>
                <a:gd name="connsiteX36" fmla="*/ 918633 w 1526082"/>
                <a:gd name="connsiteY36" fmla="*/ 1629832 h 3962400"/>
                <a:gd name="connsiteX37" fmla="*/ 1024467 w 1526082"/>
                <a:gd name="connsiteY37" fmla="*/ 1557866 h 3962400"/>
                <a:gd name="connsiteX38" fmla="*/ 1104901 w 1526082"/>
                <a:gd name="connsiteY38" fmla="*/ 1528233 h 3962400"/>
                <a:gd name="connsiteX39" fmla="*/ 1138767 w 1526082"/>
                <a:gd name="connsiteY39" fmla="*/ 1490132 h 3962400"/>
                <a:gd name="connsiteX40" fmla="*/ 1126067 w 1526082"/>
                <a:gd name="connsiteY40" fmla="*/ 1452033 h 3962400"/>
                <a:gd name="connsiteX41" fmla="*/ 1041400 w 1526082"/>
                <a:gd name="connsiteY41" fmla="*/ 1413933 h 3962400"/>
                <a:gd name="connsiteX42" fmla="*/ 960966 w 1526082"/>
                <a:gd name="connsiteY42" fmla="*/ 1341967 h 3962400"/>
                <a:gd name="connsiteX43" fmla="*/ 999067 w 1526082"/>
                <a:gd name="connsiteY43" fmla="*/ 1202266 h 3962400"/>
                <a:gd name="connsiteX44" fmla="*/ 1066800 w 1526082"/>
                <a:gd name="connsiteY44" fmla="*/ 1109133 h 3962400"/>
                <a:gd name="connsiteX45" fmla="*/ 1181100 w 1526082"/>
                <a:gd name="connsiteY45" fmla="*/ 986366 h 3962400"/>
                <a:gd name="connsiteX46" fmla="*/ 1210734 w 1526082"/>
                <a:gd name="connsiteY46" fmla="*/ 897466 h 3962400"/>
                <a:gd name="connsiteX47" fmla="*/ 1265767 w 1526082"/>
                <a:gd name="connsiteY47" fmla="*/ 762000 h 3962400"/>
                <a:gd name="connsiteX48" fmla="*/ 1295400 w 1526082"/>
                <a:gd name="connsiteY48" fmla="*/ 685800 h 3962400"/>
                <a:gd name="connsiteX49" fmla="*/ 1286934 w 1526082"/>
                <a:gd name="connsiteY49" fmla="*/ 643466 h 3962400"/>
                <a:gd name="connsiteX50" fmla="*/ 1253067 w 1526082"/>
                <a:gd name="connsiteY50" fmla="*/ 533400 h 3962400"/>
                <a:gd name="connsiteX51" fmla="*/ 1193800 w 1526082"/>
                <a:gd name="connsiteY51" fmla="*/ 444499 h 3962400"/>
                <a:gd name="connsiteX52" fmla="*/ 1159934 w 1526082"/>
                <a:gd name="connsiteY52" fmla="*/ 397933 h 3962400"/>
                <a:gd name="connsiteX53" fmla="*/ 1189567 w 1526082"/>
                <a:gd name="connsiteY53" fmla="*/ 381000 h 3962400"/>
                <a:gd name="connsiteX54" fmla="*/ 1282701 w 1526082"/>
                <a:gd name="connsiteY54" fmla="*/ 414866 h 3962400"/>
                <a:gd name="connsiteX55" fmla="*/ 1375834 w 1526082"/>
                <a:gd name="connsiteY55" fmla="*/ 419099 h 3962400"/>
                <a:gd name="connsiteX56" fmla="*/ 1426634 w 1526082"/>
                <a:gd name="connsiteY56" fmla="*/ 385232 h 3962400"/>
                <a:gd name="connsiteX57" fmla="*/ 1507067 w 1526082"/>
                <a:gd name="connsiteY57" fmla="*/ 241300 h 3962400"/>
                <a:gd name="connsiteX58" fmla="*/ 1524000 w 1526082"/>
                <a:gd name="connsiteY58" fmla="*/ 118533 h 3962400"/>
                <a:gd name="connsiteX59" fmla="*/ 1447800 w 1526082"/>
                <a:gd name="connsiteY59"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74134 w 1526082"/>
                <a:gd name="connsiteY23" fmla="*/ 2624666 h 3962400"/>
                <a:gd name="connsiteX24" fmla="*/ 495300 w 1526082"/>
                <a:gd name="connsiteY24" fmla="*/ 2552699 h 3962400"/>
                <a:gd name="connsiteX25" fmla="*/ 550334 w 1526082"/>
                <a:gd name="connsiteY25" fmla="*/ 2480733 h 3962400"/>
                <a:gd name="connsiteX26" fmla="*/ 639233 w 1526082"/>
                <a:gd name="connsiteY26" fmla="*/ 2438399 h 3962400"/>
                <a:gd name="connsiteX27" fmla="*/ 664634 w 1526082"/>
                <a:gd name="connsiteY27" fmla="*/ 2387600 h 3962400"/>
                <a:gd name="connsiteX28" fmla="*/ 660400 w 1526082"/>
                <a:gd name="connsiteY28" fmla="*/ 2286000 h 3962400"/>
                <a:gd name="connsiteX29" fmla="*/ 685800 w 1526082"/>
                <a:gd name="connsiteY29" fmla="*/ 2175933 h 3962400"/>
                <a:gd name="connsiteX30" fmla="*/ 723900 w 1526082"/>
                <a:gd name="connsiteY30" fmla="*/ 2108199 h 3962400"/>
                <a:gd name="connsiteX31" fmla="*/ 770467 w 1526082"/>
                <a:gd name="connsiteY31" fmla="*/ 2057400 h 3962400"/>
                <a:gd name="connsiteX32" fmla="*/ 804334 w 1526082"/>
                <a:gd name="connsiteY32" fmla="*/ 1955800 h 3962400"/>
                <a:gd name="connsiteX33" fmla="*/ 846667 w 1526082"/>
                <a:gd name="connsiteY33" fmla="*/ 1854200 h 3962400"/>
                <a:gd name="connsiteX34" fmla="*/ 872067 w 1526082"/>
                <a:gd name="connsiteY34" fmla="*/ 1769533 h 3962400"/>
                <a:gd name="connsiteX35" fmla="*/ 918633 w 1526082"/>
                <a:gd name="connsiteY35" fmla="*/ 1629832 h 3962400"/>
                <a:gd name="connsiteX36" fmla="*/ 1024467 w 1526082"/>
                <a:gd name="connsiteY36" fmla="*/ 1557866 h 3962400"/>
                <a:gd name="connsiteX37" fmla="*/ 1104901 w 1526082"/>
                <a:gd name="connsiteY37" fmla="*/ 1528233 h 3962400"/>
                <a:gd name="connsiteX38" fmla="*/ 1138767 w 1526082"/>
                <a:gd name="connsiteY38" fmla="*/ 1490132 h 3962400"/>
                <a:gd name="connsiteX39" fmla="*/ 1126067 w 1526082"/>
                <a:gd name="connsiteY39" fmla="*/ 1452033 h 3962400"/>
                <a:gd name="connsiteX40" fmla="*/ 1041400 w 1526082"/>
                <a:gd name="connsiteY40" fmla="*/ 1413933 h 3962400"/>
                <a:gd name="connsiteX41" fmla="*/ 960966 w 1526082"/>
                <a:gd name="connsiteY41" fmla="*/ 1341967 h 3962400"/>
                <a:gd name="connsiteX42" fmla="*/ 999067 w 1526082"/>
                <a:gd name="connsiteY42" fmla="*/ 1202266 h 3962400"/>
                <a:gd name="connsiteX43" fmla="*/ 1066800 w 1526082"/>
                <a:gd name="connsiteY43" fmla="*/ 1109133 h 3962400"/>
                <a:gd name="connsiteX44" fmla="*/ 1181100 w 1526082"/>
                <a:gd name="connsiteY44" fmla="*/ 986366 h 3962400"/>
                <a:gd name="connsiteX45" fmla="*/ 1210734 w 1526082"/>
                <a:gd name="connsiteY45" fmla="*/ 897466 h 3962400"/>
                <a:gd name="connsiteX46" fmla="*/ 1265767 w 1526082"/>
                <a:gd name="connsiteY46" fmla="*/ 762000 h 3962400"/>
                <a:gd name="connsiteX47" fmla="*/ 1295400 w 1526082"/>
                <a:gd name="connsiteY47" fmla="*/ 685800 h 3962400"/>
                <a:gd name="connsiteX48" fmla="*/ 1286934 w 1526082"/>
                <a:gd name="connsiteY48" fmla="*/ 643466 h 3962400"/>
                <a:gd name="connsiteX49" fmla="*/ 1253067 w 1526082"/>
                <a:gd name="connsiteY49" fmla="*/ 533400 h 3962400"/>
                <a:gd name="connsiteX50" fmla="*/ 1193800 w 1526082"/>
                <a:gd name="connsiteY50" fmla="*/ 444499 h 3962400"/>
                <a:gd name="connsiteX51" fmla="*/ 1159934 w 1526082"/>
                <a:gd name="connsiteY51" fmla="*/ 397933 h 3962400"/>
                <a:gd name="connsiteX52" fmla="*/ 1189567 w 1526082"/>
                <a:gd name="connsiteY52" fmla="*/ 381000 h 3962400"/>
                <a:gd name="connsiteX53" fmla="*/ 1282701 w 1526082"/>
                <a:gd name="connsiteY53" fmla="*/ 414866 h 3962400"/>
                <a:gd name="connsiteX54" fmla="*/ 1375834 w 1526082"/>
                <a:gd name="connsiteY54" fmla="*/ 419099 h 3962400"/>
                <a:gd name="connsiteX55" fmla="*/ 1426634 w 1526082"/>
                <a:gd name="connsiteY55" fmla="*/ 385232 h 3962400"/>
                <a:gd name="connsiteX56" fmla="*/ 1507067 w 1526082"/>
                <a:gd name="connsiteY56" fmla="*/ 241300 h 3962400"/>
                <a:gd name="connsiteX57" fmla="*/ 1524000 w 1526082"/>
                <a:gd name="connsiteY57" fmla="*/ 118533 h 3962400"/>
                <a:gd name="connsiteX58" fmla="*/ 1447800 w 1526082"/>
                <a:gd name="connsiteY58"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48734 w 1526082"/>
                <a:gd name="connsiteY22" fmla="*/ 2667000 h 3962400"/>
                <a:gd name="connsiteX23" fmla="*/ 495300 w 1526082"/>
                <a:gd name="connsiteY23" fmla="*/ 2552699 h 3962400"/>
                <a:gd name="connsiteX24" fmla="*/ 550334 w 1526082"/>
                <a:gd name="connsiteY24" fmla="*/ 2480733 h 3962400"/>
                <a:gd name="connsiteX25" fmla="*/ 639233 w 1526082"/>
                <a:gd name="connsiteY25" fmla="*/ 2438399 h 3962400"/>
                <a:gd name="connsiteX26" fmla="*/ 664634 w 1526082"/>
                <a:gd name="connsiteY26" fmla="*/ 2387600 h 3962400"/>
                <a:gd name="connsiteX27" fmla="*/ 660400 w 1526082"/>
                <a:gd name="connsiteY27" fmla="*/ 2286000 h 3962400"/>
                <a:gd name="connsiteX28" fmla="*/ 685800 w 1526082"/>
                <a:gd name="connsiteY28" fmla="*/ 2175933 h 3962400"/>
                <a:gd name="connsiteX29" fmla="*/ 723900 w 1526082"/>
                <a:gd name="connsiteY29" fmla="*/ 2108199 h 3962400"/>
                <a:gd name="connsiteX30" fmla="*/ 770467 w 1526082"/>
                <a:gd name="connsiteY30" fmla="*/ 2057400 h 3962400"/>
                <a:gd name="connsiteX31" fmla="*/ 804334 w 1526082"/>
                <a:gd name="connsiteY31" fmla="*/ 1955800 h 3962400"/>
                <a:gd name="connsiteX32" fmla="*/ 846667 w 1526082"/>
                <a:gd name="connsiteY32" fmla="*/ 1854200 h 3962400"/>
                <a:gd name="connsiteX33" fmla="*/ 872067 w 1526082"/>
                <a:gd name="connsiteY33" fmla="*/ 1769533 h 3962400"/>
                <a:gd name="connsiteX34" fmla="*/ 918633 w 1526082"/>
                <a:gd name="connsiteY34" fmla="*/ 1629832 h 3962400"/>
                <a:gd name="connsiteX35" fmla="*/ 1024467 w 1526082"/>
                <a:gd name="connsiteY35" fmla="*/ 1557866 h 3962400"/>
                <a:gd name="connsiteX36" fmla="*/ 1104901 w 1526082"/>
                <a:gd name="connsiteY36" fmla="*/ 1528233 h 3962400"/>
                <a:gd name="connsiteX37" fmla="*/ 1138767 w 1526082"/>
                <a:gd name="connsiteY37" fmla="*/ 1490132 h 3962400"/>
                <a:gd name="connsiteX38" fmla="*/ 1126067 w 1526082"/>
                <a:gd name="connsiteY38" fmla="*/ 1452033 h 3962400"/>
                <a:gd name="connsiteX39" fmla="*/ 1041400 w 1526082"/>
                <a:gd name="connsiteY39" fmla="*/ 1413933 h 3962400"/>
                <a:gd name="connsiteX40" fmla="*/ 960966 w 1526082"/>
                <a:gd name="connsiteY40" fmla="*/ 1341967 h 3962400"/>
                <a:gd name="connsiteX41" fmla="*/ 999067 w 1526082"/>
                <a:gd name="connsiteY41" fmla="*/ 1202266 h 3962400"/>
                <a:gd name="connsiteX42" fmla="*/ 1066800 w 1526082"/>
                <a:gd name="connsiteY42" fmla="*/ 1109133 h 3962400"/>
                <a:gd name="connsiteX43" fmla="*/ 1181100 w 1526082"/>
                <a:gd name="connsiteY43" fmla="*/ 986366 h 3962400"/>
                <a:gd name="connsiteX44" fmla="*/ 1210734 w 1526082"/>
                <a:gd name="connsiteY44" fmla="*/ 897466 h 3962400"/>
                <a:gd name="connsiteX45" fmla="*/ 1265767 w 1526082"/>
                <a:gd name="connsiteY45" fmla="*/ 762000 h 3962400"/>
                <a:gd name="connsiteX46" fmla="*/ 1295400 w 1526082"/>
                <a:gd name="connsiteY46" fmla="*/ 685800 h 3962400"/>
                <a:gd name="connsiteX47" fmla="*/ 1286934 w 1526082"/>
                <a:gd name="connsiteY47" fmla="*/ 643466 h 3962400"/>
                <a:gd name="connsiteX48" fmla="*/ 1253067 w 1526082"/>
                <a:gd name="connsiteY48" fmla="*/ 533400 h 3962400"/>
                <a:gd name="connsiteX49" fmla="*/ 1193800 w 1526082"/>
                <a:gd name="connsiteY49" fmla="*/ 444499 h 3962400"/>
                <a:gd name="connsiteX50" fmla="*/ 1159934 w 1526082"/>
                <a:gd name="connsiteY50" fmla="*/ 397933 h 3962400"/>
                <a:gd name="connsiteX51" fmla="*/ 1189567 w 1526082"/>
                <a:gd name="connsiteY51" fmla="*/ 381000 h 3962400"/>
                <a:gd name="connsiteX52" fmla="*/ 1282701 w 1526082"/>
                <a:gd name="connsiteY52" fmla="*/ 414866 h 3962400"/>
                <a:gd name="connsiteX53" fmla="*/ 1375834 w 1526082"/>
                <a:gd name="connsiteY53" fmla="*/ 419099 h 3962400"/>
                <a:gd name="connsiteX54" fmla="*/ 1426634 w 1526082"/>
                <a:gd name="connsiteY54" fmla="*/ 385232 h 3962400"/>
                <a:gd name="connsiteX55" fmla="*/ 1507067 w 1526082"/>
                <a:gd name="connsiteY55" fmla="*/ 241300 h 3962400"/>
                <a:gd name="connsiteX56" fmla="*/ 1524000 w 1526082"/>
                <a:gd name="connsiteY56" fmla="*/ 118533 h 3962400"/>
                <a:gd name="connsiteX57" fmla="*/ 1447800 w 1526082"/>
                <a:gd name="connsiteY57"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31800 w 1526082"/>
                <a:gd name="connsiteY21" fmla="*/ 2683933 h 3962400"/>
                <a:gd name="connsiteX22" fmla="*/ 495300 w 1526082"/>
                <a:gd name="connsiteY22" fmla="*/ 2552699 h 3962400"/>
                <a:gd name="connsiteX23" fmla="*/ 550334 w 1526082"/>
                <a:gd name="connsiteY23" fmla="*/ 2480733 h 3962400"/>
                <a:gd name="connsiteX24" fmla="*/ 639233 w 1526082"/>
                <a:gd name="connsiteY24" fmla="*/ 2438399 h 3962400"/>
                <a:gd name="connsiteX25" fmla="*/ 664634 w 1526082"/>
                <a:gd name="connsiteY25" fmla="*/ 2387600 h 3962400"/>
                <a:gd name="connsiteX26" fmla="*/ 660400 w 1526082"/>
                <a:gd name="connsiteY26" fmla="*/ 2286000 h 3962400"/>
                <a:gd name="connsiteX27" fmla="*/ 685800 w 1526082"/>
                <a:gd name="connsiteY27" fmla="*/ 2175933 h 3962400"/>
                <a:gd name="connsiteX28" fmla="*/ 723900 w 1526082"/>
                <a:gd name="connsiteY28" fmla="*/ 2108199 h 3962400"/>
                <a:gd name="connsiteX29" fmla="*/ 770467 w 1526082"/>
                <a:gd name="connsiteY29" fmla="*/ 2057400 h 3962400"/>
                <a:gd name="connsiteX30" fmla="*/ 804334 w 1526082"/>
                <a:gd name="connsiteY30" fmla="*/ 1955800 h 3962400"/>
                <a:gd name="connsiteX31" fmla="*/ 846667 w 1526082"/>
                <a:gd name="connsiteY31" fmla="*/ 1854200 h 3962400"/>
                <a:gd name="connsiteX32" fmla="*/ 872067 w 1526082"/>
                <a:gd name="connsiteY32" fmla="*/ 1769533 h 3962400"/>
                <a:gd name="connsiteX33" fmla="*/ 918633 w 1526082"/>
                <a:gd name="connsiteY33" fmla="*/ 1629832 h 3962400"/>
                <a:gd name="connsiteX34" fmla="*/ 1024467 w 1526082"/>
                <a:gd name="connsiteY34" fmla="*/ 1557866 h 3962400"/>
                <a:gd name="connsiteX35" fmla="*/ 1104901 w 1526082"/>
                <a:gd name="connsiteY35" fmla="*/ 1528233 h 3962400"/>
                <a:gd name="connsiteX36" fmla="*/ 1138767 w 1526082"/>
                <a:gd name="connsiteY36" fmla="*/ 1490132 h 3962400"/>
                <a:gd name="connsiteX37" fmla="*/ 1126067 w 1526082"/>
                <a:gd name="connsiteY37" fmla="*/ 1452033 h 3962400"/>
                <a:gd name="connsiteX38" fmla="*/ 1041400 w 1526082"/>
                <a:gd name="connsiteY38" fmla="*/ 1413933 h 3962400"/>
                <a:gd name="connsiteX39" fmla="*/ 960966 w 1526082"/>
                <a:gd name="connsiteY39" fmla="*/ 1341967 h 3962400"/>
                <a:gd name="connsiteX40" fmla="*/ 999067 w 1526082"/>
                <a:gd name="connsiteY40" fmla="*/ 1202266 h 3962400"/>
                <a:gd name="connsiteX41" fmla="*/ 1066800 w 1526082"/>
                <a:gd name="connsiteY41" fmla="*/ 1109133 h 3962400"/>
                <a:gd name="connsiteX42" fmla="*/ 1181100 w 1526082"/>
                <a:gd name="connsiteY42" fmla="*/ 986366 h 3962400"/>
                <a:gd name="connsiteX43" fmla="*/ 1210734 w 1526082"/>
                <a:gd name="connsiteY43" fmla="*/ 897466 h 3962400"/>
                <a:gd name="connsiteX44" fmla="*/ 1265767 w 1526082"/>
                <a:gd name="connsiteY44" fmla="*/ 762000 h 3962400"/>
                <a:gd name="connsiteX45" fmla="*/ 1295400 w 1526082"/>
                <a:gd name="connsiteY45" fmla="*/ 685800 h 3962400"/>
                <a:gd name="connsiteX46" fmla="*/ 1286934 w 1526082"/>
                <a:gd name="connsiteY46" fmla="*/ 643466 h 3962400"/>
                <a:gd name="connsiteX47" fmla="*/ 1253067 w 1526082"/>
                <a:gd name="connsiteY47" fmla="*/ 533400 h 3962400"/>
                <a:gd name="connsiteX48" fmla="*/ 1193800 w 1526082"/>
                <a:gd name="connsiteY48" fmla="*/ 444499 h 3962400"/>
                <a:gd name="connsiteX49" fmla="*/ 1159934 w 1526082"/>
                <a:gd name="connsiteY49" fmla="*/ 397933 h 3962400"/>
                <a:gd name="connsiteX50" fmla="*/ 1189567 w 1526082"/>
                <a:gd name="connsiteY50" fmla="*/ 381000 h 3962400"/>
                <a:gd name="connsiteX51" fmla="*/ 1282701 w 1526082"/>
                <a:gd name="connsiteY51" fmla="*/ 414866 h 3962400"/>
                <a:gd name="connsiteX52" fmla="*/ 1375834 w 1526082"/>
                <a:gd name="connsiteY52" fmla="*/ 419099 h 3962400"/>
                <a:gd name="connsiteX53" fmla="*/ 1426634 w 1526082"/>
                <a:gd name="connsiteY53" fmla="*/ 385232 h 3962400"/>
                <a:gd name="connsiteX54" fmla="*/ 1507067 w 1526082"/>
                <a:gd name="connsiteY54" fmla="*/ 241300 h 3962400"/>
                <a:gd name="connsiteX55" fmla="*/ 1524000 w 1526082"/>
                <a:gd name="connsiteY55" fmla="*/ 118533 h 3962400"/>
                <a:gd name="connsiteX56" fmla="*/ 1447800 w 1526082"/>
                <a:gd name="connsiteY56"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97934 w 1526082"/>
                <a:gd name="connsiteY19" fmla="*/ 2836333 h 3962400"/>
                <a:gd name="connsiteX20" fmla="*/ 423334 w 1526082"/>
                <a:gd name="connsiteY20" fmla="*/ 2709333 h 3962400"/>
                <a:gd name="connsiteX21" fmla="*/ 495300 w 1526082"/>
                <a:gd name="connsiteY21" fmla="*/ 2552699 h 3962400"/>
                <a:gd name="connsiteX22" fmla="*/ 550334 w 1526082"/>
                <a:gd name="connsiteY22" fmla="*/ 2480733 h 3962400"/>
                <a:gd name="connsiteX23" fmla="*/ 639233 w 1526082"/>
                <a:gd name="connsiteY23" fmla="*/ 2438399 h 3962400"/>
                <a:gd name="connsiteX24" fmla="*/ 664634 w 1526082"/>
                <a:gd name="connsiteY24" fmla="*/ 2387600 h 3962400"/>
                <a:gd name="connsiteX25" fmla="*/ 660400 w 1526082"/>
                <a:gd name="connsiteY25" fmla="*/ 2286000 h 3962400"/>
                <a:gd name="connsiteX26" fmla="*/ 685800 w 1526082"/>
                <a:gd name="connsiteY26" fmla="*/ 2175933 h 3962400"/>
                <a:gd name="connsiteX27" fmla="*/ 723900 w 1526082"/>
                <a:gd name="connsiteY27" fmla="*/ 2108199 h 3962400"/>
                <a:gd name="connsiteX28" fmla="*/ 770467 w 1526082"/>
                <a:gd name="connsiteY28" fmla="*/ 2057400 h 3962400"/>
                <a:gd name="connsiteX29" fmla="*/ 804334 w 1526082"/>
                <a:gd name="connsiteY29" fmla="*/ 1955800 h 3962400"/>
                <a:gd name="connsiteX30" fmla="*/ 846667 w 1526082"/>
                <a:gd name="connsiteY30" fmla="*/ 1854200 h 3962400"/>
                <a:gd name="connsiteX31" fmla="*/ 872067 w 1526082"/>
                <a:gd name="connsiteY31" fmla="*/ 1769533 h 3962400"/>
                <a:gd name="connsiteX32" fmla="*/ 918633 w 1526082"/>
                <a:gd name="connsiteY32" fmla="*/ 1629832 h 3962400"/>
                <a:gd name="connsiteX33" fmla="*/ 1024467 w 1526082"/>
                <a:gd name="connsiteY33" fmla="*/ 1557866 h 3962400"/>
                <a:gd name="connsiteX34" fmla="*/ 1104901 w 1526082"/>
                <a:gd name="connsiteY34" fmla="*/ 1528233 h 3962400"/>
                <a:gd name="connsiteX35" fmla="*/ 1138767 w 1526082"/>
                <a:gd name="connsiteY35" fmla="*/ 1490132 h 3962400"/>
                <a:gd name="connsiteX36" fmla="*/ 1126067 w 1526082"/>
                <a:gd name="connsiteY36" fmla="*/ 1452033 h 3962400"/>
                <a:gd name="connsiteX37" fmla="*/ 1041400 w 1526082"/>
                <a:gd name="connsiteY37" fmla="*/ 1413933 h 3962400"/>
                <a:gd name="connsiteX38" fmla="*/ 960966 w 1526082"/>
                <a:gd name="connsiteY38" fmla="*/ 1341967 h 3962400"/>
                <a:gd name="connsiteX39" fmla="*/ 999067 w 1526082"/>
                <a:gd name="connsiteY39" fmla="*/ 1202266 h 3962400"/>
                <a:gd name="connsiteX40" fmla="*/ 1066800 w 1526082"/>
                <a:gd name="connsiteY40" fmla="*/ 1109133 h 3962400"/>
                <a:gd name="connsiteX41" fmla="*/ 1181100 w 1526082"/>
                <a:gd name="connsiteY41" fmla="*/ 986366 h 3962400"/>
                <a:gd name="connsiteX42" fmla="*/ 1210734 w 1526082"/>
                <a:gd name="connsiteY42" fmla="*/ 897466 h 3962400"/>
                <a:gd name="connsiteX43" fmla="*/ 1265767 w 1526082"/>
                <a:gd name="connsiteY43" fmla="*/ 762000 h 3962400"/>
                <a:gd name="connsiteX44" fmla="*/ 1295400 w 1526082"/>
                <a:gd name="connsiteY44" fmla="*/ 685800 h 3962400"/>
                <a:gd name="connsiteX45" fmla="*/ 1286934 w 1526082"/>
                <a:gd name="connsiteY45" fmla="*/ 643466 h 3962400"/>
                <a:gd name="connsiteX46" fmla="*/ 1253067 w 1526082"/>
                <a:gd name="connsiteY46" fmla="*/ 533400 h 3962400"/>
                <a:gd name="connsiteX47" fmla="*/ 1193800 w 1526082"/>
                <a:gd name="connsiteY47" fmla="*/ 444499 h 3962400"/>
                <a:gd name="connsiteX48" fmla="*/ 1159934 w 1526082"/>
                <a:gd name="connsiteY48" fmla="*/ 397933 h 3962400"/>
                <a:gd name="connsiteX49" fmla="*/ 1189567 w 1526082"/>
                <a:gd name="connsiteY49" fmla="*/ 381000 h 3962400"/>
                <a:gd name="connsiteX50" fmla="*/ 1282701 w 1526082"/>
                <a:gd name="connsiteY50" fmla="*/ 414866 h 3962400"/>
                <a:gd name="connsiteX51" fmla="*/ 1375834 w 1526082"/>
                <a:gd name="connsiteY51" fmla="*/ 419099 h 3962400"/>
                <a:gd name="connsiteX52" fmla="*/ 1426634 w 1526082"/>
                <a:gd name="connsiteY52" fmla="*/ 385232 h 3962400"/>
                <a:gd name="connsiteX53" fmla="*/ 1507067 w 1526082"/>
                <a:gd name="connsiteY53" fmla="*/ 241300 h 3962400"/>
                <a:gd name="connsiteX54" fmla="*/ 1524000 w 1526082"/>
                <a:gd name="connsiteY54" fmla="*/ 118533 h 3962400"/>
                <a:gd name="connsiteX55" fmla="*/ 1447800 w 1526082"/>
                <a:gd name="connsiteY55"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76767 w 1526082"/>
                <a:gd name="connsiteY19" fmla="*/ 2802466 h 3962400"/>
                <a:gd name="connsiteX20" fmla="*/ 423334 w 1526082"/>
                <a:gd name="connsiteY20" fmla="*/ 2709333 h 3962400"/>
                <a:gd name="connsiteX21" fmla="*/ 495300 w 1526082"/>
                <a:gd name="connsiteY21" fmla="*/ 2552699 h 3962400"/>
                <a:gd name="connsiteX22" fmla="*/ 550334 w 1526082"/>
                <a:gd name="connsiteY22" fmla="*/ 2480733 h 3962400"/>
                <a:gd name="connsiteX23" fmla="*/ 639233 w 1526082"/>
                <a:gd name="connsiteY23" fmla="*/ 2438399 h 3962400"/>
                <a:gd name="connsiteX24" fmla="*/ 664634 w 1526082"/>
                <a:gd name="connsiteY24" fmla="*/ 2387600 h 3962400"/>
                <a:gd name="connsiteX25" fmla="*/ 660400 w 1526082"/>
                <a:gd name="connsiteY25" fmla="*/ 2286000 h 3962400"/>
                <a:gd name="connsiteX26" fmla="*/ 685800 w 1526082"/>
                <a:gd name="connsiteY26" fmla="*/ 2175933 h 3962400"/>
                <a:gd name="connsiteX27" fmla="*/ 723900 w 1526082"/>
                <a:gd name="connsiteY27" fmla="*/ 2108199 h 3962400"/>
                <a:gd name="connsiteX28" fmla="*/ 770467 w 1526082"/>
                <a:gd name="connsiteY28" fmla="*/ 2057400 h 3962400"/>
                <a:gd name="connsiteX29" fmla="*/ 804334 w 1526082"/>
                <a:gd name="connsiteY29" fmla="*/ 1955800 h 3962400"/>
                <a:gd name="connsiteX30" fmla="*/ 846667 w 1526082"/>
                <a:gd name="connsiteY30" fmla="*/ 1854200 h 3962400"/>
                <a:gd name="connsiteX31" fmla="*/ 872067 w 1526082"/>
                <a:gd name="connsiteY31" fmla="*/ 1769533 h 3962400"/>
                <a:gd name="connsiteX32" fmla="*/ 918633 w 1526082"/>
                <a:gd name="connsiteY32" fmla="*/ 1629832 h 3962400"/>
                <a:gd name="connsiteX33" fmla="*/ 1024467 w 1526082"/>
                <a:gd name="connsiteY33" fmla="*/ 1557866 h 3962400"/>
                <a:gd name="connsiteX34" fmla="*/ 1104901 w 1526082"/>
                <a:gd name="connsiteY34" fmla="*/ 1528233 h 3962400"/>
                <a:gd name="connsiteX35" fmla="*/ 1138767 w 1526082"/>
                <a:gd name="connsiteY35" fmla="*/ 1490132 h 3962400"/>
                <a:gd name="connsiteX36" fmla="*/ 1126067 w 1526082"/>
                <a:gd name="connsiteY36" fmla="*/ 1452033 h 3962400"/>
                <a:gd name="connsiteX37" fmla="*/ 1041400 w 1526082"/>
                <a:gd name="connsiteY37" fmla="*/ 1413933 h 3962400"/>
                <a:gd name="connsiteX38" fmla="*/ 960966 w 1526082"/>
                <a:gd name="connsiteY38" fmla="*/ 1341967 h 3962400"/>
                <a:gd name="connsiteX39" fmla="*/ 999067 w 1526082"/>
                <a:gd name="connsiteY39" fmla="*/ 1202266 h 3962400"/>
                <a:gd name="connsiteX40" fmla="*/ 1066800 w 1526082"/>
                <a:gd name="connsiteY40" fmla="*/ 1109133 h 3962400"/>
                <a:gd name="connsiteX41" fmla="*/ 1181100 w 1526082"/>
                <a:gd name="connsiteY41" fmla="*/ 986366 h 3962400"/>
                <a:gd name="connsiteX42" fmla="*/ 1210734 w 1526082"/>
                <a:gd name="connsiteY42" fmla="*/ 897466 h 3962400"/>
                <a:gd name="connsiteX43" fmla="*/ 1265767 w 1526082"/>
                <a:gd name="connsiteY43" fmla="*/ 762000 h 3962400"/>
                <a:gd name="connsiteX44" fmla="*/ 1295400 w 1526082"/>
                <a:gd name="connsiteY44" fmla="*/ 685800 h 3962400"/>
                <a:gd name="connsiteX45" fmla="*/ 1286934 w 1526082"/>
                <a:gd name="connsiteY45" fmla="*/ 643466 h 3962400"/>
                <a:gd name="connsiteX46" fmla="*/ 1253067 w 1526082"/>
                <a:gd name="connsiteY46" fmla="*/ 533400 h 3962400"/>
                <a:gd name="connsiteX47" fmla="*/ 1193800 w 1526082"/>
                <a:gd name="connsiteY47" fmla="*/ 444499 h 3962400"/>
                <a:gd name="connsiteX48" fmla="*/ 1159934 w 1526082"/>
                <a:gd name="connsiteY48" fmla="*/ 397933 h 3962400"/>
                <a:gd name="connsiteX49" fmla="*/ 1189567 w 1526082"/>
                <a:gd name="connsiteY49" fmla="*/ 381000 h 3962400"/>
                <a:gd name="connsiteX50" fmla="*/ 1282701 w 1526082"/>
                <a:gd name="connsiteY50" fmla="*/ 414866 h 3962400"/>
                <a:gd name="connsiteX51" fmla="*/ 1375834 w 1526082"/>
                <a:gd name="connsiteY51" fmla="*/ 419099 h 3962400"/>
                <a:gd name="connsiteX52" fmla="*/ 1426634 w 1526082"/>
                <a:gd name="connsiteY52" fmla="*/ 385232 h 3962400"/>
                <a:gd name="connsiteX53" fmla="*/ 1507067 w 1526082"/>
                <a:gd name="connsiteY53" fmla="*/ 241300 h 3962400"/>
                <a:gd name="connsiteX54" fmla="*/ 1524000 w 1526082"/>
                <a:gd name="connsiteY54" fmla="*/ 118533 h 3962400"/>
                <a:gd name="connsiteX55" fmla="*/ 1447800 w 1526082"/>
                <a:gd name="connsiteY55"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89467 w 1526082"/>
                <a:gd name="connsiteY18" fmla="*/ 2904066 h 3962400"/>
                <a:gd name="connsiteX19" fmla="*/ 376767 w 1526082"/>
                <a:gd name="connsiteY19" fmla="*/ 2802466 h 3962400"/>
                <a:gd name="connsiteX20" fmla="*/ 423334 w 1526082"/>
                <a:gd name="connsiteY20" fmla="*/ 2709333 h 3962400"/>
                <a:gd name="connsiteX21" fmla="*/ 495300 w 1526082"/>
                <a:gd name="connsiteY21" fmla="*/ 2552699 h 3962400"/>
                <a:gd name="connsiteX22" fmla="*/ 550334 w 1526082"/>
                <a:gd name="connsiteY22" fmla="*/ 2480733 h 3962400"/>
                <a:gd name="connsiteX23" fmla="*/ 639233 w 1526082"/>
                <a:gd name="connsiteY23" fmla="*/ 2438399 h 3962400"/>
                <a:gd name="connsiteX24" fmla="*/ 664634 w 1526082"/>
                <a:gd name="connsiteY24" fmla="*/ 2387600 h 3962400"/>
                <a:gd name="connsiteX25" fmla="*/ 660400 w 1526082"/>
                <a:gd name="connsiteY25" fmla="*/ 2286000 h 3962400"/>
                <a:gd name="connsiteX26" fmla="*/ 685800 w 1526082"/>
                <a:gd name="connsiteY26" fmla="*/ 2175933 h 3962400"/>
                <a:gd name="connsiteX27" fmla="*/ 723900 w 1526082"/>
                <a:gd name="connsiteY27" fmla="*/ 2108199 h 3962400"/>
                <a:gd name="connsiteX28" fmla="*/ 770467 w 1526082"/>
                <a:gd name="connsiteY28" fmla="*/ 2057400 h 3962400"/>
                <a:gd name="connsiteX29" fmla="*/ 804334 w 1526082"/>
                <a:gd name="connsiteY29" fmla="*/ 1955800 h 3962400"/>
                <a:gd name="connsiteX30" fmla="*/ 846667 w 1526082"/>
                <a:gd name="connsiteY30" fmla="*/ 1854200 h 3962400"/>
                <a:gd name="connsiteX31" fmla="*/ 872067 w 1526082"/>
                <a:gd name="connsiteY31" fmla="*/ 1769533 h 3962400"/>
                <a:gd name="connsiteX32" fmla="*/ 918633 w 1526082"/>
                <a:gd name="connsiteY32" fmla="*/ 1629832 h 3962400"/>
                <a:gd name="connsiteX33" fmla="*/ 1024467 w 1526082"/>
                <a:gd name="connsiteY33" fmla="*/ 1557866 h 3962400"/>
                <a:gd name="connsiteX34" fmla="*/ 1104901 w 1526082"/>
                <a:gd name="connsiteY34" fmla="*/ 1528233 h 3962400"/>
                <a:gd name="connsiteX35" fmla="*/ 1138767 w 1526082"/>
                <a:gd name="connsiteY35" fmla="*/ 1490132 h 3962400"/>
                <a:gd name="connsiteX36" fmla="*/ 1126067 w 1526082"/>
                <a:gd name="connsiteY36" fmla="*/ 1452033 h 3962400"/>
                <a:gd name="connsiteX37" fmla="*/ 1041400 w 1526082"/>
                <a:gd name="connsiteY37" fmla="*/ 1413933 h 3962400"/>
                <a:gd name="connsiteX38" fmla="*/ 960966 w 1526082"/>
                <a:gd name="connsiteY38" fmla="*/ 1341967 h 3962400"/>
                <a:gd name="connsiteX39" fmla="*/ 999067 w 1526082"/>
                <a:gd name="connsiteY39" fmla="*/ 1202266 h 3962400"/>
                <a:gd name="connsiteX40" fmla="*/ 1066800 w 1526082"/>
                <a:gd name="connsiteY40" fmla="*/ 1109133 h 3962400"/>
                <a:gd name="connsiteX41" fmla="*/ 1181100 w 1526082"/>
                <a:gd name="connsiteY41" fmla="*/ 986366 h 3962400"/>
                <a:gd name="connsiteX42" fmla="*/ 1210734 w 1526082"/>
                <a:gd name="connsiteY42" fmla="*/ 897466 h 3962400"/>
                <a:gd name="connsiteX43" fmla="*/ 1265767 w 1526082"/>
                <a:gd name="connsiteY43" fmla="*/ 762000 h 3962400"/>
                <a:gd name="connsiteX44" fmla="*/ 1295400 w 1526082"/>
                <a:gd name="connsiteY44" fmla="*/ 685800 h 3962400"/>
                <a:gd name="connsiteX45" fmla="*/ 1286934 w 1526082"/>
                <a:gd name="connsiteY45" fmla="*/ 643466 h 3962400"/>
                <a:gd name="connsiteX46" fmla="*/ 1253067 w 1526082"/>
                <a:gd name="connsiteY46" fmla="*/ 533400 h 3962400"/>
                <a:gd name="connsiteX47" fmla="*/ 1193800 w 1526082"/>
                <a:gd name="connsiteY47" fmla="*/ 444499 h 3962400"/>
                <a:gd name="connsiteX48" fmla="*/ 1159934 w 1526082"/>
                <a:gd name="connsiteY48" fmla="*/ 397933 h 3962400"/>
                <a:gd name="connsiteX49" fmla="*/ 1189567 w 1526082"/>
                <a:gd name="connsiteY49" fmla="*/ 381000 h 3962400"/>
                <a:gd name="connsiteX50" fmla="*/ 1282701 w 1526082"/>
                <a:gd name="connsiteY50" fmla="*/ 414866 h 3962400"/>
                <a:gd name="connsiteX51" fmla="*/ 1375834 w 1526082"/>
                <a:gd name="connsiteY51" fmla="*/ 419099 h 3962400"/>
                <a:gd name="connsiteX52" fmla="*/ 1426634 w 1526082"/>
                <a:gd name="connsiteY52" fmla="*/ 385232 h 3962400"/>
                <a:gd name="connsiteX53" fmla="*/ 1507067 w 1526082"/>
                <a:gd name="connsiteY53" fmla="*/ 241300 h 3962400"/>
                <a:gd name="connsiteX54" fmla="*/ 1524000 w 1526082"/>
                <a:gd name="connsiteY54" fmla="*/ 118533 h 3962400"/>
                <a:gd name="connsiteX55" fmla="*/ 1447800 w 1526082"/>
                <a:gd name="connsiteY55"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38667 w 1526082"/>
                <a:gd name="connsiteY16" fmla="*/ 2971800 h 3962400"/>
                <a:gd name="connsiteX17" fmla="*/ 355600 w 1526082"/>
                <a:gd name="connsiteY17" fmla="*/ 2946400 h 3962400"/>
                <a:gd name="connsiteX18" fmla="*/ 376767 w 1526082"/>
                <a:gd name="connsiteY18" fmla="*/ 2802466 h 3962400"/>
                <a:gd name="connsiteX19" fmla="*/ 423334 w 1526082"/>
                <a:gd name="connsiteY19" fmla="*/ 2709333 h 3962400"/>
                <a:gd name="connsiteX20" fmla="*/ 495300 w 1526082"/>
                <a:gd name="connsiteY20" fmla="*/ 2552699 h 3962400"/>
                <a:gd name="connsiteX21" fmla="*/ 550334 w 1526082"/>
                <a:gd name="connsiteY21" fmla="*/ 2480733 h 3962400"/>
                <a:gd name="connsiteX22" fmla="*/ 639233 w 1526082"/>
                <a:gd name="connsiteY22" fmla="*/ 2438399 h 3962400"/>
                <a:gd name="connsiteX23" fmla="*/ 664634 w 1526082"/>
                <a:gd name="connsiteY23" fmla="*/ 2387600 h 3962400"/>
                <a:gd name="connsiteX24" fmla="*/ 660400 w 1526082"/>
                <a:gd name="connsiteY24" fmla="*/ 2286000 h 3962400"/>
                <a:gd name="connsiteX25" fmla="*/ 685800 w 1526082"/>
                <a:gd name="connsiteY25" fmla="*/ 2175933 h 3962400"/>
                <a:gd name="connsiteX26" fmla="*/ 723900 w 1526082"/>
                <a:gd name="connsiteY26" fmla="*/ 2108199 h 3962400"/>
                <a:gd name="connsiteX27" fmla="*/ 770467 w 1526082"/>
                <a:gd name="connsiteY27" fmla="*/ 2057400 h 3962400"/>
                <a:gd name="connsiteX28" fmla="*/ 804334 w 1526082"/>
                <a:gd name="connsiteY28" fmla="*/ 1955800 h 3962400"/>
                <a:gd name="connsiteX29" fmla="*/ 846667 w 1526082"/>
                <a:gd name="connsiteY29" fmla="*/ 1854200 h 3962400"/>
                <a:gd name="connsiteX30" fmla="*/ 872067 w 1526082"/>
                <a:gd name="connsiteY30" fmla="*/ 1769533 h 3962400"/>
                <a:gd name="connsiteX31" fmla="*/ 918633 w 1526082"/>
                <a:gd name="connsiteY31" fmla="*/ 1629832 h 3962400"/>
                <a:gd name="connsiteX32" fmla="*/ 1024467 w 1526082"/>
                <a:gd name="connsiteY32" fmla="*/ 1557866 h 3962400"/>
                <a:gd name="connsiteX33" fmla="*/ 1104901 w 1526082"/>
                <a:gd name="connsiteY33" fmla="*/ 1528233 h 3962400"/>
                <a:gd name="connsiteX34" fmla="*/ 1138767 w 1526082"/>
                <a:gd name="connsiteY34" fmla="*/ 1490132 h 3962400"/>
                <a:gd name="connsiteX35" fmla="*/ 1126067 w 1526082"/>
                <a:gd name="connsiteY35" fmla="*/ 1452033 h 3962400"/>
                <a:gd name="connsiteX36" fmla="*/ 1041400 w 1526082"/>
                <a:gd name="connsiteY36" fmla="*/ 1413933 h 3962400"/>
                <a:gd name="connsiteX37" fmla="*/ 960966 w 1526082"/>
                <a:gd name="connsiteY37" fmla="*/ 1341967 h 3962400"/>
                <a:gd name="connsiteX38" fmla="*/ 999067 w 1526082"/>
                <a:gd name="connsiteY38" fmla="*/ 1202266 h 3962400"/>
                <a:gd name="connsiteX39" fmla="*/ 1066800 w 1526082"/>
                <a:gd name="connsiteY39" fmla="*/ 1109133 h 3962400"/>
                <a:gd name="connsiteX40" fmla="*/ 1181100 w 1526082"/>
                <a:gd name="connsiteY40" fmla="*/ 986366 h 3962400"/>
                <a:gd name="connsiteX41" fmla="*/ 1210734 w 1526082"/>
                <a:gd name="connsiteY41" fmla="*/ 897466 h 3962400"/>
                <a:gd name="connsiteX42" fmla="*/ 1265767 w 1526082"/>
                <a:gd name="connsiteY42" fmla="*/ 762000 h 3962400"/>
                <a:gd name="connsiteX43" fmla="*/ 1295400 w 1526082"/>
                <a:gd name="connsiteY43" fmla="*/ 685800 h 3962400"/>
                <a:gd name="connsiteX44" fmla="*/ 1286934 w 1526082"/>
                <a:gd name="connsiteY44" fmla="*/ 643466 h 3962400"/>
                <a:gd name="connsiteX45" fmla="*/ 1253067 w 1526082"/>
                <a:gd name="connsiteY45" fmla="*/ 533400 h 3962400"/>
                <a:gd name="connsiteX46" fmla="*/ 1193800 w 1526082"/>
                <a:gd name="connsiteY46" fmla="*/ 444499 h 3962400"/>
                <a:gd name="connsiteX47" fmla="*/ 1159934 w 1526082"/>
                <a:gd name="connsiteY47" fmla="*/ 397933 h 3962400"/>
                <a:gd name="connsiteX48" fmla="*/ 1189567 w 1526082"/>
                <a:gd name="connsiteY48" fmla="*/ 381000 h 3962400"/>
                <a:gd name="connsiteX49" fmla="*/ 1282701 w 1526082"/>
                <a:gd name="connsiteY49" fmla="*/ 414866 h 3962400"/>
                <a:gd name="connsiteX50" fmla="*/ 1375834 w 1526082"/>
                <a:gd name="connsiteY50" fmla="*/ 419099 h 3962400"/>
                <a:gd name="connsiteX51" fmla="*/ 1426634 w 1526082"/>
                <a:gd name="connsiteY51" fmla="*/ 385232 h 3962400"/>
                <a:gd name="connsiteX52" fmla="*/ 1507067 w 1526082"/>
                <a:gd name="connsiteY52" fmla="*/ 241300 h 3962400"/>
                <a:gd name="connsiteX53" fmla="*/ 1524000 w 1526082"/>
                <a:gd name="connsiteY53" fmla="*/ 118533 h 3962400"/>
                <a:gd name="connsiteX54" fmla="*/ 1447800 w 1526082"/>
                <a:gd name="connsiteY54"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13267 w 1526082"/>
                <a:gd name="connsiteY15" fmla="*/ 2980266 h 3962400"/>
                <a:gd name="connsiteX16" fmla="*/ 355600 w 1526082"/>
                <a:gd name="connsiteY16" fmla="*/ 2946400 h 3962400"/>
                <a:gd name="connsiteX17" fmla="*/ 376767 w 1526082"/>
                <a:gd name="connsiteY17" fmla="*/ 2802466 h 3962400"/>
                <a:gd name="connsiteX18" fmla="*/ 423334 w 1526082"/>
                <a:gd name="connsiteY18" fmla="*/ 2709333 h 3962400"/>
                <a:gd name="connsiteX19" fmla="*/ 495300 w 1526082"/>
                <a:gd name="connsiteY19" fmla="*/ 2552699 h 3962400"/>
                <a:gd name="connsiteX20" fmla="*/ 550334 w 1526082"/>
                <a:gd name="connsiteY20" fmla="*/ 2480733 h 3962400"/>
                <a:gd name="connsiteX21" fmla="*/ 639233 w 1526082"/>
                <a:gd name="connsiteY21" fmla="*/ 2438399 h 3962400"/>
                <a:gd name="connsiteX22" fmla="*/ 664634 w 1526082"/>
                <a:gd name="connsiteY22" fmla="*/ 2387600 h 3962400"/>
                <a:gd name="connsiteX23" fmla="*/ 660400 w 1526082"/>
                <a:gd name="connsiteY23" fmla="*/ 2286000 h 3962400"/>
                <a:gd name="connsiteX24" fmla="*/ 685800 w 1526082"/>
                <a:gd name="connsiteY24" fmla="*/ 2175933 h 3962400"/>
                <a:gd name="connsiteX25" fmla="*/ 723900 w 1526082"/>
                <a:gd name="connsiteY25" fmla="*/ 2108199 h 3962400"/>
                <a:gd name="connsiteX26" fmla="*/ 770467 w 1526082"/>
                <a:gd name="connsiteY26" fmla="*/ 2057400 h 3962400"/>
                <a:gd name="connsiteX27" fmla="*/ 804334 w 1526082"/>
                <a:gd name="connsiteY27" fmla="*/ 1955800 h 3962400"/>
                <a:gd name="connsiteX28" fmla="*/ 846667 w 1526082"/>
                <a:gd name="connsiteY28" fmla="*/ 1854200 h 3962400"/>
                <a:gd name="connsiteX29" fmla="*/ 872067 w 1526082"/>
                <a:gd name="connsiteY29" fmla="*/ 1769533 h 3962400"/>
                <a:gd name="connsiteX30" fmla="*/ 918633 w 1526082"/>
                <a:gd name="connsiteY30" fmla="*/ 1629832 h 3962400"/>
                <a:gd name="connsiteX31" fmla="*/ 1024467 w 1526082"/>
                <a:gd name="connsiteY31" fmla="*/ 1557866 h 3962400"/>
                <a:gd name="connsiteX32" fmla="*/ 1104901 w 1526082"/>
                <a:gd name="connsiteY32" fmla="*/ 1528233 h 3962400"/>
                <a:gd name="connsiteX33" fmla="*/ 1138767 w 1526082"/>
                <a:gd name="connsiteY33" fmla="*/ 1490132 h 3962400"/>
                <a:gd name="connsiteX34" fmla="*/ 1126067 w 1526082"/>
                <a:gd name="connsiteY34" fmla="*/ 1452033 h 3962400"/>
                <a:gd name="connsiteX35" fmla="*/ 1041400 w 1526082"/>
                <a:gd name="connsiteY35" fmla="*/ 1413933 h 3962400"/>
                <a:gd name="connsiteX36" fmla="*/ 960966 w 1526082"/>
                <a:gd name="connsiteY36" fmla="*/ 1341967 h 3962400"/>
                <a:gd name="connsiteX37" fmla="*/ 999067 w 1526082"/>
                <a:gd name="connsiteY37" fmla="*/ 1202266 h 3962400"/>
                <a:gd name="connsiteX38" fmla="*/ 1066800 w 1526082"/>
                <a:gd name="connsiteY38" fmla="*/ 1109133 h 3962400"/>
                <a:gd name="connsiteX39" fmla="*/ 1181100 w 1526082"/>
                <a:gd name="connsiteY39" fmla="*/ 986366 h 3962400"/>
                <a:gd name="connsiteX40" fmla="*/ 1210734 w 1526082"/>
                <a:gd name="connsiteY40" fmla="*/ 897466 h 3962400"/>
                <a:gd name="connsiteX41" fmla="*/ 1265767 w 1526082"/>
                <a:gd name="connsiteY41" fmla="*/ 762000 h 3962400"/>
                <a:gd name="connsiteX42" fmla="*/ 1295400 w 1526082"/>
                <a:gd name="connsiteY42" fmla="*/ 685800 h 3962400"/>
                <a:gd name="connsiteX43" fmla="*/ 1286934 w 1526082"/>
                <a:gd name="connsiteY43" fmla="*/ 643466 h 3962400"/>
                <a:gd name="connsiteX44" fmla="*/ 1253067 w 1526082"/>
                <a:gd name="connsiteY44" fmla="*/ 533400 h 3962400"/>
                <a:gd name="connsiteX45" fmla="*/ 1193800 w 1526082"/>
                <a:gd name="connsiteY45" fmla="*/ 444499 h 3962400"/>
                <a:gd name="connsiteX46" fmla="*/ 1159934 w 1526082"/>
                <a:gd name="connsiteY46" fmla="*/ 397933 h 3962400"/>
                <a:gd name="connsiteX47" fmla="*/ 1189567 w 1526082"/>
                <a:gd name="connsiteY47" fmla="*/ 381000 h 3962400"/>
                <a:gd name="connsiteX48" fmla="*/ 1282701 w 1526082"/>
                <a:gd name="connsiteY48" fmla="*/ 414866 h 3962400"/>
                <a:gd name="connsiteX49" fmla="*/ 1375834 w 1526082"/>
                <a:gd name="connsiteY49" fmla="*/ 419099 h 3962400"/>
                <a:gd name="connsiteX50" fmla="*/ 1426634 w 1526082"/>
                <a:gd name="connsiteY50" fmla="*/ 385232 h 3962400"/>
                <a:gd name="connsiteX51" fmla="*/ 1507067 w 1526082"/>
                <a:gd name="connsiteY51" fmla="*/ 241300 h 3962400"/>
                <a:gd name="connsiteX52" fmla="*/ 1524000 w 1526082"/>
                <a:gd name="connsiteY52" fmla="*/ 118533 h 3962400"/>
                <a:gd name="connsiteX53" fmla="*/ 1447800 w 1526082"/>
                <a:gd name="connsiteY53"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194734 w 1526082"/>
                <a:gd name="connsiteY12" fmla="*/ 3073400 h 3962400"/>
                <a:gd name="connsiteX13" fmla="*/ 211667 w 1526082"/>
                <a:gd name="connsiteY13" fmla="*/ 3048000 h 3962400"/>
                <a:gd name="connsiteX14" fmla="*/ 287867 w 1526082"/>
                <a:gd name="connsiteY14" fmla="*/ 3005666 h 3962400"/>
                <a:gd name="connsiteX15" fmla="*/ 355600 w 1526082"/>
                <a:gd name="connsiteY15" fmla="*/ 2946400 h 3962400"/>
                <a:gd name="connsiteX16" fmla="*/ 376767 w 1526082"/>
                <a:gd name="connsiteY16" fmla="*/ 2802466 h 3962400"/>
                <a:gd name="connsiteX17" fmla="*/ 423334 w 1526082"/>
                <a:gd name="connsiteY17" fmla="*/ 2709333 h 3962400"/>
                <a:gd name="connsiteX18" fmla="*/ 495300 w 1526082"/>
                <a:gd name="connsiteY18" fmla="*/ 2552699 h 3962400"/>
                <a:gd name="connsiteX19" fmla="*/ 550334 w 1526082"/>
                <a:gd name="connsiteY19" fmla="*/ 2480733 h 3962400"/>
                <a:gd name="connsiteX20" fmla="*/ 639233 w 1526082"/>
                <a:gd name="connsiteY20" fmla="*/ 2438399 h 3962400"/>
                <a:gd name="connsiteX21" fmla="*/ 664634 w 1526082"/>
                <a:gd name="connsiteY21" fmla="*/ 2387600 h 3962400"/>
                <a:gd name="connsiteX22" fmla="*/ 660400 w 1526082"/>
                <a:gd name="connsiteY22" fmla="*/ 2286000 h 3962400"/>
                <a:gd name="connsiteX23" fmla="*/ 685800 w 1526082"/>
                <a:gd name="connsiteY23" fmla="*/ 2175933 h 3962400"/>
                <a:gd name="connsiteX24" fmla="*/ 723900 w 1526082"/>
                <a:gd name="connsiteY24" fmla="*/ 2108199 h 3962400"/>
                <a:gd name="connsiteX25" fmla="*/ 770467 w 1526082"/>
                <a:gd name="connsiteY25" fmla="*/ 2057400 h 3962400"/>
                <a:gd name="connsiteX26" fmla="*/ 804334 w 1526082"/>
                <a:gd name="connsiteY26" fmla="*/ 1955800 h 3962400"/>
                <a:gd name="connsiteX27" fmla="*/ 846667 w 1526082"/>
                <a:gd name="connsiteY27" fmla="*/ 1854200 h 3962400"/>
                <a:gd name="connsiteX28" fmla="*/ 872067 w 1526082"/>
                <a:gd name="connsiteY28" fmla="*/ 1769533 h 3962400"/>
                <a:gd name="connsiteX29" fmla="*/ 918633 w 1526082"/>
                <a:gd name="connsiteY29" fmla="*/ 1629832 h 3962400"/>
                <a:gd name="connsiteX30" fmla="*/ 1024467 w 1526082"/>
                <a:gd name="connsiteY30" fmla="*/ 1557866 h 3962400"/>
                <a:gd name="connsiteX31" fmla="*/ 1104901 w 1526082"/>
                <a:gd name="connsiteY31" fmla="*/ 1528233 h 3962400"/>
                <a:gd name="connsiteX32" fmla="*/ 1138767 w 1526082"/>
                <a:gd name="connsiteY32" fmla="*/ 1490132 h 3962400"/>
                <a:gd name="connsiteX33" fmla="*/ 1126067 w 1526082"/>
                <a:gd name="connsiteY33" fmla="*/ 1452033 h 3962400"/>
                <a:gd name="connsiteX34" fmla="*/ 1041400 w 1526082"/>
                <a:gd name="connsiteY34" fmla="*/ 1413933 h 3962400"/>
                <a:gd name="connsiteX35" fmla="*/ 960966 w 1526082"/>
                <a:gd name="connsiteY35" fmla="*/ 1341967 h 3962400"/>
                <a:gd name="connsiteX36" fmla="*/ 999067 w 1526082"/>
                <a:gd name="connsiteY36" fmla="*/ 1202266 h 3962400"/>
                <a:gd name="connsiteX37" fmla="*/ 1066800 w 1526082"/>
                <a:gd name="connsiteY37" fmla="*/ 1109133 h 3962400"/>
                <a:gd name="connsiteX38" fmla="*/ 1181100 w 1526082"/>
                <a:gd name="connsiteY38" fmla="*/ 986366 h 3962400"/>
                <a:gd name="connsiteX39" fmla="*/ 1210734 w 1526082"/>
                <a:gd name="connsiteY39" fmla="*/ 897466 h 3962400"/>
                <a:gd name="connsiteX40" fmla="*/ 1265767 w 1526082"/>
                <a:gd name="connsiteY40" fmla="*/ 762000 h 3962400"/>
                <a:gd name="connsiteX41" fmla="*/ 1295400 w 1526082"/>
                <a:gd name="connsiteY41" fmla="*/ 685800 h 3962400"/>
                <a:gd name="connsiteX42" fmla="*/ 1286934 w 1526082"/>
                <a:gd name="connsiteY42" fmla="*/ 643466 h 3962400"/>
                <a:gd name="connsiteX43" fmla="*/ 1253067 w 1526082"/>
                <a:gd name="connsiteY43" fmla="*/ 533400 h 3962400"/>
                <a:gd name="connsiteX44" fmla="*/ 1193800 w 1526082"/>
                <a:gd name="connsiteY44" fmla="*/ 444499 h 3962400"/>
                <a:gd name="connsiteX45" fmla="*/ 1159934 w 1526082"/>
                <a:gd name="connsiteY45" fmla="*/ 397933 h 3962400"/>
                <a:gd name="connsiteX46" fmla="*/ 1189567 w 1526082"/>
                <a:gd name="connsiteY46" fmla="*/ 381000 h 3962400"/>
                <a:gd name="connsiteX47" fmla="*/ 1282701 w 1526082"/>
                <a:gd name="connsiteY47" fmla="*/ 414866 h 3962400"/>
                <a:gd name="connsiteX48" fmla="*/ 1375834 w 1526082"/>
                <a:gd name="connsiteY48" fmla="*/ 419099 h 3962400"/>
                <a:gd name="connsiteX49" fmla="*/ 1426634 w 1526082"/>
                <a:gd name="connsiteY49" fmla="*/ 385232 h 3962400"/>
                <a:gd name="connsiteX50" fmla="*/ 1507067 w 1526082"/>
                <a:gd name="connsiteY50" fmla="*/ 241300 h 3962400"/>
                <a:gd name="connsiteX51" fmla="*/ 1524000 w 1526082"/>
                <a:gd name="connsiteY51" fmla="*/ 118533 h 3962400"/>
                <a:gd name="connsiteX52" fmla="*/ 1447800 w 1526082"/>
                <a:gd name="connsiteY52"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177800 w 1526082"/>
                <a:gd name="connsiteY11" fmla="*/ 3090333 h 3962400"/>
                <a:gd name="connsiteX12" fmla="*/ 211667 w 1526082"/>
                <a:gd name="connsiteY12" fmla="*/ 3048000 h 3962400"/>
                <a:gd name="connsiteX13" fmla="*/ 287867 w 1526082"/>
                <a:gd name="connsiteY13" fmla="*/ 3005666 h 3962400"/>
                <a:gd name="connsiteX14" fmla="*/ 355600 w 1526082"/>
                <a:gd name="connsiteY14" fmla="*/ 2946400 h 3962400"/>
                <a:gd name="connsiteX15" fmla="*/ 376767 w 1526082"/>
                <a:gd name="connsiteY15" fmla="*/ 2802466 h 3962400"/>
                <a:gd name="connsiteX16" fmla="*/ 423334 w 1526082"/>
                <a:gd name="connsiteY16" fmla="*/ 2709333 h 3962400"/>
                <a:gd name="connsiteX17" fmla="*/ 495300 w 1526082"/>
                <a:gd name="connsiteY17" fmla="*/ 2552699 h 3962400"/>
                <a:gd name="connsiteX18" fmla="*/ 550334 w 1526082"/>
                <a:gd name="connsiteY18" fmla="*/ 2480733 h 3962400"/>
                <a:gd name="connsiteX19" fmla="*/ 639233 w 1526082"/>
                <a:gd name="connsiteY19" fmla="*/ 2438399 h 3962400"/>
                <a:gd name="connsiteX20" fmla="*/ 664634 w 1526082"/>
                <a:gd name="connsiteY20" fmla="*/ 2387600 h 3962400"/>
                <a:gd name="connsiteX21" fmla="*/ 660400 w 1526082"/>
                <a:gd name="connsiteY21" fmla="*/ 2286000 h 3962400"/>
                <a:gd name="connsiteX22" fmla="*/ 685800 w 1526082"/>
                <a:gd name="connsiteY22" fmla="*/ 2175933 h 3962400"/>
                <a:gd name="connsiteX23" fmla="*/ 723900 w 1526082"/>
                <a:gd name="connsiteY23" fmla="*/ 2108199 h 3962400"/>
                <a:gd name="connsiteX24" fmla="*/ 770467 w 1526082"/>
                <a:gd name="connsiteY24" fmla="*/ 2057400 h 3962400"/>
                <a:gd name="connsiteX25" fmla="*/ 804334 w 1526082"/>
                <a:gd name="connsiteY25" fmla="*/ 1955800 h 3962400"/>
                <a:gd name="connsiteX26" fmla="*/ 846667 w 1526082"/>
                <a:gd name="connsiteY26" fmla="*/ 1854200 h 3962400"/>
                <a:gd name="connsiteX27" fmla="*/ 872067 w 1526082"/>
                <a:gd name="connsiteY27" fmla="*/ 1769533 h 3962400"/>
                <a:gd name="connsiteX28" fmla="*/ 918633 w 1526082"/>
                <a:gd name="connsiteY28" fmla="*/ 1629832 h 3962400"/>
                <a:gd name="connsiteX29" fmla="*/ 1024467 w 1526082"/>
                <a:gd name="connsiteY29" fmla="*/ 1557866 h 3962400"/>
                <a:gd name="connsiteX30" fmla="*/ 1104901 w 1526082"/>
                <a:gd name="connsiteY30" fmla="*/ 1528233 h 3962400"/>
                <a:gd name="connsiteX31" fmla="*/ 1138767 w 1526082"/>
                <a:gd name="connsiteY31" fmla="*/ 1490132 h 3962400"/>
                <a:gd name="connsiteX32" fmla="*/ 1126067 w 1526082"/>
                <a:gd name="connsiteY32" fmla="*/ 1452033 h 3962400"/>
                <a:gd name="connsiteX33" fmla="*/ 1041400 w 1526082"/>
                <a:gd name="connsiteY33" fmla="*/ 1413933 h 3962400"/>
                <a:gd name="connsiteX34" fmla="*/ 960966 w 1526082"/>
                <a:gd name="connsiteY34" fmla="*/ 1341967 h 3962400"/>
                <a:gd name="connsiteX35" fmla="*/ 999067 w 1526082"/>
                <a:gd name="connsiteY35" fmla="*/ 1202266 h 3962400"/>
                <a:gd name="connsiteX36" fmla="*/ 1066800 w 1526082"/>
                <a:gd name="connsiteY36" fmla="*/ 1109133 h 3962400"/>
                <a:gd name="connsiteX37" fmla="*/ 1181100 w 1526082"/>
                <a:gd name="connsiteY37" fmla="*/ 986366 h 3962400"/>
                <a:gd name="connsiteX38" fmla="*/ 1210734 w 1526082"/>
                <a:gd name="connsiteY38" fmla="*/ 897466 h 3962400"/>
                <a:gd name="connsiteX39" fmla="*/ 1265767 w 1526082"/>
                <a:gd name="connsiteY39" fmla="*/ 762000 h 3962400"/>
                <a:gd name="connsiteX40" fmla="*/ 1295400 w 1526082"/>
                <a:gd name="connsiteY40" fmla="*/ 685800 h 3962400"/>
                <a:gd name="connsiteX41" fmla="*/ 1286934 w 1526082"/>
                <a:gd name="connsiteY41" fmla="*/ 643466 h 3962400"/>
                <a:gd name="connsiteX42" fmla="*/ 1253067 w 1526082"/>
                <a:gd name="connsiteY42" fmla="*/ 533400 h 3962400"/>
                <a:gd name="connsiteX43" fmla="*/ 1193800 w 1526082"/>
                <a:gd name="connsiteY43" fmla="*/ 444499 h 3962400"/>
                <a:gd name="connsiteX44" fmla="*/ 1159934 w 1526082"/>
                <a:gd name="connsiteY44" fmla="*/ 397933 h 3962400"/>
                <a:gd name="connsiteX45" fmla="*/ 1189567 w 1526082"/>
                <a:gd name="connsiteY45" fmla="*/ 381000 h 3962400"/>
                <a:gd name="connsiteX46" fmla="*/ 1282701 w 1526082"/>
                <a:gd name="connsiteY46" fmla="*/ 414866 h 3962400"/>
                <a:gd name="connsiteX47" fmla="*/ 1375834 w 1526082"/>
                <a:gd name="connsiteY47" fmla="*/ 419099 h 3962400"/>
                <a:gd name="connsiteX48" fmla="*/ 1426634 w 1526082"/>
                <a:gd name="connsiteY48" fmla="*/ 385232 h 3962400"/>
                <a:gd name="connsiteX49" fmla="*/ 1507067 w 1526082"/>
                <a:gd name="connsiteY49" fmla="*/ 241300 h 3962400"/>
                <a:gd name="connsiteX50" fmla="*/ 1524000 w 1526082"/>
                <a:gd name="connsiteY50" fmla="*/ 118533 h 3962400"/>
                <a:gd name="connsiteX51" fmla="*/ 1447800 w 1526082"/>
                <a:gd name="connsiteY5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60867 w 1526082"/>
                <a:gd name="connsiteY10" fmla="*/ 3158066 h 3962400"/>
                <a:gd name="connsiteX11" fmla="*/ 211667 w 1526082"/>
                <a:gd name="connsiteY11" fmla="*/ 3048000 h 3962400"/>
                <a:gd name="connsiteX12" fmla="*/ 287867 w 1526082"/>
                <a:gd name="connsiteY12" fmla="*/ 3005666 h 3962400"/>
                <a:gd name="connsiteX13" fmla="*/ 355600 w 1526082"/>
                <a:gd name="connsiteY13" fmla="*/ 2946400 h 3962400"/>
                <a:gd name="connsiteX14" fmla="*/ 376767 w 1526082"/>
                <a:gd name="connsiteY14" fmla="*/ 2802466 h 3962400"/>
                <a:gd name="connsiteX15" fmla="*/ 423334 w 1526082"/>
                <a:gd name="connsiteY15" fmla="*/ 2709333 h 3962400"/>
                <a:gd name="connsiteX16" fmla="*/ 495300 w 1526082"/>
                <a:gd name="connsiteY16" fmla="*/ 2552699 h 3962400"/>
                <a:gd name="connsiteX17" fmla="*/ 550334 w 1526082"/>
                <a:gd name="connsiteY17" fmla="*/ 2480733 h 3962400"/>
                <a:gd name="connsiteX18" fmla="*/ 639233 w 1526082"/>
                <a:gd name="connsiteY18" fmla="*/ 2438399 h 3962400"/>
                <a:gd name="connsiteX19" fmla="*/ 664634 w 1526082"/>
                <a:gd name="connsiteY19" fmla="*/ 2387600 h 3962400"/>
                <a:gd name="connsiteX20" fmla="*/ 660400 w 1526082"/>
                <a:gd name="connsiteY20" fmla="*/ 2286000 h 3962400"/>
                <a:gd name="connsiteX21" fmla="*/ 685800 w 1526082"/>
                <a:gd name="connsiteY21" fmla="*/ 2175933 h 3962400"/>
                <a:gd name="connsiteX22" fmla="*/ 723900 w 1526082"/>
                <a:gd name="connsiteY22" fmla="*/ 2108199 h 3962400"/>
                <a:gd name="connsiteX23" fmla="*/ 770467 w 1526082"/>
                <a:gd name="connsiteY23" fmla="*/ 2057400 h 3962400"/>
                <a:gd name="connsiteX24" fmla="*/ 804334 w 1526082"/>
                <a:gd name="connsiteY24" fmla="*/ 1955800 h 3962400"/>
                <a:gd name="connsiteX25" fmla="*/ 846667 w 1526082"/>
                <a:gd name="connsiteY25" fmla="*/ 1854200 h 3962400"/>
                <a:gd name="connsiteX26" fmla="*/ 872067 w 1526082"/>
                <a:gd name="connsiteY26" fmla="*/ 1769533 h 3962400"/>
                <a:gd name="connsiteX27" fmla="*/ 918633 w 1526082"/>
                <a:gd name="connsiteY27" fmla="*/ 1629832 h 3962400"/>
                <a:gd name="connsiteX28" fmla="*/ 1024467 w 1526082"/>
                <a:gd name="connsiteY28" fmla="*/ 1557866 h 3962400"/>
                <a:gd name="connsiteX29" fmla="*/ 1104901 w 1526082"/>
                <a:gd name="connsiteY29" fmla="*/ 1528233 h 3962400"/>
                <a:gd name="connsiteX30" fmla="*/ 1138767 w 1526082"/>
                <a:gd name="connsiteY30" fmla="*/ 1490132 h 3962400"/>
                <a:gd name="connsiteX31" fmla="*/ 1126067 w 1526082"/>
                <a:gd name="connsiteY31" fmla="*/ 1452033 h 3962400"/>
                <a:gd name="connsiteX32" fmla="*/ 1041400 w 1526082"/>
                <a:gd name="connsiteY32" fmla="*/ 1413933 h 3962400"/>
                <a:gd name="connsiteX33" fmla="*/ 960966 w 1526082"/>
                <a:gd name="connsiteY33" fmla="*/ 1341967 h 3962400"/>
                <a:gd name="connsiteX34" fmla="*/ 999067 w 1526082"/>
                <a:gd name="connsiteY34" fmla="*/ 1202266 h 3962400"/>
                <a:gd name="connsiteX35" fmla="*/ 1066800 w 1526082"/>
                <a:gd name="connsiteY35" fmla="*/ 1109133 h 3962400"/>
                <a:gd name="connsiteX36" fmla="*/ 1181100 w 1526082"/>
                <a:gd name="connsiteY36" fmla="*/ 986366 h 3962400"/>
                <a:gd name="connsiteX37" fmla="*/ 1210734 w 1526082"/>
                <a:gd name="connsiteY37" fmla="*/ 897466 h 3962400"/>
                <a:gd name="connsiteX38" fmla="*/ 1265767 w 1526082"/>
                <a:gd name="connsiteY38" fmla="*/ 762000 h 3962400"/>
                <a:gd name="connsiteX39" fmla="*/ 1295400 w 1526082"/>
                <a:gd name="connsiteY39" fmla="*/ 685800 h 3962400"/>
                <a:gd name="connsiteX40" fmla="*/ 1286934 w 1526082"/>
                <a:gd name="connsiteY40" fmla="*/ 643466 h 3962400"/>
                <a:gd name="connsiteX41" fmla="*/ 1253067 w 1526082"/>
                <a:gd name="connsiteY41" fmla="*/ 533400 h 3962400"/>
                <a:gd name="connsiteX42" fmla="*/ 1193800 w 1526082"/>
                <a:gd name="connsiteY42" fmla="*/ 444499 h 3962400"/>
                <a:gd name="connsiteX43" fmla="*/ 1159934 w 1526082"/>
                <a:gd name="connsiteY43" fmla="*/ 397933 h 3962400"/>
                <a:gd name="connsiteX44" fmla="*/ 1189567 w 1526082"/>
                <a:gd name="connsiteY44" fmla="*/ 381000 h 3962400"/>
                <a:gd name="connsiteX45" fmla="*/ 1282701 w 1526082"/>
                <a:gd name="connsiteY45" fmla="*/ 414866 h 3962400"/>
                <a:gd name="connsiteX46" fmla="*/ 1375834 w 1526082"/>
                <a:gd name="connsiteY46" fmla="*/ 419099 h 3962400"/>
                <a:gd name="connsiteX47" fmla="*/ 1426634 w 1526082"/>
                <a:gd name="connsiteY47" fmla="*/ 385232 h 3962400"/>
                <a:gd name="connsiteX48" fmla="*/ 1507067 w 1526082"/>
                <a:gd name="connsiteY48" fmla="*/ 241300 h 3962400"/>
                <a:gd name="connsiteX49" fmla="*/ 1524000 w 1526082"/>
                <a:gd name="connsiteY49" fmla="*/ 118533 h 3962400"/>
                <a:gd name="connsiteX50" fmla="*/ 1447800 w 1526082"/>
                <a:gd name="connsiteY50"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73567 w 1526082"/>
                <a:gd name="connsiteY10" fmla="*/ 3174999 h 3962400"/>
                <a:gd name="connsiteX11" fmla="*/ 211667 w 1526082"/>
                <a:gd name="connsiteY11" fmla="*/ 3048000 h 3962400"/>
                <a:gd name="connsiteX12" fmla="*/ 287867 w 1526082"/>
                <a:gd name="connsiteY12" fmla="*/ 3005666 h 3962400"/>
                <a:gd name="connsiteX13" fmla="*/ 355600 w 1526082"/>
                <a:gd name="connsiteY13" fmla="*/ 2946400 h 3962400"/>
                <a:gd name="connsiteX14" fmla="*/ 376767 w 1526082"/>
                <a:gd name="connsiteY14" fmla="*/ 2802466 h 3962400"/>
                <a:gd name="connsiteX15" fmla="*/ 423334 w 1526082"/>
                <a:gd name="connsiteY15" fmla="*/ 2709333 h 3962400"/>
                <a:gd name="connsiteX16" fmla="*/ 495300 w 1526082"/>
                <a:gd name="connsiteY16" fmla="*/ 2552699 h 3962400"/>
                <a:gd name="connsiteX17" fmla="*/ 550334 w 1526082"/>
                <a:gd name="connsiteY17" fmla="*/ 2480733 h 3962400"/>
                <a:gd name="connsiteX18" fmla="*/ 639233 w 1526082"/>
                <a:gd name="connsiteY18" fmla="*/ 2438399 h 3962400"/>
                <a:gd name="connsiteX19" fmla="*/ 664634 w 1526082"/>
                <a:gd name="connsiteY19" fmla="*/ 2387600 h 3962400"/>
                <a:gd name="connsiteX20" fmla="*/ 660400 w 1526082"/>
                <a:gd name="connsiteY20" fmla="*/ 2286000 h 3962400"/>
                <a:gd name="connsiteX21" fmla="*/ 685800 w 1526082"/>
                <a:gd name="connsiteY21" fmla="*/ 2175933 h 3962400"/>
                <a:gd name="connsiteX22" fmla="*/ 723900 w 1526082"/>
                <a:gd name="connsiteY22" fmla="*/ 2108199 h 3962400"/>
                <a:gd name="connsiteX23" fmla="*/ 770467 w 1526082"/>
                <a:gd name="connsiteY23" fmla="*/ 2057400 h 3962400"/>
                <a:gd name="connsiteX24" fmla="*/ 804334 w 1526082"/>
                <a:gd name="connsiteY24" fmla="*/ 1955800 h 3962400"/>
                <a:gd name="connsiteX25" fmla="*/ 846667 w 1526082"/>
                <a:gd name="connsiteY25" fmla="*/ 1854200 h 3962400"/>
                <a:gd name="connsiteX26" fmla="*/ 872067 w 1526082"/>
                <a:gd name="connsiteY26" fmla="*/ 1769533 h 3962400"/>
                <a:gd name="connsiteX27" fmla="*/ 918633 w 1526082"/>
                <a:gd name="connsiteY27" fmla="*/ 1629832 h 3962400"/>
                <a:gd name="connsiteX28" fmla="*/ 1024467 w 1526082"/>
                <a:gd name="connsiteY28" fmla="*/ 1557866 h 3962400"/>
                <a:gd name="connsiteX29" fmla="*/ 1104901 w 1526082"/>
                <a:gd name="connsiteY29" fmla="*/ 1528233 h 3962400"/>
                <a:gd name="connsiteX30" fmla="*/ 1138767 w 1526082"/>
                <a:gd name="connsiteY30" fmla="*/ 1490132 h 3962400"/>
                <a:gd name="connsiteX31" fmla="*/ 1126067 w 1526082"/>
                <a:gd name="connsiteY31" fmla="*/ 1452033 h 3962400"/>
                <a:gd name="connsiteX32" fmla="*/ 1041400 w 1526082"/>
                <a:gd name="connsiteY32" fmla="*/ 1413933 h 3962400"/>
                <a:gd name="connsiteX33" fmla="*/ 960966 w 1526082"/>
                <a:gd name="connsiteY33" fmla="*/ 1341967 h 3962400"/>
                <a:gd name="connsiteX34" fmla="*/ 999067 w 1526082"/>
                <a:gd name="connsiteY34" fmla="*/ 1202266 h 3962400"/>
                <a:gd name="connsiteX35" fmla="*/ 1066800 w 1526082"/>
                <a:gd name="connsiteY35" fmla="*/ 1109133 h 3962400"/>
                <a:gd name="connsiteX36" fmla="*/ 1181100 w 1526082"/>
                <a:gd name="connsiteY36" fmla="*/ 986366 h 3962400"/>
                <a:gd name="connsiteX37" fmla="*/ 1210734 w 1526082"/>
                <a:gd name="connsiteY37" fmla="*/ 897466 h 3962400"/>
                <a:gd name="connsiteX38" fmla="*/ 1265767 w 1526082"/>
                <a:gd name="connsiteY38" fmla="*/ 762000 h 3962400"/>
                <a:gd name="connsiteX39" fmla="*/ 1295400 w 1526082"/>
                <a:gd name="connsiteY39" fmla="*/ 685800 h 3962400"/>
                <a:gd name="connsiteX40" fmla="*/ 1286934 w 1526082"/>
                <a:gd name="connsiteY40" fmla="*/ 643466 h 3962400"/>
                <a:gd name="connsiteX41" fmla="*/ 1253067 w 1526082"/>
                <a:gd name="connsiteY41" fmla="*/ 533400 h 3962400"/>
                <a:gd name="connsiteX42" fmla="*/ 1193800 w 1526082"/>
                <a:gd name="connsiteY42" fmla="*/ 444499 h 3962400"/>
                <a:gd name="connsiteX43" fmla="*/ 1159934 w 1526082"/>
                <a:gd name="connsiteY43" fmla="*/ 397933 h 3962400"/>
                <a:gd name="connsiteX44" fmla="*/ 1189567 w 1526082"/>
                <a:gd name="connsiteY44" fmla="*/ 381000 h 3962400"/>
                <a:gd name="connsiteX45" fmla="*/ 1282701 w 1526082"/>
                <a:gd name="connsiteY45" fmla="*/ 414866 h 3962400"/>
                <a:gd name="connsiteX46" fmla="*/ 1375834 w 1526082"/>
                <a:gd name="connsiteY46" fmla="*/ 419099 h 3962400"/>
                <a:gd name="connsiteX47" fmla="*/ 1426634 w 1526082"/>
                <a:gd name="connsiteY47" fmla="*/ 385232 h 3962400"/>
                <a:gd name="connsiteX48" fmla="*/ 1507067 w 1526082"/>
                <a:gd name="connsiteY48" fmla="*/ 241300 h 3962400"/>
                <a:gd name="connsiteX49" fmla="*/ 1524000 w 1526082"/>
                <a:gd name="connsiteY49" fmla="*/ 118533 h 3962400"/>
                <a:gd name="connsiteX50" fmla="*/ 1447800 w 1526082"/>
                <a:gd name="connsiteY50"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48167 w 1526082"/>
                <a:gd name="connsiteY10" fmla="*/ 3285066 h 3962400"/>
                <a:gd name="connsiteX11" fmla="*/ 173567 w 1526082"/>
                <a:gd name="connsiteY11" fmla="*/ 3174999 h 3962400"/>
                <a:gd name="connsiteX12" fmla="*/ 211667 w 1526082"/>
                <a:gd name="connsiteY12" fmla="*/ 3048000 h 3962400"/>
                <a:gd name="connsiteX13" fmla="*/ 287867 w 1526082"/>
                <a:gd name="connsiteY13" fmla="*/ 3005666 h 3962400"/>
                <a:gd name="connsiteX14" fmla="*/ 355600 w 1526082"/>
                <a:gd name="connsiteY14" fmla="*/ 2946400 h 3962400"/>
                <a:gd name="connsiteX15" fmla="*/ 376767 w 1526082"/>
                <a:gd name="connsiteY15" fmla="*/ 2802466 h 3962400"/>
                <a:gd name="connsiteX16" fmla="*/ 423334 w 1526082"/>
                <a:gd name="connsiteY16" fmla="*/ 2709333 h 3962400"/>
                <a:gd name="connsiteX17" fmla="*/ 495300 w 1526082"/>
                <a:gd name="connsiteY17" fmla="*/ 2552699 h 3962400"/>
                <a:gd name="connsiteX18" fmla="*/ 550334 w 1526082"/>
                <a:gd name="connsiteY18" fmla="*/ 2480733 h 3962400"/>
                <a:gd name="connsiteX19" fmla="*/ 639233 w 1526082"/>
                <a:gd name="connsiteY19" fmla="*/ 2438399 h 3962400"/>
                <a:gd name="connsiteX20" fmla="*/ 664634 w 1526082"/>
                <a:gd name="connsiteY20" fmla="*/ 2387600 h 3962400"/>
                <a:gd name="connsiteX21" fmla="*/ 660400 w 1526082"/>
                <a:gd name="connsiteY21" fmla="*/ 2286000 h 3962400"/>
                <a:gd name="connsiteX22" fmla="*/ 685800 w 1526082"/>
                <a:gd name="connsiteY22" fmla="*/ 2175933 h 3962400"/>
                <a:gd name="connsiteX23" fmla="*/ 723900 w 1526082"/>
                <a:gd name="connsiteY23" fmla="*/ 2108199 h 3962400"/>
                <a:gd name="connsiteX24" fmla="*/ 770467 w 1526082"/>
                <a:gd name="connsiteY24" fmla="*/ 2057400 h 3962400"/>
                <a:gd name="connsiteX25" fmla="*/ 804334 w 1526082"/>
                <a:gd name="connsiteY25" fmla="*/ 1955800 h 3962400"/>
                <a:gd name="connsiteX26" fmla="*/ 846667 w 1526082"/>
                <a:gd name="connsiteY26" fmla="*/ 1854200 h 3962400"/>
                <a:gd name="connsiteX27" fmla="*/ 872067 w 1526082"/>
                <a:gd name="connsiteY27" fmla="*/ 1769533 h 3962400"/>
                <a:gd name="connsiteX28" fmla="*/ 918633 w 1526082"/>
                <a:gd name="connsiteY28" fmla="*/ 1629832 h 3962400"/>
                <a:gd name="connsiteX29" fmla="*/ 1024467 w 1526082"/>
                <a:gd name="connsiteY29" fmla="*/ 1557866 h 3962400"/>
                <a:gd name="connsiteX30" fmla="*/ 1104901 w 1526082"/>
                <a:gd name="connsiteY30" fmla="*/ 1528233 h 3962400"/>
                <a:gd name="connsiteX31" fmla="*/ 1138767 w 1526082"/>
                <a:gd name="connsiteY31" fmla="*/ 1490132 h 3962400"/>
                <a:gd name="connsiteX32" fmla="*/ 1126067 w 1526082"/>
                <a:gd name="connsiteY32" fmla="*/ 1452033 h 3962400"/>
                <a:gd name="connsiteX33" fmla="*/ 1041400 w 1526082"/>
                <a:gd name="connsiteY33" fmla="*/ 1413933 h 3962400"/>
                <a:gd name="connsiteX34" fmla="*/ 960966 w 1526082"/>
                <a:gd name="connsiteY34" fmla="*/ 1341967 h 3962400"/>
                <a:gd name="connsiteX35" fmla="*/ 999067 w 1526082"/>
                <a:gd name="connsiteY35" fmla="*/ 1202266 h 3962400"/>
                <a:gd name="connsiteX36" fmla="*/ 1066800 w 1526082"/>
                <a:gd name="connsiteY36" fmla="*/ 1109133 h 3962400"/>
                <a:gd name="connsiteX37" fmla="*/ 1181100 w 1526082"/>
                <a:gd name="connsiteY37" fmla="*/ 986366 h 3962400"/>
                <a:gd name="connsiteX38" fmla="*/ 1210734 w 1526082"/>
                <a:gd name="connsiteY38" fmla="*/ 897466 h 3962400"/>
                <a:gd name="connsiteX39" fmla="*/ 1265767 w 1526082"/>
                <a:gd name="connsiteY39" fmla="*/ 762000 h 3962400"/>
                <a:gd name="connsiteX40" fmla="*/ 1295400 w 1526082"/>
                <a:gd name="connsiteY40" fmla="*/ 685800 h 3962400"/>
                <a:gd name="connsiteX41" fmla="*/ 1286934 w 1526082"/>
                <a:gd name="connsiteY41" fmla="*/ 643466 h 3962400"/>
                <a:gd name="connsiteX42" fmla="*/ 1253067 w 1526082"/>
                <a:gd name="connsiteY42" fmla="*/ 533400 h 3962400"/>
                <a:gd name="connsiteX43" fmla="*/ 1193800 w 1526082"/>
                <a:gd name="connsiteY43" fmla="*/ 444499 h 3962400"/>
                <a:gd name="connsiteX44" fmla="*/ 1159934 w 1526082"/>
                <a:gd name="connsiteY44" fmla="*/ 397933 h 3962400"/>
                <a:gd name="connsiteX45" fmla="*/ 1189567 w 1526082"/>
                <a:gd name="connsiteY45" fmla="*/ 381000 h 3962400"/>
                <a:gd name="connsiteX46" fmla="*/ 1282701 w 1526082"/>
                <a:gd name="connsiteY46" fmla="*/ 414866 h 3962400"/>
                <a:gd name="connsiteX47" fmla="*/ 1375834 w 1526082"/>
                <a:gd name="connsiteY47" fmla="*/ 419099 h 3962400"/>
                <a:gd name="connsiteX48" fmla="*/ 1426634 w 1526082"/>
                <a:gd name="connsiteY48" fmla="*/ 385232 h 3962400"/>
                <a:gd name="connsiteX49" fmla="*/ 1507067 w 1526082"/>
                <a:gd name="connsiteY49" fmla="*/ 241300 h 3962400"/>
                <a:gd name="connsiteX50" fmla="*/ 1524000 w 1526082"/>
                <a:gd name="connsiteY50" fmla="*/ 118533 h 3962400"/>
                <a:gd name="connsiteX51" fmla="*/ 1447800 w 1526082"/>
                <a:gd name="connsiteY5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35467 w 1526082"/>
                <a:gd name="connsiteY7" fmla="*/ 3547533 h 3962400"/>
                <a:gd name="connsiteX8" fmla="*/ 152400 w 1526082"/>
                <a:gd name="connsiteY8" fmla="*/ 3522133 h 3962400"/>
                <a:gd name="connsiteX9" fmla="*/ 135467 w 1526082"/>
                <a:gd name="connsiteY9" fmla="*/ 3429000 h 3962400"/>
                <a:gd name="connsiteX10" fmla="*/ 131233 w 1526082"/>
                <a:gd name="connsiteY10" fmla="*/ 3280832 h 3962400"/>
                <a:gd name="connsiteX11" fmla="*/ 173567 w 1526082"/>
                <a:gd name="connsiteY11" fmla="*/ 3174999 h 3962400"/>
                <a:gd name="connsiteX12" fmla="*/ 211667 w 1526082"/>
                <a:gd name="connsiteY12" fmla="*/ 3048000 h 3962400"/>
                <a:gd name="connsiteX13" fmla="*/ 287867 w 1526082"/>
                <a:gd name="connsiteY13" fmla="*/ 3005666 h 3962400"/>
                <a:gd name="connsiteX14" fmla="*/ 355600 w 1526082"/>
                <a:gd name="connsiteY14" fmla="*/ 2946400 h 3962400"/>
                <a:gd name="connsiteX15" fmla="*/ 376767 w 1526082"/>
                <a:gd name="connsiteY15" fmla="*/ 2802466 h 3962400"/>
                <a:gd name="connsiteX16" fmla="*/ 423334 w 1526082"/>
                <a:gd name="connsiteY16" fmla="*/ 2709333 h 3962400"/>
                <a:gd name="connsiteX17" fmla="*/ 495300 w 1526082"/>
                <a:gd name="connsiteY17" fmla="*/ 2552699 h 3962400"/>
                <a:gd name="connsiteX18" fmla="*/ 550334 w 1526082"/>
                <a:gd name="connsiteY18" fmla="*/ 2480733 h 3962400"/>
                <a:gd name="connsiteX19" fmla="*/ 639233 w 1526082"/>
                <a:gd name="connsiteY19" fmla="*/ 2438399 h 3962400"/>
                <a:gd name="connsiteX20" fmla="*/ 664634 w 1526082"/>
                <a:gd name="connsiteY20" fmla="*/ 2387600 h 3962400"/>
                <a:gd name="connsiteX21" fmla="*/ 660400 w 1526082"/>
                <a:gd name="connsiteY21" fmla="*/ 2286000 h 3962400"/>
                <a:gd name="connsiteX22" fmla="*/ 685800 w 1526082"/>
                <a:gd name="connsiteY22" fmla="*/ 2175933 h 3962400"/>
                <a:gd name="connsiteX23" fmla="*/ 723900 w 1526082"/>
                <a:gd name="connsiteY23" fmla="*/ 2108199 h 3962400"/>
                <a:gd name="connsiteX24" fmla="*/ 770467 w 1526082"/>
                <a:gd name="connsiteY24" fmla="*/ 2057400 h 3962400"/>
                <a:gd name="connsiteX25" fmla="*/ 804334 w 1526082"/>
                <a:gd name="connsiteY25" fmla="*/ 1955800 h 3962400"/>
                <a:gd name="connsiteX26" fmla="*/ 846667 w 1526082"/>
                <a:gd name="connsiteY26" fmla="*/ 1854200 h 3962400"/>
                <a:gd name="connsiteX27" fmla="*/ 872067 w 1526082"/>
                <a:gd name="connsiteY27" fmla="*/ 1769533 h 3962400"/>
                <a:gd name="connsiteX28" fmla="*/ 918633 w 1526082"/>
                <a:gd name="connsiteY28" fmla="*/ 1629832 h 3962400"/>
                <a:gd name="connsiteX29" fmla="*/ 1024467 w 1526082"/>
                <a:gd name="connsiteY29" fmla="*/ 1557866 h 3962400"/>
                <a:gd name="connsiteX30" fmla="*/ 1104901 w 1526082"/>
                <a:gd name="connsiteY30" fmla="*/ 1528233 h 3962400"/>
                <a:gd name="connsiteX31" fmla="*/ 1138767 w 1526082"/>
                <a:gd name="connsiteY31" fmla="*/ 1490132 h 3962400"/>
                <a:gd name="connsiteX32" fmla="*/ 1126067 w 1526082"/>
                <a:gd name="connsiteY32" fmla="*/ 1452033 h 3962400"/>
                <a:gd name="connsiteX33" fmla="*/ 1041400 w 1526082"/>
                <a:gd name="connsiteY33" fmla="*/ 1413933 h 3962400"/>
                <a:gd name="connsiteX34" fmla="*/ 960966 w 1526082"/>
                <a:gd name="connsiteY34" fmla="*/ 1341967 h 3962400"/>
                <a:gd name="connsiteX35" fmla="*/ 999067 w 1526082"/>
                <a:gd name="connsiteY35" fmla="*/ 1202266 h 3962400"/>
                <a:gd name="connsiteX36" fmla="*/ 1066800 w 1526082"/>
                <a:gd name="connsiteY36" fmla="*/ 1109133 h 3962400"/>
                <a:gd name="connsiteX37" fmla="*/ 1181100 w 1526082"/>
                <a:gd name="connsiteY37" fmla="*/ 986366 h 3962400"/>
                <a:gd name="connsiteX38" fmla="*/ 1210734 w 1526082"/>
                <a:gd name="connsiteY38" fmla="*/ 897466 h 3962400"/>
                <a:gd name="connsiteX39" fmla="*/ 1265767 w 1526082"/>
                <a:gd name="connsiteY39" fmla="*/ 762000 h 3962400"/>
                <a:gd name="connsiteX40" fmla="*/ 1295400 w 1526082"/>
                <a:gd name="connsiteY40" fmla="*/ 685800 h 3962400"/>
                <a:gd name="connsiteX41" fmla="*/ 1286934 w 1526082"/>
                <a:gd name="connsiteY41" fmla="*/ 643466 h 3962400"/>
                <a:gd name="connsiteX42" fmla="*/ 1253067 w 1526082"/>
                <a:gd name="connsiteY42" fmla="*/ 533400 h 3962400"/>
                <a:gd name="connsiteX43" fmla="*/ 1193800 w 1526082"/>
                <a:gd name="connsiteY43" fmla="*/ 444499 h 3962400"/>
                <a:gd name="connsiteX44" fmla="*/ 1159934 w 1526082"/>
                <a:gd name="connsiteY44" fmla="*/ 397933 h 3962400"/>
                <a:gd name="connsiteX45" fmla="*/ 1189567 w 1526082"/>
                <a:gd name="connsiteY45" fmla="*/ 381000 h 3962400"/>
                <a:gd name="connsiteX46" fmla="*/ 1282701 w 1526082"/>
                <a:gd name="connsiteY46" fmla="*/ 414866 h 3962400"/>
                <a:gd name="connsiteX47" fmla="*/ 1375834 w 1526082"/>
                <a:gd name="connsiteY47" fmla="*/ 419099 h 3962400"/>
                <a:gd name="connsiteX48" fmla="*/ 1426634 w 1526082"/>
                <a:gd name="connsiteY48" fmla="*/ 385232 h 3962400"/>
                <a:gd name="connsiteX49" fmla="*/ 1507067 w 1526082"/>
                <a:gd name="connsiteY49" fmla="*/ 241300 h 3962400"/>
                <a:gd name="connsiteX50" fmla="*/ 1524000 w 1526082"/>
                <a:gd name="connsiteY50" fmla="*/ 118533 h 3962400"/>
                <a:gd name="connsiteX51" fmla="*/ 1447800 w 1526082"/>
                <a:gd name="connsiteY51"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18534 w 1526082"/>
                <a:gd name="connsiteY5" fmla="*/ 3606800 h 3962400"/>
                <a:gd name="connsiteX6" fmla="*/ 127000 w 1526082"/>
                <a:gd name="connsiteY6" fmla="*/ 3581400 h 3962400"/>
                <a:gd name="connsiteX7" fmla="*/ 152400 w 1526082"/>
                <a:gd name="connsiteY7" fmla="*/ 3522133 h 3962400"/>
                <a:gd name="connsiteX8" fmla="*/ 135467 w 1526082"/>
                <a:gd name="connsiteY8" fmla="*/ 3429000 h 3962400"/>
                <a:gd name="connsiteX9" fmla="*/ 131233 w 1526082"/>
                <a:gd name="connsiteY9" fmla="*/ 3280832 h 3962400"/>
                <a:gd name="connsiteX10" fmla="*/ 173567 w 1526082"/>
                <a:gd name="connsiteY10" fmla="*/ 3174999 h 3962400"/>
                <a:gd name="connsiteX11" fmla="*/ 211667 w 1526082"/>
                <a:gd name="connsiteY11" fmla="*/ 3048000 h 3962400"/>
                <a:gd name="connsiteX12" fmla="*/ 287867 w 1526082"/>
                <a:gd name="connsiteY12" fmla="*/ 3005666 h 3962400"/>
                <a:gd name="connsiteX13" fmla="*/ 355600 w 1526082"/>
                <a:gd name="connsiteY13" fmla="*/ 2946400 h 3962400"/>
                <a:gd name="connsiteX14" fmla="*/ 376767 w 1526082"/>
                <a:gd name="connsiteY14" fmla="*/ 2802466 h 3962400"/>
                <a:gd name="connsiteX15" fmla="*/ 423334 w 1526082"/>
                <a:gd name="connsiteY15" fmla="*/ 2709333 h 3962400"/>
                <a:gd name="connsiteX16" fmla="*/ 495300 w 1526082"/>
                <a:gd name="connsiteY16" fmla="*/ 2552699 h 3962400"/>
                <a:gd name="connsiteX17" fmla="*/ 550334 w 1526082"/>
                <a:gd name="connsiteY17" fmla="*/ 2480733 h 3962400"/>
                <a:gd name="connsiteX18" fmla="*/ 639233 w 1526082"/>
                <a:gd name="connsiteY18" fmla="*/ 2438399 h 3962400"/>
                <a:gd name="connsiteX19" fmla="*/ 664634 w 1526082"/>
                <a:gd name="connsiteY19" fmla="*/ 2387600 h 3962400"/>
                <a:gd name="connsiteX20" fmla="*/ 660400 w 1526082"/>
                <a:gd name="connsiteY20" fmla="*/ 2286000 h 3962400"/>
                <a:gd name="connsiteX21" fmla="*/ 685800 w 1526082"/>
                <a:gd name="connsiteY21" fmla="*/ 2175933 h 3962400"/>
                <a:gd name="connsiteX22" fmla="*/ 723900 w 1526082"/>
                <a:gd name="connsiteY22" fmla="*/ 2108199 h 3962400"/>
                <a:gd name="connsiteX23" fmla="*/ 770467 w 1526082"/>
                <a:gd name="connsiteY23" fmla="*/ 2057400 h 3962400"/>
                <a:gd name="connsiteX24" fmla="*/ 804334 w 1526082"/>
                <a:gd name="connsiteY24" fmla="*/ 1955800 h 3962400"/>
                <a:gd name="connsiteX25" fmla="*/ 846667 w 1526082"/>
                <a:gd name="connsiteY25" fmla="*/ 1854200 h 3962400"/>
                <a:gd name="connsiteX26" fmla="*/ 872067 w 1526082"/>
                <a:gd name="connsiteY26" fmla="*/ 1769533 h 3962400"/>
                <a:gd name="connsiteX27" fmla="*/ 918633 w 1526082"/>
                <a:gd name="connsiteY27" fmla="*/ 1629832 h 3962400"/>
                <a:gd name="connsiteX28" fmla="*/ 1024467 w 1526082"/>
                <a:gd name="connsiteY28" fmla="*/ 1557866 h 3962400"/>
                <a:gd name="connsiteX29" fmla="*/ 1104901 w 1526082"/>
                <a:gd name="connsiteY29" fmla="*/ 1528233 h 3962400"/>
                <a:gd name="connsiteX30" fmla="*/ 1138767 w 1526082"/>
                <a:gd name="connsiteY30" fmla="*/ 1490132 h 3962400"/>
                <a:gd name="connsiteX31" fmla="*/ 1126067 w 1526082"/>
                <a:gd name="connsiteY31" fmla="*/ 1452033 h 3962400"/>
                <a:gd name="connsiteX32" fmla="*/ 1041400 w 1526082"/>
                <a:gd name="connsiteY32" fmla="*/ 1413933 h 3962400"/>
                <a:gd name="connsiteX33" fmla="*/ 960966 w 1526082"/>
                <a:gd name="connsiteY33" fmla="*/ 1341967 h 3962400"/>
                <a:gd name="connsiteX34" fmla="*/ 999067 w 1526082"/>
                <a:gd name="connsiteY34" fmla="*/ 1202266 h 3962400"/>
                <a:gd name="connsiteX35" fmla="*/ 1066800 w 1526082"/>
                <a:gd name="connsiteY35" fmla="*/ 1109133 h 3962400"/>
                <a:gd name="connsiteX36" fmla="*/ 1181100 w 1526082"/>
                <a:gd name="connsiteY36" fmla="*/ 986366 h 3962400"/>
                <a:gd name="connsiteX37" fmla="*/ 1210734 w 1526082"/>
                <a:gd name="connsiteY37" fmla="*/ 897466 h 3962400"/>
                <a:gd name="connsiteX38" fmla="*/ 1265767 w 1526082"/>
                <a:gd name="connsiteY38" fmla="*/ 762000 h 3962400"/>
                <a:gd name="connsiteX39" fmla="*/ 1295400 w 1526082"/>
                <a:gd name="connsiteY39" fmla="*/ 685800 h 3962400"/>
                <a:gd name="connsiteX40" fmla="*/ 1286934 w 1526082"/>
                <a:gd name="connsiteY40" fmla="*/ 643466 h 3962400"/>
                <a:gd name="connsiteX41" fmla="*/ 1253067 w 1526082"/>
                <a:gd name="connsiteY41" fmla="*/ 533400 h 3962400"/>
                <a:gd name="connsiteX42" fmla="*/ 1193800 w 1526082"/>
                <a:gd name="connsiteY42" fmla="*/ 444499 h 3962400"/>
                <a:gd name="connsiteX43" fmla="*/ 1159934 w 1526082"/>
                <a:gd name="connsiteY43" fmla="*/ 397933 h 3962400"/>
                <a:gd name="connsiteX44" fmla="*/ 1189567 w 1526082"/>
                <a:gd name="connsiteY44" fmla="*/ 381000 h 3962400"/>
                <a:gd name="connsiteX45" fmla="*/ 1282701 w 1526082"/>
                <a:gd name="connsiteY45" fmla="*/ 414866 h 3962400"/>
                <a:gd name="connsiteX46" fmla="*/ 1375834 w 1526082"/>
                <a:gd name="connsiteY46" fmla="*/ 419099 h 3962400"/>
                <a:gd name="connsiteX47" fmla="*/ 1426634 w 1526082"/>
                <a:gd name="connsiteY47" fmla="*/ 385232 h 3962400"/>
                <a:gd name="connsiteX48" fmla="*/ 1507067 w 1526082"/>
                <a:gd name="connsiteY48" fmla="*/ 241300 h 3962400"/>
                <a:gd name="connsiteX49" fmla="*/ 1524000 w 1526082"/>
                <a:gd name="connsiteY49" fmla="*/ 118533 h 3962400"/>
                <a:gd name="connsiteX50" fmla="*/ 1447800 w 1526082"/>
                <a:gd name="connsiteY50" fmla="*/ 0 h 3962400"/>
                <a:gd name="connsiteX0" fmla="*/ 0 w 1526082"/>
                <a:gd name="connsiteY0" fmla="*/ 3962400 h 3962400"/>
                <a:gd name="connsiteX1" fmla="*/ 33867 w 1526082"/>
                <a:gd name="connsiteY1" fmla="*/ 3920066 h 3962400"/>
                <a:gd name="connsiteX2" fmla="*/ 42334 w 1526082"/>
                <a:gd name="connsiteY2" fmla="*/ 3886200 h 3962400"/>
                <a:gd name="connsiteX3" fmla="*/ 76200 w 1526082"/>
                <a:gd name="connsiteY3" fmla="*/ 3818466 h 3962400"/>
                <a:gd name="connsiteX4" fmla="*/ 101600 w 1526082"/>
                <a:gd name="connsiteY4" fmla="*/ 3657600 h 3962400"/>
                <a:gd name="connsiteX5" fmla="*/ 127000 w 1526082"/>
                <a:gd name="connsiteY5" fmla="*/ 3581400 h 3962400"/>
                <a:gd name="connsiteX6" fmla="*/ 152400 w 1526082"/>
                <a:gd name="connsiteY6" fmla="*/ 3522133 h 3962400"/>
                <a:gd name="connsiteX7" fmla="*/ 135467 w 1526082"/>
                <a:gd name="connsiteY7" fmla="*/ 3429000 h 3962400"/>
                <a:gd name="connsiteX8" fmla="*/ 131233 w 1526082"/>
                <a:gd name="connsiteY8" fmla="*/ 3280832 h 3962400"/>
                <a:gd name="connsiteX9" fmla="*/ 173567 w 1526082"/>
                <a:gd name="connsiteY9" fmla="*/ 3174999 h 3962400"/>
                <a:gd name="connsiteX10" fmla="*/ 211667 w 1526082"/>
                <a:gd name="connsiteY10" fmla="*/ 3048000 h 3962400"/>
                <a:gd name="connsiteX11" fmla="*/ 287867 w 1526082"/>
                <a:gd name="connsiteY11" fmla="*/ 3005666 h 3962400"/>
                <a:gd name="connsiteX12" fmla="*/ 355600 w 1526082"/>
                <a:gd name="connsiteY12" fmla="*/ 2946400 h 3962400"/>
                <a:gd name="connsiteX13" fmla="*/ 376767 w 1526082"/>
                <a:gd name="connsiteY13" fmla="*/ 2802466 h 3962400"/>
                <a:gd name="connsiteX14" fmla="*/ 423334 w 1526082"/>
                <a:gd name="connsiteY14" fmla="*/ 2709333 h 3962400"/>
                <a:gd name="connsiteX15" fmla="*/ 495300 w 1526082"/>
                <a:gd name="connsiteY15" fmla="*/ 2552699 h 3962400"/>
                <a:gd name="connsiteX16" fmla="*/ 550334 w 1526082"/>
                <a:gd name="connsiteY16" fmla="*/ 2480733 h 3962400"/>
                <a:gd name="connsiteX17" fmla="*/ 639233 w 1526082"/>
                <a:gd name="connsiteY17" fmla="*/ 2438399 h 3962400"/>
                <a:gd name="connsiteX18" fmla="*/ 664634 w 1526082"/>
                <a:gd name="connsiteY18" fmla="*/ 2387600 h 3962400"/>
                <a:gd name="connsiteX19" fmla="*/ 660400 w 1526082"/>
                <a:gd name="connsiteY19" fmla="*/ 2286000 h 3962400"/>
                <a:gd name="connsiteX20" fmla="*/ 685800 w 1526082"/>
                <a:gd name="connsiteY20" fmla="*/ 2175933 h 3962400"/>
                <a:gd name="connsiteX21" fmla="*/ 723900 w 1526082"/>
                <a:gd name="connsiteY21" fmla="*/ 2108199 h 3962400"/>
                <a:gd name="connsiteX22" fmla="*/ 770467 w 1526082"/>
                <a:gd name="connsiteY22" fmla="*/ 2057400 h 3962400"/>
                <a:gd name="connsiteX23" fmla="*/ 804334 w 1526082"/>
                <a:gd name="connsiteY23" fmla="*/ 1955800 h 3962400"/>
                <a:gd name="connsiteX24" fmla="*/ 846667 w 1526082"/>
                <a:gd name="connsiteY24" fmla="*/ 1854200 h 3962400"/>
                <a:gd name="connsiteX25" fmla="*/ 872067 w 1526082"/>
                <a:gd name="connsiteY25" fmla="*/ 1769533 h 3962400"/>
                <a:gd name="connsiteX26" fmla="*/ 918633 w 1526082"/>
                <a:gd name="connsiteY26" fmla="*/ 1629832 h 3962400"/>
                <a:gd name="connsiteX27" fmla="*/ 1024467 w 1526082"/>
                <a:gd name="connsiteY27" fmla="*/ 1557866 h 3962400"/>
                <a:gd name="connsiteX28" fmla="*/ 1104901 w 1526082"/>
                <a:gd name="connsiteY28" fmla="*/ 1528233 h 3962400"/>
                <a:gd name="connsiteX29" fmla="*/ 1138767 w 1526082"/>
                <a:gd name="connsiteY29" fmla="*/ 1490132 h 3962400"/>
                <a:gd name="connsiteX30" fmla="*/ 1126067 w 1526082"/>
                <a:gd name="connsiteY30" fmla="*/ 1452033 h 3962400"/>
                <a:gd name="connsiteX31" fmla="*/ 1041400 w 1526082"/>
                <a:gd name="connsiteY31" fmla="*/ 1413933 h 3962400"/>
                <a:gd name="connsiteX32" fmla="*/ 960966 w 1526082"/>
                <a:gd name="connsiteY32" fmla="*/ 1341967 h 3962400"/>
                <a:gd name="connsiteX33" fmla="*/ 999067 w 1526082"/>
                <a:gd name="connsiteY33" fmla="*/ 1202266 h 3962400"/>
                <a:gd name="connsiteX34" fmla="*/ 1066800 w 1526082"/>
                <a:gd name="connsiteY34" fmla="*/ 1109133 h 3962400"/>
                <a:gd name="connsiteX35" fmla="*/ 1181100 w 1526082"/>
                <a:gd name="connsiteY35" fmla="*/ 986366 h 3962400"/>
                <a:gd name="connsiteX36" fmla="*/ 1210734 w 1526082"/>
                <a:gd name="connsiteY36" fmla="*/ 897466 h 3962400"/>
                <a:gd name="connsiteX37" fmla="*/ 1265767 w 1526082"/>
                <a:gd name="connsiteY37" fmla="*/ 762000 h 3962400"/>
                <a:gd name="connsiteX38" fmla="*/ 1295400 w 1526082"/>
                <a:gd name="connsiteY38" fmla="*/ 685800 h 3962400"/>
                <a:gd name="connsiteX39" fmla="*/ 1286934 w 1526082"/>
                <a:gd name="connsiteY39" fmla="*/ 643466 h 3962400"/>
                <a:gd name="connsiteX40" fmla="*/ 1253067 w 1526082"/>
                <a:gd name="connsiteY40" fmla="*/ 533400 h 3962400"/>
                <a:gd name="connsiteX41" fmla="*/ 1193800 w 1526082"/>
                <a:gd name="connsiteY41" fmla="*/ 444499 h 3962400"/>
                <a:gd name="connsiteX42" fmla="*/ 1159934 w 1526082"/>
                <a:gd name="connsiteY42" fmla="*/ 397933 h 3962400"/>
                <a:gd name="connsiteX43" fmla="*/ 1189567 w 1526082"/>
                <a:gd name="connsiteY43" fmla="*/ 381000 h 3962400"/>
                <a:gd name="connsiteX44" fmla="*/ 1282701 w 1526082"/>
                <a:gd name="connsiteY44" fmla="*/ 414866 h 3962400"/>
                <a:gd name="connsiteX45" fmla="*/ 1375834 w 1526082"/>
                <a:gd name="connsiteY45" fmla="*/ 419099 h 3962400"/>
                <a:gd name="connsiteX46" fmla="*/ 1426634 w 1526082"/>
                <a:gd name="connsiteY46" fmla="*/ 385232 h 3962400"/>
                <a:gd name="connsiteX47" fmla="*/ 1507067 w 1526082"/>
                <a:gd name="connsiteY47" fmla="*/ 241300 h 3962400"/>
                <a:gd name="connsiteX48" fmla="*/ 1524000 w 1526082"/>
                <a:gd name="connsiteY48" fmla="*/ 118533 h 3962400"/>
                <a:gd name="connsiteX49" fmla="*/ 1447800 w 1526082"/>
                <a:gd name="connsiteY49" fmla="*/ 0 h 3962400"/>
                <a:gd name="connsiteX0" fmla="*/ 0 w 1526082"/>
                <a:gd name="connsiteY0" fmla="*/ 3962400 h 3962400"/>
                <a:gd name="connsiteX1" fmla="*/ 33867 w 1526082"/>
                <a:gd name="connsiteY1" fmla="*/ 3920066 h 3962400"/>
                <a:gd name="connsiteX2" fmla="*/ 76200 w 1526082"/>
                <a:gd name="connsiteY2" fmla="*/ 3818466 h 3962400"/>
                <a:gd name="connsiteX3" fmla="*/ 101600 w 1526082"/>
                <a:gd name="connsiteY3" fmla="*/ 3657600 h 3962400"/>
                <a:gd name="connsiteX4" fmla="*/ 127000 w 1526082"/>
                <a:gd name="connsiteY4" fmla="*/ 3581400 h 3962400"/>
                <a:gd name="connsiteX5" fmla="*/ 152400 w 1526082"/>
                <a:gd name="connsiteY5" fmla="*/ 3522133 h 3962400"/>
                <a:gd name="connsiteX6" fmla="*/ 135467 w 1526082"/>
                <a:gd name="connsiteY6" fmla="*/ 3429000 h 3962400"/>
                <a:gd name="connsiteX7" fmla="*/ 131233 w 1526082"/>
                <a:gd name="connsiteY7" fmla="*/ 3280832 h 3962400"/>
                <a:gd name="connsiteX8" fmla="*/ 173567 w 1526082"/>
                <a:gd name="connsiteY8" fmla="*/ 3174999 h 3962400"/>
                <a:gd name="connsiteX9" fmla="*/ 211667 w 1526082"/>
                <a:gd name="connsiteY9" fmla="*/ 3048000 h 3962400"/>
                <a:gd name="connsiteX10" fmla="*/ 287867 w 1526082"/>
                <a:gd name="connsiteY10" fmla="*/ 3005666 h 3962400"/>
                <a:gd name="connsiteX11" fmla="*/ 355600 w 1526082"/>
                <a:gd name="connsiteY11" fmla="*/ 2946400 h 3962400"/>
                <a:gd name="connsiteX12" fmla="*/ 376767 w 1526082"/>
                <a:gd name="connsiteY12" fmla="*/ 2802466 h 3962400"/>
                <a:gd name="connsiteX13" fmla="*/ 423334 w 1526082"/>
                <a:gd name="connsiteY13" fmla="*/ 2709333 h 3962400"/>
                <a:gd name="connsiteX14" fmla="*/ 495300 w 1526082"/>
                <a:gd name="connsiteY14" fmla="*/ 2552699 h 3962400"/>
                <a:gd name="connsiteX15" fmla="*/ 550334 w 1526082"/>
                <a:gd name="connsiteY15" fmla="*/ 2480733 h 3962400"/>
                <a:gd name="connsiteX16" fmla="*/ 639233 w 1526082"/>
                <a:gd name="connsiteY16" fmla="*/ 2438399 h 3962400"/>
                <a:gd name="connsiteX17" fmla="*/ 664634 w 1526082"/>
                <a:gd name="connsiteY17" fmla="*/ 2387600 h 3962400"/>
                <a:gd name="connsiteX18" fmla="*/ 660400 w 1526082"/>
                <a:gd name="connsiteY18" fmla="*/ 2286000 h 3962400"/>
                <a:gd name="connsiteX19" fmla="*/ 685800 w 1526082"/>
                <a:gd name="connsiteY19" fmla="*/ 2175933 h 3962400"/>
                <a:gd name="connsiteX20" fmla="*/ 723900 w 1526082"/>
                <a:gd name="connsiteY20" fmla="*/ 2108199 h 3962400"/>
                <a:gd name="connsiteX21" fmla="*/ 770467 w 1526082"/>
                <a:gd name="connsiteY21" fmla="*/ 2057400 h 3962400"/>
                <a:gd name="connsiteX22" fmla="*/ 804334 w 1526082"/>
                <a:gd name="connsiteY22" fmla="*/ 1955800 h 3962400"/>
                <a:gd name="connsiteX23" fmla="*/ 846667 w 1526082"/>
                <a:gd name="connsiteY23" fmla="*/ 1854200 h 3962400"/>
                <a:gd name="connsiteX24" fmla="*/ 872067 w 1526082"/>
                <a:gd name="connsiteY24" fmla="*/ 1769533 h 3962400"/>
                <a:gd name="connsiteX25" fmla="*/ 918633 w 1526082"/>
                <a:gd name="connsiteY25" fmla="*/ 1629832 h 3962400"/>
                <a:gd name="connsiteX26" fmla="*/ 1024467 w 1526082"/>
                <a:gd name="connsiteY26" fmla="*/ 1557866 h 3962400"/>
                <a:gd name="connsiteX27" fmla="*/ 1104901 w 1526082"/>
                <a:gd name="connsiteY27" fmla="*/ 1528233 h 3962400"/>
                <a:gd name="connsiteX28" fmla="*/ 1138767 w 1526082"/>
                <a:gd name="connsiteY28" fmla="*/ 1490132 h 3962400"/>
                <a:gd name="connsiteX29" fmla="*/ 1126067 w 1526082"/>
                <a:gd name="connsiteY29" fmla="*/ 1452033 h 3962400"/>
                <a:gd name="connsiteX30" fmla="*/ 1041400 w 1526082"/>
                <a:gd name="connsiteY30" fmla="*/ 1413933 h 3962400"/>
                <a:gd name="connsiteX31" fmla="*/ 960966 w 1526082"/>
                <a:gd name="connsiteY31" fmla="*/ 1341967 h 3962400"/>
                <a:gd name="connsiteX32" fmla="*/ 999067 w 1526082"/>
                <a:gd name="connsiteY32" fmla="*/ 1202266 h 3962400"/>
                <a:gd name="connsiteX33" fmla="*/ 1066800 w 1526082"/>
                <a:gd name="connsiteY33" fmla="*/ 1109133 h 3962400"/>
                <a:gd name="connsiteX34" fmla="*/ 1181100 w 1526082"/>
                <a:gd name="connsiteY34" fmla="*/ 986366 h 3962400"/>
                <a:gd name="connsiteX35" fmla="*/ 1210734 w 1526082"/>
                <a:gd name="connsiteY35" fmla="*/ 897466 h 3962400"/>
                <a:gd name="connsiteX36" fmla="*/ 1265767 w 1526082"/>
                <a:gd name="connsiteY36" fmla="*/ 762000 h 3962400"/>
                <a:gd name="connsiteX37" fmla="*/ 1295400 w 1526082"/>
                <a:gd name="connsiteY37" fmla="*/ 685800 h 3962400"/>
                <a:gd name="connsiteX38" fmla="*/ 1286934 w 1526082"/>
                <a:gd name="connsiteY38" fmla="*/ 643466 h 3962400"/>
                <a:gd name="connsiteX39" fmla="*/ 1253067 w 1526082"/>
                <a:gd name="connsiteY39" fmla="*/ 533400 h 3962400"/>
                <a:gd name="connsiteX40" fmla="*/ 1193800 w 1526082"/>
                <a:gd name="connsiteY40" fmla="*/ 444499 h 3962400"/>
                <a:gd name="connsiteX41" fmla="*/ 1159934 w 1526082"/>
                <a:gd name="connsiteY41" fmla="*/ 397933 h 3962400"/>
                <a:gd name="connsiteX42" fmla="*/ 1189567 w 1526082"/>
                <a:gd name="connsiteY42" fmla="*/ 381000 h 3962400"/>
                <a:gd name="connsiteX43" fmla="*/ 1282701 w 1526082"/>
                <a:gd name="connsiteY43" fmla="*/ 414866 h 3962400"/>
                <a:gd name="connsiteX44" fmla="*/ 1375834 w 1526082"/>
                <a:gd name="connsiteY44" fmla="*/ 419099 h 3962400"/>
                <a:gd name="connsiteX45" fmla="*/ 1426634 w 1526082"/>
                <a:gd name="connsiteY45" fmla="*/ 385232 h 3962400"/>
                <a:gd name="connsiteX46" fmla="*/ 1507067 w 1526082"/>
                <a:gd name="connsiteY46" fmla="*/ 241300 h 3962400"/>
                <a:gd name="connsiteX47" fmla="*/ 1524000 w 1526082"/>
                <a:gd name="connsiteY47" fmla="*/ 118533 h 3962400"/>
                <a:gd name="connsiteX48" fmla="*/ 1447800 w 1526082"/>
                <a:gd name="connsiteY48" fmla="*/ 0 h 3962400"/>
                <a:gd name="connsiteX0" fmla="*/ 0 w 1526082"/>
                <a:gd name="connsiteY0" fmla="*/ 3962400 h 3962400"/>
                <a:gd name="connsiteX1" fmla="*/ 76200 w 1526082"/>
                <a:gd name="connsiteY1" fmla="*/ 3818466 h 3962400"/>
                <a:gd name="connsiteX2" fmla="*/ 101600 w 1526082"/>
                <a:gd name="connsiteY2" fmla="*/ 3657600 h 3962400"/>
                <a:gd name="connsiteX3" fmla="*/ 127000 w 1526082"/>
                <a:gd name="connsiteY3" fmla="*/ 3581400 h 3962400"/>
                <a:gd name="connsiteX4" fmla="*/ 152400 w 1526082"/>
                <a:gd name="connsiteY4" fmla="*/ 3522133 h 3962400"/>
                <a:gd name="connsiteX5" fmla="*/ 135467 w 1526082"/>
                <a:gd name="connsiteY5" fmla="*/ 3429000 h 3962400"/>
                <a:gd name="connsiteX6" fmla="*/ 131233 w 1526082"/>
                <a:gd name="connsiteY6" fmla="*/ 3280832 h 3962400"/>
                <a:gd name="connsiteX7" fmla="*/ 173567 w 1526082"/>
                <a:gd name="connsiteY7" fmla="*/ 3174999 h 3962400"/>
                <a:gd name="connsiteX8" fmla="*/ 211667 w 1526082"/>
                <a:gd name="connsiteY8" fmla="*/ 3048000 h 3962400"/>
                <a:gd name="connsiteX9" fmla="*/ 287867 w 1526082"/>
                <a:gd name="connsiteY9" fmla="*/ 3005666 h 3962400"/>
                <a:gd name="connsiteX10" fmla="*/ 355600 w 1526082"/>
                <a:gd name="connsiteY10" fmla="*/ 2946400 h 3962400"/>
                <a:gd name="connsiteX11" fmla="*/ 376767 w 1526082"/>
                <a:gd name="connsiteY11" fmla="*/ 2802466 h 3962400"/>
                <a:gd name="connsiteX12" fmla="*/ 423334 w 1526082"/>
                <a:gd name="connsiteY12" fmla="*/ 2709333 h 3962400"/>
                <a:gd name="connsiteX13" fmla="*/ 495300 w 1526082"/>
                <a:gd name="connsiteY13" fmla="*/ 2552699 h 3962400"/>
                <a:gd name="connsiteX14" fmla="*/ 550334 w 1526082"/>
                <a:gd name="connsiteY14" fmla="*/ 2480733 h 3962400"/>
                <a:gd name="connsiteX15" fmla="*/ 639233 w 1526082"/>
                <a:gd name="connsiteY15" fmla="*/ 2438399 h 3962400"/>
                <a:gd name="connsiteX16" fmla="*/ 664634 w 1526082"/>
                <a:gd name="connsiteY16" fmla="*/ 2387600 h 3962400"/>
                <a:gd name="connsiteX17" fmla="*/ 660400 w 1526082"/>
                <a:gd name="connsiteY17" fmla="*/ 2286000 h 3962400"/>
                <a:gd name="connsiteX18" fmla="*/ 685800 w 1526082"/>
                <a:gd name="connsiteY18" fmla="*/ 2175933 h 3962400"/>
                <a:gd name="connsiteX19" fmla="*/ 723900 w 1526082"/>
                <a:gd name="connsiteY19" fmla="*/ 2108199 h 3962400"/>
                <a:gd name="connsiteX20" fmla="*/ 770467 w 1526082"/>
                <a:gd name="connsiteY20" fmla="*/ 2057400 h 3962400"/>
                <a:gd name="connsiteX21" fmla="*/ 804334 w 1526082"/>
                <a:gd name="connsiteY21" fmla="*/ 1955800 h 3962400"/>
                <a:gd name="connsiteX22" fmla="*/ 846667 w 1526082"/>
                <a:gd name="connsiteY22" fmla="*/ 1854200 h 3962400"/>
                <a:gd name="connsiteX23" fmla="*/ 872067 w 1526082"/>
                <a:gd name="connsiteY23" fmla="*/ 1769533 h 3962400"/>
                <a:gd name="connsiteX24" fmla="*/ 918633 w 1526082"/>
                <a:gd name="connsiteY24" fmla="*/ 1629832 h 3962400"/>
                <a:gd name="connsiteX25" fmla="*/ 1024467 w 1526082"/>
                <a:gd name="connsiteY25" fmla="*/ 1557866 h 3962400"/>
                <a:gd name="connsiteX26" fmla="*/ 1104901 w 1526082"/>
                <a:gd name="connsiteY26" fmla="*/ 1528233 h 3962400"/>
                <a:gd name="connsiteX27" fmla="*/ 1138767 w 1526082"/>
                <a:gd name="connsiteY27" fmla="*/ 1490132 h 3962400"/>
                <a:gd name="connsiteX28" fmla="*/ 1126067 w 1526082"/>
                <a:gd name="connsiteY28" fmla="*/ 1452033 h 3962400"/>
                <a:gd name="connsiteX29" fmla="*/ 1041400 w 1526082"/>
                <a:gd name="connsiteY29" fmla="*/ 1413933 h 3962400"/>
                <a:gd name="connsiteX30" fmla="*/ 960966 w 1526082"/>
                <a:gd name="connsiteY30" fmla="*/ 1341967 h 3962400"/>
                <a:gd name="connsiteX31" fmla="*/ 999067 w 1526082"/>
                <a:gd name="connsiteY31" fmla="*/ 1202266 h 3962400"/>
                <a:gd name="connsiteX32" fmla="*/ 1066800 w 1526082"/>
                <a:gd name="connsiteY32" fmla="*/ 1109133 h 3962400"/>
                <a:gd name="connsiteX33" fmla="*/ 1181100 w 1526082"/>
                <a:gd name="connsiteY33" fmla="*/ 986366 h 3962400"/>
                <a:gd name="connsiteX34" fmla="*/ 1210734 w 1526082"/>
                <a:gd name="connsiteY34" fmla="*/ 897466 h 3962400"/>
                <a:gd name="connsiteX35" fmla="*/ 1265767 w 1526082"/>
                <a:gd name="connsiteY35" fmla="*/ 762000 h 3962400"/>
                <a:gd name="connsiteX36" fmla="*/ 1295400 w 1526082"/>
                <a:gd name="connsiteY36" fmla="*/ 685800 h 3962400"/>
                <a:gd name="connsiteX37" fmla="*/ 1286934 w 1526082"/>
                <a:gd name="connsiteY37" fmla="*/ 643466 h 3962400"/>
                <a:gd name="connsiteX38" fmla="*/ 1253067 w 1526082"/>
                <a:gd name="connsiteY38" fmla="*/ 533400 h 3962400"/>
                <a:gd name="connsiteX39" fmla="*/ 1193800 w 1526082"/>
                <a:gd name="connsiteY39" fmla="*/ 444499 h 3962400"/>
                <a:gd name="connsiteX40" fmla="*/ 1159934 w 1526082"/>
                <a:gd name="connsiteY40" fmla="*/ 397933 h 3962400"/>
                <a:gd name="connsiteX41" fmla="*/ 1189567 w 1526082"/>
                <a:gd name="connsiteY41" fmla="*/ 381000 h 3962400"/>
                <a:gd name="connsiteX42" fmla="*/ 1282701 w 1526082"/>
                <a:gd name="connsiteY42" fmla="*/ 414866 h 3962400"/>
                <a:gd name="connsiteX43" fmla="*/ 1375834 w 1526082"/>
                <a:gd name="connsiteY43" fmla="*/ 419099 h 3962400"/>
                <a:gd name="connsiteX44" fmla="*/ 1426634 w 1526082"/>
                <a:gd name="connsiteY44" fmla="*/ 385232 h 3962400"/>
                <a:gd name="connsiteX45" fmla="*/ 1507067 w 1526082"/>
                <a:gd name="connsiteY45" fmla="*/ 241300 h 3962400"/>
                <a:gd name="connsiteX46" fmla="*/ 1524000 w 1526082"/>
                <a:gd name="connsiteY46" fmla="*/ 118533 h 3962400"/>
                <a:gd name="connsiteX47" fmla="*/ 1447800 w 1526082"/>
                <a:gd name="connsiteY47" fmla="*/ 0 h 3962400"/>
                <a:gd name="connsiteX0" fmla="*/ 0 w 1526082"/>
                <a:gd name="connsiteY0" fmla="*/ 3962400 h 3962400"/>
                <a:gd name="connsiteX1" fmla="*/ 76200 w 1526082"/>
                <a:gd name="connsiteY1" fmla="*/ 3818466 h 3962400"/>
                <a:gd name="connsiteX2" fmla="*/ 93134 w 1526082"/>
                <a:gd name="connsiteY2" fmla="*/ 3708400 h 3962400"/>
                <a:gd name="connsiteX3" fmla="*/ 101600 w 1526082"/>
                <a:gd name="connsiteY3" fmla="*/ 3657600 h 3962400"/>
                <a:gd name="connsiteX4" fmla="*/ 127000 w 1526082"/>
                <a:gd name="connsiteY4" fmla="*/ 3581400 h 3962400"/>
                <a:gd name="connsiteX5" fmla="*/ 152400 w 1526082"/>
                <a:gd name="connsiteY5" fmla="*/ 3522133 h 3962400"/>
                <a:gd name="connsiteX6" fmla="*/ 135467 w 1526082"/>
                <a:gd name="connsiteY6" fmla="*/ 3429000 h 3962400"/>
                <a:gd name="connsiteX7" fmla="*/ 131233 w 1526082"/>
                <a:gd name="connsiteY7" fmla="*/ 3280832 h 3962400"/>
                <a:gd name="connsiteX8" fmla="*/ 173567 w 1526082"/>
                <a:gd name="connsiteY8" fmla="*/ 3174999 h 3962400"/>
                <a:gd name="connsiteX9" fmla="*/ 211667 w 1526082"/>
                <a:gd name="connsiteY9" fmla="*/ 3048000 h 3962400"/>
                <a:gd name="connsiteX10" fmla="*/ 287867 w 1526082"/>
                <a:gd name="connsiteY10" fmla="*/ 3005666 h 3962400"/>
                <a:gd name="connsiteX11" fmla="*/ 355600 w 1526082"/>
                <a:gd name="connsiteY11" fmla="*/ 2946400 h 3962400"/>
                <a:gd name="connsiteX12" fmla="*/ 376767 w 1526082"/>
                <a:gd name="connsiteY12" fmla="*/ 2802466 h 3962400"/>
                <a:gd name="connsiteX13" fmla="*/ 423334 w 1526082"/>
                <a:gd name="connsiteY13" fmla="*/ 2709333 h 3962400"/>
                <a:gd name="connsiteX14" fmla="*/ 495300 w 1526082"/>
                <a:gd name="connsiteY14" fmla="*/ 2552699 h 3962400"/>
                <a:gd name="connsiteX15" fmla="*/ 550334 w 1526082"/>
                <a:gd name="connsiteY15" fmla="*/ 2480733 h 3962400"/>
                <a:gd name="connsiteX16" fmla="*/ 639233 w 1526082"/>
                <a:gd name="connsiteY16" fmla="*/ 2438399 h 3962400"/>
                <a:gd name="connsiteX17" fmla="*/ 664634 w 1526082"/>
                <a:gd name="connsiteY17" fmla="*/ 2387600 h 3962400"/>
                <a:gd name="connsiteX18" fmla="*/ 660400 w 1526082"/>
                <a:gd name="connsiteY18" fmla="*/ 2286000 h 3962400"/>
                <a:gd name="connsiteX19" fmla="*/ 685800 w 1526082"/>
                <a:gd name="connsiteY19" fmla="*/ 2175933 h 3962400"/>
                <a:gd name="connsiteX20" fmla="*/ 723900 w 1526082"/>
                <a:gd name="connsiteY20" fmla="*/ 2108199 h 3962400"/>
                <a:gd name="connsiteX21" fmla="*/ 770467 w 1526082"/>
                <a:gd name="connsiteY21" fmla="*/ 2057400 h 3962400"/>
                <a:gd name="connsiteX22" fmla="*/ 804334 w 1526082"/>
                <a:gd name="connsiteY22" fmla="*/ 1955800 h 3962400"/>
                <a:gd name="connsiteX23" fmla="*/ 846667 w 1526082"/>
                <a:gd name="connsiteY23" fmla="*/ 1854200 h 3962400"/>
                <a:gd name="connsiteX24" fmla="*/ 872067 w 1526082"/>
                <a:gd name="connsiteY24" fmla="*/ 1769533 h 3962400"/>
                <a:gd name="connsiteX25" fmla="*/ 918633 w 1526082"/>
                <a:gd name="connsiteY25" fmla="*/ 1629832 h 3962400"/>
                <a:gd name="connsiteX26" fmla="*/ 1024467 w 1526082"/>
                <a:gd name="connsiteY26" fmla="*/ 1557866 h 3962400"/>
                <a:gd name="connsiteX27" fmla="*/ 1104901 w 1526082"/>
                <a:gd name="connsiteY27" fmla="*/ 1528233 h 3962400"/>
                <a:gd name="connsiteX28" fmla="*/ 1138767 w 1526082"/>
                <a:gd name="connsiteY28" fmla="*/ 1490132 h 3962400"/>
                <a:gd name="connsiteX29" fmla="*/ 1126067 w 1526082"/>
                <a:gd name="connsiteY29" fmla="*/ 1452033 h 3962400"/>
                <a:gd name="connsiteX30" fmla="*/ 1041400 w 1526082"/>
                <a:gd name="connsiteY30" fmla="*/ 1413933 h 3962400"/>
                <a:gd name="connsiteX31" fmla="*/ 960966 w 1526082"/>
                <a:gd name="connsiteY31" fmla="*/ 1341967 h 3962400"/>
                <a:gd name="connsiteX32" fmla="*/ 999067 w 1526082"/>
                <a:gd name="connsiteY32" fmla="*/ 1202266 h 3962400"/>
                <a:gd name="connsiteX33" fmla="*/ 1066800 w 1526082"/>
                <a:gd name="connsiteY33" fmla="*/ 1109133 h 3962400"/>
                <a:gd name="connsiteX34" fmla="*/ 1181100 w 1526082"/>
                <a:gd name="connsiteY34" fmla="*/ 986366 h 3962400"/>
                <a:gd name="connsiteX35" fmla="*/ 1210734 w 1526082"/>
                <a:gd name="connsiteY35" fmla="*/ 897466 h 3962400"/>
                <a:gd name="connsiteX36" fmla="*/ 1265767 w 1526082"/>
                <a:gd name="connsiteY36" fmla="*/ 762000 h 3962400"/>
                <a:gd name="connsiteX37" fmla="*/ 1295400 w 1526082"/>
                <a:gd name="connsiteY37" fmla="*/ 685800 h 3962400"/>
                <a:gd name="connsiteX38" fmla="*/ 1286934 w 1526082"/>
                <a:gd name="connsiteY38" fmla="*/ 643466 h 3962400"/>
                <a:gd name="connsiteX39" fmla="*/ 1253067 w 1526082"/>
                <a:gd name="connsiteY39" fmla="*/ 533400 h 3962400"/>
                <a:gd name="connsiteX40" fmla="*/ 1193800 w 1526082"/>
                <a:gd name="connsiteY40" fmla="*/ 444499 h 3962400"/>
                <a:gd name="connsiteX41" fmla="*/ 1159934 w 1526082"/>
                <a:gd name="connsiteY41" fmla="*/ 397933 h 3962400"/>
                <a:gd name="connsiteX42" fmla="*/ 1189567 w 1526082"/>
                <a:gd name="connsiteY42" fmla="*/ 381000 h 3962400"/>
                <a:gd name="connsiteX43" fmla="*/ 1282701 w 1526082"/>
                <a:gd name="connsiteY43" fmla="*/ 414866 h 3962400"/>
                <a:gd name="connsiteX44" fmla="*/ 1375834 w 1526082"/>
                <a:gd name="connsiteY44" fmla="*/ 419099 h 3962400"/>
                <a:gd name="connsiteX45" fmla="*/ 1426634 w 1526082"/>
                <a:gd name="connsiteY45" fmla="*/ 385232 h 3962400"/>
                <a:gd name="connsiteX46" fmla="*/ 1507067 w 1526082"/>
                <a:gd name="connsiteY46" fmla="*/ 241300 h 3962400"/>
                <a:gd name="connsiteX47" fmla="*/ 1524000 w 1526082"/>
                <a:gd name="connsiteY47" fmla="*/ 118533 h 3962400"/>
                <a:gd name="connsiteX48" fmla="*/ 1447800 w 1526082"/>
                <a:gd name="connsiteY48" fmla="*/ 0 h 3962400"/>
                <a:gd name="connsiteX0" fmla="*/ 0 w 1526082"/>
                <a:gd name="connsiteY0" fmla="*/ 3962400 h 3962400"/>
                <a:gd name="connsiteX1" fmla="*/ 76200 w 1526082"/>
                <a:gd name="connsiteY1" fmla="*/ 3818466 h 3962400"/>
                <a:gd name="connsiteX2" fmla="*/ 71967 w 1526082"/>
                <a:gd name="connsiteY2" fmla="*/ 3699933 h 3962400"/>
                <a:gd name="connsiteX3" fmla="*/ 101600 w 1526082"/>
                <a:gd name="connsiteY3" fmla="*/ 3657600 h 3962400"/>
                <a:gd name="connsiteX4" fmla="*/ 127000 w 1526082"/>
                <a:gd name="connsiteY4" fmla="*/ 3581400 h 3962400"/>
                <a:gd name="connsiteX5" fmla="*/ 152400 w 1526082"/>
                <a:gd name="connsiteY5" fmla="*/ 3522133 h 3962400"/>
                <a:gd name="connsiteX6" fmla="*/ 135467 w 1526082"/>
                <a:gd name="connsiteY6" fmla="*/ 3429000 h 3962400"/>
                <a:gd name="connsiteX7" fmla="*/ 131233 w 1526082"/>
                <a:gd name="connsiteY7" fmla="*/ 3280832 h 3962400"/>
                <a:gd name="connsiteX8" fmla="*/ 173567 w 1526082"/>
                <a:gd name="connsiteY8" fmla="*/ 3174999 h 3962400"/>
                <a:gd name="connsiteX9" fmla="*/ 211667 w 1526082"/>
                <a:gd name="connsiteY9" fmla="*/ 3048000 h 3962400"/>
                <a:gd name="connsiteX10" fmla="*/ 287867 w 1526082"/>
                <a:gd name="connsiteY10" fmla="*/ 3005666 h 3962400"/>
                <a:gd name="connsiteX11" fmla="*/ 355600 w 1526082"/>
                <a:gd name="connsiteY11" fmla="*/ 2946400 h 3962400"/>
                <a:gd name="connsiteX12" fmla="*/ 376767 w 1526082"/>
                <a:gd name="connsiteY12" fmla="*/ 2802466 h 3962400"/>
                <a:gd name="connsiteX13" fmla="*/ 423334 w 1526082"/>
                <a:gd name="connsiteY13" fmla="*/ 2709333 h 3962400"/>
                <a:gd name="connsiteX14" fmla="*/ 495300 w 1526082"/>
                <a:gd name="connsiteY14" fmla="*/ 2552699 h 3962400"/>
                <a:gd name="connsiteX15" fmla="*/ 550334 w 1526082"/>
                <a:gd name="connsiteY15" fmla="*/ 2480733 h 3962400"/>
                <a:gd name="connsiteX16" fmla="*/ 639233 w 1526082"/>
                <a:gd name="connsiteY16" fmla="*/ 2438399 h 3962400"/>
                <a:gd name="connsiteX17" fmla="*/ 664634 w 1526082"/>
                <a:gd name="connsiteY17" fmla="*/ 2387600 h 3962400"/>
                <a:gd name="connsiteX18" fmla="*/ 660400 w 1526082"/>
                <a:gd name="connsiteY18" fmla="*/ 2286000 h 3962400"/>
                <a:gd name="connsiteX19" fmla="*/ 685800 w 1526082"/>
                <a:gd name="connsiteY19" fmla="*/ 2175933 h 3962400"/>
                <a:gd name="connsiteX20" fmla="*/ 723900 w 1526082"/>
                <a:gd name="connsiteY20" fmla="*/ 2108199 h 3962400"/>
                <a:gd name="connsiteX21" fmla="*/ 770467 w 1526082"/>
                <a:gd name="connsiteY21" fmla="*/ 2057400 h 3962400"/>
                <a:gd name="connsiteX22" fmla="*/ 804334 w 1526082"/>
                <a:gd name="connsiteY22" fmla="*/ 1955800 h 3962400"/>
                <a:gd name="connsiteX23" fmla="*/ 846667 w 1526082"/>
                <a:gd name="connsiteY23" fmla="*/ 1854200 h 3962400"/>
                <a:gd name="connsiteX24" fmla="*/ 872067 w 1526082"/>
                <a:gd name="connsiteY24" fmla="*/ 1769533 h 3962400"/>
                <a:gd name="connsiteX25" fmla="*/ 918633 w 1526082"/>
                <a:gd name="connsiteY25" fmla="*/ 1629832 h 3962400"/>
                <a:gd name="connsiteX26" fmla="*/ 1024467 w 1526082"/>
                <a:gd name="connsiteY26" fmla="*/ 1557866 h 3962400"/>
                <a:gd name="connsiteX27" fmla="*/ 1104901 w 1526082"/>
                <a:gd name="connsiteY27" fmla="*/ 1528233 h 3962400"/>
                <a:gd name="connsiteX28" fmla="*/ 1138767 w 1526082"/>
                <a:gd name="connsiteY28" fmla="*/ 1490132 h 3962400"/>
                <a:gd name="connsiteX29" fmla="*/ 1126067 w 1526082"/>
                <a:gd name="connsiteY29" fmla="*/ 1452033 h 3962400"/>
                <a:gd name="connsiteX30" fmla="*/ 1041400 w 1526082"/>
                <a:gd name="connsiteY30" fmla="*/ 1413933 h 3962400"/>
                <a:gd name="connsiteX31" fmla="*/ 960966 w 1526082"/>
                <a:gd name="connsiteY31" fmla="*/ 1341967 h 3962400"/>
                <a:gd name="connsiteX32" fmla="*/ 999067 w 1526082"/>
                <a:gd name="connsiteY32" fmla="*/ 1202266 h 3962400"/>
                <a:gd name="connsiteX33" fmla="*/ 1066800 w 1526082"/>
                <a:gd name="connsiteY33" fmla="*/ 1109133 h 3962400"/>
                <a:gd name="connsiteX34" fmla="*/ 1181100 w 1526082"/>
                <a:gd name="connsiteY34" fmla="*/ 986366 h 3962400"/>
                <a:gd name="connsiteX35" fmla="*/ 1210734 w 1526082"/>
                <a:gd name="connsiteY35" fmla="*/ 897466 h 3962400"/>
                <a:gd name="connsiteX36" fmla="*/ 1265767 w 1526082"/>
                <a:gd name="connsiteY36" fmla="*/ 762000 h 3962400"/>
                <a:gd name="connsiteX37" fmla="*/ 1295400 w 1526082"/>
                <a:gd name="connsiteY37" fmla="*/ 685800 h 3962400"/>
                <a:gd name="connsiteX38" fmla="*/ 1286934 w 1526082"/>
                <a:gd name="connsiteY38" fmla="*/ 643466 h 3962400"/>
                <a:gd name="connsiteX39" fmla="*/ 1253067 w 1526082"/>
                <a:gd name="connsiteY39" fmla="*/ 533400 h 3962400"/>
                <a:gd name="connsiteX40" fmla="*/ 1193800 w 1526082"/>
                <a:gd name="connsiteY40" fmla="*/ 444499 h 3962400"/>
                <a:gd name="connsiteX41" fmla="*/ 1159934 w 1526082"/>
                <a:gd name="connsiteY41" fmla="*/ 397933 h 3962400"/>
                <a:gd name="connsiteX42" fmla="*/ 1189567 w 1526082"/>
                <a:gd name="connsiteY42" fmla="*/ 381000 h 3962400"/>
                <a:gd name="connsiteX43" fmla="*/ 1282701 w 1526082"/>
                <a:gd name="connsiteY43" fmla="*/ 414866 h 3962400"/>
                <a:gd name="connsiteX44" fmla="*/ 1375834 w 1526082"/>
                <a:gd name="connsiteY44" fmla="*/ 419099 h 3962400"/>
                <a:gd name="connsiteX45" fmla="*/ 1426634 w 1526082"/>
                <a:gd name="connsiteY45" fmla="*/ 385232 h 3962400"/>
                <a:gd name="connsiteX46" fmla="*/ 1507067 w 1526082"/>
                <a:gd name="connsiteY46" fmla="*/ 241300 h 3962400"/>
                <a:gd name="connsiteX47" fmla="*/ 1524000 w 1526082"/>
                <a:gd name="connsiteY47" fmla="*/ 118533 h 3962400"/>
                <a:gd name="connsiteX48" fmla="*/ 1447800 w 1526082"/>
                <a:gd name="connsiteY48" fmla="*/ 0 h 396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6082" h="3962400">
                  <a:moveTo>
                    <a:pt x="0" y="3962400"/>
                  </a:moveTo>
                  <a:cubicBezTo>
                    <a:pt x="15875" y="3932414"/>
                    <a:pt x="59267" y="3869266"/>
                    <a:pt x="76200" y="3818466"/>
                  </a:cubicBezTo>
                  <a:cubicBezTo>
                    <a:pt x="91722" y="3776133"/>
                    <a:pt x="67734" y="3726744"/>
                    <a:pt x="71967" y="3699933"/>
                  </a:cubicBezTo>
                  <a:cubicBezTo>
                    <a:pt x="76200" y="3673122"/>
                    <a:pt x="92428" y="3677355"/>
                    <a:pt x="101600" y="3657600"/>
                  </a:cubicBezTo>
                  <a:cubicBezTo>
                    <a:pt x="110772" y="3637845"/>
                    <a:pt x="118533" y="3603978"/>
                    <a:pt x="127000" y="3581400"/>
                  </a:cubicBezTo>
                  <a:cubicBezTo>
                    <a:pt x="135467" y="3558822"/>
                    <a:pt x="150989" y="3547533"/>
                    <a:pt x="152400" y="3522133"/>
                  </a:cubicBezTo>
                  <a:cubicBezTo>
                    <a:pt x="153811" y="3496733"/>
                    <a:pt x="138995" y="3469217"/>
                    <a:pt x="135467" y="3429000"/>
                  </a:cubicBezTo>
                  <a:cubicBezTo>
                    <a:pt x="131939" y="3388783"/>
                    <a:pt x="124883" y="3323165"/>
                    <a:pt x="131233" y="3280832"/>
                  </a:cubicBezTo>
                  <a:cubicBezTo>
                    <a:pt x="137583" y="3238499"/>
                    <a:pt x="160161" y="3213804"/>
                    <a:pt x="173567" y="3174999"/>
                  </a:cubicBezTo>
                  <a:cubicBezTo>
                    <a:pt x="186973" y="3136194"/>
                    <a:pt x="192617" y="3076222"/>
                    <a:pt x="211667" y="3048000"/>
                  </a:cubicBezTo>
                  <a:cubicBezTo>
                    <a:pt x="230717" y="3019778"/>
                    <a:pt x="252981" y="3017295"/>
                    <a:pt x="287867" y="3005666"/>
                  </a:cubicBezTo>
                  <a:cubicBezTo>
                    <a:pt x="311856" y="2988733"/>
                    <a:pt x="340783" y="2980267"/>
                    <a:pt x="355600" y="2946400"/>
                  </a:cubicBezTo>
                  <a:cubicBezTo>
                    <a:pt x="370417" y="2912533"/>
                    <a:pt x="365478" y="2841977"/>
                    <a:pt x="376767" y="2802466"/>
                  </a:cubicBezTo>
                  <a:cubicBezTo>
                    <a:pt x="388056" y="2762955"/>
                    <a:pt x="403579" y="2750961"/>
                    <a:pt x="423334" y="2709333"/>
                  </a:cubicBezTo>
                  <a:cubicBezTo>
                    <a:pt x="443089" y="2667705"/>
                    <a:pt x="474133" y="2590799"/>
                    <a:pt x="495300" y="2552699"/>
                  </a:cubicBezTo>
                  <a:cubicBezTo>
                    <a:pt x="516467" y="2514599"/>
                    <a:pt x="526345" y="2499783"/>
                    <a:pt x="550334" y="2480733"/>
                  </a:cubicBezTo>
                  <a:cubicBezTo>
                    <a:pt x="574323" y="2461683"/>
                    <a:pt x="620183" y="2453921"/>
                    <a:pt x="639233" y="2438399"/>
                  </a:cubicBezTo>
                  <a:cubicBezTo>
                    <a:pt x="658283" y="2422877"/>
                    <a:pt x="661106" y="2413000"/>
                    <a:pt x="664634" y="2387600"/>
                  </a:cubicBezTo>
                  <a:cubicBezTo>
                    <a:pt x="668162" y="2362200"/>
                    <a:pt x="656872" y="2321278"/>
                    <a:pt x="660400" y="2286000"/>
                  </a:cubicBezTo>
                  <a:cubicBezTo>
                    <a:pt x="663928" y="2250722"/>
                    <a:pt x="675217" y="2205566"/>
                    <a:pt x="685800" y="2175933"/>
                  </a:cubicBezTo>
                  <a:cubicBezTo>
                    <a:pt x="696383" y="2146300"/>
                    <a:pt x="709789" y="2133599"/>
                    <a:pt x="723900" y="2108199"/>
                  </a:cubicBezTo>
                  <a:cubicBezTo>
                    <a:pt x="738011" y="2082799"/>
                    <a:pt x="757061" y="2082800"/>
                    <a:pt x="770467" y="2057400"/>
                  </a:cubicBezTo>
                  <a:cubicBezTo>
                    <a:pt x="783873" y="2032000"/>
                    <a:pt x="791634" y="1989667"/>
                    <a:pt x="804334" y="1955800"/>
                  </a:cubicBezTo>
                  <a:cubicBezTo>
                    <a:pt x="817034" y="1921933"/>
                    <a:pt x="835378" y="1885244"/>
                    <a:pt x="846667" y="1854200"/>
                  </a:cubicBezTo>
                  <a:cubicBezTo>
                    <a:pt x="857956" y="1823156"/>
                    <a:pt x="860073" y="1806928"/>
                    <a:pt x="872067" y="1769533"/>
                  </a:cubicBezTo>
                  <a:cubicBezTo>
                    <a:pt x="884061" y="1732138"/>
                    <a:pt x="893233" y="1676399"/>
                    <a:pt x="918633" y="1629832"/>
                  </a:cubicBezTo>
                  <a:cubicBezTo>
                    <a:pt x="944033" y="1583265"/>
                    <a:pt x="993422" y="1574799"/>
                    <a:pt x="1024467" y="1557866"/>
                  </a:cubicBezTo>
                  <a:cubicBezTo>
                    <a:pt x="1055512" y="1540933"/>
                    <a:pt x="1093612" y="1531055"/>
                    <a:pt x="1104901" y="1528233"/>
                  </a:cubicBezTo>
                  <a:cubicBezTo>
                    <a:pt x="1119012" y="1514122"/>
                    <a:pt x="1135239" y="1502832"/>
                    <a:pt x="1138767" y="1490132"/>
                  </a:cubicBezTo>
                  <a:cubicBezTo>
                    <a:pt x="1142295" y="1477432"/>
                    <a:pt x="1140038" y="1467694"/>
                    <a:pt x="1126067" y="1452033"/>
                  </a:cubicBezTo>
                  <a:cubicBezTo>
                    <a:pt x="1116189" y="1436511"/>
                    <a:pt x="1070328" y="1434394"/>
                    <a:pt x="1041400" y="1413933"/>
                  </a:cubicBezTo>
                  <a:cubicBezTo>
                    <a:pt x="1012472" y="1393472"/>
                    <a:pt x="968021" y="1377245"/>
                    <a:pt x="960966" y="1341967"/>
                  </a:cubicBezTo>
                  <a:cubicBezTo>
                    <a:pt x="953911" y="1306689"/>
                    <a:pt x="981428" y="1241072"/>
                    <a:pt x="999067" y="1202266"/>
                  </a:cubicBezTo>
                  <a:cubicBezTo>
                    <a:pt x="1016706" y="1163460"/>
                    <a:pt x="1036461" y="1145116"/>
                    <a:pt x="1066800" y="1109133"/>
                  </a:cubicBezTo>
                  <a:cubicBezTo>
                    <a:pt x="1097139" y="1073150"/>
                    <a:pt x="1157111" y="1021644"/>
                    <a:pt x="1181100" y="986366"/>
                  </a:cubicBezTo>
                  <a:cubicBezTo>
                    <a:pt x="1205089" y="951088"/>
                    <a:pt x="1196623" y="934860"/>
                    <a:pt x="1210734" y="897466"/>
                  </a:cubicBezTo>
                  <a:cubicBezTo>
                    <a:pt x="1224845" y="860072"/>
                    <a:pt x="1251656" y="797278"/>
                    <a:pt x="1265767" y="762000"/>
                  </a:cubicBezTo>
                  <a:cubicBezTo>
                    <a:pt x="1279878" y="726722"/>
                    <a:pt x="1291872" y="705556"/>
                    <a:pt x="1295400" y="685800"/>
                  </a:cubicBezTo>
                  <a:cubicBezTo>
                    <a:pt x="1298928" y="666044"/>
                    <a:pt x="1284112" y="657577"/>
                    <a:pt x="1286934" y="643466"/>
                  </a:cubicBezTo>
                  <a:cubicBezTo>
                    <a:pt x="1283514" y="626365"/>
                    <a:pt x="1268589" y="566561"/>
                    <a:pt x="1253067" y="533400"/>
                  </a:cubicBezTo>
                  <a:cubicBezTo>
                    <a:pt x="1237545" y="500239"/>
                    <a:pt x="1209322" y="467077"/>
                    <a:pt x="1193800" y="444499"/>
                  </a:cubicBezTo>
                  <a:cubicBezTo>
                    <a:pt x="1178278" y="421921"/>
                    <a:pt x="1160639" y="408516"/>
                    <a:pt x="1159934" y="397933"/>
                  </a:cubicBezTo>
                  <a:cubicBezTo>
                    <a:pt x="1159229" y="387350"/>
                    <a:pt x="1169106" y="378178"/>
                    <a:pt x="1189567" y="381000"/>
                  </a:cubicBezTo>
                  <a:cubicBezTo>
                    <a:pt x="1210028" y="383822"/>
                    <a:pt x="1251657" y="408516"/>
                    <a:pt x="1282701" y="414866"/>
                  </a:cubicBezTo>
                  <a:cubicBezTo>
                    <a:pt x="1313746" y="421216"/>
                    <a:pt x="1351845" y="424038"/>
                    <a:pt x="1375834" y="419099"/>
                  </a:cubicBezTo>
                  <a:cubicBezTo>
                    <a:pt x="1399823" y="414160"/>
                    <a:pt x="1404762" y="414865"/>
                    <a:pt x="1426634" y="385232"/>
                  </a:cubicBezTo>
                  <a:cubicBezTo>
                    <a:pt x="1448506" y="355599"/>
                    <a:pt x="1491545" y="290689"/>
                    <a:pt x="1507067" y="241300"/>
                  </a:cubicBezTo>
                  <a:cubicBezTo>
                    <a:pt x="1505304" y="213098"/>
                    <a:pt x="1533878" y="158750"/>
                    <a:pt x="1524000" y="118533"/>
                  </a:cubicBezTo>
                  <a:cubicBezTo>
                    <a:pt x="1514122" y="78316"/>
                    <a:pt x="1463675" y="24694"/>
                    <a:pt x="1447800" y="0"/>
                  </a:cubicBezTo>
                </a:path>
              </a:pathLst>
            </a:custGeom>
            <a:ln w="12700">
              <a:solidFill>
                <a:srgbClr val="92F53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76" name="Group 75"/>
          <p:cNvGrpSpPr/>
          <p:nvPr/>
        </p:nvGrpSpPr>
        <p:grpSpPr>
          <a:xfrm>
            <a:off x="1747556" y="897467"/>
            <a:ext cx="1781130" cy="4102723"/>
            <a:chOff x="1747556" y="897467"/>
            <a:chExt cx="1781130" cy="4102723"/>
          </a:xfrm>
        </p:grpSpPr>
        <p:sp>
          <p:nvSpPr>
            <p:cNvPr id="74" name="Freeform 73"/>
            <p:cNvSpPr/>
            <p:nvPr/>
          </p:nvSpPr>
          <p:spPr>
            <a:xfrm>
              <a:off x="1747556" y="4541020"/>
              <a:ext cx="205904" cy="459170"/>
            </a:xfrm>
            <a:custGeom>
              <a:avLst/>
              <a:gdLst>
                <a:gd name="connsiteX0" fmla="*/ 811 w 208692"/>
                <a:gd name="connsiteY0" fmla="*/ 454254 h 454878"/>
                <a:gd name="connsiteX1" fmla="*/ 5044 w 208692"/>
                <a:gd name="connsiteY1" fmla="*/ 433087 h 454878"/>
                <a:gd name="connsiteX2" fmla="*/ 9277 w 208692"/>
                <a:gd name="connsiteY2" fmla="*/ 420387 h 454878"/>
                <a:gd name="connsiteX3" fmla="*/ 34677 w 208692"/>
                <a:gd name="connsiteY3" fmla="*/ 403454 h 454878"/>
                <a:gd name="connsiteX4" fmla="*/ 64311 w 208692"/>
                <a:gd name="connsiteY4" fmla="*/ 420387 h 454878"/>
                <a:gd name="connsiteX5" fmla="*/ 77011 w 208692"/>
                <a:gd name="connsiteY5" fmla="*/ 416154 h 454878"/>
                <a:gd name="connsiteX6" fmla="*/ 81244 w 208692"/>
                <a:gd name="connsiteY6" fmla="*/ 382287 h 454878"/>
                <a:gd name="connsiteX7" fmla="*/ 89711 w 208692"/>
                <a:gd name="connsiteY7" fmla="*/ 369587 h 454878"/>
                <a:gd name="connsiteX8" fmla="*/ 93944 w 208692"/>
                <a:gd name="connsiteY8" fmla="*/ 356887 h 454878"/>
                <a:gd name="connsiteX9" fmla="*/ 110877 w 208692"/>
                <a:gd name="connsiteY9" fmla="*/ 331487 h 454878"/>
                <a:gd name="connsiteX10" fmla="*/ 119344 w 208692"/>
                <a:gd name="connsiteY10" fmla="*/ 318787 h 454878"/>
                <a:gd name="connsiteX11" fmla="*/ 127811 w 208692"/>
                <a:gd name="connsiteY11" fmla="*/ 306087 h 454878"/>
                <a:gd name="connsiteX12" fmla="*/ 144744 w 208692"/>
                <a:gd name="connsiteY12" fmla="*/ 267987 h 454878"/>
                <a:gd name="connsiteX13" fmla="*/ 148977 w 208692"/>
                <a:gd name="connsiteY13" fmla="*/ 242587 h 454878"/>
                <a:gd name="connsiteX14" fmla="*/ 153211 w 208692"/>
                <a:gd name="connsiteY14" fmla="*/ 153687 h 454878"/>
                <a:gd name="connsiteX15" fmla="*/ 178611 w 208692"/>
                <a:gd name="connsiteY15" fmla="*/ 102887 h 454878"/>
                <a:gd name="connsiteX16" fmla="*/ 187077 w 208692"/>
                <a:gd name="connsiteY16" fmla="*/ 90187 h 454878"/>
                <a:gd name="connsiteX17" fmla="*/ 204011 w 208692"/>
                <a:gd name="connsiteY17" fmla="*/ 52087 h 454878"/>
                <a:gd name="connsiteX18" fmla="*/ 204011 w 208692"/>
                <a:gd name="connsiteY18" fmla="*/ 1287 h 454878"/>
                <a:gd name="connsiteX19" fmla="*/ 187077 w 208692"/>
                <a:gd name="connsiteY19" fmla="*/ 5520 h 454878"/>
                <a:gd name="connsiteX20" fmla="*/ 182844 w 208692"/>
                <a:gd name="connsiteY20" fmla="*/ 18220 h 454878"/>
                <a:gd name="connsiteX21" fmla="*/ 161677 w 208692"/>
                <a:gd name="connsiteY21" fmla="*/ 43620 h 454878"/>
                <a:gd name="connsiteX22" fmla="*/ 153211 w 208692"/>
                <a:gd name="connsiteY22" fmla="*/ 73254 h 454878"/>
                <a:gd name="connsiteX23" fmla="*/ 144744 w 208692"/>
                <a:gd name="connsiteY23" fmla="*/ 85954 h 454878"/>
                <a:gd name="connsiteX24" fmla="*/ 132044 w 208692"/>
                <a:gd name="connsiteY24" fmla="*/ 90187 h 454878"/>
                <a:gd name="connsiteX25" fmla="*/ 123577 w 208692"/>
                <a:gd name="connsiteY25" fmla="*/ 102887 h 454878"/>
                <a:gd name="connsiteX26" fmla="*/ 98177 w 208692"/>
                <a:gd name="connsiteY26" fmla="*/ 124054 h 454878"/>
                <a:gd name="connsiteX27" fmla="*/ 81244 w 208692"/>
                <a:gd name="connsiteY27" fmla="*/ 153687 h 454878"/>
                <a:gd name="connsiteX28" fmla="*/ 72777 w 208692"/>
                <a:gd name="connsiteY28" fmla="*/ 166387 h 454878"/>
                <a:gd name="connsiteX29" fmla="*/ 64311 w 208692"/>
                <a:gd name="connsiteY29" fmla="*/ 196020 h 454878"/>
                <a:gd name="connsiteX30" fmla="*/ 60077 w 208692"/>
                <a:gd name="connsiteY30" fmla="*/ 217187 h 454878"/>
                <a:gd name="connsiteX31" fmla="*/ 51611 w 208692"/>
                <a:gd name="connsiteY31" fmla="*/ 238354 h 454878"/>
                <a:gd name="connsiteX32" fmla="*/ 38911 w 208692"/>
                <a:gd name="connsiteY32" fmla="*/ 352654 h 454878"/>
                <a:gd name="connsiteX33" fmla="*/ 34677 w 208692"/>
                <a:gd name="connsiteY33" fmla="*/ 365354 h 454878"/>
                <a:gd name="connsiteX34" fmla="*/ 21977 w 208692"/>
                <a:gd name="connsiteY34" fmla="*/ 407687 h 454878"/>
                <a:gd name="connsiteX35" fmla="*/ 811 w 208692"/>
                <a:gd name="connsiteY35" fmla="*/ 454254 h 454878"/>
                <a:gd name="connsiteX0" fmla="*/ 811 w 208692"/>
                <a:gd name="connsiteY0" fmla="*/ 454254 h 454878"/>
                <a:gd name="connsiteX1" fmla="*/ 5044 w 208692"/>
                <a:gd name="connsiteY1" fmla="*/ 433087 h 454878"/>
                <a:gd name="connsiteX2" fmla="*/ 9277 w 208692"/>
                <a:gd name="connsiteY2" fmla="*/ 420387 h 454878"/>
                <a:gd name="connsiteX3" fmla="*/ 34677 w 208692"/>
                <a:gd name="connsiteY3" fmla="*/ 403454 h 454878"/>
                <a:gd name="connsiteX4" fmla="*/ 64311 w 208692"/>
                <a:gd name="connsiteY4" fmla="*/ 420387 h 454878"/>
                <a:gd name="connsiteX5" fmla="*/ 77011 w 208692"/>
                <a:gd name="connsiteY5" fmla="*/ 416154 h 454878"/>
                <a:gd name="connsiteX6" fmla="*/ 81244 w 208692"/>
                <a:gd name="connsiteY6" fmla="*/ 382287 h 454878"/>
                <a:gd name="connsiteX7" fmla="*/ 89711 w 208692"/>
                <a:gd name="connsiteY7" fmla="*/ 369587 h 454878"/>
                <a:gd name="connsiteX8" fmla="*/ 93944 w 208692"/>
                <a:gd name="connsiteY8" fmla="*/ 356887 h 454878"/>
                <a:gd name="connsiteX9" fmla="*/ 110877 w 208692"/>
                <a:gd name="connsiteY9" fmla="*/ 331487 h 454878"/>
                <a:gd name="connsiteX10" fmla="*/ 119344 w 208692"/>
                <a:gd name="connsiteY10" fmla="*/ 318787 h 454878"/>
                <a:gd name="connsiteX11" fmla="*/ 127811 w 208692"/>
                <a:gd name="connsiteY11" fmla="*/ 306087 h 454878"/>
                <a:gd name="connsiteX12" fmla="*/ 148977 w 208692"/>
                <a:gd name="connsiteY12" fmla="*/ 242587 h 454878"/>
                <a:gd name="connsiteX13" fmla="*/ 153211 w 208692"/>
                <a:gd name="connsiteY13" fmla="*/ 153687 h 454878"/>
                <a:gd name="connsiteX14" fmla="*/ 178611 w 208692"/>
                <a:gd name="connsiteY14" fmla="*/ 102887 h 454878"/>
                <a:gd name="connsiteX15" fmla="*/ 187077 w 208692"/>
                <a:gd name="connsiteY15" fmla="*/ 90187 h 454878"/>
                <a:gd name="connsiteX16" fmla="*/ 204011 w 208692"/>
                <a:gd name="connsiteY16" fmla="*/ 52087 h 454878"/>
                <a:gd name="connsiteX17" fmla="*/ 204011 w 208692"/>
                <a:gd name="connsiteY17" fmla="*/ 1287 h 454878"/>
                <a:gd name="connsiteX18" fmla="*/ 187077 w 208692"/>
                <a:gd name="connsiteY18" fmla="*/ 5520 h 454878"/>
                <a:gd name="connsiteX19" fmla="*/ 182844 w 208692"/>
                <a:gd name="connsiteY19" fmla="*/ 18220 h 454878"/>
                <a:gd name="connsiteX20" fmla="*/ 161677 w 208692"/>
                <a:gd name="connsiteY20" fmla="*/ 43620 h 454878"/>
                <a:gd name="connsiteX21" fmla="*/ 153211 w 208692"/>
                <a:gd name="connsiteY21" fmla="*/ 73254 h 454878"/>
                <a:gd name="connsiteX22" fmla="*/ 144744 w 208692"/>
                <a:gd name="connsiteY22" fmla="*/ 85954 h 454878"/>
                <a:gd name="connsiteX23" fmla="*/ 132044 w 208692"/>
                <a:gd name="connsiteY23" fmla="*/ 90187 h 454878"/>
                <a:gd name="connsiteX24" fmla="*/ 123577 w 208692"/>
                <a:gd name="connsiteY24" fmla="*/ 102887 h 454878"/>
                <a:gd name="connsiteX25" fmla="*/ 98177 w 208692"/>
                <a:gd name="connsiteY25" fmla="*/ 124054 h 454878"/>
                <a:gd name="connsiteX26" fmla="*/ 81244 w 208692"/>
                <a:gd name="connsiteY26" fmla="*/ 153687 h 454878"/>
                <a:gd name="connsiteX27" fmla="*/ 72777 w 208692"/>
                <a:gd name="connsiteY27" fmla="*/ 166387 h 454878"/>
                <a:gd name="connsiteX28" fmla="*/ 64311 w 208692"/>
                <a:gd name="connsiteY28" fmla="*/ 196020 h 454878"/>
                <a:gd name="connsiteX29" fmla="*/ 60077 w 208692"/>
                <a:gd name="connsiteY29" fmla="*/ 217187 h 454878"/>
                <a:gd name="connsiteX30" fmla="*/ 51611 w 208692"/>
                <a:gd name="connsiteY30" fmla="*/ 238354 h 454878"/>
                <a:gd name="connsiteX31" fmla="*/ 38911 w 208692"/>
                <a:gd name="connsiteY31" fmla="*/ 352654 h 454878"/>
                <a:gd name="connsiteX32" fmla="*/ 34677 w 208692"/>
                <a:gd name="connsiteY32" fmla="*/ 365354 h 454878"/>
                <a:gd name="connsiteX33" fmla="*/ 21977 w 208692"/>
                <a:gd name="connsiteY33" fmla="*/ 407687 h 454878"/>
                <a:gd name="connsiteX34" fmla="*/ 811 w 208692"/>
                <a:gd name="connsiteY34" fmla="*/ 454254 h 454878"/>
                <a:gd name="connsiteX0" fmla="*/ 811 w 208692"/>
                <a:gd name="connsiteY0" fmla="*/ 454254 h 454878"/>
                <a:gd name="connsiteX1" fmla="*/ 5044 w 208692"/>
                <a:gd name="connsiteY1" fmla="*/ 433087 h 454878"/>
                <a:gd name="connsiteX2" fmla="*/ 9277 w 208692"/>
                <a:gd name="connsiteY2" fmla="*/ 420387 h 454878"/>
                <a:gd name="connsiteX3" fmla="*/ 34677 w 208692"/>
                <a:gd name="connsiteY3" fmla="*/ 403454 h 454878"/>
                <a:gd name="connsiteX4" fmla="*/ 64311 w 208692"/>
                <a:gd name="connsiteY4" fmla="*/ 420387 h 454878"/>
                <a:gd name="connsiteX5" fmla="*/ 77011 w 208692"/>
                <a:gd name="connsiteY5" fmla="*/ 416154 h 454878"/>
                <a:gd name="connsiteX6" fmla="*/ 81244 w 208692"/>
                <a:gd name="connsiteY6" fmla="*/ 382287 h 454878"/>
                <a:gd name="connsiteX7" fmla="*/ 89711 w 208692"/>
                <a:gd name="connsiteY7" fmla="*/ 369587 h 454878"/>
                <a:gd name="connsiteX8" fmla="*/ 93944 w 208692"/>
                <a:gd name="connsiteY8" fmla="*/ 356887 h 454878"/>
                <a:gd name="connsiteX9" fmla="*/ 110877 w 208692"/>
                <a:gd name="connsiteY9" fmla="*/ 331487 h 454878"/>
                <a:gd name="connsiteX10" fmla="*/ 127811 w 208692"/>
                <a:gd name="connsiteY10" fmla="*/ 306087 h 454878"/>
                <a:gd name="connsiteX11" fmla="*/ 148977 w 208692"/>
                <a:gd name="connsiteY11" fmla="*/ 242587 h 454878"/>
                <a:gd name="connsiteX12" fmla="*/ 153211 w 208692"/>
                <a:gd name="connsiteY12" fmla="*/ 153687 h 454878"/>
                <a:gd name="connsiteX13" fmla="*/ 178611 w 208692"/>
                <a:gd name="connsiteY13" fmla="*/ 102887 h 454878"/>
                <a:gd name="connsiteX14" fmla="*/ 187077 w 208692"/>
                <a:gd name="connsiteY14" fmla="*/ 90187 h 454878"/>
                <a:gd name="connsiteX15" fmla="*/ 204011 w 208692"/>
                <a:gd name="connsiteY15" fmla="*/ 52087 h 454878"/>
                <a:gd name="connsiteX16" fmla="*/ 204011 w 208692"/>
                <a:gd name="connsiteY16" fmla="*/ 1287 h 454878"/>
                <a:gd name="connsiteX17" fmla="*/ 187077 w 208692"/>
                <a:gd name="connsiteY17" fmla="*/ 5520 h 454878"/>
                <a:gd name="connsiteX18" fmla="*/ 182844 w 208692"/>
                <a:gd name="connsiteY18" fmla="*/ 18220 h 454878"/>
                <a:gd name="connsiteX19" fmla="*/ 161677 w 208692"/>
                <a:gd name="connsiteY19" fmla="*/ 43620 h 454878"/>
                <a:gd name="connsiteX20" fmla="*/ 153211 w 208692"/>
                <a:gd name="connsiteY20" fmla="*/ 73254 h 454878"/>
                <a:gd name="connsiteX21" fmla="*/ 144744 w 208692"/>
                <a:gd name="connsiteY21" fmla="*/ 85954 h 454878"/>
                <a:gd name="connsiteX22" fmla="*/ 132044 w 208692"/>
                <a:gd name="connsiteY22" fmla="*/ 90187 h 454878"/>
                <a:gd name="connsiteX23" fmla="*/ 123577 w 208692"/>
                <a:gd name="connsiteY23" fmla="*/ 102887 h 454878"/>
                <a:gd name="connsiteX24" fmla="*/ 98177 w 208692"/>
                <a:gd name="connsiteY24" fmla="*/ 124054 h 454878"/>
                <a:gd name="connsiteX25" fmla="*/ 81244 w 208692"/>
                <a:gd name="connsiteY25" fmla="*/ 153687 h 454878"/>
                <a:gd name="connsiteX26" fmla="*/ 72777 w 208692"/>
                <a:gd name="connsiteY26" fmla="*/ 166387 h 454878"/>
                <a:gd name="connsiteX27" fmla="*/ 64311 w 208692"/>
                <a:gd name="connsiteY27" fmla="*/ 196020 h 454878"/>
                <a:gd name="connsiteX28" fmla="*/ 60077 w 208692"/>
                <a:gd name="connsiteY28" fmla="*/ 217187 h 454878"/>
                <a:gd name="connsiteX29" fmla="*/ 51611 w 208692"/>
                <a:gd name="connsiteY29" fmla="*/ 238354 h 454878"/>
                <a:gd name="connsiteX30" fmla="*/ 38911 w 208692"/>
                <a:gd name="connsiteY30" fmla="*/ 352654 h 454878"/>
                <a:gd name="connsiteX31" fmla="*/ 34677 w 208692"/>
                <a:gd name="connsiteY31" fmla="*/ 365354 h 454878"/>
                <a:gd name="connsiteX32" fmla="*/ 21977 w 208692"/>
                <a:gd name="connsiteY32" fmla="*/ 407687 h 454878"/>
                <a:gd name="connsiteX33" fmla="*/ 811 w 208692"/>
                <a:gd name="connsiteY33" fmla="*/ 454254 h 454878"/>
                <a:gd name="connsiteX0" fmla="*/ 811 w 208692"/>
                <a:gd name="connsiteY0" fmla="*/ 454254 h 454878"/>
                <a:gd name="connsiteX1" fmla="*/ 5044 w 208692"/>
                <a:gd name="connsiteY1" fmla="*/ 433087 h 454878"/>
                <a:gd name="connsiteX2" fmla="*/ 9277 w 208692"/>
                <a:gd name="connsiteY2" fmla="*/ 420387 h 454878"/>
                <a:gd name="connsiteX3" fmla="*/ 34677 w 208692"/>
                <a:gd name="connsiteY3" fmla="*/ 403454 h 454878"/>
                <a:gd name="connsiteX4" fmla="*/ 64311 w 208692"/>
                <a:gd name="connsiteY4" fmla="*/ 420387 h 454878"/>
                <a:gd name="connsiteX5" fmla="*/ 77011 w 208692"/>
                <a:gd name="connsiteY5" fmla="*/ 416154 h 454878"/>
                <a:gd name="connsiteX6" fmla="*/ 81244 w 208692"/>
                <a:gd name="connsiteY6" fmla="*/ 382287 h 454878"/>
                <a:gd name="connsiteX7" fmla="*/ 89711 w 208692"/>
                <a:gd name="connsiteY7" fmla="*/ 369587 h 454878"/>
                <a:gd name="connsiteX8" fmla="*/ 93944 w 208692"/>
                <a:gd name="connsiteY8" fmla="*/ 356887 h 454878"/>
                <a:gd name="connsiteX9" fmla="*/ 127811 w 208692"/>
                <a:gd name="connsiteY9" fmla="*/ 306087 h 454878"/>
                <a:gd name="connsiteX10" fmla="*/ 148977 w 208692"/>
                <a:gd name="connsiteY10" fmla="*/ 242587 h 454878"/>
                <a:gd name="connsiteX11" fmla="*/ 153211 w 208692"/>
                <a:gd name="connsiteY11" fmla="*/ 153687 h 454878"/>
                <a:gd name="connsiteX12" fmla="*/ 178611 w 208692"/>
                <a:gd name="connsiteY12" fmla="*/ 102887 h 454878"/>
                <a:gd name="connsiteX13" fmla="*/ 187077 w 208692"/>
                <a:gd name="connsiteY13" fmla="*/ 90187 h 454878"/>
                <a:gd name="connsiteX14" fmla="*/ 204011 w 208692"/>
                <a:gd name="connsiteY14" fmla="*/ 52087 h 454878"/>
                <a:gd name="connsiteX15" fmla="*/ 204011 w 208692"/>
                <a:gd name="connsiteY15" fmla="*/ 1287 h 454878"/>
                <a:gd name="connsiteX16" fmla="*/ 187077 w 208692"/>
                <a:gd name="connsiteY16" fmla="*/ 5520 h 454878"/>
                <a:gd name="connsiteX17" fmla="*/ 182844 w 208692"/>
                <a:gd name="connsiteY17" fmla="*/ 18220 h 454878"/>
                <a:gd name="connsiteX18" fmla="*/ 161677 w 208692"/>
                <a:gd name="connsiteY18" fmla="*/ 43620 h 454878"/>
                <a:gd name="connsiteX19" fmla="*/ 153211 w 208692"/>
                <a:gd name="connsiteY19" fmla="*/ 73254 h 454878"/>
                <a:gd name="connsiteX20" fmla="*/ 144744 w 208692"/>
                <a:gd name="connsiteY20" fmla="*/ 85954 h 454878"/>
                <a:gd name="connsiteX21" fmla="*/ 132044 w 208692"/>
                <a:gd name="connsiteY21" fmla="*/ 90187 h 454878"/>
                <a:gd name="connsiteX22" fmla="*/ 123577 w 208692"/>
                <a:gd name="connsiteY22" fmla="*/ 102887 h 454878"/>
                <a:gd name="connsiteX23" fmla="*/ 98177 w 208692"/>
                <a:gd name="connsiteY23" fmla="*/ 124054 h 454878"/>
                <a:gd name="connsiteX24" fmla="*/ 81244 w 208692"/>
                <a:gd name="connsiteY24" fmla="*/ 153687 h 454878"/>
                <a:gd name="connsiteX25" fmla="*/ 72777 w 208692"/>
                <a:gd name="connsiteY25" fmla="*/ 166387 h 454878"/>
                <a:gd name="connsiteX26" fmla="*/ 64311 w 208692"/>
                <a:gd name="connsiteY26" fmla="*/ 196020 h 454878"/>
                <a:gd name="connsiteX27" fmla="*/ 60077 w 208692"/>
                <a:gd name="connsiteY27" fmla="*/ 217187 h 454878"/>
                <a:gd name="connsiteX28" fmla="*/ 51611 w 208692"/>
                <a:gd name="connsiteY28" fmla="*/ 238354 h 454878"/>
                <a:gd name="connsiteX29" fmla="*/ 38911 w 208692"/>
                <a:gd name="connsiteY29" fmla="*/ 352654 h 454878"/>
                <a:gd name="connsiteX30" fmla="*/ 34677 w 208692"/>
                <a:gd name="connsiteY30" fmla="*/ 365354 h 454878"/>
                <a:gd name="connsiteX31" fmla="*/ 21977 w 208692"/>
                <a:gd name="connsiteY31" fmla="*/ 407687 h 454878"/>
                <a:gd name="connsiteX32" fmla="*/ 811 w 208692"/>
                <a:gd name="connsiteY32" fmla="*/ 454254 h 454878"/>
                <a:gd name="connsiteX0" fmla="*/ 811 w 208692"/>
                <a:gd name="connsiteY0" fmla="*/ 454254 h 454878"/>
                <a:gd name="connsiteX1" fmla="*/ 5044 w 208692"/>
                <a:gd name="connsiteY1" fmla="*/ 433087 h 454878"/>
                <a:gd name="connsiteX2" fmla="*/ 9277 w 208692"/>
                <a:gd name="connsiteY2" fmla="*/ 420387 h 454878"/>
                <a:gd name="connsiteX3" fmla="*/ 34677 w 208692"/>
                <a:gd name="connsiteY3" fmla="*/ 403454 h 454878"/>
                <a:gd name="connsiteX4" fmla="*/ 64311 w 208692"/>
                <a:gd name="connsiteY4" fmla="*/ 420387 h 454878"/>
                <a:gd name="connsiteX5" fmla="*/ 77011 w 208692"/>
                <a:gd name="connsiteY5" fmla="*/ 416154 h 454878"/>
                <a:gd name="connsiteX6" fmla="*/ 81244 w 208692"/>
                <a:gd name="connsiteY6" fmla="*/ 382287 h 454878"/>
                <a:gd name="connsiteX7" fmla="*/ 93944 w 208692"/>
                <a:gd name="connsiteY7" fmla="*/ 356887 h 454878"/>
                <a:gd name="connsiteX8" fmla="*/ 127811 w 208692"/>
                <a:gd name="connsiteY8" fmla="*/ 306087 h 454878"/>
                <a:gd name="connsiteX9" fmla="*/ 148977 w 208692"/>
                <a:gd name="connsiteY9" fmla="*/ 242587 h 454878"/>
                <a:gd name="connsiteX10" fmla="*/ 153211 w 208692"/>
                <a:gd name="connsiteY10" fmla="*/ 153687 h 454878"/>
                <a:gd name="connsiteX11" fmla="*/ 178611 w 208692"/>
                <a:gd name="connsiteY11" fmla="*/ 102887 h 454878"/>
                <a:gd name="connsiteX12" fmla="*/ 187077 w 208692"/>
                <a:gd name="connsiteY12" fmla="*/ 90187 h 454878"/>
                <a:gd name="connsiteX13" fmla="*/ 204011 w 208692"/>
                <a:gd name="connsiteY13" fmla="*/ 52087 h 454878"/>
                <a:gd name="connsiteX14" fmla="*/ 204011 w 208692"/>
                <a:gd name="connsiteY14" fmla="*/ 1287 h 454878"/>
                <a:gd name="connsiteX15" fmla="*/ 187077 w 208692"/>
                <a:gd name="connsiteY15" fmla="*/ 5520 h 454878"/>
                <a:gd name="connsiteX16" fmla="*/ 182844 w 208692"/>
                <a:gd name="connsiteY16" fmla="*/ 18220 h 454878"/>
                <a:gd name="connsiteX17" fmla="*/ 161677 w 208692"/>
                <a:gd name="connsiteY17" fmla="*/ 43620 h 454878"/>
                <a:gd name="connsiteX18" fmla="*/ 153211 w 208692"/>
                <a:gd name="connsiteY18" fmla="*/ 73254 h 454878"/>
                <a:gd name="connsiteX19" fmla="*/ 144744 w 208692"/>
                <a:gd name="connsiteY19" fmla="*/ 85954 h 454878"/>
                <a:gd name="connsiteX20" fmla="*/ 132044 w 208692"/>
                <a:gd name="connsiteY20" fmla="*/ 90187 h 454878"/>
                <a:gd name="connsiteX21" fmla="*/ 123577 w 208692"/>
                <a:gd name="connsiteY21" fmla="*/ 102887 h 454878"/>
                <a:gd name="connsiteX22" fmla="*/ 98177 w 208692"/>
                <a:gd name="connsiteY22" fmla="*/ 124054 h 454878"/>
                <a:gd name="connsiteX23" fmla="*/ 81244 w 208692"/>
                <a:gd name="connsiteY23" fmla="*/ 153687 h 454878"/>
                <a:gd name="connsiteX24" fmla="*/ 72777 w 208692"/>
                <a:gd name="connsiteY24" fmla="*/ 166387 h 454878"/>
                <a:gd name="connsiteX25" fmla="*/ 64311 w 208692"/>
                <a:gd name="connsiteY25" fmla="*/ 196020 h 454878"/>
                <a:gd name="connsiteX26" fmla="*/ 60077 w 208692"/>
                <a:gd name="connsiteY26" fmla="*/ 217187 h 454878"/>
                <a:gd name="connsiteX27" fmla="*/ 51611 w 208692"/>
                <a:gd name="connsiteY27" fmla="*/ 238354 h 454878"/>
                <a:gd name="connsiteX28" fmla="*/ 38911 w 208692"/>
                <a:gd name="connsiteY28" fmla="*/ 352654 h 454878"/>
                <a:gd name="connsiteX29" fmla="*/ 34677 w 208692"/>
                <a:gd name="connsiteY29" fmla="*/ 365354 h 454878"/>
                <a:gd name="connsiteX30" fmla="*/ 21977 w 208692"/>
                <a:gd name="connsiteY30" fmla="*/ 407687 h 454878"/>
                <a:gd name="connsiteX31" fmla="*/ 811 w 208692"/>
                <a:gd name="connsiteY31" fmla="*/ 454254 h 454878"/>
                <a:gd name="connsiteX0" fmla="*/ 811 w 208692"/>
                <a:gd name="connsiteY0" fmla="*/ 454254 h 454878"/>
                <a:gd name="connsiteX1" fmla="*/ 5044 w 208692"/>
                <a:gd name="connsiteY1" fmla="*/ 433087 h 454878"/>
                <a:gd name="connsiteX2" fmla="*/ 9277 w 208692"/>
                <a:gd name="connsiteY2" fmla="*/ 420387 h 454878"/>
                <a:gd name="connsiteX3" fmla="*/ 34677 w 208692"/>
                <a:gd name="connsiteY3" fmla="*/ 403454 h 454878"/>
                <a:gd name="connsiteX4" fmla="*/ 64311 w 208692"/>
                <a:gd name="connsiteY4" fmla="*/ 420387 h 454878"/>
                <a:gd name="connsiteX5" fmla="*/ 77011 w 208692"/>
                <a:gd name="connsiteY5" fmla="*/ 416154 h 454878"/>
                <a:gd name="connsiteX6" fmla="*/ 93944 w 208692"/>
                <a:gd name="connsiteY6" fmla="*/ 356887 h 454878"/>
                <a:gd name="connsiteX7" fmla="*/ 127811 w 208692"/>
                <a:gd name="connsiteY7" fmla="*/ 306087 h 454878"/>
                <a:gd name="connsiteX8" fmla="*/ 148977 w 208692"/>
                <a:gd name="connsiteY8" fmla="*/ 242587 h 454878"/>
                <a:gd name="connsiteX9" fmla="*/ 153211 w 208692"/>
                <a:gd name="connsiteY9" fmla="*/ 153687 h 454878"/>
                <a:gd name="connsiteX10" fmla="*/ 178611 w 208692"/>
                <a:gd name="connsiteY10" fmla="*/ 102887 h 454878"/>
                <a:gd name="connsiteX11" fmla="*/ 187077 w 208692"/>
                <a:gd name="connsiteY11" fmla="*/ 90187 h 454878"/>
                <a:gd name="connsiteX12" fmla="*/ 204011 w 208692"/>
                <a:gd name="connsiteY12" fmla="*/ 52087 h 454878"/>
                <a:gd name="connsiteX13" fmla="*/ 204011 w 208692"/>
                <a:gd name="connsiteY13" fmla="*/ 1287 h 454878"/>
                <a:gd name="connsiteX14" fmla="*/ 187077 w 208692"/>
                <a:gd name="connsiteY14" fmla="*/ 5520 h 454878"/>
                <a:gd name="connsiteX15" fmla="*/ 182844 w 208692"/>
                <a:gd name="connsiteY15" fmla="*/ 18220 h 454878"/>
                <a:gd name="connsiteX16" fmla="*/ 161677 w 208692"/>
                <a:gd name="connsiteY16" fmla="*/ 43620 h 454878"/>
                <a:gd name="connsiteX17" fmla="*/ 153211 w 208692"/>
                <a:gd name="connsiteY17" fmla="*/ 73254 h 454878"/>
                <a:gd name="connsiteX18" fmla="*/ 144744 w 208692"/>
                <a:gd name="connsiteY18" fmla="*/ 85954 h 454878"/>
                <a:gd name="connsiteX19" fmla="*/ 132044 w 208692"/>
                <a:gd name="connsiteY19" fmla="*/ 90187 h 454878"/>
                <a:gd name="connsiteX20" fmla="*/ 123577 w 208692"/>
                <a:gd name="connsiteY20" fmla="*/ 102887 h 454878"/>
                <a:gd name="connsiteX21" fmla="*/ 98177 w 208692"/>
                <a:gd name="connsiteY21" fmla="*/ 124054 h 454878"/>
                <a:gd name="connsiteX22" fmla="*/ 81244 w 208692"/>
                <a:gd name="connsiteY22" fmla="*/ 153687 h 454878"/>
                <a:gd name="connsiteX23" fmla="*/ 72777 w 208692"/>
                <a:gd name="connsiteY23" fmla="*/ 166387 h 454878"/>
                <a:gd name="connsiteX24" fmla="*/ 64311 w 208692"/>
                <a:gd name="connsiteY24" fmla="*/ 196020 h 454878"/>
                <a:gd name="connsiteX25" fmla="*/ 60077 w 208692"/>
                <a:gd name="connsiteY25" fmla="*/ 217187 h 454878"/>
                <a:gd name="connsiteX26" fmla="*/ 51611 w 208692"/>
                <a:gd name="connsiteY26" fmla="*/ 238354 h 454878"/>
                <a:gd name="connsiteX27" fmla="*/ 38911 w 208692"/>
                <a:gd name="connsiteY27" fmla="*/ 352654 h 454878"/>
                <a:gd name="connsiteX28" fmla="*/ 34677 w 208692"/>
                <a:gd name="connsiteY28" fmla="*/ 365354 h 454878"/>
                <a:gd name="connsiteX29" fmla="*/ 21977 w 208692"/>
                <a:gd name="connsiteY29" fmla="*/ 407687 h 454878"/>
                <a:gd name="connsiteX30" fmla="*/ 811 w 208692"/>
                <a:gd name="connsiteY30" fmla="*/ 454254 h 454878"/>
                <a:gd name="connsiteX0" fmla="*/ 811 w 208692"/>
                <a:gd name="connsiteY0" fmla="*/ 454254 h 454878"/>
                <a:gd name="connsiteX1" fmla="*/ 5044 w 208692"/>
                <a:gd name="connsiteY1" fmla="*/ 433087 h 454878"/>
                <a:gd name="connsiteX2" fmla="*/ 9277 w 208692"/>
                <a:gd name="connsiteY2" fmla="*/ 420387 h 454878"/>
                <a:gd name="connsiteX3" fmla="*/ 34677 w 208692"/>
                <a:gd name="connsiteY3" fmla="*/ 403454 h 454878"/>
                <a:gd name="connsiteX4" fmla="*/ 77011 w 208692"/>
                <a:gd name="connsiteY4" fmla="*/ 416154 h 454878"/>
                <a:gd name="connsiteX5" fmla="*/ 93944 w 208692"/>
                <a:gd name="connsiteY5" fmla="*/ 356887 h 454878"/>
                <a:gd name="connsiteX6" fmla="*/ 127811 w 208692"/>
                <a:gd name="connsiteY6" fmla="*/ 306087 h 454878"/>
                <a:gd name="connsiteX7" fmla="*/ 148977 w 208692"/>
                <a:gd name="connsiteY7" fmla="*/ 242587 h 454878"/>
                <a:gd name="connsiteX8" fmla="*/ 153211 w 208692"/>
                <a:gd name="connsiteY8" fmla="*/ 153687 h 454878"/>
                <a:gd name="connsiteX9" fmla="*/ 178611 w 208692"/>
                <a:gd name="connsiteY9" fmla="*/ 102887 h 454878"/>
                <a:gd name="connsiteX10" fmla="*/ 187077 w 208692"/>
                <a:gd name="connsiteY10" fmla="*/ 90187 h 454878"/>
                <a:gd name="connsiteX11" fmla="*/ 204011 w 208692"/>
                <a:gd name="connsiteY11" fmla="*/ 52087 h 454878"/>
                <a:gd name="connsiteX12" fmla="*/ 204011 w 208692"/>
                <a:gd name="connsiteY12" fmla="*/ 1287 h 454878"/>
                <a:gd name="connsiteX13" fmla="*/ 187077 w 208692"/>
                <a:gd name="connsiteY13" fmla="*/ 5520 h 454878"/>
                <a:gd name="connsiteX14" fmla="*/ 182844 w 208692"/>
                <a:gd name="connsiteY14" fmla="*/ 18220 h 454878"/>
                <a:gd name="connsiteX15" fmla="*/ 161677 w 208692"/>
                <a:gd name="connsiteY15" fmla="*/ 43620 h 454878"/>
                <a:gd name="connsiteX16" fmla="*/ 153211 w 208692"/>
                <a:gd name="connsiteY16" fmla="*/ 73254 h 454878"/>
                <a:gd name="connsiteX17" fmla="*/ 144744 w 208692"/>
                <a:gd name="connsiteY17" fmla="*/ 85954 h 454878"/>
                <a:gd name="connsiteX18" fmla="*/ 132044 w 208692"/>
                <a:gd name="connsiteY18" fmla="*/ 90187 h 454878"/>
                <a:gd name="connsiteX19" fmla="*/ 123577 w 208692"/>
                <a:gd name="connsiteY19" fmla="*/ 102887 h 454878"/>
                <a:gd name="connsiteX20" fmla="*/ 98177 w 208692"/>
                <a:gd name="connsiteY20" fmla="*/ 124054 h 454878"/>
                <a:gd name="connsiteX21" fmla="*/ 81244 w 208692"/>
                <a:gd name="connsiteY21" fmla="*/ 153687 h 454878"/>
                <a:gd name="connsiteX22" fmla="*/ 72777 w 208692"/>
                <a:gd name="connsiteY22" fmla="*/ 166387 h 454878"/>
                <a:gd name="connsiteX23" fmla="*/ 64311 w 208692"/>
                <a:gd name="connsiteY23" fmla="*/ 196020 h 454878"/>
                <a:gd name="connsiteX24" fmla="*/ 60077 w 208692"/>
                <a:gd name="connsiteY24" fmla="*/ 217187 h 454878"/>
                <a:gd name="connsiteX25" fmla="*/ 51611 w 208692"/>
                <a:gd name="connsiteY25" fmla="*/ 238354 h 454878"/>
                <a:gd name="connsiteX26" fmla="*/ 38911 w 208692"/>
                <a:gd name="connsiteY26" fmla="*/ 352654 h 454878"/>
                <a:gd name="connsiteX27" fmla="*/ 34677 w 208692"/>
                <a:gd name="connsiteY27" fmla="*/ 365354 h 454878"/>
                <a:gd name="connsiteX28" fmla="*/ 21977 w 208692"/>
                <a:gd name="connsiteY28" fmla="*/ 407687 h 454878"/>
                <a:gd name="connsiteX29" fmla="*/ 811 w 208692"/>
                <a:gd name="connsiteY29"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53211 w 208692"/>
                <a:gd name="connsiteY15" fmla="*/ 73254 h 454878"/>
                <a:gd name="connsiteX16" fmla="*/ 144744 w 208692"/>
                <a:gd name="connsiteY16" fmla="*/ 85954 h 454878"/>
                <a:gd name="connsiteX17" fmla="*/ 132044 w 208692"/>
                <a:gd name="connsiteY17" fmla="*/ 90187 h 454878"/>
                <a:gd name="connsiteX18" fmla="*/ 123577 w 208692"/>
                <a:gd name="connsiteY18" fmla="*/ 102887 h 454878"/>
                <a:gd name="connsiteX19" fmla="*/ 98177 w 208692"/>
                <a:gd name="connsiteY19" fmla="*/ 124054 h 454878"/>
                <a:gd name="connsiteX20" fmla="*/ 81244 w 208692"/>
                <a:gd name="connsiteY20" fmla="*/ 153687 h 454878"/>
                <a:gd name="connsiteX21" fmla="*/ 72777 w 208692"/>
                <a:gd name="connsiteY21" fmla="*/ 166387 h 454878"/>
                <a:gd name="connsiteX22" fmla="*/ 64311 w 208692"/>
                <a:gd name="connsiteY22" fmla="*/ 196020 h 454878"/>
                <a:gd name="connsiteX23" fmla="*/ 60077 w 208692"/>
                <a:gd name="connsiteY23" fmla="*/ 217187 h 454878"/>
                <a:gd name="connsiteX24" fmla="*/ 51611 w 208692"/>
                <a:gd name="connsiteY24" fmla="*/ 238354 h 454878"/>
                <a:gd name="connsiteX25" fmla="*/ 38911 w 208692"/>
                <a:gd name="connsiteY25" fmla="*/ 352654 h 454878"/>
                <a:gd name="connsiteX26" fmla="*/ 34677 w 208692"/>
                <a:gd name="connsiteY26" fmla="*/ 365354 h 454878"/>
                <a:gd name="connsiteX27" fmla="*/ 21977 w 208692"/>
                <a:gd name="connsiteY27" fmla="*/ 407687 h 454878"/>
                <a:gd name="connsiteX28" fmla="*/ 811 w 208692"/>
                <a:gd name="connsiteY28"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53211 w 208692"/>
                <a:gd name="connsiteY15" fmla="*/ 73254 h 454878"/>
                <a:gd name="connsiteX16" fmla="*/ 144744 w 208692"/>
                <a:gd name="connsiteY16" fmla="*/ 85954 h 454878"/>
                <a:gd name="connsiteX17" fmla="*/ 132044 w 208692"/>
                <a:gd name="connsiteY17" fmla="*/ 90187 h 454878"/>
                <a:gd name="connsiteX18" fmla="*/ 123577 w 208692"/>
                <a:gd name="connsiteY18" fmla="*/ 102887 h 454878"/>
                <a:gd name="connsiteX19" fmla="*/ 98177 w 208692"/>
                <a:gd name="connsiteY19" fmla="*/ 124054 h 454878"/>
                <a:gd name="connsiteX20" fmla="*/ 81244 w 208692"/>
                <a:gd name="connsiteY20" fmla="*/ 153687 h 454878"/>
                <a:gd name="connsiteX21" fmla="*/ 72777 w 208692"/>
                <a:gd name="connsiteY21" fmla="*/ 166387 h 454878"/>
                <a:gd name="connsiteX22" fmla="*/ 64311 w 208692"/>
                <a:gd name="connsiteY22" fmla="*/ 196020 h 454878"/>
                <a:gd name="connsiteX23" fmla="*/ 60077 w 208692"/>
                <a:gd name="connsiteY23" fmla="*/ 217187 h 454878"/>
                <a:gd name="connsiteX24" fmla="*/ 51611 w 208692"/>
                <a:gd name="connsiteY24" fmla="*/ 238354 h 454878"/>
                <a:gd name="connsiteX25" fmla="*/ 38911 w 208692"/>
                <a:gd name="connsiteY25" fmla="*/ 352654 h 454878"/>
                <a:gd name="connsiteX26" fmla="*/ 34677 w 208692"/>
                <a:gd name="connsiteY26" fmla="*/ 365354 h 454878"/>
                <a:gd name="connsiteX27" fmla="*/ 811 w 208692"/>
                <a:gd name="connsiteY27"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53211 w 208692"/>
                <a:gd name="connsiteY15" fmla="*/ 73254 h 454878"/>
                <a:gd name="connsiteX16" fmla="*/ 144744 w 208692"/>
                <a:gd name="connsiteY16" fmla="*/ 85954 h 454878"/>
                <a:gd name="connsiteX17" fmla="*/ 132044 w 208692"/>
                <a:gd name="connsiteY17" fmla="*/ 90187 h 454878"/>
                <a:gd name="connsiteX18" fmla="*/ 123577 w 208692"/>
                <a:gd name="connsiteY18" fmla="*/ 102887 h 454878"/>
                <a:gd name="connsiteX19" fmla="*/ 98177 w 208692"/>
                <a:gd name="connsiteY19" fmla="*/ 124054 h 454878"/>
                <a:gd name="connsiteX20" fmla="*/ 81244 w 208692"/>
                <a:gd name="connsiteY20" fmla="*/ 153687 h 454878"/>
                <a:gd name="connsiteX21" fmla="*/ 72777 w 208692"/>
                <a:gd name="connsiteY21" fmla="*/ 166387 h 454878"/>
                <a:gd name="connsiteX22" fmla="*/ 64311 w 208692"/>
                <a:gd name="connsiteY22" fmla="*/ 196020 h 454878"/>
                <a:gd name="connsiteX23" fmla="*/ 60077 w 208692"/>
                <a:gd name="connsiteY23" fmla="*/ 217187 h 454878"/>
                <a:gd name="connsiteX24" fmla="*/ 51611 w 208692"/>
                <a:gd name="connsiteY24" fmla="*/ 238354 h 454878"/>
                <a:gd name="connsiteX25" fmla="*/ 34677 w 208692"/>
                <a:gd name="connsiteY25" fmla="*/ 365354 h 454878"/>
                <a:gd name="connsiteX26" fmla="*/ 811 w 208692"/>
                <a:gd name="connsiteY26"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53211 w 208692"/>
                <a:gd name="connsiteY15" fmla="*/ 73254 h 454878"/>
                <a:gd name="connsiteX16" fmla="*/ 144744 w 208692"/>
                <a:gd name="connsiteY16" fmla="*/ 85954 h 454878"/>
                <a:gd name="connsiteX17" fmla="*/ 132044 w 208692"/>
                <a:gd name="connsiteY17" fmla="*/ 90187 h 454878"/>
                <a:gd name="connsiteX18" fmla="*/ 123577 w 208692"/>
                <a:gd name="connsiteY18" fmla="*/ 102887 h 454878"/>
                <a:gd name="connsiteX19" fmla="*/ 98177 w 208692"/>
                <a:gd name="connsiteY19" fmla="*/ 124054 h 454878"/>
                <a:gd name="connsiteX20" fmla="*/ 81244 w 208692"/>
                <a:gd name="connsiteY20" fmla="*/ 153687 h 454878"/>
                <a:gd name="connsiteX21" fmla="*/ 72777 w 208692"/>
                <a:gd name="connsiteY21" fmla="*/ 166387 h 454878"/>
                <a:gd name="connsiteX22" fmla="*/ 64311 w 208692"/>
                <a:gd name="connsiteY22" fmla="*/ 196020 h 454878"/>
                <a:gd name="connsiteX23" fmla="*/ 51611 w 208692"/>
                <a:gd name="connsiteY23" fmla="*/ 238354 h 454878"/>
                <a:gd name="connsiteX24" fmla="*/ 34677 w 208692"/>
                <a:gd name="connsiteY24" fmla="*/ 365354 h 454878"/>
                <a:gd name="connsiteX25" fmla="*/ 811 w 208692"/>
                <a:gd name="connsiteY25"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53211 w 208692"/>
                <a:gd name="connsiteY15" fmla="*/ 73254 h 454878"/>
                <a:gd name="connsiteX16" fmla="*/ 144744 w 208692"/>
                <a:gd name="connsiteY16" fmla="*/ 85954 h 454878"/>
                <a:gd name="connsiteX17" fmla="*/ 132044 w 208692"/>
                <a:gd name="connsiteY17" fmla="*/ 90187 h 454878"/>
                <a:gd name="connsiteX18" fmla="*/ 123577 w 208692"/>
                <a:gd name="connsiteY18" fmla="*/ 102887 h 454878"/>
                <a:gd name="connsiteX19" fmla="*/ 98177 w 208692"/>
                <a:gd name="connsiteY19" fmla="*/ 124054 h 454878"/>
                <a:gd name="connsiteX20" fmla="*/ 81244 w 208692"/>
                <a:gd name="connsiteY20" fmla="*/ 153687 h 454878"/>
                <a:gd name="connsiteX21" fmla="*/ 72777 w 208692"/>
                <a:gd name="connsiteY21" fmla="*/ 166387 h 454878"/>
                <a:gd name="connsiteX22" fmla="*/ 51611 w 208692"/>
                <a:gd name="connsiteY22" fmla="*/ 238354 h 454878"/>
                <a:gd name="connsiteX23" fmla="*/ 34677 w 208692"/>
                <a:gd name="connsiteY23" fmla="*/ 365354 h 454878"/>
                <a:gd name="connsiteX24" fmla="*/ 811 w 208692"/>
                <a:gd name="connsiteY24"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53211 w 208692"/>
                <a:gd name="connsiteY15" fmla="*/ 73254 h 454878"/>
                <a:gd name="connsiteX16" fmla="*/ 144744 w 208692"/>
                <a:gd name="connsiteY16" fmla="*/ 85954 h 454878"/>
                <a:gd name="connsiteX17" fmla="*/ 132044 w 208692"/>
                <a:gd name="connsiteY17" fmla="*/ 90187 h 454878"/>
                <a:gd name="connsiteX18" fmla="*/ 123577 w 208692"/>
                <a:gd name="connsiteY18" fmla="*/ 102887 h 454878"/>
                <a:gd name="connsiteX19" fmla="*/ 98177 w 208692"/>
                <a:gd name="connsiteY19" fmla="*/ 124054 h 454878"/>
                <a:gd name="connsiteX20" fmla="*/ 81244 w 208692"/>
                <a:gd name="connsiteY20" fmla="*/ 153687 h 454878"/>
                <a:gd name="connsiteX21" fmla="*/ 51611 w 208692"/>
                <a:gd name="connsiteY21" fmla="*/ 238354 h 454878"/>
                <a:gd name="connsiteX22" fmla="*/ 34677 w 208692"/>
                <a:gd name="connsiteY22" fmla="*/ 365354 h 454878"/>
                <a:gd name="connsiteX23" fmla="*/ 811 w 208692"/>
                <a:gd name="connsiteY23"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53211 w 208692"/>
                <a:gd name="connsiteY15" fmla="*/ 73254 h 454878"/>
                <a:gd name="connsiteX16" fmla="*/ 144744 w 208692"/>
                <a:gd name="connsiteY16" fmla="*/ 85954 h 454878"/>
                <a:gd name="connsiteX17" fmla="*/ 132044 w 208692"/>
                <a:gd name="connsiteY17" fmla="*/ 90187 h 454878"/>
                <a:gd name="connsiteX18" fmla="*/ 123577 w 208692"/>
                <a:gd name="connsiteY18" fmla="*/ 102887 h 454878"/>
                <a:gd name="connsiteX19" fmla="*/ 81244 w 208692"/>
                <a:gd name="connsiteY19" fmla="*/ 153687 h 454878"/>
                <a:gd name="connsiteX20" fmla="*/ 51611 w 208692"/>
                <a:gd name="connsiteY20" fmla="*/ 238354 h 454878"/>
                <a:gd name="connsiteX21" fmla="*/ 34677 w 208692"/>
                <a:gd name="connsiteY21" fmla="*/ 365354 h 454878"/>
                <a:gd name="connsiteX22" fmla="*/ 811 w 208692"/>
                <a:gd name="connsiteY22"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53211 w 208692"/>
                <a:gd name="connsiteY15" fmla="*/ 73254 h 454878"/>
                <a:gd name="connsiteX16" fmla="*/ 144744 w 208692"/>
                <a:gd name="connsiteY16" fmla="*/ 85954 h 454878"/>
                <a:gd name="connsiteX17" fmla="*/ 132044 w 208692"/>
                <a:gd name="connsiteY17" fmla="*/ 90187 h 454878"/>
                <a:gd name="connsiteX18" fmla="*/ 81244 w 208692"/>
                <a:gd name="connsiteY18" fmla="*/ 153687 h 454878"/>
                <a:gd name="connsiteX19" fmla="*/ 51611 w 208692"/>
                <a:gd name="connsiteY19" fmla="*/ 238354 h 454878"/>
                <a:gd name="connsiteX20" fmla="*/ 34677 w 208692"/>
                <a:gd name="connsiteY20" fmla="*/ 365354 h 454878"/>
                <a:gd name="connsiteX21" fmla="*/ 811 w 208692"/>
                <a:gd name="connsiteY21"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53211 w 208692"/>
                <a:gd name="connsiteY15" fmla="*/ 73254 h 454878"/>
                <a:gd name="connsiteX16" fmla="*/ 132044 w 208692"/>
                <a:gd name="connsiteY16" fmla="*/ 90187 h 454878"/>
                <a:gd name="connsiteX17" fmla="*/ 81244 w 208692"/>
                <a:gd name="connsiteY17" fmla="*/ 153687 h 454878"/>
                <a:gd name="connsiteX18" fmla="*/ 51611 w 208692"/>
                <a:gd name="connsiteY18" fmla="*/ 238354 h 454878"/>
                <a:gd name="connsiteX19" fmla="*/ 34677 w 208692"/>
                <a:gd name="connsiteY19" fmla="*/ 365354 h 454878"/>
                <a:gd name="connsiteX20" fmla="*/ 811 w 208692"/>
                <a:gd name="connsiteY20"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61677 w 208692"/>
                <a:gd name="connsiteY14" fmla="*/ 43620 h 454878"/>
                <a:gd name="connsiteX15" fmla="*/ 132044 w 208692"/>
                <a:gd name="connsiteY15" fmla="*/ 90187 h 454878"/>
                <a:gd name="connsiteX16" fmla="*/ 81244 w 208692"/>
                <a:gd name="connsiteY16" fmla="*/ 153687 h 454878"/>
                <a:gd name="connsiteX17" fmla="*/ 51611 w 208692"/>
                <a:gd name="connsiteY17" fmla="*/ 238354 h 454878"/>
                <a:gd name="connsiteX18" fmla="*/ 34677 w 208692"/>
                <a:gd name="connsiteY18" fmla="*/ 365354 h 454878"/>
                <a:gd name="connsiteX19" fmla="*/ 811 w 208692"/>
                <a:gd name="connsiteY19"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82844 w 208692"/>
                <a:gd name="connsiteY13" fmla="*/ 18220 h 454878"/>
                <a:gd name="connsiteX14" fmla="*/ 132044 w 208692"/>
                <a:gd name="connsiteY14" fmla="*/ 90187 h 454878"/>
                <a:gd name="connsiteX15" fmla="*/ 81244 w 208692"/>
                <a:gd name="connsiteY15" fmla="*/ 153687 h 454878"/>
                <a:gd name="connsiteX16" fmla="*/ 51611 w 208692"/>
                <a:gd name="connsiteY16" fmla="*/ 238354 h 454878"/>
                <a:gd name="connsiteX17" fmla="*/ 34677 w 208692"/>
                <a:gd name="connsiteY17" fmla="*/ 365354 h 454878"/>
                <a:gd name="connsiteX18" fmla="*/ 811 w 208692"/>
                <a:gd name="connsiteY18" fmla="*/ 454254 h 454878"/>
                <a:gd name="connsiteX0" fmla="*/ 811 w 208692"/>
                <a:gd name="connsiteY0" fmla="*/ 454254 h 454878"/>
                <a:gd name="connsiteX1" fmla="*/ 5044 w 208692"/>
                <a:gd name="connsiteY1" fmla="*/ 433087 h 454878"/>
                <a:gd name="connsiteX2" fmla="*/ 9277 w 208692"/>
                <a:gd name="connsiteY2" fmla="*/ 420387 h 454878"/>
                <a:gd name="connsiteX3" fmla="*/ 77011 w 208692"/>
                <a:gd name="connsiteY3" fmla="*/ 416154 h 454878"/>
                <a:gd name="connsiteX4" fmla="*/ 93944 w 208692"/>
                <a:gd name="connsiteY4" fmla="*/ 356887 h 454878"/>
                <a:gd name="connsiteX5" fmla="*/ 127811 w 208692"/>
                <a:gd name="connsiteY5" fmla="*/ 306087 h 454878"/>
                <a:gd name="connsiteX6" fmla="*/ 148977 w 208692"/>
                <a:gd name="connsiteY6" fmla="*/ 242587 h 454878"/>
                <a:gd name="connsiteX7" fmla="*/ 153211 w 208692"/>
                <a:gd name="connsiteY7" fmla="*/ 153687 h 454878"/>
                <a:gd name="connsiteX8" fmla="*/ 178611 w 208692"/>
                <a:gd name="connsiteY8" fmla="*/ 102887 h 454878"/>
                <a:gd name="connsiteX9" fmla="*/ 187077 w 208692"/>
                <a:gd name="connsiteY9" fmla="*/ 90187 h 454878"/>
                <a:gd name="connsiteX10" fmla="*/ 204011 w 208692"/>
                <a:gd name="connsiteY10" fmla="*/ 52087 h 454878"/>
                <a:gd name="connsiteX11" fmla="*/ 204011 w 208692"/>
                <a:gd name="connsiteY11" fmla="*/ 1287 h 454878"/>
                <a:gd name="connsiteX12" fmla="*/ 187077 w 208692"/>
                <a:gd name="connsiteY12" fmla="*/ 5520 h 454878"/>
                <a:gd name="connsiteX13" fmla="*/ 132044 w 208692"/>
                <a:gd name="connsiteY13" fmla="*/ 90187 h 454878"/>
                <a:gd name="connsiteX14" fmla="*/ 81244 w 208692"/>
                <a:gd name="connsiteY14" fmla="*/ 153687 h 454878"/>
                <a:gd name="connsiteX15" fmla="*/ 51611 w 208692"/>
                <a:gd name="connsiteY15" fmla="*/ 238354 h 454878"/>
                <a:gd name="connsiteX16" fmla="*/ 34677 w 208692"/>
                <a:gd name="connsiteY16" fmla="*/ 365354 h 454878"/>
                <a:gd name="connsiteX17" fmla="*/ 811 w 208692"/>
                <a:gd name="connsiteY17" fmla="*/ 454254 h 454878"/>
                <a:gd name="connsiteX0" fmla="*/ 811 w 204011"/>
                <a:gd name="connsiteY0" fmla="*/ 458546 h 459170"/>
                <a:gd name="connsiteX1" fmla="*/ 5044 w 204011"/>
                <a:gd name="connsiteY1" fmla="*/ 437379 h 459170"/>
                <a:gd name="connsiteX2" fmla="*/ 9277 w 204011"/>
                <a:gd name="connsiteY2" fmla="*/ 424679 h 459170"/>
                <a:gd name="connsiteX3" fmla="*/ 77011 w 204011"/>
                <a:gd name="connsiteY3" fmla="*/ 420446 h 459170"/>
                <a:gd name="connsiteX4" fmla="*/ 93944 w 204011"/>
                <a:gd name="connsiteY4" fmla="*/ 361179 h 459170"/>
                <a:gd name="connsiteX5" fmla="*/ 127811 w 204011"/>
                <a:gd name="connsiteY5" fmla="*/ 310379 h 459170"/>
                <a:gd name="connsiteX6" fmla="*/ 148977 w 204011"/>
                <a:gd name="connsiteY6" fmla="*/ 246879 h 459170"/>
                <a:gd name="connsiteX7" fmla="*/ 153211 w 204011"/>
                <a:gd name="connsiteY7" fmla="*/ 157979 h 459170"/>
                <a:gd name="connsiteX8" fmla="*/ 178611 w 204011"/>
                <a:gd name="connsiteY8" fmla="*/ 107179 h 459170"/>
                <a:gd name="connsiteX9" fmla="*/ 187077 w 204011"/>
                <a:gd name="connsiteY9" fmla="*/ 94479 h 459170"/>
                <a:gd name="connsiteX10" fmla="*/ 204011 w 204011"/>
                <a:gd name="connsiteY10" fmla="*/ 5579 h 459170"/>
                <a:gd name="connsiteX11" fmla="*/ 187077 w 204011"/>
                <a:gd name="connsiteY11" fmla="*/ 9812 h 459170"/>
                <a:gd name="connsiteX12" fmla="*/ 132044 w 204011"/>
                <a:gd name="connsiteY12" fmla="*/ 94479 h 459170"/>
                <a:gd name="connsiteX13" fmla="*/ 81244 w 204011"/>
                <a:gd name="connsiteY13" fmla="*/ 157979 h 459170"/>
                <a:gd name="connsiteX14" fmla="*/ 51611 w 204011"/>
                <a:gd name="connsiteY14" fmla="*/ 242646 h 459170"/>
                <a:gd name="connsiteX15" fmla="*/ 34677 w 204011"/>
                <a:gd name="connsiteY15" fmla="*/ 369646 h 459170"/>
                <a:gd name="connsiteX16" fmla="*/ 811 w 204011"/>
                <a:gd name="connsiteY16" fmla="*/ 458546 h 459170"/>
                <a:gd name="connsiteX0" fmla="*/ 811 w 204119"/>
                <a:gd name="connsiteY0" fmla="*/ 459477 h 460101"/>
                <a:gd name="connsiteX1" fmla="*/ 5044 w 204119"/>
                <a:gd name="connsiteY1" fmla="*/ 438310 h 460101"/>
                <a:gd name="connsiteX2" fmla="*/ 9277 w 204119"/>
                <a:gd name="connsiteY2" fmla="*/ 425610 h 460101"/>
                <a:gd name="connsiteX3" fmla="*/ 77011 w 204119"/>
                <a:gd name="connsiteY3" fmla="*/ 421377 h 460101"/>
                <a:gd name="connsiteX4" fmla="*/ 93944 w 204119"/>
                <a:gd name="connsiteY4" fmla="*/ 362110 h 460101"/>
                <a:gd name="connsiteX5" fmla="*/ 127811 w 204119"/>
                <a:gd name="connsiteY5" fmla="*/ 311310 h 460101"/>
                <a:gd name="connsiteX6" fmla="*/ 148977 w 204119"/>
                <a:gd name="connsiteY6" fmla="*/ 247810 h 460101"/>
                <a:gd name="connsiteX7" fmla="*/ 153211 w 204119"/>
                <a:gd name="connsiteY7" fmla="*/ 158910 h 460101"/>
                <a:gd name="connsiteX8" fmla="*/ 178611 w 204119"/>
                <a:gd name="connsiteY8" fmla="*/ 108110 h 460101"/>
                <a:gd name="connsiteX9" fmla="*/ 204011 w 204119"/>
                <a:gd name="connsiteY9" fmla="*/ 6510 h 460101"/>
                <a:gd name="connsiteX10" fmla="*/ 187077 w 204119"/>
                <a:gd name="connsiteY10" fmla="*/ 10743 h 460101"/>
                <a:gd name="connsiteX11" fmla="*/ 132044 w 204119"/>
                <a:gd name="connsiteY11" fmla="*/ 95410 h 460101"/>
                <a:gd name="connsiteX12" fmla="*/ 81244 w 204119"/>
                <a:gd name="connsiteY12" fmla="*/ 158910 h 460101"/>
                <a:gd name="connsiteX13" fmla="*/ 51611 w 204119"/>
                <a:gd name="connsiteY13" fmla="*/ 243577 h 460101"/>
                <a:gd name="connsiteX14" fmla="*/ 34677 w 204119"/>
                <a:gd name="connsiteY14" fmla="*/ 370577 h 460101"/>
                <a:gd name="connsiteX15" fmla="*/ 811 w 204119"/>
                <a:gd name="connsiteY15" fmla="*/ 459477 h 460101"/>
                <a:gd name="connsiteX0" fmla="*/ 811 w 205146"/>
                <a:gd name="connsiteY0" fmla="*/ 463214 h 463838"/>
                <a:gd name="connsiteX1" fmla="*/ 5044 w 205146"/>
                <a:gd name="connsiteY1" fmla="*/ 442047 h 463838"/>
                <a:gd name="connsiteX2" fmla="*/ 9277 w 205146"/>
                <a:gd name="connsiteY2" fmla="*/ 429347 h 463838"/>
                <a:gd name="connsiteX3" fmla="*/ 77011 w 205146"/>
                <a:gd name="connsiteY3" fmla="*/ 425114 h 463838"/>
                <a:gd name="connsiteX4" fmla="*/ 93944 w 205146"/>
                <a:gd name="connsiteY4" fmla="*/ 365847 h 463838"/>
                <a:gd name="connsiteX5" fmla="*/ 127811 w 205146"/>
                <a:gd name="connsiteY5" fmla="*/ 315047 h 463838"/>
                <a:gd name="connsiteX6" fmla="*/ 148977 w 205146"/>
                <a:gd name="connsiteY6" fmla="*/ 251547 h 463838"/>
                <a:gd name="connsiteX7" fmla="*/ 153211 w 205146"/>
                <a:gd name="connsiteY7" fmla="*/ 162647 h 463838"/>
                <a:gd name="connsiteX8" fmla="*/ 204011 w 205146"/>
                <a:gd name="connsiteY8" fmla="*/ 10247 h 463838"/>
                <a:gd name="connsiteX9" fmla="*/ 187077 w 205146"/>
                <a:gd name="connsiteY9" fmla="*/ 14480 h 463838"/>
                <a:gd name="connsiteX10" fmla="*/ 132044 w 205146"/>
                <a:gd name="connsiteY10" fmla="*/ 99147 h 463838"/>
                <a:gd name="connsiteX11" fmla="*/ 81244 w 205146"/>
                <a:gd name="connsiteY11" fmla="*/ 162647 h 463838"/>
                <a:gd name="connsiteX12" fmla="*/ 51611 w 205146"/>
                <a:gd name="connsiteY12" fmla="*/ 247314 h 463838"/>
                <a:gd name="connsiteX13" fmla="*/ 34677 w 205146"/>
                <a:gd name="connsiteY13" fmla="*/ 374314 h 463838"/>
                <a:gd name="connsiteX14" fmla="*/ 811 w 205146"/>
                <a:gd name="connsiteY14" fmla="*/ 463214 h 463838"/>
                <a:gd name="connsiteX0" fmla="*/ 811 w 204235"/>
                <a:gd name="connsiteY0" fmla="*/ 458238 h 458862"/>
                <a:gd name="connsiteX1" fmla="*/ 5044 w 204235"/>
                <a:gd name="connsiteY1" fmla="*/ 437071 h 458862"/>
                <a:gd name="connsiteX2" fmla="*/ 9277 w 204235"/>
                <a:gd name="connsiteY2" fmla="*/ 424371 h 458862"/>
                <a:gd name="connsiteX3" fmla="*/ 77011 w 204235"/>
                <a:gd name="connsiteY3" fmla="*/ 420138 h 458862"/>
                <a:gd name="connsiteX4" fmla="*/ 93944 w 204235"/>
                <a:gd name="connsiteY4" fmla="*/ 360871 h 458862"/>
                <a:gd name="connsiteX5" fmla="*/ 127811 w 204235"/>
                <a:gd name="connsiteY5" fmla="*/ 310071 h 458862"/>
                <a:gd name="connsiteX6" fmla="*/ 148977 w 204235"/>
                <a:gd name="connsiteY6" fmla="*/ 246571 h 458862"/>
                <a:gd name="connsiteX7" fmla="*/ 153211 w 204235"/>
                <a:gd name="connsiteY7" fmla="*/ 157671 h 458862"/>
                <a:gd name="connsiteX8" fmla="*/ 174377 w 204235"/>
                <a:gd name="connsiteY8" fmla="*/ 89939 h 458862"/>
                <a:gd name="connsiteX9" fmla="*/ 204011 w 204235"/>
                <a:gd name="connsiteY9" fmla="*/ 5271 h 458862"/>
                <a:gd name="connsiteX10" fmla="*/ 187077 w 204235"/>
                <a:gd name="connsiteY10" fmla="*/ 9504 h 458862"/>
                <a:gd name="connsiteX11" fmla="*/ 132044 w 204235"/>
                <a:gd name="connsiteY11" fmla="*/ 94171 h 458862"/>
                <a:gd name="connsiteX12" fmla="*/ 81244 w 204235"/>
                <a:gd name="connsiteY12" fmla="*/ 157671 h 458862"/>
                <a:gd name="connsiteX13" fmla="*/ 51611 w 204235"/>
                <a:gd name="connsiteY13" fmla="*/ 242338 h 458862"/>
                <a:gd name="connsiteX14" fmla="*/ 34677 w 204235"/>
                <a:gd name="connsiteY14" fmla="*/ 369338 h 458862"/>
                <a:gd name="connsiteX15" fmla="*/ 811 w 204235"/>
                <a:gd name="connsiteY15" fmla="*/ 458238 h 458862"/>
                <a:gd name="connsiteX0" fmla="*/ 811 w 205904"/>
                <a:gd name="connsiteY0" fmla="*/ 458546 h 459170"/>
                <a:gd name="connsiteX1" fmla="*/ 5044 w 205904"/>
                <a:gd name="connsiteY1" fmla="*/ 437379 h 459170"/>
                <a:gd name="connsiteX2" fmla="*/ 9277 w 205904"/>
                <a:gd name="connsiteY2" fmla="*/ 424679 h 459170"/>
                <a:gd name="connsiteX3" fmla="*/ 77011 w 205904"/>
                <a:gd name="connsiteY3" fmla="*/ 420446 h 459170"/>
                <a:gd name="connsiteX4" fmla="*/ 93944 w 205904"/>
                <a:gd name="connsiteY4" fmla="*/ 361179 h 459170"/>
                <a:gd name="connsiteX5" fmla="*/ 127811 w 205904"/>
                <a:gd name="connsiteY5" fmla="*/ 310379 h 459170"/>
                <a:gd name="connsiteX6" fmla="*/ 148977 w 205904"/>
                <a:gd name="connsiteY6" fmla="*/ 246879 h 459170"/>
                <a:gd name="connsiteX7" fmla="*/ 153211 w 205904"/>
                <a:gd name="connsiteY7" fmla="*/ 157979 h 459170"/>
                <a:gd name="connsiteX8" fmla="*/ 199777 w 205904"/>
                <a:gd name="connsiteY8" fmla="*/ 94480 h 459170"/>
                <a:gd name="connsiteX9" fmla="*/ 204011 w 205904"/>
                <a:gd name="connsiteY9" fmla="*/ 5579 h 459170"/>
                <a:gd name="connsiteX10" fmla="*/ 187077 w 205904"/>
                <a:gd name="connsiteY10" fmla="*/ 9812 h 459170"/>
                <a:gd name="connsiteX11" fmla="*/ 132044 w 205904"/>
                <a:gd name="connsiteY11" fmla="*/ 94479 h 459170"/>
                <a:gd name="connsiteX12" fmla="*/ 81244 w 205904"/>
                <a:gd name="connsiteY12" fmla="*/ 157979 h 459170"/>
                <a:gd name="connsiteX13" fmla="*/ 51611 w 205904"/>
                <a:gd name="connsiteY13" fmla="*/ 242646 h 459170"/>
                <a:gd name="connsiteX14" fmla="*/ 34677 w 205904"/>
                <a:gd name="connsiteY14" fmla="*/ 369646 h 459170"/>
                <a:gd name="connsiteX15" fmla="*/ 811 w 205904"/>
                <a:gd name="connsiteY15" fmla="*/ 458546 h 459170"/>
                <a:gd name="connsiteX0" fmla="*/ 811 w 205904"/>
                <a:gd name="connsiteY0" fmla="*/ 458546 h 459170"/>
                <a:gd name="connsiteX1" fmla="*/ 5044 w 205904"/>
                <a:gd name="connsiteY1" fmla="*/ 437379 h 459170"/>
                <a:gd name="connsiteX2" fmla="*/ 9277 w 205904"/>
                <a:gd name="connsiteY2" fmla="*/ 424679 h 459170"/>
                <a:gd name="connsiteX3" fmla="*/ 77011 w 205904"/>
                <a:gd name="connsiteY3" fmla="*/ 420446 h 459170"/>
                <a:gd name="connsiteX4" fmla="*/ 93944 w 205904"/>
                <a:gd name="connsiteY4" fmla="*/ 361179 h 459170"/>
                <a:gd name="connsiteX5" fmla="*/ 127811 w 205904"/>
                <a:gd name="connsiteY5" fmla="*/ 310379 h 459170"/>
                <a:gd name="connsiteX6" fmla="*/ 148977 w 205904"/>
                <a:gd name="connsiteY6" fmla="*/ 246879 h 459170"/>
                <a:gd name="connsiteX7" fmla="*/ 153211 w 205904"/>
                <a:gd name="connsiteY7" fmla="*/ 157979 h 459170"/>
                <a:gd name="connsiteX8" fmla="*/ 199777 w 205904"/>
                <a:gd name="connsiteY8" fmla="*/ 94480 h 459170"/>
                <a:gd name="connsiteX9" fmla="*/ 204011 w 205904"/>
                <a:gd name="connsiteY9" fmla="*/ 5579 h 459170"/>
                <a:gd name="connsiteX10" fmla="*/ 187077 w 205904"/>
                <a:gd name="connsiteY10" fmla="*/ 9812 h 459170"/>
                <a:gd name="connsiteX11" fmla="*/ 132044 w 205904"/>
                <a:gd name="connsiteY11" fmla="*/ 94479 h 459170"/>
                <a:gd name="connsiteX12" fmla="*/ 81244 w 205904"/>
                <a:gd name="connsiteY12" fmla="*/ 157979 h 459170"/>
                <a:gd name="connsiteX13" fmla="*/ 51611 w 205904"/>
                <a:gd name="connsiteY13" fmla="*/ 242646 h 459170"/>
                <a:gd name="connsiteX14" fmla="*/ 34677 w 205904"/>
                <a:gd name="connsiteY14" fmla="*/ 369646 h 459170"/>
                <a:gd name="connsiteX15" fmla="*/ 811 w 205904"/>
                <a:gd name="connsiteY15" fmla="*/ 458546 h 459170"/>
                <a:gd name="connsiteX0" fmla="*/ 811 w 205904"/>
                <a:gd name="connsiteY0" fmla="*/ 458546 h 459170"/>
                <a:gd name="connsiteX1" fmla="*/ 5044 w 205904"/>
                <a:gd name="connsiteY1" fmla="*/ 437379 h 459170"/>
                <a:gd name="connsiteX2" fmla="*/ 9277 w 205904"/>
                <a:gd name="connsiteY2" fmla="*/ 424679 h 459170"/>
                <a:gd name="connsiteX3" fmla="*/ 77011 w 205904"/>
                <a:gd name="connsiteY3" fmla="*/ 420446 h 459170"/>
                <a:gd name="connsiteX4" fmla="*/ 93944 w 205904"/>
                <a:gd name="connsiteY4" fmla="*/ 361179 h 459170"/>
                <a:gd name="connsiteX5" fmla="*/ 127811 w 205904"/>
                <a:gd name="connsiteY5" fmla="*/ 310379 h 459170"/>
                <a:gd name="connsiteX6" fmla="*/ 148977 w 205904"/>
                <a:gd name="connsiteY6" fmla="*/ 246879 h 459170"/>
                <a:gd name="connsiteX7" fmla="*/ 174377 w 205904"/>
                <a:gd name="connsiteY7" fmla="*/ 162212 h 459170"/>
                <a:gd name="connsiteX8" fmla="*/ 199777 w 205904"/>
                <a:gd name="connsiteY8" fmla="*/ 94480 h 459170"/>
                <a:gd name="connsiteX9" fmla="*/ 204011 w 205904"/>
                <a:gd name="connsiteY9" fmla="*/ 5579 h 459170"/>
                <a:gd name="connsiteX10" fmla="*/ 187077 w 205904"/>
                <a:gd name="connsiteY10" fmla="*/ 9812 h 459170"/>
                <a:gd name="connsiteX11" fmla="*/ 132044 w 205904"/>
                <a:gd name="connsiteY11" fmla="*/ 94479 h 459170"/>
                <a:gd name="connsiteX12" fmla="*/ 81244 w 205904"/>
                <a:gd name="connsiteY12" fmla="*/ 157979 h 459170"/>
                <a:gd name="connsiteX13" fmla="*/ 51611 w 205904"/>
                <a:gd name="connsiteY13" fmla="*/ 242646 h 459170"/>
                <a:gd name="connsiteX14" fmla="*/ 34677 w 205904"/>
                <a:gd name="connsiteY14" fmla="*/ 369646 h 459170"/>
                <a:gd name="connsiteX15" fmla="*/ 811 w 205904"/>
                <a:gd name="connsiteY15" fmla="*/ 458546 h 459170"/>
                <a:gd name="connsiteX0" fmla="*/ 811 w 205904"/>
                <a:gd name="connsiteY0" fmla="*/ 458546 h 459170"/>
                <a:gd name="connsiteX1" fmla="*/ 5044 w 205904"/>
                <a:gd name="connsiteY1" fmla="*/ 437379 h 459170"/>
                <a:gd name="connsiteX2" fmla="*/ 9277 w 205904"/>
                <a:gd name="connsiteY2" fmla="*/ 424679 h 459170"/>
                <a:gd name="connsiteX3" fmla="*/ 77011 w 205904"/>
                <a:gd name="connsiteY3" fmla="*/ 420446 h 459170"/>
                <a:gd name="connsiteX4" fmla="*/ 93944 w 205904"/>
                <a:gd name="connsiteY4" fmla="*/ 361179 h 459170"/>
                <a:gd name="connsiteX5" fmla="*/ 127811 w 205904"/>
                <a:gd name="connsiteY5" fmla="*/ 310379 h 459170"/>
                <a:gd name="connsiteX6" fmla="*/ 148977 w 205904"/>
                <a:gd name="connsiteY6" fmla="*/ 246879 h 459170"/>
                <a:gd name="connsiteX7" fmla="*/ 153211 w 205904"/>
                <a:gd name="connsiteY7" fmla="*/ 174912 h 459170"/>
                <a:gd name="connsiteX8" fmla="*/ 199777 w 205904"/>
                <a:gd name="connsiteY8" fmla="*/ 94480 h 459170"/>
                <a:gd name="connsiteX9" fmla="*/ 204011 w 205904"/>
                <a:gd name="connsiteY9" fmla="*/ 5579 h 459170"/>
                <a:gd name="connsiteX10" fmla="*/ 187077 w 205904"/>
                <a:gd name="connsiteY10" fmla="*/ 9812 h 459170"/>
                <a:gd name="connsiteX11" fmla="*/ 132044 w 205904"/>
                <a:gd name="connsiteY11" fmla="*/ 94479 h 459170"/>
                <a:gd name="connsiteX12" fmla="*/ 81244 w 205904"/>
                <a:gd name="connsiteY12" fmla="*/ 157979 h 459170"/>
                <a:gd name="connsiteX13" fmla="*/ 51611 w 205904"/>
                <a:gd name="connsiteY13" fmla="*/ 242646 h 459170"/>
                <a:gd name="connsiteX14" fmla="*/ 34677 w 205904"/>
                <a:gd name="connsiteY14" fmla="*/ 369646 h 459170"/>
                <a:gd name="connsiteX15" fmla="*/ 811 w 205904"/>
                <a:gd name="connsiteY15" fmla="*/ 458546 h 459170"/>
                <a:gd name="connsiteX0" fmla="*/ 811 w 205904"/>
                <a:gd name="connsiteY0" fmla="*/ 458546 h 459170"/>
                <a:gd name="connsiteX1" fmla="*/ 5044 w 205904"/>
                <a:gd name="connsiteY1" fmla="*/ 437379 h 459170"/>
                <a:gd name="connsiteX2" fmla="*/ 9277 w 205904"/>
                <a:gd name="connsiteY2" fmla="*/ 424679 h 459170"/>
                <a:gd name="connsiteX3" fmla="*/ 77011 w 205904"/>
                <a:gd name="connsiteY3" fmla="*/ 420446 h 459170"/>
                <a:gd name="connsiteX4" fmla="*/ 93944 w 205904"/>
                <a:gd name="connsiteY4" fmla="*/ 361179 h 459170"/>
                <a:gd name="connsiteX5" fmla="*/ 127811 w 205904"/>
                <a:gd name="connsiteY5" fmla="*/ 310379 h 459170"/>
                <a:gd name="connsiteX6" fmla="*/ 148977 w 205904"/>
                <a:gd name="connsiteY6" fmla="*/ 246879 h 459170"/>
                <a:gd name="connsiteX7" fmla="*/ 153211 w 205904"/>
                <a:gd name="connsiteY7" fmla="*/ 174912 h 459170"/>
                <a:gd name="connsiteX8" fmla="*/ 199777 w 205904"/>
                <a:gd name="connsiteY8" fmla="*/ 94480 h 459170"/>
                <a:gd name="connsiteX9" fmla="*/ 204011 w 205904"/>
                <a:gd name="connsiteY9" fmla="*/ 5579 h 459170"/>
                <a:gd name="connsiteX10" fmla="*/ 187077 w 205904"/>
                <a:gd name="connsiteY10" fmla="*/ 9812 h 459170"/>
                <a:gd name="connsiteX11" fmla="*/ 132044 w 205904"/>
                <a:gd name="connsiteY11" fmla="*/ 94479 h 459170"/>
                <a:gd name="connsiteX12" fmla="*/ 81244 w 205904"/>
                <a:gd name="connsiteY12" fmla="*/ 157979 h 459170"/>
                <a:gd name="connsiteX13" fmla="*/ 51611 w 205904"/>
                <a:gd name="connsiteY13" fmla="*/ 242646 h 459170"/>
                <a:gd name="connsiteX14" fmla="*/ 34677 w 205904"/>
                <a:gd name="connsiteY14" fmla="*/ 369646 h 459170"/>
                <a:gd name="connsiteX15" fmla="*/ 811 w 205904"/>
                <a:gd name="connsiteY15" fmla="*/ 458546 h 459170"/>
                <a:gd name="connsiteX0" fmla="*/ 811 w 205904"/>
                <a:gd name="connsiteY0" fmla="*/ 458546 h 459170"/>
                <a:gd name="connsiteX1" fmla="*/ 5044 w 205904"/>
                <a:gd name="connsiteY1" fmla="*/ 437379 h 459170"/>
                <a:gd name="connsiteX2" fmla="*/ 9277 w 205904"/>
                <a:gd name="connsiteY2" fmla="*/ 424679 h 459170"/>
                <a:gd name="connsiteX3" fmla="*/ 77011 w 205904"/>
                <a:gd name="connsiteY3" fmla="*/ 420446 h 459170"/>
                <a:gd name="connsiteX4" fmla="*/ 93944 w 205904"/>
                <a:gd name="connsiteY4" fmla="*/ 361179 h 459170"/>
                <a:gd name="connsiteX5" fmla="*/ 127811 w 205904"/>
                <a:gd name="connsiteY5" fmla="*/ 310379 h 459170"/>
                <a:gd name="connsiteX6" fmla="*/ 148977 w 205904"/>
                <a:gd name="connsiteY6" fmla="*/ 246879 h 459170"/>
                <a:gd name="connsiteX7" fmla="*/ 153211 w 205904"/>
                <a:gd name="connsiteY7" fmla="*/ 174912 h 459170"/>
                <a:gd name="connsiteX8" fmla="*/ 199777 w 205904"/>
                <a:gd name="connsiteY8" fmla="*/ 94480 h 459170"/>
                <a:gd name="connsiteX9" fmla="*/ 204011 w 205904"/>
                <a:gd name="connsiteY9" fmla="*/ 5579 h 459170"/>
                <a:gd name="connsiteX10" fmla="*/ 187077 w 205904"/>
                <a:gd name="connsiteY10" fmla="*/ 9812 h 459170"/>
                <a:gd name="connsiteX11" fmla="*/ 132044 w 205904"/>
                <a:gd name="connsiteY11" fmla="*/ 94479 h 459170"/>
                <a:gd name="connsiteX12" fmla="*/ 81244 w 205904"/>
                <a:gd name="connsiteY12" fmla="*/ 157979 h 459170"/>
                <a:gd name="connsiteX13" fmla="*/ 51611 w 205904"/>
                <a:gd name="connsiteY13" fmla="*/ 242646 h 459170"/>
                <a:gd name="connsiteX14" fmla="*/ 34677 w 205904"/>
                <a:gd name="connsiteY14" fmla="*/ 369646 h 459170"/>
                <a:gd name="connsiteX15" fmla="*/ 811 w 205904"/>
                <a:gd name="connsiteY15" fmla="*/ 458546 h 459170"/>
                <a:gd name="connsiteX0" fmla="*/ 811 w 205904"/>
                <a:gd name="connsiteY0" fmla="*/ 458546 h 459170"/>
                <a:gd name="connsiteX1" fmla="*/ 5044 w 205904"/>
                <a:gd name="connsiteY1" fmla="*/ 437379 h 459170"/>
                <a:gd name="connsiteX2" fmla="*/ 9277 w 205904"/>
                <a:gd name="connsiteY2" fmla="*/ 424679 h 459170"/>
                <a:gd name="connsiteX3" fmla="*/ 77011 w 205904"/>
                <a:gd name="connsiteY3" fmla="*/ 420446 h 459170"/>
                <a:gd name="connsiteX4" fmla="*/ 93944 w 205904"/>
                <a:gd name="connsiteY4" fmla="*/ 361179 h 459170"/>
                <a:gd name="connsiteX5" fmla="*/ 127811 w 205904"/>
                <a:gd name="connsiteY5" fmla="*/ 310379 h 459170"/>
                <a:gd name="connsiteX6" fmla="*/ 148977 w 205904"/>
                <a:gd name="connsiteY6" fmla="*/ 246879 h 459170"/>
                <a:gd name="connsiteX7" fmla="*/ 153211 w 205904"/>
                <a:gd name="connsiteY7" fmla="*/ 174912 h 459170"/>
                <a:gd name="connsiteX8" fmla="*/ 174377 w 205904"/>
                <a:gd name="connsiteY8" fmla="*/ 128347 h 459170"/>
                <a:gd name="connsiteX9" fmla="*/ 199777 w 205904"/>
                <a:gd name="connsiteY9" fmla="*/ 94480 h 459170"/>
                <a:gd name="connsiteX10" fmla="*/ 204011 w 205904"/>
                <a:gd name="connsiteY10" fmla="*/ 5579 h 459170"/>
                <a:gd name="connsiteX11" fmla="*/ 187077 w 205904"/>
                <a:gd name="connsiteY11" fmla="*/ 9812 h 459170"/>
                <a:gd name="connsiteX12" fmla="*/ 132044 w 205904"/>
                <a:gd name="connsiteY12" fmla="*/ 94479 h 459170"/>
                <a:gd name="connsiteX13" fmla="*/ 81244 w 205904"/>
                <a:gd name="connsiteY13" fmla="*/ 157979 h 459170"/>
                <a:gd name="connsiteX14" fmla="*/ 51611 w 205904"/>
                <a:gd name="connsiteY14" fmla="*/ 242646 h 459170"/>
                <a:gd name="connsiteX15" fmla="*/ 34677 w 205904"/>
                <a:gd name="connsiteY15" fmla="*/ 369646 h 459170"/>
                <a:gd name="connsiteX16" fmla="*/ 811 w 205904"/>
                <a:gd name="connsiteY16" fmla="*/ 458546 h 459170"/>
                <a:gd name="connsiteX0" fmla="*/ 811 w 205904"/>
                <a:gd name="connsiteY0" fmla="*/ 458546 h 459170"/>
                <a:gd name="connsiteX1" fmla="*/ 5044 w 205904"/>
                <a:gd name="connsiteY1" fmla="*/ 437379 h 459170"/>
                <a:gd name="connsiteX2" fmla="*/ 9277 w 205904"/>
                <a:gd name="connsiteY2" fmla="*/ 424679 h 459170"/>
                <a:gd name="connsiteX3" fmla="*/ 77011 w 205904"/>
                <a:gd name="connsiteY3" fmla="*/ 420446 h 459170"/>
                <a:gd name="connsiteX4" fmla="*/ 93944 w 205904"/>
                <a:gd name="connsiteY4" fmla="*/ 361179 h 459170"/>
                <a:gd name="connsiteX5" fmla="*/ 127811 w 205904"/>
                <a:gd name="connsiteY5" fmla="*/ 310379 h 459170"/>
                <a:gd name="connsiteX6" fmla="*/ 148977 w 205904"/>
                <a:gd name="connsiteY6" fmla="*/ 246879 h 459170"/>
                <a:gd name="connsiteX7" fmla="*/ 153211 w 205904"/>
                <a:gd name="connsiteY7" fmla="*/ 174912 h 459170"/>
                <a:gd name="connsiteX8" fmla="*/ 191310 w 205904"/>
                <a:gd name="connsiteY8" fmla="*/ 136814 h 459170"/>
                <a:gd name="connsiteX9" fmla="*/ 199777 w 205904"/>
                <a:gd name="connsiteY9" fmla="*/ 94480 h 459170"/>
                <a:gd name="connsiteX10" fmla="*/ 204011 w 205904"/>
                <a:gd name="connsiteY10" fmla="*/ 5579 h 459170"/>
                <a:gd name="connsiteX11" fmla="*/ 187077 w 205904"/>
                <a:gd name="connsiteY11" fmla="*/ 9812 h 459170"/>
                <a:gd name="connsiteX12" fmla="*/ 132044 w 205904"/>
                <a:gd name="connsiteY12" fmla="*/ 94479 h 459170"/>
                <a:gd name="connsiteX13" fmla="*/ 81244 w 205904"/>
                <a:gd name="connsiteY13" fmla="*/ 157979 h 459170"/>
                <a:gd name="connsiteX14" fmla="*/ 51611 w 205904"/>
                <a:gd name="connsiteY14" fmla="*/ 242646 h 459170"/>
                <a:gd name="connsiteX15" fmla="*/ 34677 w 205904"/>
                <a:gd name="connsiteY15" fmla="*/ 369646 h 459170"/>
                <a:gd name="connsiteX16" fmla="*/ 811 w 205904"/>
                <a:gd name="connsiteY16" fmla="*/ 458546 h 459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5904" h="459170">
                  <a:moveTo>
                    <a:pt x="811" y="458546"/>
                  </a:moveTo>
                  <a:cubicBezTo>
                    <a:pt x="-2011" y="462779"/>
                    <a:pt x="3299" y="444360"/>
                    <a:pt x="5044" y="437379"/>
                  </a:cubicBezTo>
                  <a:cubicBezTo>
                    <a:pt x="6126" y="433050"/>
                    <a:pt x="-2718" y="427501"/>
                    <a:pt x="9277" y="424679"/>
                  </a:cubicBezTo>
                  <a:cubicBezTo>
                    <a:pt x="21272" y="421857"/>
                    <a:pt x="62900" y="431029"/>
                    <a:pt x="77011" y="420446"/>
                  </a:cubicBezTo>
                  <a:cubicBezTo>
                    <a:pt x="91122" y="409863"/>
                    <a:pt x="85477" y="379523"/>
                    <a:pt x="93944" y="361179"/>
                  </a:cubicBezTo>
                  <a:cubicBezTo>
                    <a:pt x="102411" y="342835"/>
                    <a:pt x="118639" y="329429"/>
                    <a:pt x="127811" y="310379"/>
                  </a:cubicBezTo>
                  <a:cubicBezTo>
                    <a:pt x="136983" y="291329"/>
                    <a:pt x="144744" y="269457"/>
                    <a:pt x="148977" y="246879"/>
                  </a:cubicBezTo>
                  <a:cubicBezTo>
                    <a:pt x="153210" y="224301"/>
                    <a:pt x="146156" y="193256"/>
                    <a:pt x="153211" y="174912"/>
                  </a:cubicBezTo>
                  <a:cubicBezTo>
                    <a:pt x="160267" y="156568"/>
                    <a:pt x="183549" y="150219"/>
                    <a:pt x="191310" y="136814"/>
                  </a:cubicBezTo>
                  <a:cubicBezTo>
                    <a:pt x="199071" y="123409"/>
                    <a:pt x="194838" y="114941"/>
                    <a:pt x="199777" y="94480"/>
                  </a:cubicBezTo>
                  <a:cubicBezTo>
                    <a:pt x="208244" y="69080"/>
                    <a:pt x="206128" y="19690"/>
                    <a:pt x="204011" y="5579"/>
                  </a:cubicBezTo>
                  <a:cubicBezTo>
                    <a:pt x="201894" y="-8532"/>
                    <a:pt x="192722" y="8401"/>
                    <a:pt x="187077" y="9812"/>
                  </a:cubicBezTo>
                  <a:cubicBezTo>
                    <a:pt x="175083" y="24629"/>
                    <a:pt x="149683" y="69785"/>
                    <a:pt x="132044" y="94479"/>
                  </a:cubicBezTo>
                  <a:cubicBezTo>
                    <a:pt x="114405" y="119173"/>
                    <a:pt x="94649" y="133285"/>
                    <a:pt x="81244" y="157979"/>
                  </a:cubicBezTo>
                  <a:cubicBezTo>
                    <a:pt x="67839" y="182673"/>
                    <a:pt x="59372" y="207368"/>
                    <a:pt x="51611" y="242646"/>
                  </a:cubicBezTo>
                  <a:cubicBezTo>
                    <a:pt x="47378" y="267340"/>
                    <a:pt x="43144" y="333663"/>
                    <a:pt x="34677" y="369646"/>
                  </a:cubicBezTo>
                  <a:cubicBezTo>
                    <a:pt x="28327" y="386579"/>
                    <a:pt x="5750" y="447257"/>
                    <a:pt x="811" y="458546"/>
                  </a:cubicBezTo>
                  <a:close/>
                </a:path>
              </a:pathLst>
            </a:custGeom>
            <a:solidFill>
              <a:srgbClr val="2BEB2F"/>
            </a:solidFill>
            <a:ln w="12700">
              <a:solidFill>
                <a:srgbClr val="2BEB2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5" name="Freeform 74"/>
            <p:cNvSpPr/>
            <p:nvPr/>
          </p:nvSpPr>
          <p:spPr>
            <a:xfrm>
              <a:off x="1947333" y="897467"/>
              <a:ext cx="1581353" cy="3649133"/>
            </a:xfrm>
            <a:custGeom>
              <a:avLst/>
              <a:gdLst>
                <a:gd name="connsiteX0" fmla="*/ 0 w 1583267"/>
                <a:gd name="connsiteY0" fmla="*/ 3649133 h 3649133"/>
                <a:gd name="connsiteX1" fmla="*/ 25400 w 1583267"/>
                <a:gd name="connsiteY1" fmla="*/ 3539066 h 3649133"/>
                <a:gd name="connsiteX2" fmla="*/ 42334 w 1583267"/>
                <a:gd name="connsiteY2" fmla="*/ 3488266 h 3649133"/>
                <a:gd name="connsiteX3" fmla="*/ 67734 w 1583267"/>
                <a:gd name="connsiteY3" fmla="*/ 3437466 h 3649133"/>
                <a:gd name="connsiteX4" fmla="*/ 84667 w 1583267"/>
                <a:gd name="connsiteY4" fmla="*/ 3412066 h 3649133"/>
                <a:gd name="connsiteX5" fmla="*/ 127000 w 1583267"/>
                <a:gd name="connsiteY5" fmla="*/ 3344333 h 3649133"/>
                <a:gd name="connsiteX6" fmla="*/ 160867 w 1583267"/>
                <a:gd name="connsiteY6" fmla="*/ 3268133 h 3649133"/>
                <a:gd name="connsiteX7" fmla="*/ 152400 w 1583267"/>
                <a:gd name="connsiteY7" fmla="*/ 3166533 h 3649133"/>
                <a:gd name="connsiteX8" fmla="*/ 127000 w 1583267"/>
                <a:gd name="connsiteY8" fmla="*/ 3141133 h 3649133"/>
                <a:gd name="connsiteX9" fmla="*/ 143934 w 1583267"/>
                <a:gd name="connsiteY9" fmla="*/ 3056466 h 3649133"/>
                <a:gd name="connsiteX10" fmla="*/ 177800 w 1583267"/>
                <a:gd name="connsiteY10" fmla="*/ 3005666 h 3649133"/>
                <a:gd name="connsiteX11" fmla="*/ 186267 w 1583267"/>
                <a:gd name="connsiteY11" fmla="*/ 2971800 h 3649133"/>
                <a:gd name="connsiteX12" fmla="*/ 203200 w 1583267"/>
                <a:gd name="connsiteY12" fmla="*/ 2921000 h 3649133"/>
                <a:gd name="connsiteX13" fmla="*/ 211667 w 1583267"/>
                <a:gd name="connsiteY13" fmla="*/ 2802466 h 3649133"/>
                <a:gd name="connsiteX14" fmla="*/ 220134 w 1583267"/>
                <a:gd name="connsiteY14" fmla="*/ 2777066 h 3649133"/>
                <a:gd name="connsiteX15" fmla="*/ 254000 w 1583267"/>
                <a:gd name="connsiteY15" fmla="*/ 2768600 h 3649133"/>
                <a:gd name="connsiteX16" fmla="*/ 304800 w 1583267"/>
                <a:gd name="connsiteY16" fmla="*/ 2751666 h 3649133"/>
                <a:gd name="connsiteX17" fmla="*/ 364067 w 1583267"/>
                <a:gd name="connsiteY17" fmla="*/ 2734733 h 3649133"/>
                <a:gd name="connsiteX18" fmla="*/ 381000 w 1583267"/>
                <a:gd name="connsiteY18" fmla="*/ 2709333 h 3649133"/>
                <a:gd name="connsiteX19" fmla="*/ 406400 w 1583267"/>
                <a:gd name="connsiteY19" fmla="*/ 2700866 h 3649133"/>
                <a:gd name="connsiteX20" fmla="*/ 414867 w 1583267"/>
                <a:gd name="connsiteY20" fmla="*/ 2667000 h 3649133"/>
                <a:gd name="connsiteX21" fmla="*/ 448734 w 1583267"/>
                <a:gd name="connsiteY21" fmla="*/ 2599266 h 3649133"/>
                <a:gd name="connsiteX22" fmla="*/ 474134 w 1583267"/>
                <a:gd name="connsiteY22" fmla="*/ 2523066 h 3649133"/>
                <a:gd name="connsiteX23" fmla="*/ 482600 w 1583267"/>
                <a:gd name="connsiteY23" fmla="*/ 2480733 h 3649133"/>
                <a:gd name="connsiteX24" fmla="*/ 499534 w 1583267"/>
                <a:gd name="connsiteY24" fmla="*/ 2455333 h 3649133"/>
                <a:gd name="connsiteX25" fmla="*/ 550334 w 1583267"/>
                <a:gd name="connsiteY25" fmla="*/ 2353733 h 3649133"/>
                <a:gd name="connsiteX26" fmla="*/ 584200 w 1583267"/>
                <a:gd name="connsiteY26" fmla="*/ 2302933 h 3649133"/>
                <a:gd name="connsiteX27" fmla="*/ 635000 w 1583267"/>
                <a:gd name="connsiteY27" fmla="*/ 2277533 h 3649133"/>
                <a:gd name="connsiteX28" fmla="*/ 651934 w 1583267"/>
                <a:gd name="connsiteY28" fmla="*/ 2226733 h 3649133"/>
                <a:gd name="connsiteX29" fmla="*/ 660400 w 1583267"/>
                <a:gd name="connsiteY29" fmla="*/ 2201333 h 3649133"/>
                <a:gd name="connsiteX30" fmla="*/ 677334 w 1583267"/>
                <a:gd name="connsiteY30" fmla="*/ 2184400 h 3649133"/>
                <a:gd name="connsiteX31" fmla="*/ 694267 w 1583267"/>
                <a:gd name="connsiteY31" fmla="*/ 2133600 h 3649133"/>
                <a:gd name="connsiteX32" fmla="*/ 719667 w 1583267"/>
                <a:gd name="connsiteY32" fmla="*/ 2040466 h 3649133"/>
                <a:gd name="connsiteX33" fmla="*/ 736600 w 1583267"/>
                <a:gd name="connsiteY33" fmla="*/ 2006600 h 3649133"/>
                <a:gd name="connsiteX34" fmla="*/ 753534 w 1583267"/>
                <a:gd name="connsiteY34" fmla="*/ 1955800 h 3649133"/>
                <a:gd name="connsiteX35" fmla="*/ 762000 w 1583267"/>
                <a:gd name="connsiteY35" fmla="*/ 1905000 h 3649133"/>
                <a:gd name="connsiteX36" fmla="*/ 753534 w 1583267"/>
                <a:gd name="connsiteY36" fmla="*/ 1938866 h 3649133"/>
                <a:gd name="connsiteX37" fmla="*/ 770467 w 1583267"/>
                <a:gd name="connsiteY37" fmla="*/ 1888066 h 3649133"/>
                <a:gd name="connsiteX38" fmla="*/ 778934 w 1583267"/>
                <a:gd name="connsiteY38" fmla="*/ 1828800 h 3649133"/>
                <a:gd name="connsiteX39" fmla="*/ 812800 w 1583267"/>
                <a:gd name="connsiteY39" fmla="*/ 1735666 h 3649133"/>
                <a:gd name="connsiteX40" fmla="*/ 829734 w 1583267"/>
                <a:gd name="connsiteY40" fmla="*/ 1642533 h 3649133"/>
                <a:gd name="connsiteX41" fmla="*/ 838200 w 1583267"/>
                <a:gd name="connsiteY41" fmla="*/ 1617133 h 3649133"/>
                <a:gd name="connsiteX42" fmla="*/ 855134 w 1583267"/>
                <a:gd name="connsiteY42" fmla="*/ 1591733 h 3649133"/>
                <a:gd name="connsiteX43" fmla="*/ 872067 w 1583267"/>
                <a:gd name="connsiteY43" fmla="*/ 1524000 h 3649133"/>
                <a:gd name="connsiteX44" fmla="*/ 889000 w 1583267"/>
                <a:gd name="connsiteY44" fmla="*/ 1473200 h 3649133"/>
                <a:gd name="connsiteX45" fmla="*/ 914400 w 1583267"/>
                <a:gd name="connsiteY45" fmla="*/ 1456266 h 3649133"/>
                <a:gd name="connsiteX46" fmla="*/ 931334 w 1583267"/>
                <a:gd name="connsiteY46" fmla="*/ 1430866 h 3649133"/>
                <a:gd name="connsiteX47" fmla="*/ 956734 w 1583267"/>
                <a:gd name="connsiteY47" fmla="*/ 1413933 h 3649133"/>
                <a:gd name="connsiteX48" fmla="*/ 965200 w 1583267"/>
                <a:gd name="connsiteY48" fmla="*/ 1388533 h 3649133"/>
                <a:gd name="connsiteX49" fmla="*/ 1024467 w 1583267"/>
                <a:gd name="connsiteY49" fmla="*/ 1337733 h 3649133"/>
                <a:gd name="connsiteX50" fmla="*/ 1049867 w 1583267"/>
                <a:gd name="connsiteY50" fmla="*/ 1286933 h 3649133"/>
                <a:gd name="connsiteX51" fmla="*/ 1032934 w 1583267"/>
                <a:gd name="connsiteY51" fmla="*/ 1185333 h 3649133"/>
                <a:gd name="connsiteX52" fmla="*/ 1041400 w 1583267"/>
                <a:gd name="connsiteY52" fmla="*/ 1075266 h 3649133"/>
                <a:gd name="connsiteX53" fmla="*/ 1049867 w 1583267"/>
                <a:gd name="connsiteY53" fmla="*/ 1049866 h 3649133"/>
                <a:gd name="connsiteX54" fmla="*/ 1075267 w 1583267"/>
                <a:gd name="connsiteY54" fmla="*/ 1041400 h 3649133"/>
                <a:gd name="connsiteX55" fmla="*/ 1109134 w 1583267"/>
                <a:gd name="connsiteY55" fmla="*/ 990600 h 3649133"/>
                <a:gd name="connsiteX56" fmla="*/ 1151467 w 1583267"/>
                <a:gd name="connsiteY56" fmla="*/ 956733 h 3649133"/>
                <a:gd name="connsiteX57" fmla="*/ 1185334 w 1583267"/>
                <a:gd name="connsiteY57" fmla="*/ 897466 h 3649133"/>
                <a:gd name="connsiteX58" fmla="*/ 1227667 w 1583267"/>
                <a:gd name="connsiteY58" fmla="*/ 846666 h 3649133"/>
                <a:gd name="connsiteX59" fmla="*/ 1253067 w 1583267"/>
                <a:gd name="connsiteY59" fmla="*/ 787400 h 3649133"/>
                <a:gd name="connsiteX60" fmla="*/ 1278467 w 1583267"/>
                <a:gd name="connsiteY60" fmla="*/ 745066 h 3649133"/>
                <a:gd name="connsiteX61" fmla="*/ 1312334 w 1583267"/>
                <a:gd name="connsiteY61" fmla="*/ 677333 h 3649133"/>
                <a:gd name="connsiteX62" fmla="*/ 1320800 w 1583267"/>
                <a:gd name="connsiteY62" fmla="*/ 651933 h 3649133"/>
                <a:gd name="connsiteX63" fmla="*/ 1329267 w 1583267"/>
                <a:gd name="connsiteY63" fmla="*/ 609600 h 3649133"/>
                <a:gd name="connsiteX64" fmla="*/ 1346200 w 1583267"/>
                <a:gd name="connsiteY64" fmla="*/ 584200 h 3649133"/>
                <a:gd name="connsiteX65" fmla="*/ 1354667 w 1583267"/>
                <a:gd name="connsiteY65" fmla="*/ 533400 h 3649133"/>
                <a:gd name="connsiteX66" fmla="*/ 1363134 w 1583267"/>
                <a:gd name="connsiteY66" fmla="*/ 474133 h 3649133"/>
                <a:gd name="connsiteX67" fmla="*/ 1371600 w 1583267"/>
                <a:gd name="connsiteY67" fmla="*/ 440266 h 3649133"/>
                <a:gd name="connsiteX68" fmla="*/ 1329267 w 1583267"/>
                <a:gd name="connsiteY68" fmla="*/ 389466 h 3649133"/>
                <a:gd name="connsiteX69" fmla="*/ 1320800 w 1583267"/>
                <a:gd name="connsiteY69" fmla="*/ 364066 h 3649133"/>
                <a:gd name="connsiteX70" fmla="*/ 1303867 w 1583267"/>
                <a:gd name="connsiteY70" fmla="*/ 338666 h 3649133"/>
                <a:gd name="connsiteX71" fmla="*/ 1270000 w 1583267"/>
                <a:gd name="connsiteY71" fmla="*/ 287866 h 3649133"/>
                <a:gd name="connsiteX72" fmla="*/ 1244600 w 1583267"/>
                <a:gd name="connsiteY72" fmla="*/ 194733 h 3649133"/>
                <a:gd name="connsiteX73" fmla="*/ 1261534 w 1583267"/>
                <a:gd name="connsiteY73" fmla="*/ 127000 h 3649133"/>
                <a:gd name="connsiteX74" fmla="*/ 1270000 w 1583267"/>
                <a:gd name="connsiteY74" fmla="*/ 93133 h 3649133"/>
                <a:gd name="connsiteX75" fmla="*/ 1303867 w 1583267"/>
                <a:gd name="connsiteY75" fmla="*/ 59266 h 3649133"/>
                <a:gd name="connsiteX76" fmla="*/ 1371600 w 1583267"/>
                <a:gd name="connsiteY76" fmla="*/ 118533 h 3649133"/>
                <a:gd name="connsiteX77" fmla="*/ 1380067 w 1583267"/>
                <a:gd name="connsiteY77" fmla="*/ 194733 h 3649133"/>
                <a:gd name="connsiteX78" fmla="*/ 1388534 w 1583267"/>
                <a:gd name="connsiteY78" fmla="*/ 237066 h 3649133"/>
                <a:gd name="connsiteX79" fmla="*/ 1413934 w 1583267"/>
                <a:gd name="connsiteY79" fmla="*/ 245533 h 3649133"/>
                <a:gd name="connsiteX80" fmla="*/ 1464734 w 1583267"/>
                <a:gd name="connsiteY80" fmla="*/ 270933 h 3649133"/>
                <a:gd name="connsiteX81" fmla="*/ 1532467 w 1583267"/>
                <a:gd name="connsiteY81" fmla="*/ 262466 h 3649133"/>
                <a:gd name="connsiteX82" fmla="*/ 1557867 w 1583267"/>
                <a:gd name="connsiteY82" fmla="*/ 254000 h 3649133"/>
                <a:gd name="connsiteX83" fmla="*/ 1574800 w 1583267"/>
                <a:gd name="connsiteY83" fmla="*/ 203200 h 3649133"/>
                <a:gd name="connsiteX84" fmla="*/ 1583267 w 1583267"/>
                <a:gd name="connsiteY84" fmla="*/ 93133 h 3649133"/>
                <a:gd name="connsiteX85" fmla="*/ 1574800 w 1583267"/>
                <a:gd name="connsiteY85" fmla="*/ 0 h 3649133"/>
                <a:gd name="connsiteX0" fmla="*/ 0 w 1583267"/>
                <a:gd name="connsiteY0" fmla="*/ 3649133 h 3649133"/>
                <a:gd name="connsiteX1" fmla="*/ 25400 w 1583267"/>
                <a:gd name="connsiteY1" fmla="*/ 3539066 h 3649133"/>
                <a:gd name="connsiteX2" fmla="*/ 42334 w 1583267"/>
                <a:gd name="connsiteY2" fmla="*/ 3488266 h 3649133"/>
                <a:gd name="connsiteX3" fmla="*/ 67734 w 1583267"/>
                <a:gd name="connsiteY3" fmla="*/ 3437466 h 3649133"/>
                <a:gd name="connsiteX4" fmla="*/ 84667 w 1583267"/>
                <a:gd name="connsiteY4" fmla="*/ 3412066 h 3649133"/>
                <a:gd name="connsiteX5" fmla="*/ 127000 w 1583267"/>
                <a:gd name="connsiteY5" fmla="*/ 3344333 h 3649133"/>
                <a:gd name="connsiteX6" fmla="*/ 160867 w 1583267"/>
                <a:gd name="connsiteY6" fmla="*/ 3268133 h 3649133"/>
                <a:gd name="connsiteX7" fmla="*/ 152400 w 1583267"/>
                <a:gd name="connsiteY7" fmla="*/ 3166533 h 3649133"/>
                <a:gd name="connsiteX8" fmla="*/ 127000 w 1583267"/>
                <a:gd name="connsiteY8" fmla="*/ 3141133 h 3649133"/>
                <a:gd name="connsiteX9" fmla="*/ 143934 w 1583267"/>
                <a:gd name="connsiteY9" fmla="*/ 3056466 h 3649133"/>
                <a:gd name="connsiteX10" fmla="*/ 177800 w 1583267"/>
                <a:gd name="connsiteY10" fmla="*/ 3005666 h 3649133"/>
                <a:gd name="connsiteX11" fmla="*/ 186267 w 1583267"/>
                <a:gd name="connsiteY11" fmla="*/ 2971800 h 3649133"/>
                <a:gd name="connsiteX12" fmla="*/ 203200 w 1583267"/>
                <a:gd name="connsiteY12" fmla="*/ 2921000 h 3649133"/>
                <a:gd name="connsiteX13" fmla="*/ 211667 w 1583267"/>
                <a:gd name="connsiteY13" fmla="*/ 2802466 h 3649133"/>
                <a:gd name="connsiteX14" fmla="*/ 220134 w 1583267"/>
                <a:gd name="connsiteY14" fmla="*/ 2777066 h 3649133"/>
                <a:gd name="connsiteX15" fmla="*/ 254000 w 1583267"/>
                <a:gd name="connsiteY15" fmla="*/ 2768600 h 3649133"/>
                <a:gd name="connsiteX16" fmla="*/ 304800 w 1583267"/>
                <a:gd name="connsiteY16" fmla="*/ 2751666 h 3649133"/>
                <a:gd name="connsiteX17" fmla="*/ 364067 w 1583267"/>
                <a:gd name="connsiteY17" fmla="*/ 2734733 h 3649133"/>
                <a:gd name="connsiteX18" fmla="*/ 381000 w 1583267"/>
                <a:gd name="connsiteY18" fmla="*/ 2709333 h 3649133"/>
                <a:gd name="connsiteX19" fmla="*/ 406400 w 1583267"/>
                <a:gd name="connsiteY19" fmla="*/ 2700866 h 3649133"/>
                <a:gd name="connsiteX20" fmla="*/ 414867 w 1583267"/>
                <a:gd name="connsiteY20" fmla="*/ 2667000 h 3649133"/>
                <a:gd name="connsiteX21" fmla="*/ 448734 w 1583267"/>
                <a:gd name="connsiteY21" fmla="*/ 2599266 h 3649133"/>
                <a:gd name="connsiteX22" fmla="*/ 474134 w 1583267"/>
                <a:gd name="connsiteY22" fmla="*/ 2523066 h 3649133"/>
                <a:gd name="connsiteX23" fmla="*/ 482600 w 1583267"/>
                <a:gd name="connsiteY23" fmla="*/ 2480733 h 3649133"/>
                <a:gd name="connsiteX24" fmla="*/ 499534 w 1583267"/>
                <a:gd name="connsiteY24" fmla="*/ 2455333 h 3649133"/>
                <a:gd name="connsiteX25" fmla="*/ 550334 w 1583267"/>
                <a:gd name="connsiteY25" fmla="*/ 2353733 h 3649133"/>
                <a:gd name="connsiteX26" fmla="*/ 584200 w 1583267"/>
                <a:gd name="connsiteY26" fmla="*/ 2302933 h 3649133"/>
                <a:gd name="connsiteX27" fmla="*/ 635000 w 1583267"/>
                <a:gd name="connsiteY27" fmla="*/ 2277533 h 3649133"/>
                <a:gd name="connsiteX28" fmla="*/ 651934 w 1583267"/>
                <a:gd name="connsiteY28" fmla="*/ 2226733 h 3649133"/>
                <a:gd name="connsiteX29" fmla="*/ 660400 w 1583267"/>
                <a:gd name="connsiteY29" fmla="*/ 2201333 h 3649133"/>
                <a:gd name="connsiteX30" fmla="*/ 677334 w 1583267"/>
                <a:gd name="connsiteY30" fmla="*/ 2184400 h 3649133"/>
                <a:gd name="connsiteX31" fmla="*/ 694267 w 1583267"/>
                <a:gd name="connsiteY31" fmla="*/ 2133600 h 3649133"/>
                <a:gd name="connsiteX32" fmla="*/ 719667 w 1583267"/>
                <a:gd name="connsiteY32" fmla="*/ 2040466 h 3649133"/>
                <a:gd name="connsiteX33" fmla="*/ 736600 w 1583267"/>
                <a:gd name="connsiteY33" fmla="*/ 2006600 h 3649133"/>
                <a:gd name="connsiteX34" fmla="*/ 753534 w 1583267"/>
                <a:gd name="connsiteY34" fmla="*/ 1955800 h 3649133"/>
                <a:gd name="connsiteX35" fmla="*/ 762000 w 1583267"/>
                <a:gd name="connsiteY35" fmla="*/ 1905000 h 3649133"/>
                <a:gd name="connsiteX36" fmla="*/ 753534 w 1583267"/>
                <a:gd name="connsiteY36" fmla="*/ 1938866 h 3649133"/>
                <a:gd name="connsiteX37" fmla="*/ 770467 w 1583267"/>
                <a:gd name="connsiteY37" fmla="*/ 1888066 h 3649133"/>
                <a:gd name="connsiteX38" fmla="*/ 778934 w 1583267"/>
                <a:gd name="connsiteY38" fmla="*/ 1828800 h 3649133"/>
                <a:gd name="connsiteX39" fmla="*/ 812800 w 1583267"/>
                <a:gd name="connsiteY39" fmla="*/ 1735666 h 3649133"/>
                <a:gd name="connsiteX40" fmla="*/ 829734 w 1583267"/>
                <a:gd name="connsiteY40" fmla="*/ 1642533 h 3649133"/>
                <a:gd name="connsiteX41" fmla="*/ 838200 w 1583267"/>
                <a:gd name="connsiteY41" fmla="*/ 1617133 h 3649133"/>
                <a:gd name="connsiteX42" fmla="*/ 855134 w 1583267"/>
                <a:gd name="connsiteY42" fmla="*/ 1591733 h 3649133"/>
                <a:gd name="connsiteX43" fmla="*/ 872067 w 1583267"/>
                <a:gd name="connsiteY43" fmla="*/ 1524000 h 3649133"/>
                <a:gd name="connsiteX44" fmla="*/ 889000 w 1583267"/>
                <a:gd name="connsiteY44" fmla="*/ 1473200 h 3649133"/>
                <a:gd name="connsiteX45" fmla="*/ 914400 w 1583267"/>
                <a:gd name="connsiteY45" fmla="*/ 1456266 h 3649133"/>
                <a:gd name="connsiteX46" fmla="*/ 931334 w 1583267"/>
                <a:gd name="connsiteY46" fmla="*/ 1430866 h 3649133"/>
                <a:gd name="connsiteX47" fmla="*/ 956734 w 1583267"/>
                <a:gd name="connsiteY47" fmla="*/ 1413933 h 3649133"/>
                <a:gd name="connsiteX48" fmla="*/ 965200 w 1583267"/>
                <a:gd name="connsiteY48" fmla="*/ 1388533 h 3649133"/>
                <a:gd name="connsiteX49" fmla="*/ 1024467 w 1583267"/>
                <a:gd name="connsiteY49" fmla="*/ 1337733 h 3649133"/>
                <a:gd name="connsiteX50" fmla="*/ 1049867 w 1583267"/>
                <a:gd name="connsiteY50" fmla="*/ 1286933 h 3649133"/>
                <a:gd name="connsiteX51" fmla="*/ 1032934 w 1583267"/>
                <a:gd name="connsiteY51" fmla="*/ 1185333 h 3649133"/>
                <a:gd name="connsiteX52" fmla="*/ 1041400 w 1583267"/>
                <a:gd name="connsiteY52" fmla="*/ 1075266 h 3649133"/>
                <a:gd name="connsiteX53" fmla="*/ 1049867 w 1583267"/>
                <a:gd name="connsiteY53" fmla="*/ 1049866 h 3649133"/>
                <a:gd name="connsiteX54" fmla="*/ 1075267 w 1583267"/>
                <a:gd name="connsiteY54" fmla="*/ 1041400 h 3649133"/>
                <a:gd name="connsiteX55" fmla="*/ 1109134 w 1583267"/>
                <a:gd name="connsiteY55" fmla="*/ 990600 h 3649133"/>
                <a:gd name="connsiteX56" fmla="*/ 1151467 w 1583267"/>
                <a:gd name="connsiteY56" fmla="*/ 956733 h 3649133"/>
                <a:gd name="connsiteX57" fmla="*/ 1185334 w 1583267"/>
                <a:gd name="connsiteY57" fmla="*/ 897466 h 3649133"/>
                <a:gd name="connsiteX58" fmla="*/ 1227667 w 1583267"/>
                <a:gd name="connsiteY58" fmla="*/ 846666 h 3649133"/>
                <a:gd name="connsiteX59" fmla="*/ 1253067 w 1583267"/>
                <a:gd name="connsiteY59" fmla="*/ 787400 h 3649133"/>
                <a:gd name="connsiteX60" fmla="*/ 1278467 w 1583267"/>
                <a:gd name="connsiteY60" fmla="*/ 745066 h 3649133"/>
                <a:gd name="connsiteX61" fmla="*/ 1312334 w 1583267"/>
                <a:gd name="connsiteY61" fmla="*/ 677333 h 3649133"/>
                <a:gd name="connsiteX62" fmla="*/ 1320800 w 1583267"/>
                <a:gd name="connsiteY62" fmla="*/ 651933 h 3649133"/>
                <a:gd name="connsiteX63" fmla="*/ 1329267 w 1583267"/>
                <a:gd name="connsiteY63" fmla="*/ 609600 h 3649133"/>
                <a:gd name="connsiteX64" fmla="*/ 1346200 w 1583267"/>
                <a:gd name="connsiteY64" fmla="*/ 584200 h 3649133"/>
                <a:gd name="connsiteX65" fmla="*/ 1354667 w 1583267"/>
                <a:gd name="connsiteY65" fmla="*/ 533400 h 3649133"/>
                <a:gd name="connsiteX66" fmla="*/ 1363134 w 1583267"/>
                <a:gd name="connsiteY66" fmla="*/ 474133 h 3649133"/>
                <a:gd name="connsiteX67" fmla="*/ 1371600 w 1583267"/>
                <a:gd name="connsiteY67" fmla="*/ 440266 h 3649133"/>
                <a:gd name="connsiteX68" fmla="*/ 1329267 w 1583267"/>
                <a:gd name="connsiteY68" fmla="*/ 389466 h 3649133"/>
                <a:gd name="connsiteX69" fmla="*/ 1320800 w 1583267"/>
                <a:gd name="connsiteY69" fmla="*/ 364066 h 3649133"/>
                <a:gd name="connsiteX70" fmla="*/ 1303867 w 1583267"/>
                <a:gd name="connsiteY70" fmla="*/ 338666 h 3649133"/>
                <a:gd name="connsiteX71" fmla="*/ 1270000 w 1583267"/>
                <a:gd name="connsiteY71" fmla="*/ 287866 h 3649133"/>
                <a:gd name="connsiteX72" fmla="*/ 1244600 w 1583267"/>
                <a:gd name="connsiteY72" fmla="*/ 194733 h 3649133"/>
                <a:gd name="connsiteX73" fmla="*/ 1261534 w 1583267"/>
                <a:gd name="connsiteY73" fmla="*/ 127000 h 3649133"/>
                <a:gd name="connsiteX74" fmla="*/ 1270000 w 1583267"/>
                <a:gd name="connsiteY74" fmla="*/ 93133 h 3649133"/>
                <a:gd name="connsiteX75" fmla="*/ 1303867 w 1583267"/>
                <a:gd name="connsiteY75" fmla="*/ 59266 h 3649133"/>
                <a:gd name="connsiteX76" fmla="*/ 1371600 w 1583267"/>
                <a:gd name="connsiteY76" fmla="*/ 118533 h 3649133"/>
                <a:gd name="connsiteX77" fmla="*/ 1380067 w 1583267"/>
                <a:gd name="connsiteY77" fmla="*/ 194733 h 3649133"/>
                <a:gd name="connsiteX78" fmla="*/ 1388534 w 1583267"/>
                <a:gd name="connsiteY78" fmla="*/ 237066 h 3649133"/>
                <a:gd name="connsiteX79" fmla="*/ 1413934 w 1583267"/>
                <a:gd name="connsiteY79" fmla="*/ 245533 h 3649133"/>
                <a:gd name="connsiteX80" fmla="*/ 1464734 w 1583267"/>
                <a:gd name="connsiteY80" fmla="*/ 270933 h 3649133"/>
                <a:gd name="connsiteX81" fmla="*/ 1557867 w 1583267"/>
                <a:gd name="connsiteY81" fmla="*/ 254000 h 3649133"/>
                <a:gd name="connsiteX82" fmla="*/ 1574800 w 1583267"/>
                <a:gd name="connsiteY82" fmla="*/ 203200 h 3649133"/>
                <a:gd name="connsiteX83" fmla="*/ 1583267 w 1583267"/>
                <a:gd name="connsiteY83" fmla="*/ 93133 h 3649133"/>
                <a:gd name="connsiteX84" fmla="*/ 1574800 w 1583267"/>
                <a:gd name="connsiteY84" fmla="*/ 0 h 3649133"/>
                <a:gd name="connsiteX0" fmla="*/ 0 w 1583267"/>
                <a:gd name="connsiteY0" fmla="*/ 3649133 h 3649133"/>
                <a:gd name="connsiteX1" fmla="*/ 25400 w 1583267"/>
                <a:gd name="connsiteY1" fmla="*/ 3539066 h 3649133"/>
                <a:gd name="connsiteX2" fmla="*/ 42334 w 1583267"/>
                <a:gd name="connsiteY2" fmla="*/ 3488266 h 3649133"/>
                <a:gd name="connsiteX3" fmla="*/ 67734 w 1583267"/>
                <a:gd name="connsiteY3" fmla="*/ 3437466 h 3649133"/>
                <a:gd name="connsiteX4" fmla="*/ 84667 w 1583267"/>
                <a:gd name="connsiteY4" fmla="*/ 3412066 h 3649133"/>
                <a:gd name="connsiteX5" fmla="*/ 127000 w 1583267"/>
                <a:gd name="connsiteY5" fmla="*/ 3344333 h 3649133"/>
                <a:gd name="connsiteX6" fmla="*/ 160867 w 1583267"/>
                <a:gd name="connsiteY6" fmla="*/ 3268133 h 3649133"/>
                <a:gd name="connsiteX7" fmla="*/ 152400 w 1583267"/>
                <a:gd name="connsiteY7" fmla="*/ 3166533 h 3649133"/>
                <a:gd name="connsiteX8" fmla="*/ 127000 w 1583267"/>
                <a:gd name="connsiteY8" fmla="*/ 3141133 h 3649133"/>
                <a:gd name="connsiteX9" fmla="*/ 143934 w 1583267"/>
                <a:gd name="connsiteY9" fmla="*/ 3056466 h 3649133"/>
                <a:gd name="connsiteX10" fmla="*/ 177800 w 1583267"/>
                <a:gd name="connsiteY10" fmla="*/ 3005666 h 3649133"/>
                <a:gd name="connsiteX11" fmla="*/ 186267 w 1583267"/>
                <a:gd name="connsiteY11" fmla="*/ 2971800 h 3649133"/>
                <a:gd name="connsiteX12" fmla="*/ 203200 w 1583267"/>
                <a:gd name="connsiteY12" fmla="*/ 2921000 h 3649133"/>
                <a:gd name="connsiteX13" fmla="*/ 211667 w 1583267"/>
                <a:gd name="connsiteY13" fmla="*/ 2802466 h 3649133"/>
                <a:gd name="connsiteX14" fmla="*/ 220134 w 1583267"/>
                <a:gd name="connsiteY14" fmla="*/ 2777066 h 3649133"/>
                <a:gd name="connsiteX15" fmla="*/ 254000 w 1583267"/>
                <a:gd name="connsiteY15" fmla="*/ 2768600 h 3649133"/>
                <a:gd name="connsiteX16" fmla="*/ 304800 w 1583267"/>
                <a:gd name="connsiteY16" fmla="*/ 2751666 h 3649133"/>
                <a:gd name="connsiteX17" fmla="*/ 364067 w 1583267"/>
                <a:gd name="connsiteY17" fmla="*/ 2734733 h 3649133"/>
                <a:gd name="connsiteX18" fmla="*/ 381000 w 1583267"/>
                <a:gd name="connsiteY18" fmla="*/ 2709333 h 3649133"/>
                <a:gd name="connsiteX19" fmla="*/ 406400 w 1583267"/>
                <a:gd name="connsiteY19" fmla="*/ 2700866 h 3649133"/>
                <a:gd name="connsiteX20" fmla="*/ 414867 w 1583267"/>
                <a:gd name="connsiteY20" fmla="*/ 2667000 h 3649133"/>
                <a:gd name="connsiteX21" fmla="*/ 448734 w 1583267"/>
                <a:gd name="connsiteY21" fmla="*/ 2599266 h 3649133"/>
                <a:gd name="connsiteX22" fmla="*/ 474134 w 1583267"/>
                <a:gd name="connsiteY22" fmla="*/ 2523066 h 3649133"/>
                <a:gd name="connsiteX23" fmla="*/ 482600 w 1583267"/>
                <a:gd name="connsiteY23" fmla="*/ 2480733 h 3649133"/>
                <a:gd name="connsiteX24" fmla="*/ 499534 w 1583267"/>
                <a:gd name="connsiteY24" fmla="*/ 2455333 h 3649133"/>
                <a:gd name="connsiteX25" fmla="*/ 550334 w 1583267"/>
                <a:gd name="connsiteY25" fmla="*/ 2353733 h 3649133"/>
                <a:gd name="connsiteX26" fmla="*/ 584200 w 1583267"/>
                <a:gd name="connsiteY26" fmla="*/ 2302933 h 3649133"/>
                <a:gd name="connsiteX27" fmla="*/ 635000 w 1583267"/>
                <a:gd name="connsiteY27" fmla="*/ 2277533 h 3649133"/>
                <a:gd name="connsiteX28" fmla="*/ 651934 w 1583267"/>
                <a:gd name="connsiteY28" fmla="*/ 2226733 h 3649133"/>
                <a:gd name="connsiteX29" fmla="*/ 660400 w 1583267"/>
                <a:gd name="connsiteY29" fmla="*/ 2201333 h 3649133"/>
                <a:gd name="connsiteX30" fmla="*/ 677334 w 1583267"/>
                <a:gd name="connsiteY30" fmla="*/ 2184400 h 3649133"/>
                <a:gd name="connsiteX31" fmla="*/ 694267 w 1583267"/>
                <a:gd name="connsiteY31" fmla="*/ 2133600 h 3649133"/>
                <a:gd name="connsiteX32" fmla="*/ 719667 w 1583267"/>
                <a:gd name="connsiteY32" fmla="*/ 2040466 h 3649133"/>
                <a:gd name="connsiteX33" fmla="*/ 736600 w 1583267"/>
                <a:gd name="connsiteY33" fmla="*/ 2006600 h 3649133"/>
                <a:gd name="connsiteX34" fmla="*/ 753534 w 1583267"/>
                <a:gd name="connsiteY34" fmla="*/ 1955800 h 3649133"/>
                <a:gd name="connsiteX35" fmla="*/ 762000 w 1583267"/>
                <a:gd name="connsiteY35" fmla="*/ 1905000 h 3649133"/>
                <a:gd name="connsiteX36" fmla="*/ 753534 w 1583267"/>
                <a:gd name="connsiteY36" fmla="*/ 1938866 h 3649133"/>
                <a:gd name="connsiteX37" fmla="*/ 770467 w 1583267"/>
                <a:gd name="connsiteY37" fmla="*/ 1888066 h 3649133"/>
                <a:gd name="connsiteX38" fmla="*/ 778934 w 1583267"/>
                <a:gd name="connsiteY38" fmla="*/ 1828800 h 3649133"/>
                <a:gd name="connsiteX39" fmla="*/ 812800 w 1583267"/>
                <a:gd name="connsiteY39" fmla="*/ 1735666 h 3649133"/>
                <a:gd name="connsiteX40" fmla="*/ 829734 w 1583267"/>
                <a:gd name="connsiteY40" fmla="*/ 1642533 h 3649133"/>
                <a:gd name="connsiteX41" fmla="*/ 838200 w 1583267"/>
                <a:gd name="connsiteY41" fmla="*/ 1617133 h 3649133"/>
                <a:gd name="connsiteX42" fmla="*/ 855134 w 1583267"/>
                <a:gd name="connsiteY42" fmla="*/ 1591733 h 3649133"/>
                <a:gd name="connsiteX43" fmla="*/ 872067 w 1583267"/>
                <a:gd name="connsiteY43" fmla="*/ 1524000 h 3649133"/>
                <a:gd name="connsiteX44" fmla="*/ 889000 w 1583267"/>
                <a:gd name="connsiteY44" fmla="*/ 1473200 h 3649133"/>
                <a:gd name="connsiteX45" fmla="*/ 914400 w 1583267"/>
                <a:gd name="connsiteY45" fmla="*/ 1456266 h 3649133"/>
                <a:gd name="connsiteX46" fmla="*/ 931334 w 1583267"/>
                <a:gd name="connsiteY46" fmla="*/ 1430866 h 3649133"/>
                <a:gd name="connsiteX47" fmla="*/ 956734 w 1583267"/>
                <a:gd name="connsiteY47" fmla="*/ 1413933 h 3649133"/>
                <a:gd name="connsiteX48" fmla="*/ 965200 w 1583267"/>
                <a:gd name="connsiteY48" fmla="*/ 1388533 h 3649133"/>
                <a:gd name="connsiteX49" fmla="*/ 1024467 w 1583267"/>
                <a:gd name="connsiteY49" fmla="*/ 1337733 h 3649133"/>
                <a:gd name="connsiteX50" fmla="*/ 1049867 w 1583267"/>
                <a:gd name="connsiteY50" fmla="*/ 1286933 h 3649133"/>
                <a:gd name="connsiteX51" fmla="*/ 1032934 w 1583267"/>
                <a:gd name="connsiteY51" fmla="*/ 1185333 h 3649133"/>
                <a:gd name="connsiteX52" fmla="*/ 1041400 w 1583267"/>
                <a:gd name="connsiteY52" fmla="*/ 1075266 h 3649133"/>
                <a:gd name="connsiteX53" fmla="*/ 1049867 w 1583267"/>
                <a:gd name="connsiteY53" fmla="*/ 1049866 h 3649133"/>
                <a:gd name="connsiteX54" fmla="*/ 1075267 w 1583267"/>
                <a:gd name="connsiteY54" fmla="*/ 1041400 h 3649133"/>
                <a:gd name="connsiteX55" fmla="*/ 1109134 w 1583267"/>
                <a:gd name="connsiteY55" fmla="*/ 990600 h 3649133"/>
                <a:gd name="connsiteX56" fmla="*/ 1151467 w 1583267"/>
                <a:gd name="connsiteY56" fmla="*/ 956733 h 3649133"/>
                <a:gd name="connsiteX57" fmla="*/ 1185334 w 1583267"/>
                <a:gd name="connsiteY57" fmla="*/ 897466 h 3649133"/>
                <a:gd name="connsiteX58" fmla="*/ 1227667 w 1583267"/>
                <a:gd name="connsiteY58" fmla="*/ 846666 h 3649133"/>
                <a:gd name="connsiteX59" fmla="*/ 1253067 w 1583267"/>
                <a:gd name="connsiteY59" fmla="*/ 787400 h 3649133"/>
                <a:gd name="connsiteX60" fmla="*/ 1278467 w 1583267"/>
                <a:gd name="connsiteY60" fmla="*/ 745066 h 3649133"/>
                <a:gd name="connsiteX61" fmla="*/ 1312334 w 1583267"/>
                <a:gd name="connsiteY61" fmla="*/ 677333 h 3649133"/>
                <a:gd name="connsiteX62" fmla="*/ 1320800 w 1583267"/>
                <a:gd name="connsiteY62" fmla="*/ 651933 h 3649133"/>
                <a:gd name="connsiteX63" fmla="*/ 1329267 w 1583267"/>
                <a:gd name="connsiteY63" fmla="*/ 609600 h 3649133"/>
                <a:gd name="connsiteX64" fmla="*/ 1346200 w 1583267"/>
                <a:gd name="connsiteY64" fmla="*/ 584200 h 3649133"/>
                <a:gd name="connsiteX65" fmla="*/ 1354667 w 1583267"/>
                <a:gd name="connsiteY65" fmla="*/ 533400 h 3649133"/>
                <a:gd name="connsiteX66" fmla="*/ 1363134 w 1583267"/>
                <a:gd name="connsiteY66" fmla="*/ 474133 h 3649133"/>
                <a:gd name="connsiteX67" fmla="*/ 1371600 w 1583267"/>
                <a:gd name="connsiteY67" fmla="*/ 440266 h 3649133"/>
                <a:gd name="connsiteX68" fmla="*/ 1329267 w 1583267"/>
                <a:gd name="connsiteY68" fmla="*/ 389466 h 3649133"/>
                <a:gd name="connsiteX69" fmla="*/ 1320800 w 1583267"/>
                <a:gd name="connsiteY69" fmla="*/ 364066 h 3649133"/>
                <a:gd name="connsiteX70" fmla="*/ 1303867 w 1583267"/>
                <a:gd name="connsiteY70" fmla="*/ 338666 h 3649133"/>
                <a:gd name="connsiteX71" fmla="*/ 1270000 w 1583267"/>
                <a:gd name="connsiteY71" fmla="*/ 287866 h 3649133"/>
                <a:gd name="connsiteX72" fmla="*/ 1244600 w 1583267"/>
                <a:gd name="connsiteY72" fmla="*/ 194733 h 3649133"/>
                <a:gd name="connsiteX73" fmla="*/ 1261534 w 1583267"/>
                <a:gd name="connsiteY73" fmla="*/ 127000 h 3649133"/>
                <a:gd name="connsiteX74" fmla="*/ 1270000 w 1583267"/>
                <a:gd name="connsiteY74" fmla="*/ 93133 h 3649133"/>
                <a:gd name="connsiteX75" fmla="*/ 1303867 w 1583267"/>
                <a:gd name="connsiteY75" fmla="*/ 59266 h 3649133"/>
                <a:gd name="connsiteX76" fmla="*/ 1371600 w 1583267"/>
                <a:gd name="connsiteY76" fmla="*/ 118533 h 3649133"/>
                <a:gd name="connsiteX77" fmla="*/ 1380067 w 1583267"/>
                <a:gd name="connsiteY77" fmla="*/ 194733 h 3649133"/>
                <a:gd name="connsiteX78" fmla="*/ 1388534 w 1583267"/>
                <a:gd name="connsiteY78" fmla="*/ 237066 h 3649133"/>
                <a:gd name="connsiteX79" fmla="*/ 1413934 w 1583267"/>
                <a:gd name="connsiteY79" fmla="*/ 245533 h 3649133"/>
                <a:gd name="connsiteX80" fmla="*/ 1464734 w 1583267"/>
                <a:gd name="connsiteY80" fmla="*/ 270933 h 3649133"/>
                <a:gd name="connsiteX81" fmla="*/ 1532467 w 1583267"/>
                <a:gd name="connsiteY81" fmla="*/ 220133 h 3649133"/>
                <a:gd name="connsiteX82" fmla="*/ 1574800 w 1583267"/>
                <a:gd name="connsiteY82" fmla="*/ 203200 h 3649133"/>
                <a:gd name="connsiteX83" fmla="*/ 1583267 w 1583267"/>
                <a:gd name="connsiteY83" fmla="*/ 93133 h 3649133"/>
                <a:gd name="connsiteX84" fmla="*/ 1574800 w 1583267"/>
                <a:gd name="connsiteY84" fmla="*/ 0 h 3649133"/>
                <a:gd name="connsiteX0" fmla="*/ 0 w 1583267"/>
                <a:gd name="connsiteY0" fmla="*/ 3649133 h 3649133"/>
                <a:gd name="connsiteX1" fmla="*/ 25400 w 1583267"/>
                <a:gd name="connsiteY1" fmla="*/ 3539066 h 3649133"/>
                <a:gd name="connsiteX2" fmla="*/ 42334 w 1583267"/>
                <a:gd name="connsiteY2" fmla="*/ 3488266 h 3649133"/>
                <a:gd name="connsiteX3" fmla="*/ 67734 w 1583267"/>
                <a:gd name="connsiteY3" fmla="*/ 3437466 h 3649133"/>
                <a:gd name="connsiteX4" fmla="*/ 84667 w 1583267"/>
                <a:gd name="connsiteY4" fmla="*/ 3412066 h 3649133"/>
                <a:gd name="connsiteX5" fmla="*/ 127000 w 1583267"/>
                <a:gd name="connsiteY5" fmla="*/ 3344333 h 3649133"/>
                <a:gd name="connsiteX6" fmla="*/ 160867 w 1583267"/>
                <a:gd name="connsiteY6" fmla="*/ 3268133 h 3649133"/>
                <a:gd name="connsiteX7" fmla="*/ 152400 w 1583267"/>
                <a:gd name="connsiteY7" fmla="*/ 3166533 h 3649133"/>
                <a:gd name="connsiteX8" fmla="*/ 127000 w 1583267"/>
                <a:gd name="connsiteY8" fmla="*/ 3141133 h 3649133"/>
                <a:gd name="connsiteX9" fmla="*/ 143934 w 1583267"/>
                <a:gd name="connsiteY9" fmla="*/ 3056466 h 3649133"/>
                <a:gd name="connsiteX10" fmla="*/ 177800 w 1583267"/>
                <a:gd name="connsiteY10" fmla="*/ 3005666 h 3649133"/>
                <a:gd name="connsiteX11" fmla="*/ 186267 w 1583267"/>
                <a:gd name="connsiteY11" fmla="*/ 2971800 h 3649133"/>
                <a:gd name="connsiteX12" fmla="*/ 203200 w 1583267"/>
                <a:gd name="connsiteY12" fmla="*/ 2921000 h 3649133"/>
                <a:gd name="connsiteX13" fmla="*/ 211667 w 1583267"/>
                <a:gd name="connsiteY13" fmla="*/ 2802466 h 3649133"/>
                <a:gd name="connsiteX14" fmla="*/ 220134 w 1583267"/>
                <a:gd name="connsiteY14" fmla="*/ 2777066 h 3649133"/>
                <a:gd name="connsiteX15" fmla="*/ 254000 w 1583267"/>
                <a:gd name="connsiteY15" fmla="*/ 2768600 h 3649133"/>
                <a:gd name="connsiteX16" fmla="*/ 304800 w 1583267"/>
                <a:gd name="connsiteY16" fmla="*/ 2751666 h 3649133"/>
                <a:gd name="connsiteX17" fmla="*/ 364067 w 1583267"/>
                <a:gd name="connsiteY17" fmla="*/ 2734733 h 3649133"/>
                <a:gd name="connsiteX18" fmla="*/ 381000 w 1583267"/>
                <a:gd name="connsiteY18" fmla="*/ 2709333 h 3649133"/>
                <a:gd name="connsiteX19" fmla="*/ 406400 w 1583267"/>
                <a:gd name="connsiteY19" fmla="*/ 2700866 h 3649133"/>
                <a:gd name="connsiteX20" fmla="*/ 414867 w 1583267"/>
                <a:gd name="connsiteY20" fmla="*/ 2667000 h 3649133"/>
                <a:gd name="connsiteX21" fmla="*/ 448734 w 1583267"/>
                <a:gd name="connsiteY21" fmla="*/ 2599266 h 3649133"/>
                <a:gd name="connsiteX22" fmla="*/ 474134 w 1583267"/>
                <a:gd name="connsiteY22" fmla="*/ 2523066 h 3649133"/>
                <a:gd name="connsiteX23" fmla="*/ 482600 w 1583267"/>
                <a:gd name="connsiteY23" fmla="*/ 2480733 h 3649133"/>
                <a:gd name="connsiteX24" fmla="*/ 499534 w 1583267"/>
                <a:gd name="connsiteY24" fmla="*/ 2455333 h 3649133"/>
                <a:gd name="connsiteX25" fmla="*/ 550334 w 1583267"/>
                <a:gd name="connsiteY25" fmla="*/ 2353733 h 3649133"/>
                <a:gd name="connsiteX26" fmla="*/ 584200 w 1583267"/>
                <a:gd name="connsiteY26" fmla="*/ 2302933 h 3649133"/>
                <a:gd name="connsiteX27" fmla="*/ 635000 w 1583267"/>
                <a:gd name="connsiteY27" fmla="*/ 2277533 h 3649133"/>
                <a:gd name="connsiteX28" fmla="*/ 651934 w 1583267"/>
                <a:gd name="connsiteY28" fmla="*/ 2226733 h 3649133"/>
                <a:gd name="connsiteX29" fmla="*/ 660400 w 1583267"/>
                <a:gd name="connsiteY29" fmla="*/ 2201333 h 3649133"/>
                <a:gd name="connsiteX30" fmla="*/ 677334 w 1583267"/>
                <a:gd name="connsiteY30" fmla="*/ 2184400 h 3649133"/>
                <a:gd name="connsiteX31" fmla="*/ 694267 w 1583267"/>
                <a:gd name="connsiteY31" fmla="*/ 2133600 h 3649133"/>
                <a:gd name="connsiteX32" fmla="*/ 719667 w 1583267"/>
                <a:gd name="connsiteY32" fmla="*/ 2040466 h 3649133"/>
                <a:gd name="connsiteX33" fmla="*/ 736600 w 1583267"/>
                <a:gd name="connsiteY33" fmla="*/ 2006600 h 3649133"/>
                <a:gd name="connsiteX34" fmla="*/ 753534 w 1583267"/>
                <a:gd name="connsiteY34" fmla="*/ 1955800 h 3649133"/>
                <a:gd name="connsiteX35" fmla="*/ 762000 w 1583267"/>
                <a:gd name="connsiteY35" fmla="*/ 1905000 h 3649133"/>
                <a:gd name="connsiteX36" fmla="*/ 753534 w 1583267"/>
                <a:gd name="connsiteY36" fmla="*/ 1938866 h 3649133"/>
                <a:gd name="connsiteX37" fmla="*/ 770467 w 1583267"/>
                <a:gd name="connsiteY37" fmla="*/ 1888066 h 3649133"/>
                <a:gd name="connsiteX38" fmla="*/ 778934 w 1583267"/>
                <a:gd name="connsiteY38" fmla="*/ 1828800 h 3649133"/>
                <a:gd name="connsiteX39" fmla="*/ 812800 w 1583267"/>
                <a:gd name="connsiteY39" fmla="*/ 1735666 h 3649133"/>
                <a:gd name="connsiteX40" fmla="*/ 829734 w 1583267"/>
                <a:gd name="connsiteY40" fmla="*/ 1642533 h 3649133"/>
                <a:gd name="connsiteX41" fmla="*/ 838200 w 1583267"/>
                <a:gd name="connsiteY41" fmla="*/ 1617133 h 3649133"/>
                <a:gd name="connsiteX42" fmla="*/ 855134 w 1583267"/>
                <a:gd name="connsiteY42" fmla="*/ 1591733 h 3649133"/>
                <a:gd name="connsiteX43" fmla="*/ 872067 w 1583267"/>
                <a:gd name="connsiteY43" fmla="*/ 1524000 h 3649133"/>
                <a:gd name="connsiteX44" fmla="*/ 889000 w 1583267"/>
                <a:gd name="connsiteY44" fmla="*/ 1473200 h 3649133"/>
                <a:gd name="connsiteX45" fmla="*/ 914400 w 1583267"/>
                <a:gd name="connsiteY45" fmla="*/ 1456266 h 3649133"/>
                <a:gd name="connsiteX46" fmla="*/ 931334 w 1583267"/>
                <a:gd name="connsiteY46" fmla="*/ 1430866 h 3649133"/>
                <a:gd name="connsiteX47" fmla="*/ 956734 w 1583267"/>
                <a:gd name="connsiteY47" fmla="*/ 1413933 h 3649133"/>
                <a:gd name="connsiteX48" fmla="*/ 965200 w 1583267"/>
                <a:gd name="connsiteY48" fmla="*/ 1388533 h 3649133"/>
                <a:gd name="connsiteX49" fmla="*/ 1024467 w 1583267"/>
                <a:gd name="connsiteY49" fmla="*/ 1337733 h 3649133"/>
                <a:gd name="connsiteX50" fmla="*/ 1049867 w 1583267"/>
                <a:gd name="connsiteY50" fmla="*/ 1286933 h 3649133"/>
                <a:gd name="connsiteX51" fmla="*/ 1032934 w 1583267"/>
                <a:gd name="connsiteY51" fmla="*/ 1185333 h 3649133"/>
                <a:gd name="connsiteX52" fmla="*/ 1041400 w 1583267"/>
                <a:gd name="connsiteY52" fmla="*/ 1075266 h 3649133"/>
                <a:gd name="connsiteX53" fmla="*/ 1049867 w 1583267"/>
                <a:gd name="connsiteY53" fmla="*/ 1049866 h 3649133"/>
                <a:gd name="connsiteX54" fmla="*/ 1075267 w 1583267"/>
                <a:gd name="connsiteY54" fmla="*/ 1041400 h 3649133"/>
                <a:gd name="connsiteX55" fmla="*/ 1109134 w 1583267"/>
                <a:gd name="connsiteY55" fmla="*/ 990600 h 3649133"/>
                <a:gd name="connsiteX56" fmla="*/ 1151467 w 1583267"/>
                <a:gd name="connsiteY56" fmla="*/ 956733 h 3649133"/>
                <a:gd name="connsiteX57" fmla="*/ 1185334 w 1583267"/>
                <a:gd name="connsiteY57" fmla="*/ 897466 h 3649133"/>
                <a:gd name="connsiteX58" fmla="*/ 1227667 w 1583267"/>
                <a:gd name="connsiteY58" fmla="*/ 846666 h 3649133"/>
                <a:gd name="connsiteX59" fmla="*/ 1253067 w 1583267"/>
                <a:gd name="connsiteY59" fmla="*/ 787400 h 3649133"/>
                <a:gd name="connsiteX60" fmla="*/ 1278467 w 1583267"/>
                <a:gd name="connsiteY60" fmla="*/ 745066 h 3649133"/>
                <a:gd name="connsiteX61" fmla="*/ 1312334 w 1583267"/>
                <a:gd name="connsiteY61" fmla="*/ 677333 h 3649133"/>
                <a:gd name="connsiteX62" fmla="*/ 1320800 w 1583267"/>
                <a:gd name="connsiteY62" fmla="*/ 651933 h 3649133"/>
                <a:gd name="connsiteX63" fmla="*/ 1329267 w 1583267"/>
                <a:gd name="connsiteY63" fmla="*/ 609600 h 3649133"/>
                <a:gd name="connsiteX64" fmla="*/ 1346200 w 1583267"/>
                <a:gd name="connsiteY64" fmla="*/ 584200 h 3649133"/>
                <a:gd name="connsiteX65" fmla="*/ 1354667 w 1583267"/>
                <a:gd name="connsiteY65" fmla="*/ 533400 h 3649133"/>
                <a:gd name="connsiteX66" fmla="*/ 1363134 w 1583267"/>
                <a:gd name="connsiteY66" fmla="*/ 474133 h 3649133"/>
                <a:gd name="connsiteX67" fmla="*/ 1371600 w 1583267"/>
                <a:gd name="connsiteY67" fmla="*/ 440266 h 3649133"/>
                <a:gd name="connsiteX68" fmla="*/ 1329267 w 1583267"/>
                <a:gd name="connsiteY68" fmla="*/ 389466 h 3649133"/>
                <a:gd name="connsiteX69" fmla="*/ 1320800 w 1583267"/>
                <a:gd name="connsiteY69" fmla="*/ 364066 h 3649133"/>
                <a:gd name="connsiteX70" fmla="*/ 1303867 w 1583267"/>
                <a:gd name="connsiteY70" fmla="*/ 338666 h 3649133"/>
                <a:gd name="connsiteX71" fmla="*/ 1270000 w 1583267"/>
                <a:gd name="connsiteY71" fmla="*/ 287866 h 3649133"/>
                <a:gd name="connsiteX72" fmla="*/ 1244600 w 1583267"/>
                <a:gd name="connsiteY72" fmla="*/ 194733 h 3649133"/>
                <a:gd name="connsiteX73" fmla="*/ 1261534 w 1583267"/>
                <a:gd name="connsiteY73" fmla="*/ 127000 h 3649133"/>
                <a:gd name="connsiteX74" fmla="*/ 1270000 w 1583267"/>
                <a:gd name="connsiteY74" fmla="*/ 93133 h 3649133"/>
                <a:gd name="connsiteX75" fmla="*/ 1303867 w 1583267"/>
                <a:gd name="connsiteY75" fmla="*/ 59266 h 3649133"/>
                <a:gd name="connsiteX76" fmla="*/ 1371600 w 1583267"/>
                <a:gd name="connsiteY76" fmla="*/ 118533 h 3649133"/>
                <a:gd name="connsiteX77" fmla="*/ 1380067 w 1583267"/>
                <a:gd name="connsiteY77" fmla="*/ 194733 h 3649133"/>
                <a:gd name="connsiteX78" fmla="*/ 1388534 w 1583267"/>
                <a:gd name="connsiteY78" fmla="*/ 237066 h 3649133"/>
                <a:gd name="connsiteX79" fmla="*/ 1413934 w 1583267"/>
                <a:gd name="connsiteY79" fmla="*/ 245533 h 3649133"/>
                <a:gd name="connsiteX80" fmla="*/ 1464734 w 1583267"/>
                <a:gd name="connsiteY80" fmla="*/ 270933 h 3649133"/>
                <a:gd name="connsiteX81" fmla="*/ 1532467 w 1583267"/>
                <a:gd name="connsiteY81" fmla="*/ 220133 h 3649133"/>
                <a:gd name="connsiteX82" fmla="*/ 1574800 w 1583267"/>
                <a:gd name="connsiteY82" fmla="*/ 203200 h 3649133"/>
                <a:gd name="connsiteX83" fmla="*/ 1583267 w 1583267"/>
                <a:gd name="connsiteY83" fmla="*/ 93133 h 3649133"/>
                <a:gd name="connsiteX84" fmla="*/ 1574800 w 1583267"/>
                <a:gd name="connsiteY84" fmla="*/ 0 h 3649133"/>
                <a:gd name="connsiteX0" fmla="*/ 0 w 1585106"/>
                <a:gd name="connsiteY0" fmla="*/ 3649133 h 3649133"/>
                <a:gd name="connsiteX1" fmla="*/ 25400 w 1585106"/>
                <a:gd name="connsiteY1" fmla="*/ 3539066 h 3649133"/>
                <a:gd name="connsiteX2" fmla="*/ 42334 w 1585106"/>
                <a:gd name="connsiteY2" fmla="*/ 3488266 h 3649133"/>
                <a:gd name="connsiteX3" fmla="*/ 67734 w 1585106"/>
                <a:gd name="connsiteY3" fmla="*/ 3437466 h 3649133"/>
                <a:gd name="connsiteX4" fmla="*/ 84667 w 1585106"/>
                <a:gd name="connsiteY4" fmla="*/ 3412066 h 3649133"/>
                <a:gd name="connsiteX5" fmla="*/ 127000 w 1585106"/>
                <a:gd name="connsiteY5" fmla="*/ 3344333 h 3649133"/>
                <a:gd name="connsiteX6" fmla="*/ 160867 w 1585106"/>
                <a:gd name="connsiteY6" fmla="*/ 3268133 h 3649133"/>
                <a:gd name="connsiteX7" fmla="*/ 152400 w 1585106"/>
                <a:gd name="connsiteY7" fmla="*/ 3166533 h 3649133"/>
                <a:gd name="connsiteX8" fmla="*/ 127000 w 1585106"/>
                <a:gd name="connsiteY8" fmla="*/ 3141133 h 3649133"/>
                <a:gd name="connsiteX9" fmla="*/ 143934 w 1585106"/>
                <a:gd name="connsiteY9" fmla="*/ 3056466 h 3649133"/>
                <a:gd name="connsiteX10" fmla="*/ 177800 w 1585106"/>
                <a:gd name="connsiteY10" fmla="*/ 3005666 h 3649133"/>
                <a:gd name="connsiteX11" fmla="*/ 186267 w 1585106"/>
                <a:gd name="connsiteY11" fmla="*/ 2971800 h 3649133"/>
                <a:gd name="connsiteX12" fmla="*/ 203200 w 1585106"/>
                <a:gd name="connsiteY12" fmla="*/ 2921000 h 3649133"/>
                <a:gd name="connsiteX13" fmla="*/ 211667 w 1585106"/>
                <a:gd name="connsiteY13" fmla="*/ 2802466 h 3649133"/>
                <a:gd name="connsiteX14" fmla="*/ 220134 w 1585106"/>
                <a:gd name="connsiteY14" fmla="*/ 2777066 h 3649133"/>
                <a:gd name="connsiteX15" fmla="*/ 254000 w 1585106"/>
                <a:gd name="connsiteY15" fmla="*/ 2768600 h 3649133"/>
                <a:gd name="connsiteX16" fmla="*/ 304800 w 1585106"/>
                <a:gd name="connsiteY16" fmla="*/ 2751666 h 3649133"/>
                <a:gd name="connsiteX17" fmla="*/ 364067 w 1585106"/>
                <a:gd name="connsiteY17" fmla="*/ 2734733 h 3649133"/>
                <a:gd name="connsiteX18" fmla="*/ 381000 w 1585106"/>
                <a:gd name="connsiteY18" fmla="*/ 2709333 h 3649133"/>
                <a:gd name="connsiteX19" fmla="*/ 406400 w 1585106"/>
                <a:gd name="connsiteY19" fmla="*/ 2700866 h 3649133"/>
                <a:gd name="connsiteX20" fmla="*/ 414867 w 1585106"/>
                <a:gd name="connsiteY20" fmla="*/ 2667000 h 3649133"/>
                <a:gd name="connsiteX21" fmla="*/ 448734 w 1585106"/>
                <a:gd name="connsiteY21" fmla="*/ 2599266 h 3649133"/>
                <a:gd name="connsiteX22" fmla="*/ 474134 w 1585106"/>
                <a:gd name="connsiteY22" fmla="*/ 2523066 h 3649133"/>
                <a:gd name="connsiteX23" fmla="*/ 482600 w 1585106"/>
                <a:gd name="connsiteY23" fmla="*/ 2480733 h 3649133"/>
                <a:gd name="connsiteX24" fmla="*/ 499534 w 1585106"/>
                <a:gd name="connsiteY24" fmla="*/ 2455333 h 3649133"/>
                <a:gd name="connsiteX25" fmla="*/ 550334 w 1585106"/>
                <a:gd name="connsiteY25" fmla="*/ 2353733 h 3649133"/>
                <a:gd name="connsiteX26" fmla="*/ 584200 w 1585106"/>
                <a:gd name="connsiteY26" fmla="*/ 2302933 h 3649133"/>
                <a:gd name="connsiteX27" fmla="*/ 635000 w 1585106"/>
                <a:gd name="connsiteY27" fmla="*/ 2277533 h 3649133"/>
                <a:gd name="connsiteX28" fmla="*/ 651934 w 1585106"/>
                <a:gd name="connsiteY28" fmla="*/ 2226733 h 3649133"/>
                <a:gd name="connsiteX29" fmla="*/ 660400 w 1585106"/>
                <a:gd name="connsiteY29" fmla="*/ 2201333 h 3649133"/>
                <a:gd name="connsiteX30" fmla="*/ 677334 w 1585106"/>
                <a:gd name="connsiteY30" fmla="*/ 2184400 h 3649133"/>
                <a:gd name="connsiteX31" fmla="*/ 694267 w 1585106"/>
                <a:gd name="connsiteY31" fmla="*/ 2133600 h 3649133"/>
                <a:gd name="connsiteX32" fmla="*/ 719667 w 1585106"/>
                <a:gd name="connsiteY32" fmla="*/ 2040466 h 3649133"/>
                <a:gd name="connsiteX33" fmla="*/ 736600 w 1585106"/>
                <a:gd name="connsiteY33" fmla="*/ 2006600 h 3649133"/>
                <a:gd name="connsiteX34" fmla="*/ 753534 w 1585106"/>
                <a:gd name="connsiteY34" fmla="*/ 1955800 h 3649133"/>
                <a:gd name="connsiteX35" fmla="*/ 762000 w 1585106"/>
                <a:gd name="connsiteY35" fmla="*/ 1905000 h 3649133"/>
                <a:gd name="connsiteX36" fmla="*/ 753534 w 1585106"/>
                <a:gd name="connsiteY36" fmla="*/ 1938866 h 3649133"/>
                <a:gd name="connsiteX37" fmla="*/ 770467 w 1585106"/>
                <a:gd name="connsiteY37" fmla="*/ 1888066 h 3649133"/>
                <a:gd name="connsiteX38" fmla="*/ 778934 w 1585106"/>
                <a:gd name="connsiteY38" fmla="*/ 1828800 h 3649133"/>
                <a:gd name="connsiteX39" fmla="*/ 812800 w 1585106"/>
                <a:gd name="connsiteY39" fmla="*/ 1735666 h 3649133"/>
                <a:gd name="connsiteX40" fmla="*/ 829734 w 1585106"/>
                <a:gd name="connsiteY40" fmla="*/ 1642533 h 3649133"/>
                <a:gd name="connsiteX41" fmla="*/ 838200 w 1585106"/>
                <a:gd name="connsiteY41" fmla="*/ 1617133 h 3649133"/>
                <a:gd name="connsiteX42" fmla="*/ 855134 w 1585106"/>
                <a:gd name="connsiteY42" fmla="*/ 1591733 h 3649133"/>
                <a:gd name="connsiteX43" fmla="*/ 872067 w 1585106"/>
                <a:gd name="connsiteY43" fmla="*/ 1524000 h 3649133"/>
                <a:gd name="connsiteX44" fmla="*/ 889000 w 1585106"/>
                <a:gd name="connsiteY44" fmla="*/ 1473200 h 3649133"/>
                <a:gd name="connsiteX45" fmla="*/ 914400 w 1585106"/>
                <a:gd name="connsiteY45" fmla="*/ 1456266 h 3649133"/>
                <a:gd name="connsiteX46" fmla="*/ 931334 w 1585106"/>
                <a:gd name="connsiteY46" fmla="*/ 1430866 h 3649133"/>
                <a:gd name="connsiteX47" fmla="*/ 956734 w 1585106"/>
                <a:gd name="connsiteY47" fmla="*/ 1413933 h 3649133"/>
                <a:gd name="connsiteX48" fmla="*/ 965200 w 1585106"/>
                <a:gd name="connsiteY48" fmla="*/ 1388533 h 3649133"/>
                <a:gd name="connsiteX49" fmla="*/ 1024467 w 1585106"/>
                <a:gd name="connsiteY49" fmla="*/ 1337733 h 3649133"/>
                <a:gd name="connsiteX50" fmla="*/ 1049867 w 1585106"/>
                <a:gd name="connsiteY50" fmla="*/ 1286933 h 3649133"/>
                <a:gd name="connsiteX51" fmla="*/ 1032934 w 1585106"/>
                <a:gd name="connsiteY51" fmla="*/ 1185333 h 3649133"/>
                <a:gd name="connsiteX52" fmla="*/ 1041400 w 1585106"/>
                <a:gd name="connsiteY52" fmla="*/ 1075266 h 3649133"/>
                <a:gd name="connsiteX53" fmla="*/ 1049867 w 1585106"/>
                <a:gd name="connsiteY53" fmla="*/ 1049866 h 3649133"/>
                <a:gd name="connsiteX54" fmla="*/ 1075267 w 1585106"/>
                <a:gd name="connsiteY54" fmla="*/ 1041400 h 3649133"/>
                <a:gd name="connsiteX55" fmla="*/ 1109134 w 1585106"/>
                <a:gd name="connsiteY55" fmla="*/ 990600 h 3649133"/>
                <a:gd name="connsiteX56" fmla="*/ 1151467 w 1585106"/>
                <a:gd name="connsiteY56" fmla="*/ 956733 h 3649133"/>
                <a:gd name="connsiteX57" fmla="*/ 1185334 w 1585106"/>
                <a:gd name="connsiteY57" fmla="*/ 897466 h 3649133"/>
                <a:gd name="connsiteX58" fmla="*/ 1227667 w 1585106"/>
                <a:gd name="connsiteY58" fmla="*/ 846666 h 3649133"/>
                <a:gd name="connsiteX59" fmla="*/ 1253067 w 1585106"/>
                <a:gd name="connsiteY59" fmla="*/ 787400 h 3649133"/>
                <a:gd name="connsiteX60" fmla="*/ 1278467 w 1585106"/>
                <a:gd name="connsiteY60" fmla="*/ 745066 h 3649133"/>
                <a:gd name="connsiteX61" fmla="*/ 1312334 w 1585106"/>
                <a:gd name="connsiteY61" fmla="*/ 677333 h 3649133"/>
                <a:gd name="connsiteX62" fmla="*/ 1320800 w 1585106"/>
                <a:gd name="connsiteY62" fmla="*/ 651933 h 3649133"/>
                <a:gd name="connsiteX63" fmla="*/ 1329267 w 1585106"/>
                <a:gd name="connsiteY63" fmla="*/ 609600 h 3649133"/>
                <a:gd name="connsiteX64" fmla="*/ 1346200 w 1585106"/>
                <a:gd name="connsiteY64" fmla="*/ 584200 h 3649133"/>
                <a:gd name="connsiteX65" fmla="*/ 1354667 w 1585106"/>
                <a:gd name="connsiteY65" fmla="*/ 533400 h 3649133"/>
                <a:gd name="connsiteX66" fmla="*/ 1363134 w 1585106"/>
                <a:gd name="connsiteY66" fmla="*/ 474133 h 3649133"/>
                <a:gd name="connsiteX67" fmla="*/ 1371600 w 1585106"/>
                <a:gd name="connsiteY67" fmla="*/ 440266 h 3649133"/>
                <a:gd name="connsiteX68" fmla="*/ 1329267 w 1585106"/>
                <a:gd name="connsiteY68" fmla="*/ 389466 h 3649133"/>
                <a:gd name="connsiteX69" fmla="*/ 1320800 w 1585106"/>
                <a:gd name="connsiteY69" fmla="*/ 364066 h 3649133"/>
                <a:gd name="connsiteX70" fmla="*/ 1303867 w 1585106"/>
                <a:gd name="connsiteY70" fmla="*/ 338666 h 3649133"/>
                <a:gd name="connsiteX71" fmla="*/ 1270000 w 1585106"/>
                <a:gd name="connsiteY71" fmla="*/ 287866 h 3649133"/>
                <a:gd name="connsiteX72" fmla="*/ 1244600 w 1585106"/>
                <a:gd name="connsiteY72" fmla="*/ 194733 h 3649133"/>
                <a:gd name="connsiteX73" fmla="*/ 1261534 w 1585106"/>
                <a:gd name="connsiteY73" fmla="*/ 127000 h 3649133"/>
                <a:gd name="connsiteX74" fmla="*/ 1270000 w 1585106"/>
                <a:gd name="connsiteY74" fmla="*/ 93133 h 3649133"/>
                <a:gd name="connsiteX75" fmla="*/ 1303867 w 1585106"/>
                <a:gd name="connsiteY75" fmla="*/ 59266 h 3649133"/>
                <a:gd name="connsiteX76" fmla="*/ 1371600 w 1585106"/>
                <a:gd name="connsiteY76" fmla="*/ 118533 h 3649133"/>
                <a:gd name="connsiteX77" fmla="*/ 1380067 w 1585106"/>
                <a:gd name="connsiteY77" fmla="*/ 194733 h 3649133"/>
                <a:gd name="connsiteX78" fmla="*/ 1388534 w 1585106"/>
                <a:gd name="connsiteY78" fmla="*/ 237066 h 3649133"/>
                <a:gd name="connsiteX79" fmla="*/ 1413934 w 1585106"/>
                <a:gd name="connsiteY79" fmla="*/ 245533 h 3649133"/>
                <a:gd name="connsiteX80" fmla="*/ 1464734 w 1585106"/>
                <a:gd name="connsiteY80" fmla="*/ 270933 h 3649133"/>
                <a:gd name="connsiteX81" fmla="*/ 1532467 w 1585106"/>
                <a:gd name="connsiteY81" fmla="*/ 220133 h 3649133"/>
                <a:gd name="connsiteX82" fmla="*/ 1583267 w 1585106"/>
                <a:gd name="connsiteY82" fmla="*/ 93133 h 3649133"/>
                <a:gd name="connsiteX83" fmla="*/ 1574800 w 1585106"/>
                <a:gd name="connsiteY83"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12334 w 1581353"/>
                <a:gd name="connsiteY61" fmla="*/ 677333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70000 w 1581353"/>
                <a:gd name="connsiteY71" fmla="*/ 287866 h 3649133"/>
                <a:gd name="connsiteX72" fmla="*/ 1244600 w 1581353"/>
                <a:gd name="connsiteY72" fmla="*/ 194733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71600 w 1581353"/>
                <a:gd name="connsiteY76" fmla="*/ 118533 h 3649133"/>
                <a:gd name="connsiteX77" fmla="*/ 1380067 w 1581353"/>
                <a:gd name="connsiteY77" fmla="*/ 194733 h 3649133"/>
                <a:gd name="connsiteX78" fmla="*/ 1388534 w 1581353"/>
                <a:gd name="connsiteY78" fmla="*/ 237066 h 3649133"/>
                <a:gd name="connsiteX79" fmla="*/ 1413934 w 1581353"/>
                <a:gd name="connsiteY79" fmla="*/ 245533 h 3649133"/>
                <a:gd name="connsiteX80" fmla="*/ 1464734 w 1581353"/>
                <a:gd name="connsiteY80" fmla="*/ 270933 h 3649133"/>
                <a:gd name="connsiteX81" fmla="*/ 1532467 w 1581353"/>
                <a:gd name="connsiteY81" fmla="*/ 220133 h 3649133"/>
                <a:gd name="connsiteX82" fmla="*/ 1579034 w 1581353"/>
                <a:gd name="connsiteY82" fmla="*/ 118533 h 3649133"/>
                <a:gd name="connsiteX83" fmla="*/ 1574800 w 1581353"/>
                <a:gd name="connsiteY83"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12334 w 1581353"/>
                <a:gd name="connsiteY61" fmla="*/ 677333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70000 w 1581353"/>
                <a:gd name="connsiteY71" fmla="*/ 287866 h 3649133"/>
                <a:gd name="connsiteX72" fmla="*/ 1244600 w 1581353"/>
                <a:gd name="connsiteY72" fmla="*/ 194733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71600 w 1581353"/>
                <a:gd name="connsiteY76" fmla="*/ 118533 h 3649133"/>
                <a:gd name="connsiteX77" fmla="*/ 1380067 w 1581353"/>
                <a:gd name="connsiteY77" fmla="*/ 194733 h 3649133"/>
                <a:gd name="connsiteX78" fmla="*/ 1388534 w 1581353"/>
                <a:gd name="connsiteY78" fmla="*/ 237066 h 3649133"/>
                <a:gd name="connsiteX79" fmla="*/ 1413934 w 1581353"/>
                <a:gd name="connsiteY79" fmla="*/ 245533 h 3649133"/>
                <a:gd name="connsiteX80" fmla="*/ 1464734 w 1581353"/>
                <a:gd name="connsiteY80" fmla="*/ 270933 h 3649133"/>
                <a:gd name="connsiteX81" fmla="*/ 1532467 w 1581353"/>
                <a:gd name="connsiteY81" fmla="*/ 220133 h 3649133"/>
                <a:gd name="connsiteX82" fmla="*/ 1579034 w 1581353"/>
                <a:gd name="connsiteY82" fmla="*/ 118533 h 3649133"/>
                <a:gd name="connsiteX83" fmla="*/ 1574800 w 1581353"/>
                <a:gd name="connsiteY83"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12334 w 1581353"/>
                <a:gd name="connsiteY61" fmla="*/ 677333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70000 w 1581353"/>
                <a:gd name="connsiteY71" fmla="*/ 287866 h 3649133"/>
                <a:gd name="connsiteX72" fmla="*/ 1244600 w 1581353"/>
                <a:gd name="connsiteY72" fmla="*/ 194733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71600 w 1581353"/>
                <a:gd name="connsiteY76" fmla="*/ 118533 h 3649133"/>
                <a:gd name="connsiteX77" fmla="*/ 1380067 w 1581353"/>
                <a:gd name="connsiteY77" fmla="*/ 194733 h 3649133"/>
                <a:gd name="connsiteX78" fmla="*/ 1413934 w 1581353"/>
                <a:gd name="connsiteY78" fmla="*/ 245533 h 3649133"/>
                <a:gd name="connsiteX79" fmla="*/ 1464734 w 1581353"/>
                <a:gd name="connsiteY79" fmla="*/ 270933 h 3649133"/>
                <a:gd name="connsiteX80" fmla="*/ 1532467 w 1581353"/>
                <a:gd name="connsiteY80" fmla="*/ 220133 h 3649133"/>
                <a:gd name="connsiteX81" fmla="*/ 1579034 w 1581353"/>
                <a:gd name="connsiteY81" fmla="*/ 118533 h 3649133"/>
                <a:gd name="connsiteX82" fmla="*/ 1574800 w 1581353"/>
                <a:gd name="connsiteY8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12334 w 1581353"/>
                <a:gd name="connsiteY61" fmla="*/ 677333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70000 w 1581353"/>
                <a:gd name="connsiteY71" fmla="*/ 287866 h 3649133"/>
                <a:gd name="connsiteX72" fmla="*/ 1244600 w 1581353"/>
                <a:gd name="connsiteY72" fmla="*/ 194733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71600 w 1581353"/>
                <a:gd name="connsiteY76" fmla="*/ 118533 h 3649133"/>
                <a:gd name="connsiteX77" fmla="*/ 1358901 w 1581353"/>
                <a:gd name="connsiteY77" fmla="*/ 228600 h 3649133"/>
                <a:gd name="connsiteX78" fmla="*/ 1413934 w 1581353"/>
                <a:gd name="connsiteY78" fmla="*/ 245533 h 3649133"/>
                <a:gd name="connsiteX79" fmla="*/ 1464734 w 1581353"/>
                <a:gd name="connsiteY79" fmla="*/ 270933 h 3649133"/>
                <a:gd name="connsiteX80" fmla="*/ 1532467 w 1581353"/>
                <a:gd name="connsiteY80" fmla="*/ 220133 h 3649133"/>
                <a:gd name="connsiteX81" fmla="*/ 1579034 w 1581353"/>
                <a:gd name="connsiteY81" fmla="*/ 118533 h 3649133"/>
                <a:gd name="connsiteX82" fmla="*/ 1574800 w 1581353"/>
                <a:gd name="connsiteY8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12334 w 1581353"/>
                <a:gd name="connsiteY61" fmla="*/ 677333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70000 w 1581353"/>
                <a:gd name="connsiteY71" fmla="*/ 287866 h 3649133"/>
                <a:gd name="connsiteX72" fmla="*/ 1244600 w 1581353"/>
                <a:gd name="connsiteY72" fmla="*/ 194733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71600 w 1581353"/>
                <a:gd name="connsiteY76" fmla="*/ 118533 h 3649133"/>
                <a:gd name="connsiteX77" fmla="*/ 1358901 w 1581353"/>
                <a:gd name="connsiteY77" fmla="*/ 228600 h 3649133"/>
                <a:gd name="connsiteX78" fmla="*/ 1413934 w 1581353"/>
                <a:gd name="connsiteY78" fmla="*/ 266699 h 3649133"/>
                <a:gd name="connsiteX79" fmla="*/ 1464734 w 1581353"/>
                <a:gd name="connsiteY79" fmla="*/ 270933 h 3649133"/>
                <a:gd name="connsiteX80" fmla="*/ 1532467 w 1581353"/>
                <a:gd name="connsiteY80" fmla="*/ 220133 h 3649133"/>
                <a:gd name="connsiteX81" fmla="*/ 1579034 w 1581353"/>
                <a:gd name="connsiteY81" fmla="*/ 118533 h 3649133"/>
                <a:gd name="connsiteX82" fmla="*/ 1574800 w 1581353"/>
                <a:gd name="connsiteY8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12334 w 1581353"/>
                <a:gd name="connsiteY61" fmla="*/ 677333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70000 w 1581353"/>
                <a:gd name="connsiteY71" fmla="*/ 287866 h 3649133"/>
                <a:gd name="connsiteX72" fmla="*/ 1244600 w 1581353"/>
                <a:gd name="connsiteY72" fmla="*/ 194733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58900 w 1581353"/>
                <a:gd name="connsiteY76" fmla="*/ 126999 h 3649133"/>
                <a:gd name="connsiteX77" fmla="*/ 1358901 w 1581353"/>
                <a:gd name="connsiteY77" fmla="*/ 228600 h 3649133"/>
                <a:gd name="connsiteX78" fmla="*/ 1413934 w 1581353"/>
                <a:gd name="connsiteY78" fmla="*/ 266699 h 3649133"/>
                <a:gd name="connsiteX79" fmla="*/ 1464734 w 1581353"/>
                <a:gd name="connsiteY79" fmla="*/ 270933 h 3649133"/>
                <a:gd name="connsiteX80" fmla="*/ 1532467 w 1581353"/>
                <a:gd name="connsiteY80" fmla="*/ 220133 h 3649133"/>
                <a:gd name="connsiteX81" fmla="*/ 1579034 w 1581353"/>
                <a:gd name="connsiteY81" fmla="*/ 118533 h 3649133"/>
                <a:gd name="connsiteX82" fmla="*/ 1574800 w 1581353"/>
                <a:gd name="connsiteY8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12334 w 1581353"/>
                <a:gd name="connsiteY61" fmla="*/ 677333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70000 w 1581353"/>
                <a:gd name="connsiteY71" fmla="*/ 287866 h 3649133"/>
                <a:gd name="connsiteX72" fmla="*/ 1219200 w 1581353"/>
                <a:gd name="connsiteY72" fmla="*/ 215900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58900 w 1581353"/>
                <a:gd name="connsiteY76" fmla="*/ 126999 h 3649133"/>
                <a:gd name="connsiteX77" fmla="*/ 1358901 w 1581353"/>
                <a:gd name="connsiteY77" fmla="*/ 228600 h 3649133"/>
                <a:gd name="connsiteX78" fmla="*/ 1413934 w 1581353"/>
                <a:gd name="connsiteY78" fmla="*/ 266699 h 3649133"/>
                <a:gd name="connsiteX79" fmla="*/ 1464734 w 1581353"/>
                <a:gd name="connsiteY79" fmla="*/ 270933 h 3649133"/>
                <a:gd name="connsiteX80" fmla="*/ 1532467 w 1581353"/>
                <a:gd name="connsiteY80" fmla="*/ 220133 h 3649133"/>
                <a:gd name="connsiteX81" fmla="*/ 1579034 w 1581353"/>
                <a:gd name="connsiteY81" fmla="*/ 118533 h 3649133"/>
                <a:gd name="connsiteX82" fmla="*/ 1574800 w 1581353"/>
                <a:gd name="connsiteY8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12334 w 1581353"/>
                <a:gd name="connsiteY61" fmla="*/ 677333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70000 w 1581353"/>
                <a:gd name="connsiteY71" fmla="*/ 287866 h 3649133"/>
                <a:gd name="connsiteX72" fmla="*/ 1219200 w 1581353"/>
                <a:gd name="connsiteY72" fmla="*/ 215900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58900 w 1581353"/>
                <a:gd name="connsiteY76" fmla="*/ 126999 h 3649133"/>
                <a:gd name="connsiteX77" fmla="*/ 1358901 w 1581353"/>
                <a:gd name="connsiteY77" fmla="*/ 228600 h 3649133"/>
                <a:gd name="connsiteX78" fmla="*/ 1413934 w 1581353"/>
                <a:gd name="connsiteY78" fmla="*/ 266699 h 3649133"/>
                <a:gd name="connsiteX79" fmla="*/ 1464734 w 1581353"/>
                <a:gd name="connsiteY79" fmla="*/ 270933 h 3649133"/>
                <a:gd name="connsiteX80" fmla="*/ 1532467 w 1581353"/>
                <a:gd name="connsiteY80" fmla="*/ 220133 h 3649133"/>
                <a:gd name="connsiteX81" fmla="*/ 1579034 w 1581353"/>
                <a:gd name="connsiteY81" fmla="*/ 118533 h 3649133"/>
                <a:gd name="connsiteX82" fmla="*/ 1574800 w 1581353"/>
                <a:gd name="connsiteY8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12334 w 1581353"/>
                <a:gd name="connsiteY61" fmla="*/ 677333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53067 w 1581353"/>
                <a:gd name="connsiteY71" fmla="*/ 296332 h 3649133"/>
                <a:gd name="connsiteX72" fmla="*/ 1219200 w 1581353"/>
                <a:gd name="connsiteY72" fmla="*/ 215900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58900 w 1581353"/>
                <a:gd name="connsiteY76" fmla="*/ 126999 h 3649133"/>
                <a:gd name="connsiteX77" fmla="*/ 1358901 w 1581353"/>
                <a:gd name="connsiteY77" fmla="*/ 228600 h 3649133"/>
                <a:gd name="connsiteX78" fmla="*/ 1413934 w 1581353"/>
                <a:gd name="connsiteY78" fmla="*/ 266699 h 3649133"/>
                <a:gd name="connsiteX79" fmla="*/ 1464734 w 1581353"/>
                <a:gd name="connsiteY79" fmla="*/ 270933 h 3649133"/>
                <a:gd name="connsiteX80" fmla="*/ 1532467 w 1581353"/>
                <a:gd name="connsiteY80" fmla="*/ 220133 h 3649133"/>
                <a:gd name="connsiteX81" fmla="*/ 1579034 w 1581353"/>
                <a:gd name="connsiteY81" fmla="*/ 118533 h 3649133"/>
                <a:gd name="connsiteX82" fmla="*/ 1574800 w 1581353"/>
                <a:gd name="connsiteY8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20800 w 1581353"/>
                <a:gd name="connsiteY62" fmla="*/ 651933 h 3649133"/>
                <a:gd name="connsiteX63" fmla="*/ 1329267 w 1581353"/>
                <a:gd name="connsiteY63" fmla="*/ 609600 h 3649133"/>
                <a:gd name="connsiteX64" fmla="*/ 1346200 w 1581353"/>
                <a:gd name="connsiteY64" fmla="*/ 584200 h 3649133"/>
                <a:gd name="connsiteX65" fmla="*/ 1354667 w 1581353"/>
                <a:gd name="connsiteY65" fmla="*/ 533400 h 3649133"/>
                <a:gd name="connsiteX66" fmla="*/ 1363134 w 1581353"/>
                <a:gd name="connsiteY66" fmla="*/ 474133 h 3649133"/>
                <a:gd name="connsiteX67" fmla="*/ 1371600 w 1581353"/>
                <a:gd name="connsiteY67" fmla="*/ 440266 h 3649133"/>
                <a:gd name="connsiteX68" fmla="*/ 1329267 w 1581353"/>
                <a:gd name="connsiteY68" fmla="*/ 389466 h 3649133"/>
                <a:gd name="connsiteX69" fmla="*/ 1320800 w 1581353"/>
                <a:gd name="connsiteY69" fmla="*/ 364066 h 3649133"/>
                <a:gd name="connsiteX70" fmla="*/ 1303867 w 1581353"/>
                <a:gd name="connsiteY70" fmla="*/ 338666 h 3649133"/>
                <a:gd name="connsiteX71" fmla="*/ 1253067 w 1581353"/>
                <a:gd name="connsiteY71" fmla="*/ 296332 h 3649133"/>
                <a:gd name="connsiteX72" fmla="*/ 1219200 w 1581353"/>
                <a:gd name="connsiteY72" fmla="*/ 215900 h 3649133"/>
                <a:gd name="connsiteX73" fmla="*/ 1261534 w 1581353"/>
                <a:gd name="connsiteY73" fmla="*/ 127000 h 3649133"/>
                <a:gd name="connsiteX74" fmla="*/ 1270000 w 1581353"/>
                <a:gd name="connsiteY74" fmla="*/ 93133 h 3649133"/>
                <a:gd name="connsiteX75" fmla="*/ 1303867 w 1581353"/>
                <a:gd name="connsiteY75" fmla="*/ 59266 h 3649133"/>
                <a:gd name="connsiteX76" fmla="*/ 1358900 w 1581353"/>
                <a:gd name="connsiteY76" fmla="*/ 126999 h 3649133"/>
                <a:gd name="connsiteX77" fmla="*/ 1358901 w 1581353"/>
                <a:gd name="connsiteY77" fmla="*/ 228600 h 3649133"/>
                <a:gd name="connsiteX78" fmla="*/ 1413934 w 1581353"/>
                <a:gd name="connsiteY78" fmla="*/ 266699 h 3649133"/>
                <a:gd name="connsiteX79" fmla="*/ 1464734 w 1581353"/>
                <a:gd name="connsiteY79" fmla="*/ 270933 h 3649133"/>
                <a:gd name="connsiteX80" fmla="*/ 1532467 w 1581353"/>
                <a:gd name="connsiteY80" fmla="*/ 220133 h 3649133"/>
                <a:gd name="connsiteX81" fmla="*/ 1579034 w 1581353"/>
                <a:gd name="connsiteY81" fmla="*/ 118533 h 3649133"/>
                <a:gd name="connsiteX82" fmla="*/ 1574800 w 1581353"/>
                <a:gd name="connsiteY8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29267 w 1581353"/>
                <a:gd name="connsiteY62" fmla="*/ 609600 h 3649133"/>
                <a:gd name="connsiteX63" fmla="*/ 1346200 w 1581353"/>
                <a:gd name="connsiteY63" fmla="*/ 584200 h 3649133"/>
                <a:gd name="connsiteX64" fmla="*/ 1354667 w 1581353"/>
                <a:gd name="connsiteY64" fmla="*/ 533400 h 3649133"/>
                <a:gd name="connsiteX65" fmla="*/ 1363134 w 1581353"/>
                <a:gd name="connsiteY65" fmla="*/ 474133 h 3649133"/>
                <a:gd name="connsiteX66" fmla="*/ 1371600 w 1581353"/>
                <a:gd name="connsiteY66" fmla="*/ 440266 h 3649133"/>
                <a:gd name="connsiteX67" fmla="*/ 1329267 w 1581353"/>
                <a:gd name="connsiteY67" fmla="*/ 389466 h 3649133"/>
                <a:gd name="connsiteX68" fmla="*/ 1320800 w 1581353"/>
                <a:gd name="connsiteY68" fmla="*/ 364066 h 3649133"/>
                <a:gd name="connsiteX69" fmla="*/ 1303867 w 1581353"/>
                <a:gd name="connsiteY69" fmla="*/ 338666 h 3649133"/>
                <a:gd name="connsiteX70" fmla="*/ 1253067 w 1581353"/>
                <a:gd name="connsiteY70" fmla="*/ 296332 h 3649133"/>
                <a:gd name="connsiteX71" fmla="*/ 1219200 w 1581353"/>
                <a:gd name="connsiteY71" fmla="*/ 215900 h 3649133"/>
                <a:gd name="connsiteX72" fmla="*/ 1261534 w 1581353"/>
                <a:gd name="connsiteY72" fmla="*/ 127000 h 3649133"/>
                <a:gd name="connsiteX73" fmla="*/ 1270000 w 1581353"/>
                <a:gd name="connsiteY73" fmla="*/ 93133 h 3649133"/>
                <a:gd name="connsiteX74" fmla="*/ 1303867 w 1581353"/>
                <a:gd name="connsiteY74" fmla="*/ 59266 h 3649133"/>
                <a:gd name="connsiteX75" fmla="*/ 1358900 w 1581353"/>
                <a:gd name="connsiteY75" fmla="*/ 126999 h 3649133"/>
                <a:gd name="connsiteX76" fmla="*/ 1358901 w 1581353"/>
                <a:gd name="connsiteY76" fmla="*/ 228600 h 3649133"/>
                <a:gd name="connsiteX77" fmla="*/ 1413934 w 1581353"/>
                <a:gd name="connsiteY77" fmla="*/ 266699 h 3649133"/>
                <a:gd name="connsiteX78" fmla="*/ 1464734 w 1581353"/>
                <a:gd name="connsiteY78" fmla="*/ 270933 h 3649133"/>
                <a:gd name="connsiteX79" fmla="*/ 1532467 w 1581353"/>
                <a:gd name="connsiteY79" fmla="*/ 220133 h 3649133"/>
                <a:gd name="connsiteX80" fmla="*/ 1579034 w 1581353"/>
                <a:gd name="connsiteY80" fmla="*/ 118533 h 3649133"/>
                <a:gd name="connsiteX81" fmla="*/ 1574800 w 1581353"/>
                <a:gd name="connsiteY81"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46200 w 1581353"/>
                <a:gd name="connsiteY62" fmla="*/ 584200 h 3649133"/>
                <a:gd name="connsiteX63" fmla="*/ 1354667 w 1581353"/>
                <a:gd name="connsiteY63" fmla="*/ 533400 h 3649133"/>
                <a:gd name="connsiteX64" fmla="*/ 1363134 w 1581353"/>
                <a:gd name="connsiteY64" fmla="*/ 474133 h 3649133"/>
                <a:gd name="connsiteX65" fmla="*/ 1371600 w 1581353"/>
                <a:gd name="connsiteY65" fmla="*/ 440266 h 3649133"/>
                <a:gd name="connsiteX66" fmla="*/ 1329267 w 1581353"/>
                <a:gd name="connsiteY66" fmla="*/ 389466 h 3649133"/>
                <a:gd name="connsiteX67" fmla="*/ 1320800 w 1581353"/>
                <a:gd name="connsiteY67" fmla="*/ 364066 h 3649133"/>
                <a:gd name="connsiteX68" fmla="*/ 1303867 w 1581353"/>
                <a:gd name="connsiteY68" fmla="*/ 338666 h 3649133"/>
                <a:gd name="connsiteX69" fmla="*/ 1253067 w 1581353"/>
                <a:gd name="connsiteY69" fmla="*/ 296332 h 3649133"/>
                <a:gd name="connsiteX70" fmla="*/ 1219200 w 1581353"/>
                <a:gd name="connsiteY70" fmla="*/ 215900 h 3649133"/>
                <a:gd name="connsiteX71" fmla="*/ 1261534 w 1581353"/>
                <a:gd name="connsiteY71" fmla="*/ 127000 h 3649133"/>
                <a:gd name="connsiteX72" fmla="*/ 1270000 w 1581353"/>
                <a:gd name="connsiteY72" fmla="*/ 93133 h 3649133"/>
                <a:gd name="connsiteX73" fmla="*/ 1303867 w 1581353"/>
                <a:gd name="connsiteY73" fmla="*/ 59266 h 3649133"/>
                <a:gd name="connsiteX74" fmla="*/ 1358900 w 1581353"/>
                <a:gd name="connsiteY74" fmla="*/ 126999 h 3649133"/>
                <a:gd name="connsiteX75" fmla="*/ 1358901 w 1581353"/>
                <a:gd name="connsiteY75" fmla="*/ 228600 h 3649133"/>
                <a:gd name="connsiteX76" fmla="*/ 1413934 w 1581353"/>
                <a:gd name="connsiteY76" fmla="*/ 266699 h 3649133"/>
                <a:gd name="connsiteX77" fmla="*/ 1464734 w 1581353"/>
                <a:gd name="connsiteY77" fmla="*/ 270933 h 3649133"/>
                <a:gd name="connsiteX78" fmla="*/ 1532467 w 1581353"/>
                <a:gd name="connsiteY78" fmla="*/ 220133 h 3649133"/>
                <a:gd name="connsiteX79" fmla="*/ 1579034 w 1581353"/>
                <a:gd name="connsiteY79" fmla="*/ 118533 h 3649133"/>
                <a:gd name="connsiteX80" fmla="*/ 1574800 w 1581353"/>
                <a:gd name="connsiteY8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67367 w 1581353"/>
                <a:gd name="connsiteY62" fmla="*/ 592667 h 3649133"/>
                <a:gd name="connsiteX63" fmla="*/ 1354667 w 1581353"/>
                <a:gd name="connsiteY63" fmla="*/ 533400 h 3649133"/>
                <a:gd name="connsiteX64" fmla="*/ 1363134 w 1581353"/>
                <a:gd name="connsiteY64" fmla="*/ 474133 h 3649133"/>
                <a:gd name="connsiteX65" fmla="*/ 1371600 w 1581353"/>
                <a:gd name="connsiteY65" fmla="*/ 440266 h 3649133"/>
                <a:gd name="connsiteX66" fmla="*/ 1329267 w 1581353"/>
                <a:gd name="connsiteY66" fmla="*/ 389466 h 3649133"/>
                <a:gd name="connsiteX67" fmla="*/ 1320800 w 1581353"/>
                <a:gd name="connsiteY67" fmla="*/ 364066 h 3649133"/>
                <a:gd name="connsiteX68" fmla="*/ 1303867 w 1581353"/>
                <a:gd name="connsiteY68" fmla="*/ 338666 h 3649133"/>
                <a:gd name="connsiteX69" fmla="*/ 1253067 w 1581353"/>
                <a:gd name="connsiteY69" fmla="*/ 296332 h 3649133"/>
                <a:gd name="connsiteX70" fmla="*/ 1219200 w 1581353"/>
                <a:gd name="connsiteY70" fmla="*/ 215900 h 3649133"/>
                <a:gd name="connsiteX71" fmla="*/ 1261534 w 1581353"/>
                <a:gd name="connsiteY71" fmla="*/ 127000 h 3649133"/>
                <a:gd name="connsiteX72" fmla="*/ 1270000 w 1581353"/>
                <a:gd name="connsiteY72" fmla="*/ 93133 h 3649133"/>
                <a:gd name="connsiteX73" fmla="*/ 1303867 w 1581353"/>
                <a:gd name="connsiteY73" fmla="*/ 59266 h 3649133"/>
                <a:gd name="connsiteX74" fmla="*/ 1358900 w 1581353"/>
                <a:gd name="connsiteY74" fmla="*/ 126999 h 3649133"/>
                <a:gd name="connsiteX75" fmla="*/ 1358901 w 1581353"/>
                <a:gd name="connsiteY75" fmla="*/ 228600 h 3649133"/>
                <a:gd name="connsiteX76" fmla="*/ 1413934 w 1581353"/>
                <a:gd name="connsiteY76" fmla="*/ 266699 h 3649133"/>
                <a:gd name="connsiteX77" fmla="*/ 1464734 w 1581353"/>
                <a:gd name="connsiteY77" fmla="*/ 270933 h 3649133"/>
                <a:gd name="connsiteX78" fmla="*/ 1532467 w 1581353"/>
                <a:gd name="connsiteY78" fmla="*/ 220133 h 3649133"/>
                <a:gd name="connsiteX79" fmla="*/ 1579034 w 1581353"/>
                <a:gd name="connsiteY79" fmla="*/ 118533 h 3649133"/>
                <a:gd name="connsiteX80" fmla="*/ 1574800 w 1581353"/>
                <a:gd name="connsiteY8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67367 w 1581353"/>
                <a:gd name="connsiteY62" fmla="*/ 592667 h 3649133"/>
                <a:gd name="connsiteX63" fmla="*/ 1363134 w 1581353"/>
                <a:gd name="connsiteY63" fmla="*/ 474133 h 3649133"/>
                <a:gd name="connsiteX64" fmla="*/ 1371600 w 1581353"/>
                <a:gd name="connsiteY64" fmla="*/ 440266 h 3649133"/>
                <a:gd name="connsiteX65" fmla="*/ 1329267 w 1581353"/>
                <a:gd name="connsiteY65" fmla="*/ 389466 h 3649133"/>
                <a:gd name="connsiteX66" fmla="*/ 1320800 w 1581353"/>
                <a:gd name="connsiteY66" fmla="*/ 364066 h 3649133"/>
                <a:gd name="connsiteX67" fmla="*/ 1303867 w 1581353"/>
                <a:gd name="connsiteY67" fmla="*/ 338666 h 3649133"/>
                <a:gd name="connsiteX68" fmla="*/ 1253067 w 1581353"/>
                <a:gd name="connsiteY68" fmla="*/ 296332 h 3649133"/>
                <a:gd name="connsiteX69" fmla="*/ 1219200 w 1581353"/>
                <a:gd name="connsiteY69" fmla="*/ 215900 h 3649133"/>
                <a:gd name="connsiteX70" fmla="*/ 1261534 w 1581353"/>
                <a:gd name="connsiteY70" fmla="*/ 127000 h 3649133"/>
                <a:gd name="connsiteX71" fmla="*/ 1270000 w 1581353"/>
                <a:gd name="connsiteY71" fmla="*/ 93133 h 3649133"/>
                <a:gd name="connsiteX72" fmla="*/ 1303867 w 1581353"/>
                <a:gd name="connsiteY72" fmla="*/ 59266 h 3649133"/>
                <a:gd name="connsiteX73" fmla="*/ 1358900 w 1581353"/>
                <a:gd name="connsiteY73" fmla="*/ 126999 h 3649133"/>
                <a:gd name="connsiteX74" fmla="*/ 1358901 w 1581353"/>
                <a:gd name="connsiteY74" fmla="*/ 228600 h 3649133"/>
                <a:gd name="connsiteX75" fmla="*/ 1413934 w 1581353"/>
                <a:gd name="connsiteY75" fmla="*/ 266699 h 3649133"/>
                <a:gd name="connsiteX76" fmla="*/ 1464734 w 1581353"/>
                <a:gd name="connsiteY76" fmla="*/ 270933 h 3649133"/>
                <a:gd name="connsiteX77" fmla="*/ 1532467 w 1581353"/>
                <a:gd name="connsiteY77" fmla="*/ 220133 h 3649133"/>
                <a:gd name="connsiteX78" fmla="*/ 1579034 w 1581353"/>
                <a:gd name="connsiteY78" fmla="*/ 118533 h 3649133"/>
                <a:gd name="connsiteX79" fmla="*/ 1574800 w 1581353"/>
                <a:gd name="connsiteY79"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67367 w 1581353"/>
                <a:gd name="connsiteY62" fmla="*/ 592667 h 3649133"/>
                <a:gd name="connsiteX63" fmla="*/ 1388534 w 1581353"/>
                <a:gd name="connsiteY63" fmla="*/ 533399 h 3649133"/>
                <a:gd name="connsiteX64" fmla="*/ 1371600 w 1581353"/>
                <a:gd name="connsiteY64" fmla="*/ 440266 h 3649133"/>
                <a:gd name="connsiteX65" fmla="*/ 1329267 w 1581353"/>
                <a:gd name="connsiteY65" fmla="*/ 389466 h 3649133"/>
                <a:gd name="connsiteX66" fmla="*/ 1320800 w 1581353"/>
                <a:gd name="connsiteY66" fmla="*/ 364066 h 3649133"/>
                <a:gd name="connsiteX67" fmla="*/ 1303867 w 1581353"/>
                <a:gd name="connsiteY67" fmla="*/ 338666 h 3649133"/>
                <a:gd name="connsiteX68" fmla="*/ 1253067 w 1581353"/>
                <a:gd name="connsiteY68" fmla="*/ 296332 h 3649133"/>
                <a:gd name="connsiteX69" fmla="*/ 1219200 w 1581353"/>
                <a:gd name="connsiteY69" fmla="*/ 215900 h 3649133"/>
                <a:gd name="connsiteX70" fmla="*/ 1261534 w 1581353"/>
                <a:gd name="connsiteY70" fmla="*/ 127000 h 3649133"/>
                <a:gd name="connsiteX71" fmla="*/ 1270000 w 1581353"/>
                <a:gd name="connsiteY71" fmla="*/ 93133 h 3649133"/>
                <a:gd name="connsiteX72" fmla="*/ 1303867 w 1581353"/>
                <a:gd name="connsiteY72" fmla="*/ 59266 h 3649133"/>
                <a:gd name="connsiteX73" fmla="*/ 1358900 w 1581353"/>
                <a:gd name="connsiteY73" fmla="*/ 126999 h 3649133"/>
                <a:gd name="connsiteX74" fmla="*/ 1358901 w 1581353"/>
                <a:gd name="connsiteY74" fmla="*/ 228600 h 3649133"/>
                <a:gd name="connsiteX75" fmla="*/ 1413934 w 1581353"/>
                <a:gd name="connsiteY75" fmla="*/ 266699 h 3649133"/>
                <a:gd name="connsiteX76" fmla="*/ 1464734 w 1581353"/>
                <a:gd name="connsiteY76" fmla="*/ 270933 h 3649133"/>
                <a:gd name="connsiteX77" fmla="*/ 1532467 w 1581353"/>
                <a:gd name="connsiteY77" fmla="*/ 220133 h 3649133"/>
                <a:gd name="connsiteX78" fmla="*/ 1579034 w 1581353"/>
                <a:gd name="connsiteY78" fmla="*/ 118533 h 3649133"/>
                <a:gd name="connsiteX79" fmla="*/ 1574800 w 1581353"/>
                <a:gd name="connsiteY79"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67367 w 1581353"/>
                <a:gd name="connsiteY62" fmla="*/ 592667 h 3649133"/>
                <a:gd name="connsiteX63" fmla="*/ 1388534 w 1581353"/>
                <a:gd name="connsiteY63" fmla="*/ 533399 h 3649133"/>
                <a:gd name="connsiteX64" fmla="*/ 1354666 w 1581353"/>
                <a:gd name="connsiteY64" fmla="*/ 452966 h 3649133"/>
                <a:gd name="connsiteX65" fmla="*/ 1329267 w 1581353"/>
                <a:gd name="connsiteY65" fmla="*/ 389466 h 3649133"/>
                <a:gd name="connsiteX66" fmla="*/ 1320800 w 1581353"/>
                <a:gd name="connsiteY66" fmla="*/ 364066 h 3649133"/>
                <a:gd name="connsiteX67" fmla="*/ 1303867 w 1581353"/>
                <a:gd name="connsiteY67" fmla="*/ 338666 h 3649133"/>
                <a:gd name="connsiteX68" fmla="*/ 1253067 w 1581353"/>
                <a:gd name="connsiteY68" fmla="*/ 296332 h 3649133"/>
                <a:gd name="connsiteX69" fmla="*/ 1219200 w 1581353"/>
                <a:gd name="connsiteY69" fmla="*/ 215900 h 3649133"/>
                <a:gd name="connsiteX70" fmla="*/ 1261534 w 1581353"/>
                <a:gd name="connsiteY70" fmla="*/ 127000 h 3649133"/>
                <a:gd name="connsiteX71" fmla="*/ 1270000 w 1581353"/>
                <a:gd name="connsiteY71" fmla="*/ 93133 h 3649133"/>
                <a:gd name="connsiteX72" fmla="*/ 1303867 w 1581353"/>
                <a:gd name="connsiteY72" fmla="*/ 59266 h 3649133"/>
                <a:gd name="connsiteX73" fmla="*/ 1358900 w 1581353"/>
                <a:gd name="connsiteY73" fmla="*/ 126999 h 3649133"/>
                <a:gd name="connsiteX74" fmla="*/ 1358901 w 1581353"/>
                <a:gd name="connsiteY74" fmla="*/ 228600 h 3649133"/>
                <a:gd name="connsiteX75" fmla="*/ 1413934 w 1581353"/>
                <a:gd name="connsiteY75" fmla="*/ 266699 h 3649133"/>
                <a:gd name="connsiteX76" fmla="*/ 1464734 w 1581353"/>
                <a:gd name="connsiteY76" fmla="*/ 270933 h 3649133"/>
                <a:gd name="connsiteX77" fmla="*/ 1532467 w 1581353"/>
                <a:gd name="connsiteY77" fmla="*/ 220133 h 3649133"/>
                <a:gd name="connsiteX78" fmla="*/ 1579034 w 1581353"/>
                <a:gd name="connsiteY78" fmla="*/ 118533 h 3649133"/>
                <a:gd name="connsiteX79" fmla="*/ 1574800 w 1581353"/>
                <a:gd name="connsiteY79"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67367 w 1581353"/>
                <a:gd name="connsiteY62" fmla="*/ 592667 h 3649133"/>
                <a:gd name="connsiteX63" fmla="*/ 1388534 w 1581353"/>
                <a:gd name="connsiteY63" fmla="*/ 533399 h 3649133"/>
                <a:gd name="connsiteX64" fmla="*/ 1354666 w 1581353"/>
                <a:gd name="connsiteY64" fmla="*/ 452966 h 3649133"/>
                <a:gd name="connsiteX65" fmla="*/ 1320800 w 1581353"/>
                <a:gd name="connsiteY65" fmla="*/ 364066 h 3649133"/>
                <a:gd name="connsiteX66" fmla="*/ 1303867 w 1581353"/>
                <a:gd name="connsiteY66" fmla="*/ 338666 h 3649133"/>
                <a:gd name="connsiteX67" fmla="*/ 1253067 w 1581353"/>
                <a:gd name="connsiteY67" fmla="*/ 296332 h 3649133"/>
                <a:gd name="connsiteX68" fmla="*/ 1219200 w 1581353"/>
                <a:gd name="connsiteY68" fmla="*/ 215900 h 3649133"/>
                <a:gd name="connsiteX69" fmla="*/ 1261534 w 1581353"/>
                <a:gd name="connsiteY69" fmla="*/ 127000 h 3649133"/>
                <a:gd name="connsiteX70" fmla="*/ 1270000 w 1581353"/>
                <a:gd name="connsiteY70" fmla="*/ 93133 h 3649133"/>
                <a:gd name="connsiteX71" fmla="*/ 1303867 w 1581353"/>
                <a:gd name="connsiteY71" fmla="*/ 59266 h 3649133"/>
                <a:gd name="connsiteX72" fmla="*/ 1358900 w 1581353"/>
                <a:gd name="connsiteY72" fmla="*/ 126999 h 3649133"/>
                <a:gd name="connsiteX73" fmla="*/ 1358901 w 1581353"/>
                <a:gd name="connsiteY73" fmla="*/ 228600 h 3649133"/>
                <a:gd name="connsiteX74" fmla="*/ 1413934 w 1581353"/>
                <a:gd name="connsiteY74" fmla="*/ 266699 h 3649133"/>
                <a:gd name="connsiteX75" fmla="*/ 1464734 w 1581353"/>
                <a:gd name="connsiteY75" fmla="*/ 270933 h 3649133"/>
                <a:gd name="connsiteX76" fmla="*/ 1532467 w 1581353"/>
                <a:gd name="connsiteY76" fmla="*/ 220133 h 3649133"/>
                <a:gd name="connsiteX77" fmla="*/ 1579034 w 1581353"/>
                <a:gd name="connsiteY77" fmla="*/ 118533 h 3649133"/>
                <a:gd name="connsiteX78" fmla="*/ 1574800 w 1581353"/>
                <a:gd name="connsiteY78"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67367 w 1581353"/>
                <a:gd name="connsiteY62" fmla="*/ 592667 h 3649133"/>
                <a:gd name="connsiteX63" fmla="*/ 1388534 w 1581353"/>
                <a:gd name="connsiteY63" fmla="*/ 533399 h 3649133"/>
                <a:gd name="connsiteX64" fmla="*/ 1354666 w 1581353"/>
                <a:gd name="connsiteY64" fmla="*/ 452966 h 3649133"/>
                <a:gd name="connsiteX65" fmla="*/ 1303867 w 1581353"/>
                <a:gd name="connsiteY65" fmla="*/ 338666 h 3649133"/>
                <a:gd name="connsiteX66" fmla="*/ 1253067 w 1581353"/>
                <a:gd name="connsiteY66" fmla="*/ 296332 h 3649133"/>
                <a:gd name="connsiteX67" fmla="*/ 1219200 w 1581353"/>
                <a:gd name="connsiteY67" fmla="*/ 215900 h 3649133"/>
                <a:gd name="connsiteX68" fmla="*/ 1261534 w 1581353"/>
                <a:gd name="connsiteY68" fmla="*/ 127000 h 3649133"/>
                <a:gd name="connsiteX69" fmla="*/ 1270000 w 1581353"/>
                <a:gd name="connsiteY69" fmla="*/ 93133 h 3649133"/>
                <a:gd name="connsiteX70" fmla="*/ 1303867 w 1581353"/>
                <a:gd name="connsiteY70" fmla="*/ 59266 h 3649133"/>
                <a:gd name="connsiteX71" fmla="*/ 1358900 w 1581353"/>
                <a:gd name="connsiteY71" fmla="*/ 126999 h 3649133"/>
                <a:gd name="connsiteX72" fmla="*/ 1358901 w 1581353"/>
                <a:gd name="connsiteY72" fmla="*/ 228600 h 3649133"/>
                <a:gd name="connsiteX73" fmla="*/ 1413934 w 1581353"/>
                <a:gd name="connsiteY73" fmla="*/ 266699 h 3649133"/>
                <a:gd name="connsiteX74" fmla="*/ 1464734 w 1581353"/>
                <a:gd name="connsiteY74" fmla="*/ 270933 h 3649133"/>
                <a:gd name="connsiteX75" fmla="*/ 1532467 w 1581353"/>
                <a:gd name="connsiteY75" fmla="*/ 220133 h 3649133"/>
                <a:gd name="connsiteX76" fmla="*/ 1579034 w 1581353"/>
                <a:gd name="connsiteY76" fmla="*/ 118533 h 3649133"/>
                <a:gd name="connsiteX77" fmla="*/ 1574800 w 1581353"/>
                <a:gd name="connsiteY77"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27667 w 1581353"/>
                <a:gd name="connsiteY58" fmla="*/ 846666 h 3649133"/>
                <a:gd name="connsiteX59" fmla="*/ 1253067 w 1581353"/>
                <a:gd name="connsiteY59" fmla="*/ 787400 h 3649133"/>
                <a:gd name="connsiteX60" fmla="*/ 1278467 w 1581353"/>
                <a:gd name="connsiteY60" fmla="*/ 745066 h 3649133"/>
                <a:gd name="connsiteX61" fmla="*/ 1325034 w 1581353"/>
                <a:gd name="connsiteY61" fmla="*/ 685800 h 3649133"/>
                <a:gd name="connsiteX62" fmla="*/ 1367367 w 1581353"/>
                <a:gd name="connsiteY62" fmla="*/ 592667 h 3649133"/>
                <a:gd name="connsiteX63" fmla="*/ 1388534 w 1581353"/>
                <a:gd name="connsiteY63" fmla="*/ 533399 h 3649133"/>
                <a:gd name="connsiteX64" fmla="*/ 1354666 w 1581353"/>
                <a:gd name="connsiteY64" fmla="*/ 452966 h 3649133"/>
                <a:gd name="connsiteX65" fmla="*/ 1278467 w 1581353"/>
                <a:gd name="connsiteY65" fmla="*/ 342900 h 3649133"/>
                <a:gd name="connsiteX66" fmla="*/ 1253067 w 1581353"/>
                <a:gd name="connsiteY66" fmla="*/ 296332 h 3649133"/>
                <a:gd name="connsiteX67" fmla="*/ 1219200 w 1581353"/>
                <a:gd name="connsiteY67" fmla="*/ 215900 h 3649133"/>
                <a:gd name="connsiteX68" fmla="*/ 1261534 w 1581353"/>
                <a:gd name="connsiteY68" fmla="*/ 127000 h 3649133"/>
                <a:gd name="connsiteX69" fmla="*/ 1270000 w 1581353"/>
                <a:gd name="connsiteY69" fmla="*/ 93133 h 3649133"/>
                <a:gd name="connsiteX70" fmla="*/ 1303867 w 1581353"/>
                <a:gd name="connsiteY70" fmla="*/ 59266 h 3649133"/>
                <a:gd name="connsiteX71" fmla="*/ 1358900 w 1581353"/>
                <a:gd name="connsiteY71" fmla="*/ 126999 h 3649133"/>
                <a:gd name="connsiteX72" fmla="*/ 1358901 w 1581353"/>
                <a:gd name="connsiteY72" fmla="*/ 228600 h 3649133"/>
                <a:gd name="connsiteX73" fmla="*/ 1413934 w 1581353"/>
                <a:gd name="connsiteY73" fmla="*/ 266699 h 3649133"/>
                <a:gd name="connsiteX74" fmla="*/ 1464734 w 1581353"/>
                <a:gd name="connsiteY74" fmla="*/ 270933 h 3649133"/>
                <a:gd name="connsiteX75" fmla="*/ 1532467 w 1581353"/>
                <a:gd name="connsiteY75" fmla="*/ 220133 h 3649133"/>
                <a:gd name="connsiteX76" fmla="*/ 1579034 w 1581353"/>
                <a:gd name="connsiteY76" fmla="*/ 118533 h 3649133"/>
                <a:gd name="connsiteX77" fmla="*/ 1574800 w 1581353"/>
                <a:gd name="connsiteY77"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185334 w 1581353"/>
                <a:gd name="connsiteY57" fmla="*/ 897466 h 3649133"/>
                <a:gd name="connsiteX58" fmla="*/ 1253067 w 1581353"/>
                <a:gd name="connsiteY58" fmla="*/ 787400 h 3649133"/>
                <a:gd name="connsiteX59" fmla="*/ 1278467 w 1581353"/>
                <a:gd name="connsiteY59" fmla="*/ 745066 h 3649133"/>
                <a:gd name="connsiteX60" fmla="*/ 1325034 w 1581353"/>
                <a:gd name="connsiteY60" fmla="*/ 685800 h 3649133"/>
                <a:gd name="connsiteX61" fmla="*/ 1367367 w 1581353"/>
                <a:gd name="connsiteY61" fmla="*/ 592667 h 3649133"/>
                <a:gd name="connsiteX62" fmla="*/ 1388534 w 1581353"/>
                <a:gd name="connsiteY62" fmla="*/ 533399 h 3649133"/>
                <a:gd name="connsiteX63" fmla="*/ 1354666 w 1581353"/>
                <a:gd name="connsiteY63" fmla="*/ 452966 h 3649133"/>
                <a:gd name="connsiteX64" fmla="*/ 1278467 w 1581353"/>
                <a:gd name="connsiteY64" fmla="*/ 342900 h 3649133"/>
                <a:gd name="connsiteX65" fmla="*/ 1253067 w 1581353"/>
                <a:gd name="connsiteY65" fmla="*/ 296332 h 3649133"/>
                <a:gd name="connsiteX66" fmla="*/ 1219200 w 1581353"/>
                <a:gd name="connsiteY66" fmla="*/ 215900 h 3649133"/>
                <a:gd name="connsiteX67" fmla="*/ 1261534 w 1581353"/>
                <a:gd name="connsiteY67" fmla="*/ 127000 h 3649133"/>
                <a:gd name="connsiteX68" fmla="*/ 1270000 w 1581353"/>
                <a:gd name="connsiteY68" fmla="*/ 93133 h 3649133"/>
                <a:gd name="connsiteX69" fmla="*/ 1303867 w 1581353"/>
                <a:gd name="connsiteY69" fmla="*/ 59266 h 3649133"/>
                <a:gd name="connsiteX70" fmla="*/ 1358900 w 1581353"/>
                <a:gd name="connsiteY70" fmla="*/ 126999 h 3649133"/>
                <a:gd name="connsiteX71" fmla="*/ 1358901 w 1581353"/>
                <a:gd name="connsiteY71" fmla="*/ 228600 h 3649133"/>
                <a:gd name="connsiteX72" fmla="*/ 1413934 w 1581353"/>
                <a:gd name="connsiteY72" fmla="*/ 266699 h 3649133"/>
                <a:gd name="connsiteX73" fmla="*/ 1464734 w 1581353"/>
                <a:gd name="connsiteY73" fmla="*/ 270933 h 3649133"/>
                <a:gd name="connsiteX74" fmla="*/ 1532467 w 1581353"/>
                <a:gd name="connsiteY74" fmla="*/ 220133 h 3649133"/>
                <a:gd name="connsiteX75" fmla="*/ 1579034 w 1581353"/>
                <a:gd name="connsiteY75" fmla="*/ 118533 h 3649133"/>
                <a:gd name="connsiteX76" fmla="*/ 1574800 w 1581353"/>
                <a:gd name="connsiteY76"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51467 w 1581353"/>
                <a:gd name="connsiteY56" fmla="*/ 956733 h 3649133"/>
                <a:gd name="connsiteX57" fmla="*/ 1248834 w 1581353"/>
                <a:gd name="connsiteY57" fmla="*/ 867833 h 3649133"/>
                <a:gd name="connsiteX58" fmla="*/ 1253067 w 1581353"/>
                <a:gd name="connsiteY58" fmla="*/ 787400 h 3649133"/>
                <a:gd name="connsiteX59" fmla="*/ 1278467 w 1581353"/>
                <a:gd name="connsiteY59" fmla="*/ 745066 h 3649133"/>
                <a:gd name="connsiteX60" fmla="*/ 1325034 w 1581353"/>
                <a:gd name="connsiteY60" fmla="*/ 685800 h 3649133"/>
                <a:gd name="connsiteX61" fmla="*/ 1367367 w 1581353"/>
                <a:gd name="connsiteY61" fmla="*/ 592667 h 3649133"/>
                <a:gd name="connsiteX62" fmla="*/ 1388534 w 1581353"/>
                <a:gd name="connsiteY62" fmla="*/ 533399 h 3649133"/>
                <a:gd name="connsiteX63" fmla="*/ 1354666 w 1581353"/>
                <a:gd name="connsiteY63" fmla="*/ 452966 h 3649133"/>
                <a:gd name="connsiteX64" fmla="*/ 1278467 w 1581353"/>
                <a:gd name="connsiteY64" fmla="*/ 342900 h 3649133"/>
                <a:gd name="connsiteX65" fmla="*/ 1253067 w 1581353"/>
                <a:gd name="connsiteY65" fmla="*/ 296332 h 3649133"/>
                <a:gd name="connsiteX66" fmla="*/ 1219200 w 1581353"/>
                <a:gd name="connsiteY66" fmla="*/ 215900 h 3649133"/>
                <a:gd name="connsiteX67" fmla="*/ 1261534 w 1581353"/>
                <a:gd name="connsiteY67" fmla="*/ 127000 h 3649133"/>
                <a:gd name="connsiteX68" fmla="*/ 1270000 w 1581353"/>
                <a:gd name="connsiteY68" fmla="*/ 93133 h 3649133"/>
                <a:gd name="connsiteX69" fmla="*/ 1303867 w 1581353"/>
                <a:gd name="connsiteY69" fmla="*/ 59266 h 3649133"/>
                <a:gd name="connsiteX70" fmla="*/ 1358900 w 1581353"/>
                <a:gd name="connsiteY70" fmla="*/ 126999 h 3649133"/>
                <a:gd name="connsiteX71" fmla="*/ 1358901 w 1581353"/>
                <a:gd name="connsiteY71" fmla="*/ 228600 h 3649133"/>
                <a:gd name="connsiteX72" fmla="*/ 1413934 w 1581353"/>
                <a:gd name="connsiteY72" fmla="*/ 266699 h 3649133"/>
                <a:gd name="connsiteX73" fmla="*/ 1464734 w 1581353"/>
                <a:gd name="connsiteY73" fmla="*/ 270933 h 3649133"/>
                <a:gd name="connsiteX74" fmla="*/ 1532467 w 1581353"/>
                <a:gd name="connsiteY74" fmla="*/ 220133 h 3649133"/>
                <a:gd name="connsiteX75" fmla="*/ 1579034 w 1581353"/>
                <a:gd name="connsiteY75" fmla="*/ 118533 h 3649133"/>
                <a:gd name="connsiteX76" fmla="*/ 1574800 w 1581353"/>
                <a:gd name="connsiteY76"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68400 w 1581353"/>
                <a:gd name="connsiteY56" fmla="*/ 990600 h 3649133"/>
                <a:gd name="connsiteX57" fmla="*/ 1248834 w 1581353"/>
                <a:gd name="connsiteY57" fmla="*/ 867833 h 3649133"/>
                <a:gd name="connsiteX58" fmla="*/ 1253067 w 1581353"/>
                <a:gd name="connsiteY58" fmla="*/ 787400 h 3649133"/>
                <a:gd name="connsiteX59" fmla="*/ 1278467 w 1581353"/>
                <a:gd name="connsiteY59" fmla="*/ 745066 h 3649133"/>
                <a:gd name="connsiteX60" fmla="*/ 1325034 w 1581353"/>
                <a:gd name="connsiteY60" fmla="*/ 685800 h 3649133"/>
                <a:gd name="connsiteX61" fmla="*/ 1367367 w 1581353"/>
                <a:gd name="connsiteY61" fmla="*/ 592667 h 3649133"/>
                <a:gd name="connsiteX62" fmla="*/ 1388534 w 1581353"/>
                <a:gd name="connsiteY62" fmla="*/ 533399 h 3649133"/>
                <a:gd name="connsiteX63" fmla="*/ 1354666 w 1581353"/>
                <a:gd name="connsiteY63" fmla="*/ 452966 h 3649133"/>
                <a:gd name="connsiteX64" fmla="*/ 1278467 w 1581353"/>
                <a:gd name="connsiteY64" fmla="*/ 342900 h 3649133"/>
                <a:gd name="connsiteX65" fmla="*/ 1253067 w 1581353"/>
                <a:gd name="connsiteY65" fmla="*/ 296332 h 3649133"/>
                <a:gd name="connsiteX66" fmla="*/ 1219200 w 1581353"/>
                <a:gd name="connsiteY66" fmla="*/ 215900 h 3649133"/>
                <a:gd name="connsiteX67" fmla="*/ 1261534 w 1581353"/>
                <a:gd name="connsiteY67" fmla="*/ 127000 h 3649133"/>
                <a:gd name="connsiteX68" fmla="*/ 1270000 w 1581353"/>
                <a:gd name="connsiteY68" fmla="*/ 93133 h 3649133"/>
                <a:gd name="connsiteX69" fmla="*/ 1303867 w 1581353"/>
                <a:gd name="connsiteY69" fmla="*/ 59266 h 3649133"/>
                <a:gd name="connsiteX70" fmla="*/ 1358900 w 1581353"/>
                <a:gd name="connsiteY70" fmla="*/ 126999 h 3649133"/>
                <a:gd name="connsiteX71" fmla="*/ 1358901 w 1581353"/>
                <a:gd name="connsiteY71" fmla="*/ 228600 h 3649133"/>
                <a:gd name="connsiteX72" fmla="*/ 1413934 w 1581353"/>
                <a:gd name="connsiteY72" fmla="*/ 266699 h 3649133"/>
                <a:gd name="connsiteX73" fmla="*/ 1464734 w 1581353"/>
                <a:gd name="connsiteY73" fmla="*/ 270933 h 3649133"/>
                <a:gd name="connsiteX74" fmla="*/ 1532467 w 1581353"/>
                <a:gd name="connsiteY74" fmla="*/ 220133 h 3649133"/>
                <a:gd name="connsiteX75" fmla="*/ 1579034 w 1581353"/>
                <a:gd name="connsiteY75" fmla="*/ 118533 h 3649133"/>
                <a:gd name="connsiteX76" fmla="*/ 1574800 w 1581353"/>
                <a:gd name="connsiteY76"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09134 w 1581353"/>
                <a:gd name="connsiteY55" fmla="*/ 990600 h 3649133"/>
                <a:gd name="connsiteX56" fmla="*/ 1168400 w 1581353"/>
                <a:gd name="connsiteY56" fmla="*/ 990600 h 3649133"/>
                <a:gd name="connsiteX57" fmla="*/ 1248834 w 1581353"/>
                <a:gd name="connsiteY57" fmla="*/ 867833 h 3649133"/>
                <a:gd name="connsiteX58" fmla="*/ 1253067 w 1581353"/>
                <a:gd name="connsiteY58" fmla="*/ 787400 h 3649133"/>
                <a:gd name="connsiteX59" fmla="*/ 1278467 w 1581353"/>
                <a:gd name="connsiteY59" fmla="*/ 745066 h 3649133"/>
                <a:gd name="connsiteX60" fmla="*/ 1325034 w 1581353"/>
                <a:gd name="connsiteY60" fmla="*/ 685800 h 3649133"/>
                <a:gd name="connsiteX61" fmla="*/ 1367367 w 1581353"/>
                <a:gd name="connsiteY61" fmla="*/ 592667 h 3649133"/>
                <a:gd name="connsiteX62" fmla="*/ 1388534 w 1581353"/>
                <a:gd name="connsiteY62" fmla="*/ 533399 h 3649133"/>
                <a:gd name="connsiteX63" fmla="*/ 1354666 w 1581353"/>
                <a:gd name="connsiteY63" fmla="*/ 452966 h 3649133"/>
                <a:gd name="connsiteX64" fmla="*/ 1278467 w 1581353"/>
                <a:gd name="connsiteY64" fmla="*/ 342900 h 3649133"/>
                <a:gd name="connsiteX65" fmla="*/ 1253067 w 1581353"/>
                <a:gd name="connsiteY65" fmla="*/ 296332 h 3649133"/>
                <a:gd name="connsiteX66" fmla="*/ 1219200 w 1581353"/>
                <a:gd name="connsiteY66" fmla="*/ 215900 h 3649133"/>
                <a:gd name="connsiteX67" fmla="*/ 1261534 w 1581353"/>
                <a:gd name="connsiteY67" fmla="*/ 127000 h 3649133"/>
                <a:gd name="connsiteX68" fmla="*/ 1270000 w 1581353"/>
                <a:gd name="connsiteY68" fmla="*/ 93133 h 3649133"/>
                <a:gd name="connsiteX69" fmla="*/ 1303867 w 1581353"/>
                <a:gd name="connsiteY69" fmla="*/ 59266 h 3649133"/>
                <a:gd name="connsiteX70" fmla="*/ 1358900 w 1581353"/>
                <a:gd name="connsiteY70" fmla="*/ 126999 h 3649133"/>
                <a:gd name="connsiteX71" fmla="*/ 1358901 w 1581353"/>
                <a:gd name="connsiteY71" fmla="*/ 228600 h 3649133"/>
                <a:gd name="connsiteX72" fmla="*/ 1413934 w 1581353"/>
                <a:gd name="connsiteY72" fmla="*/ 266699 h 3649133"/>
                <a:gd name="connsiteX73" fmla="*/ 1464734 w 1581353"/>
                <a:gd name="connsiteY73" fmla="*/ 270933 h 3649133"/>
                <a:gd name="connsiteX74" fmla="*/ 1532467 w 1581353"/>
                <a:gd name="connsiteY74" fmla="*/ 220133 h 3649133"/>
                <a:gd name="connsiteX75" fmla="*/ 1579034 w 1581353"/>
                <a:gd name="connsiteY75" fmla="*/ 118533 h 3649133"/>
                <a:gd name="connsiteX76" fmla="*/ 1574800 w 1581353"/>
                <a:gd name="connsiteY76"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75267 w 1581353"/>
                <a:gd name="connsiteY54" fmla="*/ 1041400 h 3649133"/>
                <a:gd name="connsiteX55" fmla="*/ 1168400 w 1581353"/>
                <a:gd name="connsiteY55" fmla="*/ 990600 h 3649133"/>
                <a:gd name="connsiteX56" fmla="*/ 1248834 w 1581353"/>
                <a:gd name="connsiteY56" fmla="*/ 867833 h 3649133"/>
                <a:gd name="connsiteX57" fmla="*/ 1253067 w 1581353"/>
                <a:gd name="connsiteY57" fmla="*/ 787400 h 3649133"/>
                <a:gd name="connsiteX58" fmla="*/ 1278467 w 1581353"/>
                <a:gd name="connsiteY58" fmla="*/ 745066 h 3649133"/>
                <a:gd name="connsiteX59" fmla="*/ 1325034 w 1581353"/>
                <a:gd name="connsiteY59" fmla="*/ 685800 h 3649133"/>
                <a:gd name="connsiteX60" fmla="*/ 1367367 w 1581353"/>
                <a:gd name="connsiteY60" fmla="*/ 592667 h 3649133"/>
                <a:gd name="connsiteX61" fmla="*/ 1388534 w 1581353"/>
                <a:gd name="connsiteY61" fmla="*/ 533399 h 3649133"/>
                <a:gd name="connsiteX62" fmla="*/ 1354666 w 1581353"/>
                <a:gd name="connsiteY62" fmla="*/ 452966 h 3649133"/>
                <a:gd name="connsiteX63" fmla="*/ 1278467 w 1581353"/>
                <a:gd name="connsiteY63" fmla="*/ 342900 h 3649133"/>
                <a:gd name="connsiteX64" fmla="*/ 1253067 w 1581353"/>
                <a:gd name="connsiteY64" fmla="*/ 296332 h 3649133"/>
                <a:gd name="connsiteX65" fmla="*/ 1219200 w 1581353"/>
                <a:gd name="connsiteY65" fmla="*/ 215900 h 3649133"/>
                <a:gd name="connsiteX66" fmla="*/ 1261534 w 1581353"/>
                <a:gd name="connsiteY66" fmla="*/ 127000 h 3649133"/>
                <a:gd name="connsiteX67" fmla="*/ 1270000 w 1581353"/>
                <a:gd name="connsiteY67" fmla="*/ 93133 h 3649133"/>
                <a:gd name="connsiteX68" fmla="*/ 1303867 w 1581353"/>
                <a:gd name="connsiteY68" fmla="*/ 59266 h 3649133"/>
                <a:gd name="connsiteX69" fmla="*/ 1358900 w 1581353"/>
                <a:gd name="connsiteY69" fmla="*/ 126999 h 3649133"/>
                <a:gd name="connsiteX70" fmla="*/ 1358901 w 1581353"/>
                <a:gd name="connsiteY70" fmla="*/ 228600 h 3649133"/>
                <a:gd name="connsiteX71" fmla="*/ 1413934 w 1581353"/>
                <a:gd name="connsiteY71" fmla="*/ 266699 h 3649133"/>
                <a:gd name="connsiteX72" fmla="*/ 1464734 w 1581353"/>
                <a:gd name="connsiteY72" fmla="*/ 270933 h 3649133"/>
                <a:gd name="connsiteX73" fmla="*/ 1532467 w 1581353"/>
                <a:gd name="connsiteY73" fmla="*/ 220133 h 3649133"/>
                <a:gd name="connsiteX74" fmla="*/ 1579034 w 1581353"/>
                <a:gd name="connsiteY74" fmla="*/ 118533 h 3649133"/>
                <a:gd name="connsiteX75" fmla="*/ 1574800 w 1581353"/>
                <a:gd name="connsiteY75"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1400 w 1581353"/>
                <a:gd name="connsiteY52" fmla="*/ 1075266 h 3649133"/>
                <a:gd name="connsiteX53" fmla="*/ 1049867 w 1581353"/>
                <a:gd name="connsiteY53" fmla="*/ 1049866 h 3649133"/>
                <a:gd name="connsiteX54" fmla="*/ 1087967 w 1581353"/>
                <a:gd name="connsiteY54" fmla="*/ 1011767 h 3649133"/>
                <a:gd name="connsiteX55" fmla="*/ 1168400 w 1581353"/>
                <a:gd name="connsiteY55" fmla="*/ 990600 h 3649133"/>
                <a:gd name="connsiteX56" fmla="*/ 1248834 w 1581353"/>
                <a:gd name="connsiteY56" fmla="*/ 867833 h 3649133"/>
                <a:gd name="connsiteX57" fmla="*/ 1253067 w 1581353"/>
                <a:gd name="connsiteY57" fmla="*/ 787400 h 3649133"/>
                <a:gd name="connsiteX58" fmla="*/ 1278467 w 1581353"/>
                <a:gd name="connsiteY58" fmla="*/ 745066 h 3649133"/>
                <a:gd name="connsiteX59" fmla="*/ 1325034 w 1581353"/>
                <a:gd name="connsiteY59" fmla="*/ 685800 h 3649133"/>
                <a:gd name="connsiteX60" fmla="*/ 1367367 w 1581353"/>
                <a:gd name="connsiteY60" fmla="*/ 592667 h 3649133"/>
                <a:gd name="connsiteX61" fmla="*/ 1388534 w 1581353"/>
                <a:gd name="connsiteY61" fmla="*/ 533399 h 3649133"/>
                <a:gd name="connsiteX62" fmla="*/ 1354666 w 1581353"/>
                <a:gd name="connsiteY62" fmla="*/ 452966 h 3649133"/>
                <a:gd name="connsiteX63" fmla="*/ 1278467 w 1581353"/>
                <a:gd name="connsiteY63" fmla="*/ 342900 h 3649133"/>
                <a:gd name="connsiteX64" fmla="*/ 1253067 w 1581353"/>
                <a:gd name="connsiteY64" fmla="*/ 296332 h 3649133"/>
                <a:gd name="connsiteX65" fmla="*/ 1219200 w 1581353"/>
                <a:gd name="connsiteY65" fmla="*/ 215900 h 3649133"/>
                <a:gd name="connsiteX66" fmla="*/ 1261534 w 1581353"/>
                <a:gd name="connsiteY66" fmla="*/ 127000 h 3649133"/>
                <a:gd name="connsiteX67" fmla="*/ 1270000 w 1581353"/>
                <a:gd name="connsiteY67" fmla="*/ 93133 h 3649133"/>
                <a:gd name="connsiteX68" fmla="*/ 1303867 w 1581353"/>
                <a:gd name="connsiteY68" fmla="*/ 59266 h 3649133"/>
                <a:gd name="connsiteX69" fmla="*/ 1358900 w 1581353"/>
                <a:gd name="connsiteY69" fmla="*/ 126999 h 3649133"/>
                <a:gd name="connsiteX70" fmla="*/ 1358901 w 1581353"/>
                <a:gd name="connsiteY70" fmla="*/ 228600 h 3649133"/>
                <a:gd name="connsiteX71" fmla="*/ 1413934 w 1581353"/>
                <a:gd name="connsiteY71" fmla="*/ 266699 h 3649133"/>
                <a:gd name="connsiteX72" fmla="*/ 1464734 w 1581353"/>
                <a:gd name="connsiteY72" fmla="*/ 270933 h 3649133"/>
                <a:gd name="connsiteX73" fmla="*/ 1532467 w 1581353"/>
                <a:gd name="connsiteY73" fmla="*/ 220133 h 3649133"/>
                <a:gd name="connsiteX74" fmla="*/ 1579034 w 1581353"/>
                <a:gd name="connsiteY74" fmla="*/ 118533 h 3649133"/>
                <a:gd name="connsiteX75" fmla="*/ 1574800 w 1581353"/>
                <a:gd name="connsiteY75"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32934 w 1581353"/>
                <a:gd name="connsiteY51" fmla="*/ 1185333 h 3649133"/>
                <a:gd name="connsiteX52" fmla="*/ 1049867 w 1581353"/>
                <a:gd name="connsiteY52" fmla="*/ 1049866 h 3649133"/>
                <a:gd name="connsiteX53" fmla="*/ 1087967 w 1581353"/>
                <a:gd name="connsiteY53" fmla="*/ 1011767 h 3649133"/>
                <a:gd name="connsiteX54" fmla="*/ 1168400 w 1581353"/>
                <a:gd name="connsiteY54" fmla="*/ 990600 h 3649133"/>
                <a:gd name="connsiteX55" fmla="*/ 1248834 w 1581353"/>
                <a:gd name="connsiteY55" fmla="*/ 867833 h 3649133"/>
                <a:gd name="connsiteX56" fmla="*/ 1253067 w 1581353"/>
                <a:gd name="connsiteY56" fmla="*/ 787400 h 3649133"/>
                <a:gd name="connsiteX57" fmla="*/ 1278467 w 1581353"/>
                <a:gd name="connsiteY57" fmla="*/ 745066 h 3649133"/>
                <a:gd name="connsiteX58" fmla="*/ 1325034 w 1581353"/>
                <a:gd name="connsiteY58" fmla="*/ 685800 h 3649133"/>
                <a:gd name="connsiteX59" fmla="*/ 1367367 w 1581353"/>
                <a:gd name="connsiteY59" fmla="*/ 592667 h 3649133"/>
                <a:gd name="connsiteX60" fmla="*/ 1388534 w 1581353"/>
                <a:gd name="connsiteY60" fmla="*/ 533399 h 3649133"/>
                <a:gd name="connsiteX61" fmla="*/ 1354666 w 1581353"/>
                <a:gd name="connsiteY61" fmla="*/ 452966 h 3649133"/>
                <a:gd name="connsiteX62" fmla="*/ 1278467 w 1581353"/>
                <a:gd name="connsiteY62" fmla="*/ 342900 h 3649133"/>
                <a:gd name="connsiteX63" fmla="*/ 1253067 w 1581353"/>
                <a:gd name="connsiteY63" fmla="*/ 296332 h 3649133"/>
                <a:gd name="connsiteX64" fmla="*/ 1219200 w 1581353"/>
                <a:gd name="connsiteY64" fmla="*/ 215900 h 3649133"/>
                <a:gd name="connsiteX65" fmla="*/ 1261534 w 1581353"/>
                <a:gd name="connsiteY65" fmla="*/ 127000 h 3649133"/>
                <a:gd name="connsiteX66" fmla="*/ 1270000 w 1581353"/>
                <a:gd name="connsiteY66" fmla="*/ 93133 h 3649133"/>
                <a:gd name="connsiteX67" fmla="*/ 1303867 w 1581353"/>
                <a:gd name="connsiteY67" fmla="*/ 59266 h 3649133"/>
                <a:gd name="connsiteX68" fmla="*/ 1358900 w 1581353"/>
                <a:gd name="connsiteY68" fmla="*/ 126999 h 3649133"/>
                <a:gd name="connsiteX69" fmla="*/ 1358901 w 1581353"/>
                <a:gd name="connsiteY69" fmla="*/ 228600 h 3649133"/>
                <a:gd name="connsiteX70" fmla="*/ 1413934 w 1581353"/>
                <a:gd name="connsiteY70" fmla="*/ 266699 h 3649133"/>
                <a:gd name="connsiteX71" fmla="*/ 1464734 w 1581353"/>
                <a:gd name="connsiteY71" fmla="*/ 270933 h 3649133"/>
                <a:gd name="connsiteX72" fmla="*/ 1532467 w 1581353"/>
                <a:gd name="connsiteY72" fmla="*/ 220133 h 3649133"/>
                <a:gd name="connsiteX73" fmla="*/ 1579034 w 1581353"/>
                <a:gd name="connsiteY73" fmla="*/ 118533 h 3649133"/>
                <a:gd name="connsiteX74" fmla="*/ 1574800 w 1581353"/>
                <a:gd name="connsiteY74"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20234 w 1581353"/>
                <a:gd name="connsiteY51" fmla="*/ 1164167 h 3649133"/>
                <a:gd name="connsiteX52" fmla="*/ 1049867 w 1581353"/>
                <a:gd name="connsiteY52" fmla="*/ 1049866 h 3649133"/>
                <a:gd name="connsiteX53" fmla="*/ 1087967 w 1581353"/>
                <a:gd name="connsiteY53" fmla="*/ 1011767 h 3649133"/>
                <a:gd name="connsiteX54" fmla="*/ 1168400 w 1581353"/>
                <a:gd name="connsiteY54" fmla="*/ 990600 h 3649133"/>
                <a:gd name="connsiteX55" fmla="*/ 1248834 w 1581353"/>
                <a:gd name="connsiteY55" fmla="*/ 867833 h 3649133"/>
                <a:gd name="connsiteX56" fmla="*/ 1253067 w 1581353"/>
                <a:gd name="connsiteY56" fmla="*/ 787400 h 3649133"/>
                <a:gd name="connsiteX57" fmla="*/ 1278467 w 1581353"/>
                <a:gd name="connsiteY57" fmla="*/ 745066 h 3649133"/>
                <a:gd name="connsiteX58" fmla="*/ 1325034 w 1581353"/>
                <a:gd name="connsiteY58" fmla="*/ 685800 h 3649133"/>
                <a:gd name="connsiteX59" fmla="*/ 1367367 w 1581353"/>
                <a:gd name="connsiteY59" fmla="*/ 592667 h 3649133"/>
                <a:gd name="connsiteX60" fmla="*/ 1388534 w 1581353"/>
                <a:gd name="connsiteY60" fmla="*/ 533399 h 3649133"/>
                <a:gd name="connsiteX61" fmla="*/ 1354666 w 1581353"/>
                <a:gd name="connsiteY61" fmla="*/ 452966 h 3649133"/>
                <a:gd name="connsiteX62" fmla="*/ 1278467 w 1581353"/>
                <a:gd name="connsiteY62" fmla="*/ 342900 h 3649133"/>
                <a:gd name="connsiteX63" fmla="*/ 1253067 w 1581353"/>
                <a:gd name="connsiteY63" fmla="*/ 296332 h 3649133"/>
                <a:gd name="connsiteX64" fmla="*/ 1219200 w 1581353"/>
                <a:gd name="connsiteY64" fmla="*/ 215900 h 3649133"/>
                <a:gd name="connsiteX65" fmla="*/ 1261534 w 1581353"/>
                <a:gd name="connsiteY65" fmla="*/ 127000 h 3649133"/>
                <a:gd name="connsiteX66" fmla="*/ 1270000 w 1581353"/>
                <a:gd name="connsiteY66" fmla="*/ 93133 h 3649133"/>
                <a:gd name="connsiteX67" fmla="*/ 1303867 w 1581353"/>
                <a:gd name="connsiteY67" fmla="*/ 59266 h 3649133"/>
                <a:gd name="connsiteX68" fmla="*/ 1358900 w 1581353"/>
                <a:gd name="connsiteY68" fmla="*/ 126999 h 3649133"/>
                <a:gd name="connsiteX69" fmla="*/ 1358901 w 1581353"/>
                <a:gd name="connsiteY69" fmla="*/ 228600 h 3649133"/>
                <a:gd name="connsiteX70" fmla="*/ 1413934 w 1581353"/>
                <a:gd name="connsiteY70" fmla="*/ 266699 h 3649133"/>
                <a:gd name="connsiteX71" fmla="*/ 1464734 w 1581353"/>
                <a:gd name="connsiteY71" fmla="*/ 270933 h 3649133"/>
                <a:gd name="connsiteX72" fmla="*/ 1532467 w 1581353"/>
                <a:gd name="connsiteY72" fmla="*/ 220133 h 3649133"/>
                <a:gd name="connsiteX73" fmla="*/ 1579034 w 1581353"/>
                <a:gd name="connsiteY73" fmla="*/ 118533 h 3649133"/>
                <a:gd name="connsiteX74" fmla="*/ 1574800 w 1581353"/>
                <a:gd name="connsiteY74"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49867 w 1581353"/>
                <a:gd name="connsiteY50" fmla="*/ 1286933 h 3649133"/>
                <a:gd name="connsiteX51" fmla="*/ 1020234 w 1581353"/>
                <a:gd name="connsiteY51" fmla="*/ 1164167 h 3649133"/>
                <a:gd name="connsiteX52" fmla="*/ 1049867 w 1581353"/>
                <a:gd name="connsiteY52" fmla="*/ 1049866 h 3649133"/>
                <a:gd name="connsiteX53" fmla="*/ 1087967 w 1581353"/>
                <a:gd name="connsiteY53" fmla="*/ 1011767 h 3649133"/>
                <a:gd name="connsiteX54" fmla="*/ 1168400 w 1581353"/>
                <a:gd name="connsiteY54" fmla="*/ 990600 h 3649133"/>
                <a:gd name="connsiteX55" fmla="*/ 1248834 w 1581353"/>
                <a:gd name="connsiteY55" fmla="*/ 867833 h 3649133"/>
                <a:gd name="connsiteX56" fmla="*/ 1253067 w 1581353"/>
                <a:gd name="connsiteY56" fmla="*/ 787400 h 3649133"/>
                <a:gd name="connsiteX57" fmla="*/ 1278467 w 1581353"/>
                <a:gd name="connsiteY57" fmla="*/ 745066 h 3649133"/>
                <a:gd name="connsiteX58" fmla="*/ 1325034 w 1581353"/>
                <a:gd name="connsiteY58" fmla="*/ 685800 h 3649133"/>
                <a:gd name="connsiteX59" fmla="*/ 1367367 w 1581353"/>
                <a:gd name="connsiteY59" fmla="*/ 592667 h 3649133"/>
                <a:gd name="connsiteX60" fmla="*/ 1388534 w 1581353"/>
                <a:gd name="connsiteY60" fmla="*/ 533399 h 3649133"/>
                <a:gd name="connsiteX61" fmla="*/ 1354666 w 1581353"/>
                <a:gd name="connsiteY61" fmla="*/ 452966 h 3649133"/>
                <a:gd name="connsiteX62" fmla="*/ 1278467 w 1581353"/>
                <a:gd name="connsiteY62" fmla="*/ 342900 h 3649133"/>
                <a:gd name="connsiteX63" fmla="*/ 1253067 w 1581353"/>
                <a:gd name="connsiteY63" fmla="*/ 296332 h 3649133"/>
                <a:gd name="connsiteX64" fmla="*/ 1219200 w 1581353"/>
                <a:gd name="connsiteY64" fmla="*/ 215900 h 3649133"/>
                <a:gd name="connsiteX65" fmla="*/ 1261534 w 1581353"/>
                <a:gd name="connsiteY65" fmla="*/ 127000 h 3649133"/>
                <a:gd name="connsiteX66" fmla="*/ 1270000 w 1581353"/>
                <a:gd name="connsiteY66" fmla="*/ 93133 h 3649133"/>
                <a:gd name="connsiteX67" fmla="*/ 1303867 w 1581353"/>
                <a:gd name="connsiteY67" fmla="*/ 59266 h 3649133"/>
                <a:gd name="connsiteX68" fmla="*/ 1358900 w 1581353"/>
                <a:gd name="connsiteY68" fmla="*/ 126999 h 3649133"/>
                <a:gd name="connsiteX69" fmla="*/ 1358901 w 1581353"/>
                <a:gd name="connsiteY69" fmla="*/ 228600 h 3649133"/>
                <a:gd name="connsiteX70" fmla="*/ 1413934 w 1581353"/>
                <a:gd name="connsiteY70" fmla="*/ 266699 h 3649133"/>
                <a:gd name="connsiteX71" fmla="*/ 1464734 w 1581353"/>
                <a:gd name="connsiteY71" fmla="*/ 270933 h 3649133"/>
                <a:gd name="connsiteX72" fmla="*/ 1532467 w 1581353"/>
                <a:gd name="connsiteY72" fmla="*/ 220133 h 3649133"/>
                <a:gd name="connsiteX73" fmla="*/ 1579034 w 1581353"/>
                <a:gd name="connsiteY73" fmla="*/ 118533 h 3649133"/>
                <a:gd name="connsiteX74" fmla="*/ 1574800 w 1581353"/>
                <a:gd name="connsiteY74"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79500 w 1581353"/>
                <a:gd name="connsiteY50" fmla="*/ 1316567 h 3649133"/>
                <a:gd name="connsiteX51" fmla="*/ 1020234 w 1581353"/>
                <a:gd name="connsiteY51" fmla="*/ 1164167 h 3649133"/>
                <a:gd name="connsiteX52" fmla="*/ 1049867 w 1581353"/>
                <a:gd name="connsiteY52" fmla="*/ 1049866 h 3649133"/>
                <a:gd name="connsiteX53" fmla="*/ 1087967 w 1581353"/>
                <a:gd name="connsiteY53" fmla="*/ 1011767 h 3649133"/>
                <a:gd name="connsiteX54" fmla="*/ 1168400 w 1581353"/>
                <a:gd name="connsiteY54" fmla="*/ 990600 h 3649133"/>
                <a:gd name="connsiteX55" fmla="*/ 1248834 w 1581353"/>
                <a:gd name="connsiteY55" fmla="*/ 867833 h 3649133"/>
                <a:gd name="connsiteX56" fmla="*/ 1253067 w 1581353"/>
                <a:gd name="connsiteY56" fmla="*/ 787400 h 3649133"/>
                <a:gd name="connsiteX57" fmla="*/ 1278467 w 1581353"/>
                <a:gd name="connsiteY57" fmla="*/ 745066 h 3649133"/>
                <a:gd name="connsiteX58" fmla="*/ 1325034 w 1581353"/>
                <a:gd name="connsiteY58" fmla="*/ 685800 h 3649133"/>
                <a:gd name="connsiteX59" fmla="*/ 1367367 w 1581353"/>
                <a:gd name="connsiteY59" fmla="*/ 592667 h 3649133"/>
                <a:gd name="connsiteX60" fmla="*/ 1388534 w 1581353"/>
                <a:gd name="connsiteY60" fmla="*/ 533399 h 3649133"/>
                <a:gd name="connsiteX61" fmla="*/ 1354666 w 1581353"/>
                <a:gd name="connsiteY61" fmla="*/ 452966 h 3649133"/>
                <a:gd name="connsiteX62" fmla="*/ 1278467 w 1581353"/>
                <a:gd name="connsiteY62" fmla="*/ 342900 h 3649133"/>
                <a:gd name="connsiteX63" fmla="*/ 1253067 w 1581353"/>
                <a:gd name="connsiteY63" fmla="*/ 296332 h 3649133"/>
                <a:gd name="connsiteX64" fmla="*/ 1219200 w 1581353"/>
                <a:gd name="connsiteY64" fmla="*/ 215900 h 3649133"/>
                <a:gd name="connsiteX65" fmla="*/ 1261534 w 1581353"/>
                <a:gd name="connsiteY65" fmla="*/ 127000 h 3649133"/>
                <a:gd name="connsiteX66" fmla="*/ 1270000 w 1581353"/>
                <a:gd name="connsiteY66" fmla="*/ 93133 h 3649133"/>
                <a:gd name="connsiteX67" fmla="*/ 1303867 w 1581353"/>
                <a:gd name="connsiteY67" fmla="*/ 59266 h 3649133"/>
                <a:gd name="connsiteX68" fmla="*/ 1358900 w 1581353"/>
                <a:gd name="connsiteY68" fmla="*/ 126999 h 3649133"/>
                <a:gd name="connsiteX69" fmla="*/ 1358901 w 1581353"/>
                <a:gd name="connsiteY69" fmla="*/ 228600 h 3649133"/>
                <a:gd name="connsiteX70" fmla="*/ 1413934 w 1581353"/>
                <a:gd name="connsiteY70" fmla="*/ 266699 h 3649133"/>
                <a:gd name="connsiteX71" fmla="*/ 1464734 w 1581353"/>
                <a:gd name="connsiteY71" fmla="*/ 270933 h 3649133"/>
                <a:gd name="connsiteX72" fmla="*/ 1532467 w 1581353"/>
                <a:gd name="connsiteY72" fmla="*/ 220133 h 3649133"/>
                <a:gd name="connsiteX73" fmla="*/ 1579034 w 1581353"/>
                <a:gd name="connsiteY73" fmla="*/ 118533 h 3649133"/>
                <a:gd name="connsiteX74" fmla="*/ 1574800 w 1581353"/>
                <a:gd name="connsiteY74"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24467 w 1581353"/>
                <a:gd name="connsiteY49" fmla="*/ 1337733 h 3649133"/>
                <a:gd name="connsiteX50" fmla="*/ 1079500 w 1581353"/>
                <a:gd name="connsiteY50" fmla="*/ 1316567 h 3649133"/>
                <a:gd name="connsiteX51" fmla="*/ 1020234 w 1581353"/>
                <a:gd name="connsiteY51" fmla="*/ 1164167 h 3649133"/>
                <a:gd name="connsiteX52" fmla="*/ 1049867 w 1581353"/>
                <a:gd name="connsiteY52" fmla="*/ 1049866 h 3649133"/>
                <a:gd name="connsiteX53" fmla="*/ 1087967 w 1581353"/>
                <a:gd name="connsiteY53" fmla="*/ 1011767 h 3649133"/>
                <a:gd name="connsiteX54" fmla="*/ 1168400 w 1581353"/>
                <a:gd name="connsiteY54" fmla="*/ 990600 h 3649133"/>
                <a:gd name="connsiteX55" fmla="*/ 1248834 w 1581353"/>
                <a:gd name="connsiteY55" fmla="*/ 867833 h 3649133"/>
                <a:gd name="connsiteX56" fmla="*/ 1253067 w 1581353"/>
                <a:gd name="connsiteY56" fmla="*/ 787400 h 3649133"/>
                <a:gd name="connsiteX57" fmla="*/ 1278467 w 1581353"/>
                <a:gd name="connsiteY57" fmla="*/ 745066 h 3649133"/>
                <a:gd name="connsiteX58" fmla="*/ 1325034 w 1581353"/>
                <a:gd name="connsiteY58" fmla="*/ 685800 h 3649133"/>
                <a:gd name="connsiteX59" fmla="*/ 1367367 w 1581353"/>
                <a:gd name="connsiteY59" fmla="*/ 592667 h 3649133"/>
                <a:gd name="connsiteX60" fmla="*/ 1388534 w 1581353"/>
                <a:gd name="connsiteY60" fmla="*/ 533399 h 3649133"/>
                <a:gd name="connsiteX61" fmla="*/ 1354666 w 1581353"/>
                <a:gd name="connsiteY61" fmla="*/ 452966 h 3649133"/>
                <a:gd name="connsiteX62" fmla="*/ 1278467 w 1581353"/>
                <a:gd name="connsiteY62" fmla="*/ 342900 h 3649133"/>
                <a:gd name="connsiteX63" fmla="*/ 1253067 w 1581353"/>
                <a:gd name="connsiteY63" fmla="*/ 296332 h 3649133"/>
                <a:gd name="connsiteX64" fmla="*/ 1219200 w 1581353"/>
                <a:gd name="connsiteY64" fmla="*/ 215900 h 3649133"/>
                <a:gd name="connsiteX65" fmla="*/ 1261534 w 1581353"/>
                <a:gd name="connsiteY65" fmla="*/ 127000 h 3649133"/>
                <a:gd name="connsiteX66" fmla="*/ 1270000 w 1581353"/>
                <a:gd name="connsiteY66" fmla="*/ 93133 h 3649133"/>
                <a:gd name="connsiteX67" fmla="*/ 1303867 w 1581353"/>
                <a:gd name="connsiteY67" fmla="*/ 59266 h 3649133"/>
                <a:gd name="connsiteX68" fmla="*/ 1358900 w 1581353"/>
                <a:gd name="connsiteY68" fmla="*/ 126999 h 3649133"/>
                <a:gd name="connsiteX69" fmla="*/ 1358901 w 1581353"/>
                <a:gd name="connsiteY69" fmla="*/ 228600 h 3649133"/>
                <a:gd name="connsiteX70" fmla="*/ 1413934 w 1581353"/>
                <a:gd name="connsiteY70" fmla="*/ 266699 h 3649133"/>
                <a:gd name="connsiteX71" fmla="*/ 1464734 w 1581353"/>
                <a:gd name="connsiteY71" fmla="*/ 270933 h 3649133"/>
                <a:gd name="connsiteX72" fmla="*/ 1532467 w 1581353"/>
                <a:gd name="connsiteY72" fmla="*/ 220133 h 3649133"/>
                <a:gd name="connsiteX73" fmla="*/ 1579034 w 1581353"/>
                <a:gd name="connsiteY73" fmla="*/ 118533 h 3649133"/>
                <a:gd name="connsiteX74" fmla="*/ 1574800 w 1581353"/>
                <a:gd name="connsiteY74"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965200 w 1581353"/>
                <a:gd name="connsiteY48" fmla="*/ 1388533 h 3649133"/>
                <a:gd name="connsiteX49" fmla="*/ 1079500 w 1581353"/>
                <a:gd name="connsiteY49" fmla="*/ 1316567 h 3649133"/>
                <a:gd name="connsiteX50" fmla="*/ 1020234 w 1581353"/>
                <a:gd name="connsiteY50" fmla="*/ 1164167 h 3649133"/>
                <a:gd name="connsiteX51" fmla="*/ 1049867 w 1581353"/>
                <a:gd name="connsiteY51" fmla="*/ 1049866 h 3649133"/>
                <a:gd name="connsiteX52" fmla="*/ 1087967 w 1581353"/>
                <a:gd name="connsiteY52" fmla="*/ 1011767 h 3649133"/>
                <a:gd name="connsiteX53" fmla="*/ 1168400 w 1581353"/>
                <a:gd name="connsiteY53" fmla="*/ 990600 h 3649133"/>
                <a:gd name="connsiteX54" fmla="*/ 1248834 w 1581353"/>
                <a:gd name="connsiteY54" fmla="*/ 867833 h 3649133"/>
                <a:gd name="connsiteX55" fmla="*/ 1253067 w 1581353"/>
                <a:gd name="connsiteY55" fmla="*/ 787400 h 3649133"/>
                <a:gd name="connsiteX56" fmla="*/ 1278467 w 1581353"/>
                <a:gd name="connsiteY56" fmla="*/ 745066 h 3649133"/>
                <a:gd name="connsiteX57" fmla="*/ 1325034 w 1581353"/>
                <a:gd name="connsiteY57" fmla="*/ 685800 h 3649133"/>
                <a:gd name="connsiteX58" fmla="*/ 1367367 w 1581353"/>
                <a:gd name="connsiteY58" fmla="*/ 592667 h 3649133"/>
                <a:gd name="connsiteX59" fmla="*/ 1388534 w 1581353"/>
                <a:gd name="connsiteY59" fmla="*/ 533399 h 3649133"/>
                <a:gd name="connsiteX60" fmla="*/ 1354666 w 1581353"/>
                <a:gd name="connsiteY60" fmla="*/ 452966 h 3649133"/>
                <a:gd name="connsiteX61" fmla="*/ 1278467 w 1581353"/>
                <a:gd name="connsiteY61" fmla="*/ 342900 h 3649133"/>
                <a:gd name="connsiteX62" fmla="*/ 1253067 w 1581353"/>
                <a:gd name="connsiteY62" fmla="*/ 296332 h 3649133"/>
                <a:gd name="connsiteX63" fmla="*/ 1219200 w 1581353"/>
                <a:gd name="connsiteY63" fmla="*/ 215900 h 3649133"/>
                <a:gd name="connsiteX64" fmla="*/ 1261534 w 1581353"/>
                <a:gd name="connsiteY64" fmla="*/ 127000 h 3649133"/>
                <a:gd name="connsiteX65" fmla="*/ 1270000 w 1581353"/>
                <a:gd name="connsiteY65" fmla="*/ 93133 h 3649133"/>
                <a:gd name="connsiteX66" fmla="*/ 1303867 w 1581353"/>
                <a:gd name="connsiteY66" fmla="*/ 59266 h 3649133"/>
                <a:gd name="connsiteX67" fmla="*/ 1358900 w 1581353"/>
                <a:gd name="connsiteY67" fmla="*/ 126999 h 3649133"/>
                <a:gd name="connsiteX68" fmla="*/ 1358901 w 1581353"/>
                <a:gd name="connsiteY68" fmla="*/ 228600 h 3649133"/>
                <a:gd name="connsiteX69" fmla="*/ 1413934 w 1581353"/>
                <a:gd name="connsiteY69" fmla="*/ 266699 h 3649133"/>
                <a:gd name="connsiteX70" fmla="*/ 1464734 w 1581353"/>
                <a:gd name="connsiteY70" fmla="*/ 270933 h 3649133"/>
                <a:gd name="connsiteX71" fmla="*/ 1532467 w 1581353"/>
                <a:gd name="connsiteY71" fmla="*/ 220133 h 3649133"/>
                <a:gd name="connsiteX72" fmla="*/ 1579034 w 1581353"/>
                <a:gd name="connsiteY72" fmla="*/ 118533 h 3649133"/>
                <a:gd name="connsiteX73" fmla="*/ 1574800 w 1581353"/>
                <a:gd name="connsiteY73"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956734 w 1581353"/>
                <a:gd name="connsiteY47" fmla="*/ 1413933 h 3649133"/>
                <a:gd name="connsiteX48" fmla="*/ 1003300 w 1581353"/>
                <a:gd name="connsiteY48" fmla="*/ 1388533 h 3649133"/>
                <a:gd name="connsiteX49" fmla="*/ 1079500 w 1581353"/>
                <a:gd name="connsiteY49" fmla="*/ 1316567 h 3649133"/>
                <a:gd name="connsiteX50" fmla="*/ 1020234 w 1581353"/>
                <a:gd name="connsiteY50" fmla="*/ 1164167 h 3649133"/>
                <a:gd name="connsiteX51" fmla="*/ 1049867 w 1581353"/>
                <a:gd name="connsiteY51" fmla="*/ 1049866 h 3649133"/>
                <a:gd name="connsiteX52" fmla="*/ 1087967 w 1581353"/>
                <a:gd name="connsiteY52" fmla="*/ 1011767 h 3649133"/>
                <a:gd name="connsiteX53" fmla="*/ 1168400 w 1581353"/>
                <a:gd name="connsiteY53" fmla="*/ 990600 h 3649133"/>
                <a:gd name="connsiteX54" fmla="*/ 1248834 w 1581353"/>
                <a:gd name="connsiteY54" fmla="*/ 867833 h 3649133"/>
                <a:gd name="connsiteX55" fmla="*/ 1253067 w 1581353"/>
                <a:gd name="connsiteY55" fmla="*/ 787400 h 3649133"/>
                <a:gd name="connsiteX56" fmla="*/ 1278467 w 1581353"/>
                <a:gd name="connsiteY56" fmla="*/ 745066 h 3649133"/>
                <a:gd name="connsiteX57" fmla="*/ 1325034 w 1581353"/>
                <a:gd name="connsiteY57" fmla="*/ 685800 h 3649133"/>
                <a:gd name="connsiteX58" fmla="*/ 1367367 w 1581353"/>
                <a:gd name="connsiteY58" fmla="*/ 592667 h 3649133"/>
                <a:gd name="connsiteX59" fmla="*/ 1388534 w 1581353"/>
                <a:gd name="connsiteY59" fmla="*/ 533399 h 3649133"/>
                <a:gd name="connsiteX60" fmla="*/ 1354666 w 1581353"/>
                <a:gd name="connsiteY60" fmla="*/ 452966 h 3649133"/>
                <a:gd name="connsiteX61" fmla="*/ 1278467 w 1581353"/>
                <a:gd name="connsiteY61" fmla="*/ 342900 h 3649133"/>
                <a:gd name="connsiteX62" fmla="*/ 1253067 w 1581353"/>
                <a:gd name="connsiteY62" fmla="*/ 296332 h 3649133"/>
                <a:gd name="connsiteX63" fmla="*/ 1219200 w 1581353"/>
                <a:gd name="connsiteY63" fmla="*/ 215900 h 3649133"/>
                <a:gd name="connsiteX64" fmla="*/ 1261534 w 1581353"/>
                <a:gd name="connsiteY64" fmla="*/ 127000 h 3649133"/>
                <a:gd name="connsiteX65" fmla="*/ 1270000 w 1581353"/>
                <a:gd name="connsiteY65" fmla="*/ 93133 h 3649133"/>
                <a:gd name="connsiteX66" fmla="*/ 1303867 w 1581353"/>
                <a:gd name="connsiteY66" fmla="*/ 59266 h 3649133"/>
                <a:gd name="connsiteX67" fmla="*/ 1358900 w 1581353"/>
                <a:gd name="connsiteY67" fmla="*/ 126999 h 3649133"/>
                <a:gd name="connsiteX68" fmla="*/ 1358901 w 1581353"/>
                <a:gd name="connsiteY68" fmla="*/ 228600 h 3649133"/>
                <a:gd name="connsiteX69" fmla="*/ 1413934 w 1581353"/>
                <a:gd name="connsiteY69" fmla="*/ 266699 h 3649133"/>
                <a:gd name="connsiteX70" fmla="*/ 1464734 w 1581353"/>
                <a:gd name="connsiteY70" fmla="*/ 270933 h 3649133"/>
                <a:gd name="connsiteX71" fmla="*/ 1532467 w 1581353"/>
                <a:gd name="connsiteY71" fmla="*/ 220133 h 3649133"/>
                <a:gd name="connsiteX72" fmla="*/ 1579034 w 1581353"/>
                <a:gd name="connsiteY72" fmla="*/ 118533 h 3649133"/>
                <a:gd name="connsiteX73" fmla="*/ 1574800 w 1581353"/>
                <a:gd name="connsiteY73"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931334 w 1581353"/>
                <a:gd name="connsiteY46" fmla="*/ 1430866 h 3649133"/>
                <a:gd name="connsiteX47" fmla="*/ 1003300 w 1581353"/>
                <a:gd name="connsiteY47" fmla="*/ 1388533 h 3649133"/>
                <a:gd name="connsiteX48" fmla="*/ 1079500 w 1581353"/>
                <a:gd name="connsiteY48" fmla="*/ 1316567 h 3649133"/>
                <a:gd name="connsiteX49" fmla="*/ 1020234 w 1581353"/>
                <a:gd name="connsiteY49" fmla="*/ 1164167 h 3649133"/>
                <a:gd name="connsiteX50" fmla="*/ 1049867 w 1581353"/>
                <a:gd name="connsiteY50" fmla="*/ 1049866 h 3649133"/>
                <a:gd name="connsiteX51" fmla="*/ 1087967 w 1581353"/>
                <a:gd name="connsiteY51" fmla="*/ 1011767 h 3649133"/>
                <a:gd name="connsiteX52" fmla="*/ 1168400 w 1581353"/>
                <a:gd name="connsiteY52" fmla="*/ 990600 h 3649133"/>
                <a:gd name="connsiteX53" fmla="*/ 1248834 w 1581353"/>
                <a:gd name="connsiteY53" fmla="*/ 867833 h 3649133"/>
                <a:gd name="connsiteX54" fmla="*/ 1253067 w 1581353"/>
                <a:gd name="connsiteY54" fmla="*/ 787400 h 3649133"/>
                <a:gd name="connsiteX55" fmla="*/ 1278467 w 1581353"/>
                <a:gd name="connsiteY55" fmla="*/ 745066 h 3649133"/>
                <a:gd name="connsiteX56" fmla="*/ 1325034 w 1581353"/>
                <a:gd name="connsiteY56" fmla="*/ 685800 h 3649133"/>
                <a:gd name="connsiteX57" fmla="*/ 1367367 w 1581353"/>
                <a:gd name="connsiteY57" fmla="*/ 592667 h 3649133"/>
                <a:gd name="connsiteX58" fmla="*/ 1388534 w 1581353"/>
                <a:gd name="connsiteY58" fmla="*/ 533399 h 3649133"/>
                <a:gd name="connsiteX59" fmla="*/ 1354666 w 1581353"/>
                <a:gd name="connsiteY59" fmla="*/ 452966 h 3649133"/>
                <a:gd name="connsiteX60" fmla="*/ 1278467 w 1581353"/>
                <a:gd name="connsiteY60" fmla="*/ 342900 h 3649133"/>
                <a:gd name="connsiteX61" fmla="*/ 1253067 w 1581353"/>
                <a:gd name="connsiteY61" fmla="*/ 296332 h 3649133"/>
                <a:gd name="connsiteX62" fmla="*/ 1219200 w 1581353"/>
                <a:gd name="connsiteY62" fmla="*/ 215900 h 3649133"/>
                <a:gd name="connsiteX63" fmla="*/ 1261534 w 1581353"/>
                <a:gd name="connsiteY63" fmla="*/ 127000 h 3649133"/>
                <a:gd name="connsiteX64" fmla="*/ 1270000 w 1581353"/>
                <a:gd name="connsiteY64" fmla="*/ 93133 h 3649133"/>
                <a:gd name="connsiteX65" fmla="*/ 1303867 w 1581353"/>
                <a:gd name="connsiteY65" fmla="*/ 59266 h 3649133"/>
                <a:gd name="connsiteX66" fmla="*/ 1358900 w 1581353"/>
                <a:gd name="connsiteY66" fmla="*/ 126999 h 3649133"/>
                <a:gd name="connsiteX67" fmla="*/ 1358901 w 1581353"/>
                <a:gd name="connsiteY67" fmla="*/ 228600 h 3649133"/>
                <a:gd name="connsiteX68" fmla="*/ 1413934 w 1581353"/>
                <a:gd name="connsiteY68" fmla="*/ 266699 h 3649133"/>
                <a:gd name="connsiteX69" fmla="*/ 1464734 w 1581353"/>
                <a:gd name="connsiteY69" fmla="*/ 270933 h 3649133"/>
                <a:gd name="connsiteX70" fmla="*/ 1532467 w 1581353"/>
                <a:gd name="connsiteY70" fmla="*/ 220133 h 3649133"/>
                <a:gd name="connsiteX71" fmla="*/ 1579034 w 1581353"/>
                <a:gd name="connsiteY71" fmla="*/ 118533 h 3649133"/>
                <a:gd name="connsiteX72" fmla="*/ 1574800 w 1581353"/>
                <a:gd name="connsiteY7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914400 w 1581353"/>
                <a:gd name="connsiteY45" fmla="*/ 1456266 h 3649133"/>
                <a:gd name="connsiteX46" fmla="*/ 1003300 w 1581353"/>
                <a:gd name="connsiteY46" fmla="*/ 1388533 h 3649133"/>
                <a:gd name="connsiteX47" fmla="*/ 1079500 w 1581353"/>
                <a:gd name="connsiteY47" fmla="*/ 1316567 h 3649133"/>
                <a:gd name="connsiteX48" fmla="*/ 1020234 w 1581353"/>
                <a:gd name="connsiteY48" fmla="*/ 1164167 h 3649133"/>
                <a:gd name="connsiteX49" fmla="*/ 1049867 w 1581353"/>
                <a:gd name="connsiteY49" fmla="*/ 1049866 h 3649133"/>
                <a:gd name="connsiteX50" fmla="*/ 1087967 w 1581353"/>
                <a:gd name="connsiteY50" fmla="*/ 1011767 h 3649133"/>
                <a:gd name="connsiteX51" fmla="*/ 1168400 w 1581353"/>
                <a:gd name="connsiteY51" fmla="*/ 990600 h 3649133"/>
                <a:gd name="connsiteX52" fmla="*/ 1248834 w 1581353"/>
                <a:gd name="connsiteY52" fmla="*/ 867833 h 3649133"/>
                <a:gd name="connsiteX53" fmla="*/ 1253067 w 1581353"/>
                <a:gd name="connsiteY53" fmla="*/ 787400 h 3649133"/>
                <a:gd name="connsiteX54" fmla="*/ 1278467 w 1581353"/>
                <a:gd name="connsiteY54" fmla="*/ 745066 h 3649133"/>
                <a:gd name="connsiteX55" fmla="*/ 1325034 w 1581353"/>
                <a:gd name="connsiteY55" fmla="*/ 685800 h 3649133"/>
                <a:gd name="connsiteX56" fmla="*/ 1367367 w 1581353"/>
                <a:gd name="connsiteY56" fmla="*/ 592667 h 3649133"/>
                <a:gd name="connsiteX57" fmla="*/ 1388534 w 1581353"/>
                <a:gd name="connsiteY57" fmla="*/ 533399 h 3649133"/>
                <a:gd name="connsiteX58" fmla="*/ 1354666 w 1581353"/>
                <a:gd name="connsiteY58" fmla="*/ 452966 h 3649133"/>
                <a:gd name="connsiteX59" fmla="*/ 1278467 w 1581353"/>
                <a:gd name="connsiteY59" fmla="*/ 342900 h 3649133"/>
                <a:gd name="connsiteX60" fmla="*/ 1253067 w 1581353"/>
                <a:gd name="connsiteY60" fmla="*/ 296332 h 3649133"/>
                <a:gd name="connsiteX61" fmla="*/ 1219200 w 1581353"/>
                <a:gd name="connsiteY61" fmla="*/ 215900 h 3649133"/>
                <a:gd name="connsiteX62" fmla="*/ 1261534 w 1581353"/>
                <a:gd name="connsiteY62" fmla="*/ 127000 h 3649133"/>
                <a:gd name="connsiteX63" fmla="*/ 1270000 w 1581353"/>
                <a:gd name="connsiteY63" fmla="*/ 93133 h 3649133"/>
                <a:gd name="connsiteX64" fmla="*/ 1303867 w 1581353"/>
                <a:gd name="connsiteY64" fmla="*/ 59266 h 3649133"/>
                <a:gd name="connsiteX65" fmla="*/ 1358900 w 1581353"/>
                <a:gd name="connsiteY65" fmla="*/ 126999 h 3649133"/>
                <a:gd name="connsiteX66" fmla="*/ 1358901 w 1581353"/>
                <a:gd name="connsiteY66" fmla="*/ 228600 h 3649133"/>
                <a:gd name="connsiteX67" fmla="*/ 1413934 w 1581353"/>
                <a:gd name="connsiteY67" fmla="*/ 266699 h 3649133"/>
                <a:gd name="connsiteX68" fmla="*/ 1464734 w 1581353"/>
                <a:gd name="connsiteY68" fmla="*/ 270933 h 3649133"/>
                <a:gd name="connsiteX69" fmla="*/ 1532467 w 1581353"/>
                <a:gd name="connsiteY69" fmla="*/ 220133 h 3649133"/>
                <a:gd name="connsiteX70" fmla="*/ 1579034 w 1581353"/>
                <a:gd name="connsiteY70" fmla="*/ 118533 h 3649133"/>
                <a:gd name="connsiteX71" fmla="*/ 1574800 w 1581353"/>
                <a:gd name="connsiteY71"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889000 w 1581353"/>
                <a:gd name="connsiteY44" fmla="*/ 1473200 h 3649133"/>
                <a:gd name="connsiteX45" fmla="*/ 1003300 w 1581353"/>
                <a:gd name="connsiteY45" fmla="*/ 1388533 h 3649133"/>
                <a:gd name="connsiteX46" fmla="*/ 1079500 w 1581353"/>
                <a:gd name="connsiteY46" fmla="*/ 1316567 h 3649133"/>
                <a:gd name="connsiteX47" fmla="*/ 1020234 w 1581353"/>
                <a:gd name="connsiteY47" fmla="*/ 1164167 h 3649133"/>
                <a:gd name="connsiteX48" fmla="*/ 1049867 w 1581353"/>
                <a:gd name="connsiteY48" fmla="*/ 1049866 h 3649133"/>
                <a:gd name="connsiteX49" fmla="*/ 1087967 w 1581353"/>
                <a:gd name="connsiteY49" fmla="*/ 1011767 h 3649133"/>
                <a:gd name="connsiteX50" fmla="*/ 1168400 w 1581353"/>
                <a:gd name="connsiteY50" fmla="*/ 990600 h 3649133"/>
                <a:gd name="connsiteX51" fmla="*/ 1248834 w 1581353"/>
                <a:gd name="connsiteY51" fmla="*/ 867833 h 3649133"/>
                <a:gd name="connsiteX52" fmla="*/ 1253067 w 1581353"/>
                <a:gd name="connsiteY52" fmla="*/ 787400 h 3649133"/>
                <a:gd name="connsiteX53" fmla="*/ 1278467 w 1581353"/>
                <a:gd name="connsiteY53" fmla="*/ 745066 h 3649133"/>
                <a:gd name="connsiteX54" fmla="*/ 1325034 w 1581353"/>
                <a:gd name="connsiteY54" fmla="*/ 685800 h 3649133"/>
                <a:gd name="connsiteX55" fmla="*/ 1367367 w 1581353"/>
                <a:gd name="connsiteY55" fmla="*/ 592667 h 3649133"/>
                <a:gd name="connsiteX56" fmla="*/ 1388534 w 1581353"/>
                <a:gd name="connsiteY56" fmla="*/ 533399 h 3649133"/>
                <a:gd name="connsiteX57" fmla="*/ 1354666 w 1581353"/>
                <a:gd name="connsiteY57" fmla="*/ 452966 h 3649133"/>
                <a:gd name="connsiteX58" fmla="*/ 1278467 w 1581353"/>
                <a:gd name="connsiteY58" fmla="*/ 342900 h 3649133"/>
                <a:gd name="connsiteX59" fmla="*/ 1253067 w 1581353"/>
                <a:gd name="connsiteY59" fmla="*/ 296332 h 3649133"/>
                <a:gd name="connsiteX60" fmla="*/ 1219200 w 1581353"/>
                <a:gd name="connsiteY60" fmla="*/ 215900 h 3649133"/>
                <a:gd name="connsiteX61" fmla="*/ 1261534 w 1581353"/>
                <a:gd name="connsiteY61" fmla="*/ 127000 h 3649133"/>
                <a:gd name="connsiteX62" fmla="*/ 1270000 w 1581353"/>
                <a:gd name="connsiteY62" fmla="*/ 93133 h 3649133"/>
                <a:gd name="connsiteX63" fmla="*/ 1303867 w 1581353"/>
                <a:gd name="connsiteY63" fmla="*/ 59266 h 3649133"/>
                <a:gd name="connsiteX64" fmla="*/ 1358900 w 1581353"/>
                <a:gd name="connsiteY64" fmla="*/ 126999 h 3649133"/>
                <a:gd name="connsiteX65" fmla="*/ 1358901 w 1581353"/>
                <a:gd name="connsiteY65" fmla="*/ 228600 h 3649133"/>
                <a:gd name="connsiteX66" fmla="*/ 1413934 w 1581353"/>
                <a:gd name="connsiteY66" fmla="*/ 266699 h 3649133"/>
                <a:gd name="connsiteX67" fmla="*/ 1464734 w 1581353"/>
                <a:gd name="connsiteY67" fmla="*/ 270933 h 3649133"/>
                <a:gd name="connsiteX68" fmla="*/ 1532467 w 1581353"/>
                <a:gd name="connsiteY68" fmla="*/ 220133 h 3649133"/>
                <a:gd name="connsiteX69" fmla="*/ 1579034 w 1581353"/>
                <a:gd name="connsiteY69" fmla="*/ 118533 h 3649133"/>
                <a:gd name="connsiteX70" fmla="*/ 1574800 w 1581353"/>
                <a:gd name="connsiteY7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2067 w 1581353"/>
                <a:gd name="connsiteY43" fmla="*/ 1524000 h 3649133"/>
                <a:gd name="connsiteX44" fmla="*/ 944034 w 1581353"/>
                <a:gd name="connsiteY44" fmla="*/ 1464733 h 3649133"/>
                <a:gd name="connsiteX45" fmla="*/ 1003300 w 1581353"/>
                <a:gd name="connsiteY45" fmla="*/ 1388533 h 3649133"/>
                <a:gd name="connsiteX46" fmla="*/ 1079500 w 1581353"/>
                <a:gd name="connsiteY46" fmla="*/ 1316567 h 3649133"/>
                <a:gd name="connsiteX47" fmla="*/ 1020234 w 1581353"/>
                <a:gd name="connsiteY47" fmla="*/ 1164167 h 3649133"/>
                <a:gd name="connsiteX48" fmla="*/ 1049867 w 1581353"/>
                <a:gd name="connsiteY48" fmla="*/ 1049866 h 3649133"/>
                <a:gd name="connsiteX49" fmla="*/ 1087967 w 1581353"/>
                <a:gd name="connsiteY49" fmla="*/ 1011767 h 3649133"/>
                <a:gd name="connsiteX50" fmla="*/ 1168400 w 1581353"/>
                <a:gd name="connsiteY50" fmla="*/ 990600 h 3649133"/>
                <a:gd name="connsiteX51" fmla="*/ 1248834 w 1581353"/>
                <a:gd name="connsiteY51" fmla="*/ 867833 h 3649133"/>
                <a:gd name="connsiteX52" fmla="*/ 1253067 w 1581353"/>
                <a:gd name="connsiteY52" fmla="*/ 787400 h 3649133"/>
                <a:gd name="connsiteX53" fmla="*/ 1278467 w 1581353"/>
                <a:gd name="connsiteY53" fmla="*/ 745066 h 3649133"/>
                <a:gd name="connsiteX54" fmla="*/ 1325034 w 1581353"/>
                <a:gd name="connsiteY54" fmla="*/ 685800 h 3649133"/>
                <a:gd name="connsiteX55" fmla="*/ 1367367 w 1581353"/>
                <a:gd name="connsiteY55" fmla="*/ 592667 h 3649133"/>
                <a:gd name="connsiteX56" fmla="*/ 1388534 w 1581353"/>
                <a:gd name="connsiteY56" fmla="*/ 533399 h 3649133"/>
                <a:gd name="connsiteX57" fmla="*/ 1354666 w 1581353"/>
                <a:gd name="connsiteY57" fmla="*/ 452966 h 3649133"/>
                <a:gd name="connsiteX58" fmla="*/ 1278467 w 1581353"/>
                <a:gd name="connsiteY58" fmla="*/ 342900 h 3649133"/>
                <a:gd name="connsiteX59" fmla="*/ 1253067 w 1581353"/>
                <a:gd name="connsiteY59" fmla="*/ 296332 h 3649133"/>
                <a:gd name="connsiteX60" fmla="*/ 1219200 w 1581353"/>
                <a:gd name="connsiteY60" fmla="*/ 215900 h 3649133"/>
                <a:gd name="connsiteX61" fmla="*/ 1261534 w 1581353"/>
                <a:gd name="connsiteY61" fmla="*/ 127000 h 3649133"/>
                <a:gd name="connsiteX62" fmla="*/ 1270000 w 1581353"/>
                <a:gd name="connsiteY62" fmla="*/ 93133 h 3649133"/>
                <a:gd name="connsiteX63" fmla="*/ 1303867 w 1581353"/>
                <a:gd name="connsiteY63" fmla="*/ 59266 h 3649133"/>
                <a:gd name="connsiteX64" fmla="*/ 1358900 w 1581353"/>
                <a:gd name="connsiteY64" fmla="*/ 126999 h 3649133"/>
                <a:gd name="connsiteX65" fmla="*/ 1358901 w 1581353"/>
                <a:gd name="connsiteY65" fmla="*/ 228600 h 3649133"/>
                <a:gd name="connsiteX66" fmla="*/ 1413934 w 1581353"/>
                <a:gd name="connsiteY66" fmla="*/ 266699 h 3649133"/>
                <a:gd name="connsiteX67" fmla="*/ 1464734 w 1581353"/>
                <a:gd name="connsiteY67" fmla="*/ 270933 h 3649133"/>
                <a:gd name="connsiteX68" fmla="*/ 1532467 w 1581353"/>
                <a:gd name="connsiteY68" fmla="*/ 220133 h 3649133"/>
                <a:gd name="connsiteX69" fmla="*/ 1579034 w 1581353"/>
                <a:gd name="connsiteY69" fmla="*/ 118533 h 3649133"/>
                <a:gd name="connsiteX70" fmla="*/ 1574800 w 1581353"/>
                <a:gd name="connsiteY7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55134 w 1581353"/>
                <a:gd name="connsiteY42" fmla="*/ 1591733 h 3649133"/>
                <a:gd name="connsiteX43" fmla="*/ 876301 w 1581353"/>
                <a:gd name="connsiteY43" fmla="*/ 1536700 h 3649133"/>
                <a:gd name="connsiteX44" fmla="*/ 944034 w 1581353"/>
                <a:gd name="connsiteY44" fmla="*/ 1464733 h 3649133"/>
                <a:gd name="connsiteX45" fmla="*/ 1003300 w 1581353"/>
                <a:gd name="connsiteY45" fmla="*/ 1388533 h 3649133"/>
                <a:gd name="connsiteX46" fmla="*/ 1079500 w 1581353"/>
                <a:gd name="connsiteY46" fmla="*/ 1316567 h 3649133"/>
                <a:gd name="connsiteX47" fmla="*/ 1020234 w 1581353"/>
                <a:gd name="connsiteY47" fmla="*/ 1164167 h 3649133"/>
                <a:gd name="connsiteX48" fmla="*/ 1049867 w 1581353"/>
                <a:gd name="connsiteY48" fmla="*/ 1049866 h 3649133"/>
                <a:gd name="connsiteX49" fmla="*/ 1087967 w 1581353"/>
                <a:gd name="connsiteY49" fmla="*/ 1011767 h 3649133"/>
                <a:gd name="connsiteX50" fmla="*/ 1168400 w 1581353"/>
                <a:gd name="connsiteY50" fmla="*/ 990600 h 3649133"/>
                <a:gd name="connsiteX51" fmla="*/ 1248834 w 1581353"/>
                <a:gd name="connsiteY51" fmla="*/ 867833 h 3649133"/>
                <a:gd name="connsiteX52" fmla="*/ 1253067 w 1581353"/>
                <a:gd name="connsiteY52" fmla="*/ 787400 h 3649133"/>
                <a:gd name="connsiteX53" fmla="*/ 1278467 w 1581353"/>
                <a:gd name="connsiteY53" fmla="*/ 745066 h 3649133"/>
                <a:gd name="connsiteX54" fmla="*/ 1325034 w 1581353"/>
                <a:gd name="connsiteY54" fmla="*/ 685800 h 3649133"/>
                <a:gd name="connsiteX55" fmla="*/ 1367367 w 1581353"/>
                <a:gd name="connsiteY55" fmla="*/ 592667 h 3649133"/>
                <a:gd name="connsiteX56" fmla="*/ 1388534 w 1581353"/>
                <a:gd name="connsiteY56" fmla="*/ 533399 h 3649133"/>
                <a:gd name="connsiteX57" fmla="*/ 1354666 w 1581353"/>
                <a:gd name="connsiteY57" fmla="*/ 452966 h 3649133"/>
                <a:gd name="connsiteX58" fmla="*/ 1278467 w 1581353"/>
                <a:gd name="connsiteY58" fmla="*/ 342900 h 3649133"/>
                <a:gd name="connsiteX59" fmla="*/ 1253067 w 1581353"/>
                <a:gd name="connsiteY59" fmla="*/ 296332 h 3649133"/>
                <a:gd name="connsiteX60" fmla="*/ 1219200 w 1581353"/>
                <a:gd name="connsiteY60" fmla="*/ 215900 h 3649133"/>
                <a:gd name="connsiteX61" fmla="*/ 1261534 w 1581353"/>
                <a:gd name="connsiteY61" fmla="*/ 127000 h 3649133"/>
                <a:gd name="connsiteX62" fmla="*/ 1270000 w 1581353"/>
                <a:gd name="connsiteY62" fmla="*/ 93133 h 3649133"/>
                <a:gd name="connsiteX63" fmla="*/ 1303867 w 1581353"/>
                <a:gd name="connsiteY63" fmla="*/ 59266 h 3649133"/>
                <a:gd name="connsiteX64" fmla="*/ 1358900 w 1581353"/>
                <a:gd name="connsiteY64" fmla="*/ 126999 h 3649133"/>
                <a:gd name="connsiteX65" fmla="*/ 1358901 w 1581353"/>
                <a:gd name="connsiteY65" fmla="*/ 228600 h 3649133"/>
                <a:gd name="connsiteX66" fmla="*/ 1413934 w 1581353"/>
                <a:gd name="connsiteY66" fmla="*/ 266699 h 3649133"/>
                <a:gd name="connsiteX67" fmla="*/ 1464734 w 1581353"/>
                <a:gd name="connsiteY67" fmla="*/ 270933 h 3649133"/>
                <a:gd name="connsiteX68" fmla="*/ 1532467 w 1581353"/>
                <a:gd name="connsiteY68" fmla="*/ 220133 h 3649133"/>
                <a:gd name="connsiteX69" fmla="*/ 1579034 w 1581353"/>
                <a:gd name="connsiteY69" fmla="*/ 118533 h 3649133"/>
                <a:gd name="connsiteX70" fmla="*/ 1574800 w 1581353"/>
                <a:gd name="connsiteY7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38200 w 1581353"/>
                <a:gd name="connsiteY41" fmla="*/ 1617133 h 3649133"/>
                <a:gd name="connsiteX42" fmla="*/ 876301 w 1581353"/>
                <a:gd name="connsiteY42" fmla="*/ 1536700 h 3649133"/>
                <a:gd name="connsiteX43" fmla="*/ 944034 w 1581353"/>
                <a:gd name="connsiteY43" fmla="*/ 1464733 h 3649133"/>
                <a:gd name="connsiteX44" fmla="*/ 1003300 w 1581353"/>
                <a:gd name="connsiteY44" fmla="*/ 1388533 h 3649133"/>
                <a:gd name="connsiteX45" fmla="*/ 1079500 w 1581353"/>
                <a:gd name="connsiteY45" fmla="*/ 1316567 h 3649133"/>
                <a:gd name="connsiteX46" fmla="*/ 1020234 w 1581353"/>
                <a:gd name="connsiteY46" fmla="*/ 1164167 h 3649133"/>
                <a:gd name="connsiteX47" fmla="*/ 1049867 w 1581353"/>
                <a:gd name="connsiteY47" fmla="*/ 1049866 h 3649133"/>
                <a:gd name="connsiteX48" fmla="*/ 1087967 w 1581353"/>
                <a:gd name="connsiteY48" fmla="*/ 1011767 h 3649133"/>
                <a:gd name="connsiteX49" fmla="*/ 1168400 w 1581353"/>
                <a:gd name="connsiteY49" fmla="*/ 990600 h 3649133"/>
                <a:gd name="connsiteX50" fmla="*/ 1248834 w 1581353"/>
                <a:gd name="connsiteY50" fmla="*/ 867833 h 3649133"/>
                <a:gd name="connsiteX51" fmla="*/ 1253067 w 1581353"/>
                <a:gd name="connsiteY51" fmla="*/ 787400 h 3649133"/>
                <a:gd name="connsiteX52" fmla="*/ 1278467 w 1581353"/>
                <a:gd name="connsiteY52" fmla="*/ 745066 h 3649133"/>
                <a:gd name="connsiteX53" fmla="*/ 1325034 w 1581353"/>
                <a:gd name="connsiteY53" fmla="*/ 685800 h 3649133"/>
                <a:gd name="connsiteX54" fmla="*/ 1367367 w 1581353"/>
                <a:gd name="connsiteY54" fmla="*/ 592667 h 3649133"/>
                <a:gd name="connsiteX55" fmla="*/ 1388534 w 1581353"/>
                <a:gd name="connsiteY55" fmla="*/ 533399 h 3649133"/>
                <a:gd name="connsiteX56" fmla="*/ 1354666 w 1581353"/>
                <a:gd name="connsiteY56" fmla="*/ 452966 h 3649133"/>
                <a:gd name="connsiteX57" fmla="*/ 1278467 w 1581353"/>
                <a:gd name="connsiteY57" fmla="*/ 342900 h 3649133"/>
                <a:gd name="connsiteX58" fmla="*/ 1253067 w 1581353"/>
                <a:gd name="connsiteY58" fmla="*/ 296332 h 3649133"/>
                <a:gd name="connsiteX59" fmla="*/ 1219200 w 1581353"/>
                <a:gd name="connsiteY59" fmla="*/ 215900 h 3649133"/>
                <a:gd name="connsiteX60" fmla="*/ 1261534 w 1581353"/>
                <a:gd name="connsiteY60" fmla="*/ 127000 h 3649133"/>
                <a:gd name="connsiteX61" fmla="*/ 1270000 w 1581353"/>
                <a:gd name="connsiteY61" fmla="*/ 93133 h 3649133"/>
                <a:gd name="connsiteX62" fmla="*/ 1303867 w 1581353"/>
                <a:gd name="connsiteY62" fmla="*/ 59266 h 3649133"/>
                <a:gd name="connsiteX63" fmla="*/ 1358900 w 1581353"/>
                <a:gd name="connsiteY63" fmla="*/ 126999 h 3649133"/>
                <a:gd name="connsiteX64" fmla="*/ 1358901 w 1581353"/>
                <a:gd name="connsiteY64" fmla="*/ 228600 h 3649133"/>
                <a:gd name="connsiteX65" fmla="*/ 1413934 w 1581353"/>
                <a:gd name="connsiteY65" fmla="*/ 266699 h 3649133"/>
                <a:gd name="connsiteX66" fmla="*/ 1464734 w 1581353"/>
                <a:gd name="connsiteY66" fmla="*/ 270933 h 3649133"/>
                <a:gd name="connsiteX67" fmla="*/ 1532467 w 1581353"/>
                <a:gd name="connsiteY67" fmla="*/ 220133 h 3649133"/>
                <a:gd name="connsiteX68" fmla="*/ 1579034 w 1581353"/>
                <a:gd name="connsiteY68" fmla="*/ 118533 h 3649133"/>
                <a:gd name="connsiteX69" fmla="*/ 1574800 w 1581353"/>
                <a:gd name="connsiteY69"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29734 w 1581353"/>
                <a:gd name="connsiteY40" fmla="*/ 1642533 h 3649133"/>
                <a:gd name="connsiteX41" fmla="*/ 876301 w 1581353"/>
                <a:gd name="connsiteY41" fmla="*/ 1536700 h 3649133"/>
                <a:gd name="connsiteX42" fmla="*/ 944034 w 1581353"/>
                <a:gd name="connsiteY42" fmla="*/ 1464733 h 3649133"/>
                <a:gd name="connsiteX43" fmla="*/ 1003300 w 1581353"/>
                <a:gd name="connsiteY43" fmla="*/ 1388533 h 3649133"/>
                <a:gd name="connsiteX44" fmla="*/ 1079500 w 1581353"/>
                <a:gd name="connsiteY44" fmla="*/ 1316567 h 3649133"/>
                <a:gd name="connsiteX45" fmla="*/ 1020234 w 1581353"/>
                <a:gd name="connsiteY45" fmla="*/ 1164167 h 3649133"/>
                <a:gd name="connsiteX46" fmla="*/ 1049867 w 1581353"/>
                <a:gd name="connsiteY46" fmla="*/ 1049866 h 3649133"/>
                <a:gd name="connsiteX47" fmla="*/ 1087967 w 1581353"/>
                <a:gd name="connsiteY47" fmla="*/ 1011767 h 3649133"/>
                <a:gd name="connsiteX48" fmla="*/ 1168400 w 1581353"/>
                <a:gd name="connsiteY48" fmla="*/ 990600 h 3649133"/>
                <a:gd name="connsiteX49" fmla="*/ 1248834 w 1581353"/>
                <a:gd name="connsiteY49" fmla="*/ 867833 h 3649133"/>
                <a:gd name="connsiteX50" fmla="*/ 1253067 w 1581353"/>
                <a:gd name="connsiteY50" fmla="*/ 787400 h 3649133"/>
                <a:gd name="connsiteX51" fmla="*/ 1278467 w 1581353"/>
                <a:gd name="connsiteY51" fmla="*/ 745066 h 3649133"/>
                <a:gd name="connsiteX52" fmla="*/ 1325034 w 1581353"/>
                <a:gd name="connsiteY52" fmla="*/ 685800 h 3649133"/>
                <a:gd name="connsiteX53" fmla="*/ 1367367 w 1581353"/>
                <a:gd name="connsiteY53" fmla="*/ 592667 h 3649133"/>
                <a:gd name="connsiteX54" fmla="*/ 1388534 w 1581353"/>
                <a:gd name="connsiteY54" fmla="*/ 533399 h 3649133"/>
                <a:gd name="connsiteX55" fmla="*/ 1354666 w 1581353"/>
                <a:gd name="connsiteY55" fmla="*/ 452966 h 3649133"/>
                <a:gd name="connsiteX56" fmla="*/ 1278467 w 1581353"/>
                <a:gd name="connsiteY56" fmla="*/ 342900 h 3649133"/>
                <a:gd name="connsiteX57" fmla="*/ 1253067 w 1581353"/>
                <a:gd name="connsiteY57" fmla="*/ 296332 h 3649133"/>
                <a:gd name="connsiteX58" fmla="*/ 1219200 w 1581353"/>
                <a:gd name="connsiteY58" fmla="*/ 215900 h 3649133"/>
                <a:gd name="connsiteX59" fmla="*/ 1261534 w 1581353"/>
                <a:gd name="connsiteY59" fmla="*/ 127000 h 3649133"/>
                <a:gd name="connsiteX60" fmla="*/ 1270000 w 1581353"/>
                <a:gd name="connsiteY60" fmla="*/ 93133 h 3649133"/>
                <a:gd name="connsiteX61" fmla="*/ 1303867 w 1581353"/>
                <a:gd name="connsiteY61" fmla="*/ 59266 h 3649133"/>
                <a:gd name="connsiteX62" fmla="*/ 1358900 w 1581353"/>
                <a:gd name="connsiteY62" fmla="*/ 126999 h 3649133"/>
                <a:gd name="connsiteX63" fmla="*/ 1358901 w 1581353"/>
                <a:gd name="connsiteY63" fmla="*/ 228600 h 3649133"/>
                <a:gd name="connsiteX64" fmla="*/ 1413934 w 1581353"/>
                <a:gd name="connsiteY64" fmla="*/ 266699 h 3649133"/>
                <a:gd name="connsiteX65" fmla="*/ 1464734 w 1581353"/>
                <a:gd name="connsiteY65" fmla="*/ 270933 h 3649133"/>
                <a:gd name="connsiteX66" fmla="*/ 1532467 w 1581353"/>
                <a:gd name="connsiteY66" fmla="*/ 220133 h 3649133"/>
                <a:gd name="connsiteX67" fmla="*/ 1579034 w 1581353"/>
                <a:gd name="connsiteY67" fmla="*/ 118533 h 3649133"/>
                <a:gd name="connsiteX68" fmla="*/ 1574800 w 1581353"/>
                <a:gd name="connsiteY68"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12800 w 1581353"/>
                <a:gd name="connsiteY39" fmla="*/ 1735666 h 3649133"/>
                <a:gd name="connsiteX40" fmla="*/ 842434 w 1581353"/>
                <a:gd name="connsiteY40" fmla="*/ 1642533 h 3649133"/>
                <a:gd name="connsiteX41" fmla="*/ 876301 w 1581353"/>
                <a:gd name="connsiteY41" fmla="*/ 1536700 h 3649133"/>
                <a:gd name="connsiteX42" fmla="*/ 944034 w 1581353"/>
                <a:gd name="connsiteY42" fmla="*/ 1464733 h 3649133"/>
                <a:gd name="connsiteX43" fmla="*/ 1003300 w 1581353"/>
                <a:gd name="connsiteY43" fmla="*/ 1388533 h 3649133"/>
                <a:gd name="connsiteX44" fmla="*/ 1079500 w 1581353"/>
                <a:gd name="connsiteY44" fmla="*/ 1316567 h 3649133"/>
                <a:gd name="connsiteX45" fmla="*/ 1020234 w 1581353"/>
                <a:gd name="connsiteY45" fmla="*/ 1164167 h 3649133"/>
                <a:gd name="connsiteX46" fmla="*/ 1049867 w 1581353"/>
                <a:gd name="connsiteY46" fmla="*/ 1049866 h 3649133"/>
                <a:gd name="connsiteX47" fmla="*/ 1087967 w 1581353"/>
                <a:gd name="connsiteY47" fmla="*/ 1011767 h 3649133"/>
                <a:gd name="connsiteX48" fmla="*/ 1168400 w 1581353"/>
                <a:gd name="connsiteY48" fmla="*/ 990600 h 3649133"/>
                <a:gd name="connsiteX49" fmla="*/ 1248834 w 1581353"/>
                <a:gd name="connsiteY49" fmla="*/ 867833 h 3649133"/>
                <a:gd name="connsiteX50" fmla="*/ 1253067 w 1581353"/>
                <a:gd name="connsiteY50" fmla="*/ 787400 h 3649133"/>
                <a:gd name="connsiteX51" fmla="*/ 1278467 w 1581353"/>
                <a:gd name="connsiteY51" fmla="*/ 745066 h 3649133"/>
                <a:gd name="connsiteX52" fmla="*/ 1325034 w 1581353"/>
                <a:gd name="connsiteY52" fmla="*/ 685800 h 3649133"/>
                <a:gd name="connsiteX53" fmla="*/ 1367367 w 1581353"/>
                <a:gd name="connsiteY53" fmla="*/ 592667 h 3649133"/>
                <a:gd name="connsiteX54" fmla="*/ 1388534 w 1581353"/>
                <a:gd name="connsiteY54" fmla="*/ 533399 h 3649133"/>
                <a:gd name="connsiteX55" fmla="*/ 1354666 w 1581353"/>
                <a:gd name="connsiteY55" fmla="*/ 452966 h 3649133"/>
                <a:gd name="connsiteX56" fmla="*/ 1278467 w 1581353"/>
                <a:gd name="connsiteY56" fmla="*/ 342900 h 3649133"/>
                <a:gd name="connsiteX57" fmla="*/ 1253067 w 1581353"/>
                <a:gd name="connsiteY57" fmla="*/ 296332 h 3649133"/>
                <a:gd name="connsiteX58" fmla="*/ 1219200 w 1581353"/>
                <a:gd name="connsiteY58" fmla="*/ 215900 h 3649133"/>
                <a:gd name="connsiteX59" fmla="*/ 1261534 w 1581353"/>
                <a:gd name="connsiteY59" fmla="*/ 127000 h 3649133"/>
                <a:gd name="connsiteX60" fmla="*/ 1270000 w 1581353"/>
                <a:gd name="connsiteY60" fmla="*/ 93133 h 3649133"/>
                <a:gd name="connsiteX61" fmla="*/ 1303867 w 1581353"/>
                <a:gd name="connsiteY61" fmla="*/ 59266 h 3649133"/>
                <a:gd name="connsiteX62" fmla="*/ 1358900 w 1581353"/>
                <a:gd name="connsiteY62" fmla="*/ 126999 h 3649133"/>
                <a:gd name="connsiteX63" fmla="*/ 1358901 w 1581353"/>
                <a:gd name="connsiteY63" fmla="*/ 228600 h 3649133"/>
                <a:gd name="connsiteX64" fmla="*/ 1413934 w 1581353"/>
                <a:gd name="connsiteY64" fmla="*/ 266699 h 3649133"/>
                <a:gd name="connsiteX65" fmla="*/ 1464734 w 1581353"/>
                <a:gd name="connsiteY65" fmla="*/ 270933 h 3649133"/>
                <a:gd name="connsiteX66" fmla="*/ 1532467 w 1581353"/>
                <a:gd name="connsiteY66" fmla="*/ 220133 h 3649133"/>
                <a:gd name="connsiteX67" fmla="*/ 1579034 w 1581353"/>
                <a:gd name="connsiteY67" fmla="*/ 118533 h 3649133"/>
                <a:gd name="connsiteX68" fmla="*/ 1574800 w 1581353"/>
                <a:gd name="connsiteY68"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25500 w 1581353"/>
                <a:gd name="connsiteY39" fmla="*/ 1773766 h 3649133"/>
                <a:gd name="connsiteX40" fmla="*/ 842434 w 1581353"/>
                <a:gd name="connsiteY40" fmla="*/ 1642533 h 3649133"/>
                <a:gd name="connsiteX41" fmla="*/ 876301 w 1581353"/>
                <a:gd name="connsiteY41" fmla="*/ 1536700 h 3649133"/>
                <a:gd name="connsiteX42" fmla="*/ 944034 w 1581353"/>
                <a:gd name="connsiteY42" fmla="*/ 1464733 h 3649133"/>
                <a:gd name="connsiteX43" fmla="*/ 1003300 w 1581353"/>
                <a:gd name="connsiteY43" fmla="*/ 1388533 h 3649133"/>
                <a:gd name="connsiteX44" fmla="*/ 1079500 w 1581353"/>
                <a:gd name="connsiteY44" fmla="*/ 1316567 h 3649133"/>
                <a:gd name="connsiteX45" fmla="*/ 1020234 w 1581353"/>
                <a:gd name="connsiteY45" fmla="*/ 1164167 h 3649133"/>
                <a:gd name="connsiteX46" fmla="*/ 1049867 w 1581353"/>
                <a:gd name="connsiteY46" fmla="*/ 1049866 h 3649133"/>
                <a:gd name="connsiteX47" fmla="*/ 1087967 w 1581353"/>
                <a:gd name="connsiteY47" fmla="*/ 1011767 h 3649133"/>
                <a:gd name="connsiteX48" fmla="*/ 1168400 w 1581353"/>
                <a:gd name="connsiteY48" fmla="*/ 990600 h 3649133"/>
                <a:gd name="connsiteX49" fmla="*/ 1248834 w 1581353"/>
                <a:gd name="connsiteY49" fmla="*/ 867833 h 3649133"/>
                <a:gd name="connsiteX50" fmla="*/ 1253067 w 1581353"/>
                <a:gd name="connsiteY50" fmla="*/ 787400 h 3649133"/>
                <a:gd name="connsiteX51" fmla="*/ 1278467 w 1581353"/>
                <a:gd name="connsiteY51" fmla="*/ 745066 h 3649133"/>
                <a:gd name="connsiteX52" fmla="*/ 1325034 w 1581353"/>
                <a:gd name="connsiteY52" fmla="*/ 685800 h 3649133"/>
                <a:gd name="connsiteX53" fmla="*/ 1367367 w 1581353"/>
                <a:gd name="connsiteY53" fmla="*/ 592667 h 3649133"/>
                <a:gd name="connsiteX54" fmla="*/ 1388534 w 1581353"/>
                <a:gd name="connsiteY54" fmla="*/ 533399 h 3649133"/>
                <a:gd name="connsiteX55" fmla="*/ 1354666 w 1581353"/>
                <a:gd name="connsiteY55" fmla="*/ 452966 h 3649133"/>
                <a:gd name="connsiteX56" fmla="*/ 1278467 w 1581353"/>
                <a:gd name="connsiteY56" fmla="*/ 342900 h 3649133"/>
                <a:gd name="connsiteX57" fmla="*/ 1253067 w 1581353"/>
                <a:gd name="connsiteY57" fmla="*/ 296332 h 3649133"/>
                <a:gd name="connsiteX58" fmla="*/ 1219200 w 1581353"/>
                <a:gd name="connsiteY58" fmla="*/ 215900 h 3649133"/>
                <a:gd name="connsiteX59" fmla="*/ 1261534 w 1581353"/>
                <a:gd name="connsiteY59" fmla="*/ 127000 h 3649133"/>
                <a:gd name="connsiteX60" fmla="*/ 1270000 w 1581353"/>
                <a:gd name="connsiteY60" fmla="*/ 93133 h 3649133"/>
                <a:gd name="connsiteX61" fmla="*/ 1303867 w 1581353"/>
                <a:gd name="connsiteY61" fmla="*/ 59266 h 3649133"/>
                <a:gd name="connsiteX62" fmla="*/ 1358900 w 1581353"/>
                <a:gd name="connsiteY62" fmla="*/ 126999 h 3649133"/>
                <a:gd name="connsiteX63" fmla="*/ 1358901 w 1581353"/>
                <a:gd name="connsiteY63" fmla="*/ 228600 h 3649133"/>
                <a:gd name="connsiteX64" fmla="*/ 1413934 w 1581353"/>
                <a:gd name="connsiteY64" fmla="*/ 266699 h 3649133"/>
                <a:gd name="connsiteX65" fmla="*/ 1464734 w 1581353"/>
                <a:gd name="connsiteY65" fmla="*/ 270933 h 3649133"/>
                <a:gd name="connsiteX66" fmla="*/ 1532467 w 1581353"/>
                <a:gd name="connsiteY66" fmla="*/ 220133 h 3649133"/>
                <a:gd name="connsiteX67" fmla="*/ 1579034 w 1581353"/>
                <a:gd name="connsiteY67" fmla="*/ 118533 h 3649133"/>
                <a:gd name="connsiteX68" fmla="*/ 1574800 w 1581353"/>
                <a:gd name="connsiteY68"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778934 w 1581353"/>
                <a:gd name="connsiteY38" fmla="*/ 1828800 h 3649133"/>
                <a:gd name="connsiteX39" fmla="*/ 825500 w 1581353"/>
                <a:gd name="connsiteY39" fmla="*/ 1773766 h 3649133"/>
                <a:gd name="connsiteX40" fmla="*/ 842434 w 1581353"/>
                <a:gd name="connsiteY40" fmla="*/ 1642533 h 3649133"/>
                <a:gd name="connsiteX41" fmla="*/ 876301 w 1581353"/>
                <a:gd name="connsiteY41" fmla="*/ 1536700 h 3649133"/>
                <a:gd name="connsiteX42" fmla="*/ 944034 w 1581353"/>
                <a:gd name="connsiteY42" fmla="*/ 1464733 h 3649133"/>
                <a:gd name="connsiteX43" fmla="*/ 1003300 w 1581353"/>
                <a:gd name="connsiteY43" fmla="*/ 1388533 h 3649133"/>
                <a:gd name="connsiteX44" fmla="*/ 1079500 w 1581353"/>
                <a:gd name="connsiteY44" fmla="*/ 1316567 h 3649133"/>
                <a:gd name="connsiteX45" fmla="*/ 1020234 w 1581353"/>
                <a:gd name="connsiteY45" fmla="*/ 1164167 h 3649133"/>
                <a:gd name="connsiteX46" fmla="*/ 1049867 w 1581353"/>
                <a:gd name="connsiteY46" fmla="*/ 1049866 h 3649133"/>
                <a:gd name="connsiteX47" fmla="*/ 1087967 w 1581353"/>
                <a:gd name="connsiteY47" fmla="*/ 1011767 h 3649133"/>
                <a:gd name="connsiteX48" fmla="*/ 1168400 w 1581353"/>
                <a:gd name="connsiteY48" fmla="*/ 990600 h 3649133"/>
                <a:gd name="connsiteX49" fmla="*/ 1248834 w 1581353"/>
                <a:gd name="connsiteY49" fmla="*/ 867833 h 3649133"/>
                <a:gd name="connsiteX50" fmla="*/ 1253067 w 1581353"/>
                <a:gd name="connsiteY50" fmla="*/ 787400 h 3649133"/>
                <a:gd name="connsiteX51" fmla="*/ 1278467 w 1581353"/>
                <a:gd name="connsiteY51" fmla="*/ 745066 h 3649133"/>
                <a:gd name="connsiteX52" fmla="*/ 1325034 w 1581353"/>
                <a:gd name="connsiteY52" fmla="*/ 685800 h 3649133"/>
                <a:gd name="connsiteX53" fmla="*/ 1367367 w 1581353"/>
                <a:gd name="connsiteY53" fmla="*/ 592667 h 3649133"/>
                <a:gd name="connsiteX54" fmla="*/ 1388534 w 1581353"/>
                <a:gd name="connsiteY54" fmla="*/ 533399 h 3649133"/>
                <a:gd name="connsiteX55" fmla="*/ 1354666 w 1581353"/>
                <a:gd name="connsiteY55" fmla="*/ 452966 h 3649133"/>
                <a:gd name="connsiteX56" fmla="*/ 1278467 w 1581353"/>
                <a:gd name="connsiteY56" fmla="*/ 342900 h 3649133"/>
                <a:gd name="connsiteX57" fmla="*/ 1253067 w 1581353"/>
                <a:gd name="connsiteY57" fmla="*/ 296332 h 3649133"/>
                <a:gd name="connsiteX58" fmla="*/ 1219200 w 1581353"/>
                <a:gd name="connsiteY58" fmla="*/ 215900 h 3649133"/>
                <a:gd name="connsiteX59" fmla="*/ 1261534 w 1581353"/>
                <a:gd name="connsiteY59" fmla="*/ 127000 h 3649133"/>
                <a:gd name="connsiteX60" fmla="*/ 1270000 w 1581353"/>
                <a:gd name="connsiteY60" fmla="*/ 93133 h 3649133"/>
                <a:gd name="connsiteX61" fmla="*/ 1303867 w 1581353"/>
                <a:gd name="connsiteY61" fmla="*/ 59266 h 3649133"/>
                <a:gd name="connsiteX62" fmla="*/ 1358900 w 1581353"/>
                <a:gd name="connsiteY62" fmla="*/ 126999 h 3649133"/>
                <a:gd name="connsiteX63" fmla="*/ 1358901 w 1581353"/>
                <a:gd name="connsiteY63" fmla="*/ 228600 h 3649133"/>
                <a:gd name="connsiteX64" fmla="*/ 1413934 w 1581353"/>
                <a:gd name="connsiteY64" fmla="*/ 266699 h 3649133"/>
                <a:gd name="connsiteX65" fmla="*/ 1464734 w 1581353"/>
                <a:gd name="connsiteY65" fmla="*/ 270933 h 3649133"/>
                <a:gd name="connsiteX66" fmla="*/ 1532467 w 1581353"/>
                <a:gd name="connsiteY66" fmla="*/ 220133 h 3649133"/>
                <a:gd name="connsiteX67" fmla="*/ 1579034 w 1581353"/>
                <a:gd name="connsiteY67" fmla="*/ 118533 h 3649133"/>
                <a:gd name="connsiteX68" fmla="*/ 1574800 w 1581353"/>
                <a:gd name="connsiteY68"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53534 w 1581353"/>
                <a:gd name="connsiteY36" fmla="*/ 1938866 h 3649133"/>
                <a:gd name="connsiteX37" fmla="*/ 770467 w 1581353"/>
                <a:gd name="connsiteY37" fmla="*/ 1888066 h 3649133"/>
                <a:gd name="connsiteX38" fmla="*/ 825500 w 1581353"/>
                <a:gd name="connsiteY38" fmla="*/ 1773766 h 3649133"/>
                <a:gd name="connsiteX39" fmla="*/ 842434 w 1581353"/>
                <a:gd name="connsiteY39" fmla="*/ 1642533 h 3649133"/>
                <a:gd name="connsiteX40" fmla="*/ 876301 w 1581353"/>
                <a:gd name="connsiteY40" fmla="*/ 1536700 h 3649133"/>
                <a:gd name="connsiteX41" fmla="*/ 944034 w 1581353"/>
                <a:gd name="connsiteY41" fmla="*/ 1464733 h 3649133"/>
                <a:gd name="connsiteX42" fmla="*/ 1003300 w 1581353"/>
                <a:gd name="connsiteY42" fmla="*/ 1388533 h 3649133"/>
                <a:gd name="connsiteX43" fmla="*/ 1079500 w 1581353"/>
                <a:gd name="connsiteY43" fmla="*/ 1316567 h 3649133"/>
                <a:gd name="connsiteX44" fmla="*/ 1020234 w 1581353"/>
                <a:gd name="connsiteY44" fmla="*/ 1164167 h 3649133"/>
                <a:gd name="connsiteX45" fmla="*/ 1049867 w 1581353"/>
                <a:gd name="connsiteY45" fmla="*/ 1049866 h 3649133"/>
                <a:gd name="connsiteX46" fmla="*/ 1087967 w 1581353"/>
                <a:gd name="connsiteY46" fmla="*/ 1011767 h 3649133"/>
                <a:gd name="connsiteX47" fmla="*/ 1168400 w 1581353"/>
                <a:gd name="connsiteY47" fmla="*/ 990600 h 3649133"/>
                <a:gd name="connsiteX48" fmla="*/ 1248834 w 1581353"/>
                <a:gd name="connsiteY48" fmla="*/ 867833 h 3649133"/>
                <a:gd name="connsiteX49" fmla="*/ 1253067 w 1581353"/>
                <a:gd name="connsiteY49" fmla="*/ 787400 h 3649133"/>
                <a:gd name="connsiteX50" fmla="*/ 1278467 w 1581353"/>
                <a:gd name="connsiteY50" fmla="*/ 745066 h 3649133"/>
                <a:gd name="connsiteX51" fmla="*/ 1325034 w 1581353"/>
                <a:gd name="connsiteY51" fmla="*/ 685800 h 3649133"/>
                <a:gd name="connsiteX52" fmla="*/ 1367367 w 1581353"/>
                <a:gd name="connsiteY52" fmla="*/ 592667 h 3649133"/>
                <a:gd name="connsiteX53" fmla="*/ 1388534 w 1581353"/>
                <a:gd name="connsiteY53" fmla="*/ 533399 h 3649133"/>
                <a:gd name="connsiteX54" fmla="*/ 1354666 w 1581353"/>
                <a:gd name="connsiteY54" fmla="*/ 452966 h 3649133"/>
                <a:gd name="connsiteX55" fmla="*/ 1278467 w 1581353"/>
                <a:gd name="connsiteY55" fmla="*/ 342900 h 3649133"/>
                <a:gd name="connsiteX56" fmla="*/ 1253067 w 1581353"/>
                <a:gd name="connsiteY56" fmla="*/ 296332 h 3649133"/>
                <a:gd name="connsiteX57" fmla="*/ 1219200 w 1581353"/>
                <a:gd name="connsiteY57" fmla="*/ 215900 h 3649133"/>
                <a:gd name="connsiteX58" fmla="*/ 1261534 w 1581353"/>
                <a:gd name="connsiteY58" fmla="*/ 127000 h 3649133"/>
                <a:gd name="connsiteX59" fmla="*/ 1270000 w 1581353"/>
                <a:gd name="connsiteY59" fmla="*/ 93133 h 3649133"/>
                <a:gd name="connsiteX60" fmla="*/ 1303867 w 1581353"/>
                <a:gd name="connsiteY60" fmla="*/ 59266 h 3649133"/>
                <a:gd name="connsiteX61" fmla="*/ 1358900 w 1581353"/>
                <a:gd name="connsiteY61" fmla="*/ 126999 h 3649133"/>
                <a:gd name="connsiteX62" fmla="*/ 1358901 w 1581353"/>
                <a:gd name="connsiteY62" fmla="*/ 228600 h 3649133"/>
                <a:gd name="connsiteX63" fmla="*/ 1413934 w 1581353"/>
                <a:gd name="connsiteY63" fmla="*/ 266699 h 3649133"/>
                <a:gd name="connsiteX64" fmla="*/ 1464734 w 1581353"/>
                <a:gd name="connsiteY64" fmla="*/ 270933 h 3649133"/>
                <a:gd name="connsiteX65" fmla="*/ 1532467 w 1581353"/>
                <a:gd name="connsiteY65" fmla="*/ 220133 h 3649133"/>
                <a:gd name="connsiteX66" fmla="*/ 1579034 w 1581353"/>
                <a:gd name="connsiteY66" fmla="*/ 118533 h 3649133"/>
                <a:gd name="connsiteX67" fmla="*/ 1574800 w 1581353"/>
                <a:gd name="connsiteY67"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53534 w 1581353"/>
                <a:gd name="connsiteY34" fmla="*/ 1955800 h 3649133"/>
                <a:gd name="connsiteX35" fmla="*/ 762000 w 1581353"/>
                <a:gd name="connsiteY35" fmla="*/ 1905000 h 3649133"/>
                <a:gd name="connsiteX36" fmla="*/ 770467 w 1581353"/>
                <a:gd name="connsiteY36" fmla="*/ 1888066 h 3649133"/>
                <a:gd name="connsiteX37" fmla="*/ 825500 w 1581353"/>
                <a:gd name="connsiteY37" fmla="*/ 1773766 h 3649133"/>
                <a:gd name="connsiteX38" fmla="*/ 842434 w 1581353"/>
                <a:gd name="connsiteY38" fmla="*/ 1642533 h 3649133"/>
                <a:gd name="connsiteX39" fmla="*/ 876301 w 1581353"/>
                <a:gd name="connsiteY39" fmla="*/ 1536700 h 3649133"/>
                <a:gd name="connsiteX40" fmla="*/ 944034 w 1581353"/>
                <a:gd name="connsiteY40" fmla="*/ 1464733 h 3649133"/>
                <a:gd name="connsiteX41" fmla="*/ 1003300 w 1581353"/>
                <a:gd name="connsiteY41" fmla="*/ 1388533 h 3649133"/>
                <a:gd name="connsiteX42" fmla="*/ 1079500 w 1581353"/>
                <a:gd name="connsiteY42" fmla="*/ 1316567 h 3649133"/>
                <a:gd name="connsiteX43" fmla="*/ 1020234 w 1581353"/>
                <a:gd name="connsiteY43" fmla="*/ 1164167 h 3649133"/>
                <a:gd name="connsiteX44" fmla="*/ 1049867 w 1581353"/>
                <a:gd name="connsiteY44" fmla="*/ 1049866 h 3649133"/>
                <a:gd name="connsiteX45" fmla="*/ 1087967 w 1581353"/>
                <a:gd name="connsiteY45" fmla="*/ 1011767 h 3649133"/>
                <a:gd name="connsiteX46" fmla="*/ 1168400 w 1581353"/>
                <a:gd name="connsiteY46" fmla="*/ 990600 h 3649133"/>
                <a:gd name="connsiteX47" fmla="*/ 1248834 w 1581353"/>
                <a:gd name="connsiteY47" fmla="*/ 867833 h 3649133"/>
                <a:gd name="connsiteX48" fmla="*/ 1253067 w 1581353"/>
                <a:gd name="connsiteY48" fmla="*/ 787400 h 3649133"/>
                <a:gd name="connsiteX49" fmla="*/ 1278467 w 1581353"/>
                <a:gd name="connsiteY49" fmla="*/ 745066 h 3649133"/>
                <a:gd name="connsiteX50" fmla="*/ 1325034 w 1581353"/>
                <a:gd name="connsiteY50" fmla="*/ 685800 h 3649133"/>
                <a:gd name="connsiteX51" fmla="*/ 1367367 w 1581353"/>
                <a:gd name="connsiteY51" fmla="*/ 592667 h 3649133"/>
                <a:gd name="connsiteX52" fmla="*/ 1388534 w 1581353"/>
                <a:gd name="connsiteY52" fmla="*/ 533399 h 3649133"/>
                <a:gd name="connsiteX53" fmla="*/ 1354666 w 1581353"/>
                <a:gd name="connsiteY53" fmla="*/ 452966 h 3649133"/>
                <a:gd name="connsiteX54" fmla="*/ 1278467 w 1581353"/>
                <a:gd name="connsiteY54" fmla="*/ 342900 h 3649133"/>
                <a:gd name="connsiteX55" fmla="*/ 1253067 w 1581353"/>
                <a:gd name="connsiteY55" fmla="*/ 296332 h 3649133"/>
                <a:gd name="connsiteX56" fmla="*/ 1219200 w 1581353"/>
                <a:gd name="connsiteY56" fmla="*/ 215900 h 3649133"/>
                <a:gd name="connsiteX57" fmla="*/ 1261534 w 1581353"/>
                <a:gd name="connsiteY57" fmla="*/ 127000 h 3649133"/>
                <a:gd name="connsiteX58" fmla="*/ 1270000 w 1581353"/>
                <a:gd name="connsiteY58" fmla="*/ 93133 h 3649133"/>
                <a:gd name="connsiteX59" fmla="*/ 1303867 w 1581353"/>
                <a:gd name="connsiteY59" fmla="*/ 59266 h 3649133"/>
                <a:gd name="connsiteX60" fmla="*/ 1358900 w 1581353"/>
                <a:gd name="connsiteY60" fmla="*/ 126999 h 3649133"/>
                <a:gd name="connsiteX61" fmla="*/ 1358901 w 1581353"/>
                <a:gd name="connsiteY61" fmla="*/ 228600 h 3649133"/>
                <a:gd name="connsiteX62" fmla="*/ 1413934 w 1581353"/>
                <a:gd name="connsiteY62" fmla="*/ 266699 h 3649133"/>
                <a:gd name="connsiteX63" fmla="*/ 1464734 w 1581353"/>
                <a:gd name="connsiteY63" fmla="*/ 270933 h 3649133"/>
                <a:gd name="connsiteX64" fmla="*/ 1532467 w 1581353"/>
                <a:gd name="connsiteY64" fmla="*/ 220133 h 3649133"/>
                <a:gd name="connsiteX65" fmla="*/ 1579034 w 1581353"/>
                <a:gd name="connsiteY65" fmla="*/ 118533 h 3649133"/>
                <a:gd name="connsiteX66" fmla="*/ 1574800 w 1581353"/>
                <a:gd name="connsiteY66"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62000 w 1581353"/>
                <a:gd name="connsiteY34" fmla="*/ 1905000 h 3649133"/>
                <a:gd name="connsiteX35" fmla="*/ 770467 w 1581353"/>
                <a:gd name="connsiteY35" fmla="*/ 1888066 h 3649133"/>
                <a:gd name="connsiteX36" fmla="*/ 825500 w 1581353"/>
                <a:gd name="connsiteY36" fmla="*/ 1773766 h 3649133"/>
                <a:gd name="connsiteX37" fmla="*/ 842434 w 1581353"/>
                <a:gd name="connsiteY37" fmla="*/ 1642533 h 3649133"/>
                <a:gd name="connsiteX38" fmla="*/ 876301 w 1581353"/>
                <a:gd name="connsiteY38" fmla="*/ 1536700 h 3649133"/>
                <a:gd name="connsiteX39" fmla="*/ 944034 w 1581353"/>
                <a:gd name="connsiteY39" fmla="*/ 1464733 h 3649133"/>
                <a:gd name="connsiteX40" fmla="*/ 1003300 w 1581353"/>
                <a:gd name="connsiteY40" fmla="*/ 1388533 h 3649133"/>
                <a:gd name="connsiteX41" fmla="*/ 1079500 w 1581353"/>
                <a:gd name="connsiteY41" fmla="*/ 1316567 h 3649133"/>
                <a:gd name="connsiteX42" fmla="*/ 1020234 w 1581353"/>
                <a:gd name="connsiteY42" fmla="*/ 1164167 h 3649133"/>
                <a:gd name="connsiteX43" fmla="*/ 1049867 w 1581353"/>
                <a:gd name="connsiteY43" fmla="*/ 1049866 h 3649133"/>
                <a:gd name="connsiteX44" fmla="*/ 1087967 w 1581353"/>
                <a:gd name="connsiteY44" fmla="*/ 1011767 h 3649133"/>
                <a:gd name="connsiteX45" fmla="*/ 1168400 w 1581353"/>
                <a:gd name="connsiteY45" fmla="*/ 990600 h 3649133"/>
                <a:gd name="connsiteX46" fmla="*/ 1248834 w 1581353"/>
                <a:gd name="connsiteY46" fmla="*/ 867833 h 3649133"/>
                <a:gd name="connsiteX47" fmla="*/ 1253067 w 1581353"/>
                <a:gd name="connsiteY47" fmla="*/ 787400 h 3649133"/>
                <a:gd name="connsiteX48" fmla="*/ 1278467 w 1581353"/>
                <a:gd name="connsiteY48" fmla="*/ 745066 h 3649133"/>
                <a:gd name="connsiteX49" fmla="*/ 1325034 w 1581353"/>
                <a:gd name="connsiteY49" fmla="*/ 685800 h 3649133"/>
                <a:gd name="connsiteX50" fmla="*/ 1367367 w 1581353"/>
                <a:gd name="connsiteY50" fmla="*/ 592667 h 3649133"/>
                <a:gd name="connsiteX51" fmla="*/ 1388534 w 1581353"/>
                <a:gd name="connsiteY51" fmla="*/ 533399 h 3649133"/>
                <a:gd name="connsiteX52" fmla="*/ 1354666 w 1581353"/>
                <a:gd name="connsiteY52" fmla="*/ 452966 h 3649133"/>
                <a:gd name="connsiteX53" fmla="*/ 1278467 w 1581353"/>
                <a:gd name="connsiteY53" fmla="*/ 342900 h 3649133"/>
                <a:gd name="connsiteX54" fmla="*/ 1253067 w 1581353"/>
                <a:gd name="connsiteY54" fmla="*/ 296332 h 3649133"/>
                <a:gd name="connsiteX55" fmla="*/ 1219200 w 1581353"/>
                <a:gd name="connsiteY55" fmla="*/ 215900 h 3649133"/>
                <a:gd name="connsiteX56" fmla="*/ 1261534 w 1581353"/>
                <a:gd name="connsiteY56" fmla="*/ 127000 h 3649133"/>
                <a:gd name="connsiteX57" fmla="*/ 1270000 w 1581353"/>
                <a:gd name="connsiteY57" fmla="*/ 93133 h 3649133"/>
                <a:gd name="connsiteX58" fmla="*/ 1303867 w 1581353"/>
                <a:gd name="connsiteY58" fmla="*/ 59266 h 3649133"/>
                <a:gd name="connsiteX59" fmla="*/ 1358900 w 1581353"/>
                <a:gd name="connsiteY59" fmla="*/ 126999 h 3649133"/>
                <a:gd name="connsiteX60" fmla="*/ 1358901 w 1581353"/>
                <a:gd name="connsiteY60" fmla="*/ 228600 h 3649133"/>
                <a:gd name="connsiteX61" fmla="*/ 1413934 w 1581353"/>
                <a:gd name="connsiteY61" fmla="*/ 266699 h 3649133"/>
                <a:gd name="connsiteX62" fmla="*/ 1464734 w 1581353"/>
                <a:gd name="connsiteY62" fmla="*/ 270933 h 3649133"/>
                <a:gd name="connsiteX63" fmla="*/ 1532467 w 1581353"/>
                <a:gd name="connsiteY63" fmla="*/ 220133 h 3649133"/>
                <a:gd name="connsiteX64" fmla="*/ 1579034 w 1581353"/>
                <a:gd name="connsiteY64" fmla="*/ 118533 h 3649133"/>
                <a:gd name="connsiteX65" fmla="*/ 1574800 w 1581353"/>
                <a:gd name="connsiteY65"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762000 w 1581353"/>
                <a:gd name="connsiteY34" fmla="*/ 1905000 h 3649133"/>
                <a:gd name="connsiteX35" fmla="*/ 825500 w 1581353"/>
                <a:gd name="connsiteY35" fmla="*/ 1773766 h 3649133"/>
                <a:gd name="connsiteX36" fmla="*/ 842434 w 1581353"/>
                <a:gd name="connsiteY36" fmla="*/ 1642533 h 3649133"/>
                <a:gd name="connsiteX37" fmla="*/ 876301 w 1581353"/>
                <a:gd name="connsiteY37" fmla="*/ 1536700 h 3649133"/>
                <a:gd name="connsiteX38" fmla="*/ 944034 w 1581353"/>
                <a:gd name="connsiteY38" fmla="*/ 1464733 h 3649133"/>
                <a:gd name="connsiteX39" fmla="*/ 1003300 w 1581353"/>
                <a:gd name="connsiteY39" fmla="*/ 1388533 h 3649133"/>
                <a:gd name="connsiteX40" fmla="*/ 1079500 w 1581353"/>
                <a:gd name="connsiteY40" fmla="*/ 1316567 h 3649133"/>
                <a:gd name="connsiteX41" fmla="*/ 1020234 w 1581353"/>
                <a:gd name="connsiteY41" fmla="*/ 1164167 h 3649133"/>
                <a:gd name="connsiteX42" fmla="*/ 1049867 w 1581353"/>
                <a:gd name="connsiteY42" fmla="*/ 1049866 h 3649133"/>
                <a:gd name="connsiteX43" fmla="*/ 1087967 w 1581353"/>
                <a:gd name="connsiteY43" fmla="*/ 1011767 h 3649133"/>
                <a:gd name="connsiteX44" fmla="*/ 1168400 w 1581353"/>
                <a:gd name="connsiteY44" fmla="*/ 990600 h 3649133"/>
                <a:gd name="connsiteX45" fmla="*/ 1248834 w 1581353"/>
                <a:gd name="connsiteY45" fmla="*/ 867833 h 3649133"/>
                <a:gd name="connsiteX46" fmla="*/ 1253067 w 1581353"/>
                <a:gd name="connsiteY46" fmla="*/ 787400 h 3649133"/>
                <a:gd name="connsiteX47" fmla="*/ 1278467 w 1581353"/>
                <a:gd name="connsiteY47" fmla="*/ 745066 h 3649133"/>
                <a:gd name="connsiteX48" fmla="*/ 1325034 w 1581353"/>
                <a:gd name="connsiteY48" fmla="*/ 685800 h 3649133"/>
                <a:gd name="connsiteX49" fmla="*/ 1367367 w 1581353"/>
                <a:gd name="connsiteY49" fmla="*/ 592667 h 3649133"/>
                <a:gd name="connsiteX50" fmla="*/ 1388534 w 1581353"/>
                <a:gd name="connsiteY50" fmla="*/ 533399 h 3649133"/>
                <a:gd name="connsiteX51" fmla="*/ 1354666 w 1581353"/>
                <a:gd name="connsiteY51" fmla="*/ 452966 h 3649133"/>
                <a:gd name="connsiteX52" fmla="*/ 1278467 w 1581353"/>
                <a:gd name="connsiteY52" fmla="*/ 342900 h 3649133"/>
                <a:gd name="connsiteX53" fmla="*/ 1253067 w 1581353"/>
                <a:gd name="connsiteY53" fmla="*/ 296332 h 3649133"/>
                <a:gd name="connsiteX54" fmla="*/ 1219200 w 1581353"/>
                <a:gd name="connsiteY54" fmla="*/ 215900 h 3649133"/>
                <a:gd name="connsiteX55" fmla="*/ 1261534 w 1581353"/>
                <a:gd name="connsiteY55" fmla="*/ 127000 h 3649133"/>
                <a:gd name="connsiteX56" fmla="*/ 1270000 w 1581353"/>
                <a:gd name="connsiteY56" fmla="*/ 93133 h 3649133"/>
                <a:gd name="connsiteX57" fmla="*/ 1303867 w 1581353"/>
                <a:gd name="connsiteY57" fmla="*/ 59266 h 3649133"/>
                <a:gd name="connsiteX58" fmla="*/ 1358900 w 1581353"/>
                <a:gd name="connsiteY58" fmla="*/ 126999 h 3649133"/>
                <a:gd name="connsiteX59" fmla="*/ 1358901 w 1581353"/>
                <a:gd name="connsiteY59" fmla="*/ 228600 h 3649133"/>
                <a:gd name="connsiteX60" fmla="*/ 1413934 w 1581353"/>
                <a:gd name="connsiteY60" fmla="*/ 266699 h 3649133"/>
                <a:gd name="connsiteX61" fmla="*/ 1464734 w 1581353"/>
                <a:gd name="connsiteY61" fmla="*/ 270933 h 3649133"/>
                <a:gd name="connsiteX62" fmla="*/ 1532467 w 1581353"/>
                <a:gd name="connsiteY62" fmla="*/ 220133 h 3649133"/>
                <a:gd name="connsiteX63" fmla="*/ 1579034 w 1581353"/>
                <a:gd name="connsiteY63" fmla="*/ 118533 h 3649133"/>
                <a:gd name="connsiteX64" fmla="*/ 1574800 w 1581353"/>
                <a:gd name="connsiteY64"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36600 w 1581353"/>
                <a:gd name="connsiteY33" fmla="*/ 2006600 h 3649133"/>
                <a:gd name="connsiteX34" fmla="*/ 825500 w 1581353"/>
                <a:gd name="connsiteY34" fmla="*/ 1773766 h 3649133"/>
                <a:gd name="connsiteX35" fmla="*/ 842434 w 1581353"/>
                <a:gd name="connsiteY35" fmla="*/ 1642533 h 3649133"/>
                <a:gd name="connsiteX36" fmla="*/ 876301 w 1581353"/>
                <a:gd name="connsiteY36" fmla="*/ 1536700 h 3649133"/>
                <a:gd name="connsiteX37" fmla="*/ 944034 w 1581353"/>
                <a:gd name="connsiteY37" fmla="*/ 1464733 h 3649133"/>
                <a:gd name="connsiteX38" fmla="*/ 1003300 w 1581353"/>
                <a:gd name="connsiteY38" fmla="*/ 1388533 h 3649133"/>
                <a:gd name="connsiteX39" fmla="*/ 1079500 w 1581353"/>
                <a:gd name="connsiteY39" fmla="*/ 1316567 h 3649133"/>
                <a:gd name="connsiteX40" fmla="*/ 1020234 w 1581353"/>
                <a:gd name="connsiteY40" fmla="*/ 1164167 h 3649133"/>
                <a:gd name="connsiteX41" fmla="*/ 1049867 w 1581353"/>
                <a:gd name="connsiteY41" fmla="*/ 1049866 h 3649133"/>
                <a:gd name="connsiteX42" fmla="*/ 1087967 w 1581353"/>
                <a:gd name="connsiteY42" fmla="*/ 1011767 h 3649133"/>
                <a:gd name="connsiteX43" fmla="*/ 1168400 w 1581353"/>
                <a:gd name="connsiteY43" fmla="*/ 990600 h 3649133"/>
                <a:gd name="connsiteX44" fmla="*/ 1248834 w 1581353"/>
                <a:gd name="connsiteY44" fmla="*/ 867833 h 3649133"/>
                <a:gd name="connsiteX45" fmla="*/ 1253067 w 1581353"/>
                <a:gd name="connsiteY45" fmla="*/ 787400 h 3649133"/>
                <a:gd name="connsiteX46" fmla="*/ 1278467 w 1581353"/>
                <a:gd name="connsiteY46" fmla="*/ 745066 h 3649133"/>
                <a:gd name="connsiteX47" fmla="*/ 1325034 w 1581353"/>
                <a:gd name="connsiteY47" fmla="*/ 685800 h 3649133"/>
                <a:gd name="connsiteX48" fmla="*/ 1367367 w 1581353"/>
                <a:gd name="connsiteY48" fmla="*/ 592667 h 3649133"/>
                <a:gd name="connsiteX49" fmla="*/ 1388534 w 1581353"/>
                <a:gd name="connsiteY49" fmla="*/ 533399 h 3649133"/>
                <a:gd name="connsiteX50" fmla="*/ 1354666 w 1581353"/>
                <a:gd name="connsiteY50" fmla="*/ 452966 h 3649133"/>
                <a:gd name="connsiteX51" fmla="*/ 1278467 w 1581353"/>
                <a:gd name="connsiteY51" fmla="*/ 342900 h 3649133"/>
                <a:gd name="connsiteX52" fmla="*/ 1253067 w 1581353"/>
                <a:gd name="connsiteY52" fmla="*/ 296332 h 3649133"/>
                <a:gd name="connsiteX53" fmla="*/ 1219200 w 1581353"/>
                <a:gd name="connsiteY53" fmla="*/ 215900 h 3649133"/>
                <a:gd name="connsiteX54" fmla="*/ 1261534 w 1581353"/>
                <a:gd name="connsiteY54" fmla="*/ 127000 h 3649133"/>
                <a:gd name="connsiteX55" fmla="*/ 1270000 w 1581353"/>
                <a:gd name="connsiteY55" fmla="*/ 93133 h 3649133"/>
                <a:gd name="connsiteX56" fmla="*/ 1303867 w 1581353"/>
                <a:gd name="connsiteY56" fmla="*/ 59266 h 3649133"/>
                <a:gd name="connsiteX57" fmla="*/ 1358900 w 1581353"/>
                <a:gd name="connsiteY57" fmla="*/ 126999 h 3649133"/>
                <a:gd name="connsiteX58" fmla="*/ 1358901 w 1581353"/>
                <a:gd name="connsiteY58" fmla="*/ 228600 h 3649133"/>
                <a:gd name="connsiteX59" fmla="*/ 1413934 w 1581353"/>
                <a:gd name="connsiteY59" fmla="*/ 266699 h 3649133"/>
                <a:gd name="connsiteX60" fmla="*/ 1464734 w 1581353"/>
                <a:gd name="connsiteY60" fmla="*/ 270933 h 3649133"/>
                <a:gd name="connsiteX61" fmla="*/ 1532467 w 1581353"/>
                <a:gd name="connsiteY61" fmla="*/ 220133 h 3649133"/>
                <a:gd name="connsiteX62" fmla="*/ 1579034 w 1581353"/>
                <a:gd name="connsiteY62" fmla="*/ 118533 h 3649133"/>
                <a:gd name="connsiteX63" fmla="*/ 1574800 w 1581353"/>
                <a:gd name="connsiteY63"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19667 w 1581353"/>
                <a:gd name="connsiteY32" fmla="*/ 2040466 h 3649133"/>
                <a:gd name="connsiteX33" fmla="*/ 783166 w 1581353"/>
                <a:gd name="connsiteY33" fmla="*/ 2019300 h 3649133"/>
                <a:gd name="connsiteX34" fmla="*/ 825500 w 1581353"/>
                <a:gd name="connsiteY34" fmla="*/ 1773766 h 3649133"/>
                <a:gd name="connsiteX35" fmla="*/ 842434 w 1581353"/>
                <a:gd name="connsiteY35" fmla="*/ 1642533 h 3649133"/>
                <a:gd name="connsiteX36" fmla="*/ 876301 w 1581353"/>
                <a:gd name="connsiteY36" fmla="*/ 1536700 h 3649133"/>
                <a:gd name="connsiteX37" fmla="*/ 944034 w 1581353"/>
                <a:gd name="connsiteY37" fmla="*/ 1464733 h 3649133"/>
                <a:gd name="connsiteX38" fmla="*/ 1003300 w 1581353"/>
                <a:gd name="connsiteY38" fmla="*/ 1388533 h 3649133"/>
                <a:gd name="connsiteX39" fmla="*/ 1079500 w 1581353"/>
                <a:gd name="connsiteY39" fmla="*/ 1316567 h 3649133"/>
                <a:gd name="connsiteX40" fmla="*/ 1020234 w 1581353"/>
                <a:gd name="connsiteY40" fmla="*/ 1164167 h 3649133"/>
                <a:gd name="connsiteX41" fmla="*/ 1049867 w 1581353"/>
                <a:gd name="connsiteY41" fmla="*/ 1049866 h 3649133"/>
                <a:gd name="connsiteX42" fmla="*/ 1087967 w 1581353"/>
                <a:gd name="connsiteY42" fmla="*/ 1011767 h 3649133"/>
                <a:gd name="connsiteX43" fmla="*/ 1168400 w 1581353"/>
                <a:gd name="connsiteY43" fmla="*/ 990600 h 3649133"/>
                <a:gd name="connsiteX44" fmla="*/ 1248834 w 1581353"/>
                <a:gd name="connsiteY44" fmla="*/ 867833 h 3649133"/>
                <a:gd name="connsiteX45" fmla="*/ 1253067 w 1581353"/>
                <a:gd name="connsiteY45" fmla="*/ 787400 h 3649133"/>
                <a:gd name="connsiteX46" fmla="*/ 1278467 w 1581353"/>
                <a:gd name="connsiteY46" fmla="*/ 745066 h 3649133"/>
                <a:gd name="connsiteX47" fmla="*/ 1325034 w 1581353"/>
                <a:gd name="connsiteY47" fmla="*/ 685800 h 3649133"/>
                <a:gd name="connsiteX48" fmla="*/ 1367367 w 1581353"/>
                <a:gd name="connsiteY48" fmla="*/ 592667 h 3649133"/>
                <a:gd name="connsiteX49" fmla="*/ 1388534 w 1581353"/>
                <a:gd name="connsiteY49" fmla="*/ 533399 h 3649133"/>
                <a:gd name="connsiteX50" fmla="*/ 1354666 w 1581353"/>
                <a:gd name="connsiteY50" fmla="*/ 452966 h 3649133"/>
                <a:gd name="connsiteX51" fmla="*/ 1278467 w 1581353"/>
                <a:gd name="connsiteY51" fmla="*/ 342900 h 3649133"/>
                <a:gd name="connsiteX52" fmla="*/ 1253067 w 1581353"/>
                <a:gd name="connsiteY52" fmla="*/ 296332 h 3649133"/>
                <a:gd name="connsiteX53" fmla="*/ 1219200 w 1581353"/>
                <a:gd name="connsiteY53" fmla="*/ 215900 h 3649133"/>
                <a:gd name="connsiteX54" fmla="*/ 1261534 w 1581353"/>
                <a:gd name="connsiteY54" fmla="*/ 127000 h 3649133"/>
                <a:gd name="connsiteX55" fmla="*/ 1270000 w 1581353"/>
                <a:gd name="connsiteY55" fmla="*/ 93133 h 3649133"/>
                <a:gd name="connsiteX56" fmla="*/ 1303867 w 1581353"/>
                <a:gd name="connsiteY56" fmla="*/ 59266 h 3649133"/>
                <a:gd name="connsiteX57" fmla="*/ 1358900 w 1581353"/>
                <a:gd name="connsiteY57" fmla="*/ 126999 h 3649133"/>
                <a:gd name="connsiteX58" fmla="*/ 1358901 w 1581353"/>
                <a:gd name="connsiteY58" fmla="*/ 228600 h 3649133"/>
                <a:gd name="connsiteX59" fmla="*/ 1413934 w 1581353"/>
                <a:gd name="connsiteY59" fmla="*/ 266699 h 3649133"/>
                <a:gd name="connsiteX60" fmla="*/ 1464734 w 1581353"/>
                <a:gd name="connsiteY60" fmla="*/ 270933 h 3649133"/>
                <a:gd name="connsiteX61" fmla="*/ 1532467 w 1581353"/>
                <a:gd name="connsiteY61" fmla="*/ 220133 h 3649133"/>
                <a:gd name="connsiteX62" fmla="*/ 1579034 w 1581353"/>
                <a:gd name="connsiteY62" fmla="*/ 118533 h 3649133"/>
                <a:gd name="connsiteX63" fmla="*/ 1574800 w 1581353"/>
                <a:gd name="connsiteY63"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694267 w 1581353"/>
                <a:gd name="connsiteY31" fmla="*/ 2133600 h 3649133"/>
                <a:gd name="connsiteX32" fmla="*/ 783166 w 1581353"/>
                <a:gd name="connsiteY32" fmla="*/ 2019300 h 3649133"/>
                <a:gd name="connsiteX33" fmla="*/ 825500 w 1581353"/>
                <a:gd name="connsiteY33" fmla="*/ 1773766 h 3649133"/>
                <a:gd name="connsiteX34" fmla="*/ 842434 w 1581353"/>
                <a:gd name="connsiteY34" fmla="*/ 1642533 h 3649133"/>
                <a:gd name="connsiteX35" fmla="*/ 876301 w 1581353"/>
                <a:gd name="connsiteY35" fmla="*/ 1536700 h 3649133"/>
                <a:gd name="connsiteX36" fmla="*/ 944034 w 1581353"/>
                <a:gd name="connsiteY36" fmla="*/ 1464733 h 3649133"/>
                <a:gd name="connsiteX37" fmla="*/ 1003300 w 1581353"/>
                <a:gd name="connsiteY37" fmla="*/ 1388533 h 3649133"/>
                <a:gd name="connsiteX38" fmla="*/ 1079500 w 1581353"/>
                <a:gd name="connsiteY38" fmla="*/ 1316567 h 3649133"/>
                <a:gd name="connsiteX39" fmla="*/ 1020234 w 1581353"/>
                <a:gd name="connsiteY39" fmla="*/ 1164167 h 3649133"/>
                <a:gd name="connsiteX40" fmla="*/ 1049867 w 1581353"/>
                <a:gd name="connsiteY40" fmla="*/ 1049866 h 3649133"/>
                <a:gd name="connsiteX41" fmla="*/ 1087967 w 1581353"/>
                <a:gd name="connsiteY41" fmla="*/ 1011767 h 3649133"/>
                <a:gd name="connsiteX42" fmla="*/ 1168400 w 1581353"/>
                <a:gd name="connsiteY42" fmla="*/ 990600 h 3649133"/>
                <a:gd name="connsiteX43" fmla="*/ 1248834 w 1581353"/>
                <a:gd name="connsiteY43" fmla="*/ 867833 h 3649133"/>
                <a:gd name="connsiteX44" fmla="*/ 1253067 w 1581353"/>
                <a:gd name="connsiteY44" fmla="*/ 787400 h 3649133"/>
                <a:gd name="connsiteX45" fmla="*/ 1278467 w 1581353"/>
                <a:gd name="connsiteY45" fmla="*/ 745066 h 3649133"/>
                <a:gd name="connsiteX46" fmla="*/ 1325034 w 1581353"/>
                <a:gd name="connsiteY46" fmla="*/ 685800 h 3649133"/>
                <a:gd name="connsiteX47" fmla="*/ 1367367 w 1581353"/>
                <a:gd name="connsiteY47" fmla="*/ 592667 h 3649133"/>
                <a:gd name="connsiteX48" fmla="*/ 1388534 w 1581353"/>
                <a:gd name="connsiteY48" fmla="*/ 533399 h 3649133"/>
                <a:gd name="connsiteX49" fmla="*/ 1354666 w 1581353"/>
                <a:gd name="connsiteY49" fmla="*/ 452966 h 3649133"/>
                <a:gd name="connsiteX50" fmla="*/ 1278467 w 1581353"/>
                <a:gd name="connsiteY50" fmla="*/ 342900 h 3649133"/>
                <a:gd name="connsiteX51" fmla="*/ 1253067 w 1581353"/>
                <a:gd name="connsiteY51" fmla="*/ 296332 h 3649133"/>
                <a:gd name="connsiteX52" fmla="*/ 1219200 w 1581353"/>
                <a:gd name="connsiteY52" fmla="*/ 215900 h 3649133"/>
                <a:gd name="connsiteX53" fmla="*/ 1261534 w 1581353"/>
                <a:gd name="connsiteY53" fmla="*/ 127000 h 3649133"/>
                <a:gd name="connsiteX54" fmla="*/ 1270000 w 1581353"/>
                <a:gd name="connsiteY54" fmla="*/ 93133 h 3649133"/>
                <a:gd name="connsiteX55" fmla="*/ 1303867 w 1581353"/>
                <a:gd name="connsiteY55" fmla="*/ 59266 h 3649133"/>
                <a:gd name="connsiteX56" fmla="*/ 1358900 w 1581353"/>
                <a:gd name="connsiteY56" fmla="*/ 126999 h 3649133"/>
                <a:gd name="connsiteX57" fmla="*/ 1358901 w 1581353"/>
                <a:gd name="connsiteY57" fmla="*/ 228600 h 3649133"/>
                <a:gd name="connsiteX58" fmla="*/ 1413934 w 1581353"/>
                <a:gd name="connsiteY58" fmla="*/ 266699 h 3649133"/>
                <a:gd name="connsiteX59" fmla="*/ 1464734 w 1581353"/>
                <a:gd name="connsiteY59" fmla="*/ 270933 h 3649133"/>
                <a:gd name="connsiteX60" fmla="*/ 1532467 w 1581353"/>
                <a:gd name="connsiteY60" fmla="*/ 220133 h 3649133"/>
                <a:gd name="connsiteX61" fmla="*/ 1579034 w 1581353"/>
                <a:gd name="connsiteY61" fmla="*/ 118533 h 3649133"/>
                <a:gd name="connsiteX62" fmla="*/ 1574800 w 1581353"/>
                <a:gd name="connsiteY6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677334 w 1581353"/>
                <a:gd name="connsiteY30" fmla="*/ 2184400 h 3649133"/>
                <a:gd name="connsiteX31" fmla="*/ 711200 w 1581353"/>
                <a:gd name="connsiteY31" fmla="*/ 2137834 h 3649133"/>
                <a:gd name="connsiteX32" fmla="*/ 783166 w 1581353"/>
                <a:gd name="connsiteY32" fmla="*/ 2019300 h 3649133"/>
                <a:gd name="connsiteX33" fmla="*/ 825500 w 1581353"/>
                <a:gd name="connsiteY33" fmla="*/ 1773766 h 3649133"/>
                <a:gd name="connsiteX34" fmla="*/ 842434 w 1581353"/>
                <a:gd name="connsiteY34" fmla="*/ 1642533 h 3649133"/>
                <a:gd name="connsiteX35" fmla="*/ 876301 w 1581353"/>
                <a:gd name="connsiteY35" fmla="*/ 1536700 h 3649133"/>
                <a:gd name="connsiteX36" fmla="*/ 944034 w 1581353"/>
                <a:gd name="connsiteY36" fmla="*/ 1464733 h 3649133"/>
                <a:gd name="connsiteX37" fmla="*/ 1003300 w 1581353"/>
                <a:gd name="connsiteY37" fmla="*/ 1388533 h 3649133"/>
                <a:gd name="connsiteX38" fmla="*/ 1079500 w 1581353"/>
                <a:gd name="connsiteY38" fmla="*/ 1316567 h 3649133"/>
                <a:gd name="connsiteX39" fmla="*/ 1020234 w 1581353"/>
                <a:gd name="connsiteY39" fmla="*/ 1164167 h 3649133"/>
                <a:gd name="connsiteX40" fmla="*/ 1049867 w 1581353"/>
                <a:gd name="connsiteY40" fmla="*/ 1049866 h 3649133"/>
                <a:gd name="connsiteX41" fmla="*/ 1087967 w 1581353"/>
                <a:gd name="connsiteY41" fmla="*/ 1011767 h 3649133"/>
                <a:gd name="connsiteX42" fmla="*/ 1168400 w 1581353"/>
                <a:gd name="connsiteY42" fmla="*/ 990600 h 3649133"/>
                <a:gd name="connsiteX43" fmla="*/ 1248834 w 1581353"/>
                <a:gd name="connsiteY43" fmla="*/ 867833 h 3649133"/>
                <a:gd name="connsiteX44" fmla="*/ 1253067 w 1581353"/>
                <a:gd name="connsiteY44" fmla="*/ 787400 h 3649133"/>
                <a:gd name="connsiteX45" fmla="*/ 1278467 w 1581353"/>
                <a:gd name="connsiteY45" fmla="*/ 745066 h 3649133"/>
                <a:gd name="connsiteX46" fmla="*/ 1325034 w 1581353"/>
                <a:gd name="connsiteY46" fmla="*/ 685800 h 3649133"/>
                <a:gd name="connsiteX47" fmla="*/ 1367367 w 1581353"/>
                <a:gd name="connsiteY47" fmla="*/ 592667 h 3649133"/>
                <a:gd name="connsiteX48" fmla="*/ 1388534 w 1581353"/>
                <a:gd name="connsiteY48" fmla="*/ 533399 h 3649133"/>
                <a:gd name="connsiteX49" fmla="*/ 1354666 w 1581353"/>
                <a:gd name="connsiteY49" fmla="*/ 452966 h 3649133"/>
                <a:gd name="connsiteX50" fmla="*/ 1278467 w 1581353"/>
                <a:gd name="connsiteY50" fmla="*/ 342900 h 3649133"/>
                <a:gd name="connsiteX51" fmla="*/ 1253067 w 1581353"/>
                <a:gd name="connsiteY51" fmla="*/ 296332 h 3649133"/>
                <a:gd name="connsiteX52" fmla="*/ 1219200 w 1581353"/>
                <a:gd name="connsiteY52" fmla="*/ 215900 h 3649133"/>
                <a:gd name="connsiteX53" fmla="*/ 1261534 w 1581353"/>
                <a:gd name="connsiteY53" fmla="*/ 127000 h 3649133"/>
                <a:gd name="connsiteX54" fmla="*/ 1270000 w 1581353"/>
                <a:gd name="connsiteY54" fmla="*/ 93133 h 3649133"/>
                <a:gd name="connsiteX55" fmla="*/ 1303867 w 1581353"/>
                <a:gd name="connsiteY55" fmla="*/ 59266 h 3649133"/>
                <a:gd name="connsiteX56" fmla="*/ 1358900 w 1581353"/>
                <a:gd name="connsiteY56" fmla="*/ 126999 h 3649133"/>
                <a:gd name="connsiteX57" fmla="*/ 1358901 w 1581353"/>
                <a:gd name="connsiteY57" fmla="*/ 228600 h 3649133"/>
                <a:gd name="connsiteX58" fmla="*/ 1413934 w 1581353"/>
                <a:gd name="connsiteY58" fmla="*/ 266699 h 3649133"/>
                <a:gd name="connsiteX59" fmla="*/ 1464734 w 1581353"/>
                <a:gd name="connsiteY59" fmla="*/ 270933 h 3649133"/>
                <a:gd name="connsiteX60" fmla="*/ 1532467 w 1581353"/>
                <a:gd name="connsiteY60" fmla="*/ 220133 h 3649133"/>
                <a:gd name="connsiteX61" fmla="*/ 1579034 w 1581353"/>
                <a:gd name="connsiteY61" fmla="*/ 118533 h 3649133"/>
                <a:gd name="connsiteX62" fmla="*/ 1574800 w 1581353"/>
                <a:gd name="connsiteY6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660400 w 1581353"/>
                <a:gd name="connsiteY29" fmla="*/ 2201333 h 3649133"/>
                <a:gd name="connsiteX30" fmla="*/ 711200 w 1581353"/>
                <a:gd name="connsiteY30" fmla="*/ 2137834 h 3649133"/>
                <a:gd name="connsiteX31" fmla="*/ 783166 w 1581353"/>
                <a:gd name="connsiteY31" fmla="*/ 2019300 h 3649133"/>
                <a:gd name="connsiteX32" fmla="*/ 825500 w 1581353"/>
                <a:gd name="connsiteY32" fmla="*/ 1773766 h 3649133"/>
                <a:gd name="connsiteX33" fmla="*/ 842434 w 1581353"/>
                <a:gd name="connsiteY33" fmla="*/ 1642533 h 3649133"/>
                <a:gd name="connsiteX34" fmla="*/ 876301 w 1581353"/>
                <a:gd name="connsiteY34" fmla="*/ 1536700 h 3649133"/>
                <a:gd name="connsiteX35" fmla="*/ 944034 w 1581353"/>
                <a:gd name="connsiteY35" fmla="*/ 1464733 h 3649133"/>
                <a:gd name="connsiteX36" fmla="*/ 1003300 w 1581353"/>
                <a:gd name="connsiteY36" fmla="*/ 1388533 h 3649133"/>
                <a:gd name="connsiteX37" fmla="*/ 1079500 w 1581353"/>
                <a:gd name="connsiteY37" fmla="*/ 1316567 h 3649133"/>
                <a:gd name="connsiteX38" fmla="*/ 1020234 w 1581353"/>
                <a:gd name="connsiteY38" fmla="*/ 1164167 h 3649133"/>
                <a:gd name="connsiteX39" fmla="*/ 1049867 w 1581353"/>
                <a:gd name="connsiteY39" fmla="*/ 1049866 h 3649133"/>
                <a:gd name="connsiteX40" fmla="*/ 1087967 w 1581353"/>
                <a:gd name="connsiteY40" fmla="*/ 1011767 h 3649133"/>
                <a:gd name="connsiteX41" fmla="*/ 1168400 w 1581353"/>
                <a:gd name="connsiteY41" fmla="*/ 990600 h 3649133"/>
                <a:gd name="connsiteX42" fmla="*/ 1248834 w 1581353"/>
                <a:gd name="connsiteY42" fmla="*/ 867833 h 3649133"/>
                <a:gd name="connsiteX43" fmla="*/ 1253067 w 1581353"/>
                <a:gd name="connsiteY43" fmla="*/ 787400 h 3649133"/>
                <a:gd name="connsiteX44" fmla="*/ 1278467 w 1581353"/>
                <a:gd name="connsiteY44" fmla="*/ 745066 h 3649133"/>
                <a:gd name="connsiteX45" fmla="*/ 1325034 w 1581353"/>
                <a:gd name="connsiteY45" fmla="*/ 685800 h 3649133"/>
                <a:gd name="connsiteX46" fmla="*/ 1367367 w 1581353"/>
                <a:gd name="connsiteY46" fmla="*/ 592667 h 3649133"/>
                <a:gd name="connsiteX47" fmla="*/ 1388534 w 1581353"/>
                <a:gd name="connsiteY47" fmla="*/ 533399 h 3649133"/>
                <a:gd name="connsiteX48" fmla="*/ 1354666 w 1581353"/>
                <a:gd name="connsiteY48" fmla="*/ 452966 h 3649133"/>
                <a:gd name="connsiteX49" fmla="*/ 1278467 w 1581353"/>
                <a:gd name="connsiteY49" fmla="*/ 342900 h 3649133"/>
                <a:gd name="connsiteX50" fmla="*/ 1253067 w 1581353"/>
                <a:gd name="connsiteY50" fmla="*/ 296332 h 3649133"/>
                <a:gd name="connsiteX51" fmla="*/ 1219200 w 1581353"/>
                <a:gd name="connsiteY51" fmla="*/ 215900 h 3649133"/>
                <a:gd name="connsiteX52" fmla="*/ 1261534 w 1581353"/>
                <a:gd name="connsiteY52" fmla="*/ 127000 h 3649133"/>
                <a:gd name="connsiteX53" fmla="*/ 1270000 w 1581353"/>
                <a:gd name="connsiteY53" fmla="*/ 93133 h 3649133"/>
                <a:gd name="connsiteX54" fmla="*/ 1303867 w 1581353"/>
                <a:gd name="connsiteY54" fmla="*/ 59266 h 3649133"/>
                <a:gd name="connsiteX55" fmla="*/ 1358900 w 1581353"/>
                <a:gd name="connsiteY55" fmla="*/ 126999 h 3649133"/>
                <a:gd name="connsiteX56" fmla="*/ 1358901 w 1581353"/>
                <a:gd name="connsiteY56" fmla="*/ 228600 h 3649133"/>
                <a:gd name="connsiteX57" fmla="*/ 1413934 w 1581353"/>
                <a:gd name="connsiteY57" fmla="*/ 266699 h 3649133"/>
                <a:gd name="connsiteX58" fmla="*/ 1464734 w 1581353"/>
                <a:gd name="connsiteY58" fmla="*/ 270933 h 3649133"/>
                <a:gd name="connsiteX59" fmla="*/ 1532467 w 1581353"/>
                <a:gd name="connsiteY59" fmla="*/ 220133 h 3649133"/>
                <a:gd name="connsiteX60" fmla="*/ 1579034 w 1581353"/>
                <a:gd name="connsiteY60" fmla="*/ 118533 h 3649133"/>
                <a:gd name="connsiteX61" fmla="*/ 1574800 w 1581353"/>
                <a:gd name="connsiteY61"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35000 w 1581353"/>
                <a:gd name="connsiteY27" fmla="*/ 2277533 h 3649133"/>
                <a:gd name="connsiteX28" fmla="*/ 651934 w 1581353"/>
                <a:gd name="connsiteY28" fmla="*/ 2226733 h 3649133"/>
                <a:gd name="connsiteX29" fmla="*/ 711200 w 1581353"/>
                <a:gd name="connsiteY29" fmla="*/ 2137834 h 3649133"/>
                <a:gd name="connsiteX30" fmla="*/ 783166 w 1581353"/>
                <a:gd name="connsiteY30" fmla="*/ 2019300 h 3649133"/>
                <a:gd name="connsiteX31" fmla="*/ 825500 w 1581353"/>
                <a:gd name="connsiteY31" fmla="*/ 1773766 h 3649133"/>
                <a:gd name="connsiteX32" fmla="*/ 842434 w 1581353"/>
                <a:gd name="connsiteY32" fmla="*/ 1642533 h 3649133"/>
                <a:gd name="connsiteX33" fmla="*/ 876301 w 1581353"/>
                <a:gd name="connsiteY33" fmla="*/ 1536700 h 3649133"/>
                <a:gd name="connsiteX34" fmla="*/ 944034 w 1581353"/>
                <a:gd name="connsiteY34" fmla="*/ 1464733 h 3649133"/>
                <a:gd name="connsiteX35" fmla="*/ 1003300 w 1581353"/>
                <a:gd name="connsiteY35" fmla="*/ 1388533 h 3649133"/>
                <a:gd name="connsiteX36" fmla="*/ 1079500 w 1581353"/>
                <a:gd name="connsiteY36" fmla="*/ 1316567 h 3649133"/>
                <a:gd name="connsiteX37" fmla="*/ 1020234 w 1581353"/>
                <a:gd name="connsiteY37" fmla="*/ 1164167 h 3649133"/>
                <a:gd name="connsiteX38" fmla="*/ 1049867 w 1581353"/>
                <a:gd name="connsiteY38" fmla="*/ 1049866 h 3649133"/>
                <a:gd name="connsiteX39" fmla="*/ 1087967 w 1581353"/>
                <a:gd name="connsiteY39" fmla="*/ 1011767 h 3649133"/>
                <a:gd name="connsiteX40" fmla="*/ 1168400 w 1581353"/>
                <a:gd name="connsiteY40" fmla="*/ 990600 h 3649133"/>
                <a:gd name="connsiteX41" fmla="*/ 1248834 w 1581353"/>
                <a:gd name="connsiteY41" fmla="*/ 867833 h 3649133"/>
                <a:gd name="connsiteX42" fmla="*/ 1253067 w 1581353"/>
                <a:gd name="connsiteY42" fmla="*/ 787400 h 3649133"/>
                <a:gd name="connsiteX43" fmla="*/ 1278467 w 1581353"/>
                <a:gd name="connsiteY43" fmla="*/ 745066 h 3649133"/>
                <a:gd name="connsiteX44" fmla="*/ 1325034 w 1581353"/>
                <a:gd name="connsiteY44" fmla="*/ 685800 h 3649133"/>
                <a:gd name="connsiteX45" fmla="*/ 1367367 w 1581353"/>
                <a:gd name="connsiteY45" fmla="*/ 592667 h 3649133"/>
                <a:gd name="connsiteX46" fmla="*/ 1388534 w 1581353"/>
                <a:gd name="connsiteY46" fmla="*/ 533399 h 3649133"/>
                <a:gd name="connsiteX47" fmla="*/ 1354666 w 1581353"/>
                <a:gd name="connsiteY47" fmla="*/ 452966 h 3649133"/>
                <a:gd name="connsiteX48" fmla="*/ 1278467 w 1581353"/>
                <a:gd name="connsiteY48" fmla="*/ 342900 h 3649133"/>
                <a:gd name="connsiteX49" fmla="*/ 1253067 w 1581353"/>
                <a:gd name="connsiteY49" fmla="*/ 296332 h 3649133"/>
                <a:gd name="connsiteX50" fmla="*/ 1219200 w 1581353"/>
                <a:gd name="connsiteY50" fmla="*/ 215900 h 3649133"/>
                <a:gd name="connsiteX51" fmla="*/ 1261534 w 1581353"/>
                <a:gd name="connsiteY51" fmla="*/ 127000 h 3649133"/>
                <a:gd name="connsiteX52" fmla="*/ 1270000 w 1581353"/>
                <a:gd name="connsiteY52" fmla="*/ 93133 h 3649133"/>
                <a:gd name="connsiteX53" fmla="*/ 1303867 w 1581353"/>
                <a:gd name="connsiteY53" fmla="*/ 59266 h 3649133"/>
                <a:gd name="connsiteX54" fmla="*/ 1358900 w 1581353"/>
                <a:gd name="connsiteY54" fmla="*/ 126999 h 3649133"/>
                <a:gd name="connsiteX55" fmla="*/ 1358901 w 1581353"/>
                <a:gd name="connsiteY55" fmla="*/ 228600 h 3649133"/>
                <a:gd name="connsiteX56" fmla="*/ 1413934 w 1581353"/>
                <a:gd name="connsiteY56" fmla="*/ 266699 h 3649133"/>
                <a:gd name="connsiteX57" fmla="*/ 1464734 w 1581353"/>
                <a:gd name="connsiteY57" fmla="*/ 270933 h 3649133"/>
                <a:gd name="connsiteX58" fmla="*/ 1532467 w 1581353"/>
                <a:gd name="connsiteY58" fmla="*/ 220133 h 3649133"/>
                <a:gd name="connsiteX59" fmla="*/ 1579034 w 1581353"/>
                <a:gd name="connsiteY59" fmla="*/ 118533 h 3649133"/>
                <a:gd name="connsiteX60" fmla="*/ 1574800 w 1581353"/>
                <a:gd name="connsiteY6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84200 w 1581353"/>
                <a:gd name="connsiteY26" fmla="*/ 2302933 h 3649133"/>
                <a:gd name="connsiteX27" fmla="*/ 651934 w 1581353"/>
                <a:gd name="connsiteY27" fmla="*/ 2226733 h 3649133"/>
                <a:gd name="connsiteX28" fmla="*/ 711200 w 1581353"/>
                <a:gd name="connsiteY28" fmla="*/ 2137834 h 3649133"/>
                <a:gd name="connsiteX29" fmla="*/ 783166 w 1581353"/>
                <a:gd name="connsiteY29" fmla="*/ 2019300 h 3649133"/>
                <a:gd name="connsiteX30" fmla="*/ 825500 w 1581353"/>
                <a:gd name="connsiteY30" fmla="*/ 1773766 h 3649133"/>
                <a:gd name="connsiteX31" fmla="*/ 842434 w 1581353"/>
                <a:gd name="connsiteY31" fmla="*/ 1642533 h 3649133"/>
                <a:gd name="connsiteX32" fmla="*/ 876301 w 1581353"/>
                <a:gd name="connsiteY32" fmla="*/ 1536700 h 3649133"/>
                <a:gd name="connsiteX33" fmla="*/ 944034 w 1581353"/>
                <a:gd name="connsiteY33" fmla="*/ 1464733 h 3649133"/>
                <a:gd name="connsiteX34" fmla="*/ 1003300 w 1581353"/>
                <a:gd name="connsiteY34" fmla="*/ 1388533 h 3649133"/>
                <a:gd name="connsiteX35" fmla="*/ 1079500 w 1581353"/>
                <a:gd name="connsiteY35" fmla="*/ 1316567 h 3649133"/>
                <a:gd name="connsiteX36" fmla="*/ 1020234 w 1581353"/>
                <a:gd name="connsiteY36" fmla="*/ 1164167 h 3649133"/>
                <a:gd name="connsiteX37" fmla="*/ 1049867 w 1581353"/>
                <a:gd name="connsiteY37" fmla="*/ 1049866 h 3649133"/>
                <a:gd name="connsiteX38" fmla="*/ 1087967 w 1581353"/>
                <a:gd name="connsiteY38" fmla="*/ 1011767 h 3649133"/>
                <a:gd name="connsiteX39" fmla="*/ 1168400 w 1581353"/>
                <a:gd name="connsiteY39" fmla="*/ 990600 h 3649133"/>
                <a:gd name="connsiteX40" fmla="*/ 1248834 w 1581353"/>
                <a:gd name="connsiteY40" fmla="*/ 867833 h 3649133"/>
                <a:gd name="connsiteX41" fmla="*/ 1253067 w 1581353"/>
                <a:gd name="connsiteY41" fmla="*/ 787400 h 3649133"/>
                <a:gd name="connsiteX42" fmla="*/ 1278467 w 1581353"/>
                <a:gd name="connsiteY42" fmla="*/ 745066 h 3649133"/>
                <a:gd name="connsiteX43" fmla="*/ 1325034 w 1581353"/>
                <a:gd name="connsiteY43" fmla="*/ 685800 h 3649133"/>
                <a:gd name="connsiteX44" fmla="*/ 1367367 w 1581353"/>
                <a:gd name="connsiteY44" fmla="*/ 592667 h 3649133"/>
                <a:gd name="connsiteX45" fmla="*/ 1388534 w 1581353"/>
                <a:gd name="connsiteY45" fmla="*/ 533399 h 3649133"/>
                <a:gd name="connsiteX46" fmla="*/ 1354666 w 1581353"/>
                <a:gd name="connsiteY46" fmla="*/ 452966 h 3649133"/>
                <a:gd name="connsiteX47" fmla="*/ 1278467 w 1581353"/>
                <a:gd name="connsiteY47" fmla="*/ 342900 h 3649133"/>
                <a:gd name="connsiteX48" fmla="*/ 1253067 w 1581353"/>
                <a:gd name="connsiteY48" fmla="*/ 296332 h 3649133"/>
                <a:gd name="connsiteX49" fmla="*/ 1219200 w 1581353"/>
                <a:gd name="connsiteY49" fmla="*/ 215900 h 3649133"/>
                <a:gd name="connsiteX50" fmla="*/ 1261534 w 1581353"/>
                <a:gd name="connsiteY50" fmla="*/ 127000 h 3649133"/>
                <a:gd name="connsiteX51" fmla="*/ 1270000 w 1581353"/>
                <a:gd name="connsiteY51" fmla="*/ 93133 h 3649133"/>
                <a:gd name="connsiteX52" fmla="*/ 1303867 w 1581353"/>
                <a:gd name="connsiteY52" fmla="*/ 59266 h 3649133"/>
                <a:gd name="connsiteX53" fmla="*/ 1358900 w 1581353"/>
                <a:gd name="connsiteY53" fmla="*/ 126999 h 3649133"/>
                <a:gd name="connsiteX54" fmla="*/ 1358901 w 1581353"/>
                <a:gd name="connsiteY54" fmla="*/ 228600 h 3649133"/>
                <a:gd name="connsiteX55" fmla="*/ 1413934 w 1581353"/>
                <a:gd name="connsiteY55" fmla="*/ 266699 h 3649133"/>
                <a:gd name="connsiteX56" fmla="*/ 1464734 w 1581353"/>
                <a:gd name="connsiteY56" fmla="*/ 270933 h 3649133"/>
                <a:gd name="connsiteX57" fmla="*/ 1532467 w 1581353"/>
                <a:gd name="connsiteY57" fmla="*/ 220133 h 3649133"/>
                <a:gd name="connsiteX58" fmla="*/ 1579034 w 1581353"/>
                <a:gd name="connsiteY58" fmla="*/ 118533 h 3649133"/>
                <a:gd name="connsiteX59" fmla="*/ 1574800 w 1581353"/>
                <a:gd name="connsiteY59"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75733 w 1581353"/>
                <a:gd name="connsiteY26" fmla="*/ 2277533 h 3649133"/>
                <a:gd name="connsiteX27" fmla="*/ 651934 w 1581353"/>
                <a:gd name="connsiteY27" fmla="*/ 2226733 h 3649133"/>
                <a:gd name="connsiteX28" fmla="*/ 711200 w 1581353"/>
                <a:gd name="connsiteY28" fmla="*/ 2137834 h 3649133"/>
                <a:gd name="connsiteX29" fmla="*/ 783166 w 1581353"/>
                <a:gd name="connsiteY29" fmla="*/ 2019300 h 3649133"/>
                <a:gd name="connsiteX30" fmla="*/ 825500 w 1581353"/>
                <a:gd name="connsiteY30" fmla="*/ 1773766 h 3649133"/>
                <a:gd name="connsiteX31" fmla="*/ 842434 w 1581353"/>
                <a:gd name="connsiteY31" fmla="*/ 1642533 h 3649133"/>
                <a:gd name="connsiteX32" fmla="*/ 876301 w 1581353"/>
                <a:gd name="connsiteY32" fmla="*/ 1536700 h 3649133"/>
                <a:gd name="connsiteX33" fmla="*/ 944034 w 1581353"/>
                <a:gd name="connsiteY33" fmla="*/ 1464733 h 3649133"/>
                <a:gd name="connsiteX34" fmla="*/ 1003300 w 1581353"/>
                <a:gd name="connsiteY34" fmla="*/ 1388533 h 3649133"/>
                <a:gd name="connsiteX35" fmla="*/ 1079500 w 1581353"/>
                <a:gd name="connsiteY35" fmla="*/ 1316567 h 3649133"/>
                <a:gd name="connsiteX36" fmla="*/ 1020234 w 1581353"/>
                <a:gd name="connsiteY36" fmla="*/ 1164167 h 3649133"/>
                <a:gd name="connsiteX37" fmla="*/ 1049867 w 1581353"/>
                <a:gd name="connsiteY37" fmla="*/ 1049866 h 3649133"/>
                <a:gd name="connsiteX38" fmla="*/ 1087967 w 1581353"/>
                <a:gd name="connsiteY38" fmla="*/ 1011767 h 3649133"/>
                <a:gd name="connsiteX39" fmla="*/ 1168400 w 1581353"/>
                <a:gd name="connsiteY39" fmla="*/ 990600 h 3649133"/>
                <a:gd name="connsiteX40" fmla="*/ 1248834 w 1581353"/>
                <a:gd name="connsiteY40" fmla="*/ 867833 h 3649133"/>
                <a:gd name="connsiteX41" fmla="*/ 1253067 w 1581353"/>
                <a:gd name="connsiteY41" fmla="*/ 787400 h 3649133"/>
                <a:gd name="connsiteX42" fmla="*/ 1278467 w 1581353"/>
                <a:gd name="connsiteY42" fmla="*/ 745066 h 3649133"/>
                <a:gd name="connsiteX43" fmla="*/ 1325034 w 1581353"/>
                <a:gd name="connsiteY43" fmla="*/ 685800 h 3649133"/>
                <a:gd name="connsiteX44" fmla="*/ 1367367 w 1581353"/>
                <a:gd name="connsiteY44" fmla="*/ 592667 h 3649133"/>
                <a:gd name="connsiteX45" fmla="*/ 1388534 w 1581353"/>
                <a:gd name="connsiteY45" fmla="*/ 533399 h 3649133"/>
                <a:gd name="connsiteX46" fmla="*/ 1354666 w 1581353"/>
                <a:gd name="connsiteY46" fmla="*/ 452966 h 3649133"/>
                <a:gd name="connsiteX47" fmla="*/ 1278467 w 1581353"/>
                <a:gd name="connsiteY47" fmla="*/ 342900 h 3649133"/>
                <a:gd name="connsiteX48" fmla="*/ 1253067 w 1581353"/>
                <a:gd name="connsiteY48" fmla="*/ 296332 h 3649133"/>
                <a:gd name="connsiteX49" fmla="*/ 1219200 w 1581353"/>
                <a:gd name="connsiteY49" fmla="*/ 215900 h 3649133"/>
                <a:gd name="connsiteX50" fmla="*/ 1261534 w 1581353"/>
                <a:gd name="connsiteY50" fmla="*/ 127000 h 3649133"/>
                <a:gd name="connsiteX51" fmla="*/ 1270000 w 1581353"/>
                <a:gd name="connsiteY51" fmla="*/ 93133 h 3649133"/>
                <a:gd name="connsiteX52" fmla="*/ 1303867 w 1581353"/>
                <a:gd name="connsiteY52" fmla="*/ 59266 h 3649133"/>
                <a:gd name="connsiteX53" fmla="*/ 1358900 w 1581353"/>
                <a:gd name="connsiteY53" fmla="*/ 126999 h 3649133"/>
                <a:gd name="connsiteX54" fmla="*/ 1358901 w 1581353"/>
                <a:gd name="connsiteY54" fmla="*/ 228600 h 3649133"/>
                <a:gd name="connsiteX55" fmla="*/ 1413934 w 1581353"/>
                <a:gd name="connsiteY55" fmla="*/ 266699 h 3649133"/>
                <a:gd name="connsiteX56" fmla="*/ 1464734 w 1581353"/>
                <a:gd name="connsiteY56" fmla="*/ 270933 h 3649133"/>
                <a:gd name="connsiteX57" fmla="*/ 1532467 w 1581353"/>
                <a:gd name="connsiteY57" fmla="*/ 220133 h 3649133"/>
                <a:gd name="connsiteX58" fmla="*/ 1579034 w 1581353"/>
                <a:gd name="connsiteY58" fmla="*/ 118533 h 3649133"/>
                <a:gd name="connsiteX59" fmla="*/ 1574800 w 1581353"/>
                <a:gd name="connsiteY59"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50334 w 1581353"/>
                <a:gd name="connsiteY25" fmla="*/ 2353733 h 3649133"/>
                <a:gd name="connsiteX26" fmla="*/ 575733 w 1581353"/>
                <a:gd name="connsiteY26" fmla="*/ 2277533 h 3649133"/>
                <a:gd name="connsiteX27" fmla="*/ 651934 w 1581353"/>
                <a:gd name="connsiteY27" fmla="*/ 2214033 h 3649133"/>
                <a:gd name="connsiteX28" fmla="*/ 711200 w 1581353"/>
                <a:gd name="connsiteY28" fmla="*/ 2137834 h 3649133"/>
                <a:gd name="connsiteX29" fmla="*/ 783166 w 1581353"/>
                <a:gd name="connsiteY29" fmla="*/ 2019300 h 3649133"/>
                <a:gd name="connsiteX30" fmla="*/ 825500 w 1581353"/>
                <a:gd name="connsiteY30" fmla="*/ 1773766 h 3649133"/>
                <a:gd name="connsiteX31" fmla="*/ 842434 w 1581353"/>
                <a:gd name="connsiteY31" fmla="*/ 1642533 h 3649133"/>
                <a:gd name="connsiteX32" fmla="*/ 876301 w 1581353"/>
                <a:gd name="connsiteY32" fmla="*/ 1536700 h 3649133"/>
                <a:gd name="connsiteX33" fmla="*/ 944034 w 1581353"/>
                <a:gd name="connsiteY33" fmla="*/ 1464733 h 3649133"/>
                <a:gd name="connsiteX34" fmla="*/ 1003300 w 1581353"/>
                <a:gd name="connsiteY34" fmla="*/ 1388533 h 3649133"/>
                <a:gd name="connsiteX35" fmla="*/ 1079500 w 1581353"/>
                <a:gd name="connsiteY35" fmla="*/ 1316567 h 3649133"/>
                <a:gd name="connsiteX36" fmla="*/ 1020234 w 1581353"/>
                <a:gd name="connsiteY36" fmla="*/ 1164167 h 3649133"/>
                <a:gd name="connsiteX37" fmla="*/ 1049867 w 1581353"/>
                <a:gd name="connsiteY37" fmla="*/ 1049866 h 3649133"/>
                <a:gd name="connsiteX38" fmla="*/ 1087967 w 1581353"/>
                <a:gd name="connsiteY38" fmla="*/ 1011767 h 3649133"/>
                <a:gd name="connsiteX39" fmla="*/ 1168400 w 1581353"/>
                <a:gd name="connsiteY39" fmla="*/ 990600 h 3649133"/>
                <a:gd name="connsiteX40" fmla="*/ 1248834 w 1581353"/>
                <a:gd name="connsiteY40" fmla="*/ 867833 h 3649133"/>
                <a:gd name="connsiteX41" fmla="*/ 1253067 w 1581353"/>
                <a:gd name="connsiteY41" fmla="*/ 787400 h 3649133"/>
                <a:gd name="connsiteX42" fmla="*/ 1278467 w 1581353"/>
                <a:gd name="connsiteY42" fmla="*/ 745066 h 3649133"/>
                <a:gd name="connsiteX43" fmla="*/ 1325034 w 1581353"/>
                <a:gd name="connsiteY43" fmla="*/ 685800 h 3649133"/>
                <a:gd name="connsiteX44" fmla="*/ 1367367 w 1581353"/>
                <a:gd name="connsiteY44" fmla="*/ 592667 h 3649133"/>
                <a:gd name="connsiteX45" fmla="*/ 1388534 w 1581353"/>
                <a:gd name="connsiteY45" fmla="*/ 533399 h 3649133"/>
                <a:gd name="connsiteX46" fmla="*/ 1354666 w 1581353"/>
                <a:gd name="connsiteY46" fmla="*/ 452966 h 3649133"/>
                <a:gd name="connsiteX47" fmla="*/ 1278467 w 1581353"/>
                <a:gd name="connsiteY47" fmla="*/ 342900 h 3649133"/>
                <a:gd name="connsiteX48" fmla="*/ 1253067 w 1581353"/>
                <a:gd name="connsiteY48" fmla="*/ 296332 h 3649133"/>
                <a:gd name="connsiteX49" fmla="*/ 1219200 w 1581353"/>
                <a:gd name="connsiteY49" fmla="*/ 215900 h 3649133"/>
                <a:gd name="connsiteX50" fmla="*/ 1261534 w 1581353"/>
                <a:gd name="connsiteY50" fmla="*/ 127000 h 3649133"/>
                <a:gd name="connsiteX51" fmla="*/ 1270000 w 1581353"/>
                <a:gd name="connsiteY51" fmla="*/ 93133 h 3649133"/>
                <a:gd name="connsiteX52" fmla="*/ 1303867 w 1581353"/>
                <a:gd name="connsiteY52" fmla="*/ 59266 h 3649133"/>
                <a:gd name="connsiteX53" fmla="*/ 1358900 w 1581353"/>
                <a:gd name="connsiteY53" fmla="*/ 126999 h 3649133"/>
                <a:gd name="connsiteX54" fmla="*/ 1358901 w 1581353"/>
                <a:gd name="connsiteY54" fmla="*/ 228600 h 3649133"/>
                <a:gd name="connsiteX55" fmla="*/ 1413934 w 1581353"/>
                <a:gd name="connsiteY55" fmla="*/ 266699 h 3649133"/>
                <a:gd name="connsiteX56" fmla="*/ 1464734 w 1581353"/>
                <a:gd name="connsiteY56" fmla="*/ 270933 h 3649133"/>
                <a:gd name="connsiteX57" fmla="*/ 1532467 w 1581353"/>
                <a:gd name="connsiteY57" fmla="*/ 220133 h 3649133"/>
                <a:gd name="connsiteX58" fmla="*/ 1579034 w 1581353"/>
                <a:gd name="connsiteY58" fmla="*/ 118533 h 3649133"/>
                <a:gd name="connsiteX59" fmla="*/ 1574800 w 1581353"/>
                <a:gd name="connsiteY59"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82600 w 1581353"/>
                <a:gd name="connsiteY23" fmla="*/ 2480733 h 3649133"/>
                <a:gd name="connsiteX24" fmla="*/ 499534 w 1581353"/>
                <a:gd name="connsiteY24" fmla="*/ 2455333 h 3649133"/>
                <a:gd name="connsiteX25" fmla="*/ 537634 w 1581353"/>
                <a:gd name="connsiteY25" fmla="*/ 2353733 h 3649133"/>
                <a:gd name="connsiteX26" fmla="*/ 575733 w 1581353"/>
                <a:gd name="connsiteY26" fmla="*/ 2277533 h 3649133"/>
                <a:gd name="connsiteX27" fmla="*/ 651934 w 1581353"/>
                <a:gd name="connsiteY27" fmla="*/ 2214033 h 3649133"/>
                <a:gd name="connsiteX28" fmla="*/ 711200 w 1581353"/>
                <a:gd name="connsiteY28" fmla="*/ 2137834 h 3649133"/>
                <a:gd name="connsiteX29" fmla="*/ 783166 w 1581353"/>
                <a:gd name="connsiteY29" fmla="*/ 2019300 h 3649133"/>
                <a:gd name="connsiteX30" fmla="*/ 825500 w 1581353"/>
                <a:gd name="connsiteY30" fmla="*/ 1773766 h 3649133"/>
                <a:gd name="connsiteX31" fmla="*/ 842434 w 1581353"/>
                <a:gd name="connsiteY31" fmla="*/ 1642533 h 3649133"/>
                <a:gd name="connsiteX32" fmla="*/ 876301 w 1581353"/>
                <a:gd name="connsiteY32" fmla="*/ 1536700 h 3649133"/>
                <a:gd name="connsiteX33" fmla="*/ 944034 w 1581353"/>
                <a:gd name="connsiteY33" fmla="*/ 1464733 h 3649133"/>
                <a:gd name="connsiteX34" fmla="*/ 1003300 w 1581353"/>
                <a:gd name="connsiteY34" fmla="*/ 1388533 h 3649133"/>
                <a:gd name="connsiteX35" fmla="*/ 1079500 w 1581353"/>
                <a:gd name="connsiteY35" fmla="*/ 1316567 h 3649133"/>
                <a:gd name="connsiteX36" fmla="*/ 1020234 w 1581353"/>
                <a:gd name="connsiteY36" fmla="*/ 1164167 h 3649133"/>
                <a:gd name="connsiteX37" fmla="*/ 1049867 w 1581353"/>
                <a:gd name="connsiteY37" fmla="*/ 1049866 h 3649133"/>
                <a:gd name="connsiteX38" fmla="*/ 1087967 w 1581353"/>
                <a:gd name="connsiteY38" fmla="*/ 1011767 h 3649133"/>
                <a:gd name="connsiteX39" fmla="*/ 1168400 w 1581353"/>
                <a:gd name="connsiteY39" fmla="*/ 990600 h 3649133"/>
                <a:gd name="connsiteX40" fmla="*/ 1248834 w 1581353"/>
                <a:gd name="connsiteY40" fmla="*/ 867833 h 3649133"/>
                <a:gd name="connsiteX41" fmla="*/ 1253067 w 1581353"/>
                <a:gd name="connsiteY41" fmla="*/ 787400 h 3649133"/>
                <a:gd name="connsiteX42" fmla="*/ 1278467 w 1581353"/>
                <a:gd name="connsiteY42" fmla="*/ 745066 h 3649133"/>
                <a:gd name="connsiteX43" fmla="*/ 1325034 w 1581353"/>
                <a:gd name="connsiteY43" fmla="*/ 685800 h 3649133"/>
                <a:gd name="connsiteX44" fmla="*/ 1367367 w 1581353"/>
                <a:gd name="connsiteY44" fmla="*/ 592667 h 3649133"/>
                <a:gd name="connsiteX45" fmla="*/ 1388534 w 1581353"/>
                <a:gd name="connsiteY45" fmla="*/ 533399 h 3649133"/>
                <a:gd name="connsiteX46" fmla="*/ 1354666 w 1581353"/>
                <a:gd name="connsiteY46" fmla="*/ 452966 h 3649133"/>
                <a:gd name="connsiteX47" fmla="*/ 1278467 w 1581353"/>
                <a:gd name="connsiteY47" fmla="*/ 342900 h 3649133"/>
                <a:gd name="connsiteX48" fmla="*/ 1253067 w 1581353"/>
                <a:gd name="connsiteY48" fmla="*/ 296332 h 3649133"/>
                <a:gd name="connsiteX49" fmla="*/ 1219200 w 1581353"/>
                <a:gd name="connsiteY49" fmla="*/ 215900 h 3649133"/>
                <a:gd name="connsiteX50" fmla="*/ 1261534 w 1581353"/>
                <a:gd name="connsiteY50" fmla="*/ 127000 h 3649133"/>
                <a:gd name="connsiteX51" fmla="*/ 1270000 w 1581353"/>
                <a:gd name="connsiteY51" fmla="*/ 93133 h 3649133"/>
                <a:gd name="connsiteX52" fmla="*/ 1303867 w 1581353"/>
                <a:gd name="connsiteY52" fmla="*/ 59266 h 3649133"/>
                <a:gd name="connsiteX53" fmla="*/ 1358900 w 1581353"/>
                <a:gd name="connsiteY53" fmla="*/ 126999 h 3649133"/>
                <a:gd name="connsiteX54" fmla="*/ 1358901 w 1581353"/>
                <a:gd name="connsiteY54" fmla="*/ 228600 h 3649133"/>
                <a:gd name="connsiteX55" fmla="*/ 1413934 w 1581353"/>
                <a:gd name="connsiteY55" fmla="*/ 266699 h 3649133"/>
                <a:gd name="connsiteX56" fmla="*/ 1464734 w 1581353"/>
                <a:gd name="connsiteY56" fmla="*/ 270933 h 3649133"/>
                <a:gd name="connsiteX57" fmla="*/ 1532467 w 1581353"/>
                <a:gd name="connsiteY57" fmla="*/ 220133 h 3649133"/>
                <a:gd name="connsiteX58" fmla="*/ 1579034 w 1581353"/>
                <a:gd name="connsiteY58" fmla="*/ 118533 h 3649133"/>
                <a:gd name="connsiteX59" fmla="*/ 1574800 w 1581353"/>
                <a:gd name="connsiteY59"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48734 w 1581353"/>
                <a:gd name="connsiteY21" fmla="*/ 2599266 h 3649133"/>
                <a:gd name="connsiteX22" fmla="*/ 474134 w 1581353"/>
                <a:gd name="connsiteY22" fmla="*/ 2523066 h 3649133"/>
                <a:gd name="connsiteX23" fmla="*/ 499534 w 1581353"/>
                <a:gd name="connsiteY23" fmla="*/ 2455333 h 3649133"/>
                <a:gd name="connsiteX24" fmla="*/ 537634 w 1581353"/>
                <a:gd name="connsiteY24" fmla="*/ 2353733 h 3649133"/>
                <a:gd name="connsiteX25" fmla="*/ 575733 w 1581353"/>
                <a:gd name="connsiteY25" fmla="*/ 2277533 h 3649133"/>
                <a:gd name="connsiteX26" fmla="*/ 651934 w 1581353"/>
                <a:gd name="connsiteY26" fmla="*/ 2214033 h 3649133"/>
                <a:gd name="connsiteX27" fmla="*/ 711200 w 1581353"/>
                <a:gd name="connsiteY27" fmla="*/ 2137834 h 3649133"/>
                <a:gd name="connsiteX28" fmla="*/ 783166 w 1581353"/>
                <a:gd name="connsiteY28" fmla="*/ 2019300 h 3649133"/>
                <a:gd name="connsiteX29" fmla="*/ 825500 w 1581353"/>
                <a:gd name="connsiteY29" fmla="*/ 1773766 h 3649133"/>
                <a:gd name="connsiteX30" fmla="*/ 842434 w 1581353"/>
                <a:gd name="connsiteY30" fmla="*/ 1642533 h 3649133"/>
                <a:gd name="connsiteX31" fmla="*/ 876301 w 1581353"/>
                <a:gd name="connsiteY31" fmla="*/ 1536700 h 3649133"/>
                <a:gd name="connsiteX32" fmla="*/ 944034 w 1581353"/>
                <a:gd name="connsiteY32" fmla="*/ 1464733 h 3649133"/>
                <a:gd name="connsiteX33" fmla="*/ 1003300 w 1581353"/>
                <a:gd name="connsiteY33" fmla="*/ 1388533 h 3649133"/>
                <a:gd name="connsiteX34" fmla="*/ 1079500 w 1581353"/>
                <a:gd name="connsiteY34" fmla="*/ 1316567 h 3649133"/>
                <a:gd name="connsiteX35" fmla="*/ 1020234 w 1581353"/>
                <a:gd name="connsiteY35" fmla="*/ 1164167 h 3649133"/>
                <a:gd name="connsiteX36" fmla="*/ 1049867 w 1581353"/>
                <a:gd name="connsiteY36" fmla="*/ 1049866 h 3649133"/>
                <a:gd name="connsiteX37" fmla="*/ 1087967 w 1581353"/>
                <a:gd name="connsiteY37" fmla="*/ 1011767 h 3649133"/>
                <a:gd name="connsiteX38" fmla="*/ 1168400 w 1581353"/>
                <a:gd name="connsiteY38" fmla="*/ 990600 h 3649133"/>
                <a:gd name="connsiteX39" fmla="*/ 1248834 w 1581353"/>
                <a:gd name="connsiteY39" fmla="*/ 867833 h 3649133"/>
                <a:gd name="connsiteX40" fmla="*/ 1253067 w 1581353"/>
                <a:gd name="connsiteY40" fmla="*/ 787400 h 3649133"/>
                <a:gd name="connsiteX41" fmla="*/ 1278467 w 1581353"/>
                <a:gd name="connsiteY41" fmla="*/ 745066 h 3649133"/>
                <a:gd name="connsiteX42" fmla="*/ 1325034 w 1581353"/>
                <a:gd name="connsiteY42" fmla="*/ 685800 h 3649133"/>
                <a:gd name="connsiteX43" fmla="*/ 1367367 w 1581353"/>
                <a:gd name="connsiteY43" fmla="*/ 592667 h 3649133"/>
                <a:gd name="connsiteX44" fmla="*/ 1388534 w 1581353"/>
                <a:gd name="connsiteY44" fmla="*/ 533399 h 3649133"/>
                <a:gd name="connsiteX45" fmla="*/ 1354666 w 1581353"/>
                <a:gd name="connsiteY45" fmla="*/ 452966 h 3649133"/>
                <a:gd name="connsiteX46" fmla="*/ 1278467 w 1581353"/>
                <a:gd name="connsiteY46" fmla="*/ 342900 h 3649133"/>
                <a:gd name="connsiteX47" fmla="*/ 1253067 w 1581353"/>
                <a:gd name="connsiteY47" fmla="*/ 296332 h 3649133"/>
                <a:gd name="connsiteX48" fmla="*/ 1219200 w 1581353"/>
                <a:gd name="connsiteY48" fmla="*/ 215900 h 3649133"/>
                <a:gd name="connsiteX49" fmla="*/ 1261534 w 1581353"/>
                <a:gd name="connsiteY49" fmla="*/ 127000 h 3649133"/>
                <a:gd name="connsiteX50" fmla="*/ 1270000 w 1581353"/>
                <a:gd name="connsiteY50" fmla="*/ 93133 h 3649133"/>
                <a:gd name="connsiteX51" fmla="*/ 1303867 w 1581353"/>
                <a:gd name="connsiteY51" fmla="*/ 59266 h 3649133"/>
                <a:gd name="connsiteX52" fmla="*/ 1358900 w 1581353"/>
                <a:gd name="connsiteY52" fmla="*/ 126999 h 3649133"/>
                <a:gd name="connsiteX53" fmla="*/ 1358901 w 1581353"/>
                <a:gd name="connsiteY53" fmla="*/ 228600 h 3649133"/>
                <a:gd name="connsiteX54" fmla="*/ 1413934 w 1581353"/>
                <a:gd name="connsiteY54" fmla="*/ 266699 h 3649133"/>
                <a:gd name="connsiteX55" fmla="*/ 1464734 w 1581353"/>
                <a:gd name="connsiteY55" fmla="*/ 270933 h 3649133"/>
                <a:gd name="connsiteX56" fmla="*/ 1532467 w 1581353"/>
                <a:gd name="connsiteY56" fmla="*/ 220133 h 3649133"/>
                <a:gd name="connsiteX57" fmla="*/ 1579034 w 1581353"/>
                <a:gd name="connsiteY57" fmla="*/ 118533 h 3649133"/>
                <a:gd name="connsiteX58" fmla="*/ 1574800 w 1581353"/>
                <a:gd name="connsiteY58"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14867 w 1581353"/>
                <a:gd name="connsiteY20" fmla="*/ 2667000 h 3649133"/>
                <a:gd name="connsiteX21" fmla="*/ 474134 w 1581353"/>
                <a:gd name="connsiteY21" fmla="*/ 2523066 h 3649133"/>
                <a:gd name="connsiteX22" fmla="*/ 499534 w 1581353"/>
                <a:gd name="connsiteY22" fmla="*/ 2455333 h 3649133"/>
                <a:gd name="connsiteX23" fmla="*/ 537634 w 1581353"/>
                <a:gd name="connsiteY23" fmla="*/ 2353733 h 3649133"/>
                <a:gd name="connsiteX24" fmla="*/ 575733 w 1581353"/>
                <a:gd name="connsiteY24" fmla="*/ 2277533 h 3649133"/>
                <a:gd name="connsiteX25" fmla="*/ 651934 w 1581353"/>
                <a:gd name="connsiteY25" fmla="*/ 2214033 h 3649133"/>
                <a:gd name="connsiteX26" fmla="*/ 711200 w 1581353"/>
                <a:gd name="connsiteY26" fmla="*/ 2137834 h 3649133"/>
                <a:gd name="connsiteX27" fmla="*/ 783166 w 1581353"/>
                <a:gd name="connsiteY27" fmla="*/ 2019300 h 3649133"/>
                <a:gd name="connsiteX28" fmla="*/ 825500 w 1581353"/>
                <a:gd name="connsiteY28" fmla="*/ 1773766 h 3649133"/>
                <a:gd name="connsiteX29" fmla="*/ 842434 w 1581353"/>
                <a:gd name="connsiteY29" fmla="*/ 1642533 h 3649133"/>
                <a:gd name="connsiteX30" fmla="*/ 876301 w 1581353"/>
                <a:gd name="connsiteY30" fmla="*/ 1536700 h 3649133"/>
                <a:gd name="connsiteX31" fmla="*/ 944034 w 1581353"/>
                <a:gd name="connsiteY31" fmla="*/ 1464733 h 3649133"/>
                <a:gd name="connsiteX32" fmla="*/ 1003300 w 1581353"/>
                <a:gd name="connsiteY32" fmla="*/ 1388533 h 3649133"/>
                <a:gd name="connsiteX33" fmla="*/ 1079500 w 1581353"/>
                <a:gd name="connsiteY33" fmla="*/ 1316567 h 3649133"/>
                <a:gd name="connsiteX34" fmla="*/ 1020234 w 1581353"/>
                <a:gd name="connsiteY34" fmla="*/ 1164167 h 3649133"/>
                <a:gd name="connsiteX35" fmla="*/ 1049867 w 1581353"/>
                <a:gd name="connsiteY35" fmla="*/ 1049866 h 3649133"/>
                <a:gd name="connsiteX36" fmla="*/ 1087967 w 1581353"/>
                <a:gd name="connsiteY36" fmla="*/ 1011767 h 3649133"/>
                <a:gd name="connsiteX37" fmla="*/ 1168400 w 1581353"/>
                <a:gd name="connsiteY37" fmla="*/ 990600 h 3649133"/>
                <a:gd name="connsiteX38" fmla="*/ 1248834 w 1581353"/>
                <a:gd name="connsiteY38" fmla="*/ 867833 h 3649133"/>
                <a:gd name="connsiteX39" fmla="*/ 1253067 w 1581353"/>
                <a:gd name="connsiteY39" fmla="*/ 787400 h 3649133"/>
                <a:gd name="connsiteX40" fmla="*/ 1278467 w 1581353"/>
                <a:gd name="connsiteY40" fmla="*/ 745066 h 3649133"/>
                <a:gd name="connsiteX41" fmla="*/ 1325034 w 1581353"/>
                <a:gd name="connsiteY41" fmla="*/ 685800 h 3649133"/>
                <a:gd name="connsiteX42" fmla="*/ 1367367 w 1581353"/>
                <a:gd name="connsiteY42" fmla="*/ 592667 h 3649133"/>
                <a:gd name="connsiteX43" fmla="*/ 1388534 w 1581353"/>
                <a:gd name="connsiteY43" fmla="*/ 533399 h 3649133"/>
                <a:gd name="connsiteX44" fmla="*/ 1354666 w 1581353"/>
                <a:gd name="connsiteY44" fmla="*/ 452966 h 3649133"/>
                <a:gd name="connsiteX45" fmla="*/ 1278467 w 1581353"/>
                <a:gd name="connsiteY45" fmla="*/ 342900 h 3649133"/>
                <a:gd name="connsiteX46" fmla="*/ 1253067 w 1581353"/>
                <a:gd name="connsiteY46" fmla="*/ 296332 h 3649133"/>
                <a:gd name="connsiteX47" fmla="*/ 1219200 w 1581353"/>
                <a:gd name="connsiteY47" fmla="*/ 215900 h 3649133"/>
                <a:gd name="connsiteX48" fmla="*/ 1261534 w 1581353"/>
                <a:gd name="connsiteY48" fmla="*/ 127000 h 3649133"/>
                <a:gd name="connsiteX49" fmla="*/ 1270000 w 1581353"/>
                <a:gd name="connsiteY49" fmla="*/ 93133 h 3649133"/>
                <a:gd name="connsiteX50" fmla="*/ 1303867 w 1581353"/>
                <a:gd name="connsiteY50" fmla="*/ 59266 h 3649133"/>
                <a:gd name="connsiteX51" fmla="*/ 1358900 w 1581353"/>
                <a:gd name="connsiteY51" fmla="*/ 126999 h 3649133"/>
                <a:gd name="connsiteX52" fmla="*/ 1358901 w 1581353"/>
                <a:gd name="connsiteY52" fmla="*/ 228600 h 3649133"/>
                <a:gd name="connsiteX53" fmla="*/ 1413934 w 1581353"/>
                <a:gd name="connsiteY53" fmla="*/ 266699 h 3649133"/>
                <a:gd name="connsiteX54" fmla="*/ 1464734 w 1581353"/>
                <a:gd name="connsiteY54" fmla="*/ 270933 h 3649133"/>
                <a:gd name="connsiteX55" fmla="*/ 1532467 w 1581353"/>
                <a:gd name="connsiteY55" fmla="*/ 220133 h 3649133"/>
                <a:gd name="connsiteX56" fmla="*/ 1579034 w 1581353"/>
                <a:gd name="connsiteY56" fmla="*/ 118533 h 3649133"/>
                <a:gd name="connsiteX57" fmla="*/ 1574800 w 1581353"/>
                <a:gd name="connsiteY57"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406400 w 1581353"/>
                <a:gd name="connsiteY19" fmla="*/ 2700866 h 3649133"/>
                <a:gd name="connsiteX20" fmla="*/ 474134 w 1581353"/>
                <a:gd name="connsiteY20" fmla="*/ 2523066 h 3649133"/>
                <a:gd name="connsiteX21" fmla="*/ 499534 w 1581353"/>
                <a:gd name="connsiteY21" fmla="*/ 2455333 h 3649133"/>
                <a:gd name="connsiteX22" fmla="*/ 537634 w 1581353"/>
                <a:gd name="connsiteY22" fmla="*/ 2353733 h 3649133"/>
                <a:gd name="connsiteX23" fmla="*/ 575733 w 1581353"/>
                <a:gd name="connsiteY23" fmla="*/ 2277533 h 3649133"/>
                <a:gd name="connsiteX24" fmla="*/ 651934 w 1581353"/>
                <a:gd name="connsiteY24" fmla="*/ 2214033 h 3649133"/>
                <a:gd name="connsiteX25" fmla="*/ 711200 w 1581353"/>
                <a:gd name="connsiteY25" fmla="*/ 2137834 h 3649133"/>
                <a:gd name="connsiteX26" fmla="*/ 783166 w 1581353"/>
                <a:gd name="connsiteY26" fmla="*/ 2019300 h 3649133"/>
                <a:gd name="connsiteX27" fmla="*/ 825500 w 1581353"/>
                <a:gd name="connsiteY27" fmla="*/ 1773766 h 3649133"/>
                <a:gd name="connsiteX28" fmla="*/ 842434 w 1581353"/>
                <a:gd name="connsiteY28" fmla="*/ 1642533 h 3649133"/>
                <a:gd name="connsiteX29" fmla="*/ 876301 w 1581353"/>
                <a:gd name="connsiteY29" fmla="*/ 1536700 h 3649133"/>
                <a:gd name="connsiteX30" fmla="*/ 944034 w 1581353"/>
                <a:gd name="connsiteY30" fmla="*/ 1464733 h 3649133"/>
                <a:gd name="connsiteX31" fmla="*/ 1003300 w 1581353"/>
                <a:gd name="connsiteY31" fmla="*/ 1388533 h 3649133"/>
                <a:gd name="connsiteX32" fmla="*/ 1079500 w 1581353"/>
                <a:gd name="connsiteY32" fmla="*/ 1316567 h 3649133"/>
                <a:gd name="connsiteX33" fmla="*/ 1020234 w 1581353"/>
                <a:gd name="connsiteY33" fmla="*/ 1164167 h 3649133"/>
                <a:gd name="connsiteX34" fmla="*/ 1049867 w 1581353"/>
                <a:gd name="connsiteY34" fmla="*/ 1049866 h 3649133"/>
                <a:gd name="connsiteX35" fmla="*/ 1087967 w 1581353"/>
                <a:gd name="connsiteY35" fmla="*/ 1011767 h 3649133"/>
                <a:gd name="connsiteX36" fmla="*/ 1168400 w 1581353"/>
                <a:gd name="connsiteY36" fmla="*/ 990600 h 3649133"/>
                <a:gd name="connsiteX37" fmla="*/ 1248834 w 1581353"/>
                <a:gd name="connsiteY37" fmla="*/ 867833 h 3649133"/>
                <a:gd name="connsiteX38" fmla="*/ 1253067 w 1581353"/>
                <a:gd name="connsiteY38" fmla="*/ 787400 h 3649133"/>
                <a:gd name="connsiteX39" fmla="*/ 1278467 w 1581353"/>
                <a:gd name="connsiteY39" fmla="*/ 745066 h 3649133"/>
                <a:gd name="connsiteX40" fmla="*/ 1325034 w 1581353"/>
                <a:gd name="connsiteY40" fmla="*/ 685800 h 3649133"/>
                <a:gd name="connsiteX41" fmla="*/ 1367367 w 1581353"/>
                <a:gd name="connsiteY41" fmla="*/ 592667 h 3649133"/>
                <a:gd name="connsiteX42" fmla="*/ 1388534 w 1581353"/>
                <a:gd name="connsiteY42" fmla="*/ 533399 h 3649133"/>
                <a:gd name="connsiteX43" fmla="*/ 1354666 w 1581353"/>
                <a:gd name="connsiteY43" fmla="*/ 452966 h 3649133"/>
                <a:gd name="connsiteX44" fmla="*/ 1278467 w 1581353"/>
                <a:gd name="connsiteY44" fmla="*/ 342900 h 3649133"/>
                <a:gd name="connsiteX45" fmla="*/ 1253067 w 1581353"/>
                <a:gd name="connsiteY45" fmla="*/ 296332 h 3649133"/>
                <a:gd name="connsiteX46" fmla="*/ 1219200 w 1581353"/>
                <a:gd name="connsiteY46" fmla="*/ 215900 h 3649133"/>
                <a:gd name="connsiteX47" fmla="*/ 1261534 w 1581353"/>
                <a:gd name="connsiteY47" fmla="*/ 127000 h 3649133"/>
                <a:gd name="connsiteX48" fmla="*/ 1270000 w 1581353"/>
                <a:gd name="connsiteY48" fmla="*/ 93133 h 3649133"/>
                <a:gd name="connsiteX49" fmla="*/ 1303867 w 1581353"/>
                <a:gd name="connsiteY49" fmla="*/ 59266 h 3649133"/>
                <a:gd name="connsiteX50" fmla="*/ 1358900 w 1581353"/>
                <a:gd name="connsiteY50" fmla="*/ 126999 h 3649133"/>
                <a:gd name="connsiteX51" fmla="*/ 1358901 w 1581353"/>
                <a:gd name="connsiteY51" fmla="*/ 228600 h 3649133"/>
                <a:gd name="connsiteX52" fmla="*/ 1413934 w 1581353"/>
                <a:gd name="connsiteY52" fmla="*/ 266699 h 3649133"/>
                <a:gd name="connsiteX53" fmla="*/ 1464734 w 1581353"/>
                <a:gd name="connsiteY53" fmla="*/ 270933 h 3649133"/>
                <a:gd name="connsiteX54" fmla="*/ 1532467 w 1581353"/>
                <a:gd name="connsiteY54" fmla="*/ 220133 h 3649133"/>
                <a:gd name="connsiteX55" fmla="*/ 1579034 w 1581353"/>
                <a:gd name="connsiteY55" fmla="*/ 118533 h 3649133"/>
                <a:gd name="connsiteX56" fmla="*/ 1574800 w 1581353"/>
                <a:gd name="connsiteY56"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81000 w 1581353"/>
                <a:gd name="connsiteY18" fmla="*/ 2709333 h 3649133"/>
                <a:gd name="connsiteX19" fmla="*/ 397933 w 1581353"/>
                <a:gd name="connsiteY19" fmla="*/ 2645833 h 3649133"/>
                <a:gd name="connsiteX20" fmla="*/ 474134 w 1581353"/>
                <a:gd name="connsiteY20" fmla="*/ 2523066 h 3649133"/>
                <a:gd name="connsiteX21" fmla="*/ 499534 w 1581353"/>
                <a:gd name="connsiteY21" fmla="*/ 2455333 h 3649133"/>
                <a:gd name="connsiteX22" fmla="*/ 537634 w 1581353"/>
                <a:gd name="connsiteY22" fmla="*/ 2353733 h 3649133"/>
                <a:gd name="connsiteX23" fmla="*/ 575733 w 1581353"/>
                <a:gd name="connsiteY23" fmla="*/ 2277533 h 3649133"/>
                <a:gd name="connsiteX24" fmla="*/ 651934 w 1581353"/>
                <a:gd name="connsiteY24" fmla="*/ 2214033 h 3649133"/>
                <a:gd name="connsiteX25" fmla="*/ 711200 w 1581353"/>
                <a:gd name="connsiteY25" fmla="*/ 2137834 h 3649133"/>
                <a:gd name="connsiteX26" fmla="*/ 783166 w 1581353"/>
                <a:gd name="connsiteY26" fmla="*/ 2019300 h 3649133"/>
                <a:gd name="connsiteX27" fmla="*/ 825500 w 1581353"/>
                <a:gd name="connsiteY27" fmla="*/ 1773766 h 3649133"/>
                <a:gd name="connsiteX28" fmla="*/ 842434 w 1581353"/>
                <a:gd name="connsiteY28" fmla="*/ 1642533 h 3649133"/>
                <a:gd name="connsiteX29" fmla="*/ 876301 w 1581353"/>
                <a:gd name="connsiteY29" fmla="*/ 1536700 h 3649133"/>
                <a:gd name="connsiteX30" fmla="*/ 944034 w 1581353"/>
                <a:gd name="connsiteY30" fmla="*/ 1464733 h 3649133"/>
                <a:gd name="connsiteX31" fmla="*/ 1003300 w 1581353"/>
                <a:gd name="connsiteY31" fmla="*/ 1388533 h 3649133"/>
                <a:gd name="connsiteX32" fmla="*/ 1079500 w 1581353"/>
                <a:gd name="connsiteY32" fmla="*/ 1316567 h 3649133"/>
                <a:gd name="connsiteX33" fmla="*/ 1020234 w 1581353"/>
                <a:gd name="connsiteY33" fmla="*/ 1164167 h 3649133"/>
                <a:gd name="connsiteX34" fmla="*/ 1049867 w 1581353"/>
                <a:gd name="connsiteY34" fmla="*/ 1049866 h 3649133"/>
                <a:gd name="connsiteX35" fmla="*/ 1087967 w 1581353"/>
                <a:gd name="connsiteY35" fmla="*/ 1011767 h 3649133"/>
                <a:gd name="connsiteX36" fmla="*/ 1168400 w 1581353"/>
                <a:gd name="connsiteY36" fmla="*/ 990600 h 3649133"/>
                <a:gd name="connsiteX37" fmla="*/ 1248834 w 1581353"/>
                <a:gd name="connsiteY37" fmla="*/ 867833 h 3649133"/>
                <a:gd name="connsiteX38" fmla="*/ 1253067 w 1581353"/>
                <a:gd name="connsiteY38" fmla="*/ 787400 h 3649133"/>
                <a:gd name="connsiteX39" fmla="*/ 1278467 w 1581353"/>
                <a:gd name="connsiteY39" fmla="*/ 745066 h 3649133"/>
                <a:gd name="connsiteX40" fmla="*/ 1325034 w 1581353"/>
                <a:gd name="connsiteY40" fmla="*/ 685800 h 3649133"/>
                <a:gd name="connsiteX41" fmla="*/ 1367367 w 1581353"/>
                <a:gd name="connsiteY41" fmla="*/ 592667 h 3649133"/>
                <a:gd name="connsiteX42" fmla="*/ 1388534 w 1581353"/>
                <a:gd name="connsiteY42" fmla="*/ 533399 h 3649133"/>
                <a:gd name="connsiteX43" fmla="*/ 1354666 w 1581353"/>
                <a:gd name="connsiteY43" fmla="*/ 452966 h 3649133"/>
                <a:gd name="connsiteX44" fmla="*/ 1278467 w 1581353"/>
                <a:gd name="connsiteY44" fmla="*/ 342900 h 3649133"/>
                <a:gd name="connsiteX45" fmla="*/ 1253067 w 1581353"/>
                <a:gd name="connsiteY45" fmla="*/ 296332 h 3649133"/>
                <a:gd name="connsiteX46" fmla="*/ 1219200 w 1581353"/>
                <a:gd name="connsiteY46" fmla="*/ 215900 h 3649133"/>
                <a:gd name="connsiteX47" fmla="*/ 1261534 w 1581353"/>
                <a:gd name="connsiteY47" fmla="*/ 127000 h 3649133"/>
                <a:gd name="connsiteX48" fmla="*/ 1270000 w 1581353"/>
                <a:gd name="connsiteY48" fmla="*/ 93133 h 3649133"/>
                <a:gd name="connsiteX49" fmla="*/ 1303867 w 1581353"/>
                <a:gd name="connsiteY49" fmla="*/ 59266 h 3649133"/>
                <a:gd name="connsiteX50" fmla="*/ 1358900 w 1581353"/>
                <a:gd name="connsiteY50" fmla="*/ 126999 h 3649133"/>
                <a:gd name="connsiteX51" fmla="*/ 1358901 w 1581353"/>
                <a:gd name="connsiteY51" fmla="*/ 228600 h 3649133"/>
                <a:gd name="connsiteX52" fmla="*/ 1413934 w 1581353"/>
                <a:gd name="connsiteY52" fmla="*/ 266699 h 3649133"/>
                <a:gd name="connsiteX53" fmla="*/ 1464734 w 1581353"/>
                <a:gd name="connsiteY53" fmla="*/ 270933 h 3649133"/>
                <a:gd name="connsiteX54" fmla="*/ 1532467 w 1581353"/>
                <a:gd name="connsiteY54" fmla="*/ 220133 h 3649133"/>
                <a:gd name="connsiteX55" fmla="*/ 1579034 w 1581353"/>
                <a:gd name="connsiteY55" fmla="*/ 118533 h 3649133"/>
                <a:gd name="connsiteX56" fmla="*/ 1574800 w 1581353"/>
                <a:gd name="connsiteY56"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64067 w 1581353"/>
                <a:gd name="connsiteY17" fmla="*/ 2734733 h 3649133"/>
                <a:gd name="connsiteX18" fmla="*/ 397933 w 1581353"/>
                <a:gd name="connsiteY18" fmla="*/ 2645833 h 3649133"/>
                <a:gd name="connsiteX19" fmla="*/ 474134 w 1581353"/>
                <a:gd name="connsiteY19" fmla="*/ 2523066 h 3649133"/>
                <a:gd name="connsiteX20" fmla="*/ 499534 w 1581353"/>
                <a:gd name="connsiteY20" fmla="*/ 2455333 h 3649133"/>
                <a:gd name="connsiteX21" fmla="*/ 537634 w 1581353"/>
                <a:gd name="connsiteY21" fmla="*/ 2353733 h 3649133"/>
                <a:gd name="connsiteX22" fmla="*/ 575733 w 1581353"/>
                <a:gd name="connsiteY22" fmla="*/ 2277533 h 3649133"/>
                <a:gd name="connsiteX23" fmla="*/ 651934 w 1581353"/>
                <a:gd name="connsiteY23" fmla="*/ 2214033 h 3649133"/>
                <a:gd name="connsiteX24" fmla="*/ 711200 w 1581353"/>
                <a:gd name="connsiteY24" fmla="*/ 2137834 h 3649133"/>
                <a:gd name="connsiteX25" fmla="*/ 783166 w 1581353"/>
                <a:gd name="connsiteY25" fmla="*/ 2019300 h 3649133"/>
                <a:gd name="connsiteX26" fmla="*/ 825500 w 1581353"/>
                <a:gd name="connsiteY26" fmla="*/ 1773766 h 3649133"/>
                <a:gd name="connsiteX27" fmla="*/ 842434 w 1581353"/>
                <a:gd name="connsiteY27" fmla="*/ 1642533 h 3649133"/>
                <a:gd name="connsiteX28" fmla="*/ 876301 w 1581353"/>
                <a:gd name="connsiteY28" fmla="*/ 1536700 h 3649133"/>
                <a:gd name="connsiteX29" fmla="*/ 944034 w 1581353"/>
                <a:gd name="connsiteY29" fmla="*/ 1464733 h 3649133"/>
                <a:gd name="connsiteX30" fmla="*/ 1003300 w 1581353"/>
                <a:gd name="connsiteY30" fmla="*/ 1388533 h 3649133"/>
                <a:gd name="connsiteX31" fmla="*/ 1079500 w 1581353"/>
                <a:gd name="connsiteY31" fmla="*/ 1316567 h 3649133"/>
                <a:gd name="connsiteX32" fmla="*/ 1020234 w 1581353"/>
                <a:gd name="connsiteY32" fmla="*/ 1164167 h 3649133"/>
                <a:gd name="connsiteX33" fmla="*/ 1049867 w 1581353"/>
                <a:gd name="connsiteY33" fmla="*/ 1049866 h 3649133"/>
                <a:gd name="connsiteX34" fmla="*/ 1087967 w 1581353"/>
                <a:gd name="connsiteY34" fmla="*/ 1011767 h 3649133"/>
                <a:gd name="connsiteX35" fmla="*/ 1168400 w 1581353"/>
                <a:gd name="connsiteY35" fmla="*/ 990600 h 3649133"/>
                <a:gd name="connsiteX36" fmla="*/ 1248834 w 1581353"/>
                <a:gd name="connsiteY36" fmla="*/ 867833 h 3649133"/>
                <a:gd name="connsiteX37" fmla="*/ 1253067 w 1581353"/>
                <a:gd name="connsiteY37" fmla="*/ 787400 h 3649133"/>
                <a:gd name="connsiteX38" fmla="*/ 1278467 w 1581353"/>
                <a:gd name="connsiteY38" fmla="*/ 745066 h 3649133"/>
                <a:gd name="connsiteX39" fmla="*/ 1325034 w 1581353"/>
                <a:gd name="connsiteY39" fmla="*/ 685800 h 3649133"/>
                <a:gd name="connsiteX40" fmla="*/ 1367367 w 1581353"/>
                <a:gd name="connsiteY40" fmla="*/ 592667 h 3649133"/>
                <a:gd name="connsiteX41" fmla="*/ 1388534 w 1581353"/>
                <a:gd name="connsiteY41" fmla="*/ 533399 h 3649133"/>
                <a:gd name="connsiteX42" fmla="*/ 1354666 w 1581353"/>
                <a:gd name="connsiteY42" fmla="*/ 452966 h 3649133"/>
                <a:gd name="connsiteX43" fmla="*/ 1278467 w 1581353"/>
                <a:gd name="connsiteY43" fmla="*/ 342900 h 3649133"/>
                <a:gd name="connsiteX44" fmla="*/ 1253067 w 1581353"/>
                <a:gd name="connsiteY44" fmla="*/ 296332 h 3649133"/>
                <a:gd name="connsiteX45" fmla="*/ 1219200 w 1581353"/>
                <a:gd name="connsiteY45" fmla="*/ 215900 h 3649133"/>
                <a:gd name="connsiteX46" fmla="*/ 1261534 w 1581353"/>
                <a:gd name="connsiteY46" fmla="*/ 127000 h 3649133"/>
                <a:gd name="connsiteX47" fmla="*/ 1270000 w 1581353"/>
                <a:gd name="connsiteY47" fmla="*/ 93133 h 3649133"/>
                <a:gd name="connsiteX48" fmla="*/ 1303867 w 1581353"/>
                <a:gd name="connsiteY48" fmla="*/ 59266 h 3649133"/>
                <a:gd name="connsiteX49" fmla="*/ 1358900 w 1581353"/>
                <a:gd name="connsiteY49" fmla="*/ 126999 h 3649133"/>
                <a:gd name="connsiteX50" fmla="*/ 1358901 w 1581353"/>
                <a:gd name="connsiteY50" fmla="*/ 228600 h 3649133"/>
                <a:gd name="connsiteX51" fmla="*/ 1413934 w 1581353"/>
                <a:gd name="connsiteY51" fmla="*/ 266699 h 3649133"/>
                <a:gd name="connsiteX52" fmla="*/ 1464734 w 1581353"/>
                <a:gd name="connsiteY52" fmla="*/ 270933 h 3649133"/>
                <a:gd name="connsiteX53" fmla="*/ 1532467 w 1581353"/>
                <a:gd name="connsiteY53" fmla="*/ 220133 h 3649133"/>
                <a:gd name="connsiteX54" fmla="*/ 1579034 w 1581353"/>
                <a:gd name="connsiteY54" fmla="*/ 118533 h 3649133"/>
                <a:gd name="connsiteX55" fmla="*/ 1574800 w 1581353"/>
                <a:gd name="connsiteY55"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04800 w 1581353"/>
                <a:gd name="connsiteY16" fmla="*/ 2751666 h 3649133"/>
                <a:gd name="connsiteX17" fmla="*/ 397933 w 1581353"/>
                <a:gd name="connsiteY17" fmla="*/ 2645833 h 3649133"/>
                <a:gd name="connsiteX18" fmla="*/ 474134 w 1581353"/>
                <a:gd name="connsiteY18" fmla="*/ 2523066 h 3649133"/>
                <a:gd name="connsiteX19" fmla="*/ 499534 w 1581353"/>
                <a:gd name="connsiteY19" fmla="*/ 2455333 h 3649133"/>
                <a:gd name="connsiteX20" fmla="*/ 537634 w 1581353"/>
                <a:gd name="connsiteY20" fmla="*/ 2353733 h 3649133"/>
                <a:gd name="connsiteX21" fmla="*/ 575733 w 1581353"/>
                <a:gd name="connsiteY21" fmla="*/ 2277533 h 3649133"/>
                <a:gd name="connsiteX22" fmla="*/ 651934 w 1581353"/>
                <a:gd name="connsiteY22" fmla="*/ 2214033 h 3649133"/>
                <a:gd name="connsiteX23" fmla="*/ 711200 w 1581353"/>
                <a:gd name="connsiteY23" fmla="*/ 2137834 h 3649133"/>
                <a:gd name="connsiteX24" fmla="*/ 783166 w 1581353"/>
                <a:gd name="connsiteY24" fmla="*/ 2019300 h 3649133"/>
                <a:gd name="connsiteX25" fmla="*/ 825500 w 1581353"/>
                <a:gd name="connsiteY25" fmla="*/ 1773766 h 3649133"/>
                <a:gd name="connsiteX26" fmla="*/ 842434 w 1581353"/>
                <a:gd name="connsiteY26" fmla="*/ 1642533 h 3649133"/>
                <a:gd name="connsiteX27" fmla="*/ 876301 w 1581353"/>
                <a:gd name="connsiteY27" fmla="*/ 1536700 h 3649133"/>
                <a:gd name="connsiteX28" fmla="*/ 944034 w 1581353"/>
                <a:gd name="connsiteY28" fmla="*/ 1464733 h 3649133"/>
                <a:gd name="connsiteX29" fmla="*/ 1003300 w 1581353"/>
                <a:gd name="connsiteY29" fmla="*/ 1388533 h 3649133"/>
                <a:gd name="connsiteX30" fmla="*/ 1079500 w 1581353"/>
                <a:gd name="connsiteY30" fmla="*/ 1316567 h 3649133"/>
                <a:gd name="connsiteX31" fmla="*/ 1020234 w 1581353"/>
                <a:gd name="connsiteY31" fmla="*/ 1164167 h 3649133"/>
                <a:gd name="connsiteX32" fmla="*/ 1049867 w 1581353"/>
                <a:gd name="connsiteY32" fmla="*/ 1049866 h 3649133"/>
                <a:gd name="connsiteX33" fmla="*/ 1087967 w 1581353"/>
                <a:gd name="connsiteY33" fmla="*/ 1011767 h 3649133"/>
                <a:gd name="connsiteX34" fmla="*/ 1168400 w 1581353"/>
                <a:gd name="connsiteY34" fmla="*/ 990600 h 3649133"/>
                <a:gd name="connsiteX35" fmla="*/ 1248834 w 1581353"/>
                <a:gd name="connsiteY35" fmla="*/ 867833 h 3649133"/>
                <a:gd name="connsiteX36" fmla="*/ 1253067 w 1581353"/>
                <a:gd name="connsiteY36" fmla="*/ 787400 h 3649133"/>
                <a:gd name="connsiteX37" fmla="*/ 1278467 w 1581353"/>
                <a:gd name="connsiteY37" fmla="*/ 745066 h 3649133"/>
                <a:gd name="connsiteX38" fmla="*/ 1325034 w 1581353"/>
                <a:gd name="connsiteY38" fmla="*/ 685800 h 3649133"/>
                <a:gd name="connsiteX39" fmla="*/ 1367367 w 1581353"/>
                <a:gd name="connsiteY39" fmla="*/ 592667 h 3649133"/>
                <a:gd name="connsiteX40" fmla="*/ 1388534 w 1581353"/>
                <a:gd name="connsiteY40" fmla="*/ 533399 h 3649133"/>
                <a:gd name="connsiteX41" fmla="*/ 1354666 w 1581353"/>
                <a:gd name="connsiteY41" fmla="*/ 452966 h 3649133"/>
                <a:gd name="connsiteX42" fmla="*/ 1278467 w 1581353"/>
                <a:gd name="connsiteY42" fmla="*/ 342900 h 3649133"/>
                <a:gd name="connsiteX43" fmla="*/ 1253067 w 1581353"/>
                <a:gd name="connsiteY43" fmla="*/ 296332 h 3649133"/>
                <a:gd name="connsiteX44" fmla="*/ 1219200 w 1581353"/>
                <a:gd name="connsiteY44" fmla="*/ 215900 h 3649133"/>
                <a:gd name="connsiteX45" fmla="*/ 1261534 w 1581353"/>
                <a:gd name="connsiteY45" fmla="*/ 127000 h 3649133"/>
                <a:gd name="connsiteX46" fmla="*/ 1270000 w 1581353"/>
                <a:gd name="connsiteY46" fmla="*/ 93133 h 3649133"/>
                <a:gd name="connsiteX47" fmla="*/ 1303867 w 1581353"/>
                <a:gd name="connsiteY47" fmla="*/ 59266 h 3649133"/>
                <a:gd name="connsiteX48" fmla="*/ 1358900 w 1581353"/>
                <a:gd name="connsiteY48" fmla="*/ 126999 h 3649133"/>
                <a:gd name="connsiteX49" fmla="*/ 1358901 w 1581353"/>
                <a:gd name="connsiteY49" fmla="*/ 228600 h 3649133"/>
                <a:gd name="connsiteX50" fmla="*/ 1413934 w 1581353"/>
                <a:gd name="connsiteY50" fmla="*/ 266699 h 3649133"/>
                <a:gd name="connsiteX51" fmla="*/ 1464734 w 1581353"/>
                <a:gd name="connsiteY51" fmla="*/ 270933 h 3649133"/>
                <a:gd name="connsiteX52" fmla="*/ 1532467 w 1581353"/>
                <a:gd name="connsiteY52" fmla="*/ 220133 h 3649133"/>
                <a:gd name="connsiteX53" fmla="*/ 1579034 w 1581353"/>
                <a:gd name="connsiteY53" fmla="*/ 118533 h 3649133"/>
                <a:gd name="connsiteX54" fmla="*/ 1574800 w 1581353"/>
                <a:gd name="connsiteY54"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254000 w 1581353"/>
                <a:gd name="connsiteY15" fmla="*/ 2768600 h 3649133"/>
                <a:gd name="connsiteX16" fmla="*/ 330200 w 1581353"/>
                <a:gd name="connsiteY16" fmla="*/ 2743200 h 3649133"/>
                <a:gd name="connsiteX17" fmla="*/ 397933 w 1581353"/>
                <a:gd name="connsiteY17" fmla="*/ 2645833 h 3649133"/>
                <a:gd name="connsiteX18" fmla="*/ 474134 w 1581353"/>
                <a:gd name="connsiteY18" fmla="*/ 2523066 h 3649133"/>
                <a:gd name="connsiteX19" fmla="*/ 499534 w 1581353"/>
                <a:gd name="connsiteY19" fmla="*/ 2455333 h 3649133"/>
                <a:gd name="connsiteX20" fmla="*/ 537634 w 1581353"/>
                <a:gd name="connsiteY20" fmla="*/ 2353733 h 3649133"/>
                <a:gd name="connsiteX21" fmla="*/ 575733 w 1581353"/>
                <a:gd name="connsiteY21" fmla="*/ 2277533 h 3649133"/>
                <a:gd name="connsiteX22" fmla="*/ 651934 w 1581353"/>
                <a:gd name="connsiteY22" fmla="*/ 2214033 h 3649133"/>
                <a:gd name="connsiteX23" fmla="*/ 711200 w 1581353"/>
                <a:gd name="connsiteY23" fmla="*/ 2137834 h 3649133"/>
                <a:gd name="connsiteX24" fmla="*/ 783166 w 1581353"/>
                <a:gd name="connsiteY24" fmla="*/ 2019300 h 3649133"/>
                <a:gd name="connsiteX25" fmla="*/ 825500 w 1581353"/>
                <a:gd name="connsiteY25" fmla="*/ 1773766 h 3649133"/>
                <a:gd name="connsiteX26" fmla="*/ 842434 w 1581353"/>
                <a:gd name="connsiteY26" fmla="*/ 1642533 h 3649133"/>
                <a:gd name="connsiteX27" fmla="*/ 876301 w 1581353"/>
                <a:gd name="connsiteY27" fmla="*/ 1536700 h 3649133"/>
                <a:gd name="connsiteX28" fmla="*/ 944034 w 1581353"/>
                <a:gd name="connsiteY28" fmla="*/ 1464733 h 3649133"/>
                <a:gd name="connsiteX29" fmla="*/ 1003300 w 1581353"/>
                <a:gd name="connsiteY29" fmla="*/ 1388533 h 3649133"/>
                <a:gd name="connsiteX30" fmla="*/ 1079500 w 1581353"/>
                <a:gd name="connsiteY30" fmla="*/ 1316567 h 3649133"/>
                <a:gd name="connsiteX31" fmla="*/ 1020234 w 1581353"/>
                <a:gd name="connsiteY31" fmla="*/ 1164167 h 3649133"/>
                <a:gd name="connsiteX32" fmla="*/ 1049867 w 1581353"/>
                <a:gd name="connsiteY32" fmla="*/ 1049866 h 3649133"/>
                <a:gd name="connsiteX33" fmla="*/ 1087967 w 1581353"/>
                <a:gd name="connsiteY33" fmla="*/ 1011767 h 3649133"/>
                <a:gd name="connsiteX34" fmla="*/ 1168400 w 1581353"/>
                <a:gd name="connsiteY34" fmla="*/ 990600 h 3649133"/>
                <a:gd name="connsiteX35" fmla="*/ 1248834 w 1581353"/>
                <a:gd name="connsiteY35" fmla="*/ 867833 h 3649133"/>
                <a:gd name="connsiteX36" fmla="*/ 1253067 w 1581353"/>
                <a:gd name="connsiteY36" fmla="*/ 787400 h 3649133"/>
                <a:gd name="connsiteX37" fmla="*/ 1278467 w 1581353"/>
                <a:gd name="connsiteY37" fmla="*/ 745066 h 3649133"/>
                <a:gd name="connsiteX38" fmla="*/ 1325034 w 1581353"/>
                <a:gd name="connsiteY38" fmla="*/ 685800 h 3649133"/>
                <a:gd name="connsiteX39" fmla="*/ 1367367 w 1581353"/>
                <a:gd name="connsiteY39" fmla="*/ 592667 h 3649133"/>
                <a:gd name="connsiteX40" fmla="*/ 1388534 w 1581353"/>
                <a:gd name="connsiteY40" fmla="*/ 533399 h 3649133"/>
                <a:gd name="connsiteX41" fmla="*/ 1354666 w 1581353"/>
                <a:gd name="connsiteY41" fmla="*/ 452966 h 3649133"/>
                <a:gd name="connsiteX42" fmla="*/ 1278467 w 1581353"/>
                <a:gd name="connsiteY42" fmla="*/ 342900 h 3649133"/>
                <a:gd name="connsiteX43" fmla="*/ 1253067 w 1581353"/>
                <a:gd name="connsiteY43" fmla="*/ 296332 h 3649133"/>
                <a:gd name="connsiteX44" fmla="*/ 1219200 w 1581353"/>
                <a:gd name="connsiteY44" fmla="*/ 215900 h 3649133"/>
                <a:gd name="connsiteX45" fmla="*/ 1261534 w 1581353"/>
                <a:gd name="connsiteY45" fmla="*/ 127000 h 3649133"/>
                <a:gd name="connsiteX46" fmla="*/ 1270000 w 1581353"/>
                <a:gd name="connsiteY46" fmla="*/ 93133 h 3649133"/>
                <a:gd name="connsiteX47" fmla="*/ 1303867 w 1581353"/>
                <a:gd name="connsiteY47" fmla="*/ 59266 h 3649133"/>
                <a:gd name="connsiteX48" fmla="*/ 1358900 w 1581353"/>
                <a:gd name="connsiteY48" fmla="*/ 126999 h 3649133"/>
                <a:gd name="connsiteX49" fmla="*/ 1358901 w 1581353"/>
                <a:gd name="connsiteY49" fmla="*/ 228600 h 3649133"/>
                <a:gd name="connsiteX50" fmla="*/ 1413934 w 1581353"/>
                <a:gd name="connsiteY50" fmla="*/ 266699 h 3649133"/>
                <a:gd name="connsiteX51" fmla="*/ 1464734 w 1581353"/>
                <a:gd name="connsiteY51" fmla="*/ 270933 h 3649133"/>
                <a:gd name="connsiteX52" fmla="*/ 1532467 w 1581353"/>
                <a:gd name="connsiteY52" fmla="*/ 220133 h 3649133"/>
                <a:gd name="connsiteX53" fmla="*/ 1579034 w 1581353"/>
                <a:gd name="connsiteY53" fmla="*/ 118533 h 3649133"/>
                <a:gd name="connsiteX54" fmla="*/ 1574800 w 1581353"/>
                <a:gd name="connsiteY54"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330200 w 1581353"/>
                <a:gd name="connsiteY15" fmla="*/ 2743200 h 3649133"/>
                <a:gd name="connsiteX16" fmla="*/ 397933 w 1581353"/>
                <a:gd name="connsiteY16" fmla="*/ 2645833 h 3649133"/>
                <a:gd name="connsiteX17" fmla="*/ 474134 w 1581353"/>
                <a:gd name="connsiteY17" fmla="*/ 2523066 h 3649133"/>
                <a:gd name="connsiteX18" fmla="*/ 499534 w 1581353"/>
                <a:gd name="connsiteY18" fmla="*/ 2455333 h 3649133"/>
                <a:gd name="connsiteX19" fmla="*/ 537634 w 1581353"/>
                <a:gd name="connsiteY19" fmla="*/ 2353733 h 3649133"/>
                <a:gd name="connsiteX20" fmla="*/ 575733 w 1581353"/>
                <a:gd name="connsiteY20" fmla="*/ 2277533 h 3649133"/>
                <a:gd name="connsiteX21" fmla="*/ 651934 w 1581353"/>
                <a:gd name="connsiteY21" fmla="*/ 2214033 h 3649133"/>
                <a:gd name="connsiteX22" fmla="*/ 711200 w 1581353"/>
                <a:gd name="connsiteY22" fmla="*/ 2137834 h 3649133"/>
                <a:gd name="connsiteX23" fmla="*/ 783166 w 1581353"/>
                <a:gd name="connsiteY23" fmla="*/ 2019300 h 3649133"/>
                <a:gd name="connsiteX24" fmla="*/ 825500 w 1581353"/>
                <a:gd name="connsiteY24" fmla="*/ 1773766 h 3649133"/>
                <a:gd name="connsiteX25" fmla="*/ 842434 w 1581353"/>
                <a:gd name="connsiteY25" fmla="*/ 1642533 h 3649133"/>
                <a:gd name="connsiteX26" fmla="*/ 876301 w 1581353"/>
                <a:gd name="connsiteY26" fmla="*/ 1536700 h 3649133"/>
                <a:gd name="connsiteX27" fmla="*/ 944034 w 1581353"/>
                <a:gd name="connsiteY27" fmla="*/ 1464733 h 3649133"/>
                <a:gd name="connsiteX28" fmla="*/ 1003300 w 1581353"/>
                <a:gd name="connsiteY28" fmla="*/ 1388533 h 3649133"/>
                <a:gd name="connsiteX29" fmla="*/ 1079500 w 1581353"/>
                <a:gd name="connsiteY29" fmla="*/ 1316567 h 3649133"/>
                <a:gd name="connsiteX30" fmla="*/ 1020234 w 1581353"/>
                <a:gd name="connsiteY30" fmla="*/ 1164167 h 3649133"/>
                <a:gd name="connsiteX31" fmla="*/ 1049867 w 1581353"/>
                <a:gd name="connsiteY31" fmla="*/ 1049866 h 3649133"/>
                <a:gd name="connsiteX32" fmla="*/ 1087967 w 1581353"/>
                <a:gd name="connsiteY32" fmla="*/ 1011767 h 3649133"/>
                <a:gd name="connsiteX33" fmla="*/ 1168400 w 1581353"/>
                <a:gd name="connsiteY33" fmla="*/ 990600 h 3649133"/>
                <a:gd name="connsiteX34" fmla="*/ 1248834 w 1581353"/>
                <a:gd name="connsiteY34" fmla="*/ 867833 h 3649133"/>
                <a:gd name="connsiteX35" fmla="*/ 1253067 w 1581353"/>
                <a:gd name="connsiteY35" fmla="*/ 787400 h 3649133"/>
                <a:gd name="connsiteX36" fmla="*/ 1278467 w 1581353"/>
                <a:gd name="connsiteY36" fmla="*/ 745066 h 3649133"/>
                <a:gd name="connsiteX37" fmla="*/ 1325034 w 1581353"/>
                <a:gd name="connsiteY37" fmla="*/ 685800 h 3649133"/>
                <a:gd name="connsiteX38" fmla="*/ 1367367 w 1581353"/>
                <a:gd name="connsiteY38" fmla="*/ 592667 h 3649133"/>
                <a:gd name="connsiteX39" fmla="*/ 1388534 w 1581353"/>
                <a:gd name="connsiteY39" fmla="*/ 533399 h 3649133"/>
                <a:gd name="connsiteX40" fmla="*/ 1354666 w 1581353"/>
                <a:gd name="connsiteY40" fmla="*/ 452966 h 3649133"/>
                <a:gd name="connsiteX41" fmla="*/ 1278467 w 1581353"/>
                <a:gd name="connsiteY41" fmla="*/ 342900 h 3649133"/>
                <a:gd name="connsiteX42" fmla="*/ 1253067 w 1581353"/>
                <a:gd name="connsiteY42" fmla="*/ 296332 h 3649133"/>
                <a:gd name="connsiteX43" fmla="*/ 1219200 w 1581353"/>
                <a:gd name="connsiteY43" fmla="*/ 215900 h 3649133"/>
                <a:gd name="connsiteX44" fmla="*/ 1261534 w 1581353"/>
                <a:gd name="connsiteY44" fmla="*/ 127000 h 3649133"/>
                <a:gd name="connsiteX45" fmla="*/ 1270000 w 1581353"/>
                <a:gd name="connsiteY45" fmla="*/ 93133 h 3649133"/>
                <a:gd name="connsiteX46" fmla="*/ 1303867 w 1581353"/>
                <a:gd name="connsiteY46" fmla="*/ 59266 h 3649133"/>
                <a:gd name="connsiteX47" fmla="*/ 1358900 w 1581353"/>
                <a:gd name="connsiteY47" fmla="*/ 126999 h 3649133"/>
                <a:gd name="connsiteX48" fmla="*/ 1358901 w 1581353"/>
                <a:gd name="connsiteY48" fmla="*/ 228600 h 3649133"/>
                <a:gd name="connsiteX49" fmla="*/ 1413934 w 1581353"/>
                <a:gd name="connsiteY49" fmla="*/ 266699 h 3649133"/>
                <a:gd name="connsiteX50" fmla="*/ 1464734 w 1581353"/>
                <a:gd name="connsiteY50" fmla="*/ 270933 h 3649133"/>
                <a:gd name="connsiteX51" fmla="*/ 1532467 w 1581353"/>
                <a:gd name="connsiteY51" fmla="*/ 220133 h 3649133"/>
                <a:gd name="connsiteX52" fmla="*/ 1579034 w 1581353"/>
                <a:gd name="connsiteY52" fmla="*/ 118533 h 3649133"/>
                <a:gd name="connsiteX53" fmla="*/ 1574800 w 1581353"/>
                <a:gd name="connsiteY53"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11667 w 1581353"/>
                <a:gd name="connsiteY13" fmla="*/ 2802466 h 3649133"/>
                <a:gd name="connsiteX14" fmla="*/ 220134 w 1581353"/>
                <a:gd name="connsiteY14" fmla="*/ 2777066 h 3649133"/>
                <a:gd name="connsiteX15" fmla="*/ 330200 w 1581353"/>
                <a:gd name="connsiteY15" fmla="*/ 2743200 h 3649133"/>
                <a:gd name="connsiteX16" fmla="*/ 397933 w 1581353"/>
                <a:gd name="connsiteY16" fmla="*/ 2645833 h 3649133"/>
                <a:gd name="connsiteX17" fmla="*/ 474134 w 1581353"/>
                <a:gd name="connsiteY17" fmla="*/ 2523066 h 3649133"/>
                <a:gd name="connsiteX18" fmla="*/ 499534 w 1581353"/>
                <a:gd name="connsiteY18" fmla="*/ 2455333 h 3649133"/>
                <a:gd name="connsiteX19" fmla="*/ 537634 w 1581353"/>
                <a:gd name="connsiteY19" fmla="*/ 2353733 h 3649133"/>
                <a:gd name="connsiteX20" fmla="*/ 575733 w 1581353"/>
                <a:gd name="connsiteY20" fmla="*/ 2277533 h 3649133"/>
                <a:gd name="connsiteX21" fmla="*/ 651934 w 1581353"/>
                <a:gd name="connsiteY21" fmla="*/ 2214033 h 3649133"/>
                <a:gd name="connsiteX22" fmla="*/ 711200 w 1581353"/>
                <a:gd name="connsiteY22" fmla="*/ 2137834 h 3649133"/>
                <a:gd name="connsiteX23" fmla="*/ 783166 w 1581353"/>
                <a:gd name="connsiteY23" fmla="*/ 2019300 h 3649133"/>
                <a:gd name="connsiteX24" fmla="*/ 825500 w 1581353"/>
                <a:gd name="connsiteY24" fmla="*/ 1773766 h 3649133"/>
                <a:gd name="connsiteX25" fmla="*/ 842434 w 1581353"/>
                <a:gd name="connsiteY25" fmla="*/ 1642533 h 3649133"/>
                <a:gd name="connsiteX26" fmla="*/ 876301 w 1581353"/>
                <a:gd name="connsiteY26" fmla="*/ 1536700 h 3649133"/>
                <a:gd name="connsiteX27" fmla="*/ 944034 w 1581353"/>
                <a:gd name="connsiteY27" fmla="*/ 1464733 h 3649133"/>
                <a:gd name="connsiteX28" fmla="*/ 1003300 w 1581353"/>
                <a:gd name="connsiteY28" fmla="*/ 1388533 h 3649133"/>
                <a:gd name="connsiteX29" fmla="*/ 1079500 w 1581353"/>
                <a:gd name="connsiteY29" fmla="*/ 1316567 h 3649133"/>
                <a:gd name="connsiteX30" fmla="*/ 1020234 w 1581353"/>
                <a:gd name="connsiteY30" fmla="*/ 1164167 h 3649133"/>
                <a:gd name="connsiteX31" fmla="*/ 1049867 w 1581353"/>
                <a:gd name="connsiteY31" fmla="*/ 1049866 h 3649133"/>
                <a:gd name="connsiteX32" fmla="*/ 1087967 w 1581353"/>
                <a:gd name="connsiteY32" fmla="*/ 1011767 h 3649133"/>
                <a:gd name="connsiteX33" fmla="*/ 1168400 w 1581353"/>
                <a:gd name="connsiteY33" fmla="*/ 990600 h 3649133"/>
                <a:gd name="connsiteX34" fmla="*/ 1248834 w 1581353"/>
                <a:gd name="connsiteY34" fmla="*/ 867833 h 3649133"/>
                <a:gd name="connsiteX35" fmla="*/ 1253067 w 1581353"/>
                <a:gd name="connsiteY35" fmla="*/ 787400 h 3649133"/>
                <a:gd name="connsiteX36" fmla="*/ 1278467 w 1581353"/>
                <a:gd name="connsiteY36" fmla="*/ 745066 h 3649133"/>
                <a:gd name="connsiteX37" fmla="*/ 1325034 w 1581353"/>
                <a:gd name="connsiteY37" fmla="*/ 685800 h 3649133"/>
                <a:gd name="connsiteX38" fmla="*/ 1367367 w 1581353"/>
                <a:gd name="connsiteY38" fmla="*/ 592667 h 3649133"/>
                <a:gd name="connsiteX39" fmla="*/ 1388534 w 1581353"/>
                <a:gd name="connsiteY39" fmla="*/ 533399 h 3649133"/>
                <a:gd name="connsiteX40" fmla="*/ 1354666 w 1581353"/>
                <a:gd name="connsiteY40" fmla="*/ 452966 h 3649133"/>
                <a:gd name="connsiteX41" fmla="*/ 1278467 w 1581353"/>
                <a:gd name="connsiteY41" fmla="*/ 342900 h 3649133"/>
                <a:gd name="connsiteX42" fmla="*/ 1253067 w 1581353"/>
                <a:gd name="connsiteY42" fmla="*/ 296332 h 3649133"/>
                <a:gd name="connsiteX43" fmla="*/ 1219200 w 1581353"/>
                <a:gd name="connsiteY43" fmla="*/ 215900 h 3649133"/>
                <a:gd name="connsiteX44" fmla="*/ 1261534 w 1581353"/>
                <a:gd name="connsiteY44" fmla="*/ 127000 h 3649133"/>
                <a:gd name="connsiteX45" fmla="*/ 1270000 w 1581353"/>
                <a:gd name="connsiteY45" fmla="*/ 93133 h 3649133"/>
                <a:gd name="connsiteX46" fmla="*/ 1303867 w 1581353"/>
                <a:gd name="connsiteY46" fmla="*/ 59266 h 3649133"/>
                <a:gd name="connsiteX47" fmla="*/ 1358900 w 1581353"/>
                <a:gd name="connsiteY47" fmla="*/ 126999 h 3649133"/>
                <a:gd name="connsiteX48" fmla="*/ 1358901 w 1581353"/>
                <a:gd name="connsiteY48" fmla="*/ 228600 h 3649133"/>
                <a:gd name="connsiteX49" fmla="*/ 1413934 w 1581353"/>
                <a:gd name="connsiteY49" fmla="*/ 266699 h 3649133"/>
                <a:gd name="connsiteX50" fmla="*/ 1464734 w 1581353"/>
                <a:gd name="connsiteY50" fmla="*/ 270933 h 3649133"/>
                <a:gd name="connsiteX51" fmla="*/ 1532467 w 1581353"/>
                <a:gd name="connsiteY51" fmla="*/ 220133 h 3649133"/>
                <a:gd name="connsiteX52" fmla="*/ 1579034 w 1581353"/>
                <a:gd name="connsiteY52" fmla="*/ 118533 h 3649133"/>
                <a:gd name="connsiteX53" fmla="*/ 1574800 w 1581353"/>
                <a:gd name="connsiteY53"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20134 w 1581353"/>
                <a:gd name="connsiteY13" fmla="*/ 2777066 h 3649133"/>
                <a:gd name="connsiteX14" fmla="*/ 330200 w 1581353"/>
                <a:gd name="connsiteY14" fmla="*/ 2743200 h 3649133"/>
                <a:gd name="connsiteX15" fmla="*/ 397933 w 1581353"/>
                <a:gd name="connsiteY15" fmla="*/ 2645833 h 3649133"/>
                <a:gd name="connsiteX16" fmla="*/ 474134 w 1581353"/>
                <a:gd name="connsiteY16" fmla="*/ 2523066 h 3649133"/>
                <a:gd name="connsiteX17" fmla="*/ 499534 w 1581353"/>
                <a:gd name="connsiteY17" fmla="*/ 2455333 h 3649133"/>
                <a:gd name="connsiteX18" fmla="*/ 537634 w 1581353"/>
                <a:gd name="connsiteY18" fmla="*/ 2353733 h 3649133"/>
                <a:gd name="connsiteX19" fmla="*/ 575733 w 1581353"/>
                <a:gd name="connsiteY19" fmla="*/ 2277533 h 3649133"/>
                <a:gd name="connsiteX20" fmla="*/ 651934 w 1581353"/>
                <a:gd name="connsiteY20" fmla="*/ 2214033 h 3649133"/>
                <a:gd name="connsiteX21" fmla="*/ 711200 w 1581353"/>
                <a:gd name="connsiteY21" fmla="*/ 2137834 h 3649133"/>
                <a:gd name="connsiteX22" fmla="*/ 783166 w 1581353"/>
                <a:gd name="connsiteY22" fmla="*/ 2019300 h 3649133"/>
                <a:gd name="connsiteX23" fmla="*/ 825500 w 1581353"/>
                <a:gd name="connsiteY23" fmla="*/ 1773766 h 3649133"/>
                <a:gd name="connsiteX24" fmla="*/ 842434 w 1581353"/>
                <a:gd name="connsiteY24" fmla="*/ 1642533 h 3649133"/>
                <a:gd name="connsiteX25" fmla="*/ 876301 w 1581353"/>
                <a:gd name="connsiteY25" fmla="*/ 1536700 h 3649133"/>
                <a:gd name="connsiteX26" fmla="*/ 944034 w 1581353"/>
                <a:gd name="connsiteY26" fmla="*/ 1464733 h 3649133"/>
                <a:gd name="connsiteX27" fmla="*/ 1003300 w 1581353"/>
                <a:gd name="connsiteY27" fmla="*/ 1388533 h 3649133"/>
                <a:gd name="connsiteX28" fmla="*/ 1079500 w 1581353"/>
                <a:gd name="connsiteY28" fmla="*/ 1316567 h 3649133"/>
                <a:gd name="connsiteX29" fmla="*/ 1020234 w 1581353"/>
                <a:gd name="connsiteY29" fmla="*/ 1164167 h 3649133"/>
                <a:gd name="connsiteX30" fmla="*/ 1049867 w 1581353"/>
                <a:gd name="connsiteY30" fmla="*/ 1049866 h 3649133"/>
                <a:gd name="connsiteX31" fmla="*/ 1087967 w 1581353"/>
                <a:gd name="connsiteY31" fmla="*/ 1011767 h 3649133"/>
                <a:gd name="connsiteX32" fmla="*/ 1168400 w 1581353"/>
                <a:gd name="connsiteY32" fmla="*/ 990600 h 3649133"/>
                <a:gd name="connsiteX33" fmla="*/ 1248834 w 1581353"/>
                <a:gd name="connsiteY33" fmla="*/ 867833 h 3649133"/>
                <a:gd name="connsiteX34" fmla="*/ 1253067 w 1581353"/>
                <a:gd name="connsiteY34" fmla="*/ 787400 h 3649133"/>
                <a:gd name="connsiteX35" fmla="*/ 1278467 w 1581353"/>
                <a:gd name="connsiteY35" fmla="*/ 745066 h 3649133"/>
                <a:gd name="connsiteX36" fmla="*/ 1325034 w 1581353"/>
                <a:gd name="connsiteY36" fmla="*/ 685800 h 3649133"/>
                <a:gd name="connsiteX37" fmla="*/ 1367367 w 1581353"/>
                <a:gd name="connsiteY37" fmla="*/ 592667 h 3649133"/>
                <a:gd name="connsiteX38" fmla="*/ 1388534 w 1581353"/>
                <a:gd name="connsiteY38" fmla="*/ 533399 h 3649133"/>
                <a:gd name="connsiteX39" fmla="*/ 1354666 w 1581353"/>
                <a:gd name="connsiteY39" fmla="*/ 452966 h 3649133"/>
                <a:gd name="connsiteX40" fmla="*/ 1278467 w 1581353"/>
                <a:gd name="connsiteY40" fmla="*/ 342900 h 3649133"/>
                <a:gd name="connsiteX41" fmla="*/ 1253067 w 1581353"/>
                <a:gd name="connsiteY41" fmla="*/ 296332 h 3649133"/>
                <a:gd name="connsiteX42" fmla="*/ 1219200 w 1581353"/>
                <a:gd name="connsiteY42" fmla="*/ 215900 h 3649133"/>
                <a:gd name="connsiteX43" fmla="*/ 1261534 w 1581353"/>
                <a:gd name="connsiteY43" fmla="*/ 127000 h 3649133"/>
                <a:gd name="connsiteX44" fmla="*/ 1270000 w 1581353"/>
                <a:gd name="connsiteY44" fmla="*/ 93133 h 3649133"/>
                <a:gd name="connsiteX45" fmla="*/ 1303867 w 1581353"/>
                <a:gd name="connsiteY45" fmla="*/ 59266 h 3649133"/>
                <a:gd name="connsiteX46" fmla="*/ 1358900 w 1581353"/>
                <a:gd name="connsiteY46" fmla="*/ 126999 h 3649133"/>
                <a:gd name="connsiteX47" fmla="*/ 1358901 w 1581353"/>
                <a:gd name="connsiteY47" fmla="*/ 228600 h 3649133"/>
                <a:gd name="connsiteX48" fmla="*/ 1413934 w 1581353"/>
                <a:gd name="connsiteY48" fmla="*/ 266699 h 3649133"/>
                <a:gd name="connsiteX49" fmla="*/ 1464734 w 1581353"/>
                <a:gd name="connsiteY49" fmla="*/ 270933 h 3649133"/>
                <a:gd name="connsiteX50" fmla="*/ 1532467 w 1581353"/>
                <a:gd name="connsiteY50" fmla="*/ 220133 h 3649133"/>
                <a:gd name="connsiteX51" fmla="*/ 1579034 w 1581353"/>
                <a:gd name="connsiteY51" fmla="*/ 118533 h 3649133"/>
                <a:gd name="connsiteX52" fmla="*/ 1574800 w 1581353"/>
                <a:gd name="connsiteY5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203200 w 1581353"/>
                <a:gd name="connsiteY12" fmla="*/ 2921000 h 3649133"/>
                <a:gd name="connsiteX13" fmla="*/ 237067 w 1581353"/>
                <a:gd name="connsiteY13" fmla="*/ 2793999 h 3649133"/>
                <a:gd name="connsiteX14" fmla="*/ 330200 w 1581353"/>
                <a:gd name="connsiteY14" fmla="*/ 2743200 h 3649133"/>
                <a:gd name="connsiteX15" fmla="*/ 397933 w 1581353"/>
                <a:gd name="connsiteY15" fmla="*/ 2645833 h 3649133"/>
                <a:gd name="connsiteX16" fmla="*/ 474134 w 1581353"/>
                <a:gd name="connsiteY16" fmla="*/ 2523066 h 3649133"/>
                <a:gd name="connsiteX17" fmla="*/ 499534 w 1581353"/>
                <a:gd name="connsiteY17" fmla="*/ 2455333 h 3649133"/>
                <a:gd name="connsiteX18" fmla="*/ 537634 w 1581353"/>
                <a:gd name="connsiteY18" fmla="*/ 2353733 h 3649133"/>
                <a:gd name="connsiteX19" fmla="*/ 575733 w 1581353"/>
                <a:gd name="connsiteY19" fmla="*/ 2277533 h 3649133"/>
                <a:gd name="connsiteX20" fmla="*/ 651934 w 1581353"/>
                <a:gd name="connsiteY20" fmla="*/ 2214033 h 3649133"/>
                <a:gd name="connsiteX21" fmla="*/ 711200 w 1581353"/>
                <a:gd name="connsiteY21" fmla="*/ 2137834 h 3649133"/>
                <a:gd name="connsiteX22" fmla="*/ 783166 w 1581353"/>
                <a:gd name="connsiteY22" fmla="*/ 2019300 h 3649133"/>
                <a:gd name="connsiteX23" fmla="*/ 825500 w 1581353"/>
                <a:gd name="connsiteY23" fmla="*/ 1773766 h 3649133"/>
                <a:gd name="connsiteX24" fmla="*/ 842434 w 1581353"/>
                <a:gd name="connsiteY24" fmla="*/ 1642533 h 3649133"/>
                <a:gd name="connsiteX25" fmla="*/ 876301 w 1581353"/>
                <a:gd name="connsiteY25" fmla="*/ 1536700 h 3649133"/>
                <a:gd name="connsiteX26" fmla="*/ 944034 w 1581353"/>
                <a:gd name="connsiteY26" fmla="*/ 1464733 h 3649133"/>
                <a:gd name="connsiteX27" fmla="*/ 1003300 w 1581353"/>
                <a:gd name="connsiteY27" fmla="*/ 1388533 h 3649133"/>
                <a:gd name="connsiteX28" fmla="*/ 1079500 w 1581353"/>
                <a:gd name="connsiteY28" fmla="*/ 1316567 h 3649133"/>
                <a:gd name="connsiteX29" fmla="*/ 1020234 w 1581353"/>
                <a:gd name="connsiteY29" fmla="*/ 1164167 h 3649133"/>
                <a:gd name="connsiteX30" fmla="*/ 1049867 w 1581353"/>
                <a:gd name="connsiteY30" fmla="*/ 1049866 h 3649133"/>
                <a:gd name="connsiteX31" fmla="*/ 1087967 w 1581353"/>
                <a:gd name="connsiteY31" fmla="*/ 1011767 h 3649133"/>
                <a:gd name="connsiteX32" fmla="*/ 1168400 w 1581353"/>
                <a:gd name="connsiteY32" fmla="*/ 990600 h 3649133"/>
                <a:gd name="connsiteX33" fmla="*/ 1248834 w 1581353"/>
                <a:gd name="connsiteY33" fmla="*/ 867833 h 3649133"/>
                <a:gd name="connsiteX34" fmla="*/ 1253067 w 1581353"/>
                <a:gd name="connsiteY34" fmla="*/ 787400 h 3649133"/>
                <a:gd name="connsiteX35" fmla="*/ 1278467 w 1581353"/>
                <a:gd name="connsiteY35" fmla="*/ 745066 h 3649133"/>
                <a:gd name="connsiteX36" fmla="*/ 1325034 w 1581353"/>
                <a:gd name="connsiteY36" fmla="*/ 685800 h 3649133"/>
                <a:gd name="connsiteX37" fmla="*/ 1367367 w 1581353"/>
                <a:gd name="connsiteY37" fmla="*/ 592667 h 3649133"/>
                <a:gd name="connsiteX38" fmla="*/ 1388534 w 1581353"/>
                <a:gd name="connsiteY38" fmla="*/ 533399 h 3649133"/>
                <a:gd name="connsiteX39" fmla="*/ 1354666 w 1581353"/>
                <a:gd name="connsiteY39" fmla="*/ 452966 h 3649133"/>
                <a:gd name="connsiteX40" fmla="*/ 1278467 w 1581353"/>
                <a:gd name="connsiteY40" fmla="*/ 342900 h 3649133"/>
                <a:gd name="connsiteX41" fmla="*/ 1253067 w 1581353"/>
                <a:gd name="connsiteY41" fmla="*/ 296332 h 3649133"/>
                <a:gd name="connsiteX42" fmla="*/ 1219200 w 1581353"/>
                <a:gd name="connsiteY42" fmla="*/ 215900 h 3649133"/>
                <a:gd name="connsiteX43" fmla="*/ 1261534 w 1581353"/>
                <a:gd name="connsiteY43" fmla="*/ 127000 h 3649133"/>
                <a:gd name="connsiteX44" fmla="*/ 1270000 w 1581353"/>
                <a:gd name="connsiteY44" fmla="*/ 93133 h 3649133"/>
                <a:gd name="connsiteX45" fmla="*/ 1303867 w 1581353"/>
                <a:gd name="connsiteY45" fmla="*/ 59266 h 3649133"/>
                <a:gd name="connsiteX46" fmla="*/ 1358900 w 1581353"/>
                <a:gd name="connsiteY46" fmla="*/ 126999 h 3649133"/>
                <a:gd name="connsiteX47" fmla="*/ 1358901 w 1581353"/>
                <a:gd name="connsiteY47" fmla="*/ 228600 h 3649133"/>
                <a:gd name="connsiteX48" fmla="*/ 1413934 w 1581353"/>
                <a:gd name="connsiteY48" fmla="*/ 266699 h 3649133"/>
                <a:gd name="connsiteX49" fmla="*/ 1464734 w 1581353"/>
                <a:gd name="connsiteY49" fmla="*/ 270933 h 3649133"/>
                <a:gd name="connsiteX50" fmla="*/ 1532467 w 1581353"/>
                <a:gd name="connsiteY50" fmla="*/ 220133 h 3649133"/>
                <a:gd name="connsiteX51" fmla="*/ 1579034 w 1581353"/>
                <a:gd name="connsiteY51" fmla="*/ 118533 h 3649133"/>
                <a:gd name="connsiteX52" fmla="*/ 1574800 w 1581353"/>
                <a:gd name="connsiteY5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77800 w 1581353"/>
                <a:gd name="connsiteY10" fmla="*/ 3005666 h 3649133"/>
                <a:gd name="connsiteX11" fmla="*/ 186267 w 1581353"/>
                <a:gd name="connsiteY11" fmla="*/ 2971800 h 3649133"/>
                <a:gd name="connsiteX12" fmla="*/ 177800 w 1581353"/>
                <a:gd name="connsiteY12" fmla="*/ 2878667 h 3649133"/>
                <a:gd name="connsiteX13" fmla="*/ 237067 w 1581353"/>
                <a:gd name="connsiteY13" fmla="*/ 2793999 h 3649133"/>
                <a:gd name="connsiteX14" fmla="*/ 330200 w 1581353"/>
                <a:gd name="connsiteY14" fmla="*/ 2743200 h 3649133"/>
                <a:gd name="connsiteX15" fmla="*/ 397933 w 1581353"/>
                <a:gd name="connsiteY15" fmla="*/ 2645833 h 3649133"/>
                <a:gd name="connsiteX16" fmla="*/ 474134 w 1581353"/>
                <a:gd name="connsiteY16" fmla="*/ 2523066 h 3649133"/>
                <a:gd name="connsiteX17" fmla="*/ 499534 w 1581353"/>
                <a:gd name="connsiteY17" fmla="*/ 2455333 h 3649133"/>
                <a:gd name="connsiteX18" fmla="*/ 537634 w 1581353"/>
                <a:gd name="connsiteY18" fmla="*/ 2353733 h 3649133"/>
                <a:gd name="connsiteX19" fmla="*/ 575733 w 1581353"/>
                <a:gd name="connsiteY19" fmla="*/ 2277533 h 3649133"/>
                <a:gd name="connsiteX20" fmla="*/ 651934 w 1581353"/>
                <a:gd name="connsiteY20" fmla="*/ 2214033 h 3649133"/>
                <a:gd name="connsiteX21" fmla="*/ 711200 w 1581353"/>
                <a:gd name="connsiteY21" fmla="*/ 2137834 h 3649133"/>
                <a:gd name="connsiteX22" fmla="*/ 783166 w 1581353"/>
                <a:gd name="connsiteY22" fmla="*/ 2019300 h 3649133"/>
                <a:gd name="connsiteX23" fmla="*/ 825500 w 1581353"/>
                <a:gd name="connsiteY23" fmla="*/ 1773766 h 3649133"/>
                <a:gd name="connsiteX24" fmla="*/ 842434 w 1581353"/>
                <a:gd name="connsiteY24" fmla="*/ 1642533 h 3649133"/>
                <a:gd name="connsiteX25" fmla="*/ 876301 w 1581353"/>
                <a:gd name="connsiteY25" fmla="*/ 1536700 h 3649133"/>
                <a:gd name="connsiteX26" fmla="*/ 944034 w 1581353"/>
                <a:gd name="connsiteY26" fmla="*/ 1464733 h 3649133"/>
                <a:gd name="connsiteX27" fmla="*/ 1003300 w 1581353"/>
                <a:gd name="connsiteY27" fmla="*/ 1388533 h 3649133"/>
                <a:gd name="connsiteX28" fmla="*/ 1079500 w 1581353"/>
                <a:gd name="connsiteY28" fmla="*/ 1316567 h 3649133"/>
                <a:gd name="connsiteX29" fmla="*/ 1020234 w 1581353"/>
                <a:gd name="connsiteY29" fmla="*/ 1164167 h 3649133"/>
                <a:gd name="connsiteX30" fmla="*/ 1049867 w 1581353"/>
                <a:gd name="connsiteY30" fmla="*/ 1049866 h 3649133"/>
                <a:gd name="connsiteX31" fmla="*/ 1087967 w 1581353"/>
                <a:gd name="connsiteY31" fmla="*/ 1011767 h 3649133"/>
                <a:gd name="connsiteX32" fmla="*/ 1168400 w 1581353"/>
                <a:gd name="connsiteY32" fmla="*/ 990600 h 3649133"/>
                <a:gd name="connsiteX33" fmla="*/ 1248834 w 1581353"/>
                <a:gd name="connsiteY33" fmla="*/ 867833 h 3649133"/>
                <a:gd name="connsiteX34" fmla="*/ 1253067 w 1581353"/>
                <a:gd name="connsiteY34" fmla="*/ 787400 h 3649133"/>
                <a:gd name="connsiteX35" fmla="*/ 1278467 w 1581353"/>
                <a:gd name="connsiteY35" fmla="*/ 745066 h 3649133"/>
                <a:gd name="connsiteX36" fmla="*/ 1325034 w 1581353"/>
                <a:gd name="connsiteY36" fmla="*/ 685800 h 3649133"/>
                <a:gd name="connsiteX37" fmla="*/ 1367367 w 1581353"/>
                <a:gd name="connsiteY37" fmla="*/ 592667 h 3649133"/>
                <a:gd name="connsiteX38" fmla="*/ 1388534 w 1581353"/>
                <a:gd name="connsiteY38" fmla="*/ 533399 h 3649133"/>
                <a:gd name="connsiteX39" fmla="*/ 1354666 w 1581353"/>
                <a:gd name="connsiteY39" fmla="*/ 452966 h 3649133"/>
                <a:gd name="connsiteX40" fmla="*/ 1278467 w 1581353"/>
                <a:gd name="connsiteY40" fmla="*/ 342900 h 3649133"/>
                <a:gd name="connsiteX41" fmla="*/ 1253067 w 1581353"/>
                <a:gd name="connsiteY41" fmla="*/ 296332 h 3649133"/>
                <a:gd name="connsiteX42" fmla="*/ 1219200 w 1581353"/>
                <a:gd name="connsiteY42" fmla="*/ 215900 h 3649133"/>
                <a:gd name="connsiteX43" fmla="*/ 1261534 w 1581353"/>
                <a:gd name="connsiteY43" fmla="*/ 127000 h 3649133"/>
                <a:gd name="connsiteX44" fmla="*/ 1270000 w 1581353"/>
                <a:gd name="connsiteY44" fmla="*/ 93133 h 3649133"/>
                <a:gd name="connsiteX45" fmla="*/ 1303867 w 1581353"/>
                <a:gd name="connsiteY45" fmla="*/ 59266 h 3649133"/>
                <a:gd name="connsiteX46" fmla="*/ 1358900 w 1581353"/>
                <a:gd name="connsiteY46" fmla="*/ 126999 h 3649133"/>
                <a:gd name="connsiteX47" fmla="*/ 1358901 w 1581353"/>
                <a:gd name="connsiteY47" fmla="*/ 228600 h 3649133"/>
                <a:gd name="connsiteX48" fmla="*/ 1413934 w 1581353"/>
                <a:gd name="connsiteY48" fmla="*/ 266699 h 3649133"/>
                <a:gd name="connsiteX49" fmla="*/ 1464734 w 1581353"/>
                <a:gd name="connsiteY49" fmla="*/ 270933 h 3649133"/>
                <a:gd name="connsiteX50" fmla="*/ 1532467 w 1581353"/>
                <a:gd name="connsiteY50" fmla="*/ 220133 h 3649133"/>
                <a:gd name="connsiteX51" fmla="*/ 1579034 w 1581353"/>
                <a:gd name="connsiteY51" fmla="*/ 118533 h 3649133"/>
                <a:gd name="connsiteX52" fmla="*/ 1574800 w 1581353"/>
                <a:gd name="connsiteY52"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86267 w 1581353"/>
                <a:gd name="connsiteY10" fmla="*/ 2971800 h 3649133"/>
                <a:gd name="connsiteX11" fmla="*/ 177800 w 1581353"/>
                <a:gd name="connsiteY11" fmla="*/ 2878667 h 3649133"/>
                <a:gd name="connsiteX12" fmla="*/ 237067 w 1581353"/>
                <a:gd name="connsiteY12" fmla="*/ 2793999 h 3649133"/>
                <a:gd name="connsiteX13" fmla="*/ 330200 w 1581353"/>
                <a:gd name="connsiteY13" fmla="*/ 2743200 h 3649133"/>
                <a:gd name="connsiteX14" fmla="*/ 397933 w 1581353"/>
                <a:gd name="connsiteY14" fmla="*/ 2645833 h 3649133"/>
                <a:gd name="connsiteX15" fmla="*/ 474134 w 1581353"/>
                <a:gd name="connsiteY15" fmla="*/ 2523066 h 3649133"/>
                <a:gd name="connsiteX16" fmla="*/ 499534 w 1581353"/>
                <a:gd name="connsiteY16" fmla="*/ 2455333 h 3649133"/>
                <a:gd name="connsiteX17" fmla="*/ 537634 w 1581353"/>
                <a:gd name="connsiteY17" fmla="*/ 2353733 h 3649133"/>
                <a:gd name="connsiteX18" fmla="*/ 575733 w 1581353"/>
                <a:gd name="connsiteY18" fmla="*/ 2277533 h 3649133"/>
                <a:gd name="connsiteX19" fmla="*/ 651934 w 1581353"/>
                <a:gd name="connsiteY19" fmla="*/ 2214033 h 3649133"/>
                <a:gd name="connsiteX20" fmla="*/ 711200 w 1581353"/>
                <a:gd name="connsiteY20" fmla="*/ 2137834 h 3649133"/>
                <a:gd name="connsiteX21" fmla="*/ 783166 w 1581353"/>
                <a:gd name="connsiteY21" fmla="*/ 2019300 h 3649133"/>
                <a:gd name="connsiteX22" fmla="*/ 825500 w 1581353"/>
                <a:gd name="connsiteY22" fmla="*/ 1773766 h 3649133"/>
                <a:gd name="connsiteX23" fmla="*/ 842434 w 1581353"/>
                <a:gd name="connsiteY23" fmla="*/ 1642533 h 3649133"/>
                <a:gd name="connsiteX24" fmla="*/ 876301 w 1581353"/>
                <a:gd name="connsiteY24" fmla="*/ 1536700 h 3649133"/>
                <a:gd name="connsiteX25" fmla="*/ 944034 w 1581353"/>
                <a:gd name="connsiteY25" fmla="*/ 1464733 h 3649133"/>
                <a:gd name="connsiteX26" fmla="*/ 1003300 w 1581353"/>
                <a:gd name="connsiteY26" fmla="*/ 1388533 h 3649133"/>
                <a:gd name="connsiteX27" fmla="*/ 1079500 w 1581353"/>
                <a:gd name="connsiteY27" fmla="*/ 1316567 h 3649133"/>
                <a:gd name="connsiteX28" fmla="*/ 1020234 w 1581353"/>
                <a:gd name="connsiteY28" fmla="*/ 1164167 h 3649133"/>
                <a:gd name="connsiteX29" fmla="*/ 1049867 w 1581353"/>
                <a:gd name="connsiteY29" fmla="*/ 1049866 h 3649133"/>
                <a:gd name="connsiteX30" fmla="*/ 1087967 w 1581353"/>
                <a:gd name="connsiteY30" fmla="*/ 1011767 h 3649133"/>
                <a:gd name="connsiteX31" fmla="*/ 1168400 w 1581353"/>
                <a:gd name="connsiteY31" fmla="*/ 990600 h 3649133"/>
                <a:gd name="connsiteX32" fmla="*/ 1248834 w 1581353"/>
                <a:gd name="connsiteY32" fmla="*/ 867833 h 3649133"/>
                <a:gd name="connsiteX33" fmla="*/ 1253067 w 1581353"/>
                <a:gd name="connsiteY33" fmla="*/ 787400 h 3649133"/>
                <a:gd name="connsiteX34" fmla="*/ 1278467 w 1581353"/>
                <a:gd name="connsiteY34" fmla="*/ 745066 h 3649133"/>
                <a:gd name="connsiteX35" fmla="*/ 1325034 w 1581353"/>
                <a:gd name="connsiteY35" fmla="*/ 685800 h 3649133"/>
                <a:gd name="connsiteX36" fmla="*/ 1367367 w 1581353"/>
                <a:gd name="connsiteY36" fmla="*/ 592667 h 3649133"/>
                <a:gd name="connsiteX37" fmla="*/ 1388534 w 1581353"/>
                <a:gd name="connsiteY37" fmla="*/ 533399 h 3649133"/>
                <a:gd name="connsiteX38" fmla="*/ 1354666 w 1581353"/>
                <a:gd name="connsiteY38" fmla="*/ 452966 h 3649133"/>
                <a:gd name="connsiteX39" fmla="*/ 1278467 w 1581353"/>
                <a:gd name="connsiteY39" fmla="*/ 342900 h 3649133"/>
                <a:gd name="connsiteX40" fmla="*/ 1253067 w 1581353"/>
                <a:gd name="connsiteY40" fmla="*/ 296332 h 3649133"/>
                <a:gd name="connsiteX41" fmla="*/ 1219200 w 1581353"/>
                <a:gd name="connsiteY41" fmla="*/ 215900 h 3649133"/>
                <a:gd name="connsiteX42" fmla="*/ 1261534 w 1581353"/>
                <a:gd name="connsiteY42" fmla="*/ 127000 h 3649133"/>
                <a:gd name="connsiteX43" fmla="*/ 1270000 w 1581353"/>
                <a:gd name="connsiteY43" fmla="*/ 93133 h 3649133"/>
                <a:gd name="connsiteX44" fmla="*/ 1303867 w 1581353"/>
                <a:gd name="connsiteY44" fmla="*/ 59266 h 3649133"/>
                <a:gd name="connsiteX45" fmla="*/ 1358900 w 1581353"/>
                <a:gd name="connsiteY45" fmla="*/ 126999 h 3649133"/>
                <a:gd name="connsiteX46" fmla="*/ 1358901 w 1581353"/>
                <a:gd name="connsiteY46" fmla="*/ 228600 h 3649133"/>
                <a:gd name="connsiteX47" fmla="*/ 1413934 w 1581353"/>
                <a:gd name="connsiteY47" fmla="*/ 266699 h 3649133"/>
                <a:gd name="connsiteX48" fmla="*/ 1464734 w 1581353"/>
                <a:gd name="connsiteY48" fmla="*/ 270933 h 3649133"/>
                <a:gd name="connsiteX49" fmla="*/ 1532467 w 1581353"/>
                <a:gd name="connsiteY49" fmla="*/ 220133 h 3649133"/>
                <a:gd name="connsiteX50" fmla="*/ 1579034 w 1581353"/>
                <a:gd name="connsiteY50" fmla="*/ 118533 h 3649133"/>
                <a:gd name="connsiteX51" fmla="*/ 1574800 w 1581353"/>
                <a:gd name="connsiteY51"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27000 w 1581353"/>
                <a:gd name="connsiteY8" fmla="*/ 3141133 h 3649133"/>
                <a:gd name="connsiteX9" fmla="*/ 143934 w 1581353"/>
                <a:gd name="connsiteY9" fmla="*/ 3056466 h 3649133"/>
                <a:gd name="connsiteX10" fmla="*/ 186267 w 1581353"/>
                <a:gd name="connsiteY10" fmla="*/ 2971800 h 3649133"/>
                <a:gd name="connsiteX11" fmla="*/ 177800 w 1581353"/>
                <a:gd name="connsiteY11" fmla="*/ 2878667 h 3649133"/>
                <a:gd name="connsiteX12" fmla="*/ 237067 w 1581353"/>
                <a:gd name="connsiteY12" fmla="*/ 2793999 h 3649133"/>
                <a:gd name="connsiteX13" fmla="*/ 330200 w 1581353"/>
                <a:gd name="connsiteY13" fmla="*/ 2743200 h 3649133"/>
                <a:gd name="connsiteX14" fmla="*/ 397933 w 1581353"/>
                <a:gd name="connsiteY14" fmla="*/ 2645833 h 3649133"/>
                <a:gd name="connsiteX15" fmla="*/ 474134 w 1581353"/>
                <a:gd name="connsiteY15" fmla="*/ 2523066 h 3649133"/>
                <a:gd name="connsiteX16" fmla="*/ 499534 w 1581353"/>
                <a:gd name="connsiteY16" fmla="*/ 2455333 h 3649133"/>
                <a:gd name="connsiteX17" fmla="*/ 537634 w 1581353"/>
                <a:gd name="connsiteY17" fmla="*/ 2353733 h 3649133"/>
                <a:gd name="connsiteX18" fmla="*/ 575733 w 1581353"/>
                <a:gd name="connsiteY18" fmla="*/ 2277533 h 3649133"/>
                <a:gd name="connsiteX19" fmla="*/ 651934 w 1581353"/>
                <a:gd name="connsiteY19" fmla="*/ 2214033 h 3649133"/>
                <a:gd name="connsiteX20" fmla="*/ 711200 w 1581353"/>
                <a:gd name="connsiteY20" fmla="*/ 2137834 h 3649133"/>
                <a:gd name="connsiteX21" fmla="*/ 783166 w 1581353"/>
                <a:gd name="connsiteY21" fmla="*/ 2019300 h 3649133"/>
                <a:gd name="connsiteX22" fmla="*/ 825500 w 1581353"/>
                <a:gd name="connsiteY22" fmla="*/ 1773766 h 3649133"/>
                <a:gd name="connsiteX23" fmla="*/ 842434 w 1581353"/>
                <a:gd name="connsiteY23" fmla="*/ 1642533 h 3649133"/>
                <a:gd name="connsiteX24" fmla="*/ 876301 w 1581353"/>
                <a:gd name="connsiteY24" fmla="*/ 1536700 h 3649133"/>
                <a:gd name="connsiteX25" fmla="*/ 944034 w 1581353"/>
                <a:gd name="connsiteY25" fmla="*/ 1464733 h 3649133"/>
                <a:gd name="connsiteX26" fmla="*/ 1003300 w 1581353"/>
                <a:gd name="connsiteY26" fmla="*/ 1388533 h 3649133"/>
                <a:gd name="connsiteX27" fmla="*/ 1079500 w 1581353"/>
                <a:gd name="connsiteY27" fmla="*/ 1316567 h 3649133"/>
                <a:gd name="connsiteX28" fmla="*/ 1020234 w 1581353"/>
                <a:gd name="connsiteY28" fmla="*/ 1164167 h 3649133"/>
                <a:gd name="connsiteX29" fmla="*/ 1049867 w 1581353"/>
                <a:gd name="connsiteY29" fmla="*/ 1049866 h 3649133"/>
                <a:gd name="connsiteX30" fmla="*/ 1087967 w 1581353"/>
                <a:gd name="connsiteY30" fmla="*/ 1011767 h 3649133"/>
                <a:gd name="connsiteX31" fmla="*/ 1168400 w 1581353"/>
                <a:gd name="connsiteY31" fmla="*/ 990600 h 3649133"/>
                <a:gd name="connsiteX32" fmla="*/ 1248834 w 1581353"/>
                <a:gd name="connsiteY32" fmla="*/ 867833 h 3649133"/>
                <a:gd name="connsiteX33" fmla="*/ 1253067 w 1581353"/>
                <a:gd name="connsiteY33" fmla="*/ 787400 h 3649133"/>
                <a:gd name="connsiteX34" fmla="*/ 1278467 w 1581353"/>
                <a:gd name="connsiteY34" fmla="*/ 745066 h 3649133"/>
                <a:gd name="connsiteX35" fmla="*/ 1325034 w 1581353"/>
                <a:gd name="connsiteY35" fmla="*/ 685800 h 3649133"/>
                <a:gd name="connsiteX36" fmla="*/ 1367367 w 1581353"/>
                <a:gd name="connsiteY36" fmla="*/ 592667 h 3649133"/>
                <a:gd name="connsiteX37" fmla="*/ 1388534 w 1581353"/>
                <a:gd name="connsiteY37" fmla="*/ 533399 h 3649133"/>
                <a:gd name="connsiteX38" fmla="*/ 1354666 w 1581353"/>
                <a:gd name="connsiteY38" fmla="*/ 452966 h 3649133"/>
                <a:gd name="connsiteX39" fmla="*/ 1278467 w 1581353"/>
                <a:gd name="connsiteY39" fmla="*/ 342900 h 3649133"/>
                <a:gd name="connsiteX40" fmla="*/ 1253067 w 1581353"/>
                <a:gd name="connsiteY40" fmla="*/ 296332 h 3649133"/>
                <a:gd name="connsiteX41" fmla="*/ 1219200 w 1581353"/>
                <a:gd name="connsiteY41" fmla="*/ 215900 h 3649133"/>
                <a:gd name="connsiteX42" fmla="*/ 1261534 w 1581353"/>
                <a:gd name="connsiteY42" fmla="*/ 127000 h 3649133"/>
                <a:gd name="connsiteX43" fmla="*/ 1270000 w 1581353"/>
                <a:gd name="connsiteY43" fmla="*/ 93133 h 3649133"/>
                <a:gd name="connsiteX44" fmla="*/ 1303867 w 1581353"/>
                <a:gd name="connsiteY44" fmla="*/ 59266 h 3649133"/>
                <a:gd name="connsiteX45" fmla="*/ 1358900 w 1581353"/>
                <a:gd name="connsiteY45" fmla="*/ 126999 h 3649133"/>
                <a:gd name="connsiteX46" fmla="*/ 1358901 w 1581353"/>
                <a:gd name="connsiteY46" fmla="*/ 228600 h 3649133"/>
                <a:gd name="connsiteX47" fmla="*/ 1413934 w 1581353"/>
                <a:gd name="connsiteY47" fmla="*/ 266699 h 3649133"/>
                <a:gd name="connsiteX48" fmla="*/ 1464734 w 1581353"/>
                <a:gd name="connsiteY48" fmla="*/ 270933 h 3649133"/>
                <a:gd name="connsiteX49" fmla="*/ 1532467 w 1581353"/>
                <a:gd name="connsiteY49" fmla="*/ 220133 h 3649133"/>
                <a:gd name="connsiteX50" fmla="*/ 1579034 w 1581353"/>
                <a:gd name="connsiteY50" fmla="*/ 118533 h 3649133"/>
                <a:gd name="connsiteX51" fmla="*/ 1574800 w 1581353"/>
                <a:gd name="connsiteY51"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52400 w 1581353"/>
                <a:gd name="connsiteY7" fmla="*/ 3166533 h 3649133"/>
                <a:gd name="connsiteX8" fmla="*/ 143934 w 1581353"/>
                <a:gd name="connsiteY8" fmla="*/ 3056466 h 3649133"/>
                <a:gd name="connsiteX9" fmla="*/ 186267 w 1581353"/>
                <a:gd name="connsiteY9" fmla="*/ 2971800 h 3649133"/>
                <a:gd name="connsiteX10" fmla="*/ 177800 w 1581353"/>
                <a:gd name="connsiteY10" fmla="*/ 2878667 h 3649133"/>
                <a:gd name="connsiteX11" fmla="*/ 237067 w 1581353"/>
                <a:gd name="connsiteY11" fmla="*/ 2793999 h 3649133"/>
                <a:gd name="connsiteX12" fmla="*/ 330200 w 1581353"/>
                <a:gd name="connsiteY12" fmla="*/ 2743200 h 3649133"/>
                <a:gd name="connsiteX13" fmla="*/ 397933 w 1581353"/>
                <a:gd name="connsiteY13" fmla="*/ 2645833 h 3649133"/>
                <a:gd name="connsiteX14" fmla="*/ 474134 w 1581353"/>
                <a:gd name="connsiteY14" fmla="*/ 2523066 h 3649133"/>
                <a:gd name="connsiteX15" fmla="*/ 499534 w 1581353"/>
                <a:gd name="connsiteY15" fmla="*/ 2455333 h 3649133"/>
                <a:gd name="connsiteX16" fmla="*/ 537634 w 1581353"/>
                <a:gd name="connsiteY16" fmla="*/ 2353733 h 3649133"/>
                <a:gd name="connsiteX17" fmla="*/ 575733 w 1581353"/>
                <a:gd name="connsiteY17" fmla="*/ 2277533 h 3649133"/>
                <a:gd name="connsiteX18" fmla="*/ 651934 w 1581353"/>
                <a:gd name="connsiteY18" fmla="*/ 2214033 h 3649133"/>
                <a:gd name="connsiteX19" fmla="*/ 711200 w 1581353"/>
                <a:gd name="connsiteY19" fmla="*/ 2137834 h 3649133"/>
                <a:gd name="connsiteX20" fmla="*/ 783166 w 1581353"/>
                <a:gd name="connsiteY20" fmla="*/ 2019300 h 3649133"/>
                <a:gd name="connsiteX21" fmla="*/ 825500 w 1581353"/>
                <a:gd name="connsiteY21" fmla="*/ 1773766 h 3649133"/>
                <a:gd name="connsiteX22" fmla="*/ 842434 w 1581353"/>
                <a:gd name="connsiteY22" fmla="*/ 1642533 h 3649133"/>
                <a:gd name="connsiteX23" fmla="*/ 876301 w 1581353"/>
                <a:gd name="connsiteY23" fmla="*/ 1536700 h 3649133"/>
                <a:gd name="connsiteX24" fmla="*/ 944034 w 1581353"/>
                <a:gd name="connsiteY24" fmla="*/ 1464733 h 3649133"/>
                <a:gd name="connsiteX25" fmla="*/ 1003300 w 1581353"/>
                <a:gd name="connsiteY25" fmla="*/ 1388533 h 3649133"/>
                <a:gd name="connsiteX26" fmla="*/ 1079500 w 1581353"/>
                <a:gd name="connsiteY26" fmla="*/ 1316567 h 3649133"/>
                <a:gd name="connsiteX27" fmla="*/ 1020234 w 1581353"/>
                <a:gd name="connsiteY27" fmla="*/ 1164167 h 3649133"/>
                <a:gd name="connsiteX28" fmla="*/ 1049867 w 1581353"/>
                <a:gd name="connsiteY28" fmla="*/ 1049866 h 3649133"/>
                <a:gd name="connsiteX29" fmla="*/ 1087967 w 1581353"/>
                <a:gd name="connsiteY29" fmla="*/ 1011767 h 3649133"/>
                <a:gd name="connsiteX30" fmla="*/ 1168400 w 1581353"/>
                <a:gd name="connsiteY30" fmla="*/ 990600 h 3649133"/>
                <a:gd name="connsiteX31" fmla="*/ 1248834 w 1581353"/>
                <a:gd name="connsiteY31" fmla="*/ 867833 h 3649133"/>
                <a:gd name="connsiteX32" fmla="*/ 1253067 w 1581353"/>
                <a:gd name="connsiteY32" fmla="*/ 787400 h 3649133"/>
                <a:gd name="connsiteX33" fmla="*/ 1278467 w 1581353"/>
                <a:gd name="connsiteY33" fmla="*/ 745066 h 3649133"/>
                <a:gd name="connsiteX34" fmla="*/ 1325034 w 1581353"/>
                <a:gd name="connsiteY34" fmla="*/ 685800 h 3649133"/>
                <a:gd name="connsiteX35" fmla="*/ 1367367 w 1581353"/>
                <a:gd name="connsiteY35" fmla="*/ 592667 h 3649133"/>
                <a:gd name="connsiteX36" fmla="*/ 1388534 w 1581353"/>
                <a:gd name="connsiteY36" fmla="*/ 533399 h 3649133"/>
                <a:gd name="connsiteX37" fmla="*/ 1354666 w 1581353"/>
                <a:gd name="connsiteY37" fmla="*/ 452966 h 3649133"/>
                <a:gd name="connsiteX38" fmla="*/ 1278467 w 1581353"/>
                <a:gd name="connsiteY38" fmla="*/ 342900 h 3649133"/>
                <a:gd name="connsiteX39" fmla="*/ 1253067 w 1581353"/>
                <a:gd name="connsiteY39" fmla="*/ 296332 h 3649133"/>
                <a:gd name="connsiteX40" fmla="*/ 1219200 w 1581353"/>
                <a:gd name="connsiteY40" fmla="*/ 215900 h 3649133"/>
                <a:gd name="connsiteX41" fmla="*/ 1261534 w 1581353"/>
                <a:gd name="connsiteY41" fmla="*/ 127000 h 3649133"/>
                <a:gd name="connsiteX42" fmla="*/ 1270000 w 1581353"/>
                <a:gd name="connsiteY42" fmla="*/ 93133 h 3649133"/>
                <a:gd name="connsiteX43" fmla="*/ 1303867 w 1581353"/>
                <a:gd name="connsiteY43" fmla="*/ 59266 h 3649133"/>
                <a:gd name="connsiteX44" fmla="*/ 1358900 w 1581353"/>
                <a:gd name="connsiteY44" fmla="*/ 126999 h 3649133"/>
                <a:gd name="connsiteX45" fmla="*/ 1358901 w 1581353"/>
                <a:gd name="connsiteY45" fmla="*/ 228600 h 3649133"/>
                <a:gd name="connsiteX46" fmla="*/ 1413934 w 1581353"/>
                <a:gd name="connsiteY46" fmla="*/ 266699 h 3649133"/>
                <a:gd name="connsiteX47" fmla="*/ 1464734 w 1581353"/>
                <a:gd name="connsiteY47" fmla="*/ 270933 h 3649133"/>
                <a:gd name="connsiteX48" fmla="*/ 1532467 w 1581353"/>
                <a:gd name="connsiteY48" fmla="*/ 220133 h 3649133"/>
                <a:gd name="connsiteX49" fmla="*/ 1579034 w 1581353"/>
                <a:gd name="connsiteY49" fmla="*/ 118533 h 3649133"/>
                <a:gd name="connsiteX50" fmla="*/ 1574800 w 1581353"/>
                <a:gd name="connsiteY5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18533 w 1581353"/>
                <a:gd name="connsiteY7" fmla="*/ 3166533 h 3649133"/>
                <a:gd name="connsiteX8" fmla="*/ 143934 w 1581353"/>
                <a:gd name="connsiteY8" fmla="*/ 3056466 h 3649133"/>
                <a:gd name="connsiteX9" fmla="*/ 186267 w 1581353"/>
                <a:gd name="connsiteY9" fmla="*/ 2971800 h 3649133"/>
                <a:gd name="connsiteX10" fmla="*/ 177800 w 1581353"/>
                <a:gd name="connsiteY10" fmla="*/ 2878667 h 3649133"/>
                <a:gd name="connsiteX11" fmla="*/ 237067 w 1581353"/>
                <a:gd name="connsiteY11" fmla="*/ 2793999 h 3649133"/>
                <a:gd name="connsiteX12" fmla="*/ 330200 w 1581353"/>
                <a:gd name="connsiteY12" fmla="*/ 2743200 h 3649133"/>
                <a:gd name="connsiteX13" fmla="*/ 397933 w 1581353"/>
                <a:gd name="connsiteY13" fmla="*/ 2645833 h 3649133"/>
                <a:gd name="connsiteX14" fmla="*/ 474134 w 1581353"/>
                <a:gd name="connsiteY14" fmla="*/ 2523066 h 3649133"/>
                <a:gd name="connsiteX15" fmla="*/ 499534 w 1581353"/>
                <a:gd name="connsiteY15" fmla="*/ 2455333 h 3649133"/>
                <a:gd name="connsiteX16" fmla="*/ 537634 w 1581353"/>
                <a:gd name="connsiteY16" fmla="*/ 2353733 h 3649133"/>
                <a:gd name="connsiteX17" fmla="*/ 575733 w 1581353"/>
                <a:gd name="connsiteY17" fmla="*/ 2277533 h 3649133"/>
                <a:gd name="connsiteX18" fmla="*/ 651934 w 1581353"/>
                <a:gd name="connsiteY18" fmla="*/ 2214033 h 3649133"/>
                <a:gd name="connsiteX19" fmla="*/ 711200 w 1581353"/>
                <a:gd name="connsiteY19" fmla="*/ 2137834 h 3649133"/>
                <a:gd name="connsiteX20" fmla="*/ 783166 w 1581353"/>
                <a:gd name="connsiteY20" fmla="*/ 2019300 h 3649133"/>
                <a:gd name="connsiteX21" fmla="*/ 825500 w 1581353"/>
                <a:gd name="connsiteY21" fmla="*/ 1773766 h 3649133"/>
                <a:gd name="connsiteX22" fmla="*/ 842434 w 1581353"/>
                <a:gd name="connsiteY22" fmla="*/ 1642533 h 3649133"/>
                <a:gd name="connsiteX23" fmla="*/ 876301 w 1581353"/>
                <a:gd name="connsiteY23" fmla="*/ 1536700 h 3649133"/>
                <a:gd name="connsiteX24" fmla="*/ 944034 w 1581353"/>
                <a:gd name="connsiteY24" fmla="*/ 1464733 h 3649133"/>
                <a:gd name="connsiteX25" fmla="*/ 1003300 w 1581353"/>
                <a:gd name="connsiteY25" fmla="*/ 1388533 h 3649133"/>
                <a:gd name="connsiteX26" fmla="*/ 1079500 w 1581353"/>
                <a:gd name="connsiteY26" fmla="*/ 1316567 h 3649133"/>
                <a:gd name="connsiteX27" fmla="*/ 1020234 w 1581353"/>
                <a:gd name="connsiteY27" fmla="*/ 1164167 h 3649133"/>
                <a:gd name="connsiteX28" fmla="*/ 1049867 w 1581353"/>
                <a:gd name="connsiteY28" fmla="*/ 1049866 h 3649133"/>
                <a:gd name="connsiteX29" fmla="*/ 1087967 w 1581353"/>
                <a:gd name="connsiteY29" fmla="*/ 1011767 h 3649133"/>
                <a:gd name="connsiteX30" fmla="*/ 1168400 w 1581353"/>
                <a:gd name="connsiteY30" fmla="*/ 990600 h 3649133"/>
                <a:gd name="connsiteX31" fmla="*/ 1248834 w 1581353"/>
                <a:gd name="connsiteY31" fmla="*/ 867833 h 3649133"/>
                <a:gd name="connsiteX32" fmla="*/ 1253067 w 1581353"/>
                <a:gd name="connsiteY32" fmla="*/ 787400 h 3649133"/>
                <a:gd name="connsiteX33" fmla="*/ 1278467 w 1581353"/>
                <a:gd name="connsiteY33" fmla="*/ 745066 h 3649133"/>
                <a:gd name="connsiteX34" fmla="*/ 1325034 w 1581353"/>
                <a:gd name="connsiteY34" fmla="*/ 685800 h 3649133"/>
                <a:gd name="connsiteX35" fmla="*/ 1367367 w 1581353"/>
                <a:gd name="connsiteY35" fmla="*/ 592667 h 3649133"/>
                <a:gd name="connsiteX36" fmla="*/ 1388534 w 1581353"/>
                <a:gd name="connsiteY36" fmla="*/ 533399 h 3649133"/>
                <a:gd name="connsiteX37" fmla="*/ 1354666 w 1581353"/>
                <a:gd name="connsiteY37" fmla="*/ 452966 h 3649133"/>
                <a:gd name="connsiteX38" fmla="*/ 1278467 w 1581353"/>
                <a:gd name="connsiteY38" fmla="*/ 342900 h 3649133"/>
                <a:gd name="connsiteX39" fmla="*/ 1253067 w 1581353"/>
                <a:gd name="connsiteY39" fmla="*/ 296332 h 3649133"/>
                <a:gd name="connsiteX40" fmla="*/ 1219200 w 1581353"/>
                <a:gd name="connsiteY40" fmla="*/ 215900 h 3649133"/>
                <a:gd name="connsiteX41" fmla="*/ 1261534 w 1581353"/>
                <a:gd name="connsiteY41" fmla="*/ 127000 h 3649133"/>
                <a:gd name="connsiteX42" fmla="*/ 1270000 w 1581353"/>
                <a:gd name="connsiteY42" fmla="*/ 93133 h 3649133"/>
                <a:gd name="connsiteX43" fmla="*/ 1303867 w 1581353"/>
                <a:gd name="connsiteY43" fmla="*/ 59266 h 3649133"/>
                <a:gd name="connsiteX44" fmla="*/ 1358900 w 1581353"/>
                <a:gd name="connsiteY44" fmla="*/ 126999 h 3649133"/>
                <a:gd name="connsiteX45" fmla="*/ 1358901 w 1581353"/>
                <a:gd name="connsiteY45" fmla="*/ 228600 h 3649133"/>
                <a:gd name="connsiteX46" fmla="*/ 1413934 w 1581353"/>
                <a:gd name="connsiteY46" fmla="*/ 266699 h 3649133"/>
                <a:gd name="connsiteX47" fmla="*/ 1464734 w 1581353"/>
                <a:gd name="connsiteY47" fmla="*/ 270933 h 3649133"/>
                <a:gd name="connsiteX48" fmla="*/ 1532467 w 1581353"/>
                <a:gd name="connsiteY48" fmla="*/ 220133 h 3649133"/>
                <a:gd name="connsiteX49" fmla="*/ 1579034 w 1581353"/>
                <a:gd name="connsiteY49" fmla="*/ 118533 h 3649133"/>
                <a:gd name="connsiteX50" fmla="*/ 1574800 w 1581353"/>
                <a:gd name="connsiteY5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18533 w 1581353"/>
                <a:gd name="connsiteY7" fmla="*/ 3166533 h 3649133"/>
                <a:gd name="connsiteX8" fmla="*/ 131234 w 1581353"/>
                <a:gd name="connsiteY8" fmla="*/ 3048000 h 3649133"/>
                <a:gd name="connsiteX9" fmla="*/ 186267 w 1581353"/>
                <a:gd name="connsiteY9" fmla="*/ 2971800 h 3649133"/>
                <a:gd name="connsiteX10" fmla="*/ 177800 w 1581353"/>
                <a:gd name="connsiteY10" fmla="*/ 2878667 h 3649133"/>
                <a:gd name="connsiteX11" fmla="*/ 237067 w 1581353"/>
                <a:gd name="connsiteY11" fmla="*/ 2793999 h 3649133"/>
                <a:gd name="connsiteX12" fmla="*/ 330200 w 1581353"/>
                <a:gd name="connsiteY12" fmla="*/ 2743200 h 3649133"/>
                <a:gd name="connsiteX13" fmla="*/ 397933 w 1581353"/>
                <a:gd name="connsiteY13" fmla="*/ 2645833 h 3649133"/>
                <a:gd name="connsiteX14" fmla="*/ 474134 w 1581353"/>
                <a:gd name="connsiteY14" fmla="*/ 2523066 h 3649133"/>
                <a:gd name="connsiteX15" fmla="*/ 499534 w 1581353"/>
                <a:gd name="connsiteY15" fmla="*/ 2455333 h 3649133"/>
                <a:gd name="connsiteX16" fmla="*/ 537634 w 1581353"/>
                <a:gd name="connsiteY16" fmla="*/ 2353733 h 3649133"/>
                <a:gd name="connsiteX17" fmla="*/ 575733 w 1581353"/>
                <a:gd name="connsiteY17" fmla="*/ 2277533 h 3649133"/>
                <a:gd name="connsiteX18" fmla="*/ 651934 w 1581353"/>
                <a:gd name="connsiteY18" fmla="*/ 2214033 h 3649133"/>
                <a:gd name="connsiteX19" fmla="*/ 711200 w 1581353"/>
                <a:gd name="connsiteY19" fmla="*/ 2137834 h 3649133"/>
                <a:gd name="connsiteX20" fmla="*/ 783166 w 1581353"/>
                <a:gd name="connsiteY20" fmla="*/ 2019300 h 3649133"/>
                <a:gd name="connsiteX21" fmla="*/ 825500 w 1581353"/>
                <a:gd name="connsiteY21" fmla="*/ 1773766 h 3649133"/>
                <a:gd name="connsiteX22" fmla="*/ 842434 w 1581353"/>
                <a:gd name="connsiteY22" fmla="*/ 1642533 h 3649133"/>
                <a:gd name="connsiteX23" fmla="*/ 876301 w 1581353"/>
                <a:gd name="connsiteY23" fmla="*/ 1536700 h 3649133"/>
                <a:gd name="connsiteX24" fmla="*/ 944034 w 1581353"/>
                <a:gd name="connsiteY24" fmla="*/ 1464733 h 3649133"/>
                <a:gd name="connsiteX25" fmla="*/ 1003300 w 1581353"/>
                <a:gd name="connsiteY25" fmla="*/ 1388533 h 3649133"/>
                <a:gd name="connsiteX26" fmla="*/ 1079500 w 1581353"/>
                <a:gd name="connsiteY26" fmla="*/ 1316567 h 3649133"/>
                <a:gd name="connsiteX27" fmla="*/ 1020234 w 1581353"/>
                <a:gd name="connsiteY27" fmla="*/ 1164167 h 3649133"/>
                <a:gd name="connsiteX28" fmla="*/ 1049867 w 1581353"/>
                <a:gd name="connsiteY28" fmla="*/ 1049866 h 3649133"/>
                <a:gd name="connsiteX29" fmla="*/ 1087967 w 1581353"/>
                <a:gd name="connsiteY29" fmla="*/ 1011767 h 3649133"/>
                <a:gd name="connsiteX30" fmla="*/ 1168400 w 1581353"/>
                <a:gd name="connsiteY30" fmla="*/ 990600 h 3649133"/>
                <a:gd name="connsiteX31" fmla="*/ 1248834 w 1581353"/>
                <a:gd name="connsiteY31" fmla="*/ 867833 h 3649133"/>
                <a:gd name="connsiteX32" fmla="*/ 1253067 w 1581353"/>
                <a:gd name="connsiteY32" fmla="*/ 787400 h 3649133"/>
                <a:gd name="connsiteX33" fmla="*/ 1278467 w 1581353"/>
                <a:gd name="connsiteY33" fmla="*/ 745066 h 3649133"/>
                <a:gd name="connsiteX34" fmla="*/ 1325034 w 1581353"/>
                <a:gd name="connsiteY34" fmla="*/ 685800 h 3649133"/>
                <a:gd name="connsiteX35" fmla="*/ 1367367 w 1581353"/>
                <a:gd name="connsiteY35" fmla="*/ 592667 h 3649133"/>
                <a:gd name="connsiteX36" fmla="*/ 1388534 w 1581353"/>
                <a:gd name="connsiteY36" fmla="*/ 533399 h 3649133"/>
                <a:gd name="connsiteX37" fmla="*/ 1354666 w 1581353"/>
                <a:gd name="connsiteY37" fmla="*/ 452966 h 3649133"/>
                <a:gd name="connsiteX38" fmla="*/ 1278467 w 1581353"/>
                <a:gd name="connsiteY38" fmla="*/ 342900 h 3649133"/>
                <a:gd name="connsiteX39" fmla="*/ 1253067 w 1581353"/>
                <a:gd name="connsiteY39" fmla="*/ 296332 h 3649133"/>
                <a:gd name="connsiteX40" fmla="*/ 1219200 w 1581353"/>
                <a:gd name="connsiteY40" fmla="*/ 215900 h 3649133"/>
                <a:gd name="connsiteX41" fmla="*/ 1261534 w 1581353"/>
                <a:gd name="connsiteY41" fmla="*/ 127000 h 3649133"/>
                <a:gd name="connsiteX42" fmla="*/ 1270000 w 1581353"/>
                <a:gd name="connsiteY42" fmla="*/ 93133 h 3649133"/>
                <a:gd name="connsiteX43" fmla="*/ 1303867 w 1581353"/>
                <a:gd name="connsiteY43" fmla="*/ 59266 h 3649133"/>
                <a:gd name="connsiteX44" fmla="*/ 1358900 w 1581353"/>
                <a:gd name="connsiteY44" fmla="*/ 126999 h 3649133"/>
                <a:gd name="connsiteX45" fmla="*/ 1358901 w 1581353"/>
                <a:gd name="connsiteY45" fmla="*/ 228600 h 3649133"/>
                <a:gd name="connsiteX46" fmla="*/ 1413934 w 1581353"/>
                <a:gd name="connsiteY46" fmla="*/ 266699 h 3649133"/>
                <a:gd name="connsiteX47" fmla="*/ 1464734 w 1581353"/>
                <a:gd name="connsiteY47" fmla="*/ 270933 h 3649133"/>
                <a:gd name="connsiteX48" fmla="*/ 1532467 w 1581353"/>
                <a:gd name="connsiteY48" fmla="*/ 220133 h 3649133"/>
                <a:gd name="connsiteX49" fmla="*/ 1579034 w 1581353"/>
                <a:gd name="connsiteY49" fmla="*/ 118533 h 3649133"/>
                <a:gd name="connsiteX50" fmla="*/ 1574800 w 1581353"/>
                <a:gd name="connsiteY5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18533 w 1581353"/>
                <a:gd name="connsiteY7" fmla="*/ 3166533 h 3649133"/>
                <a:gd name="connsiteX8" fmla="*/ 131234 w 1581353"/>
                <a:gd name="connsiteY8" fmla="*/ 3048000 h 3649133"/>
                <a:gd name="connsiteX9" fmla="*/ 186267 w 1581353"/>
                <a:gd name="connsiteY9" fmla="*/ 2971800 h 3649133"/>
                <a:gd name="connsiteX10" fmla="*/ 177800 w 1581353"/>
                <a:gd name="connsiteY10" fmla="*/ 2878667 h 3649133"/>
                <a:gd name="connsiteX11" fmla="*/ 237067 w 1581353"/>
                <a:gd name="connsiteY11" fmla="*/ 2793999 h 3649133"/>
                <a:gd name="connsiteX12" fmla="*/ 330200 w 1581353"/>
                <a:gd name="connsiteY12" fmla="*/ 2743200 h 3649133"/>
                <a:gd name="connsiteX13" fmla="*/ 397933 w 1581353"/>
                <a:gd name="connsiteY13" fmla="*/ 2645833 h 3649133"/>
                <a:gd name="connsiteX14" fmla="*/ 474134 w 1581353"/>
                <a:gd name="connsiteY14" fmla="*/ 2523066 h 3649133"/>
                <a:gd name="connsiteX15" fmla="*/ 499534 w 1581353"/>
                <a:gd name="connsiteY15" fmla="*/ 2455333 h 3649133"/>
                <a:gd name="connsiteX16" fmla="*/ 537634 w 1581353"/>
                <a:gd name="connsiteY16" fmla="*/ 2353733 h 3649133"/>
                <a:gd name="connsiteX17" fmla="*/ 575733 w 1581353"/>
                <a:gd name="connsiteY17" fmla="*/ 2277533 h 3649133"/>
                <a:gd name="connsiteX18" fmla="*/ 651934 w 1581353"/>
                <a:gd name="connsiteY18" fmla="*/ 2214033 h 3649133"/>
                <a:gd name="connsiteX19" fmla="*/ 711200 w 1581353"/>
                <a:gd name="connsiteY19" fmla="*/ 2137834 h 3649133"/>
                <a:gd name="connsiteX20" fmla="*/ 783166 w 1581353"/>
                <a:gd name="connsiteY20" fmla="*/ 2019300 h 3649133"/>
                <a:gd name="connsiteX21" fmla="*/ 825500 w 1581353"/>
                <a:gd name="connsiteY21" fmla="*/ 1773766 h 3649133"/>
                <a:gd name="connsiteX22" fmla="*/ 842434 w 1581353"/>
                <a:gd name="connsiteY22" fmla="*/ 1642533 h 3649133"/>
                <a:gd name="connsiteX23" fmla="*/ 876301 w 1581353"/>
                <a:gd name="connsiteY23" fmla="*/ 1536700 h 3649133"/>
                <a:gd name="connsiteX24" fmla="*/ 944034 w 1581353"/>
                <a:gd name="connsiteY24" fmla="*/ 1464733 h 3649133"/>
                <a:gd name="connsiteX25" fmla="*/ 1003300 w 1581353"/>
                <a:gd name="connsiteY25" fmla="*/ 1388533 h 3649133"/>
                <a:gd name="connsiteX26" fmla="*/ 1079500 w 1581353"/>
                <a:gd name="connsiteY26" fmla="*/ 1316567 h 3649133"/>
                <a:gd name="connsiteX27" fmla="*/ 1020234 w 1581353"/>
                <a:gd name="connsiteY27" fmla="*/ 1164167 h 3649133"/>
                <a:gd name="connsiteX28" fmla="*/ 1049867 w 1581353"/>
                <a:gd name="connsiteY28" fmla="*/ 1049866 h 3649133"/>
                <a:gd name="connsiteX29" fmla="*/ 1087967 w 1581353"/>
                <a:gd name="connsiteY29" fmla="*/ 1011767 h 3649133"/>
                <a:gd name="connsiteX30" fmla="*/ 1168400 w 1581353"/>
                <a:gd name="connsiteY30" fmla="*/ 990600 h 3649133"/>
                <a:gd name="connsiteX31" fmla="*/ 1248834 w 1581353"/>
                <a:gd name="connsiteY31" fmla="*/ 867833 h 3649133"/>
                <a:gd name="connsiteX32" fmla="*/ 1253067 w 1581353"/>
                <a:gd name="connsiteY32" fmla="*/ 787400 h 3649133"/>
                <a:gd name="connsiteX33" fmla="*/ 1278467 w 1581353"/>
                <a:gd name="connsiteY33" fmla="*/ 745066 h 3649133"/>
                <a:gd name="connsiteX34" fmla="*/ 1325034 w 1581353"/>
                <a:gd name="connsiteY34" fmla="*/ 685800 h 3649133"/>
                <a:gd name="connsiteX35" fmla="*/ 1367367 w 1581353"/>
                <a:gd name="connsiteY35" fmla="*/ 592667 h 3649133"/>
                <a:gd name="connsiteX36" fmla="*/ 1388534 w 1581353"/>
                <a:gd name="connsiteY36" fmla="*/ 533399 h 3649133"/>
                <a:gd name="connsiteX37" fmla="*/ 1354666 w 1581353"/>
                <a:gd name="connsiteY37" fmla="*/ 452966 h 3649133"/>
                <a:gd name="connsiteX38" fmla="*/ 1278467 w 1581353"/>
                <a:gd name="connsiteY38" fmla="*/ 342900 h 3649133"/>
                <a:gd name="connsiteX39" fmla="*/ 1253067 w 1581353"/>
                <a:gd name="connsiteY39" fmla="*/ 296332 h 3649133"/>
                <a:gd name="connsiteX40" fmla="*/ 1219200 w 1581353"/>
                <a:gd name="connsiteY40" fmla="*/ 215900 h 3649133"/>
                <a:gd name="connsiteX41" fmla="*/ 1261534 w 1581353"/>
                <a:gd name="connsiteY41" fmla="*/ 127000 h 3649133"/>
                <a:gd name="connsiteX42" fmla="*/ 1270000 w 1581353"/>
                <a:gd name="connsiteY42" fmla="*/ 93133 h 3649133"/>
                <a:gd name="connsiteX43" fmla="*/ 1303867 w 1581353"/>
                <a:gd name="connsiteY43" fmla="*/ 59266 h 3649133"/>
                <a:gd name="connsiteX44" fmla="*/ 1358900 w 1581353"/>
                <a:gd name="connsiteY44" fmla="*/ 126999 h 3649133"/>
                <a:gd name="connsiteX45" fmla="*/ 1358901 w 1581353"/>
                <a:gd name="connsiteY45" fmla="*/ 228600 h 3649133"/>
                <a:gd name="connsiteX46" fmla="*/ 1413934 w 1581353"/>
                <a:gd name="connsiteY46" fmla="*/ 266699 h 3649133"/>
                <a:gd name="connsiteX47" fmla="*/ 1464734 w 1581353"/>
                <a:gd name="connsiteY47" fmla="*/ 270933 h 3649133"/>
                <a:gd name="connsiteX48" fmla="*/ 1532467 w 1581353"/>
                <a:gd name="connsiteY48" fmla="*/ 220133 h 3649133"/>
                <a:gd name="connsiteX49" fmla="*/ 1579034 w 1581353"/>
                <a:gd name="connsiteY49" fmla="*/ 118533 h 3649133"/>
                <a:gd name="connsiteX50" fmla="*/ 1574800 w 1581353"/>
                <a:gd name="connsiteY5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18533 w 1581353"/>
                <a:gd name="connsiteY7" fmla="*/ 3166533 h 3649133"/>
                <a:gd name="connsiteX8" fmla="*/ 131234 w 1581353"/>
                <a:gd name="connsiteY8" fmla="*/ 3048000 h 3649133"/>
                <a:gd name="connsiteX9" fmla="*/ 186267 w 1581353"/>
                <a:gd name="connsiteY9" fmla="*/ 2971800 h 3649133"/>
                <a:gd name="connsiteX10" fmla="*/ 177800 w 1581353"/>
                <a:gd name="connsiteY10" fmla="*/ 2878667 h 3649133"/>
                <a:gd name="connsiteX11" fmla="*/ 237067 w 1581353"/>
                <a:gd name="connsiteY11" fmla="*/ 2793999 h 3649133"/>
                <a:gd name="connsiteX12" fmla="*/ 330200 w 1581353"/>
                <a:gd name="connsiteY12" fmla="*/ 2743200 h 3649133"/>
                <a:gd name="connsiteX13" fmla="*/ 397933 w 1581353"/>
                <a:gd name="connsiteY13" fmla="*/ 2645833 h 3649133"/>
                <a:gd name="connsiteX14" fmla="*/ 474134 w 1581353"/>
                <a:gd name="connsiteY14" fmla="*/ 2523066 h 3649133"/>
                <a:gd name="connsiteX15" fmla="*/ 499534 w 1581353"/>
                <a:gd name="connsiteY15" fmla="*/ 2455333 h 3649133"/>
                <a:gd name="connsiteX16" fmla="*/ 537634 w 1581353"/>
                <a:gd name="connsiteY16" fmla="*/ 2353733 h 3649133"/>
                <a:gd name="connsiteX17" fmla="*/ 575733 w 1581353"/>
                <a:gd name="connsiteY17" fmla="*/ 2277533 h 3649133"/>
                <a:gd name="connsiteX18" fmla="*/ 651934 w 1581353"/>
                <a:gd name="connsiteY18" fmla="*/ 2214033 h 3649133"/>
                <a:gd name="connsiteX19" fmla="*/ 711200 w 1581353"/>
                <a:gd name="connsiteY19" fmla="*/ 2137834 h 3649133"/>
                <a:gd name="connsiteX20" fmla="*/ 783166 w 1581353"/>
                <a:gd name="connsiteY20" fmla="*/ 2019300 h 3649133"/>
                <a:gd name="connsiteX21" fmla="*/ 825500 w 1581353"/>
                <a:gd name="connsiteY21" fmla="*/ 1773766 h 3649133"/>
                <a:gd name="connsiteX22" fmla="*/ 842434 w 1581353"/>
                <a:gd name="connsiteY22" fmla="*/ 1642533 h 3649133"/>
                <a:gd name="connsiteX23" fmla="*/ 876301 w 1581353"/>
                <a:gd name="connsiteY23" fmla="*/ 1536700 h 3649133"/>
                <a:gd name="connsiteX24" fmla="*/ 944034 w 1581353"/>
                <a:gd name="connsiteY24" fmla="*/ 1464733 h 3649133"/>
                <a:gd name="connsiteX25" fmla="*/ 1003300 w 1581353"/>
                <a:gd name="connsiteY25" fmla="*/ 1388533 h 3649133"/>
                <a:gd name="connsiteX26" fmla="*/ 1079500 w 1581353"/>
                <a:gd name="connsiteY26" fmla="*/ 1316567 h 3649133"/>
                <a:gd name="connsiteX27" fmla="*/ 1020234 w 1581353"/>
                <a:gd name="connsiteY27" fmla="*/ 1164167 h 3649133"/>
                <a:gd name="connsiteX28" fmla="*/ 1049867 w 1581353"/>
                <a:gd name="connsiteY28" fmla="*/ 1049866 h 3649133"/>
                <a:gd name="connsiteX29" fmla="*/ 1087967 w 1581353"/>
                <a:gd name="connsiteY29" fmla="*/ 1011767 h 3649133"/>
                <a:gd name="connsiteX30" fmla="*/ 1168400 w 1581353"/>
                <a:gd name="connsiteY30" fmla="*/ 990600 h 3649133"/>
                <a:gd name="connsiteX31" fmla="*/ 1248834 w 1581353"/>
                <a:gd name="connsiteY31" fmla="*/ 867833 h 3649133"/>
                <a:gd name="connsiteX32" fmla="*/ 1253067 w 1581353"/>
                <a:gd name="connsiteY32" fmla="*/ 787400 h 3649133"/>
                <a:gd name="connsiteX33" fmla="*/ 1278467 w 1581353"/>
                <a:gd name="connsiteY33" fmla="*/ 745066 h 3649133"/>
                <a:gd name="connsiteX34" fmla="*/ 1325034 w 1581353"/>
                <a:gd name="connsiteY34" fmla="*/ 685800 h 3649133"/>
                <a:gd name="connsiteX35" fmla="*/ 1367367 w 1581353"/>
                <a:gd name="connsiteY35" fmla="*/ 592667 h 3649133"/>
                <a:gd name="connsiteX36" fmla="*/ 1388534 w 1581353"/>
                <a:gd name="connsiteY36" fmla="*/ 533399 h 3649133"/>
                <a:gd name="connsiteX37" fmla="*/ 1354666 w 1581353"/>
                <a:gd name="connsiteY37" fmla="*/ 452966 h 3649133"/>
                <a:gd name="connsiteX38" fmla="*/ 1278467 w 1581353"/>
                <a:gd name="connsiteY38" fmla="*/ 342900 h 3649133"/>
                <a:gd name="connsiteX39" fmla="*/ 1253067 w 1581353"/>
                <a:gd name="connsiteY39" fmla="*/ 296332 h 3649133"/>
                <a:gd name="connsiteX40" fmla="*/ 1219200 w 1581353"/>
                <a:gd name="connsiteY40" fmla="*/ 215900 h 3649133"/>
                <a:gd name="connsiteX41" fmla="*/ 1261534 w 1581353"/>
                <a:gd name="connsiteY41" fmla="*/ 127000 h 3649133"/>
                <a:gd name="connsiteX42" fmla="*/ 1270000 w 1581353"/>
                <a:gd name="connsiteY42" fmla="*/ 93133 h 3649133"/>
                <a:gd name="connsiteX43" fmla="*/ 1303867 w 1581353"/>
                <a:gd name="connsiteY43" fmla="*/ 59266 h 3649133"/>
                <a:gd name="connsiteX44" fmla="*/ 1358900 w 1581353"/>
                <a:gd name="connsiteY44" fmla="*/ 126999 h 3649133"/>
                <a:gd name="connsiteX45" fmla="*/ 1358901 w 1581353"/>
                <a:gd name="connsiteY45" fmla="*/ 228600 h 3649133"/>
                <a:gd name="connsiteX46" fmla="*/ 1413934 w 1581353"/>
                <a:gd name="connsiteY46" fmla="*/ 266699 h 3649133"/>
                <a:gd name="connsiteX47" fmla="*/ 1464734 w 1581353"/>
                <a:gd name="connsiteY47" fmla="*/ 270933 h 3649133"/>
                <a:gd name="connsiteX48" fmla="*/ 1532467 w 1581353"/>
                <a:gd name="connsiteY48" fmla="*/ 220133 h 3649133"/>
                <a:gd name="connsiteX49" fmla="*/ 1579034 w 1581353"/>
                <a:gd name="connsiteY49" fmla="*/ 118533 h 3649133"/>
                <a:gd name="connsiteX50" fmla="*/ 1574800 w 1581353"/>
                <a:gd name="connsiteY5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27000 w 1581353"/>
                <a:gd name="connsiteY5" fmla="*/ 3344333 h 3649133"/>
                <a:gd name="connsiteX6" fmla="*/ 160867 w 1581353"/>
                <a:gd name="connsiteY6" fmla="*/ 3268133 h 3649133"/>
                <a:gd name="connsiteX7" fmla="*/ 118533 w 1581353"/>
                <a:gd name="connsiteY7" fmla="*/ 3166533 h 3649133"/>
                <a:gd name="connsiteX8" fmla="*/ 131234 w 1581353"/>
                <a:gd name="connsiteY8" fmla="*/ 3048000 h 3649133"/>
                <a:gd name="connsiteX9" fmla="*/ 186267 w 1581353"/>
                <a:gd name="connsiteY9" fmla="*/ 2971800 h 3649133"/>
                <a:gd name="connsiteX10" fmla="*/ 177800 w 1581353"/>
                <a:gd name="connsiteY10" fmla="*/ 2878667 h 3649133"/>
                <a:gd name="connsiteX11" fmla="*/ 237067 w 1581353"/>
                <a:gd name="connsiteY11" fmla="*/ 2793999 h 3649133"/>
                <a:gd name="connsiteX12" fmla="*/ 330200 w 1581353"/>
                <a:gd name="connsiteY12" fmla="*/ 2743200 h 3649133"/>
                <a:gd name="connsiteX13" fmla="*/ 397933 w 1581353"/>
                <a:gd name="connsiteY13" fmla="*/ 2645833 h 3649133"/>
                <a:gd name="connsiteX14" fmla="*/ 474134 w 1581353"/>
                <a:gd name="connsiteY14" fmla="*/ 2523066 h 3649133"/>
                <a:gd name="connsiteX15" fmla="*/ 499534 w 1581353"/>
                <a:gd name="connsiteY15" fmla="*/ 2455333 h 3649133"/>
                <a:gd name="connsiteX16" fmla="*/ 537634 w 1581353"/>
                <a:gd name="connsiteY16" fmla="*/ 2353733 h 3649133"/>
                <a:gd name="connsiteX17" fmla="*/ 575733 w 1581353"/>
                <a:gd name="connsiteY17" fmla="*/ 2277533 h 3649133"/>
                <a:gd name="connsiteX18" fmla="*/ 651934 w 1581353"/>
                <a:gd name="connsiteY18" fmla="*/ 2214033 h 3649133"/>
                <a:gd name="connsiteX19" fmla="*/ 711200 w 1581353"/>
                <a:gd name="connsiteY19" fmla="*/ 2137834 h 3649133"/>
                <a:gd name="connsiteX20" fmla="*/ 783166 w 1581353"/>
                <a:gd name="connsiteY20" fmla="*/ 2019300 h 3649133"/>
                <a:gd name="connsiteX21" fmla="*/ 825500 w 1581353"/>
                <a:gd name="connsiteY21" fmla="*/ 1773766 h 3649133"/>
                <a:gd name="connsiteX22" fmla="*/ 842434 w 1581353"/>
                <a:gd name="connsiteY22" fmla="*/ 1642533 h 3649133"/>
                <a:gd name="connsiteX23" fmla="*/ 876301 w 1581353"/>
                <a:gd name="connsiteY23" fmla="*/ 1536700 h 3649133"/>
                <a:gd name="connsiteX24" fmla="*/ 944034 w 1581353"/>
                <a:gd name="connsiteY24" fmla="*/ 1464733 h 3649133"/>
                <a:gd name="connsiteX25" fmla="*/ 1003300 w 1581353"/>
                <a:gd name="connsiteY25" fmla="*/ 1388533 h 3649133"/>
                <a:gd name="connsiteX26" fmla="*/ 1079500 w 1581353"/>
                <a:gd name="connsiteY26" fmla="*/ 1316567 h 3649133"/>
                <a:gd name="connsiteX27" fmla="*/ 1020234 w 1581353"/>
                <a:gd name="connsiteY27" fmla="*/ 1164167 h 3649133"/>
                <a:gd name="connsiteX28" fmla="*/ 1049867 w 1581353"/>
                <a:gd name="connsiteY28" fmla="*/ 1049866 h 3649133"/>
                <a:gd name="connsiteX29" fmla="*/ 1087967 w 1581353"/>
                <a:gd name="connsiteY29" fmla="*/ 1011767 h 3649133"/>
                <a:gd name="connsiteX30" fmla="*/ 1168400 w 1581353"/>
                <a:gd name="connsiteY30" fmla="*/ 990600 h 3649133"/>
                <a:gd name="connsiteX31" fmla="*/ 1248834 w 1581353"/>
                <a:gd name="connsiteY31" fmla="*/ 867833 h 3649133"/>
                <a:gd name="connsiteX32" fmla="*/ 1253067 w 1581353"/>
                <a:gd name="connsiteY32" fmla="*/ 787400 h 3649133"/>
                <a:gd name="connsiteX33" fmla="*/ 1278467 w 1581353"/>
                <a:gd name="connsiteY33" fmla="*/ 745066 h 3649133"/>
                <a:gd name="connsiteX34" fmla="*/ 1325034 w 1581353"/>
                <a:gd name="connsiteY34" fmla="*/ 685800 h 3649133"/>
                <a:gd name="connsiteX35" fmla="*/ 1367367 w 1581353"/>
                <a:gd name="connsiteY35" fmla="*/ 592667 h 3649133"/>
                <a:gd name="connsiteX36" fmla="*/ 1388534 w 1581353"/>
                <a:gd name="connsiteY36" fmla="*/ 533399 h 3649133"/>
                <a:gd name="connsiteX37" fmla="*/ 1354666 w 1581353"/>
                <a:gd name="connsiteY37" fmla="*/ 452966 h 3649133"/>
                <a:gd name="connsiteX38" fmla="*/ 1278467 w 1581353"/>
                <a:gd name="connsiteY38" fmla="*/ 342900 h 3649133"/>
                <a:gd name="connsiteX39" fmla="*/ 1253067 w 1581353"/>
                <a:gd name="connsiteY39" fmla="*/ 296332 h 3649133"/>
                <a:gd name="connsiteX40" fmla="*/ 1219200 w 1581353"/>
                <a:gd name="connsiteY40" fmla="*/ 215900 h 3649133"/>
                <a:gd name="connsiteX41" fmla="*/ 1261534 w 1581353"/>
                <a:gd name="connsiteY41" fmla="*/ 127000 h 3649133"/>
                <a:gd name="connsiteX42" fmla="*/ 1270000 w 1581353"/>
                <a:gd name="connsiteY42" fmla="*/ 93133 h 3649133"/>
                <a:gd name="connsiteX43" fmla="*/ 1303867 w 1581353"/>
                <a:gd name="connsiteY43" fmla="*/ 59266 h 3649133"/>
                <a:gd name="connsiteX44" fmla="*/ 1358900 w 1581353"/>
                <a:gd name="connsiteY44" fmla="*/ 126999 h 3649133"/>
                <a:gd name="connsiteX45" fmla="*/ 1358901 w 1581353"/>
                <a:gd name="connsiteY45" fmla="*/ 228600 h 3649133"/>
                <a:gd name="connsiteX46" fmla="*/ 1413934 w 1581353"/>
                <a:gd name="connsiteY46" fmla="*/ 266699 h 3649133"/>
                <a:gd name="connsiteX47" fmla="*/ 1464734 w 1581353"/>
                <a:gd name="connsiteY47" fmla="*/ 270933 h 3649133"/>
                <a:gd name="connsiteX48" fmla="*/ 1532467 w 1581353"/>
                <a:gd name="connsiteY48" fmla="*/ 220133 h 3649133"/>
                <a:gd name="connsiteX49" fmla="*/ 1579034 w 1581353"/>
                <a:gd name="connsiteY49" fmla="*/ 118533 h 3649133"/>
                <a:gd name="connsiteX50" fmla="*/ 1574800 w 1581353"/>
                <a:gd name="connsiteY50"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67734 w 1581353"/>
                <a:gd name="connsiteY3" fmla="*/ 3437466 h 3649133"/>
                <a:gd name="connsiteX4" fmla="*/ 84667 w 1581353"/>
                <a:gd name="connsiteY4" fmla="*/ 3412066 h 3649133"/>
                <a:gd name="connsiteX5" fmla="*/ 160867 w 1581353"/>
                <a:gd name="connsiteY5" fmla="*/ 3268133 h 3649133"/>
                <a:gd name="connsiteX6" fmla="*/ 118533 w 1581353"/>
                <a:gd name="connsiteY6" fmla="*/ 3166533 h 3649133"/>
                <a:gd name="connsiteX7" fmla="*/ 131234 w 1581353"/>
                <a:gd name="connsiteY7" fmla="*/ 3048000 h 3649133"/>
                <a:gd name="connsiteX8" fmla="*/ 186267 w 1581353"/>
                <a:gd name="connsiteY8" fmla="*/ 2971800 h 3649133"/>
                <a:gd name="connsiteX9" fmla="*/ 177800 w 1581353"/>
                <a:gd name="connsiteY9" fmla="*/ 2878667 h 3649133"/>
                <a:gd name="connsiteX10" fmla="*/ 237067 w 1581353"/>
                <a:gd name="connsiteY10" fmla="*/ 2793999 h 3649133"/>
                <a:gd name="connsiteX11" fmla="*/ 330200 w 1581353"/>
                <a:gd name="connsiteY11" fmla="*/ 2743200 h 3649133"/>
                <a:gd name="connsiteX12" fmla="*/ 397933 w 1581353"/>
                <a:gd name="connsiteY12" fmla="*/ 2645833 h 3649133"/>
                <a:gd name="connsiteX13" fmla="*/ 474134 w 1581353"/>
                <a:gd name="connsiteY13" fmla="*/ 2523066 h 3649133"/>
                <a:gd name="connsiteX14" fmla="*/ 499534 w 1581353"/>
                <a:gd name="connsiteY14" fmla="*/ 2455333 h 3649133"/>
                <a:gd name="connsiteX15" fmla="*/ 537634 w 1581353"/>
                <a:gd name="connsiteY15" fmla="*/ 2353733 h 3649133"/>
                <a:gd name="connsiteX16" fmla="*/ 575733 w 1581353"/>
                <a:gd name="connsiteY16" fmla="*/ 2277533 h 3649133"/>
                <a:gd name="connsiteX17" fmla="*/ 651934 w 1581353"/>
                <a:gd name="connsiteY17" fmla="*/ 2214033 h 3649133"/>
                <a:gd name="connsiteX18" fmla="*/ 711200 w 1581353"/>
                <a:gd name="connsiteY18" fmla="*/ 2137834 h 3649133"/>
                <a:gd name="connsiteX19" fmla="*/ 783166 w 1581353"/>
                <a:gd name="connsiteY19" fmla="*/ 2019300 h 3649133"/>
                <a:gd name="connsiteX20" fmla="*/ 825500 w 1581353"/>
                <a:gd name="connsiteY20" fmla="*/ 1773766 h 3649133"/>
                <a:gd name="connsiteX21" fmla="*/ 842434 w 1581353"/>
                <a:gd name="connsiteY21" fmla="*/ 1642533 h 3649133"/>
                <a:gd name="connsiteX22" fmla="*/ 876301 w 1581353"/>
                <a:gd name="connsiteY22" fmla="*/ 1536700 h 3649133"/>
                <a:gd name="connsiteX23" fmla="*/ 944034 w 1581353"/>
                <a:gd name="connsiteY23" fmla="*/ 1464733 h 3649133"/>
                <a:gd name="connsiteX24" fmla="*/ 1003300 w 1581353"/>
                <a:gd name="connsiteY24" fmla="*/ 1388533 h 3649133"/>
                <a:gd name="connsiteX25" fmla="*/ 1079500 w 1581353"/>
                <a:gd name="connsiteY25" fmla="*/ 1316567 h 3649133"/>
                <a:gd name="connsiteX26" fmla="*/ 1020234 w 1581353"/>
                <a:gd name="connsiteY26" fmla="*/ 1164167 h 3649133"/>
                <a:gd name="connsiteX27" fmla="*/ 1049867 w 1581353"/>
                <a:gd name="connsiteY27" fmla="*/ 1049866 h 3649133"/>
                <a:gd name="connsiteX28" fmla="*/ 1087967 w 1581353"/>
                <a:gd name="connsiteY28" fmla="*/ 1011767 h 3649133"/>
                <a:gd name="connsiteX29" fmla="*/ 1168400 w 1581353"/>
                <a:gd name="connsiteY29" fmla="*/ 990600 h 3649133"/>
                <a:gd name="connsiteX30" fmla="*/ 1248834 w 1581353"/>
                <a:gd name="connsiteY30" fmla="*/ 867833 h 3649133"/>
                <a:gd name="connsiteX31" fmla="*/ 1253067 w 1581353"/>
                <a:gd name="connsiteY31" fmla="*/ 787400 h 3649133"/>
                <a:gd name="connsiteX32" fmla="*/ 1278467 w 1581353"/>
                <a:gd name="connsiteY32" fmla="*/ 745066 h 3649133"/>
                <a:gd name="connsiteX33" fmla="*/ 1325034 w 1581353"/>
                <a:gd name="connsiteY33" fmla="*/ 685800 h 3649133"/>
                <a:gd name="connsiteX34" fmla="*/ 1367367 w 1581353"/>
                <a:gd name="connsiteY34" fmla="*/ 592667 h 3649133"/>
                <a:gd name="connsiteX35" fmla="*/ 1388534 w 1581353"/>
                <a:gd name="connsiteY35" fmla="*/ 533399 h 3649133"/>
                <a:gd name="connsiteX36" fmla="*/ 1354666 w 1581353"/>
                <a:gd name="connsiteY36" fmla="*/ 452966 h 3649133"/>
                <a:gd name="connsiteX37" fmla="*/ 1278467 w 1581353"/>
                <a:gd name="connsiteY37" fmla="*/ 342900 h 3649133"/>
                <a:gd name="connsiteX38" fmla="*/ 1253067 w 1581353"/>
                <a:gd name="connsiteY38" fmla="*/ 296332 h 3649133"/>
                <a:gd name="connsiteX39" fmla="*/ 1219200 w 1581353"/>
                <a:gd name="connsiteY39" fmla="*/ 215900 h 3649133"/>
                <a:gd name="connsiteX40" fmla="*/ 1261534 w 1581353"/>
                <a:gd name="connsiteY40" fmla="*/ 127000 h 3649133"/>
                <a:gd name="connsiteX41" fmla="*/ 1270000 w 1581353"/>
                <a:gd name="connsiteY41" fmla="*/ 93133 h 3649133"/>
                <a:gd name="connsiteX42" fmla="*/ 1303867 w 1581353"/>
                <a:gd name="connsiteY42" fmla="*/ 59266 h 3649133"/>
                <a:gd name="connsiteX43" fmla="*/ 1358900 w 1581353"/>
                <a:gd name="connsiteY43" fmla="*/ 126999 h 3649133"/>
                <a:gd name="connsiteX44" fmla="*/ 1358901 w 1581353"/>
                <a:gd name="connsiteY44" fmla="*/ 228600 h 3649133"/>
                <a:gd name="connsiteX45" fmla="*/ 1413934 w 1581353"/>
                <a:gd name="connsiteY45" fmla="*/ 266699 h 3649133"/>
                <a:gd name="connsiteX46" fmla="*/ 1464734 w 1581353"/>
                <a:gd name="connsiteY46" fmla="*/ 270933 h 3649133"/>
                <a:gd name="connsiteX47" fmla="*/ 1532467 w 1581353"/>
                <a:gd name="connsiteY47" fmla="*/ 220133 h 3649133"/>
                <a:gd name="connsiteX48" fmla="*/ 1579034 w 1581353"/>
                <a:gd name="connsiteY48" fmla="*/ 118533 h 3649133"/>
                <a:gd name="connsiteX49" fmla="*/ 1574800 w 1581353"/>
                <a:gd name="connsiteY49" fmla="*/ 0 h 3649133"/>
                <a:gd name="connsiteX0" fmla="*/ 0 w 1581353"/>
                <a:gd name="connsiteY0" fmla="*/ 3649133 h 3649133"/>
                <a:gd name="connsiteX1" fmla="*/ 25400 w 1581353"/>
                <a:gd name="connsiteY1" fmla="*/ 3539066 h 3649133"/>
                <a:gd name="connsiteX2" fmla="*/ 42334 w 1581353"/>
                <a:gd name="connsiteY2" fmla="*/ 3488266 h 3649133"/>
                <a:gd name="connsiteX3" fmla="*/ 84667 w 1581353"/>
                <a:gd name="connsiteY3" fmla="*/ 3412066 h 3649133"/>
                <a:gd name="connsiteX4" fmla="*/ 160867 w 1581353"/>
                <a:gd name="connsiteY4" fmla="*/ 3268133 h 3649133"/>
                <a:gd name="connsiteX5" fmla="*/ 118533 w 1581353"/>
                <a:gd name="connsiteY5" fmla="*/ 3166533 h 3649133"/>
                <a:gd name="connsiteX6" fmla="*/ 131234 w 1581353"/>
                <a:gd name="connsiteY6" fmla="*/ 3048000 h 3649133"/>
                <a:gd name="connsiteX7" fmla="*/ 186267 w 1581353"/>
                <a:gd name="connsiteY7" fmla="*/ 2971800 h 3649133"/>
                <a:gd name="connsiteX8" fmla="*/ 177800 w 1581353"/>
                <a:gd name="connsiteY8" fmla="*/ 2878667 h 3649133"/>
                <a:gd name="connsiteX9" fmla="*/ 237067 w 1581353"/>
                <a:gd name="connsiteY9" fmla="*/ 2793999 h 3649133"/>
                <a:gd name="connsiteX10" fmla="*/ 330200 w 1581353"/>
                <a:gd name="connsiteY10" fmla="*/ 2743200 h 3649133"/>
                <a:gd name="connsiteX11" fmla="*/ 397933 w 1581353"/>
                <a:gd name="connsiteY11" fmla="*/ 2645833 h 3649133"/>
                <a:gd name="connsiteX12" fmla="*/ 474134 w 1581353"/>
                <a:gd name="connsiteY12" fmla="*/ 2523066 h 3649133"/>
                <a:gd name="connsiteX13" fmla="*/ 499534 w 1581353"/>
                <a:gd name="connsiteY13" fmla="*/ 2455333 h 3649133"/>
                <a:gd name="connsiteX14" fmla="*/ 537634 w 1581353"/>
                <a:gd name="connsiteY14" fmla="*/ 2353733 h 3649133"/>
                <a:gd name="connsiteX15" fmla="*/ 575733 w 1581353"/>
                <a:gd name="connsiteY15" fmla="*/ 2277533 h 3649133"/>
                <a:gd name="connsiteX16" fmla="*/ 651934 w 1581353"/>
                <a:gd name="connsiteY16" fmla="*/ 2214033 h 3649133"/>
                <a:gd name="connsiteX17" fmla="*/ 711200 w 1581353"/>
                <a:gd name="connsiteY17" fmla="*/ 2137834 h 3649133"/>
                <a:gd name="connsiteX18" fmla="*/ 783166 w 1581353"/>
                <a:gd name="connsiteY18" fmla="*/ 2019300 h 3649133"/>
                <a:gd name="connsiteX19" fmla="*/ 825500 w 1581353"/>
                <a:gd name="connsiteY19" fmla="*/ 1773766 h 3649133"/>
                <a:gd name="connsiteX20" fmla="*/ 842434 w 1581353"/>
                <a:gd name="connsiteY20" fmla="*/ 1642533 h 3649133"/>
                <a:gd name="connsiteX21" fmla="*/ 876301 w 1581353"/>
                <a:gd name="connsiteY21" fmla="*/ 1536700 h 3649133"/>
                <a:gd name="connsiteX22" fmla="*/ 944034 w 1581353"/>
                <a:gd name="connsiteY22" fmla="*/ 1464733 h 3649133"/>
                <a:gd name="connsiteX23" fmla="*/ 1003300 w 1581353"/>
                <a:gd name="connsiteY23" fmla="*/ 1388533 h 3649133"/>
                <a:gd name="connsiteX24" fmla="*/ 1079500 w 1581353"/>
                <a:gd name="connsiteY24" fmla="*/ 1316567 h 3649133"/>
                <a:gd name="connsiteX25" fmla="*/ 1020234 w 1581353"/>
                <a:gd name="connsiteY25" fmla="*/ 1164167 h 3649133"/>
                <a:gd name="connsiteX26" fmla="*/ 1049867 w 1581353"/>
                <a:gd name="connsiteY26" fmla="*/ 1049866 h 3649133"/>
                <a:gd name="connsiteX27" fmla="*/ 1087967 w 1581353"/>
                <a:gd name="connsiteY27" fmla="*/ 1011767 h 3649133"/>
                <a:gd name="connsiteX28" fmla="*/ 1168400 w 1581353"/>
                <a:gd name="connsiteY28" fmla="*/ 990600 h 3649133"/>
                <a:gd name="connsiteX29" fmla="*/ 1248834 w 1581353"/>
                <a:gd name="connsiteY29" fmla="*/ 867833 h 3649133"/>
                <a:gd name="connsiteX30" fmla="*/ 1253067 w 1581353"/>
                <a:gd name="connsiteY30" fmla="*/ 787400 h 3649133"/>
                <a:gd name="connsiteX31" fmla="*/ 1278467 w 1581353"/>
                <a:gd name="connsiteY31" fmla="*/ 745066 h 3649133"/>
                <a:gd name="connsiteX32" fmla="*/ 1325034 w 1581353"/>
                <a:gd name="connsiteY32" fmla="*/ 685800 h 3649133"/>
                <a:gd name="connsiteX33" fmla="*/ 1367367 w 1581353"/>
                <a:gd name="connsiteY33" fmla="*/ 592667 h 3649133"/>
                <a:gd name="connsiteX34" fmla="*/ 1388534 w 1581353"/>
                <a:gd name="connsiteY34" fmla="*/ 533399 h 3649133"/>
                <a:gd name="connsiteX35" fmla="*/ 1354666 w 1581353"/>
                <a:gd name="connsiteY35" fmla="*/ 452966 h 3649133"/>
                <a:gd name="connsiteX36" fmla="*/ 1278467 w 1581353"/>
                <a:gd name="connsiteY36" fmla="*/ 342900 h 3649133"/>
                <a:gd name="connsiteX37" fmla="*/ 1253067 w 1581353"/>
                <a:gd name="connsiteY37" fmla="*/ 296332 h 3649133"/>
                <a:gd name="connsiteX38" fmla="*/ 1219200 w 1581353"/>
                <a:gd name="connsiteY38" fmla="*/ 215900 h 3649133"/>
                <a:gd name="connsiteX39" fmla="*/ 1261534 w 1581353"/>
                <a:gd name="connsiteY39" fmla="*/ 127000 h 3649133"/>
                <a:gd name="connsiteX40" fmla="*/ 1270000 w 1581353"/>
                <a:gd name="connsiteY40" fmla="*/ 93133 h 3649133"/>
                <a:gd name="connsiteX41" fmla="*/ 1303867 w 1581353"/>
                <a:gd name="connsiteY41" fmla="*/ 59266 h 3649133"/>
                <a:gd name="connsiteX42" fmla="*/ 1358900 w 1581353"/>
                <a:gd name="connsiteY42" fmla="*/ 126999 h 3649133"/>
                <a:gd name="connsiteX43" fmla="*/ 1358901 w 1581353"/>
                <a:gd name="connsiteY43" fmla="*/ 228600 h 3649133"/>
                <a:gd name="connsiteX44" fmla="*/ 1413934 w 1581353"/>
                <a:gd name="connsiteY44" fmla="*/ 266699 h 3649133"/>
                <a:gd name="connsiteX45" fmla="*/ 1464734 w 1581353"/>
                <a:gd name="connsiteY45" fmla="*/ 270933 h 3649133"/>
                <a:gd name="connsiteX46" fmla="*/ 1532467 w 1581353"/>
                <a:gd name="connsiteY46" fmla="*/ 220133 h 3649133"/>
                <a:gd name="connsiteX47" fmla="*/ 1579034 w 1581353"/>
                <a:gd name="connsiteY47" fmla="*/ 118533 h 3649133"/>
                <a:gd name="connsiteX48" fmla="*/ 1574800 w 1581353"/>
                <a:gd name="connsiteY48" fmla="*/ 0 h 3649133"/>
                <a:gd name="connsiteX0" fmla="*/ 0 w 1581353"/>
                <a:gd name="connsiteY0" fmla="*/ 3649133 h 3649133"/>
                <a:gd name="connsiteX1" fmla="*/ 42334 w 1581353"/>
                <a:gd name="connsiteY1" fmla="*/ 3488266 h 3649133"/>
                <a:gd name="connsiteX2" fmla="*/ 84667 w 1581353"/>
                <a:gd name="connsiteY2" fmla="*/ 3412066 h 3649133"/>
                <a:gd name="connsiteX3" fmla="*/ 160867 w 1581353"/>
                <a:gd name="connsiteY3" fmla="*/ 3268133 h 3649133"/>
                <a:gd name="connsiteX4" fmla="*/ 118533 w 1581353"/>
                <a:gd name="connsiteY4" fmla="*/ 3166533 h 3649133"/>
                <a:gd name="connsiteX5" fmla="*/ 131234 w 1581353"/>
                <a:gd name="connsiteY5" fmla="*/ 3048000 h 3649133"/>
                <a:gd name="connsiteX6" fmla="*/ 186267 w 1581353"/>
                <a:gd name="connsiteY6" fmla="*/ 2971800 h 3649133"/>
                <a:gd name="connsiteX7" fmla="*/ 177800 w 1581353"/>
                <a:gd name="connsiteY7" fmla="*/ 2878667 h 3649133"/>
                <a:gd name="connsiteX8" fmla="*/ 237067 w 1581353"/>
                <a:gd name="connsiteY8" fmla="*/ 2793999 h 3649133"/>
                <a:gd name="connsiteX9" fmla="*/ 330200 w 1581353"/>
                <a:gd name="connsiteY9" fmla="*/ 2743200 h 3649133"/>
                <a:gd name="connsiteX10" fmla="*/ 397933 w 1581353"/>
                <a:gd name="connsiteY10" fmla="*/ 2645833 h 3649133"/>
                <a:gd name="connsiteX11" fmla="*/ 474134 w 1581353"/>
                <a:gd name="connsiteY11" fmla="*/ 2523066 h 3649133"/>
                <a:gd name="connsiteX12" fmla="*/ 499534 w 1581353"/>
                <a:gd name="connsiteY12" fmla="*/ 2455333 h 3649133"/>
                <a:gd name="connsiteX13" fmla="*/ 537634 w 1581353"/>
                <a:gd name="connsiteY13" fmla="*/ 2353733 h 3649133"/>
                <a:gd name="connsiteX14" fmla="*/ 575733 w 1581353"/>
                <a:gd name="connsiteY14" fmla="*/ 2277533 h 3649133"/>
                <a:gd name="connsiteX15" fmla="*/ 651934 w 1581353"/>
                <a:gd name="connsiteY15" fmla="*/ 2214033 h 3649133"/>
                <a:gd name="connsiteX16" fmla="*/ 711200 w 1581353"/>
                <a:gd name="connsiteY16" fmla="*/ 2137834 h 3649133"/>
                <a:gd name="connsiteX17" fmla="*/ 783166 w 1581353"/>
                <a:gd name="connsiteY17" fmla="*/ 2019300 h 3649133"/>
                <a:gd name="connsiteX18" fmla="*/ 825500 w 1581353"/>
                <a:gd name="connsiteY18" fmla="*/ 1773766 h 3649133"/>
                <a:gd name="connsiteX19" fmla="*/ 842434 w 1581353"/>
                <a:gd name="connsiteY19" fmla="*/ 1642533 h 3649133"/>
                <a:gd name="connsiteX20" fmla="*/ 876301 w 1581353"/>
                <a:gd name="connsiteY20" fmla="*/ 1536700 h 3649133"/>
                <a:gd name="connsiteX21" fmla="*/ 944034 w 1581353"/>
                <a:gd name="connsiteY21" fmla="*/ 1464733 h 3649133"/>
                <a:gd name="connsiteX22" fmla="*/ 1003300 w 1581353"/>
                <a:gd name="connsiteY22" fmla="*/ 1388533 h 3649133"/>
                <a:gd name="connsiteX23" fmla="*/ 1079500 w 1581353"/>
                <a:gd name="connsiteY23" fmla="*/ 1316567 h 3649133"/>
                <a:gd name="connsiteX24" fmla="*/ 1020234 w 1581353"/>
                <a:gd name="connsiteY24" fmla="*/ 1164167 h 3649133"/>
                <a:gd name="connsiteX25" fmla="*/ 1049867 w 1581353"/>
                <a:gd name="connsiteY25" fmla="*/ 1049866 h 3649133"/>
                <a:gd name="connsiteX26" fmla="*/ 1087967 w 1581353"/>
                <a:gd name="connsiteY26" fmla="*/ 1011767 h 3649133"/>
                <a:gd name="connsiteX27" fmla="*/ 1168400 w 1581353"/>
                <a:gd name="connsiteY27" fmla="*/ 990600 h 3649133"/>
                <a:gd name="connsiteX28" fmla="*/ 1248834 w 1581353"/>
                <a:gd name="connsiteY28" fmla="*/ 867833 h 3649133"/>
                <a:gd name="connsiteX29" fmla="*/ 1253067 w 1581353"/>
                <a:gd name="connsiteY29" fmla="*/ 787400 h 3649133"/>
                <a:gd name="connsiteX30" fmla="*/ 1278467 w 1581353"/>
                <a:gd name="connsiteY30" fmla="*/ 745066 h 3649133"/>
                <a:gd name="connsiteX31" fmla="*/ 1325034 w 1581353"/>
                <a:gd name="connsiteY31" fmla="*/ 685800 h 3649133"/>
                <a:gd name="connsiteX32" fmla="*/ 1367367 w 1581353"/>
                <a:gd name="connsiteY32" fmla="*/ 592667 h 3649133"/>
                <a:gd name="connsiteX33" fmla="*/ 1388534 w 1581353"/>
                <a:gd name="connsiteY33" fmla="*/ 533399 h 3649133"/>
                <a:gd name="connsiteX34" fmla="*/ 1354666 w 1581353"/>
                <a:gd name="connsiteY34" fmla="*/ 452966 h 3649133"/>
                <a:gd name="connsiteX35" fmla="*/ 1278467 w 1581353"/>
                <a:gd name="connsiteY35" fmla="*/ 342900 h 3649133"/>
                <a:gd name="connsiteX36" fmla="*/ 1253067 w 1581353"/>
                <a:gd name="connsiteY36" fmla="*/ 296332 h 3649133"/>
                <a:gd name="connsiteX37" fmla="*/ 1219200 w 1581353"/>
                <a:gd name="connsiteY37" fmla="*/ 215900 h 3649133"/>
                <a:gd name="connsiteX38" fmla="*/ 1261534 w 1581353"/>
                <a:gd name="connsiteY38" fmla="*/ 127000 h 3649133"/>
                <a:gd name="connsiteX39" fmla="*/ 1270000 w 1581353"/>
                <a:gd name="connsiteY39" fmla="*/ 93133 h 3649133"/>
                <a:gd name="connsiteX40" fmla="*/ 1303867 w 1581353"/>
                <a:gd name="connsiteY40" fmla="*/ 59266 h 3649133"/>
                <a:gd name="connsiteX41" fmla="*/ 1358900 w 1581353"/>
                <a:gd name="connsiteY41" fmla="*/ 126999 h 3649133"/>
                <a:gd name="connsiteX42" fmla="*/ 1358901 w 1581353"/>
                <a:gd name="connsiteY42" fmla="*/ 228600 h 3649133"/>
                <a:gd name="connsiteX43" fmla="*/ 1413934 w 1581353"/>
                <a:gd name="connsiteY43" fmla="*/ 266699 h 3649133"/>
                <a:gd name="connsiteX44" fmla="*/ 1464734 w 1581353"/>
                <a:gd name="connsiteY44" fmla="*/ 270933 h 3649133"/>
                <a:gd name="connsiteX45" fmla="*/ 1532467 w 1581353"/>
                <a:gd name="connsiteY45" fmla="*/ 220133 h 3649133"/>
                <a:gd name="connsiteX46" fmla="*/ 1579034 w 1581353"/>
                <a:gd name="connsiteY46" fmla="*/ 118533 h 3649133"/>
                <a:gd name="connsiteX47" fmla="*/ 1574800 w 1581353"/>
                <a:gd name="connsiteY47" fmla="*/ 0 h 3649133"/>
                <a:gd name="connsiteX0" fmla="*/ 0 w 1581353"/>
                <a:gd name="connsiteY0" fmla="*/ 3649133 h 3649133"/>
                <a:gd name="connsiteX1" fmla="*/ 29634 w 1581353"/>
                <a:gd name="connsiteY1" fmla="*/ 3530600 h 3649133"/>
                <a:gd name="connsiteX2" fmla="*/ 84667 w 1581353"/>
                <a:gd name="connsiteY2" fmla="*/ 3412066 h 3649133"/>
                <a:gd name="connsiteX3" fmla="*/ 160867 w 1581353"/>
                <a:gd name="connsiteY3" fmla="*/ 3268133 h 3649133"/>
                <a:gd name="connsiteX4" fmla="*/ 118533 w 1581353"/>
                <a:gd name="connsiteY4" fmla="*/ 3166533 h 3649133"/>
                <a:gd name="connsiteX5" fmla="*/ 131234 w 1581353"/>
                <a:gd name="connsiteY5" fmla="*/ 3048000 h 3649133"/>
                <a:gd name="connsiteX6" fmla="*/ 186267 w 1581353"/>
                <a:gd name="connsiteY6" fmla="*/ 2971800 h 3649133"/>
                <a:gd name="connsiteX7" fmla="*/ 177800 w 1581353"/>
                <a:gd name="connsiteY7" fmla="*/ 2878667 h 3649133"/>
                <a:gd name="connsiteX8" fmla="*/ 237067 w 1581353"/>
                <a:gd name="connsiteY8" fmla="*/ 2793999 h 3649133"/>
                <a:gd name="connsiteX9" fmla="*/ 330200 w 1581353"/>
                <a:gd name="connsiteY9" fmla="*/ 2743200 h 3649133"/>
                <a:gd name="connsiteX10" fmla="*/ 397933 w 1581353"/>
                <a:gd name="connsiteY10" fmla="*/ 2645833 h 3649133"/>
                <a:gd name="connsiteX11" fmla="*/ 474134 w 1581353"/>
                <a:gd name="connsiteY11" fmla="*/ 2523066 h 3649133"/>
                <a:gd name="connsiteX12" fmla="*/ 499534 w 1581353"/>
                <a:gd name="connsiteY12" fmla="*/ 2455333 h 3649133"/>
                <a:gd name="connsiteX13" fmla="*/ 537634 w 1581353"/>
                <a:gd name="connsiteY13" fmla="*/ 2353733 h 3649133"/>
                <a:gd name="connsiteX14" fmla="*/ 575733 w 1581353"/>
                <a:gd name="connsiteY14" fmla="*/ 2277533 h 3649133"/>
                <a:gd name="connsiteX15" fmla="*/ 651934 w 1581353"/>
                <a:gd name="connsiteY15" fmla="*/ 2214033 h 3649133"/>
                <a:gd name="connsiteX16" fmla="*/ 711200 w 1581353"/>
                <a:gd name="connsiteY16" fmla="*/ 2137834 h 3649133"/>
                <a:gd name="connsiteX17" fmla="*/ 783166 w 1581353"/>
                <a:gd name="connsiteY17" fmla="*/ 2019300 h 3649133"/>
                <a:gd name="connsiteX18" fmla="*/ 825500 w 1581353"/>
                <a:gd name="connsiteY18" fmla="*/ 1773766 h 3649133"/>
                <a:gd name="connsiteX19" fmla="*/ 842434 w 1581353"/>
                <a:gd name="connsiteY19" fmla="*/ 1642533 h 3649133"/>
                <a:gd name="connsiteX20" fmla="*/ 876301 w 1581353"/>
                <a:gd name="connsiteY20" fmla="*/ 1536700 h 3649133"/>
                <a:gd name="connsiteX21" fmla="*/ 944034 w 1581353"/>
                <a:gd name="connsiteY21" fmla="*/ 1464733 h 3649133"/>
                <a:gd name="connsiteX22" fmla="*/ 1003300 w 1581353"/>
                <a:gd name="connsiteY22" fmla="*/ 1388533 h 3649133"/>
                <a:gd name="connsiteX23" fmla="*/ 1079500 w 1581353"/>
                <a:gd name="connsiteY23" fmla="*/ 1316567 h 3649133"/>
                <a:gd name="connsiteX24" fmla="*/ 1020234 w 1581353"/>
                <a:gd name="connsiteY24" fmla="*/ 1164167 h 3649133"/>
                <a:gd name="connsiteX25" fmla="*/ 1049867 w 1581353"/>
                <a:gd name="connsiteY25" fmla="*/ 1049866 h 3649133"/>
                <a:gd name="connsiteX26" fmla="*/ 1087967 w 1581353"/>
                <a:gd name="connsiteY26" fmla="*/ 1011767 h 3649133"/>
                <a:gd name="connsiteX27" fmla="*/ 1168400 w 1581353"/>
                <a:gd name="connsiteY27" fmla="*/ 990600 h 3649133"/>
                <a:gd name="connsiteX28" fmla="*/ 1248834 w 1581353"/>
                <a:gd name="connsiteY28" fmla="*/ 867833 h 3649133"/>
                <a:gd name="connsiteX29" fmla="*/ 1253067 w 1581353"/>
                <a:gd name="connsiteY29" fmla="*/ 787400 h 3649133"/>
                <a:gd name="connsiteX30" fmla="*/ 1278467 w 1581353"/>
                <a:gd name="connsiteY30" fmla="*/ 745066 h 3649133"/>
                <a:gd name="connsiteX31" fmla="*/ 1325034 w 1581353"/>
                <a:gd name="connsiteY31" fmla="*/ 685800 h 3649133"/>
                <a:gd name="connsiteX32" fmla="*/ 1367367 w 1581353"/>
                <a:gd name="connsiteY32" fmla="*/ 592667 h 3649133"/>
                <a:gd name="connsiteX33" fmla="*/ 1388534 w 1581353"/>
                <a:gd name="connsiteY33" fmla="*/ 533399 h 3649133"/>
                <a:gd name="connsiteX34" fmla="*/ 1354666 w 1581353"/>
                <a:gd name="connsiteY34" fmla="*/ 452966 h 3649133"/>
                <a:gd name="connsiteX35" fmla="*/ 1278467 w 1581353"/>
                <a:gd name="connsiteY35" fmla="*/ 342900 h 3649133"/>
                <a:gd name="connsiteX36" fmla="*/ 1253067 w 1581353"/>
                <a:gd name="connsiteY36" fmla="*/ 296332 h 3649133"/>
                <a:gd name="connsiteX37" fmla="*/ 1219200 w 1581353"/>
                <a:gd name="connsiteY37" fmla="*/ 215900 h 3649133"/>
                <a:gd name="connsiteX38" fmla="*/ 1261534 w 1581353"/>
                <a:gd name="connsiteY38" fmla="*/ 127000 h 3649133"/>
                <a:gd name="connsiteX39" fmla="*/ 1270000 w 1581353"/>
                <a:gd name="connsiteY39" fmla="*/ 93133 h 3649133"/>
                <a:gd name="connsiteX40" fmla="*/ 1303867 w 1581353"/>
                <a:gd name="connsiteY40" fmla="*/ 59266 h 3649133"/>
                <a:gd name="connsiteX41" fmla="*/ 1358900 w 1581353"/>
                <a:gd name="connsiteY41" fmla="*/ 126999 h 3649133"/>
                <a:gd name="connsiteX42" fmla="*/ 1358901 w 1581353"/>
                <a:gd name="connsiteY42" fmla="*/ 228600 h 3649133"/>
                <a:gd name="connsiteX43" fmla="*/ 1413934 w 1581353"/>
                <a:gd name="connsiteY43" fmla="*/ 266699 h 3649133"/>
                <a:gd name="connsiteX44" fmla="*/ 1464734 w 1581353"/>
                <a:gd name="connsiteY44" fmla="*/ 270933 h 3649133"/>
                <a:gd name="connsiteX45" fmla="*/ 1532467 w 1581353"/>
                <a:gd name="connsiteY45" fmla="*/ 220133 h 3649133"/>
                <a:gd name="connsiteX46" fmla="*/ 1579034 w 1581353"/>
                <a:gd name="connsiteY46" fmla="*/ 118533 h 3649133"/>
                <a:gd name="connsiteX47" fmla="*/ 1574800 w 1581353"/>
                <a:gd name="connsiteY47" fmla="*/ 0 h 3649133"/>
                <a:gd name="connsiteX0" fmla="*/ 0 w 1581353"/>
                <a:gd name="connsiteY0" fmla="*/ 3649133 h 3649133"/>
                <a:gd name="connsiteX1" fmla="*/ 29634 w 1581353"/>
                <a:gd name="connsiteY1" fmla="*/ 3530600 h 3649133"/>
                <a:gd name="connsiteX2" fmla="*/ 55034 w 1581353"/>
                <a:gd name="connsiteY2" fmla="*/ 3454400 h 3649133"/>
                <a:gd name="connsiteX3" fmla="*/ 84667 w 1581353"/>
                <a:gd name="connsiteY3" fmla="*/ 3412066 h 3649133"/>
                <a:gd name="connsiteX4" fmla="*/ 160867 w 1581353"/>
                <a:gd name="connsiteY4" fmla="*/ 3268133 h 3649133"/>
                <a:gd name="connsiteX5" fmla="*/ 118533 w 1581353"/>
                <a:gd name="connsiteY5" fmla="*/ 3166533 h 3649133"/>
                <a:gd name="connsiteX6" fmla="*/ 131234 w 1581353"/>
                <a:gd name="connsiteY6" fmla="*/ 3048000 h 3649133"/>
                <a:gd name="connsiteX7" fmla="*/ 186267 w 1581353"/>
                <a:gd name="connsiteY7" fmla="*/ 2971800 h 3649133"/>
                <a:gd name="connsiteX8" fmla="*/ 177800 w 1581353"/>
                <a:gd name="connsiteY8" fmla="*/ 2878667 h 3649133"/>
                <a:gd name="connsiteX9" fmla="*/ 237067 w 1581353"/>
                <a:gd name="connsiteY9" fmla="*/ 2793999 h 3649133"/>
                <a:gd name="connsiteX10" fmla="*/ 330200 w 1581353"/>
                <a:gd name="connsiteY10" fmla="*/ 2743200 h 3649133"/>
                <a:gd name="connsiteX11" fmla="*/ 397933 w 1581353"/>
                <a:gd name="connsiteY11" fmla="*/ 2645833 h 3649133"/>
                <a:gd name="connsiteX12" fmla="*/ 474134 w 1581353"/>
                <a:gd name="connsiteY12" fmla="*/ 2523066 h 3649133"/>
                <a:gd name="connsiteX13" fmla="*/ 499534 w 1581353"/>
                <a:gd name="connsiteY13" fmla="*/ 2455333 h 3649133"/>
                <a:gd name="connsiteX14" fmla="*/ 537634 w 1581353"/>
                <a:gd name="connsiteY14" fmla="*/ 2353733 h 3649133"/>
                <a:gd name="connsiteX15" fmla="*/ 575733 w 1581353"/>
                <a:gd name="connsiteY15" fmla="*/ 2277533 h 3649133"/>
                <a:gd name="connsiteX16" fmla="*/ 651934 w 1581353"/>
                <a:gd name="connsiteY16" fmla="*/ 2214033 h 3649133"/>
                <a:gd name="connsiteX17" fmla="*/ 711200 w 1581353"/>
                <a:gd name="connsiteY17" fmla="*/ 2137834 h 3649133"/>
                <a:gd name="connsiteX18" fmla="*/ 783166 w 1581353"/>
                <a:gd name="connsiteY18" fmla="*/ 2019300 h 3649133"/>
                <a:gd name="connsiteX19" fmla="*/ 825500 w 1581353"/>
                <a:gd name="connsiteY19" fmla="*/ 1773766 h 3649133"/>
                <a:gd name="connsiteX20" fmla="*/ 842434 w 1581353"/>
                <a:gd name="connsiteY20" fmla="*/ 1642533 h 3649133"/>
                <a:gd name="connsiteX21" fmla="*/ 876301 w 1581353"/>
                <a:gd name="connsiteY21" fmla="*/ 1536700 h 3649133"/>
                <a:gd name="connsiteX22" fmla="*/ 944034 w 1581353"/>
                <a:gd name="connsiteY22" fmla="*/ 1464733 h 3649133"/>
                <a:gd name="connsiteX23" fmla="*/ 1003300 w 1581353"/>
                <a:gd name="connsiteY23" fmla="*/ 1388533 h 3649133"/>
                <a:gd name="connsiteX24" fmla="*/ 1079500 w 1581353"/>
                <a:gd name="connsiteY24" fmla="*/ 1316567 h 3649133"/>
                <a:gd name="connsiteX25" fmla="*/ 1020234 w 1581353"/>
                <a:gd name="connsiteY25" fmla="*/ 1164167 h 3649133"/>
                <a:gd name="connsiteX26" fmla="*/ 1049867 w 1581353"/>
                <a:gd name="connsiteY26" fmla="*/ 1049866 h 3649133"/>
                <a:gd name="connsiteX27" fmla="*/ 1087967 w 1581353"/>
                <a:gd name="connsiteY27" fmla="*/ 1011767 h 3649133"/>
                <a:gd name="connsiteX28" fmla="*/ 1168400 w 1581353"/>
                <a:gd name="connsiteY28" fmla="*/ 990600 h 3649133"/>
                <a:gd name="connsiteX29" fmla="*/ 1248834 w 1581353"/>
                <a:gd name="connsiteY29" fmla="*/ 867833 h 3649133"/>
                <a:gd name="connsiteX30" fmla="*/ 1253067 w 1581353"/>
                <a:gd name="connsiteY30" fmla="*/ 787400 h 3649133"/>
                <a:gd name="connsiteX31" fmla="*/ 1278467 w 1581353"/>
                <a:gd name="connsiteY31" fmla="*/ 745066 h 3649133"/>
                <a:gd name="connsiteX32" fmla="*/ 1325034 w 1581353"/>
                <a:gd name="connsiteY32" fmla="*/ 685800 h 3649133"/>
                <a:gd name="connsiteX33" fmla="*/ 1367367 w 1581353"/>
                <a:gd name="connsiteY33" fmla="*/ 592667 h 3649133"/>
                <a:gd name="connsiteX34" fmla="*/ 1388534 w 1581353"/>
                <a:gd name="connsiteY34" fmla="*/ 533399 h 3649133"/>
                <a:gd name="connsiteX35" fmla="*/ 1354666 w 1581353"/>
                <a:gd name="connsiteY35" fmla="*/ 452966 h 3649133"/>
                <a:gd name="connsiteX36" fmla="*/ 1278467 w 1581353"/>
                <a:gd name="connsiteY36" fmla="*/ 342900 h 3649133"/>
                <a:gd name="connsiteX37" fmla="*/ 1253067 w 1581353"/>
                <a:gd name="connsiteY37" fmla="*/ 296332 h 3649133"/>
                <a:gd name="connsiteX38" fmla="*/ 1219200 w 1581353"/>
                <a:gd name="connsiteY38" fmla="*/ 215900 h 3649133"/>
                <a:gd name="connsiteX39" fmla="*/ 1261534 w 1581353"/>
                <a:gd name="connsiteY39" fmla="*/ 127000 h 3649133"/>
                <a:gd name="connsiteX40" fmla="*/ 1270000 w 1581353"/>
                <a:gd name="connsiteY40" fmla="*/ 93133 h 3649133"/>
                <a:gd name="connsiteX41" fmla="*/ 1303867 w 1581353"/>
                <a:gd name="connsiteY41" fmla="*/ 59266 h 3649133"/>
                <a:gd name="connsiteX42" fmla="*/ 1358900 w 1581353"/>
                <a:gd name="connsiteY42" fmla="*/ 126999 h 3649133"/>
                <a:gd name="connsiteX43" fmla="*/ 1358901 w 1581353"/>
                <a:gd name="connsiteY43" fmla="*/ 228600 h 3649133"/>
                <a:gd name="connsiteX44" fmla="*/ 1413934 w 1581353"/>
                <a:gd name="connsiteY44" fmla="*/ 266699 h 3649133"/>
                <a:gd name="connsiteX45" fmla="*/ 1464734 w 1581353"/>
                <a:gd name="connsiteY45" fmla="*/ 270933 h 3649133"/>
                <a:gd name="connsiteX46" fmla="*/ 1532467 w 1581353"/>
                <a:gd name="connsiteY46" fmla="*/ 220133 h 3649133"/>
                <a:gd name="connsiteX47" fmla="*/ 1579034 w 1581353"/>
                <a:gd name="connsiteY47" fmla="*/ 118533 h 3649133"/>
                <a:gd name="connsiteX48" fmla="*/ 1574800 w 1581353"/>
                <a:gd name="connsiteY48" fmla="*/ 0 h 3649133"/>
                <a:gd name="connsiteX0" fmla="*/ 0 w 1581353"/>
                <a:gd name="connsiteY0" fmla="*/ 3649133 h 3649133"/>
                <a:gd name="connsiteX1" fmla="*/ 29634 w 1581353"/>
                <a:gd name="connsiteY1" fmla="*/ 3530600 h 3649133"/>
                <a:gd name="connsiteX2" fmla="*/ 38100 w 1581353"/>
                <a:gd name="connsiteY2" fmla="*/ 3458634 h 3649133"/>
                <a:gd name="connsiteX3" fmla="*/ 84667 w 1581353"/>
                <a:gd name="connsiteY3" fmla="*/ 3412066 h 3649133"/>
                <a:gd name="connsiteX4" fmla="*/ 160867 w 1581353"/>
                <a:gd name="connsiteY4" fmla="*/ 3268133 h 3649133"/>
                <a:gd name="connsiteX5" fmla="*/ 118533 w 1581353"/>
                <a:gd name="connsiteY5" fmla="*/ 3166533 h 3649133"/>
                <a:gd name="connsiteX6" fmla="*/ 131234 w 1581353"/>
                <a:gd name="connsiteY6" fmla="*/ 3048000 h 3649133"/>
                <a:gd name="connsiteX7" fmla="*/ 186267 w 1581353"/>
                <a:gd name="connsiteY7" fmla="*/ 2971800 h 3649133"/>
                <a:gd name="connsiteX8" fmla="*/ 177800 w 1581353"/>
                <a:gd name="connsiteY8" fmla="*/ 2878667 h 3649133"/>
                <a:gd name="connsiteX9" fmla="*/ 237067 w 1581353"/>
                <a:gd name="connsiteY9" fmla="*/ 2793999 h 3649133"/>
                <a:gd name="connsiteX10" fmla="*/ 330200 w 1581353"/>
                <a:gd name="connsiteY10" fmla="*/ 2743200 h 3649133"/>
                <a:gd name="connsiteX11" fmla="*/ 397933 w 1581353"/>
                <a:gd name="connsiteY11" fmla="*/ 2645833 h 3649133"/>
                <a:gd name="connsiteX12" fmla="*/ 474134 w 1581353"/>
                <a:gd name="connsiteY12" fmla="*/ 2523066 h 3649133"/>
                <a:gd name="connsiteX13" fmla="*/ 499534 w 1581353"/>
                <a:gd name="connsiteY13" fmla="*/ 2455333 h 3649133"/>
                <a:gd name="connsiteX14" fmla="*/ 537634 w 1581353"/>
                <a:gd name="connsiteY14" fmla="*/ 2353733 h 3649133"/>
                <a:gd name="connsiteX15" fmla="*/ 575733 w 1581353"/>
                <a:gd name="connsiteY15" fmla="*/ 2277533 h 3649133"/>
                <a:gd name="connsiteX16" fmla="*/ 651934 w 1581353"/>
                <a:gd name="connsiteY16" fmla="*/ 2214033 h 3649133"/>
                <a:gd name="connsiteX17" fmla="*/ 711200 w 1581353"/>
                <a:gd name="connsiteY17" fmla="*/ 2137834 h 3649133"/>
                <a:gd name="connsiteX18" fmla="*/ 783166 w 1581353"/>
                <a:gd name="connsiteY18" fmla="*/ 2019300 h 3649133"/>
                <a:gd name="connsiteX19" fmla="*/ 825500 w 1581353"/>
                <a:gd name="connsiteY19" fmla="*/ 1773766 h 3649133"/>
                <a:gd name="connsiteX20" fmla="*/ 842434 w 1581353"/>
                <a:gd name="connsiteY20" fmla="*/ 1642533 h 3649133"/>
                <a:gd name="connsiteX21" fmla="*/ 876301 w 1581353"/>
                <a:gd name="connsiteY21" fmla="*/ 1536700 h 3649133"/>
                <a:gd name="connsiteX22" fmla="*/ 944034 w 1581353"/>
                <a:gd name="connsiteY22" fmla="*/ 1464733 h 3649133"/>
                <a:gd name="connsiteX23" fmla="*/ 1003300 w 1581353"/>
                <a:gd name="connsiteY23" fmla="*/ 1388533 h 3649133"/>
                <a:gd name="connsiteX24" fmla="*/ 1079500 w 1581353"/>
                <a:gd name="connsiteY24" fmla="*/ 1316567 h 3649133"/>
                <a:gd name="connsiteX25" fmla="*/ 1020234 w 1581353"/>
                <a:gd name="connsiteY25" fmla="*/ 1164167 h 3649133"/>
                <a:gd name="connsiteX26" fmla="*/ 1049867 w 1581353"/>
                <a:gd name="connsiteY26" fmla="*/ 1049866 h 3649133"/>
                <a:gd name="connsiteX27" fmla="*/ 1087967 w 1581353"/>
                <a:gd name="connsiteY27" fmla="*/ 1011767 h 3649133"/>
                <a:gd name="connsiteX28" fmla="*/ 1168400 w 1581353"/>
                <a:gd name="connsiteY28" fmla="*/ 990600 h 3649133"/>
                <a:gd name="connsiteX29" fmla="*/ 1248834 w 1581353"/>
                <a:gd name="connsiteY29" fmla="*/ 867833 h 3649133"/>
                <a:gd name="connsiteX30" fmla="*/ 1253067 w 1581353"/>
                <a:gd name="connsiteY30" fmla="*/ 787400 h 3649133"/>
                <a:gd name="connsiteX31" fmla="*/ 1278467 w 1581353"/>
                <a:gd name="connsiteY31" fmla="*/ 745066 h 3649133"/>
                <a:gd name="connsiteX32" fmla="*/ 1325034 w 1581353"/>
                <a:gd name="connsiteY32" fmla="*/ 685800 h 3649133"/>
                <a:gd name="connsiteX33" fmla="*/ 1367367 w 1581353"/>
                <a:gd name="connsiteY33" fmla="*/ 592667 h 3649133"/>
                <a:gd name="connsiteX34" fmla="*/ 1388534 w 1581353"/>
                <a:gd name="connsiteY34" fmla="*/ 533399 h 3649133"/>
                <a:gd name="connsiteX35" fmla="*/ 1354666 w 1581353"/>
                <a:gd name="connsiteY35" fmla="*/ 452966 h 3649133"/>
                <a:gd name="connsiteX36" fmla="*/ 1278467 w 1581353"/>
                <a:gd name="connsiteY36" fmla="*/ 342900 h 3649133"/>
                <a:gd name="connsiteX37" fmla="*/ 1253067 w 1581353"/>
                <a:gd name="connsiteY37" fmla="*/ 296332 h 3649133"/>
                <a:gd name="connsiteX38" fmla="*/ 1219200 w 1581353"/>
                <a:gd name="connsiteY38" fmla="*/ 215900 h 3649133"/>
                <a:gd name="connsiteX39" fmla="*/ 1261534 w 1581353"/>
                <a:gd name="connsiteY39" fmla="*/ 127000 h 3649133"/>
                <a:gd name="connsiteX40" fmla="*/ 1270000 w 1581353"/>
                <a:gd name="connsiteY40" fmla="*/ 93133 h 3649133"/>
                <a:gd name="connsiteX41" fmla="*/ 1303867 w 1581353"/>
                <a:gd name="connsiteY41" fmla="*/ 59266 h 3649133"/>
                <a:gd name="connsiteX42" fmla="*/ 1358900 w 1581353"/>
                <a:gd name="connsiteY42" fmla="*/ 126999 h 3649133"/>
                <a:gd name="connsiteX43" fmla="*/ 1358901 w 1581353"/>
                <a:gd name="connsiteY43" fmla="*/ 228600 h 3649133"/>
                <a:gd name="connsiteX44" fmla="*/ 1413934 w 1581353"/>
                <a:gd name="connsiteY44" fmla="*/ 266699 h 3649133"/>
                <a:gd name="connsiteX45" fmla="*/ 1464734 w 1581353"/>
                <a:gd name="connsiteY45" fmla="*/ 270933 h 3649133"/>
                <a:gd name="connsiteX46" fmla="*/ 1532467 w 1581353"/>
                <a:gd name="connsiteY46" fmla="*/ 220133 h 3649133"/>
                <a:gd name="connsiteX47" fmla="*/ 1579034 w 1581353"/>
                <a:gd name="connsiteY47" fmla="*/ 118533 h 3649133"/>
                <a:gd name="connsiteX48" fmla="*/ 1574800 w 1581353"/>
                <a:gd name="connsiteY48" fmla="*/ 0 h 3649133"/>
                <a:gd name="connsiteX0" fmla="*/ 0 w 1581353"/>
                <a:gd name="connsiteY0" fmla="*/ 3649133 h 3649133"/>
                <a:gd name="connsiteX1" fmla="*/ 29634 w 1581353"/>
                <a:gd name="connsiteY1" fmla="*/ 3530600 h 3649133"/>
                <a:gd name="connsiteX2" fmla="*/ 38100 w 1581353"/>
                <a:gd name="connsiteY2" fmla="*/ 3458634 h 3649133"/>
                <a:gd name="connsiteX3" fmla="*/ 80434 w 1581353"/>
                <a:gd name="connsiteY3" fmla="*/ 3395133 h 3649133"/>
                <a:gd name="connsiteX4" fmla="*/ 160867 w 1581353"/>
                <a:gd name="connsiteY4" fmla="*/ 3268133 h 3649133"/>
                <a:gd name="connsiteX5" fmla="*/ 118533 w 1581353"/>
                <a:gd name="connsiteY5" fmla="*/ 3166533 h 3649133"/>
                <a:gd name="connsiteX6" fmla="*/ 131234 w 1581353"/>
                <a:gd name="connsiteY6" fmla="*/ 3048000 h 3649133"/>
                <a:gd name="connsiteX7" fmla="*/ 186267 w 1581353"/>
                <a:gd name="connsiteY7" fmla="*/ 2971800 h 3649133"/>
                <a:gd name="connsiteX8" fmla="*/ 177800 w 1581353"/>
                <a:gd name="connsiteY8" fmla="*/ 2878667 h 3649133"/>
                <a:gd name="connsiteX9" fmla="*/ 237067 w 1581353"/>
                <a:gd name="connsiteY9" fmla="*/ 2793999 h 3649133"/>
                <a:gd name="connsiteX10" fmla="*/ 330200 w 1581353"/>
                <a:gd name="connsiteY10" fmla="*/ 2743200 h 3649133"/>
                <a:gd name="connsiteX11" fmla="*/ 397933 w 1581353"/>
                <a:gd name="connsiteY11" fmla="*/ 2645833 h 3649133"/>
                <a:gd name="connsiteX12" fmla="*/ 474134 w 1581353"/>
                <a:gd name="connsiteY12" fmla="*/ 2523066 h 3649133"/>
                <a:gd name="connsiteX13" fmla="*/ 499534 w 1581353"/>
                <a:gd name="connsiteY13" fmla="*/ 2455333 h 3649133"/>
                <a:gd name="connsiteX14" fmla="*/ 537634 w 1581353"/>
                <a:gd name="connsiteY14" fmla="*/ 2353733 h 3649133"/>
                <a:gd name="connsiteX15" fmla="*/ 575733 w 1581353"/>
                <a:gd name="connsiteY15" fmla="*/ 2277533 h 3649133"/>
                <a:gd name="connsiteX16" fmla="*/ 651934 w 1581353"/>
                <a:gd name="connsiteY16" fmla="*/ 2214033 h 3649133"/>
                <a:gd name="connsiteX17" fmla="*/ 711200 w 1581353"/>
                <a:gd name="connsiteY17" fmla="*/ 2137834 h 3649133"/>
                <a:gd name="connsiteX18" fmla="*/ 783166 w 1581353"/>
                <a:gd name="connsiteY18" fmla="*/ 2019300 h 3649133"/>
                <a:gd name="connsiteX19" fmla="*/ 825500 w 1581353"/>
                <a:gd name="connsiteY19" fmla="*/ 1773766 h 3649133"/>
                <a:gd name="connsiteX20" fmla="*/ 842434 w 1581353"/>
                <a:gd name="connsiteY20" fmla="*/ 1642533 h 3649133"/>
                <a:gd name="connsiteX21" fmla="*/ 876301 w 1581353"/>
                <a:gd name="connsiteY21" fmla="*/ 1536700 h 3649133"/>
                <a:gd name="connsiteX22" fmla="*/ 944034 w 1581353"/>
                <a:gd name="connsiteY22" fmla="*/ 1464733 h 3649133"/>
                <a:gd name="connsiteX23" fmla="*/ 1003300 w 1581353"/>
                <a:gd name="connsiteY23" fmla="*/ 1388533 h 3649133"/>
                <a:gd name="connsiteX24" fmla="*/ 1079500 w 1581353"/>
                <a:gd name="connsiteY24" fmla="*/ 1316567 h 3649133"/>
                <a:gd name="connsiteX25" fmla="*/ 1020234 w 1581353"/>
                <a:gd name="connsiteY25" fmla="*/ 1164167 h 3649133"/>
                <a:gd name="connsiteX26" fmla="*/ 1049867 w 1581353"/>
                <a:gd name="connsiteY26" fmla="*/ 1049866 h 3649133"/>
                <a:gd name="connsiteX27" fmla="*/ 1087967 w 1581353"/>
                <a:gd name="connsiteY27" fmla="*/ 1011767 h 3649133"/>
                <a:gd name="connsiteX28" fmla="*/ 1168400 w 1581353"/>
                <a:gd name="connsiteY28" fmla="*/ 990600 h 3649133"/>
                <a:gd name="connsiteX29" fmla="*/ 1248834 w 1581353"/>
                <a:gd name="connsiteY29" fmla="*/ 867833 h 3649133"/>
                <a:gd name="connsiteX30" fmla="*/ 1253067 w 1581353"/>
                <a:gd name="connsiteY30" fmla="*/ 787400 h 3649133"/>
                <a:gd name="connsiteX31" fmla="*/ 1278467 w 1581353"/>
                <a:gd name="connsiteY31" fmla="*/ 745066 h 3649133"/>
                <a:gd name="connsiteX32" fmla="*/ 1325034 w 1581353"/>
                <a:gd name="connsiteY32" fmla="*/ 685800 h 3649133"/>
                <a:gd name="connsiteX33" fmla="*/ 1367367 w 1581353"/>
                <a:gd name="connsiteY33" fmla="*/ 592667 h 3649133"/>
                <a:gd name="connsiteX34" fmla="*/ 1388534 w 1581353"/>
                <a:gd name="connsiteY34" fmla="*/ 533399 h 3649133"/>
                <a:gd name="connsiteX35" fmla="*/ 1354666 w 1581353"/>
                <a:gd name="connsiteY35" fmla="*/ 452966 h 3649133"/>
                <a:gd name="connsiteX36" fmla="*/ 1278467 w 1581353"/>
                <a:gd name="connsiteY36" fmla="*/ 342900 h 3649133"/>
                <a:gd name="connsiteX37" fmla="*/ 1253067 w 1581353"/>
                <a:gd name="connsiteY37" fmla="*/ 296332 h 3649133"/>
                <a:gd name="connsiteX38" fmla="*/ 1219200 w 1581353"/>
                <a:gd name="connsiteY38" fmla="*/ 215900 h 3649133"/>
                <a:gd name="connsiteX39" fmla="*/ 1261534 w 1581353"/>
                <a:gd name="connsiteY39" fmla="*/ 127000 h 3649133"/>
                <a:gd name="connsiteX40" fmla="*/ 1270000 w 1581353"/>
                <a:gd name="connsiteY40" fmla="*/ 93133 h 3649133"/>
                <a:gd name="connsiteX41" fmla="*/ 1303867 w 1581353"/>
                <a:gd name="connsiteY41" fmla="*/ 59266 h 3649133"/>
                <a:gd name="connsiteX42" fmla="*/ 1358900 w 1581353"/>
                <a:gd name="connsiteY42" fmla="*/ 126999 h 3649133"/>
                <a:gd name="connsiteX43" fmla="*/ 1358901 w 1581353"/>
                <a:gd name="connsiteY43" fmla="*/ 228600 h 3649133"/>
                <a:gd name="connsiteX44" fmla="*/ 1413934 w 1581353"/>
                <a:gd name="connsiteY44" fmla="*/ 266699 h 3649133"/>
                <a:gd name="connsiteX45" fmla="*/ 1464734 w 1581353"/>
                <a:gd name="connsiteY45" fmla="*/ 270933 h 3649133"/>
                <a:gd name="connsiteX46" fmla="*/ 1532467 w 1581353"/>
                <a:gd name="connsiteY46" fmla="*/ 220133 h 3649133"/>
                <a:gd name="connsiteX47" fmla="*/ 1579034 w 1581353"/>
                <a:gd name="connsiteY47" fmla="*/ 118533 h 3649133"/>
                <a:gd name="connsiteX48" fmla="*/ 1574800 w 1581353"/>
                <a:gd name="connsiteY48" fmla="*/ 0 h 364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81353" h="3649133">
                  <a:moveTo>
                    <a:pt x="0" y="3649133"/>
                  </a:moveTo>
                  <a:cubicBezTo>
                    <a:pt x="8820" y="3615619"/>
                    <a:pt x="23284" y="3562350"/>
                    <a:pt x="29634" y="3530600"/>
                  </a:cubicBezTo>
                  <a:cubicBezTo>
                    <a:pt x="35984" y="3498850"/>
                    <a:pt x="28928" y="3478390"/>
                    <a:pt x="38100" y="3458634"/>
                  </a:cubicBezTo>
                  <a:cubicBezTo>
                    <a:pt x="47272" y="3438878"/>
                    <a:pt x="59973" y="3426883"/>
                    <a:pt x="80434" y="3395133"/>
                  </a:cubicBezTo>
                  <a:cubicBezTo>
                    <a:pt x="100895" y="3363383"/>
                    <a:pt x="155223" y="3309055"/>
                    <a:pt x="160867" y="3268133"/>
                  </a:cubicBezTo>
                  <a:cubicBezTo>
                    <a:pt x="166511" y="3227211"/>
                    <a:pt x="123472" y="3203222"/>
                    <a:pt x="118533" y="3166533"/>
                  </a:cubicBezTo>
                  <a:cubicBezTo>
                    <a:pt x="113594" y="3129844"/>
                    <a:pt x="116685" y="3095640"/>
                    <a:pt x="131234" y="3048000"/>
                  </a:cubicBezTo>
                  <a:cubicBezTo>
                    <a:pt x="176390" y="3028245"/>
                    <a:pt x="178506" y="3000022"/>
                    <a:pt x="186267" y="2971800"/>
                  </a:cubicBezTo>
                  <a:cubicBezTo>
                    <a:pt x="194028" y="2943578"/>
                    <a:pt x="169333" y="2908300"/>
                    <a:pt x="177800" y="2878667"/>
                  </a:cubicBezTo>
                  <a:cubicBezTo>
                    <a:pt x="186267" y="2849034"/>
                    <a:pt x="211667" y="2816577"/>
                    <a:pt x="237067" y="2793999"/>
                  </a:cubicBezTo>
                  <a:cubicBezTo>
                    <a:pt x="262467" y="2771421"/>
                    <a:pt x="303389" y="2767894"/>
                    <a:pt x="330200" y="2743200"/>
                  </a:cubicBezTo>
                  <a:cubicBezTo>
                    <a:pt x="357011" y="2718506"/>
                    <a:pt x="373944" y="2682522"/>
                    <a:pt x="397933" y="2645833"/>
                  </a:cubicBezTo>
                  <a:cubicBezTo>
                    <a:pt x="421922" y="2609144"/>
                    <a:pt x="457200" y="2554816"/>
                    <a:pt x="474134" y="2523066"/>
                  </a:cubicBezTo>
                  <a:cubicBezTo>
                    <a:pt x="491068" y="2491316"/>
                    <a:pt x="488951" y="2483555"/>
                    <a:pt x="499534" y="2455333"/>
                  </a:cubicBezTo>
                  <a:cubicBezTo>
                    <a:pt x="510117" y="2427111"/>
                    <a:pt x="524934" y="2383366"/>
                    <a:pt x="537634" y="2353733"/>
                  </a:cubicBezTo>
                  <a:cubicBezTo>
                    <a:pt x="550334" y="2324100"/>
                    <a:pt x="556683" y="2300816"/>
                    <a:pt x="575733" y="2277533"/>
                  </a:cubicBezTo>
                  <a:cubicBezTo>
                    <a:pt x="594783" y="2254250"/>
                    <a:pt x="629356" y="2237316"/>
                    <a:pt x="651934" y="2214033"/>
                  </a:cubicBezTo>
                  <a:cubicBezTo>
                    <a:pt x="674512" y="2190750"/>
                    <a:pt x="689328" y="2170289"/>
                    <a:pt x="711200" y="2137834"/>
                  </a:cubicBezTo>
                  <a:cubicBezTo>
                    <a:pt x="733072" y="2105379"/>
                    <a:pt x="764116" y="2079978"/>
                    <a:pt x="783166" y="2019300"/>
                  </a:cubicBezTo>
                  <a:cubicBezTo>
                    <a:pt x="802216" y="1958622"/>
                    <a:pt x="807861" y="1834444"/>
                    <a:pt x="825500" y="1773766"/>
                  </a:cubicBezTo>
                  <a:cubicBezTo>
                    <a:pt x="843139" y="1713088"/>
                    <a:pt x="833967" y="1682044"/>
                    <a:pt x="842434" y="1642533"/>
                  </a:cubicBezTo>
                  <a:cubicBezTo>
                    <a:pt x="850901" y="1603022"/>
                    <a:pt x="859368" y="1566333"/>
                    <a:pt x="876301" y="1536700"/>
                  </a:cubicBezTo>
                  <a:cubicBezTo>
                    <a:pt x="893234" y="1507067"/>
                    <a:pt x="922868" y="1489428"/>
                    <a:pt x="944034" y="1464733"/>
                  </a:cubicBezTo>
                  <a:cubicBezTo>
                    <a:pt x="965201" y="1440039"/>
                    <a:pt x="980722" y="1413227"/>
                    <a:pt x="1003300" y="1388533"/>
                  </a:cubicBezTo>
                  <a:cubicBezTo>
                    <a:pt x="1025878" y="1363839"/>
                    <a:pt x="1076678" y="1353961"/>
                    <a:pt x="1079500" y="1316567"/>
                  </a:cubicBezTo>
                  <a:cubicBezTo>
                    <a:pt x="1082322" y="1279173"/>
                    <a:pt x="1025040" y="1188201"/>
                    <a:pt x="1020234" y="1164167"/>
                  </a:cubicBezTo>
                  <a:cubicBezTo>
                    <a:pt x="1032934" y="1111956"/>
                    <a:pt x="1038578" y="1075266"/>
                    <a:pt x="1049867" y="1049866"/>
                  </a:cubicBezTo>
                  <a:cubicBezTo>
                    <a:pt x="1061156" y="1024466"/>
                    <a:pt x="1079500" y="1014589"/>
                    <a:pt x="1087967" y="1011767"/>
                  </a:cubicBezTo>
                  <a:cubicBezTo>
                    <a:pt x="1107723" y="1001889"/>
                    <a:pt x="1139472" y="1019528"/>
                    <a:pt x="1168400" y="990600"/>
                  </a:cubicBezTo>
                  <a:cubicBezTo>
                    <a:pt x="1197328" y="961672"/>
                    <a:pt x="1234723" y="901700"/>
                    <a:pt x="1248834" y="867833"/>
                  </a:cubicBezTo>
                  <a:cubicBezTo>
                    <a:pt x="1262945" y="833966"/>
                    <a:pt x="1248128" y="807861"/>
                    <a:pt x="1253067" y="787400"/>
                  </a:cubicBezTo>
                  <a:cubicBezTo>
                    <a:pt x="1258006" y="766939"/>
                    <a:pt x="1250308" y="773226"/>
                    <a:pt x="1278467" y="745066"/>
                  </a:cubicBezTo>
                  <a:cubicBezTo>
                    <a:pt x="1297924" y="686693"/>
                    <a:pt x="1295478" y="715354"/>
                    <a:pt x="1325034" y="685800"/>
                  </a:cubicBezTo>
                  <a:cubicBezTo>
                    <a:pt x="1336323" y="658989"/>
                    <a:pt x="1362428" y="618067"/>
                    <a:pt x="1367367" y="592667"/>
                  </a:cubicBezTo>
                  <a:cubicBezTo>
                    <a:pt x="1373717" y="557389"/>
                    <a:pt x="1390651" y="556682"/>
                    <a:pt x="1388534" y="533399"/>
                  </a:cubicBezTo>
                  <a:cubicBezTo>
                    <a:pt x="1386417" y="510116"/>
                    <a:pt x="1351844" y="464255"/>
                    <a:pt x="1354666" y="452966"/>
                  </a:cubicBezTo>
                  <a:cubicBezTo>
                    <a:pt x="1340555" y="420511"/>
                    <a:pt x="1295400" y="369006"/>
                    <a:pt x="1278467" y="342900"/>
                  </a:cubicBezTo>
                  <a:cubicBezTo>
                    <a:pt x="1261534" y="316794"/>
                    <a:pt x="1283248" y="326513"/>
                    <a:pt x="1253067" y="296332"/>
                  </a:cubicBezTo>
                  <a:cubicBezTo>
                    <a:pt x="1231583" y="231880"/>
                    <a:pt x="1231168" y="275736"/>
                    <a:pt x="1219200" y="215900"/>
                  </a:cubicBezTo>
                  <a:cubicBezTo>
                    <a:pt x="1236419" y="129811"/>
                    <a:pt x="1240367" y="151694"/>
                    <a:pt x="1261534" y="127000"/>
                  </a:cubicBezTo>
                  <a:cubicBezTo>
                    <a:pt x="1275945" y="110188"/>
                    <a:pt x="1263833" y="103001"/>
                    <a:pt x="1270000" y="93133"/>
                  </a:cubicBezTo>
                  <a:cubicBezTo>
                    <a:pt x="1278461" y="79595"/>
                    <a:pt x="1289050" y="53622"/>
                    <a:pt x="1303867" y="59266"/>
                  </a:cubicBezTo>
                  <a:cubicBezTo>
                    <a:pt x="1318684" y="64910"/>
                    <a:pt x="1335338" y="68093"/>
                    <a:pt x="1358900" y="126999"/>
                  </a:cubicBezTo>
                  <a:cubicBezTo>
                    <a:pt x="1361722" y="152399"/>
                    <a:pt x="1349729" y="205317"/>
                    <a:pt x="1358901" y="228600"/>
                  </a:cubicBezTo>
                  <a:cubicBezTo>
                    <a:pt x="1368073" y="251883"/>
                    <a:pt x="1396295" y="259644"/>
                    <a:pt x="1413934" y="266699"/>
                  </a:cubicBezTo>
                  <a:cubicBezTo>
                    <a:pt x="1431573" y="273754"/>
                    <a:pt x="1400890" y="249651"/>
                    <a:pt x="1464734" y="270933"/>
                  </a:cubicBezTo>
                  <a:cubicBezTo>
                    <a:pt x="1488723" y="272344"/>
                    <a:pt x="1513878" y="245872"/>
                    <a:pt x="1532467" y="220133"/>
                  </a:cubicBezTo>
                  <a:cubicBezTo>
                    <a:pt x="1559984" y="182033"/>
                    <a:pt x="1571979" y="155222"/>
                    <a:pt x="1579034" y="118533"/>
                  </a:cubicBezTo>
                  <a:cubicBezTo>
                    <a:pt x="1586090" y="81844"/>
                    <a:pt x="1574800" y="31172"/>
                    <a:pt x="1574800" y="0"/>
                  </a:cubicBezTo>
                </a:path>
              </a:pathLst>
            </a:custGeom>
            <a:ln w="12700">
              <a:solidFill>
                <a:srgbClr val="2BEB2F"/>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80" name="Group 79"/>
          <p:cNvGrpSpPr/>
          <p:nvPr/>
        </p:nvGrpSpPr>
        <p:grpSpPr>
          <a:xfrm>
            <a:off x="1697567" y="685800"/>
            <a:ext cx="1587588" cy="4271433"/>
            <a:chOff x="1697567" y="685800"/>
            <a:chExt cx="1587588" cy="4271433"/>
          </a:xfrm>
        </p:grpSpPr>
        <p:sp>
          <p:nvSpPr>
            <p:cNvPr id="77" name="Freeform 76"/>
            <p:cNvSpPr/>
            <p:nvPr/>
          </p:nvSpPr>
          <p:spPr>
            <a:xfrm>
              <a:off x="1697567" y="4469930"/>
              <a:ext cx="156633" cy="487303"/>
            </a:xfrm>
            <a:custGeom>
              <a:avLst/>
              <a:gdLst>
                <a:gd name="connsiteX0" fmla="*/ 0 w 156633"/>
                <a:gd name="connsiteY0" fmla="*/ 483043 h 483043"/>
                <a:gd name="connsiteX1" fmla="*/ 4233 w 156633"/>
                <a:gd name="connsiteY1" fmla="*/ 406843 h 483043"/>
                <a:gd name="connsiteX2" fmla="*/ 16933 w 156633"/>
                <a:gd name="connsiteY2" fmla="*/ 343343 h 483043"/>
                <a:gd name="connsiteX3" fmla="*/ 21166 w 156633"/>
                <a:gd name="connsiteY3" fmla="*/ 326410 h 483043"/>
                <a:gd name="connsiteX4" fmla="*/ 29633 w 156633"/>
                <a:gd name="connsiteY4" fmla="*/ 301010 h 483043"/>
                <a:gd name="connsiteX5" fmla="*/ 33866 w 156633"/>
                <a:gd name="connsiteY5" fmla="*/ 288310 h 483043"/>
                <a:gd name="connsiteX6" fmla="*/ 46566 w 156633"/>
                <a:gd name="connsiteY6" fmla="*/ 237510 h 483043"/>
                <a:gd name="connsiteX7" fmla="*/ 59266 w 156633"/>
                <a:gd name="connsiteY7" fmla="*/ 212110 h 483043"/>
                <a:gd name="connsiteX8" fmla="*/ 80433 w 156633"/>
                <a:gd name="connsiteY8" fmla="*/ 178243 h 483043"/>
                <a:gd name="connsiteX9" fmla="*/ 97366 w 156633"/>
                <a:gd name="connsiteY9" fmla="*/ 140143 h 483043"/>
                <a:gd name="connsiteX10" fmla="*/ 101600 w 156633"/>
                <a:gd name="connsiteY10" fmla="*/ 123210 h 483043"/>
                <a:gd name="connsiteX11" fmla="*/ 110066 w 156633"/>
                <a:gd name="connsiteY11" fmla="*/ 106277 h 483043"/>
                <a:gd name="connsiteX12" fmla="*/ 114300 w 156633"/>
                <a:gd name="connsiteY12" fmla="*/ 63943 h 483043"/>
                <a:gd name="connsiteX13" fmla="*/ 131233 w 156633"/>
                <a:gd name="connsiteY13" fmla="*/ 38543 h 483043"/>
                <a:gd name="connsiteX14" fmla="*/ 139700 w 156633"/>
                <a:gd name="connsiteY14" fmla="*/ 25843 h 483043"/>
                <a:gd name="connsiteX15" fmla="*/ 152400 w 156633"/>
                <a:gd name="connsiteY15" fmla="*/ 443 h 483043"/>
                <a:gd name="connsiteX16" fmla="*/ 156633 w 156633"/>
                <a:gd name="connsiteY16" fmla="*/ 443 h 483043"/>
                <a:gd name="connsiteX0" fmla="*/ 0 w 156633"/>
                <a:gd name="connsiteY0" fmla="*/ 483043 h 483043"/>
                <a:gd name="connsiteX1" fmla="*/ 4233 w 156633"/>
                <a:gd name="connsiteY1" fmla="*/ 406843 h 483043"/>
                <a:gd name="connsiteX2" fmla="*/ 16933 w 156633"/>
                <a:gd name="connsiteY2" fmla="*/ 343343 h 483043"/>
                <a:gd name="connsiteX3" fmla="*/ 21166 w 156633"/>
                <a:gd name="connsiteY3" fmla="*/ 326410 h 483043"/>
                <a:gd name="connsiteX4" fmla="*/ 29633 w 156633"/>
                <a:gd name="connsiteY4" fmla="*/ 301010 h 483043"/>
                <a:gd name="connsiteX5" fmla="*/ 33866 w 156633"/>
                <a:gd name="connsiteY5" fmla="*/ 288310 h 483043"/>
                <a:gd name="connsiteX6" fmla="*/ 46566 w 156633"/>
                <a:gd name="connsiteY6" fmla="*/ 237510 h 483043"/>
                <a:gd name="connsiteX7" fmla="*/ 59266 w 156633"/>
                <a:gd name="connsiteY7" fmla="*/ 212110 h 483043"/>
                <a:gd name="connsiteX8" fmla="*/ 80433 w 156633"/>
                <a:gd name="connsiteY8" fmla="*/ 178243 h 483043"/>
                <a:gd name="connsiteX9" fmla="*/ 97366 w 156633"/>
                <a:gd name="connsiteY9" fmla="*/ 140143 h 483043"/>
                <a:gd name="connsiteX10" fmla="*/ 101600 w 156633"/>
                <a:gd name="connsiteY10" fmla="*/ 123210 h 483043"/>
                <a:gd name="connsiteX11" fmla="*/ 110066 w 156633"/>
                <a:gd name="connsiteY11" fmla="*/ 106277 h 483043"/>
                <a:gd name="connsiteX12" fmla="*/ 114300 w 156633"/>
                <a:gd name="connsiteY12" fmla="*/ 63943 h 483043"/>
                <a:gd name="connsiteX13" fmla="*/ 139700 w 156633"/>
                <a:gd name="connsiteY13" fmla="*/ 25843 h 483043"/>
                <a:gd name="connsiteX14" fmla="*/ 152400 w 156633"/>
                <a:gd name="connsiteY14" fmla="*/ 443 h 483043"/>
                <a:gd name="connsiteX15" fmla="*/ 156633 w 156633"/>
                <a:gd name="connsiteY15" fmla="*/ 443 h 483043"/>
                <a:gd name="connsiteX0" fmla="*/ 0 w 156633"/>
                <a:gd name="connsiteY0" fmla="*/ 487303 h 487303"/>
                <a:gd name="connsiteX1" fmla="*/ 4233 w 156633"/>
                <a:gd name="connsiteY1" fmla="*/ 411103 h 487303"/>
                <a:gd name="connsiteX2" fmla="*/ 16933 w 156633"/>
                <a:gd name="connsiteY2" fmla="*/ 347603 h 487303"/>
                <a:gd name="connsiteX3" fmla="*/ 21166 w 156633"/>
                <a:gd name="connsiteY3" fmla="*/ 330670 h 487303"/>
                <a:gd name="connsiteX4" fmla="*/ 29633 w 156633"/>
                <a:gd name="connsiteY4" fmla="*/ 305270 h 487303"/>
                <a:gd name="connsiteX5" fmla="*/ 33866 w 156633"/>
                <a:gd name="connsiteY5" fmla="*/ 292570 h 487303"/>
                <a:gd name="connsiteX6" fmla="*/ 46566 w 156633"/>
                <a:gd name="connsiteY6" fmla="*/ 241770 h 487303"/>
                <a:gd name="connsiteX7" fmla="*/ 59266 w 156633"/>
                <a:gd name="connsiteY7" fmla="*/ 216370 h 487303"/>
                <a:gd name="connsiteX8" fmla="*/ 80433 w 156633"/>
                <a:gd name="connsiteY8" fmla="*/ 182503 h 487303"/>
                <a:gd name="connsiteX9" fmla="*/ 97366 w 156633"/>
                <a:gd name="connsiteY9" fmla="*/ 144403 h 487303"/>
                <a:gd name="connsiteX10" fmla="*/ 101600 w 156633"/>
                <a:gd name="connsiteY10" fmla="*/ 127470 h 487303"/>
                <a:gd name="connsiteX11" fmla="*/ 110066 w 156633"/>
                <a:gd name="connsiteY11" fmla="*/ 110537 h 487303"/>
                <a:gd name="connsiteX12" fmla="*/ 114300 w 156633"/>
                <a:gd name="connsiteY12" fmla="*/ 68203 h 487303"/>
                <a:gd name="connsiteX13" fmla="*/ 152400 w 156633"/>
                <a:gd name="connsiteY13" fmla="*/ 4703 h 487303"/>
                <a:gd name="connsiteX14" fmla="*/ 156633 w 156633"/>
                <a:gd name="connsiteY14" fmla="*/ 4703 h 487303"/>
                <a:gd name="connsiteX0" fmla="*/ 0 w 156633"/>
                <a:gd name="connsiteY0" fmla="*/ 487303 h 487303"/>
                <a:gd name="connsiteX1" fmla="*/ 4233 w 156633"/>
                <a:gd name="connsiteY1" fmla="*/ 411103 h 487303"/>
                <a:gd name="connsiteX2" fmla="*/ 16933 w 156633"/>
                <a:gd name="connsiteY2" fmla="*/ 347603 h 487303"/>
                <a:gd name="connsiteX3" fmla="*/ 21166 w 156633"/>
                <a:gd name="connsiteY3" fmla="*/ 330670 h 487303"/>
                <a:gd name="connsiteX4" fmla="*/ 29633 w 156633"/>
                <a:gd name="connsiteY4" fmla="*/ 305270 h 487303"/>
                <a:gd name="connsiteX5" fmla="*/ 33866 w 156633"/>
                <a:gd name="connsiteY5" fmla="*/ 292570 h 487303"/>
                <a:gd name="connsiteX6" fmla="*/ 46566 w 156633"/>
                <a:gd name="connsiteY6" fmla="*/ 241770 h 487303"/>
                <a:gd name="connsiteX7" fmla="*/ 59266 w 156633"/>
                <a:gd name="connsiteY7" fmla="*/ 216370 h 487303"/>
                <a:gd name="connsiteX8" fmla="*/ 80433 w 156633"/>
                <a:gd name="connsiteY8" fmla="*/ 182503 h 487303"/>
                <a:gd name="connsiteX9" fmla="*/ 97366 w 156633"/>
                <a:gd name="connsiteY9" fmla="*/ 144403 h 487303"/>
                <a:gd name="connsiteX10" fmla="*/ 101600 w 156633"/>
                <a:gd name="connsiteY10" fmla="*/ 127470 h 487303"/>
                <a:gd name="connsiteX11" fmla="*/ 114300 w 156633"/>
                <a:gd name="connsiteY11" fmla="*/ 68203 h 487303"/>
                <a:gd name="connsiteX12" fmla="*/ 152400 w 156633"/>
                <a:gd name="connsiteY12" fmla="*/ 4703 h 487303"/>
                <a:gd name="connsiteX13" fmla="*/ 156633 w 156633"/>
                <a:gd name="connsiteY13" fmla="*/ 4703 h 487303"/>
                <a:gd name="connsiteX0" fmla="*/ 0 w 156633"/>
                <a:gd name="connsiteY0" fmla="*/ 487303 h 487303"/>
                <a:gd name="connsiteX1" fmla="*/ 4233 w 156633"/>
                <a:gd name="connsiteY1" fmla="*/ 411103 h 487303"/>
                <a:gd name="connsiteX2" fmla="*/ 16933 w 156633"/>
                <a:gd name="connsiteY2" fmla="*/ 347603 h 487303"/>
                <a:gd name="connsiteX3" fmla="*/ 21166 w 156633"/>
                <a:gd name="connsiteY3" fmla="*/ 330670 h 487303"/>
                <a:gd name="connsiteX4" fmla="*/ 29633 w 156633"/>
                <a:gd name="connsiteY4" fmla="*/ 305270 h 487303"/>
                <a:gd name="connsiteX5" fmla="*/ 33866 w 156633"/>
                <a:gd name="connsiteY5" fmla="*/ 292570 h 487303"/>
                <a:gd name="connsiteX6" fmla="*/ 46566 w 156633"/>
                <a:gd name="connsiteY6" fmla="*/ 241770 h 487303"/>
                <a:gd name="connsiteX7" fmla="*/ 59266 w 156633"/>
                <a:gd name="connsiteY7" fmla="*/ 216370 h 487303"/>
                <a:gd name="connsiteX8" fmla="*/ 80433 w 156633"/>
                <a:gd name="connsiteY8" fmla="*/ 182503 h 487303"/>
                <a:gd name="connsiteX9" fmla="*/ 97366 w 156633"/>
                <a:gd name="connsiteY9" fmla="*/ 144403 h 487303"/>
                <a:gd name="connsiteX10" fmla="*/ 114300 w 156633"/>
                <a:gd name="connsiteY10" fmla="*/ 68203 h 487303"/>
                <a:gd name="connsiteX11" fmla="*/ 152400 w 156633"/>
                <a:gd name="connsiteY11" fmla="*/ 4703 h 487303"/>
                <a:gd name="connsiteX12" fmla="*/ 156633 w 156633"/>
                <a:gd name="connsiteY12" fmla="*/ 4703 h 487303"/>
                <a:gd name="connsiteX0" fmla="*/ 0 w 156633"/>
                <a:gd name="connsiteY0" fmla="*/ 487303 h 487303"/>
                <a:gd name="connsiteX1" fmla="*/ 4233 w 156633"/>
                <a:gd name="connsiteY1" fmla="*/ 411103 h 487303"/>
                <a:gd name="connsiteX2" fmla="*/ 16933 w 156633"/>
                <a:gd name="connsiteY2" fmla="*/ 347603 h 487303"/>
                <a:gd name="connsiteX3" fmla="*/ 21166 w 156633"/>
                <a:gd name="connsiteY3" fmla="*/ 330670 h 487303"/>
                <a:gd name="connsiteX4" fmla="*/ 29633 w 156633"/>
                <a:gd name="connsiteY4" fmla="*/ 305270 h 487303"/>
                <a:gd name="connsiteX5" fmla="*/ 33866 w 156633"/>
                <a:gd name="connsiteY5" fmla="*/ 292570 h 487303"/>
                <a:gd name="connsiteX6" fmla="*/ 46566 w 156633"/>
                <a:gd name="connsiteY6" fmla="*/ 241770 h 487303"/>
                <a:gd name="connsiteX7" fmla="*/ 59266 w 156633"/>
                <a:gd name="connsiteY7" fmla="*/ 216370 h 487303"/>
                <a:gd name="connsiteX8" fmla="*/ 97366 w 156633"/>
                <a:gd name="connsiteY8" fmla="*/ 144403 h 487303"/>
                <a:gd name="connsiteX9" fmla="*/ 114300 w 156633"/>
                <a:gd name="connsiteY9" fmla="*/ 68203 h 487303"/>
                <a:gd name="connsiteX10" fmla="*/ 152400 w 156633"/>
                <a:gd name="connsiteY10" fmla="*/ 4703 h 487303"/>
                <a:gd name="connsiteX11" fmla="*/ 156633 w 156633"/>
                <a:gd name="connsiteY11" fmla="*/ 4703 h 487303"/>
                <a:gd name="connsiteX0" fmla="*/ 0 w 156633"/>
                <a:gd name="connsiteY0" fmla="*/ 487303 h 487303"/>
                <a:gd name="connsiteX1" fmla="*/ 4233 w 156633"/>
                <a:gd name="connsiteY1" fmla="*/ 411103 h 487303"/>
                <a:gd name="connsiteX2" fmla="*/ 16933 w 156633"/>
                <a:gd name="connsiteY2" fmla="*/ 347603 h 487303"/>
                <a:gd name="connsiteX3" fmla="*/ 21166 w 156633"/>
                <a:gd name="connsiteY3" fmla="*/ 330670 h 487303"/>
                <a:gd name="connsiteX4" fmla="*/ 29633 w 156633"/>
                <a:gd name="connsiteY4" fmla="*/ 305270 h 487303"/>
                <a:gd name="connsiteX5" fmla="*/ 33866 w 156633"/>
                <a:gd name="connsiteY5" fmla="*/ 292570 h 487303"/>
                <a:gd name="connsiteX6" fmla="*/ 46566 w 156633"/>
                <a:gd name="connsiteY6" fmla="*/ 241770 h 487303"/>
                <a:gd name="connsiteX7" fmla="*/ 97366 w 156633"/>
                <a:gd name="connsiteY7" fmla="*/ 144403 h 487303"/>
                <a:gd name="connsiteX8" fmla="*/ 114300 w 156633"/>
                <a:gd name="connsiteY8" fmla="*/ 68203 h 487303"/>
                <a:gd name="connsiteX9" fmla="*/ 152400 w 156633"/>
                <a:gd name="connsiteY9" fmla="*/ 4703 h 487303"/>
                <a:gd name="connsiteX10" fmla="*/ 156633 w 156633"/>
                <a:gd name="connsiteY10" fmla="*/ 4703 h 487303"/>
                <a:gd name="connsiteX0" fmla="*/ 0 w 156633"/>
                <a:gd name="connsiteY0" fmla="*/ 487303 h 487303"/>
                <a:gd name="connsiteX1" fmla="*/ 4233 w 156633"/>
                <a:gd name="connsiteY1" fmla="*/ 411103 h 487303"/>
                <a:gd name="connsiteX2" fmla="*/ 16933 w 156633"/>
                <a:gd name="connsiteY2" fmla="*/ 347603 h 487303"/>
                <a:gd name="connsiteX3" fmla="*/ 21166 w 156633"/>
                <a:gd name="connsiteY3" fmla="*/ 330670 h 487303"/>
                <a:gd name="connsiteX4" fmla="*/ 29633 w 156633"/>
                <a:gd name="connsiteY4" fmla="*/ 305270 h 487303"/>
                <a:gd name="connsiteX5" fmla="*/ 46566 w 156633"/>
                <a:gd name="connsiteY5" fmla="*/ 241770 h 487303"/>
                <a:gd name="connsiteX6" fmla="*/ 97366 w 156633"/>
                <a:gd name="connsiteY6" fmla="*/ 144403 h 487303"/>
                <a:gd name="connsiteX7" fmla="*/ 114300 w 156633"/>
                <a:gd name="connsiteY7" fmla="*/ 68203 h 487303"/>
                <a:gd name="connsiteX8" fmla="*/ 152400 w 156633"/>
                <a:gd name="connsiteY8" fmla="*/ 4703 h 487303"/>
                <a:gd name="connsiteX9" fmla="*/ 156633 w 156633"/>
                <a:gd name="connsiteY9" fmla="*/ 4703 h 487303"/>
                <a:gd name="connsiteX0" fmla="*/ 0 w 156633"/>
                <a:gd name="connsiteY0" fmla="*/ 487303 h 487303"/>
                <a:gd name="connsiteX1" fmla="*/ 4233 w 156633"/>
                <a:gd name="connsiteY1" fmla="*/ 411103 h 487303"/>
                <a:gd name="connsiteX2" fmla="*/ 16933 w 156633"/>
                <a:gd name="connsiteY2" fmla="*/ 347603 h 487303"/>
                <a:gd name="connsiteX3" fmla="*/ 21166 w 156633"/>
                <a:gd name="connsiteY3" fmla="*/ 330670 h 487303"/>
                <a:gd name="connsiteX4" fmla="*/ 46566 w 156633"/>
                <a:gd name="connsiteY4" fmla="*/ 241770 h 487303"/>
                <a:gd name="connsiteX5" fmla="*/ 97366 w 156633"/>
                <a:gd name="connsiteY5" fmla="*/ 144403 h 487303"/>
                <a:gd name="connsiteX6" fmla="*/ 114300 w 156633"/>
                <a:gd name="connsiteY6" fmla="*/ 68203 h 487303"/>
                <a:gd name="connsiteX7" fmla="*/ 152400 w 156633"/>
                <a:gd name="connsiteY7" fmla="*/ 4703 h 487303"/>
                <a:gd name="connsiteX8" fmla="*/ 156633 w 156633"/>
                <a:gd name="connsiteY8" fmla="*/ 4703 h 487303"/>
                <a:gd name="connsiteX0" fmla="*/ 0 w 156633"/>
                <a:gd name="connsiteY0" fmla="*/ 487303 h 487303"/>
                <a:gd name="connsiteX1" fmla="*/ 4233 w 156633"/>
                <a:gd name="connsiteY1" fmla="*/ 411103 h 487303"/>
                <a:gd name="connsiteX2" fmla="*/ 21166 w 156633"/>
                <a:gd name="connsiteY2" fmla="*/ 330670 h 487303"/>
                <a:gd name="connsiteX3" fmla="*/ 46566 w 156633"/>
                <a:gd name="connsiteY3" fmla="*/ 241770 h 487303"/>
                <a:gd name="connsiteX4" fmla="*/ 97366 w 156633"/>
                <a:gd name="connsiteY4" fmla="*/ 144403 h 487303"/>
                <a:gd name="connsiteX5" fmla="*/ 114300 w 156633"/>
                <a:gd name="connsiteY5" fmla="*/ 68203 h 487303"/>
                <a:gd name="connsiteX6" fmla="*/ 152400 w 156633"/>
                <a:gd name="connsiteY6" fmla="*/ 4703 h 487303"/>
                <a:gd name="connsiteX7" fmla="*/ 156633 w 156633"/>
                <a:gd name="connsiteY7" fmla="*/ 4703 h 487303"/>
                <a:gd name="connsiteX0" fmla="*/ 0 w 156633"/>
                <a:gd name="connsiteY0" fmla="*/ 487303 h 487303"/>
                <a:gd name="connsiteX1" fmla="*/ 4233 w 156633"/>
                <a:gd name="connsiteY1" fmla="*/ 411103 h 487303"/>
                <a:gd name="connsiteX2" fmla="*/ 21166 w 156633"/>
                <a:gd name="connsiteY2" fmla="*/ 330670 h 487303"/>
                <a:gd name="connsiteX3" fmla="*/ 46566 w 156633"/>
                <a:gd name="connsiteY3" fmla="*/ 241770 h 487303"/>
                <a:gd name="connsiteX4" fmla="*/ 97366 w 156633"/>
                <a:gd name="connsiteY4" fmla="*/ 144403 h 487303"/>
                <a:gd name="connsiteX5" fmla="*/ 114300 w 156633"/>
                <a:gd name="connsiteY5" fmla="*/ 68203 h 487303"/>
                <a:gd name="connsiteX6" fmla="*/ 152400 w 156633"/>
                <a:gd name="connsiteY6" fmla="*/ 4703 h 487303"/>
                <a:gd name="connsiteX7" fmla="*/ 156633 w 156633"/>
                <a:gd name="connsiteY7" fmla="*/ 4703 h 487303"/>
                <a:gd name="connsiteX0" fmla="*/ 0 w 156633"/>
                <a:gd name="connsiteY0" fmla="*/ 487303 h 487303"/>
                <a:gd name="connsiteX1" fmla="*/ 4233 w 156633"/>
                <a:gd name="connsiteY1" fmla="*/ 411103 h 487303"/>
                <a:gd name="connsiteX2" fmla="*/ 21166 w 156633"/>
                <a:gd name="connsiteY2" fmla="*/ 330670 h 487303"/>
                <a:gd name="connsiteX3" fmla="*/ 46566 w 156633"/>
                <a:gd name="connsiteY3" fmla="*/ 241770 h 487303"/>
                <a:gd name="connsiteX4" fmla="*/ 97366 w 156633"/>
                <a:gd name="connsiteY4" fmla="*/ 144403 h 487303"/>
                <a:gd name="connsiteX5" fmla="*/ 114300 w 156633"/>
                <a:gd name="connsiteY5" fmla="*/ 68203 h 487303"/>
                <a:gd name="connsiteX6" fmla="*/ 152400 w 156633"/>
                <a:gd name="connsiteY6" fmla="*/ 4703 h 487303"/>
                <a:gd name="connsiteX7" fmla="*/ 156633 w 156633"/>
                <a:gd name="connsiteY7" fmla="*/ 4703 h 487303"/>
                <a:gd name="connsiteX0" fmla="*/ 0 w 156633"/>
                <a:gd name="connsiteY0" fmla="*/ 487303 h 487303"/>
                <a:gd name="connsiteX1" fmla="*/ 4233 w 156633"/>
                <a:gd name="connsiteY1" fmla="*/ 411103 h 487303"/>
                <a:gd name="connsiteX2" fmla="*/ 21166 w 156633"/>
                <a:gd name="connsiteY2" fmla="*/ 330670 h 487303"/>
                <a:gd name="connsiteX3" fmla="*/ 46566 w 156633"/>
                <a:gd name="connsiteY3" fmla="*/ 241770 h 487303"/>
                <a:gd name="connsiteX4" fmla="*/ 97366 w 156633"/>
                <a:gd name="connsiteY4" fmla="*/ 144403 h 487303"/>
                <a:gd name="connsiteX5" fmla="*/ 114300 w 156633"/>
                <a:gd name="connsiteY5" fmla="*/ 68203 h 487303"/>
                <a:gd name="connsiteX6" fmla="*/ 152400 w 156633"/>
                <a:gd name="connsiteY6" fmla="*/ 4703 h 487303"/>
                <a:gd name="connsiteX7" fmla="*/ 156633 w 156633"/>
                <a:gd name="connsiteY7" fmla="*/ 4703 h 487303"/>
                <a:gd name="connsiteX0" fmla="*/ 0 w 156633"/>
                <a:gd name="connsiteY0" fmla="*/ 487303 h 487303"/>
                <a:gd name="connsiteX1" fmla="*/ 4233 w 156633"/>
                <a:gd name="connsiteY1" fmla="*/ 411103 h 487303"/>
                <a:gd name="connsiteX2" fmla="*/ 21166 w 156633"/>
                <a:gd name="connsiteY2" fmla="*/ 330670 h 487303"/>
                <a:gd name="connsiteX3" fmla="*/ 46566 w 156633"/>
                <a:gd name="connsiteY3" fmla="*/ 241770 h 487303"/>
                <a:gd name="connsiteX4" fmla="*/ 84666 w 156633"/>
                <a:gd name="connsiteY4" fmla="*/ 140169 h 487303"/>
                <a:gd name="connsiteX5" fmla="*/ 114300 w 156633"/>
                <a:gd name="connsiteY5" fmla="*/ 68203 h 487303"/>
                <a:gd name="connsiteX6" fmla="*/ 152400 w 156633"/>
                <a:gd name="connsiteY6" fmla="*/ 4703 h 487303"/>
                <a:gd name="connsiteX7" fmla="*/ 156633 w 156633"/>
                <a:gd name="connsiteY7" fmla="*/ 4703 h 487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633" h="487303">
                  <a:moveTo>
                    <a:pt x="0" y="487303"/>
                  </a:moveTo>
                  <a:cubicBezTo>
                    <a:pt x="1411" y="461903"/>
                    <a:pt x="705" y="437208"/>
                    <a:pt x="4233" y="411103"/>
                  </a:cubicBezTo>
                  <a:cubicBezTo>
                    <a:pt x="7761" y="384998"/>
                    <a:pt x="14111" y="358892"/>
                    <a:pt x="21166" y="330670"/>
                  </a:cubicBezTo>
                  <a:cubicBezTo>
                    <a:pt x="28221" y="302448"/>
                    <a:pt x="46566" y="277048"/>
                    <a:pt x="46566" y="241770"/>
                  </a:cubicBezTo>
                  <a:cubicBezTo>
                    <a:pt x="59266" y="195529"/>
                    <a:pt x="73377" y="169097"/>
                    <a:pt x="84666" y="140169"/>
                  </a:cubicBezTo>
                  <a:cubicBezTo>
                    <a:pt x="95955" y="111241"/>
                    <a:pt x="103011" y="90781"/>
                    <a:pt x="114300" y="68203"/>
                  </a:cubicBezTo>
                  <a:cubicBezTo>
                    <a:pt x="125589" y="45625"/>
                    <a:pt x="145345" y="15286"/>
                    <a:pt x="152400" y="4703"/>
                  </a:cubicBezTo>
                  <a:cubicBezTo>
                    <a:pt x="159455" y="-5880"/>
                    <a:pt x="155222" y="4703"/>
                    <a:pt x="156633" y="4703"/>
                  </a:cubicBezTo>
                </a:path>
              </a:pathLst>
            </a:custGeom>
            <a:ln w="12700">
              <a:solidFill>
                <a:srgbClr val="4AE1EC"/>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78" name="Freeform 77"/>
            <p:cNvSpPr/>
            <p:nvPr/>
          </p:nvSpPr>
          <p:spPr>
            <a:xfrm>
              <a:off x="1820333" y="4106282"/>
              <a:ext cx="133305" cy="374809"/>
            </a:xfrm>
            <a:custGeom>
              <a:avLst/>
              <a:gdLst>
                <a:gd name="connsiteX0" fmla="*/ 25400 w 131234"/>
                <a:gd name="connsiteY0" fmla="*/ 373422 h 373886"/>
                <a:gd name="connsiteX1" fmla="*/ 38100 w 131234"/>
                <a:gd name="connsiteY1" fmla="*/ 352255 h 373886"/>
                <a:gd name="connsiteX2" fmla="*/ 55034 w 131234"/>
                <a:gd name="connsiteY2" fmla="*/ 322622 h 373886"/>
                <a:gd name="connsiteX3" fmla="*/ 67734 w 131234"/>
                <a:gd name="connsiteY3" fmla="*/ 284522 h 373886"/>
                <a:gd name="connsiteX4" fmla="*/ 71967 w 131234"/>
                <a:gd name="connsiteY4" fmla="*/ 271822 h 373886"/>
                <a:gd name="connsiteX5" fmla="*/ 80434 w 131234"/>
                <a:gd name="connsiteY5" fmla="*/ 237955 h 373886"/>
                <a:gd name="connsiteX6" fmla="*/ 84667 w 131234"/>
                <a:gd name="connsiteY6" fmla="*/ 221022 h 373886"/>
                <a:gd name="connsiteX7" fmla="*/ 93134 w 131234"/>
                <a:gd name="connsiteY7" fmla="*/ 208322 h 373886"/>
                <a:gd name="connsiteX8" fmla="*/ 97367 w 131234"/>
                <a:gd name="connsiteY8" fmla="*/ 174455 h 373886"/>
                <a:gd name="connsiteX9" fmla="*/ 105834 w 131234"/>
                <a:gd name="connsiteY9" fmla="*/ 161755 h 373886"/>
                <a:gd name="connsiteX10" fmla="*/ 114300 w 131234"/>
                <a:gd name="connsiteY10" fmla="*/ 132122 h 373886"/>
                <a:gd name="connsiteX11" fmla="*/ 122767 w 131234"/>
                <a:gd name="connsiteY11" fmla="*/ 77088 h 373886"/>
                <a:gd name="connsiteX12" fmla="*/ 131234 w 131234"/>
                <a:gd name="connsiteY12" fmla="*/ 60155 h 373886"/>
                <a:gd name="connsiteX13" fmla="*/ 127000 w 131234"/>
                <a:gd name="connsiteY13" fmla="*/ 888 h 373886"/>
                <a:gd name="connsiteX14" fmla="*/ 122767 w 131234"/>
                <a:gd name="connsiteY14" fmla="*/ 13588 h 373886"/>
                <a:gd name="connsiteX15" fmla="*/ 114300 w 131234"/>
                <a:gd name="connsiteY15" fmla="*/ 26288 h 373886"/>
                <a:gd name="connsiteX16" fmla="*/ 88900 w 131234"/>
                <a:gd name="connsiteY16" fmla="*/ 51688 h 373886"/>
                <a:gd name="connsiteX17" fmla="*/ 71967 w 131234"/>
                <a:gd name="connsiteY17" fmla="*/ 68622 h 373886"/>
                <a:gd name="connsiteX18" fmla="*/ 63500 w 131234"/>
                <a:gd name="connsiteY18" fmla="*/ 81322 h 373886"/>
                <a:gd name="connsiteX19" fmla="*/ 50800 w 131234"/>
                <a:gd name="connsiteY19" fmla="*/ 94022 h 373886"/>
                <a:gd name="connsiteX20" fmla="*/ 33867 w 131234"/>
                <a:gd name="connsiteY20" fmla="*/ 119422 h 373886"/>
                <a:gd name="connsiteX21" fmla="*/ 25400 w 131234"/>
                <a:gd name="connsiteY21" fmla="*/ 144822 h 373886"/>
                <a:gd name="connsiteX22" fmla="*/ 21167 w 131234"/>
                <a:gd name="connsiteY22" fmla="*/ 157522 h 373886"/>
                <a:gd name="connsiteX23" fmla="*/ 8467 w 131234"/>
                <a:gd name="connsiteY23" fmla="*/ 225255 h 373886"/>
                <a:gd name="connsiteX24" fmla="*/ 0 w 131234"/>
                <a:gd name="connsiteY24" fmla="*/ 267588 h 373886"/>
                <a:gd name="connsiteX25" fmla="*/ 4234 w 131234"/>
                <a:gd name="connsiteY25" fmla="*/ 309922 h 373886"/>
                <a:gd name="connsiteX26" fmla="*/ 8467 w 131234"/>
                <a:gd name="connsiteY26" fmla="*/ 322622 h 373886"/>
                <a:gd name="connsiteX27" fmla="*/ 21167 w 131234"/>
                <a:gd name="connsiteY27" fmla="*/ 331088 h 373886"/>
                <a:gd name="connsiteX28" fmla="*/ 25400 w 131234"/>
                <a:gd name="connsiteY28" fmla="*/ 373422 h 373886"/>
                <a:gd name="connsiteX0" fmla="*/ 25400 w 131234"/>
                <a:gd name="connsiteY0" fmla="*/ 373717 h 374181"/>
                <a:gd name="connsiteX1" fmla="*/ 38100 w 131234"/>
                <a:gd name="connsiteY1" fmla="*/ 352550 h 374181"/>
                <a:gd name="connsiteX2" fmla="*/ 55034 w 131234"/>
                <a:gd name="connsiteY2" fmla="*/ 322917 h 374181"/>
                <a:gd name="connsiteX3" fmla="*/ 67734 w 131234"/>
                <a:gd name="connsiteY3" fmla="*/ 284817 h 374181"/>
                <a:gd name="connsiteX4" fmla="*/ 71967 w 131234"/>
                <a:gd name="connsiteY4" fmla="*/ 272117 h 374181"/>
                <a:gd name="connsiteX5" fmla="*/ 80434 w 131234"/>
                <a:gd name="connsiteY5" fmla="*/ 238250 h 374181"/>
                <a:gd name="connsiteX6" fmla="*/ 84667 w 131234"/>
                <a:gd name="connsiteY6" fmla="*/ 221317 h 374181"/>
                <a:gd name="connsiteX7" fmla="*/ 93134 w 131234"/>
                <a:gd name="connsiteY7" fmla="*/ 208617 h 374181"/>
                <a:gd name="connsiteX8" fmla="*/ 97367 w 131234"/>
                <a:gd name="connsiteY8" fmla="*/ 174750 h 374181"/>
                <a:gd name="connsiteX9" fmla="*/ 105834 w 131234"/>
                <a:gd name="connsiteY9" fmla="*/ 162050 h 374181"/>
                <a:gd name="connsiteX10" fmla="*/ 114300 w 131234"/>
                <a:gd name="connsiteY10" fmla="*/ 132417 h 374181"/>
                <a:gd name="connsiteX11" fmla="*/ 122767 w 131234"/>
                <a:gd name="connsiteY11" fmla="*/ 77383 h 374181"/>
                <a:gd name="connsiteX12" fmla="*/ 131234 w 131234"/>
                <a:gd name="connsiteY12" fmla="*/ 60450 h 374181"/>
                <a:gd name="connsiteX13" fmla="*/ 127000 w 131234"/>
                <a:gd name="connsiteY13" fmla="*/ 1183 h 374181"/>
                <a:gd name="connsiteX14" fmla="*/ 122767 w 131234"/>
                <a:gd name="connsiteY14" fmla="*/ 13883 h 374181"/>
                <a:gd name="connsiteX15" fmla="*/ 88900 w 131234"/>
                <a:gd name="connsiteY15" fmla="*/ 51983 h 374181"/>
                <a:gd name="connsiteX16" fmla="*/ 71967 w 131234"/>
                <a:gd name="connsiteY16" fmla="*/ 68917 h 374181"/>
                <a:gd name="connsiteX17" fmla="*/ 63500 w 131234"/>
                <a:gd name="connsiteY17" fmla="*/ 81617 h 374181"/>
                <a:gd name="connsiteX18" fmla="*/ 50800 w 131234"/>
                <a:gd name="connsiteY18" fmla="*/ 94317 h 374181"/>
                <a:gd name="connsiteX19" fmla="*/ 33867 w 131234"/>
                <a:gd name="connsiteY19" fmla="*/ 119717 h 374181"/>
                <a:gd name="connsiteX20" fmla="*/ 25400 w 131234"/>
                <a:gd name="connsiteY20" fmla="*/ 145117 h 374181"/>
                <a:gd name="connsiteX21" fmla="*/ 21167 w 131234"/>
                <a:gd name="connsiteY21" fmla="*/ 157817 h 374181"/>
                <a:gd name="connsiteX22" fmla="*/ 8467 w 131234"/>
                <a:gd name="connsiteY22" fmla="*/ 225550 h 374181"/>
                <a:gd name="connsiteX23" fmla="*/ 0 w 131234"/>
                <a:gd name="connsiteY23" fmla="*/ 267883 h 374181"/>
                <a:gd name="connsiteX24" fmla="*/ 4234 w 131234"/>
                <a:gd name="connsiteY24" fmla="*/ 310217 h 374181"/>
                <a:gd name="connsiteX25" fmla="*/ 8467 w 131234"/>
                <a:gd name="connsiteY25" fmla="*/ 322917 h 374181"/>
                <a:gd name="connsiteX26" fmla="*/ 21167 w 131234"/>
                <a:gd name="connsiteY26" fmla="*/ 331383 h 374181"/>
                <a:gd name="connsiteX27" fmla="*/ 25400 w 131234"/>
                <a:gd name="connsiteY27" fmla="*/ 373717 h 374181"/>
                <a:gd name="connsiteX0" fmla="*/ 25400 w 131234"/>
                <a:gd name="connsiteY0" fmla="*/ 372570 h 373034"/>
                <a:gd name="connsiteX1" fmla="*/ 38100 w 131234"/>
                <a:gd name="connsiteY1" fmla="*/ 351403 h 373034"/>
                <a:gd name="connsiteX2" fmla="*/ 55034 w 131234"/>
                <a:gd name="connsiteY2" fmla="*/ 321770 h 373034"/>
                <a:gd name="connsiteX3" fmla="*/ 67734 w 131234"/>
                <a:gd name="connsiteY3" fmla="*/ 283670 h 373034"/>
                <a:gd name="connsiteX4" fmla="*/ 71967 w 131234"/>
                <a:gd name="connsiteY4" fmla="*/ 270970 h 373034"/>
                <a:gd name="connsiteX5" fmla="*/ 80434 w 131234"/>
                <a:gd name="connsiteY5" fmla="*/ 237103 h 373034"/>
                <a:gd name="connsiteX6" fmla="*/ 84667 w 131234"/>
                <a:gd name="connsiteY6" fmla="*/ 220170 h 373034"/>
                <a:gd name="connsiteX7" fmla="*/ 93134 w 131234"/>
                <a:gd name="connsiteY7" fmla="*/ 207470 h 373034"/>
                <a:gd name="connsiteX8" fmla="*/ 97367 w 131234"/>
                <a:gd name="connsiteY8" fmla="*/ 173603 h 373034"/>
                <a:gd name="connsiteX9" fmla="*/ 105834 w 131234"/>
                <a:gd name="connsiteY9" fmla="*/ 160903 h 373034"/>
                <a:gd name="connsiteX10" fmla="*/ 114300 w 131234"/>
                <a:gd name="connsiteY10" fmla="*/ 131270 h 373034"/>
                <a:gd name="connsiteX11" fmla="*/ 122767 w 131234"/>
                <a:gd name="connsiteY11" fmla="*/ 76236 h 373034"/>
                <a:gd name="connsiteX12" fmla="*/ 131234 w 131234"/>
                <a:gd name="connsiteY12" fmla="*/ 59303 h 373034"/>
                <a:gd name="connsiteX13" fmla="*/ 127000 w 131234"/>
                <a:gd name="connsiteY13" fmla="*/ 36 h 373034"/>
                <a:gd name="connsiteX14" fmla="*/ 88900 w 131234"/>
                <a:gd name="connsiteY14" fmla="*/ 50836 h 373034"/>
                <a:gd name="connsiteX15" fmla="*/ 71967 w 131234"/>
                <a:gd name="connsiteY15" fmla="*/ 67770 h 373034"/>
                <a:gd name="connsiteX16" fmla="*/ 63500 w 131234"/>
                <a:gd name="connsiteY16" fmla="*/ 80470 h 373034"/>
                <a:gd name="connsiteX17" fmla="*/ 50800 w 131234"/>
                <a:gd name="connsiteY17" fmla="*/ 93170 h 373034"/>
                <a:gd name="connsiteX18" fmla="*/ 33867 w 131234"/>
                <a:gd name="connsiteY18" fmla="*/ 118570 h 373034"/>
                <a:gd name="connsiteX19" fmla="*/ 25400 w 131234"/>
                <a:gd name="connsiteY19" fmla="*/ 143970 h 373034"/>
                <a:gd name="connsiteX20" fmla="*/ 21167 w 131234"/>
                <a:gd name="connsiteY20" fmla="*/ 156670 h 373034"/>
                <a:gd name="connsiteX21" fmla="*/ 8467 w 131234"/>
                <a:gd name="connsiteY21" fmla="*/ 224403 h 373034"/>
                <a:gd name="connsiteX22" fmla="*/ 0 w 131234"/>
                <a:gd name="connsiteY22" fmla="*/ 266736 h 373034"/>
                <a:gd name="connsiteX23" fmla="*/ 4234 w 131234"/>
                <a:gd name="connsiteY23" fmla="*/ 309070 h 373034"/>
                <a:gd name="connsiteX24" fmla="*/ 8467 w 131234"/>
                <a:gd name="connsiteY24" fmla="*/ 321770 h 373034"/>
                <a:gd name="connsiteX25" fmla="*/ 21167 w 131234"/>
                <a:gd name="connsiteY25" fmla="*/ 330236 h 373034"/>
                <a:gd name="connsiteX26" fmla="*/ 25400 w 131234"/>
                <a:gd name="connsiteY26" fmla="*/ 372570 h 373034"/>
                <a:gd name="connsiteX0" fmla="*/ 25400 w 131234"/>
                <a:gd name="connsiteY0" fmla="*/ 372570 h 373034"/>
                <a:gd name="connsiteX1" fmla="*/ 38100 w 131234"/>
                <a:gd name="connsiteY1" fmla="*/ 351403 h 373034"/>
                <a:gd name="connsiteX2" fmla="*/ 55034 w 131234"/>
                <a:gd name="connsiteY2" fmla="*/ 321770 h 373034"/>
                <a:gd name="connsiteX3" fmla="*/ 67734 w 131234"/>
                <a:gd name="connsiteY3" fmla="*/ 283670 h 373034"/>
                <a:gd name="connsiteX4" fmla="*/ 71967 w 131234"/>
                <a:gd name="connsiteY4" fmla="*/ 270970 h 373034"/>
                <a:gd name="connsiteX5" fmla="*/ 80434 w 131234"/>
                <a:gd name="connsiteY5" fmla="*/ 237103 h 373034"/>
                <a:gd name="connsiteX6" fmla="*/ 84667 w 131234"/>
                <a:gd name="connsiteY6" fmla="*/ 220170 h 373034"/>
                <a:gd name="connsiteX7" fmla="*/ 93134 w 131234"/>
                <a:gd name="connsiteY7" fmla="*/ 207470 h 373034"/>
                <a:gd name="connsiteX8" fmla="*/ 97367 w 131234"/>
                <a:gd name="connsiteY8" fmla="*/ 173603 h 373034"/>
                <a:gd name="connsiteX9" fmla="*/ 105834 w 131234"/>
                <a:gd name="connsiteY9" fmla="*/ 160903 h 373034"/>
                <a:gd name="connsiteX10" fmla="*/ 114300 w 131234"/>
                <a:gd name="connsiteY10" fmla="*/ 131270 h 373034"/>
                <a:gd name="connsiteX11" fmla="*/ 122767 w 131234"/>
                <a:gd name="connsiteY11" fmla="*/ 76236 h 373034"/>
                <a:gd name="connsiteX12" fmla="*/ 131234 w 131234"/>
                <a:gd name="connsiteY12" fmla="*/ 59303 h 373034"/>
                <a:gd name="connsiteX13" fmla="*/ 127000 w 131234"/>
                <a:gd name="connsiteY13" fmla="*/ 36 h 373034"/>
                <a:gd name="connsiteX14" fmla="*/ 88900 w 131234"/>
                <a:gd name="connsiteY14" fmla="*/ 50836 h 373034"/>
                <a:gd name="connsiteX15" fmla="*/ 71967 w 131234"/>
                <a:gd name="connsiteY15" fmla="*/ 67770 h 373034"/>
                <a:gd name="connsiteX16" fmla="*/ 50800 w 131234"/>
                <a:gd name="connsiteY16" fmla="*/ 93170 h 373034"/>
                <a:gd name="connsiteX17" fmla="*/ 33867 w 131234"/>
                <a:gd name="connsiteY17" fmla="*/ 118570 h 373034"/>
                <a:gd name="connsiteX18" fmla="*/ 25400 w 131234"/>
                <a:gd name="connsiteY18" fmla="*/ 143970 h 373034"/>
                <a:gd name="connsiteX19" fmla="*/ 21167 w 131234"/>
                <a:gd name="connsiteY19" fmla="*/ 156670 h 373034"/>
                <a:gd name="connsiteX20" fmla="*/ 8467 w 131234"/>
                <a:gd name="connsiteY20" fmla="*/ 224403 h 373034"/>
                <a:gd name="connsiteX21" fmla="*/ 0 w 131234"/>
                <a:gd name="connsiteY21" fmla="*/ 266736 h 373034"/>
                <a:gd name="connsiteX22" fmla="*/ 4234 w 131234"/>
                <a:gd name="connsiteY22" fmla="*/ 309070 h 373034"/>
                <a:gd name="connsiteX23" fmla="*/ 8467 w 131234"/>
                <a:gd name="connsiteY23" fmla="*/ 321770 h 373034"/>
                <a:gd name="connsiteX24" fmla="*/ 21167 w 131234"/>
                <a:gd name="connsiteY24" fmla="*/ 330236 h 373034"/>
                <a:gd name="connsiteX25" fmla="*/ 25400 w 131234"/>
                <a:gd name="connsiteY25" fmla="*/ 372570 h 373034"/>
                <a:gd name="connsiteX0" fmla="*/ 25400 w 131234"/>
                <a:gd name="connsiteY0" fmla="*/ 372573 h 373037"/>
                <a:gd name="connsiteX1" fmla="*/ 38100 w 131234"/>
                <a:gd name="connsiteY1" fmla="*/ 351406 h 373037"/>
                <a:gd name="connsiteX2" fmla="*/ 55034 w 131234"/>
                <a:gd name="connsiteY2" fmla="*/ 321773 h 373037"/>
                <a:gd name="connsiteX3" fmla="*/ 67734 w 131234"/>
                <a:gd name="connsiteY3" fmla="*/ 283673 h 373037"/>
                <a:gd name="connsiteX4" fmla="*/ 71967 w 131234"/>
                <a:gd name="connsiteY4" fmla="*/ 270973 h 373037"/>
                <a:gd name="connsiteX5" fmla="*/ 80434 w 131234"/>
                <a:gd name="connsiteY5" fmla="*/ 237106 h 373037"/>
                <a:gd name="connsiteX6" fmla="*/ 84667 w 131234"/>
                <a:gd name="connsiteY6" fmla="*/ 220173 h 373037"/>
                <a:gd name="connsiteX7" fmla="*/ 93134 w 131234"/>
                <a:gd name="connsiteY7" fmla="*/ 207473 h 373037"/>
                <a:gd name="connsiteX8" fmla="*/ 97367 w 131234"/>
                <a:gd name="connsiteY8" fmla="*/ 173606 h 373037"/>
                <a:gd name="connsiteX9" fmla="*/ 105834 w 131234"/>
                <a:gd name="connsiteY9" fmla="*/ 160906 h 373037"/>
                <a:gd name="connsiteX10" fmla="*/ 114300 w 131234"/>
                <a:gd name="connsiteY10" fmla="*/ 131273 h 373037"/>
                <a:gd name="connsiteX11" fmla="*/ 122767 w 131234"/>
                <a:gd name="connsiteY11" fmla="*/ 76239 h 373037"/>
                <a:gd name="connsiteX12" fmla="*/ 131234 w 131234"/>
                <a:gd name="connsiteY12" fmla="*/ 59306 h 373037"/>
                <a:gd name="connsiteX13" fmla="*/ 127000 w 131234"/>
                <a:gd name="connsiteY13" fmla="*/ 39 h 373037"/>
                <a:gd name="connsiteX14" fmla="*/ 88900 w 131234"/>
                <a:gd name="connsiteY14" fmla="*/ 50839 h 373037"/>
                <a:gd name="connsiteX15" fmla="*/ 50800 w 131234"/>
                <a:gd name="connsiteY15" fmla="*/ 93173 h 373037"/>
                <a:gd name="connsiteX16" fmla="*/ 33867 w 131234"/>
                <a:gd name="connsiteY16" fmla="*/ 118573 h 373037"/>
                <a:gd name="connsiteX17" fmla="*/ 25400 w 131234"/>
                <a:gd name="connsiteY17" fmla="*/ 143973 h 373037"/>
                <a:gd name="connsiteX18" fmla="*/ 21167 w 131234"/>
                <a:gd name="connsiteY18" fmla="*/ 156673 h 373037"/>
                <a:gd name="connsiteX19" fmla="*/ 8467 w 131234"/>
                <a:gd name="connsiteY19" fmla="*/ 224406 h 373037"/>
                <a:gd name="connsiteX20" fmla="*/ 0 w 131234"/>
                <a:gd name="connsiteY20" fmla="*/ 266739 h 373037"/>
                <a:gd name="connsiteX21" fmla="*/ 4234 w 131234"/>
                <a:gd name="connsiteY21" fmla="*/ 309073 h 373037"/>
                <a:gd name="connsiteX22" fmla="*/ 8467 w 131234"/>
                <a:gd name="connsiteY22" fmla="*/ 321773 h 373037"/>
                <a:gd name="connsiteX23" fmla="*/ 21167 w 131234"/>
                <a:gd name="connsiteY23" fmla="*/ 330239 h 373037"/>
                <a:gd name="connsiteX24" fmla="*/ 25400 w 131234"/>
                <a:gd name="connsiteY24" fmla="*/ 372573 h 373037"/>
                <a:gd name="connsiteX0" fmla="*/ 25400 w 131234"/>
                <a:gd name="connsiteY0" fmla="*/ 372578 h 373042"/>
                <a:gd name="connsiteX1" fmla="*/ 38100 w 131234"/>
                <a:gd name="connsiteY1" fmla="*/ 351411 h 373042"/>
                <a:gd name="connsiteX2" fmla="*/ 55034 w 131234"/>
                <a:gd name="connsiteY2" fmla="*/ 321778 h 373042"/>
                <a:gd name="connsiteX3" fmla="*/ 67734 w 131234"/>
                <a:gd name="connsiteY3" fmla="*/ 283678 h 373042"/>
                <a:gd name="connsiteX4" fmla="*/ 71967 w 131234"/>
                <a:gd name="connsiteY4" fmla="*/ 270978 h 373042"/>
                <a:gd name="connsiteX5" fmla="*/ 80434 w 131234"/>
                <a:gd name="connsiteY5" fmla="*/ 237111 h 373042"/>
                <a:gd name="connsiteX6" fmla="*/ 84667 w 131234"/>
                <a:gd name="connsiteY6" fmla="*/ 220178 h 373042"/>
                <a:gd name="connsiteX7" fmla="*/ 93134 w 131234"/>
                <a:gd name="connsiteY7" fmla="*/ 207478 h 373042"/>
                <a:gd name="connsiteX8" fmla="*/ 97367 w 131234"/>
                <a:gd name="connsiteY8" fmla="*/ 173611 h 373042"/>
                <a:gd name="connsiteX9" fmla="*/ 105834 w 131234"/>
                <a:gd name="connsiteY9" fmla="*/ 160911 h 373042"/>
                <a:gd name="connsiteX10" fmla="*/ 114300 w 131234"/>
                <a:gd name="connsiteY10" fmla="*/ 131278 h 373042"/>
                <a:gd name="connsiteX11" fmla="*/ 122767 w 131234"/>
                <a:gd name="connsiteY11" fmla="*/ 76244 h 373042"/>
                <a:gd name="connsiteX12" fmla="*/ 131234 w 131234"/>
                <a:gd name="connsiteY12" fmla="*/ 59311 h 373042"/>
                <a:gd name="connsiteX13" fmla="*/ 127000 w 131234"/>
                <a:gd name="connsiteY13" fmla="*/ 44 h 373042"/>
                <a:gd name="connsiteX14" fmla="*/ 88900 w 131234"/>
                <a:gd name="connsiteY14" fmla="*/ 50844 h 373042"/>
                <a:gd name="connsiteX15" fmla="*/ 33867 w 131234"/>
                <a:gd name="connsiteY15" fmla="*/ 118578 h 373042"/>
                <a:gd name="connsiteX16" fmla="*/ 25400 w 131234"/>
                <a:gd name="connsiteY16" fmla="*/ 143978 h 373042"/>
                <a:gd name="connsiteX17" fmla="*/ 21167 w 131234"/>
                <a:gd name="connsiteY17" fmla="*/ 156678 h 373042"/>
                <a:gd name="connsiteX18" fmla="*/ 8467 w 131234"/>
                <a:gd name="connsiteY18" fmla="*/ 224411 h 373042"/>
                <a:gd name="connsiteX19" fmla="*/ 0 w 131234"/>
                <a:gd name="connsiteY19" fmla="*/ 266744 h 373042"/>
                <a:gd name="connsiteX20" fmla="*/ 4234 w 131234"/>
                <a:gd name="connsiteY20" fmla="*/ 309078 h 373042"/>
                <a:gd name="connsiteX21" fmla="*/ 8467 w 131234"/>
                <a:gd name="connsiteY21" fmla="*/ 321778 h 373042"/>
                <a:gd name="connsiteX22" fmla="*/ 21167 w 131234"/>
                <a:gd name="connsiteY22" fmla="*/ 330244 h 373042"/>
                <a:gd name="connsiteX23" fmla="*/ 25400 w 131234"/>
                <a:gd name="connsiteY23" fmla="*/ 372578 h 373042"/>
                <a:gd name="connsiteX0" fmla="*/ 25400 w 131234"/>
                <a:gd name="connsiteY0" fmla="*/ 372578 h 373042"/>
                <a:gd name="connsiteX1" fmla="*/ 38100 w 131234"/>
                <a:gd name="connsiteY1" fmla="*/ 351411 h 373042"/>
                <a:gd name="connsiteX2" fmla="*/ 55034 w 131234"/>
                <a:gd name="connsiteY2" fmla="*/ 321778 h 373042"/>
                <a:gd name="connsiteX3" fmla="*/ 67734 w 131234"/>
                <a:gd name="connsiteY3" fmla="*/ 283678 h 373042"/>
                <a:gd name="connsiteX4" fmla="*/ 71967 w 131234"/>
                <a:gd name="connsiteY4" fmla="*/ 270978 h 373042"/>
                <a:gd name="connsiteX5" fmla="*/ 80434 w 131234"/>
                <a:gd name="connsiteY5" fmla="*/ 237111 h 373042"/>
                <a:gd name="connsiteX6" fmla="*/ 84667 w 131234"/>
                <a:gd name="connsiteY6" fmla="*/ 220178 h 373042"/>
                <a:gd name="connsiteX7" fmla="*/ 93134 w 131234"/>
                <a:gd name="connsiteY7" fmla="*/ 207478 h 373042"/>
                <a:gd name="connsiteX8" fmla="*/ 97367 w 131234"/>
                <a:gd name="connsiteY8" fmla="*/ 173611 h 373042"/>
                <a:gd name="connsiteX9" fmla="*/ 105834 w 131234"/>
                <a:gd name="connsiteY9" fmla="*/ 160911 h 373042"/>
                <a:gd name="connsiteX10" fmla="*/ 114300 w 131234"/>
                <a:gd name="connsiteY10" fmla="*/ 131278 h 373042"/>
                <a:gd name="connsiteX11" fmla="*/ 122767 w 131234"/>
                <a:gd name="connsiteY11" fmla="*/ 76244 h 373042"/>
                <a:gd name="connsiteX12" fmla="*/ 131234 w 131234"/>
                <a:gd name="connsiteY12" fmla="*/ 59311 h 373042"/>
                <a:gd name="connsiteX13" fmla="*/ 127000 w 131234"/>
                <a:gd name="connsiteY13" fmla="*/ 44 h 373042"/>
                <a:gd name="connsiteX14" fmla="*/ 88900 w 131234"/>
                <a:gd name="connsiteY14" fmla="*/ 50844 h 373042"/>
                <a:gd name="connsiteX15" fmla="*/ 33867 w 131234"/>
                <a:gd name="connsiteY15" fmla="*/ 118578 h 373042"/>
                <a:gd name="connsiteX16" fmla="*/ 21167 w 131234"/>
                <a:gd name="connsiteY16" fmla="*/ 156678 h 373042"/>
                <a:gd name="connsiteX17" fmla="*/ 8467 w 131234"/>
                <a:gd name="connsiteY17" fmla="*/ 224411 h 373042"/>
                <a:gd name="connsiteX18" fmla="*/ 0 w 131234"/>
                <a:gd name="connsiteY18" fmla="*/ 266744 h 373042"/>
                <a:gd name="connsiteX19" fmla="*/ 4234 w 131234"/>
                <a:gd name="connsiteY19" fmla="*/ 309078 h 373042"/>
                <a:gd name="connsiteX20" fmla="*/ 8467 w 131234"/>
                <a:gd name="connsiteY20" fmla="*/ 321778 h 373042"/>
                <a:gd name="connsiteX21" fmla="*/ 21167 w 131234"/>
                <a:gd name="connsiteY21" fmla="*/ 330244 h 373042"/>
                <a:gd name="connsiteX22" fmla="*/ 25400 w 131234"/>
                <a:gd name="connsiteY22" fmla="*/ 372578 h 373042"/>
                <a:gd name="connsiteX0" fmla="*/ 25400 w 131234"/>
                <a:gd name="connsiteY0" fmla="*/ 372578 h 373042"/>
                <a:gd name="connsiteX1" fmla="*/ 38100 w 131234"/>
                <a:gd name="connsiteY1" fmla="*/ 351411 h 373042"/>
                <a:gd name="connsiteX2" fmla="*/ 55034 w 131234"/>
                <a:gd name="connsiteY2" fmla="*/ 321778 h 373042"/>
                <a:gd name="connsiteX3" fmla="*/ 67734 w 131234"/>
                <a:gd name="connsiteY3" fmla="*/ 283678 h 373042"/>
                <a:gd name="connsiteX4" fmla="*/ 71967 w 131234"/>
                <a:gd name="connsiteY4" fmla="*/ 270978 h 373042"/>
                <a:gd name="connsiteX5" fmla="*/ 80434 w 131234"/>
                <a:gd name="connsiteY5" fmla="*/ 237111 h 373042"/>
                <a:gd name="connsiteX6" fmla="*/ 84667 w 131234"/>
                <a:gd name="connsiteY6" fmla="*/ 220178 h 373042"/>
                <a:gd name="connsiteX7" fmla="*/ 93134 w 131234"/>
                <a:gd name="connsiteY7" fmla="*/ 207478 h 373042"/>
                <a:gd name="connsiteX8" fmla="*/ 97367 w 131234"/>
                <a:gd name="connsiteY8" fmla="*/ 173611 h 373042"/>
                <a:gd name="connsiteX9" fmla="*/ 105834 w 131234"/>
                <a:gd name="connsiteY9" fmla="*/ 160911 h 373042"/>
                <a:gd name="connsiteX10" fmla="*/ 114300 w 131234"/>
                <a:gd name="connsiteY10" fmla="*/ 131278 h 373042"/>
                <a:gd name="connsiteX11" fmla="*/ 122767 w 131234"/>
                <a:gd name="connsiteY11" fmla="*/ 76244 h 373042"/>
                <a:gd name="connsiteX12" fmla="*/ 131234 w 131234"/>
                <a:gd name="connsiteY12" fmla="*/ 59311 h 373042"/>
                <a:gd name="connsiteX13" fmla="*/ 127000 w 131234"/>
                <a:gd name="connsiteY13" fmla="*/ 44 h 373042"/>
                <a:gd name="connsiteX14" fmla="*/ 88900 w 131234"/>
                <a:gd name="connsiteY14" fmla="*/ 50844 h 373042"/>
                <a:gd name="connsiteX15" fmla="*/ 33867 w 131234"/>
                <a:gd name="connsiteY15" fmla="*/ 118578 h 373042"/>
                <a:gd name="connsiteX16" fmla="*/ 8467 w 131234"/>
                <a:gd name="connsiteY16" fmla="*/ 224411 h 373042"/>
                <a:gd name="connsiteX17" fmla="*/ 0 w 131234"/>
                <a:gd name="connsiteY17" fmla="*/ 266744 h 373042"/>
                <a:gd name="connsiteX18" fmla="*/ 4234 w 131234"/>
                <a:gd name="connsiteY18" fmla="*/ 309078 h 373042"/>
                <a:gd name="connsiteX19" fmla="*/ 8467 w 131234"/>
                <a:gd name="connsiteY19" fmla="*/ 321778 h 373042"/>
                <a:gd name="connsiteX20" fmla="*/ 21167 w 131234"/>
                <a:gd name="connsiteY20" fmla="*/ 330244 h 373042"/>
                <a:gd name="connsiteX21" fmla="*/ 25400 w 131234"/>
                <a:gd name="connsiteY21" fmla="*/ 372578 h 373042"/>
                <a:gd name="connsiteX0" fmla="*/ 25400 w 131234"/>
                <a:gd name="connsiteY0" fmla="*/ 372581 h 373045"/>
                <a:gd name="connsiteX1" fmla="*/ 38100 w 131234"/>
                <a:gd name="connsiteY1" fmla="*/ 351414 h 373045"/>
                <a:gd name="connsiteX2" fmla="*/ 55034 w 131234"/>
                <a:gd name="connsiteY2" fmla="*/ 321781 h 373045"/>
                <a:gd name="connsiteX3" fmla="*/ 67734 w 131234"/>
                <a:gd name="connsiteY3" fmla="*/ 283681 h 373045"/>
                <a:gd name="connsiteX4" fmla="*/ 71967 w 131234"/>
                <a:gd name="connsiteY4" fmla="*/ 270981 h 373045"/>
                <a:gd name="connsiteX5" fmla="*/ 80434 w 131234"/>
                <a:gd name="connsiteY5" fmla="*/ 237114 h 373045"/>
                <a:gd name="connsiteX6" fmla="*/ 84667 w 131234"/>
                <a:gd name="connsiteY6" fmla="*/ 220181 h 373045"/>
                <a:gd name="connsiteX7" fmla="*/ 93134 w 131234"/>
                <a:gd name="connsiteY7" fmla="*/ 207481 h 373045"/>
                <a:gd name="connsiteX8" fmla="*/ 97367 w 131234"/>
                <a:gd name="connsiteY8" fmla="*/ 173614 h 373045"/>
                <a:gd name="connsiteX9" fmla="*/ 105834 w 131234"/>
                <a:gd name="connsiteY9" fmla="*/ 160914 h 373045"/>
                <a:gd name="connsiteX10" fmla="*/ 114300 w 131234"/>
                <a:gd name="connsiteY10" fmla="*/ 131281 h 373045"/>
                <a:gd name="connsiteX11" fmla="*/ 122767 w 131234"/>
                <a:gd name="connsiteY11" fmla="*/ 76247 h 373045"/>
                <a:gd name="connsiteX12" fmla="*/ 131234 w 131234"/>
                <a:gd name="connsiteY12" fmla="*/ 59314 h 373045"/>
                <a:gd name="connsiteX13" fmla="*/ 127000 w 131234"/>
                <a:gd name="connsiteY13" fmla="*/ 47 h 373045"/>
                <a:gd name="connsiteX14" fmla="*/ 88900 w 131234"/>
                <a:gd name="connsiteY14" fmla="*/ 50847 h 373045"/>
                <a:gd name="connsiteX15" fmla="*/ 38101 w 131234"/>
                <a:gd name="connsiteY15" fmla="*/ 131281 h 373045"/>
                <a:gd name="connsiteX16" fmla="*/ 8467 w 131234"/>
                <a:gd name="connsiteY16" fmla="*/ 224414 h 373045"/>
                <a:gd name="connsiteX17" fmla="*/ 0 w 131234"/>
                <a:gd name="connsiteY17" fmla="*/ 266747 h 373045"/>
                <a:gd name="connsiteX18" fmla="*/ 4234 w 131234"/>
                <a:gd name="connsiteY18" fmla="*/ 309081 h 373045"/>
                <a:gd name="connsiteX19" fmla="*/ 8467 w 131234"/>
                <a:gd name="connsiteY19" fmla="*/ 321781 h 373045"/>
                <a:gd name="connsiteX20" fmla="*/ 21167 w 131234"/>
                <a:gd name="connsiteY20" fmla="*/ 330247 h 373045"/>
                <a:gd name="connsiteX21" fmla="*/ 25400 w 131234"/>
                <a:gd name="connsiteY21" fmla="*/ 372581 h 373045"/>
                <a:gd name="connsiteX0" fmla="*/ 25400 w 131234"/>
                <a:gd name="connsiteY0" fmla="*/ 372583 h 373047"/>
                <a:gd name="connsiteX1" fmla="*/ 38100 w 131234"/>
                <a:gd name="connsiteY1" fmla="*/ 351416 h 373047"/>
                <a:gd name="connsiteX2" fmla="*/ 55034 w 131234"/>
                <a:gd name="connsiteY2" fmla="*/ 321783 h 373047"/>
                <a:gd name="connsiteX3" fmla="*/ 67734 w 131234"/>
                <a:gd name="connsiteY3" fmla="*/ 283683 h 373047"/>
                <a:gd name="connsiteX4" fmla="*/ 71967 w 131234"/>
                <a:gd name="connsiteY4" fmla="*/ 270983 h 373047"/>
                <a:gd name="connsiteX5" fmla="*/ 80434 w 131234"/>
                <a:gd name="connsiteY5" fmla="*/ 237116 h 373047"/>
                <a:gd name="connsiteX6" fmla="*/ 84667 w 131234"/>
                <a:gd name="connsiteY6" fmla="*/ 220183 h 373047"/>
                <a:gd name="connsiteX7" fmla="*/ 93134 w 131234"/>
                <a:gd name="connsiteY7" fmla="*/ 207483 h 373047"/>
                <a:gd name="connsiteX8" fmla="*/ 97367 w 131234"/>
                <a:gd name="connsiteY8" fmla="*/ 173616 h 373047"/>
                <a:gd name="connsiteX9" fmla="*/ 105834 w 131234"/>
                <a:gd name="connsiteY9" fmla="*/ 160916 h 373047"/>
                <a:gd name="connsiteX10" fmla="*/ 114300 w 131234"/>
                <a:gd name="connsiteY10" fmla="*/ 131283 h 373047"/>
                <a:gd name="connsiteX11" fmla="*/ 122767 w 131234"/>
                <a:gd name="connsiteY11" fmla="*/ 76249 h 373047"/>
                <a:gd name="connsiteX12" fmla="*/ 131234 w 131234"/>
                <a:gd name="connsiteY12" fmla="*/ 59316 h 373047"/>
                <a:gd name="connsiteX13" fmla="*/ 127000 w 131234"/>
                <a:gd name="connsiteY13" fmla="*/ 49 h 373047"/>
                <a:gd name="connsiteX14" fmla="*/ 88900 w 131234"/>
                <a:gd name="connsiteY14" fmla="*/ 50849 h 373047"/>
                <a:gd name="connsiteX15" fmla="*/ 38101 w 131234"/>
                <a:gd name="connsiteY15" fmla="*/ 131283 h 373047"/>
                <a:gd name="connsiteX16" fmla="*/ 8467 w 131234"/>
                <a:gd name="connsiteY16" fmla="*/ 224416 h 373047"/>
                <a:gd name="connsiteX17" fmla="*/ 0 w 131234"/>
                <a:gd name="connsiteY17" fmla="*/ 266749 h 373047"/>
                <a:gd name="connsiteX18" fmla="*/ 4234 w 131234"/>
                <a:gd name="connsiteY18" fmla="*/ 309083 h 373047"/>
                <a:gd name="connsiteX19" fmla="*/ 8467 w 131234"/>
                <a:gd name="connsiteY19" fmla="*/ 321783 h 373047"/>
                <a:gd name="connsiteX20" fmla="*/ 21167 w 131234"/>
                <a:gd name="connsiteY20" fmla="*/ 330249 h 373047"/>
                <a:gd name="connsiteX21" fmla="*/ 25400 w 131234"/>
                <a:gd name="connsiteY21" fmla="*/ 372583 h 373047"/>
                <a:gd name="connsiteX0" fmla="*/ 25400 w 131234"/>
                <a:gd name="connsiteY0" fmla="*/ 372583 h 373047"/>
                <a:gd name="connsiteX1" fmla="*/ 38100 w 131234"/>
                <a:gd name="connsiteY1" fmla="*/ 351416 h 373047"/>
                <a:gd name="connsiteX2" fmla="*/ 55034 w 131234"/>
                <a:gd name="connsiteY2" fmla="*/ 321783 h 373047"/>
                <a:gd name="connsiteX3" fmla="*/ 67734 w 131234"/>
                <a:gd name="connsiteY3" fmla="*/ 283683 h 373047"/>
                <a:gd name="connsiteX4" fmla="*/ 71967 w 131234"/>
                <a:gd name="connsiteY4" fmla="*/ 270983 h 373047"/>
                <a:gd name="connsiteX5" fmla="*/ 80434 w 131234"/>
                <a:gd name="connsiteY5" fmla="*/ 237116 h 373047"/>
                <a:gd name="connsiteX6" fmla="*/ 84667 w 131234"/>
                <a:gd name="connsiteY6" fmla="*/ 220183 h 373047"/>
                <a:gd name="connsiteX7" fmla="*/ 93134 w 131234"/>
                <a:gd name="connsiteY7" fmla="*/ 207483 h 373047"/>
                <a:gd name="connsiteX8" fmla="*/ 97367 w 131234"/>
                <a:gd name="connsiteY8" fmla="*/ 173616 h 373047"/>
                <a:gd name="connsiteX9" fmla="*/ 105834 w 131234"/>
                <a:gd name="connsiteY9" fmla="*/ 160916 h 373047"/>
                <a:gd name="connsiteX10" fmla="*/ 114300 w 131234"/>
                <a:gd name="connsiteY10" fmla="*/ 131283 h 373047"/>
                <a:gd name="connsiteX11" fmla="*/ 122767 w 131234"/>
                <a:gd name="connsiteY11" fmla="*/ 76249 h 373047"/>
                <a:gd name="connsiteX12" fmla="*/ 131234 w 131234"/>
                <a:gd name="connsiteY12" fmla="*/ 59316 h 373047"/>
                <a:gd name="connsiteX13" fmla="*/ 127000 w 131234"/>
                <a:gd name="connsiteY13" fmla="*/ 49 h 373047"/>
                <a:gd name="connsiteX14" fmla="*/ 88900 w 131234"/>
                <a:gd name="connsiteY14" fmla="*/ 50849 h 373047"/>
                <a:gd name="connsiteX15" fmla="*/ 38101 w 131234"/>
                <a:gd name="connsiteY15" fmla="*/ 131283 h 373047"/>
                <a:gd name="connsiteX16" fmla="*/ 8467 w 131234"/>
                <a:gd name="connsiteY16" fmla="*/ 224416 h 373047"/>
                <a:gd name="connsiteX17" fmla="*/ 0 w 131234"/>
                <a:gd name="connsiteY17" fmla="*/ 266749 h 373047"/>
                <a:gd name="connsiteX18" fmla="*/ 8467 w 131234"/>
                <a:gd name="connsiteY18" fmla="*/ 321783 h 373047"/>
                <a:gd name="connsiteX19" fmla="*/ 21167 w 131234"/>
                <a:gd name="connsiteY19" fmla="*/ 330249 h 373047"/>
                <a:gd name="connsiteX20" fmla="*/ 25400 w 131234"/>
                <a:gd name="connsiteY20" fmla="*/ 372583 h 373047"/>
                <a:gd name="connsiteX0" fmla="*/ 25400 w 131234"/>
                <a:gd name="connsiteY0" fmla="*/ 372583 h 373047"/>
                <a:gd name="connsiteX1" fmla="*/ 38100 w 131234"/>
                <a:gd name="connsiteY1" fmla="*/ 351416 h 373047"/>
                <a:gd name="connsiteX2" fmla="*/ 55034 w 131234"/>
                <a:gd name="connsiteY2" fmla="*/ 321783 h 373047"/>
                <a:gd name="connsiteX3" fmla="*/ 67734 w 131234"/>
                <a:gd name="connsiteY3" fmla="*/ 283683 h 373047"/>
                <a:gd name="connsiteX4" fmla="*/ 71967 w 131234"/>
                <a:gd name="connsiteY4" fmla="*/ 270983 h 373047"/>
                <a:gd name="connsiteX5" fmla="*/ 80434 w 131234"/>
                <a:gd name="connsiteY5" fmla="*/ 237116 h 373047"/>
                <a:gd name="connsiteX6" fmla="*/ 84667 w 131234"/>
                <a:gd name="connsiteY6" fmla="*/ 220183 h 373047"/>
                <a:gd name="connsiteX7" fmla="*/ 93134 w 131234"/>
                <a:gd name="connsiteY7" fmla="*/ 207483 h 373047"/>
                <a:gd name="connsiteX8" fmla="*/ 97367 w 131234"/>
                <a:gd name="connsiteY8" fmla="*/ 173616 h 373047"/>
                <a:gd name="connsiteX9" fmla="*/ 105834 w 131234"/>
                <a:gd name="connsiteY9" fmla="*/ 160916 h 373047"/>
                <a:gd name="connsiteX10" fmla="*/ 114300 w 131234"/>
                <a:gd name="connsiteY10" fmla="*/ 131283 h 373047"/>
                <a:gd name="connsiteX11" fmla="*/ 122767 w 131234"/>
                <a:gd name="connsiteY11" fmla="*/ 76249 h 373047"/>
                <a:gd name="connsiteX12" fmla="*/ 131234 w 131234"/>
                <a:gd name="connsiteY12" fmla="*/ 59316 h 373047"/>
                <a:gd name="connsiteX13" fmla="*/ 127000 w 131234"/>
                <a:gd name="connsiteY13" fmla="*/ 49 h 373047"/>
                <a:gd name="connsiteX14" fmla="*/ 88900 w 131234"/>
                <a:gd name="connsiteY14" fmla="*/ 50849 h 373047"/>
                <a:gd name="connsiteX15" fmla="*/ 38101 w 131234"/>
                <a:gd name="connsiteY15" fmla="*/ 131283 h 373047"/>
                <a:gd name="connsiteX16" fmla="*/ 8467 w 131234"/>
                <a:gd name="connsiteY16" fmla="*/ 224416 h 373047"/>
                <a:gd name="connsiteX17" fmla="*/ 0 w 131234"/>
                <a:gd name="connsiteY17" fmla="*/ 266749 h 373047"/>
                <a:gd name="connsiteX18" fmla="*/ 8467 w 131234"/>
                <a:gd name="connsiteY18" fmla="*/ 321783 h 373047"/>
                <a:gd name="connsiteX19" fmla="*/ 25400 w 131234"/>
                <a:gd name="connsiteY19" fmla="*/ 372583 h 373047"/>
                <a:gd name="connsiteX0" fmla="*/ 25400 w 131234"/>
                <a:gd name="connsiteY0" fmla="*/ 372583 h 373047"/>
                <a:gd name="connsiteX1" fmla="*/ 38100 w 131234"/>
                <a:gd name="connsiteY1" fmla="*/ 351416 h 373047"/>
                <a:gd name="connsiteX2" fmla="*/ 55034 w 131234"/>
                <a:gd name="connsiteY2" fmla="*/ 321783 h 373047"/>
                <a:gd name="connsiteX3" fmla="*/ 67734 w 131234"/>
                <a:gd name="connsiteY3" fmla="*/ 283683 h 373047"/>
                <a:gd name="connsiteX4" fmla="*/ 71967 w 131234"/>
                <a:gd name="connsiteY4" fmla="*/ 270983 h 373047"/>
                <a:gd name="connsiteX5" fmla="*/ 80434 w 131234"/>
                <a:gd name="connsiteY5" fmla="*/ 237116 h 373047"/>
                <a:gd name="connsiteX6" fmla="*/ 84667 w 131234"/>
                <a:gd name="connsiteY6" fmla="*/ 220183 h 373047"/>
                <a:gd name="connsiteX7" fmla="*/ 93134 w 131234"/>
                <a:gd name="connsiteY7" fmla="*/ 207483 h 373047"/>
                <a:gd name="connsiteX8" fmla="*/ 97367 w 131234"/>
                <a:gd name="connsiteY8" fmla="*/ 173616 h 373047"/>
                <a:gd name="connsiteX9" fmla="*/ 105834 w 131234"/>
                <a:gd name="connsiteY9" fmla="*/ 160916 h 373047"/>
                <a:gd name="connsiteX10" fmla="*/ 114300 w 131234"/>
                <a:gd name="connsiteY10" fmla="*/ 131283 h 373047"/>
                <a:gd name="connsiteX11" fmla="*/ 122767 w 131234"/>
                <a:gd name="connsiteY11" fmla="*/ 76249 h 373047"/>
                <a:gd name="connsiteX12" fmla="*/ 131234 w 131234"/>
                <a:gd name="connsiteY12" fmla="*/ 59316 h 373047"/>
                <a:gd name="connsiteX13" fmla="*/ 127000 w 131234"/>
                <a:gd name="connsiteY13" fmla="*/ 49 h 373047"/>
                <a:gd name="connsiteX14" fmla="*/ 88900 w 131234"/>
                <a:gd name="connsiteY14" fmla="*/ 50849 h 373047"/>
                <a:gd name="connsiteX15" fmla="*/ 38101 w 131234"/>
                <a:gd name="connsiteY15" fmla="*/ 131283 h 373047"/>
                <a:gd name="connsiteX16" fmla="*/ 8467 w 131234"/>
                <a:gd name="connsiteY16" fmla="*/ 224416 h 373047"/>
                <a:gd name="connsiteX17" fmla="*/ 0 w 131234"/>
                <a:gd name="connsiteY17" fmla="*/ 266749 h 373047"/>
                <a:gd name="connsiteX18" fmla="*/ 25400 w 131234"/>
                <a:gd name="connsiteY18" fmla="*/ 372583 h 373047"/>
                <a:gd name="connsiteX0" fmla="*/ 25400 w 131234"/>
                <a:gd name="connsiteY0" fmla="*/ 372583 h 373801"/>
                <a:gd name="connsiteX1" fmla="*/ 55034 w 131234"/>
                <a:gd name="connsiteY1" fmla="*/ 321783 h 373801"/>
                <a:gd name="connsiteX2" fmla="*/ 67734 w 131234"/>
                <a:gd name="connsiteY2" fmla="*/ 283683 h 373801"/>
                <a:gd name="connsiteX3" fmla="*/ 71967 w 131234"/>
                <a:gd name="connsiteY3" fmla="*/ 270983 h 373801"/>
                <a:gd name="connsiteX4" fmla="*/ 80434 w 131234"/>
                <a:gd name="connsiteY4" fmla="*/ 237116 h 373801"/>
                <a:gd name="connsiteX5" fmla="*/ 84667 w 131234"/>
                <a:gd name="connsiteY5" fmla="*/ 220183 h 373801"/>
                <a:gd name="connsiteX6" fmla="*/ 93134 w 131234"/>
                <a:gd name="connsiteY6" fmla="*/ 207483 h 373801"/>
                <a:gd name="connsiteX7" fmla="*/ 97367 w 131234"/>
                <a:gd name="connsiteY7" fmla="*/ 173616 h 373801"/>
                <a:gd name="connsiteX8" fmla="*/ 105834 w 131234"/>
                <a:gd name="connsiteY8" fmla="*/ 160916 h 373801"/>
                <a:gd name="connsiteX9" fmla="*/ 114300 w 131234"/>
                <a:gd name="connsiteY9" fmla="*/ 131283 h 373801"/>
                <a:gd name="connsiteX10" fmla="*/ 122767 w 131234"/>
                <a:gd name="connsiteY10" fmla="*/ 76249 h 373801"/>
                <a:gd name="connsiteX11" fmla="*/ 131234 w 131234"/>
                <a:gd name="connsiteY11" fmla="*/ 59316 h 373801"/>
                <a:gd name="connsiteX12" fmla="*/ 127000 w 131234"/>
                <a:gd name="connsiteY12" fmla="*/ 49 h 373801"/>
                <a:gd name="connsiteX13" fmla="*/ 88900 w 131234"/>
                <a:gd name="connsiteY13" fmla="*/ 50849 h 373801"/>
                <a:gd name="connsiteX14" fmla="*/ 38101 w 131234"/>
                <a:gd name="connsiteY14" fmla="*/ 131283 h 373801"/>
                <a:gd name="connsiteX15" fmla="*/ 8467 w 131234"/>
                <a:gd name="connsiteY15" fmla="*/ 224416 h 373801"/>
                <a:gd name="connsiteX16" fmla="*/ 0 w 131234"/>
                <a:gd name="connsiteY16" fmla="*/ 266749 h 373801"/>
                <a:gd name="connsiteX17" fmla="*/ 25400 w 131234"/>
                <a:gd name="connsiteY17" fmla="*/ 372583 h 373801"/>
                <a:gd name="connsiteX0" fmla="*/ 25400 w 131234"/>
                <a:gd name="connsiteY0" fmla="*/ 372583 h 372660"/>
                <a:gd name="connsiteX1" fmla="*/ 67734 w 131234"/>
                <a:gd name="connsiteY1" fmla="*/ 283683 h 372660"/>
                <a:gd name="connsiteX2" fmla="*/ 71967 w 131234"/>
                <a:gd name="connsiteY2" fmla="*/ 270983 h 372660"/>
                <a:gd name="connsiteX3" fmla="*/ 80434 w 131234"/>
                <a:gd name="connsiteY3" fmla="*/ 237116 h 372660"/>
                <a:gd name="connsiteX4" fmla="*/ 84667 w 131234"/>
                <a:gd name="connsiteY4" fmla="*/ 220183 h 372660"/>
                <a:gd name="connsiteX5" fmla="*/ 93134 w 131234"/>
                <a:gd name="connsiteY5" fmla="*/ 207483 h 372660"/>
                <a:gd name="connsiteX6" fmla="*/ 97367 w 131234"/>
                <a:gd name="connsiteY6" fmla="*/ 173616 h 372660"/>
                <a:gd name="connsiteX7" fmla="*/ 105834 w 131234"/>
                <a:gd name="connsiteY7" fmla="*/ 160916 h 372660"/>
                <a:gd name="connsiteX8" fmla="*/ 114300 w 131234"/>
                <a:gd name="connsiteY8" fmla="*/ 131283 h 372660"/>
                <a:gd name="connsiteX9" fmla="*/ 122767 w 131234"/>
                <a:gd name="connsiteY9" fmla="*/ 76249 h 372660"/>
                <a:gd name="connsiteX10" fmla="*/ 131234 w 131234"/>
                <a:gd name="connsiteY10" fmla="*/ 59316 h 372660"/>
                <a:gd name="connsiteX11" fmla="*/ 127000 w 131234"/>
                <a:gd name="connsiteY11" fmla="*/ 49 h 372660"/>
                <a:gd name="connsiteX12" fmla="*/ 88900 w 131234"/>
                <a:gd name="connsiteY12" fmla="*/ 50849 h 372660"/>
                <a:gd name="connsiteX13" fmla="*/ 38101 w 131234"/>
                <a:gd name="connsiteY13" fmla="*/ 131283 h 372660"/>
                <a:gd name="connsiteX14" fmla="*/ 8467 w 131234"/>
                <a:gd name="connsiteY14" fmla="*/ 224416 h 372660"/>
                <a:gd name="connsiteX15" fmla="*/ 0 w 131234"/>
                <a:gd name="connsiteY15" fmla="*/ 266749 h 372660"/>
                <a:gd name="connsiteX16" fmla="*/ 25400 w 131234"/>
                <a:gd name="connsiteY16" fmla="*/ 372583 h 372660"/>
                <a:gd name="connsiteX0" fmla="*/ 25400 w 131234"/>
                <a:gd name="connsiteY0" fmla="*/ 372583 h 372666"/>
                <a:gd name="connsiteX1" fmla="*/ 67734 w 131234"/>
                <a:gd name="connsiteY1" fmla="*/ 283683 h 372666"/>
                <a:gd name="connsiteX2" fmla="*/ 80434 w 131234"/>
                <a:gd name="connsiteY2" fmla="*/ 237116 h 372666"/>
                <a:gd name="connsiteX3" fmla="*/ 84667 w 131234"/>
                <a:gd name="connsiteY3" fmla="*/ 220183 h 372666"/>
                <a:gd name="connsiteX4" fmla="*/ 93134 w 131234"/>
                <a:gd name="connsiteY4" fmla="*/ 207483 h 372666"/>
                <a:gd name="connsiteX5" fmla="*/ 97367 w 131234"/>
                <a:gd name="connsiteY5" fmla="*/ 173616 h 372666"/>
                <a:gd name="connsiteX6" fmla="*/ 105834 w 131234"/>
                <a:gd name="connsiteY6" fmla="*/ 160916 h 372666"/>
                <a:gd name="connsiteX7" fmla="*/ 114300 w 131234"/>
                <a:gd name="connsiteY7" fmla="*/ 131283 h 372666"/>
                <a:gd name="connsiteX8" fmla="*/ 122767 w 131234"/>
                <a:gd name="connsiteY8" fmla="*/ 76249 h 372666"/>
                <a:gd name="connsiteX9" fmla="*/ 131234 w 131234"/>
                <a:gd name="connsiteY9" fmla="*/ 59316 h 372666"/>
                <a:gd name="connsiteX10" fmla="*/ 127000 w 131234"/>
                <a:gd name="connsiteY10" fmla="*/ 49 h 372666"/>
                <a:gd name="connsiteX11" fmla="*/ 88900 w 131234"/>
                <a:gd name="connsiteY11" fmla="*/ 50849 h 372666"/>
                <a:gd name="connsiteX12" fmla="*/ 38101 w 131234"/>
                <a:gd name="connsiteY12" fmla="*/ 131283 h 372666"/>
                <a:gd name="connsiteX13" fmla="*/ 8467 w 131234"/>
                <a:gd name="connsiteY13" fmla="*/ 224416 h 372666"/>
                <a:gd name="connsiteX14" fmla="*/ 0 w 131234"/>
                <a:gd name="connsiteY14" fmla="*/ 266749 h 372666"/>
                <a:gd name="connsiteX15" fmla="*/ 25400 w 131234"/>
                <a:gd name="connsiteY15" fmla="*/ 372583 h 372666"/>
                <a:gd name="connsiteX0" fmla="*/ 25400 w 131234"/>
                <a:gd name="connsiteY0" fmla="*/ 372583 h 372666"/>
                <a:gd name="connsiteX1" fmla="*/ 67734 w 131234"/>
                <a:gd name="connsiteY1" fmla="*/ 283683 h 372666"/>
                <a:gd name="connsiteX2" fmla="*/ 80434 w 131234"/>
                <a:gd name="connsiteY2" fmla="*/ 237116 h 372666"/>
                <a:gd name="connsiteX3" fmla="*/ 93134 w 131234"/>
                <a:gd name="connsiteY3" fmla="*/ 207483 h 372666"/>
                <a:gd name="connsiteX4" fmla="*/ 97367 w 131234"/>
                <a:gd name="connsiteY4" fmla="*/ 173616 h 372666"/>
                <a:gd name="connsiteX5" fmla="*/ 105834 w 131234"/>
                <a:gd name="connsiteY5" fmla="*/ 160916 h 372666"/>
                <a:gd name="connsiteX6" fmla="*/ 114300 w 131234"/>
                <a:gd name="connsiteY6" fmla="*/ 131283 h 372666"/>
                <a:gd name="connsiteX7" fmla="*/ 122767 w 131234"/>
                <a:gd name="connsiteY7" fmla="*/ 76249 h 372666"/>
                <a:gd name="connsiteX8" fmla="*/ 131234 w 131234"/>
                <a:gd name="connsiteY8" fmla="*/ 59316 h 372666"/>
                <a:gd name="connsiteX9" fmla="*/ 127000 w 131234"/>
                <a:gd name="connsiteY9" fmla="*/ 49 h 372666"/>
                <a:gd name="connsiteX10" fmla="*/ 88900 w 131234"/>
                <a:gd name="connsiteY10" fmla="*/ 50849 h 372666"/>
                <a:gd name="connsiteX11" fmla="*/ 38101 w 131234"/>
                <a:gd name="connsiteY11" fmla="*/ 131283 h 372666"/>
                <a:gd name="connsiteX12" fmla="*/ 8467 w 131234"/>
                <a:gd name="connsiteY12" fmla="*/ 224416 h 372666"/>
                <a:gd name="connsiteX13" fmla="*/ 0 w 131234"/>
                <a:gd name="connsiteY13" fmla="*/ 266749 h 372666"/>
                <a:gd name="connsiteX14" fmla="*/ 25400 w 131234"/>
                <a:gd name="connsiteY14" fmla="*/ 372583 h 372666"/>
                <a:gd name="connsiteX0" fmla="*/ 25400 w 131234"/>
                <a:gd name="connsiteY0" fmla="*/ 372583 h 372673"/>
                <a:gd name="connsiteX1" fmla="*/ 67734 w 131234"/>
                <a:gd name="connsiteY1" fmla="*/ 283683 h 372673"/>
                <a:gd name="connsiteX2" fmla="*/ 93134 w 131234"/>
                <a:gd name="connsiteY2" fmla="*/ 207483 h 372673"/>
                <a:gd name="connsiteX3" fmla="*/ 97367 w 131234"/>
                <a:gd name="connsiteY3" fmla="*/ 173616 h 372673"/>
                <a:gd name="connsiteX4" fmla="*/ 105834 w 131234"/>
                <a:gd name="connsiteY4" fmla="*/ 160916 h 372673"/>
                <a:gd name="connsiteX5" fmla="*/ 114300 w 131234"/>
                <a:gd name="connsiteY5" fmla="*/ 131283 h 372673"/>
                <a:gd name="connsiteX6" fmla="*/ 122767 w 131234"/>
                <a:gd name="connsiteY6" fmla="*/ 76249 h 372673"/>
                <a:gd name="connsiteX7" fmla="*/ 131234 w 131234"/>
                <a:gd name="connsiteY7" fmla="*/ 59316 h 372673"/>
                <a:gd name="connsiteX8" fmla="*/ 127000 w 131234"/>
                <a:gd name="connsiteY8" fmla="*/ 49 h 372673"/>
                <a:gd name="connsiteX9" fmla="*/ 88900 w 131234"/>
                <a:gd name="connsiteY9" fmla="*/ 50849 h 372673"/>
                <a:gd name="connsiteX10" fmla="*/ 38101 w 131234"/>
                <a:gd name="connsiteY10" fmla="*/ 131283 h 372673"/>
                <a:gd name="connsiteX11" fmla="*/ 8467 w 131234"/>
                <a:gd name="connsiteY11" fmla="*/ 224416 h 372673"/>
                <a:gd name="connsiteX12" fmla="*/ 0 w 131234"/>
                <a:gd name="connsiteY12" fmla="*/ 266749 h 372673"/>
                <a:gd name="connsiteX13" fmla="*/ 25400 w 131234"/>
                <a:gd name="connsiteY13" fmla="*/ 372583 h 372673"/>
                <a:gd name="connsiteX0" fmla="*/ 25400 w 131234"/>
                <a:gd name="connsiteY0" fmla="*/ 372583 h 372673"/>
                <a:gd name="connsiteX1" fmla="*/ 67734 w 131234"/>
                <a:gd name="connsiteY1" fmla="*/ 283683 h 372673"/>
                <a:gd name="connsiteX2" fmla="*/ 93134 w 131234"/>
                <a:gd name="connsiteY2" fmla="*/ 207483 h 372673"/>
                <a:gd name="connsiteX3" fmla="*/ 105834 w 131234"/>
                <a:gd name="connsiteY3" fmla="*/ 160916 h 372673"/>
                <a:gd name="connsiteX4" fmla="*/ 114300 w 131234"/>
                <a:gd name="connsiteY4" fmla="*/ 131283 h 372673"/>
                <a:gd name="connsiteX5" fmla="*/ 122767 w 131234"/>
                <a:gd name="connsiteY5" fmla="*/ 76249 h 372673"/>
                <a:gd name="connsiteX6" fmla="*/ 131234 w 131234"/>
                <a:gd name="connsiteY6" fmla="*/ 59316 h 372673"/>
                <a:gd name="connsiteX7" fmla="*/ 127000 w 131234"/>
                <a:gd name="connsiteY7" fmla="*/ 49 h 372673"/>
                <a:gd name="connsiteX8" fmla="*/ 88900 w 131234"/>
                <a:gd name="connsiteY8" fmla="*/ 50849 h 372673"/>
                <a:gd name="connsiteX9" fmla="*/ 38101 w 131234"/>
                <a:gd name="connsiteY9" fmla="*/ 131283 h 372673"/>
                <a:gd name="connsiteX10" fmla="*/ 8467 w 131234"/>
                <a:gd name="connsiteY10" fmla="*/ 224416 h 372673"/>
                <a:gd name="connsiteX11" fmla="*/ 0 w 131234"/>
                <a:gd name="connsiteY11" fmla="*/ 266749 h 372673"/>
                <a:gd name="connsiteX12" fmla="*/ 25400 w 131234"/>
                <a:gd name="connsiteY12" fmla="*/ 372583 h 372673"/>
                <a:gd name="connsiteX0" fmla="*/ 25400 w 131234"/>
                <a:gd name="connsiteY0" fmla="*/ 372583 h 372673"/>
                <a:gd name="connsiteX1" fmla="*/ 67734 w 131234"/>
                <a:gd name="connsiteY1" fmla="*/ 283683 h 372673"/>
                <a:gd name="connsiteX2" fmla="*/ 93134 w 131234"/>
                <a:gd name="connsiteY2" fmla="*/ 207483 h 372673"/>
                <a:gd name="connsiteX3" fmla="*/ 105834 w 131234"/>
                <a:gd name="connsiteY3" fmla="*/ 160916 h 372673"/>
                <a:gd name="connsiteX4" fmla="*/ 122767 w 131234"/>
                <a:gd name="connsiteY4" fmla="*/ 76249 h 372673"/>
                <a:gd name="connsiteX5" fmla="*/ 131234 w 131234"/>
                <a:gd name="connsiteY5" fmla="*/ 59316 h 372673"/>
                <a:gd name="connsiteX6" fmla="*/ 127000 w 131234"/>
                <a:gd name="connsiteY6" fmla="*/ 49 h 372673"/>
                <a:gd name="connsiteX7" fmla="*/ 88900 w 131234"/>
                <a:gd name="connsiteY7" fmla="*/ 50849 h 372673"/>
                <a:gd name="connsiteX8" fmla="*/ 38101 w 131234"/>
                <a:gd name="connsiteY8" fmla="*/ 131283 h 372673"/>
                <a:gd name="connsiteX9" fmla="*/ 8467 w 131234"/>
                <a:gd name="connsiteY9" fmla="*/ 224416 h 372673"/>
                <a:gd name="connsiteX10" fmla="*/ 0 w 131234"/>
                <a:gd name="connsiteY10" fmla="*/ 266749 h 372673"/>
                <a:gd name="connsiteX11" fmla="*/ 25400 w 131234"/>
                <a:gd name="connsiteY11" fmla="*/ 372583 h 372673"/>
                <a:gd name="connsiteX0" fmla="*/ 25400 w 133305"/>
                <a:gd name="connsiteY0" fmla="*/ 372583 h 372673"/>
                <a:gd name="connsiteX1" fmla="*/ 67734 w 133305"/>
                <a:gd name="connsiteY1" fmla="*/ 283683 h 372673"/>
                <a:gd name="connsiteX2" fmla="*/ 93134 w 133305"/>
                <a:gd name="connsiteY2" fmla="*/ 207483 h 372673"/>
                <a:gd name="connsiteX3" fmla="*/ 105834 w 133305"/>
                <a:gd name="connsiteY3" fmla="*/ 160916 h 372673"/>
                <a:gd name="connsiteX4" fmla="*/ 131234 w 133305"/>
                <a:gd name="connsiteY4" fmla="*/ 59316 h 372673"/>
                <a:gd name="connsiteX5" fmla="*/ 127000 w 133305"/>
                <a:gd name="connsiteY5" fmla="*/ 49 h 372673"/>
                <a:gd name="connsiteX6" fmla="*/ 88900 w 133305"/>
                <a:gd name="connsiteY6" fmla="*/ 50849 h 372673"/>
                <a:gd name="connsiteX7" fmla="*/ 38101 w 133305"/>
                <a:gd name="connsiteY7" fmla="*/ 131283 h 372673"/>
                <a:gd name="connsiteX8" fmla="*/ 8467 w 133305"/>
                <a:gd name="connsiteY8" fmla="*/ 224416 h 372673"/>
                <a:gd name="connsiteX9" fmla="*/ 0 w 133305"/>
                <a:gd name="connsiteY9" fmla="*/ 266749 h 372673"/>
                <a:gd name="connsiteX10" fmla="*/ 25400 w 133305"/>
                <a:gd name="connsiteY10" fmla="*/ 372583 h 372673"/>
                <a:gd name="connsiteX0" fmla="*/ 25400 w 133305"/>
                <a:gd name="connsiteY0" fmla="*/ 372583 h 373801"/>
                <a:gd name="connsiteX1" fmla="*/ 50800 w 133305"/>
                <a:gd name="connsiteY1" fmla="*/ 321785 h 373801"/>
                <a:gd name="connsiteX2" fmla="*/ 67734 w 133305"/>
                <a:gd name="connsiteY2" fmla="*/ 283683 h 373801"/>
                <a:gd name="connsiteX3" fmla="*/ 93134 w 133305"/>
                <a:gd name="connsiteY3" fmla="*/ 207483 h 373801"/>
                <a:gd name="connsiteX4" fmla="*/ 105834 w 133305"/>
                <a:gd name="connsiteY4" fmla="*/ 160916 h 373801"/>
                <a:gd name="connsiteX5" fmla="*/ 131234 w 133305"/>
                <a:gd name="connsiteY5" fmla="*/ 59316 h 373801"/>
                <a:gd name="connsiteX6" fmla="*/ 127000 w 133305"/>
                <a:gd name="connsiteY6" fmla="*/ 49 h 373801"/>
                <a:gd name="connsiteX7" fmla="*/ 88900 w 133305"/>
                <a:gd name="connsiteY7" fmla="*/ 50849 h 373801"/>
                <a:gd name="connsiteX8" fmla="*/ 38101 w 133305"/>
                <a:gd name="connsiteY8" fmla="*/ 131283 h 373801"/>
                <a:gd name="connsiteX9" fmla="*/ 8467 w 133305"/>
                <a:gd name="connsiteY9" fmla="*/ 224416 h 373801"/>
                <a:gd name="connsiteX10" fmla="*/ 0 w 133305"/>
                <a:gd name="connsiteY10" fmla="*/ 266749 h 373801"/>
                <a:gd name="connsiteX11" fmla="*/ 25400 w 133305"/>
                <a:gd name="connsiteY11" fmla="*/ 372583 h 373801"/>
                <a:gd name="connsiteX0" fmla="*/ 25400 w 133305"/>
                <a:gd name="connsiteY0" fmla="*/ 372583 h 374809"/>
                <a:gd name="connsiteX1" fmla="*/ 59267 w 133305"/>
                <a:gd name="connsiteY1" fmla="*/ 334485 h 374809"/>
                <a:gd name="connsiteX2" fmla="*/ 67734 w 133305"/>
                <a:gd name="connsiteY2" fmla="*/ 283683 h 374809"/>
                <a:gd name="connsiteX3" fmla="*/ 93134 w 133305"/>
                <a:gd name="connsiteY3" fmla="*/ 207483 h 374809"/>
                <a:gd name="connsiteX4" fmla="*/ 105834 w 133305"/>
                <a:gd name="connsiteY4" fmla="*/ 160916 h 374809"/>
                <a:gd name="connsiteX5" fmla="*/ 131234 w 133305"/>
                <a:gd name="connsiteY5" fmla="*/ 59316 h 374809"/>
                <a:gd name="connsiteX6" fmla="*/ 127000 w 133305"/>
                <a:gd name="connsiteY6" fmla="*/ 49 h 374809"/>
                <a:gd name="connsiteX7" fmla="*/ 88900 w 133305"/>
                <a:gd name="connsiteY7" fmla="*/ 50849 h 374809"/>
                <a:gd name="connsiteX8" fmla="*/ 38101 w 133305"/>
                <a:gd name="connsiteY8" fmla="*/ 131283 h 374809"/>
                <a:gd name="connsiteX9" fmla="*/ 8467 w 133305"/>
                <a:gd name="connsiteY9" fmla="*/ 224416 h 374809"/>
                <a:gd name="connsiteX10" fmla="*/ 0 w 133305"/>
                <a:gd name="connsiteY10" fmla="*/ 266749 h 374809"/>
                <a:gd name="connsiteX11" fmla="*/ 25400 w 133305"/>
                <a:gd name="connsiteY11" fmla="*/ 372583 h 374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3305" h="374809">
                  <a:moveTo>
                    <a:pt x="25400" y="372583"/>
                  </a:moveTo>
                  <a:cubicBezTo>
                    <a:pt x="35278" y="383872"/>
                    <a:pt x="52211" y="349302"/>
                    <a:pt x="59267" y="334485"/>
                  </a:cubicBezTo>
                  <a:cubicBezTo>
                    <a:pt x="66323" y="319668"/>
                    <a:pt x="62090" y="304850"/>
                    <a:pt x="67734" y="283683"/>
                  </a:cubicBezTo>
                  <a:cubicBezTo>
                    <a:pt x="73378" y="262516"/>
                    <a:pt x="88195" y="225827"/>
                    <a:pt x="93134" y="207483"/>
                  </a:cubicBezTo>
                  <a:cubicBezTo>
                    <a:pt x="99484" y="187022"/>
                    <a:pt x="99484" y="185611"/>
                    <a:pt x="105834" y="160916"/>
                  </a:cubicBezTo>
                  <a:cubicBezTo>
                    <a:pt x="112184" y="136221"/>
                    <a:pt x="127706" y="86127"/>
                    <a:pt x="131234" y="59316"/>
                  </a:cubicBezTo>
                  <a:cubicBezTo>
                    <a:pt x="134762" y="32505"/>
                    <a:pt x="134056" y="1460"/>
                    <a:pt x="127000" y="49"/>
                  </a:cubicBezTo>
                  <a:cubicBezTo>
                    <a:pt x="119944" y="-1362"/>
                    <a:pt x="101469" y="27613"/>
                    <a:pt x="88900" y="50849"/>
                  </a:cubicBezTo>
                  <a:cubicBezTo>
                    <a:pt x="65618" y="93888"/>
                    <a:pt x="51507" y="102355"/>
                    <a:pt x="38101" y="131283"/>
                  </a:cubicBezTo>
                  <a:cubicBezTo>
                    <a:pt x="24695" y="160211"/>
                    <a:pt x="14817" y="201838"/>
                    <a:pt x="8467" y="224416"/>
                  </a:cubicBezTo>
                  <a:cubicBezTo>
                    <a:pt x="2117" y="246994"/>
                    <a:pt x="10435" y="235449"/>
                    <a:pt x="0" y="266749"/>
                  </a:cubicBezTo>
                  <a:cubicBezTo>
                    <a:pt x="2822" y="291443"/>
                    <a:pt x="15522" y="361294"/>
                    <a:pt x="25400" y="372583"/>
                  </a:cubicBezTo>
                  <a:close/>
                </a:path>
              </a:pathLst>
            </a:custGeom>
            <a:solidFill>
              <a:srgbClr val="4AE1EC"/>
            </a:solidFill>
            <a:ln w="12700">
              <a:solidFill>
                <a:srgbClr val="4AE1EC"/>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9" name="Freeform 78"/>
            <p:cNvSpPr/>
            <p:nvPr/>
          </p:nvSpPr>
          <p:spPr>
            <a:xfrm>
              <a:off x="1947132" y="685800"/>
              <a:ext cx="1338023" cy="3395133"/>
            </a:xfrm>
            <a:custGeom>
              <a:avLst/>
              <a:gdLst>
                <a:gd name="connsiteX0" fmla="*/ 1320800 w 1354667"/>
                <a:gd name="connsiteY0" fmla="*/ 0 h 3395133"/>
                <a:gd name="connsiteX1" fmla="*/ 1354667 w 1354667"/>
                <a:gd name="connsiteY1" fmla="*/ 67733 h 3395133"/>
                <a:gd name="connsiteX2" fmla="*/ 1346200 w 1354667"/>
                <a:gd name="connsiteY2" fmla="*/ 101600 h 3395133"/>
                <a:gd name="connsiteX3" fmla="*/ 1337734 w 1354667"/>
                <a:gd name="connsiteY3" fmla="*/ 127000 h 3395133"/>
                <a:gd name="connsiteX4" fmla="*/ 1312334 w 1354667"/>
                <a:gd name="connsiteY4" fmla="*/ 135467 h 3395133"/>
                <a:gd name="connsiteX5" fmla="*/ 1295400 w 1354667"/>
                <a:gd name="connsiteY5" fmla="*/ 152400 h 3395133"/>
                <a:gd name="connsiteX6" fmla="*/ 1270000 w 1354667"/>
                <a:gd name="connsiteY6" fmla="*/ 169333 h 3395133"/>
                <a:gd name="connsiteX7" fmla="*/ 1236134 w 1354667"/>
                <a:gd name="connsiteY7" fmla="*/ 203200 h 3395133"/>
                <a:gd name="connsiteX8" fmla="*/ 1193800 w 1354667"/>
                <a:gd name="connsiteY8" fmla="*/ 262467 h 3395133"/>
                <a:gd name="connsiteX9" fmla="*/ 1176867 w 1354667"/>
                <a:gd name="connsiteY9" fmla="*/ 381000 h 3395133"/>
                <a:gd name="connsiteX10" fmla="*/ 1168400 w 1354667"/>
                <a:gd name="connsiteY10" fmla="*/ 414867 h 3395133"/>
                <a:gd name="connsiteX11" fmla="*/ 1143000 w 1354667"/>
                <a:gd name="connsiteY11" fmla="*/ 423333 h 3395133"/>
                <a:gd name="connsiteX12" fmla="*/ 1134534 w 1354667"/>
                <a:gd name="connsiteY12" fmla="*/ 457200 h 3395133"/>
                <a:gd name="connsiteX13" fmla="*/ 1066800 w 1354667"/>
                <a:gd name="connsiteY13" fmla="*/ 508000 h 3395133"/>
                <a:gd name="connsiteX14" fmla="*/ 1024467 w 1354667"/>
                <a:gd name="connsiteY14" fmla="*/ 584200 h 3395133"/>
                <a:gd name="connsiteX15" fmla="*/ 1032934 w 1354667"/>
                <a:gd name="connsiteY15" fmla="*/ 609600 h 3395133"/>
                <a:gd name="connsiteX16" fmla="*/ 1083734 w 1354667"/>
                <a:gd name="connsiteY16" fmla="*/ 643467 h 3395133"/>
                <a:gd name="connsiteX17" fmla="*/ 1117600 w 1354667"/>
                <a:gd name="connsiteY17" fmla="*/ 694267 h 3395133"/>
                <a:gd name="connsiteX18" fmla="*/ 1100667 w 1354667"/>
                <a:gd name="connsiteY18" fmla="*/ 905933 h 3395133"/>
                <a:gd name="connsiteX19" fmla="*/ 1075267 w 1354667"/>
                <a:gd name="connsiteY19" fmla="*/ 1007533 h 3395133"/>
                <a:gd name="connsiteX20" fmla="*/ 1066800 w 1354667"/>
                <a:gd name="connsiteY20" fmla="*/ 1058333 h 3395133"/>
                <a:gd name="connsiteX21" fmla="*/ 897467 w 1354667"/>
                <a:gd name="connsiteY21" fmla="*/ 1066800 h 3395133"/>
                <a:gd name="connsiteX22" fmla="*/ 846667 w 1354667"/>
                <a:gd name="connsiteY22" fmla="*/ 1083733 h 3395133"/>
                <a:gd name="connsiteX23" fmla="*/ 812800 w 1354667"/>
                <a:gd name="connsiteY23" fmla="*/ 1117600 h 3395133"/>
                <a:gd name="connsiteX24" fmla="*/ 795867 w 1354667"/>
                <a:gd name="connsiteY24" fmla="*/ 1143000 h 3395133"/>
                <a:gd name="connsiteX25" fmla="*/ 770467 w 1354667"/>
                <a:gd name="connsiteY25" fmla="*/ 1159933 h 3395133"/>
                <a:gd name="connsiteX26" fmla="*/ 753534 w 1354667"/>
                <a:gd name="connsiteY26" fmla="*/ 1176867 h 3395133"/>
                <a:gd name="connsiteX27" fmla="*/ 821267 w 1354667"/>
                <a:gd name="connsiteY27" fmla="*/ 1227667 h 3395133"/>
                <a:gd name="connsiteX28" fmla="*/ 804334 w 1354667"/>
                <a:gd name="connsiteY28" fmla="*/ 1329267 h 3395133"/>
                <a:gd name="connsiteX29" fmla="*/ 795867 w 1354667"/>
                <a:gd name="connsiteY29" fmla="*/ 1354667 h 3395133"/>
                <a:gd name="connsiteX30" fmla="*/ 770467 w 1354667"/>
                <a:gd name="connsiteY30" fmla="*/ 1371600 h 3395133"/>
                <a:gd name="connsiteX31" fmla="*/ 728134 w 1354667"/>
                <a:gd name="connsiteY31" fmla="*/ 1439333 h 3395133"/>
                <a:gd name="connsiteX32" fmla="*/ 711200 w 1354667"/>
                <a:gd name="connsiteY32" fmla="*/ 1642533 h 3395133"/>
                <a:gd name="connsiteX33" fmla="*/ 702734 w 1354667"/>
                <a:gd name="connsiteY33" fmla="*/ 1676400 h 3395133"/>
                <a:gd name="connsiteX34" fmla="*/ 694267 w 1354667"/>
                <a:gd name="connsiteY34" fmla="*/ 1744133 h 3395133"/>
                <a:gd name="connsiteX35" fmla="*/ 668867 w 1354667"/>
                <a:gd name="connsiteY35" fmla="*/ 1786467 h 3395133"/>
                <a:gd name="connsiteX36" fmla="*/ 651934 w 1354667"/>
                <a:gd name="connsiteY36" fmla="*/ 1820333 h 3395133"/>
                <a:gd name="connsiteX37" fmla="*/ 601134 w 1354667"/>
                <a:gd name="connsiteY37" fmla="*/ 1871133 h 3395133"/>
                <a:gd name="connsiteX38" fmla="*/ 584200 w 1354667"/>
                <a:gd name="connsiteY38" fmla="*/ 1888067 h 3395133"/>
                <a:gd name="connsiteX39" fmla="*/ 550334 w 1354667"/>
                <a:gd name="connsiteY39" fmla="*/ 1964267 h 3395133"/>
                <a:gd name="connsiteX40" fmla="*/ 541867 w 1354667"/>
                <a:gd name="connsiteY40" fmla="*/ 2023533 h 3395133"/>
                <a:gd name="connsiteX41" fmla="*/ 533400 w 1354667"/>
                <a:gd name="connsiteY41" fmla="*/ 2286000 h 3395133"/>
                <a:gd name="connsiteX42" fmla="*/ 491067 w 1354667"/>
                <a:gd name="connsiteY42" fmla="*/ 2319867 h 3395133"/>
                <a:gd name="connsiteX43" fmla="*/ 440267 w 1354667"/>
                <a:gd name="connsiteY43" fmla="*/ 2362200 h 3395133"/>
                <a:gd name="connsiteX44" fmla="*/ 397934 w 1354667"/>
                <a:gd name="connsiteY44" fmla="*/ 2396067 h 3395133"/>
                <a:gd name="connsiteX45" fmla="*/ 364067 w 1354667"/>
                <a:gd name="connsiteY45" fmla="*/ 2438400 h 3395133"/>
                <a:gd name="connsiteX46" fmla="*/ 355600 w 1354667"/>
                <a:gd name="connsiteY46" fmla="*/ 2472267 h 3395133"/>
                <a:gd name="connsiteX47" fmla="*/ 338667 w 1354667"/>
                <a:gd name="connsiteY47" fmla="*/ 2523067 h 3395133"/>
                <a:gd name="connsiteX48" fmla="*/ 313267 w 1354667"/>
                <a:gd name="connsiteY48" fmla="*/ 2582333 h 3395133"/>
                <a:gd name="connsiteX49" fmla="*/ 287867 w 1354667"/>
                <a:gd name="connsiteY49" fmla="*/ 2667000 h 3395133"/>
                <a:gd name="connsiteX50" fmla="*/ 279400 w 1354667"/>
                <a:gd name="connsiteY50" fmla="*/ 2692400 h 3395133"/>
                <a:gd name="connsiteX51" fmla="*/ 254000 w 1354667"/>
                <a:gd name="connsiteY51" fmla="*/ 2709333 h 3395133"/>
                <a:gd name="connsiteX52" fmla="*/ 228600 w 1354667"/>
                <a:gd name="connsiteY52" fmla="*/ 2751667 h 3395133"/>
                <a:gd name="connsiteX53" fmla="*/ 203200 w 1354667"/>
                <a:gd name="connsiteY53" fmla="*/ 2760133 h 3395133"/>
                <a:gd name="connsiteX54" fmla="*/ 177800 w 1354667"/>
                <a:gd name="connsiteY54" fmla="*/ 2777067 h 3395133"/>
                <a:gd name="connsiteX55" fmla="*/ 152400 w 1354667"/>
                <a:gd name="connsiteY55" fmla="*/ 2785533 h 3395133"/>
                <a:gd name="connsiteX56" fmla="*/ 110067 w 1354667"/>
                <a:gd name="connsiteY56" fmla="*/ 2810933 h 3395133"/>
                <a:gd name="connsiteX57" fmla="*/ 93134 w 1354667"/>
                <a:gd name="connsiteY57" fmla="*/ 2861733 h 3395133"/>
                <a:gd name="connsiteX58" fmla="*/ 84667 w 1354667"/>
                <a:gd name="connsiteY58" fmla="*/ 2887133 h 3395133"/>
                <a:gd name="connsiteX59" fmla="*/ 42334 w 1354667"/>
                <a:gd name="connsiteY59" fmla="*/ 3124200 h 3395133"/>
                <a:gd name="connsiteX60" fmla="*/ 25400 w 1354667"/>
                <a:gd name="connsiteY60" fmla="*/ 3217333 h 3395133"/>
                <a:gd name="connsiteX61" fmla="*/ 16934 w 1354667"/>
                <a:gd name="connsiteY61" fmla="*/ 3251200 h 3395133"/>
                <a:gd name="connsiteX62" fmla="*/ 0 w 1354667"/>
                <a:gd name="connsiteY62" fmla="*/ 3302000 h 3395133"/>
                <a:gd name="connsiteX63" fmla="*/ 16934 w 1354667"/>
                <a:gd name="connsiteY63" fmla="*/ 3352800 h 3395133"/>
                <a:gd name="connsiteX64" fmla="*/ 25400 w 1354667"/>
                <a:gd name="connsiteY64" fmla="*/ 3378200 h 3395133"/>
                <a:gd name="connsiteX65" fmla="*/ 25400 w 1354667"/>
                <a:gd name="connsiteY65" fmla="*/ 3395133 h 3395133"/>
                <a:gd name="connsiteX0" fmla="*/ 1320800 w 1363134"/>
                <a:gd name="connsiteY0" fmla="*/ 0 h 3395133"/>
                <a:gd name="connsiteX1" fmla="*/ 1363134 w 1363134"/>
                <a:gd name="connsiteY1" fmla="*/ 55033 h 3395133"/>
                <a:gd name="connsiteX2" fmla="*/ 1346200 w 1363134"/>
                <a:gd name="connsiteY2" fmla="*/ 101600 h 3395133"/>
                <a:gd name="connsiteX3" fmla="*/ 1337734 w 1363134"/>
                <a:gd name="connsiteY3" fmla="*/ 127000 h 3395133"/>
                <a:gd name="connsiteX4" fmla="*/ 1312334 w 1363134"/>
                <a:gd name="connsiteY4" fmla="*/ 135467 h 3395133"/>
                <a:gd name="connsiteX5" fmla="*/ 1295400 w 1363134"/>
                <a:gd name="connsiteY5" fmla="*/ 152400 h 3395133"/>
                <a:gd name="connsiteX6" fmla="*/ 1270000 w 1363134"/>
                <a:gd name="connsiteY6" fmla="*/ 169333 h 3395133"/>
                <a:gd name="connsiteX7" fmla="*/ 1236134 w 1363134"/>
                <a:gd name="connsiteY7" fmla="*/ 203200 h 3395133"/>
                <a:gd name="connsiteX8" fmla="*/ 1193800 w 1363134"/>
                <a:gd name="connsiteY8" fmla="*/ 262467 h 3395133"/>
                <a:gd name="connsiteX9" fmla="*/ 1176867 w 1363134"/>
                <a:gd name="connsiteY9" fmla="*/ 381000 h 3395133"/>
                <a:gd name="connsiteX10" fmla="*/ 1168400 w 1363134"/>
                <a:gd name="connsiteY10" fmla="*/ 414867 h 3395133"/>
                <a:gd name="connsiteX11" fmla="*/ 1143000 w 1363134"/>
                <a:gd name="connsiteY11" fmla="*/ 423333 h 3395133"/>
                <a:gd name="connsiteX12" fmla="*/ 1134534 w 1363134"/>
                <a:gd name="connsiteY12" fmla="*/ 457200 h 3395133"/>
                <a:gd name="connsiteX13" fmla="*/ 1066800 w 1363134"/>
                <a:gd name="connsiteY13" fmla="*/ 508000 h 3395133"/>
                <a:gd name="connsiteX14" fmla="*/ 1024467 w 1363134"/>
                <a:gd name="connsiteY14" fmla="*/ 584200 h 3395133"/>
                <a:gd name="connsiteX15" fmla="*/ 1032934 w 1363134"/>
                <a:gd name="connsiteY15" fmla="*/ 609600 h 3395133"/>
                <a:gd name="connsiteX16" fmla="*/ 1083734 w 1363134"/>
                <a:gd name="connsiteY16" fmla="*/ 643467 h 3395133"/>
                <a:gd name="connsiteX17" fmla="*/ 1117600 w 1363134"/>
                <a:gd name="connsiteY17" fmla="*/ 694267 h 3395133"/>
                <a:gd name="connsiteX18" fmla="*/ 1100667 w 1363134"/>
                <a:gd name="connsiteY18" fmla="*/ 905933 h 3395133"/>
                <a:gd name="connsiteX19" fmla="*/ 1075267 w 1363134"/>
                <a:gd name="connsiteY19" fmla="*/ 1007533 h 3395133"/>
                <a:gd name="connsiteX20" fmla="*/ 1066800 w 1363134"/>
                <a:gd name="connsiteY20" fmla="*/ 1058333 h 3395133"/>
                <a:gd name="connsiteX21" fmla="*/ 897467 w 1363134"/>
                <a:gd name="connsiteY21" fmla="*/ 1066800 h 3395133"/>
                <a:gd name="connsiteX22" fmla="*/ 846667 w 1363134"/>
                <a:gd name="connsiteY22" fmla="*/ 1083733 h 3395133"/>
                <a:gd name="connsiteX23" fmla="*/ 812800 w 1363134"/>
                <a:gd name="connsiteY23" fmla="*/ 1117600 h 3395133"/>
                <a:gd name="connsiteX24" fmla="*/ 795867 w 1363134"/>
                <a:gd name="connsiteY24" fmla="*/ 1143000 h 3395133"/>
                <a:gd name="connsiteX25" fmla="*/ 770467 w 1363134"/>
                <a:gd name="connsiteY25" fmla="*/ 1159933 h 3395133"/>
                <a:gd name="connsiteX26" fmla="*/ 753534 w 1363134"/>
                <a:gd name="connsiteY26" fmla="*/ 1176867 h 3395133"/>
                <a:gd name="connsiteX27" fmla="*/ 821267 w 1363134"/>
                <a:gd name="connsiteY27" fmla="*/ 1227667 h 3395133"/>
                <a:gd name="connsiteX28" fmla="*/ 804334 w 1363134"/>
                <a:gd name="connsiteY28" fmla="*/ 1329267 h 3395133"/>
                <a:gd name="connsiteX29" fmla="*/ 795867 w 1363134"/>
                <a:gd name="connsiteY29" fmla="*/ 1354667 h 3395133"/>
                <a:gd name="connsiteX30" fmla="*/ 770467 w 1363134"/>
                <a:gd name="connsiteY30" fmla="*/ 1371600 h 3395133"/>
                <a:gd name="connsiteX31" fmla="*/ 728134 w 1363134"/>
                <a:gd name="connsiteY31" fmla="*/ 1439333 h 3395133"/>
                <a:gd name="connsiteX32" fmla="*/ 711200 w 1363134"/>
                <a:gd name="connsiteY32" fmla="*/ 1642533 h 3395133"/>
                <a:gd name="connsiteX33" fmla="*/ 702734 w 1363134"/>
                <a:gd name="connsiteY33" fmla="*/ 1676400 h 3395133"/>
                <a:gd name="connsiteX34" fmla="*/ 694267 w 1363134"/>
                <a:gd name="connsiteY34" fmla="*/ 1744133 h 3395133"/>
                <a:gd name="connsiteX35" fmla="*/ 668867 w 1363134"/>
                <a:gd name="connsiteY35" fmla="*/ 1786467 h 3395133"/>
                <a:gd name="connsiteX36" fmla="*/ 651934 w 1363134"/>
                <a:gd name="connsiteY36" fmla="*/ 1820333 h 3395133"/>
                <a:gd name="connsiteX37" fmla="*/ 601134 w 1363134"/>
                <a:gd name="connsiteY37" fmla="*/ 1871133 h 3395133"/>
                <a:gd name="connsiteX38" fmla="*/ 584200 w 1363134"/>
                <a:gd name="connsiteY38" fmla="*/ 1888067 h 3395133"/>
                <a:gd name="connsiteX39" fmla="*/ 550334 w 1363134"/>
                <a:gd name="connsiteY39" fmla="*/ 1964267 h 3395133"/>
                <a:gd name="connsiteX40" fmla="*/ 541867 w 1363134"/>
                <a:gd name="connsiteY40" fmla="*/ 2023533 h 3395133"/>
                <a:gd name="connsiteX41" fmla="*/ 533400 w 1363134"/>
                <a:gd name="connsiteY41" fmla="*/ 2286000 h 3395133"/>
                <a:gd name="connsiteX42" fmla="*/ 491067 w 1363134"/>
                <a:gd name="connsiteY42" fmla="*/ 2319867 h 3395133"/>
                <a:gd name="connsiteX43" fmla="*/ 440267 w 1363134"/>
                <a:gd name="connsiteY43" fmla="*/ 2362200 h 3395133"/>
                <a:gd name="connsiteX44" fmla="*/ 397934 w 1363134"/>
                <a:gd name="connsiteY44" fmla="*/ 2396067 h 3395133"/>
                <a:gd name="connsiteX45" fmla="*/ 364067 w 1363134"/>
                <a:gd name="connsiteY45" fmla="*/ 2438400 h 3395133"/>
                <a:gd name="connsiteX46" fmla="*/ 355600 w 1363134"/>
                <a:gd name="connsiteY46" fmla="*/ 2472267 h 3395133"/>
                <a:gd name="connsiteX47" fmla="*/ 338667 w 1363134"/>
                <a:gd name="connsiteY47" fmla="*/ 2523067 h 3395133"/>
                <a:gd name="connsiteX48" fmla="*/ 313267 w 1363134"/>
                <a:gd name="connsiteY48" fmla="*/ 2582333 h 3395133"/>
                <a:gd name="connsiteX49" fmla="*/ 287867 w 1363134"/>
                <a:gd name="connsiteY49" fmla="*/ 2667000 h 3395133"/>
                <a:gd name="connsiteX50" fmla="*/ 279400 w 1363134"/>
                <a:gd name="connsiteY50" fmla="*/ 2692400 h 3395133"/>
                <a:gd name="connsiteX51" fmla="*/ 254000 w 1363134"/>
                <a:gd name="connsiteY51" fmla="*/ 2709333 h 3395133"/>
                <a:gd name="connsiteX52" fmla="*/ 228600 w 1363134"/>
                <a:gd name="connsiteY52" fmla="*/ 2751667 h 3395133"/>
                <a:gd name="connsiteX53" fmla="*/ 203200 w 1363134"/>
                <a:gd name="connsiteY53" fmla="*/ 2760133 h 3395133"/>
                <a:gd name="connsiteX54" fmla="*/ 177800 w 1363134"/>
                <a:gd name="connsiteY54" fmla="*/ 2777067 h 3395133"/>
                <a:gd name="connsiteX55" fmla="*/ 152400 w 1363134"/>
                <a:gd name="connsiteY55" fmla="*/ 2785533 h 3395133"/>
                <a:gd name="connsiteX56" fmla="*/ 110067 w 1363134"/>
                <a:gd name="connsiteY56" fmla="*/ 2810933 h 3395133"/>
                <a:gd name="connsiteX57" fmla="*/ 93134 w 1363134"/>
                <a:gd name="connsiteY57" fmla="*/ 2861733 h 3395133"/>
                <a:gd name="connsiteX58" fmla="*/ 84667 w 1363134"/>
                <a:gd name="connsiteY58" fmla="*/ 2887133 h 3395133"/>
                <a:gd name="connsiteX59" fmla="*/ 42334 w 1363134"/>
                <a:gd name="connsiteY59" fmla="*/ 3124200 h 3395133"/>
                <a:gd name="connsiteX60" fmla="*/ 25400 w 1363134"/>
                <a:gd name="connsiteY60" fmla="*/ 3217333 h 3395133"/>
                <a:gd name="connsiteX61" fmla="*/ 16934 w 1363134"/>
                <a:gd name="connsiteY61" fmla="*/ 3251200 h 3395133"/>
                <a:gd name="connsiteX62" fmla="*/ 0 w 1363134"/>
                <a:gd name="connsiteY62" fmla="*/ 3302000 h 3395133"/>
                <a:gd name="connsiteX63" fmla="*/ 16934 w 1363134"/>
                <a:gd name="connsiteY63" fmla="*/ 3352800 h 3395133"/>
                <a:gd name="connsiteX64" fmla="*/ 25400 w 1363134"/>
                <a:gd name="connsiteY64" fmla="*/ 3378200 h 3395133"/>
                <a:gd name="connsiteX65" fmla="*/ 25400 w 1363134"/>
                <a:gd name="connsiteY65" fmla="*/ 3395133 h 3395133"/>
                <a:gd name="connsiteX0" fmla="*/ 1320800 w 1363407"/>
                <a:gd name="connsiteY0" fmla="*/ 0 h 3395133"/>
                <a:gd name="connsiteX1" fmla="*/ 1363134 w 1363407"/>
                <a:gd name="connsiteY1" fmla="*/ 55033 h 3395133"/>
                <a:gd name="connsiteX2" fmla="*/ 1337734 w 1363407"/>
                <a:gd name="connsiteY2" fmla="*/ 127000 h 3395133"/>
                <a:gd name="connsiteX3" fmla="*/ 1312334 w 1363407"/>
                <a:gd name="connsiteY3" fmla="*/ 135467 h 3395133"/>
                <a:gd name="connsiteX4" fmla="*/ 1295400 w 1363407"/>
                <a:gd name="connsiteY4" fmla="*/ 152400 h 3395133"/>
                <a:gd name="connsiteX5" fmla="*/ 1270000 w 1363407"/>
                <a:gd name="connsiteY5" fmla="*/ 169333 h 3395133"/>
                <a:gd name="connsiteX6" fmla="*/ 1236134 w 1363407"/>
                <a:gd name="connsiteY6" fmla="*/ 203200 h 3395133"/>
                <a:gd name="connsiteX7" fmla="*/ 1193800 w 1363407"/>
                <a:gd name="connsiteY7" fmla="*/ 262467 h 3395133"/>
                <a:gd name="connsiteX8" fmla="*/ 1176867 w 1363407"/>
                <a:gd name="connsiteY8" fmla="*/ 381000 h 3395133"/>
                <a:gd name="connsiteX9" fmla="*/ 1168400 w 1363407"/>
                <a:gd name="connsiteY9" fmla="*/ 414867 h 3395133"/>
                <a:gd name="connsiteX10" fmla="*/ 1143000 w 1363407"/>
                <a:gd name="connsiteY10" fmla="*/ 423333 h 3395133"/>
                <a:gd name="connsiteX11" fmla="*/ 1134534 w 1363407"/>
                <a:gd name="connsiteY11" fmla="*/ 457200 h 3395133"/>
                <a:gd name="connsiteX12" fmla="*/ 1066800 w 1363407"/>
                <a:gd name="connsiteY12" fmla="*/ 508000 h 3395133"/>
                <a:gd name="connsiteX13" fmla="*/ 1024467 w 1363407"/>
                <a:gd name="connsiteY13" fmla="*/ 584200 h 3395133"/>
                <a:gd name="connsiteX14" fmla="*/ 1032934 w 1363407"/>
                <a:gd name="connsiteY14" fmla="*/ 609600 h 3395133"/>
                <a:gd name="connsiteX15" fmla="*/ 1083734 w 1363407"/>
                <a:gd name="connsiteY15" fmla="*/ 643467 h 3395133"/>
                <a:gd name="connsiteX16" fmla="*/ 1117600 w 1363407"/>
                <a:gd name="connsiteY16" fmla="*/ 694267 h 3395133"/>
                <a:gd name="connsiteX17" fmla="*/ 1100667 w 1363407"/>
                <a:gd name="connsiteY17" fmla="*/ 905933 h 3395133"/>
                <a:gd name="connsiteX18" fmla="*/ 1075267 w 1363407"/>
                <a:gd name="connsiteY18" fmla="*/ 1007533 h 3395133"/>
                <a:gd name="connsiteX19" fmla="*/ 1066800 w 1363407"/>
                <a:gd name="connsiteY19" fmla="*/ 1058333 h 3395133"/>
                <a:gd name="connsiteX20" fmla="*/ 897467 w 1363407"/>
                <a:gd name="connsiteY20" fmla="*/ 1066800 h 3395133"/>
                <a:gd name="connsiteX21" fmla="*/ 846667 w 1363407"/>
                <a:gd name="connsiteY21" fmla="*/ 1083733 h 3395133"/>
                <a:gd name="connsiteX22" fmla="*/ 812800 w 1363407"/>
                <a:gd name="connsiteY22" fmla="*/ 1117600 h 3395133"/>
                <a:gd name="connsiteX23" fmla="*/ 795867 w 1363407"/>
                <a:gd name="connsiteY23" fmla="*/ 1143000 h 3395133"/>
                <a:gd name="connsiteX24" fmla="*/ 770467 w 1363407"/>
                <a:gd name="connsiteY24" fmla="*/ 1159933 h 3395133"/>
                <a:gd name="connsiteX25" fmla="*/ 753534 w 1363407"/>
                <a:gd name="connsiteY25" fmla="*/ 1176867 h 3395133"/>
                <a:gd name="connsiteX26" fmla="*/ 821267 w 1363407"/>
                <a:gd name="connsiteY26" fmla="*/ 1227667 h 3395133"/>
                <a:gd name="connsiteX27" fmla="*/ 804334 w 1363407"/>
                <a:gd name="connsiteY27" fmla="*/ 1329267 h 3395133"/>
                <a:gd name="connsiteX28" fmla="*/ 795867 w 1363407"/>
                <a:gd name="connsiteY28" fmla="*/ 1354667 h 3395133"/>
                <a:gd name="connsiteX29" fmla="*/ 770467 w 1363407"/>
                <a:gd name="connsiteY29" fmla="*/ 1371600 h 3395133"/>
                <a:gd name="connsiteX30" fmla="*/ 728134 w 1363407"/>
                <a:gd name="connsiteY30" fmla="*/ 1439333 h 3395133"/>
                <a:gd name="connsiteX31" fmla="*/ 711200 w 1363407"/>
                <a:gd name="connsiteY31" fmla="*/ 1642533 h 3395133"/>
                <a:gd name="connsiteX32" fmla="*/ 702734 w 1363407"/>
                <a:gd name="connsiteY32" fmla="*/ 1676400 h 3395133"/>
                <a:gd name="connsiteX33" fmla="*/ 694267 w 1363407"/>
                <a:gd name="connsiteY33" fmla="*/ 1744133 h 3395133"/>
                <a:gd name="connsiteX34" fmla="*/ 668867 w 1363407"/>
                <a:gd name="connsiteY34" fmla="*/ 1786467 h 3395133"/>
                <a:gd name="connsiteX35" fmla="*/ 651934 w 1363407"/>
                <a:gd name="connsiteY35" fmla="*/ 1820333 h 3395133"/>
                <a:gd name="connsiteX36" fmla="*/ 601134 w 1363407"/>
                <a:gd name="connsiteY36" fmla="*/ 1871133 h 3395133"/>
                <a:gd name="connsiteX37" fmla="*/ 584200 w 1363407"/>
                <a:gd name="connsiteY37" fmla="*/ 1888067 h 3395133"/>
                <a:gd name="connsiteX38" fmla="*/ 550334 w 1363407"/>
                <a:gd name="connsiteY38" fmla="*/ 1964267 h 3395133"/>
                <a:gd name="connsiteX39" fmla="*/ 541867 w 1363407"/>
                <a:gd name="connsiteY39" fmla="*/ 2023533 h 3395133"/>
                <a:gd name="connsiteX40" fmla="*/ 533400 w 1363407"/>
                <a:gd name="connsiteY40" fmla="*/ 2286000 h 3395133"/>
                <a:gd name="connsiteX41" fmla="*/ 491067 w 1363407"/>
                <a:gd name="connsiteY41" fmla="*/ 2319867 h 3395133"/>
                <a:gd name="connsiteX42" fmla="*/ 440267 w 1363407"/>
                <a:gd name="connsiteY42" fmla="*/ 2362200 h 3395133"/>
                <a:gd name="connsiteX43" fmla="*/ 397934 w 1363407"/>
                <a:gd name="connsiteY43" fmla="*/ 2396067 h 3395133"/>
                <a:gd name="connsiteX44" fmla="*/ 364067 w 1363407"/>
                <a:gd name="connsiteY44" fmla="*/ 2438400 h 3395133"/>
                <a:gd name="connsiteX45" fmla="*/ 355600 w 1363407"/>
                <a:gd name="connsiteY45" fmla="*/ 2472267 h 3395133"/>
                <a:gd name="connsiteX46" fmla="*/ 338667 w 1363407"/>
                <a:gd name="connsiteY46" fmla="*/ 2523067 h 3395133"/>
                <a:gd name="connsiteX47" fmla="*/ 313267 w 1363407"/>
                <a:gd name="connsiteY47" fmla="*/ 2582333 h 3395133"/>
                <a:gd name="connsiteX48" fmla="*/ 287867 w 1363407"/>
                <a:gd name="connsiteY48" fmla="*/ 2667000 h 3395133"/>
                <a:gd name="connsiteX49" fmla="*/ 279400 w 1363407"/>
                <a:gd name="connsiteY49" fmla="*/ 2692400 h 3395133"/>
                <a:gd name="connsiteX50" fmla="*/ 254000 w 1363407"/>
                <a:gd name="connsiteY50" fmla="*/ 2709333 h 3395133"/>
                <a:gd name="connsiteX51" fmla="*/ 228600 w 1363407"/>
                <a:gd name="connsiteY51" fmla="*/ 2751667 h 3395133"/>
                <a:gd name="connsiteX52" fmla="*/ 203200 w 1363407"/>
                <a:gd name="connsiteY52" fmla="*/ 2760133 h 3395133"/>
                <a:gd name="connsiteX53" fmla="*/ 177800 w 1363407"/>
                <a:gd name="connsiteY53" fmla="*/ 2777067 h 3395133"/>
                <a:gd name="connsiteX54" fmla="*/ 152400 w 1363407"/>
                <a:gd name="connsiteY54" fmla="*/ 2785533 h 3395133"/>
                <a:gd name="connsiteX55" fmla="*/ 110067 w 1363407"/>
                <a:gd name="connsiteY55" fmla="*/ 2810933 h 3395133"/>
                <a:gd name="connsiteX56" fmla="*/ 93134 w 1363407"/>
                <a:gd name="connsiteY56" fmla="*/ 2861733 h 3395133"/>
                <a:gd name="connsiteX57" fmla="*/ 84667 w 1363407"/>
                <a:gd name="connsiteY57" fmla="*/ 2887133 h 3395133"/>
                <a:gd name="connsiteX58" fmla="*/ 42334 w 1363407"/>
                <a:gd name="connsiteY58" fmla="*/ 3124200 h 3395133"/>
                <a:gd name="connsiteX59" fmla="*/ 25400 w 1363407"/>
                <a:gd name="connsiteY59" fmla="*/ 3217333 h 3395133"/>
                <a:gd name="connsiteX60" fmla="*/ 16934 w 1363407"/>
                <a:gd name="connsiteY60" fmla="*/ 3251200 h 3395133"/>
                <a:gd name="connsiteX61" fmla="*/ 0 w 1363407"/>
                <a:gd name="connsiteY61" fmla="*/ 3302000 h 3395133"/>
                <a:gd name="connsiteX62" fmla="*/ 16934 w 1363407"/>
                <a:gd name="connsiteY62" fmla="*/ 3352800 h 3395133"/>
                <a:gd name="connsiteX63" fmla="*/ 25400 w 1363407"/>
                <a:gd name="connsiteY63" fmla="*/ 3378200 h 3395133"/>
                <a:gd name="connsiteX64" fmla="*/ 25400 w 1363407"/>
                <a:gd name="connsiteY64" fmla="*/ 3395133 h 3395133"/>
                <a:gd name="connsiteX0" fmla="*/ 1320800 w 1363407"/>
                <a:gd name="connsiteY0" fmla="*/ 0 h 3395133"/>
                <a:gd name="connsiteX1" fmla="*/ 1363134 w 1363407"/>
                <a:gd name="connsiteY1" fmla="*/ 55033 h 3395133"/>
                <a:gd name="connsiteX2" fmla="*/ 1337734 w 1363407"/>
                <a:gd name="connsiteY2" fmla="*/ 127000 h 3395133"/>
                <a:gd name="connsiteX3" fmla="*/ 1295400 w 1363407"/>
                <a:gd name="connsiteY3" fmla="*/ 152400 h 3395133"/>
                <a:gd name="connsiteX4" fmla="*/ 1270000 w 1363407"/>
                <a:gd name="connsiteY4" fmla="*/ 169333 h 3395133"/>
                <a:gd name="connsiteX5" fmla="*/ 1236134 w 1363407"/>
                <a:gd name="connsiteY5" fmla="*/ 203200 h 3395133"/>
                <a:gd name="connsiteX6" fmla="*/ 1193800 w 1363407"/>
                <a:gd name="connsiteY6" fmla="*/ 262467 h 3395133"/>
                <a:gd name="connsiteX7" fmla="*/ 1176867 w 1363407"/>
                <a:gd name="connsiteY7" fmla="*/ 381000 h 3395133"/>
                <a:gd name="connsiteX8" fmla="*/ 1168400 w 1363407"/>
                <a:gd name="connsiteY8" fmla="*/ 414867 h 3395133"/>
                <a:gd name="connsiteX9" fmla="*/ 1143000 w 1363407"/>
                <a:gd name="connsiteY9" fmla="*/ 423333 h 3395133"/>
                <a:gd name="connsiteX10" fmla="*/ 1134534 w 1363407"/>
                <a:gd name="connsiteY10" fmla="*/ 457200 h 3395133"/>
                <a:gd name="connsiteX11" fmla="*/ 1066800 w 1363407"/>
                <a:gd name="connsiteY11" fmla="*/ 508000 h 3395133"/>
                <a:gd name="connsiteX12" fmla="*/ 1024467 w 1363407"/>
                <a:gd name="connsiteY12" fmla="*/ 584200 h 3395133"/>
                <a:gd name="connsiteX13" fmla="*/ 1032934 w 1363407"/>
                <a:gd name="connsiteY13" fmla="*/ 609600 h 3395133"/>
                <a:gd name="connsiteX14" fmla="*/ 1083734 w 1363407"/>
                <a:gd name="connsiteY14" fmla="*/ 643467 h 3395133"/>
                <a:gd name="connsiteX15" fmla="*/ 1117600 w 1363407"/>
                <a:gd name="connsiteY15" fmla="*/ 694267 h 3395133"/>
                <a:gd name="connsiteX16" fmla="*/ 1100667 w 1363407"/>
                <a:gd name="connsiteY16" fmla="*/ 905933 h 3395133"/>
                <a:gd name="connsiteX17" fmla="*/ 1075267 w 1363407"/>
                <a:gd name="connsiteY17" fmla="*/ 1007533 h 3395133"/>
                <a:gd name="connsiteX18" fmla="*/ 1066800 w 1363407"/>
                <a:gd name="connsiteY18" fmla="*/ 1058333 h 3395133"/>
                <a:gd name="connsiteX19" fmla="*/ 897467 w 1363407"/>
                <a:gd name="connsiteY19" fmla="*/ 1066800 h 3395133"/>
                <a:gd name="connsiteX20" fmla="*/ 846667 w 1363407"/>
                <a:gd name="connsiteY20" fmla="*/ 1083733 h 3395133"/>
                <a:gd name="connsiteX21" fmla="*/ 812800 w 1363407"/>
                <a:gd name="connsiteY21" fmla="*/ 1117600 h 3395133"/>
                <a:gd name="connsiteX22" fmla="*/ 795867 w 1363407"/>
                <a:gd name="connsiteY22" fmla="*/ 1143000 h 3395133"/>
                <a:gd name="connsiteX23" fmla="*/ 770467 w 1363407"/>
                <a:gd name="connsiteY23" fmla="*/ 1159933 h 3395133"/>
                <a:gd name="connsiteX24" fmla="*/ 753534 w 1363407"/>
                <a:gd name="connsiteY24" fmla="*/ 1176867 h 3395133"/>
                <a:gd name="connsiteX25" fmla="*/ 821267 w 1363407"/>
                <a:gd name="connsiteY25" fmla="*/ 1227667 h 3395133"/>
                <a:gd name="connsiteX26" fmla="*/ 804334 w 1363407"/>
                <a:gd name="connsiteY26" fmla="*/ 1329267 h 3395133"/>
                <a:gd name="connsiteX27" fmla="*/ 795867 w 1363407"/>
                <a:gd name="connsiteY27" fmla="*/ 1354667 h 3395133"/>
                <a:gd name="connsiteX28" fmla="*/ 770467 w 1363407"/>
                <a:gd name="connsiteY28" fmla="*/ 1371600 h 3395133"/>
                <a:gd name="connsiteX29" fmla="*/ 728134 w 1363407"/>
                <a:gd name="connsiteY29" fmla="*/ 1439333 h 3395133"/>
                <a:gd name="connsiteX30" fmla="*/ 711200 w 1363407"/>
                <a:gd name="connsiteY30" fmla="*/ 1642533 h 3395133"/>
                <a:gd name="connsiteX31" fmla="*/ 702734 w 1363407"/>
                <a:gd name="connsiteY31" fmla="*/ 1676400 h 3395133"/>
                <a:gd name="connsiteX32" fmla="*/ 694267 w 1363407"/>
                <a:gd name="connsiteY32" fmla="*/ 1744133 h 3395133"/>
                <a:gd name="connsiteX33" fmla="*/ 668867 w 1363407"/>
                <a:gd name="connsiteY33" fmla="*/ 1786467 h 3395133"/>
                <a:gd name="connsiteX34" fmla="*/ 651934 w 1363407"/>
                <a:gd name="connsiteY34" fmla="*/ 1820333 h 3395133"/>
                <a:gd name="connsiteX35" fmla="*/ 601134 w 1363407"/>
                <a:gd name="connsiteY35" fmla="*/ 1871133 h 3395133"/>
                <a:gd name="connsiteX36" fmla="*/ 584200 w 1363407"/>
                <a:gd name="connsiteY36" fmla="*/ 1888067 h 3395133"/>
                <a:gd name="connsiteX37" fmla="*/ 550334 w 1363407"/>
                <a:gd name="connsiteY37" fmla="*/ 1964267 h 3395133"/>
                <a:gd name="connsiteX38" fmla="*/ 541867 w 1363407"/>
                <a:gd name="connsiteY38" fmla="*/ 2023533 h 3395133"/>
                <a:gd name="connsiteX39" fmla="*/ 533400 w 1363407"/>
                <a:gd name="connsiteY39" fmla="*/ 2286000 h 3395133"/>
                <a:gd name="connsiteX40" fmla="*/ 491067 w 1363407"/>
                <a:gd name="connsiteY40" fmla="*/ 2319867 h 3395133"/>
                <a:gd name="connsiteX41" fmla="*/ 440267 w 1363407"/>
                <a:gd name="connsiteY41" fmla="*/ 2362200 h 3395133"/>
                <a:gd name="connsiteX42" fmla="*/ 397934 w 1363407"/>
                <a:gd name="connsiteY42" fmla="*/ 2396067 h 3395133"/>
                <a:gd name="connsiteX43" fmla="*/ 364067 w 1363407"/>
                <a:gd name="connsiteY43" fmla="*/ 2438400 h 3395133"/>
                <a:gd name="connsiteX44" fmla="*/ 355600 w 1363407"/>
                <a:gd name="connsiteY44" fmla="*/ 2472267 h 3395133"/>
                <a:gd name="connsiteX45" fmla="*/ 338667 w 1363407"/>
                <a:gd name="connsiteY45" fmla="*/ 2523067 h 3395133"/>
                <a:gd name="connsiteX46" fmla="*/ 313267 w 1363407"/>
                <a:gd name="connsiteY46" fmla="*/ 2582333 h 3395133"/>
                <a:gd name="connsiteX47" fmla="*/ 287867 w 1363407"/>
                <a:gd name="connsiteY47" fmla="*/ 2667000 h 3395133"/>
                <a:gd name="connsiteX48" fmla="*/ 279400 w 1363407"/>
                <a:gd name="connsiteY48" fmla="*/ 2692400 h 3395133"/>
                <a:gd name="connsiteX49" fmla="*/ 254000 w 1363407"/>
                <a:gd name="connsiteY49" fmla="*/ 2709333 h 3395133"/>
                <a:gd name="connsiteX50" fmla="*/ 228600 w 1363407"/>
                <a:gd name="connsiteY50" fmla="*/ 2751667 h 3395133"/>
                <a:gd name="connsiteX51" fmla="*/ 203200 w 1363407"/>
                <a:gd name="connsiteY51" fmla="*/ 2760133 h 3395133"/>
                <a:gd name="connsiteX52" fmla="*/ 177800 w 1363407"/>
                <a:gd name="connsiteY52" fmla="*/ 2777067 h 3395133"/>
                <a:gd name="connsiteX53" fmla="*/ 152400 w 1363407"/>
                <a:gd name="connsiteY53" fmla="*/ 2785533 h 3395133"/>
                <a:gd name="connsiteX54" fmla="*/ 110067 w 1363407"/>
                <a:gd name="connsiteY54" fmla="*/ 2810933 h 3395133"/>
                <a:gd name="connsiteX55" fmla="*/ 93134 w 1363407"/>
                <a:gd name="connsiteY55" fmla="*/ 2861733 h 3395133"/>
                <a:gd name="connsiteX56" fmla="*/ 84667 w 1363407"/>
                <a:gd name="connsiteY56" fmla="*/ 2887133 h 3395133"/>
                <a:gd name="connsiteX57" fmla="*/ 42334 w 1363407"/>
                <a:gd name="connsiteY57" fmla="*/ 3124200 h 3395133"/>
                <a:gd name="connsiteX58" fmla="*/ 25400 w 1363407"/>
                <a:gd name="connsiteY58" fmla="*/ 3217333 h 3395133"/>
                <a:gd name="connsiteX59" fmla="*/ 16934 w 1363407"/>
                <a:gd name="connsiteY59" fmla="*/ 3251200 h 3395133"/>
                <a:gd name="connsiteX60" fmla="*/ 0 w 1363407"/>
                <a:gd name="connsiteY60" fmla="*/ 3302000 h 3395133"/>
                <a:gd name="connsiteX61" fmla="*/ 16934 w 1363407"/>
                <a:gd name="connsiteY61" fmla="*/ 3352800 h 3395133"/>
                <a:gd name="connsiteX62" fmla="*/ 25400 w 1363407"/>
                <a:gd name="connsiteY62" fmla="*/ 3378200 h 3395133"/>
                <a:gd name="connsiteX63" fmla="*/ 25400 w 1363407"/>
                <a:gd name="connsiteY63" fmla="*/ 3395133 h 3395133"/>
                <a:gd name="connsiteX0" fmla="*/ 1320800 w 1363407"/>
                <a:gd name="connsiteY0" fmla="*/ 0 h 3395133"/>
                <a:gd name="connsiteX1" fmla="*/ 1363134 w 1363407"/>
                <a:gd name="connsiteY1" fmla="*/ 55033 h 3395133"/>
                <a:gd name="connsiteX2" fmla="*/ 1337734 w 1363407"/>
                <a:gd name="connsiteY2" fmla="*/ 127000 h 3395133"/>
                <a:gd name="connsiteX3" fmla="*/ 1270000 w 1363407"/>
                <a:gd name="connsiteY3" fmla="*/ 169333 h 3395133"/>
                <a:gd name="connsiteX4" fmla="*/ 1236134 w 1363407"/>
                <a:gd name="connsiteY4" fmla="*/ 203200 h 3395133"/>
                <a:gd name="connsiteX5" fmla="*/ 1193800 w 1363407"/>
                <a:gd name="connsiteY5" fmla="*/ 262467 h 3395133"/>
                <a:gd name="connsiteX6" fmla="*/ 1176867 w 1363407"/>
                <a:gd name="connsiteY6" fmla="*/ 381000 h 3395133"/>
                <a:gd name="connsiteX7" fmla="*/ 1168400 w 1363407"/>
                <a:gd name="connsiteY7" fmla="*/ 414867 h 3395133"/>
                <a:gd name="connsiteX8" fmla="*/ 1143000 w 1363407"/>
                <a:gd name="connsiteY8" fmla="*/ 423333 h 3395133"/>
                <a:gd name="connsiteX9" fmla="*/ 1134534 w 1363407"/>
                <a:gd name="connsiteY9" fmla="*/ 457200 h 3395133"/>
                <a:gd name="connsiteX10" fmla="*/ 1066800 w 1363407"/>
                <a:gd name="connsiteY10" fmla="*/ 508000 h 3395133"/>
                <a:gd name="connsiteX11" fmla="*/ 1024467 w 1363407"/>
                <a:gd name="connsiteY11" fmla="*/ 584200 h 3395133"/>
                <a:gd name="connsiteX12" fmla="*/ 1032934 w 1363407"/>
                <a:gd name="connsiteY12" fmla="*/ 609600 h 3395133"/>
                <a:gd name="connsiteX13" fmla="*/ 1083734 w 1363407"/>
                <a:gd name="connsiteY13" fmla="*/ 643467 h 3395133"/>
                <a:gd name="connsiteX14" fmla="*/ 1117600 w 1363407"/>
                <a:gd name="connsiteY14" fmla="*/ 694267 h 3395133"/>
                <a:gd name="connsiteX15" fmla="*/ 1100667 w 1363407"/>
                <a:gd name="connsiteY15" fmla="*/ 905933 h 3395133"/>
                <a:gd name="connsiteX16" fmla="*/ 1075267 w 1363407"/>
                <a:gd name="connsiteY16" fmla="*/ 1007533 h 3395133"/>
                <a:gd name="connsiteX17" fmla="*/ 1066800 w 1363407"/>
                <a:gd name="connsiteY17" fmla="*/ 1058333 h 3395133"/>
                <a:gd name="connsiteX18" fmla="*/ 897467 w 1363407"/>
                <a:gd name="connsiteY18" fmla="*/ 1066800 h 3395133"/>
                <a:gd name="connsiteX19" fmla="*/ 846667 w 1363407"/>
                <a:gd name="connsiteY19" fmla="*/ 1083733 h 3395133"/>
                <a:gd name="connsiteX20" fmla="*/ 812800 w 1363407"/>
                <a:gd name="connsiteY20" fmla="*/ 1117600 h 3395133"/>
                <a:gd name="connsiteX21" fmla="*/ 795867 w 1363407"/>
                <a:gd name="connsiteY21" fmla="*/ 1143000 h 3395133"/>
                <a:gd name="connsiteX22" fmla="*/ 770467 w 1363407"/>
                <a:gd name="connsiteY22" fmla="*/ 1159933 h 3395133"/>
                <a:gd name="connsiteX23" fmla="*/ 753534 w 1363407"/>
                <a:gd name="connsiteY23" fmla="*/ 1176867 h 3395133"/>
                <a:gd name="connsiteX24" fmla="*/ 821267 w 1363407"/>
                <a:gd name="connsiteY24" fmla="*/ 1227667 h 3395133"/>
                <a:gd name="connsiteX25" fmla="*/ 804334 w 1363407"/>
                <a:gd name="connsiteY25" fmla="*/ 1329267 h 3395133"/>
                <a:gd name="connsiteX26" fmla="*/ 795867 w 1363407"/>
                <a:gd name="connsiteY26" fmla="*/ 1354667 h 3395133"/>
                <a:gd name="connsiteX27" fmla="*/ 770467 w 1363407"/>
                <a:gd name="connsiteY27" fmla="*/ 1371600 h 3395133"/>
                <a:gd name="connsiteX28" fmla="*/ 728134 w 1363407"/>
                <a:gd name="connsiteY28" fmla="*/ 1439333 h 3395133"/>
                <a:gd name="connsiteX29" fmla="*/ 711200 w 1363407"/>
                <a:gd name="connsiteY29" fmla="*/ 1642533 h 3395133"/>
                <a:gd name="connsiteX30" fmla="*/ 702734 w 1363407"/>
                <a:gd name="connsiteY30" fmla="*/ 1676400 h 3395133"/>
                <a:gd name="connsiteX31" fmla="*/ 694267 w 1363407"/>
                <a:gd name="connsiteY31" fmla="*/ 1744133 h 3395133"/>
                <a:gd name="connsiteX32" fmla="*/ 668867 w 1363407"/>
                <a:gd name="connsiteY32" fmla="*/ 1786467 h 3395133"/>
                <a:gd name="connsiteX33" fmla="*/ 651934 w 1363407"/>
                <a:gd name="connsiteY33" fmla="*/ 1820333 h 3395133"/>
                <a:gd name="connsiteX34" fmla="*/ 601134 w 1363407"/>
                <a:gd name="connsiteY34" fmla="*/ 1871133 h 3395133"/>
                <a:gd name="connsiteX35" fmla="*/ 584200 w 1363407"/>
                <a:gd name="connsiteY35" fmla="*/ 1888067 h 3395133"/>
                <a:gd name="connsiteX36" fmla="*/ 550334 w 1363407"/>
                <a:gd name="connsiteY36" fmla="*/ 1964267 h 3395133"/>
                <a:gd name="connsiteX37" fmla="*/ 541867 w 1363407"/>
                <a:gd name="connsiteY37" fmla="*/ 2023533 h 3395133"/>
                <a:gd name="connsiteX38" fmla="*/ 533400 w 1363407"/>
                <a:gd name="connsiteY38" fmla="*/ 2286000 h 3395133"/>
                <a:gd name="connsiteX39" fmla="*/ 491067 w 1363407"/>
                <a:gd name="connsiteY39" fmla="*/ 2319867 h 3395133"/>
                <a:gd name="connsiteX40" fmla="*/ 440267 w 1363407"/>
                <a:gd name="connsiteY40" fmla="*/ 2362200 h 3395133"/>
                <a:gd name="connsiteX41" fmla="*/ 397934 w 1363407"/>
                <a:gd name="connsiteY41" fmla="*/ 2396067 h 3395133"/>
                <a:gd name="connsiteX42" fmla="*/ 364067 w 1363407"/>
                <a:gd name="connsiteY42" fmla="*/ 2438400 h 3395133"/>
                <a:gd name="connsiteX43" fmla="*/ 355600 w 1363407"/>
                <a:gd name="connsiteY43" fmla="*/ 2472267 h 3395133"/>
                <a:gd name="connsiteX44" fmla="*/ 338667 w 1363407"/>
                <a:gd name="connsiteY44" fmla="*/ 2523067 h 3395133"/>
                <a:gd name="connsiteX45" fmla="*/ 313267 w 1363407"/>
                <a:gd name="connsiteY45" fmla="*/ 2582333 h 3395133"/>
                <a:gd name="connsiteX46" fmla="*/ 287867 w 1363407"/>
                <a:gd name="connsiteY46" fmla="*/ 2667000 h 3395133"/>
                <a:gd name="connsiteX47" fmla="*/ 279400 w 1363407"/>
                <a:gd name="connsiteY47" fmla="*/ 2692400 h 3395133"/>
                <a:gd name="connsiteX48" fmla="*/ 254000 w 1363407"/>
                <a:gd name="connsiteY48" fmla="*/ 2709333 h 3395133"/>
                <a:gd name="connsiteX49" fmla="*/ 228600 w 1363407"/>
                <a:gd name="connsiteY49" fmla="*/ 2751667 h 3395133"/>
                <a:gd name="connsiteX50" fmla="*/ 203200 w 1363407"/>
                <a:gd name="connsiteY50" fmla="*/ 2760133 h 3395133"/>
                <a:gd name="connsiteX51" fmla="*/ 177800 w 1363407"/>
                <a:gd name="connsiteY51" fmla="*/ 2777067 h 3395133"/>
                <a:gd name="connsiteX52" fmla="*/ 152400 w 1363407"/>
                <a:gd name="connsiteY52" fmla="*/ 2785533 h 3395133"/>
                <a:gd name="connsiteX53" fmla="*/ 110067 w 1363407"/>
                <a:gd name="connsiteY53" fmla="*/ 2810933 h 3395133"/>
                <a:gd name="connsiteX54" fmla="*/ 93134 w 1363407"/>
                <a:gd name="connsiteY54" fmla="*/ 2861733 h 3395133"/>
                <a:gd name="connsiteX55" fmla="*/ 84667 w 1363407"/>
                <a:gd name="connsiteY55" fmla="*/ 2887133 h 3395133"/>
                <a:gd name="connsiteX56" fmla="*/ 42334 w 1363407"/>
                <a:gd name="connsiteY56" fmla="*/ 3124200 h 3395133"/>
                <a:gd name="connsiteX57" fmla="*/ 25400 w 1363407"/>
                <a:gd name="connsiteY57" fmla="*/ 3217333 h 3395133"/>
                <a:gd name="connsiteX58" fmla="*/ 16934 w 1363407"/>
                <a:gd name="connsiteY58" fmla="*/ 3251200 h 3395133"/>
                <a:gd name="connsiteX59" fmla="*/ 0 w 1363407"/>
                <a:gd name="connsiteY59" fmla="*/ 3302000 h 3395133"/>
                <a:gd name="connsiteX60" fmla="*/ 16934 w 1363407"/>
                <a:gd name="connsiteY60" fmla="*/ 3352800 h 3395133"/>
                <a:gd name="connsiteX61" fmla="*/ 25400 w 1363407"/>
                <a:gd name="connsiteY61" fmla="*/ 3378200 h 3395133"/>
                <a:gd name="connsiteX62" fmla="*/ 25400 w 1363407"/>
                <a:gd name="connsiteY62"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70000 w 1363146"/>
                <a:gd name="connsiteY3" fmla="*/ 169333 h 3395133"/>
                <a:gd name="connsiteX4" fmla="*/ 1236134 w 1363146"/>
                <a:gd name="connsiteY4" fmla="*/ 203200 h 3395133"/>
                <a:gd name="connsiteX5" fmla="*/ 1193800 w 1363146"/>
                <a:gd name="connsiteY5" fmla="*/ 262467 h 3395133"/>
                <a:gd name="connsiteX6" fmla="*/ 1176867 w 1363146"/>
                <a:gd name="connsiteY6" fmla="*/ 381000 h 3395133"/>
                <a:gd name="connsiteX7" fmla="*/ 1168400 w 1363146"/>
                <a:gd name="connsiteY7" fmla="*/ 414867 h 3395133"/>
                <a:gd name="connsiteX8" fmla="*/ 1143000 w 1363146"/>
                <a:gd name="connsiteY8" fmla="*/ 423333 h 3395133"/>
                <a:gd name="connsiteX9" fmla="*/ 1134534 w 1363146"/>
                <a:gd name="connsiteY9" fmla="*/ 457200 h 3395133"/>
                <a:gd name="connsiteX10" fmla="*/ 1066800 w 1363146"/>
                <a:gd name="connsiteY10" fmla="*/ 508000 h 3395133"/>
                <a:gd name="connsiteX11" fmla="*/ 1024467 w 1363146"/>
                <a:gd name="connsiteY11" fmla="*/ 584200 h 3395133"/>
                <a:gd name="connsiteX12" fmla="*/ 1032934 w 1363146"/>
                <a:gd name="connsiteY12" fmla="*/ 609600 h 3395133"/>
                <a:gd name="connsiteX13" fmla="*/ 1083734 w 1363146"/>
                <a:gd name="connsiteY13" fmla="*/ 643467 h 3395133"/>
                <a:gd name="connsiteX14" fmla="*/ 1117600 w 1363146"/>
                <a:gd name="connsiteY14" fmla="*/ 694267 h 3395133"/>
                <a:gd name="connsiteX15" fmla="*/ 1100667 w 1363146"/>
                <a:gd name="connsiteY15" fmla="*/ 905933 h 3395133"/>
                <a:gd name="connsiteX16" fmla="*/ 1075267 w 1363146"/>
                <a:gd name="connsiteY16" fmla="*/ 1007533 h 3395133"/>
                <a:gd name="connsiteX17" fmla="*/ 1066800 w 1363146"/>
                <a:gd name="connsiteY17" fmla="*/ 1058333 h 3395133"/>
                <a:gd name="connsiteX18" fmla="*/ 897467 w 1363146"/>
                <a:gd name="connsiteY18" fmla="*/ 1066800 h 3395133"/>
                <a:gd name="connsiteX19" fmla="*/ 846667 w 1363146"/>
                <a:gd name="connsiteY19" fmla="*/ 1083733 h 3395133"/>
                <a:gd name="connsiteX20" fmla="*/ 812800 w 1363146"/>
                <a:gd name="connsiteY20" fmla="*/ 1117600 h 3395133"/>
                <a:gd name="connsiteX21" fmla="*/ 795867 w 1363146"/>
                <a:gd name="connsiteY21" fmla="*/ 1143000 h 3395133"/>
                <a:gd name="connsiteX22" fmla="*/ 770467 w 1363146"/>
                <a:gd name="connsiteY22" fmla="*/ 1159933 h 3395133"/>
                <a:gd name="connsiteX23" fmla="*/ 753534 w 1363146"/>
                <a:gd name="connsiteY23" fmla="*/ 1176867 h 3395133"/>
                <a:gd name="connsiteX24" fmla="*/ 821267 w 1363146"/>
                <a:gd name="connsiteY24" fmla="*/ 1227667 h 3395133"/>
                <a:gd name="connsiteX25" fmla="*/ 804334 w 1363146"/>
                <a:gd name="connsiteY25" fmla="*/ 1329267 h 3395133"/>
                <a:gd name="connsiteX26" fmla="*/ 795867 w 1363146"/>
                <a:gd name="connsiteY26" fmla="*/ 1354667 h 3395133"/>
                <a:gd name="connsiteX27" fmla="*/ 770467 w 1363146"/>
                <a:gd name="connsiteY27" fmla="*/ 1371600 h 3395133"/>
                <a:gd name="connsiteX28" fmla="*/ 728134 w 1363146"/>
                <a:gd name="connsiteY28" fmla="*/ 1439333 h 3395133"/>
                <a:gd name="connsiteX29" fmla="*/ 711200 w 1363146"/>
                <a:gd name="connsiteY29" fmla="*/ 1642533 h 3395133"/>
                <a:gd name="connsiteX30" fmla="*/ 702734 w 1363146"/>
                <a:gd name="connsiteY30" fmla="*/ 1676400 h 3395133"/>
                <a:gd name="connsiteX31" fmla="*/ 694267 w 1363146"/>
                <a:gd name="connsiteY31" fmla="*/ 1744133 h 3395133"/>
                <a:gd name="connsiteX32" fmla="*/ 668867 w 1363146"/>
                <a:gd name="connsiteY32" fmla="*/ 1786467 h 3395133"/>
                <a:gd name="connsiteX33" fmla="*/ 651934 w 1363146"/>
                <a:gd name="connsiteY33" fmla="*/ 1820333 h 3395133"/>
                <a:gd name="connsiteX34" fmla="*/ 601134 w 1363146"/>
                <a:gd name="connsiteY34" fmla="*/ 1871133 h 3395133"/>
                <a:gd name="connsiteX35" fmla="*/ 584200 w 1363146"/>
                <a:gd name="connsiteY35" fmla="*/ 1888067 h 3395133"/>
                <a:gd name="connsiteX36" fmla="*/ 550334 w 1363146"/>
                <a:gd name="connsiteY36" fmla="*/ 1964267 h 3395133"/>
                <a:gd name="connsiteX37" fmla="*/ 541867 w 1363146"/>
                <a:gd name="connsiteY37" fmla="*/ 2023533 h 3395133"/>
                <a:gd name="connsiteX38" fmla="*/ 533400 w 1363146"/>
                <a:gd name="connsiteY38" fmla="*/ 2286000 h 3395133"/>
                <a:gd name="connsiteX39" fmla="*/ 491067 w 1363146"/>
                <a:gd name="connsiteY39" fmla="*/ 2319867 h 3395133"/>
                <a:gd name="connsiteX40" fmla="*/ 440267 w 1363146"/>
                <a:gd name="connsiteY40" fmla="*/ 2362200 h 3395133"/>
                <a:gd name="connsiteX41" fmla="*/ 397934 w 1363146"/>
                <a:gd name="connsiteY41" fmla="*/ 2396067 h 3395133"/>
                <a:gd name="connsiteX42" fmla="*/ 364067 w 1363146"/>
                <a:gd name="connsiteY42" fmla="*/ 2438400 h 3395133"/>
                <a:gd name="connsiteX43" fmla="*/ 355600 w 1363146"/>
                <a:gd name="connsiteY43" fmla="*/ 2472267 h 3395133"/>
                <a:gd name="connsiteX44" fmla="*/ 338667 w 1363146"/>
                <a:gd name="connsiteY44" fmla="*/ 2523067 h 3395133"/>
                <a:gd name="connsiteX45" fmla="*/ 313267 w 1363146"/>
                <a:gd name="connsiteY45" fmla="*/ 2582333 h 3395133"/>
                <a:gd name="connsiteX46" fmla="*/ 287867 w 1363146"/>
                <a:gd name="connsiteY46" fmla="*/ 2667000 h 3395133"/>
                <a:gd name="connsiteX47" fmla="*/ 279400 w 1363146"/>
                <a:gd name="connsiteY47" fmla="*/ 2692400 h 3395133"/>
                <a:gd name="connsiteX48" fmla="*/ 254000 w 1363146"/>
                <a:gd name="connsiteY48" fmla="*/ 2709333 h 3395133"/>
                <a:gd name="connsiteX49" fmla="*/ 228600 w 1363146"/>
                <a:gd name="connsiteY49" fmla="*/ 2751667 h 3395133"/>
                <a:gd name="connsiteX50" fmla="*/ 203200 w 1363146"/>
                <a:gd name="connsiteY50" fmla="*/ 2760133 h 3395133"/>
                <a:gd name="connsiteX51" fmla="*/ 177800 w 1363146"/>
                <a:gd name="connsiteY51" fmla="*/ 2777067 h 3395133"/>
                <a:gd name="connsiteX52" fmla="*/ 152400 w 1363146"/>
                <a:gd name="connsiteY52" fmla="*/ 2785533 h 3395133"/>
                <a:gd name="connsiteX53" fmla="*/ 110067 w 1363146"/>
                <a:gd name="connsiteY53" fmla="*/ 2810933 h 3395133"/>
                <a:gd name="connsiteX54" fmla="*/ 93134 w 1363146"/>
                <a:gd name="connsiteY54" fmla="*/ 2861733 h 3395133"/>
                <a:gd name="connsiteX55" fmla="*/ 84667 w 1363146"/>
                <a:gd name="connsiteY55" fmla="*/ 2887133 h 3395133"/>
                <a:gd name="connsiteX56" fmla="*/ 42334 w 1363146"/>
                <a:gd name="connsiteY56" fmla="*/ 3124200 h 3395133"/>
                <a:gd name="connsiteX57" fmla="*/ 25400 w 1363146"/>
                <a:gd name="connsiteY57" fmla="*/ 3217333 h 3395133"/>
                <a:gd name="connsiteX58" fmla="*/ 16934 w 1363146"/>
                <a:gd name="connsiteY58" fmla="*/ 3251200 h 3395133"/>
                <a:gd name="connsiteX59" fmla="*/ 0 w 1363146"/>
                <a:gd name="connsiteY59" fmla="*/ 3302000 h 3395133"/>
                <a:gd name="connsiteX60" fmla="*/ 16934 w 1363146"/>
                <a:gd name="connsiteY60" fmla="*/ 3352800 h 3395133"/>
                <a:gd name="connsiteX61" fmla="*/ 25400 w 1363146"/>
                <a:gd name="connsiteY61" fmla="*/ 3378200 h 3395133"/>
                <a:gd name="connsiteX62" fmla="*/ 25400 w 1363146"/>
                <a:gd name="connsiteY62"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76867 w 1363146"/>
                <a:gd name="connsiteY5" fmla="*/ 381000 h 3395133"/>
                <a:gd name="connsiteX6" fmla="*/ 1168400 w 1363146"/>
                <a:gd name="connsiteY6" fmla="*/ 414867 h 3395133"/>
                <a:gd name="connsiteX7" fmla="*/ 1143000 w 1363146"/>
                <a:gd name="connsiteY7" fmla="*/ 423333 h 3395133"/>
                <a:gd name="connsiteX8" fmla="*/ 1134534 w 1363146"/>
                <a:gd name="connsiteY8" fmla="*/ 457200 h 3395133"/>
                <a:gd name="connsiteX9" fmla="*/ 1066800 w 1363146"/>
                <a:gd name="connsiteY9" fmla="*/ 508000 h 3395133"/>
                <a:gd name="connsiteX10" fmla="*/ 1024467 w 1363146"/>
                <a:gd name="connsiteY10" fmla="*/ 584200 h 3395133"/>
                <a:gd name="connsiteX11" fmla="*/ 1032934 w 1363146"/>
                <a:gd name="connsiteY11" fmla="*/ 609600 h 3395133"/>
                <a:gd name="connsiteX12" fmla="*/ 1083734 w 1363146"/>
                <a:gd name="connsiteY12" fmla="*/ 643467 h 3395133"/>
                <a:gd name="connsiteX13" fmla="*/ 1117600 w 1363146"/>
                <a:gd name="connsiteY13" fmla="*/ 694267 h 3395133"/>
                <a:gd name="connsiteX14" fmla="*/ 1100667 w 1363146"/>
                <a:gd name="connsiteY14" fmla="*/ 905933 h 3395133"/>
                <a:gd name="connsiteX15" fmla="*/ 1075267 w 1363146"/>
                <a:gd name="connsiteY15" fmla="*/ 1007533 h 3395133"/>
                <a:gd name="connsiteX16" fmla="*/ 1066800 w 1363146"/>
                <a:gd name="connsiteY16" fmla="*/ 1058333 h 3395133"/>
                <a:gd name="connsiteX17" fmla="*/ 897467 w 1363146"/>
                <a:gd name="connsiteY17" fmla="*/ 1066800 h 3395133"/>
                <a:gd name="connsiteX18" fmla="*/ 846667 w 1363146"/>
                <a:gd name="connsiteY18" fmla="*/ 1083733 h 3395133"/>
                <a:gd name="connsiteX19" fmla="*/ 812800 w 1363146"/>
                <a:gd name="connsiteY19" fmla="*/ 1117600 h 3395133"/>
                <a:gd name="connsiteX20" fmla="*/ 795867 w 1363146"/>
                <a:gd name="connsiteY20" fmla="*/ 1143000 h 3395133"/>
                <a:gd name="connsiteX21" fmla="*/ 770467 w 1363146"/>
                <a:gd name="connsiteY21" fmla="*/ 1159933 h 3395133"/>
                <a:gd name="connsiteX22" fmla="*/ 753534 w 1363146"/>
                <a:gd name="connsiteY22" fmla="*/ 1176867 h 3395133"/>
                <a:gd name="connsiteX23" fmla="*/ 821267 w 1363146"/>
                <a:gd name="connsiteY23" fmla="*/ 1227667 h 3395133"/>
                <a:gd name="connsiteX24" fmla="*/ 804334 w 1363146"/>
                <a:gd name="connsiteY24" fmla="*/ 1329267 h 3395133"/>
                <a:gd name="connsiteX25" fmla="*/ 795867 w 1363146"/>
                <a:gd name="connsiteY25" fmla="*/ 1354667 h 3395133"/>
                <a:gd name="connsiteX26" fmla="*/ 770467 w 1363146"/>
                <a:gd name="connsiteY26" fmla="*/ 1371600 h 3395133"/>
                <a:gd name="connsiteX27" fmla="*/ 728134 w 1363146"/>
                <a:gd name="connsiteY27" fmla="*/ 1439333 h 3395133"/>
                <a:gd name="connsiteX28" fmla="*/ 711200 w 1363146"/>
                <a:gd name="connsiteY28" fmla="*/ 1642533 h 3395133"/>
                <a:gd name="connsiteX29" fmla="*/ 702734 w 1363146"/>
                <a:gd name="connsiteY29" fmla="*/ 1676400 h 3395133"/>
                <a:gd name="connsiteX30" fmla="*/ 694267 w 1363146"/>
                <a:gd name="connsiteY30" fmla="*/ 1744133 h 3395133"/>
                <a:gd name="connsiteX31" fmla="*/ 668867 w 1363146"/>
                <a:gd name="connsiteY31" fmla="*/ 1786467 h 3395133"/>
                <a:gd name="connsiteX32" fmla="*/ 651934 w 1363146"/>
                <a:gd name="connsiteY32" fmla="*/ 1820333 h 3395133"/>
                <a:gd name="connsiteX33" fmla="*/ 601134 w 1363146"/>
                <a:gd name="connsiteY33" fmla="*/ 1871133 h 3395133"/>
                <a:gd name="connsiteX34" fmla="*/ 584200 w 1363146"/>
                <a:gd name="connsiteY34" fmla="*/ 1888067 h 3395133"/>
                <a:gd name="connsiteX35" fmla="*/ 550334 w 1363146"/>
                <a:gd name="connsiteY35" fmla="*/ 1964267 h 3395133"/>
                <a:gd name="connsiteX36" fmla="*/ 541867 w 1363146"/>
                <a:gd name="connsiteY36" fmla="*/ 2023533 h 3395133"/>
                <a:gd name="connsiteX37" fmla="*/ 533400 w 1363146"/>
                <a:gd name="connsiteY37" fmla="*/ 2286000 h 3395133"/>
                <a:gd name="connsiteX38" fmla="*/ 491067 w 1363146"/>
                <a:gd name="connsiteY38" fmla="*/ 2319867 h 3395133"/>
                <a:gd name="connsiteX39" fmla="*/ 440267 w 1363146"/>
                <a:gd name="connsiteY39" fmla="*/ 2362200 h 3395133"/>
                <a:gd name="connsiteX40" fmla="*/ 397934 w 1363146"/>
                <a:gd name="connsiteY40" fmla="*/ 2396067 h 3395133"/>
                <a:gd name="connsiteX41" fmla="*/ 364067 w 1363146"/>
                <a:gd name="connsiteY41" fmla="*/ 2438400 h 3395133"/>
                <a:gd name="connsiteX42" fmla="*/ 355600 w 1363146"/>
                <a:gd name="connsiteY42" fmla="*/ 2472267 h 3395133"/>
                <a:gd name="connsiteX43" fmla="*/ 338667 w 1363146"/>
                <a:gd name="connsiteY43" fmla="*/ 2523067 h 3395133"/>
                <a:gd name="connsiteX44" fmla="*/ 313267 w 1363146"/>
                <a:gd name="connsiteY44" fmla="*/ 2582333 h 3395133"/>
                <a:gd name="connsiteX45" fmla="*/ 287867 w 1363146"/>
                <a:gd name="connsiteY45" fmla="*/ 2667000 h 3395133"/>
                <a:gd name="connsiteX46" fmla="*/ 279400 w 1363146"/>
                <a:gd name="connsiteY46" fmla="*/ 2692400 h 3395133"/>
                <a:gd name="connsiteX47" fmla="*/ 254000 w 1363146"/>
                <a:gd name="connsiteY47" fmla="*/ 2709333 h 3395133"/>
                <a:gd name="connsiteX48" fmla="*/ 228600 w 1363146"/>
                <a:gd name="connsiteY48" fmla="*/ 2751667 h 3395133"/>
                <a:gd name="connsiteX49" fmla="*/ 203200 w 1363146"/>
                <a:gd name="connsiteY49" fmla="*/ 2760133 h 3395133"/>
                <a:gd name="connsiteX50" fmla="*/ 177800 w 1363146"/>
                <a:gd name="connsiteY50" fmla="*/ 2777067 h 3395133"/>
                <a:gd name="connsiteX51" fmla="*/ 152400 w 1363146"/>
                <a:gd name="connsiteY51" fmla="*/ 2785533 h 3395133"/>
                <a:gd name="connsiteX52" fmla="*/ 110067 w 1363146"/>
                <a:gd name="connsiteY52" fmla="*/ 2810933 h 3395133"/>
                <a:gd name="connsiteX53" fmla="*/ 93134 w 1363146"/>
                <a:gd name="connsiteY53" fmla="*/ 2861733 h 3395133"/>
                <a:gd name="connsiteX54" fmla="*/ 84667 w 1363146"/>
                <a:gd name="connsiteY54" fmla="*/ 2887133 h 3395133"/>
                <a:gd name="connsiteX55" fmla="*/ 42334 w 1363146"/>
                <a:gd name="connsiteY55" fmla="*/ 3124200 h 3395133"/>
                <a:gd name="connsiteX56" fmla="*/ 25400 w 1363146"/>
                <a:gd name="connsiteY56" fmla="*/ 3217333 h 3395133"/>
                <a:gd name="connsiteX57" fmla="*/ 16934 w 1363146"/>
                <a:gd name="connsiteY57" fmla="*/ 3251200 h 3395133"/>
                <a:gd name="connsiteX58" fmla="*/ 0 w 1363146"/>
                <a:gd name="connsiteY58" fmla="*/ 3302000 h 3395133"/>
                <a:gd name="connsiteX59" fmla="*/ 16934 w 1363146"/>
                <a:gd name="connsiteY59" fmla="*/ 3352800 h 3395133"/>
                <a:gd name="connsiteX60" fmla="*/ 25400 w 1363146"/>
                <a:gd name="connsiteY60" fmla="*/ 3378200 h 3395133"/>
                <a:gd name="connsiteX61" fmla="*/ 25400 w 1363146"/>
                <a:gd name="connsiteY61"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14867 h 3395133"/>
                <a:gd name="connsiteX7" fmla="*/ 1143000 w 1363146"/>
                <a:gd name="connsiteY7" fmla="*/ 423333 h 3395133"/>
                <a:gd name="connsiteX8" fmla="*/ 1134534 w 1363146"/>
                <a:gd name="connsiteY8" fmla="*/ 457200 h 3395133"/>
                <a:gd name="connsiteX9" fmla="*/ 1066800 w 1363146"/>
                <a:gd name="connsiteY9" fmla="*/ 508000 h 3395133"/>
                <a:gd name="connsiteX10" fmla="*/ 1024467 w 1363146"/>
                <a:gd name="connsiteY10" fmla="*/ 584200 h 3395133"/>
                <a:gd name="connsiteX11" fmla="*/ 1032934 w 1363146"/>
                <a:gd name="connsiteY11" fmla="*/ 609600 h 3395133"/>
                <a:gd name="connsiteX12" fmla="*/ 1083734 w 1363146"/>
                <a:gd name="connsiteY12" fmla="*/ 643467 h 3395133"/>
                <a:gd name="connsiteX13" fmla="*/ 1117600 w 1363146"/>
                <a:gd name="connsiteY13" fmla="*/ 694267 h 3395133"/>
                <a:gd name="connsiteX14" fmla="*/ 1100667 w 1363146"/>
                <a:gd name="connsiteY14" fmla="*/ 905933 h 3395133"/>
                <a:gd name="connsiteX15" fmla="*/ 1075267 w 1363146"/>
                <a:gd name="connsiteY15" fmla="*/ 1007533 h 3395133"/>
                <a:gd name="connsiteX16" fmla="*/ 1066800 w 1363146"/>
                <a:gd name="connsiteY16" fmla="*/ 1058333 h 3395133"/>
                <a:gd name="connsiteX17" fmla="*/ 897467 w 1363146"/>
                <a:gd name="connsiteY17" fmla="*/ 1066800 h 3395133"/>
                <a:gd name="connsiteX18" fmla="*/ 846667 w 1363146"/>
                <a:gd name="connsiteY18" fmla="*/ 1083733 h 3395133"/>
                <a:gd name="connsiteX19" fmla="*/ 812800 w 1363146"/>
                <a:gd name="connsiteY19" fmla="*/ 1117600 h 3395133"/>
                <a:gd name="connsiteX20" fmla="*/ 795867 w 1363146"/>
                <a:gd name="connsiteY20" fmla="*/ 1143000 h 3395133"/>
                <a:gd name="connsiteX21" fmla="*/ 770467 w 1363146"/>
                <a:gd name="connsiteY21" fmla="*/ 1159933 h 3395133"/>
                <a:gd name="connsiteX22" fmla="*/ 753534 w 1363146"/>
                <a:gd name="connsiteY22" fmla="*/ 1176867 h 3395133"/>
                <a:gd name="connsiteX23" fmla="*/ 821267 w 1363146"/>
                <a:gd name="connsiteY23" fmla="*/ 1227667 h 3395133"/>
                <a:gd name="connsiteX24" fmla="*/ 804334 w 1363146"/>
                <a:gd name="connsiteY24" fmla="*/ 1329267 h 3395133"/>
                <a:gd name="connsiteX25" fmla="*/ 795867 w 1363146"/>
                <a:gd name="connsiteY25" fmla="*/ 1354667 h 3395133"/>
                <a:gd name="connsiteX26" fmla="*/ 770467 w 1363146"/>
                <a:gd name="connsiteY26" fmla="*/ 1371600 h 3395133"/>
                <a:gd name="connsiteX27" fmla="*/ 728134 w 1363146"/>
                <a:gd name="connsiteY27" fmla="*/ 1439333 h 3395133"/>
                <a:gd name="connsiteX28" fmla="*/ 711200 w 1363146"/>
                <a:gd name="connsiteY28" fmla="*/ 1642533 h 3395133"/>
                <a:gd name="connsiteX29" fmla="*/ 702734 w 1363146"/>
                <a:gd name="connsiteY29" fmla="*/ 1676400 h 3395133"/>
                <a:gd name="connsiteX30" fmla="*/ 694267 w 1363146"/>
                <a:gd name="connsiteY30" fmla="*/ 1744133 h 3395133"/>
                <a:gd name="connsiteX31" fmla="*/ 668867 w 1363146"/>
                <a:gd name="connsiteY31" fmla="*/ 1786467 h 3395133"/>
                <a:gd name="connsiteX32" fmla="*/ 651934 w 1363146"/>
                <a:gd name="connsiteY32" fmla="*/ 1820333 h 3395133"/>
                <a:gd name="connsiteX33" fmla="*/ 601134 w 1363146"/>
                <a:gd name="connsiteY33" fmla="*/ 1871133 h 3395133"/>
                <a:gd name="connsiteX34" fmla="*/ 584200 w 1363146"/>
                <a:gd name="connsiteY34" fmla="*/ 1888067 h 3395133"/>
                <a:gd name="connsiteX35" fmla="*/ 550334 w 1363146"/>
                <a:gd name="connsiteY35" fmla="*/ 1964267 h 3395133"/>
                <a:gd name="connsiteX36" fmla="*/ 541867 w 1363146"/>
                <a:gd name="connsiteY36" fmla="*/ 2023533 h 3395133"/>
                <a:gd name="connsiteX37" fmla="*/ 533400 w 1363146"/>
                <a:gd name="connsiteY37" fmla="*/ 2286000 h 3395133"/>
                <a:gd name="connsiteX38" fmla="*/ 491067 w 1363146"/>
                <a:gd name="connsiteY38" fmla="*/ 2319867 h 3395133"/>
                <a:gd name="connsiteX39" fmla="*/ 440267 w 1363146"/>
                <a:gd name="connsiteY39" fmla="*/ 2362200 h 3395133"/>
                <a:gd name="connsiteX40" fmla="*/ 397934 w 1363146"/>
                <a:gd name="connsiteY40" fmla="*/ 2396067 h 3395133"/>
                <a:gd name="connsiteX41" fmla="*/ 364067 w 1363146"/>
                <a:gd name="connsiteY41" fmla="*/ 2438400 h 3395133"/>
                <a:gd name="connsiteX42" fmla="*/ 355600 w 1363146"/>
                <a:gd name="connsiteY42" fmla="*/ 2472267 h 3395133"/>
                <a:gd name="connsiteX43" fmla="*/ 338667 w 1363146"/>
                <a:gd name="connsiteY43" fmla="*/ 2523067 h 3395133"/>
                <a:gd name="connsiteX44" fmla="*/ 313267 w 1363146"/>
                <a:gd name="connsiteY44" fmla="*/ 2582333 h 3395133"/>
                <a:gd name="connsiteX45" fmla="*/ 287867 w 1363146"/>
                <a:gd name="connsiteY45" fmla="*/ 2667000 h 3395133"/>
                <a:gd name="connsiteX46" fmla="*/ 279400 w 1363146"/>
                <a:gd name="connsiteY46" fmla="*/ 2692400 h 3395133"/>
                <a:gd name="connsiteX47" fmla="*/ 254000 w 1363146"/>
                <a:gd name="connsiteY47" fmla="*/ 2709333 h 3395133"/>
                <a:gd name="connsiteX48" fmla="*/ 228600 w 1363146"/>
                <a:gd name="connsiteY48" fmla="*/ 2751667 h 3395133"/>
                <a:gd name="connsiteX49" fmla="*/ 203200 w 1363146"/>
                <a:gd name="connsiteY49" fmla="*/ 2760133 h 3395133"/>
                <a:gd name="connsiteX50" fmla="*/ 177800 w 1363146"/>
                <a:gd name="connsiteY50" fmla="*/ 2777067 h 3395133"/>
                <a:gd name="connsiteX51" fmla="*/ 152400 w 1363146"/>
                <a:gd name="connsiteY51" fmla="*/ 2785533 h 3395133"/>
                <a:gd name="connsiteX52" fmla="*/ 110067 w 1363146"/>
                <a:gd name="connsiteY52" fmla="*/ 2810933 h 3395133"/>
                <a:gd name="connsiteX53" fmla="*/ 93134 w 1363146"/>
                <a:gd name="connsiteY53" fmla="*/ 2861733 h 3395133"/>
                <a:gd name="connsiteX54" fmla="*/ 84667 w 1363146"/>
                <a:gd name="connsiteY54" fmla="*/ 2887133 h 3395133"/>
                <a:gd name="connsiteX55" fmla="*/ 42334 w 1363146"/>
                <a:gd name="connsiteY55" fmla="*/ 3124200 h 3395133"/>
                <a:gd name="connsiteX56" fmla="*/ 25400 w 1363146"/>
                <a:gd name="connsiteY56" fmla="*/ 3217333 h 3395133"/>
                <a:gd name="connsiteX57" fmla="*/ 16934 w 1363146"/>
                <a:gd name="connsiteY57" fmla="*/ 3251200 h 3395133"/>
                <a:gd name="connsiteX58" fmla="*/ 0 w 1363146"/>
                <a:gd name="connsiteY58" fmla="*/ 3302000 h 3395133"/>
                <a:gd name="connsiteX59" fmla="*/ 16934 w 1363146"/>
                <a:gd name="connsiteY59" fmla="*/ 3352800 h 3395133"/>
                <a:gd name="connsiteX60" fmla="*/ 25400 w 1363146"/>
                <a:gd name="connsiteY60" fmla="*/ 3378200 h 3395133"/>
                <a:gd name="connsiteX61" fmla="*/ 25400 w 1363146"/>
                <a:gd name="connsiteY61"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14867 h 3395133"/>
                <a:gd name="connsiteX7" fmla="*/ 1143000 w 1363146"/>
                <a:gd name="connsiteY7" fmla="*/ 423333 h 3395133"/>
                <a:gd name="connsiteX8" fmla="*/ 1134534 w 1363146"/>
                <a:gd name="connsiteY8" fmla="*/ 457200 h 3395133"/>
                <a:gd name="connsiteX9" fmla="*/ 1066800 w 1363146"/>
                <a:gd name="connsiteY9" fmla="*/ 508000 h 3395133"/>
                <a:gd name="connsiteX10" fmla="*/ 1024467 w 1363146"/>
                <a:gd name="connsiteY10" fmla="*/ 584200 h 3395133"/>
                <a:gd name="connsiteX11" fmla="*/ 1032934 w 1363146"/>
                <a:gd name="connsiteY11" fmla="*/ 609600 h 3395133"/>
                <a:gd name="connsiteX12" fmla="*/ 1083734 w 1363146"/>
                <a:gd name="connsiteY12" fmla="*/ 643467 h 3395133"/>
                <a:gd name="connsiteX13" fmla="*/ 1117600 w 1363146"/>
                <a:gd name="connsiteY13" fmla="*/ 694267 h 3395133"/>
                <a:gd name="connsiteX14" fmla="*/ 1100667 w 1363146"/>
                <a:gd name="connsiteY14" fmla="*/ 905933 h 3395133"/>
                <a:gd name="connsiteX15" fmla="*/ 1075267 w 1363146"/>
                <a:gd name="connsiteY15" fmla="*/ 1007533 h 3395133"/>
                <a:gd name="connsiteX16" fmla="*/ 1066800 w 1363146"/>
                <a:gd name="connsiteY16" fmla="*/ 1058333 h 3395133"/>
                <a:gd name="connsiteX17" fmla="*/ 897467 w 1363146"/>
                <a:gd name="connsiteY17" fmla="*/ 1066800 h 3395133"/>
                <a:gd name="connsiteX18" fmla="*/ 846667 w 1363146"/>
                <a:gd name="connsiteY18" fmla="*/ 1083733 h 3395133"/>
                <a:gd name="connsiteX19" fmla="*/ 812800 w 1363146"/>
                <a:gd name="connsiteY19" fmla="*/ 1117600 h 3395133"/>
                <a:gd name="connsiteX20" fmla="*/ 795867 w 1363146"/>
                <a:gd name="connsiteY20" fmla="*/ 1143000 h 3395133"/>
                <a:gd name="connsiteX21" fmla="*/ 770467 w 1363146"/>
                <a:gd name="connsiteY21" fmla="*/ 1159933 h 3395133"/>
                <a:gd name="connsiteX22" fmla="*/ 753534 w 1363146"/>
                <a:gd name="connsiteY22" fmla="*/ 1176867 h 3395133"/>
                <a:gd name="connsiteX23" fmla="*/ 821267 w 1363146"/>
                <a:gd name="connsiteY23" fmla="*/ 1227667 h 3395133"/>
                <a:gd name="connsiteX24" fmla="*/ 804334 w 1363146"/>
                <a:gd name="connsiteY24" fmla="*/ 1329267 h 3395133"/>
                <a:gd name="connsiteX25" fmla="*/ 795867 w 1363146"/>
                <a:gd name="connsiteY25" fmla="*/ 1354667 h 3395133"/>
                <a:gd name="connsiteX26" fmla="*/ 770467 w 1363146"/>
                <a:gd name="connsiteY26" fmla="*/ 1371600 h 3395133"/>
                <a:gd name="connsiteX27" fmla="*/ 728134 w 1363146"/>
                <a:gd name="connsiteY27" fmla="*/ 1439333 h 3395133"/>
                <a:gd name="connsiteX28" fmla="*/ 711200 w 1363146"/>
                <a:gd name="connsiteY28" fmla="*/ 1642533 h 3395133"/>
                <a:gd name="connsiteX29" fmla="*/ 702734 w 1363146"/>
                <a:gd name="connsiteY29" fmla="*/ 1676400 h 3395133"/>
                <a:gd name="connsiteX30" fmla="*/ 694267 w 1363146"/>
                <a:gd name="connsiteY30" fmla="*/ 1744133 h 3395133"/>
                <a:gd name="connsiteX31" fmla="*/ 668867 w 1363146"/>
                <a:gd name="connsiteY31" fmla="*/ 1786467 h 3395133"/>
                <a:gd name="connsiteX32" fmla="*/ 651934 w 1363146"/>
                <a:gd name="connsiteY32" fmla="*/ 1820333 h 3395133"/>
                <a:gd name="connsiteX33" fmla="*/ 601134 w 1363146"/>
                <a:gd name="connsiteY33" fmla="*/ 1871133 h 3395133"/>
                <a:gd name="connsiteX34" fmla="*/ 584200 w 1363146"/>
                <a:gd name="connsiteY34" fmla="*/ 1888067 h 3395133"/>
                <a:gd name="connsiteX35" fmla="*/ 550334 w 1363146"/>
                <a:gd name="connsiteY35" fmla="*/ 1964267 h 3395133"/>
                <a:gd name="connsiteX36" fmla="*/ 541867 w 1363146"/>
                <a:gd name="connsiteY36" fmla="*/ 2023533 h 3395133"/>
                <a:gd name="connsiteX37" fmla="*/ 533400 w 1363146"/>
                <a:gd name="connsiteY37" fmla="*/ 2286000 h 3395133"/>
                <a:gd name="connsiteX38" fmla="*/ 491067 w 1363146"/>
                <a:gd name="connsiteY38" fmla="*/ 2319867 h 3395133"/>
                <a:gd name="connsiteX39" fmla="*/ 440267 w 1363146"/>
                <a:gd name="connsiteY39" fmla="*/ 2362200 h 3395133"/>
                <a:gd name="connsiteX40" fmla="*/ 397934 w 1363146"/>
                <a:gd name="connsiteY40" fmla="*/ 2396067 h 3395133"/>
                <a:gd name="connsiteX41" fmla="*/ 364067 w 1363146"/>
                <a:gd name="connsiteY41" fmla="*/ 2438400 h 3395133"/>
                <a:gd name="connsiteX42" fmla="*/ 355600 w 1363146"/>
                <a:gd name="connsiteY42" fmla="*/ 2472267 h 3395133"/>
                <a:gd name="connsiteX43" fmla="*/ 338667 w 1363146"/>
                <a:gd name="connsiteY43" fmla="*/ 2523067 h 3395133"/>
                <a:gd name="connsiteX44" fmla="*/ 313267 w 1363146"/>
                <a:gd name="connsiteY44" fmla="*/ 2582333 h 3395133"/>
                <a:gd name="connsiteX45" fmla="*/ 287867 w 1363146"/>
                <a:gd name="connsiteY45" fmla="*/ 2667000 h 3395133"/>
                <a:gd name="connsiteX46" fmla="*/ 279400 w 1363146"/>
                <a:gd name="connsiteY46" fmla="*/ 2692400 h 3395133"/>
                <a:gd name="connsiteX47" fmla="*/ 254000 w 1363146"/>
                <a:gd name="connsiteY47" fmla="*/ 2709333 h 3395133"/>
                <a:gd name="connsiteX48" fmla="*/ 228600 w 1363146"/>
                <a:gd name="connsiteY48" fmla="*/ 2751667 h 3395133"/>
                <a:gd name="connsiteX49" fmla="*/ 203200 w 1363146"/>
                <a:gd name="connsiteY49" fmla="*/ 2760133 h 3395133"/>
                <a:gd name="connsiteX50" fmla="*/ 177800 w 1363146"/>
                <a:gd name="connsiteY50" fmla="*/ 2777067 h 3395133"/>
                <a:gd name="connsiteX51" fmla="*/ 152400 w 1363146"/>
                <a:gd name="connsiteY51" fmla="*/ 2785533 h 3395133"/>
                <a:gd name="connsiteX52" fmla="*/ 110067 w 1363146"/>
                <a:gd name="connsiteY52" fmla="*/ 2810933 h 3395133"/>
                <a:gd name="connsiteX53" fmla="*/ 93134 w 1363146"/>
                <a:gd name="connsiteY53" fmla="*/ 2861733 h 3395133"/>
                <a:gd name="connsiteX54" fmla="*/ 84667 w 1363146"/>
                <a:gd name="connsiteY54" fmla="*/ 2887133 h 3395133"/>
                <a:gd name="connsiteX55" fmla="*/ 42334 w 1363146"/>
                <a:gd name="connsiteY55" fmla="*/ 3124200 h 3395133"/>
                <a:gd name="connsiteX56" fmla="*/ 25400 w 1363146"/>
                <a:gd name="connsiteY56" fmla="*/ 3217333 h 3395133"/>
                <a:gd name="connsiteX57" fmla="*/ 16934 w 1363146"/>
                <a:gd name="connsiteY57" fmla="*/ 3251200 h 3395133"/>
                <a:gd name="connsiteX58" fmla="*/ 0 w 1363146"/>
                <a:gd name="connsiteY58" fmla="*/ 3302000 h 3395133"/>
                <a:gd name="connsiteX59" fmla="*/ 16934 w 1363146"/>
                <a:gd name="connsiteY59" fmla="*/ 3352800 h 3395133"/>
                <a:gd name="connsiteX60" fmla="*/ 25400 w 1363146"/>
                <a:gd name="connsiteY60" fmla="*/ 3378200 h 3395133"/>
                <a:gd name="connsiteX61" fmla="*/ 25400 w 1363146"/>
                <a:gd name="connsiteY61"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43000 w 1363146"/>
                <a:gd name="connsiteY6" fmla="*/ 423333 h 3395133"/>
                <a:gd name="connsiteX7" fmla="*/ 1134534 w 1363146"/>
                <a:gd name="connsiteY7" fmla="*/ 457200 h 3395133"/>
                <a:gd name="connsiteX8" fmla="*/ 1066800 w 1363146"/>
                <a:gd name="connsiteY8" fmla="*/ 508000 h 3395133"/>
                <a:gd name="connsiteX9" fmla="*/ 1024467 w 1363146"/>
                <a:gd name="connsiteY9" fmla="*/ 584200 h 3395133"/>
                <a:gd name="connsiteX10" fmla="*/ 1032934 w 1363146"/>
                <a:gd name="connsiteY10" fmla="*/ 609600 h 3395133"/>
                <a:gd name="connsiteX11" fmla="*/ 1083734 w 1363146"/>
                <a:gd name="connsiteY11" fmla="*/ 643467 h 3395133"/>
                <a:gd name="connsiteX12" fmla="*/ 1117600 w 1363146"/>
                <a:gd name="connsiteY12" fmla="*/ 694267 h 3395133"/>
                <a:gd name="connsiteX13" fmla="*/ 1100667 w 1363146"/>
                <a:gd name="connsiteY13" fmla="*/ 905933 h 3395133"/>
                <a:gd name="connsiteX14" fmla="*/ 1075267 w 1363146"/>
                <a:gd name="connsiteY14" fmla="*/ 1007533 h 3395133"/>
                <a:gd name="connsiteX15" fmla="*/ 1066800 w 1363146"/>
                <a:gd name="connsiteY15" fmla="*/ 1058333 h 3395133"/>
                <a:gd name="connsiteX16" fmla="*/ 897467 w 1363146"/>
                <a:gd name="connsiteY16" fmla="*/ 1066800 h 3395133"/>
                <a:gd name="connsiteX17" fmla="*/ 846667 w 1363146"/>
                <a:gd name="connsiteY17" fmla="*/ 1083733 h 3395133"/>
                <a:gd name="connsiteX18" fmla="*/ 812800 w 1363146"/>
                <a:gd name="connsiteY18" fmla="*/ 1117600 h 3395133"/>
                <a:gd name="connsiteX19" fmla="*/ 795867 w 1363146"/>
                <a:gd name="connsiteY19" fmla="*/ 1143000 h 3395133"/>
                <a:gd name="connsiteX20" fmla="*/ 770467 w 1363146"/>
                <a:gd name="connsiteY20" fmla="*/ 1159933 h 3395133"/>
                <a:gd name="connsiteX21" fmla="*/ 753534 w 1363146"/>
                <a:gd name="connsiteY21" fmla="*/ 1176867 h 3395133"/>
                <a:gd name="connsiteX22" fmla="*/ 821267 w 1363146"/>
                <a:gd name="connsiteY22" fmla="*/ 1227667 h 3395133"/>
                <a:gd name="connsiteX23" fmla="*/ 804334 w 1363146"/>
                <a:gd name="connsiteY23" fmla="*/ 1329267 h 3395133"/>
                <a:gd name="connsiteX24" fmla="*/ 795867 w 1363146"/>
                <a:gd name="connsiteY24" fmla="*/ 1354667 h 3395133"/>
                <a:gd name="connsiteX25" fmla="*/ 770467 w 1363146"/>
                <a:gd name="connsiteY25" fmla="*/ 1371600 h 3395133"/>
                <a:gd name="connsiteX26" fmla="*/ 728134 w 1363146"/>
                <a:gd name="connsiteY26" fmla="*/ 1439333 h 3395133"/>
                <a:gd name="connsiteX27" fmla="*/ 711200 w 1363146"/>
                <a:gd name="connsiteY27" fmla="*/ 1642533 h 3395133"/>
                <a:gd name="connsiteX28" fmla="*/ 702734 w 1363146"/>
                <a:gd name="connsiteY28" fmla="*/ 1676400 h 3395133"/>
                <a:gd name="connsiteX29" fmla="*/ 694267 w 1363146"/>
                <a:gd name="connsiteY29" fmla="*/ 1744133 h 3395133"/>
                <a:gd name="connsiteX30" fmla="*/ 668867 w 1363146"/>
                <a:gd name="connsiteY30" fmla="*/ 1786467 h 3395133"/>
                <a:gd name="connsiteX31" fmla="*/ 651934 w 1363146"/>
                <a:gd name="connsiteY31" fmla="*/ 1820333 h 3395133"/>
                <a:gd name="connsiteX32" fmla="*/ 601134 w 1363146"/>
                <a:gd name="connsiteY32" fmla="*/ 1871133 h 3395133"/>
                <a:gd name="connsiteX33" fmla="*/ 584200 w 1363146"/>
                <a:gd name="connsiteY33" fmla="*/ 1888067 h 3395133"/>
                <a:gd name="connsiteX34" fmla="*/ 550334 w 1363146"/>
                <a:gd name="connsiteY34" fmla="*/ 1964267 h 3395133"/>
                <a:gd name="connsiteX35" fmla="*/ 541867 w 1363146"/>
                <a:gd name="connsiteY35" fmla="*/ 2023533 h 3395133"/>
                <a:gd name="connsiteX36" fmla="*/ 533400 w 1363146"/>
                <a:gd name="connsiteY36" fmla="*/ 2286000 h 3395133"/>
                <a:gd name="connsiteX37" fmla="*/ 491067 w 1363146"/>
                <a:gd name="connsiteY37" fmla="*/ 2319867 h 3395133"/>
                <a:gd name="connsiteX38" fmla="*/ 440267 w 1363146"/>
                <a:gd name="connsiteY38" fmla="*/ 2362200 h 3395133"/>
                <a:gd name="connsiteX39" fmla="*/ 397934 w 1363146"/>
                <a:gd name="connsiteY39" fmla="*/ 2396067 h 3395133"/>
                <a:gd name="connsiteX40" fmla="*/ 364067 w 1363146"/>
                <a:gd name="connsiteY40" fmla="*/ 2438400 h 3395133"/>
                <a:gd name="connsiteX41" fmla="*/ 355600 w 1363146"/>
                <a:gd name="connsiteY41" fmla="*/ 2472267 h 3395133"/>
                <a:gd name="connsiteX42" fmla="*/ 338667 w 1363146"/>
                <a:gd name="connsiteY42" fmla="*/ 2523067 h 3395133"/>
                <a:gd name="connsiteX43" fmla="*/ 313267 w 1363146"/>
                <a:gd name="connsiteY43" fmla="*/ 2582333 h 3395133"/>
                <a:gd name="connsiteX44" fmla="*/ 287867 w 1363146"/>
                <a:gd name="connsiteY44" fmla="*/ 2667000 h 3395133"/>
                <a:gd name="connsiteX45" fmla="*/ 279400 w 1363146"/>
                <a:gd name="connsiteY45" fmla="*/ 2692400 h 3395133"/>
                <a:gd name="connsiteX46" fmla="*/ 254000 w 1363146"/>
                <a:gd name="connsiteY46" fmla="*/ 2709333 h 3395133"/>
                <a:gd name="connsiteX47" fmla="*/ 228600 w 1363146"/>
                <a:gd name="connsiteY47" fmla="*/ 2751667 h 3395133"/>
                <a:gd name="connsiteX48" fmla="*/ 203200 w 1363146"/>
                <a:gd name="connsiteY48" fmla="*/ 2760133 h 3395133"/>
                <a:gd name="connsiteX49" fmla="*/ 177800 w 1363146"/>
                <a:gd name="connsiteY49" fmla="*/ 2777067 h 3395133"/>
                <a:gd name="connsiteX50" fmla="*/ 152400 w 1363146"/>
                <a:gd name="connsiteY50" fmla="*/ 2785533 h 3395133"/>
                <a:gd name="connsiteX51" fmla="*/ 110067 w 1363146"/>
                <a:gd name="connsiteY51" fmla="*/ 2810933 h 3395133"/>
                <a:gd name="connsiteX52" fmla="*/ 93134 w 1363146"/>
                <a:gd name="connsiteY52" fmla="*/ 2861733 h 3395133"/>
                <a:gd name="connsiteX53" fmla="*/ 84667 w 1363146"/>
                <a:gd name="connsiteY53" fmla="*/ 2887133 h 3395133"/>
                <a:gd name="connsiteX54" fmla="*/ 42334 w 1363146"/>
                <a:gd name="connsiteY54" fmla="*/ 3124200 h 3395133"/>
                <a:gd name="connsiteX55" fmla="*/ 25400 w 1363146"/>
                <a:gd name="connsiteY55" fmla="*/ 3217333 h 3395133"/>
                <a:gd name="connsiteX56" fmla="*/ 16934 w 1363146"/>
                <a:gd name="connsiteY56" fmla="*/ 3251200 h 3395133"/>
                <a:gd name="connsiteX57" fmla="*/ 0 w 1363146"/>
                <a:gd name="connsiteY57" fmla="*/ 3302000 h 3395133"/>
                <a:gd name="connsiteX58" fmla="*/ 16934 w 1363146"/>
                <a:gd name="connsiteY58" fmla="*/ 3352800 h 3395133"/>
                <a:gd name="connsiteX59" fmla="*/ 25400 w 1363146"/>
                <a:gd name="connsiteY59" fmla="*/ 3378200 h 3395133"/>
                <a:gd name="connsiteX60" fmla="*/ 25400 w 1363146"/>
                <a:gd name="connsiteY6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24467 w 1363146"/>
                <a:gd name="connsiteY9" fmla="*/ 584200 h 3395133"/>
                <a:gd name="connsiteX10" fmla="*/ 1032934 w 1363146"/>
                <a:gd name="connsiteY10" fmla="*/ 609600 h 3395133"/>
                <a:gd name="connsiteX11" fmla="*/ 1083734 w 1363146"/>
                <a:gd name="connsiteY11" fmla="*/ 643467 h 3395133"/>
                <a:gd name="connsiteX12" fmla="*/ 1117600 w 1363146"/>
                <a:gd name="connsiteY12" fmla="*/ 694267 h 3395133"/>
                <a:gd name="connsiteX13" fmla="*/ 1100667 w 1363146"/>
                <a:gd name="connsiteY13" fmla="*/ 905933 h 3395133"/>
                <a:gd name="connsiteX14" fmla="*/ 1075267 w 1363146"/>
                <a:gd name="connsiteY14" fmla="*/ 1007533 h 3395133"/>
                <a:gd name="connsiteX15" fmla="*/ 1066800 w 1363146"/>
                <a:gd name="connsiteY15" fmla="*/ 1058333 h 3395133"/>
                <a:gd name="connsiteX16" fmla="*/ 897467 w 1363146"/>
                <a:gd name="connsiteY16" fmla="*/ 1066800 h 3395133"/>
                <a:gd name="connsiteX17" fmla="*/ 846667 w 1363146"/>
                <a:gd name="connsiteY17" fmla="*/ 1083733 h 3395133"/>
                <a:gd name="connsiteX18" fmla="*/ 812800 w 1363146"/>
                <a:gd name="connsiteY18" fmla="*/ 1117600 h 3395133"/>
                <a:gd name="connsiteX19" fmla="*/ 795867 w 1363146"/>
                <a:gd name="connsiteY19" fmla="*/ 1143000 h 3395133"/>
                <a:gd name="connsiteX20" fmla="*/ 770467 w 1363146"/>
                <a:gd name="connsiteY20" fmla="*/ 1159933 h 3395133"/>
                <a:gd name="connsiteX21" fmla="*/ 753534 w 1363146"/>
                <a:gd name="connsiteY21" fmla="*/ 1176867 h 3395133"/>
                <a:gd name="connsiteX22" fmla="*/ 821267 w 1363146"/>
                <a:gd name="connsiteY22" fmla="*/ 1227667 h 3395133"/>
                <a:gd name="connsiteX23" fmla="*/ 804334 w 1363146"/>
                <a:gd name="connsiteY23" fmla="*/ 1329267 h 3395133"/>
                <a:gd name="connsiteX24" fmla="*/ 795867 w 1363146"/>
                <a:gd name="connsiteY24" fmla="*/ 1354667 h 3395133"/>
                <a:gd name="connsiteX25" fmla="*/ 770467 w 1363146"/>
                <a:gd name="connsiteY25" fmla="*/ 1371600 h 3395133"/>
                <a:gd name="connsiteX26" fmla="*/ 728134 w 1363146"/>
                <a:gd name="connsiteY26" fmla="*/ 1439333 h 3395133"/>
                <a:gd name="connsiteX27" fmla="*/ 711200 w 1363146"/>
                <a:gd name="connsiteY27" fmla="*/ 1642533 h 3395133"/>
                <a:gd name="connsiteX28" fmla="*/ 702734 w 1363146"/>
                <a:gd name="connsiteY28" fmla="*/ 1676400 h 3395133"/>
                <a:gd name="connsiteX29" fmla="*/ 694267 w 1363146"/>
                <a:gd name="connsiteY29" fmla="*/ 1744133 h 3395133"/>
                <a:gd name="connsiteX30" fmla="*/ 668867 w 1363146"/>
                <a:gd name="connsiteY30" fmla="*/ 1786467 h 3395133"/>
                <a:gd name="connsiteX31" fmla="*/ 651934 w 1363146"/>
                <a:gd name="connsiteY31" fmla="*/ 1820333 h 3395133"/>
                <a:gd name="connsiteX32" fmla="*/ 601134 w 1363146"/>
                <a:gd name="connsiteY32" fmla="*/ 1871133 h 3395133"/>
                <a:gd name="connsiteX33" fmla="*/ 584200 w 1363146"/>
                <a:gd name="connsiteY33" fmla="*/ 1888067 h 3395133"/>
                <a:gd name="connsiteX34" fmla="*/ 550334 w 1363146"/>
                <a:gd name="connsiteY34" fmla="*/ 1964267 h 3395133"/>
                <a:gd name="connsiteX35" fmla="*/ 541867 w 1363146"/>
                <a:gd name="connsiteY35" fmla="*/ 2023533 h 3395133"/>
                <a:gd name="connsiteX36" fmla="*/ 533400 w 1363146"/>
                <a:gd name="connsiteY36" fmla="*/ 2286000 h 3395133"/>
                <a:gd name="connsiteX37" fmla="*/ 491067 w 1363146"/>
                <a:gd name="connsiteY37" fmla="*/ 2319867 h 3395133"/>
                <a:gd name="connsiteX38" fmla="*/ 440267 w 1363146"/>
                <a:gd name="connsiteY38" fmla="*/ 2362200 h 3395133"/>
                <a:gd name="connsiteX39" fmla="*/ 397934 w 1363146"/>
                <a:gd name="connsiteY39" fmla="*/ 2396067 h 3395133"/>
                <a:gd name="connsiteX40" fmla="*/ 364067 w 1363146"/>
                <a:gd name="connsiteY40" fmla="*/ 2438400 h 3395133"/>
                <a:gd name="connsiteX41" fmla="*/ 355600 w 1363146"/>
                <a:gd name="connsiteY41" fmla="*/ 2472267 h 3395133"/>
                <a:gd name="connsiteX42" fmla="*/ 338667 w 1363146"/>
                <a:gd name="connsiteY42" fmla="*/ 2523067 h 3395133"/>
                <a:gd name="connsiteX43" fmla="*/ 313267 w 1363146"/>
                <a:gd name="connsiteY43" fmla="*/ 2582333 h 3395133"/>
                <a:gd name="connsiteX44" fmla="*/ 287867 w 1363146"/>
                <a:gd name="connsiteY44" fmla="*/ 2667000 h 3395133"/>
                <a:gd name="connsiteX45" fmla="*/ 279400 w 1363146"/>
                <a:gd name="connsiteY45" fmla="*/ 2692400 h 3395133"/>
                <a:gd name="connsiteX46" fmla="*/ 254000 w 1363146"/>
                <a:gd name="connsiteY46" fmla="*/ 2709333 h 3395133"/>
                <a:gd name="connsiteX47" fmla="*/ 228600 w 1363146"/>
                <a:gd name="connsiteY47" fmla="*/ 2751667 h 3395133"/>
                <a:gd name="connsiteX48" fmla="*/ 203200 w 1363146"/>
                <a:gd name="connsiteY48" fmla="*/ 2760133 h 3395133"/>
                <a:gd name="connsiteX49" fmla="*/ 177800 w 1363146"/>
                <a:gd name="connsiteY49" fmla="*/ 2777067 h 3395133"/>
                <a:gd name="connsiteX50" fmla="*/ 152400 w 1363146"/>
                <a:gd name="connsiteY50" fmla="*/ 2785533 h 3395133"/>
                <a:gd name="connsiteX51" fmla="*/ 110067 w 1363146"/>
                <a:gd name="connsiteY51" fmla="*/ 2810933 h 3395133"/>
                <a:gd name="connsiteX52" fmla="*/ 93134 w 1363146"/>
                <a:gd name="connsiteY52" fmla="*/ 2861733 h 3395133"/>
                <a:gd name="connsiteX53" fmla="*/ 84667 w 1363146"/>
                <a:gd name="connsiteY53" fmla="*/ 2887133 h 3395133"/>
                <a:gd name="connsiteX54" fmla="*/ 42334 w 1363146"/>
                <a:gd name="connsiteY54" fmla="*/ 3124200 h 3395133"/>
                <a:gd name="connsiteX55" fmla="*/ 25400 w 1363146"/>
                <a:gd name="connsiteY55" fmla="*/ 3217333 h 3395133"/>
                <a:gd name="connsiteX56" fmla="*/ 16934 w 1363146"/>
                <a:gd name="connsiteY56" fmla="*/ 3251200 h 3395133"/>
                <a:gd name="connsiteX57" fmla="*/ 0 w 1363146"/>
                <a:gd name="connsiteY57" fmla="*/ 3302000 h 3395133"/>
                <a:gd name="connsiteX58" fmla="*/ 16934 w 1363146"/>
                <a:gd name="connsiteY58" fmla="*/ 3352800 h 3395133"/>
                <a:gd name="connsiteX59" fmla="*/ 25400 w 1363146"/>
                <a:gd name="connsiteY59" fmla="*/ 3378200 h 3395133"/>
                <a:gd name="connsiteX60" fmla="*/ 25400 w 1363146"/>
                <a:gd name="connsiteY6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32934 w 1363146"/>
                <a:gd name="connsiteY9" fmla="*/ 609600 h 3395133"/>
                <a:gd name="connsiteX10" fmla="*/ 1083734 w 1363146"/>
                <a:gd name="connsiteY10" fmla="*/ 643467 h 3395133"/>
                <a:gd name="connsiteX11" fmla="*/ 1117600 w 1363146"/>
                <a:gd name="connsiteY11" fmla="*/ 694267 h 3395133"/>
                <a:gd name="connsiteX12" fmla="*/ 1100667 w 1363146"/>
                <a:gd name="connsiteY12" fmla="*/ 905933 h 3395133"/>
                <a:gd name="connsiteX13" fmla="*/ 1075267 w 1363146"/>
                <a:gd name="connsiteY13" fmla="*/ 1007533 h 3395133"/>
                <a:gd name="connsiteX14" fmla="*/ 1066800 w 1363146"/>
                <a:gd name="connsiteY14" fmla="*/ 1058333 h 3395133"/>
                <a:gd name="connsiteX15" fmla="*/ 897467 w 1363146"/>
                <a:gd name="connsiteY15" fmla="*/ 1066800 h 3395133"/>
                <a:gd name="connsiteX16" fmla="*/ 846667 w 1363146"/>
                <a:gd name="connsiteY16" fmla="*/ 1083733 h 3395133"/>
                <a:gd name="connsiteX17" fmla="*/ 812800 w 1363146"/>
                <a:gd name="connsiteY17" fmla="*/ 1117600 h 3395133"/>
                <a:gd name="connsiteX18" fmla="*/ 795867 w 1363146"/>
                <a:gd name="connsiteY18" fmla="*/ 1143000 h 3395133"/>
                <a:gd name="connsiteX19" fmla="*/ 770467 w 1363146"/>
                <a:gd name="connsiteY19" fmla="*/ 1159933 h 3395133"/>
                <a:gd name="connsiteX20" fmla="*/ 753534 w 1363146"/>
                <a:gd name="connsiteY20" fmla="*/ 1176867 h 3395133"/>
                <a:gd name="connsiteX21" fmla="*/ 821267 w 1363146"/>
                <a:gd name="connsiteY21" fmla="*/ 1227667 h 3395133"/>
                <a:gd name="connsiteX22" fmla="*/ 804334 w 1363146"/>
                <a:gd name="connsiteY22" fmla="*/ 1329267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83734 w 1363146"/>
                <a:gd name="connsiteY10" fmla="*/ 643467 h 3395133"/>
                <a:gd name="connsiteX11" fmla="*/ 1117600 w 1363146"/>
                <a:gd name="connsiteY11" fmla="*/ 694267 h 3395133"/>
                <a:gd name="connsiteX12" fmla="*/ 1100667 w 1363146"/>
                <a:gd name="connsiteY12" fmla="*/ 905933 h 3395133"/>
                <a:gd name="connsiteX13" fmla="*/ 1075267 w 1363146"/>
                <a:gd name="connsiteY13" fmla="*/ 1007533 h 3395133"/>
                <a:gd name="connsiteX14" fmla="*/ 1066800 w 1363146"/>
                <a:gd name="connsiteY14" fmla="*/ 1058333 h 3395133"/>
                <a:gd name="connsiteX15" fmla="*/ 897467 w 1363146"/>
                <a:gd name="connsiteY15" fmla="*/ 1066800 h 3395133"/>
                <a:gd name="connsiteX16" fmla="*/ 846667 w 1363146"/>
                <a:gd name="connsiteY16" fmla="*/ 1083733 h 3395133"/>
                <a:gd name="connsiteX17" fmla="*/ 812800 w 1363146"/>
                <a:gd name="connsiteY17" fmla="*/ 1117600 h 3395133"/>
                <a:gd name="connsiteX18" fmla="*/ 795867 w 1363146"/>
                <a:gd name="connsiteY18" fmla="*/ 1143000 h 3395133"/>
                <a:gd name="connsiteX19" fmla="*/ 770467 w 1363146"/>
                <a:gd name="connsiteY19" fmla="*/ 1159933 h 3395133"/>
                <a:gd name="connsiteX20" fmla="*/ 753534 w 1363146"/>
                <a:gd name="connsiteY20" fmla="*/ 1176867 h 3395133"/>
                <a:gd name="connsiteX21" fmla="*/ 821267 w 1363146"/>
                <a:gd name="connsiteY21" fmla="*/ 1227667 h 3395133"/>
                <a:gd name="connsiteX22" fmla="*/ 804334 w 1363146"/>
                <a:gd name="connsiteY22" fmla="*/ 1329267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117600 w 1363146"/>
                <a:gd name="connsiteY10" fmla="*/ 694267 h 3395133"/>
                <a:gd name="connsiteX11" fmla="*/ 1100667 w 1363146"/>
                <a:gd name="connsiteY11" fmla="*/ 905933 h 3395133"/>
                <a:gd name="connsiteX12" fmla="*/ 1075267 w 1363146"/>
                <a:gd name="connsiteY12" fmla="*/ 1007533 h 3395133"/>
                <a:gd name="connsiteX13" fmla="*/ 1066800 w 1363146"/>
                <a:gd name="connsiteY13" fmla="*/ 1058333 h 3395133"/>
                <a:gd name="connsiteX14" fmla="*/ 897467 w 1363146"/>
                <a:gd name="connsiteY14" fmla="*/ 1066800 h 3395133"/>
                <a:gd name="connsiteX15" fmla="*/ 846667 w 1363146"/>
                <a:gd name="connsiteY15" fmla="*/ 1083733 h 3395133"/>
                <a:gd name="connsiteX16" fmla="*/ 812800 w 1363146"/>
                <a:gd name="connsiteY16" fmla="*/ 1117600 h 3395133"/>
                <a:gd name="connsiteX17" fmla="*/ 795867 w 1363146"/>
                <a:gd name="connsiteY17" fmla="*/ 1143000 h 3395133"/>
                <a:gd name="connsiteX18" fmla="*/ 770467 w 1363146"/>
                <a:gd name="connsiteY18" fmla="*/ 1159933 h 3395133"/>
                <a:gd name="connsiteX19" fmla="*/ 753534 w 1363146"/>
                <a:gd name="connsiteY19" fmla="*/ 1176867 h 3395133"/>
                <a:gd name="connsiteX20" fmla="*/ 821267 w 1363146"/>
                <a:gd name="connsiteY20" fmla="*/ 1227667 h 3395133"/>
                <a:gd name="connsiteX21" fmla="*/ 804334 w 1363146"/>
                <a:gd name="connsiteY21" fmla="*/ 1329267 h 3395133"/>
                <a:gd name="connsiteX22" fmla="*/ 795867 w 1363146"/>
                <a:gd name="connsiteY22" fmla="*/ 1354667 h 3395133"/>
                <a:gd name="connsiteX23" fmla="*/ 770467 w 1363146"/>
                <a:gd name="connsiteY23" fmla="*/ 1371600 h 3395133"/>
                <a:gd name="connsiteX24" fmla="*/ 728134 w 1363146"/>
                <a:gd name="connsiteY24" fmla="*/ 1439333 h 3395133"/>
                <a:gd name="connsiteX25" fmla="*/ 711200 w 1363146"/>
                <a:gd name="connsiteY25" fmla="*/ 1642533 h 3395133"/>
                <a:gd name="connsiteX26" fmla="*/ 702734 w 1363146"/>
                <a:gd name="connsiteY26" fmla="*/ 1676400 h 3395133"/>
                <a:gd name="connsiteX27" fmla="*/ 694267 w 1363146"/>
                <a:gd name="connsiteY27" fmla="*/ 1744133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147233 w 1363146"/>
                <a:gd name="connsiteY10" fmla="*/ 753533 h 3395133"/>
                <a:gd name="connsiteX11" fmla="*/ 1100667 w 1363146"/>
                <a:gd name="connsiteY11" fmla="*/ 905933 h 3395133"/>
                <a:gd name="connsiteX12" fmla="*/ 1075267 w 1363146"/>
                <a:gd name="connsiteY12" fmla="*/ 1007533 h 3395133"/>
                <a:gd name="connsiteX13" fmla="*/ 1066800 w 1363146"/>
                <a:gd name="connsiteY13" fmla="*/ 1058333 h 3395133"/>
                <a:gd name="connsiteX14" fmla="*/ 897467 w 1363146"/>
                <a:gd name="connsiteY14" fmla="*/ 1066800 h 3395133"/>
                <a:gd name="connsiteX15" fmla="*/ 846667 w 1363146"/>
                <a:gd name="connsiteY15" fmla="*/ 1083733 h 3395133"/>
                <a:gd name="connsiteX16" fmla="*/ 812800 w 1363146"/>
                <a:gd name="connsiteY16" fmla="*/ 1117600 h 3395133"/>
                <a:gd name="connsiteX17" fmla="*/ 795867 w 1363146"/>
                <a:gd name="connsiteY17" fmla="*/ 1143000 h 3395133"/>
                <a:gd name="connsiteX18" fmla="*/ 770467 w 1363146"/>
                <a:gd name="connsiteY18" fmla="*/ 1159933 h 3395133"/>
                <a:gd name="connsiteX19" fmla="*/ 753534 w 1363146"/>
                <a:gd name="connsiteY19" fmla="*/ 1176867 h 3395133"/>
                <a:gd name="connsiteX20" fmla="*/ 821267 w 1363146"/>
                <a:gd name="connsiteY20" fmla="*/ 1227667 h 3395133"/>
                <a:gd name="connsiteX21" fmla="*/ 804334 w 1363146"/>
                <a:gd name="connsiteY21" fmla="*/ 1329267 h 3395133"/>
                <a:gd name="connsiteX22" fmla="*/ 795867 w 1363146"/>
                <a:gd name="connsiteY22" fmla="*/ 1354667 h 3395133"/>
                <a:gd name="connsiteX23" fmla="*/ 770467 w 1363146"/>
                <a:gd name="connsiteY23" fmla="*/ 1371600 h 3395133"/>
                <a:gd name="connsiteX24" fmla="*/ 728134 w 1363146"/>
                <a:gd name="connsiteY24" fmla="*/ 1439333 h 3395133"/>
                <a:gd name="connsiteX25" fmla="*/ 711200 w 1363146"/>
                <a:gd name="connsiteY25" fmla="*/ 1642533 h 3395133"/>
                <a:gd name="connsiteX26" fmla="*/ 702734 w 1363146"/>
                <a:gd name="connsiteY26" fmla="*/ 1676400 h 3395133"/>
                <a:gd name="connsiteX27" fmla="*/ 694267 w 1363146"/>
                <a:gd name="connsiteY27" fmla="*/ 1744133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6433 w 1363146"/>
                <a:gd name="connsiteY10" fmla="*/ 668867 h 3395133"/>
                <a:gd name="connsiteX11" fmla="*/ 1147233 w 1363146"/>
                <a:gd name="connsiteY11" fmla="*/ 753533 h 3395133"/>
                <a:gd name="connsiteX12" fmla="*/ 1100667 w 1363146"/>
                <a:gd name="connsiteY12" fmla="*/ 905933 h 3395133"/>
                <a:gd name="connsiteX13" fmla="*/ 1075267 w 1363146"/>
                <a:gd name="connsiteY13" fmla="*/ 1007533 h 3395133"/>
                <a:gd name="connsiteX14" fmla="*/ 1066800 w 1363146"/>
                <a:gd name="connsiteY14" fmla="*/ 1058333 h 3395133"/>
                <a:gd name="connsiteX15" fmla="*/ 897467 w 1363146"/>
                <a:gd name="connsiteY15" fmla="*/ 1066800 h 3395133"/>
                <a:gd name="connsiteX16" fmla="*/ 846667 w 1363146"/>
                <a:gd name="connsiteY16" fmla="*/ 1083733 h 3395133"/>
                <a:gd name="connsiteX17" fmla="*/ 812800 w 1363146"/>
                <a:gd name="connsiteY17" fmla="*/ 1117600 h 3395133"/>
                <a:gd name="connsiteX18" fmla="*/ 795867 w 1363146"/>
                <a:gd name="connsiteY18" fmla="*/ 1143000 h 3395133"/>
                <a:gd name="connsiteX19" fmla="*/ 770467 w 1363146"/>
                <a:gd name="connsiteY19" fmla="*/ 1159933 h 3395133"/>
                <a:gd name="connsiteX20" fmla="*/ 753534 w 1363146"/>
                <a:gd name="connsiteY20" fmla="*/ 1176867 h 3395133"/>
                <a:gd name="connsiteX21" fmla="*/ 821267 w 1363146"/>
                <a:gd name="connsiteY21" fmla="*/ 1227667 h 3395133"/>
                <a:gd name="connsiteX22" fmla="*/ 804334 w 1363146"/>
                <a:gd name="connsiteY22" fmla="*/ 1329267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00667 w 1363146"/>
                <a:gd name="connsiteY12" fmla="*/ 905933 h 3395133"/>
                <a:gd name="connsiteX13" fmla="*/ 1075267 w 1363146"/>
                <a:gd name="connsiteY13" fmla="*/ 1007533 h 3395133"/>
                <a:gd name="connsiteX14" fmla="*/ 1066800 w 1363146"/>
                <a:gd name="connsiteY14" fmla="*/ 1058333 h 3395133"/>
                <a:gd name="connsiteX15" fmla="*/ 897467 w 1363146"/>
                <a:gd name="connsiteY15" fmla="*/ 1066800 h 3395133"/>
                <a:gd name="connsiteX16" fmla="*/ 846667 w 1363146"/>
                <a:gd name="connsiteY16" fmla="*/ 1083733 h 3395133"/>
                <a:gd name="connsiteX17" fmla="*/ 812800 w 1363146"/>
                <a:gd name="connsiteY17" fmla="*/ 1117600 h 3395133"/>
                <a:gd name="connsiteX18" fmla="*/ 795867 w 1363146"/>
                <a:gd name="connsiteY18" fmla="*/ 1143000 h 3395133"/>
                <a:gd name="connsiteX19" fmla="*/ 770467 w 1363146"/>
                <a:gd name="connsiteY19" fmla="*/ 1159933 h 3395133"/>
                <a:gd name="connsiteX20" fmla="*/ 753534 w 1363146"/>
                <a:gd name="connsiteY20" fmla="*/ 1176867 h 3395133"/>
                <a:gd name="connsiteX21" fmla="*/ 821267 w 1363146"/>
                <a:gd name="connsiteY21" fmla="*/ 1227667 h 3395133"/>
                <a:gd name="connsiteX22" fmla="*/ 804334 w 1363146"/>
                <a:gd name="connsiteY22" fmla="*/ 1329267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075267 w 1363146"/>
                <a:gd name="connsiteY13" fmla="*/ 1007533 h 3395133"/>
                <a:gd name="connsiteX14" fmla="*/ 1066800 w 1363146"/>
                <a:gd name="connsiteY14" fmla="*/ 1058333 h 3395133"/>
                <a:gd name="connsiteX15" fmla="*/ 897467 w 1363146"/>
                <a:gd name="connsiteY15" fmla="*/ 1066800 h 3395133"/>
                <a:gd name="connsiteX16" fmla="*/ 846667 w 1363146"/>
                <a:gd name="connsiteY16" fmla="*/ 1083733 h 3395133"/>
                <a:gd name="connsiteX17" fmla="*/ 812800 w 1363146"/>
                <a:gd name="connsiteY17" fmla="*/ 1117600 h 3395133"/>
                <a:gd name="connsiteX18" fmla="*/ 795867 w 1363146"/>
                <a:gd name="connsiteY18" fmla="*/ 1143000 h 3395133"/>
                <a:gd name="connsiteX19" fmla="*/ 770467 w 1363146"/>
                <a:gd name="connsiteY19" fmla="*/ 1159933 h 3395133"/>
                <a:gd name="connsiteX20" fmla="*/ 753534 w 1363146"/>
                <a:gd name="connsiteY20" fmla="*/ 1176867 h 3395133"/>
                <a:gd name="connsiteX21" fmla="*/ 821267 w 1363146"/>
                <a:gd name="connsiteY21" fmla="*/ 1227667 h 3395133"/>
                <a:gd name="connsiteX22" fmla="*/ 804334 w 1363146"/>
                <a:gd name="connsiteY22" fmla="*/ 1329267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092199 w 1363146"/>
                <a:gd name="connsiteY13" fmla="*/ 939800 h 3395133"/>
                <a:gd name="connsiteX14" fmla="*/ 1075267 w 1363146"/>
                <a:gd name="connsiteY14" fmla="*/ 1007533 h 3395133"/>
                <a:gd name="connsiteX15" fmla="*/ 1066800 w 1363146"/>
                <a:gd name="connsiteY15" fmla="*/ 1058333 h 3395133"/>
                <a:gd name="connsiteX16" fmla="*/ 897467 w 1363146"/>
                <a:gd name="connsiteY16" fmla="*/ 1066800 h 3395133"/>
                <a:gd name="connsiteX17" fmla="*/ 846667 w 1363146"/>
                <a:gd name="connsiteY17" fmla="*/ 1083733 h 3395133"/>
                <a:gd name="connsiteX18" fmla="*/ 812800 w 1363146"/>
                <a:gd name="connsiteY18" fmla="*/ 1117600 h 3395133"/>
                <a:gd name="connsiteX19" fmla="*/ 795867 w 1363146"/>
                <a:gd name="connsiteY19" fmla="*/ 1143000 h 3395133"/>
                <a:gd name="connsiteX20" fmla="*/ 770467 w 1363146"/>
                <a:gd name="connsiteY20" fmla="*/ 1159933 h 3395133"/>
                <a:gd name="connsiteX21" fmla="*/ 753534 w 1363146"/>
                <a:gd name="connsiteY21" fmla="*/ 1176867 h 3395133"/>
                <a:gd name="connsiteX22" fmla="*/ 821267 w 1363146"/>
                <a:gd name="connsiteY22" fmla="*/ 1227667 h 3395133"/>
                <a:gd name="connsiteX23" fmla="*/ 804334 w 1363146"/>
                <a:gd name="connsiteY23" fmla="*/ 1329267 h 3395133"/>
                <a:gd name="connsiteX24" fmla="*/ 795867 w 1363146"/>
                <a:gd name="connsiteY24" fmla="*/ 1354667 h 3395133"/>
                <a:gd name="connsiteX25" fmla="*/ 770467 w 1363146"/>
                <a:gd name="connsiteY25" fmla="*/ 1371600 h 3395133"/>
                <a:gd name="connsiteX26" fmla="*/ 728134 w 1363146"/>
                <a:gd name="connsiteY26" fmla="*/ 1439333 h 3395133"/>
                <a:gd name="connsiteX27" fmla="*/ 711200 w 1363146"/>
                <a:gd name="connsiteY27" fmla="*/ 1642533 h 3395133"/>
                <a:gd name="connsiteX28" fmla="*/ 702734 w 1363146"/>
                <a:gd name="connsiteY28" fmla="*/ 1676400 h 3395133"/>
                <a:gd name="connsiteX29" fmla="*/ 694267 w 1363146"/>
                <a:gd name="connsiteY29" fmla="*/ 1744133 h 3395133"/>
                <a:gd name="connsiteX30" fmla="*/ 668867 w 1363146"/>
                <a:gd name="connsiteY30" fmla="*/ 1786467 h 3395133"/>
                <a:gd name="connsiteX31" fmla="*/ 651934 w 1363146"/>
                <a:gd name="connsiteY31" fmla="*/ 1820333 h 3395133"/>
                <a:gd name="connsiteX32" fmla="*/ 601134 w 1363146"/>
                <a:gd name="connsiteY32" fmla="*/ 1871133 h 3395133"/>
                <a:gd name="connsiteX33" fmla="*/ 584200 w 1363146"/>
                <a:gd name="connsiteY33" fmla="*/ 1888067 h 3395133"/>
                <a:gd name="connsiteX34" fmla="*/ 550334 w 1363146"/>
                <a:gd name="connsiteY34" fmla="*/ 1964267 h 3395133"/>
                <a:gd name="connsiteX35" fmla="*/ 541867 w 1363146"/>
                <a:gd name="connsiteY35" fmla="*/ 2023533 h 3395133"/>
                <a:gd name="connsiteX36" fmla="*/ 533400 w 1363146"/>
                <a:gd name="connsiteY36" fmla="*/ 2286000 h 3395133"/>
                <a:gd name="connsiteX37" fmla="*/ 491067 w 1363146"/>
                <a:gd name="connsiteY37" fmla="*/ 2319867 h 3395133"/>
                <a:gd name="connsiteX38" fmla="*/ 440267 w 1363146"/>
                <a:gd name="connsiteY38" fmla="*/ 2362200 h 3395133"/>
                <a:gd name="connsiteX39" fmla="*/ 397934 w 1363146"/>
                <a:gd name="connsiteY39" fmla="*/ 2396067 h 3395133"/>
                <a:gd name="connsiteX40" fmla="*/ 364067 w 1363146"/>
                <a:gd name="connsiteY40" fmla="*/ 2438400 h 3395133"/>
                <a:gd name="connsiteX41" fmla="*/ 355600 w 1363146"/>
                <a:gd name="connsiteY41" fmla="*/ 2472267 h 3395133"/>
                <a:gd name="connsiteX42" fmla="*/ 338667 w 1363146"/>
                <a:gd name="connsiteY42" fmla="*/ 2523067 h 3395133"/>
                <a:gd name="connsiteX43" fmla="*/ 313267 w 1363146"/>
                <a:gd name="connsiteY43" fmla="*/ 2582333 h 3395133"/>
                <a:gd name="connsiteX44" fmla="*/ 287867 w 1363146"/>
                <a:gd name="connsiteY44" fmla="*/ 2667000 h 3395133"/>
                <a:gd name="connsiteX45" fmla="*/ 279400 w 1363146"/>
                <a:gd name="connsiteY45" fmla="*/ 2692400 h 3395133"/>
                <a:gd name="connsiteX46" fmla="*/ 254000 w 1363146"/>
                <a:gd name="connsiteY46" fmla="*/ 2709333 h 3395133"/>
                <a:gd name="connsiteX47" fmla="*/ 228600 w 1363146"/>
                <a:gd name="connsiteY47" fmla="*/ 2751667 h 3395133"/>
                <a:gd name="connsiteX48" fmla="*/ 203200 w 1363146"/>
                <a:gd name="connsiteY48" fmla="*/ 2760133 h 3395133"/>
                <a:gd name="connsiteX49" fmla="*/ 177800 w 1363146"/>
                <a:gd name="connsiteY49" fmla="*/ 2777067 h 3395133"/>
                <a:gd name="connsiteX50" fmla="*/ 152400 w 1363146"/>
                <a:gd name="connsiteY50" fmla="*/ 2785533 h 3395133"/>
                <a:gd name="connsiteX51" fmla="*/ 110067 w 1363146"/>
                <a:gd name="connsiteY51" fmla="*/ 2810933 h 3395133"/>
                <a:gd name="connsiteX52" fmla="*/ 93134 w 1363146"/>
                <a:gd name="connsiteY52" fmla="*/ 2861733 h 3395133"/>
                <a:gd name="connsiteX53" fmla="*/ 84667 w 1363146"/>
                <a:gd name="connsiteY53" fmla="*/ 2887133 h 3395133"/>
                <a:gd name="connsiteX54" fmla="*/ 42334 w 1363146"/>
                <a:gd name="connsiteY54" fmla="*/ 3124200 h 3395133"/>
                <a:gd name="connsiteX55" fmla="*/ 25400 w 1363146"/>
                <a:gd name="connsiteY55" fmla="*/ 3217333 h 3395133"/>
                <a:gd name="connsiteX56" fmla="*/ 16934 w 1363146"/>
                <a:gd name="connsiteY56" fmla="*/ 3251200 h 3395133"/>
                <a:gd name="connsiteX57" fmla="*/ 0 w 1363146"/>
                <a:gd name="connsiteY57" fmla="*/ 3302000 h 3395133"/>
                <a:gd name="connsiteX58" fmla="*/ 16934 w 1363146"/>
                <a:gd name="connsiteY58" fmla="*/ 3352800 h 3395133"/>
                <a:gd name="connsiteX59" fmla="*/ 25400 w 1363146"/>
                <a:gd name="connsiteY59" fmla="*/ 3378200 h 3395133"/>
                <a:gd name="connsiteX60" fmla="*/ 25400 w 1363146"/>
                <a:gd name="connsiteY6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1066800 w 1363146"/>
                <a:gd name="connsiteY15" fmla="*/ 1058333 h 3395133"/>
                <a:gd name="connsiteX16" fmla="*/ 897467 w 1363146"/>
                <a:gd name="connsiteY16" fmla="*/ 1066800 h 3395133"/>
                <a:gd name="connsiteX17" fmla="*/ 846667 w 1363146"/>
                <a:gd name="connsiteY17" fmla="*/ 1083733 h 3395133"/>
                <a:gd name="connsiteX18" fmla="*/ 812800 w 1363146"/>
                <a:gd name="connsiteY18" fmla="*/ 1117600 h 3395133"/>
                <a:gd name="connsiteX19" fmla="*/ 795867 w 1363146"/>
                <a:gd name="connsiteY19" fmla="*/ 1143000 h 3395133"/>
                <a:gd name="connsiteX20" fmla="*/ 770467 w 1363146"/>
                <a:gd name="connsiteY20" fmla="*/ 1159933 h 3395133"/>
                <a:gd name="connsiteX21" fmla="*/ 753534 w 1363146"/>
                <a:gd name="connsiteY21" fmla="*/ 1176867 h 3395133"/>
                <a:gd name="connsiteX22" fmla="*/ 821267 w 1363146"/>
                <a:gd name="connsiteY22" fmla="*/ 1227667 h 3395133"/>
                <a:gd name="connsiteX23" fmla="*/ 804334 w 1363146"/>
                <a:gd name="connsiteY23" fmla="*/ 1329267 h 3395133"/>
                <a:gd name="connsiteX24" fmla="*/ 795867 w 1363146"/>
                <a:gd name="connsiteY24" fmla="*/ 1354667 h 3395133"/>
                <a:gd name="connsiteX25" fmla="*/ 770467 w 1363146"/>
                <a:gd name="connsiteY25" fmla="*/ 1371600 h 3395133"/>
                <a:gd name="connsiteX26" fmla="*/ 728134 w 1363146"/>
                <a:gd name="connsiteY26" fmla="*/ 1439333 h 3395133"/>
                <a:gd name="connsiteX27" fmla="*/ 711200 w 1363146"/>
                <a:gd name="connsiteY27" fmla="*/ 1642533 h 3395133"/>
                <a:gd name="connsiteX28" fmla="*/ 702734 w 1363146"/>
                <a:gd name="connsiteY28" fmla="*/ 1676400 h 3395133"/>
                <a:gd name="connsiteX29" fmla="*/ 694267 w 1363146"/>
                <a:gd name="connsiteY29" fmla="*/ 1744133 h 3395133"/>
                <a:gd name="connsiteX30" fmla="*/ 668867 w 1363146"/>
                <a:gd name="connsiteY30" fmla="*/ 1786467 h 3395133"/>
                <a:gd name="connsiteX31" fmla="*/ 651934 w 1363146"/>
                <a:gd name="connsiteY31" fmla="*/ 1820333 h 3395133"/>
                <a:gd name="connsiteX32" fmla="*/ 601134 w 1363146"/>
                <a:gd name="connsiteY32" fmla="*/ 1871133 h 3395133"/>
                <a:gd name="connsiteX33" fmla="*/ 584200 w 1363146"/>
                <a:gd name="connsiteY33" fmla="*/ 1888067 h 3395133"/>
                <a:gd name="connsiteX34" fmla="*/ 550334 w 1363146"/>
                <a:gd name="connsiteY34" fmla="*/ 1964267 h 3395133"/>
                <a:gd name="connsiteX35" fmla="*/ 541867 w 1363146"/>
                <a:gd name="connsiteY35" fmla="*/ 2023533 h 3395133"/>
                <a:gd name="connsiteX36" fmla="*/ 533400 w 1363146"/>
                <a:gd name="connsiteY36" fmla="*/ 2286000 h 3395133"/>
                <a:gd name="connsiteX37" fmla="*/ 491067 w 1363146"/>
                <a:gd name="connsiteY37" fmla="*/ 2319867 h 3395133"/>
                <a:gd name="connsiteX38" fmla="*/ 440267 w 1363146"/>
                <a:gd name="connsiteY38" fmla="*/ 2362200 h 3395133"/>
                <a:gd name="connsiteX39" fmla="*/ 397934 w 1363146"/>
                <a:gd name="connsiteY39" fmla="*/ 2396067 h 3395133"/>
                <a:gd name="connsiteX40" fmla="*/ 364067 w 1363146"/>
                <a:gd name="connsiteY40" fmla="*/ 2438400 h 3395133"/>
                <a:gd name="connsiteX41" fmla="*/ 355600 w 1363146"/>
                <a:gd name="connsiteY41" fmla="*/ 2472267 h 3395133"/>
                <a:gd name="connsiteX42" fmla="*/ 338667 w 1363146"/>
                <a:gd name="connsiteY42" fmla="*/ 2523067 h 3395133"/>
                <a:gd name="connsiteX43" fmla="*/ 313267 w 1363146"/>
                <a:gd name="connsiteY43" fmla="*/ 2582333 h 3395133"/>
                <a:gd name="connsiteX44" fmla="*/ 287867 w 1363146"/>
                <a:gd name="connsiteY44" fmla="*/ 2667000 h 3395133"/>
                <a:gd name="connsiteX45" fmla="*/ 279400 w 1363146"/>
                <a:gd name="connsiteY45" fmla="*/ 2692400 h 3395133"/>
                <a:gd name="connsiteX46" fmla="*/ 254000 w 1363146"/>
                <a:gd name="connsiteY46" fmla="*/ 2709333 h 3395133"/>
                <a:gd name="connsiteX47" fmla="*/ 228600 w 1363146"/>
                <a:gd name="connsiteY47" fmla="*/ 2751667 h 3395133"/>
                <a:gd name="connsiteX48" fmla="*/ 203200 w 1363146"/>
                <a:gd name="connsiteY48" fmla="*/ 2760133 h 3395133"/>
                <a:gd name="connsiteX49" fmla="*/ 177800 w 1363146"/>
                <a:gd name="connsiteY49" fmla="*/ 2777067 h 3395133"/>
                <a:gd name="connsiteX50" fmla="*/ 152400 w 1363146"/>
                <a:gd name="connsiteY50" fmla="*/ 2785533 h 3395133"/>
                <a:gd name="connsiteX51" fmla="*/ 110067 w 1363146"/>
                <a:gd name="connsiteY51" fmla="*/ 2810933 h 3395133"/>
                <a:gd name="connsiteX52" fmla="*/ 93134 w 1363146"/>
                <a:gd name="connsiteY52" fmla="*/ 2861733 h 3395133"/>
                <a:gd name="connsiteX53" fmla="*/ 84667 w 1363146"/>
                <a:gd name="connsiteY53" fmla="*/ 2887133 h 3395133"/>
                <a:gd name="connsiteX54" fmla="*/ 42334 w 1363146"/>
                <a:gd name="connsiteY54" fmla="*/ 3124200 h 3395133"/>
                <a:gd name="connsiteX55" fmla="*/ 25400 w 1363146"/>
                <a:gd name="connsiteY55" fmla="*/ 3217333 h 3395133"/>
                <a:gd name="connsiteX56" fmla="*/ 16934 w 1363146"/>
                <a:gd name="connsiteY56" fmla="*/ 3251200 h 3395133"/>
                <a:gd name="connsiteX57" fmla="*/ 0 w 1363146"/>
                <a:gd name="connsiteY57" fmla="*/ 3302000 h 3395133"/>
                <a:gd name="connsiteX58" fmla="*/ 16934 w 1363146"/>
                <a:gd name="connsiteY58" fmla="*/ 3352800 h 3395133"/>
                <a:gd name="connsiteX59" fmla="*/ 25400 w 1363146"/>
                <a:gd name="connsiteY59" fmla="*/ 3378200 h 3395133"/>
                <a:gd name="connsiteX60" fmla="*/ 25400 w 1363146"/>
                <a:gd name="connsiteY6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46667 w 1363146"/>
                <a:gd name="connsiteY17" fmla="*/ 1083733 h 3395133"/>
                <a:gd name="connsiteX18" fmla="*/ 812800 w 1363146"/>
                <a:gd name="connsiteY18" fmla="*/ 1117600 h 3395133"/>
                <a:gd name="connsiteX19" fmla="*/ 795867 w 1363146"/>
                <a:gd name="connsiteY19" fmla="*/ 1143000 h 3395133"/>
                <a:gd name="connsiteX20" fmla="*/ 770467 w 1363146"/>
                <a:gd name="connsiteY20" fmla="*/ 1159933 h 3395133"/>
                <a:gd name="connsiteX21" fmla="*/ 753534 w 1363146"/>
                <a:gd name="connsiteY21" fmla="*/ 1176867 h 3395133"/>
                <a:gd name="connsiteX22" fmla="*/ 821267 w 1363146"/>
                <a:gd name="connsiteY22" fmla="*/ 1227667 h 3395133"/>
                <a:gd name="connsiteX23" fmla="*/ 804334 w 1363146"/>
                <a:gd name="connsiteY23" fmla="*/ 1329267 h 3395133"/>
                <a:gd name="connsiteX24" fmla="*/ 795867 w 1363146"/>
                <a:gd name="connsiteY24" fmla="*/ 1354667 h 3395133"/>
                <a:gd name="connsiteX25" fmla="*/ 770467 w 1363146"/>
                <a:gd name="connsiteY25" fmla="*/ 1371600 h 3395133"/>
                <a:gd name="connsiteX26" fmla="*/ 728134 w 1363146"/>
                <a:gd name="connsiteY26" fmla="*/ 1439333 h 3395133"/>
                <a:gd name="connsiteX27" fmla="*/ 711200 w 1363146"/>
                <a:gd name="connsiteY27" fmla="*/ 1642533 h 3395133"/>
                <a:gd name="connsiteX28" fmla="*/ 702734 w 1363146"/>
                <a:gd name="connsiteY28" fmla="*/ 1676400 h 3395133"/>
                <a:gd name="connsiteX29" fmla="*/ 694267 w 1363146"/>
                <a:gd name="connsiteY29" fmla="*/ 1744133 h 3395133"/>
                <a:gd name="connsiteX30" fmla="*/ 668867 w 1363146"/>
                <a:gd name="connsiteY30" fmla="*/ 1786467 h 3395133"/>
                <a:gd name="connsiteX31" fmla="*/ 651934 w 1363146"/>
                <a:gd name="connsiteY31" fmla="*/ 1820333 h 3395133"/>
                <a:gd name="connsiteX32" fmla="*/ 601134 w 1363146"/>
                <a:gd name="connsiteY32" fmla="*/ 1871133 h 3395133"/>
                <a:gd name="connsiteX33" fmla="*/ 584200 w 1363146"/>
                <a:gd name="connsiteY33" fmla="*/ 1888067 h 3395133"/>
                <a:gd name="connsiteX34" fmla="*/ 550334 w 1363146"/>
                <a:gd name="connsiteY34" fmla="*/ 1964267 h 3395133"/>
                <a:gd name="connsiteX35" fmla="*/ 541867 w 1363146"/>
                <a:gd name="connsiteY35" fmla="*/ 2023533 h 3395133"/>
                <a:gd name="connsiteX36" fmla="*/ 533400 w 1363146"/>
                <a:gd name="connsiteY36" fmla="*/ 2286000 h 3395133"/>
                <a:gd name="connsiteX37" fmla="*/ 491067 w 1363146"/>
                <a:gd name="connsiteY37" fmla="*/ 2319867 h 3395133"/>
                <a:gd name="connsiteX38" fmla="*/ 440267 w 1363146"/>
                <a:gd name="connsiteY38" fmla="*/ 2362200 h 3395133"/>
                <a:gd name="connsiteX39" fmla="*/ 397934 w 1363146"/>
                <a:gd name="connsiteY39" fmla="*/ 2396067 h 3395133"/>
                <a:gd name="connsiteX40" fmla="*/ 364067 w 1363146"/>
                <a:gd name="connsiteY40" fmla="*/ 2438400 h 3395133"/>
                <a:gd name="connsiteX41" fmla="*/ 355600 w 1363146"/>
                <a:gd name="connsiteY41" fmla="*/ 2472267 h 3395133"/>
                <a:gd name="connsiteX42" fmla="*/ 338667 w 1363146"/>
                <a:gd name="connsiteY42" fmla="*/ 2523067 h 3395133"/>
                <a:gd name="connsiteX43" fmla="*/ 313267 w 1363146"/>
                <a:gd name="connsiteY43" fmla="*/ 2582333 h 3395133"/>
                <a:gd name="connsiteX44" fmla="*/ 287867 w 1363146"/>
                <a:gd name="connsiteY44" fmla="*/ 2667000 h 3395133"/>
                <a:gd name="connsiteX45" fmla="*/ 279400 w 1363146"/>
                <a:gd name="connsiteY45" fmla="*/ 2692400 h 3395133"/>
                <a:gd name="connsiteX46" fmla="*/ 254000 w 1363146"/>
                <a:gd name="connsiteY46" fmla="*/ 2709333 h 3395133"/>
                <a:gd name="connsiteX47" fmla="*/ 228600 w 1363146"/>
                <a:gd name="connsiteY47" fmla="*/ 2751667 h 3395133"/>
                <a:gd name="connsiteX48" fmla="*/ 203200 w 1363146"/>
                <a:gd name="connsiteY48" fmla="*/ 2760133 h 3395133"/>
                <a:gd name="connsiteX49" fmla="*/ 177800 w 1363146"/>
                <a:gd name="connsiteY49" fmla="*/ 2777067 h 3395133"/>
                <a:gd name="connsiteX50" fmla="*/ 152400 w 1363146"/>
                <a:gd name="connsiteY50" fmla="*/ 2785533 h 3395133"/>
                <a:gd name="connsiteX51" fmla="*/ 110067 w 1363146"/>
                <a:gd name="connsiteY51" fmla="*/ 2810933 h 3395133"/>
                <a:gd name="connsiteX52" fmla="*/ 93134 w 1363146"/>
                <a:gd name="connsiteY52" fmla="*/ 2861733 h 3395133"/>
                <a:gd name="connsiteX53" fmla="*/ 84667 w 1363146"/>
                <a:gd name="connsiteY53" fmla="*/ 2887133 h 3395133"/>
                <a:gd name="connsiteX54" fmla="*/ 42334 w 1363146"/>
                <a:gd name="connsiteY54" fmla="*/ 3124200 h 3395133"/>
                <a:gd name="connsiteX55" fmla="*/ 25400 w 1363146"/>
                <a:gd name="connsiteY55" fmla="*/ 3217333 h 3395133"/>
                <a:gd name="connsiteX56" fmla="*/ 16934 w 1363146"/>
                <a:gd name="connsiteY56" fmla="*/ 3251200 h 3395133"/>
                <a:gd name="connsiteX57" fmla="*/ 0 w 1363146"/>
                <a:gd name="connsiteY57" fmla="*/ 3302000 h 3395133"/>
                <a:gd name="connsiteX58" fmla="*/ 16934 w 1363146"/>
                <a:gd name="connsiteY58" fmla="*/ 3352800 h 3395133"/>
                <a:gd name="connsiteX59" fmla="*/ 25400 w 1363146"/>
                <a:gd name="connsiteY59" fmla="*/ 3378200 h 3395133"/>
                <a:gd name="connsiteX60" fmla="*/ 25400 w 1363146"/>
                <a:gd name="connsiteY6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812800 w 1363146"/>
                <a:gd name="connsiteY18" fmla="*/ 1117600 h 3395133"/>
                <a:gd name="connsiteX19" fmla="*/ 795867 w 1363146"/>
                <a:gd name="connsiteY19" fmla="*/ 1143000 h 3395133"/>
                <a:gd name="connsiteX20" fmla="*/ 770467 w 1363146"/>
                <a:gd name="connsiteY20" fmla="*/ 1159933 h 3395133"/>
                <a:gd name="connsiteX21" fmla="*/ 753534 w 1363146"/>
                <a:gd name="connsiteY21" fmla="*/ 1176867 h 3395133"/>
                <a:gd name="connsiteX22" fmla="*/ 821267 w 1363146"/>
                <a:gd name="connsiteY22" fmla="*/ 1227667 h 3395133"/>
                <a:gd name="connsiteX23" fmla="*/ 804334 w 1363146"/>
                <a:gd name="connsiteY23" fmla="*/ 1329267 h 3395133"/>
                <a:gd name="connsiteX24" fmla="*/ 795867 w 1363146"/>
                <a:gd name="connsiteY24" fmla="*/ 1354667 h 3395133"/>
                <a:gd name="connsiteX25" fmla="*/ 770467 w 1363146"/>
                <a:gd name="connsiteY25" fmla="*/ 1371600 h 3395133"/>
                <a:gd name="connsiteX26" fmla="*/ 728134 w 1363146"/>
                <a:gd name="connsiteY26" fmla="*/ 1439333 h 3395133"/>
                <a:gd name="connsiteX27" fmla="*/ 711200 w 1363146"/>
                <a:gd name="connsiteY27" fmla="*/ 1642533 h 3395133"/>
                <a:gd name="connsiteX28" fmla="*/ 702734 w 1363146"/>
                <a:gd name="connsiteY28" fmla="*/ 1676400 h 3395133"/>
                <a:gd name="connsiteX29" fmla="*/ 694267 w 1363146"/>
                <a:gd name="connsiteY29" fmla="*/ 1744133 h 3395133"/>
                <a:gd name="connsiteX30" fmla="*/ 668867 w 1363146"/>
                <a:gd name="connsiteY30" fmla="*/ 1786467 h 3395133"/>
                <a:gd name="connsiteX31" fmla="*/ 651934 w 1363146"/>
                <a:gd name="connsiteY31" fmla="*/ 1820333 h 3395133"/>
                <a:gd name="connsiteX32" fmla="*/ 601134 w 1363146"/>
                <a:gd name="connsiteY32" fmla="*/ 1871133 h 3395133"/>
                <a:gd name="connsiteX33" fmla="*/ 584200 w 1363146"/>
                <a:gd name="connsiteY33" fmla="*/ 1888067 h 3395133"/>
                <a:gd name="connsiteX34" fmla="*/ 550334 w 1363146"/>
                <a:gd name="connsiteY34" fmla="*/ 1964267 h 3395133"/>
                <a:gd name="connsiteX35" fmla="*/ 541867 w 1363146"/>
                <a:gd name="connsiteY35" fmla="*/ 2023533 h 3395133"/>
                <a:gd name="connsiteX36" fmla="*/ 533400 w 1363146"/>
                <a:gd name="connsiteY36" fmla="*/ 2286000 h 3395133"/>
                <a:gd name="connsiteX37" fmla="*/ 491067 w 1363146"/>
                <a:gd name="connsiteY37" fmla="*/ 2319867 h 3395133"/>
                <a:gd name="connsiteX38" fmla="*/ 440267 w 1363146"/>
                <a:gd name="connsiteY38" fmla="*/ 2362200 h 3395133"/>
                <a:gd name="connsiteX39" fmla="*/ 397934 w 1363146"/>
                <a:gd name="connsiteY39" fmla="*/ 2396067 h 3395133"/>
                <a:gd name="connsiteX40" fmla="*/ 364067 w 1363146"/>
                <a:gd name="connsiteY40" fmla="*/ 2438400 h 3395133"/>
                <a:gd name="connsiteX41" fmla="*/ 355600 w 1363146"/>
                <a:gd name="connsiteY41" fmla="*/ 2472267 h 3395133"/>
                <a:gd name="connsiteX42" fmla="*/ 338667 w 1363146"/>
                <a:gd name="connsiteY42" fmla="*/ 2523067 h 3395133"/>
                <a:gd name="connsiteX43" fmla="*/ 313267 w 1363146"/>
                <a:gd name="connsiteY43" fmla="*/ 2582333 h 3395133"/>
                <a:gd name="connsiteX44" fmla="*/ 287867 w 1363146"/>
                <a:gd name="connsiteY44" fmla="*/ 2667000 h 3395133"/>
                <a:gd name="connsiteX45" fmla="*/ 279400 w 1363146"/>
                <a:gd name="connsiteY45" fmla="*/ 2692400 h 3395133"/>
                <a:gd name="connsiteX46" fmla="*/ 254000 w 1363146"/>
                <a:gd name="connsiteY46" fmla="*/ 2709333 h 3395133"/>
                <a:gd name="connsiteX47" fmla="*/ 228600 w 1363146"/>
                <a:gd name="connsiteY47" fmla="*/ 2751667 h 3395133"/>
                <a:gd name="connsiteX48" fmla="*/ 203200 w 1363146"/>
                <a:gd name="connsiteY48" fmla="*/ 2760133 h 3395133"/>
                <a:gd name="connsiteX49" fmla="*/ 177800 w 1363146"/>
                <a:gd name="connsiteY49" fmla="*/ 2777067 h 3395133"/>
                <a:gd name="connsiteX50" fmla="*/ 152400 w 1363146"/>
                <a:gd name="connsiteY50" fmla="*/ 2785533 h 3395133"/>
                <a:gd name="connsiteX51" fmla="*/ 110067 w 1363146"/>
                <a:gd name="connsiteY51" fmla="*/ 2810933 h 3395133"/>
                <a:gd name="connsiteX52" fmla="*/ 93134 w 1363146"/>
                <a:gd name="connsiteY52" fmla="*/ 2861733 h 3395133"/>
                <a:gd name="connsiteX53" fmla="*/ 84667 w 1363146"/>
                <a:gd name="connsiteY53" fmla="*/ 2887133 h 3395133"/>
                <a:gd name="connsiteX54" fmla="*/ 42334 w 1363146"/>
                <a:gd name="connsiteY54" fmla="*/ 3124200 h 3395133"/>
                <a:gd name="connsiteX55" fmla="*/ 25400 w 1363146"/>
                <a:gd name="connsiteY55" fmla="*/ 3217333 h 3395133"/>
                <a:gd name="connsiteX56" fmla="*/ 16934 w 1363146"/>
                <a:gd name="connsiteY56" fmla="*/ 3251200 h 3395133"/>
                <a:gd name="connsiteX57" fmla="*/ 0 w 1363146"/>
                <a:gd name="connsiteY57" fmla="*/ 3302000 h 3395133"/>
                <a:gd name="connsiteX58" fmla="*/ 16934 w 1363146"/>
                <a:gd name="connsiteY58" fmla="*/ 3352800 h 3395133"/>
                <a:gd name="connsiteX59" fmla="*/ 25400 w 1363146"/>
                <a:gd name="connsiteY59" fmla="*/ 3378200 h 3395133"/>
                <a:gd name="connsiteX60" fmla="*/ 25400 w 1363146"/>
                <a:gd name="connsiteY6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70467 w 1363146"/>
                <a:gd name="connsiteY19" fmla="*/ 1159933 h 3395133"/>
                <a:gd name="connsiteX20" fmla="*/ 753534 w 1363146"/>
                <a:gd name="connsiteY20" fmla="*/ 1176867 h 3395133"/>
                <a:gd name="connsiteX21" fmla="*/ 821267 w 1363146"/>
                <a:gd name="connsiteY21" fmla="*/ 1227667 h 3395133"/>
                <a:gd name="connsiteX22" fmla="*/ 804334 w 1363146"/>
                <a:gd name="connsiteY22" fmla="*/ 1329267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821267 w 1363146"/>
                <a:gd name="connsiteY20" fmla="*/ 1227667 h 3395133"/>
                <a:gd name="connsiteX21" fmla="*/ 804334 w 1363146"/>
                <a:gd name="connsiteY21" fmla="*/ 1329267 h 3395133"/>
                <a:gd name="connsiteX22" fmla="*/ 795867 w 1363146"/>
                <a:gd name="connsiteY22" fmla="*/ 1354667 h 3395133"/>
                <a:gd name="connsiteX23" fmla="*/ 770467 w 1363146"/>
                <a:gd name="connsiteY23" fmla="*/ 1371600 h 3395133"/>
                <a:gd name="connsiteX24" fmla="*/ 728134 w 1363146"/>
                <a:gd name="connsiteY24" fmla="*/ 1439333 h 3395133"/>
                <a:gd name="connsiteX25" fmla="*/ 711200 w 1363146"/>
                <a:gd name="connsiteY25" fmla="*/ 1642533 h 3395133"/>
                <a:gd name="connsiteX26" fmla="*/ 702734 w 1363146"/>
                <a:gd name="connsiteY26" fmla="*/ 1676400 h 3395133"/>
                <a:gd name="connsiteX27" fmla="*/ 694267 w 1363146"/>
                <a:gd name="connsiteY27" fmla="*/ 1744133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04334 w 1363146"/>
                <a:gd name="connsiteY21" fmla="*/ 1329267 h 3395133"/>
                <a:gd name="connsiteX22" fmla="*/ 795867 w 1363146"/>
                <a:gd name="connsiteY22" fmla="*/ 1354667 h 3395133"/>
                <a:gd name="connsiteX23" fmla="*/ 770467 w 1363146"/>
                <a:gd name="connsiteY23" fmla="*/ 1371600 h 3395133"/>
                <a:gd name="connsiteX24" fmla="*/ 728134 w 1363146"/>
                <a:gd name="connsiteY24" fmla="*/ 1439333 h 3395133"/>
                <a:gd name="connsiteX25" fmla="*/ 711200 w 1363146"/>
                <a:gd name="connsiteY25" fmla="*/ 1642533 h 3395133"/>
                <a:gd name="connsiteX26" fmla="*/ 702734 w 1363146"/>
                <a:gd name="connsiteY26" fmla="*/ 1676400 h 3395133"/>
                <a:gd name="connsiteX27" fmla="*/ 694267 w 1363146"/>
                <a:gd name="connsiteY27" fmla="*/ 1744133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04334 w 1363146"/>
                <a:gd name="connsiteY21" fmla="*/ 1329267 h 3395133"/>
                <a:gd name="connsiteX22" fmla="*/ 795867 w 1363146"/>
                <a:gd name="connsiteY22" fmla="*/ 1354667 h 3395133"/>
                <a:gd name="connsiteX23" fmla="*/ 770467 w 1363146"/>
                <a:gd name="connsiteY23" fmla="*/ 1371600 h 3395133"/>
                <a:gd name="connsiteX24" fmla="*/ 728134 w 1363146"/>
                <a:gd name="connsiteY24" fmla="*/ 1439333 h 3395133"/>
                <a:gd name="connsiteX25" fmla="*/ 711200 w 1363146"/>
                <a:gd name="connsiteY25" fmla="*/ 1642533 h 3395133"/>
                <a:gd name="connsiteX26" fmla="*/ 702734 w 1363146"/>
                <a:gd name="connsiteY26" fmla="*/ 1676400 h 3395133"/>
                <a:gd name="connsiteX27" fmla="*/ 694267 w 1363146"/>
                <a:gd name="connsiteY27" fmla="*/ 1744133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04333 w 1363146"/>
                <a:gd name="connsiteY21" fmla="*/ 1253067 h 3395133"/>
                <a:gd name="connsiteX22" fmla="*/ 804334 w 1363146"/>
                <a:gd name="connsiteY22" fmla="*/ 1329267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329267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329267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95867 w 1363146"/>
                <a:gd name="connsiteY23" fmla="*/ 1354667 h 3395133"/>
                <a:gd name="connsiteX24" fmla="*/ 770467 w 1363146"/>
                <a:gd name="connsiteY24" fmla="*/ 1371600 h 3395133"/>
                <a:gd name="connsiteX25" fmla="*/ 728134 w 1363146"/>
                <a:gd name="connsiteY25" fmla="*/ 1439333 h 3395133"/>
                <a:gd name="connsiteX26" fmla="*/ 711200 w 1363146"/>
                <a:gd name="connsiteY26" fmla="*/ 1642533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70467 w 1363146"/>
                <a:gd name="connsiteY23" fmla="*/ 1371600 h 3395133"/>
                <a:gd name="connsiteX24" fmla="*/ 728134 w 1363146"/>
                <a:gd name="connsiteY24" fmla="*/ 1439333 h 3395133"/>
                <a:gd name="connsiteX25" fmla="*/ 711200 w 1363146"/>
                <a:gd name="connsiteY25" fmla="*/ 1642533 h 3395133"/>
                <a:gd name="connsiteX26" fmla="*/ 702734 w 1363146"/>
                <a:gd name="connsiteY26" fmla="*/ 1676400 h 3395133"/>
                <a:gd name="connsiteX27" fmla="*/ 694267 w 1363146"/>
                <a:gd name="connsiteY27" fmla="*/ 1744133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28134 w 1363146"/>
                <a:gd name="connsiteY24" fmla="*/ 1439333 h 3395133"/>
                <a:gd name="connsiteX25" fmla="*/ 711200 w 1363146"/>
                <a:gd name="connsiteY25" fmla="*/ 1642533 h 3395133"/>
                <a:gd name="connsiteX26" fmla="*/ 702734 w 1363146"/>
                <a:gd name="connsiteY26" fmla="*/ 1676400 h 3395133"/>
                <a:gd name="connsiteX27" fmla="*/ 694267 w 1363146"/>
                <a:gd name="connsiteY27" fmla="*/ 1744133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11200 w 1363146"/>
                <a:gd name="connsiteY25" fmla="*/ 1642533 h 3395133"/>
                <a:gd name="connsiteX26" fmla="*/ 702734 w 1363146"/>
                <a:gd name="connsiteY26" fmla="*/ 1676400 h 3395133"/>
                <a:gd name="connsiteX27" fmla="*/ 694267 w 1363146"/>
                <a:gd name="connsiteY27" fmla="*/ 1744133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11200 w 1363146"/>
                <a:gd name="connsiteY25" fmla="*/ 1642533 h 3395133"/>
                <a:gd name="connsiteX26" fmla="*/ 694266 w 1363146"/>
                <a:gd name="connsiteY26" fmla="*/ 1524000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11200 w 1363146"/>
                <a:gd name="connsiteY25" fmla="*/ 1642533 h 3395133"/>
                <a:gd name="connsiteX26" fmla="*/ 706966 w 1363146"/>
                <a:gd name="connsiteY26" fmla="*/ 1524000 h 3395133"/>
                <a:gd name="connsiteX27" fmla="*/ 702734 w 1363146"/>
                <a:gd name="connsiteY27" fmla="*/ 16764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11200 w 1363146"/>
                <a:gd name="connsiteY25" fmla="*/ 1642533 h 3395133"/>
                <a:gd name="connsiteX26" fmla="*/ 706966 w 1363146"/>
                <a:gd name="connsiteY26" fmla="*/ 1524000 h 3395133"/>
                <a:gd name="connsiteX27" fmla="*/ 706966 w 1363146"/>
                <a:gd name="connsiteY27" fmla="*/ 1587500 h 3395133"/>
                <a:gd name="connsiteX28" fmla="*/ 702734 w 1363146"/>
                <a:gd name="connsiteY28" fmla="*/ 1676400 h 3395133"/>
                <a:gd name="connsiteX29" fmla="*/ 694267 w 1363146"/>
                <a:gd name="connsiteY29" fmla="*/ 1744133 h 3395133"/>
                <a:gd name="connsiteX30" fmla="*/ 668867 w 1363146"/>
                <a:gd name="connsiteY30" fmla="*/ 1786467 h 3395133"/>
                <a:gd name="connsiteX31" fmla="*/ 651934 w 1363146"/>
                <a:gd name="connsiteY31" fmla="*/ 1820333 h 3395133"/>
                <a:gd name="connsiteX32" fmla="*/ 601134 w 1363146"/>
                <a:gd name="connsiteY32" fmla="*/ 1871133 h 3395133"/>
                <a:gd name="connsiteX33" fmla="*/ 584200 w 1363146"/>
                <a:gd name="connsiteY33" fmla="*/ 1888067 h 3395133"/>
                <a:gd name="connsiteX34" fmla="*/ 550334 w 1363146"/>
                <a:gd name="connsiteY34" fmla="*/ 1964267 h 3395133"/>
                <a:gd name="connsiteX35" fmla="*/ 541867 w 1363146"/>
                <a:gd name="connsiteY35" fmla="*/ 2023533 h 3395133"/>
                <a:gd name="connsiteX36" fmla="*/ 533400 w 1363146"/>
                <a:gd name="connsiteY36" fmla="*/ 2286000 h 3395133"/>
                <a:gd name="connsiteX37" fmla="*/ 491067 w 1363146"/>
                <a:gd name="connsiteY37" fmla="*/ 2319867 h 3395133"/>
                <a:gd name="connsiteX38" fmla="*/ 440267 w 1363146"/>
                <a:gd name="connsiteY38" fmla="*/ 2362200 h 3395133"/>
                <a:gd name="connsiteX39" fmla="*/ 397934 w 1363146"/>
                <a:gd name="connsiteY39" fmla="*/ 2396067 h 3395133"/>
                <a:gd name="connsiteX40" fmla="*/ 364067 w 1363146"/>
                <a:gd name="connsiteY40" fmla="*/ 2438400 h 3395133"/>
                <a:gd name="connsiteX41" fmla="*/ 355600 w 1363146"/>
                <a:gd name="connsiteY41" fmla="*/ 2472267 h 3395133"/>
                <a:gd name="connsiteX42" fmla="*/ 338667 w 1363146"/>
                <a:gd name="connsiteY42" fmla="*/ 2523067 h 3395133"/>
                <a:gd name="connsiteX43" fmla="*/ 313267 w 1363146"/>
                <a:gd name="connsiteY43" fmla="*/ 2582333 h 3395133"/>
                <a:gd name="connsiteX44" fmla="*/ 287867 w 1363146"/>
                <a:gd name="connsiteY44" fmla="*/ 2667000 h 3395133"/>
                <a:gd name="connsiteX45" fmla="*/ 279400 w 1363146"/>
                <a:gd name="connsiteY45" fmla="*/ 2692400 h 3395133"/>
                <a:gd name="connsiteX46" fmla="*/ 254000 w 1363146"/>
                <a:gd name="connsiteY46" fmla="*/ 2709333 h 3395133"/>
                <a:gd name="connsiteX47" fmla="*/ 228600 w 1363146"/>
                <a:gd name="connsiteY47" fmla="*/ 2751667 h 3395133"/>
                <a:gd name="connsiteX48" fmla="*/ 203200 w 1363146"/>
                <a:gd name="connsiteY48" fmla="*/ 2760133 h 3395133"/>
                <a:gd name="connsiteX49" fmla="*/ 177800 w 1363146"/>
                <a:gd name="connsiteY49" fmla="*/ 2777067 h 3395133"/>
                <a:gd name="connsiteX50" fmla="*/ 152400 w 1363146"/>
                <a:gd name="connsiteY50" fmla="*/ 2785533 h 3395133"/>
                <a:gd name="connsiteX51" fmla="*/ 110067 w 1363146"/>
                <a:gd name="connsiteY51" fmla="*/ 2810933 h 3395133"/>
                <a:gd name="connsiteX52" fmla="*/ 93134 w 1363146"/>
                <a:gd name="connsiteY52" fmla="*/ 2861733 h 3395133"/>
                <a:gd name="connsiteX53" fmla="*/ 84667 w 1363146"/>
                <a:gd name="connsiteY53" fmla="*/ 2887133 h 3395133"/>
                <a:gd name="connsiteX54" fmla="*/ 42334 w 1363146"/>
                <a:gd name="connsiteY54" fmla="*/ 3124200 h 3395133"/>
                <a:gd name="connsiteX55" fmla="*/ 25400 w 1363146"/>
                <a:gd name="connsiteY55" fmla="*/ 3217333 h 3395133"/>
                <a:gd name="connsiteX56" fmla="*/ 16934 w 1363146"/>
                <a:gd name="connsiteY56" fmla="*/ 3251200 h 3395133"/>
                <a:gd name="connsiteX57" fmla="*/ 0 w 1363146"/>
                <a:gd name="connsiteY57" fmla="*/ 3302000 h 3395133"/>
                <a:gd name="connsiteX58" fmla="*/ 16934 w 1363146"/>
                <a:gd name="connsiteY58" fmla="*/ 3352800 h 3395133"/>
                <a:gd name="connsiteX59" fmla="*/ 25400 w 1363146"/>
                <a:gd name="connsiteY59" fmla="*/ 3378200 h 3395133"/>
                <a:gd name="connsiteX60" fmla="*/ 25400 w 1363146"/>
                <a:gd name="connsiteY6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11200 w 1363146"/>
                <a:gd name="connsiteY25" fmla="*/ 1642533 h 3395133"/>
                <a:gd name="connsiteX26" fmla="*/ 706966 w 1363146"/>
                <a:gd name="connsiteY26" fmla="*/ 1524000 h 3395133"/>
                <a:gd name="connsiteX27" fmla="*/ 728133 w 1363146"/>
                <a:gd name="connsiteY27" fmla="*/ 1587500 h 3395133"/>
                <a:gd name="connsiteX28" fmla="*/ 702734 w 1363146"/>
                <a:gd name="connsiteY28" fmla="*/ 1676400 h 3395133"/>
                <a:gd name="connsiteX29" fmla="*/ 694267 w 1363146"/>
                <a:gd name="connsiteY29" fmla="*/ 1744133 h 3395133"/>
                <a:gd name="connsiteX30" fmla="*/ 668867 w 1363146"/>
                <a:gd name="connsiteY30" fmla="*/ 1786467 h 3395133"/>
                <a:gd name="connsiteX31" fmla="*/ 651934 w 1363146"/>
                <a:gd name="connsiteY31" fmla="*/ 1820333 h 3395133"/>
                <a:gd name="connsiteX32" fmla="*/ 601134 w 1363146"/>
                <a:gd name="connsiteY32" fmla="*/ 1871133 h 3395133"/>
                <a:gd name="connsiteX33" fmla="*/ 584200 w 1363146"/>
                <a:gd name="connsiteY33" fmla="*/ 1888067 h 3395133"/>
                <a:gd name="connsiteX34" fmla="*/ 550334 w 1363146"/>
                <a:gd name="connsiteY34" fmla="*/ 1964267 h 3395133"/>
                <a:gd name="connsiteX35" fmla="*/ 541867 w 1363146"/>
                <a:gd name="connsiteY35" fmla="*/ 2023533 h 3395133"/>
                <a:gd name="connsiteX36" fmla="*/ 533400 w 1363146"/>
                <a:gd name="connsiteY36" fmla="*/ 2286000 h 3395133"/>
                <a:gd name="connsiteX37" fmla="*/ 491067 w 1363146"/>
                <a:gd name="connsiteY37" fmla="*/ 2319867 h 3395133"/>
                <a:gd name="connsiteX38" fmla="*/ 440267 w 1363146"/>
                <a:gd name="connsiteY38" fmla="*/ 2362200 h 3395133"/>
                <a:gd name="connsiteX39" fmla="*/ 397934 w 1363146"/>
                <a:gd name="connsiteY39" fmla="*/ 2396067 h 3395133"/>
                <a:gd name="connsiteX40" fmla="*/ 364067 w 1363146"/>
                <a:gd name="connsiteY40" fmla="*/ 2438400 h 3395133"/>
                <a:gd name="connsiteX41" fmla="*/ 355600 w 1363146"/>
                <a:gd name="connsiteY41" fmla="*/ 2472267 h 3395133"/>
                <a:gd name="connsiteX42" fmla="*/ 338667 w 1363146"/>
                <a:gd name="connsiteY42" fmla="*/ 2523067 h 3395133"/>
                <a:gd name="connsiteX43" fmla="*/ 313267 w 1363146"/>
                <a:gd name="connsiteY43" fmla="*/ 2582333 h 3395133"/>
                <a:gd name="connsiteX44" fmla="*/ 287867 w 1363146"/>
                <a:gd name="connsiteY44" fmla="*/ 2667000 h 3395133"/>
                <a:gd name="connsiteX45" fmla="*/ 279400 w 1363146"/>
                <a:gd name="connsiteY45" fmla="*/ 2692400 h 3395133"/>
                <a:gd name="connsiteX46" fmla="*/ 254000 w 1363146"/>
                <a:gd name="connsiteY46" fmla="*/ 2709333 h 3395133"/>
                <a:gd name="connsiteX47" fmla="*/ 228600 w 1363146"/>
                <a:gd name="connsiteY47" fmla="*/ 2751667 h 3395133"/>
                <a:gd name="connsiteX48" fmla="*/ 203200 w 1363146"/>
                <a:gd name="connsiteY48" fmla="*/ 2760133 h 3395133"/>
                <a:gd name="connsiteX49" fmla="*/ 177800 w 1363146"/>
                <a:gd name="connsiteY49" fmla="*/ 2777067 h 3395133"/>
                <a:gd name="connsiteX50" fmla="*/ 152400 w 1363146"/>
                <a:gd name="connsiteY50" fmla="*/ 2785533 h 3395133"/>
                <a:gd name="connsiteX51" fmla="*/ 110067 w 1363146"/>
                <a:gd name="connsiteY51" fmla="*/ 2810933 h 3395133"/>
                <a:gd name="connsiteX52" fmla="*/ 93134 w 1363146"/>
                <a:gd name="connsiteY52" fmla="*/ 2861733 h 3395133"/>
                <a:gd name="connsiteX53" fmla="*/ 84667 w 1363146"/>
                <a:gd name="connsiteY53" fmla="*/ 2887133 h 3395133"/>
                <a:gd name="connsiteX54" fmla="*/ 42334 w 1363146"/>
                <a:gd name="connsiteY54" fmla="*/ 3124200 h 3395133"/>
                <a:gd name="connsiteX55" fmla="*/ 25400 w 1363146"/>
                <a:gd name="connsiteY55" fmla="*/ 3217333 h 3395133"/>
                <a:gd name="connsiteX56" fmla="*/ 16934 w 1363146"/>
                <a:gd name="connsiteY56" fmla="*/ 3251200 h 3395133"/>
                <a:gd name="connsiteX57" fmla="*/ 0 w 1363146"/>
                <a:gd name="connsiteY57" fmla="*/ 3302000 h 3395133"/>
                <a:gd name="connsiteX58" fmla="*/ 16934 w 1363146"/>
                <a:gd name="connsiteY58" fmla="*/ 3352800 h 3395133"/>
                <a:gd name="connsiteX59" fmla="*/ 25400 w 1363146"/>
                <a:gd name="connsiteY59" fmla="*/ 3378200 h 3395133"/>
                <a:gd name="connsiteX60" fmla="*/ 25400 w 1363146"/>
                <a:gd name="connsiteY6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11200 w 1363146"/>
                <a:gd name="connsiteY25" fmla="*/ 1642533 h 3395133"/>
                <a:gd name="connsiteX26" fmla="*/ 706966 w 1363146"/>
                <a:gd name="connsiteY26" fmla="*/ 1524000 h 3395133"/>
                <a:gd name="connsiteX27" fmla="*/ 728133 w 1363146"/>
                <a:gd name="connsiteY27" fmla="*/ 1587500 h 3395133"/>
                <a:gd name="connsiteX28" fmla="*/ 702734 w 1363146"/>
                <a:gd name="connsiteY28" fmla="*/ 1676400 h 3395133"/>
                <a:gd name="connsiteX29" fmla="*/ 694267 w 1363146"/>
                <a:gd name="connsiteY29" fmla="*/ 1744133 h 3395133"/>
                <a:gd name="connsiteX30" fmla="*/ 668867 w 1363146"/>
                <a:gd name="connsiteY30" fmla="*/ 1786467 h 3395133"/>
                <a:gd name="connsiteX31" fmla="*/ 651934 w 1363146"/>
                <a:gd name="connsiteY31" fmla="*/ 1820333 h 3395133"/>
                <a:gd name="connsiteX32" fmla="*/ 601134 w 1363146"/>
                <a:gd name="connsiteY32" fmla="*/ 1871133 h 3395133"/>
                <a:gd name="connsiteX33" fmla="*/ 584200 w 1363146"/>
                <a:gd name="connsiteY33" fmla="*/ 1888067 h 3395133"/>
                <a:gd name="connsiteX34" fmla="*/ 550334 w 1363146"/>
                <a:gd name="connsiteY34" fmla="*/ 1964267 h 3395133"/>
                <a:gd name="connsiteX35" fmla="*/ 541867 w 1363146"/>
                <a:gd name="connsiteY35" fmla="*/ 2023533 h 3395133"/>
                <a:gd name="connsiteX36" fmla="*/ 533400 w 1363146"/>
                <a:gd name="connsiteY36" fmla="*/ 2286000 h 3395133"/>
                <a:gd name="connsiteX37" fmla="*/ 491067 w 1363146"/>
                <a:gd name="connsiteY37" fmla="*/ 2319867 h 3395133"/>
                <a:gd name="connsiteX38" fmla="*/ 440267 w 1363146"/>
                <a:gd name="connsiteY38" fmla="*/ 2362200 h 3395133"/>
                <a:gd name="connsiteX39" fmla="*/ 397934 w 1363146"/>
                <a:gd name="connsiteY39" fmla="*/ 2396067 h 3395133"/>
                <a:gd name="connsiteX40" fmla="*/ 364067 w 1363146"/>
                <a:gd name="connsiteY40" fmla="*/ 2438400 h 3395133"/>
                <a:gd name="connsiteX41" fmla="*/ 355600 w 1363146"/>
                <a:gd name="connsiteY41" fmla="*/ 2472267 h 3395133"/>
                <a:gd name="connsiteX42" fmla="*/ 338667 w 1363146"/>
                <a:gd name="connsiteY42" fmla="*/ 2523067 h 3395133"/>
                <a:gd name="connsiteX43" fmla="*/ 313267 w 1363146"/>
                <a:gd name="connsiteY43" fmla="*/ 2582333 h 3395133"/>
                <a:gd name="connsiteX44" fmla="*/ 287867 w 1363146"/>
                <a:gd name="connsiteY44" fmla="*/ 2667000 h 3395133"/>
                <a:gd name="connsiteX45" fmla="*/ 279400 w 1363146"/>
                <a:gd name="connsiteY45" fmla="*/ 2692400 h 3395133"/>
                <a:gd name="connsiteX46" fmla="*/ 254000 w 1363146"/>
                <a:gd name="connsiteY46" fmla="*/ 2709333 h 3395133"/>
                <a:gd name="connsiteX47" fmla="*/ 228600 w 1363146"/>
                <a:gd name="connsiteY47" fmla="*/ 2751667 h 3395133"/>
                <a:gd name="connsiteX48" fmla="*/ 203200 w 1363146"/>
                <a:gd name="connsiteY48" fmla="*/ 2760133 h 3395133"/>
                <a:gd name="connsiteX49" fmla="*/ 177800 w 1363146"/>
                <a:gd name="connsiteY49" fmla="*/ 2777067 h 3395133"/>
                <a:gd name="connsiteX50" fmla="*/ 152400 w 1363146"/>
                <a:gd name="connsiteY50" fmla="*/ 2785533 h 3395133"/>
                <a:gd name="connsiteX51" fmla="*/ 110067 w 1363146"/>
                <a:gd name="connsiteY51" fmla="*/ 2810933 h 3395133"/>
                <a:gd name="connsiteX52" fmla="*/ 93134 w 1363146"/>
                <a:gd name="connsiteY52" fmla="*/ 2861733 h 3395133"/>
                <a:gd name="connsiteX53" fmla="*/ 84667 w 1363146"/>
                <a:gd name="connsiteY53" fmla="*/ 2887133 h 3395133"/>
                <a:gd name="connsiteX54" fmla="*/ 42334 w 1363146"/>
                <a:gd name="connsiteY54" fmla="*/ 3124200 h 3395133"/>
                <a:gd name="connsiteX55" fmla="*/ 25400 w 1363146"/>
                <a:gd name="connsiteY55" fmla="*/ 3217333 h 3395133"/>
                <a:gd name="connsiteX56" fmla="*/ 16934 w 1363146"/>
                <a:gd name="connsiteY56" fmla="*/ 3251200 h 3395133"/>
                <a:gd name="connsiteX57" fmla="*/ 0 w 1363146"/>
                <a:gd name="connsiteY57" fmla="*/ 3302000 h 3395133"/>
                <a:gd name="connsiteX58" fmla="*/ 16934 w 1363146"/>
                <a:gd name="connsiteY58" fmla="*/ 3352800 h 3395133"/>
                <a:gd name="connsiteX59" fmla="*/ 25400 w 1363146"/>
                <a:gd name="connsiteY59" fmla="*/ 3378200 h 3395133"/>
                <a:gd name="connsiteX60" fmla="*/ 25400 w 1363146"/>
                <a:gd name="connsiteY6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11200 w 1363146"/>
                <a:gd name="connsiteY25" fmla="*/ 1642533 h 3395133"/>
                <a:gd name="connsiteX26" fmla="*/ 706966 w 1363146"/>
                <a:gd name="connsiteY26" fmla="*/ 1524000 h 3395133"/>
                <a:gd name="connsiteX27" fmla="*/ 728133 w 1363146"/>
                <a:gd name="connsiteY27" fmla="*/ 1587500 h 3395133"/>
                <a:gd name="connsiteX28" fmla="*/ 694267 w 1363146"/>
                <a:gd name="connsiteY28" fmla="*/ 1744133 h 3395133"/>
                <a:gd name="connsiteX29" fmla="*/ 668867 w 1363146"/>
                <a:gd name="connsiteY29" fmla="*/ 1786467 h 3395133"/>
                <a:gd name="connsiteX30" fmla="*/ 651934 w 1363146"/>
                <a:gd name="connsiteY30" fmla="*/ 1820333 h 3395133"/>
                <a:gd name="connsiteX31" fmla="*/ 601134 w 1363146"/>
                <a:gd name="connsiteY31" fmla="*/ 1871133 h 3395133"/>
                <a:gd name="connsiteX32" fmla="*/ 584200 w 1363146"/>
                <a:gd name="connsiteY32" fmla="*/ 1888067 h 3395133"/>
                <a:gd name="connsiteX33" fmla="*/ 550334 w 1363146"/>
                <a:gd name="connsiteY33" fmla="*/ 1964267 h 3395133"/>
                <a:gd name="connsiteX34" fmla="*/ 541867 w 1363146"/>
                <a:gd name="connsiteY34" fmla="*/ 2023533 h 3395133"/>
                <a:gd name="connsiteX35" fmla="*/ 533400 w 1363146"/>
                <a:gd name="connsiteY35" fmla="*/ 2286000 h 3395133"/>
                <a:gd name="connsiteX36" fmla="*/ 491067 w 1363146"/>
                <a:gd name="connsiteY36" fmla="*/ 2319867 h 3395133"/>
                <a:gd name="connsiteX37" fmla="*/ 440267 w 1363146"/>
                <a:gd name="connsiteY37" fmla="*/ 2362200 h 3395133"/>
                <a:gd name="connsiteX38" fmla="*/ 397934 w 1363146"/>
                <a:gd name="connsiteY38" fmla="*/ 2396067 h 3395133"/>
                <a:gd name="connsiteX39" fmla="*/ 364067 w 1363146"/>
                <a:gd name="connsiteY39" fmla="*/ 2438400 h 3395133"/>
                <a:gd name="connsiteX40" fmla="*/ 355600 w 1363146"/>
                <a:gd name="connsiteY40" fmla="*/ 2472267 h 3395133"/>
                <a:gd name="connsiteX41" fmla="*/ 338667 w 1363146"/>
                <a:gd name="connsiteY41" fmla="*/ 2523067 h 3395133"/>
                <a:gd name="connsiteX42" fmla="*/ 313267 w 1363146"/>
                <a:gd name="connsiteY42" fmla="*/ 2582333 h 3395133"/>
                <a:gd name="connsiteX43" fmla="*/ 287867 w 1363146"/>
                <a:gd name="connsiteY43" fmla="*/ 2667000 h 3395133"/>
                <a:gd name="connsiteX44" fmla="*/ 279400 w 1363146"/>
                <a:gd name="connsiteY44" fmla="*/ 2692400 h 3395133"/>
                <a:gd name="connsiteX45" fmla="*/ 254000 w 1363146"/>
                <a:gd name="connsiteY45" fmla="*/ 2709333 h 3395133"/>
                <a:gd name="connsiteX46" fmla="*/ 228600 w 1363146"/>
                <a:gd name="connsiteY46" fmla="*/ 2751667 h 3395133"/>
                <a:gd name="connsiteX47" fmla="*/ 203200 w 1363146"/>
                <a:gd name="connsiteY47" fmla="*/ 2760133 h 3395133"/>
                <a:gd name="connsiteX48" fmla="*/ 177800 w 1363146"/>
                <a:gd name="connsiteY48" fmla="*/ 2777067 h 3395133"/>
                <a:gd name="connsiteX49" fmla="*/ 152400 w 1363146"/>
                <a:gd name="connsiteY49" fmla="*/ 2785533 h 3395133"/>
                <a:gd name="connsiteX50" fmla="*/ 110067 w 1363146"/>
                <a:gd name="connsiteY50" fmla="*/ 2810933 h 3395133"/>
                <a:gd name="connsiteX51" fmla="*/ 93134 w 1363146"/>
                <a:gd name="connsiteY51" fmla="*/ 2861733 h 3395133"/>
                <a:gd name="connsiteX52" fmla="*/ 84667 w 1363146"/>
                <a:gd name="connsiteY52" fmla="*/ 2887133 h 3395133"/>
                <a:gd name="connsiteX53" fmla="*/ 42334 w 1363146"/>
                <a:gd name="connsiteY53" fmla="*/ 3124200 h 3395133"/>
                <a:gd name="connsiteX54" fmla="*/ 25400 w 1363146"/>
                <a:gd name="connsiteY54" fmla="*/ 3217333 h 3395133"/>
                <a:gd name="connsiteX55" fmla="*/ 16934 w 1363146"/>
                <a:gd name="connsiteY55" fmla="*/ 3251200 h 3395133"/>
                <a:gd name="connsiteX56" fmla="*/ 0 w 1363146"/>
                <a:gd name="connsiteY56" fmla="*/ 3302000 h 3395133"/>
                <a:gd name="connsiteX57" fmla="*/ 16934 w 1363146"/>
                <a:gd name="connsiteY57" fmla="*/ 3352800 h 3395133"/>
                <a:gd name="connsiteX58" fmla="*/ 25400 w 1363146"/>
                <a:gd name="connsiteY58" fmla="*/ 3378200 h 3395133"/>
                <a:gd name="connsiteX59" fmla="*/ 25400 w 1363146"/>
                <a:gd name="connsiteY5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694267 w 1363146"/>
                <a:gd name="connsiteY27" fmla="*/ 1744133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51934 w 1363146"/>
                <a:gd name="connsiteY29" fmla="*/ 1820333 h 3395133"/>
                <a:gd name="connsiteX30" fmla="*/ 601134 w 1363146"/>
                <a:gd name="connsiteY30" fmla="*/ 1871133 h 3395133"/>
                <a:gd name="connsiteX31" fmla="*/ 584200 w 1363146"/>
                <a:gd name="connsiteY31" fmla="*/ 1888067 h 3395133"/>
                <a:gd name="connsiteX32" fmla="*/ 550334 w 1363146"/>
                <a:gd name="connsiteY32" fmla="*/ 1964267 h 3395133"/>
                <a:gd name="connsiteX33" fmla="*/ 541867 w 1363146"/>
                <a:gd name="connsiteY33" fmla="*/ 2023533 h 3395133"/>
                <a:gd name="connsiteX34" fmla="*/ 533400 w 1363146"/>
                <a:gd name="connsiteY34" fmla="*/ 2286000 h 3395133"/>
                <a:gd name="connsiteX35" fmla="*/ 491067 w 1363146"/>
                <a:gd name="connsiteY35" fmla="*/ 2319867 h 3395133"/>
                <a:gd name="connsiteX36" fmla="*/ 440267 w 1363146"/>
                <a:gd name="connsiteY36" fmla="*/ 2362200 h 3395133"/>
                <a:gd name="connsiteX37" fmla="*/ 397934 w 1363146"/>
                <a:gd name="connsiteY37" fmla="*/ 2396067 h 3395133"/>
                <a:gd name="connsiteX38" fmla="*/ 364067 w 1363146"/>
                <a:gd name="connsiteY38" fmla="*/ 2438400 h 3395133"/>
                <a:gd name="connsiteX39" fmla="*/ 355600 w 1363146"/>
                <a:gd name="connsiteY39" fmla="*/ 2472267 h 3395133"/>
                <a:gd name="connsiteX40" fmla="*/ 338667 w 1363146"/>
                <a:gd name="connsiteY40" fmla="*/ 2523067 h 3395133"/>
                <a:gd name="connsiteX41" fmla="*/ 313267 w 1363146"/>
                <a:gd name="connsiteY41" fmla="*/ 2582333 h 3395133"/>
                <a:gd name="connsiteX42" fmla="*/ 287867 w 1363146"/>
                <a:gd name="connsiteY42" fmla="*/ 2667000 h 3395133"/>
                <a:gd name="connsiteX43" fmla="*/ 279400 w 1363146"/>
                <a:gd name="connsiteY43" fmla="*/ 2692400 h 3395133"/>
                <a:gd name="connsiteX44" fmla="*/ 254000 w 1363146"/>
                <a:gd name="connsiteY44" fmla="*/ 2709333 h 3395133"/>
                <a:gd name="connsiteX45" fmla="*/ 228600 w 1363146"/>
                <a:gd name="connsiteY45" fmla="*/ 2751667 h 3395133"/>
                <a:gd name="connsiteX46" fmla="*/ 203200 w 1363146"/>
                <a:gd name="connsiteY46" fmla="*/ 2760133 h 3395133"/>
                <a:gd name="connsiteX47" fmla="*/ 177800 w 1363146"/>
                <a:gd name="connsiteY47" fmla="*/ 2777067 h 3395133"/>
                <a:gd name="connsiteX48" fmla="*/ 152400 w 1363146"/>
                <a:gd name="connsiteY48" fmla="*/ 2785533 h 3395133"/>
                <a:gd name="connsiteX49" fmla="*/ 110067 w 1363146"/>
                <a:gd name="connsiteY49" fmla="*/ 2810933 h 3395133"/>
                <a:gd name="connsiteX50" fmla="*/ 93134 w 1363146"/>
                <a:gd name="connsiteY50" fmla="*/ 2861733 h 3395133"/>
                <a:gd name="connsiteX51" fmla="*/ 84667 w 1363146"/>
                <a:gd name="connsiteY51" fmla="*/ 2887133 h 3395133"/>
                <a:gd name="connsiteX52" fmla="*/ 42334 w 1363146"/>
                <a:gd name="connsiteY52" fmla="*/ 3124200 h 3395133"/>
                <a:gd name="connsiteX53" fmla="*/ 25400 w 1363146"/>
                <a:gd name="connsiteY53" fmla="*/ 3217333 h 3395133"/>
                <a:gd name="connsiteX54" fmla="*/ 16934 w 1363146"/>
                <a:gd name="connsiteY54" fmla="*/ 3251200 h 3395133"/>
                <a:gd name="connsiteX55" fmla="*/ 0 w 1363146"/>
                <a:gd name="connsiteY55" fmla="*/ 3302000 h 3395133"/>
                <a:gd name="connsiteX56" fmla="*/ 16934 w 1363146"/>
                <a:gd name="connsiteY56" fmla="*/ 3352800 h 3395133"/>
                <a:gd name="connsiteX57" fmla="*/ 25400 w 1363146"/>
                <a:gd name="connsiteY57" fmla="*/ 3378200 h 3395133"/>
                <a:gd name="connsiteX58" fmla="*/ 25400 w 1363146"/>
                <a:gd name="connsiteY58"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01134 w 1363146"/>
                <a:gd name="connsiteY29" fmla="*/ 1871133 h 3395133"/>
                <a:gd name="connsiteX30" fmla="*/ 584200 w 1363146"/>
                <a:gd name="connsiteY30" fmla="*/ 1888067 h 3395133"/>
                <a:gd name="connsiteX31" fmla="*/ 550334 w 1363146"/>
                <a:gd name="connsiteY31" fmla="*/ 1964267 h 3395133"/>
                <a:gd name="connsiteX32" fmla="*/ 541867 w 1363146"/>
                <a:gd name="connsiteY32" fmla="*/ 2023533 h 3395133"/>
                <a:gd name="connsiteX33" fmla="*/ 533400 w 1363146"/>
                <a:gd name="connsiteY33" fmla="*/ 2286000 h 3395133"/>
                <a:gd name="connsiteX34" fmla="*/ 491067 w 1363146"/>
                <a:gd name="connsiteY34" fmla="*/ 2319867 h 3395133"/>
                <a:gd name="connsiteX35" fmla="*/ 440267 w 1363146"/>
                <a:gd name="connsiteY35" fmla="*/ 2362200 h 3395133"/>
                <a:gd name="connsiteX36" fmla="*/ 397934 w 1363146"/>
                <a:gd name="connsiteY36" fmla="*/ 2396067 h 3395133"/>
                <a:gd name="connsiteX37" fmla="*/ 364067 w 1363146"/>
                <a:gd name="connsiteY37" fmla="*/ 2438400 h 3395133"/>
                <a:gd name="connsiteX38" fmla="*/ 355600 w 1363146"/>
                <a:gd name="connsiteY38" fmla="*/ 2472267 h 3395133"/>
                <a:gd name="connsiteX39" fmla="*/ 338667 w 1363146"/>
                <a:gd name="connsiteY39" fmla="*/ 2523067 h 3395133"/>
                <a:gd name="connsiteX40" fmla="*/ 313267 w 1363146"/>
                <a:gd name="connsiteY40" fmla="*/ 2582333 h 3395133"/>
                <a:gd name="connsiteX41" fmla="*/ 287867 w 1363146"/>
                <a:gd name="connsiteY41" fmla="*/ 2667000 h 3395133"/>
                <a:gd name="connsiteX42" fmla="*/ 279400 w 1363146"/>
                <a:gd name="connsiteY42" fmla="*/ 2692400 h 3395133"/>
                <a:gd name="connsiteX43" fmla="*/ 254000 w 1363146"/>
                <a:gd name="connsiteY43" fmla="*/ 2709333 h 3395133"/>
                <a:gd name="connsiteX44" fmla="*/ 228600 w 1363146"/>
                <a:gd name="connsiteY44" fmla="*/ 2751667 h 3395133"/>
                <a:gd name="connsiteX45" fmla="*/ 203200 w 1363146"/>
                <a:gd name="connsiteY45" fmla="*/ 2760133 h 3395133"/>
                <a:gd name="connsiteX46" fmla="*/ 177800 w 1363146"/>
                <a:gd name="connsiteY46" fmla="*/ 2777067 h 3395133"/>
                <a:gd name="connsiteX47" fmla="*/ 152400 w 1363146"/>
                <a:gd name="connsiteY47" fmla="*/ 2785533 h 3395133"/>
                <a:gd name="connsiteX48" fmla="*/ 110067 w 1363146"/>
                <a:gd name="connsiteY48" fmla="*/ 2810933 h 3395133"/>
                <a:gd name="connsiteX49" fmla="*/ 93134 w 1363146"/>
                <a:gd name="connsiteY49" fmla="*/ 2861733 h 3395133"/>
                <a:gd name="connsiteX50" fmla="*/ 84667 w 1363146"/>
                <a:gd name="connsiteY50" fmla="*/ 2887133 h 3395133"/>
                <a:gd name="connsiteX51" fmla="*/ 42334 w 1363146"/>
                <a:gd name="connsiteY51" fmla="*/ 3124200 h 3395133"/>
                <a:gd name="connsiteX52" fmla="*/ 25400 w 1363146"/>
                <a:gd name="connsiteY52" fmla="*/ 3217333 h 3395133"/>
                <a:gd name="connsiteX53" fmla="*/ 16934 w 1363146"/>
                <a:gd name="connsiteY53" fmla="*/ 3251200 h 3395133"/>
                <a:gd name="connsiteX54" fmla="*/ 0 w 1363146"/>
                <a:gd name="connsiteY54" fmla="*/ 3302000 h 3395133"/>
                <a:gd name="connsiteX55" fmla="*/ 16934 w 1363146"/>
                <a:gd name="connsiteY55" fmla="*/ 3352800 h 3395133"/>
                <a:gd name="connsiteX56" fmla="*/ 25400 w 1363146"/>
                <a:gd name="connsiteY56" fmla="*/ 3378200 h 3395133"/>
                <a:gd name="connsiteX57" fmla="*/ 25400 w 1363146"/>
                <a:gd name="connsiteY57"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01134 w 1363146"/>
                <a:gd name="connsiteY29" fmla="*/ 1871133 h 3395133"/>
                <a:gd name="connsiteX30" fmla="*/ 550334 w 1363146"/>
                <a:gd name="connsiteY30" fmla="*/ 1964267 h 3395133"/>
                <a:gd name="connsiteX31" fmla="*/ 541867 w 1363146"/>
                <a:gd name="connsiteY31" fmla="*/ 2023533 h 3395133"/>
                <a:gd name="connsiteX32" fmla="*/ 533400 w 1363146"/>
                <a:gd name="connsiteY32" fmla="*/ 2286000 h 3395133"/>
                <a:gd name="connsiteX33" fmla="*/ 491067 w 1363146"/>
                <a:gd name="connsiteY33" fmla="*/ 2319867 h 3395133"/>
                <a:gd name="connsiteX34" fmla="*/ 440267 w 1363146"/>
                <a:gd name="connsiteY34" fmla="*/ 2362200 h 3395133"/>
                <a:gd name="connsiteX35" fmla="*/ 397934 w 1363146"/>
                <a:gd name="connsiteY35" fmla="*/ 2396067 h 3395133"/>
                <a:gd name="connsiteX36" fmla="*/ 364067 w 1363146"/>
                <a:gd name="connsiteY36" fmla="*/ 2438400 h 3395133"/>
                <a:gd name="connsiteX37" fmla="*/ 355600 w 1363146"/>
                <a:gd name="connsiteY37" fmla="*/ 2472267 h 3395133"/>
                <a:gd name="connsiteX38" fmla="*/ 338667 w 1363146"/>
                <a:gd name="connsiteY38" fmla="*/ 2523067 h 3395133"/>
                <a:gd name="connsiteX39" fmla="*/ 313267 w 1363146"/>
                <a:gd name="connsiteY39" fmla="*/ 2582333 h 3395133"/>
                <a:gd name="connsiteX40" fmla="*/ 287867 w 1363146"/>
                <a:gd name="connsiteY40" fmla="*/ 2667000 h 3395133"/>
                <a:gd name="connsiteX41" fmla="*/ 279400 w 1363146"/>
                <a:gd name="connsiteY41" fmla="*/ 2692400 h 3395133"/>
                <a:gd name="connsiteX42" fmla="*/ 254000 w 1363146"/>
                <a:gd name="connsiteY42" fmla="*/ 2709333 h 3395133"/>
                <a:gd name="connsiteX43" fmla="*/ 228600 w 1363146"/>
                <a:gd name="connsiteY43" fmla="*/ 2751667 h 3395133"/>
                <a:gd name="connsiteX44" fmla="*/ 203200 w 1363146"/>
                <a:gd name="connsiteY44" fmla="*/ 2760133 h 3395133"/>
                <a:gd name="connsiteX45" fmla="*/ 177800 w 1363146"/>
                <a:gd name="connsiteY45" fmla="*/ 2777067 h 3395133"/>
                <a:gd name="connsiteX46" fmla="*/ 152400 w 1363146"/>
                <a:gd name="connsiteY46" fmla="*/ 2785533 h 3395133"/>
                <a:gd name="connsiteX47" fmla="*/ 110067 w 1363146"/>
                <a:gd name="connsiteY47" fmla="*/ 2810933 h 3395133"/>
                <a:gd name="connsiteX48" fmla="*/ 93134 w 1363146"/>
                <a:gd name="connsiteY48" fmla="*/ 2861733 h 3395133"/>
                <a:gd name="connsiteX49" fmla="*/ 84667 w 1363146"/>
                <a:gd name="connsiteY49" fmla="*/ 2887133 h 3395133"/>
                <a:gd name="connsiteX50" fmla="*/ 42334 w 1363146"/>
                <a:gd name="connsiteY50" fmla="*/ 3124200 h 3395133"/>
                <a:gd name="connsiteX51" fmla="*/ 25400 w 1363146"/>
                <a:gd name="connsiteY51" fmla="*/ 3217333 h 3395133"/>
                <a:gd name="connsiteX52" fmla="*/ 16934 w 1363146"/>
                <a:gd name="connsiteY52" fmla="*/ 3251200 h 3395133"/>
                <a:gd name="connsiteX53" fmla="*/ 0 w 1363146"/>
                <a:gd name="connsiteY53" fmla="*/ 3302000 h 3395133"/>
                <a:gd name="connsiteX54" fmla="*/ 16934 w 1363146"/>
                <a:gd name="connsiteY54" fmla="*/ 3352800 h 3395133"/>
                <a:gd name="connsiteX55" fmla="*/ 25400 w 1363146"/>
                <a:gd name="connsiteY55" fmla="*/ 3378200 h 3395133"/>
                <a:gd name="connsiteX56" fmla="*/ 25400 w 1363146"/>
                <a:gd name="connsiteY56"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50334 w 1363146"/>
                <a:gd name="connsiteY30" fmla="*/ 1964267 h 3395133"/>
                <a:gd name="connsiteX31" fmla="*/ 541867 w 1363146"/>
                <a:gd name="connsiteY31" fmla="*/ 2023533 h 3395133"/>
                <a:gd name="connsiteX32" fmla="*/ 533400 w 1363146"/>
                <a:gd name="connsiteY32" fmla="*/ 2286000 h 3395133"/>
                <a:gd name="connsiteX33" fmla="*/ 491067 w 1363146"/>
                <a:gd name="connsiteY33" fmla="*/ 2319867 h 3395133"/>
                <a:gd name="connsiteX34" fmla="*/ 440267 w 1363146"/>
                <a:gd name="connsiteY34" fmla="*/ 2362200 h 3395133"/>
                <a:gd name="connsiteX35" fmla="*/ 397934 w 1363146"/>
                <a:gd name="connsiteY35" fmla="*/ 2396067 h 3395133"/>
                <a:gd name="connsiteX36" fmla="*/ 364067 w 1363146"/>
                <a:gd name="connsiteY36" fmla="*/ 2438400 h 3395133"/>
                <a:gd name="connsiteX37" fmla="*/ 355600 w 1363146"/>
                <a:gd name="connsiteY37" fmla="*/ 2472267 h 3395133"/>
                <a:gd name="connsiteX38" fmla="*/ 338667 w 1363146"/>
                <a:gd name="connsiteY38" fmla="*/ 2523067 h 3395133"/>
                <a:gd name="connsiteX39" fmla="*/ 313267 w 1363146"/>
                <a:gd name="connsiteY39" fmla="*/ 2582333 h 3395133"/>
                <a:gd name="connsiteX40" fmla="*/ 287867 w 1363146"/>
                <a:gd name="connsiteY40" fmla="*/ 2667000 h 3395133"/>
                <a:gd name="connsiteX41" fmla="*/ 279400 w 1363146"/>
                <a:gd name="connsiteY41" fmla="*/ 2692400 h 3395133"/>
                <a:gd name="connsiteX42" fmla="*/ 254000 w 1363146"/>
                <a:gd name="connsiteY42" fmla="*/ 2709333 h 3395133"/>
                <a:gd name="connsiteX43" fmla="*/ 228600 w 1363146"/>
                <a:gd name="connsiteY43" fmla="*/ 2751667 h 3395133"/>
                <a:gd name="connsiteX44" fmla="*/ 203200 w 1363146"/>
                <a:gd name="connsiteY44" fmla="*/ 2760133 h 3395133"/>
                <a:gd name="connsiteX45" fmla="*/ 177800 w 1363146"/>
                <a:gd name="connsiteY45" fmla="*/ 2777067 h 3395133"/>
                <a:gd name="connsiteX46" fmla="*/ 152400 w 1363146"/>
                <a:gd name="connsiteY46" fmla="*/ 2785533 h 3395133"/>
                <a:gd name="connsiteX47" fmla="*/ 110067 w 1363146"/>
                <a:gd name="connsiteY47" fmla="*/ 2810933 h 3395133"/>
                <a:gd name="connsiteX48" fmla="*/ 93134 w 1363146"/>
                <a:gd name="connsiteY48" fmla="*/ 2861733 h 3395133"/>
                <a:gd name="connsiteX49" fmla="*/ 84667 w 1363146"/>
                <a:gd name="connsiteY49" fmla="*/ 2887133 h 3395133"/>
                <a:gd name="connsiteX50" fmla="*/ 42334 w 1363146"/>
                <a:gd name="connsiteY50" fmla="*/ 3124200 h 3395133"/>
                <a:gd name="connsiteX51" fmla="*/ 25400 w 1363146"/>
                <a:gd name="connsiteY51" fmla="*/ 3217333 h 3395133"/>
                <a:gd name="connsiteX52" fmla="*/ 16934 w 1363146"/>
                <a:gd name="connsiteY52" fmla="*/ 3251200 h 3395133"/>
                <a:gd name="connsiteX53" fmla="*/ 0 w 1363146"/>
                <a:gd name="connsiteY53" fmla="*/ 3302000 h 3395133"/>
                <a:gd name="connsiteX54" fmla="*/ 16934 w 1363146"/>
                <a:gd name="connsiteY54" fmla="*/ 3352800 h 3395133"/>
                <a:gd name="connsiteX55" fmla="*/ 25400 w 1363146"/>
                <a:gd name="connsiteY55" fmla="*/ 3378200 h 3395133"/>
                <a:gd name="connsiteX56" fmla="*/ 25400 w 1363146"/>
                <a:gd name="connsiteY56"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41867 w 1363146"/>
                <a:gd name="connsiteY31" fmla="*/ 2023533 h 3395133"/>
                <a:gd name="connsiteX32" fmla="*/ 533400 w 1363146"/>
                <a:gd name="connsiteY32" fmla="*/ 2286000 h 3395133"/>
                <a:gd name="connsiteX33" fmla="*/ 491067 w 1363146"/>
                <a:gd name="connsiteY33" fmla="*/ 2319867 h 3395133"/>
                <a:gd name="connsiteX34" fmla="*/ 440267 w 1363146"/>
                <a:gd name="connsiteY34" fmla="*/ 2362200 h 3395133"/>
                <a:gd name="connsiteX35" fmla="*/ 397934 w 1363146"/>
                <a:gd name="connsiteY35" fmla="*/ 2396067 h 3395133"/>
                <a:gd name="connsiteX36" fmla="*/ 364067 w 1363146"/>
                <a:gd name="connsiteY36" fmla="*/ 2438400 h 3395133"/>
                <a:gd name="connsiteX37" fmla="*/ 355600 w 1363146"/>
                <a:gd name="connsiteY37" fmla="*/ 2472267 h 3395133"/>
                <a:gd name="connsiteX38" fmla="*/ 338667 w 1363146"/>
                <a:gd name="connsiteY38" fmla="*/ 2523067 h 3395133"/>
                <a:gd name="connsiteX39" fmla="*/ 313267 w 1363146"/>
                <a:gd name="connsiteY39" fmla="*/ 2582333 h 3395133"/>
                <a:gd name="connsiteX40" fmla="*/ 287867 w 1363146"/>
                <a:gd name="connsiteY40" fmla="*/ 2667000 h 3395133"/>
                <a:gd name="connsiteX41" fmla="*/ 279400 w 1363146"/>
                <a:gd name="connsiteY41" fmla="*/ 2692400 h 3395133"/>
                <a:gd name="connsiteX42" fmla="*/ 254000 w 1363146"/>
                <a:gd name="connsiteY42" fmla="*/ 2709333 h 3395133"/>
                <a:gd name="connsiteX43" fmla="*/ 228600 w 1363146"/>
                <a:gd name="connsiteY43" fmla="*/ 2751667 h 3395133"/>
                <a:gd name="connsiteX44" fmla="*/ 203200 w 1363146"/>
                <a:gd name="connsiteY44" fmla="*/ 2760133 h 3395133"/>
                <a:gd name="connsiteX45" fmla="*/ 177800 w 1363146"/>
                <a:gd name="connsiteY45" fmla="*/ 2777067 h 3395133"/>
                <a:gd name="connsiteX46" fmla="*/ 152400 w 1363146"/>
                <a:gd name="connsiteY46" fmla="*/ 2785533 h 3395133"/>
                <a:gd name="connsiteX47" fmla="*/ 110067 w 1363146"/>
                <a:gd name="connsiteY47" fmla="*/ 2810933 h 3395133"/>
                <a:gd name="connsiteX48" fmla="*/ 93134 w 1363146"/>
                <a:gd name="connsiteY48" fmla="*/ 2861733 h 3395133"/>
                <a:gd name="connsiteX49" fmla="*/ 84667 w 1363146"/>
                <a:gd name="connsiteY49" fmla="*/ 2887133 h 3395133"/>
                <a:gd name="connsiteX50" fmla="*/ 42334 w 1363146"/>
                <a:gd name="connsiteY50" fmla="*/ 3124200 h 3395133"/>
                <a:gd name="connsiteX51" fmla="*/ 25400 w 1363146"/>
                <a:gd name="connsiteY51" fmla="*/ 3217333 h 3395133"/>
                <a:gd name="connsiteX52" fmla="*/ 16934 w 1363146"/>
                <a:gd name="connsiteY52" fmla="*/ 3251200 h 3395133"/>
                <a:gd name="connsiteX53" fmla="*/ 0 w 1363146"/>
                <a:gd name="connsiteY53" fmla="*/ 3302000 h 3395133"/>
                <a:gd name="connsiteX54" fmla="*/ 16934 w 1363146"/>
                <a:gd name="connsiteY54" fmla="*/ 3352800 h 3395133"/>
                <a:gd name="connsiteX55" fmla="*/ 25400 w 1363146"/>
                <a:gd name="connsiteY55" fmla="*/ 3378200 h 3395133"/>
                <a:gd name="connsiteX56" fmla="*/ 25400 w 1363146"/>
                <a:gd name="connsiteY56"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33400 w 1363146"/>
                <a:gd name="connsiteY32" fmla="*/ 2286000 h 3395133"/>
                <a:gd name="connsiteX33" fmla="*/ 491067 w 1363146"/>
                <a:gd name="connsiteY33" fmla="*/ 2319867 h 3395133"/>
                <a:gd name="connsiteX34" fmla="*/ 440267 w 1363146"/>
                <a:gd name="connsiteY34" fmla="*/ 2362200 h 3395133"/>
                <a:gd name="connsiteX35" fmla="*/ 397934 w 1363146"/>
                <a:gd name="connsiteY35" fmla="*/ 2396067 h 3395133"/>
                <a:gd name="connsiteX36" fmla="*/ 364067 w 1363146"/>
                <a:gd name="connsiteY36" fmla="*/ 2438400 h 3395133"/>
                <a:gd name="connsiteX37" fmla="*/ 355600 w 1363146"/>
                <a:gd name="connsiteY37" fmla="*/ 2472267 h 3395133"/>
                <a:gd name="connsiteX38" fmla="*/ 338667 w 1363146"/>
                <a:gd name="connsiteY38" fmla="*/ 2523067 h 3395133"/>
                <a:gd name="connsiteX39" fmla="*/ 313267 w 1363146"/>
                <a:gd name="connsiteY39" fmla="*/ 2582333 h 3395133"/>
                <a:gd name="connsiteX40" fmla="*/ 287867 w 1363146"/>
                <a:gd name="connsiteY40" fmla="*/ 2667000 h 3395133"/>
                <a:gd name="connsiteX41" fmla="*/ 279400 w 1363146"/>
                <a:gd name="connsiteY41" fmla="*/ 2692400 h 3395133"/>
                <a:gd name="connsiteX42" fmla="*/ 254000 w 1363146"/>
                <a:gd name="connsiteY42" fmla="*/ 2709333 h 3395133"/>
                <a:gd name="connsiteX43" fmla="*/ 228600 w 1363146"/>
                <a:gd name="connsiteY43" fmla="*/ 2751667 h 3395133"/>
                <a:gd name="connsiteX44" fmla="*/ 203200 w 1363146"/>
                <a:gd name="connsiteY44" fmla="*/ 2760133 h 3395133"/>
                <a:gd name="connsiteX45" fmla="*/ 177800 w 1363146"/>
                <a:gd name="connsiteY45" fmla="*/ 2777067 h 3395133"/>
                <a:gd name="connsiteX46" fmla="*/ 152400 w 1363146"/>
                <a:gd name="connsiteY46" fmla="*/ 2785533 h 3395133"/>
                <a:gd name="connsiteX47" fmla="*/ 110067 w 1363146"/>
                <a:gd name="connsiteY47" fmla="*/ 2810933 h 3395133"/>
                <a:gd name="connsiteX48" fmla="*/ 93134 w 1363146"/>
                <a:gd name="connsiteY48" fmla="*/ 2861733 h 3395133"/>
                <a:gd name="connsiteX49" fmla="*/ 84667 w 1363146"/>
                <a:gd name="connsiteY49" fmla="*/ 2887133 h 3395133"/>
                <a:gd name="connsiteX50" fmla="*/ 42334 w 1363146"/>
                <a:gd name="connsiteY50" fmla="*/ 3124200 h 3395133"/>
                <a:gd name="connsiteX51" fmla="*/ 25400 w 1363146"/>
                <a:gd name="connsiteY51" fmla="*/ 3217333 h 3395133"/>
                <a:gd name="connsiteX52" fmla="*/ 16934 w 1363146"/>
                <a:gd name="connsiteY52" fmla="*/ 3251200 h 3395133"/>
                <a:gd name="connsiteX53" fmla="*/ 0 w 1363146"/>
                <a:gd name="connsiteY53" fmla="*/ 3302000 h 3395133"/>
                <a:gd name="connsiteX54" fmla="*/ 16934 w 1363146"/>
                <a:gd name="connsiteY54" fmla="*/ 3352800 h 3395133"/>
                <a:gd name="connsiteX55" fmla="*/ 25400 w 1363146"/>
                <a:gd name="connsiteY55" fmla="*/ 3378200 h 3395133"/>
                <a:gd name="connsiteX56" fmla="*/ 25400 w 1363146"/>
                <a:gd name="connsiteY56"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41866 w 1363146"/>
                <a:gd name="connsiteY32" fmla="*/ 2192867 h 3395133"/>
                <a:gd name="connsiteX33" fmla="*/ 533400 w 1363146"/>
                <a:gd name="connsiteY33" fmla="*/ 2286000 h 3395133"/>
                <a:gd name="connsiteX34" fmla="*/ 491067 w 1363146"/>
                <a:gd name="connsiteY34" fmla="*/ 2319867 h 3395133"/>
                <a:gd name="connsiteX35" fmla="*/ 440267 w 1363146"/>
                <a:gd name="connsiteY35" fmla="*/ 2362200 h 3395133"/>
                <a:gd name="connsiteX36" fmla="*/ 397934 w 1363146"/>
                <a:gd name="connsiteY36" fmla="*/ 2396067 h 3395133"/>
                <a:gd name="connsiteX37" fmla="*/ 364067 w 1363146"/>
                <a:gd name="connsiteY37" fmla="*/ 2438400 h 3395133"/>
                <a:gd name="connsiteX38" fmla="*/ 355600 w 1363146"/>
                <a:gd name="connsiteY38" fmla="*/ 2472267 h 3395133"/>
                <a:gd name="connsiteX39" fmla="*/ 338667 w 1363146"/>
                <a:gd name="connsiteY39" fmla="*/ 2523067 h 3395133"/>
                <a:gd name="connsiteX40" fmla="*/ 313267 w 1363146"/>
                <a:gd name="connsiteY40" fmla="*/ 2582333 h 3395133"/>
                <a:gd name="connsiteX41" fmla="*/ 287867 w 1363146"/>
                <a:gd name="connsiteY41" fmla="*/ 2667000 h 3395133"/>
                <a:gd name="connsiteX42" fmla="*/ 279400 w 1363146"/>
                <a:gd name="connsiteY42" fmla="*/ 2692400 h 3395133"/>
                <a:gd name="connsiteX43" fmla="*/ 254000 w 1363146"/>
                <a:gd name="connsiteY43" fmla="*/ 2709333 h 3395133"/>
                <a:gd name="connsiteX44" fmla="*/ 228600 w 1363146"/>
                <a:gd name="connsiteY44" fmla="*/ 2751667 h 3395133"/>
                <a:gd name="connsiteX45" fmla="*/ 203200 w 1363146"/>
                <a:gd name="connsiteY45" fmla="*/ 2760133 h 3395133"/>
                <a:gd name="connsiteX46" fmla="*/ 177800 w 1363146"/>
                <a:gd name="connsiteY46" fmla="*/ 2777067 h 3395133"/>
                <a:gd name="connsiteX47" fmla="*/ 152400 w 1363146"/>
                <a:gd name="connsiteY47" fmla="*/ 2785533 h 3395133"/>
                <a:gd name="connsiteX48" fmla="*/ 110067 w 1363146"/>
                <a:gd name="connsiteY48" fmla="*/ 2810933 h 3395133"/>
                <a:gd name="connsiteX49" fmla="*/ 93134 w 1363146"/>
                <a:gd name="connsiteY49" fmla="*/ 2861733 h 3395133"/>
                <a:gd name="connsiteX50" fmla="*/ 84667 w 1363146"/>
                <a:gd name="connsiteY50" fmla="*/ 2887133 h 3395133"/>
                <a:gd name="connsiteX51" fmla="*/ 42334 w 1363146"/>
                <a:gd name="connsiteY51" fmla="*/ 3124200 h 3395133"/>
                <a:gd name="connsiteX52" fmla="*/ 25400 w 1363146"/>
                <a:gd name="connsiteY52" fmla="*/ 3217333 h 3395133"/>
                <a:gd name="connsiteX53" fmla="*/ 16934 w 1363146"/>
                <a:gd name="connsiteY53" fmla="*/ 3251200 h 3395133"/>
                <a:gd name="connsiteX54" fmla="*/ 0 w 1363146"/>
                <a:gd name="connsiteY54" fmla="*/ 3302000 h 3395133"/>
                <a:gd name="connsiteX55" fmla="*/ 16934 w 1363146"/>
                <a:gd name="connsiteY55" fmla="*/ 3352800 h 3395133"/>
                <a:gd name="connsiteX56" fmla="*/ 25400 w 1363146"/>
                <a:gd name="connsiteY56" fmla="*/ 3378200 h 3395133"/>
                <a:gd name="connsiteX57" fmla="*/ 25400 w 1363146"/>
                <a:gd name="connsiteY57"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91067 w 1363146"/>
                <a:gd name="connsiteY34" fmla="*/ 2319867 h 3395133"/>
                <a:gd name="connsiteX35" fmla="*/ 440267 w 1363146"/>
                <a:gd name="connsiteY35" fmla="*/ 2362200 h 3395133"/>
                <a:gd name="connsiteX36" fmla="*/ 397934 w 1363146"/>
                <a:gd name="connsiteY36" fmla="*/ 2396067 h 3395133"/>
                <a:gd name="connsiteX37" fmla="*/ 364067 w 1363146"/>
                <a:gd name="connsiteY37" fmla="*/ 2438400 h 3395133"/>
                <a:gd name="connsiteX38" fmla="*/ 355600 w 1363146"/>
                <a:gd name="connsiteY38" fmla="*/ 2472267 h 3395133"/>
                <a:gd name="connsiteX39" fmla="*/ 338667 w 1363146"/>
                <a:gd name="connsiteY39" fmla="*/ 2523067 h 3395133"/>
                <a:gd name="connsiteX40" fmla="*/ 313267 w 1363146"/>
                <a:gd name="connsiteY40" fmla="*/ 2582333 h 3395133"/>
                <a:gd name="connsiteX41" fmla="*/ 287867 w 1363146"/>
                <a:gd name="connsiteY41" fmla="*/ 2667000 h 3395133"/>
                <a:gd name="connsiteX42" fmla="*/ 279400 w 1363146"/>
                <a:gd name="connsiteY42" fmla="*/ 2692400 h 3395133"/>
                <a:gd name="connsiteX43" fmla="*/ 254000 w 1363146"/>
                <a:gd name="connsiteY43" fmla="*/ 2709333 h 3395133"/>
                <a:gd name="connsiteX44" fmla="*/ 228600 w 1363146"/>
                <a:gd name="connsiteY44" fmla="*/ 2751667 h 3395133"/>
                <a:gd name="connsiteX45" fmla="*/ 203200 w 1363146"/>
                <a:gd name="connsiteY45" fmla="*/ 2760133 h 3395133"/>
                <a:gd name="connsiteX46" fmla="*/ 177800 w 1363146"/>
                <a:gd name="connsiteY46" fmla="*/ 2777067 h 3395133"/>
                <a:gd name="connsiteX47" fmla="*/ 152400 w 1363146"/>
                <a:gd name="connsiteY47" fmla="*/ 2785533 h 3395133"/>
                <a:gd name="connsiteX48" fmla="*/ 110067 w 1363146"/>
                <a:gd name="connsiteY48" fmla="*/ 2810933 h 3395133"/>
                <a:gd name="connsiteX49" fmla="*/ 93134 w 1363146"/>
                <a:gd name="connsiteY49" fmla="*/ 2861733 h 3395133"/>
                <a:gd name="connsiteX50" fmla="*/ 84667 w 1363146"/>
                <a:gd name="connsiteY50" fmla="*/ 2887133 h 3395133"/>
                <a:gd name="connsiteX51" fmla="*/ 42334 w 1363146"/>
                <a:gd name="connsiteY51" fmla="*/ 3124200 h 3395133"/>
                <a:gd name="connsiteX52" fmla="*/ 25400 w 1363146"/>
                <a:gd name="connsiteY52" fmla="*/ 3217333 h 3395133"/>
                <a:gd name="connsiteX53" fmla="*/ 16934 w 1363146"/>
                <a:gd name="connsiteY53" fmla="*/ 3251200 h 3395133"/>
                <a:gd name="connsiteX54" fmla="*/ 0 w 1363146"/>
                <a:gd name="connsiteY54" fmla="*/ 3302000 h 3395133"/>
                <a:gd name="connsiteX55" fmla="*/ 16934 w 1363146"/>
                <a:gd name="connsiteY55" fmla="*/ 3352800 h 3395133"/>
                <a:gd name="connsiteX56" fmla="*/ 25400 w 1363146"/>
                <a:gd name="connsiteY56" fmla="*/ 3378200 h 3395133"/>
                <a:gd name="connsiteX57" fmla="*/ 25400 w 1363146"/>
                <a:gd name="connsiteY57"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91067 w 1363146"/>
                <a:gd name="connsiteY34" fmla="*/ 2319867 h 3395133"/>
                <a:gd name="connsiteX35" fmla="*/ 440267 w 1363146"/>
                <a:gd name="connsiteY35" fmla="*/ 2362200 h 3395133"/>
                <a:gd name="connsiteX36" fmla="*/ 397934 w 1363146"/>
                <a:gd name="connsiteY36" fmla="*/ 2396067 h 3395133"/>
                <a:gd name="connsiteX37" fmla="*/ 364067 w 1363146"/>
                <a:gd name="connsiteY37" fmla="*/ 2438400 h 3395133"/>
                <a:gd name="connsiteX38" fmla="*/ 355600 w 1363146"/>
                <a:gd name="connsiteY38" fmla="*/ 2472267 h 3395133"/>
                <a:gd name="connsiteX39" fmla="*/ 338667 w 1363146"/>
                <a:gd name="connsiteY39" fmla="*/ 2523067 h 3395133"/>
                <a:gd name="connsiteX40" fmla="*/ 313267 w 1363146"/>
                <a:gd name="connsiteY40" fmla="*/ 2582333 h 3395133"/>
                <a:gd name="connsiteX41" fmla="*/ 287867 w 1363146"/>
                <a:gd name="connsiteY41" fmla="*/ 2667000 h 3395133"/>
                <a:gd name="connsiteX42" fmla="*/ 279400 w 1363146"/>
                <a:gd name="connsiteY42" fmla="*/ 2692400 h 3395133"/>
                <a:gd name="connsiteX43" fmla="*/ 254000 w 1363146"/>
                <a:gd name="connsiteY43" fmla="*/ 2709333 h 3395133"/>
                <a:gd name="connsiteX44" fmla="*/ 228600 w 1363146"/>
                <a:gd name="connsiteY44" fmla="*/ 2751667 h 3395133"/>
                <a:gd name="connsiteX45" fmla="*/ 203200 w 1363146"/>
                <a:gd name="connsiteY45" fmla="*/ 2760133 h 3395133"/>
                <a:gd name="connsiteX46" fmla="*/ 177800 w 1363146"/>
                <a:gd name="connsiteY46" fmla="*/ 2777067 h 3395133"/>
                <a:gd name="connsiteX47" fmla="*/ 152400 w 1363146"/>
                <a:gd name="connsiteY47" fmla="*/ 2785533 h 3395133"/>
                <a:gd name="connsiteX48" fmla="*/ 110067 w 1363146"/>
                <a:gd name="connsiteY48" fmla="*/ 2810933 h 3395133"/>
                <a:gd name="connsiteX49" fmla="*/ 93134 w 1363146"/>
                <a:gd name="connsiteY49" fmla="*/ 2861733 h 3395133"/>
                <a:gd name="connsiteX50" fmla="*/ 84667 w 1363146"/>
                <a:gd name="connsiteY50" fmla="*/ 2887133 h 3395133"/>
                <a:gd name="connsiteX51" fmla="*/ 42334 w 1363146"/>
                <a:gd name="connsiteY51" fmla="*/ 3124200 h 3395133"/>
                <a:gd name="connsiteX52" fmla="*/ 25400 w 1363146"/>
                <a:gd name="connsiteY52" fmla="*/ 3217333 h 3395133"/>
                <a:gd name="connsiteX53" fmla="*/ 16934 w 1363146"/>
                <a:gd name="connsiteY53" fmla="*/ 3251200 h 3395133"/>
                <a:gd name="connsiteX54" fmla="*/ 0 w 1363146"/>
                <a:gd name="connsiteY54" fmla="*/ 3302000 h 3395133"/>
                <a:gd name="connsiteX55" fmla="*/ 16934 w 1363146"/>
                <a:gd name="connsiteY55" fmla="*/ 3352800 h 3395133"/>
                <a:gd name="connsiteX56" fmla="*/ 25400 w 1363146"/>
                <a:gd name="connsiteY56" fmla="*/ 3378200 h 3395133"/>
                <a:gd name="connsiteX57" fmla="*/ 25400 w 1363146"/>
                <a:gd name="connsiteY57"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397934 w 1363146"/>
                <a:gd name="connsiteY35" fmla="*/ 2396067 h 3395133"/>
                <a:gd name="connsiteX36" fmla="*/ 364067 w 1363146"/>
                <a:gd name="connsiteY36" fmla="*/ 2438400 h 3395133"/>
                <a:gd name="connsiteX37" fmla="*/ 355600 w 1363146"/>
                <a:gd name="connsiteY37" fmla="*/ 2472267 h 3395133"/>
                <a:gd name="connsiteX38" fmla="*/ 338667 w 1363146"/>
                <a:gd name="connsiteY38" fmla="*/ 2523067 h 3395133"/>
                <a:gd name="connsiteX39" fmla="*/ 313267 w 1363146"/>
                <a:gd name="connsiteY39" fmla="*/ 2582333 h 3395133"/>
                <a:gd name="connsiteX40" fmla="*/ 287867 w 1363146"/>
                <a:gd name="connsiteY40" fmla="*/ 2667000 h 3395133"/>
                <a:gd name="connsiteX41" fmla="*/ 279400 w 1363146"/>
                <a:gd name="connsiteY41" fmla="*/ 2692400 h 3395133"/>
                <a:gd name="connsiteX42" fmla="*/ 254000 w 1363146"/>
                <a:gd name="connsiteY42" fmla="*/ 2709333 h 3395133"/>
                <a:gd name="connsiteX43" fmla="*/ 228600 w 1363146"/>
                <a:gd name="connsiteY43" fmla="*/ 2751667 h 3395133"/>
                <a:gd name="connsiteX44" fmla="*/ 203200 w 1363146"/>
                <a:gd name="connsiteY44" fmla="*/ 2760133 h 3395133"/>
                <a:gd name="connsiteX45" fmla="*/ 177800 w 1363146"/>
                <a:gd name="connsiteY45" fmla="*/ 2777067 h 3395133"/>
                <a:gd name="connsiteX46" fmla="*/ 152400 w 1363146"/>
                <a:gd name="connsiteY46" fmla="*/ 2785533 h 3395133"/>
                <a:gd name="connsiteX47" fmla="*/ 110067 w 1363146"/>
                <a:gd name="connsiteY47" fmla="*/ 2810933 h 3395133"/>
                <a:gd name="connsiteX48" fmla="*/ 93134 w 1363146"/>
                <a:gd name="connsiteY48" fmla="*/ 2861733 h 3395133"/>
                <a:gd name="connsiteX49" fmla="*/ 84667 w 1363146"/>
                <a:gd name="connsiteY49" fmla="*/ 2887133 h 3395133"/>
                <a:gd name="connsiteX50" fmla="*/ 42334 w 1363146"/>
                <a:gd name="connsiteY50" fmla="*/ 3124200 h 3395133"/>
                <a:gd name="connsiteX51" fmla="*/ 25400 w 1363146"/>
                <a:gd name="connsiteY51" fmla="*/ 3217333 h 3395133"/>
                <a:gd name="connsiteX52" fmla="*/ 16934 w 1363146"/>
                <a:gd name="connsiteY52" fmla="*/ 3251200 h 3395133"/>
                <a:gd name="connsiteX53" fmla="*/ 0 w 1363146"/>
                <a:gd name="connsiteY53" fmla="*/ 3302000 h 3395133"/>
                <a:gd name="connsiteX54" fmla="*/ 16934 w 1363146"/>
                <a:gd name="connsiteY54" fmla="*/ 3352800 h 3395133"/>
                <a:gd name="connsiteX55" fmla="*/ 25400 w 1363146"/>
                <a:gd name="connsiteY55" fmla="*/ 3378200 h 3395133"/>
                <a:gd name="connsiteX56" fmla="*/ 25400 w 1363146"/>
                <a:gd name="connsiteY56"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64067 w 1363146"/>
                <a:gd name="connsiteY36" fmla="*/ 2438400 h 3395133"/>
                <a:gd name="connsiteX37" fmla="*/ 355600 w 1363146"/>
                <a:gd name="connsiteY37" fmla="*/ 2472267 h 3395133"/>
                <a:gd name="connsiteX38" fmla="*/ 338667 w 1363146"/>
                <a:gd name="connsiteY38" fmla="*/ 2523067 h 3395133"/>
                <a:gd name="connsiteX39" fmla="*/ 313267 w 1363146"/>
                <a:gd name="connsiteY39" fmla="*/ 2582333 h 3395133"/>
                <a:gd name="connsiteX40" fmla="*/ 287867 w 1363146"/>
                <a:gd name="connsiteY40" fmla="*/ 2667000 h 3395133"/>
                <a:gd name="connsiteX41" fmla="*/ 279400 w 1363146"/>
                <a:gd name="connsiteY41" fmla="*/ 2692400 h 3395133"/>
                <a:gd name="connsiteX42" fmla="*/ 254000 w 1363146"/>
                <a:gd name="connsiteY42" fmla="*/ 2709333 h 3395133"/>
                <a:gd name="connsiteX43" fmla="*/ 228600 w 1363146"/>
                <a:gd name="connsiteY43" fmla="*/ 2751667 h 3395133"/>
                <a:gd name="connsiteX44" fmla="*/ 203200 w 1363146"/>
                <a:gd name="connsiteY44" fmla="*/ 2760133 h 3395133"/>
                <a:gd name="connsiteX45" fmla="*/ 177800 w 1363146"/>
                <a:gd name="connsiteY45" fmla="*/ 2777067 h 3395133"/>
                <a:gd name="connsiteX46" fmla="*/ 152400 w 1363146"/>
                <a:gd name="connsiteY46" fmla="*/ 2785533 h 3395133"/>
                <a:gd name="connsiteX47" fmla="*/ 110067 w 1363146"/>
                <a:gd name="connsiteY47" fmla="*/ 2810933 h 3395133"/>
                <a:gd name="connsiteX48" fmla="*/ 93134 w 1363146"/>
                <a:gd name="connsiteY48" fmla="*/ 2861733 h 3395133"/>
                <a:gd name="connsiteX49" fmla="*/ 84667 w 1363146"/>
                <a:gd name="connsiteY49" fmla="*/ 2887133 h 3395133"/>
                <a:gd name="connsiteX50" fmla="*/ 42334 w 1363146"/>
                <a:gd name="connsiteY50" fmla="*/ 3124200 h 3395133"/>
                <a:gd name="connsiteX51" fmla="*/ 25400 w 1363146"/>
                <a:gd name="connsiteY51" fmla="*/ 3217333 h 3395133"/>
                <a:gd name="connsiteX52" fmla="*/ 16934 w 1363146"/>
                <a:gd name="connsiteY52" fmla="*/ 3251200 h 3395133"/>
                <a:gd name="connsiteX53" fmla="*/ 0 w 1363146"/>
                <a:gd name="connsiteY53" fmla="*/ 3302000 h 3395133"/>
                <a:gd name="connsiteX54" fmla="*/ 16934 w 1363146"/>
                <a:gd name="connsiteY54" fmla="*/ 3352800 h 3395133"/>
                <a:gd name="connsiteX55" fmla="*/ 25400 w 1363146"/>
                <a:gd name="connsiteY55" fmla="*/ 3378200 h 3395133"/>
                <a:gd name="connsiteX56" fmla="*/ 25400 w 1363146"/>
                <a:gd name="connsiteY56"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5600 w 1363146"/>
                <a:gd name="connsiteY36" fmla="*/ 2472267 h 3395133"/>
                <a:gd name="connsiteX37" fmla="*/ 338667 w 1363146"/>
                <a:gd name="connsiteY37" fmla="*/ 2523067 h 3395133"/>
                <a:gd name="connsiteX38" fmla="*/ 313267 w 1363146"/>
                <a:gd name="connsiteY38" fmla="*/ 2582333 h 3395133"/>
                <a:gd name="connsiteX39" fmla="*/ 287867 w 1363146"/>
                <a:gd name="connsiteY39" fmla="*/ 2667000 h 3395133"/>
                <a:gd name="connsiteX40" fmla="*/ 279400 w 1363146"/>
                <a:gd name="connsiteY40" fmla="*/ 2692400 h 3395133"/>
                <a:gd name="connsiteX41" fmla="*/ 254000 w 1363146"/>
                <a:gd name="connsiteY41" fmla="*/ 2709333 h 3395133"/>
                <a:gd name="connsiteX42" fmla="*/ 228600 w 1363146"/>
                <a:gd name="connsiteY42" fmla="*/ 2751667 h 3395133"/>
                <a:gd name="connsiteX43" fmla="*/ 203200 w 1363146"/>
                <a:gd name="connsiteY43" fmla="*/ 2760133 h 3395133"/>
                <a:gd name="connsiteX44" fmla="*/ 177800 w 1363146"/>
                <a:gd name="connsiteY44" fmla="*/ 2777067 h 3395133"/>
                <a:gd name="connsiteX45" fmla="*/ 152400 w 1363146"/>
                <a:gd name="connsiteY45" fmla="*/ 2785533 h 3395133"/>
                <a:gd name="connsiteX46" fmla="*/ 110067 w 1363146"/>
                <a:gd name="connsiteY46" fmla="*/ 2810933 h 3395133"/>
                <a:gd name="connsiteX47" fmla="*/ 93134 w 1363146"/>
                <a:gd name="connsiteY47" fmla="*/ 2861733 h 3395133"/>
                <a:gd name="connsiteX48" fmla="*/ 84667 w 1363146"/>
                <a:gd name="connsiteY48" fmla="*/ 2887133 h 3395133"/>
                <a:gd name="connsiteX49" fmla="*/ 42334 w 1363146"/>
                <a:gd name="connsiteY49" fmla="*/ 3124200 h 3395133"/>
                <a:gd name="connsiteX50" fmla="*/ 25400 w 1363146"/>
                <a:gd name="connsiteY50" fmla="*/ 3217333 h 3395133"/>
                <a:gd name="connsiteX51" fmla="*/ 16934 w 1363146"/>
                <a:gd name="connsiteY51" fmla="*/ 3251200 h 3395133"/>
                <a:gd name="connsiteX52" fmla="*/ 0 w 1363146"/>
                <a:gd name="connsiteY52" fmla="*/ 3302000 h 3395133"/>
                <a:gd name="connsiteX53" fmla="*/ 16934 w 1363146"/>
                <a:gd name="connsiteY53" fmla="*/ 3352800 h 3395133"/>
                <a:gd name="connsiteX54" fmla="*/ 25400 w 1363146"/>
                <a:gd name="connsiteY54" fmla="*/ 3378200 h 3395133"/>
                <a:gd name="connsiteX55" fmla="*/ 25400 w 1363146"/>
                <a:gd name="connsiteY55"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38667 w 1363146"/>
                <a:gd name="connsiteY36" fmla="*/ 2523067 h 3395133"/>
                <a:gd name="connsiteX37" fmla="*/ 313267 w 1363146"/>
                <a:gd name="connsiteY37" fmla="*/ 2582333 h 3395133"/>
                <a:gd name="connsiteX38" fmla="*/ 287867 w 1363146"/>
                <a:gd name="connsiteY38" fmla="*/ 2667000 h 3395133"/>
                <a:gd name="connsiteX39" fmla="*/ 279400 w 1363146"/>
                <a:gd name="connsiteY39" fmla="*/ 2692400 h 3395133"/>
                <a:gd name="connsiteX40" fmla="*/ 254000 w 1363146"/>
                <a:gd name="connsiteY40" fmla="*/ 2709333 h 3395133"/>
                <a:gd name="connsiteX41" fmla="*/ 228600 w 1363146"/>
                <a:gd name="connsiteY41" fmla="*/ 2751667 h 3395133"/>
                <a:gd name="connsiteX42" fmla="*/ 203200 w 1363146"/>
                <a:gd name="connsiteY42" fmla="*/ 2760133 h 3395133"/>
                <a:gd name="connsiteX43" fmla="*/ 177800 w 1363146"/>
                <a:gd name="connsiteY43" fmla="*/ 2777067 h 3395133"/>
                <a:gd name="connsiteX44" fmla="*/ 152400 w 1363146"/>
                <a:gd name="connsiteY44" fmla="*/ 2785533 h 3395133"/>
                <a:gd name="connsiteX45" fmla="*/ 110067 w 1363146"/>
                <a:gd name="connsiteY45" fmla="*/ 2810933 h 3395133"/>
                <a:gd name="connsiteX46" fmla="*/ 93134 w 1363146"/>
                <a:gd name="connsiteY46" fmla="*/ 2861733 h 3395133"/>
                <a:gd name="connsiteX47" fmla="*/ 84667 w 1363146"/>
                <a:gd name="connsiteY47" fmla="*/ 2887133 h 3395133"/>
                <a:gd name="connsiteX48" fmla="*/ 42334 w 1363146"/>
                <a:gd name="connsiteY48" fmla="*/ 3124200 h 3395133"/>
                <a:gd name="connsiteX49" fmla="*/ 25400 w 1363146"/>
                <a:gd name="connsiteY49" fmla="*/ 3217333 h 3395133"/>
                <a:gd name="connsiteX50" fmla="*/ 16934 w 1363146"/>
                <a:gd name="connsiteY50" fmla="*/ 3251200 h 3395133"/>
                <a:gd name="connsiteX51" fmla="*/ 0 w 1363146"/>
                <a:gd name="connsiteY51" fmla="*/ 3302000 h 3395133"/>
                <a:gd name="connsiteX52" fmla="*/ 16934 w 1363146"/>
                <a:gd name="connsiteY52" fmla="*/ 3352800 h 3395133"/>
                <a:gd name="connsiteX53" fmla="*/ 25400 w 1363146"/>
                <a:gd name="connsiteY53" fmla="*/ 3378200 h 3395133"/>
                <a:gd name="connsiteX54" fmla="*/ 25400 w 1363146"/>
                <a:gd name="connsiteY54"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13267 w 1363146"/>
                <a:gd name="connsiteY37" fmla="*/ 2582333 h 3395133"/>
                <a:gd name="connsiteX38" fmla="*/ 287867 w 1363146"/>
                <a:gd name="connsiteY38" fmla="*/ 2667000 h 3395133"/>
                <a:gd name="connsiteX39" fmla="*/ 279400 w 1363146"/>
                <a:gd name="connsiteY39" fmla="*/ 2692400 h 3395133"/>
                <a:gd name="connsiteX40" fmla="*/ 254000 w 1363146"/>
                <a:gd name="connsiteY40" fmla="*/ 2709333 h 3395133"/>
                <a:gd name="connsiteX41" fmla="*/ 228600 w 1363146"/>
                <a:gd name="connsiteY41" fmla="*/ 2751667 h 3395133"/>
                <a:gd name="connsiteX42" fmla="*/ 203200 w 1363146"/>
                <a:gd name="connsiteY42" fmla="*/ 2760133 h 3395133"/>
                <a:gd name="connsiteX43" fmla="*/ 177800 w 1363146"/>
                <a:gd name="connsiteY43" fmla="*/ 2777067 h 3395133"/>
                <a:gd name="connsiteX44" fmla="*/ 152400 w 1363146"/>
                <a:gd name="connsiteY44" fmla="*/ 2785533 h 3395133"/>
                <a:gd name="connsiteX45" fmla="*/ 110067 w 1363146"/>
                <a:gd name="connsiteY45" fmla="*/ 2810933 h 3395133"/>
                <a:gd name="connsiteX46" fmla="*/ 93134 w 1363146"/>
                <a:gd name="connsiteY46" fmla="*/ 2861733 h 3395133"/>
                <a:gd name="connsiteX47" fmla="*/ 84667 w 1363146"/>
                <a:gd name="connsiteY47" fmla="*/ 2887133 h 3395133"/>
                <a:gd name="connsiteX48" fmla="*/ 42334 w 1363146"/>
                <a:gd name="connsiteY48" fmla="*/ 3124200 h 3395133"/>
                <a:gd name="connsiteX49" fmla="*/ 25400 w 1363146"/>
                <a:gd name="connsiteY49" fmla="*/ 3217333 h 3395133"/>
                <a:gd name="connsiteX50" fmla="*/ 16934 w 1363146"/>
                <a:gd name="connsiteY50" fmla="*/ 3251200 h 3395133"/>
                <a:gd name="connsiteX51" fmla="*/ 0 w 1363146"/>
                <a:gd name="connsiteY51" fmla="*/ 3302000 h 3395133"/>
                <a:gd name="connsiteX52" fmla="*/ 16934 w 1363146"/>
                <a:gd name="connsiteY52" fmla="*/ 3352800 h 3395133"/>
                <a:gd name="connsiteX53" fmla="*/ 25400 w 1363146"/>
                <a:gd name="connsiteY53" fmla="*/ 3378200 h 3395133"/>
                <a:gd name="connsiteX54" fmla="*/ 25400 w 1363146"/>
                <a:gd name="connsiteY54"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79400 w 1363146"/>
                <a:gd name="connsiteY39" fmla="*/ 2692400 h 3395133"/>
                <a:gd name="connsiteX40" fmla="*/ 254000 w 1363146"/>
                <a:gd name="connsiteY40" fmla="*/ 2709333 h 3395133"/>
                <a:gd name="connsiteX41" fmla="*/ 228600 w 1363146"/>
                <a:gd name="connsiteY41" fmla="*/ 2751667 h 3395133"/>
                <a:gd name="connsiteX42" fmla="*/ 203200 w 1363146"/>
                <a:gd name="connsiteY42" fmla="*/ 2760133 h 3395133"/>
                <a:gd name="connsiteX43" fmla="*/ 177800 w 1363146"/>
                <a:gd name="connsiteY43" fmla="*/ 2777067 h 3395133"/>
                <a:gd name="connsiteX44" fmla="*/ 152400 w 1363146"/>
                <a:gd name="connsiteY44" fmla="*/ 2785533 h 3395133"/>
                <a:gd name="connsiteX45" fmla="*/ 110067 w 1363146"/>
                <a:gd name="connsiteY45" fmla="*/ 2810933 h 3395133"/>
                <a:gd name="connsiteX46" fmla="*/ 93134 w 1363146"/>
                <a:gd name="connsiteY46" fmla="*/ 2861733 h 3395133"/>
                <a:gd name="connsiteX47" fmla="*/ 84667 w 1363146"/>
                <a:gd name="connsiteY47" fmla="*/ 2887133 h 3395133"/>
                <a:gd name="connsiteX48" fmla="*/ 42334 w 1363146"/>
                <a:gd name="connsiteY48" fmla="*/ 3124200 h 3395133"/>
                <a:gd name="connsiteX49" fmla="*/ 25400 w 1363146"/>
                <a:gd name="connsiteY49" fmla="*/ 3217333 h 3395133"/>
                <a:gd name="connsiteX50" fmla="*/ 16934 w 1363146"/>
                <a:gd name="connsiteY50" fmla="*/ 3251200 h 3395133"/>
                <a:gd name="connsiteX51" fmla="*/ 0 w 1363146"/>
                <a:gd name="connsiteY51" fmla="*/ 3302000 h 3395133"/>
                <a:gd name="connsiteX52" fmla="*/ 16934 w 1363146"/>
                <a:gd name="connsiteY52" fmla="*/ 3352800 h 3395133"/>
                <a:gd name="connsiteX53" fmla="*/ 25400 w 1363146"/>
                <a:gd name="connsiteY53" fmla="*/ 3378200 h 3395133"/>
                <a:gd name="connsiteX54" fmla="*/ 25400 w 1363146"/>
                <a:gd name="connsiteY54"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79400 w 1363146"/>
                <a:gd name="connsiteY39" fmla="*/ 2692400 h 3395133"/>
                <a:gd name="connsiteX40" fmla="*/ 254000 w 1363146"/>
                <a:gd name="connsiteY40" fmla="*/ 2709333 h 3395133"/>
                <a:gd name="connsiteX41" fmla="*/ 228600 w 1363146"/>
                <a:gd name="connsiteY41" fmla="*/ 2751667 h 3395133"/>
                <a:gd name="connsiteX42" fmla="*/ 203200 w 1363146"/>
                <a:gd name="connsiteY42" fmla="*/ 2760133 h 3395133"/>
                <a:gd name="connsiteX43" fmla="*/ 177800 w 1363146"/>
                <a:gd name="connsiteY43" fmla="*/ 2777067 h 3395133"/>
                <a:gd name="connsiteX44" fmla="*/ 152400 w 1363146"/>
                <a:gd name="connsiteY44" fmla="*/ 2785533 h 3395133"/>
                <a:gd name="connsiteX45" fmla="*/ 110067 w 1363146"/>
                <a:gd name="connsiteY45" fmla="*/ 2810933 h 3395133"/>
                <a:gd name="connsiteX46" fmla="*/ 93134 w 1363146"/>
                <a:gd name="connsiteY46" fmla="*/ 2861733 h 3395133"/>
                <a:gd name="connsiteX47" fmla="*/ 84667 w 1363146"/>
                <a:gd name="connsiteY47" fmla="*/ 2887133 h 3395133"/>
                <a:gd name="connsiteX48" fmla="*/ 42334 w 1363146"/>
                <a:gd name="connsiteY48" fmla="*/ 3124200 h 3395133"/>
                <a:gd name="connsiteX49" fmla="*/ 25400 w 1363146"/>
                <a:gd name="connsiteY49" fmla="*/ 3217333 h 3395133"/>
                <a:gd name="connsiteX50" fmla="*/ 16934 w 1363146"/>
                <a:gd name="connsiteY50" fmla="*/ 3251200 h 3395133"/>
                <a:gd name="connsiteX51" fmla="*/ 0 w 1363146"/>
                <a:gd name="connsiteY51" fmla="*/ 3302000 h 3395133"/>
                <a:gd name="connsiteX52" fmla="*/ 16934 w 1363146"/>
                <a:gd name="connsiteY52" fmla="*/ 3352800 h 3395133"/>
                <a:gd name="connsiteX53" fmla="*/ 25400 w 1363146"/>
                <a:gd name="connsiteY53" fmla="*/ 3378200 h 3395133"/>
                <a:gd name="connsiteX54" fmla="*/ 25400 w 1363146"/>
                <a:gd name="connsiteY54"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54000 w 1363146"/>
                <a:gd name="connsiteY39" fmla="*/ 2709333 h 3395133"/>
                <a:gd name="connsiteX40" fmla="*/ 228600 w 1363146"/>
                <a:gd name="connsiteY40" fmla="*/ 2751667 h 3395133"/>
                <a:gd name="connsiteX41" fmla="*/ 203200 w 1363146"/>
                <a:gd name="connsiteY41" fmla="*/ 2760133 h 3395133"/>
                <a:gd name="connsiteX42" fmla="*/ 177800 w 1363146"/>
                <a:gd name="connsiteY42" fmla="*/ 2777067 h 3395133"/>
                <a:gd name="connsiteX43" fmla="*/ 152400 w 1363146"/>
                <a:gd name="connsiteY43" fmla="*/ 2785533 h 3395133"/>
                <a:gd name="connsiteX44" fmla="*/ 110067 w 1363146"/>
                <a:gd name="connsiteY44" fmla="*/ 2810933 h 3395133"/>
                <a:gd name="connsiteX45" fmla="*/ 93134 w 1363146"/>
                <a:gd name="connsiteY45" fmla="*/ 2861733 h 3395133"/>
                <a:gd name="connsiteX46" fmla="*/ 84667 w 1363146"/>
                <a:gd name="connsiteY46" fmla="*/ 2887133 h 3395133"/>
                <a:gd name="connsiteX47" fmla="*/ 42334 w 1363146"/>
                <a:gd name="connsiteY47" fmla="*/ 3124200 h 3395133"/>
                <a:gd name="connsiteX48" fmla="*/ 25400 w 1363146"/>
                <a:gd name="connsiteY48" fmla="*/ 3217333 h 3395133"/>
                <a:gd name="connsiteX49" fmla="*/ 16934 w 1363146"/>
                <a:gd name="connsiteY49" fmla="*/ 3251200 h 3395133"/>
                <a:gd name="connsiteX50" fmla="*/ 0 w 1363146"/>
                <a:gd name="connsiteY50" fmla="*/ 3302000 h 3395133"/>
                <a:gd name="connsiteX51" fmla="*/ 16934 w 1363146"/>
                <a:gd name="connsiteY51" fmla="*/ 3352800 h 3395133"/>
                <a:gd name="connsiteX52" fmla="*/ 25400 w 1363146"/>
                <a:gd name="connsiteY52" fmla="*/ 3378200 h 3395133"/>
                <a:gd name="connsiteX53" fmla="*/ 25400 w 1363146"/>
                <a:gd name="connsiteY53"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203200 w 1363146"/>
                <a:gd name="connsiteY40" fmla="*/ 2760133 h 3395133"/>
                <a:gd name="connsiteX41" fmla="*/ 177800 w 1363146"/>
                <a:gd name="connsiteY41" fmla="*/ 2777067 h 3395133"/>
                <a:gd name="connsiteX42" fmla="*/ 152400 w 1363146"/>
                <a:gd name="connsiteY42" fmla="*/ 2785533 h 3395133"/>
                <a:gd name="connsiteX43" fmla="*/ 110067 w 1363146"/>
                <a:gd name="connsiteY43" fmla="*/ 2810933 h 3395133"/>
                <a:gd name="connsiteX44" fmla="*/ 93134 w 1363146"/>
                <a:gd name="connsiteY44" fmla="*/ 2861733 h 3395133"/>
                <a:gd name="connsiteX45" fmla="*/ 84667 w 1363146"/>
                <a:gd name="connsiteY45" fmla="*/ 2887133 h 3395133"/>
                <a:gd name="connsiteX46" fmla="*/ 42334 w 1363146"/>
                <a:gd name="connsiteY46" fmla="*/ 3124200 h 3395133"/>
                <a:gd name="connsiteX47" fmla="*/ 25400 w 1363146"/>
                <a:gd name="connsiteY47" fmla="*/ 3217333 h 3395133"/>
                <a:gd name="connsiteX48" fmla="*/ 16934 w 1363146"/>
                <a:gd name="connsiteY48" fmla="*/ 3251200 h 3395133"/>
                <a:gd name="connsiteX49" fmla="*/ 0 w 1363146"/>
                <a:gd name="connsiteY49" fmla="*/ 3302000 h 3395133"/>
                <a:gd name="connsiteX50" fmla="*/ 16934 w 1363146"/>
                <a:gd name="connsiteY50" fmla="*/ 3352800 h 3395133"/>
                <a:gd name="connsiteX51" fmla="*/ 25400 w 1363146"/>
                <a:gd name="connsiteY51" fmla="*/ 3378200 h 3395133"/>
                <a:gd name="connsiteX52" fmla="*/ 25400 w 1363146"/>
                <a:gd name="connsiteY52"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177800 w 1363146"/>
                <a:gd name="connsiteY40" fmla="*/ 2777067 h 3395133"/>
                <a:gd name="connsiteX41" fmla="*/ 152400 w 1363146"/>
                <a:gd name="connsiteY41" fmla="*/ 2785533 h 3395133"/>
                <a:gd name="connsiteX42" fmla="*/ 110067 w 1363146"/>
                <a:gd name="connsiteY42" fmla="*/ 2810933 h 3395133"/>
                <a:gd name="connsiteX43" fmla="*/ 93134 w 1363146"/>
                <a:gd name="connsiteY43" fmla="*/ 2861733 h 3395133"/>
                <a:gd name="connsiteX44" fmla="*/ 84667 w 1363146"/>
                <a:gd name="connsiteY44" fmla="*/ 2887133 h 3395133"/>
                <a:gd name="connsiteX45" fmla="*/ 42334 w 1363146"/>
                <a:gd name="connsiteY45" fmla="*/ 3124200 h 3395133"/>
                <a:gd name="connsiteX46" fmla="*/ 25400 w 1363146"/>
                <a:gd name="connsiteY46" fmla="*/ 3217333 h 3395133"/>
                <a:gd name="connsiteX47" fmla="*/ 16934 w 1363146"/>
                <a:gd name="connsiteY47" fmla="*/ 3251200 h 3395133"/>
                <a:gd name="connsiteX48" fmla="*/ 0 w 1363146"/>
                <a:gd name="connsiteY48" fmla="*/ 3302000 h 3395133"/>
                <a:gd name="connsiteX49" fmla="*/ 16934 w 1363146"/>
                <a:gd name="connsiteY49" fmla="*/ 3352800 h 3395133"/>
                <a:gd name="connsiteX50" fmla="*/ 25400 w 1363146"/>
                <a:gd name="connsiteY50" fmla="*/ 3378200 h 3395133"/>
                <a:gd name="connsiteX51" fmla="*/ 25400 w 1363146"/>
                <a:gd name="connsiteY51"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152400 w 1363146"/>
                <a:gd name="connsiteY40" fmla="*/ 2785533 h 3395133"/>
                <a:gd name="connsiteX41" fmla="*/ 110067 w 1363146"/>
                <a:gd name="connsiteY41" fmla="*/ 2810933 h 3395133"/>
                <a:gd name="connsiteX42" fmla="*/ 93134 w 1363146"/>
                <a:gd name="connsiteY42" fmla="*/ 2861733 h 3395133"/>
                <a:gd name="connsiteX43" fmla="*/ 84667 w 1363146"/>
                <a:gd name="connsiteY43" fmla="*/ 2887133 h 3395133"/>
                <a:gd name="connsiteX44" fmla="*/ 42334 w 1363146"/>
                <a:gd name="connsiteY44" fmla="*/ 3124200 h 3395133"/>
                <a:gd name="connsiteX45" fmla="*/ 25400 w 1363146"/>
                <a:gd name="connsiteY45" fmla="*/ 3217333 h 3395133"/>
                <a:gd name="connsiteX46" fmla="*/ 16934 w 1363146"/>
                <a:gd name="connsiteY46" fmla="*/ 3251200 h 3395133"/>
                <a:gd name="connsiteX47" fmla="*/ 0 w 1363146"/>
                <a:gd name="connsiteY47" fmla="*/ 3302000 h 3395133"/>
                <a:gd name="connsiteX48" fmla="*/ 16934 w 1363146"/>
                <a:gd name="connsiteY48" fmla="*/ 3352800 h 3395133"/>
                <a:gd name="connsiteX49" fmla="*/ 25400 w 1363146"/>
                <a:gd name="connsiteY49" fmla="*/ 3378200 h 3395133"/>
                <a:gd name="connsiteX50" fmla="*/ 25400 w 1363146"/>
                <a:gd name="connsiteY5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182033 w 1363146"/>
                <a:gd name="connsiteY40" fmla="*/ 2755899 h 3395133"/>
                <a:gd name="connsiteX41" fmla="*/ 110067 w 1363146"/>
                <a:gd name="connsiteY41" fmla="*/ 2810933 h 3395133"/>
                <a:gd name="connsiteX42" fmla="*/ 93134 w 1363146"/>
                <a:gd name="connsiteY42" fmla="*/ 2861733 h 3395133"/>
                <a:gd name="connsiteX43" fmla="*/ 84667 w 1363146"/>
                <a:gd name="connsiteY43" fmla="*/ 2887133 h 3395133"/>
                <a:gd name="connsiteX44" fmla="*/ 42334 w 1363146"/>
                <a:gd name="connsiteY44" fmla="*/ 3124200 h 3395133"/>
                <a:gd name="connsiteX45" fmla="*/ 25400 w 1363146"/>
                <a:gd name="connsiteY45" fmla="*/ 3217333 h 3395133"/>
                <a:gd name="connsiteX46" fmla="*/ 16934 w 1363146"/>
                <a:gd name="connsiteY46" fmla="*/ 3251200 h 3395133"/>
                <a:gd name="connsiteX47" fmla="*/ 0 w 1363146"/>
                <a:gd name="connsiteY47" fmla="*/ 3302000 h 3395133"/>
                <a:gd name="connsiteX48" fmla="*/ 16934 w 1363146"/>
                <a:gd name="connsiteY48" fmla="*/ 3352800 h 3395133"/>
                <a:gd name="connsiteX49" fmla="*/ 25400 w 1363146"/>
                <a:gd name="connsiteY49" fmla="*/ 3378200 h 3395133"/>
                <a:gd name="connsiteX50" fmla="*/ 25400 w 1363146"/>
                <a:gd name="connsiteY5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182033 w 1363146"/>
                <a:gd name="connsiteY40" fmla="*/ 2755899 h 3395133"/>
                <a:gd name="connsiteX41" fmla="*/ 122767 w 1363146"/>
                <a:gd name="connsiteY41" fmla="*/ 2823633 h 3395133"/>
                <a:gd name="connsiteX42" fmla="*/ 93134 w 1363146"/>
                <a:gd name="connsiteY42" fmla="*/ 2861733 h 3395133"/>
                <a:gd name="connsiteX43" fmla="*/ 84667 w 1363146"/>
                <a:gd name="connsiteY43" fmla="*/ 2887133 h 3395133"/>
                <a:gd name="connsiteX44" fmla="*/ 42334 w 1363146"/>
                <a:gd name="connsiteY44" fmla="*/ 3124200 h 3395133"/>
                <a:gd name="connsiteX45" fmla="*/ 25400 w 1363146"/>
                <a:gd name="connsiteY45" fmla="*/ 3217333 h 3395133"/>
                <a:gd name="connsiteX46" fmla="*/ 16934 w 1363146"/>
                <a:gd name="connsiteY46" fmla="*/ 3251200 h 3395133"/>
                <a:gd name="connsiteX47" fmla="*/ 0 w 1363146"/>
                <a:gd name="connsiteY47" fmla="*/ 3302000 h 3395133"/>
                <a:gd name="connsiteX48" fmla="*/ 16934 w 1363146"/>
                <a:gd name="connsiteY48" fmla="*/ 3352800 h 3395133"/>
                <a:gd name="connsiteX49" fmla="*/ 25400 w 1363146"/>
                <a:gd name="connsiteY49" fmla="*/ 3378200 h 3395133"/>
                <a:gd name="connsiteX50" fmla="*/ 25400 w 1363146"/>
                <a:gd name="connsiteY5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182033 w 1363146"/>
                <a:gd name="connsiteY40" fmla="*/ 2755899 h 3395133"/>
                <a:gd name="connsiteX41" fmla="*/ 122767 w 1363146"/>
                <a:gd name="connsiteY41" fmla="*/ 2823633 h 3395133"/>
                <a:gd name="connsiteX42" fmla="*/ 93134 w 1363146"/>
                <a:gd name="connsiteY42" fmla="*/ 2861733 h 3395133"/>
                <a:gd name="connsiteX43" fmla="*/ 84667 w 1363146"/>
                <a:gd name="connsiteY43" fmla="*/ 2887133 h 3395133"/>
                <a:gd name="connsiteX44" fmla="*/ 42334 w 1363146"/>
                <a:gd name="connsiteY44" fmla="*/ 3124200 h 3395133"/>
                <a:gd name="connsiteX45" fmla="*/ 25400 w 1363146"/>
                <a:gd name="connsiteY45" fmla="*/ 3217333 h 3395133"/>
                <a:gd name="connsiteX46" fmla="*/ 16934 w 1363146"/>
                <a:gd name="connsiteY46" fmla="*/ 3251200 h 3395133"/>
                <a:gd name="connsiteX47" fmla="*/ 0 w 1363146"/>
                <a:gd name="connsiteY47" fmla="*/ 3302000 h 3395133"/>
                <a:gd name="connsiteX48" fmla="*/ 16934 w 1363146"/>
                <a:gd name="connsiteY48" fmla="*/ 3352800 h 3395133"/>
                <a:gd name="connsiteX49" fmla="*/ 25400 w 1363146"/>
                <a:gd name="connsiteY49" fmla="*/ 3378200 h 3395133"/>
                <a:gd name="connsiteX50" fmla="*/ 25400 w 1363146"/>
                <a:gd name="connsiteY50"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182033 w 1363146"/>
                <a:gd name="connsiteY40" fmla="*/ 2755899 h 3395133"/>
                <a:gd name="connsiteX41" fmla="*/ 122767 w 1363146"/>
                <a:gd name="connsiteY41" fmla="*/ 2823633 h 3395133"/>
                <a:gd name="connsiteX42" fmla="*/ 84667 w 1363146"/>
                <a:gd name="connsiteY42" fmla="*/ 2887133 h 3395133"/>
                <a:gd name="connsiteX43" fmla="*/ 42334 w 1363146"/>
                <a:gd name="connsiteY43" fmla="*/ 3124200 h 3395133"/>
                <a:gd name="connsiteX44" fmla="*/ 25400 w 1363146"/>
                <a:gd name="connsiteY44" fmla="*/ 3217333 h 3395133"/>
                <a:gd name="connsiteX45" fmla="*/ 16934 w 1363146"/>
                <a:gd name="connsiteY45" fmla="*/ 3251200 h 3395133"/>
                <a:gd name="connsiteX46" fmla="*/ 0 w 1363146"/>
                <a:gd name="connsiteY46" fmla="*/ 3302000 h 3395133"/>
                <a:gd name="connsiteX47" fmla="*/ 16934 w 1363146"/>
                <a:gd name="connsiteY47" fmla="*/ 3352800 h 3395133"/>
                <a:gd name="connsiteX48" fmla="*/ 25400 w 1363146"/>
                <a:gd name="connsiteY48" fmla="*/ 3378200 h 3395133"/>
                <a:gd name="connsiteX49" fmla="*/ 25400 w 1363146"/>
                <a:gd name="connsiteY4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182033 w 1363146"/>
                <a:gd name="connsiteY40" fmla="*/ 2755899 h 3395133"/>
                <a:gd name="connsiteX41" fmla="*/ 122767 w 1363146"/>
                <a:gd name="connsiteY41" fmla="*/ 2823633 h 3395133"/>
                <a:gd name="connsiteX42" fmla="*/ 97367 w 1363146"/>
                <a:gd name="connsiteY42" fmla="*/ 2912533 h 3395133"/>
                <a:gd name="connsiteX43" fmla="*/ 42334 w 1363146"/>
                <a:gd name="connsiteY43" fmla="*/ 3124200 h 3395133"/>
                <a:gd name="connsiteX44" fmla="*/ 25400 w 1363146"/>
                <a:gd name="connsiteY44" fmla="*/ 3217333 h 3395133"/>
                <a:gd name="connsiteX45" fmla="*/ 16934 w 1363146"/>
                <a:gd name="connsiteY45" fmla="*/ 3251200 h 3395133"/>
                <a:gd name="connsiteX46" fmla="*/ 0 w 1363146"/>
                <a:gd name="connsiteY46" fmla="*/ 3302000 h 3395133"/>
                <a:gd name="connsiteX47" fmla="*/ 16934 w 1363146"/>
                <a:gd name="connsiteY47" fmla="*/ 3352800 h 3395133"/>
                <a:gd name="connsiteX48" fmla="*/ 25400 w 1363146"/>
                <a:gd name="connsiteY48" fmla="*/ 3378200 h 3395133"/>
                <a:gd name="connsiteX49" fmla="*/ 25400 w 1363146"/>
                <a:gd name="connsiteY4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182033 w 1363146"/>
                <a:gd name="connsiteY40" fmla="*/ 2755899 h 3395133"/>
                <a:gd name="connsiteX41" fmla="*/ 122767 w 1363146"/>
                <a:gd name="connsiteY41" fmla="*/ 2823633 h 3395133"/>
                <a:gd name="connsiteX42" fmla="*/ 97367 w 1363146"/>
                <a:gd name="connsiteY42" fmla="*/ 2912533 h 3395133"/>
                <a:gd name="connsiteX43" fmla="*/ 67734 w 1363146"/>
                <a:gd name="connsiteY43" fmla="*/ 3115733 h 3395133"/>
                <a:gd name="connsiteX44" fmla="*/ 25400 w 1363146"/>
                <a:gd name="connsiteY44" fmla="*/ 3217333 h 3395133"/>
                <a:gd name="connsiteX45" fmla="*/ 16934 w 1363146"/>
                <a:gd name="connsiteY45" fmla="*/ 3251200 h 3395133"/>
                <a:gd name="connsiteX46" fmla="*/ 0 w 1363146"/>
                <a:gd name="connsiteY46" fmla="*/ 3302000 h 3395133"/>
                <a:gd name="connsiteX47" fmla="*/ 16934 w 1363146"/>
                <a:gd name="connsiteY47" fmla="*/ 3352800 h 3395133"/>
                <a:gd name="connsiteX48" fmla="*/ 25400 w 1363146"/>
                <a:gd name="connsiteY48" fmla="*/ 3378200 h 3395133"/>
                <a:gd name="connsiteX49" fmla="*/ 25400 w 1363146"/>
                <a:gd name="connsiteY49" fmla="*/ 3395133 h 3395133"/>
                <a:gd name="connsiteX0" fmla="*/ 1320800 w 1363146"/>
                <a:gd name="connsiteY0" fmla="*/ 0 h 3395133"/>
                <a:gd name="connsiteX1" fmla="*/ 1363134 w 1363146"/>
                <a:gd name="connsiteY1" fmla="*/ 55033 h 3395133"/>
                <a:gd name="connsiteX2" fmla="*/ 1325034 w 1363146"/>
                <a:gd name="connsiteY2" fmla="*/ 127000 h 3395133"/>
                <a:gd name="connsiteX3" fmla="*/ 1236134 w 1363146"/>
                <a:gd name="connsiteY3" fmla="*/ 203200 h 3395133"/>
                <a:gd name="connsiteX4" fmla="*/ 1193800 w 1363146"/>
                <a:gd name="connsiteY4" fmla="*/ 262467 h 3395133"/>
                <a:gd name="connsiteX5" fmla="*/ 1193800 w 1363146"/>
                <a:gd name="connsiteY5" fmla="*/ 325967 h 3395133"/>
                <a:gd name="connsiteX6" fmla="*/ 1168400 w 1363146"/>
                <a:gd name="connsiteY6" fmla="*/ 402167 h 3395133"/>
                <a:gd name="connsiteX7" fmla="*/ 1134534 w 1363146"/>
                <a:gd name="connsiteY7" fmla="*/ 457200 h 3395133"/>
                <a:gd name="connsiteX8" fmla="*/ 1066800 w 1363146"/>
                <a:gd name="connsiteY8" fmla="*/ 508000 h 3395133"/>
                <a:gd name="connsiteX9" fmla="*/ 1054101 w 1363146"/>
                <a:gd name="connsiteY9" fmla="*/ 605367 h 3395133"/>
                <a:gd name="connsiteX10" fmla="*/ 1092200 w 1363146"/>
                <a:gd name="connsiteY10" fmla="*/ 685800 h 3395133"/>
                <a:gd name="connsiteX11" fmla="*/ 1147233 w 1363146"/>
                <a:gd name="connsiteY11" fmla="*/ 753533 h 3395133"/>
                <a:gd name="connsiteX12" fmla="*/ 1126067 w 1363146"/>
                <a:gd name="connsiteY12" fmla="*/ 855133 h 3395133"/>
                <a:gd name="connsiteX13" fmla="*/ 1117599 w 1363146"/>
                <a:gd name="connsiteY13" fmla="*/ 952500 h 3395133"/>
                <a:gd name="connsiteX14" fmla="*/ 1075267 w 1363146"/>
                <a:gd name="connsiteY14" fmla="*/ 1007533 h 3395133"/>
                <a:gd name="connsiteX15" fmla="*/ 969433 w 1363146"/>
                <a:gd name="connsiteY15" fmla="*/ 1045633 h 3395133"/>
                <a:gd name="connsiteX16" fmla="*/ 897467 w 1363146"/>
                <a:gd name="connsiteY16" fmla="*/ 1066800 h 3395133"/>
                <a:gd name="connsiteX17" fmla="*/ 850900 w 1363146"/>
                <a:gd name="connsiteY17" fmla="*/ 1096433 h 3395133"/>
                <a:gd name="connsiteX18" fmla="*/ 795867 w 1363146"/>
                <a:gd name="connsiteY18" fmla="*/ 1143000 h 3395133"/>
                <a:gd name="connsiteX19" fmla="*/ 753534 w 1363146"/>
                <a:gd name="connsiteY19" fmla="*/ 1176867 h 3395133"/>
                <a:gd name="connsiteX20" fmla="*/ 795867 w 1363146"/>
                <a:gd name="connsiteY20" fmla="*/ 1223433 h 3395133"/>
                <a:gd name="connsiteX21" fmla="*/ 846667 w 1363146"/>
                <a:gd name="connsiteY21" fmla="*/ 1236133 h 3395133"/>
                <a:gd name="connsiteX22" fmla="*/ 804334 w 1363146"/>
                <a:gd name="connsiteY22" fmla="*/ 1299633 h 3395133"/>
                <a:gd name="connsiteX23" fmla="*/ 749300 w 1363146"/>
                <a:gd name="connsiteY23" fmla="*/ 1367367 h 3395133"/>
                <a:gd name="connsiteX24" fmla="*/ 711201 w 1363146"/>
                <a:gd name="connsiteY24" fmla="*/ 1439333 h 3395133"/>
                <a:gd name="connsiteX25" fmla="*/ 706966 w 1363146"/>
                <a:gd name="connsiteY25" fmla="*/ 1524000 h 3395133"/>
                <a:gd name="connsiteX26" fmla="*/ 728133 w 1363146"/>
                <a:gd name="connsiteY26" fmla="*/ 1587500 h 3395133"/>
                <a:gd name="connsiteX27" fmla="*/ 719667 w 1363146"/>
                <a:gd name="connsiteY27" fmla="*/ 1663700 h 3395133"/>
                <a:gd name="connsiteX28" fmla="*/ 668867 w 1363146"/>
                <a:gd name="connsiteY28" fmla="*/ 1786467 h 3395133"/>
                <a:gd name="connsiteX29" fmla="*/ 622300 w 1363146"/>
                <a:gd name="connsiteY29" fmla="*/ 1892300 h 3395133"/>
                <a:gd name="connsiteX30" fmla="*/ 579967 w 1363146"/>
                <a:gd name="connsiteY30" fmla="*/ 1981201 h 3395133"/>
                <a:gd name="connsiteX31" fmla="*/ 554567 w 1363146"/>
                <a:gd name="connsiteY31" fmla="*/ 2074333 h 3395133"/>
                <a:gd name="connsiteX32" fmla="*/ 571499 w 1363146"/>
                <a:gd name="connsiteY32" fmla="*/ 2197101 h 3395133"/>
                <a:gd name="connsiteX33" fmla="*/ 533400 w 1363146"/>
                <a:gd name="connsiteY33" fmla="*/ 2286000 h 3395133"/>
                <a:gd name="connsiteX34" fmla="*/ 440267 w 1363146"/>
                <a:gd name="connsiteY34" fmla="*/ 2362200 h 3395133"/>
                <a:gd name="connsiteX35" fmla="*/ 402167 w 1363146"/>
                <a:gd name="connsiteY35" fmla="*/ 2408767 h 3395133"/>
                <a:gd name="connsiteX36" fmla="*/ 359834 w 1363146"/>
                <a:gd name="connsiteY36" fmla="*/ 2510367 h 3395133"/>
                <a:gd name="connsiteX37" fmla="*/ 338667 w 1363146"/>
                <a:gd name="connsiteY37" fmla="*/ 2582333 h 3395133"/>
                <a:gd name="connsiteX38" fmla="*/ 287867 w 1363146"/>
                <a:gd name="connsiteY38" fmla="*/ 2667000 h 3395133"/>
                <a:gd name="connsiteX39" fmla="*/ 228600 w 1363146"/>
                <a:gd name="connsiteY39" fmla="*/ 2751667 h 3395133"/>
                <a:gd name="connsiteX40" fmla="*/ 182033 w 1363146"/>
                <a:gd name="connsiteY40" fmla="*/ 2755899 h 3395133"/>
                <a:gd name="connsiteX41" fmla="*/ 122767 w 1363146"/>
                <a:gd name="connsiteY41" fmla="*/ 2823633 h 3395133"/>
                <a:gd name="connsiteX42" fmla="*/ 97367 w 1363146"/>
                <a:gd name="connsiteY42" fmla="*/ 2912533 h 3395133"/>
                <a:gd name="connsiteX43" fmla="*/ 67734 w 1363146"/>
                <a:gd name="connsiteY43" fmla="*/ 3115733 h 3395133"/>
                <a:gd name="connsiteX44" fmla="*/ 16934 w 1363146"/>
                <a:gd name="connsiteY44" fmla="*/ 3251200 h 3395133"/>
                <a:gd name="connsiteX45" fmla="*/ 0 w 1363146"/>
                <a:gd name="connsiteY45" fmla="*/ 3302000 h 3395133"/>
                <a:gd name="connsiteX46" fmla="*/ 16934 w 1363146"/>
                <a:gd name="connsiteY46" fmla="*/ 3352800 h 3395133"/>
                <a:gd name="connsiteX47" fmla="*/ 25400 w 1363146"/>
                <a:gd name="connsiteY47" fmla="*/ 3378200 h 3395133"/>
                <a:gd name="connsiteX48" fmla="*/ 25400 w 1363146"/>
                <a:gd name="connsiteY48" fmla="*/ 3395133 h 3395133"/>
                <a:gd name="connsiteX0" fmla="*/ 1321024 w 1363370"/>
                <a:gd name="connsiteY0" fmla="*/ 0 h 3395133"/>
                <a:gd name="connsiteX1" fmla="*/ 1363358 w 1363370"/>
                <a:gd name="connsiteY1" fmla="*/ 55033 h 3395133"/>
                <a:gd name="connsiteX2" fmla="*/ 1325258 w 1363370"/>
                <a:gd name="connsiteY2" fmla="*/ 127000 h 3395133"/>
                <a:gd name="connsiteX3" fmla="*/ 1236358 w 1363370"/>
                <a:gd name="connsiteY3" fmla="*/ 203200 h 3395133"/>
                <a:gd name="connsiteX4" fmla="*/ 1194024 w 1363370"/>
                <a:gd name="connsiteY4" fmla="*/ 262467 h 3395133"/>
                <a:gd name="connsiteX5" fmla="*/ 1194024 w 1363370"/>
                <a:gd name="connsiteY5" fmla="*/ 325967 h 3395133"/>
                <a:gd name="connsiteX6" fmla="*/ 1168624 w 1363370"/>
                <a:gd name="connsiteY6" fmla="*/ 402167 h 3395133"/>
                <a:gd name="connsiteX7" fmla="*/ 1134758 w 1363370"/>
                <a:gd name="connsiteY7" fmla="*/ 457200 h 3395133"/>
                <a:gd name="connsiteX8" fmla="*/ 1067024 w 1363370"/>
                <a:gd name="connsiteY8" fmla="*/ 508000 h 3395133"/>
                <a:gd name="connsiteX9" fmla="*/ 1054325 w 1363370"/>
                <a:gd name="connsiteY9" fmla="*/ 605367 h 3395133"/>
                <a:gd name="connsiteX10" fmla="*/ 1092424 w 1363370"/>
                <a:gd name="connsiteY10" fmla="*/ 685800 h 3395133"/>
                <a:gd name="connsiteX11" fmla="*/ 1147457 w 1363370"/>
                <a:gd name="connsiteY11" fmla="*/ 753533 h 3395133"/>
                <a:gd name="connsiteX12" fmla="*/ 1126291 w 1363370"/>
                <a:gd name="connsiteY12" fmla="*/ 855133 h 3395133"/>
                <a:gd name="connsiteX13" fmla="*/ 1117823 w 1363370"/>
                <a:gd name="connsiteY13" fmla="*/ 952500 h 3395133"/>
                <a:gd name="connsiteX14" fmla="*/ 1075491 w 1363370"/>
                <a:gd name="connsiteY14" fmla="*/ 1007533 h 3395133"/>
                <a:gd name="connsiteX15" fmla="*/ 969657 w 1363370"/>
                <a:gd name="connsiteY15" fmla="*/ 1045633 h 3395133"/>
                <a:gd name="connsiteX16" fmla="*/ 897691 w 1363370"/>
                <a:gd name="connsiteY16" fmla="*/ 1066800 h 3395133"/>
                <a:gd name="connsiteX17" fmla="*/ 851124 w 1363370"/>
                <a:gd name="connsiteY17" fmla="*/ 1096433 h 3395133"/>
                <a:gd name="connsiteX18" fmla="*/ 796091 w 1363370"/>
                <a:gd name="connsiteY18" fmla="*/ 1143000 h 3395133"/>
                <a:gd name="connsiteX19" fmla="*/ 753758 w 1363370"/>
                <a:gd name="connsiteY19" fmla="*/ 1176867 h 3395133"/>
                <a:gd name="connsiteX20" fmla="*/ 796091 w 1363370"/>
                <a:gd name="connsiteY20" fmla="*/ 1223433 h 3395133"/>
                <a:gd name="connsiteX21" fmla="*/ 846891 w 1363370"/>
                <a:gd name="connsiteY21" fmla="*/ 1236133 h 3395133"/>
                <a:gd name="connsiteX22" fmla="*/ 804558 w 1363370"/>
                <a:gd name="connsiteY22" fmla="*/ 1299633 h 3395133"/>
                <a:gd name="connsiteX23" fmla="*/ 749524 w 1363370"/>
                <a:gd name="connsiteY23" fmla="*/ 1367367 h 3395133"/>
                <a:gd name="connsiteX24" fmla="*/ 711425 w 1363370"/>
                <a:gd name="connsiteY24" fmla="*/ 1439333 h 3395133"/>
                <a:gd name="connsiteX25" fmla="*/ 707190 w 1363370"/>
                <a:gd name="connsiteY25" fmla="*/ 1524000 h 3395133"/>
                <a:gd name="connsiteX26" fmla="*/ 728357 w 1363370"/>
                <a:gd name="connsiteY26" fmla="*/ 1587500 h 3395133"/>
                <a:gd name="connsiteX27" fmla="*/ 719891 w 1363370"/>
                <a:gd name="connsiteY27" fmla="*/ 1663700 h 3395133"/>
                <a:gd name="connsiteX28" fmla="*/ 669091 w 1363370"/>
                <a:gd name="connsiteY28" fmla="*/ 1786467 h 3395133"/>
                <a:gd name="connsiteX29" fmla="*/ 622524 w 1363370"/>
                <a:gd name="connsiteY29" fmla="*/ 1892300 h 3395133"/>
                <a:gd name="connsiteX30" fmla="*/ 580191 w 1363370"/>
                <a:gd name="connsiteY30" fmla="*/ 1981201 h 3395133"/>
                <a:gd name="connsiteX31" fmla="*/ 554791 w 1363370"/>
                <a:gd name="connsiteY31" fmla="*/ 2074333 h 3395133"/>
                <a:gd name="connsiteX32" fmla="*/ 571723 w 1363370"/>
                <a:gd name="connsiteY32" fmla="*/ 2197101 h 3395133"/>
                <a:gd name="connsiteX33" fmla="*/ 533624 w 1363370"/>
                <a:gd name="connsiteY33" fmla="*/ 2286000 h 3395133"/>
                <a:gd name="connsiteX34" fmla="*/ 440491 w 1363370"/>
                <a:gd name="connsiteY34" fmla="*/ 2362200 h 3395133"/>
                <a:gd name="connsiteX35" fmla="*/ 402391 w 1363370"/>
                <a:gd name="connsiteY35" fmla="*/ 2408767 h 3395133"/>
                <a:gd name="connsiteX36" fmla="*/ 360058 w 1363370"/>
                <a:gd name="connsiteY36" fmla="*/ 2510367 h 3395133"/>
                <a:gd name="connsiteX37" fmla="*/ 338891 w 1363370"/>
                <a:gd name="connsiteY37" fmla="*/ 2582333 h 3395133"/>
                <a:gd name="connsiteX38" fmla="*/ 288091 w 1363370"/>
                <a:gd name="connsiteY38" fmla="*/ 2667000 h 3395133"/>
                <a:gd name="connsiteX39" fmla="*/ 228824 w 1363370"/>
                <a:gd name="connsiteY39" fmla="*/ 2751667 h 3395133"/>
                <a:gd name="connsiteX40" fmla="*/ 182257 w 1363370"/>
                <a:gd name="connsiteY40" fmla="*/ 2755899 h 3395133"/>
                <a:gd name="connsiteX41" fmla="*/ 122991 w 1363370"/>
                <a:gd name="connsiteY41" fmla="*/ 2823633 h 3395133"/>
                <a:gd name="connsiteX42" fmla="*/ 97591 w 1363370"/>
                <a:gd name="connsiteY42" fmla="*/ 2912533 h 3395133"/>
                <a:gd name="connsiteX43" fmla="*/ 67958 w 1363370"/>
                <a:gd name="connsiteY43" fmla="*/ 3115733 h 3395133"/>
                <a:gd name="connsiteX44" fmla="*/ 29858 w 1363370"/>
                <a:gd name="connsiteY44" fmla="*/ 3263900 h 3395133"/>
                <a:gd name="connsiteX45" fmla="*/ 224 w 1363370"/>
                <a:gd name="connsiteY45" fmla="*/ 3302000 h 3395133"/>
                <a:gd name="connsiteX46" fmla="*/ 17158 w 1363370"/>
                <a:gd name="connsiteY46" fmla="*/ 3352800 h 3395133"/>
                <a:gd name="connsiteX47" fmla="*/ 25624 w 1363370"/>
                <a:gd name="connsiteY47" fmla="*/ 3378200 h 3395133"/>
                <a:gd name="connsiteX48" fmla="*/ 25624 w 1363370"/>
                <a:gd name="connsiteY48" fmla="*/ 3395133 h 3395133"/>
                <a:gd name="connsiteX0" fmla="*/ 1303905 w 1346251"/>
                <a:gd name="connsiteY0" fmla="*/ 0 h 3395133"/>
                <a:gd name="connsiteX1" fmla="*/ 1346239 w 1346251"/>
                <a:gd name="connsiteY1" fmla="*/ 55033 h 3395133"/>
                <a:gd name="connsiteX2" fmla="*/ 1308139 w 1346251"/>
                <a:gd name="connsiteY2" fmla="*/ 127000 h 3395133"/>
                <a:gd name="connsiteX3" fmla="*/ 1219239 w 1346251"/>
                <a:gd name="connsiteY3" fmla="*/ 203200 h 3395133"/>
                <a:gd name="connsiteX4" fmla="*/ 1176905 w 1346251"/>
                <a:gd name="connsiteY4" fmla="*/ 262467 h 3395133"/>
                <a:gd name="connsiteX5" fmla="*/ 1176905 w 1346251"/>
                <a:gd name="connsiteY5" fmla="*/ 325967 h 3395133"/>
                <a:gd name="connsiteX6" fmla="*/ 1151505 w 1346251"/>
                <a:gd name="connsiteY6" fmla="*/ 402167 h 3395133"/>
                <a:gd name="connsiteX7" fmla="*/ 1117639 w 1346251"/>
                <a:gd name="connsiteY7" fmla="*/ 457200 h 3395133"/>
                <a:gd name="connsiteX8" fmla="*/ 1049905 w 1346251"/>
                <a:gd name="connsiteY8" fmla="*/ 508000 h 3395133"/>
                <a:gd name="connsiteX9" fmla="*/ 1037206 w 1346251"/>
                <a:gd name="connsiteY9" fmla="*/ 605367 h 3395133"/>
                <a:gd name="connsiteX10" fmla="*/ 1075305 w 1346251"/>
                <a:gd name="connsiteY10" fmla="*/ 685800 h 3395133"/>
                <a:gd name="connsiteX11" fmla="*/ 1130338 w 1346251"/>
                <a:gd name="connsiteY11" fmla="*/ 753533 h 3395133"/>
                <a:gd name="connsiteX12" fmla="*/ 1109172 w 1346251"/>
                <a:gd name="connsiteY12" fmla="*/ 855133 h 3395133"/>
                <a:gd name="connsiteX13" fmla="*/ 1100704 w 1346251"/>
                <a:gd name="connsiteY13" fmla="*/ 952500 h 3395133"/>
                <a:gd name="connsiteX14" fmla="*/ 1058372 w 1346251"/>
                <a:gd name="connsiteY14" fmla="*/ 1007533 h 3395133"/>
                <a:gd name="connsiteX15" fmla="*/ 952538 w 1346251"/>
                <a:gd name="connsiteY15" fmla="*/ 1045633 h 3395133"/>
                <a:gd name="connsiteX16" fmla="*/ 880572 w 1346251"/>
                <a:gd name="connsiteY16" fmla="*/ 1066800 h 3395133"/>
                <a:gd name="connsiteX17" fmla="*/ 834005 w 1346251"/>
                <a:gd name="connsiteY17" fmla="*/ 1096433 h 3395133"/>
                <a:gd name="connsiteX18" fmla="*/ 778972 w 1346251"/>
                <a:gd name="connsiteY18" fmla="*/ 1143000 h 3395133"/>
                <a:gd name="connsiteX19" fmla="*/ 736639 w 1346251"/>
                <a:gd name="connsiteY19" fmla="*/ 1176867 h 3395133"/>
                <a:gd name="connsiteX20" fmla="*/ 778972 w 1346251"/>
                <a:gd name="connsiteY20" fmla="*/ 1223433 h 3395133"/>
                <a:gd name="connsiteX21" fmla="*/ 829772 w 1346251"/>
                <a:gd name="connsiteY21" fmla="*/ 1236133 h 3395133"/>
                <a:gd name="connsiteX22" fmla="*/ 787439 w 1346251"/>
                <a:gd name="connsiteY22" fmla="*/ 1299633 h 3395133"/>
                <a:gd name="connsiteX23" fmla="*/ 732405 w 1346251"/>
                <a:gd name="connsiteY23" fmla="*/ 1367367 h 3395133"/>
                <a:gd name="connsiteX24" fmla="*/ 694306 w 1346251"/>
                <a:gd name="connsiteY24" fmla="*/ 1439333 h 3395133"/>
                <a:gd name="connsiteX25" fmla="*/ 690071 w 1346251"/>
                <a:gd name="connsiteY25" fmla="*/ 1524000 h 3395133"/>
                <a:gd name="connsiteX26" fmla="*/ 711238 w 1346251"/>
                <a:gd name="connsiteY26" fmla="*/ 1587500 h 3395133"/>
                <a:gd name="connsiteX27" fmla="*/ 702772 w 1346251"/>
                <a:gd name="connsiteY27" fmla="*/ 1663700 h 3395133"/>
                <a:gd name="connsiteX28" fmla="*/ 651972 w 1346251"/>
                <a:gd name="connsiteY28" fmla="*/ 1786467 h 3395133"/>
                <a:gd name="connsiteX29" fmla="*/ 605405 w 1346251"/>
                <a:gd name="connsiteY29" fmla="*/ 1892300 h 3395133"/>
                <a:gd name="connsiteX30" fmla="*/ 563072 w 1346251"/>
                <a:gd name="connsiteY30" fmla="*/ 1981201 h 3395133"/>
                <a:gd name="connsiteX31" fmla="*/ 537672 w 1346251"/>
                <a:gd name="connsiteY31" fmla="*/ 2074333 h 3395133"/>
                <a:gd name="connsiteX32" fmla="*/ 554604 w 1346251"/>
                <a:gd name="connsiteY32" fmla="*/ 2197101 h 3395133"/>
                <a:gd name="connsiteX33" fmla="*/ 516505 w 1346251"/>
                <a:gd name="connsiteY33" fmla="*/ 2286000 h 3395133"/>
                <a:gd name="connsiteX34" fmla="*/ 423372 w 1346251"/>
                <a:gd name="connsiteY34" fmla="*/ 2362200 h 3395133"/>
                <a:gd name="connsiteX35" fmla="*/ 385272 w 1346251"/>
                <a:gd name="connsiteY35" fmla="*/ 2408767 h 3395133"/>
                <a:gd name="connsiteX36" fmla="*/ 342939 w 1346251"/>
                <a:gd name="connsiteY36" fmla="*/ 2510367 h 3395133"/>
                <a:gd name="connsiteX37" fmla="*/ 321772 w 1346251"/>
                <a:gd name="connsiteY37" fmla="*/ 2582333 h 3395133"/>
                <a:gd name="connsiteX38" fmla="*/ 270972 w 1346251"/>
                <a:gd name="connsiteY38" fmla="*/ 2667000 h 3395133"/>
                <a:gd name="connsiteX39" fmla="*/ 211705 w 1346251"/>
                <a:gd name="connsiteY39" fmla="*/ 2751667 h 3395133"/>
                <a:gd name="connsiteX40" fmla="*/ 165138 w 1346251"/>
                <a:gd name="connsiteY40" fmla="*/ 2755899 h 3395133"/>
                <a:gd name="connsiteX41" fmla="*/ 105872 w 1346251"/>
                <a:gd name="connsiteY41" fmla="*/ 2823633 h 3395133"/>
                <a:gd name="connsiteX42" fmla="*/ 80472 w 1346251"/>
                <a:gd name="connsiteY42" fmla="*/ 2912533 h 3395133"/>
                <a:gd name="connsiteX43" fmla="*/ 50839 w 1346251"/>
                <a:gd name="connsiteY43" fmla="*/ 3115733 h 3395133"/>
                <a:gd name="connsiteX44" fmla="*/ 12739 w 1346251"/>
                <a:gd name="connsiteY44" fmla="*/ 3263900 h 3395133"/>
                <a:gd name="connsiteX45" fmla="*/ 39 w 1346251"/>
                <a:gd name="connsiteY45" fmla="*/ 3352800 h 3395133"/>
                <a:gd name="connsiteX46" fmla="*/ 8505 w 1346251"/>
                <a:gd name="connsiteY46" fmla="*/ 3378200 h 3395133"/>
                <a:gd name="connsiteX47" fmla="*/ 8505 w 1346251"/>
                <a:gd name="connsiteY47" fmla="*/ 3395133 h 3395133"/>
                <a:gd name="connsiteX0" fmla="*/ 1295714 w 1338060"/>
                <a:gd name="connsiteY0" fmla="*/ 0 h 3395133"/>
                <a:gd name="connsiteX1" fmla="*/ 1338048 w 1338060"/>
                <a:gd name="connsiteY1" fmla="*/ 55033 h 3395133"/>
                <a:gd name="connsiteX2" fmla="*/ 1299948 w 1338060"/>
                <a:gd name="connsiteY2" fmla="*/ 127000 h 3395133"/>
                <a:gd name="connsiteX3" fmla="*/ 1211048 w 1338060"/>
                <a:gd name="connsiteY3" fmla="*/ 203200 h 3395133"/>
                <a:gd name="connsiteX4" fmla="*/ 1168714 w 1338060"/>
                <a:gd name="connsiteY4" fmla="*/ 262467 h 3395133"/>
                <a:gd name="connsiteX5" fmla="*/ 1168714 w 1338060"/>
                <a:gd name="connsiteY5" fmla="*/ 325967 h 3395133"/>
                <a:gd name="connsiteX6" fmla="*/ 1143314 w 1338060"/>
                <a:gd name="connsiteY6" fmla="*/ 402167 h 3395133"/>
                <a:gd name="connsiteX7" fmla="*/ 1109448 w 1338060"/>
                <a:gd name="connsiteY7" fmla="*/ 457200 h 3395133"/>
                <a:gd name="connsiteX8" fmla="*/ 1041714 w 1338060"/>
                <a:gd name="connsiteY8" fmla="*/ 508000 h 3395133"/>
                <a:gd name="connsiteX9" fmla="*/ 1029015 w 1338060"/>
                <a:gd name="connsiteY9" fmla="*/ 605367 h 3395133"/>
                <a:gd name="connsiteX10" fmla="*/ 1067114 w 1338060"/>
                <a:gd name="connsiteY10" fmla="*/ 685800 h 3395133"/>
                <a:gd name="connsiteX11" fmla="*/ 1122147 w 1338060"/>
                <a:gd name="connsiteY11" fmla="*/ 753533 h 3395133"/>
                <a:gd name="connsiteX12" fmla="*/ 1100981 w 1338060"/>
                <a:gd name="connsiteY12" fmla="*/ 855133 h 3395133"/>
                <a:gd name="connsiteX13" fmla="*/ 1092513 w 1338060"/>
                <a:gd name="connsiteY13" fmla="*/ 952500 h 3395133"/>
                <a:gd name="connsiteX14" fmla="*/ 1050181 w 1338060"/>
                <a:gd name="connsiteY14" fmla="*/ 1007533 h 3395133"/>
                <a:gd name="connsiteX15" fmla="*/ 944347 w 1338060"/>
                <a:gd name="connsiteY15" fmla="*/ 1045633 h 3395133"/>
                <a:gd name="connsiteX16" fmla="*/ 872381 w 1338060"/>
                <a:gd name="connsiteY16" fmla="*/ 1066800 h 3395133"/>
                <a:gd name="connsiteX17" fmla="*/ 825814 w 1338060"/>
                <a:gd name="connsiteY17" fmla="*/ 1096433 h 3395133"/>
                <a:gd name="connsiteX18" fmla="*/ 770781 w 1338060"/>
                <a:gd name="connsiteY18" fmla="*/ 1143000 h 3395133"/>
                <a:gd name="connsiteX19" fmla="*/ 728448 w 1338060"/>
                <a:gd name="connsiteY19" fmla="*/ 1176867 h 3395133"/>
                <a:gd name="connsiteX20" fmla="*/ 770781 w 1338060"/>
                <a:gd name="connsiteY20" fmla="*/ 1223433 h 3395133"/>
                <a:gd name="connsiteX21" fmla="*/ 821581 w 1338060"/>
                <a:gd name="connsiteY21" fmla="*/ 1236133 h 3395133"/>
                <a:gd name="connsiteX22" fmla="*/ 779248 w 1338060"/>
                <a:gd name="connsiteY22" fmla="*/ 1299633 h 3395133"/>
                <a:gd name="connsiteX23" fmla="*/ 724214 w 1338060"/>
                <a:gd name="connsiteY23" fmla="*/ 1367367 h 3395133"/>
                <a:gd name="connsiteX24" fmla="*/ 686115 w 1338060"/>
                <a:gd name="connsiteY24" fmla="*/ 1439333 h 3395133"/>
                <a:gd name="connsiteX25" fmla="*/ 681880 w 1338060"/>
                <a:gd name="connsiteY25" fmla="*/ 1524000 h 3395133"/>
                <a:gd name="connsiteX26" fmla="*/ 703047 w 1338060"/>
                <a:gd name="connsiteY26" fmla="*/ 1587500 h 3395133"/>
                <a:gd name="connsiteX27" fmla="*/ 694581 w 1338060"/>
                <a:gd name="connsiteY27" fmla="*/ 1663700 h 3395133"/>
                <a:gd name="connsiteX28" fmla="*/ 643781 w 1338060"/>
                <a:gd name="connsiteY28" fmla="*/ 1786467 h 3395133"/>
                <a:gd name="connsiteX29" fmla="*/ 597214 w 1338060"/>
                <a:gd name="connsiteY29" fmla="*/ 1892300 h 3395133"/>
                <a:gd name="connsiteX30" fmla="*/ 554881 w 1338060"/>
                <a:gd name="connsiteY30" fmla="*/ 1981201 h 3395133"/>
                <a:gd name="connsiteX31" fmla="*/ 529481 w 1338060"/>
                <a:gd name="connsiteY31" fmla="*/ 2074333 h 3395133"/>
                <a:gd name="connsiteX32" fmla="*/ 546413 w 1338060"/>
                <a:gd name="connsiteY32" fmla="*/ 2197101 h 3395133"/>
                <a:gd name="connsiteX33" fmla="*/ 508314 w 1338060"/>
                <a:gd name="connsiteY33" fmla="*/ 2286000 h 3395133"/>
                <a:gd name="connsiteX34" fmla="*/ 415181 w 1338060"/>
                <a:gd name="connsiteY34" fmla="*/ 2362200 h 3395133"/>
                <a:gd name="connsiteX35" fmla="*/ 377081 w 1338060"/>
                <a:gd name="connsiteY35" fmla="*/ 2408767 h 3395133"/>
                <a:gd name="connsiteX36" fmla="*/ 334748 w 1338060"/>
                <a:gd name="connsiteY36" fmla="*/ 2510367 h 3395133"/>
                <a:gd name="connsiteX37" fmla="*/ 313581 w 1338060"/>
                <a:gd name="connsiteY37" fmla="*/ 2582333 h 3395133"/>
                <a:gd name="connsiteX38" fmla="*/ 262781 w 1338060"/>
                <a:gd name="connsiteY38" fmla="*/ 2667000 h 3395133"/>
                <a:gd name="connsiteX39" fmla="*/ 203514 w 1338060"/>
                <a:gd name="connsiteY39" fmla="*/ 2751667 h 3395133"/>
                <a:gd name="connsiteX40" fmla="*/ 156947 w 1338060"/>
                <a:gd name="connsiteY40" fmla="*/ 2755899 h 3395133"/>
                <a:gd name="connsiteX41" fmla="*/ 97681 w 1338060"/>
                <a:gd name="connsiteY41" fmla="*/ 2823633 h 3395133"/>
                <a:gd name="connsiteX42" fmla="*/ 72281 w 1338060"/>
                <a:gd name="connsiteY42" fmla="*/ 2912533 h 3395133"/>
                <a:gd name="connsiteX43" fmla="*/ 42648 w 1338060"/>
                <a:gd name="connsiteY43" fmla="*/ 3115733 h 3395133"/>
                <a:gd name="connsiteX44" fmla="*/ 4548 w 1338060"/>
                <a:gd name="connsiteY44" fmla="*/ 3263900 h 3395133"/>
                <a:gd name="connsiteX45" fmla="*/ 314 w 1338060"/>
                <a:gd name="connsiteY45" fmla="*/ 3378200 h 3395133"/>
                <a:gd name="connsiteX46" fmla="*/ 314 w 1338060"/>
                <a:gd name="connsiteY46" fmla="*/ 3395133 h 3395133"/>
                <a:gd name="connsiteX0" fmla="*/ 1295603 w 1337949"/>
                <a:gd name="connsiteY0" fmla="*/ 0 h 3395133"/>
                <a:gd name="connsiteX1" fmla="*/ 1337937 w 1337949"/>
                <a:gd name="connsiteY1" fmla="*/ 55033 h 3395133"/>
                <a:gd name="connsiteX2" fmla="*/ 1299837 w 1337949"/>
                <a:gd name="connsiteY2" fmla="*/ 127000 h 3395133"/>
                <a:gd name="connsiteX3" fmla="*/ 1210937 w 1337949"/>
                <a:gd name="connsiteY3" fmla="*/ 203200 h 3395133"/>
                <a:gd name="connsiteX4" fmla="*/ 1168603 w 1337949"/>
                <a:gd name="connsiteY4" fmla="*/ 262467 h 3395133"/>
                <a:gd name="connsiteX5" fmla="*/ 1168603 w 1337949"/>
                <a:gd name="connsiteY5" fmla="*/ 325967 h 3395133"/>
                <a:gd name="connsiteX6" fmla="*/ 1143203 w 1337949"/>
                <a:gd name="connsiteY6" fmla="*/ 402167 h 3395133"/>
                <a:gd name="connsiteX7" fmla="*/ 1109337 w 1337949"/>
                <a:gd name="connsiteY7" fmla="*/ 457200 h 3395133"/>
                <a:gd name="connsiteX8" fmla="*/ 1041603 w 1337949"/>
                <a:gd name="connsiteY8" fmla="*/ 508000 h 3395133"/>
                <a:gd name="connsiteX9" fmla="*/ 1028904 w 1337949"/>
                <a:gd name="connsiteY9" fmla="*/ 605367 h 3395133"/>
                <a:gd name="connsiteX10" fmla="*/ 1067003 w 1337949"/>
                <a:gd name="connsiteY10" fmla="*/ 685800 h 3395133"/>
                <a:gd name="connsiteX11" fmla="*/ 1122036 w 1337949"/>
                <a:gd name="connsiteY11" fmla="*/ 753533 h 3395133"/>
                <a:gd name="connsiteX12" fmla="*/ 1100870 w 1337949"/>
                <a:gd name="connsiteY12" fmla="*/ 855133 h 3395133"/>
                <a:gd name="connsiteX13" fmla="*/ 1092402 w 1337949"/>
                <a:gd name="connsiteY13" fmla="*/ 952500 h 3395133"/>
                <a:gd name="connsiteX14" fmla="*/ 1050070 w 1337949"/>
                <a:gd name="connsiteY14" fmla="*/ 1007533 h 3395133"/>
                <a:gd name="connsiteX15" fmla="*/ 944236 w 1337949"/>
                <a:gd name="connsiteY15" fmla="*/ 1045633 h 3395133"/>
                <a:gd name="connsiteX16" fmla="*/ 872270 w 1337949"/>
                <a:gd name="connsiteY16" fmla="*/ 1066800 h 3395133"/>
                <a:gd name="connsiteX17" fmla="*/ 825703 w 1337949"/>
                <a:gd name="connsiteY17" fmla="*/ 1096433 h 3395133"/>
                <a:gd name="connsiteX18" fmla="*/ 770670 w 1337949"/>
                <a:gd name="connsiteY18" fmla="*/ 1143000 h 3395133"/>
                <a:gd name="connsiteX19" fmla="*/ 728337 w 1337949"/>
                <a:gd name="connsiteY19" fmla="*/ 1176867 h 3395133"/>
                <a:gd name="connsiteX20" fmla="*/ 770670 w 1337949"/>
                <a:gd name="connsiteY20" fmla="*/ 1223433 h 3395133"/>
                <a:gd name="connsiteX21" fmla="*/ 821470 w 1337949"/>
                <a:gd name="connsiteY21" fmla="*/ 1236133 h 3395133"/>
                <a:gd name="connsiteX22" fmla="*/ 779137 w 1337949"/>
                <a:gd name="connsiteY22" fmla="*/ 1299633 h 3395133"/>
                <a:gd name="connsiteX23" fmla="*/ 724103 w 1337949"/>
                <a:gd name="connsiteY23" fmla="*/ 1367367 h 3395133"/>
                <a:gd name="connsiteX24" fmla="*/ 686004 w 1337949"/>
                <a:gd name="connsiteY24" fmla="*/ 1439333 h 3395133"/>
                <a:gd name="connsiteX25" fmla="*/ 681769 w 1337949"/>
                <a:gd name="connsiteY25" fmla="*/ 1524000 h 3395133"/>
                <a:gd name="connsiteX26" fmla="*/ 702936 w 1337949"/>
                <a:gd name="connsiteY26" fmla="*/ 1587500 h 3395133"/>
                <a:gd name="connsiteX27" fmla="*/ 694470 w 1337949"/>
                <a:gd name="connsiteY27" fmla="*/ 1663700 h 3395133"/>
                <a:gd name="connsiteX28" fmla="*/ 643670 w 1337949"/>
                <a:gd name="connsiteY28" fmla="*/ 1786467 h 3395133"/>
                <a:gd name="connsiteX29" fmla="*/ 597103 w 1337949"/>
                <a:gd name="connsiteY29" fmla="*/ 1892300 h 3395133"/>
                <a:gd name="connsiteX30" fmla="*/ 554770 w 1337949"/>
                <a:gd name="connsiteY30" fmla="*/ 1981201 h 3395133"/>
                <a:gd name="connsiteX31" fmla="*/ 529370 w 1337949"/>
                <a:gd name="connsiteY31" fmla="*/ 2074333 h 3395133"/>
                <a:gd name="connsiteX32" fmla="*/ 546302 w 1337949"/>
                <a:gd name="connsiteY32" fmla="*/ 2197101 h 3395133"/>
                <a:gd name="connsiteX33" fmla="*/ 508203 w 1337949"/>
                <a:gd name="connsiteY33" fmla="*/ 2286000 h 3395133"/>
                <a:gd name="connsiteX34" fmla="*/ 415070 w 1337949"/>
                <a:gd name="connsiteY34" fmla="*/ 2362200 h 3395133"/>
                <a:gd name="connsiteX35" fmla="*/ 376970 w 1337949"/>
                <a:gd name="connsiteY35" fmla="*/ 2408767 h 3395133"/>
                <a:gd name="connsiteX36" fmla="*/ 334637 w 1337949"/>
                <a:gd name="connsiteY36" fmla="*/ 2510367 h 3395133"/>
                <a:gd name="connsiteX37" fmla="*/ 313470 w 1337949"/>
                <a:gd name="connsiteY37" fmla="*/ 2582333 h 3395133"/>
                <a:gd name="connsiteX38" fmla="*/ 262670 w 1337949"/>
                <a:gd name="connsiteY38" fmla="*/ 2667000 h 3395133"/>
                <a:gd name="connsiteX39" fmla="*/ 203403 w 1337949"/>
                <a:gd name="connsiteY39" fmla="*/ 2751667 h 3395133"/>
                <a:gd name="connsiteX40" fmla="*/ 156836 w 1337949"/>
                <a:gd name="connsiteY40" fmla="*/ 2755899 h 3395133"/>
                <a:gd name="connsiteX41" fmla="*/ 97570 w 1337949"/>
                <a:gd name="connsiteY41" fmla="*/ 2823633 h 3395133"/>
                <a:gd name="connsiteX42" fmla="*/ 72170 w 1337949"/>
                <a:gd name="connsiteY42" fmla="*/ 2912533 h 3395133"/>
                <a:gd name="connsiteX43" fmla="*/ 42537 w 1337949"/>
                <a:gd name="connsiteY43" fmla="*/ 3115733 h 3395133"/>
                <a:gd name="connsiteX44" fmla="*/ 4437 w 1337949"/>
                <a:gd name="connsiteY44" fmla="*/ 3263900 h 3395133"/>
                <a:gd name="connsiteX45" fmla="*/ 203 w 1337949"/>
                <a:gd name="connsiteY45" fmla="*/ 3395133 h 3395133"/>
                <a:gd name="connsiteX0" fmla="*/ 1295603 w 1337949"/>
                <a:gd name="connsiteY0" fmla="*/ 0 h 3395133"/>
                <a:gd name="connsiteX1" fmla="*/ 1337937 w 1337949"/>
                <a:gd name="connsiteY1" fmla="*/ 55033 h 3395133"/>
                <a:gd name="connsiteX2" fmla="*/ 1299837 w 1337949"/>
                <a:gd name="connsiteY2" fmla="*/ 127000 h 3395133"/>
                <a:gd name="connsiteX3" fmla="*/ 1210937 w 1337949"/>
                <a:gd name="connsiteY3" fmla="*/ 203200 h 3395133"/>
                <a:gd name="connsiteX4" fmla="*/ 1168603 w 1337949"/>
                <a:gd name="connsiteY4" fmla="*/ 262467 h 3395133"/>
                <a:gd name="connsiteX5" fmla="*/ 1168603 w 1337949"/>
                <a:gd name="connsiteY5" fmla="*/ 325967 h 3395133"/>
                <a:gd name="connsiteX6" fmla="*/ 1143203 w 1337949"/>
                <a:gd name="connsiteY6" fmla="*/ 402167 h 3395133"/>
                <a:gd name="connsiteX7" fmla="*/ 1109337 w 1337949"/>
                <a:gd name="connsiteY7" fmla="*/ 457200 h 3395133"/>
                <a:gd name="connsiteX8" fmla="*/ 1050070 w 1337949"/>
                <a:gd name="connsiteY8" fmla="*/ 520700 h 3395133"/>
                <a:gd name="connsiteX9" fmla="*/ 1028904 w 1337949"/>
                <a:gd name="connsiteY9" fmla="*/ 605367 h 3395133"/>
                <a:gd name="connsiteX10" fmla="*/ 1067003 w 1337949"/>
                <a:gd name="connsiteY10" fmla="*/ 685800 h 3395133"/>
                <a:gd name="connsiteX11" fmla="*/ 1122036 w 1337949"/>
                <a:gd name="connsiteY11" fmla="*/ 753533 h 3395133"/>
                <a:gd name="connsiteX12" fmla="*/ 1100870 w 1337949"/>
                <a:gd name="connsiteY12" fmla="*/ 855133 h 3395133"/>
                <a:gd name="connsiteX13" fmla="*/ 1092402 w 1337949"/>
                <a:gd name="connsiteY13" fmla="*/ 952500 h 3395133"/>
                <a:gd name="connsiteX14" fmla="*/ 1050070 w 1337949"/>
                <a:gd name="connsiteY14" fmla="*/ 1007533 h 3395133"/>
                <a:gd name="connsiteX15" fmla="*/ 944236 w 1337949"/>
                <a:gd name="connsiteY15" fmla="*/ 1045633 h 3395133"/>
                <a:gd name="connsiteX16" fmla="*/ 872270 w 1337949"/>
                <a:gd name="connsiteY16" fmla="*/ 1066800 h 3395133"/>
                <a:gd name="connsiteX17" fmla="*/ 825703 w 1337949"/>
                <a:gd name="connsiteY17" fmla="*/ 1096433 h 3395133"/>
                <a:gd name="connsiteX18" fmla="*/ 770670 w 1337949"/>
                <a:gd name="connsiteY18" fmla="*/ 1143000 h 3395133"/>
                <a:gd name="connsiteX19" fmla="*/ 728337 w 1337949"/>
                <a:gd name="connsiteY19" fmla="*/ 1176867 h 3395133"/>
                <a:gd name="connsiteX20" fmla="*/ 770670 w 1337949"/>
                <a:gd name="connsiteY20" fmla="*/ 1223433 h 3395133"/>
                <a:gd name="connsiteX21" fmla="*/ 821470 w 1337949"/>
                <a:gd name="connsiteY21" fmla="*/ 1236133 h 3395133"/>
                <a:gd name="connsiteX22" fmla="*/ 779137 w 1337949"/>
                <a:gd name="connsiteY22" fmla="*/ 1299633 h 3395133"/>
                <a:gd name="connsiteX23" fmla="*/ 724103 w 1337949"/>
                <a:gd name="connsiteY23" fmla="*/ 1367367 h 3395133"/>
                <a:gd name="connsiteX24" fmla="*/ 686004 w 1337949"/>
                <a:gd name="connsiteY24" fmla="*/ 1439333 h 3395133"/>
                <a:gd name="connsiteX25" fmla="*/ 681769 w 1337949"/>
                <a:gd name="connsiteY25" fmla="*/ 1524000 h 3395133"/>
                <a:gd name="connsiteX26" fmla="*/ 702936 w 1337949"/>
                <a:gd name="connsiteY26" fmla="*/ 1587500 h 3395133"/>
                <a:gd name="connsiteX27" fmla="*/ 694470 w 1337949"/>
                <a:gd name="connsiteY27" fmla="*/ 1663700 h 3395133"/>
                <a:gd name="connsiteX28" fmla="*/ 643670 w 1337949"/>
                <a:gd name="connsiteY28" fmla="*/ 1786467 h 3395133"/>
                <a:gd name="connsiteX29" fmla="*/ 597103 w 1337949"/>
                <a:gd name="connsiteY29" fmla="*/ 1892300 h 3395133"/>
                <a:gd name="connsiteX30" fmla="*/ 554770 w 1337949"/>
                <a:gd name="connsiteY30" fmla="*/ 1981201 h 3395133"/>
                <a:gd name="connsiteX31" fmla="*/ 529370 w 1337949"/>
                <a:gd name="connsiteY31" fmla="*/ 2074333 h 3395133"/>
                <a:gd name="connsiteX32" fmla="*/ 546302 w 1337949"/>
                <a:gd name="connsiteY32" fmla="*/ 2197101 h 3395133"/>
                <a:gd name="connsiteX33" fmla="*/ 508203 w 1337949"/>
                <a:gd name="connsiteY33" fmla="*/ 2286000 h 3395133"/>
                <a:gd name="connsiteX34" fmla="*/ 415070 w 1337949"/>
                <a:gd name="connsiteY34" fmla="*/ 2362200 h 3395133"/>
                <a:gd name="connsiteX35" fmla="*/ 376970 w 1337949"/>
                <a:gd name="connsiteY35" fmla="*/ 2408767 h 3395133"/>
                <a:gd name="connsiteX36" fmla="*/ 334637 w 1337949"/>
                <a:gd name="connsiteY36" fmla="*/ 2510367 h 3395133"/>
                <a:gd name="connsiteX37" fmla="*/ 313470 w 1337949"/>
                <a:gd name="connsiteY37" fmla="*/ 2582333 h 3395133"/>
                <a:gd name="connsiteX38" fmla="*/ 262670 w 1337949"/>
                <a:gd name="connsiteY38" fmla="*/ 2667000 h 3395133"/>
                <a:gd name="connsiteX39" fmla="*/ 203403 w 1337949"/>
                <a:gd name="connsiteY39" fmla="*/ 2751667 h 3395133"/>
                <a:gd name="connsiteX40" fmla="*/ 156836 w 1337949"/>
                <a:gd name="connsiteY40" fmla="*/ 2755899 h 3395133"/>
                <a:gd name="connsiteX41" fmla="*/ 97570 w 1337949"/>
                <a:gd name="connsiteY41" fmla="*/ 2823633 h 3395133"/>
                <a:gd name="connsiteX42" fmla="*/ 72170 w 1337949"/>
                <a:gd name="connsiteY42" fmla="*/ 2912533 h 3395133"/>
                <a:gd name="connsiteX43" fmla="*/ 42537 w 1337949"/>
                <a:gd name="connsiteY43" fmla="*/ 3115733 h 3395133"/>
                <a:gd name="connsiteX44" fmla="*/ 4437 w 1337949"/>
                <a:gd name="connsiteY44" fmla="*/ 3263900 h 3395133"/>
                <a:gd name="connsiteX45" fmla="*/ 203 w 1337949"/>
                <a:gd name="connsiteY45" fmla="*/ 3395133 h 3395133"/>
                <a:gd name="connsiteX0" fmla="*/ 1295603 w 1337949"/>
                <a:gd name="connsiteY0" fmla="*/ 0 h 3395133"/>
                <a:gd name="connsiteX1" fmla="*/ 1337937 w 1337949"/>
                <a:gd name="connsiteY1" fmla="*/ 55033 h 3395133"/>
                <a:gd name="connsiteX2" fmla="*/ 1299837 w 1337949"/>
                <a:gd name="connsiteY2" fmla="*/ 127000 h 3395133"/>
                <a:gd name="connsiteX3" fmla="*/ 1210937 w 1337949"/>
                <a:gd name="connsiteY3" fmla="*/ 203200 h 3395133"/>
                <a:gd name="connsiteX4" fmla="*/ 1168603 w 1337949"/>
                <a:gd name="connsiteY4" fmla="*/ 262467 h 3395133"/>
                <a:gd name="connsiteX5" fmla="*/ 1168603 w 1337949"/>
                <a:gd name="connsiteY5" fmla="*/ 325967 h 3395133"/>
                <a:gd name="connsiteX6" fmla="*/ 1143203 w 1337949"/>
                <a:gd name="connsiteY6" fmla="*/ 402167 h 3395133"/>
                <a:gd name="connsiteX7" fmla="*/ 1109337 w 1337949"/>
                <a:gd name="connsiteY7" fmla="*/ 457200 h 3395133"/>
                <a:gd name="connsiteX8" fmla="*/ 1050070 w 1337949"/>
                <a:gd name="connsiteY8" fmla="*/ 520700 h 3395133"/>
                <a:gd name="connsiteX9" fmla="*/ 1028904 w 1337949"/>
                <a:gd name="connsiteY9" fmla="*/ 605367 h 3395133"/>
                <a:gd name="connsiteX10" fmla="*/ 1067003 w 1337949"/>
                <a:gd name="connsiteY10" fmla="*/ 685800 h 3395133"/>
                <a:gd name="connsiteX11" fmla="*/ 1122036 w 1337949"/>
                <a:gd name="connsiteY11" fmla="*/ 753533 h 3395133"/>
                <a:gd name="connsiteX12" fmla="*/ 1100870 w 1337949"/>
                <a:gd name="connsiteY12" fmla="*/ 855133 h 3395133"/>
                <a:gd name="connsiteX13" fmla="*/ 1092402 w 1337949"/>
                <a:gd name="connsiteY13" fmla="*/ 952500 h 3395133"/>
                <a:gd name="connsiteX14" fmla="*/ 1050070 w 1337949"/>
                <a:gd name="connsiteY14" fmla="*/ 1007533 h 3395133"/>
                <a:gd name="connsiteX15" fmla="*/ 944236 w 1337949"/>
                <a:gd name="connsiteY15" fmla="*/ 1045633 h 3395133"/>
                <a:gd name="connsiteX16" fmla="*/ 872270 w 1337949"/>
                <a:gd name="connsiteY16" fmla="*/ 1066800 h 3395133"/>
                <a:gd name="connsiteX17" fmla="*/ 825703 w 1337949"/>
                <a:gd name="connsiteY17" fmla="*/ 1096433 h 3395133"/>
                <a:gd name="connsiteX18" fmla="*/ 770670 w 1337949"/>
                <a:gd name="connsiteY18" fmla="*/ 1143000 h 3395133"/>
                <a:gd name="connsiteX19" fmla="*/ 728337 w 1337949"/>
                <a:gd name="connsiteY19" fmla="*/ 1176867 h 3395133"/>
                <a:gd name="connsiteX20" fmla="*/ 770670 w 1337949"/>
                <a:gd name="connsiteY20" fmla="*/ 1223433 h 3395133"/>
                <a:gd name="connsiteX21" fmla="*/ 821470 w 1337949"/>
                <a:gd name="connsiteY21" fmla="*/ 1236133 h 3395133"/>
                <a:gd name="connsiteX22" fmla="*/ 779137 w 1337949"/>
                <a:gd name="connsiteY22" fmla="*/ 1299633 h 3395133"/>
                <a:gd name="connsiteX23" fmla="*/ 724103 w 1337949"/>
                <a:gd name="connsiteY23" fmla="*/ 1367367 h 3395133"/>
                <a:gd name="connsiteX24" fmla="*/ 686004 w 1337949"/>
                <a:gd name="connsiteY24" fmla="*/ 1439333 h 3395133"/>
                <a:gd name="connsiteX25" fmla="*/ 681769 w 1337949"/>
                <a:gd name="connsiteY25" fmla="*/ 1524000 h 3395133"/>
                <a:gd name="connsiteX26" fmla="*/ 702936 w 1337949"/>
                <a:gd name="connsiteY26" fmla="*/ 1587500 h 3395133"/>
                <a:gd name="connsiteX27" fmla="*/ 694470 w 1337949"/>
                <a:gd name="connsiteY27" fmla="*/ 1663700 h 3395133"/>
                <a:gd name="connsiteX28" fmla="*/ 643670 w 1337949"/>
                <a:gd name="connsiteY28" fmla="*/ 1786467 h 3395133"/>
                <a:gd name="connsiteX29" fmla="*/ 597103 w 1337949"/>
                <a:gd name="connsiteY29" fmla="*/ 1892300 h 3395133"/>
                <a:gd name="connsiteX30" fmla="*/ 554770 w 1337949"/>
                <a:gd name="connsiteY30" fmla="*/ 1981201 h 3395133"/>
                <a:gd name="connsiteX31" fmla="*/ 529370 w 1337949"/>
                <a:gd name="connsiteY31" fmla="*/ 2074333 h 3395133"/>
                <a:gd name="connsiteX32" fmla="*/ 546302 w 1337949"/>
                <a:gd name="connsiteY32" fmla="*/ 2197101 h 3395133"/>
                <a:gd name="connsiteX33" fmla="*/ 508203 w 1337949"/>
                <a:gd name="connsiteY33" fmla="*/ 2286000 h 3395133"/>
                <a:gd name="connsiteX34" fmla="*/ 415070 w 1337949"/>
                <a:gd name="connsiteY34" fmla="*/ 2362200 h 3395133"/>
                <a:gd name="connsiteX35" fmla="*/ 376970 w 1337949"/>
                <a:gd name="connsiteY35" fmla="*/ 2408767 h 3395133"/>
                <a:gd name="connsiteX36" fmla="*/ 334637 w 1337949"/>
                <a:gd name="connsiteY36" fmla="*/ 2510367 h 3395133"/>
                <a:gd name="connsiteX37" fmla="*/ 313470 w 1337949"/>
                <a:gd name="connsiteY37" fmla="*/ 2582333 h 3395133"/>
                <a:gd name="connsiteX38" fmla="*/ 262670 w 1337949"/>
                <a:gd name="connsiteY38" fmla="*/ 2667000 h 3395133"/>
                <a:gd name="connsiteX39" fmla="*/ 203403 w 1337949"/>
                <a:gd name="connsiteY39" fmla="*/ 2751667 h 3395133"/>
                <a:gd name="connsiteX40" fmla="*/ 156836 w 1337949"/>
                <a:gd name="connsiteY40" fmla="*/ 2755899 h 3395133"/>
                <a:gd name="connsiteX41" fmla="*/ 97570 w 1337949"/>
                <a:gd name="connsiteY41" fmla="*/ 2823633 h 3395133"/>
                <a:gd name="connsiteX42" fmla="*/ 72170 w 1337949"/>
                <a:gd name="connsiteY42" fmla="*/ 2912533 h 3395133"/>
                <a:gd name="connsiteX43" fmla="*/ 42537 w 1337949"/>
                <a:gd name="connsiteY43" fmla="*/ 3115733 h 3395133"/>
                <a:gd name="connsiteX44" fmla="*/ 4437 w 1337949"/>
                <a:gd name="connsiteY44" fmla="*/ 3263900 h 3395133"/>
                <a:gd name="connsiteX45" fmla="*/ 203 w 1337949"/>
                <a:gd name="connsiteY45" fmla="*/ 3395133 h 3395133"/>
                <a:gd name="connsiteX0" fmla="*/ 1295603 w 1337949"/>
                <a:gd name="connsiteY0" fmla="*/ 0 h 3395133"/>
                <a:gd name="connsiteX1" fmla="*/ 1337937 w 1337949"/>
                <a:gd name="connsiteY1" fmla="*/ 55033 h 3395133"/>
                <a:gd name="connsiteX2" fmla="*/ 1299837 w 1337949"/>
                <a:gd name="connsiteY2" fmla="*/ 127000 h 3395133"/>
                <a:gd name="connsiteX3" fmla="*/ 1210937 w 1337949"/>
                <a:gd name="connsiteY3" fmla="*/ 203200 h 3395133"/>
                <a:gd name="connsiteX4" fmla="*/ 1168603 w 1337949"/>
                <a:gd name="connsiteY4" fmla="*/ 262467 h 3395133"/>
                <a:gd name="connsiteX5" fmla="*/ 1181303 w 1337949"/>
                <a:gd name="connsiteY5" fmla="*/ 338667 h 3395133"/>
                <a:gd name="connsiteX6" fmla="*/ 1143203 w 1337949"/>
                <a:gd name="connsiteY6" fmla="*/ 402167 h 3395133"/>
                <a:gd name="connsiteX7" fmla="*/ 1109337 w 1337949"/>
                <a:gd name="connsiteY7" fmla="*/ 457200 h 3395133"/>
                <a:gd name="connsiteX8" fmla="*/ 1050070 w 1337949"/>
                <a:gd name="connsiteY8" fmla="*/ 520700 h 3395133"/>
                <a:gd name="connsiteX9" fmla="*/ 1028904 w 1337949"/>
                <a:gd name="connsiteY9" fmla="*/ 605367 h 3395133"/>
                <a:gd name="connsiteX10" fmla="*/ 1067003 w 1337949"/>
                <a:gd name="connsiteY10" fmla="*/ 685800 h 3395133"/>
                <a:gd name="connsiteX11" fmla="*/ 1122036 w 1337949"/>
                <a:gd name="connsiteY11" fmla="*/ 753533 h 3395133"/>
                <a:gd name="connsiteX12" fmla="*/ 1100870 w 1337949"/>
                <a:gd name="connsiteY12" fmla="*/ 855133 h 3395133"/>
                <a:gd name="connsiteX13" fmla="*/ 1092402 w 1337949"/>
                <a:gd name="connsiteY13" fmla="*/ 952500 h 3395133"/>
                <a:gd name="connsiteX14" fmla="*/ 1050070 w 1337949"/>
                <a:gd name="connsiteY14" fmla="*/ 1007533 h 3395133"/>
                <a:gd name="connsiteX15" fmla="*/ 944236 w 1337949"/>
                <a:gd name="connsiteY15" fmla="*/ 1045633 h 3395133"/>
                <a:gd name="connsiteX16" fmla="*/ 872270 w 1337949"/>
                <a:gd name="connsiteY16" fmla="*/ 1066800 h 3395133"/>
                <a:gd name="connsiteX17" fmla="*/ 825703 w 1337949"/>
                <a:gd name="connsiteY17" fmla="*/ 1096433 h 3395133"/>
                <a:gd name="connsiteX18" fmla="*/ 770670 w 1337949"/>
                <a:gd name="connsiteY18" fmla="*/ 1143000 h 3395133"/>
                <a:gd name="connsiteX19" fmla="*/ 728337 w 1337949"/>
                <a:gd name="connsiteY19" fmla="*/ 1176867 h 3395133"/>
                <a:gd name="connsiteX20" fmla="*/ 770670 w 1337949"/>
                <a:gd name="connsiteY20" fmla="*/ 1223433 h 3395133"/>
                <a:gd name="connsiteX21" fmla="*/ 821470 w 1337949"/>
                <a:gd name="connsiteY21" fmla="*/ 1236133 h 3395133"/>
                <a:gd name="connsiteX22" fmla="*/ 779137 w 1337949"/>
                <a:gd name="connsiteY22" fmla="*/ 1299633 h 3395133"/>
                <a:gd name="connsiteX23" fmla="*/ 724103 w 1337949"/>
                <a:gd name="connsiteY23" fmla="*/ 1367367 h 3395133"/>
                <a:gd name="connsiteX24" fmla="*/ 686004 w 1337949"/>
                <a:gd name="connsiteY24" fmla="*/ 1439333 h 3395133"/>
                <a:gd name="connsiteX25" fmla="*/ 681769 w 1337949"/>
                <a:gd name="connsiteY25" fmla="*/ 1524000 h 3395133"/>
                <a:gd name="connsiteX26" fmla="*/ 702936 w 1337949"/>
                <a:gd name="connsiteY26" fmla="*/ 1587500 h 3395133"/>
                <a:gd name="connsiteX27" fmla="*/ 694470 w 1337949"/>
                <a:gd name="connsiteY27" fmla="*/ 1663700 h 3395133"/>
                <a:gd name="connsiteX28" fmla="*/ 643670 w 1337949"/>
                <a:gd name="connsiteY28" fmla="*/ 1786467 h 3395133"/>
                <a:gd name="connsiteX29" fmla="*/ 597103 w 1337949"/>
                <a:gd name="connsiteY29" fmla="*/ 1892300 h 3395133"/>
                <a:gd name="connsiteX30" fmla="*/ 554770 w 1337949"/>
                <a:gd name="connsiteY30" fmla="*/ 1981201 h 3395133"/>
                <a:gd name="connsiteX31" fmla="*/ 529370 w 1337949"/>
                <a:gd name="connsiteY31" fmla="*/ 2074333 h 3395133"/>
                <a:gd name="connsiteX32" fmla="*/ 546302 w 1337949"/>
                <a:gd name="connsiteY32" fmla="*/ 2197101 h 3395133"/>
                <a:gd name="connsiteX33" fmla="*/ 508203 w 1337949"/>
                <a:gd name="connsiteY33" fmla="*/ 2286000 h 3395133"/>
                <a:gd name="connsiteX34" fmla="*/ 415070 w 1337949"/>
                <a:gd name="connsiteY34" fmla="*/ 2362200 h 3395133"/>
                <a:gd name="connsiteX35" fmla="*/ 376970 w 1337949"/>
                <a:gd name="connsiteY35" fmla="*/ 2408767 h 3395133"/>
                <a:gd name="connsiteX36" fmla="*/ 334637 w 1337949"/>
                <a:gd name="connsiteY36" fmla="*/ 2510367 h 3395133"/>
                <a:gd name="connsiteX37" fmla="*/ 313470 w 1337949"/>
                <a:gd name="connsiteY37" fmla="*/ 2582333 h 3395133"/>
                <a:gd name="connsiteX38" fmla="*/ 262670 w 1337949"/>
                <a:gd name="connsiteY38" fmla="*/ 2667000 h 3395133"/>
                <a:gd name="connsiteX39" fmla="*/ 203403 w 1337949"/>
                <a:gd name="connsiteY39" fmla="*/ 2751667 h 3395133"/>
                <a:gd name="connsiteX40" fmla="*/ 156836 w 1337949"/>
                <a:gd name="connsiteY40" fmla="*/ 2755899 h 3395133"/>
                <a:gd name="connsiteX41" fmla="*/ 97570 w 1337949"/>
                <a:gd name="connsiteY41" fmla="*/ 2823633 h 3395133"/>
                <a:gd name="connsiteX42" fmla="*/ 72170 w 1337949"/>
                <a:gd name="connsiteY42" fmla="*/ 2912533 h 3395133"/>
                <a:gd name="connsiteX43" fmla="*/ 42537 w 1337949"/>
                <a:gd name="connsiteY43" fmla="*/ 3115733 h 3395133"/>
                <a:gd name="connsiteX44" fmla="*/ 4437 w 1337949"/>
                <a:gd name="connsiteY44" fmla="*/ 3263900 h 3395133"/>
                <a:gd name="connsiteX45" fmla="*/ 203 w 1337949"/>
                <a:gd name="connsiteY45" fmla="*/ 3395133 h 3395133"/>
                <a:gd name="connsiteX0" fmla="*/ 1295603 w 1337955"/>
                <a:gd name="connsiteY0" fmla="*/ 0 h 3395133"/>
                <a:gd name="connsiteX1" fmla="*/ 1337937 w 1337955"/>
                <a:gd name="connsiteY1" fmla="*/ 55033 h 3395133"/>
                <a:gd name="connsiteX2" fmla="*/ 1299837 w 1337955"/>
                <a:gd name="connsiteY2" fmla="*/ 127000 h 3395133"/>
                <a:gd name="connsiteX3" fmla="*/ 1223637 w 1337955"/>
                <a:gd name="connsiteY3" fmla="*/ 186266 h 3395133"/>
                <a:gd name="connsiteX4" fmla="*/ 1168603 w 1337955"/>
                <a:gd name="connsiteY4" fmla="*/ 262467 h 3395133"/>
                <a:gd name="connsiteX5" fmla="*/ 1181303 w 1337955"/>
                <a:gd name="connsiteY5" fmla="*/ 338667 h 3395133"/>
                <a:gd name="connsiteX6" fmla="*/ 1143203 w 1337955"/>
                <a:gd name="connsiteY6" fmla="*/ 402167 h 3395133"/>
                <a:gd name="connsiteX7" fmla="*/ 1109337 w 1337955"/>
                <a:gd name="connsiteY7" fmla="*/ 457200 h 3395133"/>
                <a:gd name="connsiteX8" fmla="*/ 1050070 w 1337955"/>
                <a:gd name="connsiteY8" fmla="*/ 520700 h 3395133"/>
                <a:gd name="connsiteX9" fmla="*/ 1028904 w 1337955"/>
                <a:gd name="connsiteY9" fmla="*/ 605367 h 3395133"/>
                <a:gd name="connsiteX10" fmla="*/ 1067003 w 1337955"/>
                <a:gd name="connsiteY10" fmla="*/ 685800 h 3395133"/>
                <a:gd name="connsiteX11" fmla="*/ 1122036 w 1337955"/>
                <a:gd name="connsiteY11" fmla="*/ 753533 h 3395133"/>
                <a:gd name="connsiteX12" fmla="*/ 1100870 w 1337955"/>
                <a:gd name="connsiteY12" fmla="*/ 855133 h 3395133"/>
                <a:gd name="connsiteX13" fmla="*/ 1092402 w 1337955"/>
                <a:gd name="connsiteY13" fmla="*/ 952500 h 3395133"/>
                <a:gd name="connsiteX14" fmla="*/ 1050070 w 1337955"/>
                <a:gd name="connsiteY14" fmla="*/ 1007533 h 3395133"/>
                <a:gd name="connsiteX15" fmla="*/ 944236 w 1337955"/>
                <a:gd name="connsiteY15" fmla="*/ 1045633 h 3395133"/>
                <a:gd name="connsiteX16" fmla="*/ 872270 w 1337955"/>
                <a:gd name="connsiteY16" fmla="*/ 1066800 h 3395133"/>
                <a:gd name="connsiteX17" fmla="*/ 825703 w 1337955"/>
                <a:gd name="connsiteY17" fmla="*/ 1096433 h 3395133"/>
                <a:gd name="connsiteX18" fmla="*/ 770670 w 1337955"/>
                <a:gd name="connsiteY18" fmla="*/ 1143000 h 3395133"/>
                <a:gd name="connsiteX19" fmla="*/ 728337 w 1337955"/>
                <a:gd name="connsiteY19" fmla="*/ 1176867 h 3395133"/>
                <a:gd name="connsiteX20" fmla="*/ 770670 w 1337955"/>
                <a:gd name="connsiteY20" fmla="*/ 1223433 h 3395133"/>
                <a:gd name="connsiteX21" fmla="*/ 821470 w 1337955"/>
                <a:gd name="connsiteY21" fmla="*/ 1236133 h 3395133"/>
                <a:gd name="connsiteX22" fmla="*/ 779137 w 1337955"/>
                <a:gd name="connsiteY22" fmla="*/ 1299633 h 3395133"/>
                <a:gd name="connsiteX23" fmla="*/ 724103 w 1337955"/>
                <a:gd name="connsiteY23" fmla="*/ 1367367 h 3395133"/>
                <a:gd name="connsiteX24" fmla="*/ 686004 w 1337955"/>
                <a:gd name="connsiteY24" fmla="*/ 1439333 h 3395133"/>
                <a:gd name="connsiteX25" fmla="*/ 681769 w 1337955"/>
                <a:gd name="connsiteY25" fmla="*/ 1524000 h 3395133"/>
                <a:gd name="connsiteX26" fmla="*/ 702936 w 1337955"/>
                <a:gd name="connsiteY26" fmla="*/ 1587500 h 3395133"/>
                <a:gd name="connsiteX27" fmla="*/ 694470 w 1337955"/>
                <a:gd name="connsiteY27" fmla="*/ 1663700 h 3395133"/>
                <a:gd name="connsiteX28" fmla="*/ 643670 w 1337955"/>
                <a:gd name="connsiteY28" fmla="*/ 1786467 h 3395133"/>
                <a:gd name="connsiteX29" fmla="*/ 597103 w 1337955"/>
                <a:gd name="connsiteY29" fmla="*/ 1892300 h 3395133"/>
                <a:gd name="connsiteX30" fmla="*/ 554770 w 1337955"/>
                <a:gd name="connsiteY30" fmla="*/ 1981201 h 3395133"/>
                <a:gd name="connsiteX31" fmla="*/ 529370 w 1337955"/>
                <a:gd name="connsiteY31" fmla="*/ 2074333 h 3395133"/>
                <a:gd name="connsiteX32" fmla="*/ 546302 w 1337955"/>
                <a:gd name="connsiteY32" fmla="*/ 2197101 h 3395133"/>
                <a:gd name="connsiteX33" fmla="*/ 508203 w 1337955"/>
                <a:gd name="connsiteY33" fmla="*/ 2286000 h 3395133"/>
                <a:gd name="connsiteX34" fmla="*/ 415070 w 1337955"/>
                <a:gd name="connsiteY34" fmla="*/ 2362200 h 3395133"/>
                <a:gd name="connsiteX35" fmla="*/ 376970 w 1337955"/>
                <a:gd name="connsiteY35" fmla="*/ 2408767 h 3395133"/>
                <a:gd name="connsiteX36" fmla="*/ 334637 w 1337955"/>
                <a:gd name="connsiteY36" fmla="*/ 2510367 h 3395133"/>
                <a:gd name="connsiteX37" fmla="*/ 313470 w 1337955"/>
                <a:gd name="connsiteY37" fmla="*/ 2582333 h 3395133"/>
                <a:gd name="connsiteX38" fmla="*/ 262670 w 1337955"/>
                <a:gd name="connsiteY38" fmla="*/ 2667000 h 3395133"/>
                <a:gd name="connsiteX39" fmla="*/ 203403 w 1337955"/>
                <a:gd name="connsiteY39" fmla="*/ 2751667 h 3395133"/>
                <a:gd name="connsiteX40" fmla="*/ 156836 w 1337955"/>
                <a:gd name="connsiteY40" fmla="*/ 2755899 h 3395133"/>
                <a:gd name="connsiteX41" fmla="*/ 97570 w 1337955"/>
                <a:gd name="connsiteY41" fmla="*/ 2823633 h 3395133"/>
                <a:gd name="connsiteX42" fmla="*/ 72170 w 1337955"/>
                <a:gd name="connsiteY42" fmla="*/ 2912533 h 3395133"/>
                <a:gd name="connsiteX43" fmla="*/ 42537 w 1337955"/>
                <a:gd name="connsiteY43" fmla="*/ 3115733 h 3395133"/>
                <a:gd name="connsiteX44" fmla="*/ 4437 w 1337955"/>
                <a:gd name="connsiteY44" fmla="*/ 3263900 h 3395133"/>
                <a:gd name="connsiteX45" fmla="*/ 203 w 1337955"/>
                <a:gd name="connsiteY45" fmla="*/ 3395133 h 3395133"/>
                <a:gd name="connsiteX0" fmla="*/ 1295603 w 1338023"/>
                <a:gd name="connsiteY0" fmla="*/ 0 h 3395133"/>
                <a:gd name="connsiteX1" fmla="*/ 1337937 w 1338023"/>
                <a:gd name="connsiteY1" fmla="*/ 55033 h 3395133"/>
                <a:gd name="connsiteX2" fmla="*/ 1299837 w 1338023"/>
                <a:gd name="connsiteY2" fmla="*/ 127000 h 3395133"/>
                <a:gd name="connsiteX3" fmla="*/ 1223637 w 1338023"/>
                <a:gd name="connsiteY3" fmla="*/ 186266 h 3395133"/>
                <a:gd name="connsiteX4" fmla="*/ 1168603 w 1338023"/>
                <a:gd name="connsiteY4" fmla="*/ 262467 h 3395133"/>
                <a:gd name="connsiteX5" fmla="*/ 1181303 w 1338023"/>
                <a:gd name="connsiteY5" fmla="*/ 338667 h 3395133"/>
                <a:gd name="connsiteX6" fmla="*/ 1143203 w 1338023"/>
                <a:gd name="connsiteY6" fmla="*/ 402167 h 3395133"/>
                <a:gd name="connsiteX7" fmla="*/ 1109337 w 1338023"/>
                <a:gd name="connsiteY7" fmla="*/ 457200 h 3395133"/>
                <a:gd name="connsiteX8" fmla="*/ 1050070 w 1338023"/>
                <a:gd name="connsiteY8" fmla="*/ 520700 h 3395133"/>
                <a:gd name="connsiteX9" fmla="*/ 1028904 w 1338023"/>
                <a:gd name="connsiteY9" fmla="*/ 605367 h 3395133"/>
                <a:gd name="connsiteX10" fmla="*/ 1067003 w 1338023"/>
                <a:gd name="connsiteY10" fmla="*/ 685800 h 3395133"/>
                <a:gd name="connsiteX11" fmla="*/ 1122036 w 1338023"/>
                <a:gd name="connsiteY11" fmla="*/ 753533 h 3395133"/>
                <a:gd name="connsiteX12" fmla="*/ 1100870 w 1338023"/>
                <a:gd name="connsiteY12" fmla="*/ 855133 h 3395133"/>
                <a:gd name="connsiteX13" fmla="*/ 1092402 w 1338023"/>
                <a:gd name="connsiteY13" fmla="*/ 952500 h 3395133"/>
                <a:gd name="connsiteX14" fmla="*/ 1050070 w 1338023"/>
                <a:gd name="connsiteY14" fmla="*/ 1007533 h 3395133"/>
                <a:gd name="connsiteX15" fmla="*/ 944236 w 1338023"/>
                <a:gd name="connsiteY15" fmla="*/ 1045633 h 3395133"/>
                <a:gd name="connsiteX16" fmla="*/ 872270 w 1338023"/>
                <a:gd name="connsiteY16" fmla="*/ 1066800 h 3395133"/>
                <a:gd name="connsiteX17" fmla="*/ 825703 w 1338023"/>
                <a:gd name="connsiteY17" fmla="*/ 1096433 h 3395133"/>
                <a:gd name="connsiteX18" fmla="*/ 770670 w 1338023"/>
                <a:gd name="connsiteY18" fmla="*/ 1143000 h 3395133"/>
                <a:gd name="connsiteX19" fmla="*/ 728337 w 1338023"/>
                <a:gd name="connsiteY19" fmla="*/ 1176867 h 3395133"/>
                <a:gd name="connsiteX20" fmla="*/ 770670 w 1338023"/>
                <a:gd name="connsiteY20" fmla="*/ 1223433 h 3395133"/>
                <a:gd name="connsiteX21" fmla="*/ 821470 w 1338023"/>
                <a:gd name="connsiteY21" fmla="*/ 1236133 h 3395133"/>
                <a:gd name="connsiteX22" fmla="*/ 779137 w 1338023"/>
                <a:gd name="connsiteY22" fmla="*/ 1299633 h 3395133"/>
                <a:gd name="connsiteX23" fmla="*/ 724103 w 1338023"/>
                <a:gd name="connsiteY23" fmla="*/ 1367367 h 3395133"/>
                <a:gd name="connsiteX24" fmla="*/ 686004 w 1338023"/>
                <a:gd name="connsiteY24" fmla="*/ 1439333 h 3395133"/>
                <a:gd name="connsiteX25" fmla="*/ 681769 w 1338023"/>
                <a:gd name="connsiteY25" fmla="*/ 1524000 h 3395133"/>
                <a:gd name="connsiteX26" fmla="*/ 702936 w 1338023"/>
                <a:gd name="connsiteY26" fmla="*/ 1587500 h 3395133"/>
                <a:gd name="connsiteX27" fmla="*/ 694470 w 1338023"/>
                <a:gd name="connsiteY27" fmla="*/ 1663700 h 3395133"/>
                <a:gd name="connsiteX28" fmla="*/ 643670 w 1338023"/>
                <a:gd name="connsiteY28" fmla="*/ 1786467 h 3395133"/>
                <a:gd name="connsiteX29" fmla="*/ 597103 w 1338023"/>
                <a:gd name="connsiteY29" fmla="*/ 1892300 h 3395133"/>
                <a:gd name="connsiteX30" fmla="*/ 554770 w 1338023"/>
                <a:gd name="connsiteY30" fmla="*/ 1981201 h 3395133"/>
                <a:gd name="connsiteX31" fmla="*/ 529370 w 1338023"/>
                <a:gd name="connsiteY31" fmla="*/ 2074333 h 3395133"/>
                <a:gd name="connsiteX32" fmla="*/ 546302 w 1338023"/>
                <a:gd name="connsiteY32" fmla="*/ 2197101 h 3395133"/>
                <a:gd name="connsiteX33" fmla="*/ 508203 w 1338023"/>
                <a:gd name="connsiteY33" fmla="*/ 2286000 h 3395133"/>
                <a:gd name="connsiteX34" fmla="*/ 415070 w 1338023"/>
                <a:gd name="connsiteY34" fmla="*/ 2362200 h 3395133"/>
                <a:gd name="connsiteX35" fmla="*/ 376970 w 1338023"/>
                <a:gd name="connsiteY35" fmla="*/ 2408767 h 3395133"/>
                <a:gd name="connsiteX36" fmla="*/ 334637 w 1338023"/>
                <a:gd name="connsiteY36" fmla="*/ 2510367 h 3395133"/>
                <a:gd name="connsiteX37" fmla="*/ 313470 w 1338023"/>
                <a:gd name="connsiteY37" fmla="*/ 2582333 h 3395133"/>
                <a:gd name="connsiteX38" fmla="*/ 262670 w 1338023"/>
                <a:gd name="connsiteY38" fmla="*/ 2667000 h 3395133"/>
                <a:gd name="connsiteX39" fmla="*/ 203403 w 1338023"/>
                <a:gd name="connsiteY39" fmla="*/ 2751667 h 3395133"/>
                <a:gd name="connsiteX40" fmla="*/ 156836 w 1338023"/>
                <a:gd name="connsiteY40" fmla="*/ 2755899 h 3395133"/>
                <a:gd name="connsiteX41" fmla="*/ 97570 w 1338023"/>
                <a:gd name="connsiteY41" fmla="*/ 2823633 h 3395133"/>
                <a:gd name="connsiteX42" fmla="*/ 72170 w 1338023"/>
                <a:gd name="connsiteY42" fmla="*/ 2912533 h 3395133"/>
                <a:gd name="connsiteX43" fmla="*/ 42537 w 1338023"/>
                <a:gd name="connsiteY43" fmla="*/ 3115733 h 3395133"/>
                <a:gd name="connsiteX44" fmla="*/ 4437 w 1338023"/>
                <a:gd name="connsiteY44" fmla="*/ 3263900 h 3395133"/>
                <a:gd name="connsiteX45" fmla="*/ 203 w 1338023"/>
                <a:gd name="connsiteY45" fmla="*/ 3395133 h 3395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338023" h="3395133">
                  <a:moveTo>
                    <a:pt x="1295603" y="0"/>
                  </a:moveTo>
                  <a:cubicBezTo>
                    <a:pt x="1300387" y="7973"/>
                    <a:pt x="1337231" y="33866"/>
                    <a:pt x="1337937" y="55033"/>
                  </a:cubicBezTo>
                  <a:cubicBezTo>
                    <a:pt x="1338643" y="76200"/>
                    <a:pt x="1335820" y="105128"/>
                    <a:pt x="1299837" y="127000"/>
                  </a:cubicBezTo>
                  <a:cubicBezTo>
                    <a:pt x="1263854" y="148872"/>
                    <a:pt x="1245509" y="163688"/>
                    <a:pt x="1223637" y="186266"/>
                  </a:cubicBezTo>
                  <a:cubicBezTo>
                    <a:pt x="1183459" y="226444"/>
                    <a:pt x="1182119" y="221921"/>
                    <a:pt x="1168603" y="262467"/>
                  </a:cubicBezTo>
                  <a:cubicBezTo>
                    <a:pt x="1161207" y="329037"/>
                    <a:pt x="1185536" y="315384"/>
                    <a:pt x="1181303" y="338667"/>
                  </a:cubicBezTo>
                  <a:cubicBezTo>
                    <a:pt x="1177070" y="361950"/>
                    <a:pt x="1153081" y="380295"/>
                    <a:pt x="1143203" y="402167"/>
                  </a:cubicBezTo>
                  <a:cubicBezTo>
                    <a:pt x="1140381" y="413456"/>
                    <a:pt x="1124859" y="437445"/>
                    <a:pt x="1109337" y="457200"/>
                  </a:cubicBezTo>
                  <a:cubicBezTo>
                    <a:pt x="1093815" y="476956"/>
                    <a:pt x="1079764" y="484687"/>
                    <a:pt x="1050070" y="520700"/>
                  </a:cubicBezTo>
                  <a:cubicBezTo>
                    <a:pt x="1033137" y="546100"/>
                    <a:pt x="1026082" y="577850"/>
                    <a:pt x="1028904" y="605367"/>
                  </a:cubicBezTo>
                  <a:cubicBezTo>
                    <a:pt x="1031726" y="632884"/>
                    <a:pt x="1051481" y="661106"/>
                    <a:pt x="1067003" y="685800"/>
                  </a:cubicBezTo>
                  <a:cubicBezTo>
                    <a:pt x="1082525" y="710494"/>
                    <a:pt x="1116392" y="725311"/>
                    <a:pt x="1122036" y="753533"/>
                  </a:cubicBezTo>
                  <a:cubicBezTo>
                    <a:pt x="1127681" y="781755"/>
                    <a:pt x="1105809" y="821972"/>
                    <a:pt x="1100870" y="855133"/>
                  </a:cubicBezTo>
                  <a:cubicBezTo>
                    <a:pt x="1095931" y="888294"/>
                    <a:pt x="1100869" y="927100"/>
                    <a:pt x="1092402" y="952500"/>
                  </a:cubicBezTo>
                  <a:cubicBezTo>
                    <a:pt x="1083935" y="977900"/>
                    <a:pt x="1074764" y="992011"/>
                    <a:pt x="1050070" y="1007533"/>
                  </a:cubicBezTo>
                  <a:cubicBezTo>
                    <a:pt x="1025376" y="1023055"/>
                    <a:pt x="960522" y="1040204"/>
                    <a:pt x="944236" y="1045633"/>
                  </a:cubicBezTo>
                  <a:cubicBezTo>
                    <a:pt x="890621" y="1063505"/>
                    <a:pt x="928714" y="1063978"/>
                    <a:pt x="872270" y="1066800"/>
                  </a:cubicBezTo>
                  <a:cubicBezTo>
                    <a:pt x="855337" y="1072444"/>
                    <a:pt x="842636" y="1083733"/>
                    <a:pt x="825703" y="1096433"/>
                  </a:cubicBezTo>
                  <a:cubicBezTo>
                    <a:pt x="808770" y="1109133"/>
                    <a:pt x="784075" y="1132417"/>
                    <a:pt x="770670" y="1143000"/>
                  </a:cubicBezTo>
                  <a:cubicBezTo>
                    <a:pt x="754442" y="1156406"/>
                    <a:pt x="724104" y="1162756"/>
                    <a:pt x="728337" y="1176867"/>
                  </a:cubicBezTo>
                  <a:cubicBezTo>
                    <a:pt x="785779" y="1215161"/>
                    <a:pt x="739347" y="1192108"/>
                    <a:pt x="770670" y="1223433"/>
                  </a:cubicBezTo>
                  <a:cubicBezTo>
                    <a:pt x="779137" y="1236133"/>
                    <a:pt x="790426" y="1231194"/>
                    <a:pt x="821470" y="1236133"/>
                  </a:cubicBezTo>
                  <a:cubicBezTo>
                    <a:pt x="822881" y="1253772"/>
                    <a:pt x="795365" y="1277761"/>
                    <a:pt x="779137" y="1299633"/>
                  </a:cubicBezTo>
                  <a:cubicBezTo>
                    <a:pt x="762909" y="1321505"/>
                    <a:pt x="736803" y="1344084"/>
                    <a:pt x="724103" y="1367367"/>
                  </a:cubicBezTo>
                  <a:cubicBezTo>
                    <a:pt x="703952" y="1427820"/>
                    <a:pt x="726256" y="1412499"/>
                    <a:pt x="686004" y="1439333"/>
                  </a:cubicBezTo>
                  <a:cubicBezTo>
                    <a:pt x="678948" y="1465438"/>
                    <a:pt x="678947" y="1499306"/>
                    <a:pt x="681769" y="1524000"/>
                  </a:cubicBezTo>
                  <a:cubicBezTo>
                    <a:pt x="681063" y="1514828"/>
                    <a:pt x="690941" y="1570566"/>
                    <a:pt x="702936" y="1587500"/>
                  </a:cubicBezTo>
                  <a:cubicBezTo>
                    <a:pt x="700820" y="1624189"/>
                    <a:pt x="704348" y="1630539"/>
                    <a:pt x="694470" y="1663700"/>
                  </a:cubicBezTo>
                  <a:cubicBezTo>
                    <a:pt x="684592" y="1696861"/>
                    <a:pt x="659898" y="1748367"/>
                    <a:pt x="643670" y="1786467"/>
                  </a:cubicBezTo>
                  <a:cubicBezTo>
                    <a:pt x="627442" y="1824567"/>
                    <a:pt x="611920" y="1859844"/>
                    <a:pt x="597103" y="1892300"/>
                  </a:cubicBezTo>
                  <a:cubicBezTo>
                    <a:pt x="582286" y="1924756"/>
                    <a:pt x="564648" y="1955801"/>
                    <a:pt x="554770" y="1981201"/>
                  </a:cubicBezTo>
                  <a:cubicBezTo>
                    <a:pt x="551948" y="2000956"/>
                    <a:pt x="530781" y="2038350"/>
                    <a:pt x="529370" y="2074333"/>
                  </a:cubicBezTo>
                  <a:cubicBezTo>
                    <a:pt x="527959" y="2110316"/>
                    <a:pt x="537130" y="2153356"/>
                    <a:pt x="546302" y="2197101"/>
                  </a:cubicBezTo>
                  <a:cubicBezTo>
                    <a:pt x="542774" y="2232379"/>
                    <a:pt x="530075" y="2258484"/>
                    <a:pt x="508203" y="2286000"/>
                  </a:cubicBezTo>
                  <a:cubicBezTo>
                    <a:pt x="486331" y="2313516"/>
                    <a:pt x="436942" y="2341739"/>
                    <a:pt x="415070" y="2362200"/>
                  </a:cubicBezTo>
                  <a:cubicBezTo>
                    <a:pt x="393198" y="2382661"/>
                    <a:pt x="426225" y="2359509"/>
                    <a:pt x="376970" y="2408767"/>
                  </a:cubicBezTo>
                  <a:cubicBezTo>
                    <a:pt x="360037" y="2435578"/>
                    <a:pt x="345220" y="2481439"/>
                    <a:pt x="334637" y="2510367"/>
                  </a:cubicBezTo>
                  <a:cubicBezTo>
                    <a:pt x="324054" y="2539295"/>
                    <a:pt x="325928" y="2544960"/>
                    <a:pt x="313470" y="2582333"/>
                  </a:cubicBezTo>
                  <a:cubicBezTo>
                    <a:pt x="285372" y="2635080"/>
                    <a:pt x="281015" y="2638778"/>
                    <a:pt x="262670" y="2667000"/>
                  </a:cubicBezTo>
                  <a:cubicBezTo>
                    <a:pt x="244326" y="2695222"/>
                    <a:pt x="221042" y="2736851"/>
                    <a:pt x="203403" y="2751667"/>
                  </a:cubicBezTo>
                  <a:cubicBezTo>
                    <a:pt x="185764" y="2766483"/>
                    <a:pt x="174475" y="2743905"/>
                    <a:pt x="156836" y="2755899"/>
                  </a:cubicBezTo>
                  <a:cubicBezTo>
                    <a:pt x="139197" y="2767893"/>
                    <a:pt x="127189" y="2791183"/>
                    <a:pt x="97570" y="2823633"/>
                  </a:cubicBezTo>
                  <a:cubicBezTo>
                    <a:pt x="81342" y="2845505"/>
                    <a:pt x="81342" y="2863850"/>
                    <a:pt x="72170" y="2912533"/>
                  </a:cubicBezTo>
                  <a:cubicBezTo>
                    <a:pt x="62998" y="2961216"/>
                    <a:pt x="53826" y="3057172"/>
                    <a:pt x="42537" y="3115733"/>
                  </a:cubicBezTo>
                  <a:cubicBezTo>
                    <a:pt x="31248" y="3174294"/>
                    <a:pt x="11493" y="3217333"/>
                    <a:pt x="4437" y="3263900"/>
                  </a:cubicBezTo>
                  <a:cubicBezTo>
                    <a:pt x="-2619" y="3310467"/>
                    <a:pt x="1085" y="3367793"/>
                    <a:pt x="203" y="3395133"/>
                  </a:cubicBezTo>
                </a:path>
              </a:pathLst>
            </a:custGeom>
            <a:ln w="12700">
              <a:solidFill>
                <a:srgbClr val="4AE1EC"/>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sp>
        <p:nvSpPr>
          <p:cNvPr id="81" name="TextBox 80"/>
          <p:cNvSpPr txBox="1"/>
          <p:nvPr/>
        </p:nvSpPr>
        <p:spPr>
          <a:xfrm>
            <a:off x="1200773" y="2521502"/>
            <a:ext cx="927099" cy="646331"/>
          </a:xfrm>
          <a:prstGeom prst="rect">
            <a:avLst/>
          </a:prstGeom>
          <a:noFill/>
        </p:spPr>
        <p:txBody>
          <a:bodyPr wrap="square" rtlCol="0">
            <a:spAutoFit/>
          </a:bodyPr>
          <a:lstStyle/>
          <a:p>
            <a:pPr algn="ctr"/>
            <a:r>
              <a:rPr lang="en-US" sz="1200" dirty="0" smtClean="0">
                <a:solidFill>
                  <a:schemeClr val="bg1"/>
                </a:solidFill>
                <a:latin typeface="Arial"/>
                <a:cs typeface="Arial"/>
              </a:rPr>
              <a:t>Modern Regional Dip</a:t>
            </a:r>
            <a:endParaRPr lang="en-US" sz="1200" dirty="0">
              <a:solidFill>
                <a:schemeClr val="bg1"/>
              </a:solidFill>
              <a:latin typeface="Arial"/>
              <a:cs typeface="Arial"/>
            </a:endParaRPr>
          </a:p>
        </p:txBody>
      </p:sp>
      <p:sp>
        <p:nvSpPr>
          <p:cNvPr id="82" name="TextBox 81"/>
          <p:cNvSpPr txBox="1"/>
          <p:nvPr/>
        </p:nvSpPr>
        <p:spPr>
          <a:xfrm>
            <a:off x="974725" y="3083467"/>
            <a:ext cx="400050" cy="369332"/>
          </a:xfrm>
          <a:prstGeom prst="rect">
            <a:avLst/>
          </a:prstGeom>
          <a:noFill/>
        </p:spPr>
        <p:txBody>
          <a:bodyPr wrap="square" rtlCol="0">
            <a:spAutoFit/>
          </a:bodyPr>
          <a:lstStyle/>
          <a:p>
            <a:pPr algn="ctr"/>
            <a:r>
              <a:rPr lang="en-US" b="1" dirty="0">
                <a:solidFill>
                  <a:srgbClr val="FFFFFF"/>
                </a:solidFill>
                <a:latin typeface="Arial"/>
                <a:cs typeface="Arial"/>
              </a:rPr>
              <a:t>N</a:t>
            </a:r>
          </a:p>
        </p:txBody>
      </p:sp>
      <p:sp>
        <p:nvSpPr>
          <p:cNvPr id="83" name="TextBox 82"/>
          <p:cNvSpPr txBox="1"/>
          <p:nvPr/>
        </p:nvSpPr>
        <p:spPr>
          <a:xfrm>
            <a:off x="1858433" y="488090"/>
            <a:ext cx="1051983" cy="307777"/>
          </a:xfrm>
          <a:prstGeom prst="rect">
            <a:avLst/>
          </a:prstGeom>
          <a:noFill/>
        </p:spPr>
        <p:txBody>
          <a:bodyPr wrap="square" rtlCol="0">
            <a:spAutoFit/>
          </a:bodyPr>
          <a:lstStyle/>
          <a:p>
            <a:pPr algn="ctr"/>
            <a:r>
              <a:rPr lang="en-US" sz="1400" dirty="0" smtClean="0">
                <a:solidFill>
                  <a:srgbClr val="FFFFFF"/>
                </a:solidFill>
                <a:latin typeface="Arial"/>
                <a:cs typeface="Arial"/>
              </a:rPr>
              <a:t>KANSAS</a:t>
            </a:r>
            <a:endParaRPr lang="en-US" sz="1400" dirty="0">
              <a:solidFill>
                <a:srgbClr val="FFFFFF"/>
              </a:solidFill>
              <a:latin typeface="Arial"/>
              <a:cs typeface="Arial"/>
            </a:endParaRPr>
          </a:p>
        </p:txBody>
      </p:sp>
      <p:sp>
        <p:nvSpPr>
          <p:cNvPr id="84" name="TextBox 83"/>
          <p:cNvSpPr txBox="1"/>
          <p:nvPr/>
        </p:nvSpPr>
        <p:spPr>
          <a:xfrm>
            <a:off x="632883" y="4985378"/>
            <a:ext cx="1263650" cy="307777"/>
          </a:xfrm>
          <a:prstGeom prst="rect">
            <a:avLst/>
          </a:prstGeom>
          <a:noFill/>
        </p:spPr>
        <p:txBody>
          <a:bodyPr wrap="square" rtlCol="0">
            <a:spAutoFit/>
          </a:bodyPr>
          <a:lstStyle/>
          <a:p>
            <a:pPr algn="ctr"/>
            <a:r>
              <a:rPr lang="en-US" sz="1400" dirty="0" smtClean="0">
                <a:solidFill>
                  <a:srgbClr val="FFFFFF"/>
                </a:solidFill>
                <a:latin typeface="Arial"/>
                <a:cs typeface="Arial"/>
              </a:rPr>
              <a:t>OKLAHOMA</a:t>
            </a:r>
            <a:endParaRPr lang="en-US" sz="1400" dirty="0">
              <a:solidFill>
                <a:srgbClr val="FFFFFF"/>
              </a:solidFill>
              <a:latin typeface="Arial"/>
              <a:cs typeface="Arial"/>
            </a:endParaRPr>
          </a:p>
        </p:txBody>
      </p:sp>
      <p:sp>
        <p:nvSpPr>
          <p:cNvPr id="86" name="TextBox 85"/>
          <p:cNvSpPr txBox="1"/>
          <p:nvPr/>
        </p:nvSpPr>
        <p:spPr>
          <a:xfrm>
            <a:off x="4006038" y="346438"/>
            <a:ext cx="4838699" cy="1384995"/>
          </a:xfrm>
          <a:prstGeom prst="rect">
            <a:avLst/>
          </a:prstGeom>
          <a:noFill/>
        </p:spPr>
        <p:txBody>
          <a:bodyPr wrap="square" rtlCol="0">
            <a:spAutoFit/>
          </a:bodyPr>
          <a:lstStyle/>
          <a:p>
            <a:pPr algn="ctr"/>
            <a:r>
              <a:rPr lang="en-US" sz="2800" dirty="0" smtClean="0">
                <a:solidFill>
                  <a:srgbClr val="FFFFFF"/>
                </a:solidFill>
                <a:latin typeface="Arial"/>
                <a:cs typeface="Arial"/>
              </a:rPr>
              <a:t>MISSOURIAN  AND LOWER VIRGILIAN PHYLLOID ALGAL MOUNDS</a:t>
            </a:r>
            <a:endParaRPr lang="en-US" sz="2800" dirty="0">
              <a:solidFill>
                <a:srgbClr val="FFFFFF"/>
              </a:solidFill>
              <a:latin typeface="Arial"/>
              <a:cs typeface="Arial"/>
            </a:endParaRPr>
          </a:p>
        </p:txBody>
      </p:sp>
      <p:grpSp>
        <p:nvGrpSpPr>
          <p:cNvPr id="90" name="Group 89"/>
          <p:cNvGrpSpPr/>
          <p:nvPr/>
        </p:nvGrpSpPr>
        <p:grpSpPr>
          <a:xfrm>
            <a:off x="4914900" y="5878715"/>
            <a:ext cx="3517900" cy="307777"/>
            <a:chOff x="4165600" y="6166478"/>
            <a:chExt cx="3517900" cy="307777"/>
          </a:xfrm>
        </p:grpSpPr>
        <p:cxnSp>
          <p:nvCxnSpPr>
            <p:cNvPr id="88" name="Straight Connector 87"/>
            <p:cNvCxnSpPr/>
            <p:nvPr/>
          </p:nvCxnSpPr>
          <p:spPr>
            <a:xfrm>
              <a:off x="4165600" y="6320367"/>
              <a:ext cx="406400" cy="0"/>
            </a:xfrm>
            <a:prstGeom prst="line">
              <a:avLst/>
            </a:prstGeom>
            <a:ln>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89" name="TextBox 88"/>
            <p:cNvSpPr txBox="1"/>
            <p:nvPr/>
          </p:nvSpPr>
          <p:spPr>
            <a:xfrm>
              <a:off x="4572000" y="6166478"/>
              <a:ext cx="3111500" cy="307777"/>
            </a:xfrm>
            <a:prstGeom prst="rect">
              <a:avLst/>
            </a:prstGeom>
            <a:noFill/>
          </p:spPr>
          <p:txBody>
            <a:bodyPr wrap="square" rtlCol="0">
              <a:spAutoFit/>
            </a:bodyPr>
            <a:lstStyle/>
            <a:p>
              <a:r>
                <a:rPr lang="en-US" sz="1400" dirty="0" err="1" smtClean="0">
                  <a:solidFill>
                    <a:srgbClr val="FFFFFF"/>
                  </a:solidFill>
                  <a:latin typeface="Arial"/>
                  <a:cs typeface="Arial"/>
                </a:rPr>
                <a:t>Hertha</a:t>
              </a:r>
              <a:r>
                <a:rPr lang="en-US" sz="1400" dirty="0" smtClean="0">
                  <a:solidFill>
                    <a:srgbClr val="FFFFFF"/>
                  </a:solidFill>
                  <a:latin typeface="Arial"/>
                  <a:cs typeface="Arial"/>
                </a:rPr>
                <a:t> (HERTHA)</a:t>
              </a:r>
              <a:endParaRPr lang="en-US" sz="1400" dirty="0">
                <a:solidFill>
                  <a:srgbClr val="FFFFFF"/>
                </a:solidFill>
                <a:latin typeface="Arial"/>
                <a:cs typeface="Arial"/>
              </a:endParaRPr>
            </a:p>
          </p:txBody>
        </p:sp>
      </p:grpSp>
      <p:grpSp>
        <p:nvGrpSpPr>
          <p:cNvPr id="91" name="Group 90"/>
          <p:cNvGrpSpPr/>
          <p:nvPr/>
        </p:nvGrpSpPr>
        <p:grpSpPr>
          <a:xfrm>
            <a:off x="4914900" y="5570938"/>
            <a:ext cx="3517900" cy="307777"/>
            <a:chOff x="4165600" y="6166478"/>
            <a:chExt cx="3517900" cy="307777"/>
          </a:xfrm>
        </p:grpSpPr>
        <p:cxnSp>
          <p:nvCxnSpPr>
            <p:cNvPr id="92" name="Straight Connector 91"/>
            <p:cNvCxnSpPr/>
            <p:nvPr/>
          </p:nvCxnSpPr>
          <p:spPr>
            <a:xfrm>
              <a:off x="4165600" y="6320367"/>
              <a:ext cx="406400" cy="0"/>
            </a:xfrm>
            <a:prstGeom prst="line">
              <a:avLst/>
            </a:prstGeom>
            <a:ln>
              <a:solidFill>
                <a:srgbClr val="F0AD38"/>
              </a:solidFill>
            </a:ln>
            <a:effectLst/>
          </p:spPr>
          <p:style>
            <a:lnRef idx="2">
              <a:schemeClr val="accent1"/>
            </a:lnRef>
            <a:fillRef idx="0">
              <a:schemeClr val="accent1"/>
            </a:fillRef>
            <a:effectRef idx="1">
              <a:schemeClr val="accent1"/>
            </a:effectRef>
            <a:fontRef idx="minor">
              <a:schemeClr val="tx1"/>
            </a:fontRef>
          </p:style>
        </p:cxnSp>
        <p:sp>
          <p:nvSpPr>
            <p:cNvPr id="93" name="TextBox 92"/>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Bethany Falls (SWOPE)</a:t>
              </a:r>
              <a:endParaRPr lang="en-US" sz="1400" dirty="0">
                <a:solidFill>
                  <a:srgbClr val="FFFFFF"/>
                </a:solidFill>
                <a:latin typeface="Arial"/>
                <a:cs typeface="Arial"/>
              </a:endParaRPr>
            </a:p>
          </p:txBody>
        </p:sp>
      </p:grpSp>
      <p:grpSp>
        <p:nvGrpSpPr>
          <p:cNvPr id="94" name="Group 93"/>
          <p:cNvGrpSpPr/>
          <p:nvPr/>
        </p:nvGrpSpPr>
        <p:grpSpPr>
          <a:xfrm>
            <a:off x="4914900" y="5293155"/>
            <a:ext cx="3517900" cy="307777"/>
            <a:chOff x="4165600" y="6166478"/>
            <a:chExt cx="3517900" cy="307777"/>
          </a:xfrm>
        </p:grpSpPr>
        <p:cxnSp>
          <p:nvCxnSpPr>
            <p:cNvPr id="95" name="Straight Connector 94"/>
            <p:cNvCxnSpPr/>
            <p:nvPr/>
          </p:nvCxnSpPr>
          <p:spPr>
            <a:xfrm>
              <a:off x="4165600" y="6320367"/>
              <a:ext cx="406400" cy="0"/>
            </a:xfrm>
            <a:prstGeom prst="line">
              <a:avLst/>
            </a:prstGeom>
            <a:ln>
              <a:solidFill>
                <a:srgbClr val="FFFF00"/>
              </a:solidFill>
            </a:ln>
            <a:effectLst/>
          </p:spPr>
          <p:style>
            <a:lnRef idx="2">
              <a:schemeClr val="accent1"/>
            </a:lnRef>
            <a:fillRef idx="0">
              <a:schemeClr val="accent1"/>
            </a:fillRef>
            <a:effectRef idx="1">
              <a:schemeClr val="accent1"/>
            </a:effectRef>
            <a:fontRef idx="minor">
              <a:schemeClr val="tx1"/>
            </a:fontRef>
          </p:style>
        </p:cxnSp>
        <p:sp>
          <p:nvSpPr>
            <p:cNvPr id="96" name="TextBox 95"/>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Winterset/</a:t>
              </a:r>
              <a:r>
                <a:rPr lang="en-US" sz="1400" dirty="0" err="1" smtClean="0">
                  <a:solidFill>
                    <a:srgbClr val="FFFFFF"/>
                  </a:solidFill>
                  <a:latin typeface="Arial"/>
                  <a:cs typeface="Arial"/>
                </a:rPr>
                <a:t>Hogshooter</a:t>
              </a:r>
              <a:r>
                <a:rPr lang="en-US" sz="1400" dirty="0" smtClean="0">
                  <a:solidFill>
                    <a:srgbClr val="FFFFFF"/>
                  </a:solidFill>
                  <a:latin typeface="Arial"/>
                  <a:cs typeface="Arial"/>
                </a:rPr>
                <a:t> (DENNIS)</a:t>
              </a:r>
              <a:endParaRPr lang="en-US" sz="1400" dirty="0">
                <a:solidFill>
                  <a:srgbClr val="FFFFFF"/>
                </a:solidFill>
                <a:latin typeface="Arial"/>
                <a:cs typeface="Arial"/>
              </a:endParaRPr>
            </a:p>
          </p:txBody>
        </p:sp>
      </p:grpSp>
      <p:grpSp>
        <p:nvGrpSpPr>
          <p:cNvPr id="97" name="Group 96"/>
          <p:cNvGrpSpPr/>
          <p:nvPr/>
        </p:nvGrpSpPr>
        <p:grpSpPr>
          <a:xfrm>
            <a:off x="4914900" y="4981377"/>
            <a:ext cx="3517900" cy="307777"/>
            <a:chOff x="4165600" y="6166478"/>
            <a:chExt cx="3517900" cy="307777"/>
          </a:xfrm>
        </p:grpSpPr>
        <p:cxnSp>
          <p:nvCxnSpPr>
            <p:cNvPr id="98" name="Straight Connector 97"/>
            <p:cNvCxnSpPr/>
            <p:nvPr/>
          </p:nvCxnSpPr>
          <p:spPr>
            <a:xfrm>
              <a:off x="4165600" y="6320367"/>
              <a:ext cx="406400" cy="0"/>
            </a:xfrm>
            <a:prstGeom prst="line">
              <a:avLst/>
            </a:prstGeom>
            <a:ln>
              <a:solidFill>
                <a:srgbClr val="92F535"/>
              </a:solidFill>
            </a:ln>
            <a:effectLst/>
          </p:spPr>
          <p:style>
            <a:lnRef idx="2">
              <a:schemeClr val="accent1"/>
            </a:lnRef>
            <a:fillRef idx="0">
              <a:schemeClr val="accent1"/>
            </a:fillRef>
            <a:effectRef idx="1">
              <a:schemeClr val="accent1"/>
            </a:effectRef>
            <a:fontRef idx="minor">
              <a:schemeClr val="tx1"/>
            </a:fontRef>
          </p:style>
        </p:cxnSp>
        <p:sp>
          <p:nvSpPr>
            <p:cNvPr id="99" name="TextBox 98"/>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Westerville (CHERRYVALE)</a:t>
              </a:r>
              <a:endParaRPr lang="en-US" sz="1400" dirty="0">
                <a:solidFill>
                  <a:srgbClr val="FFFFFF"/>
                </a:solidFill>
                <a:latin typeface="Arial"/>
                <a:cs typeface="Arial"/>
              </a:endParaRPr>
            </a:p>
          </p:txBody>
        </p:sp>
      </p:grpSp>
      <p:grpSp>
        <p:nvGrpSpPr>
          <p:cNvPr id="100" name="Group 99"/>
          <p:cNvGrpSpPr/>
          <p:nvPr/>
        </p:nvGrpSpPr>
        <p:grpSpPr>
          <a:xfrm>
            <a:off x="4914900" y="4673600"/>
            <a:ext cx="3517900" cy="307777"/>
            <a:chOff x="4165600" y="6166478"/>
            <a:chExt cx="3517900" cy="307777"/>
          </a:xfrm>
        </p:grpSpPr>
        <p:cxnSp>
          <p:nvCxnSpPr>
            <p:cNvPr id="101" name="Straight Connector 100"/>
            <p:cNvCxnSpPr/>
            <p:nvPr/>
          </p:nvCxnSpPr>
          <p:spPr>
            <a:xfrm>
              <a:off x="4165600" y="6320367"/>
              <a:ext cx="406400" cy="0"/>
            </a:xfrm>
            <a:prstGeom prst="line">
              <a:avLst/>
            </a:prstGeom>
            <a:ln>
              <a:solidFill>
                <a:srgbClr val="2BEB2F"/>
              </a:solidFill>
            </a:ln>
            <a:effectLst/>
          </p:spPr>
          <p:style>
            <a:lnRef idx="2">
              <a:schemeClr val="accent1"/>
            </a:lnRef>
            <a:fillRef idx="0">
              <a:schemeClr val="accent1"/>
            </a:fillRef>
            <a:effectRef idx="1">
              <a:schemeClr val="accent1"/>
            </a:effectRef>
            <a:fontRef idx="minor">
              <a:schemeClr val="tx1"/>
            </a:fontRef>
          </p:style>
        </p:cxnSp>
        <p:sp>
          <p:nvSpPr>
            <p:cNvPr id="102" name="TextBox 101"/>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Dewey (DEWEY)</a:t>
              </a:r>
              <a:endParaRPr lang="en-US" sz="1400" dirty="0">
                <a:solidFill>
                  <a:srgbClr val="FFFFFF"/>
                </a:solidFill>
                <a:latin typeface="Arial"/>
                <a:cs typeface="Arial"/>
              </a:endParaRPr>
            </a:p>
          </p:txBody>
        </p:sp>
      </p:grpSp>
      <p:grpSp>
        <p:nvGrpSpPr>
          <p:cNvPr id="103" name="Group 102"/>
          <p:cNvGrpSpPr/>
          <p:nvPr/>
        </p:nvGrpSpPr>
        <p:grpSpPr>
          <a:xfrm>
            <a:off x="4914900" y="4377376"/>
            <a:ext cx="3517900" cy="307777"/>
            <a:chOff x="4165600" y="6166478"/>
            <a:chExt cx="3517900" cy="307777"/>
          </a:xfrm>
        </p:grpSpPr>
        <p:cxnSp>
          <p:nvCxnSpPr>
            <p:cNvPr id="104" name="Straight Connector 103"/>
            <p:cNvCxnSpPr/>
            <p:nvPr/>
          </p:nvCxnSpPr>
          <p:spPr>
            <a:xfrm>
              <a:off x="4165600" y="6320367"/>
              <a:ext cx="406400" cy="0"/>
            </a:xfrm>
            <a:prstGeom prst="line">
              <a:avLst/>
            </a:prstGeom>
            <a:ln>
              <a:solidFill>
                <a:srgbClr val="4AE1EC"/>
              </a:solidFill>
            </a:ln>
            <a:effectLst/>
          </p:spPr>
          <p:style>
            <a:lnRef idx="2">
              <a:schemeClr val="accent1"/>
            </a:lnRef>
            <a:fillRef idx="0">
              <a:schemeClr val="accent1"/>
            </a:fillRef>
            <a:effectRef idx="1">
              <a:schemeClr val="accent1"/>
            </a:effectRef>
            <a:fontRef idx="minor">
              <a:schemeClr val="tx1"/>
            </a:fontRef>
          </p:style>
        </p:cxnSp>
        <p:sp>
          <p:nvSpPr>
            <p:cNvPr id="105" name="TextBox 104"/>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Raytown/Avant (IOLA)</a:t>
              </a:r>
              <a:endParaRPr lang="en-US" sz="1400" dirty="0">
                <a:solidFill>
                  <a:srgbClr val="FFFFFF"/>
                </a:solidFill>
                <a:latin typeface="Arial"/>
                <a:cs typeface="Arial"/>
              </a:endParaRPr>
            </a:p>
          </p:txBody>
        </p:sp>
      </p:grpSp>
      <p:grpSp>
        <p:nvGrpSpPr>
          <p:cNvPr id="106" name="Group 105"/>
          <p:cNvGrpSpPr/>
          <p:nvPr/>
        </p:nvGrpSpPr>
        <p:grpSpPr>
          <a:xfrm>
            <a:off x="4914900" y="4073723"/>
            <a:ext cx="3517900" cy="307777"/>
            <a:chOff x="4165600" y="6166478"/>
            <a:chExt cx="3517900" cy="307777"/>
          </a:xfrm>
        </p:grpSpPr>
        <p:cxnSp>
          <p:nvCxnSpPr>
            <p:cNvPr id="107" name="Straight Connector 106"/>
            <p:cNvCxnSpPr/>
            <p:nvPr/>
          </p:nvCxnSpPr>
          <p:spPr>
            <a:xfrm>
              <a:off x="4165600" y="6320367"/>
              <a:ext cx="406400" cy="0"/>
            </a:xfrm>
            <a:prstGeom prst="line">
              <a:avLst/>
            </a:prstGeom>
            <a:ln>
              <a:solidFill>
                <a:srgbClr val="B392FF"/>
              </a:solidFill>
            </a:ln>
            <a:effectLst/>
          </p:spPr>
          <p:style>
            <a:lnRef idx="2">
              <a:schemeClr val="accent1"/>
            </a:lnRef>
            <a:fillRef idx="0">
              <a:schemeClr val="accent1"/>
            </a:fillRef>
            <a:effectRef idx="1">
              <a:schemeClr val="accent1"/>
            </a:effectRef>
            <a:fontRef idx="minor">
              <a:schemeClr val="tx1"/>
            </a:fontRef>
          </p:style>
        </p:cxnSp>
        <p:sp>
          <p:nvSpPr>
            <p:cNvPr id="108" name="TextBox 107"/>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Argentine/Farley (WYANDOTTE)</a:t>
              </a:r>
              <a:endParaRPr lang="en-US" sz="1400" dirty="0">
                <a:solidFill>
                  <a:srgbClr val="FFFFFF"/>
                </a:solidFill>
                <a:latin typeface="Arial"/>
                <a:cs typeface="Arial"/>
              </a:endParaRPr>
            </a:p>
          </p:txBody>
        </p:sp>
      </p:grpSp>
      <p:grpSp>
        <p:nvGrpSpPr>
          <p:cNvPr id="109" name="Group 108"/>
          <p:cNvGrpSpPr/>
          <p:nvPr/>
        </p:nvGrpSpPr>
        <p:grpSpPr>
          <a:xfrm>
            <a:off x="4914900" y="3790038"/>
            <a:ext cx="3517900" cy="307777"/>
            <a:chOff x="4165600" y="6166478"/>
            <a:chExt cx="3517900" cy="307777"/>
          </a:xfrm>
        </p:grpSpPr>
        <p:cxnSp>
          <p:nvCxnSpPr>
            <p:cNvPr id="110" name="Straight Connector 109"/>
            <p:cNvCxnSpPr/>
            <p:nvPr/>
          </p:nvCxnSpPr>
          <p:spPr>
            <a:xfrm>
              <a:off x="4165600" y="6320367"/>
              <a:ext cx="406400" cy="0"/>
            </a:xfrm>
            <a:prstGeom prst="line">
              <a:avLst/>
            </a:prstGeom>
            <a:ln>
              <a:solidFill>
                <a:srgbClr val="FA0FD4"/>
              </a:solidFill>
            </a:ln>
            <a:effectLst/>
          </p:spPr>
          <p:style>
            <a:lnRef idx="2">
              <a:schemeClr val="accent1"/>
            </a:lnRef>
            <a:fillRef idx="0">
              <a:schemeClr val="accent1"/>
            </a:fillRef>
            <a:effectRef idx="1">
              <a:schemeClr val="accent1"/>
            </a:effectRef>
            <a:fontRef idx="minor">
              <a:schemeClr val="tx1"/>
            </a:fontRef>
          </p:style>
        </p:cxnSp>
        <p:sp>
          <p:nvSpPr>
            <p:cNvPr id="111" name="TextBox 110"/>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Spring Hill (PLATTSBURG)</a:t>
              </a:r>
              <a:endParaRPr lang="en-US" sz="1400" dirty="0">
                <a:solidFill>
                  <a:srgbClr val="FFFFFF"/>
                </a:solidFill>
                <a:latin typeface="Arial"/>
                <a:cs typeface="Arial"/>
              </a:endParaRPr>
            </a:p>
          </p:txBody>
        </p:sp>
      </p:grpSp>
      <p:grpSp>
        <p:nvGrpSpPr>
          <p:cNvPr id="112" name="Group 111"/>
          <p:cNvGrpSpPr/>
          <p:nvPr/>
        </p:nvGrpSpPr>
        <p:grpSpPr>
          <a:xfrm>
            <a:off x="4914900" y="3528248"/>
            <a:ext cx="4013200" cy="523220"/>
            <a:chOff x="4165600" y="6166478"/>
            <a:chExt cx="3517900" cy="523220"/>
          </a:xfrm>
        </p:grpSpPr>
        <p:cxnSp>
          <p:nvCxnSpPr>
            <p:cNvPr id="113" name="Straight Connector 112"/>
            <p:cNvCxnSpPr/>
            <p:nvPr/>
          </p:nvCxnSpPr>
          <p:spPr>
            <a:xfrm>
              <a:off x="4165600" y="6320367"/>
              <a:ext cx="406400" cy="0"/>
            </a:xfrm>
            <a:prstGeom prst="line">
              <a:avLst/>
            </a:prstGeom>
            <a:ln>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14" name="TextBox 113"/>
            <p:cNvSpPr txBox="1"/>
            <p:nvPr/>
          </p:nvSpPr>
          <p:spPr>
            <a:xfrm>
              <a:off x="4572000" y="6166478"/>
              <a:ext cx="3111500" cy="523220"/>
            </a:xfrm>
            <a:prstGeom prst="rect">
              <a:avLst/>
            </a:prstGeom>
            <a:noFill/>
          </p:spPr>
          <p:txBody>
            <a:bodyPr wrap="square" rtlCol="0">
              <a:spAutoFit/>
            </a:bodyPr>
            <a:lstStyle/>
            <a:p>
              <a:r>
                <a:rPr lang="en-US" sz="1400" dirty="0" smtClean="0">
                  <a:solidFill>
                    <a:srgbClr val="FFFFFF"/>
                  </a:solidFill>
                  <a:latin typeface="Arial"/>
                  <a:cs typeface="Arial"/>
                </a:rPr>
                <a:t>Captain Creek (Transgressive STANTON)</a:t>
              </a:r>
              <a:endParaRPr lang="en-US" sz="1400" dirty="0">
                <a:solidFill>
                  <a:srgbClr val="FFFFFF"/>
                </a:solidFill>
                <a:latin typeface="Arial"/>
                <a:cs typeface="Arial"/>
              </a:endParaRPr>
            </a:p>
          </p:txBody>
        </p:sp>
      </p:grpSp>
      <p:grpSp>
        <p:nvGrpSpPr>
          <p:cNvPr id="115" name="Group 114"/>
          <p:cNvGrpSpPr/>
          <p:nvPr/>
        </p:nvGrpSpPr>
        <p:grpSpPr>
          <a:xfrm>
            <a:off x="4914900" y="3260923"/>
            <a:ext cx="3517900" cy="307777"/>
            <a:chOff x="4165600" y="6166478"/>
            <a:chExt cx="3517900" cy="307777"/>
          </a:xfrm>
        </p:grpSpPr>
        <p:cxnSp>
          <p:nvCxnSpPr>
            <p:cNvPr id="116" name="Straight Connector 115"/>
            <p:cNvCxnSpPr/>
            <p:nvPr/>
          </p:nvCxnSpPr>
          <p:spPr>
            <a:xfrm>
              <a:off x="4165600" y="6320367"/>
              <a:ext cx="406400" cy="0"/>
            </a:xfrm>
            <a:prstGeom prst="line">
              <a:avLst/>
            </a:prstGeom>
            <a:ln>
              <a:solidFill>
                <a:srgbClr val="FF0000"/>
              </a:solidFill>
            </a:ln>
            <a:effectLst/>
          </p:spPr>
          <p:style>
            <a:lnRef idx="2">
              <a:schemeClr val="accent1"/>
            </a:lnRef>
            <a:fillRef idx="0">
              <a:schemeClr val="accent1"/>
            </a:fillRef>
            <a:effectRef idx="1">
              <a:schemeClr val="accent1"/>
            </a:effectRef>
            <a:fontRef idx="minor">
              <a:schemeClr val="tx1"/>
            </a:fontRef>
          </p:style>
        </p:cxnSp>
        <p:sp>
          <p:nvSpPr>
            <p:cNvPr id="117" name="TextBox 116"/>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Stoner (Regressive STANTON)</a:t>
              </a:r>
              <a:endParaRPr lang="en-US" sz="1400" dirty="0">
                <a:solidFill>
                  <a:srgbClr val="FFFFFF"/>
                </a:solidFill>
                <a:latin typeface="Arial"/>
                <a:cs typeface="Arial"/>
              </a:endParaRPr>
            </a:p>
          </p:txBody>
        </p:sp>
      </p:grpSp>
      <p:grpSp>
        <p:nvGrpSpPr>
          <p:cNvPr id="118" name="Group 117"/>
          <p:cNvGrpSpPr/>
          <p:nvPr/>
        </p:nvGrpSpPr>
        <p:grpSpPr>
          <a:xfrm>
            <a:off x="4914900" y="2966165"/>
            <a:ext cx="3517900" cy="307777"/>
            <a:chOff x="4165600" y="6166478"/>
            <a:chExt cx="3517900" cy="307777"/>
          </a:xfrm>
        </p:grpSpPr>
        <p:cxnSp>
          <p:nvCxnSpPr>
            <p:cNvPr id="119" name="Straight Connector 118"/>
            <p:cNvCxnSpPr/>
            <p:nvPr/>
          </p:nvCxnSpPr>
          <p:spPr>
            <a:xfrm>
              <a:off x="4165600" y="6320367"/>
              <a:ext cx="406400" cy="0"/>
            </a:xfrm>
            <a:prstGeom prst="line">
              <a:avLst/>
            </a:prstGeom>
            <a:ln>
              <a:solidFill>
                <a:srgbClr val="F0AD38"/>
              </a:solidFill>
            </a:ln>
            <a:effectLst/>
          </p:spPr>
          <p:style>
            <a:lnRef idx="2">
              <a:schemeClr val="accent1"/>
            </a:lnRef>
            <a:fillRef idx="0">
              <a:schemeClr val="accent1"/>
            </a:fillRef>
            <a:effectRef idx="1">
              <a:schemeClr val="accent1"/>
            </a:effectRef>
            <a:fontRef idx="minor">
              <a:schemeClr val="tx1"/>
            </a:fontRef>
          </p:style>
        </p:cxnSp>
        <p:sp>
          <p:nvSpPr>
            <p:cNvPr id="120" name="TextBox 119"/>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South Bend (SOUTH BEND)</a:t>
              </a:r>
              <a:endParaRPr lang="en-US" sz="1400" dirty="0">
                <a:solidFill>
                  <a:srgbClr val="FFFFFF"/>
                </a:solidFill>
                <a:latin typeface="Arial"/>
                <a:cs typeface="Arial"/>
              </a:endParaRPr>
            </a:p>
          </p:txBody>
        </p:sp>
      </p:grpSp>
      <p:grpSp>
        <p:nvGrpSpPr>
          <p:cNvPr id="121" name="Group 120"/>
          <p:cNvGrpSpPr/>
          <p:nvPr/>
        </p:nvGrpSpPr>
        <p:grpSpPr>
          <a:xfrm>
            <a:off x="4914900" y="2685190"/>
            <a:ext cx="3517900" cy="307777"/>
            <a:chOff x="4165600" y="6166478"/>
            <a:chExt cx="3517900" cy="307777"/>
          </a:xfrm>
        </p:grpSpPr>
        <p:cxnSp>
          <p:nvCxnSpPr>
            <p:cNvPr id="122" name="Straight Connector 121"/>
            <p:cNvCxnSpPr/>
            <p:nvPr/>
          </p:nvCxnSpPr>
          <p:spPr>
            <a:xfrm>
              <a:off x="4165600" y="6320367"/>
              <a:ext cx="406400" cy="0"/>
            </a:xfrm>
            <a:prstGeom prst="line">
              <a:avLst/>
            </a:prstGeom>
            <a:ln>
              <a:solidFill>
                <a:srgbClr val="FFFF00"/>
              </a:solidFill>
            </a:ln>
            <a:effectLst/>
          </p:spPr>
          <p:style>
            <a:lnRef idx="2">
              <a:schemeClr val="accent1"/>
            </a:lnRef>
            <a:fillRef idx="0">
              <a:schemeClr val="accent1"/>
            </a:fillRef>
            <a:effectRef idx="1">
              <a:schemeClr val="accent1"/>
            </a:effectRef>
            <a:fontRef idx="minor">
              <a:schemeClr val="tx1"/>
            </a:fontRef>
          </p:style>
        </p:cxnSp>
        <p:sp>
          <p:nvSpPr>
            <p:cNvPr id="123" name="TextBox 122"/>
            <p:cNvSpPr txBox="1"/>
            <p:nvPr/>
          </p:nvSpPr>
          <p:spPr>
            <a:xfrm>
              <a:off x="4572000" y="6166478"/>
              <a:ext cx="3111500" cy="307777"/>
            </a:xfrm>
            <a:prstGeom prst="rect">
              <a:avLst/>
            </a:prstGeom>
            <a:noFill/>
          </p:spPr>
          <p:txBody>
            <a:bodyPr wrap="square" rtlCol="0">
              <a:spAutoFit/>
            </a:bodyPr>
            <a:lstStyle/>
            <a:p>
              <a:r>
                <a:rPr lang="en-US" sz="1400" dirty="0" err="1" smtClean="0">
                  <a:solidFill>
                    <a:srgbClr val="FFFFFF"/>
                  </a:solidFill>
                  <a:latin typeface="Arial"/>
                  <a:cs typeface="Arial"/>
                </a:rPr>
                <a:t>Iatan</a:t>
              </a:r>
              <a:r>
                <a:rPr lang="en-US" sz="1400" dirty="0" smtClean="0">
                  <a:solidFill>
                    <a:srgbClr val="FFFFFF"/>
                  </a:solidFill>
                  <a:latin typeface="Arial"/>
                  <a:cs typeface="Arial"/>
                </a:rPr>
                <a:t> (STRANGER)</a:t>
              </a:r>
              <a:endParaRPr lang="en-US" sz="1400" dirty="0">
                <a:solidFill>
                  <a:srgbClr val="FFFFFF"/>
                </a:solidFill>
                <a:latin typeface="Arial"/>
                <a:cs typeface="Arial"/>
              </a:endParaRPr>
            </a:p>
          </p:txBody>
        </p:sp>
      </p:grpSp>
      <p:grpSp>
        <p:nvGrpSpPr>
          <p:cNvPr id="124" name="Group 123"/>
          <p:cNvGrpSpPr/>
          <p:nvPr/>
        </p:nvGrpSpPr>
        <p:grpSpPr>
          <a:xfrm>
            <a:off x="4914900" y="2376156"/>
            <a:ext cx="3517900" cy="307777"/>
            <a:chOff x="4165600" y="6166478"/>
            <a:chExt cx="3517900" cy="307777"/>
          </a:xfrm>
        </p:grpSpPr>
        <p:cxnSp>
          <p:nvCxnSpPr>
            <p:cNvPr id="125" name="Straight Connector 124"/>
            <p:cNvCxnSpPr/>
            <p:nvPr/>
          </p:nvCxnSpPr>
          <p:spPr>
            <a:xfrm>
              <a:off x="4165600" y="6320367"/>
              <a:ext cx="406400" cy="0"/>
            </a:xfrm>
            <a:prstGeom prst="line">
              <a:avLst/>
            </a:prstGeom>
            <a:ln>
              <a:solidFill>
                <a:srgbClr val="92F535"/>
              </a:solidFill>
            </a:ln>
            <a:effectLst/>
          </p:spPr>
          <p:style>
            <a:lnRef idx="2">
              <a:schemeClr val="accent1"/>
            </a:lnRef>
            <a:fillRef idx="0">
              <a:schemeClr val="accent1"/>
            </a:fillRef>
            <a:effectRef idx="1">
              <a:schemeClr val="accent1"/>
            </a:effectRef>
            <a:fontRef idx="minor">
              <a:schemeClr val="tx1"/>
            </a:fontRef>
          </p:style>
        </p:cxnSp>
        <p:sp>
          <p:nvSpPr>
            <p:cNvPr id="126" name="TextBox 125"/>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Haskell (CASS)</a:t>
              </a:r>
              <a:endParaRPr lang="en-US" sz="1400" dirty="0">
                <a:solidFill>
                  <a:srgbClr val="FFFFFF"/>
                </a:solidFill>
                <a:latin typeface="Arial"/>
                <a:cs typeface="Arial"/>
              </a:endParaRPr>
            </a:p>
          </p:txBody>
        </p:sp>
      </p:grpSp>
      <p:grpSp>
        <p:nvGrpSpPr>
          <p:cNvPr id="127" name="Group 126"/>
          <p:cNvGrpSpPr/>
          <p:nvPr/>
        </p:nvGrpSpPr>
        <p:grpSpPr>
          <a:xfrm>
            <a:off x="4914900" y="2091586"/>
            <a:ext cx="3517900" cy="307777"/>
            <a:chOff x="4165600" y="6166478"/>
            <a:chExt cx="3517900" cy="307777"/>
          </a:xfrm>
        </p:grpSpPr>
        <p:cxnSp>
          <p:nvCxnSpPr>
            <p:cNvPr id="128" name="Straight Connector 127"/>
            <p:cNvCxnSpPr/>
            <p:nvPr/>
          </p:nvCxnSpPr>
          <p:spPr>
            <a:xfrm>
              <a:off x="4165600" y="6320367"/>
              <a:ext cx="406400" cy="0"/>
            </a:xfrm>
            <a:prstGeom prst="line">
              <a:avLst/>
            </a:prstGeom>
            <a:ln>
              <a:solidFill>
                <a:srgbClr val="2BEB2F"/>
              </a:solidFill>
            </a:ln>
            <a:effectLst/>
          </p:spPr>
          <p:style>
            <a:lnRef idx="2">
              <a:schemeClr val="accent1"/>
            </a:lnRef>
            <a:fillRef idx="0">
              <a:schemeClr val="accent1"/>
            </a:fillRef>
            <a:effectRef idx="1">
              <a:schemeClr val="accent1"/>
            </a:effectRef>
            <a:fontRef idx="minor">
              <a:schemeClr val="tx1"/>
            </a:fontRef>
          </p:style>
        </p:cxnSp>
        <p:sp>
          <p:nvSpPr>
            <p:cNvPr id="129" name="TextBox 128"/>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Plattsmouth (OREAD)</a:t>
              </a:r>
              <a:endParaRPr lang="en-US" sz="1400" dirty="0">
                <a:solidFill>
                  <a:srgbClr val="FFFFFF"/>
                </a:solidFill>
                <a:latin typeface="Arial"/>
                <a:cs typeface="Arial"/>
              </a:endParaRPr>
            </a:p>
          </p:txBody>
        </p:sp>
      </p:grpSp>
      <p:grpSp>
        <p:nvGrpSpPr>
          <p:cNvPr id="130" name="Group 129"/>
          <p:cNvGrpSpPr/>
          <p:nvPr/>
        </p:nvGrpSpPr>
        <p:grpSpPr>
          <a:xfrm>
            <a:off x="4914900" y="1841501"/>
            <a:ext cx="3517900" cy="307777"/>
            <a:chOff x="4165600" y="6166478"/>
            <a:chExt cx="3517900" cy="307777"/>
          </a:xfrm>
        </p:grpSpPr>
        <p:cxnSp>
          <p:nvCxnSpPr>
            <p:cNvPr id="131" name="Straight Connector 130"/>
            <p:cNvCxnSpPr/>
            <p:nvPr/>
          </p:nvCxnSpPr>
          <p:spPr>
            <a:xfrm>
              <a:off x="4165600" y="6320367"/>
              <a:ext cx="406400" cy="0"/>
            </a:xfrm>
            <a:prstGeom prst="line">
              <a:avLst/>
            </a:prstGeom>
            <a:ln>
              <a:solidFill>
                <a:srgbClr val="4AE1EC"/>
              </a:solidFill>
            </a:ln>
            <a:effectLst/>
          </p:spPr>
          <p:style>
            <a:lnRef idx="2">
              <a:schemeClr val="accent1"/>
            </a:lnRef>
            <a:fillRef idx="0">
              <a:schemeClr val="accent1"/>
            </a:fillRef>
            <a:effectRef idx="1">
              <a:schemeClr val="accent1"/>
            </a:effectRef>
            <a:fontRef idx="minor">
              <a:schemeClr val="tx1"/>
            </a:fontRef>
          </p:style>
        </p:cxnSp>
        <p:sp>
          <p:nvSpPr>
            <p:cNvPr id="132" name="TextBox 131"/>
            <p:cNvSpPr txBox="1"/>
            <p:nvPr/>
          </p:nvSpPr>
          <p:spPr>
            <a:xfrm>
              <a:off x="4572000" y="6166478"/>
              <a:ext cx="3111500" cy="307777"/>
            </a:xfrm>
            <a:prstGeom prst="rect">
              <a:avLst/>
            </a:prstGeom>
            <a:noFill/>
          </p:spPr>
          <p:txBody>
            <a:bodyPr wrap="square" rtlCol="0">
              <a:spAutoFit/>
            </a:bodyPr>
            <a:lstStyle/>
            <a:p>
              <a:r>
                <a:rPr lang="en-US" sz="1400" dirty="0" smtClean="0">
                  <a:solidFill>
                    <a:srgbClr val="FFFFFF"/>
                  </a:solidFill>
                  <a:latin typeface="Arial"/>
                  <a:cs typeface="Arial"/>
                </a:rPr>
                <a:t>Ervine Creek (DEER CREEK)</a:t>
              </a:r>
              <a:endParaRPr lang="en-US" sz="1400" dirty="0">
                <a:solidFill>
                  <a:srgbClr val="FFFFFF"/>
                </a:solidFill>
                <a:latin typeface="Arial"/>
                <a:cs typeface="Arial"/>
              </a:endParaRPr>
            </a:p>
          </p:txBody>
        </p:sp>
      </p:grpSp>
      <p:sp>
        <p:nvSpPr>
          <p:cNvPr id="133" name="TextBox 132"/>
          <p:cNvSpPr txBox="1"/>
          <p:nvPr/>
        </p:nvSpPr>
        <p:spPr>
          <a:xfrm>
            <a:off x="6858000" y="6478256"/>
            <a:ext cx="2286000" cy="307777"/>
          </a:xfrm>
          <a:prstGeom prst="rect">
            <a:avLst/>
          </a:prstGeom>
          <a:noFill/>
        </p:spPr>
        <p:txBody>
          <a:bodyPr wrap="square" rtlCol="0">
            <a:spAutoFit/>
          </a:bodyPr>
          <a:lstStyle/>
          <a:p>
            <a:pPr algn="ctr"/>
            <a:r>
              <a:rPr lang="en-US" sz="1400" dirty="0" err="1" smtClean="0">
                <a:solidFill>
                  <a:srgbClr val="FFFFFF"/>
                </a:solidFill>
                <a:latin typeface="Arial"/>
                <a:cs typeface="Arial"/>
              </a:rPr>
              <a:t>Heckel</a:t>
            </a:r>
            <a:r>
              <a:rPr lang="en-US" sz="1400" dirty="0" smtClean="0">
                <a:solidFill>
                  <a:srgbClr val="FFFFFF"/>
                </a:solidFill>
                <a:latin typeface="Arial"/>
                <a:cs typeface="Arial"/>
              </a:rPr>
              <a:t> &amp; </a:t>
            </a:r>
            <a:r>
              <a:rPr lang="en-US" sz="1400" dirty="0" err="1" smtClean="0">
                <a:solidFill>
                  <a:srgbClr val="FFFFFF"/>
                </a:solidFill>
                <a:latin typeface="Arial"/>
                <a:cs typeface="Arial"/>
              </a:rPr>
              <a:t>Cocke</a:t>
            </a:r>
            <a:r>
              <a:rPr lang="en-US" sz="1400" dirty="0" smtClean="0">
                <a:solidFill>
                  <a:srgbClr val="FFFFFF"/>
                </a:solidFill>
                <a:latin typeface="Arial"/>
                <a:cs typeface="Arial"/>
              </a:rPr>
              <a:t>, 1969</a:t>
            </a:r>
            <a:endParaRPr lang="en-US" sz="1400" dirty="0">
              <a:solidFill>
                <a:srgbClr val="FFFFFF"/>
              </a:solidFill>
              <a:latin typeface="Arial"/>
              <a:cs typeface="Arial"/>
            </a:endParaRPr>
          </a:p>
        </p:txBody>
      </p:sp>
      <p:cxnSp>
        <p:nvCxnSpPr>
          <p:cNvPr id="85" name="Straight Connector 84"/>
          <p:cNvCxnSpPr/>
          <p:nvPr/>
        </p:nvCxnSpPr>
        <p:spPr>
          <a:xfrm>
            <a:off x="2709333" y="6007212"/>
            <a:ext cx="1371" cy="122655"/>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34" name="Straight Connector 133"/>
          <p:cNvCxnSpPr/>
          <p:nvPr/>
        </p:nvCxnSpPr>
        <p:spPr>
          <a:xfrm>
            <a:off x="3572935" y="6087533"/>
            <a:ext cx="0" cy="46567"/>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36" name="Straight Connector 135"/>
          <p:cNvCxnSpPr/>
          <p:nvPr/>
        </p:nvCxnSpPr>
        <p:spPr>
          <a:xfrm>
            <a:off x="3368905" y="6024033"/>
            <a:ext cx="0" cy="46567"/>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139" name="TextBox 138"/>
          <p:cNvSpPr txBox="1"/>
          <p:nvPr/>
        </p:nvSpPr>
        <p:spPr>
          <a:xfrm>
            <a:off x="2561167" y="5777812"/>
            <a:ext cx="287866" cy="246221"/>
          </a:xfrm>
          <a:prstGeom prst="rect">
            <a:avLst/>
          </a:prstGeom>
          <a:noFill/>
        </p:spPr>
        <p:txBody>
          <a:bodyPr wrap="square" rtlCol="0">
            <a:spAutoFit/>
          </a:bodyPr>
          <a:lstStyle/>
          <a:p>
            <a:pPr algn="ctr"/>
            <a:r>
              <a:rPr lang="en-US" sz="1000" dirty="0" smtClean="0">
                <a:solidFill>
                  <a:srgbClr val="FFFFFF"/>
                </a:solidFill>
                <a:latin typeface="Arial"/>
                <a:cs typeface="Arial"/>
              </a:rPr>
              <a:t>0</a:t>
            </a:r>
            <a:endParaRPr lang="en-US" sz="1000" dirty="0">
              <a:solidFill>
                <a:srgbClr val="FFFFFF"/>
              </a:solidFill>
              <a:latin typeface="Arial"/>
              <a:cs typeface="Arial"/>
            </a:endParaRPr>
          </a:p>
        </p:txBody>
      </p:sp>
      <p:sp>
        <p:nvSpPr>
          <p:cNvPr id="140" name="TextBox 139"/>
          <p:cNvSpPr txBox="1"/>
          <p:nvPr/>
        </p:nvSpPr>
        <p:spPr>
          <a:xfrm>
            <a:off x="2567517" y="6102647"/>
            <a:ext cx="287866" cy="246221"/>
          </a:xfrm>
          <a:prstGeom prst="rect">
            <a:avLst/>
          </a:prstGeom>
          <a:noFill/>
        </p:spPr>
        <p:txBody>
          <a:bodyPr wrap="square" rtlCol="0">
            <a:spAutoFit/>
          </a:bodyPr>
          <a:lstStyle/>
          <a:p>
            <a:pPr algn="ctr"/>
            <a:r>
              <a:rPr lang="en-US" sz="1000" dirty="0" smtClean="0">
                <a:solidFill>
                  <a:srgbClr val="FFFFFF"/>
                </a:solidFill>
                <a:latin typeface="Arial"/>
                <a:cs typeface="Arial"/>
              </a:rPr>
              <a:t>0</a:t>
            </a:r>
            <a:endParaRPr lang="en-US" sz="1000" dirty="0">
              <a:solidFill>
                <a:srgbClr val="FFFFFF"/>
              </a:solidFill>
              <a:latin typeface="Arial"/>
              <a:cs typeface="Arial"/>
            </a:endParaRPr>
          </a:p>
        </p:txBody>
      </p:sp>
      <p:sp>
        <p:nvSpPr>
          <p:cNvPr id="141" name="TextBox 140"/>
          <p:cNvSpPr txBox="1"/>
          <p:nvPr/>
        </p:nvSpPr>
        <p:spPr>
          <a:xfrm>
            <a:off x="3193221" y="5807101"/>
            <a:ext cx="351367" cy="246221"/>
          </a:xfrm>
          <a:prstGeom prst="rect">
            <a:avLst/>
          </a:prstGeom>
          <a:noFill/>
        </p:spPr>
        <p:txBody>
          <a:bodyPr wrap="square" rtlCol="0">
            <a:spAutoFit/>
          </a:bodyPr>
          <a:lstStyle/>
          <a:p>
            <a:pPr algn="ctr"/>
            <a:r>
              <a:rPr lang="en-US" sz="1000" dirty="0" smtClean="0">
                <a:solidFill>
                  <a:srgbClr val="FFFFFF"/>
                </a:solidFill>
                <a:latin typeface="Arial"/>
                <a:cs typeface="Arial"/>
              </a:rPr>
              <a:t>50</a:t>
            </a:r>
            <a:endParaRPr lang="en-US" sz="1000" dirty="0">
              <a:solidFill>
                <a:srgbClr val="FFFFFF"/>
              </a:solidFill>
              <a:latin typeface="Arial"/>
              <a:cs typeface="Arial"/>
            </a:endParaRPr>
          </a:p>
        </p:txBody>
      </p:sp>
      <p:sp>
        <p:nvSpPr>
          <p:cNvPr id="142" name="TextBox 141"/>
          <p:cNvSpPr txBox="1"/>
          <p:nvPr/>
        </p:nvSpPr>
        <p:spPr>
          <a:xfrm>
            <a:off x="3388783" y="6086844"/>
            <a:ext cx="351367" cy="246221"/>
          </a:xfrm>
          <a:prstGeom prst="rect">
            <a:avLst/>
          </a:prstGeom>
          <a:noFill/>
        </p:spPr>
        <p:txBody>
          <a:bodyPr wrap="square" rtlCol="0">
            <a:spAutoFit/>
          </a:bodyPr>
          <a:lstStyle/>
          <a:p>
            <a:pPr algn="ctr"/>
            <a:r>
              <a:rPr lang="en-US" sz="1000" dirty="0">
                <a:solidFill>
                  <a:srgbClr val="FFFFFF"/>
                </a:solidFill>
                <a:latin typeface="Arial"/>
                <a:cs typeface="Arial"/>
              </a:rPr>
              <a:t>4</a:t>
            </a:r>
            <a:r>
              <a:rPr lang="en-US" sz="1000" dirty="0" smtClean="0">
                <a:solidFill>
                  <a:srgbClr val="FFFFFF"/>
                </a:solidFill>
                <a:latin typeface="Arial"/>
                <a:cs typeface="Arial"/>
              </a:rPr>
              <a:t>0</a:t>
            </a:r>
            <a:endParaRPr lang="en-US" sz="1000" dirty="0">
              <a:solidFill>
                <a:srgbClr val="FFFFFF"/>
              </a:solidFill>
              <a:latin typeface="Arial"/>
              <a:cs typeface="Arial"/>
            </a:endParaRPr>
          </a:p>
        </p:txBody>
      </p:sp>
      <p:sp>
        <p:nvSpPr>
          <p:cNvPr id="143" name="TextBox 142"/>
          <p:cNvSpPr txBox="1"/>
          <p:nvPr/>
        </p:nvSpPr>
        <p:spPr>
          <a:xfrm>
            <a:off x="2844162" y="5632494"/>
            <a:ext cx="373172" cy="246221"/>
          </a:xfrm>
          <a:prstGeom prst="rect">
            <a:avLst/>
          </a:prstGeom>
          <a:noFill/>
        </p:spPr>
        <p:txBody>
          <a:bodyPr wrap="square" rtlCol="0">
            <a:spAutoFit/>
          </a:bodyPr>
          <a:lstStyle/>
          <a:p>
            <a:r>
              <a:rPr lang="en-US" sz="1000" dirty="0" smtClean="0">
                <a:solidFill>
                  <a:srgbClr val="FFFFFF"/>
                </a:solidFill>
                <a:latin typeface="Arial"/>
                <a:cs typeface="Arial"/>
              </a:rPr>
              <a:t>KM</a:t>
            </a:r>
            <a:endParaRPr lang="en-US" sz="1000" dirty="0">
              <a:solidFill>
                <a:srgbClr val="FFFFFF"/>
              </a:solidFill>
              <a:latin typeface="Arial"/>
              <a:cs typeface="Arial"/>
            </a:endParaRPr>
          </a:p>
        </p:txBody>
      </p:sp>
      <p:sp>
        <p:nvSpPr>
          <p:cNvPr id="144" name="TextBox 143"/>
          <p:cNvSpPr txBox="1"/>
          <p:nvPr/>
        </p:nvSpPr>
        <p:spPr>
          <a:xfrm>
            <a:off x="2939298" y="6197256"/>
            <a:ext cx="371033" cy="246221"/>
          </a:xfrm>
          <a:prstGeom prst="rect">
            <a:avLst/>
          </a:prstGeom>
          <a:noFill/>
        </p:spPr>
        <p:txBody>
          <a:bodyPr wrap="square" rtlCol="0">
            <a:spAutoFit/>
          </a:bodyPr>
          <a:lstStyle/>
          <a:p>
            <a:pPr algn="ctr"/>
            <a:r>
              <a:rPr lang="en-US" sz="1000" dirty="0" smtClean="0">
                <a:solidFill>
                  <a:srgbClr val="FFFFFF"/>
                </a:solidFill>
                <a:latin typeface="Arial"/>
                <a:cs typeface="Arial"/>
              </a:rPr>
              <a:t>MI</a:t>
            </a:r>
            <a:endParaRPr lang="en-US" sz="1000" dirty="0">
              <a:solidFill>
                <a:srgbClr val="FFFFFF"/>
              </a:solidFill>
              <a:latin typeface="Arial"/>
              <a:cs typeface="Arial"/>
            </a:endParaRPr>
          </a:p>
        </p:txBody>
      </p:sp>
    </p:spTree>
    <p:extLst>
      <p:ext uri="{BB962C8B-B14F-4D97-AF65-F5344CB8AC3E}">
        <p14:creationId xmlns:p14="http://schemas.microsoft.com/office/powerpoint/2010/main" val="370075531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1000"/>
                                        <p:tgtEl>
                                          <p:spTgt spid="18"/>
                                        </p:tgtEl>
                                      </p:cBhvr>
                                    </p:animEffect>
                                  </p:childTnLst>
                                </p:cTn>
                              </p:par>
                              <p:par>
                                <p:cTn id="8" presetID="1" presetClass="entr" presetSubtype="0" fill="hold" nodeType="withEffect">
                                  <p:stCondLst>
                                    <p:cond delay="0"/>
                                  </p:stCondLst>
                                  <p:childTnLst>
                                    <p:set>
                                      <p:cBhvr>
                                        <p:cTn id="9" dur="1" fill="hold">
                                          <p:stCondLst>
                                            <p:cond delay="0"/>
                                          </p:stCondLst>
                                        </p:cTn>
                                        <p:tgtEl>
                                          <p:spTgt spid="90"/>
                                        </p:tgtEl>
                                        <p:attrNameLst>
                                          <p:attrName>style.visibility</p:attrName>
                                        </p:attrNameLst>
                                      </p:cBhvr>
                                      <p:to>
                                        <p:strVal val="visible"/>
                                      </p:to>
                                    </p:set>
                                  </p:childTnLst>
                                </p:cTn>
                              </p:par>
                            </p:childTnLst>
                          </p:cTn>
                        </p:par>
                        <p:par>
                          <p:cTn id="10" fill="hold">
                            <p:stCondLst>
                              <p:cond delay="1000"/>
                            </p:stCondLst>
                            <p:childTnLst>
                              <p:par>
                                <p:cTn id="11" presetID="22" presetClass="entr" presetSubtype="1" fill="hold" nodeType="after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wipe(up)">
                                      <p:cBhvr>
                                        <p:cTn id="13" dur="1000"/>
                                        <p:tgtEl>
                                          <p:spTgt spid="22"/>
                                        </p:tgtEl>
                                      </p:cBhvr>
                                    </p:animEffect>
                                  </p:childTnLst>
                                </p:cTn>
                              </p:par>
                              <p:par>
                                <p:cTn id="14" presetID="1" presetClass="entr" presetSubtype="0" fill="hold" nodeType="withEffect">
                                  <p:stCondLst>
                                    <p:cond delay="0"/>
                                  </p:stCondLst>
                                  <p:childTnLst>
                                    <p:set>
                                      <p:cBhvr>
                                        <p:cTn id="15" dur="1" fill="hold">
                                          <p:stCondLst>
                                            <p:cond delay="0"/>
                                          </p:stCondLst>
                                        </p:cTn>
                                        <p:tgtEl>
                                          <p:spTgt spid="91"/>
                                        </p:tgtEl>
                                        <p:attrNameLst>
                                          <p:attrName>style.visibility</p:attrName>
                                        </p:attrNameLst>
                                      </p:cBhvr>
                                      <p:to>
                                        <p:strVal val="visible"/>
                                      </p:to>
                                    </p:set>
                                  </p:childTnLst>
                                </p:cTn>
                              </p:par>
                            </p:childTnLst>
                          </p:cTn>
                        </p:par>
                        <p:par>
                          <p:cTn id="16" fill="hold">
                            <p:stCondLst>
                              <p:cond delay="2000"/>
                            </p:stCondLst>
                            <p:childTnLst>
                              <p:par>
                                <p:cTn id="17" presetID="22" presetClass="entr" presetSubtype="1" fill="hold"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wipe(up)">
                                      <p:cBhvr>
                                        <p:cTn id="19" dur="1000"/>
                                        <p:tgtEl>
                                          <p:spTgt spid="29"/>
                                        </p:tgtEl>
                                      </p:cBhvr>
                                    </p:animEffect>
                                  </p:childTnLst>
                                </p:cTn>
                              </p:par>
                              <p:par>
                                <p:cTn id="20" presetID="1" presetClass="entr" presetSubtype="0" fill="hold" nodeType="withEffect">
                                  <p:stCondLst>
                                    <p:cond delay="0"/>
                                  </p:stCondLst>
                                  <p:childTnLst>
                                    <p:set>
                                      <p:cBhvr>
                                        <p:cTn id="21" dur="1" fill="hold">
                                          <p:stCondLst>
                                            <p:cond delay="0"/>
                                          </p:stCondLst>
                                        </p:cTn>
                                        <p:tgtEl>
                                          <p:spTgt spid="94"/>
                                        </p:tgtEl>
                                        <p:attrNameLst>
                                          <p:attrName>style.visibility</p:attrName>
                                        </p:attrNameLst>
                                      </p:cBhvr>
                                      <p:to>
                                        <p:strVal val="visible"/>
                                      </p:to>
                                    </p:set>
                                  </p:childTnLst>
                                </p:cTn>
                              </p:par>
                            </p:childTnLst>
                          </p:cTn>
                        </p:par>
                        <p:par>
                          <p:cTn id="22" fill="hold">
                            <p:stCondLst>
                              <p:cond delay="3000"/>
                            </p:stCondLst>
                            <p:childTnLst>
                              <p:par>
                                <p:cTn id="23" presetID="22" presetClass="entr" presetSubtype="1" fill="hold" nodeType="afterEffect">
                                  <p:stCondLst>
                                    <p:cond delay="0"/>
                                  </p:stCondLst>
                                  <p:childTnLst>
                                    <p:set>
                                      <p:cBhvr>
                                        <p:cTn id="24" dur="1" fill="hold">
                                          <p:stCondLst>
                                            <p:cond delay="0"/>
                                          </p:stCondLst>
                                        </p:cTn>
                                        <p:tgtEl>
                                          <p:spTgt spid="33"/>
                                        </p:tgtEl>
                                        <p:attrNameLst>
                                          <p:attrName>style.visibility</p:attrName>
                                        </p:attrNameLst>
                                      </p:cBhvr>
                                      <p:to>
                                        <p:strVal val="visible"/>
                                      </p:to>
                                    </p:set>
                                    <p:animEffect transition="in" filter="wipe(up)">
                                      <p:cBhvr>
                                        <p:cTn id="25" dur="1000"/>
                                        <p:tgtEl>
                                          <p:spTgt spid="33"/>
                                        </p:tgtEl>
                                      </p:cBhvr>
                                    </p:animEffect>
                                  </p:childTnLst>
                                </p:cTn>
                              </p:par>
                              <p:par>
                                <p:cTn id="26" presetID="1" presetClass="entr" presetSubtype="0" fill="hold" nodeType="withEffect">
                                  <p:stCondLst>
                                    <p:cond delay="0"/>
                                  </p:stCondLst>
                                  <p:childTnLst>
                                    <p:set>
                                      <p:cBhvr>
                                        <p:cTn id="27" dur="1" fill="hold">
                                          <p:stCondLst>
                                            <p:cond delay="0"/>
                                          </p:stCondLst>
                                        </p:cTn>
                                        <p:tgtEl>
                                          <p:spTgt spid="97"/>
                                        </p:tgtEl>
                                        <p:attrNameLst>
                                          <p:attrName>style.visibility</p:attrName>
                                        </p:attrNameLst>
                                      </p:cBhvr>
                                      <p:to>
                                        <p:strVal val="visible"/>
                                      </p:to>
                                    </p:set>
                                  </p:childTnLst>
                                </p:cTn>
                              </p:par>
                            </p:childTnLst>
                          </p:cTn>
                        </p:par>
                        <p:par>
                          <p:cTn id="28" fill="hold">
                            <p:stCondLst>
                              <p:cond delay="4000"/>
                            </p:stCondLst>
                            <p:childTnLst>
                              <p:par>
                                <p:cTn id="29" presetID="22" presetClass="entr" presetSubtype="1" fill="hold" nodeType="after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wipe(up)">
                                      <p:cBhvr>
                                        <p:cTn id="31" dur="1000"/>
                                        <p:tgtEl>
                                          <p:spTgt spid="37"/>
                                        </p:tgtEl>
                                      </p:cBhvr>
                                    </p:animEffect>
                                  </p:childTnLst>
                                </p:cTn>
                              </p:par>
                              <p:par>
                                <p:cTn id="32" presetID="1" presetClass="entr" presetSubtype="0" fill="hold" nodeType="withEffect">
                                  <p:stCondLst>
                                    <p:cond delay="0"/>
                                  </p:stCondLst>
                                  <p:childTnLst>
                                    <p:set>
                                      <p:cBhvr>
                                        <p:cTn id="33" dur="1" fill="hold">
                                          <p:stCondLst>
                                            <p:cond delay="0"/>
                                          </p:stCondLst>
                                        </p:cTn>
                                        <p:tgtEl>
                                          <p:spTgt spid="100"/>
                                        </p:tgtEl>
                                        <p:attrNameLst>
                                          <p:attrName>style.visibility</p:attrName>
                                        </p:attrNameLst>
                                      </p:cBhvr>
                                      <p:to>
                                        <p:strVal val="visible"/>
                                      </p:to>
                                    </p:set>
                                  </p:childTnLst>
                                </p:cTn>
                              </p:par>
                            </p:childTnLst>
                          </p:cTn>
                        </p:par>
                        <p:par>
                          <p:cTn id="34" fill="hold">
                            <p:stCondLst>
                              <p:cond delay="5000"/>
                            </p:stCondLst>
                            <p:childTnLst>
                              <p:par>
                                <p:cTn id="35" presetID="22" presetClass="entr" presetSubtype="1" fill="hold" nodeType="afterEffect">
                                  <p:stCondLst>
                                    <p:cond delay="0"/>
                                  </p:stCondLst>
                                  <p:childTnLst>
                                    <p:set>
                                      <p:cBhvr>
                                        <p:cTn id="36" dur="1" fill="hold">
                                          <p:stCondLst>
                                            <p:cond delay="0"/>
                                          </p:stCondLst>
                                        </p:cTn>
                                        <p:tgtEl>
                                          <p:spTgt spid="43"/>
                                        </p:tgtEl>
                                        <p:attrNameLst>
                                          <p:attrName>style.visibility</p:attrName>
                                        </p:attrNameLst>
                                      </p:cBhvr>
                                      <p:to>
                                        <p:strVal val="visible"/>
                                      </p:to>
                                    </p:set>
                                    <p:animEffect transition="in" filter="wipe(up)">
                                      <p:cBhvr>
                                        <p:cTn id="37" dur="1000"/>
                                        <p:tgtEl>
                                          <p:spTgt spid="43"/>
                                        </p:tgtEl>
                                      </p:cBhvr>
                                    </p:animEffect>
                                  </p:childTnLst>
                                </p:cTn>
                              </p:par>
                              <p:par>
                                <p:cTn id="38" presetID="1" presetClass="entr" presetSubtype="0" fill="hold" nodeType="withEffect">
                                  <p:stCondLst>
                                    <p:cond delay="0"/>
                                  </p:stCondLst>
                                  <p:childTnLst>
                                    <p:set>
                                      <p:cBhvr>
                                        <p:cTn id="39" dur="1" fill="hold">
                                          <p:stCondLst>
                                            <p:cond delay="0"/>
                                          </p:stCondLst>
                                        </p:cTn>
                                        <p:tgtEl>
                                          <p:spTgt spid="103"/>
                                        </p:tgtEl>
                                        <p:attrNameLst>
                                          <p:attrName>style.visibility</p:attrName>
                                        </p:attrNameLst>
                                      </p:cBhvr>
                                      <p:to>
                                        <p:strVal val="visible"/>
                                      </p:to>
                                    </p:set>
                                  </p:childTnLst>
                                </p:cTn>
                              </p:par>
                            </p:childTnLst>
                          </p:cTn>
                        </p:par>
                        <p:par>
                          <p:cTn id="40" fill="hold">
                            <p:stCondLst>
                              <p:cond delay="6000"/>
                            </p:stCondLst>
                            <p:childTnLst>
                              <p:par>
                                <p:cTn id="41" presetID="22" presetClass="entr" presetSubtype="1" fill="hold" nodeType="afterEffect">
                                  <p:stCondLst>
                                    <p:cond delay="0"/>
                                  </p:stCondLst>
                                  <p:childTnLst>
                                    <p:set>
                                      <p:cBhvr>
                                        <p:cTn id="42" dur="1" fill="hold">
                                          <p:stCondLst>
                                            <p:cond delay="0"/>
                                          </p:stCondLst>
                                        </p:cTn>
                                        <p:tgtEl>
                                          <p:spTgt spid="45"/>
                                        </p:tgtEl>
                                        <p:attrNameLst>
                                          <p:attrName>style.visibility</p:attrName>
                                        </p:attrNameLst>
                                      </p:cBhvr>
                                      <p:to>
                                        <p:strVal val="visible"/>
                                      </p:to>
                                    </p:set>
                                    <p:animEffect transition="in" filter="wipe(up)">
                                      <p:cBhvr>
                                        <p:cTn id="43" dur="1000"/>
                                        <p:tgtEl>
                                          <p:spTgt spid="45"/>
                                        </p:tgtEl>
                                      </p:cBhvr>
                                    </p:animEffect>
                                  </p:childTnLst>
                                </p:cTn>
                              </p:par>
                              <p:par>
                                <p:cTn id="44" presetID="1" presetClass="entr" presetSubtype="0" fill="hold" nodeType="withEffect">
                                  <p:stCondLst>
                                    <p:cond delay="0"/>
                                  </p:stCondLst>
                                  <p:childTnLst>
                                    <p:set>
                                      <p:cBhvr>
                                        <p:cTn id="45" dur="1" fill="hold">
                                          <p:stCondLst>
                                            <p:cond delay="0"/>
                                          </p:stCondLst>
                                        </p:cTn>
                                        <p:tgtEl>
                                          <p:spTgt spid="106"/>
                                        </p:tgtEl>
                                        <p:attrNameLst>
                                          <p:attrName>style.visibility</p:attrName>
                                        </p:attrNameLst>
                                      </p:cBhvr>
                                      <p:to>
                                        <p:strVal val="visible"/>
                                      </p:to>
                                    </p:set>
                                  </p:childTnLst>
                                </p:cTn>
                              </p:par>
                            </p:childTnLst>
                          </p:cTn>
                        </p:par>
                        <p:par>
                          <p:cTn id="46" fill="hold">
                            <p:stCondLst>
                              <p:cond delay="7000"/>
                            </p:stCondLst>
                            <p:childTnLst>
                              <p:par>
                                <p:cTn id="47" presetID="22" presetClass="entr" presetSubtype="1" fill="hold" nodeType="afterEffect">
                                  <p:stCondLst>
                                    <p:cond delay="0"/>
                                  </p:stCondLst>
                                  <p:childTnLst>
                                    <p:set>
                                      <p:cBhvr>
                                        <p:cTn id="48" dur="1" fill="hold">
                                          <p:stCondLst>
                                            <p:cond delay="0"/>
                                          </p:stCondLst>
                                        </p:cTn>
                                        <p:tgtEl>
                                          <p:spTgt spid="51"/>
                                        </p:tgtEl>
                                        <p:attrNameLst>
                                          <p:attrName>style.visibility</p:attrName>
                                        </p:attrNameLst>
                                      </p:cBhvr>
                                      <p:to>
                                        <p:strVal val="visible"/>
                                      </p:to>
                                    </p:set>
                                    <p:animEffect transition="in" filter="wipe(up)">
                                      <p:cBhvr>
                                        <p:cTn id="49" dur="1000"/>
                                        <p:tgtEl>
                                          <p:spTgt spid="51"/>
                                        </p:tgtEl>
                                      </p:cBhvr>
                                    </p:animEffect>
                                  </p:childTnLst>
                                </p:cTn>
                              </p:par>
                              <p:par>
                                <p:cTn id="50" presetID="1" presetClass="entr" presetSubtype="0" fill="hold" nodeType="withEffect">
                                  <p:stCondLst>
                                    <p:cond delay="0"/>
                                  </p:stCondLst>
                                  <p:childTnLst>
                                    <p:set>
                                      <p:cBhvr>
                                        <p:cTn id="51" dur="1" fill="hold">
                                          <p:stCondLst>
                                            <p:cond delay="0"/>
                                          </p:stCondLst>
                                        </p:cTn>
                                        <p:tgtEl>
                                          <p:spTgt spid="109"/>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22" presetClass="entr" presetSubtype="4" fill="hold" nodeType="clickEffect">
                                  <p:stCondLst>
                                    <p:cond delay="0"/>
                                  </p:stCondLst>
                                  <p:childTnLst>
                                    <p:set>
                                      <p:cBhvr>
                                        <p:cTn id="55" dur="1" fill="hold">
                                          <p:stCondLst>
                                            <p:cond delay="0"/>
                                          </p:stCondLst>
                                        </p:cTn>
                                        <p:tgtEl>
                                          <p:spTgt spid="55"/>
                                        </p:tgtEl>
                                        <p:attrNameLst>
                                          <p:attrName>style.visibility</p:attrName>
                                        </p:attrNameLst>
                                      </p:cBhvr>
                                      <p:to>
                                        <p:strVal val="visible"/>
                                      </p:to>
                                    </p:set>
                                    <p:animEffect transition="in" filter="wipe(down)">
                                      <p:cBhvr>
                                        <p:cTn id="56" dur="1000"/>
                                        <p:tgtEl>
                                          <p:spTgt spid="55"/>
                                        </p:tgtEl>
                                      </p:cBhvr>
                                    </p:animEffect>
                                  </p:childTnLst>
                                </p:cTn>
                              </p:par>
                              <p:par>
                                <p:cTn id="57" presetID="1" presetClass="entr" presetSubtype="0" fill="hold" nodeType="withEffect">
                                  <p:stCondLst>
                                    <p:cond delay="0"/>
                                  </p:stCondLst>
                                  <p:childTnLst>
                                    <p:set>
                                      <p:cBhvr>
                                        <p:cTn id="58" dur="1" fill="hold">
                                          <p:stCondLst>
                                            <p:cond delay="0"/>
                                          </p:stCondLst>
                                        </p:cTn>
                                        <p:tgtEl>
                                          <p:spTgt spid="112"/>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22" presetClass="entr" presetSubtype="1" fill="hold" nodeType="clickEffect">
                                  <p:stCondLst>
                                    <p:cond delay="0"/>
                                  </p:stCondLst>
                                  <p:childTnLst>
                                    <p:set>
                                      <p:cBhvr>
                                        <p:cTn id="62" dur="1" fill="hold">
                                          <p:stCondLst>
                                            <p:cond delay="0"/>
                                          </p:stCondLst>
                                        </p:cTn>
                                        <p:tgtEl>
                                          <p:spTgt spid="61"/>
                                        </p:tgtEl>
                                        <p:attrNameLst>
                                          <p:attrName>style.visibility</p:attrName>
                                        </p:attrNameLst>
                                      </p:cBhvr>
                                      <p:to>
                                        <p:strVal val="visible"/>
                                      </p:to>
                                    </p:set>
                                    <p:animEffect transition="in" filter="wipe(up)">
                                      <p:cBhvr>
                                        <p:cTn id="63" dur="1000"/>
                                        <p:tgtEl>
                                          <p:spTgt spid="61"/>
                                        </p:tgtEl>
                                      </p:cBhvr>
                                    </p:animEffect>
                                  </p:childTnLst>
                                </p:cTn>
                              </p:par>
                              <p:par>
                                <p:cTn id="64" presetID="1" presetClass="entr" presetSubtype="0" fill="hold" nodeType="withEffect">
                                  <p:stCondLst>
                                    <p:cond delay="0"/>
                                  </p:stCondLst>
                                  <p:childTnLst>
                                    <p:set>
                                      <p:cBhvr>
                                        <p:cTn id="65" dur="1" fill="hold">
                                          <p:stCondLst>
                                            <p:cond delay="0"/>
                                          </p:stCondLst>
                                        </p:cTn>
                                        <p:tgtEl>
                                          <p:spTgt spid="115"/>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22" presetClass="entr" presetSubtype="1" fill="hold" nodeType="clickEffect">
                                  <p:stCondLst>
                                    <p:cond delay="0"/>
                                  </p:stCondLst>
                                  <p:childTnLst>
                                    <p:set>
                                      <p:cBhvr>
                                        <p:cTn id="69" dur="1" fill="hold">
                                          <p:stCondLst>
                                            <p:cond delay="0"/>
                                          </p:stCondLst>
                                        </p:cTn>
                                        <p:tgtEl>
                                          <p:spTgt spid="65"/>
                                        </p:tgtEl>
                                        <p:attrNameLst>
                                          <p:attrName>style.visibility</p:attrName>
                                        </p:attrNameLst>
                                      </p:cBhvr>
                                      <p:to>
                                        <p:strVal val="visible"/>
                                      </p:to>
                                    </p:set>
                                    <p:animEffect transition="in" filter="wipe(up)">
                                      <p:cBhvr>
                                        <p:cTn id="70" dur="1000"/>
                                        <p:tgtEl>
                                          <p:spTgt spid="65"/>
                                        </p:tgtEl>
                                      </p:cBhvr>
                                    </p:animEffect>
                                  </p:childTnLst>
                                </p:cTn>
                              </p:par>
                              <p:par>
                                <p:cTn id="71" presetID="1" presetClass="entr" presetSubtype="0" fill="hold" nodeType="withEffect">
                                  <p:stCondLst>
                                    <p:cond delay="0"/>
                                  </p:stCondLst>
                                  <p:childTnLst>
                                    <p:set>
                                      <p:cBhvr>
                                        <p:cTn id="72" dur="1" fill="hold">
                                          <p:stCondLst>
                                            <p:cond delay="0"/>
                                          </p:stCondLst>
                                        </p:cTn>
                                        <p:tgtEl>
                                          <p:spTgt spid="118"/>
                                        </p:tgtEl>
                                        <p:attrNameLst>
                                          <p:attrName>style.visibility</p:attrName>
                                        </p:attrNameLst>
                                      </p:cBhvr>
                                      <p:to>
                                        <p:strVal val="visible"/>
                                      </p:to>
                                    </p:set>
                                  </p:childTnLst>
                                </p:cTn>
                              </p:par>
                            </p:childTnLst>
                          </p:cTn>
                        </p:par>
                        <p:par>
                          <p:cTn id="73" fill="hold">
                            <p:stCondLst>
                              <p:cond delay="1000"/>
                            </p:stCondLst>
                            <p:childTnLst>
                              <p:par>
                                <p:cTn id="74" presetID="22" presetClass="entr" presetSubtype="1" fill="hold" nodeType="afterEffect">
                                  <p:stCondLst>
                                    <p:cond delay="0"/>
                                  </p:stCondLst>
                                  <p:childTnLst>
                                    <p:set>
                                      <p:cBhvr>
                                        <p:cTn id="75" dur="1" fill="hold">
                                          <p:stCondLst>
                                            <p:cond delay="0"/>
                                          </p:stCondLst>
                                        </p:cTn>
                                        <p:tgtEl>
                                          <p:spTgt spid="69"/>
                                        </p:tgtEl>
                                        <p:attrNameLst>
                                          <p:attrName>style.visibility</p:attrName>
                                        </p:attrNameLst>
                                      </p:cBhvr>
                                      <p:to>
                                        <p:strVal val="visible"/>
                                      </p:to>
                                    </p:set>
                                    <p:animEffect transition="in" filter="wipe(up)">
                                      <p:cBhvr>
                                        <p:cTn id="76" dur="1000"/>
                                        <p:tgtEl>
                                          <p:spTgt spid="69"/>
                                        </p:tgtEl>
                                      </p:cBhvr>
                                    </p:animEffect>
                                  </p:childTnLst>
                                </p:cTn>
                              </p:par>
                              <p:par>
                                <p:cTn id="77" presetID="1" presetClass="entr" presetSubtype="0" fill="hold" nodeType="withEffect">
                                  <p:stCondLst>
                                    <p:cond delay="0"/>
                                  </p:stCondLst>
                                  <p:childTnLst>
                                    <p:set>
                                      <p:cBhvr>
                                        <p:cTn id="78" dur="1" fill="hold">
                                          <p:stCondLst>
                                            <p:cond delay="0"/>
                                          </p:stCondLst>
                                        </p:cTn>
                                        <p:tgtEl>
                                          <p:spTgt spid="121"/>
                                        </p:tgtEl>
                                        <p:attrNameLst>
                                          <p:attrName>style.visibility</p:attrName>
                                        </p:attrNameLst>
                                      </p:cBhvr>
                                      <p:to>
                                        <p:strVal val="visible"/>
                                      </p:to>
                                    </p:set>
                                  </p:childTnLst>
                                </p:cTn>
                              </p:par>
                            </p:childTnLst>
                          </p:cTn>
                        </p:par>
                        <p:par>
                          <p:cTn id="79" fill="hold">
                            <p:stCondLst>
                              <p:cond delay="2000"/>
                            </p:stCondLst>
                            <p:childTnLst>
                              <p:par>
                                <p:cTn id="80" presetID="22" presetClass="entr" presetSubtype="1" fill="hold" nodeType="afterEffect">
                                  <p:stCondLst>
                                    <p:cond delay="0"/>
                                  </p:stCondLst>
                                  <p:childTnLst>
                                    <p:set>
                                      <p:cBhvr>
                                        <p:cTn id="81" dur="1" fill="hold">
                                          <p:stCondLst>
                                            <p:cond delay="0"/>
                                          </p:stCondLst>
                                        </p:cTn>
                                        <p:tgtEl>
                                          <p:spTgt spid="73"/>
                                        </p:tgtEl>
                                        <p:attrNameLst>
                                          <p:attrName>style.visibility</p:attrName>
                                        </p:attrNameLst>
                                      </p:cBhvr>
                                      <p:to>
                                        <p:strVal val="visible"/>
                                      </p:to>
                                    </p:set>
                                    <p:animEffect transition="in" filter="wipe(up)">
                                      <p:cBhvr>
                                        <p:cTn id="82" dur="1000"/>
                                        <p:tgtEl>
                                          <p:spTgt spid="73"/>
                                        </p:tgtEl>
                                      </p:cBhvr>
                                    </p:animEffect>
                                  </p:childTnLst>
                                </p:cTn>
                              </p:par>
                              <p:par>
                                <p:cTn id="83" presetID="1" presetClass="entr" presetSubtype="0" fill="hold" nodeType="withEffect">
                                  <p:stCondLst>
                                    <p:cond delay="0"/>
                                  </p:stCondLst>
                                  <p:childTnLst>
                                    <p:set>
                                      <p:cBhvr>
                                        <p:cTn id="84" dur="1" fill="hold">
                                          <p:stCondLst>
                                            <p:cond delay="0"/>
                                          </p:stCondLst>
                                        </p:cTn>
                                        <p:tgtEl>
                                          <p:spTgt spid="124"/>
                                        </p:tgtEl>
                                        <p:attrNameLst>
                                          <p:attrName>style.visibility</p:attrName>
                                        </p:attrNameLst>
                                      </p:cBhvr>
                                      <p:to>
                                        <p:strVal val="visible"/>
                                      </p:to>
                                    </p:set>
                                  </p:childTnLst>
                                </p:cTn>
                              </p:par>
                            </p:childTnLst>
                          </p:cTn>
                        </p:par>
                        <p:par>
                          <p:cTn id="85" fill="hold">
                            <p:stCondLst>
                              <p:cond delay="3000"/>
                            </p:stCondLst>
                            <p:childTnLst>
                              <p:par>
                                <p:cTn id="86" presetID="22" presetClass="entr" presetSubtype="1" fill="hold" nodeType="afterEffect">
                                  <p:stCondLst>
                                    <p:cond delay="0"/>
                                  </p:stCondLst>
                                  <p:childTnLst>
                                    <p:set>
                                      <p:cBhvr>
                                        <p:cTn id="87" dur="1" fill="hold">
                                          <p:stCondLst>
                                            <p:cond delay="0"/>
                                          </p:stCondLst>
                                        </p:cTn>
                                        <p:tgtEl>
                                          <p:spTgt spid="76"/>
                                        </p:tgtEl>
                                        <p:attrNameLst>
                                          <p:attrName>style.visibility</p:attrName>
                                        </p:attrNameLst>
                                      </p:cBhvr>
                                      <p:to>
                                        <p:strVal val="visible"/>
                                      </p:to>
                                    </p:set>
                                    <p:animEffect transition="in" filter="wipe(up)">
                                      <p:cBhvr>
                                        <p:cTn id="88" dur="1000"/>
                                        <p:tgtEl>
                                          <p:spTgt spid="76"/>
                                        </p:tgtEl>
                                      </p:cBhvr>
                                    </p:animEffect>
                                  </p:childTnLst>
                                </p:cTn>
                              </p:par>
                              <p:par>
                                <p:cTn id="89" presetID="1" presetClass="entr" presetSubtype="0" fill="hold" nodeType="withEffect">
                                  <p:stCondLst>
                                    <p:cond delay="0"/>
                                  </p:stCondLst>
                                  <p:childTnLst>
                                    <p:set>
                                      <p:cBhvr>
                                        <p:cTn id="90" dur="1" fill="hold">
                                          <p:stCondLst>
                                            <p:cond delay="0"/>
                                          </p:stCondLst>
                                        </p:cTn>
                                        <p:tgtEl>
                                          <p:spTgt spid="127"/>
                                        </p:tgtEl>
                                        <p:attrNameLst>
                                          <p:attrName>style.visibility</p:attrName>
                                        </p:attrNameLst>
                                      </p:cBhvr>
                                      <p:to>
                                        <p:strVal val="visible"/>
                                      </p:to>
                                    </p:set>
                                  </p:childTnLst>
                                </p:cTn>
                              </p:par>
                            </p:childTnLst>
                          </p:cTn>
                        </p:par>
                        <p:par>
                          <p:cTn id="91" fill="hold">
                            <p:stCondLst>
                              <p:cond delay="4000"/>
                            </p:stCondLst>
                            <p:childTnLst>
                              <p:par>
                                <p:cTn id="92" presetID="22" presetClass="entr" presetSubtype="1" fill="hold" nodeType="afterEffect">
                                  <p:stCondLst>
                                    <p:cond delay="0"/>
                                  </p:stCondLst>
                                  <p:childTnLst>
                                    <p:set>
                                      <p:cBhvr>
                                        <p:cTn id="93" dur="1" fill="hold">
                                          <p:stCondLst>
                                            <p:cond delay="0"/>
                                          </p:stCondLst>
                                        </p:cTn>
                                        <p:tgtEl>
                                          <p:spTgt spid="80"/>
                                        </p:tgtEl>
                                        <p:attrNameLst>
                                          <p:attrName>style.visibility</p:attrName>
                                        </p:attrNameLst>
                                      </p:cBhvr>
                                      <p:to>
                                        <p:strVal val="visible"/>
                                      </p:to>
                                    </p:set>
                                    <p:animEffect transition="in" filter="wipe(up)">
                                      <p:cBhvr>
                                        <p:cTn id="94" dur="1000"/>
                                        <p:tgtEl>
                                          <p:spTgt spid="80"/>
                                        </p:tgtEl>
                                      </p:cBhvr>
                                    </p:animEffect>
                                  </p:childTnLst>
                                </p:cTn>
                              </p:par>
                              <p:par>
                                <p:cTn id="95" presetID="1" presetClass="entr" presetSubtype="0" fill="hold" nodeType="withEffect">
                                  <p:stCondLst>
                                    <p:cond delay="0"/>
                                  </p:stCondLst>
                                  <p:childTnLst>
                                    <p:set>
                                      <p:cBhvr>
                                        <p:cTn id="96" dur="1" fill="hold">
                                          <p:stCondLst>
                                            <p:cond delay="0"/>
                                          </p:stCondLst>
                                        </p:cTn>
                                        <p:tgtEl>
                                          <p:spTgt spid="13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BEBA8EAE-BF5A-486C-A8C5-ECC9F3942E4B}">
                <a14:imgProps xmlns:a14="http://schemas.microsoft.com/office/drawing/2010/main">
                  <a14:imgLayer r:embed="rId4">
                    <a14:imgEffect>
                      <a14:colorTemperature colorTemp="5522"/>
                    </a14:imgEffect>
                    <a14:imgEffect>
                      <a14:saturation sat="111000"/>
                    </a14:imgEffect>
                    <a14:imgEffect>
                      <a14:brightnessContrast bright="-7000"/>
                    </a14:imgEffect>
                  </a14:imgLayer>
                </a14:imgProps>
              </a:ext>
            </a:extLst>
          </a:blip>
          <a:stretch>
            <a:fillRect/>
          </a:stretch>
        </p:blipFill>
        <p:spPr>
          <a:xfrm>
            <a:off x="0" y="1242540"/>
            <a:ext cx="9144000" cy="5615460"/>
          </a:xfrm>
          <a:prstGeom prst="rect">
            <a:avLst/>
          </a:prstGeom>
        </p:spPr>
      </p:pic>
      <p:sp>
        <p:nvSpPr>
          <p:cNvPr id="4" name="TextBox 3"/>
          <p:cNvSpPr txBox="1"/>
          <p:nvPr/>
        </p:nvSpPr>
        <p:spPr>
          <a:xfrm>
            <a:off x="1392851" y="13654"/>
            <a:ext cx="6568250" cy="1077218"/>
          </a:xfrm>
          <a:prstGeom prst="rect">
            <a:avLst/>
          </a:prstGeom>
          <a:noFill/>
        </p:spPr>
        <p:txBody>
          <a:bodyPr wrap="square" rtlCol="0">
            <a:spAutoFit/>
          </a:bodyPr>
          <a:lstStyle/>
          <a:p>
            <a:pPr algn="ctr"/>
            <a:r>
              <a:rPr lang="en-US" sz="3200" b="1" dirty="0" smtClean="0">
                <a:solidFill>
                  <a:srgbClr val="FFFF00"/>
                </a:solidFill>
                <a:latin typeface="Arial"/>
                <a:cs typeface="Arial"/>
              </a:rPr>
              <a:t>RAPID RISE –</a:t>
            </a:r>
          </a:p>
          <a:p>
            <a:pPr algn="ctr"/>
            <a:r>
              <a:rPr lang="en-US" sz="3200" b="1" dirty="0" smtClean="0">
                <a:solidFill>
                  <a:srgbClr val="FFFF00"/>
                </a:solidFill>
                <a:latin typeface="Arial"/>
                <a:cs typeface="Arial"/>
              </a:rPr>
              <a:t>OUTSIDE SHALE</a:t>
            </a:r>
            <a:endParaRPr lang="en-US" sz="3200" b="1" dirty="0">
              <a:solidFill>
                <a:srgbClr val="FFFF00"/>
              </a:solidFill>
              <a:latin typeface="Arial"/>
              <a:cs typeface="Arial"/>
            </a:endParaRPr>
          </a:p>
        </p:txBody>
      </p:sp>
      <p:pic>
        <p:nvPicPr>
          <p:cNvPr id="5" name="Picture 4"/>
          <p:cNvPicPr>
            <a:picLocks noChangeAspect="1"/>
          </p:cNvPicPr>
          <p:nvPr/>
        </p:nvPicPr>
        <p:blipFill>
          <a:blip r:embed="rId5">
            <a:extLst>
              <a:ext uri="{28A0092B-C50C-407E-A947-70E740481C1C}">
                <a14:useLocalDpi xmlns:a14="http://schemas.microsoft.com/office/drawing/2010/main" val="0"/>
              </a:ext>
            </a:extLst>
          </a:blip>
          <a:srcRect/>
          <a:stretch>
            <a:fillRect/>
          </a:stretch>
        </p:blipFill>
        <p:spPr bwMode="auto">
          <a:xfrm>
            <a:off x="3859359" y="1978827"/>
            <a:ext cx="5284641" cy="48791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265423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extLst>
              <a:ext uri="{BEBA8EAE-BF5A-486C-A8C5-ECC9F3942E4B}">
                <a14:imgProps xmlns:a14="http://schemas.microsoft.com/office/drawing/2010/main">
                  <a14:imgLayer r:embed="rId4">
                    <a14:imgEffect>
                      <a14:colorTemperature colorTemp="5630"/>
                    </a14:imgEffect>
                  </a14:imgLayer>
                </a14:imgProps>
              </a:ext>
            </a:extLst>
          </a:blip>
          <a:stretch>
            <a:fillRect/>
          </a:stretch>
        </p:blipFill>
        <p:spPr>
          <a:xfrm>
            <a:off x="0" y="1317614"/>
            <a:ext cx="9147122" cy="5540386"/>
          </a:xfrm>
          <a:prstGeom prst="rect">
            <a:avLst/>
          </a:prstGeom>
        </p:spPr>
      </p:pic>
      <p:pic>
        <p:nvPicPr>
          <p:cNvPr id="3" name="Picture 1"/>
          <p:cNvPicPr>
            <a:picLocks noChangeAspect="1"/>
          </p:cNvPicPr>
          <p:nvPr/>
        </p:nvPicPr>
        <p:blipFill>
          <a:blip r:embed="rId5">
            <a:extLst>
              <a:ext uri="{BEBA8EAE-BF5A-486C-A8C5-ECC9F3942E4B}">
                <a14:imgProps xmlns:a14="http://schemas.microsoft.com/office/drawing/2010/main">
                  <a14:imgLayer r:embed="rId6">
                    <a14:imgEffect>
                      <a14:colorTemperature colorTemp="5630"/>
                    </a14:imgEffect>
                  </a14:imgLayer>
                </a14:imgProps>
              </a:ext>
              <a:ext uri="{28A0092B-C50C-407E-A947-70E740481C1C}">
                <a14:useLocalDpi xmlns:a14="http://schemas.microsoft.com/office/drawing/2010/main" val="0"/>
              </a:ext>
            </a:extLst>
          </a:blip>
          <a:srcRect/>
          <a:stretch>
            <a:fillRect/>
          </a:stretch>
        </p:blipFill>
        <p:spPr bwMode="auto">
          <a:xfrm>
            <a:off x="1413917" y="1317614"/>
            <a:ext cx="7315200" cy="554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a:off x="751047" y="131160"/>
            <a:ext cx="7660682" cy="1077218"/>
          </a:xfrm>
          <a:prstGeom prst="rect">
            <a:avLst/>
          </a:prstGeom>
          <a:noFill/>
        </p:spPr>
        <p:txBody>
          <a:bodyPr wrap="square" rtlCol="0">
            <a:spAutoFit/>
          </a:bodyPr>
          <a:lstStyle/>
          <a:p>
            <a:pPr algn="ctr"/>
            <a:r>
              <a:rPr lang="en-US" sz="3200" b="1" dirty="0" smtClean="0">
                <a:solidFill>
                  <a:srgbClr val="FFFF00"/>
                </a:solidFill>
                <a:latin typeface="Arial"/>
                <a:cs typeface="Arial"/>
              </a:rPr>
              <a:t>SLOW RISE –</a:t>
            </a:r>
          </a:p>
          <a:p>
            <a:pPr algn="ctr"/>
            <a:r>
              <a:rPr lang="en-US" sz="3200" b="1" dirty="0" smtClean="0">
                <a:solidFill>
                  <a:srgbClr val="FFFF00"/>
                </a:solidFill>
                <a:latin typeface="Arial"/>
                <a:cs typeface="Arial"/>
              </a:rPr>
              <a:t>OUTSIDE  SHALE</a:t>
            </a:r>
            <a:endParaRPr lang="en-US" sz="3200" b="1" dirty="0">
              <a:solidFill>
                <a:srgbClr val="FFFF00"/>
              </a:solidFill>
              <a:latin typeface="Arial"/>
              <a:cs typeface="Arial"/>
            </a:endParaRPr>
          </a:p>
        </p:txBody>
      </p:sp>
    </p:spTree>
    <p:extLst>
      <p:ext uri="{BB962C8B-B14F-4D97-AF65-F5344CB8AC3E}">
        <p14:creationId xmlns:p14="http://schemas.microsoft.com/office/powerpoint/2010/main" val="374260364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1000" fill="hold"/>
                                        <p:tgtEl>
                                          <p:spTgt spid="3"/>
                                        </p:tgtEl>
                                        <p:attrNameLst>
                                          <p:attrName>ppt_w</p:attrName>
                                        </p:attrNameLst>
                                      </p:cBhvr>
                                      <p:tavLst>
                                        <p:tav tm="0">
                                          <p:val>
                                            <p:fltVal val="0"/>
                                          </p:val>
                                        </p:tav>
                                        <p:tav tm="100000">
                                          <p:val>
                                            <p:strVal val="#ppt_w"/>
                                          </p:val>
                                        </p:tav>
                                      </p:tavLst>
                                    </p:anim>
                                    <p:anim calcmode="lin" valueType="num">
                                      <p:cBhvr>
                                        <p:cTn id="8" dur="1000" fill="hold"/>
                                        <p:tgtEl>
                                          <p:spTgt spid="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1341486"/>
            <a:ext cx="9144000" cy="5516514"/>
          </a:xfrm>
          <a:prstGeom prst="rect">
            <a:avLst/>
          </a:prstGeom>
        </p:spPr>
      </p:pic>
      <p:sp>
        <p:nvSpPr>
          <p:cNvPr id="3" name="TextBox 2"/>
          <p:cNvSpPr txBox="1"/>
          <p:nvPr/>
        </p:nvSpPr>
        <p:spPr>
          <a:xfrm>
            <a:off x="1092432" y="150199"/>
            <a:ext cx="6964256" cy="1077218"/>
          </a:xfrm>
          <a:prstGeom prst="rect">
            <a:avLst/>
          </a:prstGeom>
          <a:noFill/>
        </p:spPr>
        <p:txBody>
          <a:bodyPr wrap="square" rtlCol="0">
            <a:spAutoFit/>
          </a:bodyPr>
          <a:lstStyle/>
          <a:p>
            <a:pPr algn="ctr"/>
            <a:r>
              <a:rPr lang="en-US" sz="3200" b="1" dirty="0" smtClean="0">
                <a:solidFill>
                  <a:srgbClr val="FFFF00"/>
                </a:solidFill>
                <a:latin typeface="Arial"/>
                <a:cs typeface="Arial"/>
              </a:rPr>
              <a:t>SLOW RISE –</a:t>
            </a:r>
          </a:p>
          <a:p>
            <a:pPr algn="ctr"/>
            <a:r>
              <a:rPr lang="en-US" sz="3200" b="1" dirty="0" smtClean="0">
                <a:solidFill>
                  <a:srgbClr val="FFFF00"/>
                </a:solidFill>
                <a:latin typeface="Arial"/>
                <a:cs typeface="Arial"/>
              </a:rPr>
              <a:t>SHALLOW MARINE SANDSTONE</a:t>
            </a:r>
            <a:endParaRPr lang="en-US" sz="3200" b="1" dirty="0">
              <a:solidFill>
                <a:srgbClr val="FFFF00"/>
              </a:solidFill>
              <a:latin typeface="Arial"/>
              <a:cs typeface="Arial"/>
            </a:endParaRPr>
          </a:p>
        </p:txBody>
      </p:sp>
      <p:pic>
        <p:nvPicPr>
          <p:cNvPr id="5" name="Picture 4"/>
          <p:cNvPicPr>
            <a:picLocks noChangeAspect="1"/>
          </p:cNvPicPr>
          <p:nvPr/>
        </p:nvPicPr>
        <p:blipFill>
          <a:blip r:embed="rId4">
            <a:extLst>
              <a:ext uri="{BEBA8EAE-BF5A-486C-A8C5-ECC9F3942E4B}">
                <a14:imgProps xmlns:a14="http://schemas.microsoft.com/office/drawing/2010/main">
                  <a14:imgLayer r:embed="rId5">
                    <a14:imgEffect>
                      <a14:colorTemperature colorTemp="5739"/>
                    </a14:imgEffect>
                    <a14:imgEffect>
                      <a14:saturation sat="65000"/>
                    </a14:imgEffect>
                  </a14:imgLayer>
                </a14:imgProps>
              </a:ext>
            </a:extLst>
          </a:blip>
          <a:stretch>
            <a:fillRect/>
          </a:stretch>
        </p:blipFill>
        <p:spPr>
          <a:xfrm>
            <a:off x="143454" y="1802400"/>
            <a:ext cx="4239932" cy="4451929"/>
          </a:xfrm>
          <a:prstGeom prst="rect">
            <a:avLst/>
          </a:prstGeom>
        </p:spPr>
      </p:pic>
      <p:pic>
        <p:nvPicPr>
          <p:cNvPr id="6" name="Picture 5"/>
          <p:cNvPicPr>
            <a:picLocks noChangeAspect="1"/>
          </p:cNvPicPr>
          <p:nvPr/>
        </p:nvPicPr>
        <p:blipFill>
          <a:blip r:embed="rId6">
            <a:extLst>
              <a:ext uri="{BEBA8EAE-BF5A-486C-A8C5-ECC9F3942E4B}">
                <a14:imgProps xmlns:a14="http://schemas.microsoft.com/office/drawing/2010/main">
                  <a14:imgLayer r:embed="rId7">
                    <a14:imgEffect>
                      <a14:colorTemperature colorTemp="5739"/>
                    </a14:imgEffect>
                  </a14:imgLayer>
                </a14:imgProps>
              </a:ext>
            </a:extLst>
          </a:blip>
          <a:stretch>
            <a:fillRect/>
          </a:stretch>
        </p:blipFill>
        <p:spPr>
          <a:xfrm>
            <a:off x="4520639" y="1843907"/>
            <a:ext cx="4527773" cy="4410422"/>
          </a:xfrm>
          <a:prstGeom prst="rect">
            <a:avLst/>
          </a:prstGeom>
        </p:spPr>
      </p:pic>
    </p:spTree>
    <p:extLst>
      <p:ext uri="{BB962C8B-B14F-4D97-AF65-F5344CB8AC3E}">
        <p14:creationId xmlns:p14="http://schemas.microsoft.com/office/powerpoint/2010/main" val="347906292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strVal val="#ppt_w*0.70"/>
                                          </p:val>
                                        </p:tav>
                                        <p:tav tm="100000">
                                          <p:val>
                                            <p:strVal val="#ppt_w"/>
                                          </p:val>
                                        </p:tav>
                                      </p:tavLst>
                                    </p:anim>
                                    <p:anim calcmode="lin" valueType="num">
                                      <p:cBhvr>
                                        <p:cTn id="8" dur="1000" fill="hold"/>
                                        <p:tgtEl>
                                          <p:spTgt spid="5"/>
                                        </p:tgtEl>
                                        <p:attrNameLst>
                                          <p:attrName>ppt_h</p:attrName>
                                        </p:attrNameLst>
                                      </p:cBhvr>
                                      <p:tavLst>
                                        <p:tav tm="0">
                                          <p:val>
                                            <p:strVal val="#ppt_h"/>
                                          </p:val>
                                        </p:tav>
                                        <p:tav tm="100000">
                                          <p:val>
                                            <p:strVal val="#ppt_h"/>
                                          </p:val>
                                        </p:tav>
                                      </p:tavLst>
                                    </p:anim>
                                    <p:animEffect transition="in" filter="fade">
                                      <p:cBhvr>
                                        <p:cTn id="9" dur="1000"/>
                                        <p:tgtEl>
                                          <p:spTgt spid="5"/>
                                        </p:tgtEl>
                                      </p:cBhvr>
                                    </p:animEffect>
                                  </p:childTnLst>
                                </p:cTn>
                              </p:par>
                            </p:childTnLst>
                          </p:cTn>
                        </p:par>
                      </p:childTnLst>
                    </p:cTn>
                  </p:par>
                  <p:par>
                    <p:cTn id="10" fill="hold">
                      <p:stCondLst>
                        <p:cond delay="indefinite"/>
                      </p:stCondLst>
                      <p:childTnLst>
                        <p:par>
                          <p:cTn id="11" fill="hold">
                            <p:stCondLst>
                              <p:cond delay="0"/>
                            </p:stCondLst>
                            <p:childTnLst>
                              <p:par>
                                <p:cTn id="12" presetID="55"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p:cTn id="14" dur="1000" fill="hold"/>
                                        <p:tgtEl>
                                          <p:spTgt spid="6"/>
                                        </p:tgtEl>
                                        <p:attrNameLst>
                                          <p:attrName>ppt_w</p:attrName>
                                        </p:attrNameLst>
                                      </p:cBhvr>
                                      <p:tavLst>
                                        <p:tav tm="0">
                                          <p:val>
                                            <p:strVal val="#ppt_w*0.70"/>
                                          </p:val>
                                        </p:tav>
                                        <p:tav tm="100000">
                                          <p:val>
                                            <p:strVal val="#ppt_w"/>
                                          </p:val>
                                        </p:tav>
                                      </p:tavLst>
                                    </p:anim>
                                    <p:anim calcmode="lin" valueType="num">
                                      <p:cBhvr>
                                        <p:cTn id="15" dur="1000" fill="hold"/>
                                        <p:tgtEl>
                                          <p:spTgt spid="6"/>
                                        </p:tgtEl>
                                        <p:attrNameLst>
                                          <p:attrName>ppt_h</p:attrName>
                                        </p:attrNameLst>
                                      </p:cBhvr>
                                      <p:tavLst>
                                        <p:tav tm="0">
                                          <p:val>
                                            <p:strVal val="#ppt_h"/>
                                          </p:val>
                                        </p:tav>
                                        <p:tav tm="100000">
                                          <p:val>
                                            <p:strVal val="#ppt_h"/>
                                          </p:val>
                                        </p:tav>
                                      </p:tavLst>
                                    </p:anim>
                                    <p:animEffect transition="in" filter="fade">
                                      <p:cBhvr>
                                        <p:cTn id="16"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4587747" y="1829711"/>
            <a:ext cx="4556253" cy="3965627"/>
          </a:xfrm>
          <a:prstGeom prst="rect">
            <a:avLst/>
          </a:prstGeom>
        </p:spPr>
      </p:pic>
      <p:pic>
        <p:nvPicPr>
          <p:cNvPr id="3" name="Picture 2"/>
          <p:cNvPicPr>
            <a:picLocks noChangeAspect="1"/>
          </p:cNvPicPr>
          <p:nvPr/>
        </p:nvPicPr>
        <p:blipFill>
          <a:blip r:embed="rId4"/>
          <a:stretch>
            <a:fillRect/>
          </a:stretch>
        </p:blipFill>
        <p:spPr>
          <a:xfrm>
            <a:off x="0" y="1829711"/>
            <a:ext cx="4623561" cy="3965627"/>
          </a:xfrm>
          <a:prstGeom prst="rect">
            <a:avLst/>
          </a:prstGeom>
        </p:spPr>
      </p:pic>
      <p:sp>
        <p:nvSpPr>
          <p:cNvPr id="4" name="TextBox 3"/>
          <p:cNvSpPr txBox="1"/>
          <p:nvPr/>
        </p:nvSpPr>
        <p:spPr>
          <a:xfrm>
            <a:off x="1399210" y="302134"/>
            <a:ext cx="6377073" cy="1077218"/>
          </a:xfrm>
          <a:prstGeom prst="rect">
            <a:avLst/>
          </a:prstGeom>
          <a:noFill/>
        </p:spPr>
        <p:txBody>
          <a:bodyPr wrap="square" rtlCol="0">
            <a:spAutoFit/>
          </a:bodyPr>
          <a:lstStyle/>
          <a:p>
            <a:pPr algn="ctr"/>
            <a:r>
              <a:rPr lang="en-US" sz="3200" b="1" dirty="0" smtClean="0">
                <a:solidFill>
                  <a:srgbClr val="FFFF00"/>
                </a:solidFill>
                <a:latin typeface="Arial"/>
                <a:cs typeface="Arial"/>
              </a:rPr>
              <a:t>SLOW RISE –</a:t>
            </a:r>
          </a:p>
          <a:p>
            <a:pPr algn="ctr"/>
            <a:r>
              <a:rPr lang="en-US" sz="3200" b="1" dirty="0" smtClean="0">
                <a:solidFill>
                  <a:srgbClr val="FFFF00"/>
                </a:solidFill>
                <a:latin typeface="Arial"/>
                <a:cs typeface="Arial"/>
              </a:rPr>
              <a:t>TRANSGRESSIVE LIMESTONE</a:t>
            </a:r>
            <a:endParaRPr lang="en-US" sz="3200" b="1" dirty="0">
              <a:solidFill>
                <a:srgbClr val="FFFF00"/>
              </a:solidFill>
              <a:latin typeface="Arial"/>
              <a:cs typeface="Arial"/>
            </a:endParaRPr>
          </a:p>
        </p:txBody>
      </p:sp>
    </p:spTree>
    <p:extLst>
      <p:ext uri="{BB962C8B-B14F-4D97-AF65-F5344CB8AC3E}">
        <p14:creationId xmlns:p14="http://schemas.microsoft.com/office/powerpoint/2010/main" val="3625631292"/>
      </p:ext>
    </p:extLst>
  </p:cSld>
  <p:clrMapOvr>
    <a:masterClrMapping/>
  </p:clrMapOvr>
  <p:timing>
    <p:tnLst>
      <p:par>
        <p:cTn xmlns:p14="http://schemas.microsoft.com/office/powerpoint/2010/mai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7938" y="0"/>
            <a:ext cx="9151938" cy="687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itle 1"/>
          <p:cNvSpPr txBox="1">
            <a:spLocks/>
          </p:cNvSpPr>
          <p:nvPr/>
        </p:nvSpPr>
        <p:spPr>
          <a:xfrm>
            <a:off x="540465" y="835025"/>
            <a:ext cx="8066447" cy="930275"/>
          </a:xfrm>
          <a:prstGeom prst="rect">
            <a:avLst/>
          </a:prstGeom>
        </p:spPr>
        <p:txBody>
          <a:bodyPr>
            <a:normAutofit fontScale="97500"/>
          </a:bodyPr>
          <a:lstStyle>
            <a:lvl1pPr algn="ctr" defTabSz="457200" rtl="0" eaLnBrk="1" latinLnBrk="0" hangingPunct="1">
              <a:spcBef>
                <a:spcPct val="0"/>
              </a:spcBef>
              <a:buNone/>
              <a:defRPr sz="4400" kern="1200">
                <a:solidFill>
                  <a:schemeClr val="tx1"/>
                </a:solidFill>
                <a:latin typeface="+mj-lt"/>
                <a:ea typeface="+mj-ea"/>
                <a:cs typeface="+mj-cs"/>
              </a:defRPr>
            </a:lvl1pPr>
          </a:lstStyle>
          <a:p>
            <a:r>
              <a:rPr lang="en-US" sz="2800" b="1" dirty="0" smtClean="0">
                <a:latin typeface="Arial"/>
                <a:cs typeface="Arial"/>
              </a:rPr>
              <a:t>STACKING THE </a:t>
            </a:r>
            <a:r>
              <a:rPr lang="en-US" sz="2800" b="1" dirty="0" smtClean="0">
                <a:solidFill>
                  <a:schemeClr val="bg1"/>
                </a:solidFill>
                <a:latin typeface="Arial"/>
                <a:cs typeface="Arial"/>
              </a:rPr>
              <a:t>SIGNAL:</a:t>
            </a:r>
            <a:br>
              <a:rPr lang="en-US" sz="2800" b="1" dirty="0" smtClean="0">
                <a:solidFill>
                  <a:schemeClr val="bg1"/>
                </a:solidFill>
                <a:latin typeface="Arial"/>
                <a:cs typeface="Arial"/>
              </a:rPr>
            </a:br>
            <a:r>
              <a:rPr lang="en-US" sz="2800" b="1" dirty="0" smtClean="0">
                <a:solidFill>
                  <a:schemeClr val="bg1"/>
                </a:solidFill>
                <a:latin typeface="Arial"/>
                <a:cs typeface="Arial"/>
              </a:rPr>
              <a:t>HOW TO FIND THE PURE EUSTATIC CURVE</a:t>
            </a:r>
            <a:endParaRPr lang="en-US" sz="2800" b="1" dirty="0">
              <a:solidFill>
                <a:schemeClr val="bg1"/>
              </a:solidFill>
              <a:latin typeface="Arial"/>
              <a:cs typeface="Arial"/>
            </a:endParaRPr>
          </a:p>
        </p:txBody>
      </p:sp>
      <p:sp>
        <p:nvSpPr>
          <p:cNvPr id="5" name="TextBox 4"/>
          <p:cNvSpPr txBox="1"/>
          <p:nvPr/>
        </p:nvSpPr>
        <p:spPr>
          <a:xfrm>
            <a:off x="889000" y="1888795"/>
            <a:ext cx="7327900" cy="400110"/>
          </a:xfrm>
          <a:prstGeom prst="rect">
            <a:avLst/>
          </a:prstGeom>
          <a:noFill/>
        </p:spPr>
        <p:txBody>
          <a:bodyPr wrap="square" rtlCol="0">
            <a:spAutoFit/>
          </a:bodyPr>
          <a:lstStyle/>
          <a:p>
            <a:r>
              <a:rPr lang="en-US" sz="2000" dirty="0" smtClean="0">
                <a:solidFill>
                  <a:srgbClr val="FFFFFF"/>
                </a:solidFill>
                <a:latin typeface="Arial"/>
                <a:cs typeface="Arial"/>
              </a:rPr>
              <a:t>1. What stacking is</a:t>
            </a:r>
            <a:endParaRPr lang="en-US" sz="2000" dirty="0">
              <a:solidFill>
                <a:srgbClr val="FFFFFF"/>
              </a:solidFill>
              <a:latin typeface="Arial"/>
              <a:cs typeface="Arial"/>
            </a:endParaRPr>
          </a:p>
        </p:txBody>
      </p:sp>
      <p:sp>
        <p:nvSpPr>
          <p:cNvPr id="6" name="TextBox 5"/>
          <p:cNvSpPr txBox="1"/>
          <p:nvPr/>
        </p:nvSpPr>
        <p:spPr>
          <a:xfrm>
            <a:off x="914400" y="2301365"/>
            <a:ext cx="7327900" cy="400110"/>
          </a:xfrm>
          <a:prstGeom prst="rect">
            <a:avLst/>
          </a:prstGeom>
          <a:noFill/>
        </p:spPr>
        <p:txBody>
          <a:bodyPr wrap="square" rtlCol="0">
            <a:spAutoFit/>
          </a:bodyPr>
          <a:lstStyle/>
          <a:p>
            <a:r>
              <a:rPr lang="en-US" sz="2000" dirty="0" smtClean="0">
                <a:solidFill>
                  <a:srgbClr val="FFFFFF"/>
                </a:solidFill>
                <a:latin typeface="Arial"/>
                <a:cs typeface="Arial"/>
              </a:rPr>
              <a:t>2. Stacking and </a:t>
            </a:r>
            <a:r>
              <a:rPr lang="en-US" sz="2000" dirty="0" err="1" smtClean="0">
                <a:solidFill>
                  <a:srgbClr val="FFFFFF"/>
                </a:solidFill>
                <a:latin typeface="Arial"/>
                <a:cs typeface="Arial"/>
              </a:rPr>
              <a:t>cyclothems</a:t>
            </a:r>
            <a:endParaRPr lang="en-US" sz="2000" dirty="0">
              <a:solidFill>
                <a:srgbClr val="FFFFFF"/>
              </a:solidFill>
              <a:latin typeface="Arial"/>
              <a:cs typeface="Arial"/>
            </a:endParaRPr>
          </a:p>
        </p:txBody>
      </p:sp>
      <p:sp>
        <p:nvSpPr>
          <p:cNvPr id="7" name="TextBox 6"/>
          <p:cNvSpPr txBox="1"/>
          <p:nvPr/>
        </p:nvSpPr>
        <p:spPr>
          <a:xfrm>
            <a:off x="914400" y="2726275"/>
            <a:ext cx="7327900" cy="400110"/>
          </a:xfrm>
          <a:prstGeom prst="rect">
            <a:avLst/>
          </a:prstGeom>
          <a:noFill/>
        </p:spPr>
        <p:txBody>
          <a:bodyPr wrap="square" rtlCol="0">
            <a:spAutoFit/>
          </a:bodyPr>
          <a:lstStyle/>
          <a:p>
            <a:r>
              <a:rPr lang="en-US" sz="2000" dirty="0" smtClean="0">
                <a:solidFill>
                  <a:srgbClr val="FFFFFF"/>
                </a:solidFill>
                <a:latin typeface="Arial"/>
                <a:cs typeface="Arial"/>
              </a:rPr>
              <a:t>3. Calibrating </a:t>
            </a:r>
            <a:r>
              <a:rPr lang="en-US" sz="2000" dirty="0" err="1" smtClean="0">
                <a:solidFill>
                  <a:srgbClr val="FFFFFF"/>
                </a:solidFill>
                <a:latin typeface="Arial"/>
                <a:cs typeface="Arial"/>
              </a:rPr>
              <a:t>highstands</a:t>
            </a:r>
            <a:endParaRPr lang="en-US" sz="2000" dirty="0">
              <a:solidFill>
                <a:srgbClr val="FFFFFF"/>
              </a:solidFill>
              <a:latin typeface="Arial"/>
              <a:cs typeface="Arial"/>
            </a:endParaRPr>
          </a:p>
        </p:txBody>
      </p:sp>
      <p:sp>
        <p:nvSpPr>
          <p:cNvPr id="8" name="TextBox 7"/>
          <p:cNvSpPr txBox="1"/>
          <p:nvPr/>
        </p:nvSpPr>
        <p:spPr>
          <a:xfrm>
            <a:off x="914400" y="3157475"/>
            <a:ext cx="7327900" cy="400110"/>
          </a:xfrm>
          <a:prstGeom prst="rect">
            <a:avLst/>
          </a:prstGeom>
          <a:noFill/>
        </p:spPr>
        <p:txBody>
          <a:bodyPr wrap="square" rtlCol="0">
            <a:spAutoFit/>
          </a:bodyPr>
          <a:lstStyle/>
          <a:p>
            <a:r>
              <a:rPr lang="en-US" sz="2000" dirty="0" smtClean="0">
                <a:solidFill>
                  <a:srgbClr val="FFFFFF"/>
                </a:solidFill>
                <a:latin typeface="Arial"/>
                <a:cs typeface="Arial"/>
              </a:rPr>
              <a:t>4. Cycle shapes</a:t>
            </a:r>
            <a:endParaRPr lang="en-US" sz="2000" dirty="0">
              <a:solidFill>
                <a:srgbClr val="FFFFFF"/>
              </a:solidFill>
              <a:latin typeface="Arial"/>
              <a:cs typeface="Arial"/>
            </a:endParaRPr>
          </a:p>
        </p:txBody>
      </p:sp>
      <p:sp>
        <p:nvSpPr>
          <p:cNvPr id="9" name="TextBox 8"/>
          <p:cNvSpPr txBox="1"/>
          <p:nvPr/>
        </p:nvSpPr>
        <p:spPr>
          <a:xfrm>
            <a:off x="914400" y="3590235"/>
            <a:ext cx="7327900" cy="400110"/>
          </a:xfrm>
          <a:prstGeom prst="rect">
            <a:avLst/>
          </a:prstGeom>
          <a:noFill/>
        </p:spPr>
        <p:txBody>
          <a:bodyPr wrap="square" rtlCol="0">
            <a:spAutoFit/>
          </a:bodyPr>
          <a:lstStyle/>
          <a:p>
            <a:r>
              <a:rPr lang="en-US" sz="2000" dirty="0" smtClean="0">
                <a:solidFill>
                  <a:srgbClr val="FFFFFF"/>
                </a:solidFill>
                <a:latin typeface="Arial"/>
                <a:cs typeface="Arial"/>
              </a:rPr>
              <a:t>5. Quantifying (?) </a:t>
            </a:r>
            <a:r>
              <a:rPr lang="en-US" sz="2000" dirty="0" err="1" smtClean="0">
                <a:solidFill>
                  <a:srgbClr val="FFFFFF"/>
                </a:solidFill>
                <a:latin typeface="Arial"/>
                <a:cs typeface="Arial"/>
              </a:rPr>
              <a:t>lowstands</a:t>
            </a:r>
            <a:endParaRPr lang="en-US" sz="2000" dirty="0">
              <a:solidFill>
                <a:srgbClr val="FFFFFF"/>
              </a:solidFill>
              <a:latin typeface="Arial"/>
              <a:cs typeface="Arial"/>
            </a:endParaRPr>
          </a:p>
        </p:txBody>
      </p:sp>
      <p:sp>
        <p:nvSpPr>
          <p:cNvPr id="10" name="TextBox 9"/>
          <p:cNvSpPr txBox="1"/>
          <p:nvPr/>
        </p:nvSpPr>
        <p:spPr>
          <a:xfrm>
            <a:off x="914400" y="4067145"/>
            <a:ext cx="7327900" cy="400110"/>
          </a:xfrm>
          <a:prstGeom prst="rect">
            <a:avLst/>
          </a:prstGeom>
          <a:noFill/>
        </p:spPr>
        <p:txBody>
          <a:bodyPr wrap="square" rtlCol="0">
            <a:spAutoFit/>
          </a:bodyPr>
          <a:lstStyle/>
          <a:p>
            <a:r>
              <a:rPr lang="en-US" sz="2000" dirty="0" smtClean="0">
                <a:solidFill>
                  <a:srgbClr val="FFFFFF"/>
                </a:solidFill>
                <a:latin typeface="Arial"/>
                <a:cs typeface="Arial"/>
              </a:rPr>
              <a:t>6. Shape of the curves and stratigraphic expression</a:t>
            </a:r>
            <a:endParaRPr lang="en-US" sz="2000" dirty="0">
              <a:solidFill>
                <a:srgbClr val="FFFFFF"/>
              </a:solidFill>
              <a:latin typeface="Arial"/>
              <a:cs typeface="Arial"/>
            </a:endParaRPr>
          </a:p>
        </p:txBody>
      </p:sp>
      <p:sp>
        <p:nvSpPr>
          <p:cNvPr id="11" name="TextBox 10"/>
          <p:cNvSpPr txBox="1"/>
          <p:nvPr/>
        </p:nvSpPr>
        <p:spPr>
          <a:xfrm>
            <a:off x="914400" y="4534140"/>
            <a:ext cx="7327900" cy="400110"/>
          </a:xfrm>
          <a:prstGeom prst="rect">
            <a:avLst/>
          </a:prstGeom>
          <a:noFill/>
        </p:spPr>
        <p:txBody>
          <a:bodyPr wrap="square" rtlCol="0">
            <a:spAutoFit/>
          </a:bodyPr>
          <a:lstStyle/>
          <a:p>
            <a:r>
              <a:rPr lang="en-US" sz="2000" dirty="0" smtClean="0">
                <a:solidFill>
                  <a:srgbClr val="FFFFFF"/>
                </a:solidFill>
                <a:latin typeface="Arial"/>
                <a:cs typeface="Arial"/>
              </a:rPr>
              <a:t>7. Benefits of a eustatic curve</a:t>
            </a:r>
            <a:endParaRPr lang="en-US" sz="2000" dirty="0">
              <a:solidFill>
                <a:srgbClr val="FFFFFF"/>
              </a:solidFill>
              <a:latin typeface="Arial"/>
              <a:cs typeface="Arial"/>
            </a:endParaRPr>
          </a:p>
        </p:txBody>
      </p:sp>
      <p:sp>
        <p:nvSpPr>
          <p:cNvPr id="12" name="TextBox 11"/>
          <p:cNvSpPr txBox="1"/>
          <p:nvPr/>
        </p:nvSpPr>
        <p:spPr>
          <a:xfrm>
            <a:off x="914400" y="4987570"/>
            <a:ext cx="7327900" cy="400110"/>
          </a:xfrm>
          <a:prstGeom prst="rect">
            <a:avLst/>
          </a:prstGeom>
          <a:noFill/>
        </p:spPr>
        <p:txBody>
          <a:bodyPr wrap="square" rtlCol="0">
            <a:spAutoFit/>
          </a:bodyPr>
          <a:lstStyle/>
          <a:p>
            <a:r>
              <a:rPr lang="en-US" sz="2000" dirty="0" smtClean="0">
                <a:solidFill>
                  <a:srgbClr val="FFFFFF"/>
                </a:solidFill>
                <a:latin typeface="Arial"/>
                <a:cs typeface="Arial"/>
              </a:rPr>
              <a:t>8. Conclusion</a:t>
            </a:r>
            <a:endParaRPr lang="en-US" sz="2000" dirty="0">
              <a:solidFill>
                <a:srgbClr val="FFFFFF"/>
              </a:solidFill>
              <a:latin typeface="Arial"/>
              <a:cs typeface="Arial"/>
            </a:endParaRPr>
          </a:p>
        </p:txBody>
      </p:sp>
      <p:sp>
        <p:nvSpPr>
          <p:cNvPr id="13" name="TextBox 12"/>
          <p:cNvSpPr txBox="1"/>
          <p:nvPr/>
        </p:nvSpPr>
        <p:spPr>
          <a:xfrm>
            <a:off x="914400" y="5490025"/>
            <a:ext cx="7327900" cy="400110"/>
          </a:xfrm>
          <a:prstGeom prst="rect">
            <a:avLst/>
          </a:prstGeom>
          <a:noFill/>
        </p:spPr>
        <p:txBody>
          <a:bodyPr wrap="square" rtlCol="0">
            <a:spAutoFit/>
          </a:bodyPr>
          <a:lstStyle/>
          <a:p>
            <a:r>
              <a:rPr lang="en-US" sz="2000" dirty="0" smtClean="0">
                <a:solidFill>
                  <a:srgbClr val="FFFFFF"/>
                </a:solidFill>
                <a:latin typeface="Arial"/>
                <a:cs typeface="Arial"/>
              </a:rPr>
              <a:t>9. Where do we go now?</a:t>
            </a:r>
            <a:endParaRPr lang="en-US" sz="2000" dirty="0">
              <a:solidFill>
                <a:srgbClr val="FFFFFF"/>
              </a:solidFill>
              <a:latin typeface="Arial"/>
              <a:cs typeface="Arial"/>
            </a:endParaRPr>
          </a:p>
        </p:txBody>
      </p:sp>
      <p:sp>
        <p:nvSpPr>
          <p:cNvPr id="14" name="TextBox 13"/>
          <p:cNvSpPr txBox="1"/>
          <p:nvPr/>
        </p:nvSpPr>
        <p:spPr>
          <a:xfrm>
            <a:off x="914400" y="5899810"/>
            <a:ext cx="7327900" cy="400110"/>
          </a:xfrm>
          <a:prstGeom prst="rect">
            <a:avLst/>
          </a:prstGeom>
          <a:noFill/>
        </p:spPr>
        <p:txBody>
          <a:bodyPr wrap="square" rtlCol="0">
            <a:spAutoFit/>
          </a:bodyPr>
          <a:lstStyle/>
          <a:p>
            <a:r>
              <a:rPr lang="en-US" sz="2000" dirty="0" smtClean="0">
                <a:latin typeface="Arial"/>
                <a:cs typeface="Arial"/>
              </a:rPr>
              <a:t>	</a:t>
            </a:r>
            <a:r>
              <a:rPr lang="en-US" dirty="0" smtClean="0">
                <a:solidFill>
                  <a:srgbClr val="FFFFFF"/>
                </a:solidFill>
                <a:latin typeface="Arial"/>
                <a:cs typeface="Arial"/>
              </a:rPr>
              <a:t>- New Mexico, Cline Shale</a:t>
            </a:r>
            <a:endParaRPr lang="en-US" dirty="0">
              <a:solidFill>
                <a:srgbClr val="FFFFFF"/>
              </a:solidFill>
              <a:latin typeface="Arial"/>
              <a:cs typeface="Arial"/>
            </a:endParaRPr>
          </a:p>
        </p:txBody>
      </p:sp>
    </p:spTree>
    <p:extLst>
      <p:ext uri="{BB962C8B-B14F-4D97-AF65-F5344CB8AC3E}">
        <p14:creationId xmlns:p14="http://schemas.microsoft.com/office/powerpoint/2010/main" val="363348757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pic>
        <p:nvPicPr>
          <p:cNvPr id="7" name="Picture 6"/>
          <p:cNvPicPr>
            <a:picLocks noChangeAspect="1"/>
          </p:cNvPicPr>
          <p:nvPr/>
        </p:nvPicPr>
        <p:blipFill>
          <a:blip r:embed="rId3"/>
          <a:stretch>
            <a:fillRect/>
          </a:stretch>
        </p:blipFill>
        <p:spPr>
          <a:xfrm>
            <a:off x="825500" y="1"/>
            <a:ext cx="7421033" cy="6881140"/>
          </a:xfrm>
          <a:prstGeom prst="rect">
            <a:avLst/>
          </a:prstGeom>
        </p:spPr>
      </p:pic>
      <p:sp>
        <p:nvSpPr>
          <p:cNvPr id="2" name="TextBox 1"/>
          <p:cNvSpPr txBox="1"/>
          <p:nvPr/>
        </p:nvSpPr>
        <p:spPr>
          <a:xfrm>
            <a:off x="948266" y="524934"/>
            <a:ext cx="7298267" cy="584776"/>
          </a:xfrm>
          <a:prstGeom prst="rect">
            <a:avLst/>
          </a:prstGeom>
          <a:noFill/>
        </p:spPr>
        <p:txBody>
          <a:bodyPr wrap="square" rtlCol="0">
            <a:spAutoFit/>
          </a:bodyPr>
          <a:lstStyle/>
          <a:p>
            <a:pPr algn="ctr"/>
            <a:r>
              <a:rPr lang="en-US" sz="3200" dirty="0" smtClean="0">
                <a:solidFill>
                  <a:srgbClr val="FFFFFF"/>
                </a:solidFill>
                <a:latin typeface="Arial"/>
                <a:cs typeface="Arial"/>
              </a:rPr>
              <a:t>BENEFITS OF A EUSTATIC CURVE</a:t>
            </a:r>
            <a:endParaRPr lang="en-US" sz="3200" dirty="0">
              <a:solidFill>
                <a:srgbClr val="FFFFFF"/>
              </a:solidFill>
              <a:latin typeface="Arial"/>
              <a:cs typeface="Arial"/>
            </a:endParaRPr>
          </a:p>
        </p:txBody>
      </p:sp>
      <p:sp>
        <p:nvSpPr>
          <p:cNvPr id="3" name="TextBox 2"/>
          <p:cNvSpPr txBox="1"/>
          <p:nvPr/>
        </p:nvSpPr>
        <p:spPr>
          <a:xfrm>
            <a:off x="474133" y="1507066"/>
            <a:ext cx="8161867" cy="830997"/>
          </a:xfrm>
          <a:prstGeom prst="rect">
            <a:avLst/>
          </a:prstGeom>
          <a:noFill/>
        </p:spPr>
        <p:txBody>
          <a:bodyPr wrap="square" rtlCol="0">
            <a:spAutoFit/>
          </a:bodyPr>
          <a:lstStyle/>
          <a:p>
            <a:pPr marL="342900" indent="-342900">
              <a:buFont typeface="Arial"/>
              <a:buChar char="•"/>
            </a:pPr>
            <a:r>
              <a:rPr lang="en-US" sz="2400" dirty="0" smtClean="0">
                <a:solidFill>
                  <a:srgbClr val="FFFFFF"/>
                </a:solidFill>
                <a:latin typeface="Arial"/>
                <a:cs typeface="Arial"/>
              </a:rPr>
              <a:t>At least </a:t>
            </a:r>
            <a:r>
              <a:rPr lang="en-US" sz="2400" dirty="0" err="1" smtClean="0">
                <a:solidFill>
                  <a:srgbClr val="FFFFFF"/>
                </a:solidFill>
                <a:latin typeface="Arial"/>
                <a:cs typeface="Arial"/>
              </a:rPr>
              <a:t>semiquantitative</a:t>
            </a:r>
            <a:r>
              <a:rPr lang="en-US" sz="2400" dirty="0" smtClean="0">
                <a:solidFill>
                  <a:srgbClr val="FFFFFF"/>
                </a:solidFill>
                <a:latin typeface="Arial"/>
                <a:cs typeface="Arial"/>
              </a:rPr>
              <a:t> – improves with statistical base.</a:t>
            </a:r>
            <a:endParaRPr lang="en-US" sz="2400" dirty="0">
              <a:solidFill>
                <a:srgbClr val="FFFFFF"/>
              </a:solidFill>
              <a:latin typeface="Arial"/>
              <a:cs typeface="Arial"/>
            </a:endParaRPr>
          </a:p>
        </p:txBody>
      </p:sp>
      <p:sp>
        <p:nvSpPr>
          <p:cNvPr id="4" name="TextBox 3"/>
          <p:cNvSpPr txBox="1"/>
          <p:nvPr/>
        </p:nvSpPr>
        <p:spPr>
          <a:xfrm>
            <a:off x="474133" y="2446234"/>
            <a:ext cx="8026399" cy="830997"/>
          </a:xfrm>
          <a:prstGeom prst="rect">
            <a:avLst/>
          </a:prstGeom>
          <a:noFill/>
        </p:spPr>
        <p:txBody>
          <a:bodyPr wrap="square" rtlCol="0">
            <a:spAutoFit/>
          </a:bodyPr>
          <a:lstStyle/>
          <a:p>
            <a:pPr marL="342900" indent="-342900">
              <a:buFont typeface="Arial"/>
              <a:buChar char="•"/>
            </a:pPr>
            <a:r>
              <a:rPr lang="en-US" sz="2400" dirty="0" smtClean="0">
                <a:solidFill>
                  <a:srgbClr val="FFFFFF"/>
                </a:solidFill>
                <a:latin typeface="Arial"/>
                <a:cs typeface="Arial"/>
              </a:rPr>
              <a:t>Possible to extract impact of local sedimentation, tectonics.</a:t>
            </a:r>
            <a:endParaRPr lang="en-US" sz="2400" dirty="0">
              <a:solidFill>
                <a:srgbClr val="FFFFFF"/>
              </a:solidFill>
              <a:latin typeface="Arial"/>
              <a:cs typeface="Arial"/>
            </a:endParaRPr>
          </a:p>
        </p:txBody>
      </p:sp>
      <p:sp>
        <p:nvSpPr>
          <p:cNvPr id="5" name="TextBox 4"/>
          <p:cNvSpPr txBox="1"/>
          <p:nvPr/>
        </p:nvSpPr>
        <p:spPr>
          <a:xfrm>
            <a:off x="474133" y="3479168"/>
            <a:ext cx="7907865" cy="830997"/>
          </a:xfrm>
          <a:prstGeom prst="rect">
            <a:avLst/>
          </a:prstGeom>
          <a:noFill/>
        </p:spPr>
        <p:txBody>
          <a:bodyPr wrap="square" rtlCol="0">
            <a:spAutoFit/>
          </a:bodyPr>
          <a:lstStyle/>
          <a:p>
            <a:pPr marL="342900" indent="-342900">
              <a:buFont typeface="Arial"/>
              <a:buChar char="•"/>
            </a:pPr>
            <a:r>
              <a:rPr lang="en-US" sz="2400" dirty="0" smtClean="0">
                <a:solidFill>
                  <a:srgbClr val="FFFFFF"/>
                </a:solidFill>
                <a:latin typeface="Arial"/>
                <a:cs typeface="Arial"/>
              </a:rPr>
              <a:t>Improves timing, amplitude of parameters for maturation modeling.</a:t>
            </a:r>
            <a:endParaRPr lang="en-US" sz="2400" dirty="0">
              <a:solidFill>
                <a:srgbClr val="FFFFFF"/>
              </a:solidFill>
              <a:latin typeface="Arial"/>
              <a:cs typeface="Arial"/>
            </a:endParaRPr>
          </a:p>
        </p:txBody>
      </p:sp>
      <p:sp>
        <p:nvSpPr>
          <p:cNvPr id="6" name="TextBox 5"/>
          <p:cNvSpPr txBox="1"/>
          <p:nvPr/>
        </p:nvSpPr>
        <p:spPr>
          <a:xfrm>
            <a:off x="474133" y="4596768"/>
            <a:ext cx="7467600" cy="830997"/>
          </a:xfrm>
          <a:prstGeom prst="rect">
            <a:avLst/>
          </a:prstGeom>
          <a:noFill/>
        </p:spPr>
        <p:txBody>
          <a:bodyPr wrap="square" rtlCol="0">
            <a:spAutoFit/>
          </a:bodyPr>
          <a:lstStyle/>
          <a:p>
            <a:pPr marL="342900" indent="-342900">
              <a:buFont typeface="Arial"/>
              <a:buChar char="•"/>
            </a:pPr>
            <a:r>
              <a:rPr lang="en-US" sz="2400" dirty="0" smtClean="0">
                <a:solidFill>
                  <a:srgbClr val="FFFFFF"/>
                </a:solidFill>
                <a:latin typeface="Arial"/>
                <a:cs typeface="Arial"/>
              </a:rPr>
              <a:t>Predictive model – makes possible tectonic and depositional models beyond control points.</a:t>
            </a:r>
            <a:endParaRPr lang="en-US" sz="2400" dirty="0">
              <a:solidFill>
                <a:srgbClr val="FFFFFF"/>
              </a:solidFill>
              <a:latin typeface="Arial"/>
              <a:cs typeface="Arial"/>
            </a:endParaRPr>
          </a:p>
        </p:txBody>
      </p:sp>
    </p:spTree>
    <p:extLst>
      <p:ext uri="{BB962C8B-B14F-4D97-AF65-F5344CB8AC3E}">
        <p14:creationId xmlns:p14="http://schemas.microsoft.com/office/powerpoint/2010/main" val="187451453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10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left)">
                                      <p:cBhvr>
                                        <p:cTn id="12" dur="1000"/>
                                        <p:tgtEl>
                                          <p:spTgt spid="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Effect transition="in" filter="wipe(left)">
                                      <p:cBhvr>
                                        <p:cTn id="17" dur="1000"/>
                                        <p:tgtEl>
                                          <p:spTgt spid="5"/>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wipe(left)">
                                      <p:cBhvr>
                                        <p:cTn id="22"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1727"/>
            <a:ext cx="9144000" cy="6859727"/>
          </a:xfrm>
          <a:prstGeom prst="rect">
            <a:avLst/>
          </a:prstGeom>
        </p:spPr>
      </p:pic>
      <p:sp>
        <p:nvSpPr>
          <p:cNvPr id="3" name="TextBox 2"/>
          <p:cNvSpPr txBox="1"/>
          <p:nvPr/>
        </p:nvSpPr>
        <p:spPr>
          <a:xfrm>
            <a:off x="2353733" y="946834"/>
            <a:ext cx="4402667" cy="646331"/>
          </a:xfrm>
          <a:prstGeom prst="rect">
            <a:avLst/>
          </a:prstGeom>
          <a:noFill/>
        </p:spPr>
        <p:txBody>
          <a:bodyPr wrap="square" rtlCol="0">
            <a:spAutoFit/>
          </a:bodyPr>
          <a:lstStyle/>
          <a:p>
            <a:pPr algn="ctr"/>
            <a:r>
              <a:rPr lang="en-US" sz="3600" dirty="0" smtClean="0">
                <a:solidFill>
                  <a:schemeClr val="bg1"/>
                </a:solidFill>
                <a:latin typeface="Arial"/>
                <a:cs typeface="Arial"/>
              </a:rPr>
              <a:t>CONCLUSION</a:t>
            </a:r>
            <a:endParaRPr lang="en-US" sz="3600" dirty="0">
              <a:solidFill>
                <a:schemeClr val="bg1"/>
              </a:solidFill>
              <a:latin typeface="Arial"/>
              <a:cs typeface="Arial"/>
            </a:endParaRPr>
          </a:p>
        </p:txBody>
      </p:sp>
      <p:sp>
        <p:nvSpPr>
          <p:cNvPr id="4" name="TextBox 3"/>
          <p:cNvSpPr txBox="1"/>
          <p:nvPr/>
        </p:nvSpPr>
        <p:spPr>
          <a:xfrm>
            <a:off x="1083733" y="1761066"/>
            <a:ext cx="6908800" cy="2062103"/>
          </a:xfrm>
          <a:prstGeom prst="rect">
            <a:avLst/>
          </a:prstGeom>
          <a:noFill/>
        </p:spPr>
        <p:txBody>
          <a:bodyPr wrap="square" rtlCol="0">
            <a:spAutoFit/>
          </a:bodyPr>
          <a:lstStyle/>
          <a:p>
            <a:pPr algn="ctr"/>
            <a:r>
              <a:rPr lang="en-US" sz="3200" dirty="0" smtClean="0">
                <a:solidFill>
                  <a:srgbClr val="FFFFFF"/>
                </a:solidFill>
                <a:latin typeface="Arial"/>
                <a:cs typeface="Arial"/>
              </a:rPr>
              <a:t>It is possible to extract a pure eustatic curve, separating eustasy from local factors such as sedimentation and tectonics.</a:t>
            </a:r>
            <a:endParaRPr lang="en-US" sz="3200" dirty="0">
              <a:solidFill>
                <a:srgbClr val="FFFFFF"/>
              </a:solidFill>
              <a:latin typeface="Arial"/>
              <a:cs typeface="Arial"/>
            </a:endParaRPr>
          </a:p>
        </p:txBody>
      </p:sp>
      <p:sp>
        <p:nvSpPr>
          <p:cNvPr id="5" name="TextBox 4"/>
          <p:cNvSpPr txBox="1"/>
          <p:nvPr/>
        </p:nvSpPr>
        <p:spPr>
          <a:xfrm>
            <a:off x="1286933" y="4436533"/>
            <a:ext cx="6705600" cy="830997"/>
          </a:xfrm>
          <a:prstGeom prst="rect">
            <a:avLst/>
          </a:prstGeom>
          <a:noFill/>
        </p:spPr>
        <p:txBody>
          <a:bodyPr wrap="square" rtlCol="0">
            <a:spAutoFit/>
          </a:bodyPr>
          <a:lstStyle/>
          <a:p>
            <a:pPr algn="ctr"/>
            <a:r>
              <a:rPr lang="en-US" sz="2400" dirty="0" smtClean="0">
                <a:solidFill>
                  <a:srgbClr val="FFFFFF"/>
                </a:solidFill>
                <a:latin typeface="Arial"/>
                <a:cs typeface="Arial"/>
              </a:rPr>
              <a:t>The answer becomes better with a larger statistical data base.</a:t>
            </a:r>
            <a:endParaRPr lang="en-US" sz="2400" dirty="0">
              <a:solidFill>
                <a:srgbClr val="FFFFFF"/>
              </a:solidFill>
              <a:latin typeface="Arial"/>
              <a:cs typeface="Arial"/>
            </a:endParaRPr>
          </a:p>
        </p:txBody>
      </p:sp>
    </p:spTree>
    <p:extLst>
      <p:ext uri="{BB962C8B-B14F-4D97-AF65-F5344CB8AC3E}">
        <p14:creationId xmlns:p14="http://schemas.microsoft.com/office/powerpoint/2010/main" val="1048387099"/>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11494"/>
            <a:ext cx="9144000" cy="6865662"/>
          </a:xfrm>
          <a:prstGeom prst="rect">
            <a:avLst/>
          </a:prstGeom>
        </p:spPr>
      </p:pic>
      <p:sp>
        <p:nvSpPr>
          <p:cNvPr id="3" name="TextBox 2"/>
          <p:cNvSpPr txBox="1"/>
          <p:nvPr/>
        </p:nvSpPr>
        <p:spPr>
          <a:xfrm>
            <a:off x="977900" y="508000"/>
            <a:ext cx="7327900" cy="646331"/>
          </a:xfrm>
          <a:prstGeom prst="rect">
            <a:avLst/>
          </a:prstGeom>
          <a:noFill/>
        </p:spPr>
        <p:txBody>
          <a:bodyPr wrap="square" rtlCol="0">
            <a:spAutoFit/>
          </a:bodyPr>
          <a:lstStyle/>
          <a:p>
            <a:pPr algn="ctr"/>
            <a:r>
              <a:rPr lang="en-US" sz="3600" b="1" dirty="0" smtClean="0">
                <a:solidFill>
                  <a:schemeClr val="bg1"/>
                </a:solidFill>
                <a:latin typeface="Arial"/>
                <a:cs typeface="Arial"/>
              </a:rPr>
              <a:t>WHERE DO WE GO NOW?</a:t>
            </a:r>
            <a:endParaRPr lang="en-US" sz="3600" b="1" dirty="0">
              <a:solidFill>
                <a:schemeClr val="bg1"/>
              </a:solidFill>
              <a:latin typeface="Arial"/>
              <a:cs typeface="Arial"/>
            </a:endParaRPr>
          </a:p>
        </p:txBody>
      </p:sp>
      <p:sp>
        <p:nvSpPr>
          <p:cNvPr id="4" name="TextBox 3"/>
          <p:cNvSpPr txBox="1"/>
          <p:nvPr/>
        </p:nvSpPr>
        <p:spPr>
          <a:xfrm>
            <a:off x="452967" y="1507067"/>
            <a:ext cx="8242300" cy="523220"/>
          </a:xfrm>
          <a:prstGeom prst="rect">
            <a:avLst/>
          </a:prstGeom>
          <a:noFill/>
        </p:spPr>
        <p:txBody>
          <a:bodyPr wrap="square" rtlCol="0">
            <a:spAutoFit/>
          </a:bodyPr>
          <a:lstStyle/>
          <a:p>
            <a:pPr marL="457200" indent="-457200">
              <a:buFont typeface="Arial"/>
              <a:buChar char="•"/>
            </a:pPr>
            <a:r>
              <a:rPr lang="en-US" sz="2800" dirty="0" smtClean="0">
                <a:solidFill>
                  <a:schemeClr val="bg1"/>
                </a:solidFill>
                <a:latin typeface="Arial"/>
                <a:cs typeface="Arial"/>
              </a:rPr>
              <a:t>Add curves from more basins</a:t>
            </a:r>
            <a:endParaRPr lang="en-US" sz="2800" dirty="0">
              <a:solidFill>
                <a:schemeClr val="bg1"/>
              </a:solidFill>
              <a:latin typeface="Arial"/>
              <a:cs typeface="Arial"/>
            </a:endParaRPr>
          </a:p>
        </p:txBody>
      </p:sp>
      <p:sp>
        <p:nvSpPr>
          <p:cNvPr id="5" name="TextBox 4"/>
          <p:cNvSpPr txBox="1"/>
          <p:nvPr/>
        </p:nvSpPr>
        <p:spPr>
          <a:xfrm>
            <a:off x="469900" y="2150533"/>
            <a:ext cx="8216900" cy="523220"/>
          </a:xfrm>
          <a:prstGeom prst="rect">
            <a:avLst/>
          </a:prstGeom>
          <a:noFill/>
        </p:spPr>
        <p:txBody>
          <a:bodyPr wrap="square" rtlCol="0">
            <a:spAutoFit/>
          </a:bodyPr>
          <a:lstStyle/>
          <a:p>
            <a:pPr marL="457200" indent="-457200">
              <a:buFont typeface="Arial"/>
              <a:buChar char="•"/>
            </a:pPr>
            <a:r>
              <a:rPr lang="en-US" sz="2800" dirty="0" smtClean="0">
                <a:solidFill>
                  <a:srgbClr val="FFFFFF"/>
                </a:solidFill>
                <a:latin typeface="Arial"/>
                <a:cs typeface="Arial"/>
              </a:rPr>
              <a:t>Estimate extent, intensity of </a:t>
            </a:r>
            <a:r>
              <a:rPr lang="en-US" sz="2800" dirty="0" err="1" smtClean="0">
                <a:solidFill>
                  <a:srgbClr val="FFFFFF"/>
                </a:solidFill>
                <a:latin typeface="Arial"/>
                <a:cs typeface="Arial"/>
              </a:rPr>
              <a:t>lowstands</a:t>
            </a:r>
            <a:endParaRPr lang="en-US" sz="2800" dirty="0">
              <a:solidFill>
                <a:srgbClr val="FFFFFF"/>
              </a:solidFill>
              <a:latin typeface="Arial"/>
              <a:cs typeface="Arial"/>
            </a:endParaRPr>
          </a:p>
        </p:txBody>
      </p:sp>
      <p:sp>
        <p:nvSpPr>
          <p:cNvPr id="6" name="TextBox 5"/>
          <p:cNvSpPr txBox="1"/>
          <p:nvPr/>
        </p:nvSpPr>
        <p:spPr>
          <a:xfrm>
            <a:off x="486833" y="2794848"/>
            <a:ext cx="8216900" cy="954107"/>
          </a:xfrm>
          <a:prstGeom prst="rect">
            <a:avLst/>
          </a:prstGeom>
          <a:noFill/>
        </p:spPr>
        <p:txBody>
          <a:bodyPr wrap="square" rtlCol="0">
            <a:spAutoFit/>
          </a:bodyPr>
          <a:lstStyle/>
          <a:p>
            <a:pPr marL="457200" indent="-457200">
              <a:buFont typeface="Arial"/>
              <a:buChar char="•"/>
            </a:pPr>
            <a:r>
              <a:rPr lang="en-US" sz="2800" dirty="0" smtClean="0">
                <a:solidFill>
                  <a:srgbClr val="FFFFFF"/>
                </a:solidFill>
                <a:latin typeface="Arial"/>
                <a:cs typeface="Arial"/>
              </a:rPr>
              <a:t>Compare stacked cycle pattern to astronomic parameters</a:t>
            </a:r>
            <a:endParaRPr lang="en-US" sz="2800" dirty="0">
              <a:solidFill>
                <a:srgbClr val="FFFFFF"/>
              </a:solidFill>
              <a:latin typeface="Arial"/>
              <a:cs typeface="Arial"/>
            </a:endParaRPr>
          </a:p>
        </p:txBody>
      </p:sp>
      <p:sp>
        <p:nvSpPr>
          <p:cNvPr id="7" name="TextBox 6"/>
          <p:cNvSpPr txBox="1"/>
          <p:nvPr/>
        </p:nvSpPr>
        <p:spPr>
          <a:xfrm>
            <a:off x="503766" y="3822700"/>
            <a:ext cx="8216900" cy="954107"/>
          </a:xfrm>
          <a:prstGeom prst="rect">
            <a:avLst/>
          </a:prstGeom>
          <a:noFill/>
        </p:spPr>
        <p:txBody>
          <a:bodyPr wrap="square" rtlCol="0">
            <a:spAutoFit/>
          </a:bodyPr>
          <a:lstStyle/>
          <a:p>
            <a:pPr marL="457200" indent="-457200">
              <a:buFont typeface="Arial"/>
              <a:buChar char="•"/>
            </a:pPr>
            <a:r>
              <a:rPr lang="en-US" sz="2800" dirty="0" smtClean="0">
                <a:solidFill>
                  <a:srgbClr val="FFFFFF"/>
                </a:solidFill>
                <a:latin typeface="Arial"/>
                <a:cs typeface="Arial"/>
              </a:rPr>
              <a:t>Map lateral extents of highstand, lowstand bio-, lithofacies</a:t>
            </a:r>
            <a:endParaRPr lang="en-US" sz="2800" dirty="0">
              <a:solidFill>
                <a:srgbClr val="FFFFFF"/>
              </a:solidFill>
              <a:latin typeface="Arial"/>
              <a:cs typeface="Arial"/>
            </a:endParaRPr>
          </a:p>
        </p:txBody>
      </p:sp>
      <p:sp>
        <p:nvSpPr>
          <p:cNvPr id="8" name="TextBox 7"/>
          <p:cNvSpPr txBox="1"/>
          <p:nvPr/>
        </p:nvSpPr>
        <p:spPr>
          <a:xfrm>
            <a:off x="499534" y="4855633"/>
            <a:ext cx="8216900" cy="1384995"/>
          </a:xfrm>
          <a:prstGeom prst="rect">
            <a:avLst/>
          </a:prstGeom>
          <a:noFill/>
        </p:spPr>
        <p:txBody>
          <a:bodyPr wrap="square" rtlCol="0">
            <a:spAutoFit/>
          </a:bodyPr>
          <a:lstStyle/>
          <a:p>
            <a:pPr marL="457200" indent="-457200">
              <a:buFont typeface="Arial"/>
              <a:buChar char="•"/>
            </a:pPr>
            <a:r>
              <a:rPr lang="en-US" sz="2800" dirty="0" smtClean="0">
                <a:solidFill>
                  <a:srgbClr val="FFFFFF"/>
                </a:solidFill>
                <a:latin typeface="Arial"/>
                <a:cs typeface="Arial"/>
              </a:rPr>
              <a:t>Better statistics for bio-, lithofacies (more sections); potentially may lead to estimation of absolute depth ranges</a:t>
            </a:r>
            <a:endParaRPr lang="en-US" sz="2800" dirty="0">
              <a:solidFill>
                <a:srgbClr val="FFFFFF"/>
              </a:solidFill>
              <a:latin typeface="Arial"/>
              <a:cs typeface="Arial"/>
            </a:endParaRPr>
          </a:p>
        </p:txBody>
      </p:sp>
    </p:spTree>
    <p:extLst>
      <p:ext uri="{BB962C8B-B14F-4D97-AF65-F5344CB8AC3E}">
        <p14:creationId xmlns:p14="http://schemas.microsoft.com/office/powerpoint/2010/main" val="351235950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1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left)">
                                      <p:cBhvr>
                                        <p:cTn id="12" dur="10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left)">
                                      <p:cBhvr>
                                        <p:cTn id="17" dur="10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wipe(left)">
                                      <p:cBhvr>
                                        <p:cTn id="22" dur="1000"/>
                                        <p:tgtEl>
                                          <p:spTgt spid="7"/>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left)">
                                      <p:cBhvr>
                                        <p:cTn id="27"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3" name="TextBox 2"/>
          <p:cNvSpPr txBox="1"/>
          <p:nvPr/>
        </p:nvSpPr>
        <p:spPr>
          <a:xfrm>
            <a:off x="889000" y="304800"/>
            <a:ext cx="7327900" cy="523220"/>
          </a:xfrm>
          <a:prstGeom prst="rect">
            <a:avLst/>
          </a:prstGeom>
          <a:noFill/>
        </p:spPr>
        <p:txBody>
          <a:bodyPr wrap="square" rtlCol="0">
            <a:spAutoFit/>
          </a:bodyPr>
          <a:lstStyle/>
          <a:p>
            <a:pPr algn="ctr"/>
            <a:r>
              <a:rPr lang="en-US" sz="2800" b="1" dirty="0" smtClean="0">
                <a:solidFill>
                  <a:schemeClr val="bg1"/>
                </a:solidFill>
                <a:latin typeface="Arial"/>
                <a:cs typeface="Arial"/>
              </a:rPr>
              <a:t>NEW MEXICO CYCLOTHEMS</a:t>
            </a:r>
            <a:endParaRPr lang="en-US" sz="2800" b="1" dirty="0">
              <a:solidFill>
                <a:schemeClr val="bg1"/>
              </a:solidFill>
              <a:latin typeface="Arial"/>
              <a:cs typeface="Arial"/>
            </a:endParaRPr>
          </a:p>
        </p:txBody>
      </p:sp>
      <p:sp>
        <p:nvSpPr>
          <p:cNvPr id="4" name="TextBox 3"/>
          <p:cNvSpPr txBox="1"/>
          <p:nvPr/>
        </p:nvSpPr>
        <p:spPr>
          <a:xfrm>
            <a:off x="914400" y="1066800"/>
            <a:ext cx="1828800" cy="646331"/>
          </a:xfrm>
          <a:prstGeom prst="rect">
            <a:avLst/>
          </a:prstGeom>
          <a:noFill/>
        </p:spPr>
        <p:txBody>
          <a:bodyPr wrap="square" rtlCol="0">
            <a:spAutoFit/>
          </a:bodyPr>
          <a:lstStyle/>
          <a:p>
            <a:pPr algn="ctr"/>
            <a:r>
              <a:rPr lang="en-US" sz="1200" b="1" dirty="0" smtClean="0">
                <a:solidFill>
                  <a:srgbClr val="FFFFFF"/>
                </a:solidFill>
                <a:latin typeface="Arial"/>
                <a:cs typeface="Arial"/>
              </a:rPr>
              <a:t>MIDCONTINENT</a:t>
            </a:r>
          </a:p>
          <a:p>
            <a:pPr algn="ctr"/>
            <a:r>
              <a:rPr lang="en-US" sz="1200" b="1" dirty="0" smtClean="0">
                <a:solidFill>
                  <a:srgbClr val="FFFFFF"/>
                </a:solidFill>
                <a:latin typeface="Arial"/>
                <a:cs typeface="Arial"/>
              </a:rPr>
              <a:t>REFERENCE </a:t>
            </a:r>
          </a:p>
          <a:p>
            <a:pPr algn="ctr"/>
            <a:r>
              <a:rPr lang="en-US" sz="1200" b="1" dirty="0" smtClean="0">
                <a:solidFill>
                  <a:srgbClr val="FFFFFF"/>
                </a:solidFill>
                <a:latin typeface="Arial"/>
                <a:cs typeface="Arial"/>
              </a:rPr>
              <a:t>CYCLOTHEMS</a:t>
            </a:r>
            <a:endParaRPr lang="en-US" sz="1200" b="1" dirty="0">
              <a:solidFill>
                <a:srgbClr val="FFFFFF"/>
              </a:solidFill>
              <a:latin typeface="Arial"/>
              <a:cs typeface="Arial"/>
            </a:endParaRPr>
          </a:p>
        </p:txBody>
      </p:sp>
      <p:sp>
        <p:nvSpPr>
          <p:cNvPr id="5" name="TextBox 4"/>
          <p:cNvSpPr txBox="1"/>
          <p:nvPr/>
        </p:nvSpPr>
        <p:spPr>
          <a:xfrm>
            <a:off x="2743200" y="1130300"/>
            <a:ext cx="1803400" cy="461665"/>
          </a:xfrm>
          <a:prstGeom prst="rect">
            <a:avLst/>
          </a:prstGeom>
          <a:noFill/>
        </p:spPr>
        <p:txBody>
          <a:bodyPr wrap="square" rtlCol="0">
            <a:spAutoFit/>
          </a:bodyPr>
          <a:lstStyle/>
          <a:p>
            <a:pPr algn="ctr"/>
            <a:r>
              <a:rPr lang="en-US" sz="1200" b="1" dirty="0" smtClean="0">
                <a:solidFill>
                  <a:srgbClr val="FFFFFF"/>
                </a:solidFill>
                <a:latin typeface="Arial"/>
                <a:cs typeface="Arial"/>
              </a:rPr>
              <a:t>COMPOSITE CYCLOTHEMS</a:t>
            </a:r>
            <a:endParaRPr lang="en-US" sz="1200" b="1" dirty="0">
              <a:solidFill>
                <a:srgbClr val="FFFFFF"/>
              </a:solidFill>
              <a:latin typeface="Arial"/>
              <a:cs typeface="Arial"/>
            </a:endParaRPr>
          </a:p>
        </p:txBody>
      </p:sp>
      <p:sp>
        <p:nvSpPr>
          <p:cNvPr id="6" name="TextBox 5"/>
          <p:cNvSpPr txBox="1"/>
          <p:nvPr/>
        </p:nvSpPr>
        <p:spPr>
          <a:xfrm>
            <a:off x="4546600" y="1117600"/>
            <a:ext cx="1816100" cy="615553"/>
          </a:xfrm>
          <a:prstGeom prst="rect">
            <a:avLst/>
          </a:prstGeom>
          <a:noFill/>
        </p:spPr>
        <p:txBody>
          <a:bodyPr wrap="square" rtlCol="0">
            <a:spAutoFit/>
          </a:bodyPr>
          <a:lstStyle/>
          <a:p>
            <a:pPr algn="ctr"/>
            <a:r>
              <a:rPr lang="en-US" sz="1200" b="1" dirty="0" smtClean="0">
                <a:solidFill>
                  <a:srgbClr val="FFFFFF"/>
                </a:solidFill>
                <a:latin typeface="Arial"/>
                <a:cs typeface="Arial"/>
              </a:rPr>
              <a:t>BEEMAN</a:t>
            </a:r>
          </a:p>
          <a:p>
            <a:pPr algn="ctr"/>
            <a:r>
              <a:rPr lang="en-US" sz="1200" b="1" dirty="0" smtClean="0">
                <a:solidFill>
                  <a:srgbClr val="FFFFFF"/>
                </a:solidFill>
                <a:latin typeface="Arial"/>
                <a:cs typeface="Arial"/>
              </a:rPr>
              <a:t>CYCLOTHEMS</a:t>
            </a:r>
          </a:p>
          <a:p>
            <a:pPr algn="ctr"/>
            <a:r>
              <a:rPr lang="en-US" sz="1000" dirty="0" err="1" smtClean="0">
                <a:solidFill>
                  <a:srgbClr val="FFFFFF"/>
                </a:solidFill>
                <a:latin typeface="Arial"/>
                <a:cs typeface="Arial"/>
              </a:rPr>
              <a:t>Raatz</a:t>
            </a:r>
            <a:r>
              <a:rPr lang="en-US" sz="1000" dirty="0" smtClean="0">
                <a:solidFill>
                  <a:srgbClr val="FFFFFF"/>
                </a:solidFill>
                <a:latin typeface="Arial"/>
                <a:cs typeface="Arial"/>
              </a:rPr>
              <a:t> &amp; </a:t>
            </a:r>
            <a:r>
              <a:rPr lang="en-US" sz="1000" dirty="0" err="1" smtClean="0">
                <a:solidFill>
                  <a:srgbClr val="FFFFFF"/>
                </a:solidFill>
                <a:latin typeface="Arial"/>
                <a:cs typeface="Arial"/>
              </a:rPr>
              <a:t>Simo</a:t>
            </a:r>
            <a:r>
              <a:rPr lang="en-US" sz="1000" dirty="0" smtClean="0">
                <a:solidFill>
                  <a:srgbClr val="FFFFFF"/>
                </a:solidFill>
                <a:latin typeface="Arial"/>
                <a:cs typeface="Arial"/>
              </a:rPr>
              <a:t>, 1998</a:t>
            </a:r>
            <a:endParaRPr lang="en-US" sz="1000" dirty="0">
              <a:solidFill>
                <a:srgbClr val="FFFFFF"/>
              </a:solidFill>
              <a:latin typeface="Arial"/>
              <a:cs typeface="Arial"/>
            </a:endParaRPr>
          </a:p>
        </p:txBody>
      </p:sp>
      <p:sp>
        <p:nvSpPr>
          <p:cNvPr id="7" name="TextBox 6"/>
          <p:cNvSpPr txBox="1"/>
          <p:nvPr/>
        </p:nvSpPr>
        <p:spPr>
          <a:xfrm>
            <a:off x="6362700" y="1206500"/>
            <a:ext cx="1816100" cy="461665"/>
          </a:xfrm>
          <a:prstGeom prst="rect">
            <a:avLst/>
          </a:prstGeom>
          <a:noFill/>
        </p:spPr>
        <p:txBody>
          <a:bodyPr wrap="square" rtlCol="0">
            <a:spAutoFit/>
          </a:bodyPr>
          <a:lstStyle/>
          <a:p>
            <a:pPr algn="ctr"/>
            <a:r>
              <a:rPr lang="en-US" sz="1200" b="1" dirty="0" smtClean="0">
                <a:solidFill>
                  <a:srgbClr val="FFFFFF"/>
                </a:solidFill>
                <a:latin typeface="Arial"/>
                <a:cs typeface="Arial"/>
              </a:rPr>
              <a:t>BIOSTRATIGRAPHIC</a:t>
            </a:r>
          </a:p>
          <a:p>
            <a:pPr algn="ctr"/>
            <a:r>
              <a:rPr lang="en-US" sz="1200" b="1" dirty="0" smtClean="0">
                <a:solidFill>
                  <a:srgbClr val="FFFFFF"/>
                </a:solidFill>
                <a:latin typeface="Arial"/>
                <a:cs typeface="Arial"/>
              </a:rPr>
              <a:t>CONTROL</a:t>
            </a:r>
            <a:endParaRPr lang="en-US" sz="1200" b="1" dirty="0">
              <a:solidFill>
                <a:srgbClr val="FFFFFF"/>
              </a:solidFill>
              <a:latin typeface="Arial"/>
              <a:cs typeface="Arial"/>
            </a:endParaRPr>
          </a:p>
        </p:txBody>
      </p:sp>
      <p:sp>
        <p:nvSpPr>
          <p:cNvPr id="8" name="TextBox 7"/>
          <p:cNvSpPr txBox="1"/>
          <p:nvPr/>
        </p:nvSpPr>
        <p:spPr>
          <a:xfrm>
            <a:off x="927100" y="1871981"/>
            <a:ext cx="1828800" cy="276999"/>
          </a:xfrm>
          <a:prstGeom prst="rect">
            <a:avLst/>
          </a:prstGeom>
          <a:noFill/>
        </p:spPr>
        <p:txBody>
          <a:bodyPr wrap="square" rtlCol="0">
            <a:spAutoFit/>
          </a:bodyPr>
          <a:lstStyle/>
          <a:p>
            <a:pPr algn="ctr"/>
            <a:r>
              <a:rPr lang="en-US" sz="1200" dirty="0" smtClean="0">
                <a:solidFill>
                  <a:srgbClr val="FFFFFF"/>
                </a:solidFill>
                <a:latin typeface="Arial"/>
                <a:cs typeface="Arial"/>
              </a:rPr>
              <a:t>OREAD</a:t>
            </a:r>
            <a:endParaRPr lang="en-US" sz="1200" dirty="0">
              <a:solidFill>
                <a:srgbClr val="FFFFFF"/>
              </a:solidFill>
              <a:latin typeface="Arial"/>
              <a:cs typeface="Arial"/>
            </a:endParaRPr>
          </a:p>
        </p:txBody>
      </p:sp>
      <p:sp>
        <p:nvSpPr>
          <p:cNvPr id="9" name="TextBox 8"/>
          <p:cNvSpPr txBox="1"/>
          <p:nvPr/>
        </p:nvSpPr>
        <p:spPr>
          <a:xfrm>
            <a:off x="939800" y="3257550"/>
            <a:ext cx="1841500" cy="279400"/>
          </a:xfrm>
          <a:prstGeom prst="rect">
            <a:avLst/>
          </a:prstGeom>
          <a:noFill/>
        </p:spPr>
        <p:txBody>
          <a:bodyPr wrap="square" rtlCol="0">
            <a:spAutoFit/>
          </a:bodyPr>
          <a:lstStyle/>
          <a:p>
            <a:pPr algn="ctr"/>
            <a:r>
              <a:rPr lang="en-US" sz="1200" dirty="0" smtClean="0">
                <a:solidFill>
                  <a:srgbClr val="FFFFFF"/>
                </a:solidFill>
                <a:latin typeface="Arial"/>
                <a:cs typeface="Arial"/>
              </a:rPr>
              <a:t>STANTON</a:t>
            </a:r>
            <a:endParaRPr lang="en-US" sz="1200" dirty="0">
              <a:solidFill>
                <a:srgbClr val="FFFFFF"/>
              </a:solidFill>
              <a:latin typeface="Arial"/>
              <a:cs typeface="Arial"/>
            </a:endParaRPr>
          </a:p>
        </p:txBody>
      </p:sp>
      <p:sp>
        <p:nvSpPr>
          <p:cNvPr id="10" name="TextBox 9"/>
          <p:cNvSpPr txBox="1"/>
          <p:nvPr/>
        </p:nvSpPr>
        <p:spPr>
          <a:xfrm>
            <a:off x="971550" y="4108450"/>
            <a:ext cx="1790700" cy="276999"/>
          </a:xfrm>
          <a:prstGeom prst="rect">
            <a:avLst/>
          </a:prstGeom>
          <a:noFill/>
        </p:spPr>
        <p:txBody>
          <a:bodyPr wrap="square" rtlCol="0">
            <a:spAutoFit/>
          </a:bodyPr>
          <a:lstStyle/>
          <a:p>
            <a:pPr algn="ctr"/>
            <a:r>
              <a:rPr lang="en-US" sz="1200" dirty="0" smtClean="0">
                <a:solidFill>
                  <a:srgbClr val="FFFFFF"/>
                </a:solidFill>
                <a:latin typeface="Arial"/>
                <a:cs typeface="Arial"/>
              </a:rPr>
              <a:t>IOLA</a:t>
            </a:r>
            <a:endParaRPr lang="en-US" sz="1200" dirty="0">
              <a:solidFill>
                <a:srgbClr val="FFFFFF"/>
              </a:solidFill>
              <a:latin typeface="Arial"/>
              <a:cs typeface="Arial"/>
            </a:endParaRPr>
          </a:p>
        </p:txBody>
      </p:sp>
      <p:sp>
        <p:nvSpPr>
          <p:cNvPr id="11" name="TextBox 10"/>
          <p:cNvSpPr txBox="1"/>
          <p:nvPr/>
        </p:nvSpPr>
        <p:spPr>
          <a:xfrm>
            <a:off x="1009650" y="4984750"/>
            <a:ext cx="1765300" cy="276999"/>
          </a:xfrm>
          <a:prstGeom prst="rect">
            <a:avLst/>
          </a:prstGeom>
          <a:noFill/>
        </p:spPr>
        <p:txBody>
          <a:bodyPr wrap="square" rtlCol="0">
            <a:spAutoFit/>
          </a:bodyPr>
          <a:lstStyle/>
          <a:p>
            <a:pPr algn="ctr"/>
            <a:r>
              <a:rPr lang="en-US" sz="1200" dirty="0" smtClean="0">
                <a:solidFill>
                  <a:srgbClr val="FFFFFF"/>
                </a:solidFill>
                <a:latin typeface="Arial"/>
                <a:cs typeface="Arial"/>
              </a:rPr>
              <a:t>DENNIS</a:t>
            </a:r>
            <a:endParaRPr lang="en-US" sz="1200" dirty="0">
              <a:solidFill>
                <a:srgbClr val="FFFFFF"/>
              </a:solidFill>
              <a:latin typeface="Arial"/>
              <a:cs typeface="Arial"/>
            </a:endParaRPr>
          </a:p>
        </p:txBody>
      </p:sp>
      <p:sp>
        <p:nvSpPr>
          <p:cNvPr id="12" name="TextBox 11"/>
          <p:cNvSpPr txBox="1"/>
          <p:nvPr/>
        </p:nvSpPr>
        <p:spPr>
          <a:xfrm>
            <a:off x="1016000" y="6074833"/>
            <a:ext cx="1752600" cy="276999"/>
          </a:xfrm>
          <a:prstGeom prst="rect">
            <a:avLst/>
          </a:prstGeom>
          <a:noFill/>
        </p:spPr>
        <p:txBody>
          <a:bodyPr wrap="square" rtlCol="0">
            <a:spAutoFit/>
          </a:bodyPr>
          <a:lstStyle/>
          <a:p>
            <a:pPr algn="ctr"/>
            <a:r>
              <a:rPr lang="en-US" sz="1200" dirty="0" smtClean="0">
                <a:solidFill>
                  <a:srgbClr val="FFFFFF"/>
                </a:solidFill>
                <a:latin typeface="Arial"/>
                <a:cs typeface="Arial"/>
              </a:rPr>
              <a:t>LOST BRANCH</a:t>
            </a:r>
            <a:endParaRPr lang="en-US" sz="1200" dirty="0">
              <a:solidFill>
                <a:srgbClr val="FFFFFF"/>
              </a:solidFill>
              <a:latin typeface="Arial"/>
              <a:cs typeface="Arial"/>
            </a:endParaRPr>
          </a:p>
        </p:txBody>
      </p:sp>
      <p:sp>
        <p:nvSpPr>
          <p:cNvPr id="13" name="TextBox 12"/>
          <p:cNvSpPr txBox="1"/>
          <p:nvPr/>
        </p:nvSpPr>
        <p:spPr>
          <a:xfrm>
            <a:off x="7035800" y="1816100"/>
            <a:ext cx="469900" cy="584776"/>
          </a:xfrm>
          <a:prstGeom prst="rect">
            <a:avLst/>
          </a:prstGeom>
          <a:noFill/>
        </p:spPr>
        <p:txBody>
          <a:bodyPr wrap="square" rtlCol="0">
            <a:spAutoFit/>
          </a:bodyPr>
          <a:lstStyle/>
          <a:p>
            <a:pPr algn="ctr"/>
            <a:r>
              <a:rPr lang="en-US" sz="3200" dirty="0" smtClean="0">
                <a:solidFill>
                  <a:srgbClr val="FFFFFF"/>
                </a:solidFill>
                <a:latin typeface="Arial"/>
                <a:cs typeface="Arial"/>
              </a:rPr>
              <a:t>*</a:t>
            </a:r>
            <a:endParaRPr lang="en-US" sz="3200" dirty="0">
              <a:solidFill>
                <a:srgbClr val="FFFFFF"/>
              </a:solidFill>
              <a:latin typeface="Arial"/>
              <a:cs typeface="Arial"/>
            </a:endParaRPr>
          </a:p>
        </p:txBody>
      </p:sp>
      <p:sp>
        <p:nvSpPr>
          <p:cNvPr id="14" name="TextBox 13"/>
          <p:cNvSpPr txBox="1"/>
          <p:nvPr/>
        </p:nvSpPr>
        <p:spPr>
          <a:xfrm>
            <a:off x="7023100" y="2946400"/>
            <a:ext cx="469900" cy="584776"/>
          </a:xfrm>
          <a:prstGeom prst="rect">
            <a:avLst/>
          </a:prstGeom>
          <a:noFill/>
        </p:spPr>
        <p:txBody>
          <a:bodyPr wrap="square" rtlCol="0">
            <a:spAutoFit/>
          </a:bodyPr>
          <a:lstStyle/>
          <a:p>
            <a:pPr algn="ctr"/>
            <a:r>
              <a:rPr lang="en-US" sz="3200" dirty="0" smtClean="0">
                <a:solidFill>
                  <a:srgbClr val="FFFFFF"/>
                </a:solidFill>
                <a:latin typeface="Arial"/>
                <a:cs typeface="Arial"/>
              </a:rPr>
              <a:t>*</a:t>
            </a:r>
            <a:endParaRPr lang="en-US" sz="3200" dirty="0">
              <a:solidFill>
                <a:srgbClr val="FFFFFF"/>
              </a:solidFill>
              <a:latin typeface="Arial"/>
              <a:cs typeface="Arial"/>
            </a:endParaRPr>
          </a:p>
        </p:txBody>
      </p:sp>
      <p:sp>
        <p:nvSpPr>
          <p:cNvPr id="15" name="TextBox 14"/>
          <p:cNvSpPr txBox="1"/>
          <p:nvPr/>
        </p:nvSpPr>
        <p:spPr>
          <a:xfrm>
            <a:off x="7099300" y="4889500"/>
            <a:ext cx="381000" cy="584776"/>
          </a:xfrm>
          <a:prstGeom prst="rect">
            <a:avLst/>
          </a:prstGeom>
          <a:noFill/>
        </p:spPr>
        <p:txBody>
          <a:bodyPr wrap="square" rtlCol="0">
            <a:spAutoFit/>
          </a:bodyPr>
          <a:lstStyle/>
          <a:p>
            <a:pPr algn="ctr"/>
            <a:r>
              <a:rPr lang="en-US" sz="3200" dirty="0" smtClean="0">
                <a:solidFill>
                  <a:srgbClr val="FFFFFF"/>
                </a:solidFill>
                <a:latin typeface="Arial"/>
                <a:cs typeface="Arial"/>
              </a:rPr>
              <a:t>*</a:t>
            </a:r>
            <a:endParaRPr lang="en-US" sz="3200" dirty="0">
              <a:solidFill>
                <a:srgbClr val="FFFFFF"/>
              </a:solidFill>
              <a:latin typeface="Arial"/>
              <a:cs typeface="Arial"/>
            </a:endParaRPr>
          </a:p>
        </p:txBody>
      </p:sp>
      <p:sp>
        <p:nvSpPr>
          <p:cNvPr id="16" name="TextBox 15"/>
          <p:cNvSpPr txBox="1"/>
          <p:nvPr/>
        </p:nvSpPr>
        <p:spPr>
          <a:xfrm>
            <a:off x="7061200" y="6019800"/>
            <a:ext cx="469900" cy="584776"/>
          </a:xfrm>
          <a:prstGeom prst="rect">
            <a:avLst/>
          </a:prstGeom>
          <a:noFill/>
        </p:spPr>
        <p:txBody>
          <a:bodyPr wrap="square" rtlCol="0">
            <a:spAutoFit/>
          </a:bodyPr>
          <a:lstStyle/>
          <a:p>
            <a:pPr algn="ctr"/>
            <a:r>
              <a:rPr lang="en-US" sz="3200" dirty="0" smtClean="0">
                <a:solidFill>
                  <a:srgbClr val="FFFFFF"/>
                </a:solidFill>
                <a:latin typeface="Arial"/>
                <a:cs typeface="Arial"/>
              </a:rPr>
              <a:t>*</a:t>
            </a:r>
            <a:endParaRPr lang="en-US" sz="3200" dirty="0">
              <a:solidFill>
                <a:srgbClr val="FFFFFF"/>
              </a:solidFill>
              <a:latin typeface="Arial"/>
              <a:cs typeface="Arial"/>
            </a:endParaRPr>
          </a:p>
        </p:txBody>
      </p:sp>
      <p:sp>
        <p:nvSpPr>
          <p:cNvPr id="18" name="TextBox 17"/>
          <p:cNvSpPr txBox="1"/>
          <p:nvPr/>
        </p:nvSpPr>
        <p:spPr>
          <a:xfrm>
            <a:off x="6921500" y="2320714"/>
            <a:ext cx="698500" cy="420628"/>
          </a:xfrm>
          <a:prstGeom prst="rect">
            <a:avLst/>
          </a:prstGeom>
          <a:noFill/>
        </p:spPr>
        <p:txBody>
          <a:bodyPr wrap="square" rtlCol="0">
            <a:spAutoFit/>
          </a:bodyPr>
          <a:lstStyle/>
          <a:p>
            <a:pPr algn="ctr"/>
            <a:r>
              <a:rPr lang="en-US" b="1" dirty="0" smtClean="0">
                <a:solidFill>
                  <a:srgbClr val="FFFFFF"/>
                </a:solidFill>
                <a:latin typeface="Arial"/>
                <a:cs typeface="Arial"/>
              </a:rPr>
              <a:t>(</a:t>
            </a:r>
            <a:r>
              <a:rPr lang="en-US" sz="3200" b="1" baseline="-25000" dirty="0" smtClean="0">
                <a:solidFill>
                  <a:srgbClr val="FFFFFF"/>
                </a:solidFill>
                <a:latin typeface="Arial"/>
                <a:cs typeface="Arial"/>
              </a:rPr>
              <a:t>*</a:t>
            </a:r>
            <a:r>
              <a:rPr lang="en-US" b="1" dirty="0" smtClean="0">
                <a:solidFill>
                  <a:srgbClr val="FFFFFF"/>
                </a:solidFill>
                <a:latin typeface="Arial"/>
                <a:cs typeface="Arial"/>
              </a:rPr>
              <a:t>)</a:t>
            </a:r>
            <a:endParaRPr lang="en-US" b="1" dirty="0">
              <a:solidFill>
                <a:srgbClr val="FFFFFF"/>
              </a:solidFill>
              <a:latin typeface="Arial"/>
              <a:cs typeface="Arial"/>
            </a:endParaRPr>
          </a:p>
        </p:txBody>
      </p:sp>
      <p:sp>
        <p:nvSpPr>
          <p:cNvPr id="19" name="TextBox 18"/>
          <p:cNvSpPr txBox="1"/>
          <p:nvPr/>
        </p:nvSpPr>
        <p:spPr>
          <a:xfrm>
            <a:off x="6921500" y="2583181"/>
            <a:ext cx="698500" cy="420628"/>
          </a:xfrm>
          <a:prstGeom prst="rect">
            <a:avLst/>
          </a:prstGeom>
          <a:noFill/>
        </p:spPr>
        <p:txBody>
          <a:bodyPr wrap="square" rtlCol="0">
            <a:spAutoFit/>
          </a:bodyPr>
          <a:lstStyle/>
          <a:p>
            <a:pPr algn="ctr"/>
            <a:r>
              <a:rPr lang="en-US" b="1" dirty="0" smtClean="0">
                <a:solidFill>
                  <a:srgbClr val="FFFFFF"/>
                </a:solidFill>
                <a:latin typeface="Arial"/>
                <a:cs typeface="Arial"/>
              </a:rPr>
              <a:t>(</a:t>
            </a:r>
            <a:r>
              <a:rPr lang="en-US" sz="3200" b="1" baseline="-25000" dirty="0" smtClean="0">
                <a:solidFill>
                  <a:srgbClr val="FFFFFF"/>
                </a:solidFill>
                <a:latin typeface="Arial"/>
                <a:cs typeface="Arial"/>
              </a:rPr>
              <a:t>*</a:t>
            </a:r>
            <a:r>
              <a:rPr lang="en-US" b="1" dirty="0" smtClean="0">
                <a:solidFill>
                  <a:srgbClr val="FFFFFF"/>
                </a:solidFill>
                <a:latin typeface="Arial"/>
                <a:cs typeface="Arial"/>
              </a:rPr>
              <a:t>)</a:t>
            </a:r>
            <a:endParaRPr lang="en-US" b="1" dirty="0">
              <a:solidFill>
                <a:srgbClr val="FFFFFF"/>
              </a:solidFill>
              <a:latin typeface="Arial"/>
              <a:cs typeface="Arial"/>
            </a:endParaRPr>
          </a:p>
        </p:txBody>
      </p:sp>
      <p:sp>
        <p:nvSpPr>
          <p:cNvPr id="20" name="TextBox 19"/>
          <p:cNvSpPr txBox="1"/>
          <p:nvPr/>
        </p:nvSpPr>
        <p:spPr>
          <a:xfrm>
            <a:off x="6934200" y="3434081"/>
            <a:ext cx="698500" cy="420628"/>
          </a:xfrm>
          <a:prstGeom prst="rect">
            <a:avLst/>
          </a:prstGeom>
          <a:noFill/>
        </p:spPr>
        <p:txBody>
          <a:bodyPr wrap="square" rtlCol="0">
            <a:spAutoFit/>
          </a:bodyPr>
          <a:lstStyle/>
          <a:p>
            <a:pPr algn="ctr"/>
            <a:r>
              <a:rPr lang="en-US" b="1" dirty="0" smtClean="0">
                <a:solidFill>
                  <a:srgbClr val="FFFFFF"/>
                </a:solidFill>
                <a:latin typeface="Arial"/>
                <a:cs typeface="Arial"/>
              </a:rPr>
              <a:t>(</a:t>
            </a:r>
            <a:r>
              <a:rPr lang="en-US" sz="3200" b="1" baseline="-25000" dirty="0" smtClean="0">
                <a:solidFill>
                  <a:srgbClr val="FFFFFF"/>
                </a:solidFill>
                <a:latin typeface="Arial"/>
                <a:cs typeface="Arial"/>
              </a:rPr>
              <a:t>*</a:t>
            </a:r>
            <a:r>
              <a:rPr lang="en-US" b="1" dirty="0" smtClean="0">
                <a:solidFill>
                  <a:srgbClr val="FFFFFF"/>
                </a:solidFill>
                <a:latin typeface="Arial"/>
                <a:cs typeface="Arial"/>
              </a:rPr>
              <a:t>)</a:t>
            </a:r>
            <a:endParaRPr lang="en-US" b="1" dirty="0">
              <a:solidFill>
                <a:srgbClr val="FFFFFF"/>
              </a:solidFill>
              <a:latin typeface="Arial"/>
              <a:cs typeface="Arial"/>
            </a:endParaRPr>
          </a:p>
        </p:txBody>
      </p:sp>
      <p:sp>
        <p:nvSpPr>
          <p:cNvPr id="21" name="TextBox 20"/>
          <p:cNvSpPr txBox="1"/>
          <p:nvPr/>
        </p:nvSpPr>
        <p:spPr>
          <a:xfrm>
            <a:off x="6934200" y="3992881"/>
            <a:ext cx="698500" cy="420628"/>
          </a:xfrm>
          <a:prstGeom prst="rect">
            <a:avLst/>
          </a:prstGeom>
          <a:noFill/>
        </p:spPr>
        <p:txBody>
          <a:bodyPr wrap="square" rtlCol="0">
            <a:spAutoFit/>
          </a:bodyPr>
          <a:lstStyle/>
          <a:p>
            <a:pPr algn="ctr"/>
            <a:r>
              <a:rPr lang="en-US" b="1" dirty="0" smtClean="0">
                <a:solidFill>
                  <a:srgbClr val="FFFFFF"/>
                </a:solidFill>
                <a:latin typeface="Arial"/>
                <a:cs typeface="Arial"/>
              </a:rPr>
              <a:t>(</a:t>
            </a:r>
            <a:r>
              <a:rPr lang="en-US" sz="3200" b="1" baseline="-25000" dirty="0" smtClean="0">
                <a:solidFill>
                  <a:srgbClr val="FFFFFF"/>
                </a:solidFill>
                <a:latin typeface="Arial"/>
                <a:cs typeface="Arial"/>
              </a:rPr>
              <a:t>*</a:t>
            </a:r>
            <a:r>
              <a:rPr lang="en-US" b="1" dirty="0" smtClean="0">
                <a:solidFill>
                  <a:srgbClr val="FFFFFF"/>
                </a:solidFill>
                <a:latin typeface="Arial"/>
                <a:cs typeface="Arial"/>
              </a:rPr>
              <a:t>)</a:t>
            </a:r>
            <a:endParaRPr lang="en-US" b="1" dirty="0">
              <a:solidFill>
                <a:srgbClr val="FFFFFF"/>
              </a:solidFill>
              <a:latin typeface="Arial"/>
              <a:cs typeface="Arial"/>
            </a:endParaRPr>
          </a:p>
        </p:txBody>
      </p:sp>
      <p:sp>
        <p:nvSpPr>
          <p:cNvPr id="22" name="TextBox 21"/>
          <p:cNvSpPr txBox="1"/>
          <p:nvPr/>
        </p:nvSpPr>
        <p:spPr>
          <a:xfrm>
            <a:off x="6946900" y="4246881"/>
            <a:ext cx="698500" cy="420628"/>
          </a:xfrm>
          <a:prstGeom prst="rect">
            <a:avLst/>
          </a:prstGeom>
          <a:noFill/>
        </p:spPr>
        <p:txBody>
          <a:bodyPr wrap="square" rtlCol="0">
            <a:spAutoFit/>
          </a:bodyPr>
          <a:lstStyle/>
          <a:p>
            <a:pPr algn="ctr"/>
            <a:r>
              <a:rPr lang="en-US" b="1" dirty="0" smtClean="0">
                <a:solidFill>
                  <a:srgbClr val="FFFFFF"/>
                </a:solidFill>
                <a:latin typeface="Arial"/>
                <a:cs typeface="Arial"/>
              </a:rPr>
              <a:t>(</a:t>
            </a:r>
            <a:r>
              <a:rPr lang="en-US" sz="3200" b="1" baseline="-25000" dirty="0" smtClean="0">
                <a:solidFill>
                  <a:srgbClr val="FFFFFF"/>
                </a:solidFill>
                <a:latin typeface="Arial"/>
                <a:cs typeface="Arial"/>
              </a:rPr>
              <a:t>*</a:t>
            </a:r>
            <a:r>
              <a:rPr lang="en-US" b="1" dirty="0" smtClean="0">
                <a:solidFill>
                  <a:srgbClr val="FFFFFF"/>
                </a:solidFill>
                <a:latin typeface="Arial"/>
                <a:cs typeface="Arial"/>
              </a:rPr>
              <a:t>)</a:t>
            </a:r>
            <a:endParaRPr lang="en-US" b="1" dirty="0">
              <a:solidFill>
                <a:srgbClr val="FFFFFF"/>
              </a:solidFill>
              <a:latin typeface="Arial"/>
              <a:cs typeface="Arial"/>
            </a:endParaRPr>
          </a:p>
        </p:txBody>
      </p:sp>
      <p:cxnSp>
        <p:nvCxnSpPr>
          <p:cNvPr id="24" name="Straight Connector 23"/>
          <p:cNvCxnSpPr/>
          <p:nvPr/>
        </p:nvCxnSpPr>
        <p:spPr>
          <a:xfrm>
            <a:off x="2940050" y="2000250"/>
            <a:ext cx="1422400" cy="1270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26" name="Straight Connector 25"/>
          <p:cNvCxnSpPr/>
          <p:nvPr/>
        </p:nvCxnSpPr>
        <p:spPr>
          <a:xfrm>
            <a:off x="4720167" y="2023533"/>
            <a:ext cx="1312333" cy="8467"/>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p:cNvCxnSpPr/>
          <p:nvPr/>
        </p:nvCxnSpPr>
        <p:spPr>
          <a:xfrm>
            <a:off x="2933700" y="2266950"/>
            <a:ext cx="863600" cy="63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0" name="Straight Connector 29"/>
          <p:cNvCxnSpPr/>
          <p:nvPr/>
        </p:nvCxnSpPr>
        <p:spPr>
          <a:xfrm>
            <a:off x="2933700" y="2559050"/>
            <a:ext cx="1206500" cy="190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2" name="Straight Connector 31"/>
          <p:cNvCxnSpPr/>
          <p:nvPr/>
        </p:nvCxnSpPr>
        <p:spPr>
          <a:xfrm>
            <a:off x="4711700" y="2573867"/>
            <a:ext cx="1422400" cy="10583"/>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p:cNvCxnSpPr/>
          <p:nvPr/>
        </p:nvCxnSpPr>
        <p:spPr>
          <a:xfrm>
            <a:off x="2933700" y="2857500"/>
            <a:ext cx="29210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6" name="Straight Connector 35"/>
          <p:cNvCxnSpPr/>
          <p:nvPr/>
        </p:nvCxnSpPr>
        <p:spPr>
          <a:xfrm>
            <a:off x="4718050" y="2857500"/>
            <a:ext cx="1422400" cy="1270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8" name="Straight Connector 37"/>
          <p:cNvCxnSpPr/>
          <p:nvPr/>
        </p:nvCxnSpPr>
        <p:spPr>
          <a:xfrm>
            <a:off x="2940050" y="3130550"/>
            <a:ext cx="53975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0" name="Straight Connector 39"/>
          <p:cNvCxnSpPr/>
          <p:nvPr/>
        </p:nvCxnSpPr>
        <p:spPr>
          <a:xfrm>
            <a:off x="4730750" y="3130550"/>
            <a:ext cx="140970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2" name="Straight Connector 41"/>
          <p:cNvCxnSpPr/>
          <p:nvPr/>
        </p:nvCxnSpPr>
        <p:spPr>
          <a:xfrm>
            <a:off x="2921000" y="3403600"/>
            <a:ext cx="1289050" cy="190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4" name="Straight Connector 43"/>
          <p:cNvCxnSpPr/>
          <p:nvPr/>
        </p:nvCxnSpPr>
        <p:spPr>
          <a:xfrm>
            <a:off x="4732867" y="3403600"/>
            <a:ext cx="728133" cy="63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6" name="Straight Connector 45"/>
          <p:cNvCxnSpPr/>
          <p:nvPr/>
        </p:nvCxnSpPr>
        <p:spPr>
          <a:xfrm>
            <a:off x="2927350" y="3683000"/>
            <a:ext cx="635000" cy="63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8" name="Straight Connector 47"/>
          <p:cNvCxnSpPr/>
          <p:nvPr/>
        </p:nvCxnSpPr>
        <p:spPr>
          <a:xfrm>
            <a:off x="4728633" y="3708400"/>
            <a:ext cx="1418167"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0" name="Straight Connector 49"/>
          <p:cNvCxnSpPr/>
          <p:nvPr/>
        </p:nvCxnSpPr>
        <p:spPr>
          <a:xfrm>
            <a:off x="2927350" y="3981450"/>
            <a:ext cx="438150" cy="63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2" name="Straight Connector 51"/>
          <p:cNvCxnSpPr/>
          <p:nvPr/>
        </p:nvCxnSpPr>
        <p:spPr>
          <a:xfrm>
            <a:off x="4743450" y="3994150"/>
            <a:ext cx="70485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4" name="Straight Connector 53"/>
          <p:cNvCxnSpPr/>
          <p:nvPr/>
        </p:nvCxnSpPr>
        <p:spPr>
          <a:xfrm>
            <a:off x="2927350" y="4260850"/>
            <a:ext cx="1447800" cy="1270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6" name="Straight Connector 55"/>
          <p:cNvCxnSpPr/>
          <p:nvPr/>
        </p:nvCxnSpPr>
        <p:spPr>
          <a:xfrm>
            <a:off x="4743450" y="4260850"/>
            <a:ext cx="1403350" cy="63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8" name="Straight Connector 57"/>
          <p:cNvCxnSpPr/>
          <p:nvPr/>
        </p:nvCxnSpPr>
        <p:spPr>
          <a:xfrm>
            <a:off x="2921000" y="4521200"/>
            <a:ext cx="136525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60" name="Straight Connector 59"/>
          <p:cNvCxnSpPr/>
          <p:nvPr/>
        </p:nvCxnSpPr>
        <p:spPr>
          <a:xfrm>
            <a:off x="4749800" y="4533900"/>
            <a:ext cx="139700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62" name="Straight Connector 61"/>
          <p:cNvCxnSpPr/>
          <p:nvPr/>
        </p:nvCxnSpPr>
        <p:spPr>
          <a:xfrm>
            <a:off x="2921000" y="4806950"/>
            <a:ext cx="55880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flipV="1">
            <a:off x="4749800" y="4806950"/>
            <a:ext cx="1200150" cy="63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66" name="Straight Connector 65"/>
          <p:cNvCxnSpPr/>
          <p:nvPr/>
        </p:nvCxnSpPr>
        <p:spPr>
          <a:xfrm>
            <a:off x="2927350" y="5130800"/>
            <a:ext cx="139700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69" name="Straight Connector 68"/>
          <p:cNvCxnSpPr/>
          <p:nvPr/>
        </p:nvCxnSpPr>
        <p:spPr>
          <a:xfrm>
            <a:off x="4756150" y="5137150"/>
            <a:ext cx="139700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1" name="Straight Connector 70"/>
          <p:cNvCxnSpPr/>
          <p:nvPr/>
        </p:nvCxnSpPr>
        <p:spPr>
          <a:xfrm>
            <a:off x="2908300" y="5384800"/>
            <a:ext cx="1466850" cy="1270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3" name="Straight Connector 72"/>
          <p:cNvCxnSpPr/>
          <p:nvPr/>
        </p:nvCxnSpPr>
        <p:spPr>
          <a:xfrm>
            <a:off x="2921000" y="5664200"/>
            <a:ext cx="1079500" cy="16933"/>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5" name="Straight Connector 74"/>
          <p:cNvCxnSpPr/>
          <p:nvPr/>
        </p:nvCxnSpPr>
        <p:spPr>
          <a:xfrm flipV="1">
            <a:off x="4756150" y="5391150"/>
            <a:ext cx="698500" cy="63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7" name="Straight Connector 76"/>
          <p:cNvCxnSpPr/>
          <p:nvPr/>
        </p:nvCxnSpPr>
        <p:spPr>
          <a:xfrm>
            <a:off x="4762500" y="5683250"/>
            <a:ext cx="673100" cy="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9" name="Straight Connector 78"/>
          <p:cNvCxnSpPr/>
          <p:nvPr/>
        </p:nvCxnSpPr>
        <p:spPr>
          <a:xfrm>
            <a:off x="2921000" y="5949950"/>
            <a:ext cx="679450" cy="1270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81" name="Straight Connector 80"/>
          <p:cNvCxnSpPr/>
          <p:nvPr/>
        </p:nvCxnSpPr>
        <p:spPr>
          <a:xfrm>
            <a:off x="4762500" y="5969000"/>
            <a:ext cx="679450" cy="63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83" name="Straight Connector 82"/>
          <p:cNvCxnSpPr/>
          <p:nvPr/>
        </p:nvCxnSpPr>
        <p:spPr>
          <a:xfrm>
            <a:off x="2921000" y="6229350"/>
            <a:ext cx="1143000" cy="1270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85" name="Straight Connector 84"/>
          <p:cNvCxnSpPr/>
          <p:nvPr/>
        </p:nvCxnSpPr>
        <p:spPr>
          <a:xfrm flipV="1">
            <a:off x="4762500" y="6242050"/>
            <a:ext cx="679450" cy="6350"/>
          </a:xfrm>
          <a:prstGeom prst="line">
            <a:avLst/>
          </a:prstGeom>
          <a:ln w="381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87" name="Straight Connector 86"/>
          <p:cNvCxnSpPr/>
          <p:nvPr/>
        </p:nvCxnSpPr>
        <p:spPr>
          <a:xfrm flipH="1">
            <a:off x="2912533" y="1849967"/>
            <a:ext cx="29635" cy="45381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89" name="Straight Connector 88"/>
          <p:cNvCxnSpPr/>
          <p:nvPr/>
        </p:nvCxnSpPr>
        <p:spPr>
          <a:xfrm flipH="1">
            <a:off x="3276600" y="1854200"/>
            <a:ext cx="21167" cy="4529667"/>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91" name="Straight Connector 90"/>
          <p:cNvCxnSpPr/>
          <p:nvPr/>
        </p:nvCxnSpPr>
        <p:spPr>
          <a:xfrm>
            <a:off x="3632200" y="1841500"/>
            <a:ext cx="25400" cy="4542367"/>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93" name="Straight Connector 92"/>
          <p:cNvCxnSpPr/>
          <p:nvPr/>
        </p:nvCxnSpPr>
        <p:spPr>
          <a:xfrm>
            <a:off x="3992033" y="1858433"/>
            <a:ext cx="0" cy="4533900"/>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95" name="Straight Connector 94"/>
          <p:cNvCxnSpPr/>
          <p:nvPr/>
        </p:nvCxnSpPr>
        <p:spPr>
          <a:xfrm>
            <a:off x="4356100" y="1854200"/>
            <a:ext cx="25400" cy="4533900"/>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97" name="Straight Connector 96"/>
          <p:cNvCxnSpPr/>
          <p:nvPr/>
        </p:nvCxnSpPr>
        <p:spPr>
          <a:xfrm>
            <a:off x="4711700" y="1828800"/>
            <a:ext cx="50800" cy="4559300"/>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99" name="Straight Connector 98"/>
          <p:cNvCxnSpPr/>
          <p:nvPr/>
        </p:nvCxnSpPr>
        <p:spPr>
          <a:xfrm flipH="1">
            <a:off x="5439833" y="1871133"/>
            <a:ext cx="12700" cy="4521200"/>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01" name="Straight Connector 100"/>
          <p:cNvCxnSpPr/>
          <p:nvPr/>
        </p:nvCxnSpPr>
        <p:spPr>
          <a:xfrm>
            <a:off x="6134100" y="1866900"/>
            <a:ext cx="21167" cy="4533900"/>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4589446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pic>
        <p:nvPicPr>
          <p:cNvPr id="6" name="Picture 5"/>
          <p:cNvPicPr>
            <a:picLocks noChangeAspect="1"/>
          </p:cNvPicPr>
          <p:nvPr/>
        </p:nvPicPr>
        <p:blipFill>
          <a:blip r:embed="rId3"/>
          <a:stretch>
            <a:fillRect/>
          </a:stretch>
        </p:blipFill>
        <p:spPr>
          <a:xfrm>
            <a:off x="419100" y="1406483"/>
            <a:ext cx="3949700" cy="4156672"/>
          </a:xfrm>
          <a:prstGeom prst="rect">
            <a:avLst/>
          </a:prstGeom>
        </p:spPr>
      </p:pic>
      <p:sp>
        <p:nvSpPr>
          <p:cNvPr id="7" name="TextBox 6"/>
          <p:cNvSpPr txBox="1"/>
          <p:nvPr/>
        </p:nvSpPr>
        <p:spPr>
          <a:xfrm>
            <a:off x="419100" y="386090"/>
            <a:ext cx="8293100" cy="523220"/>
          </a:xfrm>
          <a:prstGeom prst="rect">
            <a:avLst/>
          </a:prstGeom>
          <a:noFill/>
        </p:spPr>
        <p:txBody>
          <a:bodyPr wrap="square" rtlCol="0">
            <a:spAutoFit/>
          </a:bodyPr>
          <a:lstStyle/>
          <a:p>
            <a:pPr algn="ctr"/>
            <a:r>
              <a:rPr lang="en-US" sz="2800" dirty="0" smtClean="0">
                <a:solidFill>
                  <a:srgbClr val="FFFFFF"/>
                </a:solidFill>
                <a:latin typeface="Arial"/>
                <a:cs typeface="Arial"/>
              </a:rPr>
              <a:t>UPPER PENNSYLVANIAN – MIDLAND BASIN</a:t>
            </a:r>
            <a:endParaRPr lang="en-US" sz="2800" dirty="0">
              <a:solidFill>
                <a:srgbClr val="FFFFFF"/>
              </a:solidFill>
              <a:latin typeface="Arial"/>
              <a:cs typeface="Arial"/>
            </a:endParaRPr>
          </a:p>
        </p:txBody>
      </p:sp>
      <p:sp>
        <p:nvSpPr>
          <p:cNvPr id="8" name="TextBox 7"/>
          <p:cNvSpPr txBox="1"/>
          <p:nvPr/>
        </p:nvSpPr>
        <p:spPr>
          <a:xfrm>
            <a:off x="419100" y="1092062"/>
            <a:ext cx="1016000" cy="276999"/>
          </a:xfrm>
          <a:prstGeom prst="rect">
            <a:avLst/>
          </a:prstGeom>
          <a:noFill/>
        </p:spPr>
        <p:txBody>
          <a:bodyPr wrap="square" rtlCol="0">
            <a:spAutoFit/>
          </a:bodyPr>
          <a:lstStyle/>
          <a:p>
            <a:pPr algn="ctr"/>
            <a:r>
              <a:rPr lang="en-US" sz="1200" dirty="0" err="1" smtClean="0">
                <a:solidFill>
                  <a:srgbClr val="FFFFFF"/>
                </a:solidFill>
                <a:latin typeface="Arial"/>
                <a:cs typeface="Arial"/>
              </a:rPr>
              <a:t>γ</a:t>
            </a:r>
            <a:r>
              <a:rPr lang="en-US" sz="1200" dirty="0" smtClean="0">
                <a:solidFill>
                  <a:srgbClr val="FFFFFF"/>
                </a:solidFill>
                <a:latin typeface="Arial"/>
                <a:cs typeface="Arial"/>
              </a:rPr>
              <a:t> ray</a:t>
            </a:r>
            <a:endParaRPr lang="en-US" sz="1200" dirty="0">
              <a:solidFill>
                <a:srgbClr val="FFFFFF"/>
              </a:solidFill>
              <a:latin typeface="Arial"/>
              <a:cs typeface="Arial"/>
            </a:endParaRPr>
          </a:p>
        </p:txBody>
      </p:sp>
      <p:sp>
        <p:nvSpPr>
          <p:cNvPr id="9" name="TextBox 8"/>
          <p:cNvSpPr txBox="1"/>
          <p:nvPr/>
        </p:nvSpPr>
        <p:spPr>
          <a:xfrm>
            <a:off x="1676400" y="1098481"/>
            <a:ext cx="927100" cy="276999"/>
          </a:xfrm>
          <a:prstGeom prst="rect">
            <a:avLst/>
          </a:prstGeom>
          <a:noFill/>
        </p:spPr>
        <p:txBody>
          <a:bodyPr wrap="square" rtlCol="0">
            <a:spAutoFit/>
          </a:bodyPr>
          <a:lstStyle/>
          <a:p>
            <a:pPr algn="ctr"/>
            <a:r>
              <a:rPr lang="en-US" sz="1200" dirty="0" smtClean="0">
                <a:solidFill>
                  <a:srgbClr val="FFFFFF"/>
                </a:solidFill>
                <a:latin typeface="Arial"/>
                <a:cs typeface="Arial"/>
              </a:rPr>
              <a:t>Resistivity</a:t>
            </a:r>
            <a:endParaRPr lang="en-US" sz="1200" dirty="0">
              <a:solidFill>
                <a:srgbClr val="FFFFFF"/>
              </a:solidFill>
              <a:latin typeface="Arial"/>
              <a:cs typeface="Arial"/>
            </a:endParaRPr>
          </a:p>
        </p:txBody>
      </p:sp>
      <p:sp>
        <p:nvSpPr>
          <p:cNvPr id="10" name="TextBox 9"/>
          <p:cNvSpPr txBox="1"/>
          <p:nvPr/>
        </p:nvSpPr>
        <p:spPr>
          <a:xfrm>
            <a:off x="4597400" y="1375480"/>
            <a:ext cx="4216400" cy="646331"/>
          </a:xfrm>
          <a:prstGeom prst="rect">
            <a:avLst/>
          </a:prstGeom>
          <a:noFill/>
        </p:spPr>
        <p:txBody>
          <a:bodyPr wrap="square" rtlCol="0">
            <a:spAutoFit/>
          </a:bodyPr>
          <a:lstStyle/>
          <a:p>
            <a:pPr marL="285750" indent="-285750">
              <a:buFont typeface="Arial"/>
              <a:buChar char="•"/>
            </a:pPr>
            <a:r>
              <a:rPr lang="en-US" dirty="0" smtClean="0">
                <a:solidFill>
                  <a:srgbClr val="FFFFFF"/>
                </a:solidFill>
                <a:latin typeface="Arial"/>
                <a:cs typeface="Arial"/>
              </a:rPr>
              <a:t>Cline (aka </a:t>
            </a:r>
            <a:r>
              <a:rPr lang="en-US" dirty="0" err="1" smtClean="0">
                <a:solidFill>
                  <a:srgbClr val="FFFFFF"/>
                </a:solidFill>
                <a:latin typeface="Arial"/>
                <a:cs typeface="Arial"/>
              </a:rPr>
              <a:t>Wolfcamp</a:t>
            </a:r>
            <a:r>
              <a:rPr lang="en-US" dirty="0" smtClean="0">
                <a:solidFill>
                  <a:srgbClr val="FFFFFF"/>
                </a:solidFill>
                <a:latin typeface="Arial"/>
                <a:cs typeface="Arial"/>
              </a:rPr>
              <a:t> D) generally 220’-500’ thick (thinner than shelf)</a:t>
            </a:r>
            <a:endParaRPr lang="en-US" dirty="0">
              <a:solidFill>
                <a:srgbClr val="FFFFFF"/>
              </a:solidFill>
              <a:latin typeface="Arial"/>
              <a:cs typeface="Arial"/>
            </a:endParaRPr>
          </a:p>
        </p:txBody>
      </p:sp>
      <p:sp>
        <p:nvSpPr>
          <p:cNvPr id="11" name="TextBox 10"/>
          <p:cNvSpPr txBox="1"/>
          <p:nvPr/>
        </p:nvSpPr>
        <p:spPr>
          <a:xfrm>
            <a:off x="4597400" y="2209800"/>
            <a:ext cx="3962400" cy="1200329"/>
          </a:xfrm>
          <a:prstGeom prst="rect">
            <a:avLst/>
          </a:prstGeom>
          <a:noFill/>
        </p:spPr>
        <p:txBody>
          <a:bodyPr wrap="square" rtlCol="0">
            <a:spAutoFit/>
          </a:bodyPr>
          <a:lstStyle/>
          <a:p>
            <a:pPr marL="285750" indent="-285750">
              <a:buFont typeface="Arial"/>
              <a:buChar char="•"/>
            </a:pPr>
            <a:r>
              <a:rPr lang="en-US" dirty="0" smtClean="0">
                <a:solidFill>
                  <a:srgbClr val="FFFFFF"/>
                </a:solidFill>
                <a:latin typeface="Arial"/>
                <a:cs typeface="Arial"/>
              </a:rPr>
              <a:t>Heterogeneous – includes calcareous and </a:t>
            </a:r>
            <a:r>
              <a:rPr lang="en-US" dirty="0" err="1" smtClean="0">
                <a:solidFill>
                  <a:srgbClr val="FFFFFF"/>
                </a:solidFill>
                <a:latin typeface="Arial"/>
                <a:cs typeface="Arial"/>
              </a:rPr>
              <a:t>noncalcareous</a:t>
            </a:r>
            <a:r>
              <a:rPr lang="en-US" dirty="0" smtClean="0">
                <a:solidFill>
                  <a:srgbClr val="FFFFFF"/>
                </a:solidFill>
                <a:latin typeface="Arial"/>
                <a:cs typeface="Arial"/>
              </a:rPr>
              <a:t> black shales, carbonates (including debris flows), siltstones</a:t>
            </a:r>
            <a:endParaRPr lang="en-US" dirty="0">
              <a:solidFill>
                <a:srgbClr val="FFFFFF"/>
              </a:solidFill>
              <a:latin typeface="Arial"/>
              <a:cs typeface="Arial"/>
            </a:endParaRPr>
          </a:p>
        </p:txBody>
      </p:sp>
      <p:sp>
        <p:nvSpPr>
          <p:cNvPr id="12" name="TextBox 11"/>
          <p:cNvSpPr txBox="1"/>
          <p:nvPr/>
        </p:nvSpPr>
        <p:spPr>
          <a:xfrm>
            <a:off x="4699000" y="3556000"/>
            <a:ext cx="3860800" cy="923330"/>
          </a:xfrm>
          <a:prstGeom prst="rect">
            <a:avLst/>
          </a:prstGeom>
          <a:noFill/>
        </p:spPr>
        <p:txBody>
          <a:bodyPr wrap="square" rtlCol="0">
            <a:spAutoFit/>
          </a:bodyPr>
          <a:lstStyle/>
          <a:p>
            <a:pPr marL="285750" indent="-285750">
              <a:buFont typeface="Arial"/>
              <a:buChar char="•"/>
            </a:pPr>
            <a:r>
              <a:rPr lang="en-US" dirty="0" smtClean="0">
                <a:solidFill>
                  <a:srgbClr val="FFFFFF"/>
                </a:solidFill>
                <a:latin typeface="Arial"/>
                <a:cs typeface="Arial"/>
              </a:rPr>
              <a:t>Engineering indicates anomalous contacts – erosional and/or depositional</a:t>
            </a:r>
            <a:endParaRPr lang="en-US" dirty="0">
              <a:solidFill>
                <a:srgbClr val="FFFFFF"/>
              </a:solidFill>
              <a:latin typeface="Arial"/>
              <a:cs typeface="Arial"/>
            </a:endParaRPr>
          </a:p>
        </p:txBody>
      </p:sp>
      <p:sp>
        <p:nvSpPr>
          <p:cNvPr id="13" name="TextBox 12"/>
          <p:cNvSpPr txBox="1"/>
          <p:nvPr/>
        </p:nvSpPr>
        <p:spPr>
          <a:xfrm>
            <a:off x="4699000" y="4660900"/>
            <a:ext cx="3860800" cy="1200329"/>
          </a:xfrm>
          <a:prstGeom prst="rect">
            <a:avLst/>
          </a:prstGeom>
          <a:noFill/>
        </p:spPr>
        <p:txBody>
          <a:bodyPr wrap="square" rtlCol="0">
            <a:spAutoFit/>
          </a:bodyPr>
          <a:lstStyle/>
          <a:p>
            <a:pPr marL="285750" indent="-285750">
              <a:buFont typeface="Arial"/>
              <a:buChar char="•"/>
            </a:pPr>
            <a:r>
              <a:rPr lang="en-US" dirty="0" smtClean="0">
                <a:solidFill>
                  <a:srgbClr val="FFFFFF"/>
                </a:solidFill>
                <a:latin typeface="Arial"/>
                <a:cs typeface="Arial"/>
              </a:rPr>
              <a:t>Eustatic model can provide framework for unraveling stratigraphy and reservoir modeling</a:t>
            </a:r>
            <a:endParaRPr lang="en-US" dirty="0">
              <a:solidFill>
                <a:srgbClr val="FFFFFF"/>
              </a:solidFill>
              <a:latin typeface="Arial"/>
              <a:cs typeface="Arial"/>
            </a:endParaRPr>
          </a:p>
        </p:txBody>
      </p:sp>
      <p:sp>
        <p:nvSpPr>
          <p:cNvPr id="14" name="Rectangle 13"/>
          <p:cNvSpPr/>
          <p:nvPr/>
        </p:nvSpPr>
        <p:spPr>
          <a:xfrm>
            <a:off x="419100" y="4660900"/>
            <a:ext cx="3949700" cy="558800"/>
          </a:xfrm>
          <a:prstGeom prst="rect">
            <a:avLst/>
          </a:prstGeom>
          <a:noFill/>
          <a:ln w="50800">
            <a:solidFill>
              <a:srgbClr val="FFFF00"/>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36625654"/>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1000"/>
                                        <p:tgtEl>
                                          <p:spTgt spid="10"/>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left)">
                                      <p:cBhvr>
                                        <p:cTn id="10" dur="1000"/>
                                        <p:tgtEl>
                                          <p:spTgt spid="1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1000"/>
                                        <p:tgtEl>
                                          <p:spTgt spid="11"/>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wipe(left)">
                                      <p:cBhvr>
                                        <p:cTn id="20" dur="1000"/>
                                        <p:tgtEl>
                                          <p:spTgt spid="12"/>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wipe(left)">
                                      <p:cBhvr>
                                        <p:cTn id="25" dur="1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P spid="14"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1" y="0"/>
            <a:ext cx="9144000" cy="6858000"/>
          </a:xfrm>
          <a:prstGeom prst="rect">
            <a:avLst/>
          </a:prstGeom>
        </p:spPr>
      </p:pic>
    </p:spTree>
    <p:extLst>
      <p:ext uri="{BB962C8B-B14F-4D97-AF65-F5344CB8AC3E}">
        <p14:creationId xmlns:p14="http://schemas.microsoft.com/office/powerpoint/2010/main" val="221625052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a:stretch>
            <a:fillRect/>
          </a:stretch>
        </p:blipFill>
        <p:spPr>
          <a:xfrm>
            <a:off x="203200" y="1778000"/>
            <a:ext cx="8801100" cy="4406900"/>
          </a:xfrm>
          <a:prstGeom prst="rect">
            <a:avLst/>
          </a:prstGeom>
        </p:spPr>
      </p:pic>
      <p:sp>
        <p:nvSpPr>
          <p:cNvPr id="6" name="TextBox 5"/>
          <p:cNvSpPr txBox="1"/>
          <p:nvPr/>
        </p:nvSpPr>
        <p:spPr>
          <a:xfrm>
            <a:off x="952500" y="520700"/>
            <a:ext cx="7315200" cy="584776"/>
          </a:xfrm>
          <a:prstGeom prst="rect">
            <a:avLst/>
          </a:prstGeom>
          <a:noFill/>
        </p:spPr>
        <p:txBody>
          <a:bodyPr wrap="square" rtlCol="0">
            <a:spAutoFit/>
          </a:bodyPr>
          <a:lstStyle/>
          <a:p>
            <a:pPr algn="ctr"/>
            <a:r>
              <a:rPr lang="en-US" sz="3200" dirty="0" smtClean="0">
                <a:latin typeface="Arial"/>
                <a:cs typeface="Arial"/>
              </a:rPr>
              <a:t>STACKING THE SIGNAL</a:t>
            </a:r>
            <a:endParaRPr lang="en-US" sz="3200" dirty="0">
              <a:latin typeface="Arial"/>
              <a:cs typeface="Arial"/>
            </a:endParaRPr>
          </a:p>
        </p:txBody>
      </p:sp>
      <p:sp>
        <p:nvSpPr>
          <p:cNvPr id="7" name="TextBox 6"/>
          <p:cNvSpPr txBox="1"/>
          <p:nvPr/>
        </p:nvSpPr>
        <p:spPr>
          <a:xfrm>
            <a:off x="457200" y="1460500"/>
            <a:ext cx="3365500" cy="369332"/>
          </a:xfrm>
          <a:prstGeom prst="rect">
            <a:avLst/>
          </a:prstGeom>
          <a:noFill/>
        </p:spPr>
        <p:txBody>
          <a:bodyPr wrap="square" rtlCol="0">
            <a:spAutoFit/>
          </a:bodyPr>
          <a:lstStyle/>
          <a:p>
            <a:pPr algn="ctr"/>
            <a:r>
              <a:rPr lang="en-US" dirty="0" smtClean="0">
                <a:solidFill>
                  <a:srgbClr val="000000"/>
                </a:solidFill>
                <a:latin typeface="Arial"/>
                <a:cs typeface="Arial"/>
              </a:rPr>
              <a:t>Noisy Local Signal</a:t>
            </a:r>
            <a:endParaRPr lang="en-US" dirty="0">
              <a:solidFill>
                <a:srgbClr val="000000"/>
              </a:solidFill>
              <a:latin typeface="Arial"/>
              <a:cs typeface="Arial"/>
            </a:endParaRPr>
          </a:p>
        </p:txBody>
      </p:sp>
      <p:sp>
        <p:nvSpPr>
          <p:cNvPr id="2" name="Rectangle 1"/>
          <p:cNvSpPr/>
          <p:nvPr/>
        </p:nvSpPr>
        <p:spPr>
          <a:xfrm>
            <a:off x="5448300" y="1790700"/>
            <a:ext cx="3505200" cy="4318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11" name="Group 10"/>
          <p:cNvGrpSpPr/>
          <p:nvPr/>
        </p:nvGrpSpPr>
        <p:grpSpPr>
          <a:xfrm>
            <a:off x="457200" y="520700"/>
            <a:ext cx="7810500" cy="1309132"/>
            <a:chOff x="457200" y="520700"/>
            <a:chExt cx="7810500" cy="1309132"/>
          </a:xfrm>
        </p:grpSpPr>
        <p:sp>
          <p:nvSpPr>
            <p:cNvPr id="13" name="TextBox 12"/>
            <p:cNvSpPr txBox="1"/>
            <p:nvPr/>
          </p:nvSpPr>
          <p:spPr>
            <a:xfrm>
              <a:off x="952500" y="520700"/>
              <a:ext cx="7315200" cy="584776"/>
            </a:xfrm>
            <a:prstGeom prst="rect">
              <a:avLst/>
            </a:prstGeom>
            <a:noFill/>
          </p:spPr>
          <p:txBody>
            <a:bodyPr wrap="square" rtlCol="0">
              <a:spAutoFit/>
            </a:bodyPr>
            <a:lstStyle/>
            <a:p>
              <a:pPr algn="ctr"/>
              <a:r>
                <a:rPr lang="en-US" sz="3200" dirty="0" smtClean="0">
                  <a:latin typeface="Arial"/>
                  <a:cs typeface="Arial"/>
                </a:rPr>
                <a:t>STACKING THE SIGNAL</a:t>
              </a:r>
              <a:endParaRPr lang="en-US" sz="3200" dirty="0">
                <a:latin typeface="Arial"/>
                <a:cs typeface="Arial"/>
              </a:endParaRPr>
            </a:p>
          </p:txBody>
        </p:sp>
        <p:sp>
          <p:nvSpPr>
            <p:cNvPr id="14" name="TextBox 13"/>
            <p:cNvSpPr txBox="1"/>
            <p:nvPr/>
          </p:nvSpPr>
          <p:spPr>
            <a:xfrm>
              <a:off x="457200" y="1460500"/>
              <a:ext cx="3365500" cy="369332"/>
            </a:xfrm>
            <a:prstGeom prst="rect">
              <a:avLst/>
            </a:prstGeom>
            <a:noFill/>
          </p:spPr>
          <p:txBody>
            <a:bodyPr wrap="square" rtlCol="0">
              <a:spAutoFit/>
            </a:bodyPr>
            <a:lstStyle/>
            <a:p>
              <a:pPr algn="ctr"/>
              <a:r>
                <a:rPr lang="en-US" dirty="0" smtClean="0">
                  <a:solidFill>
                    <a:srgbClr val="000000"/>
                  </a:solidFill>
                  <a:latin typeface="Arial"/>
                  <a:cs typeface="Arial"/>
                </a:rPr>
                <a:t>Noisy Local Signal</a:t>
              </a:r>
              <a:endParaRPr lang="en-US" dirty="0">
                <a:solidFill>
                  <a:srgbClr val="000000"/>
                </a:solidFill>
                <a:latin typeface="Arial"/>
                <a:cs typeface="Arial"/>
              </a:endParaRPr>
            </a:p>
          </p:txBody>
        </p:sp>
      </p:grpSp>
      <p:pic>
        <p:nvPicPr>
          <p:cNvPr id="18" name="Picture 17"/>
          <p:cNvPicPr>
            <a:picLocks noChangeAspect="1"/>
          </p:cNvPicPr>
          <p:nvPr/>
        </p:nvPicPr>
        <p:blipFill>
          <a:blip r:embed="rId4"/>
          <a:stretch>
            <a:fillRect/>
          </a:stretch>
        </p:blipFill>
        <p:spPr>
          <a:xfrm>
            <a:off x="4051300" y="1460500"/>
            <a:ext cx="4864100" cy="4635500"/>
          </a:xfrm>
          <a:prstGeom prst="rect">
            <a:avLst/>
          </a:prstGeom>
          <a:solidFill>
            <a:schemeClr val="tx2">
              <a:lumMod val="20000"/>
              <a:lumOff val="80000"/>
              <a:alpha val="30000"/>
            </a:schemeClr>
          </a:solidFill>
        </p:spPr>
      </p:pic>
    </p:spTree>
    <p:extLst>
      <p:ext uri="{BB962C8B-B14F-4D97-AF65-F5344CB8AC3E}">
        <p14:creationId xmlns:p14="http://schemas.microsoft.com/office/powerpoint/2010/main" val="2947959651"/>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left)">
                                      <p:cBhvr>
                                        <p:cTn id="7" dur="1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5" name="TextBox 4"/>
          <p:cNvSpPr txBox="1"/>
          <p:nvPr/>
        </p:nvSpPr>
        <p:spPr>
          <a:xfrm>
            <a:off x="694267" y="449590"/>
            <a:ext cx="7755466" cy="523220"/>
          </a:xfrm>
          <a:prstGeom prst="rect">
            <a:avLst/>
          </a:prstGeom>
          <a:noFill/>
        </p:spPr>
        <p:txBody>
          <a:bodyPr wrap="square" rtlCol="0">
            <a:spAutoFit/>
          </a:bodyPr>
          <a:lstStyle/>
          <a:p>
            <a:pPr algn="ctr"/>
            <a:r>
              <a:rPr lang="en-US" sz="2800" b="1" dirty="0" smtClean="0">
                <a:solidFill>
                  <a:schemeClr val="bg1"/>
                </a:solidFill>
                <a:latin typeface="Arial"/>
                <a:cs typeface="Arial"/>
              </a:rPr>
              <a:t>STACKING MISSOURIAN CYCLOTHEMS</a:t>
            </a:r>
            <a:endParaRPr lang="en-US" sz="2800" b="1" dirty="0">
              <a:solidFill>
                <a:schemeClr val="bg1"/>
              </a:solidFill>
              <a:latin typeface="Arial"/>
              <a:cs typeface="Arial"/>
            </a:endParaRPr>
          </a:p>
        </p:txBody>
      </p:sp>
      <p:sp>
        <p:nvSpPr>
          <p:cNvPr id="6" name="TextBox 5"/>
          <p:cNvSpPr txBox="1"/>
          <p:nvPr/>
        </p:nvSpPr>
        <p:spPr>
          <a:xfrm>
            <a:off x="527050" y="1314450"/>
            <a:ext cx="1485900" cy="276999"/>
          </a:xfrm>
          <a:prstGeom prst="rect">
            <a:avLst/>
          </a:prstGeom>
          <a:noFill/>
        </p:spPr>
        <p:txBody>
          <a:bodyPr wrap="square" rtlCol="0">
            <a:spAutoFit/>
          </a:bodyPr>
          <a:lstStyle/>
          <a:p>
            <a:pPr algn="ctr"/>
            <a:r>
              <a:rPr lang="en-US" sz="1200" b="1" dirty="0" smtClean="0">
                <a:solidFill>
                  <a:srgbClr val="FFFFFF"/>
                </a:solidFill>
                <a:latin typeface="Arial"/>
                <a:cs typeface="Arial"/>
              </a:rPr>
              <a:t>MIDCONTINENT</a:t>
            </a:r>
            <a:endParaRPr lang="en-US" sz="1200" b="1" dirty="0">
              <a:solidFill>
                <a:srgbClr val="FFFFFF"/>
              </a:solidFill>
              <a:latin typeface="Arial"/>
              <a:cs typeface="Arial"/>
            </a:endParaRPr>
          </a:p>
        </p:txBody>
      </p:sp>
      <p:sp>
        <p:nvSpPr>
          <p:cNvPr id="7" name="TextBox 6"/>
          <p:cNvSpPr txBox="1"/>
          <p:nvPr/>
        </p:nvSpPr>
        <p:spPr>
          <a:xfrm>
            <a:off x="2101850" y="1314450"/>
            <a:ext cx="1670050" cy="461665"/>
          </a:xfrm>
          <a:prstGeom prst="rect">
            <a:avLst/>
          </a:prstGeom>
          <a:noFill/>
        </p:spPr>
        <p:txBody>
          <a:bodyPr wrap="square" rtlCol="0">
            <a:spAutoFit/>
          </a:bodyPr>
          <a:lstStyle/>
          <a:p>
            <a:pPr algn="ctr"/>
            <a:r>
              <a:rPr lang="en-US" sz="1200" b="1" dirty="0" smtClean="0">
                <a:solidFill>
                  <a:srgbClr val="FFFFFF"/>
                </a:solidFill>
                <a:latin typeface="Arial"/>
                <a:cs typeface="Arial"/>
              </a:rPr>
              <a:t>TEXAS</a:t>
            </a:r>
          </a:p>
          <a:p>
            <a:pPr algn="ctr"/>
            <a:r>
              <a:rPr lang="en-US" sz="1200" b="1" dirty="0" smtClean="0">
                <a:solidFill>
                  <a:srgbClr val="FFFFFF"/>
                </a:solidFill>
                <a:latin typeface="Arial"/>
                <a:cs typeface="Arial"/>
              </a:rPr>
              <a:t>(EASTERN SHELF)</a:t>
            </a:r>
            <a:endParaRPr lang="en-US" sz="1200" b="1" dirty="0">
              <a:solidFill>
                <a:srgbClr val="FFFFFF"/>
              </a:solidFill>
              <a:latin typeface="Arial"/>
              <a:cs typeface="Arial"/>
            </a:endParaRPr>
          </a:p>
        </p:txBody>
      </p:sp>
      <p:sp>
        <p:nvSpPr>
          <p:cNvPr id="8" name="TextBox 7"/>
          <p:cNvSpPr txBox="1"/>
          <p:nvPr/>
        </p:nvSpPr>
        <p:spPr>
          <a:xfrm>
            <a:off x="3771900" y="1314450"/>
            <a:ext cx="1701800" cy="276999"/>
          </a:xfrm>
          <a:prstGeom prst="rect">
            <a:avLst/>
          </a:prstGeom>
          <a:noFill/>
        </p:spPr>
        <p:txBody>
          <a:bodyPr wrap="square" rtlCol="0">
            <a:spAutoFit/>
          </a:bodyPr>
          <a:lstStyle/>
          <a:p>
            <a:pPr algn="ctr"/>
            <a:r>
              <a:rPr lang="en-US" sz="1200" b="1" dirty="0" smtClean="0">
                <a:solidFill>
                  <a:srgbClr val="FFFFFF"/>
                </a:solidFill>
                <a:latin typeface="Arial"/>
                <a:cs typeface="Arial"/>
              </a:rPr>
              <a:t>ILLINOIS BASIN</a:t>
            </a:r>
            <a:endParaRPr lang="en-US" sz="1200" b="1" dirty="0">
              <a:solidFill>
                <a:srgbClr val="FFFFFF"/>
              </a:solidFill>
              <a:latin typeface="Arial"/>
              <a:cs typeface="Arial"/>
            </a:endParaRPr>
          </a:p>
        </p:txBody>
      </p:sp>
      <p:sp>
        <p:nvSpPr>
          <p:cNvPr id="9" name="TextBox 8"/>
          <p:cNvSpPr txBox="1"/>
          <p:nvPr/>
        </p:nvSpPr>
        <p:spPr>
          <a:xfrm>
            <a:off x="5518150" y="1314450"/>
            <a:ext cx="1676400" cy="461665"/>
          </a:xfrm>
          <a:prstGeom prst="rect">
            <a:avLst/>
          </a:prstGeom>
          <a:noFill/>
        </p:spPr>
        <p:txBody>
          <a:bodyPr wrap="square" rtlCol="0">
            <a:spAutoFit/>
          </a:bodyPr>
          <a:lstStyle/>
          <a:p>
            <a:pPr algn="ctr"/>
            <a:r>
              <a:rPr lang="en-US" sz="1200" b="1" dirty="0" smtClean="0">
                <a:solidFill>
                  <a:srgbClr val="FFFFFF"/>
                </a:solidFill>
                <a:latin typeface="Arial"/>
                <a:cs typeface="Arial"/>
              </a:rPr>
              <a:t>APPALACHIAN BASIN</a:t>
            </a:r>
            <a:endParaRPr lang="en-US" sz="1200" b="1" dirty="0">
              <a:solidFill>
                <a:srgbClr val="FFFFFF"/>
              </a:solidFill>
              <a:latin typeface="Arial"/>
              <a:cs typeface="Arial"/>
            </a:endParaRPr>
          </a:p>
        </p:txBody>
      </p:sp>
      <p:sp>
        <p:nvSpPr>
          <p:cNvPr id="10" name="TextBox 9"/>
          <p:cNvSpPr txBox="1"/>
          <p:nvPr/>
        </p:nvSpPr>
        <p:spPr>
          <a:xfrm>
            <a:off x="7194550" y="1314450"/>
            <a:ext cx="1651000" cy="276999"/>
          </a:xfrm>
          <a:prstGeom prst="rect">
            <a:avLst/>
          </a:prstGeom>
          <a:noFill/>
        </p:spPr>
        <p:txBody>
          <a:bodyPr wrap="square" rtlCol="0">
            <a:spAutoFit/>
          </a:bodyPr>
          <a:lstStyle/>
          <a:p>
            <a:pPr algn="ctr"/>
            <a:r>
              <a:rPr lang="en-US" sz="1200" b="1" dirty="0" smtClean="0">
                <a:solidFill>
                  <a:srgbClr val="FFFFFF"/>
                </a:solidFill>
                <a:latin typeface="Arial"/>
                <a:cs typeface="Arial"/>
              </a:rPr>
              <a:t>COMPOSITE</a:t>
            </a:r>
            <a:endParaRPr lang="en-US" sz="1200" b="1" dirty="0">
              <a:solidFill>
                <a:srgbClr val="FFFFFF"/>
              </a:solidFill>
              <a:latin typeface="Arial"/>
              <a:cs typeface="Arial"/>
            </a:endParaRPr>
          </a:p>
        </p:txBody>
      </p:sp>
      <p:sp>
        <p:nvSpPr>
          <p:cNvPr id="11" name="TextBox 10"/>
          <p:cNvSpPr txBox="1"/>
          <p:nvPr/>
        </p:nvSpPr>
        <p:spPr>
          <a:xfrm>
            <a:off x="694267" y="1610499"/>
            <a:ext cx="1109133" cy="400110"/>
          </a:xfrm>
          <a:prstGeom prst="rect">
            <a:avLst/>
          </a:prstGeom>
          <a:noFill/>
        </p:spPr>
        <p:txBody>
          <a:bodyPr wrap="square" rtlCol="0">
            <a:spAutoFit/>
          </a:bodyPr>
          <a:lstStyle/>
          <a:p>
            <a:pPr algn="ctr"/>
            <a:r>
              <a:rPr lang="en-US" sz="1000" dirty="0" err="1" smtClean="0">
                <a:solidFill>
                  <a:srgbClr val="FFFFFF"/>
                </a:solidFill>
                <a:latin typeface="Arial"/>
                <a:cs typeface="Arial"/>
              </a:rPr>
              <a:t>Heckel</a:t>
            </a:r>
            <a:r>
              <a:rPr lang="en-US" sz="1000" dirty="0" smtClean="0">
                <a:solidFill>
                  <a:srgbClr val="FFFFFF"/>
                </a:solidFill>
                <a:latin typeface="Arial"/>
                <a:cs typeface="Arial"/>
              </a:rPr>
              <a:t>, 1989, 1994, 2008</a:t>
            </a:r>
            <a:endParaRPr lang="en-US" sz="1000" dirty="0">
              <a:solidFill>
                <a:srgbClr val="FFFFFF"/>
              </a:solidFill>
              <a:latin typeface="Arial"/>
              <a:cs typeface="Arial"/>
            </a:endParaRPr>
          </a:p>
        </p:txBody>
      </p:sp>
      <p:sp>
        <p:nvSpPr>
          <p:cNvPr id="12" name="TextBox 11"/>
          <p:cNvSpPr txBox="1"/>
          <p:nvPr/>
        </p:nvSpPr>
        <p:spPr>
          <a:xfrm>
            <a:off x="2101850" y="1776115"/>
            <a:ext cx="1670050" cy="246221"/>
          </a:xfrm>
          <a:prstGeom prst="rect">
            <a:avLst/>
          </a:prstGeom>
          <a:noFill/>
        </p:spPr>
        <p:txBody>
          <a:bodyPr wrap="square" rtlCol="0">
            <a:spAutoFit/>
          </a:bodyPr>
          <a:lstStyle/>
          <a:p>
            <a:pPr algn="ctr"/>
            <a:r>
              <a:rPr lang="en-US" sz="1000" dirty="0" smtClean="0">
                <a:solidFill>
                  <a:srgbClr val="FFFFFF"/>
                </a:solidFill>
                <a:latin typeface="Arial"/>
                <a:cs typeface="Arial"/>
              </a:rPr>
              <a:t>Boardman &amp; </a:t>
            </a:r>
            <a:r>
              <a:rPr lang="en-US" sz="1000" dirty="0" err="1" smtClean="0">
                <a:solidFill>
                  <a:srgbClr val="FFFFFF"/>
                </a:solidFill>
                <a:latin typeface="Arial"/>
                <a:cs typeface="Arial"/>
              </a:rPr>
              <a:t>Heckel</a:t>
            </a:r>
            <a:r>
              <a:rPr lang="en-US" sz="1000" dirty="0" smtClean="0">
                <a:solidFill>
                  <a:srgbClr val="FFFFFF"/>
                </a:solidFill>
                <a:latin typeface="Arial"/>
                <a:cs typeface="Arial"/>
              </a:rPr>
              <a:t>, 1989</a:t>
            </a:r>
            <a:endParaRPr lang="en-US" sz="1000" dirty="0">
              <a:solidFill>
                <a:srgbClr val="FFFFFF"/>
              </a:solidFill>
              <a:latin typeface="Arial"/>
              <a:cs typeface="Arial"/>
            </a:endParaRPr>
          </a:p>
        </p:txBody>
      </p:sp>
      <p:sp>
        <p:nvSpPr>
          <p:cNvPr id="13" name="TextBox 12"/>
          <p:cNvSpPr txBox="1"/>
          <p:nvPr/>
        </p:nvSpPr>
        <p:spPr>
          <a:xfrm>
            <a:off x="3822700" y="1653004"/>
            <a:ext cx="1606550" cy="246221"/>
          </a:xfrm>
          <a:prstGeom prst="rect">
            <a:avLst/>
          </a:prstGeom>
          <a:noFill/>
        </p:spPr>
        <p:txBody>
          <a:bodyPr wrap="square" rtlCol="0">
            <a:spAutoFit/>
          </a:bodyPr>
          <a:lstStyle/>
          <a:p>
            <a:pPr algn="ctr"/>
            <a:r>
              <a:rPr lang="en-US" sz="1000" dirty="0" err="1" smtClean="0">
                <a:solidFill>
                  <a:srgbClr val="FFFFFF"/>
                </a:solidFill>
                <a:latin typeface="Arial"/>
                <a:cs typeface="Arial"/>
              </a:rPr>
              <a:t>Heckel</a:t>
            </a:r>
            <a:r>
              <a:rPr lang="en-US" sz="1000" dirty="0" smtClean="0">
                <a:solidFill>
                  <a:srgbClr val="FFFFFF"/>
                </a:solidFill>
                <a:latin typeface="Arial"/>
                <a:cs typeface="Arial"/>
              </a:rPr>
              <a:t> &amp; </a:t>
            </a:r>
            <a:r>
              <a:rPr lang="en-US" sz="1000" dirty="0" err="1" smtClean="0">
                <a:solidFill>
                  <a:srgbClr val="FFFFFF"/>
                </a:solidFill>
                <a:latin typeface="Arial"/>
                <a:cs typeface="Arial"/>
              </a:rPr>
              <a:t>Gibling</a:t>
            </a:r>
            <a:r>
              <a:rPr lang="en-US" sz="1000" dirty="0" smtClean="0">
                <a:solidFill>
                  <a:srgbClr val="FFFFFF"/>
                </a:solidFill>
                <a:latin typeface="Arial"/>
                <a:cs typeface="Arial"/>
              </a:rPr>
              <a:t>, 1998</a:t>
            </a:r>
            <a:endParaRPr lang="en-US" sz="1000" dirty="0">
              <a:solidFill>
                <a:srgbClr val="FFFFFF"/>
              </a:solidFill>
              <a:latin typeface="Arial"/>
              <a:cs typeface="Arial"/>
            </a:endParaRPr>
          </a:p>
        </p:txBody>
      </p:sp>
      <p:sp>
        <p:nvSpPr>
          <p:cNvPr id="14" name="TextBox 13"/>
          <p:cNvSpPr txBox="1"/>
          <p:nvPr/>
        </p:nvSpPr>
        <p:spPr>
          <a:xfrm>
            <a:off x="5518150" y="1764388"/>
            <a:ext cx="1606550" cy="246221"/>
          </a:xfrm>
          <a:prstGeom prst="rect">
            <a:avLst/>
          </a:prstGeom>
          <a:noFill/>
        </p:spPr>
        <p:txBody>
          <a:bodyPr wrap="square" rtlCol="0">
            <a:spAutoFit/>
          </a:bodyPr>
          <a:lstStyle/>
          <a:p>
            <a:pPr algn="ctr"/>
            <a:r>
              <a:rPr lang="en-US" sz="1000" dirty="0" err="1" smtClean="0">
                <a:solidFill>
                  <a:srgbClr val="FFFFFF"/>
                </a:solidFill>
                <a:latin typeface="Arial"/>
                <a:cs typeface="Arial"/>
              </a:rPr>
              <a:t>Heckel</a:t>
            </a:r>
            <a:r>
              <a:rPr lang="en-US" sz="1000" dirty="0" smtClean="0">
                <a:solidFill>
                  <a:srgbClr val="FFFFFF"/>
                </a:solidFill>
                <a:latin typeface="Arial"/>
                <a:cs typeface="Arial"/>
              </a:rPr>
              <a:t> &amp; </a:t>
            </a:r>
            <a:r>
              <a:rPr lang="en-US" sz="1000" dirty="0" err="1" smtClean="0">
                <a:solidFill>
                  <a:srgbClr val="FFFFFF"/>
                </a:solidFill>
                <a:latin typeface="Arial"/>
                <a:cs typeface="Arial"/>
              </a:rPr>
              <a:t>Gibling</a:t>
            </a:r>
            <a:r>
              <a:rPr lang="en-US" sz="1000" dirty="0" smtClean="0">
                <a:solidFill>
                  <a:srgbClr val="FFFFFF"/>
                </a:solidFill>
                <a:latin typeface="Arial"/>
                <a:cs typeface="Arial"/>
              </a:rPr>
              <a:t>, 1998</a:t>
            </a:r>
            <a:endParaRPr lang="en-US" sz="1000" dirty="0">
              <a:solidFill>
                <a:srgbClr val="FFFFFF"/>
              </a:solidFill>
              <a:latin typeface="Arial"/>
              <a:cs typeface="Arial"/>
            </a:endParaRPr>
          </a:p>
        </p:txBody>
      </p:sp>
      <p:sp>
        <p:nvSpPr>
          <p:cNvPr id="15" name="TextBox 14"/>
          <p:cNvSpPr txBox="1"/>
          <p:nvPr/>
        </p:nvSpPr>
        <p:spPr>
          <a:xfrm>
            <a:off x="577850" y="2158544"/>
            <a:ext cx="647700" cy="215444"/>
          </a:xfrm>
          <a:prstGeom prst="rect">
            <a:avLst/>
          </a:prstGeom>
          <a:noFill/>
        </p:spPr>
        <p:txBody>
          <a:bodyPr wrap="square" rtlCol="0">
            <a:spAutoFit/>
          </a:bodyPr>
          <a:lstStyle/>
          <a:p>
            <a:r>
              <a:rPr lang="en-US" sz="800" dirty="0" smtClean="0">
                <a:solidFill>
                  <a:srgbClr val="FFFF00"/>
                </a:solidFill>
                <a:latin typeface="Arial"/>
                <a:cs typeface="Arial"/>
              </a:rPr>
              <a:t>OREAD</a:t>
            </a:r>
            <a:endParaRPr lang="en-US" sz="800" dirty="0">
              <a:solidFill>
                <a:srgbClr val="FFFF00"/>
              </a:solidFill>
              <a:latin typeface="Arial"/>
              <a:cs typeface="Arial"/>
            </a:endParaRPr>
          </a:p>
        </p:txBody>
      </p:sp>
      <p:sp>
        <p:nvSpPr>
          <p:cNvPr id="16" name="TextBox 15"/>
          <p:cNvSpPr txBox="1"/>
          <p:nvPr/>
        </p:nvSpPr>
        <p:spPr>
          <a:xfrm>
            <a:off x="527050" y="3485694"/>
            <a:ext cx="685800" cy="215444"/>
          </a:xfrm>
          <a:prstGeom prst="rect">
            <a:avLst/>
          </a:prstGeom>
          <a:noFill/>
        </p:spPr>
        <p:txBody>
          <a:bodyPr wrap="square" rtlCol="0">
            <a:spAutoFit/>
          </a:bodyPr>
          <a:lstStyle/>
          <a:p>
            <a:r>
              <a:rPr lang="en-US" sz="800" dirty="0" smtClean="0">
                <a:solidFill>
                  <a:srgbClr val="FFFF00"/>
                </a:solidFill>
                <a:latin typeface="Arial"/>
                <a:cs typeface="Arial"/>
              </a:rPr>
              <a:t>STANTON</a:t>
            </a:r>
            <a:endParaRPr lang="en-US" sz="800" dirty="0">
              <a:solidFill>
                <a:srgbClr val="FFFF00"/>
              </a:solidFill>
              <a:latin typeface="Arial"/>
              <a:cs typeface="Arial"/>
            </a:endParaRPr>
          </a:p>
        </p:txBody>
      </p:sp>
      <p:sp>
        <p:nvSpPr>
          <p:cNvPr id="17" name="TextBox 16"/>
          <p:cNvSpPr txBox="1"/>
          <p:nvPr/>
        </p:nvSpPr>
        <p:spPr>
          <a:xfrm>
            <a:off x="527050" y="4273550"/>
            <a:ext cx="463550" cy="215444"/>
          </a:xfrm>
          <a:prstGeom prst="rect">
            <a:avLst/>
          </a:prstGeom>
          <a:noFill/>
        </p:spPr>
        <p:txBody>
          <a:bodyPr wrap="square" rtlCol="0">
            <a:spAutoFit/>
          </a:bodyPr>
          <a:lstStyle/>
          <a:p>
            <a:r>
              <a:rPr lang="en-US" sz="800" dirty="0" smtClean="0">
                <a:solidFill>
                  <a:srgbClr val="FFFF00"/>
                </a:solidFill>
                <a:latin typeface="Arial"/>
                <a:cs typeface="Arial"/>
              </a:rPr>
              <a:t>IOLA</a:t>
            </a:r>
            <a:endParaRPr lang="en-US" sz="800" dirty="0">
              <a:solidFill>
                <a:srgbClr val="FFFF00"/>
              </a:solidFill>
              <a:latin typeface="Arial"/>
              <a:cs typeface="Arial"/>
            </a:endParaRPr>
          </a:p>
        </p:txBody>
      </p:sp>
      <p:sp>
        <p:nvSpPr>
          <p:cNvPr id="18" name="TextBox 17"/>
          <p:cNvSpPr txBox="1"/>
          <p:nvPr/>
        </p:nvSpPr>
        <p:spPr>
          <a:xfrm>
            <a:off x="527050" y="5054600"/>
            <a:ext cx="571500" cy="215444"/>
          </a:xfrm>
          <a:prstGeom prst="rect">
            <a:avLst/>
          </a:prstGeom>
          <a:noFill/>
        </p:spPr>
        <p:txBody>
          <a:bodyPr wrap="square" rtlCol="0">
            <a:spAutoFit/>
          </a:bodyPr>
          <a:lstStyle/>
          <a:p>
            <a:r>
              <a:rPr lang="en-US" sz="800" dirty="0" smtClean="0">
                <a:solidFill>
                  <a:srgbClr val="FFFF00"/>
                </a:solidFill>
                <a:latin typeface="Arial"/>
                <a:cs typeface="Arial"/>
              </a:rPr>
              <a:t>DENNIS</a:t>
            </a:r>
            <a:endParaRPr lang="en-US" sz="800" dirty="0">
              <a:solidFill>
                <a:srgbClr val="FFFF00"/>
              </a:solidFill>
              <a:latin typeface="Arial"/>
              <a:cs typeface="Arial"/>
            </a:endParaRPr>
          </a:p>
        </p:txBody>
      </p:sp>
      <p:sp>
        <p:nvSpPr>
          <p:cNvPr id="19" name="TextBox 18"/>
          <p:cNvSpPr txBox="1"/>
          <p:nvPr/>
        </p:nvSpPr>
        <p:spPr>
          <a:xfrm>
            <a:off x="527050" y="6121856"/>
            <a:ext cx="996950" cy="215444"/>
          </a:xfrm>
          <a:prstGeom prst="rect">
            <a:avLst/>
          </a:prstGeom>
          <a:noFill/>
        </p:spPr>
        <p:txBody>
          <a:bodyPr wrap="square" rtlCol="0">
            <a:spAutoFit/>
          </a:bodyPr>
          <a:lstStyle/>
          <a:p>
            <a:r>
              <a:rPr lang="en-US" sz="800" dirty="0" smtClean="0">
                <a:solidFill>
                  <a:srgbClr val="FFFF00"/>
                </a:solidFill>
                <a:latin typeface="Arial"/>
                <a:cs typeface="Arial"/>
              </a:rPr>
              <a:t>LOST  BRANCH</a:t>
            </a:r>
            <a:endParaRPr lang="en-US" sz="800" dirty="0">
              <a:solidFill>
                <a:srgbClr val="FFFF00"/>
              </a:solidFill>
              <a:latin typeface="Arial"/>
              <a:cs typeface="Arial"/>
            </a:endParaRPr>
          </a:p>
        </p:txBody>
      </p:sp>
      <p:cxnSp>
        <p:nvCxnSpPr>
          <p:cNvPr id="21" name="Straight Connector 20"/>
          <p:cNvCxnSpPr/>
          <p:nvPr/>
        </p:nvCxnSpPr>
        <p:spPr>
          <a:xfrm>
            <a:off x="1098550" y="2292350"/>
            <a:ext cx="8445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23" name="Straight Connector 22"/>
          <p:cNvCxnSpPr/>
          <p:nvPr/>
        </p:nvCxnSpPr>
        <p:spPr>
          <a:xfrm>
            <a:off x="2311400" y="2292350"/>
            <a:ext cx="13335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25" name="Straight Connector 24"/>
          <p:cNvCxnSpPr/>
          <p:nvPr/>
        </p:nvCxnSpPr>
        <p:spPr>
          <a:xfrm>
            <a:off x="3981450" y="2292350"/>
            <a:ext cx="13652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a:off x="5670550" y="2292350"/>
            <a:ext cx="13398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29" name="Straight Connector 28"/>
          <p:cNvCxnSpPr/>
          <p:nvPr/>
        </p:nvCxnSpPr>
        <p:spPr>
          <a:xfrm>
            <a:off x="7334250" y="2292350"/>
            <a:ext cx="13462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1" name="Straight Connector 30"/>
          <p:cNvCxnSpPr/>
          <p:nvPr/>
        </p:nvCxnSpPr>
        <p:spPr>
          <a:xfrm>
            <a:off x="577850" y="2552700"/>
            <a:ext cx="6858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p:cNvCxnSpPr/>
          <p:nvPr/>
        </p:nvCxnSpPr>
        <p:spPr>
          <a:xfrm>
            <a:off x="2311400" y="2552700"/>
            <a:ext cx="8318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p:cNvCxnSpPr/>
          <p:nvPr/>
        </p:nvCxnSpPr>
        <p:spPr>
          <a:xfrm>
            <a:off x="7334250" y="2552700"/>
            <a:ext cx="4953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7" name="Straight Connector 36"/>
          <p:cNvCxnSpPr/>
          <p:nvPr/>
        </p:nvCxnSpPr>
        <p:spPr>
          <a:xfrm>
            <a:off x="577850" y="2825750"/>
            <a:ext cx="1181100" cy="1270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39" name="Straight Connector 38"/>
          <p:cNvCxnSpPr/>
          <p:nvPr/>
        </p:nvCxnSpPr>
        <p:spPr>
          <a:xfrm>
            <a:off x="2311400" y="2825750"/>
            <a:ext cx="11557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1" name="Straight Connector 40"/>
          <p:cNvCxnSpPr/>
          <p:nvPr/>
        </p:nvCxnSpPr>
        <p:spPr>
          <a:xfrm>
            <a:off x="3981450" y="2825750"/>
            <a:ext cx="119380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3" name="Straight Connector 42"/>
          <p:cNvCxnSpPr/>
          <p:nvPr/>
        </p:nvCxnSpPr>
        <p:spPr>
          <a:xfrm>
            <a:off x="5670550" y="2825750"/>
            <a:ext cx="6604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5" name="Straight Connector 44"/>
          <p:cNvCxnSpPr/>
          <p:nvPr/>
        </p:nvCxnSpPr>
        <p:spPr>
          <a:xfrm>
            <a:off x="7334250" y="2825750"/>
            <a:ext cx="1115483"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7" name="Straight Connector 46"/>
          <p:cNvCxnSpPr/>
          <p:nvPr/>
        </p:nvCxnSpPr>
        <p:spPr>
          <a:xfrm>
            <a:off x="577850" y="3098800"/>
            <a:ext cx="26035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49" name="Straight Connector 48"/>
          <p:cNvCxnSpPr/>
          <p:nvPr/>
        </p:nvCxnSpPr>
        <p:spPr>
          <a:xfrm>
            <a:off x="2311400" y="3098800"/>
            <a:ext cx="8318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1" name="Straight Connector 50"/>
          <p:cNvCxnSpPr/>
          <p:nvPr/>
        </p:nvCxnSpPr>
        <p:spPr>
          <a:xfrm>
            <a:off x="7334250" y="3069167"/>
            <a:ext cx="3048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3" name="Straight Connector 52"/>
          <p:cNvCxnSpPr/>
          <p:nvPr/>
        </p:nvCxnSpPr>
        <p:spPr>
          <a:xfrm>
            <a:off x="577850" y="3352800"/>
            <a:ext cx="9461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5" name="Straight Connector 54"/>
          <p:cNvCxnSpPr/>
          <p:nvPr/>
        </p:nvCxnSpPr>
        <p:spPr>
          <a:xfrm>
            <a:off x="2311400" y="3352800"/>
            <a:ext cx="8318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7" name="Straight Connector 56"/>
          <p:cNvCxnSpPr/>
          <p:nvPr/>
        </p:nvCxnSpPr>
        <p:spPr>
          <a:xfrm flipV="1">
            <a:off x="7334250" y="3289300"/>
            <a:ext cx="49530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59" name="Straight Connector 58"/>
          <p:cNvCxnSpPr/>
          <p:nvPr/>
        </p:nvCxnSpPr>
        <p:spPr>
          <a:xfrm>
            <a:off x="1123950" y="3593416"/>
            <a:ext cx="8191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62" name="Straight Connector 61"/>
          <p:cNvCxnSpPr/>
          <p:nvPr/>
        </p:nvCxnSpPr>
        <p:spPr>
          <a:xfrm>
            <a:off x="2294467" y="3593416"/>
            <a:ext cx="1172633"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64" name="Straight Connector 63"/>
          <p:cNvCxnSpPr/>
          <p:nvPr/>
        </p:nvCxnSpPr>
        <p:spPr>
          <a:xfrm flipV="1">
            <a:off x="3981450" y="3589867"/>
            <a:ext cx="1339850" cy="3549"/>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66" name="Straight Connector 65"/>
          <p:cNvCxnSpPr/>
          <p:nvPr/>
        </p:nvCxnSpPr>
        <p:spPr>
          <a:xfrm>
            <a:off x="5670550" y="3593416"/>
            <a:ext cx="8191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a:xfrm>
            <a:off x="7334250" y="3563783"/>
            <a:ext cx="11938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2" name="Straight Connector 71"/>
          <p:cNvCxnSpPr/>
          <p:nvPr/>
        </p:nvCxnSpPr>
        <p:spPr>
          <a:xfrm>
            <a:off x="577850" y="3867150"/>
            <a:ext cx="7810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4" name="Straight Connector 73"/>
          <p:cNvCxnSpPr/>
          <p:nvPr/>
        </p:nvCxnSpPr>
        <p:spPr>
          <a:xfrm>
            <a:off x="2294467" y="3867150"/>
            <a:ext cx="848783"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6" name="Straight Connector 75"/>
          <p:cNvCxnSpPr/>
          <p:nvPr/>
        </p:nvCxnSpPr>
        <p:spPr>
          <a:xfrm>
            <a:off x="3981450" y="3867150"/>
            <a:ext cx="5143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78" name="Straight Connector 77"/>
          <p:cNvCxnSpPr/>
          <p:nvPr/>
        </p:nvCxnSpPr>
        <p:spPr>
          <a:xfrm>
            <a:off x="7334250" y="3850217"/>
            <a:ext cx="5842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80" name="Straight Connector 79"/>
          <p:cNvCxnSpPr/>
          <p:nvPr/>
        </p:nvCxnSpPr>
        <p:spPr>
          <a:xfrm>
            <a:off x="577850" y="4140200"/>
            <a:ext cx="84455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82" name="Straight Connector 81"/>
          <p:cNvCxnSpPr/>
          <p:nvPr/>
        </p:nvCxnSpPr>
        <p:spPr>
          <a:xfrm>
            <a:off x="2290233" y="4135967"/>
            <a:ext cx="592667" cy="4233"/>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86" name="Straight Connector 85"/>
          <p:cNvCxnSpPr/>
          <p:nvPr/>
        </p:nvCxnSpPr>
        <p:spPr>
          <a:xfrm>
            <a:off x="7351183" y="4110567"/>
            <a:ext cx="4254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96" name="Straight Connector 95"/>
          <p:cNvCxnSpPr/>
          <p:nvPr/>
        </p:nvCxnSpPr>
        <p:spPr>
          <a:xfrm>
            <a:off x="913341" y="4374694"/>
            <a:ext cx="1018117"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04" name="Straight Connector 103"/>
          <p:cNvCxnSpPr/>
          <p:nvPr/>
        </p:nvCxnSpPr>
        <p:spPr>
          <a:xfrm>
            <a:off x="2294467" y="4385733"/>
            <a:ext cx="1333500" cy="1270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06" name="Straight Connector 105"/>
          <p:cNvCxnSpPr/>
          <p:nvPr/>
        </p:nvCxnSpPr>
        <p:spPr>
          <a:xfrm flipV="1">
            <a:off x="3981450" y="4373033"/>
            <a:ext cx="1335617" cy="1662"/>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08" name="Straight Connector 107"/>
          <p:cNvCxnSpPr/>
          <p:nvPr/>
        </p:nvCxnSpPr>
        <p:spPr>
          <a:xfrm>
            <a:off x="5651500" y="4373033"/>
            <a:ext cx="13335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10" name="Straight Connector 109"/>
          <p:cNvCxnSpPr/>
          <p:nvPr/>
        </p:nvCxnSpPr>
        <p:spPr>
          <a:xfrm flipH="1">
            <a:off x="7349067" y="4373033"/>
            <a:ext cx="1354667" cy="8467"/>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12" name="Straight Connector 111"/>
          <p:cNvCxnSpPr/>
          <p:nvPr/>
        </p:nvCxnSpPr>
        <p:spPr>
          <a:xfrm>
            <a:off x="558800" y="4635500"/>
            <a:ext cx="1278467"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14" name="Straight Connector 113"/>
          <p:cNvCxnSpPr/>
          <p:nvPr/>
        </p:nvCxnSpPr>
        <p:spPr>
          <a:xfrm>
            <a:off x="2290233" y="4635500"/>
            <a:ext cx="1325034"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16" name="Straight Connector 115"/>
          <p:cNvCxnSpPr/>
          <p:nvPr/>
        </p:nvCxnSpPr>
        <p:spPr>
          <a:xfrm>
            <a:off x="3981450" y="4635500"/>
            <a:ext cx="1322917"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18" name="Straight Connector 117"/>
          <p:cNvCxnSpPr/>
          <p:nvPr/>
        </p:nvCxnSpPr>
        <p:spPr>
          <a:xfrm>
            <a:off x="5651500" y="4631267"/>
            <a:ext cx="1149350" cy="4233"/>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20" name="Straight Connector 119"/>
          <p:cNvCxnSpPr/>
          <p:nvPr/>
        </p:nvCxnSpPr>
        <p:spPr>
          <a:xfrm flipV="1">
            <a:off x="7353300" y="4627034"/>
            <a:ext cx="1286933" cy="12699"/>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22" name="Straight Connector 121"/>
          <p:cNvCxnSpPr/>
          <p:nvPr/>
        </p:nvCxnSpPr>
        <p:spPr>
          <a:xfrm>
            <a:off x="558800" y="4921250"/>
            <a:ext cx="86360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24" name="Straight Connector 123"/>
          <p:cNvCxnSpPr/>
          <p:nvPr/>
        </p:nvCxnSpPr>
        <p:spPr>
          <a:xfrm>
            <a:off x="2281767" y="4923367"/>
            <a:ext cx="668866" cy="4233"/>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26" name="Straight Connector 125"/>
          <p:cNvCxnSpPr/>
          <p:nvPr/>
        </p:nvCxnSpPr>
        <p:spPr>
          <a:xfrm>
            <a:off x="3981450" y="4921250"/>
            <a:ext cx="5143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28" name="Straight Connector 127"/>
          <p:cNvCxnSpPr/>
          <p:nvPr/>
        </p:nvCxnSpPr>
        <p:spPr>
          <a:xfrm flipV="1">
            <a:off x="7349067" y="4893733"/>
            <a:ext cx="550333" cy="4234"/>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30" name="Straight Connector 129"/>
          <p:cNvCxnSpPr>
            <a:stCxn id="18" idx="3"/>
          </p:cNvCxnSpPr>
          <p:nvPr/>
        </p:nvCxnSpPr>
        <p:spPr>
          <a:xfrm>
            <a:off x="1098550" y="5162322"/>
            <a:ext cx="832908" cy="12928"/>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32" name="Straight Connector 131"/>
          <p:cNvCxnSpPr/>
          <p:nvPr/>
        </p:nvCxnSpPr>
        <p:spPr>
          <a:xfrm>
            <a:off x="2277533" y="5168900"/>
            <a:ext cx="1043517"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34" name="Straight Connector 133"/>
          <p:cNvCxnSpPr/>
          <p:nvPr/>
        </p:nvCxnSpPr>
        <p:spPr>
          <a:xfrm>
            <a:off x="3981450" y="5175250"/>
            <a:ext cx="13208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37" name="Straight Connector 136"/>
          <p:cNvCxnSpPr/>
          <p:nvPr/>
        </p:nvCxnSpPr>
        <p:spPr>
          <a:xfrm>
            <a:off x="5643033" y="5160433"/>
            <a:ext cx="1337734"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39" name="Straight Connector 138"/>
          <p:cNvCxnSpPr/>
          <p:nvPr/>
        </p:nvCxnSpPr>
        <p:spPr>
          <a:xfrm>
            <a:off x="7361767" y="5168900"/>
            <a:ext cx="1248833"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41" name="Straight Connector 140"/>
          <p:cNvCxnSpPr/>
          <p:nvPr/>
        </p:nvCxnSpPr>
        <p:spPr>
          <a:xfrm flipV="1">
            <a:off x="558800" y="5469467"/>
            <a:ext cx="1358900" cy="4233"/>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43" name="Straight Connector 142"/>
          <p:cNvCxnSpPr/>
          <p:nvPr/>
        </p:nvCxnSpPr>
        <p:spPr>
          <a:xfrm>
            <a:off x="2271183" y="5452533"/>
            <a:ext cx="1356784" cy="4234"/>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48" name="Straight Connector 147"/>
          <p:cNvCxnSpPr/>
          <p:nvPr/>
        </p:nvCxnSpPr>
        <p:spPr>
          <a:xfrm>
            <a:off x="3981450" y="5452533"/>
            <a:ext cx="12446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50" name="Straight Connector 149"/>
          <p:cNvCxnSpPr/>
          <p:nvPr/>
        </p:nvCxnSpPr>
        <p:spPr>
          <a:xfrm>
            <a:off x="5647267" y="5427133"/>
            <a:ext cx="13335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52" name="Straight Connector 151"/>
          <p:cNvCxnSpPr/>
          <p:nvPr/>
        </p:nvCxnSpPr>
        <p:spPr>
          <a:xfrm>
            <a:off x="7366000" y="5427133"/>
            <a:ext cx="1341967"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54" name="Straight Connector 153"/>
          <p:cNvCxnSpPr/>
          <p:nvPr/>
        </p:nvCxnSpPr>
        <p:spPr>
          <a:xfrm>
            <a:off x="558800" y="5695950"/>
            <a:ext cx="1200150" cy="1270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56" name="Straight Connector 155"/>
          <p:cNvCxnSpPr/>
          <p:nvPr/>
        </p:nvCxnSpPr>
        <p:spPr>
          <a:xfrm>
            <a:off x="2266950" y="5702300"/>
            <a:ext cx="105410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59" name="Straight Connector 158"/>
          <p:cNvCxnSpPr/>
          <p:nvPr/>
        </p:nvCxnSpPr>
        <p:spPr>
          <a:xfrm>
            <a:off x="3981450" y="5702300"/>
            <a:ext cx="119380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a:off x="5643033" y="5698067"/>
            <a:ext cx="664634" cy="1270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63" name="Straight Connector 162"/>
          <p:cNvCxnSpPr/>
          <p:nvPr/>
        </p:nvCxnSpPr>
        <p:spPr>
          <a:xfrm>
            <a:off x="7353300" y="5689600"/>
            <a:ext cx="101600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65" name="Straight Connector 164"/>
          <p:cNvCxnSpPr/>
          <p:nvPr/>
        </p:nvCxnSpPr>
        <p:spPr>
          <a:xfrm>
            <a:off x="558800" y="5981700"/>
            <a:ext cx="56515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67" name="Straight Connector 166"/>
          <p:cNvCxnSpPr/>
          <p:nvPr/>
        </p:nvCxnSpPr>
        <p:spPr>
          <a:xfrm>
            <a:off x="2266950" y="5981700"/>
            <a:ext cx="8763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69" name="Straight Connector 168"/>
          <p:cNvCxnSpPr/>
          <p:nvPr/>
        </p:nvCxnSpPr>
        <p:spPr>
          <a:xfrm>
            <a:off x="3981450" y="5981700"/>
            <a:ext cx="1003300" cy="635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71" name="Straight Connector 170"/>
          <p:cNvCxnSpPr/>
          <p:nvPr/>
        </p:nvCxnSpPr>
        <p:spPr>
          <a:xfrm>
            <a:off x="7359650" y="5985934"/>
            <a:ext cx="6286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75" name="Straight Connector 174"/>
          <p:cNvCxnSpPr/>
          <p:nvPr/>
        </p:nvCxnSpPr>
        <p:spPr>
          <a:xfrm flipH="1">
            <a:off x="1422400" y="6248400"/>
            <a:ext cx="33655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79" name="Straight Connector 178"/>
          <p:cNvCxnSpPr/>
          <p:nvPr/>
        </p:nvCxnSpPr>
        <p:spPr>
          <a:xfrm>
            <a:off x="2266950" y="6248400"/>
            <a:ext cx="13335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81" name="Straight Connector 180"/>
          <p:cNvCxnSpPr/>
          <p:nvPr/>
        </p:nvCxnSpPr>
        <p:spPr>
          <a:xfrm>
            <a:off x="3981450" y="6248400"/>
            <a:ext cx="1193800"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83" name="Straight Connector 182"/>
          <p:cNvCxnSpPr/>
          <p:nvPr/>
        </p:nvCxnSpPr>
        <p:spPr>
          <a:xfrm>
            <a:off x="5630333" y="6244167"/>
            <a:ext cx="668867" cy="4233"/>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85" name="Straight Connector 184"/>
          <p:cNvCxnSpPr/>
          <p:nvPr/>
        </p:nvCxnSpPr>
        <p:spPr>
          <a:xfrm>
            <a:off x="7353300" y="6248400"/>
            <a:ext cx="1096433" cy="0"/>
          </a:xfrm>
          <a:prstGeom prst="line">
            <a:avLst/>
          </a:prstGeom>
          <a:ln w="50800">
            <a:solidFill>
              <a:srgbClr val="FFFF00"/>
            </a:solidFill>
          </a:ln>
          <a:effectLst/>
        </p:spPr>
        <p:style>
          <a:lnRef idx="2">
            <a:schemeClr val="accent1"/>
          </a:lnRef>
          <a:fillRef idx="0">
            <a:schemeClr val="accent1"/>
          </a:fillRef>
          <a:effectRef idx="1">
            <a:schemeClr val="accent1"/>
          </a:effectRef>
          <a:fontRef idx="minor">
            <a:schemeClr val="tx1"/>
          </a:fontRef>
        </p:style>
      </p:cxnSp>
      <p:cxnSp>
        <p:nvCxnSpPr>
          <p:cNvPr id="187" name="Straight Connector 186"/>
          <p:cNvCxnSpPr/>
          <p:nvPr/>
        </p:nvCxnSpPr>
        <p:spPr>
          <a:xfrm flipH="1">
            <a:off x="558800" y="2116667"/>
            <a:ext cx="19050" cy="42841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192" name="Straight Connector 191"/>
          <p:cNvCxnSpPr/>
          <p:nvPr/>
        </p:nvCxnSpPr>
        <p:spPr>
          <a:xfrm flipH="1">
            <a:off x="882650" y="2116667"/>
            <a:ext cx="78318" cy="42841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2" name="Straight Connector 201"/>
          <p:cNvCxnSpPr/>
          <p:nvPr/>
        </p:nvCxnSpPr>
        <p:spPr>
          <a:xfrm flipH="1">
            <a:off x="1225550" y="2116667"/>
            <a:ext cx="38100" cy="425026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6" name="Straight Connector 205"/>
          <p:cNvCxnSpPr/>
          <p:nvPr/>
        </p:nvCxnSpPr>
        <p:spPr>
          <a:xfrm flipH="1">
            <a:off x="1557867" y="2158544"/>
            <a:ext cx="55034" cy="4208389"/>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09" name="Straight Connector 208"/>
          <p:cNvCxnSpPr/>
          <p:nvPr/>
        </p:nvCxnSpPr>
        <p:spPr>
          <a:xfrm flipH="1">
            <a:off x="1900767" y="2158544"/>
            <a:ext cx="42334" cy="4208389"/>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1" name="Straight Connector 210"/>
          <p:cNvCxnSpPr/>
          <p:nvPr/>
        </p:nvCxnSpPr>
        <p:spPr>
          <a:xfrm flipH="1">
            <a:off x="2266950" y="2158544"/>
            <a:ext cx="44450" cy="4208389"/>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3" name="Straight Connector 212"/>
          <p:cNvCxnSpPr/>
          <p:nvPr/>
        </p:nvCxnSpPr>
        <p:spPr>
          <a:xfrm flipH="1">
            <a:off x="2616200" y="2116667"/>
            <a:ext cx="25400" cy="425026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5" name="Straight Connector 214"/>
          <p:cNvCxnSpPr/>
          <p:nvPr/>
        </p:nvCxnSpPr>
        <p:spPr>
          <a:xfrm flipH="1">
            <a:off x="2937933" y="2116667"/>
            <a:ext cx="33867" cy="425026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7" name="Straight Connector 216"/>
          <p:cNvCxnSpPr/>
          <p:nvPr/>
        </p:nvCxnSpPr>
        <p:spPr>
          <a:xfrm flipH="1">
            <a:off x="3297767" y="2116667"/>
            <a:ext cx="23283" cy="425026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19" name="Straight Connector 218"/>
          <p:cNvCxnSpPr/>
          <p:nvPr/>
        </p:nvCxnSpPr>
        <p:spPr>
          <a:xfrm flipH="1">
            <a:off x="3600450" y="2116667"/>
            <a:ext cx="44450" cy="42206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2" name="Straight Connector 221"/>
          <p:cNvCxnSpPr/>
          <p:nvPr/>
        </p:nvCxnSpPr>
        <p:spPr>
          <a:xfrm>
            <a:off x="3981450" y="2116667"/>
            <a:ext cx="0" cy="42206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4" name="Straight Connector 223"/>
          <p:cNvCxnSpPr/>
          <p:nvPr/>
        </p:nvCxnSpPr>
        <p:spPr>
          <a:xfrm flipH="1">
            <a:off x="4292600" y="2116667"/>
            <a:ext cx="12700" cy="42206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6" name="Straight Connector 225"/>
          <p:cNvCxnSpPr/>
          <p:nvPr/>
        </p:nvCxnSpPr>
        <p:spPr>
          <a:xfrm>
            <a:off x="4635500" y="2116667"/>
            <a:ext cx="12700" cy="44365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28" name="Straight Connector 227"/>
          <p:cNvCxnSpPr/>
          <p:nvPr/>
        </p:nvCxnSpPr>
        <p:spPr>
          <a:xfrm flipH="1">
            <a:off x="4984750" y="2116667"/>
            <a:ext cx="35983" cy="425026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30" name="Straight Connector 229"/>
          <p:cNvCxnSpPr/>
          <p:nvPr/>
        </p:nvCxnSpPr>
        <p:spPr>
          <a:xfrm flipH="1">
            <a:off x="5270500" y="2116667"/>
            <a:ext cx="76200" cy="425026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34" name="Straight Connector 233"/>
          <p:cNvCxnSpPr/>
          <p:nvPr/>
        </p:nvCxnSpPr>
        <p:spPr>
          <a:xfrm flipH="1">
            <a:off x="5630333" y="2116667"/>
            <a:ext cx="40217" cy="42206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36" name="Straight Connector 235"/>
          <p:cNvCxnSpPr/>
          <p:nvPr/>
        </p:nvCxnSpPr>
        <p:spPr>
          <a:xfrm flipH="1">
            <a:off x="5994400" y="2158544"/>
            <a:ext cx="12700" cy="417875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38" name="Straight Connector 237"/>
          <p:cNvCxnSpPr/>
          <p:nvPr/>
        </p:nvCxnSpPr>
        <p:spPr>
          <a:xfrm flipH="1">
            <a:off x="6294967" y="2158544"/>
            <a:ext cx="35983" cy="4208389"/>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40" name="Straight Connector 239"/>
          <p:cNvCxnSpPr/>
          <p:nvPr/>
        </p:nvCxnSpPr>
        <p:spPr>
          <a:xfrm flipH="1">
            <a:off x="6642100" y="2116667"/>
            <a:ext cx="29633" cy="42206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42" name="Straight Connector 241"/>
          <p:cNvCxnSpPr/>
          <p:nvPr/>
        </p:nvCxnSpPr>
        <p:spPr>
          <a:xfrm flipH="1">
            <a:off x="6959600" y="2158544"/>
            <a:ext cx="41275" cy="417875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44" name="Straight Connector 243"/>
          <p:cNvCxnSpPr/>
          <p:nvPr/>
        </p:nvCxnSpPr>
        <p:spPr>
          <a:xfrm>
            <a:off x="7334250" y="2158544"/>
            <a:ext cx="31750" cy="417875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46" name="Straight Connector 245"/>
          <p:cNvCxnSpPr/>
          <p:nvPr/>
        </p:nvCxnSpPr>
        <p:spPr>
          <a:xfrm>
            <a:off x="7687733" y="2116667"/>
            <a:ext cx="38100" cy="42206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48" name="Straight Connector 247"/>
          <p:cNvCxnSpPr/>
          <p:nvPr/>
        </p:nvCxnSpPr>
        <p:spPr>
          <a:xfrm>
            <a:off x="8005233" y="2116667"/>
            <a:ext cx="46567" cy="42206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0" name="Straight Connector 249"/>
          <p:cNvCxnSpPr/>
          <p:nvPr/>
        </p:nvCxnSpPr>
        <p:spPr>
          <a:xfrm>
            <a:off x="8369300" y="2158544"/>
            <a:ext cx="0" cy="4178756"/>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cxnSp>
        <p:nvCxnSpPr>
          <p:cNvPr id="252" name="Straight Connector 251"/>
          <p:cNvCxnSpPr/>
          <p:nvPr/>
        </p:nvCxnSpPr>
        <p:spPr>
          <a:xfrm>
            <a:off x="8680450" y="2116667"/>
            <a:ext cx="44450" cy="4220633"/>
          </a:xfrm>
          <a:prstGeom prst="line">
            <a:avLst/>
          </a:prstGeom>
          <a:ln w="9525">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2" name="Rectangle 1"/>
          <p:cNvSpPr/>
          <p:nvPr/>
        </p:nvSpPr>
        <p:spPr>
          <a:xfrm>
            <a:off x="4600575" y="6366933"/>
            <a:ext cx="95250" cy="237067"/>
          </a:xfrm>
          <a:prstGeom prst="rect">
            <a:avLst/>
          </a:prstGeom>
          <a:solidFill>
            <a:srgbClr val="00009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9222831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357061" y="1420075"/>
            <a:ext cx="8368509" cy="5120458"/>
          </a:xfrm>
          <a:prstGeom prst="rect">
            <a:avLst/>
          </a:prstGeom>
        </p:spPr>
      </p:pic>
      <p:sp>
        <p:nvSpPr>
          <p:cNvPr id="3" name="Freeform 2"/>
          <p:cNvSpPr/>
          <p:nvPr/>
        </p:nvSpPr>
        <p:spPr>
          <a:xfrm>
            <a:off x="6822033" y="3472695"/>
            <a:ext cx="1908214" cy="992341"/>
          </a:xfrm>
          <a:custGeom>
            <a:avLst/>
            <a:gdLst>
              <a:gd name="connsiteX0" fmla="*/ 1706925 w 1706925"/>
              <a:gd name="connsiteY0" fmla="*/ 0 h 1024091"/>
              <a:gd name="connsiteX1" fmla="*/ 1433817 w 1706925"/>
              <a:gd name="connsiteY1" fmla="*/ 122891 h 1024091"/>
              <a:gd name="connsiteX2" fmla="*/ 1392851 w 1706925"/>
              <a:gd name="connsiteY2" fmla="*/ 150200 h 1024091"/>
              <a:gd name="connsiteX3" fmla="*/ 1351885 w 1706925"/>
              <a:gd name="connsiteY3" fmla="*/ 191163 h 1024091"/>
              <a:gd name="connsiteX4" fmla="*/ 1188020 w 1706925"/>
              <a:gd name="connsiteY4" fmla="*/ 232127 h 1024091"/>
              <a:gd name="connsiteX5" fmla="*/ 1119743 w 1706925"/>
              <a:gd name="connsiteY5" fmla="*/ 259436 h 1024091"/>
              <a:gd name="connsiteX6" fmla="*/ 1051466 w 1706925"/>
              <a:gd name="connsiteY6" fmla="*/ 273091 h 1024091"/>
              <a:gd name="connsiteX7" fmla="*/ 969533 w 1706925"/>
              <a:gd name="connsiteY7" fmla="*/ 300400 h 1024091"/>
              <a:gd name="connsiteX8" fmla="*/ 928567 w 1706925"/>
              <a:gd name="connsiteY8" fmla="*/ 314054 h 1024091"/>
              <a:gd name="connsiteX9" fmla="*/ 873946 w 1706925"/>
              <a:gd name="connsiteY9" fmla="*/ 341364 h 1024091"/>
              <a:gd name="connsiteX10" fmla="*/ 710081 w 1706925"/>
              <a:gd name="connsiteY10" fmla="*/ 368673 h 1024091"/>
              <a:gd name="connsiteX11" fmla="*/ 505250 w 1706925"/>
              <a:gd name="connsiteY11" fmla="*/ 423291 h 1024091"/>
              <a:gd name="connsiteX12" fmla="*/ 286763 w 1706925"/>
              <a:gd name="connsiteY12" fmla="*/ 450600 h 1024091"/>
              <a:gd name="connsiteX13" fmla="*/ 177520 w 1706925"/>
              <a:gd name="connsiteY13" fmla="*/ 491564 h 1024091"/>
              <a:gd name="connsiteX14" fmla="*/ 54621 w 1706925"/>
              <a:gd name="connsiteY14" fmla="*/ 518873 h 1024091"/>
              <a:gd name="connsiteX15" fmla="*/ 0 w 1706925"/>
              <a:gd name="connsiteY15" fmla="*/ 546182 h 1024091"/>
              <a:gd name="connsiteX16" fmla="*/ 54621 w 1706925"/>
              <a:gd name="connsiteY16" fmla="*/ 559836 h 1024091"/>
              <a:gd name="connsiteX17" fmla="*/ 300419 w 1706925"/>
              <a:gd name="connsiteY17" fmla="*/ 600800 h 1024091"/>
              <a:gd name="connsiteX18" fmla="*/ 464283 w 1706925"/>
              <a:gd name="connsiteY18" fmla="*/ 614455 h 1024091"/>
              <a:gd name="connsiteX19" fmla="*/ 518905 w 1706925"/>
              <a:gd name="connsiteY19" fmla="*/ 628109 h 1024091"/>
              <a:gd name="connsiteX20" fmla="*/ 559871 w 1706925"/>
              <a:gd name="connsiteY20" fmla="*/ 641764 h 1024091"/>
              <a:gd name="connsiteX21" fmla="*/ 655459 w 1706925"/>
              <a:gd name="connsiteY21" fmla="*/ 655418 h 1024091"/>
              <a:gd name="connsiteX22" fmla="*/ 696425 w 1706925"/>
              <a:gd name="connsiteY22" fmla="*/ 682727 h 1024091"/>
              <a:gd name="connsiteX23" fmla="*/ 764702 w 1706925"/>
              <a:gd name="connsiteY23" fmla="*/ 696382 h 1024091"/>
              <a:gd name="connsiteX24" fmla="*/ 805669 w 1706925"/>
              <a:gd name="connsiteY24" fmla="*/ 710037 h 1024091"/>
              <a:gd name="connsiteX25" fmla="*/ 860290 w 1706925"/>
              <a:gd name="connsiteY25" fmla="*/ 723691 h 1024091"/>
              <a:gd name="connsiteX26" fmla="*/ 901256 w 1706925"/>
              <a:gd name="connsiteY26" fmla="*/ 751000 h 1024091"/>
              <a:gd name="connsiteX27" fmla="*/ 928567 w 1706925"/>
              <a:gd name="connsiteY27" fmla="*/ 791964 h 1024091"/>
              <a:gd name="connsiteX28" fmla="*/ 969533 w 1706925"/>
              <a:gd name="connsiteY28" fmla="*/ 805618 h 1024091"/>
              <a:gd name="connsiteX29" fmla="*/ 1078777 w 1706925"/>
              <a:gd name="connsiteY29" fmla="*/ 860237 h 1024091"/>
              <a:gd name="connsiteX30" fmla="*/ 1119743 w 1706925"/>
              <a:gd name="connsiteY30" fmla="*/ 873891 h 1024091"/>
              <a:gd name="connsiteX31" fmla="*/ 1215331 w 1706925"/>
              <a:gd name="connsiteY31" fmla="*/ 901200 h 1024091"/>
              <a:gd name="connsiteX32" fmla="*/ 1324574 w 1706925"/>
              <a:gd name="connsiteY32" fmla="*/ 914855 h 1024091"/>
              <a:gd name="connsiteX33" fmla="*/ 1406506 w 1706925"/>
              <a:gd name="connsiteY33" fmla="*/ 928509 h 1024091"/>
              <a:gd name="connsiteX34" fmla="*/ 1447473 w 1706925"/>
              <a:gd name="connsiteY34" fmla="*/ 942164 h 1024091"/>
              <a:gd name="connsiteX35" fmla="*/ 1556716 w 1706925"/>
              <a:gd name="connsiteY35" fmla="*/ 969473 h 1024091"/>
              <a:gd name="connsiteX36" fmla="*/ 1597682 w 1706925"/>
              <a:gd name="connsiteY36" fmla="*/ 983128 h 1024091"/>
              <a:gd name="connsiteX37" fmla="*/ 1679614 w 1706925"/>
              <a:gd name="connsiteY37" fmla="*/ 1024091 h 1024091"/>
              <a:gd name="connsiteX38" fmla="*/ 1665959 w 1706925"/>
              <a:gd name="connsiteY38" fmla="*/ 832928 h 1024091"/>
              <a:gd name="connsiteX39" fmla="*/ 1652304 w 1706925"/>
              <a:gd name="connsiteY39" fmla="*/ 723691 h 1024091"/>
              <a:gd name="connsiteX40" fmla="*/ 1652304 w 1706925"/>
              <a:gd name="connsiteY40" fmla="*/ 54618 h 1024091"/>
              <a:gd name="connsiteX0" fmla="*/ 1706925 w 1706925"/>
              <a:gd name="connsiteY0" fmla="*/ 0 h 1024091"/>
              <a:gd name="connsiteX1" fmla="*/ 1433817 w 1706925"/>
              <a:gd name="connsiteY1" fmla="*/ 122891 h 1024091"/>
              <a:gd name="connsiteX2" fmla="*/ 1392851 w 1706925"/>
              <a:gd name="connsiteY2" fmla="*/ 150200 h 1024091"/>
              <a:gd name="connsiteX3" fmla="*/ 1351885 w 1706925"/>
              <a:gd name="connsiteY3" fmla="*/ 191163 h 1024091"/>
              <a:gd name="connsiteX4" fmla="*/ 1188020 w 1706925"/>
              <a:gd name="connsiteY4" fmla="*/ 232127 h 1024091"/>
              <a:gd name="connsiteX5" fmla="*/ 1119743 w 1706925"/>
              <a:gd name="connsiteY5" fmla="*/ 259436 h 1024091"/>
              <a:gd name="connsiteX6" fmla="*/ 1051466 w 1706925"/>
              <a:gd name="connsiteY6" fmla="*/ 273091 h 1024091"/>
              <a:gd name="connsiteX7" fmla="*/ 969533 w 1706925"/>
              <a:gd name="connsiteY7" fmla="*/ 300400 h 1024091"/>
              <a:gd name="connsiteX8" fmla="*/ 928567 w 1706925"/>
              <a:gd name="connsiteY8" fmla="*/ 314054 h 1024091"/>
              <a:gd name="connsiteX9" fmla="*/ 873946 w 1706925"/>
              <a:gd name="connsiteY9" fmla="*/ 341364 h 1024091"/>
              <a:gd name="connsiteX10" fmla="*/ 710081 w 1706925"/>
              <a:gd name="connsiteY10" fmla="*/ 368673 h 1024091"/>
              <a:gd name="connsiteX11" fmla="*/ 505250 w 1706925"/>
              <a:gd name="connsiteY11" fmla="*/ 423291 h 1024091"/>
              <a:gd name="connsiteX12" fmla="*/ 286763 w 1706925"/>
              <a:gd name="connsiteY12" fmla="*/ 450600 h 1024091"/>
              <a:gd name="connsiteX13" fmla="*/ 177520 w 1706925"/>
              <a:gd name="connsiteY13" fmla="*/ 491564 h 1024091"/>
              <a:gd name="connsiteX14" fmla="*/ 54621 w 1706925"/>
              <a:gd name="connsiteY14" fmla="*/ 518873 h 1024091"/>
              <a:gd name="connsiteX15" fmla="*/ 0 w 1706925"/>
              <a:gd name="connsiteY15" fmla="*/ 546182 h 1024091"/>
              <a:gd name="connsiteX16" fmla="*/ 54621 w 1706925"/>
              <a:gd name="connsiteY16" fmla="*/ 559836 h 1024091"/>
              <a:gd name="connsiteX17" fmla="*/ 300419 w 1706925"/>
              <a:gd name="connsiteY17" fmla="*/ 600800 h 1024091"/>
              <a:gd name="connsiteX18" fmla="*/ 464283 w 1706925"/>
              <a:gd name="connsiteY18" fmla="*/ 614455 h 1024091"/>
              <a:gd name="connsiteX19" fmla="*/ 518905 w 1706925"/>
              <a:gd name="connsiteY19" fmla="*/ 628109 h 1024091"/>
              <a:gd name="connsiteX20" fmla="*/ 559871 w 1706925"/>
              <a:gd name="connsiteY20" fmla="*/ 641764 h 1024091"/>
              <a:gd name="connsiteX21" fmla="*/ 655459 w 1706925"/>
              <a:gd name="connsiteY21" fmla="*/ 655418 h 1024091"/>
              <a:gd name="connsiteX22" fmla="*/ 696425 w 1706925"/>
              <a:gd name="connsiteY22" fmla="*/ 682727 h 1024091"/>
              <a:gd name="connsiteX23" fmla="*/ 764702 w 1706925"/>
              <a:gd name="connsiteY23" fmla="*/ 696382 h 1024091"/>
              <a:gd name="connsiteX24" fmla="*/ 805669 w 1706925"/>
              <a:gd name="connsiteY24" fmla="*/ 710037 h 1024091"/>
              <a:gd name="connsiteX25" fmla="*/ 860290 w 1706925"/>
              <a:gd name="connsiteY25" fmla="*/ 723691 h 1024091"/>
              <a:gd name="connsiteX26" fmla="*/ 901256 w 1706925"/>
              <a:gd name="connsiteY26" fmla="*/ 751000 h 1024091"/>
              <a:gd name="connsiteX27" fmla="*/ 928567 w 1706925"/>
              <a:gd name="connsiteY27" fmla="*/ 791964 h 1024091"/>
              <a:gd name="connsiteX28" fmla="*/ 969533 w 1706925"/>
              <a:gd name="connsiteY28" fmla="*/ 805618 h 1024091"/>
              <a:gd name="connsiteX29" fmla="*/ 1078777 w 1706925"/>
              <a:gd name="connsiteY29" fmla="*/ 860237 h 1024091"/>
              <a:gd name="connsiteX30" fmla="*/ 1119743 w 1706925"/>
              <a:gd name="connsiteY30" fmla="*/ 873891 h 1024091"/>
              <a:gd name="connsiteX31" fmla="*/ 1215331 w 1706925"/>
              <a:gd name="connsiteY31" fmla="*/ 901200 h 1024091"/>
              <a:gd name="connsiteX32" fmla="*/ 1324574 w 1706925"/>
              <a:gd name="connsiteY32" fmla="*/ 914855 h 1024091"/>
              <a:gd name="connsiteX33" fmla="*/ 1406506 w 1706925"/>
              <a:gd name="connsiteY33" fmla="*/ 928509 h 1024091"/>
              <a:gd name="connsiteX34" fmla="*/ 1447473 w 1706925"/>
              <a:gd name="connsiteY34" fmla="*/ 942164 h 1024091"/>
              <a:gd name="connsiteX35" fmla="*/ 1556716 w 1706925"/>
              <a:gd name="connsiteY35" fmla="*/ 969473 h 1024091"/>
              <a:gd name="connsiteX36" fmla="*/ 1597682 w 1706925"/>
              <a:gd name="connsiteY36" fmla="*/ 983128 h 1024091"/>
              <a:gd name="connsiteX37" fmla="*/ 1679614 w 1706925"/>
              <a:gd name="connsiteY37" fmla="*/ 1024091 h 1024091"/>
              <a:gd name="connsiteX38" fmla="*/ 1665959 w 1706925"/>
              <a:gd name="connsiteY38" fmla="*/ 832928 h 1024091"/>
              <a:gd name="connsiteX39" fmla="*/ 1652304 w 1706925"/>
              <a:gd name="connsiteY39" fmla="*/ 723691 h 1024091"/>
              <a:gd name="connsiteX40" fmla="*/ 1652304 w 1706925"/>
              <a:gd name="connsiteY40" fmla="*/ 54618 h 1024091"/>
              <a:gd name="connsiteX41" fmla="*/ 1706925 w 1706925"/>
              <a:gd name="connsiteY41" fmla="*/ 0 h 1024091"/>
              <a:gd name="connsiteX0" fmla="*/ 1706925 w 1716022"/>
              <a:gd name="connsiteY0" fmla="*/ 0 h 1024091"/>
              <a:gd name="connsiteX1" fmla="*/ 1433817 w 1716022"/>
              <a:gd name="connsiteY1" fmla="*/ 122891 h 1024091"/>
              <a:gd name="connsiteX2" fmla="*/ 1392851 w 1716022"/>
              <a:gd name="connsiteY2" fmla="*/ 150200 h 1024091"/>
              <a:gd name="connsiteX3" fmla="*/ 1351885 w 1716022"/>
              <a:gd name="connsiteY3" fmla="*/ 191163 h 1024091"/>
              <a:gd name="connsiteX4" fmla="*/ 1188020 w 1716022"/>
              <a:gd name="connsiteY4" fmla="*/ 232127 h 1024091"/>
              <a:gd name="connsiteX5" fmla="*/ 1119743 w 1716022"/>
              <a:gd name="connsiteY5" fmla="*/ 259436 h 1024091"/>
              <a:gd name="connsiteX6" fmla="*/ 1051466 w 1716022"/>
              <a:gd name="connsiteY6" fmla="*/ 273091 h 1024091"/>
              <a:gd name="connsiteX7" fmla="*/ 969533 w 1716022"/>
              <a:gd name="connsiteY7" fmla="*/ 300400 h 1024091"/>
              <a:gd name="connsiteX8" fmla="*/ 928567 w 1716022"/>
              <a:gd name="connsiteY8" fmla="*/ 314054 h 1024091"/>
              <a:gd name="connsiteX9" fmla="*/ 873946 w 1716022"/>
              <a:gd name="connsiteY9" fmla="*/ 341364 h 1024091"/>
              <a:gd name="connsiteX10" fmla="*/ 710081 w 1716022"/>
              <a:gd name="connsiteY10" fmla="*/ 368673 h 1024091"/>
              <a:gd name="connsiteX11" fmla="*/ 505250 w 1716022"/>
              <a:gd name="connsiteY11" fmla="*/ 423291 h 1024091"/>
              <a:gd name="connsiteX12" fmla="*/ 286763 w 1716022"/>
              <a:gd name="connsiteY12" fmla="*/ 450600 h 1024091"/>
              <a:gd name="connsiteX13" fmla="*/ 177520 w 1716022"/>
              <a:gd name="connsiteY13" fmla="*/ 491564 h 1024091"/>
              <a:gd name="connsiteX14" fmla="*/ 54621 w 1716022"/>
              <a:gd name="connsiteY14" fmla="*/ 518873 h 1024091"/>
              <a:gd name="connsiteX15" fmla="*/ 0 w 1716022"/>
              <a:gd name="connsiteY15" fmla="*/ 546182 h 1024091"/>
              <a:gd name="connsiteX16" fmla="*/ 54621 w 1716022"/>
              <a:gd name="connsiteY16" fmla="*/ 559836 h 1024091"/>
              <a:gd name="connsiteX17" fmla="*/ 300419 w 1716022"/>
              <a:gd name="connsiteY17" fmla="*/ 600800 h 1024091"/>
              <a:gd name="connsiteX18" fmla="*/ 464283 w 1716022"/>
              <a:gd name="connsiteY18" fmla="*/ 614455 h 1024091"/>
              <a:gd name="connsiteX19" fmla="*/ 518905 w 1716022"/>
              <a:gd name="connsiteY19" fmla="*/ 628109 h 1024091"/>
              <a:gd name="connsiteX20" fmla="*/ 559871 w 1716022"/>
              <a:gd name="connsiteY20" fmla="*/ 641764 h 1024091"/>
              <a:gd name="connsiteX21" fmla="*/ 655459 w 1716022"/>
              <a:gd name="connsiteY21" fmla="*/ 655418 h 1024091"/>
              <a:gd name="connsiteX22" fmla="*/ 696425 w 1716022"/>
              <a:gd name="connsiteY22" fmla="*/ 682727 h 1024091"/>
              <a:gd name="connsiteX23" fmla="*/ 764702 w 1716022"/>
              <a:gd name="connsiteY23" fmla="*/ 696382 h 1024091"/>
              <a:gd name="connsiteX24" fmla="*/ 805669 w 1716022"/>
              <a:gd name="connsiteY24" fmla="*/ 710037 h 1024091"/>
              <a:gd name="connsiteX25" fmla="*/ 860290 w 1716022"/>
              <a:gd name="connsiteY25" fmla="*/ 723691 h 1024091"/>
              <a:gd name="connsiteX26" fmla="*/ 901256 w 1716022"/>
              <a:gd name="connsiteY26" fmla="*/ 751000 h 1024091"/>
              <a:gd name="connsiteX27" fmla="*/ 928567 w 1716022"/>
              <a:gd name="connsiteY27" fmla="*/ 791964 h 1024091"/>
              <a:gd name="connsiteX28" fmla="*/ 969533 w 1716022"/>
              <a:gd name="connsiteY28" fmla="*/ 805618 h 1024091"/>
              <a:gd name="connsiteX29" fmla="*/ 1078777 w 1716022"/>
              <a:gd name="connsiteY29" fmla="*/ 860237 h 1024091"/>
              <a:gd name="connsiteX30" fmla="*/ 1119743 w 1716022"/>
              <a:gd name="connsiteY30" fmla="*/ 873891 h 1024091"/>
              <a:gd name="connsiteX31" fmla="*/ 1215331 w 1716022"/>
              <a:gd name="connsiteY31" fmla="*/ 901200 h 1024091"/>
              <a:gd name="connsiteX32" fmla="*/ 1324574 w 1716022"/>
              <a:gd name="connsiteY32" fmla="*/ 914855 h 1024091"/>
              <a:gd name="connsiteX33" fmla="*/ 1406506 w 1716022"/>
              <a:gd name="connsiteY33" fmla="*/ 928509 h 1024091"/>
              <a:gd name="connsiteX34" fmla="*/ 1447473 w 1716022"/>
              <a:gd name="connsiteY34" fmla="*/ 942164 h 1024091"/>
              <a:gd name="connsiteX35" fmla="*/ 1556716 w 1716022"/>
              <a:gd name="connsiteY35" fmla="*/ 969473 h 1024091"/>
              <a:gd name="connsiteX36" fmla="*/ 1597682 w 1716022"/>
              <a:gd name="connsiteY36" fmla="*/ 983128 h 1024091"/>
              <a:gd name="connsiteX37" fmla="*/ 1679614 w 1716022"/>
              <a:gd name="connsiteY37" fmla="*/ 1024091 h 1024091"/>
              <a:gd name="connsiteX38" fmla="*/ 1665959 w 1716022"/>
              <a:gd name="connsiteY38" fmla="*/ 832928 h 1024091"/>
              <a:gd name="connsiteX39" fmla="*/ 1652304 w 1716022"/>
              <a:gd name="connsiteY39" fmla="*/ 723691 h 1024091"/>
              <a:gd name="connsiteX40" fmla="*/ 1706925 w 1716022"/>
              <a:gd name="connsiteY40" fmla="*/ 0 h 1024091"/>
              <a:gd name="connsiteX0" fmla="*/ 1706925 w 1717961"/>
              <a:gd name="connsiteY0" fmla="*/ 0 h 1024091"/>
              <a:gd name="connsiteX1" fmla="*/ 1433817 w 1717961"/>
              <a:gd name="connsiteY1" fmla="*/ 122891 h 1024091"/>
              <a:gd name="connsiteX2" fmla="*/ 1392851 w 1717961"/>
              <a:gd name="connsiteY2" fmla="*/ 150200 h 1024091"/>
              <a:gd name="connsiteX3" fmla="*/ 1351885 w 1717961"/>
              <a:gd name="connsiteY3" fmla="*/ 191163 h 1024091"/>
              <a:gd name="connsiteX4" fmla="*/ 1188020 w 1717961"/>
              <a:gd name="connsiteY4" fmla="*/ 232127 h 1024091"/>
              <a:gd name="connsiteX5" fmla="*/ 1119743 w 1717961"/>
              <a:gd name="connsiteY5" fmla="*/ 259436 h 1024091"/>
              <a:gd name="connsiteX6" fmla="*/ 1051466 w 1717961"/>
              <a:gd name="connsiteY6" fmla="*/ 273091 h 1024091"/>
              <a:gd name="connsiteX7" fmla="*/ 969533 w 1717961"/>
              <a:gd name="connsiteY7" fmla="*/ 300400 h 1024091"/>
              <a:gd name="connsiteX8" fmla="*/ 928567 w 1717961"/>
              <a:gd name="connsiteY8" fmla="*/ 314054 h 1024091"/>
              <a:gd name="connsiteX9" fmla="*/ 873946 w 1717961"/>
              <a:gd name="connsiteY9" fmla="*/ 341364 h 1024091"/>
              <a:gd name="connsiteX10" fmla="*/ 710081 w 1717961"/>
              <a:gd name="connsiteY10" fmla="*/ 368673 h 1024091"/>
              <a:gd name="connsiteX11" fmla="*/ 505250 w 1717961"/>
              <a:gd name="connsiteY11" fmla="*/ 423291 h 1024091"/>
              <a:gd name="connsiteX12" fmla="*/ 286763 w 1717961"/>
              <a:gd name="connsiteY12" fmla="*/ 450600 h 1024091"/>
              <a:gd name="connsiteX13" fmla="*/ 177520 w 1717961"/>
              <a:gd name="connsiteY13" fmla="*/ 491564 h 1024091"/>
              <a:gd name="connsiteX14" fmla="*/ 54621 w 1717961"/>
              <a:gd name="connsiteY14" fmla="*/ 518873 h 1024091"/>
              <a:gd name="connsiteX15" fmla="*/ 0 w 1717961"/>
              <a:gd name="connsiteY15" fmla="*/ 546182 h 1024091"/>
              <a:gd name="connsiteX16" fmla="*/ 54621 w 1717961"/>
              <a:gd name="connsiteY16" fmla="*/ 559836 h 1024091"/>
              <a:gd name="connsiteX17" fmla="*/ 300419 w 1717961"/>
              <a:gd name="connsiteY17" fmla="*/ 600800 h 1024091"/>
              <a:gd name="connsiteX18" fmla="*/ 464283 w 1717961"/>
              <a:gd name="connsiteY18" fmla="*/ 614455 h 1024091"/>
              <a:gd name="connsiteX19" fmla="*/ 518905 w 1717961"/>
              <a:gd name="connsiteY19" fmla="*/ 628109 h 1024091"/>
              <a:gd name="connsiteX20" fmla="*/ 559871 w 1717961"/>
              <a:gd name="connsiteY20" fmla="*/ 641764 h 1024091"/>
              <a:gd name="connsiteX21" fmla="*/ 655459 w 1717961"/>
              <a:gd name="connsiteY21" fmla="*/ 655418 h 1024091"/>
              <a:gd name="connsiteX22" fmla="*/ 696425 w 1717961"/>
              <a:gd name="connsiteY22" fmla="*/ 682727 h 1024091"/>
              <a:gd name="connsiteX23" fmla="*/ 764702 w 1717961"/>
              <a:gd name="connsiteY23" fmla="*/ 696382 h 1024091"/>
              <a:gd name="connsiteX24" fmla="*/ 805669 w 1717961"/>
              <a:gd name="connsiteY24" fmla="*/ 710037 h 1024091"/>
              <a:gd name="connsiteX25" fmla="*/ 860290 w 1717961"/>
              <a:gd name="connsiteY25" fmla="*/ 723691 h 1024091"/>
              <a:gd name="connsiteX26" fmla="*/ 901256 w 1717961"/>
              <a:gd name="connsiteY26" fmla="*/ 751000 h 1024091"/>
              <a:gd name="connsiteX27" fmla="*/ 928567 w 1717961"/>
              <a:gd name="connsiteY27" fmla="*/ 791964 h 1024091"/>
              <a:gd name="connsiteX28" fmla="*/ 969533 w 1717961"/>
              <a:gd name="connsiteY28" fmla="*/ 805618 h 1024091"/>
              <a:gd name="connsiteX29" fmla="*/ 1078777 w 1717961"/>
              <a:gd name="connsiteY29" fmla="*/ 860237 h 1024091"/>
              <a:gd name="connsiteX30" fmla="*/ 1119743 w 1717961"/>
              <a:gd name="connsiteY30" fmla="*/ 873891 h 1024091"/>
              <a:gd name="connsiteX31" fmla="*/ 1215331 w 1717961"/>
              <a:gd name="connsiteY31" fmla="*/ 901200 h 1024091"/>
              <a:gd name="connsiteX32" fmla="*/ 1324574 w 1717961"/>
              <a:gd name="connsiteY32" fmla="*/ 914855 h 1024091"/>
              <a:gd name="connsiteX33" fmla="*/ 1406506 w 1717961"/>
              <a:gd name="connsiteY33" fmla="*/ 928509 h 1024091"/>
              <a:gd name="connsiteX34" fmla="*/ 1447473 w 1717961"/>
              <a:gd name="connsiteY34" fmla="*/ 942164 h 1024091"/>
              <a:gd name="connsiteX35" fmla="*/ 1556716 w 1717961"/>
              <a:gd name="connsiteY35" fmla="*/ 969473 h 1024091"/>
              <a:gd name="connsiteX36" fmla="*/ 1597682 w 1717961"/>
              <a:gd name="connsiteY36" fmla="*/ 983128 h 1024091"/>
              <a:gd name="connsiteX37" fmla="*/ 1679614 w 1717961"/>
              <a:gd name="connsiteY37" fmla="*/ 1024091 h 1024091"/>
              <a:gd name="connsiteX38" fmla="*/ 1665959 w 1717961"/>
              <a:gd name="connsiteY38" fmla="*/ 832928 h 1024091"/>
              <a:gd name="connsiteX39" fmla="*/ 1706925 w 1717961"/>
              <a:gd name="connsiteY39" fmla="*/ 0 h 1024091"/>
              <a:gd name="connsiteX0" fmla="*/ 1706925 w 1722624"/>
              <a:gd name="connsiteY0" fmla="*/ 0 h 1024091"/>
              <a:gd name="connsiteX1" fmla="*/ 1433817 w 1722624"/>
              <a:gd name="connsiteY1" fmla="*/ 122891 h 1024091"/>
              <a:gd name="connsiteX2" fmla="*/ 1392851 w 1722624"/>
              <a:gd name="connsiteY2" fmla="*/ 150200 h 1024091"/>
              <a:gd name="connsiteX3" fmla="*/ 1351885 w 1722624"/>
              <a:gd name="connsiteY3" fmla="*/ 191163 h 1024091"/>
              <a:gd name="connsiteX4" fmla="*/ 1188020 w 1722624"/>
              <a:gd name="connsiteY4" fmla="*/ 232127 h 1024091"/>
              <a:gd name="connsiteX5" fmla="*/ 1119743 w 1722624"/>
              <a:gd name="connsiteY5" fmla="*/ 259436 h 1024091"/>
              <a:gd name="connsiteX6" fmla="*/ 1051466 w 1722624"/>
              <a:gd name="connsiteY6" fmla="*/ 273091 h 1024091"/>
              <a:gd name="connsiteX7" fmla="*/ 969533 w 1722624"/>
              <a:gd name="connsiteY7" fmla="*/ 300400 h 1024091"/>
              <a:gd name="connsiteX8" fmla="*/ 928567 w 1722624"/>
              <a:gd name="connsiteY8" fmla="*/ 314054 h 1024091"/>
              <a:gd name="connsiteX9" fmla="*/ 873946 w 1722624"/>
              <a:gd name="connsiteY9" fmla="*/ 341364 h 1024091"/>
              <a:gd name="connsiteX10" fmla="*/ 710081 w 1722624"/>
              <a:gd name="connsiteY10" fmla="*/ 368673 h 1024091"/>
              <a:gd name="connsiteX11" fmla="*/ 505250 w 1722624"/>
              <a:gd name="connsiteY11" fmla="*/ 423291 h 1024091"/>
              <a:gd name="connsiteX12" fmla="*/ 286763 w 1722624"/>
              <a:gd name="connsiteY12" fmla="*/ 450600 h 1024091"/>
              <a:gd name="connsiteX13" fmla="*/ 177520 w 1722624"/>
              <a:gd name="connsiteY13" fmla="*/ 491564 h 1024091"/>
              <a:gd name="connsiteX14" fmla="*/ 54621 w 1722624"/>
              <a:gd name="connsiteY14" fmla="*/ 518873 h 1024091"/>
              <a:gd name="connsiteX15" fmla="*/ 0 w 1722624"/>
              <a:gd name="connsiteY15" fmla="*/ 546182 h 1024091"/>
              <a:gd name="connsiteX16" fmla="*/ 54621 w 1722624"/>
              <a:gd name="connsiteY16" fmla="*/ 559836 h 1024091"/>
              <a:gd name="connsiteX17" fmla="*/ 300419 w 1722624"/>
              <a:gd name="connsiteY17" fmla="*/ 600800 h 1024091"/>
              <a:gd name="connsiteX18" fmla="*/ 464283 w 1722624"/>
              <a:gd name="connsiteY18" fmla="*/ 614455 h 1024091"/>
              <a:gd name="connsiteX19" fmla="*/ 518905 w 1722624"/>
              <a:gd name="connsiteY19" fmla="*/ 628109 h 1024091"/>
              <a:gd name="connsiteX20" fmla="*/ 559871 w 1722624"/>
              <a:gd name="connsiteY20" fmla="*/ 641764 h 1024091"/>
              <a:gd name="connsiteX21" fmla="*/ 655459 w 1722624"/>
              <a:gd name="connsiteY21" fmla="*/ 655418 h 1024091"/>
              <a:gd name="connsiteX22" fmla="*/ 696425 w 1722624"/>
              <a:gd name="connsiteY22" fmla="*/ 682727 h 1024091"/>
              <a:gd name="connsiteX23" fmla="*/ 764702 w 1722624"/>
              <a:gd name="connsiteY23" fmla="*/ 696382 h 1024091"/>
              <a:gd name="connsiteX24" fmla="*/ 805669 w 1722624"/>
              <a:gd name="connsiteY24" fmla="*/ 710037 h 1024091"/>
              <a:gd name="connsiteX25" fmla="*/ 860290 w 1722624"/>
              <a:gd name="connsiteY25" fmla="*/ 723691 h 1024091"/>
              <a:gd name="connsiteX26" fmla="*/ 901256 w 1722624"/>
              <a:gd name="connsiteY26" fmla="*/ 751000 h 1024091"/>
              <a:gd name="connsiteX27" fmla="*/ 928567 w 1722624"/>
              <a:gd name="connsiteY27" fmla="*/ 791964 h 1024091"/>
              <a:gd name="connsiteX28" fmla="*/ 969533 w 1722624"/>
              <a:gd name="connsiteY28" fmla="*/ 805618 h 1024091"/>
              <a:gd name="connsiteX29" fmla="*/ 1078777 w 1722624"/>
              <a:gd name="connsiteY29" fmla="*/ 860237 h 1024091"/>
              <a:gd name="connsiteX30" fmla="*/ 1119743 w 1722624"/>
              <a:gd name="connsiteY30" fmla="*/ 873891 h 1024091"/>
              <a:gd name="connsiteX31" fmla="*/ 1215331 w 1722624"/>
              <a:gd name="connsiteY31" fmla="*/ 901200 h 1024091"/>
              <a:gd name="connsiteX32" fmla="*/ 1324574 w 1722624"/>
              <a:gd name="connsiteY32" fmla="*/ 914855 h 1024091"/>
              <a:gd name="connsiteX33" fmla="*/ 1406506 w 1722624"/>
              <a:gd name="connsiteY33" fmla="*/ 928509 h 1024091"/>
              <a:gd name="connsiteX34" fmla="*/ 1447473 w 1722624"/>
              <a:gd name="connsiteY34" fmla="*/ 942164 h 1024091"/>
              <a:gd name="connsiteX35" fmla="*/ 1556716 w 1722624"/>
              <a:gd name="connsiteY35" fmla="*/ 969473 h 1024091"/>
              <a:gd name="connsiteX36" fmla="*/ 1597682 w 1722624"/>
              <a:gd name="connsiteY36" fmla="*/ 983128 h 1024091"/>
              <a:gd name="connsiteX37" fmla="*/ 1679614 w 1722624"/>
              <a:gd name="connsiteY37" fmla="*/ 1024091 h 1024091"/>
              <a:gd name="connsiteX38" fmla="*/ 1706925 w 1722624"/>
              <a:gd name="connsiteY38" fmla="*/ 0 h 1024091"/>
              <a:gd name="connsiteX0" fmla="*/ 1706925 w 1722624"/>
              <a:gd name="connsiteY0" fmla="*/ 0 h 1086319"/>
              <a:gd name="connsiteX1" fmla="*/ 1433817 w 1722624"/>
              <a:gd name="connsiteY1" fmla="*/ 122891 h 1086319"/>
              <a:gd name="connsiteX2" fmla="*/ 1392851 w 1722624"/>
              <a:gd name="connsiteY2" fmla="*/ 150200 h 1086319"/>
              <a:gd name="connsiteX3" fmla="*/ 1351885 w 1722624"/>
              <a:gd name="connsiteY3" fmla="*/ 191163 h 1086319"/>
              <a:gd name="connsiteX4" fmla="*/ 1188020 w 1722624"/>
              <a:gd name="connsiteY4" fmla="*/ 232127 h 1086319"/>
              <a:gd name="connsiteX5" fmla="*/ 1119743 w 1722624"/>
              <a:gd name="connsiteY5" fmla="*/ 259436 h 1086319"/>
              <a:gd name="connsiteX6" fmla="*/ 1051466 w 1722624"/>
              <a:gd name="connsiteY6" fmla="*/ 273091 h 1086319"/>
              <a:gd name="connsiteX7" fmla="*/ 969533 w 1722624"/>
              <a:gd name="connsiteY7" fmla="*/ 300400 h 1086319"/>
              <a:gd name="connsiteX8" fmla="*/ 928567 w 1722624"/>
              <a:gd name="connsiteY8" fmla="*/ 314054 h 1086319"/>
              <a:gd name="connsiteX9" fmla="*/ 873946 w 1722624"/>
              <a:gd name="connsiteY9" fmla="*/ 341364 h 1086319"/>
              <a:gd name="connsiteX10" fmla="*/ 710081 w 1722624"/>
              <a:gd name="connsiteY10" fmla="*/ 368673 h 1086319"/>
              <a:gd name="connsiteX11" fmla="*/ 505250 w 1722624"/>
              <a:gd name="connsiteY11" fmla="*/ 423291 h 1086319"/>
              <a:gd name="connsiteX12" fmla="*/ 286763 w 1722624"/>
              <a:gd name="connsiteY12" fmla="*/ 450600 h 1086319"/>
              <a:gd name="connsiteX13" fmla="*/ 177520 w 1722624"/>
              <a:gd name="connsiteY13" fmla="*/ 491564 h 1086319"/>
              <a:gd name="connsiteX14" fmla="*/ 54621 w 1722624"/>
              <a:gd name="connsiteY14" fmla="*/ 518873 h 1086319"/>
              <a:gd name="connsiteX15" fmla="*/ 0 w 1722624"/>
              <a:gd name="connsiteY15" fmla="*/ 546182 h 1086319"/>
              <a:gd name="connsiteX16" fmla="*/ 54621 w 1722624"/>
              <a:gd name="connsiteY16" fmla="*/ 559836 h 1086319"/>
              <a:gd name="connsiteX17" fmla="*/ 300419 w 1722624"/>
              <a:gd name="connsiteY17" fmla="*/ 600800 h 1086319"/>
              <a:gd name="connsiteX18" fmla="*/ 464283 w 1722624"/>
              <a:gd name="connsiteY18" fmla="*/ 614455 h 1086319"/>
              <a:gd name="connsiteX19" fmla="*/ 518905 w 1722624"/>
              <a:gd name="connsiteY19" fmla="*/ 628109 h 1086319"/>
              <a:gd name="connsiteX20" fmla="*/ 559871 w 1722624"/>
              <a:gd name="connsiteY20" fmla="*/ 641764 h 1086319"/>
              <a:gd name="connsiteX21" fmla="*/ 655459 w 1722624"/>
              <a:gd name="connsiteY21" fmla="*/ 655418 h 1086319"/>
              <a:gd name="connsiteX22" fmla="*/ 696425 w 1722624"/>
              <a:gd name="connsiteY22" fmla="*/ 682727 h 1086319"/>
              <a:gd name="connsiteX23" fmla="*/ 764702 w 1722624"/>
              <a:gd name="connsiteY23" fmla="*/ 696382 h 1086319"/>
              <a:gd name="connsiteX24" fmla="*/ 805669 w 1722624"/>
              <a:gd name="connsiteY24" fmla="*/ 710037 h 1086319"/>
              <a:gd name="connsiteX25" fmla="*/ 860290 w 1722624"/>
              <a:gd name="connsiteY25" fmla="*/ 723691 h 1086319"/>
              <a:gd name="connsiteX26" fmla="*/ 901256 w 1722624"/>
              <a:gd name="connsiteY26" fmla="*/ 751000 h 1086319"/>
              <a:gd name="connsiteX27" fmla="*/ 928567 w 1722624"/>
              <a:gd name="connsiteY27" fmla="*/ 791964 h 1086319"/>
              <a:gd name="connsiteX28" fmla="*/ 969533 w 1722624"/>
              <a:gd name="connsiteY28" fmla="*/ 805618 h 1086319"/>
              <a:gd name="connsiteX29" fmla="*/ 1078777 w 1722624"/>
              <a:gd name="connsiteY29" fmla="*/ 860237 h 1086319"/>
              <a:gd name="connsiteX30" fmla="*/ 1119743 w 1722624"/>
              <a:gd name="connsiteY30" fmla="*/ 873891 h 1086319"/>
              <a:gd name="connsiteX31" fmla="*/ 1215331 w 1722624"/>
              <a:gd name="connsiteY31" fmla="*/ 901200 h 1086319"/>
              <a:gd name="connsiteX32" fmla="*/ 1324574 w 1722624"/>
              <a:gd name="connsiteY32" fmla="*/ 914855 h 1086319"/>
              <a:gd name="connsiteX33" fmla="*/ 1406506 w 1722624"/>
              <a:gd name="connsiteY33" fmla="*/ 928509 h 1086319"/>
              <a:gd name="connsiteX34" fmla="*/ 1447473 w 1722624"/>
              <a:gd name="connsiteY34" fmla="*/ 942164 h 1086319"/>
              <a:gd name="connsiteX35" fmla="*/ 1556716 w 1722624"/>
              <a:gd name="connsiteY35" fmla="*/ 969473 h 1086319"/>
              <a:gd name="connsiteX36" fmla="*/ 1679614 w 1722624"/>
              <a:gd name="connsiteY36" fmla="*/ 1024091 h 1086319"/>
              <a:gd name="connsiteX37" fmla="*/ 1706925 w 1722624"/>
              <a:gd name="connsiteY37" fmla="*/ 0 h 1086319"/>
              <a:gd name="connsiteX0" fmla="*/ 1706925 w 1722624"/>
              <a:gd name="connsiteY0" fmla="*/ 0 h 1079820"/>
              <a:gd name="connsiteX1" fmla="*/ 1433817 w 1722624"/>
              <a:gd name="connsiteY1" fmla="*/ 122891 h 1079820"/>
              <a:gd name="connsiteX2" fmla="*/ 1392851 w 1722624"/>
              <a:gd name="connsiteY2" fmla="*/ 150200 h 1079820"/>
              <a:gd name="connsiteX3" fmla="*/ 1351885 w 1722624"/>
              <a:gd name="connsiteY3" fmla="*/ 191163 h 1079820"/>
              <a:gd name="connsiteX4" fmla="*/ 1188020 w 1722624"/>
              <a:gd name="connsiteY4" fmla="*/ 232127 h 1079820"/>
              <a:gd name="connsiteX5" fmla="*/ 1119743 w 1722624"/>
              <a:gd name="connsiteY5" fmla="*/ 259436 h 1079820"/>
              <a:gd name="connsiteX6" fmla="*/ 1051466 w 1722624"/>
              <a:gd name="connsiteY6" fmla="*/ 273091 h 1079820"/>
              <a:gd name="connsiteX7" fmla="*/ 969533 w 1722624"/>
              <a:gd name="connsiteY7" fmla="*/ 300400 h 1079820"/>
              <a:gd name="connsiteX8" fmla="*/ 928567 w 1722624"/>
              <a:gd name="connsiteY8" fmla="*/ 314054 h 1079820"/>
              <a:gd name="connsiteX9" fmla="*/ 873946 w 1722624"/>
              <a:gd name="connsiteY9" fmla="*/ 341364 h 1079820"/>
              <a:gd name="connsiteX10" fmla="*/ 710081 w 1722624"/>
              <a:gd name="connsiteY10" fmla="*/ 368673 h 1079820"/>
              <a:gd name="connsiteX11" fmla="*/ 505250 w 1722624"/>
              <a:gd name="connsiteY11" fmla="*/ 423291 h 1079820"/>
              <a:gd name="connsiteX12" fmla="*/ 286763 w 1722624"/>
              <a:gd name="connsiteY12" fmla="*/ 450600 h 1079820"/>
              <a:gd name="connsiteX13" fmla="*/ 177520 w 1722624"/>
              <a:gd name="connsiteY13" fmla="*/ 491564 h 1079820"/>
              <a:gd name="connsiteX14" fmla="*/ 54621 w 1722624"/>
              <a:gd name="connsiteY14" fmla="*/ 518873 h 1079820"/>
              <a:gd name="connsiteX15" fmla="*/ 0 w 1722624"/>
              <a:gd name="connsiteY15" fmla="*/ 546182 h 1079820"/>
              <a:gd name="connsiteX16" fmla="*/ 54621 w 1722624"/>
              <a:gd name="connsiteY16" fmla="*/ 559836 h 1079820"/>
              <a:gd name="connsiteX17" fmla="*/ 300419 w 1722624"/>
              <a:gd name="connsiteY17" fmla="*/ 600800 h 1079820"/>
              <a:gd name="connsiteX18" fmla="*/ 464283 w 1722624"/>
              <a:gd name="connsiteY18" fmla="*/ 614455 h 1079820"/>
              <a:gd name="connsiteX19" fmla="*/ 518905 w 1722624"/>
              <a:gd name="connsiteY19" fmla="*/ 628109 h 1079820"/>
              <a:gd name="connsiteX20" fmla="*/ 559871 w 1722624"/>
              <a:gd name="connsiteY20" fmla="*/ 641764 h 1079820"/>
              <a:gd name="connsiteX21" fmla="*/ 655459 w 1722624"/>
              <a:gd name="connsiteY21" fmla="*/ 655418 h 1079820"/>
              <a:gd name="connsiteX22" fmla="*/ 696425 w 1722624"/>
              <a:gd name="connsiteY22" fmla="*/ 682727 h 1079820"/>
              <a:gd name="connsiteX23" fmla="*/ 764702 w 1722624"/>
              <a:gd name="connsiteY23" fmla="*/ 696382 h 1079820"/>
              <a:gd name="connsiteX24" fmla="*/ 805669 w 1722624"/>
              <a:gd name="connsiteY24" fmla="*/ 710037 h 1079820"/>
              <a:gd name="connsiteX25" fmla="*/ 860290 w 1722624"/>
              <a:gd name="connsiteY25" fmla="*/ 723691 h 1079820"/>
              <a:gd name="connsiteX26" fmla="*/ 901256 w 1722624"/>
              <a:gd name="connsiteY26" fmla="*/ 751000 h 1079820"/>
              <a:gd name="connsiteX27" fmla="*/ 928567 w 1722624"/>
              <a:gd name="connsiteY27" fmla="*/ 791964 h 1079820"/>
              <a:gd name="connsiteX28" fmla="*/ 969533 w 1722624"/>
              <a:gd name="connsiteY28" fmla="*/ 805618 h 1079820"/>
              <a:gd name="connsiteX29" fmla="*/ 1078777 w 1722624"/>
              <a:gd name="connsiteY29" fmla="*/ 860237 h 1079820"/>
              <a:gd name="connsiteX30" fmla="*/ 1119743 w 1722624"/>
              <a:gd name="connsiteY30" fmla="*/ 873891 h 1079820"/>
              <a:gd name="connsiteX31" fmla="*/ 1215331 w 1722624"/>
              <a:gd name="connsiteY31" fmla="*/ 901200 h 1079820"/>
              <a:gd name="connsiteX32" fmla="*/ 1324574 w 1722624"/>
              <a:gd name="connsiteY32" fmla="*/ 914855 h 1079820"/>
              <a:gd name="connsiteX33" fmla="*/ 1406506 w 1722624"/>
              <a:gd name="connsiteY33" fmla="*/ 928509 h 1079820"/>
              <a:gd name="connsiteX34" fmla="*/ 1447473 w 1722624"/>
              <a:gd name="connsiteY34" fmla="*/ 942164 h 1079820"/>
              <a:gd name="connsiteX35" fmla="*/ 1679614 w 1722624"/>
              <a:gd name="connsiteY35" fmla="*/ 1024091 h 1079820"/>
              <a:gd name="connsiteX36" fmla="*/ 1706925 w 1722624"/>
              <a:gd name="connsiteY36" fmla="*/ 0 h 1079820"/>
              <a:gd name="connsiteX0" fmla="*/ 1706925 w 1722624"/>
              <a:gd name="connsiteY0" fmla="*/ 0 h 1077006"/>
              <a:gd name="connsiteX1" fmla="*/ 1433817 w 1722624"/>
              <a:gd name="connsiteY1" fmla="*/ 122891 h 1077006"/>
              <a:gd name="connsiteX2" fmla="*/ 1392851 w 1722624"/>
              <a:gd name="connsiteY2" fmla="*/ 150200 h 1077006"/>
              <a:gd name="connsiteX3" fmla="*/ 1351885 w 1722624"/>
              <a:gd name="connsiteY3" fmla="*/ 191163 h 1077006"/>
              <a:gd name="connsiteX4" fmla="*/ 1188020 w 1722624"/>
              <a:gd name="connsiteY4" fmla="*/ 232127 h 1077006"/>
              <a:gd name="connsiteX5" fmla="*/ 1119743 w 1722624"/>
              <a:gd name="connsiteY5" fmla="*/ 259436 h 1077006"/>
              <a:gd name="connsiteX6" fmla="*/ 1051466 w 1722624"/>
              <a:gd name="connsiteY6" fmla="*/ 273091 h 1077006"/>
              <a:gd name="connsiteX7" fmla="*/ 969533 w 1722624"/>
              <a:gd name="connsiteY7" fmla="*/ 300400 h 1077006"/>
              <a:gd name="connsiteX8" fmla="*/ 928567 w 1722624"/>
              <a:gd name="connsiteY8" fmla="*/ 314054 h 1077006"/>
              <a:gd name="connsiteX9" fmla="*/ 873946 w 1722624"/>
              <a:gd name="connsiteY9" fmla="*/ 341364 h 1077006"/>
              <a:gd name="connsiteX10" fmla="*/ 710081 w 1722624"/>
              <a:gd name="connsiteY10" fmla="*/ 368673 h 1077006"/>
              <a:gd name="connsiteX11" fmla="*/ 505250 w 1722624"/>
              <a:gd name="connsiteY11" fmla="*/ 423291 h 1077006"/>
              <a:gd name="connsiteX12" fmla="*/ 286763 w 1722624"/>
              <a:gd name="connsiteY12" fmla="*/ 450600 h 1077006"/>
              <a:gd name="connsiteX13" fmla="*/ 177520 w 1722624"/>
              <a:gd name="connsiteY13" fmla="*/ 491564 h 1077006"/>
              <a:gd name="connsiteX14" fmla="*/ 54621 w 1722624"/>
              <a:gd name="connsiteY14" fmla="*/ 518873 h 1077006"/>
              <a:gd name="connsiteX15" fmla="*/ 0 w 1722624"/>
              <a:gd name="connsiteY15" fmla="*/ 546182 h 1077006"/>
              <a:gd name="connsiteX16" fmla="*/ 54621 w 1722624"/>
              <a:gd name="connsiteY16" fmla="*/ 559836 h 1077006"/>
              <a:gd name="connsiteX17" fmla="*/ 300419 w 1722624"/>
              <a:gd name="connsiteY17" fmla="*/ 600800 h 1077006"/>
              <a:gd name="connsiteX18" fmla="*/ 464283 w 1722624"/>
              <a:gd name="connsiteY18" fmla="*/ 614455 h 1077006"/>
              <a:gd name="connsiteX19" fmla="*/ 518905 w 1722624"/>
              <a:gd name="connsiteY19" fmla="*/ 628109 h 1077006"/>
              <a:gd name="connsiteX20" fmla="*/ 559871 w 1722624"/>
              <a:gd name="connsiteY20" fmla="*/ 641764 h 1077006"/>
              <a:gd name="connsiteX21" fmla="*/ 655459 w 1722624"/>
              <a:gd name="connsiteY21" fmla="*/ 655418 h 1077006"/>
              <a:gd name="connsiteX22" fmla="*/ 696425 w 1722624"/>
              <a:gd name="connsiteY22" fmla="*/ 682727 h 1077006"/>
              <a:gd name="connsiteX23" fmla="*/ 764702 w 1722624"/>
              <a:gd name="connsiteY23" fmla="*/ 696382 h 1077006"/>
              <a:gd name="connsiteX24" fmla="*/ 805669 w 1722624"/>
              <a:gd name="connsiteY24" fmla="*/ 710037 h 1077006"/>
              <a:gd name="connsiteX25" fmla="*/ 860290 w 1722624"/>
              <a:gd name="connsiteY25" fmla="*/ 723691 h 1077006"/>
              <a:gd name="connsiteX26" fmla="*/ 901256 w 1722624"/>
              <a:gd name="connsiteY26" fmla="*/ 751000 h 1077006"/>
              <a:gd name="connsiteX27" fmla="*/ 928567 w 1722624"/>
              <a:gd name="connsiteY27" fmla="*/ 791964 h 1077006"/>
              <a:gd name="connsiteX28" fmla="*/ 969533 w 1722624"/>
              <a:gd name="connsiteY28" fmla="*/ 805618 h 1077006"/>
              <a:gd name="connsiteX29" fmla="*/ 1078777 w 1722624"/>
              <a:gd name="connsiteY29" fmla="*/ 860237 h 1077006"/>
              <a:gd name="connsiteX30" fmla="*/ 1119743 w 1722624"/>
              <a:gd name="connsiteY30" fmla="*/ 873891 h 1077006"/>
              <a:gd name="connsiteX31" fmla="*/ 1215331 w 1722624"/>
              <a:gd name="connsiteY31" fmla="*/ 901200 h 1077006"/>
              <a:gd name="connsiteX32" fmla="*/ 1324574 w 1722624"/>
              <a:gd name="connsiteY32" fmla="*/ 914855 h 1077006"/>
              <a:gd name="connsiteX33" fmla="*/ 1406506 w 1722624"/>
              <a:gd name="connsiteY33" fmla="*/ 928509 h 1077006"/>
              <a:gd name="connsiteX34" fmla="*/ 1679614 w 1722624"/>
              <a:gd name="connsiteY34" fmla="*/ 1024091 h 1077006"/>
              <a:gd name="connsiteX35" fmla="*/ 1706925 w 1722624"/>
              <a:gd name="connsiteY35" fmla="*/ 0 h 1077006"/>
              <a:gd name="connsiteX0" fmla="*/ 1706925 w 1722624"/>
              <a:gd name="connsiteY0" fmla="*/ 0 h 1074339"/>
              <a:gd name="connsiteX1" fmla="*/ 1433817 w 1722624"/>
              <a:gd name="connsiteY1" fmla="*/ 122891 h 1074339"/>
              <a:gd name="connsiteX2" fmla="*/ 1392851 w 1722624"/>
              <a:gd name="connsiteY2" fmla="*/ 150200 h 1074339"/>
              <a:gd name="connsiteX3" fmla="*/ 1351885 w 1722624"/>
              <a:gd name="connsiteY3" fmla="*/ 191163 h 1074339"/>
              <a:gd name="connsiteX4" fmla="*/ 1188020 w 1722624"/>
              <a:gd name="connsiteY4" fmla="*/ 232127 h 1074339"/>
              <a:gd name="connsiteX5" fmla="*/ 1119743 w 1722624"/>
              <a:gd name="connsiteY5" fmla="*/ 259436 h 1074339"/>
              <a:gd name="connsiteX6" fmla="*/ 1051466 w 1722624"/>
              <a:gd name="connsiteY6" fmla="*/ 273091 h 1074339"/>
              <a:gd name="connsiteX7" fmla="*/ 969533 w 1722624"/>
              <a:gd name="connsiteY7" fmla="*/ 300400 h 1074339"/>
              <a:gd name="connsiteX8" fmla="*/ 928567 w 1722624"/>
              <a:gd name="connsiteY8" fmla="*/ 314054 h 1074339"/>
              <a:gd name="connsiteX9" fmla="*/ 873946 w 1722624"/>
              <a:gd name="connsiteY9" fmla="*/ 341364 h 1074339"/>
              <a:gd name="connsiteX10" fmla="*/ 710081 w 1722624"/>
              <a:gd name="connsiteY10" fmla="*/ 368673 h 1074339"/>
              <a:gd name="connsiteX11" fmla="*/ 505250 w 1722624"/>
              <a:gd name="connsiteY11" fmla="*/ 423291 h 1074339"/>
              <a:gd name="connsiteX12" fmla="*/ 286763 w 1722624"/>
              <a:gd name="connsiteY12" fmla="*/ 450600 h 1074339"/>
              <a:gd name="connsiteX13" fmla="*/ 177520 w 1722624"/>
              <a:gd name="connsiteY13" fmla="*/ 491564 h 1074339"/>
              <a:gd name="connsiteX14" fmla="*/ 54621 w 1722624"/>
              <a:gd name="connsiteY14" fmla="*/ 518873 h 1074339"/>
              <a:gd name="connsiteX15" fmla="*/ 0 w 1722624"/>
              <a:gd name="connsiteY15" fmla="*/ 546182 h 1074339"/>
              <a:gd name="connsiteX16" fmla="*/ 54621 w 1722624"/>
              <a:gd name="connsiteY16" fmla="*/ 559836 h 1074339"/>
              <a:gd name="connsiteX17" fmla="*/ 300419 w 1722624"/>
              <a:gd name="connsiteY17" fmla="*/ 600800 h 1074339"/>
              <a:gd name="connsiteX18" fmla="*/ 464283 w 1722624"/>
              <a:gd name="connsiteY18" fmla="*/ 614455 h 1074339"/>
              <a:gd name="connsiteX19" fmla="*/ 518905 w 1722624"/>
              <a:gd name="connsiteY19" fmla="*/ 628109 h 1074339"/>
              <a:gd name="connsiteX20" fmla="*/ 559871 w 1722624"/>
              <a:gd name="connsiteY20" fmla="*/ 641764 h 1074339"/>
              <a:gd name="connsiteX21" fmla="*/ 655459 w 1722624"/>
              <a:gd name="connsiteY21" fmla="*/ 655418 h 1074339"/>
              <a:gd name="connsiteX22" fmla="*/ 696425 w 1722624"/>
              <a:gd name="connsiteY22" fmla="*/ 682727 h 1074339"/>
              <a:gd name="connsiteX23" fmla="*/ 764702 w 1722624"/>
              <a:gd name="connsiteY23" fmla="*/ 696382 h 1074339"/>
              <a:gd name="connsiteX24" fmla="*/ 805669 w 1722624"/>
              <a:gd name="connsiteY24" fmla="*/ 710037 h 1074339"/>
              <a:gd name="connsiteX25" fmla="*/ 860290 w 1722624"/>
              <a:gd name="connsiteY25" fmla="*/ 723691 h 1074339"/>
              <a:gd name="connsiteX26" fmla="*/ 901256 w 1722624"/>
              <a:gd name="connsiteY26" fmla="*/ 751000 h 1074339"/>
              <a:gd name="connsiteX27" fmla="*/ 928567 w 1722624"/>
              <a:gd name="connsiteY27" fmla="*/ 791964 h 1074339"/>
              <a:gd name="connsiteX28" fmla="*/ 969533 w 1722624"/>
              <a:gd name="connsiteY28" fmla="*/ 805618 h 1074339"/>
              <a:gd name="connsiteX29" fmla="*/ 1078777 w 1722624"/>
              <a:gd name="connsiteY29" fmla="*/ 860237 h 1074339"/>
              <a:gd name="connsiteX30" fmla="*/ 1119743 w 1722624"/>
              <a:gd name="connsiteY30" fmla="*/ 873891 h 1074339"/>
              <a:gd name="connsiteX31" fmla="*/ 1215331 w 1722624"/>
              <a:gd name="connsiteY31" fmla="*/ 901200 h 1074339"/>
              <a:gd name="connsiteX32" fmla="*/ 1324574 w 1722624"/>
              <a:gd name="connsiteY32" fmla="*/ 914855 h 1074339"/>
              <a:gd name="connsiteX33" fmla="*/ 1679614 w 1722624"/>
              <a:gd name="connsiteY33" fmla="*/ 1024091 h 1074339"/>
              <a:gd name="connsiteX34" fmla="*/ 1706925 w 1722624"/>
              <a:gd name="connsiteY34" fmla="*/ 0 h 1074339"/>
              <a:gd name="connsiteX0" fmla="*/ 1706925 w 1722624"/>
              <a:gd name="connsiteY0" fmla="*/ 0 h 1072084"/>
              <a:gd name="connsiteX1" fmla="*/ 1433817 w 1722624"/>
              <a:gd name="connsiteY1" fmla="*/ 122891 h 1072084"/>
              <a:gd name="connsiteX2" fmla="*/ 1392851 w 1722624"/>
              <a:gd name="connsiteY2" fmla="*/ 150200 h 1072084"/>
              <a:gd name="connsiteX3" fmla="*/ 1351885 w 1722624"/>
              <a:gd name="connsiteY3" fmla="*/ 191163 h 1072084"/>
              <a:gd name="connsiteX4" fmla="*/ 1188020 w 1722624"/>
              <a:gd name="connsiteY4" fmla="*/ 232127 h 1072084"/>
              <a:gd name="connsiteX5" fmla="*/ 1119743 w 1722624"/>
              <a:gd name="connsiteY5" fmla="*/ 259436 h 1072084"/>
              <a:gd name="connsiteX6" fmla="*/ 1051466 w 1722624"/>
              <a:gd name="connsiteY6" fmla="*/ 273091 h 1072084"/>
              <a:gd name="connsiteX7" fmla="*/ 969533 w 1722624"/>
              <a:gd name="connsiteY7" fmla="*/ 300400 h 1072084"/>
              <a:gd name="connsiteX8" fmla="*/ 928567 w 1722624"/>
              <a:gd name="connsiteY8" fmla="*/ 314054 h 1072084"/>
              <a:gd name="connsiteX9" fmla="*/ 873946 w 1722624"/>
              <a:gd name="connsiteY9" fmla="*/ 341364 h 1072084"/>
              <a:gd name="connsiteX10" fmla="*/ 710081 w 1722624"/>
              <a:gd name="connsiteY10" fmla="*/ 368673 h 1072084"/>
              <a:gd name="connsiteX11" fmla="*/ 505250 w 1722624"/>
              <a:gd name="connsiteY11" fmla="*/ 423291 h 1072084"/>
              <a:gd name="connsiteX12" fmla="*/ 286763 w 1722624"/>
              <a:gd name="connsiteY12" fmla="*/ 450600 h 1072084"/>
              <a:gd name="connsiteX13" fmla="*/ 177520 w 1722624"/>
              <a:gd name="connsiteY13" fmla="*/ 491564 h 1072084"/>
              <a:gd name="connsiteX14" fmla="*/ 54621 w 1722624"/>
              <a:gd name="connsiteY14" fmla="*/ 518873 h 1072084"/>
              <a:gd name="connsiteX15" fmla="*/ 0 w 1722624"/>
              <a:gd name="connsiteY15" fmla="*/ 546182 h 1072084"/>
              <a:gd name="connsiteX16" fmla="*/ 54621 w 1722624"/>
              <a:gd name="connsiteY16" fmla="*/ 559836 h 1072084"/>
              <a:gd name="connsiteX17" fmla="*/ 300419 w 1722624"/>
              <a:gd name="connsiteY17" fmla="*/ 600800 h 1072084"/>
              <a:gd name="connsiteX18" fmla="*/ 464283 w 1722624"/>
              <a:gd name="connsiteY18" fmla="*/ 614455 h 1072084"/>
              <a:gd name="connsiteX19" fmla="*/ 518905 w 1722624"/>
              <a:gd name="connsiteY19" fmla="*/ 628109 h 1072084"/>
              <a:gd name="connsiteX20" fmla="*/ 559871 w 1722624"/>
              <a:gd name="connsiteY20" fmla="*/ 641764 h 1072084"/>
              <a:gd name="connsiteX21" fmla="*/ 655459 w 1722624"/>
              <a:gd name="connsiteY21" fmla="*/ 655418 h 1072084"/>
              <a:gd name="connsiteX22" fmla="*/ 696425 w 1722624"/>
              <a:gd name="connsiteY22" fmla="*/ 682727 h 1072084"/>
              <a:gd name="connsiteX23" fmla="*/ 764702 w 1722624"/>
              <a:gd name="connsiteY23" fmla="*/ 696382 h 1072084"/>
              <a:gd name="connsiteX24" fmla="*/ 805669 w 1722624"/>
              <a:gd name="connsiteY24" fmla="*/ 710037 h 1072084"/>
              <a:gd name="connsiteX25" fmla="*/ 860290 w 1722624"/>
              <a:gd name="connsiteY25" fmla="*/ 723691 h 1072084"/>
              <a:gd name="connsiteX26" fmla="*/ 901256 w 1722624"/>
              <a:gd name="connsiteY26" fmla="*/ 751000 h 1072084"/>
              <a:gd name="connsiteX27" fmla="*/ 928567 w 1722624"/>
              <a:gd name="connsiteY27" fmla="*/ 791964 h 1072084"/>
              <a:gd name="connsiteX28" fmla="*/ 969533 w 1722624"/>
              <a:gd name="connsiteY28" fmla="*/ 805618 h 1072084"/>
              <a:gd name="connsiteX29" fmla="*/ 1078777 w 1722624"/>
              <a:gd name="connsiteY29" fmla="*/ 860237 h 1072084"/>
              <a:gd name="connsiteX30" fmla="*/ 1119743 w 1722624"/>
              <a:gd name="connsiteY30" fmla="*/ 873891 h 1072084"/>
              <a:gd name="connsiteX31" fmla="*/ 1215331 w 1722624"/>
              <a:gd name="connsiteY31" fmla="*/ 901200 h 1072084"/>
              <a:gd name="connsiteX32" fmla="*/ 1679614 w 1722624"/>
              <a:gd name="connsiteY32" fmla="*/ 1024091 h 1072084"/>
              <a:gd name="connsiteX33" fmla="*/ 1706925 w 1722624"/>
              <a:gd name="connsiteY33" fmla="*/ 0 h 1072084"/>
              <a:gd name="connsiteX0" fmla="*/ 1706925 w 1722624"/>
              <a:gd name="connsiteY0" fmla="*/ 0 h 1067123"/>
              <a:gd name="connsiteX1" fmla="*/ 1433817 w 1722624"/>
              <a:gd name="connsiteY1" fmla="*/ 122891 h 1067123"/>
              <a:gd name="connsiteX2" fmla="*/ 1392851 w 1722624"/>
              <a:gd name="connsiteY2" fmla="*/ 150200 h 1067123"/>
              <a:gd name="connsiteX3" fmla="*/ 1351885 w 1722624"/>
              <a:gd name="connsiteY3" fmla="*/ 191163 h 1067123"/>
              <a:gd name="connsiteX4" fmla="*/ 1188020 w 1722624"/>
              <a:gd name="connsiteY4" fmla="*/ 232127 h 1067123"/>
              <a:gd name="connsiteX5" fmla="*/ 1119743 w 1722624"/>
              <a:gd name="connsiteY5" fmla="*/ 259436 h 1067123"/>
              <a:gd name="connsiteX6" fmla="*/ 1051466 w 1722624"/>
              <a:gd name="connsiteY6" fmla="*/ 273091 h 1067123"/>
              <a:gd name="connsiteX7" fmla="*/ 969533 w 1722624"/>
              <a:gd name="connsiteY7" fmla="*/ 300400 h 1067123"/>
              <a:gd name="connsiteX8" fmla="*/ 928567 w 1722624"/>
              <a:gd name="connsiteY8" fmla="*/ 314054 h 1067123"/>
              <a:gd name="connsiteX9" fmla="*/ 873946 w 1722624"/>
              <a:gd name="connsiteY9" fmla="*/ 341364 h 1067123"/>
              <a:gd name="connsiteX10" fmla="*/ 710081 w 1722624"/>
              <a:gd name="connsiteY10" fmla="*/ 368673 h 1067123"/>
              <a:gd name="connsiteX11" fmla="*/ 505250 w 1722624"/>
              <a:gd name="connsiteY11" fmla="*/ 423291 h 1067123"/>
              <a:gd name="connsiteX12" fmla="*/ 286763 w 1722624"/>
              <a:gd name="connsiteY12" fmla="*/ 450600 h 1067123"/>
              <a:gd name="connsiteX13" fmla="*/ 177520 w 1722624"/>
              <a:gd name="connsiteY13" fmla="*/ 491564 h 1067123"/>
              <a:gd name="connsiteX14" fmla="*/ 54621 w 1722624"/>
              <a:gd name="connsiteY14" fmla="*/ 518873 h 1067123"/>
              <a:gd name="connsiteX15" fmla="*/ 0 w 1722624"/>
              <a:gd name="connsiteY15" fmla="*/ 546182 h 1067123"/>
              <a:gd name="connsiteX16" fmla="*/ 54621 w 1722624"/>
              <a:gd name="connsiteY16" fmla="*/ 559836 h 1067123"/>
              <a:gd name="connsiteX17" fmla="*/ 300419 w 1722624"/>
              <a:gd name="connsiteY17" fmla="*/ 600800 h 1067123"/>
              <a:gd name="connsiteX18" fmla="*/ 464283 w 1722624"/>
              <a:gd name="connsiteY18" fmla="*/ 614455 h 1067123"/>
              <a:gd name="connsiteX19" fmla="*/ 518905 w 1722624"/>
              <a:gd name="connsiteY19" fmla="*/ 628109 h 1067123"/>
              <a:gd name="connsiteX20" fmla="*/ 559871 w 1722624"/>
              <a:gd name="connsiteY20" fmla="*/ 641764 h 1067123"/>
              <a:gd name="connsiteX21" fmla="*/ 655459 w 1722624"/>
              <a:gd name="connsiteY21" fmla="*/ 655418 h 1067123"/>
              <a:gd name="connsiteX22" fmla="*/ 696425 w 1722624"/>
              <a:gd name="connsiteY22" fmla="*/ 682727 h 1067123"/>
              <a:gd name="connsiteX23" fmla="*/ 764702 w 1722624"/>
              <a:gd name="connsiteY23" fmla="*/ 696382 h 1067123"/>
              <a:gd name="connsiteX24" fmla="*/ 805669 w 1722624"/>
              <a:gd name="connsiteY24" fmla="*/ 710037 h 1067123"/>
              <a:gd name="connsiteX25" fmla="*/ 860290 w 1722624"/>
              <a:gd name="connsiteY25" fmla="*/ 723691 h 1067123"/>
              <a:gd name="connsiteX26" fmla="*/ 901256 w 1722624"/>
              <a:gd name="connsiteY26" fmla="*/ 751000 h 1067123"/>
              <a:gd name="connsiteX27" fmla="*/ 928567 w 1722624"/>
              <a:gd name="connsiteY27" fmla="*/ 791964 h 1067123"/>
              <a:gd name="connsiteX28" fmla="*/ 969533 w 1722624"/>
              <a:gd name="connsiteY28" fmla="*/ 805618 h 1067123"/>
              <a:gd name="connsiteX29" fmla="*/ 1078777 w 1722624"/>
              <a:gd name="connsiteY29" fmla="*/ 860237 h 1067123"/>
              <a:gd name="connsiteX30" fmla="*/ 1119743 w 1722624"/>
              <a:gd name="connsiteY30" fmla="*/ 873891 h 1067123"/>
              <a:gd name="connsiteX31" fmla="*/ 1679614 w 1722624"/>
              <a:gd name="connsiteY31" fmla="*/ 1024091 h 1067123"/>
              <a:gd name="connsiteX32" fmla="*/ 1706925 w 1722624"/>
              <a:gd name="connsiteY32" fmla="*/ 0 h 1067123"/>
              <a:gd name="connsiteX0" fmla="*/ 1706925 w 1722624"/>
              <a:gd name="connsiteY0" fmla="*/ 0 h 1065636"/>
              <a:gd name="connsiteX1" fmla="*/ 1433817 w 1722624"/>
              <a:gd name="connsiteY1" fmla="*/ 122891 h 1065636"/>
              <a:gd name="connsiteX2" fmla="*/ 1392851 w 1722624"/>
              <a:gd name="connsiteY2" fmla="*/ 150200 h 1065636"/>
              <a:gd name="connsiteX3" fmla="*/ 1351885 w 1722624"/>
              <a:gd name="connsiteY3" fmla="*/ 191163 h 1065636"/>
              <a:gd name="connsiteX4" fmla="*/ 1188020 w 1722624"/>
              <a:gd name="connsiteY4" fmla="*/ 232127 h 1065636"/>
              <a:gd name="connsiteX5" fmla="*/ 1119743 w 1722624"/>
              <a:gd name="connsiteY5" fmla="*/ 259436 h 1065636"/>
              <a:gd name="connsiteX6" fmla="*/ 1051466 w 1722624"/>
              <a:gd name="connsiteY6" fmla="*/ 273091 h 1065636"/>
              <a:gd name="connsiteX7" fmla="*/ 969533 w 1722624"/>
              <a:gd name="connsiteY7" fmla="*/ 300400 h 1065636"/>
              <a:gd name="connsiteX8" fmla="*/ 928567 w 1722624"/>
              <a:gd name="connsiteY8" fmla="*/ 314054 h 1065636"/>
              <a:gd name="connsiteX9" fmla="*/ 873946 w 1722624"/>
              <a:gd name="connsiteY9" fmla="*/ 341364 h 1065636"/>
              <a:gd name="connsiteX10" fmla="*/ 710081 w 1722624"/>
              <a:gd name="connsiteY10" fmla="*/ 368673 h 1065636"/>
              <a:gd name="connsiteX11" fmla="*/ 505250 w 1722624"/>
              <a:gd name="connsiteY11" fmla="*/ 423291 h 1065636"/>
              <a:gd name="connsiteX12" fmla="*/ 286763 w 1722624"/>
              <a:gd name="connsiteY12" fmla="*/ 450600 h 1065636"/>
              <a:gd name="connsiteX13" fmla="*/ 177520 w 1722624"/>
              <a:gd name="connsiteY13" fmla="*/ 491564 h 1065636"/>
              <a:gd name="connsiteX14" fmla="*/ 54621 w 1722624"/>
              <a:gd name="connsiteY14" fmla="*/ 518873 h 1065636"/>
              <a:gd name="connsiteX15" fmla="*/ 0 w 1722624"/>
              <a:gd name="connsiteY15" fmla="*/ 546182 h 1065636"/>
              <a:gd name="connsiteX16" fmla="*/ 54621 w 1722624"/>
              <a:gd name="connsiteY16" fmla="*/ 559836 h 1065636"/>
              <a:gd name="connsiteX17" fmla="*/ 300419 w 1722624"/>
              <a:gd name="connsiteY17" fmla="*/ 600800 h 1065636"/>
              <a:gd name="connsiteX18" fmla="*/ 464283 w 1722624"/>
              <a:gd name="connsiteY18" fmla="*/ 614455 h 1065636"/>
              <a:gd name="connsiteX19" fmla="*/ 518905 w 1722624"/>
              <a:gd name="connsiteY19" fmla="*/ 628109 h 1065636"/>
              <a:gd name="connsiteX20" fmla="*/ 559871 w 1722624"/>
              <a:gd name="connsiteY20" fmla="*/ 641764 h 1065636"/>
              <a:gd name="connsiteX21" fmla="*/ 655459 w 1722624"/>
              <a:gd name="connsiteY21" fmla="*/ 655418 h 1065636"/>
              <a:gd name="connsiteX22" fmla="*/ 696425 w 1722624"/>
              <a:gd name="connsiteY22" fmla="*/ 682727 h 1065636"/>
              <a:gd name="connsiteX23" fmla="*/ 764702 w 1722624"/>
              <a:gd name="connsiteY23" fmla="*/ 696382 h 1065636"/>
              <a:gd name="connsiteX24" fmla="*/ 805669 w 1722624"/>
              <a:gd name="connsiteY24" fmla="*/ 710037 h 1065636"/>
              <a:gd name="connsiteX25" fmla="*/ 860290 w 1722624"/>
              <a:gd name="connsiteY25" fmla="*/ 723691 h 1065636"/>
              <a:gd name="connsiteX26" fmla="*/ 901256 w 1722624"/>
              <a:gd name="connsiteY26" fmla="*/ 751000 h 1065636"/>
              <a:gd name="connsiteX27" fmla="*/ 928567 w 1722624"/>
              <a:gd name="connsiteY27" fmla="*/ 791964 h 1065636"/>
              <a:gd name="connsiteX28" fmla="*/ 969533 w 1722624"/>
              <a:gd name="connsiteY28" fmla="*/ 805618 h 1065636"/>
              <a:gd name="connsiteX29" fmla="*/ 1078777 w 1722624"/>
              <a:gd name="connsiteY29" fmla="*/ 860237 h 1065636"/>
              <a:gd name="connsiteX30" fmla="*/ 1679614 w 1722624"/>
              <a:gd name="connsiteY30" fmla="*/ 1024091 h 1065636"/>
              <a:gd name="connsiteX31" fmla="*/ 1706925 w 1722624"/>
              <a:gd name="connsiteY31" fmla="*/ 0 h 1065636"/>
              <a:gd name="connsiteX0" fmla="*/ 1706925 w 1722624"/>
              <a:gd name="connsiteY0" fmla="*/ 0 h 1057271"/>
              <a:gd name="connsiteX1" fmla="*/ 1433817 w 1722624"/>
              <a:gd name="connsiteY1" fmla="*/ 122891 h 1057271"/>
              <a:gd name="connsiteX2" fmla="*/ 1392851 w 1722624"/>
              <a:gd name="connsiteY2" fmla="*/ 150200 h 1057271"/>
              <a:gd name="connsiteX3" fmla="*/ 1351885 w 1722624"/>
              <a:gd name="connsiteY3" fmla="*/ 191163 h 1057271"/>
              <a:gd name="connsiteX4" fmla="*/ 1188020 w 1722624"/>
              <a:gd name="connsiteY4" fmla="*/ 232127 h 1057271"/>
              <a:gd name="connsiteX5" fmla="*/ 1119743 w 1722624"/>
              <a:gd name="connsiteY5" fmla="*/ 259436 h 1057271"/>
              <a:gd name="connsiteX6" fmla="*/ 1051466 w 1722624"/>
              <a:gd name="connsiteY6" fmla="*/ 273091 h 1057271"/>
              <a:gd name="connsiteX7" fmla="*/ 969533 w 1722624"/>
              <a:gd name="connsiteY7" fmla="*/ 300400 h 1057271"/>
              <a:gd name="connsiteX8" fmla="*/ 928567 w 1722624"/>
              <a:gd name="connsiteY8" fmla="*/ 314054 h 1057271"/>
              <a:gd name="connsiteX9" fmla="*/ 873946 w 1722624"/>
              <a:gd name="connsiteY9" fmla="*/ 341364 h 1057271"/>
              <a:gd name="connsiteX10" fmla="*/ 710081 w 1722624"/>
              <a:gd name="connsiteY10" fmla="*/ 368673 h 1057271"/>
              <a:gd name="connsiteX11" fmla="*/ 505250 w 1722624"/>
              <a:gd name="connsiteY11" fmla="*/ 423291 h 1057271"/>
              <a:gd name="connsiteX12" fmla="*/ 286763 w 1722624"/>
              <a:gd name="connsiteY12" fmla="*/ 450600 h 1057271"/>
              <a:gd name="connsiteX13" fmla="*/ 177520 w 1722624"/>
              <a:gd name="connsiteY13" fmla="*/ 491564 h 1057271"/>
              <a:gd name="connsiteX14" fmla="*/ 54621 w 1722624"/>
              <a:gd name="connsiteY14" fmla="*/ 518873 h 1057271"/>
              <a:gd name="connsiteX15" fmla="*/ 0 w 1722624"/>
              <a:gd name="connsiteY15" fmla="*/ 546182 h 1057271"/>
              <a:gd name="connsiteX16" fmla="*/ 54621 w 1722624"/>
              <a:gd name="connsiteY16" fmla="*/ 559836 h 1057271"/>
              <a:gd name="connsiteX17" fmla="*/ 300419 w 1722624"/>
              <a:gd name="connsiteY17" fmla="*/ 600800 h 1057271"/>
              <a:gd name="connsiteX18" fmla="*/ 464283 w 1722624"/>
              <a:gd name="connsiteY18" fmla="*/ 614455 h 1057271"/>
              <a:gd name="connsiteX19" fmla="*/ 518905 w 1722624"/>
              <a:gd name="connsiteY19" fmla="*/ 628109 h 1057271"/>
              <a:gd name="connsiteX20" fmla="*/ 559871 w 1722624"/>
              <a:gd name="connsiteY20" fmla="*/ 641764 h 1057271"/>
              <a:gd name="connsiteX21" fmla="*/ 655459 w 1722624"/>
              <a:gd name="connsiteY21" fmla="*/ 655418 h 1057271"/>
              <a:gd name="connsiteX22" fmla="*/ 696425 w 1722624"/>
              <a:gd name="connsiteY22" fmla="*/ 682727 h 1057271"/>
              <a:gd name="connsiteX23" fmla="*/ 764702 w 1722624"/>
              <a:gd name="connsiteY23" fmla="*/ 696382 h 1057271"/>
              <a:gd name="connsiteX24" fmla="*/ 805669 w 1722624"/>
              <a:gd name="connsiteY24" fmla="*/ 710037 h 1057271"/>
              <a:gd name="connsiteX25" fmla="*/ 860290 w 1722624"/>
              <a:gd name="connsiteY25" fmla="*/ 723691 h 1057271"/>
              <a:gd name="connsiteX26" fmla="*/ 901256 w 1722624"/>
              <a:gd name="connsiteY26" fmla="*/ 751000 h 1057271"/>
              <a:gd name="connsiteX27" fmla="*/ 928567 w 1722624"/>
              <a:gd name="connsiteY27" fmla="*/ 791964 h 1057271"/>
              <a:gd name="connsiteX28" fmla="*/ 969533 w 1722624"/>
              <a:gd name="connsiteY28" fmla="*/ 805618 h 1057271"/>
              <a:gd name="connsiteX29" fmla="*/ 1679614 w 1722624"/>
              <a:gd name="connsiteY29" fmla="*/ 1024091 h 1057271"/>
              <a:gd name="connsiteX30" fmla="*/ 1706925 w 1722624"/>
              <a:gd name="connsiteY30" fmla="*/ 0 h 1057271"/>
              <a:gd name="connsiteX0" fmla="*/ 1706925 w 1722624"/>
              <a:gd name="connsiteY0" fmla="*/ 0 h 1055896"/>
              <a:gd name="connsiteX1" fmla="*/ 1433817 w 1722624"/>
              <a:gd name="connsiteY1" fmla="*/ 122891 h 1055896"/>
              <a:gd name="connsiteX2" fmla="*/ 1392851 w 1722624"/>
              <a:gd name="connsiteY2" fmla="*/ 150200 h 1055896"/>
              <a:gd name="connsiteX3" fmla="*/ 1351885 w 1722624"/>
              <a:gd name="connsiteY3" fmla="*/ 191163 h 1055896"/>
              <a:gd name="connsiteX4" fmla="*/ 1188020 w 1722624"/>
              <a:gd name="connsiteY4" fmla="*/ 232127 h 1055896"/>
              <a:gd name="connsiteX5" fmla="*/ 1119743 w 1722624"/>
              <a:gd name="connsiteY5" fmla="*/ 259436 h 1055896"/>
              <a:gd name="connsiteX6" fmla="*/ 1051466 w 1722624"/>
              <a:gd name="connsiteY6" fmla="*/ 273091 h 1055896"/>
              <a:gd name="connsiteX7" fmla="*/ 969533 w 1722624"/>
              <a:gd name="connsiteY7" fmla="*/ 300400 h 1055896"/>
              <a:gd name="connsiteX8" fmla="*/ 928567 w 1722624"/>
              <a:gd name="connsiteY8" fmla="*/ 314054 h 1055896"/>
              <a:gd name="connsiteX9" fmla="*/ 873946 w 1722624"/>
              <a:gd name="connsiteY9" fmla="*/ 341364 h 1055896"/>
              <a:gd name="connsiteX10" fmla="*/ 710081 w 1722624"/>
              <a:gd name="connsiteY10" fmla="*/ 368673 h 1055896"/>
              <a:gd name="connsiteX11" fmla="*/ 505250 w 1722624"/>
              <a:gd name="connsiteY11" fmla="*/ 423291 h 1055896"/>
              <a:gd name="connsiteX12" fmla="*/ 286763 w 1722624"/>
              <a:gd name="connsiteY12" fmla="*/ 450600 h 1055896"/>
              <a:gd name="connsiteX13" fmla="*/ 177520 w 1722624"/>
              <a:gd name="connsiteY13" fmla="*/ 491564 h 1055896"/>
              <a:gd name="connsiteX14" fmla="*/ 54621 w 1722624"/>
              <a:gd name="connsiteY14" fmla="*/ 518873 h 1055896"/>
              <a:gd name="connsiteX15" fmla="*/ 0 w 1722624"/>
              <a:gd name="connsiteY15" fmla="*/ 546182 h 1055896"/>
              <a:gd name="connsiteX16" fmla="*/ 54621 w 1722624"/>
              <a:gd name="connsiteY16" fmla="*/ 559836 h 1055896"/>
              <a:gd name="connsiteX17" fmla="*/ 300419 w 1722624"/>
              <a:gd name="connsiteY17" fmla="*/ 600800 h 1055896"/>
              <a:gd name="connsiteX18" fmla="*/ 464283 w 1722624"/>
              <a:gd name="connsiteY18" fmla="*/ 614455 h 1055896"/>
              <a:gd name="connsiteX19" fmla="*/ 518905 w 1722624"/>
              <a:gd name="connsiteY19" fmla="*/ 628109 h 1055896"/>
              <a:gd name="connsiteX20" fmla="*/ 559871 w 1722624"/>
              <a:gd name="connsiteY20" fmla="*/ 641764 h 1055896"/>
              <a:gd name="connsiteX21" fmla="*/ 655459 w 1722624"/>
              <a:gd name="connsiteY21" fmla="*/ 655418 h 1055896"/>
              <a:gd name="connsiteX22" fmla="*/ 696425 w 1722624"/>
              <a:gd name="connsiteY22" fmla="*/ 682727 h 1055896"/>
              <a:gd name="connsiteX23" fmla="*/ 764702 w 1722624"/>
              <a:gd name="connsiteY23" fmla="*/ 696382 h 1055896"/>
              <a:gd name="connsiteX24" fmla="*/ 805669 w 1722624"/>
              <a:gd name="connsiteY24" fmla="*/ 710037 h 1055896"/>
              <a:gd name="connsiteX25" fmla="*/ 860290 w 1722624"/>
              <a:gd name="connsiteY25" fmla="*/ 723691 h 1055896"/>
              <a:gd name="connsiteX26" fmla="*/ 901256 w 1722624"/>
              <a:gd name="connsiteY26" fmla="*/ 751000 h 1055896"/>
              <a:gd name="connsiteX27" fmla="*/ 928567 w 1722624"/>
              <a:gd name="connsiteY27" fmla="*/ 791964 h 1055896"/>
              <a:gd name="connsiteX28" fmla="*/ 1679614 w 1722624"/>
              <a:gd name="connsiteY28" fmla="*/ 1024091 h 1055896"/>
              <a:gd name="connsiteX29" fmla="*/ 1706925 w 1722624"/>
              <a:gd name="connsiteY29" fmla="*/ 0 h 1055896"/>
              <a:gd name="connsiteX0" fmla="*/ 1706925 w 1722624"/>
              <a:gd name="connsiteY0" fmla="*/ 0 h 1051068"/>
              <a:gd name="connsiteX1" fmla="*/ 1433817 w 1722624"/>
              <a:gd name="connsiteY1" fmla="*/ 122891 h 1051068"/>
              <a:gd name="connsiteX2" fmla="*/ 1392851 w 1722624"/>
              <a:gd name="connsiteY2" fmla="*/ 150200 h 1051068"/>
              <a:gd name="connsiteX3" fmla="*/ 1351885 w 1722624"/>
              <a:gd name="connsiteY3" fmla="*/ 191163 h 1051068"/>
              <a:gd name="connsiteX4" fmla="*/ 1188020 w 1722624"/>
              <a:gd name="connsiteY4" fmla="*/ 232127 h 1051068"/>
              <a:gd name="connsiteX5" fmla="*/ 1119743 w 1722624"/>
              <a:gd name="connsiteY5" fmla="*/ 259436 h 1051068"/>
              <a:gd name="connsiteX6" fmla="*/ 1051466 w 1722624"/>
              <a:gd name="connsiteY6" fmla="*/ 273091 h 1051068"/>
              <a:gd name="connsiteX7" fmla="*/ 969533 w 1722624"/>
              <a:gd name="connsiteY7" fmla="*/ 300400 h 1051068"/>
              <a:gd name="connsiteX8" fmla="*/ 928567 w 1722624"/>
              <a:gd name="connsiteY8" fmla="*/ 314054 h 1051068"/>
              <a:gd name="connsiteX9" fmla="*/ 873946 w 1722624"/>
              <a:gd name="connsiteY9" fmla="*/ 341364 h 1051068"/>
              <a:gd name="connsiteX10" fmla="*/ 710081 w 1722624"/>
              <a:gd name="connsiteY10" fmla="*/ 368673 h 1051068"/>
              <a:gd name="connsiteX11" fmla="*/ 505250 w 1722624"/>
              <a:gd name="connsiteY11" fmla="*/ 423291 h 1051068"/>
              <a:gd name="connsiteX12" fmla="*/ 286763 w 1722624"/>
              <a:gd name="connsiteY12" fmla="*/ 450600 h 1051068"/>
              <a:gd name="connsiteX13" fmla="*/ 177520 w 1722624"/>
              <a:gd name="connsiteY13" fmla="*/ 491564 h 1051068"/>
              <a:gd name="connsiteX14" fmla="*/ 54621 w 1722624"/>
              <a:gd name="connsiteY14" fmla="*/ 518873 h 1051068"/>
              <a:gd name="connsiteX15" fmla="*/ 0 w 1722624"/>
              <a:gd name="connsiteY15" fmla="*/ 546182 h 1051068"/>
              <a:gd name="connsiteX16" fmla="*/ 54621 w 1722624"/>
              <a:gd name="connsiteY16" fmla="*/ 559836 h 1051068"/>
              <a:gd name="connsiteX17" fmla="*/ 300419 w 1722624"/>
              <a:gd name="connsiteY17" fmla="*/ 600800 h 1051068"/>
              <a:gd name="connsiteX18" fmla="*/ 464283 w 1722624"/>
              <a:gd name="connsiteY18" fmla="*/ 614455 h 1051068"/>
              <a:gd name="connsiteX19" fmla="*/ 518905 w 1722624"/>
              <a:gd name="connsiteY19" fmla="*/ 628109 h 1051068"/>
              <a:gd name="connsiteX20" fmla="*/ 559871 w 1722624"/>
              <a:gd name="connsiteY20" fmla="*/ 641764 h 1051068"/>
              <a:gd name="connsiteX21" fmla="*/ 655459 w 1722624"/>
              <a:gd name="connsiteY21" fmla="*/ 655418 h 1051068"/>
              <a:gd name="connsiteX22" fmla="*/ 696425 w 1722624"/>
              <a:gd name="connsiteY22" fmla="*/ 682727 h 1051068"/>
              <a:gd name="connsiteX23" fmla="*/ 764702 w 1722624"/>
              <a:gd name="connsiteY23" fmla="*/ 696382 h 1051068"/>
              <a:gd name="connsiteX24" fmla="*/ 805669 w 1722624"/>
              <a:gd name="connsiteY24" fmla="*/ 710037 h 1051068"/>
              <a:gd name="connsiteX25" fmla="*/ 860290 w 1722624"/>
              <a:gd name="connsiteY25" fmla="*/ 723691 h 1051068"/>
              <a:gd name="connsiteX26" fmla="*/ 901256 w 1722624"/>
              <a:gd name="connsiteY26" fmla="*/ 751000 h 1051068"/>
              <a:gd name="connsiteX27" fmla="*/ 1679614 w 1722624"/>
              <a:gd name="connsiteY27" fmla="*/ 1024091 h 1051068"/>
              <a:gd name="connsiteX28" fmla="*/ 1706925 w 1722624"/>
              <a:gd name="connsiteY28" fmla="*/ 0 h 1051068"/>
              <a:gd name="connsiteX0" fmla="*/ 1706925 w 1722624"/>
              <a:gd name="connsiteY0" fmla="*/ 0 h 1048190"/>
              <a:gd name="connsiteX1" fmla="*/ 1433817 w 1722624"/>
              <a:gd name="connsiteY1" fmla="*/ 122891 h 1048190"/>
              <a:gd name="connsiteX2" fmla="*/ 1392851 w 1722624"/>
              <a:gd name="connsiteY2" fmla="*/ 150200 h 1048190"/>
              <a:gd name="connsiteX3" fmla="*/ 1351885 w 1722624"/>
              <a:gd name="connsiteY3" fmla="*/ 191163 h 1048190"/>
              <a:gd name="connsiteX4" fmla="*/ 1188020 w 1722624"/>
              <a:gd name="connsiteY4" fmla="*/ 232127 h 1048190"/>
              <a:gd name="connsiteX5" fmla="*/ 1119743 w 1722624"/>
              <a:gd name="connsiteY5" fmla="*/ 259436 h 1048190"/>
              <a:gd name="connsiteX6" fmla="*/ 1051466 w 1722624"/>
              <a:gd name="connsiteY6" fmla="*/ 273091 h 1048190"/>
              <a:gd name="connsiteX7" fmla="*/ 969533 w 1722624"/>
              <a:gd name="connsiteY7" fmla="*/ 300400 h 1048190"/>
              <a:gd name="connsiteX8" fmla="*/ 928567 w 1722624"/>
              <a:gd name="connsiteY8" fmla="*/ 314054 h 1048190"/>
              <a:gd name="connsiteX9" fmla="*/ 873946 w 1722624"/>
              <a:gd name="connsiteY9" fmla="*/ 341364 h 1048190"/>
              <a:gd name="connsiteX10" fmla="*/ 710081 w 1722624"/>
              <a:gd name="connsiteY10" fmla="*/ 368673 h 1048190"/>
              <a:gd name="connsiteX11" fmla="*/ 505250 w 1722624"/>
              <a:gd name="connsiteY11" fmla="*/ 423291 h 1048190"/>
              <a:gd name="connsiteX12" fmla="*/ 286763 w 1722624"/>
              <a:gd name="connsiteY12" fmla="*/ 450600 h 1048190"/>
              <a:gd name="connsiteX13" fmla="*/ 177520 w 1722624"/>
              <a:gd name="connsiteY13" fmla="*/ 491564 h 1048190"/>
              <a:gd name="connsiteX14" fmla="*/ 54621 w 1722624"/>
              <a:gd name="connsiteY14" fmla="*/ 518873 h 1048190"/>
              <a:gd name="connsiteX15" fmla="*/ 0 w 1722624"/>
              <a:gd name="connsiteY15" fmla="*/ 546182 h 1048190"/>
              <a:gd name="connsiteX16" fmla="*/ 54621 w 1722624"/>
              <a:gd name="connsiteY16" fmla="*/ 559836 h 1048190"/>
              <a:gd name="connsiteX17" fmla="*/ 300419 w 1722624"/>
              <a:gd name="connsiteY17" fmla="*/ 600800 h 1048190"/>
              <a:gd name="connsiteX18" fmla="*/ 464283 w 1722624"/>
              <a:gd name="connsiteY18" fmla="*/ 614455 h 1048190"/>
              <a:gd name="connsiteX19" fmla="*/ 518905 w 1722624"/>
              <a:gd name="connsiteY19" fmla="*/ 628109 h 1048190"/>
              <a:gd name="connsiteX20" fmla="*/ 559871 w 1722624"/>
              <a:gd name="connsiteY20" fmla="*/ 641764 h 1048190"/>
              <a:gd name="connsiteX21" fmla="*/ 655459 w 1722624"/>
              <a:gd name="connsiteY21" fmla="*/ 655418 h 1048190"/>
              <a:gd name="connsiteX22" fmla="*/ 696425 w 1722624"/>
              <a:gd name="connsiteY22" fmla="*/ 682727 h 1048190"/>
              <a:gd name="connsiteX23" fmla="*/ 764702 w 1722624"/>
              <a:gd name="connsiteY23" fmla="*/ 696382 h 1048190"/>
              <a:gd name="connsiteX24" fmla="*/ 805669 w 1722624"/>
              <a:gd name="connsiteY24" fmla="*/ 710037 h 1048190"/>
              <a:gd name="connsiteX25" fmla="*/ 860290 w 1722624"/>
              <a:gd name="connsiteY25" fmla="*/ 723691 h 1048190"/>
              <a:gd name="connsiteX26" fmla="*/ 1679614 w 1722624"/>
              <a:gd name="connsiteY26" fmla="*/ 1024091 h 1048190"/>
              <a:gd name="connsiteX27" fmla="*/ 1706925 w 1722624"/>
              <a:gd name="connsiteY27" fmla="*/ 0 h 1048190"/>
              <a:gd name="connsiteX0" fmla="*/ 1706925 w 1722624"/>
              <a:gd name="connsiteY0" fmla="*/ 0 h 1046910"/>
              <a:gd name="connsiteX1" fmla="*/ 1433817 w 1722624"/>
              <a:gd name="connsiteY1" fmla="*/ 122891 h 1046910"/>
              <a:gd name="connsiteX2" fmla="*/ 1392851 w 1722624"/>
              <a:gd name="connsiteY2" fmla="*/ 150200 h 1046910"/>
              <a:gd name="connsiteX3" fmla="*/ 1351885 w 1722624"/>
              <a:gd name="connsiteY3" fmla="*/ 191163 h 1046910"/>
              <a:gd name="connsiteX4" fmla="*/ 1188020 w 1722624"/>
              <a:gd name="connsiteY4" fmla="*/ 232127 h 1046910"/>
              <a:gd name="connsiteX5" fmla="*/ 1119743 w 1722624"/>
              <a:gd name="connsiteY5" fmla="*/ 259436 h 1046910"/>
              <a:gd name="connsiteX6" fmla="*/ 1051466 w 1722624"/>
              <a:gd name="connsiteY6" fmla="*/ 273091 h 1046910"/>
              <a:gd name="connsiteX7" fmla="*/ 969533 w 1722624"/>
              <a:gd name="connsiteY7" fmla="*/ 300400 h 1046910"/>
              <a:gd name="connsiteX8" fmla="*/ 928567 w 1722624"/>
              <a:gd name="connsiteY8" fmla="*/ 314054 h 1046910"/>
              <a:gd name="connsiteX9" fmla="*/ 873946 w 1722624"/>
              <a:gd name="connsiteY9" fmla="*/ 341364 h 1046910"/>
              <a:gd name="connsiteX10" fmla="*/ 710081 w 1722624"/>
              <a:gd name="connsiteY10" fmla="*/ 368673 h 1046910"/>
              <a:gd name="connsiteX11" fmla="*/ 505250 w 1722624"/>
              <a:gd name="connsiteY11" fmla="*/ 423291 h 1046910"/>
              <a:gd name="connsiteX12" fmla="*/ 286763 w 1722624"/>
              <a:gd name="connsiteY12" fmla="*/ 450600 h 1046910"/>
              <a:gd name="connsiteX13" fmla="*/ 177520 w 1722624"/>
              <a:gd name="connsiteY13" fmla="*/ 491564 h 1046910"/>
              <a:gd name="connsiteX14" fmla="*/ 54621 w 1722624"/>
              <a:gd name="connsiteY14" fmla="*/ 518873 h 1046910"/>
              <a:gd name="connsiteX15" fmla="*/ 0 w 1722624"/>
              <a:gd name="connsiteY15" fmla="*/ 546182 h 1046910"/>
              <a:gd name="connsiteX16" fmla="*/ 54621 w 1722624"/>
              <a:gd name="connsiteY16" fmla="*/ 559836 h 1046910"/>
              <a:gd name="connsiteX17" fmla="*/ 300419 w 1722624"/>
              <a:gd name="connsiteY17" fmla="*/ 600800 h 1046910"/>
              <a:gd name="connsiteX18" fmla="*/ 464283 w 1722624"/>
              <a:gd name="connsiteY18" fmla="*/ 614455 h 1046910"/>
              <a:gd name="connsiteX19" fmla="*/ 518905 w 1722624"/>
              <a:gd name="connsiteY19" fmla="*/ 628109 h 1046910"/>
              <a:gd name="connsiteX20" fmla="*/ 559871 w 1722624"/>
              <a:gd name="connsiteY20" fmla="*/ 641764 h 1046910"/>
              <a:gd name="connsiteX21" fmla="*/ 655459 w 1722624"/>
              <a:gd name="connsiteY21" fmla="*/ 655418 h 1046910"/>
              <a:gd name="connsiteX22" fmla="*/ 696425 w 1722624"/>
              <a:gd name="connsiteY22" fmla="*/ 682727 h 1046910"/>
              <a:gd name="connsiteX23" fmla="*/ 764702 w 1722624"/>
              <a:gd name="connsiteY23" fmla="*/ 696382 h 1046910"/>
              <a:gd name="connsiteX24" fmla="*/ 805669 w 1722624"/>
              <a:gd name="connsiteY24" fmla="*/ 710037 h 1046910"/>
              <a:gd name="connsiteX25" fmla="*/ 1679614 w 1722624"/>
              <a:gd name="connsiteY25" fmla="*/ 1024091 h 1046910"/>
              <a:gd name="connsiteX26" fmla="*/ 1706925 w 1722624"/>
              <a:gd name="connsiteY26" fmla="*/ 0 h 1046910"/>
              <a:gd name="connsiteX0" fmla="*/ 1706925 w 1722624"/>
              <a:gd name="connsiteY0" fmla="*/ 0 h 1045687"/>
              <a:gd name="connsiteX1" fmla="*/ 1433817 w 1722624"/>
              <a:gd name="connsiteY1" fmla="*/ 122891 h 1045687"/>
              <a:gd name="connsiteX2" fmla="*/ 1392851 w 1722624"/>
              <a:gd name="connsiteY2" fmla="*/ 150200 h 1045687"/>
              <a:gd name="connsiteX3" fmla="*/ 1351885 w 1722624"/>
              <a:gd name="connsiteY3" fmla="*/ 191163 h 1045687"/>
              <a:gd name="connsiteX4" fmla="*/ 1188020 w 1722624"/>
              <a:gd name="connsiteY4" fmla="*/ 232127 h 1045687"/>
              <a:gd name="connsiteX5" fmla="*/ 1119743 w 1722624"/>
              <a:gd name="connsiteY5" fmla="*/ 259436 h 1045687"/>
              <a:gd name="connsiteX6" fmla="*/ 1051466 w 1722624"/>
              <a:gd name="connsiteY6" fmla="*/ 273091 h 1045687"/>
              <a:gd name="connsiteX7" fmla="*/ 969533 w 1722624"/>
              <a:gd name="connsiteY7" fmla="*/ 300400 h 1045687"/>
              <a:gd name="connsiteX8" fmla="*/ 928567 w 1722624"/>
              <a:gd name="connsiteY8" fmla="*/ 314054 h 1045687"/>
              <a:gd name="connsiteX9" fmla="*/ 873946 w 1722624"/>
              <a:gd name="connsiteY9" fmla="*/ 341364 h 1045687"/>
              <a:gd name="connsiteX10" fmla="*/ 710081 w 1722624"/>
              <a:gd name="connsiteY10" fmla="*/ 368673 h 1045687"/>
              <a:gd name="connsiteX11" fmla="*/ 505250 w 1722624"/>
              <a:gd name="connsiteY11" fmla="*/ 423291 h 1045687"/>
              <a:gd name="connsiteX12" fmla="*/ 286763 w 1722624"/>
              <a:gd name="connsiteY12" fmla="*/ 450600 h 1045687"/>
              <a:gd name="connsiteX13" fmla="*/ 177520 w 1722624"/>
              <a:gd name="connsiteY13" fmla="*/ 491564 h 1045687"/>
              <a:gd name="connsiteX14" fmla="*/ 54621 w 1722624"/>
              <a:gd name="connsiteY14" fmla="*/ 518873 h 1045687"/>
              <a:gd name="connsiteX15" fmla="*/ 0 w 1722624"/>
              <a:gd name="connsiteY15" fmla="*/ 546182 h 1045687"/>
              <a:gd name="connsiteX16" fmla="*/ 54621 w 1722624"/>
              <a:gd name="connsiteY16" fmla="*/ 559836 h 1045687"/>
              <a:gd name="connsiteX17" fmla="*/ 300419 w 1722624"/>
              <a:gd name="connsiteY17" fmla="*/ 600800 h 1045687"/>
              <a:gd name="connsiteX18" fmla="*/ 464283 w 1722624"/>
              <a:gd name="connsiteY18" fmla="*/ 614455 h 1045687"/>
              <a:gd name="connsiteX19" fmla="*/ 518905 w 1722624"/>
              <a:gd name="connsiteY19" fmla="*/ 628109 h 1045687"/>
              <a:gd name="connsiteX20" fmla="*/ 559871 w 1722624"/>
              <a:gd name="connsiteY20" fmla="*/ 641764 h 1045687"/>
              <a:gd name="connsiteX21" fmla="*/ 655459 w 1722624"/>
              <a:gd name="connsiteY21" fmla="*/ 655418 h 1045687"/>
              <a:gd name="connsiteX22" fmla="*/ 696425 w 1722624"/>
              <a:gd name="connsiteY22" fmla="*/ 682727 h 1045687"/>
              <a:gd name="connsiteX23" fmla="*/ 764702 w 1722624"/>
              <a:gd name="connsiteY23" fmla="*/ 696382 h 1045687"/>
              <a:gd name="connsiteX24" fmla="*/ 1679614 w 1722624"/>
              <a:gd name="connsiteY24" fmla="*/ 1024091 h 1045687"/>
              <a:gd name="connsiteX25" fmla="*/ 1706925 w 1722624"/>
              <a:gd name="connsiteY25" fmla="*/ 0 h 1045687"/>
              <a:gd name="connsiteX0" fmla="*/ 1706925 w 1722624"/>
              <a:gd name="connsiteY0" fmla="*/ 0 h 1044612"/>
              <a:gd name="connsiteX1" fmla="*/ 1433817 w 1722624"/>
              <a:gd name="connsiteY1" fmla="*/ 122891 h 1044612"/>
              <a:gd name="connsiteX2" fmla="*/ 1392851 w 1722624"/>
              <a:gd name="connsiteY2" fmla="*/ 150200 h 1044612"/>
              <a:gd name="connsiteX3" fmla="*/ 1351885 w 1722624"/>
              <a:gd name="connsiteY3" fmla="*/ 191163 h 1044612"/>
              <a:gd name="connsiteX4" fmla="*/ 1188020 w 1722624"/>
              <a:gd name="connsiteY4" fmla="*/ 232127 h 1044612"/>
              <a:gd name="connsiteX5" fmla="*/ 1119743 w 1722624"/>
              <a:gd name="connsiteY5" fmla="*/ 259436 h 1044612"/>
              <a:gd name="connsiteX6" fmla="*/ 1051466 w 1722624"/>
              <a:gd name="connsiteY6" fmla="*/ 273091 h 1044612"/>
              <a:gd name="connsiteX7" fmla="*/ 969533 w 1722624"/>
              <a:gd name="connsiteY7" fmla="*/ 300400 h 1044612"/>
              <a:gd name="connsiteX8" fmla="*/ 928567 w 1722624"/>
              <a:gd name="connsiteY8" fmla="*/ 314054 h 1044612"/>
              <a:gd name="connsiteX9" fmla="*/ 873946 w 1722624"/>
              <a:gd name="connsiteY9" fmla="*/ 341364 h 1044612"/>
              <a:gd name="connsiteX10" fmla="*/ 710081 w 1722624"/>
              <a:gd name="connsiteY10" fmla="*/ 368673 h 1044612"/>
              <a:gd name="connsiteX11" fmla="*/ 505250 w 1722624"/>
              <a:gd name="connsiteY11" fmla="*/ 423291 h 1044612"/>
              <a:gd name="connsiteX12" fmla="*/ 286763 w 1722624"/>
              <a:gd name="connsiteY12" fmla="*/ 450600 h 1044612"/>
              <a:gd name="connsiteX13" fmla="*/ 177520 w 1722624"/>
              <a:gd name="connsiteY13" fmla="*/ 491564 h 1044612"/>
              <a:gd name="connsiteX14" fmla="*/ 54621 w 1722624"/>
              <a:gd name="connsiteY14" fmla="*/ 518873 h 1044612"/>
              <a:gd name="connsiteX15" fmla="*/ 0 w 1722624"/>
              <a:gd name="connsiteY15" fmla="*/ 546182 h 1044612"/>
              <a:gd name="connsiteX16" fmla="*/ 54621 w 1722624"/>
              <a:gd name="connsiteY16" fmla="*/ 559836 h 1044612"/>
              <a:gd name="connsiteX17" fmla="*/ 300419 w 1722624"/>
              <a:gd name="connsiteY17" fmla="*/ 600800 h 1044612"/>
              <a:gd name="connsiteX18" fmla="*/ 464283 w 1722624"/>
              <a:gd name="connsiteY18" fmla="*/ 614455 h 1044612"/>
              <a:gd name="connsiteX19" fmla="*/ 518905 w 1722624"/>
              <a:gd name="connsiteY19" fmla="*/ 628109 h 1044612"/>
              <a:gd name="connsiteX20" fmla="*/ 559871 w 1722624"/>
              <a:gd name="connsiteY20" fmla="*/ 641764 h 1044612"/>
              <a:gd name="connsiteX21" fmla="*/ 655459 w 1722624"/>
              <a:gd name="connsiteY21" fmla="*/ 655418 h 1044612"/>
              <a:gd name="connsiteX22" fmla="*/ 696425 w 1722624"/>
              <a:gd name="connsiteY22" fmla="*/ 682727 h 1044612"/>
              <a:gd name="connsiteX23" fmla="*/ 1679614 w 1722624"/>
              <a:gd name="connsiteY23" fmla="*/ 1024091 h 1044612"/>
              <a:gd name="connsiteX24" fmla="*/ 1706925 w 1722624"/>
              <a:gd name="connsiteY24" fmla="*/ 0 h 1044612"/>
              <a:gd name="connsiteX0" fmla="*/ 1706925 w 1722624"/>
              <a:gd name="connsiteY0" fmla="*/ 0 h 1042339"/>
              <a:gd name="connsiteX1" fmla="*/ 1433817 w 1722624"/>
              <a:gd name="connsiteY1" fmla="*/ 122891 h 1042339"/>
              <a:gd name="connsiteX2" fmla="*/ 1392851 w 1722624"/>
              <a:gd name="connsiteY2" fmla="*/ 150200 h 1042339"/>
              <a:gd name="connsiteX3" fmla="*/ 1351885 w 1722624"/>
              <a:gd name="connsiteY3" fmla="*/ 191163 h 1042339"/>
              <a:gd name="connsiteX4" fmla="*/ 1188020 w 1722624"/>
              <a:gd name="connsiteY4" fmla="*/ 232127 h 1042339"/>
              <a:gd name="connsiteX5" fmla="*/ 1119743 w 1722624"/>
              <a:gd name="connsiteY5" fmla="*/ 259436 h 1042339"/>
              <a:gd name="connsiteX6" fmla="*/ 1051466 w 1722624"/>
              <a:gd name="connsiteY6" fmla="*/ 273091 h 1042339"/>
              <a:gd name="connsiteX7" fmla="*/ 969533 w 1722624"/>
              <a:gd name="connsiteY7" fmla="*/ 300400 h 1042339"/>
              <a:gd name="connsiteX8" fmla="*/ 928567 w 1722624"/>
              <a:gd name="connsiteY8" fmla="*/ 314054 h 1042339"/>
              <a:gd name="connsiteX9" fmla="*/ 873946 w 1722624"/>
              <a:gd name="connsiteY9" fmla="*/ 341364 h 1042339"/>
              <a:gd name="connsiteX10" fmla="*/ 710081 w 1722624"/>
              <a:gd name="connsiteY10" fmla="*/ 368673 h 1042339"/>
              <a:gd name="connsiteX11" fmla="*/ 505250 w 1722624"/>
              <a:gd name="connsiteY11" fmla="*/ 423291 h 1042339"/>
              <a:gd name="connsiteX12" fmla="*/ 286763 w 1722624"/>
              <a:gd name="connsiteY12" fmla="*/ 450600 h 1042339"/>
              <a:gd name="connsiteX13" fmla="*/ 177520 w 1722624"/>
              <a:gd name="connsiteY13" fmla="*/ 491564 h 1042339"/>
              <a:gd name="connsiteX14" fmla="*/ 54621 w 1722624"/>
              <a:gd name="connsiteY14" fmla="*/ 518873 h 1042339"/>
              <a:gd name="connsiteX15" fmla="*/ 0 w 1722624"/>
              <a:gd name="connsiteY15" fmla="*/ 546182 h 1042339"/>
              <a:gd name="connsiteX16" fmla="*/ 54621 w 1722624"/>
              <a:gd name="connsiteY16" fmla="*/ 559836 h 1042339"/>
              <a:gd name="connsiteX17" fmla="*/ 300419 w 1722624"/>
              <a:gd name="connsiteY17" fmla="*/ 600800 h 1042339"/>
              <a:gd name="connsiteX18" fmla="*/ 464283 w 1722624"/>
              <a:gd name="connsiteY18" fmla="*/ 614455 h 1042339"/>
              <a:gd name="connsiteX19" fmla="*/ 518905 w 1722624"/>
              <a:gd name="connsiteY19" fmla="*/ 628109 h 1042339"/>
              <a:gd name="connsiteX20" fmla="*/ 559871 w 1722624"/>
              <a:gd name="connsiteY20" fmla="*/ 641764 h 1042339"/>
              <a:gd name="connsiteX21" fmla="*/ 655459 w 1722624"/>
              <a:gd name="connsiteY21" fmla="*/ 655418 h 1042339"/>
              <a:gd name="connsiteX22" fmla="*/ 1679614 w 1722624"/>
              <a:gd name="connsiteY22" fmla="*/ 1024091 h 1042339"/>
              <a:gd name="connsiteX23" fmla="*/ 1706925 w 1722624"/>
              <a:gd name="connsiteY23" fmla="*/ 0 h 1042339"/>
              <a:gd name="connsiteX0" fmla="*/ 1706925 w 1722624"/>
              <a:gd name="connsiteY0" fmla="*/ 0 h 1041323"/>
              <a:gd name="connsiteX1" fmla="*/ 1433817 w 1722624"/>
              <a:gd name="connsiteY1" fmla="*/ 122891 h 1041323"/>
              <a:gd name="connsiteX2" fmla="*/ 1392851 w 1722624"/>
              <a:gd name="connsiteY2" fmla="*/ 150200 h 1041323"/>
              <a:gd name="connsiteX3" fmla="*/ 1351885 w 1722624"/>
              <a:gd name="connsiteY3" fmla="*/ 191163 h 1041323"/>
              <a:gd name="connsiteX4" fmla="*/ 1188020 w 1722624"/>
              <a:gd name="connsiteY4" fmla="*/ 232127 h 1041323"/>
              <a:gd name="connsiteX5" fmla="*/ 1119743 w 1722624"/>
              <a:gd name="connsiteY5" fmla="*/ 259436 h 1041323"/>
              <a:gd name="connsiteX6" fmla="*/ 1051466 w 1722624"/>
              <a:gd name="connsiteY6" fmla="*/ 273091 h 1041323"/>
              <a:gd name="connsiteX7" fmla="*/ 969533 w 1722624"/>
              <a:gd name="connsiteY7" fmla="*/ 300400 h 1041323"/>
              <a:gd name="connsiteX8" fmla="*/ 928567 w 1722624"/>
              <a:gd name="connsiteY8" fmla="*/ 314054 h 1041323"/>
              <a:gd name="connsiteX9" fmla="*/ 873946 w 1722624"/>
              <a:gd name="connsiteY9" fmla="*/ 341364 h 1041323"/>
              <a:gd name="connsiteX10" fmla="*/ 710081 w 1722624"/>
              <a:gd name="connsiteY10" fmla="*/ 368673 h 1041323"/>
              <a:gd name="connsiteX11" fmla="*/ 505250 w 1722624"/>
              <a:gd name="connsiteY11" fmla="*/ 423291 h 1041323"/>
              <a:gd name="connsiteX12" fmla="*/ 286763 w 1722624"/>
              <a:gd name="connsiteY12" fmla="*/ 450600 h 1041323"/>
              <a:gd name="connsiteX13" fmla="*/ 177520 w 1722624"/>
              <a:gd name="connsiteY13" fmla="*/ 491564 h 1041323"/>
              <a:gd name="connsiteX14" fmla="*/ 54621 w 1722624"/>
              <a:gd name="connsiteY14" fmla="*/ 518873 h 1041323"/>
              <a:gd name="connsiteX15" fmla="*/ 0 w 1722624"/>
              <a:gd name="connsiteY15" fmla="*/ 546182 h 1041323"/>
              <a:gd name="connsiteX16" fmla="*/ 54621 w 1722624"/>
              <a:gd name="connsiteY16" fmla="*/ 559836 h 1041323"/>
              <a:gd name="connsiteX17" fmla="*/ 300419 w 1722624"/>
              <a:gd name="connsiteY17" fmla="*/ 600800 h 1041323"/>
              <a:gd name="connsiteX18" fmla="*/ 464283 w 1722624"/>
              <a:gd name="connsiteY18" fmla="*/ 614455 h 1041323"/>
              <a:gd name="connsiteX19" fmla="*/ 518905 w 1722624"/>
              <a:gd name="connsiteY19" fmla="*/ 628109 h 1041323"/>
              <a:gd name="connsiteX20" fmla="*/ 559871 w 1722624"/>
              <a:gd name="connsiteY20" fmla="*/ 641764 h 1041323"/>
              <a:gd name="connsiteX21" fmla="*/ 1679614 w 1722624"/>
              <a:gd name="connsiteY21" fmla="*/ 1024091 h 1041323"/>
              <a:gd name="connsiteX22" fmla="*/ 1706925 w 1722624"/>
              <a:gd name="connsiteY22" fmla="*/ 0 h 1041323"/>
              <a:gd name="connsiteX0" fmla="*/ 1706925 w 1722624"/>
              <a:gd name="connsiteY0" fmla="*/ 0 h 1040351"/>
              <a:gd name="connsiteX1" fmla="*/ 1433817 w 1722624"/>
              <a:gd name="connsiteY1" fmla="*/ 122891 h 1040351"/>
              <a:gd name="connsiteX2" fmla="*/ 1392851 w 1722624"/>
              <a:gd name="connsiteY2" fmla="*/ 150200 h 1040351"/>
              <a:gd name="connsiteX3" fmla="*/ 1351885 w 1722624"/>
              <a:gd name="connsiteY3" fmla="*/ 191163 h 1040351"/>
              <a:gd name="connsiteX4" fmla="*/ 1188020 w 1722624"/>
              <a:gd name="connsiteY4" fmla="*/ 232127 h 1040351"/>
              <a:gd name="connsiteX5" fmla="*/ 1119743 w 1722624"/>
              <a:gd name="connsiteY5" fmla="*/ 259436 h 1040351"/>
              <a:gd name="connsiteX6" fmla="*/ 1051466 w 1722624"/>
              <a:gd name="connsiteY6" fmla="*/ 273091 h 1040351"/>
              <a:gd name="connsiteX7" fmla="*/ 969533 w 1722624"/>
              <a:gd name="connsiteY7" fmla="*/ 300400 h 1040351"/>
              <a:gd name="connsiteX8" fmla="*/ 928567 w 1722624"/>
              <a:gd name="connsiteY8" fmla="*/ 314054 h 1040351"/>
              <a:gd name="connsiteX9" fmla="*/ 873946 w 1722624"/>
              <a:gd name="connsiteY9" fmla="*/ 341364 h 1040351"/>
              <a:gd name="connsiteX10" fmla="*/ 710081 w 1722624"/>
              <a:gd name="connsiteY10" fmla="*/ 368673 h 1040351"/>
              <a:gd name="connsiteX11" fmla="*/ 505250 w 1722624"/>
              <a:gd name="connsiteY11" fmla="*/ 423291 h 1040351"/>
              <a:gd name="connsiteX12" fmla="*/ 286763 w 1722624"/>
              <a:gd name="connsiteY12" fmla="*/ 450600 h 1040351"/>
              <a:gd name="connsiteX13" fmla="*/ 177520 w 1722624"/>
              <a:gd name="connsiteY13" fmla="*/ 491564 h 1040351"/>
              <a:gd name="connsiteX14" fmla="*/ 54621 w 1722624"/>
              <a:gd name="connsiteY14" fmla="*/ 518873 h 1040351"/>
              <a:gd name="connsiteX15" fmla="*/ 0 w 1722624"/>
              <a:gd name="connsiteY15" fmla="*/ 546182 h 1040351"/>
              <a:gd name="connsiteX16" fmla="*/ 54621 w 1722624"/>
              <a:gd name="connsiteY16" fmla="*/ 559836 h 1040351"/>
              <a:gd name="connsiteX17" fmla="*/ 300419 w 1722624"/>
              <a:gd name="connsiteY17" fmla="*/ 600800 h 1040351"/>
              <a:gd name="connsiteX18" fmla="*/ 464283 w 1722624"/>
              <a:gd name="connsiteY18" fmla="*/ 614455 h 1040351"/>
              <a:gd name="connsiteX19" fmla="*/ 518905 w 1722624"/>
              <a:gd name="connsiteY19" fmla="*/ 628109 h 1040351"/>
              <a:gd name="connsiteX20" fmla="*/ 1679614 w 1722624"/>
              <a:gd name="connsiteY20" fmla="*/ 1024091 h 1040351"/>
              <a:gd name="connsiteX21" fmla="*/ 1706925 w 1722624"/>
              <a:gd name="connsiteY21" fmla="*/ 0 h 1040351"/>
              <a:gd name="connsiteX0" fmla="*/ 1706925 w 1722624"/>
              <a:gd name="connsiteY0" fmla="*/ 0 h 1039424"/>
              <a:gd name="connsiteX1" fmla="*/ 1433817 w 1722624"/>
              <a:gd name="connsiteY1" fmla="*/ 122891 h 1039424"/>
              <a:gd name="connsiteX2" fmla="*/ 1392851 w 1722624"/>
              <a:gd name="connsiteY2" fmla="*/ 150200 h 1039424"/>
              <a:gd name="connsiteX3" fmla="*/ 1351885 w 1722624"/>
              <a:gd name="connsiteY3" fmla="*/ 191163 h 1039424"/>
              <a:gd name="connsiteX4" fmla="*/ 1188020 w 1722624"/>
              <a:gd name="connsiteY4" fmla="*/ 232127 h 1039424"/>
              <a:gd name="connsiteX5" fmla="*/ 1119743 w 1722624"/>
              <a:gd name="connsiteY5" fmla="*/ 259436 h 1039424"/>
              <a:gd name="connsiteX6" fmla="*/ 1051466 w 1722624"/>
              <a:gd name="connsiteY6" fmla="*/ 273091 h 1039424"/>
              <a:gd name="connsiteX7" fmla="*/ 969533 w 1722624"/>
              <a:gd name="connsiteY7" fmla="*/ 300400 h 1039424"/>
              <a:gd name="connsiteX8" fmla="*/ 928567 w 1722624"/>
              <a:gd name="connsiteY8" fmla="*/ 314054 h 1039424"/>
              <a:gd name="connsiteX9" fmla="*/ 873946 w 1722624"/>
              <a:gd name="connsiteY9" fmla="*/ 341364 h 1039424"/>
              <a:gd name="connsiteX10" fmla="*/ 710081 w 1722624"/>
              <a:gd name="connsiteY10" fmla="*/ 368673 h 1039424"/>
              <a:gd name="connsiteX11" fmla="*/ 505250 w 1722624"/>
              <a:gd name="connsiteY11" fmla="*/ 423291 h 1039424"/>
              <a:gd name="connsiteX12" fmla="*/ 286763 w 1722624"/>
              <a:gd name="connsiteY12" fmla="*/ 450600 h 1039424"/>
              <a:gd name="connsiteX13" fmla="*/ 177520 w 1722624"/>
              <a:gd name="connsiteY13" fmla="*/ 491564 h 1039424"/>
              <a:gd name="connsiteX14" fmla="*/ 54621 w 1722624"/>
              <a:gd name="connsiteY14" fmla="*/ 518873 h 1039424"/>
              <a:gd name="connsiteX15" fmla="*/ 0 w 1722624"/>
              <a:gd name="connsiteY15" fmla="*/ 546182 h 1039424"/>
              <a:gd name="connsiteX16" fmla="*/ 54621 w 1722624"/>
              <a:gd name="connsiteY16" fmla="*/ 559836 h 1039424"/>
              <a:gd name="connsiteX17" fmla="*/ 300419 w 1722624"/>
              <a:gd name="connsiteY17" fmla="*/ 600800 h 1039424"/>
              <a:gd name="connsiteX18" fmla="*/ 464283 w 1722624"/>
              <a:gd name="connsiteY18" fmla="*/ 614455 h 1039424"/>
              <a:gd name="connsiteX19" fmla="*/ 1679614 w 1722624"/>
              <a:gd name="connsiteY19" fmla="*/ 1024091 h 1039424"/>
              <a:gd name="connsiteX20" fmla="*/ 1706925 w 1722624"/>
              <a:gd name="connsiteY20" fmla="*/ 0 h 1039424"/>
              <a:gd name="connsiteX0" fmla="*/ 1706925 w 1722624"/>
              <a:gd name="connsiteY0" fmla="*/ 0 h 1038660"/>
              <a:gd name="connsiteX1" fmla="*/ 1433817 w 1722624"/>
              <a:gd name="connsiteY1" fmla="*/ 122891 h 1038660"/>
              <a:gd name="connsiteX2" fmla="*/ 1392851 w 1722624"/>
              <a:gd name="connsiteY2" fmla="*/ 150200 h 1038660"/>
              <a:gd name="connsiteX3" fmla="*/ 1351885 w 1722624"/>
              <a:gd name="connsiteY3" fmla="*/ 191163 h 1038660"/>
              <a:gd name="connsiteX4" fmla="*/ 1188020 w 1722624"/>
              <a:gd name="connsiteY4" fmla="*/ 232127 h 1038660"/>
              <a:gd name="connsiteX5" fmla="*/ 1119743 w 1722624"/>
              <a:gd name="connsiteY5" fmla="*/ 259436 h 1038660"/>
              <a:gd name="connsiteX6" fmla="*/ 1051466 w 1722624"/>
              <a:gd name="connsiteY6" fmla="*/ 273091 h 1038660"/>
              <a:gd name="connsiteX7" fmla="*/ 969533 w 1722624"/>
              <a:gd name="connsiteY7" fmla="*/ 300400 h 1038660"/>
              <a:gd name="connsiteX8" fmla="*/ 928567 w 1722624"/>
              <a:gd name="connsiteY8" fmla="*/ 314054 h 1038660"/>
              <a:gd name="connsiteX9" fmla="*/ 873946 w 1722624"/>
              <a:gd name="connsiteY9" fmla="*/ 341364 h 1038660"/>
              <a:gd name="connsiteX10" fmla="*/ 710081 w 1722624"/>
              <a:gd name="connsiteY10" fmla="*/ 368673 h 1038660"/>
              <a:gd name="connsiteX11" fmla="*/ 505250 w 1722624"/>
              <a:gd name="connsiteY11" fmla="*/ 423291 h 1038660"/>
              <a:gd name="connsiteX12" fmla="*/ 286763 w 1722624"/>
              <a:gd name="connsiteY12" fmla="*/ 450600 h 1038660"/>
              <a:gd name="connsiteX13" fmla="*/ 177520 w 1722624"/>
              <a:gd name="connsiteY13" fmla="*/ 491564 h 1038660"/>
              <a:gd name="connsiteX14" fmla="*/ 54621 w 1722624"/>
              <a:gd name="connsiteY14" fmla="*/ 518873 h 1038660"/>
              <a:gd name="connsiteX15" fmla="*/ 0 w 1722624"/>
              <a:gd name="connsiteY15" fmla="*/ 546182 h 1038660"/>
              <a:gd name="connsiteX16" fmla="*/ 54621 w 1722624"/>
              <a:gd name="connsiteY16" fmla="*/ 559836 h 1038660"/>
              <a:gd name="connsiteX17" fmla="*/ 300419 w 1722624"/>
              <a:gd name="connsiteY17" fmla="*/ 600800 h 1038660"/>
              <a:gd name="connsiteX18" fmla="*/ 1679614 w 1722624"/>
              <a:gd name="connsiteY18" fmla="*/ 1024091 h 1038660"/>
              <a:gd name="connsiteX19" fmla="*/ 1706925 w 1722624"/>
              <a:gd name="connsiteY19" fmla="*/ 0 h 1038660"/>
              <a:gd name="connsiteX0" fmla="*/ 1792650 w 1808349"/>
              <a:gd name="connsiteY0" fmla="*/ 0 h 1036114"/>
              <a:gd name="connsiteX1" fmla="*/ 1519542 w 1808349"/>
              <a:gd name="connsiteY1" fmla="*/ 122891 h 1036114"/>
              <a:gd name="connsiteX2" fmla="*/ 1478576 w 1808349"/>
              <a:gd name="connsiteY2" fmla="*/ 150200 h 1036114"/>
              <a:gd name="connsiteX3" fmla="*/ 1437610 w 1808349"/>
              <a:gd name="connsiteY3" fmla="*/ 191163 h 1036114"/>
              <a:gd name="connsiteX4" fmla="*/ 1273745 w 1808349"/>
              <a:gd name="connsiteY4" fmla="*/ 232127 h 1036114"/>
              <a:gd name="connsiteX5" fmla="*/ 1205468 w 1808349"/>
              <a:gd name="connsiteY5" fmla="*/ 259436 h 1036114"/>
              <a:gd name="connsiteX6" fmla="*/ 1137191 w 1808349"/>
              <a:gd name="connsiteY6" fmla="*/ 273091 h 1036114"/>
              <a:gd name="connsiteX7" fmla="*/ 1055258 w 1808349"/>
              <a:gd name="connsiteY7" fmla="*/ 300400 h 1036114"/>
              <a:gd name="connsiteX8" fmla="*/ 1014292 w 1808349"/>
              <a:gd name="connsiteY8" fmla="*/ 314054 h 1036114"/>
              <a:gd name="connsiteX9" fmla="*/ 959671 w 1808349"/>
              <a:gd name="connsiteY9" fmla="*/ 341364 h 1036114"/>
              <a:gd name="connsiteX10" fmla="*/ 795806 w 1808349"/>
              <a:gd name="connsiteY10" fmla="*/ 368673 h 1036114"/>
              <a:gd name="connsiteX11" fmla="*/ 590975 w 1808349"/>
              <a:gd name="connsiteY11" fmla="*/ 423291 h 1036114"/>
              <a:gd name="connsiteX12" fmla="*/ 372488 w 1808349"/>
              <a:gd name="connsiteY12" fmla="*/ 450600 h 1036114"/>
              <a:gd name="connsiteX13" fmla="*/ 263245 w 1808349"/>
              <a:gd name="connsiteY13" fmla="*/ 491564 h 1036114"/>
              <a:gd name="connsiteX14" fmla="*/ 140346 w 1808349"/>
              <a:gd name="connsiteY14" fmla="*/ 518873 h 1036114"/>
              <a:gd name="connsiteX15" fmla="*/ 85725 w 1808349"/>
              <a:gd name="connsiteY15" fmla="*/ 546182 h 1036114"/>
              <a:gd name="connsiteX16" fmla="*/ 140346 w 1808349"/>
              <a:gd name="connsiteY16" fmla="*/ 559836 h 1036114"/>
              <a:gd name="connsiteX17" fmla="*/ 1765339 w 1808349"/>
              <a:gd name="connsiteY17" fmla="*/ 1024091 h 1036114"/>
              <a:gd name="connsiteX18" fmla="*/ 1792650 w 1808349"/>
              <a:gd name="connsiteY18" fmla="*/ 0 h 1036114"/>
              <a:gd name="connsiteX0" fmla="*/ 1818014 w 1833713"/>
              <a:gd name="connsiteY0" fmla="*/ 0 h 1035423"/>
              <a:gd name="connsiteX1" fmla="*/ 1544906 w 1833713"/>
              <a:gd name="connsiteY1" fmla="*/ 122891 h 1035423"/>
              <a:gd name="connsiteX2" fmla="*/ 1503940 w 1833713"/>
              <a:gd name="connsiteY2" fmla="*/ 150200 h 1035423"/>
              <a:gd name="connsiteX3" fmla="*/ 1462974 w 1833713"/>
              <a:gd name="connsiteY3" fmla="*/ 191163 h 1035423"/>
              <a:gd name="connsiteX4" fmla="*/ 1299109 w 1833713"/>
              <a:gd name="connsiteY4" fmla="*/ 232127 h 1035423"/>
              <a:gd name="connsiteX5" fmla="*/ 1230832 w 1833713"/>
              <a:gd name="connsiteY5" fmla="*/ 259436 h 1035423"/>
              <a:gd name="connsiteX6" fmla="*/ 1162555 w 1833713"/>
              <a:gd name="connsiteY6" fmla="*/ 273091 h 1035423"/>
              <a:gd name="connsiteX7" fmla="*/ 1080622 w 1833713"/>
              <a:gd name="connsiteY7" fmla="*/ 300400 h 1035423"/>
              <a:gd name="connsiteX8" fmla="*/ 1039656 w 1833713"/>
              <a:gd name="connsiteY8" fmla="*/ 314054 h 1035423"/>
              <a:gd name="connsiteX9" fmla="*/ 985035 w 1833713"/>
              <a:gd name="connsiteY9" fmla="*/ 341364 h 1035423"/>
              <a:gd name="connsiteX10" fmla="*/ 821170 w 1833713"/>
              <a:gd name="connsiteY10" fmla="*/ 368673 h 1035423"/>
              <a:gd name="connsiteX11" fmla="*/ 616339 w 1833713"/>
              <a:gd name="connsiteY11" fmla="*/ 423291 h 1035423"/>
              <a:gd name="connsiteX12" fmla="*/ 397852 w 1833713"/>
              <a:gd name="connsiteY12" fmla="*/ 450600 h 1035423"/>
              <a:gd name="connsiteX13" fmla="*/ 288609 w 1833713"/>
              <a:gd name="connsiteY13" fmla="*/ 491564 h 1035423"/>
              <a:gd name="connsiteX14" fmla="*/ 165710 w 1833713"/>
              <a:gd name="connsiteY14" fmla="*/ 518873 h 1035423"/>
              <a:gd name="connsiteX15" fmla="*/ 111089 w 1833713"/>
              <a:gd name="connsiteY15" fmla="*/ 546182 h 1035423"/>
              <a:gd name="connsiteX16" fmla="*/ 1790703 w 1833713"/>
              <a:gd name="connsiteY16" fmla="*/ 1024091 h 1035423"/>
              <a:gd name="connsiteX17" fmla="*/ 1818014 w 1833713"/>
              <a:gd name="connsiteY17" fmla="*/ 0 h 1035423"/>
              <a:gd name="connsiteX0" fmla="*/ 1791567 w 1807266"/>
              <a:gd name="connsiteY0" fmla="*/ 0 h 1035514"/>
              <a:gd name="connsiteX1" fmla="*/ 1518459 w 1807266"/>
              <a:gd name="connsiteY1" fmla="*/ 122891 h 1035514"/>
              <a:gd name="connsiteX2" fmla="*/ 1477493 w 1807266"/>
              <a:gd name="connsiteY2" fmla="*/ 150200 h 1035514"/>
              <a:gd name="connsiteX3" fmla="*/ 1436527 w 1807266"/>
              <a:gd name="connsiteY3" fmla="*/ 191163 h 1035514"/>
              <a:gd name="connsiteX4" fmla="*/ 1272662 w 1807266"/>
              <a:gd name="connsiteY4" fmla="*/ 232127 h 1035514"/>
              <a:gd name="connsiteX5" fmla="*/ 1204385 w 1807266"/>
              <a:gd name="connsiteY5" fmla="*/ 259436 h 1035514"/>
              <a:gd name="connsiteX6" fmla="*/ 1136108 w 1807266"/>
              <a:gd name="connsiteY6" fmla="*/ 273091 h 1035514"/>
              <a:gd name="connsiteX7" fmla="*/ 1054175 w 1807266"/>
              <a:gd name="connsiteY7" fmla="*/ 300400 h 1035514"/>
              <a:gd name="connsiteX8" fmla="*/ 1013209 w 1807266"/>
              <a:gd name="connsiteY8" fmla="*/ 314054 h 1035514"/>
              <a:gd name="connsiteX9" fmla="*/ 958588 w 1807266"/>
              <a:gd name="connsiteY9" fmla="*/ 341364 h 1035514"/>
              <a:gd name="connsiteX10" fmla="*/ 794723 w 1807266"/>
              <a:gd name="connsiteY10" fmla="*/ 368673 h 1035514"/>
              <a:gd name="connsiteX11" fmla="*/ 589892 w 1807266"/>
              <a:gd name="connsiteY11" fmla="*/ 423291 h 1035514"/>
              <a:gd name="connsiteX12" fmla="*/ 371405 w 1807266"/>
              <a:gd name="connsiteY12" fmla="*/ 450600 h 1035514"/>
              <a:gd name="connsiteX13" fmla="*/ 262162 w 1807266"/>
              <a:gd name="connsiteY13" fmla="*/ 491564 h 1035514"/>
              <a:gd name="connsiteX14" fmla="*/ 84642 w 1807266"/>
              <a:gd name="connsiteY14" fmla="*/ 546182 h 1035514"/>
              <a:gd name="connsiteX15" fmla="*/ 1764256 w 1807266"/>
              <a:gd name="connsiteY15" fmla="*/ 1024091 h 1035514"/>
              <a:gd name="connsiteX16" fmla="*/ 1791567 w 1807266"/>
              <a:gd name="connsiteY16" fmla="*/ 0 h 1035514"/>
              <a:gd name="connsiteX0" fmla="*/ 1774389 w 1790088"/>
              <a:gd name="connsiteY0" fmla="*/ 0 h 1035654"/>
              <a:gd name="connsiteX1" fmla="*/ 1501281 w 1790088"/>
              <a:gd name="connsiteY1" fmla="*/ 122891 h 1035654"/>
              <a:gd name="connsiteX2" fmla="*/ 1460315 w 1790088"/>
              <a:gd name="connsiteY2" fmla="*/ 150200 h 1035654"/>
              <a:gd name="connsiteX3" fmla="*/ 1419349 w 1790088"/>
              <a:gd name="connsiteY3" fmla="*/ 191163 h 1035654"/>
              <a:gd name="connsiteX4" fmla="*/ 1255484 w 1790088"/>
              <a:gd name="connsiteY4" fmla="*/ 232127 h 1035654"/>
              <a:gd name="connsiteX5" fmla="*/ 1187207 w 1790088"/>
              <a:gd name="connsiteY5" fmla="*/ 259436 h 1035654"/>
              <a:gd name="connsiteX6" fmla="*/ 1118930 w 1790088"/>
              <a:gd name="connsiteY6" fmla="*/ 273091 h 1035654"/>
              <a:gd name="connsiteX7" fmla="*/ 1036997 w 1790088"/>
              <a:gd name="connsiteY7" fmla="*/ 300400 h 1035654"/>
              <a:gd name="connsiteX8" fmla="*/ 996031 w 1790088"/>
              <a:gd name="connsiteY8" fmla="*/ 314054 h 1035654"/>
              <a:gd name="connsiteX9" fmla="*/ 941410 w 1790088"/>
              <a:gd name="connsiteY9" fmla="*/ 341364 h 1035654"/>
              <a:gd name="connsiteX10" fmla="*/ 777545 w 1790088"/>
              <a:gd name="connsiteY10" fmla="*/ 368673 h 1035654"/>
              <a:gd name="connsiteX11" fmla="*/ 572714 w 1790088"/>
              <a:gd name="connsiteY11" fmla="*/ 423291 h 1035654"/>
              <a:gd name="connsiteX12" fmla="*/ 354227 w 1790088"/>
              <a:gd name="connsiteY12" fmla="*/ 450600 h 1035654"/>
              <a:gd name="connsiteX13" fmla="*/ 67464 w 1790088"/>
              <a:gd name="connsiteY13" fmla="*/ 546182 h 1035654"/>
              <a:gd name="connsiteX14" fmla="*/ 1747078 w 1790088"/>
              <a:gd name="connsiteY14" fmla="*/ 1024091 h 1035654"/>
              <a:gd name="connsiteX15" fmla="*/ 1774389 w 1790088"/>
              <a:gd name="connsiteY15" fmla="*/ 0 h 1035654"/>
              <a:gd name="connsiteX0" fmla="*/ 1746779 w 1762478"/>
              <a:gd name="connsiteY0" fmla="*/ 0 h 1035749"/>
              <a:gd name="connsiteX1" fmla="*/ 1473671 w 1762478"/>
              <a:gd name="connsiteY1" fmla="*/ 122891 h 1035749"/>
              <a:gd name="connsiteX2" fmla="*/ 1432705 w 1762478"/>
              <a:gd name="connsiteY2" fmla="*/ 150200 h 1035749"/>
              <a:gd name="connsiteX3" fmla="*/ 1391739 w 1762478"/>
              <a:gd name="connsiteY3" fmla="*/ 191163 h 1035749"/>
              <a:gd name="connsiteX4" fmla="*/ 1227874 w 1762478"/>
              <a:gd name="connsiteY4" fmla="*/ 232127 h 1035749"/>
              <a:gd name="connsiteX5" fmla="*/ 1159597 w 1762478"/>
              <a:gd name="connsiteY5" fmla="*/ 259436 h 1035749"/>
              <a:gd name="connsiteX6" fmla="*/ 1091320 w 1762478"/>
              <a:gd name="connsiteY6" fmla="*/ 273091 h 1035749"/>
              <a:gd name="connsiteX7" fmla="*/ 1009387 w 1762478"/>
              <a:gd name="connsiteY7" fmla="*/ 300400 h 1035749"/>
              <a:gd name="connsiteX8" fmla="*/ 968421 w 1762478"/>
              <a:gd name="connsiteY8" fmla="*/ 314054 h 1035749"/>
              <a:gd name="connsiteX9" fmla="*/ 913800 w 1762478"/>
              <a:gd name="connsiteY9" fmla="*/ 341364 h 1035749"/>
              <a:gd name="connsiteX10" fmla="*/ 749935 w 1762478"/>
              <a:gd name="connsiteY10" fmla="*/ 368673 h 1035749"/>
              <a:gd name="connsiteX11" fmla="*/ 545104 w 1762478"/>
              <a:gd name="connsiteY11" fmla="*/ 423291 h 1035749"/>
              <a:gd name="connsiteX12" fmla="*/ 39854 w 1762478"/>
              <a:gd name="connsiteY12" fmla="*/ 546182 h 1035749"/>
              <a:gd name="connsiteX13" fmla="*/ 1719468 w 1762478"/>
              <a:gd name="connsiteY13" fmla="*/ 1024091 h 1035749"/>
              <a:gd name="connsiteX14" fmla="*/ 1746779 w 1762478"/>
              <a:gd name="connsiteY14" fmla="*/ 0 h 1035749"/>
              <a:gd name="connsiteX0" fmla="*/ 1730244 w 1745943"/>
              <a:gd name="connsiteY0" fmla="*/ 0 h 1035944"/>
              <a:gd name="connsiteX1" fmla="*/ 1457136 w 1745943"/>
              <a:gd name="connsiteY1" fmla="*/ 122891 h 1035944"/>
              <a:gd name="connsiteX2" fmla="*/ 1416170 w 1745943"/>
              <a:gd name="connsiteY2" fmla="*/ 150200 h 1035944"/>
              <a:gd name="connsiteX3" fmla="*/ 1375204 w 1745943"/>
              <a:gd name="connsiteY3" fmla="*/ 191163 h 1035944"/>
              <a:gd name="connsiteX4" fmla="*/ 1211339 w 1745943"/>
              <a:gd name="connsiteY4" fmla="*/ 232127 h 1035944"/>
              <a:gd name="connsiteX5" fmla="*/ 1143062 w 1745943"/>
              <a:gd name="connsiteY5" fmla="*/ 259436 h 1035944"/>
              <a:gd name="connsiteX6" fmla="*/ 1074785 w 1745943"/>
              <a:gd name="connsiteY6" fmla="*/ 273091 h 1035944"/>
              <a:gd name="connsiteX7" fmla="*/ 992852 w 1745943"/>
              <a:gd name="connsiteY7" fmla="*/ 300400 h 1035944"/>
              <a:gd name="connsiteX8" fmla="*/ 951886 w 1745943"/>
              <a:gd name="connsiteY8" fmla="*/ 314054 h 1035944"/>
              <a:gd name="connsiteX9" fmla="*/ 897265 w 1745943"/>
              <a:gd name="connsiteY9" fmla="*/ 341364 h 1035944"/>
              <a:gd name="connsiteX10" fmla="*/ 733400 w 1745943"/>
              <a:gd name="connsiteY10" fmla="*/ 368673 h 1035944"/>
              <a:gd name="connsiteX11" fmla="*/ 23319 w 1745943"/>
              <a:gd name="connsiteY11" fmla="*/ 546182 h 1035944"/>
              <a:gd name="connsiteX12" fmla="*/ 1702933 w 1745943"/>
              <a:gd name="connsiteY12" fmla="*/ 1024091 h 1035944"/>
              <a:gd name="connsiteX13" fmla="*/ 1730244 w 1745943"/>
              <a:gd name="connsiteY13" fmla="*/ 0 h 1035944"/>
              <a:gd name="connsiteX0" fmla="*/ 1721198 w 1736897"/>
              <a:gd name="connsiteY0" fmla="*/ 0 h 1036043"/>
              <a:gd name="connsiteX1" fmla="*/ 1448090 w 1736897"/>
              <a:gd name="connsiteY1" fmla="*/ 122891 h 1036043"/>
              <a:gd name="connsiteX2" fmla="*/ 1407124 w 1736897"/>
              <a:gd name="connsiteY2" fmla="*/ 150200 h 1036043"/>
              <a:gd name="connsiteX3" fmla="*/ 1366158 w 1736897"/>
              <a:gd name="connsiteY3" fmla="*/ 191163 h 1036043"/>
              <a:gd name="connsiteX4" fmla="*/ 1202293 w 1736897"/>
              <a:gd name="connsiteY4" fmla="*/ 232127 h 1036043"/>
              <a:gd name="connsiteX5" fmla="*/ 1134016 w 1736897"/>
              <a:gd name="connsiteY5" fmla="*/ 259436 h 1036043"/>
              <a:gd name="connsiteX6" fmla="*/ 1065739 w 1736897"/>
              <a:gd name="connsiteY6" fmla="*/ 273091 h 1036043"/>
              <a:gd name="connsiteX7" fmla="*/ 983806 w 1736897"/>
              <a:gd name="connsiteY7" fmla="*/ 300400 h 1036043"/>
              <a:gd name="connsiteX8" fmla="*/ 942840 w 1736897"/>
              <a:gd name="connsiteY8" fmla="*/ 314054 h 1036043"/>
              <a:gd name="connsiteX9" fmla="*/ 888219 w 1736897"/>
              <a:gd name="connsiteY9" fmla="*/ 341364 h 1036043"/>
              <a:gd name="connsiteX10" fmla="*/ 14273 w 1736897"/>
              <a:gd name="connsiteY10" fmla="*/ 546182 h 1036043"/>
              <a:gd name="connsiteX11" fmla="*/ 1693887 w 1736897"/>
              <a:gd name="connsiteY11" fmla="*/ 1024091 h 1036043"/>
              <a:gd name="connsiteX12" fmla="*/ 1721198 w 1736897"/>
              <a:gd name="connsiteY12" fmla="*/ 0 h 1036043"/>
              <a:gd name="connsiteX0" fmla="*/ 1718920 w 1734619"/>
              <a:gd name="connsiteY0" fmla="*/ 0 h 1036145"/>
              <a:gd name="connsiteX1" fmla="*/ 1445812 w 1734619"/>
              <a:gd name="connsiteY1" fmla="*/ 122891 h 1036145"/>
              <a:gd name="connsiteX2" fmla="*/ 1404846 w 1734619"/>
              <a:gd name="connsiteY2" fmla="*/ 150200 h 1036145"/>
              <a:gd name="connsiteX3" fmla="*/ 1363880 w 1734619"/>
              <a:gd name="connsiteY3" fmla="*/ 191163 h 1036145"/>
              <a:gd name="connsiteX4" fmla="*/ 1200015 w 1734619"/>
              <a:gd name="connsiteY4" fmla="*/ 232127 h 1036145"/>
              <a:gd name="connsiteX5" fmla="*/ 1131738 w 1734619"/>
              <a:gd name="connsiteY5" fmla="*/ 259436 h 1036145"/>
              <a:gd name="connsiteX6" fmla="*/ 1063461 w 1734619"/>
              <a:gd name="connsiteY6" fmla="*/ 273091 h 1036145"/>
              <a:gd name="connsiteX7" fmla="*/ 981528 w 1734619"/>
              <a:gd name="connsiteY7" fmla="*/ 300400 h 1036145"/>
              <a:gd name="connsiteX8" fmla="*/ 940562 w 1734619"/>
              <a:gd name="connsiteY8" fmla="*/ 314054 h 1036145"/>
              <a:gd name="connsiteX9" fmla="*/ 11995 w 1734619"/>
              <a:gd name="connsiteY9" fmla="*/ 546182 h 1036145"/>
              <a:gd name="connsiteX10" fmla="*/ 1691609 w 1734619"/>
              <a:gd name="connsiteY10" fmla="*/ 1024091 h 1036145"/>
              <a:gd name="connsiteX11" fmla="*/ 1718920 w 1734619"/>
              <a:gd name="connsiteY11" fmla="*/ 0 h 1036145"/>
              <a:gd name="connsiteX0" fmla="*/ 1717476 w 1733175"/>
              <a:gd name="connsiteY0" fmla="*/ 0 h 1036196"/>
              <a:gd name="connsiteX1" fmla="*/ 1444368 w 1733175"/>
              <a:gd name="connsiteY1" fmla="*/ 122891 h 1036196"/>
              <a:gd name="connsiteX2" fmla="*/ 1403402 w 1733175"/>
              <a:gd name="connsiteY2" fmla="*/ 150200 h 1036196"/>
              <a:gd name="connsiteX3" fmla="*/ 1362436 w 1733175"/>
              <a:gd name="connsiteY3" fmla="*/ 191163 h 1036196"/>
              <a:gd name="connsiteX4" fmla="*/ 1198571 w 1733175"/>
              <a:gd name="connsiteY4" fmla="*/ 232127 h 1036196"/>
              <a:gd name="connsiteX5" fmla="*/ 1130294 w 1733175"/>
              <a:gd name="connsiteY5" fmla="*/ 259436 h 1036196"/>
              <a:gd name="connsiteX6" fmla="*/ 1062017 w 1733175"/>
              <a:gd name="connsiteY6" fmla="*/ 273091 h 1036196"/>
              <a:gd name="connsiteX7" fmla="*/ 980084 w 1733175"/>
              <a:gd name="connsiteY7" fmla="*/ 300400 h 1036196"/>
              <a:gd name="connsiteX8" fmla="*/ 10551 w 1733175"/>
              <a:gd name="connsiteY8" fmla="*/ 546182 h 1036196"/>
              <a:gd name="connsiteX9" fmla="*/ 1690165 w 1733175"/>
              <a:gd name="connsiteY9" fmla="*/ 1024091 h 1036196"/>
              <a:gd name="connsiteX10" fmla="*/ 1717476 w 1733175"/>
              <a:gd name="connsiteY10" fmla="*/ 0 h 1036196"/>
              <a:gd name="connsiteX0" fmla="*/ 1714807 w 1730506"/>
              <a:gd name="connsiteY0" fmla="*/ 0 h 1036300"/>
              <a:gd name="connsiteX1" fmla="*/ 1441699 w 1730506"/>
              <a:gd name="connsiteY1" fmla="*/ 122891 h 1036300"/>
              <a:gd name="connsiteX2" fmla="*/ 1400733 w 1730506"/>
              <a:gd name="connsiteY2" fmla="*/ 150200 h 1036300"/>
              <a:gd name="connsiteX3" fmla="*/ 1359767 w 1730506"/>
              <a:gd name="connsiteY3" fmla="*/ 191163 h 1036300"/>
              <a:gd name="connsiteX4" fmla="*/ 1195902 w 1730506"/>
              <a:gd name="connsiteY4" fmla="*/ 232127 h 1036300"/>
              <a:gd name="connsiteX5" fmla="*/ 1127625 w 1730506"/>
              <a:gd name="connsiteY5" fmla="*/ 259436 h 1036300"/>
              <a:gd name="connsiteX6" fmla="*/ 1059348 w 1730506"/>
              <a:gd name="connsiteY6" fmla="*/ 273091 h 1036300"/>
              <a:gd name="connsiteX7" fmla="*/ 7882 w 1730506"/>
              <a:gd name="connsiteY7" fmla="*/ 546182 h 1036300"/>
              <a:gd name="connsiteX8" fmla="*/ 1687496 w 1730506"/>
              <a:gd name="connsiteY8" fmla="*/ 1024091 h 1036300"/>
              <a:gd name="connsiteX9" fmla="*/ 1714807 w 1730506"/>
              <a:gd name="connsiteY9" fmla="*/ 0 h 1036300"/>
              <a:gd name="connsiteX0" fmla="*/ 1712970 w 1728669"/>
              <a:gd name="connsiteY0" fmla="*/ 0 h 1036352"/>
              <a:gd name="connsiteX1" fmla="*/ 1439862 w 1728669"/>
              <a:gd name="connsiteY1" fmla="*/ 122891 h 1036352"/>
              <a:gd name="connsiteX2" fmla="*/ 1398896 w 1728669"/>
              <a:gd name="connsiteY2" fmla="*/ 150200 h 1036352"/>
              <a:gd name="connsiteX3" fmla="*/ 1357930 w 1728669"/>
              <a:gd name="connsiteY3" fmla="*/ 191163 h 1036352"/>
              <a:gd name="connsiteX4" fmla="*/ 1194065 w 1728669"/>
              <a:gd name="connsiteY4" fmla="*/ 232127 h 1036352"/>
              <a:gd name="connsiteX5" fmla="*/ 1125788 w 1728669"/>
              <a:gd name="connsiteY5" fmla="*/ 259436 h 1036352"/>
              <a:gd name="connsiteX6" fmla="*/ 6045 w 1728669"/>
              <a:gd name="connsiteY6" fmla="*/ 546182 h 1036352"/>
              <a:gd name="connsiteX7" fmla="*/ 1685659 w 1728669"/>
              <a:gd name="connsiteY7" fmla="*/ 1024091 h 1036352"/>
              <a:gd name="connsiteX8" fmla="*/ 1712970 w 1728669"/>
              <a:gd name="connsiteY8" fmla="*/ 0 h 1036352"/>
              <a:gd name="connsiteX0" fmla="*/ 1711493 w 1727192"/>
              <a:gd name="connsiteY0" fmla="*/ 0 h 1036458"/>
              <a:gd name="connsiteX1" fmla="*/ 1438385 w 1727192"/>
              <a:gd name="connsiteY1" fmla="*/ 122891 h 1036458"/>
              <a:gd name="connsiteX2" fmla="*/ 1397419 w 1727192"/>
              <a:gd name="connsiteY2" fmla="*/ 150200 h 1036458"/>
              <a:gd name="connsiteX3" fmla="*/ 1356453 w 1727192"/>
              <a:gd name="connsiteY3" fmla="*/ 191163 h 1036458"/>
              <a:gd name="connsiteX4" fmla="*/ 1192588 w 1727192"/>
              <a:gd name="connsiteY4" fmla="*/ 232127 h 1036458"/>
              <a:gd name="connsiteX5" fmla="*/ 4568 w 1727192"/>
              <a:gd name="connsiteY5" fmla="*/ 546182 h 1036458"/>
              <a:gd name="connsiteX6" fmla="*/ 1684182 w 1727192"/>
              <a:gd name="connsiteY6" fmla="*/ 1024091 h 1036458"/>
              <a:gd name="connsiteX7" fmla="*/ 1711493 w 1727192"/>
              <a:gd name="connsiteY7" fmla="*/ 0 h 1036458"/>
              <a:gd name="connsiteX0" fmla="*/ 1708771 w 1724470"/>
              <a:gd name="connsiteY0" fmla="*/ 0 h 1036621"/>
              <a:gd name="connsiteX1" fmla="*/ 1435663 w 1724470"/>
              <a:gd name="connsiteY1" fmla="*/ 122891 h 1036621"/>
              <a:gd name="connsiteX2" fmla="*/ 1394697 w 1724470"/>
              <a:gd name="connsiteY2" fmla="*/ 150200 h 1036621"/>
              <a:gd name="connsiteX3" fmla="*/ 1353731 w 1724470"/>
              <a:gd name="connsiteY3" fmla="*/ 191163 h 1036621"/>
              <a:gd name="connsiteX4" fmla="*/ 1846 w 1724470"/>
              <a:gd name="connsiteY4" fmla="*/ 546182 h 1036621"/>
              <a:gd name="connsiteX5" fmla="*/ 1681460 w 1724470"/>
              <a:gd name="connsiteY5" fmla="*/ 1024091 h 1036621"/>
              <a:gd name="connsiteX6" fmla="*/ 1708771 w 1724470"/>
              <a:gd name="connsiteY6" fmla="*/ 0 h 1036621"/>
              <a:gd name="connsiteX0" fmla="*/ 1708313 w 1724012"/>
              <a:gd name="connsiteY0" fmla="*/ 0 h 1036788"/>
              <a:gd name="connsiteX1" fmla="*/ 1435205 w 1724012"/>
              <a:gd name="connsiteY1" fmla="*/ 122891 h 1036788"/>
              <a:gd name="connsiteX2" fmla="*/ 1394239 w 1724012"/>
              <a:gd name="connsiteY2" fmla="*/ 150200 h 1036788"/>
              <a:gd name="connsiteX3" fmla="*/ 1388 w 1724012"/>
              <a:gd name="connsiteY3" fmla="*/ 546182 h 1036788"/>
              <a:gd name="connsiteX4" fmla="*/ 1681002 w 1724012"/>
              <a:gd name="connsiteY4" fmla="*/ 1024091 h 1036788"/>
              <a:gd name="connsiteX5" fmla="*/ 1708313 w 1724012"/>
              <a:gd name="connsiteY5" fmla="*/ 0 h 1036788"/>
              <a:gd name="connsiteX0" fmla="*/ 1707958 w 1723657"/>
              <a:gd name="connsiteY0" fmla="*/ 0 h 1036902"/>
              <a:gd name="connsiteX1" fmla="*/ 1434850 w 1723657"/>
              <a:gd name="connsiteY1" fmla="*/ 122891 h 1036902"/>
              <a:gd name="connsiteX2" fmla="*/ 1033 w 1723657"/>
              <a:gd name="connsiteY2" fmla="*/ 546182 h 1036902"/>
              <a:gd name="connsiteX3" fmla="*/ 1680647 w 1723657"/>
              <a:gd name="connsiteY3" fmla="*/ 1024091 h 1036902"/>
              <a:gd name="connsiteX4" fmla="*/ 1707958 w 1723657"/>
              <a:gd name="connsiteY4" fmla="*/ 0 h 1036902"/>
              <a:gd name="connsiteX0" fmla="*/ 1706937 w 1722636"/>
              <a:gd name="connsiteY0" fmla="*/ 9268 h 1046706"/>
              <a:gd name="connsiteX1" fmla="*/ 12 w 1722636"/>
              <a:gd name="connsiteY1" fmla="*/ 555450 h 1046706"/>
              <a:gd name="connsiteX2" fmla="*/ 1679626 w 1722636"/>
              <a:gd name="connsiteY2" fmla="*/ 1033359 h 1046706"/>
              <a:gd name="connsiteX3" fmla="*/ 1706937 w 1722636"/>
              <a:gd name="connsiteY3" fmla="*/ 9268 h 1046706"/>
              <a:gd name="connsiteX0" fmla="*/ 1706937 w 1722636"/>
              <a:gd name="connsiteY0" fmla="*/ 0 h 1037438"/>
              <a:gd name="connsiteX1" fmla="*/ 12 w 1722636"/>
              <a:gd name="connsiteY1" fmla="*/ 546182 h 1037438"/>
              <a:gd name="connsiteX2" fmla="*/ 1679626 w 1722636"/>
              <a:gd name="connsiteY2" fmla="*/ 1024091 h 1037438"/>
              <a:gd name="connsiteX3" fmla="*/ 1706937 w 1722636"/>
              <a:gd name="connsiteY3" fmla="*/ 0 h 1037438"/>
              <a:gd name="connsiteX0" fmla="*/ 1706937 w 1706937"/>
              <a:gd name="connsiteY0" fmla="*/ 0 h 1037438"/>
              <a:gd name="connsiteX1" fmla="*/ 12 w 1706937"/>
              <a:gd name="connsiteY1" fmla="*/ 546182 h 1037438"/>
              <a:gd name="connsiteX2" fmla="*/ 1679626 w 1706937"/>
              <a:gd name="connsiteY2" fmla="*/ 1024091 h 1037438"/>
              <a:gd name="connsiteX3" fmla="*/ 1706937 w 1706937"/>
              <a:gd name="connsiteY3" fmla="*/ 0 h 1037438"/>
              <a:gd name="connsiteX0" fmla="*/ 1706925 w 1706925"/>
              <a:gd name="connsiteY0" fmla="*/ 0 h 1024091"/>
              <a:gd name="connsiteX1" fmla="*/ 0 w 1706925"/>
              <a:gd name="connsiteY1" fmla="*/ 546182 h 1024091"/>
              <a:gd name="connsiteX2" fmla="*/ 1679614 w 1706925"/>
              <a:gd name="connsiteY2" fmla="*/ 1024091 h 1024091"/>
              <a:gd name="connsiteX3" fmla="*/ 1706925 w 1706925"/>
              <a:gd name="connsiteY3" fmla="*/ 0 h 1024091"/>
              <a:gd name="connsiteX0" fmla="*/ 1878375 w 1878375"/>
              <a:gd name="connsiteY0" fmla="*/ 0 h 1024091"/>
              <a:gd name="connsiteX1" fmla="*/ 0 w 1878375"/>
              <a:gd name="connsiteY1" fmla="*/ 552532 h 1024091"/>
              <a:gd name="connsiteX2" fmla="*/ 1851064 w 1878375"/>
              <a:gd name="connsiteY2" fmla="*/ 1024091 h 1024091"/>
              <a:gd name="connsiteX3" fmla="*/ 1878375 w 1878375"/>
              <a:gd name="connsiteY3" fmla="*/ 0 h 1024091"/>
              <a:gd name="connsiteX0" fmla="*/ 1878375 w 1882814"/>
              <a:gd name="connsiteY0" fmla="*/ 0 h 1024091"/>
              <a:gd name="connsiteX1" fmla="*/ 0 w 1882814"/>
              <a:gd name="connsiteY1" fmla="*/ 552532 h 1024091"/>
              <a:gd name="connsiteX2" fmla="*/ 1882814 w 1882814"/>
              <a:gd name="connsiteY2" fmla="*/ 1024091 h 1024091"/>
              <a:gd name="connsiteX3" fmla="*/ 1878375 w 1882814"/>
              <a:gd name="connsiteY3" fmla="*/ 0 h 1024091"/>
              <a:gd name="connsiteX0" fmla="*/ 1878375 w 1882814"/>
              <a:gd name="connsiteY0" fmla="*/ 0 h 1024091"/>
              <a:gd name="connsiteX1" fmla="*/ 0 w 1882814"/>
              <a:gd name="connsiteY1" fmla="*/ 552532 h 1024091"/>
              <a:gd name="connsiteX2" fmla="*/ 1882814 w 1882814"/>
              <a:gd name="connsiteY2" fmla="*/ 1024091 h 1024091"/>
              <a:gd name="connsiteX3" fmla="*/ 1878375 w 1882814"/>
              <a:gd name="connsiteY3" fmla="*/ 0 h 1024091"/>
              <a:gd name="connsiteX0" fmla="*/ 1878375 w 1882814"/>
              <a:gd name="connsiteY0" fmla="*/ 0 h 1024091"/>
              <a:gd name="connsiteX1" fmla="*/ 0 w 1882814"/>
              <a:gd name="connsiteY1" fmla="*/ 552532 h 1024091"/>
              <a:gd name="connsiteX2" fmla="*/ 1882814 w 1882814"/>
              <a:gd name="connsiteY2" fmla="*/ 1024091 h 1024091"/>
              <a:gd name="connsiteX3" fmla="*/ 1878375 w 1882814"/>
              <a:gd name="connsiteY3" fmla="*/ 0 h 1024091"/>
              <a:gd name="connsiteX0" fmla="*/ 1878375 w 1882814"/>
              <a:gd name="connsiteY0" fmla="*/ 0 h 1024091"/>
              <a:gd name="connsiteX1" fmla="*/ 0 w 1882814"/>
              <a:gd name="connsiteY1" fmla="*/ 552532 h 1024091"/>
              <a:gd name="connsiteX2" fmla="*/ 1882814 w 1882814"/>
              <a:gd name="connsiteY2" fmla="*/ 1024091 h 1024091"/>
              <a:gd name="connsiteX3" fmla="*/ 1878375 w 1882814"/>
              <a:gd name="connsiteY3" fmla="*/ 0 h 1024091"/>
              <a:gd name="connsiteX0" fmla="*/ 1903775 w 1908214"/>
              <a:gd name="connsiteY0" fmla="*/ 0 h 1024091"/>
              <a:gd name="connsiteX1" fmla="*/ 0 w 1908214"/>
              <a:gd name="connsiteY1" fmla="*/ 533482 h 1024091"/>
              <a:gd name="connsiteX2" fmla="*/ 1908214 w 1908214"/>
              <a:gd name="connsiteY2" fmla="*/ 1024091 h 1024091"/>
              <a:gd name="connsiteX3" fmla="*/ 1903775 w 1908214"/>
              <a:gd name="connsiteY3" fmla="*/ 0 h 1024091"/>
              <a:gd name="connsiteX0" fmla="*/ 1903775 w 1908214"/>
              <a:gd name="connsiteY0" fmla="*/ 0 h 992341"/>
              <a:gd name="connsiteX1" fmla="*/ 0 w 1908214"/>
              <a:gd name="connsiteY1" fmla="*/ 501732 h 992341"/>
              <a:gd name="connsiteX2" fmla="*/ 1908214 w 1908214"/>
              <a:gd name="connsiteY2" fmla="*/ 992341 h 992341"/>
              <a:gd name="connsiteX3" fmla="*/ 1903775 w 1908214"/>
              <a:gd name="connsiteY3" fmla="*/ 0 h 992341"/>
              <a:gd name="connsiteX0" fmla="*/ 1903775 w 1908214"/>
              <a:gd name="connsiteY0" fmla="*/ 0 h 992341"/>
              <a:gd name="connsiteX1" fmla="*/ 0 w 1908214"/>
              <a:gd name="connsiteY1" fmla="*/ 501732 h 992341"/>
              <a:gd name="connsiteX2" fmla="*/ 1908214 w 1908214"/>
              <a:gd name="connsiteY2" fmla="*/ 992341 h 992341"/>
              <a:gd name="connsiteX3" fmla="*/ 1903775 w 1908214"/>
              <a:gd name="connsiteY3" fmla="*/ 0 h 992341"/>
              <a:gd name="connsiteX0" fmla="*/ 1903775 w 1908214"/>
              <a:gd name="connsiteY0" fmla="*/ 0 h 992341"/>
              <a:gd name="connsiteX1" fmla="*/ 0 w 1908214"/>
              <a:gd name="connsiteY1" fmla="*/ 501732 h 992341"/>
              <a:gd name="connsiteX2" fmla="*/ 1908214 w 1908214"/>
              <a:gd name="connsiteY2" fmla="*/ 992341 h 992341"/>
              <a:gd name="connsiteX3" fmla="*/ 1903775 w 1908214"/>
              <a:gd name="connsiteY3" fmla="*/ 0 h 992341"/>
              <a:gd name="connsiteX0" fmla="*/ 1903775 w 1908214"/>
              <a:gd name="connsiteY0" fmla="*/ 0 h 992341"/>
              <a:gd name="connsiteX1" fmla="*/ 0 w 1908214"/>
              <a:gd name="connsiteY1" fmla="*/ 501732 h 992341"/>
              <a:gd name="connsiteX2" fmla="*/ 1908214 w 1908214"/>
              <a:gd name="connsiteY2" fmla="*/ 992341 h 992341"/>
              <a:gd name="connsiteX3" fmla="*/ 1903775 w 1908214"/>
              <a:gd name="connsiteY3" fmla="*/ 0 h 992341"/>
            </a:gdLst>
            <a:ahLst/>
            <a:cxnLst>
              <a:cxn ang="0">
                <a:pos x="connsiteX0" y="connsiteY0"/>
              </a:cxn>
              <a:cxn ang="0">
                <a:pos x="connsiteX1" y="connsiteY1"/>
              </a:cxn>
              <a:cxn ang="0">
                <a:pos x="connsiteX2" y="connsiteY2"/>
              </a:cxn>
              <a:cxn ang="0">
                <a:pos x="connsiteX3" y="connsiteY3"/>
              </a:cxn>
            </a:cxnLst>
            <a:rect l="l" t="t" r="r" b="b"/>
            <a:pathLst>
              <a:path w="1908214" h="992341">
                <a:moveTo>
                  <a:pt x="1903775" y="0"/>
                </a:moveTo>
                <a:lnTo>
                  <a:pt x="0" y="501732"/>
                </a:lnTo>
                <a:lnTo>
                  <a:pt x="1908214" y="992341"/>
                </a:lnTo>
                <a:cubicBezTo>
                  <a:pt x="1906734" y="661561"/>
                  <a:pt x="1905255" y="330780"/>
                  <a:pt x="1903775" y="0"/>
                </a:cubicBezTo>
                <a:close/>
              </a:path>
            </a:pathLst>
          </a:custGeom>
          <a:solidFill>
            <a:srgbClr val="E878F5">
              <a:alpha val="30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 name="Freeform 3"/>
          <p:cNvSpPr/>
          <p:nvPr/>
        </p:nvSpPr>
        <p:spPr>
          <a:xfrm>
            <a:off x="5302272" y="3098801"/>
            <a:ext cx="3416300" cy="1752600"/>
          </a:xfrm>
          <a:custGeom>
            <a:avLst/>
            <a:gdLst>
              <a:gd name="connsiteX0" fmla="*/ 3365500 w 3425521"/>
              <a:gd name="connsiteY0" fmla="*/ 403122 h 1806472"/>
              <a:gd name="connsiteX1" fmla="*/ 3371850 w 3425521"/>
              <a:gd name="connsiteY1" fmla="*/ 199922 h 1806472"/>
              <a:gd name="connsiteX2" fmla="*/ 3365500 w 3425521"/>
              <a:gd name="connsiteY2" fmla="*/ 3072 h 1806472"/>
              <a:gd name="connsiteX3" fmla="*/ 3340100 w 3425521"/>
              <a:gd name="connsiteY3" fmla="*/ 9422 h 1806472"/>
              <a:gd name="connsiteX4" fmla="*/ 3314700 w 3425521"/>
              <a:gd name="connsiteY4" fmla="*/ 22122 h 1806472"/>
              <a:gd name="connsiteX5" fmla="*/ 3263900 w 3425521"/>
              <a:gd name="connsiteY5" fmla="*/ 28472 h 1806472"/>
              <a:gd name="connsiteX6" fmla="*/ 3238500 w 3425521"/>
              <a:gd name="connsiteY6" fmla="*/ 34822 h 1806472"/>
              <a:gd name="connsiteX7" fmla="*/ 3187700 w 3425521"/>
              <a:gd name="connsiteY7" fmla="*/ 47522 h 1806472"/>
              <a:gd name="connsiteX8" fmla="*/ 3155950 w 3425521"/>
              <a:gd name="connsiteY8" fmla="*/ 60222 h 1806472"/>
              <a:gd name="connsiteX9" fmla="*/ 2997200 w 3425521"/>
              <a:gd name="connsiteY9" fmla="*/ 79272 h 1806472"/>
              <a:gd name="connsiteX10" fmla="*/ 2908300 w 3425521"/>
              <a:gd name="connsiteY10" fmla="*/ 98322 h 1806472"/>
              <a:gd name="connsiteX11" fmla="*/ 2857500 w 3425521"/>
              <a:gd name="connsiteY11" fmla="*/ 111022 h 1806472"/>
              <a:gd name="connsiteX12" fmla="*/ 2806700 w 3425521"/>
              <a:gd name="connsiteY12" fmla="*/ 117372 h 1806472"/>
              <a:gd name="connsiteX13" fmla="*/ 2768600 w 3425521"/>
              <a:gd name="connsiteY13" fmla="*/ 123722 h 1806472"/>
              <a:gd name="connsiteX14" fmla="*/ 2686050 w 3425521"/>
              <a:gd name="connsiteY14" fmla="*/ 142772 h 1806472"/>
              <a:gd name="connsiteX15" fmla="*/ 2597150 w 3425521"/>
              <a:gd name="connsiteY15" fmla="*/ 149122 h 1806472"/>
              <a:gd name="connsiteX16" fmla="*/ 2552700 w 3425521"/>
              <a:gd name="connsiteY16" fmla="*/ 161822 h 1806472"/>
              <a:gd name="connsiteX17" fmla="*/ 2438400 w 3425521"/>
              <a:gd name="connsiteY17" fmla="*/ 180872 h 1806472"/>
              <a:gd name="connsiteX18" fmla="*/ 2406650 w 3425521"/>
              <a:gd name="connsiteY18" fmla="*/ 187222 h 1806472"/>
              <a:gd name="connsiteX19" fmla="*/ 2374900 w 3425521"/>
              <a:gd name="connsiteY19" fmla="*/ 199922 h 1806472"/>
              <a:gd name="connsiteX20" fmla="*/ 2349500 w 3425521"/>
              <a:gd name="connsiteY20" fmla="*/ 206272 h 1806472"/>
              <a:gd name="connsiteX21" fmla="*/ 2260600 w 3425521"/>
              <a:gd name="connsiteY21" fmla="*/ 218972 h 1806472"/>
              <a:gd name="connsiteX22" fmla="*/ 2197100 w 3425521"/>
              <a:gd name="connsiteY22" fmla="*/ 231672 h 1806472"/>
              <a:gd name="connsiteX23" fmla="*/ 2146300 w 3425521"/>
              <a:gd name="connsiteY23" fmla="*/ 238022 h 1806472"/>
              <a:gd name="connsiteX24" fmla="*/ 2057400 w 3425521"/>
              <a:gd name="connsiteY24" fmla="*/ 257072 h 1806472"/>
              <a:gd name="connsiteX25" fmla="*/ 2012950 w 3425521"/>
              <a:gd name="connsiteY25" fmla="*/ 276122 h 1806472"/>
              <a:gd name="connsiteX26" fmla="*/ 1993900 w 3425521"/>
              <a:gd name="connsiteY26" fmla="*/ 288822 h 1806472"/>
              <a:gd name="connsiteX27" fmla="*/ 1974850 w 3425521"/>
              <a:gd name="connsiteY27" fmla="*/ 295172 h 1806472"/>
              <a:gd name="connsiteX28" fmla="*/ 1905000 w 3425521"/>
              <a:gd name="connsiteY28" fmla="*/ 333272 h 1806472"/>
              <a:gd name="connsiteX29" fmla="*/ 1854200 w 3425521"/>
              <a:gd name="connsiteY29" fmla="*/ 352322 h 1806472"/>
              <a:gd name="connsiteX30" fmla="*/ 1828800 w 3425521"/>
              <a:gd name="connsiteY30" fmla="*/ 365022 h 1806472"/>
              <a:gd name="connsiteX31" fmla="*/ 1765300 w 3425521"/>
              <a:gd name="connsiteY31" fmla="*/ 384072 h 1806472"/>
              <a:gd name="connsiteX32" fmla="*/ 1733550 w 3425521"/>
              <a:gd name="connsiteY32" fmla="*/ 403122 h 1806472"/>
              <a:gd name="connsiteX33" fmla="*/ 1657350 w 3425521"/>
              <a:gd name="connsiteY33" fmla="*/ 441222 h 1806472"/>
              <a:gd name="connsiteX34" fmla="*/ 1625600 w 3425521"/>
              <a:gd name="connsiteY34" fmla="*/ 460272 h 1806472"/>
              <a:gd name="connsiteX35" fmla="*/ 1530350 w 3425521"/>
              <a:gd name="connsiteY35" fmla="*/ 492022 h 1806472"/>
              <a:gd name="connsiteX36" fmla="*/ 1492250 w 3425521"/>
              <a:gd name="connsiteY36" fmla="*/ 511072 h 1806472"/>
              <a:gd name="connsiteX37" fmla="*/ 1390650 w 3425521"/>
              <a:gd name="connsiteY37" fmla="*/ 542822 h 1806472"/>
              <a:gd name="connsiteX38" fmla="*/ 1346200 w 3425521"/>
              <a:gd name="connsiteY38" fmla="*/ 561872 h 1806472"/>
              <a:gd name="connsiteX39" fmla="*/ 1308100 w 3425521"/>
              <a:gd name="connsiteY39" fmla="*/ 568222 h 1806472"/>
              <a:gd name="connsiteX40" fmla="*/ 1276350 w 3425521"/>
              <a:gd name="connsiteY40" fmla="*/ 574572 h 1806472"/>
              <a:gd name="connsiteX41" fmla="*/ 1212850 w 3425521"/>
              <a:gd name="connsiteY41" fmla="*/ 606322 h 1806472"/>
              <a:gd name="connsiteX42" fmla="*/ 1193800 w 3425521"/>
              <a:gd name="connsiteY42" fmla="*/ 612672 h 1806472"/>
              <a:gd name="connsiteX43" fmla="*/ 1149350 w 3425521"/>
              <a:gd name="connsiteY43" fmla="*/ 631722 h 1806472"/>
              <a:gd name="connsiteX44" fmla="*/ 1022350 w 3425521"/>
              <a:gd name="connsiteY44" fmla="*/ 644422 h 1806472"/>
              <a:gd name="connsiteX45" fmla="*/ 927100 w 3425521"/>
              <a:gd name="connsiteY45" fmla="*/ 676172 h 1806472"/>
              <a:gd name="connsiteX46" fmla="*/ 863600 w 3425521"/>
              <a:gd name="connsiteY46" fmla="*/ 695222 h 1806472"/>
              <a:gd name="connsiteX47" fmla="*/ 838200 w 3425521"/>
              <a:gd name="connsiteY47" fmla="*/ 707922 h 1806472"/>
              <a:gd name="connsiteX48" fmla="*/ 819150 w 3425521"/>
              <a:gd name="connsiteY48" fmla="*/ 714272 h 1806472"/>
              <a:gd name="connsiteX49" fmla="*/ 774700 w 3425521"/>
              <a:gd name="connsiteY49" fmla="*/ 726972 h 1806472"/>
              <a:gd name="connsiteX50" fmla="*/ 723900 w 3425521"/>
              <a:gd name="connsiteY50" fmla="*/ 733322 h 1806472"/>
              <a:gd name="connsiteX51" fmla="*/ 692150 w 3425521"/>
              <a:gd name="connsiteY51" fmla="*/ 739672 h 1806472"/>
              <a:gd name="connsiteX52" fmla="*/ 647700 w 3425521"/>
              <a:gd name="connsiteY52" fmla="*/ 752372 h 1806472"/>
              <a:gd name="connsiteX53" fmla="*/ 603250 w 3425521"/>
              <a:gd name="connsiteY53" fmla="*/ 765072 h 1806472"/>
              <a:gd name="connsiteX54" fmla="*/ 577850 w 3425521"/>
              <a:gd name="connsiteY54" fmla="*/ 771422 h 1806472"/>
              <a:gd name="connsiteX55" fmla="*/ 501650 w 3425521"/>
              <a:gd name="connsiteY55" fmla="*/ 777772 h 1806472"/>
              <a:gd name="connsiteX56" fmla="*/ 463550 w 3425521"/>
              <a:gd name="connsiteY56" fmla="*/ 790472 h 1806472"/>
              <a:gd name="connsiteX57" fmla="*/ 438150 w 3425521"/>
              <a:gd name="connsiteY57" fmla="*/ 803172 h 1806472"/>
              <a:gd name="connsiteX58" fmla="*/ 381000 w 3425521"/>
              <a:gd name="connsiteY58" fmla="*/ 809522 h 1806472"/>
              <a:gd name="connsiteX59" fmla="*/ 292100 w 3425521"/>
              <a:gd name="connsiteY59" fmla="*/ 828572 h 1806472"/>
              <a:gd name="connsiteX60" fmla="*/ 273050 w 3425521"/>
              <a:gd name="connsiteY60" fmla="*/ 834922 h 1806472"/>
              <a:gd name="connsiteX61" fmla="*/ 241300 w 3425521"/>
              <a:gd name="connsiteY61" fmla="*/ 841272 h 1806472"/>
              <a:gd name="connsiteX62" fmla="*/ 222250 w 3425521"/>
              <a:gd name="connsiteY62" fmla="*/ 853972 h 1806472"/>
              <a:gd name="connsiteX63" fmla="*/ 203200 w 3425521"/>
              <a:gd name="connsiteY63" fmla="*/ 873022 h 1806472"/>
              <a:gd name="connsiteX64" fmla="*/ 165100 w 3425521"/>
              <a:gd name="connsiteY64" fmla="*/ 885722 h 1806472"/>
              <a:gd name="connsiteX65" fmla="*/ 107950 w 3425521"/>
              <a:gd name="connsiteY65" fmla="*/ 904772 h 1806472"/>
              <a:gd name="connsiteX66" fmla="*/ 63500 w 3425521"/>
              <a:gd name="connsiteY66" fmla="*/ 930172 h 1806472"/>
              <a:gd name="connsiteX67" fmla="*/ 38100 w 3425521"/>
              <a:gd name="connsiteY67" fmla="*/ 936522 h 1806472"/>
              <a:gd name="connsiteX68" fmla="*/ 0 w 3425521"/>
              <a:gd name="connsiteY68" fmla="*/ 949222 h 1806472"/>
              <a:gd name="connsiteX69" fmla="*/ 95250 w 3425521"/>
              <a:gd name="connsiteY69" fmla="*/ 961922 h 1806472"/>
              <a:gd name="connsiteX70" fmla="*/ 158750 w 3425521"/>
              <a:gd name="connsiteY70" fmla="*/ 968272 h 1806472"/>
              <a:gd name="connsiteX71" fmla="*/ 215900 w 3425521"/>
              <a:gd name="connsiteY71" fmla="*/ 974622 h 1806472"/>
              <a:gd name="connsiteX72" fmla="*/ 260350 w 3425521"/>
              <a:gd name="connsiteY72" fmla="*/ 987322 h 1806472"/>
              <a:gd name="connsiteX73" fmla="*/ 298450 w 3425521"/>
              <a:gd name="connsiteY73" fmla="*/ 993672 h 1806472"/>
              <a:gd name="connsiteX74" fmla="*/ 400050 w 3425521"/>
              <a:gd name="connsiteY74" fmla="*/ 1019072 h 1806472"/>
              <a:gd name="connsiteX75" fmla="*/ 514350 w 3425521"/>
              <a:gd name="connsiteY75" fmla="*/ 1057172 h 1806472"/>
              <a:gd name="connsiteX76" fmla="*/ 628650 w 3425521"/>
              <a:gd name="connsiteY76" fmla="*/ 1095272 h 1806472"/>
              <a:gd name="connsiteX77" fmla="*/ 755650 w 3425521"/>
              <a:gd name="connsiteY77" fmla="*/ 1133372 h 1806472"/>
              <a:gd name="connsiteX78" fmla="*/ 806450 w 3425521"/>
              <a:gd name="connsiteY78" fmla="*/ 1139722 h 1806472"/>
              <a:gd name="connsiteX79" fmla="*/ 914400 w 3425521"/>
              <a:gd name="connsiteY79" fmla="*/ 1171472 h 1806472"/>
              <a:gd name="connsiteX80" fmla="*/ 984250 w 3425521"/>
              <a:gd name="connsiteY80" fmla="*/ 1184172 h 1806472"/>
              <a:gd name="connsiteX81" fmla="*/ 1162050 w 3425521"/>
              <a:gd name="connsiteY81" fmla="*/ 1241322 h 1806472"/>
              <a:gd name="connsiteX82" fmla="*/ 1206500 w 3425521"/>
              <a:gd name="connsiteY82" fmla="*/ 1254022 h 1806472"/>
              <a:gd name="connsiteX83" fmla="*/ 1257300 w 3425521"/>
              <a:gd name="connsiteY83" fmla="*/ 1260372 h 1806472"/>
              <a:gd name="connsiteX84" fmla="*/ 1352550 w 3425521"/>
              <a:gd name="connsiteY84" fmla="*/ 1279422 h 1806472"/>
              <a:gd name="connsiteX85" fmla="*/ 1441450 w 3425521"/>
              <a:gd name="connsiteY85" fmla="*/ 1311172 h 1806472"/>
              <a:gd name="connsiteX86" fmla="*/ 1473200 w 3425521"/>
              <a:gd name="connsiteY86" fmla="*/ 1317522 h 1806472"/>
              <a:gd name="connsiteX87" fmla="*/ 1574800 w 3425521"/>
              <a:gd name="connsiteY87" fmla="*/ 1342922 h 1806472"/>
              <a:gd name="connsiteX88" fmla="*/ 1612900 w 3425521"/>
              <a:gd name="connsiteY88" fmla="*/ 1349272 h 1806472"/>
              <a:gd name="connsiteX89" fmla="*/ 1631950 w 3425521"/>
              <a:gd name="connsiteY89" fmla="*/ 1368322 h 1806472"/>
              <a:gd name="connsiteX90" fmla="*/ 1663700 w 3425521"/>
              <a:gd name="connsiteY90" fmla="*/ 1374672 h 1806472"/>
              <a:gd name="connsiteX91" fmla="*/ 1689100 w 3425521"/>
              <a:gd name="connsiteY91" fmla="*/ 1381022 h 1806472"/>
              <a:gd name="connsiteX92" fmla="*/ 1733550 w 3425521"/>
              <a:gd name="connsiteY92" fmla="*/ 1400072 h 1806472"/>
              <a:gd name="connsiteX93" fmla="*/ 1758950 w 3425521"/>
              <a:gd name="connsiteY93" fmla="*/ 1406422 h 1806472"/>
              <a:gd name="connsiteX94" fmla="*/ 1778000 w 3425521"/>
              <a:gd name="connsiteY94" fmla="*/ 1419122 h 1806472"/>
              <a:gd name="connsiteX95" fmla="*/ 1809750 w 3425521"/>
              <a:gd name="connsiteY95" fmla="*/ 1425472 h 1806472"/>
              <a:gd name="connsiteX96" fmla="*/ 1835150 w 3425521"/>
              <a:gd name="connsiteY96" fmla="*/ 1431822 h 1806472"/>
              <a:gd name="connsiteX97" fmla="*/ 1873250 w 3425521"/>
              <a:gd name="connsiteY97" fmla="*/ 1444522 h 1806472"/>
              <a:gd name="connsiteX98" fmla="*/ 1936750 w 3425521"/>
              <a:gd name="connsiteY98" fmla="*/ 1469922 h 1806472"/>
              <a:gd name="connsiteX99" fmla="*/ 1974850 w 3425521"/>
              <a:gd name="connsiteY99" fmla="*/ 1476272 h 1806472"/>
              <a:gd name="connsiteX100" fmla="*/ 2038350 w 3425521"/>
              <a:gd name="connsiteY100" fmla="*/ 1495322 h 1806472"/>
              <a:gd name="connsiteX101" fmla="*/ 2063750 w 3425521"/>
              <a:gd name="connsiteY101" fmla="*/ 1508022 h 1806472"/>
              <a:gd name="connsiteX102" fmla="*/ 2101850 w 3425521"/>
              <a:gd name="connsiteY102" fmla="*/ 1520722 h 1806472"/>
              <a:gd name="connsiteX103" fmla="*/ 2120900 w 3425521"/>
              <a:gd name="connsiteY103" fmla="*/ 1533422 h 1806472"/>
              <a:gd name="connsiteX104" fmla="*/ 2178050 w 3425521"/>
              <a:gd name="connsiteY104" fmla="*/ 1552472 h 1806472"/>
              <a:gd name="connsiteX105" fmla="*/ 2216150 w 3425521"/>
              <a:gd name="connsiteY105" fmla="*/ 1565172 h 1806472"/>
              <a:gd name="connsiteX106" fmla="*/ 2273300 w 3425521"/>
              <a:gd name="connsiteY106" fmla="*/ 1571522 h 1806472"/>
              <a:gd name="connsiteX107" fmla="*/ 2324100 w 3425521"/>
              <a:gd name="connsiteY107" fmla="*/ 1584222 h 1806472"/>
              <a:gd name="connsiteX108" fmla="*/ 2349500 w 3425521"/>
              <a:gd name="connsiteY108" fmla="*/ 1590572 h 1806472"/>
              <a:gd name="connsiteX109" fmla="*/ 2406650 w 3425521"/>
              <a:gd name="connsiteY109" fmla="*/ 1596922 h 1806472"/>
              <a:gd name="connsiteX110" fmla="*/ 2520950 w 3425521"/>
              <a:gd name="connsiteY110" fmla="*/ 1609622 h 1806472"/>
              <a:gd name="connsiteX111" fmla="*/ 2578100 w 3425521"/>
              <a:gd name="connsiteY111" fmla="*/ 1615972 h 1806472"/>
              <a:gd name="connsiteX112" fmla="*/ 2667000 w 3425521"/>
              <a:gd name="connsiteY112" fmla="*/ 1622322 h 1806472"/>
              <a:gd name="connsiteX113" fmla="*/ 2705100 w 3425521"/>
              <a:gd name="connsiteY113" fmla="*/ 1628672 h 1806472"/>
              <a:gd name="connsiteX114" fmla="*/ 2832100 w 3425521"/>
              <a:gd name="connsiteY114" fmla="*/ 1641372 h 1806472"/>
              <a:gd name="connsiteX115" fmla="*/ 2901950 w 3425521"/>
              <a:gd name="connsiteY115" fmla="*/ 1660422 h 1806472"/>
              <a:gd name="connsiteX116" fmla="*/ 2971800 w 3425521"/>
              <a:gd name="connsiteY116" fmla="*/ 1673122 h 1806472"/>
              <a:gd name="connsiteX117" fmla="*/ 3060700 w 3425521"/>
              <a:gd name="connsiteY117" fmla="*/ 1692172 h 1806472"/>
              <a:gd name="connsiteX118" fmla="*/ 3105150 w 3425521"/>
              <a:gd name="connsiteY118" fmla="*/ 1711222 h 1806472"/>
              <a:gd name="connsiteX119" fmla="*/ 3124200 w 3425521"/>
              <a:gd name="connsiteY119" fmla="*/ 1717572 h 1806472"/>
              <a:gd name="connsiteX120" fmla="*/ 3149600 w 3425521"/>
              <a:gd name="connsiteY120" fmla="*/ 1730272 h 1806472"/>
              <a:gd name="connsiteX121" fmla="*/ 3175000 w 3425521"/>
              <a:gd name="connsiteY121" fmla="*/ 1736622 h 1806472"/>
              <a:gd name="connsiteX122" fmla="*/ 3213100 w 3425521"/>
              <a:gd name="connsiteY122" fmla="*/ 1749322 h 1806472"/>
              <a:gd name="connsiteX123" fmla="*/ 3263900 w 3425521"/>
              <a:gd name="connsiteY123" fmla="*/ 1762022 h 1806472"/>
              <a:gd name="connsiteX124" fmla="*/ 3302000 w 3425521"/>
              <a:gd name="connsiteY124" fmla="*/ 1774722 h 1806472"/>
              <a:gd name="connsiteX125" fmla="*/ 3340100 w 3425521"/>
              <a:gd name="connsiteY125" fmla="*/ 1793772 h 1806472"/>
              <a:gd name="connsiteX126" fmla="*/ 3359150 w 3425521"/>
              <a:gd name="connsiteY126" fmla="*/ 1806472 h 1806472"/>
              <a:gd name="connsiteX127" fmla="*/ 3371850 w 3425521"/>
              <a:gd name="connsiteY127" fmla="*/ 1787422 h 1806472"/>
              <a:gd name="connsiteX128" fmla="*/ 3384550 w 3425521"/>
              <a:gd name="connsiteY128" fmla="*/ 1742972 h 1806472"/>
              <a:gd name="connsiteX129" fmla="*/ 3390900 w 3425521"/>
              <a:gd name="connsiteY129" fmla="*/ 1685822 h 1806472"/>
              <a:gd name="connsiteX130" fmla="*/ 3397250 w 3425521"/>
              <a:gd name="connsiteY130" fmla="*/ 1654072 h 1806472"/>
              <a:gd name="connsiteX131" fmla="*/ 3403600 w 3425521"/>
              <a:gd name="connsiteY131" fmla="*/ 1615972 h 1806472"/>
              <a:gd name="connsiteX132" fmla="*/ 3397250 w 3425521"/>
              <a:gd name="connsiteY132" fmla="*/ 1387372 h 1806472"/>
              <a:gd name="connsiteX133" fmla="*/ 3092450 w 3425521"/>
              <a:gd name="connsiteY133" fmla="*/ 1381022 h 1806472"/>
              <a:gd name="connsiteX134" fmla="*/ 3016250 w 3425521"/>
              <a:gd name="connsiteY134" fmla="*/ 1374672 h 1806472"/>
              <a:gd name="connsiteX135" fmla="*/ 2787650 w 3425521"/>
              <a:gd name="connsiteY135" fmla="*/ 1361972 h 1806472"/>
              <a:gd name="connsiteX136" fmla="*/ 2768600 w 3425521"/>
              <a:gd name="connsiteY136" fmla="*/ 1349272 h 1806472"/>
              <a:gd name="connsiteX137" fmla="*/ 2679700 w 3425521"/>
              <a:gd name="connsiteY137" fmla="*/ 1336572 h 1806472"/>
              <a:gd name="connsiteX138" fmla="*/ 2647950 w 3425521"/>
              <a:gd name="connsiteY138" fmla="*/ 1330222 h 1806472"/>
              <a:gd name="connsiteX139" fmla="*/ 2628900 w 3425521"/>
              <a:gd name="connsiteY139" fmla="*/ 1317522 h 1806472"/>
              <a:gd name="connsiteX140" fmla="*/ 2578100 w 3425521"/>
              <a:gd name="connsiteY140" fmla="*/ 1298472 h 1806472"/>
              <a:gd name="connsiteX141" fmla="*/ 2559050 w 3425521"/>
              <a:gd name="connsiteY141" fmla="*/ 1285772 h 1806472"/>
              <a:gd name="connsiteX142" fmla="*/ 2540000 w 3425521"/>
              <a:gd name="connsiteY142" fmla="*/ 1279422 h 1806472"/>
              <a:gd name="connsiteX143" fmla="*/ 2501900 w 3425521"/>
              <a:gd name="connsiteY143" fmla="*/ 1260372 h 1806472"/>
              <a:gd name="connsiteX144" fmla="*/ 2444750 w 3425521"/>
              <a:gd name="connsiteY144" fmla="*/ 1222272 h 1806472"/>
              <a:gd name="connsiteX145" fmla="*/ 2425700 w 3425521"/>
              <a:gd name="connsiteY145" fmla="*/ 1215922 h 1806472"/>
              <a:gd name="connsiteX146" fmla="*/ 2406650 w 3425521"/>
              <a:gd name="connsiteY146" fmla="*/ 1203222 h 1806472"/>
              <a:gd name="connsiteX147" fmla="*/ 2343150 w 3425521"/>
              <a:gd name="connsiteY147" fmla="*/ 1184172 h 1806472"/>
              <a:gd name="connsiteX148" fmla="*/ 2279650 w 3425521"/>
              <a:gd name="connsiteY148" fmla="*/ 1171472 h 1806472"/>
              <a:gd name="connsiteX149" fmla="*/ 2178050 w 3425521"/>
              <a:gd name="connsiteY149" fmla="*/ 1139722 h 1806472"/>
              <a:gd name="connsiteX150" fmla="*/ 2139950 w 3425521"/>
              <a:gd name="connsiteY150" fmla="*/ 1127022 h 1806472"/>
              <a:gd name="connsiteX151" fmla="*/ 2114550 w 3425521"/>
              <a:gd name="connsiteY151" fmla="*/ 1114322 h 1806472"/>
              <a:gd name="connsiteX152" fmla="*/ 2051050 w 3425521"/>
              <a:gd name="connsiteY152" fmla="*/ 1095272 h 1806472"/>
              <a:gd name="connsiteX153" fmla="*/ 2006600 w 3425521"/>
              <a:gd name="connsiteY153" fmla="*/ 1076222 h 1806472"/>
              <a:gd name="connsiteX154" fmla="*/ 1981200 w 3425521"/>
              <a:gd name="connsiteY154" fmla="*/ 1069872 h 1806472"/>
              <a:gd name="connsiteX155" fmla="*/ 1936750 w 3425521"/>
              <a:gd name="connsiteY155" fmla="*/ 1044472 h 1806472"/>
              <a:gd name="connsiteX156" fmla="*/ 1898650 w 3425521"/>
              <a:gd name="connsiteY156" fmla="*/ 1038122 h 1806472"/>
              <a:gd name="connsiteX157" fmla="*/ 1866900 w 3425521"/>
              <a:gd name="connsiteY157" fmla="*/ 1031772 h 1806472"/>
              <a:gd name="connsiteX158" fmla="*/ 1809750 w 3425521"/>
              <a:gd name="connsiteY158" fmla="*/ 1012722 h 1806472"/>
              <a:gd name="connsiteX159" fmla="*/ 1676400 w 3425521"/>
              <a:gd name="connsiteY159" fmla="*/ 1000022 h 1806472"/>
              <a:gd name="connsiteX160" fmla="*/ 1612900 w 3425521"/>
              <a:gd name="connsiteY160" fmla="*/ 980972 h 1806472"/>
              <a:gd name="connsiteX161" fmla="*/ 1574800 w 3425521"/>
              <a:gd name="connsiteY161" fmla="*/ 955572 h 1806472"/>
              <a:gd name="connsiteX162" fmla="*/ 1555750 w 3425521"/>
              <a:gd name="connsiteY162" fmla="*/ 942872 h 1806472"/>
              <a:gd name="connsiteX163" fmla="*/ 1536700 w 3425521"/>
              <a:gd name="connsiteY163" fmla="*/ 936522 h 1806472"/>
              <a:gd name="connsiteX164" fmla="*/ 1498600 w 3425521"/>
              <a:gd name="connsiteY164" fmla="*/ 917472 h 1806472"/>
              <a:gd name="connsiteX165" fmla="*/ 1543050 w 3425521"/>
              <a:gd name="connsiteY165" fmla="*/ 904772 h 1806472"/>
              <a:gd name="connsiteX166" fmla="*/ 1619250 w 3425521"/>
              <a:gd name="connsiteY166" fmla="*/ 898422 h 1806472"/>
              <a:gd name="connsiteX167" fmla="*/ 1866900 w 3425521"/>
              <a:gd name="connsiteY167" fmla="*/ 879372 h 1806472"/>
              <a:gd name="connsiteX168" fmla="*/ 1936750 w 3425521"/>
              <a:gd name="connsiteY168" fmla="*/ 873022 h 1806472"/>
              <a:gd name="connsiteX169" fmla="*/ 1993900 w 3425521"/>
              <a:gd name="connsiteY169" fmla="*/ 853972 h 1806472"/>
              <a:gd name="connsiteX170" fmla="*/ 2082800 w 3425521"/>
              <a:gd name="connsiteY170" fmla="*/ 834922 h 1806472"/>
              <a:gd name="connsiteX171" fmla="*/ 2101850 w 3425521"/>
              <a:gd name="connsiteY171" fmla="*/ 828572 h 1806472"/>
              <a:gd name="connsiteX172" fmla="*/ 2133600 w 3425521"/>
              <a:gd name="connsiteY172" fmla="*/ 815872 h 1806472"/>
              <a:gd name="connsiteX173" fmla="*/ 2209800 w 3425521"/>
              <a:gd name="connsiteY173" fmla="*/ 796822 h 1806472"/>
              <a:gd name="connsiteX174" fmla="*/ 2247900 w 3425521"/>
              <a:gd name="connsiteY174" fmla="*/ 777772 h 1806472"/>
              <a:gd name="connsiteX175" fmla="*/ 2286000 w 3425521"/>
              <a:gd name="connsiteY175" fmla="*/ 765072 h 1806472"/>
              <a:gd name="connsiteX176" fmla="*/ 2305050 w 3425521"/>
              <a:gd name="connsiteY176" fmla="*/ 758722 h 1806472"/>
              <a:gd name="connsiteX177" fmla="*/ 2349500 w 3425521"/>
              <a:gd name="connsiteY177" fmla="*/ 739672 h 1806472"/>
              <a:gd name="connsiteX178" fmla="*/ 2374900 w 3425521"/>
              <a:gd name="connsiteY178" fmla="*/ 726972 h 1806472"/>
              <a:gd name="connsiteX179" fmla="*/ 2393950 w 3425521"/>
              <a:gd name="connsiteY179" fmla="*/ 720622 h 1806472"/>
              <a:gd name="connsiteX180" fmla="*/ 2444750 w 3425521"/>
              <a:gd name="connsiteY180" fmla="*/ 701572 h 1806472"/>
              <a:gd name="connsiteX181" fmla="*/ 2514600 w 3425521"/>
              <a:gd name="connsiteY181" fmla="*/ 676172 h 1806472"/>
              <a:gd name="connsiteX182" fmla="*/ 2571750 w 3425521"/>
              <a:gd name="connsiteY182" fmla="*/ 657122 h 1806472"/>
              <a:gd name="connsiteX183" fmla="*/ 2590800 w 3425521"/>
              <a:gd name="connsiteY183" fmla="*/ 650772 h 1806472"/>
              <a:gd name="connsiteX184" fmla="*/ 2609850 w 3425521"/>
              <a:gd name="connsiteY184" fmla="*/ 644422 h 1806472"/>
              <a:gd name="connsiteX185" fmla="*/ 2635250 w 3425521"/>
              <a:gd name="connsiteY185" fmla="*/ 638072 h 1806472"/>
              <a:gd name="connsiteX186" fmla="*/ 2667000 w 3425521"/>
              <a:gd name="connsiteY186" fmla="*/ 625372 h 1806472"/>
              <a:gd name="connsiteX187" fmla="*/ 2717800 w 3425521"/>
              <a:gd name="connsiteY187" fmla="*/ 593622 h 1806472"/>
              <a:gd name="connsiteX188" fmla="*/ 2774950 w 3425521"/>
              <a:gd name="connsiteY188" fmla="*/ 580922 h 1806472"/>
              <a:gd name="connsiteX189" fmla="*/ 2794000 w 3425521"/>
              <a:gd name="connsiteY189" fmla="*/ 574572 h 1806472"/>
              <a:gd name="connsiteX190" fmla="*/ 2813050 w 3425521"/>
              <a:gd name="connsiteY190" fmla="*/ 561872 h 1806472"/>
              <a:gd name="connsiteX191" fmla="*/ 2863850 w 3425521"/>
              <a:gd name="connsiteY191" fmla="*/ 555522 h 1806472"/>
              <a:gd name="connsiteX192" fmla="*/ 2901950 w 3425521"/>
              <a:gd name="connsiteY192" fmla="*/ 542822 h 1806472"/>
              <a:gd name="connsiteX193" fmla="*/ 2959100 w 3425521"/>
              <a:gd name="connsiteY193" fmla="*/ 536472 h 1806472"/>
              <a:gd name="connsiteX194" fmla="*/ 3003550 w 3425521"/>
              <a:gd name="connsiteY194" fmla="*/ 523772 h 1806472"/>
              <a:gd name="connsiteX195" fmla="*/ 3079750 w 3425521"/>
              <a:gd name="connsiteY195" fmla="*/ 498372 h 1806472"/>
              <a:gd name="connsiteX196" fmla="*/ 3117850 w 3425521"/>
              <a:gd name="connsiteY196" fmla="*/ 485672 h 1806472"/>
              <a:gd name="connsiteX197" fmla="*/ 3149600 w 3425521"/>
              <a:gd name="connsiteY197" fmla="*/ 479322 h 1806472"/>
              <a:gd name="connsiteX198" fmla="*/ 3194050 w 3425521"/>
              <a:gd name="connsiteY198" fmla="*/ 453922 h 1806472"/>
              <a:gd name="connsiteX199" fmla="*/ 3213100 w 3425521"/>
              <a:gd name="connsiteY199" fmla="*/ 447572 h 1806472"/>
              <a:gd name="connsiteX200" fmla="*/ 3232150 w 3425521"/>
              <a:gd name="connsiteY200" fmla="*/ 434872 h 1806472"/>
              <a:gd name="connsiteX201" fmla="*/ 3263900 w 3425521"/>
              <a:gd name="connsiteY201" fmla="*/ 428522 h 1806472"/>
              <a:gd name="connsiteX202" fmla="*/ 3365500 w 3425521"/>
              <a:gd name="connsiteY202" fmla="*/ 422172 h 1806472"/>
              <a:gd name="connsiteX203" fmla="*/ 3371850 w 3425521"/>
              <a:gd name="connsiteY203" fmla="*/ 403122 h 1806472"/>
              <a:gd name="connsiteX204" fmla="*/ 3365500 w 3425521"/>
              <a:gd name="connsiteY204" fmla="*/ 15772 h 1806472"/>
              <a:gd name="connsiteX0" fmla="*/ 3365500 w 3425521"/>
              <a:gd name="connsiteY0" fmla="*/ 403122 h 1806472"/>
              <a:gd name="connsiteX1" fmla="*/ 3371850 w 3425521"/>
              <a:gd name="connsiteY1" fmla="*/ 199922 h 1806472"/>
              <a:gd name="connsiteX2" fmla="*/ 3365500 w 3425521"/>
              <a:gd name="connsiteY2" fmla="*/ 3072 h 1806472"/>
              <a:gd name="connsiteX3" fmla="*/ 3340100 w 3425521"/>
              <a:gd name="connsiteY3" fmla="*/ 9422 h 1806472"/>
              <a:gd name="connsiteX4" fmla="*/ 3314700 w 3425521"/>
              <a:gd name="connsiteY4" fmla="*/ 22122 h 1806472"/>
              <a:gd name="connsiteX5" fmla="*/ 3263900 w 3425521"/>
              <a:gd name="connsiteY5" fmla="*/ 28472 h 1806472"/>
              <a:gd name="connsiteX6" fmla="*/ 3238500 w 3425521"/>
              <a:gd name="connsiteY6" fmla="*/ 34822 h 1806472"/>
              <a:gd name="connsiteX7" fmla="*/ 3187700 w 3425521"/>
              <a:gd name="connsiteY7" fmla="*/ 47522 h 1806472"/>
              <a:gd name="connsiteX8" fmla="*/ 3155950 w 3425521"/>
              <a:gd name="connsiteY8" fmla="*/ 60222 h 1806472"/>
              <a:gd name="connsiteX9" fmla="*/ 2997200 w 3425521"/>
              <a:gd name="connsiteY9" fmla="*/ 79272 h 1806472"/>
              <a:gd name="connsiteX10" fmla="*/ 2908300 w 3425521"/>
              <a:gd name="connsiteY10" fmla="*/ 98322 h 1806472"/>
              <a:gd name="connsiteX11" fmla="*/ 2857500 w 3425521"/>
              <a:gd name="connsiteY11" fmla="*/ 111022 h 1806472"/>
              <a:gd name="connsiteX12" fmla="*/ 2806700 w 3425521"/>
              <a:gd name="connsiteY12" fmla="*/ 117372 h 1806472"/>
              <a:gd name="connsiteX13" fmla="*/ 2768600 w 3425521"/>
              <a:gd name="connsiteY13" fmla="*/ 123722 h 1806472"/>
              <a:gd name="connsiteX14" fmla="*/ 2686050 w 3425521"/>
              <a:gd name="connsiteY14" fmla="*/ 142772 h 1806472"/>
              <a:gd name="connsiteX15" fmla="*/ 2597150 w 3425521"/>
              <a:gd name="connsiteY15" fmla="*/ 149122 h 1806472"/>
              <a:gd name="connsiteX16" fmla="*/ 2552700 w 3425521"/>
              <a:gd name="connsiteY16" fmla="*/ 161822 h 1806472"/>
              <a:gd name="connsiteX17" fmla="*/ 2438400 w 3425521"/>
              <a:gd name="connsiteY17" fmla="*/ 180872 h 1806472"/>
              <a:gd name="connsiteX18" fmla="*/ 2406650 w 3425521"/>
              <a:gd name="connsiteY18" fmla="*/ 187222 h 1806472"/>
              <a:gd name="connsiteX19" fmla="*/ 2374900 w 3425521"/>
              <a:gd name="connsiteY19" fmla="*/ 199922 h 1806472"/>
              <a:gd name="connsiteX20" fmla="*/ 2349500 w 3425521"/>
              <a:gd name="connsiteY20" fmla="*/ 206272 h 1806472"/>
              <a:gd name="connsiteX21" fmla="*/ 2260600 w 3425521"/>
              <a:gd name="connsiteY21" fmla="*/ 218972 h 1806472"/>
              <a:gd name="connsiteX22" fmla="*/ 2197100 w 3425521"/>
              <a:gd name="connsiteY22" fmla="*/ 231672 h 1806472"/>
              <a:gd name="connsiteX23" fmla="*/ 2146300 w 3425521"/>
              <a:gd name="connsiteY23" fmla="*/ 238022 h 1806472"/>
              <a:gd name="connsiteX24" fmla="*/ 2057400 w 3425521"/>
              <a:gd name="connsiteY24" fmla="*/ 257072 h 1806472"/>
              <a:gd name="connsiteX25" fmla="*/ 2012950 w 3425521"/>
              <a:gd name="connsiteY25" fmla="*/ 276122 h 1806472"/>
              <a:gd name="connsiteX26" fmla="*/ 1993900 w 3425521"/>
              <a:gd name="connsiteY26" fmla="*/ 288822 h 1806472"/>
              <a:gd name="connsiteX27" fmla="*/ 1974850 w 3425521"/>
              <a:gd name="connsiteY27" fmla="*/ 295172 h 1806472"/>
              <a:gd name="connsiteX28" fmla="*/ 1905000 w 3425521"/>
              <a:gd name="connsiteY28" fmla="*/ 333272 h 1806472"/>
              <a:gd name="connsiteX29" fmla="*/ 1854200 w 3425521"/>
              <a:gd name="connsiteY29" fmla="*/ 352322 h 1806472"/>
              <a:gd name="connsiteX30" fmla="*/ 1828800 w 3425521"/>
              <a:gd name="connsiteY30" fmla="*/ 365022 h 1806472"/>
              <a:gd name="connsiteX31" fmla="*/ 1765300 w 3425521"/>
              <a:gd name="connsiteY31" fmla="*/ 384072 h 1806472"/>
              <a:gd name="connsiteX32" fmla="*/ 1733550 w 3425521"/>
              <a:gd name="connsiteY32" fmla="*/ 403122 h 1806472"/>
              <a:gd name="connsiteX33" fmla="*/ 1657350 w 3425521"/>
              <a:gd name="connsiteY33" fmla="*/ 441222 h 1806472"/>
              <a:gd name="connsiteX34" fmla="*/ 1625600 w 3425521"/>
              <a:gd name="connsiteY34" fmla="*/ 460272 h 1806472"/>
              <a:gd name="connsiteX35" fmla="*/ 1530350 w 3425521"/>
              <a:gd name="connsiteY35" fmla="*/ 492022 h 1806472"/>
              <a:gd name="connsiteX36" fmla="*/ 1492250 w 3425521"/>
              <a:gd name="connsiteY36" fmla="*/ 511072 h 1806472"/>
              <a:gd name="connsiteX37" fmla="*/ 1390650 w 3425521"/>
              <a:gd name="connsiteY37" fmla="*/ 542822 h 1806472"/>
              <a:gd name="connsiteX38" fmla="*/ 1346200 w 3425521"/>
              <a:gd name="connsiteY38" fmla="*/ 561872 h 1806472"/>
              <a:gd name="connsiteX39" fmla="*/ 1308100 w 3425521"/>
              <a:gd name="connsiteY39" fmla="*/ 568222 h 1806472"/>
              <a:gd name="connsiteX40" fmla="*/ 1276350 w 3425521"/>
              <a:gd name="connsiteY40" fmla="*/ 574572 h 1806472"/>
              <a:gd name="connsiteX41" fmla="*/ 1212850 w 3425521"/>
              <a:gd name="connsiteY41" fmla="*/ 606322 h 1806472"/>
              <a:gd name="connsiteX42" fmla="*/ 1193800 w 3425521"/>
              <a:gd name="connsiteY42" fmla="*/ 612672 h 1806472"/>
              <a:gd name="connsiteX43" fmla="*/ 1149350 w 3425521"/>
              <a:gd name="connsiteY43" fmla="*/ 631722 h 1806472"/>
              <a:gd name="connsiteX44" fmla="*/ 1022350 w 3425521"/>
              <a:gd name="connsiteY44" fmla="*/ 644422 h 1806472"/>
              <a:gd name="connsiteX45" fmla="*/ 927100 w 3425521"/>
              <a:gd name="connsiteY45" fmla="*/ 676172 h 1806472"/>
              <a:gd name="connsiteX46" fmla="*/ 863600 w 3425521"/>
              <a:gd name="connsiteY46" fmla="*/ 695222 h 1806472"/>
              <a:gd name="connsiteX47" fmla="*/ 838200 w 3425521"/>
              <a:gd name="connsiteY47" fmla="*/ 707922 h 1806472"/>
              <a:gd name="connsiteX48" fmla="*/ 819150 w 3425521"/>
              <a:gd name="connsiteY48" fmla="*/ 714272 h 1806472"/>
              <a:gd name="connsiteX49" fmla="*/ 774700 w 3425521"/>
              <a:gd name="connsiteY49" fmla="*/ 726972 h 1806472"/>
              <a:gd name="connsiteX50" fmla="*/ 723900 w 3425521"/>
              <a:gd name="connsiteY50" fmla="*/ 733322 h 1806472"/>
              <a:gd name="connsiteX51" fmla="*/ 692150 w 3425521"/>
              <a:gd name="connsiteY51" fmla="*/ 739672 h 1806472"/>
              <a:gd name="connsiteX52" fmla="*/ 647700 w 3425521"/>
              <a:gd name="connsiteY52" fmla="*/ 752372 h 1806472"/>
              <a:gd name="connsiteX53" fmla="*/ 603250 w 3425521"/>
              <a:gd name="connsiteY53" fmla="*/ 765072 h 1806472"/>
              <a:gd name="connsiteX54" fmla="*/ 577850 w 3425521"/>
              <a:gd name="connsiteY54" fmla="*/ 771422 h 1806472"/>
              <a:gd name="connsiteX55" fmla="*/ 501650 w 3425521"/>
              <a:gd name="connsiteY55" fmla="*/ 777772 h 1806472"/>
              <a:gd name="connsiteX56" fmla="*/ 463550 w 3425521"/>
              <a:gd name="connsiteY56" fmla="*/ 790472 h 1806472"/>
              <a:gd name="connsiteX57" fmla="*/ 438150 w 3425521"/>
              <a:gd name="connsiteY57" fmla="*/ 803172 h 1806472"/>
              <a:gd name="connsiteX58" fmla="*/ 381000 w 3425521"/>
              <a:gd name="connsiteY58" fmla="*/ 809522 h 1806472"/>
              <a:gd name="connsiteX59" fmla="*/ 292100 w 3425521"/>
              <a:gd name="connsiteY59" fmla="*/ 828572 h 1806472"/>
              <a:gd name="connsiteX60" fmla="*/ 273050 w 3425521"/>
              <a:gd name="connsiteY60" fmla="*/ 834922 h 1806472"/>
              <a:gd name="connsiteX61" fmla="*/ 241300 w 3425521"/>
              <a:gd name="connsiteY61" fmla="*/ 841272 h 1806472"/>
              <a:gd name="connsiteX62" fmla="*/ 222250 w 3425521"/>
              <a:gd name="connsiteY62" fmla="*/ 853972 h 1806472"/>
              <a:gd name="connsiteX63" fmla="*/ 203200 w 3425521"/>
              <a:gd name="connsiteY63" fmla="*/ 873022 h 1806472"/>
              <a:gd name="connsiteX64" fmla="*/ 165100 w 3425521"/>
              <a:gd name="connsiteY64" fmla="*/ 885722 h 1806472"/>
              <a:gd name="connsiteX65" fmla="*/ 107950 w 3425521"/>
              <a:gd name="connsiteY65" fmla="*/ 904772 h 1806472"/>
              <a:gd name="connsiteX66" fmla="*/ 63500 w 3425521"/>
              <a:gd name="connsiteY66" fmla="*/ 930172 h 1806472"/>
              <a:gd name="connsiteX67" fmla="*/ 38100 w 3425521"/>
              <a:gd name="connsiteY67" fmla="*/ 936522 h 1806472"/>
              <a:gd name="connsiteX68" fmla="*/ 0 w 3425521"/>
              <a:gd name="connsiteY68" fmla="*/ 949222 h 1806472"/>
              <a:gd name="connsiteX69" fmla="*/ 95250 w 3425521"/>
              <a:gd name="connsiteY69" fmla="*/ 961922 h 1806472"/>
              <a:gd name="connsiteX70" fmla="*/ 158750 w 3425521"/>
              <a:gd name="connsiteY70" fmla="*/ 968272 h 1806472"/>
              <a:gd name="connsiteX71" fmla="*/ 215900 w 3425521"/>
              <a:gd name="connsiteY71" fmla="*/ 974622 h 1806472"/>
              <a:gd name="connsiteX72" fmla="*/ 260350 w 3425521"/>
              <a:gd name="connsiteY72" fmla="*/ 987322 h 1806472"/>
              <a:gd name="connsiteX73" fmla="*/ 298450 w 3425521"/>
              <a:gd name="connsiteY73" fmla="*/ 993672 h 1806472"/>
              <a:gd name="connsiteX74" fmla="*/ 400050 w 3425521"/>
              <a:gd name="connsiteY74" fmla="*/ 1019072 h 1806472"/>
              <a:gd name="connsiteX75" fmla="*/ 514350 w 3425521"/>
              <a:gd name="connsiteY75" fmla="*/ 1057172 h 1806472"/>
              <a:gd name="connsiteX76" fmla="*/ 628650 w 3425521"/>
              <a:gd name="connsiteY76" fmla="*/ 1095272 h 1806472"/>
              <a:gd name="connsiteX77" fmla="*/ 755650 w 3425521"/>
              <a:gd name="connsiteY77" fmla="*/ 1133372 h 1806472"/>
              <a:gd name="connsiteX78" fmla="*/ 806450 w 3425521"/>
              <a:gd name="connsiteY78" fmla="*/ 1139722 h 1806472"/>
              <a:gd name="connsiteX79" fmla="*/ 914400 w 3425521"/>
              <a:gd name="connsiteY79" fmla="*/ 1171472 h 1806472"/>
              <a:gd name="connsiteX80" fmla="*/ 984250 w 3425521"/>
              <a:gd name="connsiteY80" fmla="*/ 1184172 h 1806472"/>
              <a:gd name="connsiteX81" fmla="*/ 1162050 w 3425521"/>
              <a:gd name="connsiteY81" fmla="*/ 1241322 h 1806472"/>
              <a:gd name="connsiteX82" fmla="*/ 1206500 w 3425521"/>
              <a:gd name="connsiteY82" fmla="*/ 1254022 h 1806472"/>
              <a:gd name="connsiteX83" fmla="*/ 1257300 w 3425521"/>
              <a:gd name="connsiteY83" fmla="*/ 1260372 h 1806472"/>
              <a:gd name="connsiteX84" fmla="*/ 1352550 w 3425521"/>
              <a:gd name="connsiteY84" fmla="*/ 1279422 h 1806472"/>
              <a:gd name="connsiteX85" fmla="*/ 1441450 w 3425521"/>
              <a:gd name="connsiteY85" fmla="*/ 1311172 h 1806472"/>
              <a:gd name="connsiteX86" fmla="*/ 1473200 w 3425521"/>
              <a:gd name="connsiteY86" fmla="*/ 1317522 h 1806472"/>
              <a:gd name="connsiteX87" fmla="*/ 1574800 w 3425521"/>
              <a:gd name="connsiteY87" fmla="*/ 1342922 h 1806472"/>
              <a:gd name="connsiteX88" fmla="*/ 1612900 w 3425521"/>
              <a:gd name="connsiteY88" fmla="*/ 1349272 h 1806472"/>
              <a:gd name="connsiteX89" fmla="*/ 1631950 w 3425521"/>
              <a:gd name="connsiteY89" fmla="*/ 1368322 h 1806472"/>
              <a:gd name="connsiteX90" fmla="*/ 1663700 w 3425521"/>
              <a:gd name="connsiteY90" fmla="*/ 1374672 h 1806472"/>
              <a:gd name="connsiteX91" fmla="*/ 1689100 w 3425521"/>
              <a:gd name="connsiteY91" fmla="*/ 1381022 h 1806472"/>
              <a:gd name="connsiteX92" fmla="*/ 1733550 w 3425521"/>
              <a:gd name="connsiteY92" fmla="*/ 1400072 h 1806472"/>
              <a:gd name="connsiteX93" fmla="*/ 1758950 w 3425521"/>
              <a:gd name="connsiteY93" fmla="*/ 1406422 h 1806472"/>
              <a:gd name="connsiteX94" fmla="*/ 1778000 w 3425521"/>
              <a:gd name="connsiteY94" fmla="*/ 1419122 h 1806472"/>
              <a:gd name="connsiteX95" fmla="*/ 1809750 w 3425521"/>
              <a:gd name="connsiteY95" fmla="*/ 1425472 h 1806472"/>
              <a:gd name="connsiteX96" fmla="*/ 1835150 w 3425521"/>
              <a:gd name="connsiteY96" fmla="*/ 1431822 h 1806472"/>
              <a:gd name="connsiteX97" fmla="*/ 1873250 w 3425521"/>
              <a:gd name="connsiteY97" fmla="*/ 1444522 h 1806472"/>
              <a:gd name="connsiteX98" fmla="*/ 1936750 w 3425521"/>
              <a:gd name="connsiteY98" fmla="*/ 1469922 h 1806472"/>
              <a:gd name="connsiteX99" fmla="*/ 1974850 w 3425521"/>
              <a:gd name="connsiteY99" fmla="*/ 1476272 h 1806472"/>
              <a:gd name="connsiteX100" fmla="*/ 2038350 w 3425521"/>
              <a:gd name="connsiteY100" fmla="*/ 1495322 h 1806472"/>
              <a:gd name="connsiteX101" fmla="*/ 2063750 w 3425521"/>
              <a:gd name="connsiteY101" fmla="*/ 1508022 h 1806472"/>
              <a:gd name="connsiteX102" fmla="*/ 2101850 w 3425521"/>
              <a:gd name="connsiteY102" fmla="*/ 1520722 h 1806472"/>
              <a:gd name="connsiteX103" fmla="*/ 2120900 w 3425521"/>
              <a:gd name="connsiteY103" fmla="*/ 1533422 h 1806472"/>
              <a:gd name="connsiteX104" fmla="*/ 2178050 w 3425521"/>
              <a:gd name="connsiteY104" fmla="*/ 1552472 h 1806472"/>
              <a:gd name="connsiteX105" fmla="*/ 2216150 w 3425521"/>
              <a:gd name="connsiteY105" fmla="*/ 1565172 h 1806472"/>
              <a:gd name="connsiteX106" fmla="*/ 2273300 w 3425521"/>
              <a:gd name="connsiteY106" fmla="*/ 1571522 h 1806472"/>
              <a:gd name="connsiteX107" fmla="*/ 2324100 w 3425521"/>
              <a:gd name="connsiteY107" fmla="*/ 1584222 h 1806472"/>
              <a:gd name="connsiteX108" fmla="*/ 2349500 w 3425521"/>
              <a:gd name="connsiteY108" fmla="*/ 1590572 h 1806472"/>
              <a:gd name="connsiteX109" fmla="*/ 2406650 w 3425521"/>
              <a:gd name="connsiteY109" fmla="*/ 1596922 h 1806472"/>
              <a:gd name="connsiteX110" fmla="*/ 2520950 w 3425521"/>
              <a:gd name="connsiteY110" fmla="*/ 1609622 h 1806472"/>
              <a:gd name="connsiteX111" fmla="*/ 2578100 w 3425521"/>
              <a:gd name="connsiteY111" fmla="*/ 1615972 h 1806472"/>
              <a:gd name="connsiteX112" fmla="*/ 2667000 w 3425521"/>
              <a:gd name="connsiteY112" fmla="*/ 1622322 h 1806472"/>
              <a:gd name="connsiteX113" fmla="*/ 2705100 w 3425521"/>
              <a:gd name="connsiteY113" fmla="*/ 1628672 h 1806472"/>
              <a:gd name="connsiteX114" fmla="*/ 2832100 w 3425521"/>
              <a:gd name="connsiteY114" fmla="*/ 1641372 h 1806472"/>
              <a:gd name="connsiteX115" fmla="*/ 2901950 w 3425521"/>
              <a:gd name="connsiteY115" fmla="*/ 1660422 h 1806472"/>
              <a:gd name="connsiteX116" fmla="*/ 2971800 w 3425521"/>
              <a:gd name="connsiteY116" fmla="*/ 1673122 h 1806472"/>
              <a:gd name="connsiteX117" fmla="*/ 3060700 w 3425521"/>
              <a:gd name="connsiteY117" fmla="*/ 1692172 h 1806472"/>
              <a:gd name="connsiteX118" fmla="*/ 3105150 w 3425521"/>
              <a:gd name="connsiteY118" fmla="*/ 1711222 h 1806472"/>
              <a:gd name="connsiteX119" fmla="*/ 3124200 w 3425521"/>
              <a:gd name="connsiteY119" fmla="*/ 1717572 h 1806472"/>
              <a:gd name="connsiteX120" fmla="*/ 3149600 w 3425521"/>
              <a:gd name="connsiteY120" fmla="*/ 1730272 h 1806472"/>
              <a:gd name="connsiteX121" fmla="*/ 3175000 w 3425521"/>
              <a:gd name="connsiteY121" fmla="*/ 1736622 h 1806472"/>
              <a:gd name="connsiteX122" fmla="*/ 3213100 w 3425521"/>
              <a:gd name="connsiteY122" fmla="*/ 1749322 h 1806472"/>
              <a:gd name="connsiteX123" fmla="*/ 3263900 w 3425521"/>
              <a:gd name="connsiteY123" fmla="*/ 1762022 h 1806472"/>
              <a:gd name="connsiteX124" fmla="*/ 3302000 w 3425521"/>
              <a:gd name="connsiteY124" fmla="*/ 1774722 h 1806472"/>
              <a:gd name="connsiteX125" fmla="*/ 3340100 w 3425521"/>
              <a:gd name="connsiteY125" fmla="*/ 1793772 h 1806472"/>
              <a:gd name="connsiteX126" fmla="*/ 3359150 w 3425521"/>
              <a:gd name="connsiteY126" fmla="*/ 1806472 h 1806472"/>
              <a:gd name="connsiteX127" fmla="*/ 3371850 w 3425521"/>
              <a:gd name="connsiteY127" fmla="*/ 1787422 h 1806472"/>
              <a:gd name="connsiteX128" fmla="*/ 3384550 w 3425521"/>
              <a:gd name="connsiteY128" fmla="*/ 1742972 h 1806472"/>
              <a:gd name="connsiteX129" fmla="*/ 3390900 w 3425521"/>
              <a:gd name="connsiteY129" fmla="*/ 1685822 h 1806472"/>
              <a:gd name="connsiteX130" fmla="*/ 3397250 w 3425521"/>
              <a:gd name="connsiteY130" fmla="*/ 1654072 h 1806472"/>
              <a:gd name="connsiteX131" fmla="*/ 3403600 w 3425521"/>
              <a:gd name="connsiteY131" fmla="*/ 1615972 h 1806472"/>
              <a:gd name="connsiteX132" fmla="*/ 3397250 w 3425521"/>
              <a:gd name="connsiteY132" fmla="*/ 1387372 h 1806472"/>
              <a:gd name="connsiteX133" fmla="*/ 3092450 w 3425521"/>
              <a:gd name="connsiteY133" fmla="*/ 1381022 h 1806472"/>
              <a:gd name="connsiteX134" fmla="*/ 3016250 w 3425521"/>
              <a:gd name="connsiteY134" fmla="*/ 1374672 h 1806472"/>
              <a:gd name="connsiteX135" fmla="*/ 2787650 w 3425521"/>
              <a:gd name="connsiteY135" fmla="*/ 1361972 h 1806472"/>
              <a:gd name="connsiteX136" fmla="*/ 2768600 w 3425521"/>
              <a:gd name="connsiteY136" fmla="*/ 1349272 h 1806472"/>
              <a:gd name="connsiteX137" fmla="*/ 2679700 w 3425521"/>
              <a:gd name="connsiteY137" fmla="*/ 1336572 h 1806472"/>
              <a:gd name="connsiteX138" fmla="*/ 2647950 w 3425521"/>
              <a:gd name="connsiteY138" fmla="*/ 1330222 h 1806472"/>
              <a:gd name="connsiteX139" fmla="*/ 2628900 w 3425521"/>
              <a:gd name="connsiteY139" fmla="*/ 1317522 h 1806472"/>
              <a:gd name="connsiteX140" fmla="*/ 2578100 w 3425521"/>
              <a:gd name="connsiteY140" fmla="*/ 1298472 h 1806472"/>
              <a:gd name="connsiteX141" fmla="*/ 2559050 w 3425521"/>
              <a:gd name="connsiteY141" fmla="*/ 1285772 h 1806472"/>
              <a:gd name="connsiteX142" fmla="*/ 2540000 w 3425521"/>
              <a:gd name="connsiteY142" fmla="*/ 1279422 h 1806472"/>
              <a:gd name="connsiteX143" fmla="*/ 2501900 w 3425521"/>
              <a:gd name="connsiteY143" fmla="*/ 1260372 h 1806472"/>
              <a:gd name="connsiteX144" fmla="*/ 2444750 w 3425521"/>
              <a:gd name="connsiteY144" fmla="*/ 1222272 h 1806472"/>
              <a:gd name="connsiteX145" fmla="*/ 2425700 w 3425521"/>
              <a:gd name="connsiteY145" fmla="*/ 1215922 h 1806472"/>
              <a:gd name="connsiteX146" fmla="*/ 2406650 w 3425521"/>
              <a:gd name="connsiteY146" fmla="*/ 1203222 h 1806472"/>
              <a:gd name="connsiteX147" fmla="*/ 2343150 w 3425521"/>
              <a:gd name="connsiteY147" fmla="*/ 1184172 h 1806472"/>
              <a:gd name="connsiteX148" fmla="*/ 2279650 w 3425521"/>
              <a:gd name="connsiteY148" fmla="*/ 1171472 h 1806472"/>
              <a:gd name="connsiteX149" fmla="*/ 2178050 w 3425521"/>
              <a:gd name="connsiteY149" fmla="*/ 1139722 h 1806472"/>
              <a:gd name="connsiteX150" fmla="*/ 2139950 w 3425521"/>
              <a:gd name="connsiteY150" fmla="*/ 1127022 h 1806472"/>
              <a:gd name="connsiteX151" fmla="*/ 2114550 w 3425521"/>
              <a:gd name="connsiteY151" fmla="*/ 1114322 h 1806472"/>
              <a:gd name="connsiteX152" fmla="*/ 2051050 w 3425521"/>
              <a:gd name="connsiteY152" fmla="*/ 1095272 h 1806472"/>
              <a:gd name="connsiteX153" fmla="*/ 2006600 w 3425521"/>
              <a:gd name="connsiteY153" fmla="*/ 1076222 h 1806472"/>
              <a:gd name="connsiteX154" fmla="*/ 1981200 w 3425521"/>
              <a:gd name="connsiteY154" fmla="*/ 1069872 h 1806472"/>
              <a:gd name="connsiteX155" fmla="*/ 1936750 w 3425521"/>
              <a:gd name="connsiteY155" fmla="*/ 1044472 h 1806472"/>
              <a:gd name="connsiteX156" fmla="*/ 1898650 w 3425521"/>
              <a:gd name="connsiteY156" fmla="*/ 1038122 h 1806472"/>
              <a:gd name="connsiteX157" fmla="*/ 1866900 w 3425521"/>
              <a:gd name="connsiteY157" fmla="*/ 1031772 h 1806472"/>
              <a:gd name="connsiteX158" fmla="*/ 1809750 w 3425521"/>
              <a:gd name="connsiteY158" fmla="*/ 1012722 h 1806472"/>
              <a:gd name="connsiteX159" fmla="*/ 1676400 w 3425521"/>
              <a:gd name="connsiteY159" fmla="*/ 1000022 h 1806472"/>
              <a:gd name="connsiteX160" fmla="*/ 1612900 w 3425521"/>
              <a:gd name="connsiteY160" fmla="*/ 980972 h 1806472"/>
              <a:gd name="connsiteX161" fmla="*/ 1574800 w 3425521"/>
              <a:gd name="connsiteY161" fmla="*/ 955572 h 1806472"/>
              <a:gd name="connsiteX162" fmla="*/ 1555750 w 3425521"/>
              <a:gd name="connsiteY162" fmla="*/ 942872 h 1806472"/>
              <a:gd name="connsiteX163" fmla="*/ 1536700 w 3425521"/>
              <a:gd name="connsiteY163" fmla="*/ 936522 h 1806472"/>
              <a:gd name="connsiteX164" fmla="*/ 1498600 w 3425521"/>
              <a:gd name="connsiteY164" fmla="*/ 917472 h 1806472"/>
              <a:gd name="connsiteX165" fmla="*/ 1543050 w 3425521"/>
              <a:gd name="connsiteY165" fmla="*/ 904772 h 1806472"/>
              <a:gd name="connsiteX166" fmla="*/ 1619250 w 3425521"/>
              <a:gd name="connsiteY166" fmla="*/ 898422 h 1806472"/>
              <a:gd name="connsiteX167" fmla="*/ 1866900 w 3425521"/>
              <a:gd name="connsiteY167" fmla="*/ 879372 h 1806472"/>
              <a:gd name="connsiteX168" fmla="*/ 1936750 w 3425521"/>
              <a:gd name="connsiteY168" fmla="*/ 873022 h 1806472"/>
              <a:gd name="connsiteX169" fmla="*/ 1993900 w 3425521"/>
              <a:gd name="connsiteY169" fmla="*/ 853972 h 1806472"/>
              <a:gd name="connsiteX170" fmla="*/ 2082800 w 3425521"/>
              <a:gd name="connsiteY170" fmla="*/ 834922 h 1806472"/>
              <a:gd name="connsiteX171" fmla="*/ 2101850 w 3425521"/>
              <a:gd name="connsiteY171" fmla="*/ 828572 h 1806472"/>
              <a:gd name="connsiteX172" fmla="*/ 2133600 w 3425521"/>
              <a:gd name="connsiteY172" fmla="*/ 815872 h 1806472"/>
              <a:gd name="connsiteX173" fmla="*/ 2209800 w 3425521"/>
              <a:gd name="connsiteY173" fmla="*/ 796822 h 1806472"/>
              <a:gd name="connsiteX174" fmla="*/ 2247900 w 3425521"/>
              <a:gd name="connsiteY174" fmla="*/ 777772 h 1806472"/>
              <a:gd name="connsiteX175" fmla="*/ 2286000 w 3425521"/>
              <a:gd name="connsiteY175" fmla="*/ 765072 h 1806472"/>
              <a:gd name="connsiteX176" fmla="*/ 2305050 w 3425521"/>
              <a:gd name="connsiteY176" fmla="*/ 758722 h 1806472"/>
              <a:gd name="connsiteX177" fmla="*/ 2349500 w 3425521"/>
              <a:gd name="connsiteY177" fmla="*/ 739672 h 1806472"/>
              <a:gd name="connsiteX178" fmla="*/ 2374900 w 3425521"/>
              <a:gd name="connsiteY178" fmla="*/ 726972 h 1806472"/>
              <a:gd name="connsiteX179" fmla="*/ 2393950 w 3425521"/>
              <a:gd name="connsiteY179" fmla="*/ 720622 h 1806472"/>
              <a:gd name="connsiteX180" fmla="*/ 2444750 w 3425521"/>
              <a:gd name="connsiteY180" fmla="*/ 701572 h 1806472"/>
              <a:gd name="connsiteX181" fmla="*/ 2514600 w 3425521"/>
              <a:gd name="connsiteY181" fmla="*/ 676172 h 1806472"/>
              <a:gd name="connsiteX182" fmla="*/ 2571750 w 3425521"/>
              <a:gd name="connsiteY182" fmla="*/ 657122 h 1806472"/>
              <a:gd name="connsiteX183" fmla="*/ 2590800 w 3425521"/>
              <a:gd name="connsiteY183" fmla="*/ 650772 h 1806472"/>
              <a:gd name="connsiteX184" fmla="*/ 2609850 w 3425521"/>
              <a:gd name="connsiteY184" fmla="*/ 644422 h 1806472"/>
              <a:gd name="connsiteX185" fmla="*/ 2635250 w 3425521"/>
              <a:gd name="connsiteY185" fmla="*/ 638072 h 1806472"/>
              <a:gd name="connsiteX186" fmla="*/ 2667000 w 3425521"/>
              <a:gd name="connsiteY186" fmla="*/ 625372 h 1806472"/>
              <a:gd name="connsiteX187" fmla="*/ 2717800 w 3425521"/>
              <a:gd name="connsiteY187" fmla="*/ 593622 h 1806472"/>
              <a:gd name="connsiteX188" fmla="*/ 2774950 w 3425521"/>
              <a:gd name="connsiteY188" fmla="*/ 580922 h 1806472"/>
              <a:gd name="connsiteX189" fmla="*/ 2794000 w 3425521"/>
              <a:gd name="connsiteY189" fmla="*/ 574572 h 1806472"/>
              <a:gd name="connsiteX190" fmla="*/ 2813050 w 3425521"/>
              <a:gd name="connsiteY190" fmla="*/ 561872 h 1806472"/>
              <a:gd name="connsiteX191" fmla="*/ 2863850 w 3425521"/>
              <a:gd name="connsiteY191" fmla="*/ 555522 h 1806472"/>
              <a:gd name="connsiteX192" fmla="*/ 2901950 w 3425521"/>
              <a:gd name="connsiteY192" fmla="*/ 542822 h 1806472"/>
              <a:gd name="connsiteX193" fmla="*/ 2959100 w 3425521"/>
              <a:gd name="connsiteY193" fmla="*/ 536472 h 1806472"/>
              <a:gd name="connsiteX194" fmla="*/ 3003550 w 3425521"/>
              <a:gd name="connsiteY194" fmla="*/ 523772 h 1806472"/>
              <a:gd name="connsiteX195" fmla="*/ 3079750 w 3425521"/>
              <a:gd name="connsiteY195" fmla="*/ 498372 h 1806472"/>
              <a:gd name="connsiteX196" fmla="*/ 3117850 w 3425521"/>
              <a:gd name="connsiteY196" fmla="*/ 485672 h 1806472"/>
              <a:gd name="connsiteX197" fmla="*/ 3149600 w 3425521"/>
              <a:gd name="connsiteY197" fmla="*/ 479322 h 1806472"/>
              <a:gd name="connsiteX198" fmla="*/ 3194050 w 3425521"/>
              <a:gd name="connsiteY198" fmla="*/ 453922 h 1806472"/>
              <a:gd name="connsiteX199" fmla="*/ 3213100 w 3425521"/>
              <a:gd name="connsiteY199" fmla="*/ 447572 h 1806472"/>
              <a:gd name="connsiteX200" fmla="*/ 3232150 w 3425521"/>
              <a:gd name="connsiteY200" fmla="*/ 434872 h 1806472"/>
              <a:gd name="connsiteX201" fmla="*/ 3263900 w 3425521"/>
              <a:gd name="connsiteY201" fmla="*/ 428522 h 1806472"/>
              <a:gd name="connsiteX202" fmla="*/ 3365500 w 3425521"/>
              <a:gd name="connsiteY202" fmla="*/ 422172 h 1806472"/>
              <a:gd name="connsiteX203" fmla="*/ 3371850 w 3425521"/>
              <a:gd name="connsiteY203" fmla="*/ 403122 h 1806472"/>
              <a:gd name="connsiteX204" fmla="*/ 3365500 w 3425521"/>
              <a:gd name="connsiteY204" fmla="*/ 15772 h 1806472"/>
              <a:gd name="connsiteX205" fmla="*/ 3365500 w 3425521"/>
              <a:gd name="connsiteY205" fmla="*/ 403122 h 1806472"/>
              <a:gd name="connsiteX0" fmla="*/ 3365500 w 3425521"/>
              <a:gd name="connsiteY0" fmla="*/ 42828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003550 w 3425521"/>
              <a:gd name="connsiteY193" fmla="*/ 548933 h 1831633"/>
              <a:gd name="connsiteX194" fmla="*/ 3079750 w 3425521"/>
              <a:gd name="connsiteY194" fmla="*/ 523533 h 1831633"/>
              <a:gd name="connsiteX195" fmla="*/ 3117850 w 3425521"/>
              <a:gd name="connsiteY195" fmla="*/ 510833 h 1831633"/>
              <a:gd name="connsiteX196" fmla="*/ 3149600 w 3425521"/>
              <a:gd name="connsiteY196" fmla="*/ 504483 h 1831633"/>
              <a:gd name="connsiteX197" fmla="*/ 3194050 w 3425521"/>
              <a:gd name="connsiteY197" fmla="*/ 479083 h 1831633"/>
              <a:gd name="connsiteX198" fmla="*/ 3213100 w 3425521"/>
              <a:gd name="connsiteY198" fmla="*/ 472733 h 1831633"/>
              <a:gd name="connsiteX199" fmla="*/ 3232150 w 3425521"/>
              <a:gd name="connsiteY199" fmla="*/ 460033 h 1831633"/>
              <a:gd name="connsiteX200" fmla="*/ 3263900 w 3425521"/>
              <a:gd name="connsiteY200" fmla="*/ 453683 h 1831633"/>
              <a:gd name="connsiteX201" fmla="*/ 3365500 w 3425521"/>
              <a:gd name="connsiteY201" fmla="*/ 447333 h 1831633"/>
              <a:gd name="connsiteX202" fmla="*/ 3371850 w 3425521"/>
              <a:gd name="connsiteY202" fmla="*/ 428283 h 1831633"/>
              <a:gd name="connsiteX203" fmla="*/ 3365500 w 3425521"/>
              <a:gd name="connsiteY203" fmla="*/ 40933 h 1831633"/>
              <a:gd name="connsiteX204" fmla="*/ 3365500 w 3425521"/>
              <a:gd name="connsiteY204" fmla="*/ 42828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003550 w 3425521"/>
              <a:gd name="connsiteY193" fmla="*/ 548933 h 1831633"/>
              <a:gd name="connsiteX194" fmla="*/ 3079750 w 3425521"/>
              <a:gd name="connsiteY194" fmla="*/ 523533 h 1831633"/>
              <a:gd name="connsiteX195" fmla="*/ 3117850 w 3425521"/>
              <a:gd name="connsiteY195" fmla="*/ 510833 h 1831633"/>
              <a:gd name="connsiteX196" fmla="*/ 3149600 w 3425521"/>
              <a:gd name="connsiteY196" fmla="*/ 504483 h 1831633"/>
              <a:gd name="connsiteX197" fmla="*/ 3194050 w 3425521"/>
              <a:gd name="connsiteY197" fmla="*/ 479083 h 1831633"/>
              <a:gd name="connsiteX198" fmla="*/ 3213100 w 3425521"/>
              <a:gd name="connsiteY198" fmla="*/ 472733 h 1831633"/>
              <a:gd name="connsiteX199" fmla="*/ 3232150 w 3425521"/>
              <a:gd name="connsiteY199" fmla="*/ 460033 h 1831633"/>
              <a:gd name="connsiteX200" fmla="*/ 3263900 w 3425521"/>
              <a:gd name="connsiteY200" fmla="*/ 453683 h 1831633"/>
              <a:gd name="connsiteX201" fmla="*/ 3365500 w 3425521"/>
              <a:gd name="connsiteY201" fmla="*/ 447333 h 1831633"/>
              <a:gd name="connsiteX202" fmla="*/ 3371850 w 3425521"/>
              <a:gd name="connsiteY202" fmla="*/ 428283 h 1831633"/>
              <a:gd name="connsiteX203" fmla="*/ 3365500 w 3425521"/>
              <a:gd name="connsiteY203"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003550 w 3425521"/>
              <a:gd name="connsiteY193" fmla="*/ 548933 h 1831633"/>
              <a:gd name="connsiteX194" fmla="*/ 3079750 w 3425521"/>
              <a:gd name="connsiteY194" fmla="*/ 523533 h 1831633"/>
              <a:gd name="connsiteX195" fmla="*/ 3117850 w 3425521"/>
              <a:gd name="connsiteY195" fmla="*/ 510833 h 1831633"/>
              <a:gd name="connsiteX196" fmla="*/ 3149600 w 3425521"/>
              <a:gd name="connsiteY196" fmla="*/ 504483 h 1831633"/>
              <a:gd name="connsiteX197" fmla="*/ 3194050 w 3425521"/>
              <a:gd name="connsiteY197" fmla="*/ 479083 h 1831633"/>
              <a:gd name="connsiteX198" fmla="*/ 3213100 w 3425521"/>
              <a:gd name="connsiteY198" fmla="*/ 472733 h 1831633"/>
              <a:gd name="connsiteX199" fmla="*/ 3232150 w 3425521"/>
              <a:gd name="connsiteY199" fmla="*/ 460033 h 1831633"/>
              <a:gd name="connsiteX200" fmla="*/ 3365500 w 3425521"/>
              <a:gd name="connsiteY200" fmla="*/ 447333 h 1831633"/>
              <a:gd name="connsiteX201" fmla="*/ 3371850 w 3425521"/>
              <a:gd name="connsiteY201" fmla="*/ 428283 h 1831633"/>
              <a:gd name="connsiteX202" fmla="*/ 3365500 w 3425521"/>
              <a:gd name="connsiteY202"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003550 w 3425521"/>
              <a:gd name="connsiteY193" fmla="*/ 548933 h 1831633"/>
              <a:gd name="connsiteX194" fmla="*/ 3079750 w 3425521"/>
              <a:gd name="connsiteY194" fmla="*/ 523533 h 1831633"/>
              <a:gd name="connsiteX195" fmla="*/ 3117850 w 3425521"/>
              <a:gd name="connsiteY195" fmla="*/ 510833 h 1831633"/>
              <a:gd name="connsiteX196" fmla="*/ 3149600 w 3425521"/>
              <a:gd name="connsiteY196" fmla="*/ 504483 h 1831633"/>
              <a:gd name="connsiteX197" fmla="*/ 3194050 w 3425521"/>
              <a:gd name="connsiteY197" fmla="*/ 479083 h 1831633"/>
              <a:gd name="connsiteX198" fmla="*/ 3213100 w 3425521"/>
              <a:gd name="connsiteY198" fmla="*/ 472733 h 1831633"/>
              <a:gd name="connsiteX199" fmla="*/ 3365500 w 3425521"/>
              <a:gd name="connsiteY199" fmla="*/ 447333 h 1831633"/>
              <a:gd name="connsiteX200" fmla="*/ 3371850 w 3425521"/>
              <a:gd name="connsiteY200" fmla="*/ 428283 h 1831633"/>
              <a:gd name="connsiteX201" fmla="*/ 3365500 w 3425521"/>
              <a:gd name="connsiteY201"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003550 w 3425521"/>
              <a:gd name="connsiteY193" fmla="*/ 548933 h 1831633"/>
              <a:gd name="connsiteX194" fmla="*/ 3079750 w 3425521"/>
              <a:gd name="connsiteY194" fmla="*/ 523533 h 1831633"/>
              <a:gd name="connsiteX195" fmla="*/ 3117850 w 3425521"/>
              <a:gd name="connsiteY195" fmla="*/ 510833 h 1831633"/>
              <a:gd name="connsiteX196" fmla="*/ 3149600 w 3425521"/>
              <a:gd name="connsiteY196" fmla="*/ 504483 h 1831633"/>
              <a:gd name="connsiteX197" fmla="*/ 3194050 w 3425521"/>
              <a:gd name="connsiteY197" fmla="*/ 479083 h 1831633"/>
              <a:gd name="connsiteX198" fmla="*/ 3365500 w 3425521"/>
              <a:gd name="connsiteY198" fmla="*/ 447333 h 1831633"/>
              <a:gd name="connsiteX199" fmla="*/ 3371850 w 3425521"/>
              <a:gd name="connsiteY199" fmla="*/ 428283 h 1831633"/>
              <a:gd name="connsiteX200" fmla="*/ 3365500 w 3425521"/>
              <a:gd name="connsiteY200"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003550 w 3425521"/>
              <a:gd name="connsiteY193" fmla="*/ 548933 h 1831633"/>
              <a:gd name="connsiteX194" fmla="*/ 3079750 w 3425521"/>
              <a:gd name="connsiteY194" fmla="*/ 523533 h 1831633"/>
              <a:gd name="connsiteX195" fmla="*/ 3117850 w 3425521"/>
              <a:gd name="connsiteY195" fmla="*/ 510833 h 1831633"/>
              <a:gd name="connsiteX196" fmla="*/ 3149600 w 3425521"/>
              <a:gd name="connsiteY196" fmla="*/ 504483 h 1831633"/>
              <a:gd name="connsiteX197" fmla="*/ 3365500 w 3425521"/>
              <a:gd name="connsiteY197" fmla="*/ 447333 h 1831633"/>
              <a:gd name="connsiteX198" fmla="*/ 3371850 w 3425521"/>
              <a:gd name="connsiteY198" fmla="*/ 428283 h 1831633"/>
              <a:gd name="connsiteX199" fmla="*/ 3365500 w 3425521"/>
              <a:gd name="connsiteY199"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003550 w 3425521"/>
              <a:gd name="connsiteY193" fmla="*/ 548933 h 1831633"/>
              <a:gd name="connsiteX194" fmla="*/ 3079750 w 3425521"/>
              <a:gd name="connsiteY194" fmla="*/ 523533 h 1831633"/>
              <a:gd name="connsiteX195" fmla="*/ 3117850 w 3425521"/>
              <a:gd name="connsiteY195" fmla="*/ 510833 h 1831633"/>
              <a:gd name="connsiteX196" fmla="*/ 3365500 w 3425521"/>
              <a:gd name="connsiteY196" fmla="*/ 447333 h 1831633"/>
              <a:gd name="connsiteX197" fmla="*/ 3371850 w 3425521"/>
              <a:gd name="connsiteY197" fmla="*/ 428283 h 1831633"/>
              <a:gd name="connsiteX198" fmla="*/ 3365500 w 3425521"/>
              <a:gd name="connsiteY198"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003550 w 3425521"/>
              <a:gd name="connsiteY193" fmla="*/ 548933 h 1831633"/>
              <a:gd name="connsiteX194" fmla="*/ 3079750 w 3425521"/>
              <a:gd name="connsiteY194" fmla="*/ 523533 h 1831633"/>
              <a:gd name="connsiteX195" fmla="*/ 3365500 w 3425521"/>
              <a:gd name="connsiteY195" fmla="*/ 447333 h 1831633"/>
              <a:gd name="connsiteX196" fmla="*/ 3371850 w 3425521"/>
              <a:gd name="connsiteY196" fmla="*/ 428283 h 1831633"/>
              <a:gd name="connsiteX197" fmla="*/ 3365500 w 3425521"/>
              <a:gd name="connsiteY197"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003550 w 3425521"/>
              <a:gd name="connsiteY193" fmla="*/ 548933 h 1831633"/>
              <a:gd name="connsiteX194" fmla="*/ 3365500 w 3425521"/>
              <a:gd name="connsiteY194" fmla="*/ 447333 h 1831633"/>
              <a:gd name="connsiteX195" fmla="*/ 3371850 w 3425521"/>
              <a:gd name="connsiteY195" fmla="*/ 428283 h 1831633"/>
              <a:gd name="connsiteX196" fmla="*/ 3365500 w 3425521"/>
              <a:gd name="connsiteY196"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2959100 w 3425521"/>
              <a:gd name="connsiteY192" fmla="*/ 561633 h 1831633"/>
              <a:gd name="connsiteX193" fmla="*/ 3365500 w 3425521"/>
              <a:gd name="connsiteY193" fmla="*/ 447333 h 1831633"/>
              <a:gd name="connsiteX194" fmla="*/ 3371850 w 3425521"/>
              <a:gd name="connsiteY194" fmla="*/ 428283 h 1831633"/>
              <a:gd name="connsiteX195" fmla="*/ 3365500 w 3425521"/>
              <a:gd name="connsiteY195"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2901950 w 3425521"/>
              <a:gd name="connsiteY191" fmla="*/ 567983 h 1831633"/>
              <a:gd name="connsiteX192" fmla="*/ 3365500 w 3425521"/>
              <a:gd name="connsiteY192" fmla="*/ 447333 h 1831633"/>
              <a:gd name="connsiteX193" fmla="*/ 3371850 w 3425521"/>
              <a:gd name="connsiteY193" fmla="*/ 428283 h 1831633"/>
              <a:gd name="connsiteX194" fmla="*/ 3365500 w 3425521"/>
              <a:gd name="connsiteY194"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2863850 w 3425521"/>
              <a:gd name="connsiteY190" fmla="*/ 580683 h 1831633"/>
              <a:gd name="connsiteX191" fmla="*/ 3365500 w 3425521"/>
              <a:gd name="connsiteY191" fmla="*/ 447333 h 1831633"/>
              <a:gd name="connsiteX192" fmla="*/ 3371850 w 3425521"/>
              <a:gd name="connsiteY192" fmla="*/ 428283 h 1831633"/>
              <a:gd name="connsiteX193" fmla="*/ 3365500 w 3425521"/>
              <a:gd name="connsiteY193"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2813050 w 3425521"/>
              <a:gd name="connsiteY189" fmla="*/ 587033 h 1831633"/>
              <a:gd name="connsiteX190" fmla="*/ 3365500 w 3425521"/>
              <a:gd name="connsiteY190" fmla="*/ 447333 h 1831633"/>
              <a:gd name="connsiteX191" fmla="*/ 3371850 w 3425521"/>
              <a:gd name="connsiteY191" fmla="*/ 428283 h 1831633"/>
              <a:gd name="connsiteX192" fmla="*/ 3365500 w 3425521"/>
              <a:gd name="connsiteY192"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543050 w 3425521"/>
              <a:gd name="connsiteY164" fmla="*/ 929933 h 1831633"/>
              <a:gd name="connsiteX165" fmla="*/ 1619250 w 3425521"/>
              <a:gd name="connsiteY165" fmla="*/ 923583 h 1831633"/>
              <a:gd name="connsiteX166" fmla="*/ 1866900 w 3425521"/>
              <a:gd name="connsiteY166" fmla="*/ 904533 h 1831633"/>
              <a:gd name="connsiteX167" fmla="*/ 1936750 w 3425521"/>
              <a:gd name="connsiteY167" fmla="*/ 898183 h 1831633"/>
              <a:gd name="connsiteX168" fmla="*/ 1993900 w 3425521"/>
              <a:gd name="connsiteY168" fmla="*/ 879133 h 1831633"/>
              <a:gd name="connsiteX169" fmla="*/ 2082800 w 3425521"/>
              <a:gd name="connsiteY169" fmla="*/ 860083 h 1831633"/>
              <a:gd name="connsiteX170" fmla="*/ 2101850 w 3425521"/>
              <a:gd name="connsiteY170" fmla="*/ 853733 h 1831633"/>
              <a:gd name="connsiteX171" fmla="*/ 2133600 w 3425521"/>
              <a:gd name="connsiteY171" fmla="*/ 841033 h 1831633"/>
              <a:gd name="connsiteX172" fmla="*/ 2209800 w 3425521"/>
              <a:gd name="connsiteY172" fmla="*/ 821983 h 1831633"/>
              <a:gd name="connsiteX173" fmla="*/ 2247900 w 3425521"/>
              <a:gd name="connsiteY173" fmla="*/ 802933 h 1831633"/>
              <a:gd name="connsiteX174" fmla="*/ 2286000 w 3425521"/>
              <a:gd name="connsiteY174" fmla="*/ 790233 h 1831633"/>
              <a:gd name="connsiteX175" fmla="*/ 2305050 w 3425521"/>
              <a:gd name="connsiteY175" fmla="*/ 783883 h 1831633"/>
              <a:gd name="connsiteX176" fmla="*/ 2349500 w 3425521"/>
              <a:gd name="connsiteY176" fmla="*/ 764833 h 1831633"/>
              <a:gd name="connsiteX177" fmla="*/ 2374900 w 3425521"/>
              <a:gd name="connsiteY177" fmla="*/ 752133 h 1831633"/>
              <a:gd name="connsiteX178" fmla="*/ 2393950 w 3425521"/>
              <a:gd name="connsiteY178" fmla="*/ 745783 h 1831633"/>
              <a:gd name="connsiteX179" fmla="*/ 2444750 w 3425521"/>
              <a:gd name="connsiteY179" fmla="*/ 726733 h 1831633"/>
              <a:gd name="connsiteX180" fmla="*/ 2514600 w 3425521"/>
              <a:gd name="connsiteY180" fmla="*/ 701333 h 1831633"/>
              <a:gd name="connsiteX181" fmla="*/ 2571750 w 3425521"/>
              <a:gd name="connsiteY181" fmla="*/ 682283 h 1831633"/>
              <a:gd name="connsiteX182" fmla="*/ 2590800 w 3425521"/>
              <a:gd name="connsiteY182" fmla="*/ 675933 h 1831633"/>
              <a:gd name="connsiteX183" fmla="*/ 2609850 w 3425521"/>
              <a:gd name="connsiteY183" fmla="*/ 669583 h 1831633"/>
              <a:gd name="connsiteX184" fmla="*/ 2635250 w 3425521"/>
              <a:gd name="connsiteY184" fmla="*/ 663233 h 1831633"/>
              <a:gd name="connsiteX185" fmla="*/ 2667000 w 3425521"/>
              <a:gd name="connsiteY185" fmla="*/ 650533 h 1831633"/>
              <a:gd name="connsiteX186" fmla="*/ 2717800 w 3425521"/>
              <a:gd name="connsiteY186" fmla="*/ 618783 h 1831633"/>
              <a:gd name="connsiteX187" fmla="*/ 2774950 w 3425521"/>
              <a:gd name="connsiteY187" fmla="*/ 606083 h 1831633"/>
              <a:gd name="connsiteX188" fmla="*/ 2794000 w 3425521"/>
              <a:gd name="connsiteY188" fmla="*/ 599733 h 1831633"/>
              <a:gd name="connsiteX189" fmla="*/ 3365500 w 3425521"/>
              <a:gd name="connsiteY189" fmla="*/ 447333 h 1831633"/>
              <a:gd name="connsiteX190" fmla="*/ 3371850 w 3425521"/>
              <a:gd name="connsiteY190" fmla="*/ 428283 h 1831633"/>
              <a:gd name="connsiteX191" fmla="*/ 3365500 w 3425521"/>
              <a:gd name="connsiteY191"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619250 w 3425521"/>
              <a:gd name="connsiteY164" fmla="*/ 923583 h 1831633"/>
              <a:gd name="connsiteX165" fmla="*/ 1866900 w 3425521"/>
              <a:gd name="connsiteY165" fmla="*/ 904533 h 1831633"/>
              <a:gd name="connsiteX166" fmla="*/ 1936750 w 3425521"/>
              <a:gd name="connsiteY166" fmla="*/ 898183 h 1831633"/>
              <a:gd name="connsiteX167" fmla="*/ 1993900 w 3425521"/>
              <a:gd name="connsiteY167" fmla="*/ 879133 h 1831633"/>
              <a:gd name="connsiteX168" fmla="*/ 2082800 w 3425521"/>
              <a:gd name="connsiteY168" fmla="*/ 860083 h 1831633"/>
              <a:gd name="connsiteX169" fmla="*/ 2101850 w 3425521"/>
              <a:gd name="connsiteY169" fmla="*/ 853733 h 1831633"/>
              <a:gd name="connsiteX170" fmla="*/ 2133600 w 3425521"/>
              <a:gd name="connsiteY170" fmla="*/ 841033 h 1831633"/>
              <a:gd name="connsiteX171" fmla="*/ 2209800 w 3425521"/>
              <a:gd name="connsiteY171" fmla="*/ 821983 h 1831633"/>
              <a:gd name="connsiteX172" fmla="*/ 2247900 w 3425521"/>
              <a:gd name="connsiteY172" fmla="*/ 802933 h 1831633"/>
              <a:gd name="connsiteX173" fmla="*/ 2286000 w 3425521"/>
              <a:gd name="connsiteY173" fmla="*/ 790233 h 1831633"/>
              <a:gd name="connsiteX174" fmla="*/ 2305050 w 3425521"/>
              <a:gd name="connsiteY174" fmla="*/ 783883 h 1831633"/>
              <a:gd name="connsiteX175" fmla="*/ 2349500 w 3425521"/>
              <a:gd name="connsiteY175" fmla="*/ 764833 h 1831633"/>
              <a:gd name="connsiteX176" fmla="*/ 2374900 w 3425521"/>
              <a:gd name="connsiteY176" fmla="*/ 752133 h 1831633"/>
              <a:gd name="connsiteX177" fmla="*/ 2393950 w 3425521"/>
              <a:gd name="connsiteY177" fmla="*/ 745783 h 1831633"/>
              <a:gd name="connsiteX178" fmla="*/ 2444750 w 3425521"/>
              <a:gd name="connsiteY178" fmla="*/ 726733 h 1831633"/>
              <a:gd name="connsiteX179" fmla="*/ 2514600 w 3425521"/>
              <a:gd name="connsiteY179" fmla="*/ 701333 h 1831633"/>
              <a:gd name="connsiteX180" fmla="*/ 2571750 w 3425521"/>
              <a:gd name="connsiteY180" fmla="*/ 682283 h 1831633"/>
              <a:gd name="connsiteX181" fmla="*/ 2590800 w 3425521"/>
              <a:gd name="connsiteY181" fmla="*/ 675933 h 1831633"/>
              <a:gd name="connsiteX182" fmla="*/ 2609850 w 3425521"/>
              <a:gd name="connsiteY182" fmla="*/ 669583 h 1831633"/>
              <a:gd name="connsiteX183" fmla="*/ 2635250 w 3425521"/>
              <a:gd name="connsiteY183" fmla="*/ 663233 h 1831633"/>
              <a:gd name="connsiteX184" fmla="*/ 2667000 w 3425521"/>
              <a:gd name="connsiteY184" fmla="*/ 650533 h 1831633"/>
              <a:gd name="connsiteX185" fmla="*/ 2717800 w 3425521"/>
              <a:gd name="connsiteY185" fmla="*/ 618783 h 1831633"/>
              <a:gd name="connsiteX186" fmla="*/ 2774950 w 3425521"/>
              <a:gd name="connsiteY186" fmla="*/ 606083 h 1831633"/>
              <a:gd name="connsiteX187" fmla="*/ 2794000 w 3425521"/>
              <a:gd name="connsiteY187" fmla="*/ 599733 h 1831633"/>
              <a:gd name="connsiteX188" fmla="*/ 3365500 w 3425521"/>
              <a:gd name="connsiteY188" fmla="*/ 447333 h 1831633"/>
              <a:gd name="connsiteX189" fmla="*/ 3371850 w 3425521"/>
              <a:gd name="connsiteY189" fmla="*/ 428283 h 1831633"/>
              <a:gd name="connsiteX190" fmla="*/ 3365500 w 3425521"/>
              <a:gd name="connsiteY190"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866900 w 3425521"/>
              <a:gd name="connsiteY164" fmla="*/ 904533 h 1831633"/>
              <a:gd name="connsiteX165" fmla="*/ 1936750 w 3425521"/>
              <a:gd name="connsiteY165" fmla="*/ 898183 h 1831633"/>
              <a:gd name="connsiteX166" fmla="*/ 1993900 w 3425521"/>
              <a:gd name="connsiteY166" fmla="*/ 879133 h 1831633"/>
              <a:gd name="connsiteX167" fmla="*/ 2082800 w 3425521"/>
              <a:gd name="connsiteY167" fmla="*/ 860083 h 1831633"/>
              <a:gd name="connsiteX168" fmla="*/ 2101850 w 3425521"/>
              <a:gd name="connsiteY168" fmla="*/ 853733 h 1831633"/>
              <a:gd name="connsiteX169" fmla="*/ 2133600 w 3425521"/>
              <a:gd name="connsiteY169" fmla="*/ 841033 h 1831633"/>
              <a:gd name="connsiteX170" fmla="*/ 2209800 w 3425521"/>
              <a:gd name="connsiteY170" fmla="*/ 821983 h 1831633"/>
              <a:gd name="connsiteX171" fmla="*/ 2247900 w 3425521"/>
              <a:gd name="connsiteY171" fmla="*/ 802933 h 1831633"/>
              <a:gd name="connsiteX172" fmla="*/ 2286000 w 3425521"/>
              <a:gd name="connsiteY172" fmla="*/ 790233 h 1831633"/>
              <a:gd name="connsiteX173" fmla="*/ 2305050 w 3425521"/>
              <a:gd name="connsiteY173" fmla="*/ 783883 h 1831633"/>
              <a:gd name="connsiteX174" fmla="*/ 2349500 w 3425521"/>
              <a:gd name="connsiteY174" fmla="*/ 764833 h 1831633"/>
              <a:gd name="connsiteX175" fmla="*/ 2374900 w 3425521"/>
              <a:gd name="connsiteY175" fmla="*/ 752133 h 1831633"/>
              <a:gd name="connsiteX176" fmla="*/ 2393950 w 3425521"/>
              <a:gd name="connsiteY176" fmla="*/ 745783 h 1831633"/>
              <a:gd name="connsiteX177" fmla="*/ 2444750 w 3425521"/>
              <a:gd name="connsiteY177" fmla="*/ 726733 h 1831633"/>
              <a:gd name="connsiteX178" fmla="*/ 2514600 w 3425521"/>
              <a:gd name="connsiteY178" fmla="*/ 701333 h 1831633"/>
              <a:gd name="connsiteX179" fmla="*/ 2571750 w 3425521"/>
              <a:gd name="connsiteY179" fmla="*/ 682283 h 1831633"/>
              <a:gd name="connsiteX180" fmla="*/ 2590800 w 3425521"/>
              <a:gd name="connsiteY180" fmla="*/ 675933 h 1831633"/>
              <a:gd name="connsiteX181" fmla="*/ 2609850 w 3425521"/>
              <a:gd name="connsiteY181" fmla="*/ 669583 h 1831633"/>
              <a:gd name="connsiteX182" fmla="*/ 2635250 w 3425521"/>
              <a:gd name="connsiteY182" fmla="*/ 663233 h 1831633"/>
              <a:gd name="connsiteX183" fmla="*/ 2667000 w 3425521"/>
              <a:gd name="connsiteY183" fmla="*/ 650533 h 1831633"/>
              <a:gd name="connsiteX184" fmla="*/ 2717800 w 3425521"/>
              <a:gd name="connsiteY184" fmla="*/ 618783 h 1831633"/>
              <a:gd name="connsiteX185" fmla="*/ 2774950 w 3425521"/>
              <a:gd name="connsiteY185" fmla="*/ 606083 h 1831633"/>
              <a:gd name="connsiteX186" fmla="*/ 2794000 w 3425521"/>
              <a:gd name="connsiteY186" fmla="*/ 599733 h 1831633"/>
              <a:gd name="connsiteX187" fmla="*/ 3365500 w 3425521"/>
              <a:gd name="connsiteY187" fmla="*/ 447333 h 1831633"/>
              <a:gd name="connsiteX188" fmla="*/ 3371850 w 3425521"/>
              <a:gd name="connsiteY188" fmla="*/ 428283 h 1831633"/>
              <a:gd name="connsiteX189" fmla="*/ 3365500 w 3425521"/>
              <a:gd name="connsiteY189"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936750 w 3425521"/>
              <a:gd name="connsiteY164" fmla="*/ 898183 h 1831633"/>
              <a:gd name="connsiteX165" fmla="*/ 1993900 w 3425521"/>
              <a:gd name="connsiteY165" fmla="*/ 879133 h 1831633"/>
              <a:gd name="connsiteX166" fmla="*/ 2082800 w 3425521"/>
              <a:gd name="connsiteY166" fmla="*/ 860083 h 1831633"/>
              <a:gd name="connsiteX167" fmla="*/ 2101850 w 3425521"/>
              <a:gd name="connsiteY167" fmla="*/ 853733 h 1831633"/>
              <a:gd name="connsiteX168" fmla="*/ 2133600 w 3425521"/>
              <a:gd name="connsiteY168" fmla="*/ 841033 h 1831633"/>
              <a:gd name="connsiteX169" fmla="*/ 2209800 w 3425521"/>
              <a:gd name="connsiteY169" fmla="*/ 821983 h 1831633"/>
              <a:gd name="connsiteX170" fmla="*/ 2247900 w 3425521"/>
              <a:gd name="connsiteY170" fmla="*/ 802933 h 1831633"/>
              <a:gd name="connsiteX171" fmla="*/ 2286000 w 3425521"/>
              <a:gd name="connsiteY171" fmla="*/ 790233 h 1831633"/>
              <a:gd name="connsiteX172" fmla="*/ 2305050 w 3425521"/>
              <a:gd name="connsiteY172" fmla="*/ 783883 h 1831633"/>
              <a:gd name="connsiteX173" fmla="*/ 2349500 w 3425521"/>
              <a:gd name="connsiteY173" fmla="*/ 764833 h 1831633"/>
              <a:gd name="connsiteX174" fmla="*/ 2374900 w 3425521"/>
              <a:gd name="connsiteY174" fmla="*/ 752133 h 1831633"/>
              <a:gd name="connsiteX175" fmla="*/ 2393950 w 3425521"/>
              <a:gd name="connsiteY175" fmla="*/ 745783 h 1831633"/>
              <a:gd name="connsiteX176" fmla="*/ 2444750 w 3425521"/>
              <a:gd name="connsiteY176" fmla="*/ 726733 h 1831633"/>
              <a:gd name="connsiteX177" fmla="*/ 2514600 w 3425521"/>
              <a:gd name="connsiteY177" fmla="*/ 701333 h 1831633"/>
              <a:gd name="connsiteX178" fmla="*/ 2571750 w 3425521"/>
              <a:gd name="connsiteY178" fmla="*/ 682283 h 1831633"/>
              <a:gd name="connsiteX179" fmla="*/ 2590800 w 3425521"/>
              <a:gd name="connsiteY179" fmla="*/ 675933 h 1831633"/>
              <a:gd name="connsiteX180" fmla="*/ 2609850 w 3425521"/>
              <a:gd name="connsiteY180" fmla="*/ 669583 h 1831633"/>
              <a:gd name="connsiteX181" fmla="*/ 2635250 w 3425521"/>
              <a:gd name="connsiteY181" fmla="*/ 663233 h 1831633"/>
              <a:gd name="connsiteX182" fmla="*/ 2667000 w 3425521"/>
              <a:gd name="connsiteY182" fmla="*/ 650533 h 1831633"/>
              <a:gd name="connsiteX183" fmla="*/ 2717800 w 3425521"/>
              <a:gd name="connsiteY183" fmla="*/ 618783 h 1831633"/>
              <a:gd name="connsiteX184" fmla="*/ 2774950 w 3425521"/>
              <a:gd name="connsiteY184" fmla="*/ 606083 h 1831633"/>
              <a:gd name="connsiteX185" fmla="*/ 2794000 w 3425521"/>
              <a:gd name="connsiteY185" fmla="*/ 599733 h 1831633"/>
              <a:gd name="connsiteX186" fmla="*/ 3365500 w 3425521"/>
              <a:gd name="connsiteY186" fmla="*/ 447333 h 1831633"/>
              <a:gd name="connsiteX187" fmla="*/ 3371850 w 3425521"/>
              <a:gd name="connsiteY187" fmla="*/ 428283 h 1831633"/>
              <a:gd name="connsiteX188" fmla="*/ 3365500 w 3425521"/>
              <a:gd name="connsiteY188"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1993900 w 3425521"/>
              <a:gd name="connsiteY164" fmla="*/ 879133 h 1831633"/>
              <a:gd name="connsiteX165" fmla="*/ 2082800 w 3425521"/>
              <a:gd name="connsiteY165" fmla="*/ 860083 h 1831633"/>
              <a:gd name="connsiteX166" fmla="*/ 2101850 w 3425521"/>
              <a:gd name="connsiteY166" fmla="*/ 853733 h 1831633"/>
              <a:gd name="connsiteX167" fmla="*/ 2133600 w 3425521"/>
              <a:gd name="connsiteY167" fmla="*/ 841033 h 1831633"/>
              <a:gd name="connsiteX168" fmla="*/ 2209800 w 3425521"/>
              <a:gd name="connsiteY168" fmla="*/ 821983 h 1831633"/>
              <a:gd name="connsiteX169" fmla="*/ 2247900 w 3425521"/>
              <a:gd name="connsiteY169" fmla="*/ 802933 h 1831633"/>
              <a:gd name="connsiteX170" fmla="*/ 2286000 w 3425521"/>
              <a:gd name="connsiteY170" fmla="*/ 790233 h 1831633"/>
              <a:gd name="connsiteX171" fmla="*/ 2305050 w 3425521"/>
              <a:gd name="connsiteY171" fmla="*/ 783883 h 1831633"/>
              <a:gd name="connsiteX172" fmla="*/ 2349500 w 3425521"/>
              <a:gd name="connsiteY172" fmla="*/ 764833 h 1831633"/>
              <a:gd name="connsiteX173" fmla="*/ 2374900 w 3425521"/>
              <a:gd name="connsiteY173" fmla="*/ 752133 h 1831633"/>
              <a:gd name="connsiteX174" fmla="*/ 2393950 w 3425521"/>
              <a:gd name="connsiteY174" fmla="*/ 745783 h 1831633"/>
              <a:gd name="connsiteX175" fmla="*/ 2444750 w 3425521"/>
              <a:gd name="connsiteY175" fmla="*/ 726733 h 1831633"/>
              <a:gd name="connsiteX176" fmla="*/ 2514600 w 3425521"/>
              <a:gd name="connsiteY176" fmla="*/ 701333 h 1831633"/>
              <a:gd name="connsiteX177" fmla="*/ 2571750 w 3425521"/>
              <a:gd name="connsiteY177" fmla="*/ 682283 h 1831633"/>
              <a:gd name="connsiteX178" fmla="*/ 2590800 w 3425521"/>
              <a:gd name="connsiteY178" fmla="*/ 675933 h 1831633"/>
              <a:gd name="connsiteX179" fmla="*/ 2609850 w 3425521"/>
              <a:gd name="connsiteY179" fmla="*/ 669583 h 1831633"/>
              <a:gd name="connsiteX180" fmla="*/ 2635250 w 3425521"/>
              <a:gd name="connsiteY180" fmla="*/ 663233 h 1831633"/>
              <a:gd name="connsiteX181" fmla="*/ 2667000 w 3425521"/>
              <a:gd name="connsiteY181" fmla="*/ 650533 h 1831633"/>
              <a:gd name="connsiteX182" fmla="*/ 2717800 w 3425521"/>
              <a:gd name="connsiteY182" fmla="*/ 618783 h 1831633"/>
              <a:gd name="connsiteX183" fmla="*/ 2774950 w 3425521"/>
              <a:gd name="connsiteY183" fmla="*/ 606083 h 1831633"/>
              <a:gd name="connsiteX184" fmla="*/ 2794000 w 3425521"/>
              <a:gd name="connsiteY184" fmla="*/ 599733 h 1831633"/>
              <a:gd name="connsiteX185" fmla="*/ 3365500 w 3425521"/>
              <a:gd name="connsiteY185" fmla="*/ 447333 h 1831633"/>
              <a:gd name="connsiteX186" fmla="*/ 3371850 w 3425521"/>
              <a:gd name="connsiteY186" fmla="*/ 428283 h 1831633"/>
              <a:gd name="connsiteX187" fmla="*/ 3365500 w 3425521"/>
              <a:gd name="connsiteY187"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082800 w 3425521"/>
              <a:gd name="connsiteY164" fmla="*/ 860083 h 1831633"/>
              <a:gd name="connsiteX165" fmla="*/ 2101850 w 3425521"/>
              <a:gd name="connsiteY165" fmla="*/ 853733 h 1831633"/>
              <a:gd name="connsiteX166" fmla="*/ 2133600 w 3425521"/>
              <a:gd name="connsiteY166" fmla="*/ 841033 h 1831633"/>
              <a:gd name="connsiteX167" fmla="*/ 2209800 w 3425521"/>
              <a:gd name="connsiteY167" fmla="*/ 821983 h 1831633"/>
              <a:gd name="connsiteX168" fmla="*/ 2247900 w 3425521"/>
              <a:gd name="connsiteY168" fmla="*/ 802933 h 1831633"/>
              <a:gd name="connsiteX169" fmla="*/ 2286000 w 3425521"/>
              <a:gd name="connsiteY169" fmla="*/ 790233 h 1831633"/>
              <a:gd name="connsiteX170" fmla="*/ 2305050 w 3425521"/>
              <a:gd name="connsiteY170" fmla="*/ 783883 h 1831633"/>
              <a:gd name="connsiteX171" fmla="*/ 2349500 w 3425521"/>
              <a:gd name="connsiteY171" fmla="*/ 764833 h 1831633"/>
              <a:gd name="connsiteX172" fmla="*/ 2374900 w 3425521"/>
              <a:gd name="connsiteY172" fmla="*/ 752133 h 1831633"/>
              <a:gd name="connsiteX173" fmla="*/ 2393950 w 3425521"/>
              <a:gd name="connsiteY173" fmla="*/ 745783 h 1831633"/>
              <a:gd name="connsiteX174" fmla="*/ 2444750 w 3425521"/>
              <a:gd name="connsiteY174" fmla="*/ 726733 h 1831633"/>
              <a:gd name="connsiteX175" fmla="*/ 2514600 w 3425521"/>
              <a:gd name="connsiteY175" fmla="*/ 701333 h 1831633"/>
              <a:gd name="connsiteX176" fmla="*/ 2571750 w 3425521"/>
              <a:gd name="connsiteY176" fmla="*/ 682283 h 1831633"/>
              <a:gd name="connsiteX177" fmla="*/ 2590800 w 3425521"/>
              <a:gd name="connsiteY177" fmla="*/ 675933 h 1831633"/>
              <a:gd name="connsiteX178" fmla="*/ 2609850 w 3425521"/>
              <a:gd name="connsiteY178" fmla="*/ 669583 h 1831633"/>
              <a:gd name="connsiteX179" fmla="*/ 2635250 w 3425521"/>
              <a:gd name="connsiteY179" fmla="*/ 663233 h 1831633"/>
              <a:gd name="connsiteX180" fmla="*/ 2667000 w 3425521"/>
              <a:gd name="connsiteY180" fmla="*/ 650533 h 1831633"/>
              <a:gd name="connsiteX181" fmla="*/ 2717800 w 3425521"/>
              <a:gd name="connsiteY181" fmla="*/ 618783 h 1831633"/>
              <a:gd name="connsiteX182" fmla="*/ 2774950 w 3425521"/>
              <a:gd name="connsiteY182" fmla="*/ 606083 h 1831633"/>
              <a:gd name="connsiteX183" fmla="*/ 2794000 w 3425521"/>
              <a:gd name="connsiteY183" fmla="*/ 599733 h 1831633"/>
              <a:gd name="connsiteX184" fmla="*/ 3365500 w 3425521"/>
              <a:gd name="connsiteY184" fmla="*/ 447333 h 1831633"/>
              <a:gd name="connsiteX185" fmla="*/ 3371850 w 3425521"/>
              <a:gd name="connsiteY185" fmla="*/ 428283 h 1831633"/>
              <a:gd name="connsiteX186" fmla="*/ 3365500 w 3425521"/>
              <a:gd name="connsiteY186"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082800 w 3425521"/>
              <a:gd name="connsiteY164" fmla="*/ 860083 h 1831633"/>
              <a:gd name="connsiteX165" fmla="*/ 2133600 w 3425521"/>
              <a:gd name="connsiteY165" fmla="*/ 841033 h 1831633"/>
              <a:gd name="connsiteX166" fmla="*/ 2209800 w 3425521"/>
              <a:gd name="connsiteY166" fmla="*/ 821983 h 1831633"/>
              <a:gd name="connsiteX167" fmla="*/ 2247900 w 3425521"/>
              <a:gd name="connsiteY167" fmla="*/ 802933 h 1831633"/>
              <a:gd name="connsiteX168" fmla="*/ 2286000 w 3425521"/>
              <a:gd name="connsiteY168" fmla="*/ 790233 h 1831633"/>
              <a:gd name="connsiteX169" fmla="*/ 2305050 w 3425521"/>
              <a:gd name="connsiteY169" fmla="*/ 783883 h 1831633"/>
              <a:gd name="connsiteX170" fmla="*/ 2349500 w 3425521"/>
              <a:gd name="connsiteY170" fmla="*/ 764833 h 1831633"/>
              <a:gd name="connsiteX171" fmla="*/ 2374900 w 3425521"/>
              <a:gd name="connsiteY171" fmla="*/ 752133 h 1831633"/>
              <a:gd name="connsiteX172" fmla="*/ 2393950 w 3425521"/>
              <a:gd name="connsiteY172" fmla="*/ 745783 h 1831633"/>
              <a:gd name="connsiteX173" fmla="*/ 2444750 w 3425521"/>
              <a:gd name="connsiteY173" fmla="*/ 726733 h 1831633"/>
              <a:gd name="connsiteX174" fmla="*/ 2514600 w 3425521"/>
              <a:gd name="connsiteY174" fmla="*/ 701333 h 1831633"/>
              <a:gd name="connsiteX175" fmla="*/ 2571750 w 3425521"/>
              <a:gd name="connsiteY175" fmla="*/ 682283 h 1831633"/>
              <a:gd name="connsiteX176" fmla="*/ 2590800 w 3425521"/>
              <a:gd name="connsiteY176" fmla="*/ 675933 h 1831633"/>
              <a:gd name="connsiteX177" fmla="*/ 2609850 w 3425521"/>
              <a:gd name="connsiteY177" fmla="*/ 669583 h 1831633"/>
              <a:gd name="connsiteX178" fmla="*/ 2635250 w 3425521"/>
              <a:gd name="connsiteY178" fmla="*/ 663233 h 1831633"/>
              <a:gd name="connsiteX179" fmla="*/ 2667000 w 3425521"/>
              <a:gd name="connsiteY179" fmla="*/ 650533 h 1831633"/>
              <a:gd name="connsiteX180" fmla="*/ 2717800 w 3425521"/>
              <a:gd name="connsiteY180" fmla="*/ 618783 h 1831633"/>
              <a:gd name="connsiteX181" fmla="*/ 2774950 w 3425521"/>
              <a:gd name="connsiteY181" fmla="*/ 606083 h 1831633"/>
              <a:gd name="connsiteX182" fmla="*/ 2794000 w 3425521"/>
              <a:gd name="connsiteY182" fmla="*/ 599733 h 1831633"/>
              <a:gd name="connsiteX183" fmla="*/ 3365500 w 3425521"/>
              <a:gd name="connsiteY183" fmla="*/ 447333 h 1831633"/>
              <a:gd name="connsiteX184" fmla="*/ 3371850 w 3425521"/>
              <a:gd name="connsiteY184" fmla="*/ 428283 h 1831633"/>
              <a:gd name="connsiteX185" fmla="*/ 3365500 w 3425521"/>
              <a:gd name="connsiteY185"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082800 w 3425521"/>
              <a:gd name="connsiteY164" fmla="*/ 860083 h 1831633"/>
              <a:gd name="connsiteX165" fmla="*/ 2209800 w 3425521"/>
              <a:gd name="connsiteY165" fmla="*/ 821983 h 1831633"/>
              <a:gd name="connsiteX166" fmla="*/ 2247900 w 3425521"/>
              <a:gd name="connsiteY166" fmla="*/ 802933 h 1831633"/>
              <a:gd name="connsiteX167" fmla="*/ 2286000 w 3425521"/>
              <a:gd name="connsiteY167" fmla="*/ 790233 h 1831633"/>
              <a:gd name="connsiteX168" fmla="*/ 2305050 w 3425521"/>
              <a:gd name="connsiteY168" fmla="*/ 783883 h 1831633"/>
              <a:gd name="connsiteX169" fmla="*/ 2349500 w 3425521"/>
              <a:gd name="connsiteY169" fmla="*/ 764833 h 1831633"/>
              <a:gd name="connsiteX170" fmla="*/ 2374900 w 3425521"/>
              <a:gd name="connsiteY170" fmla="*/ 752133 h 1831633"/>
              <a:gd name="connsiteX171" fmla="*/ 2393950 w 3425521"/>
              <a:gd name="connsiteY171" fmla="*/ 745783 h 1831633"/>
              <a:gd name="connsiteX172" fmla="*/ 2444750 w 3425521"/>
              <a:gd name="connsiteY172" fmla="*/ 726733 h 1831633"/>
              <a:gd name="connsiteX173" fmla="*/ 2514600 w 3425521"/>
              <a:gd name="connsiteY173" fmla="*/ 701333 h 1831633"/>
              <a:gd name="connsiteX174" fmla="*/ 2571750 w 3425521"/>
              <a:gd name="connsiteY174" fmla="*/ 682283 h 1831633"/>
              <a:gd name="connsiteX175" fmla="*/ 2590800 w 3425521"/>
              <a:gd name="connsiteY175" fmla="*/ 675933 h 1831633"/>
              <a:gd name="connsiteX176" fmla="*/ 2609850 w 3425521"/>
              <a:gd name="connsiteY176" fmla="*/ 669583 h 1831633"/>
              <a:gd name="connsiteX177" fmla="*/ 2635250 w 3425521"/>
              <a:gd name="connsiteY177" fmla="*/ 663233 h 1831633"/>
              <a:gd name="connsiteX178" fmla="*/ 2667000 w 3425521"/>
              <a:gd name="connsiteY178" fmla="*/ 650533 h 1831633"/>
              <a:gd name="connsiteX179" fmla="*/ 2717800 w 3425521"/>
              <a:gd name="connsiteY179" fmla="*/ 618783 h 1831633"/>
              <a:gd name="connsiteX180" fmla="*/ 2774950 w 3425521"/>
              <a:gd name="connsiteY180" fmla="*/ 606083 h 1831633"/>
              <a:gd name="connsiteX181" fmla="*/ 2794000 w 3425521"/>
              <a:gd name="connsiteY181" fmla="*/ 599733 h 1831633"/>
              <a:gd name="connsiteX182" fmla="*/ 3365500 w 3425521"/>
              <a:gd name="connsiteY182" fmla="*/ 447333 h 1831633"/>
              <a:gd name="connsiteX183" fmla="*/ 3371850 w 3425521"/>
              <a:gd name="connsiteY183" fmla="*/ 428283 h 1831633"/>
              <a:gd name="connsiteX184" fmla="*/ 3365500 w 3425521"/>
              <a:gd name="connsiteY184"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209800 w 3425521"/>
              <a:gd name="connsiteY164" fmla="*/ 821983 h 1831633"/>
              <a:gd name="connsiteX165" fmla="*/ 2247900 w 3425521"/>
              <a:gd name="connsiteY165" fmla="*/ 802933 h 1831633"/>
              <a:gd name="connsiteX166" fmla="*/ 2286000 w 3425521"/>
              <a:gd name="connsiteY166" fmla="*/ 790233 h 1831633"/>
              <a:gd name="connsiteX167" fmla="*/ 2305050 w 3425521"/>
              <a:gd name="connsiteY167" fmla="*/ 783883 h 1831633"/>
              <a:gd name="connsiteX168" fmla="*/ 2349500 w 3425521"/>
              <a:gd name="connsiteY168" fmla="*/ 764833 h 1831633"/>
              <a:gd name="connsiteX169" fmla="*/ 2374900 w 3425521"/>
              <a:gd name="connsiteY169" fmla="*/ 752133 h 1831633"/>
              <a:gd name="connsiteX170" fmla="*/ 2393950 w 3425521"/>
              <a:gd name="connsiteY170" fmla="*/ 745783 h 1831633"/>
              <a:gd name="connsiteX171" fmla="*/ 2444750 w 3425521"/>
              <a:gd name="connsiteY171" fmla="*/ 726733 h 1831633"/>
              <a:gd name="connsiteX172" fmla="*/ 2514600 w 3425521"/>
              <a:gd name="connsiteY172" fmla="*/ 701333 h 1831633"/>
              <a:gd name="connsiteX173" fmla="*/ 2571750 w 3425521"/>
              <a:gd name="connsiteY173" fmla="*/ 682283 h 1831633"/>
              <a:gd name="connsiteX174" fmla="*/ 2590800 w 3425521"/>
              <a:gd name="connsiteY174" fmla="*/ 675933 h 1831633"/>
              <a:gd name="connsiteX175" fmla="*/ 2609850 w 3425521"/>
              <a:gd name="connsiteY175" fmla="*/ 669583 h 1831633"/>
              <a:gd name="connsiteX176" fmla="*/ 2635250 w 3425521"/>
              <a:gd name="connsiteY176" fmla="*/ 663233 h 1831633"/>
              <a:gd name="connsiteX177" fmla="*/ 2667000 w 3425521"/>
              <a:gd name="connsiteY177" fmla="*/ 650533 h 1831633"/>
              <a:gd name="connsiteX178" fmla="*/ 2717800 w 3425521"/>
              <a:gd name="connsiteY178" fmla="*/ 618783 h 1831633"/>
              <a:gd name="connsiteX179" fmla="*/ 2774950 w 3425521"/>
              <a:gd name="connsiteY179" fmla="*/ 606083 h 1831633"/>
              <a:gd name="connsiteX180" fmla="*/ 2794000 w 3425521"/>
              <a:gd name="connsiteY180" fmla="*/ 599733 h 1831633"/>
              <a:gd name="connsiteX181" fmla="*/ 3365500 w 3425521"/>
              <a:gd name="connsiteY181" fmla="*/ 447333 h 1831633"/>
              <a:gd name="connsiteX182" fmla="*/ 3371850 w 3425521"/>
              <a:gd name="connsiteY182" fmla="*/ 428283 h 1831633"/>
              <a:gd name="connsiteX183" fmla="*/ 3365500 w 3425521"/>
              <a:gd name="connsiteY183"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247900 w 3425521"/>
              <a:gd name="connsiteY164" fmla="*/ 802933 h 1831633"/>
              <a:gd name="connsiteX165" fmla="*/ 2286000 w 3425521"/>
              <a:gd name="connsiteY165" fmla="*/ 790233 h 1831633"/>
              <a:gd name="connsiteX166" fmla="*/ 2305050 w 3425521"/>
              <a:gd name="connsiteY166" fmla="*/ 783883 h 1831633"/>
              <a:gd name="connsiteX167" fmla="*/ 2349500 w 3425521"/>
              <a:gd name="connsiteY167" fmla="*/ 764833 h 1831633"/>
              <a:gd name="connsiteX168" fmla="*/ 2374900 w 3425521"/>
              <a:gd name="connsiteY168" fmla="*/ 752133 h 1831633"/>
              <a:gd name="connsiteX169" fmla="*/ 2393950 w 3425521"/>
              <a:gd name="connsiteY169" fmla="*/ 745783 h 1831633"/>
              <a:gd name="connsiteX170" fmla="*/ 2444750 w 3425521"/>
              <a:gd name="connsiteY170" fmla="*/ 726733 h 1831633"/>
              <a:gd name="connsiteX171" fmla="*/ 2514600 w 3425521"/>
              <a:gd name="connsiteY171" fmla="*/ 701333 h 1831633"/>
              <a:gd name="connsiteX172" fmla="*/ 2571750 w 3425521"/>
              <a:gd name="connsiteY172" fmla="*/ 682283 h 1831633"/>
              <a:gd name="connsiteX173" fmla="*/ 2590800 w 3425521"/>
              <a:gd name="connsiteY173" fmla="*/ 675933 h 1831633"/>
              <a:gd name="connsiteX174" fmla="*/ 2609850 w 3425521"/>
              <a:gd name="connsiteY174" fmla="*/ 669583 h 1831633"/>
              <a:gd name="connsiteX175" fmla="*/ 2635250 w 3425521"/>
              <a:gd name="connsiteY175" fmla="*/ 663233 h 1831633"/>
              <a:gd name="connsiteX176" fmla="*/ 2667000 w 3425521"/>
              <a:gd name="connsiteY176" fmla="*/ 650533 h 1831633"/>
              <a:gd name="connsiteX177" fmla="*/ 2717800 w 3425521"/>
              <a:gd name="connsiteY177" fmla="*/ 618783 h 1831633"/>
              <a:gd name="connsiteX178" fmla="*/ 2774950 w 3425521"/>
              <a:gd name="connsiteY178" fmla="*/ 606083 h 1831633"/>
              <a:gd name="connsiteX179" fmla="*/ 2794000 w 3425521"/>
              <a:gd name="connsiteY179" fmla="*/ 599733 h 1831633"/>
              <a:gd name="connsiteX180" fmla="*/ 3365500 w 3425521"/>
              <a:gd name="connsiteY180" fmla="*/ 447333 h 1831633"/>
              <a:gd name="connsiteX181" fmla="*/ 3371850 w 3425521"/>
              <a:gd name="connsiteY181" fmla="*/ 428283 h 1831633"/>
              <a:gd name="connsiteX182" fmla="*/ 3365500 w 3425521"/>
              <a:gd name="connsiteY182"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286000 w 3425521"/>
              <a:gd name="connsiteY164" fmla="*/ 790233 h 1831633"/>
              <a:gd name="connsiteX165" fmla="*/ 2305050 w 3425521"/>
              <a:gd name="connsiteY165" fmla="*/ 783883 h 1831633"/>
              <a:gd name="connsiteX166" fmla="*/ 2349500 w 3425521"/>
              <a:gd name="connsiteY166" fmla="*/ 764833 h 1831633"/>
              <a:gd name="connsiteX167" fmla="*/ 2374900 w 3425521"/>
              <a:gd name="connsiteY167" fmla="*/ 752133 h 1831633"/>
              <a:gd name="connsiteX168" fmla="*/ 2393950 w 3425521"/>
              <a:gd name="connsiteY168" fmla="*/ 745783 h 1831633"/>
              <a:gd name="connsiteX169" fmla="*/ 2444750 w 3425521"/>
              <a:gd name="connsiteY169" fmla="*/ 726733 h 1831633"/>
              <a:gd name="connsiteX170" fmla="*/ 2514600 w 3425521"/>
              <a:gd name="connsiteY170" fmla="*/ 701333 h 1831633"/>
              <a:gd name="connsiteX171" fmla="*/ 2571750 w 3425521"/>
              <a:gd name="connsiteY171" fmla="*/ 682283 h 1831633"/>
              <a:gd name="connsiteX172" fmla="*/ 2590800 w 3425521"/>
              <a:gd name="connsiteY172" fmla="*/ 675933 h 1831633"/>
              <a:gd name="connsiteX173" fmla="*/ 2609850 w 3425521"/>
              <a:gd name="connsiteY173" fmla="*/ 669583 h 1831633"/>
              <a:gd name="connsiteX174" fmla="*/ 2635250 w 3425521"/>
              <a:gd name="connsiteY174" fmla="*/ 663233 h 1831633"/>
              <a:gd name="connsiteX175" fmla="*/ 2667000 w 3425521"/>
              <a:gd name="connsiteY175" fmla="*/ 650533 h 1831633"/>
              <a:gd name="connsiteX176" fmla="*/ 2717800 w 3425521"/>
              <a:gd name="connsiteY176" fmla="*/ 618783 h 1831633"/>
              <a:gd name="connsiteX177" fmla="*/ 2774950 w 3425521"/>
              <a:gd name="connsiteY177" fmla="*/ 606083 h 1831633"/>
              <a:gd name="connsiteX178" fmla="*/ 2794000 w 3425521"/>
              <a:gd name="connsiteY178" fmla="*/ 599733 h 1831633"/>
              <a:gd name="connsiteX179" fmla="*/ 3365500 w 3425521"/>
              <a:gd name="connsiteY179" fmla="*/ 447333 h 1831633"/>
              <a:gd name="connsiteX180" fmla="*/ 3371850 w 3425521"/>
              <a:gd name="connsiteY180" fmla="*/ 428283 h 1831633"/>
              <a:gd name="connsiteX181" fmla="*/ 3365500 w 3425521"/>
              <a:gd name="connsiteY181"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286000 w 3425521"/>
              <a:gd name="connsiteY164" fmla="*/ 790233 h 1831633"/>
              <a:gd name="connsiteX165" fmla="*/ 2349500 w 3425521"/>
              <a:gd name="connsiteY165" fmla="*/ 764833 h 1831633"/>
              <a:gd name="connsiteX166" fmla="*/ 2374900 w 3425521"/>
              <a:gd name="connsiteY166" fmla="*/ 752133 h 1831633"/>
              <a:gd name="connsiteX167" fmla="*/ 2393950 w 3425521"/>
              <a:gd name="connsiteY167" fmla="*/ 745783 h 1831633"/>
              <a:gd name="connsiteX168" fmla="*/ 2444750 w 3425521"/>
              <a:gd name="connsiteY168" fmla="*/ 726733 h 1831633"/>
              <a:gd name="connsiteX169" fmla="*/ 2514600 w 3425521"/>
              <a:gd name="connsiteY169" fmla="*/ 701333 h 1831633"/>
              <a:gd name="connsiteX170" fmla="*/ 2571750 w 3425521"/>
              <a:gd name="connsiteY170" fmla="*/ 682283 h 1831633"/>
              <a:gd name="connsiteX171" fmla="*/ 2590800 w 3425521"/>
              <a:gd name="connsiteY171" fmla="*/ 675933 h 1831633"/>
              <a:gd name="connsiteX172" fmla="*/ 2609850 w 3425521"/>
              <a:gd name="connsiteY172" fmla="*/ 669583 h 1831633"/>
              <a:gd name="connsiteX173" fmla="*/ 2635250 w 3425521"/>
              <a:gd name="connsiteY173" fmla="*/ 663233 h 1831633"/>
              <a:gd name="connsiteX174" fmla="*/ 2667000 w 3425521"/>
              <a:gd name="connsiteY174" fmla="*/ 650533 h 1831633"/>
              <a:gd name="connsiteX175" fmla="*/ 2717800 w 3425521"/>
              <a:gd name="connsiteY175" fmla="*/ 618783 h 1831633"/>
              <a:gd name="connsiteX176" fmla="*/ 2774950 w 3425521"/>
              <a:gd name="connsiteY176" fmla="*/ 606083 h 1831633"/>
              <a:gd name="connsiteX177" fmla="*/ 2794000 w 3425521"/>
              <a:gd name="connsiteY177" fmla="*/ 599733 h 1831633"/>
              <a:gd name="connsiteX178" fmla="*/ 3365500 w 3425521"/>
              <a:gd name="connsiteY178" fmla="*/ 447333 h 1831633"/>
              <a:gd name="connsiteX179" fmla="*/ 3371850 w 3425521"/>
              <a:gd name="connsiteY179" fmla="*/ 428283 h 1831633"/>
              <a:gd name="connsiteX180" fmla="*/ 3365500 w 3425521"/>
              <a:gd name="connsiteY180"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349500 w 3425521"/>
              <a:gd name="connsiteY164" fmla="*/ 764833 h 1831633"/>
              <a:gd name="connsiteX165" fmla="*/ 2374900 w 3425521"/>
              <a:gd name="connsiteY165" fmla="*/ 752133 h 1831633"/>
              <a:gd name="connsiteX166" fmla="*/ 2393950 w 3425521"/>
              <a:gd name="connsiteY166" fmla="*/ 745783 h 1831633"/>
              <a:gd name="connsiteX167" fmla="*/ 2444750 w 3425521"/>
              <a:gd name="connsiteY167" fmla="*/ 726733 h 1831633"/>
              <a:gd name="connsiteX168" fmla="*/ 2514600 w 3425521"/>
              <a:gd name="connsiteY168" fmla="*/ 701333 h 1831633"/>
              <a:gd name="connsiteX169" fmla="*/ 2571750 w 3425521"/>
              <a:gd name="connsiteY169" fmla="*/ 682283 h 1831633"/>
              <a:gd name="connsiteX170" fmla="*/ 2590800 w 3425521"/>
              <a:gd name="connsiteY170" fmla="*/ 675933 h 1831633"/>
              <a:gd name="connsiteX171" fmla="*/ 2609850 w 3425521"/>
              <a:gd name="connsiteY171" fmla="*/ 669583 h 1831633"/>
              <a:gd name="connsiteX172" fmla="*/ 2635250 w 3425521"/>
              <a:gd name="connsiteY172" fmla="*/ 663233 h 1831633"/>
              <a:gd name="connsiteX173" fmla="*/ 2667000 w 3425521"/>
              <a:gd name="connsiteY173" fmla="*/ 650533 h 1831633"/>
              <a:gd name="connsiteX174" fmla="*/ 2717800 w 3425521"/>
              <a:gd name="connsiteY174" fmla="*/ 618783 h 1831633"/>
              <a:gd name="connsiteX175" fmla="*/ 2774950 w 3425521"/>
              <a:gd name="connsiteY175" fmla="*/ 606083 h 1831633"/>
              <a:gd name="connsiteX176" fmla="*/ 2794000 w 3425521"/>
              <a:gd name="connsiteY176" fmla="*/ 599733 h 1831633"/>
              <a:gd name="connsiteX177" fmla="*/ 3365500 w 3425521"/>
              <a:gd name="connsiteY177" fmla="*/ 447333 h 1831633"/>
              <a:gd name="connsiteX178" fmla="*/ 3371850 w 3425521"/>
              <a:gd name="connsiteY178" fmla="*/ 428283 h 1831633"/>
              <a:gd name="connsiteX179" fmla="*/ 3365500 w 3425521"/>
              <a:gd name="connsiteY179"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349500 w 3425521"/>
              <a:gd name="connsiteY164" fmla="*/ 764833 h 1831633"/>
              <a:gd name="connsiteX165" fmla="*/ 2393950 w 3425521"/>
              <a:gd name="connsiteY165" fmla="*/ 745783 h 1831633"/>
              <a:gd name="connsiteX166" fmla="*/ 2444750 w 3425521"/>
              <a:gd name="connsiteY166" fmla="*/ 726733 h 1831633"/>
              <a:gd name="connsiteX167" fmla="*/ 2514600 w 3425521"/>
              <a:gd name="connsiteY167" fmla="*/ 701333 h 1831633"/>
              <a:gd name="connsiteX168" fmla="*/ 2571750 w 3425521"/>
              <a:gd name="connsiteY168" fmla="*/ 682283 h 1831633"/>
              <a:gd name="connsiteX169" fmla="*/ 2590800 w 3425521"/>
              <a:gd name="connsiteY169" fmla="*/ 675933 h 1831633"/>
              <a:gd name="connsiteX170" fmla="*/ 2609850 w 3425521"/>
              <a:gd name="connsiteY170" fmla="*/ 669583 h 1831633"/>
              <a:gd name="connsiteX171" fmla="*/ 2635250 w 3425521"/>
              <a:gd name="connsiteY171" fmla="*/ 663233 h 1831633"/>
              <a:gd name="connsiteX172" fmla="*/ 2667000 w 3425521"/>
              <a:gd name="connsiteY172" fmla="*/ 650533 h 1831633"/>
              <a:gd name="connsiteX173" fmla="*/ 2717800 w 3425521"/>
              <a:gd name="connsiteY173" fmla="*/ 618783 h 1831633"/>
              <a:gd name="connsiteX174" fmla="*/ 2774950 w 3425521"/>
              <a:gd name="connsiteY174" fmla="*/ 606083 h 1831633"/>
              <a:gd name="connsiteX175" fmla="*/ 2794000 w 3425521"/>
              <a:gd name="connsiteY175" fmla="*/ 599733 h 1831633"/>
              <a:gd name="connsiteX176" fmla="*/ 3365500 w 3425521"/>
              <a:gd name="connsiteY176" fmla="*/ 447333 h 1831633"/>
              <a:gd name="connsiteX177" fmla="*/ 3371850 w 3425521"/>
              <a:gd name="connsiteY177" fmla="*/ 428283 h 1831633"/>
              <a:gd name="connsiteX178" fmla="*/ 3365500 w 3425521"/>
              <a:gd name="connsiteY178"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349500 w 3425521"/>
              <a:gd name="connsiteY164" fmla="*/ 764833 h 1831633"/>
              <a:gd name="connsiteX165" fmla="*/ 2444750 w 3425521"/>
              <a:gd name="connsiteY165" fmla="*/ 726733 h 1831633"/>
              <a:gd name="connsiteX166" fmla="*/ 2514600 w 3425521"/>
              <a:gd name="connsiteY166" fmla="*/ 701333 h 1831633"/>
              <a:gd name="connsiteX167" fmla="*/ 2571750 w 3425521"/>
              <a:gd name="connsiteY167" fmla="*/ 682283 h 1831633"/>
              <a:gd name="connsiteX168" fmla="*/ 2590800 w 3425521"/>
              <a:gd name="connsiteY168" fmla="*/ 675933 h 1831633"/>
              <a:gd name="connsiteX169" fmla="*/ 2609850 w 3425521"/>
              <a:gd name="connsiteY169" fmla="*/ 669583 h 1831633"/>
              <a:gd name="connsiteX170" fmla="*/ 2635250 w 3425521"/>
              <a:gd name="connsiteY170" fmla="*/ 663233 h 1831633"/>
              <a:gd name="connsiteX171" fmla="*/ 2667000 w 3425521"/>
              <a:gd name="connsiteY171" fmla="*/ 650533 h 1831633"/>
              <a:gd name="connsiteX172" fmla="*/ 2717800 w 3425521"/>
              <a:gd name="connsiteY172" fmla="*/ 618783 h 1831633"/>
              <a:gd name="connsiteX173" fmla="*/ 2774950 w 3425521"/>
              <a:gd name="connsiteY173" fmla="*/ 606083 h 1831633"/>
              <a:gd name="connsiteX174" fmla="*/ 2794000 w 3425521"/>
              <a:gd name="connsiteY174" fmla="*/ 599733 h 1831633"/>
              <a:gd name="connsiteX175" fmla="*/ 3365500 w 3425521"/>
              <a:gd name="connsiteY175" fmla="*/ 447333 h 1831633"/>
              <a:gd name="connsiteX176" fmla="*/ 3371850 w 3425521"/>
              <a:gd name="connsiteY176" fmla="*/ 428283 h 1831633"/>
              <a:gd name="connsiteX177" fmla="*/ 3365500 w 3425521"/>
              <a:gd name="connsiteY177"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444750 w 3425521"/>
              <a:gd name="connsiteY164" fmla="*/ 726733 h 1831633"/>
              <a:gd name="connsiteX165" fmla="*/ 2514600 w 3425521"/>
              <a:gd name="connsiteY165" fmla="*/ 701333 h 1831633"/>
              <a:gd name="connsiteX166" fmla="*/ 2571750 w 3425521"/>
              <a:gd name="connsiteY166" fmla="*/ 682283 h 1831633"/>
              <a:gd name="connsiteX167" fmla="*/ 2590800 w 3425521"/>
              <a:gd name="connsiteY167" fmla="*/ 675933 h 1831633"/>
              <a:gd name="connsiteX168" fmla="*/ 2609850 w 3425521"/>
              <a:gd name="connsiteY168" fmla="*/ 669583 h 1831633"/>
              <a:gd name="connsiteX169" fmla="*/ 2635250 w 3425521"/>
              <a:gd name="connsiteY169" fmla="*/ 663233 h 1831633"/>
              <a:gd name="connsiteX170" fmla="*/ 2667000 w 3425521"/>
              <a:gd name="connsiteY170" fmla="*/ 650533 h 1831633"/>
              <a:gd name="connsiteX171" fmla="*/ 2717800 w 3425521"/>
              <a:gd name="connsiteY171" fmla="*/ 618783 h 1831633"/>
              <a:gd name="connsiteX172" fmla="*/ 2774950 w 3425521"/>
              <a:gd name="connsiteY172" fmla="*/ 606083 h 1831633"/>
              <a:gd name="connsiteX173" fmla="*/ 2794000 w 3425521"/>
              <a:gd name="connsiteY173" fmla="*/ 599733 h 1831633"/>
              <a:gd name="connsiteX174" fmla="*/ 3365500 w 3425521"/>
              <a:gd name="connsiteY174" fmla="*/ 447333 h 1831633"/>
              <a:gd name="connsiteX175" fmla="*/ 3371850 w 3425521"/>
              <a:gd name="connsiteY175" fmla="*/ 428283 h 1831633"/>
              <a:gd name="connsiteX176" fmla="*/ 3365500 w 3425521"/>
              <a:gd name="connsiteY176"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514600 w 3425521"/>
              <a:gd name="connsiteY164" fmla="*/ 701333 h 1831633"/>
              <a:gd name="connsiteX165" fmla="*/ 2571750 w 3425521"/>
              <a:gd name="connsiteY165" fmla="*/ 682283 h 1831633"/>
              <a:gd name="connsiteX166" fmla="*/ 2590800 w 3425521"/>
              <a:gd name="connsiteY166" fmla="*/ 675933 h 1831633"/>
              <a:gd name="connsiteX167" fmla="*/ 2609850 w 3425521"/>
              <a:gd name="connsiteY167" fmla="*/ 669583 h 1831633"/>
              <a:gd name="connsiteX168" fmla="*/ 2635250 w 3425521"/>
              <a:gd name="connsiteY168" fmla="*/ 663233 h 1831633"/>
              <a:gd name="connsiteX169" fmla="*/ 2667000 w 3425521"/>
              <a:gd name="connsiteY169" fmla="*/ 650533 h 1831633"/>
              <a:gd name="connsiteX170" fmla="*/ 2717800 w 3425521"/>
              <a:gd name="connsiteY170" fmla="*/ 618783 h 1831633"/>
              <a:gd name="connsiteX171" fmla="*/ 2774950 w 3425521"/>
              <a:gd name="connsiteY171" fmla="*/ 606083 h 1831633"/>
              <a:gd name="connsiteX172" fmla="*/ 2794000 w 3425521"/>
              <a:gd name="connsiteY172" fmla="*/ 599733 h 1831633"/>
              <a:gd name="connsiteX173" fmla="*/ 3365500 w 3425521"/>
              <a:gd name="connsiteY173" fmla="*/ 447333 h 1831633"/>
              <a:gd name="connsiteX174" fmla="*/ 3371850 w 3425521"/>
              <a:gd name="connsiteY174" fmla="*/ 428283 h 1831633"/>
              <a:gd name="connsiteX175" fmla="*/ 3365500 w 3425521"/>
              <a:gd name="connsiteY175"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571750 w 3425521"/>
              <a:gd name="connsiteY164" fmla="*/ 682283 h 1831633"/>
              <a:gd name="connsiteX165" fmla="*/ 2590800 w 3425521"/>
              <a:gd name="connsiteY165" fmla="*/ 675933 h 1831633"/>
              <a:gd name="connsiteX166" fmla="*/ 2609850 w 3425521"/>
              <a:gd name="connsiteY166" fmla="*/ 669583 h 1831633"/>
              <a:gd name="connsiteX167" fmla="*/ 2635250 w 3425521"/>
              <a:gd name="connsiteY167" fmla="*/ 663233 h 1831633"/>
              <a:gd name="connsiteX168" fmla="*/ 2667000 w 3425521"/>
              <a:gd name="connsiteY168" fmla="*/ 650533 h 1831633"/>
              <a:gd name="connsiteX169" fmla="*/ 2717800 w 3425521"/>
              <a:gd name="connsiteY169" fmla="*/ 618783 h 1831633"/>
              <a:gd name="connsiteX170" fmla="*/ 2774950 w 3425521"/>
              <a:gd name="connsiteY170" fmla="*/ 606083 h 1831633"/>
              <a:gd name="connsiteX171" fmla="*/ 2794000 w 3425521"/>
              <a:gd name="connsiteY171" fmla="*/ 599733 h 1831633"/>
              <a:gd name="connsiteX172" fmla="*/ 3365500 w 3425521"/>
              <a:gd name="connsiteY172" fmla="*/ 447333 h 1831633"/>
              <a:gd name="connsiteX173" fmla="*/ 3371850 w 3425521"/>
              <a:gd name="connsiteY173" fmla="*/ 428283 h 1831633"/>
              <a:gd name="connsiteX174" fmla="*/ 3365500 w 3425521"/>
              <a:gd name="connsiteY174"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571750 w 3425521"/>
              <a:gd name="connsiteY164" fmla="*/ 682283 h 1831633"/>
              <a:gd name="connsiteX165" fmla="*/ 2609850 w 3425521"/>
              <a:gd name="connsiteY165" fmla="*/ 669583 h 1831633"/>
              <a:gd name="connsiteX166" fmla="*/ 2635250 w 3425521"/>
              <a:gd name="connsiteY166" fmla="*/ 663233 h 1831633"/>
              <a:gd name="connsiteX167" fmla="*/ 2667000 w 3425521"/>
              <a:gd name="connsiteY167" fmla="*/ 650533 h 1831633"/>
              <a:gd name="connsiteX168" fmla="*/ 2717800 w 3425521"/>
              <a:gd name="connsiteY168" fmla="*/ 618783 h 1831633"/>
              <a:gd name="connsiteX169" fmla="*/ 2774950 w 3425521"/>
              <a:gd name="connsiteY169" fmla="*/ 606083 h 1831633"/>
              <a:gd name="connsiteX170" fmla="*/ 2794000 w 3425521"/>
              <a:gd name="connsiteY170" fmla="*/ 599733 h 1831633"/>
              <a:gd name="connsiteX171" fmla="*/ 3365500 w 3425521"/>
              <a:gd name="connsiteY171" fmla="*/ 447333 h 1831633"/>
              <a:gd name="connsiteX172" fmla="*/ 3371850 w 3425521"/>
              <a:gd name="connsiteY172" fmla="*/ 428283 h 1831633"/>
              <a:gd name="connsiteX173" fmla="*/ 3365500 w 3425521"/>
              <a:gd name="connsiteY173"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571750 w 3425521"/>
              <a:gd name="connsiteY164" fmla="*/ 682283 h 1831633"/>
              <a:gd name="connsiteX165" fmla="*/ 2609850 w 3425521"/>
              <a:gd name="connsiteY165" fmla="*/ 669583 h 1831633"/>
              <a:gd name="connsiteX166" fmla="*/ 2667000 w 3425521"/>
              <a:gd name="connsiteY166" fmla="*/ 650533 h 1831633"/>
              <a:gd name="connsiteX167" fmla="*/ 2717800 w 3425521"/>
              <a:gd name="connsiteY167" fmla="*/ 618783 h 1831633"/>
              <a:gd name="connsiteX168" fmla="*/ 2774950 w 3425521"/>
              <a:gd name="connsiteY168" fmla="*/ 606083 h 1831633"/>
              <a:gd name="connsiteX169" fmla="*/ 2794000 w 3425521"/>
              <a:gd name="connsiteY169" fmla="*/ 599733 h 1831633"/>
              <a:gd name="connsiteX170" fmla="*/ 3365500 w 3425521"/>
              <a:gd name="connsiteY170" fmla="*/ 447333 h 1831633"/>
              <a:gd name="connsiteX171" fmla="*/ 3371850 w 3425521"/>
              <a:gd name="connsiteY171" fmla="*/ 428283 h 1831633"/>
              <a:gd name="connsiteX172" fmla="*/ 3365500 w 3425521"/>
              <a:gd name="connsiteY172"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571750 w 3425521"/>
              <a:gd name="connsiteY164" fmla="*/ 682283 h 1831633"/>
              <a:gd name="connsiteX165" fmla="*/ 2609850 w 3425521"/>
              <a:gd name="connsiteY165" fmla="*/ 669583 h 1831633"/>
              <a:gd name="connsiteX166" fmla="*/ 2717800 w 3425521"/>
              <a:gd name="connsiteY166" fmla="*/ 618783 h 1831633"/>
              <a:gd name="connsiteX167" fmla="*/ 2774950 w 3425521"/>
              <a:gd name="connsiteY167" fmla="*/ 606083 h 1831633"/>
              <a:gd name="connsiteX168" fmla="*/ 2794000 w 3425521"/>
              <a:gd name="connsiteY168" fmla="*/ 599733 h 1831633"/>
              <a:gd name="connsiteX169" fmla="*/ 3365500 w 3425521"/>
              <a:gd name="connsiteY169" fmla="*/ 447333 h 1831633"/>
              <a:gd name="connsiteX170" fmla="*/ 3371850 w 3425521"/>
              <a:gd name="connsiteY170" fmla="*/ 428283 h 1831633"/>
              <a:gd name="connsiteX171" fmla="*/ 3365500 w 3425521"/>
              <a:gd name="connsiteY171"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571750 w 3425521"/>
              <a:gd name="connsiteY164" fmla="*/ 682283 h 1831633"/>
              <a:gd name="connsiteX165" fmla="*/ 2609850 w 3425521"/>
              <a:gd name="connsiteY165" fmla="*/ 669583 h 1831633"/>
              <a:gd name="connsiteX166" fmla="*/ 2774950 w 3425521"/>
              <a:gd name="connsiteY166" fmla="*/ 606083 h 1831633"/>
              <a:gd name="connsiteX167" fmla="*/ 2794000 w 3425521"/>
              <a:gd name="connsiteY167" fmla="*/ 599733 h 1831633"/>
              <a:gd name="connsiteX168" fmla="*/ 3365500 w 3425521"/>
              <a:gd name="connsiteY168" fmla="*/ 447333 h 1831633"/>
              <a:gd name="connsiteX169" fmla="*/ 3371850 w 3425521"/>
              <a:gd name="connsiteY169" fmla="*/ 428283 h 1831633"/>
              <a:gd name="connsiteX170" fmla="*/ 3365500 w 3425521"/>
              <a:gd name="connsiteY170"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571750 w 3425521"/>
              <a:gd name="connsiteY164" fmla="*/ 682283 h 1831633"/>
              <a:gd name="connsiteX165" fmla="*/ 2609850 w 3425521"/>
              <a:gd name="connsiteY165" fmla="*/ 669583 h 1831633"/>
              <a:gd name="connsiteX166" fmla="*/ 2774950 w 3425521"/>
              <a:gd name="connsiteY166" fmla="*/ 606083 h 1831633"/>
              <a:gd name="connsiteX167" fmla="*/ 3365500 w 3425521"/>
              <a:gd name="connsiteY167" fmla="*/ 447333 h 1831633"/>
              <a:gd name="connsiteX168" fmla="*/ 3371850 w 3425521"/>
              <a:gd name="connsiteY168" fmla="*/ 428283 h 1831633"/>
              <a:gd name="connsiteX169" fmla="*/ 3365500 w 3425521"/>
              <a:gd name="connsiteY169"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571750 w 3425521"/>
              <a:gd name="connsiteY164" fmla="*/ 682283 h 1831633"/>
              <a:gd name="connsiteX165" fmla="*/ 2609850 w 3425521"/>
              <a:gd name="connsiteY165" fmla="*/ 669583 h 1831633"/>
              <a:gd name="connsiteX166" fmla="*/ 3365500 w 3425521"/>
              <a:gd name="connsiteY166" fmla="*/ 447333 h 1831633"/>
              <a:gd name="connsiteX167" fmla="*/ 3371850 w 3425521"/>
              <a:gd name="connsiteY167" fmla="*/ 428283 h 1831633"/>
              <a:gd name="connsiteX168" fmla="*/ 3365500 w 3425521"/>
              <a:gd name="connsiteY168"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2571750 w 3425521"/>
              <a:gd name="connsiteY164" fmla="*/ 682283 h 1831633"/>
              <a:gd name="connsiteX165" fmla="*/ 3365500 w 3425521"/>
              <a:gd name="connsiteY165" fmla="*/ 447333 h 1831633"/>
              <a:gd name="connsiteX166" fmla="*/ 3371850 w 3425521"/>
              <a:gd name="connsiteY166" fmla="*/ 428283 h 1831633"/>
              <a:gd name="connsiteX167" fmla="*/ 3365500 w 3425521"/>
              <a:gd name="connsiteY167" fmla="*/ 40933 h 1831633"/>
              <a:gd name="connsiteX0" fmla="*/ 3365500 w 3425521"/>
              <a:gd name="connsiteY0" fmla="*/ 40933 h 1831633"/>
              <a:gd name="connsiteX1" fmla="*/ 3365500 w 3425521"/>
              <a:gd name="connsiteY1" fmla="*/ 28233 h 1831633"/>
              <a:gd name="connsiteX2" fmla="*/ 3340100 w 3425521"/>
              <a:gd name="connsiteY2" fmla="*/ 34583 h 1831633"/>
              <a:gd name="connsiteX3" fmla="*/ 3314700 w 3425521"/>
              <a:gd name="connsiteY3" fmla="*/ 47283 h 1831633"/>
              <a:gd name="connsiteX4" fmla="*/ 3263900 w 3425521"/>
              <a:gd name="connsiteY4" fmla="*/ 53633 h 1831633"/>
              <a:gd name="connsiteX5" fmla="*/ 3238500 w 3425521"/>
              <a:gd name="connsiteY5" fmla="*/ 59983 h 1831633"/>
              <a:gd name="connsiteX6" fmla="*/ 3187700 w 3425521"/>
              <a:gd name="connsiteY6" fmla="*/ 72683 h 1831633"/>
              <a:gd name="connsiteX7" fmla="*/ 3155950 w 3425521"/>
              <a:gd name="connsiteY7" fmla="*/ 85383 h 1831633"/>
              <a:gd name="connsiteX8" fmla="*/ 2997200 w 3425521"/>
              <a:gd name="connsiteY8" fmla="*/ 104433 h 1831633"/>
              <a:gd name="connsiteX9" fmla="*/ 2908300 w 3425521"/>
              <a:gd name="connsiteY9" fmla="*/ 123483 h 1831633"/>
              <a:gd name="connsiteX10" fmla="*/ 2857500 w 3425521"/>
              <a:gd name="connsiteY10" fmla="*/ 136183 h 1831633"/>
              <a:gd name="connsiteX11" fmla="*/ 2806700 w 3425521"/>
              <a:gd name="connsiteY11" fmla="*/ 142533 h 1831633"/>
              <a:gd name="connsiteX12" fmla="*/ 2768600 w 3425521"/>
              <a:gd name="connsiteY12" fmla="*/ 148883 h 1831633"/>
              <a:gd name="connsiteX13" fmla="*/ 2686050 w 3425521"/>
              <a:gd name="connsiteY13" fmla="*/ 167933 h 1831633"/>
              <a:gd name="connsiteX14" fmla="*/ 2597150 w 3425521"/>
              <a:gd name="connsiteY14" fmla="*/ 174283 h 1831633"/>
              <a:gd name="connsiteX15" fmla="*/ 2552700 w 3425521"/>
              <a:gd name="connsiteY15" fmla="*/ 186983 h 1831633"/>
              <a:gd name="connsiteX16" fmla="*/ 2438400 w 3425521"/>
              <a:gd name="connsiteY16" fmla="*/ 206033 h 1831633"/>
              <a:gd name="connsiteX17" fmla="*/ 2406650 w 3425521"/>
              <a:gd name="connsiteY17" fmla="*/ 212383 h 1831633"/>
              <a:gd name="connsiteX18" fmla="*/ 2374900 w 3425521"/>
              <a:gd name="connsiteY18" fmla="*/ 225083 h 1831633"/>
              <a:gd name="connsiteX19" fmla="*/ 2349500 w 3425521"/>
              <a:gd name="connsiteY19" fmla="*/ 231433 h 1831633"/>
              <a:gd name="connsiteX20" fmla="*/ 2260600 w 3425521"/>
              <a:gd name="connsiteY20" fmla="*/ 244133 h 1831633"/>
              <a:gd name="connsiteX21" fmla="*/ 2197100 w 3425521"/>
              <a:gd name="connsiteY21" fmla="*/ 256833 h 1831633"/>
              <a:gd name="connsiteX22" fmla="*/ 2146300 w 3425521"/>
              <a:gd name="connsiteY22" fmla="*/ 263183 h 1831633"/>
              <a:gd name="connsiteX23" fmla="*/ 2057400 w 3425521"/>
              <a:gd name="connsiteY23" fmla="*/ 282233 h 1831633"/>
              <a:gd name="connsiteX24" fmla="*/ 2012950 w 3425521"/>
              <a:gd name="connsiteY24" fmla="*/ 301283 h 1831633"/>
              <a:gd name="connsiteX25" fmla="*/ 1993900 w 3425521"/>
              <a:gd name="connsiteY25" fmla="*/ 313983 h 1831633"/>
              <a:gd name="connsiteX26" fmla="*/ 1974850 w 3425521"/>
              <a:gd name="connsiteY26" fmla="*/ 320333 h 1831633"/>
              <a:gd name="connsiteX27" fmla="*/ 1905000 w 3425521"/>
              <a:gd name="connsiteY27" fmla="*/ 358433 h 1831633"/>
              <a:gd name="connsiteX28" fmla="*/ 1854200 w 3425521"/>
              <a:gd name="connsiteY28" fmla="*/ 377483 h 1831633"/>
              <a:gd name="connsiteX29" fmla="*/ 1828800 w 3425521"/>
              <a:gd name="connsiteY29" fmla="*/ 390183 h 1831633"/>
              <a:gd name="connsiteX30" fmla="*/ 1765300 w 3425521"/>
              <a:gd name="connsiteY30" fmla="*/ 409233 h 1831633"/>
              <a:gd name="connsiteX31" fmla="*/ 1733550 w 3425521"/>
              <a:gd name="connsiteY31" fmla="*/ 428283 h 1831633"/>
              <a:gd name="connsiteX32" fmla="*/ 1657350 w 3425521"/>
              <a:gd name="connsiteY32" fmla="*/ 466383 h 1831633"/>
              <a:gd name="connsiteX33" fmla="*/ 1625600 w 3425521"/>
              <a:gd name="connsiteY33" fmla="*/ 485433 h 1831633"/>
              <a:gd name="connsiteX34" fmla="*/ 1530350 w 3425521"/>
              <a:gd name="connsiteY34" fmla="*/ 517183 h 1831633"/>
              <a:gd name="connsiteX35" fmla="*/ 1492250 w 3425521"/>
              <a:gd name="connsiteY35" fmla="*/ 536233 h 1831633"/>
              <a:gd name="connsiteX36" fmla="*/ 1390650 w 3425521"/>
              <a:gd name="connsiteY36" fmla="*/ 567983 h 1831633"/>
              <a:gd name="connsiteX37" fmla="*/ 1346200 w 3425521"/>
              <a:gd name="connsiteY37" fmla="*/ 587033 h 1831633"/>
              <a:gd name="connsiteX38" fmla="*/ 1308100 w 3425521"/>
              <a:gd name="connsiteY38" fmla="*/ 593383 h 1831633"/>
              <a:gd name="connsiteX39" fmla="*/ 1276350 w 3425521"/>
              <a:gd name="connsiteY39" fmla="*/ 599733 h 1831633"/>
              <a:gd name="connsiteX40" fmla="*/ 1212850 w 3425521"/>
              <a:gd name="connsiteY40" fmla="*/ 631483 h 1831633"/>
              <a:gd name="connsiteX41" fmla="*/ 1193800 w 3425521"/>
              <a:gd name="connsiteY41" fmla="*/ 637833 h 1831633"/>
              <a:gd name="connsiteX42" fmla="*/ 1149350 w 3425521"/>
              <a:gd name="connsiteY42" fmla="*/ 656883 h 1831633"/>
              <a:gd name="connsiteX43" fmla="*/ 1022350 w 3425521"/>
              <a:gd name="connsiteY43" fmla="*/ 669583 h 1831633"/>
              <a:gd name="connsiteX44" fmla="*/ 927100 w 3425521"/>
              <a:gd name="connsiteY44" fmla="*/ 701333 h 1831633"/>
              <a:gd name="connsiteX45" fmla="*/ 863600 w 3425521"/>
              <a:gd name="connsiteY45" fmla="*/ 720383 h 1831633"/>
              <a:gd name="connsiteX46" fmla="*/ 838200 w 3425521"/>
              <a:gd name="connsiteY46" fmla="*/ 733083 h 1831633"/>
              <a:gd name="connsiteX47" fmla="*/ 819150 w 3425521"/>
              <a:gd name="connsiteY47" fmla="*/ 739433 h 1831633"/>
              <a:gd name="connsiteX48" fmla="*/ 774700 w 3425521"/>
              <a:gd name="connsiteY48" fmla="*/ 752133 h 1831633"/>
              <a:gd name="connsiteX49" fmla="*/ 723900 w 3425521"/>
              <a:gd name="connsiteY49" fmla="*/ 758483 h 1831633"/>
              <a:gd name="connsiteX50" fmla="*/ 692150 w 3425521"/>
              <a:gd name="connsiteY50" fmla="*/ 764833 h 1831633"/>
              <a:gd name="connsiteX51" fmla="*/ 647700 w 3425521"/>
              <a:gd name="connsiteY51" fmla="*/ 777533 h 1831633"/>
              <a:gd name="connsiteX52" fmla="*/ 603250 w 3425521"/>
              <a:gd name="connsiteY52" fmla="*/ 790233 h 1831633"/>
              <a:gd name="connsiteX53" fmla="*/ 577850 w 3425521"/>
              <a:gd name="connsiteY53" fmla="*/ 796583 h 1831633"/>
              <a:gd name="connsiteX54" fmla="*/ 501650 w 3425521"/>
              <a:gd name="connsiteY54" fmla="*/ 802933 h 1831633"/>
              <a:gd name="connsiteX55" fmla="*/ 463550 w 3425521"/>
              <a:gd name="connsiteY55" fmla="*/ 815633 h 1831633"/>
              <a:gd name="connsiteX56" fmla="*/ 438150 w 3425521"/>
              <a:gd name="connsiteY56" fmla="*/ 828333 h 1831633"/>
              <a:gd name="connsiteX57" fmla="*/ 381000 w 3425521"/>
              <a:gd name="connsiteY57" fmla="*/ 834683 h 1831633"/>
              <a:gd name="connsiteX58" fmla="*/ 292100 w 3425521"/>
              <a:gd name="connsiteY58" fmla="*/ 853733 h 1831633"/>
              <a:gd name="connsiteX59" fmla="*/ 273050 w 3425521"/>
              <a:gd name="connsiteY59" fmla="*/ 860083 h 1831633"/>
              <a:gd name="connsiteX60" fmla="*/ 241300 w 3425521"/>
              <a:gd name="connsiteY60" fmla="*/ 866433 h 1831633"/>
              <a:gd name="connsiteX61" fmla="*/ 222250 w 3425521"/>
              <a:gd name="connsiteY61" fmla="*/ 879133 h 1831633"/>
              <a:gd name="connsiteX62" fmla="*/ 203200 w 3425521"/>
              <a:gd name="connsiteY62" fmla="*/ 898183 h 1831633"/>
              <a:gd name="connsiteX63" fmla="*/ 165100 w 3425521"/>
              <a:gd name="connsiteY63" fmla="*/ 910883 h 1831633"/>
              <a:gd name="connsiteX64" fmla="*/ 107950 w 3425521"/>
              <a:gd name="connsiteY64" fmla="*/ 929933 h 1831633"/>
              <a:gd name="connsiteX65" fmla="*/ 63500 w 3425521"/>
              <a:gd name="connsiteY65" fmla="*/ 955333 h 1831633"/>
              <a:gd name="connsiteX66" fmla="*/ 38100 w 3425521"/>
              <a:gd name="connsiteY66" fmla="*/ 961683 h 1831633"/>
              <a:gd name="connsiteX67" fmla="*/ 0 w 3425521"/>
              <a:gd name="connsiteY67" fmla="*/ 974383 h 1831633"/>
              <a:gd name="connsiteX68" fmla="*/ 95250 w 3425521"/>
              <a:gd name="connsiteY68" fmla="*/ 987083 h 1831633"/>
              <a:gd name="connsiteX69" fmla="*/ 158750 w 3425521"/>
              <a:gd name="connsiteY69" fmla="*/ 993433 h 1831633"/>
              <a:gd name="connsiteX70" fmla="*/ 215900 w 3425521"/>
              <a:gd name="connsiteY70" fmla="*/ 999783 h 1831633"/>
              <a:gd name="connsiteX71" fmla="*/ 260350 w 3425521"/>
              <a:gd name="connsiteY71" fmla="*/ 1012483 h 1831633"/>
              <a:gd name="connsiteX72" fmla="*/ 298450 w 3425521"/>
              <a:gd name="connsiteY72" fmla="*/ 1018833 h 1831633"/>
              <a:gd name="connsiteX73" fmla="*/ 400050 w 3425521"/>
              <a:gd name="connsiteY73" fmla="*/ 1044233 h 1831633"/>
              <a:gd name="connsiteX74" fmla="*/ 514350 w 3425521"/>
              <a:gd name="connsiteY74" fmla="*/ 1082333 h 1831633"/>
              <a:gd name="connsiteX75" fmla="*/ 628650 w 3425521"/>
              <a:gd name="connsiteY75" fmla="*/ 1120433 h 1831633"/>
              <a:gd name="connsiteX76" fmla="*/ 755650 w 3425521"/>
              <a:gd name="connsiteY76" fmla="*/ 1158533 h 1831633"/>
              <a:gd name="connsiteX77" fmla="*/ 806450 w 3425521"/>
              <a:gd name="connsiteY77" fmla="*/ 1164883 h 1831633"/>
              <a:gd name="connsiteX78" fmla="*/ 914400 w 3425521"/>
              <a:gd name="connsiteY78" fmla="*/ 1196633 h 1831633"/>
              <a:gd name="connsiteX79" fmla="*/ 984250 w 3425521"/>
              <a:gd name="connsiteY79" fmla="*/ 1209333 h 1831633"/>
              <a:gd name="connsiteX80" fmla="*/ 1162050 w 3425521"/>
              <a:gd name="connsiteY80" fmla="*/ 1266483 h 1831633"/>
              <a:gd name="connsiteX81" fmla="*/ 1206500 w 3425521"/>
              <a:gd name="connsiteY81" fmla="*/ 1279183 h 1831633"/>
              <a:gd name="connsiteX82" fmla="*/ 1257300 w 3425521"/>
              <a:gd name="connsiteY82" fmla="*/ 1285533 h 1831633"/>
              <a:gd name="connsiteX83" fmla="*/ 1352550 w 3425521"/>
              <a:gd name="connsiteY83" fmla="*/ 1304583 h 1831633"/>
              <a:gd name="connsiteX84" fmla="*/ 1441450 w 3425521"/>
              <a:gd name="connsiteY84" fmla="*/ 1336333 h 1831633"/>
              <a:gd name="connsiteX85" fmla="*/ 1473200 w 3425521"/>
              <a:gd name="connsiteY85" fmla="*/ 1342683 h 1831633"/>
              <a:gd name="connsiteX86" fmla="*/ 1574800 w 3425521"/>
              <a:gd name="connsiteY86" fmla="*/ 1368083 h 1831633"/>
              <a:gd name="connsiteX87" fmla="*/ 1612900 w 3425521"/>
              <a:gd name="connsiteY87" fmla="*/ 1374433 h 1831633"/>
              <a:gd name="connsiteX88" fmla="*/ 1631950 w 3425521"/>
              <a:gd name="connsiteY88" fmla="*/ 1393483 h 1831633"/>
              <a:gd name="connsiteX89" fmla="*/ 1663700 w 3425521"/>
              <a:gd name="connsiteY89" fmla="*/ 1399833 h 1831633"/>
              <a:gd name="connsiteX90" fmla="*/ 1689100 w 3425521"/>
              <a:gd name="connsiteY90" fmla="*/ 1406183 h 1831633"/>
              <a:gd name="connsiteX91" fmla="*/ 1733550 w 3425521"/>
              <a:gd name="connsiteY91" fmla="*/ 1425233 h 1831633"/>
              <a:gd name="connsiteX92" fmla="*/ 1758950 w 3425521"/>
              <a:gd name="connsiteY92" fmla="*/ 1431583 h 1831633"/>
              <a:gd name="connsiteX93" fmla="*/ 1778000 w 3425521"/>
              <a:gd name="connsiteY93" fmla="*/ 1444283 h 1831633"/>
              <a:gd name="connsiteX94" fmla="*/ 1809750 w 3425521"/>
              <a:gd name="connsiteY94" fmla="*/ 1450633 h 1831633"/>
              <a:gd name="connsiteX95" fmla="*/ 1835150 w 3425521"/>
              <a:gd name="connsiteY95" fmla="*/ 1456983 h 1831633"/>
              <a:gd name="connsiteX96" fmla="*/ 1873250 w 3425521"/>
              <a:gd name="connsiteY96" fmla="*/ 1469683 h 1831633"/>
              <a:gd name="connsiteX97" fmla="*/ 1936750 w 3425521"/>
              <a:gd name="connsiteY97" fmla="*/ 1495083 h 1831633"/>
              <a:gd name="connsiteX98" fmla="*/ 1974850 w 3425521"/>
              <a:gd name="connsiteY98" fmla="*/ 1501433 h 1831633"/>
              <a:gd name="connsiteX99" fmla="*/ 2038350 w 3425521"/>
              <a:gd name="connsiteY99" fmla="*/ 1520483 h 1831633"/>
              <a:gd name="connsiteX100" fmla="*/ 2063750 w 3425521"/>
              <a:gd name="connsiteY100" fmla="*/ 1533183 h 1831633"/>
              <a:gd name="connsiteX101" fmla="*/ 2101850 w 3425521"/>
              <a:gd name="connsiteY101" fmla="*/ 1545883 h 1831633"/>
              <a:gd name="connsiteX102" fmla="*/ 2120900 w 3425521"/>
              <a:gd name="connsiteY102" fmla="*/ 1558583 h 1831633"/>
              <a:gd name="connsiteX103" fmla="*/ 2178050 w 3425521"/>
              <a:gd name="connsiteY103" fmla="*/ 1577633 h 1831633"/>
              <a:gd name="connsiteX104" fmla="*/ 2216150 w 3425521"/>
              <a:gd name="connsiteY104" fmla="*/ 1590333 h 1831633"/>
              <a:gd name="connsiteX105" fmla="*/ 2273300 w 3425521"/>
              <a:gd name="connsiteY105" fmla="*/ 1596683 h 1831633"/>
              <a:gd name="connsiteX106" fmla="*/ 2324100 w 3425521"/>
              <a:gd name="connsiteY106" fmla="*/ 1609383 h 1831633"/>
              <a:gd name="connsiteX107" fmla="*/ 2349500 w 3425521"/>
              <a:gd name="connsiteY107" fmla="*/ 1615733 h 1831633"/>
              <a:gd name="connsiteX108" fmla="*/ 2406650 w 3425521"/>
              <a:gd name="connsiteY108" fmla="*/ 1622083 h 1831633"/>
              <a:gd name="connsiteX109" fmla="*/ 2520950 w 3425521"/>
              <a:gd name="connsiteY109" fmla="*/ 1634783 h 1831633"/>
              <a:gd name="connsiteX110" fmla="*/ 2578100 w 3425521"/>
              <a:gd name="connsiteY110" fmla="*/ 1641133 h 1831633"/>
              <a:gd name="connsiteX111" fmla="*/ 2667000 w 3425521"/>
              <a:gd name="connsiteY111" fmla="*/ 1647483 h 1831633"/>
              <a:gd name="connsiteX112" fmla="*/ 2705100 w 3425521"/>
              <a:gd name="connsiteY112" fmla="*/ 1653833 h 1831633"/>
              <a:gd name="connsiteX113" fmla="*/ 2832100 w 3425521"/>
              <a:gd name="connsiteY113" fmla="*/ 1666533 h 1831633"/>
              <a:gd name="connsiteX114" fmla="*/ 2901950 w 3425521"/>
              <a:gd name="connsiteY114" fmla="*/ 1685583 h 1831633"/>
              <a:gd name="connsiteX115" fmla="*/ 2971800 w 3425521"/>
              <a:gd name="connsiteY115" fmla="*/ 1698283 h 1831633"/>
              <a:gd name="connsiteX116" fmla="*/ 3060700 w 3425521"/>
              <a:gd name="connsiteY116" fmla="*/ 1717333 h 1831633"/>
              <a:gd name="connsiteX117" fmla="*/ 3105150 w 3425521"/>
              <a:gd name="connsiteY117" fmla="*/ 1736383 h 1831633"/>
              <a:gd name="connsiteX118" fmla="*/ 3124200 w 3425521"/>
              <a:gd name="connsiteY118" fmla="*/ 1742733 h 1831633"/>
              <a:gd name="connsiteX119" fmla="*/ 3149600 w 3425521"/>
              <a:gd name="connsiteY119" fmla="*/ 1755433 h 1831633"/>
              <a:gd name="connsiteX120" fmla="*/ 3175000 w 3425521"/>
              <a:gd name="connsiteY120" fmla="*/ 1761783 h 1831633"/>
              <a:gd name="connsiteX121" fmla="*/ 3213100 w 3425521"/>
              <a:gd name="connsiteY121" fmla="*/ 1774483 h 1831633"/>
              <a:gd name="connsiteX122" fmla="*/ 3263900 w 3425521"/>
              <a:gd name="connsiteY122" fmla="*/ 1787183 h 1831633"/>
              <a:gd name="connsiteX123" fmla="*/ 3302000 w 3425521"/>
              <a:gd name="connsiteY123" fmla="*/ 1799883 h 1831633"/>
              <a:gd name="connsiteX124" fmla="*/ 3340100 w 3425521"/>
              <a:gd name="connsiteY124" fmla="*/ 1818933 h 1831633"/>
              <a:gd name="connsiteX125" fmla="*/ 3359150 w 3425521"/>
              <a:gd name="connsiteY125" fmla="*/ 1831633 h 1831633"/>
              <a:gd name="connsiteX126" fmla="*/ 3371850 w 3425521"/>
              <a:gd name="connsiteY126" fmla="*/ 1812583 h 1831633"/>
              <a:gd name="connsiteX127" fmla="*/ 3384550 w 3425521"/>
              <a:gd name="connsiteY127" fmla="*/ 1768133 h 1831633"/>
              <a:gd name="connsiteX128" fmla="*/ 3390900 w 3425521"/>
              <a:gd name="connsiteY128" fmla="*/ 1710983 h 1831633"/>
              <a:gd name="connsiteX129" fmla="*/ 3397250 w 3425521"/>
              <a:gd name="connsiteY129" fmla="*/ 1679233 h 1831633"/>
              <a:gd name="connsiteX130" fmla="*/ 3403600 w 3425521"/>
              <a:gd name="connsiteY130" fmla="*/ 1641133 h 1831633"/>
              <a:gd name="connsiteX131" fmla="*/ 3397250 w 3425521"/>
              <a:gd name="connsiteY131" fmla="*/ 1412533 h 1831633"/>
              <a:gd name="connsiteX132" fmla="*/ 3092450 w 3425521"/>
              <a:gd name="connsiteY132" fmla="*/ 1406183 h 1831633"/>
              <a:gd name="connsiteX133" fmla="*/ 3016250 w 3425521"/>
              <a:gd name="connsiteY133" fmla="*/ 1399833 h 1831633"/>
              <a:gd name="connsiteX134" fmla="*/ 2787650 w 3425521"/>
              <a:gd name="connsiteY134" fmla="*/ 1387133 h 1831633"/>
              <a:gd name="connsiteX135" fmla="*/ 2768600 w 3425521"/>
              <a:gd name="connsiteY135" fmla="*/ 1374433 h 1831633"/>
              <a:gd name="connsiteX136" fmla="*/ 2679700 w 3425521"/>
              <a:gd name="connsiteY136" fmla="*/ 1361733 h 1831633"/>
              <a:gd name="connsiteX137" fmla="*/ 2647950 w 3425521"/>
              <a:gd name="connsiteY137" fmla="*/ 1355383 h 1831633"/>
              <a:gd name="connsiteX138" fmla="*/ 2628900 w 3425521"/>
              <a:gd name="connsiteY138" fmla="*/ 1342683 h 1831633"/>
              <a:gd name="connsiteX139" fmla="*/ 2578100 w 3425521"/>
              <a:gd name="connsiteY139" fmla="*/ 1323633 h 1831633"/>
              <a:gd name="connsiteX140" fmla="*/ 2559050 w 3425521"/>
              <a:gd name="connsiteY140" fmla="*/ 1310933 h 1831633"/>
              <a:gd name="connsiteX141" fmla="*/ 2540000 w 3425521"/>
              <a:gd name="connsiteY141" fmla="*/ 1304583 h 1831633"/>
              <a:gd name="connsiteX142" fmla="*/ 2501900 w 3425521"/>
              <a:gd name="connsiteY142" fmla="*/ 1285533 h 1831633"/>
              <a:gd name="connsiteX143" fmla="*/ 2444750 w 3425521"/>
              <a:gd name="connsiteY143" fmla="*/ 1247433 h 1831633"/>
              <a:gd name="connsiteX144" fmla="*/ 2425700 w 3425521"/>
              <a:gd name="connsiteY144" fmla="*/ 1241083 h 1831633"/>
              <a:gd name="connsiteX145" fmla="*/ 2406650 w 3425521"/>
              <a:gd name="connsiteY145" fmla="*/ 1228383 h 1831633"/>
              <a:gd name="connsiteX146" fmla="*/ 2343150 w 3425521"/>
              <a:gd name="connsiteY146" fmla="*/ 1209333 h 1831633"/>
              <a:gd name="connsiteX147" fmla="*/ 2279650 w 3425521"/>
              <a:gd name="connsiteY147" fmla="*/ 1196633 h 1831633"/>
              <a:gd name="connsiteX148" fmla="*/ 2178050 w 3425521"/>
              <a:gd name="connsiteY148" fmla="*/ 1164883 h 1831633"/>
              <a:gd name="connsiteX149" fmla="*/ 2139950 w 3425521"/>
              <a:gd name="connsiteY149" fmla="*/ 1152183 h 1831633"/>
              <a:gd name="connsiteX150" fmla="*/ 2114550 w 3425521"/>
              <a:gd name="connsiteY150" fmla="*/ 1139483 h 1831633"/>
              <a:gd name="connsiteX151" fmla="*/ 2051050 w 3425521"/>
              <a:gd name="connsiteY151" fmla="*/ 1120433 h 1831633"/>
              <a:gd name="connsiteX152" fmla="*/ 2006600 w 3425521"/>
              <a:gd name="connsiteY152" fmla="*/ 1101383 h 1831633"/>
              <a:gd name="connsiteX153" fmla="*/ 1981200 w 3425521"/>
              <a:gd name="connsiteY153" fmla="*/ 1095033 h 1831633"/>
              <a:gd name="connsiteX154" fmla="*/ 1936750 w 3425521"/>
              <a:gd name="connsiteY154" fmla="*/ 1069633 h 1831633"/>
              <a:gd name="connsiteX155" fmla="*/ 1898650 w 3425521"/>
              <a:gd name="connsiteY155" fmla="*/ 1063283 h 1831633"/>
              <a:gd name="connsiteX156" fmla="*/ 1866900 w 3425521"/>
              <a:gd name="connsiteY156" fmla="*/ 1056933 h 1831633"/>
              <a:gd name="connsiteX157" fmla="*/ 1809750 w 3425521"/>
              <a:gd name="connsiteY157" fmla="*/ 1037883 h 1831633"/>
              <a:gd name="connsiteX158" fmla="*/ 1676400 w 3425521"/>
              <a:gd name="connsiteY158" fmla="*/ 1025183 h 1831633"/>
              <a:gd name="connsiteX159" fmla="*/ 1612900 w 3425521"/>
              <a:gd name="connsiteY159" fmla="*/ 1006133 h 1831633"/>
              <a:gd name="connsiteX160" fmla="*/ 1574800 w 3425521"/>
              <a:gd name="connsiteY160" fmla="*/ 980733 h 1831633"/>
              <a:gd name="connsiteX161" fmla="*/ 1555750 w 3425521"/>
              <a:gd name="connsiteY161" fmla="*/ 968033 h 1831633"/>
              <a:gd name="connsiteX162" fmla="*/ 1536700 w 3425521"/>
              <a:gd name="connsiteY162" fmla="*/ 961683 h 1831633"/>
              <a:gd name="connsiteX163" fmla="*/ 1498600 w 3425521"/>
              <a:gd name="connsiteY163" fmla="*/ 942633 h 1831633"/>
              <a:gd name="connsiteX164" fmla="*/ 3365500 w 3425521"/>
              <a:gd name="connsiteY164" fmla="*/ 447333 h 1831633"/>
              <a:gd name="connsiteX165" fmla="*/ 3371850 w 3425521"/>
              <a:gd name="connsiteY165" fmla="*/ 428283 h 1831633"/>
              <a:gd name="connsiteX166" fmla="*/ 3365500 w 3425521"/>
              <a:gd name="connsiteY166" fmla="*/ 40933 h 1831633"/>
              <a:gd name="connsiteX0" fmla="*/ 3365500 w 3427173"/>
              <a:gd name="connsiteY0" fmla="*/ 40933 h 1831633"/>
              <a:gd name="connsiteX1" fmla="*/ 3365500 w 3427173"/>
              <a:gd name="connsiteY1" fmla="*/ 28233 h 1831633"/>
              <a:gd name="connsiteX2" fmla="*/ 3340100 w 3427173"/>
              <a:gd name="connsiteY2" fmla="*/ 34583 h 1831633"/>
              <a:gd name="connsiteX3" fmla="*/ 3314700 w 3427173"/>
              <a:gd name="connsiteY3" fmla="*/ 47283 h 1831633"/>
              <a:gd name="connsiteX4" fmla="*/ 3263900 w 3427173"/>
              <a:gd name="connsiteY4" fmla="*/ 53633 h 1831633"/>
              <a:gd name="connsiteX5" fmla="*/ 3238500 w 3427173"/>
              <a:gd name="connsiteY5" fmla="*/ 59983 h 1831633"/>
              <a:gd name="connsiteX6" fmla="*/ 3187700 w 3427173"/>
              <a:gd name="connsiteY6" fmla="*/ 72683 h 1831633"/>
              <a:gd name="connsiteX7" fmla="*/ 3155950 w 3427173"/>
              <a:gd name="connsiteY7" fmla="*/ 85383 h 1831633"/>
              <a:gd name="connsiteX8" fmla="*/ 2997200 w 3427173"/>
              <a:gd name="connsiteY8" fmla="*/ 104433 h 1831633"/>
              <a:gd name="connsiteX9" fmla="*/ 2908300 w 3427173"/>
              <a:gd name="connsiteY9" fmla="*/ 123483 h 1831633"/>
              <a:gd name="connsiteX10" fmla="*/ 2857500 w 3427173"/>
              <a:gd name="connsiteY10" fmla="*/ 136183 h 1831633"/>
              <a:gd name="connsiteX11" fmla="*/ 2806700 w 3427173"/>
              <a:gd name="connsiteY11" fmla="*/ 142533 h 1831633"/>
              <a:gd name="connsiteX12" fmla="*/ 2768600 w 3427173"/>
              <a:gd name="connsiteY12" fmla="*/ 148883 h 1831633"/>
              <a:gd name="connsiteX13" fmla="*/ 2686050 w 3427173"/>
              <a:gd name="connsiteY13" fmla="*/ 167933 h 1831633"/>
              <a:gd name="connsiteX14" fmla="*/ 2597150 w 3427173"/>
              <a:gd name="connsiteY14" fmla="*/ 174283 h 1831633"/>
              <a:gd name="connsiteX15" fmla="*/ 2552700 w 3427173"/>
              <a:gd name="connsiteY15" fmla="*/ 186983 h 1831633"/>
              <a:gd name="connsiteX16" fmla="*/ 2438400 w 3427173"/>
              <a:gd name="connsiteY16" fmla="*/ 206033 h 1831633"/>
              <a:gd name="connsiteX17" fmla="*/ 2406650 w 3427173"/>
              <a:gd name="connsiteY17" fmla="*/ 212383 h 1831633"/>
              <a:gd name="connsiteX18" fmla="*/ 2374900 w 3427173"/>
              <a:gd name="connsiteY18" fmla="*/ 225083 h 1831633"/>
              <a:gd name="connsiteX19" fmla="*/ 2349500 w 3427173"/>
              <a:gd name="connsiteY19" fmla="*/ 231433 h 1831633"/>
              <a:gd name="connsiteX20" fmla="*/ 2260600 w 3427173"/>
              <a:gd name="connsiteY20" fmla="*/ 244133 h 1831633"/>
              <a:gd name="connsiteX21" fmla="*/ 2197100 w 3427173"/>
              <a:gd name="connsiteY21" fmla="*/ 256833 h 1831633"/>
              <a:gd name="connsiteX22" fmla="*/ 2146300 w 3427173"/>
              <a:gd name="connsiteY22" fmla="*/ 263183 h 1831633"/>
              <a:gd name="connsiteX23" fmla="*/ 2057400 w 3427173"/>
              <a:gd name="connsiteY23" fmla="*/ 282233 h 1831633"/>
              <a:gd name="connsiteX24" fmla="*/ 2012950 w 3427173"/>
              <a:gd name="connsiteY24" fmla="*/ 301283 h 1831633"/>
              <a:gd name="connsiteX25" fmla="*/ 1993900 w 3427173"/>
              <a:gd name="connsiteY25" fmla="*/ 313983 h 1831633"/>
              <a:gd name="connsiteX26" fmla="*/ 1974850 w 3427173"/>
              <a:gd name="connsiteY26" fmla="*/ 320333 h 1831633"/>
              <a:gd name="connsiteX27" fmla="*/ 1905000 w 3427173"/>
              <a:gd name="connsiteY27" fmla="*/ 358433 h 1831633"/>
              <a:gd name="connsiteX28" fmla="*/ 1854200 w 3427173"/>
              <a:gd name="connsiteY28" fmla="*/ 377483 h 1831633"/>
              <a:gd name="connsiteX29" fmla="*/ 1828800 w 3427173"/>
              <a:gd name="connsiteY29" fmla="*/ 390183 h 1831633"/>
              <a:gd name="connsiteX30" fmla="*/ 1765300 w 3427173"/>
              <a:gd name="connsiteY30" fmla="*/ 409233 h 1831633"/>
              <a:gd name="connsiteX31" fmla="*/ 1733550 w 3427173"/>
              <a:gd name="connsiteY31" fmla="*/ 428283 h 1831633"/>
              <a:gd name="connsiteX32" fmla="*/ 1657350 w 3427173"/>
              <a:gd name="connsiteY32" fmla="*/ 466383 h 1831633"/>
              <a:gd name="connsiteX33" fmla="*/ 1625600 w 3427173"/>
              <a:gd name="connsiteY33" fmla="*/ 485433 h 1831633"/>
              <a:gd name="connsiteX34" fmla="*/ 1530350 w 3427173"/>
              <a:gd name="connsiteY34" fmla="*/ 517183 h 1831633"/>
              <a:gd name="connsiteX35" fmla="*/ 1492250 w 3427173"/>
              <a:gd name="connsiteY35" fmla="*/ 536233 h 1831633"/>
              <a:gd name="connsiteX36" fmla="*/ 1390650 w 3427173"/>
              <a:gd name="connsiteY36" fmla="*/ 567983 h 1831633"/>
              <a:gd name="connsiteX37" fmla="*/ 1346200 w 3427173"/>
              <a:gd name="connsiteY37" fmla="*/ 587033 h 1831633"/>
              <a:gd name="connsiteX38" fmla="*/ 1308100 w 3427173"/>
              <a:gd name="connsiteY38" fmla="*/ 593383 h 1831633"/>
              <a:gd name="connsiteX39" fmla="*/ 1276350 w 3427173"/>
              <a:gd name="connsiteY39" fmla="*/ 599733 h 1831633"/>
              <a:gd name="connsiteX40" fmla="*/ 1212850 w 3427173"/>
              <a:gd name="connsiteY40" fmla="*/ 631483 h 1831633"/>
              <a:gd name="connsiteX41" fmla="*/ 1193800 w 3427173"/>
              <a:gd name="connsiteY41" fmla="*/ 637833 h 1831633"/>
              <a:gd name="connsiteX42" fmla="*/ 1149350 w 3427173"/>
              <a:gd name="connsiteY42" fmla="*/ 656883 h 1831633"/>
              <a:gd name="connsiteX43" fmla="*/ 1022350 w 3427173"/>
              <a:gd name="connsiteY43" fmla="*/ 669583 h 1831633"/>
              <a:gd name="connsiteX44" fmla="*/ 927100 w 3427173"/>
              <a:gd name="connsiteY44" fmla="*/ 701333 h 1831633"/>
              <a:gd name="connsiteX45" fmla="*/ 863600 w 3427173"/>
              <a:gd name="connsiteY45" fmla="*/ 720383 h 1831633"/>
              <a:gd name="connsiteX46" fmla="*/ 838200 w 3427173"/>
              <a:gd name="connsiteY46" fmla="*/ 733083 h 1831633"/>
              <a:gd name="connsiteX47" fmla="*/ 819150 w 3427173"/>
              <a:gd name="connsiteY47" fmla="*/ 739433 h 1831633"/>
              <a:gd name="connsiteX48" fmla="*/ 774700 w 3427173"/>
              <a:gd name="connsiteY48" fmla="*/ 752133 h 1831633"/>
              <a:gd name="connsiteX49" fmla="*/ 723900 w 3427173"/>
              <a:gd name="connsiteY49" fmla="*/ 758483 h 1831633"/>
              <a:gd name="connsiteX50" fmla="*/ 692150 w 3427173"/>
              <a:gd name="connsiteY50" fmla="*/ 764833 h 1831633"/>
              <a:gd name="connsiteX51" fmla="*/ 647700 w 3427173"/>
              <a:gd name="connsiteY51" fmla="*/ 777533 h 1831633"/>
              <a:gd name="connsiteX52" fmla="*/ 603250 w 3427173"/>
              <a:gd name="connsiteY52" fmla="*/ 790233 h 1831633"/>
              <a:gd name="connsiteX53" fmla="*/ 577850 w 3427173"/>
              <a:gd name="connsiteY53" fmla="*/ 796583 h 1831633"/>
              <a:gd name="connsiteX54" fmla="*/ 501650 w 3427173"/>
              <a:gd name="connsiteY54" fmla="*/ 802933 h 1831633"/>
              <a:gd name="connsiteX55" fmla="*/ 463550 w 3427173"/>
              <a:gd name="connsiteY55" fmla="*/ 815633 h 1831633"/>
              <a:gd name="connsiteX56" fmla="*/ 438150 w 3427173"/>
              <a:gd name="connsiteY56" fmla="*/ 828333 h 1831633"/>
              <a:gd name="connsiteX57" fmla="*/ 381000 w 3427173"/>
              <a:gd name="connsiteY57" fmla="*/ 834683 h 1831633"/>
              <a:gd name="connsiteX58" fmla="*/ 292100 w 3427173"/>
              <a:gd name="connsiteY58" fmla="*/ 853733 h 1831633"/>
              <a:gd name="connsiteX59" fmla="*/ 273050 w 3427173"/>
              <a:gd name="connsiteY59" fmla="*/ 860083 h 1831633"/>
              <a:gd name="connsiteX60" fmla="*/ 241300 w 3427173"/>
              <a:gd name="connsiteY60" fmla="*/ 866433 h 1831633"/>
              <a:gd name="connsiteX61" fmla="*/ 222250 w 3427173"/>
              <a:gd name="connsiteY61" fmla="*/ 879133 h 1831633"/>
              <a:gd name="connsiteX62" fmla="*/ 203200 w 3427173"/>
              <a:gd name="connsiteY62" fmla="*/ 898183 h 1831633"/>
              <a:gd name="connsiteX63" fmla="*/ 165100 w 3427173"/>
              <a:gd name="connsiteY63" fmla="*/ 910883 h 1831633"/>
              <a:gd name="connsiteX64" fmla="*/ 107950 w 3427173"/>
              <a:gd name="connsiteY64" fmla="*/ 929933 h 1831633"/>
              <a:gd name="connsiteX65" fmla="*/ 63500 w 3427173"/>
              <a:gd name="connsiteY65" fmla="*/ 955333 h 1831633"/>
              <a:gd name="connsiteX66" fmla="*/ 38100 w 3427173"/>
              <a:gd name="connsiteY66" fmla="*/ 961683 h 1831633"/>
              <a:gd name="connsiteX67" fmla="*/ 0 w 3427173"/>
              <a:gd name="connsiteY67" fmla="*/ 974383 h 1831633"/>
              <a:gd name="connsiteX68" fmla="*/ 95250 w 3427173"/>
              <a:gd name="connsiteY68" fmla="*/ 987083 h 1831633"/>
              <a:gd name="connsiteX69" fmla="*/ 158750 w 3427173"/>
              <a:gd name="connsiteY69" fmla="*/ 993433 h 1831633"/>
              <a:gd name="connsiteX70" fmla="*/ 215900 w 3427173"/>
              <a:gd name="connsiteY70" fmla="*/ 999783 h 1831633"/>
              <a:gd name="connsiteX71" fmla="*/ 260350 w 3427173"/>
              <a:gd name="connsiteY71" fmla="*/ 1012483 h 1831633"/>
              <a:gd name="connsiteX72" fmla="*/ 298450 w 3427173"/>
              <a:gd name="connsiteY72" fmla="*/ 1018833 h 1831633"/>
              <a:gd name="connsiteX73" fmla="*/ 400050 w 3427173"/>
              <a:gd name="connsiteY73" fmla="*/ 1044233 h 1831633"/>
              <a:gd name="connsiteX74" fmla="*/ 514350 w 3427173"/>
              <a:gd name="connsiteY74" fmla="*/ 1082333 h 1831633"/>
              <a:gd name="connsiteX75" fmla="*/ 628650 w 3427173"/>
              <a:gd name="connsiteY75" fmla="*/ 1120433 h 1831633"/>
              <a:gd name="connsiteX76" fmla="*/ 755650 w 3427173"/>
              <a:gd name="connsiteY76" fmla="*/ 1158533 h 1831633"/>
              <a:gd name="connsiteX77" fmla="*/ 806450 w 3427173"/>
              <a:gd name="connsiteY77" fmla="*/ 1164883 h 1831633"/>
              <a:gd name="connsiteX78" fmla="*/ 914400 w 3427173"/>
              <a:gd name="connsiteY78" fmla="*/ 1196633 h 1831633"/>
              <a:gd name="connsiteX79" fmla="*/ 984250 w 3427173"/>
              <a:gd name="connsiteY79" fmla="*/ 1209333 h 1831633"/>
              <a:gd name="connsiteX80" fmla="*/ 1162050 w 3427173"/>
              <a:gd name="connsiteY80" fmla="*/ 1266483 h 1831633"/>
              <a:gd name="connsiteX81" fmla="*/ 1206500 w 3427173"/>
              <a:gd name="connsiteY81" fmla="*/ 1279183 h 1831633"/>
              <a:gd name="connsiteX82" fmla="*/ 1257300 w 3427173"/>
              <a:gd name="connsiteY82" fmla="*/ 1285533 h 1831633"/>
              <a:gd name="connsiteX83" fmla="*/ 1352550 w 3427173"/>
              <a:gd name="connsiteY83" fmla="*/ 1304583 h 1831633"/>
              <a:gd name="connsiteX84" fmla="*/ 1441450 w 3427173"/>
              <a:gd name="connsiteY84" fmla="*/ 1336333 h 1831633"/>
              <a:gd name="connsiteX85" fmla="*/ 1473200 w 3427173"/>
              <a:gd name="connsiteY85" fmla="*/ 1342683 h 1831633"/>
              <a:gd name="connsiteX86" fmla="*/ 1574800 w 3427173"/>
              <a:gd name="connsiteY86" fmla="*/ 1368083 h 1831633"/>
              <a:gd name="connsiteX87" fmla="*/ 1612900 w 3427173"/>
              <a:gd name="connsiteY87" fmla="*/ 1374433 h 1831633"/>
              <a:gd name="connsiteX88" fmla="*/ 1631950 w 3427173"/>
              <a:gd name="connsiteY88" fmla="*/ 1393483 h 1831633"/>
              <a:gd name="connsiteX89" fmla="*/ 1663700 w 3427173"/>
              <a:gd name="connsiteY89" fmla="*/ 1399833 h 1831633"/>
              <a:gd name="connsiteX90" fmla="*/ 1689100 w 3427173"/>
              <a:gd name="connsiteY90" fmla="*/ 1406183 h 1831633"/>
              <a:gd name="connsiteX91" fmla="*/ 1733550 w 3427173"/>
              <a:gd name="connsiteY91" fmla="*/ 1425233 h 1831633"/>
              <a:gd name="connsiteX92" fmla="*/ 1758950 w 3427173"/>
              <a:gd name="connsiteY92" fmla="*/ 1431583 h 1831633"/>
              <a:gd name="connsiteX93" fmla="*/ 1778000 w 3427173"/>
              <a:gd name="connsiteY93" fmla="*/ 1444283 h 1831633"/>
              <a:gd name="connsiteX94" fmla="*/ 1809750 w 3427173"/>
              <a:gd name="connsiteY94" fmla="*/ 1450633 h 1831633"/>
              <a:gd name="connsiteX95" fmla="*/ 1835150 w 3427173"/>
              <a:gd name="connsiteY95" fmla="*/ 1456983 h 1831633"/>
              <a:gd name="connsiteX96" fmla="*/ 1873250 w 3427173"/>
              <a:gd name="connsiteY96" fmla="*/ 1469683 h 1831633"/>
              <a:gd name="connsiteX97" fmla="*/ 1936750 w 3427173"/>
              <a:gd name="connsiteY97" fmla="*/ 1495083 h 1831633"/>
              <a:gd name="connsiteX98" fmla="*/ 1974850 w 3427173"/>
              <a:gd name="connsiteY98" fmla="*/ 1501433 h 1831633"/>
              <a:gd name="connsiteX99" fmla="*/ 2038350 w 3427173"/>
              <a:gd name="connsiteY99" fmla="*/ 1520483 h 1831633"/>
              <a:gd name="connsiteX100" fmla="*/ 2063750 w 3427173"/>
              <a:gd name="connsiteY100" fmla="*/ 1533183 h 1831633"/>
              <a:gd name="connsiteX101" fmla="*/ 2101850 w 3427173"/>
              <a:gd name="connsiteY101" fmla="*/ 1545883 h 1831633"/>
              <a:gd name="connsiteX102" fmla="*/ 2120900 w 3427173"/>
              <a:gd name="connsiteY102" fmla="*/ 1558583 h 1831633"/>
              <a:gd name="connsiteX103" fmla="*/ 2178050 w 3427173"/>
              <a:gd name="connsiteY103" fmla="*/ 1577633 h 1831633"/>
              <a:gd name="connsiteX104" fmla="*/ 2216150 w 3427173"/>
              <a:gd name="connsiteY104" fmla="*/ 1590333 h 1831633"/>
              <a:gd name="connsiteX105" fmla="*/ 2273300 w 3427173"/>
              <a:gd name="connsiteY105" fmla="*/ 1596683 h 1831633"/>
              <a:gd name="connsiteX106" fmla="*/ 2324100 w 3427173"/>
              <a:gd name="connsiteY106" fmla="*/ 1609383 h 1831633"/>
              <a:gd name="connsiteX107" fmla="*/ 2349500 w 3427173"/>
              <a:gd name="connsiteY107" fmla="*/ 1615733 h 1831633"/>
              <a:gd name="connsiteX108" fmla="*/ 2406650 w 3427173"/>
              <a:gd name="connsiteY108" fmla="*/ 1622083 h 1831633"/>
              <a:gd name="connsiteX109" fmla="*/ 2520950 w 3427173"/>
              <a:gd name="connsiteY109" fmla="*/ 1634783 h 1831633"/>
              <a:gd name="connsiteX110" fmla="*/ 2578100 w 3427173"/>
              <a:gd name="connsiteY110" fmla="*/ 1641133 h 1831633"/>
              <a:gd name="connsiteX111" fmla="*/ 2667000 w 3427173"/>
              <a:gd name="connsiteY111" fmla="*/ 1647483 h 1831633"/>
              <a:gd name="connsiteX112" fmla="*/ 2705100 w 3427173"/>
              <a:gd name="connsiteY112" fmla="*/ 1653833 h 1831633"/>
              <a:gd name="connsiteX113" fmla="*/ 2832100 w 3427173"/>
              <a:gd name="connsiteY113" fmla="*/ 1666533 h 1831633"/>
              <a:gd name="connsiteX114" fmla="*/ 2901950 w 3427173"/>
              <a:gd name="connsiteY114" fmla="*/ 1685583 h 1831633"/>
              <a:gd name="connsiteX115" fmla="*/ 2971800 w 3427173"/>
              <a:gd name="connsiteY115" fmla="*/ 1698283 h 1831633"/>
              <a:gd name="connsiteX116" fmla="*/ 3060700 w 3427173"/>
              <a:gd name="connsiteY116" fmla="*/ 1717333 h 1831633"/>
              <a:gd name="connsiteX117" fmla="*/ 3105150 w 3427173"/>
              <a:gd name="connsiteY117" fmla="*/ 1736383 h 1831633"/>
              <a:gd name="connsiteX118" fmla="*/ 3124200 w 3427173"/>
              <a:gd name="connsiteY118" fmla="*/ 1742733 h 1831633"/>
              <a:gd name="connsiteX119" fmla="*/ 3149600 w 3427173"/>
              <a:gd name="connsiteY119" fmla="*/ 1755433 h 1831633"/>
              <a:gd name="connsiteX120" fmla="*/ 3175000 w 3427173"/>
              <a:gd name="connsiteY120" fmla="*/ 1761783 h 1831633"/>
              <a:gd name="connsiteX121" fmla="*/ 3213100 w 3427173"/>
              <a:gd name="connsiteY121" fmla="*/ 1774483 h 1831633"/>
              <a:gd name="connsiteX122" fmla="*/ 3263900 w 3427173"/>
              <a:gd name="connsiteY122" fmla="*/ 1787183 h 1831633"/>
              <a:gd name="connsiteX123" fmla="*/ 3302000 w 3427173"/>
              <a:gd name="connsiteY123" fmla="*/ 1799883 h 1831633"/>
              <a:gd name="connsiteX124" fmla="*/ 3340100 w 3427173"/>
              <a:gd name="connsiteY124" fmla="*/ 1818933 h 1831633"/>
              <a:gd name="connsiteX125" fmla="*/ 3359150 w 3427173"/>
              <a:gd name="connsiteY125" fmla="*/ 1831633 h 1831633"/>
              <a:gd name="connsiteX126" fmla="*/ 3371850 w 3427173"/>
              <a:gd name="connsiteY126" fmla="*/ 1812583 h 1831633"/>
              <a:gd name="connsiteX127" fmla="*/ 3384550 w 3427173"/>
              <a:gd name="connsiteY127" fmla="*/ 1768133 h 1831633"/>
              <a:gd name="connsiteX128" fmla="*/ 3390900 w 3427173"/>
              <a:gd name="connsiteY128" fmla="*/ 1710983 h 1831633"/>
              <a:gd name="connsiteX129" fmla="*/ 3397250 w 3427173"/>
              <a:gd name="connsiteY129" fmla="*/ 1679233 h 1831633"/>
              <a:gd name="connsiteX130" fmla="*/ 3403600 w 3427173"/>
              <a:gd name="connsiteY130" fmla="*/ 1641133 h 1831633"/>
              <a:gd name="connsiteX131" fmla="*/ 3397250 w 3427173"/>
              <a:gd name="connsiteY131" fmla="*/ 1412533 h 1831633"/>
              <a:gd name="connsiteX132" fmla="*/ 3016250 w 3427173"/>
              <a:gd name="connsiteY132" fmla="*/ 1399833 h 1831633"/>
              <a:gd name="connsiteX133" fmla="*/ 2787650 w 3427173"/>
              <a:gd name="connsiteY133" fmla="*/ 1387133 h 1831633"/>
              <a:gd name="connsiteX134" fmla="*/ 2768600 w 3427173"/>
              <a:gd name="connsiteY134" fmla="*/ 1374433 h 1831633"/>
              <a:gd name="connsiteX135" fmla="*/ 2679700 w 3427173"/>
              <a:gd name="connsiteY135" fmla="*/ 1361733 h 1831633"/>
              <a:gd name="connsiteX136" fmla="*/ 2647950 w 3427173"/>
              <a:gd name="connsiteY136" fmla="*/ 1355383 h 1831633"/>
              <a:gd name="connsiteX137" fmla="*/ 2628900 w 3427173"/>
              <a:gd name="connsiteY137" fmla="*/ 1342683 h 1831633"/>
              <a:gd name="connsiteX138" fmla="*/ 2578100 w 3427173"/>
              <a:gd name="connsiteY138" fmla="*/ 1323633 h 1831633"/>
              <a:gd name="connsiteX139" fmla="*/ 2559050 w 3427173"/>
              <a:gd name="connsiteY139" fmla="*/ 1310933 h 1831633"/>
              <a:gd name="connsiteX140" fmla="*/ 2540000 w 3427173"/>
              <a:gd name="connsiteY140" fmla="*/ 1304583 h 1831633"/>
              <a:gd name="connsiteX141" fmla="*/ 2501900 w 3427173"/>
              <a:gd name="connsiteY141" fmla="*/ 1285533 h 1831633"/>
              <a:gd name="connsiteX142" fmla="*/ 2444750 w 3427173"/>
              <a:gd name="connsiteY142" fmla="*/ 1247433 h 1831633"/>
              <a:gd name="connsiteX143" fmla="*/ 2425700 w 3427173"/>
              <a:gd name="connsiteY143" fmla="*/ 1241083 h 1831633"/>
              <a:gd name="connsiteX144" fmla="*/ 2406650 w 3427173"/>
              <a:gd name="connsiteY144" fmla="*/ 1228383 h 1831633"/>
              <a:gd name="connsiteX145" fmla="*/ 2343150 w 3427173"/>
              <a:gd name="connsiteY145" fmla="*/ 1209333 h 1831633"/>
              <a:gd name="connsiteX146" fmla="*/ 2279650 w 3427173"/>
              <a:gd name="connsiteY146" fmla="*/ 1196633 h 1831633"/>
              <a:gd name="connsiteX147" fmla="*/ 2178050 w 3427173"/>
              <a:gd name="connsiteY147" fmla="*/ 1164883 h 1831633"/>
              <a:gd name="connsiteX148" fmla="*/ 2139950 w 3427173"/>
              <a:gd name="connsiteY148" fmla="*/ 1152183 h 1831633"/>
              <a:gd name="connsiteX149" fmla="*/ 2114550 w 3427173"/>
              <a:gd name="connsiteY149" fmla="*/ 1139483 h 1831633"/>
              <a:gd name="connsiteX150" fmla="*/ 2051050 w 3427173"/>
              <a:gd name="connsiteY150" fmla="*/ 1120433 h 1831633"/>
              <a:gd name="connsiteX151" fmla="*/ 2006600 w 3427173"/>
              <a:gd name="connsiteY151" fmla="*/ 1101383 h 1831633"/>
              <a:gd name="connsiteX152" fmla="*/ 1981200 w 3427173"/>
              <a:gd name="connsiteY152" fmla="*/ 1095033 h 1831633"/>
              <a:gd name="connsiteX153" fmla="*/ 1936750 w 3427173"/>
              <a:gd name="connsiteY153" fmla="*/ 1069633 h 1831633"/>
              <a:gd name="connsiteX154" fmla="*/ 1898650 w 3427173"/>
              <a:gd name="connsiteY154" fmla="*/ 1063283 h 1831633"/>
              <a:gd name="connsiteX155" fmla="*/ 1866900 w 3427173"/>
              <a:gd name="connsiteY155" fmla="*/ 1056933 h 1831633"/>
              <a:gd name="connsiteX156" fmla="*/ 1809750 w 3427173"/>
              <a:gd name="connsiteY156" fmla="*/ 1037883 h 1831633"/>
              <a:gd name="connsiteX157" fmla="*/ 1676400 w 3427173"/>
              <a:gd name="connsiteY157" fmla="*/ 1025183 h 1831633"/>
              <a:gd name="connsiteX158" fmla="*/ 1612900 w 3427173"/>
              <a:gd name="connsiteY158" fmla="*/ 1006133 h 1831633"/>
              <a:gd name="connsiteX159" fmla="*/ 1574800 w 3427173"/>
              <a:gd name="connsiteY159" fmla="*/ 980733 h 1831633"/>
              <a:gd name="connsiteX160" fmla="*/ 1555750 w 3427173"/>
              <a:gd name="connsiteY160" fmla="*/ 968033 h 1831633"/>
              <a:gd name="connsiteX161" fmla="*/ 1536700 w 3427173"/>
              <a:gd name="connsiteY161" fmla="*/ 961683 h 1831633"/>
              <a:gd name="connsiteX162" fmla="*/ 1498600 w 3427173"/>
              <a:gd name="connsiteY162" fmla="*/ 942633 h 1831633"/>
              <a:gd name="connsiteX163" fmla="*/ 3365500 w 3427173"/>
              <a:gd name="connsiteY163" fmla="*/ 447333 h 1831633"/>
              <a:gd name="connsiteX164" fmla="*/ 3371850 w 3427173"/>
              <a:gd name="connsiteY164" fmla="*/ 428283 h 1831633"/>
              <a:gd name="connsiteX165" fmla="*/ 3365500 w 3427173"/>
              <a:gd name="connsiteY165" fmla="*/ 40933 h 1831633"/>
              <a:gd name="connsiteX0" fmla="*/ 3365500 w 3444085"/>
              <a:gd name="connsiteY0" fmla="*/ 40933 h 1831633"/>
              <a:gd name="connsiteX1" fmla="*/ 3365500 w 3444085"/>
              <a:gd name="connsiteY1" fmla="*/ 28233 h 1831633"/>
              <a:gd name="connsiteX2" fmla="*/ 3340100 w 3444085"/>
              <a:gd name="connsiteY2" fmla="*/ 34583 h 1831633"/>
              <a:gd name="connsiteX3" fmla="*/ 3314700 w 3444085"/>
              <a:gd name="connsiteY3" fmla="*/ 47283 h 1831633"/>
              <a:gd name="connsiteX4" fmla="*/ 3263900 w 3444085"/>
              <a:gd name="connsiteY4" fmla="*/ 53633 h 1831633"/>
              <a:gd name="connsiteX5" fmla="*/ 3238500 w 3444085"/>
              <a:gd name="connsiteY5" fmla="*/ 59983 h 1831633"/>
              <a:gd name="connsiteX6" fmla="*/ 3187700 w 3444085"/>
              <a:gd name="connsiteY6" fmla="*/ 72683 h 1831633"/>
              <a:gd name="connsiteX7" fmla="*/ 3155950 w 3444085"/>
              <a:gd name="connsiteY7" fmla="*/ 85383 h 1831633"/>
              <a:gd name="connsiteX8" fmla="*/ 2997200 w 3444085"/>
              <a:gd name="connsiteY8" fmla="*/ 104433 h 1831633"/>
              <a:gd name="connsiteX9" fmla="*/ 2908300 w 3444085"/>
              <a:gd name="connsiteY9" fmla="*/ 123483 h 1831633"/>
              <a:gd name="connsiteX10" fmla="*/ 2857500 w 3444085"/>
              <a:gd name="connsiteY10" fmla="*/ 136183 h 1831633"/>
              <a:gd name="connsiteX11" fmla="*/ 2806700 w 3444085"/>
              <a:gd name="connsiteY11" fmla="*/ 142533 h 1831633"/>
              <a:gd name="connsiteX12" fmla="*/ 2768600 w 3444085"/>
              <a:gd name="connsiteY12" fmla="*/ 148883 h 1831633"/>
              <a:gd name="connsiteX13" fmla="*/ 2686050 w 3444085"/>
              <a:gd name="connsiteY13" fmla="*/ 167933 h 1831633"/>
              <a:gd name="connsiteX14" fmla="*/ 2597150 w 3444085"/>
              <a:gd name="connsiteY14" fmla="*/ 174283 h 1831633"/>
              <a:gd name="connsiteX15" fmla="*/ 2552700 w 3444085"/>
              <a:gd name="connsiteY15" fmla="*/ 186983 h 1831633"/>
              <a:gd name="connsiteX16" fmla="*/ 2438400 w 3444085"/>
              <a:gd name="connsiteY16" fmla="*/ 206033 h 1831633"/>
              <a:gd name="connsiteX17" fmla="*/ 2406650 w 3444085"/>
              <a:gd name="connsiteY17" fmla="*/ 212383 h 1831633"/>
              <a:gd name="connsiteX18" fmla="*/ 2374900 w 3444085"/>
              <a:gd name="connsiteY18" fmla="*/ 225083 h 1831633"/>
              <a:gd name="connsiteX19" fmla="*/ 2349500 w 3444085"/>
              <a:gd name="connsiteY19" fmla="*/ 231433 h 1831633"/>
              <a:gd name="connsiteX20" fmla="*/ 2260600 w 3444085"/>
              <a:gd name="connsiteY20" fmla="*/ 244133 h 1831633"/>
              <a:gd name="connsiteX21" fmla="*/ 2197100 w 3444085"/>
              <a:gd name="connsiteY21" fmla="*/ 256833 h 1831633"/>
              <a:gd name="connsiteX22" fmla="*/ 2146300 w 3444085"/>
              <a:gd name="connsiteY22" fmla="*/ 263183 h 1831633"/>
              <a:gd name="connsiteX23" fmla="*/ 2057400 w 3444085"/>
              <a:gd name="connsiteY23" fmla="*/ 282233 h 1831633"/>
              <a:gd name="connsiteX24" fmla="*/ 2012950 w 3444085"/>
              <a:gd name="connsiteY24" fmla="*/ 301283 h 1831633"/>
              <a:gd name="connsiteX25" fmla="*/ 1993900 w 3444085"/>
              <a:gd name="connsiteY25" fmla="*/ 313983 h 1831633"/>
              <a:gd name="connsiteX26" fmla="*/ 1974850 w 3444085"/>
              <a:gd name="connsiteY26" fmla="*/ 320333 h 1831633"/>
              <a:gd name="connsiteX27" fmla="*/ 1905000 w 3444085"/>
              <a:gd name="connsiteY27" fmla="*/ 358433 h 1831633"/>
              <a:gd name="connsiteX28" fmla="*/ 1854200 w 3444085"/>
              <a:gd name="connsiteY28" fmla="*/ 377483 h 1831633"/>
              <a:gd name="connsiteX29" fmla="*/ 1828800 w 3444085"/>
              <a:gd name="connsiteY29" fmla="*/ 390183 h 1831633"/>
              <a:gd name="connsiteX30" fmla="*/ 1765300 w 3444085"/>
              <a:gd name="connsiteY30" fmla="*/ 409233 h 1831633"/>
              <a:gd name="connsiteX31" fmla="*/ 1733550 w 3444085"/>
              <a:gd name="connsiteY31" fmla="*/ 428283 h 1831633"/>
              <a:gd name="connsiteX32" fmla="*/ 1657350 w 3444085"/>
              <a:gd name="connsiteY32" fmla="*/ 466383 h 1831633"/>
              <a:gd name="connsiteX33" fmla="*/ 1625600 w 3444085"/>
              <a:gd name="connsiteY33" fmla="*/ 485433 h 1831633"/>
              <a:gd name="connsiteX34" fmla="*/ 1530350 w 3444085"/>
              <a:gd name="connsiteY34" fmla="*/ 517183 h 1831633"/>
              <a:gd name="connsiteX35" fmla="*/ 1492250 w 3444085"/>
              <a:gd name="connsiteY35" fmla="*/ 536233 h 1831633"/>
              <a:gd name="connsiteX36" fmla="*/ 1390650 w 3444085"/>
              <a:gd name="connsiteY36" fmla="*/ 567983 h 1831633"/>
              <a:gd name="connsiteX37" fmla="*/ 1346200 w 3444085"/>
              <a:gd name="connsiteY37" fmla="*/ 587033 h 1831633"/>
              <a:gd name="connsiteX38" fmla="*/ 1308100 w 3444085"/>
              <a:gd name="connsiteY38" fmla="*/ 593383 h 1831633"/>
              <a:gd name="connsiteX39" fmla="*/ 1276350 w 3444085"/>
              <a:gd name="connsiteY39" fmla="*/ 599733 h 1831633"/>
              <a:gd name="connsiteX40" fmla="*/ 1212850 w 3444085"/>
              <a:gd name="connsiteY40" fmla="*/ 631483 h 1831633"/>
              <a:gd name="connsiteX41" fmla="*/ 1193800 w 3444085"/>
              <a:gd name="connsiteY41" fmla="*/ 637833 h 1831633"/>
              <a:gd name="connsiteX42" fmla="*/ 1149350 w 3444085"/>
              <a:gd name="connsiteY42" fmla="*/ 656883 h 1831633"/>
              <a:gd name="connsiteX43" fmla="*/ 1022350 w 3444085"/>
              <a:gd name="connsiteY43" fmla="*/ 669583 h 1831633"/>
              <a:gd name="connsiteX44" fmla="*/ 927100 w 3444085"/>
              <a:gd name="connsiteY44" fmla="*/ 701333 h 1831633"/>
              <a:gd name="connsiteX45" fmla="*/ 863600 w 3444085"/>
              <a:gd name="connsiteY45" fmla="*/ 720383 h 1831633"/>
              <a:gd name="connsiteX46" fmla="*/ 838200 w 3444085"/>
              <a:gd name="connsiteY46" fmla="*/ 733083 h 1831633"/>
              <a:gd name="connsiteX47" fmla="*/ 819150 w 3444085"/>
              <a:gd name="connsiteY47" fmla="*/ 739433 h 1831633"/>
              <a:gd name="connsiteX48" fmla="*/ 774700 w 3444085"/>
              <a:gd name="connsiteY48" fmla="*/ 752133 h 1831633"/>
              <a:gd name="connsiteX49" fmla="*/ 723900 w 3444085"/>
              <a:gd name="connsiteY49" fmla="*/ 758483 h 1831633"/>
              <a:gd name="connsiteX50" fmla="*/ 692150 w 3444085"/>
              <a:gd name="connsiteY50" fmla="*/ 764833 h 1831633"/>
              <a:gd name="connsiteX51" fmla="*/ 647700 w 3444085"/>
              <a:gd name="connsiteY51" fmla="*/ 777533 h 1831633"/>
              <a:gd name="connsiteX52" fmla="*/ 603250 w 3444085"/>
              <a:gd name="connsiteY52" fmla="*/ 790233 h 1831633"/>
              <a:gd name="connsiteX53" fmla="*/ 577850 w 3444085"/>
              <a:gd name="connsiteY53" fmla="*/ 796583 h 1831633"/>
              <a:gd name="connsiteX54" fmla="*/ 501650 w 3444085"/>
              <a:gd name="connsiteY54" fmla="*/ 802933 h 1831633"/>
              <a:gd name="connsiteX55" fmla="*/ 463550 w 3444085"/>
              <a:gd name="connsiteY55" fmla="*/ 815633 h 1831633"/>
              <a:gd name="connsiteX56" fmla="*/ 438150 w 3444085"/>
              <a:gd name="connsiteY56" fmla="*/ 828333 h 1831633"/>
              <a:gd name="connsiteX57" fmla="*/ 381000 w 3444085"/>
              <a:gd name="connsiteY57" fmla="*/ 834683 h 1831633"/>
              <a:gd name="connsiteX58" fmla="*/ 292100 w 3444085"/>
              <a:gd name="connsiteY58" fmla="*/ 853733 h 1831633"/>
              <a:gd name="connsiteX59" fmla="*/ 273050 w 3444085"/>
              <a:gd name="connsiteY59" fmla="*/ 860083 h 1831633"/>
              <a:gd name="connsiteX60" fmla="*/ 241300 w 3444085"/>
              <a:gd name="connsiteY60" fmla="*/ 866433 h 1831633"/>
              <a:gd name="connsiteX61" fmla="*/ 222250 w 3444085"/>
              <a:gd name="connsiteY61" fmla="*/ 879133 h 1831633"/>
              <a:gd name="connsiteX62" fmla="*/ 203200 w 3444085"/>
              <a:gd name="connsiteY62" fmla="*/ 898183 h 1831633"/>
              <a:gd name="connsiteX63" fmla="*/ 165100 w 3444085"/>
              <a:gd name="connsiteY63" fmla="*/ 910883 h 1831633"/>
              <a:gd name="connsiteX64" fmla="*/ 107950 w 3444085"/>
              <a:gd name="connsiteY64" fmla="*/ 929933 h 1831633"/>
              <a:gd name="connsiteX65" fmla="*/ 63500 w 3444085"/>
              <a:gd name="connsiteY65" fmla="*/ 955333 h 1831633"/>
              <a:gd name="connsiteX66" fmla="*/ 38100 w 3444085"/>
              <a:gd name="connsiteY66" fmla="*/ 961683 h 1831633"/>
              <a:gd name="connsiteX67" fmla="*/ 0 w 3444085"/>
              <a:gd name="connsiteY67" fmla="*/ 974383 h 1831633"/>
              <a:gd name="connsiteX68" fmla="*/ 95250 w 3444085"/>
              <a:gd name="connsiteY68" fmla="*/ 987083 h 1831633"/>
              <a:gd name="connsiteX69" fmla="*/ 158750 w 3444085"/>
              <a:gd name="connsiteY69" fmla="*/ 993433 h 1831633"/>
              <a:gd name="connsiteX70" fmla="*/ 215900 w 3444085"/>
              <a:gd name="connsiteY70" fmla="*/ 999783 h 1831633"/>
              <a:gd name="connsiteX71" fmla="*/ 260350 w 3444085"/>
              <a:gd name="connsiteY71" fmla="*/ 1012483 h 1831633"/>
              <a:gd name="connsiteX72" fmla="*/ 298450 w 3444085"/>
              <a:gd name="connsiteY72" fmla="*/ 1018833 h 1831633"/>
              <a:gd name="connsiteX73" fmla="*/ 400050 w 3444085"/>
              <a:gd name="connsiteY73" fmla="*/ 1044233 h 1831633"/>
              <a:gd name="connsiteX74" fmla="*/ 514350 w 3444085"/>
              <a:gd name="connsiteY74" fmla="*/ 1082333 h 1831633"/>
              <a:gd name="connsiteX75" fmla="*/ 628650 w 3444085"/>
              <a:gd name="connsiteY75" fmla="*/ 1120433 h 1831633"/>
              <a:gd name="connsiteX76" fmla="*/ 755650 w 3444085"/>
              <a:gd name="connsiteY76" fmla="*/ 1158533 h 1831633"/>
              <a:gd name="connsiteX77" fmla="*/ 806450 w 3444085"/>
              <a:gd name="connsiteY77" fmla="*/ 1164883 h 1831633"/>
              <a:gd name="connsiteX78" fmla="*/ 914400 w 3444085"/>
              <a:gd name="connsiteY78" fmla="*/ 1196633 h 1831633"/>
              <a:gd name="connsiteX79" fmla="*/ 984250 w 3444085"/>
              <a:gd name="connsiteY79" fmla="*/ 1209333 h 1831633"/>
              <a:gd name="connsiteX80" fmla="*/ 1162050 w 3444085"/>
              <a:gd name="connsiteY80" fmla="*/ 1266483 h 1831633"/>
              <a:gd name="connsiteX81" fmla="*/ 1206500 w 3444085"/>
              <a:gd name="connsiteY81" fmla="*/ 1279183 h 1831633"/>
              <a:gd name="connsiteX82" fmla="*/ 1257300 w 3444085"/>
              <a:gd name="connsiteY82" fmla="*/ 1285533 h 1831633"/>
              <a:gd name="connsiteX83" fmla="*/ 1352550 w 3444085"/>
              <a:gd name="connsiteY83" fmla="*/ 1304583 h 1831633"/>
              <a:gd name="connsiteX84" fmla="*/ 1441450 w 3444085"/>
              <a:gd name="connsiteY84" fmla="*/ 1336333 h 1831633"/>
              <a:gd name="connsiteX85" fmla="*/ 1473200 w 3444085"/>
              <a:gd name="connsiteY85" fmla="*/ 1342683 h 1831633"/>
              <a:gd name="connsiteX86" fmla="*/ 1574800 w 3444085"/>
              <a:gd name="connsiteY86" fmla="*/ 1368083 h 1831633"/>
              <a:gd name="connsiteX87" fmla="*/ 1612900 w 3444085"/>
              <a:gd name="connsiteY87" fmla="*/ 1374433 h 1831633"/>
              <a:gd name="connsiteX88" fmla="*/ 1631950 w 3444085"/>
              <a:gd name="connsiteY88" fmla="*/ 1393483 h 1831633"/>
              <a:gd name="connsiteX89" fmla="*/ 1663700 w 3444085"/>
              <a:gd name="connsiteY89" fmla="*/ 1399833 h 1831633"/>
              <a:gd name="connsiteX90" fmla="*/ 1689100 w 3444085"/>
              <a:gd name="connsiteY90" fmla="*/ 1406183 h 1831633"/>
              <a:gd name="connsiteX91" fmla="*/ 1733550 w 3444085"/>
              <a:gd name="connsiteY91" fmla="*/ 1425233 h 1831633"/>
              <a:gd name="connsiteX92" fmla="*/ 1758950 w 3444085"/>
              <a:gd name="connsiteY92" fmla="*/ 1431583 h 1831633"/>
              <a:gd name="connsiteX93" fmla="*/ 1778000 w 3444085"/>
              <a:gd name="connsiteY93" fmla="*/ 1444283 h 1831633"/>
              <a:gd name="connsiteX94" fmla="*/ 1809750 w 3444085"/>
              <a:gd name="connsiteY94" fmla="*/ 1450633 h 1831633"/>
              <a:gd name="connsiteX95" fmla="*/ 1835150 w 3444085"/>
              <a:gd name="connsiteY95" fmla="*/ 1456983 h 1831633"/>
              <a:gd name="connsiteX96" fmla="*/ 1873250 w 3444085"/>
              <a:gd name="connsiteY96" fmla="*/ 1469683 h 1831633"/>
              <a:gd name="connsiteX97" fmla="*/ 1936750 w 3444085"/>
              <a:gd name="connsiteY97" fmla="*/ 1495083 h 1831633"/>
              <a:gd name="connsiteX98" fmla="*/ 1974850 w 3444085"/>
              <a:gd name="connsiteY98" fmla="*/ 1501433 h 1831633"/>
              <a:gd name="connsiteX99" fmla="*/ 2038350 w 3444085"/>
              <a:gd name="connsiteY99" fmla="*/ 1520483 h 1831633"/>
              <a:gd name="connsiteX100" fmla="*/ 2063750 w 3444085"/>
              <a:gd name="connsiteY100" fmla="*/ 1533183 h 1831633"/>
              <a:gd name="connsiteX101" fmla="*/ 2101850 w 3444085"/>
              <a:gd name="connsiteY101" fmla="*/ 1545883 h 1831633"/>
              <a:gd name="connsiteX102" fmla="*/ 2120900 w 3444085"/>
              <a:gd name="connsiteY102" fmla="*/ 1558583 h 1831633"/>
              <a:gd name="connsiteX103" fmla="*/ 2178050 w 3444085"/>
              <a:gd name="connsiteY103" fmla="*/ 1577633 h 1831633"/>
              <a:gd name="connsiteX104" fmla="*/ 2216150 w 3444085"/>
              <a:gd name="connsiteY104" fmla="*/ 1590333 h 1831633"/>
              <a:gd name="connsiteX105" fmla="*/ 2273300 w 3444085"/>
              <a:gd name="connsiteY105" fmla="*/ 1596683 h 1831633"/>
              <a:gd name="connsiteX106" fmla="*/ 2324100 w 3444085"/>
              <a:gd name="connsiteY106" fmla="*/ 1609383 h 1831633"/>
              <a:gd name="connsiteX107" fmla="*/ 2349500 w 3444085"/>
              <a:gd name="connsiteY107" fmla="*/ 1615733 h 1831633"/>
              <a:gd name="connsiteX108" fmla="*/ 2406650 w 3444085"/>
              <a:gd name="connsiteY108" fmla="*/ 1622083 h 1831633"/>
              <a:gd name="connsiteX109" fmla="*/ 2520950 w 3444085"/>
              <a:gd name="connsiteY109" fmla="*/ 1634783 h 1831633"/>
              <a:gd name="connsiteX110" fmla="*/ 2578100 w 3444085"/>
              <a:gd name="connsiteY110" fmla="*/ 1641133 h 1831633"/>
              <a:gd name="connsiteX111" fmla="*/ 2667000 w 3444085"/>
              <a:gd name="connsiteY111" fmla="*/ 1647483 h 1831633"/>
              <a:gd name="connsiteX112" fmla="*/ 2705100 w 3444085"/>
              <a:gd name="connsiteY112" fmla="*/ 1653833 h 1831633"/>
              <a:gd name="connsiteX113" fmla="*/ 2832100 w 3444085"/>
              <a:gd name="connsiteY113" fmla="*/ 1666533 h 1831633"/>
              <a:gd name="connsiteX114" fmla="*/ 2901950 w 3444085"/>
              <a:gd name="connsiteY114" fmla="*/ 1685583 h 1831633"/>
              <a:gd name="connsiteX115" fmla="*/ 2971800 w 3444085"/>
              <a:gd name="connsiteY115" fmla="*/ 1698283 h 1831633"/>
              <a:gd name="connsiteX116" fmla="*/ 3060700 w 3444085"/>
              <a:gd name="connsiteY116" fmla="*/ 1717333 h 1831633"/>
              <a:gd name="connsiteX117" fmla="*/ 3105150 w 3444085"/>
              <a:gd name="connsiteY117" fmla="*/ 1736383 h 1831633"/>
              <a:gd name="connsiteX118" fmla="*/ 3124200 w 3444085"/>
              <a:gd name="connsiteY118" fmla="*/ 1742733 h 1831633"/>
              <a:gd name="connsiteX119" fmla="*/ 3149600 w 3444085"/>
              <a:gd name="connsiteY119" fmla="*/ 1755433 h 1831633"/>
              <a:gd name="connsiteX120" fmla="*/ 3175000 w 3444085"/>
              <a:gd name="connsiteY120" fmla="*/ 1761783 h 1831633"/>
              <a:gd name="connsiteX121" fmla="*/ 3213100 w 3444085"/>
              <a:gd name="connsiteY121" fmla="*/ 1774483 h 1831633"/>
              <a:gd name="connsiteX122" fmla="*/ 3263900 w 3444085"/>
              <a:gd name="connsiteY122" fmla="*/ 1787183 h 1831633"/>
              <a:gd name="connsiteX123" fmla="*/ 3302000 w 3444085"/>
              <a:gd name="connsiteY123" fmla="*/ 1799883 h 1831633"/>
              <a:gd name="connsiteX124" fmla="*/ 3340100 w 3444085"/>
              <a:gd name="connsiteY124" fmla="*/ 1818933 h 1831633"/>
              <a:gd name="connsiteX125" fmla="*/ 3359150 w 3444085"/>
              <a:gd name="connsiteY125" fmla="*/ 1831633 h 1831633"/>
              <a:gd name="connsiteX126" fmla="*/ 3371850 w 3444085"/>
              <a:gd name="connsiteY126" fmla="*/ 1812583 h 1831633"/>
              <a:gd name="connsiteX127" fmla="*/ 3384550 w 3444085"/>
              <a:gd name="connsiteY127" fmla="*/ 1768133 h 1831633"/>
              <a:gd name="connsiteX128" fmla="*/ 3390900 w 3444085"/>
              <a:gd name="connsiteY128" fmla="*/ 1710983 h 1831633"/>
              <a:gd name="connsiteX129" fmla="*/ 3397250 w 3444085"/>
              <a:gd name="connsiteY129" fmla="*/ 1679233 h 1831633"/>
              <a:gd name="connsiteX130" fmla="*/ 3403600 w 3444085"/>
              <a:gd name="connsiteY130" fmla="*/ 1641133 h 1831633"/>
              <a:gd name="connsiteX131" fmla="*/ 3397250 w 3444085"/>
              <a:gd name="connsiteY131" fmla="*/ 1412533 h 1831633"/>
              <a:gd name="connsiteX132" fmla="*/ 2787650 w 3444085"/>
              <a:gd name="connsiteY132" fmla="*/ 1387133 h 1831633"/>
              <a:gd name="connsiteX133" fmla="*/ 2768600 w 3444085"/>
              <a:gd name="connsiteY133" fmla="*/ 1374433 h 1831633"/>
              <a:gd name="connsiteX134" fmla="*/ 2679700 w 3444085"/>
              <a:gd name="connsiteY134" fmla="*/ 1361733 h 1831633"/>
              <a:gd name="connsiteX135" fmla="*/ 2647950 w 3444085"/>
              <a:gd name="connsiteY135" fmla="*/ 1355383 h 1831633"/>
              <a:gd name="connsiteX136" fmla="*/ 2628900 w 3444085"/>
              <a:gd name="connsiteY136" fmla="*/ 1342683 h 1831633"/>
              <a:gd name="connsiteX137" fmla="*/ 2578100 w 3444085"/>
              <a:gd name="connsiteY137" fmla="*/ 1323633 h 1831633"/>
              <a:gd name="connsiteX138" fmla="*/ 2559050 w 3444085"/>
              <a:gd name="connsiteY138" fmla="*/ 1310933 h 1831633"/>
              <a:gd name="connsiteX139" fmla="*/ 2540000 w 3444085"/>
              <a:gd name="connsiteY139" fmla="*/ 1304583 h 1831633"/>
              <a:gd name="connsiteX140" fmla="*/ 2501900 w 3444085"/>
              <a:gd name="connsiteY140" fmla="*/ 1285533 h 1831633"/>
              <a:gd name="connsiteX141" fmla="*/ 2444750 w 3444085"/>
              <a:gd name="connsiteY141" fmla="*/ 1247433 h 1831633"/>
              <a:gd name="connsiteX142" fmla="*/ 2425700 w 3444085"/>
              <a:gd name="connsiteY142" fmla="*/ 1241083 h 1831633"/>
              <a:gd name="connsiteX143" fmla="*/ 2406650 w 3444085"/>
              <a:gd name="connsiteY143" fmla="*/ 1228383 h 1831633"/>
              <a:gd name="connsiteX144" fmla="*/ 2343150 w 3444085"/>
              <a:gd name="connsiteY144" fmla="*/ 1209333 h 1831633"/>
              <a:gd name="connsiteX145" fmla="*/ 2279650 w 3444085"/>
              <a:gd name="connsiteY145" fmla="*/ 1196633 h 1831633"/>
              <a:gd name="connsiteX146" fmla="*/ 2178050 w 3444085"/>
              <a:gd name="connsiteY146" fmla="*/ 1164883 h 1831633"/>
              <a:gd name="connsiteX147" fmla="*/ 2139950 w 3444085"/>
              <a:gd name="connsiteY147" fmla="*/ 1152183 h 1831633"/>
              <a:gd name="connsiteX148" fmla="*/ 2114550 w 3444085"/>
              <a:gd name="connsiteY148" fmla="*/ 1139483 h 1831633"/>
              <a:gd name="connsiteX149" fmla="*/ 2051050 w 3444085"/>
              <a:gd name="connsiteY149" fmla="*/ 1120433 h 1831633"/>
              <a:gd name="connsiteX150" fmla="*/ 2006600 w 3444085"/>
              <a:gd name="connsiteY150" fmla="*/ 1101383 h 1831633"/>
              <a:gd name="connsiteX151" fmla="*/ 1981200 w 3444085"/>
              <a:gd name="connsiteY151" fmla="*/ 1095033 h 1831633"/>
              <a:gd name="connsiteX152" fmla="*/ 1936750 w 3444085"/>
              <a:gd name="connsiteY152" fmla="*/ 1069633 h 1831633"/>
              <a:gd name="connsiteX153" fmla="*/ 1898650 w 3444085"/>
              <a:gd name="connsiteY153" fmla="*/ 1063283 h 1831633"/>
              <a:gd name="connsiteX154" fmla="*/ 1866900 w 3444085"/>
              <a:gd name="connsiteY154" fmla="*/ 1056933 h 1831633"/>
              <a:gd name="connsiteX155" fmla="*/ 1809750 w 3444085"/>
              <a:gd name="connsiteY155" fmla="*/ 1037883 h 1831633"/>
              <a:gd name="connsiteX156" fmla="*/ 1676400 w 3444085"/>
              <a:gd name="connsiteY156" fmla="*/ 1025183 h 1831633"/>
              <a:gd name="connsiteX157" fmla="*/ 1612900 w 3444085"/>
              <a:gd name="connsiteY157" fmla="*/ 1006133 h 1831633"/>
              <a:gd name="connsiteX158" fmla="*/ 1574800 w 3444085"/>
              <a:gd name="connsiteY158" fmla="*/ 980733 h 1831633"/>
              <a:gd name="connsiteX159" fmla="*/ 1555750 w 3444085"/>
              <a:gd name="connsiteY159" fmla="*/ 968033 h 1831633"/>
              <a:gd name="connsiteX160" fmla="*/ 1536700 w 3444085"/>
              <a:gd name="connsiteY160" fmla="*/ 961683 h 1831633"/>
              <a:gd name="connsiteX161" fmla="*/ 1498600 w 3444085"/>
              <a:gd name="connsiteY161" fmla="*/ 942633 h 1831633"/>
              <a:gd name="connsiteX162" fmla="*/ 3365500 w 3444085"/>
              <a:gd name="connsiteY162" fmla="*/ 447333 h 1831633"/>
              <a:gd name="connsiteX163" fmla="*/ 3371850 w 3444085"/>
              <a:gd name="connsiteY163" fmla="*/ 428283 h 1831633"/>
              <a:gd name="connsiteX164" fmla="*/ 3365500 w 3444085"/>
              <a:gd name="connsiteY164" fmla="*/ 40933 h 1831633"/>
              <a:gd name="connsiteX0" fmla="*/ 3365500 w 3445495"/>
              <a:gd name="connsiteY0" fmla="*/ 40933 h 1831633"/>
              <a:gd name="connsiteX1" fmla="*/ 3365500 w 3445495"/>
              <a:gd name="connsiteY1" fmla="*/ 28233 h 1831633"/>
              <a:gd name="connsiteX2" fmla="*/ 3340100 w 3445495"/>
              <a:gd name="connsiteY2" fmla="*/ 34583 h 1831633"/>
              <a:gd name="connsiteX3" fmla="*/ 3314700 w 3445495"/>
              <a:gd name="connsiteY3" fmla="*/ 47283 h 1831633"/>
              <a:gd name="connsiteX4" fmla="*/ 3263900 w 3445495"/>
              <a:gd name="connsiteY4" fmla="*/ 53633 h 1831633"/>
              <a:gd name="connsiteX5" fmla="*/ 3238500 w 3445495"/>
              <a:gd name="connsiteY5" fmla="*/ 59983 h 1831633"/>
              <a:gd name="connsiteX6" fmla="*/ 3187700 w 3445495"/>
              <a:gd name="connsiteY6" fmla="*/ 72683 h 1831633"/>
              <a:gd name="connsiteX7" fmla="*/ 3155950 w 3445495"/>
              <a:gd name="connsiteY7" fmla="*/ 85383 h 1831633"/>
              <a:gd name="connsiteX8" fmla="*/ 2997200 w 3445495"/>
              <a:gd name="connsiteY8" fmla="*/ 104433 h 1831633"/>
              <a:gd name="connsiteX9" fmla="*/ 2908300 w 3445495"/>
              <a:gd name="connsiteY9" fmla="*/ 123483 h 1831633"/>
              <a:gd name="connsiteX10" fmla="*/ 2857500 w 3445495"/>
              <a:gd name="connsiteY10" fmla="*/ 136183 h 1831633"/>
              <a:gd name="connsiteX11" fmla="*/ 2806700 w 3445495"/>
              <a:gd name="connsiteY11" fmla="*/ 142533 h 1831633"/>
              <a:gd name="connsiteX12" fmla="*/ 2768600 w 3445495"/>
              <a:gd name="connsiteY12" fmla="*/ 148883 h 1831633"/>
              <a:gd name="connsiteX13" fmla="*/ 2686050 w 3445495"/>
              <a:gd name="connsiteY13" fmla="*/ 167933 h 1831633"/>
              <a:gd name="connsiteX14" fmla="*/ 2597150 w 3445495"/>
              <a:gd name="connsiteY14" fmla="*/ 174283 h 1831633"/>
              <a:gd name="connsiteX15" fmla="*/ 2552700 w 3445495"/>
              <a:gd name="connsiteY15" fmla="*/ 186983 h 1831633"/>
              <a:gd name="connsiteX16" fmla="*/ 2438400 w 3445495"/>
              <a:gd name="connsiteY16" fmla="*/ 206033 h 1831633"/>
              <a:gd name="connsiteX17" fmla="*/ 2406650 w 3445495"/>
              <a:gd name="connsiteY17" fmla="*/ 212383 h 1831633"/>
              <a:gd name="connsiteX18" fmla="*/ 2374900 w 3445495"/>
              <a:gd name="connsiteY18" fmla="*/ 225083 h 1831633"/>
              <a:gd name="connsiteX19" fmla="*/ 2349500 w 3445495"/>
              <a:gd name="connsiteY19" fmla="*/ 231433 h 1831633"/>
              <a:gd name="connsiteX20" fmla="*/ 2260600 w 3445495"/>
              <a:gd name="connsiteY20" fmla="*/ 244133 h 1831633"/>
              <a:gd name="connsiteX21" fmla="*/ 2197100 w 3445495"/>
              <a:gd name="connsiteY21" fmla="*/ 256833 h 1831633"/>
              <a:gd name="connsiteX22" fmla="*/ 2146300 w 3445495"/>
              <a:gd name="connsiteY22" fmla="*/ 263183 h 1831633"/>
              <a:gd name="connsiteX23" fmla="*/ 2057400 w 3445495"/>
              <a:gd name="connsiteY23" fmla="*/ 282233 h 1831633"/>
              <a:gd name="connsiteX24" fmla="*/ 2012950 w 3445495"/>
              <a:gd name="connsiteY24" fmla="*/ 301283 h 1831633"/>
              <a:gd name="connsiteX25" fmla="*/ 1993900 w 3445495"/>
              <a:gd name="connsiteY25" fmla="*/ 313983 h 1831633"/>
              <a:gd name="connsiteX26" fmla="*/ 1974850 w 3445495"/>
              <a:gd name="connsiteY26" fmla="*/ 320333 h 1831633"/>
              <a:gd name="connsiteX27" fmla="*/ 1905000 w 3445495"/>
              <a:gd name="connsiteY27" fmla="*/ 358433 h 1831633"/>
              <a:gd name="connsiteX28" fmla="*/ 1854200 w 3445495"/>
              <a:gd name="connsiteY28" fmla="*/ 377483 h 1831633"/>
              <a:gd name="connsiteX29" fmla="*/ 1828800 w 3445495"/>
              <a:gd name="connsiteY29" fmla="*/ 390183 h 1831633"/>
              <a:gd name="connsiteX30" fmla="*/ 1765300 w 3445495"/>
              <a:gd name="connsiteY30" fmla="*/ 409233 h 1831633"/>
              <a:gd name="connsiteX31" fmla="*/ 1733550 w 3445495"/>
              <a:gd name="connsiteY31" fmla="*/ 428283 h 1831633"/>
              <a:gd name="connsiteX32" fmla="*/ 1657350 w 3445495"/>
              <a:gd name="connsiteY32" fmla="*/ 466383 h 1831633"/>
              <a:gd name="connsiteX33" fmla="*/ 1625600 w 3445495"/>
              <a:gd name="connsiteY33" fmla="*/ 485433 h 1831633"/>
              <a:gd name="connsiteX34" fmla="*/ 1530350 w 3445495"/>
              <a:gd name="connsiteY34" fmla="*/ 517183 h 1831633"/>
              <a:gd name="connsiteX35" fmla="*/ 1492250 w 3445495"/>
              <a:gd name="connsiteY35" fmla="*/ 536233 h 1831633"/>
              <a:gd name="connsiteX36" fmla="*/ 1390650 w 3445495"/>
              <a:gd name="connsiteY36" fmla="*/ 567983 h 1831633"/>
              <a:gd name="connsiteX37" fmla="*/ 1346200 w 3445495"/>
              <a:gd name="connsiteY37" fmla="*/ 587033 h 1831633"/>
              <a:gd name="connsiteX38" fmla="*/ 1308100 w 3445495"/>
              <a:gd name="connsiteY38" fmla="*/ 593383 h 1831633"/>
              <a:gd name="connsiteX39" fmla="*/ 1276350 w 3445495"/>
              <a:gd name="connsiteY39" fmla="*/ 599733 h 1831633"/>
              <a:gd name="connsiteX40" fmla="*/ 1212850 w 3445495"/>
              <a:gd name="connsiteY40" fmla="*/ 631483 h 1831633"/>
              <a:gd name="connsiteX41" fmla="*/ 1193800 w 3445495"/>
              <a:gd name="connsiteY41" fmla="*/ 637833 h 1831633"/>
              <a:gd name="connsiteX42" fmla="*/ 1149350 w 3445495"/>
              <a:gd name="connsiteY42" fmla="*/ 656883 h 1831633"/>
              <a:gd name="connsiteX43" fmla="*/ 1022350 w 3445495"/>
              <a:gd name="connsiteY43" fmla="*/ 669583 h 1831633"/>
              <a:gd name="connsiteX44" fmla="*/ 927100 w 3445495"/>
              <a:gd name="connsiteY44" fmla="*/ 701333 h 1831633"/>
              <a:gd name="connsiteX45" fmla="*/ 863600 w 3445495"/>
              <a:gd name="connsiteY45" fmla="*/ 720383 h 1831633"/>
              <a:gd name="connsiteX46" fmla="*/ 838200 w 3445495"/>
              <a:gd name="connsiteY46" fmla="*/ 733083 h 1831633"/>
              <a:gd name="connsiteX47" fmla="*/ 819150 w 3445495"/>
              <a:gd name="connsiteY47" fmla="*/ 739433 h 1831633"/>
              <a:gd name="connsiteX48" fmla="*/ 774700 w 3445495"/>
              <a:gd name="connsiteY48" fmla="*/ 752133 h 1831633"/>
              <a:gd name="connsiteX49" fmla="*/ 723900 w 3445495"/>
              <a:gd name="connsiteY49" fmla="*/ 758483 h 1831633"/>
              <a:gd name="connsiteX50" fmla="*/ 692150 w 3445495"/>
              <a:gd name="connsiteY50" fmla="*/ 764833 h 1831633"/>
              <a:gd name="connsiteX51" fmla="*/ 647700 w 3445495"/>
              <a:gd name="connsiteY51" fmla="*/ 777533 h 1831633"/>
              <a:gd name="connsiteX52" fmla="*/ 603250 w 3445495"/>
              <a:gd name="connsiteY52" fmla="*/ 790233 h 1831633"/>
              <a:gd name="connsiteX53" fmla="*/ 577850 w 3445495"/>
              <a:gd name="connsiteY53" fmla="*/ 796583 h 1831633"/>
              <a:gd name="connsiteX54" fmla="*/ 501650 w 3445495"/>
              <a:gd name="connsiteY54" fmla="*/ 802933 h 1831633"/>
              <a:gd name="connsiteX55" fmla="*/ 463550 w 3445495"/>
              <a:gd name="connsiteY55" fmla="*/ 815633 h 1831633"/>
              <a:gd name="connsiteX56" fmla="*/ 438150 w 3445495"/>
              <a:gd name="connsiteY56" fmla="*/ 828333 h 1831633"/>
              <a:gd name="connsiteX57" fmla="*/ 381000 w 3445495"/>
              <a:gd name="connsiteY57" fmla="*/ 834683 h 1831633"/>
              <a:gd name="connsiteX58" fmla="*/ 292100 w 3445495"/>
              <a:gd name="connsiteY58" fmla="*/ 853733 h 1831633"/>
              <a:gd name="connsiteX59" fmla="*/ 273050 w 3445495"/>
              <a:gd name="connsiteY59" fmla="*/ 860083 h 1831633"/>
              <a:gd name="connsiteX60" fmla="*/ 241300 w 3445495"/>
              <a:gd name="connsiteY60" fmla="*/ 866433 h 1831633"/>
              <a:gd name="connsiteX61" fmla="*/ 222250 w 3445495"/>
              <a:gd name="connsiteY61" fmla="*/ 879133 h 1831633"/>
              <a:gd name="connsiteX62" fmla="*/ 203200 w 3445495"/>
              <a:gd name="connsiteY62" fmla="*/ 898183 h 1831633"/>
              <a:gd name="connsiteX63" fmla="*/ 165100 w 3445495"/>
              <a:gd name="connsiteY63" fmla="*/ 910883 h 1831633"/>
              <a:gd name="connsiteX64" fmla="*/ 107950 w 3445495"/>
              <a:gd name="connsiteY64" fmla="*/ 929933 h 1831633"/>
              <a:gd name="connsiteX65" fmla="*/ 63500 w 3445495"/>
              <a:gd name="connsiteY65" fmla="*/ 955333 h 1831633"/>
              <a:gd name="connsiteX66" fmla="*/ 38100 w 3445495"/>
              <a:gd name="connsiteY66" fmla="*/ 961683 h 1831633"/>
              <a:gd name="connsiteX67" fmla="*/ 0 w 3445495"/>
              <a:gd name="connsiteY67" fmla="*/ 974383 h 1831633"/>
              <a:gd name="connsiteX68" fmla="*/ 95250 w 3445495"/>
              <a:gd name="connsiteY68" fmla="*/ 987083 h 1831633"/>
              <a:gd name="connsiteX69" fmla="*/ 158750 w 3445495"/>
              <a:gd name="connsiteY69" fmla="*/ 993433 h 1831633"/>
              <a:gd name="connsiteX70" fmla="*/ 215900 w 3445495"/>
              <a:gd name="connsiteY70" fmla="*/ 999783 h 1831633"/>
              <a:gd name="connsiteX71" fmla="*/ 260350 w 3445495"/>
              <a:gd name="connsiteY71" fmla="*/ 1012483 h 1831633"/>
              <a:gd name="connsiteX72" fmla="*/ 298450 w 3445495"/>
              <a:gd name="connsiteY72" fmla="*/ 1018833 h 1831633"/>
              <a:gd name="connsiteX73" fmla="*/ 400050 w 3445495"/>
              <a:gd name="connsiteY73" fmla="*/ 1044233 h 1831633"/>
              <a:gd name="connsiteX74" fmla="*/ 514350 w 3445495"/>
              <a:gd name="connsiteY74" fmla="*/ 1082333 h 1831633"/>
              <a:gd name="connsiteX75" fmla="*/ 628650 w 3445495"/>
              <a:gd name="connsiteY75" fmla="*/ 1120433 h 1831633"/>
              <a:gd name="connsiteX76" fmla="*/ 755650 w 3445495"/>
              <a:gd name="connsiteY76" fmla="*/ 1158533 h 1831633"/>
              <a:gd name="connsiteX77" fmla="*/ 806450 w 3445495"/>
              <a:gd name="connsiteY77" fmla="*/ 1164883 h 1831633"/>
              <a:gd name="connsiteX78" fmla="*/ 914400 w 3445495"/>
              <a:gd name="connsiteY78" fmla="*/ 1196633 h 1831633"/>
              <a:gd name="connsiteX79" fmla="*/ 984250 w 3445495"/>
              <a:gd name="connsiteY79" fmla="*/ 1209333 h 1831633"/>
              <a:gd name="connsiteX80" fmla="*/ 1162050 w 3445495"/>
              <a:gd name="connsiteY80" fmla="*/ 1266483 h 1831633"/>
              <a:gd name="connsiteX81" fmla="*/ 1206500 w 3445495"/>
              <a:gd name="connsiteY81" fmla="*/ 1279183 h 1831633"/>
              <a:gd name="connsiteX82" fmla="*/ 1257300 w 3445495"/>
              <a:gd name="connsiteY82" fmla="*/ 1285533 h 1831633"/>
              <a:gd name="connsiteX83" fmla="*/ 1352550 w 3445495"/>
              <a:gd name="connsiteY83" fmla="*/ 1304583 h 1831633"/>
              <a:gd name="connsiteX84" fmla="*/ 1441450 w 3445495"/>
              <a:gd name="connsiteY84" fmla="*/ 1336333 h 1831633"/>
              <a:gd name="connsiteX85" fmla="*/ 1473200 w 3445495"/>
              <a:gd name="connsiteY85" fmla="*/ 1342683 h 1831633"/>
              <a:gd name="connsiteX86" fmla="*/ 1574800 w 3445495"/>
              <a:gd name="connsiteY86" fmla="*/ 1368083 h 1831633"/>
              <a:gd name="connsiteX87" fmla="*/ 1612900 w 3445495"/>
              <a:gd name="connsiteY87" fmla="*/ 1374433 h 1831633"/>
              <a:gd name="connsiteX88" fmla="*/ 1631950 w 3445495"/>
              <a:gd name="connsiteY88" fmla="*/ 1393483 h 1831633"/>
              <a:gd name="connsiteX89" fmla="*/ 1663700 w 3445495"/>
              <a:gd name="connsiteY89" fmla="*/ 1399833 h 1831633"/>
              <a:gd name="connsiteX90" fmla="*/ 1689100 w 3445495"/>
              <a:gd name="connsiteY90" fmla="*/ 1406183 h 1831633"/>
              <a:gd name="connsiteX91" fmla="*/ 1733550 w 3445495"/>
              <a:gd name="connsiteY91" fmla="*/ 1425233 h 1831633"/>
              <a:gd name="connsiteX92" fmla="*/ 1758950 w 3445495"/>
              <a:gd name="connsiteY92" fmla="*/ 1431583 h 1831633"/>
              <a:gd name="connsiteX93" fmla="*/ 1778000 w 3445495"/>
              <a:gd name="connsiteY93" fmla="*/ 1444283 h 1831633"/>
              <a:gd name="connsiteX94" fmla="*/ 1809750 w 3445495"/>
              <a:gd name="connsiteY94" fmla="*/ 1450633 h 1831633"/>
              <a:gd name="connsiteX95" fmla="*/ 1835150 w 3445495"/>
              <a:gd name="connsiteY95" fmla="*/ 1456983 h 1831633"/>
              <a:gd name="connsiteX96" fmla="*/ 1873250 w 3445495"/>
              <a:gd name="connsiteY96" fmla="*/ 1469683 h 1831633"/>
              <a:gd name="connsiteX97" fmla="*/ 1936750 w 3445495"/>
              <a:gd name="connsiteY97" fmla="*/ 1495083 h 1831633"/>
              <a:gd name="connsiteX98" fmla="*/ 1974850 w 3445495"/>
              <a:gd name="connsiteY98" fmla="*/ 1501433 h 1831633"/>
              <a:gd name="connsiteX99" fmla="*/ 2038350 w 3445495"/>
              <a:gd name="connsiteY99" fmla="*/ 1520483 h 1831633"/>
              <a:gd name="connsiteX100" fmla="*/ 2063750 w 3445495"/>
              <a:gd name="connsiteY100" fmla="*/ 1533183 h 1831633"/>
              <a:gd name="connsiteX101" fmla="*/ 2101850 w 3445495"/>
              <a:gd name="connsiteY101" fmla="*/ 1545883 h 1831633"/>
              <a:gd name="connsiteX102" fmla="*/ 2120900 w 3445495"/>
              <a:gd name="connsiteY102" fmla="*/ 1558583 h 1831633"/>
              <a:gd name="connsiteX103" fmla="*/ 2178050 w 3445495"/>
              <a:gd name="connsiteY103" fmla="*/ 1577633 h 1831633"/>
              <a:gd name="connsiteX104" fmla="*/ 2216150 w 3445495"/>
              <a:gd name="connsiteY104" fmla="*/ 1590333 h 1831633"/>
              <a:gd name="connsiteX105" fmla="*/ 2273300 w 3445495"/>
              <a:gd name="connsiteY105" fmla="*/ 1596683 h 1831633"/>
              <a:gd name="connsiteX106" fmla="*/ 2324100 w 3445495"/>
              <a:gd name="connsiteY106" fmla="*/ 1609383 h 1831633"/>
              <a:gd name="connsiteX107" fmla="*/ 2349500 w 3445495"/>
              <a:gd name="connsiteY107" fmla="*/ 1615733 h 1831633"/>
              <a:gd name="connsiteX108" fmla="*/ 2406650 w 3445495"/>
              <a:gd name="connsiteY108" fmla="*/ 1622083 h 1831633"/>
              <a:gd name="connsiteX109" fmla="*/ 2520950 w 3445495"/>
              <a:gd name="connsiteY109" fmla="*/ 1634783 h 1831633"/>
              <a:gd name="connsiteX110" fmla="*/ 2578100 w 3445495"/>
              <a:gd name="connsiteY110" fmla="*/ 1641133 h 1831633"/>
              <a:gd name="connsiteX111" fmla="*/ 2667000 w 3445495"/>
              <a:gd name="connsiteY111" fmla="*/ 1647483 h 1831633"/>
              <a:gd name="connsiteX112" fmla="*/ 2705100 w 3445495"/>
              <a:gd name="connsiteY112" fmla="*/ 1653833 h 1831633"/>
              <a:gd name="connsiteX113" fmla="*/ 2832100 w 3445495"/>
              <a:gd name="connsiteY113" fmla="*/ 1666533 h 1831633"/>
              <a:gd name="connsiteX114" fmla="*/ 2901950 w 3445495"/>
              <a:gd name="connsiteY114" fmla="*/ 1685583 h 1831633"/>
              <a:gd name="connsiteX115" fmla="*/ 2971800 w 3445495"/>
              <a:gd name="connsiteY115" fmla="*/ 1698283 h 1831633"/>
              <a:gd name="connsiteX116" fmla="*/ 3060700 w 3445495"/>
              <a:gd name="connsiteY116" fmla="*/ 1717333 h 1831633"/>
              <a:gd name="connsiteX117" fmla="*/ 3105150 w 3445495"/>
              <a:gd name="connsiteY117" fmla="*/ 1736383 h 1831633"/>
              <a:gd name="connsiteX118" fmla="*/ 3124200 w 3445495"/>
              <a:gd name="connsiteY118" fmla="*/ 1742733 h 1831633"/>
              <a:gd name="connsiteX119" fmla="*/ 3149600 w 3445495"/>
              <a:gd name="connsiteY119" fmla="*/ 1755433 h 1831633"/>
              <a:gd name="connsiteX120" fmla="*/ 3175000 w 3445495"/>
              <a:gd name="connsiteY120" fmla="*/ 1761783 h 1831633"/>
              <a:gd name="connsiteX121" fmla="*/ 3213100 w 3445495"/>
              <a:gd name="connsiteY121" fmla="*/ 1774483 h 1831633"/>
              <a:gd name="connsiteX122" fmla="*/ 3263900 w 3445495"/>
              <a:gd name="connsiteY122" fmla="*/ 1787183 h 1831633"/>
              <a:gd name="connsiteX123" fmla="*/ 3302000 w 3445495"/>
              <a:gd name="connsiteY123" fmla="*/ 1799883 h 1831633"/>
              <a:gd name="connsiteX124" fmla="*/ 3340100 w 3445495"/>
              <a:gd name="connsiteY124" fmla="*/ 1818933 h 1831633"/>
              <a:gd name="connsiteX125" fmla="*/ 3359150 w 3445495"/>
              <a:gd name="connsiteY125" fmla="*/ 1831633 h 1831633"/>
              <a:gd name="connsiteX126" fmla="*/ 3371850 w 3445495"/>
              <a:gd name="connsiteY126" fmla="*/ 1812583 h 1831633"/>
              <a:gd name="connsiteX127" fmla="*/ 3384550 w 3445495"/>
              <a:gd name="connsiteY127" fmla="*/ 1768133 h 1831633"/>
              <a:gd name="connsiteX128" fmla="*/ 3390900 w 3445495"/>
              <a:gd name="connsiteY128" fmla="*/ 1710983 h 1831633"/>
              <a:gd name="connsiteX129" fmla="*/ 3397250 w 3445495"/>
              <a:gd name="connsiteY129" fmla="*/ 1679233 h 1831633"/>
              <a:gd name="connsiteX130" fmla="*/ 3403600 w 3445495"/>
              <a:gd name="connsiteY130" fmla="*/ 1641133 h 1831633"/>
              <a:gd name="connsiteX131" fmla="*/ 3397250 w 3445495"/>
              <a:gd name="connsiteY131" fmla="*/ 1412533 h 1831633"/>
              <a:gd name="connsiteX132" fmla="*/ 2768600 w 3445495"/>
              <a:gd name="connsiteY132" fmla="*/ 1374433 h 1831633"/>
              <a:gd name="connsiteX133" fmla="*/ 2679700 w 3445495"/>
              <a:gd name="connsiteY133" fmla="*/ 1361733 h 1831633"/>
              <a:gd name="connsiteX134" fmla="*/ 2647950 w 3445495"/>
              <a:gd name="connsiteY134" fmla="*/ 1355383 h 1831633"/>
              <a:gd name="connsiteX135" fmla="*/ 2628900 w 3445495"/>
              <a:gd name="connsiteY135" fmla="*/ 1342683 h 1831633"/>
              <a:gd name="connsiteX136" fmla="*/ 2578100 w 3445495"/>
              <a:gd name="connsiteY136" fmla="*/ 1323633 h 1831633"/>
              <a:gd name="connsiteX137" fmla="*/ 2559050 w 3445495"/>
              <a:gd name="connsiteY137" fmla="*/ 1310933 h 1831633"/>
              <a:gd name="connsiteX138" fmla="*/ 2540000 w 3445495"/>
              <a:gd name="connsiteY138" fmla="*/ 1304583 h 1831633"/>
              <a:gd name="connsiteX139" fmla="*/ 2501900 w 3445495"/>
              <a:gd name="connsiteY139" fmla="*/ 1285533 h 1831633"/>
              <a:gd name="connsiteX140" fmla="*/ 2444750 w 3445495"/>
              <a:gd name="connsiteY140" fmla="*/ 1247433 h 1831633"/>
              <a:gd name="connsiteX141" fmla="*/ 2425700 w 3445495"/>
              <a:gd name="connsiteY141" fmla="*/ 1241083 h 1831633"/>
              <a:gd name="connsiteX142" fmla="*/ 2406650 w 3445495"/>
              <a:gd name="connsiteY142" fmla="*/ 1228383 h 1831633"/>
              <a:gd name="connsiteX143" fmla="*/ 2343150 w 3445495"/>
              <a:gd name="connsiteY143" fmla="*/ 1209333 h 1831633"/>
              <a:gd name="connsiteX144" fmla="*/ 2279650 w 3445495"/>
              <a:gd name="connsiteY144" fmla="*/ 1196633 h 1831633"/>
              <a:gd name="connsiteX145" fmla="*/ 2178050 w 3445495"/>
              <a:gd name="connsiteY145" fmla="*/ 1164883 h 1831633"/>
              <a:gd name="connsiteX146" fmla="*/ 2139950 w 3445495"/>
              <a:gd name="connsiteY146" fmla="*/ 1152183 h 1831633"/>
              <a:gd name="connsiteX147" fmla="*/ 2114550 w 3445495"/>
              <a:gd name="connsiteY147" fmla="*/ 1139483 h 1831633"/>
              <a:gd name="connsiteX148" fmla="*/ 2051050 w 3445495"/>
              <a:gd name="connsiteY148" fmla="*/ 1120433 h 1831633"/>
              <a:gd name="connsiteX149" fmla="*/ 2006600 w 3445495"/>
              <a:gd name="connsiteY149" fmla="*/ 1101383 h 1831633"/>
              <a:gd name="connsiteX150" fmla="*/ 1981200 w 3445495"/>
              <a:gd name="connsiteY150" fmla="*/ 1095033 h 1831633"/>
              <a:gd name="connsiteX151" fmla="*/ 1936750 w 3445495"/>
              <a:gd name="connsiteY151" fmla="*/ 1069633 h 1831633"/>
              <a:gd name="connsiteX152" fmla="*/ 1898650 w 3445495"/>
              <a:gd name="connsiteY152" fmla="*/ 1063283 h 1831633"/>
              <a:gd name="connsiteX153" fmla="*/ 1866900 w 3445495"/>
              <a:gd name="connsiteY153" fmla="*/ 1056933 h 1831633"/>
              <a:gd name="connsiteX154" fmla="*/ 1809750 w 3445495"/>
              <a:gd name="connsiteY154" fmla="*/ 1037883 h 1831633"/>
              <a:gd name="connsiteX155" fmla="*/ 1676400 w 3445495"/>
              <a:gd name="connsiteY155" fmla="*/ 1025183 h 1831633"/>
              <a:gd name="connsiteX156" fmla="*/ 1612900 w 3445495"/>
              <a:gd name="connsiteY156" fmla="*/ 1006133 h 1831633"/>
              <a:gd name="connsiteX157" fmla="*/ 1574800 w 3445495"/>
              <a:gd name="connsiteY157" fmla="*/ 980733 h 1831633"/>
              <a:gd name="connsiteX158" fmla="*/ 1555750 w 3445495"/>
              <a:gd name="connsiteY158" fmla="*/ 968033 h 1831633"/>
              <a:gd name="connsiteX159" fmla="*/ 1536700 w 3445495"/>
              <a:gd name="connsiteY159" fmla="*/ 961683 h 1831633"/>
              <a:gd name="connsiteX160" fmla="*/ 1498600 w 3445495"/>
              <a:gd name="connsiteY160" fmla="*/ 942633 h 1831633"/>
              <a:gd name="connsiteX161" fmla="*/ 3365500 w 3445495"/>
              <a:gd name="connsiteY161" fmla="*/ 447333 h 1831633"/>
              <a:gd name="connsiteX162" fmla="*/ 3371850 w 3445495"/>
              <a:gd name="connsiteY162" fmla="*/ 428283 h 1831633"/>
              <a:gd name="connsiteX163" fmla="*/ 3365500 w 3445495"/>
              <a:gd name="connsiteY163" fmla="*/ 40933 h 1831633"/>
              <a:gd name="connsiteX0" fmla="*/ 3365500 w 3452076"/>
              <a:gd name="connsiteY0" fmla="*/ 40933 h 1831633"/>
              <a:gd name="connsiteX1" fmla="*/ 3365500 w 3452076"/>
              <a:gd name="connsiteY1" fmla="*/ 28233 h 1831633"/>
              <a:gd name="connsiteX2" fmla="*/ 3340100 w 3452076"/>
              <a:gd name="connsiteY2" fmla="*/ 34583 h 1831633"/>
              <a:gd name="connsiteX3" fmla="*/ 3314700 w 3452076"/>
              <a:gd name="connsiteY3" fmla="*/ 47283 h 1831633"/>
              <a:gd name="connsiteX4" fmla="*/ 3263900 w 3452076"/>
              <a:gd name="connsiteY4" fmla="*/ 53633 h 1831633"/>
              <a:gd name="connsiteX5" fmla="*/ 3238500 w 3452076"/>
              <a:gd name="connsiteY5" fmla="*/ 59983 h 1831633"/>
              <a:gd name="connsiteX6" fmla="*/ 3187700 w 3452076"/>
              <a:gd name="connsiteY6" fmla="*/ 72683 h 1831633"/>
              <a:gd name="connsiteX7" fmla="*/ 3155950 w 3452076"/>
              <a:gd name="connsiteY7" fmla="*/ 85383 h 1831633"/>
              <a:gd name="connsiteX8" fmla="*/ 2997200 w 3452076"/>
              <a:gd name="connsiteY8" fmla="*/ 104433 h 1831633"/>
              <a:gd name="connsiteX9" fmla="*/ 2908300 w 3452076"/>
              <a:gd name="connsiteY9" fmla="*/ 123483 h 1831633"/>
              <a:gd name="connsiteX10" fmla="*/ 2857500 w 3452076"/>
              <a:gd name="connsiteY10" fmla="*/ 136183 h 1831633"/>
              <a:gd name="connsiteX11" fmla="*/ 2806700 w 3452076"/>
              <a:gd name="connsiteY11" fmla="*/ 142533 h 1831633"/>
              <a:gd name="connsiteX12" fmla="*/ 2768600 w 3452076"/>
              <a:gd name="connsiteY12" fmla="*/ 148883 h 1831633"/>
              <a:gd name="connsiteX13" fmla="*/ 2686050 w 3452076"/>
              <a:gd name="connsiteY13" fmla="*/ 167933 h 1831633"/>
              <a:gd name="connsiteX14" fmla="*/ 2597150 w 3452076"/>
              <a:gd name="connsiteY14" fmla="*/ 174283 h 1831633"/>
              <a:gd name="connsiteX15" fmla="*/ 2552700 w 3452076"/>
              <a:gd name="connsiteY15" fmla="*/ 186983 h 1831633"/>
              <a:gd name="connsiteX16" fmla="*/ 2438400 w 3452076"/>
              <a:gd name="connsiteY16" fmla="*/ 206033 h 1831633"/>
              <a:gd name="connsiteX17" fmla="*/ 2406650 w 3452076"/>
              <a:gd name="connsiteY17" fmla="*/ 212383 h 1831633"/>
              <a:gd name="connsiteX18" fmla="*/ 2374900 w 3452076"/>
              <a:gd name="connsiteY18" fmla="*/ 225083 h 1831633"/>
              <a:gd name="connsiteX19" fmla="*/ 2349500 w 3452076"/>
              <a:gd name="connsiteY19" fmla="*/ 231433 h 1831633"/>
              <a:gd name="connsiteX20" fmla="*/ 2260600 w 3452076"/>
              <a:gd name="connsiteY20" fmla="*/ 244133 h 1831633"/>
              <a:gd name="connsiteX21" fmla="*/ 2197100 w 3452076"/>
              <a:gd name="connsiteY21" fmla="*/ 256833 h 1831633"/>
              <a:gd name="connsiteX22" fmla="*/ 2146300 w 3452076"/>
              <a:gd name="connsiteY22" fmla="*/ 263183 h 1831633"/>
              <a:gd name="connsiteX23" fmla="*/ 2057400 w 3452076"/>
              <a:gd name="connsiteY23" fmla="*/ 282233 h 1831633"/>
              <a:gd name="connsiteX24" fmla="*/ 2012950 w 3452076"/>
              <a:gd name="connsiteY24" fmla="*/ 301283 h 1831633"/>
              <a:gd name="connsiteX25" fmla="*/ 1993900 w 3452076"/>
              <a:gd name="connsiteY25" fmla="*/ 313983 h 1831633"/>
              <a:gd name="connsiteX26" fmla="*/ 1974850 w 3452076"/>
              <a:gd name="connsiteY26" fmla="*/ 320333 h 1831633"/>
              <a:gd name="connsiteX27" fmla="*/ 1905000 w 3452076"/>
              <a:gd name="connsiteY27" fmla="*/ 358433 h 1831633"/>
              <a:gd name="connsiteX28" fmla="*/ 1854200 w 3452076"/>
              <a:gd name="connsiteY28" fmla="*/ 377483 h 1831633"/>
              <a:gd name="connsiteX29" fmla="*/ 1828800 w 3452076"/>
              <a:gd name="connsiteY29" fmla="*/ 390183 h 1831633"/>
              <a:gd name="connsiteX30" fmla="*/ 1765300 w 3452076"/>
              <a:gd name="connsiteY30" fmla="*/ 409233 h 1831633"/>
              <a:gd name="connsiteX31" fmla="*/ 1733550 w 3452076"/>
              <a:gd name="connsiteY31" fmla="*/ 428283 h 1831633"/>
              <a:gd name="connsiteX32" fmla="*/ 1657350 w 3452076"/>
              <a:gd name="connsiteY32" fmla="*/ 466383 h 1831633"/>
              <a:gd name="connsiteX33" fmla="*/ 1625600 w 3452076"/>
              <a:gd name="connsiteY33" fmla="*/ 485433 h 1831633"/>
              <a:gd name="connsiteX34" fmla="*/ 1530350 w 3452076"/>
              <a:gd name="connsiteY34" fmla="*/ 517183 h 1831633"/>
              <a:gd name="connsiteX35" fmla="*/ 1492250 w 3452076"/>
              <a:gd name="connsiteY35" fmla="*/ 536233 h 1831633"/>
              <a:gd name="connsiteX36" fmla="*/ 1390650 w 3452076"/>
              <a:gd name="connsiteY36" fmla="*/ 567983 h 1831633"/>
              <a:gd name="connsiteX37" fmla="*/ 1346200 w 3452076"/>
              <a:gd name="connsiteY37" fmla="*/ 587033 h 1831633"/>
              <a:gd name="connsiteX38" fmla="*/ 1308100 w 3452076"/>
              <a:gd name="connsiteY38" fmla="*/ 593383 h 1831633"/>
              <a:gd name="connsiteX39" fmla="*/ 1276350 w 3452076"/>
              <a:gd name="connsiteY39" fmla="*/ 599733 h 1831633"/>
              <a:gd name="connsiteX40" fmla="*/ 1212850 w 3452076"/>
              <a:gd name="connsiteY40" fmla="*/ 631483 h 1831633"/>
              <a:gd name="connsiteX41" fmla="*/ 1193800 w 3452076"/>
              <a:gd name="connsiteY41" fmla="*/ 637833 h 1831633"/>
              <a:gd name="connsiteX42" fmla="*/ 1149350 w 3452076"/>
              <a:gd name="connsiteY42" fmla="*/ 656883 h 1831633"/>
              <a:gd name="connsiteX43" fmla="*/ 1022350 w 3452076"/>
              <a:gd name="connsiteY43" fmla="*/ 669583 h 1831633"/>
              <a:gd name="connsiteX44" fmla="*/ 927100 w 3452076"/>
              <a:gd name="connsiteY44" fmla="*/ 701333 h 1831633"/>
              <a:gd name="connsiteX45" fmla="*/ 863600 w 3452076"/>
              <a:gd name="connsiteY45" fmla="*/ 720383 h 1831633"/>
              <a:gd name="connsiteX46" fmla="*/ 838200 w 3452076"/>
              <a:gd name="connsiteY46" fmla="*/ 733083 h 1831633"/>
              <a:gd name="connsiteX47" fmla="*/ 819150 w 3452076"/>
              <a:gd name="connsiteY47" fmla="*/ 739433 h 1831633"/>
              <a:gd name="connsiteX48" fmla="*/ 774700 w 3452076"/>
              <a:gd name="connsiteY48" fmla="*/ 752133 h 1831633"/>
              <a:gd name="connsiteX49" fmla="*/ 723900 w 3452076"/>
              <a:gd name="connsiteY49" fmla="*/ 758483 h 1831633"/>
              <a:gd name="connsiteX50" fmla="*/ 692150 w 3452076"/>
              <a:gd name="connsiteY50" fmla="*/ 764833 h 1831633"/>
              <a:gd name="connsiteX51" fmla="*/ 647700 w 3452076"/>
              <a:gd name="connsiteY51" fmla="*/ 777533 h 1831633"/>
              <a:gd name="connsiteX52" fmla="*/ 603250 w 3452076"/>
              <a:gd name="connsiteY52" fmla="*/ 790233 h 1831633"/>
              <a:gd name="connsiteX53" fmla="*/ 577850 w 3452076"/>
              <a:gd name="connsiteY53" fmla="*/ 796583 h 1831633"/>
              <a:gd name="connsiteX54" fmla="*/ 501650 w 3452076"/>
              <a:gd name="connsiteY54" fmla="*/ 802933 h 1831633"/>
              <a:gd name="connsiteX55" fmla="*/ 463550 w 3452076"/>
              <a:gd name="connsiteY55" fmla="*/ 815633 h 1831633"/>
              <a:gd name="connsiteX56" fmla="*/ 438150 w 3452076"/>
              <a:gd name="connsiteY56" fmla="*/ 828333 h 1831633"/>
              <a:gd name="connsiteX57" fmla="*/ 381000 w 3452076"/>
              <a:gd name="connsiteY57" fmla="*/ 834683 h 1831633"/>
              <a:gd name="connsiteX58" fmla="*/ 292100 w 3452076"/>
              <a:gd name="connsiteY58" fmla="*/ 853733 h 1831633"/>
              <a:gd name="connsiteX59" fmla="*/ 273050 w 3452076"/>
              <a:gd name="connsiteY59" fmla="*/ 860083 h 1831633"/>
              <a:gd name="connsiteX60" fmla="*/ 241300 w 3452076"/>
              <a:gd name="connsiteY60" fmla="*/ 866433 h 1831633"/>
              <a:gd name="connsiteX61" fmla="*/ 222250 w 3452076"/>
              <a:gd name="connsiteY61" fmla="*/ 879133 h 1831633"/>
              <a:gd name="connsiteX62" fmla="*/ 203200 w 3452076"/>
              <a:gd name="connsiteY62" fmla="*/ 898183 h 1831633"/>
              <a:gd name="connsiteX63" fmla="*/ 165100 w 3452076"/>
              <a:gd name="connsiteY63" fmla="*/ 910883 h 1831633"/>
              <a:gd name="connsiteX64" fmla="*/ 107950 w 3452076"/>
              <a:gd name="connsiteY64" fmla="*/ 929933 h 1831633"/>
              <a:gd name="connsiteX65" fmla="*/ 63500 w 3452076"/>
              <a:gd name="connsiteY65" fmla="*/ 955333 h 1831633"/>
              <a:gd name="connsiteX66" fmla="*/ 38100 w 3452076"/>
              <a:gd name="connsiteY66" fmla="*/ 961683 h 1831633"/>
              <a:gd name="connsiteX67" fmla="*/ 0 w 3452076"/>
              <a:gd name="connsiteY67" fmla="*/ 974383 h 1831633"/>
              <a:gd name="connsiteX68" fmla="*/ 95250 w 3452076"/>
              <a:gd name="connsiteY68" fmla="*/ 987083 h 1831633"/>
              <a:gd name="connsiteX69" fmla="*/ 158750 w 3452076"/>
              <a:gd name="connsiteY69" fmla="*/ 993433 h 1831633"/>
              <a:gd name="connsiteX70" fmla="*/ 215900 w 3452076"/>
              <a:gd name="connsiteY70" fmla="*/ 999783 h 1831633"/>
              <a:gd name="connsiteX71" fmla="*/ 260350 w 3452076"/>
              <a:gd name="connsiteY71" fmla="*/ 1012483 h 1831633"/>
              <a:gd name="connsiteX72" fmla="*/ 298450 w 3452076"/>
              <a:gd name="connsiteY72" fmla="*/ 1018833 h 1831633"/>
              <a:gd name="connsiteX73" fmla="*/ 400050 w 3452076"/>
              <a:gd name="connsiteY73" fmla="*/ 1044233 h 1831633"/>
              <a:gd name="connsiteX74" fmla="*/ 514350 w 3452076"/>
              <a:gd name="connsiteY74" fmla="*/ 1082333 h 1831633"/>
              <a:gd name="connsiteX75" fmla="*/ 628650 w 3452076"/>
              <a:gd name="connsiteY75" fmla="*/ 1120433 h 1831633"/>
              <a:gd name="connsiteX76" fmla="*/ 755650 w 3452076"/>
              <a:gd name="connsiteY76" fmla="*/ 1158533 h 1831633"/>
              <a:gd name="connsiteX77" fmla="*/ 806450 w 3452076"/>
              <a:gd name="connsiteY77" fmla="*/ 1164883 h 1831633"/>
              <a:gd name="connsiteX78" fmla="*/ 914400 w 3452076"/>
              <a:gd name="connsiteY78" fmla="*/ 1196633 h 1831633"/>
              <a:gd name="connsiteX79" fmla="*/ 984250 w 3452076"/>
              <a:gd name="connsiteY79" fmla="*/ 1209333 h 1831633"/>
              <a:gd name="connsiteX80" fmla="*/ 1162050 w 3452076"/>
              <a:gd name="connsiteY80" fmla="*/ 1266483 h 1831633"/>
              <a:gd name="connsiteX81" fmla="*/ 1206500 w 3452076"/>
              <a:gd name="connsiteY81" fmla="*/ 1279183 h 1831633"/>
              <a:gd name="connsiteX82" fmla="*/ 1257300 w 3452076"/>
              <a:gd name="connsiteY82" fmla="*/ 1285533 h 1831633"/>
              <a:gd name="connsiteX83" fmla="*/ 1352550 w 3452076"/>
              <a:gd name="connsiteY83" fmla="*/ 1304583 h 1831633"/>
              <a:gd name="connsiteX84" fmla="*/ 1441450 w 3452076"/>
              <a:gd name="connsiteY84" fmla="*/ 1336333 h 1831633"/>
              <a:gd name="connsiteX85" fmla="*/ 1473200 w 3452076"/>
              <a:gd name="connsiteY85" fmla="*/ 1342683 h 1831633"/>
              <a:gd name="connsiteX86" fmla="*/ 1574800 w 3452076"/>
              <a:gd name="connsiteY86" fmla="*/ 1368083 h 1831633"/>
              <a:gd name="connsiteX87" fmla="*/ 1612900 w 3452076"/>
              <a:gd name="connsiteY87" fmla="*/ 1374433 h 1831633"/>
              <a:gd name="connsiteX88" fmla="*/ 1631950 w 3452076"/>
              <a:gd name="connsiteY88" fmla="*/ 1393483 h 1831633"/>
              <a:gd name="connsiteX89" fmla="*/ 1663700 w 3452076"/>
              <a:gd name="connsiteY89" fmla="*/ 1399833 h 1831633"/>
              <a:gd name="connsiteX90" fmla="*/ 1689100 w 3452076"/>
              <a:gd name="connsiteY90" fmla="*/ 1406183 h 1831633"/>
              <a:gd name="connsiteX91" fmla="*/ 1733550 w 3452076"/>
              <a:gd name="connsiteY91" fmla="*/ 1425233 h 1831633"/>
              <a:gd name="connsiteX92" fmla="*/ 1758950 w 3452076"/>
              <a:gd name="connsiteY92" fmla="*/ 1431583 h 1831633"/>
              <a:gd name="connsiteX93" fmla="*/ 1778000 w 3452076"/>
              <a:gd name="connsiteY93" fmla="*/ 1444283 h 1831633"/>
              <a:gd name="connsiteX94" fmla="*/ 1809750 w 3452076"/>
              <a:gd name="connsiteY94" fmla="*/ 1450633 h 1831633"/>
              <a:gd name="connsiteX95" fmla="*/ 1835150 w 3452076"/>
              <a:gd name="connsiteY95" fmla="*/ 1456983 h 1831633"/>
              <a:gd name="connsiteX96" fmla="*/ 1873250 w 3452076"/>
              <a:gd name="connsiteY96" fmla="*/ 1469683 h 1831633"/>
              <a:gd name="connsiteX97" fmla="*/ 1936750 w 3452076"/>
              <a:gd name="connsiteY97" fmla="*/ 1495083 h 1831633"/>
              <a:gd name="connsiteX98" fmla="*/ 1974850 w 3452076"/>
              <a:gd name="connsiteY98" fmla="*/ 1501433 h 1831633"/>
              <a:gd name="connsiteX99" fmla="*/ 2038350 w 3452076"/>
              <a:gd name="connsiteY99" fmla="*/ 1520483 h 1831633"/>
              <a:gd name="connsiteX100" fmla="*/ 2063750 w 3452076"/>
              <a:gd name="connsiteY100" fmla="*/ 1533183 h 1831633"/>
              <a:gd name="connsiteX101" fmla="*/ 2101850 w 3452076"/>
              <a:gd name="connsiteY101" fmla="*/ 1545883 h 1831633"/>
              <a:gd name="connsiteX102" fmla="*/ 2120900 w 3452076"/>
              <a:gd name="connsiteY102" fmla="*/ 1558583 h 1831633"/>
              <a:gd name="connsiteX103" fmla="*/ 2178050 w 3452076"/>
              <a:gd name="connsiteY103" fmla="*/ 1577633 h 1831633"/>
              <a:gd name="connsiteX104" fmla="*/ 2216150 w 3452076"/>
              <a:gd name="connsiteY104" fmla="*/ 1590333 h 1831633"/>
              <a:gd name="connsiteX105" fmla="*/ 2273300 w 3452076"/>
              <a:gd name="connsiteY105" fmla="*/ 1596683 h 1831633"/>
              <a:gd name="connsiteX106" fmla="*/ 2324100 w 3452076"/>
              <a:gd name="connsiteY106" fmla="*/ 1609383 h 1831633"/>
              <a:gd name="connsiteX107" fmla="*/ 2349500 w 3452076"/>
              <a:gd name="connsiteY107" fmla="*/ 1615733 h 1831633"/>
              <a:gd name="connsiteX108" fmla="*/ 2406650 w 3452076"/>
              <a:gd name="connsiteY108" fmla="*/ 1622083 h 1831633"/>
              <a:gd name="connsiteX109" fmla="*/ 2520950 w 3452076"/>
              <a:gd name="connsiteY109" fmla="*/ 1634783 h 1831633"/>
              <a:gd name="connsiteX110" fmla="*/ 2578100 w 3452076"/>
              <a:gd name="connsiteY110" fmla="*/ 1641133 h 1831633"/>
              <a:gd name="connsiteX111" fmla="*/ 2667000 w 3452076"/>
              <a:gd name="connsiteY111" fmla="*/ 1647483 h 1831633"/>
              <a:gd name="connsiteX112" fmla="*/ 2705100 w 3452076"/>
              <a:gd name="connsiteY112" fmla="*/ 1653833 h 1831633"/>
              <a:gd name="connsiteX113" fmla="*/ 2832100 w 3452076"/>
              <a:gd name="connsiteY113" fmla="*/ 1666533 h 1831633"/>
              <a:gd name="connsiteX114" fmla="*/ 2901950 w 3452076"/>
              <a:gd name="connsiteY114" fmla="*/ 1685583 h 1831633"/>
              <a:gd name="connsiteX115" fmla="*/ 2971800 w 3452076"/>
              <a:gd name="connsiteY115" fmla="*/ 1698283 h 1831633"/>
              <a:gd name="connsiteX116" fmla="*/ 3060700 w 3452076"/>
              <a:gd name="connsiteY116" fmla="*/ 1717333 h 1831633"/>
              <a:gd name="connsiteX117" fmla="*/ 3105150 w 3452076"/>
              <a:gd name="connsiteY117" fmla="*/ 1736383 h 1831633"/>
              <a:gd name="connsiteX118" fmla="*/ 3124200 w 3452076"/>
              <a:gd name="connsiteY118" fmla="*/ 1742733 h 1831633"/>
              <a:gd name="connsiteX119" fmla="*/ 3149600 w 3452076"/>
              <a:gd name="connsiteY119" fmla="*/ 1755433 h 1831633"/>
              <a:gd name="connsiteX120" fmla="*/ 3175000 w 3452076"/>
              <a:gd name="connsiteY120" fmla="*/ 1761783 h 1831633"/>
              <a:gd name="connsiteX121" fmla="*/ 3213100 w 3452076"/>
              <a:gd name="connsiteY121" fmla="*/ 1774483 h 1831633"/>
              <a:gd name="connsiteX122" fmla="*/ 3263900 w 3452076"/>
              <a:gd name="connsiteY122" fmla="*/ 1787183 h 1831633"/>
              <a:gd name="connsiteX123" fmla="*/ 3302000 w 3452076"/>
              <a:gd name="connsiteY123" fmla="*/ 1799883 h 1831633"/>
              <a:gd name="connsiteX124" fmla="*/ 3340100 w 3452076"/>
              <a:gd name="connsiteY124" fmla="*/ 1818933 h 1831633"/>
              <a:gd name="connsiteX125" fmla="*/ 3359150 w 3452076"/>
              <a:gd name="connsiteY125" fmla="*/ 1831633 h 1831633"/>
              <a:gd name="connsiteX126" fmla="*/ 3371850 w 3452076"/>
              <a:gd name="connsiteY126" fmla="*/ 1812583 h 1831633"/>
              <a:gd name="connsiteX127" fmla="*/ 3384550 w 3452076"/>
              <a:gd name="connsiteY127" fmla="*/ 1768133 h 1831633"/>
              <a:gd name="connsiteX128" fmla="*/ 3390900 w 3452076"/>
              <a:gd name="connsiteY128" fmla="*/ 1710983 h 1831633"/>
              <a:gd name="connsiteX129" fmla="*/ 3397250 w 3452076"/>
              <a:gd name="connsiteY129" fmla="*/ 1679233 h 1831633"/>
              <a:gd name="connsiteX130" fmla="*/ 3403600 w 3452076"/>
              <a:gd name="connsiteY130" fmla="*/ 1641133 h 1831633"/>
              <a:gd name="connsiteX131" fmla="*/ 3397250 w 3452076"/>
              <a:gd name="connsiteY131" fmla="*/ 1412533 h 1831633"/>
              <a:gd name="connsiteX132" fmla="*/ 2679700 w 3452076"/>
              <a:gd name="connsiteY132" fmla="*/ 1361733 h 1831633"/>
              <a:gd name="connsiteX133" fmla="*/ 2647950 w 3452076"/>
              <a:gd name="connsiteY133" fmla="*/ 1355383 h 1831633"/>
              <a:gd name="connsiteX134" fmla="*/ 2628900 w 3452076"/>
              <a:gd name="connsiteY134" fmla="*/ 1342683 h 1831633"/>
              <a:gd name="connsiteX135" fmla="*/ 2578100 w 3452076"/>
              <a:gd name="connsiteY135" fmla="*/ 1323633 h 1831633"/>
              <a:gd name="connsiteX136" fmla="*/ 2559050 w 3452076"/>
              <a:gd name="connsiteY136" fmla="*/ 1310933 h 1831633"/>
              <a:gd name="connsiteX137" fmla="*/ 2540000 w 3452076"/>
              <a:gd name="connsiteY137" fmla="*/ 1304583 h 1831633"/>
              <a:gd name="connsiteX138" fmla="*/ 2501900 w 3452076"/>
              <a:gd name="connsiteY138" fmla="*/ 1285533 h 1831633"/>
              <a:gd name="connsiteX139" fmla="*/ 2444750 w 3452076"/>
              <a:gd name="connsiteY139" fmla="*/ 1247433 h 1831633"/>
              <a:gd name="connsiteX140" fmla="*/ 2425700 w 3452076"/>
              <a:gd name="connsiteY140" fmla="*/ 1241083 h 1831633"/>
              <a:gd name="connsiteX141" fmla="*/ 2406650 w 3452076"/>
              <a:gd name="connsiteY141" fmla="*/ 1228383 h 1831633"/>
              <a:gd name="connsiteX142" fmla="*/ 2343150 w 3452076"/>
              <a:gd name="connsiteY142" fmla="*/ 1209333 h 1831633"/>
              <a:gd name="connsiteX143" fmla="*/ 2279650 w 3452076"/>
              <a:gd name="connsiteY143" fmla="*/ 1196633 h 1831633"/>
              <a:gd name="connsiteX144" fmla="*/ 2178050 w 3452076"/>
              <a:gd name="connsiteY144" fmla="*/ 1164883 h 1831633"/>
              <a:gd name="connsiteX145" fmla="*/ 2139950 w 3452076"/>
              <a:gd name="connsiteY145" fmla="*/ 1152183 h 1831633"/>
              <a:gd name="connsiteX146" fmla="*/ 2114550 w 3452076"/>
              <a:gd name="connsiteY146" fmla="*/ 1139483 h 1831633"/>
              <a:gd name="connsiteX147" fmla="*/ 2051050 w 3452076"/>
              <a:gd name="connsiteY147" fmla="*/ 1120433 h 1831633"/>
              <a:gd name="connsiteX148" fmla="*/ 2006600 w 3452076"/>
              <a:gd name="connsiteY148" fmla="*/ 1101383 h 1831633"/>
              <a:gd name="connsiteX149" fmla="*/ 1981200 w 3452076"/>
              <a:gd name="connsiteY149" fmla="*/ 1095033 h 1831633"/>
              <a:gd name="connsiteX150" fmla="*/ 1936750 w 3452076"/>
              <a:gd name="connsiteY150" fmla="*/ 1069633 h 1831633"/>
              <a:gd name="connsiteX151" fmla="*/ 1898650 w 3452076"/>
              <a:gd name="connsiteY151" fmla="*/ 1063283 h 1831633"/>
              <a:gd name="connsiteX152" fmla="*/ 1866900 w 3452076"/>
              <a:gd name="connsiteY152" fmla="*/ 1056933 h 1831633"/>
              <a:gd name="connsiteX153" fmla="*/ 1809750 w 3452076"/>
              <a:gd name="connsiteY153" fmla="*/ 1037883 h 1831633"/>
              <a:gd name="connsiteX154" fmla="*/ 1676400 w 3452076"/>
              <a:gd name="connsiteY154" fmla="*/ 1025183 h 1831633"/>
              <a:gd name="connsiteX155" fmla="*/ 1612900 w 3452076"/>
              <a:gd name="connsiteY155" fmla="*/ 1006133 h 1831633"/>
              <a:gd name="connsiteX156" fmla="*/ 1574800 w 3452076"/>
              <a:gd name="connsiteY156" fmla="*/ 980733 h 1831633"/>
              <a:gd name="connsiteX157" fmla="*/ 1555750 w 3452076"/>
              <a:gd name="connsiteY157" fmla="*/ 968033 h 1831633"/>
              <a:gd name="connsiteX158" fmla="*/ 1536700 w 3452076"/>
              <a:gd name="connsiteY158" fmla="*/ 961683 h 1831633"/>
              <a:gd name="connsiteX159" fmla="*/ 1498600 w 3452076"/>
              <a:gd name="connsiteY159" fmla="*/ 942633 h 1831633"/>
              <a:gd name="connsiteX160" fmla="*/ 3365500 w 3452076"/>
              <a:gd name="connsiteY160" fmla="*/ 447333 h 1831633"/>
              <a:gd name="connsiteX161" fmla="*/ 3371850 w 3452076"/>
              <a:gd name="connsiteY161" fmla="*/ 428283 h 1831633"/>
              <a:gd name="connsiteX162" fmla="*/ 3365500 w 3452076"/>
              <a:gd name="connsiteY162" fmla="*/ 40933 h 1831633"/>
              <a:gd name="connsiteX0" fmla="*/ 3365500 w 3454427"/>
              <a:gd name="connsiteY0" fmla="*/ 40933 h 1831633"/>
              <a:gd name="connsiteX1" fmla="*/ 3365500 w 3454427"/>
              <a:gd name="connsiteY1" fmla="*/ 28233 h 1831633"/>
              <a:gd name="connsiteX2" fmla="*/ 3340100 w 3454427"/>
              <a:gd name="connsiteY2" fmla="*/ 34583 h 1831633"/>
              <a:gd name="connsiteX3" fmla="*/ 3314700 w 3454427"/>
              <a:gd name="connsiteY3" fmla="*/ 47283 h 1831633"/>
              <a:gd name="connsiteX4" fmla="*/ 3263900 w 3454427"/>
              <a:gd name="connsiteY4" fmla="*/ 53633 h 1831633"/>
              <a:gd name="connsiteX5" fmla="*/ 3238500 w 3454427"/>
              <a:gd name="connsiteY5" fmla="*/ 59983 h 1831633"/>
              <a:gd name="connsiteX6" fmla="*/ 3187700 w 3454427"/>
              <a:gd name="connsiteY6" fmla="*/ 72683 h 1831633"/>
              <a:gd name="connsiteX7" fmla="*/ 3155950 w 3454427"/>
              <a:gd name="connsiteY7" fmla="*/ 85383 h 1831633"/>
              <a:gd name="connsiteX8" fmla="*/ 2997200 w 3454427"/>
              <a:gd name="connsiteY8" fmla="*/ 104433 h 1831633"/>
              <a:gd name="connsiteX9" fmla="*/ 2908300 w 3454427"/>
              <a:gd name="connsiteY9" fmla="*/ 123483 h 1831633"/>
              <a:gd name="connsiteX10" fmla="*/ 2857500 w 3454427"/>
              <a:gd name="connsiteY10" fmla="*/ 136183 h 1831633"/>
              <a:gd name="connsiteX11" fmla="*/ 2806700 w 3454427"/>
              <a:gd name="connsiteY11" fmla="*/ 142533 h 1831633"/>
              <a:gd name="connsiteX12" fmla="*/ 2768600 w 3454427"/>
              <a:gd name="connsiteY12" fmla="*/ 148883 h 1831633"/>
              <a:gd name="connsiteX13" fmla="*/ 2686050 w 3454427"/>
              <a:gd name="connsiteY13" fmla="*/ 167933 h 1831633"/>
              <a:gd name="connsiteX14" fmla="*/ 2597150 w 3454427"/>
              <a:gd name="connsiteY14" fmla="*/ 174283 h 1831633"/>
              <a:gd name="connsiteX15" fmla="*/ 2552700 w 3454427"/>
              <a:gd name="connsiteY15" fmla="*/ 186983 h 1831633"/>
              <a:gd name="connsiteX16" fmla="*/ 2438400 w 3454427"/>
              <a:gd name="connsiteY16" fmla="*/ 206033 h 1831633"/>
              <a:gd name="connsiteX17" fmla="*/ 2406650 w 3454427"/>
              <a:gd name="connsiteY17" fmla="*/ 212383 h 1831633"/>
              <a:gd name="connsiteX18" fmla="*/ 2374900 w 3454427"/>
              <a:gd name="connsiteY18" fmla="*/ 225083 h 1831633"/>
              <a:gd name="connsiteX19" fmla="*/ 2349500 w 3454427"/>
              <a:gd name="connsiteY19" fmla="*/ 231433 h 1831633"/>
              <a:gd name="connsiteX20" fmla="*/ 2260600 w 3454427"/>
              <a:gd name="connsiteY20" fmla="*/ 244133 h 1831633"/>
              <a:gd name="connsiteX21" fmla="*/ 2197100 w 3454427"/>
              <a:gd name="connsiteY21" fmla="*/ 256833 h 1831633"/>
              <a:gd name="connsiteX22" fmla="*/ 2146300 w 3454427"/>
              <a:gd name="connsiteY22" fmla="*/ 263183 h 1831633"/>
              <a:gd name="connsiteX23" fmla="*/ 2057400 w 3454427"/>
              <a:gd name="connsiteY23" fmla="*/ 282233 h 1831633"/>
              <a:gd name="connsiteX24" fmla="*/ 2012950 w 3454427"/>
              <a:gd name="connsiteY24" fmla="*/ 301283 h 1831633"/>
              <a:gd name="connsiteX25" fmla="*/ 1993900 w 3454427"/>
              <a:gd name="connsiteY25" fmla="*/ 313983 h 1831633"/>
              <a:gd name="connsiteX26" fmla="*/ 1974850 w 3454427"/>
              <a:gd name="connsiteY26" fmla="*/ 320333 h 1831633"/>
              <a:gd name="connsiteX27" fmla="*/ 1905000 w 3454427"/>
              <a:gd name="connsiteY27" fmla="*/ 358433 h 1831633"/>
              <a:gd name="connsiteX28" fmla="*/ 1854200 w 3454427"/>
              <a:gd name="connsiteY28" fmla="*/ 377483 h 1831633"/>
              <a:gd name="connsiteX29" fmla="*/ 1828800 w 3454427"/>
              <a:gd name="connsiteY29" fmla="*/ 390183 h 1831633"/>
              <a:gd name="connsiteX30" fmla="*/ 1765300 w 3454427"/>
              <a:gd name="connsiteY30" fmla="*/ 409233 h 1831633"/>
              <a:gd name="connsiteX31" fmla="*/ 1733550 w 3454427"/>
              <a:gd name="connsiteY31" fmla="*/ 428283 h 1831633"/>
              <a:gd name="connsiteX32" fmla="*/ 1657350 w 3454427"/>
              <a:gd name="connsiteY32" fmla="*/ 466383 h 1831633"/>
              <a:gd name="connsiteX33" fmla="*/ 1625600 w 3454427"/>
              <a:gd name="connsiteY33" fmla="*/ 485433 h 1831633"/>
              <a:gd name="connsiteX34" fmla="*/ 1530350 w 3454427"/>
              <a:gd name="connsiteY34" fmla="*/ 517183 h 1831633"/>
              <a:gd name="connsiteX35" fmla="*/ 1492250 w 3454427"/>
              <a:gd name="connsiteY35" fmla="*/ 536233 h 1831633"/>
              <a:gd name="connsiteX36" fmla="*/ 1390650 w 3454427"/>
              <a:gd name="connsiteY36" fmla="*/ 567983 h 1831633"/>
              <a:gd name="connsiteX37" fmla="*/ 1346200 w 3454427"/>
              <a:gd name="connsiteY37" fmla="*/ 587033 h 1831633"/>
              <a:gd name="connsiteX38" fmla="*/ 1308100 w 3454427"/>
              <a:gd name="connsiteY38" fmla="*/ 593383 h 1831633"/>
              <a:gd name="connsiteX39" fmla="*/ 1276350 w 3454427"/>
              <a:gd name="connsiteY39" fmla="*/ 599733 h 1831633"/>
              <a:gd name="connsiteX40" fmla="*/ 1212850 w 3454427"/>
              <a:gd name="connsiteY40" fmla="*/ 631483 h 1831633"/>
              <a:gd name="connsiteX41" fmla="*/ 1193800 w 3454427"/>
              <a:gd name="connsiteY41" fmla="*/ 637833 h 1831633"/>
              <a:gd name="connsiteX42" fmla="*/ 1149350 w 3454427"/>
              <a:gd name="connsiteY42" fmla="*/ 656883 h 1831633"/>
              <a:gd name="connsiteX43" fmla="*/ 1022350 w 3454427"/>
              <a:gd name="connsiteY43" fmla="*/ 669583 h 1831633"/>
              <a:gd name="connsiteX44" fmla="*/ 927100 w 3454427"/>
              <a:gd name="connsiteY44" fmla="*/ 701333 h 1831633"/>
              <a:gd name="connsiteX45" fmla="*/ 863600 w 3454427"/>
              <a:gd name="connsiteY45" fmla="*/ 720383 h 1831633"/>
              <a:gd name="connsiteX46" fmla="*/ 838200 w 3454427"/>
              <a:gd name="connsiteY46" fmla="*/ 733083 h 1831633"/>
              <a:gd name="connsiteX47" fmla="*/ 819150 w 3454427"/>
              <a:gd name="connsiteY47" fmla="*/ 739433 h 1831633"/>
              <a:gd name="connsiteX48" fmla="*/ 774700 w 3454427"/>
              <a:gd name="connsiteY48" fmla="*/ 752133 h 1831633"/>
              <a:gd name="connsiteX49" fmla="*/ 723900 w 3454427"/>
              <a:gd name="connsiteY49" fmla="*/ 758483 h 1831633"/>
              <a:gd name="connsiteX50" fmla="*/ 692150 w 3454427"/>
              <a:gd name="connsiteY50" fmla="*/ 764833 h 1831633"/>
              <a:gd name="connsiteX51" fmla="*/ 647700 w 3454427"/>
              <a:gd name="connsiteY51" fmla="*/ 777533 h 1831633"/>
              <a:gd name="connsiteX52" fmla="*/ 603250 w 3454427"/>
              <a:gd name="connsiteY52" fmla="*/ 790233 h 1831633"/>
              <a:gd name="connsiteX53" fmla="*/ 577850 w 3454427"/>
              <a:gd name="connsiteY53" fmla="*/ 796583 h 1831633"/>
              <a:gd name="connsiteX54" fmla="*/ 501650 w 3454427"/>
              <a:gd name="connsiteY54" fmla="*/ 802933 h 1831633"/>
              <a:gd name="connsiteX55" fmla="*/ 463550 w 3454427"/>
              <a:gd name="connsiteY55" fmla="*/ 815633 h 1831633"/>
              <a:gd name="connsiteX56" fmla="*/ 438150 w 3454427"/>
              <a:gd name="connsiteY56" fmla="*/ 828333 h 1831633"/>
              <a:gd name="connsiteX57" fmla="*/ 381000 w 3454427"/>
              <a:gd name="connsiteY57" fmla="*/ 834683 h 1831633"/>
              <a:gd name="connsiteX58" fmla="*/ 292100 w 3454427"/>
              <a:gd name="connsiteY58" fmla="*/ 853733 h 1831633"/>
              <a:gd name="connsiteX59" fmla="*/ 273050 w 3454427"/>
              <a:gd name="connsiteY59" fmla="*/ 860083 h 1831633"/>
              <a:gd name="connsiteX60" fmla="*/ 241300 w 3454427"/>
              <a:gd name="connsiteY60" fmla="*/ 866433 h 1831633"/>
              <a:gd name="connsiteX61" fmla="*/ 222250 w 3454427"/>
              <a:gd name="connsiteY61" fmla="*/ 879133 h 1831633"/>
              <a:gd name="connsiteX62" fmla="*/ 203200 w 3454427"/>
              <a:gd name="connsiteY62" fmla="*/ 898183 h 1831633"/>
              <a:gd name="connsiteX63" fmla="*/ 165100 w 3454427"/>
              <a:gd name="connsiteY63" fmla="*/ 910883 h 1831633"/>
              <a:gd name="connsiteX64" fmla="*/ 107950 w 3454427"/>
              <a:gd name="connsiteY64" fmla="*/ 929933 h 1831633"/>
              <a:gd name="connsiteX65" fmla="*/ 63500 w 3454427"/>
              <a:gd name="connsiteY65" fmla="*/ 955333 h 1831633"/>
              <a:gd name="connsiteX66" fmla="*/ 38100 w 3454427"/>
              <a:gd name="connsiteY66" fmla="*/ 961683 h 1831633"/>
              <a:gd name="connsiteX67" fmla="*/ 0 w 3454427"/>
              <a:gd name="connsiteY67" fmla="*/ 974383 h 1831633"/>
              <a:gd name="connsiteX68" fmla="*/ 95250 w 3454427"/>
              <a:gd name="connsiteY68" fmla="*/ 987083 h 1831633"/>
              <a:gd name="connsiteX69" fmla="*/ 158750 w 3454427"/>
              <a:gd name="connsiteY69" fmla="*/ 993433 h 1831633"/>
              <a:gd name="connsiteX70" fmla="*/ 215900 w 3454427"/>
              <a:gd name="connsiteY70" fmla="*/ 999783 h 1831633"/>
              <a:gd name="connsiteX71" fmla="*/ 260350 w 3454427"/>
              <a:gd name="connsiteY71" fmla="*/ 1012483 h 1831633"/>
              <a:gd name="connsiteX72" fmla="*/ 298450 w 3454427"/>
              <a:gd name="connsiteY72" fmla="*/ 1018833 h 1831633"/>
              <a:gd name="connsiteX73" fmla="*/ 400050 w 3454427"/>
              <a:gd name="connsiteY73" fmla="*/ 1044233 h 1831633"/>
              <a:gd name="connsiteX74" fmla="*/ 514350 w 3454427"/>
              <a:gd name="connsiteY74" fmla="*/ 1082333 h 1831633"/>
              <a:gd name="connsiteX75" fmla="*/ 628650 w 3454427"/>
              <a:gd name="connsiteY75" fmla="*/ 1120433 h 1831633"/>
              <a:gd name="connsiteX76" fmla="*/ 755650 w 3454427"/>
              <a:gd name="connsiteY76" fmla="*/ 1158533 h 1831633"/>
              <a:gd name="connsiteX77" fmla="*/ 806450 w 3454427"/>
              <a:gd name="connsiteY77" fmla="*/ 1164883 h 1831633"/>
              <a:gd name="connsiteX78" fmla="*/ 914400 w 3454427"/>
              <a:gd name="connsiteY78" fmla="*/ 1196633 h 1831633"/>
              <a:gd name="connsiteX79" fmla="*/ 984250 w 3454427"/>
              <a:gd name="connsiteY79" fmla="*/ 1209333 h 1831633"/>
              <a:gd name="connsiteX80" fmla="*/ 1162050 w 3454427"/>
              <a:gd name="connsiteY80" fmla="*/ 1266483 h 1831633"/>
              <a:gd name="connsiteX81" fmla="*/ 1206500 w 3454427"/>
              <a:gd name="connsiteY81" fmla="*/ 1279183 h 1831633"/>
              <a:gd name="connsiteX82" fmla="*/ 1257300 w 3454427"/>
              <a:gd name="connsiteY82" fmla="*/ 1285533 h 1831633"/>
              <a:gd name="connsiteX83" fmla="*/ 1352550 w 3454427"/>
              <a:gd name="connsiteY83" fmla="*/ 1304583 h 1831633"/>
              <a:gd name="connsiteX84" fmla="*/ 1441450 w 3454427"/>
              <a:gd name="connsiteY84" fmla="*/ 1336333 h 1831633"/>
              <a:gd name="connsiteX85" fmla="*/ 1473200 w 3454427"/>
              <a:gd name="connsiteY85" fmla="*/ 1342683 h 1831633"/>
              <a:gd name="connsiteX86" fmla="*/ 1574800 w 3454427"/>
              <a:gd name="connsiteY86" fmla="*/ 1368083 h 1831633"/>
              <a:gd name="connsiteX87" fmla="*/ 1612900 w 3454427"/>
              <a:gd name="connsiteY87" fmla="*/ 1374433 h 1831633"/>
              <a:gd name="connsiteX88" fmla="*/ 1631950 w 3454427"/>
              <a:gd name="connsiteY88" fmla="*/ 1393483 h 1831633"/>
              <a:gd name="connsiteX89" fmla="*/ 1663700 w 3454427"/>
              <a:gd name="connsiteY89" fmla="*/ 1399833 h 1831633"/>
              <a:gd name="connsiteX90" fmla="*/ 1689100 w 3454427"/>
              <a:gd name="connsiteY90" fmla="*/ 1406183 h 1831633"/>
              <a:gd name="connsiteX91" fmla="*/ 1733550 w 3454427"/>
              <a:gd name="connsiteY91" fmla="*/ 1425233 h 1831633"/>
              <a:gd name="connsiteX92" fmla="*/ 1758950 w 3454427"/>
              <a:gd name="connsiteY92" fmla="*/ 1431583 h 1831633"/>
              <a:gd name="connsiteX93" fmla="*/ 1778000 w 3454427"/>
              <a:gd name="connsiteY93" fmla="*/ 1444283 h 1831633"/>
              <a:gd name="connsiteX94" fmla="*/ 1809750 w 3454427"/>
              <a:gd name="connsiteY94" fmla="*/ 1450633 h 1831633"/>
              <a:gd name="connsiteX95" fmla="*/ 1835150 w 3454427"/>
              <a:gd name="connsiteY95" fmla="*/ 1456983 h 1831633"/>
              <a:gd name="connsiteX96" fmla="*/ 1873250 w 3454427"/>
              <a:gd name="connsiteY96" fmla="*/ 1469683 h 1831633"/>
              <a:gd name="connsiteX97" fmla="*/ 1936750 w 3454427"/>
              <a:gd name="connsiteY97" fmla="*/ 1495083 h 1831633"/>
              <a:gd name="connsiteX98" fmla="*/ 1974850 w 3454427"/>
              <a:gd name="connsiteY98" fmla="*/ 1501433 h 1831633"/>
              <a:gd name="connsiteX99" fmla="*/ 2038350 w 3454427"/>
              <a:gd name="connsiteY99" fmla="*/ 1520483 h 1831633"/>
              <a:gd name="connsiteX100" fmla="*/ 2063750 w 3454427"/>
              <a:gd name="connsiteY100" fmla="*/ 1533183 h 1831633"/>
              <a:gd name="connsiteX101" fmla="*/ 2101850 w 3454427"/>
              <a:gd name="connsiteY101" fmla="*/ 1545883 h 1831633"/>
              <a:gd name="connsiteX102" fmla="*/ 2120900 w 3454427"/>
              <a:gd name="connsiteY102" fmla="*/ 1558583 h 1831633"/>
              <a:gd name="connsiteX103" fmla="*/ 2178050 w 3454427"/>
              <a:gd name="connsiteY103" fmla="*/ 1577633 h 1831633"/>
              <a:gd name="connsiteX104" fmla="*/ 2216150 w 3454427"/>
              <a:gd name="connsiteY104" fmla="*/ 1590333 h 1831633"/>
              <a:gd name="connsiteX105" fmla="*/ 2273300 w 3454427"/>
              <a:gd name="connsiteY105" fmla="*/ 1596683 h 1831633"/>
              <a:gd name="connsiteX106" fmla="*/ 2324100 w 3454427"/>
              <a:gd name="connsiteY106" fmla="*/ 1609383 h 1831633"/>
              <a:gd name="connsiteX107" fmla="*/ 2349500 w 3454427"/>
              <a:gd name="connsiteY107" fmla="*/ 1615733 h 1831633"/>
              <a:gd name="connsiteX108" fmla="*/ 2406650 w 3454427"/>
              <a:gd name="connsiteY108" fmla="*/ 1622083 h 1831633"/>
              <a:gd name="connsiteX109" fmla="*/ 2520950 w 3454427"/>
              <a:gd name="connsiteY109" fmla="*/ 1634783 h 1831633"/>
              <a:gd name="connsiteX110" fmla="*/ 2578100 w 3454427"/>
              <a:gd name="connsiteY110" fmla="*/ 1641133 h 1831633"/>
              <a:gd name="connsiteX111" fmla="*/ 2667000 w 3454427"/>
              <a:gd name="connsiteY111" fmla="*/ 1647483 h 1831633"/>
              <a:gd name="connsiteX112" fmla="*/ 2705100 w 3454427"/>
              <a:gd name="connsiteY112" fmla="*/ 1653833 h 1831633"/>
              <a:gd name="connsiteX113" fmla="*/ 2832100 w 3454427"/>
              <a:gd name="connsiteY113" fmla="*/ 1666533 h 1831633"/>
              <a:gd name="connsiteX114" fmla="*/ 2901950 w 3454427"/>
              <a:gd name="connsiteY114" fmla="*/ 1685583 h 1831633"/>
              <a:gd name="connsiteX115" fmla="*/ 2971800 w 3454427"/>
              <a:gd name="connsiteY115" fmla="*/ 1698283 h 1831633"/>
              <a:gd name="connsiteX116" fmla="*/ 3060700 w 3454427"/>
              <a:gd name="connsiteY116" fmla="*/ 1717333 h 1831633"/>
              <a:gd name="connsiteX117" fmla="*/ 3105150 w 3454427"/>
              <a:gd name="connsiteY117" fmla="*/ 1736383 h 1831633"/>
              <a:gd name="connsiteX118" fmla="*/ 3124200 w 3454427"/>
              <a:gd name="connsiteY118" fmla="*/ 1742733 h 1831633"/>
              <a:gd name="connsiteX119" fmla="*/ 3149600 w 3454427"/>
              <a:gd name="connsiteY119" fmla="*/ 1755433 h 1831633"/>
              <a:gd name="connsiteX120" fmla="*/ 3175000 w 3454427"/>
              <a:gd name="connsiteY120" fmla="*/ 1761783 h 1831633"/>
              <a:gd name="connsiteX121" fmla="*/ 3213100 w 3454427"/>
              <a:gd name="connsiteY121" fmla="*/ 1774483 h 1831633"/>
              <a:gd name="connsiteX122" fmla="*/ 3263900 w 3454427"/>
              <a:gd name="connsiteY122" fmla="*/ 1787183 h 1831633"/>
              <a:gd name="connsiteX123" fmla="*/ 3302000 w 3454427"/>
              <a:gd name="connsiteY123" fmla="*/ 1799883 h 1831633"/>
              <a:gd name="connsiteX124" fmla="*/ 3340100 w 3454427"/>
              <a:gd name="connsiteY124" fmla="*/ 1818933 h 1831633"/>
              <a:gd name="connsiteX125" fmla="*/ 3359150 w 3454427"/>
              <a:gd name="connsiteY125" fmla="*/ 1831633 h 1831633"/>
              <a:gd name="connsiteX126" fmla="*/ 3371850 w 3454427"/>
              <a:gd name="connsiteY126" fmla="*/ 1812583 h 1831633"/>
              <a:gd name="connsiteX127" fmla="*/ 3384550 w 3454427"/>
              <a:gd name="connsiteY127" fmla="*/ 1768133 h 1831633"/>
              <a:gd name="connsiteX128" fmla="*/ 3390900 w 3454427"/>
              <a:gd name="connsiteY128" fmla="*/ 1710983 h 1831633"/>
              <a:gd name="connsiteX129" fmla="*/ 3397250 w 3454427"/>
              <a:gd name="connsiteY129" fmla="*/ 1679233 h 1831633"/>
              <a:gd name="connsiteX130" fmla="*/ 3403600 w 3454427"/>
              <a:gd name="connsiteY130" fmla="*/ 1641133 h 1831633"/>
              <a:gd name="connsiteX131" fmla="*/ 3397250 w 3454427"/>
              <a:gd name="connsiteY131" fmla="*/ 1412533 h 1831633"/>
              <a:gd name="connsiteX132" fmla="*/ 2647950 w 3454427"/>
              <a:gd name="connsiteY132" fmla="*/ 1355383 h 1831633"/>
              <a:gd name="connsiteX133" fmla="*/ 2628900 w 3454427"/>
              <a:gd name="connsiteY133" fmla="*/ 1342683 h 1831633"/>
              <a:gd name="connsiteX134" fmla="*/ 2578100 w 3454427"/>
              <a:gd name="connsiteY134" fmla="*/ 1323633 h 1831633"/>
              <a:gd name="connsiteX135" fmla="*/ 2559050 w 3454427"/>
              <a:gd name="connsiteY135" fmla="*/ 1310933 h 1831633"/>
              <a:gd name="connsiteX136" fmla="*/ 2540000 w 3454427"/>
              <a:gd name="connsiteY136" fmla="*/ 1304583 h 1831633"/>
              <a:gd name="connsiteX137" fmla="*/ 2501900 w 3454427"/>
              <a:gd name="connsiteY137" fmla="*/ 1285533 h 1831633"/>
              <a:gd name="connsiteX138" fmla="*/ 2444750 w 3454427"/>
              <a:gd name="connsiteY138" fmla="*/ 1247433 h 1831633"/>
              <a:gd name="connsiteX139" fmla="*/ 2425700 w 3454427"/>
              <a:gd name="connsiteY139" fmla="*/ 1241083 h 1831633"/>
              <a:gd name="connsiteX140" fmla="*/ 2406650 w 3454427"/>
              <a:gd name="connsiteY140" fmla="*/ 1228383 h 1831633"/>
              <a:gd name="connsiteX141" fmla="*/ 2343150 w 3454427"/>
              <a:gd name="connsiteY141" fmla="*/ 1209333 h 1831633"/>
              <a:gd name="connsiteX142" fmla="*/ 2279650 w 3454427"/>
              <a:gd name="connsiteY142" fmla="*/ 1196633 h 1831633"/>
              <a:gd name="connsiteX143" fmla="*/ 2178050 w 3454427"/>
              <a:gd name="connsiteY143" fmla="*/ 1164883 h 1831633"/>
              <a:gd name="connsiteX144" fmla="*/ 2139950 w 3454427"/>
              <a:gd name="connsiteY144" fmla="*/ 1152183 h 1831633"/>
              <a:gd name="connsiteX145" fmla="*/ 2114550 w 3454427"/>
              <a:gd name="connsiteY145" fmla="*/ 1139483 h 1831633"/>
              <a:gd name="connsiteX146" fmla="*/ 2051050 w 3454427"/>
              <a:gd name="connsiteY146" fmla="*/ 1120433 h 1831633"/>
              <a:gd name="connsiteX147" fmla="*/ 2006600 w 3454427"/>
              <a:gd name="connsiteY147" fmla="*/ 1101383 h 1831633"/>
              <a:gd name="connsiteX148" fmla="*/ 1981200 w 3454427"/>
              <a:gd name="connsiteY148" fmla="*/ 1095033 h 1831633"/>
              <a:gd name="connsiteX149" fmla="*/ 1936750 w 3454427"/>
              <a:gd name="connsiteY149" fmla="*/ 1069633 h 1831633"/>
              <a:gd name="connsiteX150" fmla="*/ 1898650 w 3454427"/>
              <a:gd name="connsiteY150" fmla="*/ 1063283 h 1831633"/>
              <a:gd name="connsiteX151" fmla="*/ 1866900 w 3454427"/>
              <a:gd name="connsiteY151" fmla="*/ 1056933 h 1831633"/>
              <a:gd name="connsiteX152" fmla="*/ 1809750 w 3454427"/>
              <a:gd name="connsiteY152" fmla="*/ 1037883 h 1831633"/>
              <a:gd name="connsiteX153" fmla="*/ 1676400 w 3454427"/>
              <a:gd name="connsiteY153" fmla="*/ 1025183 h 1831633"/>
              <a:gd name="connsiteX154" fmla="*/ 1612900 w 3454427"/>
              <a:gd name="connsiteY154" fmla="*/ 1006133 h 1831633"/>
              <a:gd name="connsiteX155" fmla="*/ 1574800 w 3454427"/>
              <a:gd name="connsiteY155" fmla="*/ 980733 h 1831633"/>
              <a:gd name="connsiteX156" fmla="*/ 1555750 w 3454427"/>
              <a:gd name="connsiteY156" fmla="*/ 968033 h 1831633"/>
              <a:gd name="connsiteX157" fmla="*/ 1536700 w 3454427"/>
              <a:gd name="connsiteY157" fmla="*/ 961683 h 1831633"/>
              <a:gd name="connsiteX158" fmla="*/ 1498600 w 3454427"/>
              <a:gd name="connsiteY158" fmla="*/ 942633 h 1831633"/>
              <a:gd name="connsiteX159" fmla="*/ 3365500 w 3454427"/>
              <a:gd name="connsiteY159" fmla="*/ 447333 h 1831633"/>
              <a:gd name="connsiteX160" fmla="*/ 3371850 w 3454427"/>
              <a:gd name="connsiteY160" fmla="*/ 428283 h 1831633"/>
              <a:gd name="connsiteX161" fmla="*/ 3365500 w 3454427"/>
              <a:gd name="connsiteY161" fmla="*/ 40933 h 1831633"/>
              <a:gd name="connsiteX0" fmla="*/ 3365500 w 3454427"/>
              <a:gd name="connsiteY0" fmla="*/ 40933 h 1831633"/>
              <a:gd name="connsiteX1" fmla="*/ 3365500 w 3454427"/>
              <a:gd name="connsiteY1" fmla="*/ 28233 h 1831633"/>
              <a:gd name="connsiteX2" fmla="*/ 3340100 w 3454427"/>
              <a:gd name="connsiteY2" fmla="*/ 34583 h 1831633"/>
              <a:gd name="connsiteX3" fmla="*/ 3314700 w 3454427"/>
              <a:gd name="connsiteY3" fmla="*/ 47283 h 1831633"/>
              <a:gd name="connsiteX4" fmla="*/ 3263900 w 3454427"/>
              <a:gd name="connsiteY4" fmla="*/ 53633 h 1831633"/>
              <a:gd name="connsiteX5" fmla="*/ 3238500 w 3454427"/>
              <a:gd name="connsiteY5" fmla="*/ 59983 h 1831633"/>
              <a:gd name="connsiteX6" fmla="*/ 3187700 w 3454427"/>
              <a:gd name="connsiteY6" fmla="*/ 72683 h 1831633"/>
              <a:gd name="connsiteX7" fmla="*/ 3155950 w 3454427"/>
              <a:gd name="connsiteY7" fmla="*/ 85383 h 1831633"/>
              <a:gd name="connsiteX8" fmla="*/ 2997200 w 3454427"/>
              <a:gd name="connsiteY8" fmla="*/ 104433 h 1831633"/>
              <a:gd name="connsiteX9" fmla="*/ 2908300 w 3454427"/>
              <a:gd name="connsiteY9" fmla="*/ 123483 h 1831633"/>
              <a:gd name="connsiteX10" fmla="*/ 2857500 w 3454427"/>
              <a:gd name="connsiteY10" fmla="*/ 136183 h 1831633"/>
              <a:gd name="connsiteX11" fmla="*/ 2806700 w 3454427"/>
              <a:gd name="connsiteY11" fmla="*/ 142533 h 1831633"/>
              <a:gd name="connsiteX12" fmla="*/ 2768600 w 3454427"/>
              <a:gd name="connsiteY12" fmla="*/ 148883 h 1831633"/>
              <a:gd name="connsiteX13" fmla="*/ 2686050 w 3454427"/>
              <a:gd name="connsiteY13" fmla="*/ 167933 h 1831633"/>
              <a:gd name="connsiteX14" fmla="*/ 2597150 w 3454427"/>
              <a:gd name="connsiteY14" fmla="*/ 174283 h 1831633"/>
              <a:gd name="connsiteX15" fmla="*/ 2552700 w 3454427"/>
              <a:gd name="connsiteY15" fmla="*/ 186983 h 1831633"/>
              <a:gd name="connsiteX16" fmla="*/ 2438400 w 3454427"/>
              <a:gd name="connsiteY16" fmla="*/ 206033 h 1831633"/>
              <a:gd name="connsiteX17" fmla="*/ 2406650 w 3454427"/>
              <a:gd name="connsiteY17" fmla="*/ 212383 h 1831633"/>
              <a:gd name="connsiteX18" fmla="*/ 2374900 w 3454427"/>
              <a:gd name="connsiteY18" fmla="*/ 225083 h 1831633"/>
              <a:gd name="connsiteX19" fmla="*/ 2349500 w 3454427"/>
              <a:gd name="connsiteY19" fmla="*/ 231433 h 1831633"/>
              <a:gd name="connsiteX20" fmla="*/ 2260600 w 3454427"/>
              <a:gd name="connsiteY20" fmla="*/ 244133 h 1831633"/>
              <a:gd name="connsiteX21" fmla="*/ 2197100 w 3454427"/>
              <a:gd name="connsiteY21" fmla="*/ 256833 h 1831633"/>
              <a:gd name="connsiteX22" fmla="*/ 2146300 w 3454427"/>
              <a:gd name="connsiteY22" fmla="*/ 263183 h 1831633"/>
              <a:gd name="connsiteX23" fmla="*/ 2057400 w 3454427"/>
              <a:gd name="connsiteY23" fmla="*/ 282233 h 1831633"/>
              <a:gd name="connsiteX24" fmla="*/ 2012950 w 3454427"/>
              <a:gd name="connsiteY24" fmla="*/ 301283 h 1831633"/>
              <a:gd name="connsiteX25" fmla="*/ 1993900 w 3454427"/>
              <a:gd name="connsiteY25" fmla="*/ 313983 h 1831633"/>
              <a:gd name="connsiteX26" fmla="*/ 1974850 w 3454427"/>
              <a:gd name="connsiteY26" fmla="*/ 320333 h 1831633"/>
              <a:gd name="connsiteX27" fmla="*/ 1905000 w 3454427"/>
              <a:gd name="connsiteY27" fmla="*/ 358433 h 1831633"/>
              <a:gd name="connsiteX28" fmla="*/ 1854200 w 3454427"/>
              <a:gd name="connsiteY28" fmla="*/ 377483 h 1831633"/>
              <a:gd name="connsiteX29" fmla="*/ 1828800 w 3454427"/>
              <a:gd name="connsiteY29" fmla="*/ 390183 h 1831633"/>
              <a:gd name="connsiteX30" fmla="*/ 1765300 w 3454427"/>
              <a:gd name="connsiteY30" fmla="*/ 409233 h 1831633"/>
              <a:gd name="connsiteX31" fmla="*/ 1733550 w 3454427"/>
              <a:gd name="connsiteY31" fmla="*/ 428283 h 1831633"/>
              <a:gd name="connsiteX32" fmla="*/ 1657350 w 3454427"/>
              <a:gd name="connsiteY32" fmla="*/ 466383 h 1831633"/>
              <a:gd name="connsiteX33" fmla="*/ 1625600 w 3454427"/>
              <a:gd name="connsiteY33" fmla="*/ 485433 h 1831633"/>
              <a:gd name="connsiteX34" fmla="*/ 1530350 w 3454427"/>
              <a:gd name="connsiteY34" fmla="*/ 517183 h 1831633"/>
              <a:gd name="connsiteX35" fmla="*/ 1492250 w 3454427"/>
              <a:gd name="connsiteY35" fmla="*/ 536233 h 1831633"/>
              <a:gd name="connsiteX36" fmla="*/ 1390650 w 3454427"/>
              <a:gd name="connsiteY36" fmla="*/ 567983 h 1831633"/>
              <a:gd name="connsiteX37" fmla="*/ 1346200 w 3454427"/>
              <a:gd name="connsiteY37" fmla="*/ 587033 h 1831633"/>
              <a:gd name="connsiteX38" fmla="*/ 1308100 w 3454427"/>
              <a:gd name="connsiteY38" fmla="*/ 593383 h 1831633"/>
              <a:gd name="connsiteX39" fmla="*/ 1276350 w 3454427"/>
              <a:gd name="connsiteY39" fmla="*/ 599733 h 1831633"/>
              <a:gd name="connsiteX40" fmla="*/ 1212850 w 3454427"/>
              <a:gd name="connsiteY40" fmla="*/ 631483 h 1831633"/>
              <a:gd name="connsiteX41" fmla="*/ 1193800 w 3454427"/>
              <a:gd name="connsiteY41" fmla="*/ 637833 h 1831633"/>
              <a:gd name="connsiteX42" fmla="*/ 1149350 w 3454427"/>
              <a:gd name="connsiteY42" fmla="*/ 656883 h 1831633"/>
              <a:gd name="connsiteX43" fmla="*/ 1022350 w 3454427"/>
              <a:gd name="connsiteY43" fmla="*/ 669583 h 1831633"/>
              <a:gd name="connsiteX44" fmla="*/ 927100 w 3454427"/>
              <a:gd name="connsiteY44" fmla="*/ 701333 h 1831633"/>
              <a:gd name="connsiteX45" fmla="*/ 863600 w 3454427"/>
              <a:gd name="connsiteY45" fmla="*/ 720383 h 1831633"/>
              <a:gd name="connsiteX46" fmla="*/ 838200 w 3454427"/>
              <a:gd name="connsiteY46" fmla="*/ 733083 h 1831633"/>
              <a:gd name="connsiteX47" fmla="*/ 819150 w 3454427"/>
              <a:gd name="connsiteY47" fmla="*/ 739433 h 1831633"/>
              <a:gd name="connsiteX48" fmla="*/ 774700 w 3454427"/>
              <a:gd name="connsiteY48" fmla="*/ 752133 h 1831633"/>
              <a:gd name="connsiteX49" fmla="*/ 723900 w 3454427"/>
              <a:gd name="connsiteY49" fmla="*/ 758483 h 1831633"/>
              <a:gd name="connsiteX50" fmla="*/ 692150 w 3454427"/>
              <a:gd name="connsiteY50" fmla="*/ 764833 h 1831633"/>
              <a:gd name="connsiteX51" fmla="*/ 647700 w 3454427"/>
              <a:gd name="connsiteY51" fmla="*/ 777533 h 1831633"/>
              <a:gd name="connsiteX52" fmla="*/ 603250 w 3454427"/>
              <a:gd name="connsiteY52" fmla="*/ 790233 h 1831633"/>
              <a:gd name="connsiteX53" fmla="*/ 577850 w 3454427"/>
              <a:gd name="connsiteY53" fmla="*/ 796583 h 1831633"/>
              <a:gd name="connsiteX54" fmla="*/ 501650 w 3454427"/>
              <a:gd name="connsiteY54" fmla="*/ 802933 h 1831633"/>
              <a:gd name="connsiteX55" fmla="*/ 463550 w 3454427"/>
              <a:gd name="connsiteY55" fmla="*/ 815633 h 1831633"/>
              <a:gd name="connsiteX56" fmla="*/ 438150 w 3454427"/>
              <a:gd name="connsiteY56" fmla="*/ 828333 h 1831633"/>
              <a:gd name="connsiteX57" fmla="*/ 381000 w 3454427"/>
              <a:gd name="connsiteY57" fmla="*/ 834683 h 1831633"/>
              <a:gd name="connsiteX58" fmla="*/ 292100 w 3454427"/>
              <a:gd name="connsiteY58" fmla="*/ 853733 h 1831633"/>
              <a:gd name="connsiteX59" fmla="*/ 273050 w 3454427"/>
              <a:gd name="connsiteY59" fmla="*/ 860083 h 1831633"/>
              <a:gd name="connsiteX60" fmla="*/ 241300 w 3454427"/>
              <a:gd name="connsiteY60" fmla="*/ 866433 h 1831633"/>
              <a:gd name="connsiteX61" fmla="*/ 222250 w 3454427"/>
              <a:gd name="connsiteY61" fmla="*/ 879133 h 1831633"/>
              <a:gd name="connsiteX62" fmla="*/ 203200 w 3454427"/>
              <a:gd name="connsiteY62" fmla="*/ 898183 h 1831633"/>
              <a:gd name="connsiteX63" fmla="*/ 165100 w 3454427"/>
              <a:gd name="connsiteY63" fmla="*/ 910883 h 1831633"/>
              <a:gd name="connsiteX64" fmla="*/ 107950 w 3454427"/>
              <a:gd name="connsiteY64" fmla="*/ 929933 h 1831633"/>
              <a:gd name="connsiteX65" fmla="*/ 63500 w 3454427"/>
              <a:gd name="connsiteY65" fmla="*/ 955333 h 1831633"/>
              <a:gd name="connsiteX66" fmla="*/ 38100 w 3454427"/>
              <a:gd name="connsiteY66" fmla="*/ 961683 h 1831633"/>
              <a:gd name="connsiteX67" fmla="*/ 0 w 3454427"/>
              <a:gd name="connsiteY67" fmla="*/ 974383 h 1831633"/>
              <a:gd name="connsiteX68" fmla="*/ 95250 w 3454427"/>
              <a:gd name="connsiteY68" fmla="*/ 987083 h 1831633"/>
              <a:gd name="connsiteX69" fmla="*/ 158750 w 3454427"/>
              <a:gd name="connsiteY69" fmla="*/ 993433 h 1831633"/>
              <a:gd name="connsiteX70" fmla="*/ 215900 w 3454427"/>
              <a:gd name="connsiteY70" fmla="*/ 999783 h 1831633"/>
              <a:gd name="connsiteX71" fmla="*/ 260350 w 3454427"/>
              <a:gd name="connsiteY71" fmla="*/ 1012483 h 1831633"/>
              <a:gd name="connsiteX72" fmla="*/ 298450 w 3454427"/>
              <a:gd name="connsiteY72" fmla="*/ 1018833 h 1831633"/>
              <a:gd name="connsiteX73" fmla="*/ 400050 w 3454427"/>
              <a:gd name="connsiteY73" fmla="*/ 1044233 h 1831633"/>
              <a:gd name="connsiteX74" fmla="*/ 514350 w 3454427"/>
              <a:gd name="connsiteY74" fmla="*/ 1082333 h 1831633"/>
              <a:gd name="connsiteX75" fmla="*/ 628650 w 3454427"/>
              <a:gd name="connsiteY75" fmla="*/ 1120433 h 1831633"/>
              <a:gd name="connsiteX76" fmla="*/ 755650 w 3454427"/>
              <a:gd name="connsiteY76" fmla="*/ 1158533 h 1831633"/>
              <a:gd name="connsiteX77" fmla="*/ 806450 w 3454427"/>
              <a:gd name="connsiteY77" fmla="*/ 1164883 h 1831633"/>
              <a:gd name="connsiteX78" fmla="*/ 914400 w 3454427"/>
              <a:gd name="connsiteY78" fmla="*/ 1196633 h 1831633"/>
              <a:gd name="connsiteX79" fmla="*/ 984250 w 3454427"/>
              <a:gd name="connsiteY79" fmla="*/ 1209333 h 1831633"/>
              <a:gd name="connsiteX80" fmla="*/ 1162050 w 3454427"/>
              <a:gd name="connsiteY80" fmla="*/ 1266483 h 1831633"/>
              <a:gd name="connsiteX81" fmla="*/ 1206500 w 3454427"/>
              <a:gd name="connsiteY81" fmla="*/ 1279183 h 1831633"/>
              <a:gd name="connsiteX82" fmla="*/ 1257300 w 3454427"/>
              <a:gd name="connsiteY82" fmla="*/ 1285533 h 1831633"/>
              <a:gd name="connsiteX83" fmla="*/ 1352550 w 3454427"/>
              <a:gd name="connsiteY83" fmla="*/ 1304583 h 1831633"/>
              <a:gd name="connsiteX84" fmla="*/ 1441450 w 3454427"/>
              <a:gd name="connsiteY84" fmla="*/ 1336333 h 1831633"/>
              <a:gd name="connsiteX85" fmla="*/ 1473200 w 3454427"/>
              <a:gd name="connsiteY85" fmla="*/ 1342683 h 1831633"/>
              <a:gd name="connsiteX86" fmla="*/ 1574800 w 3454427"/>
              <a:gd name="connsiteY86" fmla="*/ 1368083 h 1831633"/>
              <a:gd name="connsiteX87" fmla="*/ 1612900 w 3454427"/>
              <a:gd name="connsiteY87" fmla="*/ 1374433 h 1831633"/>
              <a:gd name="connsiteX88" fmla="*/ 1631950 w 3454427"/>
              <a:gd name="connsiteY88" fmla="*/ 1393483 h 1831633"/>
              <a:gd name="connsiteX89" fmla="*/ 1663700 w 3454427"/>
              <a:gd name="connsiteY89" fmla="*/ 1399833 h 1831633"/>
              <a:gd name="connsiteX90" fmla="*/ 1689100 w 3454427"/>
              <a:gd name="connsiteY90" fmla="*/ 1406183 h 1831633"/>
              <a:gd name="connsiteX91" fmla="*/ 1733550 w 3454427"/>
              <a:gd name="connsiteY91" fmla="*/ 1425233 h 1831633"/>
              <a:gd name="connsiteX92" fmla="*/ 1758950 w 3454427"/>
              <a:gd name="connsiteY92" fmla="*/ 1431583 h 1831633"/>
              <a:gd name="connsiteX93" fmla="*/ 1778000 w 3454427"/>
              <a:gd name="connsiteY93" fmla="*/ 1444283 h 1831633"/>
              <a:gd name="connsiteX94" fmla="*/ 1809750 w 3454427"/>
              <a:gd name="connsiteY94" fmla="*/ 1450633 h 1831633"/>
              <a:gd name="connsiteX95" fmla="*/ 1835150 w 3454427"/>
              <a:gd name="connsiteY95" fmla="*/ 1456983 h 1831633"/>
              <a:gd name="connsiteX96" fmla="*/ 1873250 w 3454427"/>
              <a:gd name="connsiteY96" fmla="*/ 1469683 h 1831633"/>
              <a:gd name="connsiteX97" fmla="*/ 1936750 w 3454427"/>
              <a:gd name="connsiteY97" fmla="*/ 1495083 h 1831633"/>
              <a:gd name="connsiteX98" fmla="*/ 1974850 w 3454427"/>
              <a:gd name="connsiteY98" fmla="*/ 1501433 h 1831633"/>
              <a:gd name="connsiteX99" fmla="*/ 2038350 w 3454427"/>
              <a:gd name="connsiteY99" fmla="*/ 1520483 h 1831633"/>
              <a:gd name="connsiteX100" fmla="*/ 2063750 w 3454427"/>
              <a:gd name="connsiteY100" fmla="*/ 1533183 h 1831633"/>
              <a:gd name="connsiteX101" fmla="*/ 2101850 w 3454427"/>
              <a:gd name="connsiteY101" fmla="*/ 1545883 h 1831633"/>
              <a:gd name="connsiteX102" fmla="*/ 2120900 w 3454427"/>
              <a:gd name="connsiteY102" fmla="*/ 1558583 h 1831633"/>
              <a:gd name="connsiteX103" fmla="*/ 2178050 w 3454427"/>
              <a:gd name="connsiteY103" fmla="*/ 1577633 h 1831633"/>
              <a:gd name="connsiteX104" fmla="*/ 2216150 w 3454427"/>
              <a:gd name="connsiteY104" fmla="*/ 1590333 h 1831633"/>
              <a:gd name="connsiteX105" fmla="*/ 2273300 w 3454427"/>
              <a:gd name="connsiteY105" fmla="*/ 1596683 h 1831633"/>
              <a:gd name="connsiteX106" fmla="*/ 2324100 w 3454427"/>
              <a:gd name="connsiteY106" fmla="*/ 1609383 h 1831633"/>
              <a:gd name="connsiteX107" fmla="*/ 2349500 w 3454427"/>
              <a:gd name="connsiteY107" fmla="*/ 1615733 h 1831633"/>
              <a:gd name="connsiteX108" fmla="*/ 2406650 w 3454427"/>
              <a:gd name="connsiteY108" fmla="*/ 1622083 h 1831633"/>
              <a:gd name="connsiteX109" fmla="*/ 2520950 w 3454427"/>
              <a:gd name="connsiteY109" fmla="*/ 1634783 h 1831633"/>
              <a:gd name="connsiteX110" fmla="*/ 2578100 w 3454427"/>
              <a:gd name="connsiteY110" fmla="*/ 1641133 h 1831633"/>
              <a:gd name="connsiteX111" fmla="*/ 2667000 w 3454427"/>
              <a:gd name="connsiteY111" fmla="*/ 1647483 h 1831633"/>
              <a:gd name="connsiteX112" fmla="*/ 2705100 w 3454427"/>
              <a:gd name="connsiteY112" fmla="*/ 1653833 h 1831633"/>
              <a:gd name="connsiteX113" fmla="*/ 2832100 w 3454427"/>
              <a:gd name="connsiteY113" fmla="*/ 1666533 h 1831633"/>
              <a:gd name="connsiteX114" fmla="*/ 2901950 w 3454427"/>
              <a:gd name="connsiteY114" fmla="*/ 1685583 h 1831633"/>
              <a:gd name="connsiteX115" fmla="*/ 2971800 w 3454427"/>
              <a:gd name="connsiteY115" fmla="*/ 1698283 h 1831633"/>
              <a:gd name="connsiteX116" fmla="*/ 3060700 w 3454427"/>
              <a:gd name="connsiteY116" fmla="*/ 1717333 h 1831633"/>
              <a:gd name="connsiteX117" fmla="*/ 3105150 w 3454427"/>
              <a:gd name="connsiteY117" fmla="*/ 1736383 h 1831633"/>
              <a:gd name="connsiteX118" fmla="*/ 3124200 w 3454427"/>
              <a:gd name="connsiteY118" fmla="*/ 1742733 h 1831633"/>
              <a:gd name="connsiteX119" fmla="*/ 3149600 w 3454427"/>
              <a:gd name="connsiteY119" fmla="*/ 1755433 h 1831633"/>
              <a:gd name="connsiteX120" fmla="*/ 3175000 w 3454427"/>
              <a:gd name="connsiteY120" fmla="*/ 1761783 h 1831633"/>
              <a:gd name="connsiteX121" fmla="*/ 3213100 w 3454427"/>
              <a:gd name="connsiteY121" fmla="*/ 1774483 h 1831633"/>
              <a:gd name="connsiteX122" fmla="*/ 3263900 w 3454427"/>
              <a:gd name="connsiteY122" fmla="*/ 1787183 h 1831633"/>
              <a:gd name="connsiteX123" fmla="*/ 3302000 w 3454427"/>
              <a:gd name="connsiteY123" fmla="*/ 1799883 h 1831633"/>
              <a:gd name="connsiteX124" fmla="*/ 3340100 w 3454427"/>
              <a:gd name="connsiteY124" fmla="*/ 1818933 h 1831633"/>
              <a:gd name="connsiteX125" fmla="*/ 3359150 w 3454427"/>
              <a:gd name="connsiteY125" fmla="*/ 1831633 h 1831633"/>
              <a:gd name="connsiteX126" fmla="*/ 3371850 w 3454427"/>
              <a:gd name="connsiteY126" fmla="*/ 1812583 h 1831633"/>
              <a:gd name="connsiteX127" fmla="*/ 3384550 w 3454427"/>
              <a:gd name="connsiteY127" fmla="*/ 1768133 h 1831633"/>
              <a:gd name="connsiteX128" fmla="*/ 3390900 w 3454427"/>
              <a:gd name="connsiteY128" fmla="*/ 1710983 h 1831633"/>
              <a:gd name="connsiteX129" fmla="*/ 3397250 w 3454427"/>
              <a:gd name="connsiteY129" fmla="*/ 1679233 h 1831633"/>
              <a:gd name="connsiteX130" fmla="*/ 3403600 w 3454427"/>
              <a:gd name="connsiteY130" fmla="*/ 1641133 h 1831633"/>
              <a:gd name="connsiteX131" fmla="*/ 3397250 w 3454427"/>
              <a:gd name="connsiteY131" fmla="*/ 1412533 h 1831633"/>
              <a:gd name="connsiteX132" fmla="*/ 2647950 w 3454427"/>
              <a:gd name="connsiteY132" fmla="*/ 1355383 h 1831633"/>
              <a:gd name="connsiteX133" fmla="*/ 2578100 w 3454427"/>
              <a:gd name="connsiteY133" fmla="*/ 1323633 h 1831633"/>
              <a:gd name="connsiteX134" fmla="*/ 2559050 w 3454427"/>
              <a:gd name="connsiteY134" fmla="*/ 1310933 h 1831633"/>
              <a:gd name="connsiteX135" fmla="*/ 2540000 w 3454427"/>
              <a:gd name="connsiteY135" fmla="*/ 1304583 h 1831633"/>
              <a:gd name="connsiteX136" fmla="*/ 2501900 w 3454427"/>
              <a:gd name="connsiteY136" fmla="*/ 1285533 h 1831633"/>
              <a:gd name="connsiteX137" fmla="*/ 2444750 w 3454427"/>
              <a:gd name="connsiteY137" fmla="*/ 1247433 h 1831633"/>
              <a:gd name="connsiteX138" fmla="*/ 2425700 w 3454427"/>
              <a:gd name="connsiteY138" fmla="*/ 1241083 h 1831633"/>
              <a:gd name="connsiteX139" fmla="*/ 2406650 w 3454427"/>
              <a:gd name="connsiteY139" fmla="*/ 1228383 h 1831633"/>
              <a:gd name="connsiteX140" fmla="*/ 2343150 w 3454427"/>
              <a:gd name="connsiteY140" fmla="*/ 1209333 h 1831633"/>
              <a:gd name="connsiteX141" fmla="*/ 2279650 w 3454427"/>
              <a:gd name="connsiteY141" fmla="*/ 1196633 h 1831633"/>
              <a:gd name="connsiteX142" fmla="*/ 2178050 w 3454427"/>
              <a:gd name="connsiteY142" fmla="*/ 1164883 h 1831633"/>
              <a:gd name="connsiteX143" fmla="*/ 2139950 w 3454427"/>
              <a:gd name="connsiteY143" fmla="*/ 1152183 h 1831633"/>
              <a:gd name="connsiteX144" fmla="*/ 2114550 w 3454427"/>
              <a:gd name="connsiteY144" fmla="*/ 1139483 h 1831633"/>
              <a:gd name="connsiteX145" fmla="*/ 2051050 w 3454427"/>
              <a:gd name="connsiteY145" fmla="*/ 1120433 h 1831633"/>
              <a:gd name="connsiteX146" fmla="*/ 2006600 w 3454427"/>
              <a:gd name="connsiteY146" fmla="*/ 1101383 h 1831633"/>
              <a:gd name="connsiteX147" fmla="*/ 1981200 w 3454427"/>
              <a:gd name="connsiteY147" fmla="*/ 1095033 h 1831633"/>
              <a:gd name="connsiteX148" fmla="*/ 1936750 w 3454427"/>
              <a:gd name="connsiteY148" fmla="*/ 1069633 h 1831633"/>
              <a:gd name="connsiteX149" fmla="*/ 1898650 w 3454427"/>
              <a:gd name="connsiteY149" fmla="*/ 1063283 h 1831633"/>
              <a:gd name="connsiteX150" fmla="*/ 1866900 w 3454427"/>
              <a:gd name="connsiteY150" fmla="*/ 1056933 h 1831633"/>
              <a:gd name="connsiteX151" fmla="*/ 1809750 w 3454427"/>
              <a:gd name="connsiteY151" fmla="*/ 1037883 h 1831633"/>
              <a:gd name="connsiteX152" fmla="*/ 1676400 w 3454427"/>
              <a:gd name="connsiteY152" fmla="*/ 1025183 h 1831633"/>
              <a:gd name="connsiteX153" fmla="*/ 1612900 w 3454427"/>
              <a:gd name="connsiteY153" fmla="*/ 1006133 h 1831633"/>
              <a:gd name="connsiteX154" fmla="*/ 1574800 w 3454427"/>
              <a:gd name="connsiteY154" fmla="*/ 980733 h 1831633"/>
              <a:gd name="connsiteX155" fmla="*/ 1555750 w 3454427"/>
              <a:gd name="connsiteY155" fmla="*/ 968033 h 1831633"/>
              <a:gd name="connsiteX156" fmla="*/ 1536700 w 3454427"/>
              <a:gd name="connsiteY156" fmla="*/ 961683 h 1831633"/>
              <a:gd name="connsiteX157" fmla="*/ 1498600 w 3454427"/>
              <a:gd name="connsiteY157" fmla="*/ 942633 h 1831633"/>
              <a:gd name="connsiteX158" fmla="*/ 3365500 w 3454427"/>
              <a:gd name="connsiteY158" fmla="*/ 447333 h 1831633"/>
              <a:gd name="connsiteX159" fmla="*/ 3371850 w 3454427"/>
              <a:gd name="connsiteY159" fmla="*/ 428283 h 1831633"/>
              <a:gd name="connsiteX160" fmla="*/ 3365500 w 3454427"/>
              <a:gd name="connsiteY160" fmla="*/ 40933 h 1831633"/>
              <a:gd name="connsiteX0" fmla="*/ 3365500 w 3459598"/>
              <a:gd name="connsiteY0" fmla="*/ 40933 h 1831633"/>
              <a:gd name="connsiteX1" fmla="*/ 3365500 w 3459598"/>
              <a:gd name="connsiteY1" fmla="*/ 28233 h 1831633"/>
              <a:gd name="connsiteX2" fmla="*/ 3340100 w 3459598"/>
              <a:gd name="connsiteY2" fmla="*/ 34583 h 1831633"/>
              <a:gd name="connsiteX3" fmla="*/ 3314700 w 3459598"/>
              <a:gd name="connsiteY3" fmla="*/ 47283 h 1831633"/>
              <a:gd name="connsiteX4" fmla="*/ 3263900 w 3459598"/>
              <a:gd name="connsiteY4" fmla="*/ 53633 h 1831633"/>
              <a:gd name="connsiteX5" fmla="*/ 3238500 w 3459598"/>
              <a:gd name="connsiteY5" fmla="*/ 59983 h 1831633"/>
              <a:gd name="connsiteX6" fmla="*/ 3187700 w 3459598"/>
              <a:gd name="connsiteY6" fmla="*/ 72683 h 1831633"/>
              <a:gd name="connsiteX7" fmla="*/ 3155950 w 3459598"/>
              <a:gd name="connsiteY7" fmla="*/ 85383 h 1831633"/>
              <a:gd name="connsiteX8" fmla="*/ 2997200 w 3459598"/>
              <a:gd name="connsiteY8" fmla="*/ 104433 h 1831633"/>
              <a:gd name="connsiteX9" fmla="*/ 2908300 w 3459598"/>
              <a:gd name="connsiteY9" fmla="*/ 123483 h 1831633"/>
              <a:gd name="connsiteX10" fmla="*/ 2857500 w 3459598"/>
              <a:gd name="connsiteY10" fmla="*/ 136183 h 1831633"/>
              <a:gd name="connsiteX11" fmla="*/ 2806700 w 3459598"/>
              <a:gd name="connsiteY11" fmla="*/ 142533 h 1831633"/>
              <a:gd name="connsiteX12" fmla="*/ 2768600 w 3459598"/>
              <a:gd name="connsiteY12" fmla="*/ 148883 h 1831633"/>
              <a:gd name="connsiteX13" fmla="*/ 2686050 w 3459598"/>
              <a:gd name="connsiteY13" fmla="*/ 167933 h 1831633"/>
              <a:gd name="connsiteX14" fmla="*/ 2597150 w 3459598"/>
              <a:gd name="connsiteY14" fmla="*/ 174283 h 1831633"/>
              <a:gd name="connsiteX15" fmla="*/ 2552700 w 3459598"/>
              <a:gd name="connsiteY15" fmla="*/ 186983 h 1831633"/>
              <a:gd name="connsiteX16" fmla="*/ 2438400 w 3459598"/>
              <a:gd name="connsiteY16" fmla="*/ 206033 h 1831633"/>
              <a:gd name="connsiteX17" fmla="*/ 2406650 w 3459598"/>
              <a:gd name="connsiteY17" fmla="*/ 212383 h 1831633"/>
              <a:gd name="connsiteX18" fmla="*/ 2374900 w 3459598"/>
              <a:gd name="connsiteY18" fmla="*/ 225083 h 1831633"/>
              <a:gd name="connsiteX19" fmla="*/ 2349500 w 3459598"/>
              <a:gd name="connsiteY19" fmla="*/ 231433 h 1831633"/>
              <a:gd name="connsiteX20" fmla="*/ 2260600 w 3459598"/>
              <a:gd name="connsiteY20" fmla="*/ 244133 h 1831633"/>
              <a:gd name="connsiteX21" fmla="*/ 2197100 w 3459598"/>
              <a:gd name="connsiteY21" fmla="*/ 256833 h 1831633"/>
              <a:gd name="connsiteX22" fmla="*/ 2146300 w 3459598"/>
              <a:gd name="connsiteY22" fmla="*/ 263183 h 1831633"/>
              <a:gd name="connsiteX23" fmla="*/ 2057400 w 3459598"/>
              <a:gd name="connsiteY23" fmla="*/ 282233 h 1831633"/>
              <a:gd name="connsiteX24" fmla="*/ 2012950 w 3459598"/>
              <a:gd name="connsiteY24" fmla="*/ 301283 h 1831633"/>
              <a:gd name="connsiteX25" fmla="*/ 1993900 w 3459598"/>
              <a:gd name="connsiteY25" fmla="*/ 313983 h 1831633"/>
              <a:gd name="connsiteX26" fmla="*/ 1974850 w 3459598"/>
              <a:gd name="connsiteY26" fmla="*/ 320333 h 1831633"/>
              <a:gd name="connsiteX27" fmla="*/ 1905000 w 3459598"/>
              <a:gd name="connsiteY27" fmla="*/ 358433 h 1831633"/>
              <a:gd name="connsiteX28" fmla="*/ 1854200 w 3459598"/>
              <a:gd name="connsiteY28" fmla="*/ 377483 h 1831633"/>
              <a:gd name="connsiteX29" fmla="*/ 1828800 w 3459598"/>
              <a:gd name="connsiteY29" fmla="*/ 390183 h 1831633"/>
              <a:gd name="connsiteX30" fmla="*/ 1765300 w 3459598"/>
              <a:gd name="connsiteY30" fmla="*/ 409233 h 1831633"/>
              <a:gd name="connsiteX31" fmla="*/ 1733550 w 3459598"/>
              <a:gd name="connsiteY31" fmla="*/ 428283 h 1831633"/>
              <a:gd name="connsiteX32" fmla="*/ 1657350 w 3459598"/>
              <a:gd name="connsiteY32" fmla="*/ 466383 h 1831633"/>
              <a:gd name="connsiteX33" fmla="*/ 1625600 w 3459598"/>
              <a:gd name="connsiteY33" fmla="*/ 485433 h 1831633"/>
              <a:gd name="connsiteX34" fmla="*/ 1530350 w 3459598"/>
              <a:gd name="connsiteY34" fmla="*/ 517183 h 1831633"/>
              <a:gd name="connsiteX35" fmla="*/ 1492250 w 3459598"/>
              <a:gd name="connsiteY35" fmla="*/ 536233 h 1831633"/>
              <a:gd name="connsiteX36" fmla="*/ 1390650 w 3459598"/>
              <a:gd name="connsiteY36" fmla="*/ 567983 h 1831633"/>
              <a:gd name="connsiteX37" fmla="*/ 1346200 w 3459598"/>
              <a:gd name="connsiteY37" fmla="*/ 587033 h 1831633"/>
              <a:gd name="connsiteX38" fmla="*/ 1308100 w 3459598"/>
              <a:gd name="connsiteY38" fmla="*/ 593383 h 1831633"/>
              <a:gd name="connsiteX39" fmla="*/ 1276350 w 3459598"/>
              <a:gd name="connsiteY39" fmla="*/ 599733 h 1831633"/>
              <a:gd name="connsiteX40" fmla="*/ 1212850 w 3459598"/>
              <a:gd name="connsiteY40" fmla="*/ 631483 h 1831633"/>
              <a:gd name="connsiteX41" fmla="*/ 1193800 w 3459598"/>
              <a:gd name="connsiteY41" fmla="*/ 637833 h 1831633"/>
              <a:gd name="connsiteX42" fmla="*/ 1149350 w 3459598"/>
              <a:gd name="connsiteY42" fmla="*/ 656883 h 1831633"/>
              <a:gd name="connsiteX43" fmla="*/ 1022350 w 3459598"/>
              <a:gd name="connsiteY43" fmla="*/ 669583 h 1831633"/>
              <a:gd name="connsiteX44" fmla="*/ 927100 w 3459598"/>
              <a:gd name="connsiteY44" fmla="*/ 701333 h 1831633"/>
              <a:gd name="connsiteX45" fmla="*/ 863600 w 3459598"/>
              <a:gd name="connsiteY45" fmla="*/ 720383 h 1831633"/>
              <a:gd name="connsiteX46" fmla="*/ 838200 w 3459598"/>
              <a:gd name="connsiteY46" fmla="*/ 733083 h 1831633"/>
              <a:gd name="connsiteX47" fmla="*/ 819150 w 3459598"/>
              <a:gd name="connsiteY47" fmla="*/ 739433 h 1831633"/>
              <a:gd name="connsiteX48" fmla="*/ 774700 w 3459598"/>
              <a:gd name="connsiteY48" fmla="*/ 752133 h 1831633"/>
              <a:gd name="connsiteX49" fmla="*/ 723900 w 3459598"/>
              <a:gd name="connsiteY49" fmla="*/ 758483 h 1831633"/>
              <a:gd name="connsiteX50" fmla="*/ 692150 w 3459598"/>
              <a:gd name="connsiteY50" fmla="*/ 764833 h 1831633"/>
              <a:gd name="connsiteX51" fmla="*/ 647700 w 3459598"/>
              <a:gd name="connsiteY51" fmla="*/ 777533 h 1831633"/>
              <a:gd name="connsiteX52" fmla="*/ 603250 w 3459598"/>
              <a:gd name="connsiteY52" fmla="*/ 790233 h 1831633"/>
              <a:gd name="connsiteX53" fmla="*/ 577850 w 3459598"/>
              <a:gd name="connsiteY53" fmla="*/ 796583 h 1831633"/>
              <a:gd name="connsiteX54" fmla="*/ 501650 w 3459598"/>
              <a:gd name="connsiteY54" fmla="*/ 802933 h 1831633"/>
              <a:gd name="connsiteX55" fmla="*/ 463550 w 3459598"/>
              <a:gd name="connsiteY55" fmla="*/ 815633 h 1831633"/>
              <a:gd name="connsiteX56" fmla="*/ 438150 w 3459598"/>
              <a:gd name="connsiteY56" fmla="*/ 828333 h 1831633"/>
              <a:gd name="connsiteX57" fmla="*/ 381000 w 3459598"/>
              <a:gd name="connsiteY57" fmla="*/ 834683 h 1831633"/>
              <a:gd name="connsiteX58" fmla="*/ 292100 w 3459598"/>
              <a:gd name="connsiteY58" fmla="*/ 853733 h 1831633"/>
              <a:gd name="connsiteX59" fmla="*/ 273050 w 3459598"/>
              <a:gd name="connsiteY59" fmla="*/ 860083 h 1831633"/>
              <a:gd name="connsiteX60" fmla="*/ 241300 w 3459598"/>
              <a:gd name="connsiteY60" fmla="*/ 866433 h 1831633"/>
              <a:gd name="connsiteX61" fmla="*/ 222250 w 3459598"/>
              <a:gd name="connsiteY61" fmla="*/ 879133 h 1831633"/>
              <a:gd name="connsiteX62" fmla="*/ 203200 w 3459598"/>
              <a:gd name="connsiteY62" fmla="*/ 898183 h 1831633"/>
              <a:gd name="connsiteX63" fmla="*/ 165100 w 3459598"/>
              <a:gd name="connsiteY63" fmla="*/ 910883 h 1831633"/>
              <a:gd name="connsiteX64" fmla="*/ 107950 w 3459598"/>
              <a:gd name="connsiteY64" fmla="*/ 929933 h 1831633"/>
              <a:gd name="connsiteX65" fmla="*/ 63500 w 3459598"/>
              <a:gd name="connsiteY65" fmla="*/ 955333 h 1831633"/>
              <a:gd name="connsiteX66" fmla="*/ 38100 w 3459598"/>
              <a:gd name="connsiteY66" fmla="*/ 961683 h 1831633"/>
              <a:gd name="connsiteX67" fmla="*/ 0 w 3459598"/>
              <a:gd name="connsiteY67" fmla="*/ 974383 h 1831633"/>
              <a:gd name="connsiteX68" fmla="*/ 95250 w 3459598"/>
              <a:gd name="connsiteY68" fmla="*/ 987083 h 1831633"/>
              <a:gd name="connsiteX69" fmla="*/ 158750 w 3459598"/>
              <a:gd name="connsiteY69" fmla="*/ 993433 h 1831633"/>
              <a:gd name="connsiteX70" fmla="*/ 215900 w 3459598"/>
              <a:gd name="connsiteY70" fmla="*/ 999783 h 1831633"/>
              <a:gd name="connsiteX71" fmla="*/ 260350 w 3459598"/>
              <a:gd name="connsiteY71" fmla="*/ 1012483 h 1831633"/>
              <a:gd name="connsiteX72" fmla="*/ 298450 w 3459598"/>
              <a:gd name="connsiteY72" fmla="*/ 1018833 h 1831633"/>
              <a:gd name="connsiteX73" fmla="*/ 400050 w 3459598"/>
              <a:gd name="connsiteY73" fmla="*/ 1044233 h 1831633"/>
              <a:gd name="connsiteX74" fmla="*/ 514350 w 3459598"/>
              <a:gd name="connsiteY74" fmla="*/ 1082333 h 1831633"/>
              <a:gd name="connsiteX75" fmla="*/ 628650 w 3459598"/>
              <a:gd name="connsiteY75" fmla="*/ 1120433 h 1831633"/>
              <a:gd name="connsiteX76" fmla="*/ 755650 w 3459598"/>
              <a:gd name="connsiteY76" fmla="*/ 1158533 h 1831633"/>
              <a:gd name="connsiteX77" fmla="*/ 806450 w 3459598"/>
              <a:gd name="connsiteY77" fmla="*/ 1164883 h 1831633"/>
              <a:gd name="connsiteX78" fmla="*/ 914400 w 3459598"/>
              <a:gd name="connsiteY78" fmla="*/ 1196633 h 1831633"/>
              <a:gd name="connsiteX79" fmla="*/ 984250 w 3459598"/>
              <a:gd name="connsiteY79" fmla="*/ 1209333 h 1831633"/>
              <a:gd name="connsiteX80" fmla="*/ 1162050 w 3459598"/>
              <a:gd name="connsiteY80" fmla="*/ 1266483 h 1831633"/>
              <a:gd name="connsiteX81" fmla="*/ 1206500 w 3459598"/>
              <a:gd name="connsiteY81" fmla="*/ 1279183 h 1831633"/>
              <a:gd name="connsiteX82" fmla="*/ 1257300 w 3459598"/>
              <a:gd name="connsiteY82" fmla="*/ 1285533 h 1831633"/>
              <a:gd name="connsiteX83" fmla="*/ 1352550 w 3459598"/>
              <a:gd name="connsiteY83" fmla="*/ 1304583 h 1831633"/>
              <a:gd name="connsiteX84" fmla="*/ 1441450 w 3459598"/>
              <a:gd name="connsiteY84" fmla="*/ 1336333 h 1831633"/>
              <a:gd name="connsiteX85" fmla="*/ 1473200 w 3459598"/>
              <a:gd name="connsiteY85" fmla="*/ 1342683 h 1831633"/>
              <a:gd name="connsiteX86" fmla="*/ 1574800 w 3459598"/>
              <a:gd name="connsiteY86" fmla="*/ 1368083 h 1831633"/>
              <a:gd name="connsiteX87" fmla="*/ 1612900 w 3459598"/>
              <a:gd name="connsiteY87" fmla="*/ 1374433 h 1831633"/>
              <a:gd name="connsiteX88" fmla="*/ 1631950 w 3459598"/>
              <a:gd name="connsiteY88" fmla="*/ 1393483 h 1831633"/>
              <a:gd name="connsiteX89" fmla="*/ 1663700 w 3459598"/>
              <a:gd name="connsiteY89" fmla="*/ 1399833 h 1831633"/>
              <a:gd name="connsiteX90" fmla="*/ 1689100 w 3459598"/>
              <a:gd name="connsiteY90" fmla="*/ 1406183 h 1831633"/>
              <a:gd name="connsiteX91" fmla="*/ 1733550 w 3459598"/>
              <a:gd name="connsiteY91" fmla="*/ 1425233 h 1831633"/>
              <a:gd name="connsiteX92" fmla="*/ 1758950 w 3459598"/>
              <a:gd name="connsiteY92" fmla="*/ 1431583 h 1831633"/>
              <a:gd name="connsiteX93" fmla="*/ 1778000 w 3459598"/>
              <a:gd name="connsiteY93" fmla="*/ 1444283 h 1831633"/>
              <a:gd name="connsiteX94" fmla="*/ 1809750 w 3459598"/>
              <a:gd name="connsiteY94" fmla="*/ 1450633 h 1831633"/>
              <a:gd name="connsiteX95" fmla="*/ 1835150 w 3459598"/>
              <a:gd name="connsiteY95" fmla="*/ 1456983 h 1831633"/>
              <a:gd name="connsiteX96" fmla="*/ 1873250 w 3459598"/>
              <a:gd name="connsiteY96" fmla="*/ 1469683 h 1831633"/>
              <a:gd name="connsiteX97" fmla="*/ 1936750 w 3459598"/>
              <a:gd name="connsiteY97" fmla="*/ 1495083 h 1831633"/>
              <a:gd name="connsiteX98" fmla="*/ 1974850 w 3459598"/>
              <a:gd name="connsiteY98" fmla="*/ 1501433 h 1831633"/>
              <a:gd name="connsiteX99" fmla="*/ 2038350 w 3459598"/>
              <a:gd name="connsiteY99" fmla="*/ 1520483 h 1831633"/>
              <a:gd name="connsiteX100" fmla="*/ 2063750 w 3459598"/>
              <a:gd name="connsiteY100" fmla="*/ 1533183 h 1831633"/>
              <a:gd name="connsiteX101" fmla="*/ 2101850 w 3459598"/>
              <a:gd name="connsiteY101" fmla="*/ 1545883 h 1831633"/>
              <a:gd name="connsiteX102" fmla="*/ 2120900 w 3459598"/>
              <a:gd name="connsiteY102" fmla="*/ 1558583 h 1831633"/>
              <a:gd name="connsiteX103" fmla="*/ 2178050 w 3459598"/>
              <a:gd name="connsiteY103" fmla="*/ 1577633 h 1831633"/>
              <a:gd name="connsiteX104" fmla="*/ 2216150 w 3459598"/>
              <a:gd name="connsiteY104" fmla="*/ 1590333 h 1831633"/>
              <a:gd name="connsiteX105" fmla="*/ 2273300 w 3459598"/>
              <a:gd name="connsiteY105" fmla="*/ 1596683 h 1831633"/>
              <a:gd name="connsiteX106" fmla="*/ 2324100 w 3459598"/>
              <a:gd name="connsiteY106" fmla="*/ 1609383 h 1831633"/>
              <a:gd name="connsiteX107" fmla="*/ 2349500 w 3459598"/>
              <a:gd name="connsiteY107" fmla="*/ 1615733 h 1831633"/>
              <a:gd name="connsiteX108" fmla="*/ 2406650 w 3459598"/>
              <a:gd name="connsiteY108" fmla="*/ 1622083 h 1831633"/>
              <a:gd name="connsiteX109" fmla="*/ 2520950 w 3459598"/>
              <a:gd name="connsiteY109" fmla="*/ 1634783 h 1831633"/>
              <a:gd name="connsiteX110" fmla="*/ 2578100 w 3459598"/>
              <a:gd name="connsiteY110" fmla="*/ 1641133 h 1831633"/>
              <a:gd name="connsiteX111" fmla="*/ 2667000 w 3459598"/>
              <a:gd name="connsiteY111" fmla="*/ 1647483 h 1831633"/>
              <a:gd name="connsiteX112" fmla="*/ 2705100 w 3459598"/>
              <a:gd name="connsiteY112" fmla="*/ 1653833 h 1831633"/>
              <a:gd name="connsiteX113" fmla="*/ 2832100 w 3459598"/>
              <a:gd name="connsiteY113" fmla="*/ 1666533 h 1831633"/>
              <a:gd name="connsiteX114" fmla="*/ 2901950 w 3459598"/>
              <a:gd name="connsiteY114" fmla="*/ 1685583 h 1831633"/>
              <a:gd name="connsiteX115" fmla="*/ 2971800 w 3459598"/>
              <a:gd name="connsiteY115" fmla="*/ 1698283 h 1831633"/>
              <a:gd name="connsiteX116" fmla="*/ 3060700 w 3459598"/>
              <a:gd name="connsiteY116" fmla="*/ 1717333 h 1831633"/>
              <a:gd name="connsiteX117" fmla="*/ 3105150 w 3459598"/>
              <a:gd name="connsiteY117" fmla="*/ 1736383 h 1831633"/>
              <a:gd name="connsiteX118" fmla="*/ 3124200 w 3459598"/>
              <a:gd name="connsiteY118" fmla="*/ 1742733 h 1831633"/>
              <a:gd name="connsiteX119" fmla="*/ 3149600 w 3459598"/>
              <a:gd name="connsiteY119" fmla="*/ 1755433 h 1831633"/>
              <a:gd name="connsiteX120" fmla="*/ 3175000 w 3459598"/>
              <a:gd name="connsiteY120" fmla="*/ 1761783 h 1831633"/>
              <a:gd name="connsiteX121" fmla="*/ 3213100 w 3459598"/>
              <a:gd name="connsiteY121" fmla="*/ 1774483 h 1831633"/>
              <a:gd name="connsiteX122" fmla="*/ 3263900 w 3459598"/>
              <a:gd name="connsiteY122" fmla="*/ 1787183 h 1831633"/>
              <a:gd name="connsiteX123" fmla="*/ 3302000 w 3459598"/>
              <a:gd name="connsiteY123" fmla="*/ 1799883 h 1831633"/>
              <a:gd name="connsiteX124" fmla="*/ 3340100 w 3459598"/>
              <a:gd name="connsiteY124" fmla="*/ 1818933 h 1831633"/>
              <a:gd name="connsiteX125" fmla="*/ 3359150 w 3459598"/>
              <a:gd name="connsiteY125" fmla="*/ 1831633 h 1831633"/>
              <a:gd name="connsiteX126" fmla="*/ 3371850 w 3459598"/>
              <a:gd name="connsiteY126" fmla="*/ 1812583 h 1831633"/>
              <a:gd name="connsiteX127" fmla="*/ 3384550 w 3459598"/>
              <a:gd name="connsiteY127" fmla="*/ 1768133 h 1831633"/>
              <a:gd name="connsiteX128" fmla="*/ 3390900 w 3459598"/>
              <a:gd name="connsiteY128" fmla="*/ 1710983 h 1831633"/>
              <a:gd name="connsiteX129" fmla="*/ 3397250 w 3459598"/>
              <a:gd name="connsiteY129" fmla="*/ 1679233 h 1831633"/>
              <a:gd name="connsiteX130" fmla="*/ 3403600 w 3459598"/>
              <a:gd name="connsiteY130" fmla="*/ 1641133 h 1831633"/>
              <a:gd name="connsiteX131" fmla="*/ 3397250 w 3459598"/>
              <a:gd name="connsiteY131" fmla="*/ 1412533 h 1831633"/>
              <a:gd name="connsiteX132" fmla="*/ 2578100 w 3459598"/>
              <a:gd name="connsiteY132" fmla="*/ 1323633 h 1831633"/>
              <a:gd name="connsiteX133" fmla="*/ 2559050 w 3459598"/>
              <a:gd name="connsiteY133" fmla="*/ 1310933 h 1831633"/>
              <a:gd name="connsiteX134" fmla="*/ 2540000 w 3459598"/>
              <a:gd name="connsiteY134" fmla="*/ 1304583 h 1831633"/>
              <a:gd name="connsiteX135" fmla="*/ 2501900 w 3459598"/>
              <a:gd name="connsiteY135" fmla="*/ 1285533 h 1831633"/>
              <a:gd name="connsiteX136" fmla="*/ 2444750 w 3459598"/>
              <a:gd name="connsiteY136" fmla="*/ 1247433 h 1831633"/>
              <a:gd name="connsiteX137" fmla="*/ 2425700 w 3459598"/>
              <a:gd name="connsiteY137" fmla="*/ 1241083 h 1831633"/>
              <a:gd name="connsiteX138" fmla="*/ 2406650 w 3459598"/>
              <a:gd name="connsiteY138" fmla="*/ 1228383 h 1831633"/>
              <a:gd name="connsiteX139" fmla="*/ 2343150 w 3459598"/>
              <a:gd name="connsiteY139" fmla="*/ 1209333 h 1831633"/>
              <a:gd name="connsiteX140" fmla="*/ 2279650 w 3459598"/>
              <a:gd name="connsiteY140" fmla="*/ 1196633 h 1831633"/>
              <a:gd name="connsiteX141" fmla="*/ 2178050 w 3459598"/>
              <a:gd name="connsiteY141" fmla="*/ 1164883 h 1831633"/>
              <a:gd name="connsiteX142" fmla="*/ 2139950 w 3459598"/>
              <a:gd name="connsiteY142" fmla="*/ 1152183 h 1831633"/>
              <a:gd name="connsiteX143" fmla="*/ 2114550 w 3459598"/>
              <a:gd name="connsiteY143" fmla="*/ 1139483 h 1831633"/>
              <a:gd name="connsiteX144" fmla="*/ 2051050 w 3459598"/>
              <a:gd name="connsiteY144" fmla="*/ 1120433 h 1831633"/>
              <a:gd name="connsiteX145" fmla="*/ 2006600 w 3459598"/>
              <a:gd name="connsiteY145" fmla="*/ 1101383 h 1831633"/>
              <a:gd name="connsiteX146" fmla="*/ 1981200 w 3459598"/>
              <a:gd name="connsiteY146" fmla="*/ 1095033 h 1831633"/>
              <a:gd name="connsiteX147" fmla="*/ 1936750 w 3459598"/>
              <a:gd name="connsiteY147" fmla="*/ 1069633 h 1831633"/>
              <a:gd name="connsiteX148" fmla="*/ 1898650 w 3459598"/>
              <a:gd name="connsiteY148" fmla="*/ 1063283 h 1831633"/>
              <a:gd name="connsiteX149" fmla="*/ 1866900 w 3459598"/>
              <a:gd name="connsiteY149" fmla="*/ 1056933 h 1831633"/>
              <a:gd name="connsiteX150" fmla="*/ 1809750 w 3459598"/>
              <a:gd name="connsiteY150" fmla="*/ 1037883 h 1831633"/>
              <a:gd name="connsiteX151" fmla="*/ 1676400 w 3459598"/>
              <a:gd name="connsiteY151" fmla="*/ 1025183 h 1831633"/>
              <a:gd name="connsiteX152" fmla="*/ 1612900 w 3459598"/>
              <a:gd name="connsiteY152" fmla="*/ 1006133 h 1831633"/>
              <a:gd name="connsiteX153" fmla="*/ 1574800 w 3459598"/>
              <a:gd name="connsiteY153" fmla="*/ 980733 h 1831633"/>
              <a:gd name="connsiteX154" fmla="*/ 1555750 w 3459598"/>
              <a:gd name="connsiteY154" fmla="*/ 968033 h 1831633"/>
              <a:gd name="connsiteX155" fmla="*/ 1536700 w 3459598"/>
              <a:gd name="connsiteY155" fmla="*/ 961683 h 1831633"/>
              <a:gd name="connsiteX156" fmla="*/ 1498600 w 3459598"/>
              <a:gd name="connsiteY156" fmla="*/ 942633 h 1831633"/>
              <a:gd name="connsiteX157" fmla="*/ 3365500 w 3459598"/>
              <a:gd name="connsiteY157" fmla="*/ 447333 h 1831633"/>
              <a:gd name="connsiteX158" fmla="*/ 3371850 w 3459598"/>
              <a:gd name="connsiteY158" fmla="*/ 428283 h 1831633"/>
              <a:gd name="connsiteX159" fmla="*/ 3365500 w 3459598"/>
              <a:gd name="connsiteY159" fmla="*/ 40933 h 1831633"/>
              <a:gd name="connsiteX0" fmla="*/ 3365500 w 3459598"/>
              <a:gd name="connsiteY0" fmla="*/ 40933 h 1831633"/>
              <a:gd name="connsiteX1" fmla="*/ 3365500 w 3459598"/>
              <a:gd name="connsiteY1" fmla="*/ 28233 h 1831633"/>
              <a:gd name="connsiteX2" fmla="*/ 3340100 w 3459598"/>
              <a:gd name="connsiteY2" fmla="*/ 34583 h 1831633"/>
              <a:gd name="connsiteX3" fmla="*/ 3314700 w 3459598"/>
              <a:gd name="connsiteY3" fmla="*/ 47283 h 1831633"/>
              <a:gd name="connsiteX4" fmla="*/ 3263900 w 3459598"/>
              <a:gd name="connsiteY4" fmla="*/ 53633 h 1831633"/>
              <a:gd name="connsiteX5" fmla="*/ 3238500 w 3459598"/>
              <a:gd name="connsiteY5" fmla="*/ 59983 h 1831633"/>
              <a:gd name="connsiteX6" fmla="*/ 3187700 w 3459598"/>
              <a:gd name="connsiteY6" fmla="*/ 72683 h 1831633"/>
              <a:gd name="connsiteX7" fmla="*/ 3155950 w 3459598"/>
              <a:gd name="connsiteY7" fmla="*/ 85383 h 1831633"/>
              <a:gd name="connsiteX8" fmla="*/ 2997200 w 3459598"/>
              <a:gd name="connsiteY8" fmla="*/ 104433 h 1831633"/>
              <a:gd name="connsiteX9" fmla="*/ 2908300 w 3459598"/>
              <a:gd name="connsiteY9" fmla="*/ 123483 h 1831633"/>
              <a:gd name="connsiteX10" fmla="*/ 2857500 w 3459598"/>
              <a:gd name="connsiteY10" fmla="*/ 136183 h 1831633"/>
              <a:gd name="connsiteX11" fmla="*/ 2806700 w 3459598"/>
              <a:gd name="connsiteY11" fmla="*/ 142533 h 1831633"/>
              <a:gd name="connsiteX12" fmla="*/ 2768600 w 3459598"/>
              <a:gd name="connsiteY12" fmla="*/ 148883 h 1831633"/>
              <a:gd name="connsiteX13" fmla="*/ 2686050 w 3459598"/>
              <a:gd name="connsiteY13" fmla="*/ 167933 h 1831633"/>
              <a:gd name="connsiteX14" fmla="*/ 2597150 w 3459598"/>
              <a:gd name="connsiteY14" fmla="*/ 174283 h 1831633"/>
              <a:gd name="connsiteX15" fmla="*/ 2552700 w 3459598"/>
              <a:gd name="connsiteY15" fmla="*/ 186983 h 1831633"/>
              <a:gd name="connsiteX16" fmla="*/ 2438400 w 3459598"/>
              <a:gd name="connsiteY16" fmla="*/ 206033 h 1831633"/>
              <a:gd name="connsiteX17" fmla="*/ 2406650 w 3459598"/>
              <a:gd name="connsiteY17" fmla="*/ 212383 h 1831633"/>
              <a:gd name="connsiteX18" fmla="*/ 2374900 w 3459598"/>
              <a:gd name="connsiteY18" fmla="*/ 225083 h 1831633"/>
              <a:gd name="connsiteX19" fmla="*/ 2349500 w 3459598"/>
              <a:gd name="connsiteY19" fmla="*/ 231433 h 1831633"/>
              <a:gd name="connsiteX20" fmla="*/ 2260600 w 3459598"/>
              <a:gd name="connsiteY20" fmla="*/ 244133 h 1831633"/>
              <a:gd name="connsiteX21" fmla="*/ 2197100 w 3459598"/>
              <a:gd name="connsiteY21" fmla="*/ 256833 h 1831633"/>
              <a:gd name="connsiteX22" fmla="*/ 2146300 w 3459598"/>
              <a:gd name="connsiteY22" fmla="*/ 263183 h 1831633"/>
              <a:gd name="connsiteX23" fmla="*/ 2057400 w 3459598"/>
              <a:gd name="connsiteY23" fmla="*/ 282233 h 1831633"/>
              <a:gd name="connsiteX24" fmla="*/ 2012950 w 3459598"/>
              <a:gd name="connsiteY24" fmla="*/ 301283 h 1831633"/>
              <a:gd name="connsiteX25" fmla="*/ 1993900 w 3459598"/>
              <a:gd name="connsiteY25" fmla="*/ 313983 h 1831633"/>
              <a:gd name="connsiteX26" fmla="*/ 1974850 w 3459598"/>
              <a:gd name="connsiteY26" fmla="*/ 320333 h 1831633"/>
              <a:gd name="connsiteX27" fmla="*/ 1905000 w 3459598"/>
              <a:gd name="connsiteY27" fmla="*/ 358433 h 1831633"/>
              <a:gd name="connsiteX28" fmla="*/ 1854200 w 3459598"/>
              <a:gd name="connsiteY28" fmla="*/ 377483 h 1831633"/>
              <a:gd name="connsiteX29" fmla="*/ 1828800 w 3459598"/>
              <a:gd name="connsiteY29" fmla="*/ 390183 h 1831633"/>
              <a:gd name="connsiteX30" fmla="*/ 1765300 w 3459598"/>
              <a:gd name="connsiteY30" fmla="*/ 409233 h 1831633"/>
              <a:gd name="connsiteX31" fmla="*/ 1733550 w 3459598"/>
              <a:gd name="connsiteY31" fmla="*/ 428283 h 1831633"/>
              <a:gd name="connsiteX32" fmla="*/ 1657350 w 3459598"/>
              <a:gd name="connsiteY32" fmla="*/ 466383 h 1831633"/>
              <a:gd name="connsiteX33" fmla="*/ 1625600 w 3459598"/>
              <a:gd name="connsiteY33" fmla="*/ 485433 h 1831633"/>
              <a:gd name="connsiteX34" fmla="*/ 1530350 w 3459598"/>
              <a:gd name="connsiteY34" fmla="*/ 517183 h 1831633"/>
              <a:gd name="connsiteX35" fmla="*/ 1492250 w 3459598"/>
              <a:gd name="connsiteY35" fmla="*/ 536233 h 1831633"/>
              <a:gd name="connsiteX36" fmla="*/ 1390650 w 3459598"/>
              <a:gd name="connsiteY36" fmla="*/ 567983 h 1831633"/>
              <a:gd name="connsiteX37" fmla="*/ 1346200 w 3459598"/>
              <a:gd name="connsiteY37" fmla="*/ 587033 h 1831633"/>
              <a:gd name="connsiteX38" fmla="*/ 1308100 w 3459598"/>
              <a:gd name="connsiteY38" fmla="*/ 593383 h 1831633"/>
              <a:gd name="connsiteX39" fmla="*/ 1276350 w 3459598"/>
              <a:gd name="connsiteY39" fmla="*/ 599733 h 1831633"/>
              <a:gd name="connsiteX40" fmla="*/ 1212850 w 3459598"/>
              <a:gd name="connsiteY40" fmla="*/ 631483 h 1831633"/>
              <a:gd name="connsiteX41" fmla="*/ 1193800 w 3459598"/>
              <a:gd name="connsiteY41" fmla="*/ 637833 h 1831633"/>
              <a:gd name="connsiteX42" fmla="*/ 1149350 w 3459598"/>
              <a:gd name="connsiteY42" fmla="*/ 656883 h 1831633"/>
              <a:gd name="connsiteX43" fmla="*/ 1022350 w 3459598"/>
              <a:gd name="connsiteY43" fmla="*/ 669583 h 1831633"/>
              <a:gd name="connsiteX44" fmla="*/ 927100 w 3459598"/>
              <a:gd name="connsiteY44" fmla="*/ 701333 h 1831633"/>
              <a:gd name="connsiteX45" fmla="*/ 863600 w 3459598"/>
              <a:gd name="connsiteY45" fmla="*/ 720383 h 1831633"/>
              <a:gd name="connsiteX46" fmla="*/ 838200 w 3459598"/>
              <a:gd name="connsiteY46" fmla="*/ 733083 h 1831633"/>
              <a:gd name="connsiteX47" fmla="*/ 819150 w 3459598"/>
              <a:gd name="connsiteY47" fmla="*/ 739433 h 1831633"/>
              <a:gd name="connsiteX48" fmla="*/ 774700 w 3459598"/>
              <a:gd name="connsiteY48" fmla="*/ 752133 h 1831633"/>
              <a:gd name="connsiteX49" fmla="*/ 723900 w 3459598"/>
              <a:gd name="connsiteY49" fmla="*/ 758483 h 1831633"/>
              <a:gd name="connsiteX50" fmla="*/ 692150 w 3459598"/>
              <a:gd name="connsiteY50" fmla="*/ 764833 h 1831633"/>
              <a:gd name="connsiteX51" fmla="*/ 647700 w 3459598"/>
              <a:gd name="connsiteY51" fmla="*/ 777533 h 1831633"/>
              <a:gd name="connsiteX52" fmla="*/ 603250 w 3459598"/>
              <a:gd name="connsiteY52" fmla="*/ 790233 h 1831633"/>
              <a:gd name="connsiteX53" fmla="*/ 577850 w 3459598"/>
              <a:gd name="connsiteY53" fmla="*/ 796583 h 1831633"/>
              <a:gd name="connsiteX54" fmla="*/ 501650 w 3459598"/>
              <a:gd name="connsiteY54" fmla="*/ 802933 h 1831633"/>
              <a:gd name="connsiteX55" fmla="*/ 463550 w 3459598"/>
              <a:gd name="connsiteY55" fmla="*/ 815633 h 1831633"/>
              <a:gd name="connsiteX56" fmla="*/ 438150 w 3459598"/>
              <a:gd name="connsiteY56" fmla="*/ 828333 h 1831633"/>
              <a:gd name="connsiteX57" fmla="*/ 381000 w 3459598"/>
              <a:gd name="connsiteY57" fmla="*/ 834683 h 1831633"/>
              <a:gd name="connsiteX58" fmla="*/ 292100 w 3459598"/>
              <a:gd name="connsiteY58" fmla="*/ 853733 h 1831633"/>
              <a:gd name="connsiteX59" fmla="*/ 273050 w 3459598"/>
              <a:gd name="connsiteY59" fmla="*/ 860083 h 1831633"/>
              <a:gd name="connsiteX60" fmla="*/ 241300 w 3459598"/>
              <a:gd name="connsiteY60" fmla="*/ 866433 h 1831633"/>
              <a:gd name="connsiteX61" fmla="*/ 222250 w 3459598"/>
              <a:gd name="connsiteY61" fmla="*/ 879133 h 1831633"/>
              <a:gd name="connsiteX62" fmla="*/ 203200 w 3459598"/>
              <a:gd name="connsiteY62" fmla="*/ 898183 h 1831633"/>
              <a:gd name="connsiteX63" fmla="*/ 165100 w 3459598"/>
              <a:gd name="connsiteY63" fmla="*/ 910883 h 1831633"/>
              <a:gd name="connsiteX64" fmla="*/ 107950 w 3459598"/>
              <a:gd name="connsiteY64" fmla="*/ 929933 h 1831633"/>
              <a:gd name="connsiteX65" fmla="*/ 63500 w 3459598"/>
              <a:gd name="connsiteY65" fmla="*/ 955333 h 1831633"/>
              <a:gd name="connsiteX66" fmla="*/ 38100 w 3459598"/>
              <a:gd name="connsiteY66" fmla="*/ 961683 h 1831633"/>
              <a:gd name="connsiteX67" fmla="*/ 0 w 3459598"/>
              <a:gd name="connsiteY67" fmla="*/ 974383 h 1831633"/>
              <a:gd name="connsiteX68" fmla="*/ 95250 w 3459598"/>
              <a:gd name="connsiteY68" fmla="*/ 987083 h 1831633"/>
              <a:gd name="connsiteX69" fmla="*/ 158750 w 3459598"/>
              <a:gd name="connsiteY69" fmla="*/ 993433 h 1831633"/>
              <a:gd name="connsiteX70" fmla="*/ 215900 w 3459598"/>
              <a:gd name="connsiteY70" fmla="*/ 999783 h 1831633"/>
              <a:gd name="connsiteX71" fmla="*/ 260350 w 3459598"/>
              <a:gd name="connsiteY71" fmla="*/ 1012483 h 1831633"/>
              <a:gd name="connsiteX72" fmla="*/ 298450 w 3459598"/>
              <a:gd name="connsiteY72" fmla="*/ 1018833 h 1831633"/>
              <a:gd name="connsiteX73" fmla="*/ 400050 w 3459598"/>
              <a:gd name="connsiteY73" fmla="*/ 1044233 h 1831633"/>
              <a:gd name="connsiteX74" fmla="*/ 514350 w 3459598"/>
              <a:gd name="connsiteY74" fmla="*/ 1082333 h 1831633"/>
              <a:gd name="connsiteX75" fmla="*/ 628650 w 3459598"/>
              <a:gd name="connsiteY75" fmla="*/ 1120433 h 1831633"/>
              <a:gd name="connsiteX76" fmla="*/ 755650 w 3459598"/>
              <a:gd name="connsiteY76" fmla="*/ 1158533 h 1831633"/>
              <a:gd name="connsiteX77" fmla="*/ 806450 w 3459598"/>
              <a:gd name="connsiteY77" fmla="*/ 1164883 h 1831633"/>
              <a:gd name="connsiteX78" fmla="*/ 914400 w 3459598"/>
              <a:gd name="connsiteY78" fmla="*/ 1196633 h 1831633"/>
              <a:gd name="connsiteX79" fmla="*/ 984250 w 3459598"/>
              <a:gd name="connsiteY79" fmla="*/ 1209333 h 1831633"/>
              <a:gd name="connsiteX80" fmla="*/ 1162050 w 3459598"/>
              <a:gd name="connsiteY80" fmla="*/ 1266483 h 1831633"/>
              <a:gd name="connsiteX81" fmla="*/ 1206500 w 3459598"/>
              <a:gd name="connsiteY81" fmla="*/ 1279183 h 1831633"/>
              <a:gd name="connsiteX82" fmla="*/ 1257300 w 3459598"/>
              <a:gd name="connsiteY82" fmla="*/ 1285533 h 1831633"/>
              <a:gd name="connsiteX83" fmla="*/ 1352550 w 3459598"/>
              <a:gd name="connsiteY83" fmla="*/ 1304583 h 1831633"/>
              <a:gd name="connsiteX84" fmla="*/ 1441450 w 3459598"/>
              <a:gd name="connsiteY84" fmla="*/ 1336333 h 1831633"/>
              <a:gd name="connsiteX85" fmla="*/ 1473200 w 3459598"/>
              <a:gd name="connsiteY85" fmla="*/ 1342683 h 1831633"/>
              <a:gd name="connsiteX86" fmla="*/ 1574800 w 3459598"/>
              <a:gd name="connsiteY86" fmla="*/ 1368083 h 1831633"/>
              <a:gd name="connsiteX87" fmla="*/ 1612900 w 3459598"/>
              <a:gd name="connsiteY87" fmla="*/ 1374433 h 1831633"/>
              <a:gd name="connsiteX88" fmla="*/ 1631950 w 3459598"/>
              <a:gd name="connsiteY88" fmla="*/ 1393483 h 1831633"/>
              <a:gd name="connsiteX89" fmla="*/ 1663700 w 3459598"/>
              <a:gd name="connsiteY89" fmla="*/ 1399833 h 1831633"/>
              <a:gd name="connsiteX90" fmla="*/ 1689100 w 3459598"/>
              <a:gd name="connsiteY90" fmla="*/ 1406183 h 1831633"/>
              <a:gd name="connsiteX91" fmla="*/ 1733550 w 3459598"/>
              <a:gd name="connsiteY91" fmla="*/ 1425233 h 1831633"/>
              <a:gd name="connsiteX92" fmla="*/ 1758950 w 3459598"/>
              <a:gd name="connsiteY92" fmla="*/ 1431583 h 1831633"/>
              <a:gd name="connsiteX93" fmla="*/ 1778000 w 3459598"/>
              <a:gd name="connsiteY93" fmla="*/ 1444283 h 1831633"/>
              <a:gd name="connsiteX94" fmla="*/ 1809750 w 3459598"/>
              <a:gd name="connsiteY94" fmla="*/ 1450633 h 1831633"/>
              <a:gd name="connsiteX95" fmla="*/ 1835150 w 3459598"/>
              <a:gd name="connsiteY95" fmla="*/ 1456983 h 1831633"/>
              <a:gd name="connsiteX96" fmla="*/ 1873250 w 3459598"/>
              <a:gd name="connsiteY96" fmla="*/ 1469683 h 1831633"/>
              <a:gd name="connsiteX97" fmla="*/ 1936750 w 3459598"/>
              <a:gd name="connsiteY97" fmla="*/ 1495083 h 1831633"/>
              <a:gd name="connsiteX98" fmla="*/ 1974850 w 3459598"/>
              <a:gd name="connsiteY98" fmla="*/ 1501433 h 1831633"/>
              <a:gd name="connsiteX99" fmla="*/ 2038350 w 3459598"/>
              <a:gd name="connsiteY99" fmla="*/ 1520483 h 1831633"/>
              <a:gd name="connsiteX100" fmla="*/ 2063750 w 3459598"/>
              <a:gd name="connsiteY100" fmla="*/ 1533183 h 1831633"/>
              <a:gd name="connsiteX101" fmla="*/ 2101850 w 3459598"/>
              <a:gd name="connsiteY101" fmla="*/ 1545883 h 1831633"/>
              <a:gd name="connsiteX102" fmla="*/ 2120900 w 3459598"/>
              <a:gd name="connsiteY102" fmla="*/ 1558583 h 1831633"/>
              <a:gd name="connsiteX103" fmla="*/ 2178050 w 3459598"/>
              <a:gd name="connsiteY103" fmla="*/ 1577633 h 1831633"/>
              <a:gd name="connsiteX104" fmla="*/ 2216150 w 3459598"/>
              <a:gd name="connsiteY104" fmla="*/ 1590333 h 1831633"/>
              <a:gd name="connsiteX105" fmla="*/ 2273300 w 3459598"/>
              <a:gd name="connsiteY105" fmla="*/ 1596683 h 1831633"/>
              <a:gd name="connsiteX106" fmla="*/ 2324100 w 3459598"/>
              <a:gd name="connsiteY106" fmla="*/ 1609383 h 1831633"/>
              <a:gd name="connsiteX107" fmla="*/ 2349500 w 3459598"/>
              <a:gd name="connsiteY107" fmla="*/ 1615733 h 1831633"/>
              <a:gd name="connsiteX108" fmla="*/ 2406650 w 3459598"/>
              <a:gd name="connsiteY108" fmla="*/ 1622083 h 1831633"/>
              <a:gd name="connsiteX109" fmla="*/ 2520950 w 3459598"/>
              <a:gd name="connsiteY109" fmla="*/ 1634783 h 1831633"/>
              <a:gd name="connsiteX110" fmla="*/ 2578100 w 3459598"/>
              <a:gd name="connsiteY110" fmla="*/ 1641133 h 1831633"/>
              <a:gd name="connsiteX111" fmla="*/ 2667000 w 3459598"/>
              <a:gd name="connsiteY111" fmla="*/ 1647483 h 1831633"/>
              <a:gd name="connsiteX112" fmla="*/ 2705100 w 3459598"/>
              <a:gd name="connsiteY112" fmla="*/ 1653833 h 1831633"/>
              <a:gd name="connsiteX113" fmla="*/ 2832100 w 3459598"/>
              <a:gd name="connsiteY113" fmla="*/ 1666533 h 1831633"/>
              <a:gd name="connsiteX114" fmla="*/ 2901950 w 3459598"/>
              <a:gd name="connsiteY114" fmla="*/ 1685583 h 1831633"/>
              <a:gd name="connsiteX115" fmla="*/ 2971800 w 3459598"/>
              <a:gd name="connsiteY115" fmla="*/ 1698283 h 1831633"/>
              <a:gd name="connsiteX116" fmla="*/ 3060700 w 3459598"/>
              <a:gd name="connsiteY116" fmla="*/ 1717333 h 1831633"/>
              <a:gd name="connsiteX117" fmla="*/ 3105150 w 3459598"/>
              <a:gd name="connsiteY117" fmla="*/ 1736383 h 1831633"/>
              <a:gd name="connsiteX118" fmla="*/ 3124200 w 3459598"/>
              <a:gd name="connsiteY118" fmla="*/ 1742733 h 1831633"/>
              <a:gd name="connsiteX119" fmla="*/ 3149600 w 3459598"/>
              <a:gd name="connsiteY119" fmla="*/ 1755433 h 1831633"/>
              <a:gd name="connsiteX120" fmla="*/ 3175000 w 3459598"/>
              <a:gd name="connsiteY120" fmla="*/ 1761783 h 1831633"/>
              <a:gd name="connsiteX121" fmla="*/ 3213100 w 3459598"/>
              <a:gd name="connsiteY121" fmla="*/ 1774483 h 1831633"/>
              <a:gd name="connsiteX122" fmla="*/ 3263900 w 3459598"/>
              <a:gd name="connsiteY122" fmla="*/ 1787183 h 1831633"/>
              <a:gd name="connsiteX123" fmla="*/ 3302000 w 3459598"/>
              <a:gd name="connsiteY123" fmla="*/ 1799883 h 1831633"/>
              <a:gd name="connsiteX124" fmla="*/ 3340100 w 3459598"/>
              <a:gd name="connsiteY124" fmla="*/ 1818933 h 1831633"/>
              <a:gd name="connsiteX125" fmla="*/ 3359150 w 3459598"/>
              <a:gd name="connsiteY125" fmla="*/ 1831633 h 1831633"/>
              <a:gd name="connsiteX126" fmla="*/ 3371850 w 3459598"/>
              <a:gd name="connsiteY126" fmla="*/ 1812583 h 1831633"/>
              <a:gd name="connsiteX127" fmla="*/ 3384550 w 3459598"/>
              <a:gd name="connsiteY127" fmla="*/ 1768133 h 1831633"/>
              <a:gd name="connsiteX128" fmla="*/ 3390900 w 3459598"/>
              <a:gd name="connsiteY128" fmla="*/ 1710983 h 1831633"/>
              <a:gd name="connsiteX129" fmla="*/ 3397250 w 3459598"/>
              <a:gd name="connsiteY129" fmla="*/ 1679233 h 1831633"/>
              <a:gd name="connsiteX130" fmla="*/ 3403600 w 3459598"/>
              <a:gd name="connsiteY130" fmla="*/ 1641133 h 1831633"/>
              <a:gd name="connsiteX131" fmla="*/ 3397250 w 3459598"/>
              <a:gd name="connsiteY131" fmla="*/ 1412533 h 1831633"/>
              <a:gd name="connsiteX132" fmla="*/ 2578100 w 3459598"/>
              <a:gd name="connsiteY132" fmla="*/ 1323633 h 1831633"/>
              <a:gd name="connsiteX133" fmla="*/ 2540000 w 3459598"/>
              <a:gd name="connsiteY133" fmla="*/ 1304583 h 1831633"/>
              <a:gd name="connsiteX134" fmla="*/ 2501900 w 3459598"/>
              <a:gd name="connsiteY134" fmla="*/ 1285533 h 1831633"/>
              <a:gd name="connsiteX135" fmla="*/ 2444750 w 3459598"/>
              <a:gd name="connsiteY135" fmla="*/ 1247433 h 1831633"/>
              <a:gd name="connsiteX136" fmla="*/ 2425700 w 3459598"/>
              <a:gd name="connsiteY136" fmla="*/ 1241083 h 1831633"/>
              <a:gd name="connsiteX137" fmla="*/ 2406650 w 3459598"/>
              <a:gd name="connsiteY137" fmla="*/ 1228383 h 1831633"/>
              <a:gd name="connsiteX138" fmla="*/ 2343150 w 3459598"/>
              <a:gd name="connsiteY138" fmla="*/ 1209333 h 1831633"/>
              <a:gd name="connsiteX139" fmla="*/ 2279650 w 3459598"/>
              <a:gd name="connsiteY139" fmla="*/ 1196633 h 1831633"/>
              <a:gd name="connsiteX140" fmla="*/ 2178050 w 3459598"/>
              <a:gd name="connsiteY140" fmla="*/ 1164883 h 1831633"/>
              <a:gd name="connsiteX141" fmla="*/ 2139950 w 3459598"/>
              <a:gd name="connsiteY141" fmla="*/ 1152183 h 1831633"/>
              <a:gd name="connsiteX142" fmla="*/ 2114550 w 3459598"/>
              <a:gd name="connsiteY142" fmla="*/ 1139483 h 1831633"/>
              <a:gd name="connsiteX143" fmla="*/ 2051050 w 3459598"/>
              <a:gd name="connsiteY143" fmla="*/ 1120433 h 1831633"/>
              <a:gd name="connsiteX144" fmla="*/ 2006600 w 3459598"/>
              <a:gd name="connsiteY144" fmla="*/ 1101383 h 1831633"/>
              <a:gd name="connsiteX145" fmla="*/ 1981200 w 3459598"/>
              <a:gd name="connsiteY145" fmla="*/ 1095033 h 1831633"/>
              <a:gd name="connsiteX146" fmla="*/ 1936750 w 3459598"/>
              <a:gd name="connsiteY146" fmla="*/ 1069633 h 1831633"/>
              <a:gd name="connsiteX147" fmla="*/ 1898650 w 3459598"/>
              <a:gd name="connsiteY147" fmla="*/ 1063283 h 1831633"/>
              <a:gd name="connsiteX148" fmla="*/ 1866900 w 3459598"/>
              <a:gd name="connsiteY148" fmla="*/ 1056933 h 1831633"/>
              <a:gd name="connsiteX149" fmla="*/ 1809750 w 3459598"/>
              <a:gd name="connsiteY149" fmla="*/ 1037883 h 1831633"/>
              <a:gd name="connsiteX150" fmla="*/ 1676400 w 3459598"/>
              <a:gd name="connsiteY150" fmla="*/ 1025183 h 1831633"/>
              <a:gd name="connsiteX151" fmla="*/ 1612900 w 3459598"/>
              <a:gd name="connsiteY151" fmla="*/ 1006133 h 1831633"/>
              <a:gd name="connsiteX152" fmla="*/ 1574800 w 3459598"/>
              <a:gd name="connsiteY152" fmla="*/ 980733 h 1831633"/>
              <a:gd name="connsiteX153" fmla="*/ 1555750 w 3459598"/>
              <a:gd name="connsiteY153" fmla="*/ 968033 h 1831633"/>
              <a:gd name="connsiteX154" fmla="*/ 1536700 w 3459598"/>
              <a:gd name="connsiteY154" fmla="*/ 961683 h 1831633"/>
              <a:gd name="connsiteX155" fmla="*/ 1498600 w 3459598"/>
              <a:gd name="connsiteY155" fmla="*/ 942633 h 1831633"/>
              <a:gd name="connsiteX156" fmla="*/ 3365500 w 3459598"/>
              <a:gd name="connsiteY156" fmla="*/ 447333 h 1831633"/>
              <a:gd name="connsiteX157" fmla="*/ 3371850 w 3459598"/>
              <a:gd name="connsiteY157" fmla="*/ 428283 h 1831633"/>
              <a:gd name="connsiteX158" fmla="*/ 3365500 w 3459598"/>
              <a:gd name="connsiteY158" fmla="*/ 40933 h 1831633"/>
              <a:gd name="connsiteX0" fmla="*/ 3365500 w 3459598"/>
              <a:gd name="connsiteY0" fmla="*/ 40933 h 1831633"/>
              <a:gd name="connsiteX1" fmla="*/ 3365500 w 3459598"/>
              <a:gd name="connsiteY1" fmla="*/ 28233 h 1831633"/>
              <a:gd name="connsiteX2" fmla="*/ 3340100 w 3459598"/>
              <a:gd name="connsiteY2" fmla="*/ 34583 h 1831633"/>
              <a:gd name="connsiteX3" fmla="*/ 3314700 w 3459598"/>
              <a:gd name="connsiteY3" fmla="*/ 47283 h 1831633"/>
              <a:gd name="connsiteX4" fmla="*/ 3263900 w 3459598"/>
              <a:gd name="connsiteY4" fmla="*/ 53633 h 1831633"/>
              <a:gd name="connsiteX5" fmla="*/ 3238500 w 3459598"/>
              <a:gd name="connsiteY5" fmla="*/ 59983 h 1831633"/>
              <a:gd name="connsiteX6" fmla="*/ 3187700 w 3459598"/>
              <a:gd name="connsiteY6" fmla="*/ 72683 h 1831633"/>
              <a:gd name="connsiteX7" fmla="*/ 3155950 w 3459598"/>
              <a:gd name="connsiteY7" fmla="*/ 85383 h 1831633"/>
              <a:gd name="connsiteX8" fmla="*/ 2997200 w 3459598"/>
              <a:gd name="connsiteY8" fmla="*/ 104433 h 1831633"/>
              <a:gd name="connsiteX9" fmla="*/ 2908300 w 3459598"/>
              <a:gd name="connsiteY9" fmla="*/ 123483 h 1831633"/>
              <a:gd name="connsiteX10" fmla="*/ 2857500 w 3459598"/>
              <a:gd name="connsiteY10" fmla="*/ 136183 h 1831633"/>
              <a:gd name="connsiteX11" fmla="*/ 2806700 w 3459598"/>
              <a:gd name="connsiteY11" fmla="*/ 142533 h 1831633"/>
              <a:gd name="connsiteX12" fmla="*/ 2768600 w 3459598"/>
              <a:gd name="connsiteY12" fmla="*/ 148883 h 1831633"/>
              <a:gd name="connsiteX13" fmla="*/ 2686050 w 3459598"/>
              <a:gd name="connsiteY13" fmla="*/ 167933 h 1831633"/>
              <a:gd name="connsiteX14" fmla="*/ 2597150 w 3459598"/>
              <a:gd name="connsiteY14" fmla="*/ 174283 h 1831633"/>
              <a:gd name="connsiteX15" fmla="*/ 2552700 w 3459598"/>
              <a:gd name="connsiteY15" fmla="*/ 186983 h 1831633"/>
              <a:gd name="connsiteX16" fmla="*/ 2438400 w 3459598"/>
              <a:gd name="connsiteY16" fmla="*/ 206033 h 1831633"/>
              <a:gd name="connsiteX17" fmla="*/ 2406650 w 3459598"/>
              <a:gd name="connsiteY17" fmla="*/ 212383 h 1831633"/>
              <a:gd name="connsiteX18" fmla="*/ 2374900 w 3459598"/>
              <a:gd name="connsiteY18" fmla="*/ 225083 h 1831633"/>
              <a:gd name="connsiteX19" fmla="*/ 2349500 w 3459598"/>
              <a:gd name="connsiteY19" fmla="*/ 231433 h 1831633"/>
              <a:gd name="connsiteX20" fmla="*/ 2260600 w 3459598"/>
              <a:gd name="connsiteY20" fmla="*/ 244133 h 1831633"/>
              <a:gd name="connsiteX21" fmla="*/ 2197100 w 3459598"/>
              <a:gd name="connsiteY21" fmla="*/ 256833 h 1831633"/>
              <a:gd name="connsiteX22" fmla="*/ 2146300 w 3459598"/>
              <a:gd name="connsiteY22" fmla="*/ 263183 h 1831633"/>
              <a:gd name="connsiteX23" fmla="*/ 2057400 w 3459598"/>
              <a:gd name="connsiteY23" fmla="*/ 282233 h 1831633"/>
              <a:gd name="connsiteX24" fmla="*/ 2012950 w 3459598"/>
              <a:gd name="connsiteY24" fmla="*/ 301283 h 1831633"/>
              <a:gd name="connsiteX25" fmla="*/ 1993900 w 3459598"/>
              <a:gd name="connsiteY25" fmla="*/ 313983 h 1831633"/>
              <a:gd name="connsiteX26" fmla="*/ 1974850 w 3459598"/>
              <a:gd name="connsiteY26" fmla="*/ 320333 h 1831633"/>
              <a:gd name="connsiteX27" fmla="*/ 1905000 w 3459598"/>
              <a:gd name="connsiteY27" fmla="*/ 358433 h 1831633"/>
              <a:gd name="connsiteX28" fmla="*/ 1854200 w 3459598"/>
              <a:gd name="connsiteY28" fmla="*/ 377483 h 1831633"/>
              <a:gd name="connsiteX29" fmla="*/ 1828800 w 3459598"/>
              <a:gd name="connsiteY29" fmla="*/ 390183 h 1831633"/>
              <a:gd name="connsiteX30" fmla="*/ 1765300 w 3459598"/>
              <a:gd name="connsiteY30" fmla="*/ 409233 h 1831633"/>
              <a:gd name="connsiteX31" fmla="*/ 1733550 w 3459598"/>
              <a:gd name="connsiteY31" fmla="*/ 428283 h 1831633"/>
              <a:gd name="connsiteX32" fmla="*/ 1657350 w 3459598"/>
              <a:gd name="connsiteY32" fmla="*/ 466383 h 1831633"/>
              <a:gd name="connsiteX33" fmla="*/ 1625600 w 3459598"/>
              <a:gd name="connsiteY33" fmla="*/ 485433 h 1831633"/>
              <a:gd name="connsiteX34" fmla="*/ 1530350 w 3459598"/>
              <a:gd name="connsiteY34" fmla="*/ 517183 h 1831633"/>
              <a:gd name="connsiteX35" fmla="*/ 1492250 w 3459598"/>
              <a:gd name="connsiteY35" fmla="*/ 536233 h 1831633"/>
              <a:gd name="connsiteX36" fmla="*/ 1390650 w 3459598"/>
              <a:gd name="connsiteY36" fmla="*/ 567983 h 1831633"/>
              <a:gd name="connsiteX37" fmla="*/ 1346200 w 3459598"/>
              <a:gd name="connsiteY37" fmla="*/ 587033 h 1831633"/>
              <a:gd name="connsiteX38" fmla="*/ 1308100 w 3459598"/>
              <a:gd name="connsiteY38" fmla="*/ 593383 h 1831633"/>
              <a:gd name="connsiteX39" fmla="*/ 1276350 w 3459598"/>
              <a:gd name="connsiteY39" fmla="*/ 599733 h 1831633"/>
              <a:gd name="connsiteX40" fmla="*/ 1212850 w 3459598"/>
              <a:gd name="connsiteY40" fmla="*/ 631483 h 1831633"/>
              <a:gd name="connsiteX41" fmla="*/ 1193800 w 3459598"/>
              <a:gd name="connsiteY41" fmla="*/ 637833 h 1831633"/>
              <a:gd name="connsiteX42" fmla="*/ 1149350 w 3459598"/>
              <a:gd name="connsiteY42" fmla="*/ 656883 h 1831633"/>
              <a:gd name="connsiteX43" fmla="*/ 1022350 w 3459598"/>
              <a:gd name="connsiteY43" fmla="*/ 669583 h 1831633"/>
              <a:gd name="connsiteX44" fmla="*/ 927100 w 3459598"/>
              <a:gd name="connsiteY44" fmla="*/ 701333 h 1831633"/>
              <a:gd name="connsiteX45" fmla="*/ 863600 w 3459598"/>
              <a:gd name="connsiteY45" fmla="*/ 720383 h 1831633"/>
              <a:gd name="connsiteX46" fmla="*/ 838200 w 3459598"/>
              <a:gd name="connsiteY46" fmla="*/ 733083 h 1831633"/>
              <a:gd name="connsiteX47" fmla="*/ 819150 w 3459598"/>
              <a:gd name="connsiteY47" fmla="*/ 739433 h 1831633"/>
              <a:gd name="connsiteX48" fmla="*/ 774700 w 3459598"/>
              <a:gd name="connsiteY48" fmla="*/ 752133 h 1831633"/>
              <a:gd name="connsiteX49" fmla="*/ 723900 w 3459598"/>
              <a:gd name="connsiteY49" fmla="*/ 758483 h 1831633"/>
              <a:gd name="connsiteX50" fmla="*/ 692150 w 3459598"/>
              <a:gd name="connsiteY50" fmla="*/ 764833 h 1831633"/>
              <a:gd name="connsiteX51" fmla="*/ 647700 w 3459598"/>
              <a:gd name="connsiteY51" fmla="*/ 777533 h 1831633"/>
              <a:gd name="connsiteX52" fmla="*/ 603250 w 3459598"/>
              <a:gd name="connsiteY52" fmla="*/ 790233 h 1831633"/>
              <a:gd name="connsiteX53" fmla="*/ 577850 w 3459598"/>
              <a:gd name="connsiteY53" fmla="*/ 796583 h 1831633"/>
              <a:gd name="connsiteX54" fmla="*/ 501650 w 3459598"/>
              <a:gd name="connsiteY54" fmla="*/ 802933 h 1831633"/>
              <a:gd name="connsiteX55" fmla="*/ 463550 w 3459598"/>
              <a:gd name="connsiteY55" fmla="*/ 815633 h 1831633"/>
              <a:gd name="connsiteX56" fmla="*/ 438150 w 3459598"/>
              <a:gd name="connsiteY56" fmla="*/ 828333 h 1831633"/>
              <a:gd name="connsiteX57" fmla="*/ 381000 w 3459598"/>
              <a:gd name="connsiteY57" fmla="*/ 834683 h 1831633"/>
              <a:gd name="connsiteX58" fmla="*/ 292100 w 3459598"/>
              <a:gd name="connsiteY58" fmla="*/ 853733 h 1831633"/>
              <a:gd name="connsiteX59" fmla="*/ 273050 w 3459598"/>
              <a:gd name="connsiteY59" fmla="*/ 860083 h 1831633"/>
              <a:gd name="connsiteX60" fmla="*/ 241300 w 3459598"/>
              <a:gd name="connsiteY60" fmla="*/ 866433 h 1831633"/>
              <a:gd name="connsiteX61" fmla="*/ 222250 w 3459598"/>
              <a:gd name="connsiteY61" fmla="*/ 879133 h 1831633"/>
              <a:gd name="connsiteX62" fmla="*/ 203200 w 3459598"/>
              <a:gd name="connsiteY62" fmla="*/ 898183 h 1831633"/>
              <a:gd name="connsiteX63" fmla="*/ 165100 w 3459598"/>
              <a:gd name="connsiteY63" fmla="*/ 910883 h 1831633"/>
              <a:gd name="connsiteX64" fmla="*/ 107950 w 3459598"/>
              <a:gd name="connsiteY64" fmla="*/ 929933 h 1831633"/>
              <a:gd name="connsiteX65" fmla="*/ 63500 w 3459598"/>
              <a:gd name="connsiteY65" fmla="*/ 955333 h 1831633"/>
              <a:gd name="connsiteX66" fmla="*/ 38100 w 3459598"/>
              <a:gd name="connsiteY66" fmla="*/ 961683 h 1831633"/>
              <a:gd name="connsiteX67" fmla="*/ 0 w 3459598"/>
              <a:gd name="connsiteY67" fmla="*/ 974383 h 1831633"/>
              <a:gd name="connsiteX68" fmla="*/ 95250 w 3459598"/>
              <a:gd name="connsiteY68" fmla="*/ 987083 h 1831633"/>
              <a:gd name="connsiteX69" fmla="*/ 158750 w 3459598"/>
              <a:gd name="connsiteY69" fmla="*/ 993433 h 1831633"/>
              <a:gd name="connsiteX70" fmla="*/ 215900 w 3459598"/>
              <a:gd name="connsiteY70" fmla="*/ 999783 h 1831633"/>
              <a:gd name="connsiteX71" fmla="*/ 260350 w 3459598"/>
              <a:gd name="connsiteY71" fmla="*/ 1012483 h 1831633"/>
              <a:gd name="connsiteX72" fmla="*/ 298450 w 3459598"/>
              <a:gd name="connsiteY72" fmla="*/ 1018833 h 1831633"/>
              <a:gd name="connsiteX73" fmla="*/ 400050 w 3459598"/>
              <a:gd name="connsiteY73" fmla="*/ 1044233 h 1831633"/>
              <a:gd name="connsiteX74" fmla="*/ 514350 w 3459598"/>
              <a:gd name="connsiteY74" fmla="*/ 1082333 h 1831633"/>
              <a:gd name="connsiteX75" fmla="*/ 628650 w 3459598"/>
              <a:gd name="connsiteY75" fmla="*/ 1120433 h 1831633"/>
              <a:gd name="connsiteX76" fmla="*/ 755650 w 3459598"/>
              <a:gd name="connsiteY76" fmla="*/ 1158533 h 1831633"/>
              <a:gd name="connsiteX77" fmla="*/ 806450 w 3459598"/>
              <a:gd name="connsiteY77" fmla="*/ 1164883 h 1831633"/>
              <a:gd name="connsiteX78" fmla="*/ 914400 w 3459598"/>
              <a:gd name="connsiteY78" fmla="*/ 1196633 h 1831633"/>
              <a:gd name="connsiteX79" fmla="*/ 984250 w 3459598"/>
              <a:gd name="connsiteY79" fmla="*/ 1209333 h 1831633"/>
              <a:gd name="connsiteX80" fmla="*/ 1162050 w 3459598"/>
              <a:gd name="connsiteY80" fmla="*/ 1266483 h 1831633"/>
              <a:gd name="connsiteX81" fmla="*/ 1206500 w 3459598"/>
              <a:gd name="connsiteY81" fmla="*/ 1279183 h 1831633"/>
              <a:gd name="connsiteX82" fmla="*/ 1257300 w 3459598"/>
              <a:gd name="connsiteY82" fmla="*/ 1285533 h 1831633"/>
              <a:gd name="connsiteX83" fmla="*/ 1352550 w 3459598"/>
              <a:gd name="connsiteY83" fmla="*/ 1304583 h 1831633"/>
              <a:gd name="connsiteX84" fmla="*/ 1441450 w 3459598"/>
              <a:gd name="connsiteY84" fmla="*/ 1336333 h 1831633"/>
              <a:gd name="connsiteX85" fmla="*/ 1473200 w 3459598"/>
              <a:gd name="connsiteY85" fmla="*/ 1342683 h 1831633"/>
              <a:gd name="connsiteX86" fmla="*/ 1574800 w 3459598"/>
              <a:gd name="connsiteY86" fmla="*/ 1368083 h 1831633"/>
              <a:gd name="connsiteX87" fmla="*/ 1612900 w 3459598"/>
              <a:gd name="connsiteY87" fmla="*/ 1374433 h 1831633"/>
              <a:gd name="connsiteX88" fmla="*/ 1631950 w 3459598"/>
              <a:gd name="connsiteY88" fmla="*/ 1393483 h 1831633"/>
              <a:gd name="connsiteX89" fmla="*/ 1663700 w 3459598"/>
              <a:gd name="connsiteY89" fmla="*/ 1399833 h 1831633"/>
              <a:gd name="connsiteX90" fmla="*/ 1689100 w 3459598"/>
              <a:gd name="connsiteY90" fmla="*/ 1406183 h 1831633"/>
              <a:gd name="connsiteX91" fmla="*/ 1733550 w 3459598"/>
              <a:gd name="connsiteY91" fmla="*/ 1425233 h 1831633"/>
              <a:gd name="connsiteX92" fmla="*/ 1758950 w 3459598"/>
              <a:gd name="connsiteY92" fmla="*/ 1431583 h 1831633"/>
              <a:gd name="connsiteX93" fmla="*/ 1778000 w 3459598"/>
              <a:gd name="connsiteY93" fmla="*/ 1444283 h 1831633"/>
              <a:gd name="connsiteX94" fmla="*/ 1809750 w 3459598"/>
              <a:gd name="connsiteY94" fmla="*/ 1450633 h 1831633"/>
              <a:gd name="connsiteX95" fmla="*/ 1835150 w 3459598"/>
              <a:gd name="connsiteY95" fmla="*/ 1456983 h 1831633"/>
              <a:gd name="connsiteX96" fmla="*/ 1873250 w 3459598"/>
              <a:gd name="connsiteY96" fmla="*/ 1469683 h 1831633"/>
              <a:gd name="connsiteX97" fmla="*/ 1936750 w 3459598"/>
              <a:gd name="connsiteY97" fmla="*/ 1495083 h 1831633"/>
              <a:gd name="connsiteX98" fmla="*/ 1974850 w 3459598"/>
              <a:gd name="connsiteY98" fmla="*/ 1501433 h 1831633"/>
              <a:gd name="connsiteX99" fmla="*/ 2038350 w 3459598"/>
              <a:gd name="connsiteY99" fmla="*/ 1520483 h 1831633"/>
              <a:gd name="connsiteX100" fmla="*/ 2063750 w 3459598"/>
              <a:gd name="connsiteY100" fmla="*/ 1533183 h 1831633"/>
              <a:gd name="connsiteX101" fmla="*/ 2101850 w 3459598"/>
              <a:gd name="connsiteY101" fmla="*/ 1545883 h 1831633"/>
              <a:gd name="connsiteX102" fmla="*/ 2120900 w 3459598"/>
              <a:gd name="connsiteY102" fmla="*/ 1558583 h 1831633"/>
              <a:gd name="connsiteX103" fmla="*/ 2178050 w 3459598"/>
              <a:gd name="connsiteY103" fmla="*/ 1577633 h 1831633"/>
              <a:gd name="connsiteX104" fmla="*/ 2216150 w 3459598"/>
              <a:gd name="connsiteY104" fmla="*/ 1590333 h 1831633"/>
              <a:gd name="connsiteX105" fmla="*/ 2273300 w 3459598"/>
              <a:gd name="connsiteY105" fmla="*/ 1596683 h 1831633"/>
              <a:gd name="connsiteX106" fmla="*/ 2324100 w 3459598"/>
              <a:gd name="connsiteY106" fmla="*/ 1609383 h 1831633"/>
              <a:gd name="connsiteX107" fmla="*/ 2349500 w 3459598"/>
              <a:gd name="connsiteY107" fmla="*/ 1615733 h 1831633"/>
              <a:gd name="connsiteX108" fmla="*/ 2406650 w 3459598"/>
              <a:gd name="connsiteY108" fmla="*/ 1622083 h 1831633"/>
              <a:gd name="connsiteX109" fmla="*/ 2520950 w 3459598"/>
              <a:gd name="connsiteY109" fmla="*/ 1634783 h 1831633"/>
              <a:gd name="connsiteX110" fmla="*/ 2578100 w 3459598"/>
              <a:gd name="connsiteY110" fmla="*/ 1641133 h 1831633"/>
              <a:gd name="connsiteX111" fmla="*/ 2667000 w 3459598"/>
              <a:gd name="connsiteY111" fmla="*/ 1647483 h 1831633"/>
              <a:gd name="connsiteX112" fmla="*/ 2705100 w 3459598"/>
              <a:gd name="connsiteY112" fmla="*/ 1653833 h 1831633"/>
              <a:gd name="connsiteX113" fmla="*/ 2832100 w 3459598"/>
              <a:gd name="connsiteY113" fmla="*/ 1666533 h 1831633"/>
              <a:gd name="connsiteX114" fmla="*/ 2901950 w 3459598"/>
              <a:gd name="connsiteY114" fmla="*/ 1685583 h 1831633"/>
              <a:gd name="connsiteX115" fmla="*/ 2971800 w 3459598"/>
              <a:gd name="connsiteY115" fmla="*/ 1698283 h 1831633"/>
              <a:gd name="connsiteX116" fmla="*/ 3060700 w 3459598"/>
              <a:gd name="connsiteY116" fmla="*/ 1717333 h 1831633"/>
              <a:gd name="connsiteX117" fmla="*/ 3105150 w 3459598"/>
              <a:gd name="connsiteY117" fmla="*/ 1736383 h 1831633"/>
              <a:gd name="connsiteX118" fmla="*/ 3124200 w 3459598"/>
              <a:gd name="connsiteY118" fmla="*/ 1742733 h 1831633"/>
              <a:gd name="connsiteX119" fmla="*/ 3149600 w 3459598"/>
              <a:gd name="connsiteY119" fmla="*/ 1755433 h 1831633"/>
              <a:gd name="connsiteX120" fmla="*/ 3175000 w 3459598"/>
              <a:gd name="connsiteY120" fmla="*/ 1761783 h 1831633"/>
              <a:gd name="connsiteX121" fmla="*/ 3213100 w 3459598"/>
              <a:gd name="connsiteY121" fmla="*/ 1774483 h 1831633"/>
              <a:gd name="connsiteX122" fmla="*/ 3263900 w 3459598"/>
              <a:gd name="connsiteY122" fmla="*/ 1787183 h 1831633"/>
              <a:gd name="connsiteX123" fmla="*/ 3302000 w 3459598"/>
              <a:gd name="connsiteY123" fmla="*/ 1799883 h 1831633"/>
              <a:gd name="connsiteX124" fmla="*/ 3340100 w 3459598"/>
              <a:gd name="connsiteY124" fmla="*/ 1818933 h 1831633"/>
              <a:gd name="connsiteX125" fmla="*/ 3359150 w 3459598"/>
              <a:gd name="connsiteY125" fmla="*/ 1831633 h 1831633"/>
              <a:gd name="connsiteX126" fmla="*/ 3371850 w 3459598"/>
              <a:gd name="connsiteY126" fmla="*/ 1812583 h 1831633"/>
              <a:gd name="connsiteX127" fmla="*/ 3384550 w 3459598"/>
              <a:gd name="connsiteY127" fmla="*/ 1768133 h 1831633"/>
              <a:gd name="connsiteX128" fmla="*/ 3390900 w 3459598"/>
              <a:gd name="connsiteY128" fmla="*/ 1710983 h 1831633"/>
              <a:gd name="connsiteX129" fmla="*/ 3397250 w 3459598"/>
              <a:gd name="connsiteY129" fmla="*/ 1679233 h 1831633"/>
              <a:gd name="connsiteX130" fmla="*/ 3403600 w 3459598"/>
              <a:gd name="connsiteY130" fmla="*/ 1641133 h 1831633"/>
              <a:gd name="connsiteX131" fmla="*/ 3397250 w 3459598"/>
              <a:gd name="connsiteY131" fmla="*/ 1412533 h 1831633"/>
              <a:gd name="connsiteX132" fmla="*/ 2578100 w 3459598"/>
              <a:gd name="connsiteY132" fmla="*/ 1323633 h 1831633"/>
              <a:gd name="connsiteX133" fmla="*/ 2501900 w 3459598"/>
              <a:gd name="connsiteY133" fmla="*/ 1285533 h 1831633"/>
              <a:gd name="connsiteX134" fmla="*/ 2444750 w 3459598"/>
              <a:gd name="connsiteY134" fmla="*/ 1247433 h 1831633"/>
              <a:gd name="connsiteX135" fmla="*/ 2425700 w 3459598"/>
              <a:gd name="connsiteY135" fmla="*/ 1241083 h 1831633"/>
              <a:gd name="connsiteX136" fmla="*/ 2406650 w 3459598"/>
              <a:gd name="connsiteY136" fmla="*/ 1228383 h 1831633"/>
              <a:gd name="connsiteX137" fmla="*/ 2343150 w 3459598"/>
              <a:gd name="connsiteY137" fmla="*/ 1209333 h 1831633"/>
              <a:gd name="connsiteX138" fmla="*/ 2279650 w 3459598"/>
              <a:gd name="connsiteY138" fmla="*/ 1196633 h 1831633"/>
              <a:gd name="connsiteX139" fmla="*/ 2178050 w 3459598"/>
              <a:gd name="connsiteY139" fmla="*/ 1164883 h 1831633"/>
              <a:gd name="connsiteX140" fmla="*/ 2139950 w 3459598"/>
              <a:gd name="connsiteY140" fmla="*/ 1152183 h 1831633"/>
              <a:gd name="connsiteX141" fmla="*/ 2114550 w 3459598"/>
              <a:gd name="connsiteY141" fmla="*/ 1139483 h 1831633"/>
              <a:gd name="connsiteX142" fmla="*/ 2051050 w 3459598"/>
              <a:gd name="connsiteY142" fmla="*/ 1120433 h 1831633"/>
              <a:gd name="connsiteX143" fmla="*/ 2006600 w 3459598"/>
              <a:gd name="connsiteY143" fmla="*/ 1101383 h 1831633"/>
              <a:gd name="connsiteX144" fmla="*/ 1981200 w 3459598"/>
              <a:gd name="connsiteY144" fmla="*/ 1095033 h 1831633"/>
              <a:gd name="connsiteX145" fmla="*/ 1936750 w 3459598"/>
              <a:gd name="connsiteY145" fmla="*/ 1069633 h 1831633"/>
              <a:gd name="connsiteX146" fmla="*/ 1898650 w 3459598"/>
              <a:gd name="connsiteY146" fmla="*/ 1063283 h 1831633"/>
              <a:gd name="connsiteX147" fmla="*/ 1866900 w 3459598"/>
              <a:gd name="connsiteY147" fmla="*/ 1056933 h 1831633"/>
              <a:gd name="connsiteX148" fmla="*/ 1809750 w 3459598"/>
              <a:gd name="connsiteY148" fmla="*/ 1037883 h 1831633"/>
              <a:gd name="connsiteX149" fmla="*/ 1676400 w 3459598"/>
              <a:gd name="connsiteY149" fmla="*/ 1025183 h 1831633"/>
              <a:gd name="connsiteX150" fmla="*/ 1612900 w 3459598"/>
              <a:gd name="connsiteY150" fmla="*/ 1006133 h 1831633"/>
              <a:gd name="connsiteX151" fmla="*/ 1574800 w 3459598"/>
              <a:gd name="connsiteY151" fmla="*/ 980733 h 1831633"/>
              <a:gd name="connsiteX152" fmla="*/ 1555750 w 3459598"/>
              <a:gd name="connsiteY152" fmla="*/ 968033 h 1831633"/>
              <a:gd name="connsiteX153" fmla="*/ 1536700 w 3459598"/>
              <a:gd name="connsiteY153" fmla="*/ 961683 h 1831633"/>
              <a:gd name="connsiteX154" fmla="*/ 1498600 w 3459598"/>
              <a:gd name="connsiteY154" fmla="*/ 942633 h 1831633"/>
              <a:gd name="connsiteX155" fmla="*/ 3365500 w 3459598"/>
              <a:gd name="connsiteY155" fmla="*/ 447333 h 1831633"/>
              <a:gd name="connsiteX156" fmla="*/ 3371850 w 3459598"/>
              <a:gd name="connsiteY156" fmla="*/ 428283 h 1831633"/>
              <a:gd name="connsiteX157" fmla="*/ 3365500 w 3459598"/>
              <a:gd name="connsiteY157" fmla="*/ 40933 h 1831633"/>
              <a:gd name="connsiteX0" fmla="*/ 3365500 w 3459598"/>
              <a:gd name="connsiteY0" fmla="*/ 40933 h 1831633"/>
              <a:gd name="connsiteX1" fmla="*/ 3365500 w 3459598"/>
              <a:gd name="connsiteY1" fmla="*/ 28233 h 1831633"/>
              <a:gd name="connsiteX2" fmla="*/ 3340100 w 3459598"/>
              <a:gd name="connsiteY2" fmla="*/ 34583 h 1831633"/>
              <a:gd name="connsiteX3" fmla="*/ 3314700 w 3459598"/>
              <a:gd name="connsiteY3" fmla="*/ 47283 h 1831633"/>
              <a:gd name="connsiteX4" fmla="*/ 3263900 w 3459598"/>
              <a:gd name="connsiteY4" fmla="*/ 53633 h 1831633"/>
              <a:gd name="connsiteX5" fmla="*/ 3238500 w 3459598"/>
              <a:gd name="connsiteY5" fmla="*/ 59983 h 1831633"/>
              <a:gd name="connsiteX6" fmla="*/ 3187700 w 3459598"/>
              <a:gd name="connsiteY6" fmla="*/ 72683 h 1831633"/>
              <a:gd name="connsiteX7" fmla="*/ 3155950 w 3459598"/>
              <a:gd name="connsiteY7" fmla="*/ 85383 h 1831633"/>
              <a:gd name="connsiteX8" fmla="*/ 2997200 w 3459598"/>
              <a:gd name="connsiteY8" fmla="*/ 104433 h 1831633"/>
              <a:gd name="connsiteX9" fmla="*/ 2908300 w 3459598"/>
              <a:gd name="connsiteY9" fmla="*/ 123483 h 1831633"/>
              <a:gd name="connsiteX10" fmla="*/ 2857500 w 3459598"/>
              <a:gd name="connsiteY10" fmla="*/ 136183 h 1831633"/>
              <a:gd name="connsiteX11" fmla="*/ 2806700 w 3459598"/>
              <a:gd name="connsiteY11" fmla="*/ 142533 h 1831633"/>
              <a:gd name="connsiteX12" fmla="*/ 2768600 w 3459598"/>
              <a:gd name="connsiteY12" fmla="*/ 148883 h 1831633"/>
              <a:gd name="connsiteX13" fmla="*/ 2686050 w 3459598"/>
              <a:gd name="connsiteY13" fmla="*/ 167933 h 1831633"/>
              <a:gd name="connsiteX14" fmla="*/ 2597150 w 3459598"/>
              <a:gd name="connsiteY14" fmla="*/ 174283 h 1831633"/>
              <a:gd name="connsiteX15" fmla="*/ 2552700 w 3459598"/>
              <a:gd name="connsiteY15" fmla="*/ 186983 h 1831633"/>
              <a:gd name="connsiteX16" fmla="*/ 2438400 w 3459598"/>
              <a:gd name="connsiteY16" fmla="*/ 206033 h 1831633"/>
              <a:gd name="connsiteX17" fmla="*/ 2406650 w 3459598"/>
              <a:gd name="connsiteY17" fmla="*/ 212383 h 1831633"/>
              <a:gd name="connsiteX18" fmla="*/ 2374900 w 3459598"/>
              <a:gd name="connsiteY18" fmla="*/ 225083 h 1831633"/>
              <a:gd name="connsiteX19" fmla="*/ 2349500 w 3459598"/>
              <a:gd name="connsiteY19" fmla="*/ 231433 h 1831633"/>
              <a:gd name="connsiteX20" fmla="*/ 2260600 w 3459598"/>
              <a:gd name="connsiteY20" fmla="*/ 244133 h 1831633"/>
              <a:gd name="connsiteX21" fmla="*/ 2197100 w 3459598"/>
              <a:gd name="connsiteY21" fmla="*/ 256833 h 1831633"/>
              <a:gd name="connsiteX22" fmla="*/ 2146300 w 3459598"/>
              <a:gd name="connsiteY22" fmla="*/ 263183 h 1831633"/>
              <a:gd name="connsiteX23" fmla="*/ 2057400 w 3459598"/>
              <a:gd name="connsiteY23" fmla="*/ 282233 h 1831633"/>
              <a:gd name="connsiteX24" fmla="*/ 2012950 w 3459598"/>
              <a:gd name="connsiteY24" fmla="*/ 301283 h 1831633"/>
              <a:gd name="connsiteX25" fmla="*/ 1993900 w 3459598"/>
              <a:gd name="connsiteY25" fmla="*/ 313983 h 1831633"/>
              <a:gd name="connsiteX26" fmla="*/ 1974850 w 3459598"/>
              <a:gd name="connsiteY26" fmla="*/ 320333 h 1831633"/>
              <a:gd name="connsiteX27" fmla="*/ 1905000 w 3459598"/>
              <a:gd name="connsiteY27" fmla="*/ 358433 h 1831633"/>
              <a:gd name="connsiteX28" fmla="*/ 1854200 w 3459598"/>
              <a:gd name="connsiteY28" fmla="*/ 377483 h 1831633"/>
              <a:gd name="connsiteX29" fmla="*/ 1828800 w 3459598"/>
              <a:gd name="connsiteY29" fmla="*/ 390183 h 1831633"/>
              <a:gd name="connsiteX30" fmla="*/ 1765300 w 3459598"/>
              <a:gd name="connsiteY30" fmla="*/ 409233 h 1831633"/>
              <a:gd name="connsiteX31" fmla="*/ 1733550 w 3459598"/>
              <a:gd name="connsiteY31" fmla="*/ 428283 h 1831633"/>
              <a:gd name="connsiteX32" fmla="*/ 1657350 w 3459598"/>
              <a:gd name="connsiteY32" fmla="*/ 466383 h 1831633"/>
              <a:gd name="connsiteX33" fmla="*/ 1625600 w 3459598"/>
              <a:gd name="connsiteY33" fmla="*/ 485433 h 1831633"/>
              <a:gd name="connsiteX34" fmla="*/ 1530350 w 3459598"/>
              <a:gd name="connsiteY34" fmla="*/ 517183 h 1831633"/>
              <a:gd name="connsiteX35" fmla="*/ 1492250 w 3459598"/>
              <a:gd name="connsiteY35" fmla="*/ 536233 h 1831633"/>
              <a:gd name="connsiteX36" fmla="*/ 1390650 w 3459598"/>
              <a:gd name="connsiteY36" fmla="*/ 567983 h 1831633"/>
              <a:gd name="connsiteX37" fmla="*/ 1346200 w 3459598"/>
              <a:gd name="connsiteY37" fmla="*/ 587033 h 1831633"/>
              <a:gd name="connsiteX38" fmla="*/ 1308100 w 3459598"/>
              <a:gd name="connsiteY38" fmla="*/ 593383 h 1831633"/>
              <a:gd name="connsiteX39" fmla="*/ 1276350 w 3459598"/>
              <a:gd name="connsiteY39" fmla="*/ 599733 h 1831633"/>
              <a:gd name="connsiteX40" fmla="*/ 1212850 w 3459598"/>
              <a:gd name="connsiteY40" fmla="*/ 631483 h 1831633"/>
              <a:gd name="connsiteX41" fmla="*/ 1193800 w 3459598"/>
              <a:gd name="connsiteY41" fmla="*/ 637833 h 1831633"/>
              <a:gd name="connsiteX42" fmla="*/ 1149350 w 3459598"/>
              <a:gd name="connsiteY42" fmla="*/ 656883 h 1831633"/>
              <a:gd name="connsiteX43" fmla="*/ 1022350 w 3459598"/>
              <a:gd name="connsiteY43" fmla="*/ 669583 h 1831633"/>
              <a:gd name="connsiteX44" fmla="*/ 927100 w 3459598"/>
              <a:gd name="connsiteY44" fmla="*/ 701333 h 1831633"/>
              <a:gd name="connsiteX45" fmla="*/ 863600 w 3459598"/>
              <a:gd name="connsiteY45" fmla="*/ 720383 h 1831633"/>
              <a:gd name="connsiteX46" fmla="*/ 838200 w 3459598"/>
              <a:gd name="connsiteY46" fmla="*/ 733083 h 1831633"/>
              <a:gd name="connsiteX47" fmla="*/ 819150 w 3459598"/>
              <a:gd name="connsiteY47" fmla="*/ 739433 h 1831633"/>
              <a:gd name="connsiteX48" fmla="*/ 774700 w 3459598"/>
              <a:gd name="connsiteY48" fmla="*/ 752133 h 1831633"/>
              <a:gd name="connsiteX49" fmla="*/ 723900 w 3459598"/>
              <a:gd name="connsiteY49" fmla="*/ 758483 h 1831633"/>
              <a:gd name="connsiteX50" fmla="*/ 692150 w 3459598"/>
              <a:gd name="connsiteY50" fmla="*/ 764833 h 1831633"/>
              <a:gd name="connsiteX51" fmla="*/ 647700 w 3459598"/>
              <a:gd name="connsiteY51" fmla="*/ 777533 h 1831633"/>
              <a:gd name="connsiteX52" fmla="*/ 603250 w 3459598"/>
              <a:gd name="connsiteY52" fmla="*/ 790233 h 1831633"/>
              <a:gd name="connsiteX53" fmla="*/ 577850 w 3459598"/>
              <a:gd name="connsiteY53" fmla="*/ 796583 h 1831633"/>
              <a:gd name="connsiteX54" fmla="*/ 501650 w 3459598"/>
              <a:gd name="connsiteY54" fmla="*/ 802933 h 1831633"/>
              <a:gd name="connsiteX55" fmla="*/ 463550 w 3459598"/>
              <a:gd name="connsiteY55" fmla="*/ 815633 h 1831633"/>
              <a:gd name="connsiteX56" fmla="*/ 438150 w 3459598"/>
              <a:gd name="connsiteY56" fmla="*/ 828333 h 1831633"/>
              <a:gd name="connsiteX57" fmla="*/ 381000 w 3459598"/>
              <a:gd name="connsiteY57" fmla="*/ 834683 h 1831633"/>
              <a:gd name="connsiteX58" fmla="*/ 292100 w 3459598"/>
              <a:gd name="connsiteY58" fmla="*/ 853733 h 1831633"/>
              <a:gd name="connsiteX59" fmla="*/ 273050 w 3459598"/>
              <a:gd name="connsiteY59" fmla="*/ 860083 h 1831633"/>
              <a:gd name="connsiteX60" fmla="*/ 241300 w 3459598"/>
              <a:gd name="connsiteY60" fmla="*/ 866433 h 1831633"/>
              <a:gd name="connsiteX61" fmla="*/ 222250 w 3459598"/>
              <a:gd name="connsiteY61" fmla="*/ 879133 h 1831633"/>
              <a:gd name="connsiteX62" fmla="*/ 203200 w 3459598"/>
              <a:gd name="connsiteY62" fmla="*/ 898183 h 1831633"/>
              <a:gd name="connsiteX63" fmla="*/ 165100 w 3459598"/>
              <a:gd name="connsiteY63" fmla="*/ 910883 h 1831633"/>
              <a:gd name="connsiteX64" fmla="*/ 107950 w 3459598"/>
              <a:gd name="connsiteY64" fmla="*/ 929933 h 1831633"/>
              <a:gd name="connsiteX65" fmla="*/ 63500 w 3459598"/>
              <a:gd name="connsiteY65" fmla="*/ 955333 h 1831633"/>
              <a:gd name="connsiteX66" fmla="*/ 38100 w 3459598"/>
              <a:gd name="connsiteY66" fmla="*/ 961683 h 1831633"/>
              <a:gd name="connsiteX67" fmla="*/ 0 w 3459598"/>
              <a:gd name="connsiteY67" fmla="*/ 974383 h 1831633"/>
              <a:gd name="connsiteX68" fmla="*/ 95250 w 3459598"/>
              <a:gd name="connsiteY68" fmla="*/ 987083 h 1831633"/>
              <a:gd name="connsiteX69" fmla="*/ 158750 w 3459598"/>
              <a:gd name="connsiteY69" fmla="*/ 993433 h 1831633"/>
              <a:gd name="connsiteX70" fmla="*/ 215900 w 3459598"/>
              <a:gd name="connsiteY70" fmla="*/ 999783 h 1831633"/>
              <a:gd name="connsiteX71" fmla="*/ 260350 w 3459598"/>
              <a:gd name="connsiteY71" fmla="*/ 1012483 h 1831633"/>
              <a:gd name="connsiteX72" fmla="*/ 298450 w 3459598"/>
              <a:gd name="connsiteY72" fmla="*/ 1018833 h 1831633"/>
              <a:gd name="connsiteX73" fmla="*/ 400050 w 3459598"/>
              <a:gd name="connsiteY73" fmla="*/ 1044233 h 1831633"/>
              <a:gd name="connsiteX74" fmla="*/ 514350 w 3459598"/>
              <a:gd name="connsiteY74" fmla="*/ 1082333 h 1831633"/>
              <a:gd name="connsiteX75" fmla="*/ 628650 w 3459598"/>
              <a:gd name="connsiteY75" fmla="*/ 1120433 h 1831633"/>
              <a:gd name="connsiteX76" fmla="*/ 755650 w 3459598"/>
              <a:gd name="connsiteY76" fmla="*/ 1158533 h 1831633"/>
              <a:gd name="connsiteX77" fmla="*/ 806450 w 3459598"/>
              <a:gd name="connsiteY77" fmla="*/ 1164883 h 1831633"/>
              <a:gd name="connsiteX78" fmla="*/ 914400 w 3459598"/>
              <a:gd name="connsiteY78" fmla="*/ 1196633 h 1831633"/>
              <a:gd name="connsiteX79" fmla="*/ 984250 w 3459598"/>
              <a:gd name="connsiteY79" fmla="*/ 1209333 h 1831633"/>
              <a:gd name="connsiteX80" fmla="*/ 1162050 w 3459598"/>
              <a:gd name="connsiteY80" fmla="*/ 1266483 h 1831633"/>
              <a:gd name="connsiteX81" fmla="*/ 1206500 w 3459598"/>
              <a:gd name="connsiteY81" fmla="*/ 1279183 h 1831633"/>
              <a:gd name="connsiteX82" fmla="*/ 1257300 w 3459598"/>
              <a:gd name="connsiteY82" fmla="*/ 1285533 h 1831633"/>
              <a:gd name="connsiteX83" fmla="*/ 1352550 w 3459598"/>
              <a:gd name="connsiteY83" fmla="*/ 1304583 h 1831633"/>
              <a:gd name="connsiteX84" fmla="*/ 1441450 w 3459598"/>
              <a:gd name="connsiteY84" fmla="*/ 1336333 h 1831633"/>
              <a:gd name="connsiteX85" fmla="*/ 1473200 w 3459598"/>
              <a:gd name="connsiteY85" fmla="*/ 1342683 h 1831633"/>
              <a:gd name="connsiteX86" fmla="*/ 1574800 w 3459598"/>
              <a:gd name="connsiteY86" fmla="*/ 1368083 h 1831633"/>
              <a:gd name="connsiteX87" fmla="*/ 1612900 w 3459598"/>
              <a:gd name="connsiteY87" fmla="*/ 1374433 h 1831633"/>
              <a:gd name="connsiteX88" fmla="*/ 1631950 w 3459598"/>
              <a:gd name="connsiteY88" fmla="*/ 1393483 h 1831633"/>
              <a:gd name="connsiteX89" fmla="*/ 1663700 w 3459598"/>
              <a:gd name="connsiteY89" fmla="*/ 1399833 h 1831633"/>
              <a:gd name="connsiteX90" fmla="*/ 1689100 w 3459598"/>
              <a:gd name="connsiteY90" fmla="*/ 1406183 h 1831633"/>
              <a:gd name="connsiteX91" fmla="*/ 1733550 w 3459598"/>
              <a:gd name="connsiteY91" fmla="*/ 1425233 h 1831633"/>
              <a:gd name="connsiteX92" fmla="*/ 1758950 w 3459598"/>
              <a:gd name="connsiteY92" fmla="*/ 1431583 h 1831633"/>
              <a:gd name="connsiteX93" fmla="*/ 1778000 w 3459598"/>
              <a:gd name="connsiteY93" fmla="*/ 1444283 h 1831633"/>
              <a:gd name="connsiteX94" fmla="*/ 1809750 w 3459598"/>
              <a:gd name="connsiteY94" fmla="*/ 1450633 h 1831633"/>
              <a:gd name="connsiteX95" fmla="*/ 1835150 w 3459598"/>
              <a:gd name="connsiteY95" fmla="*/ 1456983 h 1831633"/>
              <a:gd name="connsiteX96" fmla="*/ 1873250 w 3459598"/>
              <a:gd name="connsiteY96" fmla="*/ 1469683 h 1831633"/>
              <a:gd name="connsiteX97" fmla="*/ 1936750 w 3459598"/>
              <a:gd name="connsiteY97" fmla="*/ 1495083 h 1831633"/>
              <a:gd name="connsiteX98" fmla="*/ 1974850 w 3459598"/>
              <a:gd name="connsiteY98" fmla="*/ 1501433 h 1831633"/>
              <a:gd name="connsiteX99" fmla="*/ 2038350 w 3459598"/>
              <a:gd name="connsiteY99" fmla="*/ 1520483 h 1831633"/>
              <a:gd name="connsiteX100" fmla="*/ 2063750 w 3459598"/>
              <a:gd name="connsiteY100" fmla="*/ 1533183 h 1831633"/>
              <a:gd name="connsiteX101" fmla="*/ 2101850 w 3459598"/>
              <a:gd name="connsiteY101" fmla="*/ 1545883 h 1831633"/>
              <a:gd name="connsiteX102" fmla="*/ 2120900 w 3459598"/>
              <a:gd name="connsiteY102" fmla="*/ 1558583 h 1831633"/>
              <a:gd name="connsiteX103" fmla="*/ 2178050 w 3459598"/>
              <a:gd name="connsiteY103" fmla="*/ 1577633 h 1831633"/>
              <a:gd name="connsiteX104" fmla="*/ 2216150 w 3459598"/>
              <a:gd name="connsiteY104" fmla="*/ 1590333 h 1831633"/>
              <a:gd name="connsiteX105" fmla="*/ 2273300 w 3459598"/>
              <a:gd name="connsiteY105" fmla="*/ 1596683 h 1831633"/>
              <a:gd name="connsiteX106" fmla="*/ 2324100 w 3459598"/>
              <a:gd name="connsiteY106" fmla="*/ 1609383 h 1831633"/>
              <a:gd name="connsiteX107" fmla="*/ 2349500 w 3459598"/>
              <a:gd name="connsiteY107" fmla="*/ 1615733 h 1831633"/>
              <a:gd name="connsiteX108" fmla="*/ 2406650 w 3459598"/>
              <a:gd name="connsiteY108" fmla="*/ 1622083 h 1831633"/>
              <a:gd name="connsiteX109" fmla="*/ 2520950 w 3459598"/>
              <a:gd name="connsiteY109" fmla="*/ 1634783 h 1831633"/>
              <a:gd name="connsiteX110" fmla="*/ 2578100 w 3459598"/>
              <a:gd name="connsiteY110" fmla="*/ 1641133 h 1831633"/>
              <a:gd name="connsiteX111" fmla="*/ 2667000 w 3459598"/>
              <a:gd name="connsiteY111" fmla="*/ 1647483 h 1831633"/>
              <a:gd name="connsiteX112" fmla="*/ 2705100 w 3459598"/>
              <a:gd name="connsiteY112" fmla="*/ 1653833 h 1831633"/>
              <a:gd name="connsiteX113" fmla="*/ 2832100 w 3459598"/>
              <a:gd name="connsiteY113" fmla="*/ 1666533 h 1831633"/>
              <a:gd name="connsiteX114" fmla="*/ 2901950 w 3459598"/>
              <a:gd name="connsiteY114" fmla="*/ 1685583 h 1831633"/>
              <a:gd name="connsiteX115" fmla="*/ 2971800 w 3459598"/>
              <a:gd name="connsiteY115" fmla="*/ 1698283 h 1831633"/>
              <a:gd name="connsiteX116" fmla="*/ 3060700 w 3459598"/>
              <a:gd name="connsiteY116" fmla="*/ 1717333 h 1831633"/>
              <a:gd name="connsiteX117" fmla="*/ 3105150 w 3459598"/>
              <a:gd name="connsiteY117" fmla="*/ 1736383 h 1831633"/>
              <a:gd name="connsiteX118" fmla="*/ 3124200 w 3459598"/>
              <a:gd name="connsiteY118" fmla="*/ 1742733 h 1831633"/>
              <a:gd name="connsiteX119" fmla="*/ 3149600 w 3459598"/>
              <a:gd name="connsiteY119" fmla="*/ 1755433 h 1831633"/>
              <a:gd name="connsiteX120" fmla="*/ 3175000 w 3459598"/>
              <a:gd name="connsiteY120" fmla="*/ 1761783 h 1831633"/>
              <a:gd name="connsiteX121" fmla="*/ 3213100 w 3459598"/>
              <a:gd name="connsiteY121" fmla="*/ 1774483 h 1831633"/>
              <a:gd name="connsiteX122" fmla="*/ 3263900 w 3459598"/>
              <a:gd name="connsiteY122" fmla="*/ 1787183 h 1831633"/>
              <a:gd name="connsiteX123" fmla="*/ 3302000 w 3459598"/>
              <a:gd name="connsiteY123" fmla="*/ 1799883 h 1831633"/>
              <a:gd name="connsiteX124" fmla="*/ 3340100 w 3459598"/>
              <a:gd name="connsiteY124" fmla="*/ 1818933 h 1831633"/>
              <a:gd name="connsiteX125" fmla="*/ 3359150 w 3459598"/>
              <a:gd name="connsiteY125" fmla="*/ 1831633 h 1831633"/>
              <a:gd name="connsiteX126" fmla="*/ 3371850 w 3459598"/>
              <a:gd name="connsiteY126" fmla="*/ 1812583 h 1831633"/>
              <a:gd name="connsiteX127" fmla="*/ 3384550 w 3459598"/>
              <a:gd name="connsiteY127" fmla="*/ 1768133 h 1831633"/>
              <a:gd name="connsiteX128" fmla="*/ 3390900 w 3459598"/>
              <a:gd name="connsiteY128" fmla="*/ 1710983 h 1831633"/>
              <a:gd name="connsiteX129" fmla="*/ 3397250 w 3459598"/>
              <a:gd name="connsiteY129" fmla="*/ 1679233 h 1831633"/>
              <a:gd name="connsiteX130" fmla="*/ 3403600 w 3459598"/>
              <a:gd name="connsiteY130" fmla="*/ 1641133 h 1831633"/>
              <a:gd name="connsiteX131" fmla="*/ 3397250 w 3459598"/>
              <a:gd name="connsiteY131" fmla="*/ 1412533 h 1831633"/>
              <a:gd name="connsiteX132" fmla="*/ 2578100 w 3459598"/>
              <a:gd name="connsiteY132" fmla="*/ 1323633 h 1831633"/>
              <a:gd name="connsiteX133" fmla="*/ 2444750 w 3459598"/>
              <a:gd name="connsiteY133" fmla="*/ 1247433 h 1831633"/>
              <a:gd name="connsiteX134" fmla="*/ 2425700 w 3459598"/>
              <a:gd name="connsiteY134" fmla="*/ 1241083 h 1831633"/>
              <a:gd name="connsiteX135" fmla="*/ 2406650 w 3459598"/>
              <a:gd name="connsiteY135" fmla="*/ 1228383 h 1831633"/>
              <a:gd name="connsiteX136" fmla="*/ 2343150 w 3459598"/>
              <a:gd name="connsiteY136" fmla="*/ 1209333 h 1831633"/>
              <a:gd name="connsiteX137" fmla="*/ 2279650 w 3459598"/>
              <a:gd name="connsiteY137" fmla="*/ 1196633 h 1831633"/>
              <a:gd name="connsiteX138" fmla="*/ 2178050 w 3459598"/>
              <a:gd name="connsiteY138" fmla="*/ 1164883 h 1831633"/>
              <a:gd name="connsiteX139" fmla="*/ 2139950 w 3459598"/>
              <a:gd name="connsiteY139" fmla="*/ 1152183 h 1831633"/>
              <a:gd name="connsiteX140" fmla="*/ 2114550 w 3459598"/>
              <a:gd name="connsiteY140" fmla="*/ 1139483 h 1831633"/>
              <a:gd name="connsiteX141" fmla="*/ 2051050 w 3459598"/>
              <a:gd name="connsiteY141" fmla="*/ 1120433 h 1831633"/>
              <a:gd name="connsiteX142" fmla="*/ 2006600 w 3459598"/>
              <a:gd name="connsiteY142" fmla="*/ 1101383 h 1831633"/>
              <a:gd name="connsiteX143" fmla="*/ 1981200 w 3459598"/>
              <a:gd name="connsiteY143" fmla="*/ 1095033 h 1831633"/>
              <a:gd name="connsiteX144" fmla="*/ 1936750 w 3459598"/>
              <a:gd name="connsiteY144" fmla="*/ 1069633 h 1831633"/>
              <a:gd name="connsiteX145" fmla="*/ 1898650 w 3459598"/>
              <a:gd name="connsiteY145" fmla="*/ 1063283 h 1831633"/>
              <a:gd name="connsiteX146" fmla="*/ 1866900 w 3459598"/>
              <a:gd name="connsiteY146" fmla="*/ 1056933 h 1831633"/>
              <a:gd name="connsiteX147" fmla="*/ 1809750 w 3459598"/>
              <a:gd name="connsiteY147" fmla="*/ 1037883 h 1831633"/>
              <a:gd name="connsiteX148" fmla="*/ 1676400 w 3459598"/>
              <a:gd name="connsiteY148" fmla="*/ 1025183 h 1831633"/>
              <a:gd name="connsiteX149" fmla="*/ 1612900 w 3459598"/>
              <a:gd name="connsiteY149" fmla="*/ 1006133 h 1831633"/>
              <a:gd name="connsiteX150" fmla="*/ 1574800 w 3459598"/>
              <a:gd name="connsiteY150" fmla="*/ 980733 h 1831633"/>
              <a:gd name="connsiteX151" fmla="*/ 1555750 w 3459598"/>
              <a:gd name="connsiteY151" fmla="*/ 968033 h 1831633"/>
              <a:gd name="connsiteX152" fmla="*/ 1536700 w 3459598"/>
              <a:gd name="connsiteY152" fmla="*/ 961683 h 1831633"/>
              <a:gd name="connsiteX153" fmla="*/ 1498600 w 3459598"/>
              <a:gd name="connsiteY153" fmla="*/ 942633 h 1831633"/>
              <a:gd name="connsiteX154" fmla="*/ 3365500 w 3459598"/>
              <a:gd name="connsiteY154" fmla="*/ 447333 h 1831633"/>
              <a:gd name="connsiteX155" fmla="*/ 3371850 w 3459598"/>
              <a:gd name="connsiteY155" fmla="*/ 428283 h 1831633"/>
              <a:gd name="connsiteX156" fmla="*/ 3365500 w 3459598"/>
              <a:gd name="connsiteY156" fmla="*/ 40933 h 1831633"/>
              <a:gd name="connsiteX0" fmla="*/ 3365500 w 3469473"/>
              <a:gd name="connsiteY0" fmla="*/ 40933 h 1831633"/>
              <a:gd name="connsiteX1" fmla="*/ 3365500 w 3469473"/>
              <a:gd name="connsiteY1" fmla="*/ 28233 h 1831633"/>
              <a:gd name="connsiteX2" fmla="*/ 3340100 w 3469473"/>
              <a:gd name="connsiteY2" fmla="*/ 34583 h 1831633"/>
              <a:gd name="connsiteX3" fmla="*/ 3314700 w 3469473"/>
              <a:gd name="connsiteY3" fmla="*/ 47283 h 1831633"/>
              <a:gd name="connsiteX4" fmla="*/ 3263900 w 3469473"/>
              <a:gd name="connsiteY4" fmla="*/ 53633 h 1831633"/>
              <a:gd name="connsiteX5" fmla="*/ 3238500 w 3469473"/>
              <a:gd name="connsiteY5" fmla="*/ 59983 h 1831633"/>
              <a:gd name="connsiteX6" fmla="*/ 3187700 w 3469473"/>
              <a:gd name="connsiteY6" fmla="*/ 72683 h 1831633"/>
              <a:gd name="connsiteX7" fmla="*/ 3155950 w 3469473"/>
              <a:gd name="connsiteY7" fmla="*/ 85383 h 1831633"/>
              <a:gd name="connsiteX8" fmla="*/ 2997200 w 3469473"/>
              <a:gd name="connsiteY8" fmla="*/ 104433 h 1831633"/>
              <a:gd name="connsiteX9" fmla="*/ 2908300 w 3469473"/>
              <a:gd name="connsiteY9" fmla="*/ 123483 h 1831633"/>
              <a:gd name="connsiteX10" fmla="*/ 2857500 w 3469473"/>
              <a:gd name="connsiteY10" fmla="*/ 136183 h 1831633"/>
              <a:gd name="connsiteX11" fmla="*/ 2806700 w 3469473"/>
              <a:gd name="connsiteY11" fmla="*/ 142533 h 1831633"/>
              <a:gd name="connsiteX12" fmla="*/ 2768600 w 3469473"/>
              <a:gd name="connsiteY12" fmla="*/ 148883 h 1831633"/>
              <a:gd name="connsiteX13" fmla="*/ 2686050 w 3469473"/>
              <a:gd name="connsiteY13" fmla="*/ 167933 h 1831633"/>
              <a:gd name="connsiteX14" fmla="*/ 2597150 w 3469473"/>
              <a:gd name="connsiteY14" fmla="*/ 174283 h 1831633"/>
              <a:gd name="connsiteX15" fmla="*/ 2552700 w 3469473"/>
              <a:gd name="connsiteY15" fmla="*/ 186983 h 1831633"/>
              <a:gd name="connsiteX16" fmla="*/ 2438400 w 3469473"/>
              <a:gd name="connsiteY16" fmla="*/ 206033 h 1831633"/>
              <a:gd name="connsiteX17" fmla="*/ 2406650 w 3469473"/>
              <a:gd name="connsiteY17" fmla="*/ 212383 h 1831633"/>
              <a:gd name="connsiteX18" fmla="*/ 2374900 w 3469473"/>
              <a:gd name="connsiteY18" fmla="*/ 225083 h 1831633"/>
              <a:gd name="connsiteX19" fmla="*/ 2349500 w 3469473"/>
              <a:gd name="connsiteY19" fmla="*/ 231433 h 1831633"/>
              <a:gd name="connsiteX20" fmla="*/ 2260600 w 3469473"/>
              <a:gd name="connsiteY20" fmla="*/ 244133 h 1831633"/>
              <a:gd name="connsiteX21" fmla="*/ 2197100 w 3469473"/>
              <a:gd name="connsiteY21" fmla="*/ 256833 h 1831633"/>
              <a:gd name="connsiteX22" fmla="*/ 2146300 w 3469473"/>
              <a:gd name="connsiteY22" fmla="*/ 263183 h 1831633"/>
              <a:gd name="connsiteX23" fmla="*/ 2057400 w 3469473"/>
              <a:gd name="connsiteY23" fmla="*/ 282233 h 1831633"/>
              <a:gd name="connsiteX24" fmla="*/ 2012950 w 3469473"/>
              <a:gd name="connsiteY24" fmla="*/ 301283 h 1831633"/>
              <a:gd name="connsiteX25" fmla="*/ 1993900 w 3469473"/>
              <a:gd name="connsiteY25" fmla="*/ 313983 h 1831633"/>
              <a:gd name="connsiteX26" fmla="*/ 1974850 w 3469473"/>
              <a:gd name="connsiteY26" fmla="*/ 320333 h 1831633"/>
              <a:gd name="connsiteX27" fmla="*/ 1905000 w 3469473"/>
              <a:gd name="connsiteY27" fmla="*/ 358433 h 1831633"/>
              <a:gd name="connsiteX28" fmla="*/ 1854200 w 3469473"/>
              <a:gd name="connsiteY28" fmla="*/ 377483 h 1831633"/>
              <a:gd name="connsiteX29" fmla="*/ 1828800 w 3469473"/>
              <a:gd name="connsiteY29" fmla="*/ 390183 h 1831633"/>
              <a:gd name="connsiteX30" fmla="*/ 1765300 w 3469473"/>
              <a:gd name="connsiteY30" fmla="*/ 409233 h 1831633"/>
              <a:gd name="connsiteX31" fmla="*/ 1733550 w 3469473"/>
              <a:gd name="connsiteY31" fmla="*/ 428283 h 1831633"/>
              <a:gd name="connsiteX32" fmla="*/ 1657350 w 3469473"/>
              <a:gd name="connsiteY32" fmla="*/ 466383 h 1831633"/>
              <a:gd name="connsiteX33" fmla="*/ 1625600 w 3469473"/>
              <a:gd name="connsiteY33" fmla="*/ 485433 h 1831633"/>
              <a:gd name="connsiteX34" fmla="*/ 1530350 w 3469473"/>
              <a:gd name="connsiteY34" fmla="*/ 517183 h 1831633"/>
              <a:gd name="connsiteX35" fmla="*/ 1492250 w 3469473"/>
              <a:gd name="connsiteY35" fmla="*/ 536233 h 1831633"/>
              <a:gd name="connsiteX36" fmla="*/ 1390650 w 3469473"/>
              <a:gd name="connsiteY36" fmla="*/ 567983 h 1831633"/>
              <a:gd name="connsiteX37" fmla="*/ 1346200 w 3469473"/>
              <a:gd name="connsiteY37" fmla="*/ 587033 h 1831633"/>
              <a:gd name="connsiteX38" fmla="*/ 1308100 w 3469473"/>
              <a:gd name="connsiteY38" fmla="*/ 593383 h 1831633"/>
              <a:gd name="connsiteX39" fmla="*/ 1276350 w 3469473"/>
              <a:gd name="connsiteY39" fmla="*/ 599733 h 1831633"/>
              <a:gd name="connsiteX40" fmla="*/ 1212850 w 3469473"/>
              <a:gd name="connsiteY40" fmla="*/ 631483 h 1831633"/>
              <a:gd name="connsiteX41" fmla="*/ 1193800 w 3469473"/>
              <a:gd name="connsiteY41" fmla="*/ 637833 h 1831633"/>
              <a:gd name="connsiteX42" fmla="*/ 1149350 w 3469473"/>
              <a:gd name="connsiteY42" fmla="*/ 656883 h 1831633"/>
              <a:gd name="connsiteX43" fmla="*/ 1022350 w 3469473"/>
              <a:gd name="connsiteY43" fmla="*/ 669583 h 1831633"/>
              <a:gd name="connsiteX44" fmla="*/ 927100 w 3469473"/>
              <a:gd name="connsiteY44" fmla="*/ 701333 h 1831633"/>
              <a:gd name="connsiteX45" fmla="*/ 863600 w 3469473"/>
              <a:gd name="connsiteY45" fmla="*/ 720383 h 1831633"/>
              <a:gd name="connsiteX46" fmla="*/ 838200 w 3469473"/>
              <a:gd name="connsiteY46" fmla="*/ 733083 h 1831633"/>
              <a:gd name="connsiteX47" fmla="*/ 819150 w 3469473"/>
              <a:gd name="connsiteY47" fmla="*/ 739433 h 1831633"/>
              <a:gd name="connsiteX48" fmla="*/ 774700 w 3469473"/>
              <a:gd name="connsiteY48" fmla="*/ 752133 h 1831633"/>
              <a:gd name="connsiteX49" fmla="*/ 723900 w 3469473"/>
              <a:gd name="connsiteY49" fmla="*/ 758483 h 1831633"/>
              <a:gd name="connsiteX50" fmla="*/ 692150 w 3469473"/>
              <a:gd name="connsiteY50" fmla="*/ 764833 h 1831633"/>
              <a:gd name="connsiteX51" fmla="*/ 647700 w 3469473"/>
              <a:gd name="connsiteY51" fmla="*/ 777533 h 1831633"/>
              <a:gd name="connsiteX52" fmla="*/ 603250 w 3469473"/>
              <a:gd name="connsiteY52" fmla="*/ 790233 h 1831633"/>
              <a:gd name="connsiteX53" fmla="*/ 577850 w 3469473"/>
              <a:gd name="connsiteY53" fmla="*/ 796583 h 1831633"/>
              <a:gd name="connsiteX54" fmla="*/ 501650 w 3469473"/>
              <a:gd name="connsiteY54" fmla="*/ 802933 h 1831633"/>
              <a:gd name="connsiteX55" fmla="*/ 463550 w 3469473"/>
              <a:gd name="connsiteY55" fmla="*/ 815633 h 1831633"/>
              <a:gd name="connsiteX56" fmla="*/ 438150 w 3469473"/>
              <a:gd name="connsiteY56" fmla="*/ 828333 h 1831633"/>
              <a:gd name="connsiteX57" fmla="*/ 381000 w 3469473"/>
              <a:gd name="connsiteY57" fmla="*/ 834683 h 1831633"/>
              <a:gd name="connsiteX58" fmla="*/ 292100 w 3469473"/>
              <a:gd name="connsiteY58" fmla="*/ 853733 h 1831633"/>
              <a:gd name="connsiteX59" fmla="*/ 273050 w 3469473"/>
              <a:gd name="connsiteY59" fmla="*/ 860083 h 1831633"/>
              <a:gd name="connsiteX60" fmla="*/ 241300 w 3469473"/>
              <a:gd name="connsiteY60" fmla="*/ 866433 h 1831633"/>
              <a:gd name="connsiteX61" fmla="*/ 222250 w 3469473"/>
              <a:gd name="connsiteY61" fmla="*/ 879133 h 1831633"/>
              <a:gd name="connsiteX62" fmla="*/ 203200 w 3469473"/>
              <a:gd name="connsiteY62" fmla="*/ 898183 h 1831633"/>
              <a:gd name="connsiteX63" fmla="*/ 165100 w 3469473"/>
              <a:gd name="connsiteY63" fmla="*/ 910883 h 1831633"/>
              <a:gd name="connsiteX64" fmla="*/ 107950 w 3469473"/>
              <a:gd name="connsiteY64" fmla="*/ 929933 h 1831633"/>
              <a:gd name="connsiteX65" fmla="*/ 63500 w 3469473"/>
              <a:gd name="connsiteY65" fmla="*/ 955333 h 1831633"/>
              <a:gd name="connsiteX66" fmla="*/ 38100 w 3469473"/>
              <a:gd name="connsiteY66" fmla="*/ 961683 h 1831633"/>
              <a:gd name="connsiteX67" fmla="*/ 0 w 3469473"/>
              <a:gd name="connsiteY67" fmla="*/ 974383 h 1831633"/>
              <a:gd name="connsiteX68" fmla="*/ 95250 w 3469473"/>
              <a:gd name="connsiteY68" fmla="*/ 987083 h 1831633"/>
              <a:gd name="connsiteX69" fmla="*/ 158750 w 3469473"/>
              <a:gd name="connsiteY69" fmla="*/ 993433 h 1831633"/>
              <a:gd name="connsiteX70" fmla="*/ 215900 w 3469473"/>
              <a:gd name="connsiteY70" fmla="*/ 999783 h 1831633"/>
              <a:gd name="connsiteX71" fmla="*/ 260350 w 3469473"/>
              <a:gd name="connsiteY71" fmla="*/ 1012483 h 1831633"/>
              <a:gd name="connsiteX72" fmla="*/ 298450 w 3469473"/>
              <a:gd name="connsiteY72" fmla="*/ 1018833 h 1831633"/>
              <a:gd name="connsiteX73" fmla="*/ 400050 w 3469473"/>
              <a:gd name="connsiteY73" fmla="*/ 1044233 h 1831633"/>
              <a:gd name="connsiteX74" fmla="*/ 514350 w 3469473"/>
              <a:gd name="connsiteY74" fmla="*/ 1082333 h 1831633"/>
              <a:gd name="connsiteX75" fmla="*/ 628650 w 3469473"/>
              <a:gd name="connsiteY75" fmla="*/ 1120433 h 1831633"/>
              <a:gd name="connsiteX76" fmla="*/ 755650 w 3469473"/>
              <a:gd name="connsiteY76" fmla="*/ 1158533 h 1831633"/>
              <a:gd name="connsiteX77" fmla="*/ 806450 w 3469473"/>
              <a:gd name="connsiteY77" fmla="*/ 1164883 h 1831633"/>
              <a:gd name="connsiteX78" fmla="*/ 914400 w 3469473"/>
              <a:gd name="connsiteY78" fmla="*/ 1196633 h 1831633"/>
              <a:gd name="connsiteX79" fmla="*/ 984250 w 3469473"/>
              <a:gd name="connsiteY79" fmla="*/ 1209333 h 1831633"/>
              <a:gd name="connsiteX80" fmla="*/ 1162050 w 3469473"/>
              <a:gd name="connsiteY80" fmla="*/ 1266483 h 1831633"/>
              <a:gd name="connsiteX81" fmla="*/ 1206500 w 3469473"/>
              <a:gd name="connsiteY81" fmla="*/ 1279183 h 1831633"/>
              <a:gd name="connsiteX82" fmla="*/ 1257300 w 3469473"/>
              <a:gd name="connsiteY82" fmla="*/ 1285533 h 1831633"/>
              <a:gd name="connsiteX83" fmla="*/ 1352550 w 3469473"/>
              <a:gd name="connsiteY83" fmla="*/ 1304583 h 1831633"/>
              <a:gd name="connsiteX84" fmla="*/ 1441450 w 3469473"/>
              <a:gd name="connsiteY84" fmla="*/ 1336333 h 1831633"/>
              <a:gd name="connsiteX85" fmla="*/ 1473200 w 3469473"/>
              <a:gd name="connsiteY85" fmla="*/ 1342683 h 1831633"/>
              <a:gd name="connsiteX86" fmla="*/ 1574800 w 3469473"/>
              <a:gd name="connsiteY86" fmla="*/ 1368083 h 1831633"/>
              <a:gd name="connsiteX87" fmla="*/ 1612900 w 3469473"/>
              <a:gd name="connsiteY87" fmla="*/ 1374433 h 1831633"/>
              <a:gd name="connsiteX88" fmla="*/ 1631950 w 3469473"/>
              <a:gd name="connsiteY88" fmla="*/ 1393483 h 1831633"/>
              <a:gd name="connsiteX89" fmla="*/ 1663700 w 3469473"/>
              <a:gd name="connsiteY89" fmla="*/ 1399833 h 1831633"/>
              <a:gd name="connsiteX90" fmla="*/ 1689100 w 3469473"/>
              <a:gd name="connsiteY90" fmla="*/ 1406183 h 1831633"/>
              <a:gd name="connsiteX91" fmla="*/ 1733550 w 3469473"/>
              <a:gd name="connsiteY91" fmla="*/ 1425233 h 1831633"/>
              <a:gd name="connsiteX92" fmla="*/ 1758950 w 3469473"/>
              <a:gd name="connsiteY92" fmla="*/ 1431583 h 1831633"/>
              <a:gd name="connsiteX93" fmla="*/ 1778000 w 3469473"/>
              <a:gd name="connsiteY93" fmla="*/ 1444283 h 1831633"/>
              <a:gd name="connsiteX94" fmla="*/ 1809750 w 3469473"/>
              <a:gd name="connsiteY94" fmla="*/ 1450633 h 1831633"/>
              <a:gd name="connsiteX95" fmla="*/ 1835150 w 3469473"/>
              <a:gd name="connsiteY95" fmla="*/ 1456983 h 1831633"/>
              <a:gd name="connsiteX96" fmla="*/ 1873250 w 3469473"/>
              <a:gd name="connsiteY96" fmla="*/ 1469683 h 1831633"/>
              <a:gd name="connsiteX97" fmla="*/ 1936750 w 3469473"/>
              <a:gd name="connsiteY97" fmla="*/ 1495083 h 1831633"/>
              <a:gd name="connsiteX98" fmla="*/ 1974850 w 3469473"/>
              <a:gd name="connsiteY98" fmla="*/ 1501433 h 1831633"/>
              <a:gd name="connsiteX99" fmla="*/ 2038350 w 3469473"/>
              <a:gd name="connsiteY99" fmla="*/ 1520483 h 1831633"/>
              <a:gd name="connsiteX100" fmla="*/ 2063750 w 3469473"/>
              <a:gd name="connsiteY100" fmla="*/ 1533183 h 1831633"/>
              <a:gd name="connsiteX101" fmla="*/ 2101850 w 3469473"/>
              <a:gd name="connsiteY101" fmla="*/ 1545883 h 1831633"/>
              <a:gd name="connsiteX102" fmla="*/ 2120900 w 3469473"/>
              <a:gd name="connsiteY102" fmla="*/ 1558583 h 1831633"/>
              <a:gd name="connsiteX103" fmla="*/ 2178050 w 3469473"/>
              <a:gd name="connsiteY103" fmla="*/ 1577633 h 1831633"/>
              <a:gd name="connsiteX104" fmla="*/ 2216150 w 3469473"/>
              <a:gd name="connsiteY104" fmla="*/ 1590333 h 1831633"/>
              <a:gd name="connsiteX105" fmla="*/ 2273300 w 3469473"/>
              <a:gd name="connsiteY105" fmla="*/ 1596683 h 1831633"/>
              <a:gd name="connsiteX106" fmla="*/ 2324100 w 3469473"/>
              <a:gd name="connsiteY106" fmla="*/ 1609383 h 1831633"/>
              <a:gd name="connsiteX107" fmla="*/ 2349500 w 3469473"/>
              <a:gd name="connsiteY107" fmla="*/ 1615733 h 1831633"/>
              <a:gd name="connsiteX108" fmla="*/ 2406650 w 3469473"/>
              <a:gd name="connsiteY108" fmla="*/ 1622083 h 1831633"/>
              <a:gd name="connsiteX109" fmla="*/ 2520950 w 3469473"/>
              <a:gd name="connsiteY109" fmla="*/ 1634783 h 1831633"/>
              <a:gd name="connsiteX110" fmla="*/ 2578100 w 3469473"/>
              <a:gd name="connsiteY110" fmla="*/ 1641133 h 1831633"/>
              <a:gd name="connsiteX111" fmla="*/ 2667000 w 3469473"/>
              <a:gd name="connsiteY111" fmla="*/ 1647483 h 1831633"/>
              <a:gd name="connsiteX112" fmla="*/ 2705100 w 3469473"/>
              <a:gd name="connsiteY112" fmla="*/ 1653833 h 1831633"/>
              <a:gd name="connsiteX113" fmla="*/ 2832100 w 3469473"/>
              <a:gd name="connsiteY113" fmla="*/ 1666533 h 1831633"/>
              <a:gd name="connsiteX114" fmla="*/ 2901950 w 3469473"/>
              <a:gd name="connsiteY114" fmla="*/ 1685583 h 1831633"/>
              <a:gd name="connsiteX115" fmla="*/ 2971800 w 3469473"/>
              <a:gd name="connsiteY115" fmla="*/ 1698283 h 1831633"/>
              <a:gd name="connsiteX116" fmla="*/ 3060700 w 3469473"/>
              <a:gd name="connsiteY116" fmla="*/ 1717333 h 1831633"/>
              <a:gd name="connsiteX117" fmla="*/ 3105150 w 3469473"/>
              <a:gd name="connsiteY117" fmla="*/ 1736383 h 1831633"/>
              <a:gd name="connsiteX118" fmla="*/ 3124200 w 3469473"/>
              <a:gd name="connsiteY118" fmla="*/ 1742733 h 1831633"/>
              <a:gd name="connsiteX119" fmla="*/ 3149600 w 3469473"/>
              <a:gd name="connsiteY119" fmla="*/ 1755433 h 1831633"/>
              <a:gd name="connsiteX120" fmla="*/ 3175000 w 3469473"/>
              <a:gd name="connsiteY120" fmla="*/ 1761783 h 1831633"/>
              <a:gd name="connsiteX121" fmla="*/ 3213100 w 3469473"/>
              <a:gd name="connsiteY121" fmla="*/ 1774483 h 1831633"/>
              <a:gd name="connsiteX122" fmla="*/ 3263900 w 3469473"/>
              <a:gd name="connsiteY122" fmla="*/ 1787183 h 1831633"/>
              <a:gd name="connsiteX123" fmla="*/ 3302000 w 3469473"/>
              <a:gd name="connsiteY123" fmla="*/ 1799883 h 1831633"/>
              <a:gd name="connsiteX124" fmla="*/ 3340100 w 3469473"/>
              <a:gd name="connsiteY124" fmla="*/ 1818933 h 1831633"/>
              <a:gd name="connsiteX125" fmla="*/ 3359150 w 3469473"/>
              <a:gd name="connsiteY125" fmla="*/ 1831633 h 1831633"/>
              <a:gd name="connsiteX126" fmla="*/ 3371850 w 3469473"/>
              <a:gd name="connsiteY126" fmla="*/ 1812583 h 1831633"/>
              <a:gd name="connsiteX127" fmla="*/ 3384550 w 3469473"/>
              <a:gd name="connsiteY127" fmla="*/ 1768133 h 1831633"/>
              <a:gd name="connsiteX128" fmla="*/ 3390900 w 3469473"/>
              <a:gd name="connsiteY128" fmla="*/ 1710983 h 1831633"/>
              <a:gd name="connsiteX129" fmla="*/ 3397250 w 3469473"/>
              <a:gd name="connsiteY129" fmla="*/ 1679233 h 1831633"/>
              <a:gd name="connsiteX130" fmla="*/ 3403600 w 3469473"/>
              <a:gd name="connsiteY130" fmla="*/ 1641133 h 1831633"/>
              <a:gd name="connsiteX131" fmla="*/ 3397250 w 3469473"/>
              <a:gd name="connsiteY131" fmla="*/ 1412533 h 1831633"/>
              <a:gd name="connsiteX132" fmla="*/ 2444750 w 3469473"/>
              <a:gd name="connsiteY132" fmla="*/ 1247433 h 1831633"/>
              <a:gd name="connsiteX133" fmla="*/ 2425700 w 3469473"/>
              <a:gd name="connsiteY133" fmla="*/ 1241083 h 1831633"/>
              <a:gd name="connsiteX134" fmla="*/ 2406650 w 3469473"/>
              <a:gd name="connsiteY134" fmla="*/ 1228383 h 1831633"/>
              <a:gd name="connsiteX135" fmla="*/ 2343150 w 3469473"/>
              <a:gd name="connsiteY135" fmla="*/ 1209333 h 1831633"/>
              <a:gd name="connsiteX136" fmla="*/ 2279650 w 3469473"/>
              <a:gd name="connsiteY136" fmla="*/ 1196633 h 1831633"/>
              <a:gd name="connsiteX137" fmla="*/ 2178050 w 3469473"/>
              <a:gd name="connsiteY137" fmla="*/ 1164883 h 1831633"/>
              <a:gd name="connsiteX138" fmla="*/ 2139950 w 3469473"/>
              <a:gd name="connsiteY138" fmla="*/ 1152183 h 1831633"/>
              <a:gd name="connsiteX139" fmla="*/ 2114550 w 3469473"/>
              <a:gd name="connsiteY139" fmla="*/ 1139483 h 1831633"/>
              <a:gd name="connsiteX140" fmla="*/ 2051050 w 3469473"/>
              <a:gd name="connsiteY140" fmla="*/ 1120433 h 1831633"/>
              <a:gd name="connsiteX141" fmla="*/ 2006600 w 3469473"/>
              <a:gd name="connsiteY141" fmla="*/ 1101383 h 1831633"/>
              <a:gd name="connsiteX142" fmla="*/ 1981200 w 3469473"/>
              <a:gd name="connsiteY142" fmla="*/ 1095033 h 1831633"/>
              <a:gd name="connsiteX143" fmla="*/ 1936750 w 3469473"/>
              <a:gd name="connsiteY143" fmla="*/ 1069633 h 1831633"/>
              <a:gd name="connsiteX144" fmla="*/ 1898650 w 3469473"/>
              <a:gd name="connsiteY144" fmla="*/ 1063283 h 1831633"/>
              <a:gd name="connsiteX145" fmla="*/ 1866900 w 3469473"/>
              <a:gd name="connsiteY145" fmla="*/ 1056933 h 1831633"/>
              <a:gd name="connsiteX146" fmla="*/ 1809750 w 3469473"/>
              <a:gd name="connsiteY146" fmla="*/ 1037883 h 1831633"/>
              <a:gd name="connsiteX147" fmla="*/ 1676400 w 3469473"/>
              <a:gd name="connsiteY147" fmla="*/ 1025183 h 1831633"/>
              <a:gd name="connsiteX148" fmla="*/ 1612900 w 3469473"/>
              <a:gd name="connsiteY148" fmla="*/ 1006133 h 1831633"/>
              <a:gd name="connsiteX149" fmla="*/ 1574800 w 3469473"/>
              <a:gd name="connsiteY149" fmla="*/ 980733 h 1831633"/>
              <a:gd name="connsiteX150" fmla="*/ 1555750 w 3469473"/>
              <a:gd name="connsiteY150" fmla="*/ 968033 h 1831633"/>
              <a:gd name="connsiteX151" fmla="*/ 1536700 w 3469473"/>
              <a:gd name="connsiteY151" fmla="*/ 961683 h 1831633"/>
              <a:gd name="connsiteX152" fmla="*/ 1498600 w 3469473"/>
              <a:gd name="connsiteY152" fmla="*/ 942633 h 1831633"/>
              <a:gd name="connsiteX153" fmla="*/ 3365500 w 3469473"/>
              <a:gd name="connsiteY153" fmla="*/ 447333 h 1831633"/>
              <a:gd name="connsiteX154" fmla="*/ 3371850 w 3469473"/>
              <a:gd name="connsiteY154" fmla="*/ 428283 h 1831633"/>
              <a:gd name="connsiteX155" fmla="*/ 3365500 w 3469473"/>
              <a:gd name="connsiteY155" fmla="*/ 40933 h 1831633"/>
              <a:gd name="connsiteX0" fmla="*/ 3365500 w 3470883"/>
              <a:gd name="connsiteY0" fmla="*/ 40933 h 1831633"/>
              <a:gd name="connsiteX1" fmla="*/ 3365500 w 3470883"/>
              <a:gd name="connsiteY1" fmla="*/ 28233 h 1831633"/>
              <a:gd name="connsiteX2" fmla="*/ 3340100 w 3470883"/>
              <a:gd name="connsiteY2" fmla="*/ 34583 h 1831633"/>
              <a:gd name="connsiteX3" fmla="*/ 3314700 w 3470883"/>
              <a:gd name="connsiteY3" fmla="*/ 47283 h 1831633"/>
              <a:gd name="connsiteX4" fmla="*/ 3263900 w 3470883"/>
              <a:gd name="connsiteY4" fmla="*/ 53633 h 1831633"/>
              <a:gd name="connsiteX5" fmla="*/ 3238500 w 3470883"/>
              <a:gd name="connsiteY5" fmla="*/ 59983 h 1831633"/>
              <a:gd name="connsiteX6" fmla="*/ 3187700 w 3470883"/>
              <a:gd name="connsiteY6" fmla="*/ 72683 h 1831633"/>
              <a:gd name="connsiteX7" fmla="*/ 3155950 w 3470883"/>
              <a:gd name="connsiteY7" fmla="*/ 85383 h 1831633"/>
              <a:gd name="connsiteX8" fmla="*/ 2997200 w 3470883"/>
              <a:gd name="connsiteY8" fmla="*/ 104433 h 1831633"/>
              <a:gd name="connsiteX9" fmla="*/ 2908300 w 3470883"/>
              <a:gd name="connsiteY9" fmla="*/ 123483 h 1831633"/>
              <a:gd name="connsiteX10" fmla="*/ 2857500 w 3470883"/>
              <a:gd name="connsiteY10" fmla="*/ 136183 h 1831633"/>
              <a:gd name="connsiteX11" fmla="*/ 2806700 w 3470883"/>
              <a:gd name="connsiteY11" fmla="*/ 142533 h 1831633"/>
              <a:gd name="connsiteX12" fmla="*/ 2768600 w 3470883"/>
              <a:gd name="connsiteY12" fmla="*/ 148883 h 1831633"/>
              <a:gd name="connsiteX13" fmla="*/ 2686050 w 3470883"/>
              <a:gd name="connsiteY13" fmla="*/ 167933 h 1831633"/>
              <a:gd name="connsiteX14" fmla="*/ 2597150 w 3470883"/>
              <a:gd name="connsiteY14" fmla="*/ 174283 h 1831633"/>
              <a:gd name="connsiteX15" fmla="*/ 2552700 w 3470883"/>
              <a:gd name="connsiteY15" fmla="*/ 186983 h 1831633"/>
              <a:gd name="connsiteX16" fmla="*/ 2438400 w 3470883"/>
              <a:gd name="connsiteY16" fmla="*/ 206033 h 1831633"/>
              <a:gd name="connsiteX17" fmla="*/ 2406650 w 3470883"/>
              <a:gd name="connsiteY17" fmla="*/ 212383 h 1831633"/>
              <a:gd name="connsiteX18" fmla="*/ 2374900 w 3470883"/>
              <a:gd name="connsiteY18" fmla="*/ 225083 h 1831633"/>
              <a:gd name="connsiteX19" fmla="*/ 2349500 w 3470883"/>
              <a:gd name="connsiteY19" fmla="*/ 231433 h 1831633"/>
              <a:gd name="connsiteX20" fmla="*/ 2260600 w 3470883"/>
              <a:gd name="connsiteY20" fmla="*/ 244133 h 1831633"/>
              <a:gd name="connsiteX21" fmla="*/ 2197100 w 3470883"/>
              <a:gd name="connsiteY21" fmla="*/ 256833 h 1831633"/>
              <a:gd name="connsiteX22" fmla="*/ 2146300 w 3470883"/>
              <a:gd name="connsiteY22" fmla="*/ 263183 h 1831633"/>
              <a:gd name="connsiteX23" fmla="*/ 2057400 w 3470883"/>
              <a:gd name="connsiteY23" fmla="*/ 282233 h 1831633"/>
              <a:gd name="connsiteX24" fmla="*/ 2012950 w 3470883"/>
              <a:gd name="connsiteY24" fmla="*/ 301283 h 1831633"/>
              <a:gd name="connsiteX25" fmla="*/ 1993900 w 3470883"/>
              <a:gd name="connsiteY25" fmla="*/ 313983 h 1831633"/>
              <a:gd name="connsiteX26" fmla="*/ 1974850 w 3470883"/>
              <a:gd name="connsiteY26" fmla="*/ 320333 h 1831633"/>
              <a:gd name="connsiteX27" fmla="*/ 1905000 w 3470883"/>
              <a:gd name="connsiteY27" fmla="*/ 358433 h 1831633"/>
              <a:gd name="connsiteX28" fmla="*/ 1854200 w 3470883"/>
              <a:gd name="connsiteY28" fmla="*/ 377483 h 1831633"/>
              <a:gd name="connsiteX29" fmla="*/ 1828800 w 3470883"/>
              <a:gd name="connsiteY29" fmla="*/ 390183 h 1831633"/>
              <a:gd name="connsiteX30" fmla="*/ 1765300 w 3470883"/>
              <a:gd name="connsiteY30" fmla="*/ 409233 h 1831633"/>
              <a:gd name="connsiteX31" fmla="*/ 1733550 w 3470883"/>
              <a:gd name="connsiteY31" fmla="*/ 428283 h 1831633"/>
              <a:gd name="connsiteX32" fmla="*/ 1657350 w 3470883"/>
              <a:gd name="connsiteY32" fmla="*/ 466383 h 1831633"/>
              <a:gd name="connsiteX33" fmla="*/ 1625600 w 3470883"/>
              <a:gd name="connsiteY33" fmla="*/ 485433 h 1831633"/>
              <a:gd name="connsiteX34" fmla="*/ 1530350 w 3470883"/>
              <a:gd name="connsiteY34" fmla="*/ 517183 h 1831633"/>
              <a:gd name="connsiteX35" fmla="*/ 1492250 w 3470883"/>
              <a:gd name="connsiteY35" fmla="*/ 536233 h 1831633"/>
              <a:gd name="connsiteX36" fmla="*/ 1390650 w 3470883"/>
              <a:gd name="connsiteY36" fmla="*/ 567983 h 1831633"/>
              <a:gd name="connsiteX37" fmla="*/ 1346200 w 3470883"/>
              <a:gd name="connsiteY37" fmla="*/ 587033 h 1831633"/>
              <a:gd name="connsiteX38" fmla="*/ 1308100 w 3470883"/>
              <a:gd name="connsiteY38" fmla="*/ 593383 h 1831633"/>
              <a:gd name="connsiteX39" fmla="*/ 1276350 w 3470883"/>
              <a:gd name="connsiteY39" fmla="*/ 599733 h 1831633"/>
              <a:gd name="connsiteX40" fmla="*/ 1212850 w 3470883"/>
              <a:gd name="connsiteY40" fmla="*/ 631483 h 1831633"/>
              <a:gd name="connsiteX41" fmla="*/ 1193800 w 3470883"/>
              <a:gd name="connsiteY41" fmla="*/ 637833 h 1831633"/>
              <a:gd name="connsiteX42" fmla="*/ 1149350 w 3470883"/>
              <a:gd name="connsiteY42" fmla="*/ 656883 h 1831633"/>
              <a:gd name="connsiteX43" fmla="*/ 1022350 w 3470883"/>
              <a:gd name="connsiteY43" fmla="*/ 669583 h 1831633"/>
              <a:gd name="connsiteX44" fmla="*/ 927100 w 3470883"/>
              <a:gd name="connsiteY44" fmla="*/ 701333 h 1831633"/>
              <a:gd name="connsiteX45" fmla="*/ 863600 w 3470883"/>
              <a:gd name="connsiteY45" fmla="*/ 720383 h 1831633"/>
              <a:gd name="connsiteX46" fmla="*/ 838200 w 3470883"/>
              <a:gd name="connsiteY46" fmla="*/ 733083 h 1831633"/>
              <a:gd name="connsiteX47" fmla="*/ 819150 w 3470883"/>
              <a:gd name="connsiteY47" fmla="*/ 739433 h 1831633"/>
              <a:gd name="connsiteX48" fmla="*/ 774700 w 3470883"/>
              <a:gd name="connsiteY48" fmla="*/ 752133 h 1831633"/>
              <a:gd name="connsiteX49" fmla="*/ 723900 w 3470883"/>
              <a:gd name="connsiteY49" fmla="*/ 758483 h 1831633"/>
              <a:gd name="connsiteX50" fmla="*/ 692150 w 3470883"/>
              <a:gd name="connsiteY50" fmla="*/ 764833 h 1831633"/>
              <a:gd name="connsiteX51" fmla="*/ 647700 w 3470883"/>
              <a:gd name="connsiteY51" fmla="*/ 777533 h 1831633"/>
              <a:gd name="connsiteX52" fmla="*/ 603250 w 3470883"/>
              <a:gd name="connsiteY52" fmla="*/ 790233 h 1831633"/>
              <a:gd name="connsiteX53" fmla="*/ 577850 w 3470883"/>
              <a:gd name="connsiteY53" fmla="*/ 796583 h 1831633"/>
              <a:gd name="connsiteX54" fmla="*/ 501650 w 3470883"/>
              <a:gd name="connsiteY54" fmla="*/ 802933 h 1831633"/>
              <a:gd name="connsiteX55" fmla="*/ 463550 w 3470883"/>
              <a:gd name="connsiteY55" fmla="*/ 815633 h 1831633"/>
              <a:gd name="connsiteX56" fmla="*/ 438150 w 3470883"/>
              <a:gd name="connsiteY56" fmla="*/ 828333 h 1831633"/>
              <a:gd name="connsiteX57" fmla="*/ 381000 w 3470883"/>
              <a:gd name="connsiteY57" fmla="*/ 834683 h 1831633"/>
              <a:gd name="connsiteX58" fmla="*/ 292100 w 3470883"/>
              <a:gd name="connsiteY58" fmla="*/ 853733 h 1831633"/>
              <a:gd name="connsiteX59" fmla="*/ 273050 w 3470883"/>
              <a:gd name="connsiteY59" fmla="*/ 860083 h 1831633"/>
              <a:gd name="connsiteX60" fmla="*/ 241300 w 3470883"/>
              <a:gd name="connsiteY60" fmla="*/ 866433 h 1831633"/>
              <a:gd name="connsiteX61" fmla="*/ 222250 w 3470883"/>
              <a:gd name="connsiteY61" fmla="*/ 879133 h 1831633"/>
              <a:gd name="connsiteX62" fmla="*/ 203200 w 3470883"/>
              <a:gd name="connsiteY62" fmla="*/ 898183 h 1831633"/>
              <a:gd name="connsiteX63" fmla="*/ 165100 w 3470883"/>
              <a:gd name="connsiteY63" fmla="*/ 910883 h 1831633"/>
              <a:gd name="connsiteX64" fmla="*/ 107950 w 3470883"/>
              <a:gd name="connsiteY64" fmla="*/ 929933 h 1831633"/>
              <a:gd name="connsiteX65" fmla="*/ 63500 w 3470883"/>
              <a:gd name="connsiteY65" fmla="*/ 955333 h 1831633"/>
              <a:gd name="connsiteX66" fmla="*/ 38100 w 3470883"/>
              <a:gd name="connsiteY66" fmla="*/ 961683 h 1831633"/>
              <a:gd name="connsiteX67" fmla="*/ 0 w 3470883"/>
              <a:gd name="connsiteY67" fmla="*/ 974383 h 1831633"/>
              <a:gd name="connsiteX68" fmla="*/ 95250 w 3470883"/>
              <a:gd name="connsiteY68" fmla="*/ 987083 h 1831633"/>
              <a:gd name="connsiteX69" fmla="*/ 158750 w 3470883"/>
              <a:gd name="connsiteY69" fmla="*/ 993433 h 1831633"/>
              <a:gd name="connsiteX70" fmla="*/ 215900 w 3470883"/>
              <a:gd name="connsiteY70" fmla="*/ 999783 h 1831633"/>
              <a:gd name="connsiteX71" fmla="*/ 260350 w 3470883"/>
              <a:gd name="connsiteY71" fmla="*/ 1012483 h 1831633"/>
              <a:gd name="connsiteX72" fmla="*/ 298450 w 3470883"/>
              <a:gd name="connsiteY72" fmla="*/ 1018833 h 1831633"/>
              <a:gd name="connsiteX73" fmla="*/ 400050 w 3470883"/>
              <a:gd name="connsiteY73" fmla="*/ 1044233 h 1831633"/>
              <a:gd name="connsiteX74" fmla="*/ 514350 w 3470883"/>
              <a:gd name="connsiteY74" fmla="*/ 1082333 h 1831633"/>
              <a:gd name="connsiteX75" fmla="*/ 628650 w 3470883"/>
              <a:gd name="connsiteY75" fmla="*/ 1120433 h 1831633"/>
              <a:gd name="connsiteX76" fmla="*/ 755650 w 3470883"/>
              <a:gd name="connsiteY76" fmla="*/ 1158533 h 1831633"/>
              <a:gd name="connsiteX77" fmla="*/ 806450 w 3470883"/>
              <a:gd name="connsiteY77" fmla="*/ 1164883 h 1831633"/>
              <a:gd name="connsiteX78" fmla="*/ 914400 w 3470883"/>
              <a:gd name="connsiteY78" fmla="*/ 1196633 h 1831633"/>
              <a:gd name="connsiteX79" fmla="*/ 984250 w 3470883"/>
              <a:gd name="connsiteY79" fmla="*/ 1209333 h 1831633"/>
              <a:gd name="connsiteX80" fmla="*/ 1162050 w 3470883"/>
              <a:gd name="connsiteY80" fmla="*/ 1266483 h 1831633"/>
              <a:gd name="connsiteX81" fmla="*/ 1206500 w 3470883"/>
              <a:gd name="connsiteY81" fmla="*/ 1279183 h 1831633"/>
              <a:gd name="connsiteX82" fmla="*/ 1257300 w 3470883"/>
              <a:gd name="connsiteY82" fmla="*/ 1285533 h 1831633"/>
              <a:gd name="connsiteX83" fmla="*/ 1352550 w 3470883"/>
              <a:gd name="connsiteY83" fmla="*/ 1304583 h 1831633"/>
              <a:gd name="connsiteX84" fmla="*/ 1441450 w 3470883"/>
              <a:gd name="connsiteY84" fmla="*/ 1336333 h 1831633"/>
              <a:gd name="connsiteX85" fmla="*/ 1473200 w 3470883"/>
              <a:gd name="connsiteY85" fmla="*/ 1342683 h 1831633"/>
              <a:gd name="connsiteX86" fmla="*/ 1574800 w 3470883"/>
              <a:gd name="connsiteY86" fmla="*/ 1368083 h 1831633"/>
              <a:gd name="connsiteX87" fmla="*/ 1612900 w 3470883"/>
              <a:gd name="connsiteY87" fmla="*/ 1374433 h 1831633"/>
              <a:gd name="connsiteX88" fmla="*/ 1631950 w 3470883"/>
              <a:gd name="connsiteY88" fmla="*/ 1393483 h 1831633"/>
              <a:gd name="connsiteX89" fmla="*/ 1663700 w 3470883"/>
              <a:gd name="connsiteY89" fmla="*/ 1399833 h 1831633"/>
              <a:gd name="connsiteX90" fmla="*/ 1689100 w 3470883"/>
              <a:gd name="connsiteY90" fmla="*/ 1406183 h 1831633"/>
              <a:gd name="connsiteX91" fmla="*/ 1733550 w 3470883"/>
              <a:gd name="connsiteY91" fmla="*/ 1425233 h 1831633"/>
              <a:gd name="connsiteX92" fmla="*/ 1758950 w 3470883"/>
              <a:gd name="connsiteY92" fmla="*/ 1431583 h 1831633"/>
              <a:gd name="connsiteX93" fmla="*/ 1778000 w 3470883"/>
              <a:gd name="connsiteY93" fmla="*/ 1444283 h 1831633"/>
              <a:gd name="connsiteX94" fmla="*/ 1809750 w 3470883"/>
              <a:gd name="connsiteY94" fmla="*/ 1450633 h 1831633"/>
              <a:gd name="connsiteX95" fmla="*/ 1835150 w 3470883"/>
              <a:gd name="connsiteY95" fmla="*/ 1456983 h 1831633"/>
              <a:gd name="connsiteX96" fmla="*/ 1873250 w 3470883"/>
              <a:gd name="connsiteY96" fmla="*/ 1469683 h 1831633"/>
              <a:gd name="connsiteX97" fmla="*/ 1936750 w 3470883"/>
              <a:gd name="connsiteY97" fmla="*/ 1495083 h 1831633"/>
              <a:gd name="connsiteX98" fmla="*/ 1974850 w 3470883"/>
              <a:gd name="connsiteY98" fmla="*/ 1501433 h 1831633"/>
              <a:gd name="connsiteX99" fmla="*/ 2038350 w 3470883"/>
              <a:gd name="connsiteY99" fmla="*/ 1520483 h 1831633"/>
              <a:gd name="connsiteX100" fmla="*/ 2063750 w 3470883"/>
              <a:gd name="connsiteY100" fmla="*/ 1533183 h 1831633"/>
              <a:gd name="connsiteX101" fmla="*/ 2101850 w 3470883"/>
              <a:gd name="connsiteY101" fmla="*/ 1545883 h 1831633"/>
              <a:gd name="connsiteX102" fmla="*/ 2120900 w 3470883"/>
              <a:gd name="connsiteY102" fmla="*/ 1558583 h 1831633"/>
              <a:gd name="connsiteX103" fmla="*/ 2178050 w 3470883"/>
              <a:gd name="connsiteY103" fmla="*/ 1577633 h 1831633"/>
              <a:gd name="connsiteX104" fmla="*/ 2216150 w 3470883"/>
              <a:gd name="connsiteY104" fmla="*/ 1590333 h 1831633"/>
              <a:gd name="connsiteX105" fmla="*/ 2273300 w 3470883"/>
              <a:gd name="connsiteY105" fmla="*/ 1596683 h 1831633"/>
              <a:gd name="connsiteX106" fmla="*/ 2324100 w 3470883"/>
              <a:gd name="connsiteY106" fmla="*/ 1609383 h 1831633"/>
              <a:gd name="connsiteX107" fmla="*/ 2349500 w 3470883"/>
              <a:gd name="connsiteY107" fmla="*/ 1615733 h 1831633"/>
              <a:gd name="connsiteX108" fmla="*/ 2406650 w 3470883"/>
              <a:gd name="connsiteY108" fmla="*/ 1622083 h 1831633"/>
              <a:gd name="connsiteX109" fmla="*/ 2520950 w 3470883"/>
              <a:gd name="connsiteY109" fmla="*/ 1634783 h 1831633"/>
              <a:gd name="connsiteX110" fmla="*/ 2578100 w 3470883"/>
              <a:gd name="connsiteY110" fmla="*/ 1641133 h 1831633"/>
              <a:gd name="connsiteX111" fmla="*/ 2667000 w 3470883"/>
              <a:gd name="connsiteY111" fmla="*/ 1647483 h 1831633"/>
              <a:gd name="connsiteX112" fmla="*/ 2705100 w 3470883"/>
              <a:gd name="connsiteY112" fmla="*/ 1653833 h 1831633"/>
              <a:gd name="connsiteX113" fmla="*/ 2832100 w 3470883"/>
              <a:gd name="connsiteY113" fmla="*/ 1666533 h 1831633"/>
              <a:gd name="connsiteX114" fmla="*/ 2901950 w 3470883"/>
              <a:gd name="connsiteY114" fmla="*/ 1685583 h 1831633"/>
              <a:gd name="connsiteX115" fmla="*/ 2971800 w 3470883"/>
              <a:gd name="connsiteY115" fmla="*/ 1698283 h 1831633"/>
              <a:gd name="connsiteX116" fmla="*/ 3060700 w 3470883"/>
              <a:gd name="connsiteY116" fmla="*/ 1717333 h 1831633"/>
              <a:gd name="connsiteX117" fmla="*/ 3105150 w 3470883"/>
              <a:gd name="connsiteY117" fmla="*/ 1736383 h 1831633"/>
              <a:gd name="connsiteX118" fmla="*/ 3124200 w 3470883"/>
              <a:gd name="connsiteY118" fmla="*/ 1742733 h 1831633"/>
              <a:gd name="connsiteX119" fmla="*/ 3149600 w 3470883"/>
              <a:gd name="connsiteY119" fmla="*/ 1755433 h 1831633"/>
              <a:gd name="connsiteX120" fmla="*/ 3175000 w 3470883"/>
              <a:gd name="connsiteY120" fmla="*/ 1761783 h 1831633"/>
              <a:gd name="connsiteX121" fmla="*/ 3213100 w 3470883"/>
              <a:gd name="connsiteY121" fmla="*/ 1774483 h 1831633"/>
              <a:gd name="connsiteX122" fmla="*/ 3263900 w 3470883"/>
              <a:gd name="connsiteY122" fmla="*/ 1787183 h 1831633"/>
              <a:gd name="connsiteX123" fmla="*/ 3302000 w 3470883"/>
              <a:gd name="connsiteY123" fmla="*/ 1799883 h 1831633"/>
              <a:gd name="connsiteX124" fmla="*/ 3340100 w 3470883"/>
              <a:gd name="connsiteY124" fmla="*/ 1818933 h 1831633"/>
              <a:gd name="connsiteX125" fmla="*/ 3359150 w 3470883"/>
              <a:gd name="connsiteY125" fmla="*/ 1831633 h 1831633"/>
              <a:gd name="connsiteX126" fmla="*/ 3371850 w 3470883"/>
              <a:gd name="connsiteY126" fmla="*/ 1812583 h 1831633"/>
              <a:gd name="connsiteX127" fmla="*/ 3384550 w 3470883"/>
              <a:gd name="connsiteY127" fmla="*/ 1768133 h 1831633"/>
              <a:gd name="connsiteX128" fmla="*/ 3390900 w 3470883"/>
              <a:gd name="connsiteY128" fmla="*/ 1710983 h 1831633"/>
              <a:gd name="connsiteX129" fmla="*/ 3397250 w 3470883"/>
              <a:gd name="connsiteY129" fmla="*/ 1679233 h 1831633"/>
              <a:gd name="connsiteX130" fmla="*/ 3403600 w 3470883"/>
              <a:gd name="connsiteY130" fmla="*/ 1641133 h 1831633"/>
              <a:gd name="connsiteX131" fmla="*/ 3397250 w 3470883"/>
              <a:gd name="connsiteY131" fmla="*/ 1412533 h 1831633"/>
              <a:gd name="connsiteX132" fmla="*/ 2425700 w 3470883"/>
              <a:gd name="connsiteY132" fmla="*/ 1241083 h 1831633"/>
              <a:gd name="connsiteX133" fmla="*/ 2406650 w 3470883"/>
              <a:gd name="connsiteY133" fmla="*/ 1228383 h 1831633"/>
              <a:gd name="connsiteX134" fmla="*/ 2343150 w 3470883"/>
              <a:gd name="connsiteY134" fmla="*/ 1209333 h 1831633"/>
              <a:gd name="connsiteX135" fmla="*/ 2279650 w 3470883"/>
              <a:gd name="connsiteY135" fmla="*/ 1196633 h 1831633"/>
              <a:gd name="connsiteX136" fmla="*/ 2178050 w 3470883"/>
              <a:gd name="connsiteY136" fmla="*/ 1164883 h 1831633"/>
              <a:gd name="connsiteX137" fmla="*/ 2139950 w 3470883"/>
              <a:gd name="connsiteY137" fmla="*/ 1152183 h 1831633"/>
              <a:gd name="connsiteX138" fmla="*/ 2114550 w 3470883"/>
              <a:gd name="connsiteY138" fmla="*/ 1139483 h 1831633"/>
              <a:gd name="connsiteX139" fmla="*/ 2051050 w 3470883"/>
              <a:gd name="connsiteY139" fmla="*/ 1120433 h 1831633"/>
              <a:gd name="connsiteX140" fmla="*/ 2006600 w 3470883"/>
              <a:gd name="connsiteY140" fmla="*/ 1101383 h 1831633"/>
              <a:gd name="connsiteX141" fmla="*/ 1981200 w 3470883"/>
              <a:gd name="connsiteY141" fmla="*/ 1095033 h 1831633"/>
              <a:gd name="connsiteX142" fmla="*/ 1936750 w 3470883"/>
              <a:gd name="connsiteY142" fmla="*/ 1069633 h 1831633"/>
              <a:gd name="connsiteX143" fmla="*/ 1898650 w 3470883"/>
              <a:gd name="connsiteY143" fmla="*/ 1063283 h 1831633"/>
              <a:gd name="connsiteX144" fmla="*/ 1866900 w 3470883"/>
              <a:gd name="connsiteY144" fmla="*/ 1056933 h 1831633"/>
              <a:gd name="connsiteX145" fmla="*/ 1809750 w 3470883"/>
              <a:gd name="connsiteY145" fmla="*/ 1037883 h 1831633"/>
              <a:gd name="connsiteX146" fmla="*/ 1676400 w 3470883"/>
              <a:gd name="connsiteY146" fmla="*/ 1025183 h 1831633"/>
              <a:gd name="connsiteX147" fmla="*/ 1612900 w 3470883"/>
              <a:gd name="connsiteY147" fmla="*/ 1006133 h 1831633"/>
              <a:gd name="connsiteX148" fmla="*/ 1574800 w 3470883"/>
              <a:gd name="connsiteY148" fmla="*/ 980733 h 1831633"/>
              <a:gd name="connsiteX149" fmla="*/ 1555750 w 3470883"/>
              <a:gd name="connsiteY149" fmla="*/ 968033 h 1831633"/>
              <a:gd name="connsiteX150" fmla="*/ 1536700 w 3470883"/>
              <a:gd name="connsiteY150" fmla="*/ 961683 h 1831633"/>
              <a:gd name="connsiteX151" fmla="*/ 1498600 w 3470883"/>
              <a:gd name="connsiteY151" fmla="*/ 942633 h 1831633"/>
              <a:gd name="connsiteX152" fmla="*/ 3365500 w 3470883"/>
              <a:gd name="connsiteY152" fmla="*/ 447333 h 1831633"/>
              <a:gd name="connsiteX153" fmla="*/ 3371850 w 3470883"/>
              <a:gd name="connsiteY153" fmla="*/ 428283 h 1831633"/>
              <a:gd name="connsiteX154" fmla="*/ 3365500 w 3470883"/>
              <a:gd name="connsiteY154" fmla="*/ 40933 h 1831633"/>
              <a:gd name="connsiteX0" fmla="*/ 3365500 w 3470883"/>
              <a:gd name="connsiteY0" fmla="*/ 40933 h 1831633"/>
              <a:gd name="connsiteX1" fmla="*/ 3365500 w 3470883"/>
              <a:gd name="connsiteY1" fmla="*/ 28233 h 1831633"/>
              <a:gd name="connsiteX2" fmla="*/ 3340100 w 3470883"/>
              <a:gd name="connsiteY2" fmla="*/ 34583 h 1831633"/>
              <a:gd name="connsiteX3" fmla="*/ 3314700 w 3470883"/>
              <a:gd name="connsiteY3" fmla="*/ 47283 h 1831633"/>
              <a:gd name="connsiteX4" fmla="*/ 3263900 w 3470883"/>
              <a:gd name="connsiteY4" fmla="*/ 53633 h 1831633"/>
              <a:gd name="connsiteX5" fmla="*/ 3238500 w 3470883"/>
              <a:gd name="connsiteY5" fmla="*/ 59983 h 1831633"/>
              <a:gd name="connsiteX6" fmla="*/ 3187700 w 3470883"/>
              <a:gd name="connsiteY6" fmla="*/ 72683 h 1831633"/>
              <a:gd name="connsiteX7" fmla="*/ 3155950 w 3470883"/>
              <a:gd name="connsiteY7" fmla="*/ 85383 h 1831633"/>
              <a:gd name="connsiteX8" fmla="*/ 2997200 w 3470883"/>
              <a:gd name="connsiteY8" fmla="*/ 104433 h 1831633"/>
              <a:gd name="connsiteX9" fmla="*/ 2908300 w 3470883"/>
              <a:gd name="connsiteY9" fmla="*/ 123483 h 1831633"/>
              <a:gd name="connsiteX10" fmla="*/ 2857500 w 3470883"/>
              <a:gd name="connsiteY10" fmla="*/ 136183 h 1831633"/>
              <a:gd name="connsiteX11" fmla="*/ 2806700 w 3470883"/>
              <a:gd name="connsiteY11" fmla="*/ 142533 h 1831633"/>
              <a:gd name="connsiteX12" fmla="*/ 2768600 w 3470883"/>
              <a:gd name="connsiteY12" fmla="*/ 148883 h 1831633"/>
              <a:gd name="connsiteX13" fmla="*/ 2686050 w 3470883"/>
              <a:gd name="connsiteY13" fmla="*/ 167933 h 1831633"/>
              <a:gd name="connsiteX14" fmla="*/ 2597150 w 3470883"/>
              <a:gd name="connsiteY14" fmla="*/ 174283 h 1831633"/>
              <a:gd name="connsiteX15" fmla="*/ 2552700 w 3470883"/>
              <a:gd name="connsiteY15" fmla="*/ 186983 h 1831633"/>
              <a:gd name="connsiteX16" fmla="*/ 2438400 w 3470883"/>
              <a:gd name="connsiteY16" fmla="*/ 206033 h 1831633"/>
              <a:gd name="connsiteX17" fmla="*/ 2406650 w 3470883"/>
              <a:gd name="connsiteY17" fmla="*/ 212383 h 1831633"/>
              <a:gd name="connsiteX18" fmla="*/ 2374900 w 3470883"/>
              <a:gd name="connsiteY18" fmla="*/ 225083 h 1831633"/>
              <a:gd name="connsiteX19" fmla="*/ 2349500 w 3470883"/>
              <a:gd name="connsiteY19" fmla="*/ 231433 h 1831633"/>
              <a:gd name="connsiteX20" fmla="*/ 2260600 w 3470883"/>
              <a:gd name="connsiteY20" fmla="*/ 244133 h 1831633"/>
              <a:gd name="connsiteX21" fmla="*/ 2197100 w 3470883"/>
              <a:gd name="connsiteY21" fmla="*/ 256833 h 1831633"/>
              <a:gd name="connsiteX22" fmla="*/ 2146300 w 3470883"/>
              <a:gd name="connsiteY22" fmla="*/ 263183 h 1831633"/>
              <a:gd name="connsiteX23" fmla="*/ 2057400 w 3470883"/>
              <a:gd name="connsiteY23" fmla="*/ 282233 h 1831633"/>
              <a:gd name="connsiteX24" fmla="*/ 2012950 w 3470883"/>
              <a:gd name="connsiteY24" fmla="*/ 301283 h 1831633"/>
              <a:gd name="connsiteX25" fmla="*/ 1993900 w 3470883"/>
              <a:gd name="connsiteY25" fmla="*/ 313983 h 1831633"/>
              <a:gd name="connsiteX26" fmla="*/ 1974850 w 3470883"/>
              <a:gd name="connsiteY26" fmla="*/ 320333 h 1831633"/>
              <a:gd name="connsiteX27" fmla="*/ 1905000 w 3470883"/>
              <a:gd name="connsiteY27" fmla="*/ 358433 h 1831633"/>
              <a:gd name="connsiteX28" fmla="*/ 1854200 w 3470883"/>
              <a:gd name="connsiteY28" fmla="*/ 377483 h 1831633"/>
              <a:gd name="connsiteX29" fmla="*/ 1828800 w 3470883"/>
              <a:gd name="connsiteY29" fmla="*/ 390183 h 1831633"/>
              <a:gd name="connsiteX30" fmla="*/ 1765300 w 3470883"/>
              <a:gd name="connsiteY30" fmla="*/ 409233 h 1831633"/>
              <a:gd name="connsiteX31" fmla="*/ 1733550 w 3470883"/>
              <a:gd name="connsiteY31" fmla="*/ 428283 h 1831633"/>
              <a:gd name="connsiteX32" fmla="*/ 1657350 w 3470883"/>
              <a:gd name="connsiteY32" fmla="*/ 466383 h 1831633"/>
              <a:gd name="connsiteX33" fmla="*/ 1625600 w 3470883"/>
              <a:gd name="connsiteY33" fmla="*/ 485433 h 1831633"/>
              <a:gd name="connsiteX34" fmla="*/ 1530350 w 3470883"/>
              <a:gd name="connsiteY34" fmla="*/ 517183 h 1831633"/>
              <a:gd name="connsiteX35" fmla="*/ 1492250 w 3470883"/>
              <a:gd name="connsiteY35" fmla="*/ 536233 h 1831633"/>
              <a:gd name="connsiteX36" fmla="*/ 1390650 w 3470883"/>
              <a:gd name="connsiteY36" fmla="*/ 567983 h 1831633"/>
              <a:gd name="connsiteX37" fmla="*/ 1346200 w 3470883"/>
              <a:gd name="connsiteY37" fmla="*/ 587033 h 1831633"/>
              <a:gd name="connsiteX38" fmla="*/ 1308100 w 3470883"/>
              <a:gd name="connsiteY38" fmla="*/ 593383 h 1831633"/>
              <a:gd name="connsiteX39" fmla="*/ 1276350 w 3470883"/>
              <a:gd name="connsiteY39" fmla="*/ 599733 h 1831633"/>
              <a:gd name="connsiteX40" fmla="*/ 1212850 w 3470883"/>
              <a:gd name="connsiteY40" fmla="*/ 631483 h 1831633"/>
              <a:gd name="connsiteX41" fmla="*/ 1193800 w 3470883"/>
              <a:gd name="connsiteY41" fmla="*/ 637833 h 1831633"/>
              <a:gd name="connsiteX42" fmla="*/ 1149350 w 3470883"/>
              <a:gd name="connsiteY42" fmla="*/ 656883 h 1831633"/>
              <a:gd name="connsiteX43" fmla="*/ 1022350 w 3470883"/>
              <a:gd name="connsiteY43" fmla="*/ 669583 h 1831633"/>
              <a:gd name="connsiteX44" fmla="*/ 927100 w 3470883"/>
              <a:gd name="connsiteY44" fmla="*/ 701333 h 1831633"/>
              <a:gd name="connsiteX45" fmla="*/ 863600 w 3470883"/>
              <a:gd name="connsiteY45" fmla="*/ 720383 h 1831633"/>
              <a:gd name="connsiteX46" fmla="*/ 838200 w 3470883"/>
              <a:gd name="connsiteY46" fmla="*/ 733083 h 1831633"/>
              <a:gd name="connsiteX47" fmla="*/ 819150 w 3470883"/>
              <a:gd name="connsiteY47" fmla="*/ 739433 h 1831633"/>
              <a:gd name="connsiteX48" fmla="*/ 774700 w 3470883"/>
              <a:gd name="connsiteY48" fmla="*/ 752133 h 1831633"/>
              <a:gd name="connsiteX49" fmla="*/ 723900 w 3470883"/>
              <a:gd name="connsiteY49" fmla="*/ 758483 h 1831633"/>
              <a:gd name="connsiteX50" fmla="*/ 692150 w 3470883"/>
              <a:gd name="connsiteY50" fmla="*/ 764833 h 1831633"/>
              <a:gd name="connsiteX51" fmla="*/ 647700 w 3470883"/>
              <a:gd name="connsiteY51" fmla="*/ 777533 h 1831633"/>
              <a:gd name="connsiteX52" fmla="*/ 603250 w 3470883"/>
              <a:gd name="connsiteY52" fmla="*/ 790233 h 1831633"/>
              <a:gd name="connsiteX53" fmla="*/ 577850 w 3470883"/>
              <a:gd name="connsiteY53" fmla="*/ 796583 h 1831633"/>
              <a:gd name="connsiteX54" fmla="*/ 501650 w 3470883"/>
              <a:gd name="connsiteY54" fmla="*/ 802933 h 1831633"/>
              <a:gd name="connsiteX55" fmla="*/ 463550 w 3470883"/>
              <a:gd name="connsiteY55" fmla="*/ 815633 h 1831633"/>
              <a:gd name="connsiteX56" fmla="*/ 438150 w 3470883"/>
              <a:gd name="connsiteY56" fmla="*/ 828333 h 1831633"/>
              <a:gd name="connsiteX57" fmla="*/ 381000 w 3470883"/>
              <a:gd name="connsiteY57" fmla="*/ 834683 h 1831633"/>
              <a:gd name="connsiteX58" fmla="*/ 292100 w 3470883"/>
              <a:gd name="connsiteY58" fmla="*/ 853733 h 1831633"/>
              <a:gd name="connsiteX59" fmla="*/ 273050 w 3470883"/>
              <a:gd name="connsiteY59" fmla="*/ 860083 h 1831633"/>
              <a:gd name="connsiteX60" fmla="*/ 241300 w 3470883"/>
              <a:gd name="connsiteY60" fmla="*/ 866433 h 1831633"/>
              <a:gd name="connsiteX61" fmla="*/ 222250 w 3470883"/>
              <a:gd name="connsiteY61" fmla="*/ 879133 h 1831633"/>
              <a:gd name="connsiteX62" fmla="*/ 203200 w 3470883"/>
              <a:gd name="connsiteY62" fmla="*/ 898183 h 1831633"/>
              <a:gd name="connsiteX63" fmla="*/ 165100 w 3470883"/>
              <a:gd name="connsiteY63" fmla="*/ 910883 h 1831633"/>
              <a:gd name="connsiteX64" fmla="*/ 107950 w 3470883"/>
              <a:gd name="connsiteY64" fmla="*/ 929933 h 1831633"/>
              <a:gd name="connsiteX65" fmla="*/ 63500 w 3470883"/>
              <a:gd name="connsiteY65" fmla="*/ 955333 h 1831633"/>
              <a:gd name="connsiteX66" fmla="*/ 38100 w 3470883"/>
              <a:gd name="connsiteY66" fmla="*/ 961683 h 1831633"/>
              <a:gd name="connsiteX67" fmla="*/ 0 w 3470883"/>
              <a:gd name="connsiteY67" fmla="*/ 974383 h 1831633"/>
              <a:gd name="connsiteX68" fmla="*/ 95250 w 3470883"/>
              <a:gd name="connsiteY68" fmla="*/ 987083 h 1831633"/>
              <a:gd name="connsiteX69" fmla="*/ 158750 w 3470883"/>
              <a:gd name="connsiteY69" fmla="*/ 993433 h 1831633"/>
              <a:gd name="connsiteX70" fmla="*/ 215900 w 3470883"/>
              <a:gd name="connsiteY70" fmla="*/ 999783 h 1831633"/>
              <a:gd name="connsiteX71" fmla="*/ 260350 w 3470883"/>
              <a:gd name="connsiteY71" fmla="*/ 1012483 h 1831633"/>
              <a:gd name="connsiteX72" fmla="*/ 298450 w 3470883"/>
              <a:gd name="connsiteY72" fmla="*/ 1018833 h 1831633"/>
              <a:gd name="connsiteX73" fmla="*/ 400050 w 3470883"/>
              <a:gd name="connsiteY73" fmla="*/ 1044233 h 1831633"/>
              <a:gd name="connsiteX74" fmla="*/ 514350 w 3470883"/>
              <a:gd name="connsiteY74" fmla="*/ 1082333 h 1831633"/>
              <a:gd name="connsiteX75" fmla="*/ 628650 w 3470883"/>
              <a:gd name="connsiteY75" fmla="*/ 1120433 h 1831633"/>
              <a:gd name="connsiteX76" fmla="*/ 755650 w 3470883"/>
              <a:gd name="connsiteY76" fmla="*/ 1158533 h 1831633"/>
              <a:gd name="connsiteX77" fmla="*/ 806450 w 3470883"/>
              <a:gd name="connsiteY77" fmla="*/ 1164883 h 1831633"/>
              <a:gd name="connsiteX78" fmla="*/ 914400 w 3470883"/>
              <a:gd name="connsiteY78" fmla="*/ 1196633 h 1831633"/>
              <a:gd name="connsiteX79" fmla="*/ 984250 w 3470883"/>
              <a:gd name="connsiteY79" fmla="*/ 1209333 h 1831633"/>
              <a:gd name="connsiteX80" fmla="*/ 1162050 w 3470883"/>
              <a:gd name="connsiteY80" fmla="*/ 1266483 h 1831633"/>
              <a:gd name="connsiteX81" fmla="*/ 1206500 w 3470883"/>
              <a:gd name="connsiteY81" fmla="*/ 1279183 h 1831633"/>
              <a:gd name="connsiteX82" fmla="*/ 1257300 w 3470883"/>
              <a:gd name="connsiteY82" fmla="*/ 1285533 h 1831633"/>
              <a:gd name="connsiteX83" fmla="*/ 1352550 w 3470883"/>
              <a:gd name="connsiteY83" fmla="*/ 1304583 h 1831633"/>
              <a:gd name="connsiteX84" fmla="*/ 1441450 w 3470883"/>
              <a:gd name="connsiteY84" fmla="*/ 1336333 h 1831633"/>
              <a:gd name="connsiteX85" fmla="*/ 1473200 w 3470883"/>
              <a:gd name="connsiteY85" fmla="*/ 1342683 h 1831633"/>
              <a:gd name="connsiteX86" fmla="*/ 1574800 w 3470883"/>
              <a:gd name="connsiteY86" fmla="*/ 1368083 h 1831633"/>
              <a:gd name="connsiteX87" fmla="*/ 1612900 w 3470883"/>
              <a:gd name="connsiteY87" fmla="*/ 1374433 h 1831633"/>
              <a:gd name="connsiteX88" fmla="*/ 1631950 w 3470883"/>
              <a:gd name="connsiteY88" fmla="*/ 1393483 h 1831633"/>
              <a:gd name="connsiteX89" fmla="*/ 1663700 w 3470883"/>
              <a:gd name="connsiteY89" fmla="*/ 1399833 h 1831633"/>
              <a:gd name="connsiteX90" fmla="*/ 1689100 w 3470883"/>
              <a:gd name="connsiteY90" fmla="*/ 1406183 h 1831633"/>
              <a:gd name="connsiteX91" fmla="*/ 1733550 w 3470883"/>
              <a:gd name="connsiteY91" fmla="*/ 1425233 h 1831633"/>
              <a:gd name="connsiteX92" fmla="*/ 1758950 w 3470883"/>
              <a:gd name="connsiteY92" fmla="*/ 1431583 h 1831633"/>
              <a:gd name="connsiteX93" fmla="*/ 1778000 w 3470883"/>
              <a:gd name="connsiteY93" fmla="*/ 1444283 h 1831633"/>
              <a:gd name="connsiteX94" fmla="*/ 1809750 w 3470883"/>
              <a:gd name="connsiteY94" fmla="*/ 1450633 h 1831633"/>
              <a:gd name="connsiteX95" fmla="*/ 1835150 w 3470883"/>
              <a:gd name="connsiteY95" fmla="*/ 1456983 h 1831633"/>
              <a:gd name="connsiteX96" fmla="*/ 1873250 w 3470883"/>
              <a:gd name="connsiteY96" fmla="*/ 1469683 h 1831633"/>
              <a:gd name="connsiteX97" fmla="*/ 1936750 w 3470883"/>
              <a:gd name="connsiteY97" fmla="*/ 1495083 h 1831633"/>
              <a:gd name="connsiteX98" fmla="*/ 1974850 w 3470883"/>
              <a:gd name="connsiteY98" fmla="*/ 1501433 h 1831633"/>
              <a:gd name="connsiteX99" fmla="*/ 2038350 w 3470883"/>
              <a:gd name="connsiteY99" fmla="*/ 1520483 h 1831633"/>
              <a:gd name="connsiteX100" fmla="*/ 2063750 w 3470883"/>
              <a:gd name="connsiteY100" fmla="*/ 1533183 h 1831633"/>
              <a:gd name="connsiteX101" fmla="*/ 2101850 w 3470883"/>
              <a:gd name="connsiteY101" fmla="*/ 1545883 h 1831633"/>
              <a:gd name="connsiteX102" fmla="*/ 2120900 w 3470883"/>
              <a:gd name="connsiteY102" fmla="*/ 1558583 h 1831633"/>
              <a:gd name="connsiteX103" fmla="*/ 2178050 w 3470883"/>
              <a:gd name="connsiteY103" fmla="*/ 1577633 h 1831633"/>
              <a:gd name="connsiteX104" fmla="*/ 2216150 w 3470883"/>
              <a:gd name="connsiteY104" fmla="*/ 1590333 h 1831633"/>
              <a:gd name="connsiteX105" fmla="*/ 2273300 w 3470883"/>
              <a:gd name="connsiteY105" fmla="*/ 1596683 h 1831633"/>
              <a:gd name="connsiteX106" fmla="*/ 2324100 w 3470883"/>
              <a:gd name="connsiteY106" fmla="*/ 1609383 h 1831633"/>
              <a:gd name="connsiteX107" fmla="*/ 2349500 w 3470883"/>
              <a:gd name="connsiteY107" fmla="*/ 1615733 h 1831633"/>
              <a:gd name="connsiteX108" fmla="*/ 2406650 w 3470883"/>
              <a:gd name="connsiteY108" fmla="*/ 1622083 h 1831633"/>
              <a:gd name="connsiteX109" fmla="*/ 2520950 w 3470883"/>
              <a:gd name="connsiteY109" fmla="*/ 1634783 h 1831633"/>
              <a:gd name="connsiteX110" fmla="*/ 2578100 w 3470883"/>
              <a:gd name="connsiteY110" fmla="*/ 1641133 h 1831633"/>
              <a:gd name="connsiteX111" fmla="*/ 2667000 w 3470883"/>
              <a:gd name="connsiteY111" fmla="*/ 1647483 h 1831633"/>
              <a:gd name="connsiteX112" fmla="*/ 2705100 w 3470883"/>
              <a:gd name="connsiteY112" fmla="*/ 1653833 h 1831633"/>
              <a:gd name="connsiteX113" fmla="*/ 2832100 w 3470883"/>
              <a:gd name="connsiteY113" fmla="*/ 1666533 h 1831633"/>
              <a:gd name="connsiteX114" fmla="*/ 2901950 w 3470883"/>
              <a:gd name="connsiteY114" fmla="*/ 1685583 h 1831633"/>
              <a:gd name="connsiteX115" fmla="*/ 2971800 w 3470883"/>
              <a:gd name="connsiteY115" fmla="*/ 1698283 h 1831633"/>
              <a:gd name="connsiteX116" fmla="*/ 3060700 w 3470883"/>
              <a:gd name="connsiteY116" fmla="*/ 1717333 h 1831633"/>
              <a:gd name="connsiteX117" fmla="*/ 3105150 w 3470883"/>
              <a:gd name="connsiteY117" fmla="*/ 1736383 h 1831633"/>
              <a:gd name="connsiteX118" fmla="*/ 3124200 w 3470883"/>
              <a:gd name="connsiteY118" fmla="*/ 1742733 h 1831633"/>
              <a:gd name="connsiteX119" fmla="*/ 3149600 w 3470883"/>
              <a:gd name="connsiteY119" fmla="*/ 1755433 h 1831633"/>
              <a:gd name="connsiteX120" fmla="*/ 3175000 w 3470883"/>
              <a:gd name="connsiteY120" fmla="*/ 1761783 h 1831633"/>
              <a:gd name="connsiteX121" fmla="*/ 3213100 w 3470883"/>
              <a:gd name="connsiteY121" fmla="*/ 1774483 h 1831633"/>
              <a:gd name="connsiteX122" fmla="*/ 3263900 w 3470883"/>
              <a:gd name="connsiteY122" fmla="*/ 1787183 h 1831633"/>
              <a:gd name="connsiteX123" fmla="*/ 3302000 w 3470883"/>
              <a:gd name="connsiteY123" fmla="*/ 1799883 h 1831633"/>
              <a:gd name="connsiteX124" fmla="*/ 3340100 w 3470883"/>
              <a:gd name="connsiteY124" fmla="*/ 1818933 h 1831633"/>
              <a:gd name="connsiteX125" fmla="*/ 3359150 w 3470883"/>
              <a:gd name="connsiteY125" fmla="*/ 1831633 h 1831633"/>
              <a:gd name="connsiteX126" fmla="*/ 3371850 w 3470883"/>
              <a:gd name="connsiteY126" fmla="*/ 1812583 h 1831633"/>
              <a:gd name="connsiteX127" fmla="*/ 3384550 w 3470883"/>
              <a:gd name="connsiteY127" fmla="*/ 1768133 h 1831633"/>
              <a:gd name="connsiteX128" fmla="*/ 3390900 w 3470883"/>
              <a:gd name="connsiteY128" fmla="*/ 1710983 h 1831633"/>
              <a:gd name="connsiteX129" fmla="*/ 3397250 w 3470883"/>
              <a:gd name="connsiteY129" fmla="*/ 1679233 h 1831633"/>
              <a:gd name="connsiteX130" fmla="*/ 3403600 w 3470883"/>
              <a:gd name="connsiteY130" fmla="*/ 1641133 h 1831633"/>
              <a:gd name="connsiteX131" fmla="*/ 3397250 w 3470883"/>
              <a:gd name="connsiteY131" fmla="*/ 1412533 h 1831633"/>
              <a:gd name="connsiteX132" fmla="*/ 2425700 w 3470883"/>
              <a:gd name="connsiteY132" fmla="*/ 1241083 h 1831633"/>
              <a:gd name="connsiteX133" fmla="*/ 2343150 w 3470883"/>
              <a:gd name="connsiteY133" fmla="*/ 1209333 h 1831633"/>
              <a:gd name="connsiteX134" fmla="*/ 2279650 w 3470883"/>
              <a:gd name="connsiteY134" fmla="*/ 1196633 h 1831633"/>
              <a:gd name="connsiteX135" fmla="*/ 2178050 w 3470883"/>
              <a:gd name="connsiteY135" fmla="*/ 1164883 h 1831633"/>
              <a:gd name="connsiteX136" fmla="*/ 2139950 w 3470883"/>
              <a:gd name="connsiteY136" fmla="*/ 1152183 h 1831633"/>
              <a:gd name="connsiteX137" fmla="*/ 2114550 w 3470883"/>
              <a:gd name="connsiteY137" fmla="*/ 1139483 h 1831633"/>
              <a:gd name="connsiteX138" fmla="*/ 2051050 w 3470883"/>
              <a:gd name="connsiteY138" fmla="*/ 1120433 h 1831633"/>
              <a:gd name="connsiteX139" fmla="*/ 2006600 w 3470883"/>
              <a:gd name="connsiteY139" fmla="*/ 1101383 h 1831633"/>
              <a:gd name="connsiteX140" fmla="*/ 1981200 w 3470883"/>
              <a:gd name="connsiteY140" fmla="*/ 1095033 h 1831633"/>
              <a:gd name="connsiteX141" fmla="*/ 1936750 w 3470883"/>
              <a:gd name="connsiteY141" fmla="*/ 1069633 h 1831633"/>
              <a:gd name="connsiteX142" fmla="*/ 1898650 w 3470883"/>
              <a:gd name="connsiteY142" fmla="*/ 1063283 h 1831633"/>
              <a:gd name="connsiteX143" fmla="*/ 1866900 w 3470883"/>
              <a:gd name="connsiteY143" fmla="*/ 1056933 h 1831633"/>
              <a:gd name="connsiteX144" fmla="*/ 1809750 w 3470883"/>
              <a:gd name="connsiteY144" fmla="*/ 1037883 h 1831633"/>
              <a:gd name="connsiteX145" fmla="*/ 1676400 w 3470883"/>
              <a:gd name="connsiteY145" fmla="*/ 1025183 h 1831633"/>
              <a:gd name="connsiteX146" fmla="*/ 1612900 w 3470883"/>
              <a:gd name="connsiteY146" fmla="*/ 1006133 h 1831633"/>
              <a:gd name="connsiteX147" fmla="*/ 1574800 w 3470883"/>
              <a:gd name="connsiteY147" fmla="*/ 980733 h 1831633"/>
              <a:gd name="connsiteX148" fmla="*/ 1555750 w 3470883"/>
              <a:gd name="connsiteY148" fmla="*/ 968033 h 1831633"/>
              <a:gd name="connsiteX149" fmla="*/ 1536700 w 3470883"/>
              <a:gd name="connsiteY149" fmla="*/ 961683 h 1831633"/>
              <a:gd name="connsiteX150" fmla="*/ 1498600 w 3470883"/>
              <a:gd name="connsiteY150" fmla="*/ 942633 h 1831633"/>
              <a:gd name="connsiteX151" fmla="*/ 3365500 w 3470883"/>
              <a:gd name="connsiteY151" fmla="*/ 447333 h 1831633"/>
              <a:gd name="connsiteX152" fmla="*/ 3371850 w 3470883"/>
              <a:gd name="connsiteY152" fmla="*/ 428283 h 1831633"/>
              <a:gd name="connsiteX153" fmla="*/ 3365500 w 3470883"/>
              <a:gd name="connsiteY153" fmla="*/ 40933 h 1831633"/>
              <a:gd name="connsiteX0" fmla="*/ 3365500 w 3476997"/>
              <a:gd name="connsiteY0" fmla="*/ 40933 h 1831633"/>
              <a:gd name="connsiteX1" fmla="*/ 3365500 w 3476997"/>
              <a:gd name="connsiteY1" fmla="*/ 28233 h 1831633"/>
              <a:gd name="connsiteX2" fmla="*/ 3340100 w 3476997"/>
              <a:gd name="connsiteY2" fmla="*/ 34583 h 1831633"/>
              <a:gd name="connsiteX3" fmla="*/ 3314700 w 3476997"/>
              <a:gd name="connsiteY3" fmla="*/ 47283 h 1831633"/>
              <a:gd name="connsiteX4" fmla="*/ 3263900 w 3476997"/>
              <a:gd name="connsiteY4" fmla="*/ 53633 h 1831633"/>
              <a:gd name="connsiteX5" fmla="*/ 3238500 w 3476997"/>
              <a:gd name="connsiteY5" fmla="*/ 59983 h 1831633"/>
              <a:gd name="connsiteX6" fmla="*/ 3187700 w 3476997"/>
              <a:gd name="connsiteY6" fmla="*/ 72683 h 1831633"/>
              <a:gd name="connsiteX7" fmla="*/ 3155950 w 3476997"/>
              <a:gd name="connsiteY7" fmla="*/ 85383 h 1831633"/>
              <a:gd name="connsiteX8" fmla="*/ 2997200 w 3476997"/>
              <a:gd name="connsiteY8" fmla="*/ 104433 h 1831633"/>
              <a:gd name="connsiteX9" fmla="*/ 2908300 w 3476997"/>
              <a:gd name="connsiteY9" fmla="*/ 123483 h 1831633"/>
              <a:gd name="connsiteX10" fmla="*/ 2857500 w 3476997"/>
              <a:gd name="connsiteY10" fmla="*/ 136183 h 1831633"/>
              <a:gd name="connsiteX11" fmla="*/ 2806700 w 3476997"/>
              <a:gd name="connsiteY11" fmla="*/ 142533 h 1831633"/>
              <a:gd name="connsiteX12" fmla="*/ 2768600 w 3476997"/>
              <a:gd name="connsiteY12" fmla="*/ 148883 h 1831633"/>
              <a:gd name="connsiteX13" fmla="*/ 2686050 w 3476997"/>
              <a:gd name="connsiteY13" fmla="*/ 167933 h 1831633"/>
              <a:gd name="connsiteX14" fmla="*/ 2597150 w 3476997"/>
              <a:gd name="connsiteY14" fmla="*/ 174283 h 1831633"/>
              <a:gd name="connsiteX15" fmla="*/ 2552700 w 3476997"/>
              <a:gd name="connsiteY15" fmla="*/ 186983 h 1831633"/>
              <a:gd name="connsiteX16" fmla="*/ 2438400 w 3476997"/>
              <a:gd name="connsiteY16" fmla="*/ 206033 h 1831633"/>
              <a:gd name="connsiteX17" fmla="*/ 2406650 w 3476997"/>
              <a:gd name="connsiteY17" fmla="*/ 212383 h 1831633"/>
              <a:gd name="connsiteX18" fmla="*/ 2374900 w 3476997"/>
              <a:gd name="connsiteY18" fmla="*/ 225083 h 1831633"/>
              <a:gd name="connsiteX19" fmla="*/ 2349500 w 3476997"/>
              <a:gd name="connsiteY19" fmla="*/ 231433 h 1831633"/>
              <a:gd name="connsiteX20" fmla="*/ 2260600 w 3476997"/>
              <a:gd name="connsiteY20" fmla="*/ 244133 h 1831633"/>
              <a:gd name="connsiteX21" fmla="*/ 2197100 w 3476997"/>
              <a:gd name="connsiteY21" fmla="*/ 256833 h 1831633"/>
              <a:gd name="connsiteX22" fmla="*/ 2146300 w 3476997"/>
              <a:gd name="connsiteY22" fmla="*/ 263183 h 1831633"/>
              <a:gd name="connsiteX23" fmla="*/ 2057400 w 3476997"/>
              <a:gd name="connsiteY23" fmla="*/ 282233 h 1831633"/>
              <a:gd name="connsiteX24" fmla="*/ 2012950 w 3476997"/>
              <a:gd name="connsiteY24" fmla="*/ 301283 h 1831633"/>
              <a:gd name="connsiteX25" fmla="*/ 1993900 w 3476997"/>
              <a:gd name="connsiteY25" fmla="*/ 313983 h 1831633"/>
              <a:gd name="connsiteX26" fmla="*/ 1974850 w 3476997"/>
              <a:gd name="connsiteY26" fmla="*/ 320333 h 1831633"/>
              <a:gd name="connsiteX27" fmla="*/ 1905000 w 3476997"/>
              <a:gd name="connsiteY27" fmla="*/ 358433 h 1831633"/>
              <a:gd name="connsiteX28" fmla="*/ 1854200 w 3476997"/>
              <a:gd name="connsiteY28" fmla="*/ 377483 h 1831633"/>
              <a:gd name="connsiteX29" fmla="*/ 1828800 w 3476997"/>
              <a:gd name="connsiteY29" fmla="*/ 390183 h 1831633"/>
              <a:gd name="connsiteX30" fmla="*/ 1765300 w 3476997"/>
              <a:gd name="connsiteY30" fmla="*/ 409233 h 1831633"/>
              <a:gd name="connsiteX31" fmla="*/ 1733550 w 3476997"/>
              <a:gd name="connsiteY31" fmla="*/ 428283 h 1831633"/>
              <a:gd name="connsiteX32" fmla="*/ 1657350 w 3476997"/>
              <a:gd name="connsiteY32" fmla="*/ 466383 h 1831633"/>
              <a:gd name="connsiteX33" fmla="*/ 1625600 w 3476997"/>
              <a:gd name="connsiteY33" fmla="*/ 485433 h 1831633"/>
              <a:gd name="connsiteX34" fmla="*/ 1530350 w 3476997"/>
              <a:gd name="connsiteY34" fmla="*/ 517183 h 1831633"/>
              <a:gd name="connsiteX35" fmla="*/ 1492250 w 3476997"/>
              <a:gd name="connsiteY35" fmla="*/ 536233 h 1831633"/>
              <a:gd name="connsiteX36" fmla="*/ 1390650 w 3476997"/>
              <a:gd name="connsiteY36" fmla="*/ 567983 h 1831633"/>
              <a:gd name="connsiteX37" fmla="*/ 1346200 w 3476997"/>
              <a:gd name="connsiteY37" fmla="*/ 587033 h 1831633"/>
              <a:gd name="connsiteX38" fmla="*/ 1308100 w 3476997"/>
              <a:gd name="connsiteY38" fmla="*/ 593383 h 1831633"/>
              <a:gd name="connsiteX39" fmla="*/ 1276350 w 3476997"/>
              <a:gd name="connsiteY39" fmla="*/ 599733 h 1831633"/>
              <a:gd name="connsiteX40" fmla="*/ 1212850 w 3476997"/>
              <a:gd name="connsiteY40" fmla="*/ 631483 h 1831633"/>
              <a:gd name="connsiteX41" fmla="*/ 1193800 w 3476997"/>
              <a:gd name="connsiteY41" fmla="*/ 637833 h 1831633"/>
              <a:gd name="connsiteX42" fmla="*/ 1149350 w 3476997"/>
              <a:gd name="connsiteY42" fmla="*/ 656883 h 1831633"/>
              <a:gd name="connsiteX43" fmla="*/ 1022350 w 3476997"/>
              <a:gd name="connsiteY43" fmla="*/ 669583 h 1831633"/>
              <a:gd name="connsiteX44" fmla="*/ 927100 w 3476997"/>
              <a:gd name="connsiteY44" fmla="*/ 701333 h 1831633"/>
              <a:gd name="connsiteX45" fmla="*/ 863600 w 3476997"/>
              <a:gd name="connsiteY45" fmla="*/ 720383 h 1831633"/>
              <a:gd name="connsiteX46" fmla="*/ 838200 w 3476997"/>
              <a:gd name="connsiteY46" fmla="*/ 733083 h 1831633"/>
              <a:gd name="connsiteX47" fmla="*/ 819150 w 3476997"/>
              <a:gd name="connsiteY47" fmla="*/ 739433 h 1831633"/>
              <a:gd name="connsiteX48" fmla="*/ 774700 w 3476997"/>
              <a:gd name="connsiteY48" fmla="*/ 752133 h 1831633"/>
              <a:gd name="connsiteX49" fmla="*/ 723900 w 3476997"/>
              <a:gd name="connsiteY49" fmla="*/ 758483 h 1831633"/>
              <a:gd name="connsiteX50" fmla="*/ 692150 w 3476997"/>
              <a:gd name="connsiteY50" fmla="*/ 764833 h 1831633"/>
              <a:gd name="connsiteX51" fmla="*/ 647700 w 3476997"/>
              <a:gd name="connsiteY51" fmla="*/ 777533 h 1831633"/>
              <a:gd name="connsiteX52" fmla="*/ 603250 w 3476997"/>
              <a:gd name="connsiteY52" fmla="*/ 790233 h 1831633"/>
              <a:gd name="connsiteX53" fmla="*/ 577850 w 3476997"/>
              <a:gd name="connsiteY53" fmla="*/ 796583 h 1831633"/>
              <a:gd name="connsiteX54" fmla="*/ 501650 w 3476997"/>
              <a:gd name="connsiteY54" fmla="*/ 802933 h 1831633"/>
              <a:gd name="connsiteX55" fmla="*/ 463550 w 3476997"/>
              <a:gd name="connsiteY55" fmla="*/ 815633 h 1831633"/>
              <a:gd name="connsiteX56" fmla="*/ 438150 w 3476997"/>
              <a:gd name="connsiteY56" fmla="*/ 828333 h 1831633"/>
              <a:gd name="connsiteX57" fmla="*/ 381000 w 3476997"/>
              <a:gd name="connsiteY57" fmla="*/ 834683 h 1831633"/>
              <a:gd name="connsiteX58" fmla="*/ 292100 w 3476997"/>
              <a:gd name="connsiteY58" fmla="*/ 853733 h 1831633"/>
              <a:gd name="connsiteX59" fmla="*/ 273050 w 3476997"/>
              <a:gd name="connsiteY59" fmla="*/ 860083 h 1831633"/>
              <a:gd name="connsiteX60" fmla="*/ 241300 w 3476997"/>
              <a:gd name="connsiteY60" fmla="*/ 866433 h 1831633"/>
              <a:gd name="connsiteX61" fmla="*/ 222250 w 3476997"/>
              <a:gd name="connsiteY61" fmla="*/ 879133 h 1831633"/>
              <a:gd name="connsiteX62" fmla="*/ 203200 w 3476997"/>
              <a:gd name="connsiteY62" fmla="*/ 898183 h 1831633"/>
              <a:gd name="connsiteX63" fmla="*/ 165100 w 3476997"/>
              <a:gd name="connsiteY63" fmla="*/ 910883 h 1831633"/>
              <a:gd name="connsiteX64" fmla="*/ 107950 w 3476997"/>
              <a:gd name="connsiteY64" fmla="*/ 929933 h 1831633"/>
              <a:gd name="connsiteX65" fmla="*/ 63500 w 3476997"/>
              <a:gd name="connsiteY65" fmla="*/ 955333 h 1831633"/>
              <a:gd name="connsiteX66" fmla="*/ 38100 w 3476997"/>
              <a:gd name="connsiteY66" fmla="*/ 961683 h 1831633"/>
              <a:gd name="connsiteX67" fmla="*/ 0 w 3476997"/>
              <a:gd name="connsiteY67" fmla="*/ 974383 h 1831633"/>
              <a:gd name="connsiteX68" fmla="*/ 95250 w 3476997"/>
              <a:gd name="connsiteY68" fmla="*/ 987083 h 1831633"/>
              <a:gd name="connsiteX69" fmla="*/ 158750 w 3476997"/>
              <a:gd name="connsiteY69" fmla="*/ 993433 h 1831633"/>
              <a:gd name="connsiteX70" fmla="*/ 215900 w 3476997"/>
              <a:gd name="connsiteY70" fmla="*/ 999783 h 1831633"/>
              <a:gd name="connsiteX71" fmla="*/ 260350 w 3476997"/>
              <a:gd name="connsiteY71" fmla="*/ 1012483 h 1831633"/>
              <a:gd name="connsiteX72" fmla="*/ 298450 w 3476997"/>
              <a:gd name="connsiteY72" fmla="*/ 1018833 h 1831633"/>
              <a:gd name="connsiteX73" fmla="*/ 400050 w 3476997"/>
              <a:gd name="connsiteY73" fmla="*/ 1044233 h 1831633"/>
              <a:gd name="connsiteX74" fmla="*/ 514350 w 3476997"/>
              <a:gd name="connsiteY74" fmla="*/ 1082333 h 1831633"/>
              <a:gd name="connsiteX75" fmla="*/ 628650 w 3476997"/>
              <a:gd name="connsiteY75" fmla="*/ 1120433 h 1831633"/>
              <a:gd name="connsiteX76" fmla="*/ 755650 w 3476997"/>
              <a:gd name="connsiteY76" fmla="*/ 1158533 h 1831633"/>
              <a:gd name="connsiteX77" fmla="*/ 806450 w 3476997"/>
              <a:gd name="connsiteY77" fmla="*/ 1164883 h 1831633"/>
              <a:gd name="connsiteX78" fmla="*/ 914400 w 3476997"/>
              <a:gd name="connsiteY78" fmla="*/ 1196633 h 1831633"/>
              <a:gd name="connsiteX79" fmla="*/ 984250 w 3476997"/>
              <a:gd name="connsiteY79" fmla="*/ 1209333 h 1831633"/>
              <a:gd name="connsiteX80" fmla="*/ 1162050 w 3476997"/>
              <a:gd name="connsiteY80" fmla="*/ 1266483 h 1831633"/>
              <a:gd name="connsiteX81" fmla="*/ 1206500 w 3476997"/>
              <a:gd name="connsiteY81" fmla="*/ 1279183 h 1831633"/>
              <a:gd name="connsiteX82" fmla="*/ 1257300 w 3476997"/>
              <a:gd name="connsiteY82" fmla="*/ 1285533 h 1831633"/>
              <a:gd name="connsiteX83" fmla="*/ 1352550 w 3476997"/>
              <a:gd name="connsiteY83" fmla="*/ 1304583 h 1831633"/>
              <a:gd name="connsiteX84" fmla="*/ 1441450 w 3476997"/>
              <a:gd name="connsiteY84" fmla="*/ 1336333 h 1831633"/>
              <a:gd name="connsiteX85" fmla="*/ 1473200 w 3476997"/>
              <a:gd name="connsiteY85" fmla="*/ 1342683 h 1831633"/>
              <a:gd name="connsiteX86" fmla="*/ 1574800 w 3476997"/>
              <a:gd name="connsiteY86" fmla="*/ 1368083 h 1831633"/>
              <a:gd name="connsiteX87" fmla="*/ 1612900 w 3476997"/>
              <a:gd name="connsiteY87" fmla="*/ 1374433 h 1831633"/>
              <a:gd name="connsiteX88" fmla="*/ 1631950 w 3476997"/>
              <a:gd name="connsiteY88" fmla="*/ 1393483 h 1831633"/>
              <a:gd name="connsiteX89" fmla="*/ 1663700 w 3476997"/>
              <a:gd name="connsiteY89" fmla="*/ 1399833 h 1831633"/>
              <a:gd name="connsiteX90" fmla="*/ 1689100 w 3476997"/>
              <a:gd name="connsiteY90" fmla="*/ 1406183 h 1831633"/>
              <a:gd name="connsiteX91" fmla="*/ 1733550 w 3476997"/>
              <a:gd name="connsiteY91" fmla="*/ 1425233 h 1831633"/>
              <a:gd name="connsiteX92" fmla="*/ 1758950 w 3476997"/>
              <a:gd name="connsiteY92" fmla="*/ 1431583 h 1831633"/>
              <a:gd name="connsiteX93" fmla="*/ 1778000 w 3476997"/>
              <a:gd name="connsiteY93" fmla="*/ 1444283 h 1831633"/>
              <a:gd name="connsiteX94" fmla="*/ 1809750 w 3476997"/>
              <a:gd name="connsiteY94" fmla="*/ 1450633 h 1831633"/>
              <a:gd name="connsiteX95" fmla="*/ 1835150 w 3476997"/>
              <a:gd name="connsiteY95" fmla="*/ 1456983 h 1831633"/>
              <a:gd name="connsiteX96" fmla="*/ 1873250 w 3476997"/>
              <a:gd name="connsiteY96" fmla="*/ 1469683 h 1831633"/>
              <a:gd name="connsiteX97" fmla="*/ 1936750 w 3476997"/>
              <a:gd name="connsiteY97" fmla="*/ 1495083 h 1831633"/>
              <a:gd name="connsiteX98" fmla="*/ 1974850 w 3476997"/>
              <a:gd name="connsiteY98" fmla="*/ 1501433 h 1831633"/>
              <a:gd name="connsiteX99" fmla="*/ 2038350 w 3476997"/>
              <a:gd name="connsiteY99" fmla="*/ 1520483 h 1831633"/>
              <a:gd name="connsiteX100" fmla="*/ 2063750 w 3476997"/>
              <a:gd name="connsiteY100" fmla="*/ 1533183 h 1831633"/>
              <a:gd name="connsiteX101" fmla="*/ 2101850 w 3476997"/>
              <a:gd name="connsiteY101" fmla="*/ 1545883 h 1831633"/>
              <a:gd name="connsiteX102" fmla="*/ 2120900 w 3476997"/>
              <a:gd name="connsiteY102" fmla="*/ 1558583 h 1831633"/>
              <a:gd name="connsiteX103" fmla="*/ 2178050 w 3476997"/>
              <a:gd name="connsiteY103" fmla="*/ 1577633 h 1831633"/>
              <a:gd name="connsiteX104" fmla="*/ 2216150 w 3476997"/>
              <a:gd name="connsiteY104" fmla="*/ 1590333 h 1831633"/>
              <a:gd name="connsiteX105" fmla="*/ 2273300 w 3476997"/>
              <a:gd name="connsiteY105" fmla="*/ 1596683 h 1831633"/>
              <a:gd name="connsiteX106" fmla="*/ 2324100 w 3476997"/>
              <a:gd name="connsiteY106" fmla="*/ 1609383 h 1831633"/>
              <a:gd name="connsiteX107" fmla="*/ 2349500 w 3476997"/>
              <a:gd name="connsiteY107" fmla="*/ 1615733 h 1831633"/>
              <a:gd name="connsiteX108" fmla="*/ 2406650 w 3476997"/>
              <a:gd name="connsiteY108" fmla="*/ 1622083 h 1831633"/>
              <a:gd name="connsiteX109" fmla="*/ 2520950 w 3476997"/>
              <a:gd name="connsiteY109" fmla="*/ 1634783 h 1831633"/>
              <a:gd name="connsiteX110" fmla="*/ 2578100 w 3476997"/>
              <a:gd name="connsiteY110" fmla="*/ 1641133 h 1831633"/>
              <a:gd name="connsiteX111" fmla="*/ 2667000 w 3476997"/>
              <a:gd name="connsiteY111" fmla="*/ 1647483 h 1831633"/>
              <a:gd name="connsiteX112" fmla="*/ 2705100 w 3476997"/>
              <a:gd name="connsiteY112" fmla="*/ 1653833 h 1831633"/>
              <a:gd name="connsiteX113" fmla="*/ 2832100 w 3476997"/>
              <a:gd name="connsiteY113" fmla="*/ 1666533 h 1831633"/>
              <a:gd name="connsiteX114" fmla="*/ 2901950 w 3476997"/>
              <a:gd name="connsiteY114" fmla="*/ 1685583 h 1831633"/>
              <a:gd name="connsiteX115" fmla="*/ 2971800 w 3476997"/>
              <a:gd name="connsiteY115" fmla="*/ 1698283 h 1831633"/>
              <a:gd name="connsiteX116" fmla="*/ 3060700 w 3476997"/>
              <a:gd name="connsiteY116" fmla="*/ 1717333 h 1831633"/>
              <a:gd name="connsiteX117" fmla="*/ 3105150 w 3476997"/>
              <a:gd name="connsiteY117" fmla="*/ 1736383 h 1831633"/>
              <a:gd name="connsiteX118" fmla="*/ 3124200 w 3476997"/>
              <a:gd name="connsiteY118" fmla="*/ 1742733 h 1831633"/>
              <a:gd name="connsiteX119" fmla="*/ 3149600 w 3476997"/>
              <a:gd name="connsiteY119" fmla="*/ 1755433 h 1831633"/>
              <a:gd name="connsiteX120" fmla="*/ 3175000 w 3476997"/>
              <a:gd name="connsiteY120" fmla="*/ 1761783 h 1831633"/>
              <a:gd name="connsiteX121" fmla="*/ 3213100 w 3476997"/>
              <a:gd name="connsiteY121" fmla="*/ 1774483 h 1831633"/>
              <a:gd name="connsiteX122" fmla="*/ 3263900 w 3476997"/>
              <a:gd name="connsiteY122" fmla="*/ 1787183 h 1831633"/>
              <a:gd name="connsiteX123" fmla="*/ 3302000 w 3476997"/>
              <a:gd name="connsiteY123" fmla="*/ 1799883 h 1831633"/>
              <a:gd name="connsiteX124" fmla="*/ 3340100 w 3476997"/>
              <a:gd name="connsiteY124" fmla="*/ 1818933 h 1831633"/>
              <a:gd name="connsiteX125" fmla="*/ 3359150 w 3476997"/>
              <a:gd name="connsiteY125" fmla="*/ 1831633 h 1831633"/>
              <a:gd name="connsiteX126" fmla="*/ 3371850 w 3476997"/>
              <a:gd name="connsiteY126" fmla="*/ 1812583 h 1831633"/>
              <a:gd name="connsiteX127" fmla="*/ 3384550 w 3476997"/>
              <a:gd name="connsiteY127" fmla="*/ 1768133 h 1831633"/>
              <a:gd name="connsiteX128" fmla="*/ 3390900 w 3476997"/>
              <a:gd name="connsiteY128" fmla="*/ 1710983 h 1831633"/>
              <a:gd name="connsiteX129" fmla="*/ 3397250 w 3476997"/>
              <a:gd name="connsiteY129" fmla="*/ 1679233 h 1831633"/>
              <a:gd name="connsiteX130" fmla="*/ 3403600 w 3476997"/>
              <a:gd name="connsiteY130" fmla="*/ 1641133 h 1831633"/>
              <a:gd name="connsiteX131" fmla="*/ 3397250 w 3476997"/>
              <a:gd name="connsiteY131" fmla="*/ 1412533 h 1831633"/>
              <a:gd name="connsiteX132" fmla="*/ 2343150 w 3476997"/>
              <a:gd name="connsiteY132" fmla="*/ 1209333 h 1831633"/>
              <a:gd name="connsiteX133" fmla="*/ 2279650 w 3476997"/>
              <a:gd name="connsiteY133" fmla="*/ 1196633 h 1831633"/>
              <a:gd name="connsiteX134" fmla="*/ 2178050 w 3476997"/>
              <a:gd name="connsiteY134" fmla="*/ 1164883 h 1831633"/>
              <a:gd name="connsiteX135" fmla="*/ 2139950 w 3476997"/>
              <a:gd name="connsiteY135" fmla="*/ 1152183 h 1831633"/>
              <a:gd name="connsiteX136" fmla="*/ 2114550 w 3476997"/>
              <a:gd name="connsiteY136" fmla="*/ 1139483 h 1831633"/>
              <a:gd name="connsiteX137" fmla="*/ 2051050 w 3476997"/>
              <a:gd name="connsiteY137" fmla="*/ 1120433 h 1831633"/>
              <a:gd name="connsiteX138" fmla="*/ 2006600 w 3476997"/>
              <a:gd name="connsiteY138" fmla="*/ 1101383 h 1831633"/>
              <a:gd name="connsiteX139" fmla="*/ 1981200 w 3476997"/>
              <a:gd name="connsiteY139" fmla="*/ 1095033 h 1831633"/>
              <a:gd name="connsiteX140" fmla="*/ 1936750 w 3476997"/>
              <a:gd name="connsiteY140" fmla="*/ 1069633 h 1831633"/>
              <a:gd name="connsiteX141" fmla="*/ 1898650 w 3476997"/>
              <a:gd name="connsiteY141" fmla="*/ 1063283 h 1831633"/>
              <a:gd name="connsiteX142" fmla="*/ 1866900 w 3476997"/>
              <a:gd name="connsiteY142" fmla="*/ 1056933 h 1831633"/>
              <a:gd name="connsiteX143" fmla="*/ 1809750 w 3476997"/>
              <a:gd name="connsiteY143" fmla="*/ 1037883 h 1831633"/>
              <a:gd name="connsiteX144" fmla="*/ 1676400 w 3476997"/>
              <a:gd name="connsiteY144" fmla="*/ 1025183 h 1831633"/>
              <a:gd name="connsiteX145" fmla="*/ 1612900 w 3476997"/>
              <a:gd name="connsiteY145" fmla="*/ 1006133 h 1831633"/>
              <a:gd name="connsiteX146" fmla="*/ 1574800 w 3476997"/>
              <a:gd name="connsiteY146" fmla="*/ 980733 h 1831633"/>
              <a:gd name="connsiteX147" fmla="*/ 1555750 w 3476997"/>
              <a:gd name="connsiteY147" fmla="*/ 968033 h 1831633"/>
              <a:gd name="connsiteX148" fmla="*/ 1536700 w 3476997"/>
              <a:gd name="connsiteY148" fmla="*/ 961683 h 1831633"/>
              <a:gd name="connsiteX149" fmla="*/ 1498600 w 3476997"/>
              <a:gd name="connsiteY149" fmla="*/ 942633 h 1831633"/>
              <a:gd name="connsiteX150" fmla="*/ 3365500 w 3476997"/>
              <a:gd name="connsiteY150" fmla="*/ 447333 h 1831633"/>
              <a:gd name="connsiteX151" fmla="*/ 3371850 w 3476997"/>
              <a:gd name="connsiteY151" fmla="*/ 428283 h 1831633"/>
              <a:gd name="connsiteX152" fmla="*/ 3365500 w 3476997"/>
              <a:gd name="connsiteY152" fmla="*/ 40933 h 1831633"/>
              <a:gd name="connsiteX0" fmla="*/ 3365500 w 3481699"/>
              <a:gd name="connsiteY0" fmla="*/ 40933 h 1831633"/>
              <a:gd name="connsiteX1" fmla="*/ 3365500 w 3481699"/>
              <a:gd name="connsiteY1" fmla="*/ 28233 h 1831633"/>
              <a:gd name="connsiteX2" fmla="*/ 3340100 w 3481699"/>
              <a:gd name="connsiteY2" fmla="*/ 34583 h 1831633"/>
              <a:gd name="connsiteX3" fmla="*/ 3314700 w 3481699"/>
              <a:gd name="connsiteY3" fmla="*/ 47283 h 1831633"/>
              <a:gd name="connsiteX4" fmla="*/ 3263900 w 3481699"/>
              <a:gd name="connsiteY4" fmla="*/ 53633 h 1831633"/>
              <a:gd name="connsiteX5" fmla="*/ 3238500 w 3481699"/>
              <a:gd name="connsiteY5" fmla="*/ 59983 h 1831633"/>
              <a:gd name="connsiteX6" fmla="*/ 3187700 w 3481699"/>
              <a:gd name="connsiteY6" fmla="*/ 72683 h 1831633"/>
              <a:gd name="connsiteX7" fmla="*/ 3155950 w 3481699"/>
              <a:gd name="connsiteY7" fmla="*/ 85383 h 1831633"/>
              <a:gd name="connsiteX8" fmla="*/ 2997200 w 3481699"/>
              <a:gd name="connsiteY8" fmla="*/ 104433 h 1831633"/>
              <a:gd name="connsiteX9" fmla="*/ 2908300 w 3481699"/>
              <a:gd name="connsiteY9" fmla="*/ 123483 h 1831633"/>
              <a:gd name="connsiteX10" fmla="*/ 2857500 w 3481699"/>
              <a:gd name="connsiteY10" fmla="*/ 136183 h 1831633"/>
              <a:gd name="connsiteX11" fmla="*/ 2806700 w 3481699"/>
              <a:gd name="connsiteY11" fmla="*/ 142533 h 1831633"/>
              <a:gd name="connsiteX12" fmla="*/ 2768600 w 3481699"/>
              <a:gd name="connsiteY12" fmla="*/ 148883 h 1831633"/>
              <a:gd name="connsiteX13" fmla="*/ 2686050 w 3481699"/>
              <a:gd name="connsiteY13" fmla="*/ 167933 h 1831633"/>
              <a:gd name="connsiteX14" fmla="*/ 2597150 w 3481699"/>
              <a:gd name="connsiteY14" fmla="*/ 174283 h 1831633"/>
              <a:gd name="connsiteX15" fmla="*/ 2552700 w 3481699"/>
              <a:gd name="connsiteY15" fmla="*/ 186983 h 1831633"/>
              <a:gd name="connsiteX16" fmla="*/ 2438400 w 3481699"/>
              <a:gd name="connsiteY16" fmla="*/ 206033 h 1831633"/>
              <a:gd name="connsiteX17" fmla="*/ 2406650 w 3481699"/>
              <a:gd name="connsiteY17" fmla="*/ 212383 h 1831633"/>
              <a:gd name="connsiteX18" fmla="*/ 2374900 w 3481699"/>
              <a:gd name="connsiteY18" fmla="*/ 225083 h 1831633"/>
              <a:gd name="connsiteX19" fmla="*/ 2349500 w 3481699"/>
              <a:gd name="connsiteY19" fmla="*/ 231433 h 1831633"/>
              <a:gd name="connsiteX20" fmla="*/ 2260600 w 3481699"/>
              <a:gd name="connsiteY20" fmla="*/ 244133 h 1831633"/>
              <a:gd name="connsiteX21" fmla="*/ 2197100 w 3481699"/>
              <a:gd name="connsiteY21" fmla="*/ 256833 h 1831633"/>
              <a:gd name="connsiteX22" fmla="*/ 2146300 w 3481699"/>
              <a:gd name="connsiteY22" fmla="*/ 263183 h 1831633"/>
              <a:gd name="connsiteX23" fmla="*/ 2057400 w 3481699"/>
              <a:gd name="connsiteY23" fmla="*/ 282233 h 1831633"/>
              <a:gd name="connsiteX24" fmla="*/ 2012950 w 3481699"/>
              <a:gd name="connsiteY24" fmla="*/ 301283 h 1831633"/>
              <a:gd name="connsiteX25" fmla="*/ 1993900 w 3481699"/>
              <a:gd name="connsiteY25" fmla="*/ 313983 h 1831633"/>
              <a:gd name="connsiteX26" fmla="*/ 1974850 w 3481699"/>
              <a:gd name="connsiteY26" fmla="*/ 320333 h 1831633"/>
              <a:gd name="connsiteX27" fmla="*/ 1905000 w 3481699"/>
              <a:gd name="connsiteY27" fmla="*/ 358433 h 1831633"/>
              <a:gd name="connsiteX28" fmla="*/ 1854200 w 3481699"/>
              <a:gd name="connsiteY28" fmla="*/ 377483 h 1831633"/>
              <a:gd name="connsiteX29" fmla="*/ 1828800 w 3481699"/>
              <a:gd name="connsiteY29" fmla="*/ 390183 h 1831633"/>
              <a:gd name="connsiteX30" fmla="*/ 1765300 w 3481699"/>
              <a:gd name="connsiteY30" fmla="*/ 409233 h 1831633"/>
              <a:gd name="connsiteX31" fmla="*/ 1733550 w 3481699"/>
              <a:gd name="connsiteY31" fmla="*/ 428283 h 1831633"/>
              <a:gd name="connsiteX32" fmla="*/ 1657350 w 3481699"/>
              <a:gd name="connsiteY32" fmla="*/ 466383 h 1831633"/>
              <a:gd name="connsiteX33" fmla="*/ 1625600 w 3481699"/>
              <a:gd name="connsiteY33" fmla="*/ 485433 h 1831633"/>
              <a:gd name="connsiteX34" fmla="*/ 1530350 w 3481699"/>
              <a:gd name="connsiteY34" fmla="*/ 517183 h 1831633"/>
              <a:gd name="connsiteX35" fmla="*/ 1492250 w 3481699"/>
              <a:gd name="connsiteY35" fmla="*/ 536233 h 1831633"/>
              <a:gd name="connsiteX36" fmla="*/ 1390650 w 3481699"/>
              <a:gd name="connsiteY36" fmla="*/ 567983 h 1831633"/>
              <a:gd name="connsiteX37" fmla="*/ 1346200 w 3481699"/>
              <a:gd name="connsiteY37" fmla="*/ 587033 h 1831633"/>
              <a:gd name="connsiteX38" fmla="*/ 1308100 w 3481699"/>
              <a:gd name="connsiteY38" fmla="*/ 593383 h 1831633"/>
              <a:gd name="connsiteX39" fmla="*/ 1276350 w 3481699"/>
              <a:gd name="connsiteY39" fmla="*/ 599733 h 1831633"/>
              <a:gd name="connsiteX40" fmla="*/ 1212850 w 3481699"/>
              <a:gd name="connsiteY40" fmla="*/ 631483 h 1831633"/>
              <a:gd name="connsiteX41" fmla="*/ 1193800 w 3481699"/>
              <a:gd name="connsiteY41" fmla="*/ 637833 h 1831633"/>
              <a:gd name="connsiteX42" fmla="*/ 1149350 w 3481699"/>
              <a:gd name="connsiteY42" fmla="*/ 656883 h 1831633"/>
              <a:gd name="connsiteX43" fmla="*/ 1022350 w 3481699"/>
              <a:gd name="connsiteY43" fmla="*/ 669583 h 1831633"/>
              <a:gd name="connsiteX44" fmla="*/ 927100 w 3481699"/>
              <a:gd name="connsiteY44" fmla="*/ 701333 h 1831633"/>
              <a:gd name="connsiteX45" fmla="*/ 863600 w 3481699"/>
              <a:gd name="connsiteY45" fmla="*/ 720383 h 1831633"/>
              <a:gd name="connsiteX46" fmla="*/ 838200 w 3481699"/>
              <a:gd name="connsiteY46" fmla="*/ 733083 h 1831633"/>
              <a:gd name="connsiteX47" fmla="*/ 819150 w 3481699"/>
              <a:gd name="connsiteY47" fmla="*/ 739433 h 1831633"/>
              <a:gd name="connsiteX48" fmla="*/ 774700 w 3481699"/>
              <a:gd name="connsiteY48" fmla="*/ 752133 h 1831633"/>
              <a:gd name="connsiteX49" fmla="*/ 723900 w 3481699"/>
              <a:gd name="connsiteY49" fmla="*/ 758483 h 1831633"/>
              <a:gd name="connsiteX50" fmla="*/ 692150 w 3481699"/>
              <a:gd name="connsiteY50" fmla="*/ 764833 h 1831633"/>
              <a:gd name="connsiteX51" fmla="*/ 647700 w 3481699"/>
              <a:gd name="connsiteY51" fmla="*/ 777533 h 1831633"/>
              <a:gd name="connsiteX52" fmla="*/ 603250 w 3481699"/>
              <a:gd name="connsiteY52" fmla="*/ 790233 h 1831633"/>
              <a:gd name="connsiteX53" fmla="*/ 577850 w 3481699"/>
              <a:gd name="connsiteY53" fmla="*/ 796583 h 1831633"/>
              <a:gd name="connsiteX54" fmla="*/ 501650 w 3481699"/>
              <a:gd name="connsiteY54" fmla="*/ 802933 h 1831633"/>
              <a:gd name="connsiteX55" fmla="*/ 463550 w 3481699"/>
              <a:gd name="connsiteY55" fmla="*/ 815633 h 1831633"/>
              <a:gd name="connsiteX56" fmla="*/ 438150 w 3481699"/>
              <a:gd name="connsiteY56" fmla="*/ 828333 h 1831633"/>
              <a:gd name="connsiteX57" fmla="*/ 381000 w 3481699"/>
              <a:gd name="connsiteY57" fmla="*/ 834683 h 1831633"/>
              <a:gd name="connsiteX58" fmla="*/ 292100 w 3481699"/>
              <a:gd name="connsiteY58" fmla="*/ 853733 h 1831633"/>
              <a:gd name="connsiteX59" fmla="*/ 273050 w 3481699"/>
              <a:gd name="connsiteY59" fmla="*/ 860083 h 1831633"/>
              <a:gd name="connsiteX60" fmla="*/ 241300 w 3481699"/>
              <a:gd name="connsiteY60" fmla="*/ 866433 h 1831633"/>
              <a:gd name="connsiteX61" fmla="*/ 222250 w 3481699"/>
              <a:gd name="connsiteY61" fmla="*/ 879133 h 1831633"/>
              <a:gd name="connsiteX62" fmla="*/ 203200 w 3481699"/>
              <a:gd name="connsiteY62" fmla="*/ 898183 h 1831633"/>
              <a:gd name="connsiteX63" fmla="*/ 165100 w 3481699"/>
              <a:gd name="connsiteY63" fmla="*/ 910883 h 1831633"/>
              <a:gd name="connsiteX64" fmla="*/ 107950 w 3481699"/>
              <a:gd name="connsiteY64" fmla="*/ 929933 h 1831633"/>
              <a:gd name="connsiteX65" fmla="*/ 63500 w 3481699"/>
              <a:gd name="connsiteY65" fmla="*/ 955333 h 1831633"/>
              <a:gd name="connsiteX66" fmla="*/ 38100 w 3481699"/>
              <a:gd name="connsiteY66" fmla="*/ 961683 h 1831633"/>
              <a:gd name="connsiteX67" fmla="*/ 0 w 3481699"/>
              <a:gd name="connsiteY67" fmla="*/ 974383 h 1831633"/>
              <a:gd name="connsiteX68" fmla="*/ 95250 w 3481699"/>
              <a:gd name="connsiteY68" fmla="*/ 987083 h 1831633"/>
              <a:gd name="connsiteX69" fmla="*/ 158750 w 3481699"/>
              <a:gd name="connsiteY69" fmla="*/ 993433 h 1831633"/>
              <a:gd name="connsiteX70" fmla="*/ 215900 w 3481699"/>
              <a:gd name="connsiteY70" fmla="*/ 999783 h 1831633"/>
              <a:gd name="connsiteX71" fmla="*/ 260350 w 3481699"/>
              <a:gd name="connsiteY71" fmla="*/ 1012483 h 1831633"/>
              <a:gd name="connsiteX72" fmla="*/ 298450 w 3481699"/>
              <a:gd name="connsiteY72" fmla="*/ 1018833 h 1831633"/>
              <a:gd name="connsiteX73" fmla="*/ 400050 w 3481699"/>
              <a:gd name="connsiteY73" fmla="*/ 1044233 h 1831633"/>
              <a:gd name="connsiteX74" fmla="*/ 514350 w 3481699"/>
              <a:gd name="connsiteY74" fmla="*/ 1082333 h 1831633"/>
              <a:gd name="connsiteX75" fmla="*/ 628650 w 3481699"/>
              <a:gd name="connsiteY75" fmla="*/ 1120433 h 1831633"/>
              <a:gd name="connsiteX76" fmla="*/ 755650 w 3481699"/>
              <a:gd name="connsiteY76" fmla="*/ 1158533 h 1831633"/>
              <a:gd name="connsiteX77" fmla="*/ 806450 w 3481699"/>
              <a:gd name="connsiteY77" fmla="*/ 1164883 h 1831633"/>
              <a:gd name="connsiteX78" fmla="*/ 914400 w 3481699"/>
              <a:gd name="connsiteY78" fmla="*/ 1196633 h 1831633"/>
              <a:gd name="connsiteX79" fmla="*/ 984250 w 3481699"/>
              <a:gd name="connsiteY79" fmla="*/ 1209333 h 1831633"/>
              <a:gd name="connsiteX80" fmla="*/ 1162050 w 3481699"/>
              <a:gd name="connsiteY80" fmla="*/ 1266483 h 1831633"/>
              <a:gd name="connsiteX81" fmla="*/ 1206500 w 3481699"/>
              <a:gd name="connsiteY81" fmla="*/ 1279183 h 1831633"/>
              <a:gd name="connsiteX82" fmla="*/ 1257300 w 3481699"/>
              <a:gd name="connsiteY82" fmla="*/ 1285533 h 1831633"/>
              <a:gd name="connsiteX83" fmla="*/ 1352550 w 3481699"/>
              <a:gd name="connsiteY83" fmla="*/ 1304583 h 1831633"/>
              <a:gd name="connsiteX84" fmla="*/ 1441450 w 3481699"/>
              <a:gd name="connsiteY84" fmla="*/ 1336333 h 1831633"/>
              <a:gd name="connsiteX85" fmla="*/ 1473200 w 3481699"/>
              <a:gd name="connsiteY85" fmla="*/ 1342683 h 1831633"/>
              <a:gd name="connsiteX86" fmla="*/ 1574800 w 3481699"/>
              <a:gd name="connsiteY86" fmla="*/ 1368083 h 1831633"/>
              <a:gd name="connsiteX87" fmla="*/ 1612900 w 3481699"/>
              <a:gd name="connsiteY87" fmla="*/ 1374433 h 1831633"/>
              <a:gd name="connsiteX88" fmla="*/ 1631950 w 3481699"/>
              <a:gd name="connsiteY88" fmla="*/ 1393483 h 1831633"/>
              <a:gd name="connsiteX89" fmla="*/ 1663700 w 3481699"/>
              <a:gd name="connsiteY89" fmla="*/ 1399833 h 1831633"/>
              <a:gd name="connsiteX90" fmla="*/ 1689100 w 3481699"/>
              <a:gd name="connsiteY90" fmla="*/ 1406183 h 1831633"/>
              <a:gd name="connsiteX91" fmla="*/ 1733550 w 3481699"/>
              <a:gd name="connsiteY91" fmla="*/ 1425233 h 1831633"/>
              <a:gd name="connsiteX92" fmla="*/ 1758950 w 3481699"/>
              <a:gd name="connsiteY92" fmla="*/ 1431583 h 1831633"/>
              <a:gd name="connsiteX93" fmla="*/ 1778000 w 3481699"/>
              <a:gd name="connsiteY93" fmla="*/ 1444283 h 1831633"/>
              <a:gd name="connsiteX94" fmla="*/ 1809750 w 3481699"/>
              <a:gd name="connsiteY94" fmla="*/ 1450633 h 1831633"/>
              <a:gd name="connsiteX95" fmla="*/ 1835150 w 3481699"/>
              <a:gd name="connsiteY95" fmla="*/ 1456983 h 1831633"/>
              <a:gd name="connsiteX96" fmla="*/ 1873250 w 3481699"/>
              <a:gd name="connsiteY96" fmla="*/ 1469683 h 1831633"/>
              <a:gd name="connsiteX97" fmla="*/ 1936750 w 3481699"/>
              <a:gd name="connsiteY97" fmla="*/ 1495083 h 1831633"/>
              <a:gd name="connsiteX98" fmla="*/ 1974850 w 3481699"/>
              <a:gd name="connsiteY98" fmla="*/ 1501433 h 1831633"/>
              <a:gd name="connsiteX99" fmla="*/ 2038350 w 3481699"/>
              <a:gd name="connsiteY99" fmla="*/ 1520483 h 1831633"/>
              <a:gd name="connsiteX100" fmla="*/ 2063750 w 3481699"/>
              <a:gd name="connsiteY100" fmla="*/ 1533183 h 1831633"/>
              <a:gd name="connsiteX101" fmla="*/ 2101850 w 3481699"/>
              <a:gd name="connsiteY101" fmla="*/ 1545883 h 1831633"/>
              <a:gd name="connsiteX102" fmla="*/ 2120900 w 3481699"/>
              <a:gd name="connsiteY102" fmla="*/ 1558583 h 1831633"/>
              <a:gd name="connsiteX103" fmla="*/ 2178050 w 3481699"/>
              <a:gd name="connsiteY103" fmla="*/ 1577633 h 1831633"/>
              <a:gd name="connsiteX104" fmla="*/ 2216150 w 3481699"/>
              <a:gd name="connsiteY104" fmla="*/ 1590333 h 1831633"/>
              <a:gd name="connsiteX105" fmla="*/ 2273300 w 3481699"/>
              <a:gd name="connsiteY105" fmla="*/ 1596683 h 1831633"/>
              <a:gd name="connsiteX106" fmla="*/ 2324100 w 3481699"/>
              <a:gd name="connsiteY106" fmla="*/ 1609383 h 1831633"/>
              <a:gd name="connsiteX107" fmla="*/ 2349500 w 3481699"/>
              <a:gd name="connsiteY107" fmla="*/ 1615733 h 1831633"/>
              <a:gd name="connsiteX108" fmla="*/ 2406650 w 3481699"/>
              <a:gd name="connsiteY108" fmla="*/ 1622083 h 1831633"/>
              <a:gd name="connsiteX109" fmla="*/ 2520950 w 3481699"/>
              <a:gd name="connsiteY109" fmla="*/ 1634783 h 1831633"/>
              <a:gd name="connsiteX110" fmla="*/ 2578100 w 3481699"/>
              <a:gd name="connsiteY110" fmla="*/ 1641133 h 1831633"/>
              <a:gd name="connsiteX111" fmla="*/ 2667000 w 3481699"/>
              <a:gd name="connsiteY111" fmla="*/ 1647483 h 1831633"/>
              <a:gd name="connsiteX112" fmla="*/ 2705100 w 3481699"/>
              <a:gd name="connsiteY112" fmla="*/ 1653833 h 1831633"/>
              <a:gd name="connsiteX113" fmla="*/ 2832100 w 3481699"/>
              <a:gd name="connsiteY113" fmla="*/ 1666533 h 1831633"/>
              <a:gd name="connsiteX114" fmla="*/ 2901950 w 3481699"/>
              <a:gd name="connsiteY114" fmla="*/ 1685583 h 1831633"/>
              <a:gd name="connsiteX115" fmla="*/ 2971800 w 3481699"/>
              <a:gd name="connsiteY115" fmla="*/ 1698283 h 1831633"/>
              <a:gd name="connsiteX116" fmla="*/ 3060700 w 3481699"/>
              <a:gd name="connsiteY116" fmla="*/ 1717333 h 1831633"/>
              <a:gd name="connsiteX117" fmla="*/ 3105150 w 3481699"/>
              <a:gd name="connsiteY117" fmla="*/ 1736383 h 1831633"/>
              <a:gd name="connsiteX118" fmla="*/ 3124200 w 3481699"/>
              <a:gd name="connsiteY118" fmla="*/ 1742733 h 1831633"/>
              <a:gd name="connsiteX119" fmla="*/ 3149600 w 3481699"/>
              <a:gd name="connsiteY119" fmla="*/ 1755433 h 1831633"/>
              <a:gd name="connsiteX120" fmla="*/ 3175000 w 3481699"/>
              <a:gd name="connsiteY120" fmla="*/ 1761783 h 1831633"/>
              <a:gd name="connsiteX121" fmla="*/ 3213100 w 3481699"/>
              <a:gd name="connsiteY121" fmla="*/ 1774483 h 1831633"/>
              <a:gd name="connsiteX122" fmla="*/ 3263900 w 3481699"/>
              <a:gd name="connsiteY122" fmla="*/ 1787183 h 1831633"/>
              <a:gd name="connsiteX123" fmla="*/ 3302000 w 3481699"/>
              <a:gd name="connsiteY123" fmla="*/ 1799883 h 1831633"/>
              <a:gd name="connsiteX124" fmla="*/ 3340100 w 3481699"/>
              <a:gd name="connsiteY124" fmla="*/ 1818933 h 1831633"/>
              <a:gd name="connsiteX125" fmla="*/ 3359150 w 3481699"/>
              <a:gd name="connsiteY125" fmla="*/ 1831633 h 1831633"/>
              <a:gd name="connsiteX126" fmla="*/ 3371850 w 3481699"/>
              <a:gd name="connsiteY126" fmla="*/ 1812583 h 1831633"/>
              <a:gd name="connsiteX127" fmla="*/ 3384550 w 3481699"/>
              <a:gd name="connsiteY127" fmla="*/ 1768133 h 1831633"/>
              <a:gd name="connsiteX128" fmla="*/ 3390900 w 3481699"/>
              <a:gd name="connsiteY128" fmla="*/ 1710983 h 1831633"/>
              <a:gd name="connsiteX129" fmla="*/ 3397250 w 3481699"/>
              <a:gd name="connsiteY129" fmla="*/ 1679233 h 1831633"/>
              <a:gd name="connsiteX130" fmla="*/ 3403600 w 3481699"/>
              <a:gd name="connsiteY130" fmla="*/ 1641133 h 1831633"/>
              <a:gd name="connsiteX131" fmla="*/ 3397250 w 3481699"/>
              <a:gd name="connsiteY131" fmla="*/ 1412533 h 1831633"/>
              <a:gd name="connsiteX132" fmla="*/ 2279650 w 3481699"/>
              <a:gd name="connsiteY132" fmla="*/ 1196633 h 1831633"/>
              <a:gd name="connsiteX133" fmla="*/ 2178050 w 3481699"/>
              <a:gd name="connsiteY133" fmla="*/ 1164883 h 1831633"/>
              <a:gd name="connsiteX134" fmla="*/ 2139950 w 3481699"/>
              <a:gd name="connsiteY134" fmla="*/ 1152183 h 1831633"/>
              <a:gd name="connsiteX135" fmla="*/ 2114550 w 3481699"/>
              <a:gd name="connsiteY135" fmla="*/ 1139483 h 1831633"/>
              <a:gd name="connsiteX136" fmla="*/ 2051050 w 3481699"/>
              <a:gd name="connsiteY136" fmla="*/ 1120433 h 1831633"/>
              <a:gd name="connsiteX137" fmla="*/ 2006600 w 3481699"/>
              <a:gd name="connsiteY137" fmla="*/ 1101383 h 1831633"/>
              <a:gd name="connsiteX138" fmla="*/ 1981200 w 3481699"/>
              <a:gd name="connsiteY138" fmla="*/ 1095033 h 1831633"/>
              <a:gd name="connsiteX139" fmla="*/ 1936750 w 3481699"/>
              <a:gd name="connsiteY139" fmla="*/ 1069633 h 1831633"/>
              <a:gd name="connsiteX140" fmla="*/ 1898650 w 3481699"/>
              <a:gd name="connsiteY140" fmla="*/ 1063283 h 1831633"/>
              <a:gd name="connsiteX141" fmla="*/ 1866900 w 3481699"/>
              <a:gd name="connsiteY141" fmla="*/ 1056933 h 1831633"/>
              <a:gd name="connsiteX142" fmla="*/ 1809750 w 3481699"/>
              <a:gd name="connsiteY142" fmla="*/ 1037883 h 1831633"/>
              <a:gd name="connsiteX143" fmla="*/ 1676400 w 3481699"/>
              <a:gd name="connsiteY143" fmla="*/ 1025183 h 1831633"/>
              <a:gd name="connsiteX144" fmla="*/ 1612900 w 3481699"/>
              <a:gd name="connsiteY144" fmla="*/ 1006133 h 1831633"/>
              <a:gd name="connsiteX145" fmla="*/ 1574800 w 3481699"/>
              <a:gd name="connsiteY145" fmla="*/ 980733 h 1831633"/>
              <a:gd name="connsiteX146" fmla="*/ 1555750 w 3481699"/>
              <a:gd name="connsiteY146" fmla="*/ 968033 h 1831633"/>
              <a:gd name="connsiteX147" fmla="*/ 1536700 w 3481699"/>
              <a:gd name="connsiteY147" fmla="*/ 961683 h 1831633"/>
              <a:gd name="connsiteX148" fmla="*/ 1498600 w 3481699"/>
              <a:gd name="connsiteY148" fmla="*/ 942633 h 1831633"/>
              <a:gd name="connsiteX149" fmla="*/ 3365500 w 3481699"/>
              <a:gd name="connsiteY149" fmla="*/ 447333 h 1831633"/>
              <a:gd name="connsiteX150" fmla="*/ 3371850 w 3481699"/>
              <a:gd name="connsiteY150" fmla="*/ 428283 h 1831633"/>
              <a:gd name="connsiteX151" fmla="*/ 3365500 w 3481699"/>
              <a:gd name="connsiteY151" fmla="*/ 40933 h 1831633"/>
              <a:gd name="connsiteX0" fmla="*/ 3365500 w 3489223"/>
              <a:gd name="connsiteY0" fmla="*/ 40933 h 1831633"/>
              <a:gd name="connsiteX1" fmla="*/ 3365500 w 3489223"/>
              <a:gd name="connsiteY1" fmla="*/ 28233 h 1831633"/>
              <a:gd name="connsiteX2" fmla="*/ 3340100 w 3489223"/>
              <a:gd name="connsiteY2" fmla="*/ 34583 h 1831633"/>
              <a:gd name="connsiteX3" fmla="*/ 3314700 w 3489223"/>
              <a:gd name="connsiteY3" fmla="*/ 47283 h 1831633"/>
              <a:gd name="connsiteX4" fmla="*/ 3263900 w 3489223"/>
              <a:gd name="connsiteY4" fmla="*/ 53633 h 1831633"/>
              <a:gd name="connsiteX5" fmla="*/ 3238500 w 3489223"/>
              <a:gd name="connsiteY5" fmla="*/ 59983 h 1831633"/>
              <a:gd name="connsiteX6" fmla="*/ 3187700 w 3489223"/>
              <a:gd name="connsiteY6" fmla="*/ 72683 h 1831633"/>
              <a:gd name="connsiteX7" fmla="*/ 3155950 w 3489223"/>
              <a:gd name="connsiteY7" fmla="*/ 85383 h 1831633"/>
              <a:gd name="connsiteX8" fmla="*/ 2997200 w 3489223"/>
              <a:gd name="connsiteY8" fmla="*/ 104433 h 1831633"/>
              <a:gd name="connsiteX9" fmla="*/ 2908300 w 3489223"/>
              <a:gd name="connsiteY9" fmla="*/ 123483 h 1831633"/>
              <a:gd name="connsiteX10" fmla="*/ 2857500 w 3489223"/>
              <a:gd name="connsiteY10" fmla="*/ 136183 h 1831633"/>
              <a:gd name="connsiteX11" fmla="*/ 2806700 w 3489223"/>
              <a:gd name="connsiteY11" fmla="*/ 142533 h 1831633"/>
              <a:gd name="connsiteX12" fmla="*/ 2768600 w 3489223"/>
              <a:gd name="connsiteY12" fmla="*/ 148883 h 1831633"/>
              <a:gd name="connsiteX13" fmla="*/ 2686050 w 3489223"/>
              <a:gd name="connsiteY13" fmla="*/ 167933 h 1831633"/>
              <a:gd name="connsiteX14" fmla="*/ 2597150 w 3489223"/>
              <a:gd name="connsiteY14" fmla="*/ 174283 h 1831633"/>
              <a:gd name="connsiteX15" fmla="*/ 2552700 w 3489223"/>
              <a:gd name="connsiteY15" fmla="*/ 186983 h 1831633"/>
              <a:gd name="connsiteX16" fmla="*/ 2438400 w 3489223"/>
              <a:gd name="connsiteY16" fmla="*/ 206033 h 1831633"/>
              <a:gd name="connsiteX17" fmla="*/ 2406650 w 3489223"/>
              <a:gd name="connsiteY17" fmla="*/ 212383 h 1831633"/>
              <a:gd name="connsiteX18" fmla="*/ 2374900 w 3489223"/>
              <a:gd name="connsiteY18" fmla="*/ 225083 h 1831633"/>
              <a:gd name="connsiteX19" fmla="*/ 2349500 w 3489223"/>
              <a:gd name="connsiteY19" fmla="*/ 231433 h 1831633"/>
              <a:gd name="connsiteX20" fmla="*/ 2260600 w 3489223"/>
              <a:gd name="connsiteY20" fmla="*/ 244133 h 1831633"/>
              <a:gd name="connsiteX21" fmla="*/ 2197100 w 3489223"/>
              <a:gd name="connsiteY21" fmla="*/ 256833 h 1831633"/>
              <a:gd name="connsiteX22" fmla="*/ 2146300 w 3489223"/>
              <a:gd name="connsiteY22" fmla="*/ 263183 h 1831633"/>
              <a:gd name="connsiteX23" fmla="*/ 2057400 w 3489223"/>
              <a:gd name="connsiteY23" fmla="*/ 282233 h 1831633"/>
              <a:gd name="connsiteX24" fmla="*/ 2012950 w 3489223"/>
              <a:gd name="connsiteY24" fmla="*/ 301283 h 1831633"/>
              <a:gd name="connsiteX25" fmla="*/ 1993900 w 3489223"/>
              <a:gd name="connsiteY25" fmla="*/ 313983 h 1831633"/>
              <a:gd name="connsiteX26" fmla="*/ 1974850 w 3489223"/>
              <a:gd name="connsiteY26" fmla="*/ 320333 h 1831633"/>
              <a:gd name="connsiteX27" fmla="*/ 1905000 w 3489223"/>
              <a:gd name="connsiteY27" fmla="*/ 358433 h 1831633"/>
              <a:gd name="connsiteX28" fmla="*/ 1854200 w 3489223"/>
              <a:gd name="connsiteY28" fmla="*/ 377483 h 1831633"/>
              <a:gd name="connsiteX29" fmla="*/ 1828800 w 3489223"/>
              <a:gd name="connsiteY29" fmla="*/ 390183 h 1831633"/>
              <a:gd name="connsiteX30" fmla="*/ 1765300 w 3489223"/>
              <a:gd name="connsiteY30" fmla="*/ 409233 h 1831633"/>
              <a:gd name="connsiteX31" fmla="*/ 1733550 w 3489223"/>
              <a:gd name="connsiteY31" fmla="*/ 428283 h 1831633"/>
              <a:gd name="connsiteX32" fmla="*/ 1657350 w 3489223"/>
              <a:gd name="connsiteY32" fmla="*/ 466383 h 1831633"/>
              <a:gd name="connsiteX33" fmla="*/ 1625600 w 3489223"/>
              <a:gd name="connsiteY33" fmla="*/ 485433 h 1831633"/>
              <a:gd name="connsiteX34" fmla="*/ 1530350 w 3489223"/>
              <a:gd name="connsiteY34" fmla="*/ 517183 h 1831633"/>
              <a:gd name="connsiteX35" fmla="*/ 1492250 w 3489223"/>
              <a:gd name="connsiteY35" fmla="*/ 536233 h 1831633"/>
              <a:gd name="connsiteX36" fmla="*/ 1390650 w 3489223"/>
              <a:gd name="connsiteY36" fmla="*/ 567983 h 1831633"/>
              <a:gd name="connsiteX37" fmla="*/ 1346200 w 3489223"/>
              <a:gd name="connsiteY37" fmla="*/ 587033 h 1831633"/>
              <a:gd name="connsiteX38" fmla="*/ 1308100 w 3489223"/>
              <a:gd name="connsiteY38" fmla="*/ 593383 h 1831633"/>
              <a:gd name="connsiteX39" fmla="*/ 1276350 w 3489223"/>
              <a:gd name="connsiteY39" fmla="*/ 599733 h 1831633"/>
              <a:gd name="connsiteX40" fmla="*/ 1212850 w 3489223"/>
              <a:gd name="connsiteY40" fmla="*/ 631483 h 1831633"/>
              <a:gd name="connsiteX41" fmla="*/ 1193800 w 3489223"/>
              <a:gd name="connsiteY41" fmla="*/ 637833 h 1831633"/>
              <a:gd name="connsiteX42" fmla="*/ 1149350 w 3489223"/>
              <a:gd name="connsiteY42" fmla="*/ 656883 h 1831633"/>
              <a:gd name="connsiteX43" fmla="*/ 1022350 w 3489223"/>
              <a:gd name="connsiteY43" fmla="*/ 669583 h 1831633"/>
              <a:gd name="connsiteX44" fmla="*/ 927100 w 3489223"/>
              <a:gd name="connsiteY44" fmla="*/ 701333 h 1831633"/>
              <a:gd name="connsiteX45" fmla="*/ 863600 w 3489223"/>
              <a:gd name="connsiteY45" fmla="*/ 720383 h 1831633"/>
              <a:gd name="connsiteX46" fmla="*/ 838200 w 3489223"/>
              <a:gd name="connsiteY46" fmla="*/ 733083 h 1831633"/>
              <a:gd name="connsiteX47" fmla="*/ 819150 w 3489223"/>
              <a:gd name="connsiteY47" fmla="*/ 739433 h 1831633"/>
              <a:gd name="connsiteX48" fmla="*/ 774700 w 3489223"/>
              <a:gd name="connsiteY48" fmla="*/ 752133 h 1831633"/>
              <a:gd name="connsiteX49" fmla="*/ 723900 w 3489223"/>
              <a:gd name="connsiteY49" fmla="*/ 758483 h 1831633"/>
              <a:gd name="connsiteX50" fmla="*/ 692150 w 3489223"/>
              <a:gd name="connsiteY50" fmla="*/ 764833 h 1831633"/>
              <a:gd name="connsiteX51" fmla="*/ 647700 w 3489223"/>
              <a:gd name="connsiteY51" fmla="*/ 777533 h 1831633"/>
              <a:gd name="connsiteX52" fmla="*/ 603250 w 3489223"/>
              <a:gd name="connsiteY52" fmla="*/ 790233 h 1831633"/>
              <a:gd name="connsiteX53" fmla="*/ 577850 w 3489223"/>
              <a:gd name="connsiteY53" fmla="*/ 796583 h 1831633"/>
              <a:gd name="connsiteX54" fmla="*/ 501650 w 3489223"/>
              <a:gd name="connsiteY54" fmla="*/ 802933 h 1831633"/>
              <a:gd name="connsiteX55" fmla="*/ 463550 w 3489223"/>
              <a:gd name="connsiteY55" fmla="*/ 815633 h 1831633"/>
              <a:gd name="connsiteX56" fmla="*/ 438150 w 3489223"/>
              <a:gd name="connsiteY56" fmla="*/ 828333 h 1831633"/>
              <a:gd name="connsiteX57" fmla="*/ 381000 w 3489223"/>
              <a:gd name="connsiteY57" fmla="*/ 834683 h 1831633"/>
              <a:gd name="connsiteX58" fmla="*/ 292100 w 3489223"/>
              <a:gd name="connsiteY58" fmla="*/ 853733 h 1831633"/>
              <a:gd name="connsiteX59" fmla="*/ 273050 w 3489223"/>
              <a:gd name="connsiteY59" fmla="*/ 860083 h 1831633"/>
              <a:gd name="connsiteX60" fmla="*/ 241300 w 3489223"/>
              <a:gd name="connsiteY60" fmla="*/ 866433 h 1831633"/>
              <a:gd name="connsiteX61" fmla="*/ 222250 w 3489223"/>
              <a:gd name="connsiteY61" fmla="*/ 879133 h 1831633"/>
              <a:gd name="connsiteX62" fmla="*/ 203200 w 3489223"/>
              <a:gd name="connsiteY62" fmla="*/ 898183 h 1831633"/>
              <a:gd name="connsiteX63" fmla="*/ 165100 w 3489223"/>
              <a:gd name="connsiteY63" fmla="*/ 910883 h 1831633"/>
              <a:gd name="connsiteX64" fmla="*/ 107950 w 3489223"/>
              <a:gd name="connsiteY64" fmla="*/ 929933 h 1831633"/>
              <a:gd name="connsiteX65" fmla="*/ 63500 w 3489223"/>
              <a:gd name="connsiteY65" fmla="*/ 955333 h 1831633"/>
              <a:gd name="connsiteX66" fmla="*/ 38100 w 3489223"/>
              <a:gd name="connsiteY66" fmla="*/ 961683 h 1831633"/>
              <a:gd name="connsiteX67" fmla="*/ 0 w 3489223"/>
              <a:gd name="connsiteY67" fmla="*/ 974383 h 1831633"/>
              <a:gd name="connsiteX68" fmla="*/ 95250 w 3489223"/>
              <a:gd name="connsiteY68" fmla="*/ 987083 h 1831633"/>
              <a:gd name="connsiteX69" fmla="*/ 158750 w 3489223"/>
              <a:gd name="connsiteY69" fmla="*/ 993433 h 1831633"/>
              <a:gd name="connsiteX70" fmla="*/ 215900 w 3489223"/>
              <a:gd name="connsiteY70" fmla="*/ 999783 h 1831633"/>
              <a:gd name="connsiteX71" fmla="*/ 260350 w 3489223"/>
              <a:gd name="connsiteY71" fmla="*/ 1012483 h 1831633"/>
              <a:gd name="connsiteX72" fmla="*/ 298450 w 3489223"/>
              <a:gd name="connsiteY72" fmla="*/ 1018833 h 1831633"/>
              <a:gd name="connsiteX73" fmla="*/ 400050 w 3489223"/>
              <a:gd name="connsiteY73" fmla="*/ 1044233 h 1831633"/>
              <a:gd name="connsiteX74" fmla="*/ 514350 w 3489223"/>
              <a:gd name="connsiteY74" fmla="*/ 1082333 h 1831633"/>
              <a:gd name="connsiteX75" fmla="*/ 628650 w 3489223"/>
              <a:gd name="connsiteY75" fmla="*/ 1120433 h 1831633"/>
              <a:gd name="connsiteX76" fmla="*/ 755650 w 3489223"/>
              <a:gd name="connsiteY76" fmla="*/ 1158533 h 1831633"/>
              <a:gd name="connsiteX77" fmla="*/ 806450 w 3489223"/>
              <a:gd name="connsiteY77" fmla="*/ 1164883 h 1831633"/>
              <a:gd name="connsiteX78" fmla="*/ 914400 w 3489223"/>
              <a:gd name="connsiteY78" fmla="*/ 1196633 h 1831633"/>
              <a:gd name="connsiteX79" fmla="*/ 984250 w 3489223"/>
              <a:gd name="connsiteY79" fmla="*/ 1209333 h 1831633"/>
              <a:gd name="connsiteX80" fmla="*/ 1162050 w 3489223"/>
              <a:gd name="connsiteY80" fmla="*/ 1266483 h 1831633"/>
              <a:gd name="connsiteX81" fmla="*/ 1206500 w 3489223"/>
              <a:gd name="connsiteY81" fmla="*/ 1279183 h 1831633"/>
              <a:gd name="connsiteX82" fmla="*/ 1257300 w 3489223"/>
              <a:gd name="connsiteY82" fmla="*/ 1285533 h 1831633"/>
              <a:gd name="connsiteX83" fmla="*/ 1352550 w 3489223"/>
              <a:gd name="connsiteY83" fmla="*/ 1304583 h 1831633"/>
              <a:gd name="connsiteX84" fmla="*/ 1441450 w 3489223"/>
              <a:gd name="connsiteY84" fmla="*/ 1336333 h 1831633"/>
              <a:gd name="connsiteX85" fmla="*/ 1473200 w 3489223"/>
              <a:gd name="connsiteY85" fmla="*/ 1342683 h 1831633"/>
              <a:gd name="connsiteX86" fmla="*/ 1574800 w 3489223"/>
              <a:gd name="connsiteY86" fmla="*/ 1368083 h 1831633"/>
              <a:gd name="connsiteX87" fmla="*/ 1612900 w 3489223"/>
              <a:gd name="connsiteY87" fmla="*/ 1374433 h 1831633"/>
              <a:gd name="connsiteX88" fmla="*/ 1631950 w 3489223"/>
              <a:gd name="connsiteY88" fmla="*/ 1393483 h 1831633"/>
              <a:gd name="connsiteX89" fmla="*/ 1663700 w 3489223"/>
              <a:gd name="connsiteY89" fmla="*/ 1399833 h 1831633"/>
              <a:gd name="connsiteX90" fmla="*/ 1689100 w 3489223"/>
              <a:gd name="connsiteY90" fmla="*/ 1406183 h 1831633"/>
              <a:gd name="connsiteX91" fmla="*/ 1733550 w 3489223"/>
              <a:gd name="connsiteY91" fmla="*/ 1425233 h 1831633"/>
              <a:gd name="connsiteX92" fmla="*/ 1758950 w 3489223"/>
              <a:gd name="connsiteY92" fmla="*/ 1431583 h 1831633"/>
              <a:gd name="connsiteX93" fmla="*/ 1778000 w 3489223"/>
              <a:gd name="connsiteY93" fmla="*/ 1444283 h 1831633"/>
              <a:gd name="connsiteX94" fmla="*/ 1809750 w 3489223"/>
              <a:gd name="connsiteY94" fmla="*/ 1450633 h 1831633"/>
              <a:gd name="connsiteX95" fmla="*/ 1835150 w 3489223"/>
              <a:gd name="connsiteY95" fmla="*/ 1456983 h 1831633"/>
              <a:gd name="connsiteX96" fmla="*/ 1873250 w 3489223"/>
              <a:gd name="connsiteY96" fmla="*/ 1469683 h 1831633"/>
              <a:gd name="connsiteX97" fmla="*/ 1936750 w 3489223"/>
              <a:gd name="connsiteY97" fmla="*/ 1495083 h 1831633"/>
              <a:gd name="connsiteX98" fmla="*/ 1974850 w 3489223"/>
              <a:gd name="connsiteY98" fmla="*/ 1501433 h 1831633"/>
              <a:gd name="connsiteX99" fmla="*/ 2038350 w 3489223"/>
              <a:gd name="connsiteY99" fmla="*/ 1520483 h 1831633"/>
              <a:gd name="connsiteX100" fmla="*/ 2063750 w 3489223"/>
              <a:gd name="connsiteY100" fmla="*/ 1533183 h 1831633"/>
              <a:gd name="connsiteX101" fmla="*/ 2101850 w 3489223"/>
              <a:gd name="connsiteY101" fmla="*/ 1545883 h 1831633"/>
              <a:gd name="connsiteX102" fmla="*/ 2120900 w 3489223"/>
              <a:gd name="connsiteY102" fmla="*/ 1558583 h 1831633"/>
              <a:gd name="connsiteX103" fmla="*/ 2178050 w 3489223"/>
              <a:gd name="connsiteY103" fmla="*/ 1577633 h 1831633"/>
              <a:gd name="connsiteX104" fmla="*/ 2216150 w 3489223"/>
              <a:gd name="connsiteY104" fmla="*/ 1590333 h 1831633"/>
              <a:gd name="connsiteX105" fmla="*/ 2273300 w 3489223"/>
              <a:gd name="connsiteY105" fmla="*/ 1596683 h 1831633"/>
              <a:gd name="connsiteX106" fmla="*/ 2324100 w 3489223"/>
              <a:gd name="connsiteY106" fmla="*/ 1609383 h 1831633"/>
              <a:gd name="connsiteX107" fmla="*/ 2349500 w 3489223"/>
              <a:gd name="connsiteY107" fmla="*/ 1615733 h 1831633"/>
              <a:gd name="connsiteX108" fmla="*/ 2406650 w 3489223"/>
              <a:gd name="connsiteY108" fmla="*/ 1622083 h 1831633"/>
              <a:gd name="connsiteX109" fmla="*/ 2520950 w 3489223"/>
              <a:gd name="connsiteY109" fmla="*/ 1634783 h 1831633"/>
              <a:gd name="connsiteX110" fmla="*/ 2578100 w 3489223"/>
              <a:gd name="connsiteY110" fmla="*/ 1641133 h 1831633"/>
              <a:gd name="connsiteX111" fmla="*/ 2667000 w 3489223"/>
              <a:gd name="connsiteY111" fmla="*/ 1647483 h 1831633"/>
              <a:gd name="connsiteX112" fmla="*/ 2705100 w 3489223"/>
              <a:gd name="connsiteY112" fmla="*/ 1653833 h 1831633"/>
              <a:gd name="connsiteX113" fmla="*/ 2832100 w 3489223"/>
              <a:gd name="connsiteY113" fmla="*/ 1666533 h 1831633"/>
              <a:gd name="connsiteX114" fmla="*/ 2901950 w 3489223"/>
              <a:gd name="connsiteY114" fmla="*/ 1685583 h 1831633"/>
              <a:gd name="connsiteX115" fmla="*/ 2971800 w 3489223"/>
              <a:gd name="connsiteY115" fmla="*/ 1698283 h 1831633"/>
              <a:gd name="connsiteX116" fmla="*/ 3060700 w 3489223"/>
              <a:gd name="connsiteY116" fmla="*/ 1717333 h 1831633"/>
              <a:gd name="connsiteX117" fmla="*/ 3105150 w 3489223"/>
              <a:gd name="connsiteY117" fmla="*/ 1736383 h 1831633"/>
              <a:gd name="connsiteX118" fmla="*/ 3124200 w 3489223"/>
              <a:gd name="connsiteY118" fmla="*/ 1742733 h 1831633"/>
              <a:gd name="connsiteX119" fmla="*/ 3149600 w 3489223"/>
              <a:gd name="connsiteY119" fmla="*/ 1755433 h 1831633"/>
              <a:gd name="connsiteX120" fmla="*/ 3175000 w 3489223"/>
              <a:gd name="connsiteY120" fmla="*/ 1761783 h 1831633"/>
              <a:gd name="connsiteX121" fmla="*/ 3213100 w 3489223"/>
              <a:gd name="connsiteY121" fmla="*/ 1774483 h 1831633"/>
              <a:gd name="connsiteX122" fmla="*/ 3263900 w 3489223"/>
              <a:gd name="connsiteY122" fmla="*/ 1787183 h 1831633"/>
              <a:gd name="connsiteX123" fmla="*/ 3302000 w 3489223"/>
              <a:gd name="connsiteY123" fmla="*/ 1799883 h 1831633"/>
              <a:gd name="connsiteX124" fmla="*/ 3340100 w 3489223"/>
              <a:gd name="connsiteY124" fmla="*/ 1818933 h 1831633"/>
              <a:gd name="connsiteX125" fmla="*/ 3359150 w 3489223"/>
              <a:gd name="connsiteY125" fmla="*/ 1831633 h 1831633"/>
              <a:gd name="connsiteX126" fmla="*/ 3371850 w 3489223"/>
              <a:gd name="connsiteY126" fmla="*/ 1812583 h 1831633"/>
              <a:gd name="connsiteX127" fmla="*/ 3384550 w 3489223"/>
              <a:gd name="connsiteY127" fmla="*/ 1768133 h 1831633"/>
              <a:gd name="connsiteX128" fmla="*/ 3390900 w 3489223"/>
              <a:gd name="connsiteY128" fmla="*/ 1710983 h 1831633"/>
              <a:gd name="connsiteX129" fmla="*/ 3397250 w 3489223"/>
              <a:gd name="connsiteY129" fmla="*/ 1679233 h 1831633"/>
              <a:gd name="connsiteX130" fmla="*/ 3403600 w 3489223"/>
              <a:gd name="connsiteY130" fmla="*/ 1641133 h 1831633"/>
              <a:gd name="connsiteX131" fmla="*/ 3397250 w 3489223"/>
              <a:gd name="connsiteY131" fmla="*/ 1412533 h 1831633"/>
              <a:gd name="connsiteX132" fmla="*/ 2178050 w 3489223"/>
              <a:gd name="connsiteY132" fmla="*/ 1164883 h 1831633"/>
              <a:gd name="connsiteX133" fmla="*/ 2139950 w 3489223"/>
              <a:gd name="connsiteY133" fmla="*/ 1152183 h 1831633"/>
              <a:gd name="connsiteX134" fmla="*/ 2114550 w 3489223"/>
              <a:gd name="connsiteY134" fmla="*/ 1139483 h 1831633"/>
              <a:gd name="connsiteX135" fmla="*/ 2051050 w 3489223"/>
              <a:gd name="connsiteY135" fmla="*/ 1120433 h 1831633"/>
              <a:gd name="connsiteX136" fmla="*/ 2006600 w 3489223"/>
              <a:gd name="connsiteY136" fmla="*/ 1101383 h 1831633"/>
              <a:gd name="connsiteX137" fmla="*/ 1981200 w 3489223"/>
              <a:gd name="connsiteY137" fmla="*/ 1095033 h 1831633"/>
              <a:gd name="connsiteX138" fmla="*/ 1936750 w 3489223"/>
              <a:gd name="connsiteY138" fmla="*/ 1069633 h 1831633"/>
              <a:gd name="connsiteX139" fmla="*/ 1898650 w 3489223"/>
              <a:gd name="connsiteY139" fmla="*/ 1063283 h 1831633"/>
              <a:gd name="connsiteX140" fmla="*/ 1866900 w 3489223"/>
              <a:gd name="connsiteY140" fmla="*/ 1056933 h 1831633"/>
              <a:gd name="connsiteX141" fmla="*/ 1809750 w 3489223"/>
              <a:gd name="connsiteY141" fmla="*/ 1037883 h 1831633"/>
              <a:gd name="connsiteX142" fmla="*/ 1676400 w 3489223"/>
              <a:gd name="connsiteY142" fmla="*/ 1025183 h 1831633"/>
              <a:gd name="connsiteX143" fmla="*/ 1612900 w 3489223"/>
              <a:gd name="connsiteY143" fmla="*/ 1006133 h 1831633"/>
              <a:gd name="connsiteX144" fmla="*/ 1574800 w 3489223"/>
              <a:gd name="connsiteY144" fmla="*/ 980733 h 1831633"/>
              <a:gd name="connsiteX145" fmla="*/ 1555750 w 3489223"/>
              <a:gd name="connsiteY145" fmla="*/ 968033 h 1831633"/>
              <a:gd name="connsiteX146" fmla="*/ 1536700 w 3489223"/>
              <a:gd name="connsiteY146" fmla="*/ 961683 h 1831633"/>
              <a:gd name="connsiteX147" fmla="*/ 1498600 w 3489223"/>
              <a:gd name="connsiteY147" fmla="*/ 942633 h 1831633"/>
              <a:gd name="connsiteX148" fmla="*/ 3365500 w 3489223"/>
              <a:gd name="connsiteY148" fmla="*/ 447333 h 1831633"/>
              <a:gd name="connsiteX149" fmla="*/ 3371850 w 3489223"/>
              <a:gd name="connsiteY149" fmla="*/ 428283 h 1831633"/>
              <a:gd name="connsiteX150" fmla="*/ 3365500 w 3489223"/>
              <a:gd name="connsiteY150" fmla="*/ 40933 h 1831633"/>
              <a:gd name="connsiteX0" fmla="*/ 3365500 w 3492045"/>
              <a:gd name="connsiteY0" fmla="*/ 40933 h 1831633"/>
              <a:gd name="connsiteX1" fmla="*/ 3365500 w 3492045"/>
              <a:gd name="connsiteY1" fmla="*/ 28233 h 1831633"/>
              <a:gd name="connsiteX2" fmla="*/ 3340100 w 3492045"/>
              <a:gd name="connsiteY2" fmla="*/ 34583 h 1831633"/>
              <a:gd name="connsiteX3" fmla="*/ 3314700 w 3492045"/>
              <a:gd name="connsiteY3" fmla="*/ 47283 h 1831633"/>
              <a:gd name="connsiteX4" fmla="*/ 3263900 w 3492045"/>
              <a:gd name="connsiteY4" fmla="*/ 53633 h 1831633"/>
              <a:gd name="connsiteX5" fmla="*/ 3238500 w 3492045"/>
              <a:gd name="connsiteY5" fmla="*/ 59983 h 1831633"/>
              <a:gd name="connsiteX6" fmla="*/ 3187700 w 3492045"/>
              <a:gd name="connsiteY6" fmla="*/ 72683 h 1831633"/>
              <a:gd name="connsiteX7" fmla="*/ 3155950 w 3492045"/>
              <a:gd name="connsiteY7" fmla="*/ 85383 h 1831633"/>
              <a:gd name="connsiteX8" fmla="*/ 2997200 w 3492045"/>
              <a:gd name="connsiteY8" fmla="*/ 104433 h 1831633"/>
              <a:gd name="connsiteX9" fmla="*/ 2908300 w 3492045"/>
              <a:gd name="connsiteY9" fmla="*/ 123483 h 1831633"/>
              <a:gd name="connsiteX10" fmla="*/ 2857500 w 3492045"/>
              <a:gd name="connsiteY10" fmla="*/ 136183 h 1831633"/>
              <a:gd name="connsiteX11" fmla="*/ 2806700 w 3492045"/>
              <a:gd name="connsiteY11" fmla="*/ 142533 h 1831633"/>
              <a:gd name="connsiteX12" fmla="*/ 2768600 w 3492045"/>
              <a:gd name="connsiteY12" fmla="*/ 148883 h 1831633"/>
              <a:gd name="connsiteX13" fmla="*/ 2686050 w 3492045"/>
              <a:gd name="connsiteY13" fmla="*/ 167933 h 1831633"/>
              <a:gd name="connsiteX14" fmla="*/ 2597150 w 3492045"/>
              <a:gd name="connsiteY14" fmla="*/ 174283 h 1831633"/>
              <a:gd name="connsiteX15" fmla="*/ 2552700 w 3492045"/>
              <a:gd name="connsiteY15" fmla="*/ 186983 h 1831633"/>
              <a:gd name="connsiteX16" fmla="*/ 2438400 w 3492045"/>
              <a:gd name="connsiteY16" fmla="*/ 206033 h 1831633"/>
              <a:gd name="connsiteX17" fmla="*/ 2406650 w 3492045"/>
              <a:gd name="connsiteY17" fmla="*/ 212383 h 1831633"/>
              <a:gd name="connsiteX18" fmla="*/ 2374900 w 3492045"/>
              <a:gd name="connsiteY18" fmla="*/ 225083 h 1831633"/>
              <a:gd name="connsiteX19" fmla="*/ 2349500 w 3492045"/>
              <a:gd name="connsiteY19" fmla="*/ 231433 h 1831633"/>
              <a:gd name="connsiteX20" fmla="*/ 2260600 w 3492045"/>
              <a:gd name="connsiteY20" fmla="*/ 244133 h 1831633"/>
              <a:gd name="connsiteX21" fmla="*/ 2197100 w 3492045"/>
              <a:gd name="connsiteY21" fmla="*/ 256833 h 1831633"/>
              <a:gd name="connsiteX22" fmla="*/ 2146300 w 3492045"/>
              <a:gd name="connsiteY22" fmla="*/ 263183 h 1831633"/>
              <a:gd name="connsiteX23" fmla="*/ 2057400 w 3492045"/>
              <a:gd name="connsiteY23" fmla="*/ 282233 h 1831633"/>
              <a:gd name="connsiteX24" fmla="*/ 2012950 w 3492045"/>
              <a:gd name="connsiteY24" fmla="*/ 301283 h 1831633"/>
              <a:gd name="connsiteX25" fmla="*/ 1993900 w 3492045"/>
              <a:gd name="connsiteY25" fmla="*/ 313983 h 1831633"/>
              <a:gd name="connsiteX26" fmla="*/ 1974850 w 3492045"/>
              <a:gd name="connsiteY26" fmla="*/ 320333 h 1831633"/>
              <a:gd name="connsiteX27" fmla="*/ 1905000 w 3492045"/>
              <a:gd name="connsiteY27" fmla="*/ 358433 h 1831633"/>
              <a:gd name="connsiteX28" fmla="*/ 1854200 w 3492045"/>
              <a:gd name="connsiteY28" fmla="*/ 377483 h 1831633"/>
              <a:gd name="connsiteX29" fmla="*/ 1828800 w 3492045"/>
              <a:gd name="connsiteY29" fmla="*/ 390183 h 1831633"/>
              <a:gd name="connsiteX30" fmla="*/ 1765300 w 3492045"/>
              <a:gd name="connsiteY30" fmla="*/ 409233 h 1831633"/>
              <a:gd name="connsiteX31" fmla="*/ 1733550 w 3492045"/>
              <a:gd name="connsiteY31" fmla="*/ 428283 h 1831633"/>
              <a:gd name="connsiteX32" fmla="*/ 1657350 w 3492045"/>
              <a:gd name="connsiteY32" fmla="*/ 466383 h 1831633"/>
              <a:gd name="connsiteX33" fmla="*/ 1625600 w 3492045"/>
              <a:gd name="connsiteY33" fmla="*/ 485433 h 1831633"/>
              <a:gd name="connsiteX34" fmla="*/ 1530350 w 3492045"/>
              <a:gd name="connsiteY34" fmla="*/ 517183 h 1831633"/>
              <a:gd name="connsiteX35" fmla="*/ 1492250 w 3492045"/>
              <a:gd name="connsiteY35" fmla="*/ 536233 h 1831633"/>
              <a:gd name="connsiteX36" fmla="*/ 1390650 w 3492045"/>
              <a:gd name="connsiteY36" fmla="*/ 567983 h 1831633"/>
              <a:gd name="connsiteX37" fmla="*/ 1346200 w 3492045"/>
              <a:gd name="connsiteY37" fmla="*/ 587033 h 1831633"/>
              <a:gd name="connsiteX38" fmla="*/ 1308100 w 3492045"/>
              <a:gd name="connsiteY38" fmla="*/ 593383 h 1831633"/>
              <a:gd name="connsiteX39" fmla="*/ 1276350 w 3492045"/>
              <a:gd name="connsiteY39" fmla="*/ 599733 h 1831633"/>
              <a:gd name="connsiteX40" fmla="*/ 1212850 w 3492045"/>
              <a:gd name="connsiteY40" fmla="*/ 631483 h 1831633"/>
              <a:gd name="connsiteX41" fmla="*/ 1193800 w 3492045"/>
              <a:gd name="connsiteY41" fmla="*/ 637833 h 1831633"/>
              <a:gd name="connsiteX42" fmla="*/ 1149350 w 3492045"/>
              <a:gd name="connsiteY42" fmla="*/ 656883 h 1831633"/>
              <a:gd name="connsiteX43" fmla="*/ 1022350 w 3492045"/>
              <a:gd name="connsiteY43" fmla="*/ 669583 h 1831633"/>
              <a:gd name="connsiteX44" fmla="*/ 927100 w 3492045"/>
              <a:gd name="connsiteY44" fmla="*/ 701333 h 1831633"/>
              <a:gd name="connsiteX45" fmla="*/ 863600 w 3492045"/>
              <a:gd name="connsiteY45" fmla="*/ 720383 h 1831633"/>
              <a:gd name="connsiteX46" fmla="*/ 838200 w 3492045"/>
              <a:gd name="connsiteY46" fmla="*/ 733083 h 1831633"/>
              <a:gd name="connsiteX47" fmla="*/ 819150 w 3492045"/>
              <a:gd name="connsiteY47" fmla="*/ 739433 h 1831633"/>
              <a:gd name="connsiteX48" fmla="*/ 774700 w 3492045"/>
              <a:gd name="connsiteY48" fmla="*/ 752133 h 1831633"/>
              <a:gd name="connsiteX49" fmla="*/ 723900 w 3492045"/>
              <a:gd name="connsiteY49" fmla="*/ 758483 h 1831633"/>
              <a:gd name="connsiteX50" fmla="*/ 692150 w 3492045"/>
              <a:gd name="connsiteY50" fmla="*/ 764833 h 1831633"/>
              <a:gd name="connsiteX51" fmla="*/ 647700 w 3492045"/>
              <a:gd name="connsiteY51" fmla="*/ 777533 h 1831633"/>
              <a:gd name="connsiteX52" fmla="*/ 603250 w 3492045"/>
              <a:gd name="connsiteY52" fmla="*/ 790233 h 1831633"/>
              <a:gd name="connsiteX53" fmla="*/ 577850 w 3492045"/>
              <a:gd name="connsiteY53" fmla="*/ 796583 h 1831633"/>
              <a:gd name="connsiteX54" fmla="*/ 501650 w 3492045"/>
              <a:gd name="connsiteY54" fmla="*/ 802933 h 1831633"/>
              <a:gd name="connsiteX55" fmla="*/ 463550 w 3492045"/>
              <a:gd name="connsiteY55" fmla="*/ 815633 h 1831633"/>
              <a:gd name="connsiteX56" fmla="*/ 438150 w 3492045"/>
              <a:gd name="connsiteY56" fmla="*/ 828333 h 1831633"/>
              <a:gd name="connsiteX57" fmla="*/ 381000 w 3492045"/>
              <a:gd name="connsiteY57" fmla="*/ 834683 h 1831633"/>
              <a:gd name="connsiteX58" fmla="*/ 292100 w 3492045"/>
              <a:gd name="connsiteY58" fmla="*/ 853733 h 1831633"/>
              <a:gd name="connsiteX59" fmla="*/ 273050 w 3492045"/>
              <a:gd name="connsiteY59" fmla="*/ 860083 h 1831633"/>
              <a:gd name="connsiteX60" fmla="*/ 241300 w 3492045"/>
              <a:gd name="connsiteY60" fmla="*/ 866433 h 1831633"/>
              <a:gd name="connsiteX61" fmla="*/ 222250 w 3492045"/>
              <a:gd name="connsiteY61" fmla="*/ 879133 h 1831633"/>
              <a:gd name="connsiteX62" fmla="*/ 203200 w 3492045"/>
              <a:gd name="connsiteY62" fmla="*/ 898183 h 1831633"/>
              <a:gd name="connsiteX63" fmla="*/ 165100 w 3492045"/>
              <a:gd name="connsiteY63" fmla="*/ 910883 h 1831633"/>
              <a:gd name="connsiteX64" fmla="*/ 107950 w 3492045"/>
              <a:gd name="connsiteY64" fmla="*/ 929933 h 1831633"/>
              <a:gd name="connsiteX65" fmla="*/ 63500 w 3492045"/>
              <a:gd name="connsiteY65" fmla="*/ 955333 h 1831633"/>
              <a:gd name="connsiteX66" fmla="*/ 38100 w 3492045"/>
              <a:gd name="connsiteY66" fmla="*/ 961683 h 1831633"/>
              <a:gd name="connsiteX67" fmla="*/ 0 w 3492045"/>
              <a:gd name="connsiteY67" fmla="*/ 974383 h 1831633"/>
              <a:gd name="connsiteX68" fmla="*/ 95250 w 3492045"/>
              <a:gd name="connsiteY68" fmla="*/ 987083 h 1831633"/>
              <a:gd name="connsiteX69" fmla="*/ 158750 w 3492045"/>
              <a:gd name="connsiteY69" fmla="*/ 993433 h 1831633"/>
              <a:gd name="connsiteX70" fmla="*/ 215900 w 3492045"/>
              <a:gd name="connsiteY70" fmla="*/ 999783 h 1831633"/>
              <a:gd name="connsiteX71" fmla="*/ 260350 w 3492045"/>
              <a:gd name="connsiteY71" fmla="*/ 1012483 h 1831633"/>
              <a:gd name="connsiteX72" fmla="*/ 298450 w 3492045"/>
              <a:gd name="connsiteY72" fmla="*/ 1018833 h 1831633"/>
              <a:gd name="connsiteX73" fmla="*/ 400050 w 3492045"/>
              <a:gd name="connsiteY73" fmla="*/ 1044233 h 1831633"/>
              <a:gd name="connsiteX74" fmla="*/ 514350 w 3492045"/>
              <a:gd name="connsiteY74" fmla="*/ 1082333 h 1831633"/>
              <a:gd name="connsiteX75" fmla="*/ 628650 w 3492045"/>
              <a:gd name="connsiteY75" fmla="*/ 1120433 h 1831633"/>
              <a:gd name="connsiteX76" fmla="*/ 755650 w 3492045"/>
              <a:gd name="connsiteY76" fmla="*/ 1158533 h 1831633"/>
              <a:gd name="connsiteX77" fmla="*/ 806450 w 3492045"/>
              <a:gd name="connsiteY77" fmla="*/ 1164883 h 1831633"/>
              <a:gd name="connsiteX78" fmla="*/ 914400 w 3492045"/>
              <a:gd name="connsiteY78" fmla="*/ 1196633 h 1831633"/>
              <a:gd name="connsiteX79" fmla="*/ 984250 w 3492045"/>
              <a:gd name="connsiteY79" fmla="*/ 1209333 h 1831633"/>
              <a:gd name="connsiteX80" fmla="*/ 1162050 w 3492045"/>
              <a:gd name="connsiteY80" fmla="*/ 1266483 h 1831633"/>
              <a:gd name="connsiteX81" fmla="*/ 1206500 w 3492045"/>
              <a:gd name="connsiteY81" fmla="*/ 1279183 h 1831633"/>
              <a:gd name="connsiteX82" fmla="*/ 1257300 w 3492045"/>
              <a:gd name="connsiteY82" fmla="*/ 1285533 h 1831633"/>
              <a:gd name="connsiteX83" fmla="*/ 1352550 w 3492045"/>
              <a:gd name="connsiteY83" fmla="*/ 1304583 h 1831633"/>
              <a:gd name="connsiteX84" fmla="*/ 1441450 w 3492045"/>
              <a:gd name="connsiteY84" fmla="*/ 1336333 h 1831633"/>
              <a:gd name="connsiteX85" fmla="*/ 1473200 w 3492045"/>
              <a:gd name="connsiteY85" fmla="*/ 1342683 h 1831633"/>
              <a:gd name="connsiteX86" fmla="*/ 1574800 w 3492045"/>
              <a:gd name="connsiteY86" fmla="*/ 1368083 h 1831633"/>
              <a:gd name="connsiteX87" fmla="*/ 1612900 w 3492045"/>
              <a:gd name="connsiteY87" fmla="*/ 1374433 h 1831633"/>
              <a:gd name="connsiteX88" fmla="*/ 1631950 w 3492045"/>
              <a:gd name="connsiteY88" fmla="*/ 1393483 h 1831633"/>
              <a:gd name="connsiteX89" fmla="*/ 1663700 w 3492045"/>
              <a:gd name="connsiteY89" fmla="*/ 1399833 h 1831633"/>
              <a:gd name="connsiteX90" fmla="*/ 1689100 w 3492045"/>
              <a:gd name="connsiteY90" fmla="*/ 1406183 h 1831633"/>
              <a:gd name="connsiteX91" fmla="*/ 1733550 w 3492045"/>
              <a:gd name="connsiteY91" fmla="*/ 1425233 h 1831633"/>
              <a:gd name="connsiteX92" fmla="*/ 1758950 w 3492045"/>
              <a:gd name="connsiteY92" fmla="*/ 1431583 h 1831633"/>
              <a:gd name="connsiteX93" fmla="*/ 1778000 w 3492045"/>
              <a:gd name="connsiteY93" fmla="*/ 1444283 h 1831633"/>
              <a:gd name="connsiteX94" fmla="*/ 1809750 w 3492045"/>
              <a:gd name="connsiteY94" fmla="*/ 1450633 h 1831633"/>
              <a:gd name="connsiteX95" fmla="*/ 1835150 w 3492045"/>
              <a:gd name="connsiteY95" fmla="*/ 1456983 h 1831633"/>
              <a:gd name="connsiteX96" fmla="*/ 1873250 w 3492045"/>
              <a:gd name="connsiteY96" fmla="*/ 1469683 h 1831633"/>
              <a:gd name="connsiteX97" fmla="*/ 1936750 w 3492045"/>
              <a:gd name="connsiteY97" fmla="*/ 1495083 h 1831633"/>
              <a:gd name="connsiteX98" fmla="*/ 1974850 w 3492045"/>
              <a:gd name="connsiteY98" fmla="*/ 1501433 h 1831633"/>
              <a:gd name="connsiteX99" fmla="*/ 2038350 w 3492045"/>
              <a:gd name="connsiteY99" fmla="*/ 1520483 h 1831633"/>
              <a:gd name="connsiteX100" fmla="*/ 2063750 w 3492045"/>
              <a:gd name="connsiteY100" fmla="*/ 1533183 h 1831633"/>
              <a:gd name="connsiteX101" fmla="*/ 2101850 w 3492045"/>
              <a:gd name="connsiteY101" fmla="*/ 1545883 h 1831633"/>
              <a:gd name="connsiteX102" fmla="*/ 2120900 w 3492045"/>
              <a:gd name="connsiteY102" fmla="*/ 1558583 h 1831633"/>
              <a:gd name="connsiteX103" fmla="*/ 2178050 w 3492045"/>
              <a:gd name="connsiteY103" fmla="*/ 1577633 h 1831633"/>
              <a:gd name="connsiteX104" fmla="*/ 2216150 w 3492045"/>
              <a:gd name="connsiteY104" fmla="*/ 1590333 h 1831633"/>
              <a:gd name="connsiteX105" fmla="*/ 2273300 w 3492045"/>
              <a:gd name="connsiteY105" fmla="*/ 1596683 h 1831633"/>
              <a:gd name="connsiteX106" fmla="*/ 2324100 w 3492045"/>
              <a:gd name="connsiteY106" fmla="*/ 1609383 h 1831633"/>
              <a:gd name="connsiteX107" fmla="*/ 2349500 w 3492045"/>
              <a:gd name="connsiteY107" fmla="*/ 1615733 h 1831633"/>
              <a:gd name="connsiteX108" fmla="*/ 2406650 w 3492045"/>
              <a:gd name="connsiteY108" fmla="*/ 1622083 h 1831633"/>
              <a:gd name="connsiteX109" fmla="*/ 2520950 w 3492045"/>
              <a:gd name="connsiteY109" fmla="*/ 1634783 h 1831633"/>
              <a:gd name="connsiteX110" fmla="*/ 2578100 w 3492045"/>
              <a:gd name="connsiteY110" fmla="*/ 1641133 h 1831633"/>
              <a:gd name="connsiteX111" fmla="*/ 2667000 w 3492045"/>
              <a:gd name="connsiteY111" fmla="*/ 1647483 h 1831633"/>
              <a:gd name="connsiteX112" fmla="*/ 2705100 w 3492045"/>
              <a:gd name="connsiteY112" fmla="*/ 1653833 h 1831633"/>
              <a:gd name="connsiteX113" fmla="*/ 2832100 w 3492045"/>
              <a:gd name="connsiteY113" fmla="*/ 1666533 h 1831633"/>
              <a:gd name="connsiteX114" fmla="*/ 2901950 w 3492045"/>
              <a:gd name="connsiteY114" fmla="*/ 1685583 h 1831633"/>
              <a:gd name="connsiteX115" fmla="*/ 2971800 w 3492045"/>
              <a:gd name="connsiteY115" fmla="*/ 1698283 h 1831633"/>
              <a:gd name="connsiteX116" fmla="*/ 3060700 w 3492045"/>
              <a:gd name="connsiteY116" fmla="*/ 1717333 h 1831633"/>
              <a:gd name="connsiteX117" fmla="*/ 3105150 w 3492045"/>
              <a:gd name="connsiteY117" fmla="*/ 1736383 h 1831633"/>
              <a:gd name="connsiteX118" fmla="*/ 3124200 w 3492045"/>
              <a:gd name="connsiteY118" fmla="*/ 1742733 h 1831633"/>
              <a:gd name="connsiteX119" fmla="*/ 3149600 w 3492045"/>
              <a:gd name="connsiteY119" fmla="*/ 1755433 h 1831633"/>
              <a:gd name="connsiteX120" fmla="*/ 3175000 w 3492045"/>
              <a:gd name="connsiteY120" fmla="*/ 1761783 h 1831633"/>
              <a:gd name="connsiteX121" fmla="*/ 3213100 w 3492045"/>
              <a:gd name="connsiteY121" fmla="*/ 1774483 h 1831633"/>
              <a:gd name="connsiteX122" fmla="*/ 3263900 w 3492045"/>
              <a:gd name="connsiteY122" fmla="*/ 1787183 h 1831633"/>
              <a:gd name="connsiteX123" fmla="*/ 3302000 w 3492045"/>
              <a:gd name="connsiteY123" fmla="*/ 1799883 h 1831633"/>
              <a:gd name="connsiteX124" fmla="*/ 3340100 w 3492045"/>
              <a:gd name="connsiteY124" fmla="*/ 1818933 h 1831633"/>
              <a:gd name="connsiteX125" fmla="*/ 3359150 w 3492045"/>
              <a:gd name="connsiteY125" fmla="*/ 1831633 h 1831633"/>
              <a:gd name="connsiteX126" fmla="*/ 3371850 w 3492045"/>
              <a:gd name="connsiteY126" fmla="*/ 1812583 h 1831633"/>
              <a:gd name="connsiteX127" fmla="*/ 3384550 w 3492045"/>
              <a:gd name="connsiteY127" fmla="*/ 1768133 h 1831633"/>
              <a:gd name="connsiteX128" fmla="*/ 3390900 w 3492045"/>
              <a:gd name="connsiteY128" fmla="*/ 1710983 h 1831633"/>
              <a:gd name="connsiteX129" fmla="*/ 3397250 w 3492045"/>
              <a:gd name="connsiteY129" fmla="*/ 1679233 h 1831633"/>
              <a:gd name="connsiteX130" fmla="*/ 3403600 w 3492045"/>
              <a:gd name="connsiteY130" fmla="*/ 1641133 h 1831633"/>
              <a:gd name="connsiteX131" fmla="*/ 3397250 w 3492045"/>
              <a:gd name="connsiteY131" fmla="*/ 1412533 h 1831633"/>
              <a:gd name="connsiteX132" fmla="*/ 2139950 w 3492045"/>
              <a:gd name="connsiteY132" fmla="*/ 1152183 h 1831633"/>
              <a:gd name="connsiteX133" fmla="*/ 2114550 w 3492045"/>
              <a:gd name="connsiteY133" fmla="*/ 1139483 h 1831633"/>
              <a:gd name="connsiteX134" fmla="*/ 2051050 w 3492045"/>
              <a:gd name="connsiteY134" fmla="*/ 1120433 h 1831633"/>
              <a:gd name="connsiteX135" fmla="*/ 2006600 w 3492045"/>
              <a:gd name="connsiteY135" fmla="*/ 1101383 h 1831633"/>
              <a:gd name="connsiteX136" fmla="*/ 1981200 w 3492045"/>
              <a:gd name="connsiteY136" fmla="*/ 1095033 h 1831633"/>
              <a:gd name="connsiteX137" fmla="*/ 1936750 w 3492045"/>
              <a:gd name="connsiteY137" fmla="*/ 1069633 h 1831633"/>
              <a:gd name="connsiteX138" fmla="*/ 1898650 w 3492045"/>
              <a:gd name="connsiteY138" fmla="*/ 1063283 h 1831633"/>
              <a:gd name="connsiteX139" fmla="*/ 1866900 w 3492045"/>
              <a:gd name="connsiteY139" fmla="*/ 1056933 h 1831633"/>
              <a:gd name="connsiteX140" fmla="*/ 1809750 w 3492045"/>
              <a:gd name="connsiteY140" fmla="*/ 1037883 h 1831633"/>
              <a:gd name="connsiteX141" fmla="*/ 1676400 w 3492045"/>
              <a:gd name="connsiteY141" fmla="*/ 1025183 h 1831633"/>
              <a:gd name="connsiteX142" fmla="*/ 1612900 w 3492045"/>
              <a:gd name="connsiteY142" fmla="*/ 1006133 h 1831633"/>
              <a:gd name="connsiteX143" fmla="*/ 1574800 w 3492045"/>
              <a:gd name="connsiteY143" fmla="*/ 980733 h 1831633"/>
              <a:gd name="connsiteX144" fmla="*/ 1555750 w 3492045"/>
              <a:gd name="connsiteY144" fmla="*/ 968033 h 1831633"/>
              <a:gd name="connsiteX145" fmla="*/ 1536700 w 3492045"/>
              <a:gd name="connsiteY145" fmla="*/ 961683 h 1831633"/>
              <a:gd name="connsiteX146" fmla="*/ 1498600 w 3492045"/>
              <a:gd name="connsiteY146" fmla="*/ 942633 h 1831633"/>
              <a:gd name="connsiteX147" fmla="*/ 3365500 w 3492045"/>
              <a:gd name="connsiteY147" fmla="*/ 447333 h 1831633"/>
              <a:gd name="connsiteX148" fmla="*/ 3371850 w 3492045"/>
              <a:gd name="connsiteY148" fmla="*/ 428283 h 1831633"/>
              <a:gd name="connsiteX149" fmla="*/ 3365500 w 3492045"/>
              <a:gd name="connsiteY149" fmla="*/ 40933 h 1831633"/>
              <a:gd name="connsiteX0" fmla="*/ 3365500 w 3493927"/>
              <a:gd name="connsiteY0" fmla="*/ 40933 h 1831633"/>
              <a:gd name="connsiteX1" fmla="*/ 3365500 w 3493927"/>
              <a:gd name="connsiteY1" fmla="*/ 28233 h 1831633"/>
              <a:gd name="connsiteX2" fmla="*/ 3340100 w 3493927"/>
              <a:gd name="connsiteY2" fmla="*/ 34583 h 1831633"/>
              <a:gd name="connsiteX3" fmla="*/ 3314700 w 3493927"/>
              <a:gd name="connsiteY3" fmla="*/ 47283 h 1831633"/>
              <a:gd name="connsiteX4" fmla="*/ 3263900 w 3493927"/>
              <a:gd name="connsiteY4" fmla="*/ 53633 h 1831633"/>
              <a:gd name="connsiteX5" fmla="*/ 3238500 w 3493927"/>
              <a:gd name="connsiteY5" fmla="*/ 59983 h 1831633"/>
              <a:gd name="connsiteX6" fmla="*/ 3187700 w 3493927"/>
              <a:gd name="connsiteY6" fmla="*/ 72683 h 1831633"/>
              <a:gd name="connsiteX7" fmla="*/ 3155950 w 3493927"/>
              <a:gd name="connsiteY7" fmla="*/ 85383 h 1831633"/>
              <a:gd name="connsiteX8" fmla="*/ 2997200 w 3493927"/>
              <a:gd name="connsiteY8" fmla="*/ 104433 h 1831633"/>
              <a:gd name="connsiteX9" fmla="*/ 2908300 w 3493927"/>
              <a:gd name="connsiteY9" fmla="*/ 123483 h 1831633"/>
              <a:gd name="connsiteX10" fmla="*/ 2857500 w 3493927"/>
              <a:gd name="connsiteY10" fmla="*/ 136183 h 1831633"/>
              <a:gd name="connsiteX11" fmla="*/ 2806700 w 3493927"/>
              <a:gd name="connsiteY11" fmla="*/ 142533 h 1831633"/>
              <a:gd name="connsiteX12" fmla="*/ 2768600 w 3493927"/>
              <a:gd name="connsiteY12" fmla="*/ 148883 h 1831633"/>
              <a:gd name="connsiteX13" fmla="*/ 2686050 w 3493927"/>
              <a:gd name="connsiteY13" fmla="*/ 167933 h 1831633"/>
              <a:gd name="connsiteX14" fmla="*/ 2597150 w 3493927"/>
              <a:gd name="connsiteY14" fmla="*/ 174283 h 1831633"/>
              <a:gd name="connsiteX15" fmla="*/ 2552700 w 3493927"/>
              <a:gd name="connsiteY15" fmla="*/ 186983 h 1831633"/>
              <a:gd name="connsiteX16" fmla="*/ 2438400 w 3493927"/>
              <a:gd name="connsiteY16" fmla="*/ 206033 h 1831633"/>
              <a:gd name="connsiteX17" fmla="*/ 2406650 w 3493927"/>
              <a:gd name="connsiteY17" fmla="*/ 212383 h 1831633"/>
              <a:gd name="connsiteX18" fmla="*/ 2374900 w 3493927"/>
              <a:gd name="connsiteY18" fmla="*/ 225083 h 1831633"/>
              <a:gd name="connsiteX19" fmla="*/ 2349500 w 3493927"/>
              <a:gd name="connsiteY19" fmla="*/ 231433 h 1831633"/>
              <a:gd name="connsiteX20" fmla="*/ 2260600 w 3493927"/>
              <a:gd name="connsiteY20" fmla="*/ 244133 h 1831633"/>
              <a:gd name="connsiteX21" fmla="*/ 2197100 w 3493927"/>
              <a:gd name="connsiteY21" fmla="*/ 256833 h 1831633"/>
              <a:gd name="connsiteX22" fmla="*/ 2146300 w 3493927"/>
              <a:gd name="connsiteY22" fmla="*/ 263183 h 1831633"/>
              <a:gd name="connsiteX23" fmla="*/ 2057400 w 3493927"/>
              <a:gd name="connsiteY23" fmla="*/ 282233 h 1831633"/>
              <a:gd name="connsiteX24" fmla="*/ 2012950 w 3493927"/>
              <a:gd name="connsiteY24" fmla="*/ 301283 h 1831633"/>
              <a:gd name="connsiteX25" fmla="*/ 1993900 w 3493927"/>
              <a:gd name="connsiteY25" fmla="*/ 313983 h 1831633"/>
              <a:gd name="connsiteX26" fmla="*/ 1974850 w 3493927"/>
              <a:gd name="connsiteY26" fmla="*/ 320333 h 1831633"/>
              <a:gd name="connsiteX27" fmla="*/ 1905000 w 3493927"/>
              <a:gd name="connsiteY27" fmla="*/ 358433 h 1831633"/>
              <a:gd name="connsiteX28" fmla="*/ 1854200 w 3493927"/>
              <a:gd name="connsiteY28" fmla="*/ 377483 h 1831633"/>
              <a:gd name="connsiteX29" fmla="*/ 1828800 w 3493927"/>
              <a:gd name="connsiteY29" fmla="*/ 390183 h 1831633"/>
              <a:gd name="connsiteX30" fmla="*/ 1765300 w 3493927"/>
              <a:gd name="connsiteY30" fmla="*/ 409233 h 1831633"/>
              <a:gd name="connsiteX31" fmla="*/ 1733550 w 3493927"/>
              <a:gd name="connsiteY31" fmla="*/ 428283 h 1831633"/>
              <a:gd name="connsiteX32" fmla="*/ 1657350 w 3493927"/>
              <a:gd name="connsiteY32" fmla="*/ 466383 h 1831633"/>
              <a:gd name="connsiteX33" fmla="*/ 1625600 w 3493927"/>
              <a:gd name="connsiteY33" fmla="*/ 485433 h 1831633"/>
              <a:gd name="connsiteX34" fmla="*/ 1530350 w 3493927"/>
              <a:gd name="connsiteY34" fmla="*/ 517183 h 1831633"/>
              <a:gd name="connsiteX35" fmla="*/ 1492250 w 3493927"/>
              <a:gd name="connsiteY35" fmla="*/ 536233 h 1831633"/>
              <a:gd name="connsiteX36" fmla="*/ 1390650 w 3493927"/>
              <a:gd name="connsiteY36" fmla="*/ 567983 h 1831633"/>
              <a:gd name="connsiteX37" fmla="*/ 1346200 w 3493927"/>
              <a:gd name="connsiteY37" fmla="*/ 587033 h 1831633"/>
              <a:gd name="connsiteX38" fmla="*/ 1308100 w 3493927"/>
              <a:gd name="connsiteY38" fmla="*/ 593383 h 1831633"/>
              <a:gd name="connsiteX39" fmla="*/ 1276350 w 3493927"/>
              <a:gd name="connsiteY39" fmla="*/ 599733 h 1831633"/>
              <a:gd name="connsiteX40" fmla="*/ 1212850 w 3493927"/>
              <a:gd name="connsiteY40" fmla="*/ 631483 h 1831633"/>
              <a:gd name="connsiteX41" fmla="*/ 1193800 w 3493927"/>
              <a:gd name="connsiteY41" fmla="*/ 637833 h 1831633"/>
              <a:gd name="connsiteX42" fmla="*/ 1149350 w 3493927"/>
              <a:gd name="connsiteY42" fmla="*/ 656883 h 1831633"/>
              <a:gd name="connsiteX43" fmla="*/ 1022350 w 3493927"/>
              <a:gd name="connsiteY43" fmla="*/ 669583 h 1831633"/>
              <a:gd name="connsiteX44" fmla="*/ 927100 w 3493927"/>
              <a:gd name="connsiteY44" fmla="*/ 701333 h 1831633"/>
              <a:gd name="connsiteX45" fmla="*/ 863600 w 3493927"/>
              <a:gd name="connsiteY45" fmla="*/ 720383 h 1831633"/>
              <a:gd name="connsiteX46" fmla="*/ 838200 w 3493927"/>
              <a:gd name="connsiteY46" fmla="*/ 733083 h 1831633"/>
              <a:gd name="connsiteX47" fmla="*/ 819150 w 3493927"/>
              <a:gd name="connsiteY47" fmla="*/ 739433 h 1831633"/>
              <a:gd name="connsiteX48" fmla="*/ 774700 w 3493927"/>
              <a:gd name="connsiteY48" fmla="*/ 752133 h 1831633"/>
              <a:gd name="connsiteX49" fmla="*/ 723900 w 3493927"/>
              <a:gd name="connsiteY49" fmla="*/ 758483 h 1831633"/>
              <a:gd name="connsiteX50" fmla="*/ 692150 w 3493927"/>
              <a:gd name="connsiteY50" fmla="*/ 764833 h 1831633"/>
              <a:gd name="connsiteX51" fmla="*/ 647700 w 3493927"/>
              <a:gd name="connsiteY51" fmla="*/ 777533 h 1831633"/>
              <a:gd name="connsiteX52" fmla="*/ 603250 w 3493927"/>
              <a:gd name="connsiteY52" fmla="*/ 790233 h 1831633"/>
              <a:gd name="connsiteX53" fmla="*/ 577850 w 3493927"/>
              <a:gd name="connsiteY53" fmla="*/ 796583 h 1831633"/>
              <a:gd name="connsiteX54" fmla="*/ 501650 w 3493927"/>
              <a:gd name="connsiteY54" fmla="*/ 802933 h 1831633"/>
              <a:gd name="connsiteX55" fmla="*/ 463550 w 3493927"/>
              <a:gd name="connsiteY55" fmla="*/ 815633 h 1831633"/>
              <a:gd name="connsiteX56" fmla="*/ 438150 w 3493927"/>
              <a:gd name="connsiteY56" fmla="*/ 828333 h 1831633"/>
              <a:gd name="connsiteX57" fmla="*/ 381000 w 3493927"/>
              <a:gd name="connsiteY57" fmla="*/ 834683 h 1831633"/>
              <a:gd name="connsiteX58" fmla="*/ 292100 w 3493927"/>
              <a:gd name="connsiteY58" fmla="*/ 853733 h 1831633"/>
              <a:gd name="connsiteX59" fmla="*/ 273050 w 3493927"/>
              <a:gd name="connsiteY59" fmla="*/ 860083 h 1831633"/>
              <a:gd name="connsiteX60" fmla="*/ 241300 w 3493927"/>
              <a:gd name="connsiteY60" fmla="*/ 866433 h 1831633"/>
              <a:gd name="connsiteX61" fmla="*/ 222250 w 3493927"/>
              <a:gd name="connsiteY61" fmla="*/ 879133 h 1831633"/>
              <a:gd name="connsiteX62" fmla="*/ 203200 w 3493927"/>
              <a:gd name="connsiteY62" fmla="*/ 898183 h 1831633"/>
              <a:gd name="connsiteX63" fmla="*/ 165100 w 3493927"/>
              <a:gd name="connsiteY63" fmla="*/ 910883 h 1831633"/>
              <a:gd name="connsiteX64" fmla="*/ 107950 w 3493927"/>
              <a:gd name="connsiteY64" fmla="*/ 929933 h 1831633"/>
              <a:gd name="connsiteX65" fmla="*/ 63500 w 3493927"/>
              <a:gd name="connsiteY65" fmla="*/ 955333 h 1831633"/>
              <a:gd name="connsiteX66" fmla="*/ 38100 w 3493927"/>
              <a:gd name="connsiteY66" fmla="*/ 961683 h 1831633"/>
              <a:gd name="connsiteX67" fmla="*/ 0 w 3493927"/>
              <a:gd name="connsiteY67" fmla="*/ 974383 h 1831633"/>
              <a:gd name="connsiteX68" fmla="*/ 95250 w 3493927"/>
              <a:gd name="connsiteY68" fmla="*/ 987083 h 1831633"/>
              <a:gd name="connsiteX69" fmla="*/ 158750 w 3493927"/>
              <a:gd name="connsiteY69" fmla="*/ 993433 h 1831633"/>
              <a:gd name="connsiteX70" fmla="*/ 215900 w 3493927"/>
              <a:gd name="connsiteY70" fmla="*/ 999783 h 1831633"/>
              <a:gd name="connsiteX71" fmla="*/ 260350 w 3493927"/>
              <a:gd name="connsiteY71" fmla="*/ 1012483 h 1831633"/>
              <a:gd name="connsiteX72" fmla="*/ 298450 w 3493927"/>
              <a:gd name="connsiteY72" fmla="*/ 1018833 h 1831633"/>
              <a:gd name="connsiteX73" fmla="*/ 400050 w 3493927"/>
              <a:gd name="connsiteY73" fmla="*/ 1044233 h 1831633"/>
              <a:gd name="connsiteX74" fmla="*/ 514350 w 3493927"/>
              <a:gd name="connsiteY74" fmla="*/ 1082333 h 1831633"/>
              <a:gd name="connsiteX75" fmla="*/ 628650 w 3493927"/>
              <a:gd name="connsiteY75" fmla="*/ 1120433 h 1831633"/>
              <a:gd name="connsiteX76" fmla="*/ 755650 w 3493927"/>
              <a:gd name="connsiteY76" fmla="*/ 1158533 h 1831633"/>
              <a:gd name="connsiteX77" fmla="*/ 806450 w 3493927"/>
              <a:gd name="connsiteY77" fmla="*/ 1164883 h 1831633"/>
              <a:gd name="connsiteX78" fmla="*/ 914400 w 3493927"/>
              <a:gd name="connsiteY78" fmla="*/ 1196633 h 1831633"/>
              <a:gd name="connsiteX79" fmla="*/ 984250 w 3493927"/>
              <a:gd name="connsiteY79" fmla="*/ 1209333 h 1831633"/>
              <a:gd name="connsiteX80" fmla="*/ 1162050 w 3493927"/>
              <a:gd name="connsiteY80" fmla="*/ 1266483 h 1831633"/>
              <a:gd name="connsiteX81" fmla="*/ 1206500 w 3493927"/>
              <a:gd name="connsiteY81" fmla="*/ 1279183 h 1831633"/>
              <a:gd name="connsiteX82" fmla="*/ 1257300 w 3493927"/>
              <a:gd name="connsiteY82" fmla="*/ 1285533 h 1831633"/>
              <a:gd name="connsiteX83" fmla="*/ 1352550 w 3493927"/>
              <a:gd name="connsiteY83" fmla="*/ 1304583 h 1831633"/>
              <a:gd name="connsiteX84" fmla="*/ 1441450 w 3493927"/>
              <a:gd name="connsiteY84" fmla="*/ 1336333 h 1831633"/>
              <a:gd name="connsiteX85" fmla="*/ 1473200 w 3493927"/>
              <a:gd name="connsiteY85" fmla="*/ 1342683 h 1831633"/>
              <a:gd name="connsiteX86" fmla="*/ 1574800 w 3493927"/>
              <a:gd name="connsiteY86" fmla="*/ 1368083 h 1831633"/>
              <a:gd name="connsiteX87" fmla="*/ 1612900 w 3493927"/>
              <a:gd name="connsiteY87" fmla="*/ 1374433 h 1831633"/>
              <a:gd name="connsiteX88" fmla="*/ 1631950 w 3493927"/>
              <a:gd name="connsiteY88" fmla="*/ 1393483 h 1831633"/>
              <a:gd name="connsiteX89" fmla="*/ 1663700 w 3493927"/>
              <a:gd name="connsiteY89" fmla="*/ 1399833 h 1831633"/>
              <a:gd name="connsiteX90" fmla="*/ 1689100 w 3493927"/>
              <a:gd name="connsiteY90" fmla="*/ 1406183 h 1831633"/>
              <a:gd name="connsiteX91" fmla="*/ 1733550 w 3493927"/>
              <a:gd name="connsiteY91" fmla="*/ 1425233 h 1831633"/>
              <a:gd name="connsiteX92" fmla="*/ 1758950 w 3493927"/>
              <a:gd name="connsiteY92" fmla="*/ 1431583 h 1831633"/>
              <a:gd name="connsiteX93" fmla="*/ 1778000 w 3493927"/>
              <a:gd name="connsiteY93" fmla="*/ 1444283 h 1831633"/>
              <a:gd name="connsiteX94" fmla="*/ 1809750 w 3493927"/>
              <a:gd name="connsiteY94" fmla="*/ 1450633 h 1831633"/>
              <a:gd name="connsiteX95" fmla="*/ 1835150 w 3493927"/>
              <a:gd name="connsiteY95" fmla="*/ 1456983 h 1831633"/>
              <a:gd name="connsiteX96" fmla="*/ 1873250 w 3493927"/>
              <a:gd name="connsiteY96" fmla="*/ 1469683 h 1831633"/>
              <a:gd name="connsiteX97" fmla="*/ 1936750 w 3493927"/>
              <a:gd name="connsiteY97" fmla="*/ 1495083 h 1831633"/>
              <a:gd name="connsiteX98" fmla="*/ 1974850 w 3493927"/>
              <a:gd name="connsiteY98" fmla="*/ 1501433 h 1831633"/>
              <a:gd name="connsiteX99" fmla="*/ 2038350 w 3493927"/>
              <a:gd name="connsiteY99" fmla="*/ 1520483 h 1831633"/>
              <a:gd name="connsiteX100" fmla="*/ 2063750 w 3493927"/>
              <a:gd name="connsiteY100" fmla="*/ 1533183 h 1831633"/>
              <a:gd name="connsiteX101" fmla="*/ 2101850 w 3493927"/>
              <a:gd name="connsiteY101" fmla="*/ 1545883 h 1831633"/>
              <a:gd name="connsiteX102" fmla="*/ 2120900 w 3493927"/>
              <a:gd name="connsiteY102" fmla="*/ 1558583 h 1831633"/>
              <a:gd name="connsiteX103" fmla="*/ 2178050 w 3493927"/>
              <a:gd name="connsiteY103" fmla="*/ 1577633 h 1831633"/>
              <a:gd name="connsiteX104" fmla="*/ 2216150 w 3493927"/>
              <a:gd name="connsiteY104" fmla="*/ 1590333 h 1831633"/>
              <a:gd name="connsiteX105" fmla="*/ 2273300 w 3493927"/>
              <a:gd name="connsiteY105" fmla="*/ 1596683 h 1831633"/>
              <a:gd name="connsiteX106" fmla="*/ 2324100 w 3493927"/>
              <a:gd name="connsiteY106" fmla="*/ 1609383 h 1831633"/>
              <a:gd name="connsiteX107" fmla="*/ 2349500 w 3493927"/>
              <a:gd name="connsiteY107" fmla="*/ 1615733 h 1831633"/>
              <a:gd name="connsiteX108" fmla="*/ 2406650 w 3493927"/>
              <a:gd name="connsiteY108" fmla="*/ 1622083 h 1831633"/>
              <a:gd name="connsiteX109" fmla="*/ 2520950 w 3493927"/>
              <a:gd name="connsiteY109" fmla="*/ 1634783 h 1831633"/>
              <a:gd name="connsiteX110" fmla="*/ 2578100 w 3493927"/>
              <a:gd name="connsiteY110" fmla="*/ 1641133 h 1831633"/>
              <a:gd name="connsiteX111" fmla="*/ 2667000 w 3493927"/>
              <a:gd name="connsiteY111" fmla="*/ 1647483 h 1831633"/>
              <a:gd name="connsiteX112" fmla="*/ 2705100 w 3493927"/>
              <a:gd name="connsiteY112" fmla="*/ 1653833 h 1831633"/>
              <a:gd name="connsiteX113" fmla="*/ 2832100 w 3493927"/>
              <a:gd name="connsiteY113" fmla="*/ 1666533 h 1831633"/>
              <a:gd name="connsiteX114" fmla="*/ 2901950 w 3493927"/>
              <a:gd name="connsiteY114" fmla="*/ 1685583 h 1831633"/>
              <a:gd name="connsiteX115" fmla="*/ 2971800 w 3493927"/>
              <a:gd name="connsiteY115" fmla="*/ 1698283 h 1831633"/>
              <a:gd name="connsiteX116" fmla="*/ 3060700 w 3493927"/>
              <a:gd name="connsiteY116" fmla="*/ 1717333 h 1831633"/>
              <a:gd name="connsiteX117" fmla="*/ 3105150 w 3493927"/>
              <a:gd name="connsiteY117" fmla="*/ 1736383 h 1831633"/>
              <a:gd name="connsiteX118" fmla="*/ 3124200 w 3493927"/>
              <a:gd name="connsiteY118" fmla="*/ 1742733 h 1831633"/>
              <a:gd name="connsiteX119" fmla="*/ 3149600 w 3493927"/>
              <a:gd name="connsiteY119" fmla="*/ 1755433 h 1831633"/>
              <a:gd name="connsiteX120" fmla="*/ 3175000 w 3493927"/>
              <a:gd name="connsiteY120" fmla="*/ 1761783 h 1831633"/>
              <a:gd name="connsiteX121" fmla="*/ 3213100 w 3493927"/>
              <a:gd name="connsiteY121" fmla="*/ 1774483 h 1831633"/>
              <a:gd name="connsiteX122" fmla="*/ 3263900 w 3493927"/>
              <a:gd name="connsiteY122" fmla="*/ 1787183 h 1831633"/>
              <a:gd name="connsiteX123" fmla="*/ 3302000 w 3493927"/>
              <a:gd name="connsiteY123" fmla="*/ 1799883 h 1831633"/>
              <a:gd name="connsiteX124" fmla="*/ 3340100 w 3493927"/>
              <a:gd name="connsiteY124" fmla="*/ 1818933 h 1831633"/>
              <a:gd name="connsiteX125" fmla="*/ 3359150 w 3493927"/>
              <a:gd name="connsiteY125" fmla="*/ 1831633 h 1831633"/>
              <a:gd name="connsiteX126" fmla="*/ 3371850 w 3493927"/>
              <a:gd name="connsiteY126" fmla="*/ 1812583 h 1831633"/>
              <a:gd name="connsiteX127" fmla="*/ 3384550 w 3493927"/>
              <a:gd name="connsiteY127" fmla="*/ 1768133 h 1831633"/>
              <a:gd name="connsiteX128" fmla="*/ 3390900 w 3493927"/>
              <a:gd name="connsiteY128" fmla="*/ 1710983 h 1831633"/>
              <a:gd name="connsiteX129" fmla="*/ 3397250 w 3493927"/>
              <a:gd name="connsiteY129" fmla="*/ 1679233 h 1831633"/>
              <a:gd name="connsiteX130" fmla="*/ 3403600 w 3493927"/>
              <a:gd name="connsiteY130" fmla="*/ 1641133 h 1831633"/>
              <a:gd name="connsiteX131" fmla="*/ 3397250 w 3493927"/>
              <a:gd name="connsiteY131" fmla="*/ 1412533 h 1831633"/>
              <a:gd name="connsiteX132" fmla="*/ 2114550 w 3493927"/>
              <a:gd name="connsiteY132" fmla="*/ 1139483 h 1831633"/>
              <a:gd name="connsiteX133" fmla="*/ 2051050 w 3493927"/>
              <a:gd name="connsiteY133" fmla="*/ 1120433 h 1831633"/>
              <a:gd name="connsiteX134" fmla="*/ 2006600 w 3493927"/>
              <a:gd name="connsiteY134" fmla="*/ 1101383 h 1831633"/>
              <a:gd name="connsiteX135" fmla="*/ 1981200 w 3493927"/>
              <a:gd name="connsiteY135" fmla="*/ 1095033 h 1831633"/>
              <a:gd name="connsiteX136" fmla="*/ 1936750 w 3493927"/>
              <a:gd name="connsiteY136" fmla="*/ 1069633 h 1831633"/>
              <a:gd name="connsiteX137" fmla="*/ 1898650 w 3493927"/>
              <a:gd name="connsiteY137" fmla="*/ 1063283 h 1831633"/>
              <a:gd name="connsiteX138" fmla="*/ 1866900 w 3493927"/>
              <a:gd name="connsiteY138" fmla="*/ 1056933 h 1831633"/>
              <a:gd name="connsiteX139" fmla="*/ 1809750 w 3493927"/>
              <a:gd name="connsiteY139" fmla="*/ 1037883 h 1831633"/>
              <a:gd name="connsiteX140" fmla="*/ 1676400 w 3493927"/>
              <a:gd name="connsiteY140" fmla="*/ 1025183 h 1831633"/>
              <a:gd name="connsiteX141" fmla="*/ 1612900 w 3493927"/>
              <a:gd name="connsiteY141" fmla="*/ 1006133 h 1831633"/>
              <a:gd name="connsiteX142" fmla="*/ 1574800 w 3493927"/>
              <a:gd name="connsiteY142" fmla="*/ 980733 h 1831633"/>
              <a:gd name="connsiteX143" fmla="*/ 1555750 w 3493927"/>
              <a:gd name="connsiteY143" fmla="*/ 968033 h 1831633"/>
              <a:gd name="connsiteX144" fmla="*/ 1536700 w 3493927"/>
              <a:gd name="connsiteY144" fmla="*/ 961683 h 1831633"/>
              <a:gd name="connsiteX145" fmla="*/ 1498600 w 3493927"/>
              <a:gd name="connsiteY145" fmla="*/ 942633 h 1831633"/>
              <a:gd name="connsiteX146" fmla="*/ 3365500 w 3493927"/>
              <a:gd name="connsiteY146" fmla="*/ 447333 h 1831633"/>
              <a:gd name="connsiteX147" fmla="*/ 3371850 w 3493927"/>
              <a:gd name="connsiteY147" fmla="*/ 428283 h 1831633"/>
              <a:gd name="connsiteX148" fmla="*/ 3365500 w 3493927"/>
              <a:gd name="connsiteY148" fmla="*/ 40933 h 1831633"/>
              <a:gd name="connsiteX0" fmla="*/ 3365500 w 3498629"/>
              <a:gd name="connsiteY0" fmla="*/ 40933 h 1831633"/>
              <a:gd name="connsiteX1" fmla="*/ 3365500 w 3498629"/>
              <a:gd name="connsiteY1" fmla="*/ 28233 h 1831633"/>
              <a:gd name="connsiteX2" fmla="*/ 3340100 w 3498629"/>
              <a:gd name="connsiteY2" fmla="*/ 34583 h 1831633"/>
              <a:gd name="connsiteX3" fmla="*/ 3314700 w 3498629"/>
              <a:gd name="connsiteY3" fmla="*/ 47283 h 1831633"/>
              <a:gd name="connsiteX4" fmla="*/ 3263900 w 3498629"/>
              <a:gd name="connsiteY4" fmla="*/ 53633 h 1831633"/>
              <a:gd name="connsiteX5" fmla="*/ 3238500 w 3498629"/>
              <a:gd name="connsiteY5" fmla="*/ 59983 h 1831633"/>
              <a:gd name="connsiteX6" fmla="*/ 3187700 w 3498629"/>
              <a:gd name="connsiteY6" fmla="*/ 72683 h 1831633"/>
              <a:gd name="connsiteX7" fmla="*/ 3155950 w 3498629"/>
              <a:gd name="connsiteY7" fmla="*/ 85383 h 1831633"/>
              <a:gd name="connsiteX8" fmla="*/ 2997200 w 3498629"/>
              <a:gd name="connsiteY8" fmla="*/ 104433 h 1831633"/>
              <a:gd name="connsiteX9" fmla="*/ 2908300 w 3498629"/>
              <a:gd name="connsiteY9" fmla="*/ 123483 h 1831633"/>
              <a:gd name="connsiteX10" fmla="*/ 2857500 w 3498629"/>
              <a:gd name="connsiteY10" fmla="*/ 136183 h 1831633"/>
              <a:gd name="connsiteX11" fmla="*/ 2806700 w 3498629"/>
              <a:gd name="connsiteY11" fmla="*/ 142533 h 1831633"/>
              <a:gd name="connsiteX12" fmla="*/ 2768600 w 3498629"/>
              <a:gd name="connsiteY12" fmla="*/ 148883 h 1831633"/>
              <a:gd name="connsiteX13" fmla="*/ 2686050 w 3498629"/>
              <a:gd name="connsiteY13" fmla="*/ 167933 h 1831633"/>
              <a:gd name="connsiteX14" fmla="*/ 2597150 w 3498629"/>
              <a:gd name="connsiteY14" fmla="*/ 174283 h 1831633"/>
              <a:gd name="connsiteX15" fmla="*/ 2552700 w 3498629"/>
              <a:gd name="connsiteY15" fmla="*/ 186983 h 1831633"/>
              <a:gd name="connsiteX16" fmla="*/ 2438400 w 3498629"/>
              <a:gd name="connsiteY16" fmla="*/ 206033 h 1831633"/>
              <a:gd name="connsiteX17" fmla="*/ 2406650 w 3498629"/>
              <a:gd name="connsiteY17" fmla="*/ 212383 h 1831633"/>
              <a:gd name="connsiteX18" fmla="*/ 2374900 w 3498629"/>
              <a:gd name="connsiteY18" fmla="*/ 225083 h 1831633"/>
              <a:gd name="connsiteX19" fmla="*/ 2349500 w 3498629"/>
              <a:gd name="connsiteY19" fmla="*/ 231433 h 1831633"/>
              <a:gd name="connsiteX20" fmla="*/ 2260600 w 3498629"/>
              <a:gd name="connsiteY20" fmla="*/ 244133 h 1831633"/>
              <a:gd name="connsiteX21" fmla="*/ 2197100 w 3498629"/>
              <a:gd name="connsiteY21" fmla="*/ 256833 h 1831633"/>
              <a:gd name="connsiteX22" fmla="*/ 2146300 w 3498629"/>
              <a:gd name="connsiteY22" fmla="*/ 263183 h 1831633"/>
              <a:gd name="connsiteX23" fmla="*/ 2057400 w 3498629"/>
              <a:gd name="connsiteY23" fmla="*/ 282233 h 1831633"/>
              <a:gd name="connsiteX24" fmla="*/ 2012950 w 3498629"/>
              <a:gd name="connsiteY24" fmla="*/ 301283 h 1831633"/>
              <a:gd name="connsiteX25" fmla="*/ 1993900 w 3498629"/>
              <a:gd name="connsiteY25" fmla="*/ 313983 h 1831633"/>
              <a:gd name="connsiteX26" fmla="*/ 1974850 w 3498629"/>
              <a:gd name="connsiteY26" fmla="*/ 320333 h 1831633"/>
              <a:gd name="connsiteX27" fmla="*/ 1905000 w 3498629"/>
              <a:gd name="connsiteY27" fmla="*/ 358433 h 1831633"/>
              <a:gd name="connsiteX28" fmla="*/ 1854200 w 3498629"/>
              <a:gd name="connsiteY28" fmla="*/ 377483 h 1831633"/>
              <a:gd name="connsiteX29" fmla="*/ 1828800 w 3498629"/>
              <a:gd name="connsiteY29" fmla="*/ 390183 h 1831633"/>
              <a:gd name="connsiteX30" fmla="*/ 1765300 w 3498629"/>
              <a:gd name="connsiteY30" fmla="*/ 409233 h 1831633"/>
              <a:gd name="connsiteX31" fmla="*/ 1733550 w 3498629"/>
              <a:gd name="connsiteY31" fmla="*/ 428283 h 1831633"/>
              <a:gd name="connsiteX32" fmla="*/ 1657350 w 3498629"/>
              <a:gd name="connsiteY32" fmla="*/ 466383 h 1831633"/>
              <a:gd name="connsiteX33" fmla="*/ 1625600 w 3498629"/>
              <a:gd name="connsiteY33" fmla="*/ 485433 h 1831633"/>
              <a:gd name="connsiteX34" fmla="*/ 1530350 w 3498629"/>
              <a:gd name="connsiteY34" fmla="*/ 517183 h 1831633"/>
              <a:gd name="connsiteX35" fmla="*/ 1492250 w 3498629"/>
              <a:gd name="connsiteY35" fmla="*/ 536233 h 1831633"/>
              <a:gd name="connsiteX36" fmla="*/ 1390650 w 3498629"/>
              <a:gd name="connsiteY36" fmla="*/ 567983 h 1831633"/>
              <a:gd name="connsiteX37" fmla="*/ 1346200 w 3498629"/>
              <a:gd name="connsiteY37" fmla="*/ 587033 h 1831633"/>
              <a:gd name="connsiteX38" fmla="*/ 1308100 w 3498629"/>
              <a:gd name="connsiteY38" fmla="*/ 593383 h 1831633"/>
              <a:gd name="connsiteX39" fmla="*/ 1276350 w 3498629"/>
              <a:gd name="connsiteY39" fmla="*/ 599733 h 1831633"/>
              <a:gd name="connsiteX40" fmla="*/ 1212850 w 3498629"/>
              <a:gd name="connsiteY40" fmla="*/ 631483 h 1831633"/>
              <a:gd name="connsiteX41" fmla="*/ 1193800 w 3498629"/>
              <a:gd name="connsiteY41" fmla="*/ 637833 h 1831633"/>
              <a:gd name="connsiteX42" fmla="*/ 1149350 w 3498629"/>
              <a:gd name="connsiteY42" fmla="*/ 656883 h 1831633"/>
              <a:gd name="connsiteX43" fmla="*/ 1022350 w 3498629"/>
              <a:gd name="connsiteY43" fmla="*/ 669583 h 1831633"/>
              <a:gd name="connsiteX44" fmla="*/ 927100 w 3498629"/>
              <a:gd name="connsiteY44" fmla="*/ 701333 h 1831633"/>
              <a:gd name="connsiteX45" fmla="*/ 863600 w 3498629"/>
              <a:gd name="connsiteY45" fmla="*/ 720383 h 1831633"/>
              <a:gd name="connsiteX46" fmla="*/ 838200 w 3498629"/>
              <a:gd name="connsiteY46" fmla="*/ 733083 h 1831633"/>
              <a:gd name="connsiteX47" fmla="*/ 819150 w 3498629"/>
              <a:gd name="connsiteY47" fmla="*/ 739433 h 1831633"/>
              <a:gd name="connsiteX48" fmla="*/ 774700 w 3498629"/>
              <a:gd name="connsiteY48" fmla="*/ 752133 h 1831633"/>
              <a:gd name="connsiteX49" fmla="*/ 723900 w 3498629"/>
              <a:gd name="connsiteY49" fmla="*/ 758483 h 1831633"/>
              <a:gd name="connsiteX50" fmla="*/ 692150 w 3498629"/>
              <a:gd name="connsiteY50" fmla="*/ 764833 h 1831633"/>
              <a:gd name="connsiteX51" fmla="*/ 647700 w 3498629"/>
              <a:gd name="connsiteY51" fmla="*/ 777533 h 1831633"/>
              <a:gd name="connsiteX52" fmla="*/ 603250 w 3498629"/>
              <a:gd name="connsiteY52" fmla="*/ 790233 h 1831633"/>
              <a:gd name="connsiteX53" fmla="*/ 577850 w 3498629"/>
              <a:gd name="connsiteY53" fmla="*/ 796583 h 1831633"/>
              <a:gd name="connsiteX54" fmla="*/ 501650 w 3498629"/>
              <a:gd name="connsiteY54" fmla="*/ 802933 h 1831633"/>
              <a:gd name="connsiteX55" fmla="*/ 463550 w 3498629"/>
              <a:gd name="connsiteY55" fmla="*/ 815633 h 1831633"/>
              <a:gd name="connsiteX56" fmla="*/ 438150 w 3498629"/>
              <a:gd name="connsiteY56" fmla="*/ 828333 h 1831633"/>
              <a:gd name="connsiteX57" fmla="*/ 381000 w 3498629"/>
              <a:gd name="connsiteY57" fmla="*/ 834683 h 1831633"/>
              <a:gd name="connsiteX58" fmla="*/ 292100 w 3498629"/>
              <a:gd name="connsiteY58" fmla="*/ 853733 h 1831633"/>
              <a:gd name="connsiteX59" fmla="*/ 273050 w 3498629"/>
              <a:gd name="connsiteY59" fmla="*/ 860083 h 1831633"/>
              <a:gd name="connsiteX60" fmla="*/ 241300 w 3498629"/>
              <a:gd name="connsiteY60" fmla="*/ 866433 h 1831633"/>
              <a:gd name="connsiteX61" fmla="*/ 222250 w 3498629"/>
              <a:gd name="connsiteY61" fmla="*/ 879133 h 1831633"/>
              <a:gd name="connsiteX62" fmla="*/ 203200 w 3498629"/>
              <a:gd name="connsiteY62" fmla="*/ 898183 h 1831633"/>
              <a:gd name="connsiteX63" fmla="*/ 165100 w 3498629"/>
              <a:gd name="connsiteY63" fmla="*/ 910883 h 1831633"/>
              <a:gd name="connsiteX64" fmla="*/ 107950 w 3498629"/>
              <a:gd name="connsiteY64" fmla="*/ 929933 h 1831633"/>
              <a:gd name="connsiteX65" fmla="*/ 63500 w 3498629"/>
              <a:gd name="connsiteY65" fmla="*/ 955333 h 1831633"/>
              <a:gd name="connsiteX66" fmla="*/ 38100 w 3498629"/>
              <a:gd name="connsiteY66" fmla="*/ 961683 h 1831633"/>
              <a:gd name="connsiteX67" fmla="*/ 0 w 3498629"/>
              <a:gd name="connsiteY67" fmla="*/ 974383 h 1831633"/>
              <a:gd name="connsiteX68" fmla="*/ 95250 w 3498629"/>
              <a:gd name="connsiteY68" fmla="*/ 987083 h 1831633"/>
              <a:gd name="connsiteX69" fmla="*/ 158750 w 3498629"/>
              <a:gd name="connsiteY69" fmla="*/ 993433 h 1831633"/>
              <a:gd name="connsiteX70" fmla="*/ 215900 w 3498629"/>
              <a:gd name="connsiteY70" fmla="*/ 999783 h 1831633"/>
              <a:gd name="connsiteX71" fmla="*/ 260350 w 3498629"/>
              <a:gd name="connsiteY71" fmla="*/ 1012483 h 1831633"/>
              <a:gd name="connsiteX72" fmla="*/ 298450 w 3498629"/>
              <a:gd name="connsiteY72" fmla="*/ 1018833 h 1831633"/>
              <a:gd name="connsiteX73" fmla="*/ 400050 w 3498629"/>
              <a:gd name="connsiteY73" fmla="*/ 1044233 h 1831633"/>
              <a:gd name="connsiteX74" fmla="*/ 514350 w 3498629"/>
              <a:gd name="connsiteY74" fmla="*/ 1082333 h 1831633"/>
              <a:gd name="connsiteX75" fmla="*/ 628650 w 3498629"/>
              <a:gd name="connsiteY75" fmla="*/ 1120433 h 1831633"/>
              <a:gd name="connsiteX76" fmla="*/ 755650 w 3498629"/>
              <a:gd name="connsiteY76" fmla="*/ 1158533 h 1831633"/>
              <a:gd name="connsiteX77" fmla="*/ 806450 w 3498629"/>
              <a:gd name="connsiteY77" fmla="*/ 1164883 h 1831633"/>
              <a:gd name="connsiteX78" fmla="*/ 914400 w 3498629"/>
              <a:gd name="connsiteY78" fmla="*/ 1196633 h 1831633"/>
              <a:gd name="connsiteX79" fmla="*/ 984250 w 3498629"/>
              <a:gd name="connsiteY79" fmla="*/ 1209333 h 1831633"/>
              <a:gd name="connsiteX80" fmla="*/ 1162050 w 3498629"/>
              <a:gd name="connsiteY80" fmla="*/ 1266483 h 1831633"/>
              <a:gd name="connsiteX81" fmla="*/ 1206500 w 3498629"/>
              <a:gd name="connsiteY81" fmla="*/ 1279183 h 1831633"/>
              <a:gd name="connsiteX82" fmla="*/ 1257300 w 3498629"/>
              <a:gd name="connsiteY82" fmla="*/ 1285533 h 1831633"/>
              <a:gd name="connsiteX83" fmla="*/ 1352550 w 3498629"/>
              <a:gd name="connsiteY83" fmla="*/ 1304583 h 1831633"/>
              <a:gd name="connsiteX84" fmla="*/ 1441450 w 3498629"/>
              <a:gd name="connsiteY84" fmla="*/ 1336333 h 1831633"/>
              <a:gd name="connsiteX85" fmla="*/ 1473200 w 3498629"/>
              <a:gd name="connsiteY85" fmla="*/ 1342683 h 1831633"/>
              <a:gd name="connsiteX86" fmla="*/ 1574800 w 3498629"/>
              <a:gd name="connsiteY86" fmla="*/ 1368083 h 1831633"/>
              <a:gd name="connsiteX87" fmla="*/ 1612900 w 3498629"/>
              <a:gd name="connsiteY87" fmla="*/ 1374433 h 1831633"/>
              <a:gd name="connsiteX88" fmla="*/ 1631950 w 3498629"/>
              <a:gd name="connsiteY88" fmla="*/ 1393483 h 1831633"/>
              <a:gd name="connsiteX89" fmla="*/ 1663700 w 3498629"/>
              <a:gd name="connsiteY89" fmla="*/ 1399833 h 1831633"/>
              <a:gd name="connsiteX90" fmla="*/ 1689100 w 3498629"/>
              <a:gd name="connsiteY90" fmla="*/ 1406183 h 1831633"/>
              <a:gd name="connsiteX91" fmla="*/ 1733550 w 3498629"/>
              <a:gd name="connsiteY91" fmla="*/ 1425233 h 1831633"/>
              <a:gd name="connsiteX92" fmla="*/ 1758950 w 3498629"/>
              <a:gd name="connsiteY92" fmla="*/ 1431583 h 1831633"/>
              <a:gd name="connsiteX93" fmla="*/ 1778000 w 3498629"/>
              <a:gd name="connsiteY93" fmla="*/ 1444283 h 1831633"/>
              <a:gd name="connsiteX94" fmla="*/ 1809750 w 3498629"/>
              <a:gd name="connsiteY94" fmla="*/ 1450633 h 1831633"/>
              <a:gd name="connsiteX95" fmla="*/ 1835150 w 3498629"/>
              <a:gd name="connsiteY95" fmla="*/ 1456983 h 1831633"/>
              <a:gd name="connsiteX96" fmla="*/ 1873250 w 3498629"/>
              <a:gd name="connsiteY96" fmla="*/ 1469683 h 1831633"/>
              <a:gd name="connsiteX97" fmla="*/ 1936750 w 3498629"/>
              <a:gd name="connsiteY97" fmla="*/ 1495083 h 1831633"/>
              <a:gd name="connsiteX98" fmla="*/ 1974850 w 3498629"/>
              <a:gd name="connsiteY98" fmla="*/ 1501433 h 1831633"/>
              <a:gd name="connsiteX99" fmla="*/ 2038350 w 3498629"/>
              <a:gd name="connsiteY99" fmla="*/ 1520483 h 1831633"/>
              <a:gd name="connsiteX100" fmla="*/ 2063750 w 3498629"/>
              <a:gd name="connsiteY100" fmla="*/ 1533183 h 1831633"/>
              <a:gd name="connsiteX101" fmla="*/ 2101850 w 3498629"/>
              <a:gd name="connsiteY101" fmla="*/ 1545883 h 1831633"/>
              <a:gd name="connsiteX102" fmla="*/ 2120900 w 3498629"/>
              <a:gd name="connsiteY102" fmla="*/ 1558583 h 1831633"/>
              <a:gd name="connsiteX103" fmla="*/ 2178050 w 3498629"/>
              <a:gd name="connsiteY103" fmla="*/ 1577633 h 1831633"/>
              <a:gd name="connsiteX104" fmla="*/ 2216150 w 3498629"/>
              <a:gd name="connsiteY104" fmla="*/ 1590333 h 1831633"/>
              <a:gd name="connsiteX105" fmla="*/ 2273300 w 3498629"/>
              <a:gd name="connsiteY105" fmla="*/ 1596683 h 1831633"/>
              <a:gd name="connsiteX106" fmla="*/ 2324100 w 3498629"/>
              <a:gd name="connsiteY106" fmla="*/ 1609383 h 1831633"/>
              <a:gd name="connsiteX107" fmla="*/ 2349500 w 3498629"/>
              <a:gd name="connsiteY107" fmla="*/ 1615733 h 1831633"/>
              <a:gd name="connsiteX108" fmla="*/ 2406650 w 3498629"/>
              <a:gd name="connsiteY108" fmla="*/ 1622083 h 1831633"/>
              <a:gd name="connsiteX109" fmla="*/ 2520950 w 3498629"/>
              <a:gd name="connsiteY109" fmla="*/ 1634783 h 1831633"/>
              <a:gd name="connsiteX110" fmla="*/ 2578100 w 3498629"/>
              <a:gd name="connsiteY110" fmla="*/ 1641133 h 1831633"/>
              <a:gd name="connsiteX111" fmla="*/ 2667000 w 3498629"/>
              <a:gd name="connsiteY111" fmla="*/ 1647483 h 1831633"/>
              <a:gd name="connsiteX112" fmla="*/ 2705100 w 3498629"/>
              <a:gd name="connsiteY112" fmla="*/ 1653833 h 1831633"/>
              <a:gd name="connsiteX113" fmla="*/ 2832100 w 3498629"/>
              <a:gd name="connsiteY113" fmla="*/ 1666533 h 1831633"/>
              <a:gd name="connsiteX114" fmla="*/ 2901950 w 3498629"/>
              <a:gd name="connsiteY114" fmla="*/ 1685583 h 1831633"/>
              <a:gd name="connsiteX115" fmla="*/ 2971800 w 3498629"/>
              <a:gd name="connsiteY115" fmla="*/ 1698283 h 1831633"/>
              <a:gd name="connsiteX116" fmla="*/ 3060700 w 3498629"/>
              <a:gd name="connsiteY116" fmla="*/ 1717333 h 1831633"/>
              <a:gd name="connsiteX117" fmla="*/ 3105150 w 3498629"/>
              <a:gd name="connsiteY117" fmla="*/ 1736383 h 1831633"/>
              <a:gd name="connsiteX118" fmla="*/ 3124200 w 3498629"/>
              <a:gd name="connsiteY118" fmla="*/ 1742733 h 1831633"/>
              <a:gd name="connsiteX119" fmla="*/ 3149600 w 3498629"/>
              <a:gd name="connsiteY119" fmla="*/ 1755433 h 1831633"/>
              <a:gd name="connsiteX120" fmla="*/ 3175000 w 3498629"/>
              <a:gd name="connsiteY120" fmla="*/ 1761783 h 1831633"/>
              <a:gd name="connsiteX121" fmla="*/ 3213100 w 3498629"/>
              <a:gd name="connsiteY121" fmla="*/ 1774483 h 1831633"/>
              <a:gd name="connsiteX122" fmla="*/ 3263900 w 3498629"/>
              <a:gd name="connsiteY122" fmla="*/ 1787183 h 1831633"/>
              <a:gd name="connsiteX123" fmla="*/ 3302000 w 3498629"/>
              <a:gd name="connsiteY123" fmla="*/ 1799883 h 1831633"/>
              <a:gd name="connsiteX124" fmla="*/ 3340100 w 3498629"/>
              <a:gd name="connsiteY124" fmla="*/ 1818933 h 1831633"/>
              <a:gd name="connsiteX125" fmla="*/ 3359150 w 3498629"/>
              <a:gd name="connsiteY125" fmla="*/ 1831633 h 1831633"/>
              <a:gd name="connsiteX126" fmla="*/ 3371850 w 3498629"/>
              <a:gd name="connsiteY126" fmla="*/ 1812583 h 1831633"/>
              <a:gd name="connsiteX127" fmla="*/ 3384550 w 3498629"/>
              <a:gd name="connsiteY127" fmla="*/ 1768133 h 1831633"/>
              <a:gd name="connsiteX128" fmla="*/ 3390900 w 3498629"/>
              <a:gd name="connsiteY128" fmla="*/ 1710983 h 1831633"/>
              <a:gd name="connsiteX129" fmla="*/ 3397250 w 3498629"/>
              <a:gd name="connsiteY129" fmla="*/ 1679233 h 1831633"/>
              <a:gd name="connsiteX130" fmla="*/ 3403600 w 3498629"/>
              <a:gd name="connsiteY130" fmla="*/ 1641133 h 1831633"/>
              <a:gd name="connsiteX131" fmla="*/ 3397250 w 3498629"/>
              <a:gd name="connsiteY131" fmla="*/ 1412533 h 1831633"/>
              <a:gd name="connsiteX132" fmla="*/ 2051050 w 3498629"/>
              <a:gd name="connsiteY132" fmla="*/ 1120433 h 1831633"/>
              <a:gd name="connsiteX133" fmla="*/ 2006600 w 3498629"/>
              <a:gd name="connsiteY133" fmla="*/ 1101383 h 1831633"/>
              <a:gd name="connsiteX134" fmla="*/ 1981200 w 3498629"/>
              <a:gd name="connsiteY134" fmla="*/ 1095033 h 1831633"/>
              <a:gd name="connsiteX135" fmla="*/ 1936750 w 3498629"/>
              <a:gd name="connsiteY135" fmla="*/ 1069633 h 1831633"/>
              <a:gd name="connsiteX136" fmla="*/ 1898650 w 3498629"/>
              <a:gd name="connsiteY136" fmla="*/ 1063283 h 1831633"/>
              <a:gd name="connsiteX137" fmla="*/ 1866900 w 3498629"/>
              <a:gd name="connsiteY137" fmla="*/ 1056933 h 1831633"/>
              <a:gd name="connsiteX138" fmla="*/ 1809750 w 3498629"/>
              <a:gd name="connsiteY138" fmla="*/ 1037883 h 1831633"/>
              <a:gd name="connsiteX139" fmla="*/ 1676400 w 3498629"/>
              <a:gd name="connsiteY139" fmla="*/ 1025183 h 1831633"/>
              <a:gd name="connsiteX140" fmla="*/ 1612900 w 3498629"/>
              <a:gd name="connsiteY140" fmla="*/ 1006133 h 1831633"/>
              <a:gd name="connsiteX141" fmla="*/ 1574800 w 3498629"/>
              <a:gd name="connsiteY141" fmla="*/ 980733 h 1831633"/>
              <a:gd name="connsiteX142" fmla="*/ 1555750 w 3498629"/>
              <a:gd name="connsiteY142" fmla="*/ 968033 h 1831633"/>
              <a:gd name="connsiteX143" fmla="*/ 1536700 w 3498629"/>
              <a:gd name="connsiteY143" fmla="*/ 961683 h 1831633"/>
              <a:gd name="connsiteX144" fmla="*/ 1498600 w 3498629"/>
              <a:gd name="connsiteY144" fmla="*/ 942633 h 1831633"/>
              <a:gd name="connsiteX145" fmla="*/ 3365500 w 3498629"/>
              <a:gd name="connsiteY145" fmla="*/ 447333 h 1831633"/>
              <a:gd name="connsiteX146" fmla="*/ 3371850 w 3498629"/>
              <a:gd name="connsiteY146" fmla="*/ 428283 h 1831633"/>
              <a:gd name="connsiteX147" fmla="*/ 3365500 w 3498629"/>
              <a:gd name="connsiteY147" fmla="*/ 40933 h 1831633"/>
              <a:gd name="connsiteX0" fmla="*/ 3365500 w 3501921"/>
              <a:gd name="connsiteY0" fmla="*/ 40933 h 1831633"/>
              <a:gd name="connsiteX1" fmla="*/ 3365500 w 3501921"/>
              <a:gd name="connsiteY1" fmla="*/ 28233 h 1831633"/>
              <a:gd name="connsiteX2" fmla="*/ 3340100 w 3501921"/>
              <a:gd name="connsiteY2" fmla="*/ 34583 h 1831633"/>
              <a:gd name="connsiteX3" fmla="*/ 3314700 w 3501921"/>
              <a:gd name="connsiteY3" fmla="*/ 47283 h 1831633"/>
              <a:gd name="connsiteX4" fmla="*/ 3263900 w 3501921"/>
              <a:gd name="connsiteY4" fmla="*/ 53633 h 1831633"/>
              <a:gd name="connsiteX5" fmla="*/ 3238500 w 3501921"/>
              <a:gd name="connsiteY5" fmla="*/ 59983 h 1831633"/>
              <a:gd name="connsiteX6" fmla="*/ 3187700 w 3501921"/>
              <a:gd name="connsiteY6" fmla="*/ 72683 h 1831633"/>
              <a:gd name="connsiteX7" fmla="*/ 3155950 w 3501921"/>
              <a:gd name="connsiteY7" fmla="*/ 85383 h 1831633"/>
              <a:gd name="connsiteX8" fmla="*/ 2997200 w 3501921"/>
              <a:gd name="connsiteY8" fmla="*/ 104433 h 1831633"/>
              <a:gd name="connsiteX9" fmla="*/ 2908300 w 3501921"/>
              <a:gd name="connsiteY9" fmla="*/ 123483 h 1831633"/>
              <a:gd name="connsiteX10" fmla="*/ 2857500 w 3501921"/>
              <a:gd name="connsiteY10" fmla="*/ 136183 h 1831633"/>
              <a:gd name="connsiteX11" fmla="*/ 2806700 w 3501921"/>
              <a:gd name="connsiteY11" fmla="*/ 142533 h 1831633"/>
              <a:gd name="connsiteX12" fmla="*/ 2768600 w 3501921"/>
              <a:gd name="connsiteY12" fmla="*/ 148883 h 1831633"/>
              <a:gd name="connsiteX13" fmla="*/ 2686050 w 3501921"/>
              <a:gd name="connsiteY13" fmla="*/ 167933 h 1831633"/>
              <a:gd name="connsiteX14" fmla="*/ 2597150 w 3501921"/>
              <a:gd name="connsiteY14" fmla="*/ 174283 h 1831633"/>
              <a:gd name="connsiteX15" fmla="*/ 2552700 w 3501921"/>
              <a:gd name="connsiteY15" fmla="*/ 186983 h 1831633"/>
              <a:gd name="connsiteX16" fmla="*/ 2438400 w 3501921"/>
              <a:gd name="connsiteY16" fmla="*/ 206033 h 1831633"/>
              <a:gd name="connsiteX17" fmla="*/ 2406650 w 3501921"/>
              <a:gd name="connsiteY17" fmla="*/ 212383 h 1831633"/>
              <a:gd name="connsiteX18" fmla="*/ 2374900 w 3501921"/>
              <a:gd name="connsiteY18" fmla="*/ 225083 h 1831633"/>
              <a:gd name="connsiteX19" fmla="*/ 2349500 w 3501921"/>
              <a:gd name="connsiteY19" fmla="*/ 231433 h 1831633"/>
              <a:gd name="connsiteX20" fmla="*/ 2260600 w 3501921"/>
              <a:gd name="connsiteY20" fmla="*/ 244133 h 1831633"/>
              <a:gd name="connsiteX21" fmla="*/ 2197100 w 3501921"/>
              <a:gd name="connsiteY21" fmla="*/ 256833 h 1831633"/>
              <a:gd name="connsiteX22" fmla="*/ 2146300 w 3501921"/>
              <a:gd name="connsiteY22" fmla="*/ 263183 h 1831633"/>
              <a:gd name="connsiteX23" fmla="*/ 2057400 w 3501921"/>
              <a:gd name="connsiteY23" fmla="*/ 282233 h 1831633"/>
              <a:gd name="connsiteX24" fmla="*/ 2012950 w 3501921"/>
              <a:gd name="connsiteY24" fmla="*/ 301283 h 1831633"/>
              <a:gd name="connsiteX25" fmla="*/ 1993900 w 3501921"/>
              <a:gd name="connsiteY25" fmla="*/ 313983 h 1831633"/>
              <a:gd name="connsiteX26" fmla="*/ 1974850 w 3501921"/>
              <a:gd name="connsiteY26" fmla="*/ 320333 h 1831633"/>
              <a:gd name="connsiteX27" fmla="*/ 1905000 w 3501921"/>
              <a:gd name="connsiteY27" fmla="*/ 358433 h 1831633"/>
              <a:gd name="connsiteX28" fmla="*/ 1854200 w 3501921"/>
              <a:gd name="connsiteY28" fmla="*/ 377483 h 1831633"/>
              <a:gd name="connsiteX29" fmla="*/ 1828800 w 3501921"/>
              <a:gd name="connsiteY29" fmla="*/ 390183 h 1831633"/>
              <a:gd name="connsiteX30" fmla="*/ 1765300 w 3501921"/>
              <a:gd name="connsiteY30" fmla="*/ 409233 h 1831633"/>
              <a:gd name="connsiteX31" fmla="*/ 1733550 w 3501921"/>
              <a:gd name="connsiteY31" fmla="*/ 428283 h 1831633"/>
              <a:gd name="connsiteX32" fmla="*/ 1657350 w 3501921"/>
              <a:gd name="connsiteY32" fmla="*/ 466383 h 1831633"/>
              <a:gd name="connsiteX33" fmla="*/ 1625600 w 3501921"/>
              <a:gd name="connsiteY33" fmla="*/ 485433 h 1831633"/>
              <a:gd name="connsiteX34" fmla="*/ 1530350 w 3501921"/>
              <a:gd name="connsiteY34" fmla="*/ 517183 h 1831633"/>
              <a:gd name="connsiteX35" fmla="*/ 1492250 w 3501921"/>
              <a:gd name="connsiteY35" fmla="*/ 536233 h 1831633"/>
              <a:gd name="connsiteX36" fmla="*/ 1390650 w 3501921"/>
              <a:gd name="connsiteY36" fmla="*/ 567983 h 1831633"/>
              <a:gd name="connsiteX37" fmla="*/ 1346200 w 3501921"/>
              <a:gd name="connsiteY37" fmla="*/ 587033 h 1831633"/>
              <a:gd name="connsiteX38" fmla="*/ 1308100 w 3501921"/>
              <a:gd name="connsiteY38" fmla="*/ 593383 h 1831633"/>
              <a:gd name="connsiteX39" fmla="*/ 1276350 w 3501921"/>
              <a:gd name="connsiteY39" fmla="*/ 599733 h 1831633"/>
              <a:gd name="connsiteX40" fmla="*/ 1212850 w 3501921"/>
              <a:gd name="connsiteY40" fmla="*/ 631483 h 1831633"/>
              <a:gd name="connsiteX41" fmla="*/ 1193800 w 3501921"/>
              <a:gd name="connsiteY41" fmla="*/ 637833 h 1831633"/>
              <a:gd name="connsiteX42" fmla="*/ 1149350 w 3501921"/>
              <a:gd name="connsiteY42" fmla="*/ 656883 h 1831633"/>
              <a:gd name="connsiteX43" fmla="*/ 1022350 w 3501921"/>
              <a:gd name="connsiteY43" fmla="*/ 669583 h 1831633"/>
              <a:gd name="connsiteX44" fmla="*/ 927100 w 3501921"/>
              <a:gd name="connsiteY44" fmla="*/ 701333 h 1831633"/>
              <a:gd name="connsiteX45" fmla="*/ 863600 w 3501921"/>
              <a:gd name="connsiteY45" fmla="*/ 720383 h 1831633"/>
              <a:gd name="connsiteX46" fmla="*/ 838200 w 3501921"/>
              <a:gd name="connsiteY46" fmla="*/ 733083 h 1831633"/>
              <a:gd name="connsiteX47" fmla="*/ 819150 w 3501921"/>
              <a:gd name="connsiteY47" fmla="*/ 739433 h 1831633"/>
              <a:gd name="connsiteX48" fmla="*/ 774700 w 3501921"/>
              <a:gd name="connsiteY48" fmla="*/ 752133 h 1831633"/>
              <a:gd name="connsiteX49" fmla="*/ 723900 w 3501921"/>
              <a:gd name="connsiteY49" fmla="*/ 758483 h 1831633"/>
              <a:gd name="connsiteX50" fmla="*/ 692150 w 3501921"/>
              <a:gd name="connsiteY50" fmla="*/ 764833 h 1831633"/>
              <a:gd name="connsiteX51" fmla="*/ 647700 w 3501921"/>
              <a:gd name="connsiteY51" fmla="*/ 777533 h 1831633"/>
              <a:gd name="connsiteX52" fmla="*/ 603250 w 3501921"/>
              <a:gd name="connsiteY52" fmla="*/ 790233 h 1831633"/>
              <a:gd name="connsiteX53" fmla="*/ 577850 w 3501921"/>
              <a:gd name="connsiteY53" fmla="*/ 796583 h 1831633"/>
              <a:gd name="connsiteX54" fmla="*/ 501650 w 3501921"/>
              <a:gd name="connsiteY54" fmla="*/ 802933 h 1831633"/>
              <a:gd name="connsiteX55" fmla="*/ 463550 w 3501921"/>
              <a:gd name="connsiteY55" fmla="*/ 815633 h 1831633"/>
              <a:gd name="connsiteX56" fmla="*/ 438150 w 3501921"/>
              <a:gd name="connsiteY56" fmla="*/ 828333 h 1831633"/>
              <a:gd name="connsiteX57" fmla="*/ 381000 w 3501921"/>
              <a:gd name="connsiteY57" fmla="*/ 834683 h 1831633"/>
              <a:gd name="connsiteX58" fmla="*/ 292100 w 3501921"/>
              <a:gd name="connsiteY58" fmla="*/ 853733 h 1831633"/>
              <a:gd name="connsiteX59" fmla="*/ 273050 w 3501921"/>
              <a:gd name="connsiteY59" fmla="*/ 860083 h 1831633"/>
              <a:gd name="connsiteX60" fmla="*/ 241300 w 3501921"/>
              <a:gd name="connsiteY60" fmla="*/ 866433 h 1831633"/>
              <a:gd name="connsiteX61" fmla="*/ 222250 w 3501921"/>
              <a:gd name="connsiteY61" fmla="*/ 879133 h 1831633"/>
              <a:gd name="connsiteX62" fmla="*/ 203200 w 3501921"/>
              <a:gd name="connsiteY62" fmla="*/ 898183 h 1831633"/>
              <a:gd name="connsiteX63" fmla="*/ 165100 w 3501921"/>
              <a:gd name="connsiteY63" fmla="*/ 910883 h 1831633"/>
              <a:gd name="connsiteX64" fmla="*/ 107950 w 3501921"/>
              <a:gd name="connsiteY64" fmla="*/ 929933 h 1831633"/>
              <a:gd name="connsiteX65" fmla="*/ 63500 w 3501921"/>
              <a:gd name="connsiteY65" fmla="*/ 955333 h 1831633"/>
              <a:gd name="connsiteX66" fmla="*/ 38100 w 3501921"/>
              <a:gd name="connsiteY66" fmla="*/ 961683 h 1831633"/>
              <a:gd name="connsiteX67" fmla="*/ 0 w 3501921"/>
              <a:gd name="connsiteY67" fmla="*/ 974383 h 1831633"/>
              <a:gd name="connsiteX68" fmla="*/ 95250 w 3501921"/>
              <a:gd name="connsiteY68" fmla="*/ 987083 h 1831633"/>
              <a:gd name="connsiteX69" fmla="*/ 158750 w 3501921"/>
              <a:gd name="connsiteY69" fmla="*/ 993433 h 1831633"/>
              <a:gd name="connsiteX70" fmla="*/ 215900 w 3501921"/>
              <a:gd name="connsiteY70" fmla="*/ 999783 h 1831633"/>
              <a:gd name="connsiteX71" fmla="*/ 260350 w 3501921"/>
              <a:gd name="connsiteY71" fmla="*/ 1012483 h 1831633"/>
              <a:gd name="connsiteX72" fmla="*/ 298450 w 3501921"/>
              <a:gd name="connsiteY72" fmla="*/ 1018833 h 1831633"/>
              <a:gd name="connsiteX73" fmla="*/ 400050 w 3501921"/>
              <a:gd name="connsiteY73" fmla="*/ 1044233 h 1831633"/>
              <a:gd name="connsiteX74" fmla="*/ 514350 w 3501921"/>
              <a:gd name="connsiteY74" fmla="*/ 1082333 h 1831633"/>
              <a:gd name="connsiteX75" fmla="*/ 628650 w 3501921"/>
              <a:gd name="connsiteY75" fmla="*/ 1120433 h 1831633"/>
              <a:gd name="connsiteX76" fmla="*/ 755650 w 3501921"/>
              <a:gd name="connsiteY76" fmla="*/ 1158533 h 1831633"/>
              <a:gd name="connsiteX77" fmla="*/ 806450 w 3501921"/>
              <a:gd name="connsiteY77" fmla="*/ 1164883 h 1831633"/>
              <a:gd name="connsiteX78" fmla="*/ 914400 w 3501921"/>
              <a:gd name="connsiteY78" fmla="*/ 1196633 h 1831633"/>
              <a:gd name="connsiteX79" fmla="*/ 984250 w 3501921"/>
              <a:gd name="connsiteY79" fmla="*/ 1209333 h 1831633"/>
              <a:gd name="connsiteX80" fmla="*/ 1162050 w 3501921"/>
              <a:gd name="connsiteY80" fmla="*/ 1266483 h 1831633"/>
              <a:gd name="connsiteX81" fmla="*/ 1206500 w 3501921"/>
              <a:gd name="connsiteY81" fmla="*/ 1279183 h 1831633"/>
              <a:gd name="connsiteX82" fmla="*/ 1257300 w 3501921"/>
              <a:gd name="connsiteY82" fmla="*/ 1285533 h 1831633"/>
              <a:gd name="connsiteX83" fmla="*/ 1352550 w 3501921"/>
              <a:gd name="connsiteY83" fmla="*/ 1304583 h 1831633"/>
              <a:gd name="connsiteX84" fmla="*/ 1441450 w 3501921"/>
              <a:gd name="connsiteY84" fmla="*/ 1336333 h 1831633"/>
              <a:gd name="connsiteX85" fmla="*/ 1473200 w 3501921"/>
              <a:gd name="connsiteY85" fmla="*/ 1342683 h 1831633"/>
              <a:gd name="connsiteX86" fmla="*/ 1574800 w 3501921"/>
              <a:gd name="connsiteY86" fmla="*/ 1368083 h 1831633"/>
              <a:gd name="connsiteX87" fmla="*/ 1612900 w 3501921"/>
              <a:gd name="connsiteY87" fmla="*/ 1374433 h 1831633"/>
              <a:gd name="connsiteX88" fmla="*/ 1631950 w 3501921"/>
              <a:gd name="connsiteY88" fmla="*/ 1393483 h 1831633"/>
              <a:gd name="connsiteX89" fmla="*/ 1663700 w 3501921"/>
              <a:gd name="connsiteY89" fmla="*/ 1399833 h 1831633"/>
              <a:gd name="connsiteX90" fmla="*/ 1689100 w 3501921"/>
              <a:gd name="connsiteY90" fmla="*/ 1406183 h 1831633"/>
              <a:gd name="connsiteX91" fmla="*/ 1733550 w 3501921"/>
              <a:gd name="connsiteY91" fmla="*/ 1425233 h 1831633"/>
              <a:gd name="connsiteX92" fmla="*/ 1758950 w 3501921"/>
              <a:gd name="connsiteY92" fmla="*/ 1431583 h 1831633"/>
              <a:gd name="connsiteX93" fmla="*/ 1778000 w 3501921"/>
              <a:gd name="connsiteY93" fmla="*/ 1444283 h 1831633"/>
              <a:gd name="connsiteX94" fmla="*/ 1809750 w 3501921"/>
              <a:gd name="connsiteY94" fmla="*/ 1450633 h 1831633"/>
              <a:gd name="connsiteX95" fmla="*/ 1835150 w 3501921"/>
              <a:gd name="connsiteY95" fmla="*/ 1456983 h 1831633"/>
              <a:gd name="connsiteX96" fmla="*/ 1873250 w 3501921"/>
              <a:gd name="connsiteY96" fmla="*/ 1469683 h 1831633"/>
              <a:gd name="connsiteX97" fmla="*/ 1936750 w 3501921"/>
              <a:gd name="connsiteY97" fmla="*/ 1495083 h 1831633"/>
              <a:gd name="connsiteX98" fmla="*/ 1974850 w 3501921"/>
              <a:gd name="connsiteY98" fmla="*/ 1501433 h 1831633"/>
              <a:gd name="connsiteX99" fmla="*/ 2038350 w 3501921"/>
              <a:gd name="connsiteY99" fmla="*/ 1520483 h 1831633"/>
              <a:gd name="connsiteX100" fmla="*/ 2063750 w 3501921"/>
              <a:gd name="connsiteY100" fmla="*/ 1533183 h 1831633"/>
              <a:gd name="connsiteX101" fmla="*/ 2101850 w 3501921"/>
              <a:gd name="connsiteY101" fmla="*/ 1545883 h 1831633"/>
              <a:gd name="connsiteX102" fmla="*/ 2120900 w 3501921"/>
              <a:gd name="connsiteY102" fmla="*/ 1558583 h 1831633"/>
              <a:gd name="connsiteX103" fmla="*/ 2178050 w 3501921"/>
              <a:gd name="connsiteY103" fmla="*/ 1577633 h 1831633"/>
              <a:gd name="connsiteX104" fmla="*/ 2216150 w 3501921"/>
              <a:gd name="connsiteY104" fmla="*/ 1590333 h 1831633"/>
              <a:gd name="connsiteX105" fmla="*/ 2273300 w 3501921"/>
              <a:gd name="connsiteY105" fmla="*/ 1596683 h 1831633"/>
              <a:gd name="connsiteX106" fmla="*/ 2324100 w 3501921"/>
              <a:gd name="connsiteY106" fmla="*/ 1609383 h 1831633"/>
              <a:gd name="connsiteX107" fmla="*/ 2349500 w 3501921"/>
              <a:gd name="connsiteY107" fmla="*/ 1615733 h 1831633"/>
              <a:gd name="connsiteX108" fmla="*/ 2406650 w 3501921"/>
              <a:gd name="connsiteY108" fmla="*/ 1622083 h 1831633"/>
              <a:gd name="connsiteX109" fmla="*/ 2520950 w 3501921"/>
              <a:gd name="connsiteY109" fmla="*/ 1634783 h 1831633"/>
              <a:gd name="connsiteX110" fmla="*/ 2578100 w 3501921"/>
              <a:gd name="connsiteY110" fmla="*/ 1641133 h 1831633"/>
              <a:gd name="connsiteX111" fmla="*/ 2667000 w 3501921"/>
              <a:gd name="connsiteY111" fmla="*/ 1647483 h 1831633"/>
              <a:gd name="connsiteX112" fmla="*/ 2705100 w 3501921"/>
              <a:gd name="connsiteY112" fmla="*/ 1653833 h 1831633"/>
              <a:gd name="connsiteX113" fmla="*/ 2832100 w 3501921"/>
              <a:gd name="connsiteY113" fmla="*/ 1666533 h 1831633"/>
              <a:gd name="connsiteX114" fmla="*/ 2901950 w 3501921"/>
              <a:gd name="connsiteY114" fmla="*/ 1685583 h 1831633"/>
              <a:gd name="connsiteX115" fmla="*/ 2971800 w 3501921"/>
              <a:gd name="connsiteY115" fmla="*/ 1698283 h 1831633"/>
              <a:gd name="connsiteX116" fmla="*/ 3060700 w 3501921"/>
              <a:gd name="connsiteY116" fmla="*/ 1717333 h 1831633"/>
              <a:gd name="connsiteX117" fmla="*/ 3105150 w 3501921"/>
              <a:gd name="connsiteY117" fmla="*/ 1736383 h 1831633"/>
              <a:gd name="connsiteX118" fmla="*/ 3124200 w 3501921"/>
              <a:gd name="connsiteY118" fmla="*/ 1742733 h 1831633"/>
              <a:gd name="connsiteX119" fmla="*/ 3149600 w 3501921"/>
              <a:gd name="connsiteY119" fmla="*/ 1755433 h 1831633"/>
              <a:gd name="connsiteX120" fmla="*/ 3175000 w 3501921"/>
              <a:gd name="connsiteY120" fmla="*/ 1761783 h 1831633"/>
              <a:gd name="connsiteX121" fmla="*/ 3213100 w 3501921"/>
              <a:gd name="connsiteY121" fmla="*/ 1774483 h 1831633"/>
              <a:gd name="connsiteX122" fmla="*/ 3263900 w 3501921"/>
              <a:gd name="connsiteY122" fmla="*/ 1787183 h 1831633"/>
              <a:gd name="connsiteX123" fmla="*/ 3302000 w 3501921"/>
              <a:gd name="connsiteY123" fmla="*/ 1799883 h 1831633"/>
              <a:gd name="connsiteX124" fmla="*/ 3340100 w 3501921"/>
              <a:gd name="connsiteY124" fmla="*/ 1818933 h 1831633"/>
              <a:gd name="connsiteX125" fmla="*/ 3359150 w 3501921"/>
              <a:gd name="connsiteY125" fmla="*/ 1831633 h 1831633"/>
              <a:gd name="connsiteX126" fmla="*/ 3371850 w 3501921"/>
              <a:gd name="connsiteY126" fmla="*/ 1812583 h 1831633"/>
              <a:gd name="connsiteX127" fmla="*/ 3384550 w 3501921"/>
              <a:gd name="connsiteY127" fmla="*/ 1768133 h 1831633"/>
              <a:gd name="connsiteX128" fmla="*/ 3390900 w 3501921"/>
              <a:gd name="connsiteY128" fmla="*/ 1710983 h 1831633"/>
              <a:gd name="connsiteX129" fmla="*/ 3397250 w 3501921"/>
              <a:gd name="connsiteY129" fmla="*/ 1679233 h 1831633"/>
              <a:gd name="connsiteX130" fmla="*/ 3403600 w 3501921"/>
              <a:gd name="connsiteY130" fmla="*/ 1641133 h 1831633"/>
              <a:gd name="connsiteX131" fmla="*/ 3397250 w 3501921"/>
              <a:gd name="connsiteY131" fmla="*/ 1412533 h 1831633"/>
              <a:gd name="connsiteX132" fmla="*/ 2006600 w 3501921"/>
              <a:gd name="connsiteY132" fmla="*/ 1101383 h 1831633"/>
              <a:gd name="connsiteX133" fmla="*/ 1981200 w 3501921"/>
              <a:gd name="connsiteY133" fmla="*/ 1095033 h 1831633"/>
              <a:gd name="connsiteX134" fmla="*/ 1936750 w 3501921"/>
              <a:gd name="connsiteY134" fmla="*/ 1069633 h 1831633"/>
              <a:gd name="connsiteX135" fmla="*/ 1898650 w 3501921"/>
              <a:gd name="connsiteY135" fmla="*/ 1063283 h 1831633"/>
              <a:gd name="connsiteX136" fmla="*/ 1866900 w 3501921"/>
              <a:gd name="connsiteY136" fmla="*/ 1056933 h 1831633"/>
              <a:gd name="connsiteX137" fmla="*/ 1809750 w 3501921"/>
              <a:gd name="connsiteY137" fmla="*/ 1037883 h 1831633"/>
              <a:gd name="connsiteX138" fmla="*/ 1676400 w 3501921"/>
              <a:gd name="connsiteY138" fmla="*/ 1025183 h 1831633"/>
              <a:gd name="connsiteX139" fmla="*/ 1612900 w 3501921"/>
              <a:gd name="connsiteY139" fmla="*/ 1006133 h 1831633"/>
              <a:gd name="connsiteX140" fmla="*/ 1574800 w 3501921"/>
              <a:gd name="connsiteY140" fmla="*/ 980733 h 1831633"/>
              <a:gd name="connsiteX141" fmla="*/ 1555750 w 3501921"/>
              <a:gd name="connsiteY141" fmla="*/ 968033 h 1831633"/>
              <a:gd name="connsiteX142" fmla="*/ 1536700 w 3501921"/>
              <a:gd name="connsiteY142" fmla="*/ 961683 h 1831633"/>
              <a:gd name="connsiteX143" fmla="*/ 1498600 w 3501921"/>
              <a:gd name="connsiteY143" fmla="*/ 942633 h 1831633"/>
              <a:gd name="connsiteX144" fmla="*/ 3365500 w 3501921"/>
              <a:gd name="connsiteY144" fmla="*/ 447333 h 1831633"/>
              <a:gd name="connsiteX145" fmla="*/ 3371850 w 3501921"/>
              <a:gd name="connsiteY145" fmla="*/ 428283 h 1831633"/>
              <a:gd name="connsiteX146" fmla="*/ 3365500 w 3501921"/>
              <a:gd name="connsiteY146" fmla="*/ 40933 h 1831633"/>
              <a:gd name="connsiteX0" fmla="*/ 3365500 w 3503803"/>
              <a:gd name="connsiteY0" fmla="*/ 40933 h 1831633"/>
              <a:gd name="connsiteX1" fmla="*/ 3365500 w 3503803"/>
              <a:gd name="connsiteY1" fmla="*/ 28233 h 1831633"/>
              <a:gd name="connsiteX2" fmla="*/ 3340100 w 3503803"/>
              <a:gd name="connsiteY2" fmla="*/ 34583 h 1831633"/>
              <a:gd name="connsiteX3" fmla="*/ 3314700 w 3503803"/>
              <a:gd name="connsiteY3" fmla="*/ 47283 h 1831633"/>
              <a:gd name="connsiteX4" fmla="*/ 3263900 w 3503803"/>
              <a:gd name="connsiteY4" fmla="*/ 53633 h 1831633"/>
              <a:gd name="connsiteX5" fmla="*/ 3238500 w 3503803"/>
              <a:gd name="connsiteY5" fmla="*/ 59983 h 1831633"/>
              <a:gd name="connsiteX6" fmla="*/ 3187700 w 3503803"/>
              <a:gd name="connsiteY6" fmla="*/ 72683 h 1831633"/>
              <a:gd name="connsiteX7" fmla="*/ 3155950 w 3503803"/>
              <a:gd name="connsiteY7" fmla="*/ 85383 h 1831633"/>
              <a:gd name="connsiteX8" fmla="*/ 2997200 w 3503803"/>
              <a:gd name="connsiteY8" fmla="*/ 104433 h 1831633"/>
              <a:gd name="connsiteX9" fmla="*/ 2908300 w 3503803"/>
              <a:gd name="connsiteY9" fmla="*/ 123483 h 1831633"/>
              <a:gd name="connsiteX10" fmla="*/ 2857500 w 3503803"/>
              <a:gd name="connsiteY10" fmla="*/ 136183 h 1831633"/>
              <a:gd name="connsiteX11" fmla="*/ 2806700 w 3503803"/>
              <a:gd name="connsiteY11" fmla="*/ 142533 h 1831633"/>
              <a:gd name="connsiteX12" fmla="*/ 2768600 w 3503803"/>
              <a:gd name="connsiteY12" fmla="*/ 148883 h 1831633"/>
              <a:gd name="connsiteX13" fmla="*/ 2686050 w 3503803"/>
              <a:gd name="connsiteY13" fmla="*/ 167933 h 1831633"/>
              <a:gd name="connsiteX14" fmla="*/ 2597150 w 3503803"/>
              <a:gd name="connsiteY14" fmla="*/ 174283 h 1831633"/>
              <a:gd name="connsiteX15" fmla="*/ 2552700 w 3503803"/>
              <a:gd name="connsiteY15" fmla="*/ 186983 h 1831633"/>
              <a:gd name="connsiteX16" fmla="*/ 2438400 w 3503803"/>
              <a:gd name="connsiteY16" fmla="*/ 206033 h 1831633"/>
              <a:gd name="connsiteX17" fmla="*/ 2406650 w 3503803"/>
              <a:gd name="connsiteY17" fmla="*/ 212383 h 1831633"/>
              <a:gd name="connsiteX18" fmla="*/ 2374900 w 3503803"/>
              <a:gd name="connsiteY18" fmla="*/ 225083 h 1831633"/>
              <a:gd name="connsiteX19" fmla="*/ 2349500 w 3503803"/>
              <a:gd name="connsiteY19" fmla="*/ 231433 h 1831633"/>
              <a:gd name="connsiteX20" fmla="*/ 2260600 w 3503803"/>
              <a:gd name="connsiteY20" fmla="*/ 244133 h 1831633"/>
              <a:gd name="connsiteX21" fmla="*/ 2197100 w 3503803"/>
              <a:gd name="connsiteY21" fmla="*/ 256833 h 1831633"/>
              <a:gd name="connsiteX22" fmla="*/ 2146300 w 3503803"/>
              <a:gd name="connsiteY22" fmla="*/ 263183 h 1831633"/>
              <a:gd name="connsiteX23" fmla="*/ 2057400 w 3503803"/>
              <a:gd name="connsiteY23" fmla="*/ 282233 h 1831633"/>
              <a:gd name="connsiteX24" fmla="*/ 2012950 w 3503803"/>
              <a:gd name="connsiteY24" fmla="*/ 301283 h 1831633"/>
              <a:gd name="connsiteX25" fmla="*/ 1993900 w 3503803"/>
              <a:gd name="connsiteY25" fmla="*/ 313983 h 1831633"/>
              <a:gd name="connsiteX26" fmla="*/ 1974850 w 3503803"/>
              <a:gd name="connsiteY26" fmla="*/ 320333 h 1831633"/>
              <a:gd name="connsiteX27" fmla="*/ 1905000 w 3503803"/>
              <a:gd name="connsiteY27" fmla="*/ 358433 h 1831633"/>
              <a:gd name="connsiteX28" fmla="*/ 1854200 w 3503803"/>
              <a:gd name="connsiteY28" fmla="*/ 377483 h 1831633"/>
              <a:gd name="connsiteX29" fmla="*/ 1828800 w 3503803"/>
              <a:gd name="connsiteY29" fmla="*/ 390183 h 1831633"/>
              <a:gd name="connsiteX30" fmla="*/ 1765300 w 3503803"/>
              <a:gd name="connsiteY30" fmla="*/ 409233 h 1831633"/>
              <a:gd name="connsiteX31" fmla="*/ 1733550 w 3503803"/>
              <a:gd name="connsiteY31" fmla="*/ 428283 h 1831633"/>
              <a:gd name="connsiteX32" fmla="*/ 1657350 w 3503803"/>
              <a:gd name="connsiteY32" fmla="*/ 466383 h 1831633"/>
              <a:gd name="connsiteX33" fmla="*/ 1625600 w 3503803"/>
              <a:gd name="connsiteY33" fmla="*/ 485433 h 1831633"/>
              <a:gd name="connsiteX34" fmla="*/ 1530350 w 3503803"/>
              <a:gd name="connsiteY34" fmla="*/ 517183 h 1831633"/>
              <a:gd name="connsiteX35" fmla="*/ 1492250 w 3503803"/>
              <a:gd name="connsiteY35" fmla="*/ 536233 h 1831633"/>
              <a:gd name="connsiteX36" fmla="*/ 1390650 w 3503803"/>
              <a:gd name="connsiteY36" fmla="*/ 567983 h 1831633"/>
              <a:gd name="connsiteX37" fmla="*/ 1346200 w 3503803"/>
              <a:gd name="connsiteY37" fmla="*/ 587033 h 1831633"/>
              <a:gd name="connsiteX38" fmla="*/ 1308100 w 3503803"/>
              <a:gd name="connsiteY38" fmla="*/ 593383 h 1831633"/>
              <a:gd name="connsiteX39" fmla="*/ 1276350 w 3503803"/>
              <a:gd name="connsiteY39" fmla="*/ 599733 h 1831633"/>
              <a:gd name="connsiteX40" fmla="*/ 1212850 w 3503803"/>
              <a:gd name="connsiteY40" fmla="*/ 631483 h 1831633"/>
              <a:gd name="connsiteX41" fmla="*/ 1193800 w 3503803"/>
              <a:gd name="connsiteY41" fmla="*/ 637833 h 1831633"/>
              <a:gd name="connsiteX42" fmla="*/ 1149350 w 3503803"/>
              <a:gd name="connsiteY42" fmla="*/ 656883 h 1831633"/>
              <a:gd name="connsiteX43" fmla="*/ 1022350 w 3503803"/>
              <a:gd name="connsiteY43" fmla="*/ 669583 h 1831633"/>
              <a:gd name="connsiteX44" fmla="*/ 927100 w 3503803"/>
              <a:gd name="connsiteY44" fmla="*/ 701333 h 1831633"/>
              <a:gd name="connsiteX45" fmla="*/ 863600 w 3503803"/>
              <a:gd name="connsiteY45" fmla="*/ 720383 h 1831633"/>
              <a:gd name="connsiteX46" fmla="*/ 838200 w 3503803"/>
              <a:gd name="connsiteY46" fmla="*/ 733083 h 1831633"/>
              <a:gd name="connsiteX47" fmla="*/ 819150 w 3503803"/>
              <a:gd name="connsiteY47" fmla="*/ 739433 h 1831633"/>
              <a:gd name="connsiteX48" fmla="*/ 774700 w 3503803"/>
              <a:gd name="connsiteY48" fmla="*/ 752133 h 1831633"/>
              <a:gd name="connsiteX49" fmla="*/ 723900 w 3503803"/>
              <a:gd name="connsiteY49" fmla="*/ 758483 h 1831633"/>
              <a:gd name="connsiteX50" fmla="*/ 692150 w 3503803"/>
              <a:gd name="connsiteY50" fmla="*/ 764833 h 1831633"/>
              <a:gd name="connsiteX51" fmla="*/ 647700 w 3503803"/>
              <a:gd name="connsiteY51" fmla="*/ 777533 h 1831633"/>
              <a:gd name="connsiteX52" fmla="*/ 603250 w 3503803"/>
              <a:gd name="connsiteY52" fmla="*/ 790233 h 1831633"/>
              <a:gd name="connsiteX53" fmla="*/ 577850 w 3503803"/>
              <a:gd name="connsiteY53" fmla="*/ 796583 h 1831633"/>
              <a:gd name="connsiteX54" fmla="*/ 501650 w 3503803"/>
              <a:gd name="connsiteY54" fmla="*/ 802933 h 1831633"/>
              <a:gd name="connsiteX55" fmla="*/ 463550 w 3503803"/>
              <a:gd name="connsiteY55" fmla="*/ 815633 h 1831633"/>
              <a:gd name="connsiteX56" fmla="*/ 438150 w 3503803"/>
              <a:gd name="connsiteY56" fmla="*/ 828333 h 1831633"/>
              <a:gd name="connsiteX57" fmla="*/ 381000 w 3503803"/>
              <a:gd name="connsiteY57" fmla="*/ 834683 h 1831633"/>
              <a:gd name="connsiteX58" fmla="*/ 292100 w 3503803"/>
              <a:gd name="connsiteY58" fmla="*/ 853733 h 1831633"/>
              <a:gd name="connsiteX59" fmla="*/ 273050 w 3503803"/>
              <a:gd name="connsiteY59" fmla="*/ 860083 h 1831633"/>
              <a:gd name="connsiteX60" fmla="*/ 241300 w 3503803"/>
              <a:gd name="connsiteY60" fmla="*/ 866433 h 1831633"/>
              <a:gd name="connsiteX61" fmla="*/ 222250 w 3503803"/>
              <a:gd name="connsiteY61" fmla="*/ 879133 h 1831633"/>
              <a:gd name="connsiteX62" fmla="*/ 203200 w 3503803"/>
              <a:gd name="connsiteY62" fmla="*/ 898183 h 1831633"/>
              <a:gd name="connsiteX63" fmla="*/ 165100 w 3503803"/>
              <a:gd name="connsiteY63" fmla="*/ 910883 h 1831633"/>
              <a:gd name="connsiteX64" fmla="*/ 107950 w 3503803"/>
              <a:gd name="connsiteY64" fmla="*/ 929933 h 1831633"/>
              <a:gd name="connsiteX65" fmla="*/ 63500 w 3503803"/>
              <a:gd name="connsiteY65" fmla="*/ 955333 h 1831633"/>
              <a:gd name="connsiteX66" fmla="*/ 38100 w 3503803"/>
              <a:gd name="connsiteY66" fmla="*/ 961683 h 1831633"/>
              <a:gd name="connsiteX67" fmla="*/ 0 w 3503803"/>
              <a:gd name="connsiteY67" fmla="*/ 974383 h 1831633"/>
              <a:gd name="connsiteX68" fmla="*/ 95250 w 3503803"/>
              <a:gd name="connsiteY68" fmla="*/ 987083 h 1831633"/>
              <a:gd name="connsiteX69" fmla="*/ 158750 w 3503803"/>
              <a:gd name="connsiteY69" fmla="*/ 993433 h 1831633"/>
              <a:gd name="connsiteX70" fmla="*/ 215900 w 3503803"/>
              <a:gd name="connsiteY70" fmla="*/ 999783 h 1831633"/>
              <a:gd name="connsiteX71" fmla="*/ 260350 w 3503803"/>
              <a:gd name="connsiteY71" fmla="*/ 1012483 h 1831633"/>
              <a:gd name="connsiteX72" fmla="*/ 298450 w 3503803"/>
              <a:gd name="connsiteY72" fmla="*/ 1018833 h 1831633"/>
              <a:gd name="connsiteX73" fmla="*/ 400050 w 3503803"/>
              <a:gd name="connsiteY73" fmla="*/ 1044233 h 1831633"/>
              <a:gd name="connsiteX74" fmla="*/ 514350 w 3503803"/>
              <a:gd name="connsiteY74" fmla="*/ 1082333 h 1831633"/>
              <a:gd name="connsiteX75" fmla="*/ 628650 w 3503803"/>
              <a:gd name="connsiteY75" fmla="*/ 1120433 h 1831633"/>
              <a:gd name="connsiteX76" fmla="*/ 755650 w 3503803"/>
              <a:gd name="connsiteY76" fmla="*/ 1158533 h 1831633"/>
              <a:gd name="connsiteX77" fmla="*/ 806450 w 3503803"/>
              <a:gd name="connsiteY77" fmla="*/ 1164883 h 1831633"/>
              <a:gd name="connsiteX78" fmla="*/ 914400 w 3503803"/>
              <a:gd name="connsiteY78" fmla="*/ 1196633 h 1831633"/>
              <a:gd name="connsiteX79" fmla="*/ 984250 w 3503803"/>
              <a:gd name="connsiteY79" fmla="*/ 1209333 h 1831633"/>
              <a:gd name="connsiteX80" fmla="*/ 1162050 w 3503803"/>
              <a:gd name="connsiteY80" fmla="*/ 1266483 h 1831633"/>
              <a:gd name="connsiteX81" fmla="*/ 1206500 w 3503803"/>
              <a:gd name="connsiteY81" fmla="*/ 1279183 h 1831633"/>
              <a:gd name="connsiteX82" fmla="*/ 1257300 w 3503803"/>
              <a:gd name="connsiteY82" fmla="*/ 1285533 h 1831633"/>
              <a:gd name="connsiteX83" fmla="*/ 1352550 w 3503803"/>
              <a:gd name="connsiteY83" fmla="*/ 1304583 h 1831633"/>
              <a:gd name="connsiteX84" fmla="*/ 1441450 w 3503803"/>
              <a:gd name="connsiteY84" fmla="*/ 1336333 h 1831633"/>
              <a:gd name="connsiteX85" fmla="*/ 1473200 w 3503803"/>
              <a:gd name="connsiteY85" fmla="*/ 1342683 h 1831633"/>
              <a:gd name="connsiteX86" fmla="*/ 1574800 w 3503803"/>
              <a:gd name="connsiteY86" fmla="*/ 1368083 h 1831633"/>
              <a:gd name="connsiteX87" fmla="*/ 1612900 w 3503803"/>
              <a:gd name="connsiteY87" fmla="*/ 1374433 h 1831633"/>
              <a:gd name="connsiteX88" fmla="*/ 1631950 w 3503803"/>
              <a:gd name="connsiteY88" fmla="*/ 1393483 h 1831633"/>
              <a:gd name="connsiteX89" fmla="*/ 1663700 w 3503803"/>
              <a:gd name="connsiteY89" fmla="*/ 1399833 h 1831633"/>
              <a:gd name="connsiteX90" fmla="*/ 1689100 w 3503803"/>
              <a:gd name="connsiteY90" fmla="*/ 1406183 h 1831633"/>
              <a:gd name="connsiteX91" fmla="*/ 1733550 w 3503803"/>
              <a:gd name="connsiteY91" fmla="*/ 1425233 h 1831633"/>
              <a:gd name="connsiteX92" fmla="*/ 1758950 w 3503803"/>
              <a:gd name="connsiteY92" fmla="*/ 1431583 h 1831633"/>
              <a:gd name="connsiteX93" fmla="*/ 1778000 w 3503803"/>
              <a:gd name="connsiteY93" fmla="*/ 1444283 h 1831633"/>
              <a:gd name="connsiteX94" fmla="*/ 1809750 w 3503803"/>
              <a:gd name="connsiteY94" fmla="*/ 1450633 h 1831633"/>
              <a:gd name="connsiteX95" fmla="*/ 1835150 w 3503803"/>
              <a:gd name="connsiteY95" fmla="*/ 1456983 h 1831633"/>
              <a:gd name="connsiteX96" fmla="*/ 1873250 w 3503803"/>
              <a:gd name="connsiteY96" fmla="*/ 1469683 h 1831633"/>
              <a:gd name="connsiteX97" fmla="*/ 1936750 w 3503803"/>
              <a:gd name="connsiteY97" fmla="*/ 1495083 h 1831633"/>
              <a:gd name="connsiteX98" fmla="*/ 1974850 w 3503803"/>
              <a:gd name="connsiteY98" fmla="*/ 1501433 h 1831633"/>
              <a:gd name="connsiteX99" fmla="*/ 2038350 w 3503803"/>
              <a:gd name="connsiteY99" fmla="*/ 1520483 h 1831633"/>
              <a:gd name="connsiteX100" fmla="*/ 2063750 w 3503803"/>
              <a:gd name="connsiteY100" fmla="*/ 1533183 h 1831633"/>
              <a:gd name="connsiteX101" fmla="*/ 2101850 w 3503803"/>
              <a:gd name="connsiteY101" fmla="*/ 1545883 h 1831633"/>
              <a:gd name="connsiteX102" fmla="*/ 2120900 w 3503803"/>
              <a:gd name="connsiteY102" fmla="*/ 1558583 h 1831633"/>
              <a:gd name="connsiteX103" fmla="*/ 2178050 w 3503803"/>
              <a:gd name="connsiteY103" fmla="*/ 1577633 h 1831633"/>
              <a:gd name="connsiteX104" fmla="*/ 2216150 w 3503803"/>
              <a:gd name="connsiteY104" fmla="*/ 1590333 h 1831633"/>
              <a:gd name="connsiteX105" fmla="*/ 2273300 w 3503803"/>
              <a:gd name="connsiteY105" fmla="*/ 1596683 h 1831633"/>
              <a:gd name="connsiteX106" fmla="*/ 2324100 w 3503803"/>
              <a:gd name="connsiteY106" fmla="*/ 1609383 h 1831633"/>
              <a:gd name="connsiteX107" fmla="*/ 2349500 w 3503803"/>
              <a:gd name="connsiteY107" fmla="*/ 1615733 h 1831633"/>
              <a:gd name="connsiteX108" fmla="*/ 2406650 w 3503803"/>
              <a:gd name="connsiteY108" fmla="*/ 1622083 h 1831633"/>
              <a:gd name="connsiteX109" fmla="*/ 2520950 w 3503803"/>
              <a:gd name="connsiteY109" fmla="*/ 1634783 h 1831633"/>
              <a:gd name="connsiteX110" fmla="*/ 2578100 w 3503803"/>
              <a:gd name="connsiteY110" fmla="*/ 1641133 h 1831633"/>
              <a:gd name="connsiteX111" fmla="*/ 2667000 w 3503803"/>
              <a:gd name="connsiteY111" fmla="*/ 1647483 h 1831633"/>
              <a:gd name="connsiteX112" fmla="*/ 2705100 w 3503803"/>
              <a:gd name="connsiteY112" fmla="*/ 1653833 h 1831633"/>
              <a:gd name="connsiteX113" fmla="*/ 2832100 w 3503803"/>
              <a:gd name="connsiteY113" fmla="*/ 1666533 h 1831633"/>
              <a:gd name="connsiteX114" fmla="*/ 2901950 w 3503803"/>
              <a:gd name="connsiteY114" fmla="*/ 1685583 h 1831633"/>
              <a:gd name="connsiteX115" fmla="*/ 2971800 w 3503803"/>
              <a:gd name="connsiteY115" fmla="*/ 1698283 h 1831633"/>
              <a:gd name="connsiteX116" fmla="*/ 3060700 w 3503803"/>
              <a:gd name="connsiteY116" fmla="*/ 1717333 h 1831633"/>
              <a:gd name="connsiteX117" fmla="*/ 3105150 w 3503803"/>
              <a:gd name="connsiteY117" fmla="*/ 1736383 h 1831633"/>
              <a:gd name="connsiteX118" fmla="*/ 3124200 w 3503803"/>
              <a:gd name="connsiteY118" fmla="*/ 1742733 h 1831633"/>
              <a:gd name="connsiteX119" fmla="*/ 3149600 w 3503803"/>
              <a:gd name="connsiteY119" fmla="*/ 1755433 h 1831633"/>
              <a:gd name="connsiteX120" fmla="*/ 3175000 w 3503803"/>
              <a:gd name="connsiteY120" fmla="*/ 1761783 h 1831633"/>
              <a:gd name="connsiteX121" fmla="*/ 3213100 w 3503803"/>
              <a:gd name="connsiteY121" fmla="*/ 1774483 h 1831633"/>
              <a:gd name="connsiteX122" fmla="*/ 3263900 w 3503803"/>
              <a:gd name="connsiteY122" fmla="*/ 1787183 h 1831633"/>
              <a:gd name="connsiteX123" fmla="*/ 3302000 w 3503803"/>
              <a:gd name="connsiteY123" fmla="*/ 1799883 h 1831633"/>
              <a:gd name="connsiteX124" fmla="*/ 3340100 w 3503803"/>
              <a:gd name="connsiteY124" fmla="*/ 1818933 h 1831633"/>
              <a:gd name="connsiteX125" fmla="*/ 3359150 w 3503803"/>
              <a:gd name="connsiteY125" fmla="*/ 1831633 h 1831633"/>
              <a:gd name="connsiteX126" fmla="*/ 3371850 w 3503803"/>
              <a:gd name="connsiteY126" fmla="*/ 1812583 h 1831633"/>
              <a:gd name="connsiteX127" fmla="*/ 3384550 w 3503803"/>
              <a:gd name="connsiteY127" fmla="*/ 1768133 h 1831633"/>
              <a:gd name="connsiteX128" fmla="*/ 3390900 w 3503803"/>
              <a:gd name="connsiteY128" fmla="*/ 1710983 h 1831633"/>
              <a:gd name="connsiteX129" fmla="*/ 3397250 w 3503803"/>
              <a:gd name="connsiteY129" fmla="*/ 1679233 h 1831633"/>
              <a:gd name="connsiteX130" fmla="*/ 3403600 w 3503803"/>
              <a:gd name="connsiteY130" fmla="*/ 1641133 h 1831633"/>
              <a:gd name="connsiteX131" fmla="*/ 3397250 w 3503803"/>
              <a:gd name="connsiteY131" fmla="*/ 1412533 h 1831633"/>
              <a:gd name="connsiteX132" fmla="*/ 1981200 w 3503803"/>
              <a:gd name="connsiteY132" fmla="*/ 1095033 h 1831633"/>
              <a:gd name="connsiteX133" fmla="*/ 1936750 w 3503803"/>
              <a:gd name="connsiteY133" fmla="*/ 1069633 h 1831633"/>
              <a:gd name="connsiteX134" fmla="*/ 1898650 w 3503803"/>
              <a:gd name="connsiteY134" fmla="*/ 1063283 h 1831633"/>
              <a:gd name="connsiteX135" fmla="*/ 1866900 w 3503803"/>
              <a:gd name="connsiteY135" fmla="*/ 1056933 h 1831633"/>
              <a:gd name="connsiteX136" fmla="*/ 1809750 w 3503803"/>
              <a:gd name="connsiteY136" fmla="*/ 1037883 h 1831633"/>
              <a:gd name="connsiteX137" fmla="*/ 1676400 w 3503803"/>
              <a:gd name="connsiteY137" fmla="*/ 1025183 h 1831633"/>
              <a:gd name="connsiteX138" fmla="*/ 1612900 w 3503803"/>
              <a:gd name="connsiteY138" fmla="*/ 1006133 h 1831633"/>
              <a:gd name="connsiteX139" fmla="*/ 1574800 w 3503803"/>
              <a:gd name="connsiteY139" fmla="*/ 980733 h 1831633"/>
              <a:gd name="connsiteX140" fmla="*/ 1555750 w 3503803"/>
              <a:gd name="connsiteY140" fmla="*/ 968033 h 1831633"/>
              <a:gd name="connsiteX141" fmla="*/ 1536700 w 3503803"/>
              <a:gd name="connsiteY141" fmla="*/ 961683 h 1831633"/>
              <a:gd name="connsiteX142" fmla="*/ 1498600 w 3503803"/>
              <a:gd name="connsiteY142" fmla="*/ 942633 h 1831633"/>
              <a:gd name="connsiteX143" fmla="*/ 3365500 w 3503803"/>
              <a:gd name="connsiteY143" fmla="*/ 447333 h 1831633"/>
              <a:gd name="connsiteX144" fmla="*/ 3371850 w 3503803"/>
              <a:gd name="connsiteY144" fmla="*/ 428283 h 1831633"/>
              <a:gd name="connsiteX145" fmla="*/ 3365500 w 3503803"/>
              <a:gd name="connsiteY145" fmla="*/ 40933 h 1831633"/>
              <a:gd name="connsiteX0" fmla="*/ 3365500 w 3507095"/>
              <a:gd name="connsiteY0" fmla="*/ 40933 h 1831633"/>
              <a:gd name="connsiteX1" fmla="*/ 3365500 w 3507095"/>
              <a:gd name="connsiteY1" fmla="*/ 28233 h 1831633"/>
              <a:gd name="connsiteX2" fmla="*/ 3340100 w 3507095"/>
              <a:gd name="connsiteY2" fmla="*/ 34583 h 1831633"/>
              <a:gd name="connsiteX3" fmla="*/ 3314700 w 3507095"/>
              <a:gd name="connsiteY3" fmla="*/ 47283 h 1831633"/>
              <a:gd name="connsiteX4" fmla="*/ 3263900 w 3507095"/>
              <a:gd name="connsiteY4" fmla="*/ 53633 h 1831633"/>
              <a:gd name="connsiteX5" fmla="*/ 3238500 w 3507095"/>
              <a:gd name="connsiteY5" fmla="*/ 59983 h 1831633"/>
              <a:gd name="connsiteX6" fmla="*/ 3187700 w 3507095"/>
              <a:gd name="connsiteY6" fmla="*/ 72683 h 1831633"/>
              <a:gd name="connsiteX7" fmla="*/ 3155950 w 3507095"/>
              <a:gd name="connsiteY7" fmla="*/ 85383 h 1831633"/>
              <a:gd name="connsiteX8" fmla="*/ 2997200 w 3507095"/>
              <a:gd name="connsiteY8" fmla="*/ 104433 h 1831633"/>
              <a:gd name="connsiteX9" fmla="*/ 2908300 w 3507095"/>
              <a:gd name="connsiteY9" fmla="*/ 123483 h 1831633"/>
              <a:gd name="connsiteX10" fmla="*/ 2857500 w 3507095"/>
              <a:gd name="connsiteY10" fmla="*/ 136183 h 1831633"/>
              <a:gd name="connsiteX11" fmla="*/ 2806700 w 3507095"/>
              <a:gd name="connsiteY11" fmla="*/ 142533 h 1831633"/>
              <a:gd name="connsiteX12" fmla="*/ 2768600 w 3507095"/>
              <a:gd name="connsiteY12" fmla="*/ 148883 h 1831633"/>
              <a:gd name="connsiteX13" fmla="*/ 2686050 w 3507095"/>
              <a:gd name="connsiteY13" fmla="*/ 167933 h 1831633"/>
              <a:gd name="connsiteX14" fmla="*/ 2597150 w 3507095"/>
              <a:gd name="connsiteY14" fmla="*/ 174283 h 1831633"/>
              <a:gd name="connsiteX15" fmla="*/ 2552700 w 3507095"/>
              <a:gd name="connsiteY15" fmla="*/ 186983 h 1831633"/>
              <a:gd name="connsiteX16" fmla="*/ 2438400 w 3507095"/>
              <a:gd name="connsiteY16" fmla="*/ 206033 h 1831633"/>
              <a:gd name="connsiteX17" fmla="*/ 2406650 w 3507095"/>
              <a:gd name="connsiteY17" fmla="*/ 212383 h 1831633"/>
              <a:gd name="connsiteX18" fmla="*/ 2374900 w 3507095"/>
              <a:gd name="connsiteY18" fmla="*/ 225083 h 1831633"/>
              <a:gd name="connsiteX19" fmla="*/ 2349500 w 3507095"/>
              <a:gd name="connsiteY19" fmla="*/ 231433 h 1831633"/>
              <a:gd name="connsiteX20" fmla="*/ 2260600 w 3507095"/>
              <a:gd name="connsiteY20" fmla="*/ 244133 h 1831633"/>
              <a:gd name="connsiteX21" fmla="*/ 2197100 w 3507095"/>
              <a:gd name="connsiteY21" fmla="*/ 256833 h 1831633"/>
              <a:gd name="connsiteX22" fmla="*/ 2146300 w 3507095"/>
              <a:gd name="connsiteY22" fmla="*/ 263183 h 1831633"/>
              <a:gd name="connsiteX23" fmla="*/ 2057400 w 3507095"/>
              <a:gd name="connsiteY23" fmla="*/ 282233 h 1831633"/>
              <a:gd name="connsiteX24" fmla="*/ 2012950 w 3507095"/>
              <a:gd name="connsiteY24" fmla="*/ 301283 h 1831633"/>
              <a:gd name="connsiteX25" fmla="*/ 1993900 w 3507095"/>
              <a:gd name="connsiteY25" fmla="*/ 313983 h 1831633"/>
              <a:gd name="connsiteX26" fmla="*/ 1974850 w 3507095"/>
              <a:gd name="connsiteY26" fmla="*/ 320333 h 1831633"/>
              <a:gd name="connsiteX27" fmla="*/ 1905000 w 3507095"/>
              <a:gd name="connsiteY27" fmla="*/ 358433 h 1831633"/>
              <a:gd name="connsiteX28" fmla="*/ 1854200 w 3507095"/>
              <a:gd name="connsiteY28" fmla="*/ 377483 h 1831633"/>
              <a:gd name="connsiteX29" fmla="*/ 1828800 w 3507095"/>
              <a:gd name="connsiteY29" fmla="*/ 390183 h 1831633"/>
              <a:gd name="connsiteX30" fmla="*/ 1765300 w 3507095"/>
              <a:gd name="connsiteY30" fmla="*/ 409233 h 1831633"/>
              <a:gd name="connsiteX31" fmla="*/ 1733550 w 3507095"/>
              <a:gd name="connsiteY31" fmla="*/ 428283 h 1831633"/>
              <a:gd name="connsiteX32" fmla="*/ 1657350 w 3507095"/>
              <a:gd name="connsiteY32" fmla="*/ 466383 h 1831633"/>
              <a:gd name="connsiteX33" fmla="*/ 1625600 w 3507095"/>
              <a:gd name="connsiteY33" fmla="*/ 485433 h 1831633"/>
              <a:gd name="connsiteX34" fmla="*/ 1530350 w 3507095"/>
              <a:gd name="connsiteY34" fmla="*/ 517183 h 1831633"/>
              <a:gd name="connsiteX35" fmla="*/ 1492250 w 3507095"/>
              <a:gd name="connsiteY35" fmla="*/ 536233 h 1831633"/>
              <a:gd name="connsiteX36" fmla="*/ 1390650 w 3507095"/>
              <a:gd name="connsiteY36" fmla="*/ 567983 h 1831633"/>
              <a:gd name="connsiteX37" fmla="*/ 1346200 w 3507095"/>
              <a:gd name="connsiteY37" fmla="*/ 587033 h 1831633"/>
              <a:gd name="connsiteX38" fmla="*/ 1308100 w 3507095"/>
              <a:gd name="connsiteY38" fmla="*/ 593383 h 1831633"/>
              <a:gd name="connsiteX39" fmla="*/ 1276350 w 3507095"/>
              <a:gd name="connsiteY39" fmla="*/ 599733 h 1831633"/>
              <a:gd name="connsiteX40" fmla="*/ 1212850 w 3507095"/>
              <a:gd name="connsiteY40" fmla="*/ 631483 h 1831633"/>
              <a:gd name="connsiteX41" fmla="*/ 1193800 w 3507095"/>
              <a:gd name="connsiteY41" fmla="*/ 637833 h 1831633"/>
              <a:gd name="connsiteX42" fmla="*/ 1149350 w 3507095"/>
              <a:gd name="connsiteY42" fmla="*/ 656883 h 1831633"/>
              <a:gd name="connsiteX43" fmla="*/ 1022350 w 3507095"/>
              <a:gd name="connsiteY43" fmla="*/ 669583 h 1831633"/>
              <a:gd name="connsiteX44" fmla="*/ 927100 w 3507095"/>
              <a:gd name="connsiteY44" fmla="*/ 701333 h 1831633"/>
              <a:gd name="connsiteX45" fmla="*/ 863600 w 3507095"/>
              <a:gd name="connsiteY45" fmla="*/ 720383 h 1831633"/>
              <a:gd name="connsiteX46" fmla="*/ 838200 w 3507095"/>
              <a:gd name="connsiteY46" fmla="*/ 733083 h 1831633"/>
              <a:gd name="connsiteX47" fmla="*/ 819150 w 3507095"/>
              <a:gd name="connsiteY47" fmla="*/ 739433 h 1831633"/>
              <a:gd name="connsiteX48" fmla="*/ 774700 w 3507095"/>
              <a:gd name="connsiteY48" fmla="*/ 752133 h 1831633"/>
              <a:gd name="connsiteX49" fmla="*/ 723900 w 3507095"/>
              <a:gd name="connsiteY49" fmla="*/ 758483 h 1831633"/>
              <a:gd name="connsiteX50" fmla="*/ 692150 w 3507095"/>
              <a:gd name="connsiteY50" fmla="*/ 764833 h 1831633"/>
              <a:gd name="connsiteX51" fmla="*/ 647700 w 3507095"/>
              <a:gd name="connsiteY51" fmla="*/ 777533 h 1831633"/>
              <a:gd name="connsiteX52" fmla="*/ 603250 w 3507095"/>
              <a:gd name="connsiteY52" fmla="*/ 790233 h 1831633"/>
              <a:gd name="connsiteX53" fmla="*/ 577850 w 3507095"/>
              <a:gd name="connsiteY53" fmla="*/ 796583 h 1831633"/>
              <a:gd name="connsiteX54" fmla="*/ 501650 w 3507095"/>
              <a:gd name="connsiteY54" fmla="*/ 802933 h 1831633"/>
              <a:gd name="connsiteX55" fmla="*/ 463550 w 3507095"/>
              <a:gd name="connsiteY55" fmla="*/ 815633 h 1831633"/>
              <a:gd name="connsiteX56" fmla="*/ 438150 w 3507095"/>
              <a:gd name="connsiteY56" fmla="*/ 828333 h 1831633"/>
              <a:gd name="connsiteX57" fmla="*/ 381000 w 3507095"/>
              <a:gd name="connsiteY57" fmla="*/ 834683 h 1831633"/>
              <a:gd name="connsiteX58" fmla="*/ 292100 w 3507095"/>
              <a:gd name="connsiteY58" fmla="*/ 853733 h 1831633"/>
              <a:gd name="connsiteX59" fmla="*/ 273050 w 3507095"/>
              <a:gd name="connsiteY59" fmla="*/ 860083 h 1831633"/>
              <a:gd name="connsiteX60" fmla="*/ 241300 w 3507095"/>
              <a:gd name="connsiteY60" fmla="*/ 866433 h 1831633"/>
              <a:gd name="connsiteX61" fmla="*/ 222250 w 3507095"/>
              <a:gd name="connsiteY61" fmla="*/ 879133 h 1831633"/>
              <a:gd name="connsiteX62" fmla="*/ 203200 w 3507095"/>
              <a:gd name="connsiteY62" fmla="*/ 898183 h 1831633"/>
              <a:gd name="connsiteX63" fmla="*/ 165100 w 3507095"/>
              <a:gd name="connsiteY63" fmla="*/ 910883 h 1831633"/>
              <a:gd name="connsiteX64" fmla="*/ 107950 w 3507095"/>
              <a:gd name="connsiteY64" fmla="*/ 929933 h 1831633"/>
              <a:gd name="connsiteX65" fmla="*/ 63500 w 3507095"/>
              <a:gd name="connsiteY65" fmla="*/ 955333 h 1831633"/>
              <a:gd name="connsiteX66" fmla="*/ 38100 w 3507095"/>
              <a:gd name="connsiteY66" fmla="*/ 961683 h 1831633"/>
              <a:gd name="connsiteX67" fmla="*/ 0 w 3507095"/>
              <a:gd name="connsiteY67" fmla="*/ 974383 h 1831633"/>
              <a:gd name="connsiteX68" fmla="*/ 95250 w 3507095"/>
              <a:gd name="connsiteY68" fmla="*/ 987083 h 1831633"/>
              <a:gd name="connsiteX69" fmla="*/ 158750 w 3507095"/>
              <a:gd name="connsiteY69" fmla="*/ 993433 h 1831633"/>
              <a:gd name="connsiteX70" fmla="*/ 215900 w 3507095"/>
              <a:gd name="connsiteY70" fmla="*/ 999783 h 1831633"/>
              <a:gd name="connsiteX71" fmla="*/ 260350 w 3507095"/>
              <a:gd name="connsiteY71" fmla="*/ 1012483 h 1831633"/>
              <a:gd name="connsiteX72" fmla="*/ 298450 w 3507095"/>
              <a:gd name="connsiteY72" fmla="*/ 1018833 h 1831633"/>
              <a:gd name="connsiteX73" fmla="*/ 400050 w 3507095"/>
              <a:gd name="connsiteY73" fmla="*/ 1044233 h 1831633"/>
              <a:gd name="connsiteX74" fmla="*/ 514350 w 3507095"/>
              <a:gd name="connsiteY74" fmla="*/ 1082333 h 1831633"/>
              <a:gd name="connsiteX75" fmla="*/ 628650 w 3507095"/>
              <a:gd name="connsiteY75" fmla="*/ 1120433 h 1831633"/>
              <a:gd name="connsiteX76" fmla="*/ 755650 w 3507095"/>
              <a:gd name="connsiteY76" fmla="*/ 1158533 h 1831633"/>
              <a:gd name="connsiteX77" fmla="*/ 806450 w 3507095"/>
              <a:gd name="connsiteY77" fmla="*/ 1164883 h 1831633"/>
              <a:gd name="connsiteX78" fmla="*/ 914400 w 3507095"/>
              <a:gd name="connsiteY78" fmla="*/ 1196633 h 1831633"/>
              <a:gd name="connsiteX79" fmla="*/ 984250 w 3507095"/>
              <a:gd name="connsiteY79" fmla="*/ 1209333 h 1831633"/>
              <a:gd name="connsiteX80" fmla="*/ 1162050 w 3507095"/>
              <a:gd name="connsiteY80" fmla="*/ 1266483 h 1831633"/>
              <a:gd name="connsiteX81" fmla="*/ 1206500 w 3507095"/>
              <a:gd name="connsiteY81" fmla="*/ 1279183 h 1831633"/>
              <a:gd name="connsiteX82" fmla="*/ 1257300 w 3507095"/>
              <a:gd name="connsiteY82" fmla="*/ 1285533 h 1831633"/>
              <a:gd name="connsiteX83" fmla="*/ 1352550 w 3507095"/>
              <a:gd name="connsiteY83" fmla="*/ 1304583 h 1831633"/>
              <a:gd name="connsiteX84" fmla="*/ 1441450 w 3507095"/>
              <a:gd name="connsiteY84" fmla="*/ 1336333 h 1831633"/>
              <a:gd name="connsiteX85" fmla="*/ 1473200 w 3507095"/>
              <a:gd name="connsiteY85" fmla="*/ 1342683 h 1831633"/>
              <a:gd name="connsiteX86" fmla="*/ 1574800 w 3507095"/>
              <a:gd name="connsiteY86" fmla="*/ 1368083 h 1831633"/>
              <a:gd name="connsiteX87" fmla="*/ 1612900 w 3507095"/>
              <a:gd name="connsiteY87" fmla="*/ 1374433 h 1831633"/>
              <a:gd name="connsiteX88" fmla="*/ 1631950 w 3507095"/>
              <a:gd name="connsiteY88" fmla="*/ 1393483 h 1831633"/>
              <a:gd name="connsiteX89" fmla="*/ 1663700 w 3507095"/>
              <a:gd name="connsiteY89" fmla="*/ 1399833 h 1831633"/>
              <a:gd name="connsiteX90" fmla="*/ 1689100 w 3507095"/>
              <a:gd name="connsiteY90" fmla="*/ 1406183 h 1831633"/>
              <a:gd name="connsiteX91" fmla="*/ 1733550 w 3507095"/>
              <a:gd name="connsiteY91" fmla="*/ 1425233 h 1831633"/>
              <a:gd name="connsiteX92" fmla="*/ 1758950 w 3507095"/>
              <a:gd name="connsiteY92" fmla="*/ 1431583 h 1831633"/>
              <a:gd name="connsiteX93" fmla="*/ 1778000 w 3507095"/>
              <a:gd name="connsiteY93" fmla="*/ 1444283 h 1831633"/>
              <a:gd name="connsiteX94" fmla="*/ 1809750 w 3507095"/>
              <a:gd name="connsiteY94" fmla="*/ 1450633 h 1831633"/>
              <a:gd name="connsiteX95" fmla="*/ 1835150 w 3507095"/>
              <a:gd name="connsiteY95" fmla="*/ 1456983 h 1831633"/>
              <a:gd name="connsiteX96" fmla="*/ 1873250 w 3507095"/>
              <a:gd name="connsiteY96" fmla="*/ 1469683 h 1831633"/>
              <a:gd name="connsiteX97" fmla="*/ 1936750 w 3507095"/>
              <a:gd name="connsiteY97" fmla="*/ 1495083 h 1831633"/>
              <a:gd name="connsiteX98" fmla="*/ 1974850 w 3507095"/>
              <a:gd name="connsiteY98" fmla="*/ 1501433 h 1831633"/>
              <a:gd name="connsiteX99" fmla="*/ 2038350 w 3507095"/>
              <a:gd name="connsiteY99" fmla="*/ 1520483 h 1831633"/>
              <a:gd name="connsiteX100" fmla="*/ 2063750 w 3507095"/>
              <a:gd name="connsiteY100" fmla="*/ 1533183 h 1831633"/>
              <a:gd name="connsiteX101" fmla="*/ 2101850 w 3507095"/>
              <a:gd name="connsiteY101" fmla="*/ 1545883 h 1831633"/>
              <a:gd name="connsiteX102" fmla="*/ 2120900 w 3507095"/>
              <a:gd name="connsiteY102" fmla="*/ 1558583 h 1831633"/>
              <a:gd name="connsiteX103" fmla="*/ 2178050 w 3507095"/>
              <a:gd name="connsiteY103" fmla="*/ 1577633 h 1831633"/>
              <a:gd name="connsiteX104" fmla="*/ 2216150 w 3507095"/>
              <a:gd name="connsiteY104" fmla="*/ 1590333 h 1831633"/>
              <a:gd name="connsiteX105" fmla="*/ 2273300 w 3507095"/>
              <a:gd name="connsiteY105" fmla="*/ 1596683 h 1831633"/>
              <a:gd name="connsiteX106" fmla="*/ 2324100 w 3507095"/>
              <a:gd name="connsiteY106" fmla="*/ 1609383 h 1831633"/>
              <a:gd name="connsiteX107" fmla="*/ 2349500 w 3507095"/>
              <a:gd name="connsiteY107" fmla="*/ 1615733 h 1831633"/>
              <a:gd name="connsiteX108" fmla="*/ 2406650 w 3507095"/>
              <a:gd name="connsiteY108" fmla="*/ 1622083 h 1831633"/>
              <a:gd name="connsiteX109" fmla="*/ 2520950 w 3507095"/>
              <a:gd name="connsiteY109" fmla="*/ 1634783 h 1831633"/>
              <a:gd name="connsiteX110" fmla="*/ 2578100 w 3507095"/>
              <a:gd name="connsiteY110" fmla="*/ 1641133 h 1831633"/>
              <a:gd name="connsiteX111" fmla="*/ 2667000 w 3507095"/>
              <a:gd name="connsiteY111" fmla="*/ 1647483 h 1831633"/>
              <a:gd name="connsiteX112" fmla="*/ 2705100 w 3507095"/>
              <a:gd name="connsiteY112" fmla="*/ 1653833 h 1831633"/>
              <a:gd name="connsiteX113" fmla="*/ 2832100 w 3507095"/>
              <a:gd name="connsiteY113" fmla="*/ 1666533 h 1831633"/>
              <a:gd name="connsiteX114" fmla="*/ 2901950 w 3507095"/>
              <a:gd name="connsiteY114" fmla="*/ 1685583 h 1831633"/>
              <a:gd name="connsiteX115" fmla="*/ 2971800 w 3507095"/>
              <a:gd name="connsiteY115" fmla="*/ 1698283 h 1831633"/>
              <a:gd name="connsiteX116" fmla="*/ 3060700 w 3507095"/>
              <a:gd name="connsiteY116" fmla="*/ 1717333 h 1831633"/>
              <a:gd name="connsiteX117" fmla="*/ 3105150 w 3507095"/>
              <a:gd name="connsiteY117" fmla="*/ 1736383 h 1831633"/>
              <a:gd name="connsiteX118" fmla="*/ 3124200 w 3507095"/>
              <a:gd name="connsiteY118" fmla="*/ 1742733 h 1831633"/>
              <a:gd name="connsiteX119" fmla="*/ 3149600 w 3507095"/>
              <a:gd name="connsiteY119" fmla="*/ 1755433 h 1831633"/>
              <a:gd name="connsiteX120" fmla="*/ 3175000 w 3507095"/>
              <a:gd name="connsiteY120" fmla="*/ 1761783 h 1831633"/>
              <a:gd name="connsiteX121" fmla="*/ 3213100 w 3507095"/>
              <a:gd name="connsiteY121" fmla="*/ 1774483 h 1831633"/>
              <a:gd name="connsiteX122" fmla="*/ 3263900 w 3507095"/>
              <a:gd name="connsiteY122" fmla="*/ 1787183 h 1831633"/>
              <a:gd name="connsiteX123" fmla="*/ 3302000 w 3507095"/>
              <a:gd name="connsiteY123" fmla="*/ 1799883 h 1831633"/>
              <a:gd name="connsiteX124" fmla="*/ 3340100 w 3507095"/>
              <a:gd name="connsiteY124" fmla="*/ 1818933 h 1831633"/>
              <a:gd name="connsiteX125" fmla="*/ 3359150 w 3507095"/>
              <a:gd name="connsiteY125" fmla="*/ 1831633 h 1831633"/>
              <a:gd name="connsiteX126" fmla="*/ 3371850 w 3507095"/>
              <a:gd name="connsiteY126" fmla="*/ 1812583 h 1831633"/>
              <a:gd name="connsiteX127" fmla="*/ 3384550 w 3507095"/>
              <a:gd name="connsiteY127" fmla="*/ 1768133 h 1831633"/>
              <a:gd name="connsiteX128" fmla="*/ 3390900 w 3507095"/>
              <a:gd name="connsiteY128" fmla="*/ 1710983 h 1831633"/>
              <a:gd name="connsiteX129" fmla="*/ 3397250 w 3507095"/>
              <a:gd name="connsiteY129" fmla="*/ 1679233 h 1831633"/>
              <a:gd name="connsiteX130" fmla="*/ 3403600 w 3507095"/>
              <a:gd name="connsiteY130" fmla="*/ 1641133 h 1831633"/>
              <a:gd name="connsiteX131" fmla="*/ 3397250 w 3507095"/>
              <a:gd name="connsiteY131" fmla="*/ 1412533 h 1831633"/>
              <a:gd name="connsiteX132" fmla="*/ 1936750 w 3507095"/>
              <a:gd name="connsiteY132" fmla="*/ 1069633 h 1831633"/>
              <a:gd name="connsiteX133" fmla="*/ 1898650 w 3507095"/>
              <a:gd name="connsiteY133" fmla="*/ 1063283 h 1831633"/>
              <a:gd name="connsiteX134" fmla="*/ 1866900 w 3507095"/>
              <a:gd name="connsiteY134" fmla="*/ 1056933 h 1831633"/>
              <a:gd name="connsiteX135" fmla="*/ 1809750 w 3507095"/>
              <a:gd name="connsiteY135" fmla="*/ 1037883 h 1831633"/>
              <a:gd name="connsiteX136" fmla="*/ 1676400 w 3507095"/>
              <a:gd name="connsiteY136" fmla="*/ 1025183 h 1831633"/>
              <a:gd name="connsiteX137" fmla="*/ 1612900 w 3507095"/>
              <a:gd name="connsiteY137" fmla="*/ 1006133 h 1831633"/>
              <a:gd name="connsiteX138" fmla="*/ 1574800 w 3507095"/>
              <a:gd name="connsiteY138" fmla="*/ 980733 h 1831633"/>
              <a:gd name="connsiteX139" fmla="*/ 1555750 w 3507095"/>
              <a:gd name="connsiteY139" fmla="*/ 968033 h 1831633"/>
              <a:gd name="connsiteX140" fmla="*/ 1536700 w 3507095"/>
              <a:gd name="connsiteY140" fmla="*/ 961683 h 1831633"/>
              <a:gd name="connsiteX141" fmla="*/ 1498600 w 3507095"/>
              <a:gd name="connsiteY141" fmla="*/ 942633 h 1831633"/>
              <a:gd name="connsiteX142" fmla="*/ 3365500 w 3507095"/>
              <a:gd name="connsiteY142" fmla="*/ 447333 h 1831633"/>
              <a:gd name="connsiteX143" fmla="*/ 3371850 w 3507095"/>
              <a:gd name="connsiteY143" fmla="*/ 428283 h 1831633"/>
              <a:gd name="connsiteX144" fmla="*/ 3365500 w 3507095"/>
              <a:gd name="connsiteY144" fmla="*/ 40933 h 1831633"/>
              <a:gd name="connsiteX0" fmla="*/ 3365500 w 3509917"/>
              <a:gd name="connsiteY0" fmla="*/ 40933 h 1831633"/>
              <a:gd name="connsiteX1" fmla="*/ 3365500 w 3509917"/>
              <a:gd name="connsiteY1" fmla="*/ 28233 h 1831633"/>
              <a:gd name="connsiteX2" fmla="*/ 3340100 w 3509917"/>
              <a:gd name="connsiteY2" fmla="*/ 34583 h 1831633"/>
              <a:gd name="connsiteX3" fmla="*/ 3314700 w 3509917"/>
              <a:gd name="connsiteY3" fmla="*/ 47283 h 1831633"/>
              <a:gd name="connsiteX4" fmla="*/ 3263900 w 3509917"/>
              <a:gd name="connsiteY4" fmla="*/ 53633 h 1831633"/>
              <a:gd name="connsiteX5" fmla="*/ 3238500 w 3509917"/>
              <a:gd name="connsiteY5" fmla="*/ 59983 h 1831633"/>
              <a:gd name="connsiteX6" fmla="*/ 3187700 w 3509917"/>
              <a:gd name="connsiteY6" fmla="*/ 72683 h 1831633"/>
              <a:gd name="connsiteX7" fmla="*/ 3155950 w 3509917"/>
              <a:gd name="connsiteY7" fmla="*/ 85383 h 1831633"/>
              <a:gd name="connsiteX8" fmla="*/ 2997200 w 3509917"/>
              <a:gd name="connsiteY8" fmla="*/ 104433 h 1831633"/>
              <a:gd name="connsiteX9" fmla="*/ 2908300 w 3509917"/>
              <a:gd name="connsiteY9" fmla="*/ 123483 h 1831633"/>
              <a:gd name="connsiteX10" fmla="*/ 2857500 w 3509917"/>
              <a:gd name="connsiteY10" fmla="*/ 136183 h 1831633"/>
              <a:gd name="connsiteX11" fmla="*/ 2806700 w 3509917"/>
              <a:gd name="connsiteY11" fmla="*/ 142533 h 1831633"/>
              <a:gd name="connsiteX12" fmla="*/ 2768600 w 3509917"/>
              <a:gd name="connsiteY12" fmla="*/ 148883 h 1831633"/>
              <a:gd name="connsiteX13" fmla="*/ 2686050 w 3509917"/>
              <a:gd name="connsiteY13" fmla="*/ 167933 h 1831633"/>
              <a:gd name="connsiteX14" fmla="*/ 2597150 w 3509917"/>
              <a:gd name="connsiteY14" fmla="*/ 174283 h 1831633"/>
              <a:gd name="connsiteX15" fmla="*/ 2552700 w 3509917"/>
              <a:gd name="connsiteY15" fmla="*/ 186983 h 1831633"/>
              <a:gd name="connsiteX16" fmla="*/ 2438400 w 3509917"/>
              <a:gd name="connsiteY16" fmla="*/ 206033 h 1831633"/>
              <a:gd name="connsiteX17" fmla="*/ 2406650 w 3509917"/>
              <a:gd name="connsiteY17" fmla="*/ 212383 h 1831633"/>
              <a:gd name="connsiteX18" fmla="*/ 2374900 w 3509917"/>
              <a:gd name="connsiteY18" fmla="*/ 225083 h 1831633"/>
              <a:gd name="connsiteX19" fmla="*/ 2349500 w 3509917"/>
              <a:gd name="connsiteY19" fmla="*/ 231433 h 1831633"/>
              <a:gd name="connsiteX20" fmla="*/ 2260600 w 3509917"/>
              <a:gd name="connsiteY20" fmla="*/ 244133 h 1831633"/>
              <a:gd name="connsiteX21" fmla="*/ 2197100 w 3509917"/>
              <a:gd name="connsiteY21" fmla="*/ 256833 h 1831633"/>
              <a:gd name="connsiteX22" fmla="*/ 2146300 w 3509917"/>
              <a:gd name="connsiteY22" fmla="*/ 263183 h 1831633"/>
              <a:gd name="connsiteX23" fmla="*/ 2057400 w 3509917"/>
              <a:gd name="connsiteY23" fmla="*/ 282233 h 1831633"/>
              <a:gd name="connsiteX24" fmla="*/ 2012950 w 3509917"/>
              <a:gd name="connsiteY24" fmla="*/ 301283 h 1831633"/>
              <a:gd name="connsiteX25" fmla="*/ 1993900 w 3509917"/>
              <a:gd name="connsiteY25" fmla="*/ 313983 h 1831633"/>
              <a:gd name="connsiteX26" fmla="*/ 1974850 w 3509917"/>
              <a:gd name="connsiteY26" fmla="*/ 320333 h 1831633"/>
              <a:gd name="connsiteX27" fmla="*/ 1905000 w 3509917"/>
              <a:gd name="connsiteY27" fmla="*/ 358433 h 1831633"/>
              <a:gd name="connsiteX28" fmla="*/ 1854200 w 3509917"/>
              <a:gd name="connsiteY28" fmla="*/ 377483 h 1831633"/>
              <a:gd name="connsiteX29" fmla="*/ 1828800 w 3509917"/>
              <a:gd name="connsiteY29" fmla="*/ 390183 h 1831633"/>
              <a:gd name="connsiteX30" fmla="*/ 1765300 w 3509917"/>
              <a:gd name="connsiteY30" fmla="*/ 409233 h 1831633"/>
              <a:gd name="connsiteX31" fmla="*/ 1733550 w 3509917"/>
              <a:gd name="connsiteY31" fmla="*/ 428283 h 1831633"/>
              <a:gd name="connsiteX32" fmla="*/ 1657350 w 3509917"/>
              <a:gd name="connsiteY32" fmla="*/ 466383 h 1831633"/>
              <a:gd name="connsiteX33" fmla="*/ 1625600 w 3509917"/>
              <a:gd name="connsiteY33" fmla="*/ 485433 h 1831633"/>
              <a:gd name="connsiteX34" fmla="*/ 1530350 w 3509917"/>
              <a:gd name="connsiteY34" fmla="*/ 517183 h 1831633"/>
              <a:gd name="connsiteX35" fmla="*/ 1492250 w 3509917"/>
              <a:gd name="connsiteY35" fmla="*/ 536233 h 1831633"/>
              <a:gd name="connsiteX36" fmla="*/ 1390650 w 3509917"/>
              <a:gd name="connsiteY36" fmla="*/ 567983 h 1831633"/>
              <a:gd name="connsiteX37" fmla="*/ 1346200 w 3509917"/>
              <a:gd name="connsiteY37" fmla="*/ 587033 h 1831633"/>
              <a:gd name="connsiteX38" fmla="*/ 1308100 w 3509917"/>
              <a:gd name="connsiteY38" fmla="*/ 593383 h 1831633"/>
              <a:gd name="connsiteX39" fmla="*/ 1276350 w 3509917"/>
              <a:gd name="connsiteY39" fmla="*/ 599733 h 1831633"/>
              <a:gd name="connsiteX40" fmla="*/ 1212850 w 3509917"/>
              <a:gd name="connsiteY40" fmla="*/ 631483 h 1831633"/>
              <a:gd name="connsiteX41" fmla="*/ 1193800 w 3509917"/>
              <a:gd name="connsiteY41" fmla="*/ 637833 h 1831633"/>
              <a:gd name="connsiteX42" fmla="*/ 1149350 w 3509917"/>
              <a:gd name="connsiteY42" fmla="*/ 656883 h 1831633"/>
              <a:gd name="connsiteX43" fmla="*/ 1022350 w 3509917"/>
              <a:gd name="connsiteY43" fmla="*/ 669583 h 1831633"/>
              <a:gd name="connsiteX44" fmla="*/ 927100 w 3509917"/>
              <a:gd name="connsiteY44" fmla="*/ 701333 h 1831633"/>
              <a:gd name="connsiteX45" fmla="*/ 863600 w 3509917"/>
              <a:gd name="connsiteY45" fmla="*/ 720383 h 1831633"/>
              <a:gd name="connsiteX46" fmla="*/ 838200 w 3509917"/>
              <a:gd name="connsiteY46" fmla="*/ 733083 h 1831633"/>
              <a:gd name="connsiteX47" fmla="*/ 819150 w 3509917"/>
              <a:gd name="connsiteY47" fmla="*/ 739433 h 1831633"/>
              <a:gd name="connsiteX48" fmla="*/ 774700 w 3509917"/>
              <a:gd name="connsiteY48" fmla="*/ 752133 h 1831633"/>
              <a:gd name="connsiteX49" fmla="*/ 723900 w 3509917"/>
              <a:gd name="connsiteY49" fmla="*/ 758483 h 1831633"/>
              <a:gd name="connsiteX50" fmla="*/ 692150 w 3509917"/>
              <a:gd name="connsiteY50" fmla="*/ 764833 h 1831633"/>
              <a:gd name="connsiteX51" fmla="*/ 647700 w 3509917"/>
              <a:gd name="connsiteY51" fmla="*/ 777533 h 1831633"/>
              <a:gd name="connsiteX52" fmla="*/ 603250 w 3509917"/>
              <a:gd name="connsiteY52" fmla="*/ 790233 h 1831633"/>
              <a:gd name="connsiteX53" fmla="*/ 577850 w 3509917"/>
              <a:gd name="connsiteY53" fmla="*/ 796583 h 1831633"/>
              <a:gd name="connsiteX54" fmla="*/ 501650 w 3509917"/>
              <a:gd name="connsiteY54" fmla="*/ 802933 h 1831633"/>
              <a:gd name="connsiteX55" fmla="*/ 463550 w 3509917"/>
              <a:gd name="connsiteY55" fmla="*/ 815633 h 1831633"/>
              <a:gd name="connsiteX56" fmla="*/ 438150 w 3509917"/>
              <a:gd name="connsiteY56" fmla="*/ 828333 h 1831633"/>
              <a:gd name="connsiteX57" fmla="*/ 381000 w 3509917"/>
              <a:gd name="connsiteY57" fmla="*/ 834683 h 1831633"/>
              <a:gd name="connsiteX58" fmla="*/ 292100 w 3509917"/>
              <a:gd name="connsiteY58" fmla="*/ 853733 h 1831633"/>
              <a:gd name="connsiteX59" fmla="*/ 273050 w 3509917"/>
              <a:gd name="connsiteY59" fmla="*/ 860083 h 1831633"/>
              <a:gd name="connsiteX60" fmla="*/ 241300 w 3509917"/>
              <a:gd name="connsiteY60" fmla="*/ 866433 h 1831633"/>
              <a:gd name="connsiteX61" fmla="*/ 222250 w 3509917"/>
              <a:gd name="connsiteY61" fmla="*/ 879133 h 1831633"/>
              <a:gd name="connsiteX62" fmla="*/ 203200 w 3509917"/>
              <a:gd name="connsiteY62" fmla="*/ 898183 h 1831633"/>
              <a:gd name="connsiteX63" fmla="*/ 165100 w 3509917"/>
              <a:gd name="connsiteY63" fmla="*/ 910883 h 1831633"/>
              <a:gd name="connsiteX64" fmla="*/ 107950 w 3509917"/>
              <a:gd name="connsiteY64" fmla="*/ 929933 h 1831633"/>
              <a:gd name="connsiteX65" fmla="*/ 63500 w 3509917"/>
              <a:gd name="connsiteY65" fmla="*/ 955333 h 1831633"/>
              <a:gd name="connsiteX66" fmla="*/ 38100 w 3509917"/>
              <a:gd name="connsiteY66" fmla="*/ 961683 h 1831633"/>
              <a:gd name="connsiteX67" fmla="*/ 0 w 3509917"/>
              <a:gd name="connsiteY67" fmla="*/ 974383 h 1831633"/>
              <a:gd name="connsiteX68" fmla="*/ 95250 w 3509917"/>
              <a:gd name="connsiteY68" fmla="*/ 987083 h 1831633"/>
              <a:gd name="connsiteX69" fmla="*/ 158750 w 3509917"/>
              <a:gd name="connsiteY69" fmla="*/ 993433 h 1831633"/>
              <a:gd name="connsiteX70" fmla="*/ 215900 w 3509917"/>
              <a:gd name="connsiteY70" fmla="*/ 999783 h 1831633"/>
              <a:gd name="connsiteX71" fmla="*/ 260350 w 3509917"/>
              <a:gd name="connsiteY71" fmla="*/ 1012483 h 1831633"/>
              <a:gd name="connsiteX72" fmla="*/ 298450 w 3509917"/>
              <a:gd name="connsiteY72" fmla="*/ 1018833 h 1831633"/>
              <a:gd name="connsiteX73" fmla="*/ 400050 w 3509917"/>
              <a:gd name="connsiteY73" fmla="*/ 1044233 h 1831633"/>
              <a:gd name="connsiteX74" fmla="*/ 514350 w 3509917"/>
              <a:gd name="connsiteY74" fmla="*/ 1082333 h 1831633"/>
              <a:gd name="connsiteX75" fmla="*/ 628650 w 3509917"/>
              <a:gd name="connsiteY75" fmla="*/ 1120433 h 1831633"/>
              <a:gd name="connsiteX76" fmla="*/ 755650 w 3509917"/>
              <a:gd name="connsiteY76" fmla="*/ 1158533 h 1831633"/>
              <a:gd name="connsiteX77" fmla="*/ 806450 w 3509917"/>
              <a:gd name="connsiteY77" fmla="*/ 1164883 h 1831633"/>
              <a:gd name="connsiteX78" fmla="*/ 914400 w 3509917"/>
              <a:gd name="connsiteY78" fmla="*/ 1196633 h 1831633"/>
              <a:gd name="connsiteX79" fmla="*/ 984250 w 3509917"/>
              <a:gd name="connsiteY79" fmla="*/ 1209333 h 1831633"/>
              <a:gd name="connsiteX80" fmla="*/ 1162050 w 3509917"/>
              <a:gd name="connsiteY80" fmla="*/ 1266483 h 1831633"/>
              <a:gd name="connsiteX81" fmla="*/ 1206500 w 3509917"/>
              <a:gd name="connsiteY81" fmla="*/ 1279183 h 1831633"/>
              <a:gd name="connsiteX82" fmla="*/ 1257300 w 3509917"/>
              <a:gd name="connsiteY82" fmla="*/ 1285533 h 1831633"/>
              <a:gd name="connsiteX83" fmla="*/ 1352550 w 3509917"/>
              <a:gd name="connsiteY83" fmla="*/ 1304583 h 1831633"/>
              <a:gd name="connsiteX84" fmla="*/ 1441450 w 3509917"/>
              <a:gd name="connsiteY84" fmla="*/ 1336333 h 1831633"/>
              <a:gd name="connsiteX85" fmla="*/ 1473200 w 3509917"/>
              <a:gd name="connsiteY85" fmla="*/ 1342683 h 1831633"/>
              <a:gd name="connsiteX86" fmla="*/ 1574800 w 3509917"/>
              <a:gd name="connsiteY86" fmla="*/ 1368083 h 1831633"/>
              <a:gd name="connsiteX87" fmla="*/ 1612900 w 3509917"/>
              <a:gd name="connsiteY87" fmla="*/ 1374433 h 1831633"/>
              <a:gd name="connsiteX88" fmla="*/ 1631950 w 3509917"/>
              <a:gd name="connsiteY88" fmla="*/ 1393483 h 1831633"/>
              <a:gd name="connsiteX89" fmla="*/ 1663700 w 3509917"/>
              <a:gd name="connsiteY89" fmla="*/ 1399833 h 1831633"/>
              <a:gd name="connsiteX90" fmla="*/ 1689100 w 3509917"/>
              <a:gd name="connsiteY90" fmla="*/ 1406183 h 1831633"/>
              <a:gd name="connsiteX91" fmla="*/ 1733550 w 3509917"/>
              <a:gd name="connsiteY91" fmla="*/ 1425233 h 1831633"/>
              <a:gd name="connsiteX92" fmla="*/ 1758950 w 3509917"/>
              <a:gd name="connsiteY92" fmla="*/ 1431583 h 1831633"/>
              <a:gd name="connsiteX93" fmla="*/ 1778000 w 3509917"/>
              <a:gd name="connsiteY93" fmla="*/ 1444283 h 1831633"/>
              <a:gd name="connsiteX94" fmla="*/ 1809750 w 3509917"/>
              <a:gd name="connsiteY94" fmla="*/ 1450633 h 1831633"/>
              <a:gd name="connsiteX95" fmla="*/ 1835150 w 3509917"/>
              <a:gd name="connsiteY95" fmla="*/ 1456983 h 1831633"/>
              <a:gd name="connsiteX96" fmla="*/ 1873250 w 3509917"/>
              <a:gd name="connsiteY96" fmla="*/ 1469683 h 1831633"/>
              <a:gd name="connsiteX97" fmla="*/ 1936750 w 3509917"/>
              <a:gd name="connsiteY97" fmla="*/ 1495083 h 1831633"/>
              <a:gd name="connsiteX98" fmla="*/ 1974850 w 3509917"/>
              <a:gd name="connsiteY98" fmla="*/ 1501433 h 1831633"/>
              <a:gd name="connsiteX99" fmla="*/ 2038350 w 3509917"/>
              <a:gd name="connsiteY99" fmla="*/ 1520483 h 1831633"/>
              <a:gd name="connsiteX100" fmla="*/ 2063750 w 3509917"/>
              <a:gd name="connsiteY100" fmla="*/ 1533183 h 1831633"/>
              <a:gd name="connsiteX101" fmla="*/ 2101850 w 3509917"/>
              <a:gd name="connsiteY101" fmla="*/ 1545883 h 1831633"/>
              <a:gd name="connsiteX102" fmla="*/ 2120900 w 3509917"/>
              <a:gd name="connsiteY102" fmla="*/ 1558583 h 1831633"/>
              <a:gd name="connsiteX103" fmla="*/ 2178050 w 3509917"/>
              <a:gd name="connsiteY103" fmla="*/ 1577633 h 1831633"/>
              <a:gd name="connsiteX104" fmla="*/ 2216150 w 3509917"/>
              <a:gd name="connsiteY104" fmla="*/ 1590333 h 1831633"/>
              <a:gd name="connsiteX105" fmla="*/ 2273300 w 3509917"/>
              <a:gd name="connsiteY105" fmla="*/ 1596683 h 1831633"/>
              <a:gd name="connsiteX106" fmla="*/ 2324100 w 3509917"/>
              <a:gd name="connsiteY106" fmla="*/ 1609383 h 1831633"/>
              <a:gd name="connsiteX107" fmla="*/ 2349500 w 3509917"/>
              <a:gd name="connsiteY107" fmla="*/ 1615733 h 1831633"/>
              <a:gd name="connsiteX108" fmla="*/ 2406650 w 3509917"/>
              <a:gd name="connsiteY108" fmla="*/ 1622083 h 1831633"/>
              <a:gd name="connsiteX109" fmla="*/ 2520950 w 3509917"/>
              <a:gd name="connsiteY109" fmla="*/ 1634783 h 1831633"/>
              <a:gd name="connsiteX110" fmla="*/ 2578100 w 3509917"/>
              <a:gd name="connsiteY110" fmla="*/ 1641133 h 1831633"/>
              <a:gd name="connsiteX111" fmla="*/ 2667000 w 3509917"/>
              <a:gd name="connsiteY111" fmla="*/ 1647483 h 1831633"/>
              <a:gd name="connsiteX112" fmla="*/ 2705100 w 3509917"/>
              <a:gd name="connsiteY112" fmla="*/ 1653833 h 1831633"/>
              <a:gd name="connsiteX113" fmla="*/ 2832100 w 3509917"/>
              <a:gd name="connsiteY113" fmla="*/ 1666533 h 1831633"/>
              <a:gd name="connsiteX114" fmla="*/ 2901950 w 3509917"/>
              <a:gd name="connsiteY114" fmla="*/ 1685583 h 1831633"/>
              <a:gd name="connsiteX115" fmla="*/ 2971800 w 3509917"/>
              <a:gd name="connsiteY115" fmla="*/ 1698283 h 1831633"/>
              <a:gd name="connsiteX116" fmla="*/ 3060700 w 3509917"/>
              <a:gd name="connsiteY116" fmla="*/ 1717333 h 1831633"/>
              <a:gd name="connsiteX117" fmla="*/ 3105150 w 3509917"/>
              <a:gd name="connsiteY117" fmla="*/ 1736383 h 1831633"/>
              <a:gd name="connsiteX118" fmla="*/ 3124200 w 3509917"/>
              <a:gd name="connsiteY118" fmla="*/ 1742733 h 1831633"/>
              <a:gd name="connsiteX119" fmla="*/ 3149600 w 3509917"/>
              <a:gd name="connsiteY119" fmla="*/ 1755433 h 1831633"/>
              <a:gd name="connsiteX120" fmla="*/ 3175000 w 3509917"/>
              <a:gd name="connsiteY120" fmla="*/ 1761783 h 1831633"/>
              <a:gd name="connsiteX121" fmla="*/ 3213100 w 3509917"/>
              <a:gd name="connsiteY121" fmla="*/ 1774483 h 1831633"/>
              <a:gd name="connsiteX122" fmla="*/ 3263900 w 3509917"/>
              <a:gd name="connsiteY122" fmla="*/ 1787183 h 1831633"/>
              <a:gd name="connsiteX123" fmla="*/ 3302000 w 3509917"/>
              <a:gd name="connsiteY123" fmla="*/ 1799883 h 1831633"/>
              <a:gd name="connsiteX124" fmla="*/ 3340100 w 3509917"/>
              <a:gd name="connsiteY124" fmla="*/ 1818933 h 1831633"/>
              <a:gd name="connsiteX125" fmla="*/ 3359150 w 3509917"/>
              <a:gd name="connsiteY125" fmla="*/ 1831633 h 1831633"/>
              <a:gd name="connsiteX126" fmla="*/ 3371850 w 3509917"/>
              <a:gd name="connsiteY126" fmla="*/ 1812583 h 1831633"/>
              <a:gd name="connsiteX127" fmla="*/ 3384550 w 3509917"/>
              <a:gd name="connsiteY127" fmla="*/ 1768133 h 1831633"/>
              <a:gd name="connsiteX128" fmla="*/ 3390900 w 3509917"/>
              <a:gd name="connsiteY128" fmla="*/ 1710983 h 1831633"/>
              <a:gd name="connsiteX129" fmla="*/ 3397250 w 3509917"/>
              <a:gd name="connsiteY129" fmla="*/ 1679233 h 1831633"/>
              <a:gd name="connsiteX130" fmla="*/ 3403600 w 3509917"/>
              <a:gd name="connsiteY130" fmla="*/ 1641133 h 1831633"/>
              <a:gd name="connsiteX131" fmla="*/ 3397250 w 3509917"/>
              <a:gd name="connsiteY131" fmla="*/ 1412533 h 1831633"/>
              <a:gd name="connsiteX132" fmla="*/ 1898650 w 3509917"/>
              <a:gd name="connsiteY132" fmla="*/ 1063283 h 1831633"/>
              <a:gd name="connsiteX133" fmla="*/ 1866900 w 3509917"/>
              <a:gd name="connsiteY133" fmla="*/ 1056933 h 1831633"/>
              <a:gd name="connsiteX134" fmla="*/ 1809750 w 3509917"/>
              <a:gd name="connsiteY134" fmla="*/ 1037883 h 1831633"/>
              <a:gd name="connsiteX135" fmla="*/ 1676400 w 3509917"/>
              <a:gd name="connsiteY135" fmla="*/ 1025183 h 1831633"/>
              <a:gd name="connsiteX136" fmla="*/ 1612900 w 3509917"/>
              <a:gd name="connsiteY136" fmla="*/ 1006133 h 1831633"/>
              <a:gd name="connsiteX137" fmla="*/ 1574800 w 3509917"/>
              <a:gd name="connsiteY137" fmla="*/ 980733 h 1831633"/>
              <a:gd name="connsiteX138" fmla="*/ 1555750 w 3509917"/>
              <a:gd name="connsiteY138" fmla="*/ 968033 h 1831633"/>
              <a:gd name="connsiteX139" fmla="*/ 1536700 w 3509917"/>
              <a:gd name="connsiteY139" fmla="*/ 961683 h 1831633"/>
              <a:gd name="connsiteX140" fmla="*/ 1498600 w 3509917"/>
              <a:gd name="connsiteY140" fmla="*/ 942633 h 1831633"/>
              <a:gd name="connsiteX141" fmla="*/ 3365500 w 3509917"/>
              <a:gd name="connsiteY141" fmla="*/ 447333 h 1831633"/>
              <a:gd name="connsiteX142" fmla="*/ 3371850 w 3509917"/>
              <a:gd name="connsiteY142" fmla="*/ 428283 h 1831633"/>
              <a:gd name="connsiteX143" fmla="*/ 3365500 w 3509917"/>
              <a:gd name="connsiteY143" fmla="*/ 40933 h 1831633"/>
              <a:gd name="connsiteX0" fmla="*/ 3365500 w 3512268"/>
              <a:gd name="connsiteY0" fmla="*/ 40933 h 1831633"/>
              <a:gd name="connsiteX1" fmla="*/ 3365500 w 3512268"/>
              <a:gd name="connsiteY1" fmla="*/ 28233 h 1831633"/>
              <a:gd name="connsiteX2" fmla="*/ 3340100 w 3512268"/>
              <a:gd name="connsiteY2" fmla="*/ 34583 h 1831633"/>
              <a:gd name="connsiteX3" fmla="*/ 3314700 w 3512268"/>
              <a:gd name="connsiteY3" fmla="*/ 47283 h 1831633"/>
              <a:gd name="connsiteX4" fmla="*/ 3263900 w 3512268"/>
              <a:gd name="connsiteY4" fmla="*/ 53633 h 1831633"/>
              <a:gd name="connsiteX5" fmla="*/ 3238500 w 3512268"/>
              <a:gd name="connsiteY5" fmla="*/ 59983 h 1831633"/>
              <a:gd name="connsiteX6" fmla="*/ 3187700 w 3512268"/>
              <a:gd name="connsiteY6" fmla="*/ 72683 h 1831633"/>
              <a:gd name="connsiteX7" fmla="*/ 3155950 w 3512268"/>
              <a:gd name="connsiteY7" fmla="*/ 85383 h 1831633"/>
              <a:gd name="connsiteX8" fmla="*/ 2997200 w 3512268"/>
              <a:gd name="connsiteY8" fmla="*/ 104433 h 1831633"/>
              <a:gd name="connsiteX9" fmla="*/ 2908300 w 3512268"/>
              <a:gd name="connsiteY9" fmla="*/ 123483 h 1831633"/>
              <a:gd name="connsiteX10" fmla="*/ 2857500 w 3512268"/>
              <a:gd name="connsiteY10" fmla="*/ 136183 h 1831633"/>
              <a:gd name="connsiteX11" fmla="*/ 2806700 w 3512268"/>
              <a:gd name="connsiteY11" fmla="*/ 142533 h 1831633"/>
              <a:gd name="connsiteX12" fmla="*/ 2768600 w 3512268"/>
              <a:gd name="connsiteY12" fmla="*/ 148883 h 1831633"/>
              <a:gd name="connsiteX13" fmla="*/ 2686050 w 3512268"/>
              <a:gd name="connsiteY13" fmla="*/ 167933 h 1831633"/>
              <a:gd name="connsiteX14" fmla="*/ 2597150 w 3512268"/>
              <a:gd name="connsiteY14" fmla="*/ 174283 h 1831633"/>
              <a:gd name="connsiteX15" fmla="*/ 2552700 w 3512268"/>
              <a:gd name="connsiteY15" fmla="*/ 186983 h 1831633"/>
              <a:gd name="connsiteX16" fmla="*/ 2438400 w 3512268"/>
              <a:gd name="connsiteY16" fmla="*/ 206033 h 1831633"/>
              <a:gd name="connsiteX17" fmla="*/ 2406650 w 3512268"/>
              <a:gd name="connsiteY17" fmla="*/ 212383 h 1831633"/>
              <a:gd name="connsiteX18" fmla="*/ 2374900 w 3512268"/>
              <a:gd name="connsiteY18" fmla="*/ 225083 h 1831633"/>
              <a:gd name="connsiteX19" fmla="*/ 2349500 w 3512268"/>
              <a:gd name="connsiteY19" fmla="*/ 231433 h 1831633"/>
              <a:gd name="connsiteX20" fmla="*/ 2260600 w 3512268"/>
              <a:gd name="connsiteY20" fmla="*/ 244133 h 1831633"/>
              <a:gd name="connsiteX21" fmla="*/ 2197100 w 3512268"/>
              <a:gd name="connsiteY21" fmla="*/ 256833 h 1831633"/>
              <a:gd name="connsiteX22" fmla="*/ 2146300 w 3512268"/>
              <a:gd name="connsiteY22" fmla="*/ 263183 h 1831633"/>
              <a:gd name="connsiteX23" fmla="*/ 2057400 w 3512268"/>
              <a:gd name="connsiteY23" fmla="*/ 282233 h 1831633"/>
              <a:gd name="connsiteX24" fmla="*/ 2012950 w 3512268"/>
              <a:gd name="connsiteY24" fmla="*/ 301283 h 1831633"/>
              <a:gd name="connsiteX25" fmla="*/ 1993900 w 3512268"/>
              <a:gd name="connsiteY25" fmla="*/ 313983 h 1831633"/>
              <a:gd name="connsiteX26" fmla="*/ 1974850 w 3512268"/>
              <a:gd name="connsiteY26" fmla="*/ 320333 h 1831633"/>
              <a:gd name="connsiteX27" fmla="*/ 1905000 w 3512268"/>
              <a:gd name="connsiteY27" fmla="*/ 358433 h 1831633"/>
              <a:gd name="connsiteX28" fmla="*/ 1854200 w 3512268"/>
              <a:gd name="connsiteY28" fmla="*/ 377483 h 1831633"/>
              <a:gd name="connsiteX29" fmla="*/ 1828800 w 3512268"/>
              <a:gd name="connsiteY29" fmla="*/ 390183 h 1831633"/>
              <a:gd name="connsiteX30" fmla="*/ 1765300 w 3512268"/>
              <a:gd name="connsiteY30" fmla="*/ 409233 h 1831633"/>
              <a:gd name="connsiteX31" fmla="*/ 1733550 w 3512268"/>
              <a:gd name="connsiteY31" fmla="*/ 428283 h 1831633"/>
              <a:gd name="connsiteX32" fmla="*/ 1657350 w 3512268"/>
              <a:gd name="connsiteY32" fmla="*/ 466383 h 1831633"/>
              <a:gd name="connsiteX33" fmla="*/ 1625600 w 3512268"/>
              <a:gd name="connsiteY33" fmla="*/ 485433 h 1831633"/>
              <a:gd name="connsiteX34" fmla="*/ 1530350 w 3512268"/>
              <a:gd name="connsiteY34" fmla="*/ 517183 h 1831633"/>
              <a:gd name="connsiteX35" fmla="*/ 1492250 w 3512268"/>
              <a:gd name="connsiteY35" fmla="*/ 536233 h 1831633"/>
              <a:gd name="connsiteX36" fmla="*/ 1390650 w 3512268"/>
              <a:gd name="connsiteY36" fmla="*/ 567983 h 1831633"/>
              <a:gd name="connsiteX37" fmla="*/ 1346200 w 3512268"/>
              <a:gd name="connsiteY37" fmla="*/ 587033 h 1831633"/>
              <a:gd name="connsiteX38" fmla="*/ 1308100 w 3512268"/>
              <a:gd name="connsiteY38" fmla="*/ 593383 h 1831633"/>
              <a:gd name="connsiteX39" fmla="*/ 1276350 w 3512268"/>
              <a:gd name="connsiteY39" fmla="*/ 599733 h 1831633"/>
              <a:gd name="connsiteX40" fmla="*/ 1212850 w 3512268"/>
              <a:gd name="connsiteY40" fmla="*/ 631483 h 1831633"/>
              <a:gd name="connsiteX41" fmla="*/ 1193800 w 3512268"/>
              <a:gd name="connsiteY41" fmla="*/ 637833 h 1831633"/>
              <a:gd name="connsiteX42" fmla="*/ 1149350 w 3512268"/>
              <a:gd name="connsiteY42" fmla="*/ 656883 h 1831633"/>
              <a:gd name="connsiteX43" fmla="*/ 1022350 w 3512268"/>
              <a:gd name="connsiteY43" fmla="*/ 669583 h 1831633"/>
              <a:gd name="connsiteX44" fmla="*/ 927100 w 3512268"/>
              <a:gd name="connsiteY44" fmla="*/ 701333 h 1831633"/>
              <a:gd name="connsiteX45" fmla="*/ 863600 w 3512268"/>
              <a:gd name="connsiteY45" fmla="*/ 720383 h 1831633"/>
              <a:gd name="connsiteX46" fmla="*/ 838200 w 3512268"/>
              <a:gd name="connsiteY46" fmla="*/ 733083 h 1831633"/>
              <a:gd name="connsiteX47" fmla="*/ 819150 w 3512268"/>
              <a:gd name="connsiteY47" fmla="*/ 739433 h 1831633"/>
              <a:gd name="connsiteX48" fmla="*/ 774700 w 3512268"/>
              <a:gd name="connsiteY48" fmla="*/ 752133 h 1831633"/>
              <a:gd name="connsiteX49" fmla="*/ 723900 w 3512268"/>
              <a:gd name="connsiteY49" fmla="*/ 758483 h 1831633"/>
              <a:gd name="connsiteX50" fmla="*/ 692150 w 3512268"/>
              <a:gd name="connsiteY50" fmla="*/ 764833 h 1831633"/>
              <a:gd name="connsiteX51" fmla="*/ 647700 w 3512268"/>
              <a:gd name="connsiteY51" fmla="*/ 777533 h 1831633"/>
              <a:gd name="connsiteX52" fmla="*/ 603250 w 3512268"/>
              <a:gd name="connsiteY52" fmla="*/ 790233 h 1831633"/>
              <a:gd name="connsiteX53" fmla="*/ 577850 w 3512268"/>
              <a:gd name="connsiteY53" fmla="*/ 796583 h 1831633"/>
              <a:gd name="connsiteX54" fmla="*/ 501650 w 3512268"/>
              <a:gd name="connsiteY54" fmla="*/ 802933 h 1831633"/>
              <a:gd name="connsiteX55" fmla="*/ 463550 w 3512268"/>
              <a:gd name="connsiteY55" fmla="*/ 815633 h 1831633"/>
              <a:gd name="connsiteX56" fmla="*/ 438150 w 3512268"/>
              <a:gd name="connsiteY56" fmla="*/ 828333 h 1831633"/>
              <a:gd name="connsiteX57" fmla="*/ 381000 w 3512268"/>
              <a:gd name="connsiteY57" fmla="*/ 834683 h 1831633"/>
              <a:gd name="connsiteX58" fmla="*/ 292100 w 3512268"/>
              <a:gd name="connsiteY58" fmla="*/ 853733 h 1831633"/>
              <a:gd name="connsiteX59" fmla="*/ 273050 w 3512268"/>
              <a:gd name="connsiteY59" fmla="*/ 860083 h 1831633"/>
              <a:gd name="connsiteX60" fmla="*/ 241300 w 3512268"/>
              <a:gd name="connsiteY60" fmla="*/ 866433 h 1831633"/>
              <a:gd name="connsiteX61" fmla="*/ 222250 w 3512268"/>
              <a:gd name="connsiteY61" fmla="*/ 879133 h 1831633"/>
              <a:gd name="connsiteX62" fmla="*/ 203200 w 3512268"/>
              <a:gd name="connsiteY62" fmla="*/ 898183 h 1831633"/>
              <a:gd name="connsiteX63" fmla="*/ 165100 w 3512268"/>
              <a:gd name="connsiteY63" fmla="*/ 910883 h 1831633"/>
              <a:gd name="connsiteX64" fmla="*/ 107950 w 3512268"/>
              <a:gd name="connsiteY64" fmla="*/ 929933 h 1831633"/>
              <a:gd name="connsiteX65" fmla="*/ 63500 w 3512268"/>
              <a:gd name="connsiteY65" fmla="*/ 955333 h 1831633"/>
              <a:gd name="connsiteX66" fmla="*/ 38100 w 3512268"/>
              <a:gd name="connsiteY66" fmla="*/ 961683 h 1831633"/>
              <a:gd name="connsiteX67" fmla="*/ 0 w 3512268"/>
              <a:gd name="connsiteY67" fmla="*/ 974383 h 1831633"/>
              <a:gd name="connsiteX68" fmla="*/ 95250 w 3512268"/>
              <a:gd name="connsiteY68" fmla="*/ 987083 h 1831633"/>
              <a:gd name="connsiteX69" fmla="*/ 158750 w 3512268"/>
              <a:gd name="connsiteY69" fmla="*/ 993433 h 1831633"/>
              <a:gd name="connsiteX70" fmla="*/ 215900 w 3512268"/>
              <a:gd name="connsiteY70" fmla="*/ 999783 h 1831633"/>
              <a:gd name="connsiteX71" fmla="*/ 260350 w 3512268"/>
              <a:gd name="connsiteY71" fmla="*/ 1012483 h 1831633"/>
              <a:gd name="connsiteX72" fmla="*/ 298450 w 3512268"/>
              <a:gd name="connsiteY72" fmla="*/ 1018833 h 1831633"/>
              <a:gd name="connsiteX73" fmla="*/ 400050 w 3512268"/>
              <a:gd name="connsiteY73" fmla="*/ 1044233 h 1831633"/>
              <a:gd name="connsiteX74" fmla="*/ 514350 w 3512268"/>
              <a:gd name="connsiteY74" fmla="*/ 1082333 h 1831633"/>
              <a:gd name="connsiteX75" fmla="*/ 628650 w 3512268"/>
              <a:gd name="connsiteY75" fmla="*/ 1120433 h 1831633"/>
              <a:gd name="connsiteX76" fmla="*/ 755650 w 3512268"/>
              <a:gd name="connsiteY76" fmla="*/ 1158533 h 1831633"/>
              <a:gd name="connsiteX77" fmla="*/ 806450 w 3512268"/>
              <a:gd name="connsiteY77" fmla="*/ 1164883 h 1831633"/>
              <a:gd name="connsiteX78" fmla="*/ 914400 w 3512268"/>
              <a:gd name="connsiteY78" fmla="*/ 1196633 h 1831633"/>
              <a:gd name="connsiteX79" fmla="*/ 984250 w 3512268"/>
              <a:gd name="connsiteY79" fmla="*/ 1209333 h 1831633"/>
              <a:gd name="connsiteX80" fmla="*/ 1162050 w 3512268"/>
              <a:gd name="connsiteY80" fmla="*/ 1266483 h 1831633"/>
              <a:gd name="connsiteX81" fmla="*/ 1206500 w 3512268"/>
              <a:gd name="connsiteY81" fmla="*/ 1279183 h 1831633"/>
              <a:gd name="connsiteX82" fmla="*/ 1257300 w 3512268"/>
              <a:gd name="connsiteY82" fmla="*/ 1285533 h 1831633"/>
              <a:gd name="connsiteX83" fmla="*/ 1352550 w 3512268"/>
              <a:gd name="connsiteY83" fmla="*/ 1304583 h 1831633"/>
              <a:gd name="connsiteX84" fmla="*/ 1441450 w 3512268"/>
              <a:gd name="connsiteY84" fmla="*/ 1336333 h 1831633"/>
              <a:gd name="connsiteX85" fmla="*/ 1473200 w 3512268"/>
              <a:gd name="connsiteY85" fmla="*/ 1342683 h 1831633"/>
              <a:gd name="connsiteX86" fmla="*/ 1574800 w 3512268"/>
              <a:gd name="connsiteY86" fmla="*/ 1368083 h 1831633"/>
              <a:gd name="connsiteX87" fmla="*/ 1612900 w 3512268"/>
              <a:gd name="connsiteY87" fmla="*/ 1374433 h 1831633"/>
              <a:gd name="connsiteX88" fmla="*/ 1631950 w 3512268"/>
              <a:gd name="connsiteY88" fmla="*/ 1393483 h 1831633"/>
              <a:gd name="connsiteX89" fmla="*/ 1663700 w 3512268"/>
              <a:gd name="connsiteY89" fmla="*/ 1399833 h 1831633"/>
              <a:gd name="connsiteX90" fmla="*/ 1689100 w 3512268"/>
              <a:gd name="connsiteY90" fmla="*/ 1406183 h 1831633"/>
              <a:gd name="connsiteX91" fmla="*/ 1733550 w 3512268"/>
              <a:gd name="connsiteY91" fmla="*/ 1425233 h 1831633"/>
              <a:gd name="connsiteX92" fmla="*/ 1758950 w 3512268"/>
              <a:gd name="connsiteY92" fmla="*/ 1431583 h 1831633"/>
              <a:gd name="connsiteX93" fmla="*/ 1778000 w 3512268"/>
              <a:gd name="connsiteY93" fmla="*/ 1444283 h 1831633"/>
              <a:gd name="connsiteX94" fmla="*/ 1809750 w 3512268"/>
              <a:gd name="connsiteY94" fmla="*/ 1450633 h 1831633"/>
              <a:gd name="connsiteX95" fmla="*/ 1835150 w 3512268"/>
              <a:gd name="connsiteY95" fmla="*/ 1456983 h 1831633"/>
              <a:gd name="connsiteX96" fmla="*/ 1873250 w 3512268"/>
              <a:gd name="connsiteY96" fmla="*/ 1469683 h 1831633"/>
              <a:gd name="connsiteX97" fmla="*/ 1936750 w 3512268"/>
              <a:gd name="connsiteY97" fmla="*/ 1495083 h 1831633"/>
              <a:gd name="connsiteX98" fmla="*/ 1974850 w 3512268"/>
              <a:gd name="connsiteY98" fmla="*/ 1501433 h 1831633"/>
              <a:gd name="connsiteX99" fmla="*/ 2038350 w 3512268"/>
              <a:gd name="connsiteY99" fmla="*/ 1520483 h 1831633"/>
              <a:gd name="connsiteX100" fmla="*/ 2063750 w 3512268"/>
              <a:gd name="connsiteY100" fmla="*/ 1533183 h 1831633"/>
              <a:gd name="connsiteX101" fmla="*/ 2101850 w 3512268"/>
              <a:gd name="connsiteY101" fmla="*/ 1545883 h 1831633"/>
              <a:gd name="connsiteX102" fmla="*/ 2120900 w 3512268"/>
              <a:gd name="connsiteY102" fmla="*/ 1558583 h 1831633"/>
              <a:gd name="connsiteX103" fmla="*/ 2178050 w 3512268"/>
              <a:gd name="connsiteY103" fmla="*/ 1577633 h 1831633"/>
              <a:gd name="connsiteX104" fmla="*/ 2216150 w 3512268"/>
              <a:gd name="connsiteY104" fmla="*/ 1590333 h 1831633"/>
              <a:gd name="connsiteX105" fmla="*/ 2273300 w 3512268"/>
              <a:gd name="connsiteY105" fmla="*/ 1596683 h 1831633"/>
              <a:gd name="connsiteX106" fmla="*/ 2324100 w 3512268"/>
              <a:gd name="connsiteY106" fmla="*/ 1609383 h 1831633"/>
              <a:gd name="connsiteX107" fmla="*/ 2349500 w 3512268"/>
              <a:gd name="connsiteY107" fmla="*/ 1615733 h 1831633"/>
              <a:gd name="connsiteX108" fmla="*/ 2406650 w 3512268"/>
              <a:gd name="connsiteY108" fmla="*/ 1622083 h 1831633"/>
              <a:gd name="connsiteX109" fmla="*/ 2520950 w 3512268"/>
              <a:gd name="connsiteY109" fmla="*/ 1634783 h 1831633"/>
              <a:gd name="connsiteX110" fmla="*/ 2578100 w 3512268"/>
              <a:gd name="connsiteY110" fmla="*/ 1641133 h 1831633"/>
              <a:gd name="connsiteX111" fmla="*/ 2667000 w 3512268"/>
              <a:gd name="connsiteY111" fmla="*/ 1647483 h 1831633"/>
              <a:gd name="connsiteX112" fmla="*/ 2705100 w 3512268"/>
              <a:gd name="connsiteY112" fmla="*/ 1653833 h 1831633"/>
              <a:gd name="connsiteX113" fmla="*/ 2832100 w 3512268"/>
              <a:gd name="connsiteY113" fmla="*/ 1666533 h 1831633"/>
              <a:gd name="connsiteX114" fmla="*/ 2901950 w 3512268"/>
              <a:gd name="connsiteY114" fmla="*/ 1685583 h 1831633"/>
              <a:gd name="connsiteX115" fmla="*/ 2971800 w 3512268"/>
              <a:gd name="connsiteY115" fmla="*/ 1698283 h 1831633"/>
              <a:gd name="connsiteX116" fmla="*/ 3060700 w 3512268"/>
              <a:gd name="connsiteY116" fmla="*/ 1717333 h 1831633"/>
              <a:gd name="connsiteX117" fmla="*/ 3105150 w 3512268"/>
              <a:gd name="connsiteY117" fmla="*/ 1736383 h 1831633"/>
              <a:gd name="connsiteX118" fmla="*/ 3124200 w 3512268"/>
              <a:gd name="connsiteY118" fmla="*/ 1742733 h 1831633"/>
              <a:gd name="connsiteX119" fmla="*/ 3149600 w 3512268"/>
              <a:gd name="connsiteY119" fmla="*/ 1755433 h 1831633"/>
              <a:gd name="connsiteX120" fmla="*/ 3175000 w 3512268"/>
              <a:gd name="connsiteY120" fmla="*/ 1761783 h 1831633"/>
              <a:gd name="connsiteX121" fmla="*/ 3213100 w 3512268"/>
              <a:gd name="connsiteY121" fmla="*/ 1774483 h 1831633"/>
              <a:gd name="connsiteX122" fmla="*/ 3263900 w 3512268"/>
              <a:gd name="connsiteY122" fmla="*/ 1787183 h 1831633"/>
              <a:gd name="connsiteX123" fmla="*/ 3302000 w 3512268"/>
              <a:gd name="connsiteY123" fmla="*/ 1799883 h 1831633"/>
              <a:gd name="connsiteX124" fmla="*/ 3340100 w 3512268"/>
              <a:gd name="connsiteY124" fmla="*/ 1818933 h 1831633"/>
              <a:gd name="connsiteX125" fmla="*/ 3359150 w 3512268"/>
              <a:gd name="connsiteY125" fmla="*/ 1831633 h 1831633"/>
              <a:gd name="connsiteX126" fmla="*/ 3371850 w 3512268"/>
              <a:gd name="connsiteY126" fmla="*/ 1812583 h 1831633"/>
              <a:gd name="connsiteX127" fmla="*/ 3384550 w 3512268"/>
              <a:gd name="connsiteY127" fmla="*/ 1768133 h 1831633"/>
              <a:gd name="connsiteX128" fmla="*/ 3390900 w 3512268"/>
              <a:gd name="connsiteY128" fmla="*/ 1710983 h 1831633"/>
              <a:gd name="connsiteX129" fmla="*/ 3397250 w 3512268"/>
              <a:gd name="connsiteY129" fmla="*/ 1679233 h 1831633"/>
              <a:gd name="connsiteX130" fmla="*/ 3403600 w 3512268"/>
              <a:gd name="connsiteY130" fmla="*/ 1641133 h 1831633"/>
              <a:gd name="connsiteX131" fmla="*/ 3397250 w 3512268"/>
              <a:gd name="connsiteY131" fmla="*/ 1412533 h 1831633"/>
              <a:gd name="connsiteX132" fmla="*/ 1866900 w 3512268"/>
              <a:gd name="connsiteY132" fmla="*/ 1056933 h 1831633"/>
              <a:gd name="connsiteX133" fmla="*/ 1809750 w 3512268"/>
              <a:gd name="connsiteY133" fmla="*/ 1037883 h 1831633"/>
              <a:gd name="connsiteX134" fmla="*/ 1676400 w 3512268"/>
              <a:gd name="connsiteY134" fmla="*/ 1025183 h 1831633"/>
              <a:gd name="connsiteX135" fmla="*/ 1612900 w 3512268"/>
              <a:gd name="connsiteY135" fmla="*/ 1006133 h 1831633"/>
              <a:gd name="connsiteX136" fmla="*/ 1574800 w 3512268"/>
              <a:gd name="connsiteY136" fmla="*/ 980733 h 1831633"/>
              <a:gd name="connsiteX137" fmla="*/ 1555750 w 3512268"/>
              <a:gd name="connsiteY137" fmla="*/ 968033 h 1831633"/>
              <a:gd name="connsiteX138" fmla="*/ 1536700 w 3512268"/>
              <a:gd name="connsiteY138" fmla="*/ 961683 h 1831633"/>
              <a:gd name="connsiteX139" fmla="*/ 1498600 w 3512268"/>
              <a:gd name="connsiteY139" fmla="*/ 942633 h 1831633"/>
              <a:gd name="connsiteX140" fmla="*/ 3365500 w 3512268"/>
              <a:gd name="connsiteY140" fmla="*/ 447333 h 1831633"/>
              <a:gd name="connsiteX141" fmla="*/ 3371850 w 3512268"/>
              <a:gd name="connsiteY141" fmla="*/ 428283 h 1831633"/>
              <a:gd name="connsiteX142" fmla="*/ 3365500 w 3512268"/>
              <a:gd name="connsiteY142" fmla="*/ 40933 h 1831633"/>
              <a:gd name="connsiteX0" fmla="*/ 3365500 w 3516501"/>
              <a:gd name="connsiteY0" fmla="*/ 40933 h 1831633"/>
              <a:gd name="connsiteX1" fmla="*/ 3365500 w 3516501"/>
              <a:gd name="connsiteY1" fmla="*/ 28233 h 1831633"/>
              <a:gd name="connsiteX2" fmla="*/ 3340100 w 3516501"/>
              <a:gd name="connsiteY2" fmla="*/ 34583 h 1831633"/>
              <a:gd name="connsiteX3" fmla="*/ 3314700 w 3516501"/>
              <a:gd name="connsiteY3" fmla="*/ 47283 h 1831633"/>
              <a:gd name="connsiteX4" fmla="*/ 3263900 w 3516501"/>
              <a:gd name="connsiteY4" fmla="*/ 53633 h 1831633"/>
              <a:gd name="connsiteX5" fmla="*/ 3238500 w 3516501"/>
              <a:gd name="connsiteY5" fmla="*/ 59983 h 1831633"/>
              <a:gd name="connsiteX6" fmla="*/ 3187700 w 3516501"/>
              <a:gd name="connsiteY6" fmla="*/ 72683 h 1831633"/>
              <a:gd name="connsiteX7" fmla="*/ 3155950 w 3516501"/>
              <a:gd name="connsiteY7" fmla="*/ 85383 h 1831633"/>
              <a:gd name="connsiteX8" fmla="*/ 2997200 w 3516501"/>
              <a:gd name="connsiteY8" fmla="*/ 104433 h 1831633"/>
              <a:gd name="connsiteX9" fmla="*/ 2908300 w 3516501"/>
              <a:gd name="connsiteY9" fmla="*/ 123483 h 1831633"/>
              <a:gd name="connsiteX10" fmla="*/ 2857500 w 3516501"/>
              <a:gd name="connsiteY10" fmla="*/ 136183 h 1831633"/>
              <a:gd name="connsiteX11" fmla="*/ 2806700 w 3516501"/>
              <a:gd name="connsiteY11" fmla="*/ 142533 h 1831633"/>
              <a:gd name="connsiteX12" fmla="*/ 2768600 w 3516501"/>
              <a:gd name="connsiteY12" fmla="*/ 148883 h 1831633"/>
              <a:gd name="connsiteX13" fmla="*/ 2686050 w 3516501"/>
              <a:gd name="connsiteY13" fmla="*/ 167933 h 1831633"/>
              <a:gd name="connsiteX14" fmla="*/ 2597150 w 3516501"/>
              <a:gd name="connsiteY14" fmla="*/ 174283 h 1831633"/>
              <a:gd name="connsiteX15" fmla="*/ 2552700 w 3516501"/>
              <a:gd name="connsiteY15" fmla="*/ 186983 h 1831633"/>
              <a:gd name="connsiteX16" fmla="*/ 2438400 w 3516501"/>
              <a:gd name="connsiteY16" fmla="*/ 206033 h 1831633"/>
              <a:gd name="connsiteX17" fmla="*/ 2406650 w 3516501"/>
              <a:gd name="connsiteY17" fmla="*/ 212383 h 1831633"/>
              <a:gd name="connsiteX18" fmla="*/ 2374900 w 3516501"/>
              <a:gd name="connsiteY18" fmla="*/ 225083 h 1831633"/>
              <a:gd name="connsiteX19" fmla="*/ 2349500 w 3516501"/>
              <a:gd name="connsiteY19" fmla="*/ 231433 h 1831633"/>
              <a:gd name="connsiteX20" fmla="*/ 2260600 w 3516501"/>
              <a:gd name="connsiteY20" fmla="*/ 244133 h 1831633"/>
              <a:gd name="connsiteX21" fmla="*/ 2197100 w 3516501"/>
              <a:gd name="connsiteY21" fmla="*/ 256833 h 1831633"/>
              <a:gd name="connsiteX22" fmla="*/ 2146300 w 3516501"/>
              <a:gd name="connsiteY22" fmla="*/ 263183 h 1831633"/>
              <a:gd name="connsiteX23" fmla="*/ 2057400 w 3516501"/>
              <a:gd name="connsiteY23" fmla="*/ 282233 h 1831633"/>
              <a:gd name="connsiteX24" fmla="*/ 2012950 w 3516501"/>
              <a:gd name="connsiteY24" fmla="*/ 301283 h 1831633"/>
              <a:gd name="connsiteX25" fmla="*/ 1993900 w 3516501"/>
              <a:gd name="connsiteY25" fmla="*/ 313983 h 1831633"/>
              <a:gd name="connsiteX26" fmla="*/ 1974850 w 3516501"/>
              <a:gd name="connsiteY26" fmla="*/ 320333 h 1831633"/>
              <a:gd name="connsiteX27" fmla="*/ 1905000 w 3516501"/>
              <a:gd name="connsiteY27" fmla="*/ 358433 h 1831633"/>
              <a:gd name="connsiteX28" fmla="*/ 1854200 w 3516501"/>
              <a:gd name="connsiteY28" fmla="*/ 377483 h 1831633"/>
              <a:gd name="connsiteX29" fmla="*/ 1828800 w 3516501"/>
              <a:gd name="connsiteY29" fmla="*/ 390183 h 1831633"/>
              <a:gd name="connsiteX30" fmla="*/ 1765300 w 3516501"/>
              <a:gd name="connsiteY30" fmla="*/ 409233 h 1831633"/>
              <a:gd name="connsiteX31" fmla="*/ 1733550 w 3516501"/>
              <a:gd name="connsiteY31" fmla="*/ 428283 h 1831633"/>
              <a:gd name="connsiteX32" fmla="*/ 1657350 w 3516501"/>
              <a:gd name="connsiteY32" fmla="*/ 466383 h 1831633"/>
              <a:gd name="connsiteX33" fmla="*/ 1625600 w 3516501"/>
              <a:gd name="connsiteY33" fmla="*/ 485433 h 1831633"/>
              <a:gd name="connsiteX34" fmla="*/ 1530350 w 3516501"/>
              <a:gd name="connsiteY34" fmla="*/ 517183 h 1831633"/>
              <a:gd name="connsiteX35" fmla="*/ 1492250 w 3516501"/>
              <a:gd name="connsiteY35" fmla="*/ 536233 h 1831633"/>
              <a:gd name="connsiteX36" fmla="*/ 1390650 w 3516501"/>
              <a:gd name="connsiteY36" fmla="*/ 567983 h 1831633"/>
              <a:gd name="connsiteX37" fmla="*/ 1346200 w 3516501"/>
              <a:gd name="connsiteY37" fmla="*/ 587033 h 1831633"/>
              <a:gd name="connsiteX38" fmla="*/ 1308100 w 3516501"/>
              <a:gd name="connsiteY38" fmla="*/ 593383 h 1831633"/>
              <a:gd name="connsiteX39" fmla="*/ 1276350 w 3516501"/>
              <a:gd name="connsiteY39" fmla="*/ 599733 h 1831633"/>
              <a:gd name="connsiteX40" fmla="*/ 1212850 w 3516501"/>
              <a:gd name="connsiteY40" fmla="*/ 631483 h 1831633"/>
              <a:gd name="connsiteX41" fmla="*/ 1193800 w 3516501"/>
              <a:gd name="connsiteY41" fmla="*/ 637833 h 1831633"/>
              <a:gd name="connsiteX42" fmla="*/ 1149350 w 3516501"/>
              <a:gd name="connsiteY42" fmla="*/ 656883 h 1831633"/>
              <a:gd name="connsiteX43" fmla="*/ 1022350 w 3516501"/>
              <a:gd name="connsiteY43" fmla="*/ 669583 h 1831633"/>
              <a:gd name="connsiteX44" fmla="*/ 927100 w 3516501"/>
              <a:gd name="connsiteY44" fmla="*/ 701333 h 1831633"/>
              <a:gd name="connsiteX45" fmla="*/ 863600 w 3516501"/>
              <a:gd name="connsiteY45" fmla="*/ 720383 h 1831633"/>
              <a:gd name="connsiteX46" fmla="*/ 838200 w 3516501"/>
              <a:gd name="connsiteY46" fmla="*/ 733083 h 1831633"/>
              <a:gd name="connsiteX47" fmla="*/ 819150 w 3516501"/>
              <a:gd name="connsiteY47" fmla="*/ 739433 h 1831633"/>
              <a:gd name="connsiteX48" fmla="*/ 774700 w 3516501"/>
              <a:gd name="connsiteY48" fmla="*/ 752133 h 1831633"/>
              <a:gd name="connsiteX49" fmla="*/ 723900 w 3516501"/>
              <a:gd name="connsiteY49" fmla="*/ 758483 h 1831633"/>
              <a:gd name="connsiteX50" fmla="*/ 692150 w 3516501"/>
              <a:gd name="connsiteY50" fmla="*/ 764833 h 1831633"/>
              <a:gd name="connsiteX51" fmla="*/ 647700 w 3516501"/>
              <a:gd name="connsiteY51" fmla="*/ 777533 h 1831633"/>
              <a:gd name="connsiteX52" fmla="*/ 603250 w 3516501"/>
              <a:gd name="connsiteY52" fmla="*/ 790233 h 1831633"/>
              <a:gd name="connsiteX53" fmla="*/ 577850 w 3516501"/>
              <a:gd name="connsiteY53" fmla="*/ 796583 h 1831633"/>
              <a:gd name="connsiteX54" fmla="*/ 501650 w 3516501"/>
              <a:gd name="connsiteY54" fmla="*/ 802933 h 1831633"/>
              <a:gd name="connsiteX55" fmla="*/ 463550 w 3516501"/>
              <a:gd name="connsiteY55" fmla="*/ 815633 h 1831633"/>
              <a:gd name="connsiteX56" fmla="*/ 438150 w 3516501"/>
              <a:gd name="connsiteY56" fmla="*/ 828333 h 1831633"/>
              <a:gd name="connsiteX57" fmla="*/ 381000 w 3516501"/>
              <a:gd name="connsiteY57" fmla="*/ 834683 h 1831633"/>
              <a:gd name="connsiteX58" fmla="*/ 292100 w 3516501"/>
              <a:gd name="connsiteY58" fmla="*/ 853733 h 1831633"/>
              <a:gd name="connsiteX59" fmla="*/ 273050 w 3516501"/>
              <a:gd name="connsiteY59" fmla="*/ 860083 h 1831633"/>
              <a:gd name="connsiteX60" fmla="*/ 241300 w 3516501"/>
              <a:gd name="connsiteY60" fmla="*/ 866433 h 1831633"/>
              <a:gd name="connsiteX61" fmla="*/ 222250 w 3516501"/>
              <a:gd name="connsiteY61" fmla="*/ 879133 h 1831633"/>
              <a:gd name="connsiteX62" fmla="*/ 203200 w 3516501"/>
              <a:gd name="connsiteY62" fmla="*/ 898183 h 1831633"/>
              <a:gd name="connsiteX63" fmla="*/ 165100 w 3516501"/>
              <a:gd name="connsiteY63" fmla="*/ 910883 h 1831633"/>
              <a:gd name="connsiteX64" fmla="*/ 107950 w 3516501"/>
              <a:gd name="connsiteY64" fmla="*/ 929933 h 1831633"/>
              <a:gd name="connsiteX65" fmla="*/ 63500 w 3516501"/>
              <a:gd name="connsiteY65" fmla="*/ 955333 h 1831633"/>
              <a:gd name="connsiteX66" fmla="*/ 38100 w 3516501"/>
              <a:gd name="connsiteY66" fmla="*/ 961683 h 1831633"/>
              <a:gd name="connsiteX67" fmla="*/ 0 w 3516501"/>
              <a:gd name="connsiteY67" fmla="*/ 974383 h 1831633"/>
              <a:gd name="connsiteX68" fmla="*/ 95250 w 3516501"/>
              <a:gd name="connsiteY68" fmla="*/ 987083 h 1831633"/>
              <a:gd name="connsiteX69" fmla="*/ 158750 w 3516501"/>
              <a:gd name="connsiteY69" fmla="*/ 993433 h 1831633"/>
              <a:gd name="connsiteX70" fmla="*/ 215900 w 3516501"/>
              <a:gd name="connsiteY70" fmla="*/ 999783 h 1831633"/>
              <a:gd name="connsiteX71" fmla="*/ 260350 w 3516501"/>
              <a:gd name="connsiteY71" fmla="*/ 1012483 h 1831633"/>
              <a:gd name="connsiteX72" fmla="*/ 298450 w 3516501"/>
              <a:gd name="connsiteY72" fmla="*/ 1018833 h 1831633"/>
              <a:gd name="connsiteX73" fmla="*/ 400050 w 3516501"/>
              <a:gd name="connsiteY73" fmla="*/ 1044233 h 1831633"/>
              <a:gd name="connsiteX74" fmla="*/ 514350 w 3516501"/>
              <a:gd name="connsiteY74" fmla="*/ 1082333 h 1831633"/>
              <a:gd name="connsiteX75" fmla="*/ 628650 w 3516501"/>
              <a:gd name="connsiteY75" fmla="*/ 1120433 h 1831633"/>
              <a:gd name="connsiteX76" fmla="*/ 755650 w 3516501"/>
              <a:gd name="connsiteY76" fmla="*/ 1158533 h 1831633"/>
              <a:gd name="connsiteX77" fmla="*/ 806450 w 3516501"/>
              <a:gd name="connsiteY77" fmla="*/ 1164883 h 1831633"/>
              <a:gd name="connsiteX78" fmla="*/ 914400 w 3516501"/>
              <a:gd name="connsiteY78" fmla="*/ 1196633 h 1831633"/>
              <a:gd name="connsiteX79" fmla="*/ 984250 w 3516501"/>
              <a:gd name="connsiteY79" fmla="*/ 1209333 h 1831633"/>
              <a:gd name="connsiteX80" fmla="*/ 1162050 w 3516501"/>
              <a:gd name="connsiteY80" fmla="*/ 1266483 h 1831633"/>
              <a:gd name="connsiteX81" fmla="*/ 1206500 w 3516501"/>
              <a:gd name="connsiteY81" fmla="*/ 1279183 h 1831633"/>
              <a:gd name="connsiteX82" fmla="*/ 1257300 w 3516501"/>
              <a:gd name="connsiteY82" fmla="*/ 1285533 h 1831633"/>
              <a:gd name="connsiteX83" fmla="*/ 1352550 w 3516501"/>
              <a:gd name="connsiteY83" fmla="*/ 1304583 h 1831633"/>
              <a:gd name="connsiteX84" fmla="*/ 1441450 w 3516501"/>
              <a:gd name="connsiteY84" fmla="*/ 1336333 h 1831633"/>
              <a:gd name="connsiteX85" fmla="*/ 1473200 w 3516501"/>
              <a:gd name="connsiteY85" fmla="*/ 1342683 h 1831633"/>
              <a:gd name="connsiteX86" fmla="*/ 1574800 w 3516501"/>
              <a:gd name="connsiteY86" fmla="*/ 1368083 h 1831633"/>
              <a:gd name="connsiteX87" fmla="*/ 1612900 w 3516501"/>
              <a:gd name="connsiteY87" fmla="*/ 1374433 h 1831633"/>
              <a:gd name="connsiteX88" fmla="*/ 1631950 w 3516501"/>
              <a:gd name="connsiteY88" fmla="*/ 1393483 h 1831633"/>
              <a:gd name="connsiteX89" fmla="*/ 1663700 w 3516501"/>
              <a:gd name="connsiteY89" fmla="*/ 1399833 h 1831633"/>
              <a:gd name="connsiteX90" fmla="*/ 1689100 w 3516501"/>
              <a:gd name="connsiteY90" fmla="*/ 1406183 h 1831633"/>
              <a:gd name="connsiteX91" fmla="*/ 1733550 w 3516501"/>
              <a:gd name="connsiteY91" fmla="*/ 1425233 h 1831633"/>
              <a:gd name="connsiteX92" fmla="*/ 1758950 w 3516501"/>
              <a:gd name="connsiteY92" fmla="*/ 1431583 h 1831633"/>
              <a:gd name="connsiteX93" fmla="*/ 1778000 w 3516501"/>
              <a:gd name="connsiteY93" fmla="*/ 1444283 h 1831633"/>
              <a:gd name="connsiteX94" fmla="*/ 1809750 w 3516501"/>
              <a:gd name="connsiteY94" fmla="*/ 1450633 h 1831633"/>
              <a:gd name="connsiteX95" fmla="*/ 1835150 w 3516501"/>
              <a:gd name="connsiteY95" fmla="*/ 1456983 h 1831633"/>
              <a:gd name="connsiteX96" fmla="*/ 1873250 w 3516501"/>
              <a:gd name="connsiteY96" fmla="*/ 1469683 h 1831633"/>
              <a:gd name="connsiteX97" fmla="*/ 1936750 w 3516501"/>
              <a:gd name="connsiteY97" fmla="*/ 1495083 h 1831633"/>
              <a:gd name="connsiteX98" fmla="*/ 1974850 w 3516501"/>
              <a:gd name="connsiteY98" fmla="*/ 1501433 h 1831633"/>
              <a:gd name="connsiteX99" fmla="*/ 2038350 w 3516501"/>
              <a:gd name="connsiteY99" fmla="*/ 1520483 h 1831633"/>
              <a:gd name="connsiteX100" fmla="*/ 2063750 w 3516501"/>
              <a:gd name="connsiteY100" fmla="*/ 1533183 h 1831633"/>
              <a:gd name="connsiteX101" fmla="*/ 2101850 w 3516501"/>
              <a:gd name="connsiteY101" fmla="*/ 1545883 h 1831633"/>
              <a:gd name="connsiteX102" fmla="*/ 2120900 w 3516501"/>
              <a:gd name="connsiteY102" fmla="*/ 1558583 h 1831633"/>
              <a:gd name="connsiteX103" fmla="*/ 2178050 w 3516501"/>
              <a:gd name="connsiteY103" fmla="*/ 1577633 h 1831633"/>
              <a:gd name="connsiteX104" fmla="*/ 2216150 w 3516501"/>
              <a:gd name="connsiteY104" fmla="*/ 1590333 h 1831633"/>
              <a:gd name="connsiteX105" fmla="*/ 2273300 w 3516501"/>
              <a:gd name="connsiteY105" fmla="*/ 1596683 h 1831633"/>
              <a:gd name="connsiteX106" fmla="*/ 2324100 w 3516501"/>
              <a:gd name="connsiteY106" fmla="*/ 1609383 h 1831633"/>
              <a:gd name="connsiteX107" fmla="*/ 2349500 w 3516501"/>
              <a:gd name="connsiteY107" fmla="*/ 1615733 h 1831633"/>
              <a:gd name="connsiteX108" fmla="*/ 2406650 w 3516501"/>
              <a:gd name="connsiteY108" fmla="*/ 1622083 h 1831633"/>
              <a:gd name="connsiteX109" fmla="*/ 2520950 w 3516501"/>
              <a:gd name="connsiteY109" fmla="*/ 1634783 h 1831633"/>
              <a:gd name="connsiteX110" fmla="*/ 2578100 w 3516501"/>
              <a:gd name="connsiteY110" fmla="*/ 1641133 h 1831633"/>
              <a:gd name="connsiteX111" fmla="*/ 2667000 w 3516501"/>
              <a:gd name="connsiteY111" fmla="*/ 1647483 h 1831633"/>
              <a:gd name="connsiteX112" fmla="*/ 2705100 w 3516501"/>
              <a:gd name="connsiteY112" fmla="*/ 1653833 h 1831633"/>
              <a:gd name="connsiteX113" fmla="*/ 2832100 w 3516501"/>
              <a:gd name="connsiteY113" fmla="*/ 1666533 h 1831633"/>
              <a:gd name="connsiteX114" fmla="*/ 2901950 w 3516501"/>
              <a:gd name="connsiteY114" fmla="*/ 1685583 h 1831633"/>
              <a:gd name="connsiteX115" fmla="*/ 2971800 w 3516501"/>
              <a:gd name="connsiteY115" fmla="*/ 1698283 h 1831633"/>
              <a:gd name="connsiteX116" fmla="*/ 3060700 w 3516501"/>
              <a:gd name="connsiteY116" fmla="*/ 1717333 h 1831633"/>
              <a:gd name="connsiteX117" fmla="*/ 3105150 w 3516501"/>
              <a:gd name="connsiteY117" fmla="*/ 1736383 h 1831633"/>
              <a:gd name="connsiteX118" fmla="*/ 3124200 w 3516501"/>
              <a:gd name="connsiteY118" fmla="*/ 1742733 h 1831633"/>
              <a:gd name="connsiteX119" fmla="*/ 3149600 w 3516501"/>
              <a:gd name="connsiteY119" fmla="*/ 1755433 h 1831633"/>
              <a:gd name="connsiteX120" fmla="*/ 3175000 w 3516501"/>
              <a:gd name="connsiteY120" fmla="*/ 1761783 h 1831633"/>
              <a:gd name="connsiteX121" fmla="*/ 3213100 w 3516501"/>
              <a:gd name="connsiteY121" fmla="*/ 1774483 h 1831633"/>
              <a:gd name="connsiteX122" fmla="*/ 3263900 w 3516501"/>
              <a:gd name="connsiteY122" fmla="*/ 1787183 h 1831633"/>
              <a:gd name="connsiteX123" fmla="*/ 3302000 w 3516501"/>
              <a:gd name="connsiteY123" fmla="*/ 1799883 h 1831633"/>
              <a:gd name="connsiteX124" fmla="*/ 3340100 w 3516501"/>
              <a:gd name="connsiteY124" fmla="*/ 1818933 h 1831633"/>
              <a:gd name="connsiteX125" fmla="*/ 3359150 w 3516501"/>
              <a:gd name="connsiteY125" fmla="*/ 1831633 h 1831633"/>
              <a:gd name="connsiteX126" fmla="*/ 3371850 w 3516501"/>
              <a:gd name="connsiteY126" fmla="*/ 1812583 h 1831633"/>
              <a:gd name="connsiteX127" fmla="*/ 3384550 w 3516501"/>
              <a:gd name="connsiteY127" fmla="*/ 1768133 h 1831633"/>
              <a:gd name="connsiteX128" fmla="*/ 3390900 w 3516501"/>
              <a:gd name="connsiteY128" fmla="*/ 1710983 h 1831633"/>
              <a:gd name="connsiteX129" fmla="*/ 3397250 w 3516501"/>
              <a:gd name="connsiteY129" fmla="*/ 1679233 h 1831633"/>
              <a:gd name="connsiteX130" fmla="*/ 3403600 w 3516501"/>
              <a:gd name="connsiteY130" fmla="*/ 1641133 h 1831633"/>
              <a:gd name="connsiteX131" fmla="*/ 3397250 w 3516501"/>
              <a:gd name="connsiteY131" fmla="*/ 1412533 h 1831633"/>
              <a:gd name="connsiteX132" fmla="*/ 1809750 w 3516501"/>
              <a:gd name="connsiteY132" fmla="*/ 1037883 h 1831633"/>
              <a:gd name="connsiteX133" fmla="*/ 1676400 w 3516501"/>
              <a:gd name="connsiteY133" fmla="*/ 1025183 h 1831633"/>
              <a:gd name="connsiteX134" fmla="*/ 1612900 w 3516501"/>
              <a:gd name="connsiteY134" fmla="*/ 1006133 h 1831633"/>
              <a:gd name="connsiteX135" fmla="*/ 1574800 w 3516501"/>
              <a:gd name="connsiteY135" fmla="*/ 980733 h 1831633"/>
              <a:gd name="connsiteX136" fmla="*/ 1555750 w 3516501"/>
              <a:gd name="connsiteY136" fmla="*/ 968033 h 1831633"/>
              <a:gd name="connsiteX137" fmla="*/ 1536700 w 3516501"/>
              <a:gd name="connsiteY137" fmla="*/ 961683 h 1831633"/>
              <a:gd name="connsiteX138" fmla="*/ 1498600 w 3516501"/>
              <a:gd name="connsiteY138" fmla="*/ 942633 h 1831633"/>
              <a:gd name="connsiteX139" fmla="*/ 3365500 w 3516501"/>
              <a:gd name="connsiteY139" fmla="*/ 447333 h 1831633"/>
              <a:gd name="connsiteX140" fmla="*/ 3371850 w 3516501"/>
              <a:gd name="connsiteY140" fmla="*/ 428283 h 1831633"/>
              <a:gd name="connsiteX141" fmla="*/ 3365500 w 3516501"/>
              <a:gd name="connsiteY141" fmla="*/ 40933 h 1831633"/>
              <a:gd name="connsiteX0" fmla="*/ 3365500 w 3526378"/>
              <a:gd name="connsiteY0" fmla="*/ 40933 h 1831633"/>
              <a:gd name="connsiteX1" fmla="*/ 3365500 w 3526378"/>
              <a:gd name="connsiteY1" fmla="*/ 28233 h 1831633"/>
              <a:gd name="connsiteX2" fmla="*/ 3340100 w 3526378"/>
              <a:gd name="connsiteY2" fmla="*/ 34583 h 1831633"/>
              <a:gd name="connsiteX3" fmla="*/ 3314700 w 3526378"/>
              <a:gd name="connsiteY3" fmla="*/ 47283 h 1831633"/>
              <a:gd name="connsiteX4" fmla="*/ 3263900 w 3526378"/>
              <a:gd name="connsiteY4" fmla="*/ 53633 h 1831633"/>
              <a:gd name="connsiteX5" fmla="*/ 3238500 w 3526378"/>
              <a:gd name="connsiteY5" fmla="*/ 59983 h 1831633"/>
              <a:gd name="connsiteX6" fmla="*/ 3187700 w 3526378"/>
              <a:gd name="connsiteY6" fmla="*/ 72683 h 1831633"/>
              <a:gd name="connsiteX7" fmla="*/ 3155950 w 3526378"/>
              <a:gd name="connsiteY7" fmla="*/ 85383 h 1831633"/>
              <a:gd name="connsiteX8" fmla="*/ 2997200 w 3526378"/>
              <a:gd name="connsiteY8" fmla="*/ 104433 h 1831633"/>
              <a:gd name="connsiteX9" fmla="*/ 2908300 w 3526378"/>
              <a:gd name="connsiteY9" fmla="*/ 123483 h 1831633"/>
              <a:gd name="connsiteX10" fmla="*/ 2857500 w 3526378"/>
              <a:gd name="connsiteY10" fmla="*/ 136183 h 1831633"/>
              <a:gd name="connsiteX11" fmla="*/ 2806700 w 3526378"/>
              <a:gd name="connsiteY11" fmla="*/ 142533 h 1831633"/>
              <a:gd name="connsiteX12" fmla="*/ 2768600 w 3526378"/>
              <a:gd name="connsiteY12" fmla="*/ 148883 h 1831633"/>
              <a:gd name="connsiteX13" fmla="*/ 2686050 w 3526378"/>
              <a:gd name="connsiteY13" fmla="*/ 167933 h 1831633"/>
              <a:gd name="connsiteX14" fmla="*/ 2597150 w 3526378"/>
              <a:gd name="connsiteY14" fmla="*/ 174283 h 1831633"/>
              <a:gd name="connsiteX15" fmla="*/ 2552700 w 3526378"/>
              <a:gd name="connsiteY15" fmla="*/ 186983 h 1831633"/>
              <a:gd name="connsiteX16" fmla="*/ 2438400 w 3526378"/>
              <a:gd name="connsiteY16" fmla="*/ 206033 h 1831633"/>
              <a:gd name="connsiteX17" fmla="*/ 2406650 w 3526378"/>
              <a:gd name="connsiteY17" fmla="*/ 212383 h 1831633"/>
              <a:gd name="connsiteX18" fmla="*/ 2374900 w 3526378"/>
              <a:gd name="connsiteY18" fmla="*/ 225083 h 1831633"/>
              <a:gd name="connsiteX19" fmla="*/ 2349500 w 3526378"/>
              <a:gd name="connsiteY19" fmla="*/ 231433 h 1831633"/>
              <a:gd name="connsiteX20" fmla="*/ 2260600 w 3526378"/>
              <a:gd name="connsiteY20" fmla="*/ 244133 h 1831633"/>
              <a:gd name="connsiteX21" fmla="*/ 2197100 w 3526378"/>
              <a:gd name="connsiteY21" fmla="*/ 256833 h 1831633"/>
              <a:gd name="connsiteX22" fmla="*/ 2146300 w 3526378"/>
              <a:gd name="connsiteY22" fmla="*/ 263183 h 1831633"/>
              <a:gd name="connsiteX23" fmla="*/ 2057400 w 3526378"/>
              <a:gd name="connsiteY23" fmla="*/ 282233 h 1831633"/>
              <a:gd name="connsiteX24" fmla="*/ 2012950 w 3526378"/>
              <a:gd name="connsiteY24" fmla="*/ 301283 h 1831633"/>
              <a:gd name="connsiteX25" fmla="*/ 1993900 w 3526378"/>
              <a:gd name="connsiteY25" fmla="*/ 313983 h 1831633"/>
              <a:gd name="connsiteX26" fmla="*/ 1974850 w 3526378"/>
              <a:gd name="connsiteY26" fmla="*/ 320333 h 1831633"/>
              <a:gd name="connsiteX27" fmla="*/ 1905000 w 3526378"/>
              <a:gd name="connsiteY27" fmla="*/ 358433 h 1831633"/>
              <a:gd name="connsiteX28" fmla="*/ 1854200 w 3526378"/>
              <a:gd name="connsiteY28" fmla="*/ 377483 h 1831633"/>
              <a:gd name="connsiteX29" fmla="*/ 1828800 w 3526378"/>
              <a:gd name="connsiteY29" fmla="*/ 390183 h 1831633"/>
              <a:gd name="connsiteX30" fmla="*/ 1765300 w 3526378"/>
              <a:gd name="connsiteY30" fmla="*/ 409233 h 1831633"/>
              <a:gd name="connsiteX31" fmla="*/ 1733550 w 3526378"/>
              <a:gd name="connsiteY31" fmla="*/ 428283 h 1831633"/>
              <a:gd name="connsiteX32" fmla="*/ 1657350 w 3526378"/>
              <a:gd name="connsiteY32" fmla="*/ 466383 h 1831633"/>
              <a:gd name="connsiteX33" fmla="*/ 1625600 w 3526378"/>
              <a:gd name="connsiteY33" fmla="*/ 485433 h 1831633"/>
              <a:gd name="connsiteX34" fmla="*/ 1530350 w 3526378"/>
              <a:gd name="connsiteY34" fmla="*/ 517183 h 1831633"/>
              <a:gd name="connsiteX35" fmla="*/ 1492250 w 3526378"/>
              <a:gd name="connsiteY35" fmla="*/ 536233 h 1831633"/>
              <a:gd name="connsiteX36" fmla="*/ 1390650 w 3526378"/>
              <a:gd name="connsiteY36" fmla="*/ 567983 h 1831633"/>
              <a:gd name="connsiteX37" fmla="*/ 1346200 w 3526378"/>
              <a:gd name="connsiteY37" fmla="*/ 587033 h 1831633"/>
              <a:gd name="connsiteX38" fmla="*/ 1308100 w 3526378"/>
              <a:gd name="connsiteY38" fmla="*/ 593383 h 1831633"/>
              <a:gd name="connsiteX39" fmla="*/ 1276350 w 3526378"/>
              <a:gd name="connsiteY39" fmla="*/ 599733 h 1831633"/>
              <a:gd name="connsiteX40" fmla="*/ 1212850 w 3526378"/>
              <a:gd name="connsiteY40" fmla="*/ 631483 h 1831633"/>
              <a:gd name="connsiteX41" fmla="*/ 1193800 w 3526378"/>
              <a:gd name="connsiteY41" fmla="*/ 637833 h 1831633"/>
              <a:gd name="connsiteX42" fmla="*/ 1149350 w 3526378"/>
              <a:gd name="connsiteY42" fmla="*/ 656883 h 1831633"/>
              <a:gd name="connsiteX43" fmla="*/ 1022350 w 3526378"/>
              <a:gd name="connsiteY43" fmla="*/ 669583 h 1831633"/>
              <a:gd name="connsiteX44" fmla="*/ 927100 w 3526378"/>
              <a:gd name="connsiteY44" fmla="*/ 701333 h 1831633"/>
              <a:gd name="connsiteX45" fmla="*/ 863600 w 3526378"/>
              <a:gd name="connsiteY45" fmla="*/ 720383 h 1831633"/>
              <a:gd name="connsiteX46" fmla="*/ 838200 w 3526378"/>
              <a:gd name="connsiteY46" fmla="*/ 733083 h 1831633"/>
              <a:gd name="connsiteX47" fmla="*/ 819150 w 3526378"/>
              <a:gd name="connsiteY47" fmla="*/ 739433 h 1831633"/>
              <a:gd name="connsiteX48" fmla="*/ 774700 w 3526378"/>
              <a:gd name="connsiteY48" fmla="*/ 752133 h 1831633"/>
              <a:gd name="connsiteX49" fmla="*/ 723900 w 3526378"/>
              <a:gd name="connsiteY49" fmla="*/ 758483 h 1831633"/>
              <a:gd name="connsiteX50" fmla="*/ 692150 w 3526378"/>
              <a:gd name="connsiteY50" fmla="*/ 764833 h 1831633"/>
              <a:gd name="connsiteX51" fmla="*/ 647700 w 3526378"/>
              <a:gd name="connsiteY51" fmla="*/ 777533 h 1831633"/>
              <a:gd name="connsiteX52" fmla="*/ 603250 w 3526378"/>
              <a:gd name="connsiteY52" fmla="*/ 790233 h 1831633"/>
              <a:gd name="connsiteX53" fmla="*/ 577850 w 3526378"/>
              <a:gd name="connsiteY53" fmla="*/ 796583 h 1831633"/>
              <a:gd name="connsiteX54" fmla="*/ 501650 w 3526378"/>
              <a:gd name="connsiteY54" fmla="*/ 802933 h 1831633"/>
              <a:gd name="connsiteX55" fmla="*/ 463550 w 3526378"/>
              <a:gd name="connsiteY55" fmla="*/ 815633 h 1831633"/>
              <a:gd name="connsiteX56" fmla="*/ 438150 w 3526378"/>
              <a:gd name="connsiteY56" fmla="*/ 828333 h 1831633"/>
              <a:gd name="connsiteX57" fmla="*/ 381000 w 3526378"/>
              <a:gd name="connsiteY57" fmla="*/ 834683 h 1831633"/>
              <a:gd name="connsiteX58" fmla="*/ 292100 w 3526378"/>
              <a:gd name="connsiteY58" fmla="*/ 853733 h 1831633"/>
              <a:gd name="connsiteX59" fmla="*/ 273050 w 3526378"/>
              <a:gd name="connsiteY59" fmla="*/ 860083 h 1831633"/>
              <a:gd name="connsiteX60" fmla="*/ 241300 w 3526378"/>
              <a:gd name="connsiteY60" fmla="*/ 866433 h 1831633"/>
              <a:gd name="connsiteX61" fmla="*/ 222250 w 3526378"/>
              <a:gd name="connsiteY61" fmla="*/ 879133 h 1831633"/>
              <a:gd name="connsiteX62" fmla="*/ 203200 w 3526378"/>
              <a:gd name="connsiteY62" fmla="*/ 898183 h 1831633"/>
              <a:gd name="connsiteX63" fmla="*/ 165100 w 3526378"/>
              <a:gd name="connsiteY63" fmla="*/ 910883 h 1831633"/>
              <a:gd name="connsiteX64" fmla="*/ 107950 w 3526378"/>
              <a:gd name="connsiteY64" fmla="*/ 929933 h 1831633"/>
              <a:gd name="connsiteX65" fmla="*/ 63500 w 3526378"/>
              <a:gd name="connsiteY65" fmla="*/ 955333 h 1831633"/>
              <a:gd name="connsiteX66" fmla="*/ 38100 w 3526378"/>
              <a:gd name="connsiteY66" fmla="*/ 961683 h 1831633"/>
              <a:gd name="connsiteX67" fmla="*/ 0 w 3526378"/>
              <a:gd name="connsiteY67" fmla="*/ 974383 h 1831633"/>
              <a:gd name="connsiteX68" fmla="*/ 95250 w 3526378"/>
              <a:gd name="connsiteY68" fmla="*/ 987083 h 1831633"/>
              <a:gd name="connsiteX69" fmla="*/ 158750 w 3526378"/>
              <a:gd name="connsiteY69" fmla="*/ 993433 h 1831633"/>
              <a:gd name="connsiteX70" fmla="*/ 215900 w 3526378"/>
              <a:gd name="connsiteY70" fmla="*/ 999783 h 1831633"/>
              <a:gd name="connsiteX71" fmla="*/ 260350 w 3526378"/>
              <a:gd name="connsiteY71" fmla="*/ 1012483 h 1831633"/>
              <a:gd name="connsiteX72" fmla="*/ 298450 w 3526378"/>
              <a:gd name="connsiteY72" fmla="*/ 1018833 h 1831633"/>
              <a:gd name="connsiteX73" fmla="*/ 400050 w 3526378"/>
              <a:gd name="connsiteY73" fmla="*/ 1044233 h 1831633"/>
              <a:gd name="connsiteX74" fmla="*/ 514350 w 3526378"/>
              <a:gd name="connsiteY74" fmla="*/ 1082333 h 1831633"/>
              <a:gd name="connsiteX75" fmla="*/ 628650 w 3526378"/>
              <a:gd name="connsiteY75" fmla="*/ 1120433 h 1831633"/>
              <a:gd name="connsiteX76" fmla="*/ 755650 w 3526378"/>
              <a:gd name="connsiteY76" fmla="*/ 1158533 h 1831633"/>
              <a:gd name="connsiteX77" fmla="*/ 806450 w 3526378"/>
              <a:gd name="connsiteY77" fmla="*/ 1164883 h 1831633"/>
              <a:gd name="connsiteX78" fmla="*/ 914400 w 3526378"/>
              <a:gd name="connsiteY78" fmla="*/ 1196633 h 1831633"/>
              <a:gd name="connsiteX79" fmla="*/ 984250 w 3526378"/>
              <a:gd name="connsiteY79" fmla="*/ 1209333 h 1831633"/>
              <a:gd name="connsiteX80" fmla="*/ 1162050 w 3526378"/>
              <a:gd name="connsiteY80" fmla="*/ 1266483 h 1831633"/>
              <a:gd name="connsiteX81" fmla="*/ 1206500 w 3526378"/>
              <a:gd name="connsiteY81" fmla="*/ 1279183 h 1831633"/>
              <a:gd name="connsiteX82" fmla="*/ 1257300 w 3526378"/>
              <a:gd name="connsiteY82" fmla="*/ 1285533 h 1831633"/>
              <a:gd name="connsiteX83" fmla="*/ 1352550 w 3526378"/>
              <a:gd name="connsiteY83" fmla="*/ 1304583 h 1831633"/>
              <a:gd name="connsiteX84" fmla="*/ 1441450 w 3526378"/>
              <a:gd name="connsiteY84" fmla="*/ 1336333 h 1831633"/>
              <a:gd name="connsiteX85" fmla="*/ 1473200 w 3526378"/>
              <a:gd name="connsiteY85" fmla="*/ 1342683 h 1831633"/>
              <a:gd name="connsiteX86" fmla="*/ 1574800 w 3526378"/>
              <a:gd name="connsiteY86" fmla="*/ 1368083 h 1831633"/>
              <a:gd name="connsiteX87" fmla="*/ 1612900 w 3526378"/>
              <a:gd name="connsiteY87" fmla="*/ 1374433 h 1831633"/>
              <a:gd name="connsiteX88" fmla="*/ 1631950 w 3526378"/>
              <a:gd name="connsiteY88" fmla="*/ 1393483 h 1831633"/>
              <a:gd name="connsiteX89" fmla="*/ 1663700 w 3526378"/>
              <a:gd name="connsiteY89" fmla="*/ 1399833 h 1831633"/>
              <a:gd name="connsiteX90" fmla="*/ 1689100 w 3526378"/>
              <a:gd name="connsiteY90" fmla="*/ 1406183 h 1831633"/>
              <a:gd name="connsiteX91" fmla="*/ 1733550 w 3526378"/>
              <a:gd name="connsiteY91" fmla="*/ 1425233 h 1831633"/>
              <a:gd name="connsiteX92" fmla="*/ 1758950 w 3526378"/>
              <a:gd name="connsiteY92" fmla="*/ 1431583 h 1831633"/>
              <a:gd name="connsiteX93" fmla="*/ 1778000 w 3526378"/>
              <a:gd name="connsiteY93" fmla="*/ 1444283 h 1831633"/>
              <a:gd name="connsiteX94" fmla="*/ 1809750 w 3526378"/>
              <a:gd name="connsiteY94" fmla="*/ 1450633 h 1831633"/>
              <a:gd name="connsiteX95" fmla="*/ 1835150 w 3526378"/>
              <a:gd name="connsiteY95" fmla="*/ 1456983 h 1831633"/>
              <a:gd name="connsiteX96" fmla="*/ 1873250 w 3526378"/>
              <a:gd name="connsiteY96" fmla="*/ 1469683 h 1831633"/>
              <a:gd name="connsiteX97" fmla="*/ 1936750 w 3526378"/>
              <a:gd name="connsiteY97" fmla="*/ 1495083 h 1831633"/>
              <a:gd name="connsiteX98" fmla="*/ 1974850 w 3526378"/>
              <a:gd name="connsiteY98" fmla="*/ 1501433 h 1831633"/>
              <a:gd name="connsiteX99" fmla="*/ 2038350 w 3526378"/>
              <a:gd name="connsiteY99" fmla="*/ 1520483 h 1831633"/>
              <a:gd name="connsiteX100" fmla="*/ 2063750 w 3526378"/>
              <a:gd name="connsiteY100" fmla="*/ 1533183 h 1831633"/>
              <a:gd name="connsiteX101" fmla="*/ 2101850 w 3526378"/>
              <a:gd name="connsiteY101" fmla="*/ 1545883 h 1831633"/>
              <a:gd name="connsiteX102" fmla="*/ 2120900 w 3526378"/>
              <a:gd name="connsiteY102" fmla="*/ 1558583 h 1831633"/>
              <a:gd name="connsiteX103" fmla="*/ 2178050 w 3526378"/>
              <a:gd name="connsiteY103" fmla="*/ 1577633 h 1831633"/>
              <a:gd name="connsiteX104" fmla="*/ 2216150 w 3526378"/>
              <a:gd name="connsiteY104" fmla="*/ 1590333 h 1831633"/>
              <a:gd name="connsiteX105" fmla="*/ 2273300 w 3526378"/>
              <a:gd name="connsiteY105" fmla="*/ 1596683 h 1831633"/>
              <a:gd name="connsiteX106" fmla="*/ 2324100 w 3526378"/>
              <a:gd name="connsiteY106" fmla="*/ 1609383 h 1831633"/>
              <a:gd name="connsiteX107" fmla="*/ 2349500 w 3526378"/>
              <a:gd name="connsiteY107" fmla="*/ 1615733 h 1831633"/>
              <a:gd name="connsiteX108" fmla="*/ 2406650 w 3526378"/>
              <a:gd name="connsiteY108" fmla="*/ 1622083 h 1831633"/>
              <a:gd name="connsiteX109" fmla="*/ 2520950 w 3526378"/>
              <a:gd name="connsiteY109" fmla="*/ 1634783 h 1831633"/>
              <a:gd name="connsiteX110" fmla="*/ 2578100 w 3526378"/>
              <a:gd name="connsiteY110" fmla="*/ 1641133 h 1831633"/>
              <a:gd name="connsiteX111" fmla="*/ 2667000 w 3526378"/>
              <a:gd name="connsiteY111" fmla="*/ 1647483 h 1831633"/>
              <a:gd name="connsiteX112" fmla="*/ 2705100 w 3526378"/>
              <a:gd name="connsiteY112" fmla="*/ 1653833 h 1831633"/>
              <a:gd name="connsiteX113" fmla="*/ 2832100 w 3526378"/>
              <a:gd name="connsiteY113" fmla="*/ 1666533 h 1831633"/>
              <a:gd name="connsiteX114" fmla="*/ 2901950 w 3526378"/>
              <a:gd name="connsiteY114" fmla="*/ 1685583 h 1831633"/>
              <a:gd name="connsiteX115" fmla="*/ 2971800 w 3526378"/>
              <a:gd name="connsiteY115" fmla="*/ 1698283 h 1831633"/>
              <a:gd name="connsiteX116" fmla="*/ 3060700 w 3526378"/>
              <a:gd name="connsiteY116" fmla="*/ 1717333 h 1831633"/>
              <a:gd name="connsiteX117" fmla="*/ 3105150 w 3526378"/>
              <a:gd name="connsiteY117" fmla="*/ 1736383 h 1831633"/>
              <a:gd name="connsiteX118" fmla="*/ 3124200 w 3526378"/>
              <a:gd name="connsiteY118" fmla="*/ 1742733 h 1831633"/>
              <a:gd name="connsiteX119" fmla="*/ 3149600 w 3526378"/>
              <a:gd name="connsiteY119" fmla="*/ 1755433 h 1831633"/>
              <a:gd name="connsiteX120" fmla="*/ 3175000 w 3526378"/>
              <a:gd name="connsiteY120" fmla="*/ 1761783 h 1831633"/>
              <a:gd name="connsiteX121" fmla="*/ 3213100 w 3526378"/>
              <a:gd name="connsiteY121" fmla="*/ 1774483 h 1831633"/>
              <a:gd name="connsiteX122" fmla="*/ 3263900 w 3526378"/>
              <a:gd name="connsiteY122" fmla="*/ 1787183 h 1831633"/>
              <a:gd name="connsiteX123" fmla="*/ 3302000 w 3526378"/>
              <a:gd name="connsiteY123" fmla="*/ 1799883 h 1831633"/>
              <a:gd name="connsiteX124" fmla="*/ 3340100 w 3526378"/>
              <a:gd name="connsiteY124" fmla="*/ 1818933 h 1831633"/>
              <a:gd name="connsiteX125" fmla="*/ 3359150 w 3526378"/>
              <a:gd name="connsiteY125" fmla="*/ 1831633 h 1831633"/>
              <a:gd name="connsiteX126" fmla="*/ 3371850 w 3526378"/>
              <a:gd name="connsiteY126" fmla="*/ 1812583 h 1831633"/>
              <a:gd name="connsiteX127" fmla="*/ 3384550 w 3526378"/>
              <a:gd name="connsiteY127" fmla="*/ 1768133 h 1831633"/>
              <a:gd name="connsiteX128" fmla="*/ 3390900 w 3526378"/>
              <a:gd name="connsiteY128" fmla="*/ 1710983 h 1831633"/>
              <a:gd name="connsiteX129" fmla="*/ 3397250 w 3526378"/>
              <a:gd name="connsiteY129" fmla="*/ 1679233 h 1831633"/>
              <a:gd name="connsiteX130" fmla="*/ 3403600 w 3526378"/>
              <a:gd name="connsiteY130" fmla="*/ 1641133 h 1831633"/>
              <a:gd name="connsiteX131" fmla="*/ 3397250 w 3526378"/>
              <a:gd name="connsiteY131" fmla="*/ 1412533 h 1831633"/>
              <a:gd name="connsiteX132" fmla="*/ 1676400 w 3526378"/>
              <a:gd name="connsiteY132" fmla="*/ 1025183 h 1831633"/>
              <a:gd name="connsiteX133" fmla="*/ 1612900 w 3526378"/>
              <a:gd name="connsiteY133" fmla="*/ 1006133 h 1831633"/>
              <a:gd name="connsiteX134" fmla="*/ 1574800 w 3526378"/>
              <a:gd name="connsiteY134" fmla="*/ 980733 h 1831633"/>
              <a:gd name="connsiteX135" fmla="*/ 1555750 w 3526378"/>
              <a:gd name="connsiteY135" fmla="*/ 968033 h 1831633"/>
              <a:gd name="connsiteX136" fmla="*/ 1536700 w 3526378"/>
              <a:gd name="connsiteY136" fmla="*/ 961683 h 1831633"/>
              <a:gd name="connsiteX137" fmla="*/ 1498600 w 3526378"/>
              <a:gd name="connsiteY137" fmla="*/ 942633 h 1831633"/>
              <a:gd name="connsiteX138" fmla="*/ 3365500 w 3526378"/>
              <a:gd name="connsiteY138" fmla="*/ 447333 h 1831633"/>
              <a:gd name="connsiteX139" fmla="*/ 3371850 w 3526378"/>
              <a:gd name="connsiteY139" fmla="*/ 428283 h 1831633"/>
              <a:gd name="connsiteX140" fmla="*/ 3365500 w 3526378"/>
              <a:gd name="connsiteY140" fmla="*/ 40933 h 1831633"/>
              <a:gd name="connsiteX0" fmla="*/ 3365500 w 3531081"/>
              <a:gd name="connsiteY0" fmla="*/ 40933 h 1831633"/>
              <a:gd name="connsiteX1" fmla="*/ 3365500 w 3531081"/>
              <a:gd name="connsiteY1" fmla="*/ 28233 h 1831633"/>
              <a:gd name="connsiteX2" fmla="*/ 3340100 w 3531081"/>
              <a:gd name="connsiteY2" fmla="*/ 34583 h 1831633"/>
              <a:gd name="connsiteX3" fmla="*/ 3314700 w 3531081"/>
              <a:gd name="connsiteY3" fmla="*/ 47283 h 1831633"/>
              <a:gd name="connsiteX4" fmla="*/ 3263900 w 3531081"/>
              <a:gd name="connsiteY4" fmla="*/ 53633 h 1831633"/>
              <a:gd name="connsiteX5" fmla="*/ 3238500 w 3531081"/>
              <a:gd name="connsiteY5" fmla="*/ 59983 h 1831633"/>
              <a:gd name="connsiteX6" fmla="*/ 3187700 w 3531081"/>
              <a:gd name="connsiteY6" fmla="*/ 72683 h 1831633"/>
              <a:gd name="connsiteX7" fmla="*/ 3155950 w 3531081"/>
              <a:gd name="connsiteY7" fmla="*/ 85383 h 1831633"/>
              <a:gd name="connsiteX8" fmla="*/ 2997200 w 3531081"/>
              <a:gd name="connsiteY8" fmla="*/ 104433 h 1831633"/>
              <a:gd name="connsiteX9" fmla="*/ 2908300 w 3531081"/>
              <a:gd name="connsiteY9" fmla="*/ 123483 h 1831633"/>
              <a:gd name="connsiteX10" fmla="*/ 2857500 w 3531081"/>
              <a:gd name="connsiteY10" fmla="*/ 136183 h 1831633"/>
              <a:gd name="connsiteX11" fmla="*/ 2806700 w 3531081"/>
              <a:gd name="connsiteY11" fmla="*/ 142533 h 1831633"/>
              <a:gd name="connsiteX12" fmla="*/ 2768600 w 3531081"/>
              <a:gd name="connsiteY12" fmla="*/ 148883 h 1831633"/>
              <a:gd name="connsiteX13" fmla="*/ 2686050 w 3531081"/>
              <a:gd name="connsiteY13" fmla="*/ 167933 h 1831633"/>
              <a:gd name="connsiteX14" fmla="*/ 2597150 w 3531081"/>
              <a:gd name="connsiteY14" fmla="*/ 174283 h 1831633"/>
              <a:gd name="connsiteX15" fmla="*/ 2552700 w 3531081"/>
              <a:gd name="connsiteY15" fmla="*/ 186983 h 1831633"/>
              <a:gd name="connsiteX16" fmla="*/ 2438400 w 3531081"/>
              <a:gd name="connsiteY16" fmla="*/ 206033 h 1831633"/>
              <a:gd name="connsiteX17" fmla="*/ 2406650 w 3531081"/>
              <a:gd name="connsiteY17" fmla="*/ 212383 h 1831633"/>
              <a:gd name="connsiteX18" fmla="*/ 2374900 w 3531081"/>
              <a:gd name="connsiteY18" fmla="*/ 225083 h 1831633"/>
              <a:gd name="connsiteX19" fmla="*/ 2349500 w 3531081"/>
              <a:gd name="connsiteY19" fmla="*/ 231433 h 1831633"/>
              <a:gd name="connsiteX20" fmla="*/ 2260600 w 3531081"/>
              <a:gd name="connsiteY20" fmla="*/ 244133 h 1831633"/>
              <a:gd name="connsiteX21" fmla="*/ 2197100 w 3531081"/>
              <a:gd name="connsiteY21" fmla="*/ 256833 h 1831633"/>
              <a:gd name="connsiteX22" fmla="*/ 2146300 w 3531081"/>
              <a:gd name="connsiteY22" fmla="*/ 263183 h 1831633"/>
              <a:gd name="connsiteX23" fmla="*/ 2057400 w 3531081"/>
              <a:gd name="connsiteY23" fmla="*/ 282233 h 1831633"/>
              <a:gd name="connsiteX24" fmla="*/ 2012950 w 3531081"/>
              <a:gd name="connsiteY24" fmla="*/ 301283 h 1831633"/>
              <a:gd name="connsiteX25" fmla="*/ 1993900 w 3531081"/>
              <a:gd name="connsiteY25" fmla="*/ 313983 h 1831633"/>
              <a:gd name="connsiteX26" fmla="*/ 1974850 w 3531081"/>
              <a:gd name="connsiteY26" fmla="*/ 320333 h 1831633"/>
              <a:gd name="connsiteX27" fmla="*/ 1905000 w 3531081"/>
              <a:gd name="connsiteY27" fmla="*/ 358433 h 1831633"/>
              <a:gd name="connsiteX28" fmla="*/ 1854200 w 3531081"/>
              <a:gd name="connsiteY28" fmla="*/ 377483 h 1831633"/>
              <a:gd name="connsiteX29" fmla="*/ 1828800 w 3531081"/>
              <a:gd name="connsiteY29" fmla="*/ 390183 h 1831633"/>
              <a:gd name="connsiteX30" fmla="*/ 1765300 w 3531081"/>
              <a:gd name="connsiteY30" fmla="*/ 409233 h 1831633"/>
              <a:gd name="connsiteX31" fmla="*/ 1733550 w 3531081"/>
              <a:gd name="connsiteY31" fmla="*/ 428283 h 1831633"/>
              <a:gd name="connsiteX32" fmla="*/ 1657350 w 3531081"/>
              <a:gd name="connsiteY32" fmla="*/ 466383 h 1831633"/>
              <a:gd name="connsiteX33" fmla="*/ 1625600 w 3531081"/>
              <a:gd name="connsiteY33" fmla="*/ 485433 h 1831633"/>
              <a:gd name="connsiteX34" fmla="*/ 1530350 w 3531081"/>
              <a:gd name="connsiteY34" fmla="*/ 517183 h 1831633"/>
              <a:gd name="connsiteX35" fmla="*/ 1492250 w 3531081"/>
              <a:gd name="connsiteY35" fmla="*/ 536233 h 1831633"/>
              <a:gd name="connsiteX36" fmla="*/ 1390650 w 3531081"/>
              <a:gd name="connsiteY36" fmla="*/ 567983 h 1831633"/>
              <a:gd name="connsiteX37" fmla="*/ 1346200 w 3531081"/>
              <a:gd name="connsiteY37" fmla="*/ 587033 h 1831633"/>
              <a:gd name="connsiteX38" fmla="*/ 1308100 w 3531081"/>
              <a:gd name="connsiteY38" fmla="*/ 593383 h 1831633"/>
              <a:gd name="connsiteX39" fmla="*/ 1276350 w 3531081"/>
              <a:gd name="connsiteY39" fmla="*/ 599733 h 1831633"/>
              <a:gd name="connsiteX40" fmla="*/ 1212850 w 3531081"/>
              <a:gd name="connsiteY40" fmla="*/ 631483 h 1831633"/>
              <a:gd name="connsiteX41" fmla="*/ 1193800 w 3531081"/>
              <a:gd name="connsiteY41" fmla="*/ 637833 h 1831633"/>
              <a:gd name="connsiteX42" fmla="*/ 1149350 w 3531081"/>
              <a:gd name="connsiteY42" fmla="*/ 656883 h 1831633"/>
              <a:gd name="connsiteX43" fmla="*/ 1022350 w 3531081"/>
              <a:gd name="connsiteY43" fmla="*/ 669583 h 1831633"/>
              <a:gd name="connsiteX44" fmla="*/ 927100 w 3531081"/>
              <a:gd name="connsiteY44" fmla="*/ 701333 h 1831633"/>
              <a:gd name="connsiteX45" fmla="*/ 863600 w 3531081"/>
              <a:gd name="connsiteY45" fmla="*/ 720383 h 1831633"/>
              <a:gd name="connsiteX46" fmla="*/ 838200 w 3531081"/>
              <a:gd name="connsiteY46" fmla="*/ 733083 h 1831633"/>
              <a:gd name="connsiteX47" fmla="*/ 819150 w 3531081"/>
              <a:gd name="connsiteY47" fmla="*/ 739433 h 1831633"/>
              <a:gd name="connsiteX48" fmla="*/ 774700 w 3531081"/>
              <a:gd name="connsiteY48" fmla="*/ 752133 h 1831633"/>
              <a:gd name="connsiteX49" fmla="*/ 723900 w 3531081"/>
              <a:gd name="connsiteY49" fmla="*/ 758483 h 1831633"/>
              <a:gd name="connsiteX50" fmla="*/ 692150 w 3531081"/>
              <a:gd name="connsiteY50" fmla="*/ 764833 h 1831633"/>
              <a:gd name="connsiteX51" fmla="*/ 647700 w 3531081"/>
              <a:gd name="connsiteY51" fmla="*/ 777533 h 1831633"/>
              <a:gd name="connsiteX52" fmla="*/ 603250 w 3531081"/>
              <a:gd name="connsiteY52" fmla="*/ 790233 h 1831633"/>
              <a:gd name="connsiteX53" fmla="*/ 577850 w 3531081"/>
              <a:gd name="connsiteY53" fmla="*/ 796583 h 1831633"/>
              <a:gd name="connsiteX54" fmla="*/ 501650 w 3531081"/>
              <a:gd name="connsiteY54" fmla="*/ 802933 h 1831633"/>
              <a:gd name="connsiteX55" fmla="*/ 463550 w 3531081"/>
              <a:gd name="connsiteY55" fmla="*/ 815633 h 1831633"/>
              <a:gd name="connsiteX56" fmla="*/ 438150 w 3531081"/>
              <a:gd name="connsiteY56" fmla="*/ 828333 h 1831633"/>
              <a:gd name="connsiteX57" fmla="*/ 381000 w 3531081"/>
              <a:gd name="connsiteY57" fmla="*/ 834683 h 1831633"/>
              <a:gd name="connsiteX58" fmla="*/ 292100 w 3531081"/>
              <a:gd name="connsiteY58" fmla="*/ 853733 h 1831633"/>
              <a:gd name="connsiteX59" fmla="*/ 273050 w 3531081"/>
              <a:gd name="connsiteY59" fmla="*/ 860083 h 1831633"/>
              <a:gd name="connsiteX60" fmla="*/ 241300 w 3531081"/>
              <a:gd name="connsiteY60" fmla="*/ 866433 h 1831633"/>
              <a:gd name="connsiteX61" fmla="*/ 222250 w 3531081"/>
              <a:gd name="connsiteY61" fmla="*/ 879133 h 1831633"/>
              <a:gd name="connsiteX62" fmla="*/ 203200 w 3531081"/>
              <a:gd name="connsiteY62" fmla="*/ 898183 h 1831633"/>
              <a:gd name="connsiteX63" fmla="*/ 165100 w 3531081"/>
              <a:gd name="connsiteY63" fmla="*/ 910883 h 1831633"/>
              <a:gd name="connsiteX64" fmla="*/ 107950 w 3531081"/>
              <a:gd name="connsiteY64" fmla="*/ 929933 h 1831633"/>
              <a:gd name="connsiteX65" fmla="*/ 63500 w 3531081"/>
              <a:gd name="connsiteY65" fmla="*/ 955333 h 1831633"/>
              <a:gd name="connsiteX66" fmla="*/ 38100 w 3531081"/>
              <a:gd name="connsiteY66" fmla="*/ 961683 h 1831633"/>
              <a:gd name="connsiteX67" fmla="*/ 0 w 3531081"/>
              <a:gd name="connsiteY67" fmla="*/ 974383 h 1831633"/>
              <a:gd name="connsiteX68" fmla="*/ 95250 w 3531081"/>
              <a:gd name="connsiteY68" fmla="*/ 987083 h 1831633"/>
              <a:gd name="connsiteX69" fmla="*/ 158750 w 3531081"/>
              <a:gd name="connsiteY69" fmla="*/ 993433 h 1831633"/>
              <a:gd name="connsiteX70" fmla="*/ 215900 w 3531081"/>
              <a:gd name="connsiteY70" fmla="*/ 999783 h 1831633"/>
              <a:gd name="connsiteX71" fmla="*/ 260350 w 3531081"/>
              <a:gd name="connsiteY71" fmla="*/ 1012483 h 1831633"/>
              <a:gd name="connsiteX72" fmla="*/ 298450 w 3531081"/>
              <a:gd name="connsiteY72" fmla="*/ 1018833 h 1831633"/>
              <a:gd name="connsiteX73" fmla="*/ 400050 w 3531081"/>
              <a:gd name="connsiteY73" fmla="*/ 1044233 h 1831633"/>
              <a:gd name="connsiteX74" fmla="*/ 514350 w 3531081"/>
              <a:gd name="connsiteY74" fmla="*/ 1082333 h 1831633"/>
              <a:gd name="connsiteX75" fmla="*/ 628650 w 3531081"/>
              <a:gd name="connsiteY75" fmla="*/ 1120433 h 1831633"/>
              <a:gd name="connsiteX76" fmla="*/ 755650 w 3531081"/>
              <a:gd name="connsiteY76" fmla="*/ 1158533 h 1831633"/>
              <a:gd name="connsiteX77" fmla="*/ 806450 w 3531081"/>
              <a:gd name="connsiteY77" fmla="*/ 1164883 h 1831633"/>
              <a:gd name="connsiteX78" fmla="*/ 914400 w 3531081"/>
              <a:gd name="connsiteY78" fmla="*/ 1196633 h 1831633"/>
              <a:gd name="connsiteX79" fmla="*/ 984250 w 3531081"/>
              <a:gd name="connsiteY79" fmla="*/ 1209333 h 1831633"/>
              <a:gd name="connsiteX80" fmla="*/ 1162050 w 3531081"/>
              <a:gd name="connsiteY80" fmla="*/ 1266483 h 1831633"/>
              <a:gd name="connsiteX81" fmla="*/ 1206500 w 3531081"/>
              <a:gd name="connsiteY81" fmla="*/ 1279183 h 1831633"/>
              <a:gd name="connsiteX82" fmla="*/ 1257300 w 3531081"/>
              <a:gd name="connsiteY82" fmla="*/ 1285533 h 1831633"/>
              <a:gd name="connsiteX83" fmla="*/ 1352550 w 3531081"/>
              <a:gd name="connsiteY83" fmla="*/ 1304583 h 1831633"/>
              <a:gd name="connsiteX84" fmla="*/ 1441450 w 3531081"/>
              <a:gd name="connsiteY84" fmla="*/ 1336333 h 1831633"/>
              <a:gd name="connsiteX85" fmla="*/ 1473200 w 3531081"/>
              <a:gd name="connsiteY85" fmla="*/ 1342683 h 1831633"/>
              <a:gd name="connsiteX86" fmla="*/ 1574800 w 3531081"/>
              <a:gd name="connsiteY86" fmla="*/ 1368083 h 1831633"/>
              <a:gd name="connsiteX87" fmla="*/ 1612900 w 3531081"/>
              <a:gd name="connsiteY87" fmla="*/ 1374433 h 1831633"/>
              <a:gd name="connsiteX88" fmla="*/ 1631950 w 3531081"/>
              <a:gd name="connsiteY88" fmla="*/ 1393483 h 1831633"/>
              <a:gd name="connsiteX89" fmla="*/ 1663700 w 3531081"/>
              <a:gd name="connsiteY89" fmla="*/ 1399833 h 1831633"/>
              <a:gd name="connsiteX90" fmla="*/ 1689100 w 3531081"/>
              <a:gd name="connsiteY90" fmla="*/ 1406183 h 1831633"/>
              <a:gd name="connsiteX91" fmla="*/ 1733550 w 3531081"/>
              <a:gd name="connsiteY91" fmla="*/ 1425233 h 1831633"/>
              <a:gd name="connsiteX92" fmla="*/ 1758950 w 3531081"/>
              <a:gd name="connsiteY92" fmla="*/ 1431583 h 1831633"/>
              <a:gd name="connsiteX93" fmla="*/ 1778000 w 3531081"/>
              <a:gd name="connsiteY93" fmla="*/ 1444283 h 1831633"/>
              <a:gd name="connsiteX94" fmla="*/ 1809750 w 3531081"/>
              <a:gd name="connsiteY94" fmla="*/ 1450633 h 1831633"/>
              <a:gd name="connsiteX95" fmla="*/ 1835150 w 3531081"/>
              <a:gd name="connsiteY95" fmla="*/ 1456983 h 1831633"/>
              <a:gd name="connsiteX96" fmla="*/ 1873250 w 3531081"/>
              <a:gd name="connsiteY96" fmla="*/ 1469683 h 1831633"/>
              <a:gd name="connsiteX97" fmla="*/ 1936750 w 3531081"/>
              <a:gd name="connsiteY97" fmla="*/ 1495083 h 1831633"/>
              <a:gd name="connsiteX98" fmla="*/ 1974850 w 3531081"/>
              <a:gd name="connsiteY98" fmla="*/ 1501433 h 1831633"/>
              <a:gd name="connsiteX99" fmla="*/ 2038350 w 3531081"/>
              <a:gd name="connsiteY99" fmla="*/ 1520483 h 1831633"/>
              <a:gd name="connsiteX100" fmla="*/ 2063750 w 3531081"/>
              <a:gd name="connsiteY100" fmla="*/ 1533183 h 1831633"/>
              <a:gd name="connsiteX101" fmla="*/ 2101850 w 3531081"/>
              <a:gd name="connsiteY101" fmla="*/ 1545883 h 1831633"/>
              <a:gd name="connsiteX102" fmla="*/ 2120900 w 3531081"/>
              <a:gd name="connsiteY102" fmla="*/ 1558583 h 1831633"/>
              <a:gd name="connsiteX103" fmla="*/ 2178050 w 3531081"/>
              <a:gd name="connsiteY103" fmla="*/ 1577633 h 1831633"/>
              <a:gd name="connsiteX104" fmla="*/ 2216150 w 3531081"/>
              <a:gd name="connsiteY104" fmla="*/ 1590333 h 1831633"/>
              <a:gd name="connsiteX105" fmla="*/ 2273300 w 3531081"/>
              <a:gd name="connsiteY105" fmla="*/ 1596683 h 1831633"/>
              <a:gd name="connsiteX106" fmla="*/ 2324100 w 3531081"/>
              <a:gd name="connsiteY106" fmla="*/ 1609383 h 1831633"/>
              <a:gd name="connsiteX107" fmla="*/ 2349500 w 3531081"/>
              <a:gd name="connsiteY107" fmla="*/ 1615733 h 1831633"/>
              <a:gd name="connsiteX108" fmla="*/ 2406650 w 3531081"/>
              <a:gd name="connsiteY108" fmla="*/ 1622083 h 1831633"/>
              <a:gd name="connsiteX109" fmla="*/ 2520950 w 3531081"/>
              <a:gd name="connsiteY109" fmla="*/ 1634783 h 1831633"/>
              <a:gd name="connsiteX110" fmla="*/ 2578100 w 3531081"/>
              <a:gd name="connsiteY110" fmla="*/ 1641133 h 1831633"/>
              <a:gd name="connsiteX111" fmla="*/ 2667000 w 3531081"/>
              <a:gd name="connsiteY111" fmla="*/ 1647483 h 1831633"/>
              <a:gd name="connsiteX112" fmla="*/ 2705100 w 3531081"/>
              <a:gd name="connsiteY112" fmla="*/ 1653833 h 1831633"/>
              <a:gd name="connsiteX113" fmla="*/ 2832100 w 3531081"/>
              <a:gd name="connsiteY113" fmla="*/ 1666533 h 1831633"/>
              <a:gd name="connsiteX114" fmla="*/ 2901950 w 3531081"/>
              <a:gd name="connsiteY114" fmla="*/ 1685583 h 1831633"/>
              <a:gd name="connsiteX115" fmla="*/ 2971800 w 3531081"/>
              <a:gd name="connsiteY115" fmla="*/ 1698283 h 1831633"/>
              <a:gd name="connsiteX116" fmla="*/ 3060700 w 3531081"/>
              <a:gd name="connsiteY116" fmla="*/ 1717333 h 1831633"/>
              <a:gd name="connsiteX117" fmla="*/ 3105150 w 3531081"/>
              <a:gd name="connsiteY117" fmla="*/ 1736383 h 1831633"/>
              <a:gd name="connsiteX118" fmla="*/ 3124200 w 3531081"/>
              <a:gd name="connsiteY118" fmla="*/ 1742733 h 1831633"/>
              <a:gd name="connsiteX119" fmla="*/ 3149600 w 3531081"/>
              <a:gd name="connsiteY119" fmla="*/ 1755433 h 1831633"/>
              <a:gd name="connsiteX120" fmla="*/ 3175000 w 3531081"/>
              <a:gd name="connsiteY120" fmla="*/ 1761783 h 1831633"/>
              <a:gd name="connsiteX121" fmla="*/ 3213100 w 3531081"/>
              <a:gd name="connsiteY121" fmla="*/ 1774483 h 1831633"/>
              <a:gd name="connsiteX122" fmla="*/ 3263900 w 3531081"/>
              <a:gd name="connsiteY122" fmla="*/ 1787183 h 1831633"/>
              <a:gd name="connsiteX123" fmla="*/ 3302000 w 3531081"/>
              <a:gd name="connsiteY123" fmla="*/ 1799883 h 1831633"/>
              <a:gd name="connsiteX124" fmla="*/ 3340100 w 3531081"/>
              <a:gd name="connsiteY124" fmla="*/ 1818933 h 1831633"/>
              <a:gd name="connsiteX125" fmla="*/ 3359150 w 3531081"/>
              <a:gd name="connsiteY125" fmla="*/ 1831633 h 1831633"/>
              <a:gd name="connsiteX126" fmla="*/ 3371850 w 3531081"/>
              <a:gd name="connsiteY126" fmla="*/ 1812583 h 1831633"/>
              <a:gd name="connsiteX127" fmla="*/ 3384550 w 3531081"/>
              <a:gd name="connsiteY127" fmla="*/ 1768133 h 1831633"/>
              <a:gd name="connsiteX128" fmla="*/ 3390900 w 3531081"/>
              <a:gd name="connsiteY128" fmla="*/ 1710983 h 1831633"/>
              <a:gd name="connsiteX129" fmla="*/ 3397250 w 3531081"/>
              <a:gd name="connsiteY129" fmla="*/ 1679233 h 1831633"/>
              <a:gd name="connsiteX130" fmla="*/ 3403600 w 3531081"/>
              <a:gd name="connsiteY130" fmla="*/ 1641133 h 1831633"/>
              <a:gd name="connsiteX131" fmla="*/ 3397250 w 3531081"/>
              <a:gd name="connsiteY131" fmla="*/ 1412533 h 1831633"/>
              <a:gd name="connsiteX132" fmla="*/ 1612900 w 3531081"/>
              <a:gd name="connsiteY132" fmla="*/ 1006133 h 1831633"/>
              <a:gd name="connsiteX133" fmla="*/ 1574800 w 3531081"/>
              <a:gd name="connsiteY133" fmla="*/ 980733 h 1831633"/>
              <a:gd name="connsiteX134" fmla="*/ 1555750 w 3531081"/>
              <a:gd name="connsiteY134" fmla="*/ 968033 h 1831633"/>
              <a:gd name="connsiteX135" fmla="*/ 1536700 w 3531081"/>
              <a:gd name="connsiteY135" fmla="*/ 961683 h 1831633"/>
              <a:gd name="connsiteX136" fmla="*/ 1498600 w 3531081"/>
              <a:gd name="connsiteY136" fmla="*/ 942633 h 1831633"/>
              <a:gd name="connsiteX137" fmla="*/ 3365500 w 3531081"/>
              <a:gd name="connsiteY137" fmla="*/ 447333 h 1831633"/>
              <a:gd name="connsiteX138" fmla="*/ 3371850 w 3531081"/>
              <a:gd name="connsiteY138" fmla="*/ 428283 h 1831633"/>
              <a:gd name="connsiteX139" fmla="*/ 3365500 w 3531081"/>
              <a:gd name="connsiteY139" fmla="*/ 40933 h 1831633"/>
              <a:gd name="connsiteX0" fmla="*/ 3365500 w 3533903"/>
              <a:gd name="connsiteY0" fmla="*/ 40933 h 1831633"/>
              <a:gd name="connsiteX1" fmla="*/ 3365500 w 3533903"/>
              <a:gd name="connsiteY1" fmla="*/ 28233 h 1831633"/>
              <a:gd name="connsiteX2" fmla="*/ 3340100 w 3533903"/>
              <a:gd name="connsiteY2" fmla="*/ 34583 h 1831633"/>
              <a:gd name="connsiteX3" fmla="*/ 3314700 w 3533903"/>
              <a:gd name="connsiteY3" fmla="*/ 47283 h 1831633"/>
              <a:gd name="connsiteX4" fmla="*/ 3263900 w 3533903"/>
              <a:gd name="connsiteY4" fmla="*/ 53633 h 1831633"/>
              <a:gd name="connsiteX5" fmla="*/ 3238500 w 3533903"/>
              <a:gd name="connsiteY5" fmla="*/ 59983 h 1831633"/>
              <a:gd name="connsiteX6" fmla="*/ 3187700 w 3533903"/>
              <a:gd name="connsiteY6" fmla="*/ 72683 h 1831633"/>
              <a:gd name="connsiteX7" fmla="*/ 3155950 w 3533903"/>
              <a:gd name="connsiteY7" fmla="*/ 85383 h 1831633"/>
              <a:gd name="connsiteX8" fmla="*/ 2997200 w 3533903"/>
              <a:gd name="connsiteY8" fmla="*/ 104433 h 1831633"/>
              <a:gd name="connsiteX9" fmla="*/ 2908300 w 3533903"/>
              <a:gd name="connsiteY9" fmla="*/ 123483 h 1831633"/>
              <a:gd name="connsiteX10" fmla="*/ 2857500 w 3533903"/>
              <a:gd name="connsiteY10" fmla="*/ 136183 h 1831633"/>
              <a:gd name="connsiteX11" fmla="*/ 2806700 w 3533903"/>
              <a:gd name="connsiteY11" fmla="*/ 142533 h 1831633"/>
              <a:gd name="connsiteX12" fmla="*/ 2768600 w 3533903"/>
              <a:gd name="connsiteY12" fmla="*/ 148883 h 1831633"/>
              <a:gd name="connsiteX13" fmla="*/ 2686050 w 3533903"/>
              <a:gd name="connsiteY13" fmla="*/ 167933 h 1831633"/>
              <a:gd name="connsiteX14" fmla="*/ 2597150 w 3533903"/>
              <a:gd name="connsiteY14" fmla="*/ 174283 h 1831633"/>
              <a:gd name="connsiteX15" fmla="*/ 2552700 w 3533903"/>
              <a:gd name="connsiteY15" fmla="*/ 186983 h 1831633"/>
              <a:gd name="connsiteX16" fmla="*/ 2438400 w 3533903"/>
              <a:gd name="connsiteY16" fmla="*/ 206033 h 1831633"/>
              <a:gd name="connsiteX17" fmla="*/ 2406650 w 3533903"/>
              <a:gd name="connsiteY17" fmla="*/ 212383 h 1831633"/>
              <a:gd name="connsiteX18" fmla="*/ 2374900 w 3533903"/>
              <a:gd name="connsiteY18" fmla="*/ 225083 h 1831633"/>
              <a:gd name="connsiteX19" fmla="*/ 2349500 w 3533903"/>
              <a:gd name="connsiteY19" fmla="*/ 231433 h 1831633"/>
              <a:gd name="connsiteX20" fmla="*/ 2260600 w 3533903"/>
              <a:gd name="connsiteY20" fmla="*/ 244133 h 1831633"/>
              <a:gd name="connsiteX21" fmla="*/ 2197100 w 3533903"/>
              <a:gd name="connsiteY21" fmla="*/ 256833 h 1831633"/>
              <a:gd name="connsiteX22" fmla="*/ 2146300 w 3533903"/>
              <a:gd name="connsiteY22" fmla="*/ 263183 h 1831633"/>
              <a:gd name="connsiteX23" fmla="*/ 2057400 w 3533903"/>
              <a:gd name="connsiteY23" fmla="*/ 282233 h 1831633"/>
              <a:gd name="connsiteX24" fmla="*/ 2012950 w 3533903"/>
              <a:gd name="connsiteY24" fmla="*/ 301283 h 1831633"/>
              <a:gd name="connsiteX25" fmla="*/ 1993900 w 3533903"/>
              <a:gd name="connsiteY25" fmla="*/ 313983 h 1831633"/>
              <a:gd name="connsiteX26" fmla="*/ 1974850 w 3533903"/>
              <a:gd name="connsiteY26" fmla="*/ 320333 h 1831633"/>
              <a:gd name="connsiteX27" fmla="*/ 1905000 w 3533903"/>
              <a:gd name="connsiteY27" fmla="*/ 358433 h 1831633"/>
              <a:gd name="connsiteX28" fmla="*/ 1854200 w 3533903"/>
              <a:gd name="connsiteY28" fmla="*/ 377483 h 1831633"/>
              <a:gd name="connsiteX29" fmla="*/ 1828800 w 3533903"/>
              <a:gd name="connsiteY29" fmla="*/ 390183 h 1831633"/>
              <a:gd name="connsiteX30" fmla="*/ 1765300 w 3533903"/>
              <a:gd name="connsiteY30" fmla="*/ 409233 h 1831633"/>
              <a:gd name="connsiteX31" fmla="*/ 1733550 w 3533903"/>
              <a:gd name="connsiteY31" fmla="*/ 428283 h 1831633"/>
              <a:gd name="connsiteX32" fmla="*/ 1657350 w 3533903"/>
              <a:gd name="connsiteY32" fmla="*/ 466383 h 1831633"/>
              <a:gd name="connsiteX33" fmla="*/ 1625600 w 3533903"/>
              <a:gd name="connsiteY33" fmla="*/ 485433 h 1831633"/>
              <a:gd name="connsiteX34" fmla="*/ 1530350 w 3533903"/>
              <a:gd name="connsiteY34" fmla="*/ 517183 h 1831633"/>
              <a:gd name="connsiteX35" fmla="*/ 1492250 w 3533903"/>
              <a:gd name="connsiteY35" fmla="*/ 536233 h 1831633"/>
              <a:gd name="connsiteX36" fmla="*/ 1390650 w 3533903"/>
              <a:gd name="connsiteY36" fmla="*/ 567983 h 1831633"/>
              <a:gd name="connsiteX37" fmla="*/ 1346200 w 3533903"/>
              <a:gd name="connsiteY37" fmla="*/ 587033 h 1831633"/>
              <a:gd name="connsiteX38" fmla="*/ 1308100 w 3533903"/>
              <a:gd name="connsiteY38" fmla="*/ 593383 h 1831633"/>
              <a:gd name="connsiteX39" fmla="*/ 1276350 w 3533903"/>
              <a:gd name="connsiteY39" fmla="*/ 599733 h 1831633"/>
              <a:gd name="connsiteX40" fmla="*/ 1212850 w 3533903"/>
              <a:gd name="connsiteY40" fmla="*/ 631483 h 1831633"/>
              <a:gd name="connsiteX41" fmla="*/ 1193800 w 3533903"/>
              <a:gd name="connsiteY41" fmla="*/ 637833 h 1831633"/>
              <a:gd name="connsiteX42" fmla="*/ 1149350 w 3533903"/>
              <a:gd name="connsiteY42" fmla="*/ 656883 h 1831633"/>
              <a:gd name="connsiteX43" fmla="*/ 1022350 w 3533903"/>
              <a:gd name="connsiteY43" fmla="*/ 669583 h 1831633"/>
              <a:gd name="connsiteX44" fmla="*/ 927100 w 3533903"/>
              <a:gd name="connsiteY44" fmla="*/ 701333 h 1831633"/>
              <a:gd name="connsiteX45" fmla="*/ 863600 w 3533903"/>
              <a:gd name="connsiteY45" fmla="*/ 720383 h 1831633"/>
              <a:gd name="connsiteX46" fmla="*/ 838200 w 3533903"/>
              <a:gd name="connsiteY46" fmla="*/ 733083 h 1831633"/>
              <a:gd name="connsiteX47" fmla="*/ 819150 w 3533903"/>
              <a:gd name="connsiteY47" fmla="*/ 739433 h 1831633"/>
              <a:gd name="connsiteX48" fmla="*/ 774700 w 3533903"/>
              <a:gd name="connsiteY48" fmla="*/ 752133 h 1831633"/>
              <a:gd name="connsiteX49" fmla="*/ 723900 w 3533903"/>
              <a:gd name="connsiteY49" fmla="*/ 758483 h 1831633"/>
              <a:gd name="connsiteX50" fmla="*/ 692150 w 3533903"/>
              <a:gd name="connsiteY50" fmla="*/ 764833 h 1831633"/>
              <a:gd name="connsiteX51" fmla="*/ 647700 w 3533903"/>
              <a:gd name="connsiteY51" fmla="*/ 777533 h 1831633"/>
              <a:gd name="connsiteX52" fmla="*/ 603250 w 3533903"/>
              <a:gd name="connsiteY52" fmla="*/ 790233 h 1831633"/>
              <a:gd name="connsiteX53" fmla="*/ 577850 w 3533903"/>
              <a:gd name="connsiteY53" fmla="*/ 796583 h 1831633"/>
              <a:gd name="connsiteX54" fmla="*/ 501650 w 3533903"/>
              <a:gd name="connsiteY54" fmla="*/ 802933 h 1831633"/>
              <a:gd name="connsiteX55" fmla="*/ 463550 w 3533903"/>
              <a:gd name="connsiteY55" fmla="*/ 815633 h 1831633"/>
              <a:gd name="connsiteX56" fmla="*/ 438150 w 3533903"/>
              <a:gd name="connsiteY56" fmla="*/ 828333 h 1831633"/>
              <a:gd name="connsiteX57" fmla="*/ 381000 w 3533903"/>
              <a:gd name="connsiteY57" fmla="*/ 834683 h 1831633"/>
              <a:gd name="connsiteX58" fmla="*/ 292100 w 3533903"/>
              <a:gd name="connsiteY58" fmla="*/ 853733 h 1831633"/>
              <a:gd name="connsiteX59" fmla="*/ 273050 w 3533903"/>
              <a:gd name="connsiteY59" fmla="*/ 860083 h 1831633"/>
              <a:gd name="connsiteX60" fmla="*/ 241300 w 3533903"/>
              <a:gd name="connsiteY60" fmla="*/ 866433 h 1831633"/>
              <a:gd name="connsiteX61" fmla="*/ 222250 w 3533903"/>
              <a:gd name="connsiteY61" fmla="*/ 879133 h 1831633"/>
              <a:gd name="connsiteX62" fmla="*/ 203200 w 3533903"/>
              <a:gd name="connsiteY62" fmla="*/ 898183 h 1831633"/>
              <a:gd name="connsiteX63" fmla="*/ 165100 w 3533903"/>
              <a:gd name="connsiteY63" fmla="*/ 910883 h 1831633"/>
              <a:gd name="connsiteX64" fmla="*/ 107950 w 3533903"/>
              <a:gd name="connsiteY64" fmla="*/ 929933 h 1831633"/>
              <a:gd name="connsiteX65" fmla="*/ 63500 w 3533903"/>
              <a:gd name="connsiteY65" fmla="*/ 955333 h 1831633"/>
              <a:gd name="connsiteX66" fmla="*/ 38100 w 3533903"/>
              <a:gd name="connsiteY66" fmla="*/ 961683 h 1831633"/>
              <a:gd name="connsiteX67" fmla="*/ 0 w 3533903"/>
              <a:gd name="connsiteY67" fmla="*/ 974383 h 1831633"/>
              <a:gd name="connsiteX68" fmla="*/ 95250 w 3533903"/>
              <a:gd name="connsiteY68" fmla="*/ 987083 h 1831633"/>
              <a:gd name="connsiteX69" fmla="*/ 158750 w 3533903"/>
              <a:gd name="connsiteY69" fmla="*/ 993433 h 1831633"/>
              <a:gd name="connsiteX70" fmla="*/ 215900 w 3533903"/>
              <a:gd name="connsiteY70" fmla="*/ 999783 h 1831633"/>
              <a:gd name="connsiteX71" fmla="*/ 260350 w 3533903"/>
              <a:gd name="connsiteY71" fmla="*/ 1012483 h 1831633"/>
              <a:gd name="connsiteX72" fmla="*/ 298450 w 3533903"/>
              <a:gd name="connsiteY72" fmla="*/ 1018833 h 1831633"/>
              <a:gd name="connsiteX73" fmla="*/ 400050 w 3533903"/>
              <a:gd name="connsiteY73" fmla="*/ 1044233 h 1831633"/>
              <a:gd name="connsiteX74" fmla="*/ 514350 w 3533903"/>
              <a:gd name="connsiteY74" fmla="*/ 1082333 h 1831633"/>
              <a:gd name="connsiteX75" fmla="*/ 628650 w 3533903"/>
              <a:gd name="connsiteY75" fmla="*/ 1120433 h 1831633"/>
              <a:gd name="connsiteX76" fmla="*/ 755650 w 3533903"/>
              <a:gd name="connsiteY76" fmla="*/ 1158533 h 1831633"/>
              <a:gd name="connsiteX77" fmla="*/ 806450 w 3533903"/>
              <a:gd name="connsiteY77" fmla="*/ 1164883 h 1831633"/>
              <a:gd name="connsiteX78" fmla="*/ 914400 w 3533903"/>
              <a:gd name="connsiteY78" fmla="*/ 1196633 h 1831633"/>
              <a:gd name="connsiteX79" fmla="*/ 984250 w 3533903"/>
              <a:gd name="connsiteY79" fmla="*/ 1209333 h 1831633"/>
              <a:gd name="connsiteX80" fmla="*/ 1162050 w 3533903"/>
              <a:gd name="connsiteY80" fmla="*/ 1266483 h 1831633"/>
              <a:gd name="connsiteX81" fmla="*/ 1206500 w 3533903"/>
              <a:gd name="connsiteY81" fmla="*/ 1279183 h 1831633"/>
              <a:gd name="connsiteX82" fmla="*/ 1257300 w 3533903"/>
              <a:gd name="connsiteY82" fmla="*/ 1285533 h 1831633"/>
              <a:gd name="connsiteX83" fmla="*/ 1352550 w 3533903"/>
              <a:gd name="connsiteY83" fmla="*/ 1304583 h 1831633"/>
              <a:gd name="connsiteX84" fmla="*/ 1441450 w 3533903"/>
              <a:gd name="connsiteY84" fmla="*/ 1336333 h 1831633"/>
              <a:gd name="connsiteX85" fmla="*/ 1473200 w 3533903"/>
              <a:gd name="connsiteY85" fmla="*/ 1342683 h 1831633"/>
              <a:gd name="connsiteX86" fmla="*/ 1574800 w 3533903"/>
              <a:gd name="connsiteY86" fmla="*/ 1368083 h 1831633"/>
              <a:gd name="connsiteX87" fmla="*/ 1612900 w 3533903"/>
              <a:gd name="connsiteY87" fmla="*/ 1374433 h 1831633"/>
              <a:gd name="connsiteX88" fmla="*/ 1631950 w 3533903"/>
              <a:gd name="connsiteY88" fmla="*/ 1393483 h 1831633"/>
              <a:gd name="connsiteX89" fmla="*/ 1663700 w 3533903"/>
              <a:gd name="connsiteY89" fmla="*/ 1399833 h 1831633"/>
              <a:gd name="connsiteX90" fmla="*/ 1689100 w 3533903"/>
              <a:gd name="connsiteY90" fmla="*/ 1406183 h 1831633"/>
              <a:gd name="connsiteX91" fmla="*/ 1733550 w 3533903"/>
              <a:gd name="connsiteY91" fmla="*/ 1425233 h 1831633"/>
              <a:gd name="connsiteX92" fmla="*/ 1758950 w 3533903"/>
              <a:gd name="connsiteY92" fmla="*/ 1431583 h 1831633"/>
              <a:gd name="connsiteX93" fmla="*/ 1778000 w 3533903"/>
              <a:gd name="connsiteY93" fmla="*/ 1444283 h 1831633"/>
              <a:gd name="connsiteX94" fmla="*/ 1809750 w 3533903"/>
              <a:gd name="connsiteY94" fmla="*/ 1450633 h 1831633"/>
              <a:gd name="connsiteX95" fmla="*/ 1835150 w 3533903"/>
              <a:gd name="connsiteY95" fmla="*/ 1456983 h 1831633"/>
              <a:gd name="connsiteX96" fmla="*/ 1873250 w 3533903"/>
              <a:gd name="connsiteY96" fmla="*/ 1469683 h 1831633"/>
              <a:gd name="connsiteX97" fmla="*/ 1936750 w 3533903"/>
              <a:gd name="connsiteY97" fmla="*/ 1495083 h 1831633"/>
              <a:gd name="connsiteX98" fmla="*/ 1974850 w 3533903"/>
              <a:gd name="connsiteY98" fmla="*/ 1501433 h 1831633"/>
              <a:gd name="connsiteX99" fmla="*/ 2038350 w 3533903"/>
              <a:gd name="connsiteY99" fmla="*/ 1520483 h 1831633"/>
              <a:gd name="connsiteX100" fmla="*/ 2063750 w 3533903"/>
              <a:gd name="connsiteY100" fmla="*/ 1533183 h 1831633"/>
              <a:gd name="connsiteX101" fmla="*/ 2101850 w 3533903"/>
              <a:gd name="connsiteY101" fmla="*/ 1545883 h 1831633"/>
              <a:gd name="connsiteX102" fmla="*/ 2120900 w 3533903"/>
              <a:gd name="connsiteY102" fmla="*/ 1558583 h 1831633"/>
              <a:gd name="connsiteX103" fmla="*/ 2178050 w 3533903"/>
              <a:gd name="connsiteY103" fmla="*/ 1577633 h 1831633"/>
              <a:gd name="connsiteX104" fmla="*/ 2216150 w 3533903"/>
              <a:gd name="connsiteY104" fmla="*/ 1590333 h 1831633"/>
              <a:gd name="connsiteX105" fmla="*/ 2273300 w 3533903"/>
              <a:gd name="connsiteY105" fmla="*/ 1596683 h 1831633"/>
              <a:gd name="connsiteX106" fmla="*/ 2324100 w 3533903"/>
              <a:gd name="connsiteY106" fmla="*/ 1609383 h 1831633"/>
              <a:gd name="connsiteX107" fmla="*/ 2349500 w 3533903"/>
              <a:gd name="connsiteY107" fmla="*/ 1615733 h 1831633"/>
              <a:gd name="connsiteX108" fmla="*/ 2406650 w 3533903"/>
              <a:gd name="connsiteY108" fmla="*/ 1622083 h 1831633"/>
              <a:gd name="connsiteX109" fmla="*/ 2520950 w 3533903"/>
              <a:gd name="connsiteY109" fmla="*/ 1634783 h 1831633"/>
              <a:gd name="connsiteX110" fmla="*/ 2578100 w 3533903"/>
              <a:gd name="connsiteY110" fmla="*/ 1641133 h 1831633"/>
              <a:gd name="connsiteX111" fmla="*/ 2667000 w 3533903"/>
              <a:gd name="connsiteY111" fmla="*/ 1647483 h 1831633"/>
              <a:gd name="connsiteX112" fmla="*/ 2705100 w 3533903"/>
              <a:gd name="connsiteY112" fmla="*/ 1653833 h 1831633"/>
              <a:gd name="connsiteX113" fmla="*/ 2832100 w 3533903"/>
              <a:gd name="connsiteY113" fmla="*/ 1666533 h 1831633"/>
              <a:gd name="connsiteX114" fmla="*/ 2901950 w 3533903"/>
              <a:gd name="connsiteY114" fmla="*/ 1685583 h 1831633"/>
              <a:gd name="connsiteX115" fmla="*/ 2971800 w 3533903"/>
              <a:gd name="connsiteY115" fmla="*/ 1698283 h 1831633"/>
              <a:gd name="connsiteX116" fmla="*/ 3060700 w 3533903"/>
              <a:gd name="connsiteY116" fmla="*/ 1717333 h 1831633"/>
              <a:gd name="connsiteX117" fmla="*/ 3105150 w 3533903"/>
              <a:gd name="connsiteY117" fmla="*/ 1736383 h 1831633"/>
              <a:gd name="connsiteX118" fmla="*/ 3124200 w 3533903"/>
              <a:gd name="connsiteY118" fmla="*/ 1742733 h 1831633"/>
              <a:gd name="connsiteX119" fmla="*/ 3149600 w 3533903"/>
              <a:gd name="connsiteY119" fmla="*/ 1755433 h 1831633"/>
              <a:gd name="connsiteX120" fmla="*/ 3175000 w 3533903"/>
              <a:gd name="connsiteY120" fmla="*/ 1761783 h 1831633"/>
              <a:gd name="connsiteX121" fmla="*/ 3213100 w 3533903"/>
              <a:gd name="connsiteY121" fmla="*/ 1774483 h 1831633"/>
              <a:gd name="connsiteX122" fmla="*/ 3263900 w 3533903"/>
              <a:gd name="connsiteY122" fmla="*/ 1787183 h 1831633"/>
              <a:gd name="connsiteX123" fmla="*/ 3302000 w 3533903"/>
              <a:gd name="connsiteY123" fmla="*/ 1799883 h 1831633"/>
              <a:gd name="connsiteX124" fmla="*/ 3340100 w 3533903"/>
              <a:gd name="connsiteY124" fmla="*/ 1818933 h 1831633"/>
              <a:gd name="connsiteX125" fmla="*/ 3359150 w 3533903"/>
              <a:gd name="connsiteY125" fmla="*/ 1831633 h 1831633"/>
              <a:gd name="connsiteX126" fmla="*/ 3371850 w 3533903"/>
              <a:gd name="connsiteY126" fmla="*/ 1812583 h 1831633"/>
              <a:gd name="connsiteX127" fmla="*/ 3384550 w 3533903"/>
              <a:gd name="connsiteY127" fmla="*/ 1768133 h 1831633"/>
              <a:gd name="connsiteX128" fmla="*/ 3390900 w 3533903"/>
              <a:gd name="connsiteY128" fmla="*/ 1710983 h 1831633"/>
              <a:gd name="connsiteX129" fmla="*/ 3397250 w 3533903"/>
              <a:gd name="connsiteY129" fmla="*/ 1679233 h 1831633"/>
              <a:gd name="connsiteX130" fmla="*/ 3403600 w 3533903"/>
              <a:gd name="connsiteY130" fmla="*/ 1641133 h 1831633"/>
              <a:gd name="connsiteX131" fmla="*/ 3397250 w 3533903"/>
              <a:gd name="connsiteY131" fmla="*/ 1412533 h 1831633"/>
              <a:gd name="connsiteX132" fmla="*/ 1574800 w 3533903"/>
              <a:gd name="connsiteY132" fmla="*/ 980733 h 1831633"/>
              <a:gd name="connsiteX133" fmla="*/ 1555750 w 3533903"/>
              <a:gd name="connsiteY133" fmla="*/ 968033 h 1831633"/>
              <a:gd name="connsiteX134" fmla="*/ 1536700 w 3533903"/>
              <a:gd name="connsiteY134" fmla="*/ 961683 h 1831633"/>
              <a:gd name="connsiteX135" fmla="*/ 1498600 w 3533903"/>
              <a:gd name="connsiteY135" fmla="*/ 942633 h 1831633"/>
              <a:gd name="connsiteX136" fmla="*/ 3365500 w 3533903"/>
              <a:gd name="connsiteY136" fmla="*/ 447333 h 1831633"/>
              <a:gd name="connsiteX137" fmla="*/ 3371850 w 3533903"/>
              <a:gd name="connsiteY137" fmla="*/ 428283 h 1831633"/>
              <a:gd name="connsiteX138" fmla="*/ 3365500 w 3533903"/>
              <a:gd name="connsiteY138" fmla="*/ 40933 h 1831633"/>
              <a:gd name="connsiteX0" fmla="*/ 3365500 w 3533903"/>
              <a:gd name="connsiteY0" fmla="*/ 40933 h 1831633"/>
              <a:gd name="connsiteX1" fmla="*/ 3365500 w 3533903"/>
              <a:gd name="connsiteY1" fmla="*/ 28233 h 1831633"/>
              <a:gd name="connsiteX2" fmla="*/ 3340100 w 3533903"/>
              <a:gd name="connsiteY2" fmla="*/ 34583 h 1831633"/>
              <a:gd name="connsiteX3" fmla="*/ 3314700 w 3533903"/>
              <a:gd name="connsiteY3" fmla="*/ 47283 h 1831633"/>
              <a:gd name="connsiteX4" fmla="*/ 3263900 w 3533903"/>
              <a:gd name="connsiteY4" fmla="*/ 53633 h 1831633"/>
              <a:gd name="connsiteX5" fmla="*/ 3238500 w 3533903"/>
              <a:gd name="connsiteY5" fmla="*/ 59983 h 1831633"/>
              <a:gd name="connsiteX6" fmla="*/ 3187700 w 3533903"/>
              <a:gd name="connsiteY6" fmla="*/ 72683 h 1831633"/>
              <a:gd name="connsiteX7" fmla="*/ 3155950 w 3533903"/>
              <a:gd name="connsiteY7" fmla="*/ 85383 h 1831633"/>
              <a:gd name="connsiteX8" fmla="*/ 2997200 w 3533903"/>
              <a:gd name="connsiteY8" fmla="*/ 104433 h 1831633"/>
              <a:gd name="connsiteX9" fmla="*/ 2908300 w 3533903"/>
              <a:gd name="connsiteY9" fmla="*/ 123483 h 1831633"/>
              <a:gd name="connsiteX10" fmla="*/ 2857500 w 3533903"/>
              <a:gd name="connsiteY10" fmla="*/ 136183 h 1831633"/>
              <a:gd name="connsiteX11" fmla="*/ 2806700 w 3533903"/>
              <a:gd name="connsiteY11" fmla="*/ 142533 h 1831633"/>
              <a:gd name="connsiteX12" fmla="*/ 2768600 w 3533903"/>
              <a:gd name="connsiteY12" fmla="*/ 148883 h 1831633"/>
              <a:gd name="connsiteX13" fmla="*/ 2686050 w 3533903"/>
              <a:gd name="connsiteY13" fmla="*/ 167933 h 1831633"/>
              <a:gd name="connsiteX14" fmla="*/ 2597150 w 3533903"/>
              <a:gd name="connsiteY14" fmla="*/ 174283 h 1831633"/>
              <a:gd name="connsiteX15" fmla="*/ 2552700 w 3533903"/>
              <a:gd name="connsiteY15" fmla="*/ 186983 h 1831633"/>
              <a:gd name="connsiteX16" fmla="*/ 2438400 w 3533903"/>
              <a:gd name="connsiteY16" fmla="*/ 206033 h 1831633"/>
              <a:gd name="connsiteX17" fmla="*/ 2406650 w 3533903"/>
              <a:gd name="connsiteY17" fmla="*/ 212383 h 1831633"/>
              <a:gd name="connsiteX18" fmla="*/ 2374900 w 3533903"/>
              <a:gd name="connsiteY18" fmla="*/ 225083 h 1831633"/>
              <a:gd name="connsiteX19" fmla="*/ 2349500 w 3533903"/>
              <a:gd name="connsiteY19" fmla="*/ 231433 h 1831633"/>
              <a:gd name="connsiteX20" fmla="*/ 2260600 w 3533903"/>
              <a:gd name="connsiteY20" fmla="*/ 244133 h 1831633"/>
              <a:gd name="connsiteX21" fmla="*/ 2197100 w 3533903"/>
              <a:gd name="connsiteY21" fmla="*/ 256833 h 1831633"/>
              <a:gd name="connsiteX22" fmla="*/ 2146300 w 3533903"/>
              <a:gd name="connsiteY22" fmla="*/ 263183 h 1831633"/>
              <a:gd name="connsiteX23" fmla="*/ 2057400 w 3533903"/>
              <a:gd name="connsiteY23" fmla="*/ 282233 h 1831633"/>
              <a:gd name="connsiteX24" fmla="*/ 2012950 w 3533903"/>
              <a:gd name="connsiteY24" fmla="*/ 301283 h 1831633"/>
              <a:gd name="connsiteX25" fmla="*/ 1993900 w 3533903"/>
              <a:gd name="connsiteY25" fmla="*/ 313983 h 1831633"/>
              <a:gd name="connsiteX26" fmla="*/ 1974850 w 3533903"/>
              <a:gd name="connsiteY26" fmla="*/ 320333 h 1831633"/>
              <a:gd name="connsiteX27" fmla="*/ 1905000 w 3533903"/>
              <a:gd name="connsiteY27" fmla="*/ 358433 h 1831633"/>
              <a:gd name="connsiteX28" fmla="*/ 1854200 w 3533903"/>
              <a:gd name="connsiteY28" fmla="*/ 377483 h 1831633"/>
              <a:gd name="connsiteX29" fmla="*/ 1828800 w 3533903"/>
              <a:gd name="connsiteY29" fmla="*/ 390183 h 1831633"/>
              <a:gd name="connsiteX30" fmla="*/ 1765300 w 3533903"/>
              <a:gd name="connsiteY30" fmla="*/ 409233 h 1831633"/>
              <a:gd name="connsiteX31" fmla="*/ 1733550 w 3533903"/>
              <a:gd name="connsiteY31" fmla="*/ 428283 h 1831633"/>
              <a:gd name="connsiteX32" fmla="*/ 1657350 w 3533903"/>
              <a:gd name="connsiteY32" fmla="*/ 466383 h 1831633"/>
              <a:gd name="connsiteX33" fmla="*/ 1625600 w 3533903"/>
              <a:gd name="connsiteY33" fmla="*/ 485433 h 1831633"/>
              <a:gd name="connsiteX34" fmla="*/ 1530350 w 3533903"/>
              <a:gd name="connsiteY34" fmla="*/ 517183 h 1831633"/>
              <a:gd name="connsiteX35" fmla="*/ 1492250 w 3533903"/>
              <a:gd name="connsiteY35" fmla="*/ 536233 h 1831633"/>
              <a:gd name="connsiteX36" fmla="*/ 1390650 w 3533903"/>
              <a:gd name="connsiteY36" fmla="*/ 567983 h 1831633"/>
              <a:gd name="connsiteX37" fmla="*/ 1346200 w 3533903"/>
              <a:gd name="connsiteY37" fmla="*/ 587033 h 1831633"/>
              <a:gd name="connsiteX38" fmla="*/ 1308100 w 3533903"/>
              <a:gd name="connsiteY38" fmla="*/ 593383 h 1831633"/>
              <a:gd name="connsiteX39" fmla="*/ 1276350 w 3533903"/>
              <a:gd name="connsiteY39" fmla="*/ 599733 h 1831633"/>
              <a:gd name="connsiteX40" fmla="*/ 1212850 w 3533903"/>
              <a:gd name="connsiteY40" fmla="*/ 631483 h 1831633"/>
              <a:gd name="connsiteX41" fmla="*/ 1193800 w 3533903"/>
              <a:gd name="connsiteY41" fmla="*/ 637833 h 1831633"/>
              <a:gd name="connsiteX42" fmla="*/ 1149350 w 3533903"/>
              <a:gd name="connsiteY42" fmla="*/ 656883 h 1831633"/>
              <a:gd name="connsiteX43" fmla="*/ 1022350 w 3533903"/>
              <a:gd name="connsiteY43" fmla="*/ 669583 h 1831633"/>
              <a:gd name="connsiteX44" fmla="*/ 927100 w 3533903"/>
              <a:gd name="connsiteY44" fmla="*/ 701333 h 1831633"/>
              <a:gd name="connsiteX45" fmla="*/ 863600 w 3533903"/>
              <a:gd name="connsiteY45" fmla="*/ 720383 h 1831633"/>
              <a:gd name="connsiteX46" fmla="*/ 838200 w 3533903"/>
              <a:gd name="connsiteY46" fmla="*/ 733083 h 1831633"/>
              <a:gd name="connsiteX47" fmla="*/ 819150 w 3533903"/>
              <a:gd name="connsiteY47" fmla="*/ 739433 h 1831633"/>
              <a:gd name="connsiteX48" fmla="*/ 774700 w 3533903"/>
              <a:gd name="connsiteY48" fmla="*/ 752133 h 1831633"/>
              <a:gd name="connsiteX49" fmla="*/ 723900 w 3533903"/>
              <a:gd name="connsiteY49" fmla="*/ 758483 h 1831633"/>
              <a:gd name="connsiteX50" fmla="*/ 692150 w 3533903"/>
              <a:gd name="connsiteY50" fmla="*/ 764833 h 1831633"/>
              <a:gd name="connsiteX51" fmla="*/ 647700 w 3533903"/>
              <a:gd name="connsiteY51" fmla="*/ 777533 h 1831633"/>
              <a:gd name="connsiteX52" fmla="*/ 603250 w 3533903"/>
              <a:gd name="connsiteY52" fmla="*/ 790233 h 1831633"/>
              <a:gd name="connsiteX53" fmla="*/ 577850 w 3533903"/>
              <a:gd name="connsiteY53" fmla="*/ 796583 h 1831633"/>
              <a:gd name="connsiteX54" fmla="*/ 501650 w 3533903"/>
              <a:gd name="connsiteY54" fmla="*/ 802933 h 1831633"/>
              <a:gd name="connsiteX55" fmla="*/ 463550 w 3533903"/>
              <a:gd name="connsiteY55" fmla="*/ 815633 h 1831633"/>
              <a:gd name="connsiteX56" fmla="*/ 438150 w 3533903"/>
              <a:gd name="connsiteY56" fmla="*/ 828333 h 1831633"/>
              <a:gd name="connsiteX57" fmla="*/ 381000 w 3533903"/>
              <a:gd name="connsiteY57" fmla="*/ 834683 h 1831633"/>
              <a:gd name="connsiteX58" fmla="*/ 292100 w 3533903"/>
              <a:gd name="connsiteY58" fmla="*/ 853733 h 1831633"/>
              <a:gd name="connsiteX59" fmla="*/ 273050 w 3533903"/>
              <a:gd name="connsiteY59" fmla="*/ 860083 h 1831633"/>
              <a:gd name="connsiteX60" fmla="*/ 241300 w 3533903"/>
              <a:gd name="connsiteY60" fmla="*/ 866433 h 1831633"/>
              <a:gd name="connsiteX61" fmla="*/ 222250 w 3533903"/>
              <a:gd name="connsiteY61" fmla="*/ 879133 h 1831633"/>
              <a:gd name="connsiteX62" fmla="*/ 203200 w 3533903"/>
              <a:gd name="connsiteY62" fmla="*/ 898183 h 1831633"/>
              <a:gd name="connsiteX63" fmla="*/ 165100 w 3533903"/>
              <a:gd name="connsiteY63" fmla="*/ 910883 h 1831633"/>
              <a:gd name="connsiteX64" fmla="*/ 107950 w 3533903"/>
              <a:gd name="connsiteY64" fmla="*/ 929933 h 1831633"/>
              <a:gd name="connsiteX65" fmla="*/ 63500 w 3533903"/>
              <a:gd name="connsiteY65" fmla="*/ 955333 h 1831633"/>
              <a:gd name="connsiteX66" fmla="*/ 38100 w 3533903"/>
              <a:gd name="connsiteY66" fmla="*/ 961683 h 1831633"/>
              <a:gd name="connsiteX67" fmla="*/ 0 w 3533903"/>
              <a:gd name="connsiteY67" fmla="*/ 974383 h 1831633"/>
              <a:gd name="connsiteX68" fmla="*/ 95250 w 3533903"/>
              <a:gd name="connsiteY68" fmla="*/ 987083 h 1831633"/>
              <a:gd name="connsiteX69" fmla="*/ 158750 w 3533903"/>
              <a:gd name="connsiteY69" fmla="*/ 993433 h 1831633"/>
              <a:gd name="connsiteX70" fmla="*/ 215900 w 3533903"/>
              <a:gd name="connsiteY70" fmla="*/ 999783 h 1831633"/>
              <a:gd name="connsiteX71" fmla="*/ 260350 w 3533903"/>
              <a:gd name="connsiteY71" fmla="*/ 1012483 h 1831633"/>
              <a:gd name="connsiteX72" fmla="*/ 298450 w 3533903"/>
              <a:gd name="connsiteY72" fmla="*/ 1018833 h 1831633"/>
              <a:gd name="connsiteX73" fmla="*/ 400050 w 3533903"/>
              <a:gd name="connsiteY73" fmla="*/ 1044233 h 1831633"/>
              <a:gd name="connsiteX74" fmla="*/ 514350 w 3533903"/>
              <a:gd name="connsiteY74" fmla="*/ 1082333 h 1831633"/>
              <a:gd name="connsiteX75" fmla="*/ 628650 w 3533903"/>
              <a:gd name="connsiteY75" fmla="*/ 1120433 h 1831633"/>
              <a:gd name="connsiteX76" fmla="*/ 755650 w 3533903"/>
              <a:gd name="connsiteY76" fmla="*/ 1158533 h 1831633"/>
              <a:gd name="connsiteX77" fmla="*/ 806450 w 3533903"/>
              <a:gd name="connsiteY77" fmla="*/ 1164883 h 1831633"/>
              <a:gd name="connsiteX78" fmla="*/ 914400 w 3533903"/>
              <a:gd name="connsiteY78" fmla="*/ 1196633 h 1831633"/>
              <a:gd name="connsiteX79" fmla="*/ 984250 w 3533903"/>
              <a:gd name="connsiteY79" fmla="*/ 1209333 h 1831633"/>
              <a:gd name="connsiteX80" fmla="*/ 1162050 w 3533903"/>
              <a:gd name="connsiteY80" fmla="*/ 1266483 h 1831633"/>
              <a:gd name="connsiteX81" fmla="*/ 1206500 w 3533903"/>
              <a:gd name="connsiteY81" fmla="*/ 1279183 h 1831633"/>
              <a:gd name="connsiteX82" fmla="*/ 1257300 w 3533903"/>
              <a:gd name="connsiteY82" fmla="*/ 1285533 h 1831633"/>
              <a:gd name="connsiteX83" fmla="*/ 1352550 w 3533903"/>
              <a:gd name="connsiteY83" fmla="*/ 1304583 h 1831633"/>
              <a:gd name="connsiteX84" fmla="*/ 1441450 w 3533903"/>
              <a:gd name="connsiteY84" fmla="*/ 1336333 h 1831633"/>
              <a:gd name="connsiteX85" fmla="*/ 1473200 w 3533903"/>
              <a:gd name="connsiteY85" fmla="*/ 1342683 h 1831633"/>
              <a:gd name="connsiteX86" fmla="*/ 1574800 w 3533903"/>
              <a:gd name="connsiteY86" fmla="*/ 1368083 h 1831633"/>
              <a:gd name="connsiteX87" fmla="*/ 1612900 w 3533903"/>
              <a:gd name="connsiteY87" fmla="*/ 1374433 h 1831633"/>
              <a:gd name="connsiteX88" fmla="*/ 1631950 w 3533903"/>
              <a:gd name="connsiteY88" fmla="*/ 1393483 h 1831633"/>
              <a:gd name="connsiteX89" fmla="*/ 1663700 w 3533903"/>
              <a:gd name="connsiteY89" fmla="*/ 1399833 h 1831633"/>
              <a:gd name="connsiteX90" fmla="*/ 1689100 w 3533903"/>
              <a:gd name="connsiteY90" fmla="*/ 1406183 h 1831633"/>
              <a:gd name="connsiteX91" fmla="*/ 1733550 w 3533903"/>
              <a:gd name="connsiteY91" fmla="*/ 1425233 h 1831633"/>
              <a:gd name="connsiteX92" fmla="*/ 1758950 w 3533903"/>
              <a:gd name="connsiteY92" fmla="*/ 1431583 h 1831633"/>
              <a:gd name="connsiteX93" fmla="*/ 1778000 w 3533903"/>
              <a:gd name="connsiteY93" fmla="*/ 1444283 h 1831633"/>
              <a:gd name="connsiteX94" fmla="*/ 1809750 w 3533903"/>
              <a:gd name="connsiteY94" fmla="*/ 1450633 h 1831633"/>
              <a:gd name="connsiteX95" fmla="*/ 1835150 w 3533903"/>
              <a:gd name="connsiteY95" fmla="*/ 1456983 h 1831633"/>
              <a:gd name="connsiteX96" fmla="*/ 1873250 w 3533903"/>
              <a:gd name="connsiteY96" fmla="*/ 1469683 h 1831633"/>
              <a:gd name="connsiteX97" fmla="*/ 1936750 w 3533903"/>
              <a:gd name="connsiteY97" fmla="*/ 1495083 h 1831633"/>
              <a:gd name="connsiteX98" fmla="*/ 1974850 w 3533903"/>
              <a:gd name="connsiteY98" fmla="*/ 1501433 h 1831633"/>
              <a:gd name="connsiteX99" fmla="*/ 2038350 w 3533903"/>
              <a:gd name="connsiteY99" fmla="*/ 1520483 h 1831633"/>
              <a:gd name="connsiteX100" fmla="*/ 2063750 w 3533903"/>
              <a:gd name="connsiteY100" fmla="*/ 1533183 h 1831633"/>
              <a:gd name="connsiteX101" fmla="*/ 2101850 w 3533903"/>
              <a:gd name="connsiteY101" fmla="*/ 1545883 h 1831633"/>
              <a:gd name="connsiteX102" fmla="*/ 2120900 w 3533903"/>
              <a:gd name="connsiteY102" fmla="*/ 1558583 h 1831633"/>
              <a:gd name="connsiteX103" fmla="*/ 2178050 w 3533903"/>
              <a:gd name="connsiteY103" fmla="*/ 1577633 h 1831633"/>
              <a:gd name="connsiteX104" fmla="*/ 2216150 w 3533903"/>
              <a:gd name="connsiteY104" fmla="*/ 1590333 h 1831633"/>
              <a:gd name="connsiteX105" fmla="*/ 2273300 w 3533903"/>
              <a:gd name="connsiteY105" fmla="*/ 1596683 h 1831633"/>
              <a:gd name="connsiteX106" fmla="*/ 2324100 w 3533903"/>
              <a:gd name="connsiteY106" fmla="*/ 1609383 h 1831633"/>
              <a:gd name="connsiteX107" fmla="*/ 2349500 w 3533903"/>
              <a:gd name="connsiteY107" fmla="*/ 1615733 h 1831633"/>
              <a:gd name="connsiteX108" fmla="*/ 2406650 w 3533903"/>
              <a:gd name="connsiteY108" fmla="*/ 1622083 h 1831633"/>
              <a:gd name="connsiteX109" fmla="*/ 2520950 w 3533903"/>
              <a:gd name="connsiteY109" fmla="*/ 1634783 h 1831633"/>
              <a:gd name="connsiteX110" fmla="*/ 2578100 w 3533903"/>
              <a:gd name="connsiteY110" fmla="*/ 1641133 h 1831633"/>
              <a:gd name="connsiteX111" fmla="*/ 2667000 w 3533903"/>
              <a:gd name="connsiteY111" fmla="*/ 1647483 h 1831633"/>
              <a:gd name="connsiteX112" fmla="*/ 2705100 w 3533903"/>
              <a:gd name="connsiteY112" fmla="*/ 1653833 h 1831633"/>
              <a:gd name="connsiteX113" fmla="*/ 2832100 w 3533903"/>
              <a:gd name="connsiteY113" fmla="*/ 1666533 h 1831633"/>
              <a:gd name="connsiteX114" fmla="*/ 2901950 w 3533903"/>
              <a:gd name="connsiteY114" fmla="*/ 1685583 h 1831633"/>
              <a:gd name="connsiteX115" fmla="*/ 2971800 w 3533903"/>
              <a:gd name="connsiteY115" fmla="*/ 1698283 h 1831633"/>
              <a:gd name="connsiteX116" fmla="*/ 3060700 w 3533903"/>
              <a:gd name="connsiteY116" fmla="*/ 1717333 h 1831633"/>
              <a:gd name="connsiteX117" fmla="*/ 3105150 w 3533903"/>
              <a:gd name="connsiteY117" fmla="*/ 1736383 h 1831633"/>
              <a:gd name="connsiteX118" fmla="*/ 3124200 w 3533903"/>
              <a:gd name="connsiteY118" fmla="*/ 1742733 h 1831633"/>
              <a:gd name="connsiteX119" fmla="*/ 3149600 w 3533903"/>
              <a:gd name="connsiteY119" fmla="*/ 1755433 h 1831633"/>
              <a:gd name="connsiteX120" fmla="*/ 3175000 w 3533903"/>
              <a:gd name="connsiteY120" fmla="*/ 1761783 h 1831633"/>
              <a:gd name="connsiteX121" fmla="*/ 3213100 w 3533903"/>
              <a:gd name="connsiteY121" fmla="*/ 1774483 h 1831633"/>
              <a:gd name="connsiteX122" fmla="*/ 3263900 w 3533903"/>
              <a:gd name="connsiteY122" fmla="*/ 1787183 h 1831633"/>
              <a:gd name="connsiteX123" fmla="*/ 3302000 w 3533903"/>
              <a:gd name="connsiteY123" fmla="*/ 1799883 h 1831633"/>
              <a:gd name="connsiteX124" fmla="*/ 3340100 w 3533903"/>
              <a:gd name="connsiteY124" fmla="*/ 1818933 h 1831633"/>
              <a:gd name="connsiteX125" fmla="*/ 3359150 w 3533903"/>
              <a:gd name="connsiteY125" fmla="*/ 1831633 h 1831633"/>
              <a:gd name="connsiteX126" fmla="*/ 3371850 w 3533903"/>
              <a:gd name="connsiteY126" fmla="*/ 1812583 h 1831633"/>
              <a:gd name="connsiteX127" fmla="*/ 3384550 w 3533903"/>
              <a:gd name="connsiteY127" fmla="*/ 1768133 h 1831633"/>
              <a:gd name="connsiteX128" fmla="*/ 3390900 w 3533903"/>
              <a:gd name="connsiteY128" fmla="*/ 1710983 h 1831633"/>
              <a:gd name="connsiteX129" fmla="*/ 3397250 w 3533903"/>
              <a:gd name="connsiteY129" fmla="*/ 1679233 h 1831633"/>
              <a:gd name="connsiteX130" fmla="*/ 3403600 w 3533903"/>
              <a:gd name="connsiteY130" fmla="*/ 1641133 h 1831633"/>
              <a:gd name="connsiteX131" fmla="*/ 3397250 w 3533903"/>
              <a:gd name="connsiteY131" fmla="*/ 1412533 h 1831633"/>
              <a:gd name="connsiteX132" fmla="*/ 1574800 w 3533903"/>
              <a:gd name="connsiteY132" fmla="*/ 980733 h 1831633"/>
              <a:gd name="connsiteX133" fmla="*/ 1536700 w 3533903"/>
              <a:gd name="connsiteY133" fmla="*/ 961683 h 1831633"/>
              <a:gd name="connsiteX134" fmla="*/ 1498600 w 3533903"/>
              <a:gd name="connsiteY134" fmla="*/ 942633 h 1831633"/>
              <a:gd name="connsiteX135" fmla="*/ 3365500 w 3533903"/>
              <a:gd name="connsiteY135" fmla="*/ 447333 h 1831633"/>
              <a:gd name="connsiteX136" fmla="*/ 3371850 w 3533903"/>
              <a:gd name="connsiteY136" fmla="*/ 428283 h 1831633"/>
              <a:gd name="connsiteX137" fmla="*/ 3365500 w 3533903"/>
              <a:gd name="connsiteY137" fmla="*/ 40933 h 1831633"/>
              <a:gd name="connsiteX0" fmla="*/ 3365500 w 3536725"/>
              <a:gd name="connsiteY0" fmla="*/ 40933 h 1831633"/>
              <a:gd name="connsiteX1" fmla="*/ 3365500 w 3536725"/>
              <a:gd name="connsiteY1" fmla="*/ 28233 h 1831633"/>
              <a:gd name="connsiteX2" fmla="*/ 3340100 w 3536725"/>
              <a:gd name="connsiteY2" fmla="*/ 34583 h 1831633"/>
              <a:gd name="connsiteX3" fmla="*/ 3314700 w 3536725"/>
              <a:gd name="connsiteY3" fmla="*/ 47283 h 1831633"/>
              <a:gd name="connsiteX4" fmla="*/ 3263900 w 3536725"/>
              <a:gd name="connsiteY4" fmla="*/ 53633 h 1831633"/>
              <a:gd name="connsiteX5" fmla="*/ 3238500 w 3536725"/>
              <a:gd name="connsiteY5" fmla="*/ 59983 h 1831633"/>
              <a:gd name="connsiteX6" fmla="*/ 3187700 w 3536725"/>
              <a:gd name="connsiteY6" fmla="*/ 72683 h 1831633"/>
              <a:gd name="connsiteX7" fmla="*/ 3155950 w 3536725"/>
              <a:gd name="connsiteY7" fmla="*/ 85383 h 1831633"/>
              <a:gd name="connsiteX8" fmla="*/ 2997200 w 3536725"/>
              <a:gd name="connsiteY8" fmla="*/ 104433 h 1831633"/>
              <a:gd name="connsiteX9" fmla="*/ 2908300 w 3536725"/>
              <a:gd name="connsiteY9" fmla="*/ 123483 h 1831633"/>
              <a:gd name="connsiteX10" fmla="*/ 2857500 w 3536725"/>
              <a:gd name="connsiteY10" fmla="*/ 136183 h 1831633"/>
              <a:gd name="connsiteX11" fmla="*/ 2806700 w 3536725"/>
              <a:gd name="connsiteY11" fmla="*/ 142533 h 1831633"/>
              <a:gd name="connsiteX12" fmla="*/ 2768600 w 3536725"/>
              <a:gd name="connsiteY12" fmla="*/ 148883 h 1831633"/>
              <a:gd name="connsiteX13" fmla="*/ 2686050 w 3536725"/>
              <a:gd name="connsiteY13" fmla="*/ 167933 h 1831633"/>
              <a:gd name="connsiteX14" fmla="*/ 2597150 w 3536725"/>
              <a:gd name="connsiteY14" fmla="*/ 174283 h 1831633"/>
              <a:gd name="connsiteX15" fmla="*/ 2552700 w 3536725"/>
              <a:gd name="connsiteY15" fmla="*/ 186983 h 1831633"/>
              <a:gd name="connsiteX16" fmla="*/ 2438400 w 3536725"/>
              <a:gd name="connsiteY16" fmla="*/ 206033 h 1831633"/>
              <a:gd name="connsiteX17" fmla="*/ 2406650 w 3536725"/>
              <a:gd name="connsiteY17" fmla="*/ 212383 h 1831633"/>
              <a:gd name="connsiteX18" fmla="*/ 2374900 w 3536725"/>
              <a:gd name="connsiteY18" fmla="*/ 225083 h 1831633"/>
              <a:gd name="connsiteX19" fmla="*/ 2349500 w 3536725"/>
              <a:gd name="connsiteY19" fmla="*/ 231433 h 1831633"/>
              <a:gd name="connsiteX20" fmla="*/ 2260600 w 3536725"/>
              <a:gd name="connsiteY20" fmla="*/ 244133 h 1831633"/>
              <a:gd name="connsiteX21" fmla="*/ 2197100 w 3536725"/>
              <a:gd name="connsiteY21" fmla="*/ 256833 h 1831633"/>
              <a:gd name="connsiteX22" fmla="*/ 2146300 w 3536725"/>
              <a:gd name="connsiteY22" fmla="*/ 263183 h 1831633"/>
              <a:gd name="connsiteX23" fmla="*/ 2057400 w 3536725"/>
              <a:gd name="connsiteY23" fmla="*/ 282233 h 1831633"/>
              <a:gd name="connsiteX24" fmla="*/ 2012950 w 3536725"/>
              <a:gd name="connsiteY24" fmla="*/ 301283 h 1831633"/>
              <a:gd name="connsiteX25" fmla="*/ 1993900 w 3536725"/>
              <a:gd name="connsiteY25" fmla="*/ 313983 h 1831633"/>
              <a:gd name="connsiteX26" fmla="*/ 1974850 w 3536725"/>
              <a:gd name="connsiteY26" fmla="*/ 320333 h 1831633"/>
              <a:gd name="connsiteX27" fmla="*/ 1905000 w 3536725"/>
              <a:gd name="connsiteY27" fmla="*/ 358433 h 1831633"/>
              <a:gd name="connsiteX28" fmla="*/ 1854200 w 3536725"/>
              <a:gd name="connsiteY28" fmla="*/ 377483 h 1831633"/>
              <a:gd name="connsiteX29" fmla="*/ 1828800 w 3536725"/>
              <a:gd name="connsiteY29" fmla="*/ 390183 h 1831633"/>
              <a:gd name="connsiteX30" fmla="*/ 1765300 w 3536725"/>
              <a:gd name="connsiteY30" fmla="*/ 409233 h 1831633"/>
              <a:gd name="connsiteX31" fmla="*/ 1733550 w 3536725"/>
              <a:gd name="connsiteY31" fmla="*/ 428283 h 1831633"/>
              <a:gd name="connsiteX32" fmla="*/ 1657350 w 3536725"/>
              <a:gd name="connsiteY32" fmla="*/ 466383 h 1831633"/>
              <a:gd name="connsiteX33" fmla="*/ 1625600 w 3536725"/>
              <a:gd name="connsiteY33" fmla="*/ 485433 h 1831633"/>
              <a:gd name="connsiteX34" fmla="*/ 1530350 w 3536725"/>
              <a:gd name="connsiteY34" fmla="*/ 517183 h 1831633"/>
              <a:gd name="connsiteX35" fmla="*/ 1492250 w 3536725"/>
              <a:gd name="connsiteY35" fmla="*/ 536233 h 1831633"/>
              <a:gd name="connsiteX36" fmla="*/ 1390650 w 3536725"/>
              <a:gd name="connsiteY36" fmla="*/ 567983 h 1831633"/>
              <a:gd name="connsiteX37" fmla="*/ 1346200 w 3536725"/>
              <a:gd name="connsiteY37" fmla="*/ 587033 h 1831633"/>
              <a:gd name="connsiteX38" fmla="*/ 1308100 w 3536725"/>
              <a:gd name="connsiteY38" fmla="*/ 593383 h 1831633"/>
              <a:gd name="connsiteX39" fmla="*/ 1276350 w 3536725"/>
              <a:gd name="connsiteY39" fmla="*/ 599733 h 1831633"/>
              <a:gd name="connsiteX40" fmla="*/ 1212850 w 3536725"/>
              <a:gd name="connsiteY40" fmla="*/ 631483 h 1831633"/>
              <a:gd name="connsiteX41" fmla="*/ 1193800 w 3536725"/>
              <a:gd name="connsiteY41" fmla="*/ 637833 h 1831633"/>
              <a:gd name="connsiteX42" fmla="*/ 1149350 w 3536725"/>
              <a:gd name="connsiteY42" fmla="*/ 656883 h 1831633"/>
              <a:gd name="connsiteX43" fmla="*/ 1022350 w 3536725"/>
              <a:gd name="connsiteY43" fmla="*/ 669583 h 1831633"/>
              <a:gd name="connsiteX44" fmla="*/ 927100 w 3536725"/>
              <a:gd name="connsiteY44" fmla="*/ 701333 h 1831633"/>
              <a:gd name="connsiteX45" fmla="*/ 863600 w 3536725"/>
              <a:gd name="connsiteY45" fmla="*/ 720383 h 1831633"/>
              <a:gd name="connsiteX46" fmla="*/ 838200 w 3536725"/>
              <a:gd name="connsiteY46" fmla="*/ 733083 h 1831633"/>
              <a:gd name="connsiteX47" fmla="*/ 819150 w 3536725"/>
              <a:gd name="connsiteY47" fmla="*/ 739433 h 1831633"/>
              <a:gd name="connsiteX48" fmla="*/ 774700 w 3536725"/>
              <a:gd name="connsiteY48" fmla="*/ 752133 h 1831633"/>
              <a:gd name="connsiteX49" fmla="*/ 723900 w 3536725"/>
              <a:gd name="connsiteY49" fmla="*/ 758483 h 1831633"/>
              <a:gd name="connsiteX50" fmla="*/ 692150 w 3536725"/>
              <a:gd name="connsiteY50" fmla="*/ 764833 h 1831633"/>
              <a:gd name="connsiteX51" fmla="*/ 647700 w 3536725"/>
              <a:gd name="connsiteY51" fmla="*/ 777533 h 1831633"/>
              <a:gd name="connsiteX52" fmla="*/ 603250 w 3536725"/>
              <a:gd name="connsiteY52" fmla="*/ 790233 h 1831633"/>
              <a:gd name="connsiteX53" fmla="*/ 577850 w 3536725"/>
              <a:gd name="connsiteY53" fmla="*/ 796583 h 1831633"/>
              <a:gd name="connsiteX54" fmla="*/ 501650 w 3536725"/>
              <a:gd name="connsiteY54" fmla="*/ 802933 h 1831633"/>
              <a:gd name="connsiteX55" fmla="*/ 463550 w 3536725"/>
              <a:gd name="connsiteY55" fmla="*/ 815633 h 1831633"/>
              <a:gd name="connsiteX56" fmla="*/ 438150 w 3536725"/>
              <a:gd name="connsiteY56" fmla="*/ 828333 h 1831633"/>
              <a:gd name="connsiteX57" fmla="*/ 381000 w 3536725"/>
              <a:gd name="connsiteY57" fmla="*/ 834683 h 1831633"/>
              <a:gd name="connsiteX58" fmla="*/ 292100 w 3536725"/>
              <a:gd name="connsiteY58" fmla="*/ 853733 h 1831633"/>
              <a:gd name="connsiteX59" fmla="*/ 273050 w 3536725"/>
              <a:gd name="connsiteY59" fmla="*/ 860083 h 1831633"/>
              <a:gd name="connsiteX60" fmla="*/ 241300 w 3536725"/>
              <a:gd name="connsiteY60" fmla="*/ 866433 h 1831633"/>
              <a:gd name="connsiteX61" fmla="*/ 222250 w 3536725"/>
              <a:gd name="connsiteY61" fmla="*/ 879133 h 1831633"/>
              <a:gd name="connsiteX62" fmla="*/ 203200 w 3536725"/>
              <a:gd name="connsiteY62" fmla="*/ 898183 h 1831633"/>
              <a:gd name="connsiteX63" fmla="*/ 165100 w 3536725"/>
              <a:gd name="connsiteY63" fmla="*/ 910883 h 1831633"/>
              <a:gd name="connsiteX64" fmla="*/ 107950 w 3536725"/>
              <a:gd name="connsiteY64" fmla="*/ 929933 h 1831633"/>
              <a:gd name="connsiteX65" fmla="*/ 63500 w 3536725"/>
              <a:gd name="connsiteY65" fmla="*/ 955333 h 1831633"/>
              <a:gd name="connsiteX66" fmla="*/ 38100 w 3536725"/>
              <a:gd name="connsiteY66" fmla="*/ 961683 h 1831633"/>
              <a:gd name="connsiteX67" fmla="*/ 0 w 3536725"/>
              <a:gd name="connsiteY67" fmla="*/ 974383 h 1831633"/>
              <a:gd name="connsiteX68" fmla="*/ 95250 w 3536725"/>
              <a:gd name="connsiteY68" fmla="*/ 987083 h 1831633"/>
              <a:gd name="connsiteX69" fmla="*/ 158750 w 3536725"/>
              <a:gd name="connsiteY69" fmla="*/ 993433 h 1831633"/>
              <a:gd name="connsiteX70" fmla="*/ 215900 w 3536725"/>
              <a:gd name="connsiteY70" fmla="*/ 999783 h 1831633"/>
              <a:gd name="connsiteX71" fmla="*/ 260350 w 3536725"/>
              <a:gd name="connsiteY71" fmla="*/ 1012483 h 1831633"/>
              <a:gd name="connsiteX72" fmla="*/ 298450 w 3536725"/>
              <a:gd name="connsiteY72" fmla="*/ 1018833 h 1831633"/>
              <a:gd name="connsiteX73" fmla="*/ 400050 w 3536725"/>
              <a:gd name="connsiteY73" fmla="*/ 1044233 h 1831633"/>
              <a:gd name="connsiteX74" fmla="*/ 514350 w 3536725"/>
              <a:gd name="connsiteY74" fmla="*/ 1082333 h 1831633"/>
              <a:gd name="connsiteX75" fmla="*/ 628650 w 3536725"/>
              <a:gd name="connsiteY75" fmla="*/ 1120433 h 1831633"/>
              <a:gd name="connsiteX76" fmla="*/ 755650 w 3536725"/>
              <a:gd name="connsiteY76" fmla="*/ 1158533 h 1831633"/>
              <a:gd name="connsiteX77" fmla="*/ 806450 w 3536725"/>
              <a:gd name="connsiteY77" fmla="*/ 1164883 h 1831633"/>
              <a:gd name="connsiteX78" fmla="*/ 914400 w 3536725"/>
              <a:gd name="connsiteY78" fmla="*/ 1196633 h 1831633"/>
              <a:gd name="connsiteX79" fmla="*/ 984250 w 3536725"/>
              <a:gd name="connsiteY79" fmla="*/ 1209333 h 1831633"/>
              <a:gd name="connsiteX80" fmla="*/ 1162050 w 3536725"/>
              <a:gd name="connsiteY80" fmla="*/ 1266483 h 1831633"/>
              <a:gd name="connsiteX81" fmla="*/ 1206500 w 3536725"/>
              <a:gd name="connsiteY81" fmla="*/ 1279183 h 1831633"/>
              <a:gd name="connsiteX82" fmla="*/ 1257300 w 3536725"/>
              <a:gd name="connsiteY82" fmla="*/ 1285533 h 1831633"/>
              <a:gd name="connsiteX83" fmla="*/ 1352550 w 3536725"/>
              <a:gd name="connsiteY83" fmla="*/ 1304583 h 1831633"/>
              <a:gd name="connsiteX84" fmla="*/ 1441450 w 3536725"/>
              <a:gd name="connsiteY84" fmla="*/ 1336333 h 1831633"/>
              <a:gd name="connsiteX85" fmla="*/ 1473200 w 3536725"/>
              <a:gd name="connsiteY85" fmla="*/ 1342683 h 1831633"/>
              <a:gd name="connsiteX86" fmla="*/ 1574800 w 3536725"/>
              <a:gd name="connsiteY86" fmla="*/ 1368083 h 1831633"/>
              <a:gd name="connsiteX87" fmla="*/ 1612900 w 3536725"/>
              <a:gd name="connsiteY87" fmla="*/ 1374433 h 1831633"/>
              <a:gd name="connsiteX88" fmla="*/ 1631950 w 3536725"/>
              <a:gd name="connsiteY88" fmla="*/ 1393483 h 1831633"/>
              <a:gd name="connsiteX89" fmla="*/ 1663700 w 3536725"/>
              <a:gd name="connsiteY89" fmla="*/ 1399833 h 1831633"/>
              <a:gd name="connsiteX90" fmla="*/ 1689100 w 3536725"/>
              <a:gd name="connsiteY90" fmla="*/ 1406183 h 1831633"/>
              <a:gd name="connsiteX91" fmla="*/ 1733550 w 3536725"/>
              <a:gd name="connsiteY91" fmla="*/ 1425233 h 1831633"/>
              <a:gd name="connsiteX92" fmla="*/ 1758950 w 3536725"/>
              <a:gd name="connsiteY92" fmla="*/ 1431583 h 1831633"/>
              <a:gd name="connsiteX93" fmla="*/ 1778000 w 3536725"/>
              <a:gd name="connsiteY93" fmla="*/ 1444283 h 1831633"/>
              <a:gd name="connsiteX94" fmla="*/ 1809750 w 3536725"/>
              <a:gd name="connsiteY94" fmla="*/ 1450633 h 1831633"/>
              <a:gd name="connsiteX95" fmla="*/ 1835150 w 3536725"/>
              <a:gd name="connsiteY95" fmla="*/ 1456983 h 1831633"/>
              <a:gd name="connsiteX96" fmla="*/ 1873250 w 3536725"/>
              <a:gd name="connsiteY96" fmla="*/ 1469683 h 1831633"/>
              <a:gd name="connsiteX97" fmla="*/ 1936750 w 3536725"/>
              <a:gd name="connsiteY97" fmla="*/ 1495083 h 1831633"/>
              <a:gd name="connsiteX98" fmla="*/ 1974850 w 3536725"/>
              <a:gd name="connsiteY98" fmla="*/ 1501433 h 1831633"/>
              <a:gd name="connsiteX99" fmla="*/ 2038350 w 3536725"/>
              <a:gd name="connsiteY99" fmla="*/ 1520483 h 1831633"/>
              <a:gd name="connsiteX100" fmla="*/ 2063750 w 3536725"/>
              <a:gd name="connsiteY100" fmla="*/ 1533183 h 1831633"/>
              <a:gd name="connsiteX101" fmla="*/ 2101850 w 3536725"/>
              <a:gd name="connsiteY101" fmla="*/ 1545883 h 1831633"/>
              <a:gd name="connsiteX102" fmla="*/ 2120900 w 3536725"/>
              <a:gd name="connsiteY102" fmla="*/ 1558583 h 1831633"/>
              <a:gd name="connsiteX103" fmla="*/ 2178050 w 3536725"/>
              <a:gd name="connsiteY103" fmla="*/ 1577633 h 1831633"/>
              <a:gd name="connsiteX104" fmla="*/ 2216150 w 3536725"/>
              <a:gd name="connsiteY104" fmla="*/ 1590333 h 1831633"/>
              <a:gd name="connsiteX105" fmla="*/ 2273300 w 3536725"/>
              <a:gd name="connsiteY105" fmla="*/ 1596683 h 1831633"/>
              <a:gd name="connsiteX106" fmla="*/ 2324100 w 3536725"/>
              <a:gd name="connsiteY106" fmla="*/ 1609383 h 1831633"/>
              <a:gd name="connsiteX107" fmla="*/ 2349500 w 3536725"/>
              <a:gd name="connsiteY107" fmla="*/ 1615733 h 1831633"/>
              <a:gd name="connsiteX108" fmla="*/ 2406650 w 3536725"/>
              <a:gd name="connsiteY108" fmla="*/ 1622083 h 1831633"/>
              <a:gd name="connsiteX109" fmla="*/ 2520950 w 3536725"/>
              <a:gd name="connsiteY109" fmla="*/ 1634783 h 1831633"/>
              <a:gd name="connsiteX110" fmla="*/ 2578100 w 3536725"/>
              <a:gd name="connsiteY110" fmla="*/ 1641133 h 1831633"/>
              <a:gd name="connsiteX111" fmla="*/ 2667000 w 3536725"/>
              <a:gd name="connsiteY111" fmla="*/ 1647483 h 1831633"/>
              <a:gd name="connsiteX112" fmla="*/ 2705100 w 3536725"/>
              <a:gd name="connsiteY112" fmla="*/ 1653833 h 1831633"/>
              <a:gd name="connsiteX113" fmla="*/ 2832100 w 3536725"/>
              <a:gd name="connsiteY113" fmla="*/ 1666533 h 1831633"/>
              <a:gd name="connsiteX114" fmla="*/ 2901950 w 3536725"/>
              <a:gd name="connsiteY114" fmla="*/ 1685583 h 1831633"/>
              <a:gd name="connsiteX115" fmla="*/ 2971800 w 3536725"/>
              <a:gd name="connsiteY115" fmla="*/ 1698283 h 1831633"/>
              <a:gd name="connsiteX116" fmla="*/ 3060700 w 3536725"/>
              <a:gd name="connsiteY116" fmla="*/ 1717333 h 1831633"/>
              <a:gd name="connsiteX117" fmla="*/ 3105150 w 3536725"/>
              <a:gd name="connsiteY117" fmla="*/ 1736383 h 1831633"/>
              <a:gd name="connsiteX118" fmla="*/ 3124200 w 3536725"/>
              <a:gd name="connsiteY118" fmla="*/ 1742733 h 1831633"/>
              <a:gd name="connsiteX119" fmla="*/ 3149600 w 3536725"/>
              <a:gd name="connsiteY119" fmla="*/ 1755433 h 1831633"/>
              <a:gd name="connsiteX120" fmla="*/ 3175000 w 3536725"/>
              <a:gd name="connsiteY120" fmla="*/ 1761783 h 1831633"/>
              <a:gd name="connsiteX121" fmla="*/ 3213100 w 3536725"/>
              <a:gd name="connsiteY121" fmla="*/ 1774483 h 1831633"/>
              <a:gd name="connsiteX122" fmla="*/ 3263900 w 3536725"/>
              <a:gd name="connsiteY122" fmla="*/ 1787183 h 1831633"/>
              <a:gd name="connsiteX123" fmla="*/ 3302000 w 3536725"/>
              <a:gd name="connsiteY123" fmla="*/ 1799883 h 1831633"/>
              <a:gd name="connsiteX124" fmla="*/ 3340100 w 3536725"/>
              <a:gd name="connsiteY124" fmla="*/ 1818933 h 1831633"/>
              <a:gd name="connsiteX125" fmla="*/ 3359150 w 3536725"/>
              <a:gd name="connsiteY125" fmla="*/ 1831633 h 1831633"/>
              <a:gd name="connsiteX126" fmla="*/ 3371850 w 3536725"/>
              <a:gd name="connsiteY126" fmla="*/ 1812583 h 1831633"/>
              <a:gd name="connsiteX127" fmla="*/ 3384550 w 3536725"/>
              <a:gd name="connsiteY127" fmla="*/ 1768133 h 1831633"/>
              <a:gd name="connsiteX128" fmla="*/ 3390900 w 3536725"/>
              <a:gd name="connsiteY128" fmla="*/ 1710983 h 1831633"/>
              <a:gd name="connsiteX129" fmla="*/ 3397250 w 3536725"/>
              <a:gd name="connsiteY129" fmla="*/ 1679233 h 1831633"/>
              <a:gd name="connsiteX130" fmla="*/ 3403600 w 3536725"/>
              <a:gd name="connsiteY130" fmla="*/ 1641133 h 1831633"/>
              <a:gd name="connsiteX131" fmla="*/ 3397250 w 3536725"/>
              <a:gd name="connsiteY131" fmla="*/ 1412533 h 1831633"/>
              <a:gd name="connsiteX132" fmla="*/ 1536700 w 3536725"/>
              <a:gd name="connsiteY132" fmla="*/ 961683 h 1831633"/>
              <a:gd name="connsiteX133" fmla="*/ 1498600 w 3536725"/>
              <a:gd name="connsiteY133" fmla="*/ 942633 h 1831633"/>
              <a:gd name="connsiteX134" fmla="*/ 3365500 w 3536725"/>
              <a:gd name="connsiteY134" fmla="*/ 447333 h 1831633"/>
              <a:gd name="connsiteX135" fmla="*/ 3371850 w 3536725"/>
              <a:gd name="connsiteY135" fmla="*/ 428283 h 1831633"/>
              <a:gd name="connsiteX136" fmla="*/ 3365500 w 3536725"/>
              <a:gd name="connsiteY136" fmla="*/ 40933 h 1831633"/>
              <a:gd name="connsiteX0" fmla="*/ 3365500 w 3539547"/>
              <a:gd name="connsiteY0" fmla="*/ 40933 h 1831633"/>
              <a:gd name="connsiteX1" fmla="*/ 3365500 w 3539547"/>
              <a:gd name="connsiteY1" fmla="*/ 28233 h 1831633"/>
              <a:gd name="connsiteX2" fmla="*/ 3340100 w 3539547"/>
              <a:gd name="connsiteY2" fmla="*/ 34583 h 1831633"/>
              <a:gd name="connsiteX3" fmla="*/ 3314700 w 3539547"/>
              <a:gd name="connsiteY3" fmla="*/ 47283 h 1831633"/>
              <a:gd name="connsiteX4" fmla="*/ 3263900 w 3539547"/>
              <a:gd name="connsiteY4" fmla="*/ 53633 h 1831633"/>
              <a:gd name="connsiteX5" fmla="*/ 3238500 w 3539547"/>
              <a:gd name="connsiteY5" fmla="*/ 59983 h 1831633"/>
              <a:gd name="connsiteX6" fmla="*/ 3187700 w 3539547"/>
              <a:gd name="connsiteY6" fmla="*/ 72683 h 1831633"/>
              <a:gd name="connsiteX7" fmla="*/ 3155950 w 3539547"/>
              <a:gd name="connsiteY7" fmla="*/ 85383 h 1831633"/>
              <a:gd name="connsiteX8" fmla="*/ 2997200 w 3539547"/>
              <a:gd name="connsiteY8" fmla="*/ 104433 h 1831633"/>
              <a:gd name="connsiteX9" fmla="*/ 2908300 w 3539547"/>
              <a:gd name="connsiteY9" fmla="*/ 123483 h 1831633"/>
              <a:gd name="connsiteX10" fmla="*/ 2857500 w 3539547"/>
              <a:gd name="connsiteY10" fmla="*/ 136183 h 1831633"/>
              <a:gd name="connsiteX11" fmla="*/ 2806700 w 3539547"/>
              <a:gd name="connsiteY11" fmla="*/ 142533 h 1831633"/>
              <a:gd name="connsiteX12" fmla="*/ 2768600 w 3539547"/>
              <a:gd name="connsiteY12" fmla="*/ 148883 h 1831633"/>
              <a:gd name="connsiteX13" fmla="*/ 2686050 w 3539547"/>
              <a:gd name="connsiteY13" fmla="*/ 167933 h 1831633"/>
              <a:gd name="connsiteX14" fmla="*/ 2597150 w 3539547"/>
              <a:gd name="connsiteY14" fmla="*/ 174283 h 1831633"/>
              <a:gd name="connsiteX15" fmla="*/ 2552700 w 3539547"/>
              <a:gd name="connsiteY15" fmla="*/ 186983 h 1831633"/>
              <a:gd name="connsiteX16" fmla="*/ 2438400 w 3539547"/>
              <a:gd name="connsiteY16" fmla="*/ 206033 h 1831633"/>
              <a:gd name="connsiteX17" fmla="*/ 2406650 w 3539547"/>
              <a:gd name="connsiteY17" fmla="*/ 212383 h 1831633"/>
              <a:gd name="connsiteX18" fmla="*/ 2374900 w 3539547"/>
              <a:gd name="connsiteY18" fmla="*/ 225083 h 1831633"/>
              <a:gd name="connsiteX19" fmla="*/ 2349500 w 3539547"/>
              <a:gd name="connsiteY19" fmla="*/ 231433 h 1831633"/>
              <a:gd name="connsiteX20" fmla="*/ 2260600 w 3539547"/>
              <a:gd name="connsiteY20" fmla="*/ 244133 h 1831633"/>
              <a:gd name="connsiteX21" fmla="*/ 2197100 w 3539547"/>
              <a:gd name="connsiteY21" fmla="*/ 256833 h 1831633"/>
              <a:gd name="connsiteX22" fmla="*/ 2146300 w 3539547"/>
              <a:gd name="connsiteY22" fmla="*/ 263183 h 1831633"/>
              <a:gd name="connsiteX23" fmla="*/ 2057400 w 3539547"/>
              <a:gd name="connsiteY23" fmla="*/ 282233 h 1831633"/>
              <a:gd name="connsiteX24" fmla="*/ 2012950 w 3539547"/>
              <a:gd name="connsiteY24" fmla="*/ 301283 h 1831633"/>
              <a:gd name="connsiteX25" fmla="*/ 1993900 w 3539547"/>
              <a:gd name="connsiteY25" fmla="*/ 313983 h 1831633"/>
              <a:gd name="connsiteX26" fmla="*/ 1974850 w 3539547"/>
              <a:gd name="connsiteY26" fmla="*/ 320333 h 1831633"/>
              <a:gd name="connsiteX27" fmla="*/ 1905000 w 3539547"/>
              <a:gd name="connsiteY27" fmla="*/ 358433 h 1831633"/>
              <a:gd name="connsiteX28" fmla="*/ 1854200 w 3539547"/>
              <a:gd name="connsiteY28" fmla="*/ 377483 h 1831633"/>
              <a:gd name="connsiteX29" fmla="*/ 1828800 w 3539547"/>
              <a:gd name="connsiteY29" fmla="*/ 390183 h 1831633"/>
              <a:gd name="connsiteX30" fmla="*/ 1765300 w 3539547"/>
              <a:gd name="connsiteY30" fmla="*/ 409233 h 1831633"/>
              <a:gd name="connsiteX31" fmla="*/ 1733550 w 3539547"/>
              <a:gd name="connsiteY31" fmla="*/ 428283 h 1831633"/>
              <a:gd name="connsiteX32" fmla="*/ 1657350 w 3539547"/>
              <a:gd name="connsiteY32" fmla="*/ 466383 h 1831633"/>
              <a:gd name="connsiteX33" fmla="*/ 1625600 w 3539547"/>
              <a:gd name="connsiteY33" fmla="*/ 485433 h 1831633"/>
              <a:gd name="connsiteX34" fmla="*/ 1530350 w 3539547"/>
              <a:gd name="connsiteY34" fmla="*/ 517183 h 1831633"/>
              <a:gd name="connsiteX35" fmla="*/ 1492250 w 3539547"/>
              <a:gd name="connsiteY35" fmla="*/ 536233 h 1831633"/>
              <a:gd name="connsiteX36" fmla="*/ 1390650 w 3539547"/>
              <a:gd name="connsiteY36" fmla="*/ 567983 h 1831633"/>
              <a:gd name="connsiteX37" fmla="*/ 1346200 w 3539547"/>
              <a:gd name="connsiteY37" fmla="*/ 587033 h 1831633"/>
              <a:gd name="connsiteX38" fmla="*/ 1308100 w 3539547"/>
              <a:gd name="connsiteY38" fmla="*/ 593383 h 1831633"/>
              <a:gd name="connsiteX39" fmla="*/ 1276350 w 3539547"/>
              <a:gd name="connsiteY39" fmla="*/ 599733 h 1831633"/>
              <a:gd name="connsiteX40" fmla="*/ 1212850 w 3539547"/>
              <a:gd name="connsiteY40" fmla="*/ 631483 h 1831633"/>
              <a:gd name="connsiteX41" fmla="*/ 1193800 w 3539547"/>
              <a:gd name="connsiteY41" fmla="*/ 637833 h 1831633"/>
              <a:gd name="connsiteX42" fmla="*/ 1149350 w 3539547"/>
              <a:gd name="connsiteY42" fmla="*/ 656883 h 1831633"/>
              <a:gd name="connsiteX43" fmla="*/ 1022350 w 3539547"/>
              <a:gd name="connsiteY43" fmla="*/ 669583 h 1831633"/>
              <a:gd name="connsiteX44" fmla="*/ 927100 w 3539547"/>
              <a:gd name="connsiteY44" fmla="*/ 701333 h 1831633"/>
              <a:gd name="connsiteX45" fmla="*/ 863600 w 3539547"/>
              <a:gd name="connsiteY45" fmla="*/ 720383 h 1831633"/>
              <a:gd name="connsiteX46" fmla="*/ 838200 w 3539547"/>
              <a:gd name="connsiteY46" fmla="*/ 733083 h 1831633"/>
              <a:gd name="connsiteX47" fmla="*/ 819150 w 3539547"/>
              <a:gd name="connsiteY47" fmla="*/ 739433 h 1831633"/>
              <a:gd name="connsiteX48" fmla="*/ 774700 w 3539547"/>
              <a:gd name="connsiteY48" fmla="*/ 752133 h 1831633"/>
              <a:gd name="connsiteX49" fmla="*/ 723900 w 3539547"/>
              <a:gd name="connsiteY49" fmla="*/ 758483 h 1831633"/>
              <a:gd name="connsiteX50" fmla="*/ 692150 w 3539547"/>
              <a:gd name="connsiteY50" fmla="*/ 764833 h 1831633"/>
              <a:gd name="connsiteX51" fmla="*/ 647700 w 3539547"/>
              <a:gd name="connsiteY51" fmla="*/ 777533 h 1831633"/>
              <a:gd name="connsiteX52" fmla="*/ 603250 w 3539547"/>
              <a:gd name="connsiteY52" fmla="*/ 790233 h 1831633"/>
              <a:gd name="connsiteX53" fmla="*/ 577850 w 3539547"/>
              <a:gd name="connsiteY53" fmla="*/ 796583 h 1831633"/>
              <a:gd name="connsiteX54" fmla="*/ 501650 w 3539547"/>
              <a:gd name="connsiteY54" fmla="*/ 802933 h 1831633"/>
              <a:gd name="connsiteX55" fmla="*/ 463550 w 3539547"/>
              <a:gd name="connsiteY55" fmla="*/ 815633 h 1831633"/>
              <a:gd name="connsiteX56" fmla="*/ 438150 w 3539547"/>
              <a:gd name="connsiteY56" fmla="*/ 828333 h 1831633"/>
              <a:gd name="connsiteX57" fmla="*/ 381000 w 3539547"/>
              <a:gd name="connsiteY57" fmla="*/ 834683 h 1831633"/>
              <a:gd name="connsiteX58" fmla="*/ 292100 w 3539547"/>
              <a:gd name="connsiteY58" fmla="*/ 853733 h 1831633"/>
              <a:gd name="connsiteX59" fmla="*/ 273050 w 3539547"/>
              <a:gd name="connsiteY59" fmla="*/ 860083 h 1831633"/>
              <a:gd name="connsiteX60" fmla="*/ 241300 w 3539547"/>
              <a:gd name="connsiteY60" fmla="*/ 866433 h 1831633"/>
              <a:gd name="connsiteX61" fmla="*/ 222250 w 3539547"/>
              <a:gd name="connsiteY61" fmla="*/ 879133 h 1831633"/>
              <a:gd name="connsiteX62" fmla="*/ 203200 w 3539547"/>
              <a:gd name="connsiteY62" fmla="*/ 898183 h 1831633"/>
              <a:gd name="connsiteX63" fmla="*/ 165100 w 3539547"/>
              <a:gd name="connsiteY63" fmla="*/ 910883 h 1831633"/>
              <a:gd name="connsiteX64" fmla="*/ 107950 w 3539547"/>
              <a:gd name="connsiteY64" fmla="*/ 929933 h 1831633"/>
              <a:gd name="connsiteX65" fmla="*/ 63500 w 3539547"/>
              <a:gd name="connsiteY65" fmla="*/ 955333 h 1831633"/>
              <a:gd name="connsiteX66" fmla="*/ 38100 w 3539547"/>
              <a:gd name="connsiteY66" fmla="*/ 961683 h 1831633"/>
              <a:gd name="connsiteX67" fmla="*/ 0 w 3539547"/>
              <a:gd name="connsiteY67" fmla="*/ 974383 h 1831633"/>
              <a:gd name="connsiteX68" fmla="*/ 95250 w 3539547"/>
              <a:gd name="connsiteY68" fmla="*/ 987083 h 1831633"/>
              <a:gd name="connsiteX69" fmla="*/ 158750 w 3539547"/>
              <a:gd name="connsiteY69" fmla="*/ 993433 h 1831633"/>
              <a:gd name="connsiteX70" fmla="*/ 215900 w 3539547"/>
              <a:gd name="connsiteY70" fmla="*/ 999783 h 1831633"/>
              <a:gd name="connsiteX71" fmla="*/ 260350 w 3539547"/>
              <a:gd name="connsiteY71" fmla="*/ 1012483 h 1831633"/>
              <a:gd name="connsiteX72" fmla="*/ 298450 w 3539547"/>
              <a:gd name="connsiteY72" fmla="*/ 1018833 h 1831633"/>
              <a:gd name="connsiteX73" fmla="*/ 400050 w 3539547"/>
              <a:gd name="connsiteY73" fmla="*/ 1044233 h 1831633"/>
              <a:gd name="connsiteX74" fmla="*/ 514350 w 3539547"/>
              <a:gd name="connsiteY74" fmla="*/ 1082333 h 1831633"/>
              <a:gd name="connsiteX75" fmla="*/ 628650 w 3539547"/>
              <a:gd name="connsiteY75" fmla="*/ 1120433 h 1831633"/>
              <a:gd name="connsiteX76" fmla="*/ 755650 w 3539547"/>
              <a:gd name="connsiteY76" fmla="*/ 1158533 h 1831633"/>
              <a:gd name="connsiteX77" fmla="*/ 806450 w 3539547"/>
              <a:gd name="connsiteY77" fmla="*/ 1164883 h 1831633"/>
              <a:gd name="connsiteX78" fmla="*/ 914400 w 3539547"/>
              <a:gd name="connsiteY78" fmla="*/ 1196633 h 1831633"/>
              <a:gd name="connsiteX79" fmla="*/ 984250 w 3539547"/>
              <a:gd name="connsiteY79" fmla="*/ 1209333 h 1831633"/>
              <a:gd name="connsiteX80" fmla="*/ 1162050 w 3539547"/>
              <a:gd name="connsiteY80" fmla="*/ 1266483 h 1831633"/>
              <a:gd name="connsiteX81" fmla="*/ 1206500 w 3539547"/>
              <a:gd name="connsiteY81" fmla="*/ 1279183 h 1831633"/>
              <a:gd name="connsiteX82" fmla="*/ 1257300 w 3539547"/>
              <a:gd name="connsiteY82" fmla="*/ 1285533 h 1831633"/>
              <a:gd name="connsiteX83" fmla="*/ 1352550 w 3539547"/>
              <a:gd name="connsiteY83" fmla="*/ 1304583 h 1831633"/>
              <a:gd name="connsiteX84" fmla="*/ 1441450 w 3539547"/>
              <a:gd name="connsiteY84" fmla="*/ 1336333 h 1831633"/>
              <a:gd name="connsiteX85" fmla="*/ 1473200 w 3539547"/>
              <a:gd name="connsiteY85" fmla="*/ 1342683 h 1831633"/>
              <a:gd name="connsiteX86" fmla="*/ 1574800 w 3539547"/>
              <a:gd name="connsiteY86" fmla="*/ 1368083 h 1831633"/>
              <a:gd name="connsiteX87" fmla="*/ 1612900 w 3539547"/>
              <a:gd name="connsiteY87" fmla="*/ 1374433 h 1831633"/>
              <a:gd name="connsiteX88" fmla="*/ 1631950 w 3539547"/>
              <a:gd name="connsiteY88" fmla="*/ 1393483 h 1831633"/>
              <a:gd name="connsiteX89" fmla="*/ 1663700 w 3539547"/>
              <a:gd name="connsiteY89" fmla="*/ 1399833 h 1831633"/>
              <a:gd name="connsiteX90" fmla="*/ 1689100 w 3539547"/>
              <a:gd name="connsiteY90" fmla="*/ 1406183 h 1831633"/>
              <a:gd name="connsiteX91" fmla="*/ 1733550 w 3539547"/>
              <a:gd name="connsiteY91" fmla="*/ 1425233 h 1831633"/>
              <a:gd name="connsiteX92" fmla="*/ 1758950 w 3539547"/>
              <a:gd name="connsiteY92" fmla="*/ 1431583 h 1831633"/>
              <a:gd name="connsiteX93" fmla="*/ 1778000 w 3539547"/>
              <a:gd name="connsiteY93" fmla="*/ 1444283 h 1831633"/>
              <a:gd name="connsiteX94" fmla="*/ 1809750 w 3539547"/>
              <a:gd name="connsiteY94" fmla="*/ 1450633 h 1831633"/>
              <a:gd name="connsiteX95" fmla="*/ 1835150 w 3539547"/>
              <a:gd name="connsiteY95" fmla="*/ 1456983 h 1831633"/>
              <a:gd name="connsiteX96" fmla="*/ 1873250 w 3539547"/>
              <a:gd name="connsiteY96" fmla="*/ 1469683 h 1831633"/>
              <a:gd name="connsiteX97" fmla="*/ 1936750 w 3539547"/>
              <a:gd name="connsiteY97" fmla="*/ 1495083 h 1831633"/>
              <a:gd name="connsiteX98" fmla="*/ 1974850 w 3539547"/>
              <a:gd name="connsiteY98" fmla="*/ 1501433 h 1831633"/>
              <a:gd name="connsiteX99" fmla="*/ 2038350 w 3539547"/>
              <a:gd name="connsiteY99" fmla="*/ 1520483 h 1831633"/>
              <a:gd name="connsiteX100" fmla="*/ 2063750 w 3539547"/>
              <a:gd name="connsiteY100" fmla="*/ 1533183 h 1831633"/>
              <a:gd name="connsiteX101" fmla="*/ 2101850 w 3539547"/>
              <a:gd name="connsiteY101" fmla="*/ 1545883 h 1831633"/>
              <a:gd name="connsiteX102" fmla="*/ 2120900 w 3539547"/>
              <a:gd name="connsiteY102" fmla="*/ 1558583 h 1831633"/>
              <a:gd name="connsiteX103" fmla="*/ 2178050 w 3539547"/>
              <a:gd name="connsiteY103" fmla="*/ 1577633 h 1831633"/>
              <a:gd name="connsiteX104" fmla="*/ 2216150 w 3539547"/>
              <a:gd name="connsiteY104" fmla="*/ 1590333 h 1831633"/>
              <a:gd name="connsiteX105" fmla="*/ 2273300 w 3539547"/>
              <a:gd name="connsiteY105" fmla="*/ 1596683 h 1831633"/>
              <a:gd name="connsiteX106" fmla="*/ 2324100 w 3539547"/>
              <a:gd name="connsiteY106" fmla="*/ 1609383 h 1831633"/>
              <a:gd name="connsiteX107" fmla="*/ 2349500 w 3539547"/>
              <a:gd name="connsiteY107" fmla="*/ 1615733 h 1831633"/>
              <a:gd name="connsiteX108" fmla="*/ 2406650 w 3539547"/>
              <a:gd name="connsiteY108" fmla="*/ 1622083 h 1831633"/>
              <a:gd name="connsiteX109" fmla="*/ 2520950 w 3539547"/>
              <a:gd name="connsiteY109" fmla="*/ 1634783 h 1831633"/>
              <a:gd name="connsiteX110" fmla="*/ 2578100 w 3539547"/>
              <a:gd name="connsiteY110" fmla="*/ 1641133 h 1831633"/>
              <a:gd name="connsiteX111" fmla="*/ 2667000 w 3539547"/>
              <a:gd name="connsiteY111" fmla="*/ 1647483 h 1831633"/>
              <a:gd name="connsiteX112" fmla="*/ 2705100 w 3539547"/>
              <a:gd name="connsiteY112" fmla="*/ 1653833 h 1831633"/>
              <a:gd name="connsiteX113" fmla="*/ 2832100 w 3539547"/>
              <a:gd name="connsiteY113" fmla="*/ 1666533 h 1831633"/>
              <a:gd name="connsiteX114" fmla="*/ 2901950 w 3539547"/>
              <a:gd name="connsiteY114" fmla="*/ 1685583 h 1831633"/>
              <a:gd name="connsiteX115" fmla="*/ 2971800 w 3539547"/>
              <a:gd name="connsiteY115" fmla="*/ 1698283 h 1831633"/>
              <a:gd name="connsiteX116" fmla="*/ 3060700 w 3539547"/>
              <a:gd name="connsiteY116" fmla="*/ 1717333 h 1831633"/>
              <a:gd name="connsiteX117" fmla="*/ 3105150 w 3539547"/>
              <a:gd name="connsiteY117" fmla="*/ 1736383 h 1831633"/>
              <a:gd name="connsiteX118" fmla="*/ 3124200 w 3539547"/>
              <a:gd name="connsiteY118" fmla="*/ 1742733 h 1831633"/>
              <a:gd name="connsiteX119" fmla="*/ 3149600 w 3539547"/>
              <a:gd name="connsiteY119" fmla="*/ 1755433 h 1831633"/>
              <a:gd name="connsiteX120" fmla="*/ 3175000 w 3539547"/>
              <a:gd name="connsiteY120" fmla="*/ 1761783 h 1831633"/>
              <a:gd name="connsiteX121" fmla="*/ 3213100 w 3539547"/>
              <a:gd name="connsiteY121" fmla="*/ 1774483 h 1831633"/>
              <a:gd name="connsiteX122" fmla="*/ 3263900 w 3539547"/>
              <a:gd name="connsiteY122" fmla="*/ 1787183 h 1831633"/>
              <a:gd name="connsiteX123" fmla="*/ 3302000 w 3539547"/>
              <a:gd name="connsiteY123" fmla="*/ 1799883 h 1831633"/>
              <a:gd name="connsiteX124" fmla="*/ 3340100 w 3539547"/>
              <a:gd name="connsiteY124" fmla="*/ 1818933 h 1831633"/>
              <a:gd name="connsiteX125" fmla="*/ 3359150 w 3539547"/>
              <a:gd name="connsiteY125" fmla="*/ 1831633 h 1831633"/>
              <a:gd name="connsiteX126" fmla="*/ 3371850 w 3539547"/>
              <a:gd name="connsiteY126" fmla="*/ 1812583 h 1831633"/>
              <a:gd name="connsiteX127" fmla="*/ 3384550 w 3539547"/>
              <a:gd name="connsiteY127" fmla="*/ 1768133 h 1831633"/>
              <a:gd name="connsiteX128" fmla="*/ 3390900 w 3539547"/>
              <a:gd name="connsiteY128" fmla="*/ 1710983 h 1831633"/>
              <a:gd name="connsiteX129" fmla="*/ 3397250 w 3539547"/>
              <a:gd name="connsiteY129" fmla="*/ 1679233 h 1831633"/>
              <a:gd name="connsiteX130" fmla="*/ 3403600 w 3539547"/>
              <a:gd name="connsiteY130" fmla="*/ 1641133 h 1831633"/>
              <a:gd name="connsiteX131" fmla="*/ 3397250 w 3539547"/>
              <a:gd name="connsiteY131" fmla="*/ 1412533 h 1831633"/>
              <a:gd name="connsiteX132" fmla="*/ 1498600 w 3539547"/>
              <a:gd name="connsiteY132" fmla="*/ 942633 h 1831633"/>
              <a:gd name="connsiteX133" fmla="*/ 3365500 w 3539547"/>
              <a:gd name="connsiteY133" fmla="*/ 447333 h 1831633"/>
              <a:gd name="connsiteX134" fmla="*/ 3371850 w 3539547"/>
              <a:gd name="connsiteY134" fmla="*/ 428283 h 1831633"/>
              <a:gd name="connsiteX135" fmla="*/ 3365500 w 3539547"/>
              <a:gd name="connsiteY135" fmla="*/ 40933 h 1831633"/>
              <a:gd name="connsiteX0" fmla="*/ 3365500 w 3538126"/>
              <a:gd name="connsiteY0" fmla="*/ 40933 h 1831633"/>
              <a:gd name="connsiteX1" fmla="*/ 3365500 w 3538126"/>
              <a:gd name="connsiteY1" fmla="*/ 28233 h 1831633"/>
              <a:gd name="connsiteX2" fmla="*/ 3340100 w 3538126"/>
              <a:gd name="connsiteY2" fmla="*/ 34583 h 1831633"/>
              <a:gd name="connsiteX3" fmla="*/ 3314700 w 3538126"/>
              <a:gd name="connsiteY3" fmla="*/ 47283 h 1831633"/>
              <a:gd name="connsiteX4" fmla="*/ 3263900 w 3538126"/>
              <a:gd name="connsiteY4" fmla="*/ 53633 h 1831633"/>
              <a:gd name="connsiteX5" fmla="*/ 3238500 w 3538126"/>
              <a:gd name="connsiteY5" fmla="*/ 59983 h 1831633"/>
              <a:gd name="connsiteX6" fmla="*/ 3187700 w 3538126"/>
              <a:gd name="connsiteY6" fmla="*/ 72683 h 1831633"/>
              <a:gd name="connsiteX7" fmla="*/ 3155950 w 3538126"/>
              <a:gd name="connsiteY7" fmla="*/ 85383 h 1831633"/>
              <a:gd name="connsiteX8" fmla="*/ 2997200 w 3538126"/>
              <a:gd name="connsiteY8" fmla="*/ 104433 h 1831633"/>
              <a:gd name="connsiteX9" fmla="*/ 2908300 w 3538126"/>
              <a:gd name="connsiteY9" fmla="*/ 123483 h 1831633"/>
              <a:gd name="connsiteX10" fmla="*/ 2857500 w 3538126"/>
              <a:gd name="connsiteY10" fmla="*/ 136183 h 1831633"/>
              <a:gd name="connsiteX11" fmla="*/ 2806700 w 3538126"/>
              <a:gd name="connsiteY11" fmla="*/ 142533 h 1831633"/>
              <a:gd name="connsiteX12" fmla="*/ 2768600 w 3538126"/>
              <a:gd name="connsiteY12" fmla="*/ 148883 h 1831633"/>
              <a:gd name="connsiteX13" fmla="*/ 2686050 w 3538126"/>
              <a:gd name="connsiteY13" fmla="*/ 167933 h 1831633"/>
              <a:gd name="connsiteX14" fmla="*/ 2597150 w 3538126"/>
              <a:gd name="connsiteY14" fmla="*/ 174283 h 1831633"/>
              <a:gd name="connsiteX15" fmla="*/ 2552700 w 3538126"/>
              <a:gd name="connsiteY15" fmla="*/ 186983 h 1831633"/>
              <a:gd name="connsiteX16" fmla="*/ 2438400 w 3538126"/>
              <a:gd name="connsiteY16" fmla="*/ 206033 h 1831633"/>
              <a:gd name="connsiteX17" fmla="*/ 2406650 w 3538126"/>
              <a:gd name="connsiteY17" fmla="*/ 212383 h 1831633"/>
              <a:gd name="connsiteX18" fmla="*/ 2374900 w 3538126"/>
              <a:gd name="connsiteY18" fmla="*/ 225083 h 1831633"/>
              <a:gd name="connsiteX19" fmla="*/ 2349500 w 3538126"/>
              <a:gd name="connsiteY19" fmla="*/ 231433 h 1831633"/>
              <a:gd name="connsiteX20" fmla="*/ 2260600 w 3538126"/>
              <a:gd name="connsiteY20" fmla="*/ 244133 h 1831633"/>
              <a:gd name="connsiteX21" fmla="*/ 2197100 w 3538126"/>
              <a:gd name="connsiteY21" fmla="*/ 256833 h 1831633"/>
              <a:gd name="connsiteX22" fmla="*/ 2146300 w 3538126"/>
              <a:gd name="connsiteY22" fmla="*/ 263183 h 1831633"/>
              <a:gd name="connsiteX23" fmla="*/ 2057400 w 3538126"/>
              <a:gd name="connsiteY23" fmla="*/ 282233 h 1831633"/>
              <a:gd name="connsiteX24" fmla="*/ 2012950 w 3538126"/>
              <a:gd name="connsiteY24" fmla="*/ 301283 h 1831633"/>
              <a:gd name="connsiteX25" fmla="*/ 1993900 w 3538126"/>
              <a:gd name="connsiteY25" fmla="*/ 313983 h 1831633"/>
              <a:gd name="connsiteX26" fmla="*/ 1974850 w 3538126"/>
              <a:gd name="connsiteY26" fmla="*/ 320333 h 1831633"/>
              <a:gd name="connsiteX27" fmla="*/ 1905000 w 3538126"/>
              <a:gd name="connsiteY27" fmla="*/ 358433 h 1831633"/>
              <a:gd name="connsiteX28" fmla="*/ 1854200 w 3538126"/>
              <a:gd name="connsiteY28" fmla="*/ 377483 h 1831633"/>
              <a:gd name="connsiteX29" fmla="*/ 1828800 w 3538126"/>
              <a:gd name="connsiteY29" fmla="*/ 390183 h 1831633"/>
              <a:gd name="connsiteX30" fmla="*/ 1765300 w 3538126"/>
              <a:gd name="connsiteY30" fmla="*/ 409233 h 1831633"/>
              <a:gd name="connsiteX31" fmla="*/ 1733550 w 3538126"/>
              <a:gd name="connsiteY31" fmla="*/ 428283 h 1831633"/>
              <a:gd name="connsiteX32" fmla="*/ 1657350 w 3538126"/>
              <a:gd name="connsiteY32" fmla="*/ 466383 h 1831633"/>
              <a:gd name="connsiteX33" fmla="*/ 1625600 w 3538126"/>
              <a:gd name="connsiteY33" fmla="*/ 485433 h 1831633"/>
              <a:gd name="connsiteX34" fmla="*/ 1530350 w 3538126"/>
              <a:gd name="connsiteY34" fmla="*/ 517183 h 1831633"/>
              <a:gd name="connsiteX35" fmla="*/ 1492250 w 3538126"/>
              <a:gd name="connsiteY35" fmla="*/ 536233 h 1831633"/>
              <a:gd name="connsiteX36" fmla="*/ 1390650 w 3538126"/>
              <a:gd name="connsiteY36" fmla="*/ 567983 h 1831633"/>
              <a:gd name="connsiteX37" fmla="*/ 1346200 w 3538126"/>
              <a:gd name="connsiteY37" fmla="*/ 587033 h 1831633"/>
              <a:gd name="connsiteX38" fmla="*/ 1308100 w 3538126"/>
              <a:gd name="connsiteY38" fmla="*/ 593383 h 1831633"/>
              <a:gd name="connsiteX39" fmla="*/ 1276350 w 3538126"/>
              <a:gd name="connsiteY39" fmla="*/ 599733 h 1831633"/>
              <a:gd name="connsiteX40" fmla="*/ 1212850 w 3538126"/>
              <a:gd name="connsiteY40" fmla="*/ 631483 h 1831633"/>
              <a:gd name="connsiteX41" fmla="*/ 1193800 w 3538126"/>
              <a:gd name="connsiteY41" fmla="*/ 637833 h 1831633"/>
              <a:gd name="connsiteX42" fmla="*/ 1149350 w 3538126"/>
              <a:gd name="connsiteY42" fmla="*/ 656883 h 1831633"/>
              <a:gd name="connsiteX43" fmla="*/ 1022350 w 3538126"/>
              <a:gd name="connsiteY43" fmla="*/ 669583 h 1831633"/>
              <a:gd name="connsiteX44" fmla="*/ 927100 w 3538126"/>
              <a:gd name="connsiteY44" fmla="*/ 701333 h 1831633"/>
              <a:gd name="connsiteX45" fmla="*/ 863600 w 3538126"/>
              <a:gd name="connsiteY45" fmla="*/ 720383 h 1831633"/>
              <a:gd name="connsiteX46" fmla="*/ 838200 w 3538126"/>
              <a:gd name="connsiteY46" fmla="*/ 733083 h 1831633"/>
              <a:gd name="connsiteX47" fmla="*/ 819150 w 3538126"/>
              <a:gd name="connsiteY47" fmla="*/ 739433 h 1831633"/>
              <a:gd name="connsiteX48" fmla="*/ 774700 w 3538126"/>
              <a:gd name="connsiteY48" fmla="*/ 752133 h 1831633"/>
              <a:gd name="connsiteX49" fmla="*/ 723900 w 3538126"/>
              <a:gd name="connsiteY49" fmla="*/ 758483 h 1831633"/>
              <a:gd name="connsiteX50" fmla="*/ 692150 w 3538126"/>
              <a:gd name="connsiteY50" fmla="*/ 764833 h 1831633"/>
              <a:gd name="connsiteX51" fmla="*/ 647700 w 3538126"/>
              <a:gd name="connsiteY51" fmla="*/ 777533 h 1831633"/>
              <a:gd name="connsiteX52" fmla="*/ 603250 w 3538126"/>
              <a:gd name="connsiteY52" fmla="*/ 790233 h 1831633"/>
              <a:gd name="connsiteX53" fmla="*/ 577850 w 3538126"/>
              <a:gd name="connsiteY53" fmla="*/ 796583 h 1831633"/>
              <a:gd name="connsiteX54" fmla="*/ 501650 w 3538126"/>
              <a:gd name="connsiteY54" fmla="*/ 802933 h 1831633"/>
              <a:gd name="connsiteX55" fmla="*/ 463550 w 3538126"/>
              <a:gd name="connsiteY55" fmla="*/ 815633 h 1831633"/>
              <a:gd name="connsiteX56" fmla="*/ 438150 w 3538126"/>
              <a:gd name="connsiteY56" fmla="*/ 828333 h 1831633"/>
              <a:gd name="connsiteX57" fmla="*/ 381000 w 3538126"/>
              <a:gd name="connsiteY57" fmla="*/ 834683 h 1831633"/>
              <a:gd name="connsiteX58" fmla="*/ 292100 w 3538126"/>
              <a:gd name="connsiteY58" fmla="*/ 853733 h 1831633"/>
              <a:gd name="connsiteX59" fmla="*/ 273050 w 3538126"/>
              <a:gd name="connsiteY59" fmla="*/ 860083 h 1831633"/>
              <a:gd name="connsiteX60" fmla="*/ 241300 w 3538126"/>
              <a:gd name="connsiteY60" fmla="*/ 866433 h 1831633"/>
              <a:gd name="connsiteX61" fmla="*/ 222250 w 3538126"/>
              <a:gd name="connsiteY61" fmla="*/ 879133 h 1831633"/>
              <a:gd name="connsiteX62" fmla="*/ 203200 w 3538126"/>
              <a:gd name="connsiteY62" fmla="*/ 898183 h 1831633"/>
              <a:gd name="connsiteX63" fmla="*/ 165100 w 3538126"/>
              <a:gd name="connsiteY63" fmla="*/ 910883 h 1831633"/>
              <a:gd name="connsiteX64" fmla="*/ 107950 w 3538126"/>
              <a:gd name="connsiteY64" fmla="*/ 929933 h 1831633"/>
              <a:gd name="connsiteX65" fmla="*/ 63500 w 3538126"/>
              <a:gd name="connsiteY65" fmla="*/ 955333 h 1831633"/>
              <a:gd name="connsiteX66" fmla="*/ 38100 w 3538126"/>
              <a:gd name="connsiteY66" fmla="*/ 961683 h 1831633"/>
              <a:gd name="connsiteX67" fmla="*/ 0 w 3538126"/>
              <a:gd name="connsiteY67" fmla="*/ 974383 h 1831633"/>
              <a:gd name="connsiteX68" fmla="*/ 95250 w 3538126"/>
              <a:gd name="connsiteY68" fmla="*/ 987083 h 1831633"/>
              <a:gd name="connsiteX69" fmla="*/ 158750 w 3538126"/>
              <a:gd name="connsiteY69" fmla="*/ 993433 h 1831633"/>
              <a:gd name="connsiteX70" fmla="*/ 215900 w 3538126"/>
              <a:gd name="connsiteY70" fmla="*/ 999783 h 1831633"/>
              <a:gd name="connsiteX71" fmla="*/ 260350 w 3538126"/>
              <a:gd name="connsiteY71" fmla="*/ 1012483 h 1831633"/>
              <a:gd name="connsiteX72" fmla="*/ 298450 w 3538126"/>
              <a:gd name="connsiteY72" fmla="*/ 1018833 h 1831633"/>
              <a:gd name="connsiteX73" fmla="*/ 400050 w 3538126"/>
              <a:gd name="connsiteY73" fmla="*/ 1044233 h 1831633"/>
              <a:gd name="connsiteX74" fmla="*/ 514350 w 3538126"/>
              <a:gd name="connsiteY74" fmla="*/ 1082333 h 1831633"/>
              <a:gd name="connsiteX75" fmla="*/ 628650 w 3538126"/>
              <a:gd name="connsiteY75" fmla="*/ 1120433 h 1831633"/>
              <a:gd name="connsiteX76" fmla="*/ 755650 w 3538126"/>
              <a:gd name="connsiteY76" fmla="*/ 1158533 h 1831633"/>
              <a:gd name="connsiteX77" fmla="*/ 806450 w 3538126"/>
              <a:gd name="connsiteY77" fmla="*/ 1164883 h 1831633"/>
              <a:gd name="connsiteX78" fmla="*/ 914400 w 3538126"/>
              <a:gd name="connsiteY78" fmla="*/ 1196633 h 1831633"/>
              <a:gd name="connsiteX79" fmla="*/ 984250 w 3538126"/>
              <a:gd name="connsiteY79" fmla="*/ 1209333 h 1831633"/>
              <a:gd name="connsiteX80" fmla="*/ 1162050 w 3538126"/>
              <a:gd name="connsiteY80" fmla="*/ 1266483 h 1831633"/>
              <a:gd name="connsiteX81" fmla="*/ 1206500 w 3538126"/>
              <a:gd name="connsiteY81" fmla="*/ 1279183 h 1831633"/>
              <a:gd name="connsiteX82" fmla="*/ 1257300 w 3538126"/>
              <a:gd name="connsiteY82" fmla="*/ 1285533 h 1831633"/>
              <a:gd name="connsiteX83" fmla="*/ 1352550 w 3538126"/>
              <a:gd name="connsiteY83" fmla="*/ 1304583 h 1831633"/>
              <a:gd name="connsiteX84" fmla="*/ 1441450 w 3538126"/>
              <a:gd name="connsiteY84" fmla="*/ 1336333 h 1831633"/>
              <a:gd name="connsiteX85" fmla="*/ 1473200 w 3538126"/>
              <a:gd name="connsiteY85" fmla="*/ 1342683 h 1831633"/>
              <a:gd name="connsiteX86" fmla="*/ 1574800 w 3538126"/>
              <a:gd name="connsiteY86" fmla="*/ 1368083 h 1831633"/>
              <a:gd name="connsiteX87" fmla="*/ 1612900 w 3538126"/>
              <a:gd name="connsiteY87" fmla="*/ 1374433 h 1831633"/>
              <a:gd name="connsiteX88" fmla="*/ 1631950 w 3538126"/>
              <a:gd name="connsiteY88" fmla="*/ 1393483 h 1831633"/>
              <a:gd name="connsiteX89" fmla="*/ 1663700 w 3538126"/>
              <a:gd name="connsiteY89" fmla="*/ 1399833 h 1831633"/>
              <a:gd name="connsiteX90" fmla="*/ 1689100 w 3538126"/>
              <a:gd name="connsiteY90" fmla="*/ 1406183 h 1831633"/>
              <a:gd name="connsiteX91" fmla="*/ 1733550 w 3538126"/>
              <a:gd name="connsiteY91" fmla="*/ 1425233 h 1831633"/>
              <a:gd name="connsiteX92" fmla="*/ 1758950 w 3538126"/>
              <a:gd name="connsiteY92" fmla="*/ 1431583 h 1831633"/>
              <a:gd name="connsiteX93" fmla="*/ 1778000 w 3538126"/>
              <a:gd name="connsiteY93" fmla="*/ 1444283 h 1831633"/>
              <a:gd name="connsiteX94" fmla="*/ 1809750 w 3538126"/>
              <a:gd name="connsiteY94" fmla="*/ 1450633 h 1831633"/>
              <a:gd name="connsiteX95" fmla="*/ 1835150 w 3538126"/>
              <a:gd name="connsiteY95" fmla="*/ 1456983 h 1831633"/>
              <a:gd name="connsiteX96" fmla="*/ 1873250 w 3538126"/>
              <a:gd name="connsiteY96" fmla="*/ 1469683 h 1831633"/>
              <a:gd name="connsiteX97" fmla="*/ 1936750 w 3538126"/>
              <a:gd name="connsiteY97" fmla="*/ 1495083 h 1831633"/>
              <a:gd name="connsiteX98" fmla="*/ 1974850 w 3538126"/>
              <a:gd name="connsiteY98" fmla="*/ 1501433 h 1831633"/>
              <a:gd name="connsiteX99" fmla="*/ 2038350 w 3538126"/>
              <a:gd name="connsiteY99" fmla="*/ 1520483 h 1831633"/>
              <a:gd name="connsiteX100" fmla="*/ 2063750 w 3538126"/>
              <a:gd name="connsiteY100" fmla="*/ 1533183 h 1831633"/>
              <a:gd name="connsiteX101" fmla="*/ 2101850 w 3538126"/>
              <a:gd name="connsiteY101" fmla="*/ 1545883 h 1831633"/>
              <a:gd name="connsiteX102" fmla="*/ 2120900 w 3538126"/>
              <a:gd name="connsiteY102" fmla="*/ 1558583 h 1831633"/>
              <a:gd name="connsiteX103" fmla="*/ 2178050 w 3538126"/>
              <a:gd name="connsiteY103" fmla="*/ 1577633 h 1831633"/>
              <a:gd name="connsiteX104" fmla="*/ 2216150 w 3538126"/>
              <a:gd name="connsiteY104" fmla="*/ 1590333 h 1831633"/>
              <a:gd name="connsiteX105" fmla="*/ 2273300 w 3538126"/>
              <a:gd name="connsiteY105" fmla="*/ 1596683 h 1831633"/>
              <a:gd name="connsiteX106" fmla="*/ 2324100 w 3538126"/>
              <a:gd name="connsiteY106" fmla="*/ 1609383 h 1831633"/>
              <a:gd name="connsiteX107" fmla="*/ 2349500 w 3538126"/>
              <a:gd name="connsiteY107" fmla="*/ 1615733 h 1831633"/>
              <a:gd name="connsiteX108" fmla="*/ 2406650 w 3538126"/>
              <a:gd name="connsiteY108" fmla="*/ 1622083 h 1831633"/>
              <a:gd name="connsiteX109" fmla="*/ 2520950 w 3538126"/>
              <a:gd name="connsiteY109" fmla="*/ 1634783 h 1831633"/>
              <a:gd name="connsiteX110" fmla="*/ 2578100 w 3538126"/>
              <a:gd name="connsiteY110" fmla="*/ 1641133 h 1831633"/>
              <a:gd name="connsiteX111" fmla="*/ 2667000 w 3538126"/>
              <a:gd name="connsiteY111" fmla="*/ 1647483 h 1831633"/>
              <a:gd name="connsiteX112" fmla="*/ 2705100 w 3538126"/>
              <a:gd name="connsiteY112" fmla="*/ 1653833 h 1831633"/>
              <a:gd name="connsiteX113" fmla="*/ 2832100 w 3538126"/>
              <a:gd name="connsiteY113" fmla="*/ 1666533 h 1831633"/>
              <a:gd name="connsiteX114" fmla="*/ 2901950 w 3538126"/>
              <a:gd name="connsiteY114" fmla="*/ 1685583 h 1831633"/>
              <a:gd name="connsiteX115" fmla="*/ 2971800 w 3538126"/>
              <a:gd name="connsiteY115" fmla="*/ 1698283 h 1831633"/>
              <a:gd name="connsiteX116" fmla="*/ 3060700 w 3538126"/>
              <a:gd name="connsiteY116" fmla="*/ 1717333 h 1831633"/>
              <a:gd name="connsiteX117" fmla="*/ 3105150 w 3538126"/>
              <a:gd name="connsiteY117" fmla="*/ 1736383 h 1831633"/>
              <a:gd name="connsiteX118" fmla="*/ 3124200 w 3538126"/>
              <a:gd name="connsiteY118" fmla="*/ 1742733 h 1831633"/>
              <a:gd name="connsiteX119" fmla="*/ 3149600 w 3538126"/>
              <a:gd name="connsiteY119" fmla="*/ 1755433 h 1831633"/>
              <a:gd name="connsiteX120" fmla="*/ 3175000 w 3538126"/>
              <a:gd name="connsiteY120" fmla="*/ 1761783 h 1831633"/>
              <a:gd name="connsiteX121" fmla="*/ 3213100 w 3538126"/>
              <a:gd name="connsiteY121" fmla="*/ 1774483 h 1831633"/>
              <a:gd name="connsiteX122" fmla="*/ 3263900 w 3538126"/>
              <a:gd name="connsiteY122" fmla="*/ 1787183 h 1831633"/>
              <a:gd name="connsiteX123" fmla="*/ 3302000 w 3538126"/>
              <a:gd name="connsiteY123" fmla="*/ 1799883 h 1831633"/>
              <a:gd name="connsiteX124" fmla="*/ 3340100 w 3538126"/>
              <a:gd name="connsiteY124" fmla="*/ 1818933 h 1831633"/>
              <a:gd name="connsiteX125" fmla="*/ 3359150 w 3538126"/>
              <a:gd name="connsiteY125" fmla="*/ 1831633 h 1831633"/>
              <a:gd name="connsiteX126" fmla="*/ 3371850 w 3538126"/>
              <a:gd name="connsiteY126" fmla="*/ 1812583 h 1831633"/>
              <a:gd name="connsiteX127" fmla="*/ 3384550 w 3538126"/>
              <a:gd name="connsiteY127" fmla="*/ 1768133 h 1831633"/>
              <a:gd name="connsiteX128" fmla="*/ 3390900 w 3538126"/>
              <a:gd name="connsiteY128" fmla="*/ 1710983 h 1831633"/>
              <a:gd name="connsiteX129" fmla="*/ 3397250 w 3538126"/>
              <a:gd name="connsiteY129" fmla="*/ 1679233 h 1831633"/>
              <a:gd name="connsiteX130" fmla="*/ 3397250 w 3538126"/>
              <a:gd name="connsiteY130" fmla="*/ 1412533 h 1831633"/>
              <a:gd name="connsiteX131" fmla="*/ 1498600 w 3538126"/>
              <a:gd name="connsiteY131" fmla="*/ 942633 h 1831633"/>
              <a:gd name="connsiteX132" fmla="*/ 3365500 w 3538126"/>
              <a:gd name="connsiteY132" fmla="*/ 447333 h 1831633"/>
              <a:gd name="connsiteX133" fmla="*/ 3371850 w 3538126"/>
              <a:gd name="connsiteY133" fmla="*/ 428283 h 1831633"/>
              <a:gd name="connsiteX134" fmla="*/ 3365500 w 3538126"/>
              <a:gd name="connsiteY134" fmla="*/ 40933 h 1831633"/>
              <a:gd name="connsiteX0" fmla="*/ 3365500 w 3536254"/>
              <a:gd name="connsiteY0" fmla="*/ 40933 h 1831633"/>
              <a:gd name="connsiteX1" fmla="*/ 3365500 w 3536254"/>
              <a:gd name="connsiteY1" fmla="*/ 28233 h 1831633"/>
              <a:gd name="connsiteX2" fmla="*/ 3340100 w 3536254"/>
              <a:gd name="connsiteY2" fmla="*/ 34583 h 1831633"/>
              <a:gd name="connsiteX3" fmla="*/ 3314700 w 3536254"/>
              <a:gd name="connsiteY3" fmla="*/ 47283 h 1831633"/>
              <a:gd name="connsiteX4" fmla="*/ 3263900 w 3536254"/>
              <a:gd name="connsiteY4" fmla="*/ 53633 h 1831633"/>
              <a:gd name="connsiteX5" fmla="*/ 3238500 w 3536254"/>
              <a:gd name="connsiteY5" fmla="*/ 59983 h 1831633"/>
              <a:gd name="connsiteX6" fmla="*/ 3187700 w 3536254"/>
              <a:gd name="connsiteY6" fmla="*/ 72683 h 1831633"/>
              <a:gd name="connsiteX7" fmla="*/ 3155950 w 3536254"/>
              <a:gd name="connsiteY7" fmla="*/ 85383 h 1831633"/>
              <a:gd name="connsiteX8" fmla="*/ 2997200 w 3536254"/>
              <a:gd name="connsiteY8" fmla="*/ 104433 h 1831633"/>
              <a:gd name="connsiteX9" fmla="*/ 2908300 w 3536254"/>
              <a:gd name="connsiteY9" fmla="*/ 123483 h 1831633"/>
              <a:gd name="connsiteX10" fmla="*/ 2857500 w 3536254"/>
              <a:gd name="connsiteY10" fmla="*/ 136183 h 1831633"/>
              <a:gd name="connsiteX11" fmla="*/ 2806700 w 3536254"/>
              <a:gd name="connsiteY11" fmla="*/ 142533 h 1831633"/>
              <a:gd name="connsiteX12" fmla="*/ 2768600 w 3536254"/>
              <a:gd name="connsiteY12" fmla="*/ 148883 h 1831633"/>
              <a:gd name="connsiteX13" fmla="*/ 2686050 w 3536254"/>
              <a:gd name="connsiteY13" fmla="*/ 167933 h 1831633"/>
              <a:gd name="connsiteX14" fmla="*/ 2597150 w 3536254"/>
              <a:gd name="connsiteY14" fmla="*/ 174283 h 1831633"/>
              <a:gd name="connsiteX15" fmla="*/ 2552700 w 3536254"/>
              <a:gd name="connsiteY15" fmla="*/ 186983 h 1831633"/>
              <a:gd name="connsiteX16" fmla="*/ 2438400 w 3536254"/>
              <a:gd name="connsiteY16" fmla="*/ 206033 h 1831633"/>
              <a:gd name="connsiteX17" fmla="*/ 2406650 w 3536254"/>
              <a:gd name="connsiteY17" fmla="*/ 212383 h 1831633"/>
              <a:gd name="connsiteX18" fmla="*/ 2374900 w 3536254"/>
              <a:gd name="connsiteY18" fmla="*/ 225083 h 1831633"/>
              <a:gd name="connsiteX19" fmla="*/ 2349500 w 3536254"/>
              <a:gd name="connsiteY19" fmla="*/ 231433 h 1831633"/>
              <a:gd name="connsiteX20" fmla="*/ 2260600 w 3536254"/>
              <a:gd name="connsiteY20" fmla="*/ 244133 h 1831633"/>
              <a:gd name="connsiteX21" fmla="*/ 2197100 w 3536254"/>
              <a:gd name="connsiteY21" fmla="*/ 256833 h 1831633"/>
              <a:gd name="connsiteX22" fmla="*/ 2146300 w 3536254"/>
              <a:gd name="connsiteY22" fmla="*/ 263183 h 1831633"/>
              <a:gd name="connsiteX23" fmla="*/ 2057400 w 3536254"/>
              <a:gd name="connsiteY23" fmla="*/ 282233 h 1831633"/>
              <a:gd name="connsiteX24" fmla="*/ 2012950 w 3536254"/>
              <a:gd name="connsiteY24" fmla="*/ 301283 h 1831633"/>
              <a:gd name="connsiteX25" fmla="*/ 1993900 w 3536254"/>
              <a:gd name="connsiteY25" fmla="*/ 313983 h 1831633"/>
              <a:gd name="connsiteX26" fmla="*/ 1974850 w 3536254"/>
              <a:gd name="connsiteY26" fmla="*/ 320333 h 1831633"/>
              <a:gd name="connsiteX27" fmla="*/ 1905000 w 3536254"/>
              <a:gd name="connsiteY27" fmla="*/ 358433 h 1831633"/>
              <a:gd name="connsiteX28" fmla="*/ 1854200 w 3536254"/>
              <a:gd name="connsiteY28" fmla="*/ 377483 h 1831633"/>
              <a:gd name="connsiteX29" fmla="*/ 1828800 w 3536254"/>
              <a:gd name="connsiteY29" fmla="*/ 390183 h 1831633"/>
              <a:gd name="connsiteX30" fmla="*/ 1765300 w 3536254"/>
              <a:gd name="connsiteY30" fmla="*/ 409233 h 1831633"/>
              <a:gd name="connsiteX31" fmla="*/ 1733550 w 3536254"/>
              <a:gd name="connsiteY31" fmla="*/ 428283 h 1831633"/>
              <a:gd name="connsiteX32" fmla="*/ 1657350 w 3536254"/>
              <a:gd name="connsiteY32" fmla="*/ 466383 h 1831633"/>
              <a:gd name="connsiteX33" fmla="*/ 1625600 w 3536254"/>
              <a:gd name="connsiteY33" fmla="*/ 485433 h 1831633"/>
              <a:gd name="connsiteX34" fmla="*/ 1530350 w 3536254"/>
              <a:gd name="connsiteY34" fmla="*/ 517183 h 1831633"/>
              <a:gd name="connsiteX35" fmla="*/ 1492250 w 3536254"/>
              <a:gd name="connsiteY35" fmla="*/ 536233 h 1831633"/>
              <a:gd name="connsiteX36" fmla="*/ 1390650 w 3536254"/>
              <a:gd name="connsiteY36" fmla="*/ 567983 h 1831633"/>
              <a:gd name="connsiteX37" fmla="*/ 1346200 w 3536254"/>
              <a:gd name="connsiteY37" fmla="*/ 587033 h 1831633"/>
              <a:gd name="connsiteX38" fmla="*/ 1308100 w 3536254"/>
              <a:gd name="connsiteY38" fmla="*/ 593383 h 1831633"/>
              <a:gd name="connsiteX39" fmla="*/ 1276350 w 3536254"/>
              <a:gd name="connsiteY39" fmla="*/ 599733 h 1831633"/>
              <a:gd name="connsiteX40" fmla="*/ 1212850 w 3536254"/>
              <a:gd name="connsiteY40" fmla="*/ 631483 h 1831633"/>
              <a:gd name="connsiteX41" fmla="*/ 1193800 w 3536254"/>
              <a:gd name="connsiteY41" fmla="*/ 637833 h 1831633"/>
              <a:gd name="connsiteX42" fmla="*/ 1149350 w 3536254"/>
              <a:gd name="connsiteY42" fmla="*/ 656883 h 1831633"/>
              <a:gd name="connsiteX43" fmla="*/ 1022350 w 3536254"/>
              <a:gd name="connsiteY43" fmla="*/ 669583 h 1831633"/>
              <a:gd name="connsiteX44" fmla="*/ 927100 w 3536254"/>
              <a:gd name="connsiteY44" fmla="*/ 701333 h 1831633"/>
              <a:gd name="connsiteX45" fmla="*/ 863600 w 3536254"/>
              <a:gd name="connsiteY45" fmla="*/ 720383 h 1831633"/>
              <a:gd name="connsiteX46" fmla="*/ 838200 w 3536254"/>
              <a:gd name="connsiteY46" fmla="*/ 733083 h 1831633"/>
              <a:gd name="connsiteX47" fmla="*/ 819150 w 3536254"/>
              <a:gd name="connsiteY47" fmla="*/ 739433 h 1831633"/>
              <a:gd name="connsiteX48" fmla="*/ 774700 w 3536254"/>
              <a:gd name="connsiteY48" fmla="*/ 752133 h 1831633"/>
              <a:gd name="connsiteX49" fmla="*/ 723900 w 3536254"/>
              <a:gd name="connsiteY49" fmla="*/ 758483 h 1831633"/>
              <a:gd name="connsiteX50" fmla="*/ 692150 w 3536254"/>
              <a:gd name="connsiteY50" fmla="*/ 764833 h 1831633"/>
              <a:gd name="connsiteX51" fmla="*/ 647700 w 3536254"/>
              <a:gd name="connsiteY51" fmla="*/ 777533 h 1831633"/>
              <a:gd name="connsiteX52" fmla="*/ 603250 w 3536254"/>
              <a:gd name="connsiteY52" fmla="*/ 790233 h 1831633"/>
              <a:gd name="connsiteX53" fmla="*/ 577850 w 3536254"/>
              <a:gd name="connsiteY53" fmla="*/ 796583 h 1831633"/>
              <a:gd name="connsiteX54" fmla="*/ 501650 w 3536254"/>
              <a:gd name="connsiteY54" fmla="*/ 802933 h 1831633"/>
              <a:gd name="connsiteX55" fmla="*/ 463550 w 3536254"/>
              <a:gd name="connsiteY55" fmla="*/ 815633 h 1831633"/>
              <a:gd name="connsiteX56" fmla="*/ 438150 w 3536254"/>
              <a:gd name="connsiteY56" fmla="*/ 828333 h 1831633"/>
              <a:gd name="connsiteX57" fmla="*/ 381000 w 3536254"/>
              <a:gd name="connsiteY57" fmla="*/ 834683 h 1831633"/>
              <a:gd name="connsiteX58" fmla="*/ 292100 w 3536254"/>
              <a:gd name="connsiteY58" fmla="*/ 853733 h 1831633"/>
              <a:gd name="connsiteX59" fmla="*/ 273050 w 3536254"/>
              <a:gd name="connsiteY59" fmla="*/ 860083 h 1831633"/>
              <a:gd name="connsiteX60" fmla="*/ 241300 w 3536254"/>
              <a:gd name="connsiteY60" fmla="*/ 866433 h 1831633"/>
              <a:gd name="connsiteX61" fmla="*/ 222250 w 3536254"/>
              <a:gd name="connsiteY61" fmla="*/ 879133 h 1831633"/>
              <a:gd name="connsiteX62" fmla="*/ 203200 w 3536254"/>
              <a:gd name="connsiteY62" fmla="*/ 898183 h 1831633"/>
              <a:gd name="connsiteX63" fmla="*/ 165100 w 3536254"/>
              <a:gd name="connsiteY63" fmla="*/ 910883 h 1831633"/>
              <a:gd name="connsiteX64" fmla="*/ 107950 w 3536254"/>
              <a:gd name="connsiteY64" fmla="*/ 929933 h 1831633"/>
              <a:gd name="connsiteX65" fmla="*/ 63500 w 3536254"/>
              <a:gd name="connsiteY65" fmla="*/ 955333 h 1831633"/>
              <a:gd name="connsiteX66" fmla="*/ 38100 w 3536254"/>
              <a:gd name="connsiteY66" fmla="*/ 961683 h 1831633"/>
              <a:gd name="connsiteX67" fmla="*/ 0 w 3536254"/>
              <a:gd name="connsiteY67" fmla="*/ 974383 h 1831633"/>
              <a:gd name="connsiteX68" fmla="*/ 95250 w 3536254"/>
              <a:gd name="connsiteY68" fmla="*/ 987083 h 1831633"/>
              <a:gd name="connsiteX69" fmla="*/ 158750 w 3536254"/>
              <a:gd name="connsiteY69" fmla="*/ 993433 h 1831633"/>
              <a:gd name="connsiteX70" fmla="*/ 215900 w 3536254"/>
              <a:gd name="connsiteY70" fmla="*/ 999783 h 1831633"/>
              <a:gd name="connsiteX71" fmla="*/ 260350 w 3536254"/>
              <a:gd name="connsiteY71" fmla="*/ 1012483 h 1831633"/>
              <a:gd name="connsiteX72" fmla="*/ 298450 w 3536254"/>
              <a:gd name="connsiteY72" fmla="*/ 1018833 h 1831633"/>
              <a:gd name="connsiteX73" fmla="*/ 400050 w 3536254"/>
              <a:gd name="connsiteY73" fmla="*/ 1044233 h 1831633"/>
              <a:gd name="connsiteX74" fmla="*/ 514350 w 3536254"/>
              <a:gd name="connsiteY74" fmla="*/ 1082333 h 1831633"/>
              <a:gd name="connsiteX75" fmla="*/ 628650 w 3536254"/>
              <a:gd name="connsiteY75" fmla="*/ 1120433 h 1831633"/>
              <a:gd name="connsiteX76" fmla="*/ 755650 w 3536254"/>
              <a:gd name="connsiteY76" fmla="*/ 1158533 h 1831633"/>
              <a:gd name="connsiteX77" fmla="*/ 806450 w 3536254"/>
              <a:gd name="connsiteY77" fmla="*/ 1164883 h 1831633"/>
              <a:gd name="connsiteX78" fmla="*/ 914400 w 3536254"/>
              <a:gd name="connsiteY78" fmla="*/ 1196633 h 1831633"/>
              <a:gd name="connsiteX79" fmla="*/ 984250 w 3536254"/>
              <a:gd name="connsiteY79" fmla="*/ 1209333 h 1831633"/>
              <a:gd name="connsiteX80" fmla="*/ 1162050 w 3536254"/>
              <a:gd name="connsiteY80" fmla="*/ 1266483 h 1831633"/>
              <a:gd name="connsiteX81" fmla="*/ 1206500 w 3536254"/>
              <a:gd name="connsiteY81" fmla="*/ 1279183 h 1831633"/>
              <a:gd name="connsiteX82" fmla="*/ 1257300 w 3536254"/>
              <a:gd name="connsiteY82" fmla="*/ 1285533 h 1831633"/>
              <a:gd name="connsiteX83" fmla="*/ 1352550 w 3536254"/>
              <a:gd name="connsiteY83" fmla="*/ 1304583 h 1831633"/>
              <a:gd name="connsiteX84" fmla="*/ 1441450 w 3536254"/>
              <a:gd name="connsiteY84" fmla="*/ 1336333 h 1831633"/>
              <a:gd name="connsiteX85" fmla="*/ 1473200 w 3536254"/>
              <a:gd name="connsiteY85" fmla="*/ 1342683 h 1831633"/>
              <a:gd name="connsiteX86" fmla="*/ 1574800 w 3536254"/>
              <a:gd name="connsiteY86" fmla="*/ 1368083 h 1831633"/>
              <a:gd name="connsiteX87" fmla="*/ 1612900 w 3536254"/>
              <a:gd name="connsiteY87" fmla="*/ 1374433 h 1831633"/>
              <a:gd name="connsiteX88" fmla="*/ 1631950 w 3536254"/>
              <a:gd name="connsiteY88" fmla="*/ 1393483 h 1831633"/>
              <a:gd name="connsiteX89" fmla="*/ 1663700 w 3536254"/>
              <a:gd name="connsiteY89" fmla="*/ 1399833 h 1831633"/>
              <a:gd name="connsiteX90" fmla="*/ 1689100 w 3536254"/>
              <a:gd name="connsiteY90" fmla="*/ 1406183 h 1831633"/>
              <a:gd name="connsiteX91" fmla="*/ 1733550 w 3536254"/>
              <a:gd name="connsiteY91" fmla="*/ 1425233 h 1831633"/>
              <a:gd name="connsiteX92" fmla="*/ 1758950 w 3536254"/>
              <a:gd name="connsiteY92" fmla="*/ 1431583 h 1831633"/>
              <a:gd name="connsiteX93" fmla="*/ 1778000 w 3536254"/>
              <a:gd name="connsiteY93" fmla="*/ 1444283 h 1831633"/>
              <a:gd name="connsiteX94" fmla="*/ 1809750 w 3536254"/>
              <a:gd name="connsiteY94" fmla="*/ 1450633 h 1831633"/>
              <a:gd name="connsiteX95" fmla="*/ 1835150 w 3536254"/>
              <a:gd name="connsiteY95" fmla="*/ 1456983 h 1831633"/>
              <a:gd name="connsiteX96" fmla="*/ 1873250 w 3536254"/>
              <a:gd name="connsiteY96" fmla="*/ 1469683 h 1831633"/>
              <a:gd name="connsiteX97" fmla="*/ 1936750 w 3536254"/>
              <a:gd name="connsiteY97" fmla="*/ 1495083 h 1831633"/>
              <a:gd name="connsiteX98" fmla="*/ 1974850 w 3536254"/>
              <a:gd name="connsiteY98" fmla="*/ 1501433 h 1831633"/>
              <a:gd name="connsiteX99" fmla="*/ 2038350 w 3536254"/>
              <a:gd name="connsiteY99" fmla="*/ 1520483 h 1831633"/>
              <a:gd name="connsiteX100" fmla="*/ 2063750 w 3536254"/>
              <a:gd name="connsiteY100" fmla="*/ 1533183 h 1831633"/>
              <a:gd name="connsiteX101" fmla="*/ 2101850 w 3536254"/>
              <a:gd name="connsiteY101" fmla="*/ 1545883 h 1831633"/>
              <a:gd name="connsiteX102" fmla="*/ 2120900 w 3536254"/>
              <a:gd name="connsiteY102" fmla="*/ 1558583 h 1831633"/>
              <a:gd name="connsiteX103" fmla="*/ 2178050 w 3536254"/>
              <a:gd name="connsiteY103" fmla="*/ 1577633 h 1831633"/>
              <a:gd name="connsiteX104" fmla="*/ 2216150 w 3536254"/>
              <a:gd name="connsiteY104" fmla="*/ 1590333 h 1831633"/>
              <a:gd name="connsiteX105" fmla="*/ 2273300 w 3536254"/>
              <a:gd name="connsiteY105" fmla="*/ 1596683 h 1831633"/>
              <a:gd name="connsiteX106" fmla="*/ 2324100 w 3536254"/>
              <a:gd name="connsiteY106" fmla="*/ 1609383 h 1831633"/>
              <a:gd name="connsiteX107" fmla="*/ 2349500 w 3536254"/>
              <a:gd name="connsiteY107" fmla="*/ 1615733 h 1831633"/>
              <a:gd name="connsiteX108" fmla="*/ 2406650 w 3536254"/>
              <a:gd name="connsiteY108" fmla="*/ 1622083 h 1831633"/>
              <a:gd name="connsiteX109" fmla="*/ 2520950 w 3536254"/>
              <a:gd name="connsiteY109" fmla="*/ 1634783 h 1831633"/>
              <a:gd name="connsiteX110" fmla="*/ 2578100 w 3536254"/>
              <a:gd name="connsiteY110" fmla="*/ 1641133 h 1831633"/>
              <a:gd name="connsiteX111" fmla="*/ 2667000 w 3536254"/>
              <a:gd name="connsiteY111" fmla="*/ 1647483 h 1831633"/>
              <a:gd name="connsiteX112" fmla="*/ 2705100 w 3536254"/>
              <a:gd name="connsiteY112" fmla="*/ 1653833 h 1831633"/>
              <a:gd name="connsiteX113" fmla="*/ 2832100 w 3536254"/>
              <a:gd name="connsiteY113" fmla="*/ 1666533 h 1831633"/>
              <a:gd name="connsiteX114" fmla="*/ 2901950 w 3536254"/>
              <a:gd name="connsiteY114" fmla="*/ 1685583 h 1831633"/>
              <a:gd name="connsiteX115" fmla="*/ 2971800 w 3536254"/>
              <a:gd name="connsiteY115" fmla="*/ 1698283 h 1831633"/>
              <a:gd name="connsiteX116" fmla="*/ 3060700 w 3536254"/>
              <a:gd name="connsiteY116" fmla="*/ 1717333 h 1831633"/>
              <a:gd name="connsiteX117" fmla="*/ 3105150 w 3536254"/>
              <a:gd name="connsiteY117" fmla="*/ 1736383 h 1831633"/>
              <a:gd name="connsiteX118" fmla="*/ 3124200 w 3536254"/>
              <a:gd name="connsiteY118" fmla="*/ 1742733 h 1831633"/>
              <a:gd name="connsiteX119" fmla="*/ 3149600 w 3536254"/>
              <a:gd name="connsiteY119" fmla="*/ 1755433 h 1831633"/>
              <a:gd name="connsiteX120" fmla="*/ 3175000 w 3536254"/>
              <a:gd name="connsiteY120" fmla="*/ 1761783 h 1831633"/>
              <a:gd name="connsiteX121" fmla="*/ 3213100 w 3536254"/>
              <a:gd name="connsiteY121" fmla="*/ 1774483 h 1831633"/>
              <a:gd name="connsiteX122" fmla="*/ 3263900 w 3536254"/>
              <a:gd name="connsiteY122" fmla="*/ 1787183 h 1831633"/>
              <a:gd name="connsiteX123" fmla="*/ 3302000 w 3536254"/>
              <a:gd name="connsiteY123" fmla="*/ 1799883 h 1831633"/>
              <a:gd name="connsiteX124" fmla="*/ 3340100 w 3536254"/>
              <a:gd name="connsiteY124" fmla="*/ 1818933 h 1831633"/>
              <a:gd name="connsiteX125" fmla="*/ 3359150 w 3536254"/>
              <a:gd name="connsiteY125" fmla="*/ 1831633 h 1831633"/>
              <a:gd name="connsiteX126" fmla="*/ 3371850 w 3536254"/>
              <a:gd name="connsiteY126" fmla="*/ 1812583 h 1831633"/>
              <a:gd name="connsiteX127" fmla="*/ 3384550 w 3536254"/>
              <a:gd name="connsiteY127" fmla="*/ 1768133 h 1831633"/>
              <a:gd name="connsiteX128" fmla="*/ 3390900 w 3536254"/>
              <a:gd name="connsiteY128" fmla="*/ 1710983 h 1831633"/>
              <a:gd name="connsiteX129" fmla="*/ 3397250 w 3536254"/>
              <a:gd name="connsiteY129" fmla="*/ 1412533 h 1831633"/>
              <a:gd name="connsiteX130" fmla="*/ 1498600 w 3536254"/>
              <a:gd name="connsiteY130" fmla="*/ 942633 h 1831633"/>
              <a:gd name="connsiteX131" fmla="*/ 3365500 w 3536254"/>
              <a:gd name="connsiteY131" fmla="*/ 447333 h 1831633"/>
              <a:gd name="connsiteX132" fmla="*/ 3371850 w 3536254"/>
              <a:gd name="connsiteY132" fmla="*/ 428283 h 1831633"/>
              <a:gd name="connsiteX133" fmla="*/ 3365500 w 3536254"/>
              <a:gd name="connsiteY133" fmla="*/ 40933 h 1831633"/>
              <a:gd name="connsiteX0" fmla="*/ 3365500 w 3534639"/>
              <a:gd name="connsiteY0" fmla="*/ 40933 h 1831633"/>
              <a:gd name="connsiteX1" fmla="*/ 3365500 w 3534639"/>
              <a:gd name="connsiteY1" fmla="*/ 28233 h 1831633"/>
              <a:gd name="connsiteX2" fmla="*/ 3340100 w 3534639"/>
              <a:gd name="connsiteY2" fmla="*/ 34583 h 1831633"/>
              <a:gd name="connsiteX3" fmla="*/ 3314700 w 3534639"/>
              <a:gd name="connsiteY3" fmla="*/ 47283 h 1831633"/>
              <a:gd name="connsiteX4" fmla="*/ 3263900 w 3534639"/>
              <a:gd name="connsiteY4" fmla="*/ 53633 h 1831633"/>
              <a:gd name="connsiteX5" fmla="*/ 3238500 w 3534639"/>
              <a:gd name="connsiteY5" fmla="*/ 59983 h 1831633"/>
              <a:gd name="connsiteX6" fmla="*/ 3187700 w 3534639"/>
              <a:gd name="connsiteY6" fmla="*/ 72683 h 1831633"/>
              <a:gd name="connsiteX7" fmla="*/ 3155950 w 3534639"/>
              <a:gd name="connsiteY7" fmla="*/ 85383 h 1831633"/>
              <a:gd name="connsiteX8" fmla="*/ 2997200 w 3534639"/>
              <a:gd name="connsiteY8" fmla="*/ 104433 h 1831633"/>
              <a:gd name="connsiteX9" fmla="*/ 2908300 w 3534639"/>
              <a:gd name="connsiteY9" fmla="*/ 123483 h 1831633"/>
              <a:gd name="connsiteX10" fmla="*/ 2857500 w 3534639"/>
              <a:gd name="connsiteY10" fmla="*/ 136183 h 1831633"/>
              <a:gd name="connsiteX11" fmla="*/ 2806700 w 3534639"/>
              <a:gd name="connsiteY11" fmla="*/ 142533 h 1831633"/>
              <a:gd name="connsiteX12" fmla="*/ 2768600 w 3534639"/>
              <a:gd name="connsiteY12" fmla="*/ 148883 h 1831633"/>
              <a:gd name="connsiteX13" fmla="*/ 2686050 w 3534639"/>
              <a:gd name="connsiteY13" fmla="*/ 167933 h 1831633"/>
              <a:gd name="connsiteX14" fmla="*/ 2597150 w 3534639"/>
              <a:gd name="connsiteY14" fmla="*/ 174283 h 1831633"/>
              <a:gd name="connsiteX15" fmla="*/ 2552700 w 3534639"/>
              <a:gd name="connsiteY15" fmla="*/ 186983 h 1831633"/>
              <a:gd name="connsiteX16" fmla="*/ 2438400 w 3534639"/>
              <a:gd name="connsiteY16" fmla="*/ 206033 h 1831633"/>
              <a:gd name="connsiteX17" fmla="*/ 2406650 w 3534639"/>
              <a:gd name="connsiteY17" fmla="*/ 212383 h 1831633"/>
              <a:gd name="connsiteX18" fmla="*/ 2374900 w 3534639"/>
              <a:gd name="connsiteY18" fmla="*/ 225083 h 1831633"/>
              <a:gd name="connsiteX19" fmla="*/ 2349500 w 3534639"/>
              <a:gd name="connsiteY19" fmla="*/ 231433 h 1831633"/>
              <a:gd name="connsiteX20" fmla="*/ 2260600 w 3534639"/>
              <a:gd name="connsiteY20" fmla="*/ 244133 h 1831633"/>
              <a:gd name="connsiteX21" fmla="*/ 2197100 w 3534639"/>
              <a:gd name="connsiteY21" fmla="*/ 256833 h 1831633"/>
              <a:gd name="connsiteX22" fmla="*/ 2146300 w 3534639"/>
              <a:gd name="connsiteY22" fmla="*/ 263183 h 1831633"/>
              <a:gd name="connsiteX23" fmla="*/ 2057400 w 3534639"/>
              <a:gd name="connsiteY23" fmla="*/ 282233 h 1831633"/>
              <a:gd name="connsiteX24" fmla="*/ 2012950 w 3534639"/>
              <a:gd name="connsiteY24" fmla="*/ 301283 h 1831633"/>
              <a:gd name="connsiteX25" fmla="*/ 1993900 w 3534639"/>
              <a:gd name="connsiteY25" fmla="*/ 313983 h 1831633"/>
              <a:gd name="connsiteX26" fmla="*/ 1974850 w 3534639"/>
              <a:gd name="connsiteY26" fmla="*/ 320333 h 1831633"/>
              <a:gd name="connsiteX27" fmla="*/ 1905000 w 3534639"/>
              <a:gd name="connsiteY27" fmla="*/ 358433 h 1831633"/>
              <a:gd name="connsiteX28" fmla="*/ 1854200 w 3534639"/>
              <a:gd name="connsiteY28" fmla="*/ 377483 h 1831633"/>
              <a:gd name="connsiteX29" fmla="*/ 1828800 w 3534639"/>
              <a:gd name="connsiteY29" fmla="*/ 390183 h 1831633"/>
              <a:gd name="connsiteX30" fmla="*/ 1765300 w 3534639"/>
              <a:gd name="connsiteY30" fmla="*/ 409233 h 1831633"/>
              <a:gd name="connsiteX31" fmla="*/ 1733550 w 3534639"/>
              <a:gd name="connsiteY31" fmla="*/ 428283 h 1831633"/>
              <a:gd name="connsiteX32" fmla="*/ 1657350 w 3534639"/>
              <a:gd name="connsiteY32" fmla="*/ 466383 h 1831633"/>
              <a:gd name="connsiteX33" fmla="*/ 1625600 w 3534639"/>
              <a:gd name="connsiteY33" fmla="*/ 485433 h 1831633"/>
              <a:gd name="connsiteX34" fmla="*/ 1530350 w 3534639"/>
              <a:gd name="connsiteY34" fmla="*/ 517183 h 1831633"/>
              <a:gd name="connsiteX35" fmla="*/ 1492250 w 3534639"/>
              <a:gd name="connsiteY35" fmla="*/ 536233 h 1831633"/>
              <a:gd name="connsiteX36" fmla="*/ 1390650 w 3534639"/>
              <a:gd name="connsiteY36" fmla="*/ 567983 h 1831633"/>
              <a:gd name="connsiteX37" fmla="*/ 1346200 w 3534639"/>
              <a:gd name="connsiteY37" fmla="*/ 587033 h 1831633"/>
              <a:gd name="connsiteX38" fmla="*/ 1308100 w 3534639"/>
              <a:gd name="connsiteY38" fmla="*/ 593383 h 1831633"/>
              <a:gd name="connsiteX39" fmla="*/ 1276350 w 3534639"/>
              <a:gd name="connsiteY39" fmla="*/ 599733 h 1831633"/>
              <a:gd name="connsiteX40" fmla="*/ 1212850 w 3534639"/>
              <a:gd name="connsiteY40" fmla="*/ 631483 h 1831633"/>
              <a:gd name="connsiteX41" fmla="*/ 1193800 w 3534639"/>
              <a:gd name="connsiteY41" fmla="*/ 637833 h 1831633"/>
              <a:gd name="connsiteX42" fmla="*/ 1149350 w 3534639"/>
              <a:gd name="connsiteY42" fmla="*/ 656883 h 1831633"/>
              <a:gd name="connsiteX43" fmla="*/ 1022350 w 3534639"/>
              <a:gd name="connsiteY43" fmla="*/ 669583 h 1831633"/>
              <a:gd name="connsiteX44" fmla="*/ 927100 w 3534639"/>
              <a:gd name="connsiteY44" fmla="*/ 701333 h 1831633"/>
              <a:gd name="connsiteX45" fmla="*/ 863600 w 3534639"/>
              <a:gd name="connsiteY45" fmla="*/ 720383 h 1831633"/>
              <a:gd name="connsiteX46" fmla="*/ 838200 w 3534639"/>
              <a:gd name="connsiteY46" fmla="*/ 733083 h 1831633"/>
              <a:gd name="connsiteX47" fmla="*/ 819150 w 3534639"/>
              <a:gd name="connsiteY47" fmla="*/ 739433 h 1831633"/>
              <a:gd name="connsiteX48" fmla="*/ 774700 w 3534639"/>
              <a:gd name="connsiteY48" fmla="*/ 752133 h 1831633"/>
              <a:gd name="connsiteX49" fmla="*/ 723900 w 3534639"/>
              <a:gd name="connsiteY49" fmla="*/ 758483 h 1831633"/>
              <a:gd name="connsiteX50" fmla="*/ 692150 w 3534639"/>
              <a:gd name="connsiteY50" fmla="*/ 764833 h 1831633"/>
              <a:gd name="connsiteX51" fmla="*/ 647700 w 3534639"/>
              <a:gd name="connsiteY51" fmla="*/ 777533 h 1831633"/>
              <a:gd name="connsiteX52" fmla="*/ 603250 w 3534639"/>
              <a:gd name="connsiteY52" fmla="*/ 790233 h 1831633"/>
              <a:gd name="connsiteX53" fmla="*/ 577850 w 3534639"/>
              <a:gd name="connsiteY53" fmla="*/ 796583 h 1831633"/>
              <a:gd name="connsiteX54" fmla="*/ 501650 w 3534639"/>
              <a:gd name="connsiteY54" fmla="*/ 802933 h 1831633"/>
              <a:gd name="connsiteX55" fmla="*/ 463550 w 3534639"/>
              <a:gd name="connsiteY55" fmla="*/ 815633 h 1831633"/>
              <a:gd name="connsiteX56" fmla="*/ 438150 w 3534639"/>
              <a:gd name="connsiteY56" fmla="*/ 828333 h 1831633"/>
              <a:gd name="connsiteX57" fmla="*/ 381000 w 3534639"/>
              <a:gd name="connsiteY57" fmla="*/ 834683 h 1831633"/>
              <a:gd name="connsiteX58" fmla="*/ 292100 w 3534639"/>
              <a:gd name="connsiteY58" fmla="*/ 853733 h 1831633"/>
              <a:gd name="connsiteX59" fmla="*/ 273050 w 3534639"/>
              <a:gd name="connsiteY59" fmla="*/ 860083 h 1831633"/>
              <a:gd name="connsiteX60" fmla="*/ 241300 w 3534639"/>
              <a:gd name="connsiteY60" fmla="*/ 866433 h 1831633"/>
              <a:gd name="connsiteX61" fmla="*/ 222250 w 3534639"/>
              <a:gd name="connsiteY61" fmla="*/ 879133 h 1831633"/>
              <a:gd name="connsiteX62" fmla="*/ 203200 w 3534639"/>
              <a:gd name="connsiteY62" fmla="*/ 898183 h 1831633"/>
              <a:gd name="connsiteX63" fmla="*/ 165100 w 3534639"/>
              <a:gd name="connsiteY63" fmla="*/ 910883 h 1831633"/>
              <a:gd name="connsiteX64" fmla="*/ 107950 w 3534639"/>
              <a:gd name="connsiteY64" fmla="*/ 929933 h 1831633"/>
              <a:gd name="connsiteX65" fmla="*/ 63500 w 3534639"/>
              <a:gd name="connsiteY65" fmla="*/ 955333 h 1831633"/>
              <a:gd name="connsiteX66" fmla="*/ 38100 w 3534639"/>
              <a:gd name="connsiteY66" fmla="*/ 961683 h 1831633"/>
              <a:gd name="connsiteX67" fmla="*/ 0 w 3534639"/>
              <a:gd name="connsiteY67" fmla="*/ 974383 h 1831633"/>
              <a:gd name="connsiteX68" fmla="*/ 95250 w 3534639"/>
              <a:gd name="connsiteY68" fmla="*/ 987083 h 1831633"/>
              <a:gd name="connsiteX69" fmla="*/ 158750 w 3534639"/>
              <a:gd name="connsiteY69" fmla="*/ 993433 h 1831633"/>
              <a:gd name="connsiteX70" fmla="*/ 215900 w 3534639"/>
              <a:gd name="connsiteY70" fmla="*/ 999783 h 1831633"/>
              <a:gd name="connsiteX71" fmla="*/ 260350 w 3534639"/>
              <a:gd name="connsiteY71" fmla="*/ 1012483 h 1831633"/>
              <a:gd name="connsiteX72" fmla="*/ 298450 w 3534639"/>
              <a:gd name="connsiteY72" fmla="*/ 1018833 h 1831633"/>
              <a:gd name="connsiteX73" fmla="*/ 400050 w 3534639"/>
              <a:gd name="connsiteY73" fmla="*/ 1044233 h 1831633"/>
              <a:gd name="connsiteX74" fmla="*/ 514350 w 3534639"/>
              <a:gd name="connsiteY74" fmla="*/ 1082333 h 1831633"/>
              <a:gd name="connsiteX75" fmla="*/ 628650 w 3534639"/>
              <a:gd name="connsiteY75" fmla="*/ 1120433 h 1831633"/>
              <a:gd name="connsiteX76" fmla="*/ 755650 w 3534639"/>
              <a:gd name="connsiteY76" fmla="*/ 1158533 h 1831633"/>
              <a:gd name="connsiteX77" fmla="*/ 806450 w 3534639"/>
              <a:gd name="connsiteY77" fmla="*/ 1164883 h 1831633"/>
              <a:gd name="connsiteX78" fmla="*/ 914400 w 3534639"/>
              <a:gd name="connsiteY78" fmla="*/ 1196633 h 1831633"/>
              <a:gd name="connsiteX79" fmla="*/ 984250 w 3534639"/>
              <a:gd name="connsiteY79" fmla="*/ 1209333 h 1831633"/>
              <a:gd name="connsiteX80" fmla="*/ 1162050 w 3534639"/>
              <a:gd name="connsiteY80" fmla="*/ 1266483 h 1831633"/>
              <a:gd name="connsiteX81" fmla="*/ 1206500 w 3534639"/>
              <a:gd name="connsiteY81" fmla="*/ 1279183 h 1831633"/>
              <a:gd name="connsiteX82" fmla="*/ 1257300 w 3534639"/>
              <a:gd name="connsiteY82" fmla="*/ 1285533 h 1831633"/>
              <a:gd name="connsiteX83" fmla="*/ 1352550 w 3534639"/>
              <a:gd name="connsiteY83" fmla="*/ 1304583 h 1831633"/>
              <a:gd name="connsiteX84" fmla="*/ 1441450 w 3534639"/>
              <a:gd name="connsiteY84" fmla="*/ 1336333 h 1831633"/>
              <a:gd name="connsiteX85" fmla="*/ 1473200 w 3534639"/>
              <a:gd name="connsiteY85" fmla="*/ 1342683 h 1831633"/>
              <a:gd name="connsiteX86" fmla="*/ 1574800 w 3534639"/>
              <a:gd name="connsiteY86" fmla="*/ 1368083 h 1831633"/>
              <a:gd name="connsiteX87" fmla="*/ 1612900 w 3534639"/>
              <a:gd name="connsiteY87" fmla="*/ 1374433 h 1831633"/>
              <a:gd name="connsiteX88" fmla="*/ 1631950 w 3534639"/>
              <a:gd name="connsiteY88" fmla="*/ 1393483 h 1831633"/>
              <a:gd name="connsiteX89" fmla="*/ 1663700 w 3534639"/>
              <a:gd name="connsiteY89" fmla="*/ 1399833 h 1831633"/>
              <a:gd name="connsiteX90" fmla="*/ 1689100 w 3534639"/>
              <a:gd name="connsiteY90" fmla="*/ 1406183 h 1831633"/>
              <a:gd name="connsiteX91" fmla="*/ 1733550 w 3534639"/>
              <a:gd name="connsiteY91" fmla="*/ 1425233 h 1831633"/>
              <a:gd name="connsiteX92" fmla="*/ 1758950 w 3534639"/>
              <a:gd name="connsiteY92" fmla="*/ 1431583 h 1831633"/>
              <a:gd name="connsiteX93" fmla="*/ 1778000 w 3534639"/>
              <a:gd name="connsiteY93" fmla="*/ 1444283 h 1831633"/>
              <a:gd name="connsiteX94" fmla="*/ 1809750 w 3534639"/>
              <a:gd name="connsiteY94" fmla="*/ 1450633 h 1831633"/>
              <a:gd name="connsiteX95" fmla="*/ 1835150 w 3534639"/>
              <a:gd name="connsiteY95" fmla="*/ 1456983 h 1831633"/>
              <a:gd name="connsiteX96" fmla="*/ 1873250 w 3534639"/>
              <a:gd name="connsiteY96" fmla="*/ 1469683 h 1831633"/>
              <a:gd name="connsiteX97" fmla="*/ 1936750 w 3534639"/>
              <a:gd name="connsiteY97" fmla="*/ 1495083 h 1831633"/>
              <a:gd name="connsiteX98" fmla="*/ 1974850 w 3534639"/>
              <a:gd name="connsiteY98" fmla="*/ 1501433 h 1831633"/>
              <a:gd name="connsiteX99" fmla="*/ 2038350 w 3534639"/>
              <a:gd name="connsiteY99" fmla="*/ 1520483 h 1831633"/>
              <a:gd name="connsiteX100" fmla="*/ 2063750 w 3534639"/>
              <a:gd name="connsiteY100" fmla="*/ 1533183 h 1831633"/>
              <a:gd name="connsiteX101" fmla="*/ 2101850 w 3534639"/>
              <a:gd name="connsiteY101" fmla="*/ 1545883 h 1831633"/>
              <a:gd name="connsiteX102" fmla="*/ 2120900 w 3534639"/>
              <a:gd name="connsiteY102" fmla="*/ 1558583 h 1831633"/>
              <a:gd name="connsiteX103" fmla="*/ 2178050 w 3534639"/>
              <a:gd name="connsiteY103" fmla="*/ 1577633 h 1831633"/>
              <a:gd name="connsiteX104" fmla="*/ 2216150 w 3534639"/>
              <a:gd name="connsiteY104" fmla="*/ 1590333 h 1831633"/>
              <a:gd name="connsiteX105" fmla="*/ 2273300 w 3534639"/>
              <a:gd name="connsiteY105" fmla="*/ 1596683 h 1831633"/>
              <a:gd name="connsiteX106" fmla="*/ 2324100 w 3534639"/>
              <a:gd name="connsiteY106" fmla="*/ 1609383 h 1831633"/>
              <a:gd name="connsiteX107" fmla="*/ 2349500 w 3534639"/>
              <a:gd name="connsiteY107" fmla="*/ 1615733 h 1831633"/>
              <a:gd name="connsiteX108" fmla="*/ 2406650 w 3534639"/>
              <a:gd name="connsiteY108" fmla="*/ 1622083 h 1831633"/>
              <a:gd name="connsiteX109" fmla="*/ 2520950 w 3534639"/>
              <a:gd name="connsiteY109" fmla="*/ 1634783 h 1831633"/>
              <a:gd name="connsiteX110" fmla="*/ 2578100 w 3534639"/>
              <a:gd name="connsiteY110" fmla="*/ 1641133 h 1831633"/>
              <a:gd name="connsiteX111" fmla="*/ 2667000 w 3534639"/>
              <a:gd name="connsiteY111" fmla="*/ 1647483 h 1831633"/>
              <a:gd name="connsiteX112" fmla="*/ 2705100 w 3534639"/>
              <a:gd name="connsiteY112" fmla="*/ 1653833 h 1831633"/>
              <a:gd name="connsiteX113" fmla="*/ 2832100 w 3534639"/>
              <a:gd name="connsiteY113" fmla="*/ 1666533 h 1831633"/>
              <a:gd name="connsiteX114" fmla="*/ 2901950 w 3534639"/>
              <a:gd name="connsiteY114" fmla="*/ 1685583 h 1831633"/>
              <a:gd name="connsiteX115" fmla="*/ 2971800 w 3534639"/>
              <a:gd name="connsiteY115" fmla="*/ 1698283 h 1831633"/>
              <a:gd name="connsiteX116" fmla="*/ 3060700 w 3534639"/>
              <a:gd name="connsiteY116" fmla="*/ 1717333 h 1831633"/>
              <a:gd name="connsiteX117" fmla="*/ 3105150 w 3534639"/>
              <a:gd name="connsiteY117" fmla="*/ 1736383 h 1831633"/>
              <a:gd name="connsiteX118" fmla="*/ 3124200 w 3534639"/>
              <a:gd name="connsiteY118" fmla="*/ 1742733 h 1831633"/>
              <a:gd name="connsiteX119" fmla="*/ 3149600 w 3534639"/>
              <a:gd name="connsiteY119" fmla="*/ 1755433 h 1831633"/>
              <a:gd name="connsiteX120" fmla="*/ 3175000 w 3534639"/>
              <a:gd name="connsiteY120" fmla="*/ 1761783 h 1831633"/>
              <a:gd name="connsiteX121" fmla="*/ 3213100 w 3534639"/>
              <a:gd name="connsiteY121" fmla="*/ 1774483 h 1831633"/>
              <a:gd name="connsiteX122" fmla="*/ 3263900 w 3534639"/>
              <a:gd name="connsiteY122" fmla="*/ 1787183 h 1831633"/>
              <a:gd name="connsiteX123" fmla="*/ 3302000 w 3534639"/>
              <a:gd name="connsiteY123" fmla="*/ 1799883 h 1831633"/>
              <a:gd name="connsiteX124" fmla="*/ 3340100 w 3534639"/>
              <a:gd name="connsiteY124" fmla="*/ 1818933 h 1831633"/>
              <a:gd name="connsiteX125" fmla="*/ 3359150 w 3534639"/>
              <a:gd name="connsiteY125" fmla="*/ 1831633 h 1831633"/>
              <a:gd name="connsiteX126" fmla="*/ 3371850 w 3534639"/>
              <a:gd name="connsiteY126" fmla="*/ 1812583 h 1831633"/>
              <a:gd name="connsiteX127" fmla="*/ 3384550 w 3534639"/>
              <a:gd name="connsiteY127" fmla="*/ 1768133 h 1831633"/>
              <a:gd name="connsiteX128" fmla="*/ 3397250 w 3534639"/>
              <a:gd name="connsiteY128" fmla="*/ 1412533 h 1831633"/>
              <a:gd name="connsiteX129" fmla="*/ 1498600 w 3534639"/>
              <a:gd name="connsiteY129" fmla="*/ 942633 h 1831633"/>
              <a:gd name="connsiteX130" fmla="*/ 3365500 w 3534639"/>
              <a:gd name="connsiteY130" fmla="*/ 447333 h 1831633"/>
              <a:gd name="connsiteX131" fmla="*/ 3371850 w 3534639"/>
              <a:gd name="connsiteY131" fmla="*/ 428283 h 1831633"/>
              <a:gd name="connsiteX132" fmla="*/ 3365500 w 3534639"/>
              <a:gd name="connsiteY132" fmla="*/ 40933 h 1831633"/>
              <a:gd name="connsiteX0" fmla="*/ 3365500 w 3531029"/>
              <a:gd name="connsiteY0" fmla="*/ 40933 h 1847658"/>
              <a:gd name="connsiteX1" fmla="*/ 3365500 w 3531029"/>
              <a:gd name="connsiteY1" fmla="*/ 28233 h 1847658"/>
              <a:gd name="connsiteX2" fmla="*/ 3340100 w 3531029"/>
              <a:gd name="connsiteY2" fmla="*/ 34583 h 1847658"/>
              <a:gd name="connsiteX3" fmla="*/ 3314700 w 3531029"/>
              <a:gd name="connsiteY3" fmla="*/ 47283 h 1847658"/>
              <a:gd name="connsiteX4" fmla="*/ 3263900 w 3531029"/>
              <a:gd name="connsiteY4" fmla="*/ 53633 h 1847658"/>
              <a:gd name="connsiteX5" fmla="*/ 3238500 w 3531029"/>
              <a:gd name="connsiteY5" fmla="*/ 59983 h 1847658"/>
              <a:gd name="connsiteX6" fmla="*/ 3187700 w 3531029"/>
              <a:gd name="connsiteY6" fmla="*/ 72683 h 1847658"/>
              <a:gd name="connsiteX7" fmla="*/ 3155950 w 3531029"/>
              <a:gd name="connsiteY7" fmla="*/ 85383 h 1847658"/>
              <a:gd name="connsiteX8" fmla="*/ 2997200 w 3531029"/>
              <a:gd name="connsiteY8" fmla="*/ 104433 h 1847658"/>
              <a:gd name="connsiteX9" fmla="*/ 2908300 w 3531029"/>
              <a:gd name="connsiteY9" fmla="*/ 123483 h 1847658"/>
              <a:gd name="connsiteX10" fmla="*/ 2857500 w 3531029"/>
              <a:gd name="connsiteY10" fmla="*/ 136183 h 1847658"/>
              <a:gd name="connsiteX11" fmla="*/ 2806700 w 3531029"/>
              <a:gd name="connsiteY11" fmla="*/ 142533 h 1847658"/>
              <a:gd name="connsiteX12" fmla="*/ 2768600 w 3531029"/>
              <a:gd name="connsiteY12" fmla="*/ 148883 h 1847658"/>
              <a:gd name="connsiteX13" fmla="*/ 2686050 w 3531029"/>
              <a:gd name="connsiteY13" fmla="*/ 167933 h 1847658"/>
              <a:gd name="connsiteX14" fmla="*/ 2597150 w 3531029"/>
              <a:gd name="connsiteY14" fmla="*/ 174283 h 1847658"/>
              <a:gd name="connsiteX15" fmla="*/ 2552700 w 3531029"/>
              <a:gd name="connsiteY15" fmla="*/ 186983 h 1847658"/>
              <a:gd name="connsiteX16" fmla="*/ 2438400 w 3531029"/>
              <a:gd name="connsiteY16" fmla="*/ 206033 h 1847658"/>
              <a:gd name="connsiteX17" fmla="*/ 2406650 w 3531029"/>
              <a:gd name="connsiteY17" fmla="*/ 212383 h 1847658"/>
              <a:gd name="connsiteX18" fmla="*/ 2374900 w 3531029"/>
              <a:gd name="connsiteY18" fmla="*/ 225083 h 1847658"/>
              <a:gd name="connsiteX19" fmla="*/ 2349500 w 3531029"/>
              <a:gd name="connsiteY19" fmla="*/ 231433 h 1847658"/>
              <a:gd name="connsiteX20" fmla="*/ 2260600 w 3531029"/>
              <a:gd name="connsiteY20" fmla="*/ 244133 h 1847658"/>
              <a:gd name="connsiteX21" fmla="*/ 2197100 w 3531029"/>
              <a:gd name="connsiteY21" fmla="*/ 256833 h 1847658"/>
              <a:gd name="connsiteX22" fmla="*/ 2146300 w 3531029"/>
              <a:gd name="connsiteY22" fmla="*/ 263183 h 1847658"/>
              <a:gd name="connsiteX23" fmla="*/ 2057400 w 3531029"/>
              <a:gd name="connsiteY23" fmla="*/ 282233 h 1847658"/>
              <a:gd name="connsiteX24" fmla="*/ 2012950 w 3531029"/>
              <a:gd name="connsiteY24" fmla="*/ 301283 h 1847658"/>
              <a:gd name="connsiteX25" fmla="*/ 1993900 w 3531029"/>
              <a:gd name="connsiteY25" fmla="*/ 313983 h 1847658"/>
              <a:gd name="connsiteX26" fmla="*/ 1974850 w 3531029"/>
              <a:gd name="connsiteY26" fmla="*/ 320333 h 1847658"/>
              <a:gd name="connsiteX27" fmla="*/ 1905000 w 3531029"/>
              <a:gd name="connsiteY27" fmla="*/ 358433 h 1847658"/>
              <a:gd name="connsiteX28" fmla="*/ 1854200 w 3531029"/>
              <a:gd name="connsiteY28" fmla="*/ 377483 h 1847658"/>
              <a:gd name="connsiteX29" fmla="*/ 1828800 w 3531029"/>
              <a:gd name="connsiteY29" fmla="*/ 390183 h 1847658"/>
              <a:gd name="connsiteX30" fmla="*/ 1765300 w 3531029"/>
              <a:gd name="connsiteY30" fmla="*/ 409233 h 1847658"/>
              <a:gd name="connsiteX31" fmla="*/ 1733550 w 3531029"/>
              <a:gd name="connsiteY31" fmla="*/ 428283 h 1847658"/>
              <a:gd name="connsiteX32" fmla="*/ 1657350 w 3531029"/>
              <a:gd name="connsiteY32" fmla="*/ 466383 h 1847658"/>
              <a:gd name="connsiteX33" fmla="*/ 1625600 w 3531029"/>
              <a:gd name="connsiteY33" fmla="*/ 485433 h 1847658"/>
              <a:gd name="connsiteX34" fmla="*/ 1530350 w 3531029"/>
              <a:gd name="connsiteY34" fmla="*/ 517183 h 1847658"/>
              <a:gd name="connsiteX35" fmla="*/ 1492250 w 3531029"/>
              <a:gd name="connsiteY35" fmla="*/ 536233 h 1847658"/>
              <a:gd name="connsiteX36" fmla="*/ 1390650 w 3531029"/>
              <a:gd name="connsiteY36" fmla="*/ 567983 h 1847658"/>
              <a:gd name="connsiteX37" fmla="*/ 1346200 w 3531029"/>
              <a:gd name="connsiteY37" fmla="*/ 587033 h 1847658"/>
              <a:gd name="connsiteX38" fmla="*/ 1308100 w 3531029"/>
              <a:gd name="connsiteY38" fmla="*/ 593383 h 1847658"/>
              <a:gd name="connsiteX39" fmla="*/ 1276350 w 3531029"/>
              <a:gd name="connsiteY39" fmla="*/ 599733 h 1847658"/>
              <a:gd name="connsiteX40" fmla="*/ 1212850 w 3531029"/>
              <a:gd name="connsiteY40" fmla="*/ 631483 h 1847658"/>
              <a:gd name="connsiteX41" fmla="*/ 1193800 w 3531029"/>
              <a:gd name="connsiteY41" fmla="*/ 637833 h 1847658"/>
              <a:gd name="connsiteX42" fmla="*/ 1149350 w 3531029"/>
              <a:gd name="connsiteY42" fmla="*/ 656883 h 1847658"/>
              <a:gd name="connsiteX43" fmla="*/ 1022350 w 3531029"/>
              <a:gd name="connsiteY43" fmla="*/ 669583 h 1847658"/>
              <a:gd name="connsiteX44" fmla="*/ 927100 w 3531029"/>
              <a:gd name="connsiteY44" fmla="*/ 701333 h 1847658"/>
              <a:gd name="connsiteX45" fmla="*/ 863600 w 3531029"/>
              <a:gd name="connsiteY45" fmla="*/ 720383 h 1847658"/>
              <a:gd name="connsiteX46" fmla="*/ 838200 w 3531029"/>
              <a:gd name="connsiteY46" fmla="*/ 733083 h 1847658"/>
              <a:gd name="connsiteX47" fmla="*/ 819150 w 3531029"/>
              <a:gd name="connsiteY47" fmla="*/ 739433 h 1847658"/>
              <a:gd name="connsiteX48" fmla="*/ 774700 w 3531029"/>
              <a:gd name="connsiteY48" fmla="*/ 752133 h 1847658"/>
              <a:gd name="connsiteX49" fmla="*/ 723900 w 3531029"/>
              <a:gd name="connsiteY49" fmla="*/ 758483 h 1847658"/>
              <a:gd name="connsiteX50" fmla="*/ 692150 w 3531029"/>
              <a:gd name="connsiteY50" fmla="*/ 764833 h 1847658"/>
              <a:gd name="connsiteX51" fmla="*/ 647700 w 3531029"/>
              <a:gd name="connsiteY51" fmla="*/ 777533 h 1847658"/>
              <a:gd name="connsiteX52" fmla="*/ 603250 w 3531029"/>
              <a:gd name="connsiteY52" fmla="*/ 790233 h 1847658"/>
              <a:gd name="connsiteX53" fmla="*/ 577850 w 3531029"/>
              <a:gd name="connsiteY53" fmla="*/ 796583 h 1847658"/>
              <a:gd name="connsiteX54" fmla="*/ 501650 w 3531029"/>
              <a:gd name="connsiteY54" fmla="*/ 802933 h 1847658"/>
              <a:gd name="connsiteX55" fmla="*/ 463550 w 3531029"/>
              <a:gd name="connsiteY55" fmla="*/ 815633 h 1847658"/>
              <a:gd name="connsiteX56" fmla="*/ 438150 w 3531029"/>
              <a:gd name="connsiteY56" fmla="*/ 828333 h 1847658"/>
              <a:gd name="connsiteX57" fmla="*/ 381000 w 3531029"/>
              <a:gd name="connsiteY57" fmla="*/ 834683 h 1847658"/>
              <a:gd name="connsiteX58" fmla="*/ 292100 w 3531029"/>
              <a:gd name="connsiteY58" fmla="*/ 853733 h 1847658"/>
              <a:gd name="connsiteX59" fmla="*/ 273050 w 3531029"/>
              <a:gd name="connsiteY59" fmla="*/ 860083 h 1847658"/>
              <a:gd name="connsiteX60" fmla="*/ 241300 w 3531029"/>
              <a:gd name="connsiteY60" fmla="*/ 866433 h 1847658"/>
              <a:gd name="connsiteX61" fmla="*/ 222250 w 3531029"/>
              <a:gd name="connsiteY61" fmla="*/ 879133 h 1847658"/>
              <a:gd name="connsiteX62" fmla="*/ 203200 w 3531029"/>
              <a:gd name="connsiteY62" fmla="*/ 898183 h 1847658"/>
              <a:gd name="connsiteX63" fmla="*/ 165100 w 3531029"/>
              <a:gd name="connsiteY63" fmla="*/ 910883 h 1847658"/>
              <a:gd name="connsiteX64" fmla="*/ 107950 w 3531029"/>
              <a:gd name="connsiteY64" fmla="*/ 929933 h 1847658"/>
              <a:gd name="connsiteX65" fmla="*/ 63500 w 3531029"/>
              <a:gd name="connsiteY65" fmla="*/ 955333 h 1847658"/>
              <a:gd name="connsiteX66" fmla="*/ 38100 w 3531029"/>
              <a:gd name="connsiteY66" fmla="*/ 961683 h 1847658"/>
              <a:gd name="connsiteX67" fmla="*/ 0 w 3531029"/>
              <a:gd name="connsiteY67" fmla="*/ 974383 h 1847658"/>
              <a:gd name="connsiteX68" fmla="*/ 95250 w 3531029"/>
              <a:gd name="connsiteY68" fmla="*/ 987083 h 1847658"/>
              <a:gd name="connsiteX69" fmla="*/ 158750 w 3531029"/>
              <a:gd name="connsiteY69" fmla="*/ 993433 h 1847658"/>
              <a:gd name="connsiteX70" fmla="*/ 215900 w 3531029"/>
              <a:gd name="connsiteY70" fmla="*/ 999783 h 1847658"/>
              <a:gd name="connsiteX71" fmla="*/ 260350 w 3531029"/>
              <a:gd name="connsiteY71" fmla="*/ 1012483 h 1847658"/>
              <a:gd name="connsiteX72" fmla="*/ 298450 w 3531029"/>
              <a:gd name="connsiteY72" fmla="*/ 1018833 h 1847658"/>
              <a:gd name="connsiteX73" fmla="*/ 400050 w 3531029"/>
              <a:gd name="connsiteY73" fmla="*/ 1044233 h 1847658"/>
              <a:gd name="connsiteX74" fmla="*/ 514350 w 3531029"/>
              <a:gd name="connsiteY74" fmla="*/ 1082333 h 1847658"/>
              <a:gd name="connsiteX75" fmla="*/ 628650 w 3531029"/>
              <a:gd name="connsiteY75" fmla="*/ 1120433 h 1847658"/>
              <a:gd name="connsiteX76" fmla="*/ 755650 w 3531029"/>
              <a:gd name="connsiteY76" fmla="*/ 1158533 h 1847658"/>
              <a:gd name="connsiteX77" fmla="*/ 806450 w 3531029"/>
              <a:gd name="connsiteY77" fmla="*/ 1164883 h 1847658"/>
              <a:gd name="connsiteX78" fmla="*/ 914400 w 3531029"/>
              <a:gd name="connsiteY78" fmla="*/ 1196633 h 1847658"/>
              <a:gd name="connsiteX79" fmla="*/ 984250 w 3531029"/>
              <a:gd name="connsiteY79" fmla="*/ 1209333 h 1847658"/>
              <a:gd name="connsiteX80" fmla="*/ 1162050 w 3531029"/>
              <a:gd name="connsiteY80" fmla="*/ 1266483 h 1847658"/>
              <a:gd name="connsiteX81" fmla="*/ 1206500 w 3531029"/>
              <a:gd name="connsiteY81" fmla="*/ 1279183 h 1847658"/>
              <a:gd name="connsiteX82" fmla="*/ 1257300 w 3531029"/>
              <a:gd name="connsiteY82" fmla="*/ 1285533 h 1847658"/>
              <a:gd name="connsiteX83" fmla="*/ 1352550 w 3531029"/>
              <a:gd name="connsiteY83" fmla="*/ 1304583 h 1847658"/>
              <a:gd name="connsiteX84" fmla="*/ 1441450 w 3531029"/>
              <a:gd name="connsiteY84" fmla="*/ 1336333 h 1847658"/>
              <a:gd name="connsiteX85" fmla="*/ 1473200 w 3531029"/>
              <a:gd name="connsiteY85" fmla="*/ 1342683 h 1847658"/>
              <a:gd name="connsiteX86" fmla="*/ 1574800 w 3531029"/>
              <a:gd name="connsiteY86" fmla="*/ 1368083 h 1847658"/>
              <a:gd name="connsiteX87" fmla="*/ 1612900 w 3531029"/>
              <a:gd name="connsiteY87" fmla="*/ 1374433 h 1847658"/>
              <a:gd name="connsiteX88" fmla="*/ 1631950 w 3531029"/>
              <a:gd name="connsiteY88" fmla="*/ 1393483 h 1847658"/>
              <a:gd name="connsiteX89" fmla="*/ 1663700 w 3531029"/>
              <a:gd name="connsiteY89" fmla="*/ 1399833 h 1847658"/>
              <a:gd name="connsiteX90" fmla="*/ 1689100 w 3531029"/>
              <a:gd name="connsiteY90" fmla="*/ 1406183 h 1847658"/>
              <a:gd name="connsiteX91" fmla="*/ 1733550 w 3531029"/>
              <a:gd name="connsiteY91" fmla="*/ 1425233 h 1847658"/>
              <a:gd name="connsiteX92" fmla="*/ 1758950 w 3531029"/>
              <a:gd name="connsiteY92" fmla="*/ 1431583 h 1847658"/>
              <a:gd name="connsiteX93" fmla="*/ 1778000 w 3531029"/>
              <a:gd name="connsiteY93" fmla="*/ 1444283 h 1847658"/>
              <a:gd name="connsiteX94" fmla="*/ 1809750 w 3531029"/>
              <a:gd name="connsiteY94" fmla="*/ 1450633 h 1847658"/>
              <a:gd name="connsiteX95" fmla="*/ 1835150 w 3531029"/>
              <a:gd name="connsiteY95" fmla="*/ 1456983 h 1847658"/>
              <a:gd name="connsiteX96" fmla="*/ 1873250 w 3531029"/>
              <a:gd name="connsiteY96" fmla="*/ 1469683 h 1847658"/>
              <a:gd name="connsiteX97" fmla="*/ 1936750 w 3531029"/>
              <a:gd name="connsiteY97" fmla="*/ 1495083 h 1847658"/>
              <a:gd name="connsiteX98" fmla="*/ 1974850 w 3531029"/>
              <a:gd name="connsiteY98" fmla="*/ 1501433 h 1847658"/>
              <a:gd name="connsiteX99" fmla="*/ 2038350 w 3531029"/>
              <a:gd name="connsiteY99" fmla="*/ 1520483 h 1847658"/>
              <a:gd name="connsiteX100" fmla="*/ 2063750 w 3531029"/>
              <a:gd name="connsiteY100" fmla="*/ 1533183 h 1847658"/>
              <a:gd name="connsiteX101" fmla="*/ 2101850 w 3531029"/>
              <a:gd name="connsiteY101" fmla="*/ 1545883 h 1847658"/>
              <a:gd name="connsiteX102" fmla="*/ 2120900 w 3531029"/>
              <a:gd name="connsiteY102" fmla="*/ 1558583 h 1847658"/>
              <a:gd name="connsiteX103" fmla="*/ 2178050 w 3531029"/>
              <a:gd name="connsiteY103" fmla="*/ 1577633 h 1847658"/>
              <a:gd name="connsiteX104" fmla="*/ 2216150 w 3531029"/>
              <a:gd name="connsiteY104" fmla="*/ 1590333 h 1847658"/>
              <a:gd name="connsiteX105" fmla="*/ 2273300 w 3531029"/>
              <a:gd name="connsiteY105" fmla="*/ 1596683 h 1847658"/>
              <a:gd name="connsiteX106" fmla="*/ 2324100 w 3531029"/>
              <a:gd name="connsiteY106" fmla="*/ 1609383 h 1847658"/>
              <a:gd name="connsiteX107" fmla="*/ 2349500 w 3531029"/>
              <a:gd name="connsiteY107" fmla="*/ 1615733 h 1847658"/>
              <a:gd name="connsiteX108" fmla="*/ 2406650 w 3531029"/>
              <a:gd name="connsiteY108" fmla="*/ 1622083 h 1847658"/>
              <a:gd name="connsiteX109" fmla="*/ 2520950 w 3531029"/>
              <a:gd name="connsiteY109" fmla="*/ 1634783 h 1847658"/>
              <a:gd name="connsiteX110" fmla="*/ 2578100 w 3531029"/>
              <a:gd name="connsiteY110" fmla="*/ 1641133 h 1847658"/>
              <a:gd name="connsiteX111" fmla="*/ 2667000 w 3531029"/>
              <a:gd name="connsiteY111" fmla="*/ 1647483 h 1847658"/>
              <a:gd name="connsiteX112" fmla="*/ 2705100 w 3531029"/>
              <a:gd name="connsiteY112" fmla="*/ 1653833 h 1847658"/>
              <a:gd name="connsiteX113" fmla="*/ 2832100 w 3531029"/>
              <a:gd name="connsiteY113" fmla="*/ 1666533 h 1847658"/>
              <a:gd name="connsiteX114" fmla="*/ 2901950 w 3531029"/>
              <a:gd name="connsiteY114" fmla="*/ 1685583 h 1847658"/>
              <a:gd name="connsiteX115" fmla="*/ 2971800 w 3531029"/>
              <a:gd name="connsiteY115" fmla="*/ 1698283 h 1847658"/>
              <a:gd name="connsiteX116" fmla="*/ 3060700 w 3531029"/>
              <a:gd name="connsiteY116" fmla="*/ 1717333 h 1847658"/>
              <a:gd name="connsiteX117" fmla="*/ 3105150 w 3531029"/>
              <a:gd name="connsiteY117" fmla="*/ 1736383 h 1847658"/>
              <a:gd name="connsiteX118" fmla="*/ 3124200 w 3531029"/>
              <a:gd name="connsiteY118" fmla="*/ 1742733 h 1847658"/>
              <a:gd name="connsiteX119" fmla="*/ 3149600 w 3531029"/>
              <a:gd name="connsiteY119" fmla="*/ 1755433 h 1847658"/>
              <a:gd name="connsiteX120" fmla="*/ 3175000 w 3531029"/>
              <a:gd name="connsiteY120" fmla="*/ 1761783 h 1847658"/>
              <a:gd name="connsiteX121" fmla="*/ 3213100 w 3531029"/>
              <a:gd name="connsiteY121" fmla="*/ 1774483 h 1847658"/>
              <a:gd name="connsiteX122" fmla="*/ 3263900 w 3531029"/>
              <a:gd name="connsiteY122" fmla="*/ 1787183 h 1847658"/>
              <a:gd name="connsiteX123" fmla="*/ 3302000 w 3531029"/>
              <a:gd name="connsiteY123" fmla="*/ 1799883 h 1847658"/>
              <a:gd name="connsiteX124" fmla="*/ 3340100 w 3531029"/>
              <a:gd name="connsiteY124" fmla="*/ 1818933 h 1847658"/>
              <a:gd name="connsiteX125" fmla="*/ 3359150 w 3531029"/>
              <a:gd name="connsiteY125" fmla="*/ 1831633 h 1847658"/>
              <a:gd name="connsiteX126" fmla="*/ 3371850 w 3531029"/>
              <a:gd name="connsiteY126" fmla="*/ 1812583 h 1847658"/>
              <a:gd name="connsiteX127" fmla="*/ 3397250 w 3531029"/>
              <a:gd name="connsiteY127" fmla="*/ 1412533 h 1847658"/>
              <a:gd name="connsiteX128" fmla="*/ 1498600 w 3531029"/>
              <a:gd name="connsiteY128" fmla="*/ 942633 h 1847658"/>
              <a:gd name="connsiteX129" fmla="*/ 3365500 w 3531029"/>
              <a:gd name="connsiteY129" fmla="*/ 447333 h 1847658"/>
              <a:gd name="connsiteX130" fmla="*/ 3371850 w 3531029"/>
              <a:gd name="connsiteY130" fmla="*/ 428283 h 1847658"/>
              <a:gd name="connsiteX131" fmla="*/ 3365500 w 3531029"/>
              <a:gd name="connsiteY131" fmla="*/ 40933 h 1847658"/>
              <a:gd name="connsiteX0" fmla="*/ 3365500 w 3531692"/>
              <a:gd name="connsiteY0" fmla="*/ 40933 h 1844949"/>
              <a:gd name="connsiteX1" fmla="*/ 3365500 w 3531692"/>
              <a:gd name="connsiteY1" fmla="*/ 28233 h 1844949"/>
              <a:gd name="connsiteX2" fmla="*/ 3340100 w 3531692"/>
              <a:gd name="connsiteY2" fmla="*/ 34583 h 1844949"/>
              <a:gd name="connsiteX3" fmla="*/ 3314700 w 3531692"/>
              <a:gd name="connsiteY3" fmla="*/ 47283 h 1844949"/>
              <a:gd name="connsiteX4" fmla="*/ 3263900 w 3531692"/>
              <a:gd name="connsiteY4" fmla="*/ 53633 h 1844949"/>
              <a:gd name="connsiteX5" fmla="*/ 3238500 w 3531692"/>
              <a:gd name="connsiteY5" fmla="*/ 59983 h 1844949"/>
              <a:gd name="connsiteX6" fmla="*/ 3187700 w 3531692"/>
              <a:gd name="connsiteY6" fmla="*/ 72683 h 1844949"/>
              <a:gd name="connsiteX7" fmla="*/ 3155950 w 3531692"/>
              <a:gd name="connsiteY7" fmla="*/ 85383 h 1844949"/>
              <a:gd name="connsiteX8" fmla="*/ 2997200 w 3531692"/>
              <a:gd name="connsiteY8" fmla="*/ 104433 h 1844949"/>
              <a:gd name="connsiteX9" fmla="*/ 2908300 w 3531692"/>
              <a:gd name="connsiteY9" fmla="*/ 123483 h 1844949"/>
              <a:gd name="connsiteX10" fmla="*/ 2857500 w 3531692"/>
              <a:gd name="connsiteY10" fmla="*/ 136183 h 1844949"/>
              <a:gd name="connsiteX11" fmla="*/ 2806700 w 3531692"/>
              <a:gd name="connsiteY11" fmla="*/ 142533 h 1844949"/>
              <a:gd name="connsiteX12" fmla="*/ 2768600 w 3531692"/>
              <a:gd name="connsiteY12" fmla="*/ 148883 h 1844949"/>
              <a:gd name="connsiteX13" fmla="*/ 2686050 w 3531692"/>
              <a:gd name="connsiteY13" fmla="*/ 167933 h 1844949"/>
              <a:gd name="connsiteX14" fmla="*/ 2597150 w 3531692"/>
              <a:gd name="connsiteY14" fmla="*/ 174283 h 1844949"/>
              <a:gd name="connsiteX15" fmla="*/ 2552700 w 3531692"/>
              <a:gd name="connsiteY15" fmla="*/ 186983 h 1844949"/>
              <a:gd name="connsiteX16" fmla="*/ 2438400 w 3531692"/>
              <a:gd name="connsiteY16" fmla="*/ 206033 h 1844949"/>
              <a:gd name="connsiteX17" fmla="*/ 2406650 w 3531692"/>
              <a:gd name="connsiteY17" fmla="*/ 212383 h 1844949"/>
              <a:gd name="connsiteX18" fmla="*/ 2374900 w 3531692"/>
              <a:gd name="connsiteY18" fmla="*/ 225083 h 1844949"/>
              <a:gd name="connsiteX19" fmla="*/ 2349500 w 3531692"/>
              <a:gd name="connsiteY19" fmla="*/ 231433 h 1844949"/>
              <a:gd name="connsiteX20" fmla="*/ 2260600 w 3531692"/>
              <a:gd name="connsiteY20" fmla="*/ 244133 h 1844949"/>
              <a:gd name="connsiteX21" fmla="*/ 2197100 w 3531692"/>
              <a:gd name="connsiteY21" fmla="*/ 256833 h 1844949"/>
              <a:gd name="connsiteX22" fmla="*/ 2146300 w 3531692"/>
              <a:gd name="connsiteY22" fmla="*/ 263183 h 1844949"/>
              <a:gd name="connsiteX23" fmla="*/ 2057400 w 3531692"/>
              <a:gd name="connsiteY23" fmla="*/ 282233 h 1844949"/>
              <a:gd name="connsiteX24" fmla="*/ 2012950 w 3531692"/>
              <a:gd name="connsiteY24" fmla="*/ 301283 h 1844949"/>
              <a:gd name="connsiteX25" fmla="*/ 1993900 w 3531692"/>
              <a:gd name="connsiteY25" fmla="*/ 313983 h 1844949"/>
              <a:gd name="connsiteX26" fmla="*/ 1974850 w 3531692"/>
              <a:gd name="connsiteY26" fmla="*/ 320333 h 1844949"/>
              <a:gd name="connsiteX27" fmla="*/ 1905000 w 3531692"/>
              <a:gd name="connsiteY27" fmla="*/ 358433 h 1844949"/>
              <a:gd name="connsiteX28" fmla="*/ 1854200 w 3531692"/>
              <a:gd name="connsiteY28" fmla="*/ 377483 h 1844949"/>
              <a:gd name="connsiteX29" fmla="*/ 1828800 w 3531692"/>
              <a:gd name="connsiteY29" fmla="*/ 390183 h 1844949"/>
              <a:gd name="connsiteX30" fmla="*/ 1765300 w 3531692"/>
              <a:gd name="connsiteY30" fmla="*/ 409233 h 1844949"/>
              <a:gd name="connsiteX31" fmla="*/ 1733550 w 3531692"/>
              <a:gd name="connsiteY31" fmla="*/ 428283 h 1844949"/>
              <a:gd name="connsiteX32" fmla="*/ 1657350 w 3531692"/>
              <a:gd name="connsiteY32" fmla="*/ 466383 h 1844949"/>
              <a:gd name="connsiteX33" fmla="*/ 1625600 w 3531692"/>
              <a:gd name="connsiteY33" fmla="*/ 485433 h 1844949"/>
              <a:gd name="connsiteX34" fmla="*/ 1530350 w 3531692"/>
              <a:gd name="connsiteY34" fmla="*/ 517183 h 1844949"/>
              <a:gd name="connsiteX35" fmla="*/ 1492250 w 3531692"/>
              <a:gd name="connsiteY35" fmla="*/ 536233 h 1844949"/>
              <a:gd name="connsiteX36" fmla="*/ 1390650 w 3531692"/>
              <a:gd name="connsiteY36" fmla="*/ 567983 h 1844949"/>
              <a:gd name="connsiteX37" fmla="*/ 1346200 w 3531692"/>
              <a:gd name="connsiteY37" fmla="*/ 587033 h 1844949"/>
              <a:gd name="connsiteX38" fmla="*/ 1308100 w 3531692"/>
              <a:gd name="connsiteY38" fmla="*/ 593383 h 1844949"/>
              <a:gd name="connsiteX39" fmla="*/ 1276350 w 3531692"/>
              <a:gd name="connsiteY39" fmla="*/ 599733 h 1844949"/>
              <a:gd name="connsiteX40" fmla="*/ 1212850 w 3531692"/>
              <a:gd name="connsiteY40" fmla="*/ 631483 h 1844949"/>
              <a:gd name="connsiteX41" fmla="*/ 1193800 w 3531692"/>
              <a:gd name="connsiteY41" fmla="*/ 637833 h 1844949"/>
              <a:gd name="connsiteX42" fmla="*/ 1149350 w 3531692"/>
              <a:gd name="connsiteY42" fmla="*/ 656883 h 1844949"/>
              <a:gd name="connsiteX43" fmla="*/ 1022350 w 3531692"/>
              <a:gd name="connsiteY43" fmla="*/ 669583 h 1844949"/>
              <a:gd name="connsiteX44" fmla="*/ 927100 w 3531692"/>
              <a:gd name="connsiteY44" fmla="*/ 701333 h 1844949"/>
              <a:gd name="connsiteX45" fmla="*/ 863600 w 3531692"/>
              <a:gd name="connsiteY45" fmla="*/ 720383 h 1844949"/>
              <a:gd name="connsiteX46" fmla="*/ 838200 w 3531692"/>
              <a:gd name="connsiteY46" fmla="*/ 733083 h 1844949"/>
              <a:gd name="connsiteX47" fmla="*/ 819150 w 3531692"/>
              <a:gd name="connsiteY47" fmla="*/ 739433 h 1844949"/>
              <a:gd name="connsiteX48" fmla="*/ 774700 w 3531692"/>
              <a:gd name="connsiteY48" fmla="*/ 752133 h 1844949"/>
              <a:gd name="connsiteX49" fmla="*/ 723900 w 3531692"/>
              <a:gd name="connsiteY49" fmla="*/ 758483 h 1844949"/>
              <a:gd name="connsiteX50" fmla="*/ 692150 w 3531692"/>
              <a:gd name="connsiteY50" fmla="*/ 764833 h 1844949"/>
              <a:gd name="connsiteX51" fmla="*/ 647700 w 3531692"/>
              <a:gd name="connsiteY51" fmla="*/ 777533 h 1844949"/>
              <a:gd name="connsiteX52" fmla="*/ 603250 w 3531692"/>
              <a:gd name="connsiteY52" fmla="*/ 790233 h 1844949"/>
              <a:gd name="connsiteX53" fmla="*/ 577850 w 3531692"/>
              <a:gd name="connsiteY53" fmla="*/ 796583 h 1844949"/>
              <a:gd name="connsiteX54" fmla="*/ 501650 w 3531692"/>
              <a:gd name="connsiteY54" fmla="*/ 802933 h 1844949"/>
              <a:gd name="connsiteX55" fmla="*/ 463550 w 3531692"/>
              <a:gd name="connsiteY55" fmla="*/ 815633 h 1844949"/>
              <a:gd name="connsiteX56" fmla="*/ 438150 w 3531692"/>
              <a:gd name="connsiteY56" fmla="*/ 828333 h 1844949"/>
              <a:gd name="connsiteX57" fmla="*/ 381000 w 3531692"/>
              <a:gd name="connsiteY57" fmla="*/ 834683 h 1844949"/>
              <a:gd name="connsiteX58" fmla="*/ 292100 w 3531692"/>
              <a:gd name="connsiteY58" fmla="*/ 853733 h 1844949"/>
              <a:gd name="connsiteX59" fmla="*/ 273050 w 3531692"/>
              <a:gd name="connsiteY59" fmla="*/ 860083 h 1844949"/>
              <a:gd name="connsiteX60" fmla="*/ 241300 w 3531692"/>
              <a:gd name="connsiteY60" fmla="*/ 866433 h 1844949"/>
              <a:gd name="connsiteX61" fmla="*/ 222250 w 3531692"/>
              <a:gd name="connsiteY61" fmla="*/ 879133 h 1844949"/>
              <a:gd name="connsiteX62" fmla="*/ 203200 w 3531692"/>
              <a:gd name="connsiteY62" fmla="*/ 898183 h 1844949"/>
              <a:gd name="connsiteX63" fmla="*/ 165100 w 3531692"/>
              <a:gd name="connsiteY63" fmla="*/ 910883 h 1844949"/>
              <a:gd name="connsiteX64" fmla="*/ 107950 w 3531692"/>
              <a:gd name="connsiteY64" fmla="*/ 929933 h 1844949"/>
              <a:gd name="connsiteX65" fmla="*/ 63500 w 3531692"/>
              <a:gd name="connsiteY65" fmla="*/ 955333 h 1844949"/>
              <a:gd name="connsiteX66" fmla="*/ 38100 w 3531692"/>
              <a:gd name="connsiteY66" fmla="*/ 961683 h 1844949"/>
              <a:gd name="connsiteX67" fmla="*/ 0 w 3531692"/>
              <a:gd name="connsiteY67" fmla="*/ 974383 h 1844949"/>
              <a:gd name="connsiteX68" fmla="*/ 95250 w 3531692"/>
              <a:gd name="connsiteY68" fmla="*/ 987083 h 1844949"/>
              <a:gd name="connsiteX69" fmla="*/ 158750 w 3531692"/>
              <a:gd name="connsiteY69" fmla="*/ 993433 h 1844949"/>
              <a:gd name="connsiteX70" fmla="*/ 215900 w 3531692"/>
              <a:gd name="connsiteY70" fmla="*/ 999783 h 1844949"/>
              <a:gd name="connsiteX71" fmla="*/ 260350 w 3531692"/>
              <a:gd name="connsiteY71" fmla="*/ 1012483 h 1844949"/>
              <a:gd name="connsiteX72" fmla="*/ 298450 w 3531692"/>
              <a:gd name="connsiteY72" fmla="*/ 1018833 h 1844949"/>
              <a:gd name="connsiteX73" fmla="*/ 400050 w 3531692"/>
              <a:gd name="connsiteY73" fmla="*/ 1044233 h 1844949"/>
              <a:gd name="connsiteX74" fmla="*/ 514350 w 3531692"/>
              <a:gd name="connsiteY74" fmla="*/ 1082333 h 1844949"/>
              <a:gd name="connsiteX75" fmla="*/ 628650 w 3531692"/>
              <a:gd name="connsiteY75" fmla="*/ 1120433 h 1844949"/>
              <a:gd name="connsiteX76" fmla="*/ 755650 w 3531692"/>
              <a:gd name="connsiteY76" fmla="*/ 1158533 h 1844949"/>
              <a:gd name="connsiteX77" fmla="*/ 806450 w 3531692"/>
              <a:gd name="connsiteY77" fmla="*/ 1164883 h 1844949"/>
              <a:gd name="connsiteX78" fmla="*/ 914400 w 3531692"/>
              <a:gd name="connsiteY78" fmla="*/ 1196633 h 1844949"/>
              <a:gd name="connsiteX79" fmla="*/ 984250 w 3531692"/>
              <a:gd name="connsiteY79" fmla="*/ 1209333 h 1844949"/>
              <a:gd name="connsiteX80" fmla="*/ 1162050 w 3531692"/>
              <a:gd name="connsiteY80" fmla="*/ 1266483 h 1844949"/>
              <a:gd name="connsiteX81" fmla="*/ 1206500 w 3531692"/>
              <a:gd name="connsiteY81" fmla="*/ 1279183 h 1844949"/>
              <a:gd name="connsiteX82" fmla="*/ 1257300 w 3531692"/>
              <a:gd name="connsiteY82" fmla="*/ 1285533 h 1844949"/>
              <a:gd name="connsiteX83" fmla="*/ 1352550 w 3531692"/>
              <a:gd name="connsiteY83" fmla="*/ 1304583 h 1844949"/>
              <a:gd name="connsiteX84" fmla="*/ 1441450 w 3531692"/>
              <a:gd name="connsiteY84" fmla="*/ 1336333 h 1844949"/>
              <a:gd name="connsiteX85" fmla="*/ 1473200 w 3531692"/>
              <a:gd name="connsiteY85" fmla="*/ 1342683 h 1844949"/>
              <a:gd name="connsiteX86" fmla="*/ 1574800 w 3531692"/>
              <a:gd name="connsiteY86" fmla="*/ 1368083 h 1844949"/>
              <a:gd name="connsiteX87" fmla="*/ 1612900 w 3531692"/>
              <a:gd name="connsiteY87" fmla="*/ 1374433 h 1844949"/>
              <a:gd name="connsiteX88" fmla="*/ 1631950 w 3531692"/>
              <a:gd name="connsiteY88" fmla="*/ 1393483 h 1844949"/>
              <a:gd name="connsiteX89" fmla="*/ 1663700 w 3531692"/>
              <a:gd name="connsiteY89" fmla="*/ 1399833 h 1844949"/>
              <a:gd name="connsiteX90" fmla="*/ 1689100 w 3531692"/>
              <a:gd name="connsiteY90" fmla="*/ 1406183 h 1844949"/>
              <a:gd name="connsiteX91" fmla="*/ 1733550 w 3531692"/>
              <a:gd name="connsiteY91" fmla="*/ 1425233 h 1844949"/>
              <a:gd name="connsiteX92" fmla="*/ 1758950 w 3531692"/>
              <a:gd name="connsiteY92" fmla="*/ 1431583 h 1844949"/>
              <a:gd name="connsiteX93" fmla="*/ 1778000 w 3531692"/>
              <a:gd name="connsiteY93" fmla="*/ 1444283 h 1844949"/>
              <a:gd name="connsiteX94" fmla="*/ 1809750 w 3531692"/>
              <a:gd name="connsiteY94" fmla="*/ 1450633 h 1844949"/>
              <a:gd name="connsiteX95" fmla="*/ 1835150 w 3531692"/>
              <a:gd name="connsiteY95" fmla="*/ 1456983 h 1844949"/>
              <a:gd name="connsiteX96" fmla="*/ 1873250 w 3531692"/>
              <a:gd name="connsiteY96" fmla="*/ 1469683 h 1844949"/>
              <a:gd name="connsiteX97" fmla="*/ 1936750 w 3531692"/>
              <a:gd name="connsiteY97" fmla="*/ 1495083 h 1844949"/>
              <a:gd name="connsiteX98" fmla="*/ 1974850 w 3531692"/>
              <a:gd name="connsiteY98" fmla="*/ 1501433 h 1844949"/>
              <a:gd name="connsiteX99" fmla="*/ 2038350 w 3531692"/>
              <a:gd name="connsiteY99" fmla="*/ 1520483 h 1844949"/>
              <a:gd name="connsiteX100" fmla="*/ 2063750 w 3531692"/>
              <a:gd name="connsiteY100" fmla="*/ 1533183 h 1844949"/>
              <a:gd name="connsiteX101" fmla="*/ 2101850 w 3531692"/>
              <a:gd name="connsiteY101" fmla="*/ 1545883 h 1844949"/>
              <a:gd name="connsiteX102" fmla="*/ 2120900 w 3531692"/>
              <a:gd name="connsiteY102" fmla="*/ 1558583 h 1844949"/>
              <a:gd name="connsiteX103" fmla="*/ 2178050 w 3531692"/>
              <a:gd name="connsiteY103" fmla="*/ 1577633 h 1844949"/>
              <a:gd name="connsiteX104" fmla="*/ 2216150 w 3531692"/>
              <a:gd name="connsiteY104" fmla="*/ 1590333 h 1844949"/>
              <a:gd name="connsiteX105" fmla="*/ 2273300 w 3531692"/>
              <a:gd name="connsiteY105" fmla="*/ 1596683 h 1844949"/>
              <a:gd name="connsiteX106" fmla="*/ 2324100 w 3531692"/>
              <a:gd name="connsiteY106" fmla="*/ 1609383 h 1844949"/>
              <a:gd name="connsiteX107" fmla="*/ 2349500 w 3531692"/>
              <a:gd name="connsiteY107" fmla="*/ 1615733 h 1844949"/>
              <a:gd name="connsiteX108" fmla="*/ 2406650 w 3531692"/>
              <a:gd name="connsiteY108" fmla="*/ 1622083 h 1844949"/>
              <a:gd name="connsiteX109" fmla="*/ 2520950 w 3531692"/>
              <a:gd name="connsiteY109" fmla="*/ 1634783 h 1844949"/>
              <a:gd name="connsiteX110" fmla="*/ 2578100 w 3531692"/>
              <a:gd name="connsiteY110" fmla="*/ 1641133 h 1844949"/>
              <a:gd name="connsiteX111" fmla="*/ 2667000 w 3531692"/>
              <a:gd name="connsiteY111" fmla="*/ 1647483 h 1844949"/>
              <a:gd name="connsiteX112" fmla="*/ 2705100 w 3531692"/>
              <a:gd name="connsiteY112" fmla="*/ 1653833 h 1844949"/>
              <a:gd name="connsiteX113" fmla="*/ 2832100 w 3531692"/>
              <a:gd name="connsiteY113" fmla="*/ 1666533 h 1844949"/>
              <a:gd name="connsiteX114" fmla="*/ 2901950 w 3531692"/>
              <a:gd name="connsiteY114" fmla="*/ 1685583 h 1844949"/>
              <a:gd name="connsiteX115" fmla="*/ 2971800 w 3531692"/>
              <a:gd name="connsiteY115" fmla="*/ 1698283 h 1844949"/>
              <a:gd name="connsiteX116" fmla="*/ 3060700 w 3531692"/>
              <a:gd name="connsiteY116" fmla="*/ 1717333 h 1844949"/>
              <a:gd name="connsiteX117" fmla="*/ 3105150 w 3531692"/>
              <a:gd name="connsiteY117" fmla="*/ 1736383 h 1844949"/>
              <a:gd name="connsiteX118" fmla="*/ 3124200 w 3531692"/>
              <a:gd name="connsiteY118" fmla="*/ 1742733 h 1844949"/>
              <a:gd name="connsiteX119" fmla="*/ 3149600 w 3531692"/>
              <a:gd name="connsiteY119" fmla="*/ 1755433 h 1844949"/>
              <a:gd name="connsiteX120" fmla="*/ 3175000 w 3531692"/>
              <a:gd name="connsiteY120" fmla="*/ 1761783 h 1844949"/>
              <a:gd name="connsiteX121" fmla="*/ 3213100 w 3531692"/>
              <a:gd name="connsiteY121" fmla="*/ 1774483 h 1844949"/>
              <a:gd name="connsiteX122" fmla="*/ 3263900 w 3531692"/>
              <a:gd name="connsiteY122" fmla="*/ 1787183 h 1844949"/>
              <a:gd name="connsiteX123" fmla="*/ 3302000 w 3531692"/>
              <a:gd name="connsiteY123" fmla="*/ 1799883 h 1844949"/>
              <a:gd name="connsiteX124" fmla="*/ 3340100 w 3531692"/>
              <a:gd name="connsiteY124" fmla="*/ 1818933 h 1844949"/>
              <a:gd name="connsiteX125" fmla="*/ 3371850 w 3531692"/>
              <a:gd name="connsiteY125" fmla="*/ 1812583 h 1844949"/>
              <a:gd name="connsiteX126" fmla="*/ 3397250 w 3531692"/>
              <a:gd name="connsiteY126" fmla="*/ 1412533 h 1844949"/>
              <a:gd name="connsiteX127" fmla="*/ 1498600 w 3531692"/>
              <a:gd name="connsiteY127" fmla="*/ 942633 h 1844949"/>
              <a:gd name="connsiteX128" fmla="*/ 3365500 w 3531692"/>
              <a:gd name="connsiteY128" fmla="*/ 447333 h 1844949"/>
              <a:gd name="connsiteX129" fmla="*/ 3371850 w 3531692"/>
              <a:gd name="connsiteY129" fmla="*/ 428283 h 1844949"/>
              <a:gd name="connsiteX130" fmla="*/ 3365500 w 3531692"/>
              <a:gd name="connsiteY130" fmla="*/ 40933 h 1844949"/>
              <a:gd name="connsiteX0" fmla="*/ 3365500 w 3533035"/>
              <a:gd name="connsiteY0" fmla="*/ 40933 h 1839113"/>
              <a:gd name="connsiteX1" fmla="*/ 3365500 w 3533035"/>
              <a:gd name="connsiteY1" fmla="*/ 28233 h 1839113"/>
              <a:gd name="connsiteX2" fmla="*/ 3340100 w 3533035"/>
              <a:gd name="connsiteY2" fmla="*/ 34583 h 1839113"/>
              <a:gd name="connsiteX3" fmla="*/ 3314700 w 3533035"/>
              <a:gd name="connsiteY3" fmla="*/ 47283 h 1839113"/>
              <a:gd name="connsiteX4" fmla="*/ 3263900 w 3533035"/>
              <a:gd name="connsiteY4" fmla="*/ 53633 h 1839113"/>
              <a:gd name="connsiteX5" fmla="*/ 3238500 w 3533035"/>
              <a:gd name="connsiteY5" fmla="*/ 59983 h 1839113"/>
              <a:gd name="connsiteX6" fmla="*/ 3187700 w 3533035"/>
              <a:gd name="connsiteY6" fmla="*/ 72683 h 1839113"/>
              <a:gd name="connsiteX7" fmla="*/ 3155950 w 3533035"/>
              <a:gd name="connsiteY7" fmla="*/ 85383 h 1839113"/>
              <a:gd name="connsiteX8" fmla="*/ 2997200 w 3533035"/>
              <a:gd name="connsiteY8" fmla="*/ 104433 h 1839113"/>
              <a:gd name="connsiteX9" fmla="*/ 2908300 w 3533035"/>
              <a:gd name="connsiteY9" fmla="*/ 123483 h 1839113"/>
              <a:gd name="connsiteX10" fmla="*/ 2857500 w 3533035"/>
              <a:gd name="connsiteY10" fmla="*/ 136183 h 1839113"/>
              <a:gd name="connsiteX11" fmla="*/ 2806700 w 3533035"/>
              <a:gd name="connsiteY11" fmla="*/ 142533 h 1839113"/>
              <a:gd name="connsiteX12" fmla="*/ 2768600 w 3533035"/>
              <a:gd name="connsiteY12" fmla="*/ 148883 h 1839113"/>
              <a:gd name="connsiteX13" fmla="*/ 2686050 w 3533035"/>
              <a:gd name="connsiteY13" fmla="*/ 167933 h 1839113"/>
              <a:gd name="connsiteX14" fmla="*/ 2597150 w 3533035"/>
              <a:gd name="connsiteY14" fmla="*/ 174283 h 1839113"/>
              <a:gd name="connsiteX15" fmla="*/ 2552700 w 3533035"/>
              <a:gd name="connsiteY15" fmla="*/ 186983 h 1839113"/>
              <a:gd name="connsiteX16" fmla="*/ 2438400 w 3533035"/>
              <a:gd name="connsiteY16" fmla="*/ 206033 h 1839113"/>
              <a:gd name="connsiteX17" fmla="*/ 2406650 w 3533035"/>
              <a:gd name="connsiteY17" fmla="*/ 212383 h 1839113"/>
              <a:gd name="connsiteX18" fmla="*/ 2374900 w 3533035"/>
              <a:gd name="connsiteY18" fmla="*/ 225083 h 1839113"/>
              <a:gd name="connsiteX19" fmla="*/ 2349500 w 3533035"/>
              <a:gd name="connsiteY19" fmla="*/ 231433 h 1839113"/>
              <a:gd name="connsiteX20" fmla="*/ 2260600 w 3533035"/>
              <a:gd name="connsiteY20" fmla="*/ 244133 h 1839113"/>
              <a:gd name="connsiteX21" fmla="*/ 2197100 w 3533035"/>
              <a:gd name="connsiteY21" fmla="*/ 256833 h 1839113"/>
              <a:gd name="connsiteX22" fmla="*/ 2146300 w 3533035"/>
              <a:gd name="connsiteY22" fmla="*/ 263183 h 1839113"/>
              <a:gd name="connsiteX23" fmla="*/ 2057400 w 3533035"/>
              <a:gd name="connsiteY23" fmla="*/ 282233 h 1839113"/>
              <a:gd name="connsiteX24" fmla="*/ 2012950 w 3533035"/>
              <a:gd name="connsiteY24" fmla="*/ 301283 h 1839113"/>
              <a:gd name="connsiteX25" fmla="*/ 1993900 w 3533035"/>
              <a:gd name="connsiteY25" fmla="*/ 313983 h 1839113"/>
              <a:gd name="connsiteX26" fmla="*/ 1974850 w 3533035"/>
              <a:gd name="connsiteY26" fmla="*/ 320333 h 1839113"/>
              <a:gd name="connsiteX27" fmla="*/ 1905000 w 3533035"/>
              <a:gd name="connsiteY27" fmla="*/ 358433 h 1839113"/>
              <a:gd name="connsiteX28" fmla="*/ 1854200 w 3533035"/>
              <a:gd name="connsiteY28" fmla="*/ 377483 h 1839113"/>
              <a:gd name="connsiteX29" fmla="*/ 1828800 w 3533035"/>
              <a:gd name="connsiteY29" fmla="*/ 390183 h 1839113"/>
              <a:gd name="connsiteX30" fmla="*/ 1765300 w 3533035"/>
              <a:gd name="connsiteY30" fmla="*/ 409233 h 1839113"/>
              <a:gd name="connsiteX31" fmla="*/ 1733550 w 3533035"/>
              <a:gd name="connsiteY31" fmla="*/ 428283 h 1839113"/>
              <a:gd name="connsiteX32" fmla="*/ 1657350 w 3533035"/>
              <a:gd name="connsiteY32" fmla="*/ 466383 h 1839113"/>
              <a:gd name="connsiteX33" fmla="*/ 1625600 w 3533035"/>
              <a:gd name="connsiteY33" fmla="*/ 485433 h 1839113"/>
              <a:gd name="connsiteX34" fmla="*/ 1530350 w 3533035"/>
              <a:gd name="connsiteY34" fmla="*/ 517183 h 1839113"/>
              <a:gd name="connsiteX35" fmla="*/ 1492250 w 3533035"/>
              <a:gd name="connsiteY35" fmla="*/ 536233 h 1839113"/>
              <a:gd name="connsiteX36" fmla="*/ 1390650 w 3533035"/>
              <a:gd name="connsiteY36" fmla="*/ 567983 h 1839113"/>
              <a:gd name="connsiteX37" fmla="*/ 1346200 w 3533035"/>
              <a:gd name="connsiteY37" fmla="*/ 587033 h 1839113"/>
              <a:gd name="connsiteX38" fmla="*/ 1308100 w 3533035"/>
              <a:gd name="connsiteY38" fmla="*/ 593383 h 1839113"/>
              <a:gd name="connsiteX39" fmla="*/ 1276350 w 3533035"/>
              <a:gd name="connsiteY39" fmla="*/ 599733 h 1839113"/>
              <a:gd name="connsiteX40" fmla="*/ 1212850 w 3533035"/>
              <a:gd name="connsiteY40" fmla="*/ 631483 h 1839113"/>
              <a:gd name="connsiteX41" fmla="*/ 1193800 w 3533035"/>
              <a:gd name="connsiteY41" fmla="*/ 637833 h 1839113"/>
              <a:gd name="connsiteX42" fmla="*/ 1149350 w 3533035"/>
              <a:gd name="connsiteY42" fmla="*/ 656883 h 1839113"/>
              <a:gd name="connsiteX43" fmla="*/ 1022350 w 3533035"/>
              <a:gd name="connsiteY43" fmla="*/ 669583 h 1839113"/>
              <a:gd name="connsiteX44" fmla="*/ 927100 w 3533035"/>
              <a:gd name="connsiteY44" fmla="*/ 701333 h 1839113"/>
              <a:gd name="connsiteX45" fmla="*/ 863600 w 3533035"/>
              <a:gd name="connsiteY45" fmla="*/ 720383 h 1839113"/>
              <a:gd name="connsiteX46" fmla="*/ 838200 w 3533035"/>
              <a:gd name="connsiteY46" fmla="*/ 733083 h 1839113"/>
              <a:gd name="connsiteX47" fmla="*/ 819150 w 3533035"/>
              <a:gd name="connsiteY47" fmla="*/ 739433 h 1839113"/>
              <a:gd name="connsiteX48" fmla="*/ 774700 w 3533035"/>
              <a:gd name="connsiteY48" fmla="*/ 752133 h 1839113"/>
              <a:gd name="connsiteX49" fmla="*/ 723900 w 3533035"/>
              <a:gd name="connsiteY49" fmla="*/ 758483 h 1839113"/>
              <a:gd name="connsiteX50" fmla="*/ 692150 w 3533035"/>
              <a:gd name="connsiteY50" fmla="*/ 764833 h 1839113"/>
              <a:gd name="connsiteX51" fmla="*/ 647700 w 3533035"/>
              <a:gd name="connsiteY51" fmla="*/ 777533 h 1839113"/>
              <a:gd name="connsiteX52" fmla="*/ 603250 w 3533035"/>
              <a:gd name="connsiteY52" fmla="*/ 790233 h 1839113"/>
              <a:gd name="connsiteX53" fmla="*/ 577850 w 3533035"/>
              <a:gd name="connsiteY53" fmla="*/ 796583 h 1839113"/>
              <a:gd name="connsiteX54" fmla="*/ 501650 w 3533035"/>
              <a:gd name="connsiteY54" fmla="*/ 802933 h 1839113"/>
              <a:gd name="connsiteX55" fmla="*/ 463550 w 3533035"/>
              <a:gd name="connsiteY55" fmla="*/ 815633 h 1839113"/>
              <a:gd name="connsiteX56" fmla="*/ 438150 w 3533035"/>
              <a:gd name="connsiteY56" fmla="*/ 828333 h 1839113"/>
              <a:gd name="connsiteX57" fmla="*/ 381000 w 3533035"/>
              <a:gd name="connsiteY57" fmla="*/ 834683 h 1839113"/>
              <a:gd name="connsiteX58" fmla="*/ 292100 w 3533035"/>
              <a:gd name="connsiteY58" fmla="*/ 853733 h 1839113"/>
              <a:gd name="connsiteX59" fmla="*/ 273050 w 3533035"/>
              <a:gd name="connsiteY59" fmla="*/ 860083 h 1839113"/>
              <a:gd name="connsiteX60" fmla="*/ 241300 w 3533035"/>
              <a:gd name="connsiteY60" fmla="*/ 866433 h 1839113"/>
              <a:gd name="connsiteX61" fmla="*/ 222250 w 3533035"/>
              <a:gd name="connsiteY61" fmla="*/ 879133 h 1839113"/>
              <a:gd name="connsiteX62" fmla="*/ 203200 w 3533035"/>
              <a:gd name="connsiteY62" fmla="*/ 898183 h 1839113"/>
              <a:gd name="connsiteX63" fmla="*/ 165100 w 3533035"/>
              <a:gd name="connsiteY63" fmla="*/ 910883 h 1839113"/>
              <a:gd name="connsiteX64" fmla="*/ 107950 w 3533035"/>
              <a:gd name="connsiteY64" fmla="*/ 929933 h 1839113"/>
              <a:gd name="connsiteX65" fmla="*/ 63500 w 3533035"/>
              <a:gd name="connsiteY65" fmla="*/ 955333 h 1839113"/>
              <a:gd name="connsiteX66" fmla="*/ 38100 w 3533035"/>
              <a:gd name="connsiteY66" fmla="*/ 961683 h 1839113"/>
              <a:gd name="connsiteX67" fmla="*/ 0 w 3533035"/>
              <a:gd name="connsiteY67" fmla="*/ 974383 h 1839113"/>
              <a:gd name="connsiteX68" fmla="*/ 95250 w 3533035"/>
              <a:gd name="connsiteY68" fmla="*/ 987083 h 1839113"/>
              <a:gd name="connsiteX69" fmla="*/ 158750 w 3533035"/>
              <a:gd name="connsiteY69" fmla="*/ 993433 h 1839113"/>
              <a:gd name="connsiteX70" fmla="*/ 215900 w 3533035"/>
              <a:gd name="connsiteY70" fmla="*/ 999783 h 1839113"/>
              <a:gd name="connsiteX71" fmla="*/ 260350 w 3533035"/>
              <a:gd name="connsiteY71" fmla="*/ 1012483 h 1839113"/>
              <a:gd name="connsiteX72" fmla="*/ 298450 w 3533035"/>
              <a:gd name="connsiteY72" fmla="*/ 1018833 h 1839113"/>
              <a:gd name="connsiteX73" fmla="*/ 400050 w 3533035"/>
              <a:gd name="connsiteY73" fmla="*/ 1044233 h 1839113"/>
              <a:gd name="connsiteX74" fmla="*/ 514350 w 3533035"/>
              <a:gd name="connsiteY74" fmla="*/ 1082333 h 1839113"/>
              <a:gd name="connsiteX75" fmla="*/ 628650 w 3533035"/>
              <a:gd name="connsiteY75" fmla="*/ 1120433 h 1839113"/>
              <a:gd name="connsiteX76" fmla="*/ 755650 w 3533035"/>
              <a:gd name="connsiteY76" fmla="*/ 1158533 h 1839113"/>
              <a:gd name="connsiteX77" fmla="*/ 806450 w 3533035"/>
              <a:gd name="connsiteY77" fmla="*/ 1164883 h 1839113"/>
              <a:gd name="connsiteX78" fmla="*/ 914400 w 3533035"/>
              <a:gd name="connsiteY78" fmla="*/ 1196633 h 1839113"/>
              <a:gd name="connsiteX79" fmla="*/ 984250 w 3533035"/>
              <a:gd name="connsiteY79" fmla="*/ 1209333 h 1839113"/>
              <a:gd name="connsiteX80" fmla="*/ 1162050 w 3533035"/>
              <a:gd name="connsiteY80" fmla="*/ 1266483 h 1839113"/>
              <a:gd name="connsiteX81" fmla="*/ 1206500 w 3533035"/>
              <a:gd name="connsiteY81" fmla="*/ 1279183 h 1839113"/>
              <a:gd name="connsiteX82" fmla="*/ 1257300 w 3533035"/>
              <a:gd name="connsiteY82" fmla="*/ 1285533 h 1839113"/>
              <a:gd name="connsiteX83" fmla="*/ 1352550 w 3533035"/>
              <a:gd name="connsiteY83" fmla="*/ 1304583 h 1839113"/>
              <a:gd name="connsiteX84" fmla="*/ 1441450 w 3533035"/>
              <a:gd name="connsiteY84" fmla="*/ 1336333 h 1839113"/>
              <a:gd name="connsiteX85" fmla="*/ 1473200 w 3533035"/>
              <a:gd name="connsiteY85" fmla="*/ 1342683 h 1839113"/>
              <a:gd name="connsiteX86" fmla="*/ 1574800 w 3533035"/>
              <a:gd name="connsiteY86" fmla="*/ 1368083 h 1839113"/>
              <a:gd name="connsiteX87" fmla="*/ 1612900 w 3533035"/>
              <a:gd name="connsiteY87" fmla="*/ 1374433 h 1839113"/>
              <a:gd name="connsiteX88" fmla="*/ 1631950 w 3533035"/>
              <a:gd name="connsiteY88" fmla="*/ 1393483 h 1839113"/>
              <a:gd name="connsiteX89" fmla="*/ 1663700 w 3533035"/>
              <a:gd name="connsiteY89" fmla="*/ 1399833 h 1839113"/>
              <a:gd name="connsiteX90" fmla="*/ 1689100 w 3533035"/>
              <a:gd name="connsiteY90" fmla="*/ 1406183 h 1839113"/>
              <a:gd name="connsiteX91" fmla="*/ 1733550 w 3533035"/>
              <a:gd name="connsiteY91" fmla="*/ 1425233 h 1839113"/>
              <a:gd name="connsiteX92" fmla="*/ 1758950 w 3533035"/>
              <a:gd name="connsiteY92" fmla="*/ 1431583 h 1839113"/>
              <a:gd name="connsiteX93" fmla="*/ 1778000 w 3533035"/>
              <a:gd name="connsiteY93" fmla="*/ 1444283 h 1839113"/>
              <a:gd name="connsiteX94" fmla="*/ 1809750 w 3533035"/>
              <a:gd name="connsiteY94" fmla="*/ 1450633 h 1839113"/>
              <a:gd name="connsiteX95" fmla="*/ 1835150 w 3533035"/>
              <a:gd name="connsiteY95" fmla="*/ 1456983 h 1839113"/>
              <a:gd name="connsiteX96" fmla="*/ 1873250 w 3533035"/>
              <a:gd name="connsiteY96" fmla="*/ 1469683 h 1839113"/>
              <a:gd name="connsiteX97" fmla="*/ 1936750 w 3533035"/>
              <a:gd name="connsiteY97" fmla="*/ 1495083 h 1839113"/>
              <a:gd name="connsiteX98" fmla="*/ 1974850 w 3533035"/>
              <a:gd name="connsiteY98" fmla="*/ 1501433 h 1839113"/>
              <a:gd name="connsiteX99" fmla="*/ 2038350 w 3533035"/>
              <a:gd name="connsiteY99" fmla="*/ 1520483 h 1839113"/>
              <a:gd name="connsiteX100" fmla="*/ 2063750 w 3533035"/>
              <a:gd name="connsiteY100" fmla="*/ 1533183 h 1839113"/>
              <a:gd name="connsiteX101" fmla="*/ 2101850 w 3533035"/>
              <a:gd name="connsiteY101" fmla="*/ 1545883 h 1839113"/>
              <a:gd name="connsiteX102" fmla="*/ 2120900 w 3533035"/>
              <a:gd name="connsiteY102" fmla="*/ 1558583 h 1839113"/>
              <a:gd name="connsiteX103" fmla="*/ 2178050 w 3533035"/>
              <a:gd name="connsiteY103" fmla="*/ 1577633 h 1839113"/>
              <a:gd name="connsiteX104" fmla="*/ 2216150 w 3533035"/>
              <a:gd name="connsiteY104" fmla="*/ 1590333 h 1839113"/>
              <a:gd name="connsiteX105" fmla="*/ 2273300 w 3533035"/>
              <a:gd name="connsiteY105" fmla="*/ 1596683 h 1839113"/>
              <a:gd name="connsiteX106" fmla="*/ 2324100 w 3533035"/>
              <a:gd name="connsiteY106" fmla="*/ 1609383 h 1839113"/>
              <a:gd name="connsiteX107" fmla="*/ 2349500 w 3533035"/>
              <a:gd name="connsiteY107" fmla="*/ 1615733 h 1839113"/>
              <a:gd name="connsiteX108" fmla="*/ 2406650 w 3533035"/>
              <a:gd name="connsiteY108" fmla="*/ 1622083 h 1839113"/>
              <a:gd name="connsiteX109" fmla="*/ 2520950 w 3533035"/>
              <a:gd name="connsiteY109" fmla="*/ 1634783 h 1839113"/>
              <a:gd name="connsiteX110" fmla="*/ 2578100 w 3533035"/>
              <a:gd name="connsiteY110" fmla="*/ 1641133 h 1839113"/>
              <a:gd name="connsiteX111" fmla="*/ 2667000 w 3533035"/>
              <a:gd name="connsiteY111" fmla="*/ 1647483 h 1839113"/>
              <a:gd name="connsiteX112" fmla="*/ 2705100 w 3533035"/>
              <a:gd name="connsiteY112" fmla="*/ 1653833 h 1839113"/>
              <a:gd name="connsiteX113" fmla="*/ 2832100 w 3533035"/>
              <a:gd name="connsiteY113" fmla="*/ 1666533 h 1839113"/>
              <a:gd name="connsiteX114" fmla="*/ 2901950 w 3533035"/>
              <a:gd name="connsiteY114" fmla="*/ 1685583 h 1839113"/>
              <a:gd name="connsiteX115" fmla="*/ 2971800 w 3533035"/>
              <a:gd name="connsiteY115" fmla="*/ 1698283 h 1839113"/>
              <a:gd name="connsiteX116" fmla="*/ 3060700 w 3533035"/>
              <a:gd name="connsiteY116" fmla="*/ 1717333 h 1839113"/>
              <a:gd name="connsiteX117" fmla="*/ 3105150 w 3533035"/>
              <a:gd name="connsiteY117" fmla="*/ 1736383 h 1839113"/>
              <a:gd name="connsiteX118" fmla="*/ 3124200 w 3533035"/>
              <a:gd name="connsiteY118" fmla="*/ 1742733 h 1839113"/>
              <a:gd name="connsiteX119" fmla="*/ 3149600 w 3533035"/>
              <a:gd name="connsiteY119" fmla="*/ 1755433 h 1839113"/>
              <a:gd name="connsiteX120" fmla="*/ 3175000 w 3533035"/>
              <a:gd name="connsiteY120" fmla="*/ 1761783 h 1839113"/>
              <a:gd name="connsiteX121" fmla="*/ 3213100 w 3533035"/>
              <a:gd name="connsiteY121" fmla="*/ 1774483 h 1839113"/>
              <a:gd name="connsiteX122" fmla="*/ 3263900 w 3533035"/>
              <a:gd name="connsiteY122" fmla="*/ 1787183 h 1839113"/>
              <a:gd name="connsiteX123" fmla="*/ 3302000 w 3533035"/>
              <a:gd name="connsiteY123" fmla="*/ 1799883 h 1839113"/>
              <a:gd name="connsiteX124" fmla="*/ 3371850 w 3533035"/>
              <a:gd name="connsiteY124" fmla="*/ 1812583 h 1839113"/>
              <a:gd name="connsiteX125" fmla="*/ 3397250 w 3533035"/>
              <a:gd name="connsiteY125" fmla="*/ 1412533 h 1839113"/>
              <a:gd name="connsiteX126" fmla="*/ 1498600 w 3533035"/>
              <a:gd name="connsiteY126" fmla="*/ 942633 h 1839113"/>
              <a:gd name="connsiteX127" fmla="*/ 3365500 w 3533035"/>
              <a:gd name="connsiteY127" fmla="*/ 447333 h 1839113"/>
              <a:gd name="connsiteX128" fmla="*/ 3371850 w 3533035"/>
              <a:gd name="connsiteY128" fmla="*/ 428283 h 1839113"/>
              <a:gd name="connsiteX129" fmla="*/ 3365500 w 3533035"/>
              <a:gd name="connsiteY129" fmla="*/ 40933 h 1839113"/>
              <a:gd name="connsiteX0" fmla="*/ 3365500 w 3534397"/>
              <a:gd name="connsiteY0" fmla="*/ 40933 h 1835998"/>
              <a:gd name="connsiteX1" fmla="*/ 3365500 w 3534397"/>
              <a:gd name="connsiteY1" fmla="*/ 28233 h 1835998"/>
              <a:gd name="connsiteX2" fmla="*/ 3340100 w 3534397"/>
              <a:gd name="connsiteY2" fmla="*/ 34583 h 1835998"/>
              <a:gd name="connsiteX3" fmla="*/ 3314700 w 3534397"/>
              <a:gd name="connsiteY3" fmla="*/ 47283 h 1835998"/>
              <a:gd name="connsiteX4" fmla="*/ 3263900 w 3534397"/>
              <a:gd name="connsiteY4" fmla="*/ 53633 h 1835998"/>
              <a:gd name="connsiteX5" fmla="*/ 3238500 w 3534397"/>
              <a:gd name="connsiteY5" fmla="*/ 59983 h 1835998"/>
              <a:gd name="connsiteX6" fmla="*/ 3187700 w 3534397"/>
              <a:gd name="connsiteY6" fmla="*/ 72683 h 1835998"/>
              <a:gd name="connsiteX7" fmla="*/ 3155950 w 3534397"/>
              <a:gd name="connsiteY7" fmla="*/ 85383 h 1835998"/>
              <a:gd name="connsiteX8" fmla="*/ 2997200 w 3534397"/>
              <a:gd name="connsiteY8" fmla="*/ 104433 h 1835998"/>
              <a:gd name="connsiteX9" fmla="*/ 2908300 w 3534397"/>
              <a:gd name="connsiteY9" fmla="*/ 123483 h 1835998"/>
              <a:gd name="connsiteX10" fmla="*/ 2857500 w 3534397"/>
              <a:gd name="connsiteY10" fmla="*/ 136183 h 1835998"/>
              <a:gd name="connsiteX11" fmla="*/ 2806700 w 3534397"/>
              <a:gd name="connsiteY11" fmla="*/ 142533 h 1835998"/>
              <a:gd name="connsiteX12" fmla="*/ 2768600 w 3534397"/>
              <a:gd name="connsiteY12" fmla="*/ 148883 h 1835998"/>
              <a:gd name="connsiteX13" fmla="*/ 2686050 w 3534397"/>
              <a:gd name="connsiteY13" fmla="*/ 167933 h 1835998"/>
              <a:gd name="connsiteX14" fmla="*/ 2597150 w 3534397"/>
              <a:gd name="connsiteY14" fmla="*/ 174283 h 1835998"/>
              <a:gd name="connsiteX15" fmla="*/ 2552700 w 3534397"/>
              <a:gd name="connsiteY15" fmla="*/ 186983 h 1835998"/>
              <a:gd name="connsiteX16" fmla="*/ 2438400 w 3534397"/>
              <a:gd name="connsiteY16" fmla="*/ 206033 h 1835998"/>
              <a:gd name="connsiteX17" fmla="*/ 2406650 w 3534397"/>
              <a:gd name="connsiteY17" fmla="*/ 212383 h 1835998"/>
              <a:gd name="connsiteX18" fmla="*/ 2374900 w 3534397"/>
              <a:gd name="connsiteY18" fmla="*/ 225083 h 1835998"/>
              <a:gd name="connsiteX19" fmla="*/ 2349500 w 3534397"/>
              <a:gd name="connsiteY19" fmla="*/ 231433 h 1835998"/>
              <a:gd name="connsiteX20" fmla="*/ 2260600 w 3534397"/>
              <a:gd name="connsiteY20" fmla="*/ 244133 h 1835998"/>
              <a:gd name="connsiteX21" fmla="*/ 2197100 w 3534397"/>
              <a:gd name="connsiteY21" fmla="*/ 256833 h 1835998"/>
              <a:gd name="connsiteX22" fmla="*/ 2146300 w 3534397"/>
              <a:gd name="connsiteY22" fmla="*/ 263183 h 1835998"/>
              <a:gd name="connsiteX23" fmla="*/ 2057400 w 3534397"/>
              <a:gd name="connsiteY23" fmla="*/ 282233 h 1835998"/>
              <a:gd name="connsiteX24" fmla="*/ 2012950 w 3534397"/>
              <a:gd name="connsiteY24" fmla="*/ 301283 h 1835998"/>
              <a:gd name="connsiteX25" fmla="*/ 1993900 w 3534397"/>
              <a:gd name="connsiteY25" fmla="*/ 313983 h 1835998"/>
              <a:gd name="connsiteX26" fmla="*/ 1974850 w 3534397"/>
              <a:gd name="connsiteY26" fmla="*/ 320333 h 1835998"/>
              <a:gd name="connsiteX27" fmla="*/ 1905000 w 3534397"/>
              <a:gd name="connsiteY27" fmla="*/ 358433 h 1835998"/>
              <a:gd name="connsiteX28" fmla="*/ 1854200 w 3534397"/>
              <a:gd name="connsiteY28" fmla="*/ 377483 h 1835998"/>
              <a:gd name="connsiteX29" fmla="*/ 1828800 w 3534397"/>
              <a:gd name="connsiteY29" fmla="*/ 390183 h 1835998"/>
              <a:gd name="connsiteX30" fmla="*/ 1765300 w 3534397"/>
              <a:gd name="connsiteY30" fmla="*/ 409233 h 1835998"/>
              <a:gd name="connsiteX31" fmla="*/ 1733550 w 3534397"/>
              <a:gd name="connsiteY31" fmla="*/ 428283 h 1835998"/>
              <a:gd name="connsiteX32" fmla="*/ 1657350 w 3534397"/>
              <a:gd name="connsiteY32" fmla="*/ 466383 h 1835998"/>
              <a:gd name="connsiteX33" fmla="*/ 1625600 w 3534397"/>
              <a:gd name="connsiteY33" fmla="*/ 485433 h 1835998"/>
              <a:gd name="connsiteX34" fmla="*/ 1530350 w 3534397"/>
              <a:gd name="connsiteY34" fmla="*/ 517183 h 1835998"/>
              <a:gd name="connsiteX35" fmla="*/ 1492250 w 3534397"/>
              <a:gd name="connsiteY35" fmla="*/ 536233 h 1835998"/>
              <a:gd name="connsiteX36" fmla="*/ 1390650 w 3534397"/>
              <a:gd name="connsiteY36" fmla="*/ 567983 h 1835998"/>
              <a:gd name="connsiteX37" fmla="*/ 1346200 w 3534397"/>
              <a:gd name="connsiteY37" fmla="*/ 587033 h 1835998"/>
              <a:gd name="connsiteX38" fmla="*/ 1308100 w 3534397"/>
              <a:gd name="connsiteY38" fmla="*/ 593383 h 1835998"/>
              <a:gd name="connsiteX39" fmla="*/ 1276350 w 3534397"/>
              <a:gd name="connsiteY39" fmla="*/ 599733 h 1835998"/>
              <a:gd name="connsiteX40" fmla="*/ 1212850 w 3534397"/>
              <a:gd name="connsiteY40" fmla="*/ 631483 h 1835998"/>
              <a:gd name="connsiteX41" fmla="*/ 1193800 w 3534397"/>
              <a:gd name="connsiteY41" fmla="*/ 637833 h 1835998"/>
              <a:gd name="connsiteX42" fmla="*/ 1149350 w 3534397"/>
              <a:gd name="connsiteY42" fmla="*/ 656883 h 1835998"/>
              <a:gd name="connsiteX43" fmla="*/ 1022350 w 3534397"/>
              <a:gd name="connsiteY43" fmla="*/ 669583 h 1835998"/>
              <a:gd name="connsiteX44" fmla="*/ 927100 w 3534397"/>
              <a:gd name="connsiteY44" fmla="*/ 701333 h 1835998"/>
              <a:gd name="connsiteX45" fmla="*/ 863600 w 3534397"/>
              <a:gd name="connsiteY45" fmla="*/ 720383 h 1835998"/>
              <a:gd name="connsiteX46" fmla="*/ 838200 w 3534397"/>
              <a:gd name="connsiteY46" fmla="*/ 733083 h 1835998"/>
              <a:gd name="connsiteX47" fmla="*/ 819150 w 3534397"/>
              <a:gd name="connsiteY47" fmla="*/ 739433 h 1835998"/>
              <a:gd name="connsiteX48" fmla="*/ 774700 w 3534397"/>
              <a:gd name="connsiteY48" fmla="*/ 752133 h 1835998"/>
              <a:gd name="connsiteX49" fmla="*/ 723900 w 3534397"/>
              <a:gd name="connsiteY49" fmla="*/ 758483 h 1835998"/>
              <a:gd name="connsiteX50" fmla="*/ 692150 w 3534397"/>
              <a:gd name="connsiteY50" fmla="*/ 764833 h 1835998"/>
              <a:gd name="connsiteX51" fmla="*/ 647700 w 3534397"/>
              <a:gd name="connsiteY51" fmla="*/ 777533 h 1835998"/>
              <a:gd name="connsiteX52" fmla="*/ 603250 w 3534397"/>
              <a:gd name="connsiteY52" fmla="*/ 790233 h 1835998"/>
              <a:gd name="connsiteX53" fmla="*/ 577850 w 3534397"/>
              <a:gd name="connsiteY53" fmla="*/ 796583 h 1835998"/>
              <a:gd name="connsiteX54" fmla="*/ 501650 w 3534397"/>
              <a:gd name="connsiteY54" fmla="*/ 802933 h 1835998"/>
              <a:gd name="connsiteX55" fmla="*/ 463550 w 3534397"/>
              <a:gd name="connsiteY55" fmla="*/ 815633 h 1835998"/>
              <a:gd name="connsiteX56" fmla="*/ 438150 w 3534397"/>
              <a:gd name="connsiteY56" fmla="*/ 828333 h 1835998"/>
              <a:gd name="connsiteX57" fmla="*/ 381000 w 3534397"/>
              <a:gd name="connsiteY57" fmla="*/ 834683 h 1835998"/>
              <a:gd name="connsiteX58" fmla="*/ 292100 w 3534397"/>
              <a:gd name="connsiteY58" fmla="*/ 853733 h 1835998"/>
              <a:gd name="connsiteX59" fmla="*/ 273050 w 3534397"/>
              <a:gd name="connsiteY59" fmla="*/ 860083 h 1835998"/>
              <a:gd name="connsiteX60" fmla="*/ 241300 w 3534397"/>
              <a:gd name="connsiteY60" fmla="*/ 866433 h 1835998"/>
              <a:gd name="connsiteX61" fmla="*/ 222250 w 3534397"/>
              <a:gd name="connsiteY61" fmla="*/ 879133 h 1835998"/>
              <a:gd name="connsiteX62" fmla="*/ 203200 w 3534397"/>
              <a:gd name="connsiteY62" fmla="*/ 898183 h 1835998"/>
              <a:gd name="connsiteX63" fmla="*/ 165100 w 3534397"/>
              <a:gd name="connsiteY63" fmla="*/ 910883 h 1835998"/>
              <a:gd name="connsiteX64" fmla="*/ 107950 w 3534397"/>
              <a:gd name="connsiteY64" fmla="*/ 929933 h 1835998"/>
              <a:gd name="connsiteX65" fmla="*/ 63500 w 3534397"/>
              <a:gd name="connsiteY65" fmla="*/ 955333 h 1835998"/>
              <a:gd name="connsiteX66" fmla="*/ 38100 w 3534397"/>
              <a:gd name="connsiteY66" fmla="*/ 961683 h 1835998"/>
              <a:gd name="connsiteX67" fmla="*/ 0 w 3534397"/>
              <a:gd name="connsiteY67" fmla="*/ 974383 h 1835998"/>
              <a:gd name="connsiteX68" fmla="*/ 95250 w 3534397"/>
              <a:gd name="connsiteY68" fmla="*/ 987083 h 1835998"/>
              <a:gd name="connsiteX69" fmla="*/ 158750 w 3534397"/>
              <a:gd name="connsiteY69" fmla="*/ 993433 h 1835998"/>
              <a:gd name="connsiteX70" fmla="*/ 215900 w 3534397"/>
              <a:gd name="connsiteY70" fmla="*/ 999783 h 1835998"/>
              <a:gd name="connsiteX71" fmla="*/ 260350 w 3534397"/>
              <a:gd name="connsiteY71" fmla="*/ 1012483 h 1835998"/>
              <a:gd name="connsiteX72" fmla="*/ 298450 w 3534397"/>
              <a:gd name="connsiteY72" fmla="*/ 1018833 h 1835998"/>
              <a:gd name="connsiteX73" fmla="*/ 400050 w 3534397"/>
              <a:gd name="connsiteY73" fmla="*/ 1044233 h 1835998"/>
              <a:gd name="connsiteX74" fmla="*/ 514350 w 3534397"/>
              <a:gd name="connsiteY74" fmla="*/ 1082333 h 1835998"/>
              <a:gd name="connsiteX75" fmla="*/ 628650 w 3534397"/>
              <a:gd name="connsiteY75" fmla="*/ 1120433 h 1835998"/>
              <a:gd name="connsiteX76" fmla="*/ 755650 w 3534397"/>
              <a:gd name="connsiteY76" fmla="*/ 1158533 h 1835998"/>
              <a:gd name="connsiteX77" fmla="*/ 806450 w 3534397"/>
              <a:gd name="connsiteY77" fmla="*/ 1164883 h 1835998"/>
              <a:gd name="connsiteX78" fmla="*/ 914400 w 3534397"/>
              <a:gd name="connsiteY78" fmla="*/ 1196633 h 1835998"/>
              <a:gd name="connsiteX79" fmla="*/ 984250 w 3534397"/>
              <a:gd name="connsiteY79" fmla="*/ 1209333 h 1835998"/>
              <a:gd name="connsiteX80" fmla="*/ 1162050 w 3534397"/>
              <a:gd name="connsiteY80" fmla="*/ 1266483 h 1835998"/>
              <a:gd name="connsiteX81" fmla="*/ 1206500 w 3534397"/>
              <a:gd name="connsiteY81" fmla="*/ 1279183 h 1835998"/>
              <a:gd name="connsiteX82" fmla="*/ 1257300 w 3534397"/>
              <a:gd name="connsiteY82" fmla="*/ 1285533 h 1835998"/>
              <a:gd name="connsiteX83" fmla="*/ 1352550 w 3534397"/>
              <a:gd name="connsiteY83" fmla="*/ 1304583 h 1835998"/>
              <a:gd name="connsiteX84" fmla="*/ 1441450 w 3534397"/>
              <a:gd name="connsiteY84" fmla="*/ 1336333 h 1835998"/>
              <a:gd name="connsiteX85" fmla="*/ 1473200 w 3534397"/>
              <a:gd name="connsiteY85" fmla="*/ 1342683 h 1835998"/>
              <a:gd name="connsiteX86" fmla="*/ 1574800 w 3534397"/>
              <a:gd name="connsiteY86" fmla="*/ 1368083 h 1835998"/>
              <a:gd name="connsiteX87" fmla="*/ 1612900 w 3534397"/>
              <a:gd name="connsiteY87" fmla="*/ 1374433 h 1835998"/>
              <a:gd name="connsiteX88" fmla="*/ 1631950 w 3534397"/>
              <a:gd name="connsiteY88" fmla="*/ 1393483 h 1835998"/>
              <a:gd name="connsiteX89" fmla="*/ 1663700 w 3534397"/>
              <a:gd name="connsiteY89" fmla="*/ 1399833 h 1835998"/>
              <a:gd name="connsiteX90" fmla="*/ 1689100 w 3534397"/>
              <a:gd name="connsiteY90" fmla="*/ 1406183 h 1835998"/>
              <a:gd name="connsiteX91" fmla="*/ 1733550 w 3534397"/>
              <a:gd name="connsiteY91" fmla="*/ 1425233 h 1835998"/>
              <a:gd name="connsiteX92" fmla="*/ 1758950 w 3534397"/>
              <a:gd name="connsiteY92" fmla="*/ 1431583 h 1835998"/>
              <a:gd name="connsiteX93" fmla="*/ 1778000 w 3534397"/>
              <a:gd name="connsiteY93" fmla="*/ 1444283 h 1835998"/>
              <a:gd name="connsiteX94" fmla="*/ 1809750 w 3534397"/>
              <a:gd name="connsiteY94" fmla="*/ 1450633 h 1835998"/>
              <a:gd name="connsiteX95" fmla="*/ 1835150 w 3534397"/>
              <a:gd name="connsiteY95" fmla="*/ 1456983 h 1835998"/>
              <a:gd name="connsiteX96" fmla="*/ 1873250 w 3534397"/>
              <a:gd name="connsiteY96" fmla="*/ 1469683 h 1835998"/>
              <a:gd name="connsiteX97" fmla="*/ 1936750 w 3534397"/>
              <a:gd name="connsiteY97" fmla="*/ 1495083 h 1835998"/>
              <a:gd name="connsiteX98" fmla="*/ 1974850 w 3534397"/>
              <a:gd name="connsiteY98" fmla="*/ 1501433 h 1835998"/>
              <a:gd name="connsiteX99" fmla="*/ 2038350 w 3534397"/>
              <a:gd name="connsiteY99" fmla="*/ 1520483 h 1835998"/>
              <a:gd name="connsiteX100" fmla="*/ 2063750 w 3534397"/>
              <a:gd name="connsiteY100" fmla="*/ 1533183 h 1835998"/>
              <a:gd name="connsiteX101" fmla="*/ 2101850 w 3534397"/>
              <a:gd name="connsiteY101" fmla="*/ 1545883 h 1835998"/>
              <a:gd name="connsiteX102" fmla="*/ 2120900 w 3534397"/>
              <a:gd name="connsiteY102" fmla="*/ 1558583 h 1835998"/>
              <a:gd name="connsiteX103" fmla="*/ 2178050 w 3534397"/>
              <a:gd name="connsiteY103" fmla="*/ 1577633 h 1835998"/>
              <a:gd name="connsiteX104" fmla="*/ 2216150 w 3534397"/>
              <a:gd name="connsiteY104" fmla="*/ 1590333 h 1835998"/>
              <a:gd name="connsiteX105" fmla="*/ 2273300 w 3534397"/>
              <a:gd name="connsiteY105" fmla="*/ 1596683 h 1835998"/>
              <a:gd name="connsiteX106" fmla="*/ 2324100 w 3534397"/>
              <a:gd name="connsiteY106" fmla="*/ 1609383 h 1835998"/>
              <a:gd name="connsiteX107" fmla="*/ 2349500 w 3534397"/>
              <a:gd name="connsiteY107" fmla="*/ 1615733 h 1835998"/>
              <a:gd name="connsiteX108" fmla="*/ 2406650 w 3534397"/>
              <a:gd name="connsiteY108" fmla="*/ 1622083 h 1835998"/>
              <a:gd name="connsiteX109" fmla="*/ 2520950 w 3534397"/>
              <a:gd name="connsiteY109" fmla="*/ 1634783 h 1835998"/>
              <a:gd name="connsiteX110" fmla="*/ 2578100 w 3534397"/>
              <a:gd name="connsiteY110" fmla="*/ 1641133 h 1835998"/>
              <a:gd name="connsiteX111" fmla="*/ 2667000 w 3534397"/>
              <a:gd name="connsiteY111" fmla="*/ 1647483 h 1835998"/>
              <a:gd name="connsiteX112" fmla="*/ 2705100 w 3534397"/>
              <a:gd name="connsiteY112" fmla="*/ 1653833 h 1835998"/>
              <a:gd name="connsiteX113" fmla="*/ 2832100 w 3534397"/>
              <a:gd name="connsiteY113" fmla="*/ 1666533 h 1835998"/>
              <a:gd name="connsiteX114" fmla="*/ 2901950 w 3534397"/>
              <a:gd name="connsiteY114" fmla="*/ 1685583 h 1835998"/>
              <a:gd name="connsiteX115" fmla="*/ 2971800 w 3534397"/>
              <a:gd name="connsiteY115" fmla="*/ 1698283 h 1835998"/>
              <a:gd name="connsiteX116" fmla="*/ 3060700 w 3534397"/>
              <a:gd name="connsiteY116" fmla="*/ 1717333 h 1835998"/>
              <a:gd name="connsiteX117" fmla="*/ 3105150 w 3534397"/>
              <a:gd name="connsiteY117" fmla="*/ 1736383 h 1835998"/>
              <a:gd name="connsiteX118" fmla="*/ 3124200 w 3534397"/>
              <a:gd name="connsiteY118" fmla="*/ 1742733 h 1835998"/>
              <a:gd name="connsiteX119" fmla="*/ 3149600 w 3534397"/>
              <a:gd name="connsiteY119" fmla="*/ 1755433 h 1835998"/>
              <a:gd name="connsiteX120" fmla="*/ 3175000 w 3534397"/>
              <a:gd name="connsiteY120" fmla="*/ 1761783 h 1835998"/>
              <a:gd name="connsiteX121" fmla="*/ 3213100 w 3534397"/>
              <a:gd name="connsiteY121" fmla="*/ 1774483 h 1835998"/>
              <a:gd name="connsiteX122" fmla="*/ 3263900 w 3534397"/>
              <a:gd name="connsiteY122" fmla="*/ 1787183 h 1835998"/>
              <a:gd name="connsiteX123" fmla="*/ 3371850 w 3534397"/>
              <a:gd name="connsiteY123" fmla="*/ 1812583 h 1835998"/>
              <a:gd name="connsiteX124" fmla="*/ 3397250 w 3534397"/>
              <a:gd name="connsiteY124" fmla="*/ 1412533 h 1835998"/>
              <a:gd name="connsiteX125" fmla="*/ 1498600 w 3534397"/>
              <a:gd name="connsiteY125" fmla="*/ 942633 h 1835998"/>
              <a:gd name="connsiteX126" fmla="*/ 3365500 w 3534397"/>
              <a:gd name="connsiteY126" fmla="*/ 447333 h 1835998"/>
              <a:gd name="connsiteX127" fmla="*/ 3371850 w 3534397"/>
              <a:gd name="connsiteY127" fmla="*/ 428283 h 1835998"/>
              <a:gd name="connsiteX128" fmla="*/ 3365500 w 3534397"/>
              <a:gd name="connsiteY128" fmla="*/ 40933 h 1835998"/>
              <a:gd name="connsiteX0" fmla="*/ 3365500 w 3536246"/>
              <a:gd name="connsiteY0" fmla="*/ 40933 h 1833271"/>
              <a:gd name="connsiteX1" fmla="*/ 3365500 w 3536246"/>
              <a:gd name="connsiteY1" fmla="*/ 28233 h 1833271"/>
              <a:gd name="connsiteX2" fmla="*/ 3340100 w 3536246"/>
              <a:gd name="connsiteY2" fmla="*/ 34583 h 1833271"/>
              <a:gd name="connsiteX3" fmla="*/ 3314700 w 3536246"/>
              <a:gd name="connsiteY3" fmla="*/ 47283 h 1833271"/>
              <a:gd name="connsiteX4" fmla="*/ 3263900 w 3536246"/>
              <a:gd name="connsiteY4" fmla="*/ 53633 h 1833271"/>
              <a:gd name="connsiteX5" fmla="*/ 3238500 w 3536246"/>
              <a:gd name="connsiteY5" fmla="*/ 59983 h 1833271"/>
              <a:gd name="connsiteX6" fmla="*/ 3187700 w 3536246"/>
              <a:gd name="connsiteY6" fmla="*/ 72683 h 1833271"/>
              <a:gd name="connsiteX7" fmla="*/ 3155950 w 3536246"/>
              <a:gd name="connsiteY7" fmla="*/ 85383 h 1833271"/>
              <a:gd name="connsiteX8" fmla="*/ 2997200 w 3536246"/>
              <a:gd name="connsiteY8" fmla="*/ 104433 h 1833271"/>
              <a:gd name="connsiteX9" fmla="*/ 2908300 w 3536246"/>
              <a:gd name="connsiteY9" fmla="*/ 123483 h 1833271"/>
              <a:gd name="connsiteX10" fmla="*/ 2857500 w 3536246"/>
              <a:gd name="connsiteY10" fmla="*/ 136183 h 1833271"/>
              <a:gd name="connsiteX11" fmla="*/ 2806700 w 3536246"/>
              <a:gd name="connsiteY11" fmla="*/ 142533 h 1833271"/>
              <a:gd name="connsiteX12" fmla="*/ 2768600 w 3536246"/>
              <a:gd name="connsiteY12" fmla="*/ 148883 h 1833271"/>
              <a:gd name="connsiteX13" fmla="*/ 2686050 w 3536246"/>
              <a:gd name="connsiteY13" fmla="*/ 167933 h 1833271"/>
              <a:gd name="connsiteX14" fmla="*/ 2597150 w 3536246"/>
              <a:gd name="connsiteY14" fmla="*/ 174283 h 1833271"/>
              <a:gd name="connsiteX15" fmla="*/ 2552700 w 3536246"/>
              <a:gd name="connsiteY15" fmla="*/ 186983 h 1833271"/>
              <a:gd name="connsiteX16" fmla="*/ 2438400 w 3536246"/>
              <a:gd name="connsiteY16" fmla="*/ 206033 h 1833271"/>
              <a:gd name="connsiteX17" fmla="*/ 2406650 w 3536246"/>
              <a:gd name="connsiteY17" fmla="*/ 212383 h 1833271"/>
              <a:gd name="connsiteX18" fmla="*/ 2374900 w 3536246"/>
              <a:gd name="connsiteY18" fmla="*/ 225083 h 1833271"/>
              <a:gd name="connsiteX19" fmla="*/ 2349500 w 3536246"/>
              <a:gd name="connsiteY19" fmla="*/ 231433 h 1833271"/>
              <a:gd name="connsiteX20" fmla="*/ 2260600 w 3536246"/>
              <a:gd name="connsiteY20" fmla="*/ 244133 h 1833271"/>
              <a:gd name="connsiteX21" fmla="*/ 2197100 w 3536246"/>
              <a:gd name="connsiteY21" fmla="*/ 256833 h 1833271"/>
              <a:gd name="connsiteX22" fmla="*/ 2146300 w 3536246"/>
              <a:gd name="connsiteY22" fmla="*/ 263183 h 1833271"/>
              <a:gd name="connsiteX23" fmla="*/ 2057400 w 3536246"/>
              <a:gd name="connsiteY23" fmla="*/ 282233 h 1833271"/>
              <a:gd name="connsiteX24" fmla="*/ 2012950 w 3536246"/>
              <a:gd name="connsiteY24" fmla="*/ 301283 h 1833271"/>
              <a:gd name="connsiteX25" fmla="*/ 1993900 w 3536246"/>
              <a:gd name="connsiteY25" fmla="*/ 313983 h 1833271"/>
              <a:gd name="connsiteX26" fmla="*/ 1974850 w 3536246"/>
              <a:gd name="connsiteY26" fmla="*/ 320333 h 1833271"/>
              <a:gd name="connsiteX27" fmla="*/ 1905000 w 3536246"/>
              <a:gd name="connsiteY27" fmla="*/ 358433 h 1833271"/>
              <a:gd name="connsiteX28" fmla="*/ 1854200 w 3536246"/>
              <a:gd name="connsiteY28" fmla="*/ 377483 h 1833271"/>
              <a:gd name="connsiteX29" fmla="*/ 1828800 w 3536246"/>
              <a:gd name="connsiteY29" fmla="*/ 390183 h 1833271"/>
              <a:gd name="connsiteX30" fmla="*/ 1765300 w 3536246"/>
              <a:gd name="connsiteY30" fmla="*/ 409233 h 1833271"/>
              <a:gd name="connsiteX31" fmla="*/ 1733550 w 3536246"/>
              <a:gd name="connsiteY31" fmla="*/ 428283 h 1833271"/>
              <a:gd name="connsiteX32" fmla="*/ 1657350 w 3536246"/>
              <a:gd name="connsiteY32" fmla="*/ 466383 h 1833271"/>
              <a:gd name="connsiteX33" fmla="*/ 1625600 w 3536246"/>
              <a:gd name="connsiteY33" fmla="*/ 485433 h 1833271"/>
              <a:gd name="connsiteX34" fmla="*/ 1530350 w 3536246"/>
              <a:gd name="connsiteY34" fmla="*/ 517183 h 1833271"/>
              <a:gd name="connsiteX35" fmla="*/ 1492250 w 3536246"/>
              <a:gd name="connsiteY35" fmla="*/ 536233 h 1833271"/>
              <a:gd name="connsiteX36" fmla="*/ 1390650 w 3536246"/>
              <a:gd name="connsiteY36" fmla="*/ 567983 h 1833271"/>
              <a:gd name="connsiteX37" fmla="*/ 1346200 w 3536246"/>
              <a:gd name="connsiteY37" fmla="*/ 587033 h 1833271"/>
              <a:gd name="connsiteX38" fmla="*/ 1308100 w 3536246"/>
              <a:gd name="connsiteY38" fmla="*/ 593383 h 1833271"/>
              <a:gd name="connsiteX39" fmla="*/ 1276350 w 3536246"/>
              <a:gd name="connsiteY39" fmla="*/ 599733 h 1833271"/>
              <a:gd name="connsiteX40" fmla="*/ 1212850 w 3536246"/>
              <a:gd name="connsiteY40" fmla="*/ 631483 h 1833271"/>
              <a:gd name="connsiteX41" fmla="*/ 1193800 w 3536246"/>
              <a:gd name="connsiteY41" fmla="*/ 637833 h 1833271"/>
              <a:gd name="connsiteX42" fmla="*/ 1149350 w 3536246"/>
              <a:gd name="connsiteY42" fmla="*/ 656883 h 1833271"/>
              <a:gd name="connsiteX43" fmla="*/ 1022350 w 3536246"/>
              <a:gd name="connsiteY43" fmla="*/ 669583 h 1833271"/>
              <a:gd name="connsiteX44" fmla="*/ 927100 w 3536246"/>
              <a:gd name="connsiteY44" fmla="*/ 701333 h 1833271"/>
              <a:gd name="connsiteX45" fmla="*/ 863600 w 3536246"/>
              <a:gd name="connsiteY45" fmla="*/ 720383 h 1833271"/>
              <a:gd name="connsiteX46" fmla="*/ 838200 w 3536246"/>
              <a:gd name="connsiteY46" fmla="*/ 733083 h 1833271"/>
              <a:gd name="connsiteX47" fmla="*/ 819150 w 3536246"/>
              <a:gd name="connsiteY47" fmla="*/ 739433 h 1833271"/>
              <a:gd name="connsiteX48" fmla="*/ 774700 w 3536246"/>
              <a:gd name="connsiteY48" fmla="*/ 752133 h 1833271"/>
              <a:gd name="connsiteX49" fmla="*/ 723900 w 3536246"/>
              <a:gd name="connsiteY49" fmla="*/ 758483 h 1833271"/>
              <a:gd name="connsiteX50" fmla="*/ 692150 w 3536246"/>
              <a:gd name="connsiteY50" fmla="*/ 764833 h 1833271"/>
              <a:gd name="connsiteX51" fmla="*/ 647700 w 3536246"/>
              <a:gd name="connsiteY51" fmla="*/ 777533 h 1833271"/>
              <a:gd name="connsiteX52" fmla="*/ 603250 w 3536246"/>
              <a:gd name="connsiteY52" fmla="*/ 790233 h 1833271"/>
              <a:gd name="connsiteX53" fmla="*/ 577850 w 3536246"/>
              <a:gd name="connsiteY53" fmla="*/ 796583 h 1833271"/>
              <a:gd name="connsiteX54" fmla="*/ 501650 w 3536246"/>
              <a:gd name="connsiteY54" fmla="*/ 802933 h 1833271"/>
              <a:gd name="connsiteX55" fmla="*/ 463550 w 3536246"/>
              <a:gd name="connsiteY55" fmla="*/ 815633 h 1833271"/>
              <a:gd name="connsiteX56" fmla="*/ 438150 w 3536246"/>
              <a:gd name="connsiteY56" fmla="*/ 828333 h 1833271"/>
              <a:gd name="connsiteX57" fmla="*/ 381000 w 3536246"/>
              <a:gd name="connsiteY57" fmla="*/ 834683 h 1833271"/>
              <a:gd name="connsiteX58" fmla="*/ 292100 w 3536246"/>
              <a:gd name="connsiteY58" fmla="*/ 853733 h 1833271"/>
              <a:gd name="connsiteX59" fmla="*/ 273050 w 3536246"/>
              <a:gd name="connsiteY59" fmla="*/ 860083 h 1833271"/>
              <a:gd name="connsiteX60" fmla="*/ 241300 w 3536246"/>
              <a:gd name="connsiteY60" fmla="*/ 866433 h 1833271"/>
              <a:gd name="connsiteX61" fmla="*/ 222250 w 3536246"/>
              <a:gd name="connsiteY61" fmla="*/ 879133 h 1833271"/>
              <a:gd name="connsiteX62" fmla="*/ 203200 w 3536246"/>
              <a:gd name="connsiteY62" fmla="*/ 898183 h 1833271"/>
              <a:gd name="connsiteX63" fmla="*/ 165100 w 3536246"/>
              <a:gd name="connsiteY63" fmla="*/ 910883 h 1833271"/>
              <a:gd name="connsiteX64" fmla="*/ 107950 w 3536246"/>
              <a:gd name="connsiteY64" fmla="*/ 929933 h 1833271"/>
              <a:gd name="connsiteX65" fmla="*/ 63500 w 3536246"/>
              <a:gd name="connsiteY65" fmla="*/ 955333 h 1833271"/>
              <a:gd name="connsiteX66" fmla="*/ 38100 w 3536246"/>
              <a:gd name="connsiteY66" fmla="*/ 961683 h 1833271"/>
              <a:gd name="connsiteX67" fmla="*/ 0 w 3536246"/>
              <a:gd name="connsiteY67" fmla="*/ 974383 h 1833271"/>
              <a:gd name="connsiteX68" fmla="*/ 95250 w 3536246"/>
              <a:gd name="connsiteY68" fmla="*/ 987083 h 1833271"/>
              <a:gd name="connsiteX69" fmla="*/ 158750 w 3536246"/>
              <a:gd name="connsiteY69" fmla="*/ 993433 h 1833271"/>
              <a:gd name="connsiteX70" fmla="*/ 215900 w 3536246"/>
              <a:gd name="connsiteY70" fmla="*/ 999783 h 1833271"/>
              <a:gd name="connsiteX71" fmla="*/ 260350 w 3536246"/>
              <a:gd name="connsiteY71" fmla="*/ 1012483 h 1833271"/>
              <a:gd name="connsiteX72" fmla="*/ 298450 w 3536246"/>
              <a:gd name="connsiteY72" fmla="*/ 1018833 h 1833271"/>
              <a:gd name="connsiteX73" fmla="*/ 400050 w 3536246"/>
              <a:gd name="connsiteY73" fmla="*/ 1044233 h 1833271"/>
              <a:gd name="connsiteX74" fmla="*/ 514350 w 3536246"/>
              <a:gd name="connsiteY74" fmla="*/ 1082333 h 1833271"/>
              <a:gd name="connsiteX75" fmla="*/ 628650 w 3536246"/>
              <a:gd name="connsiteY75" fmla="*/ 1120433 h 1833271"/>
              <a:gd name="connsiteX76" fmla="*/ 755650 w 3536246"/>
              <a:gd name="connsiteY76" fmla="*/ 1158533 h 1833271"/>
              <a:gd name="connsiteX77" fmla="*/ 806450 w 3536246"/>
              <a:gd name="connsiteY77" fmla="*/ 1164883 h 1833271"/>
              <a:gd name="connsiteX78" fmla="*/ 914400 w 3536246"/>
              <a:gd name="connsiteY78" fmla="*/ 1196633 h 1833271"/>
              <a:gd name="connsiteX79" fmla="*/ 984250 w 3536246"/>
              <a:gd name="connsiteY79" fmla="*/ 1209333 h 1833271"/>
              <a:gd name="connsiteX80" fmla="*/ 1162050 w 3536246"/>
              <a:gd name="connsiteY80" fmla="*/ 1266483 h 1833271"/>
              <a:gd name="connsiteX81" fmla="*/ 1206500 w 3536246"/>
              <a:gd name="connsiteY81" fmla="*/ 1279183 h 1833271"/>
              <a:gd name="connsiteX82" fmla="*/ 1257300 w 3536246"/>
              <a:gd name="connsiteY82" fmla="*/ 1285533 h 1833271"/>
              <a:gd name="connsiteX83" fmla="*/ 1352550 w 3536246"/>
              <a:gd name="connsiteY83" fmla="*/ 1304583 h 1833271"/>
              <a:gd name="connsiteX84" fmla="*/ 1441450 w 3536246"/>
              <a:gd name="connsiteY84" fmla="*/ 1336333 h 1833271"/>
              <a:gd name="connsiteX85" fmla="*/ 1473200 w 3536246"/>
              <a:gd name="connsiteY85" fmla="*/ 1342683 h 1833271"/>
              <a:gd name="connsiteX86" fmla="*/ 1574800 w 3536246"/>
              <a:gd name="connsiteY86" fmla="*/ 1368083 h 1833271"/>
              <a:gd name="connsiteX87" fmla="*/ 1612900 w 3536246"/>
              <a:gd name="connsiteY87" fmla="*/ 1374433 h 1833271"/>
              <a:gd name="connsiteX88" fmla="*/ 1631950 w 3536246"/>
              <a:gd name="connsiteY88" fmla="*/ 1393483 h 1833271"/>
              <a:gd name="connsiteX89" fmla="*/ 1663700 w 3536246"/>
              <a:gd name="connsiteY89" fmla="*/ 1399833 h 1833271"/>
              <a:gd name="connsiteX90" fmla="*/ 1689100 w 3536246"/>
              <a:gd name="connsiteY90" fmla="*/ 1406183 h 1833271"/>
              <a:gd name="connsiteX91" fmla="*/ 1733550 w 3536246"/>
              <a:gd name="connsiteY91" fmla="*/ 1425233 h 1833271"/>
              <a:gd name="connsiteX92" fmla="*/ 1758950 w 3536246"/>
              <a:gd name="connsiteY92" fmla="*/ 1431583 h 1833271"/>
              <a:gd name="connsiteX93" fmla="*/ 1778000 w 3536246"/>
              <a:gd name="connsiteY93" fmla="*/ 1444283 h 1833271"/>
              <a:gd name="connsiteX94" fmla="*/ 1809750 w 3536246"/>
              <a:gd name="connsiteY94" fmla="*/ 1450633 h 1833271"/>
              <a:gd name="connsiteX95" fmla="*/ 1835150 w 3536246"/>
              <a:gd name="connsiteY95" fmla="*/ 1456983 h 1833271"/>
              <a:gd name="connsiteX96" fmla="*/ 1873250 w 3536246"/>
              <a:gd name="connsiteY96" fmla="*/ 1469683 h 1833271"/>
              <a:gd name="connsiteX97" fmla="*/ 1936750 w 3536246"/>
              <a:gd name="connsiteY97" fmla="*/ 1495083 h 1833271"/>
              <a:gd name="connsiteX98" fmla="*/ 1974850 w 3536246"/>
              <a:gd name="connsiteY98" fmla="*/ 1501433 h 1833271"/>
              <a:gd name="connsiteX99" fmla="*/ 2038350 w 3536246"/>
              <a:gd name="connsiteY99" fmla="*/ 1520483 h 1833271"/>
              <a:gd name="connsiteX100" fmla="*/ 2063750 w 3536246"/>
              <a:gd name="connsiteY100" fmla="*/ 1533183 h 1833271"/>
              <a:gd name="connsiteX101" fmla="*/ 2101850 w 3536246"/>
              <a:gd name="connsiteY101" fmla="*/ 1545883 h 1833271"/>
              <a:gd name="connsiteX102" fmla="*/ 2120900 w 3536246"/>
              <a:gd name="connsiteY102" fmla="*/ 1558583 h 1833271"/>
              <a:gd name="connsiteX103" fmla="*/ 2178050 w 3536246"/>
              <a:gd name="connsiteY103" fmla="*/ 1577633 h 1833271"/>
              <a:gd name="connsiteX104" fmla="*/ 2216150 w 3536246"/>
              <a:gd name="connsiteY104" fmla="*/ 1590333 h 1833271"/>
              <a:gd name="connsiteX105" fmla="*/ 2273300 w 3536246"/>
              <a:gd name="connsiteY105" fmla="*/ 1596683 h 1833271"/>
              <a:gd name="connsiteX106" fmla="*/ 2324100 w 3536246"/>
              <a:gd name="connsiteY106" fmla="*/ 1609383 h 1833271"/>
              <a:gd name="connsiteX107" fmla="*/ 2349500 w 3536246"/>
              <a:gd name="connsiteY107" fmla="*/ 1615733 h 1833271"/>
              <a:gd name="connsiteX108" fmla="*/ 2406650 w 3536246"/>
              <a:gd name="connsiteY108" fmla="*/ 1622083 h 1833271"/>
              <a:gd name="connsiteX109" fmla="*/ 2520950 w 3536246"/>
              <a:gd name="connsiteY109" fmla="*/ 1634783 h 1833271"/>
              <a:gd name="connsiteX110" fmla="*/ 2578100 w 3536246"/>
              <a:gd name="connsiteY110" fmla="*/ 1641133 h 1833271"/>
              <a:gd name="connsiteX111" fmla="*/ 2667000 w 3536246"/>
              <a:gd name="connsiteY111" fmla="*/ 1647483 h 1833271"/>
              <a:gd name="connsiteX112" fmla="*/ 2705100 w 3536246"/>
              <a:gd name="connsiteY112" fmla="*/ 1653833 h 1833271"/>
              <a:gd name="connsiteX113" fmla="*/ 2832100 w 3536246"/>
              <a:gd name="connsiteY113" fmla="*/ 1666533 h 1833271"/>
              <a:gd name="connsiteX114" fmla="*/ 2901950 w 3536246"/>
              <a:gd name="connsiteY114" fmla="*/ 1685583 h 1833271"/>
              <a:gd name="connsiteX115" fmla="*/ 2971800 w 3536246"/>
              <a:gd name="connsiteY115" fmla="*/ 1698283 h 1833271"/>
              <a:gd name="connsiteX116" fmla="*/ 3060700 w 3536246"/>
              <a:gd name="connsiteY116" fmla="*/ 1717333 h 1833271"/>
              <a:gd name="connsiteX117" fmla="*/ 3105150 w 3536246"/>
              <a:gd name="connsiteY117" fmla="*/ 1736383 h 1833271"/>
              <a:gd name="connsiteX118" fmla="*/ 3124200 w 3536246"/>
              <a:gd name="connsiteY118" fmla="*/ 1742733 h 1833271"/>
              <a:gd name="connsiteX119" fmla="*/ 3149600 w 3536246"/>
              <a:gd name="connsiteY119" fmla="*/ 1755433 h 1833271"/>
              <a:gd name="connsiteX120" fmla="*/ 3175000 w 3536246"/>
              <a:gd name="connsiteY120" fmla="*/ 1761783 h 1833271"/>
              <a:gd name="connsiteX121" fmla="*/ 3213100 w 3536246"/>
              <a:gd name="connsiteY121" fmla="*/ 1774483 h 1833271"/>
              <a:gd name="connsiteX122" fmla="*/ 3371850 w 3536246"/>
              <a:gd name="connsiteY122" fmla="*/ 1812583 h 1833271"/>
              <a:gd name="connsiteX123" fmla="*/ 3397250 w 3536246"/>
              <a:gd name="connsiteY123" fmla="*/ 1412533 h 1833271"/>
              <a:gd name="connsiteX124" fmla="*/ 1498600 w 3536246"/>
              <a:gd name="connsiteY124" fmla="*/ 942633 h 1833271"/>
              <a:gd name="connsiteX125" fmla="*/ 3365500 w 3536246"/>
              <a:gd name="connsiteY125" fmla="*/ 447333 h 1833271"/>
              <a:gd name="connsiteX126" fmla="*/ 3371850 w 3536246"/>
              <a:gd name="connsiteY126" fmla="*/ 428283 h 1833271"/>
              <a:gd name="connsiteX127" fmla="*/ 3365500 w 3536246"/>
              <a:gd name="connsiteY127" fmla="*/ 40933 h 1833271"/>
              <a:gd name="connsiteX0" fmla="*/ 3365500 w 3537658"/>
              <a:gd name="connsiteY0" fmla="*/ 40933 h 1830745"/>
              <a:gd name="connsiteX1" fmla="*/ 3365500 w 3537658"/>
              <a:gd name="connsiteY1" fmla="*/ 28233 h 1830745"/>
              <a:gd name="connsiteX2" fmla="*/ 3340100 w 3537658"/>
              <a:gd name="connsiteY2" fmla="*/ 34583 h 1830745"/>
              <a:gd name="connsiteX3" fmla="*/ 3314700 w 3537658"/>
              <a:gd name="connsiteY3" fmla="*/ 47283 h 1830745"/>
              <a:gd name="connsiteX4" fmla="*/ 3263900 w 3537658"/>
              <a:gd name="connsiteY4" fmla="*/ 53633 h 1830745"/>
              <a:gd name="connsiteX5" fmla="*/ 3238500 w 3537658"/>
              <a:gd name="connsiteY5" fmla="*/ 59983 h 1830745"/>
              <a:gd name="connsiteX6" fmla="*/ 3187700 w 3537658"/>
              <a:gd name="connsiteY6" fmla="*/ 72683 h 1830745"/>
              <a:gd name="connsiteX7" fmla="*/ 3155950 w 3537658"/>
              <a:gd name="connsiteY7" fmla="*/ 85383 h 1830745"/>
              <a:gd name="connsiteX8" fmla="*/ 2997200 w 3537658"/>
              <a:gd name="connsiteY8" fmla="*/ 104433 h 1830745"/>
              <a:gd name="connsiteX9" fmla="*/ 2908300 w 3537658"/>
              <a:gd name="connsiteY9" fmla="*/ 123483 h 1830745"/>
              <a:gd name="connsiteX10" fmla="*/ 2857500 w 3537658"/>
              <a:gd name="connsiteY10" fmla="*/ 136183 h 1830745"/>
              <a:gd name="connsiteX11" fmla="*/ 2806700 w 3537658"/>
              <a:gd name="connsiteY11" fmla="*/ 142533 h 1830745"/>
              <a:gd name="connsiteX12" fmla="*/ 2768600 w 3537658"/>
              <a:gd name="connsiteY12" fmla="*/ 148883 h 1830745"/>
              <a:gd name="connsiteX13" fmla="*/ 2686050 w 3537658"/>
              <a:gd name="connsiteY13" fmla="*/ 167933 h 1830745"/>
              <a:gd name="connsiteX14" fmla="*/ 2597150 w 3537658"/>
              <a:gd name="connsiteY14" fmla="*/ 174283 h 1830745"/>
              <a:gd name="connsiteX15" fmla="*/ 2552700 w 3537658"/>
              <a:gd name="connsiteY15" fmla="*/ 186983 h 1830745"/>
              <a:gd name="connsiteX16" fmla="*/ 2438400 w 3537658"/>
              <a:gd name="connsiteY16" fmla="*/ 206033 h 1830745"/>
              <a:gd name="connsiteX17" fmla="*/ 2406650 w 3537658"/>
              <a:gd name="connsiteY17" fmla="*/ 212383 h 1830745"/>
              <a:gd name="connsiteX18" fmla="*/ 2374900 w 3537658"/>
              <a:gd name="connsiteY18" fmla="*/ 225083 h 1830745"/>
              <a:gd name="connsiteX19" fmla="*/ 2349500 w 3537658"/>
              <a:gd name="connsiteY19" fmla="*/ 231433 h 1830745"/>
              <a:gd name="connsiteX20" fmla="*/ 2260600 w 3537658"/>
              <a:gd name="connsiteY20" fmla="*/ 244133 h 1830745"/>
              <a:gd name="connsiteX21" fmla="*/ 2197100 w 3537658"/>
              <a:gd name="connsiteY21" fmla="*/ 256833 h 1830745"/>
              <a:gd name="connsiteX22" fmla="*/ 2146300 w 3537658"/>
              <a:gd name="connsiteY22" fmla="*/ 263183 h 1830745"/>
              <a:gd name="connsiteX23" fmla="*/ 2057400 w 3537658"/>
              <a:gd name="connsiteY23" fmla="*/ 282233 h 1830745"/>
              <a:gd name="connsiteX24" fmla="*/ 2012950 w 3537658"/>
              <a:gd name="connsiteY24" fmla="*/ 301283 h 1830745"/>
              <a:gd name="connsiteX25" fmla="*/ 1993900 w 3537658"/>
              <a:gd name="connsiteY25" fmla="*/ 313983 h 1830745"/>
              <a:gd name="connsiteX26" fmla="*/ 1974850 w 3537658"/>
              <a:gd name="connsiteY26" fmla="*/ 320333 h 1830745"/>
              <a:gd name="connsiteX27" fmla="*/ 1905000 w 3537658"/>
              <a:gd name="connsiteY27" fmla="*/ 358433 h 1830745"/>
              <a:gd name="connsiteX28" fmla="*/ 1854200 w 3537658"/>
              <a:gd name="connsiteY28" fmla="*/ 377483 h 1830745"/>
              <a:gd name="connsiteX29" fmla="*/ 1828800 w 3537658"/>
              <a:gd name="connsiteY29" fmla="*/ 390183 h 1830745"/>
              <a:gd name="connsiteX30" fmla="*/ 1765300 w 3537658"/>
              <a:gd name="connsiteY30" fmla="*/ 409233 h 1830745"/>
              <a:gd name="connsiteX31" fmla="*/ 1733550 w 3537658"/>
              <a:gd name="connsiteY31" fmla="*/ 428283 h 1830745"/>
              <a:gd name="connsiteX32" fmla="*/ 1657350 w 3537658"/>
              <a:gd name="connsiteY32" fmla="*/ 466383 h 1830745"/>
              <a:gd name="connsiteX33" fmla="*/ 1625600 w 3537658"/>
              <a:gd name="connsiteY33" fmla="*/ 485433 h 1830745"/>
              <a:gd name="connsiteX34" fmla="*/ 1530350 w 3537658"/>
              <a:gd name="connsiteY34" fmla="*/ 517183 h 1830745"/>
              <a:gd name="connsiteX35" fmla="*/ 1492250 w 3537658"/>
              <a:gd name="connsiteY35" fmla="*/ 536233 h 1830745"/>
              <a:gd name="connsiteX36" fmla="*/ 1390650 w 3537658"/>
              <a:gd name="connsiteY36" fmla="*/ 567983 h 1830745"/>
              <a:gd name="connsiteX37" fmla="*/ 1346200 w 3537658"/>
              <a:gd name="connsiteY37" fmla="*/ 587033 h 1830745"/>
              <a:gd name="connsiteX38" fmla="*/ 1308100 w 3537658"/>
              <a:gd name="connsiteY38" fmla="*/ 593383 h 1830745"/>
              <a:gd name="connsiteX39" fmla="*/ 1276350 w 3537658"/>
              <a:gd name="connsiteY39" fmla="*/ 599733 h 1830745"/>
              <a:gd name="connsiteX40" fmla="*/ 1212850 w 3537658"/>
              <a:gd name="connsiteY40" fmla="*/ 631483 h 1830745"/>
              <a:gd name="connsiteX41" fmla="*/ 1193800 w 3537658"/>
              <a:gd name="connsiteY41" fmla="*/ 637833 h 1830745"/>
              <a:gd name="connsiteX42" fmla="*/ 1149350 w 3537658"/>
              <a:gd name="connsiteY42" fmla="*/ 656883 h 1830745"/>
              <a:gd name="connsiteX43" fmla="*/ 1022350 w 3537658"/>
              <a:gd name="connsiteY43" fmla="*/ 669583 h 1830745"/>
              <a:gd name="connsiteX44" fmla="*/ 927100 w 3537658"/>
              <a:gd name="connsiteY44" fmla="*/ 701333 h 1830745"/>
              <a:gd name="connsiteX45" fmla="*/ 863600 w 3537658"/>
              <a:gd name="connsiteY45" fmla="*/ 720383 h 1830745"/>
              <a:gd name="connsiteX46" fmla="*/ 838200 w 3537658"/>
              <a:gd name="connsiteY46" fmla="*/ 733083 h 1830745"/>
              <a:gd name="connsiteX47" fmla="*/ 819150 w 3537658"/>
              <a:gd name="connsiteY47" fmla="*/ 739433 h 1830745"/>
              <a:gd name="connsiteX48" fmla="*/ 774700 w 3537658"/>
              <a:gd name="connsiteY48" fmla="*/ 752133 h 1830745"/>
              <a:gd name="connsiteX49" fmla="*/ 723900 w 3537658"/>
              <a:gd name="connsiteY49" fmla="*/ 758483 h 1830745"/>
              <a:gd name="connsiteX50" fmla="*/ 692150 w 3537658"/>
              <a:gd name="connsiteY50" fmla="*/ 764833 h 1830745"/>
              <a:gd name="connsiteX51" fmla="*/ 647700 w 3537658"/>
              <a:gd name="connsiteY51" fmla="*/ 777533 h 1830745"/>
              <a:gd name="connsiteX52" fmla="*/ 603250 w 3537658"/>
              <a:gd name="connsiteY52" fmla="*/ 790233 h 1830745"/>
              <a:gd name="connsiteX53" fmla="*/ 577850 w 3537658"/>
              <a:gd name="connsiteY53" fmla="*/ 796583 h 1830745"/>
              <a:gd name="connsiteX54" fmla="*/ 501650 w 3537658"/>
              <a:gd name="connsiteY54" fmla="*/ 802933 h 1830745"/>
              <a:gd name="connsiteX55" fmla="*/ 463550 w 3537658"/>
              <a:gd name="connsiteY55" fmla="*/ 815633 h 1830745"/>
              <a:gd name="connsiteX56" fmla="*/ 438150 w 3537658"/>
              <a:gd name="connsiteY56" fmla="*/ 828333 h 1830745"/>
              <a:gd name="connsiteX57" fmla="*/ 381000 w 3537658"/>
              <a:gd name="connsiteY57" fmla="*/ 834683 h 1830745"/>
              <a:gd name="connsiteX58" fmla="*/ 292100 w 3537658"/>
              <a:gd name="connsiteY58" fmla="*/ 853733 h 1830745"/>
              <a:gd name="connsiteX59" fmla="*/ 273050 w 3537658"/>
              <a:gd name="connsiteY59" fmla="*/ 860083 h 1830745"/>
              <a:gd name="connsiteX60" fmla="*/ 241300 w 3537658"/>
              <a:gd name="connsiteY60" fmla="*/ 866433 h 1830745"/>
              <a:gd name="connsiteX61" fmla="*/ 222250 w 3537658"/>
              <a:gd name="connsiteY61" fmla="*/ 879133 h 1830745"/>
              <a:gd name="connsiteX62" fmla="*/ 203200 w 3537658"/>
              <a:gd name="connsiteY62" fmla="*/ 898183 h 1830745"/>
              <a:gd name="connsiteX63" fmla="*/ 165100 w 3537658"/>
              <a:gd name="connsiteY63" fmla="*/ 910883 h 1830745"/>
              <a:gd name="connsiteX64" fmla="*/ 107950 w 3537658"/>
              <a:gd name="connsiteY64" fmla="*/ 929933 h 1830745"/>
              <a:gd name="connsiteX65" fmla="*/ 63500 w 3537658"/>
              <a:gd name="connsiteY65" fmla="*/ 955333 h 1830745"/>
              <a:gd name="connsiteX66" fmla="*/ 38100 w 3537658"/>
              <a:gd name="connsiteY66" fmla="*/ 961683 h 1830745"/>
              <a:gd name="connsiteX67" fmla="*/ 0 w 3537658"/>
              <a:gd name="connsiteY67" fmla="*/ 974383 h 1830745"/>
              <a:gd name="connsiteX68" fmla="*/ 95250 w 3537658"/>
              <a:gd name="connsiteY68" fmla="*/ 987083 h 1830745"/>
              <a:gd name="connsiteX69" fmla="*/ 158750 w 3537658"/>
              <a:gd name="connsiteY69" fmla="*/ 993433 h 1830745"/>
              <a:gd name="connsiteX70" fmla="*/ 215900 w 3537658"/>
              <a:gd name="connsiteY70" fmla="*/ 999783 h 1830745"/>
              <a:gd name="connsiteX71" fmla="*/ 260350 w 3537658"/>
              <a:gd name="connsiteY71" fmla="*/ 1012483 h 1830745"/>
              <a:gd name="connsiteX72" fmla="*/ 298450 w 3537658"/>
              <a:gd name="connsiteY72" fmla="*/ 1018833 h 1830745"/>
              <a:gd name="connsiteX73" fmla="*/ 400050 w 3537658"/>
              <a:gd name="connsiteY73" fmla="*/ 1044233 h 1830745"/>
              <a:gd name="connsiteX74" fmla="*/ 514350 w 3537658"/>
              <a:gd name="connsiteY74" fmla="*/ 1082333 h 1830745"/>
              <a:gd name="connsiteX75" fmla="*/ 628650 w 3537658"/>
              <a:gd name="connsiteY75" fmla="*/ 1120433 h 1830745"/>
              <a:gd name="connsiteX76" fmla="*/ 755650 w 3537658"/>
              <a:gd name="connsiteY76" fmla="*/ 1158533 h 1830745"/>
              <a:gd name="connsiteX77" fmla="*/ 806450 w 3537658"/>
              <a:gd name="connsiteY77" fmla="*/ 1164883 h 1830745"/>
              <a:gd name="connsiteX78" fmla="*/ 914400 w 3537658"/>
              <a:gd name="connsiteY78" fmla="*/ 1196633 h 1830745"/>
              <a:gd name="connsiteX79" fmla="*/ 984250 w 3537658"/>
              <a:gd name="connsiteY79" fmla="*/ 1209333 h 1830745"/>
              <a:gd name="connsiteX80" fmla="*/ 1162050 w 3537658"/>
              <a:gd name="connsiteY80" fmla="*/ 1266483 h 1830745"/>
              <a:gd name="connsiteX81" fmla="*/ 1206500 w 3537658"/>
              <a:gd name="connsiteY81" fmla="*/ 1279183 h 1830745"/>
              <a:gd name="connsiteX82" fmla="*/ 1257300 w 3537658"/>
              <a:gd name="connsiteY82" fmla="*/ 1285533 h 1830745"/>
              <a:gd name="connsiteX83" fmla="*/ 1352550 w 3537658"/>
              <a:gd name="connsiteY83" fmla="*/ 1304583 h 1830745"/>
              <a:gd name="connsiteX84" fmla="*/ 1441450 w 3537658"/>
              <a:gd name="connsiteY84" fmla="*/ 1336333 h 1830745"/>
              <a:gd name="connsiteX85" fmla="*/ 1473200 w 3537658"/>
              <a:gd name="connsiteY85" fmla="*/ 1342683 h 1830745"/>
              <a:gd name="connsiteX86" fmla="*/ 1574800 w 3537658"/>
              <a:gd name="connsiteY86" fmla="*/ 1368083 h 1830745"/>
              <a:gd name="connsiteX87" fmla="*/ 1612900 w 3537658"/>
              <a:gd name="connsiteY87" fmla="*/ 1374433 h 1830745"/>
              <a:gd name="connsiteX88" fmla="*/ 1631950 w 3537658"/>
              <a:gd name="connsiteY88" fmla="*/ 1393483 h 1830745"/>
              <a:gd name="connsiteX89" fmla="*/ 1663700 w 3537658"/>
              <a:gd name="connsiteY89" fmla="*/ 1399833 h 1830745"/>
              <a:gd name="connsiteX90" fmla="*/ 1689100 w 3537658"/>
              <a:gd name="connsiteY90" fmla="*/ 1406183 h 1830745"/>
              <a:gd name="connsiteX91" fmla="*/ 1733550 w 3537658"/>
              <a:gd name="connsiteY91" fmla="*/ 1425233 h 1830745"/>
              <a:gd name="connsiteX92" fmla="*/ 1758950 w 3537658"/>
              <a:gd name="connsiteY92" fmla="*/ 1431583 h 1830745"/>
              <a:gd name="connsiteX93" fmla="*/ 1778000 w 3537658"/>
              <a:gd name="connsiteY93" fmla="*/ 1444283 h 1830745"/>
              <a:gd name="connsiteX94" fmla="*/ 1809750 w 3537658"/>
              <a:gd name="connsiteY94" fmla="*/ 1450633 h 1830745"/>
              <a:gd name="connsiteX95" fmla="*/ 1835150 w 3537658"/>
              <a:gd name="connsiteY95" fmla="*/ 1456983 h 1830745"/>
              <a:gd name="connsiteX96" fmla="*/ 1873250 w 3537658"/>
              <a:gd name="connsiteY96" fmla="*/ 1469683 h 1830745"/>
              <a:gd name="connsiteX97" fmla="*/ 1936750 w 3537658"/>
              <a:gd name="connsiteY97" fmla="*/ 1495083 h 1830745"/>
              <a:gd name="connsiteX98" fmla="*/ 1974850 w 3537658"/>
              <a:gd name="connsiteY98" fmla="*/ 1501433 h 1830745"/>
              <a:gd name="connsiteX99" fmla="*/ 2038350 w 3537658"/>
              <a:gd name="connsiteY99" fmla="*/ 1520483 h 1830745"/>
              <a:gd name="connsiteX100" fmla="*/ 2063750 w 3537658"/>
              <a:gd name="connsiteY100" fmla="*/ 1533183 h 1830745"/>
              <a:gd name="connsiteX101" fmla="*/ 2101850 w 3537658"/>
              <a:gd name="connsiteY101" fmla="*/ 1545883 h 1830745"/>
              <a:gd name="connsiteX102" fmla="*/ 2120900 w 3537658"/>
              <a:gd name="connsiteY102" fmla="*/ 1558583 h 1830745"/>
              <a:gd name="connsiteX103" fmla="*/ 2178050 w 3537658"/>
              <a:gd name="connsiteY103" fmla="*/ 1577633 h 1830745"/>
              <a:gd name="connsiteX104" fmla="*/ 2216150 w 3537658"/>
              <a:gd name="connsiteY104" fmla="*/ 1590333 h 1830745"/>
              <a:gd name="connsiteX105" fmla="*/ 2273300 w 3537658"/>
              <a:gd name="connsiteY105" fmla="*/ 1596683 h 1830745"/>
              <a:gd name="connsiteX106" fmla="*/ 2324100 w 3537658"/>
              <a:gd name="connsiteY106" fmla="*/ 1609383 h 1830745"/>
              <a:gd name="connsiteX107" fmla="*/ 2349500 w 3537658"/>
              <a:gd name="connsiteY107" fmla="*/ 1615733 h 1830745"/>
              <a:gd name="connsiteX108" fmla="*/ 2406650 w 3537658"/>
              <a:gd name="connsiteY108" fmla="*/ 1622083 h 1830745"/>
              <a:gd name="connsiteX109" fmla="*/ 2520950 w 3537658"/>
              <a:gd name="connsiteY109" fmla="*/ 1634783 h 1830745"/>
              <a:gd name="connsiteX110" fmla="*/ 2578100 w 3537658"/>
              <a:gd name="connsiteY110" fmla="*/ 1641133 h 1830745"/>
              <a:gd name="connsiteX111" fmla="*/ 2667000 w 3537658"/>
              <a:gd name="connsiteY111" fmla="*/ 1647483 h 1830745"/>
              <a:gd name="connsiteX112" fmla="*/ 2705100 w 3537658"/>
              <a:gd name="connsiteY112" fmla="*/ 1653833 h 1830745"/>
              <a:gd name="connsiteX113" fmla="*/ 2832100 w 3537658"/>
              <a:gd name="connsiteY113" fmla="*/ 1666533 h 1830745"/>
              <a:gd name="connsiteX114" fmla="*/ 2901950 w 3537658"/>
              <a:gd name="connsiteY114" fmla="*/ 1685583 h 1830745"/>
              <a:gd name="connsiteX115" fmla="*/ 2971800 w 3537658"/>
              <a:gd name="connsiteY115" fmla="*/ 1698283 h 1830745"/>
              <a:gd name="connsiteX116" fmla="*/ 3060700 w 3537658"/>
              <a:gd name="connsiteY116" fmla="*/ 1717333 h 1830745"/>
              <a:gd name="connsiteX117" fmla="*/ 3105150 w 3537658"/>
              <a:gd name="connsiteY117" fmla="*/ 1736383 h 1830745"/>
              <a:gd name="connsiteX118" fmla="*/ 3124200 w 3537658"/>
              <a:gd name="connsiteY118" fmla="*/ 1742733 h 1830745"/>
              <a:gd name="connsiteX119" fmla="*/ 3149600 w 3537658"/>
              <a:gd name="connsiteY119" fmla="*/ 1755433 h 1830745"/>
              <a:gd name="connsiteX120" fmla="*/ 3175000 w 3537658"/>
              <a:gd name="connsiteY120" fmla="*/ 1761783 h 1830745"/>
              <a:gd name="connsiteX121" fmla="*/ 3371850 w 3537658"/>
              <a:gd name="connsiteY121" fmla="*/ 1812583 h 1830745"/>
              <a:gd name="connsiteX122" fmla="*/ 3397250 w 3537658"/>
              <a:gd name="connsiteY122" fmla="*/ 1412533 h 1830745"/>
              <a:gd name="connsiteX123" fmla="*/ 1498600 w 3537658"/>
              <a:gd name="connsiteY123" fmla="*/ 942633 h 1830745"/>
              <a:gd name="connsiteX124" fmla="*/ 3365500 w 3537658"/>
              <a:gd name="connsiteY124" fmla="*/ 447333 h 1830745"/>
              <a:gd name="connsiteX125" fmla="*/ 3371850 w 3537658"/>
              <a:gd name="connsiteY125" fmla="*/ 428283 h 1830745"/>
              <a:gd name="connsiteX126" fmla="*/ 3365500 w 3537658"/>
              <a:gd name="connsiteY126" fmla="*/ 40933 h 1830745"/>
              <a:gd name="connsiteX0" fmla="*/ 3365500 w 3538610"/>
              <a:gd name="connsiteY0" fmla="*/ 40933 h 1829776"/>
              <a:gd name="connsiteX1" fmla="*/ 3365500 w 3538610"/>
              <a:gd name="connsiteY1" fmla="*/ 28233 h 1829776"/>
              <a:gd name="connsiteX2" fmla="*/ 3340100 w 3538610"/>
              <a:gd name="connsiteY2" fmla="*/ 34583 h 1829776"/>
              <a:gd name="connsiteX3" fmla="*/ 3314700 w 3538610"/>
              <a:gd name="connsiteY3" fmla="*/ 47283 h 1829776"/>
              <a:gd name="connsiteX4" fmla="*/ 3263900 w 3538610"/>
              <a:gd name="connsiteY4" fmla="*/ 53633 h 1829776"/>
              <a:gd name="connsiteX5" fmla="*/ 3238500 w 3538610"/>
              <a:gd name="connsiteY5" fmla="*/ 59983 h 1829776"/>
              <a:gd name="connsiteX6" fmla="*/ 3187700 w 3538610"/>
              <a:gd name="connsiteY6" fmla="*/ 72683 h 1829776"/>
              <a:gd name="connsiteX7" fmla="*/ 3155950 w 3538610"/>
              <a:gd name="connsiteY7" fmla="*/ 85383 h 1829776"/>
              <a:gd name="connsiteX8" fmla="*/ 2997200 w 3538610"/>
              <a:gd name="connsiteY8" fmla="*/ 104433 h 1829776"/>
              <a:gd name="connsiteX9" fmla="*/ 2908300 w 3538610"/>
              <a:gd name="connsiteY9" fmla="*/ 123483 h 1829776"/>
              <a:gd name="connsiteX10" fmla="*/ 2857500 w 3538610"/>
              <a:gd name="connsiteY10" fmla="*/ 136183 h 1829776"/>
              <a:gd name="connsiteX11" fmla="*/ 2806700 w 3538610"/>
              <a:gd name="connsiteY11" fmla="*/ 142533 h 1829776"/>
              <a:gd name="connsiteX12" fmla="*/ 2768600 w 3538610"/>
              <a:gd name="connsiteY12" fmla="*/ 148883 h 1829776"/>
              <a:gd name="connsiteX13" fmla="*/ 2686050 w 3538610"/>
              <a:gd name="connsiteY13" fmla="*/ 167933 h 1829776"/>
              <a:gd name="connsiteX14" fmla="*/ 2597150 w 3538610"/>
              <a:gd name="connsiteY14" fmla="*/ 174283 h 1829776"/>
              <a:gd name="connsiteX15" fmla="*/ 2552700 w 3538610"/>
              <a:gd name="connsiteY15" fmla="*/ 186983 h 1829776"/>
              <a:gd name="connsiteX16" fmla="*/ 2438400 w 3538610"/>
              <a:gd name="connsiteY16" fmla="*/ 206033 h 1829776"/>
              <a:gd name="connsiteX17" fmla="*/ 2406650 w 3538610"/>
              <a:gd name="connsiteY17" fmla="*/ 212383 h 1829776"/>
              <a:gd name="connsiteX18" fmla="*/ 2374900 w 3538610"/>
              <a:gd name="connsiteY18" fmla="*/ 225083 h 1829776"/>
              <a:gd name="connsiteX19" fmla="*/ 2349500 w 3538610"/>
              <a:gd name="connsiteY19" fmla="*/ 231433 h 1829776"/>
              <a:gd name="connsiteX20" fmla="*/ 2260600 w 3538610"/>
              <a:gd name="connsiteY20" fmla="*/ 244133 h 1829776"/>
              <a:gd name="connsiteX21" fmla="*/ 2197100 w 3538610"/>
              <a:gd name="connsiteY21" fmla="*/ 256833 h 1829776"/>
              <a:gd name="connsiteX22" fmla="*/ 2146300 w 3538610"/>
              <a:gd name="connsiteY22" fmla="*/ 263183 h 1829776"/>
              <a:gd name="connsiteX23" fmla="*/ 2057400 w 3538610"/>
              <a:gd name="connsiteY23" fmla="*/ 282233 h 1829776"/>
              <a:gd name="connsiteX24" fmla="*/ 2012950 w 3538610"/>
              <a:gd name="connsiteY24" fmla="*/ 301283 h 1829776"/>
              <a:gd name="connsiteX25" fmla="*/ 1993900 w 3538610"/>
              <a:gd name="connsiteY25" fmla="*/ 313983 h 1829776"/>
              <a:gd name="connsiteX26" fmla="*/ 1974850 w 3538610"/>
              <a:gd name="connsiteY26" fmla="*/ 320333 h 1829776"/>
              <a:gd name="connsiteX27" fmla="*/ 1905000 w 3538610"/>
              <a:gd name="connsiteY27" fmla="*/ 358433 h 1829776"/>
              <a:gd name="connsiteX28" fmla="*/ 1854200 w 3538610"/>
              <a:gd name="connsiteY28" fmla="*/ 377483 h 1829776"/>
              <a:gd name="connsiteX29" fmla="*/ 1828800 w 3538610"/>
              <a:gd name="connsiteY29" fmla="*/ 390183 h 1829776"/>
              <a:gd name="connsiteX30" fmla="*/ 1765300 w 3538610"/>
              <a:gd name="connsiteY30" fmla="*/ 409233 h 1829776"/>
              <a:gd name="connsiteX31" fmla="*/ 1733550 w 3538610"/>
              <a:gd name="connsiteY31" fmla="*/ 428283 h 1829776"/>
              <a:gd name="connsiteX32" fmla="*/ 1657350 w 3538610"/>
              <a:gd name="connsiteY32" fmla="*/ 466383 h 1829776"/>
              <a:gd name="connsiteX33" fmla="*/ 1625600 w 3538610"/>
              <a:gd name="connsiteY33" fmla="*/ 485433 h 1829776"/>
              <a:gd name="connsiteX34" fmla="*/ 1530350 w 3538610"/>
              <a:gd name="connsiteY34" fmla="*/ 517183 h 1829776"/>
              <a:gd name="connsiteX35" fmla="*/ 1492250 w 3538610"/>
              <a:gd name="connsiteY35" fmla="*/ 536233 h 1829776"/>
              <a:gd name="connsiteX36" fmla="*/ 1390650 w 3538610"/>
              <a:gd name="connsiteY36" fmla="*/ 567983 h 1829776"/>
              <a:gd name="connsiteX37" fmla="*/ 1346200 w 3538610"/>
              <a:gd name="connsiteY37" fmla="*/ 587033 h 1829776"/>
              <a:gd name="connsiteX38" fmla="*/ 1308100 w 3538610"/>
              <a:gd name="connsiteY38" fmla="*/ 593383 h 1829776"/>
              <a:gd name="connsiteX39" fmla="*/ 1276350 w 3538610"/>
              <a:gd name="connsiteY39" fmla="*/ 599733 h 1829776"/>
              <a:gd name="connsiteX40" fmla="*/ 1212850 w 3538610"/>
              <a:gd name="connsiteY40" fmla="*/ 631483 h 1829776"/>
              <a:gd name="connsiteX41" fmla="*/ 1193800 w 3538610"/>
              <a:gd name="connsiteY41" fmla="*/ 637833 h 1829776"/>
              <a:gd name="connsiteX42" fmla="*/ 1149350 w 3538610"/>
              <a:gd name="connsiteY42" fmla="*/ 656883 h 1829776"/>
              <a:gd name="connsiteX43" fmla="*/ 1022350 w 3538610"/>
              <a:gd name="connsiteY43" fmla="*/ 669583 h 1829776"/>
              <a:gd name="connsiteX44" fmla="*/ 927100 w 3538610"/>
              <a:gd name="connsiteY44" fmla="*/ 701333 h 1829776"/>
              <a:gd name="connsiteX45" fmla="*/ 863600 w 3538610"/>
              <a:gd name="connsiteY45" fmla="*/ 720383 h 1829776"/>
              <a:gd name="connsiteX46" fmla="*/ 838200 w 3538610"/>
              <a:gd name="connsiteY46" fmla="*/ 733083 h 1829776"/>
              <a:gd name="connsiteX47" fmla="*/ 819150 w 3538610"/>
              <a:gd name="connsiteY47" fmla="*/ 739433 h 1829776"/>
              <a:gd name="connsiteX48" fmla="*/ 774700 w 3538610"/>
              <a:gd name="connsiteY48" fmla="*/ 752133 h 1829776"/>
              <a:gd name="connsiteX49" fmla="*/ 723900 w 3538610"/>
              <a:gd name="connsiteY49" fmla="*/ 758483 h 1829776"/>
              <a:gd name="connsiteX50" fmla="*/ 692150 w 3538610"/>
              <a:gd name="connsiteY50" fmla="*/ 764833 h 1829776"/>
              <a:gd name="connsiteX51" fmla="*/ 647700 w 3538610"/>
              <a:gd name="connsiteY51" fmla="*/ 777533 h 1829776"/>
              <a:gd name="connsiteX52" fmla="*/ 603250 w 3538610"/>
              <a:gd name="connsiteY52" fmla="*/ 790233 h 1829776"/>
              <a:gd name="connsiteX53" fmla="*/ 577850 w 3538610"/>
              <a:gd name="connsiteY53" fmla="*/ 796583 h 1829776"/>
              <a:gd name="connsiteX54" fmla="*/ 501650 w 3538610"/>
              <a:gd name="connsiteY54" fmla="*/ 802933 h 1829776"/>
              <a:gd name="connsiteX55" fmla="*/ 463550 w 3538610"/>
              <a:gd name="connsiteY55" fmla="*/ 815633 h 1829776"/>
              <a:gd name="connsiteX56" fmla="*/ 438150 w 3538610"/>
              <a:gd name="connsiteY56" fmla="*/ 828333 h 1829776"/>
              <a:gd name="connsiteX57" fmla="*/ 381000 w 3538610"/>
              <a:gd name="connsiteY57" fmla="*/ 834683 h 1829776"/>
              <a:gd name="connsiteX58" fmla="*/ 292100 w 3538610"/>
              <a:gd name="connsiteY58" fmla="*/ 853733 h 1829776"/>
              <a:gd name="connsiteX59" fmla="*/ 273050 w 3538610"/>
              <a:gd name="connsiteY59" fmla="*/ 860083 h 1829776"/>
              <a:gd name="connsiteX60" fmla="*/ 241300 w 3538610"/>
              <a:gd name="connsiteY60" fmla="*/ 866433 h 1829776"/>
              <a:gd name="connsiteX61" fmla="*/ 222250 w 3538610"/>
              <a:gd name="connsiteY61" fmla="*/ 879133 h 1829776"/>
              <a:gd name="connsiteX62" fmla="*/ 203200 w 3538610"/>
              <a:gd name="connsiteY62" fmla="*/ 898183 h 1829776"/>
              <a:gd name="connsiteX63" fmla="*/ 165100 w 3538610"/>
              <a:gd name="connsiteY63" fmla="*/ 910883 h 1829776"/>
              <a:gd name="connsiteX64" fmla="*/ 107950 w 3538610"/>
              <a:gd name="connsiteY64" fmla="*/ 929933 h 1829776"/>
              <a:gd name="connsiteX65" fmla="*/ 63500 w 3538610"/>
              <a:gd name="connsiteY65" fmla="*/ 955333 h 1829776"/>
              <a:gd name="connsiteX66" fmla="*/ 38100 w 3538610"/>
              <a:gd name="connsiteY66" fmla="*/ 961683 h 1829776"/>
              <a:gd name="connsiteX67" fmla="*/ 0 w 3538610"/>
              <a:gd name="connsiteY67" fmla="*/ 974383 h 1829776"/>
              <a:gd name="connsiteX68" fmla="*/ 95250 w 3538610"/>
              <a:gd name="connsiteY68" fmla="*/ 987083 h 1829776"/>
              <a:gd name="connsiteX69" fmla="*/ 158750 w 3538610"/>
              <a:gd name="connsiteY69" fmla="*/ 993433 h 1829776"/>
              <a:gd name="connsiteX70" fmla="*/ 215900 w 3538610"/>
              <a:gd name="connsiteY70" fmla="*/ 999783 h 1829776"/>
              <a:gd name="connsiteX71" fmla="*/ 260350 w 3538610"/>
              <a:gd name="connsiteY71" fmla="*/ 1012483 h 1829776"/>
              <a:gd name="connsiteX72" fmla="*/ 298450 w 3538610"/>
              <a:gd name="connsiteY72" fmla="*/ 1018833 h 1829776"/>
              <a:gd name="connsiteX73" fmla="*/ 400050 w 3538610"/>
              <a:gd name="connsiteY73" fmla="*/ 1044233 h 1829776"/>
              <a:gd name="connsiteX74" fmla="*/ 514350 w 3538610"/>
              <a:gd name="connsiteY74" fmla="*/ 1082333 h 1829776"/>
              <a:gd name="connsiteX75" fmla="*/ 628650 w 3538610"/>
              <a:gd name="connsiteY75" fmla="*/ 1120433 h 1829776"/>
              <a:gd name="connsiteX76" fmla="*/ 755650 w 3538610"/>
              <a:gd name="connsiteY76" fmla="*/ 1158533 h 1829776"/>
              <a:gd name="connsiteX77" fmla="*/ 806450 w 3538610"/>
              <a:gd name="connsiteY77" fmla="*/ 1164883 h 1829776"/>
              <a:gd name="connsiteX78" fmla="*/ 914400 w 3538610"/>
              <a:gd name="connsiteY78" fmla="*/ 1196633 h 1829776"/>
              <a:gd name="connsiteX79" fmla="*/ 984250 w 3538610"/>
              <a:gd name="connsiteY79" fmla="*/ 1209333 h 1829776"/>
              <a:gd name="connsiteX80" fmla="*/ 1162050 w 3538610"/>
              <a:gd name="connsiteY80" fmla="*/ 1266483 h 1829776"/>
              <a:gd name="connsiteX81" fmla="*/ 1206500 w 3538610"/>
              <a:gd name="connsiteY81" fmla="*/ 1279183 h 1829776"/>
              <a:gd name="connsiteX82" fmla="*/ 1257300 w 3538610"/>
              <a:gd name="connsiteY82" fmla="*/ 1285533 h 1829776"/>
              <a:gd name="connsiteX83" fmla="*/ 1352550 w 3538610"/>
              <a:gd name="connsiteY83" fmla="*/ 1304583 h 1829776"/>
              <a:gd name="connsiteX84" fmla="*/ 1441450 w 3538610"/>
              <a:gd name="connsiteY84" fmla="*/ 1336333 h 1829776"/>
              <a:gd name="connsiteX85" fmla="*/ 1473200 w 3538610"/>
              <a:gd name="connsiteY85" fmla="*/ 1342683 h 1829776"/>
              <a:gd name="connsiteX86" fmla="*/ 1574800 w 3538610"/>
              <a:gd name="connsiteY86" fmla="*/ 1368083 h 1829776"/>
              <a:gd name="connsiteX87" fmla="*/ 1612900 w 3538610"/>
              <a:gd name="connsiteY87" fmla="*/ 1374433 h 1829776"/>
              <a:gd name="connsiteX88" fmla="*/ 1631950 w 3538610"/>
              <a:gd name="connsiteY88" fmla="*/ 1393483 h 1829776"/>
              <a:gd name="connsiteX89" fmla="*/ 1663700 w 3538610"/>
              <a:gd name="connsiteY89" fmla="*/ 1399833 h 1829776"/>
              <a:gd name="connsiteX90" fmla="*/ 1689100 w 3538610"/>
              <a:gd name="connsiteY90" fmla="*/ 1406183 h 1829776"/>
              <a:gd name="connsiteX91" fmla="*/ 1733550 w 3538610"/>
              <a:gd name="connsiteY91" fmla="*/ 1425233 h 1829776"/>
              <a:gd name="connsiteX92" fmla="*/ 1758950 w 3538610"/>
              <a:gd name="connsiteY92" fmla="*/ 1431583 h 1829776"/>
              <a:gd name="connsiteX93" fmla="*/ 1778000 w 3538610"/>
              <a:gd name="connsiteY93" fmla="*/ 1444283 h 1829776"/>
              <a:gd name="connsiteX94" fmla="*/ 1809750 w 3538610"/>
              <a:gd name="connsiteY94" fmla="*/ 1450633 h 1829776"/>
              <a:gd name="connsiteX95" fmla="*/ 1835150 w 3538610"/>
              <a:gd name="connsiteY95" fmla="*/ 1456983 h 1829776"/>
              <a:gd name="connsiteX96" fmla="*/ 1873250 w 3538610"/>
              <a:gd name="connsiteY96" fmla="*/ 1469683 h 1829776"/>
              <a:gd name="connsiteX97" fmla="*/ 1936750 w 3538610"/>
              <a:gd name="connsiteY97" fmla="*/ 1495083 h 1829776"/>
              <a:gd name="connsiteX98" fmla="*/ 1974850 w 3538610"/>
              <a:gd name="connsiteY98" fmla="*/ 1501433 h 1829776"/>
              <a:gd name="connsiteX99" fmla="*/ 2038350 w 3538610"/>
              <a:gd name="connsiteY99" fmla="*/ 1520483 h 1829776"/>
              <a:gd name="connsiteX100" fmla="*/ 2063750 w 3538610"/>
              <a:gd name="connsiteY100" fmla="*/ 1533183 h 1829776"/>
              <a:gd name="connsiteX101" fmla="*/ 2101850 w 3538610"/>
              <a:gd name="connsiteY101" fmla="*/ 1545883 h 1829776"/>
              <a:gd name="connsiteX102" fmla="*/ 2120900 w 3538610"/>
              <a:gd name="connsiteY102" fmla="*/ 1558583 h 1829776"/>
              <a:gd name="connsiteX103" fmla="*/ 2178050 w 3538610"/>
              <a:gd name="connsiteY103" fmla="*/ 1577633 h 1829776"/>
              <a:gd name="connsiteX104" fmla="*/ 2216150 w 3538610"/>
              <a:gd name="connsiteY104" fmla="*/ 1590333 h 1829776"/>
              <a:gd name="connsiteX105" fmla="*/ 2273300 w 3538610"/>
              <a:gd name="connsiteY105" fmla="*/ 1596683 h 1829776"/>
              <a:gd name="connsiteX106" fmla="*/ 2324100 w 3538610"/>
              <a:gd name="connsiteY106" fmla="*/ 1609383 h 1829776"/>
              <a:gd name="connsiteX107" fmla="*/ 2349500 w 3538610"/>
              <a:gd name="connsiteY107" fmla="*/ 1615733 h 1829776"/>
              <a:gd name="connsiteX108" fmla="*/ 2406650 w 3538610"/>
              <a:gd name="connsiteY108" fmla="*/ 1622083 h 1829776"/>
              <a:gd name="connsiteX109" fmla="*/ 2520950 w 3538610"/>
              <a:gd name="connsiteY109" fmla="*/ 1634783 h 1829776"/>
              <a:gd name="connsiteX110" fmla="*/ 2578100 w 3538610"/>
              <a:gd name="connsiteY110" fmla="*/ 1641133 h 1829776"/>
              <a:gd name="connsiteX111" fmla="*/ 2667000 w 3538610"/>
              <a:gd name="connsiteY111" fmla="*/ 1647483 h 1829776"/>
              <a:gd name="connsiteX112" fmla="*/ 2705100 w 3538610"/>
              <a:gd name="connsiteY112" fmla="*/ 1653833 h 1829776"/>
              <a:gd name="connsiteX113" fmla="*/ 2832100 w 3538610"/>
              <a:gd name="connsiteY113" fmla="*/ 1666533 h 1829776"/>
              <a:gd name="connsiteX114" fmla="*/ 2901950 w 3538610"/>
              <a:gd name="connsiteY114" fmla="*/ 1685583 h 1829776"/>
              <a:gd name="connsiteX115" fmla="*/ 2971800 w 3538610"/>
              <a:gd name="connsiteY115" fmla="*/ 1698283 h 1829776"/>
              <a:gd name="connsiteX116" fmla="*/ 3060700 w 3538610"/>
              <a:gd name="connsiteY116" fmla="*/ 1717333 h 1829776"/>
              <a:gd name="connsiteX117" fmla="*/ 3105150 w 3538610"/>
              <a:gd name="connsiteY117" fmla="*/ 1736383 h 1829776"/>
              <a:gd name="connsiteX118" fmla="*/ 3124200 w 3538610"/>
              <a:gd name="connsiteY118" fmla="*/ 1742733 h 1829776"/>
              <a:gd name="connsiteX119" fmla="*/ 3149600 w 3538610"/>
              <a:gd name="connsiteY119" fmla="*/ 1755433 h 1829776"/>
              <a:gd name="connsiteX120" fmla="*/ 3371850 w 3538610"/>
              <a:gd name="connsiteY120" fmla="*/ 1812583 h 1829776"/>
              <a:gd name="connsiteX121" fmla="*/ 3397250 w 3538610"/>
              <a:gd name="connsiteY121" fmla="*/ 1412533 h 1829776"/>
              <a:gd name="connsiteX122" fmla="*/ 1498600 w 3538610"/>
              <a:gd name="connsiteY122" fmla="*/ 942633 h 1829776"/>
              <a:gd name="connsiteX123" fmla="*/ 3365500 w 3538610"/>
              <a:gd name="connsiteY123" fmla="*/ 447333 h 1829776"/>
              <a:gd name="connsiteX124" fmla="*/ 3371850 w 3538610"/>
              <a:gd name="connsiteY124" fmla="*/ 428283 h 1829776"/>
              <a:gd name="connsiteX125" fmla="*/ 3365500 w 3538610"/>
              <a:gd name="connsiteY125" fmla="*/ 40933 h 1829776"/>
              <a:gd name="connsiteX0" fmla="*/ 3365500 w 3539572"/>
              <a:gd name="connsiteY0" fmla="*/ 40933 h 1827679"/>
              <a:gd name="connsiteX1" fmla="*/ 3365500 w 3539572"/>
              <a:gd name="connsiteY1" fmla="*/ 28233 h 1827679"/>
              <a:gd name="connsiteX2" fmla="*/ 3340100 w 3539572"/>
              <a:gd name="connsiteY2" fmla="*/ 34583 h 1827679"/>
              <a:gd name="connsiteX3" fmla="*/ 3314700 w 3539572"/>
              <a:gd name="connsiteY3" fmla="*/ 47283 h 1827679"/>
              <a:gd name="connsiteX4" fmla="*/ 3263900 w 3539572"/>
              <a:gd name="connsiteY4" fmla="*/ 53633 h 1827679"/>
              <a:gd name="connsiteX5" fmla="*/ 3238500 w 3539572"/>
              <a:gd name="connsiteY5" fmla="*/ 59983 h 1827679"/>
              <a:gd name="connsiteX6" fmla="*/ 3187700 w 3539572"/>
              <a:gd name="connsiteY6" fmla="*/ 72683 h 1827679"/>
              <a:gd name="connsiteX7" fmla="*/ 3155950 w 3539572"/>
              <a:gd name="connsiteY7" fmla="*/ 85383 h 1827679"/>
              <a:gd name="connsiteX8" fmla="*/ 2997200 w 3539572"/>
              <a:gd name="connsiteY8" fmla="*/ 104433 h 1827679"/>
              <a:gd name="connsiteX9" fmla="*/ 2908300 w 3539572"/>
              <a:gd name="connsiteY9" fmla="*/ 123483 h 1827679"/>
              <a:gd name="connsiteX10" fmla="*/ 2857500 w 3539572"/>
              <a:gd name="connsiteY10" fmla="*/ 136183 h 1827679"/>
              <a:gd name="connsiteX11" fmla="*/ 2806700 w 3539572"/>
              <a:gd name="connsiteY11" fmla="*/ 142533 h 1827679"/>
              <a:gd name="connsiteX12" fmla="*/ 2768600 w 3539572"/>
              <a:gd name="connsiteY12" fmla="*/ 148883 h 1827679"/>
              <a:gd name="connsiteX13" fmla="*/ 2686050 w 3539572"/>
              <a:gd name="connsiteY13" fmla="*/ 167933 h 1827679"/>
              <a:gd name="connsiteX14" fmla="*/ 2597150 w 3539572"/>
              <a:gd name="connsiteY14" fmla="*/ 174283 h 1827679"/>
              <a:gd name="connsiteX15" fmla="*/ 2552700 w 3539572"/>
              <a:gd name="connsiteY15" fmla="*/ 186983 h 1827679"/>
              <a:gd name="connsiteX16" fmla="*/ 2438400 w 3539572"/>
              <a:gd name="connsiteY16" fmla="*/ 206033 h 1827679"/>
              <a:gd name="connsiteX17" fmla="*/ 2406650 w 3539572"/>
              <a:gd name="connsiteY17" fmla="*/ 212383 h 1827679"/>
              <a:gd name="connsiteX18" fmla="*/ 2374900 w 3539572"/>
              <a:gd name="connsiteY18" fmla="*/ 225083 h 1827679"/>
              <a:gd name="connsiteX19" fmla="*/ 2349500 w 3539572"/>
              <a:gd name="connsiteY19" fmla="*/ 231433 h 1827679"/>
              <a:gd name="connsiteX20" fmla="*/ 2260600 w 3539572"/>
              <a:gd name="connsiteY20" fmla="*/ 244133 h 1827679"/>
              <a:gd name="connsiteX21" fmla="*/ 2197100 w 3539572"/>
              <a:gd name="connsiteY21" fmla="*/ 256833 h 1827679"/>
              <a:gd name="connsiteX22" fmla="*/ 2146300 w 3539572"/>
              <a:gd name="connsiteY22" fmla="*/ 263183 h 1827679"/>
              <a:gd name="connsiteX23" fmla="*/ 2057400 w 3539572"/>
              <a:gd name="connsiteY23" fmla="*/ 282233 h 1827679"/>
              <a:gd name="connsiteX24" fmla="*/ 2012950 w 3539572"/>
              <a:gd name="connsiteY24" fmla="*/ 301283 h 1827679"/>
              <a:gd name="connsiteX25" fmla="*/ 1993900 w 3539572"/>
              <a:gd name="connsiteY25" fmla="*/ 313983 h 1827679"/>
              <a:gd name="connsiteX26" fmla="*/ 1974850 w 3539572"/>
              <a:gd name="connsiteY26" fmla="*/ 320333 h 1827679"/>
              <a:gd name="connsiteX27" fmla="*/ 1905000 w 3539572"/>
              <a:gd name="connsiteY27" fmla="*/ 358433 h 1827679"/>
              <a:gd name="connsiteX28" fmla="*/ 1854200 w 3539572"/>
              <a:gd name="connsiteY28" fmla="*/ 377483 h 1827679"/>
              <a:gd name="connsiteX29" fmla="*/ 1828800 w 3539572"/>
              <a:gd name="connsiteY29" fmla="*/ 390183 h 1827679"/>
              <a:gd name="connsiteX30" fmla="*/ 1765300 w 3539572"/>
              <a:gd name="connsiteY30" fmla="*/ 409233 h 1827679"/>
              <a:gd name="connsiteX31" fmla="*/ 1733550 w 3539572"/>
              <a:gd name="connsiteY31" fmla="*/ 428283 h 1827679"/>
              <a:gd name="connsiteX32" fmla="*/ 1657350 w 3539572"/>
              <a:gd name="connsiteY32" fmla="*/ 466383 h 1827679"/>
              <a:gd name="connsiteX33" fmla="*/ 1625600 w 3539572"/>
              <a:gd name="connsiteY33" fmla="*/ 485433 h 1827679"/>
              <a:gd name="connsiteX34" fmla="*/ 1530350 w 3539572"/>
              <a:gd name="connsiteY34" fmla="*/ 517183 h 1827679"/>
              <a:gd name="connsiteX35" fmla="*/ 1492250 w 3539572"/>
              <a:gd name="connsiteY35" fmla="*/ 536233 h 1827679"/>
              <a:gd name="connsiteX36" fmla="*/ 1390650 w 3539572"/>
              <a:gd name="connsiteY36" fmla="*/ 567983 h 1827679"/>
              <a:gd name="connsiteX37" fmla="*/ 1346200 w 3539572"/>
              <a:gd name="connsiteY37" fmla="*/ 587033 h 1827679"/>
              <a:gd name="connsiteX38" fmla="*/ 1308100 w 3539572"/>
              <a:gd name="connsiteY38" fmla="*/ 593383 h 1827679"/>
              <a:gd name="connsiteX39" fmla="*/ 1276350 w 3539572"/>
              <a:gd name="connsiteY39" fmla="*/ 599733 h 1827679"/>
              <a:gd name="connsiteX40" fmla="*/ 1212850 w 3539572"/>
              <a:gd name="connsiteY40" fmla="*/ 631483 h 1827679"/>
              <a:gd name="connsiteX41" fmla="*/ 1193800 w 3539572"/>
              <a:gd name="connsiteY41" fmla="*/ 637833 h 1827679"/>
              <a:gd name="connsiteX42" fmla="*/ 1149350 w 3539572"/>
              <a:gd name="connsiteY42" fmla="*/ 656883 h 1827679"/>
              <a:gd name="connsiteX43" fmla="*/ 1022350 w 3539572"/>
              <a:gd name="connsiteY43" fmla="*/ 669583 h 1827679"/>
              <a:gd name="connsiteX44" fmla="*/ 927100 w 3539572"/>
              <a:gd name="connsiteY44" fmla="*/ 701333 h 1827679"/>
              <a:gd name="connsiteX45" fmla="*/ 863600 w 3539572"/>
              <a:gd name="connsiteY45" fmla="*/ 720383 h 1827679"/>
              <a:gd name="connsiteX46" fmla="*/ 838200 w 3539572"/>
              <a:gd name="connsiteY46" fmla="*/ 733083 h 1827679"/>
              <a:gd name="connsiteX47" fmla="*/ 819150 w 3539572"/>
              <a:gd name="connsiteY47" fmla="*/ 739433 h 1827679"/>
              <a:gd name="connsiteX48" fmla="*/ 774700 w 3539572"/>
              <a:gd name="connsiteY48" fmla="*/ 752133 h 1827679"/>
              <a:gd name="connsiteX49" fmla="*/ 723900 w 3539572"/>
              <a:gd name="connsiteY49" fmla="*/ 758483 h 1827679"/>
              <a:gd name="connsiteX50" fmla="*/ 692150 w 3539572"/>
              <a:gd name="connsiteY50" fmla="*/ 764833 h 1827679"/>
              <a:gd name="connsiteX51" fmla="*/ 647700 w 3539572"/>
              <a:gd name="connsiteY51" fmla="*/ 777533 h 1827679"/>
              <a:gd name="connsiteX52" fmla="*/ 603250 w 3539572"/>
              <a:gd name="connsiteY52" fmla="*/ 790233 h 1827679"/>
              <a:gd name="connsiteX53" fmla="*/ 577850 w 3539572"/>
              <a:gd name="connsiteY53" fmla="*/ 796583 h 1827679"/>
              <a:gd name="connsiteX54" fmla="*/ 501650 w 3539572"/>
              <a:gd name="connsiteY54" fmla="*/ 802933 h 1827679"/>
              <a:gd name="connsiteX55" fmla="*/ 463550 w 3539572"/>
              <a:gd name="connsiteY55" fmla="*/ 815633 h 1827679"/>
              <a:gd name="connsiteX56" fmla="*/ 438150 w 3539572"/>
              <a:gd name="connsiteY56" fmla="*/ 828333 h 1827679"/>
              <a:gd name="connsiteX57" fmla="*/ 381000 w 3539572"/>
              <a:gd name="connsiteY57" fmla="*/ 834683 h 1827679"/>
              <a:gd name="connsiteX58" fmla="*/ 292100 w 3539572"/>
              <a:gd name="connsiteY58" fmla="*/ 853733 h 1827679"/>
              <a:gd name="connsiteX59" fmla="*/ 273050 w 3539572"/>
              <a:gd name="connsiteY59" fmla="*/ 860083 h 1827679"/>
              <a:gd name="connsiteX60" fmla="*/ 241300 w 3539572"/>
              <a:gd name="connsiteY60" fmla="*/ 866433 h 1827679"/>
              <a:gd name="connsiteX61" fmla="*/ 222250 w 3539572"/>
              <a:gd name="connsiteY61" fmla="*/ 879133 h 1827679"/>
              <a:gd name="connsiteX62" fmla="*/ 203200 w 3539572"/>
              <a:gd name="connsiteY62" fmla="*/ 898183 h 1827679"/>
              <a:gd name="connsiteX63" fmla="*/ 165100 w 3539572"/>
              <a:gd name="connsiteY63" fmla="*/ 910883 h 1827679"/>
              <a:gd name="connsiteX64" fmla="*/ 107950 w 3539572"/>
              <a:gd name="connsiteY64" fmla="*/ 929933 h 1827679"/>
              <a:gd name="connsiteX65" fmla="*/ 63500 w 3539572"/>
              <a:gd name="connsiteY65" fmla="*/ 955333 h 1827679"/>
              <a:gd name="connsiteX66" fmla="*/ 38100 w 3539572"/>
              <a:gd name="connsiteY66" fmla="*/ 961683 h 1827679"/>
              <a:gd name="connsiteX67" fmla="*/ 0 w 3539572"/>
              <a:gd name="connsiteY67" fmla="*/ 974383 h 1827679"/>
              <a:gd name="connsiteX68" fmla="*/ 95250 w 3539572"/>
              <a:gd name="connsiteY68" fmla="*/ 987083 h 1827679"/>
              <a:gd name="connsiteX69" fmla="*/ 158750 w 3539572"/>
              <a:gd name="connsiteY69" fmla="*/ 993433 h 1827679"/>
              <a:gd name="connsiteX70" fmla="*/ 215900 w 3539572"/>
              <a:gd name="connsiteY70" fmla="*/ 999783 h 1827679"/>
              <a:gd name="connsiteX71" fmla="*/ 260350 w 3539572"/>
              <a:gd name="connsiteY71" fmla="*/ 1012483 h 1827679"/>
              <a:gd name="connsiteX72" fmla="*/ 298450 w 3539572"/>
              <a:gd name="connsiteY72" fmla="*/ 1018833 h 1827679"/>
              <a:gd name="connsiteX73" fmla="*/ 400050 w 3539572"/>
              <a:gd name="connsiteY73" fmla="*/ 1044233 h 1827679"/>
              <a:gd name="connsiteX74" fmla="*/ 514350 w 3539572"/>
              <a:gd name="connsiteY74" fmla="*/ 1082333 h 1827679"/>
              <a:gd name="connsiteX75" fmla="*/ 628650 w 3539572"/>
              <a:gd name="connsiteY75" fmla="*/ 1120433 h 1827679"/>
              <a:gd name="connsiteX76" fmla="*/ 755650 w 3539572"/>
              <a:gd name="connsiteY76" fmla="*/ 1158533 h 1827679"/>
              <a:gd name="connsiteX77" fmla="*/ 806450 w 3539572"/>
              <a:gd name="connsiteY77" fmla="*/ 1164883 h 1827679"/>
              <a:gd name="connsiteX78" fmla="*/ 914400 w 3539572"/>
              <a:gd name="connsiteY78" fmla="*/ 1196633 h 1827679"/>
              <a:gd name="connsiteX79" fmla="*/ 984250 w 3539572"/>
              <a:gd name="connsiteY79" fmla="*/ 1209333 h 1827679"/>
              <a:gd name="connsiteX80" fmla="*/ 1162050 w 3539572"/>
              <a:gd name="connsiteY80" fmla="*/ 1266483 h 1827679"/>
              <a:gd name="connsiteX81" fmla="*/ 1206500 w 3539572"/>
              <a:gd name="connsiteY81" fmla="*/ 1279183 h 1827679"/>
              <a:gd name="connsiteX82" fmla="*/ 1257300 w 3539572"/>
              <a:gd name="connsiteY82" fmla="*/ 1285533 h 1827679"/>
              <a:gd name="connsiteX83" fmla="*/ 1352550 w 3539572"/>
              <a:gd name="connsiteY83" fmla="*/ 1304583 h 1827679"/>
              <a:gd name="connsiteX84" fmla="*/ 1441450 w 3539572"/>
              <a:gd name="connsiteY84" fmla="*/ 1336333 h 1827679"/>
              <a:gd name="connsiteX85" fmla="*/ 1473200 w 3539572"/>
              <a:gd name="connsiteY85" fmla="*/ 1342683 h 1827679"/>
              <a:gd name="connsiteX86" fmla="*/ 1574800 w 3539572"/>
              <a:gd name="connsiteY86" fmla="*/ 1368083 h 1827679"/>
              <a:gd name="connsiteX87" fmla="*/ 1612900 w 3539572"/>
              <a:gd name="connsiteY87" fmla="*/ 1374433 h 1827679"/>
              <a:gd name="connsiteX88" fmla="*/ 1631950 w 3539572"/>
              <a:gd name="connsiteY88" fmla="*/ 1393483 h 1827679"/>
              <a:gd name="connsiteX89" fmla="*/ 1663700 w 3539572"/>
              <a:gd name="connsiteY89" fmla="*/ 1399833 h 1827679"/>
              <a:gd name="connsiteX90" fmla="*/ 1689100 w 3539572"/>
              <a:gd name="connsiteY90" fmla="*/ 1406183 h 1827679"/>
              <a:gd name="connsiteX91" fmla="*/ 1733550 w 3539572"/>
              <a:gd name="connsiteY91" fmla="*/ 1425233 h 1827679"/>
              <a:gd name="connsiteX92" fmla="*/ 1758950 w 3539572"/>
              <a:gd name="connsiteY92" fmla="*/ 1431583 h 1827679"/>
              <a:gd name="connsiteX93" fmla="*/ 1778000 w 3539572"/>
              <a:gd name="connsiteY93" fmla="*/ 1444283 h 1827679"/>
              <a:gd name="connsiteX94" fmla="*/ 1809750 w 3539572"/>
              <a:gd name="connsiteY94" fmla="*/ 1450633 h 1827679"/>
              <a:gd name="connsiteX95" fmla="*/ 1835150 w 3539572"/>
              <a:gd name="connsiteY95" fmla="*/ 1456983 h 1827679"/>
              <a:gd name="connsiteX96" fmla="*/ 1873250 w 3539572"/>
              <a:gd name="connsiteY96" fmla="*/ 1469683 h 1827679"/>
              <a:gd name="connsiteX97" fmla="*/ 1936750 w 3539572"/>
              <a:gd name="connsiteY97" fmla="*/ 1495083 h 1827679"/>
              <a:gd name="connsiteX98" fmla="*/ 1974850 w 3539572"/>
              <a:gd name="connsiteY98" fmla="*/ 1501433 h 1827679"/>
              <a:gd name="connsiteX99" fmla="*/ 2038350 w 3539572"/>
              <a:gd name="connsiteY99" fmla="*/ 1520483 h 1827679"/>
              <a:gd name="connsiteX100" fmla="*/ 2063750 w 3539572"/>
              <a:gd name="connsiteY100" fmla="*/ 1533183 h 1827679"/>
              <a:gd name="connsiteX101" fmla="*/ 2101850 w 3539572"/>
              <a:gd name="connsiteY101" fmla="*/ 1545883 h 1827679"/>
              <a:gd name="connsiteX102" fmla="*/ 2120900 w 3539572"/>
              <a:gd name="connsiteY102" fmla="*/ 1558583 h 1827679"/>
              <a:gd name="connsiteX103" fmla="*/ 2178050 w 3539572"/>
              <a:gd name="connsiteY103" fmla="*/ 1577633 h 1827679"/>
              <a:gd name="connsiteX104" fmla="*/ 2216150 w 3539572"/>
              <a:gd name="connsiteY104" fmla="*/ 1590333 h 1827679"/>
              <a:gd name="connsiteX105" fmla="*/ 2273300 w 3539572"/>
              <a:gd name="connsiteY105" fmla="*/ 1596683 h 1827679"/>
              <a:gd name="connsiteX106" fmla="*/ 2324100 w 3539572"/>
              <a:gd name="connsiteY106" fmla="*/ 1609383 h 1827679"/>
              <a:gd name="connsiteX107" fmla="*/ 2349500 w 3539572"/>
              <a:gd name="connsiteY107" fmla="*/ 1615733 h 1827679"/>
              <a:gd name="connsiteX108" fmla="*/ 2406650 w 3539572"/>
              <a:gd name="connsiteY108" fmla="*/ 1622083 h 1827679"/>
              <a:gd name="connsiteX109" fmla="*/ 2520950 w 3539572"/>
              <a:gd name="connsiteY109" fmla="*/ 1634783 h 1827679"/>
              <a:gd name="connsiteX110" fmla="*/ 2578100 w 3539572"/>
              <a:gd name="connsiteY110" fmla="*/ 1641133 h 1827679"/>
              <a:gd name="connsiteX111" fmla="*/ 2667000 w 3539572"/>
              <a:gd name="connsiteY111" fmla="*/ 1647483 h 1827679"/>
              <a:gd name="connsiteX112" fmla="*/ 2705100 w 3539572"/>
              <a:gd name="connsiteY112" fmla="*/ 1653833 h 1827679"/>
              <a:gd name="connsiteX113" fmla="*/ 2832100 w 3539572"/>
              <a:gd name="connsiteY113" fmla="*/ 1666533 h 1827679"/>
              <a:gd name="connsiteX114" fmla="*/ 2901950 w 3539572"/>
              <a:gd name="connsiteY114" fmla="*/ 1685583 h 1827679"/>
              <a:gd name="connsiteX115" fmla="*/ 2971800 w 3539572"/>
              <a:gd name="connsiteY115" fmla="*/ 1698283 h 1827679"/>
              <a:gd name="connsiteX116" fmla="*/ 3060700 w 3539572"/>
              <a:gd name="connsiteY116" fmla="*/ 1717333 h 1827679"/>
              <a:gd name="connsiteX117" fmla="*/ 3105150 w 3539572"/>
              <a:gd name="connsiteY117" fmla="*/ 1736383 h 1827679"/>
              <a:gd name="connsiteX118" fmla="*/ 3124200 w 3539572"/>
              <a:gd name="connsiteY118" fmla="*/ 1742733 h 1827679"/>
              <a:gd name="connsiteX119" fmla="*/ 3371850 w 3539572"/>
              <a:gd name="connsiteY119" fmla="*/ 1812583 h 1827679"/>
              <a:gd name="connsiteX120" fmla="*/ 3397250 w 3539572"/>
              <a:gd name="connsiteY120" fmla="*/ 1412533 h 1827679"/>
              <a:gd name="connsiteX121" fmla="*/ 1498600 w 3539572"/>
              <a:gd name="connsiteY121" fmla="*/ 942633 h 1827679"/>
              <a:gd name="connsiteX122" fmla="*/ 3365500 w 3539572"/>
              <a:gd name="connsiteY122" fmla="*/ 447333 h 1827679"/>
              <a:gd name="connsiteX123" fmla="*/ 3371850 w 3539572"/>
              <a:gd name="connsiteY123" fmla="*/ 428283 h 1827679"/>
              <a:gd name="connsiteX124" fmla="*/ 3365500 w 3539572"/>
              <a:gd name="connsiteY124" fmla="*/ 40933 h 1827679"/>
              <a:gd name="connsiteX0" fmla="*/ 3365500 w 3540299"/>
              <a:gd name="connsiteY0" fmla="*/ 40933 h 1826954"/>
              <a:gd name="connsiteX1" fmla="*/ 3365500 w 3540299"/>
              <a:gd name="connsiteY1" fmla="*/ 28233 h 1826954"/>
              <a:gd name="connsiteX2" fmla="*/ 3340100 w 3540299"/>
              <a:gd name="connsiteY2" fmla="*/ 34583 h 1826954"/>
              <a:gd name="connsiteX3" fmla="*/ 3314700 w 3540299"/>
              <a:gd name="connsiteY3" fmla="*/ 47283 h 1826954"/>
              <a:gd name="connsiteX4" fmla="*/ 3263900 w 3540299"/>
              <a:gd name="connsiteY4" fmla="*/ 53633 h 1826954"/>
              <a:gd name="connsiteX5" fmla="*/ 3238500 w 3540299"/>
              <a:gd name="connsiteY5" fmla="*/ 59983 h 1826954"/>
              <a:gd name="connsiteX6" fmla="*/ 3187700 w 3540299"/>
              <a:gd name="connsiteY6" fmla="*/ 72683 h 1826954"/>
              <a:gd name="connsiteX7" fmla="*/ 3155950 w 3540299"/>
              <a:gd name="connsiteY7" fmla="*/ 85383 h 1826954"/>
              <a:gd name="connsiteX8" fmla="*/ 2997200 w 3540299"/>
              <a:gd name="connsiteY8" fmla="*/ 104433 h 1826954"/>
              <a:gd name="connsiteX9" fmla="*/ 2908300 w 3540299"/>
              <a:gd name="connsiteY9" fmla="*/ 123483 h 1826954"/>
              <a:gd name="connsiteX10" fmla="*/ 2857500 w 3540299"/>
              <a:gd name="connsiteY10" fmla="*/ 136183 h 1826954"/>
              <a:gd name="connsiteX11" fmla="*/ 2806700 w 3540299"/>
              <a:gd name="connsiteY11" fmla="*/ 142533 h 1826954"/>
              <a:gd name="connsiteX12" fmla="*/ 2768600 w 3540299"/>
              <a:gd name="connsiteY12" fmla="*/ 148883 h 1826954"/>
              <a:gd name="connsiteX13" fmla="*/ 2686050 w 3540299"/>
              <a:gd name="connsiteY13" fmla="*/ 167933 h 1826954"/>
              <a:gd name="connsiteX14" fmla="*/ 2597150 w 3540299"/>
              <a:gd name="connsiteY14" fmla="*/ 174283 h 1826954"/>
              <a:gd name="connsiteX15" fmla="*/ 2552700 w 3540299"/>
              <a:gd name="connsiteY15" fmla="*/ 186983 h 1826954"/>
              <a:gd name="connsiteX16" fmla="*/ 2438400 w 3540299"/>
              <a:gd name="connsiteY16" fmla="*/ 206033 h 1826954"/>
              <a:gd name="connsiteX17" fmla="*/ 2406650 w 3540299"/>
              <a:gd name="connsiteY17" fmla="*/ 212383 h 1826954"/>
              <a:gd name="connsiteX18" fmla="*/ 2374900 w 3540299"/>
              <a:gd name="connsiteY18" fmla="*/ 225083 h 1826954"/>
              <a:gd name="connsiteX19" fmla="*/ 2349500 w 3540299"/>
              <a:gd name="connsiteY19" fmla="*/ 231433 h 1826954"/>
              <a:gd name="connsiteX20" fmla="*/ 2260600 w 3540299"/>
              <a:gd name="connsiteY20" fmla="*/ 244133 h 1826954"/>
              <a:gd name="connsiteX21" fmla="*/ 2197100 w 3540299"/>
              <a:gd name="connsiteY21" fmla="*/ 256833 h 1826954"/>
              <a:gd name="connsiteX22" fmla="*/ 2146300 w 3540299"/>
              <a:gd name="connsiteY22" fmla="*/ 263183 h 1826954"/>
              <a:gd name="connsiteX23" fmla="*/ 2057400 w 3540299"/>
              <a:gd name="connsiteY23" fmla="*/ 282233 h 1826954"/>
              <a:gd name="connsiteX24" fmla="*/ 2012950 w 3540299"/>
              <a:gd name="connsiteY24" fmla="*/ 301283 h 1826954"/>
              <a:gd name="connsiteX25" fmla="*/ 1993900 w 3540299"/>
              <a:gd name="connsiteY25" fmla="*/ 313983 h 1826954"/>
              <a:gd name="connsiteX26" fmla="*/ 1974850 w 3540299"/>
              <a:gd name="connsiteY26" fmla="*/ 320333 h 1826954"/>
              <a:gd name="connsiteX27" fmla="*/ 1905000 w 3540299"/>
              <a:gd name="connsiteY27" fmla="*/ 358433 h 1826954"/>
              <a:gd name="connsiteX28" fmla="*/ 1854200 w 3540299"/>
              <a:gd name="connsiteY28" fmla="*/ 377483 h 1826954"/>
              <a:gd name="connsiteX29" fmla="*/ 1828800 w 3540299"/>
              <a:gd name="connsiteY29" fmla="*/ 390183 h 1826954"/>
              <a:gd name="connsiteX30" fmla="*/ 1765300 w 3540299"/>
              <a:gd name="connsiteY30" fmla="*/ 409233 h 1826954"/>
              <a:gd name="connsiteX31" fmla="*/ 1733550 w 3540299"/>
              <a:gd name="connsiteY31" fmla="*/ 428283 h 1826954"/>
              <a:gd name="connsiteX32" fmla="*/ 1657350 w 3540299"/>
              <a:gd name="connsiteY32" fmla="*/ 466383 h 1826954"/>
              <a:gd name="connsiteX33" fmla="*/ 1625600 w 3540299"/>
              <a:gd name="connsiteY33" fmla="*/ 485433 h 1826954"/>
              <a:gd name="connsiteX34" fmla="*/ 1530350 w 3540299"/>
              <a:gd name="connsiteY34" fmla="*/ 517183 h 1826954"/>
              <a:gd name="connsiteX35" fmla="*/ 1492250 w 3540299"/>
              <a:gd name="connsiteY35" fmla="*/ 536233 h 1826954"/>
              <a:gd name="connsiteX36" fmla="*/ 1390650 w 3540299"/>
              <a:gd name="connsiteY36" fmla="*/ 567983 h 1826954"/>
              <a:gd name="connsiteX37" fmla="*/ 1346200 w 3540299"/>
              <a:gd name="connsiteY37" fmla="*/ 587033 h 1826954"/>
              <a:gd name="connsiteX38" fmla="*/ 1308100 w 3540299"/>
              <a:gd name="connsiteY38" fmla="*/ 593383 h 1826954"/>
              <a:gd name="connsiteX39" fmla="*/ 1276350 w 3540299"/>
              <a:gd name="connsiteY39" fmla="*/ 599733 h 1826954"/>
              <a:gd name="connsiteX40" fmla="*/ 1212850 w 3540299"/>
              <a:gd name="connsiteY40" fmla="*/ 631483 h 1826954"/>
              <a:gd name="connsiteX41" fmla="*/ 1193800 w 3540299"/>
              <a:gd name="connsiteY41" fmla="*/ 637833 h 1826954"/>
              <a:gd name="connsiteX42" fmla="*/ 1149350 w 3540299"/>
              <a:gd name="connsiteY42" fmla="*/ 656883 h 1826954"/>
              <a:gd name="connsiteX43" fmla="*/ 1022350 w 3540299"/>
              <a:gd name="connsiteY43" fmla="*/ 669583 h 1826954"/>
              <a:gd name="connsiteX44" fmla="*/ 927100 w 3540299"/>
              <a:gd name="connsiteY44" fmla="*/ 701333 h 1826954"/>
              <a:gd name="connsiteX45" fmla="*/ 863600 w 3540299"/>
              <a:gd name="connsiteY45" fmla="*/ 720383 h 1826954"/>
              <a:gd name="connsiteX46" fmla="*/ 838200 w 3540299"/>
              <a:gd name="connsiteY46" fmla="*/ 733083 h 1826954"/>
              <a:gd name="connsiteX47" fmla="*/ 819150 w 3540299"/>
              <a:gd name="connsiteY47" fmla="*/ 739433 h 1826954"/>
              <a:gd name="connsiteX48" fmla="*/ 774700 w 3540299"/>
              <a:gd name="connsiteY48" fmla="*/ 752133 h 1826954"/>
              <a:gd name="connsiteX49" fmla="*/ 723900 w 3540299"/>
              <a:gd name="connsiteY49" fmla="*/ 758483 h 1826954"/>
              <a:gd name="connsiteX50" fmla="*/ 692150 w 3540299"/>
              <a:gd name="connsiteY50" fmla="*/ 764833 h 1826954"/>
              <a:gd name="connsiteX51" fmla="*/ 647700 w 3540299"/>
              <a:gd name="connsiteY51" fmla="*/ 777533 h 1826954"/>
              <a:gd name="connsiteX52" fmla="*/ 603250 w 3540299"/>
              <a:gd name="connsiteY52" fmla="*/ 790233 h 1826954"/>
              <a:gd name="connsiteX53" fmla="*/ 577850 w 3540299"/>
              <a:gd name="connsiteY53" fmla="*/ 796583 h 1826954"/>
              <a:gd name="connsiteX54" fmla="*/ 501650 w 3540299"/>
              <a:gd name="connsiteY54" fmla="*/ 802933 h 1826954"/>
              <a:gd name="connsiteX55" fmla="*/ 463550 w 3540299"/>
              <a:gd name="connsiteY55" fmla="*/ 815633 h 1826954"/>
              <a:gd name="connsiteX56" fmla="*/ 438150 w 3540299"/>
              <a:gd name="connsiteY56" fmla="*/ 828333 h 1826954"/>
              <a:gd name="connsiteX57" fmla="*/ 381000 w 3540299"/>
              <a:gd name="connsiteY57" fmla="*/ 834683 h 1826954"/>
              <a:gd name="connsiteX58" fmla="*/ 292100 w 3540299"/>
              <a:gd name="connsiteY58" fmla="*/ 853733 h 1826954"/>
              <a:gd name="connsiteX59" fmla="*/ 273050 w 3540299"/>
              <a:gd name="connsiteY59" fmla="*/ 860083 h 1826954"/>
              <a:gd name="connsiteX60" fmla="*/ 241300 w 3540299"/>
              <a:gd name="connsiteY60" fmla="*/ 866433 h 1826954"/>
              <a:gd name="connsiteX61" fmla="*/ 222250 w 3540299"/>
              <a:gd name="connsiteY61" fmla="*/ 879133 h 1826954"/>
              <a:gd name="connsiteX62" fmla="*/ 203200 w 3540299"/>
              <a:gd name="connsiteY62" fmla="*/ 898183 h 1826954"/>
              <a:gd name="connsiteX63" fmla="*/ 165100 w 3540299"/>
              <a:gd name="connsiteY63" fmla="*/ 910883 h 1826954"/>
              <a:gd name="connsiteX64" fmla="*/ 107950 w 3540299"/>
              <a:gd name="connsiteY64" fmla="*/ 929933 h 1826954"/>
              <a:gd name="connsiteX65" fmla="*/ 63500 w 3540299"/>
              <a:gd name="connsiteY65" fmla="*/ 955333 h 1826954"/>
              <a:gd name="connsiteX66" fmla="*/ 38100 w 3540299"/>
              <a:gd name="connsiteY66" fmla="*/ 961683 h 1826954"/>
              <a:gd name="connsiteX67" fmla="*/ 0 w 3540299"/>
              <a:gd name="connsiteY67" fmla="*/ 974383 h 1826954"/>
              <a:gd name="connsiteX68" fmla="*/ 95250 w 3540299"/>
              <a:gd name="connsiteY68" fmla="*/ 987083 h 1826954"/>
              <a:gd name="connsiteX69" fmla="*/ 158750 w 3540299"/>
              <a:gd name="connsiteY69" fmla="*/ 993433 h 1826954"/>
              <a:gd name="connsiteX70" fmla="*/ 215900 w 3540299"/>
              <a:gd name="connsiteY70" fmla="*/ 999783 h 1826954"/>
              <a:gd name="connsiteX71" fmla="*/ 260350 w 3540299"/>
              <a:gd name="connsiteY71" fmla="*/ 1012483 h 1826954"/>
              <a:gd name="connsiteX72" fmla="*/ 298450 w 3540299"/>
              <a:gd name="connsiteY72" fmla="*/ 1018833 h 1826954"/>
              <a:gd name="connsiteX73" fmla="*/ 400050 w 3540299"/>
              <a:gd name="connsiteY73" fmla="*/ 1044233 h 1826954"/>
              <a:gd name="connsiteX74" fmla="*/ 514350 w 3540299"/>
              <a:gd name="connsiteY74" fmla="*/ 1082333 h 1826954"/>
              <a:gd name="connsiteX75" fmla="*/ 628650 w 3540299"/>
              <a:gd name="connsiteY75" fmla="*/ 1120433 h 1826954"/>
              <a:gd name="connsiteX76" fmla="*/ 755650 w 3540299"/>
              <a:gd name="connsiteY76" fmla="*/ 1158533 h 1826954"/>
              <a:gd name="connsiteX77" fmla="*/ 806450 w 3540299"/>
              <a:gd name="connsiteY77" fmla="*/ 1164883 h 1826954"/>
              <a:gd name="connsiteX78" fmla="*/ 914400 w 3540299"/>
              <a:gd name="connsiteY78" fmla="*/ 1196633 h 1826954"/>
              <a:gd name="connsiteX79" fmla="*/ 984250 w 3540299"/>
              <a:gd name="connsiteY79" fmla="*/ 1209333 h 1826954"/>
              <a:gd name="connsiteX80" fmla="*/ 1162050 w 3540299"/>
              <a:gd name="connsiteY80" fmla="*/ 1266483 h 1826954"/>
              <a:gd name="connsiteX81" fmla="*/ 1206500 w 3540299"/>
              <a:gd name="connsiteY81" fmla="*/ 1279183 h 1826954"/>
              <a:gd name="connsiteX82" fmla="*/ 1257300 w 3540299"/>
              <a:gd name="connsiteY82" fmla="*/ 1285533 h 1826954"/>
              <a:gd name="connsiteX83" fmla="*/ 1352550 w 3540299"/>
              <a:gd name="connsiteY83" fmla="*/ 1304583 h 1826954"/>
              <a:gd name="connsiteX84" fmla="*/ 1441450 w 3540299"/>
              <a:gd name="connsiteY84" fmla="*/ 1336333 h 1826954"/>
              <a:gd name="connsiteX85" fmla="*/ 1473200 w 3540299"/>
              <a:gd name="connsiteY85" fmla="*/ 1342683 h 1826954"/>
              <a:gd name="connsiteX86" fmla="*/ 1574800 w 3540299"/>
              <a:gd name="connsiteY86" fmla="*/ 1368083 h 1826954"/>
              <a:gd name="connsiteX87" fmla="*/ 1612900 w 3540299"/>
              <a:gd name="connsiteY87" fmla="*/ 1374433 h 1826954"/>
              <a:gd name="connsiteX88" fmla="*/ 1631950 w 3540299"/>
              <a:gd name="connsiteY88" fmla="*/ 1393483 h 1826954"/>
              <a:gd name="connsiteX89" fmla="*/ 1663700 w 3540299"/>
              <a:gd name="connsiteY89" fmla="*/ 1399833 h 1826954"/>
              <a:gd name="connsiteX90" fmla="*/ 1689100 w 3540299"/>
              <a:gd name="connsiteY90" fmla="*/ 1406183 h 1826954"/>
              <a:gd name="connsiteX91" fmla="*/ 1733550 w 3540299"/>
              <a:gd name="connsiteY91" fmla="*/ 1425233 h 1826954"/>
              <a:gd name="connsiteX92" fmla="*/ 1758950 w 3540299"/>
              <a:gd name="connsiteY92" fmla="*/ 1431583 h 1826954"/>
              <a:gd name="connsiteX93" fmla="*/ 1778000 w 3540299"/>
              <a:gd name="connsiteY93" fmla="*/ 1444283 h 1826954"/>
              <a:gd name="connsiteX94" fmla="*/ 1809750 w 3540299"/>
              <a:gd name="connsiteY94" fmla="*/ 1450633 h 1826954"/>
              <a:gd name="connsiteX95" fmla="*/ 1835150 w 3540299"/>
              <a:gd name="connsiteY95" fmla="*/ 1456983 h 1826954"/>
              <a:gd name="connsiteX96" fmla="*/ 1873250 w 3540299"/>
              <a:gd name="connsiteY96" fmla="*/ 1469683 h 1826954"/>
              <a:gd name="connsiteX97" fmla="*/ 1936750 w 3540299"/>
              <a:gd name="connsiteY97" fmla="*/ 1495083 h 1826954"/>
              <a:gd name="connsiteX98" fmla="*/ 1974850 w 3540299"/>
              <a:gd name="connsiteY98" fmla="*/ 1501433 h 1826954"/>
              <a:gd name="connsiteX99" fmla="*/ 2038350 w 3540299"/>
              <a:gd name="connsiteY99" fmla="*/ 1520483 h 1826954"/>
              <a:gd name="connsiteX100" fmla="*/ 2063750 w 3540299"/>
              <a:gd name="connsiteY100" fmla="*/ 1533183 h 1826954"/>
              <a:gd name="connsiteX101" fmla="*/ 2101850 w 3540299"/>
              <a:gd name="connsiteY101" fmla="*/ 1545883 h 1826954"/>
              <a:gd name="connsiteX102" fmla="*/ 2120900 w 3540299"/>
              <a:gd name="connsiteY102" fmla="*/ 1558583 h 1826954"/>
              <a:gd name="connsiteX103" fmla="*/ 2178050 w 3540299"/>
              <a:gd name="connsiteY103" fmla="*/ 1577633 h 1826954"/>
              <a:gd name="connsiteX104" fmla="*/ 2216150 w 3540299"/>
              <a:gd name="connsiteY104" fmla="*/ 1590333 h 1826954"/>
              <a:gd name="connsiteX105" fmla="*/ 2273300 w 3540299"/>
              <a:gd name="connsiteY105" fmla="*/ 1596683 h 1826954"/>
              <a:gd name="connsiteX106" fmla="*/ 2324100 w 3540299"/>
              <a:gd name="connsiteY106" fmla="*/ 1609383 h 1826954"/>
              <a:gd name="connsiteX107" fmla="*/ 2349500 w 3540299"/>
              <a:gd name="connsiteY107" fmla="*/ 1615733 h 1826954"/>
              <a:gd name="connsiteX108" fmla="*/ 2406650 w 3540299"/>
              <a:gd name="connsiteY108" fmla="*/ 1622083 h 1826954"/>
              <a:gd name="connsiteX109" fmla="*/ 2520950 w 3540299"/>
              <a:gd name="connsiteY109" fmla="*/ 1634783 h 1826954"/>
              <a:gd name="connsiteX110" fmla="*/ 2578100 w 3540299"/>
              <a:gd name="connsiteY110" fmla="*/ 1641133 h 1826954"/>
              <a:gd name="connsiteX111" fmla="*/ 2667000 w 3540299"/>
              <a:gd name="connsiteY111" fmla="*/ 1647483 h 1826954"/>
              <a:gd name="connsiteX112" fmla="*/ 2705100 w 3540299"/>
              <a:gd name="connsiteY112" fmla="*/ 1653833 h 1826954"/>
              <a:gd name="connsiteX113" fmla="*/ 2832100 w 3540299"/>
              <a:gd name="connsiteY113" fmla="*/ 1666533 h 1826954"/>
              <a:gd name="connsiteX114" fmla="*/ 2901950 w 3540299"/>
              <a:gd name="connsiteY114" fmla="*/ 1685583 h 1826954"/>
              <a:gd name="connsiteX115" fmla="*/ 2971800 w 3540299"/>
              <a:gd name="connsiteY115" fmla="*/ 1698283 h 1826954"/>
              <a:gd name="connsiteX116" fmla="*/ 3060700 w 3540299"/>
              <a:gd name="connsiteY116" fmla="*/ 1717333 h 1826954"/>
              <a:gd name="connsiteX117" fmla="*/ 3105150 w 3540299"/>
              <a:gd name="connsiteY117" fmla="*/ 1736383 h 1826954"/>
              <a:gd name="connsiteX118" fmla="*/ 3371850 w 3540299"/>
              <a:gd name="connsiteY118" fmla="*/ 1812583 h 1826954"/>
              <a:gd name="connsiteX119" fmla="*/ 3397250 w 3540299"/>
              <a:gd name="connsiteY119" fmla="*/ 1412533 h 1826954"/>
              <a:gd name="connsiteX120" fmla="*/ 1498600 w 3540299"/>
              <a:gd name="connsiteY120" fmla="*/ 942633 h 1826954"/>
              <a:gd name="connsiteX121" fmla="*/ 3365500 w 3540299"/>
              <a:gd name="connsiteY121" fmla="*/ 447333 h 1826954"/>
              <a:gd name="connsiteX122" fmla="*/ 3371850 w 3540299"/>
              <a:gd name="connsiteY122" fmla="*/ 428283 h 1826954"/>
              <a:gd name="connsiteX123" fmla="*/ 3365500 w 3540299"/>
              <a:gd name="connsiteY123" fmla="*/ 40933 h 1826954"/>
              <a:gd name="connsiteX0" fmla="*/ 3365500 w 3542018"/>
              <a:gd name="connsiteY0" fmla="*/ 40933 h 1824490"/>
              <a:gd name="connsiteX1" fmla="*/ 3365500 w 3542018"/>
              <a:gd name="connsiteY1" fmla="*/ 28233 h 1824490"/>
              <a:gd name="connsiteX2" fmla="*/ 3340100 w 3542018"/>
              <a:gd name="connsiteY2" fmla="*/ 34583 h 1824490"/>
              <a:gd name="connsiteX3" fmla="*/ 3314700 w 3542018"/>
              <a:gd name="connsiteY3" fmla="*/ 47283 h 1824490"/>
              <a:gd name="connsiteX4" fmla="*/ 3263900 w 3542018"/>
              <a:gd name="connsiteY4" fmla="*/ 53633 h 1824490"/>
              <a:gd name="connsiteX5" fmla="*/ 3238500 w 3542018"/>
              <a:gd name="connsiteY5" fmla="*/ 59983 h 1824490"/>
              <a:gd name="connsiteX6" fmla="*/ 3187700 w 3542018"/>
              <a:gd name="connsiteY6" fmla="*/ 72683 h 1824490"/>
              <a:gd name="connsiteX7" fmla="*/ 3155950 w 3542018"/>
              <a:gd name="connsiteY7" fmla="*/ 85383 h 1824490"/>
              <a:gd name="connsiteX8" fmla="*/ 2997200 w 3542018"/>
              <a:gd name="connsiteY8" fmla="*/ 104433 h 1824490"/>
              <a:gd name="connsiteX9" fmla="*/ 2908300 w 3542018"/>
              <a:gd name="connsiteY9" fmla="*/ 123483 h 1824490"/>
              <a:gd name="connsiteX10" fmla="*/ 2857500 w 3542018"/>
              <a:gd name="connsiteY10" fmla="*/ 136183 h 1824490"/>
              <a:gd name="connsiteX11" fmla="*/ 2806700 w 3542018"/>
              <a:gd name="connsiteY11" fmla="*/ 142533 h 1824490"/>
              <a:gd name="connsiteX12" fmla="*/ 2768600 w 3542018"/>
              <a:gd name="connsiteY12" fmla="*/ 148883 h 1824490"/>
              <a:gd name="connsiteX13" fmla="*/ 2686050 w 3542018"/>
              <a:gd name="connsiteY13" fmla="*/ 167933 h 1824490"/>
              <a:gd name="connsiteX14" fmla="*/ 2597150 w 3542018"/>
              <a:gd name="connsiteY14" fmla="*/ 174283 h 1824490"/>
              <a:gd name="connsiteX15" fmla="*/ 2552700 w 3542018"/>
              <a:gd name="connsiteY15" fmla="*/ 186983 h 1824490"/>
              <a:gd name="connsiteX16" fmla="*/ 2438400 w 3542018"/>
              <a:gd name="connsiteY16" fmla="*/ 206033 h 1824490"/>
              <a:gd name="connsiteX17" fmla="*/ 2406650 w 3542018"/>
              <a:gd name="connsiteY17" fmla="*/ 212383 h 1824490"/>
              <a:gd name="connsiteX18" fmla="*/ 2374900 w 3542018"/>
              <a:gd name="connsiteY18" fmla="*/ 225083 h 1824490"/>
              <a:gd name="connsiteX19" fmla="*/ 2349500 w 3542018"/>
              <a:gd name="connsiteY19" fmla="*/ 231433 h 1824490"/>
              <a:gd name="connsiteX20" fmla="*/ 2260600 w 3542018"/>
              <a:gd name="connsiteY20" fmla="*/ 244133 h 1824490"/>
              <a:gd name="connsiteX21" fmla="*/ 2197100 w 3542018"/>
              <a:gd name="connsiteY21" fmla="*/ 256833 h 1824490"/>
              <a:gd name="connsiteX22" fmla="*/ 2146300 w 3542018"/>
              <a:gd name="connsiteY22" fmla="*/ 263183 h 1824490"/>
              <a:gd name="connsiteX23" fmla="*/ 2057400 w 3542018"/>
              <a:gd name="connsiteY23" fmla="*/ 282233 h 1824490"/>
              <a:gd name="connsiteX24" fmla="*/ 2012950 w 3542018"/>
              <a:gd name="connsiteY24" fmla="*/ 301283 h 1824490"/>
              <a:gd name="connsiteX25" fmla="*/ 1993900 w 3542018"/>
              <a:gd name="connsiteY25" fmla="*/ 313983 h 1824490"/>
              <a:gd name="connsiteX26" fmla="*/ 1974850 w 3542018"/>
              <a:gd name="connsiteY26" fmla="*/ 320333 h 1824490"/>
              <a:gd name="connsiteX27" fmla="*/ 1905000 w 3542018"/>
              <a:gd name="connsiteY27" fmla="*/ 358433 h 1824490"/>
              <a:gd name="connsiteX28" fmla="*/ 1854200 w 3542018"/>
              <a:gd name="connsiteY28" fmla="*/ 377483 h 1824490"/>
              <a:gd name="connsiteX29" fmla="*/ 1828800 w 3542018"/>
              <a:gd name="connsiteY29" fmla="*/ 390183 h 1824490"/>
              <a:gd name="connsiteX30" fmla="*/ 1765300 w 3542018"/>
              <a:gd name="connsiteY30" fmla="*/ 409233 h 1824490"/>
              <a:gd name="connsiteX31" fmla="*/ 1733550 w 3542018"/>
              <a:gd name="connsiteY31" fmla="*/ 428283 h 1824490"/>
              <a:gd name="connsiteX32" fmla="*/ 1657350 w 3542018"/>
              <a:gd name="connsiteY32" fmla="*/ 466383 h 1824490"/>
              <a:gd name="connsiteX33" fmla="*/ 1625600 w 3542018"/>
              <a:gd name="connsiteY33" fmla="*/ 485433 h 1824490"/>
              <a:gd name="connsiteX34" fmla="*/ 1530350 w 3542018"/>
              <a:gd name="connsiteY34" fmla="*/ 517183 h 1824490"/>
              <a:gd name="connsiteX35" fmla="*/ 1492250 w 3542018"/>
              <a:gd name="connsiteY35" fmla="*/ 536233 h 1824490"/>
              <a:gd name="connsiteX36" fmla="*/ 1390650 w 3542018"/>
              <a:gd name="connsiteY36" fmla="*/ 567983 h 1824490"/>
              <a:gd name="connsiteX37" fmla="*/ 1346200 w 3542018"/>
              <a:gd name="connsiteY37" fmla="*/ 587033 h 1824490"/>
              <a:gd name="connsiteX38" fmla="*/ 1308100 w 3542018"/>
              <a:gd name="connsiteY38" fmla="*/ 593383 h 1824490"/>
              <a:gd name="connsiteX39" fmla="*/ 1276350 w 3542018"/>
              <a:gd name="connsiteY39" fmla="*/ 599733 h 1824490"/>
              <a:gd name="connsiteX40" fmla="*/ 1212850 w 3542018"/>
              <a:gd name="connsiteY40" fmla="*/ 631483 h 1824490"/>
              <a:gd name="connsiteX41" fmla="*/ 1193800 w 3542018"/>
              <a:gd name="connsiteY41" fmla="*/ 637833 h 1824490"/>
              <a:gd name="connsiteX42" fmla="*/ 1149350 w 3542018"/>
              <a:gd name="connsiteY42" fmla="*/ 656883 h 1824490"/>
              <a:gd name="connsiteX43" fmla="*/ 1022350 w 3542018"/>
              <a:gd name="connsiteY43" fmla="*/ 669583 h 1824490"/>
              <a:gd name="connsiteX44" fmla="*/ 927100 w 3542018"/>
              <a:gd name="connsiteY44" fmla="*/ 701333 h 1824490"/>
              <a:gd name="connsiteX45" fmla="*/ 863600 w 3542018"/>
              <a:gd name="connsiteY45" fmla="*/ 720383 h 1824490"/>
              <a:gd name="connsiteX46" fmla="*/ 838200 w 3542018"/>
              <a:gd name="connsiteY46" fmla="*/ 733083 h 1824490"/>
              <a:gd name="connsiteX47" fmla="*/ 819150 w 3542018"/>
              <a:gd name="connsiteY47" fmla="*/ 739433 h 1824490"/>
              <a:gd name="connsiteX48" fmla="*/ 774700 w 3542018"/>
              <a:gd name="connsiteY48" fmla="*/ 752133 h 1824490"/>
              <a:gd name="connsiteX49" fmla="*/ 723900 w 3542018"/>
              <a:gd name="connsiteY49" fmla="*/ 758483 h 1824490"/>
              <a:gd name="connsiteX50" fmla="*/ 692150 w 3542018"/>
              <a:gd name="connsiteY50" fmla="*/ 764833 h 1824490"/>
              <a:gd name="connsiteX51" fmla="*/ 647700 w 3542018"/>
              <a:gd name="connsiteY51" fmla="*/ 777533 h 1824490"/>
              <a:gd name="connsiteX52" fmla="*/ 603250 w 3542018"/>
              <a:gd name="connsiteY52" fmla="*/ 790233 h 1824490"/>
              <a:gd name="connsiteX53" fmla="*/ 577850 w 3542018"/>
              <a:gd name="connsiteY53" fmla="*/ 796583 h 1824490"/>
              <a:gd name="connsiteX54" fmla="*/ 501650 w 3542018"/>
              <a:gd name="connsiteY54" fmla="*/ 802933 h 1824490"/>
              <a:gd name="connsiteX55" fmla="*/ 463550 w 3542018"/>
              <a:gd name="connsiteY55" fmla="*/ 815633 h 1824490"/>
              <a:gd name="connsiteX56" fmla="*/ 438150 w 3542018"/>
              <a:gd name="connsiteY56" fmla="*/ 828333 h 1824490"/>
              <a:gd name="connsiteX57" fmla="*/ 381000 w 3542018"/>
              <a:gd name="connsiteY57" fmla="*/ 834683 h 1824490"/>
              <a:gd name="connsiteX58" fmla="*/ 292100 w 3542018"/>
              <a:gd name="connsiteY58" fmla="*/ 853733 h 1824490"/>
              <a:gd name="connsiteX59" fmla="*/ 273050 w 3542018"/>
              <a:gd name="connsiteY59" fmla="*/ 860083 h 1824490"/>
              <a:gd name="connsiteX60" fmla="*/ 241300 w 3542018"/>
              <a:gd name="connsiteY60" fmla="*/ 866433 h 1824490"/>
              <a:gd name="connsiteX61" fmla="*/ 222250 w 3542018"/>
              <a:gd name="connsiteY61" fmla="*/ 879133 h 1824490"/>
              <a:gd name="connsiteX62" fmla="*/ 203200 w 3542018"/>
              <a:gd name="connsiteY62" fmla="*/ 898183 h 1824490"/>
              <a:gd name="connsiteX63" fmla="*/ 165100 w 3542018"/>
              <a:gd name="connsiteY63" fmla="*/ 910883 h 1824490"/>
              <a:gd name="connsiteX64" fmla="*/ 107950 w 3542018"/>
              <a:gd name="connsiteY64" fmla="*/ 929933 h 1824490"/>
              <a:gd name="connsiteX65" fmla="*/ 63500 w 3542018"/>
              <a:gd name="connsiteY65" fmla="*/ 955333 h 1824490"/>
              <a:gd name="connsiteX66" fmla="*/ 38100 w 3542018"/>
              <a:gd name="connsiteY66" fmla="*/ 961683 h 1824490"/>
              <a:gd name="connsiteX67" fmla="*/ 0 w 3542018"/>
              <a:gd name="connsiteY67" fmla="*/ 974383 h 1824490"/>
              <a:gd name="connsiteX68" fmla="*/ 95250 w 3542018"/>
              <a:gd name="connsiteY68" fmla="*/ 987083 h 1824490"/>
              <a:gd name="connsiteX69" fmla="*/ 158750 w 3542018"/>
              <a:gd name="connsiteY69" fmla="*/ 993433 h 1824490"/>
              <a:gd name="connsiteX70" fmla="*/ 215900 w 3542018"/>
              <a:gd name="connsiteY70" fmla="*/ 999783 h 1824490"/>
              <a:gd name="connsiteX71" fmla="*/ 260350 w 3542018"/>
              <a:gd name="connsiteY71" fmla="*/ 1012483 h 1824490"/>
              <a:gd name="connsiteX72" fmla="*/ 298450 w 3542018"/>
              <a:gd name="connsiteY72" fmla="*/ 1018833 h 1824490"/>
              <a:gd name="connsiteX73" fmla="*/ 400050 w 3542018"/>
              <a:gd name="connsiteY73" fmla="*/ 1044233 h 1824490"/>
              <a:gd name="connsiteX74" fmla="*/ 514350 w 3542018"/>
              <a:gd name="connsiteY74" fmla="*/ 1082333 h 1824490"/>
              <a:gd name="connsiteX75" fmla="*/ 628650 w 3542018"/>
              <a:gd name="connsiteY75" fmla="*/ 1120433 h 1824490"/>
              <a:gd name="connsiteX76" fmla="*/ 755650 w 3542018"/>
              <a:gd name="connsiteY76" fmla="*/ 1158533 h 1824490"/>
              <a:gd name="connsiteX77" fmla="*/ 806450 w 3542018"/>
              <a:gd name="connsiteY77" fmla="*/ 1164883 h 1824490"/>
              <a:gd name="connsiteX78" fmla="*/ 914400 w 3542018"/>
              <a:gd name="connsiteY78" fmla="*/ 1196633 h 1824490"/>
              <a:gd name="connsiteX79" fmla="*/ 984250 w 3542018"/>
              <a:gd name="connsiteY79" fmla="*/ 1209333 h 1824490"/>
              <a:gd name="connsiteX80" fmla="*/ 1162050 w 3542018"/>
              <a:gd name="connsiteY80" fmla="*/ 1266483 h 1824490"/>
              <a:gd name="connsiteX81" fmla="*/ 1206500 w 3542018"/>
              <a:gd name="connsiteY81" fmla="*/ 1279183 h 1824490"/>
              <a:gd name="connsiteX82" fmla="*/ 1257300 w 3542018"/>
              <a:gd name="connsiteY82" fmla="*/ 1285533 h 1824490"/>
              <a:gd name="connsiteX83" fmla="*/ 1352550 w 3542018"/>
              <a:gd name="connsiteY83" fmla="*/ 1304583 h 1824490"/>
              <a:gd name="connsiteX84" fmla="*/ 1441450 w 3542018"/>
              <a:gd name="connsiteY84" fmla="*/ 1336333 h 1824490"/>
              <a:gd name="connsiteX85" fmla="*/ 1473200 w 3542018"/>
              <a:gd name="connsiteY85" fmla="*/ 1342683 h 1824490"/>
              <a:gd name="connsiteX86" fmla="*/ 1574800 w 3542018"/>
              <a:gd name="connsiteY86" fmla="*/ 1368083 h 1824490"/>
              <a:gd name="connsiteX87" fmla="*/ 1612900 w 3542018"/>
              <a:gd name="connsiteY87" fmla="*/ 1374433 h 1824490"/>
              <a:gd name="connsiteX88" fmla="*/ 1631950 w 3542018"/>
              <a:gd name="connsiteY88" fmla="*/ 1393483 h 1824490"/>
              <a:gd name="connsiteX89" fmla="*/ 1663700 w 3542018"/>
              <a:gd name="connsiteY89" fmla="*/ 1399833 h 1824490"/>
              <a:gd name="connsiteX90" fmla="*/ 1689100 w 3542018"/>
              <a:gd name="connsiteY90" fmla="*/ 1406183 h 1824490"/>
              <a:gd name="connsiteX91" fmla="*/ 1733550 w 3542018"/>
              <a:gd name="connsiteY91" fmla="*/ 1425233 h 1824490"/>
              <a:gd name="connsiteX92" fmla="*/ 1758950 w 3542018"/>
              <a:gd name="connsiteY92" fmla="*/ 1431583 h 1824490"/>
              <a:gd name="connsiteX93" fmla="*/ 1778000 w 3542018"/>
              <a:gd name="connsiteY93" fmla="*/ 1444283 h 1824490"/>
              <a:gd name="connsiteX94" fmla="*/ 1809750 w 3542018"/>
              <a:gd name="connsiteY94" fmla="*/ 1450633 h 1824490"/>
              <a:gd name="connsiteX95" fmla="*/ 1835150 w 3542018"/>
              <a:gd name="connsiteY95" fmla="*/ 1456983 h 1824490"/>
              <a:gd name="connsiteX96" fmla="*/ 1873250 w 3542018"/>
              <a:gd name="connsiteY96" fmla="*/ 1469683 h 1824490"/>
              <a:gd name="connsiteX97" fmla="*/ 1936750 w 3542018"/>
              <a:gd name="connsiteY97" fmla="*/ 1495083 h 1824490"/>
              <a:gd name="connsiteX98" fmla="*/ 1974850 w 3542018"/>
              <a:gd name="connsiteY98" fmla="*/ 1501433 h 1824490"/>
              <a:gd name="connsiteX99" fmla="*/ 2038350 w 3542018"/>
              <a:gd name="connsiteY99" fmla="*/ 1520483 h 1824490"/>
              <a:gd name="connsiteX100" fmla="*/ 2063750 w 3542018"/>
              <a:gd name="connsiteY100" fmla="*/ 1533183 h 1824490"/>
              <a:gd name="connsiteX101" fmla="*/ 2101850 w 3542018"/>
              <a:gd name="connsiteY101" fmla="*/ 1545883 h 1824490"/>
              <a:gd name="connsiteX102" fmla="*/ 2120900 w 3542018"/>
              <a:gd name="connsiteY102" fmla="*/ 1558583 h 1824490"/>
              <a:gd name="connsiteX103" fmla="*/ 2178050 w 3542018"/>
              <a:gd name="connsiteY103" fmla="*/ 1577633 h 1824490"/>
              <a:gd name="connsiteX104" fmla="*/ 2216150 w 3542018"/>
              <a:gd name="connsiteY104" fmla="*/ 1590333 h 1824490"/>
              <a:gd name="connsiteX105" fmla="*/ 2273300 w 3542018"/>
              <a:gd name="connsiteY105" fmla="*/ 1596683 h 1824490"/>
              <a:gd name="connsiteX106" fmla="*/ 2324100 w 3542018"/>
              <a:gd name="connsiteY106" fmla="*/ 1609383 h 1824490"/>
              <a:gd name="connsiteX107" fmla="*/ 2349500 w 3542018"/>
              <a:gd name="connsiteY107" fmla="*/ 1615733 h 1824490"/>
              <a:gd name="connsiteX108" fmla="*/ 2406650 w 3542018"/>
              <a:gd name="connsiteY108" fmla="*/ 1622083 h 1824490"/>
              <a:gd name="connsiteX109" fmla="*/ 2520950 w 3542018"/>
              <a:gd name="connsiteY109" fmla="*/ 1634783 h 1824490"/>
              <a:gd name="connsiteX110" fmla="*/ 2578100 w 3542018"/>
              <a:gd name="connsiteY110" fmla="*/ 1641133 h 1824490"/>
              <a:gd name="connsiteX111" fmla="*/ 2667000 w 3542018"/>
              <a:gd name="connsiteY111" fmla="*/ 1647483 h 1824490"/>
              <a:gd name="connsiteX112" fmla="*/ 2705100 w 3542018"/>
              <a:gd name="connsiteY112" fmla="*/ 1653833 h 1824490"/>
              <a:gd name="connsiteX113" fmla="*/ 2832100 w 3542018"/>
              <a:gd name="connsiteY113" fmla="*/ 1666533 h 1824490"/>
              <a:gd name="connsiteX114" fmla="*/ 2901950 w 3542018"/>
              <a:gd name="connsiteY114" fmla="*/ 1685583 h 1824490"/>
              <a:gd name="connsiteX115" fmla="*/ 2971800 w 3542018"/>
              <a:gd name="connsiteY115" fmla="*/ 1698283 h 1824490"/>
              <a:gd name="connsiteX116" fmla="*/ 3060700 w 3542018"/>
              <a:gd name="connsiteY116" fmla="*/ 1717333 h 1824490"/>
              <a:gd name="connsiteX117" fmla="*/ 3371850 w 3542018"/>
              <a:gd name="connsiteY117" fmla="*/ 1812583 h 1824490"/>
              <a:gd name="connsiteX118" fmla="*/ 3397250 w 3542018"/>
              <a:gd name="connsiteY118" fmla="*/ 1412533 h 1824490"/>
              <a:gd name="connsiteX119" fmla="*/ 1498600 w 3542018"/>
              <a:gd name="connsiteY119" fmla="*/ 942633 h 1824490"/>
              <a:gd name="connsiteX120" fmla="*/ 3365500 w 3542018"/>
              <a:gd name="connsiteY120" fmla="*/ 447333 h 1824490"/>
              <a:gd name="connsiteX121" fmla="*/ 3371850 w 3542018"/>
              <a:gd name="connsiteY121" fmla="*/ 428283 h 1824490"/>
              <a:gd name="connsiteX122" fmla="*/ 3365500 w 3542018"/>
              <a:gd name="connsiteY122" fmla="*/ 40933 h 1824490"/>
              <a:gd name="connsiteX0" fmla="*/ 3365500 w 3545543"/>
              <a:gd name="connsiteY0" fmla="*/ 40933 h 1822357"/>
              <a:gd name="connsiteX1" fmla="*/ 3365500 w 3545543"/>
              <a:gd name="connsiteY1" fmla="*/ 28233 h 1822357"/>
              <a:gd name="connsiteX2" fmla="*/ 3340100 w 3545543"/>
              <a:gd name="connsiteY2" fmla="*/ 34583 h 1822357"/>
              <a:gd name="connsiteX3" fmla="*/ 3314700 w 3545543"/>
              <a:gd name="connsiteY3" fmla="*/ 47283 h 1822357"/>
              <a:gd name="connsiteX4" fmla="*/ 3263900 w 3545543"/>
              <a:gd name="connsiteY4" fmla="*/ 53633 h 1822357"/>
              <a:gd name="connsiteX5" fmla="*/ 3238500 w 3545543"/>
              <a:gd name="connsiteY5" fmla="*/ 59983 h 1822357"/>
              <a:gd name="connsiteX6" fmla="*/ 3187700 w 3545543"/>
              <a:gd name="connsiteY6" fmla="*/ 72683 h 1822357"/>
              <a:gd name="connsiteX7" fmla="*/ 3155950 w 3545543"/>
              <a:gd name="connsiteY7" fmla="*/ 85383 h 1822357"/>
              <a:gd name="connsiteX8" fmla="*/ 2997200 w 3545543"/>
              <a:gd name="connsiteY8" fmla="*/ 104433 h 1822357"/>
              <a:gd name="connsiteX9" fmla="*/ 2908300 w 3545543"/>
              <a:gd name="connsiteY9" fmla="*/ 123483 h 1822357"/>
              <a:gd name="connsiteX10" fmla="*/ 2857500 w 3545543"/>
              <a:gd name="connsiteY10" fmla="*/ 136183 h 1822357"/>
              <a:gd name="connsiteX11" fmla="*/ 2806700 w 3545543"/>
              <a:gd name="connsiteY11" fmla="*/ 142533 h 1822357"/>
              <a:gd name="connsiteX12" fmla="*/ 2768600 w 3545543"/>
              <a:gd name="connsiteY12" fmla="*/ 148883 h 1822357"/>
              <a:gd name="connsiteX13" fmla="*/ 2686050 w 3545543"/>
              <a:gd name="connsiteY13" fmla="*/ 167933 h 1822357"/>
              <a:gd name="connsiteX14" fmla="*/ 2597150 w 3545543"/>
              <a:gd name="connsiteY14" fmla="*/ 174283 h 1822357"/>
              <a:gd name="connsiteX15" fmla="*/ 2552700 w 3545543"/>
              <a:gd name="connsiteY15" fmla="*/ 186983 h 1822357"/>
              <a:gd name="connsiteX16" fmla="*/ 2438400 w 3545543"/>
              <a:gd name="connsiteY16" fmla="*/ 206033 h 1822357"/>
              <a:gd name="connsiteX17" fmla="*/ 2406650 w 3545543"/>
              <a:gd name="connsiteY17" fmla="*/ 212383 h 1822357"/>
              <a:gd name="connsiteX18" fmla="*/ 2374900 w 3545543"/>
              <a:gd name="connsiteY18" fmla="*/ 225083 h 1822357"/>
              <a:gd name="connsiteX19" fmla="*/ 2349500 w 3545543"/>
              <a:gd name="connsiteY19" fmla="*/ 231433 h 1822357"/>
              <a:gd name="connsiteX20" fmla="*/ 2260600 w 3545543"/>
              <a:gd name="connsiteY20" fmla="*/ 244133 h 1822357"/>
              <a:gd name="connsiteX21" fmla="*/ 2197100 w 3545543"/>
              <a:gd name="connsiteY21" fmla="*/ 256833 h 1822357"/>
              <a:gd name="connsiteX22" fmla="*/ 2146300 w 3545543"/>
              <a:gd name="connsiteY22" fmla="*/ 263183 h 1822357"/>
              <a:gd name="connsiteX23" fmla="*/ 2057400 w 3545543"/>
              <a:gd name="connsiteY23" fmla="*/ 282233 h 1822357"/>
              <a:gd name="connsiteX24" fmla="*/ 2012950 w 3545543"/>
              <a:gd name="connsiteY24" fmla="*/ 301283 h 1822357"/>
              <a:gd name="connsiteX25" fmla="*/ 1993900 w 3545543"/>
              <a:gd name="connsiteY25" fmla="*/ 313983 h 1822357"/>
              <a:gd name="connsiteX26" fmla="*/ 1974850 w 3545543"/>
              <a:gd name="connsiteY26" fmla="*/ 320333 h 1822357"/>
              <a:gd name="connsiteX27" fmla="*/ 1905000 w 3545543"/>
              <a:gd name="connsiteY27" fmla="*/ 358433 h 1822357"/>
              <a:gd name="connsiteX28" fmla="*/ 1854200 w 3545543"/>
              <a:gd name="connsiteY28" fmla="*/ 377483 h 1822357"/>
              <a:gd name="connsiteX29" fmla="*/ 1828800 w 3545543"/>
              <a:gd name="connsiteY29" fmla="*/ 390183 h 1822357"/>
              <a:gd name="connsiteX30" fmla="*/ 1765300 w 3545543"/>
              <a:gd name="connsiteY30" fmla="*/ 409233 h 1822357"/>
              <a:gd name="connsiteX31" fmla="*/ 1733550 w 3545543"/>
              <a:gd name="connsiteY31" fmla="*/ 428283 h 1822357"/>
              <a:gd name="connsiteX32" fmla="*/ 1657350 w 3545543"/>
              <a:gd name="connsiteY32" fmla="*/ 466383 h 1822357"/>
              <a:gd name="connsiteX33" fmla="*/ 1625600 w 3545543"/>
              <a:gd name="connsiteY33" fmla="*/ 485433 h 1822357"/>
              <a:gd name="connsiteX34" fmla="*/ 1530350 w 3545543"/>
              <a:gd name="connsiteY34" fmla="*/ 517183 h 1822357"/>
              <a:gd name="connsiteX35" fmla="*/ 1492250 w 3545543"/>
              <a:gd name="connsiteY35" fmla="*/ 536233 h 1822357"/>
              <a:gd name="connsiteX36" fmla="*/ 1390650 w 3545543"/>
              <a:gd name="connsiteY36" fmla="*/ 567983 h 1822357"/>
              <a:gd name="connsiteX37" fmla="*/ 1346200 w 3545543"/>
              <a:gd name="connsiteY37" fmla="*/ 587033 h 1822357"/>
              <a:gd name="connsiteX38" fmla="*/ 1308100 w 3545543"/>
              <a:gd name="connsiteY38" fmla="*/ 593383 h 1822357"/>
              <a:gd name="connsiteX39" fmla="*/ 1276350 w 3545543"/>
              <a:gd name="connsiteY39" fmla="*/ 599733 h 1822357"/>
              <a:gd name="connsiteX40" fmla="*/ 1212850 w 3545543"/>
              <a:gd name="connsiteY40" fmla="*/ 631483 h 1822357"/>
              <a:gd name="connsiteX41" fmla="*/ 1193800 w 3545543"/>
              <a:gd name="connsiteY41" fmla="*/ 637833 h 1822357"/>
              <a:gd name="connsiteX42" fmla="*/ 1149350 w 3545543"/>
              <a:gd name="connsiteY42" fmla="*/ 656883 h 1822357"/>
              <a:gd name="connsiteX43" fmla="*/ 1022350 w 3545543"/>
              <a:gd name="connsiteY43" fmla="*/ 669583 h 1822357"/>
              <a:gd name="connsiteX44" fmla="*/ 927100 w 3545543"/>
              <a:gd name="connsiteY44" fmla="*/ 701333 h 1822357"/>
              <a:gd name="connsiteX45" fmla="*/ 863600 w 3545543"/>
              <a:gd name="connsiteY45" fmla="*/ 720383 h 1822357"/>
              <a:gd name="connsiteX46" fmla="*/ 838200 w 3545543"/>
              <a:gd name="connsiteY46" fmla="*/ 733083 h 1822357"/>
              <a:gd name="connsiteX47" fmla="*/ 819150 w 3545543"/>
              <a:gd name="connsiteY47" fmla="*/ 739433 h 1822357"/>
              <a:gd name="connsiteX48" fmla="*/ 774700 w 3545543"/>
              <a:gd name="connsiteY48" fmla="*/ 752133 h 1822357"/>
              <a:gd name="connsiteX49" fmla="*/ 723900 w 3545543"/>
              <a:gd name="connsiteY49" fmla="*/ 758483 h 1822357"/>
              <a:gd name="connsiteX50" fmla="*/ 692150 w 3545543"/>
              <a:gd name="connsiteY50" fmla="*/ 764833 h 1822357"/>
              <a:gd name="connsiteX51" fmla="*/ 647700 w 3545543"/>
              <a:gd name="connsiteY51" fmla="*/ 777533 h 1822357"/>
              <a:gd name="connsiteX52" fmla="*/ 603250 w 3545543"/>
              <a:gd name="connsiteY52" fmla="*/ 790233 h 1822357"/>
              <a:gd name="connsiteX53" fmla="*/ 577850 w 3545543"/>
              <a:gd name="connsiteY53" fmla="*/ 796583 h 1822357"/>
              <a:gd name="connsiteX54" fmla="*/ 501650 w 3545543"/>
              <a:gd name="connsiteY54" fmla="*/ 802933 h 1822357"/>
              <a:gd name="connsiteX55" fmla="*/ 463550 w 3545543"/>
              <a:gd name="connsiteY55" fmla="*/ 815633 h 1822357"/>
              <a:gd name="connsiteX56" fmla="*/ 438150 w 3545543"/>
              <a:gd name="connsiteY56" fmla="*/ 828333 h 1822357"/>
              <a:gd name="connsiteX57" fmla="*/ 381000 w 3545543"/>
              <a:gd name="connsiteY57" fmla="*/ 834683 h 1822357"/>
              <a:gd name="connsiteX58" fmla="*/ 292100 w 3545543"/>
              <a:gd name="connsiteY58" fmla="*/ 853733 h 1822357"/>
              <a:gd name="connsiteX59" fmla="*/ 273050 w 3545543"/>
              <a:gd name="connsiteY59" fmla="*/ 860083 h 1822357"/>
              <a:gd name="connsiteX60" fmla="*/ 241300 w 3545543"/>
              <a:gd name="connsiteY60" fmla="*/ 866433 h 1822357"/>
              <a:gd name="connsiteX61" fmla="*/ 222250 w 3545543"/>
              <a:gd name="connsiteY61" fmla="*/ 879133 h 1822357"/>
              <a:gd name="connsiteX62" fmla="*/ 203200 w 3545543"/>
              <a:gd name="connsiteY62" fmla="*/ 898183 h 1822357"/>
              <a:gd name="connsiteX63" fmla="*/ 165100 w 3545543"/>
              <a:gd name="connsiteY63" fmla="*/ 910883 h 1822357"/>
              <a:gd name="connsiteX64" fmla="*/ 107950 w 3545543"/>
              <a:gd name="connsiteY64" fmla="*/ 929933 h 1822357"/>
              <a:gd name="connsiteX65" fmla="*/ 63500 w 3545543"/>
              <a:gd name="connsiteY65" fmla="*/ 955333 h 1822357"/>
              <a:gd name="connsiteX66" fmla="*/ 38100 w 3545543"/>
              <a:gd name="connsiteY66" fmla="*/ 961683 h 1822357"/>
              <a:gd name="connsiteX67" fmla="*/ 0 w 3545543"/>
              <a:gd name="connsiteY67" fmla="*/ 974383 h 1822357"/>
              <a:gd name="connsiteX68" fmla="*/ 95250 w 3545543"/>
              <a:gd name="connsiteY68" fmla="*/ 987083 h 1822357"/>
              <a:gd name="connsiteX69" fmla="*/ 158750 w 3545543"/>
              <a:gd name="connsiteY69" fmla="*/ 993433 h 1822357"/>
              <a:gd name="connsiteX70" fmla="*/ 215900 w 3545543"/>
              <a:gd name="connsiteY70" fmla="*/ 999783 h 1822357"/>
              <a:gd name="connsiteX71" fmla="*/ 260350 w 3545543"/>
              <a:gd name="connsiteY71" fmla="*/ 1012483 h 1822357"/>
              <a:gd name="connsiteX72" fmla="*/ 298450 w 3545543"/>
              <a:gd name="connsiteY72" fmla="*/ 1018833 h 1822357"/>
              <a:gd name="connsiteX73" fmla="*/ 400050 w 3545543"/>
              <a:gd name="connsiteY73" fmla="*/ 1044233 h 1822357"/>
              <a:gd name="connsiteX74" fmla="*/ 514350 w 3545543"/>
              <a:gd name="connsiteY74" fmla="*/ 1082333 h 1822357"/>
              <a:gd name="connsiteX75" fmla="*/ 628650 w 3545543"/>
              <a:gd name="connsiteY75" fmla="*/ 1120433 h 1822357"/>
              <a:gd name="connsiteX76" fmla="*/ 755650 w 3545543"/>
              <a:gd name="connsiteY76" fmla="*/ 1158533 h 1822357"/>
              <a:gd name="connsiteX77" fmla="*/ 806450 w 3545543"/>
              <a:gd name="connsiteY77" fmla="*/ 1164883 h 1822357"/>
              <a:gd name="connsiteX78" fmla="*/ 914400 w 3545543"/>
              <a:gd name="connsiteY78" fmla="*/ 1196633 h 1822357"/>
              <a:gd name="connsiteX79" fmla="*/ 984250 w 3545543"/>
              <a:gd name="connsiteY79" fmla="*/ 1209333 h 1822357"/>
              <a:gd name="connsiteX80" fmla="*/ 1162050 w 3545543"/>
              <a:gd name="connsiteY80" fmla="*/ 1266483 h 1822357"/>
              <a:gd name="connsiteX81" fmla="*/ 1206500 w 3545543"/>
              <a:gd name="connsiteY81" fmla="*/ 1279183 h 1822357"/>
              <a:gd name="connsiteX82" fmla="*/ 1257300 w 3545543"/>
              <a:gd name="connsiteY82" fmla="*/ 1285533 h 1822357"/>
              <a:gd name="connsiteX83" fmla="*/ 1352550 w 3545543"/>
              <a:gd name="connsiteY83" fmla="*/ 1304583 h 1822357"/>
              <a:gd name="connsiteX84" fmla="*/ 1441450 w 3545543"/>
              <a:gd name="connsiteY84" fmla="*/ 1336333 h 1822357"/>
              <a:gd name="connsiteX85" fmla="*/ 1473200 w 3545543"/>
              <a:gd name="connsiteY85" fmla="*/ 1342683 h 1822357"/>
              <a:gd name="connsiteX86" fmla="*/ 1574800 w 3545543"/>
              <a:gd name="connsiteY86" fmla="*/ 1368083 h 1822357"/>
              <a:gd name="connsiteX87" fmla="*/ 1612900 w 3545543"/>
              <a:gd name="connsiteY87" fmla="*/ 1374433 h 1822357"/>
              <a:gd name="connsiteX88" fmla="*/ 1631950 w 3545543"/>
              <a:gd name="connsiteY88" fmla="*/ 1393483 h 1822357"/>
              <a:gd name="connsiteX89" fmla="*/ 1663700 w 3545543"/>
              <a:gd name="connsiteY89" fmla="*/ 1399833 h 1822357"/>
              <a:gd name="connsiteX90" fmla="*/ 1689100 w 3545543"/>
              <a:gd name="connsiteY90" fmla="*/ 1406183 h 1822357"/>
              <a:gd name="connsiteX91" fmla="*/ 1733550 w 3545543"/>
              <a:gd name="connsiteY91" fmla="*/ 1425233 h 1822357"/>
              <a:gd name="connsiteX92" fmla="*/ 1758950 w 3545543"/>
              <a:gd name="connsiteY92" fmla="*/ 1431583 h 1822357"/>
              <a:gd name="connsiteX93" fmla="*/ 1778000 w 3545543"/>
              <a:gd name="connsiteY93" fmla="*/ 1444283 h 1822357"/>
              <a:gd name="connsiteX94" fmla="*/ 1809750 w 3545543"/>
              <a:gd name="connsiteY94" fmla="*/ 1450633 h 1822357"/>
              <a:gd name="connsiteX95" fmla="*/ 1835150 w 3545543"/>
              <a:gd name="connsiteY95" fmla="*/ 1456983 h 1822357"/>
              <a:gd name="connsiteX96" fmla="*/ 1873250 w 3545543"/>
              <a:gd name="connsiteY96" fmla="*/ 1469683 h 1822357"/>
              <a:gd name="connsiteX97" fmla="*/ 1936750 w 3545543"/>
              <a:gd name="connsiteY97" fmla="*/ 1495083 h 1822357"/>
              <a:gd name="connsiteX98" fmla="*/ 1974850 w 3545543"/>
              <a:gd name="connsiteY98" fmla="*/ 1501433 h 1822357"/>
              <a:gd name="connsiteX99" fmla="*/ 2038350 w 3545543"/>
              <a:gd name="connsiteY99" fmla="*/ 1520483 h 1822357"/>
              <a:gd name="connsiteX100" fmla="*/ 2063750 w 3545543"/>
              <a:gd name="connsiteY100" fmla="*/ 1533183 h 1822357"/>
              <a:gd name="connsiteX101" fmla="*/ 2101850 w 3545543"/>
              <a:gd name="connsiteY101" fmla="*/ 1545883 h 1822357"/>
              <a:gd name="connsiteX102" fmla="*/ 2120900 w 3545543"/>
              <a:gd name="connsiteY102" fmla="*/ 1558583 h 1822357"/>
              <a:gd name="connsiteX103" fmla="*/ 2178050 w 3545543"/>
              <a:gd name="connsiteY103" fmla="*/ 1577633 h 1822357"/>
              <a:gd name="connsiteX104" fmla="*/ 2216150 w 3545543"/>
              <a:gd name="connsiteY104" fmla="*/ 1590333 h 1822357"/>
              <a:gd name="connsiteX105" fmla="*/ 2273300 w 3545543"/>
              <a:gd name="connsiteY105" fmla="*/ 1596683 h 1822357"/>
              <a:gd name="connsiteX106" fmla="*/ 2324100 w 3545543"/>
              <a:gd name="connsiteY106" fmla="*/ 1609383 h 1822357"/>
              <a:gd name="connsiteX107" fmla="*/ 2349500 w 3545543"/>
              <a:gd name="connsiteY107" fmla="*/ 1615733 h 1822357"/>
              <a:gd name="connsiteX108" fmla="*/ 2406650 w 3545543"/>
              <a:gd name="connsiteY108" fmla="*/ 1622083 h 1822357"/>
              <a:gd name="connsiteX109" fmla="*/ 2520950 w 3545543"/>
              <a:gd name="connsiteY109" fmla="*/ 1634783 h 1822357"/>
              <a:gd name="connsiteX110" fmla="*/ 2578100 w 3545543"/>
              <a:gd name="connsiteY110" fmla="*/ 1641133 h 1822357"/>
              <a:gd name="connsiteX111" fmla="*/ 2667000 w 3545543"/>
              <a:gd name="connsiteY111" fmla="*/ 1647483 h 1822357"/>
              <a:gd name="connsiteX112" fmla="*/ 2705100 w 3545543"/>
              <a:gd name="connsiteY112" fmla="*/ 1653833 h 1822357"/>
              <a:gd name="connsiteX113" fmla="*/ 2832100 w 3545543"/>
              <a:gd name="connsiteY113" fmla="*/ 1666533 h 1822357"/>
              <a:gd name="connsiteX114" fmla="*/ 2901950 w 3545543"/>
              <a:gd name="connsiteY114" fmla="*/ 1685583 h 1822357"/>
              <a:gd name="connsiteX115" fmla="*/ 2971800 w 3545543"/>
              <a:gd name="connsiteY115" fmla="*/ 1698283 h 1822357"/>
              <a:gd name="connsiteX116" fmla="*/ 3371850 w 3545543"/>
              <a:gd name="connsiteY116" fmla="*/ 1812583 h 1822357"/>
              <a:gd name="connsiteX117" fmla="*/ 3397250 w 3545543"/>
              <a:gd name="connsiteY117" fmla="*/ 1412533 h 1822357"/>
              <a:gd name="connsiteX118" fmla="*/ 1498600 w 3545543"/>
              <a:gd name="connsiteY118" fmla="*/ 942633 h 1822357"/>
              <a:gd name="connsiteX119" fmla="*/ 3365500 w 3545543"/>
              <a:gd name="connsiteY119" fmla="*/ 447333 h 1822357"/>
              <a:gd name="connsiteX120" fmla="*/ 3371850 w 3545543"/>
              <a:gd name="connsiteY120" fmla="*/ 428283 h 1822357"/>
              <a:gd name="connsiteX121" fmla="*/ 3365500 w 3545543"/>
              <a:gd name="connsiteY121" fmla="*/ 40933 h 1822357"/>
              <a:gd name="connsiteX0" fmla="*/ 3365500 w 3548396"/>
              <a:gd name="connsiteY0" fmla="*/ 40933 h 1821210"/>
              <a:gd name="connsiteX1" fmla="*/ 3365500 w 3548396"/>
              <a:gd name="connsiteY1" fmla="*/ 28233 h 1821210"/>
              <a:gd name="connsiteX2" fmla="*/ 3340100 w 3548396"/>
              <a:gd name="connsiteY2" fmla="*/ 34583 h 1821210"/>
              <a:gd name="connsiteX3" fmla="*/ 3314700 w 3548396"/>
              <a:gd name="connsiteY3" fmla="*/ 47283 h 1821210"/>
              <a:gd name="connsiteX4" fmla="*/ 3263900 w 3548396"/>
              <a:gd name="connsiteY4" fmla="*/ 53633 h 1821210"/>
              <a:gd name="connsiteX5" fmla="*/ 3238500 w 3548396"/>
              <a:gd name="connsiteY5" fmla="*/ 59983 h 1821210"/>
              <a:gd name="connsiteX6" fmla="*/ 3187700 w 3548396"/>
              <a:gd name="connsiteY6" fmla="*/ 72683 h 1821210"/>
              <a:gd name="connsiteX7" fmla="*/ 3155950 w 3548396"/>
              <a:gd name="connsiteY7" fmla="*/ 85383 h 1821210"/>
              <a:gd name="connsiteX8" fmla="*/ 2997200 w 3548396"/>
              <a:gd name="connsiteY8" fmla="*/ 104433 h 1821210"/>
              <a:gd name="connsiteX9" fmla="*/ 2908300 w 3548396"/>
              <a:gd name="connsiteY9" fmla="*/ 123483 h 1821210"/>
              <a:gd name="connsiteX10" fmla="*/ 2857500 w 3548396"/>
              <a:gd name="connsiteY10" fmla="*/ 136183 h 1821210"/>
              <a:gd name="connsiteX11" fmla="*/ 2806700 w 3548396"/>
              <a:gd name="connsiteY11" fmla="*/ 142533 h 1821210"/>
              <a:gd name="connsiteX12" fmla="*/ 2768600 w 3548396"/>
              <a:gd name="connsiteY12" fmla="*/ 148883 h 1821210"/>
              <a:gd name="connsiteX13" fmla="*/ 2686050 w 3548396"/>
              <a:gd name="connsiteY13" fmla="*/ 167933 h 1821210"/>
              <a:gd name="connsiteX14" fmla="*/ 2597150 w 3548396"/>
              <a:gd name="connsiteY14" fmla="*/ 174283 h 1821210"/>
              <a:gd name="connsiteX15" fmla="*/ 2552700 w 3548396"/>
              <a:gd name="connsiteY15" fmla="*/ 186983 h 1821210"/>
              <a:gd name="connsiteX16" fmla="*/ 2438400 w 3548396"/>
              <a:gd name="connsiteY16" fmla="*/ 206033 h 1821210"/>
              <a:gd name="connsiteX17" fmla="*/ 2406650 w 3548396"/>
              <a:gd name="connsiteY17" fmla="*/ 212383 h 1821210"/>
              <a:gd name="connsiteX18" fmla="*/ 2374900 w 3548396"/>
              <a:gd name="connsiteY18" fmla="*/ 225083 h 1821210"/>
              <a:gd name="connsiteX19" fmla="*/ 2349500 w 3548396"/>
              <a:gd name="connsiteY19" fmla="*/ 231433 h 1821210"/>
              <a:gd name="connsiteX20" fmla="*/ 2260600 w 3548396"/>
              <a:gd name="connsiteY20" fmla="*/ 244133 h 1821210"/>
              <a:gd name="connsiteX21" fmla="*/ 2197100 w 3548396"/>
              <a:gd name="connsiteY21" fmla="*/ 256833 h 1821210"/>
              <a:gd name="connsiteX22" fmla="*/ 2146300 w 3548396"/>
              <a:gd name="connsiteY22" fmla="*/ 263183 h 1821210"/>
              <a:gd name="connsiteX23" fmla="*/ 2057400 w 3548396"/>
              <a:gd name="connsiteY23" fmla="*/ 282233 h 1821210"/>
              <a:gd name="connsiteX24" fmla="*/ 2012950 w 3548396"/>
              <a:gd name="connsiteY24" fmla="*/ 301283 h 1821210"/>
              <a:gd name="connsiteX25" fmla="*/ 1993900 w 3548396"/>
              <a:gd name="connsiteY25" fmla="*/ 313983 h 1821210"/>
              <a:gd name="connsiteX26" fmla="*/ 1974850 w 3548396"/>
              <a:gd name="connsiteY26" fmla="*/ 320333 h 1821210"/>
              <a:gd name="connsiteX27" fmla="*/ 1905000 w 3548396"/>
              <a:gd name="connsiteY27" fmla="*/ 358433 h 1821210"/>
              <a:gd name="connsiteX28" fmla="*/ 1854200 w 3548396"/>
              <a:gd name="connsiteY28" fmla="*/ 377483 h 1821210"/>
              <a:gd name="connsiteX29" fmla="*/ 1828800 w 3548396"/>
              <a:gd name="connsiteY29" fmla="*/ 390183 h 1821210"/>
              <a:gd name="connsiteX30" fmla="*/ 1765300 w 3548396"/>
              <a:gd name="connsiteY30" fmla="*/ 409233 h 1821210"/>
              <a:gd name="connsiteX31" fmla="*/ 1733550 w 3548396"/>
              <a:gd name="connsiteY31" fmla="*/ 428283 h 1821210"/>
              <a:gd name="connsiteX32" fmla="*/ 1657350 w 3548396"/>
              <a:gd name="connsiteY32" fmla="*/ 466383 h 1821210"/>
              <a:gd name="connsiteX33" fmla="*/ 1625600 w 3548396"/>
              <a:gd name="connsiteY33" fmla="*/ 485433 h 1821210"/>
              <a:gd name="connsiteX34" fmla="*/ 1530350 w 3548396"/>
              <a:gd name="connsiteY34" fmla="*/ 517183 h 1821210"/>
              <a:gd name="connsiteX35" fmla="*/ 1492250 w 3548396"/>
              <a:gd name="connsiteY35" fmla="*/ 536233 h 1821210"/>
              <a:gd name="connsiteX36" fmla="*/ 1390650 w 3548396"/>
              <a:gd name="connsiteY36" fmla="*/ 567983 h 1821210"/>
              <a:gd name="connsiteX37" fmla="*/ 1346200 w 3548396"/>
              <a:gd name="connsiteY37" fmla="*/ 587033 h 1821210"/>
              <a:gd name="connsiteX38" fmla="*/ 1308100 w 3548396"/>
              <a:gd name="connsiteY38" fmla="*/ 593383 h 1821210"/>
              <a:gd name="connsiteX39" fmla="*/ 1276350 w 3548396"/>
              <a:gd name="connsiteY39" fmla="*/ 599733 h 1821210"/>
              <a:gd name="connsiteX40" fmla="*/ 1212850 w 3548396"/>
              <a:gd name="connsiteY40" fmla="*/ 631483 h 1821210"/>
              <a:gd name="connsiteX41" fmla="*/ 1193800 w 3548396"/>
              <a:gd name="connsiteY41" fmla="*/ 637833 h 1821210"/>
              <a:gd name="connsiteX42" fmla="*/ 1149350 w 3548396"/>
              <a:gd name="connsiteY42" fmla="*/ 656883 h 1821210"/>
              <a:gd name="connsiteX43" fmla="*/ 1022350 w 3548396"/>
              <a:gd name="connsiteY43" fmla="*/ 669583 h 1821210"/>
              <a:gd name="connsiteX44" fmla="*/ 927100 w 3548396"/>
              <a:gd name="connsiteY44" fmla="*/ 701333 h 1821210"/>
              <a:gd name="connsiteX45" fmla="*/ 863600 w 3548396"/>
              <a:gd name="connsiteY45" fmla="*/ 720383 h 1821210"/>
              <a:gd name="connsiteX46" fmla="*/ 838200 w 3548396"/>
              <a:gd name="connsiteY46" fmla="*/ 733083 h 1821210"/>
              <a:gd name="connsiteX47" fmla="*/ 819150 w 3548396"/>
              <a:gd name="connsiteY47" fmla="*/ 739433 h 1821210"/>
              <a:gd name="connsiteX48" fmla="*/ 774700 w 3548396"/>
              <a:gd name="connsiteY48" fmla="*/ 752133 h 1821210"/>
              <a:gd name="connsiteX49" fmla="*/ 723900 w 3548396"/>
              <a:gd name="connsiteY49" fmla="*/ 758483 h 1821210"/>
              <a:gd name="connsiteX50" fmla="*/ 692150 w 3548396"/>
              <a:gd name="connsiteY50" fmla="*/ 764833 h 1821210"/>
              <a:gd name="connsiteX51" fmla="*/ 647700 w 3548396"/>
              <a:gd name="connsiteY51" fmla="*/ 777533 h 1821210"/>
              <a:gd name="connsiteX52" fmla="*/ 603250 w 3548396"/>
              <a:gd name="connsiteY52" fmla="*/ 790233 h 1821210"/>
              <a:gd name="connsiteX53" fmla="*/ 577850 w 3548396"/>
              <a:gd name="connsiteY53" fmla="*/ 796583 h 1821210"/>
              <a:gd name="connsiteX54" fmla="*/ 501650 w 3548396"/>
              <a:gd name="connsiteY54" fmla="*/ 802933 h 1821210"/>
              <a:gd name="connsiteX55" fmla="*/ 463550 w 3548396"/>
              <a:gd name="connsiteY55" fmla="*/ 815633 h 1821210"/>
              <a:gd name="connsiteX56" fmla="*/ 438150 w 3548396"/>
              <a:gd name="connsiteY56" fmla="*/ 828333 h 1821210"/>
              <a:gd name="connsiteX57" fmla="*/ 381000 w 3548396"/>
              <a:gd name="connsiteY57" fmla="*/ 834683 h 1821210"/>
              <a:gd name="connsiteX58" fmla="*/ 292100 w 3548396"/>
              <a:gd name="connsiteY58" fmla="*/ 853733 h 1821210"/>
              <a:gd name="connsiteX59" fmla="*/ 273050 w 3548396"/>
              <a:gd name="connsiteY59" fmla="*/ 860083 h 1821210"/>
              <a:gd name="connsiteX60" fmla="*/ 241300 w 3548396"/>
              <a:gd name="connsiteY60" fmla="*/ 866433 h 1821210"/>
              <a:gd name="connsiteX61" fmla="*/ 222250 w 3548396"/>
              <a:gd name="connsiteY61" fmla="*/ 879133 h 1821210"/>
              <a:gd name="connsiteX62" fmla="*/ 203200 w 3548396"/>
              <a:gd name="connsiteY62" fmla="*/ 898183 h 1821210"/>
              <a:gd name="connsiteX63" fmla="*/ 165100 w 3548396"/>
              <a:gd name="connsiteY63" fmla="*/ 910883 h 1821210"/>
              <a:gd name="connsiteX64" fmla="*/ 107950 w 3548396"/>
              <a:gd name="connsiteY64" fmla="*/ 929933 h 1821210"/>
              <a:gd name="connsiteX65" fmla="*/ 63500 w 3548396"/>
              <a:gd name="connsiteY65" fmla="*/ 955333 h 1821210"/>
              <a:gd name="connsiteX66" fmla="*/ 38100 w 3548396"/>
              <a:gd name="connsiteY66" fmla="*/ 961683 h 1821210"/>
              <a:gd name="connsiteX67" fmla="*/ 0 w 3548396"/>
              <a:gd name="connsiteY67" fmla="*/ 974383 h 1821210"/>
              <a:gd name="connsiteX68" fmla="*/ 95250 w 3548396"/>
              <a:gd name="connsiteY68" fmla="*/ 987083 h 1821210"/>
              <a:gd name="connsiteX69" fmla="*/ 158750 w 3548396"/>
              <a:gd name="connsiteY69" fmla="*/ 993433 h 1821210"/>
              <a:gd name="connsiteX70" fmla="*/ 215900 w 3548396"/>
              <a:gd name="connsiteY70" fmla="*/ 999783 h 1821210"/>
              <a:gd name="connsiteX71" fmla="*/ 260350 w 3548396"/>
              <a:gd name="connsiteY71" fmla="*/ 1012483 h 1821210"/>
              <a:gd name="connsiteX72" fmla="*/ 298450 w 3548396"/>
              <a:gd name="connsiteY72" fmla="*/ 1018833 h 1821210"/>
              <a:gd name="connsiteX73" fmla="*/ 400050 w 3548396"/>
              <a:gd name="connsiteY73" fmla="*/ 1044233 h 1821210"/>
              <a:gd name="connsiteX74" fmla="*/ 514350 w 3548396"/>
              <a:gd name="connsiteY74" fmla="*/ 1082333 h 1821210"/>
              <a:gd name="connsiteX75" fmla="*/ 628650 w 3548396"/>
              <a:gd name="connsiteY75" fmla="*/ 1120433 h 1821210"/>
              <a:gd name="connsiteX76" fmla="*/ 755650 w 3548396"/>
              <a:gd name="connsiteY76" fmla="*/ 1158533 h 1821210"/>
              <a:gd name="connsiteX77" fmla="*/ 806450 w 3548396"/>
              <a:gd name="connsiteY77" fmla="*/ 1164883 h 1821210"/>
              <a:gd name="connsiteX78" fmla="*/ 914400 w 3548396"/>
              <a:gd name="connsiteY78" fmla="*/ 1196633 h 1821210"/>
              <a:gd name="connsiteX79" fmla="*/ 984250 w 3548396"/>
              <a:gd name="connsiteY79" fmla="*/ 1209333 h 1821210"/>
              <a:gd name="connsiteX80" fmla="*/ 1162050 w 3548396"/>
              <a:gd name="connsiteY80" fmla="*/ 1266483 h 1821210"/>
              <a:gd name="connsiteX81" fmla="*/ 1206500 w 3548396"/>
              <a:gd name="connsiteY81" fmla="*/ 1279183 h 1821210"/>
              <a:gd name="connsiteX82" fmla="*/ 1257300 w 3548396"/>
              <a:gd name="connsiteY82" fmla="*/ 1285533 h 1821210"/>
              <a:gd name="connsiteX83" fmla="*/ 1352550 w 3548396"/>
              <a:gd name="connsiteY83" fmla="*/ 1304583 h 1821210"/>
              <a:gd name="connsiteX84" fmla="*/ 1441450 w 3548396"/>
              <a:gd name="connsiteY84" fmla="*/ 1336333 h 1821210"/>
              <a:gd name="connsiteX85" fmla="*/ 1473200 w 3548396"/>
              <a:gd name="connsiteY85" fmla="*/ 1342683 h 1821210"/>
              <a:gd name="connsiteX86" fmla="*/ 1574800 w 3548396"/>
              <a:gd name="connsiteY86" fmla="*/ 1368083 h 1821210"/>
              <a:gd name="connsiteX87" fmla="*/ 1612900 w 3548396"/>
              <a:gd name="connsiteY87" fmla="*/ 1374433 h 1821210"/>
              <a:gd name="connsiteX88" fmla="*/ 1631950 w 3548396"/>
              <a:gd name="connsiteY88" fmla="*/ 1393483 h 1821210"/>
              <a:gd name="connsiteX89" fmla="*/ 1663700 w 3548396"/>
              <a:gd name="connsiteY89" fmla="*/ 1399833 h 1821210"/>
              <a:gd name="connsiteX90" fmla="*/ 1689100 w 3548396"/>
              <a:gd name="connsiteY90" fmla="*/ 1406183 h 1821210"/>
              <a:gd name="connsiteX91" fmla="*/ 1733550 w 3548396"/>
              <a:gd name="connsiteY91" fmla="*/ 1425233 h 1821210"/>
              <a:gd name="connsiteX92" fmla="*/ 1758950 w 3548396"/>
              <a:gd name="connsiteY92" fmla="*/ 1431583 h 1821210"/>
              <a:gd name="connsiteX93" fmla="*/ 1778000 w 3548396"/>
              <a:gd name="connsiteY93" fmla="*/ 1444283 h 1821210"/>
              <a:gd name="connsiteX94" fmla="*/ 1809750 w 3548396"/>
              <a:gd name="connsiteY94" fmla="*/ 1450633 h 1821210"/>
              <a:gd name="connsiteX95" fmla="*/ 1835150 w 3548396"/>
              <a:gd name="connsiteY95" fmla="*/ 1456983 h 1821210"/>
              <a:gd name="connsiteX96" fmla="*/ 1873250 w 3548396"/>
              <a:gd name="connsiteY96" fmla="*/ 1469683 h 1821210"/>
              <a:gd name="connsiteX97" fmla="*/ 1936750 w 3548396"/>
              <a:gd name="connsiteY97" fmla="*/ 1495083 h 1821210"/>
              <a:gd name="connsiteX98" fmla="*/ 1974850 w 3548396"/>
              <a:gd name="connsiteY98" fmla="*/ 1501433 h 1821210"/>
              <a:gd name="connsiteX99" fmla="*/ 2038350 w 3548396"/>
              <a:gd name="connsiteY99" fmla="*/ 1520483 h 1821210"/>
              <a:gd name="connsiteX100" fmla="*/ 2063750 w 3548396"/>
              <a:gd name="connsiteY100" fmla="*/ 1533183 h 1821210"/>
              <a:gd name="connsiteX101" fmla="*/ 2101850 w 3548396"/>
              <a:gd name="connsiteY101" fmla="*/ 1545883 h 1821210"/>
              <a:gd name="connsiteX102" fmla="*/ 2120900 w 3548396"/>
              <a:gd name="connsiteY102" fmla="*/ 1558583 h 1821210"/>
              <a:gd name="connsiteX103" fmla="*/ 2178050 w 3548396"/>
              <a:gd name="connsiteY103" fmla="*/ 1577633 h 1821210"/>
              <a:gd name="connsiteX104" fmla="*/ 2216150 w 3548396"/>
              <a:gd name="connsiteY104" fmla="*/ 1590333 h 1821210"/>
              <a:gd name="connsiteX105" fmla="*/ 2273300 w 3548396"/>
              <a:gd name="connsiteY105" fmla="*/ 1596683 h 1821210"/>
              <a:gd name="connsiteX106" fmla="*/ 2324100 w 3548396"/>
              <a:gd name="connsiteY106" fmla="*/ 1609383 h 1821210"/>
              <a:gd name="connsiteX107" fmla="*/ 2349500 w 3548396"/>
              <a:gd name="connsiteY107" fmla="*/ 1615733 h 1821210"/>
              <a:gd name="connsiteX108" fmla="*/ 2406650 w 3548396"/>
              <a:gd name="connsiteY108" fmla="*/ 1622083 h 1821210"/>
              <a:gd name="connsiteX109" fmla="*/ 2520950 w 3548396"/>
              <a:gd name="connsiteY109" fmla="*/ 1634783 h 1821210"/>
              <a:gd name="connsiteX110" fmla="*/ 2578100 w 3548396"/>
              <a:gd name="connsiteY110" fmla="*/ 1641133 h 1821210"/>
              <a:gd name="connsiteX111" fmla="*/ 2667000 w 3548396"/>
              <a:gd name="connsiteY111" fmla="*/ 1647483 h 1821210"/>
              <a:gd name="connsiteX112" fmla="*/ 2705100 w 3548396"/>
              <a:gd name="connsiteY112" fmla="*/ 1653833 h 1821210"/>
              <a:gd name="connsiteX113" fmla="*/ 2832100 w 3548396"/>
              <a:gd name="connsiteY113" fmla="*/ 1666533 h 1821210"/>
              <a:gd name="connsiteX114" fmla="*/ 2901950 w 3548396"/>
              <a:gd name="connsiteY114" fmla="*/ 1685583 h 1821210"/>
              <a:gd name="connsiteX115" fmla="*/ 3371850 w 3548396"/>
              <a:gd name="connsiteY115" fmla="*/ 1812583 h 1821210"/>
              <a:gd name="connsiteX116" fmla="*/ 3397250 w 3548396"/>
              <a:gd name="connsiteY116" fmla="*/ 1412533 h 1821210"/>
              <a:gd name="connsiteX117" fmla="*/ 1498600 w 3548396"/>
              <a:gd name="connsiteY117" fmla="*/ 942633 h 1821210"/>
              <a:gd name="connsiteX118" fmla="*/ 3365500 w 3548396"/>
              <a:gd name="connsiteY118" fmla="*/ 447333 h 1821210"/>
              <a:gd name="connsiteX119" fmla="*/ 3371850 w 3548396"/>
              <a:gd name="connsiteY119" fmla="*/ 428283 h 1821210"/>
              <a:gd name="connsiteX120" fmla="*/ 3365500 w 3548396"/>
              <a:gd name="connsiteY120" fmla="*/ 40933 h 1821210"/>
              <a:gd name="connsiteX0" fmla="*/ 3365500 w 3551324"/>
              <a:gd name="connsiteY0" fmla="*/ 40933 h 1819600"/>
              <a:gd name="connsiteX1" fmla="*/ 3365500 w 3551324"/>
              <a:gd name="connsiteY1" fmla="*/ 28233 h 1819600"/>
              <a:gd name="connsiteX2" fmla="*/ 3340100 w 3551324"/>
              <a:gd name="connsiteY2" fmla="*/ 34583 h 1819600"/>
              <a:gd name="connsiteX3" fmla="*/ 3314700 w 3551324"/>
              <a:gd name="connsiteY3" fmla="*/ 47283 h 1819600"/>
              <a:gd name="connsiteX4" fmla="*/ 3263900 w 3551324"/>
              <a:gd name="connsiteY4" fmla="*/ 53633 h 1819600"/>
              <a:gd name="connsiteX5" fmla="*/ 3238500 w 3551324"/>
              <a:gd name="connsiteY5" fmla="*/ 59983 h 1819600"/>
              <a:gd name="connsiteX6" fmla="*/ 3187700 w 3551324"/>
              <a:gd name="connsiteY6" fmla="*/ 72683 h 1819600"/>
              <a:gd name="connsiteX7" fmla="*/ 3155950 w 3551324"/>
              <a:gd name="connsiteY7" fmla="*/ 85383 h 1819600"/>
              <a:gd name="connsiteX8" fmla="*/ 2997200 w 3551324"/>
              <a:gd name="connsiteY8" fmla="*/ 104433 h 1819600"/>
              <a:gd name="connsiteX9" fmla="*/ 2908300 w 3551324"/>
              <a:gd name="connsiteY9" fmla="*/ 123483 h 1819600"/>
              <a:gd name="connsiteX10" fmla="*/ 2857500 w 3551324"/>
              <a:gd name="connsiteY10" fmla="*/ 136183 h 1819600"/>
              <a:gd name="connsiteX11" fmla="*/ 2806700 w 3551324"/>
              <a:gd name="connsiteY11" fmla="*/ 142533 h 1819600"/>
              <a:gd name="connsiteX12" fmla="*/ 2768600 w 3551324"/>
              <a:gd name="connsiteY12" fmla="*/ 148883 h 1819600"/>
              <a:gd name="connsiteX13" fmla="*/ 2686050 w 3551324"/>
              <a:gd name="connsiteY13" fmla="*/ 167933 h 1819600"/>
              <a:gd name="connsiteX14" fmla="*/ 2597150 w 3551324"/>
              <a:gd name="connsiteY14" fmla="*/ 174283 h 1819600"/>
              <a:gd name="connsiteX15" fmla="*/ 2552700 w 3551324"/>
              <a:gd name="connsiteY15" fmla="*/ 186983 h 1819600"/>
              <a:gd name="connsiteX16" fmla="*/ 2438400 w 3551324"/>
              <a:gd name="connsiteY16" fmla="*/ 206033 h 1819600"/>
              <a:gd name="connsiteX17" fmla="*/ 2406650 w 3551324"/>
              <a:gd name="connsiteY17" fmla="*/ 212383 h 1819600"/>
              <a:gd name="connsiteX18" fmla="*/ 2374900 w 3551324"/>
              <a:gd name="connsiteY18" fmla="*/ 225083 h 1819600"/>
              <a:gd name="connsiteX19" fmla="*/ 2349500 w 3551324"/>
              <a:gd name="connsiteY19" fmla="*/ 231433 h 1819600"/>
              <a:gd name="connsiteX20" fmla="*/ 2260600 w 3551324"/>
              <a:gd name="connsiteY20" fmla="*/ 244133 h 1819600"/>
              <a:gd name="connsiteX21" fmla="*/ 2197100 w 3551324"/>
              <a:gd name="connsiteY21" fmla="*/ 256833 h 1819600"/>
              <a:gd name="connsiteX22" fmla="*/ 2146300 w 3551324"/>
              <a:gd name="connsiteY22" fmla="*/ 263183 h 1819600"/>
              <a:gd name="connsiteX23" fmla="*/ 2057400 w 3551324"/>
              <a:gd name="connsiteY23" fmla="*/ 282233 h 1819600"/>
              <a:gd name="connsiteX24" fmla="*/ 2012950 w 3551324"/>
              <a:gd name="connsiteY24" fmla="*/ 301283 h 1819600"/>
              <a:gd name="connsiteX25" fmla="*/ 1993900 w 3551324"/>
              <a:gd name="connsiteY25" fmla="*/ 313983 h 1819600"/>
              <a:gd name="connsiteX26" fmla="*/ 1974850 w 3551324"/>
              <a:gd name="connsiteY26" fmla="*/ 320333 h 1819600"/>
              <a:gd name="connsiteX27" fmla="*/ 1905000 w 3551324"/>
              <a:gd name="connsiteY27" fmla="*/ 358433 h 1819600"/>
              <a:gd name="connsiteX28" fmla="*/ 1854200 w 3551324"/>
              <a:gd name="connsiteY28" fmla="*/ 377483 h 1819600"/>
              <a:gd name="connsiteX29" fmla="*/ 1828800 w 3551324"/>
              <a:gd name="connsiteY29" fmla="*/ 390183 h 1819600"/>
              <a:gd name="connsiteX30" fmla="*/ 1765300 w 3551324"/>
              <a:gd name="connsiteY30" fmla="*/ 409233 h 1819600"/>
              <a:gd name="connsiteX31" fmla="*/ 1733550 w 3551324"/>
              <a:gd name="connsiteY31" fmla="*/ 428283 h 1819600"/>
              <a:gd name="connsiteX32" fmla="*/ 1657350 w 3551324"/>
              <a:gd name="connsiteY32" fmla="*/ 466383 h 1819600"/>
              <a:gd name="connsiteX33" fmla="*/ 1625600 w 3551324"/>
              <a:gd name="connsiteY33" fmla="*/ 485433 h 1819600"/>
              <a:gd name="connsiteX34" fmla="*/ 1530350 w 3551324"/>
              <a:gd name="connsiteY34" fmla="*/ 517183 h 1819600"/>
              <a:gd name="connsiteX35" fmla="*/ 1492250 w 3551324"/>
              <a:gd name="connsiteY35" fmla="*/ 536233 h 1819600"/>
              <a:gd name="connsiteX36" fmla="*/ 1390650 w 3551324"/>
              <a:gd name="connsiteY36" fmla="*/ 567983 h 1819600"/>
              <a:gd name="connsiteX37" fmla="*/ 1346200 w 3551324"/>
              <a:gd name="connsiteY37" fmla="*/ 587033 h 1819600"/>
              <a:gd name="connsiteX38" fmla="*/ 1308100 w 3551324"/>
              <a:gd name="connsiteY38" fmla="*/ 593383 h 1819600"/>
              <a:gd name="connsiteX39" fmla="*/ 1276350 w 3551324"/>
              <a:gd name="connsiteY39" fmla="*/ 599733 h 1819600"/>
              <a:gd name="connsiteX40" fmla="*/ 1212850 w 3551324"/>
              <a:gd name="connsiteY40" fmla="*/ 631483 h 1819600"/>
              <a:gd name="connsiteX41" fmla="*/ 1193800 w 3551324"/>
              <a:gd name="connsiteY41" fmla="*/ 637833 h 1819600"/>
              <a:gd name="connsiteX42" fmla="*/ 1149350 w 3551324"/>
              <a:gd name="connsiteY42" fmla="*/ 656883 h 1819600"/>
              <a:gd name="connsiteX43" fmla="*/ 1022350 w 3551324"/>
              <a:gd name="connsiteY43" fmla="*/ 669583 h 1819600"/>
              <a:gd name="connsiteX44" fmla="*/ 927100 w 3551324"/>
              <a:gd name="connsiteY44" fmla="*/ 701333 h 1819600"/>
              <a:gd name="connsiteX45" fmla="*/ 863600 w 3551324"/>
              <a:gd name="connsiteY45" fmla="*/ 720383 h 1819600"/>
              <a:gd name="connsiteX46" fmla="*/ 838200 w 3551324"/>
              <a:gd name="connsiteY46" fmla="*/ 733083 h 1819600"/>
              <a:gd name="connsiteX47" fmla="*/ 819150 w 3551324"/>
              <a:gd name="connsiteY47" fmla="*/ 739433 h 1819600"/>
              <a:gd name="connsiteX48" fmla="*/ 774700 w 3551324"/>
              <a:gd name="connsiteY48" fmla="*/ 752133 h 1819600"/>
              <a:gd name="connsiteX49" fmla="*/ 723900 w 3551324"/>
              <a:gd name="connsiteY49" fmla="*/ 758483 h 1819600"/>
              <a:gd name="connsiteX50" fmla="*/ 692150 w 3551324"/>
              <a:gd name="connsiteY50" fmla="*/ 764833 h 1819600"/>
              <a:gd name="connsiteX51" fmla="*/ 647700 w 3551324"/>
              <a:gd name="connsiteY51" fmla="*/ 777533 h 1819600"/>
              <a:gd name="connsiteX52" fmla="*/ 603250 w 3551324"/>
              <a:gd name="connsiteY52" fmla="*/ 790233 h 1819600"/>
              <a:gd name="connsiteX53" fmla="*/ 577850 w 3551324"/>
              <a:gd name="connsiteY53" fmla="*/ 796583 h 1819600"/>
              <a:gd name="connsiteX54" fmla="*/ 501650 w 3551324"/>
              <a:gd name="connsiteY54" fmla="*/ 802933 h 1819600"/>
              <a:gd name="connsiteX55" fmla="*/ 463550 w 3551324"/>
              <a:gd name="connsiteY55" fmla="*/ 815633 h 1819600"/>
              <a:gd name="connsiteX56" fmla="*/ 438150 w 3551324"/>
              <a:gd name="connsiteY56" fmla="*/ 828333 h 1819600"/>
              <a:gd name="connsiteX57" fmla="*/ 381000 w 3551324"/>
              <a:gd name="connsiteY57" fmla="*/ 834683 h 1819600"/>
              <a:gd name="connsiteX58" fmla="*/ 292100 w 3551324"/>
              <a:gd name="connsiteY58" fmla="*/ 853733 h 1819600"/>
              <a:gd name="connsiteX59" fmla="*/ 273050 w 3551324"/>
              <a:gd name="connsiteY59" fmla="*/ 860083 h 1819600"/>
              <a:gd name="connsiteX60" fmla="*/ 241300 w 3551324"/>
              <a:gd name="connsiteY60" fmla="*/ 866433 h 1819600"/>
              <a:gd name="connsiteX61" fmla="*/ 222250 w 3551324"/>
              <a:gd name="connsiteY61" fmla="*/ 879133 h 1819600"/>
              <a:gd name="connsiteX62" fmla="*/ 203200 w 3551324"/>
              <a:gd name="connsiteY62" fmla="*/ 898183 h 1819600"/>
              <a:gd name="connsiteX63" fmla="*/ 165100 w 3551324"/>
              <a:gd name="connsiteY63" fmla="*/ 910883 h 1819600"/>
              <a:gd name="connsiteX64" fmla="*/ 107950 w 3551324"/>
              <a:gd name="connsiteY64" fmla="*/ 929933 h 1819600"/>
              <a:gd name="connsiteX65" fmla="*/ 63500 w 3551324"/>
              <a:gd name="connsiteY65" fmla="*/ 955333 h 1819600"/>
              <a:gd name="connsiteX66" fmla="*/ 38100 w 3551324"/>
              <a:gd name="connsiteY66" fmla="*/ 961683 h 1819600"/>
              <a:gd name="connsiteX67" fmla="*/ 0 w 3551324"/>
              <a:gd name="connsiteY67" fmla="*/ 974383 h 1819600"/>
              <a:gd name="connsiteX68" fmla="*/ 95250 w 3551324"/>
              <a:gd name="connsiteY68" fmla="*/ 987083 h 1819600"/>
              <a:gd name="connsiteX69" fmla="*/ 158750 w 3551324"/>
              <a:gd name="connsiteY69" fmla="*/ 993433 h 1819600"/>
              <a:gd name="connsiteX70" fmla="*/ 215900 w 3551324"/>
              <a:gd name="connsiteY70" fmla="*/ 999783 h 1819600"/>
              <a:gd name="connsiteX71" fmla="*/ 260350 w 3551324"/>
              <a:gd name="connsiteY71" fmla="*/ 1012483 h 1819600"/>
              <a:gd name="connsiteX72" fmla="*/ 298450 w 3551324"/>
              <a:gd name="connsiteY72" fmla="*/ 1018833 h 1819600"/>
              <a:gd name="connsiteX73" fmla="*/ 400050 w 3551324"/>
              <a:gd name="connsiteY73" fmla="*/ 1044233 h 1819600"/>
              <a:gd name="connsiteX74" fmla="*/ 514350 w 3551324"/>
              <a:gd name="connsiteY74" fmla="*/ 1082333 h 1819600"/>
              <a:gd name="connsiteX75" fmla="*/ 628650 w 3551324"/>
              <a:gd name="connsiteY75" fmla="*/ 1120433 h 1819600"/>
              <a:gd name="connsiteX76" fmla="*/ 755650 w 3551324"/>
              <a:gd name="connsiteY76" fmla="*/ 1158533 h 1819600"/>
              <a:gd name="connsiteX77" fmla="*/ 806450 w 3551324"/>
              <a:gd name="connsiteY77" fmla="*/ 1164883 h 1819600"/>
              <a:gd name="connsiteX78" fmla="*/ 914400 w 3551324"/>
              <a:gd name="connsiteY78" fmla="*/ 1196633 h 1819600"/>
              <a:gd name="connsiteX79" fmla="*/ 984250 w 3551324"/>
              <a:gd name="connsiteY79" fmla="*/ 1209333 h 1819600"/>
              <a:gd name="connsiteX80" fmla="*/ 1162050 w 3551324"/>
              <a:gd name="connsiteY80" fmla="*/ 1266483 h 1819600"/>
              <a:gd name="connsiteX81" fmla="*/ 1206500 w 3551324"/>
              <a:gd name="connsiteY81" fmla="*/ 1279183 h 1819600"/>
              <a:gd name="connsiteX82" fmla="*/ 1257300 w 3551324"/>
              <a:gd name="connsiteY82" fmla="*/ 1285533 h 1819600"/>
              <a:gd name="connsiteX83" fmla="*/ 1352550 w 3551324"/>
              <a:gd name="connsiteY83" fmla="*/ 1304583 h 1819600"/>
              <a:gd name="connsiteX84" fmla="*/ 1441450 w 3551324"/>
              <a:gd name="connsiteY84" fmla="*/ 1336333 h 1819600"/>
              <a:gd name="connsiteX85" fmla="*/ 1473200 w 3551324"/>
              <a:gd name="connsiteY85" fmla="*/ 1342683 h 1819600"/>
              <a:gd name="connsiteX86" fmla="*/ 1574800 w 3551324"/>
              <a:gd name="connsiteY86" fmla="*/ 1368083 h 1819600"/>
              <a:gd name="connsiteX87" fmla="*/ 1612900 w 3551324"/>
              <a:gd name="connsiteY87" fmla="*/ 1374433 h 1819600"/>
              <a:gd name="connsiteX88" fmla="*/ 1631950 w 3551324"/>
              <a:gd name="connsiteY88" fmla="*/ 1393483 h 1819600"/>
              <a:gd name="connsiteX89" fmla="*/ 1663700 w 3551324"/>
              <a:gd name="connsiteY89" fmla="*/ 1399833 h 1819600"/>
              <a:gd name="connsiteX90" fmla="*/ 1689100 w 3551324"/>
              <a:gd name="connsiteY90" fmla="*/ 1406183 h 1819600"/>
              <a:gd name="connsiteX91" fmla="*/ 1733550 w 3551324"/>
              <a:gd name="connsiteY91" fmla="*/ 1425233 h 1819600"/>
              <a:gd name="connsiteX92" fmla="*/ 1758950 w 3551324"/>
              <a:gd name="connsiteY92" fmla="*/ 1431583 h 1819600"/>
              <a:gd name="connsiteX93" fmla="*/ 1778000 w 3551324"/>
              <a:gd name="connsiteY93" fmla="*/ 1444283 h 1819600"/>
              <a:gd name="connsiteX94" fmla="*/ 1809750 w 3551324"/>
              <a:gd name="connsiteY94" fmla="*/ 1450633 h 1819600"/>
              <a:gd name="connsiteX95" fmla="*/ 1835150 w 3551324"/>
              <a:gd name="connsiteY95" fmla="*/ 1456983 h 1819600"/>
              <a:gd name="connsiteX96" fmla="*/ 1873250 w 3551324"/>
              <a:gd name="connsiteY96" fmla="*/ 1469683 h 1819600"/>
              <a:gd name="connsiteX97" fmla="*/ 1936750 w 3551324"/>
              <a:gd name="connsiteY97" fmla="*/ 1495083 h 1819600"/>
              <a:gd name="connsiteX98" fmla="*/ 1974850 w 3551324"/>
              <a:gd name="connsiteY98" fmla="*/ 1501433 h 1819600"/>
              <a:gd name="connsiteX99" fmla="*/ 2038350 w 3551324"/>
              <a:gd name="connsiteY99" fmla="*/ 1520483 h 1819600"/>
              <a:gd name="connsiteX100" fmla="*/ 2063750 w 3551324"/>
              <a:gd name="connsiteY100" fmla="*/ 1533183 h 1819600"/>
              <a:gd name="connsiteX101" fmla="*/ 2101850 w 3551324"/>
              <a:gd name="connsiteY101" fmla="*/ 1545883 h 1819600"/>
              <a:gd name="connsiteX102" fmla="*/ 2120900 w 3551324"/>
              <a:gd name="connsiteY102" fmla="*/ 1558583 h 1819600"/>
              <a:gd name="connsiteX103" fmla="*/ 2178050 w 3551324"/>
              <a:gd name="connsiteY103" fmla="*/ 1577633 h 1819600"/>
              <a:gd name="connsiteX104" fmla="*/ 2216150 w 3551324"/>
              <a:gd name="connsiteY104" fmla="*/ 1590333 h 1819600"/>
              <a:gd name="connsiteX105" fmla="*/ 2273300 w 3551324"/>
              <a:gd name="connsiteY105" fmla="*/ 1596683 h 1819600"/>
              <a:gd name="connsiteX106" fmla="*/ 2324100 w 3551324"/>
              <a:gd name="connsiteY106" fmla="*/ 1609383 h 1819600"/>
              <a:gd name="connsiteX107" fmla="*/ 2349500 w 3551324"/>
              <a:gd name="connsiteY107" fmla="*/ 1615733 h 1819600"/>
              <a:gd name="connsiteX108" fmla="*/ 2406650 w 3551324"/>
              <a:gd name="connsiteY108" fmla="*/ 1622083 h 1819600"/>
              <a:gd name="connsiteX109" fmla="*/ 2520950 w 3551324"/>
              <a:gd name="connsiteY109" fmla="*/ 1634783 h 1819600"/>
              <a:gd name="connsiteX110" fmla="*/ 2578100 w 3551324"/>
              <a:gd name="connsiteY110" fmla="*/ 1641133 h 1819600"/>
              <a:gd name="connsiteX111" fmla="*/ 2667000 w 3551324"/>
              <a:gd name="connsiteY111" fmla="*/ 1647483 h 1819600"/>
              <a:gd name="connsiteX112" fmla="*/ 2705100 w 3551324"/>
              <a:gd name="connsiteY112" fmla="*/ 1653833 h 1819600"/>
              <a:gd name="connsiteX113" fmla="*/ 2832100 w 3551324"/>
              <a:gd name="connsiteY113" fmla="*/ 1666533 h 1819600"/>
              <a:gd name="connsiteX114" fmla="*/ 3371850 w 3551324"/>
              <a:gd name="connsiteY114" fmla="*/ 1812583 h 1819600"/>
              <a:gd name="connsiteX115" fmla="*/ 3397250 w 3551324"/>
              <a:gd name="connsiteY115" fmla="*/ 1412533 h 1819600"/>
              <a:gd name="connsiteX116" fmla="*/ 1498600 w 3551324"/>
              <a:gd name="connsiteY116" fmla="*/ 942633 h 1819600"/>
              <a:gd name="connsiteX117" fmla="*/ 3365500 w 3551324"/>
              <a:gd name="connsiteY117" fmla="*/ 447333 h 1819600"/>
              <a:gd name="connsiteX118" fmla="*/ 3371850 w 3551324"/>
              <a:gd name="connsiteY118" fmla="*/ 428283 h 1819600"/>
              <a:gd name="connsiteX119" fmla="*/ 3365500 w 3551324"/>
              <a:gd name="connsiteY119" fmla="*/ 40933 h 1819600"/>
              <a:gd name="connsiteX0" fmla="*/ 3365500 w 3556836"/>
              <a:gd name="connsiteY0" fmla="*/ 40933 h 1818662"/>
              <a:gd name="connsiteX1" fmla="*/ 3365500 w 3556836"/>
              <a:gd name="connsiteY1" fmla="*/ 28233 h 1818662"/>
              <a:gd name="connsiteX2" fmla="*/ 3340100 w 3556836"/>
              <a:gd name="connsiteY2" fmla="*/ 34583 h 1818662"/>
              <a:gd name="connsiteX3" fmla="*/ 3314700 w 3556836"/>
              <a:gd name="connsiteY3" fmla="*/ 47283 h 1818662"/>
              <a:gd name="connsiteX4" fmla="*/ 3263900 w 3556836"/>
              <a:gd name="connsiteY4" fmla="*/ 53633 h 1818662"/>
              <a:gd name="connsiteX5" fmla="*/ 3238500 w 3556836"/>
              <a:gd name="connsiteY5" fmla="*/ 59983 h 1818662"/>
              <a:gd name="connsiteX6" fmla="*/ 3187700 w 3556836"/>
              <a:gd name="connsiteY6" fmla="*/ 72683 h 1818662"/>
              <a:gd name="connsiteX7" fmla="*/ 3155950 w 3556836"/>
              <a:gd name="connsiteY7" fmla="*/ 85383 h 1818662"/>
              <a:gd name="connsiteX8" fmla="*/ 2997200 w 3556836"/>
              <a:gd name="connsiteY8" fmla="*/ 104433 h 1818662"/>
              <a:gd name="connsiteX9" fmla="*/ 2908300 w 3556836"/>
              <a:gd name="connsiteY9" fmla="*/ 123483 h 1818662"/>
              <a:gd name="connsiteX10" fmla="*/ 2857500 w 3556836"/>
              <a:gd name="connsiteY10" fmla="*/ 136183 h 1818662"/>
              <a:gd name="connsiteX11" fmla="*/ 2806700 w 3556836"/>
              <a:gd name="connsiteY11" fmla="*/ 142533 h 1818662"/>
              <a:gd name="connsiteX12" fmla="*/ 2768600 w 3556836"/>
              <a:gd name="connsiteY12" fmla="*/ 148883 h 1818662"/>
              <a:gd name="connsiteX13" fmla="*/ 2686050 w 3556836"/>
              <a:gd name="connsiteY13" fmla="*/ 167933 h 1818662"/>
              <a:gd name="connsiteX14" fmla="*/ 2597150 w 3556836"/>
              <a:gd name="connsiteY14" fmla="*/ 174283 h 1818662"/>
              <a:gd name="connsiteX15" fmla="*/ 2552700 w 3556836"/>
              <a:gd name="connsiteY15" fmla="*/ 186983 h 1818662"/>
              <a:gd name="connsiteX16" fmla="*/ 2438400 w 3556836"/>
              <a:gd name="connsiteY16" fmla="*/ 206033 h 1818662"/>
              <a:gd name="connsiteX17" fmla="*/ 2406650 w 3556836"/>
              <a:gd name="connsiteY17" fmla="*/ 212383 h 1818662"/>
              <a:gd name="connsiteX18" fmla="*/ 2374900 w 3556836"/>
              <a:gd name="connsiteY18" fmla="*/ 225083 h 1818662"/>
              <a:gd name="connsiteX19" fmla="*/ 2349500 w 3556836"/>
              <a:gd name="connsiteY19" fmla="*/ 231433 h 1818662"/>
              <a:gd name="connsiteX20" fmla="*/ 2260600 w 3556836"/>
              <a:gd name="connsiteY20" fmla="*/ 244133 h 1818662"/>
              <a:gd name="connsiteX21" fmla="*/ 2197100 w 3556836"/>
              <a:gd name="connsiteY21" fmla="*/ 256833 h 1818662"/>
              <a:gd name="connsiteX22" fmla="*/ 2146300 w 3556836"/>
              <a:gd name="connsiteY22" fmla="*/ 263183 h 1818662"/>
              <a:gd name="connsiteX23" fmla="*/ 2057400 w 3556836"/>
              <a:gd name="connsiteY23" fmla="*/ 282233 h 1818662"/>
              <a:gd name="connsiteX24" fmla="*/ 2012950 w 3556836"/>
              <a:gd name="connsiteY24" fmla="*/ 301283 h 1818662"/>
              <a:gd name="connsiteX25" fmla="*/ 1993900 w 3556836"/>
              <a:gd name="connsiteY25" fmla="*/ 313983 h 1818662"/>
              <a:gd name="connsiteX26" fmla="*/ 1974850 w 3556836"/>
              <a:gd name="connsiteY26" fmla="*/ 320333 h 1818662"/>
              <a:gd name="connsiteX27" fmla="*/ 1905000 w 3556836"/>
              <a:gd name="connsiteY27" fmla="*/ 358433 h 1818662"/>
              <a:gd name="connsiteX28" fmla="*/ 1854200 w 3556836"/>
              <a:gd name="connsiteY28" fmla="*/ 377483 h 1818662"/>
              <a:gd name="connsiteX29" fmla="*/ 1828800 w 3556836"/>
              <a:gd name="connsiteY29" fmla="*/ 390183 h 1818662"/>
              <a:gd name="connsiteX30" fmla="*/ 1765300 w 3556836"/>
              <a:gd name="connsiteY30" fmla="*/ 409233 h 1818662"/>
              <a:gd name="connsiteX31" fmla="*/ 1733550 w 3556836"/>
              <a:gd name="connsiteY31" fmla="*/ 428283 h 1818662"/>
              <a:gd name="connsiteX32" fmla="*/ 1657350 w 3556836"/>
              <a:gd name="connsiteY32" fmla="*/ 466383 h 1818662"/>
              <a:gd name="connsiteX33" fmla="*/ 1625600 w 3556836"/>
              <a:gd name="connsiteY33" fmla="*/ 485433 h 1818662"/>
              <a:gd name="connsiteX34" fmla="*/ 1530350 w 3556836"/>
              <a:gd name="connsiteY34" fmla="*/ 517183 h 1818662"/>
              <a:gd name="connsiteX35" fmla="*/ 1492250 w 3556836"/>
              <a:gd name="connsiteY35" fmla="*/ 536233 h 1818662"/>
              <a:gd name="connsiteX36" fmla="*/ 1390650 w 3556836"/>
              <a:gd name="connsiteY36" fmla="*/ 567983 h 1818662"/>
              <a:gd name="connsiteX37" fmla="*/ 1346200 w 3556836"/>
              <a:gd name="connsiteY37" fmla="*/ 587033 h 1818662"/>
              <a:gd name="connsiteX38" fmla="*/ 1308100 w 3556836"/>
              <a:gd name="connsiteY38" fmla="*/ 593383 h 1818662"/>
              <a:gd name="connsiteX39" fmla="*/ 1276350 w 3556836"/>
              <a:gd name="connsiteY39" fmla="*/ 599733 h 1818662"/>
              <a:gd name="connsiteX40" fmla="*/ 1212850 w 3556836"/>
              <a:gd name="connsiteY40" fmla="*/ 631483 h 1818662"/>
              <a:gd name="connsiteX41" fmla="*/ 1193800 w 3556836"/>
              <a:gd name="connsiteY41" fmla="*/ 637833 h 1818662"/>
              <a:gd name="connsiteX42" fmla="*/ 1149350 w 3556836"/>
              <a:gd name="connsiteY42" fmla="*/ 656883 h 1818662"/>
              <a:gd name="connsiteX43" fmla="*/ 1022350 w 3556836"/>
              <a:gd name="connsiteY43" fmla="*/ 669583 h 1818662"/>
              <a:gd name="connsiteX44" fmla="*/ 927100 w 3556836"/>
              <a:gd name="connsiteY44" fmla="*/ 701333 h 1818662"/>
              <a:gd name="connsiteX45" fmla="*/ 863600 w 3556836"/>
              <a:gd name="connsiteY45" fmla="*/ 720383 h 1818662"/>
              <a:gd name="connsiteX46" fmla="*/ 838200 w 3556836"/>
              <a:gd name="connsiteY46" fmla="*/ 733083 h 1818662"/>
              <a:gd name="connsiteX47" fmla="*/ 819150 w 3556836"/>
              <a:gd name="connsiteY47" fmla="*/ 739433 h 1818662"/>
              <a:gd name="connsiteX48" fmla="*/ 774700 w 3556836"/>
              <a:gd name="connsiteY48" fmla="*/ 752133 h 1818662"/>
              <a:gd name="connsiteX49" fmla="*/ 723900 w 3556836"/>
              <a:gd name="connsiteY49" fmla="*/ 758483 h 1818662"/>
              <a:gd name="connsiteX50" fmla="*/ 692150 w 3556836"/>
              <a:gd name="connsiteY50" fmla="*/ 764833 h 1818662"/>
              <a:gd name="connsiteX51" fmla="*/ 647700 w 3556836"/>
              <a:gd name="connsiteY51" fmla="*/ 777533 h 1818662"/>
              <a:gd name="connsiteX52" fmla="*/ 603250 w 3556836"/>
              <a:gd name="connsiteY52" fmla="*/ 790233 h 1818662"/>
              <a:gd name="connsiteX53" fmla="*/ 577850 w 3556836"/>
              <a:gd name="connsiteY53" fmla="*/ 796583 h 1818662"/>
              <a:gd name="connsiteX54" fmla="*/ 501650 w 3556836"/>
              <a:gd name="connsiteY54" fmla="*/ 802933 h 1818662"/>
              <a:gd name="connsiteX55" fmla="*/ 463550 w 3556836"/>
              <a:gd name="connsiteY55" fmla="*/ 815633 h 1818662"/>
              <a:gd name="connsiteX56" fmla="*/ 438150 w 3556836"/>
              <a:gd name="connsiteY56" fmla="*/ 828333 h 1818662"/>
              <a:gd name="connsiteX57" fmla="*/ 381000 w 3556836"/>
              <a:gd name="connsiteY57" fmla="*/ 834683 h 1818662"/>
              <a:gd name="connsiteX58" fmla="*/ 292100 w 3556836"/>
              <a:gd name="connsiteY58" fmla="*/ 853733 h 1818662"/>
              <a:gd name="connsiteX59" fmla="*/ 273050 w 3556836"/>
              <a:gd name="connsiteY59" fmla="*/ 860083 h 1818662"/>
              <a:gd name="connsiteX60" fmla="*/ 241300 w 3556836"/>
              <a:gd name="connsiteY60" fmla="*/ 866433 h 1818662"/>
              <a:gd name="connsiteX61" fmla="*/ 222250 w 3556836"/>
              <a:gd name="connsiteY61" fmla="*/ 879133 h 1818662"/>
              <a:gd name="connsiteX62" fmla="*/ 203200 w 3556836"/>
              <a:gd name="connsiteY62" fmla="*/ 898183 h 1818662"/>
              <a:gd name="connsiteX63" fmla="*/ 165100 w 3556836"/>
              <a:gd name="connsiteY63" fmla="*/ 910883 h 1818662"/>
              <a:gd name="connsiteX64" fmla="*/ 107950 w 3556836"/>
              <a:gd name="connsiteY64" fmla="*/ 929933 h 1818662"/>
              <a:gd name="connsiteX65" fmla="*/ 63500 w 3556836"/>
              <a:gd name="connsiteY65" fmla="*/ 955333 h 1818662"/>
              <a:gd name="connsiteX66" fmla="*/ 38100 w 3556836"/>
              <a:gd name="connsiteY66" fmla="*/ 961683 h 1818662"/>
              <a:gd name="connsiteX67" fmla="*/ 0 w 3556836"/>
              <a:gd name="connsiteY67" fmla="*/ 974383 h 1818662"/>
              <a:gd name="connsiteX68" fmla="*/ 95250 w 3556836"/>
              <a:gd name="connsiteY68" fmla="*/ 987083 h 1818662"/>
              <a:gd name="connsiteX69" fmla="*/ 158750 w 3556836"/>
              <a:gd name="connsiteY69" fmla="*/ 993433 h 1818662"/>
              <a:gd name="connsiteX70" fmla="*/ 215900 w 3556836"/>
              <a:gd name="connsiteY70" fmla="*/ 999783 h 1818662"/>
              <a:gd name="connsiteX71" fmla="*/ 260350 w 3556836"/>
              <a:gd name="connsiteY71" fmla="*/ 1012483 h 1818662"/>
              <a:gd name="connsiteX72" fmla="*/ 298450 w 3556836"/>
              <a:gd name="connsiteY72" fmla="*/ 1018833 h 1818662"/>
              <a:gd name="connsiteX73" fmla="*/ 400050 w 3556836"/>
              <a:gd name="connsiteY73" fmla="*/ 1044233 h 1818662"/>
              <a:gd name="connsiteX74" fmla="*/ 514350 w 3556836"/>
              <a:gd name="connsiteY74" fmla="*/ 1082333 h 1818662"/>
              <a:gd name="connsiteX75" fmla="*/ 628650 w 3556836"/>
              <a:gd name="connsiteY75" fmla="*/ 1120433 h 1818662"/>
              <a:gd name="connsiteX76" fmla="*/ 755650 w 3556836"/>
              <a:gd name="connsiteY76" fmla="*/ 1158533 h 1818662"/>
              <a:gd name="connsiteX77" fmla="*/ 806450 w 3556836"/>
              <a:gd name="connsiteY77" fmla="*/ 1164883 h 1818662"/>
              <a:gd name="connsiteX78" fmla="*/ 914400 w 3556836"/>
              <a:gd name="connsiteY78" fmla="*/ 1196633 h 1818662"/>
              <a:gd name="connsiteX79" fmla="*/ 984250 w 3556836"/>
              <a:gd name="connsiteY79" fmla="*/ 1209333 h 1818662"/>
              <a:gd name="connsiteX80" fmla="*/ 1162050 w 3556836"/>
              <a:gd name="connsiteY80" fmla="*/ 1266483 h 1818662"/>
              <a:gd name="connsiteX81" fmla="*/ 1206500 w 3556836"/>
              <a:gd name="connsiteY81" fmla="*/ 1279183 h 1818662"/>
              <a:gd name="connsiteX82" fmla="*/ 1257300 w 3556836"/>
              <a:gd name="connsiteY82" fmla="*/ 1285533 h 1818662"/>
              <a:gd name="connsiteX83" fmla="*/ 1352550 w 3556836"/>
              <a:gd name="connsiteY83" fmla="*/ 1304583 h 1818662"/>
              <a:gd name="connsiteX84" fmla="*/ 1441450 w 3556836"/>
              <a:gd name="connsiteY84" fmla="*/ 1336333 h 1818662"/>
              <a:gd name="connsiteX85" fmla="*/ 1473200 w 3556836"/>
              <a:gd name="connsiteY85" fmla="*/ 1342683 h 1818662"/>
              <a:gd name="connsiteX86" fmla="*/ 1574800 w 3556836"/>
              <a:gd name="connsiteY86" fmla="*/ 1368083 h 1818662"/>
              <a:gd name="connsiteX87" fmla="*/ 1612900 w 3556836"/>
              <a:gd name="connsiteY87" fmla="*/ 1374433 h 1818662"/>
              <a:gd name="connsiteX88" fmla="*/ 1631950 w 3556836"/>
              <a:gd name="connsiteY88" fmla="*/ 1393483 h 1818662"/>
              <a:gd name="connsiteX89" fmla="*/ 1663700 w 3556836"/>
              <a:gd name="connsiteY89" fmla="*/ 1399833 h 1818662"/>
              <a:gd name="connsiteX90" fmla="*/ 1689100 w 3556836"/>
              <a:gd name="connsiteY90" fmla="*/ 1406183 h 1818662"/>
              <a:gd name="connsiteX91" fmla="*/ 1733550 w 3556836"/>
              <a:gd name="connsiteY91" fmla="*/ 1425233 h 1818662"/>
              <a:gd name="connsiteX92" fmla="*/ 1758950 w 3556836"/>
              <a:gd name="connsiteY92" fmla="*/ 1431583 h 1818662"/>
              <a:gd name="connsiteX93" fmla="*/ 1778000 w 3556836"/>
              <a:gd name="connsiteY93" fmla="*/ 1444283 h 1818662"/>
              <a:gd name="connsiteX94" fmla="*/ 1809750 w 3556836"/>
              <a:gd name="connsiteY94" fmla="*/ 1450633 h 1818662"/>
              <a:gd name="connsiteX95" fmla="*/ 1835150 w 3556836"/>
              <a:gd name="connsiteY95" fmla="*/ 1456983 h 1818662"/>
              <a:gd name="connsiteX96" fmla="*/ 1873250 w 3556836"/>
              <a:gd name="connsiteY96" fmla="*/ 1469683 h 1818662"/>
              <a:gd name="connsiteX97" fmla="*/ 1936750 w 3556836"/>
              <a:gd name="connsiteY97" fmla="*/ 1495083 h 1818662"/>
              <a:gd name="connsiteX98" fmla="*/ 1974850 w 3556836"/>
              <a:gd name="connsiteY98" fmla="*/ 1501433 h 1818662"/>
              <a:gd name="connsiteX99" fmla="*/ 2038350 w 3556836"/>
              <a:gd name="connsiteY99" fmla="*/ 1520483 h 1818662"/>
              <a:gd name="connsiteX100" fmla="*/ 2063750 w 3556836"/>
              <a:gd name="connsiteY100" fmla="*/ 1533183 h 1818662"/>
              <a:gd name="connsiteX101" fmla="*/ 2101850 w 3556836"/>
              <a:gd name="connsiteY101" fmla="*/ 1545883 h 1818662"/>
              <a:gd name="connsiteX102" fmla="*/ 2120900 w 3556836"/>
              <a:gd name="connsiteY102" fmla="*/ 1558583 h 1818662"/>
              <a:gd name="connsiteX103" fmla="*/ 2178050 w 3556836"/>
              <a:gd name="connsiteY103" fmla="*/ 1577633 h 1818662"/>
              <a:gd name="connsiteX104" fmla="*/ 2216150 w 3556836"/>
              <a:gd name="connsiteY104" fmla="*/ 1590333 h 1818662"/>
              <a:gd name="connsiteX105" fmla="*/ 2273300 w 3556836"/>
              <a:gd name="connsiteY105" fmla="*/ 1596683 h 1818662"/>
              <a:gd name="connsiteX106" fmla="*/ 2324100 w 3556836"/>
              <a:gd name="connsiteY106" fmla="*/ 1609383 h 1818662"/>
              <a:gd name="connsiteX107" fmla="*/ 2349500 w 3556836"/>
              <a:gd name="connsiteY107" fmla="*/ 1615733 h 1818662"/>
              <a:gd name="connsiteX108" fmla="*/ 2406650 w 3556836"/>
              <a:gd name="connsiteY108" fmla="*/ 1622083 h 1818662"/>
              <a:gd name="connsiteX109" fmla="*/ 2520950 w 3556836"/>
              <a:gd name="connsiteY109" fmla="*/ 1634783 h 1818662"/>
              <a:gd name="connsiteX110" fmla="*/ 2578100 w 3556836"/>
              <a:gd name="connsiteY110" fmla="*/ 1641133 h 1818662"/>
              <a:gd name="connsiteX111" fmla="*/ 2667000 w 3556836"/>
              <a:gd name="connsiteY111" fmla="*/ 1647483 h 1818662"/>
              <a:gd name="connsiteX112" fmla="*/ 2705100 w 3556836"/>
              <a:gd name="connsiteY112" fmla="*/ 1653833 h 1818662"/>
              <a:gd name="connsiteX113" fmla="*/ 3371850 w 3556836"/>
              <a:gd name="connsiteY113" fmla="*/ 1812583 h 1818662"/>
              <a:gd name="connsiteX114" fmla="*/ 3397250 w 3556836"/>
              <a:gd name="connsiteY114" fmla="*/ 1412533 h 1818662"/>
              <a:gd name="connsiteX115" fmla="*/ 1498600 w 3556836"/>
              <a:gd name="connsiteY115" fmla="*/ 942633 h 1818662"/>
              <a:gd name="connsiteX116" fmla="*/ 3365500 w 3556836"/>
              <a:gd name="connsiteY116" fmla="*/ 447333 h 1818662"/>
              <a:gd name="connsiteX117" fmla="*/ 3371850 w 3556836"/>
              <a:gd name="connsiteY117" fmla="*/ 428283 h 1818662"/>
              <a:gd name="connsiteX118" fmla="*/ 3365500 w 3556836"/>
              <a:gd name="connsiteY118" fmla="*/ 40933 h 1818662"/>
              <a:gd name="connsiteX0" fmla="*/ 3365500 w 3556836"/>
              <a:gd name="connsiteY0" fmla="*/ 40933 h 1818693"/>
              <a:gd name="connsiteX1" fmla="*/ 3365500 w 3556836"/>
              <a:gd name="connsiteY1" fmla="*/ 28233 h 1818693"/>
              <a:gd name="connsiteX2" fmla="*/ 3340100 w 3556836"/>
              <a:gd name="connsiteY2" fmla="*/ 34583 h 1818693"/>
              <a:gd name="connsiteX3" fmla="*/ 3314700 w 3556836"/>
              <a:gd name="connsiteY3" fmla="*/ 47283 h 1818693"/>
              <a:gd name="connsiteX4" fmla="*/ 3263900 w 3556836"/>
              <a:gd name="connsiteY4" fmla="*/ 53633 h 1818693"/>
              <a:gd name="connsiteX5" fmla="*/ 3238500 w 3556836"/>
              <a:gd name="connsiteY5" fmla="*/ 59983 h 1818693"/>
              <a:gd name="connsiteX6" fmla="*/ 3187700 w 3556836"/>
              <a:gd name="connsiteY6" fmla="*/ 72683 h 1818693"/>
              <a:gd name="connsiteX7" fmla="*/ 3155950 w 3556836"/>
              <a:gd name="connsiteY7" fmla="*/ 85383 h 1818693"/>
              <a:gd name="connsiteX8" fmla="*/ 2997200 w 3556836"/>
              <a:gd name="connsiteY8" fmla="*/ 104433 h 1818693"/>
              <a:gd name="connsiteX9" fmla="*/ 2908300 w 3556836"/>
              <a:gd name="connsiteY9" fmla="*/ 123483 h 1818693"/>
              <a:gd name="connsiteX10" fmla="*/ 2857500 w 3556836"/>
              <a:gd name="connsiteY10" fmla="*/ 136183 h 1818693"/>
              <a:gd name="connsiteX11" fmla="*/ 2806700 w 3556836"/>
              <a:gd name="connsiteY11" fmla="*/ 142533 h 1818693"/>
              <a:gd name="connsiteX12" fmla="*/ 2768600 w 3556836"/>
              <a:gd name="connsiteY12" fmla="*/ 148883 h 1818693"/>
              <a:gd name="connsiteX13" fmla="*/ 2686050 w 3556836"/>
              <a:gd name="connsiteY13" fmla="*/ 167933 h 1818693"/>
              <a:gd name="connsiteX14" fmla="*/ 2597150 w 3556836"/>
              <a:gd name="connsiteY14" fmla="*/ 174283 h 1818693"/>
              <a:gd name="connsiteX15" fmla="*/ 2552700 w 3556836"/>
              <a:gd name="connsiteY15" fmla="*/ 186983 h 1818693"/>
              <a:gd name="connsiteX16" fmla="*/ 2438400 w 3556836"/>
              <a:gd name="connsiteY16" fmla="*/ 206033 h 1818693"/>
              <a:gd name="connsiteX17" fmla="*/ 2406650 w 3556836"/>
              <a:gd name="connsiteY17" fmla="*/ 212383 h 1818693"/>
              <a:gd name="connsiteX18" fmla="*/ 2374900 w 3556836"/>
              <a:gd name="connsiteY18" fmla="*/ 225083 h 1818693"/>
              <a:gd name="connsiteX19" fmla="*/ 2349500 w 3556836"/>
              <a:gd name="connsiteY19" fmla="*/ 231433 h 1818693"/>
              <a:gd name="connsiteX20" fmla="*/ 2260600 w 3556836"/>
              <a:gd name="connsiteY20" fmla="*/ 244133 h 1818693"/>
              <a:gd name="connsiteX21" fmla="*/ 2197100 w 3556836"/>
              <a:gd name="connsiteY21" fmla="*/ 256833 h 1818693"/>
              <a:gd name="connsiteX22" fmla="*/ 2146300 w 3556836"/>
              <a:gd name="connsiteY22" fmla="*/ 263183 h 1818693"/>
              <a:gd name="connsiteX23" fmla="*/ 2057400 w 3556836"/>
              <a:gd name="connsiteY23" fmla="*/ 282233 h 1818693"/>
              <a:gd name="connsiteX24" fmla="*/ 2012950 w 3556836"/>
              <a:gd name="connsiteY24" fmla="*/ 301283 h 1818693"/>
              <a:gd name="connsiteX25" fmla="*/ 1993900 w 3556836"/>
              <a:gd name="connsiteY25" fmla="*/ 313983 h 1818693"/>
              <a:gd name="connsiteX26" fmla="*/ 1974850 w 3556836"/>
              <a:gd name="connsiteY26" fmla="*/ 320333 h 1818693"/>
              <a:gd name="connsiteX27" fmla="*/ 1905000 w 3556836"/>
              <a:gd name="connsiteY27" fmla="*/ 358433 h 1818693"/>
              <a:gd name="connsiteX28" fmla="*/ 1854200 w 3556836"/>
              <a:gd name="connsiteY28" fmla="*/ 377483 h 1818693"/>
              <a:gd name="connsiteX29" fmla="*/ 1828800 w 3556836"/>
              <a:gd name="connsiteY29" fmla="*/ 390183 h 1818693"/>
              <a:gd name="connsiteX30" fmla="*/ 1765300 w 3556836"/>
              <a:gd name="connsiteY30" fmla="*/ 409233 h 1818693"/>
              <a:gd name="connsiteX31" fmla="*/ 1733550 w 3556836"/>
              <a:gd name="connsiteY31" fmla="*/ 428283 h 1818693"/>
              <a:gd name="connsiteX32" fmla="*/ 1657350 w 3556836"/>
              <a:gd name="connsiteY32" fmla="*/ 466383 h 1818693"/>
              <a:gd name="connsiteX33" fmla="*/ 1625600 w 3556836"/>
              <a:gd name="connsiteY33" fmla="*/ 485433 h 1818693"/>
              <a:gd name="connsiteX34" fmla="*/ 1530350 w 3556836"/>
              <a:gd name="connsiteY34" fmla="*/ 517183 h 1818693"/>
              <a:gd name="connsiteX35" fmla="*/ 1492250 w 3556836"/>
              <a:gd name="connsiteY35" fmla="*/ 536233 h 1818693"/>
              <a:gd name="connsiteX36" fmla="*/ 1390650 w 3556836"/>
              <a:gd name="connsiteY36" fmla="*/ 567983 h 1818693"/>
              <a:gd name="connsiteX37" fmla="*/ 1346200 w 3556836"/>
              <a:gd name="connsiteY37" fmla="*/ 587033 h 1818693"/>
              <a:gd name="connsiteX38" fmla="*/ 1308100 w 3556836"/>
              <a:gd name="connsiteY38" fmla="*/ 593383 h 1818693"/>
              <a:gd name="connsiteX39" fmla="*/ 1276350 w 3556836"/>
              <a:gd name="connsiteY39" fmla="*/ 599733 h 1818693"/>
              <a:gd name="connsiteX40" fmla="*/ 1212850 w 3556836"/>
              <a:gd name="connsiteY40" fmla="*/ 631483 h 1818693"/>
              <a:gd name="connsiteX41" fmla="*/ 1193800 w 3556836"/>
              <a:gd name="connsiteY41" fmla="*/ 637833 h 1818693"/>
              <a:gd name="connsiteX42" fmla="*/ 1149350 w 3556836"/>
              <a:gd name="connsiteY42" fmla="*/ 656883 h 1818693"/>
              <a:gd name="connsiteX43" fmla="*/ 1022350 w 3556836"/>
              <a:gd name="connsiteY43" fmla="*/ 669583 h 1818693"/>
              <a:gd name="connsiteX44" fmla="*/ 927100 w 3556836"/>
              <a:gd name="connsiteY44" fmla="*/ 701333 h 1818693"/>
              <a:gd name="connsiteX45" fmla="*/ 863600 w 3556836"/>
              <a:gd name="connsiteY45" fmla="*/ 720383 h 1818693"/>
              <a:gd name="connsiteX46" fmla="*/ 838200 w 3556836"/>
              <a:gd name="connsiteY46" fmla="*/ 733083 h 1818693"/>
              <a:gd name="connsiteX47" fmla="*/ 819150 w 3556836"/>
              <a:gd name="connsiteY47" fmla="*/ 739433 h 1818693"/>
              <a:gd name="connsiteX48" fmla="*/ 774700 w 3556836"/>
              <a:gd name="connsiteY48" fmla="*/ 752133 h 1818693"/>
              <a:gd name="connsiteX49" fmla="*/ 723900 w 3556836"/>
              <a:gd name="connsiteY49" fmla="*/ 758483 h 1818693"/>
              <a:gd name="connsiteX50" fmla="*/ 692150 w 3556836"/>
              <a:gd name="connsiteY50" fmla="*/ 764833 h 1818693"/>
              <a:gd name="connsiteX51" fmla="*/ 647700 w 3556836"/>
              <a:gd name="connsiteY51" fmla="*/ 777533 h 1818693"/>
              <a:gd name="connsiteX52" fmla="*/ 603250 w 3556836"/>
              <a:gd name="connsiteY52" fmla="*/ 790233 h 1818693"/>
              <a:gd name="connsiteX53" fmla="*/ 577850 w 3556836"/>
              <a:gd name="connsiteY53" fmla="*/ 796583 h 1818693"/>
              <a:gd name="connsiteX54" fmla="*/ 501650 w 3556836"/>
              <a:gd name="connsiteY54" fmla="*/ 802933 h 1818693"/>
              <a:gd name="connsiteX55" fmla="*/ 463550 w 3556836"/>
              <a:gd name="connsiteY55" fmla="*/ 815633 h 1818693"/>
              <a:gd name="connsiteX56" fmla="*/ 438150 w 3556836"/>
              <a:gd name="connsiteY56" fmla="*/ 828333 h 1818693"/>
              <a:gd name="connsiteX57" fmla="*/ 381000 w 3556836"/>
              <a:gd name="connsiteY57" fmla="*/ 834683 h 1818693"/>
              <a:gd name="connsiteX58" fmla="*/ 292100 w 3556836"/>
              <a:gd name="connsiteY58" fmla="*/ 853733 h 1818693"/>
              <a:gd name="connsiteX59" fmla="*/ 273050 w 3556836"/>
              <a:gd name="connsiteY59" fmla="*/ 860083 h 1818693"/>
              <a:gd name="connsiteX60" fmla="*/ 241300 w 3556836"/>
              <a:gd name="connsiteY60" fmla="*/ 866433 h 1818693"/>
              <a:gd name="connsiteX61" fmla="*/ 222250 w 3556836"/>
              <a:gd name="connsiteY61" fmla="*/ 879133 h 1818693"/>
              <a:gd name="connsiteX62" fmla="*/ 203200 w 3556836"/>
              <a:gd name="connsiteY62" fmla="*/ 898183 h 1818693"/>
              <a:gd name="connsiteX63" fmla="*/ 165100 w 3556836"/>
              <a:gd name="connsiteY63" fmla="*/ 910883 h 1818693"/>
              <a:gd name="connsiteX64" fmla="*/ 107950 w 3556836"/>
              <a:gd name="connsiteY64" fmla="*/ 929933 h 1818693"/>
              <a:gd name="connsiteX65" fmla="*/ 63500 w 3556836"/>
              <a:gd name="connsiteY65" fmla="*/ 955333 h 1818693"/>
              <a:gd name="connsiteX66" fmla="*/ 38100 w 3556836"/>
              <a:gd name="connsiteY66" fmla="*/ 961683 h 1818693"/>
              <a:gd name="connsiteX67" fmla="*/ 0 w 3556836"/>
              <a:gd name="connsiteY67" fmla="*/ 974383 h 1818693"/>
              <a:gd name="connsiteX68" fmla="*/ 95250 w 3556836"/>
              <a:gd name="connsiteY68" fmla="*/ 987083 h 1818693"/>
              <a:gd name="connsiteX69" fmla="*/ 158750 w 3556836"/>
              <a:gd name="connsiteY69" fmla="*/ 993433 h 1818693"/>
              <a:gd name="connsiteX70" fmla="*/ 215900 w 3556836"/>
              <a:gd name="connsiteY70" fmla="*/ 999783 h 1818693"/>
              <a:gd name="connsiteX71" fmla="*/ 260350 w 3556836"/>
              <a:gd name="connsiteY71" fmla="*/ 1012483 h 1818693"/>
              <a:gd name="connsiteX72" fmla="*/ 298450 w 3556836"/>
              <a:gd name="connsiteY72" fmla="*/ 1018833 h 1818693"/>
              <a:gd name="connsiteX73" fmla="*/ 400050 w 3556836"/>
              <a:gd name="connsiteY73" fmla="*/ 1044233 h 1818693"/>
              <a:gd name="connsiteX74" fmla="*/ 514350 w 3556836"/>
              <a:gd name="connsiteY74" fmla="*/ 1082333 h 1818693"/>
              <a:gd name="connsiteX75" fmla="*/ 628650 w 3556836"/>
              <a:gd name="connsiteY75" fmla="*/ 1120433 h 1818693"/>
              <a:gd name="connsiteX76" fmla="*/ 755650 w 3556836"/>
              <a:gd name="connsiteY76" fmla="*/ 1158533 h 1818693"/>
              <a:gd name="connsiteX77" fmla="*/ 806450 w 3556836"/>
              <a:gd name="connsiteY77" fmla="*/ 1164883 h 1818693"/>
              <a:gd name="connsiteX78" fmla="*/ 914400 w 3556836"/>
              <a:gd name="connsiteY78" fmla="*/ 1196633 h 1818693"/>
              <a:gd name="connsiteX79" fmla="*/ 984250 w 3556836"/>
              <a:gd name="connsiteY79" fmla="*/ 1209333 h 1818693"/>
              <a:gd name="connsiteX80" fmla="*/ 1162050 w 3556836"/>
              <a:gd name="connsiteY80" fmla="*/ 1266483 h 1818693"/>
              <a:gd name="connsiteX81" fmla="*/ 1206500 w 3556836"/>
              <a:gd name="connsiteY81" fmla="*/ 1279183 h 1818693"/>
              <a:gd name="connsiteX82" fmla="*/ 1257300 w 3556836"/>
              <a:gd name="connsiteY82" fmla="*/ 1285533 h 1818693"/>
              <a:gd name="connsiteX83" fmla="*/ 1352550 w 3556836"/>
              <a:gd name="connsiteY83" fmla="*/ 1304583 h 1818693"/>
              <a:gd name="connsiteX84" fmla="*/ 1441450 w 3556836"/>
              <a:gd name="connsiteY84" fmla="*/ 1336333 h 1818693"/>
              <a:gd name="connsiteX85" fmla="*/ 1473200 w 3556836"/>
              <a:gd name="connsiteY85" fmla="*/ 1342683 h 1818693"/>
              <a:gd name="connsiteX86" fmla="*/ 1574800 w 3556836"/>
              <a:gd name="connsiteY86" fmla="*/ 1368083 h 1818693"/>
              <a:gd name="connsiteX87" fmla="*/ 1612900 w 3556836"/>
              <a:gd name="connsiteY87" fmla="*/ 1374433 h 1818693"/>
              <a:gd name="connsiteX88" fmla="*/ 1631950 w 3556836"/>
              <a:gd name="connsiteY88" fmla="*/ 1393483 h 1818693"/>
              <a:gd name="connsiteX89" fmla="*/ 1663700 w 3556836"/>
              <a:gd name="connsiteY89" fmla="*/ 1399833 h 1818693"/>
              <a:gd name="connsiteX90" fmla="*/ 1689100 w 3556836"/>
              <a:gd name="connsiteY90" fmla="*/ 1406183 h 1818693"/>
              <a:gd name="connsiteX91" fmla="*/ 1733550 w 3556836"/>
              <a:gd name="connsiteY91" fmla="*/ 1425233 h 1818693"/>
              <a:gd name="connsiteX92" fmla="*/ 1758950 w 3556836"/>
              <a:gd name="connsiteY92" fmla="*/ 1431583 h 1818693"/>
              <a:gd name="connsiteX93" fmla="*/ 1778000 w 3556836"/>
              <a:gd name="connsiteY93" fmla="*/ 1444283 h 1818693"/>
              <a:gd name="connsiteX94" fmla="*/ 1809750 w 3556836"/>
              <a:gd name="connsiteY94" fmla="*/ 1450633 h 1818693"/>
              <a:gd name="connsiteX95" fmla="*/ 1835150 w 3556836"/>
              <a:gd name="connsiteY95" fmla="*/ 1456983 h 1818693"/>
              <a:gd name="connsiteX96" fmla="*/ 1873250 w 3556836"/>
              <a:gd name="connsiteY96" fmla="*/ 1469683 h 1818693"/>
              <a:gd name="connsiteX97" fmla="*/ 1936750 w 3556836"/>
              <a:gd name="connsiteY97" fmla="*/ 1495083 h 1818693"/>
              <a:gd name="connsiteX98" fmla="*/ 1974850 w 3556836"/>
              <a:gd name="connsiteY98" fmla="*/ 1501433 h 1818693"/>
              <a:gd name="connsiteX99" fmla="*/ 2038350 w 3556836"/>
              <a:gd name="connsiteY99" fmla="*/ 1520483 h 1818693"/>
              <a:gd name="connsiteX100" fmla="*/ 2063750 w 3556836"/>
              <a:gd name="connsiteY100" fmla="*/ 1533183 h 1818693"/>
              <a:gd name="connsiteX101" fmla="*/ 2101850 w 3556836"/>
              <a:gd name="connsiteY101" fmla="*/ 1545883 h 1818693"/>
              <a:gd name="connsiteX102" fmla="*/ 2120900 w 3556836"/>
              <a:gd name="connsiteY102" fmla="*/ 1558583 h 1818693"/>
              <a:gd name="connsiteX103" fmla="*/ 2178050 w 3556836"/>
              <a:gd name="connsiteY103" fmla="*/ 1577633 h 1818693"/>
              <a:gd name="connsiteX104" fmla="*/ 2216150 w 3556836"/>
              <a:gd name="connsiteY104" fmla="*/ 1590333 h 1818693"/>
              <a:gd name="connsiteX105" fmla="*/ 2273300 w 3556836"/>
              <a:gd name="connsiteY105" fmla="*/ 1596683 h 1818693"/>
              <a:gd name="connsiteX106" fmla="*/ 2324100 w 3556836"/>
              <a:gd name="connsiteY106" fmla="*/ 1609383 h 1818693"/>
              <a:gd name="connsiteX107" fmla="*/ 2349500 w 3556836"/>
              <a:gd name="connsiteY107" fmla="*/ 1615733 h 1818693"/>
              <a:gd name="connsiteX108" fmla="*/ 2406650 w 3556836"/>
              <a:gd name="connsiteY108" fmla="*/ 1622083 h 1818693"/>
              <a:gd name="connsiteX109" fmla="*/ 2520950 w 3556836"/>
              <a:gd name="connsiteY109" fmla="*/ 1634783 h 1818693"/>
              <a:gd name="connsiteX110" fmla="*/ 2578100 w 3556836"/>
              <a:gd name="connsiteY110" fmla="*/ 1641133 h 1818693"/>
              <a:gd name="connsiteX111" fmla="*/ 2705100 w 3556836"/>
              <a:gd name="connsiteY111" fmla="*/ 1653833 h 1818693"/>
              <a:gd name="connsiteX112" fmla="*/ 3371850 w 3556836"/>
              <a:gd name="connsiteY112" fmla="*/ 1812583 h 1818693"/>
              <a:gd name="connsiteX113" fmla="*/ 3397250 w 3556836"/>
              <a:gd name="connsiteY113" fmla="*/ 1412533 h 1818693"/>
              <a:gd name="connsiteX114" fmla="*/ 1498600 w 3556836"/>
              <a:gd name="connsiteY114" fmla="*/ 942633 h 1818693"/>
              <a:gd name="connsiteX115" fmla="*/ 3365500 w 3556836"/>
              <a:gd name="connsiteY115" fmla="*/ 447333 h 1818693"/>
              <a:gd name="connsiteX116" fmla="*/ 3371850 w 3556836"/>
              <a:gd name="connsiteY116" fmla="*/ 428283 h 1818693"/>
              <a:gd name="connsiteX117" fmla="*/ 3365500 w 3556836"/>
              <a:gd name="connsiteY117" fmla="*/ 40933 h 1818693"/>
              <a:gd name="connsiteX0" fmla="*/ 3365500 w 3562596"/>
              <a:gd name="connsiteY0" fmla="*/ 40933 h 1817854"/>
              <a:gd name="connsiteX1" fmla="*/ 3365500 w 3562596"/>
              <a:gd name="connsiteY1" fmla="*/ 28233 h 1817854"/>
              <a:gd name="connsiteX2" fmla="*/ 3340100 w 3562596"/>
              <a:gd name="connsiteY2" fmla="*/ 34583 h 1817854"/>
              <a:gd name="connsiteX3" fmla="*/ 3314700 w 3562596"/>
              <a:gd name="connsiteY3" fmla="*/ 47283 h 1817854"/>
              <a:gd name="connsiteX4" fmla="*/ 3263900 w 3562596"/>
              <a:gd name="connsiteY4" fmla="*/ 53633 h 1817854"/>
              <a:gd name="connsiteX5" fmla="*/ 3238500 w 3562596"/>
              <a:gd name="connsiteY5" fmla="*/ 59983 h 1817854"/>
              <a:gd name="connsiteX6" fmla="*/ 3187700 w 3562596"/>
              <a:gd name="connsiteY6" fmla="*/ 72683 h 1817854"/>
              <a:gd name="connsiteX7" fmla="*/ 3155950 w 3562596"/>
              <a:gd name="connsiteY7" fmla="*/ 85383 h 1817854"/>
              <a:gd name="connsiteX8" fmla="*/ 2997200 w 3562596"/>
              <a:gd name="connsiteY8" fmla="*/ 104433 h 1817854"/>
              <a:gd name="connsiteX9" fmla="*/ 2908300 w 3562596"/>
              <a:gd name="connsiteY9" fmla="*/ 123483 h 1817854"/>
              <a:gd name="connsiteX10" fmla="*/ 2857500 w 3562596"/>
              <a:gd name="connsiteY10" fmla="*/ 136183 h 1817854"/>
              <a:gd name="connsiteX11" fmla="*/ 2806700 w 3562596"/>
              <a:gd name="connsiteY11" fmla="*/ 142533 h 1817854"/>
              <a:gd name="connsiteX12" fmla="*/ 2768600 w 3562596"/>
              <a:gd name="connsiteY12" fmla="*/ 148883 h 1817854"/>
              <a:gd name="connsiteX13" fmla="*/ 2686050 w 3562596"/>
              <a:gd name="connsiteY13" fmla="*/ 167933 h 1817854"/>
              <a:gd name="connsiteX14" fmla="*/ 2597150 w 3562596"/>
              <a:gd name="connsiteY14" fmla="*/ 174283 h 1817854"/>
              <a:gd name="connsiteX15" fmla="*/ 2552700 w 3562596"/>
              <a:gd name="connsiteY15" fmla="*/ 186983 h 1817854"/>
              <a:gd name="connsiteX16" fmla="*/ 2438400 w 3562596"/>
              <a:gd name="connsiteY16" fmla="*/ 206033 h 1817854"/>
              <a:gd name="connsiteX17" fmla="*/ 2406650 w 3562596"/>
              <a:gd name="connsiteY17" fmla="*/ 212383 h 1817854"/>
              <a:gd name="connsiteX18" fmla="*/ 2374900 w 3562596"/>
              <a:gd name="connsiteY18" fmla="*/ 225083 h 1817854"/>
              <a:gd name="connsiteX19" fmla="*/ 2349500 w 3562596"/>
              <a:gd name="connsiteY19" fmla="*/ 231433 h 1817854"/>
              <a:gd name="connsiteX20" fmla="*/ 2260600 w 3562596"/>
              <a:gd name="connsiteY20" fmla="*/ 244133 h 1817854"/>
              <a:gd name="connsiteX21" fmla="*/ 2197100 w 3562596"/>
              <a:gd name="connsiteY21" fmla="*/ 256833 h 1817854"/>
              <a:gd name="connsiteX22" fmla="*/ 2146300 w 3562596"/>
              <a:gd name="connsiteY22" fmla="*/ 263183 h 1817854"/>
              <a:gd name="connsiteX23" fmla="*/ 2057400 w 3562596"/>
              <a:gd name="connsiteY23" fmla="*/ 282233 h 1817854"/>
              <a:gd name="connsiteX24" fmla="*/ 2012950 w 3562596"/>
              <a:gd name="connsiteY24" fmla="*/ 301283 h 1817854"/>
              <a:gd name="connsiteX25" fmla="*/ 1993900 w 3562596"/>
              <a:gd name="connsiteY25" fmla="*/ 313983 h 1817854"/>
              <a:gd name="connsiteX26" fmla="*/ 1974850 w 3562596"/>
              <a:gd name="connsiteY26" fmla="*/ 320333 h 1817854"/>
              <a:gd name="connsiteX27" fmla="*/ 1905000 w 3562596"/>
              <a:gd name="connsiteY27" fmla="*/ 358433 h 1817854"/>
              <a:gd name="connsiteX28" fmla="*/ 1854200 w 3562596"/>
              <a:gd name="connsiteY28" fmla="*/ 377483 h 1817854"/>
              <a:gd name="connsiteX29" fmla="*/ 1828800 w 3562596"/>
              <a:gd name="connsiteY29" fmla="*/ 390183 h 1817854"/>
              <a:gd name="connsiteX30" fmla="*/ 1765300 w 3562596"/>
              <a:gd name="connsiteY30" fmla="*/ 409233 h 1817854"/>
              <a:gd name="connsiteX31" fmla="*/ 1733550 w 3562596"/>
              <a:gd name="connsiteY31" fmla="*/ 428283 h 1817854"/>
              <a:gd name="connsiteX32" fmla="*/ 1657350 w 3562596"/>
              <a:gd name="connsiteY32" fmla="*/ 466383 h 1817854"/>
              <a:gd name="connsiteX33" fmla="*/ 1625600 w 3562596"/>
              <a:gd name="connsiteY33" fmla="*/ 485433 h 1817854"/>
              <a:gd name="connsiteX34" fmla="*/ 1530350 w 3562596"/>
              <a:gd name="connsiteY34" fmla="*/ 517183 h 1817854"/>
              <a:gd name="connsiteX35" fmla="*/ 1492250 w 3562596"/>
              <a:gd name="connsiteY35" fmla="*/ 536233 h 1817854"/>
              <a:gd name="connsiteX36" fmla="*/ 1390650 w 3562596"/>
              <a:gd name="connsiteY36" fmla="*/ 567983 h 1817854"/>
              <a:gd name="connsiteX37" fmla="*/ 1346200 w 3562596"/>
              <a:gd name="connsiteY37" fmla="*/ 587033 h 1817854"/>
              <a:gd name="connsiteX38" fmla="*/ 1308100 w 3562596"/>
              <a:gd name="connsiteY38" fmla="*/ 593383 h 1817854"/>
              <a:gd name="connsiteX39" fmla="*/ 1276350 w 3562596"/>
              <a:gd name="connsiteY39" fmla="*/ 599733 h 1817854"/>
              <a:gd name="connsiteX40" fmla="*/ 1212850 w 3562596"/>
              <a:gd name="connsiteY40" fmla="*/ 631483 h 1817854"/>
              <a:gd name="connsiteX41" fmla="*/ 1193800 w 3562596"/>
              <a:gd name="connsiteY41" fmla="*/ 637833 h 1817854"/>
              <a:gd name="connsiteX42" fmla="*/ 1149350 w 3562596"/>
              <a:gd name="connsiteY42" fmla="*/ 656883 h 1817854"/>
              <a:gd name="connsiteX43" fmla="*/ 1022350 w 3562596"/>
              <a:gd name="connsiteY43" fmla="*/ 669583 h 1817854"/>
              <a:gd name="connsiteX44" fmla="*/ 927100 w 3562596"/>
              <a:gd name="connsiteY44" fmla="*/ 701333 h 1817854"/>
              <a:gd name="connsiteX45" fmla="*/ 863600 w 3562596"/>
              <a:gd name="connsiteY45" fmla="*/ 720383 h 1817854"/>
              <a:gd name="connsiteX46" fmla="*/ 838200 w 3562596"/>
              <a:gd name="connsiteY46" fmla="*/ 733083 h 1817854"/>
              <a:gd name="connsiteX47" fmla="*/ 819150 w 3562596"/>
              <a:gd name="connsiteY47" fmla="*/ 739433 h 1817854"/>
              <a:gd name="connsiteX48" fmla="*/ 774700 w 3562596"/>
              <a:gd name="connsiteY48" fmla="*/ 752133 h 1817854"/>
              <a:gd name="connsiteX49" fmla="*/ 723900 w 3562596"/>
              <a:gd name="connsiteY49" fmla="*/ 758483 h 1817854"/>
              <a:gd name="connsiteX50" fmla="*/ 692150 w 3562596"/>
              <a:gd name="connsiteY50" fmla="*/ 764833 h 1817854"/>
              <a:gd name="connsiteX51" fmla="*/ 647700 w 3562596"/>
              <a:gd name="connsiteY51" fmla="*/ 777533 h 1817854"/>
              <a:gd name="connsiteX52" fmla="*/ 603250 w 3562596"/>
              <a:gd name="connsiteY52" fmla="*/ 790233 h 1817854"/>
              <a:gd name="connsiteX53" fmla="*/ 577850 w 3562596"/>
              <a:gd name="connsiteY53" fmla="*/ 796583 h 1817854"/>
              <a:gd name="connsiteX54" fmla="*/ 501650 w 3562596"/>
              <a:gd name="connsiteY54" fmla="*/ 802933 h 1817854"/>
              <a:gd name="connsiteX55" fmla="*/ 463550 w 3562596"/>
              <a:gd name="connsiteY55" fmla="*/ 815633 h 1817854"/>
              <a:gd name="connsiteX56" fmla="*/ 438150 w 3562596"/>
              <a:gd name="connsiteY56" fmla="*/ 828333 h 1817854"/>
              <a:gd name="connsiteX57" fmla="*/ 381000 w 3562596"/>
              <a:gd name="connsiteY57" fmla="*/ 834683 h 1817854"/>
              <a:gd name="connsiteX58" fmla="*/ 292100 w 3562596"/>
              <a:gd name="connsiteY58" fmla="*/ 853733 h 1817854"/>
              <a:gd name="connsiteX59" fmla="*/ 273050 w 3562596"/>
              <a:gd name="connsiteY59" fmla="*/ 860083 h 1817854"/>
              <a:gd name="connsiteX60" fmla="*/ 241300 w 3562596"/>
              <a:gd name="connsiteY60" fmla="*/ 866433 h 1817854"/>
              <a:gd name="connsiteX61" fmla="*/ 222250 w 3562596"/>
              <a:gd name="connsiteY61" fmla="*/ 879133 h 1817854"/>
              <a:gd name="connsiteX62" fmla="*/ 203200 w 3562596"/>
              <a:gd name="connsiteY62" fmla="*/ 898183 h 1817854"/>
              <a:gd name="connsiteX63" fmla="*/ 165100 w 3562596"/>
              <a:gd name="connsiteY63" fmla="*/ 910883 h 1817854"/>
              <a:gd name="connsiteX64" fmla="*/ 107950 w 3562596"/>
              <a:gd name="connsiteY64" fmla="*/ 929933 h 1817854"/>
              <a:gd name="connsiteX65" fmla="*/ 63500 w 3562596"/>
              <a:gd name="connsiteY65" fmla="*/ 955333 h 1817854"/>
              <a:gd name="connsiteX66" fmla="*/ 38100 w 3562596"/>
              <a:gd name="connsiteY66" fmla="*/ 961683 h 1817854"/>
              <a:gd name="connsiteX67" fmla="*/ 0 w 3562596"/>
              <a:gd name="connsiteY67" fmla="*/ 974383 h 1817854"/>
              <a:gd name="connsiteX68" fmla="*/ 95250 w 3562596"/>
              <a:gd name="connsiteY68" fmla="*/ 987083 h 1817854"/>
              <a:gd name="connsiteX69" fmla="*/ 158750 w 3562596"/>
              <a:gd name="connsiteY69" fmla="*/ 993433 h 1817854"/>
              <a:gd name="connsiteX70" fmla="*/ 215900 w 3562596"/>
              <a:gd name="connsiteY70" fmla="*/ 999783 h 1817854"/>
              <a:gd name="connsiteX71" fmla="*/ 260350 w 3562596"/>
              <a:gd name="connsiteY71" fmla="*/ 1012483 h 1817854"/>
              <a:gd name="connsiteX72" fmla="*/ 298450 w 3562596"/>
              <a:gd name="connsiteY72" fmla="*/ 1018833 h 1817854"/>
              <a:gd name="connsiteX73" fmla="*/ 400050 w 3562596"/>
              <a:gd name="connsiteY73" fmla="*/ 1044233 h 1817854"/>
              <a:gd name="connsiteX74" fmla="*/ 514350 w 3562596"/>
              <a:gd name="connsiteY74" fmla="*/ 1082333 h 1817854"/>
              <a:gd name="connsiteX75" fmla="*/ 628650 w 3562596"/>
              <a:gd name="connsiteY75" fmla="*/ 1120433 h 1817854"/>
              <a:gd name="connsiteX76" fmla="*/ 755650 w 3562596"/>
              <a:gd name="connsiteY76" fmla="*/ 1158533 h 1817854"/>
              <a:gd name="connsiteX77" fmla="*/ 806450 w 3562596"/>
              <a:gd name="connsiteY77" fmla="*/ 1164883 h 1817854"/>
              <a:gd name="connsiteX78" fmla="*/ 914400 w 3562596"/>
              <a:gd name="connsiteY78" fmla="*/ 1196633 h 1817854"/>
              <a:gd name="connsiteX79" fmla="*/ 984250 w 3562596"/>
              <a:gd name="connsiteY79" fmla="*/ 1209333 h 1817854"/>
              <a:gd name="connsiteX80" fmla="*/ 1162050 w 3562596"/>
              <a:gd name="connsiteY80" fmla="*/ 1266483 h 1817854"/>
              <a:gd name="connsiteX81" fmla="*/ 1206500 w 3562596"/>
              <a:gd name="connsiteY81" fmla="*/ 1279183 h 1817854"/>
              <a:gd name="connsiteX82" fmla="*/ 1257300 w 3562596"/>
              <a:gd name="connsiteY82" fmla="*/ 1285533 h 1817854"/>
              <a:gd name="connsiteX83" fmla="*/ 1352550 w 3562596"/>
              <a:gd name="connsiteY83" fmla="*/ 1304583 h 1817854"/>
              <a:gd name="connsiteX84" fmla="*/ 1441450 w 3562596"/>
              <a:gd name="connsiteY84" fmla="*/ 1336333 h 1817854"/>
              <a:gd name="connsiteX85" fmla="*/ 1473200 w 3562596"/>
              <a:gd name="connsiteY85" fmla="*/ 1342683 h 1817854"/>
              <a:gd name="connsiteX86" fmla="*/ 1574800 w 3562596"/>
              <a:gd name="connsiteY86" fmla="*/ 1368083 h 1817854"/>
              <a:gd name="connsiteX87" fmla="*/ 1612900 w 3562596"/>
              <a:gd name="connsiteY87" fmla="*/ 1374433 h 1817854"/>
              <a:gd name="connsiteX88" fmla="*/ 1631950 w 3562596"/>
              <a:gd name="connsiteY88" fmla="*/ 1393483 h 1817854"/>
              <a:gd name="connsiteX89" fmla="*/ 1663700 w 3562596"/>
              <a:gd name="connsiteY89" fmla="*/ 1399833 h 1817854"/>
              <a:gd name="connsiteX90" fmla="*/ 1689100 w 3562596"/>
              <a:gd name="connsiteY90" fmla="*/ 1406183 h 1817854"/>
              <a:gd name="connsiteX91" fmla="*/ 1733550 w 3562596"/>
              <a:gd name="connsiteY91" fmla="*/ 1425233 h 1817854"/>
              <a:gd name="connsiteX92" fmla="*/ 1758950 w 3562596"/>
              <a:gd name="connsiteY92" fmla="*/ 1431583 h 1817854"/>
              <a:gd name="connsiteX93" fmla="*/ 1778000 w 3562596"/>
              <a:gd name="connsiteY93" fmla="*/ 1444283 h 1817854"/>
              <a:gd name="connsiteX94" fmla="*/ 1809750 w 3562596"/>
              <a:gd name="connsiteY94" fmla="*/ 1450633 h 1817854"/>
              <a:gd name="connsiteX95" fmla="*/ 1835150 w 3562596"/>
              <a:gd name="connsiteY95" fmla="*/ 1456983 h 1817854"/>
              <a:gd name="connsiteX96" fmla="*/ 1873250 w 3562596"/>
              <a:gd name="connsiteY96" fmla="*/ 1469683 h 1817854"/>
              <a:gd name="connsiteX97" fmla="*/ 1936750 w 3562596"/>
              <a:gd name="connsiteY97" fmla="*/ 1495083 h 1817854"/>
              <a:gd name="connsiteX98" fmla="*/ 1974850 w 3562596"/>
              <a:gd name="connsiteY98" fmla="*/ 1501433 h 1817854"/>
              <a:gd name="connsiteX99" fmla="*/ 2038350 w 3562596"/>
              <a:gd name="connsiteY99" fmla="*/ 1520483 h 1817854"/>
              <a:gd name="connsiteX100" fmla="*/ 2063750 w 3562596"/>
              <a:gd name="connsiteY100" fmla="*/ 1533183 h 1817854"/>
              <a:gd name="connsiteX101" fmla="*/ 2101850 w 3562596"/>
              <a:gd name="connsiteY101" fmla="*/ 1545883 h 1817854"/>
              <a:gd name="connsiteX102" fmla="*/ 2120900 w 3562596"/>
              <a:gd name="connsiteY102" fmla="*/ 1558583 h 1817854"/>
              <a:gd name="connsiteX103" fmla="*/ 2178050 w 3562596"/>
              <a:gd name="connsiteY103" fmla="*/ 1577633 h 1817854"/>
              <a:gd name="connsiteX104" fmla="*/ 2216150 w 3562596"/>
              <a:gd name="connsiteY104" fmla="*/ 1590333 h 1817854"/>
              <a:gd name="connsiteX105" fmla="*/ 2273300 w 3562596"/>
              <a:gd name="connsiteY105" fmla="*/ 1596683 h 1817854"/>
              <a:gd name="connsiteX106" fmla="*/ 2324100 w 3562596"/>
              <a:gd name="connsiteY106" fmla="*/ 1609383 h 1817854"/>
              <a:gd name="connsiteX107" fmla="*/ 2349500 w 3562596"/>
              <a:gd name="connsiteY107" fmla="*/ 1615733 h 1817854"/>
              <a:gd name="connsiteX108" fmla="*/ 2406650 w 3562596"/>
              <a:gd name="connsiteY108" fmla="*/ 1622083 h 1817854"/>
              <a:gd name="connsiteX109" fmla="*/ 2520950 w 3562596"/>
              <a:gd name="connsiteY109" fmla="*/ 1634783 h 1817854"/>
              <a:gd name="connsiteX110" fmla="*/ 2578100 w 3562596"/>
              <a:gd name="connsiteY110" fmla="*/ 1641133 h 1817854"/>
              <a:gd name="connsiteX111" fmla="*/ 3371850 w 3562596"/>
              <a:gd name="connsiteY111" fmla="*/ 1812583 h 1817854"/>
              <a:gd name="connsiteX112" fmla="*/ 3397250 w 3562596"/>
              <a:gd name="connsiteY112" fmla="*/ 1412533 h 1817854"/>
              <a:gd name="connsiteX113" fmla="*/ 1498600 w 3562596"/>
              <a:gd name="connsiteY113" fmla="*/ 942633 h 1817854"/>
              <a:gd name="connsiteX114" fmla="*/ 3365500 w 3562596"/>
              <a:gd name="connsiteY114" fmla="*/ 447333 h 1817854"/>
              <a:gd name="connsiteX115" fmla="*/ 3371850 w 3562596"/>
              <a:gd name="connsiteY115" fmla="*/ 428283 h 1817854"/>
              <a:gd name="connsiteX116" fmla="*/ 3365500 w 3562596"/>
              <a:gd name="connsiteY116" fmla="*/ 40933 h 1817854"/>
              <a:gd name="connsiteX0" fmla="*/ 3365500 w 3565267"/>
              <a:gd name="connsiteY0" fmla="*/ 40933 h 1817506"/>
              <a:gd name="connsiteX1" fmla="*/ 3365500 w 3565267"/>
              <a:gd name="connsiteY1" fmla="*/ 28233 h 1817506"/>
              <a:gd name="connsiteX2" fmla="*/ 3340100 w 3565267"/>
              <a:gd name="connsiteY2" fmla="*/ 34583 h 1817506"/>
              <a:gd name="connsiteX3" fmla="*/ 3314700 w 3565267"/>
              <a:gd name="connsiteY3" fmla="*/ 47283 h 1817506"/>
              <a:gd name="connsiteX4" fmla="*/ 3263900 w 3565267"/>
              <a:gd name="connsiteY4" fmla="*/ 53633 h 1817506"/>
              <a:gd name="connsiteX5" fmla="*/ 3238500 w 3565267"/>
              <a:gd name="connsiteY5" fmla="*/ 59983 h 1817506"/>
              <a:gd name="connsiteX6" fmla="*/ 3187700 w 3565267"/>
              <a:gd name="connsiteY6" fmla="*/ 72683 h 1817506"/>
              <a:gd name="connsiteX7" fmla="*/ 3155950 w 3565267"/>
              <a:gd name="connsiteY7" fmla="*/ 85383 h 1817506"/>
              <a:gd name="connsiteX8" fmla="*/ 2997200 w 3565267"/>
              <a:gd name="connsiteY8" fmla="*/ 104433 h 1817506"/>
              <a:gd name="connsiteX9" fmla="*/ 2908300 w 3565267"/>
              <a:gd name="connsiteY9" fmla="*/ 123483 h 1817506"/>
              <a:gd name="connsiteX10" fmla="*/ 2857500 w 3565267"/>
              <a:gd name="connsiteY10" fmla="*/ 136183 h 1817506"/>
              <a:gd name="connsiteX11" fmla="*/ 2806700 w 3565267"/>
              <a:gd name="connsiteY11" fmla="*/ 142533 h 1817506"/>
              <a:gd name="connsiteX12" fmla="*/ 2768600 w 3565267"/>
              <a:gd name="connsiteY12" fmla="*/ 148883 h 1817506"/>
              <a:gd name="connsiteX13" fmla="*/ 2686050 w 3565267"/>
              <a:gd name="connsiteY13" fmla="*/ 167933 h 1817506"/>
              <a:gd name="connsiteX14" fmla="*/ 2597150 w 3565267"/>
              <a:gd name="connsiteY14" fmla="*/ 174283 h 1817506"/>
              <a:gd name="connsiteX15" fmla="*/ 2552700 w 3565267"/>
              <a:gd name="connsiteY15" fmla="*/ 186983 h 1817506"/>
              <a:gd name="connsiteX16" fmla="*/ 2438400 w 3565267"/>
              <a:gd name="connsiteY16" fmla="*/ 206033 h 1817506"/>
              <a:gd name="connsiteX17" fmla="*/ 2406650 w 3565267"/>
              <a:gd name="connsiteY17" fmla="*/ 212383 h 1817506"/>
              <a:gd name="connsiteX18" fmla="*/ 2374900 w 3565267"/>
              <a:gd name="connsiteY18" fmla="*/ 225083 h 1817506"/>
              <a:gd name="connsiteX19" fmla="*/ 2349500 w 3565267"/>
              <a:gd name="connsiteY19" fmla="*/ 231433 h 1817506"/>
              <a:gd name="connsiteX20" fmla="*/ 2260600 w 3565267"/>
              <a:gd name="connsiteY20" fmla="*/ 244133 h 1817506"/>
              <a:gd name="connsiteX21" fmla="*/ 2197100 w 3565267"/>
              <a:gd name="connsiteY21" fmla="*/ 256833 h 1817506"/>
              <a:gd name="connsiteX22" fmla="*/ 2146300 w 3565267"/>
              <a:gd name="connsiteY22" fmla="*/ 263183 h 1817506"/>
              <a:gd name="connsiteX23" fmla="*/ 2057400 w 3565267"/>
              <a:gd name="connsiteY23" fmla="*/ 282233 h 1817506"/>
              <a:gd name="connsiteX24" fmla="*/ 2012950 w 3565267"/>
              <a:gd name="connsiteY24" fmla="*/ 301283 h 1817506"/>
              <a:gd name="connsiteX25" fmla="*/ 1993900 w 3565267"/>
              <a:gd name="connsiteY25" fmla="*/ 313983 h 1817506"/>
              <a:gd name="connsiteX26" fmla="*/ 1974850 w 3565267"/>
              <a:gd name="connsiteY26" fmla="*/ 320333 h 1817506"/>
              <a:gd name="connsiteX27" fmla="*/ 1905000 w 3565267"/>
              <a:gd name="connsiteY27" fmla="*/ 358433 h 1817506"/>
              <a:gd name="connsiteX28" fmla="*/ 1854200 w 3565267"/>
              <a:gd name="connsiteY28" fmla="*/ 377483 h 1817506"/>
              <a:gd name="connsiteX29" fmla="*/ 1828800 w 3565267"/>
              <a:gd name="connsiteY29" fmla="*/ 390183 h 1817506"/>
              <a:gd name="connsiteX30" fmla="*/ 1765300 w 3565267"/>
              <a:gd name="connsiteY30" fmla="*/ 409233 h 1817506"/>
              <a:gd name="connsiteX31" fmla="*/ 1733550 w 3565267"/>
              <a:gd name="connsiteY31" fmla="*/ 428283 h 1817506"/>
              <a:gd name="connsiteX32" fmla="*/ 1657350 w 3565267"/>
              <a:gd name="connsiteY32" fmla="*/ 466383 h 1817506"/>
              <a:gd name="connsiteX33" fmla="*/ 1625600 w 3565267"/>
              <a:gd name="connsiteY33" fmla="*/ 485433 h 1817506"/>
              <a:gd name="connsiteX34" fmla="*/ 1530350 w 3565267"/>
              <a:gd name="connsiteY34" fmla="*/ 517183 h 1817506"/>
              <a:gd name="connsiteX35" fmla="*/ 1492250 w 3565267"/>
              <a:gd name="connsiteY35" fmla="*/ 536233 h 1817506"/>
              <a:gd name="connsiteX36" fmla="*/ 1390650 w 3565267"/>
              <a:gd name="connsiteY36" fmla="*/ 567983 h 1817506"/>
              <a:gd name="connsiteX37" fmla="*/ 1346200 w 3565267"/>
              <a:gd name="connsiteY37" fmla="*/ 587033 h 1817506"/>
              <a:gd name="connsiteX38" fmla="*/ 1308100 w 3565267"/>
              <a:gd name="connsiteY38" fmla="*/ 593383 h 1817506"/>
              <a:gd name="connsiteX39" fmla="*/ 1276350 w 3565267"/>
              <a:gd name="connsiteY39" fmla="*/ 599733 h 1817506"/>
              <a:gd name="connsiteX40" fmla="*/ 1212850 w 3565267"/>
              <a:gd name="connsiteY40" fmla="*/ 631483 h 1817506"/>
              <a:gd name="connsiteX41" fmla="*/ 1193800 w 3565267"/>
              <a:gd name="connsiteY41" fmla="*/ 637833 h 1817506"/>
              <a:gd name="connsiteX42" fmla="*/ 1149350 w 3565267"/>
              <a:gd name="connsiteY42" fmla="*/ 656883 h 1817506"/>
              <a:gd name="connsiteX43" fmla="*/ 1022350 w 3565267"/>
              <a:gd name="connsiteY43" fmla="*/ 669583 h 1817506"/>
              <a:gd name="connsiteX44" fmla="*/ 927100 w 3565267"/>
              <a:gd name="connsiteY44" fmla="*/ 701333 h 1817506"/>
              <a:gd name="connsiteX45" fmla="*/ 863600 w 3565267"/>
              <a:gd name="connsiteY45" fmla="*/ 720383 h 1817506"/>
              <a:gd name="connsiteX46" fmla="*/ 838200 w 3565267"/>
              <a:gd name="connsiteY46" fmla="*/ 733083 h 1817506"/>
              <a:gd name="connsiteX47" fmla="*/ 819150 w 3565267"/>
              <a:gd name="connsiteY47" fmla="*/ 739433 h 1817506"/>
              <a:gd name="connsiteX48" fmla="*/ 774700 w 3565267"/>
              <a:gd name="connsiteY48" fmla="*/ 752133 h 1817506"/>
              <a:gd name="connsiteX49" fmla="*/ 723900 w 3565267"/>
              <a:gd name="connsiteY49" fmla="*/ 758483 h 1817506"/>
              <a:gd name="connsiteX50" fmla="*/ 692150 w 3565267"/>
              <a:gd name="connsiteY50" fmla="*/ 764833 h 1817506"/>
              <a:gd name="connsiteX51" fmla="*/ 647700 w 3565267"/>
              <a:gd name="connsiteY51" fmla="*/ 777533 h 1817506"/>
              <a:gd name="connsiteX52" fmla="*/ 603250 w 3565267"/>
              <a:gd name="connsiteY52" fmla="*/ 790233 h 1817506"/>
              <a:gd name="connsiteX53" fmla="*/ 577850 w 3565267"/>
              <a:gd name="connsiteY53" fmla="*/ 796583 h 1817506"/>
              <a:gd name="connsiteX54" fmla="*/ 501650 w 3565267"/>
              <a:gd name="connsiteY54" fmla="*/ 802933 h 1817506"/>
              <a:gd name="connsiteX55" fmla="*/ 463550 w 3565267"/>
              <a:gd name="connsiteY55" fmla="*/ 815633 h 1817506"/>
              <a:gd name="connsiteX56" fmla="*/ 438150 w 3565267"/>
              <a:gd name="connsiteY56" fmla="*/ 828333 h 1817506"/>
              <a:gd name="connsiteX57" fmla="*/ 381000 w 3565267"/>
              <a:gd name="connsiteY57" fmla="*/ 834683 h 1817506"/>
              <a:gd name="connsiteX58" fmla="*/ 292100 w 3565267"/>
              <a:gd name="connsiteY58" fmla="*/ 853733 h 1817506"/>
              <a:gd name="connsiteX59" fmla="*/ 273050 w 3565267"/>
              <a:gd name="connsiteY59" fmla="*/ 860083 h 1817506"/>
              <a:gd name="connsiteX60" fmla="*/ 241300 w 3565267"/>
              <a:gd name="connsiteY60" fmla="*/ 866433 h 1817506"/>
              <a:gd name="connsiteX61" fmla="*/ 222250 w 3565267"/>
              <a:gd name="connsiteY61" fmla="*/ 879133 h 1817506"/>
              <a:gd name="connsiteX62" fmla="*/ 203200 w 3565267"/>
              <a:gd name="connsiteY62" fmla="*/ 898183 h 1817506"/>
              <a:gd name="connsiteX63" fmla="*/ 165100 w 3565267"/>
              <a:gd name="connsiteY63" fmla="*/ 910883 h 1817506"/>
              <a:gd name="connsiteX64" fmla="*/ 107950 w 3565267"/>
              <a:gd name="connsiteY64" fmla="*/ 929933 h 1817506"/>
              <a:gd name="connsiteX65" fmla="*/ 63500 w 3565267"/>
              <a:gd name="connsiteY65" fmla="*/ 955333 h 1817506"/>
              <a:gd name="connsiteX66" fmla="*/ 38100 w 3565267"/>
              <a:gd name="connsiteY66" fmla="*/ 961683 h 1817506"/>
              <a:gd name="connsiteX67" fmla="*/ 0 w 3565267"/>
              <a:gd name="connsiteY67" fmla="*/ 974383 h 1817506"/>
              <a:gd name="connsiteX68" fmla="*/ 95250 w 3565267"/>
              <a:gd name="connsiteY68" fmla="*/ 987083 h 1817506"/>
              <a:gd name="connsiteX69" fmla="*/ 158750 w 3565267"/>
              <a:gd name="connsiteY69" fmla="*/ 993433 h 1817506"/>
              <a:gd name="connsiteX70" fmla="*/ 215900 w 3565267"/>
              <a:gd name="connsiteY70" fmla="*/ 999783 h 1817506"/>
              <a:gd name="connsiteX71" fmla="*/ 260350 w 3565267"/>
              <a:gd name="connsiteY71" fmla="*/ 1012483 h 1817506"/>
              <a:gd name="connsiteX72" fmla="*/ 298450 w 3565267"/>
              <a:gd name="connsiteY72" fmla="*/ 1018833 h 1817506"/>
              <a:gd name="connsiteX73" fmla="*/ 400050 w 3565267"/>
              <a:gd name="connsiteY73" fmla="*/ 1044233 h 1817506"/>
              <a:gd name="connsiteX74" fmla="*/ 514350 w 3565267"/>
              <a:gd name="connsiteY74" fmla="*/ 1082333 h 1817506"/>
              <a:gd name="connsiteX75" fmla="*/ 628650 w 3565267"/>
              <a:gd name="connsiteY75" fmla="*/ 1120433 h 1817506"/>
              <a:gd name="connsiteX76" fmla="*/ 755650 w 3565267"/>
              <a:gd name="connsiteY76" fmla="*/ 1158533 h 1817506"/>
              <a:gd name="connsiteX77" fmla="*/ 806450 w 3565267"/>
              <a:gd name="connsiteY77" fmla="*/ 1164883 h 1817506"/>
              <a:gd name="connsiteX78" fmla="*/ 914400 w 3565267"/>
              <a:gd name="connsiteY78" fmla="*/ 1196633 h 1817506"/>
              <a:gd name="connsiteX79" fmla="*/ 984250 w 3565267"/>
              <a:gd name="connsiteY79" fmla="*/ 1209333 h 1817506"/>
              <a:gd name="connsiteX80" fmla="*/ 1162050 w 3565267"/>
              <a:gd name="connsiteY80" fmla="*/ 1266483 h 1817506"/>
              <a:gd name="connsiteX81" fmla="*/ 1206500 w 3565267"/>
              <a:gd name="connsiteY81" fmla="*/ 1279183 h 1817506"/>
              <a:gd name="connsiteX82" fmla="*/ 1257300 w 3565267"/>
              <a:gd name="connsiteY82" fmla="*/ 1285533 h 1817506"/>
              <a:gd name="connsiteX83" fmla="*/ 1352550 w 3565267"/>
              <a:gd name="connsiteY83" fmla="*/ 1304583 h 1817506"/>
              <a:gd name="connsiteX84" fmla="*/ 1441450 w 3565267"/>
              <a:gd name="connsiteY84" fmla="*/ 1336333 h 1817506"/>
              <a:gd name="connsiteX85" fmla="*/ 1473200 w 3565267"/>
              <a:gd name="connsiteY85" fmla="*/ 1342683 h 1817506"/>
              <a:gd name="connsiteX86" fmla="*/ 1574800 w 3565267"/>
              <a:gd name="connsiteY86" fmla="*/ 1368083 h 1817506"/>
              <a:gd name="connsiteX87" fmla="*/ 1612900 w 3565267"/>
              <a:gd name="connsiteY87" fmla="*/ 1374433 h 1817506"/>
              <a:gd name="connsiteX88" fmla="*/ 1631950 w 3565267"/>
              <a:gd name="connsiteY88" fmla="*/ 1393483 h 1817506"/>
              <a:gd name="connsiteX89" fmla="*/ 1663700 w 3565267"/>
              <a:gd name="connsiteY89" fmla="*/ 1399833 h 1817506"/>
              <a:gd name="connsiteX90" fmla="*/ 1689100 w 3565267"/>
              <a:gd name="connsiteY90" fmla="*/ 1406183 h 1817506"/>
              <a:gd name="connsiteX91" fmla="*/ 1733550 w 3565267"/>
              <a:gd name="connsiteY91" fmla="*/ 1425233 h 1817506"/>
              <a:gd name="connsiteX92" fmla="*/ 1758950 w 3565267"/>
              <a:gd name="connsiteY92" fmla="*/ 1431583 h 1817506"/>
              <a:gd name="connsiteX93" fmla="*/ 1778000 w 3565267"/>
              <a:gd name="connsiteY93" fmla="*/ 1444283 h 1817506"/>
              <a:gd name="connsiteX94" fmla="*/ 1809750 w 3565267"/>
              <a:gd name="connsiteY94" fmla="*/ 1450633 h 1817506"/>
              <a:gd name="connsiteX95" fmla="*/ 1835150 w 3565267"/>
              <a:gd name="connsiteY95" fmla="*/ 1456983 h 1817506"/>
              <a:gd name="connsiteX96" fmla="*/ 1873250 w 3565267"/>
              <a:gd name="connsiteY96" fmla="*/ 1469683 h 1817506"/>
              <a:gd name="connsiteX97" fmla="*/ 1936750 w 3565267"/>
              <a:gd name="connsiteY97" fmla="*/ 1495083 h 1817506"/>
              <a:gd name="connsiteX98" fmla="*/ 1974850 w 3565267"/>
              <a:gd name="connsiteY98" fmla="*/ 1501433 h 1817506"/>
              <a:gd name="connsiteX99" fmla="*/ 2038350 w 3565267"/>
              <a:gd name="connsiteY99" fmla="*/ 1520483 h 1817506"/>
              <a:gd name="connsiteX100" fmla="*/ 2063750 w 3565267"/>
              <a:gd name="connsiteY100" fmla="*/ 1533183 h 1817506"/>
              <a:gd name="connsiteX101" fmla="*/ 2101850 w 3565267"/>
              <a:gd name="connsiteY101" fmla="*/ 1545883 h 1817506"/>
              <a:gd name="connsiteX102" fmla="*/ 2120900 w 3565267"/>
              <a:gd name="connsiteY102" fmla="*/ 1558583 h 1817506"/>
              <a:gd name="connsiteX103" fmla="*/ 2178050 w 3565267"/>
              <a:gd name="connsiteY103" fmla="*/ 1577633 h 1817506"/>
              <a:gd name="connsiteX104" fmla="*/ 2216150 w 3565267"/>
              <a:gd name="connsiteY104" fmla="*/ 1590333 h 1817506"/>
              <a:gd name="connsiteX105" fmla="*/ 2273300 w 3565267"/>
              <a:gd name="connsiteY105" fmla="*/ 1596683 h 1817506"/>
              <a:gd name="connsiteX106" fmla="*/ 2324100 w 3565267"/>
              <a:gd name="connsiteY106" fmla="*/ 1609383 h 1817506"/>
              <a:gd name="connsiteX107" fmla="*/ 2349500 w 3565267"/>
              <a:gd name="connsiteY107" fmla="*/ 1615733 h 1817506"/>
              <a:gd name="connsiteX108" fmla="*/ 2406650 w 3565267"/>
              <a:gd name="connsiteY108" fmla="*/ 1622083 h 1817506"/>
              <a:gd name="connsiteX109" fmla="*/ 2520950 w 3565267"/>
              <a:gd name="connsiteY109" fmla="*/ 1634783 h 1817506"/>
              <a:gd name="connsiteX110" fmla="*/ 3371850 w 3565267"/>
              <a:gd name="connsiteY110" fmla="*/ 1812583 h 1817506"/>
              <a:gd name="connsiteX111" fmla="*/ 3397250 w 3565267"/>
              <a:gd name="connsiteY111" fmla="*/ 1412533 h 1817506"/>
              <a:gd name="connsiteX112" fmla="*/ 1498600 w 3565267"/>
              <a:gd name="connsiteY112" fmla="*/ 942633 h 1817506"/>
              <a:gd name="connsiteX113" fmla="*/ 3365500 w 3565267"/>
              <a:gd name="connsiteY113" fmla="*/ 447333 h 1817506"/>
              <a:gd name="connsiteX114" fmla="*/ 3371850 w 3565267"/>
              <a:gd name="connsiteY114" fmla="*/ 428283 h 1817506"/>
              <a:gd name="connsiteX115" fmla="*/ 3365500 w 3565267"/>
              <a:gd name="connsiteY115" fmla="*/ 40933 h 1817506"/>
              <a:gd name="connsiteX0" fmla="*/ 3365500 w 3570758"/>
              <a:gd name="connsiteY0" fmla="*/ 40933 h 1816798"/>
              <a:gd name="connsiteX1" fmla="*/ 3365500 w 3570758"/>
              <a:gd name="connsiteY1" fmla="*/ 28233 h 1816798"/>
              <a:gd name="connsiteX2" fmla="*/ 3340100 w 3570758"/>
              <a:gd name="connsiteY2" fmla="*/ 34583 h 1816798"/>
              <a:gd name="connsiteX3" fmla="*/ 3314700 w 3570758"/>
              <a:gd name="connsiteY3" fmla="*/ 47283 h 1816798"/>
              <a:gd name="connsiteX4" fmla="*/ 3263900 w 3570758"/>
              <a:gd name="connsiteY4" fmla="*/ 53633 h 1816798"/>
              <a:gd name="connsiteX5" fmla="*/ 3238500 w 3570758"/>
              <a:gd name="connsiteY5" fmla="*/ 59983 h 1816798"/>
              <a:gd name="connsiteX6" fmla="*/ 3187700 w 3570758"/>
              <a:gd name="connsiteY6" fmla="*/ 72683 h 1816798"/>
              <a:gd name="connsiteX7" fmla="*/ 3155950 w 3570758"/>
              <a:gd name="connsiteY7" fmla="*/ 85383 h 1816798"/>
              <a:gd name="connsiteX8" fmla="*/ 2997200 w 3570758"/>
              <a:gd name="connsiteY8" fmla="*/ 104433 h 1816798"/>
              <a:gd name="connsiteX9" fmla="*/ 2908300 w 3570758"/>
              <a:gd name="connsiteY9" fmla="*/ 123483 h 1816798"/>
              <a:gd name="connsiteX10" fmla="*/ 2857500 w 3570758"/>
              <a:gd name="connsiteY10" fmla="*/ 136183 h 1816798"/>
              <a:gd name="connsiteX11" fmla="*/ 2806700 w 3570758"/>
              <a:gd name="connsiteY11" fmla="*/ 142533 h 1816798"/>
              <a:gd name="connsiteX12" fmla="*/ 2768600 w 3570758"/>
              <a:gd name="connsiteY12" fmla="*/ 148883 h 1816798"/>
              <a:gd name="connsiteX13" fmla="*/ 2686050 w 3570758"/>
              <a:gd name="connsiteY13" fmla="*/ 167933 h 1816798"/>
              <a:gd name="connsiteX14" fmla="*/ 2597150 w 3570758"/>
              <a:gd name="connsiteY14" fmla="*/ 174283 h 1816798"/>
              <a:gd name="connsiteX15" fmla="*/ 2552700 w 3570758"/>
              <a:gd name="connsiteY15" fmla="*/ 186983 h 1816798"/>
              <a:gd name="connsiteX16" fmla="*/ 2438400 w 3570758"/>
              <a:gd name="connsiteY16" fmla="*/ 206033 h 1816798"/>
              <a:gd name="connsiteX17" fmla="*/ 2406650 w 3570758"/>
              <a:gd name="connsiteY17" fmla="*/ 212383 h 1816798"/>
              <a:gd name="connsiteX18" fmla="*/ 2374900 w 3570758"/>
              <a:gd name="connsiteY18" fmla="*/ 225083 h 1816798"/>
              <a:gd name="connsiteX19" fmla="*/ 2349500 w 3570758"/>
              <a:gd name="connsiteY19" fmla="*/ 231433 h 1816798"/>
              <a:gd name="connsiteX20" fmla="*/ 2260600 w 3570758"/>
              <a:gd name="connsiteY20" fmla="*/ 244133 h 1816798"/>
              <a:gd name="connsiteX21" fmla="*/ 2197100 w 3570758"/>
              <a:gd name="connsiteY21" fmla="*/ 256833 h 1816798"/>
              <a:gd name="connsiteX22" fmla="*/ 2146300 w 3570758"/>
              <a:gd name="connsiteY22" fmla="*/ 263183 h 1816798"/>
              <a:gd name="connsiteX23" fmla="*/ 2057400 w 3570758"/>
              <a:gd name="connsiteY23" fmla="*/ 282233 h 1816798"/>
              <a:gd name="connsiteX24" fmla="*/ 2012950 w 3570758"/>
              <a:gd name="connsiteY24" fmla="*/ 301283 h 1816798"/>
              <a:gd name="connsiteX25" fmla="*/ 1993900 w 3570758"/>
              <a:gd name="connsiteY25" fmla="*/ 313983 h 1816798"/>
              <a:gd name="connsiteX26" fmla="*/ 1974850 w 3570758"/>
              <a:gd name="connsiteY26" fmla="*/ 320333 h 1816798"/>
              <a:gd name="connsiteX27" fmla="*/ 1905000 w 3570758"/>
              <a:gd name="connsiteY27" fmla="*/ 358433 h 1816798"/>
              <a:gd name="connsiteX28" fmla="*/ 1854200 w 3570758"/>
              <a:gd name="connsiteY28" fmla="*/ 377483 h 1816798"/>
              <a:gd name="connsiteX29" fmla="*/ 1828800 w 3570758"/>
              <a:gd name="connsiteY29" fmla="*/ 390183 h 1816798"/>
              <a:gd name="connsiteX30" fmla="*/ 1765300 w 3570758"/>
              <a:gd name="connsiteY30" fmla="*/ 409233 h 1816798"/>
              <a:gd name="connsiteX31" fmla="*/ 1733550 w 3570758"/>
              <a:gd name="connsiteY31" fmla="*/ 428283 h 1816798"/>
              <a:gd name="connsiteX32" fmla="*/ 1657350 w 3570758"/>
              <a:gd name="connsiteY32" fmla="*/ 466383 h 1816798"/>
              <a:gd name="connsiteX33" fmla="*/ 1625600 w 3570758"/>
              <a:gd name="connsiteY33" fmla="*/ 485433 h 1816798"/>
              <a:gd name="connsiteX34" fmla="*/ 1530350 w 3570758"/>
              <a:gd name="connsiteY34" fmla="*/ 517183 h 1816798"/>
              <a:gd name="connsiteX35" fmla="*/ 1492250 w 3570758"/>
              <a:gd name="connsiteY35" fmla="*/ 536233 h 1816798"/>
              <a:gd name="connsiteX36" fmla="*/ 1390650 w 3570758"/>
              <a:gd name="connsiteY36" fmla="*/ 567983 h 1816798"/>
              <a:gd name="connsiteX37" fmla="*/ 1346200 w 3570758"/>
              <a:gd name="connsiteY37" fmla="*/ 587033 h 1816798"/>
              <a:gd name="connsiteX38" fmla="*/ 1308100 w 3570758"/>
              <a:gd name="connsiteY38" fmla="*/ 593383 h 1816798"/>
              <a:gd name="connsiteX39" fmla="*/ 1276350 w 3570758"/>
              <a:gd name="connsiteY39" fmla="*/ 599733 h 1816798"/>
              <a:gd name="connsiteX40" fmla="*/ 1212850 w 3570758"/>
              <a:gd name="connsiteY40" fmla="*/ 631483 h 1816798"/>
              <a:gd name="connsiteX41" fmla="*/ 1193800 w 3570758"/>
              <a:gd name="connsiteY41" fmla="*/ 637833 h 1816798"/>
              <a:gd name="connsiteX42" fmla="*/ 1149350 w 3570758"/>
              <a:gd name="connsiteY42" fmla="*/ 656883 h 1816798"/>
              <a:gd name="connsiteX43" fmla="*/ 1022350 w 3570758"/>
              <a:gd name="connsiteY43" fmla="*/ 669583 h 1816798"/>
              <a:gd name="connsiteX44" fmla="*/ 927100 w 3570758"/>
              <a:gd name="connsiteY44" fmla="*/ 701333 h 1816798"/>
              <a:gd name="connsiteX45" fmla="*/ 863600 w 3570758"/>
              <a:gd name="connsiteY45" fmla="*/ 720383 h 1816798"/>
              <a:gd name="connsiteX46" fmla="*/ 838200 w 3570758"/>
              <a:gd name="connsiteY46" fmla="*/ 733083 h 1816798"/>
              <a:gd name="connsiteX47" fmla="*/ 819150 w 3570758"/>
              <a:gd name="connsiteY47" fmla="*/ 739433 h 1816798"/>
              <a:gd name="connsiteX48" fmla="*/ 774700 w 3570758"/>
              <a:gd name="connsiteY48" fmla="*/ 752133 h 1816798"/>
              <a:gd name="connsiteX49" fmla="*/ 723900 w 3570758"/>
              <a:gd name="connsiteY49" fmla="*/ 758483 h 1816798"/>
              <a:gd name="connsiteX50" fmla="*/ 692150 w 3570758"/>
              <a:gd name="connsiteY50" fmla="*/ 764833 h 1816798"/>
              <a:gd name="connsiteX51" fmla="*/ 647700 w 3570758"/>
              <a:gd name="connsiteY51" fmla="*/ 777533 h 1816798"/>
              <a:gd name="connsiteX52" fmla="*/ 603250 w 3570758"/>
              <a:gd name="connsiteY52" fmla="*/ 790233 h 1816798"/>
              <a:gd name="connsiteX53" fmla="*/ 577850 w 3570758"/>
              <a:gd name="connsiteY53" fmla="*/ 796583 h 1816798"/>
              <a:gd name="connsiteX54" fmla="*/ 501650 w 3570758"/>
              <a:gd name="connsiteY54" fmla="*/ 802933 h 1816798"/>
              <a:gd name="connsiteX55" fmla="*/ 463550 w 3570758"/>
              <a:gd name="connsiteY55" fmla="*/ 815633 h 1816798"/>
              <a:gd name="connsiteX56" fmla="*/ 438150 w 3570758"/>
              <a:gd name="connsiteY56" fmla="*/ 828333 h 1816798"/>
              <a:gd name="connsiteX57" fmla="*/ 381000 w 3570758"/>
              <a:gd name="connsiteY57" fmla="*/ 834683 h 1816798"/>
              <a:gd name="connsiteX58" fmla="*/ 292100 w 3570758"/>
              <a:gd name="connsiteY58" fmla="*/ 853733 h 1816798"/>
              <a:gd name="connsiteX59" fmla="*/ 273050 w 3570758"/>
              <a:gd name="connsiteY59" fmla="*/ 860083 h 1816798"/>
              <a:gd name="connsiteX60" fmla="*/ 241300 w 3570758"/>
              <a:gd name="connsiteY60" fmla="*/ 866433 h 1816798"/>
              <a:gd name="connsiteX61" fmla="*/ 222250 w 3570758"/>
              <a:gd name="connsiteY61" fmla="*/ 879133 h 1816798"/>
              <a:gd name="connsiteX62" fmla="*/ 203200 w 3570758"/>
              <a:gd name="connsiteY62" fmla="*/ 898183 h 1816798"/>
              <a:gd name="connsiteX63" fmla="*/ 165100 w 3570758"/>
              <a:gd name="connsiteY63" fmla="*/ 910883 h 1816798"/>
              <a:gd name="connsiteX64" fmla="*/ 107950 w 3570758"/>
              <a:gd name="connsiteY64" fmla="*/ 929933 h 1816798"/>
              <a:gd name="connsiteX65" fmla="*/ 63500 w 3570758"/>
              <a:gd name="connsiteY65" fmla="*/ 955333 h 1816798"/>
              <a:gd name="connsiteX66" fmla="*/ 38100 w 3570758"/>
              <a:gd name="connsiteY66" fmla="*/ 961683 h 1816798"/>
              <a:gd name="connsiteX67" fmla="*/ 0 w 3570758"/>
              <a:gd name="connsiteY67" fmla="*/ 974383 h 1816798"/>
              <a:gd name="connsiteX68" fmla="*/ 95250 w 3570758"/>
              <a:gd name="connsiteY68" fmla="*/ 987083 h 1816798"/>
              <a:gd name="connsiteX69" fmla="*/ 158750 w 3570758"/>
              <a:gd name="connsiteY69" fmla="*/ 993433 h 1816798"/>
              <a:gd name="connsiteX70" fmla="*/ 215900 w 3570758"/>
              <a:gd name="connsiteY70" fmla="*/ 999783 h 1816798"/>
              <a:gd name="connsiteX71" fmla="*/ 260350 w 3570758"/>
              <a:gd name="connsiteY71" fmla="*/ 1012483 h 1816798"/>
              <a:gd name="connsiteX72" fmla="*/ 298450 w 3570758"/>
              <a:gd name="connsiteY72" fmla="*/ 1018833 h 1816798"/>
              <a:gd name="connsiteX73" fmla="*/ 400050 w 3570758"/>
              <a:gd name="connsiteY73" fmla="*/ 1044233 h 1816798"/>
              <a:gd name="connsiteX74" fmla="*/ 514350 w 3570758"/>
              <a:gd name="connsiteY74" fmla="*/ 1082333 h 1816798"/>
              <a:gd name="connsiteX75" fmla="*/ 628650 w 3570758"/>
              <a:gd name="connsiteY75" fmla="*/ 1120433 h 1816798"/>
              <a:gd name="connsiteX76" fmla="*/ 755650 w 3570758"/>
              <a:gd name="connsiteY76" fmla="*/ 1158533 h 1816798"/>
              <a:gd name="connsiteX77" fmla="*/ 806450 w 3570758"/>
              <a:gd name="connsiteY77" fmla="*/ 1164883 h 1816798"/>
              <a:gd name="connsiteX78" fmla="*/ 914400 w 3570758"/>
              <a:gd name="connsiteY78" fmla="*/ 1196633 h 1816798"/>
              <a:gd name="connsiteX79" fmla="*/ 984250 w 3570758"/>
              <a:gd name="connsiteY79" fmla="*/ 1209333 h 1816798"/>
              <a:gd name="connsiteX80" fmla="*/ 1162050 w 3570758"/>
              <a:gd name="connsiteY80" fmla="*/ 1266483 h 1816798"/>
              <a:gd name="connsiteX81" fmla="*/ 1206500 w 3570758"/>
              <a:gd name="connsiteY81" fmla="*/ 1279183 h 1816798"/>
              <a:gd name="connsiteX82" fmla="*/ 1257300 w 3570758"/>
              <a:gd name="connsiteY82" fmla="*/ 1285533 h 1816798"/>
              <a:gd name="connsiteX83" fmla="*/ 1352550 w 3570758"/>
              <a:gd name="connsiteY83" fmla="*/ 1304583 h 1816798"/>
              <a:gd name="connsiteX84" fmla="*/ 1441450 w 3570758"/>
              <a:gd name="connsiteY84" fmla="*/ 1336333 h 1816798"/>
              <a:gd name="connsiteX85" fmla="*/ 1473200 w 3570758"/>
              <a:gd name="connsiteY85" fmla="*/ 1342683 h 1816798"/>
              <a:gd name="connsiteX86" fmla="*/ 1574800 w 3570758"/>
              <a:gd name="connsiteY86" fmla="*/ 1368083 h 1816798"/>
              <a:gd name="connsiteX87" fmla="*/ 1612900 w 3570758"/>
              <a:gd name="connsiteY87" fmla="*/ 1374433 h 1816798"/>
              <a:gd name="connsiteX88" fmla="*/ 1631950 w 3570758"/>
              <a:gd name="connsiteY88" fmla="*/ 1393483 h 1816798"/>
              <a:gd name="connsiteX89" fmla="*/ 1663700 w 3570758"/>
              <a:gd name="connsiteY89" fmla="*/ 1399833 h 1816798"/>
              <a:gd name="connsiteX90" fmla="*/ 1689100 w 3570758"/>
              <a:gd name="connsiteY90" fmla="*/ 1406183 h 1816798"/>
              <a:gd name="connsiteX91" fmla="*/ 1733550 w 3570758"/>
              <a:gd name="connsiteY91" fmla="*/ 1425233 h 1816798"/>
              <a:gd name="connsiteX92" fmla="*/ 1758950 w 3570758"/>
              <a:gd name="connsiteY92" fmla="*/ 1431583 h 1816798"/>
              <a:gd name="connsiteX93" fmla="*/ 1778000 w 3570758"/>
              <a:gd name="connsiteY93" fmla="*/ 1444283 h 1816798"/>
              <a:gd name="connsiteX94" fmla="*/ 1809750 w 3570758"/>
              <a:gd name="connsiteY94" fmla="*/ 1450633 h 1816798"/>
              <a:gd name="connsiteX95" fmla="*/ 1835150 w 3570758"/>
              <a:gd name="connsiteY95" fmla="*/ 1456983 h 1816798"/>
              <a:gd name="connsiteX96" fmla="*/ 1873250 w 3570758"/>
              <a:gd name="connsiteY96" fmla="*/ 1469683 h 1816798"/>
              <a:gd name="connsiteX97" fmla="*/ 1936750 w 3570758"/>
              <a:gd name="connsiteY97" fmla="*/ 1495083 h 1816798"/>
              <a:gd name="connsiteX98" fmla="*/ 1974850 w 3570758"/>
              <a:gd name="connsiteY98" fmla="*/ 1501433 h 1816798"/>
              <a:gd name="connsiteX99" fmla="*/ 2038350 w 3570758"/>
              <a:gd name="connsiteY99" fmla="*/ 1520483 h 1816798"/>
              <a:gd name="connsiteX100" fmla="*/ 2063750 w 3570758"/>
              <a:gd name="connsiteY100" fmla="*/ 1533183 h 1816798"/>
              <a:gd name="connsiteX101" fmla="*/ 2101850 w 3570758"/>
              <a:gd name="connsiteY101" fmla="*/ 1545883 h 1816798"/>
              <a:gd name="connsiteX102" fmla="*/ 2120900 w 3570758"/>
              <a:gd name="connsiteY102" fmla="*/ 1558583 h 1816798"/>
              <a:gd name="connsiteX103" fmla="*/ 2178050 w 3570758"/>
              <a:gd name="connsiteY103" fmla="*/ 1577633 h 1816798"/>
              <a:gd name="connsiteX104" fmla="*/ 2216150 w 3570758"/>
              <a:gd name="connsiteY104" fmla="*/ 1590333 h 1816798"/>
              <a:gd name="connsiteX105" fmla="*/ 2273300 w 3570758"/>
              <a:gd name="connsiteY105" fmla="*/ 1596683 h 1816798"/>
              <a:gd name="connsiteX106" fmla="*/ 2324100 w 3570758"/>
              <a:gd name="connsiteY106" fmla="*/ 1609383 h 1816798"/>
              <a:gd name="connsiteX107" fmla="*/ 2349500 w 3570758"/>
              <a:gd name="connsiteY107" fmla="*/ 1615733 h 1816798"/>
              <a:gd name="connsiteX108" fmla="*/ 2406650 w 3570758"/>
              <a:gd name="connsiteY108" fmla="*/ 1622083 h 1816798"/>
              <a:gd name="connsiteX109" fmla="*/ 3371850 w 3570758"/>
              <a:gd name="connsiteY109" fmla="*/ 1812583 h 1816798"/>
              <a:gd name="connsiteX110" fmla="*/ 3397250 w 3570758"/>
              <a:gd name="connsiteY110" fmla="*/ 1412533 h 1816798"/>
              <a:gd name="connsiteX111" fmla="*/ 1498600 w 3570758"/>
              <a:gd name="connsiteY111" fmla="*/ 942633 h 1816798"/>
              <a:gd name="connsiteX112" fmla="*/ 3365500 w 3570758"/>
              <a:gd name="connsiteY112" fmla="*/ 447333 h 1816798"/>
              <a:gd name="connsiteX113" fmla="*/ 3371850 w 3570758"/>
              <a:gd name="connsiteY113" fmla="*/ 428283 h 1816798"/>
              <a:gd name="connsiteX114" fmla="*/ 3365500 w 3570758"/>
              <a:gd name="connsiteY114" fmla="*/ 40933 h 1816798"/>
              <a:gd name="connsiteX0" fmla="*/ 3365500 w 3573575"/>
              <a:gd name="connsiteY0" fmla="*/ 40933 h 1816483"/>
              <a:gd name="connsiteX1" fmla="*/ 3365500 w 3573575"/>
              <a:gd name="connsiteY1" fmla="*/ 28233 h 1816483"/>
              <a:gd name="connsiteX2" fmla="*/ 3340100 w 3573575"/>
              <a:gd name="connsiteY2" fmla="*/ 34583 h 1816483"/>
              <a:gd name="connsiteX3" fmla="*/ 3314700 w 3573575"/>
              <a:gd name="connsiteY3" fmla="*/ 47283 h 1816483"/>
              <a:gd name="connsiteX4" fmla="*/ 3263900 w 3573575"/>
              <a:gd name="connsiteY4" fmla="*/ 53633 h 1816483"/>
              <a:gd name="connsiteX5" fmla="*/ 3238500 w 3573575"/>
              <a:gd name="connsiteY5" fmla="*/ 59983 h 1816483"/>
              <a:gd name="connsiteX6" fmla="*/ 3187700 w 3573575"/>
              <a:gd name="connsiteY6" fmla="*/ 72683 h 1816483"/>
              <a:gd name="connsiteX7" fmla="*/ 3155950 w 3573575"/>
              <a:gd name="connsiteY7" fmla="*/ 85383 h 1816483"/>
              <a:gd name="connsiteX8" fmla="*/ 2997200 w 3573575"/>
              <a:gd name="connsiteY8" fmla="*/ 104433 h 1816483"/>
              <a:gd name="connsiteX9" fmla="*/ 2908300 w 3573575"/>
              <a:gd name="connsiteY9" fmla="*/ 123483 h 1816483"/>
              <a:gd name="connsiteX10" fmla="*/ 2857500 w 3573575"/>
              <a:gd name="connsiteY10" fmla="*/ 136183 h 1816483"/>
              <a:gd name="connsiteX11" fmla="*/ 2806700 w 3573575"/>
              <a:gd name="connsiteY11" fmla="*/ 142533 h 1816483"/>
              <a:gd name="connsiteX12" fmla="*/ 2768600 w 3573575"/>
              <a:gd name="connsiteY12" fmla="*/ 148883 h 1816483"/>
              <a:gd name="connsiteX13" fmla="*/ 2686050 w 3573575"/>
              <a:gd name="connsiteY13" fmla="*/ 167933 h 1816483"/>
              <a:gd name="connsiteX14" fmla="*/ 2597150 w 3573575"/>
              <a:gd name="connsiteY14" fmla="*/ 174283 h 1816483"/>
              <a:gd name="connsiteX15" fmla="*/ 2552700 w 3573575"/>
              <a:gd name="connsiteY15" fmla="*/ 186983 h 1816483"/>
              <a:gd name="connsiteX16" fmla="*/ 2438400 w 3573575"/>
              <a:gd name="connsiteY16" fmla="*/ 206033 h 1816483"/>
              <a:gd name="connsiteX17" fmla="*/ 2406650 w 3573575"/>
              <a:gd name="connsiteY17" fmla="*/ 212383 h 1816483"/>
              <a:gd name="connsiteX18" fmla="*/ 2374900 w 3573575"/>
              <a:gd name="connsiteY18" fmla="*/ 225083 h 1816483"/>
              <a:gd name="connsiteX19" fmla="*/ 2349500 w 3573575"/>
              <a:gd name="connsiteY19" fmla="*/ 231433 h 1816483"/>
              <a:gd name="connsiteX20" fmla="*/ 2260600 w 3573575"/>
              <a:gd name="connsiteY20" fmla="*/ 244133 h 1816483"/>
              <a:gd name="connsiteX21" fmla="*/ 2197100 w 3573575"/>
              <a:gd name="connsiteY21" fmla="*/ 256833 h 1816483"/>
              <a:gd name="connsiteX22" fmla="*/ 2146300 w 3573575"/>
              <a:gd name="connsiteY22" fmla="*/ 263183 h 1816483"/>
              <a:gd name="connsiteX23" fmla="*/ 2057400 w 3573575"/>
              <a:gd name="connsiteY23" fmla="*/ 282233 h 1816483"/>
              <a:gd name="connsiteX24" fmla="*/ 2012950 w 3573575"/>
              <a:gd name="connsiteY24" fmla="*/ 301283 h 1816483"/>
              <a:gd name="connsiteX25" fmla="*/ 1993900 w 3573575"/>
              <a:gd name="connsiteY25" fmla="*/ 313983 h 1816483"/>
              <a:gd name="connsiteX26" fmla="*/ 1974850 w 3573575"/>
              <a:gd name="connsiteY26" fmla="*/ 320333 h 1816483"/>
              <a:gd name="connsiteX27" fmla="*/ 1905000 w 3573575"/>
              <a:gd name="connsiteY27" fmla="*/ 358433 h 1816483"/>
              <a:gd name="connsiteX28" fmla="*/ 1854200 w 3573575"/>
              <a:gd name="connsiteY28" fmla="*/ 377483 h 1816483"/>
              <a:gd name="connsiteX29" fmla="*/ 1828800 w 3573575"/>
              <a:gd name="connsiteY29" fmla="*/ 390183 h 1816483"/>
              <a:gd name="connsiteX30" fmla="*/ 1765300 w 3573575"/>
              <a:gd name="connsiteY30" fmla="*/ 409233 h 1816483"/>
              <a:gd name="connsiteX31" fmla="*/ 1733550 w 3573575"/>
              <a:gd name="connsiteY31" fmla="*/ 428283 h 1816483"/>
              <a:gd name="connsiteX32" fmla="*/ 1657350 w 3573575"/>
              <a:gd name="connsiteY32" fmla="*/ 466383 h 1816483"/>
              <a:gd name="connsiteX33" fmla="*/ 1625600 w 3573575"/>
              <a:gd name="connsiteY33" fmla="*/ 485433 h 1816483"/>
              <a:gd name="connsiteX34" fmla="*/ 1530350 w 3573575"/>
              <a:gd name="connsiteY34" fmla="*/ 517183 h 1816483"/>
              <a:gd name="connsiteX35" fmla="*/ 1492250 w 3573575"/>
              <a:gd name="connsiteY35" fmla="*/ 536233 h 1816483"/>
              <a:gd name="connsiteX36" fmla="*/ 1390650 w 3573575"/>
              <a:gd name="connsiteY36" fmla="*/ 567983 h 1816483"/>
              <a:gd name="connsiteX37" fmla="*/ 1346200 w 3573575"/>
              <a:gd name="connsiteY37" fmla="*/ 587033 h 1816483"/>
              <a:gd name="connsiteX38" fmla="*/ 1308100 w 3573575"/>
              <a:gd name="connsiteY38" fmla="*/ 593383 h 1816483"/>
              <a:gd name="connsiteX39" fmla="*/ 1276350 w 3573575"/>
              <a:gd name="connsiteY39" fmla="*/ 599733 h 1816483"/>
              <a:gd name="connsiteX40" fmla="*/ 1212850 w 3573575"/>
              <a:gd name="connsiteY40" fmla="*/ 631483 h 1816483"/>
              <a:gd name="connsiteX41" fmla="*/ 1193800 w 3573575"/>
              <a:gd name="connsiteY41" fmla="*/ 637833 h 1816483"/>
              <a:gd name="connsiteX42" fmla="*/ 1149350 w 3573575"/>
              <a:gd name="connsiteY42" fmla="*/ 656883 h 1816483"/>
              <a:gd name="connsiteX43" fmla="*/ 1022350 w 3573575"/>
              <a:gd name="connsiteY43" fmla="*/ 669583 h 1816483"/>
              <a:gd name="connsiteX44" fmla="*/ 927100 w 3573575"/>
              <a:gd name="connsiteY44" fmla="*/ 701333 h 1816483"/>
              <a:gd name="connsiteX45" fmla="*/ 863600 w 3573575"/>
              <a:gd name="connsiteY45" fmla="*/ 720383 h 1816483"/>
              <a:gd name="connsiteX46" fmla="*/ 838200 w 3573575"/>
              <a:gd name="connsiteY46" fmla="*/ 733083 h 1816483"/>
              <a:gd name="connsiteX47" fmla="*/ 819150 w 3573575"/>
              <a:gd name="connsiteY47" fmla="*/ 739433 h 1816483"/>
              <a:gd name="connsiteX48" fmla="*/ 774700 w 3573575"/>
              <a:gd name="connsiteY48" fmla="*/ 752133 h 1816483"/>
              <a:gd name="connsiteX49" fmla="*/ 723900 w 3573575"/>
              <a:gd name="connsiteY49" fmla="*/ 758483 h 1816483"/>
              <a:gd name="connsiteX50" fmla="*/ 692150 w 3573575"/>
              <a:gd name="connsiteY50" fmla="*/ 764833 h 1816483"/>
              <a:gd name="connsiteX51" fmla="*/ 647700 w 3573575"/>
              <a:gd name="connsiteY51" fmla="*/ 777533 h 1816483"/>
              <a:gd name="connsiteX52" fmla="*/ 603250 w 3573575"/>
              <a:gd name="connsiteY52" fmla="*/ 790233 h 1816483"/>
              <a:gd name="connsiteX53" fmla="*/ 577850 w 3573575"/>
              <a:gd name="connsiteY53" fmla="*/ 796583 h 1816483"/>
              <a:gd name="connsiteX54" fmla="*/ 501650 w 3573575"/>
              <a:gd name="connsiteY54" fmla="*/ 802933 h 1816483"/>
              <a:gd name="connsiteX55" fmla="*/ 463550 w 3573575"/>
              <a:gd name="connsiteY55" fmla="*/ 815633 h 1816483"/>
              <a:gd name="connsiteX56" fmla="*/ 438150 w 3573575"/>
              <a:gd name="connsiteY56" fmla="*/ 828333 h 1816483"/>
              <a:gd name="connsiteX57" fmla="*/ 381000 w 3573575"/>
              <a:gd name="connsiteY57" fmla="*/ 834683 h 1816483"/>
              <a:gd name="connsiteX58" fmla="*/ 292100 w 3573575"/>
              <a:gd name="connsiteY58" fmla="*/ 853733 h 1816483"/>
              <a:gd name="connsiteX59" fmla="*/ 273050 w 3573575"/>
              <a:gd name="connsiteY59" fmla="*/ 860083 h 1816483"/>
              <a:gd name="connsiteX60" fmla="*/ 241300 w 3573575"/>
              <a:gd name="connsiteY60" fmla="*/ 866433 h 1816483"/>
              <a:gd name="connsiteX61" fmla="*/ 222250 w 3573575"/>
              <a:gd name="connsiteY61" fmla="*/ 879133 h 1816483"/>
              <a:gd name="connsiteX62" fmla="*/ 203200 w 3573575"/>
              <a:gd name="connsiteY62" fmla="*/ 898183 h 1816483"/>
              <a:gd name="connsiteX63" fmla="*/ 165100 w 3573575"/>
              <a:gd name="connsiteY63" fmla="*/ 910883 h 1816483"/>
              <a:gd name="connsiteX64" fmla="*/ 107950 w 3573575"/>
              <a:gd name="connsiteY64" fmla="*/ 929933 h 1816483"/>
              <a:gd name="connsiteX65" fmla="*/ 63500 w 3573575"/>
              <a:gd name="connsiteY65" fmla="*/ 955333 h 1816483"/>
              <a:gd name="connsiteX66" fmla="*/ 38100 w 3573575"/>
              <a:gd name="connsiteY66" fmla="*/ 961683 h 1816483"/>
              <a:gd name="connsiteX67" fmla="*/ 0 w 3573575"/>
              <a:gd name="connsiteY67" fmla="*/ 974383 h 1816483"/>
              <a:gd name="connsiteX68" fmla="*/ 95250 w 3573575"/>
              <a:gd name="connsiteY68" fmla="*/ 987083 h 1816483"/>
              <a:gd name="connsiteX69" fmla="*/ 158750 w 3573575"/>
              <a:gd name="connsiteY69" fmla="*/ 993433 h 1816483"/>
              <a:gd name="connsiteX70" fmla="*/ 215900 w 3573575"/>
              <a:gd name="connsiteY70" fmla="*/ 999783 h 1816483"/>
              <a:gd name="connsiteX71" fmla="*/ 260350 w 3573575"/>
              <a:gd name="connsiteY71" fmla="*/ 1012483 h 1816483"/>
              <a:gd name="connsiteX72" fmla="*/ 298450 w 3573575"/>
              <a:gd name="connsiteY72" fmla="*/ 1018833 h 1816483"/>
              <a:gd name="connsiteX73" fmla="*/ 400050 w 3573575"/>
              <a:gd name="connsiteY73" fmla="*/ 1044233 h 1816483"/>
              <a:gd name="connsiteX74" fmla="*/ 514350 w 3573575"/>
              <a:gd name="connsiteY74" fmla="*/ 1082333 h 1816483"/>
              <a:gd name="connsiteX75" fmla="*/ 628650 w 3573575"/>
              <a:gd name="connsiteY75" fmla="*/ 1120433 h 1816483"/>
              <a:gd name="connsiteX76" fmla="*/ 755650 w 3573575"/>
              <a:gd name="connsiteY76" fmla="*/ 1158533 h 1816483"/>
              <a:gd name="connsiteX77" fmla="*/ 806450 w 3573575"/>
              <a:gd name="connsiteY77" fmla="*/ 1164883 h 1816483"/>
              <a:gd name="connsiteX78" fmla="*/ 914400 w 3573575"/>
              <a:gd name="connsiteY78" fmla="*/ 1196633 h 1816483"/>
              <a:gd name="connsiteX79" fmla="*/ 984250 w 3573575"/>
              <a:gd name="connsiteY79" fmla="*/ 1209333 h 1816483"/>
              <a:gd name="connsiteX80" fmla="*/ 1162050 w 3573575"/>
              <a:gd name="connsiteY80" fmla="*/ 1266483 h 1816483"/>
              <a:gd name="connsiteX81" fmla="*/ 1206500 w 3573575"/>
              <a:gd name="connsiteY81" fmla="*/ 1279183 h 1816483"/>
              <a:gd name="connsiteX82" fmla="*/ 1257300 w 3573575"/>
              <a:gd name="connsiteY82" fmla="*/ 1285533 h 1816483"/>
              <a:gd name="connsiteX83" fmla="*/ 1352550 w 3573575"/>
              <a:gd name="connsiteY83" fmla="*/ 1304583 h 1816483"/>
              <a:gd name="connsiteX84" fmla="*/ 1441450 w 3573575"/>
              <a:gd name="connsiteY84" fmla="*/ 1336333 h 1816483"/>
              <a:gd name="connsiteX85" fmla="*/ 1473200 w 3573575"/>
              <a:gd name="connsiteY85" fmla="*/ 1342683 h 1816483"/>
              <a:gd name="connsiteX86" fmla="*/ 1574800 w 3573575"/>
              <a:gd name="connsiteY86" fmla="*/ 1368083 h 1816483"/>
              <a:gd name="connsiteX87" fmla="*/ 1612900 w 3573575"/>
              <a:gd name="connsiteY87" fmla="*/ 1374433 h 1816483"/>
              <a:gd name="connsiteX88" fmla="*/ 1631950 w 3573575"/>
              <a:gd name="connsiteY88" fmla="*/ 1393483 h 1816483"/>
              <a:gd name="connsiteX89" fmla="*/ 1663700 w 3573575"/>
              <a:gd name="connsiteY89" fmla="*/ 1399833 h 1816483"/>
              <a:gd name="connsiteX90" fmla="*/ 1689100 w 3573575"/>
              <a:gd name="connsiteY90" fmla="*/ 1406183 h 1816483"/>
              <a:gd name="connsiteX91" fmla="*/ 1733550 w 3573575"/>
              <a:gd name="connsiteY91" fmla="*/ 1425233 h 1816483"/>
              <a:gd name="connsiteX92" fmla="*/ 1758950 w 3573575"/>
              <a:gd name="connsiteY92" fmla="*/ 1431583 h 1816483"/>
              <a:gd name="connsiteX93" fmla="*/ 1778000 w 3573575"/>
              <a:gd name="connsiteY93" fmla="*/ 1444283 h 1816483"/>
              <a:gd name="connsiteX94" fmla="*/ 1809750 w 3573575"/>
              <a:gd name="connsiteY94" fmla="*/ 1450633 h 1816483"/>
              <a:gd name="connsiteX95" fmla="*/ 1835150 w 3573575"/>
              <a:gd name="connsiteY95" fmla="*/ 1456983 h 1816483"/>
              <a:gd name="connsiteX96" fmla="*/ 1873250 w 3573575"/>
              <a:gd name="connsiteY96" fmla="*/ 1469683 h 1816483"/>
              <a:gd name="connsiteX97" fmla="*/ 1936750 w 3573575"/>
              <a:gd name="connsiteY97" fmla="*/ 1495083 h 1816483"/>
              <a:gd name="connsiteX98" fmla="*/ 1974850 w 3573575"/>
              <a:gd name="connsiteY98" fmla="*/ 1501433 h 1816483"/>
              <a:gd name="connsiteX99" fmla="*/ 2038350 w 3573575"/>
              <a:gd name="connsiteY99" fmla="*/ 1520483 h 1816483"/>
              <a:gd name="connsiteX100" fmla="*/ 2063750 w 3573575"/>
              <a:gd name="connsiteY100" fmla="*/ 1533183 h 1816483"/>
              <a:gd name="connsiteX101" fmla="*/ 2101850 w 3573575"/>
              <a:gd name="connsiteY101" fmla="*/ 1545883 h 1816483"/>
              <a:gd name="connsiteX102" fmla="*/ 2120900 w 3573575"/>
              <a:gd name="connsiteY102" fmla="*/ 1558583 h 1816483"/>
              <a:gd name="connsiteX103" fmla="*/ 2178050 w 3573575"/>
              <a:gd name="connsiteY103" fmla="*/ 1577633 h 1816483"/>
              <a:gd name="connsiteX104" fmla="*/ 2216150 w 3573575"/>
              <a:gd name="connsiteY104" fmla="*/ 1590333 h 1816483"/>
              <a:gd name="connsiteX105" fmla="*/ 2273300 w 3573575"/>
              <a:gd name="connsiteY105" fmla="*/ 1596683 h 1816483"/>
              <a:gd name="connsiteX106" fmla="*/ 2324100 w 3573575"/>
              <a:gd name="connsiteY106" fmla="*/ 1609383 h 1816483"/>
              <a:gd name="connsiteX107" fmla="*/ 2349500 w 3573575"/>
              <a:gd name="connsiteY107" fmla="*/ 1615733 h 1816483"/>
              <a:gd name="connsiteX108" fmla="*/ 3371850 w 3573575"/>
              <a:gd name="connsiteY108" fmla="*/ 1812583 h 1816483"/>
              <a:gd name="connsiteX109" fmla="*/ 3397250 w 3573575"/>
              <a:gd name="connsiteY109" fmla="*/ 1412533 h 1816483"/>
              <a:gd name="connsiteX110" fmla="*/ 1498600 w 3573575"/>
              <a:gd name="connsiteY110" fmla="*/ 942633 h 1816483"/>
              <a:gd name="connsiteX111" fmla="*/ 3365500 w 3573575"/>
              <a:gd name="connsiteY111" fmla="*/ 447333 h 1816483"/>
              <a:gd name="connsiteX112" fmla="*/ 3371850 w 3573575"/>
              <a:gd name="connsiteY112" fmla="*/ 428283 h 1816483"/>
              <a:gd name="connsiteX113" fmla="*/ 3365500 w 3573575"/>
              <a:gd name="connsiteY113" fmla="*/ 40933 h 1816483"/>
              <a:gd name="connsiteX0" fmla="*/ 3365500 w 3574843"/>
              <a:gd name="connsiteY0" fmla="*/ 40933 h 1816203"/>
              <a:gd name="connsiteX1" fmla="*/ 3365500 w 3574843"/>
              <a:gd name="connsiteY1" fmla="*/ 28233 h 1816203"/>
              <a:gd name="connsiteX2" fmla="*/ 3340100 w 3574843"/>
              <a:gd name="connsiteY2" fmla="*/ 34583 h 1816203"/>
              <a:gd name="connsiteX3" fmla="*/ 3314700 w 3574843"/>
              <a:gd name="connsiteY3" fmla="*/ 47283 h 1816203"/>
              <a:gd name="connsiteX4" fmla="*/ 3263900 w 3574843"/>
              <a:gd name="connsiteY4" fmla="*/ 53633 h 1816203"/>
              <a:gd name="connsiteX5" fmla="*/ 3238500 w 3574843"/>
              <a:gd name="connsiteY5" fmla="*/ 59983 h 1816203"/>
              <a:gd name="connsiteX6" fmla="*/ 3187700 w 3574843"/>
              <a:gd name="connsiteY6" fmla="*/ 72683 h 1816203"/>
              <a:gd name="connsiteX7" fmla="*/ 3155950 w 3574843"/>
              <a:gd name="connsiteY7" fmla="*/ 85383 h 1816203"/>
              <a:gd name="connsiteX8" fmla="*/ 2997200 w 3574843"/>
              <a:gd name="connsiteY8" fmla="*/ 104433 h 1816203"/>
              <a:gd name="connsiteX9" fmla="*/ 2908300 w 3574843"/>
              <a:gd name="connsiteY9" fmla="*/ 123483 h 1816203"/>
              <a:gd name="connsiteX10" fmla="*/ 2857500 w 3574843"/>
              <a:gd name="connsiteY10" fmla="*/ 136183 h 1816203"/>
              <a:gd name="connsiteX11" fmla="*/ 2806700 w 3574843"/>
              <a:gd name="connsiteY11" fmla="*/ 142533 h 1816203"/>
              <a:gd name="connsiteX12" fmla="*/ 2768600 w 3574843"/>
              <a:gd name="connsiteY12" fmla="*/ 148883 h 1816203"/>
              <a:gd name="connsiteX13" fmla="*/ 2686050 w 3574843"/>
              <a:gd name="connsiteY13" fmla="*/ 167933 h 1816203"/>
              <a:gd name="connsiteX14" fmla="*/ 2597150 w 3574843"/>
              <a:gd name="connsiteY14" fmla="*/ 174283 h 1816203"/>
              <a:gd name="connsiteX15" fmla="*/ 2552700 w 3574843"/>
              <a:gd name="connsiteY15" fmla="*/ 186983 h 1816203"/>
              <a:gd name="connsiteX16" fmla="*/ 2438400 w 3574843"/>
              <a:gd name="connsiteY16" fmla="*/ 206033 h 1816203"/>
              <a:gd name="connsiteX17" fmla="*/ 2406650 w 3574843"/>
              <a:gd name="connsiteY17" fmla="*/ 212383 h 1816203"/>
              <a:gd name="connsiteX18" fmla="*/ 2374900 w 3574843"/>
              <a:gd name="connsiteY18" fmla="*/ 225083 h 1816203"/>
              <a:gd name="connsiteX19" fmla="*/ 2349500 w 3574843"/>
              <a:gd name="connsiteY19" fmla="*/ 231433 h 1816203"/>
              <a:gd name="connsiteX20" fmla="*/ 2260600 w 3574843"/>
              <a:gd name="connsiteY20" fmla="*/ 244133 h 1816203"/>
              <a:gd name="connsiteX21" fmla="*/ 2197100 w 3574843"/>
              <a:gd name="connsiteY21" fmla="*/ 256833 h 1816203"/>
              <a:gd name="connsiteX22" fmla="*/ 2146300 w 3574843"/>
              <a:gd name="connsiteY22" fmla="*/ 263183 h 1816203"/>
              <a:gd name="connsiteX23" fmla="*/ 2057400 w 3574843"/>
              <a:gd name="connsiteY23" fmla="*/ 282233 h 1816203"/>
              <a:gd name="connsiteX24" fmla="*/ 2012950 w 3574843"/>
              <a:gd name="connsiteY24" fmla="*/ 301283 h 1816203"/>
              <a:gd name="connsiteX25" fmla="*/ 1993900 w 3574843"/>
              <a:gd name="connsiteY25" fmla="*/ 313983 h 1816203"/>
              <a:gd name="connsiteX26" fmla="*/ 1974850 w 3574843"/>
              <a:gd name="connsiteY26" fmla="*/ 320333 h 1816203"/>
              <a:gd name="connsiteX27" fmla="*/ 1905000 w 3574843"/>
              <a:gd name="connsiteY27" fmla="*/ 358433 h 1816203"/>
              <a:gd name="connsiteX28" fmla="*/ 1854200 w 3574843"/>
              <a:gd name="connsiteY28" fmla="*/ 377483 h 1816203"/>
              <a:gd name="connsiteX29" fmla="*/ 1828800 w 3574843"/>
              <a:gd name="connsiteY29" fmla="*/ 390183 h 1816203"/>
              <a:gd name="connsiteX30" fmla="*/ 1765300 w 3574843"/>
              <a:gd name="connsiteY30" fmla="*/ 409233 h 1816203"/>
              <a:gd name="connsiteX31" fmla="*/ 1733550 w 3574843"/>
              <a:gd name="connsiteY31" fmla="*/ 428283 h 1816203"/>
              <a:gd name="connsiteX32" fmla="*/ 1657350 w 3574843"/>
              <a:gd name="connsiteY32" fmla="*/ 466383 h 1816203"/>
              <a:gd name="connsiteX33" fmla="*/ 1625600 w 3574843"/>
              <a:gd name="connsiteY33" fmla="*/ 485433 h 1816203"/>
              <a:gd name="connsiteX34" fmla="*/ 1530350 w 3574843"/>
              <a:gd name="connsiteY34" fmla="*/ 517183 h 1816203"/>
              <a:gd name="connsiteX35" fmla="*/ 1492250 w 3574843"/>
              <a:gd name="connsiteY35" fmla="*/ 536233 h 1816203"/>
              <a:gd name="connsiteX36" fmla="*/ 1390650 w 3574843"/>
              <a:gd name="connsiteY36" fmla="*/ 567983 h 1816203"/>
              <a:gd name="connsiteX37" fmla="*/ 1346200 w 3574843"/>
              <a:gd name="connsiteY37" fmla="*/ 587033 h 1816203"/>
              <a:gd name="connsiteX38" fmla="*/ 1308100 w 3574843"/>
              <a:gd name="connsiteY38" fmla="*/ 593383 h 1816203"/>
              <a:gd name="connsiteX39" fmla="*/ 1276350 w 3574843"/>
              <a:gd name="connsiteY39" fmla="*/ 599733 h 1816203"/>
              <a:gd name="connsiteX40" fmla="*/ 1212850 w 3574843"/>
              <a:gd name="connsiteY40" fmla="*/ 631483 h 1816203"/>
              <a:gd name="connsiteX41" fmla="*/ 1193800 w 3574843"/>
              <a:gd name="connsiteY41" fmla="*/ 637833 h 1816203"/>
              <a:gd name="connsiteX42" fmla="*/ 1149350 w 3574843"/>
              <a:gd name="connsiteY42" fmla="*/ 656883 h 1816203"/>
              <a:gd name="connsiteX43" fmla="*/ 1022350 w 3574843"/>
              <a:gd name="connsiteY43" fmla="*/ 669583 h 1816203"/>
              <a:gd name="connsiteX44" fmla="*/ 927100 w 3574843"/>
              <a:gd name="connsiteY44" fmla="*/ 701333 h 1816203"/>
              <a:gd name="connsiteX45" fmla="*/ 863600 w 3574843"/>
              <a:gd name="connsiteY45" fmla="*/ 720383 h 1816203"/>
              <a:gd name="connsiteX46" fmla="*/ 838200 w 3574843"/>
              <a:gd name="connsiteY46" fmla="*/ 733083 h 1816203"/>
              <a:gd name="connsiteX47" fmla="*/ 819150 w 3574843"/>
              <a:gd name="connsiteY47" fmla="*/ 739433 h 1816203"/>
              <a:gd name="connsiteX48" fmla="*/ 774700 w 3574843"/>
              <a:gd name="connsiteY48" fmla="*/ 752133 h 1816203"/>
              <a:gd name="connsiteX49" fmla="*/ 723900 w 3574843"/>
              <a:gd name="connsiteY49" fmla="*/ 758483 h 1816203"/>
              <a:gd name="connsiteX50" fmla="*/ 692150 w 3574843"/>
              <a:gd name="connsiteY50" fmla="*/ 764833 h 1816203"/>
              <a:gd name="connsiteX51" fmla="*/ 647700 w 3574843"/>
              <a:gd name="connsiteY51" fmla="*/ 777533 h 1816203"/>
              <a:gd name="connsiteX52" fmla="*/ 603250 w 3574843"/>
              <a:gd name="connsiteY52" fmla="*/ 790233 h 1816203"/>
              <a:gd name="connsiteX53" fmla="*/ 577850 w 3574843"/>
              <a:gd name="connsiteY53" fmla="*/ 796583 h 1816203"/>
              <a:gd name="connsiteX54" fmla="*/ 501650 w 3574843"/>
              <a:gd name="connsiteY54" fmla="*/ 802933 h 1816203"/>
              <a:gd name="connsiteX55" fmla="*/ 463550 w 3574843"/>
              <a:gd name="connsiteY55" fmla="*/ 815633 h 1816203"/>
              <a:gd name="connsiteX56" fmla="*/ 438150 w 3574843"/>
              <a:gd name="connsiteY56" fmla="*/ 828333 h 1816203"/>
              <a:gd name="connsiteX57" fmla="*/ 381000 w 3574843"/>
              <a:gd name="connsiteY57" fmla="*/ 834683 h 1816203"/>
              <a:gd name="connsiteX58" fmla="*/ 292100 w 3574843"/>
              <a:gd name="connsiteY58" fmla="*/ 853733 h 1816203"/>
              <a:gd name="connsiteX59" fmla="*/ 273050 w 3574843"/>
              <a:gd name="connsiteY59" fmla="*/ 860083 h 1816203"/>
              <a:gd name="connsiteX60" fmla="*/ 241300 w 3574843"/>
              <a:gd name="connsiteY60" fmla="*/ 866433 h 1816203"/>
              <a:gd name="connsiteX61" fmla="*/ 222250 w 3574843"/>
              <a:gd name="connsiteY61" fmla="*/ 879133 h 1816203"/>
              <a:gd name="connsiteX62" fmla="*/ 203200 w 3574843"/>
              <a:gd name="connsiteY62" fmla="*/ 898183 h 1816203"/>
              <a:gd name="connsiteX63" fmla="*/ 165100 w 3574843"/>
              <a:gd name="connsiteY63" fmla="*/ 910883 h 1816203"/>
              <a:gd name="connsiteX64" fmla="*/ 107950 w 3574843"/>
              <a:gd name="connsiteY64" fmla="*/ 929933 h 1816203"/>
              <a:gd name="connsiteX65" fmla="*/ 63500 w 3574843"/>
              <a:gd name="connsiteY65" fmla="*/ 955333 h 1816203"/>
              <a:gd name="connsiteX66" fmla="*/ 38100 w 3574843"/>
              <a:gd name="connsiteY66" fmla="*/ 961683 h 1816203"/>
              <a:gd name="connsiteX67" fmla="*/ 0 w 3574843"/>
              <a:gd name="connsiteY67" fmla="*/ 974383 h 1816203"/>
              <a:gd name="connsiteX68" fmla="*/ 95250 w 3574843"/>
              <a:gd name="connsiteY68" fmla="*/ 987083 h 1816203"/>
              <a:gd name="connsiteX69" fmla="*/ 158750 w 3574843"/>
              <a:gd name="connsiteY69" fmla="*/ 993433 h 1816203"/>
              <a:gd name="connsiteX70" fmla="*/ 215900 w 3574843"/>
              <a:gd name="connsiteY70" fmla="*/ 999783 h 1816203"/>
              <a:gd name="connsiteX71" fmla="*/ 260350 w 3574843"/>
              <a:gd name="connsiteY71" fmla="*/ 1012483 h 1816203"/>
              <a:gd name="connsiteX72" fmla="*/ 298450 w 3574843"/>
              <a:gd name="connsiteY72" fmla="*/ 1018833 h 1816203"/>
              <a:gd name="connsiteX73" fmla="*/ 400050 w 3574843"/>
              <a:gd name="connsiteY73" fmla="*/ 1044233 h 1816203"/>
              <a:gd name="connsiteX74" fmla="*/ 514350 w 3574843"/>
              <a:gd name="connsiteY74" fmla="*/ 1082333 h 1816203"/>
              <a:gd name="connsiteX75" fmla="*/ 628650 w 3574843"/>
              <a:gd name="connsiteY75" fmla="*/ 1120433 h 1816203"/>
              <a:gd name="connsiteX76" fmla="*/ 755650 w 3574843"/>
              <a:gd name="connsiteY76" fmla="*/ 1158533 h 1816203"/>
              <a:gd name="connsiteX77" fmla="*/ 806450 w 3574843"/>
              <a:gd name="connsiteY77" fmla="*/ 1164883 h 1816203"/>
              <a:gd name="connsiteX78" fmla="*/ 914400 w 3574843"/>
              <a:gd name="connsiteY78" fmla="*/ 1196633 h 1816203"/>
              <a:gd name="connsiteX79" fmla="*/ 984250 w 3574843"/>
              <a:gd name="connsiteY79" fmla="*/ 1209333 h 1816203"/>
              <a:gd name="connsiteX80" fmla="*/ 1162050 w 3574843"/>
              <a:gd name="connsiteY80" fmla="*/ 1266483 h 1816203"/>
              <a:gd name="connsiteX81" fmla="*/ 1206500 w 3574843"/>
              <a:gd name="connsiteY81" fmla="*/ 1279183 h 1816203"/>
              <a:gd name="connsiteX82" fmla="*/ 1257300 w 3574843"/>
              <a:gd name="connsiteY82" fmla="*/ 1285533 h 1816203"/>
              <a:gd name="connsiteX83" fmla="*/ 1352550 w 3574843"/>
              <a:gd name="connsiteY83" fmla="*/ 1304583 h 1816203"/>
              <a:gd name="connsiteX84" fmla="*/ 1441450 w 3574843"/>
              <a:gd name="connsiteY84" fmla="*/ 1336333 h 1816203"/>
              <a:gd name="connsiteX85" fmla="*/ 1473200 w 3574843"/>
              <a:gd name="connsiteY85" fmla="*/ 1342683 h 1816203"/>
              <a:gd name="connsiteX86" fmla="*/ 1574800 w 3574843"/>
              <a:gd name="connsiteY86" fmla="*/ 1368083 h 1816203"/>
              <a:gd name="connsiteX87" fmla="*/ 1612900 w 3574843"/>
              <a:gd name="connsiteY87" fmla="*/ 1374433 h 1816203"/>
              <a:gd name="connsiteX88" fmla="*/ 1631950 w 3574843"/>
              <a:gd name="connsiteY88" fmla="*/ 1393483 h 1816203"/>
              <a:gd name="connsiteX89" fmla="*/ 1663700 w 3574843"/>
              <a:gd name="connsiteY89" fmla="*/ 1399833 h 1816203"/>
              <a:gd name="connsiteX90" fmla="*/ 1689100 w 3574843"/>
              <a:gd name="connsiteY90" fmla="*/ 1406183 h 1816203"/>
              <a:gd name="connsiteX91" fmla="*/ 1733550 w 3574843"/>
              <a:gd name="connsiteY91" fmla="*/ 1425233 h 1816203"/>
              <a:gd name="connsiteX92" fmla="*/ 1758950 w 3574843"/>
              <a:gd name="connsiteY92" fmla="*/ 1431583 h 1816203"/>
              <a:gd name="connsiteX93" fmla="*/ 1778000 w 3574843"/>
              <a:gd name="connsiteY93" fmla="*/ 1444283 h 1816203"/>
              <a:gd name="connsiteX94" fmla="*/ 1809750 w 3574843"/>
              <a:gd name="connsiteY94" fmla="*/ 1450633 h 1816203"/>
              <a:gd name="connsiteX95" fmla="*/ 1835150 w 3574843"/>
              <a:gd name="connsiteY95" fmla="*/ 1456983 h 1816203"/>
              <a:gd name="connsiteX96" fmla="*/ 1873250 w 3574843"/>
              <a:gd name="connsiteY96" fmla="*/ 1469683 h 1816203"/>
              <a:gd name="connsiteX97" fmla="*/ 1936750 w 3574843"/>
              <a:gd name="connsiteY97" fmla="*/ 1495083 h 1816203"/>
              <a:gd name="connsiteX98" fmla="*/ 1974850 w 3574843"/>
              <a:gd name="connsiteY98" fmla="*/ 1501433 h 1816203"/>
              <a:gd name="connsiteX99" fmla="*/ 2038350 w 3574843"/>
              <a:gd name="connsiteY99" fmla="*/ 1520483 h 1816203"/>
              <a:gd name="connsiteX100" fmla="*/ 2063750 w 3574843"/>
              <a:gd name="connsiteY100" fmla="*/ 1533183 h 1816203"/>
              <a:gd name="connsiteX101" fmla="*/ 2101850 w 3574843"/>
              <a:gd name="connsiteY101" fmla="*/ 1545883 h 1816203"/>
              <a:gd name="connsiteX102" fmla="*/ 2120900 w 3574843"/>
              <a:gd name="connsiteY102" fmla="*/ 1558583 h 1816203"/>
              <a:gd name="connsiteX103" fmla="*/ 2178050 w 3574843"/>
              <a:gd name="connsiteY103" fmla="*/ 1577633 h 1816203"/>
              <a:gd name="connsiteX104" fmla="*/ 2216150 w 3574843"/>
              <a:gd name="connsiteY104" fmla="*/ 1590333 h 1816203"/>
              <a:gd name="connsiteX105" fmla="*/ 2273300 w 3574843"/>
              <a:gd name="connsiteY105" fmla="*/ 1596683 h 1816203"/>
              <a:gd name="connsiteX106" fmla="*/ 2324100 w 3574843"/>
              <a:gd name="connsiteY106" fmla="*/ 1609383 h 1816203"/>
              <a:gd name="connsiteX107" fmla="*/ 3371850 w 3574843"/>
              <a:gd name="connsiteY107" fmla="*/ 1812583 h 1816203"/>
              <a:gd name="connsiteX108" fmla="*/ 3397250 w 3574843"/>
              <a:gd name="connsiteY108" fmla="*/ 1412533 h 1816203"/>
              <a:gd name="connsiteX109" fmla="*/ 1498600 w 3574843"/>
              <a:gd name="connsiteY109" fmla="*/ 942633 h 1816203"/>
              <a:gd name="connsiteX110" fmla="*/ 3365500 w 3574843"/>
              <a:gd name="connsiteY110" fmla="*/ 447333 h 1816203"/>
              <a:gd name="connsiteX111" fmla="*/ 3371850 w 3574843"/>
              <a:gd name="connsiteY111" fmla="*/ 428283 h 1816203"/>
              <a:gd name="connsiteX112" fmla="*/ 3365500 w 3574843"/>
              <a:gd name="connsiteY112" fmla="*/ 40933 h 1816203"/>
              <a:gd name="connsiteX0" fmla="*/ 3365500 w 3577406"/>
              <a:gd name="connsiteY0" fmla="*/ 40933 h 1815641"/>
              <a:gd name="connsiteX1" fmla="*/ 3365500 w 3577406"/>
              <a:gd name="connsiteY1" fmla="*/ 28233 h 1815641"/>
              <a:gd name="connsiteX2" fmla="*/ 3340100 w 3577406"/>
              <a:gd name="connsiteY2" fmla="*/ 34583 h 1815641"/>
              <a:gd name="connsiteX3" fmla="*/ 3314700 w 3577406"/>
              <a:gd name="connsiteY3" fmla="*/ 47283 h 1815641"/>
              <a:gd name="connsiteX4" fmla="*/ 3263900 w 3577406"/>
              <a:gd name="connsiteY4" fmla="*/ 53633 h 1815641"/>
              <a:gd name="connsiteX5" fmla="*/ 3238500 w 3577406"/>
              <a:gd name="connsiteY5" fmla="*/ 59983 h 1815641"/>
              <a:gd name="connsiteX6" fmla="*/ 3187700 w 3577406"/>
              <a:gd name="connsiteY6" fmla="*/ 72683 h 1815641"/>
              <a:gd name="connsiteX7" fmla="*/ 3155950 w 3577406"/>
              <a:gd name="connsiteY7" fmla="*/ 85383 h 1815641"/>
              <a:gd name="connsiteX8" fmla="*/ 2997200 w 3577406"/>
              <a:gd name="connsiteY8" fmla="*/ 104433 h 1815641"/>
              <a:gd name="connsiteX9" fmla="*/ 2908300 w 3577406"/>
              <a:gd name="connsiteY9" fmla="*/ 123483 h 1815641"/>
              <a:gd name="connsiteX10" fmla="*/ 2857500 w 3577406"/>
              <a:gd name="connsiteY10" fmla="*/ 136183 h 1815641"/>
              <a:gd name="connsiteX11" fmla="*/ 2806700 w 3577406"/>
              <a:gd name="connsiteY11" fmla="*/ 142533 h 1815641"/>
              <a:gd name="connsiteX12" fmla="*/ 2768600 w 3577406"/>
              <a:gd name="connsiteY12" fmla="*/ 148883 h 1815641"/>
              <a:gd name="connsiteX13" fmla="*/ 2686050 w 3577406"/>
              <a:gd name="connsiteY13" fmla="*/ 167933 h 1815641"/>
              <a:gd name="connsiteX14" fmla="*/ 2597150 w 3577406"/>
              <a:gd name="connsiteY14" fmla="*/ 174283 h 1815641"/>
              <a:gd name="connsiteX15" fmla="*/ 2552700 w 3577406"/>
              <a:gd name="connsiteY15" fmla="*/ 186983 h 1815641"/>
              <a:gd name="connsiteX16" fmla="*/ 2438400 w 3577406"/>
              <a:gd name="connsiteY16" fmla="*/ 206033 h 1815641"/>
              <a:gd name="connsiteX17" fmla="*/ 2406650 w 3577406"/>
              <a:gd name="connsiteY17" fmla="*/ 212383 h 1815641"/>
              <a:gd name="connsiteX18" fmla="*/ 2374900 w 3577406"/>
              <a:gd name="connsiteY18" fmla="*/ 225083 h 1815641"/>
              <a:gd name="connsiteX19" fmla="*/ 2349500 w 3577406"/>
              <a:gd name="connsiteY19" fmla="*/ 231433 h 1815641"/>
              <a:gd name="connsiteX20" fmla="*/ 2260600 w 3577406"/>
              <a:gd name="connsiteY20" fmla="*/ 244133 h 1815641"/>
              <a:gd name="connsiteX21" fmla="*/ 2197100 w 3577406"/>
              <a:gd name="connsiteY21" fmla="*/ 256833 h 1815641"/>
              <a:gd name="connsiteX22" fmla="*/ 2146300 w 3577406"/>
              <a:gd name="connsiteY22" fmla="*/ 263183 h 1815641"/>
              <a:gd name="connsiteX23" fmla="*/ 2057400 w 3577406"/>
              <a:gd name="connsiteY23" fmla="*/ 282233 h 1815641"/>
              <a:gd name="connsiteX24" fmla="*/ 2012950 w 3577406"/>
              <a:gd name="connsiteY24" fmla="*/ 301283 h 1815641"/>
              <a:gd name="connsiteX25" fmla="*/ 1993900 w 3577406"/>
              <a:gd name="connsiteY25" fmla="*/ 313983 h 1815641"/>
              <a:gd name="connsiteX26" fmla="*/ 1974850 w 3577406"/>
              <a:gd name="connsiteY26" fmla="*/ 320333 h 1815641"/>
              <a:gd name="connsiteX27" fmla="*/ 1905000 w 3577406"/>
              <a:gd name="connsiteY27" fmla="*/ 358433 h 1815641"/>
              <a:gd name="connsiteX28" fmla="*/ 1854200 w 3577406"/>
              <a:gd name="connsiteY28" fmla="*/ 377483 h 1815641"/>
              <a:gd name="connsiteX29" fmla="*/ 1828800 w 3577406"/>
              <a:gd name="connsiteY29" fmla="*/ 390183 h 1815641"/>
              <a:gd name="connsiteX30" fmla="*/ 1765300 w 3577406"/>
              <a:gd name="connsiteY30" fmla="*/ 409233 h 1815641"/>
              <a:gd name="connsiteX31" fmla="*/ 1733550 w 3577406"/>
              <a:gd name="connsiteY31" fmla="*/ 428283 h 1815641"/>
              <a:gd name="connsiteX32" fmla="*/ 1657350 w 3577406"/>
              <a:gd name="connsiteY32" fmla="*/ 466383 h 1815641"/>
              <a:gd name="connsiteX33" fmla="*/ 1625600 w 3577406"/>
              <a:gd name="connsiteY33" fmla="*/ 485433 h 1815641"/>
              <a:gd name="connsiteX34" fmla="*/ 1530350 w 3577406"/>
              <a:gd name="connsiteY34" fmla="*/ 517183 h 1815641"/>
              <a:gd name="connsiteX35" fmla="*/ 1492250 w 3577406"/>
              <a:gd name="connsiteY35" fmla="*/ 536233 h 1815641"/>
              <a:gd name="connsiteX36" fmla="*/ 1390650 w 3577406"/>
              <a:gd name="connsiteY36" fmla="*/ 567983 h 1815641"/>
              <a:gd name="connsiteX37" fmla="*/ 1346200 w 3577406"/>
              <a:gd name="connsiteY37" fmla="*/ 587033 h 1815641"/>
              <a:gd name="connsiteX38" fmla="*/ 1308100 w 3577406"/>
              <a:gd name="connsiteY38" fmla="*/ 593383 h 1815641"/>
              <a:gd name="connsiteX39" fmla="*/ 1276350 w 3577406"/>
              <a:gd name="connsiteY39" fmla="*/ 599733 h 1815641"/>
              <a:gd name="connsiteX40" fmla="*/ 1212850 w 3577406"/>
              <a:gd name="connsiteY40" fmla="*/ 631483 h 1815641"/>
              <a:gd name="connsiteX41" fmla="*/ 1193800 w 3577406"/>
              <a:gd name="connsiteY41" fmla="*/ 637833 h 1815641"/>
              <a:gd name="connsiteX42" fmla="*/ 1149350 w 3577406"/>
              <a:gd name="connsiteY42" fmla="*/ 656883 h 1815641"/>
              <a:gd name="connsiteX43" fmla="*/ 1022350 w 3577406"/>
              <a:gd name="connsiteY43" fmla="*/ 669583 h 1815641"/>
              <a:gd name="connsiteX44" fmla="*/ 927100 w 3577406"/>
              <a:gd name="connsiteY44" fmla="*/ 701333 h 1815641"/>
              <a:gd name="connsiteX45" fmla="*/ 863600 w 3577406"/>
              <a:gd name="connsiteY45" fmla="*/ 720383 h 1815641"/>
              <a:gd name="connsiteX46" fmla="*/ 838200 w 3577406"/>
              <a:gd name="connsiteY46" fmla="*/ 733083 h 1815641"/>
              <a:gd name="connsiteX47" fmla="*/ 819150 w 3577406"/>
              <a:gd name="connsiteY47" fmla="*/ 739433 h 1815641"/>
              <a:gd name="connsiteX48" fmla="*/ 774700 w 3577406"/>
              <a:gd name="connsiteY48" fmla="*/ 752133 h 1815641"/>
              <a:gd name="connsiteX49" fmla="*/ 723900 w 3577406"/>
              <a:gd name="connsiteY49" fmla="*/ 758483 h 1815641"/>
              <a:gd name="connsiteX50" fmla="*/ 692150 w 3577406"/>
              <a:gd name="connsiteY50" fmla="*/ 764833 h 1815641"/>
              <a:gd name="connsiteX51" fmla="*/ 647700 w 3577406"/>
              <a:gd name="connsiteY51" fmla="*/ 777533 h 1815641"/>
              <a:gd name="connsiteX52" fmla="*/ 603250 w 3577406"/>
              <a:gd name="connsiteY52" fmla="*/ 790233 h 1815641"/>
              <a:gd name="connsiteX53" fmla="*/ 577850 w 3577406"/>
              <a:gd name="connsiteY53" fmla="*/ 796583 h 1815641"/>
              <a:gd name="connsiteX54" fmla="*/ 501650 w 3577406"/>
              <a:gd name="connsiteY54" fmla="*/ 802933 h 1815641"/>
              <a:gd name="connsiteX55" fmla="*/ 463550 w 3577406"/>
              <a:gd name="connsiteY55" fmla="*/ 815633 h 1815641"/>
              <a:gd name="connsiteX56" fmla="*/ 438150 w 3577406"/>
              <a:gd name="connsiteY56" fmla="*/ 828333 h 1815641"/>
              <a:gd name="connsiteX57" fmla="*/ 381000 w 3577406"/>
              <a:gd name="connsiteY57" fmla="*/ 834683 h 1815641"/>
              <a:gd name="connsiteX58" fmla="*/ 292100 w 3577406"/>
              <a:gd name="connsiteY58" fmla="*/ 853733 h 1815641"/>
              <a:gd name="connsiteX59" fmla="*/ 273050 w 3577406"/>
              <a:gd name="connsiteY59" fmla="*/ 860083 h 1815641"/>
              <a:gd name="connsiteX60" fmla="*/ 241300 w 3577406"/>
              <a:gd name="connsiteY60" fmla="*/ 866433 h 1815641"/>
              <a:gd name="connsiteX61" fmla="*/ 222250 w 3577406"/>
              <a:gd name="connsiteY61" fmla="*/ 879133 h 1815641"/>
              <a:gd name="connsiteX62" fmla="*/ 203200 w 3577406"/>
              <a:gd name="connsiteY62" fmla="*/ 898183 h 1815641"/>
              <a:gd name="connsiteX63" fmla="*/ 165100 w 3577406"/>
              <a:gd name="connsiteY63" fmla="*/ 910883 h 1815641"/>
              <a:gd name="connsiteX64" fmla="*/ 107950 w 3577406"/>
              <a:gd name="connsiteY64" fmla="*/ 929933 h 1815641"/>
              <a:gd name="connsiteX65" fmla="*/ 63500 w 3577406"/>
              <a:gd name="connsiteY65" fmla="*/ 955333 h 1815641"/>
              <a:gd name="connsiteX66" fmla="*/ 38100 w 3577406"/>
              <a:gd name="connsiteY66" fmla="*/ 961683 h 1815641"/>
              <a:gd name="connsiteX67" fmla="*/ 0 w 3577406"/>
              <a:gd name="connsiteY67" fmla="*/ 974383 h 1815641"/>
              <a:gd name="connsiteX68" fmla="*/ 95250 w 3577406"/>
              <a:gd name="connsiteY68" fmla="*/ 987083 h 1815641"/>
              <a:gd name="connsiteX69" fmla="*/ 158750 w 3577406"/>
              <a:gd name="connsiteY69" fmla="*/ 993433 h 1815641"/>
              <a:gd name="connsiteX70" fmla="*/ 215900 w 3577406"/>
              <a:gd name="connsiteY70" fmla="*/ 999783 h 1815641"/>
              <a:gd name="connsiteX71" fmla="*/ 260350 w 3577406"/>
              <a:gd name="connsiteY71" fmla="*/ 1012483 h 1815641"/>
              <a:gd name="connsiteX72" fmla="*/ 298450 w 3577406"/>
              <a:gd name="connsiteY72" fmla="*/ 1018833 h 1815641"/>
              <a:gd name="connsiteX73" fmla="*/ 400050 w 3577406"/>
              <a:gd name="connsiteY73" fmla="*/ 1044233 h 1815641"/>
              <a:gd name="connsiteX74" fmla="*/ 514350 w 3577406"/>
              <a:gd name="connsiteY74" fmla="*/ 1082333 h 1815641"/>
              <a:gd name="connsiteX75" fmla="*/ 628650 w 3577406"/>
              <a:gd name="connsiteY75" fmla="*/ 1120433 h 1815641"/>
              <a:gd name="connsiteX76" fmla="*/ 755650 w 3577406"/>
              <a:gd name="connsiteY76" fmla="*/ 1158533 h 1815641"/>
              <a:gd name="connsiteX77" fmla="*/ 806450 w 3577406"/>
              <a:gd name="connsiteY77" fmla="*/ 1164883 h 1815641"/>
              <a:gd name="connsiteX78" fmla="*/ 914400 w 3577406"/>
              <a:gd name="connsiteY78" fmla="*/ 1196633 h 1815641"/>
              <a:gd name="connsiteX79" fmla="*/ 984250 w 3577406"/>
              <a:gd name="connsiteY79" fmla="*/ 1209333 h 1815641"/>
              <a:gd name="connsiteX80" fmla="*/ 1162050 w 3577406"/>
              <a:gd name="connsiteY80" fmla="*/ 1266483 h 1815641"/>
              <a:gd name="connsiteX81" fmla="*/ 1206500 w 3577406"/>
              <a:gd name="connsiteY81" fmla="*/ 1279183 h 1815641"/>
              <a:gd name="connsiteX82" fmla="*/ 1257300 w 3577406"/>
              <a:gd name="connsiteY82" fmla="*/ 1285533 h 1815641"/>
              <a:gd name="connsiteX83" fmla="*/ 1352550 w 3577406"/>
              <a:gd name="connsiteY83" fmla="*/ 1304583 h 1815641"/>
              <a:gd name="connsiteX84" fmla="*/ 1441450 w 3577406"/>
              <a:gd name="connsiteY84" fmla="*/ 1336333 h 1815641"/>
              <a:gd name="connsiteX85" fmla="*/ 1473200 w 3577406"/>
              <a:gd name="connsiteY85" fmla="*/ 1342683 h 1815641"/>
              <a:gd name="connsiteX86" fmla="*/ 1574800 w 3577406"/>
              <a:gd name="connsiteY86" fmla="*/ 1368083 h 1815641"/>
              <a:gd name="connsiteX87" fmla="*/ 1612900 w 3577406"/>
              <a:gd name="connsiteY87" fmla="*/ 1374433 h 1815641"/>
              <a:gd name="connsiteX88" fmla="*/ 1631950 w 3577406"/>
              <a:gd name="connsiteY88" fmla="*/ 1393483 h 1815641"/>
              <a:gd name="connsiteX89" fmla="*/ 1663700 w 3577406"/>
              <a:gd name="connsiteY89" fmla="*/ 1399833 h 1815641"/>
              <a:gd name="connsiteX90" fmla="*/ 1689100 w 3577406"/>
              <a:gd name="connsiteY90" fmla="*/ 1406183 h 1815641"/>
              <a:gd name="connsiteX91" fmla="*/ 1733550 w 3577406"/>
              <a:gd name="connsiteY91" fmla="*/ 1425233 h 1815641"/>
              <a:gd name="connsiteX92" fmla="*/ 1758950 w 3577406"/>
              <a:gd name="connsiteY92" fmla="*/ 1431583 h 1815641"/>
              <a:gd name="connsiteX93" fmla="*/ 1778000 w 3577406"/>
              <a:gd name="connsiteY93" fmla="*/ 1444283 h 1815641"/>
              <a:gd name="connsiteX94" fmla="*/ 1809750 w 3577406"/>
              <a:gd name="connsiteY94" fmla="*/ 1450633 h 1815641"/>
              <a:gd name="connsiteX95" fmla="*/ 1835150 w 3577406"/>
              <a:gd name="connsiteY95" fmla="*/ 1456983 h 1815641"/>
              <a:gd name="connsiteX96" fmla="*/ 1873250 w 3577406"/>
              <a:gd name="connsiteY96" fmla="*/ 1469683 h 1815641"/>
              <a:gd name="connsiteX97" fmla="*/ 1936750 w 3577406"/>
              <a:gd name="connsiteY97" fmla="*/ 1495083 h 1815641"/>
              <a:gd name="connsiteX98" fmla="*/ 1974850 w 3577406"/>
              <a:gd name="connsiteY98" fmla="*/ 1501433 h 1815641"/>
              <a:gd name="connsiteX99" fmla="*/ 2038350 w 3577406"/>
              <a:gd name="connsiteY99" fmla="*/ 1520483 h 1815641"/>
              <a:gd name="connsiteX100" fmla="*/ 2063750 w 3577406"/>
              <a:gd name="connsiteY100" fmla="*/ 1533183 h 1815641"/>
              <a:gd name="connsiteX101" fmla="*/ 2101850 w 3577406"/>
              <a:gd name="connsiteY101" fmla="*/ 1545883 h 1815641"/>
              <a:gd name="connsiteX102" fmla="*/ 2120900 w 3577406"/>
              <a:gd name="connsiteY102" fmla="*/ 1558583 h 1815641"/>
              <a:gd name="connsiteX103" fmla="*/ 2178050 w 3577406"/>
              <a:gd name="connsiteY103" fmla="*/ 1577633 h 1815641"/>
              <a:gd name="connsiteX104" fmla="*/ 2216150 w 3577406"/>
              <a:gd name="connsiteY104" fmla="*/ 1590333 h 1815641"/>
              <a:gd name="connsiteX105" fmla="*/ 2273300 w 3577406"/>
              <a:gd name="connsiteY105" fmla="*/ 1596683 h 1815641"/>
              <a:gd name="connsiteX106" fmla="*/ 3371850 w 3577406"/>
              <a:gd name="connsiteY106" fmla="*/ 1812583 h 1815641"/>
              <a:gd name="connsiteX107" fmla="*/ 3397250 w 3577406"/>
              <a:gd name="connsiteY107" fmla="*/ 1412533 h 1815641"/>
              <a:gd name="connsiteX108" fmla="*/ 1498600 w 3577406"/>
              <a:gd name="connsiteY108" fmla="*/ 942633 h 1815641"/>
              <a:gd name="connsiteX109" fmla="*/ 3365500 w 3577406"/>
              <a:gd name="connsiteY109" fmla="*/ 447333 h 1815641"/>
              <a:gd name="connsiteX110" fmla="*/ 3371850 w 3577406"/>
              <a:gd name="connsiteY110" fmla="*/ 428283 h 1815641"/>
              <a:gd name="connsiteX111" fmla="*/ 3365500 w 3577406"/>
              <a:gd name="connsiteY111" fmla="*/ 40933 h 1815641"/>
              <a:gd name="connsiteX0" fmla="*/ 3365500 w 3577406"/>
              <a:gd name="connsiteY0" fmla="*/ 40933 h 1812583"/>
              <a:gd name="connsiteX1" fmla="*/ 3365500 w 3577406"/>
              <a:gd name="connsiteY1" fmla="*/ 28233 h 1812583"/>
              <a:gd name="connsiteX2" fmla="*/ 3340100 w 3577406"/>
              <a:gd name="connsiteY2" fmla="*/ 34583 h 1812583"/>
              <a:gd name="connsiteX3" fmla="*/ 3314700 w 3577406"/>
              <a:gd name="connsiteY3" fmla="*/ 47283 h 1812583"/>
              <a:gd name="connsiteX4" fmla="*/ 3263900 w 3577406"/>
              <a:gd name="connsiteY4" fmla="*/ 53633 h 1812583"/>
              <a:gd name="connsiteX5" fmla="*/ 3238500 w 3577406"/>
              <a:gd name="connsiteY5" fmla="*/ 59983 h 1812583"/>
              <a:gd name="connsiteX6" fmla="*/ 3187700 w 3577406"/>
              <a:gd name="connsiteY6" fmla="*/ 72683 h 1812583"/>
              <a:gd name="connsiteX7" fmla="*/ 3155950 w 3577406"/>
              <a:gd name="connsiteY7" fmla="*/ 85383 h 1812583"/>
              <a:gd name="connsiteX8" fmla="*/ 2997200 w 3577406"/>
              <a:gd name="connsiteY8" fmla="*/ 104433 h 1812583"/>
              <a:gd name="connsiteX9" fmla="*/ 2908300 w 3577406"/>
              <a:gd name="connsiteY9" fmla="*/ 123483 h 1812583"/>
              <a:gd name="connsiteX10" fmla="*/ 2857500 w 3577406"/>
              <a:gd name="connsiteY10" fmla="*/ 136183 h 1812583"/>
              <a:gd name="connsiteX11" fmla="*/ 2806700 w 3577406"/>
              <a:gd name="connsiteY11" fmla="*/ 142533 h 1812583"/>
              <a:gd name="connsiteX12" fmla="*/ 2768600 w 3577406"/>
              <a:gd name="connsiteY12" fmla="*/ 148883 h 1812583"/>
              <a:gd name="connsiteX13" fmla="*/ 2686050 w 3577406"/>
              <a:gd name="connsiteY13" fmla="*/ 167933 h 1812583"/>
              <a:gd name="connsiteX14" fmla="*/ 2597150 w 3577406"/>
              <a:gd name="connsiteY14" fmla="*/ 174283 h 1812583"/>
              <a:gd name="connsiteX15" fmla="*/ 2552700 w 3577406"/>
              <a:gd name="connsiteY15" fmla="*/ 186983 h 1812583"/>
              <a:gd name="connsiteX16" fmla="*/ 2438400 w 3577406"/>
              <a:gd name="connsiteY16" fmla="*/ 206033 h 1812583"/>
              <a:gd name="connsiteX17" fmla="*/ 2406650 w 3577406"/>
              <a:gd name="connsiteY17" fmla="*/ 212383 h 1812583"/>
              <a:gd name="connsiteX18" fmla="*/ 2374900 w 3577406"/>
              <a:gd name="connsiteY18" fmla="*/ 225083 h 1812583"/>
              <a:gd name="connsiteX19" fmla="*/ 2349500 w 3577406"/>
              <a:gd name="connsiteY19" fmla="*/ 231433 h 1812583"/>
              <a:gd name="connsiteX20" fmla="*/ 2260600 w 3577406"/>
              <a:gd name="connsiteY20" fmla="*/ 244133 h 1812583"/>
              <a:gd name="connsiteX21" fmla="*/ 2197100 w 3577406"/>
              <a:gd name="connsiteY21" fmla="*/ 256833 h 1812583"/>
              <a:gd name="connsiteX22" fmla="*/ 2146300 w 3577406"/>
              <a:gd name="connsiteY22" fmla="*/ 263183 h 1812583"/>
              <a:gd name="connsiteX23" fmla="*/ 2057400 w 3577406"/>
              <a:gd name="connsiteY23" fmla="*/ 282233 h 1812583"/>
              <a:gd name="connsiteX24" fmla="*/ 2012950 w 3577406"/>
              <a:gd name="connsiteY24" fmla="*/ 301283 h 1812583"/>
              <a:gd name="connsiteX25" fmla="*/ 1993900 w 3577406"/>
              <a:gd name="connsiteY25" fmla="*/ 313983 h 1812583"/>
              <a:gd name="connsiteX26" fmla="*/ 1974850 w 3577406"/>
              <a:gd name="connsiteY26" fmla="*/ 320333 h 1812583"/>
              <a:gd name="connsiteX27" fmla="*/ 1905000 w 3577406"/>
              <a:gd name="connsiteY27" fmla="*/ 358433 h 1812583"/>
              <a:gd name="connsiteX28" fmla="*/ 1854200 w 3577406"/>
              <a:gd name="connsiteY28" fmla="*/ 377483 h 1812583"/>
              <a:gd name="connsiteX29" fmla="*/ 1828800 w 3577406"/>
              <a:gd name="connsiteY29" fmla="*/ 390183 h 1812583"/>
              <a:gd name="connsiteX30" fmla="*/ 1765300 w 3577406"/>
              <a:gd name="connsiteY30" fmla="*/ 409233 h 1812583"/>
              <a:gd name="connsiteX31" fmla="*/ 1733550 w 3577406"/>
              <a:gd name="connsiteY31" fmla="*/ 428283 h 1812583"/>
              <a:gd name="connsiteX32" fmla="*/ 1657350 w 3577406"/>
              <a:gd name="connsiteY32" fmla="*/ 466383 h 1812583"/>
              <a:gd name="connsiteX33" fmla="*/ 1625600 w 3577406"/>
              <a:gd name="connsiteY33" fmla="*/ 485433 h 1812583"/>
              <a:gd name="connsiteX34" fmla="*/ 1530350 w 3577406"/>
              <a:gd name="connsiteY34" fmla="*/ 517183 h 1812583"/>
              <a:gd name="connsiteX35" fmla="*/ 1492250 w 3577406"/>
              <a:gd name="connsiteY35" fmla="*/ 536233 h 1812583"/>
              <a:gd name="connsiteX36" fmla="*/ 1390650 w 3577406"/>
              <a:gd name="connsiteY36" fmla="*/ 567983 h 1812583"/>
              <a:gd name="connsiteX37" fmla="*/ 1346200 w 3577406"/>
              <a:gd name="connsiteY37" fmla="*/ 587033 h 1812583"/>
              <a:gd name="connsiteX38" fmla="*/ 1308100 w 3577406"/>
              <a:gd name="connsiteY38" fmla="*/ 593383 h 1812583"/>
              <a:gd name="connsiteX39" fmla="*/ 1276350 w 3577406"/>
              <a:gd name="connsiteY39" fmla="*/ 599733 h 1812583"/>
              <a:gd name="connsiteX40" fmla="*/ 1212850 w 3577406"/>
              <a:gd name="connsiteY40" fmla="*/ 631483 h 1812583"/>
              <a:gd name="connsiteX41" fmla="*/ 1193800 w 3577406"/>
              <a:gd name="connsiteY41" fmla="*/ 637833 h 1812583"/>
              <a:gd name="connsiteX42" fmla="*/ 1149350 w 3577406"/>
              <a:gd name="connsiteY42" fmla="*/ 656883 h 1812583"/>
              <a:gd name="connsiteX43" fmla="*/ 1022350 w 3577406"/>
              <a:gd name="connsiteY43" fmla="*/ 669583 h 1812583"/>
              <a:gd name="connsiteX44" fmla="*/ 927100 w 3577406"/>
              <a:gd name="connsiteY44" fmla="*/ 701333 h 1812583"/>
              <a:gd name="connsiteX45" fmla="*/ 863600 w 3577406"/>
              <a:gd name="connsiteY45" fmla="*/ 720383 h 1812583"/>
              <a:gd name="connsiteX46" fmla="*/ 838200 w 3577406"/>
              <a:gd name="connsiteY46" fmla="*/ 733083 h 1812583"/>
              <a:gd name="connsiteX47" fmla="*/ 819150 w 3577406"/>
              <a:gd name="connsiteY47" fmla="*/ 739433 h 1812583"/>
              <a:gd name="connsiteX48" fmla="*/ 774700 w 3577406"/>
              <a:gd name="connsiteY48" fmla="*/ 752133 h 1812583"/>
              <a:gd name="connsiteX49" fmla="*/ 723900 w 3577406"/>
              <a:gd name="connsiteY49" fmla="*/ 758483 h 1812583"/>
              <a:gd name="connsiteX50" fmla="*/ 692150 w 3577406"/>
              <a:gd name="connsiteY50" fmla="*/ 764833 h 1812583"/>
              <a:gd name="connsiteX51" fmla="*/ 647700 w 3577406"/>
              <a:gd name="connsiteY51" fmla="*/ 777533 h 1812583"/>
              <a:gd name="connsiteX52" fmla="*/ 603250 w 3577406"/>
              <a:gd name="connsiteY52" fmla="*/ 790233 h 1812583"/>
              <a:gd name="connsiteX53" fmla="*/ 577850 w 3577406"/>
              <a:gd name="connsiteY53" fmla="*/ 796583 h 1812583"/>
              <a:gd name="connsiteX54" fmla="*/ 501650 w 3577406"/>
              <a:gd name="connsiteY54" fmla="*/ 802933 h 1812583"/>
              <a:gd name="connsiteX55" fmla="*/ 463550 w 3577406"/>
              <a:gd name="connsiteY55" fmla="*/ 815633 h 1812583"/>
              <a:gd name="connsiteX56" fmla="*/ 438150 w 3577406"/>
              <a:gd name="connsiteY56" fmla="*/ 828333 h 1812583"/>
              <a:gd name="connsiteX57" fmla="*/ 381000 w 3577406"/>
              <a:gd name="connsiteY57" fmla="*/ 834683 h 1812583"/>
              <a:gd name="connsiteX58" fmla="*/ 292100 w 3577406"/>
              <a:gd name="connsiteY58" fmla="*/ 853733 h 1812583"/>
              <a:gd name="connsiteX59" fmla="*/ 273050 w 3577406"/>
              <a:gd name="connsiteY59" fmla="*/ 860083 h 1812583"/>
              <a:gd name="connsiteX60" fmla="*/ 241300 w 3577406"/>
              <a:gd name="connsiteY60" fmla="*/ 866433 h 1812583"/>
              <a:gd name="connsiteX61" fmla="*/ 222250 w 3577406"/>
              <a:gd name="connsiteY61" fmla="*/ 879133 h 1812583"/>
              <a:gd name="connsiteX62" fmla="*/ 203200 w 3577406"/>
              <a:gd name="connsiteY62" fmla="*/ 898183 h 1812583"/>
              <a:gd name="connsiteX63" fmla="*/ 165100 w 3577406"/>
              <a:gd name="connsiteY63" fmla="*/ 910883 h 1812583"/>
              <a:gd name="connsiteX64" fmla="*/ 107950 w 3577406"/>
              <a:gd name="connsiteY64" fmla="*/ 929933 h 1812583"/>
              <a:gd name="connsiteX65" fmla="*/ 63500 w 3577406"/>
              <a:gd name="connsiteY65" fmla="*/ 955333 h 1812583"/>
              <a:gd name="connsiteX66" fmla="*/ 38100 w 3577406"/>
              <a:gd name="connsiteY66" fmla="*/ 961683 h 1812583"/>
              <a:gd name="connsiteX67" fmla="*/ 0 w 3577406"/>
              <a:gd name="connsiteY67" fmla="*/ 974383 h 1812583"/>
              <a:gd name="connsiteX68" fmla="*/ 95250 w 3577406"/>
              <a:gd name="connsiteY68" fmla="*/ 987083 h 1812583"/>
              <a:gd name="connsiteX69" fmla="*/ 158750 w 3577406"/>
              <a:gd name="connsiteY69" fmla="*/ 993433 h 1812583"/>
              <a:gd name="connsiteX70" fmla="*/ 215900 w 3577406"/>
              <a:gd name="connsiteY70" fmla="*/ 999783 h 1812583"/>
              <a:gd name="connsiteX71" fmla="*/ 260350 w 3577406"/>
              <a:gd name="connsiteY71" fmla="*/ 1012483 h 1812583"/>
              <a:gd name="connsiteX72" fmla="*/ 298450 w 3577406"/>
              <a:gd name="connsiteY72" fmla="*/ 1018833 h 1812583"/>
              <a:gd name="connsiteX73" fmla="*/ 400050 w 3577406"/>
              <a:gd name="connsiteY73" fmla="*/ 1044233 h 1812583"/>
              <a:gd name="connsiteX74" fmla="*/ 514350 w 3577406"/>
              <a:gd name="connsiteY74" fmla="*/ 1082333 h 1812583"/>
              <a:gd name="connsiteX75" fmla="*/ 628650 w 3577406"/>
              <a:gd name="connsiteY75" fmla="*/ 1120433 h 1812583"/>
              <a:gd name="connsiteX76" fmla="*/ 755650 w 3577406"/>
              <a:gd name="connsiteY76" fmla="*/ 1158533 h 1812583"/>
              <a:gd name="connsiteX77" fmla="*/ 806450 w 3577406"/>
              <a:gd name="connsiteY77" fmla="*/ 1164883 h 1812583"/>
              <a:gd name="connsiteX78" fmla="*/ 914400 w 3577406"/>
              <a:gd name="connsiteY78" fmla="*/ 1196633 h 1812583"/>
              <a:gd name="connsiteX79" fmla="*/ 984250 w 3577406"/>
              <a:gd name="connsiteY79" fmla="*/ 1209333 h 1812583"/>
              <a:gd name="connsiteX80" fmla="*/ 1162050 w 3577406"/>
              <a:gd name="connsiteY80" fmla="*/ 1266483 h 1812583"/>
              <a:gd name="connsiteX81" fmla="*/ 1206500 w 3577406"/>
              <a:gd name="connsiteY81" fmla="*/ 1279183 h 1812583"/>
              <a:gd name="connsiteX82" fmla="*/ 1257300 w 3577406"/>
              <a:gd name="connsiteY82" fmla="*/ 1285533 h 1812583"/>
              <a:gd name="connsiteX83" fmla="*/ 1352550 w 3577406"/>
              <a:gd name="connsiteY83" fmla="*/ 1304583 h 1812583"/>
              <a:gd name="connsiteX84" fmla="*/ 1441450 w 3577406"/>
              <a:gd name="connsiteY84" fmla="*/ 1336333 h 1812583"/>
              <a:gd name="connsiteX85" fmla="*/ 1473200 w 3577406"/>
              <a:gd name="connsiteY85" fmla="*/ 1342683 h 1812583"/>
              <a:gd name="connsiteX86" fmla="*/ 1574800 w 3577406"/>
              <a:gd name="connsiteY86" fmla="*/ 1368083 h 1812583"/>
              <a:gd name="connsiteX87" fmla="*/ 1612900 w 3577406"/>
              <a:gd name="connsiteY87" fmla="*/ 1374433 h 1812583"/>
              <a:gd name="connsiteX88" fmla="*/ 1631950 w 3577406"/>
              <a:gd name="connsiteY88" fmla="*/ 1393483 h 1812583"/>
              <a:gd name="connsiteX89" fmla="*/ 1663700 w 3577406"/>
              <a:gd name="connsiteY89" fmla="*/ 1399833 h 1812583"/>
              <a:gd name="connsiteX90" fmla="*/ 1689100 w 3577406"/>
              <a:gd name="connsiteY90" fmla="*/ 1406183 h 1812583"/>
              <a:gd name="connsiteX91" fmla="*/ 1733550 w 3577406"/>
              <a:gd name="connsiteY91" fmla="*/ 1425233 h 1812583"/>
              <a:gd name="connsiteX92" fmla="*/ 1758950 w 3577406"/>
              <a:gd name="connsiteY92" fmla="*/ 1431583 h 1812583"/>
              <a:gd name="connsiteX93" fmla="*/ 1778000 w 3577406"/>
              <a:gd name="connsiteY93" fmla="*/ 1444283 h 1812583"/>
              <a:gd name="connsiteX94" fmla="*/ 1809750 w 3577406"/>
              <a:gd name="connsiteY94" fmla="*/ 1450633 h 1812583"/>
              <a:gd name="connsiteX95" fmla="*/ 1835150 w 3577406"/>
              <a:gd name="connsiteY95" fmla="*/ 1456983 h 1812583"/>
              <a:gd name="connsiteX96" fmla="*/ 1873250 w 3577406"/>
              <a:gd name="connsiteY96" fmla="*/ 1469683 h 1812583"/>
              <a:gd name="connsiteX97" fmla="*/ 1936750 w 3577406"/>
              <a:gd name="connsiteY97" fmla="*/ 1495083 h 1812583"/>
              <a:gd name="connsiteX98" fmla="*/ 1974850 w 3577406"/>
              <a:gd name="connsiteY98" fmla="*/ 1501433 h 1812583"/>
              <a:gd name="connsiteX99" fmla="*/ 2038350 w 3577406"/>
              <a:gd name="connsiteY99" fmla="*/ 1520483 h 1812583"/>
              <a:gd name="connsiteX100" fmla="*/ 2063750 w 3577406"/>
              <a:gd name="connsiteY100" fmla="*/ 1533183 h 1812583"/>
              <a:gd name="connsiteX101" fmla="*/ 2101850 w 3577406"/>
              <a:gd name="connsiteY101" fmla="*/ 1545883 h 1812583"/>
              <a:gd name="connsiteX102" fmla="*/ 2120900 w 3577406"/>
              <a:gd name="connsiteY102" fmla="*/ 1558583 h 1812583"/>
              <a:gd name="connsiteX103" fmla="*/ 2178050 w 3577406"/>
              <a:gd name="connsiteY103" fmla="*/ 1577633 h 1812583"/>
              <a:gd name="connsiteX104" fmla="*/ 2216150 w 3577406"/>
              <a:gd name="connsiteY104" fmla="*/ 1590333 h 1812583"/>
              <a:gd name="connsiteX105" fmla="*/ 3371850 w 3577406"/>
              <a:gd name="connsiteY105" fmla="*/ 1812583 h 1812583"/>
              <a:gd name="connsiteX106" fmla="*/ 3397250 w 3577406"/>
              <a:gd name="connsiteY106" fmla="*/ 1412533 h 1812583"/>
              <a:gd name="connsiteX107" fmla="*/ 1498600 w 3577406"/>
              <a:gd name="connsiteY107" fmla="*/ 942633 h 1812583"/>
              <a:gd name="connsiteX108" fmla="*/ 3365500 w 3577406"/>
              <a:gd name="connsiteY108" fmla="*/ 447333 h 1812583"/>
              <a:gd name="connsiteX109" fmla="*/ 3371850 w 3577406"/>
              <a:gd name="connsiteY109" fmla="*/ 428283 h 1812583"/>
              <a:gd name="connsiteX110" fmla="*/ 3365500 w 3577406"/>
              <a:gd name="connsiteY110" fmla="*/ 40933 h 1812583"/>
              <a:gd name="connsiteX0" fmla="*/ 3365500 w 3582310"/>
              <a:gd name="connsiteY0" fmla="*/ 40933 h 1814954"/>
              <a:gd name="connsiteX1" fmla="*/ 3365500 w 3582310"/>
              <a:gd name="connsiteY1" fmla="*/ 28233 h 1814954"/>
              <a:gd name="connsiteX2" fmla="*/ 3340100 w 3582310"/>
              <a:gd name="connsiteY2" fmla="*/ 34583 h 1814954"/>
              <a:gd name="connsiteX3" fmla="*/ 3314700 w 3582310"/>
              <a:gd name="connsiteY3" fmla="*/ 47283 h 1814954"/>
              <a:gd name="connsiteX4" fmla="*/ 3263900 w 3582310"/>
              <a:gd name="connsiteY4" fmla="*/ 53633 h 1814954"/>
              <a:gd name="connsiteX5" fmla="*/ 3238500 w 3582310"/>
              <a:gd name="connsiteY5" fmla="*/ 59983 h 1814954"/>
              <a:gd name="connsiteX6" fmla="*/ 3187700 w 3582310"/>
              <a:gd name="connsiteY6" fmla="*/ 72683 h 1814954"/>
              <a:gd name="connsiteX7" fmla="*/ 3155950 w 3582310"/>
              <a:gd name="connsiteY7" fmla="*/ 85383 h 1814954"/>
              <a:gd name="connsiteX8" fmla="*/ 2997200 w 3582310"/>
              <a:gd name="connsiteY8" fmla="*/ 104433 h 1814954"/>
              <a:gd name="connsiteX9" fmla="*/ 2908300 w 3582310"/>
              <a:gd name="connsiteY9" fmla="*/ 123483 h 1814954"/>
              <a:gd name="connsiteX10" fmla="*/ 2857500 w 3582310"/>
              <a:gd name="connsiteY10" fmla="*/ 136183 h 1814954"/>
              <a:gd name="connsiteX11" fmla="*/ 2806700 w 3582310"/>
              <a:gd name="connsiteY11" fmla="*/ 142533 h 1814954"/>
              <a:gd name="connsiteX12" fmla="*/ 2768600 w 3582310"/>
              <a:gd name="connsiteY12" fmla="*/ 148883 h 1814954"/>
              <a:gd name="connsiteX13" fmla="*/ 2686050 w 3582310"/>
              <a:gd name="connsiteY13" fmla="*/ 167933 h 1814954"/>
              <a:gd name="connsiteX14" fmla="*/ 2597150 w 3582310"/>
              <a:gd name="connsiteY14" fmla="*/ 174283 h 1814954"/>
              <a:gd name="connsiteX15" fmla="*/ 2552700 w 3582310"/>
              <a:gd name="connsiteY15" fmla="*/ 186983 h 1814954"/>
              <a:gd name="connsiteX16" fmla="*/ 2438400 w 3582310"/>
              <a:gd name="connsiteY16" fmla="*/ 206033 h 1814954"/>
              <a:gd name="connsiteX17" fmla="*/ 2406650 w 3582310"/>
              <a:gd name="connsiteY17" fmla="*/ 212383 h 1814954"/>
              <a:gd name="connsiteX18" fmla="*/ 2374900 w 3582310"/>
              <a:gd name="connsiteY18" fmla="*/ 225083 h 1814954"/>
              <a:gd name="connsiteX19" fmla="*/ 2349500 w 3582310"/>
              <a:gd name="connsiteY19" fmla="*/ 231433 h 1814954"/>
              <a:gd name="connsiteX20" fmla="*/ 2260600 w 3582310"/>
              <a:gd name="connsiteY20" fmla="*/ 244133 h 1814954"/>
              <a:gd name="connsiteX21" fmla="*/ 2197100 w 3582310"/>
              <a:gd name="connsiteY21" fmla="*/ 256833 h 1814954"/>
              <a:gd name="connsiteX22" fmla="*/ 2146300 w 3582310"/>
              <a:gd name="connsiteY22" fmla="*/ 263183 h 1814954"/>
              <a:gd name="connsiteX23" fmla="*/ 2057400 w 3582310"/>
              <a:gd name="connsiteY23" fmla="*/ 282233 h 1814954"/>
              <a:gd name="connsiteX24" fmla="*/ 2012950 w 3582310"/>
              <a:gd name="connsiteY24" fmla="*/ 301283 h 1814954"/>
              <a:gd name="connsiteX25" fmla="*/ 1993900 w 3582310"/>
              <a:gd name="connsiteY25" fmla="*/ 313983 h 1814954"/>
              <a:gd name="connsiteX26" fmla="*/ 1974850 w 3582310"/>
              <a:gd name="connsiteY26" fmla="*/ 320333 h 1814954"/>
              <a:gd name="connsiteX27" fmla="*/ 1905000 w 3582310"/>
              <a:gd name="connsiteY27" fmla="*/ 358433 h 1814954"/>
              <a:gd name="connsiteX28" fmla="*/ 1854200 w 3582310"/>
              <a:gd name="connsiteY28" fmla="*/ 377483 h 1814954"/>
              <a:gd name="connsiteX29" fmla="*/ 1828800 w 3582310"/>
              <a:gd name="connsiteY29" fmla="*/ 390183 h 1814954"/>
              <a:gd name="connsiteX30" fmla="*/ 1765300 w 3582310"/>
              <a:gd name="connsiteY30" fmla="*/ 409233 h 1814954"/>
              <a:gd name="connsiteX31" fmla="*/ 1733550 w 3582310"/>
              <a:gd name="connsiteY31" fmla="*/ 428283 h 1814954"/>
              <a:gd name="connsiteX32" fmla="*/ 1657350 w 3582310"/>
              <a:gd name="connsiteY32" fmla="*/ 466383 h 1814954"/>
              <a:gd name="connsiteX33" fmla="*/ 1625600 w 3582310"/>
              <a:gd name="connsiteY33" fmla="*/ 485433 h 1814954"/>
              <a:gd name="connsiteX34" fmla="*/ 1530350 w 3582310"/>
              <a:gd name="connsiteY34" fmla="*/ 517183 h 1814954"/>
              <a:gd name="connsiteX35" fmla="*/ 1492250 w 3582310"/>
              <a:gd name="connsiteY35" fmla="*/ 536233 h 1814954"/>
              <a:gd name="connsiteX36" fmla="*/ 1390650 w 3582310"/>
              <a:gd name="connsiteY36" fmla="*/ 567983 h 1814954"/>
              <a:gd name="connsiteX37" fmla="*/ 1346200 w 3582310"/>
              <a:gd name="connsiteY37" fmla="*/ 587033 h 1814954"/>
              <a:gd name="connsiteX38" fmla="*/ 1308100 w 3582310"/>
              <a:gd name="connsiteY38" fmla="*/ 593383 h 1814954"/>
              <a:gd name="connsiteX39" fmla="*/ 1276350 w 3582310"/>
              <a:gd name="connsiteY39" fmla="*/ 599733 h 1814954"/>
              <a:gd name="connsiteX40" fmla="*/ 1212850 w 3582310"/>
              <a:gd name="connsiteY40" fmla="*/ 631483 h 1814954"/>
              <a:gd name="connsiteX41" fmla="*/ 1193800 w 3582310"/>
              <a:gd name="connsiteY41" fmla="*/ 637833 h 1814954"/>
              <a:gd name="connsiteX42" fmla="*/ 1149350 w 3582310"/>
              <a:gd name="connsiteY42" fmla="*/ 656883 h 1814954"/>
              <a:gd name="connsiteX43" fmla="*/ 1022350 w 3582310"/>
              <a:gd name="connsiteY43" fmla="*/ 669583 h 1814954"/>
              <a:gd name="connsiteX44" fmla="*/ 927100 w 3582310"/>
              <a:gd name="connsiteY44" fmla="*/ 701333 h 1814954"/>
              <a:gd name="connsiteX45" fmla="*/ 863600 w 3582310"/>
              <a:gd name="connsiteY45" fmla="*/ 720383 h 1814954"/>
              <a:gd name="connsiteX46" fmla="*/ 838200 w 3582310"/>
              <a:gd name="connsiteY46" fmla="*/ 733083 h 1814954"/>
              <a:gd name="connsiteX47" fmla="*/ 819150 w 3582310"/>
              <a:gd name="connsiteY47" fmla="*/ 739433 h 1814954"/>
              <a:gd name="connsiteX48" fmla="*/ 774700 w 3582310"/>
              <a:gd name="connsiteY48" fmla="*/ 752133 h 1814954"/>
              <a:gd name="connsiteX49" fmla="*/ 723900 w 3582310"/>
              <a:gd name="connsiteY49" fmla="*/ 758483 h 1814954"/>
              <a:gd name="connsiteX50" fmla="*/ 692150 w 3582310"/>
              <a:gd name="connsiteY50" fmla="*/ 764833 h 1814954"/>
              <a:gd name="connsiteX51" fmla="*/ 647700 w 3582310"/>
              <a:gd name="connsiteY51" fmla="*/ 777533 h 1814954"/>
              <a:gd name="connsiteX52" fmla="*/ 603250 w 3582310"/>
              <a:gd name="connsiteY52" fmla="*/ 790233 h 1814954"/>
              <a:gd name="connsiteX53" fmla="*/ 577850 w 3582310"/>
              <a:gd name="connsiteY53" fmla="*/ 796583 h 1814954"/>
              <a:gd name="connsiteX54" fmla="*/ 501650 w 3582310"/>
              <a:gd name="connsiteY54" fmla="*/ 802933 h 1814954"/>
              <a:gd name="connsiteX55" fmla="*/ 463550 w 3582310"/>
              <a:gd name="connsiteY55" fmla="*/ 815633 h 1814954"/>
              <a:gd name="connsiteX56" fmla="*/ 438150 w 3582310"/>
              <a:gd name="connsiteY56" fmla="*/ 828333 h 1814954"/>
              <a:gd name="connsiteX57" fmla="*/ 381000 w 3582310"/>
              <a:gd name="connsiteY57" fmla="*/ 834683 h 1814954"/>
              <a:gd name="connsiteX58" fmla="*/ 292100 w 3582310"/>
              <a:gd name="connsiteY58" fmla="*/ 853733 h 1814954"/>
              <a:gd name="connsiteX59" fmla="*/ 273050 w 3582310"/>
              <a:gd name="connsiteY59" fmla="*/ 860083 h 1814954"/>
              <a:gd name="connsiteX60" fmla="*/ 241300 w 3582310"/>
              <a:gd name="connsiteY60" fmla="*/ 866433 h 1814954"/>
              <a:gd name="connsiteX61" fmla="*/ 222250 w 3582310"/>
              <a:gd name="connsiteY61" fmla="*/ 879133 h 1814954"/>
              <a:gd name="connsiteX62" fmla="*/ 203200 w 3582310"/>
              <a:gd name="connsiteY62" fmla="*/ 898183 h 1814954"/>
              <a:gd name="connsiteX63" fmla="*/ 165100 w 3582310"/>
              <a:gd name="connsiteY63" fmla="*/ 910883 h 1814954"/>
              <a:gd name="connsiteX64" fmla="*/ 107950 w 3582310"/>
              <a:gd name="connsiteY64" fmla="*/ 929933 h 1814954"/>
              <a:gd name="connsiteX65" fmla="*/ 63500 w 3582310"/>
              <a:gd name="connsiteY65" fmla="*/ 955333 h 1814954"/>
              <a:gd name="connsiteX66" fmla="*/ 38100 w 3582310"/>
              <a:gd name="connsiteY66" fmla="*/ 961683 h 1814954"/>
              <a:gd name="connsiteX67" fmla="*/ 0 w 3582310"/>
              <a:gd name="connsiteY67" fmla="*/ 974383 h 1814954"/>
              <a:gd name="connsiteX68" fmla="*/ 95250 w 3582310"/>
              <a:gd name="connsiteY68" fmla="*/ 987083 h 1814954"/>
              <a:gd name="connsiteX69" fmla="*/ 158750 w 3582310"/>
              <a:gd name="connsiteY69" fmla="*/ 993433 h 1814954"/>
              <a:gd name="connsiteX70" fmla="*/ 215900 w 3582310"/>
              <a:gd name="connsiteY70" fmla="*/ 999783 h 1814954"/>
              <a:gd name="connsiteX71" fmla="*/ 260350 w 3582310"/>
              <a:gd name="connsiteY71" fmla="*/ 1012483 h 1814954"/>
              <a:gd name="connsiteX72" fmla="*/ 298450 w 3582310"/>
              <a:gd name="connsiteY72" fmla="*/ 1018833 h 1814954"/>
              <a:gd name="connsiteX73" fmla="*/ 400050 w 3582310"/>
              <a:gd name="connsiteY73" fmla="*/ 1044233 h 1814954"/>
              <a:gd name="connsiteX74" fmla="*/ 514350 w 3582310"/>
              <a:gd name="connsiteY74" fmla="*/ 1082333 h 1814954"/>
              <a:gd name="connsiteX75" fmla="*/ 628650 w 3582310"/>
              <a:gd name="connsiteY75" fmla="*/ 1120433 h 1814954"/>
              <a:gd name="connsiteX76" fmla="*/ 755650 w 3582310"/>
              <a:gd name="connsiteY76" fmla="*/ 1158533 h 1814954"/>
              <a:gd name="connsiteX77" fmla="*/ 806450 w 3582310"/>
              <a:gd name="connsiteY77" fmla="*/ 1164883 h 1814954"/>
              <a:gd name="connsiteX78" fmla="*/ 914400 w 3582310"/>
              <a:gd name="connsiteY78" fmla="*/ 1196633 h 1814954"/>
              <a:gd name="connsiteX79" fmla="*/ 984250 w 3582310"/>
              <a:gd name="connsiteY79" fmla="*/ 1209333 h 1814954"/>
              <a:gd name="connsiteX80" fmla="*/ 1162050 w 3582310"/>
              <a:gd name="connsiteY80" fmla="*/ 1266483 h 1814954"/>
              <a:gd name="connsiteX81" fmla="*/ 1206500 w 3582310"/>
              <a:gd name="connsiteY81" fmla="*/ 1279183 h 1814954"/>
              <a:gd name="connsiteX82" fmla="*/ 1257300 w 3582310"/>
              <a:gd name="connsiteY82" fmla="*/ 1285533 h 1814954"/>
              <a:gd name="connsiteX83" fmla="*/ 1352550 w 3582310"/>
              <a:gd name="connsiteY83" fmla="*/ 1304583 h 1814954"/>
              <a:gd name="connsiteX84" fmla="*/ 1441450 w 3582310"/>
              <a:gd name="connsiteY84" fmla="*/ 1336333 h 1814954"/>
              <a:gd name="connsiteX85" fmla="*/ 1473200 w 3582310"/>
              <a:gd name="connsiteY85" fmla="*/ 1342683 h 1814954"/>
              <a:gd name="connsiteX86" fmla="*/ 1574800 w 3582310"/>
              <a:gd name="connsiteY86" fmla="*/ 1368083 h 1814954"/>
              <a:gd name="connsiteX87" fmla="*/ 1612900 w 3582310"/>
              <a:gd name="connsiteY87" fmla="*/ 1374433 h 1814954"/>
              <a:gd name="connsiteX88" fmla="*/ 1631950 w 3582310"/>
              <a:gd name="connsiteY88" fmla="*/ 1393483 h 1814954"/>
              <a:gd name="connsiteX89" fmla="*/ 1663700 w 3582310"/>
              <a:gd name="connsiteY89" fmla="*/ 1399833 h 1814954"/>
              <a:gd name="connsiteX90" fmla="*/ 1689100 w 3582310"/>
              <a:gd name="connsiteY90" fmla="*/ 1406183 h 1814954"/>
              <a:gd name="connsiteX91" fmla="*/ 1733550 w 3582310"/>
              <a:gd name="connsiteY91" fmla="*/ 1425233 h 1814954"/>
              <a:gd name="connsiteX92" fmla="*/ 1758950 w 3582310"/>
              <a:gd name="connsiteY92" fmla="*/ 1431583 h 1814954"/>
              <a:gd name="connsiteX93" fmla="*/ 1778000 w 3582310"/>
              <a:gd name="connsiteY93" fmla="*/ 1444283 h 1814954"/>
              <a:gd name="connsiteX94" fmla="*/ 1809750 w 3582310"/>
              <a:gd name="connsiteY94" fmla="*/ 1450633 h 1814954"/>
              <a:gd name="connsiteX95" fmla="*/ 1835150 w 3582310"/>
              <a:gd name="connsiteY95" fmla="*/ 1456983 h 1814954"/>
              <a:gd name="connsiteX96" fmla="*/ 1873250 w 3582310"/>
              <a:gd name="connsiteY96" fmla="*/ 1469683 h 1814954"/>
              <a:gd name="connsiteX97" fmla="*/ 1936750 w 3582310"/>
              <a:gd name="connsiteY97" fmla="*/ 1495083 h 1814954"/>
              <a:gd name="connsiteX98" fmla="*/ 1974850 w 3582310"/>
              <a:gd name="connsiteY98" fmla="*/ 1501433 h 1814954"/>
              <a:gd name="connsiteX99" fmla="*/ 2038350 w 3582310"/>
              <a:gd name="connsiteY99" fmla="*/ 1520483 h 1814954"/>
              <a:gd name="connsiteX100" fmla="*/ 2063750 w 3582310"/>
              <a:gd name="connsiteY100" fmla="*/ 1533183 h 1814954"/>
              <a:gd name="connsiteX101" fmla="*/ 2101850 w 3582310"/>
              <a:gd name="connsiteY101" fmla="*/ 1545883 h 1814954"/>
              <a:gd name="connsiteX102" fmla="*/ 2120900 w 3582310"/>
              <a:gd name="connsiteY102" fmla="*/ 1558583 h 1814954"/>
              <a:gd name="connsiteX103" fmla="*/ 2178050 w 3582310"/>
              <a:gd name="connsiteY103" fmla="*/ 1577633 h 1814954"/>
              <a:gd name="connsiteX104" fmla="*/ 3371850 w 3582310"/>
              <a:gd name="connsiteY104" fmla="*/ 1812583 h 1814954"/>
              <a:gd name="connsiteX105" fmla="*/ 3397250 w 3582310"/>
              <a:gd name="connsiteY105" fmla="*/ 1412533 h 1814954"/>
              <a:gd name="connsiteX106" fmla="*/ 1498600 w 3582310"/>
              <a:gd name="connsiteY106" fmla="*/ 942633 h 1814954"/>
              <a:gd name="connsiteX107" fmla="*/ 3365500 w 3582310"/>
              <a:gd name="connsiteY107" fmla="*/ 447333 h 1814954"/>
              <a:gd name="connsiteX108" fmla="*/ 3371850 w 3582310"/>
              <a:gd name="connsiteY108" fmla="*/ 428283 h 1814954"/>
              <a:gd name="connsiteX109" fmla="*/ 3365500 w 3582310"/>
              <a:gd name="connsiteY109" fmla="*/ 40933 h 1814954"/>
              <a:gd name="connsiteX0" fmla="*/ 3365500 w 3585313"/>
              <a:gd name="connsiteY0" fmla="*/ 40933 h 1814353"/>
              <a:gd name="connsiteX1" fmla="*/ 3365500 w 3585313"/>
              <a:gd name="connsiteY1" fmla="*/ 28233 h 1814353"/>
              <a:gd name="connsiteX2" fmla="*/ 3340100 w 3585313"/>
              <a:gd name="connsiteY2" fmla="*/ 34583 h 1814353"/>
              <a:gd name="connsiteX3" fmla="*/ 3314700 w 3585313"/>
              <a:gd name="connsiteY3" fmla="*/ 47283 h 1814353"/>
              <a:gd name="connsiteX4" fmla="*/ 3263900 w 3585313"/>
              <a:gd name="connsiteY4" fmla="*/ 53633 h 1814353"/>
              <a:gd name="connsiteX5" fmla="*/ 3238500 w 3585313"/>
              <a:gd name="connsiteY5" fmla="*/ 59983 h 1814353"/>
              <a:gd name="connsiteX6" fmla="*/ 3187700 w 3585313"/>
              <a:gd name="connsiteY6" fmla="*/ 72683 h 1814353"/>
              <a:gd name="connsiteX7" fmla="*/ 3155950 w 3585313"/>
              <a:gd name="connsiteY7" fmla="*/ 85383 h 1814353"/>
              <a:gd name="connsiteX8" fmla="*/ 2997200 w 3585313"/>
              <a:gd name="connsiteY8" fmla="*/ 104433 h 1814353"/>
              <a:gd name="connsiteX9" fmla="*/ 2908300 w 3585313"/>
              <a:gd name="connsiteY9" fmla="*/ 123483 h 1814353"/>
              <a:gd name="connsiteX10" fmla="*/ 2857500 w 3585313"/>
              <a:gd name="connsiteY10" fmla="*/ 136183 h 1814353"/>
              <a:gd name="connsiteX11" fmla="*/ 2806700 w 3585313"/>
              <a:gd name="connsiteY11" fmla="*/ 142533 h 1814353"/>
              <a:gd name="connsiteX12" fmla="*/ 2768600 w 3585313"/>
              <a:gd name="connsiteY12" fmla="*/ 148883 h 1814353"/>
              <a:gd name="connsiteX13" fmla="*/ 2686050 w 3585313"/>
              <a:gd name="connsiteY13" fmla="*/ 167933 h 1814353"/>
              <a:gd name="connsiteX14" fmla="*/ 2597150 w 3585313"/>
              <a:gd name="connsiteY14" fmla="*/ 174283 h 1814353"/>
              <a:gd name="connsiteX15" fmla="*/ 2552700 w 3585313"/>
              <a:gd name="connsiteY15" fmla="*/ 186983 h 1814353"/>
              <a:gd name="connsiteX16" fmla="*/ 2438400 w 3585313"/>
              <a:gd name="connsiteY16" fmla="*/ 206033 h 1814353"/>
              <a:gd name="connsiteX17" fmla="*/ 2406650 w 3585313"/>
              <a:gd name="connsiteY17" fmla="*/ 212383 h 1814353"/>
              <a:gd name="connsiteX18" fmla="*/ 2374900 w 3585313"/>
              <a:gd name="connsiteY18" fmla="*/ 225083 h 1814353"/>
              <a:gd name="connsiteX19" fmla="*/ 2349500 w 3585313"/>
              <a:gd name="connsiteY19" fmla="*/ 231433 h 1814353"/>
              <a:gd name="connsiteX20" fmla="*/ 2260600 w 3585313"/>
              <a:gd name="connsiteY20" fmla="*/ 244133 h 1814353"/>
              <a:gd name="connsiteX21" fmla="*/ 2197100 w 3585313"/>
              <a:gd name="connsiteY21" fmla="*/ 256833 h 1814353"/>
              <a:gd name="connsiteX22" fmla="*/ 2146300 w 3585313"/>
              <a:gd name="connsiteY22" fmla="*/ 263183 h 1814353"/>
              <a:gd name="connsiteX23" fmla="*/ 2057400 w 3585313"/>
              <a:gd name="connsiteY23" fmla="*/ 282233 h 1814353"/>
              <a:gd name="connsiteX24" fmla="*/ 2012950 w 3585313"/>
              <a:gd name="connsiteY24" fmla="*/ 301283 h 1814353"/>
              <a:gd name="connsiteX25" fmla="*/ 1993900 w 3585313"/>
              <a:gd name="connsiteY25" fmla="*/ 313983 h 1814353"/>
              <a:gd name="connsiteX26" fmla="*/ 1974850 w 3585313"/>
              <a:gd name="connsiteY26" fmla="*/ 320333 h 1814353"/>
              <a:gd name="connsiteX27" fmla="*/ 1905000 w 3585313"/>
              <a:gd name="connsiteY27" fmla="*/ 358433 h 1814353"/>
              <a:gd name="connsiteX28" fmla="*/ 1854200 w 3585313"/>
              <a:gd name="connsiteY28" fmla="*/ 377483 h 1814353"/>
              <a:gd name="connsiteX29" fmla="*/ 1828800 w 3585313"/>
              <a:gd name="connsiteY29" fmla="*/ 390183 h 1814353"/>
              <a:gd name="connsiteX30" fmla="*/ 1765300 w 3585313"/>
              <a:gd name="connsiteY30" fmla="*/ 409233 h 1814353"/>
              <a:gd name="connsiteX31" fmla="*/ 1733550 w 3585313"/>
              <a:gd name="connsiteY31" fmla="*/ 428283 h 1814353"/>
              <a:gd name="connsiteX32" fmla="*/ 1657350 w 3585313"/>
              <a:gd name="connsiteY32" fmla="*/ 466383 h 1814353"/>
              <a:gd name="connsiteX33" fmla="*/ 1625600 w 3585313"/>
              <a:gd name="connsiteY33" fmla="*/ 485433 h 1814353"/>
              <a:gd name="connsiteX34" fmla="*/ 1530350 w 3585313"/>
              <a:gd name="connsiteY34" fmla="*/ 517183 h 1814353"/>
              <a:gd name="connsiteX35" fmla="*/ 1492250 w 3585313"/>
              <a:gd name="connsiteY35" fmla="*/ 536233 h 1814353"/>
              <a:gd name="connsiteX36" fmla="*/ 1390650 w 3585313"/>
              <a:gd name="connsiteY36" fmla="*/ 567983 h 1814353"/>
              <a:gd name="connsiteX37" fmla="*/ 1346200 w 3585313"/>
              <a:gd name="connsiteY37" fmla="*/ 587033 h 1814353"/>
              <a:gd name="connsiteX38" fmla="*/ 1308100 w 3585313"/>
              <a:gd name="connsiteY38" fmla="*/ 593383 h 1814353"/>
              <a:gd name="connsiteX39" fmla="*/ 1276350 w 3585313"/>
              <a:gd name="connsiteY39" fmla="*/ 599733 h 1814353"/>
              <a:gd name="connsiteX40" fmla="*/ 1212850 w 3585313"/>
              <a:gd name="connsiteY40" fmla="*/ 631483 h 1814353"/>
              <a:gd name="connsiteX41" fmla="*/ 1193800 w 3585313"/>
              <a:gd name="connsiteY41" fmla="*/ 637833 h 1814353"/>
              <a:gd name="connsiteX42" fmla="*/ 1149350 w 3585313"/>
              <a:gd name="connsiteY42" fmla="*/ 656883 h 1814353"/>
              <a:gd name="connsiteX43" fmla="*/ 1022350 w 3585313"/>
              <a:gd name="connsiteY43" fmla="*/ 669583 h 1814353"/>
              <a:gd name="connsiteX44" fmla="*/ 927100 w 3585313"/>
              <a:gd name="connsiteY44" fmla="*/ 701333 h 1814353"/>
              <a:gd name="connsiteX45" fmla="*/ 863600 w 3585313"/>
              <a:gd name="connsiteY45" fmla="*/ 720383 h 1814353"/>
              <a:gd name="connsiteX46" fmla="*/ 838200 w 3585313"/>
              <a:gd name="connsiteY46" fmla="*/ 733083 h 1814353"/>
              <a:gd name="connsiteX47" fmla="*/ 819150 w 3585313"/>
              <a:gd name="connsiteY47" fmla="*/ 739433 h 1814353"/>
              <a:gd name="connsiteX48" fmla="*/ 774700 w 3585313"/>
              <a:gd name="connsiteY48" fmla="*/ 752133 h 1814353"/>
              <a:gd name="connsiteX49" fmla="*/ 723900 w 3585313"/>
              <a:gd name="connsiteY49" fmla="*/ 758483 h 1814353"/>
              <a:gd name="connsiteX50" fmla="*/ 692150 w 3585313"/>
              <a:gd name="connsiteY50" fmla="*/ 764833 h 1814353"/>
              <a:gd name="connsiteX51" fmla="*/ 647700 w 3585313"/>
              <a:gd name="connsiteY51" fmla="*/ 777533 h 1814353"/>
              <a:gd name="connsiteX52" fmla="*/ 603250 w 3585313"/>
              <a:gd name="connsiteY52" fmla="*/ 790233 h 1814353"/>
              <a:gd name="connsiteX53" fmla="*/ 577850 w 3585313"/>
              <a:gd name="connsiteY53" fmla="*/ 796583 h 1814353"/>
              <a:gd name="connsiteX54" fmla="*/ 501650 w 3585313"/>
              <a:gd name="connsiteY54" fmla="*/ 802933 h 1814353"/>
              <a:gd name="connsiteX55" fmla="*/ 463550 w 3585313"/>
              <a:gd name="connsiteY55" fmla="*/ 815633 h 1814353"/>
              <a:gd name="connsiteX56" fmla="*/ 438150 w 3585313"/>
              <a:gd name="connsiteY56" fmla="*/ 828333 h 1814353"/>
              <a:gd name="connsiteX57" fmla="*/ 381000 w 3585313"/>
              <a:gd name="connsiteY57" fmla="*/ 834683 h 1814353"/>
              <a:gd name="connsiteX58" fmla="*/ 292100 w 3585313"/>
              <a:gd name="connsiteY58" fmla="*/ 853733 h 1814353"/>
              <a:gd name="connsiteX59" fmla="*/ 273050 w 3585313"/>
              <a:gd name="connsiteY59" fmla="*/ 860083 h 1814353"/>
              <a:gd name="connsiteX60" fmla="*/ 241300 w 3585313"/>
              <a:gd name="connsiteY60" fmla="*/ 866433 h 1814353"/>
              <a:gd name="connsiteX61" fmla="*/ 222250 w 3585313"/>
              <a:gd name="connsiteY61" fmla="*/ 879133 h 1814353"/>
              <a:gd name="connsiteX62" fmla="*/ 203200 w 3585313"/>
              <a:gd name="connsiteY62" fmla="*/ 898183 h 1814353"/>
              <a:gd name="connsiteX63" fmla="*/ 165100 w 3585313"/>
              <a:gd name="connsiteY63" fmla="*/ 910883 h 1814353"/>
              <a:gd name="connsiteX64" fmla="*/ 107950 w 3585313"/>
              <a:gd name="connsiteY64" fmla="*/ 929933 h 1814353"/>
              <a:gd name="connsiteX65" fmla="*/ 63500 w 3585313"/>
              <a:gd name="connsiteY65" fmla="*/ 955333 h 1814353"/>
              <a:gd name="connsiteX66" fmla="*/ 38100 w 3585313"/>
              <a:gd name="connsiteY66" fmla="*/ 961683 h 1814353"/>
              <a:gd name="connsiteX67" fmla="*/ 0 w 3585313"/>
              <a:gd name="connsiteY67" fmla="*/ 974383 h 1814353"/>
              <a:gd name="connsiteX68" fmla="*/ 95250 w 3585313"/>
              <a:gd name="connsiteY68" fmla="*/ 987083 h 1814353"/>
              <a:gd name="connsiteX69" fmla="*/ 158750 w 3585313"/>
              <a:gd name="connsiteY69" fmla="*/ 993433 h 1814353"/>
              <a:gd name="connsiteX70" fmla="*/ 215900 w 3585313"/>
              <a:gd name="connsiteY70" fmla="*/ 999783 h 1814353"/>
              <a:gd name="connsiteX71" fmla="*/ 260350 w 3585313"/>
              <a:gd name="connsiteY71" fmla="*/ 1012483 h 1814353"/>
              <a:gd name="connsiteX72" fmla="*/ 298450 w 3585313"/>
              <a:gd name="connsiteY72" fmla="*/ 1018833 h 1814353"/>
              <a:gd name="connsiteX73" fmla="*/ 400050 w 3585313"/>
              <a:gd name="connsiteY73" fmla="*/ 1044233 h 1814353"/>
              <a:gd name="connsiteX74" fmla="*/ 514350 w 3585313"/>
              <a:gd name="connsiteY74" fmla="*/ 1082333 h 1814353"/>
              <a:gd name="connsiteX75" fmla="*/ 628650 w 3585313"/>
              <a:gd name="connsiteY75" fmla="*/ 1120433 h 1814353"/>
              <a:gd name="connsiteX76" fmla="*/ 755650 w 3585313"/>
              <a:gd name="connsiteY76" fmla="*/ 1158533 h 1814353"/>
              <a:gd name="connsiteX77" fmla="*/ 806450 w 3585313"/>
              <a:gd name="connsiteY77" fmla="*/ 1164883 h 1814353"/>
              <a:gd name="connsiteX78" fmla="*/ 914400 w 3585313"/>
              <a:gd name="connsiteY78" fmla="*/ 1196633 h 1814353"/>
              <a:gd name="connsiteX79" fmla="*/ 984250 w 3585313"/>
              <a:gd name="connsiteY79" fmla="*/ 1209333 h 1814353"/>
              <a:gd name="connsiteX80" fmla="*/ 1162050 w 3585313"/>
              <a:gd name="connsiteY80" fmla="*/ 1266483 h 1814353"/>
              <a:gd name="connsiteX81" fmla="*/ 1206500 w 3585313"/>
              <a:gd name="connsiteY81" fmla="*/ 1279183 h 1814353"/>
              <a:gd name="connsiteX82" fmla="*/ 1257300 w 3585313"/>
              <a:gd name="connsiteY82" fmla="*/ 1285533 h 1814353"/>
              <a:gd name="connsiteX83" fmla="*/ 1352550 w 3585313"/>
              <a:gd name="connsiteY83" fmla="*/ 1304583 h 1814353"/>
              <a:gd name="connsiteX84" fmla="*/ 1441450 w 3585313"/>
              <a:gd name="connsiteY84" fmla="*/ 1336333 h 1814353"/>
              <a:gd name="connsiteX85" fmla="*/ 1473200 w 3585313"/>
              <a:gd name="connsiteY85" fmla="*/ 1342683 h 1814353"/>
              <a:gd name="connsiteX86" fmla="*/ 1574800 w 3585313"/>
              <a:gd name="connsiteY86" fmla="*/ 1368083 h 1814353"/>
              <a:gd name="connsiteX87" fmla="*/ 1612900 w 3585313"/>
              <a:gd name="connsiteY87" fmla="*/ 1374433 h 1814353"/>
              <a:gd name="connsiteX88" fmla="*/ 1631950 w 3585313"/>
              <a:gd name="connsiteY88" fmla="*/ 1393483 h 1814353"/>
              <a:gd name="connsiteX89" fmla="*/ 1663700 w 3585313"/>
              <a:gd name="connsiteY89" fmla="*/ 1399833 h 1814353"/>
              <a:gd name="connsiteX90" fmla="*/ 1689100 w 3585313"/>
              <a:gd name="connsiteY90" fmla="*/ 1406183 h 1814353"/>
              <a:gd name="connsiteX91" fmla="*/ 1733550 w 3585313"/>
              <a:gd name="connsiteY91" fmla="*/ 1425233 h 1814353"/>
              <a:gd name="connsiteX92" fmla="*/ 1758950 w 3585313"/>
              <a:gd name="connsiteY92" fmla="*/ 1431583 h 1814353"/>
              <a:gd name="connsiteX93" fmla="*/ 1778000 w 3585313"/>
              <a:gd name="connsiteY93" fmla="*/ 1444283 h 1814353"/>
              <a:gd name="connsiteX94" fmla="*/ 1809750 w 3585313"/>
              <a:gd name="connsiteY94" fmla="*/ 1450633 h 1814353"/>
              <a:gd name="connsiteX95" fmla="*/ 1835150 w 3585313"/>
              <a:gd name="connsiteY95" fmla="*/ 1456983 h 1814353"/>
              <a:gd name="connsiteX96" fmla="*/ 1873250 w 3585313"/>
              <a:gd name="connsiteY96" fmla="*/ 1469683 h 1814353"/>
              <a:gd name="connsiteX97" fmla="*/ 1936750 w 3585313"/>
              <a:gd name="connsiteY97" fmla="*/ 1495083 h 1814353"/>
              <a:gd name="connsiteX98" fmla="*/ 1974850 w 3585313"/>
              <a:gd name="connsiteY98" fmla="*/ 1501433 h 1814353"/>
              <a:gd name="connsiteX99" fmla="*/ 2038350 w 3585313"/>
              <a:gd name="connsiteY99" fmla="*/ 1520483 h 1814353"/>
              <a:gd name="connsiteX100" fmla="*/ 2063750 w 3585313"/>
              <a:gd name="connsiteY100" fmla="*/ 1533183 h 1814353"/>
              <a:gd name="connsiteX101" fmla="*/ 2101850 w 3585313"/>
              <a:gd name="connsiteY101" fmla="*/ 1545883 h 1814353"/>
              <a:gd name="connsiteX102" fmla="*/ 2120900 w 3585313"/>
              <a:gd name="connsiteY102" fmla="*/ 1558583 h 1814353"/>
              <a:gd name="connsiteX103" fmla="*/ 3371850 w 3585313"/>
              <a:gd name="connsiteY103" fmla="*/ 1812583 h 1814353"/>
              <a:gd name="connsiteX104" fmla="*/ 3397250 w 3585313"/>
              <a:gd name="connsiteY104" fmla="*/ 1412533 h 1814353"/>
              <a:gd name="connsiteX105" fmla="*/ 1498600 w 3585313"/>
              <a:gd name="connsiteY105" fmla="*/ 942633 h 1814353"/>
              <a:gd name="connsiteX106" fmla="*/ 3365500 w 3585313"/>
              <a:gd name="connsiteY106" fmla="*/ 447333 h 1814353"/>
              <a:gd name="connsiteX107" fmla="*/ 3371850 w 3585313"/>
              <a:gd name="connsiteY107" fmla="*/ 428283 h 1814353"/>
              <a:gd name="connsiteX108" fmla="*/ 3365500 w 3585313"/>
              <a:gd name="connsiteY108" fmla="*/ 40933 h 1814353"/>
              <a:gd name="connsiteX0" fmla="*/ 3365500 w 3586324"/>
              <a:gd name="connsiteY0" fmla="*/ 40933 h 1814019"/>
              <a:gd name="connsiteX1" fmla="*/ 3365500 w 3586324"/>
              <a:gd name="connsiteY1" fmla="*/ 28233 h 1814019"/>
              <a:gd name="connsiteX2" fmla="*/ 3340100 w 3586324"/>
              <a:gd name="connsiteY2" fmla="*/ 34583 h 1814019"/>
              <a:gd name="connsiteX3" fmla="*/ 3314700 w 3586324"/>
              <a:gd name="connsiteY3" fmla="*/ 47283 h 1814019"/>
              <a:gd name="connsiteX4" fmla="*/ 3263900 w 3586324"/>
              <a:gd name="connsiteY4" fmla="*/ 53633 h 1814019"/>
              <a:gd name="connsiteX5" fmla="*/ 3238500 w 3586324"/>
              <a:gd name="connsiteY5" fmla="*/ 59983 h 1814019"/>
              <a:gd name="connsiteX6" fmla="*/ 3187700 w 3586324"/>
              <a:gd name="connsiteY6" fmla="*/ 72683 h 1814019"/>
              <a:gd name="connsiteX7" fmla="*/ 3155950 w 3586324"/>
              <a:gd name="connsiteY7" fmla="*/ 85383 h 1814019"/>
              <a:gd name="connsiteX8" fmla="*/ 2997200 w 3586324"/>
              <a:gd name="connsiteY8" fmla="*/ 104433 h 1814019"/>
              <a:gd name="connsiteX9" fmla="*/ 2908300 w 3586324"/>
              <a:gd name="connsiteY9" fmla="*/ 123483 h 1814019"/>
              <a:gd name="connsiteX10" fmla="*/ 2857500 w 3586324"/>
              <a:gd name="connsiteY10" fmla="*/ 136183 h 1814019"/>
              <a:gd name="connsiteX11" fmla="*/ 2806700 w 3586324"/>
              <a:gd name="connsiteY11" fmla="*/ 142533 h 1814019"/>
              <a:gd name="connsiteX12" fmla="*/ 2768600 w 3586324"/>
              <a:gd name="connsiteY12" fmla="*/ 148883 h 1814019"/>
              <a:gd name="connsiteX13" fmla="*/ 2686050 w 3586324"/>
              <a:gd name="connsiteY13" fmla="*/ 167933 h 1814019"/>
              <a:gd name="connsiteX14" fmla="*/ 2597150 w 3586324"/>
              <a:gd name="connsiteY14" fmla="*/ 174283 h 1814019"/>
              <a:gd name="connsiteX15" fmla="*/ 2552700 w 3586324"/>
              <a:gd name="connsiteY15" fmla="*/ 186983 h 1814019"/>
              <a:gd name="connsiteX16" fmla="*/ 2438400 w 3586324"/>
              <a:gd name="connsiteY16" fmla="*/ 206033 h 1814019"/>
              <a:gd name="connsiteX17" fmla="*/ 2406650 w 3586324"/>
              <a:gd name="connsiteY17" fmla="*/ 212383 h 1814019"/>
              <a:gd name="connsiteX18" fmla="*/ 2374900 w 3586324"/>
              <a:gd name="connsiteY18" fmla="*/ 225083 h 1814019"/>
              <a:gd name="connsiteX19" fmla="*/ 2349500 w 3586324"/>
              <a:gd name="connsiteY19" fmla="*/ 231433 h 1814019"/>
              <a:gd name="connsiteX20" fmla="*/ 2260600 w 3586324"/>
              <a:gd name="connsiteY20" fmla="*/ 244133 h 1814019"/>
              <a:gd name="connsiteX21" fmla="*/ 2197100 w 3586324"/>
              <a:gd name="connsiteY21" fmla="*/ 256833 h 1814019"/>
              <a:gd name="connsiteX22" fmla="*/ 2146300 w 3586324"/>
              <a:gd name="connsiteY22" fmla="*/ 263183 h 1814019"/>
              <a:gd name="connsiteX23" fmla="*/ 2057400 w 3586324"/>
              <a:gd name="connsiteY23" fmla="*/ 282233 h 1814019"/>
              <a:gd name="connsiteX24" fmla="*/ 2012950 w 3586324"/>
              <a:gd name="connsiteY24" fmla="*/ 301283 h 1814019"/>
              <a:gd name="connsiteX25" fmla="*/ 1993900 w 3586324"/>
              <a:gd name="connsiteY25" fmla="*/ 313983 h 1814019"/>
              <a:gd name="connsiteX26" fmla="*/ 1974850 w 3586324"/>
              <a:gd name="connsiteY26" fmla="*/ 320333 h 1814019"/>
              <a:gd name="connsiteX27" fmla="*/ 1905000 w 3586324"/>
              <a:gd name="connsiteY27" fmla="*/ 358433 h 1814019"/>
              <a:gd name="connsiteX28" fmla="*/ 1854200 w 3586324"/>
              <a:gd name="connsiteY28" fmla="*/ 377483 h 1814019"/>
              <a:gd name="connsiteX29" fmla="*/ 1828800 w 3586324"/>
              <a:gd name="connsiteY29" fmla="*/ 390183 h 1814019"/>
              <a:gd name="connsiteX30" fmla="*/ 1765300 w 3586324"/>
              <a:gd name="connsiteY30" fmla="*/ 409233 h 1814019"/>
              <a:gd name="connsiteX31" fmla="*/ 1733550 w 3586324"/>
              <a:gd name="connsiteY31" fmla="*/ 428283 h 1814019"/>
              <a:gd name="connsiteX32" fmla="*/ 1657350 w 3586324"/>
              <a:gd name="connsiteY32" fmla="*/ 466383 h 1814019"/>
              <a:gd name="connsiteX33" fmla="*/ 1625600 w 3586324"/>
              <a:gd name="connsiteY33" fmla="*/ 485433 h 1814019"/>
              <a:gd name="connsiteX34" fmla="*/ 1530350 w 3586324"/>
              <a:gd name="connsiteY34" fmla="*/ 517183 h 1814019"/>
              <a:gd name="connsiteX35" fmla="*/ 1492250 w 3586324"/>
              <a:gd name="connsiteY35" fmla="*/ 536233 h 1814019"/>
              <a:gd name="connsiteX36" fmla="*/ 1390650 w 3586324"/>
              <a:gd name="connsiteY36" fmla="*/ 567983 h 1814019"/>
              <a:gd name="connsiteX37" fmla="*/ 1346200 w 3586324"/>
              <a:gd name="connsiteY37" fmla="*/ 587033 h 1814019"/>
              <a:gd name="connsiteX38" fmla="*/ 1308100 w 3586324"/>
              <a:gd name="connsiteY38" fmla="*/ 593383 h 1814019"/>
              <a:gd name="connsiteX39" fmla="*/ 1276350 w 3586324"/>
              <a:gd name="connsiteY39" fmla="*/ 599733 h 1814019"/>
              <a:gd name="connsiteX40" fmla="*/ 1212850 w 3586324"/>
              <a:gd name="connsiteY40" fmla="*/ 631483 h 1814019"/>
              <a:gd name="connsiteX41" fmla="*/ 1193800 w 3586324"/>
              <a:gd name="connsiteY41" fmla="*/ 637833 h 1814019"/>
              <a:gd name="connsiteX42" fmla="*/ 1149350 w 3586324"/>
              <a:gd name="connsiteY42" fmla="*/ 656883 h 1814019"/>
              <a:gd name="connsiteX43" fmla="*/ 1022350 w 3586324"/>
              <a:gd name="connsiteY43" fmla="*/ 669583 h 1814019"/>
              <a:gd name="connsiteX44" fmla="*/ 927100 w 3586324"/>
              <a:gd name="connsiteY44" fmla="*/ 701333 h 1814019"/>
              <a:gd name="connsiteX45" fmla="*/ 863600 w 3586324"/>
              <a:gd name="connsiteY45" fmla="*/ 720383 h 1814019"/>
              <a:gd name="connsiteX46" fmla="*/ 838200 w 3586324"/>
              <a:gd name="connsiteY46" fmla="*/ 733083 h 1814019"/>
              <a:gd name="connsiteX47" fmla="*/ 819150 w 3586324"/>
              <a:gd name="connsiteY47" fmla="*/ 739433 h 1814019"/>
              <a:gd name="connsiteX48" fmla="*/ 774700 w 3586324"/>
              <a:gd name="connsiteY48" fmla="*/ 752133 h 1814019"/>
              <a:gd name="connsiteX49" fmla="*/ 723900 w 3586324"/>
              <a:gd name="connsiteY49" fmla="*/ 758483 h 1814019"/>
              <a:gd name="connsiteX50" fmla="*/ 692150 w 3586324"/>
              <a:gd name="connsiteY50" fmla="*/ 764833 h 1814019"/>
              <a:gd name="connsiteX51" fmla="*/ 647700 w 3586324"/>
              <a:gd name="connsiteY51" fmla="*/ 777533 h 1814019"/>
              <a:gd name="connsiteX52" fmla="*/ 603250 w 3586324"/>
              <a:gd name="connsiteY52" fmla="*/ 790233 h 1814019"/>
              <a:gd name="connsiteX53" fmla="*/ 577850 w 3586324"/>
              <a:gd name="connsiteY53" fmla="*/ 796583 h 1814019"/>
              <a:gd name="connsiteX54" fmla="*/ 501650 w 3586324"/>
              <a:gd name="connsiteY54" fmla="*/ 802933 h 1814019"/>
              <a:gd name="connsiteX55" fmla="*/ 463550 w 3586324"/>
              <a:gd name="connsiteY55" fmla="*/ 815633 h 1814019"/>
              <a:gd name="connsiteX56" fmla="*/ 438150 w 3586324"/>
              <a:gd name="connsiteY56" fmla="*/ 828333 h 1814019"/>
              <a:gd name="connsiteX57" fmla="*/ 381000 w 3586324"/>
              <a:gd name="connsiteY57" fmla="*/ 834683 h 1814019"/>
              <a:gd name="connsiteX58" fmla="*/ 292100 w 3586324"/>
              <a:gd name="connsiteY58" fmla="*/ 853733 h 1814019"/>
              <a:gd name="connsiteX59" fmla="*/ 273050 w 3586324"/>
              <a:gd name="connsiteY59" fmla="*/ 860083 h 1814019"/>
              <a:gd name="connsiteX60" fmla="*/ 241300 w 3586324"/>
              <a:gd name="connsiteY60" fmla="*/ 866433 h 1814019"/>
              <a:gd name="connsiteX61" fmla="*/ 222250 w 3586324"/>
              <a:gd name="connsiteY61" fmla="*/ 879133 h 1814019"/>
              <a:gd name="connsiteX62" fmla="*/ 203200 w 3586324"/>
              <a:gd name="connsiteY62" fmla="*/ 898183 h 1814019"/>
              <a:gd name="connsiteX63" fmla="*/ 165100 w 3586324"/>
              <a:gd name="connsiteY63" fmla="*/ 910883 h 1814019"/>
              <a:gd name="connsiteX64" fmla="*/ 107950 w 3586324"/>
              <a:gd name="connsiteY64" fmla="*/ 929933 h 1814019"/>
              <a:gd name="connsiteX65" fmla="*/ 63500 w 3586324"/>
              <a:gd name="connsiteY65" fmla="*/ 955333 h 1814019"/>
              <a:gd name="connsiteX66" fmla="*/ 38100 w 3586324"/>
              <a:gd name="connsiteY66" fmla="*/ 961683 h 1814019"/>
              <a:gd name="connsiteX67" fmla="*/ 0 w 3586324"/>
              <a:gd name="connsiteY67" fmla="*/ 974383 h 1814019"/>
              <a:gd name="connsiteX68" fmla="*/ 95250 w 3586324"/>
              <a:gd name="connsiteY68" fmla="*/ 987083 h 1814019"/>
              <a:gd name="connsiteX69" fmla="*/ 158750 w 3586324"/>
              <a:gd name="connsiteY69" fmla="*/ 993433 h 1814019"/>
              <a:gd name="connsiteX70" fmla="*/ 215900 w 3586324"/>
              <a:gd name="connsiteY70" fmla="*/ 999783 h 1814019"/>
              <a:gd name="connsiteX71" fmla="*/ 260350 w 3586324"/>
              <a:gd name="connsiteY71" fmla="*/ 1012483 h 1814019"/>
              <a:gd name="connsiteX72" fmla="*/ 298450 w 3586324"/>
              <a:gd name="connsiteY72" fmla="*/ 1018833 h 1814019"/>
              <a:gd name="connsiteX73" fmla="*/ 400050 w 3586324"/>
              <a:gd name="connsiteY73" fmla="*/ 1044233 h 1814019"/>
              <a:gd name="connsiteX74" fmla="*/ 514350 w 3586324"/>
              <a:gd name="connsiteY74" fmla="*/ 1082333 h 1814019"/>
              <a:gd name="connsiteX75" fmla="*/ 628650 w 3586324"/>
              <a:gd name="connsiteY75" fmla="*/ 1120433 h 1814019"/>
              <a:gd name="connsiteX76" fmla="*/ 755650 w 3586324"/>
              <a:gd name="connsiteY76" fmla="*/ 1158533 h 1814019"/>
              <a:gd name="connsiteX77" fmla="*/ 806450 w 3586324"/>
              <a:gd name="connsiteY77" fmla="*/ 1164883 h 1814019"/>
              <a:gd name="connsiteX78" fmla="*/ 914400 w 3586324"/>
              <a:gd name="connsiteY78" fmla="*/ 1196633 h 1814019"/>
              <a:gd name="connsiteX79" fmla="*/ 984250 w 3586324"/>
              <a:gd name="connsiteY79" fmla="*/ 1209333 h 1814019"/>
              <a:gd name="connsiteX80" fmla="*/ 1162050 w 3586324"/>
              <a:gd name="connsiteY80" fmla="*/ 1266483 h 1814019"/>
              <a:gd name="connsiteX81" fmla="*/ 1206500 w 3586324"/>
              <a:gd name="connsiteY81" fmla="*/ 1279183 h 1814019"/>
              <a:gd name="connsiteX82" fmla="*/ 1257300 w 3586324"/>
              <a:gd name="connsiteY82" fmla="*/ 1285533 h 1814019"/>
              <a:gd name="connsiteX83" fmla="*/ 1352550 w 3586324"/>
              <a:gd name="connsiteY83" fmla="*/ 1304583 h 1814019"/>
              <a:gd name="connsiteX84" fmla="*/ 1441450 w 3586324"/>
              <a:gd name="connsiteY84" fmla="*/ 1336333 h 1814019"/>
              <a:gd name="connsiteX85" fmla="*/ 1473200 w 3586324"/>
              <a:gd name="connsiteY85" fmla="*/ 1342683 h 1814019"/>
              <a:gd name="connsiteX86" fmla="*/ 1574800 w 3586324"/>
              <a:gd name="connsiteY86" fmla="*/ 1368083 h 1814019"/>
              <a:gd name="connsiteX87" fmla="*/ 1612900 w 3586324"/>
              <a:gd name="connsiteY87" fmla="*/ 1374433 h 1814019"/>
              <a:gd name="connsiteX88" fmla="*/ 1631950 w 3586324"/>
              <a:gd name="connsiteY88" fmla="*/ 1393483 h 1814019"/>
              <a:gd name="connsiteX89" fmla="*/ 1663700 w 3586324"/>
              <a:gd name="connsiteY89" fmla="*/ 1399833 h 1814019"/>
              <a:gd name="connsiteX90" fmla="*/ 1689100 w 3586324"/>
              <a:gd name="connsiteY90" fmla="*/ 1406183 h 1814019"/>
              <a:gd name="connsiteX91" fmla="*/ 1733550 w 3586324"/>
              <a:gd name="connsiteY91" fmla="*/ 1425233 h 1814019"/>
              <a:gd name="connsiteX92" fmla="*/ 1758950 w 3586324"/>
              <a:gd name="connsiteY92" fmla="*/ 1431583 h 1814019"/>
              <a:gd name="connsiteX93" fmla="*/ 1778000 w 3586324"/>
              <a:gd name="connsiteY93" fmla="*/ 1444283 h 1814019"/>
              <a:gd name="connsiteX94" fmla="*/ 1809750 w 3586324"/>
              <a:gd name="connsiteY94" fmla="*/ 1450633 h 1814019"/>
              <a:gd name="connsiteX95" fmla="*/ 1835150 w 3586324"/>
              <a:gd name="connsiteY95" fmla="*/ 1456983 h 1814019"/>
              <a:gd name="connsiteX96" fmla="*/ 1873250 w 3586324"/>
              <a:gd name="connsiteY96" fmla="*/ 1469683 h 1814019"/>
              <a:gd name="connsiteX97" fmla="*/ 1936750 w 3586324"/>
              <a:gd name="connsiteY97" fmla="*/ 1495083 h 1814019"/>
              <a:gd name="connsiteX98" fmla="*/ 1974850 w 3586324"/>
              <a:gd name="connsiteY98" fmla="*/ 1501433 h 1814019"/>
              <a:gd name="connsiteX99" fmla="*/ 2038350 w 3586324"/>
              <a:gd name="connsiteY99" fmla="*/ 1520483 h 1814019"/>
              <a:gd name="connsiteX100" fmla="*/ 2063750 w 3586324"/>
              <a:gd name="connsiteY100" fmla="*/ 1533183 h 1814019"/>
              <a:gd name="connsiteX101" fmla="*/ 2101850 w 3586324"/>
              <a:gd name="connsiteY101" fmla="*/ 1545883 h 1814019"/>
              <a:gd name="connsiteX102" fmla="*/ 3371850 w 3586324"/>
              <a:gd name="connsiteY102" fmla="*/ 1812583 h 1814019"/>
              <a:gd name="connsiteX103" fmla="*/ 3397250 w 3586324"/>
              <a:gd name="connsiteY103" fmla="*/ 1412533 h 1814019"/>
              <a:gd name="connsiteX104" fmla="*/ 1498600 w 3586324"/>
              <a:gd name="connsiteY104" fmla="*/ 942633 h 1814019"/>
              <a:gd name="connsiteX105" fmla="*/ 3365500 w 3586324"/>
              <a:gd name="connsiteY105" fmla="*/ 447333 h 1814019"/>
              <a:gd name="connsiteX106" fmla="*/ 3371850 w 3586324"/>
              <a:gd name="connsiteY106" fmla="*/ 428283 h 1814019"/>
              <a:gd name="connsiteX107" fmla="*/ 3365500 w 3586324"/>
              <a:gd name="connsiteY107" fmla="*/ 40933 h 1814019"/>
              <a:gd name="connsiteX0" fmla="*/ 3365500 w 3588360"/>
              <a:gd name="connsiteY0" fmla="*/ 40933 h 1813727"/>
              <a:gd name="connsiteX1" fmla="*/ 3365500 w 3588360"/>
              <a:gd name="connsiteY1" fmla="*/ 28233 h 1813727"/>
              <a:gd name="connsiteX2" fmla="*/ 3340100 w 3588360"/>
              <a:gd name="connsiteY2" fmla="*/ 34583 h 1813727"/>
              <a:gd name="connsiteX3" fmla="*/ 3314700 w 3588360"/>
              <a:gd name="connsiteY3" fmla="*/ 47283 h 1813727"/>
              <a:gd name="connsiteX4" fmla="*/ 3263900 w 3588360"/>
              <a:gd name="connsiteY4" fmla="*/ 53633 h 1813727"/>
              <a:gd name="connsiteX5" fmla="*/ 3238500 w 3588360"/>
              <a:gd name="connsiteY5" fmla="*/ 59983 h 1813727"/>
              <a:gd name="connsiteX6" fmla="*/ 3187700 w 3588360"/>
              <a:gd name="connsiteY6" fmla="*/ 72683 h 1813727"/>
              <a:gd name="connsiteX7" fmla="*/ 3155950 w 3588360"/>
              <a:gd name="connsiteY7" fmla="*/ 85383 h 1813727"/>
              <a:gd name="connsiteX8" fmla="*/ 2997200 w 3588360"/>
              <a:gd name="connsiteY8" fmla="*/ 104433 h 1813727"/>
              <a:gd name="connsiteX9" fmla="*/ 2908300 w 3588360"/>
              <a:gd name="connsiteY9" fmla="*/ 123483 h 1813727"/>
              <a:gd name="connsiteX10" fmla="*/ 2857500 w 3588360"/>
              <a:gd name="connsiteY10" fmla="*/ 136183 h 1813727"/>
              <a:gd name="connsiteX11" fmla="*/ 2806700 w 3588360"/>
              <a:gd name="connsiteY11" fmla="*/ 142533 h 1813727"/>
              <a:gd name="connsiteX12" fmla="*/ 2768600 w 3588360"/>
              <a:gd name="connsiteY12" fmla="*/ 148883 h 1813727"/>
              <a:gd name="connsiteX13" fmla="*/ 2686050 w 3588360"/>
              <a:gd name="connsiteY13" fmla="*/ 167933 h 1813727"/>
              <a:gd name="connsiteX14" fmla="*/ 2597150 w 3588360"/>
              <a:gd name="connsiteY14" fmla="*/ 174283 h 1813727"/>
              <a:gd name="connsiteX15" fmla="*/ 2552700 w 3588360"/>
              <a:gd name="connsiteY15" fmla="*/ 186983 h 1813727"/>
              <a:gd name="connsiteX16" fmla="*/ 2438400 w 3588360"/>
              <a:gd name="connsiteY16" fmla="*/ 206033 h 1813727"/>
              <a:gd name="connsiteX17" fmla="*/ 2406650 w 3588360"/>
              <a:gd name="connsiteY17" fmla="*/ 212383 h 1813727"/>
              <a:gd name="connsiteX18" fmla="*/ 2374900 w 3588360"/>
              <a:gd name="connsiteY18" fmla="*/ 225083 h 1813727"/>
              <a:gd name="connsiteX19" fmla="*/ 2349500 w 3588360"/>
              <a:gd name="connsiteY19" fmla="*/ 231433 h 1813727"/>
              <a:gd name="connsiteX20" fmla="*/ 2260600 w 3588360"/>
              <a:gd name="connsiteY20" fmla="*/ 244133 h 1813727"/>
              <a:gd name="connsiteX21" fmla="*/ 2197100 w 3588360"/>
              <a:gd name="connsiteY21" fmla="*/ 256833 h 1813727"/>
              <a:gd name="connsiteX22" fmla="*/ 2146300 w 3588360"/>
              <a:gd name="connsiteY22" fmla="*/ 263183 h 1813727"/>
              <a:gd name="connsiteX23" fmla="*/ 2057400 w 3588360"/>
              <a:gd name="connsiteY23" fmla="*/ 282233 h 1813727"/>
              <a:gd name="connsiteX24" fmla="*/ 2012950 w 3588360"/>
              <a:gd name="connsiteY24" fmla="*/ 301283 h 1813727"/>
              <a:gd name="connsiteX25" fmla="*/ 1993900 w 3588360"/>
              <a:gd name="connsiteY25" fmla="*/ 313983 h 1813727"/>
              <a:gd name="connsiteX26" fmla="*/ 1974850 w 3588360"/>
              <a:gd name="connsiteY26" fmla="*/ 320333 h 1813727"/>
              <a:gd name="connsiteX27" fmla="*/ 1905000 w 3588360"/>
              <a:gd name="connsiteY27" fmla="*/ 358433 h 1813727"/>
              <a:gd name="connsiteX28" fmla="*/ 1854200 w 3588360"/>
              <a:gd name="connsiteY28" fmla="*/ 377483 h 1813727"/>
              <a:gd name="connsiteX29" fmla="*/ 1828800 w 3588360"/>
              <a:gd name="connsiteY29" fmla="*/ 390183 h 1813727"/>
              <a:gd name="connsiteX30" fmla="*/ 1765300 w 3588360"/>
              <a:gd name="connsiteY30" fmla="*/ 409233 h 1813727"/>
              <a:gd name="connsiteX31" fmla="*/ 1733550 w 3588360"/>
              <a:gd name="connsiteY31" fmla="*/ 428283 h 1813727"/>
              <a:gd name="connsiteX32" fmla="*/ 1657350 w 3588360"/>
              <a:gd name="connsiteY32" fmla="*/ 466383 h 1813727"/>
              <a:gd name="connsiteX33" fmla="*/ 1625600 w 3588360"/>
              <a:gd name="connsiteY33" fmla="*/ 485433 h 1813727"/>
              <a:gd name="connsiteX34" fmla="*/ 1530350 w 3588360"/>
              <a:gd name="connsiteY34" fmla="*/ 517183 h 1813727"/>
              <a:gd name="connsiteX35" fmla="*/ 1492250 w 3588360"/>
              <a:gd name="connsiteY35" fmla="*/ 536233 h 1813727"/>
              <a:gd name="connsiteX36" fmla="*/ 1390650 w 3588360"/>
              <a:gd name="connsiteY36" fmla="*/ 567983 h 1813727"/>
              <a:gd name="connsiteX37" fmla="*/ 1346200 w 3588360"/>
              <a:gd name="connsiteY37" fmla="*/ 587033 h 1813727"/>
              <a:gd name="connsiteX38" fmla="*/ 1308100 w 3588360"/>
              <a:gd name="connsiteY38" fmla="*/ 593383 h 1813727"/>
              <a:gd name="connsiteX39" fmla="*/ 1276350 w 3588360"/>
              <a:gd name="connsiteY39" fmla="*/ 599733 h 1813727"/>
              <a:gd name="connsiteX40" fmla="*/ 1212850 w 3588360"/>
              <a:gd name="connsiteY40" fmla="*/ 631483 h 1813727"/>
              <a:gd name="connsiteX41" fmla="*/ 1193800 w 3588360"/>
              <a:gd name="connsiteY41" fmla="*/ 637833 h 1813727"/>
              <a:gd name="connsiteX42" fmla="*/ 1149350 w 3588360"/>
              <a:gd name="connsiteY42" fmla="*/ 656883 h 1813727"/>
              <a:gd name="connsiteX43" fmla="*/ 1022350 w 3588360"/>
              <a:gd name="connsiteY43" fmla="*/ 669583 h 1813727"/>
              <a:gd name="connsiteX44" fmla="*/ 927100 w 3588360"/>
              <a:gd name="connsiteY44" fmla="*/ 701333 h 1813727"/>
              <a:gd name="connsiteX45" fmla="*/ 863600 w 3588360"/>
              <a:gd name="connsiteY45" fmla="*/ 720383 h 1813727"/>
              <a:gd name="connsiteX46" fmla="*/ 838200 w 3588360"/>
              <a:gd name="connsiteY46" fmla="*/ 733083 h 1813727"/>
              <a:gd name="connsiteX47" fmla="*/ 819150 w 3588360"/>
              <a:gd name="connsiteY47" fmla="*/ 739433 h 1813727"/>
              <a:gd name="connsiteX48" fmla="*/ 774700 w 3588360"/>
              <a:gd name="connsiteY48" fmla="*/ 752133 h 1813727"/>
              <a:gd name="connsiteX49" fmla="*/ 723900 w 3588360"/>
              <a:gd name="connsiteY49" fmla="*/ 758483 h 1813727"/>
              <a:gd name="connsiteX50" fmla="*/ 692150 w 3588360"/>
              <a:gd name="connsiteY50" fmla="*/ 764833 h 1813727"/>
              <a:gd name="connsiteX51" fmla="*/ 647700 w 3588360"/>
              <a:gd name="connsiteY51" fmla="*/ 777533 h 1813727"/>
              <a:gd name="connsiteX52" fmla="*/ 603250 w 3588360"/>
              <a:gd name="connsiteY52" fmla="*/ 790233 h 1813727"/>
              <a:gd name="connsiteX53" fmla="*/ 577850 w 3588360"/>
              <a:gd name="connsiteY53" fmla="*/ 796583 h 1813727"/>
              <a:gd name="connsiteX54" fmla="*/ 501650 w 3588360"/>
              <a:gd name="connsiteY54" fmla="*/ 802933 h 1813727"/>
              <a:gd name="connsiteX55" fmla="*/ 463550 w 3588360"/>
              <a:gd name="connsiteY55" fmla="*/ 815633 h 1813727"/>
              <a:gd name="connsiteX56" fmla="*/ 438150 w 3588360"/>
              <a:gd name="connsiteY56" fmla="*/ 828333 h 1813727"/>
              <a:gd name="connsiteX57" fmla="*/ 381000 w 3588360"/>
              <a:gd name="connsiteY57" fmla="*/ 834683 h 1813727"/>
              <a:gd name="connsiteX58" fmla="*/ 292100 w 3588360"/>
              <a:gd name="connsiteY58" fmla="*/ 853733 h 1813727"/>
              <a:gd name="connsiteX59" fmla="*/ 273050 w 3588360"/>
              <a:gd name="connsiteY59" fmla="*/ 860083 h 1813727"/>
              <a:gd name="connsiteX60" fmla="*/ 241300 w 3588360"/>
              <a:gd name="connsiteY60" fmla="*/ 866433 h 1813727"/>
              <a:gd name="connsiteX61" fmla="*/ 222250 w 3588360"/>
              <a:gd name="connsiteY61" fmla="*/ 879133 h 1813727"/>
              <a:gd name="connsiteX62" fmla="*/ 203200 w 3588360"/>
              <a:gd name="connsiteY62" fmla="*/ 898183 h 1813727"/>
              <a:gd name="connsiteX63" fmla="*/ 165100 w 3588360"/>
              <a:gd name="connsiteY63" fmla="*/ 910883 h 1813727"/>
              <a:gd name="connsiteX64" fmla="*/ 107950 w 3588360"/>
              <a:gd name="connsiteY64" fmla="*/ 929933 h 1813727"/>
              <a:gd name="connsiteX65" fmla="*/ 63500 w 3588360"/>
              <a:gd name="connsiteY65" fmla="*/ 955333 h 1813727"/>
              <a:gd name="connsiteX66" fmla="*/ 38100 w 3588360"/>
              <a:gd name="connsiteY66" fmla="*/ 961683 h 1813727"/>
              <a:gd name="connsiteX67" fmla="*/ 0 w 3588360"/>
              <a:gd name="connsiteY67" fmla="*/ 974383 h 1813727"/>
              <a:gd name="connsiteX68" fmla="*/ 95250 w 3588360"/>
              <a:gd name="connsiteY68" fmla="*/ 987083 h 1813727"/>
              <a:gd name="connsiteX69" fmla="*/ 158750 w 3588360"/>
              <a:gd name="connsiteY69" fmla="*/ 993433 h 1813727"/>
              <a:gd name="connsiteX70" fmla="*/ 215900 w 3588360"/>
              <a:gd name="connsiteY70" fmla="*/ 999783 h 1813727"/>
              <a:gd name="connsiteX71" fmla="*/ 260350 w 3588360"/>
              <a:gd name="connsiteY71" fmla="*/ 1012483 h 1813727"/>
              <a:gd name="connsiteX72" fmla="*/ 298450 w 3588360"/>
              <a:gd name="connsiteY72" fmla="*/ 1018833 h 1813727"/>
              <a:gd name="connsiteX73" fmla="*/ 400050 w 3588360"/>
              <a:gd name="connsiteY73" fmla="*/ 1044233 h 1813727"/>
              <a:gd name="connsiteX74" fmla="*/ 514350 w 3588360"/>
              <a:gd name="connsiteY74" fmla="*/ 1082333 h 1813727"/>
              <a:gd name="connsiteX75" fmla="*/ 628650 w 3588360"/>
              <a:gd name="connsiteY75" fmla="*/ 1120433 h 1813727"/>
              <a:gd name="connsiteX76" fmla="*/ 755650 w 3588360"/>
              <a:gd name="connsiteY76" fmla="*/ 1158533 h 1813727"/>
              <a:gd name="connsiteX77" fmla="*/ 806450 w 3588360"/>
              <a:gd name="connsiteY77" fmla="*/ 1164883 h 1813727"/>
              <a:gd name="connsiteX78" fmla="*/ 914400 w 3588360"/>
              <a:gd name="connsiteY78" fmla="*/ 1196633 h 1813727"/>
              <a:gd name="connsiteX79" fmla="*/ 984250 w 3588360"/>
              <a:gd name="connsiteY79" fmla="*/ 1209333 h 1813727"/>
              <a:gd name="connsiteX80" fmla="*/ 1162050 w 3588360"/>
              <a:gd name="connsiteY80" fmla="*/ 1266483 h 1813727"/>
              <a:gd name="connsiteX81" fmla="*/ 1206500 w 3588360"/>
              <a:gd name="connsiteY81" fmla="*/ 1279183 h 1813727"/>
              <a:gd name="connsiteX82" fmla="*/ 1257300 w 3588360"/>
              <a:gd name="connsiteY82" fmla="*/ 1285533 h 1813727"/>
              <a:gd name="connsiteX83" fmla="*/ 1352550 w 3588360"/>
              <a:gd name="connsiteY83" fmla="*/ 1304583 h 1813727"/>
              <a:gd name="connsiteX84" fmla="*/ 1441450 w 3588360"/>
              <a:gd name="connsiteY84" fmla="*/ 1336333 h 1813727"/>
              <a:gd name="connsiteX85" fmla="*/ 1473200 w 3588360"/>
              <a:gd name="connsiteY85" fmla="*/ 1342683 h 1813727"/>
              <a:gd name="connsiteX86" fmla="*/ 1574800 w 3588360"/>
              <a:gd name="connsiteY86" fmla="*/ 1368083 h 1813727"/>
              <a:gd name="connsiteX87" fmla="*/ 1612900 w 3588360"/>
              <a:gd name="connsiteY87" fmla="*/ 1374433 h 1813727"/>
              <a:gd name="connsiteX88" fmla="*/ 1631950 w 3588360"/>
              <a:gd name="connsiteY88" fmla="*/ 1393483 h 1813727"/>
              <a:gd name="connsiteX89" fmla="*/ 1663700 w 3588360"/>
              <a:gd name="connsiteY89" fmla="*/ 1399833 h 1813727"/>
              <a:gd name="connsiteX90" fmla="*/ 1689100 w 3588360"/>
              <a:gd name="connsiteY90" fmla="*/ 1406183 h 1813727"/>
              <a:gd name="connsiteX91" fmla="*/ 1733550 w 3588360"/>
              <a:gd name="connsiteY91" fmla="*/ 1425233 h 1813727"/>
              <a:gd name="connsiteX92" fmla="*/ 1758950 w 3588360"/>
              <a:gd name="connsiteY92" fmla="*/ 1431583 h 1813727"/>
              <a:gd name="connsiteX93" fmla="*/ 1778000 w 3588360"/>
              <a:gd name="connsiteY93" fmla="*/ 1444283 h 1813727"/>
              <a:gd name="connsiteX94" fmla="*/ 1809750 w 3588360"/>
              <a:gd name="connsiteY94" fmla="*/ 1450633 h 1813727"/>
              <a:gd name="connsiteX95" fmla="*/ 1835150 w 3588360"/>
              <a:gd name="connsiteY95" fmla="*/ 1456983 h 1813727"/>
              <a:gd name="connsiteX96" fmla="*/ 1873250 w 3588360"/>
              <a:gd name="connsiteY96" fmla="*/ 1469683 h 1813727"/>
              <a:gd name="connsiteX97" fmla="*/ 1936750 w 3588360"/>
              <a:gd name="connsiteY97" fmla="*/ 1495083 h 1813727"/>
              <a:gd name="connsiteX98" fmla="*/ 1974850 w 3588360"/>
              <a:gd name="connsiteY98" fmla="*/ 1501433 h 1813727"/>
              <a:gd name="connsiteX99" fmla="*/ 2038350 w 3588360"/>
              <a:gd name="connsiteY99" fmla="*/ 1520483 h 1813727"/>
              <a:gd name="connsiteX100" fmla="*/ 2063750 w 3588360"/>
              <a:gd name="connsiteY100" fmla="*/ 1533183 h 1813727"/>
              <a:gd name="connsiteX101" fmla="*/ 3371850 w 3588360"/>
              <a:gd name="connsiteY101" fmla="*/ 1812583 h 1813727"/>
              <a:gd name="connsiteX102" fmla="*/ 3397250 w 3588360"/>
              <a:gd name="connsiteY102" fmla="*/ 1412533 h 1813727"/>
              <a:gd name="connsiteX103" fmla="*/ 1498600 w 3588360"/>
              <a:gd name="connsiteY103" fmla="*/ 942633 h 1813727"/>
              <a:gd name="connsiteX104" fmla="*/ 3365500 w 3588360"/>
              <a:gd name="connsiteY104" fmla="*/ 447333 h 1813727"/>
              <a:gd name="connsiteX105" fmla="*/ 3371850 w 3588360"/>
              <a:gd name="connsiteY105" fmla="*/ 428283 h 1813727"/>
              <a:gd name="connsiteX106" fmla="*/ 3365500 w 3588360"/>
              <a:gd name="connsiteY106" fmla="*/ 40933 h 1813727"/>
              <a:gd name="connsiteX0" fmla="*/ 3365500 w 3589728"/>
              <a:gd name="connsiteY0" fmla="*/ 40933 h 1813479"/>
              <a:gd name="connsiteX1" fmla="*/ 3365500 w 3589728"/>
              <a:gd name="connsiteY1" fmla="*/ 28233 h 1813479"/>
              <a:gd name="connsiteX2" fmla="*/ 3340100 w 3589728"/>
              <a:gd name="connsiteY2" fmla="*/ 34583 h 1813479"/>
              <a:gd name="connsiteX3" fmla="*/ 3314700 w 3589728"/>
              <a:gd name="connsiteY3" fmla="*/ 47283 h 1813479"/>
              <a:gd name="connsiteX4" fmla="*/ 3263900 w 3589728"/>
              <a:gd name="connsiteY4" fmla="*/ 53633 h 1813479"/>
              <a:gd name="connsiteX5" fmla="*/ 3238500 w 3589728"/>
              <a:gd name="connsiteY5" fmla="*/ 59983 h 1813479"/>
              <a:gd name="connsiteX6" fmla="*/ 3187700 w 3589728"/>
              <a:gd name="connsiteY6" fmla="*/ 72683 h 1813479"/>
              <a:gd name="connsiteX7" fmla="*/ 3155950 w 3589728"/>
              <a:gd name="connsiteY7" fmla="*/ 85383 h 1813479"/>
              <a:gd name="connsiteX8" fmla="*/ 2997200 w 3589728"/>
              <a:gd name="connsiteY8" fmla="*/ 104433 h 1813479"/>
              <a:gd name="connsiteX9" fmla="*/ 2908300 w 3589728"/>
              <a:gd name="connsiteY9" fmla="*/ 123483 h 1813479"/>
              <a:gd name="connsiteX10" fmla="*/ 2857500 w 3589728"/>
              <a:gd name="connsiteY10" fmla="*/ 136183 h 1813479"/>
              <a:gd name="connsiteX11" fmla="*/ 2806700 w 3589728"/>
              <a:gd name="connsiteY11" fmla="*/ 142533 h 1813479"/>
              <a:gd name="connsiteX12" fmla="*/ 2768600 w 3589728"/>
              <a:gd name="connsiteY12" fmla="*/ 148883 h 1813479"/>
              <a:gd name="connsiteX13" fmla="*/ 2686050 w 3589728"/>
              <a:gd name="connsiteY13" fmla="*/ 167933 h 1813479"/>
              <a:gd name="connsiteX14" fmla="*/ 2597150 w 3589728"/>
              <a:gd name="connsiteY14" fmla="*/ 174283 h 1813479"/>
              <a:gd name="connsiteX15" fmla="*/ 2552700 w 3589728"/>
              <a:gd name="connsiteY15" fmla="*/ 186983 h 1813479"/>
              <a:gd name="connsiteX16" fmla="*/ 2438400 w 3589728"/>
              <a:gd name="connsiteY16" fmla="*/ 206033 h 1813479"/>
              <a:gd name="connsiteX17" fmla="*/ 2406650 w 3589728"/>
              <a:gd name="connsiteY17" fmla="*/ 212383 h 1813479"/>
              <a:gd name="connsiteX18" fmla="*/ 2374900 w 3589728"/>
              <a:gd name="connsiteY18" fmla="*/ 225083 h 1813479"/>
              <a:gd name="connsiteX19" fmla="*/ 2349500 w 3589728"/>
              <a:gd name="connsiteY19" fmla="*/ 231433 h 1813479"/>
              <a:gd name="connsiteX20" fmla="*/ 2260600 w 3589728"/>
              <a:gd name="connsiteY20" fmla="*/ 244133 h 1813479"/>
              <a:gd name="connsiteX21" fmla="*/ 2197100 w 3589728"/>
              <a:gd name="connsiteY21" fmla="*/ 256833 h 1813479"/>
              <a:gd name="connsiteX22" fmla="*/ 2146300 w 3589728"/>
              <a:gd name="connsiteY22" fmla="*/ 263183 h 1813479"/>
              <a:gd name="connsiteX23" fmla="*/ 2057400 w 3589728"/>
              <a:gd name="connsiteY23" fmla="*/ 282233 h 1813479"/>
              <a:gd name="connsiteX24" fmla="*/ 2012950 w 3589728"/>
              <a:gd name="connsiteY24" fmla="*/ 301283 h 1813479"/>
              <a:gd name="connsiteX25" fmla="*/ 1993900 w 3589728"/>
              <a:gd name="connsiteY25" fmla="*/ 313983 h 1813479"/>
              <a:gd name="connsiteX26" fmla="*/ 1974850 w 3589728"/>
              <a:gd name="connsiteY26" fmla="*/ 320333 h 1813479"/>
              <a:gd name="connsiteX27" fmla="*/ 1905000 w 3589728"/>
              <a:gd name="connsiteY27" fmla="*/ 358433 h 1813479"/>
              <a:gd name="connsiteX28" fmla="*/ 1854200 w 3589728"/>
              <a:gd name="connsiteY28" fmla="*/ 377483 h 1813479"/>
              <a:gd name="connsiteX29" fmla="*/ 1828800 w 3589728"/>
              <a:gd name="connsiteY29" fmla="*/ 390183 h 1813479"/>
              <a:gd name="connsiteX30" fmla="*/ 1765300 w 3589728"/>
              <a:gd name="connsiteY30" fmla="*/ 409233 h 1813479"/>
              <a:gd name="connsiteX31" fmla="*/ 1733550 w 3589728"/>
              <a:gd name="connsiteY31" fmla="*/ 428283 h 1813479"/>
              <a:gd name="connsiteX32" fmla="*/ 1657350 w 3589728"/>
              <a:gd name="connsiteY32" fmla="*/ 466383 h 1813479"/>
              <a:gd name="connsiteX33" fmla="*/ 1625600 w 3589728"/>
              <a:gd name="connsiteY33" fmla="*/ 485433 h 1813479"/>
              <a:gd name="connsiteX34" fmla="*/ 1530350 w 3589728"/>
              <a:gd name="connsiteY34" fmla="*/ 517183 h 1813479"/>
              <a:gd name="connsiteX35" fmla="*/ 1492250 w 3589728"/>
              <a:gd name="connsiteY35" fmla="*/ 536233 h 1813479"/>
              <a:gd name="connsiteX36" fmla="*/ 1390650 w 3589728"/>
              <a:gd name="connsiteY36" fmla="*/ 567983 h 1813479"/>
              <a:gd name="connsiteX37" fmla="*/ 1346200 w 3589728"/>
              <a:gd name="connsiteY37" fmla="*/ 587033 h 1813479"/>
              <a:gd name="connsiteX38" fmla="*/ 1308100 w 3589728"/>
              <a:gd name="connsiteY38" fmla="*/ 593383 h 1813479"/>
              <a:gd name="connsiteX39" fmla="*/ 1276350 w 3589728"/>
              <a:gd name="connsiteY39" fmla="*/ 599733 h 1813479"/>
              <a:gd name="connsiteX40" fmla="*/ 1212850 w 3589728"/>
              <a:gd name="connsiteY40" fmla="*/ 631483 h 1813479"/>
              <a:gd name="connsiteX41" fmla="*/ 1193800 w 3589728"/>
              <a:gd name="connsiteY41" fmla="*/ 637833 h 1813479"/>
              <a:gd name="connsiteX42" fmla="*/ 1149350 w 3589728"/>
              <a:gd name="connsiteY42" fmla="*/ 656883 h 1813479"/>
              <a:gd name="connsiteX43" fmla="*/ 1022350 w 3589728"/>
              <a:gd name="connsiteY43" fmla="*/ 669583 h 1813479"/>
              <a:gd name="connsiteX44" fmla="*/ 927100 w 3589728"/>
              <a:gd name="connsiteY44" fmla="*/ 701333 h 1813479"/>
              <a:gd name="connsiteX45" fmla="*/ 863600 w 3589728"/>
              <a:gd name="connsiteY45" fmla="*/ 720383 h 1813479"/>
              <a:gd name="connsiteX46" fmla="*/ 838200 w 3589728"/>
              <a:gd name="connsiteY46" fmla="*/ 733083 h 1813479"/>
              <a:gd name="connsiteX47" fmla="*/ 819150 w 3589728"/>
              <a:gd name="connsiteY47" fmla="*/ 739433 h 1813479"/>
              <a:gd name="connsiteX48" fmla="*/ 774700 w 3589728"/>
              <a:gd name="connsiteY48" fmla="*/ 752133 h 1813479"/>
              <a:gd name="connsiteX49" fmla="*/ 723900 w 3589728"/>
              <a:gd name="connsiteY49" fmla="*/ 758483 h 1813479"/>
              <a:gd name="connsiteX50" fmla="*/ 692150 w 3589728"/>
              <a:gd name="connsiteY50" fmla="*/ 764833 h 1813479"/>
              <a:gd name="connsiteX51" fmla="*/ 647700 w 3589728"/>
              <a:gd name="connsiteY51" fmla="*/ 777533 h 1813479"/>
              <a:gd name="connsiteX52" fmla="*/ 603250 w 3589728"/>
              <a:gd name="connsiteY52" fmla="*/ 790233 h 1813479"/>
              <a:gd name="connsiteX53" fmla="*/ 577850 w 3589728"/>
              <a:gd name="connsiteY53" fmla="*/ 796583 h 1813479"/>
              <a:gd name="connsiteX54" fmla="*/ 501650 w 3589728"/>
              <a:gd name="connsiteY54" fmla="*/ 802933 h 1813479"/>
              <a:gd name="connsiteX55" fmla="*/ 463550 w 3589728"/>
              <a:gd name="connsiteY55" fmla="*/ 815633 h 1813479"/>
              <a:gd name="connsiteX56" fmla="*/ 438150 w 3589728"/>
              <a:gd name="connsiteY56" fmla="*/ 828333 h 1813479"/>
              <a:gd name="connsiteX57" fmla="*/ 381000 w 3589728"/>
              <a:gd name="connsiteY57" fmla="*/ 834683 h 1813479"/>
              <a:gd name="connsiteX58" fmla="*/ 292100 w 3589728"/>
              <a:gd name="connsiteY58" fmla="*/ 853733 h 1813479"/>
              <a:gd name="connsiteX59" fmla="*/ 273050 w 3589728"/>
              <a:gd name="connsiteY59" fmla="*/ 860083 h 1813479"/>
              <a:gd name="connsiteX60" fmla="*/ 241300 w 3589728"/>
              <a:gd name="connsiteY60" fmla="*/ 866433 h 1813479"/>
              <a:gd name="connsiteX61" fmla="*/ 222250 w 3589728"/>
              <a:gd name="connsiteY61" fmla="*/ 879133 h 1813479"/>
              <a:gd name="connsiteX62" fmla="*/ 203200 w 3589728"/>
              <a:gd name="connsiteY62" fmla="*/ 898183 h 1813479"/>
              <a:gd name="connsiteX63" fmla="*/ 165100 w 3589728"/>
              <a:gd name="connsiteY63" fmla="*/ 910883 h 1813479"/>
              <a:gd name="connsiteX64" fmla="*/ 107950 w 3589728"/>
              <a:gd name="connsiteY64" fmla="*/ 929933 h 1813479"/>
              <a:gd name="connsiteX65" fmla="*/ 63500 w 3589728"/>
              <a:gd name="connsiteY65" fmla="*/ 955333 h 1813479"/>
              <a:gd name="connsiteX66" fmla="*/ 38100 w 3589728"/>
              <a:gd name="connsiteY66" fmla="*/ 961683 h 1813479"/>
              <a:gd name="connsiteX67" fmla="*/ 0 w 3589728"/>
              <a:gd name="connsiteY67" fmla="*/ 974383 h 1813479"/>
              <a:gd name="connsiteX68" fmla="*/ 95250 w 3589728"/>
              <a:gd name="connsiteY68" fmla="*/ 987083 h 1813479"/>
              <a:gd name="connsiteX69" fmla="*/ 158750 w 3589728"/>
              <a:gd name="connsiteY69" fmla="*/ 993433 h 1813479"/>
              <a:gd name="connsiteX70" fmla="*/ 215900 w 3589728"/>
              <a:gd name="connsiteY70" fmla="*/ 999783 h 1813479"/>
              <a:gd name="connsiteX71" fmla="*/ 260350 w 3589728"/>
              <a:gd name="connsiteY71" fmla="*/ 1012483 h 1813479"/>
              <a:gd name="connsiteX72" fmla="*/ 298450 w 3589728"/>
              <a:gd name="connsiteY72" fmla="*/ 1018833 h 1813479"/>
              <a:gd name="connsiteX73" fmla="*/ 400050 w 3589728"/>
              <a:gd name="connsiteY73" fmla="*/ 1044233 h 1813479"/>
              <a:gd name="connsiteX74" fmla="*/ 514350 w 3589728"/>
              <a:gd name="connsiteY74" fmla="*/ 1082333 h 1813479"/>
              <a:gd name="connsiteX75" fmla="*/ 628650 w 3589728"/>
              <a:gd name="connsiteY75" fmla="*/ 1120433 h 1813479"/>
              <a:gd name="connsiteX76" fmla="*/ 755650 w 3589728"/>
              <a:gd name="connsiteY76" fmla="*/ 1158533 h 1813479"/>
              <a:gd name="connsiteX77" fmla="*/ 806450 w 3589728"/>
              <a:gd name="connsiteY77" fmla="*/ 1164883 h 1813479"/>
              <a:gd name="connsiteX78" fmla="*/ 914400 w 3589728"/>
              <a:gd name="connsiteY78" fmla="*/ 1196633 h 1813479"/>
              <a:gd name="connsiteX79" fmla="*/ 984250 w 3589728"/>
              <a:gd name="connsiteY79" fmla="*/ 1209333 h 1813479"/>
              <a:gd name="connsiteX80" fmla="*/ 1162050 w 3589728"/>
              <a:gd name="connsiteY80" fmla="*/ 1266483 h 1813479"/>
              <a:gd name="connsiteX81" fmla="*/ 1206500 w 3589728"/>
              <a:gd name="connsiteY81" fmla="*/ 1279183 h 1813479"/>
              <a:gd name="connsiteX82" fmla="*/ 1257300 w 3589728"/>
              <a:gd name="connsiteY82" fmla="*/ 1285533 h 1813479"/>
              <a:gd name="connsiteX83" fmla="*/ 1352550 w 3589728"/>
              <a:gd name="connsiteY83" fmla="*/ 1304583 h 1813479"/>
              <a:gd name="connsiteX84" fmla="*/ 1441450 w 3589728"/>
              <a:gd name="connsiteY84" fmla="*/ 1336333 h 1813479"/>
              <a:gd name="connsiteX85" fmla="*/ 1473200 w 3589728"/>
              <a:gd name="connsiteY85" fmla="*/ 1342683 h 1813479"/>
              <a:gd name="connsiteX86" fmla="*/ 1574800 w 3589728"/>
              <a:gd name="connsiteY86" fmla="*/ 1368083 h 1813479"/>
              <a:gd name="connsiteX87" fmla="*/ 1612900 w 3589728"/>
              <a:gd name="connsiteY87" fmla="*/ 1374433 h 1813479"/>
              <a:gd name="connsiteX88" fmla="*/ 1631950 w 3589728"/>
              <a:gd name="connsiteY88" fmla="*/ 1393483 h 1813479"/>
              <a:gd name="connsiteX89" fmla="*/ 1663700 w 3589728"/>
              <a:gd name="connsiteY89" fmla="*/ 1399833 h 1813479"/>
              <a:gd name="connsiteX90" fmla="*/ 1689100 w 3589728"/>
              <a:gd name="connsiteY90" fmla="*/ 1406183 h 1813479"/>
              <a:gd name="connsiteX91" fmla="*/ 1733550 w 3589728"/>
              <a:gd name="connsiteY91" fmla="*/ 1425233 h 1813479"/>
              <a:gd name="connsiteX92" fmla="*/ 1758950 w 3589728"/>
              <a:gd name="connsiteY92" fmla="*/ 1431583 h 1813479"/>
              <a:gd name="connsiteX93" fmla="*/ 1778000 w 3589728"/>
              <a:gd name="connsiteY93" fmla="*/ 1444283 h 1813479"/>
              <a:gd name="connsiteX94" fmla="*/ 1809750 w 3589728"/>
              <a:gd name="connsiteY94" fmla="*/ 1450633 h 1813479"/>
              <a:gd name="connsiteX95" fmla="*/ 1835150 w 3589728"/>
              <a:gd name="connsiteY95" fmla="*/ 1456983 h 1813479"/>
              <a:gd name="connsiteX96" fmla="*/ 1873250 w 3589728"/>
              <a:gd name="connsiteY96" fmla="*/ 1469683 h 1813479"/>
              <a:gd name="connsiteX97" fmla="*/ 1936750 w 3589728"/>
              <a:gd name="connsiteY97" fmla="*/ 1495083 h 1813479"/>
              <a:gd name="connsiteX98" fmla="*/ 1974850 w 3589728"/>
              <a:gd name="connsiteY98" fmla="*/ 1501433 h 1813479"/>
              <a:gd name="connsiteX99" fmla="*/ 2038350 w 3589728"/>
              <a:gd name="connsiteY99" fmla="*/ 1520483 h 1813479"/>
              <a:gd name="connsiteX100" fmla="*/ 3371850 w 3589728"/>
              <a:gd name="connsiteY100" fmla="*/ 1812583 h 1813479"/>
              <a:gd name="connsiteX101" fmla="*/ 3397250 w 3589728"/>
              <a:gd name="connsiteY101" fmla="*/ 1412533 h 1813479"/>
              <a:gd name="connsiteX102" fmla="*/ 1498600 w 3589728"/>
              <a:gd name="connsiteY102" fmla="*/ 942633 h 1813479"/>
              <a:gd name="connsiteX103" fmla="*/ 3365500 w 3589728"/>
              <a:gd name="connsiteY103" fmla="*/ 447333 h 1813479"/>
              <a:gd name="connsiteX104" fmla="*/ 3371850 w 3589728"/>
              <a:gd name="connsiteY104" fmla="*/ 428283 h 1813479"/>
              <a:gd name="connsiteX105" fmla="*/ 3365500 w 3589728"/>
              <a:gd name="connsiteY105" fmla="*/ 40933 h 1813479"/>
              <a:gd name="connsiteX0" fmla="*/ 3365500 w 3593185"/>
              <a:gd name="connsiteY0" fmla="*/ 40933 h 1813163"/>
              <a:gd name="connsiteX1" fmla="*/ 3365500 w 3593185"/>
              <a:gd name="connsiteY1" fmla="*/ 28233 h 1813163"/>
              <a:gd name="connsiteX2" fmla="*/ 3340100 w 3593185"/>
              <a:gd name="connsiteY2" fmla="*/ 34583 h 1813163"/>
              <a:gd name="connsiteX3" fmla="*/ 3314700 w 3593185"/>
              <a:gd name="connsiteY3" fmla="*/ 47283 h 1813163"/>
              <a:gd name="connsiteX4" fmla="*/ 3263900 w 3593185"/>
              <a:gd name="connsiteY4" fmla="*/ 53633 h 1813163"/>
              <a:gd name="connsiteX5" fmla="*/ 3238500 w 3593185"/>
              <a:gd name="connsiteY5" fmla="*/ 59983 h 1813163"/>
              <a:gd name="connsiteX6" fmla="*/ 3187700 w 3593185"/>
              <a:gd name="connsiteY6" fmla="*/ 72683 h 1813163"/>
              <a:gd name="connsiteX7" fmla="*/ 3155950 w 3593185"/>
              <a:gd name="connsiteY7" fmla="*/ 85383 h 1813163"/>
              <a:gd name="connsiteX8" fmla="*/ 2997200 w 3593185"/>
              <a:gd name="connsiteY8" fmla="*/ 104433 h 1813163"/>
              <a:gd name="connsiteX9" fmla="*/ 2908300 w 3593185"/>
              <a:gd name="connsiteY9" fmla="*/ 123483 h 1813163"/>
              <a:gd name="connsiteX10" fmla="*/ 2857500 w 3593185"/>
              <a:gd name="connsiteY10" fmla="*/ 136183 h 1813163"/>
              <a:gd name="connsiteX11" fmla="*/ 2806700 w 3593185"/>
              <a:gd name="connsiteY11" fmla="*/ 142533 h 1813163"/>
              <a:gd name="connsiteX12" fmla="*/ 2768600 w 3593185"/>
              <a:gd name="connsiteY12" fmla="*/ 148883 h 1813163"/>
              <a:gd name="connsiteX13" fmla="*/ 2686050 w 3593185"/>
              <a:gd name="connsiteY13" fmla="*/ 167933 h 1813163"/>
              <a:gd name="connsiteX14" fmla="*/ 2597150 w 3593185"/>
              <a:gd name="connsiteY14" fmla="*/ 174283 h 1813163"/>
              <a:gd name="connsiteX15" fmla="*/ 2552700 w 3593185"/>
              <a:gd name="connsiteY15" fmla="*/ 186983 h 1813163"/>
              <a:gd name="connsiteX16" fmla="*/ 2438400 w 3593185"/>
              <a:gd name="connsiteY16" fmla="*/ 206033 h 1813163"/>
              <a:gd name="connsiteX17" fmla="*/ 2406650 w 3593185"/>
              <a:gd name="connsiteY17" fmla="*/ 212383 h 1813163"/>
              <a:gd name="connsiteX18" fmla="*/ 2374900 w 3593185"/>
              <a:gd name="connsiteY18" fmla="*/ 225083 h 1813163"/>
              <a:gd name="connsiteX19" fmla="*/ 2349500 w 3593185"/>
              <a:gd name="connsiteY19" fmla="*/ 231433 h 1813163"/>
              <a:gd name="connsiteX20" fmla="*/ 2260600 w 3593185"/>
              <a:gd name="connsiteY20" fmla="*/ 244133 h 1813163"/>
              <a:gd name="connsiteX21" fmla="*/ 2197100 w 3593185"/>
              <a:gd name="connsiteY21" fmla="*/ 256833 h 1813163"/>
              <a:gd name="connsiteX22" fmla="*/ 2146300 w 3593185"/>
              <a:gd name="connsiteY22" fmla="*/ 263183 h 1813163"/>
              <a:gd name="connsiteX23" fmla="*/ 2057400 w 3593185"/>
              <a:gd name="connsiteY23" fmla="*/ 282233 h 1813163"/>
              <a:gd name="connsiteX24" fmla="*/ 2012950 w 3593185"/>
              <a:gd name="connsiteY24" fmla="*/ 301283 h 1813163"/>
              <a:gd name="connsiteX25" fmla="*/ 1993900 w 3593185"/>
              <a:gd name="connsiteY25" fmla="*/ 313983 h 1813163"/>
              <a:gd name="connsiteX26" fmla="*/ 1974850 w 3593185"/>
              <a:gd name="connsiteY26" fmla="*/ 320333 h 1813163"/>
              <a:gd name="connsiteX27" fmla="*/ 1905000 w 3593185"/>
              <a:gd name="connsiteY27" fmla="*/ 358433 h 1813163"/>
              <a:gd name="connsiteX28" fmla="*/ 1854200 w 3593185"/>
              <a:gd name="connsiteY28" fmla="*/ 377483 h 1813163"/>
              <a:gd name="connsiteX29" fmla="*/ 1828800 w 3593185"/>
              <a:gd name="connsiteY29" fmla="*/ 390183 h 1813163"/>
              <a:gd name="connsiteX30" fmla="*/ 1765300 w 3593185"/>
              <a:gd name="connsiteY30" fmla="*/ 409233 h 1813163"/>
              <a:gd name="connsiteX31" fmla="*/ 1733550 w 3593185"/>
              <a:gd name="connsiteY31" fmla="*/ 428283 h 1813163"/>
              <a:gd name="connsiteX32" fmla="*/ 1657350 w 3593185"/>
              <a:gd name="connsiteY32" fmla="*/ 466383 h 1813163"/>
              <a:gd name="connsiteX33" fmla="*/ 1625600 w 3593185"/>
              <a:gd name="connsiteY33" fmla="*/ 485433 h 1813163"/>
              <a:gd name="connsiteX34" fmla="*/ 1530350 w 3593185"/>
              <a:gd name="connsiteY34" fmla="*/ 517183 h 1813163"/>
              <a:gd name="connsiteX35" fmla="*/ 1492250 w 3593185"/>
              <a:gd name="connsiteY35" fmla="*/ 536233 h 1813163"/>
              <a:gd name="connsiteX36" fmla="*/ 1390650 w 3593185"/>
              <a:gd name="connsiteY36" fmla="*/ 567983 h 1813163"/>
              <a:gd name="connsiteX37" fmla="*/ 1346200 w 3593185"/>
              <a:gd name="connsiteY37" fmla="*/ 587033 h 1813163"/>
              <a:gd name="connsiteX38" fmla="*/ 1308100 w 3593185"/>
              <a:gd name="connsiteY38" fmla="*/ 593383 h 1813163"/>
              <a:gd name="connsiteX39" fmla="*/ 1276350 w 3593185"/>
              <a:gd name="connsiteY39" fmla="*/ 599733 h 1813163"/>
              <a:gd name="connsiteX40" fmla="*/ 1212850 w 3593185"/>
              <a:gd name="connsiteY40" fmla="*/ 631483 h 1813163"/>
              <a:gd name="connsiteX41" fmla="*/ 1193800 w 3593185"/>
              <a:gd name="connsiteY41" fmla="*/ 637833 h 1813163"/>
              <a:gd name="connsiteX42" fmla="*/ 1149350 w 3593185"/>
              <a:gd name="connsiteY42" fmla="*/ 656883 h 1813163"/>
              <a:gd name="connsiteX43" fmla="*/ 1022350 w 3593185"/>
              <a:gd name="connsiteY43" fmla="*/ 669583 h 1813163"/>
              <a:gd name="connsiteX44" fmla="*/ 927100 w 3593185"/>
              <a:gd name="connsiteY44" fmla="*/ 701333 h 1813163"/>
              <a:gd name="connsiteX45" fmla="*/ 863600 w 3593185"/>
              <a:gd name="connsiteY45" fmla="*/ 720383 h 1813163"/>
              <a:gd name="connsiteX46" fmla="*/ 838200 w 3593185"/>
              <a:gd name="connsiteY46" fmla="*/ 733083 h 1813163"/>
              <a:gd name="connsiteX47" fmla="*/ 819150 w 3593185"/>
              <a:gd name="connsiteY47" fmla="*/ 739433 h 1813163"/>
              <a:gd name="connsiteX48" fmla="*/ 774700 w 3593185"/>
              <a:gd name="connsiteY48" fmla="*/ 752133 h 1813163"/>
              <a:gd name="connsiteX49" fmla="*/ 723900 w 3593185"/>
              <a:gd name="connsiteY49" fmla="*/ 758483 h 1813163"/>
              <a:gd name="connsiteX50" fmla="*/ 692150 w 3593185"/>
              <a:gd name="connsiteY50" fmla="*/ 764833 h 1813163"/>
              <a:gd name="connsiteX51" fmla="*/ 647700 w 3593185"/>
              <a:gd name="connsiteY51" fmla="*/ 777533 h 1813163"/>
              <a:gd name="connsiteX52" fmla="*/ 603250 w 3593185"/>
              <a:gd name="connsiteY52" fmla="*/ 790233 h 1813163"/>
              <a:gd name="connsiteX53" fmla="*/ 577850 w 3593185"/>
              <a:gd name="connsiteY53" fmla="*/ 796583 h 1813163"/>
              <a:gd name="connsiteX54" fmla="*/ 501650 w 3593185"/>
              <a:gd name="connsiteY54" fmla="*/ 802933 h 1813163"/>
              <a:gd name="connsiteX55" fmla="*/ 463550 w 3593185"/>
              <a:gd name="connsiteY55" fmla="*/ 815633 h 1813163"/>
              <a:gd name="connsiteX56" fmla="*/ 438150 w 3593185"/>
              <a:gd name="connsiteY56" fmla="*/ 828333 h 1813163"/>
              <a:gd name="connsiteX57" fmla="*/ 381000 w 3593185"/>
              <a:gd name="connsiteY57" fmla="*/ 834683 h 1813163"/>
              <a:gd name="connsiteX58" fmla="*/ 292100 w 3593185"/>
              <a:gd name="connsiteY58" fmla="*/ 853733 h 1813163"/>
              <a:gd name="connsiteX59" fmla="*/ 273050 w 3593185"/>
              <a:gd name="connsiteY59" fmla="*/ 860083 h 1813163"/>
              <a:gd name="connsiteX60" fmla="*/ 241300 w 3593185"/>
              <a:gd name="connsiteY60" fmla="*/ 866433 h 1813163"/>
              <a:gd name="connsiteX61" fmla="*/ 222250 w 3593185"/>
              <a:gd name="connsiteY61" fmla="*/ 879133 h 1813163"/>
              <a:gd name="connsiteX62" fmla="*/ 203200 w 3593185"/>
              <a:gd name="connsiteY62" fmla="*/ 898183 h 1813163"/>
              <a:gd name="connsiteX63" fmla="*/ 165100 w 3593185"/>
              <a:gd name="connsiteY63" fmla="*/ 910883 h 1813163"/>
              <a:gd name="connsiteX64" fmla="*/ 107950 w 3593185"/>
              <a:gd name="connsiteY64" fmla="*/ 929933 h 1813163"/>
              <a:gd name="connsiteX65" fmla="*/ 63500 w 3593185"/>
              <a:gd name="connsiteY65" fmla="*/ 955333 h 1813163"/>
              <a:gd name="connsiteX66" fmla="*/ 38100 w 3593185"/>
              <a:gd name="connsiteY66" fmla="*/ 961683 h 1813163"/>
              <a:gd name="connsiteX67" fmla="*/ 0 w 3593185"/>
              <a:gd name="connsiteY67" fmla="*/ 974383 h 1813163"/>
              <a:gd name="connsiteX68" fmla="*/ 95250 w 3593185"/>
              <a:gd name="connsiteY68" fmla="*/ 987083 h 1813163"/>
              <a:gd name="connsiteX69" fmla="*/ 158750 w 3593185"/>
              <a:gd name="connsiteY69" fmla="*/ 993433 h 1813163"/>
              <a:gd name="connsiteX70" fmla="*/ 215900 w 3593185"/>
              <a:gd name="connsiteY70" fmla="*/ 999783 h 1813163"/>
              <a:gd name="connsiteX71" fmla="*/ 260350 w 3593185"/>
              <a:gd name="connsiteY71" fmla="*/ 1012483 h 1813163"/>
              <a:gd name="connsiteX72" fmla="*/ 298450 w 3593185"/>
              <a:gd name="connsiteY72" fmla="*/ 1018833 h 1813163"/>
              <a:gd name="connsiteX73" fmla="*/ 400050 w 3593185"/>
              <a:gd name="connsiteY73" fmla="*/ 1044233 h 1813163"/>
              <a:gd name="connsiteX74" fmla="*/ 514350 w 3593185"/>
              <a:gd name="connsiteY74" fmla="*/ 1082333 h 1813163"/>
              <a:gd name="connsiteX75" fmla="*/ 628650 w 3593185"/>
              <a:gd name="connsiteY75" fmla="*/ 1120433 h 1813163"/>
              <a:gd name="connsiteX76" fmla="*/ 755650 w 3593185"/>
              <a:gd name="connsiteY76" fmla="*/ 1158533 h 1813163"/>
              <a:gd name="connsiteX77" fmla="*/ 806450 w 3593185"/>
              <a:gd name="connsiteY77" fmla="*/ 1164883 h 1813163"/>
              <a:gd name="connsiteX78" fmla="*/ 914400 w 3593185"/>
              <a:gd name="connsiteY78" fmla="*/ 1196633 h 1813163"/>
              <a:gd name="connsiteX79" fmla="*/ 984250 w 3593185"/>
              <a:gd name="connsiteY79" fmla="*/ 1209333 h 1813163"/>
              <a:gd name="connsiteX80" fmla="*/ 1162050 w 3593185"/>
              <a:gd name="connsiteY80" fmla="*/ 1266483 h 1813163"/>
              <a:gd name="connsiteX81" fmla="*/ 1206500 w 3593185"/>
              <a:gd name="connsiteY81" fmla="*/ 1279183 h 1813163"/>
              <a:gd name="connsiteX82" fmla="*/ 1257300 w 3593185"/>
              <a:gd name="connsiteY82" fmla="*/ 1285533 h 1813163"/>
              <a:gd name="connsiteX83" fmla="*/ 1352550 w 3593185"/>
              <a:gd name="connsiteY83" fmla="*/ 1304583 h 1813163"/>
              <a:gd name="connsiteX84" fmla="*/ 1441450 w 3593185"/>
              <a:gd name="connsiteY84" fmla="*/ 1336333 h 1813163"/>
              <a:gd name="connsiteX85" fmla="*/ 1473200 w 3593185"/>
              <a:gd name="connsiteY85" fmla="*/ 1342683 h 1813163"/>
              <a:gd name="connsiteX86" fmla="*/ 1574800 w 3593185"/>
              <a:gd name="connsiteY86" fmla="*/ 1368083 h 1813163"/>
              <a:gd name="connsiteX87" fmla="*/ 1612900 w 3593185"/>
              <a:gd name="connsiteY87" fmla="*/ 1374433 h 1813163"/>
              <a:gd name="connsiteX88" fmla="*/ 1631950 w 3593185"/>
              <a:gd name="connsiteY88" fmla="*/ 1393483 h 1813163"/>
              <a:gd name="connsiteX89" fmla="*/ 1663700 w 3593185"/>
              <a:gd name="connsiteY89" fmla="*/ 1399833 h 1813163"/>
              <a:gd name="connsiteX90" fmla="*/ 1689100 w 3593185"/>
              <a:gd name="connsiteY90" fmla="*/ 1406183 h 1813163"/>
              <a:gd name="connsiteX91" fmla="*/ 1733550 w 3593185"/>
              <a:gd name="connsiteY91" fmla="*/ 1425233 h 1813163"/>
              <a:gd name="connsiteX92" fmla="*/ 1758950 w 3593185"/>
              <a:gd name="connsiteY92" fmla="*/ 1431583 h 1813163"/>
              <a:gd name="connsiteX93" fmla="*/ 1778000 w 3593185"/>
              <a:gd name="connsiteY93" fmla="*/ 1444283 h 1813163"/>
              <a:gd name="connsiteX94" fmla="*/ 1809750 w 3593185"/>
              <a:gd name="connsiteY94" fmla="*/ 1450633 h 1813163"/>
              <a:gd name="connsiteX95" fmla="*/ 1835150 w 3593185"/>
              <a:gd name="connsiteY95" fmla="*/ 1456983 h 1813163"/>
              <a:gd name="connsiteX96" fmla="*/ 1873250 w 3593185"/>
              <a:gd name="connsiteY96" fmla="*/ 1469683 h 1813163"/>
              <a:gd name="connsiteX97" fmla="*/ 1936750 w 3593185"/>
              <a:gd name="connsiteY97" fmla="*/ 1495083 h 1813163"/>
              <a:gd name="connsiteX98" fmla="*/ 1974850 w 3593185"/>
              <a:gd name="connsiteY98" fmla="*/ 1501433 h 1813163"/>
              <a:gd name="connsiteX99" fmla="*/ 3371850 w 3593185"/>
              <a:gd name="connsiteY99" fmla="*/ 1812583 h 1813163"/>
              <a:gd name="connsiteX100" fmla="*/ 3397250 w 3593185"/>
              <a:gd name="connsiteY100" fmla="*/ 1412533 h 1813163"/>
              <a:gd name="connsiteX101" fmla="*/ 1498600 w 3593185"/>
              <a:gd name="connsiteY101" fmla="*/ 942633 h 1813163"/>
              <a:gd name="connsiteX102" fmla="*/ 3365500 w 3593185"/>
              <a:gd name="connsiteY102" fmla="*/ 447333 h 1813163"/>
              <a:gd name="connsiteX103" fmla="*/ 3371850 w 3593185"/>
              <a:gd name="connsiteY103" fmla="*/ 428283 h 1813163"/>
              <a:gd name="connsiteX104" fmla="*/ 3365500 w 3593185"/>
              <a:gd name="connsiteY104" fmla="*/ 40933 h 1813163"/>
              <a:gd name="connsiteX0" fmla="*/ 3365500 w 3595283"/>
              <a:gd name="connsiteY0" fmla="*/ 40933 h 1813083"/>
              <a:gd name="connsiteX1" fmla="*/ 3365500 w 3595283"/>
              <a:gd name="connsiteY1" fmla="*/ 28233 h 1813083"/>
              <a:gd name="connsiteX2" fmla="*/ 3340100 w 3595283"/>
              <a:gd name="connsiteY2" fmla="*/ 34583 h 1813083"/>
              <a:gd name="connsiteX3" fmla="*/ 3314700 w 3595283"/>
              <a:gd name="connsiteY3" fmla="*/ 47283 h 1813083"/>
              <a:gd name="connsiteX4" fmla="*/ 3263900 w 3595283"/>
              <a:gd name="connsiteY4" fmla="*/ 53633 h 1813083"/>
              <a:gd name="connsiteX5" fmla="*/ 3238500 w 3595283"/>
              <a:gd name="connsiteY5" fmla="*/ 59983 h 1813083"/>
              <a:gd name="connsiteX6" fmla="*/ 3187700 w 3595283"/>
              <a:gd name="connsiteY6" fmla="*/ 72683 h 1813083"/>
              <a:gd name="connsiteX7" fmla="*/ 3155950 w 3595283"/>
              <a:gd name="connsiteY7" fmla="*/ 85383 h 1813083"/>
              <a:gd name="connsiteX8" fmla="*/ 2997200 w 3595283"/>
              <a:gd name="connsiteY8" fmla="*/ 104433 h 1813083"/>
              <a:gd name="connsiteX9" fmla="*/ 2908300 w 3595283"/>
              <a:gd name="connsiteY9" fmla="*/ 123483 h 1813083"/>
              <a:gd name="connsiteX10" fmla="*/ 2857500 w 3595283"/>
              <a:gd name="connsiteY10" fmla="*/ 136183 h 1813083"/>
              <a:gd name="connsiteX11" fmla="*/ 2806700 w 3595283"/>
              <a:gd name="connsiteY11" fmla="*/ 142533 h 1813083"/>
              <a:gd name="connsiteX12" fmla="*/ 2768600 w 3595283"/>
              <a:gd name="connsiteY12" fmla="*/ 148883 h 1813083"/>
              <a:gd name="connsiteX13" fmla="*/ 2686050 w 3595283"/>
              <a:gd name="connsiteY13" fmla="*/ 167933 h 1813083"/>
              <a:gd name="connsiteX14" fmla="*/ 2597150 w 3595283"/>
              <a:gd name="connsiteY14" fmla="*/ 174283 h 1813083"/>
              <a:gd name="connsiteX15" fmla="*/ 2552700 w 3595283"/>
              <a:gd name="connsiteY15" fmla="*/ 186983 h 1813083"/>
              <a:gd name="connsiteX16" fmla="*/ 2438400 w 3595283"/>
              <a:gd name="connsiteY16" fmla="*/ 206033 h 1813083"/>
              <a:gd name="connsiteX17" fmla="*/ 2406650 w 3595283"/>
              <a:gd name="connsiteY17" fmla="*/ 212383 h 1813083"/>
              <a:gd name="connsiteX18" fmla="*/ 2374900 w 3595283"/>
              <a:gd name="connsiteY18" fmla="*/ 225083 h 1813083"/>
              <a:gd name="connsiteX19" fmla="*/ 2349500 w 3595283"/>
              <a:gd name="connsiteY19" fmla="*/ 231433 h 1813083"/>
              <a:gd name="connsiteX20" fmla="*/ 2260600 w 3595283"/>
              <a:gd name="connsiteY20" fmla="*/ 244133 h 1813083"/>
              <a:gd name="connsiteX21" fmla="*/ 2197100 w 3595283"/>
              <a:gd name="connsiteY21" fmla="*/ 256833 h 1813083"/>
              <a:gd name="connsiteX22" fmla="*/ 2146300 w 3595283"/>
              <a:gd name="connsiteY22" fmla="*/ 263183 h 1813083"/>
              <a:gd name="connsiteX23" fmla="*/ 2057400 w 3595283"/>
              <a:gd name="connsiteY23" fmla="*/ 282233 h 1813083"/>
              <a:gd name="connsiteX24" fmla="*/ 2012950 w 3595283"/>
              <a:gd name="connsiteY24" fmla="*/ 301283 h 1813083"/>
              <a:gd name="connsiteX25" fmla="*/ 1993900 w 3595283"/>
              <a:gd name="connsiteY25" fmla="*/ 313983 h 1813083"/>
              <a:gd name="connsiteX26" fmla="*/ 1974850 w 3595283"/>
              <a:gd name="connsiteY26" fmla="*/ 320333 h 1813083"/>
              <a:gd name="connsiteX27" fmla="*/ 1905000 w 3595283"/>
              <a:gd name="connsiteY27" fmla="*/ 358433 h 1813083"/>
              <a:gd name="connsiteX28" fmla="*/ 1854200 w 3595283"/>
              <a:gd name="connsiteY28" fmla="*/ 377483 h 1813083"/>
              <a:gd name="connsiteX29" fmla="*/ 1828800 w 3595283"/>
              <a:gd name="connsiteY29" fmla="*/ 390183 h 1813083"/>
              <a:gd name="connsiteX30" fmla="*/ 1765300 w 3595283"/>
              <a:gd name="connsiteY30" fmla="*/ 409233 h 1813083"/>
              <a:gd name="connsiteX31" fmla="*/ 1733550 w 3595283"/>
              <a:gd name="connsiteY31" fmla="*/ 428283 h 1813083"/>
              <a:gd name="connsiteX32" fmla="*/ 1657350 w 3595283"/>
              <a:gd name="connsiteY32" fmla="*/ 466383 h 1813083"/>
              <a:gd name="connsiteX33" fmla="*/ 1625600 w 3595283"/>
              <a:gd name="connsiteY33" fmla="*/ 485433 h 1813083"/>
              <a:gd name="connsiteX34" fmla="*/ 1530350 w 3595283"/>
              <a:gd name="connsiteY34" fmla="*/ 517183 h 1813083"/>
              <a:gd name="connsiteX35" fmla="*/ 1492250 w 3595283"/>
              <a:gd name="connsiteY35" fmla="*/ 536233 h 1813083"/>
              <a:gd name="connsiteX36" fmla="*/ 1390650 w 3595283"/>
              <a:gd name="connsiteY36" fmla="*/ 567983 h 1813083"/>
              <a:gd name="connsiteX37" fmla="*/ 1346200 w 3595283"/>
              <a:gd name="connsiteY37" fmla="*/ 587033 h 1813083"/>
              <a:gd name="connsiteX38" fmla="*/ 1308100 w 3595283"/>
              <a:gd name="connsiteY38" fmla="*/ 593383 h 1813083"/>
              <a:gd name="connsiteX39" fmla="*/ 1276350 w 3595283"/>
              <a:gd name="connsiteY39" fmla="*/ 599733 h 1813083"/>
              <a:gd name="connsiteX40" fmla="*/ 1212850 w 3595283"/>
              <a:gd name="connsiteY40" fmla="*/ 631483 h 1813083"/>
              <a:gd name="connsiteX41" fmla="*/ 1193800 w 3595283"/>
              <a:gd name="connsiteY41" fmla="*/ 637833 h 1813083"/>
              <a:gd name="connsiteX42" fmla="*/ 1149350 w 3595283"/>
              <a:gd name="connsiteY42" fmla="*/ 656883 h 1813083"/>
              <a:gd name="connsiteX43" fmla="*/ 1022350 w 3595283"/>
              <a:gd name="connsiteY43" fmla="*/ 669583 h 1813083"/>
              <a:gd name="connsiteX44" fmla="*/ 927100 w 3595283"/>
              <a:gd name="connsiteY44" fmla="*/ 701333 h 1813083"/>
              <a:gd name="connsiteX45" fmla="*/ 863600 w 3595283"/>
              <a:gd name="connsiteY45" fmla="*/ 720383 h 1813083"/>
              <a:gd name="connsiteX46" fmla="*/ 838200 w 3595283"/>
              <a:gd name="connsiteY46" fmla="*/ 733083 h 1813083"/>
              <a:gd name="connsiteX47" fmla="*/ 819150 w 3595283"/>
              <a:gd name="connsiteY47" fmla="*/ 739433 h 1813083"/>
              <a:gd name="connsiteX48" fmla="*/ 774700 w 3595283"/>
              <a:gd name="connsiteY48" fmla="*/ 752133 h 1813083"/>
              <a:gd name="connsiteX49" fmla="*/ 723900 w 3595283"/>
              <a:gd name="connsiteY49" fmla="*/ 758483 h 1813083"/>
              <a:gd name="connsiteX50" fmla="*/ 692150 w 3595283"/>
              <a:gd name="connsiteY50" fmla="*/ 764833 h 1813083"/>
              <a:gd name="connsiteX51" fmla="*/ 647700 w 3595283"/>
              <a:gd name="connsiteY51" fmla="*/ 777533 h 1813083"/>
              <a:gd name="connsiteX52" fmla="*/ 603250 w 3595283"/>
              <a:gd name="connsiteY52" fmla="*/ 790233 h 1813083"/>
              <a:gd name="connsiteX53" fmla="*/ 577850 w 3595283"/>
              <a:gd name="connsiteY53" fmla="*/ 796583 h 1813083"/>
              <a:gd name="connsiteX54" fmla="*/ 501650 w 3595283"/>
              <a:gd name="connsiteY54" fmla="*/ 802933 h 1813083"/>
              <a:gd name="connsiteX55" fmla="*/ 463550 w 3595283"/>
              <a:gd name="connsiteY55" fmla="*/ 815633 h 1813083"/>
              <a:gd name="connsiteX56" fmla="*/ 438150 w 3595283"/>
              <a:gd name="connsiteY56" fmla="*/ 828333 h 1813083"/>
              <a:gd name="connsiteX57" fmla="*/ 381000 w 3595283"/>
              <a:gd name="connsiteY57" fmla="*/ 834683 h 1813083"/>
              <a:gd name="connsiteX58" fmla="*/ 292100 w 3595283"/>
              <a:gd name="connsiteY58" fmla="*/ 853733 h 1813083"/>
              <a:gd name="connsiteX59" fmla="*/ 273050 w 3595283"/>
              <a:gd name="connsiteY59" fmla="*/ 860083 h 1813083"/>
              <a:gd name="connsiteX60" fmla="*/ 241300 w 3595283"/>
              <a:gd name="connsiteY60" fmla="*/ 866433 h 1813083"/>
              <a:gd name="connsiteX61" fmla="*/ 222250 w 3595283"/>
              <a:gd name="connsiteY61" fmla="*/ 879133 h 1813083"/>
              <a:gd name="connsiteX62" fmla="*/ 203200 w 3595283"/>
              <a:gd name="connsiteY62" fmla="*/ 898183 h 1813083"/>
              <a:gd name="connsiteX63" fmla="*/ 165100 w 3595283"/>
              <a:gd name="connsiteY63" fmla="*/ 910883 h 1813083"/>
              <a:gd name="connsiteX64" fmla="*/ 107950 w 3595283"/>
              <a:gd name="connsiteY64" fmla="*/ 929933 h 1813083"/>
              <a:gd name="connsiteX65" fmla="*/ 63500 w 3595283"/>
              <a:gd name="connsiteY65" fmla="*/ 955333 h 1813083"/>
              <a:gd name="connsiteX66" fmla="*/ 38100 w 3595283"/>
              <a:gd name="connsiteY66" fmla="*/ 961683 h 1813083"/>
              <a:gd name="connsiteX67" fmla="*/ 0 w 3595283"/>
              <a:gd name="connsiteY67" fmla="*/ 974383 h 1813083"/>
              <a:gd name="connsiteX68" fmla="*/ 95250 w 3595283"/>
              <a:gd name="connsiteY68" fmla="*/ 987083 h 1813083"/>
              <a:gd name="connsiteX69" fmla="*/ 158750 w 3595283"/>
              <a:gd name="connsiteY69" fmla="*/ 993433 h 1813083"/>
              <a:gd name="connsiteX70" fmla="*/ 215900 w 3595283"/>
              <a:gd name="connsiteY70" fmla="*/ 999783 h 1813083"/>
              <a:gd name="connsiteX71" fmla="*/ 260350 w 3595283"/>
              <a:gd name="connsiteY71" fmla="*/ 1012483 h 1813083"/>
              <a:gd name="connsiteX72" fmla="*/ 298450 w 3595283"/>
              <a:gd name="connsiteY72" fmla="*/ 1018833 h 1813083"/>
              <a:gd name="connsiteX73" fmla="*/ 400050 w 3595283"/>
              <a:gd name="connsiteY73" fmla="*/ 1044233 h 1813083"/>
              <a:gd name="connsiteX74" fmla="*/ 514350 w 3595283"/>
              <a:gd name="connsiteY74" fmla="*/ 1082333 h 1813083"/>
              <a:gd name="connsiteX75" fmla="*/ 628650 w 3595283"/>
              <a:gd name="connsiteY75" fmla="*/ 1120433 h 1813083"/>
              <a:gd name="connsiteX76" fmla="*/ 755650 w 3595283"/>
              <a:gd name="connsiteY76" fmla="*/ 1158533 h 1813083"/>
              <a:gd name="connsiteX77" fmla="*/ 806450 w 3595283"/>
              <a:gd name="connsiteY77" fmla="*/ 1164883 h 1813083"/>
              <a:gd name="connsiteX78" fmla="*/ 914400 w 3595283"/>
              <a:gd name="connsiteY78" fmla="*/ 1196633 h 1813083"/>
              <a:gd name="connsiteX79" fmla="*/ 984250 w 3595283"/>
              <a:gd name="connsiteY79" fmla="*/ 1209333 h 1813083"/>
              <a:gd name="connsiteX80" fmla="*/ 1162050 w 3595283"/>
              <a:gd name="connsiteY80" fmla="*/ 1266483 h 1813083"/>
              <a:gd name="connsiteX81" fmla="*/ 1206500 w 3595283"/>
              <a:gd name="connsiteY81" fmla="*/ 1279183 h 1813083"/>
              <a:gd name="connsiteX82" fmla="*/ 1257300 w 3595283"/>
              <a:gd name="connsiteY82" fmla="*/ 1285533 h 1813083"/>
              <a:gd name="connsiteX83" fmla="*/ 1352550 w 3595283"/>
              <a:gd name="connsiteY83" fmla="*/ 1304583 h 1813083"/>
              <a:gd name="connsiteX84" fmla="*/ 1441450 w 3595283"/>
              <a:gd name="connsiteY84" fmla="*/ 1336333 h 1813083"/>
              <a:gd name="connsiteX85" fmla="*/ 1473200 w 3595283"/>
              <a:gd name="connsiteY85" fmla="*/ 1342683 h 1813083"/>
              <a:gd name="connsiteX86" fmla="*/ 1574800 w 3595283"/>
              <a:gd name="connsiteY86" fmla="*/ 1368083 h 1813083"/>
              <a:gd name="connsiteX87" fmla="*/ 1612900 w 3595283"/>
              <a:gd name="connsiteY87" fmla="*/ 1374433 h 1813083"/>
              <a:gd name="connsiteX88" fmla="*/ 1631950 w 3595283"/>
              <a:gd name="connsiteY88" fmla="*/ 1393483 h 1813083"/>
              <a:gd name="connsiteX89" fmla="*/ 1663700 w 3595283"/>
              <a:gd name="connsiteY89" fmla="*/ 1399833 h 1813083"/>
              <a:gd name="connsiteX90" fmla="*/ 1689100 w 3595283"/>
              <a:gd name="connsiteY90" fmla="*/ 1406183 h 1813083"/>
              <a:gd name="connsiteX91" fmla="*/ 1733550 w 3595283"/>
              <a:gd name="connsiteY91" fmla="*/ 1425233 h 1813083"/>
              <a:gd name="connsiteX92" fmla="*/ 1758950 w 3595283"/>
              <a:gd name="connsiteY92" fmla="*/ 1431583 h 1813083"/>
              <a:gd name="connsiteX93" fmla="*/ 1778000 w 3595283"/>
              <a:gd name="connsiteY93" fmla="*/ 1444283 h 1813083"/>
              <a:gd name="connsiteX94" fmla="*/ 1809750 w 3595283"/>
              <a:gd name="connsiteY94" fmla="*/ 1450633 h 1813083"/>
              <a:gd name="connsiteX95" fmla="*/ 1835150 w 3595283"/>
              <a:gd name="connsiteY95" fmla="*/ 1456983 h 1813083"/>
              <a:gd name="connsiteX96" fmla="*/ 1873250 w 3595283"/>
              <a:gd name="connsiteY96" fmla="*/ 1469683 h 1813083"/>
              <a:gd name="connsiteX97" fmla="*/ 1936750 w 3595283"/>
              <a:gd name="connsiteY97" fmla="*/ 1495083 h 1813083"/>
              <a:gd name="connsiteX98" fmla="*/ 3371850 w 3595283"/>
              <a:gd name="connsiteY98" fmla="*/ 1812583 h 1813083"/>
              <a:gd name="connsiteX99" fmla="*/ 3397250 w 3595283"/>
              <a:gd name="connsiteY99" fmla="*/ 1412533 h 1813083"/>
              <a:gd name="connsiteX100" fmla="*/ 1498600 w 3595283"/>
              <a:gd name="connsiteY100" fmla="*/ 942633 h 1813083"/>
              <a:gd name="connsiteX101" fmla="*/ 3365500 w 3595283"/>
              <a:gd name="connsiteY101" fmla="*/ 447333 h 1813083"/>
              <a:gd name="connsiteX102" fmla="*/ 3371850 w 3595283"/>
              <a:gd name="connsiteY102" fmla="*/ 428283 h 1813083"/>
              <a:gd name="connsiteX103" fmla="*/ 3365500 w 3595283"/>
              <a:gd name="connsiteY103" fmla="*/ 40933 h 1813083"/>
              <a:gd name="connsiteX0" fmla="*/ 3365500 w 3598821"/>
              <a:gd name="connsiteY0" fmla="*/ 40933 h 1812809"/>
              <a:gd name="connsiteX1" fmla="*/ 3365500 w 3598821"/>
              <a:gd name="connsiteY1" fmla="*/ 28233 h 1812809"/>
              <a:gd name="connsiteX2" fmla="*/ 3340100 w 3598821"/>
              <a:gd name="connsiteY2" fmla="*/ 34583 h 1812809"/>
              <a:gd name="connsiteX3" fmla="*/ 3314700 w 3598821"/>
              <a:gd name="connsiteY3" fmla="*/ 47283 h 1812809"/>
              <a:gd name="connsiteX4" fmla="*/ 3263900 w 3598821"/>
              <a:gd name="connsiteY4" fmla="*/ 53633 h 1812809"/>
              <a:gd name="connsiteX5" fmla="*/ 3238500 w 3598821"/>
              <a:gd name="connsiteY5" fmla="*/ 59983 h 1812809"/>
              <a:gd name="connsiteX6" fmla="*/ 3187700 w 3598821"/>
              <a:gd name="connsiteY6" fmla="*/ 72683 h 1812809"/>
              <a:gd name="connsiteX7" fmla="*/ 3155950 w 3598821"/>
              <a:gd name="connsiteY7" fmla="*/ 85383 h 1812809"/>
              <a:gd name="connsiteX8" fmla="*/ 2997200 w 3598821"/>
              <a:gd name="connsiteY8" fmla="*/ 104433 h 1812809"/>
              <a:gd name="connsiteX9" fmla="*/ 2908300 w 3598821"/>
              <a:gd name="connsiteY9" fmla="*/ 123483 h 1812809"/>
              <a:gd name="connsiteX10" fmla="*/ 2857500 w 3598821"/>
              <a:gd name="connsiteY10" fmla="*/ 136183 h 1812809"/>
              <a:gd name="connsiteX11" fmla="*/ 2806700 w 3598821"/>
              <a:gd name="connsiteY11" fmla="*/ 142533 h 1812809"/>
              <a:gd name="connsiteX12" fmla="*/ 2768600 w 3598821"/>
              <a:gd name="connsiteY12" fmla="*/ 148883 h 1812809"/>
              <a:gd name="connsiteX13" fmla="*/ 2686050 w 3598821"/>
              <a:gd name="connsiteY13" fmla="*/ 167933 h 1812809"/>
              <a:gd name="connsiteX14" fmla="*/ 2597150 w 3598821"/>
              <a:gd name="connsiteY14" fmla="*/ 174283 h 1812809"/>
              <a:gd name="connsiteX15" fmla="*/ 2552700 w 3598821"/>
              <a:gd name="connsiteY15" fmla="*/ 186983 h 1812809"/>
              <a:gd name="connsiteX16" fmla="*/ 2438400 w 3598821"/>
              <a:gd name="connsiteY16" fmla="*/ 206033 h 1812809"/>
              <a:gd name="connsiteX17" fmla="*/ 2406650 w 3598821"/>
              <a:gd name="connsiteY17" fmla="*/ 212383 h 1812809"/>
              <a:gd name="connsiteX18" fmla="*/ 2374900 w 3598821"/>
              <a:gd name="connsiteY18" fmla="*/ 225083 h 1812809"/>
              <a:gd name="connsiteX19" fmla="*/ 2349500 w 3598821"/>
              <a:gd name="connsiteY19" fmla="*/ 231433 h 1812809"/>
              <a:gd name="connsiteX20" fmla="*/ 2260600 w 3598821"/>
              <a:gd name="connsiteY20" fmla="*/ 244133 h 1812809"/>
              <a:gd name="connsiteX21" fmla="*/ 2197100 w 3598821"/>
              <a:gd name="connsiteY21" fmla="*/ 256833 h 1812809"/>
              <a:gd name="connsiteX22" fmla="*/ 2146300 w 3598821"/>
              <a:gd name="connsiteY22" fmla="*/ 263183 h 1812809"/>
              <a:gd name="connsiteX23" fmla="*/ 2057400 w 3598821"/>
              <a:gd name="connsiteY23" fmla="*/ 282233 h 1812809"/>
              <a:gd name="connsiteX24" fmla="*/ 2012950 w 3598821"/>
              <a:gd name="connsiteY24" fmla="*/ 301283 h 1812809"/>
              <a:gd name="connsiteX25" fmla="*/ 1993900 w 3598821"/>
              <a:gd name="connsiteY25" fmla="*/ 313983 h 1812809"/>
              <a:gd name="connsiteX26" fmla="*/ 1974850 w 3598821"/>
              <a:gd name="connsiteY26" fmla="*/ 320333 h 1812809"/>
              <a:gd name="connsiteX27" fmla="*/ 1905000 w 3598821"/>
              <a:gd name="connsiteY27" fmla="*/ 358433 h 1812809"/>
              <a:gd name="connsiteX28" fmla="*/ 1854200 w 3598821"/>
              <a:gd name="connsiteY28" fmla="*/ 377483 h 1812809"/>
              <a:gd name="connsiteX29" fmla="*/ 1828800 w 3598821"/>
              <a:gd name="connsiteY29" fmla="*/ 390183 h 1812809"/>
              <a:gd name="connsiteX30" fmla="*/ 1765300 w 3598821"/>
              <a:gd name="connsiteY30" fmla="*/ 409233 h 1812809"/>
              <a:gd name="connsiteX31" fmla="*/ 1733550 w 3598821"/>
              <a:gd name="connsiteY31" fmla="*/ 428283 h 1812809"/>
              <a:gd name="connsiteX32" fmla="*/ 1657350 w 3598821"/>
              <a:gd name="connsiteY32" fmla="*/ 466383 h 1812809"/>
              <a:gd name="connsiteX33" fmla="*/ 1625600 w 3598821"/>
              <a:gd name="connsiteY33" fmla="*/ 485433 h 1812809"/>
              <a:gd name="connsiteX34" fmla="*/ 1530350 w 3598821"/>
              <a:gd name="connsiteY34" fmla="*/ 517183 h 1812809"/>
              <a:gd name="connsiteX35" fmla="*/ 1492250 w 3598821"/>
              <a:gd name="connsiteY35" fmla="*/ 536233 h 1812809"/>
              <a:gd name="connsiteX36" fmla="*/ 1390650 w 3598821"/>
              <a:gd name="connsiteY36" fmla="*/ 567983 h 1812809"/>
              <a:gd name="connsiteX37" fmla="*/ 1346200 w 3598821"/>
              <a:gd name="connsiteY37" fmla="*/ 587033 h 1812809"/>
              <a:gd name="connsiteX38" fmla="*/ 1308100 w 3598821"/>
              <a:gd name="connsiteY38" fmla="*/ 593383 h 1812809"/>
              <a:gd name="connsiteX39" fmla="*/ 1276350 w 3598821"/>
              <a:gd name="connsiteY39" fmla="*/ 599733 h 1812809"/>
              <a:gd name="connsiteX40" fmla="*/ 1212850 w 3598821"/>
              <a:gd name="connsiteY40" fmla="*/ 631483 h 1812809"/>
              <a:gd name="connsiteX41" fmla="*/ 1193800 w 3598821"/>
              <a:gd name="connsiteY41" fmla="*/ 637833 h 1812809"/>
              <a:gd name="connsiteX42" fmla="*/ 1149350 w 3598821"/>
              <a:gd name="connsiteY42" fmla="*/ 656883 h 1812809"/>
              <a:gd name="connsiteX43" fmla="*/ 1022350 w 3598821"/>
              <a:gd name="connsiteY43" fmla="*/ 669583 h 1812809"/>
              <a:gd name="connsiteX44" fmla="*/ 927100 w 3598821"/>
              <a:gd name="connsiteY44" fmla="*/ 701333 h 1812809"/>
              <a:gd name="connsiteX45" fmla="*/ 863600 w 3598821"/>
              <a:gd name="connsiteY45" fmla="*/ 720383 h 1812809"/>
              <a:gd name="connsiteX46" fmla="*/ 838200 w 3598821"/>
              <a:gd name="connsiteY46" fmla="*/ 733083 h 1812809"/>
              <a:gd name="connsiteX47" fmla="*/ 819150 w 3598821"/>
              <a:gd name="connsiteY47" fmla="*/ 739433 h 1812809"/>
              <a:gd name="connsiteX48" fmla="*/ 774700 w 3598821"/>
              <a:gd name="connsiteY48" fmla="*/ 752133 h 1812809"/>
              <a:gd name="connsiteX49" fmla="*/ 723900 w 3598821"/>
              <a:gd name="connsiteY49" fmla="*/ 758483 h 1812809"/>
              <a:gd name="connsiteX50" fmla="*/ 692150 w 3598821"/>
              <a:gd name="connsiteY50" fmla="*/ 764833 h 1812809"/>
              <a:gd name="connsiteX51" fmla="*/ 647700 w 3598821"/>
              <a:gd name="connsiteY51" fmla="*/ 777533 h 1812809"/>
              <a:gd name="connsiteX52" fmla="*/ 603250 w 3598821"/>
              <a:gd name="connsiteY52" fmla="*/ 790233 h 1812809"/>
              <a:gd name="connsiteX53" fmla="*/ 577850 w 3598821"/>
              <a:gd name="connsiteY53" fmla="*/ 796583 h 1812809"/>
              <a:gd name="connsiteX54" fmla="*/ 501650 w 3598821"/>
              <a:gd name="connsiteY54" fmla="*/ 802933 h 1812809"/>
              <a:gd name="connsiteX55" fmla="*/ 463550 w 3598821"/>
              <a:gd name="connsiteY55" fmla="*/ 815633 h 1812809"/>
              <a:gd name="connsiteX56" fmla="*/ 438150 w 3598821"/>
              <a:gd name="connsiteY56" fmla="*/ 828333 h 1812809"/>
              <a:gd name="connsiteX57" fmla="*/ 381000 w 3598821"/>
              <a:gd name="connsiteY57" fmla="*/ 834683 h 1812809"/>
              <a:gd name="connsiteX58" fmla="*/ 292100 w 3598821"/>
              <a:gd name="connsiteY58" fmla="*/ 853733 h 1812809"/>
              <a:gd name="connsiteX59" fmla="*/ 273050 w 3598821"/>
              <a:gd name="connsiteY59" fmla="*/ 860083 h 1812809"/>
              <a:gd name="connsiteX60" fmla="*/ 241300 w 3598821"/>
              <a:gd name="connsiteY60" fmla="*/ 866433 h 1812809"/>
              <a:gd name="connsiteX61" fmla="*/ 222250 w 3598821"/>
              <a:gd name="connsiteY61" fmla="*/ 879133 h 1812809"/>
              <a:gd name="connsiteX62" fmla="*/ 203200 w 3598821"/>
              <a:gd name="connsiteY62" fmla="*/ 898183 h 1812809"/>
              <a:gd name="connsiteX63" fmla="*/ 165100 w 3598821"/>
              <a:gd name="connsiteY63" fmla="*/ 910883 h 1812809"/>
              <a:gd name="connsiteX64" fmla="*/ 107950 w 3598821"/>
              <a:gd name="connsiteY64" fmla="*/ 929933 h 1812809"/>
              <a:gd name="connsiteX65" fmla="*/ 63500 w 3598821"/>
              <a:gd name="connsiteY65" fmla="*/ 955333 h 1812809"/>
              <a:gd name="connsiteX66" fmla="*/ 38100 w 3598821"/>
              <a:gd name="connsiteY66" fmla="*/ 961683 h 1812809"/>
              <a:gd name="connsiteX67" fmla="*/ 0 w 3598821"/>
              <a:gd name="connsiteY67" fmla="*/ 974383 h 1812809"/>
              <a:gd name="connsiteX68" fmla="*/ 95250 w 3598821"/>
              <a:gd name="connsiteY68" fmla="*/ 987083 h 1812809"/>
              <a:gd name="connsiteX69" fmla="*/ 158750 w 3598821"/>
              <a:gd name="connsiteY69" fmla="*/ 993433 h 1812809"/>
              <a:gd name="connsiteX70" fmla="*/ 215900 w 3598821"/>
              <a:gd name="connsiteY70" fmla="*/ 999783 h 1812809"/>
              <a:gd name="connsiteX71" fmla="*/ 260350 w 3598821"/>
              <a:gd name="connsiteY71" fmla="*/ 1012483 h 1812809"/>
              <a:gd name="connsiteX72" fmla="*/ 298450 w 3598821"/>
              <a:gd name="connsiteY72" fmla="*/ 1018833 h 1812809"/>
              <a:gd name="connsiteX73" fmla="*/ 400050 w 3598821"/>
              <a:gd name="connsiteY73" fmla="*/ 1044233 h 1812809"/>
              <a:gd name="connsiteX74" fmla="*/ 514350 w 3598821"/>
              <a:gd name="connsiteY74" fmla="*/ 1082333 h 1812809"/>
              <a:gd name="connsiteX75" fmla="*/ 628650 w 3598821"/>
              <a:gd name="connsiteY75" fmla="*/ 1120433 h 1812809"/>
              <a:gd name="connsiteX76" fmla="*/ 755650 w 3598821"/>
              <a:gd name="connsiteY76" fmla="*/ 1158533 h 1812809"/>
              <a:gd name="connsiteX77" fmla="*/ 806450 w 3598821"/>
              <a:gd name="connsiteY77" fmla="*/ 1164883 h 1812809"/>
              <a:gd name="connsiteX78" fmla="*/ 914400 w 3598821"/>
              <a:gd name="connsiteY78" fmla="*/ 1196633 h 1812809"/>
              <a:gd name="connsiteX79" fmla="*/ 984250 w 3598821"/>
              <a:gd name="connsiteY79" fmla="*/ 1209333 h 1812809"/>
              <a:gd name="connsiteX80" fmla="*/ 1162050 w 3598821"/>
              <a:gd name="connsiteY80" fmla="*/ 1266483 h 1812809"/>
              <a:gd name="connsiteX81" fmla="*/ 1206500 w 3598821"/>
              <a:gd name="connsiteY81" fmla="*/ 1279183 h 1812809"/>
              <a:gd name="connsiteX82" fmla="*/ 1257300 w 3598821"/>
              <a:gd name="connsiteY82" fmla="*/ 1285533 h 1812809"/>
              <a:gd name="connsiteX83" fmla="*/ 1352550 w 3598821"/>
              <a:gd name="connsiteY83" fmla="*/ 1304583 h 1812809"/>
              <a:gd name="connsiteX84" fmla="*/ 1441450 w 3598821"/>
              <a:gd name="connsiteY84" fmla="*/ 1336333 h 1812809"/>
              <a:gd name="connsiteX85" fmla="*/ 1473200 w 3598821"/>
              <a:gd name="connsiteY85" fmla="*/ 1342683 h 1812809"/>
              <a:gd name="connsiteX86" fmla="*/ 1574800 w 3598821"/>
              <a:gd name="connsiteY86" fmla="*/ 1368083 h 1812809"/>
              <a:gd name="connsiteX87" fmla="*/ 1612900 w 3598821"/>
              <a:gd name="connsiteY87" fmla="*/ 1374433 h 1812809"/>
              <a:gd name="connsiteX88" fmla="*/ 1631950 w 3598821"/>
              <a:gd name="connsiteY88" fmla="*/ 1393483 h 1812809"/>
              <a:gd name="connsiteX89" fmla="*/ 1663700 w 3598821"/>
              <a:gd name="connsiteY89" fmla="*/ 1399833 h 1812809"/>
              <a:gd name="connsiteX90" fmla="*/ 1689100 w 3598821"/>
              <a:gd name="connsiteY90" fmla="*/ 1406183 h 1812809"/>
              <a:gd name="connsiteX91" fmla="*/ 1733550 w 3598821"/>
              <a:gd name="connsiteY91" fmla="*/ 1425233 h 1812809"/>
              <a:gd name="connsiteX92" fmla="*/ 1758950 w 3598821"/>
              <a:gd name="connsiteY92" fmla="*/ 1431583 h 1812809"/>
              <a:gd name="connsiteX93" fmla="*/ 1778000 w 3598821"/>
              <a:gd name="connsiteY93" fmla="*/ 1444283 h 1812809"/>
              <a:gd name="connsiteX94" fmla="*/ 1809750 w 3598821"/>
              <a:gd name="connsiteY94" fmla="*/ 1450633 h 1812809"/>
              <a:gd name="connsiteX95" fmla="*/ 1835150 w 3598821"/>
              <a:gd name="connsiteY95" fmla="*/ 1456983 h 1812809"/>
              <a:gd name="connsiteX96" fmla="*/ 1873250 w 3598821"/>
              <a:gd name="connsiteY96" fmla="*/ 1469683 h 1812809"/>
              <a:gd name="connsiteX97" fmla="*/ 3371850 w 3598821"/>
              <a:gd name="connsiteY97" fmla="*/ 1812583 h 1812809"/>
              <a:gd name="connsiteX98" fmla="*/ 3397250 w 3598821"/>
              <a:gd name="connsiteY98" fmla="*/ 1412533 h 1812809"/>
              <a:gd name="connsiteX99" fmla="*/ 1498600 w 3598821"/>
              <a:gd name="connsiteY99" fmla="*/ 942633 h 1812809"/>
              <a:gd name="connsiteX100" fmla="*/ 3365500 w 3598821"/>
              <a:gd name="connsiteY100" fmla="*/ 447333 h 1812809"/>
              <a:gd name="connsiteX101" fmla="*/ 3371850 w 3598821"/>
              <a:gd name="connsiteY101" fmla="*/ 428283 h 1812809"/>
              <a:gd name="connsiteX102" fmla="*/ 3365500 w 3598821"/>
              <a:gd name="connsiteY102" fmla="*/ 40933 h 1812809"/>
              <a:gd name="connsiteX0" fmla="*/ 3365500 w 3600966"/>
              <a:gd name="connsiteY0" fmla="*/ 40933 h 1812716"/>
              <a:gd name="connsiteX1" fmla="*/ 3365500 w 3600966"/>
              <a:gd name="connsiteY1" fmla="*/ 28233 h 1812716"/>
              <a:gd name="connsiteX2" fmla="*/ 3340100 w 3600966"/>
              <a:gd name="connsiteY2" fmla="*/ 34583 h 1812716"/>
              <a:gd name="connsiteX3" fmla="*/ 3314700 w 3600966"/>
              <a:gd name="connsiteY3" fmla="*/ 47283 h 1812716"/>
              <a:gd name="connsiteX4" fmla="*/ 3263900 w 3600966"/>
              <a:gd name="connsiteY4" fmla="*/ 53633 h 1812716"/>
              <a:gd name="connsiteX5" fmla="*/ 3238500 w 3600966"/>
              <a:gd name="connsiteY5" fmla="*/ 59983 h 1812716"/>
              <a:gd name="connsiteX6" fmla="*/ 3187700 w 3600966"/>
              <a:gd name="connsiteY6" fmla="*/ 72683 h 1812716"/>
              <a:gd name="connsiteX7" fmla="*/ 3155950 w 3600966"/>
              <a:gd name="connsiteY7" fmla="*/ 85383 h 1812716"/>
              <a:gd name="connsiteX8" fmla="*/ 2997200 w 3600966"/>
              <a:gd name="connsiteY8" fmla="*/ 104433 h 1812716"/>
              <a:gd name="connsiteX9" fmla="*/ 2908300 w 3600966"/>
              <a:gd name="connsiteY9" fmla="*/ 123483 h 1812716"/>
              <a:gd name="connsiteX10" fmla="*/ 2857500 w 3600966"/>
              <a:gd name="connsiteY10" fmla="*/ 136183 h 1812716"/>
              <a:gd name="connsiteX11" fmla="*/ 2806700 w 3600966"/>
              <a:gd name="connsiteY11" fmla="*/ 142533 h 1812716"/>
              <a:gd name="connsiteX12" fmla="*/ 2768600 w 3600966"/>
              <a:gd name="connsiteY12" fmla="*/ 148883 h 1812716"/>
              <a:gd name="connsiteX13" fmla="*/ 2686050 w 3600966"/>
              <a:gd name="connsiteY13" fmla="*/ 167933 h 1812716"/>
              <a:gd name="connsiteX14" fmla="*/ 2597150 w 3600966"/>
              <a:gd name="connsiteY14" fmla="*/ 174283 h 1812716"/>
              <a:gd name="connsiteX15" fmla="*/ 2552700 w 3600966"/>
              <a:gd name="connsiteY15" fmla="*/ 186983 h 1812716"/>
              <a:gd name="connsiteX16" fmla="*/ 2438400 w 3600966"/>
              <a:gd name="connsiteY16" fmla="*/ 206033 h 1812716"/>
              <a:gd name="connsiteX17" fmla="*/ 2406650 w 3600966"/>
              <a:gd name="connsiteY17" fmla="*/ 212383 h 1812716"/>
              <a:gd name="connsiteX18" fmla="*/ 2374900 w 3600966"/>
              <a:gd name="connsiteY18" fmla="*/ 225083 h 1812716"/>
              <a:gd name="connsiteX19" fmla="*/ 2349500 w 3600966"/>
              <a:gd name="connsiteY19" fmla="*/ 231433 h 1812716"/>
              <a:gd name="connsiteX20" fmla="*/ 2260600 w 3600966"/>
              <a:gd name="connsiteY20" fmla="*/ 244133 h 1812716"/>
              <a:gd name="connsiteX21" fmla="*/ 2197100 w 3600966"/>
              <a:gd name="connsiteY21" fmla="*/ 256833 h 1812716"/>
              <a:gd name="connsiteX22" fmla="*/ 2146300 w 3600966"/>
              <a:gd name="connsiteY22" fmla="*/ 263183 h 1812716"/>
              <a:gd name="connsiteX23" fmla="*/ 2057400 w 3600966"/>
              <a:gd name="connsiteY23" fmla="*/ 282233 h 1812716"/>
              <a:gd name="connsiteX24" fmla="*/ 2012950 w 3600966"/>
              <a:gd name="connsiteY24" fmla="*/ 301283 h 1812716"/>
              <a:gd name="connsiteX25" fmla="*/ 1993900 w 3600966"/>
              <a:gd name="connsiteY25" fmla="*/ 313983 h 1812716"/>
              <a:gd name="connsiteX26" fmla="*/ 1974850 w 3600966"/>
              <a:gd name="connsiteY26" fmla="*/ 320333 h 1812716"/>
              <a:gd name="connsiteX27" fmla="*/ 1905000 w 3600966"/>
              <a:gd name="connsiteY27" fmla="*/ 358433 h 1812716"/>
              <a:gd name="connsiteX28" fmla="*/ 1854200 w 3600966"/>
              <a:gd name="connsiteY28" fmla="*/ 377483 h 1812716"/>
              <a:gd name="connsiteX29" fmla="*/ 1828800 w 3600966"/>
              <a:gd name="connsiteY29" fmla="*/ 390183 h 1812716"/>
              <a:gd name="connsiteX30" fmla="*/ 1765300 w 3600966"/>
              <a:gd name="connsiteY30" fmla="*/ 409233 h 1812716"/>
              <a:gd name="connsiteX31" fmla="*/ 1733550 w 3600966"/>
              <a:gd name="connsiteY31" fmla="*/ 428283 h 1812716"/>
              <a:gd name="connsiteX32" fmla="*/ 1657350 w 3600966"/>
              <a:gd name="connsiteY32" fmla="*/ 466383 h 1812716"/>
              <a:gd name="connsiteX33" fmla="*/ 1625600 w 3600966"/>
              <a:gd name="connsiteY33" fmla="*/ 485433 h 1812716"/>
              <a:gd name="connsiteX34" fmla="*/ 1530350 w 3600966"/>
              <a:gd name="connsiteY34" fmla="*/ 517183 h 1812716"/>
              <a:gd name="connsiteX35" fmla="*/ 1492250 w 3600966"/>
              <a:gd name="connsiteY35" fmla="*/ 536233 h 1812716"/>
              <a:gd name="connsiteX36" fmla="*/ 1390650 w 3600966"/>
              <a:gd name="connsiteY36" fmla="*/ 567983 h 1812716"/>
              <a:gd name="connsiteX37" fmla="*/ 1346200 w 3600966"/>
              <a:gd name="connsiteY37" fmla="*/ 587033 h 1812716"/>
              <a:gd name="connsiteX38" fmla="*/ 1308100 w 3600966"/>
              <a:gd name="connsiteY38" fmla="*/ 593383 h 1812716"/>
              <a:gd name="connsiteX39" fmla="*/ 1276350 w 3600966"/>
              <a:gd name="connsiteY39" fmla="*/ 599733 h 1812716"/>
              <a:gd name="connsiteX40" fmla="*/ 1212850 w 3600966"/>
              <a:gd name="connsiteY40" fmla="*/ 631483 h 1812716"/>
              <a:gd name="connsiteX41" fmla="*/ 1193800 w 3600966"/>
              <a:gd name="connsiteY41" fmla="*/ 637833 h 1812716"/>
              <a:gd name="connsiteX42" fmla="*/ 1149350 w 3600966"/>
              <a:gd name="connsiteY42" fmla="*/ 656883 h 1812716"/>
              <a:gd name="connsiteX43" fmla="*/ 1022350 w 3600966"/>
              <a:gd name="connsiteY43" fmla="*/ 669583 h 1812716"/>
              <a:gd name="connsiteX44" fmla="*/ 927100 w 3600966"/>
              <a:gd name="connsiteY44" fmla="*/ 701333 h 1812716"/>
              <a:gd name="connsiteX45" fmla="*/ 863600 w 3600966"/>
              <a:gd name="connsiteY45" fmla="*/ 720383 h 1812716"/>
              <a:gd name="connsiteX46" fmla="*/ 838200 w 3600966"/>
              <a:gd name="connsiteY46" fmla="*/ 733083 h 1812716"/>
              <a:gd name="connsiteX47" fmla="*/ 819150 w 3600966"/>
              <a:gd name="connsiteY47" fmla="*/ 739433 h 1812716"/>
              <a:gd name="connsiteX48" fmla="*/ 774700 w 3600966"/>
              <a:gd name="connsiteY48" fmla="*/ 752133 h 1812716"/>
              <a:gd name="connsiteX49" fmla="*/ 723900 w 3600966"/>
              <a:gd name="connsiteY49" fmla="*/ 758483 h 1812716"/>
              <a:gd name="connsiteX50" fmla="*/ 692150 w 3600966"/>
              <a:gd name="connsiteY50" fmla="*/ 764833 h 1812716"/>
              <a:gd name="connsiteX51" fmla="*/ 647700 w 3600966"/>
              <a:gd name="connsiteY51" fmla="*/ 777533 h 1812716"/>
              <a:gd name="connsiteX52" fmla="*/ 603250 w 3600966"/>
              <a:gd name="connsiteY52" fmla="*/ 790233 h 1812716"/>
              <a:gd name="connsiteX53" fmla="*/ 577850 w 3600966"/>
              <a:gd name="connsiteY53" fmla="*/ 796583 h 1812716"/>
              <a:gd name="connsiteX54" fmla="*/ 501650 w 3600966"/>
              <a:gd name="connsiteY54" fmla="*/ 802933 h 1812716"/>
              <a:gd name="connsiteX55" fmla="*/ 463550 w 3600966"/>
              <a:gd name="connsiteY55" fmla="*/ 815633 h 1812716"/>
              <a:gd name="connsiteX56" fmla="*/ 438150 w 3600966"/>
              <a:gd name="connsiteY56" fmla="*/ 828333 h 1812716"/>
              <a:gd name="connsiteX57" fmla="*/ 381000 w 3600966"/>
              <a:gd name="connsiteY57" fmla="*/ 834683 h 1812716"/>
              <a:gd name="connsiteX58" fmla="*/ 292100 w 3600966"/>
              <a:gd name="connsiteY58" fmla="*/ 853733 h 1812716"/>
              <a:gd name="connsiteX59" fmla="*/ 273050 w 3600966"/>
              <a:gd name="connsiteY59" fmla="*/ 860083 h 1812716"/>
              <a:gd name="connsiteX60" fmla="*/ 241300 w 3600966"/>
              <a:gd name="connsiteY60" fmla="*/ 866433 h 1812716"/>
              <a:gd name="connsiteX61" fmla="*/ 222250 w 3600966"/>
              <a:gd name="connsiteY61" fmla="*/ 879133 h 1812716"/>
              <a:gd name="connsiteX62" fmla="*/ 203200 w 3600966"/>
              <a:gd name="connsiteY62" fmla="*/ 898183 h 1812716"/>
              <a:gd name="connsiteX63" fmla="*/ 165100 w 3600966"/>
              <a:gd name="connsiteY63" fmla="*/ 910883 h 1812716"/>
              <a:gd name="connsiteX64" fmla="*/ 107950 w 3600966"/>
              <a:gd name="connsiteY64" fmla="*/ 929933 h 1812716"/>
              <a:gd name="connsiteX65" fmla="*/ 63500 w 3600966"/>
              <a:gd name="connsiteY65" fmla="*/ 955333 h 1812716"/>
              <a:gd name="connsiteX66" fmla="*/ 38100 w 3600966"/>
              <a:gd name="connsiteY66" fmla="*/ 961683 h 1812716"/>
              <a:gd name="connsiteX67" fmla="*/ 0 w 3600966"/>
              <a:gd name="connsiteY67" fmla="*/ 974383 h 1812716"/>
              <a:gd name="connsiteX68" fmla="*/ 95250 w 3600966"/>
              <a:gd name="connsiteY68" fmla="*/ 987083 h 1812716"/>
              <a:gd name="connsiteX69" fmla="*/ 158750 w 3600966"/>
              <a:gd name="connsiteY69" fmla="*/ 993433 h 1812716"/>
              <a:gd name="connsiteX70" fmla="*/ 215900 w 3600966"/>
              <a:gd name="connsiteY70" fmla="*/ 999783 h 1812716"/>
              <a:gd name="connsiteX71" fmla="*/ 260350 w 3600966"/>
              <a:gd name="connsiteY71" fmla="*/ 1012483 h 1812716"/>
              <a:gd name="connsiteX72" fmla="*/ 298450 w 3600966"/>
              <a:gd name="connsiteY72" fmla="*/ 1018833 h 1812716"/>
              <a:gd name="connsiteX73" fmla="*/ 400050 w 3600966"/>
              <a:gd name="connsiteY73" fmla="*/ 1044233 h 1812716"/>
              <a:gd name="connsiteX74" fmla="*/ 514350 w 3600966"/>
              <a:gd name="connsiteY74" fmla="*/ 1082333 h 1812716"/>
              <a:gd name="connsiteX75" fmla="*/ 628650 w 3600966"/>
              <a:gd name="connsiteY75" fmla="*/ 1120433 h 1812716"/>
              <a:gd name="connsiteX76" fmla="*/ 755650 w 3600966"/>
              <a:gd name="connsiteY76" fmla="*/ 1158533 h 1812716"/>
              <a:gd name="connsiteX77" fmla="*/ 806450 w 3600966"/>
              <a:gd name="connsiteY77" fmla="*/ 1164883 h 1812716"/>
              <a:gd name="connsiteX78" fmla="*/ 914400 w 3600966"/>
              <a:gd name="connsiteY78" fmla="*/ 1196633 h 1812716"/>
              <a:gd name="connsiteX79" fmla="*/ 984250 w 3600966"/>
              <a:gd name="connsiteY79" fmla="*/ 1209333 h 1812716"/>
              <a:gd name="connsiteX80" fmla="*/ 1162050 w 3600966"/>
              <a:gd name="connsiteY80" fmla="*/ 1266483 h 1812716"/>
              <a:gd name="connsiteX81" fmla="*/ 1206500 w 3600966"/>
              <a:gd name="connsiteY81" fmla="*/ 1279183 h 1812716"/>
              <a:gd name="connsiteX82" fmla="*/ 1257300 w 3600966"/>
              <a:gd name="connsiteY82" fmla="*/ 1285533 h 1812716"/>
              <a:gd name="connsiteX83" fmla="*/ 1352550 w 3600966"/>
              <a:gd name="connsiteY83" fmla="*/ 1304583 h 1812716"/>
              <a:gd name="connsiteX84" fmla="*/ 1441450 w 3600966"/>
              <a:gd name="connsiteY84" fmla="*/ 1336333 h 1812716"/>
              <a:gd name="connsiteX85" fmla="*/ 1473200 w 3600966"/>
              <a:gd name="connsiteY85" fmla="*/ 1342683 h 1812716"/>
              <a:gd name="connsiteX86" fmla="*/ 1574800 w 3600966"/>
              <a:gd name="connsiteY86" fmla="*/ 1368083 h 1812716"/>
              <a:gd name="connsiteX87" fmla="*/ 1612900 w 3600966"/>
              <a:gd name="connsiteY87" fmla="*/ 1374433 h 1812716"/>
              <a:gd name="connsiteX88" fmla="*/ 1631950 w 3600966"/>
              <a:gd name="connsiteY88" fmla="*/ 1393483 h 1812716"/>
              <a:gd name="connsiteX89" fmla="*/ 1663700 w 3600966"/>
              <a:gd name="connsiteY89" fmla="*/ 1399833 h 1812716"/>
              <a:gd name="connsiteX90" fmla="*/ 1689100 w 3600966"/>
              <a:gd name="connsiteY90" fmla="*/ 1406183 h 1812716"/>
              <a:gd name="connsiteX91" fmla="*/ 1733550 w 3600966"/>
              <a:gd name="connsiteY91" fmla="*/ 1425233 h 1812716"/>
              <a:gd name="connsiteX92" fmla="*/ 1758950 w 3600966"/>
              <a:gd name="connsiteY92" fmla="*/ 1431583 h 1812716"/>
              <a:gd name="connsiteX93" fmla="*/ 1778000 w 3600966"/>
              <a:gd name="connsiteY93" fmla="*/ 1444283 h 1812716"/>
              <a:gd name="connsiteX94" fmla="*/ 1809750 w 3600966"/>
              <a:gd name="connsiteY94" fmla="*/ 1450633 h 1812716"/>
              <a:gd name="connsiteX95" fmla="*/ 1835150 w 3600966"/>
              <a:gd name="connsiteY95" fmla="*/ 1456983 h 1812716"/>
              <a:gd name="connsiteX96" fmla="*/ 3371850 w 3600966"/>
              <a:gd name="connsiteY96" fmla="*/ 1812583 h 1812716"/>
              <a:gd name="connsiteX97" fmla="*/ 3397250 w 3600966"/>
              <a:gd name="connsiteY97" fmla="*/ 1412533 h 1812716"/>
              <a:gd name="connsiteX98" fmla="*/ 1498600 w 3600966"/>
              <a:gd name="connsiteY98" fmla="*/ 942633 h 1812716"/>
              <a:gd name="connsiteX99" fmla="*/ 3365500 w 3600966"/>
              <a:gd name="connsiteY99" fmla="*/ 447333 h 1812716"/>
              <a:gd name="connsiteX100" fmla="*/ 3371850 w 3600966"/>
              <a:gd name="connsiteY100" fmla="*/ 428283 h 1812716"/>
              <a:gd name="connsiteX101" fmla="*/ 3365500 w 3600966"/>
              <a:gd name="connsiteY101" fmla="*/ 40933 h 1812716"/>
              <a:gd name="connsiteX0" fmla="*/ 3365500 w 3602406"/>
              <a:gd name="connsiteY0" fmla="*/ 40933 h 1812680"/>
              <a:gd name="connsiteX1" fmla="*/ 3365500 w 3602406"/>
              <a:gd name="connsiteY1" fmla="*/ 28233 h 1812680"/>
              <a:gd name="connsiteX2" fmla="*/ 3340100 w 3602406"/>
              <a:gd name="connsiteY2" fmla="*/ 34583 h 1812680"/>
              <a:gd name="connsiteX3" fmla="*/ 3314700 w 3602406"/>
              <a:gd name="connsiteY3" fmla="*/ 47283 h 1812680"/>
              <a:gd name="connsiteX4" fmla="*/ 3263900 w 3602406"/>
              <a:gd name="connsiteY4" fmla="*/ 53633 h 1812680"/>
              <a:gd name="connsiteX5" fmla="*/ 3238500 w 3602406"/>
              <a:gd name="connsiteY5" fmla="*/ 59983 h 1812680"/>
              <a:gd name="connsiteX6" fmla="*/ 3187700 w 3602406"/>
              <a:gd name="connsiteY6" fmla="*/ 72683 h 1812680"/>
              <a:gd name="connsiteX7" fmla="*/ 3155950 w 3602406"/>
              <a:gd name="connsiteY7" fmla="*/ 85383 h 1812680"/>
              <a:gd name="connsiteX8" fmla="*/ 2997200 w 3602406"/>
              <a:gd name="connsiteY8" fmla="*/ 104433 h 1812680"/>
              <a:gd name="connsiteX9" fmla="*/ 2908300 w 3602406"/>
              <a:gd name="connsiteY9" fmla="*/ 123483 h 1812680"/>
              <a:gd name="connsiteX10" fmla="*/ 2857500 w 3602406"/>
              <a:gd name="connsiteY10" fmla="*/ 136183 h 1812680"/>
              <a:gd name="connsiteX11" fmla="*/ 2806700 w 3602406"/>
              <a:gd name="connsiteY11" fmla="*/ 142533 h 1812680"/>
              <a:gd name="connsiteX12" fmla="*/ 2768600 w 3602406"/>
              <a:gd name="connsiteY12" fmla="*/ 148883 h 1812680"/>
              <a:gd name="connsiteX13" fmla="*/ 2686050 w 3602406"/>
              <a:gd name="connsiteY13" fmla="*/ 167933 h 1812680"/>
              <a:gd name="connsiteX14" fmla="*/ 2597150 w 3602406"/>
              <a:gd name="connsiteY14" fmla="*/ 174283 h 1812680"/>
              <a:gd name="connsiteX15" fmla="*/ 2552700 w 3602406"/>
              <a:gd name="connsiteY15" fmla="*/ 186983 h 1812680"/>
              <a:gd name="connsiteX16" fmla="*/ 2438400 w 3602406"/>
              <a:gd name="connsiteY16" fmla="*/ 206033 h 1812680"/>
              <a:gd name="connsiteX17" fmla="*/ 2406650 w 3602406"/>
              <a:gd name="connsiteY17" fmla="*/ 212383 h 1812680"/>
              <a:gd name="connsiteX18" fmla="*/ 2374900 w 3602406"/>
              <a:gd name="connsiteY18" fmla="*/ 225083 h 1812680"/>
              <a:gd name="connsiteX19" fmla="*/ 2349500 w 3602406"/>
              <a:gd name="connsiteY19" fmla="*/ 231433 h 1812680"/>
              <a:gd name="connsiteX20" fmla="*/ 2260600 w 3602406"/>
              <a:gd name="connsiteY20" fmla="*/ 244133 h 1812680"/>
              <a:gd name="connsiteX21" fmla="*/ 2197100 w 3602406"/>
              <a:gd name="connsiteY21" fmla="*/ 256833 h 1812680"/>
              <a:gd name="connsiteX22" fmla="*/ 2146300 w 3602406"/>
              <a:gd name="connsiteY22" fmla="*/ 263183 h 1812680"/>
              <a:gd name="connsiteX23" fmla="*/ 2057400 w 3602406"/>
              <a:gd name="connsiteY23" fmla="*/ 282233 h 1812680"/>
              <a:gd name="connsiteX24" fmla="*/ 2012950 w 3602406"/>
              <a:gd name="connsiteY24" fmla="*/ 301283 h 1812680"/>
              <a:gd name="connsiteX25" fmla="*/ 1993900 w 3602406"/>
              <a:gd name="connsiteY25" fmla="*/ 313983 h 1812680"/>
              <a:gd name="connsiteX26" fmla="*/ 1974850 w 3602406"/>
              <a:gd name="connsiteY26" fmla="*/ 320333 h 1812680"/>
              <a:gd name="connsiteX27" fmla="*/ 1905000 w 3602406"/>
              <a:gd name="connsiteY27" fmla="*/ 358433 h 1812680"/>
              <a:gd name="connsiteX28" fmla="*/ 1854200 w 3602406"/>
              <a:gd name="connsiteY28" fmla="*/ 377483 h 1812680"/>
              <a:gd name="connsiteX29" fmla="*/ 1828800 w 3602406"/>
              <a:gd name="connsiteY29" fmla="*/ 390183 h 1812680"/>
              <a:gd name="connsiteX30" fmla="*/ 1765300 w 3602406"/>
              <a:gd name="connsiteY30" fmla="*/ 409233 h 1812680"/>
              <a:gd name="connsiteX31" fmla="*/ 1733550 w 3602406"/>
              <a:gd name="connsiteY31" fmla="*/ 428283 h 1812680"/>
              <a:gd name="connsiteX32" fmla="*/ 1657350 w 3602406"/>
              <a:gd name="connsiteY32" fmla="*/ 466383 h 1812680"/>
              <a:gd name="connsiteX33" fmla="*/ 1625600 w 3602406"/>
              <a:gd name="connsiteY33" fmla="*/ 485433 h 1812680"/>
              <a:gd name="connsiteX34" fmla="*/ 1530350 w 3602406"/>
              <a:gd name="connsiteY34" fmla="*/ 517183 h 1812680"/>
              <a:gd name="connsiteX35" fmla="*/ 1492250 w 3602406"/>
              <a:gd name="connsiteY35" fmla="*/ 536233 h 1812680"/>
              <a:gd name="connsiteX36" fmla="*/ 1390650 w 3602406"/>
              <a:gd name="connsiteY36" fmla="*/ 567983 h 1812680"/>
              <a:gd name="connsiteX37" fmla="*/ 1346200 w 3602406"/>
              <a:gd name="connsiteY37" fmla="*/ 587033 h 1812680"/>
              <a:gd name="connsiteX38" fmla="*/ 1308100 w 3602406"/>
              <a:gd name="connsiteY38" fmla="*/ 593383 h 1812680"/>
              <a:gd name="connsiteX39" fmla="*/ 1276350 w 3602406"/>
              <a:gd name="connsiteY39" fmla="*/ 599733 h 1812680"/>
              <a:gd name="connsiteX40" fmla="*/ 1212850 w 3602406"/>
              <a:gd name="connsiteY40" fmla="*/ 631483 h 1812680"/>
              <a:gd name="connsiteX41" fmla="*/ 1193800 w 3602406"/>
              <a:gd name="connsiteY41" fmla="*/ 637833 h 1812680"/>
              <a:gd name="connsiteX42" fmla="*/ 1149350 w 3602406"/>
              <a:gd name="connsiteY42" fmla="*/ 656883 h 1812680"/>
              <a:gd name="connsiteX43" fmla="*/ 1022350 w 3602406"/>
              <a:gd name="connsiteY43" fmla="*/ 669583 h 1812680"/>
              <a:gd name="connsiteX44" fmla="*/ 927100 w 3602406"/>
              <a:gd name="connsiteY44" fmla="*/ 701333 h 1812680"/>
              <a:gd name="connsiteX45" fmla="*/ 863600 w 3602406"/>
              <a:gd name="connsiteY45" fmla="*/ 720383 h 1812680"/>
              <a:gd name="connsiteX46" fmla="*/ 838200 w 3602406"/>
              <a:gd name="connsiteY46" fmla="*/ 733083 h 1812680"/>
              <a:gd name="connsiteX47" fmla="*/ 819150 w 3602406"/>
              <a:gd name="connsiteY47" fmla="*/ 739433 h 1812680"/>
              <a:gd name="connsiteX48" fmla="*/ 774700 w 3602406"/>
              <a:gd name="connsiteY48" fmla="*/ 752133 h 1812680"/>
              <a:gd name="connsiteX49" fmla="*/ 723900 w 3602406"/>
              <a:gd name="connsiteY49" fmla="*/ 758483 h 1812680"/>
              <a:gd name="connsiteX50" fmla="*/ 692150 w 3602406"/>
              <a:gd name="connsiteY50" fmla="*/ 764833 h 1812680"/>
              <a:gd name="connsiteX51" fmla="*/ 647700 w 3602406"/>
              <a:gd name="connsiteY51" fmla="*/ 777533 h 1812680"/>
              <a:gd name="connsiteX52" fmla="*/ 603250 w 3602406"/>
              <a:gd name="connsiteY52" fmla="*/ 790233 h 1812680"/>
              <a:gd name="connsiteX53" fmla="*/ 577850 w 3602406"/>
              <a:gd name="connsiteY53" fmla="*/ 796583 h 1812680"/>
              <a:gd name="connsiteX54" fmla="*/ 501650 w 3602406"/>
              <a:gd name="connsiteY54" fmla="*/ 802933 h 1812680"/>
              <a:gd name="connsiteX55" fmla="*/ 463550 w 3602406"/>
              <a:gd name="connsiteY55" fmla="*/ 815633 h 1812680"/>
              <a:gd name="connsiteX56" fmla="*/ 438150 w 3602406"/>
              <a:gd name="connsiteY56" fmla="*/ 828333 h 1812680"/>
              <a:gd name="connsiteX57" fmla="*/ 381000 w 3602406"/>
              <a:gd name="connsiteY57" fmla="*/ 834683 h 1812680"/>
              <a:gd name="connsiteX58" fmla="*/ 292100 w 3602406"/>
              <a:gd name="connsiteY58" fmla="*/ 853733 h 1812680"/>
              <a:gd name="connsiteX59" fmla="*/ 273050 w 3602406"/>
              <a:gd name="connsiteY59" fmla="*/ 860083 h 1812680"/>
              <a:gd name="connsiteX60" fmla="*/ 241300 w 3602406"/>
              <a:gd name="connsiteY60" fmla="*/ 866433 h 1812680"/>
              <a:gd name="connsiteX61" fmla="*/ 222250 w 3602406"/>
              <a:gd name="connsiteY61" fmla="*/ 879133 h 1812680"/>
              <a:gd name="connsiteX62" fmla="*/ 203200 w 3602406"/>
              <a:gd name="connsiteY62" fmla="*/ 898183 h 1812680"/>
              <a:gd name="connsiteX63" fmla="*/ 165100 w 3602406"/>
              <a:gd name="connsiteY63" fmla="*/ 910883 h 1812680"/>
              <a:gd name="connsiteX64" fmla="*/ 107950 w 3602406"/>
              <a:gd name="connsiteY64" fmla="*/ 929933 h 1812680"/>
              <a:gd name="connsiteX65" fmla="*/ 63500 w 3602406"/>
              <a:gd name="connsiteY65" fmla="*/ 955333 h 1812680"/>
              <a:gd name="connsiteX66" fmla="*/ 38100 w 3602406"/>
              <a:gd name="connsiteY66" fmla="*/ 961683 h 1812680"/>
              <a:gd name="connsiteX67" fmla="*/ 0 w 3602406"/>
              <a:gd name="connsiteY67" fmla="*/ 974383 h 1812680"/>
              <a:gd name="connsiteX68" fmla="*/ 95250 w 3602406"/>
              <a:gd name="connsiteY68" fmla="*/ 987083 h 1812680"/>
              <a:gd name="connsiteX69" fmla="*/ 158750 w 3602406"/>
              <a:gd name="connsiteY69" fmla="*/ 993433 h 1812680"/>
              <a:gd name="connsiteX70" fmla="*/ 215900 w 3602406"/>
              <a:gd name="connsiteY70" fmla="*/ 999783 h 1812680"/>
              <a:gd name="connsiteX71" fmla="*/ 260350 w 3602406"/>
              <a:gd name="connsiteY71" fmla="*/ 1012483 h 1812680"/>
              <a:gd name="connsiteX72" fmla="*/ 298450 w 3602406"/>
              <a:gd name="connsiteY72" fmla="*/ 1018833 h 1812680"/>
              <a:gd name="connsiteX73" fmla="*/ 400050 w 3602406"/>
              <a:gd name="connsiteY73" fmla="*/ 1044233 h 1812680"/>
              <a:gd name="connsiteX74" fmla="*/ 514350 w 3602406"/>
              <a:gd name="connsiteY74" fmla="*/ 1082333 h 1812680"/>
              <a:gd name="connsiteX75" fmla="*/ 628650 w 3602406"/>
              <a:gd name="connsiteY75" fmla="*/ 1120433 h 1812680"/>
              <a:gd name="connsiteX76" fmla="*/ 755650 w 3602406"/>
              <a:gd name="connsiteY76" fmla="*/ 1158533 h 1812680"/>
              <a:gd name="connsiteX77" fmla="*/ 806450 w 3602406"/>
              <a:gd name="connsiteY77" fmla="*/ 1164883 h 1812680"/>
              <a:gd name="connsiteX78" fmla="*/ 914400 w 3602406"/>
              <a:gd name="connsiteY78" fmla="*/ 1196633 h 1812680"/>
              <a:gd name="connsiteX79" fmla="*/ 984250 w 3602406"/>
              <a:gd name="connsiteY79" fmla="*/ 1209333 h 1812680"/>
              <a:gd name="connsiteX80" fmla="*/ 1162050 w 3602406"/>
              <a:gd name="connsiteY80" fmla="*/ 1266483 h 1812680"/>
              <a:gd name="connsiteX81" fmla="*/ 1206500 w 3602406"/>
              <a:gd name="connsiteY81" fmla="*/ 1279183 h 1812680"/>
              <a:gd name="connsiteX82" fmla="*/ 1257300 w 3602406"/>
              <a:gd name="connsiteY82" fmla="*/ 1285533 h 1812680"/>
              <a:gd name="connsiteX83" fmla="*/ 1352550 w 3602406"/>
              <a:gd name="connsiteY83" fmla="*/ 1304583 h 1812680"/>
              <a:gd name="connsiteX84" fmla="*/ 1441450 w 3602406"/>
              <a:gd name="connsiteY84" fmla="*/ 1336333 h 1812680"/>
              <a:gd name="connsiteX85" fmla="*/ 1473200 w 3602406"/>
              <a:gd name="connsiteY85" fmla="*/ 1342683 h 1812680"/>
              <a:gd name="connsiteX86" fmla="*/ 1574800 w 3602406"/>
              <a:gd name="connsiteY86" fmla="*/ 1368083 h 1812680"/>
              <a:gd name="connsiteX87" fmla="*/ 1612900 w 3602406"/>
              <a:gd name="connsiteY87" fmla="*/ 1374433 h 1812680"/>
              <a:gd name="connsiteX88" fmla="*/ 1631950 w 3602406"/>
              <a:gd name="connsiteY88" fmla="*/ 1393483 h 1812680"/>
              <a:gd name="connsiteX89" fmla="*/ 1663700 w 3602406"/>
              <a:gd name="connsiteY89" fmla="*/ 1399833 h 1812680"/>
              <a:gd name="connsiteX90" fmla="*/ 1689100 w 3602406"/>
              <a:gd name="connsiteY90" fmla="*/ 1406183 h 1812680"/>
              <a:gd name="connsiteX91" fmla="*/ 1733550 w 3602406"/>
              <a:gd name="connsiteY91" fmla="*/ 1425233 h 1812680"/>
              <a:gd name="connsiteX92" fmla="*/ 1758950 w 3602406"/>
              <a:gd name="connsiteY92" fmla="*/ 1431583 h 1812680"/>
              <a:gd name="connsiteX93" fmla="*/ 1778000 w 3602406"/>
              <a:gd name="connsiteY93" fmla="*/ 1444283 h 1812680"/>
              <a:gd name="connsiteX94" fmla="*/ 1809750 w 3602406"/>
              <a:gd name="connsiteY94" fmla="*/ 1450633 h 1812680"/>
              <a:gd name="connsiteX95" fmla="*/ 3371850 w 3602406"/>
              <a:gd name="connsiteY95" fmla="*/ 1812583 h 1812680"/>
              <a:gd name="connsiteX96" fmla="*/ 3397250 w 3602406"/>
              <a:gd name="connsiteY96" fmla="*/ 1412533 h 1812680"/>
              <a:gd name="connsiteX97" fmla="*/ 1498600 w 3602406"/>
              <a:gd name="connsiteY97" fmla="*/ 942633 h 1812680"/>
              <a:gd name="connsiteX98" fmla="*/ 3365500 w 3602406"/>
              <a:gd name="connsiteY98" fmla="*/ 447333 h 1812680"/>
              <a:gd name="connsiteX99" fmla="*/ 3371850 w 3602406"/>
              <a:gd name="connsiteY99" fmla="*/ 428283 h 1812680"/>
              <a:gd name="connsiteX100" fmla="*/ 3365500 w 3602406"/>
              <a:gd name="connsiteY100" fmla="*/ 40933 h 1812680"/>
              <a:gd name="connsiteX0" fmla="*/ 3365500 w 3604216"/>
              <a:gd name="connsiteY0" fmla="*/ 40933 h 1812649"/>
              <a:gd name="connsiteX1" fmla="*/ 3365500 w 3604216"/>
              <a:gd name="connsiteY1" fmla="*/ 28233 h 1812649"/>
              <a:gd name="connsiteX2" fmla="*/ 3340100 w 3604216"/>
              <a:gd name="connsiteY2" fmla="*/ 34583 h 1812649"/>
              <a:gd name="connsiteX3" fmla="*/ 3314700 w 3604216"/>
              <a:gd name="connsiteY3" fmla="*/ 47283 h 1812649"/>
              <a:gd name="connsiteX4" fmla="*/ 3263900 w 3604216"/>
              <a:gd name="connsiteY4" fmla="*/ 53633 h 1812649"/>
              <a:gd name="connsiteX5" fmla="*/ 3238500 w 3604216"/>
              <a:gd name="connsiteY5" fmla="*/ 59983 h 1812649"/>
              <a:gd name="connsiteX6" fmla="*/ 3187700 w 3604216"/>
              <a:gd name="connsiteY6" fmla="*/ 72683 h 1812649"/>
              <a:gd name="connsiteX7" fmla="*/ 3155950 w 3604216"/>
              <a:gd name="connsiteY7" fmla="*/ 85383 h 1812649"/>
              <a:gd name="connsiteX8" fmla="*/ 2997200 w 3604216"/>
              <a:gd name="connsiteY8" fmla="*/ 104433 h 1812649"/>
              <a:gd name="connsiteX9" fmla="*/ 2908300 w 3604216"/>
              <a:gd name="connsiteY9" fmla="*/ 123483 h 1812649"/>
              <a:gd name="connsiteX10" fmla="*/ 2857500 w 3604216"/>
              <a:gd name="connsiteY10" fmla="*/ 136183 h 1812649"/>
              <a:gd name="connsiteX11" fmla="*/ 2806700 w 3604216"/>
              <a:gd name="connsiteY11" fmla="*/ 142533 h 1812649"/>
              <a:gd name="connsiteX12" fmla="*/ 2768600 w 3604216"/>
              <a:gd name="connsiteY12" fmla="*/ 148883 h 1812649"/>
              <a:gd name="connsiteX13" fmla="*/ 2686050 w 3604216"/>
              <a:gd name="connsiteY13" fmla="*/ 167933 h 1812649"/>
              <a:gd name="connsiteX14" fmla="*/ 2597150 w 3604216"/>
              <a:gd name="connsiteY14" fmla="*/ 174283 h 1812649"/>
              <a:gd name="connsiteX15" fmla="*/ 2552700 w 3604216"/>
              <a:gd name="connsiteY15" fmla="*/ 186983 h 1812649"/>
              <a:gd name="connsiteX16" fmla="*/ 2438400 w 3604216"/>
              <a:gd name="connsiteY16" fmla="*/ 206033 h 1812649"/>
              <a:gd name="connsiteX17" fmla="*/ 2406650 w 3604216"/>
              <a:gd name="connsiteY17" fmla="*/ 212383 h 1812649"/>
              <a:gd name="connsiteX18" fmla="*/ 2374900 w 3604216"/>
              <a:gd name="connsiteY18" fmla="*/ 225083 h 1812649"/>
              <a:gd name="connsiteX19" fmla="*/ 2349500 w 3604216"/>
              <a:gd name="connsiteY19" fmla="*/ 231433 h 1812649"/>
              <a:gd name="connsiteX20" fmla="*/ 2260600 w 3604216"/>
              <a:gd name="connsiteY20" fmla="*/ 244133 h 1812649"/>
              <a:gd name="connsiteX21" fmla="*/ 2197100 w 3604216"/>
              <a:gd name="connsiteY21" fmla="*/ 256833 h 1812649"/>
              <a:gd name="connsiteX22" fmla="*/ 2146300 w 3604216"/>
              <a:gd name="connsiteY22" fmla="*/ 263183 h 1812649"/>
              <a:gd name="connsiteX23" fmla="*/ 2057400 w 3604216"/>
              <a:gd name="connsiteY23" fmla="*/ 282233 h 1812649"/>
              <a:gd name="connsiteX24" fmla="*/ 2012950 w 3604216"/>
              <a:gd name="connsiteY24" fmla="*/ 301283 h 1812649"/>
              <a:gd name="connsiteX25" fmla="*/ 1993900 w 3604216"/>
              <a:gd name="connsiteY25" fmla="*/ 313983 h 1812649"/>
              <a:gd name="connsiteX26" fmla="*/ 1974850 w 3604216"/>
              <a:gd name="connsiteY26" fmla="*/ 320333 h 1812649"/>
              <a:gd name="connsiteX27" fmla="*/ 1905000 w 3604216"/>
              <a:gd name="connsiteY27" fmla="*/ 358433 h 1812649"/>
              <a:gd name="connsiteX28" fmla="*/ 1854200 w 3604216"/>
              <a:gd name="connsiteY28" fmla="*/ 377483 h 1812649"/>
              <a:gd name="connsiteX29" fmla="*/ 1828800 w 3604216"/>
              <a:gd name="connsiteY29" fmla="*/ 390183 h 1812649"/>
              <a:gd name="connsiteX30" fmla="*/ 1765300 w 3604216"/>
              <a:gd name="connsiteY30" fmla="*/ 409233 h 1812649"/>
              <a:gd name="connsiteX31" fmla="*/ 1733550 w 3604216"/>
              <a:gd name="connsiteY31" fmla="*/ 428283 h 1812649"/>
              <a:gd name="connsiteX32" fmla="*/ 1657350 w 3604216"/>
              <a:gd name="connsiteY32" fmla="*/ 466383 h 1812649"/>
              <a:gd name="connsiteX33" fmla="*/ 1625600 w 3604216"/>
              <a:gd name="connsiteY33" fmla="*/ 485433 h 1812649"/>
              <a:gd name="connsiteX34" fmla="*/ 1530350 w 3604216"/>
              <a:gd name="connsiteY34" fmla="*/ 517183 h 1812649"/>
              <a:gd name="connsiteX35" fmla="*/ 1492250 w 3604216"/>
              <a:gd name="connsiteY35" fmla="*/ 536233 h 1812649"/>
              <a:gd name="connsiteX36" fmla="*/ 1390650 w 3604216"/>
              <a:gd name="connsiteY36" fmla="*/ 567983 h 1812649"/>
              <a:gd name="connsiteX37" fmla="*/ 1346200 w 3604216"/>
              <a:gd name="connsiteY37" fmla="*/ 587033 h 1812649"/>
              <a:gd name="connsiteX38" fmla="*/ 1308100 w 3604216"/>
              <a:gd name="connsiteY38" fmla="*/ 593383 h 1812649"/>
              <a:gd name="connsiteX39" fmla="*/ 1276350 w 3604216"/>
              <a:gd name="connsiteY39" fmla="*/ 599733 h 1812649"/>
              <a:gd name="connsiteX40" fmla="*/ 1212850 w 3604216"/>
              <a:gd name="connsiteY40" fmla="*/ 631483 h 1812649"/>
              <a:gd name="connsiteX41" fmla="*/ 1193800 w 3604216"/>
              <a:gd name="connsiteY41" fmla="*/ 637833 h 1812649"/>
              <a:gd name="connsiteX42" fmla="*/ 1149350 w 3604216"/>
              <a:gd name="connsiteY42" fmla="*/ 656883 h 1812649"/>
              <a:gd name="connsiteX43" fmla="*/ 1022350 w 3604216"/>
              <a:gd name="connsiteY43" fmla="*/ 669583 h 1812649"/>
              <a:gd name="connsiteX44" fmla="*/ 927100 w 3604216"/>
              <a:gd name="connsiteY44" fmla="*/ 701333 h 1812649"/>
              <a:gd name="connsiteX45" fmla="*/ 863600 w 3604216"/>
              <a:gd name="connsiteY45" fmla="*/ 720383 h 1812649"/>
              <a:gd name="connsiteX46" fmla="*/ 838200 w 3604216"/>
              <a:gd name="connsiteY46" fmla="*/ 733083 h 1812649"/>
              <a:gd name="connsiteX47" fmla="*/ 819150 w 3604216"/>
              <a:gd name="connsiteY47" fmla="*/ 739433 h 1812649"/>
              <a:gd name="connsiteX48" fmla="*/ 774700 w 3604216"/>
              <a:gd name="connsiteY48" fmla="*/ 752133 h 1812649"/>
              <a:gd name="connsiteX49" fmla="*/ 723900 w 3604216"/>
              <a:gd name="connsiteY49" fmla="*/ 758483 h 1812649"/>
              <a:gd name="connsiteX50" fmla="*/ 692150 w 3604216"/>
              <a:gd name="connsiteY50" fmla="*/ 764833 h 1812649"/>
              <a:gd name="connsiteX51" fmla="*/ 647700 w 3604216"/>
              <a:gd name="connsiteY51" fmla="*/ 777533 h 1812649"/>
              <a:gd name="connsiteX52" fmla="*/ 603250 w 3604216"/>
              <a:gd name="connsiteY52" fmla="*/ 790233 h 1812649"/>
              <a:gd name="connsiteX53" fmla="*/ 577850 w 3604216"/>
              <a:gd name="connsiteY53" fmla="*/ 796583 h 1812649"/>
              <a:gd name="connsiteX54" fmla="*/ 501650 w 3604216"/>
              <a:gd name="connsiteY54" fmla="*/ 802933 h 1812649"/>
              <a:gd name="connsiteX55" fmla="*/ 463550 w 3604216"/>
              <a:gd name="connsiteY55" fmla="*/ 815633 h 1812649"/>
              <a:gd name="connsiteX56" fmla="*/ 438150 w 3604216"/>
              <a:gd name="connsiteY56" fmla="*/ 828333 h 1812649"/>
              <a:gd name="connsiteX57" fmla="*/ 381000 w 3604216"/>
              <a:gd name="connsiteY57" fmla="*/ 834683 h 1812649"/>
              <a:gd name="connsiteX58" fmla="*/ 292100 w 3604216"/>
              <a:gd name="connsiteY58" fmla="*/ 853733 h 1812649"/>
              <a:gd name="connsiteX59" fmla="*/ 273050 w 3604216"/>
              <a:gd name="connsiteY59" fmla="*/ 860083 h 1812649"/>
              <a:gd name="connsiteX60" fmla="*/ 241300 w 3604216"/>
              <a:gd name="connsiteY60" fmla="*/ 866433 h 1812649"/>
              <a:gd name="connsiteX61" fmla="*/ 222250 w 3604216"/>
              <a:gd name="connsiteY61" fmla="*/ 879133 h 1812649"/>
              <a:gd name="connsiteX62" fmla="*/ 203200 w 3604216"/>
              <a:gd name="connsiteY62" fmla="*/ 898183 h 1812649"/>
              <a:gd name="connsiteX63" fmla="*/ 165100 w 3604216"/>
              <a:gd name="connsiteY63" fmla="*/ 910883 h 1812649"/>
              <a:gd name="connsiteX64" fmla="*/ 107950 w 3604216"/>
              <a:gd name="connsiteY64" fmla="*/ 929933 h 1812649"/>
              <a:gd name="connsiteX65" fmla="*/ 63500 w 3604216"/>
              <a:gd name="connsiteY65" fmla="*/ 955333 h 1812649"/>
              <a:gd name="connsiteX66" fmla="*/ 38100 w 3604216"/>
              <a:gd name="connsiteY66" fmla="*/ 961683 h 1812649"/>
              <a:gd name="connsiteX67" fmla="*/ 0 w 3604216"/>
              <a:gd name="connsiteY67" fmla="*/ 974383 h 1812649"/>
              <a:gd name="connsiteX68" fmla="*/ 95250 w 3604216"/>
              <a:gd name="connsiteY68" fmla="*/ 987083 h 1812649"/>
              <a:gd name="connsiteX69" fmla="*/ 158750 w 3604216"/>
              <a:gd name="connsiteY69" fmla="*/ 993433 h 1812649"/>
              <a:gd name="connsiteX70" fmla="*/ 215900 w 3604216"/>
              <a:gd name="connsiteY70" fmla="*/ 999783 h 1812649"/>
              <a:gd name="connsiteX71" fmla="*/ 260350 w 3604216"/>
              <a:gd name="connsiteY71" fmla="*/ 1012483 h 1812649"/>
              <a:gd name="connsiteX72" fmla="*/ 298450 w 3604216"/>
              <a:gd name="connsiteY72" fmla="*/ 1018833 h 1812649"/>
              <a:gd name="connsiteX73" fmla="*/ 400050 w 3604216"/>
              <a:gd name="connsiteY73" fmla="*/ 1044233 h 1812649"/>
              <a:gd name="connsiteX74" fmla="*/ 514350 w 3604216"/>
              <a:gd name="connsiteY74" fmla="*/ 1082333 h 1812649"/>
              <a:gd name="connsiteX75" fmla="*/ 628650 w 3604216"/>
              <a:gd name="connsiteY75" fmla="*/ 1120433 h 1812649"/>
              <a:gd name="connsiteX76" fmla="*/ 755650 w 3604216"/>
              <a:gd name="connsiteY76" fmla="*/ 1158533 h 1812649"/>
              <a:gd name="connsiteX77" fmla="*/ 806450 w 3604216"/>
              <a:gd name="connsiteY77" fmla="*/ 1164883 h 1812649"/>
              <a:gd name="connsiteX78" fmla="*/ 914400 w 3604216"/>
              <a:gd name="connsiteY78" fmla="*/ 1196633 h 1812649"/>
              <a:gd name="connsiteX79" fmla="*/ 984250 w 3604216"/>
              <a:gd name="connsiteY79" fmla="*/ 1209333 h 1812649"/>
              <a:gd name="connsiteX80" fmla="*/ 1162050 w 3604216"/>
              <a:gd name="connsiteY80" fmla="*/ 1266483 h 1812649"/>
              <a:gd name="connsiteX81" fmla="*/ 1206500 w 3604216"/>
              <a:gd name="connsiteY81" fmla="*/ 1279183 h 1812649"/>
              <a:gd name="connsiteX82" fmla="*/ 1257300 w 3604216"/>
              <a:gd name="connsiteY82" fmla="*/ 1285533 h 1812649"/>
              <a:gd name="connsiteX83" fmla="*/ 1352550 w 3604216"/>
              <a:gd name="connsiteY83" fmla="*/ 1304583 h 1812649"/>
              <a:gd name="connsiteX84" fmla="*/ 1441450 w 3604216"/>
              <a:gd name="connsiteY84" fmla="*/ 1336333 h 1812649"/>
              <a:gd name="connsiteX85" fmla="*/ 1473200 w 3604216"/>
              <a:gd name="connsiteY85" fmla="*/ 1342683 h 1812649"/>
              <a:gd name="connsiteX86" fmla="*/ 1574800 w 3604216"/>
              <a:gd name="connsiteY86" fmla="*/ 1368083 h 1812649"/>
              <a:gd name="connsiteX87" fmla="*/ 1612900 w 3604216"/>
              <a:gd name="connsiteY87" fmla="*/ 1374433 h 1812649"/>
              <a:gd name="connsiteX88" fmla="*/ 1631950 w 3604216"/>
              <a:gd name="connsiteY88" fmla="*/ 1393483 h 1812649"/>
              <a:gd name="connsiteX89" fmla="*/ 1663700 w 3604216"/>
              <a:gd name="connsiteY89" fmla="*/ 1399833 h 1812649"/>
              <a:gd name="connsiteX90" fmla="*/ 1689100 w 3604216"/>
              <a:gd name="connsiteY90" fmla="*/ 1406183 h 1812649"/>
              <a:gd name="connsiteX91" fmla="*/ 1733550 w 3604216"/>
              <a:gd name="connsiteY91" fmla="*/ 1425233 h 1812649"/>
              <a:gd name="connsiteX92" fmla="*/ 1758950 w 3604216"/>
              <a:gd name="connsiteY92" fmla="*/ 1431583 h 1812649"/>
              <a:gd name="connsiteX93" fmla="*/ 1778000 w 3604216"/>
              <a:gd name="connsiteY93" fmla="*/ 1444283 h 1812649"/>
              <a:gd name="connsiteX94" fmla="*/ 3371850 w 3604216"/>
              <a:gd name="connsiteY94" fmla="*/ 1812583 h 1812649"/>
              <a:gd name="connsiteX95" fmla="*/ 3397250 w 3604216"/>
              <a:gd name="connsiteY95" fmla="*/ 1412533 h 1812649"/>
              <a:gd name="connsiteX96" fmla="*/ 1498600 w 3604216"/>
              <a:gd name="connsiteY96" fmla="*/ 942633 h 1812649"/>
              <a:gd name="connsiteX97" fmla="*/ 3365500 w 3604216"/>
              <a:gd name="connsiteY97" fmla="*/ 447333 h 1812649"/>
              <a:gd name="connsiteX98" fmla="*/ 3371850 w 3604216"/>
              <a:gd name="connsiteY98" fmla="*/ 428283 h 1812649"/>
              <a:gd name="connsiteX99" fmla="*/ 3365500 w 3604216"/>
              <a:gd name="connsiteY99" fmla="*/ 40933 h 1812649"/>
              <a:gd name="connsiteX0" fmla="*/ 3365500 w 3605308"/>
              <a:gd name="connsiteY0" fmla="*/ 40933 h 1812606"/>
              <a:gd name="connsiteX1" fmla="*/ 3365500 w 3605308"/>
              <a:gd name="connsiteY1" fmla="*/ 28233 h 1812606"/>
              <a:gd name="connsiteX2" fmla="*/ 3340100 w 3605308"/>
              <a:gd name="connsiteY2" fmla="*/ 34583 h 1812606"/>
              <a:gd name="connsiteX3" fmla="*/ 3314700 w 3605308"/>
              <a:gd name="connsiteY3" fmla="*/ 47283 h 1812606"/>
              <a:gd name="connsiteX4" fmla="*/ 3263900 w 3605308"/>
              <a:gd name="connsiteY4" fmla="*/ 53633 h 1812606"/>
              <a:gd name="connsiteX5" fmla="*/ 3238500 w 3605308"/>
              <a:gd name="connsiteY5" fmla="*/ 59983 h 1812606"/>
              <a:gd name="connsiteX6" fmla="*/ 3187700 w 3605308"/>
              <a:gd name="connsiteY6" fmla="*/ 72683 h 1812606"/>
              <a:gd name="connsiteX7" fmla="*/ 3155950 w 3605308"/>
              <a:gd name="connsiteY7" fmla="*/ 85383 h 1812606"/>
              <a:gd name="connsiteX8" fmla="*/ 2997200 w 3605308"/>
              <a:gd name="connsiteY8" fmla="*/ 104433 h 1812606"/>
              <a:gd name="connsiteX9" fmla="*/ 2908300 w 3605308"/>
              <a:gd name="connsiteY9" fmla="*/ 123483 h 1812606"/>
              <a:gd name="connsiteX10" fmla="*/ 2857500 w 3605308"/>
              <a:gd name="connsiteY10" fmla="*/ 136183 h 1812606"/>
              <a:gd name="connsiteX11" fmla="*/ 2806700 w 3605308"/>
              <a:gd name="connsiteY11" fmla="*/ 142533 h 1812606"/>
              <a:gd name="connsiteX12" fmla="*/ 2768600 w 3605308"/>
              <a:gd name="connsiteY12" fmla="*/ 148883 h 1812606"/>
              <a:gd name="connsiteX13" fmla="*/ 2686050 w 3605308"/>
              <a:gd name="connsiteY13" fmla="*/ 167933 h 1812606"/>
              <a:gd name="connsiteX14" fmla="*/ 2597150 w 3605308"/>
              <a:gd name="connsiteY14" fmla="*/ 174283 h 1812606"/>
              <a:gd name="connsiteX15" fmla="*/ 2552700 w 3605308"/>
              <a:gd name="connsiteY15" fmla="*/ 186983 h 1812606"/>
              <a:gd name="connsiteX16" fmla="*/ 2438400 w 3605308"/>
              <a:gd name="connsiteY16" fmla="*/ 206033 h 1812606"/>
              <a:gd name="connsiteX17" fmla="*/ 2406650 w 3605308"/>
              <a:gd name="connsiteY17" fmla="*/ 212383 h 1812606"/>
              <a:gd name="connsiteX18" fmla="*/ 2374900 w 3605308"/>
              <a:gd name="connsiteY18" fmla="*/ 225083 h 1812606"/>
              <a:gd name="connsiteX19" fmla="*/ 2349500 w 3605308"/>
              <a:gd name="connsiteY19" fmla="*/ 231433 h 1812606"/>
              <a:gd name="connsiteX20" fmla="*/ 2260600 w 3605308"/>
              <a:gd name="connsiteY20" fmla="*/ 244133 h 1812606"/>
              <a:gd name="connsiteX21" fmla="*/ 2197100 w 3605308"/>
              <a:gd name="connsiteY21" fmla="*/ 256833 h 1812606"/>
              <a:gd name="connsiteX22" fmla="*/ 2146300 w 3605308"/>
              <a:gd name="connsiteY22" fmla="*/ 263183 h 1812606"/>
              <a:gd name="connsiteX23" fmla="*/ 2057400 w 3605308"/>
              <a:gd name="connsiteY23" fmla="*/ 282233 h 1812606"/>
              <a:gd name="connsiteX24" fmla="*/ 2012950 w 3605308"/>
              <a:gd name="connsiteY24" fmla="*/ 301283 h 1812606"/>
              <a:gd name="connsiteX25" fmla="*/ 1993900 w 3605308"/>
              <a:gd name="connsiteY25" fmla="*/ 313983 h 1812606"/>
              <a:gd name="connsiteX26" fmla="*/ 1974850 w 3605308"/>
              <a:gd name="connsiteY26" fmla="*/ 320333 h 1812606"/>
              <a:gd name="connsiteX27" fmla="*/ 1905000 w 3605308"/>
              <a:gd name="connsiteY27" fmla="*/ 358433 h 1812606"/>
              <a:gd name="connsiteX28" fmla="*/ 1854200 w 3605308"/>
              <a:gd name="connsiteY28" fmla="*/ 377483 h 1812606"/>
              <a:gd name="connsiteX29" fmla="*/ 1828800 w 3605308"/>
              <a:gd name="connsiteY29" fmla="*/ 390183 h 1812606"/>
              <a:gd name="connsiteX30" fmla="*/ 1765300 w 3605308"/>
              <a:gd name="connsiteY30" fmla="*/ 409233 h 1812606"/>
              <a:gd name="connsiteX31" fmla="*/ 1733550 w 3605308"/>
              <a:gd name="connsiteY31" fmla="*/ 428283 h 1812606"/>
              <a:gd name="connsiteX32" fmla="*/ 1657350 w 3605308"/>
              <a:gd name="connsiteY32" fmla="*/ 466383 h 1812606"/>
              <a:gd name="connsiteX33" fmla="*/ 1625600 w 3605308"/>
              <a:gd name="connsiteY33" fmla="*/ 485433 h 1812606"/>
              <a:gd name="connsiteX34" fmla="*/ 1530350 w 3605308"/>
              <a:gd name="connsiteY34" fmla="*/ 517183 h 1812606"/>
              <a:gd name="connsiteX35" fmla="*/ 1492250 w 3605308"/>
              <a:gd name="connsiteY35" fmla="*/ 536233 h 1812606"/>
              <a:gd name="connsiteX36" fmla="*/ 1390650 w 3605308"/>
              <a:gd name="connsiteY36" fmla="*/ 567983 h 1812606"/>
              <a:gd name="connsiteX37" fmla="*/ 1346200 w 3605308"/>
              <a:gd name="connsiteY37" fmla="*/ 587033 h 1812606"/>
              <a:gd name="connsiteX38" fmla="*/ 1308100 w 3605308"/>
              <a:gd name="connsiteY38" fmla="*/ 593383 h 1812606"/>
              <a:gd name="connsiteX39" fmla="*/ 1276350 w 3605308"/>
              <a:gd name="connsiteY39" fmla="*/ 599733 h 1812606"/>
              <a:gd name="connsiteX40" fmla="*/ 1212850 w 3605308"/>
              <a:gd name="connsiteY40" fmla="*/ 631483 h 1812606"/>
              <a:gd name="connsiteX41" fmla="*/ 1193800 w 3605308"/>
              <a:gd name="connsiteY41" fmla="*/ 637833 h 1812606"/>
              <a:gd name="connsiteX42" fmla="*/ 1149350 w 3605308"/>
              <a:gd name="connsiteY42" fmla="*/ 656883 h 1812606"/>
              <a:gd name="connsiteX43" fmla="*/ 1022350 w 3605308"/>
              <a:gd name="connsiteY43" fmla="*/ 669583 h 1812606"/>
              <a:gd name="connsiteX44" fmla="*/ 927100 w 3605308"/>
              <a:gd name="connsiteY44" fmla="*/ 701333 h 1812606"/>
              <a:gd name="connsiteX45" fmla="*/ 863600 w 3605308"/>
              <a:gd name="connsiteY45" fmla="*/ 720383 h 1812606"/>
              <a:gd name="connsiteX46" fmla="*/ 838200 w 3605308"/>
              <a:gd name="connsiteY46" fmla="*/ 733083 h 1812606"/>
              <a:gd name="connsiteX47" fmla="*/ 819150 w 3605308"/>
              <a:gd name="connsiteY47" fmla="*/ 739433 h 1812606"/>
              <a:gd name="connsiteX48" fmla="*/ 774700 w 3605308"/>
              <a:gd name="connsiteY48" fmla="*/ 752133 h 1812606"/>
              <a:gd name="connsiteX49" fmla="*/ 723900 w 3605308"/>
              <a:gd name="connsiteY49" fmla="*/ 758483 h 1812606"/>
              <a:gd name="connsiteX50" fmla="*/ 692150 w 3605308"/>
              <a:gd name="connsiteY50" fmla="*/ 764833 h 1812606"/>
              <a:gd name="connsiteX51" fmla="*/ 647700 w 3605308"/>
              <a:gd name="connsiteY51" fmla="*/ 777533 h 1812606"/>
              <a:gd name="connsiteX52" fmla="*/ 603250 w 3605308"/>
              <a:gd name="connsiteY52" fmla="*/ 790233 h 1812606"/>
              <a:gd name="connsiteX53" fmla="*/ 577850 w 3605308"/>
              <a:gd name="connsiteY53" fmla="*/ 796583 h 1812606"/>
              <a:gd name="connsiteX54" fmla="*/ 501650 w 3605308"/>
              <a:gd name="connsiteY54" fmla="*/ 802933 h 1812606"/>
              <a:gd name="connsiteX55" fmla="*/ 463550 w 3605308"/>
              <a:gd name="connsiteY55" fmla="*/ 815633 h 1812606"/>
              <a:gd name="connsiteX56" fmla="*/ 438150 w 3605308"/>
              <a:gd name="connsiteY56" fmla="*/ 828333 h 1812606"/>
              <a:gd name="connsiteX57" fmla="*/ 381000 w 3605308"/>
              <a:gd name="connsiteY57" fmla="*/ 834683 h 1812606"/>
              <a:gd name="connsiteX58" fmla="*/ 292100 w 3605308"/>
              <a:gd name="connsiteY58" fmla="*/ 853733 h 1812606"/>
              <a:gd name="connsiteX59" fmla="*/ 273050 w 3605308"/>
              <a:gd name="connsiteY59" fmla="*/ 860083 h 1812606"/>
              <a:gd name="connsiteX60" fmla="*/ 241300 w 3605308"/>
              <a:gd name="connsiteY60" fmla="*/ 866433 h 1812606"/>
              <a:gd name="connsiteX61" fmla="*/ 222250 w 3605308"/>
              <a:gd name="connsiteY61" fmla="*/ 879133 h 1812606"/>
              <a:gd name="connsiteX62" fmla="*/ 203200 w 3605308"/>
              <a:gd name="connsiteY62" fmla="*/ 898183 h 1812606"/>
              <a:gd name="connsiteX63" fmla="*/ 165100 w 3605308"/>
              <a:gd name="connsiteY63" fmla="*/ 910883 h 1812606"/>
              <a:gd name="connsiteX64" fmla="*/ 107950 w 3605308"/>
              <a:gd name="connsiteY64" fmla="*/ 929933 h 1812606"/>
              <a:gd name="connsiteX65" fmla="*/ 63500 w 3605308"/>
              <a:gd name="connsiteY65" fmla="*/ 955333 h 1812606"/>
              <a:gd name="connsiteX66" fmla="*/ 38100 w 3605308"/>
              <a:gd name="connsiteY66" fmla="*/ 961683 h 1812606"/>
              <a:gd name="connsiteX67" fmla="*/ 0 w 3605308"/>
              <a:gd name="connsiteY67" fmla="*/ 974383 h 1812606"/>
              <a:gd name="connsiteX68" fmla="*/ 95250 w 3605308"/>
              <a:gd name="connsiteY68" fmla="*/ 987083 h 1812606"/>
              <a:gd name="connsiteX69" fmla="*/ 158750 w 3605308"/>
              <a:gd name="connsiteY69" fmla="*/ 993433 h 1812606"/>
              <a:gd name="connsiteX70" fmla="*/ 215900 w 3605308"/>
              <a:gd name="connsiteY70" fmla="*/ 999783 h 1812606"/>
              <a:gd name="connsiteX71" fmla="*/ 260350 w 3605308"/>
              <a:gd name="connsiteY71" fmla="*/ 1012483 h 1812606"/>
              <a:gd name="connsiteX72" fmla="*/ 298450 w 3605308"/>
              <a:gd name="connsiteY72" fmla="*/ 1018833 h 1812606"/>
              <a:gd name="connsiteX73" fmla="*/ 400050 w 3605308"/>
              <a:gd name="connsiteY73" fmla="*/ 1044233 h 1812606"/>
              <a:gd name="connsiteX74" fmla="*/ 514350 w 3605308"/>
              <a:gd name="connsiteY74" fmla="*/ 1082333 h 1812606"/>
              <a:gd name="connsiteX75" fmla="*/ 628650 w 3605308"/>
              <a:gd name="connsiteY75" fmla="*/ 1120433 h 1812606"/>
              <a:gd name="connsiteX76" fmla="*/ 755650 w 3605308"/>
              <a:gd name="connsiteY76" fmla="*/ 1158533 h 1812606"/>
              <a:gd name="connsiteX77" fmla="*/ 806450 w 3605308"/>
              <a:gd name="connsiteY77" fmla="*/ 1164883 h 1812606"/>
              <a:gd name="connsiteX78" fmla="*/ 914400 w 3605308"/>
              <a:gd name="connsiteY78" fmla="*/ 1196633 h 1812606"/>
              <a:gd name="connsiteX79" fmla="*/ 984250 w 3605308"/>
              <a:gd name="connsiteY79" fmla="*/ 1209333 h 1812606"/>
              <a:gd name="connsiteX80" fmla="*/ 1162050 w 3605308"/>
              <a:gd name="connsiteY80" fmla="*/ 1266483 h 1812606"/>
              <a:gd name="connsiteX81" fmla="*/ 1206500 w 3605308"/>
              <a:gd name="connsiteY81" fmla="*/ 1279183 h 1812606"/>
              <a:gd name="connsiteX82" fmla="*/ 1257300 w 3605308"/>
              <a:gd name="connsiteY82" fmla="*/ 1285533 h 1812606"/>
              <a:gd name="connsiteX83" fmla="*/ 1352550 w 3605308"/>
              <a:gd name="connsiteY83" fmla="*/ 1304583 h 1812606"/>
              <a:gd name="connsiteX84" fmla="*/ 1441450 w 3605308"/>
              <a:gd name="connsiteY84" fmla="*/ 1336333 h 1812606"/>
              <a:gd name="connsiteX85" fmla="*/ 1473200 w 3605308"/>
              <a:gd name="connsiteY85" fmla="*/ 1342683 h 1812606"/>
              <a:gd name="connsiteX86" fmla="*/ 1574800 w 3605308"/>
              <a:gd name="connsiteY86" fmla="*/ 1368083 h 1812606"/>
              <a:gd name="connsiteX87" fmla="*/ 1612900 w 3605308"/>
              <a:gd name="connsiteY87" fmla="*/ 1374433 h 1812606"/>
              <a:gd name="connsiteX88" fmla="*/ 1631950 w 3605308"/>
              <a:gd name="connsiteY88" fmla="*/ 1393483 h 1812606"/>
              <a:gd name="connsiteX89" fmla="*/ 1663700 w 3605308"/>
              <a:gd name="connsiteY89" fmla="*/ 1399833 h 1812606"/>
              <a:gd name="connsiteX90" fmla="*/ 1689100 w 3605308"/>
              <a:gd name="connsiteY90" fmla="*/ 1406183 h 1812606"/>
              <a:gd name="connsiteX91" fmla="*/ 1733550 w 3605308"/>
              <a:gd name="connsiteY91" fmla="*/ 1425233 h 1812606"/>
              <a:gd name="connsiteX92" fmla="*/ 1758950 w 3605308"/>
              <a:gd name="connsiteY92" fmla="*/ 1431583 h 1812606"/>
              <a:gd name="connsiteX93" fmla="*/ 3371850 w 3605308"/>
              <a:gd name="connsiteY93" fmla="*/ 1812583 h 1812606"/>
              <a:gd name="connsiteX94" fmla="*/ 3397250 w 3605308"/>
              <a:gd name="connsiteY94" fmla="*/ 1412533 h 1812606"/>
              <a:gd name="connsiteX95" fmla="*/ 1498600 w 3605308"/>
              <a:gd name="connsiteY95" fmla="*/ 942633 h 1812606"/>
              <a:gd name="connsiteX96" fmla="*/ 3365500 w 3605308"/>
              <a:gd name="connsiteY96" fmla="*/ 447333 h 1812606"/>
              <a:gd name="connsiteX97" fmla="*/ 3371850 w 3605308"/>
              <a:gd name="connsiteY97" fmla="*/ 428283 h 1812606"/>
              <a:gd name="connsiteX98" fmla="*/ 3365500 w 3605308"/>
              <a:gd name="connsiteY98" fmla="*/ 40933 h 1812606"/>
              <a:gd name="connsiteX0" fmla="*/ 3365500 w 3606770"/>
              <a:gd name="connsiteY0" fmla="*/ 40933 h 1812593"/>
              <a:gd name="connsiteX1" fmla="*/ 3365500 w 3606770"/>
              <a:gd name="connsiteY1" fmla="*/ 28233 h 1812593"/>
              <a:gd name="connsiteX2" fmla="*/ 3340100 w 3606770"/>
              <a:gd name="connsiteY2" fmla="*/ 34583 h 1812593"/>
              <a:gd name="connsiteX3" fmla="*/ 3314700 w 3606770"/>
              <a:gd name="connsiteY3" fmla="*/ 47283 h 1812593"/>
              <a:gd name="connsiteX4" fmla="*/ 3263900 w 3606770"/>
              <a:gd name="connsiteY4" fmla="*/ 53633 h 1812593"/>
              <a:gd name="connsiteX5" fmla="*/ 3238500 w 3606770"/>
              <a:gd name="connsiteY5" fmla="*/ 59983 h 1812593"/>
              <a:gd name="connsiteX6" fmla="*/ 3187700 w 3606770"/>
              <a:gd name="connsiteY6" fmla="*/ 72683 h 1812593"/>
              <a:gd name="connsiteX7" fmla="*/ 3155950 w 3606770"/>
              <a:gd name="connsiteY7" fmla="*/ 85383 h 1812593"/>
              <a:gd name="connsiteX8" fmla="*/ 2997200 w 3606770"/>
              <a:gd name="connsiteY8" fmla="*/ 104433 h 1812593"/>
              <a:gd name="connsiteX9" fmla="*/ 2908300 w 3606770"/>
              <a:gd name="connsiteY9" fmla="*/ 123483 h 1812593"/>
              <a:gd name="connsiteX10" fmla="*/ 2857500 w 3606770"/>
              <a:gd name="connsiteY10" fmla="*/ 136183 h 1812593"/>
              <a:gd name="connsiteX11" fmla="*/ 2806700 w 3606770"/>
              <a:gd name="connsiteY11" fmla="*/ 142533 h 1812593"/>
              <a:gd name="connsiteX12" fmla="*/ 2768600 w 3606770"/>
              <a:gd name="connsiteY12" fmla="*/ 148883 h 1812593"/>
              <a:gd name="connsiteX13" fmla="*/ 2686050 w 3606770"/>
              <a:gd name="connsiteY13" fmla="*/ 167933 h 1812593"/>
              <a:gd name="connsiteX14" fmla="*/ 2597150 w 3606770"/>
              <a:gd name="connsiteY14" fmla="*/ 174283 h 1812593"/>
              <a:gd name="connsiteX15" fmla="*/ 2552700 w 3606770"/>
              <a:gd name="connsiteY15" fmla="*/ 186983 h 1812593"/>
              <a:gd name="connsiteX16" fmla="*/ 2438400 w 3606770"/>
              <a:gd name="connsiteY16" fmla="*/ 206033 h 1812593"/>
              <a:gd name="connsiteX17" fmla="*/ 2406650 w 3606770"/>
              <a:gd name="connsiteY17" fmla="*/ 212383 h 1812593"/>
              <a:gd name="connsiteX18" fmla="*/ 2374900 w 3606770"/>
              <a:gd name="connsiteY18" fmla="*/ 225083 h 1812593"/>
              <a:gd name="connsiteX19" fmla="*/ 2349500 w 3606770"/>
              <a:gd name="connsiteY19" fmla="*/ 231433 h 1812593"/>
              <a:gd name="connsiteX20" fmla="*/ 2260600 w 3606770"/>
              <a:gd name="connsiteY20" fmla="*/ 244133 h 1812593"/>
              <a:gd name="connsiteX21" fmla="*/ 2197100 w 3606770"/>
              <a:gd name="connsiteY21" fmla="*/ 256833 h 1812593"/>
              <a:gd name="connsiteX22" fmla="*/ 2146300 w 3606770"/>
              <a:gd name="connsiteY22" fmla="*/ 263183 h 1812593"/>
              <a:gd name="connsiteX23" fmla="*/ 2057400 w 3606770"/>
              <a:gd name="connsiteY23" fmla="*/ 282233 h 1812593"/>
              <a:gd name="connsiteX24" fmla="*/ 2012950 w 3606770"/>
              <a:gd name="connsiteY24" fmla="*/ 301283 h 1812593"/>
              <a:gd name="connsiteX25" fmla="*/ 1993900 w 3606770"/>
              <a:gd name="connsiteY25" fmla="*/ 313983 h 1812593"/>
              <a:gd name="connsiteX26" fmla="*/ 1974850 w 3606770"/>
              <a:gd name="connsiteY26" fmla="*/ 320333 h 1812593"/>
              <a:gd name="connsiteX27" fmla="*/ 1905000 w 3606770"/>
              <a:gd name="connsiteY27" fmla="*/ 358433 h 1812593"/>
              <a:gd name="connsiteX28" fmla="*/ 1854200 w 3606770"/>
              <a:gd name="connsiteY28" fmla="*/ 377483 h 1812593"/>
              <a:gd name="connsiteX29" fmla="*/ 1828800 w 3606770"/>
              <a:gd name="connsiteY29" fmla="*/ 390183 h 1812593"/>
              <a:gd name="connsiteX30" fmla="*/ 1765300 w 3606770"/>
              <a:gd name="connsiteY30" fmla="*/ 409233 h 1812593"/>
              <a:gd name="connsiteX31" fmla="*/ 1733550 w 3606770"/>
              <a:gd name="connsiteY31" fmla="*/ 428283 h 1812593"/>
              <a:gd name="connsiteX32" fmla="*/ 1657350 w 3606770"/>
              <a:gd name="connsiteY32" fmla="*/ 466383 h 1812593"/>
              <a:gd name="connsiteX33" fmla="*/ 1625600 w 3606770"/>
              <a:gd name="connsiteY33" fmla="*/ 485433 h 1812593"/>
              <a:gd name="connsiteX34" fmla="*/ 1530350 w 3606770"/>
              <a:gd name="connsiteY34" fmla="*/ 517183 h 1812593"/>
              <a:gd name="connsiteX35" fmla="*/ 1492250 w 3606770"/>
              <a:gd name="connsiteY35" fmla="*/ 536233 h 1812593"/>
              <a:gd name="connsiteX36" fmla="*/ 1390650 w 3606770"/>
              <a:gd name="connsiteY36" fmla="*/ 567983 h 1812593"/>
              <a:gd name="connsiteX37" fmla="*/ 1346200 w 3606770"/>
              <a:gd name="connsiteY37" fmla="*/ 587033 h 1812593"/>
              <a:gd name="connsiteX38" fmla="*/ 1308100 w 3606770"/>
              <a:gd name="connsiteY38" fmla="*/ 593383 h 1812593"/>
              <a:gd name="connsiteX39" fmla="*/ 1276350 w 3606770"/>
              <a:gd name="connsiteY39" fmla="*/ 599733 h 1812593"/>
              <a:gd name="connsiteX40" fmla="*/ 1212850 w 3606770"/>
              <a:gd name="connsiteY40" fmla="*/ 631483 h 1812593"/>
              <a:gd name="connsiteX41" fmla="*/ 1193800 w 3606770"/>
              <a:gd name="connsiteY41" fmla="*/ 637833 h 1812593"/>
              <a:gd name="connsiteX42" fmla="*/ 1149350 w 3606770"/>
              <a:gd name="connsiteY42" fmla="*/ 656883 h 1812593"/>
              <a:gd name="connsiteX43" fmla="*/ 1022350 w 3606770"/>
              <a:gd name="connsiteY43" fmla="*/ 669583 h 1812593"/>
              <a:gd name="connsiteX44" fmla="*/ 927100 w 3606770"/>
              <a:gd name="connsiteY44" fmla="*/ 701333 h 1812593"/>
              <a:gd name="connsiteX45" fmla="*/ 863600 w 3606770"/>
              <a:gd name="connsiteY45" fmla="*/ 720383 h 1812593"/>
              <a:gd name="connsiteX46" fmla="*/ 838200 w 3606770"/>
              <a:gd name="connsiteY46" fmla="*/ 733083 h 1812593"/>
              <a:gd name="connsiteX47" fmla="*/ 819150 w 3606770"/>
              <a:gd name="connsiteY47" fmla="*/ 739433 h 1812593"/>
              <a:gd name="connsiteX48" fmla="*/ 774700 w 3606770"/>
              <a:gd name="connsiteY48" fmla="*/ 752133 h 1812593"/>
              <a:gd name="connsiteX49" fmla="*/ 723900 w 3606770"/>
              <a:gd name="connsiteY49" fmla="*/ 758483 h 1812593"/>
              <a:gd name="connsiteX50" fmla="*/ 692150 w 3606770"/>
              <a:gd name="connsiteY50" fmla="*/ 764833 h 1812593"/>
              <a:gd name="connsiteX51" fmla="*/ 647700 w 3606770"/>
              <a:gd name="connsiteY51" fmla="*/ 777533 h 1812593"/>
              <a:gd name="connsiteX52" fmla="*/ 603250 w 3606770"/>
              <a:gd name="connsiteY52" fmla="*/ 790233 h 1812593"/>
              <a:gd name="connsiteX53" fmla="*/ 577850 w 3606770"/>
              <a:gd name="connsiteY53" fmla="*/ 796583 h 1812593"/>
              <a:gd name="connsiteX54" fmla="*/ 501650 w 3606770"/>
              <a:gd name="connsiteY54" fmla="*/ 802933 h 1812593"/>
              <a:gd name="connsiteX55" fmla="*/ 463550 w 3606770"/>
              <a:gd name="connsiteY55" fmla="*/ 815633 h 1812593"/>
              <a:gd name="connsiteX56" fmla="*/ 438150 w 3606770"/>
              <a:gd name="connsiteY56" fmla="*/ 828333 h 1812593"/>
              <a:gd name="connsiteX57" fmla="*/ 381000 w 3606770"/>
              <a:gd name="connsiteY57" fmla="*/ 834683 h 1812593"/>
              <a:gd name="connsiteX58" fmla="*/ 292100 w 3606770"/>
              <a:gd name="connsiteY58" fmla="*/ 853733 h 1812593"/>
              <a:gd name="connsiteX59" fmla="*/ 273050 w 3606770"/>
              <a:gd name="connsiteY59" fmla="*/ 860083 h 1812593"/>
              <a:gd name="connsiteX60" fmla="*/ 241300 w 3606770"/>
              <a:gd name="connsiteY60" fmla="*/ 866433 h 1812593"/>
              <a:gd name="connsiteX61" fmla="*/ 222250 w 3606770"/>
              <a:gd name="connsiteY61" fmla="*/ 879133 h 1812593"/>
              <a:gd name="connsiteX62" fmla="*/ 203200 w 3606770"/>
              <a:gd name="connsiteY62" fmla="*/ 898183 h 1812593"/>
              <a:gd name="connsiteX63" fmla="*/ 165100 w 3606770"/>
              <a:gd name="connsiteY63" fmla="*/ 910883 h 1812593"/>
              <a:gd name="connsiteX64" fmla="*/ 107950 w 3606770"/>
              <a:gd name="connsiteY64" fmla="*/ 929933 h 1812593"/>
              <a:gd name="connsiteX65" fmla="*/ 63500 w 3606770"/>
              <a:gd name="connsiteY65" fmla="*/ 955333 h 1812593"/>
              <a:gd name="connsiteX66" fmla="*/ 38100 w 3606770"/>
              <a:gd name="connsiteY66" fmla="*/ 961683 h 1812593"/>
              <a:gd name="connsiteX67" fmla="*/ 0 w 3606770"/>
              <a:gd name="connsiteY67" fmla="*/ 974383 h 1812593"/>
              <a:gd name="connsiteX68" fmla="*/ 95250 w 3606770"/>
              <a:gd name="connsiteY68" fmla="*/ 987083 h 1812593"/>
              <a:gd name="connsiteX69" fmla="*/ 158750 w 3606770"/>
              <a:gd name="connsiteY69" fmla="*/ 993433 h 1812593"/>
              <a:gd name="connsiteX70" fmla="*/ 215900 w 3606770"/>
              <a:gd name="connsiteY70" fmla="*/ 999783 h 1812593"/>
              <a:gd name="connsiteX71" fmla="*/ 260350 w 3606770"/>
              <a:gd name="connsiteY71" fmla="*/ 1012483 h 1812593"/>
              <a:gd name="connsiteX72" fmla="*/ 298450 w 3606770"/>
              <a:gd name="connsiteY72" fmla="*/ 1018833 h 1812593"/>
              <a:gd name="connsiteX73" fmla="*/ 400050 w 3606770"/>
              <a:gd name="connsiteY73" fmla="*/ 1044233 h 1812593"/>
              <a:gd name="connsiteX74" fmla="*/ 514350 w 3606770"/>
              <a:gd name="connsiteY74" fmla="*/ 1082333 h 1812593"/>
              <a:gd name="connsiteX75" fmla="*/ 628650 w 3606770"/>
              <a:gd name="connsiteY75" fmla="*/ 1120433 h 1812593"/>
              <a:gd name="connsiteX76" fmla="*/ 755650 w 3606770"/>
              <a:gd name="connsiteY76" fmla="*/ 1158533 h 1812593"/>
              <a:gd name="connsiteX77" fmla="*/ 806450 w 3606770"/>
              <a:gd name="connsiteY77" fmla="*/ 1164883 h 1812593"/>
              <a:gd name="connsiteX78" fmla="*/ 914400 w 3606770"/>
              <a:gd name="connsiteY78" fmla="*/ 1196633 h 1812593"/>
              <a:gd name="connsiteX79" fmla="*/ 984250 w 3606770"/>
              <a:gd name="connsiteY79" fmla="*/ 1209333 h 1812593"/>
              <a:gd name="connsiteX80" fmla="*/ 1162050 w 3606770"/>
              <a:gd name="connsiteY80" fmla="*/ 1266483 h 1812593"/>
              <a:gd name="connsiteX81" fmla="*/ 1206500 w 3606770"/>
              <a:gd name="connsiteY81" fmla="*/ 1279183 h 1812593"/>
              <a:gd name="connsiteX82" fmla="*/ 1257300 w 3606770"/>
              <a:gd name="connsiteY82" fmla="*/ 1285533 h 1812593"/>
              <a:gd name="connsiteX83" fmla="*/ 1352550 w 3606770"/>
              <a:gd name="connsiteY83" fmla="*/ 1304583 h 1812593"/>
              <a:gd name="connsiteX84" fmla="*/ 1441450 w 3606770"/>
              <a:gd name="connsiteY84" fmla="*/ 1336333 h 1812593"/>
              <a:gd name="connsiteX85" fmla="*/ 1473200 w 3606770"/>
              <a:gd name="connsiteY85" fmla="*/ 1342683 h 1812593"/>
              <a:gd name="connsiteX86" fmla="*/ 1574800 w 3606770"/>
              <a:gd name="connsiteY86" fmla="*/ 1368083 h 1812593"/>
              <a:gd name="connsiteX87" fmla="*/ 1612900 w 3606770"/>
              <a:gd name="connsiteY87" fmla="*/ 1374433 h 1812593"/>
              <a:gd name="connsiteX88" fmla="*/ 1631950 w 3606770"/>
              <a:gd name="connsiteY88" fmla="*/ 1393483 h 1812593"/>
              <a:gd name="connsiteX89" fmla="*/ 1663700 w 3606770"/>
              <a:gd name="connsiteY89" fmla="*/ 1399833 h 1812593"/>
              <a:gd name="connsiteX90" fmla="*/ 1689100 w 3606770"/>
              <a:gd name="connsiteY90" fmla="*/ 1406183 h 1812593"/>
              <a:gd name="connsiteX91" fmla="*/ 1733550 w 3606770"/>
              <a:gd name="connsiteY91" fmla="*/ 1425233 h 1812593"/>
              <a:gd name="connsiteX92" fmla="*/ 3371850 w 3606770"/>
              <a:gd name="connsiteY92" fmla="*/ 1812583 h 1812593"/>
              <a:gd name="connsiteX93" fmla="*/ 3397250 w 3606770"/>
              <a:gd name="connsiteY93" fmla="*/ 1412533 h 1812593"/>
              <a:gd name="connsiteX94" fmla="*/ 1498600 w 3606770"/>
              <a:gd name="connsiteY94" fmla="*/ 942633 h 1812593"/>
              <a:gd name="connsiteX95" fmla="*/ 3365500 w 3606770"/>
              <a:gd name="connsiteY95" fmla="*/ 447333 h 1812593"/>
              <a:gd name="connsiteX96" fmla="*/ 3371850 w 3606770"/>
              <a:gd name="connsiteY96" fmla="*/ 428283 h 1812593"/>
              <a:gd name="connsiteX97" fmla="*/ 3365500 w 3606770"/>
              <a:gd name="connsiteY97" fmla="*/ 40933 h 1812593"/>
              <a:gd name="connsiteX0" fmla="*/ 3365500 w 3609346"/>
              <a:gd name="connsiteY0" fmla="*/ 40933 h 1812586"/>
              <a:gd name="connsiteX1" fmla="*/ 3365500 w 3609346"/>
              <a:gd name="connsiteY1" fmla="*/ 28233 h 1812586"/>
              <a:gd name="connsiteX2" fmla="*/ 3340100 w 3609346"/>
              <a:gd name="connsiteY2" fmla="*/ 34583 h 1812586"/>
              <a:gd name="connsiteX3" fmla="*/ 3314700 w 3609346"/>
              <a:gd name="connsiteY3" fmla="*/ 47283 h 1812586"/>
              <a:gd name="connsiteX4" fmla="*/ 3263900 w 3609346"/>
              <a:gd name="connsiteY4" fmla="*/ 53633 h 1812586"/>
              <a:gd name="connsiteX5" fmla="*/ 3238500 w 3609346"/>
              <a:gd name="connsiteY5" fmla="*/ 59983 h 1812586"/>
              <a:gd name="connsiteX6" fmla="*/ 3187700 w 3609346"/>
              <a:gd name="connsiteY6" fmla="*/ 72683 h 1812586"/>
              <a:gd name="connsiteX7" fmla="*/ 3155950 w 3609346"/>
              <a:gd name="connsiteY7" fmla="*/ 85383 h 1812586"/>
              <a:gd name="connsiteX8" fmla="*/ 2997200 w 3609346"/>
              <a:gd name="connsiteY8" fmla="*/ 104433 h 1812586"/>
              <a:gd name="connsiteX9" fmla="*/ 2908300 w 3609346"/>
              <a:gd name="connsiteY9" fmla="*/ 123483 h 1812586"/>
              <a:gd name="connsiteX10" fmla="*/ 2857500 w 3609346"/>
              <a:gd name="connsiteY10" fmla="*/ 136183 h 1812586"/>
              <a:gd name="connsiteX11" fmla="*/ 2806700 w 3609346"/>
              <a:gd name="connsiteY11" fmla="*/ 142533 h 1812586"/>
              <a:gd name="connsiteX12" fmla="*/ 2768600 w 3609346"/>
              <a:gd name="connsiteY12" fmla="*/ 148883 h 1812586"/>
              <a:gd name="connsiteX13" fmla="*/ 2686050 w 3609346"/>
              <a:gd name="connsiteY13" fmla="*/ 167933 h 1812586"/>
              <a:gd name="connsiteX14" fmla="*/ 2597150 w 3609346"/>
              <a:gd name="connsiteY14" fmla="*/ 174283 h 1812586"/>
              <a:gd name="connsiteX15" fmla="*/ 2552700 w 3609346"/>
              <a:gd name="connsiteY15" fmla="*/ 186983 h 1812586"/>
              <a:gd name="connsiteX16" fmla="*/ 2438400 w 3609346"/>
              <a:gd name="connsiteY16" fmla="*/ 206033 h 1812586"/>
              <a:gd name="connsiteX17" fmla="*/ 2406650 w 3609346"/>
              <a:gd name="connsiteY17" fmla="*/ 212383 h 1812586"/>
              <a:gd name="connsiteX18" fmla="*/ 2374900 w 3609346"/>
              <a:gd name="connsiteY18" fmla="*/ 225083 h 1812586"/>
              <a:gd name="connsiteX19" fmla="*/ 2349500 w 3609346"/>
              <a:gd name="connsiteY19" fmla="*/ 231433 h 1812586"/>
              <a:gd name="connsiteX20" fmla="*/ 2260600 w 3609346"/>
              <a:gd name="connsiteY20" fmla="*/ 244133 h 1812586"/>
              <a:gd name="connsiteX21" fmla="*/ 2197100 w 3609346"/>
              <a:gd name="connsiteY21" fmla="*/ 256833 h 1812586"/>
              <a:gd name="connsiteX22" fmla="*/ 2146300 w 3609346"/>
              <a:gd name="connsiteY22" fmla="*/ 263183 h 1812586"/>
              <a:gd name="connsiteX23" fmla="*/ 2057400 w 3609346"/>
              <a:gd name="connsiteY23" fmla="*/ 282233 h 1812586"/>
              <a:gd name="connsiteX24" fmla="*/ 2012950 w 3609346"/>
              <a:gd name="connsiteY24" fmla="*/ 301283 h 1812586"/>
              <a:gd name="connsiteX25" fmla="*/ 1993900 w 3609346"/>
              <a:gd name="connsiteY25" fmla="*/ 313983 h 1812586"/>
              <a:gd name="connsiteX26" fmla="*/ 1974850 w 3609346"/>
              <a:gd name="connsiteY26" fmla="*/ 320333 h 1812586"/>
              <a:gd name="connsiteX27" fmla="*/ 1905000 w 3609346"/>
              <a:gd name="connsiteY27" fmla="*/ 358433 h 1812586"/>
              <a:gd name="connsiteX28" fmla="*/ 1854200 w 3609346"/>
              <a:gd name="connsiteY28" fmla="*/ 377483 h 1812586"/>
              <a:gd name="connsiteX29" fmla="*/ 1828800 w 3609346"/>
              <a:gd name="connsiteY29" fmla="*/ 390183 h 1812586"/>
              <a:gd name="connsiteX30" fmla="*/ 1765300 w 3609346"/>
              <a:gd name="connsiteY30" fmla="*/ 409233 h 1812586"/>
              <a:gd name="connsiteX31" fmla="*/ 1733550 w 3609346"/>
              <a:gd name="connsiteY31" fmla="*/ 428283 h 1812586"/>
              <a:gd name="connsiteX32" fmla="*/ 1657350 w 3609346"/>
              <a:gd name="connsiteY32" fmla="*/ 466383 h 1812586"/>
              <a:gd name="connsiteX33" fmla="*/ 1625600 w 3609346"/>
              <a:gd name="connsiteY33" fmla="*/ 485433 h 1812586"/>
              <a:gd name="connsiteX34" fmla="*/ 1530350 w 3609346"/>
              <a:gd name="connsiteY34" fmla="*/ 517183 h 1812586"/>
              <a:gd name="connsiteX35" fmla="*/ 1492250 w 3609346"/>
              <a:gd name="connsiteY35" fmla="*/ 536233 h 1812586"/>
              <a:gd name="connsiteX36" fmla="*/ 1390650 w 3609346"/>
              <a:gd name="connsiteY36" fmla="*/ 567983 h 1812586"/>
              <a:gd name="connsiteX37" fmla="*/ 1346200 w 3609346"/>
              <a:gd name="connsiteY37" fmla="*/ 587033 h 1812586"/>
              <a:gd name="connsiteX38" fmla="*/ 1308100 w 3609346"/>
              <a:gd name="connsiteY38" fmla="*/ 593383 h 1812586"/>
              <a:gd name="connsiteX39" fmla="*/ 1276350 w 3609346"/>
              <a:gd name="connsiteY39" fmla="*/ 599733 h 1812586"/>
              <a:gd name="connsiteX40" fmla="*/ 1212850 w 3609346"/>
              <a:gd name="connsiteY40" fmla="*/ 631483 h 1812586"/>
              <a:gd name="connsiteX41" fmla="*/ 1193800 w 3609346"/>
              <a:gd name="connsiteY41" fmla="*/ 637833 h 1812586"/>
              <a:gd name="connsiteX42" fmla="*/ 1149350 w 3609346"/>
              <a:gd name="connsiteY42" fmla="*/ 656883 h 1812586"/>
              <a:gd name="connsiteX43" fmla="*/ 1022350 w 3609346"/>
              <a:gd name="connsiteY43" fmla="*/ 669583 h 1812586"/>
              <a:gd name="connsiteX44" fmla="*/ 927100 w 3609346"/>
              <a:gd name="connsiteY44" fmla="*/ 701333 h 1812586"/>
              <a:gd name="connsiteX45" fmla="*/ 863600 w 3609346"/>
              <a:gd name="connsiteY45" fmla="*/ 720383 h 1812586"/>
              <a:gd name="connsiteX46" fmla="*/ 838200 w 3609346"/>
              <a:gd name="connsiteY46" fmla="*/ 733083 h 1812586"/>
              <a:gd name="connsiteX47" fmla="*/ 819150 w 3609346"/>
              <a:gd name="connsiteY47" fmla="*/ 739433 h 1812586"/>
              <a:gd name="connsiteX48" fmla="*/ 774700 w 3609346"/>
              <a:gd name="connsiteY48" fmla="*/ 752133 h 1812586"/>
              <a:gd name="connsiteX49" fmla="*/ 723900 w 3609346"/>
              <a:gd name="connsiteY49" fmla="*/ 758483 h 1812586"/>
              <a:gd name="connsiteX50" fmla="*/ 692150 w 3609346"/>
              <a:gd name="connsiteY50" fmla="*/ 764833 h 1812586"/>
              <a:gd name="connsiteX51" fmla="*/ 647700 w 3609346"/>
              <a:gd name="connsiteY51" fmla="*/ 777533 h 1812586"/>
              <a:gd name="connsiteX52" fmla="*/ 603250 w 3609346"/>
              <a:gd name="connsiteY52" fmla="*/ 790233 h 1812586"/>
              <a:gd name="connsiteX53" fmla="*/ 577850 w 3609346"/>
              <a:gd name="connsiteY53" fmla="*/ 796583 h 1812586"/>
              <a:gd name="connsiteX54" fmla="*/ 501650 w 3609346"/>
              <a:gd name="connsiteY54" fmla="*/ 802933 h 1812586"/>
              <a:gd name="connsiteX55" fmla="*/ 463550 w 3609346"/>
              <a:gd name="connsiteY55" fmla="*/ 815633 h 1812586"/>
              <a:gd name="connsiteX56" fmla="*/ 438150 w 3609346"/>
              <a:gd name="connsiteY56" fmla="*/ 828333 h 1812586"/>
              <a:gd name="connsiteX57" fmla="*/ 381000 w 3609346"/>
              <a:gd name="connsiteY57" fmla="*/ 834683 h 1812586"/>
              <a:gd name="connsiteX58" fmla="*/ 292100 w 3609346"/>
              <a:gd name="connsiteY58" fmla="*/ 853733 h 1812586"/>
              <a:gd name="connsiteX59" fmla="*/ 273050 w 3609346"/>
              <a:gd name="connsiteY59" fmla="*/ 860083 h 1812586"/>
              <a:gd name="connsiteX60" fmla="*/ 241300 w 3609346"/>
              <a:gd name="connsiteY60" fmla="*/ 866433 h 1812586"/>
              <a:gd name="connsiteX61" fmla="*/ 222250 w 3609346"/>
              <a:gd name="connsiteY61" fmla="*/ 879133 h 1812586"/>
              <a:gd name="connsiteX62" fmla="*/ 203200 w 3609346"/>
              <a:gd name="connsiteY62" fmla="*/ 898183 h 1812586"/>
              <a:gd name="connsiteX63" fmla="*/ 165100 w 3609346"/>
              <a:gd name="connsiteY63" fmla="*/ 910883 h 1812586"/>
              <a:gd name="connsiteX64" fmla="*/ 107950 w 3609346"/>
              <a:gd name="connsiteY64" fmla="*/ 929933 h 1812586"/>
              <a:gd name="connsiteX65" fmla="*/ 63500 w 3609346"/>
              <a:gd name="connsiteY65" fmla="*/ 955333 h 1812586"/>
              <a:gd name="connsiteX66" fmla="*/ 38100 w 3609346"/>
              <a:gd name="connsiteY66" fmla="*/ 961683 h 1812586"/>
              <a:gd name="connsiteX67" fmla="*/ 0 w 3609346"/>
              <a:gd name="connsiteY67" fmla="*/ 974383 h 1812586"/>
              <a:gd name="connsiteX68" fmla="*/ 95250 w 3609346"/>
              <a:gd name="connsiteY68" fmla="*/ 987083 h 1812586"/>
              <a:gd name="connsiteX69" fmla="*/ 158750 w 3609346"/>
              <a:gd name="connsiteY69" fmla="*/ 993433 h 1812586"/>
              <a:gd name="connsiteX70" fmla="*/ 215900 w 3609346"/>
              <a:gd name="connsiteY70" fmla="*/ 999783 h 1812586"/>
              <a:gd name="connsiteX71" fmla="*/ 260350 w 3609346"/>
              <a:gd name="connsiteY71" fmla="*/ 1012483 h 1812586"/>
              <a:gd name="connsiteX72" fmla="*/ 298450 w 3609346"/>
              <a:gd name="connsiteY72" fmla="*/ 1018833 h 1812586"/>
              <a:gd name="connsiteX73" fmla="*/ 400050 w 3609346"/>
              <a:gd name="connsiteY73" fmla="*/ 1044233 h 1812586"/>
              <a:gd name="connsiteX74" fmla="*/ 514350 w 3609346"/>
              <a:gd name="connsiteY74" fmla="*/ 1082333 h 1812586"/>
              <a:gd name="connsiteX75" fmla="*/ 628650 w 3609346"/>
              <a:gd name="connsiteY75" fmla="*/ 1120433 h 1812586"/>
              <a:gd name="connsiteX76" fmla="*/ 755650 w 3609346"/>
              <a:gd name="connsiteY76" fmla="*/ 1158533 h 1812586"/>
              <a:gd name="connsiteX77" fmla="*/ 806450 w 3609346"/>
              <a:gd name="connsiteY77" fmla="*/ 1164883 h 1812586"/>
              <a:gd name="connsiteX78" fmla="*/ 914400 w 3609346"/>
              <a:gd name="connsiteY78" fmla="*/ 1196633 h 1812586"/>
              <a:gd name="connsiteX79" fmla="*/ 984250 w 3609346"/>
              <a:gd name="connsiteY79" fmla="*/ 1209333 h 1812586"/>
              <a:gd name="connsiteX80" fmla="*/ 1162050 w 3609346"/>
              <a:gd name="connsiteY80" fmla="*/ 1266483 h 1812586"/>
              <a:gd name="connsiteX81" fmla="*/ 1206500 w 3609346"/>
              <a:gd name="connsiteY81" fmla="*/ 1279183 h 1812586"/>
              <a:gd name="connsiteX82" fmla="*/ 1257300 w 3609346"/>
              <a:gd name="connsiteY82" fmla="*/ 1285533 h 1812586"/>
              <a:gd name="connsiteX83" fmla="*/ 1352550 w 3609346"/>
              <a:gd name="connsiteY83" fmla="*/ 1304583 h 1812586"/>
              <a:gd name="connsiteX84" fmla="*/ 1441450 w 3609346"/>
              <a:gd name="connsiteY84" fmla="*/ 1336333 h 1812586"/>
              <a:gd name="connsiteX85" fmla="*/ 1473200 w 3609346"/>
              <a:gd name="connsiteY85" fmla="*/ 1342683 h 1812586"/>
              <a:gd name="connsiteX86" fmla="*/ 1574800 w 3609346"/>
              <a:gd name="connsiteY86" fmla="*/ 1368083 h 1812586"/>
              <a:gd name="connsiteX87" fmla="*/ 1612900 w 3609346"/>
              <a:gd name="connsiteY87" fmla="*/ 1374433 h 1812586"/>
              <a:gd name="connsiteX88" fmla="*/ 1631950 w 3609346"/>
              <a:gd name="connsiteY88" fmla="*/ 1393483 h 1812586"/>
              <a:gd name="connsiteX89" fmla="*/ 1663700 w 3609346"/>
              <a:gd name="connsiteY89" fmla="*/ 1399833 h 1812586"/>
              <a:gd name="connsiteX90" fmla="*/ 1689100 w 3609346"/>
              <a:gd name="connsiteY90" fmla="*/ 1406183 h 1812586"/>
              <a:gd name="connsiteX91" fmla="*/ 3371850 w 3609346"/>
              <a:gd name="connsiteY91" fmla="*/ 1812583 h 1812586"/>
              <a:gd name="connsiteX92" fmla="*/ 3397250 w 3609346"/>
              <a:gd name="connsiteY92" fmla="*/ 1412533 h 1812586"/>
              <a:gd name="connsiteX93" fmla="*/ 1498600 w 3609346"/>
              <a:gd name="connsiteY93" fmla="*/ 942633 h 1812586"/>
              <a:gd name="connsiteX94" fmla="*/ 3365500 w 3609346"/>
              <a:gd name="connsiteY94" fmla="*/ 447333 h 1812586"/>
              <a:gd name="connsiteX95" fmla="*/ 3371850 w 3609346"/>
              <a:gd name="connsiteY95" fmla="*/ 428283 h 1812586"/>
              <a:gd name="connsiteX96" fmla="*/ 3365500 w 3609346"/>
              <a:gd name="connsiteY96" fmla="*/ 40933 h 1812586"/>
              <a:gd name="connsiteX0" fmla="*/ 3365500 w 3610827"/>
              <a:gd name="connsiteY0" fmla="*/ 40933 h 1812595"/>
              <a:gd name="connsiteX1" fmla="*/ 3365500 w 3610827"/>
              <a:gd name="connsiteY1" fmla="*/ 28233 h 1812595"/>
              <a:gd name="connsiteX2" fmla="*/ 3340100 w 3610827"/>
              <a:gd name="connsiteY2" fmla="*/ 34583 h 1812595"/>
              <a:gd name="connsiteX3" fmla="*/ 3314700 w 3610827"/>
              <a:gd name="connsiteY3" fmla="*/ 47283 h 1812595"/>
              <a:gd name="connsiteX4" fmla="*/ 3263900 w 3610827"/>
              <a:gd name="connsiteY4" fmla="*/ 53633 h 1812595"/>
              <a:gd name="connsiteX5" fmla="*/ 3238500 w 3610827"/>
              <a:gd name="connsiteY5" fmla="*/ 59983 h 1812595"/>
              <a:gd name="connsiteX6" fmla="*/ 3187700 w 3610827"/>
              <a:gd name="connsiteY6" fmla="*/ 72683 h 1812595"/>
              <a:gd name="connsiteX7" fmla="*/ 3155950 w 3610827"/>
              <a:gd name="connsiteY7" fmla="*/ 85383 h 1812595"/>
              <a:gd name="connsiteX8" fmla="*/ 2997200 w 3610827"/>
              <a:gd name="connsiteY8" fmla="*/ 104433 h 1812595"/>
              <a:gd name="connsiteX9" fmla="*/ 2908300 w 3610827"/>
              <a:gd name="connsiteY9" fmla="*/ 123483 h 1812595"/>
              <a:gd name="connsiteX10" fmla="*/ 2857500 w 3610827"/>
              <a:gd name="connsiteY10" fmla="*/ 136183 h 1812595"/>
              <a:gd name="connsiteX11" fmla="*/ 2806700 w 3610827"/>
              <a:gd name="connsiteY11" fmla="*/ 142533 h 1812595"/>
              <a:gd name="connsiteX12" fmla="*/ 2768600 w 3610827"/>
              <a:gd name="connsiteY12" fmla="*/ 148883 h 1812595"/>
              <a:gd name="connsiteX13" fmla="*/ 2686050 w 3610827"/>
              <a:gd name="connsiteY13" fmla="*/ 167933 h 1812595"/>
              <a:gd name="connsiteX14" fmla="*/ 2597150 w 3610827"/>
              <a:gd name="connsiteY14" fmla="*/ 174283 h 1812595"/>
              <a:gd name="connsiteX15" fmla="*/ 2552700 w 3610827"/>
              <a:gd name="connsiteY15" fmla="*/ 186983 h 1812595"/>
              <a:gd name="connsiteX16" fmla="*/ 2438400 w 3610827"/>
              <a:gd name="connsiteY16" fmla="*/ 206033 h 1812595"/>
              <a:gd name="connsiteX17" fmla="*/ 2406650 w 3610827"/>
              <a:gd name="connsiteY17" fmla="*/ 212383 h 1812595"/>
              <a:gd name="connsiteX18" fmla="*/ 2374900 w 3610827"/>
              <a:gd name="connsiteY18" fmla="*/ 225083 h 1812595"/>
              <a:gd name="connsiteX19" fmla="*/ 2349500 w 3610827"/>
              <a:gd name="connsiteY19" fmla="*/ 231433 h 1812595"/>
              <a:gd name="connsiteX20" fmla="*/ 2260600 w 3610827"/>
              <a:gd name="connsiteY20" fmla="*/ 244133 h 1812595"/>
              <a:gd name="connsiteX21" fmla="*/ 2197100 w 3610827"/>
              <a:gd name="connsiteY21" fmla="*/ 256833 h 1812595"/>
              <a:gd name="connsiteX22" fmla="*/ 2146300 w 3610827"/>
              <a:gd name="connsiteY22" fmla="*/ 263183 h 1812595"/>
              <a:gd name="connsiteX23" fmla="*/ 2057400 w 3610827"/>
              <a:gd name="connsiteY23" fmla="*/ 282233 h 1812595"/>
              <a:gd name="connsiteX24" fmla="*/ 2012950 w 3610827"/>
              <a:gd name="connsiteY24" fmla="*/ 301283 h 1812595"/>
              <a:gd name="connsiteX25" fmla="*/ 1993900 w 3610827"/>
              <a:gd name="connsiteY25" fmla="*/ 313983 h 1812595"/>
              <a:gd name="connsiteX26" fmla="*/ 1974850 w 3610827"/>
              <a:gd name="connsiteY26" fmla="*/ 320333 h 1812595"/>
              <a:gd name="connsiteX27" fmla="*/ 1905000 w 3610827"/>
              <a:gd name="connsiteY27" fmla="*/ 358433 h 1812595"/>
              <a:gd name="connsiteX28" fmla="*/ 1854200 w 3610827"/>
              <a:gd name="connsiteY28" fmla="*/ 377483 h 1812595"/>
              <a:gd name="connsiteX29" fmla="*/ 1828800 w 3610827"/>
              <a:gd name="connsiteY29" fmla="*/ 390183 h 1812595"/>
              <a:gd name="connsiteX30" fmla="*/ 1765300 w 3610827"/>
              <a:gd name="connsiteY30" fmla="*/ 409233 h 1812595"/>
              <a:gd name="connsiteX31" fmla="*/ 1733550 w 3610827"/>
              <a:gd name="connsiteY31" fmla="*/ 428283 h 1812595"/>
              <a:gd name="connsiteX32" fmla="*/ 1657350 w 3610827"/>
              <a:gd name="connsiteY32" fmla="*/ 466383 h 1812595"/>
              <a:gd name="connsiteX33" fmla="*/ 1625600 w 3610827"/>
              <a:gd name="connsiteY33" fmla="*/ 485433 h 1812595"/>
              <a:gd name="connsiteX34" fmla="*/ 1530350 w 3610827"/>
              <a:gd name="connsiteY34" fmla="*/ 517183 h 1812595"/>
              <a:gd name="connsiteX35" fmla="*/ 1492250 w 3610827"/>
              <a:gd name="connsiteY35" fmla="*/ 536233 h 1812595"/>
              <a:gd name="connsiteX36" fmla="*/ 1390650 w 3610827"/>
              <a:gd name="connsiteY36" fmla="*/ 567983 h 1812595"/>
              <a:gd name="connsiteX37" fmla="*/ 1346200 w 3610827"/>
              <a:gd name="connsiteY37" fmla="*/ 587033 h 1812595"/>
              <a:gd name="connsiteX38" fmla="*/ 1308100 w 3610827"/>
              <a:gd name="connsiteY38" fmla="*/ 593383 h 1812595"/>
              <a:gd name="connsiteX39" fmla="*/ 1276350 w 3610827"/>
              <a:gd name="connsiteY39" fmla="*/ 599733 h 1812595"/>
              <a:gd name="connsiteX40" fmla="*/ 1212850 w 3610827"/>
              <a:gd name="connsiteY40" fmla="*/ 631483 h 1812595"/>
              <a:gd name="connsiteX41" fmla="*/ 1193800 w 3610827"/>
              <a:gd name="connsiteY41" fmla="*/ 637833 h 1812595"/>
              <a:gd name="connsiteX42" fmla="*/ 1149350 w 3610827"/>
              <a:gd name="connsiteY42" fmla="*/ 656883 h 1812595"/>
              <a:gd name="connsiteX43" fmla="*/ 1022350 w 3610827"/>
              <a:gd name="connsiteY43" fmla="*/ 669583 h 1812595"/>
              <a:gd name="connsiteX44" fmla="*/ 927100 w 3610827"/>
              <a:gd name="connsiteY44" fmla="*/ 701333 h 1812595"/>
              <a:gd name="connsiteX45" fmla="*/ 863600 w 3610827"/>
              <a:gd name="connsiteY45" fmla="*/ 720383 h 1812595"/>
              <a:gd name="connsiteX46" fmla="*/ 838200 w 3610827"/>
              <a:gd name="connsiteY46" fmla="*/ 733083 h 1812595"/>
              <a:gd name="connsiteX47" fmla="*/ 819150 w 3610827"/>
              <a:gd name="connsiteY47" fmla="*/ 739433 h 1812595"/>
              <a:gd name="connsiteX48" fmla="*/ 774700 w 3610827"/>
              <a:gd name="connsiteY48" fmla="*/ 752133 h 1812595"/>
              <a:gd name="connsiteX49" fmla="*/ 723900 w 3610827"/>
              <a:gd name="connsiteY49" fmla="*/ 758483 h 1812595"/>
              <a:gd name="connsiteX50" fmla="*/ 692150 w 3610827"/>
              <a:gd name="connsiteY50" fmla="*/ 764833 h 1812595"/>
              <a:gd name="connsiteX51" fmla="*/ 647700 w 3610827"/>
              <a:gd name="connsiteY51" fmla="*/ 777533 h 1812595"/>
              <a:gd name="connsiteX52" fmla="*/ 603250 w 3610827"/>
              <a:gd name="connsiteY52" fmla="*/ 790233 h 1812595"/>
              <a:gd name="connsiteX53" fmla="*/ 577850 w 3610827"/>
              <a:gd name="connsiteY53" fmla="*/ 796583 h 1812595"/>
              <a:gd name="connsiteX54" fmla="*/ 501650 w 3610827"/>
              <a:gd name="connsiteY54" fmla="*/ 802933 h 1812595"/>
              <a:gd name="connsiteX55" fmla="*/ 463550 w 3610827"/>
              <a:gd name="connsiteY55" fmla="*/ 815633 h 1812595"/>
              <a:gd name="connsiteX56" fmla="*/ 438150 w 3610827"/>
              <a:gd name="connsiteY56" fmla="*/ 828333 h 1812595"/>
              <a:gd name="connsiteX57" fmla="*/ 381000 w 3610827"/>
              <a:gd name="connsiteY57" fmla="*/ 834683 h 1812595"/>
              <a:gd name="connsiteX58" fmla="*/ 292100 w 3610827"/>
              <a:gd name="connsiteY58" fmla="*/ 853733 h 1812595"/>
              <a:gd name="connsiteX59" fmla="*/ 273050 w 3610827"/>
              <a:gd name="connsiteY59" fmla="*/ 860083 h 1812595"/>
              <a:gd name="connsiteX60" fmla="*/ 241300 w 3610827"/>
              <a:gd name="connsiteY60" fmla="*/ 866433 h 1812595"/>
              <a:gd name="connsiteX61" fmla="*/ 222250 w 3610827"/>
              <a:gd name="connsiteY61" fmla="*/ 879133 h 1812595"/>
              <a:gd name="connsiteX62" fmla="*/ 203200 w 3610827"/>
              <a:gd name="connsiteY62" fmla="*/ 898183 h 1812595"/>
              <a:gd name="connsiteX63" fmla="*/ 165100 w 3610827"/>
              <a:gd name="connsiteY63" fmla="*/ 910883 h 1812595"/>
              <a:gd name="connsiteX64" fmla="*/ 107950 w 3610827"/>
              <a:gd name="connsiteY64" fmla="*/ 929933 h 1812595"/>
              <a:gd name="connsiteX65" fmla="*/ 63500 w 3610827"/>
              <a:gd name="connsiteY65" fmla="*/ 955333 h 1812595"/>
              <a:gd name="connsiteX66" fmla="*/ 38100 w 3610827"/>
              <a:gd name="connsiteY66" fmla="*/ 961683 h 1812595"/>
              <a:gd name="connsiteX67" fmla="*/ 0 w 3610827"/>
              <a:gd name="connsiteY67" fmla="*/ 974383 h 1812595"/>
              <a:gd name="connsiteX68" fmla="*/ 95250 w 3610827"/>
              <a:gd name="connsiteY68" fmla="*/ 987083 h 1812595"/>
              <a:gd name="connsiteX69" fmla="*/ 158750 w 3610827"/>
              <a:gd name="connsiteY69" fmla="*/ 993433 h 1812595"/>
              <a:gd name="connsiteX70" fmla="*/ 215900 w 3610827"/>
              <a:gd name="connsiteY70" fmla="*/ 999783 h 1812595"/>
              <a:gd name="connsiteX71" fmla="*/ 260350 w 3610827"/>
              <a:gd name="connsiteY71" fmla="*/ 1012483 h 1812595"/>
              <a:gd name="connsiteX72" fmla="*/ 298450 w 3610827"/>
              <a:gd name="connsiteY72" fmla="*/ 1018833 h 1812595"/>
              <a:gd name="connsiteX73" fmla="*/ 400050 w 3610827"/>
              <a:gd name="connsiteY73" fmla="*/ 1044233 h 1812595"/>
              <a:gd name="connsiteX74" fmla="*/ 514350 w 3610827"/>
              <a:gd name="connsiteY74" fmla="*/ 1082333 h 1812595"/>
              <a:gd name="connsiteX75" fmla="*/ 628650 w 3610827"/>
              <a:gd name="connsiteY75" fmla="*/ 1120433 h 1812595"/>
              <a:gd name="connsiteX76" fmla="*/ 755650 w 3610827"/>
              <a:gd name="connsiteY76" fmla="*/ 1158533 h 1812595"/>
              <a:gd name="connsiteX77" fmla="*/ 806450 w 3610827"/>
              <a:gd name="connsiteY77" fmla="*/ 1164883 h 1812595"/>
              <a:gd name="connsiteX78" fmla="*/ 914400 w 3610827"/>
              <a:gd name="connsiteY78" fmla="*/ 1196633 h 1812595"/>
              <a:gd name="connsiteX79" fmla="*/ 984250 w 3610827"/>
              <a:gd name="connsiteY79" fmla="*/ 1209333 h 1812595"/>
              <a:gd name="connsiteX80" fmla="*/ 1162050 w 3610827"/>
              <a:gd name="connsiteY80" fmla="*/ 1266483 h 1812595"/>
              <a:gd name="connsiteX81" fmla="*/ 1206500 w 3610827"/>
              <a:gd name="connsiteY81" fmla="*/ 1279183 h 1812595"/>
              <a:gd name="connsiteX82" fmla="*/ 1257300 w 3610827"/>
              <a:gd name="connsiteY82" fmla="*/ 1285533 h 1812595"/>
              <a:gd name="connsiteX83" fmla="*/ 1352550 w 3610827"/>
              <a:gd name="connsiteY83" fmla="*/ 1304583 h 1812595"/>
              <a:gd name="connsiteX84" fmla="*/ 1441450 w 3610827"/>
              <a:gd name="connsiteY84" fmla="*/ 1336333 h 1812595"/>
              <a:gd name="connsiteX85" fmla="*/ 1473200 w 3610827"/>
              <a:gd name="connsiteY85" fmla="*/ 1342683 h 1812595"/>
              <a:gd name="connsiteX86" fmla="*/ 1574800 w 3610827"/>
              <a:gd name="connsiteY86" fmla="*/ 1368083 h 1812595"/>
              <a:gd name="connsiteX87" fmla="*/ 1612900 w 3610827"/>
              <a:gd name="connsiteY87" fmla="*/ 1374433 h 1812595"/>
              <a:gd name="connsiteX88" fmla="*/ 1631950 w 3610827"/>
              <a:gd name="connsiteY88" fmla="*/ 1393483 h 1812595"/>
              <a:gd name="connsiteX89" fmla="*/ 1663700 w 3610827"/>
              <a:gd name="connsiteY89" fmla="*/ 1399833 h 1812595"/>
              <a:gd name="connsiteX90" fmla="*/ 3371850 w 3610827"/>
              <a:gd name="connsiteY90" fmla="*/ 1812583 h 1812595"/>
              <a:gd name="connsiteX91" fmla="*/ 3397250 w 3610827"/>
              <a:gd name="connsiteY91" fmla="*/ 1412533 h 1812595"/>
              <a:gd name="connsiteX92" fmla="*/ 1498600 w 3610827"/>
              <a:gd name="connsiteY92" fmla="*/ 942633 h 1812595"/>
              <a:gd name="connsiteX93" fmla="*/ 3365500 w 3610827"/>
              <a:gd name="connsiteY93" fmla="*/ 447333 h 1812595"/>
              <a:gd name="connsiteX94" fmla="*/ 3371850 w 3610827"/>
              <a:gd name="connsiteY94" fmla="*/ 428283 h 1812595"/>
              <a:gd name="connsiteX95" fmla="*/ 3365500 w 3610827"/>
              <a:gd name="connsiteY95" fmla="*/ 40933 h 1812595"/>
              <a:gd name="connsiteX0" fmla="*/ 3365500 w 3612688"/>
              <a:gd name="connsiteY0" fmla="*/ 40933 h 1812612"/>
              <a:gd name="connsiteX1" fmla="*/ 3365500 w 3612688"/>
              <a:gd name="connsiteY1" fmla="*/ 28233 h 1812612"/>
              <a:gd name="connsiteX2" fmla="*/ 3340100 w 3612688"/>
              <a:gd name="connsiteY2" fmla="*/ 34583 h 1812612"/>
              <a:gd name="connsiteX3" fmla="*/ 3314700 w 3612688"/>
              <a:gd name="connsiteY3" fmla="*/ 47283 h 1812612"/>
              <a:gd name="connsiteX4" fmla="*/ 3263900 w 3612688"/>
              <a:gd name="connsiteY4" fmla="*/ 53633 h 1812612"/>
              <a:gd name="connsiteX5" fmla="*/ 3238500 w 3612688"/>
              <a:gd name="connsiteY5" fmla="*/ 59983 h 1812612"/>
              <a:gd name="connsiteX6" fmla="*/ 3187700 w 3612688"/>
              <a:gd name="connsiteY6" fmla="*/ 72683 h 1812612"/>
              <a:gd name="connsiteX7" fmla="*/ 3155950 w 3612688"/>
              <a:gd name="connsiteY7" fmla="*/ 85383 h 1812612"/>
              <a:gd name="connsiteX8" fmla="*/ 2997200 w 3612688"/>
              <a:gd name="connsiteY8" fmla="*/ 104433 h 1812612"/>
              <a:gd name="connsiteX9" fmla="*/ 2908300 w 3612688"/>
              <a:gd name="connsiteY9" fmla="*/ 123483 h 1812612"/>
              <a:gd name="connsiteX10" fmla="*/ 2857500 w 3612688"/>
              <a:gd name="connsiteY10" fmla="*/ 136183 h 1812612"/>
              <a:gd name="connsiteX11" fmla="*/ 2806700 w 3612688"/>
              <a:gd name="connsiteY11" fmla="*/ 142533 h 1812612"/>
              <a:gd name="connsiteX12" fmla="*/ 2768600 w 3612688"/>
              <a:gd name="connsiteY12" fmla="*/ 148883 h 1812612"/>
              <a:gd name="connsiteX13" fmla="*/ 2686050 w 3612688"/>
              <a:gd name="connsiteY13" fmla="*/ 167933 h 1812612"/>
              <a:gd name="connsiteX14" fmla="*/ 2597150 w 3612688"/>
              <a:gd name="connsiteY14" fmla="*/ 174283 h 1812612"/>
              <a:gd name="connsiteX15" fmla="*/ 2552700 w 3612688"/>
              <a:gd name="connsiteY15" fmla="*/ 186983 h 1812612"/>
              <a:gd name="connsiteX16" fmla="*/ 2438400 w 3612688"/>
              <a:gd name="connsiteY16" fmla="*/ 206033 h 1812612"/>
              <a:gd name="connsiteX17" fmla="*/ 2406650 w 3612688"/>
              <a:gd name="connsiteY17" fmla="*/ 212383 h 1812612"/>
              <a:gd name="connsiteX18" fmla="*/ 2374900 w 3612688"/>
              <a:gd name="connsiteY18" fmla="*/ 225083 h 1812612"/>
              <a:gd name="connsiteX19" fmla="*/ 2349500 w 3612688"/>
              <a:gd name="connsiteY19" fmla="*/ 231433 h 1812612"/>
              <a:gd name="connsiteX20" fmla="*/ 2260600 w 3612688"/>
              <a:gd name="connsiteY20" fmla="*/ 244133 h 1812612"/>
              <a:gd name="connsiteX21" fmla="*/ 2197100 w 3612688"/>
              <a:gd name="connsiteY21" fmla="*/ 256833 h 1812612"/>
              <a:gd name="connsiteX22" fmla="*/ 2146300 w 3612688"/>
              <a:gd name="connsiteY22" fmla="*/ 263183 h 1812612"/>
              <a:gd name="connsiteX23" fmla="*/ 2057400 w 3612688"/>
              <a:gd name="connsiteY23" fmla="*/ 282233 h 1812612"/>
              <a:gd name="connsiteX24" fmla="*/ 2012950 w 3612688"/>
              <a:gd name="connsiteY24" fmla="*/ 301283 h 1812612"/>
              <a:gd name="connsiteX25" fmla="*/ 1993900 w 3612688"/>
              <a:gd name="connsiteY25" fmla="*/ 313983 h 1812612"/>
              <a:gd name="connsiteX26" fmla="*/ 1974850 w 3612688"/>
              <a:gd name="connsiteY26" fmla="*/ 320333 h 1812612"/>
              <a:gd name="connsiteX27" fmla="*/ 1905000 w 3612688"/>
              <a:gd name="connsiteY27" fmla="*/ 358433 h 1812612"/>
              <a:gd name="connsiteX28" fmla="*/ 1854200 w 3612688"/>
              <a:gd name="connsiteY28" fmla="*/ 377483 h 1812612"/>
              <a:gd name="connsiteX29" fmla="*/ 1828800 w 3612688"/>
              <a:gd name="connsiteY29" fmla="*/ 390183 h 1812612"/>
              <a:gd name="connsiteX30" fmla="*/ 1765300 w 3612688"/>
              <a:gd name="connsiteY30" fmla="*/ 409233 h 1812612"/>
              <a:gd name="connsiteX31" fmla="*/ 1733550 w 3612688"/>
              <a:gd name="connsiteY31" fmla="*/ 428283 h 1812612"/>
              <a:gd name="connsiteX32" fmla="*/ 1657350 w 3612688"/>
              <a:gd name="connsiteY32" fmla="*/ 466383 h 1812612"/>
              <a:gd name="connsiteX33" fmla="*/ 1625600 w 3612688"/>
              <a:gd name="connsiteY33" fmla="*/ 485433 h 1812612"/>
              <a:gd name="connsiteX34" fmla="*/ 1530350 w 3612688"/>
              <a:gd name="connsiteY34" fmla="*/ 517183 h 1812612"/>
              <a:gd name="connsiteX35" fmla="*/ 1492250 w 3612688"/>
              <a:gd name="connsiteY35" fmla="*/ 536233 h 1812612"/>
              <a:gd name="connsiteX36" fmla="*/ 1390650 w 3612688"/>
              <a:gd name="connsiteY36" fmla="*/ 567983 h 1812612"/>
              <a:gd name="connsiteX37" fmla="*/ 1346200 w 3612688"/>
              <a:gd name="connsiteY37" fmla="*/ 587033 h 1812612"/>
              <a:gd name="connsiteX38" fmla="*/ 1308100 w 3612688"/>
              <a:gd name="connsiteY38" fmla="*/ 593383 h 1812612"/>
              <a:gd name="connsiteX39" fmla="*/ 1276350 w 3612688"/>
              <a:gd name="connsiteY39" fmla="*/ 599733 h 1812612"/>
              <a:gd name="connsiteX40" fmla="*/ 1212850 w 3612688"/>
              <a:gd name="connsiteY40" fmla="*/ 631483 h 1812612"/>
              <a:gd name="connsiteX41" fmla="*/ 1193800 w 3612688"/>
              <a:gd name="connsiteY41" fmla="*/ 637833 h 1812612"/>
              <a:gd name="connsiteX42" fmla="*/ 1149350 w 3612688"/>
              <a:gd name="connsiteY42" fmla="*/ 656883 h 1812612"/>
              <a:gd name="connsiteX43" fmla="*/ 1022350 w 3612688"/>
              <a:gd name="connsiteY43" fmla="*/ 669583 h 1812612"/>
              <a:gd name="connsiteX44" fmla="*/ 927100 w 3612688"/>
              <a:gd name="connsiteY44" fmla="*/ 701333 h 1812612"/>
              <a:gd name="connsiteX45" fmla="*/ 863600 w 3612688"/>
              <a:gd name="connsiteY45" fmla="*/ 720383 h 1812612"/>
              <a:gd name="connsiteX46" fmla="*/ 838200 w 3612688"/>
              <a:gd name="connsiteY46" fmla="*/ 733083 h 1812612"/>
              <a:gd name="connsiteX47" fmla="*/ 819150 w 3612688"/>
              <a:gd name="connsiteY47" fmla="*/ 739433 h 1812612"/>
              <a:gd name="connsiteX48" fmla="*/ 774700 w 3612688"/>
              <a:gd name="connsiteY48" fmla="*/ 752133 h 1812612"/>
              <a:gd name="connsiteX49" fmla="*/ 723900 w 3612688"/>
              <a:gd name="connsiteY49" fmla="*/ 758483 h 1812612"/>
              <a:gd name="connsiteX50" fmla="*/ 692150 w 3612688"/>
              <a:gd name="connsiteY50" fmla="*/ 764833 h 1812612"/>
              <a:gd name="connsiteX51" fmla="*/ 647700 w 3612688"/>
              <a:gd name="connsiteY51" fmla="*/ 777533 h 1812612"/>
              <a:gd name="connsiteX52" fmla="*/ 603250 w 3612688"/>
              <a:gd name="connsiteY52" fmla="*/ 790233 h 1812612"/>
              <a:gd name="connsiteX53" fmla="*/ 577850 w 3612688"/>
              <a:gd name="connsiteY53" fmla="*/ 796583 h 1812612"/>
              <a:gd name="connsiteX54" fmla="*/ 501650 w 3612688"/>
              <a:gd name="connsiteY54" fmla="*/ 802933 h 1812612"/>
              <a:gd name="connsiteX55" fmla="*/ 463550 w 3612688"/>
              <a:gd name="connsiteY55" fmla="*/ 815633 h 1812612"/>
              <a:gd name="connsiteX56" fmla="*/ 438150 w 3612688"/>
              <a:gd name="connsiteY56" fmla="*/ 828333 h 1812612"/>
              <a:gd name="connsiteX57" fmla="*/ 381000 w 3612688"/>
              <a:gd name="connsiteY57" fmla="*/ 834683 h 1812612"/>
              <a:gd name="connsiteX58" fmla="*/ 292100 w 3612688"/>
              <a:gd name="connsiteY58" fmla="*/ 853733 h 1812612"/>
              <a:gd name="connsiteX59" fmla="*/ 273050 w 3612688"/>
              <a:gd name="connsiteY59" fmla="*/ 860083 h 1812612"/>
              <a:gd name="connsiteX60" fmla="*/ 241300 w 3612688"/>
              <a:gd name="connsiteY60" fmla="*/ 866433 h 1812612"/>
              <a:gd name="connsiteX61" fmla="*/ 222250 w 3612688"/>
              <a:gd name="connsiteY61" fmla="*/ 879133 h 1812612"/>
              <a:gd name="connsiteX62" fmla="*/ 203200 w 3612688"/>
              <a:gd name="connsiteY62" fmla="*/ 898183 h 1812612"/>
              <a:gd name="connsiteX63" fmla="*/ 165100 w 3612688"/>
              <a:gd name="connsiteY63" fmla="*/ 910883 h 1812612"/>
              <a:gd name="connsiteX64" fmla="*/ 107950 w 3612688"/>
              <a:gd name="connsiteY64" fmla="*/ 929933 h 1812612"/>
              <a:gd name="connsiteX65" fmla="*/ 63500 w 3612688"/>
              <a:gd name="connsiteY65" fmla="*/ 955333 h 1812612"/>
              <a:gd name="connsiteX66" fmla="*/ 38100 w 3612688"/>
              <a:gd name="connsiteY66" fmla="*/ 961683 h 1812612"/>
              <a:gd name="connsiteX67" fmla="*/ 0 w 3612688"/>
              <a:gd name="connsiteY67" fmla="*/ 974383 h 1812612"/>
              <a:gd name="connsiteX68" fmla="*/ 95250 w 3612688"/>
              <a:gd name="connsiteY68" fmla="*/ 987083 h 1812612"/>
              <a:gd name="connsiteX69" fmla="*/ 158750 w 3612688"/>
              <a:gd name="connsiteY69" fmla="*/ 993433 h 1812612"/>
              <a:gd name="connsiteX70" fmla="*/ 215900 w 3612688"/>
              <a:gd name="connsiteY70" fmla="*/ 999783 h 1812612"/>
              <a:gd name="connsiteX71" fmla="*/ 260350 w 3612688"/>
              <a:gd name="connsiteY71" fmla="*/ 1012483 h 1812612"/>
              <a:gd name="connsiteX72" fmla="*/ 298450 w 3612688"/>
              <a:gd name="connsiteY72" fmla="*/ 1018833 h 1812612"/>
              <a:gd name="connsiteX73" fmla="*/ 400050 w 3612688"/>
              <a:gd name="connsiteY73" fmla="*/ 1044233 h 1812612"/>
              <a:gd name="connsiteX74" fmla="*/ 514350 w 3612688"/>
              <a:gd name="connsiteY74" fmla="*/ 1082333 h 1812612"/>
              <a:gd name="connsiteX75" fmla="*/ 628650 w 3612688"/>
              <a:gd name="connsiteY75" fmla="*/ 1120433 h 1812612"/>
              <a:gd name="connsiteX76" fmla="*/ 755650 w 3612688"/>
              <a:gd name="connsiteY76" fmla="*/ 1158533 h 1812612"/>
              <a:gd name="connsiteX77" fmla="*/ 806450 w 3612688"/>
              <a:gd name="connsiteY77" fmla="*/ 1164883 h 1812612"/>
              <a:gd name="connsiteX78" fmla="*/ 914400 w 3612688"/>
              <a:gd name="connsiteY78" fmla="*/ 1196633 h 1812612"/>
              <a:gd name="connsiteX79" fmla="*/ 984250 w 3612688"/>
              <a:gd name="connsiteY79" fmla="*/ 1209333 h 1812612"/>
              <a:gd name="connsiteX80" fmla="*/ 1162050 w 3612688"/>
              <a:gd name="connsiteY80" fmla="*/ 1266483 h 1812612"/>
              <a:gd name="connsiteX81" fmla="*/ 1206500 w 3612688"/>
              <a:gd name="connsiteY81" fmla="*/ 1279183 h 1812612"/>
              <a:gd name="connsiteX82" fmla="*/ 1257300 w 3612688"/>
              <a:gd name="connsiteY82" fmla="*/ 1285533 h 1812612"/>
              <a:gd name="connsiteX83" fmla="*/ 1352550 w 3612688"/>
              <a:gd name="connsiteY83" fmla="*/ 1304583 h 1812612"/>
              <a:gd name="connsiteX84" fmla="*/ 1441450 w 3612688"/>
              <a:gd name="connsiteY84" fmla="*/ 1336333 h 1812612"/>
              <a:gd name="connsiteX85" fmla="*/ 1473200 w 3612688"/>
              <a:gd name="connsiteY85" fmla="*/ 1342683 h 1812612"/>
              <a:gd name="connsiteX86" fmla="*/ 1574800 w 3612688"/>
              <a:gd name="connsiteY86" fmla="*/ 1368083 h 1812612"/>
              <a:gd name="connsiteX87" fmla="*/ 1612900 w 3612688"/>
              <a:gd name="connsiteY87" fmla="*/ 1374433 h 1812612"/>
              <a:gd name="connsiteX88" fmla="*/ 1631950 w 3612688"/>
              <a:gd name="connsiteY88" fmla="*/ 1393483 h 1812612"/>
              <a:gd name="connsiteX89" fmla="*/ 3371850 w 3612688"/>
              <a:gd name="connsiteY89" fmla="*/ 1812583 h 1812612"/>
              <a:gd name="connsiteX90" fmla="*/ 3397250 w 3612688"/>
              <a:gd name="connsiteY90" fmla="*/ 1412533 h 1812612"/>
              <a:gd name="connsiteX91" fmla="*/ 1498600 w 3612688"/>
              <a:gd name="connsiteY91" fmla="*/ 942633 h 1812612"/>
              <a:gd name="connsiteX92" fmla="*/ 3365500 w 3612688"/>
              <a:gd name="connsiteY92" fmla="*/ 447333 h 1812612"/>
              <a:gd name="connsiteX93" fmla="*/ 3371850 w 3612688"/>
              <a:gd name="connsiteY93" fmla="*/ 428283 h 1812612"/>
              <a:gd name="connsiteX94" fmla="*/ 3365500 w 3612688"/>
              <a:gd name="connsiteY94" fmla="*/ 40933 h 1812612"/>
              <a:gd name="connsiteX0" fmla="*/ 3365500 w 3613810"/>
              <a:gd name="connsiteY0" fmla="*/ 40933 h 1812696"/>
              <a:gd name="connsiteX1" fmla="*/ 3365500 w 3613810"/>
              <a:gd name="connsiteY1" fmla="*/ 28233 h 1812696"/>
              <a:gd name="connsiteX2" fmla="*/ 3340100 w 3613810"/>
              <a:gd name="connsiteY2" fmla="*/ 34583 h 1812696"/>
              <a:gd name="connsiteX3" fmla="*/ 3314700 w 3613810"/>
              <a:gd name="connsiteY3" fmla="*/ 47283 h 1812696"/>
              <a:gd name="connsiteX4" fmla="*/ 3263900 w 3613810"/>
              <a:gd name="connsiteY4" fmla="*/ 53633 h 1812696"/>
              <a:gd name="connsiteX5" fmla="*/ 3238500 w 3613810"/>
              <a:gd name="connsiteY5" fmla="*/ 59983 h 1812696"/>
              <a:gd name="connsiteX6" fmla="*/ 3187700 w 3613810"/>
              <a:gd name="connsiteY6" fmla="*/ 72683 h 1812696"/>
              <a:gd name="connsiteX7" fmla="*/ 3155950 w 3613810"/>
              <a:gd name="connsiteY7" fmla="*/ 85383 h 1812696"/>
              <a:gd name="connsiteX8" fmla="*/ 2997200 w 3613810"/>
              <a:gd name="connsiteY8" fmla="*/ 104433 h 1812696"/>
              <a:gd name="connsiteX9" fmla="*/ 2908300 w 3613810"/>
              <a:gd name="connsiteY9" fmla="*/ 123483 h 1812696"/>
              <a:gd name="connsiteX10" fmla="*/ 2857500 w 3613810"/>
              <a:gd name="connsiteY10" fmla="*/ 136183 h 1812696"/>
              <a:gd name="connsiteX11" fmla="*/ 2806700 w 3613810"/>
              <a:gd name="connsiteY11" fmla="*/ 142533 h 1812696"/>
              <a:gd name="connsiteX12" fmla="*/ 2768600 w 3613810"/>
              <a:gd name="connsiteY12" fmla="*/ 148883 h 1812696"/>
              <a:gd name="connsiteX13" fmla="*/ 2686050 w 3613810"/>
              <a:gd name="connsiteY13" fmla="*/ 167933 h 1812696"/>
              <a:gd name="connsiteX14" fmla="*/ 2597150 w 3613810"/>
              <a:gd name="connsiteY14" fmla="*/ 174283 h 1812696"/>
              <a:gd name="connsiteX15" fmla="*/ 2552700 w 3613810"/>
              <a:gd name="connsiteY15" fmla="*/ 186983 h 1812696"/>
              <a:gd name="connsiteX16" fmla="*/ 2438400 w 3613810"/>
              <a:gd name="connsiteY16" fmla="*/ 206033 h 1812696"/>
              <a:gd name="connsiteX17" fmla="*/ 2406650 w 3613810"/>
              <a:gd name="connsiteY17" fmla="*/ 212383 h 1812696"/>
              <a:gd name="connsiteX18" fmla="*/ 2374900 w 3613810"/>
              <a:gd name="connsiteY18" fmla="*/ 225083 h 1812696"/>
              <a:gd name="connsiteX19" fmla="*/ 2349500 w 3613810"/>
              <a:gd name="connsiteY19" fmla="*/ 231433 h 1812696"/>
              <a:gd name="connsiteX20" fmla="*/ 2260600 w 3613810"/>
              <a:gd name="connsiteY20" fmla="*/ 244133 h 1812696"/>
              <a:gd name="connsiteX21" fmla="*/ 2197100 w 3613810"/>
              <a:gd name="connsiteY21" fmla="*/ 256833 h 1812696"/>
              <a:gd name="connsiteX22" fmla="*/ 2146300 w 3613810"/>
              <a:gd name="connsiteY22" fmla="*/ 263183 h 1812696"/>
              <a:gd name="connsiteX23" fmla="*/ 2057400 w 3613810"/>
              <a:gd name="connsiteY23" fmla="*/ 282233 h 1812696"/>
              <a:gd name="connsiteX24" fmla="*/ 2012950 w 3613810"/>
              <a:gd name="connsiteY24" fmla="*/ 301283 h 1812696"/>
              <a:gd name="connsiteX25" fmla="*/ 1993900 w 3613810"/>
              <a:gd name="connsiteY25" fmla="*/ 313983 h 1812696"/>
              <a:gd name="connsiteX26" fmla="*/ 1974850 w 3613810"/>
              <a:gd name="connsiteY26" fmla="*/ 320333 h 1812696"/>
              <a:gd name="connsiteX27" fmla="*/ 1905000 w 3613810"/>
              <a:gd name="connsiteY27" fmla="*/ 358433 h 1812696"/>
              <a:gd name="connsiteX28" fmla="*/ 1854200 w 3613810"/>
              <a:gd name="connsiteY28" fmla="*/ 377483 h 1812696"/>
              <a:gd name="connsiteX29" fmla="*/ 1828800 w 3613810"/>
              <a:gd name="connsiteY29" fmla="*/ 390183 h 1812696"/>
              <a:gd name="connsiteX30" fmla="*/ 1765300 w 3613810"/>
              <a:gd name="connsiteY30" fmla="*/ 409233 h 1812696"/>
              <a:gd name="connsiteX31" fmla="*/ 1733550 w 3613810"/>
              <a:gd name="connsiteY31" fmla="*/ 428283 h 1812696"/>
              <a:gd name="connsiteX32" fmla="*/ 1657350 w 3613810"/>
              <a:gd name="connsiteY32" fmla="*/ 466383 h 1812696"/>
              <a:gd name="connsiteX33" fmla="*/ 1625600 w 3613810"/>
              <a:gd name="connsiteY33" fmla="*/ 485433 h 1812696"/>
              <a:gd name="connsiteX34" fmla="*/ 1530350 w 3613810"/>
              <a:gd name="connsiteY34" fmla="*/ 517183 h 1812696"/>
              <a:gd name="connsiteX35" fmla="*/ 1492250 w 3613810"/>
              <a:gd name="connsiteY35" fmla="*/ 536233 h 1812696"/>
              <a:gd name="connsiteX36" fmla="*/ 1390650 w 3613810"/>
              <a:gd name="connsiteY36" fmla="*/ 567983 h 1812696"/>
              <a:gd name="connsiteX37" fmla="*/ 1346200 w 3613810"/>
              <a:gd name="connsiteY37" fmla="*/ 587033 h 1812696"/>
              <a:gd name="connsiteX38" fmla="*/ 1308100 w 3613810"/>
              <a:gd name="connsiteY38" fmla="*/ 593383 h 1812696"/>
              <a:gd name="connsiteX39" fmla="*/ 1276350 w 3613810"/>
              <a:gd name="connsiteY39" fmla="*/ 599733 h 1812696"/>
              <a:gd name="connsiteX40" fmla="*/ 1212850 w 3613810"/>
              <a:gd name="connsiteY40" fmla="*/ 631483 h 1812696"/>
              <a:gd name="connsiteX41" fmla="*/ 1193800 w 3613810"/>
              <a:gd name="connsiteY41" fmla="*/ 637833 h 1812696"/>
              <a:gd name="connsiteX42" fmla="*/ 1149350 w 3613810"/>
              <a:gd name="connsiteY42" fmla="*/ 656883 h 1812696"/>
              <a:gd name="connsiteX43" fmla="*/ 1022350 w 3613810"/>
              <a:gd name="connsiteY43" fmla="*/ 669583 h 1812696"/>
              <a:gd name="connsiteX44" fmla="*/ 927100 w 3613810"/>
              <a:gd name="connsiteY44" fmla="*/ 701333 h 1812696"/>
              <a:gd name="connsiteX45" fmla="*/ 863600 w 3613810"/>
              <a:gd name="connsiteY45" fmla="*/ 720383 h 1812696"/>
              <a:gd name="connsiteX46" fmla="*/ 838200 w 3613810"/>
              <a:gd name="connsiteY46" fmla="*/ 733083 h 1812696"/>
              <a:gd name="connsiteX47" fmla="*/ 819150 w 3613810"/>
              <a:gd name="connsiteY47" fmla="*/ 739433 h 1812696"/>
              <a:gd name="connsiteX48" fmla="*/ 774700 w 3613810"/>
              <a:gd name="connsiteY48" fmla="*/ 752133 h 1812696"/>
              <a:gd name="connsiteX49" fmla="*/ 723900 w 3613810"/>
              <a:gd name="connsiteY49" fmla="*/ 758483 h 1812696"/>
              <a:gd name="connsiteX50" fmla="*/ 692150 w 3613810"/>
              <a:gd name="connsiteY50" fmla="*/ 764833 h 1812696"/>
              <a:gd name="connsiteX51" fmla="*/ 647700 w 3613810"/>
              <a:gd name="connsiteY51" fmla="*/ 777533 h 1812696"/>
              <a:gd name="connsiteX52" fmla="*/ 603250 w 3613810"/>
              <a:gd name="connsiteY52" fmla="*/ 790233 h 1812696"/>
              <a:gd name="connsiteX53" fmla="*/ 577850 w 3613810"/>
              <a:gd name="connsiteY53" fmla="*/ 796583 h 1812696"/>
              <a:gd name="connsiteX54" fmla="*/ 501650 w 3613810"/>
              <a:gd name="connsiteY54" fmla="*/ 802933 h 1812696"/>
              <a:gd name="connsiteX55" fmla="*/ 463550 w 3613810"/>
              <a:gd name="connsiteY55" fmla="*/ 815633 h 1812696"/>
              <a:gd name="connsiteX56" fmla="*/ 438150 w 3613810"/>
              <a:gd name="connsiteY56" fmla="*/ 828333 h 1812696"/>
              <a:gd name="connsiteX57" fmla="*/ 381000 w 3613810"/>
              <a:gd name="connsiteY57" fmla="*/ 834683 h 1812696"/>
              <a:gd name="connsiteX58" fmla="*/ 292100 w 3613810"/>
              <a:gd name="connsiteY58" fmla="*/ 853733 h 1812696"/>
              <a:gd name="connsiteX59" fmla="*/ 273050 w 3613810"/>
              <a:gd name="connsiteY59" fmla="*/ 860083 h 1812696"/>
              <a:gd name="connsiteX60" fmla="*/ 241300 w 3613810"/>
              <a:gd name="connsiteY60" fmla="*/ 866433 h 1812696"/>
              <a:gd name="connsiteX61" fmla="*/ 222250 w 3613810"/>
              <a:gd name="connsiteY61" fmla="*/ 879133 h 1812696"/>
              <a:gd name="connsiteX62" fmla="*/ 203200 w 3613810"/>
              <a:gd name="connsiteY62" fmla="*/ 898183 h 1812696"/>
              <a:gd name="connsiteX63" fmla="*/ 165100 w 3613810"/>
              <a:gd name="connsiteY63" fmla="*/ 910883 h 1812696"/>
              <a:gd name="connsiteX64" fmla="*/ 107950 w 3613810"/>
              <a:gd name="connsiteY64" fmla="*/ 929933 h 1812696"/>
              <a:gd name="connsiteX65" fmla="*/ 63500 w 3613810"/>
              <a:gd name="connsiteY65" fmla="*/ 955333 h 1812696"/>
              <a:gd name="connsiteX66" fmla="*/ 38100 w 3613810"/>
              <a:gd name="connsiteY66" fmla="*/ 961683 h 1812696"/>
              <a:gd name="connsiteX67" fmla="*/ 0 w 3613810"/>
              <a:gd name="connsiteY67" fmla="*/ 974383 h 1812696"/>
              <a:gd name="connsiteX68" fmla="*/ 95250 w 3613810"/>
              <a:gd name="connsiteY68" fmla="*/ 987083 h 1812696"/>
              <a:gd name="connsiteX69" fmla="*/ 158750 w 3613810"/>
              <a:gd name="connsiteY69" fmla="*/ 993433 h 1812696"/>
              <a:gd name="connsiteX70" fmla="*/ 215900 w 3613810"/>
              <a:gd name="connsiteY70" fmla="*/ 999783 h 1812696"/>
              <a:gd name="connsiteX71" fmla="*/ 260350 w 3613810"/>
              <a:gd name="connsiteY71" fmla="*/ 1012483 h 1812696"/>
              <a:gd name="connsiteX72" fmla="*/ 298450 w 3613810"/>
              <a:gd name="connsiteY72" fmla="*/ 1018833 h 1812696"/>
              <a:gd name="connsiteX73" fmla="*/ 400050 w 3613810"/>
              <a:gd name="connsiteY73" fmla="*/ 1044233 h 1812696"/>
              <a:gd name="connsiteX74" fmla="*/ 514350 w 3613810"/>
              <a:gd name="connsiteY74" fmla="*/ 1082333 h 1812696"/>
              <a:gd name="connsiteX75" fmla="*/ 628650 w 3613810"/>
              <a:gd name="connsiteY75" fmla="*/ 1120433 h 1812696"/>
              <a:gd name="connsiteX76" fmla="*/ 755650 w 3613810"/>
              <a:gd name="connsiteY76" fmla="*/ 1158533 h 1812696"/>
              <a:gd name="connsiteX77" fmla="*/ 806450 w 3613810"/>
              <a:gd name="connsiteY77" fmla="*/ 1164883 h 1812696"/>
              <a:gd name="connsiteX78" fmla="*/ 914400 w 3613810"/>
              <a:gd name="connsiteY78" fmla="*/ 1196633 h 1812696"/>
              <a:gd name="connsiteX79" fmla="*/ 984250 w 3613810"/>
              <a:gd name="connsiteY79" fmla="*/ 1209333 h 1812696"/>
              <a:gd name="connsiteX80" fmla="*/ 1162050 w 3613810"/>
              <a:gd name="connsiteY80" fmla="*/ 1266483 h 1812696"/>
              <a:gd name="connsiteX81" fmla="*/ 1206500 w 3613810"/>
              <a:gd name="connsiteY81" fmla="*/ 1279183 h 1812696"/>
              <a:gd name="connsiteX82" fmla="*/ 1257300 w 3613810"/>
              <a:gd name="connsiteY82" fmla="*/ 1285533 h 1812696"/>
              <a:gd name="connsiteX83" fmla="*/ 1352550 w 3613810"/>
              <a:gd name="connsiteY83" fmla="*/ 1304583 h 1812696"/>
              <a:gd name="connsiteX84" fmla="*/ 1441450 w 3613810"/>
              <a:gd name="connsiteY84" fmla="*/ 1336333 h 1812696"/>
              <a:gd name="connsiteX85" fmla="*/ 1473200 w 3613810"/>
              <a:gd name="connsiteY85" fmla="*/ 1342683 h 1812696"/>
              <a:gd name="connsiteX86" fmla="*/ 1574800 w 3613810"/>
              <a:gd name="connsiteY86" fmla="*/ 1368083 h 1812696"/>
              <a:gd name="connsiteX87" fmla="*/ 1612900 w 3613810"/>
              <a:gd name="connsiteY87" fmla="*/ 1374433 h 1812696"/>
              <a:gd name="connsiteX88" fmla="*/ 3371850 w 3613810"/>
              <a:gd name="connsiteY88" fmla="*/ 1812583 h 1812696"/>
              <a:gd name="connsiteX89" fmla="*/ 3397250 w 3613810"/>
              <a:gd name="connsiteY89" fmla="*/ 1412533 h 1812696"/>
              <a:gd name="connsiteX90" fmla="*/ 1498600 w 3613810"/>
              <a:gd name="connsiteY90" fmla="*/ 942633 h 1812696"/>
              <a:gd name="connsiteX91" fmla="*/ 3365500 w 3613810"/>
              <a:gd name="connsiteY91" fmla="*/ 447333 h 1812696"/>
              <a:gd name="connsiteX92" fmla="*/ 3371850 w 3613810"/>
              <a:gd name="connsiteY92" fmla="*/ 428283 h 1812696"/>
              <a:gd name="connsiteX93" fmla="*/ 3365500 w 3613810"/>
              <a:gd name="connsiteY93" fmla="*/ 40933 h 1812696"/>
              <a:gd name="connsiteX0" fmla="*/ 3365500 w 3616064"/>
              <a:gd name="connsiteY0" fmla="*/ 40933 h 1812736"/>
              <a:gd name="connsiteX1" fmla="*/ 3365500 w 3616064"/>
              <a:gd name="connsiteY1" fmla="*/ 28233 h 1812736"/>
              <a:gd name="connsiteX2" fmla="*/ 3340100 w 3616064"/>
              <a:gd name="connsiteY2" fmla="*/ 34583 h 1812736"/>
              <a:gd name="connsiteX3" fmla="*/ 3314700 w 3616064"/>
              <a:gd name="connsiteY3" fmla="*/ 47283 h 1812736"/>
              <a:gd name="connsiteX4" fmla="*/ 3263900 w 3616064"/>
              <a:gd name="connsiteY4" fmla="*/ 53633 h 1812736"/>
              <a:gd name="connsiteX5" fmla="*/ 3238500 w 3616064"/>
              <a:gd name="connsiteY5" fmla="*/ 59983 h 1812736"/>
              <a:gd name="connsiteX6" fmla="*/ 3187700 w 3616064"/>
              <a:gd name="connsiteY6" fmla="*/ 72683 h 1812736"/>
              <a:gd name="connsiteX7" fmla="*/ 3155950 w 3616064"/>
              <a:gd name="connsiteY7" fmla="*/ 85383 h 1812736"/>
              <a:gd name="connsiteX8" fmla="*/ 2997200 w 3616064"/>
              <a:gd name="connsiteY8" fmla="*/ 104433 h 1812736"/>
              <a:gd name="connsiteX9" fmla="*/ 2908300 w 3616064"/>
              <a:gd name="connsiteY9" fmla="*/ 123483 h 1812736"/>
              <a:gd name="connsiteX10" fmla="*/ 2857500 w 3616064"/>
              <a:gd name="connsiteY10" fmla="*/ 136183 h 1812736"/>
              <a:gd name="connsiteX11" fmla="*/ 2806700 w 3616064"/>
              <a:gd name="connsiteY11" fmla="*/ 142533 h 1812736"/>
              <a:gd name="connsiteX12" fmla="*/ 2768600 w 3616064"/>
              <a:gd name="connsiteY12" fmla="*/ 148883 h 1812736"/>
              <a:gd name="connsiteX13" fmla="*/ 2686050 w 3616064"/>
              <a:gd name="connsiteY13" fmla="*/ 167933 h 1812736"/>
              <a:gd name="connsiteX14" fmla="*/ 2597150 w 3616064"/>
              <a:gd name="connsiteY14" fmla="*/ 174283 h 1812736"/>
              <a:gd name="connsiteX15" fmla="*/ 2552700 w 3616064"/>
              <a:gd name="connsiteY15" fmla="*/ 186983 h 1812736"/>
              <a:gd name="connsiteX16" fmla="*/ 2438400 w 3616064"/>
              <a:gd name="connsiteY16" fmla="*/ 206033 h 1812736"/>
              <a:gd name="connsiteX17" fmla="*/ 2406650 w 3616064"/>
              <a:gd name="connsiteY17" fmla="*/ 212383 h 1812736"/>
              <a:gd name="connsiteX18" fmla="*/ 2374900 w 3616064"/>
              <a:gd name="connsiteY18" fmla="*/ 225083 h 1812736"/>
              <a:gd name="connsiteX19" fmla="*/ 2349500 w 3616064"/>
              <a:gd name="connsiteY19" fmla="*/ 231433 h 1812736"/>
              <a:gd name="connsiteX20" fmla="*/ 2260600 w 3616064"/>
              <a:gd name="connsiteY20" fmla="*/ 244133 h 1812736"/>
              <a:gd name="connsiteX21" fmla="*/ 2197100 w 3616064"/>
              <a:gd name="connsiteY21" fmla="*/ 256833 h 1812736"/>
              <a:gd name="connsiteX22" fmla="*/ 2146300 w 3616064"/>
              <a:gd name="connsiteY22" fmla="*/ 263183 h 1812736"/>
              <a:gd name="connsiteX23" fmla="*/ 2057400 w 3616064"/>
              <a:gd name="connsiteY23" fmla="*/ 282233 h 1812736"/>
              <a:gd name="connsiteX24" fmla="*/ 2012950 w 3616064"/>
              <a:gd name="connsiteY24" fmla="*/ 301283 h 1812736"/>
              <a:gd name="connsiteX25" fmla="*/ 1993900 w 3616064"/>
              <a:gd name="connsiteY25" fmla="*/ 313983 h 1812736"/>
              <a:gd name="connsiteX26" fmla="*/ 1974850 w 3616064"/>
              <a:gd name="connsiteY26" fmla="*/ 320333 h 1812736"/>
              <a:gd name="connsiteX27" fmla="*/ 1905000 w 3616064"/>
              <a:gd name="connsiteY27" fmla="*/ 358433 h 1812736"/>
              <a:gd name="connsiteX28" fmla="*/ 1854200 w 3616064"/>
              <a:gd name="connsiteY28" fmla="*/ 377483 h 1812736"/>
              <a:gd name="connsiteX29" fmla="*/ 1828800 w 3616064"/>
              <a:gd name="connsiteY29" fmla="*/ 390183 h 1812736"/>
              <a:gd name="connsiteX30" fmla="*/ 1765300 w 3616064"/>
              <a:gd name="connsiteY30" fmla="*/ 409233 h 1812736"/>
              <a:gd name="connsiteX31" fmla="*/ 1733550 w 3616064"/>
              <a:gd name="connsiteY31" fmla="*/ 428283 h 1812736"/>
              <a:gd name="connsiteX32" fmla="*/ 1657350 w 3616064"/>
              <a:gd name="connsiteY32" fmla="*/ 466383 h 1812736"/>
              <a:gd name="connsiteX33" fmla="*/ 1625600 w 3616064"/>
              <a:gd name="connsiteY33" fmla="*/ 485433 h 1812736"/>
              <a:gd name="connsiteX34" fmla="*/ 1530350 w 3616064"/>
              <a:gd name="connsiteY34" fmla="*/ 517183 h 1812736"/>
              <a:gd name="connsiteX35" fmla="*/ 1492250 w 3616064"/>
              <a:gd name="connsiteY35" fmla="*/ 536233 h 1812736"/>
              <a:gd name="connsiteX36" fmla="*/ 1390650 w 3616064"/>
              <a:gd name="connsiteY36" fmla="*/ 567983 h 1812736"/>
              <a:gd name="connsiteX37" fmla="*/ 1346200 w 3616064"/>
              <a:gd name="connsiteY37" fmla="*/ 587033 h 1812736"/>
              <a:gd name="connsiteX38" fmla="*/ 1308100 w 3616064"/>
              <a:gd name="connsiteY38" fmla="*/ 593383 h 1812736"/>
              <a:gd name="connsiteX39" fmla="*/ 1276350 w 3616064"/>
              <a:gd name="connsiteY39" fmla="*/ 599733 h 1812736"/>
              <a:gd name="connsiteX40" fmla="*/ 1212850 w 3616064"/>
              <a:gd name="connsiteY40" fmla="*/ 631483 h 1812736"/>
              <a:gd name="connsiteX41" fmla="*/ 1193800 w 3616064"/>
              <a:gd name="connsiteY41" fmla="*/ 637833 h 1812736"/>
              <a:gd name="connsiteX42" fmla="*/ 1149350 w 3616064"/>
              <a:gd name="connsiteY42" fmla="*/ 656883 h 1812736"/>
              <a:gd name="connsiteX43" fmla="*/ 1022350 w 3616064"/>
              <a:gd name="connsiteY43" fmla="*/ 669583 h 1812736"/>
              <a:gd name="connsiteX44" fmla="*/ 927100 w 3616064"/>
              <a:gd name="connsiteY44" fmla="*/ 701333 h 1812736"/>
              <a:gd name="connsiteX45" fmla="*/ 863600 w 3616064"/>
              <a:gd name="connsiteY45" fmla="*/ 720383 h 1812736"/>
              <a:gd name="connsiteX46" fmla="*/ 838200 w 3616064"/>
              <a:gd name="connsiteY46" fmla="*/ 733083 h 1812736"/>
              <a:gd name="connsiteX47" fmla="*/ 819150 w 3616064"/>
              <a:gd name="connsiteY47" fmla="*/ 739433 h 1812736"/>
              <a:gd name="connsiteX48" fmla="*/ 774700 w 3616064"/>
              <a:gd name="connsiteY48" fmla="*/ 752133 h 1812736"/>
              <a:gd name="connsiteX49" fmla="*/ 723900 w 3616064"/>
              <a:gd name="connsiteY49" fmla="*/ 758483 h 1812736"/>
              <a:gd name="connsiteX50" fmla="*/ 692150 w 3616064"/>
              <a:gd name="connsiteY50" fmla="*/ 764833 h 1812736"/>
              <a:gd name="connsiteX51" fmla="*/ 647700 w 3616064"/>
              <a:gd name="connsiteY51" fmla="*/ 777533 h 1812736"/>
              <a:gd name="connsiteX52" fmla="*/ 603250 w 3616064"/>
              <a:gd name="connsiteY52" fmla="*/ 790233 h 1812736"/>
              <a:gd name="connsiteX53" fmla="*/ 577850 w 3616064"/>
              <a:gd name="connsiteY53" fmla="*/ 796583 h 1812736"/>
              <a:gd name="connsiteX54" fmla="*/ 501650 w 3616064"/>
              <a:gd name="connsiteY54" fmla="*/ 802933 h 1812736"/>
              <a:gd name="connsiteX55" fmla="*/ 463550 w 3616064"/>
              <a:gd name="connsiteY55" fmla="*/ 815633 h 1812736"/>
              <a:gd name="connsiteX56" fmla="*/ 438150 w 3616064"/>
              <a:gd name="connsiteY56" fmla="*/ 828333 h 1812736"/>
              <a:gd name="connsiteX57" fmla="*/ 381000 w 3616064"/>
              <a:gd name="connsiteY57" fmla="*/ 834683 h 1812736"/>
              <a:gd name="connsiteX58" fmla="*/ 292100 w 3616064"/>
              <a:gd name="connsiteY58" fmla="*/ 853733 h 1812736"/>
              <a:gd name="connsiteX59" fmla="*/ 273050 w 3616064"/>
              <a:gd name="connsiteY59" fmla="*/ 860083 h 1812736"/>
              <a:gd name="connsiteX60" fmla="*/ 241300 w 3616064"/>
              <a:gd name="connsiteY60" fmla="*/ 866433 h 1812736"/>
              <a:gd name="connsiteX61" fmla="*/ 222250 w 3616064"/>
              <a:gd name="connsiteY61" fmla="*/ 879133 h 1812736"/>
              <a:gd name="connsiteX62" fmla="*/ 203200 w 3616064"/>
              <a:gd name="connsiteY62" fmla="*/ 898183 h 1812736"/>
              <a:gd name="connsiteX63" fmla="*/ 165100 w 3616064"/>
              <a:gd name="connsiteY63" fmla="*/ 910883 h 1812736"/>
              <a:gd name="connsiteX64" fmla="*/ 107950 w 3616064"/>
              <a:gd name="connsiteY64" fmla="*/ 929933 h 1812736"/>
              <a:gd name="connsiteX65" fmla="*/ 63500 w 3616064"/>
              <a:gd name="connsiteY65" fmla="*/ 955333 h 1812736"/>
              <a:gd name="connsiteX66" fmla="*/ 38100 w 3616064"/>
              <a:gd name="connsiteY66" fmla="*/ 961683 h 1812736"/>
              <a:gd name="connsiteX67" fmla="*/ 0 w 3616064"/>
              <a:gd name="connsiteY67" fmla="*/ 974383 h 1812736"/>
              <a:gd name="connsiteX68" fmla="*/ 95250 w 3616064"/>
              <a:gd name="connsiteY68" fmla="*/ 987083 h 1812736"/>
              <a:gd name="connsiteX69" fmla="*/ 158750 w 3616064"/>
              <a:gd name="connsiteY69" fmla="*/ 993433 h 1812736"/>
              <a:gd name="connsiteX70" fmla="*/ 215900 w 3616064"/>
              <a:gd name="connsiteY70" fmla="*/ 999783 h 1812736"/>
              <a:gd name="connsiteX71" fmla="*/ 260350 w 3616064"/>
              <a:gd name="connsiteY71" fmla="*/ 1012483 h 1812736"/>
              <a:gd name="connsiteX72" fmla="*/ 298450 w 3616064"/>
              <a:gd name="connsiteY72" fmla="*/ 1018833 h 1812736"/>
              <a:gd name="connsiteX73" fmla="*/ 400050 w 3616064"/>
              <a:gd name="connsiteY73" fmla="*/ 1044233 h 1812736"/>
              <a:gd name="connsiteX74" fmla="*/ 514350 w 3616064"/>
              <a:gd name="connsiteY74" fmla="*/ 1082333 h 1812736"/>
              <a:gd name="connsiteX75" fmla="*/ 628650 w 3616064"/>
              <a:gd name="connsiteY75" fmla="*/ 1120433 h 1812736"/>
              <a:gd name="connsiteX76" fmla="*/ 755650 w 3616064"/>
              <a:gd name="connsiteY76" fmla="*/ 1158533 h 1812736"/>
              <a:gd name="connsiteX77" fmla="*/ 806450 w 3616064"/>
              <a:gd name="connsiteY77" fmla="*/ 1164883 h 1812736"/>
              <a:gd name="connsiteX78" fmla="*/ 914400 w 3616064"/>
              <a:gd name="connsiteY78" fmla="*/ 1196633 h 1812736"/>
              <a:gd name="connsiteX79" fmla="*/ 984250 w 3616064"/>
              <a:gd name="connsiteY79" fmla="*/ 1209333 h 1812736"/>
              <a:gd name="connsiteX80" fmla="*/ 1162050 w 3616064"/>
              <a:gd name="connsiteY80" fmla="*/ 1266483 h 1812736"/>
              <a:gd name="connsiteX81" fmla="*/ 1206500 w 3616064"/>
              <a:gd name="connsiteY81" fmla="*/ 1279183 h 1812736"/>
              <a:gd name="connsiteX82" fmla="*/ 1257300 w 3616064"/>
              <a:gd name="connsiteY82" fmla="*/ 1285533 h 1812736"/>
              <a:gd name="connsiteX83" fmla="*/ 1352550 w 3616064"/>
              <a:gd name="connsiteY83" fmla="*/ 1304583 h 1812736"/>
              <a:gd name="connsiteX84" fmla="*/ 1441450 w 3616064"/>
              <a:gd name="connsiteY84" fmla="*/ 1336333 h 1812736"/>
              <a:gd name="connsiteX85" fmla="*/ 1473200 w 3616064"/>
              <a:gd name="connsiteY85" fmla="*/ 1342683 h 1812736"/>
              <a:gd name="connsiteX86" fmla="*/ 1574800 w 3616064"/>
              <a:gd name="connsiteY86" fmla="*/ 1368083 h 1812736"/>
              <a:gd name="connsiteX87" fmla="*/ 3371850 w 3616064"/>
              <a:gd name="connsiteY87" fmla="*/ 1812583 h 1812736"/>
              <a:gd name="connsiteX88" fmla="*/ 3397250 w 3616064"/>
              <a:gd name="connsiteY88" fmla="*/ 1412533 h 1812736"/>
              <a:gd name="connsiteX89" fmla="*/ 1498600 w 3616064"/>
              <a:gd name="connsiteY89" fmla="*/ 942633 h 1812736"/>
              <a:gd name="connsiteX90" fmla="*/ 3365500 w 3616064"/>
              <a:gd name="connsiteY90" fmla="*/ 447333 h 1812736"/>
              <a:gd name="connsiteX91" fmla="*/ 3371850 w 3616064"/>
              <a:gd name="connsiteY91" fmla="*/ 428283 h 1812736"/>
              <a:gd name="connsiteX92" fmla="*/ 3365500 w 3616064"/>
              <a:gd name="connsiteY92" fmla="*/ 40933 h 1812736"/>
              <a:gd name="connsiteX0" fmla="*/ 3365500 w 3622146"/>
              <a:gd name="connsiteY0" fmla="*/ 40933 h 1812951"/>
              <a:gd name="connsiteX1" fmla="*/ 3365500 w 3622146"/>
              <a:gd name="connsiteY1" fmla="*/ 28233 h 1812951"/>
              <a:gd name="connsiteX2" fmla="*/ 3340100 w 3622146"/>
              <a:gd name="connsiteY2" fmla="*/ 34583 h 1812951"/>
              <a:gd name="connsiteX3" fmla="*/ 3314700 w 3622146"/>
              <a:gd name="connsiteY3" fmla="*/ 47283 h 1812951"/>
              <a:gd name="connsiteX4" fmla="*/ 3263900 w 3622146"/>
              <a:gd name="connsiteY4" fmla="*/ 53633 h 1812951"/>
              <a:gd name="connsiteX5" fmla="*/ 3238500 w 3622146"/>
              <a:gd name="connsiteY5" fmla="*/ 59983 h 1812951"/>
              <a:gd name="connsiteX6" fmla="*/ 3187700 w 3622146"/>
              <a:gd name="connsiteY6" fmla="*/ 72683 h 1812951"/>
              <a:gd name="connsiteX7" fmla="*/ 3155950 w 3622146"/>
              <a:gd name="connsiteY7" fmla="*/ 85383 h 1812951"/>
              <a:gd name="connsiteX8" fmla="*/ 2997200 w 3622146"/>
              <a:gd name="connsiteY8" fmla="*/ 104433 h 1812951"/>
              <a:gd name="connsiteX9" fmla="*/ 2908300 w 3622146"/>
              <a:gd name="connsiteY9" fmla="*/ 123483 h 1812951"/>
              <a:gd name="connsiteX10" fmla="*/ 2857500 w 3622146"/>
              <a:gd name="connsiteY10" fmla="*/ 136183 h 1812951"/>
              <a:gd name="connsiteX11" fmla="*/ 2806700 w 3622146"/>
              <a:gd name="connsiteY11" fmla="*/ 142533 h 1812951"/>
              <a:gd name="connsiteX12" fmla="*/ 2768600 w 3622146"/>
              <a:gd name="connsiteY12" fmla="*/ 148883 h 1812951"/>
              <a:gd name="connsiteX13" fmla="*/ 2686050 w 3622146"/>
              <a:gd name="connsiteY13" fmla="*/ 167933 h 1812951"/>
              <a:gd name="connsiteX14" fmla="*/ 2597150 w 3622146"/>
              <a:gd name="connsiteY14" fmla="*/ 174283 h 1812951"/>
              <a:gd name="connsiteX15" fmla="*/ 2552700 w 3622146"/>
              <a:gd name="connsiteY15" fmla="*/ 186983 h 1812951"/>
              <a:gd name="connsiteX16" fmla="*/ 2438400 w 3622146"/>
              <a:gd name="connsiteY16" fmla="*/ 206033 h 1812951"/>
              <a:gd name="connsiteX17" fmla="*/ 2406650 w 3622146"/>
              <a:gd name="connsiteY17" fmla="*/ 212383 h 1812951"/>
              <a:gd name="connsiteX18" fmla="*/ 2374900 w 3622146"/>
              <a:gd name="connsiteY18" fmla="*/ 225083 h 1812951"/>
              <a:gd name="connsiteX19" fmla="*/ 2349500 w 3622146"/>
              <a:gd name="connsiteY19" fmla="*/ 231433 h 1812951"/>
              <a:gd name="connsiteX20" fmla="*/ 2260600 w 3622146"/>
              <a:gd name="connsiteY20" fmla="*/ 244133 h 1812951"/>
              <a:gd name="connsiteX21" fmla="*/ 2197100 w 3622146"/>
              <a:gd name="connsiteY21" fmla="*/ 256833 h 1812951"/>
              <a:gd name="connsiteX22" fmla="*/ 2146300 w 3622146"/>
              <a:gd name="connsiteY22" fmla="*/ 263183 h 1812951"/>
              <a:gd name="connsiteX23" fmla="*/ 2057400 w 3622146"/>
              <a:gd name="connsiteY23" fmla="*/ 282233 h 1812951"/>
              <a:gd name="connsiteX24" fmla="*/ 2012950 w 3622146"/>
              <a:gd name="connsiteY24" fmla="*/ 301283 h 1812951"/>
              <a:gd name="connsiteX25" fmla="*/ 1993900 w 3622146"/>
              <a:gd name="connsiteY25" fmla="*/ 313983 h 1812951"/>
              <a:gd name="connsiteX26" fmla="*/ 1974850 w 3622146"/>
              <a:gd name="connsiteY26" fmla="*/ 320333 h 1812951"/>
              <a:gd name="connsiteX27" fmla="*/ 1905000 w 3622146"/>
              <a:gd name="connsiteY27" fmla="*/ 358433 h 1812951"/>
              <a:gd name="connsiteX28" fmla="*/ 1854200 w 3622146"/>
              <a:gd name="connsiteY28" fmla="*/ 377483 h 1812951"/>
              <a:gd name="connsiteX29" fmla="*/ 1828800 w 3622146"/>
              <a:gd name="connsiteY29" fmla="*/ 390183 h 1812951"/>
              <a:gd name="connsiteX30" fmla="*/ 1765300 w 3622146"/>
              <a:gd name="connsiteY30" fmla="*/ 409233 h 1812951"/>
              <a:gd name="connsiteX31" fmla="*/ 1733550 w 3622146"/>
              <a:gd name="connsiteY31" fmla="*/ 428283 h 1812951"/>
              <a:gd name="connsiteX32" fmla="*/ 1657350 w 3622146"/>
              <a:gd name="connsiteY32" fmla="*/ 466383 h 1812951"/>
              <a:gd name="connsiteX33" fmla="*/ 1625600 w 3622146"/>
              <a:gd name="connsiteY33" fmla="*/ 485433 h 1812951"/>
              <a:gd name="connsiteX34" fmla="*/ 1530350 w 3622146"/>
              <a:gd name="connsiteY34" fmla="*/ 517183 h 1812951"/>
              <a:gd name="connsiteX35" fmla="*/ 1492250 w 3622146"/>
              <a:gd name="connsiteY35" fmla="*/ 536233 h 1812951"/>
              <a:gd name="connsiteX36" fmla="*/ 1390650 w 3622146"/>
              <a:gd name="connsiteY36" fmla="*/ 567983 h 1812951"/>
              <a:gd name="connsiteX37" fmla="*/ 1346200 w 3622146"/>
              <a:gd name="connsiteY37" fmla="*/ 587033 h 1812951"/>
              <a:gd name="connsiteX38" fmla="*/ 1308100 w 3622146"/>
              <a:gd name="connsiteY38" fmla="*/ 593383 h 1812951"/>
              <a:gd name="connsiteX39" fmla="*/ 1276350 w 3622146"/>
              <a:gd name="connsiteY39" fmla="*/ 599733 h 1812951"/>
              <a:gd name="connsiteX40" fmla="*/ 1212850 w 3622146"/>
              <a:gd name="connsiteY40" fmla="*/ 631483 h 1812951"/>
              <a:gd name="connsiteX41" fmla="*/ 1193800 w 3622146"/>
              <a:gd name="connsiteY41" fmla="*/ 637833 h 1812951"/>
              <a:gd name="connsiteX42" fmla="*/ 1149350 w 3622146"/>
              <a:gd name="connsiteY42" fmla="*/ 656883 h 1812951"/>
              <a:gd name="connsiteX43" fmla="*/ 1022350 w 3622146"/>
              <a:gd name="connsiteY43" fmla="*/ 669583 h 1812951"/>
              <a:gd name="connsiteX44" fmla="*/ 927100 w 3622146"/>
              <a:gd name="connsiteY44" fmla="*/ 701333 h 1812951"/>
              <a:gd name="connsiteX45" fmla="*/ 863600 w 3622146"/>
              <a:gd name="connsiteY45" fmla="*/ 720383 h 1812951"/>
              <a:gd name="connsiteX46" fmla="*/ 838200 w 3622146"/>
              <a:gd name="connsiteY46" fmla="*/ 733083 h 1812951"/>
              <a:gd name="connsiteX47" fmla="*/ 819150 w 3622146"/>
              <a:gd name="connsiteY47" fmla="*/ 739433 h 1812951"/>
              <a:gd name="connsiteX48" fmla="*/ 774700 w 3622146"/>
              <a:gd name="connsiteY48" fmla="*/ 752133 h 1812951"/>
              <a:gd name="connsiteX49" fmla="*/ 723900 w 3622146"/>
              <a:gd name="connsiteY49" fmla="*/ 758483 h 1812951"/>
              <a:gd name="connsiteX50" fmla="*/ 692150 w 3622146"/>
              <a:gd name="connsiteY50" fmla="*/ 764833 h 1812951"/>
              <a:gd name="connsiteX51" fmla="*/ 647700 w 3622146"/>
              <a:gd name="connsiteY51" fmla="*/ 777533 h 1812951"/>
              <a:gd name="connsiteX52" fmla="*/ 603250 w 3622146"/>
              <a:gd name="connsiteY52" fmla="*/ 790233 h 1812951"/>
              <a:gd name="connsiteX53" fmla="*/ 577850 w 3622146"/>
              <a:gd name="connsiteY53" fmla="*/ 796583 h 1812951"/>
              <a:gd name="connsiteX54" fmla="*/ 501650 w 3622146"/>
              <a:gd name="connsiteY54" fmla="*/ 802933 h 1812951"/>
              <a:gd name="connsiteX55" fmla="*/ 463550 w 3622146"/>
              <a:gd name="connsiteY55" fmla="*/ 815633 h 1812951"/>
              <a:gd name="connsiteX56" fmla="*/ 438150 w 3622146"/>
              <a:gd name="connsiteY56" fmla="*/ 828333 h 1812951"/>
              <a:gd name="connsiteX57" fmla="*/ 381000 w 3622146"/>
              <a:gd name="connsiteY57" fmla="*/ 834683 h 1812951"/>
              <a:gd name="connsiteX58" fmla="*/ 292100 w 3622146"/>
              <a:gd name="connsiteY58" fmla="*/ 853733 h 1812951"/>
              <a:gd name="connsiteX59" fmla="*/ 273050 w 3622146"/>
              <a:gd name="connsiteY59" fmla="*/ 860083 h 1812951"/>
              <a:gd name="connsiteX60" fmla="*/ 241300 w 3622146"/>
              <a:gd name="connsiteY60" fmla="*/ 866433 h 1812951"/>
              <a:gd name="connsiteX61" fmla="*/ 222250 w 3622146"/>
              <a:gd name="connsiteY61" fmla="*/ 879133 h 1812951"/>
              <a:gd name="connsiteX62" fmla="*/ 203200 w 3622146"/>
              <a:gd name="connsiteY62" fmla="*/ 898183 h 1812951"/>
              <a:gd name="connsiteX63" fmla="*/ 165100 w 3622146"/>
              <a:gd name="connsiteY63" fmla="*/ 910883 h 1812951"/>
              <a:gd name="connsiteX64" fmla="*/ 107950 w 3622146"/>
              <a:gd name="connsiteY64" fmla="*/ 929933 h 1812951"/>
              <a:gd name="connsiteX65" fmla="*/ 63500 w 3622146"/>
              <a:gd name="connsiteY65" fmla="*/ 955333 h 1812951"/>
              <a:gd name="connsiteX66" fmla="*/ 38100 w 3622146"/>
              <a:gd name="connsiteY66" fmla="*/ 961683 h 1812951"/>
              <a:gd name="connsiteX67" fmla="*/ 0 w 3622146"/>
              <a:gd name="connsiteY67" fmla="*/ 974383 h 1812951"/>
              <a:gd name="connsiteX68" fmla="*/ 95250 w 3622146"/>
              <a:gd name="connsiteY68" fmla="*/ 987083 h 1812951"/>
              <a:gd name="connsiteX69" fmla="*/ 158750 w 3622146"/>
              <a:gd name="connsiteY69" fmla="*/ 993433 h 1812951"/>
              <a:gd name="connsiteX70" fmla="*/ 215900 w 3622146"/>
              <a:gd name="connsiteY70" fmla="*/ 999783 h 1812951"/>
              <a:gd name="connsiteX71" fmla="*/ 260350 w 3622146"/>
              <a:gd name="connsiteY71" fmla="*/ 1012483 h 1812951"/>
              <a:gd name="connsiteX72" fmla="*/ 298450 w 3622146"/>
              <a:gd name="connsiteY72" fmla="*/ 1018833 h 1812951"/>
              <a:gd name="connsiteX73" fmla="*/ 400050 w 3622146"/>
              <a:gd name="connsiteY73" fmla="*/ 1044233 h 1812951"/>
              <a:gd name="connsiteX74" fmla="*/ 514350 w 3622146"/>
              <a:gd name="connsiteY74" fmla="*/ 1082333 h 1812951"/>
              <a:gd name="connsiteX75" fmla="*/ 628650 w 3622146"/>
              <a:gd name="connsiteY75" fmla="*/ 1120433 h 1812951"/>
              <a:gd name="connsiteX76" fmla="*/ 755650 w 3622146"/>
              <a:gd name="connsiteY76" fmla="*/ 1158533 h 1812951"/>
              <a:gd name="connsiteX77" fmla="*/ 806450 w 3622146"/>
              <a:gd name="connsiteY77" fmla="*/ 1164883 h 1812951"/>
              <a:gd name="connsiteX78" fmla="*/ 914400 w 3622146"/>
              <a:gd name="connsiteY78" fmla="*/ 1196633 h 1812951"/>
              <a:gd name="connsiteX79" fmla="*/ 984250 w 3622146"/>
              <a:gd name="connsiteY79" fmla="*/ 1209333 h 1812951"/>
              <a:gd name="connsiteX80" fmla="*/ 1162050 w 3622146"/>
              <a:gd name="connsiteY80" fmla="*/ 1266483 h 1812951"/>
              <a:gd name="connsiteX81" fmla="*/ 1206500 w 3622146"/>
              <a:gd name="connsiteY81" fmla="*/ 1279183 h 1812951"/>
              <a:gd name="connsiteX82" fmla="*/ 1257300 w 3622146"/>
              <a:gd name="connsiteY82" fmla="*/ 1285533 h 1812951"/>
              <a:gd name="connsiteX83" fmla="*/ 1352550 w 3622146"/>
              <a:gd name="connsiteY83" fmla="*/ 1304583 h 1812951"/>
              <a:gd name="connsiteX84" fmla="*/ 1441450 w 3622146"/>
              <a:gd name="connsiteY84" fmla="*/ 1336333 h 1812951"/>
              <a:gd name="connsiteX85" fmla="*/ 1473200 w 3622146"/>
              <a:gd name="connsiteY85" fmla="*/ 1342683 h 1812951"/>
              <a:gd name="connsiteX86" fmla="*/ 3371850 w 3622146"/>
              <a:gd name="connsiteY86" fmla="*/ 1812583 h 1812951"/>
              <a:gd name="connsiteX87" fmla="*/ 3397250 w 3622146"/>
              <a:gd name="connsiteY87" fmla="*/ 1412533 h 1812951"/>
              <a:gd name="connsiteX88" fmla="*/ 1498600 w 3622146"/>
              <a:gd name="connsiteY88" fmla="*/ 942633 h 1812951"/>
              <a:gd name="connsiteX89" fmla="*/ 3365500 w 3622146"/>
              <a:gd name="connsiteY89" fmla="*/ 447333 h 1812951"/>
              <a:gd name="connsiteX90" fmla="*/ 3371850 w 3622146"/>
              <a:gd name="connsiteY90" fmla="*/ 428283 h 1812951"/>
              <a:gd name="connsiteX91" fmla="*/ 3365500 w 3622146"/>
              <a:gd name="connsiteY91" fmla="*/ 40933 h 1812951"/>
              <a:gd name="connsiteX0" fmla="*/ 3365500 w 3624067"/>
              <a:gd name="connsiteY0" fmla="*/ 40933 h 1813019"/>
              <a:gd name="connsiteX1" fmla="*/ 3365500 w 3624067"/>
              <a:gd name="connsiteY1" fmla="*/ 28233 h 1813019"/>
              <a:gd name="connsiteX2" fmla="*/ 3340100 w 3624067"/>
              <a:gd name="connsiteY2" fmla="*/ 34583 h 1813019"/>
              <a:gd name="connsiteX3" fmla="*/ 3314700 w 3624067"/>
              <a:gd name="connsiteY3" fmla="*/ 47283 h 1813019"/>
              <a:gd name="connsiteX4" fmla="*/ 3263900 w 3624067"/>
              <a:gd name="connsiteY4" fmla="*/ 53633 h 1813019"/>
              <a:gd name="connsiteX5" fmla="*/ 3238500 w 3624067"/>
              <a:gd name="connsiteY5" fmla="*/ 59983 h 1813019"/>
              <a:gd name="connsiteX6" fmla="*/ 3187700 w 3624067"/>
              <a:gd name="connsiteY6" fmla="*/ 72683 h 1813019"/>
              <a:gd name="connsiteX7" fmla="*/ 3155950 w 3624067"/>
              <a:gd name="connsiteY7" fmla="*/ 85383 h 1813019"/>
              <a:gd name="connsiteX8" fmla="*/ 2997200 w 3624067"/>
              <a:gd name="connsiteY8" fmla="*/ 104433 h 1813019"/>
              <a:gd name="connsiteX9" fmla="*/ 2908300 w 3624067"/>
              <a:gd name="connsiteY9" fmla="*/ 123483 h 1813019"/>
              <a:gd name="connsiteX10" fmla="*/ 2857500 w 3624067"/>
              <a:gd name="connsiteY10" fmla="*/ 136183 h 1813019"/>
              <a:gd name="connsiteX11" fmla="*/ 2806700 w 3624067"/>
              <a:gd name="connsiteY11" fmla="*/ 142533 h 1813019"/>
              <a:gd name="connsiteX12" fmla="*/ 2768600 w 3624067"/>
              <a:gd name="connsiteY12" fmla="*/ 148883 h 1813019"/>
              <a:gd name="connsiteX13" fmla="*/ 2686050 w 3624067"/>
              <a:gd name="connsiteY13" fmla="*/ 167933 h 1813019"/>
              <a:gd name="connsiteX14" fmla="*/ 2597150 w 3624067"/>
              <a:gd name="connsiteY14" fmla="*/ 174283 h 1813019"/>
              <a:gd name="connsiteX15" fmla="*/ 2552700 w 3624067"/>
              <a:gd name="connsiteY15" fmla="*/ 186983 h 1813019"/>
              <a:gd name="connsiteX16" fmla="*/ 2438400 w 3624067"/>
              <a:gd name="connsiteY16" fmla="*/ 206033 h 1813019"/>
              <a:gd name="connsiteX17" fmla="*/ 2406650 w 3624067"/>
              <a:gd name="connsiteY17" fmla="*/ 212383 h 1813019"/>
              <a:gd name="connsiteX18" fmla="*/ 2374900 w 3624067"/>
              <a:gd name="connsiteY18" fmla="*/ 225083 h 1813019"/>
              <a:gd name="connsiteX19" fmla="*/ 2349500 w 3624067"/>
              <a:gd name="connsiteY19" fmla="*/ 231433 h 1813019"/>
              <a:gd name="connsiteX20" fmla="*/ 2260600 w 3624067"/>
              <a:gd name="connsiteY20" fmla="*/ 244133 h 1813019"/>
              <a:gd name="connsiteX21" fmla="*/ 2197100 w 3624067"/>
              <a:gd name="connsiteY21" fmla="*/ 256833 h 1813019"/>
              <a:gd name="connsiteX22" fmla="*/ 2146300 w 3624067"/>
              <a:gd name="connsiteY22" fmla="*/ 263183 h 1813019"/>
              <a:gd name="connsiteX23" fmla="*/ 2057400 w 3624067"/>
              <a:gd name="connsiteY23" fmla="*/ 282233 h 1813019"/>
              <a:gd name="connsiteX24" fmla="*/ 2012950 w 3624067"/>
              <a:gd name="connsiteY24" fmla="*/ 301283 h 1813019"/>
              <a:gd name="connsiteX25" fmla="*/ 1993900 w 3624067"/>
              <a:gd name="connsiteY25" fmla="*/ 313983 h 1813019"/>
              <a:gd name="connsiteX26" fmla="*/ 1974850 w 3624067"/>
              <a:gd name="connsiteY26" fmla="*/ 320333 h 1813019"/>
              <a:gd name="connsiteX27" fmla="*/ 1905000 w 3624067"/>
              <a:gd name="connsiteY27" fmla="*/ 358433 h 1813019"/>
              <a:gd name="connsiteX28" fmla="*/ 1854200 w 3624067"/>
              <a:gd name="connsiteY28" fmla="*/ 377483 h 1813019"/>
              <a:gd name="connsiteX29" fmla="*/ 1828800 w 3624067"/>
              <a:gd name="connsiteY29" fmla="*/ 390183 h 1813019"/>
              <a:gd name="connsiteX30" fmla="*/ 1765300 w 3624067"/>
              <a:gd name="connsiteY30" fmla="*/ 409233 h 1813019"/>
              <a:gd name="connsiteX31" fmla="*/ 1733550 w 3624067"/>
              <a:gd name="connsiteY31" fmla="*/ 428283 h 1813019"/>
              <a:gd name="connsiteX32" fmla="*/ 1657350 w 3624067"/>
              <a:gd name="connsiteY32" fmla="*/ 466383 h 1813019"/>
              <a:gd name="connsiteX33" fmla="*/ 1625600 w 3624067"/>
              <a:gd name="connsiteY33" fmla="*/ 485433 h 1813019"/>
              <a:gd name="connsiteX34" fmla="*/ 1530350 w 3624067"/>
              <a:gd name="connsiteY34" fmla="*/ 517183 h 1813019"/>
              <a:gd name="connsiteX35" fmla="*/ 1492250 w 3624067"/>
              <a:gd name="connsiteY35" fmla="*/ 536233 h 1813019"/>
              <a:gd name="connsiteX36" fmla="*/ 1390650 w 3624067"/>
              <a:gd name="connsiteY36" fmla="*/ 567983 h 1813019"/>
              <a:gd name="connsiteX37" fmla="*/ 1346200 w 3624067"/>
              <a:gd name="connsiteY37" fmla="*/ 587033 h 1813019"/>
              <a:gd name="connsiteX38" fmla="*/ 1308100 w 3624067"/>
              <a:gd name="connsiteY38" fmla="*/ 593383 h 1813019"/>
              <a:gd name="connsiteX39" fmla="*/ 1276350 w 3624067"/>
              <a:gd name="connsiteY39" fmla="*/ 599733 h 1813019"/>
              <a:gd name="connsiteX40" fmla="*/ 1212850 w 3624067"/>
              <a:gd name="connsiteY40" fmla="*/ 631483 h 1813019"/>
              <a:gd name="connsiteX41" fmla="*/ 1193800 w 3624067"/>
              <a:gd name="connsiteY41" fmla="*/ 637833 h 1813019"/>
              <a:gd name="connsiteX42" fmla="*/ 1149350 w 3624067"/>
              <a:gd name="connsiteY42" fmla="*/ 656883 h 1813019"/>
              <a:gd name="connsiteX43" fmla="*/ 1022350 w 3624067"/>
              <a:gd name="connsiteY43" fmla="*/ 669583 h 1813019"/>
              <a:gd name="connsiteX44" fmla="*/ 927100 w 3624067"/>
              <a:gd name="connsiteY44" fmla="*/ 701333 h 1813019"/>
              <a:gd name="connsiteX45" fmla="*/ 863600 w 3624067"/>
              <a:gd name="connsiteY45" fmla="*/ 720383 h 1813019"/>
              <a:gd name="connsiteX46" fmla="*/ 838200 w 3624067"/>
              <a:gd name="connsiteY46" fmla="*/ 733083 h 1813019"/>
              <a:gd name="connsiteX47" fmla="*/ 819150 w 3624067"/>
              <a:gd name="connsiteY47" fmla="*/ 739433 h 1813019"/>
              <a:gd name="connsiteX48" fmla="*/ 774700 w 3624067"/>
              <a:gd name="connsiteY48" fmla="*/ 752133 h 1813019"/>
              <a:gd name="connsiteX49" fmla="*/ 723900 w 3624067"/>
              <a:gd name="connsiteY49" fmla="*/ 758483 h 1813019"/>
              <a:gd name="connsiteX50" fmla="*/ 692150 w 3624067"/>
              <a:gd name="connsiteY50" fmla="*/ 764833 h 1813019"/>
              <a:gd name="connsiteX51" fmla="*/ 647700 w 3624067"/>
              <a:gd name="connsiteY51" fmla="*/ 777533 h 1813019"/>
              <a:gd name="connsiteX52" fmla="*/ 603250 w 3624067"/>
              <a:gd name="connsiteY52" fmla="*/ 790233 h 1813019"/>
              <a:gd name="connsiteX53" fmla="*/ 577850 w 3624067"/>
              <a:gd name="connsiteY53" fmla="*/ 796583 h 1813019"/>
              <a:gd name="connsiteX54" fmla="*/ 501650 w 3624067"/>
              <a:gd name="connsiteY54" fmla="*/ 802933 h 1813019"/>
              <a:gd name="connsiteX55" fmla="*/ 463550 w 3624067"/>
              <a:gd name="connsiteY55" fmla="*/ 815633 h 1813019"/>
              <a:gd name="connsiteX56" fmla="*/ 438150 w 3624067"/>
              <a:gd name="connsiteY56" fmla="*/ 828333 h 1813019"/>
              <a:gd name="connsiteX57" fmla="*/ 381000 w 3624067"/>
              <a:gd name="connsiteY57" fmla="*/ 834683 h 1813019"/>
              <a:gd name="connsiteX58" fmla="*/ 292100 w 3624067"/>
              <a:gd name="connsiteY58" fmla="*/ 853733 h 1813019"/>
              <a:gd name="connsiteX59" fmla="*/ 273050 w 3624067"/>
              <a:gd name="connsiteY59" fmla="*/ 860083 h 1813019"/>
              <a:gd name="connsiteX60" fmla="*/ 241300 w 3624067"/>
              <a:gd name="connsiteY60" fmla="*/ 866433 h 1813019"/>
              <a:gd name="connsiteX61" fmla="*/ 222250 w 3624067"/>
              <a:gd name="connsiteY61" fmla="*/ 879133 h 1813019"/>
              <a:gd name="connsiteX62" fmla="*/ 203200 w 3624067"/>
              <a:gd name="connsiteY62" fmla="*/ 898183 h 1813019"/>
              <a:gd name="connsiteX63" fmla="*/ 165100 w 3624067"/>
              <a:gd name="connsiteY63" fmla="*/ 910883 h 1813019"/>
              <a:gd name="connsiteX64" fmla="*/ 107950 w 3624067"/>
              <a:gd name="connsiteY64" fmla="*/ 929933 h 1813019"/>
              <a:gd name="connsiteX65" fmla="*/ 63500 w 3624067"/>
              <a:gd name="connsiteY65" fmla="*/ 955333 h 1813019"/>
              <a:gd name="connsiteX66" fmla="*/ 38100 w 3624067"/>
              <a:gd name="connsiteY66" fmla="*/ 961683 h 1813019"/>
              <a:gd name="connsiteX67" fmla="*/ 0 w 3624067"/>
              <a:gd name="connsiteY67" fmla="*/ 974383 h 1813019"/>
              <a:gd name="connsiteX68" fmla="*/ 95250 w 3624067"/>
              <a:gd name="connsiteY68" fmla="*/ 987083 h 1813019"/>
              <a:gd name="connsiteX69" fmla="*/ 158750 w 3624067"/>
              <a:gd name="connsiteY69" fmla="*/ 993433 h 1813019"/>
              <a:gd name="connsiteX70" fmla="*/ 215900 w 3624067"/>
              <a:gd name="connsiteY70" fmla="*/ 999783 h 1813019"/>
              <a:gd name="connsiteX71" fmla="*/ 260350 w 3624067"/>
              <a:gd name="connsiteY71" fmla="*/ 1012483 h 1813019"/>
              <a:gd name="connsiteX72" fmla="*/ 298450 w 3624067"/>
              <a:gd name="connsiteY72" fmla="*/ 1018833 h 1813019"/>
              <a:gd name="connsiteX73" fmla="*/ 400050 w 3624067"/>
              <a:gd name="connsiteY73" fmla="*/ 1044233 h 1813019"/>
              <a:gd name="connsiteX74" fmla="*/ 514350 w 3624067"/>
              <a:gd name="connsiteY74" fmla="*/ 1082333 h 1813019"/>
              <a:gd name="connsiteX75" fmla="*/ 628650 w 3624067"/>
              <a:gd name="connsiteY75" fmla="*/ 1120433 h 1813019"/>
              <a:gd name="connsiteX76" fmla="*/ 755650 w 3624067"/>
              <a:gd name="connsiteY76" fmla="*/ 1158533 h 1813019"/>
              <a:gd name="connsiteX77" fmla="*/ 806450 w 3624067"/>
              <a:gd name="connsiteY77" fmla="*/ 1164883 h 1813019"/>
              <a:gd name="connsiteX78" fmla="*/ 914400 w 3624067"/>
              <a:gd name="connsiteY78" fmla="*/ 1196633 h 1813019"/>
              <a:gd name="connsiteX79" fmla="*/ 984250 w 3624067"/>
              <a:gd name="connsiteY79" fmla="*/ 1209333 h 1813019"/>
              <a:gd name="connsiteX80" fmla="*/ 1162050 w 3624067"/>
              <a:gd name="connsiteY80" fmla="*/ 1266483 h 1813019"/>
              <a:gd name="connsiteX81" fmla="*/ 1206500 w 3624067"/>
              <a:gd name="connsiteY81" fmla="*/ 1279183 h 1813019"/>
              <a:gd name="connsiteX82" fmla="*/ 1257300 w 3624067"/>
              <a:gd name="connsiteY82" fmla="*/ 1285533 h 1813019"/>
              <a:gd name="connsiteX83" fmla="*/ 1352550 w 3624067"/>
              <a:gd name="connsiteY83" fmla="*/ 1304583 h 1813019"/>
              <a:gd name="connsiteX84" fmla="*/ 1441450 w 3624067"/>
              <a:gd name="connsiteY84" fmla="*/ 1336333 h 1813019"/>
              <a:gd name="connsiteX85" fmla="*/ 3371850 w 3624067"/>
              <a:gd name="connsiteY85" fmla="*/ 1812583 h 1813019"/>
              <a:gd name="connsiteX86" fmla="*/ 3397250 w 3624067"/>
              <a:gd name="connsiteY86" fmla="*/ 1412533 h 1813019"/>
              <a:gd name="connsiteX87" fmla="*/ 1498600 w 3624067"/>
              <a:gd name="connsiteY87" fmla="*/ 942633 h 1813019"/>
              <a:gd name="connsiteX88" fmla="*/ 3365500 w 3624067"/>
              <a:gd name="connsiteY88" fmla="*/ 447333 h 1813019"/>
              <a:gd name="connsiteX89" fmla="*/ 3371850 w 3624067"/>
              <a:gd name="connsiteY89" fmla="*/ 428283 h 1813019"/>
              <a:gd name="connsiteX90" fmla="*/ 3365500 w 3624067"/>
              <a:gd name="connsiteY90" fmla="*/ 40933 h 1813019"/>
              <a:gd name="connsiteX0" fmla="*/ 3365500 w 3629492"/>
              <a:gd name="connsiteY0" fmla="*/ 40933 h 1813429"/>
              <a:gd name="connsiteX1" fmla="*/ 3365500 w 3629492"/>
              <a:gd name="connsiteY1" fmla="*/ 28233 h 1813429"/>
              <a:gd name="connsiteX2" fmla="*/ 3340100 w 3629492"/>
              <a:gd name="connsiteY2" fmla="*/ 34583 h 1813429"/>
              <a:gd name="connsiteX3" fmla="*/ 3314700 w 3629492"/>
              <a:gd name="connsiteY3" fmla="*/ 47283 h 1813429"/>
              <a:gd name="connsiteX4" fmla="*/ 3263900 w 3629492"/>
              <a:gd name="connsiteY4" fmla="*/ 53633 h 1813429"/>
              <a:gd name="connsiteX5" fmla="*/ 3238500 w 3629492"/>
              <a:gd name="connsiteY5" fmla="*/ 59983 h 1813429"/>
              <a:gd name="connsiteX6" fmla="*/ 3187700 w 3629492"/>
              <a:gd name="connsiteY6" fmla="*/ 72683 h 1813429"/>
              <a:gd name="connsiteX7" fmla="*/ 3155950 w 3629492"/>
              <a:gd name="connsiteY7" fmla="*/ 85383 h 1813429"/>
              <a:gd name="connsiteX8" fmla="*/ 2997200 w 3629492"/>
              <a:gd name="connsiteY8" fmla="*/ 104433 h 1813429"/>
              <a:gd name="connsiteX9" fmla="*/ 2908300 w 3629492"/>
              <a:gd name="connsiteY9" fmla="*/ 123483 h 1813429"/>
              <a:gd name="connsiteX10" fmla="*/ 2857500 w 3629492"/>
              <a:gd name="connsiteY10" fmla="*/ 136183 h 1813429"/>
              <a:gd name="connsiteX11" fmla="*/ 2806700 w 3629492"/>
              <a:gd name="connsiteY11" fmla="*/ 142533 h 1813429"/>
              <a:gd name="connsiteX12" fmla="*/ 2768600 w 3629492"/>
              <a:gd name="connsiteY12" fmla="*/ 148883 h 1813429"/>
              <a:gd name="connsiteX13" fmla="*/ 2686050 w 3629492"/>
              <a:gd name="connsiteY13" fmla="*/ 167933 h 1813429"/>
              <a:gd name="connsiteX14" fmla="*/ 2597150 w 3629492"/>
              <a:gd name="connsiteY14" fmla="*/ 174283 h 1813429"/>
              <a:gd name="connsiteX15" fmla="*/ 2552700 w 3629492"/>
              <a:gd name="connsiteY15" fmla="*/ 186983 h 1813429"/>
              <a:gd name="connsiteX16" fmla="*/ 2438400 w 3629492"/>
              <a:gd name="connsiteY16" fmla="*/ 206033 h 1813429"/>
              <a:gd name="connsiteX17" fmla="*/ 2406650 w 3629492"/>
              <a:gd name="connsiteY17" fmla="*/ 212383 h 1813429"/>
              <a:gd name="connsiteX18" fmla="*/ 2374900 w 3629492"/>
              <a:gd name="connsiteY18" fmla="*/ 225083 h 1813429"/>
              <a:gd name="connsiteX19" fmla="*/ 2349500 w 3629492"/>
              <a:gd name="connsiteY19" fmla="*/ 231433 h 1813429"/>
              <a:gd name="connsiteX20" fmla="*/ 2260600 w 3629492"/>
              <a:gd name="connsiteY20" fmla="*/ 244133 h 1813429"/>
              <a:gd name="connsiteX21" fmla="*/ 2197100 w 3629492"/>
              <a:gd name="connsiteY21" fmla="*/ 256833 h 1813429"/>
              <a:gd name="connsiteX22" fmla="*/ 2146300 w 3629492"/>
              <a:gd name="connsiteY22" fmla="*/ 263183 h 1813429"/>
              <a:gd name="connsiteX23" fmla="*/ 2057400 w 3629492"/>
              <a:gd name="connsiteY23" fmla="*/ 282233 h 1813429"/>
              <a:gd name="connsiteX24" fmla="*/ 2012950 w 3629492"/>
              <a:gd name="connsiteY24" fmla="*/ 301283 h 1813429"/>
              <a:gd name="connsiteX25" fmla="*/ 1993900 w 3629492"/>
              <a:gd name="connsiteY25" fmla="*/ 313983 h 1813429"/>
              <a:gd name="connsiteX26" fmla="*/ 1974850 w 3629492"/>
              <a:gd name="connsiteY26" fmla="*/ 320333 h 1813429"/>
              <a:gd name="connsiteX27" fmla="*/ 1905000 w 3629492"/>
              <a:gd name="connsiteY27" fmla="*/ 358433 h 1813429"/>
              <a:gd name="connsiteX28" fmla="*/ 1854200 w 3629492"/>
              <a:gd name="connsiteY28" fmla="*/ 377483 h 1813429"/>
              <a:gd name="connsiteX29" fmla="*/ 1828800 w 3629492"/>
              <a:gd name="connsiteY29" fmla="*/ 390183 h 1813429"/>
              <a:gd name="connsiteX30" fmla="*/ 1765300 w 3629492"/>
              <a:gd name="connsiteY30" fmla="*/ 409233 h 1813429"/>
              <a:gd name="connsiteX31" fmla="*/ 1733550 w 3629492"/>
              <a:gd name="connsiteY31" fmla="*/ 428283 h 1813429"/>
              <a:gd name="connsiteX32" fmla="*/ 1657350 w 3629492"/>
              <a:gd name="connsiteY32" fmla="*/ 466383 h 1813429"/>
              <a:gd name="connsiteX33" fmla="*/ 1625600 w 3629492"/>
              <a:gd name="connsiteY33" fmla="*/ 485433 h 1813429"/>
              <a:gd name="connsiteX34" fmla="*/ 1530350 w 3629492"/>
              <a:gd name="connsiteY34" fmla="*/ 517183 h 1813429"/>
              <a:gd name="connsiteX35" fmla="*/ 1492250 w 3629492"/>
              <a:gd name="connsiteY35" fmla="*/ 536233 h 1813429"/>
              <a:gd name="connsiteX36" fmla="*/ 1390650 w 3629492"/>
              <a:gd name="connsiteY36" fmla="*/ 567983 h 1813429"/>
              <a:gd name="connsiteX37" fmla="*/ 1346200 w 3629492"/>
              <a:gd name="connsiteY37" fmla="*/ 587033 h 1813429"/>
              <a:gd name="connsiteX38" fmla="*/ 1308100 w 3629492"/>
              <a:gd name="connsiteY38" fmla="*/ 593383 h 1813429"/>
              <a:gd name="connsiteX39" fmla="*/ 1276350 w 3629492"/>
              <a:gd name="connsiteY39" fmla="*/ 599733 h 1813429"/>
              <a:gd name="connsiteX40" fmla="*/ 1212850 w 3629492"/>
              <a:gd name="connsiteY40" fmla="*/ 631483 h 1813429"/>
              <a:gd name="connsiteX41" fmla="*/ 1193800 w 3629492"/>
              <a:gd name="connsiteY41" fmla="*/ 637833 h 1813429"/>
              <a:gd name="connsiteX42" fmla="*/ 1149350 w 3629492"/>
              <a:gd name="connsiteY42" fmla="*/ 656883 h 1813429"/>
              <a:gd name="connsiteX43" fmla="*/ 1022350 w 3629492"/>
              <a:gd name="connsiteY43" fmla="*/ 669583 h 1813429"/>
              <a:gd name="connsiteX44" fmla="*/ 927100 w 3629492"/>
              <a:gd name="connsiteY44" fmla="*/ 701333 h 1813429"/>
              <a:gd name="connsiteX45" fmla="*/ 863600 w 3629492"/>
              <a:gd name="connsiteY45" fmla="*/ 720383 h 1813429"/>
              <a:gd name="connsiteX46" fmla="*/ 838200 w 3629492"/>
              <a:gd name="connsiteY46" fmla="*/ 733083 h 1813429"/>
              <a:gd name="connsiteX47" fmla="*/ 819150 w 3629492"/>
              <a:gd name="connsiteY47" fmla="*/ 739433 h 1813429"/>
              <a:gd name="connsiteX48" fmla="*/ 774700 w 3629492"/>
              <a:gd name="connsiteY48" fmla="*/ 752133 h 1813429"/>
              <a:gd name="connsiteX49" fmla="*/ 723900 w 3629492"/>
              <a:gd name="connsiteY49" fmla="*/ 758483 h 1813429"/>
              <a:gd name="connsiteX50" fmla="*/ 692150 w 3629492"/>
              <a:gd name="connsiteY50" fmla="*/ 764833 h 1813429"/>
              <a:gd name="connsiteX51" fmla="*/ 647700 w 3629492"/>
              <a:gd name="connsiteY51" fmla="*/ 777533 h 1813429"/>
              <a:gd name="connsiteX52" fmla="*/ 603250 w 3629492"/>
              <a:gd name="connsiteY52" fmla="*/ 790233 h 1813429"/>
              <a:gd name="connsiteX53" fmla="*/ 577850 w 3629492"/>
              <a:gd name="connsiteY53" fmla="*/ 796583 h 1813429"/>
              <a:gd name="connsiteX54" fmla="*/ 501650 w 3629492"/>
              <a:gd name="connsiteY54" fmla="*/ 802933 h 1813429"/>
              <a:gd name="connsiteX55" fmla="*/ 463550 w 3629492"/>
              <a:gd name="connsiteY55" fmla="*/ 815633 h 1813429"/>
              <a:gd name="connsiteX56" fmla="*/ 438150 w 3629492"/>
              <a:gd name="connsiteY56" fmla="*/ 828333 h 1813429"/>
              <a:gd name="connsiteX57" fmla="*/ 381000 w 3629492"/>
              <a:gd name="connsiteY57" fmla="*/ 834683 h 1813429"/>
              <a:gd name="connsiteX58" fmla="*/ 292100 w 3629492"/>
              <a:gd name="connsiteY58" fmla="*/ 853733 h 1813429"/>
              <a:gd name="connsiteX59" fmla="*/ 273050 w 3629492"/>
              <a:gd name="connsiteY59" fmla="*/ 860083 h 1813429"/>
              <a:gd name="connsiteX60" fmla="*/ 241300 w 3629492"/>
              <a:gd name="connsiteY60" fmla="*/ 866433 h 1813429"/>
              <a:gd name="connsiteX61" fmla="*/ 222250 w 3629492"/>
              <a:gd name="connsiteY61" fmla="*/ 879133 h 1813429"/>
              <a:gd name="connsiteX62" fmla="*/ 203200 w 3629492"/>
              <a:gd name="connsiteY62" fmla="*/ 898183 h 1813429"/>
              <a:gd name="connsiteX63" fmla="*/ 165100 w 3629492"/>
              <a:gd name="connsiteY63" fmla="*/ 910883 h 1813429"/>
              <a:gd name="connsiteX64" fmla="*/ 107950 w 3629492"/>
              <a:gd name="connsiteY64" fmla="*/ 929933 h 1813429"/>
              <a:gd name="connsiteX65" fmla="*/ 63500 w 3629492"/>
              <a:gd name="connsiteY65" fmla="*/ 955333 h 1813429"/>
              <a:gd name="connsiteX66" fmla="*/ 38100 w 3629492"/>
              <a:gd name="connsiteY66" fmla="*/ 961683 h 1813429"/>
              <a:gd name="connsiteX67" fmla="*/ 0 w 3629492"/>
              <a:gd name="connsiteY67" fmla="*/ 974383 h 1813429"/>
              <a:gd name="connsiteX68" fmla="*/ 95250 w 3629492"/>
              <a:gd name="connsiteY68" fmla="*/ 987083 h 1813429"/>
              <a:gd name="connsiteX69" fmla="*/ 158750 w 3629492"/>
              <a:gd name="connsiteY69" fmla="*/ 993433 h 1813429"/>
              <a:gd name="connsiteX70" fmla="*/ 215900 w 3629492"/>
              <a:gd name="connsiteY70" fmla="*/ 999783 h 1813429"/>
              <a:gd name="connsiteX71" fmla="*/ 260350 w 3629492"/>
              <a:gd name="connsiteY71" fmla="*/ 1012483 h 1813429"/>
              <a:gd name="connsiteX72" fmla="*/ 298450 w 3629492"/>
              <a:gd name="connsiteY72" fmla="*/ 1018833 h 1813429"/>
              <a:gd name="connsiteX73" fmla="*/ 400050 w 3629492"/>
              <a:gd name="connsiteY73" fmla="*/ 1044233 h 1813429"/>
              <a:gd name="connsiteX74" fmla="*/ 514350 w 3629492"/>
              <a:gd name="connsiteY74" fmla="*/ 1082333 h 1813429"/>
              <a:gd name="connsiteX75" fmla="*/ 628650 w 3629492"/>
              <a:gd name="connsiteY75" fmla="*/ 1120433 h 1813429"/>
              <a:gd name="connsiteX76" fmla="*/ 755650 w 3629492"/>
              <a:gd name="connsiteY76" fmla="*/ 1158533 h 1813429"/>
              <a:gd name="connsiteX77" fmla="*/ 806450 w 3629492"/>
              <a:gd name="connsiteY77" fmla="*/ 1164883 h 1813429"/>
              <a:gd name="connsiteX78" fmla="*/ 914400 w 3629492"/>
              <a:gd name="connsiteY78" fmla="*/ 1196633 h 1813429"/>
              <a:gd name="connsiteX79" fmla="*/ 984250 w 3629492"/>
              <a:gd name="connsiteY79" fmla="*/ 1209333 h 1813429"/>
              <a:gd name="connsiteX80" fmla="*/ 1162050 w 3629492"/>
              <a:gd name="connsiteY80" fmla="*/ 1266483 h 1813429"/>
              <a:gd name="connsiteX81" fmla="*/ 1206500 w 3629492"/>
              <a:gd name="connsiteY81" fmla="*/ 1279183 h 1813429"/>
              <a:gd name="connsiteX82" fmla="*/ 1257300 w 3629492"/>
              <a:gd name="connsiteY82" fmla="*/ 1285533 h 1813429"/>
              <a:gd name="connsiteX83" fmla="*/ 1352550 w 3629492"/>
              <a:gd name="connsiteY83" fmla="*/ 1304583 h 1813429"/>
              <a:gd name="connsiteX84" fmla="*/ 3371850 w 3629492"/>
              <a:gd name="connsiteY84" fmla="*/ 1812583 h 1813429"/>
              <a:gd name="connsiteX85" fmla="*/ 3397250 w 3629492"/>
              <a:gd name="connsiteY85" fmla="*/ 1412533 h 1813429"/>
              <a:gd name="connsiteX86" fmla="*/ 1498600 w 3629492"/>
              <a:gd name="connsiteY86" fmla="*/ 942633 h 1813429"/>
              <a:gd name="connsiteX87" fmla="*/ 3365500 w 3629492"/>
              <a:gd name="connsiteY87" fmla="*/ 447333 h 1813429"/>
              <a:gd name="connsiteX88" fmla="*/ 3371850 w 3629492"/>
              <a:gd name="connsiteY88" fmla="*/ 428283 h 1813429"/>
              <a:gd name="connsiteX89" fmla="*/ 3365500 w 3629492"/>
              <a:gd name="connsiteY89" fmla="*/ 40933 h 1813429"/>
              <a:gd name="connsiteX0" fmla="*/ 3365500 w 3635380"/>
              <a:gd name="connsiteY0" fmla="*/ 40933 h 1813733"/>
              <a:gd name="connsiteX1" fmla="*/ 3365500 w 3635380"/>
              <a:gd name="connsiteY1" fmla="*/ 28233 h 1813733"/>
              <a:gd name="connsiteX2" fmla="*/ 3340100 w 3635380"/>
              <a:gd name="connsiteY2" fmla="*/ 34583 h 1813733"/>
              <a:gd name="connsiteX3" fmla="*/ 3314700 w 3635380"/>
              <a:gd name="connsiteY3" fmla="*/ 47283 h 1813733"/>
              <a:gd name="connsiteX4" fmla="*/ 3263900 w 3635380"/>
              <a:gd name="connsiteY4" fmla="*/ 53633 h 1813733"/>
              <a:gd name="connsiteX5" fmla="*/ 3238500 w 3635380"/>
              <a:gd name="connsiteY5" fmla="*/ 59983 h 1813733"/>
              <a:gd name="connsiteX6" fmla="*/ 3187700 w 3635380"/>
              <a:gd name="connsiteY6" fmla="*/ 72683 h 1813733"/>
              <a:gd name="connsiteX7" fmla="*/ 3155950 w 3635380"/>
              <a:gd name="connsiteY7" fmla="*/ 85383 h 1813733"/>
              <a:gd name="connsiteX8" fmla="*/ 2997200 w 3635380"/>
              <a:gd name="connsiteY8" fmla="*/ 104433 h 1813733"/>
              <a:gd name="connsiteX9" fmla="*/ 2908300 w 3635380"/>
              <a:gd name="connsiteY9" fmla="*/ 123483 h 1813733"/>
              <a:gd name="connsiteX10" fmla="*/ 2857500 w 3635380"/>
              <a:gd name="connsiteY10" fmla="*/ 136183 h 1813733"/>
              <a:gd name="connsiteX11" fmla="*/ 2806700 w 3635380"/>
              <a:gd name="connsiteY11" fmla="*/ 142533 h 1813733"/>
              <a:gd name="connsiteX12" fmla="*/ 2768600 w 3635380"/>
              <a:gd name="connsiteY12" fmla="*/ 148883 h 1813733"/>
              <a:gd name="connsiteX13" fmla="*/ 2686050 w 3635380"/>
              <a:gd name="connsiteY13" fmla="*/ 167933 h 1813733"/>
              <a:gd name="connsiteX14" fmla="*/ 2597150 w 3635380"/>
              <a:gd name="connsiteY14" fmla="*/ 174283 h 1813733"/>
              <a:gd name="connsiteX15" fmla="*/ 2552700 w 3635380"/>
              <a:gd name="connsiteY15" fmla="*/ 186983 h 1813733"/>
              <a:gd name="connsiteX16" fmla="*/ 2438400 w 3635380"/>
              <a:gd name="connsiteY16" fmla="*/ 206033 h 1813733"/>
              <a:gd name="connsiteX17" fmla="*/ 2406650 w 3635380"/>
              <a:gd name="connsiteY17" fmla="*/ 212383 h 1813733"/>
              <a:gd name="connsiteX18" fmla="*/ 2374900 w 3635380"/>
              <a:gd name="connsiteY18" fmla="*/ 225083 h 1813733"/>
              <a:gd name="connsiteX19" fmla="*/ 2349500 w 3635380"/>
              <a:gd name="connsiteY19" fmla="*/ 231433 h 1813733"/>
              <a:gd name="connsiteX20" fmla="*/ 2260600 w 3635380"/>
              <a:gd name="connsiteY20" fmla="*/ 244133 h 1813733"/>
              <a:gd name="connsiteX21" fmla="*/ 2197100 w 3635380"/>
              <a:gd name="connsiteY21" fmla="*/ 256833 h 1813733"/>
              <a:gd name="connsiteX22" fmla="*/ 2146300 w 3635380"/>
              <a:gd name="connsiteY22" fmla="*/ 263183 h 1813733"/>
              <a:gd name="connsiteX23" fmla="*/ 2057400 w 3635380"/>
              <a:gd name="connsiteY23" fmla="*/ 282233 h 1813733"/>
              <a:gd name="connsiteX24" fmla="*/ 2012950 w 3635380"/>
              <a:gd name="connsiteY24" fmla="*/ 301283 h 1813733"/>
              <a:gd name="connsiteX25" fmla="*/ 1993900 w 3635380"/>
              <a:gd name="connsiteY25" fmla="*/ 313983 h 1813733"/>
              <a:gd name="connsiteX26" fmla="*/ 1974850 w 3635380"/>
              <a:gd name="connsiteY26" fmla="*/ 320333 h 1813733"/>
              <a:gd name="connsiteX27" fmla="*/ 1905000 w 3635380"/>
              <a:gd name="connsiteY27" fmla="*/ 358433 h 1813733"/>
              <a:gd name="connsiteX28" fmla="*/ 1854200 w 3635380"/>
              <a:gd name="connsiteY28" fmla="*/ 377483 h 1813733"/>
              <a:gd name="connsiteX29" fmla="*/ 1828800 w 3635380"/>
              <a:gd name="connsiteY29" fmla="*/ 390183 h 1813733"/>
              <a:gd name="connsiteX30" fmla="*/ 1765300 w 3635380"/>
              <a:gd name="connsiteY30" fmla="*/ 409233 h 1813733"/>
              <a:gd name="connsiteX31" fmla="*/ 1733550 w 3635380"/>
              <a:gd name="connsiteY31" fmla="*/ 428283 h 1813733"/>
              <a:gd name="connsiteX32" fmla="*/ 1657350 w 3635380"/>
              <a:gd name="connsiteY32" fmla="*/ 466383 h 1813733"/>
              <a:gd name="connsiteX33" fmla="*/ 1625600 w 3635380"/>
              <a:gd name="connsiteY33" fmla="*/ 485433 h 1813733"/>
              <a:gd name="connsiteX34" fmla="*/ 1530350 w 3635380"/>
              <a:gd name="connsiteY34" fmla="*/ 517183 h 1813733"/>
              <a:gd name="connsiteX35" fmla="*/ 1492250 w 3635380"/>
              <a:gd name="connsiteY35" fmla="*/ 536233 h 1813733"/>
              <a:gd name="connsiteX36" fmla="*/ 1390650 w 3635380"/>
              <a:gd name="connsiteY36" fmla="*/ 567983 h 1813733"/>
              <a:gd name="connsiteX37" fmla="*/ 1346200 w 3635380"/>
              <a:gd name="connsiteY37" fmla="*/ 587033 h 1813733"/>
              <a:gd name="connsiteX38" fmla="*/ 1308100 w 3635380"/>
              <a:gd name="connsiteY38" fmla="*/ 593383 h 1813733"/>
              <a:gd name="connsiteX39" fmla="*/ 1276350 w 3635380"/>
              <a:gd name="connsiteY39" fmla="*/ 599733 h 1813733"/>
              <a:gd name="connsiteX40" fmla="*/ 1212850 w 3635380"/>
              <a:gd name="connsiteY40" fmla="*/ 631483 h 1813733"/>
              <a:gd name="connsiteX41" fmla="*/ 1193800 w 3635380"/>
              <a:gd name="connsiteY41" fmla="*/ 637833 h 1813733"/>
              <a:gd name="connsiteX42" fmla="*/ 1149350 w 3635380"/>
              <a:gd name="connsiteY42" fmla="*/ 656883 h 1813733"/>
              <a:gd name="connsiteX43" fmla="*/ 1022350 w 3635380"/>
              <a:gd name="connsiteY43" fmla="*/ 669583 h 1813733"/>
              <a:gd name="connsiteX44" fmla="*/ 927100 w 3635380"/>
              <a:gd name="connsiteY44" fmla="*/ 701333 h 1813733"/>
              <a:gd name="connsiteX45" fmla="*/ 863600 w 3635380"/>
              <a:gd name="connsiteY45" fmla="*/ 720383 h 1813733"/>
              <a:gd name="connsiteX46" fmla="*/ 838200 w 3635380"/>
              <a:gd name="connsiteY46" fmla="*/ 733083 h 1813733"/>
              <a:gd name="connsiteX47" fmla="*/ 819150 w 3635380"/>
              <a:gd name="connsiteY47" fmla="*/ 739433 h 1813733"/>
              <a:gd name="connsiteX48" fmla="*/ 774700 w 3635380"/>
              <a:gd name="connsiteY48" fmla="*/ 752133 h 1813733"/>
              <a:gd name="connsiteX49" fmla="*/ 723900 w 3635380"/>
              <a:gd name="connsiteY49" fmla="*/ 758483 h 1813733"/>
              <a:gd name="connsiteX50" fmla="*/ 692150 w 3635380"/>
              <a:gd name="connsiteY50" fmla="*/ 764833 h 1813733"/>
              <a:gd name="connsiteX51" fmla="*/ 647700 w 3635380"/>
              <a:gd name="connsiteY51" fmla="*/ 777533 h 1813733"/>
              <a:gd name="connsiteX52" fmla="*/ 603250 w 3635380"/>
              <a:gd name="connsiteY52" fmla="*/ 790233 h 1813733"/>
              <a:gd name="connsiteX53" fmla="*/ 577850 w 3635380"/>
              <a:gd name="connsiteY53" fmla="*/ 796583 h 1813733"/>
              <a:gd name="connsiteX54" fmla="*/ 501650 w 3635380"/>
              <a:gd name="connsiteY54" fmla="*/ 802933 h 1813733"/>
              <a:gd name="connsiteX55" fmla="*/ 463550 w 3635380"/>
              <a:gd name="connsiteY55" fmla="*/ 815633 h 1813733"/>
              <a:gd name="connsiteX56" fmla="*/ 438150 w 3635380"/>
              <a:gd name="connsiteY56" fmla="*/ 828333 h 1813733"/>
              <a:gd name="connsiteX57" fmla="*/ 381000 w 3635380"/>
              <a:gd name="connsiteY57" fmla="*/ 834683 h 1813733"/>
              <a:gd name="connsiteX58" fmla="*/ 292100 w 3635380"/>
              <a:gd name="connsiteY58" fmla="*/ 853733 h 1813733"/>
              <a:gd name="connsiteX59" fmla="*/ 273050 w 3635380"/>
              <a:gd name="connsiteY59" fmla="*/ 860083 h 1813733"/>
              <a:gd name="connsiteX60" fmla="*/ 241300 w 3635380"/>
              <a:gd name="connsiteY60" fmla="*/ 866433 h 1813733"/>
              <a:gd name="connsiteX61" fmla="*/ 222250 w 3635380"/>
              <a:gd name="connsiteY61" fmla="*/ 879133 h 1813733"/>
              <a:gd name="connsiteX62" fmla="*/ 203200 w 3635380"/>
              <a:gd name="connsiteY62" fmla="*/ 898183 h 1813733"/>
              <a:gd name="connsiteX63" fmla="*/ 165100 w 3635380"/>
              <a:gd name="connsiteY63" fmla="*/ 910883 h 1813733"/>
              <a:gd name="connsiteX64" fmla="*/ 107950 w 3635380"/>
              <a:gd name="connsiteY64" fmla="*/ 929933 h 1813733"/>
              <a:gd name="connsiteX65" fmla="*/ 63500 w 3635380"/>
              <a:gd name="connsiteY65" fmla="*/ 955333 h 1813733"/>
              <a:gd name="connsiteX66" fmla="*/ 38100 w 3635380"/>
              <a:gd name="connsiteY66" fmla="*/ 961683 h 1813733"/>
              <a:gd name="connsiteX67" fmla="*/ 0 w 3635380"/>
              <a:gd name="connsiteY67" fmla="*/ 974383 h 1813733"/>
              <a:gd name="connsiteX68" fmla="*/ 95250 w 3635380"/>
              <a:gd name="connsiteY68" fmla="*/ 987083 h 1813733"/>
              <a:gd name="connsiteX69" fmla="*/ 158750 w 3635380"/>
              <a:gd name="connsiteY69" fmla="*/ 993433 h 1813733"/>
              <a:gd name="connsiteX70" fmla="*/ 215900 w 3635380"/>
              <a:gd name="connsiteY70" fmla="*/ 999783 h 1813733"/>
              <a:gd name="connsiteX71" fmla="*/ 260350 w 3635380"/>
              <a:gd name="connsiteY71" fmla="*/ 1012483 h 1813733"/>
              <a:gd name="connsiteX72" fmla="*/ 298450 w 3635380"/>
              <a:gd name="connsiteY72" fmla="*/ 1018833 h 1813733"/>
              <a:gd name="connsiteX73" fmla="*/ 400050 w 3635380"/>
              <a:gd name="connsiteY73" fmla="*/ 1044233 h 1813733"/>
              <a:gd name="connsiteX74" fmla="*/ 514350 w 3635380"/>
              <a:gd name="connsiteY74" fmla="*/ 1082333 h 1813733"/>
              <a:gd name="connsiteX75" fmla="*/ 628650 w 3635380"/>
              <a:gd name="connsiteY75" fmla="*/ 1120433 h 1813733"/>
              <a:gd name="connsiteX76" fmla="*/ 755650 w 3635380"/>
              <a:gd name="connsiteY76" fmla="*/ 1158533 h 1813733"/>
              <a:gd name="connsiteX77" fmla="*/ 806450 w 3635380"/>
              <a:gd name="connsiteY77" fmla="*/ 1164883 h 1813733"/>
              <a:gd name="connsiteX78" fmla="*/ 914400 w 3635380"/>
              <a:gd name="connsiteY78" fmla="*/ 1196633 h 1813733"/>
              <a:gd name="connsiteX79" fmla="*/ 984250 w 3635380"/>
              <a:gd name="connsiteY79" fmla="*/ 1209333 h 1813733"/>
              <a:gd name="connsiteX80" fmla="*/ 1162050 w 3635380"/>
              <a:gd name="connsiteY80" fmla="*/ 1266483 h 1813733"/>
              <a:gd name="connsiteX81" fmla="*/ 1206500 w 3635380"/>
              <a:gd name="connsiteY81" fmla="*/ 1279183 h 1813733"/>
              <a:gd name="connsiteX82" fmla="*/ 1257300 w 3635380"/>
              <a:gd name="connsiteY82" fmla="*/ 1285533 h 1813733"/>
              <a:gd name="connsiteX83" fmla="*/ 3371850 w 3635380"/>
              <a:gd name="connsiteY83" fmla="*/ 1812583 h 1813733"/>
              <a:gd name="connsiteX84" fmla="*/ 3397250 w 3635380"/>
              <a:gd name="connsiteY84" fmla="*/ 1412533 h 1813733"/>
              <a:gd name="connsiteX85" fmla="*/ 1498600 w 3635380"/>
              <a:gd name="connsiteY85" fmla="*/ 942633 h 1813733"/>
              <a:gd name="connsiteX86" fmla="*/ 3365500 w 3635380"/>
              <a:gd name="connsiteY86" fmla="*/ 447333 h 1813733"/>
              <a:gd name="connsiteX87" fmla="*/ 3371850 w 3635380"/>
              <a:gd name="connsiteY87" fmla="*/ 428283 h 1813733"/>
              <a:gd name="connsiteX88" fmla="*/ 3365500 w 3635380"/>
              <a:gd name="connsiteY88" fmla="*/ 40933 h 1813733"/>
              <a:gd name="connsiteX0" fmla="*/ 3365500 w 3638550"/>
              <a:gd name="connsiteY0" fmla="*/ 40933 h 1813842"/>
              <a:gd name="connsiteX1" fmla="*/ 3365500 w 3638550"/>
              <a:gd name="connsiteY1" fmla="*/ 28233 h 1813842"/>
              <a:gd name="connsiteX2" fmla="*/ 3340100 w 3638550"/>
              <a:gd name="connsiteY2" fmla="*/ 34583 h 1813842"/>
              <a:gd name="connsiteX3" fmla="*/ 3314700 w 3638550"/>
              <a:gd name="connsiteY3" fmla="*/ 47283 h 1813842"/>
              <a:gd name="connsiteX4" fmla="*/ 3263900 w 3638550"/>
              <a:gd name="connsiteY4" fmla="*/ 53633 h 1813842"/>
              <a:gd name="connsiteX5" fmla="*/ 3238500 w 3638550"/>
              <a:gd name="connsiteY5" fmla="*/ 59983 h 1813842"/>
              <a:gd name="connsiteX6" fmla="*/ 3187700 w 3638550"/>
              <a:gd name="connsiteY6" fmla="*/ 72683 h 1813842"/>
              <a:gd name="connsiteX7" fmla="*/ 3155950 w 3638550"/>
              <a:gd name="connsiteY7" fmla="*/ 85383 h 1813842"/>
              <a:gd name="connsiteX8" fmla="*/ 2997200 w 3638550"/>
              <a:gd name="connsiteY8" fmla="*/ 104433 h 1813842"/>
              <a:gd name="connsiteX9" fmla="*/ 2908300 w 3638550"/>
              <a:gd name="connsiteY9" fmla="*/ 123483 h 1813842"/>
              <a:gd name="connsiteX10" fmla="*/ 2857500 w 3638550"/>
              <a:gd name="connsiteY10" fmla="*/ 136183 h 1813842"/>
              <a:gd name="connsiteX11" fmla="*/ 2806700 w 3638550"/>
              <a:gd name="connsiteY11" fmla="*/ 142533 h 1813842"/>
              <a:gd name="connsiteX12" fmla="*/ 2768600 w 3638550"/>
              <a:gd name="connsiteY12" fmla="*/ 148883 h 1813842"/>
              <a:gd name="connsiteX13" fmla="*/ 2686050 w 3638550"/>
              <a:gd name="connsiteY13" fmla="*/ 167933 h 1813842"/>
              <a:gd name="connsiteX14" fmla="*/ 2597150 w 3638550"/>
              <a:gd name="connsiteY14" fmla="*/ 174283 h 1813842"/>
              <a:gd name="connsiteX15" fmla="*/ 2552700 w 3638550"/>
              <a:gd name="connsiteY15" fmla="*/ 186983 h 1813842"/>
              <a:gd name="connsiteX16" fmla="*/ 2438400 w 3638550"/>
              <a:gd name="connsiteY16" fmla="*/ 206033 h 1813842"/>
              <a:gd name="connsiteX17" fmla="*/ 2406650 w 3638550"/>
              <a:gd name="connsiteY17" fmla="*/ 212383 h 1813842"/>
              <a:gd name="connsiteX18" fmla="*/ 2374900 w 3638550"/>
              <a:gd name="connsiteY18" fmla="*/ 225083 h 1813842"/>
              <a:gd name="connsiteX19" fmla="*/ 2349500 w 3638550"/>
              <a:gd name="connsiteY19" fmla="*/ 231433 h 1813842"/>
              <a:gd name="connsiteX20" fmla="*/ 2260600 w 3638550"/>
              <a:gd name="connsiteY20" fmla="*/ 244133 h 1813842"/>
              <a:gd name="connsiteX21" fmla="*/ 2197100 w 3638550"/>
              <a:gd name="connsiteY21" fmla="*/ 256833 h 1813842"/>
              <a:gd name="connsiteX22" fmla="*/ 2146300 w 3638550"/>
              <a:gd name="connsiteY22" fmla="*/ 263183 h 1813842"/>
              <a:gd name="connsiteX23" fmla="*/ 2057400 w 3638550"/>
              <a:gd name="connsiteY23" fmla="*/ 282233 h 1813842"/>
              <a:gd name="connsiteX24" fmla="*/ 2012950 w 3638550"/>
              <a:gd name="connsiteY24" fmla="*/ 301283 h 1813842"/>
              <a:gd name="connsiteX25" fmla="*/ 1993900 w 3638550"/>
              <a:gd name="connsiteY25" fmla="*/ 313983 h 1813842"/>
              <a:gd name="connsiteX26" fmla="*/ 1974850 w 3638550"/>
              <a:gd name="connsiteY26" fmla="*/ 320333 h 1813842"/>
              <a:gd name="connsiteX27" fmla="*/ 1905000 w 3638550"/>
              <a:gd name="connsiteY27" fmla="*/ 358433 h 1813842"/>
              <a:gd name="connsiteX28" fmla="*/ 1854200 w 3638550"/>
              <a:gd name="connsiteY28" fmla="*/ 377483 h 1813842"/>
              <a:gd name="connsiteX29" fmla="*/ 1828800 w 3638550"/>
              <a:gd name="connsiteY29" fmla="*/ 390183 h 1813842"/>
              <a:gd name="connsiteX30" fmla="*/ 1765300 w 3638550"/>
              <a:gd name="connsiteY30" fmla="*/ 409233 h 1813842"/>
              <a:gd name="connsiteX31" fmla="*/ 1733550 w 3638550"/>
              <a:gd name="connsiteY31" fmla="*/ 428283 h 1813842"/>
              <a:gd name="connsiteX32" fmla="*/ 1657350 w 3638550"/>
              <a:gd name="connsiteY32" fmla="*/ 466383 h 1813842"/>
              <a:gd name="connsiteX33" fmla="*/ 1625600 w 3638550"/>
              <a:gd name="connsiteY33" fmla="*/ 485433 h 1813842"/>
              <a:gd name="connsiteX34" fmla="*/ 1530350 w 3638550"/>
              <a:gd name="connsiteY34" fmla="*/ 517183 h 1813842"/>
              <a:gd name="connsiteX35" fmla="*/ 1492250 w 3638550"/>
              <a:gd name="connsiteY35" fmla="*/ 536233 h 1813842"/>
              <a:gd name="connsiteX36" fmla="*/ 1390650 w 3638550"/>
              <a:gd name="connsiteY36" fmla="*/ 567983 h 1813842"/>
              <a:gd name="connsiteX37" fmla="*/ 1346200 w 3638550"/>
              <a:gd name="connsiteY37" fmla="*/ 587033 h 1813842"/>
              <a:gd name="connsiteX38" fmla="*/ 1308100 w 3638550"/>
              <a:gd name="connsiteY38" fmla="*/ 593383 h 1813842"/>
              <a:gd name="connsiteX39" fmla="*/ 1276350 w 3638550"/>
              <a:gd name="connsiteY39" fmla="*/ 599733 h 1813842"/>
              <a:gd name="connsiteX40" fmla="*/ 1212850 w 3638550"/>
              <a:gd name="connsiteY40" fmla="*/ 631483 h 1813842"/>
              <a:gd name="connsiteX41" fmla="*/ 1193800 w 3638550"/>
              <a:gd name="connsiteY41" fmla="*/ 637833 h 1813842"/>
              <a:gd name="connsiteX42" fmla="*/ 1149350 w 3638550"/>
              <a:gd name="connsiteY42" fmla="*/ 656883 h 1813842"/>
              <a:gd name="connsiteX43" fmla="*/ 1022350 w 3638550"/>
              <a:gd name="connsiteY43" fmla="*/ 669583 h 1813842"/>
              <a:gd name="connsiteX44" fmla="*/ 927100 w 3638550"/>
              <a:gd name="connsiteY44" fmla="*/ 701333 h 1813842"/>
              <a:gd name="connsiteX45" fmla="*/ 863600 w 3638550"/>
              <a:gd name="connsiteY45" fmla="*/ 720383 h 1813842"/>
              <a:gd name="connsiteX46" fmla="*/ 838200 w 3638550"/>
              <a:gd name="connsiteY46" fmla="*/ 733083 h 1813842"/>
              <a:gd name="connsiteX47" fmla="*/ 819150 w 3638550"/>
              <a:gd name="connsiteY47" fmla="*/ 739433 h 1813842"/>
              <a:gd name="connsiteX48" fmla="*/ 774700 w 3638550"/>
              <a:gd name="connsiteY48" fmla="*/ 752133 h 1813842"/>
              <a:gd name="connsiteX49" fmla="*/ 723900 w 3638550"/>
              <a:gd name="connsiteY49" fmla="*/ 758483 h 1813842"/>
              <a:gd name="connsiteX50" fmla="*/ 692150 w 3638550"/>
              <a:gd name="connsiteY50" fmla="*/ 764833 h 1813842"/>
              <a:gd name="connsiteX51" fmla="*/ 647700 w 3638550"/>
              <a:gd name="connsiteY51" fmla="*/ 777533 h 1813842"/>
              <a:gd name="connsiteX52" fmla="*/ 603250 w 3638550"/>
              <a:gd name="connsiteY52" fmla="*/ 790233 h 1813842"/>
              <a:gd name="connsiteX53" fmla="*/ 577850 w 3638550"/>
              <a:gd name="connsiteY53" fmla="*/ 796583 h 1813842"/>
              <a:gd name="connsiteX54" fmla="*/ 501650 w 3638550"/>
              <a:gd name="connsiteY54" fmla="*/ 802933 h 1813842"/>
              <a:gd name="connsiteX55" fmla="*/ 463550 w 3638550"/>
              <a:gd name="connsiteY55" fmla="*/ 815633 h 1813842"/>
              <a:gd name="connsiteX56" fmla="*/ 438150 w 3638550"/>
              <a:gd name="connsiteY56" fmla="*/ 828333 h 1813842"/>
              <a:gd name="connsiteX57" fmla="*/ 381000 w 3638550"/>
              <a:gd name="connsiteY57" fmla="*/ 834683 h 1813842"/>
              <a:gd name="connsiteX58" fmla="*/ 292100 w 3638550"/>
              <a:gd name="connsiteY58" fmla="*/ 853733 h 1813842"/>
              <a:gd name="connsiteX59" fmla="*/ 273050 w 3638550"/>
              <a:gd name="connsiteY59" fmla="*/ 860083 h 1813842"/>
              <a:gd name="connsiteX60" fmla="*/ 241300 w 3638550"/>
              <a:gd name="connsiteY60" fmla="*/ 866433 h 1813842"/>
              <a:gd name="connsiteX61" fmla="*/ 222250 w 3638550"/>
              <a:gd name="connsiteY61" fmla="*/ 879133 h 1813842"/>
              <a:gd name="connsiteX62" fmla="*/ 203200 w 3638550"/>
              <a:gd name="connsiteY62" fmla="*/ 898183 h 1813842"/>
              <a:gd name="connsiteX63" fmla="*/ 165100 w 3638550"/>
              <a:gd name="connsiteY63" fmla="*/ 910883 h 1813842"/>
              <a:gd name="connsiteX64" fmla="*/ 107950 w 3638550"/>
              <a:gd name="connsiteY64" fmla="*/ 929933 h 1813842"/>
              <a:gd name="connsiteX65" fmla="*/ 63500 w 3638550"/>
              <a:gd name="connsiteY65" fmla="*/ 955333 h 1813842"/>
              <a:gd name="connsiteX66" fmla="*/ 38100 w 3638550"/>
              <a:gd name="connsiteY66" fmla="*/ 961683 h 1813842"/>
              <a:gd name="connsiteX67" fmla="*/ 0 w 3638550"/>
              <a:gd name="connsiteY67" fmla="*/ 974383 h 1813842"/>
              <a:gd name="connsiteX68" fmla="*/ 95250 w 3638550"/>
              <a:gd name="connsiteY68" fmla="*/ 987083 h 1813842"/>
              <a:gd name="connsiteX69" fmla="*/ 158750 w 3638550"/>
              <a:gd name="connsiteY69" fmla="*/ 993433 h 1813842"/>
              <a:gd name="connsiteX70" fmla="*/ 215900 w 3638550"/>
              <a:gd name="connsiteY70" fmla="*/ 999783 h 1813842"/>
              <a:gd name="connsiteX71" fmla="*/ 260350 w 3638550"/>
              <a:gd name="connsiteY71" fmla="*/ 1012483 h 1813842"/>
              <a:gd name="connsiteX72" fmla="*/ 298450 w 3638550"/>
              <a:gd name="connsiteY72" fmla="*/ 1018833 h 1813842"/>
              <a:gd name="connsiteX73" fmla="*/ 400050 w 3638550"/>
              <a:gd name="connsiteY73" fmla="*/ 1044233 h 1813842"/>
              <a:gd name="connsiteX74" fmla="*/ 514350 w 3638550"/>
              <a:gd name="connsiteY74" fmla="*/ 1082333 h 1813842"/>
              <a:gd name="connsiteX75" fmla="*/ 628650 w 3638550"/>
              <a:gd name="connsiteY75" fmla="*/ 1120433 h 1813842"/>
              <a:gd name="connsiteX76" fmla="*/ 755650 w 3638550"/>
              <a:gd name="connsiteY76" fmla="*/ 1158533 h 1813842"/>
              <a:gd name="connsiteX77" fmla="*/ 806450 w 3638550"/>
              <a:gd name="connsiteY77" fmla="*/ 1164883 h 1813842"/>
              <a:gd name="connsiteX78" fmla="*/ 914400 w 3638550"/>
              <a:gd name="connsiteY78" fmla="*/ 1196633 h 1813842"/>
              <a:gd name="connsiteX79" fmla="*/ 984250 w 3638550"/>
              <a:gd name="connsiteY79" fmla="*/ 1209333 h 1813842"/>
              <a:gd name="connsiteX80" fmla="*/ 1162050 w 3638550"/>
              <a:gd name="connsiteY80" fmla="*/ 1266483 h 1813842"/>
              <a:gd name="connsiteX81" fmla="*/ 1206500 w 3638550"/>
              <a:gd name="connsiteY81" fmla="*/ 1279183 h 1813842"/>
              <a:gd name="connsiteX82" fmla="*/ 3371850 w 3638550"/>
              <a:gd name="connsiteY82" fmla="*/ 1812583 h 1813842"/>
              <a:gd name="connsiteX83" fmla="*/ 3397250 w 3638550"/>
              <a:gd name="connsiteY83" fmla="*/ 1412533 h 1813842"/>
              <a:gd name="connsiteX84" fmla="*/ 1498600 w 3638550"/>
              <a:gd name="connsiteY84" fmla="*/ 942633 h 1813842"/>
              <a:gd name="connsiteX85" fmla="*/ 3365500 w 3638550"/>
              <a:gd name="connsiteY85" fmla="*/ 447333 h 1813842"/>
              <a:gd name="connsiteX86" fmla="*/ 3371850 w 3638550"/>
              <a:gd name="connsiteY86" fmla="*/ 428283 h 1813842"/>
              <a:gd name="connsiteX87" fmla="*/ 3365500 w 3638550"/>
              <a:gd name="connsiteY87" fmla="*/ 40933 h 1813842"/>
              <a:gd name="connsiteX0" fmla="*/ 3365500 w 3641340"/>
              <a:gd name="connsiteY0" fmla="*/ 40933 h 1814075"/>
              <a:gd name="connsiteX1" fmla="*/ 3365500 w 3641340"/>
              <a:gd name="connsiteY1" fmla="*/ 28233 h 1814075"/>
              <a:gd name="connsiteX2" fmla="*/ 3340100 w 3641340"/>
              <a:gd name="connsiteY2" fmla="*/ 34583 h 1814075"/>
              <a:gd name="connsiteX3" fmla="*/ 3314700 w 3641340"/>
              <a:gd name="connsiteY3" fmla="*/ 47283 h 1814075"/>
              <a:gd name="connsiteX4" fmla="*/ 3263900 w 3641340"/>
              <a:gd name="connsiteY4" fmla="*/ 53633 h 1814075"/>
              <a:gd name="connsiteX5" fmla="*/ 3238500 w 3641340"/>
              <a:gd name="connsiteY5" fmla="*/ 59983 h 1814075"/>
              <a:gd name="connsiteX6" fmla="*/ 3187700 w 3641340"/>
              <a:gd name="connsiteY6" fmla="*/ 72683 h 1814075"/>
              <a:gd name="connsiteX7" fmla="*/ 3155950 w 3641340"/>
              <a:gd name="connsiteY7" fmla="*/ 85383 h 1814075"/>
              <a:gd name="connsiteX8" fmla="*/ 2997200 w 3641340"/>
              <a:gd name="connsiteY8" fmla="*/ 104433 h 1814075"/>
              <a:gd name="connsiteX9" fmla="*/ 2908300 w 3641340"/>
              <a:gd name="connsiteY9" fmla="*/ 123483 h 1814075"/>
              <a:gd name="connsiteX10" fmla="*/ 2857500 w 3641340"/>
              <a:gd name="connsiteY10" fmla="*/ 136183 h 1814075"/>
              <a:gd name="connsiteX11" fmla="*/ 2806700 w 3641340"/>
              <a:gd name="connsiteY11" fmla="*/ 142533 h 1814075"/>
              <a:gd name="connsiteX12" fmla="*/ 2768600 w 3641340"/>
              <a:gd name="connsiteY12" fmla="*/ 148883 h 1814075"/>
              <a:gd name="connsiteX13" fmla="*/ 2686050 w 3641340"/>
              <a:gd name="connsiteY13" fmla="*/ 167933 h 1814075"/>
              <a:gd name="connsiteX14" fmla="*/ 2597150 w 3641340"/>
              <a:gd name="connsiteY14" fmla="*/ 174283 h 1814075"/>
              <a:gd name="connsiteX15" fmla="*/ 2552700 w 3641340"/>
              <a:gd name="connsiteY15" fmla="*/ 186983 h 1814075"/>
              <a:gd name="connsiteX16" fmla="*/ 2438400 w 3641340"/>
              <a:gd name="connsiteY16" fmla="*/ 206033 h 1814075"/>
              <a:gd name="connsiteX17" fmla="*/ 2406650 w 3641340"/>
              <a:gd name="connsiteY17" fmla="*/ 212383 h 1814075"/>
              <a:gd name="connsiteX18" fmla="*/ 2374900 w 3641340"/>
              <a:gd name="connsiteY18" fmla="*/ 225083 h 1814075"/>
              <a:gd name="connsiteX19" fmla="*/ 2349500 w 3641340"/>
              <a:gd name="connsiteY19" fmla="*/ 231433 h 1814075"/>
              <a:gd name="connsiteX20" fmla="*/ 2260600 w 3641340"/>
              <a:gd name="connsiteY20" fmla="*/ 244133 h 1814075"/>
              <a:gd name="connsiteX21" fmla="*/ 2197100 w 3641340"/>
              <a:gd name="connsiteY21" fmla="*/ 256833 h 1814075"/>
              <a:gd name="connsiteX22" fmla="*/ 2146300 w 3641340"/>
              <a:gd name="connsiteY22" fmla="*/ 263183 h 1814075"/>
              <a:gd name="connsiteX23" fmla="*/ 2057400 w 3641340"/>
              <a:gd name="connsiteY23" fmla="*/ 282233 h 1814075"/>
              <a:gd name="connsiteX24" fmla="*/ 2012950 w 3641340"/>
              <a:gd name="connsiteY24" fmla="*/ 301283 h 1814075"/>
              <a:gd name="connsiteX25" fmla="*/ 1993900 w 3641340"/>
              <a:gd name="connsiteY25" fmla="*/ 313983 h 1814075"/>
              <a:gd name="connsiteX26" fmla="*/ 1974850 w 3641340"/>
              <a:gd name="connsiteY26" fmla="*/ 320333 h 1814075"/>
              <a:gd name="connsiteX27" fmla="*/ 1905000 w 3641340"/>
              <a:gd name="connsiteY27" fmla="*/ 358433 h 1814075"/>
              <a:gd name="connsiteX28" fmla="*/ 1854200 w 3641340"/>
              <a:gd name="connsiteY28" fmla="*/ 377483 h 1814075"/>
              <a:gd name="connsiteX29" fmla="*/ 1828800 w 3641340"/>
              <a:gd name="connsiteY29" fmla="*/ 390183 h 1814075"/>
              <a:gd name="connsiteX30" fmla="*/ 1765300 w 3641340"/>
              <a:gd name="connsiteY30" fmla="*/ 409233 h 1814075"/>
              <a:gd name="connsiteX31" fmla="*/ 1733550 w 3641340"/>
              <a:gd name="connsiteY31" fmla="*/ 428283 h 1814075"/>
              <a:gd name="connsiteX32" fmla="*/ 1657350 w 3641340"/>
              <a:gd name="connsiteY32" fmla="*/ 466383 h 1814075"/>
              <a:gd name="connsiteX33" fmla="*/ 1625600 w 3641340"/>
              <a:gd name="connsiteY33" fmla="*/ 485433 h 1814075"/>
              <a:gd name="connsiteX34" fmla="*/ 1530350 w 3641340"/>
              <a:gd name="connsiteY34" fmla="*/ 517183 h 1814075"/>
              <a:gd name="connsiteX35" fmla="*/ 1492250 w 3641340"/>
              <a:gd name="connsiteY35" fmla="*/ 536233 h 1814075"/>
              <a:gd name="connsiteX36" fmla="*/ 1390650 w 3641340"/>
              <a:gd name="connsiteY36" fmla="*/ 567983 h 1814075"/>
              <a:gd name="connsiteX37" fmla="*/ 1346200 w 3641340"/>
              <a:gd name="connsiteY37" fmla="*/ 587033 h 1814075"/>
              <a:gd name="connsiteX38" fmla="*/ 1308100 w 3641340"/>
              <a:gd name="connsiteY38" fmla="*/ 593383 h 1814075"/>
              <a:gd name="connsiteX39" fmla="*/ 1276350 w 3641340"/>
              <a:gd name="connsiteY39" fmla="*/ 599733 h 1814075"/>
              <a:gd name="connsiteX40" fmla="*/ 1212850 w 3641340"/>
              <a:gd name="connsiteY40" fmla="*/ 631483 h 1814075"/>
              <a:gd name="connsiteX41" fmla="*/ 1193800 w 3641340"/>
              <a:gd name="connsiteY41" fmla="*/ 637833 h 1814075"/>
              <a:gd name="connsiteX42" fmla="*/ 1149350 w 3641340"/>
              <a:gd name="connsiteY42" fmla="*/ 656883 h 1814075"/>
              <a:gd name="connsiteX43" fmla="*/ 1022350 w 3641340"/>
              <a:gd name="connsiteY43" fmla="*/ 669583 h 1814075"/>
              <a:gd name="connsiteX44" fmla="*/ 927100 w 3641340"/>
              <a:gd name="connsiteY44" fmla="*/ 701333 h 1814075"/>
              <a:gd name="connsiteX45" fmla="*/ 863600 w 3641340"/>
              <a:gd name="connsiteY45" fmla="*/ 720383 h 1814075"/>
              <a:gd name="connsiteX46" fmla="*/ 838200 w 3641340"/>
              <a:gd name="connsiteY46" fmla="*/ 733083 h 1814075"/>
              <a:gd name="connsiteX47" fmla="*/ 819150 w 3641340"/>
              <a:gd name="connsiteY47" fmla="*/ 739433 h 1814075"/>
              <a:gd name="connsiteX48" fmla="*/ 774700 w 3641340"/>
              <a:gd name="connsiteY48" fmla="*/ 752133 h 1814075"/>
              <a:gd name="connsiteX49" fmla="*/ 723900 w 3641340"/>
              <a:gd name="connsiteY49" fmla="*/ 758483 h 1814075"/>
              <a:gd name="connsiteX50" fmla="*/ 692150 w 3641340"/>
              <a:gd name="connsiteY50" fmla="*/ 764833 h 1814075"/>
              <a:gd name="connsiteX51" fmla="*/ 647700 w 3641340"/>
              <a:gd name="connsiteY51" fmla="*/ 777533 h 1814075"/>
              <a:gd name="connsiteX52" fmla="*/ 603250 w 3641340"/>
              <a:gd name="connsiteY52" fmla="*/ 790233 h 1814075"/>
              <a:gd name="connsiteX53" fmla="*/ 577850 w 3641340"/>
              <a:gd name="connsiteY53" fmla="*/ 796583 h 1814075"/>
              <a:gd name="connsiteX54" fmla="*/ 501650 w 3641340"/>
              <a:gd name="connsiteY54" fmla="*/ 802933 h 1814075"/>
              <a:gd name="connsiteX55" fmla="*/ 463550 w 3641340"/>
              <a:gd name="connsiteY55" fmla="*/ 815633 h 1814075"/>
              <a:gd name="connsiteX56" fmla="*/ 438150 w 3641340"/>
              <a:gd name="connsiteY56" fmla="*/ 828333 h 1814075"/>
              <a:gd name="connsiteX57" fmla="*/ 381000 w 3641340"/>
              <a:gd name="connsiteY57" fmla="*/ 834683 h 1814075"/>
              <a:gd name="connsiteX58" fmla="*/ 292100 w 3641340"/>
              <a:gd name="connsiteY58" fmla="*/ 853733 h 1814075"/>
              <a:gd name="connsiteX59" fmla="*/ 273050 w 3641340"/>
              <a:gd name="connsiteY59" fmla="*/ 860083 h 1814075"/>
              <a:gd name="connsiteX60" fmla="*/ 241300 w 3641340"/>
              <a:gd name="connsiteY60" fmla="*/ 866433 h 1814075"/>
              <a:gd name="connsiteX61" fmla="*/ 222250 w 3641340"/>
              <a:gd name="connsiteY61" fmla="*/ 879133 h 1814075"/>
              <a:gd name="connsiteX62" fmla="*/ 203200 w 3641340"/>
              <a:gd name="connsiteY62" fmla="*/ 898183 h 1814075"/>
              <a:gd name="connsiteX63" fmla="*/ 165100 w 3641340"/>
              <a:gd name="connsiteY63" fmla="*/ 910883 h 1814075"/>
              <a:gd name="connsiteX64" fmla="*/ 107950 w 3641340"/>
              <a:gd name="connsiteY64" fmla="*/ 929933 h 1814075"/>
              <a:gd name="connsiteX65" fmla="*/ 63500 w 3641340"/>
              <a:gd name="connsiteY65" fmla="*/ 955333 h 1814075"/>
              <a:gd name="connsiteX66" fmla="*/ 38100 w 3641340"/>
              <a:gd name="connsiteY66" fmla="*/ 961683 h 1814075"/>
              <a:gd name="connsiteX67" fmla="*/ 0 w 3641340"/>
              <a:gd name="connsiteY67" fmla="*/ 974383 h 1814075"/>
              <a:gd name="connsiteX68" fmla="*/ 95250 w 3641340"/>
              <a:gd name="connsiteY68" fmla="*/ 987083 h 1814075"/>
              <a:gd name="connsiteX69" fmla="*/ 158750 w 3641340"/>
              <a:gd name="connsiteY69" fmla="*/ 993433 h 1814075"/>
              <a:gd name="connsiteX70" fmla="*/ 215900 w 3641340"/>
              <a:gd name="connsiteY70" fmla="*/ 999783 h 1814075"/>
              <a:gd name="connsiteX71" fmla="*/ 260350 w 3641340"/>
              <a:gd name="connsiteY71" fmla="*/ 1012483 h 1814075"/>
              <a:gd name="connsiteX72" fmla="*/ 298450 w 3641340"/>
              <a:gd name="connsiteY72" fmla="*/ 1018833 h 1814075"/>
              <a:gd name="connsiteX73" fmla="*/ 400050 w 3641340"/>
              <a:gd name="connsiteY73" fmla="*/ 1044233 h 1814075"/>
              <a:gd name="connsiteX74" fmla="*/ 514350 w 3641340"/>
              <a:gd name="connsiteY74" fmla="*/ 1082333 h 1814075"/>
              <a:gd name="connsiteX75" fmla="*/ 628650 w 3641340"/>
              <a:gd name="connsiteY75" fmla="*/ 1120433 h 1814075"/>
              <a:gd name="connsiteX76" fmla="*/ 755650 w 3641340"/>
              <a:gd name="connsiteY76" fmla="*/ 1158533 h 1814075"/>
              <a:gd name="connsiteX77" fmla="*/ 806450 w 3641340"/>
              <a:gd name="connsiteY77" fmla="*/ 1164883 h 1814075"/>
              <a:gd name="connsiteX78" fmla="*/ 914400 w 3641340"/>
              <a:gd name="connsiteY78" fmla="*/ 1196633 h 1814075"/>
              <a:gd name="connsiteX79" fmla="*/ 984250 w 3641340"/>
              <a:gd name="connsiteY79" fmla="*/ 1209333 h 1814075"/>
              <a:gd name="connsiteX80" fmla="*/ 1162050 w 3641340"/>
              <a:gd name="connsiteY80" fmla="*/ 1266483 h 1814075"/>
              <a:gd name="connsiteX81" fmla="*/ 3371850 w 3641340"/>
              <a:gd name="connsiteY81" fmla="*/ 1812583 h 1814075"/>
              <a:gd name="connsiteX82" fmla="*/ 3397250 w 3641340"/>
              <a:gd name="connsiteY82" fmla="*/ 1412533 h 1814075"/>
              <a:gd name="connsiteX83" fmla="*/ 1498600 w 3641340"/>
              <a:gd name="connsiteY83" fmla="*/ 942633 h 1814075"/>
              <a:gd name="connsiteX84" fmla="*/ 3365500 w 3641340"/>
              <a:gd name="connsiteY84" fmla="*/ 447333 h 1814075"/>
              <a:gd name="connsiteX85" fmla="*/ 3371850 w 3641340"/>
              <a:gd name="connsiteY85" fmla="*/ 428283 h 1814075"/>
              <a:gd name="connsiteX86" fmla="*/ 3365500 w 3641340"/>
              <a:gd name="connsiteY86" fmla="*/ 40933 h 1814075"/>
              <a:gd name="connsiteX0" fmla="*/ 3365500 w 3652641"/>
              <a:gd name="connsiteY0" fmla="*/ 40933 h 1815319"/>
              <a:gd name="connsiteX1" fmla="*/ 3365500 w 3652641"/>
              <a:gd name="connsiteY1" fmla="*/ 28233 h 1815319"/>
              <a:gd name="connsiteX2" fmla="*/ 3340100 w 3652641"/>
              <a:gd name="connsiteY2" fmla="*/ 34583 h 1815319"/>
              <a:gd name="connsiteX3" fmla="*/ 3314700 w 3652641"/>
              <a:gd name="connsiteY3" fmla="*/ 47283 h 1815319"/>
              <a:gd name="connsiteX4" fmla="*/ 3263900 w 3652641"/>
              <a:gd name="connsiteY4" fmla="*/ 53633 h 1815319"/>
              <a:gd name="connsiteX5" fmla="*/ 3238500 w 3652641"/>
              <a:gd name="connsiteY5" fmla="*/ 59983 h 1815319"/>
              <a:gd name="connsiteX6" fmla="*/ 3187700 w 3652641"/>
              <a:gd name="connsiteY6" fmla="*/ 72683 h 1815319"/>
              <a:gd name="connsiteX7" fmla="*/ 3155950 w 3652641"/>
              <a:gd name="connsiteY7" fmla="*/ 85383 h 1815319"/>
              <a:gd name="connsiteX8" fmla="*/ 2997200 w 3652641"/>
              <a:gd name="connsiteY8" fmla="*/ 104433 h 1815319"/>
              <a:gd name="connsiteX9" fmla="*/ 2908300 w 3652641"/>
              <a:gd name="connsiteY9" fmla="*/ 123483 h 1815319"/>
              <a:gd name="connsiteX10" fmla="*/ 2857500 w 3652641"/>
              <a:gd name="connsiteY10" fmla="*/ 136183 h 1815319"/>
              <a:gd name="connsiteX11" fmla="*/ 2806700 w 3652641"/>
              <a:gd name="connsiteY11" fmla="*/ 142533 h 1815319"/>
              <a:gd name="connsiteX12" fmla="*/ 2768600 w 3652641"/>
              <a:gd name="connsiteY12" fmla="*/ 148883 h 1815319"/>
              <a:gd name="connsiteX13" fmla="*/ 2686050 w 3652641"/>
              <a:gd name="connsiteY13" fmla="*/ 167933 h 1815319"/>
              <a:gd name="connsiteX14" fmla="*/ 2597150 w 3652641"/>
              <a:gd name="connsiteY14" fmla="*/ 174283 h 1815319"/>
              <a:gd name="connsiteX15" fmla="*/ 2552700 w 3652641"/>
              <a:gd name="connsiteY15" fmla="*/ 186983 h 1815319"/>
              <a:gd name="connsiteX16" fmla="*/ 2438400 w 3652641"/>
              <a:gd name="connsiteY16" fmla="*/ 206033 h 1815319"/>
              <a:gd name="connsiteX17" fmla="*/ 2406650 w 3652641"/>
              <a:gd name="connsiteY17" fmla="*/ 212383 h 1815319"/>
              <a:gd name="connsiteX18" fmla="*/ 2374900 w 3652641"/>
              <a:gd name="connsiteY18" fmla="*/ 225083 h 1815319"/>
              <a:gd name="connsiteX19" fmla="*/ 2349500 w 3652641"/>
              <a:gd name="connsiteY19" fmla="*/ 231433 h 1815319"/>
              <a:gd name="connsiteX20" fmla="*/ 2260600 w 3652641"/>
              <a:gd name="connsiteY20" fmla="*/ 244133 h 1815319"/>
              <a:gd name="connsiteX21" fmla="*/ 2197100 w 3652641"/>
              <a:gd name="connsiteY21" fmla="*/ 256833 h 1815319"/>
              <a:gd name="connsiteX22" fmla="*/ 2146300 w 3652641"/>
              <a:gd name="connsiteY22" fmla="*/ 263183 h 1815319"/>
              <a:gd name="connsiteX23" fmla="*/ 2057400 w 3652641"/>
              <a:gd name="connsiteY23" fmla="*/ 282233 h 1815319"/>
              <a:gd name="connsiteX24" fmla="*/ 2012950 w 3652641"/>
              <a:gd name="connsiteY24" fmla="*/ 301283 h 1815319"/>
              <a:gd name="connsiteX25" fmla="*/ 1993900 w 3652641"/>
              <a:gd name="connsiteY25" fmla="*/ 313983 h 1815319"/>
              <a:gd name="connsiteX26" fmla="*/ 1974850 w 3652641"/>
              <a:gd name="connsiteY26" fmla="*/ 320333 h 1815319"/>
              <a:gd name="connsiteX27" fmla="*/ 1905000 w 3652641"/>
              <a:gd name="connsiteY27" fmla="*/ 358433 h 1815319"/>
              <a:gd name="connsiteX28" fmla="*/ 1854200 w 3652641"/>
              <a:gd name="connsiteY28" fmla="*/ 377483 h 1815319"/>
              <a:gd name="connsiteX29" fmla="*/ 1828800 w 3652641"/>
              <a:gd name="connsiteY29" fmla="*/ 390183 h 1815319"/>
              <a:gd name="connsiteX30" fmla="*/ 1765300 w 3652641"/>
              <a:gd name="connsiteY30" fmla="*/ 409233 h 1815319"/>
              <a:gd name="connsiteX31" fmla="*/ 1733550 w 3652641"/>
              <a:gd name="connsiteY31" fmla="*/ 428283 h 1815319"/>
              <a:gd name="connsiteX32" fmla="*/ 1657350 w 3652641"/>
              <a:gd name="connsiteY32" fmla="*/ 466383 h 1815319"/>
              <a:gd name="connsiteX33" fmla="*/ 1625600 w 3652641"/>
              <a:gd name="connsiteY33" fmla="*/ 485433 h 1815319"/>
              <a:gd name="connsiteX34" fmla="*/ 1530350 w 3652641"/>
              <a:gd name="connsiteY34" fmla="*/ 517183 h 1815319"/>
              <a:gd name="connsiteX35" fmla="*/ 1492250 w 3652641"/>
              <a:gd name="connsiteY35" fmla="*/ 536233 h 1815319"/>
              <a:gd name="connsiteX36" fmla="*/ 1390650 w 3652641"/>
              <a:gd name="connsiteY36" fmla="*/ 567983 h 1815319"/>
              <a:gd name="connsiteX37" fmla="*/ 1346200 w 3652641"/>
              <a:gd name="connsiteY37" fmla="*/ 587033 h 1815319"/>
              <a:gd name="connsiteX38" fmla="*/ 1308100 w 3652641"/>
              <a:gd name="connsiteY38" fmla="*/ 593383 h 1815319"/>
              <a:gd name="connsiteX39" fmla="*/ 1276350 w 3652641"/>
              <a:gd name="connsiteY39" fmla="*/ 599733 h 1815319"/>
              <a:gd name="connsiteX40" fmla="*/ 1212850 w 3652641"/>
              <a:gd name="connsiteY40" fmla="*/ 631483 h 1815319"/>
              <a:gd name="connsiteX41" fmla="*/ 1193800 w 3652641"/>
              <a:gd name="connsiteY41" fmla="*/ 637833 h 1815319"/>
              <a:gd name="connsiteX42" fmla="*/ 1149350 w 3652641"/>
              <a:gd name="connsiteY42" fmla="*/ 656883 h 1815319"/>
              <a:gd name="connsiteX43" fmla="*/ 1022350 w 3652641"/>
              <a:gd name="connsiteY43" fmla="*/ 669583 h 1815319"/>
              <a:gd name="connsiteX44" fmla="*/ 927100 w 3652641"/>
              <a:gd name="connsiteY44" fmla="*/ 701333 h 1815319"/>
              <a:gd name="connsiteX45" fmla="*/ 863600 w 3652641"/>
              <a:gd name="connsiteY45" fmla="*/ 720383 h 1815319"/>
              <a:gd name="connsiteX46" fmla="*/ 838200 w 3652641"/>
              <a:gd name="connsiteY46" fmla="*/ 733083 h 1815319"/>
              <a:gd name="connsiteX47" fmla="*/ 819150 w 3652641"/>
              <a:gd name="connsiteY47" fmla="*/ 739433 h 1815319"/>
              <a:gd name="connsiteX48" fmla="*/ 774700 w 3652641"/>
              <a:gd name="connsiteY48" fmla="*/ 752133 h 1815319"/>
              <a:gd name="connsiteX49" fmla="*/ 723900 w 3652641"/>
              <a:gd name="connsiteY49" fmla="*/ 758483 h 1815319"/>
              <a:gd name="connsiteX50" fmla="*/ 692150 w 3652641"/>
              <a:gd name="connsiteY50" fmla="*/ 764833 h 1815319"/>
              <a:gd name="connsiteX51" fmla="*/ 647700 w 3652641"/>
              <a:gd name="connsiteY51" fmla="*/ 777533 h 1815319"/>
              <a:gd name="connsiteX52" fmla="*/ 603250 w 3652641"/>
              <a:gd name="connsiteY52" fmla="*/ 790233 h 1815319"/>
              <a:gd name="connsiteX53" fmla="*/ 577850 w 3652641"/>
              <a:gd name="connsiteY53" fmla="*/ 796583 h 1815319"/>
              <a:gd name="connsiteX54" fmla="*/ 501650 w 3652641"/>
              <a:gd name="connsiteY54" fmla="*/ 802933 h 1815319"/>
              <a:gd name="connsiteX55" fmla="*/ 463550 w 3652641"/>
              <a:gd name="connsiteY55" fmla="*/ 815633 h 1815319"/>
              <a:gd name="connsiteX56" fmla="*/ 438150 w 3652641"/>
              <a:gd name="connsiteY56" fmla="*/ 828333 h 1815319"/>
              <a:gd name="connsiteX57" fmla="*/ 381000 w 3652641"/>
              <a:gd name="connsiteY57" fmla="*/ 834683 h 1815319"/>
              <a:gd name="connsiteX58" fmla="*/ 292100 w 3652641"/>
              <a:gd name="connsiteY58" fmla="*/ 853733 h 1815319"/>
              <a:gd name="connsiteX59" fmla="*/ 273050 w 3652641"/>
              <a:gd name="connsiteY59" fmla="*/ 860083 h 1815319"/>
              <a:gd name="connsiteX60" fmla="*/ 241300 w 3652641"/>
              <a:gd name="connsiteY60" fmla="*/ 866433 h 1815319"/>
              <a:gd name="connsiteX61" fmla="*/ 222250 w 3652641"/>
              <a:gd name="connsiteY61" fmla="*/ 879133 h 1815319"/>
              <a:gd name="connsiteX62" fmla="*/ 203200 w 3652641"/>
              <a:gd name="connsiteY62" fmla="*/ 898183 h 1815319"/>
              <a:gd name="connsiteX63" fmla="*/ 165100 w 3652641"/>
              <a:gd name="connsiteY63" fmla="*/ 910883 h 1815319"/>
              <a:gd name="connsiteX64" fmla="*/ 107950 w 3652641"/>
              <a:gd name="connsiteY64" fmla="*/ 929933 h 1815319"/>
              <a:gd name="connsiteX65" fmla="*/ 63500 w 3652641"/>
              <a:gd name="connsiteY65" fmla="*/ 955333 h 1815319"/>
              <a:gd name="connsiteX66" fmla="*/ 38100 w 3652641"/>
              <a:gd name="connsiteY66" fmla="*/ 961683 h 1815319"/>
              <a:gd name="connsiteX67" fmla="*/ 0 w 3652641"/>
              <a:gd name="connsiteY67" fmla="*/ 974383 h 1815319"/>
              <a:gd name="connsiteX68" fmla="*/ 95250 w 3652641"/>
              <a:gd name="connsiteY68" fmla="*/ 987083 h 1815319"/>
              <a:gd name="connsiteX69" fmla="*/ 158750 w 3652641"/>
              <a:gd name="connsiteY69" fmla="*/ 993433 h 1815319"/>
              <a:gd name="connsiteX70" fmla="*/ 215900 w 3652641"/>
              <a:gd name="connsiteY70" fmla="*/ 999783 h 1815319"/>
              <a:gd name="connsiteX71" fmla="*/ 260350 w 3652641"/>
              <a:gd name="connsiteY71" fmla="*/ 1012483 h 1815319"/>
              <a:gd name="connsiteX72" fmla="*/ 298450 w 3652641"/>
              <a:gd name="connsiteY72" fmla="*/ 1018833 h 1815319"/>
              <a:gd name="connsiteX73" fmla="*/ 400050 w 3652641"/>
              <a:gd name="connsiteY73" fmla="*/ 1044233 h 1815319"/>
              <a:gd name="connsiteX74" fmla="*/ 514350 w 3652641"/>
              <a:gd name="connsiteY74" fmla="*/ 1082333 h 1815319"/>
              <a:gd name="connsiteX75" fmla="*/ 628650 w 3652641"/>
              <a:gd name="connsiteY75" fmla="*/ 1120433 h 1815319"/>
              <a:gd name="connsiteX76" fmla="*/ 755650 w 3652641"/>
              <a:gd name="connsiteY76" fmla="*/ 1158533 h 1815319"/>
              <a:gd name="connsiteX77" fmla="*/ 806450 w 3652641"/>
              <a:gd name="connsiteY77" fmla="*/ 1164883 h 1815319"/>
              <a:gd name="connsiteX78" fmla="*/ 914400 w 3652641"/>
              <a:gd name="connsiteY78" fmla="*/ 1196633 h 1815319"/>
              <a:gd name="connsiteX79" fmla="*/ 984250 w 3652641"/>
              <a:gd name="connsiteY79" fmla="*/ 1209333 h 1815319"/>
              <a:gd name="connsiteX80" fmla="*/ 3371850 w 3652641"/>
              <a:gd name="connsiteY80" fmla="*/ 1812583 h 1815319"/>
              <a:gd name="connsiteX81" fmla="*/ 3397250 w 3652641"/>
              <a:gd name="connsiteY81" fmla="*/ 1412533 h 1815319"/>
              <a:gd name="connsiteX82" fmla="*/ 1498600 w 3652641"/>
              <a:gd name="connsiteY82" fmla="*/ 942633 h 1815319"/>
              <a:gd name="connsiteX83" fmla="*/ 3365500 w 3652641"/>
              <a:gd name="connsiteY83" fmla="*/ 447333 h 1815319"/>
              <a:gd name="connsiteX84" fmla="*/ 3371850 w 3652641"/>
              <a:gd name="connsiteY84" fmla="*/ 428283 h 1815319"/>
              <a:gd name="connsiteX85" fmla="*/ 3365500 w 3652641"/>
              <a:gd name="connsiteY85" fmla="*/ 40933 h 1815319"/>
              <a:gd name="connsiteX0" fmla="*/ 3365500 w 3657137"/>
              <a:gd name="connsiteY0" fmla="*/ 40933 h 1815636"/>
              <a:gd name="connsiteX1" fmla="*/ 3365500 w 3657137"/>
              <a:gd name="connsiteY1" fmla="*/ 28233 h 1815636"/>
              <a:gd name="connsiteX2" fmla="*/ 3340100 w 3657137"/>
              <a:gd name="connsiteY2" fmla="*/ 34583 h 1815636"/>
              <a:gd name="connsiteX3" fmla="*/ 3314700 w 3657137"/>
              <a:gd name="connsiteY3" fmla="*/ 47283 h 1815636"/>
              <a:gd name="connsiteX4" fmla="*/ 3263900 w 3657137"/>
              <a:gd name="connsiteY4" fmla="*/ 53633 h 1815636"/>
              <a:gd name="connsiteX5" fmla="*/ 3238500 w 3657137"/>
              <a:gd name="connsiteY5" fmla="*/ 59983 h 1815636"/>
              <a:gd name="connsiteX6" fmla="*/ 3187700 w 3657137"/>
              <a:gd name="connsiteY6" fmla="*/ 72683 h 1815636"/>
              <a:gd name="connsiteX7" fmla="*/ 3155950 w 3657137"/>
              <a:gd name="connsiteY7" fmla="*/ 85383 h 1815636"/>
              <a:gd name="connsiteX8" fmla="*/ 2997200 w 3657137"/>
              <a:gd name="connsiteY8" fmla="*/ 104433 h 1815636"/>
              <a:gd name="connsiteX9" fmla="*/ 2908300 w 3657137"/>
              <a:gd name="connsiteY9" fmla="*/ 123483 h 1815636"/>
              <a:gd name="connsiteX10" fmla="*/ 2857500 w 3657137"/>
              <a:gd name="connsiteY10" fmla="*/ 136183 h 1815636"/>
              <a:gd name="connsiteX11" fmla="*/ 2806700 w 3657137"/>
              <a:gd name="connsiteY11" fmla="*/ 142533 h 1815636"/>
              <a:gd name="connsiteX12" fmla="*/ 2768600 w 3657137"/>
              <a:gd name="connsiteY12" fmla="*/ 148883 h 1815636"/>
              <a:gd name="connsiteX13" fmla="*/ 2686050 w 3657137"/>
              <a:gd name="connsiteY13" fmla="*/ 167933 h 1815636"/>
              <a:gd name="connsiteX14" fmla="*/ 2597150 w 3657137"/>
              <a:gd name="connsiteY14" fmla="*/ 174283 h 1815636"/>
              <a:gd name="connsiteX15" fmla="*/ 2552700 w 3657137"/>
              <a:gd name="connsiteY15" fmla="*/ 186983 h 1815636"/>
              <a:gd name="connsiteX16" fmla="*/ 2438400 w 3657137"/>
              <a:gd name="connsiteY16" fmla="*/ 206033 h 1815636"/>
              <a:gd name="connsiteX17" fmla="*/ 2406650 w 3657137"/>
              <a:gd name="connsiteY17" fmla="*/ 212383 h 1815636"/>
              <a:gd name="connsiteX18" fmla="*/ 2374900 w 3657137"/>
              <a:gd name="connsiteY18" fmla="*/ 225083 h 1815636"/>
              <a:gd name="connsiteX19" fmla="*/ 2349500 w 3657137"/>
              <a:gd name="connsiteY19" fmla="*/ 231433 h 1815636"/>
              <a:gd name="connsiteX20" fmla="*/ 2260600 w 3657137"/>
              <a:gd name="connsiteY20" fmla="*/ 244133 h 1815636"/>
              <a:gd name="connsiteX21" fmla="*/ 2197100 w 3657137"/>
              <a:gd name="connsiteY21" fmla="*/ 256833 h 1815636"/>
              <a:gd name="connsiteX22" fmla="*/ 2146300 w 3657137"/>
              <a:gd name="connsiteY22" fmla="*/ 263183 h 1815636"/>
              <a:gd name="connsiteX23" fmla="*/ 2057400 w 3657137"/>
              <a:gd name="connsiteY23" fmla="*/ 282233 h 1815636"/>
              <a:gd name="connsiteX24" fmla="*/ 2012950 w 3657137"/>
              <a:gd name="connsiteY24" fmla="*/ 301283 h 1815636"/>
              <a:gd name="connsiteX25" fmla="*/ 1993900 w 3657137"/>
              <a:gd name="connsiteY25" fmla="*/ 313983 h 1815636"/>
              <a:gd name="connsiteX26" fmla="*/ 1974850 w 3657137"/>
              <a:gd name="connsiteY26" fmla="*/ 320333 h 1815636"/>
              <a:gd name="connsiteX27" fmla="*/ 1905000 w 3657137"/>
              <a:gd name="connsiteY27" fmla="*/ 358433 h 1815636"/>
              <a:gd name="connsiteX28" fmla="*/ 1854200 w 3657137"/>
              <a:gd name="connsiteY28" fmla="*/ 377483 h 1815636"/>
              <a:gd name="connsiteX29" fmla="*/ 1828800 w 3657137"/>
              <a:gd name="connsiteY29" fmla="*/ 390183 h 1815636"/>
              <a:gd name="connsiteX30" fmla="*/ 1765300 w 3657137"/>
              <a:gd name="connsiteY30" fmla="*/ 409233 h 1815636"/>
              <a:gd name="connsiteX31" fmla="*/ 1733550 w 3657137"/>
              <a:gd name="connsiteY31" fmla="*/ 428283 h 1815636"/>
              <a:gd name="connsiteX32" fmla="*/ 1657350 w 3657137"/>
              <a:gd name="connsiteY32" fmla="*/ 466383 h 1815636"/>
              <a:gd name="connsiteX33" fmla="*/ 1625600 w 3657137"/>
              <a:gd name="connsiteY33" fmla="*/ 485433 h 1815636"/>
              <a:gd name="connsiteX34" fmla="*/ 1530350 w 3657137"/>
              <a:gd name="connsiteY34" fmla="*/ 517183 h 1815636"/>
              <a:gd name="connsiteX35" fmla="*/ 1492250 w 3657137"/>
              <a:gd name="connsiteY35" fmla="*/ 536233 h 1815636"/>
              <a:gd name="connsiteX36" fmla="*/ 1390650 w 3657137"/>
              <a:gd name="connsiteY36" fmla="*/ 567983 h 1815636"/>
              <a:gd name="connsiteX37" fmla="*/ 1346200 w 3657137"/>
              <a:gd name="connsiteY37" fmla="*/ 587033 h 1815636"/>
              <a:gd name="connsiteX38" fmla="*/ 1308100 w 3657137"/>
              <a:gd name="connsiteY38" fmla="*/ 593383 h 1815636"/>
              <a:gd name="connsiteX39" fmla="*/ 1276350 w 3657137"/>
              <a:gd name="connsiteY39" fmla="*/ 599733 h 1815636"/>
              <a:gd name="connsiteX40" fmla="*/ 1212850 w 3657137"/>
              <a:gd name="connsiteY40" fmla="*/ 631483 h 1815636"/>
              <a:gd name="connsiteX41" fmla="*/ 1193800 w 3657137"/>
              <a:gd name="connsiteY41" fmla="*/ 637833 h 1815636"/>
              <a:gd name="connsiteX42" fmla="*/ 1149350 w 3657137"/>
              <a:gd name="connsiteY42" fmla="*/ 656883 h 1815636"/>
              <a:gd name="connsiteX43" fmla="*/ 1022350 w 3657137"/>
              <a:gd name="connsiteY43" fmla="*/ 669583 h 1815636"/>
              <a:gd name="connsiteX44" fmla="*/ 927100 w 3657137"/>
              <a:gd name="connsiteY44" fmla="*/ 701333 h 1815636"/>
              <a:gd name="connsiteX45" fmla="*/ 863600 w 3657137"/>
              <a:gd name="connsiteY45" fmla="*/ 720383 h 1815636"/>
              <a:gd name="connsiteX46" fmla="*/ 838200 w 3657137"/>
              <a:gd name="connsiteY46" fmla="*/ 733083 h 1815636"/>
              <a:gd name="connsiteX47" fmla="*/ 819150 w 3657137"/>
              <a:gd name="connsiteY47" fmla="*/ 739433 h 1815636"/>
              <a:gd name="connsiteX48" fmla="*/ 774700 w 3657137"/>
              <a:gd name="connsiteY48" fmla="*/ 752133 h 1815636"/>
              <a:gd name="connsiteX49" fmla="*/ 723900 w 3657137"/>
              <a:gd name="connsiteY49" fmla="*/ 758483 h 1815636"/>
              <a:gd name="connsiteX50" fmla="*/ 692150 w 3657137"/>
              <a:gd name="connsiteY50" fmla="*/ 764833 h 1815636"/>
              <a:gd name="connsiteX51" fmla="*/ 647700 w 3657137"/>
              <a:gd name="connsiteY51" fmla="*/ 777533 h 1815636"/>
              <a:gd name="connsiteX52" fmla="*/ 603250 w 3657137"/>
              <a:gd name="connsiteY52" fmla="*/ 790233 h 1815636"/>
              <a:gd name="connsiteX53" fmla="*/ 577850 w 3657137"/>
              <a:gd name="connsiteY53" fmla="*/ 796583 h 1815636"/>
              <a:gd name="connsiteX54" fmla="*/ 501650 w 3657137"/>
              <a:gd name="connsiteY54" fmla="*/ 802933 h 1815636"/>
              <a:gd name="connsiteX55" fmla="*/ 463550 w 3657137"/>
              <a:gd name="connsiteY55" fmla="*/ 815633 h 1815636"/>
              <a:gd name="connsiteX56" fmla="*/ 438150 w 3657137"/>
              <a:gd name="connsiteY56" fmla="*/ 828333 h 1815636"/>
              <a:gd name="connsiteX57" fmla="*/ 381000 w 3657137"/>
              <a:gd name="connsiteY57" fmla="*/ 834683 h 1815636"/>
              <a:gd name="connsiteX58" fmla="*/ 292100 w 3657137"/>
              <a:gd name="connsiteY58" fmla="*/ 853733 h 1815636"/>
              <a:gd name="connsiteX59" fmla="*/ 273050 w 3657137"/>
              <a:gd name="connsiteY59" fmla="*/ 860083 h 1815636"/>
              <a:gd name="connsiteX60" fmla="*/ 241300 w 3657137"/>
              <a:gd name="connsiteY60" fmla="*/ 866433 h 1815636"/>
              <a:gd name="connsiteX61" fmla="*/ 222250 w 3657137"/>
              <a:gd name="connsiteY61" fmla="*/ 879133 h 1815636"/>
              <a:gd name="connsiteX62" fmla="*/ 203200 w 3657137"/>
              <a:gd name="connsiteY62" fmla="*/ 898183 h 1815636"/>
              <a:gd name="connsiteX63" fmla="*/ 165100 w 3657137"/>
              <a:gd name="connsiteY63" fmla="*/ 910883 h 1815636"/>
              <a:gd name="connsiteX64" fmla="*/ 107950 w 3657137"/>
              <a:gd name="connsiteY64" fmla="*/ 929933 h 1815636"/>
              <a:gd name="connsiteX65" fmla="*/ 63500 w 3657137"/>
              <a:gd name="connsiteY65" fmla="*/ 955333 h 1815636"/>
              <a:gd name="connsiteX66" fmla="*/ 38100 w 3657137"/>
              <a:gd name="connsiteY66" fmla="*/ 961683 h 1815636"/>
              <a:gd name="connsiteX67" fmla="*/ 0 w 3657137"/>
              <a:gd name="connsiteY67" fmla="*/ 974383 h 1815636"/>
              <a:gd name="connsiteX68" fmla="*/ 95250 w 3657137"/>
              <a:gd name="connsiteY68" fmla="*/ 987083 h 1815636"/>
              <a:gd name="connsiteX69" fmla="*/ 158750 w 3657137"/>
              <a:gd name="connsiteY69" fmla="*/ 993433 h 1815636"/>
              <a:gd name="connsiteX70" fmla="*/ 215900 w 3657137"/>
              <a:gd name="connsiteY70" fmla="*/ 999783 h 1815636"/>
              <a:gd name="connsiteX71" fmla="*/ 260350 w 3657137"/>
              <a:gd name="connsiteY71" fmla="*/ 1012483 h 1815636"/>
              <a:gd name="connsiteX72" fmla="*/ 298450 w 3657137"/>
              <a:gd name="connsiteY72" fmla="*/ 1018833 h 1815636"/>
              <a:gd name="connsiteX73" fmla="*/ 400050 w 3657137"/>
              <a:gd name="connsiteY73" fmla="*/ 1044233 h 1815636"/>
              <a:gd name="connsiteX74" fmla="*/ 514350 w 3657137"/>
              <a:gd name="connsiteY74" fmla="*/ 1082333 h 1815636"/>
              <a:gd name="connsiteX75" fmla="*/ 628650 w 3657137"/>
              <a:gd name="connsiteY75" fmla="*/ 1120433 h 1815636"/>
              <a:gd name="connsiteX76" fmla="*/ 755650 w 3657137"/>
              <a:gd name="connsiteY76" fmla="*/ 1158533 h 1815636"/>
              <a:gd name="connsiteX77" fmla="*/ 806450 w 3657137"/>
              <a:gd name="connsiteY77" fmla="*/ 1164883 h 1815636"/>
              <a:gd name="connsiteX78" fmla="*/ 914400 w 3657137"/>
              <a:gd name="connsiteY78" fmla="*/ 1196633 h 1815636"/>
              <a:gd name="connsiteX79" fmla="*/ 3371850 w 3657137"/>
              <a:gd name="connsiteY79" fmla="*/ 1812583 h 1815636"/>
              <a:gd name="connsiteX80" fmla="*/ 3397250 w 3657137"/>
              <a:gd name="connsiteY80" fmla="*/ 1412533 h 1815636"/>
              <a:gd name="connsiteX81" fmla="*/ 1498600 w 3657137"/>
              <a:gd name="connsiteY81" fmla="*/ 942633 h 1815636"/>
              <a:gd name="connsiteX82" fmla="*/ 3365500 w 3657137"/>
              <a:gd name="connsiteY82" fmla="*/ 447333 h 1815636"/>
              <a:gd name="connsiteX83" fmla="*/ 3371850 w 3657137"/>
              <a:gd name="connsiteY83" fmla="*/ 428283 h 1815636"/>
              <a:gd name="connsiteX84" fmla="*/ 3365500 w 3657137"/>
              <a:gd name="connsiteY84" fmla="*/ 40933 h 1815636"/>
              <a:gd name="connsiteX0" fmla="*/ 3365500 w 3664145"/>
              <a:gd name="connsiteY0" fmla="*/ 40933 h 1816487"/>
              <a:gd name="connsiteX1" fmla="*/ 3365500 w 3664145"/>
              <a:gd name="connsiteY1" fmla="*/ 28233 h 1816487"/>
              <a:gd name="connsiteX2" fmla="*/ 3340100 w 3664145"/>
              <a:gd name="connsiteY2" fmla="*/ 34583 h 1816487"/>
              <a:gd name="connsiteX3" fmla="*/ 3314700 w 3664145"/>
              <a:gd name="connsiteY3" fmla="*/ 47283 h 1816487"/>
              <a:gd name="connsiteX4" fmla="*/ 3263900 w 3664145"/>
              <a:gd name="connsiteY4" fmla="*/ 53633 h 1816487"/>
              <a:gd name="connsiteX5" fmla="*/ 3238500 w 3664145"/>
              <a:gd name="connsiteY5" fmla="*/ 59983 h 1816487"/>
              <a:gd name="connsiteX6" fmla="*/ 3187700 w 3664145"/>
              <a:gd name="connsiteY6" fmla="*/ 72683 h 1816487"/>
              <a:gd name="connsiteX7" fmla="*/ 3155950 w 3664145"/>
              <a:gd name="connsiteY7" fmla="*/ 85383 h 1816487"/>
              <a:gd name="connsiteX8" fmla="*/ 2997200 w 3664145"/>
              <a:gd name="connsiteY8" fmla="*/ 104433 h 1816487"/>
              <a:gd name="connsiteX9" fmla="*/ 2908300 w 3664145"/>
              <a:gd name="connsiteY9" fmla="*/ 123483 h 1816487"/>
              <a:gd name="connsiteX10" fmla="*/ 2857500 w 3664145"/>
              <a:gd name="connsiteY10" fmla="*/ 136183 h 1816487"/>
              <a:gd name="connsiteX11" fmla="*/ 2806700 w 3664145"/>
              <a:gd name="connsiteY11" fmla="*/ 142533 h 1816487"/>
              <a:gd name="connsiteX12" fmla="*/ 2768600 w 3664145"/>
              <a:gd name="connsiteY12" fmla="*/ 148883 h 1816487"/>
              <a:gd name="connsiteX13" fmla="*/ 2686050 w 3664145"/>
              <a:gd name="connsiteY13" fmla="*/ 167933 h 1816487"/>
              <a:gd name="connsiteX14" fmla="*/ 2597150 w 3664145"/>
              <a:gd name="connsiteY14" fmla="*/ 174283 h 1816487"/>
              <a:gd name="connsiteX15" fmla="*/ 2552700 w 3664145"/>
              <a:gd name="connsiteY15" fmla="*/ 186983 h 1816487"/>
              <a:gd name="connsiteX16" fmla="*/ 2438400 w 3664145"/>
              <a:gd name="connsiteY16" fmla="*/ 206033 h 1816487"/>
              <a:gd name="connsiteX17" fmla="*/ 2406650 w 3664145"/>
              <a:gd name="connsiteY17" fmla="*/ 212383 h 1816487"/>
              <a:gd name="connsiteX18" fmla="*/ 2374900 w 3664145"/>
              <a:gd name="connsiteY18" fmla="*/ 225083 h 1816487"/>
              <a:gd name="connsiteX19" fmla="*/ 2349500 w 3664145"/>
              <a:gd name="connsiteY19" fmla="*/ 231433 h 1816487"/>
              <a:gd name="connsiteX20" fmla="*/ 2260600 w 3664145"/>
              <a:gd name="connsiteY20" fmla="*/ 244133 h 1816487"/>
              <a:gd name="connsiteX21" fmla="*/ 2197100 w 3664145"/>
              <a:gd name="connsiteY21" fmla="*/ 256833 h 1816487"/>
              <a:gd name="connsiteX22" fmla="*/ 2146300 w 3664145"/>
              <a:gd name="connsiteY22" fmla="*/ 263183 h 1816487"/>
              <a:gd name="connsiteX23" fmla="*/ 2057400 w 3664145"/>
              <a:gd name="connsiteY23" fmla="*/ 282233 h 1816487"/>
              <a:gd name="connsiteX24" fmla="*/ 2012950 w 3664145"/>
              <a:gd name="connsiteY24" fmla="*/ 301283 h 1816487"/>
              <a:gd name="connsiteX25" fmla="*/ 1993900 w 3664145"/>
              <a:gd name="connsiteY25" fmla="*/ 313983 h 1816487"/>
              <a:gd name="connsiteX26" fmla="*/ 1974850 w 3664145"/>
              <a:gd name="connsiteY26" fmla="*/ 320333 h 1816487"/>
              <a:gd name="connsiteX27" fmla="*/ 1905000 w 3664145"/>
              <a:gd name="connsiteY27" fmla="*/ 358433 h 1816487"/>
              <a:gd name="connsiteX28" fmla="*/ 1854200 w 3664145"/>
              <a:gd name="connsiteY28" fmla="*/ 377483 h 1816487"/>
              <a:gd name="connsiteX29" fmla="*/ 1828800 w 3664145"/>
              <a:gd name="connsiteY29" fmla="*/ 390183 h 1816487"/>
              <a:gd name="connsiteX30" fmla="*/ 1765300 w 3664145"/>
              <a:gd name="connsiteY30" fmla="*/ 409233 h 1816487"/>
              <a:gd name="connsiteX31" fmla="*/ 1733550 w 3664145"/>
              <a:gd name="connsiteY31" fmla="*/ 428283 h 1816487"/>
              <a:gd name="connsiteX32" fmla="*/ 1657350 w 3664145"/>
              <a:gd name="connsiteY32" fmla="*/ 466383 h 1816487"/>
              <a:gd name="connsiteX33" fmla="*/ 1625600 w 3664145"/>
              <a:gd name="connsiteY33" fmla="*/ 485433 h 1816487"/>
              <a:gd name="connsiteX34" fmla="*/ 1530350 w 3664145"/>
              <a:gd name="connsiteY34" fmla="*/ 517183 h 1816487"/>
              <a:gd name="connsiteX35" fmla="*/ 1492250 w 3664145"/>
              <a:gd name="connsiteY35" fmla="*/ 536233 h 1816487"/>
              <a:gd name="connsiteX36" fmla="*/ 1390650 w 3664145"/>
              <a:gd name="connsiteY36" fmla="*/ 567983 h 1816487"/>
              <a:gd name="connsiteX37" fmla="*/ 1346200 w 3664145"/>
              <a:gd name="connsiteY37" fmla="*/ 587033 h 1816487"/>
              <a:gd name="connsiteX38" fmla="*/ 1308100 w 3664145"/>
              <a:gd name="connsiteY38" fmla="*/ 593383 h 1816487"/>
              <a:gd name="connsiteX39" fmla="*/ 1276350 w 3664145"/>
              <a:gd name="connsiteY39" fmla="*/ 599733 h 1816487"/>
              <a:gd name="connsiteX40" fmla="*/ 1212850 w 3664145"/>
              <a:gd name="connsiteY40" fmla="*/ 631483 h 1816487"/>
              <a:gd name="connsiteX41" fmla="*/ 1193800 w 3664145"/>
              <a:gd name="connsiteY41" fmla="*/ 637833 h 1816487"/>
              <a:gd name="connsiteX42" fmla="*/ 1149350 w 3664145"/>
              <a:gd name="connsiteY42" fmla="*/ 656883 h 1816487"/>
              <a:gd name="connsiteX43" fmla="*/ 1022350 w 3664145"/>
              <a:gd name="connsiteY43" fmla="*/ 669583 h 1816487"/>
              <a:gd name="connsiteX44" fmla="*/ 927100 w 3664145"/>
              <a:gd name="connsiteY44" fmla="*/ 701333 h 1816487"/>
              <a:gd name="connsiteX45" fmla="*/ 863600 w 3664145"/>
              <a:gd name="connsiteY45" fmla="*/ 720383 h 1816487"/>
              <a:gd name="connsiteX46" fmla="*/ 838200 w 3664145"/>
              <a:gd name="connsiteY46" fmla="*/ 733083 h 1816487"/>
              <a:gd name="connsiteX47" fmla="*/ 819150 w 3664145"/>
              <a:gd name="connsiteY47" fmla="*/ 739433 h 1816487"/>
              <a:gd name="connsiteX48" fmla="*/ 774700 w 3664145"/>
              <a:gd name="connsiteY48" fmla="*/ 752133 h 1816487"/>
              <a:gd name="connsiteX49" fmla="*/ 723900 w 3664145"/>
              <a:gd name="connsiteY49" fmla="*/ 758483 h 1816487"/>
              <a:gd name="connsiteX50" fmla="*/ 692150 w 3664145"/>
              <a:gd name="connsiteY50" fmla="*/ 764833 h 1816487"/>
              <a:gd name="connsiteX51" fmla="*/ 647700 w 3664145"/>
              <a:gd name="connsiteY51" fmla="*/ 777533 h 1816487"/>
              <a:gd name="connsiteX52" fmla="*/ 603250 w 3664145"/>
              <a:gd name="connsiteY52" fmla="*/ 790233 h 1816487"/>
              <a:gd name="connsiteX53" fmla="*/ 577850 w 3664145"/>
              <a:gd name="connsiteY53" fmla="*/ 796583 h 1816487"/>
              <a:gd name="connsiteX54" fmla="*/ 501650 w 3664145"/>
              <a:gd name="connsiteY54" fmla="*/ 802933 h 1816487"/>
              <a:gd name="connsiteX55" fmla="*/ 463550 w 3664145"/>
              <a:gd name="connsiteY55" fmla="*/ 815633 h 1816487"/>
              <a:gd name="connsiteX56" fmla="*/ 438150 w 3664145"/>
              <a:gd name="connsiteY56" fmla="*/ 828333 h 1816487"/>
              <a:gd name="connsiteX57" fmla="*/ 381000 w 3664145"/>
              <a:gd name="connsiteY57" fmla="*/ 834683 h 1816487"/>
              <a:gd name="connsiteX58" fmla="*/ 292100 w 3664145"/>
              <a:gd name="connsiteY58" fmla="*/ 853733 h 1816487"/>
              <a:gd name="connsiteX59" fmla="*/ 273050 w 3664145"/>
              <a:gd name="connsiteY59" fmla="*/ 860083 h 1816487"/>
              <a:gd name="connsiteX60" fmla="*/ 241300 w 3664145"/>
              <a:gd name="connsiteY60" fmla="*/ 866433 h 1816487"/>
              <a:gd name="connsiteX61" fmla="*/ 222250 w 3664145"/>
              <a:gd name="connsiteY61" fmla="*/ 879133 h 1816487"/>
              <a:gd name="connsiteX62" fmla="*/ 203200 w 3664145"/>
              <a:gd name="connsiteY62" fmla="*/ 898183 h 1816487"/>
              <a:gd name="connsiteX63" fmla="*/ 165100 w 3664145"/>
              <a:gd name="connsiteY63" fmla="*/ 910883 h 1816487"/>
              <a:gd name="connsiteX64" fmla="*/ 107950 w 3664145"/>
              <a:gd name="connsiteY64" fmla="*/ 929933 h 1816487"/>
              <a:gd name="connsiteX65" fmla="*/ 63500 w 3664145"/>
              <a:gd name="connsiteY65" fmla="*/ 955333 h 1816487"/>
              <a:gd name="connsiteX66" fmla="*/ 38100 w 3664145"/>
              <a:gd name="connsiteY66" fmla="*/ 961683 h 1816487"/>
              <a:gd name="connsiteX67" fmla="*/ 0 w 3664145"/>
              <a:gd name="connsiteY67" fmla="*/ 974383 h 1816487"/>
              <a:gd name="connsiteX68" fmla="*/ 95250 w 3664145"/>
              <a:gd name="connsiteY68" fmla="*/ 987083 h 1816487"/>
              <a:gd name="connsiteX69" fmla="*/ 158750 w 3664145"/>
              <a:gd name="connsiteY69" fmla="*/ 993433 h 1816487"/>
              <a:gd name="connsiteX70" fmla="*/ 215900 w 3664145"/>
              <a:gd name="connsiteY70" fmla="*/ 999783 h 1816487"/>
              <a:gd name="connsiteX71" fmla="*/ 260350 w 3664145"/>
              <a:gd name="connsiteY71" fmla="*/ 1012483 h 1816487"/>
              <a:gd name="connsiteX72" fmla="*/ 298450 w 3664145"/>
              <a:gd name="connsiteY72" fmla="*/ 1018833 h 1816487"/>
              <a:gd name="connsiteX73" fmla="*/ 400050 w 3664145"/>
              <a:gd name="connsiteY73" fmla="*/ 1044233 h 1816487"/>
              <a:gd name="connsiteX74" fmla="*/ 514350 w 3664145"/>
              <a:gd name="connsiteY74" fmla="*/ 1082333 h 1816487"/>
              <a:gd name="connsiteX75" fmla="*/ 628650 w 3664145"/>
              <a:gd name="connsiteY75" fmla="*/ 1120433 h 1816487"/>
              <a:gd name="connsiteX76" fmla="*/ 755650 w 3664145"/>
              <a:gd name="connsiteY76" fmla="*/ 1158533 h 1816487"/>
              <a:gd name="connsiteX77" fmla="*/ 806450 w 3664145"/>
              <a:gd name="connsiteY77" fmla="*/ 1164883 h 1816487"/>
              <a:gd name="connsiteX78" fmla="*/ 3371850 w 3664145"/>
              <a:gd name="connsiteY78" fmla="*/ 1812583 h 1816487"/>
              <a:gd name="connsiteX79" fmla="*/ 3397250 w 3664145"/>
              <a:gd name="connsiteY79" fmla="*/ 1412533 h 1816487"/>
              <a:gd name="connsiteX80" fmla="*/ 1498600 w 3664145"/>
              <a:gd name="connsiteY80" fmla="*/ 942633 h 1816487"/>
              <a:gd name="connsiteX81" fmla="*/ 3365500 w 3664145"/>
              <a:gd name="connsiteY81" fmla="*/ 447333 h 1816487"/>
              <a:gd name="connsiteX82" fmla="*/ 3371850 w 3664145"/>
              <a:gd name="connsiteY82" fmla="*/ 428283 h 1816487"/>
              <a:gd name="connsiteX83" fmla="*/ 3365500 w 3664145"/>
              <a:gd name="connsiteY83" fmla="*/ 40933 h 1816487"/>
              <a:gd name="connsiteX0" fmla="*/ 3365500 w 3667466"/>
              <a:gd name="connsiteY0" fmla="*/ 40933 h 1816667"/>
              <a:gd name="connsiteX1" fmla="*/ 3365500 w 3667466"/>
              <a:gd name="connsiteY1" fmla="*/ 28233 h 1816667"/>
              <a:gd name="connsiteX2" fmla="*/ 3340100 w 3667466"/>
              <a:gd name="connsiteY2" fmla="*/ 34583 h 1816667"/>
              <a:gd name="connsiteX3" fmla="*/ 3314700 w 3667466"/>
              <a:gd name="connsiteY3" fmla="*/ 47283 h 1816667"/>
              <a:gd name="connsiteX4" fmla="*/ 3263900 w 3667466"/>
              <a:gd name="connsiteY4" fmla="*/ 53633 h 1816667"/>
              <a:gd name="connsiteX5" fmla="*/ 3238500 w 3667466"/>
              <a:gd name="connsiteY5" fmla="*/ 59983 h 1816667"/>
              <a:gd name="connsiteX6" fmla="*/ 3187700 w 3667466"/>
              <a:gd name="connsiteY6" fmla="*/ 72683 h 1816667"/>
              <a:gd name="connsiteX7" fmla="*/ 3155950 w 3667466"/>
              <a:gd name="connsiteY7" fmla="*/ 85383 h 1816667"/>
              <a:gd name="connsiteX8" fmla="*/ 2997200 w 3667466"/>
              <a:gd name="connsiteY8" fmla="*/ 104433 h 1816667"/>
              <a:gd name="connsiteX9" fmla="*/ 2908300 w 3667466"/>
              <a:gd name="connsiteY9" fmla="*/ 123483 h 1816667"/>
              <a:gd name="connsiteX10" fmla="*/ 2857500 w 3667466"/>
              <a:gd name="connsiteY10" fmla="*/ 136183 h 1816667"/>
              <a:gd name="connsiteX11" fmla="*/ 2806700 w 3667466"/>
              <a:gd name="connsiteY11" fmla="*/ 142533 h 1816667"/>
              <a:gd name="connsiteX12" fmla="*/ 2768600 w 3667466"/>
              <a:gd name="connsiteY12" fmla="*/ 148883 h 1816667"/>
              <a:gd name="connsiteX13" fmla="*/ 2686050 w 3667466"/>
              <a:gd name="connsiteY13" fmla="*/ 167933 h 1816667"/>
              <a:gd name="connsiteX14" fmla="*/ 2597150 w 3667466"/>
              <a:gd name="connsiteY14" fmla="*/ 174283 h 1816667"/>
              <a:gd name="connsiteX15" fmla="*/ 2552700 w 3667466"/>
              <a:gd name="connsiteY15" fmla="*/ 186983 h 1816667"/>
              <a:gd name="connsiteX16" fmla="*/ 2438400 w 3667466"/>
              <a:gd name="connsiteY16" fmla="*/ 206033 h 1816667"/>
              <a:gd name="connsiteX17" fmla="*/ 2406650 w 3667466"/>
              <a:gd name="connsiteY17" fmla="*/ 212383 h 1816667"/>
              <a:gd name="connsiteX18" fmla="*/ 2374900 w 3667466"/>
              <a:gd name="connsiteY18" fmla="*/ 225083 h 1816667"/>
              <a:gd name="connsiteX19" fmla="*/ 2349500 w 3667466"/>
              <a:gd name="connsiteY19" fmla="*/ 231433 h 1816667"/>
              <a:gd name="connsiteX20" fmla="*/ 2260600 w 3667466"/>
              <a:gd name="connsiteY20" fmla="*/ 244133 h 1816667"/>
              <a:gd name="connsiteX21" fmla="*/ 2197100 w 3667466"/>
              <a:gd name="connsiteY21" fmla="*/ 256833 h 1816667"/>
              <a:gd name="connsiteX22" fmla="*/ 2146300 w 3667466"/>
              <a:gd name="connsiteY22" fmla="*/ 263183 h 1816667"/>
              <a:gd name="connsiteX23" fmla="*/ 2057400 w 3667466"/>
              <a:gd name="connsiteY23" fmla="*/ 282233 h 1816667"/>
              <a:gd name="connsiteX24" fmla="*/ 2012950 w 3667466"/>
              <a:gd name="connsiteY24" fmla="*/ 301283 h 1816667"/>
              <a:gd name="connsiteX25" fmla="*/ 1993900 w 3667466"/>
              <a:gd name="connsiteY25" fmla="*/ 313983 h 1816667"/>
              <a:gd name="connsiteX26" fmla="*/ 1974850 w 3667466"/>
              <a:gd name="connsiteY26" fmla="*/ 320333 h 1816667"/>
              <a:gd name="connsiteX27" fmla="*/ 1905000 w 3667466"/>
              <a:gd name="connsiteY27" fmla="*/ 358433 h 1816667"/>
              <a:gd name="connsiteX28" fmla="*/ 1854200 w 3667466"/>
              <a:gd name="connsiteY28" fmla="*/ 377483 h 1816667"/>
              <a:gd name="connsiteX29" fmla="*/ 1828800 w 3667466"/>
              <a:gd name="connsiteY29" fmla="*/ 390183 h 1816667"/>
              <a:gd name="connsiteX30" fmla="*/ 1765300 w 3667466"/>
              <a:gd name="connsiteY30" fmla="*/ 409233 h 1816667"/>
              <a:gd name="connsiteX31" fmla="*/ 1733550 w 3667466"/>
              <a:gd name="connsiteY31" fmla="*/ 428283 h 1816667"/>
              <a:gd name="connsiteX32" fmla="*/ 1657350 w 3667466"/>
              <a:gd name="connsiteY32" fmla="*/ 466383 h 1816667"/>
              <a:gd name="connsiteX33" fmla="*/ 1625600 w 3667466"/>
              <a:gd name="connsiteY33" fmla="*/ 485433 h 1816667"/>
              <a:gd name="connsiteX34" fmla="*/ 1530350 w 3667466"/>
              <a:gd name="connsiteY34" fmla="*/ 517183 h 1816667"/>
              <a:gd name="connsiteX35" fmla="*/ 1492250 w 3667466"/>
              <a:gd name="connsiteY35" fmla="*/ 536233 h 1816667"/>
              <a:gd name="connsiteX36" fmla="*/ 1390650 w 3667466"/>
              <a:gd name="connsiteY36" fmla="*/ 567983 h 1816667"/>
              <a:gd name="connsiteX37" fmla="*/ 1346200 w 3667466"/>
              <a:gd name="connsiteY37" fmla="*/ 587033 h 1816667"/>
              <a:gd name="connsiteX38" fmla="*/ 1308100 w 3667466"/>
              <a:gd name="connsiteY38" fmla="*/ 593383 h 1816667"/>
              <a:gd name="connsiteX39" fmla="*/ 1276350 w 3667466"/>
              <a:gd name="connsiteY39" fmla="*/ 599733 h 1816667"/>
              <a:gd name="connsiteX40" fmla="*/ 1212850 w 3667466"/>
              <a:gd name="connsiteY40" fmla="*/ 631483 h 1816667"/>
              <a:gd name="connsiteX41" fmla="*/ 1193800 w 3667466"/>
              <a:gd name="connsiteY41" fmla="*/ 637833 h 1816667"/>
              <a:gd name="connsiteX42" fmla="*/ 1149350 w 3667466"/>
              <a:gd name="connsiteY42" fmla="*/ 656883 h 1816667"/>
              <a:gd name="connsiteX43" fmla="*/ 1022350 w 3667466"/>
              <a:gd name="connsiteY43" fmla="*/ 669583 h 1816667"/>
              <a:gd name="connsiteX44" fmla="*/ 927100 w 3667466"/>
              <a:gd name="connsiteY44" fmla="*/ 701333 h 1816667"/>
              <a:gd name="connsiteX45" fmla="*/ 863600 w 3667466"/>
              <a:gd name="connsiteY45" fmla="*/ 720383 h 1816667"/>
              <a:gd name="connsiteX46" fmla="*/ 838200 w 3667466"/>
              <a:gd name="connsiteY46" fmla="*/ 733083 h 1816667"/>
              <a:gd name="connsiteX47" fmla="*/ 819150 w 3667466"/>
              <a:gd name="connsiteY47" fmla="*/ 739433 h 1816667"/>
              <a:gd name="connsiteX48" fmla="*/ 774700 w 3667466"/>
              <a:gd name="connsiteY48" fmla="*/ 752133 h 1816667"/>
              <a:gd name="connsiteX49" fmla="*/ 723900 w 3667466"/>
              <a:gd name="connsiteY49" fmla="*/ 758483 h 1816667"/>
              <a:gd name="connsiteX50" fmla="*/ 692150 w 3667466"/>
              <a:gd name="connsiteY50" fmla="*/ 764833 h 1816667"/>
              <a:gd name="connsiteX51" fmla="*/ 647700 w 3667466"/>
              <a:gd name="connsiteY51" fmla="*/ 777533 h 1816667"/>
              <a:gd name="connsiteX52" fmla="*/ 603250 w 3667466"/>
              <a:gd name="connsiteY52" fmla="*/ 790233 h 1816667"/>
              <a:gd name="connsiteX53" fmla="*/ 577850 w 3667466"/>
              <a:gd name="connsiteY53" fmla="*/ 796583 h 1816667"/>
              <a:gd name="connsiteX54" fmla="*/ 501650 w 3667466"/>
              <a:gd name="connsiteY54" fmla="*/ 802933 h 1816667"/>
              <a:gd name="connsiteX55" fmla="*/ 463550 w 3667466"/>
              <a:gd name="connsiteY55" fmla="*/ 815633 h 1816667"/>
              <a:gd name="connsiteX56" fmla="*/ 438150 w 3667466"/>
              <a:gd name="connsiteY56" fmla="*/ 828333 h 1816667"/>
              <a:gd name="connsiteX57" fmla="*/ 381000 w 3667466"/>
              <a:gd name="connsiteY57" fmla="*/ 834683 h 1816667"/>
              <a:gd name="connsiteX58" fmla="*/ 292100 w 3667466"/>
              <a:gd name="connsiteY58" fmla="*/ 853733 h 1816667"/>
              <a:gd name="connsiteX59" fmla="*/ 273050 w 3667466"/>
              <a:gd name="connsiteY59" fmla="*/ 860083 h 1816667"/>
              <a:gd name="connsiteX60" fmla="*/ 241300 w 3667466"/>
              <a:gd name="connsiteY60" fmla="*/ 866433 h 1816667"/>
              <a:gd name="connsiteX61" fmla="*/ 222250 w 3667466"/>
              <a:gd name="connsiteY61" fmla="*/ 879133 h 1816667"/>
              <a:gd name="connsiteX62" fmla="*/ 203200 w 3667466"/>
              <a:gd name="connsiteY62" fmla="*/ 898183 h 1816667"/>
              <a:gd name="connsiteX63" fmla="*/ 165100 w 3667466"/>
              <a:gd name="connsiteY63" fmla="*/ 910883 h 1816667"/>
              <a:gd name="connsiteX64" fmla="*/ 107950 w 3667466"/>
              <a:gd name="connsiteY64" fmla="*/ 929933 h 1816667"/>
              <a:gd name="connsiteX65" fmla="*/ 63500 w 3667466"/>
              <a:gd name="connsiteY65" fmla="*/ 955333 h 1816667"/>
              <a:gd name="connsiteX66" fmla="*/ 38100 w 3667466"/>
              <a:gd name="connsiteY66" fmla="*/ 961683 h 1816667"/>
              <a:gd name="connsiteX67" fmla="*/ 0 w 3667466"/>
              <a:gd name="connsiteY67" fmla="*/ 974383 h 1816667"/>
              <a:gd name="connsiteX68" fmla="*/ 95250 w 3667466"/>
              <a:gd name="connsiteY68" fmla="*/ 987083 h 1816667"/>
              <a:gd name="connsiteX69" fmla="*/ 158750 w 3667466"/>
              <a:gd name="connsiteY69" fmla="*/ 993433 h 1816667"/>
              <a:gd name="connsiteX70" fmla="*/ 215900 w 3667466"/>
              <a:gd name="connsiteY70" fmla="*/ 999783 h 1816667"/>
              <a:gd name="connsiteX71" fmla="*/ 260350 w 3667466"/>
              <a:gd name="connsiteY71" fmla="*/ 1012483 h 1816667"/>
              <a:gd name="connsiteX72" fmla="*/ 298450 w 3667466"/>
              <a:gd name="connsiteY72" fmla="*/ 1018833 h 1816667"/>
              <a:gd name="connsiteX73" fmla="*/ 400050 w 3667466"/>
              <a:gd name="connsiteY73" fmla="*/ 1044233 h 1816667"/>
              <a:gd name="connsiteX74" fmla="*/ 514350 w 3667466"/>
              <a:gd name="connsiteY74" fmla="*/ 1082333 h 1816667"/>
              <a:gd name="connsiteX75" fmla="*/ 628650 w 3667466"/>
              <a:gd name="connsiteY75" fmla="*/ 1120433 h 1816667"/>
              <a:gd name="connsiteX76" fmla="*/ 755650 w 3667466"/>
              <a:gd name="connsiteY76" fmla="*/ 1158533 h 1816667"/>
              <a:gd name="connsiteX77" fmla="*/ 3371850 w 3667466"/>
              <a:gd name="connsiteY77" fmla="*/ 1812583 h 1816667"/>
              <a:gd name="connsiteX78" fmla="*/ 3397250 w 3667466"/>
              <a:gd name="connsiteY78" fmla="*/ 1412533 h 1816667"/>
              <a:gd name="connsiteX79" fmla="*/ 1498600 w 3667466"/>
              <a:gd name="connsiteY79" fmla="*/ 942633 h 1816667"/>
              <a:gd name="connsiteX80" fmla="*/ 3365500 w 3667466"/>
              <a:gd name="connsiteY80" fmla="*/ 447333 h 1816667"/>
              <a:gd name="connsiteX81" fmla="*/ 3371850 w 3667466"/>
              <a:gd name="connsiteY81" fmla="*/ 428283 h 1816667"/>
              <a:gd name="connsiteX82" fmla="*/ 3365500 w 3667466"/>
              <a:gd name="connsiteY82" fmla="*/ 40933 h 1816667"/>
              <a:gd name="connsiteX0" fmla="*/ 3365500 w 3675826"/>
              <a:gd name="connsiteY0" fmla="*/ 40933 h 1817809"/>
              <a:gd name="connsiteX1" fmla="*/ 3365500 w 3675826"/>
              <a:gd name="connsiteY1" fmla="*/ 28233 h 1817809"/>
              <a:gd name="connsiteX2" fmla="*/ 3340100 w 3675826"/>
              <a:gd name="connsiteY2" fmla="*/ 34583 h 1817809"/>
              <a:gd name="connsiteX3" fmla="*/ 3314700 w 3675826"/>
              <a:gd name="connsiteY3" fmla="*/ 47283 h 1817809"/>
              <a:gd name="connsiteX4" fmla="*/ 3263900 w 3675826"/>
              <a:gd name="connsiteY4" fmla="*/ 53633 h 1817809"/>
              <a:gd name="connsiteX5" fmla="*/ 3238500 w 3675826"/>
              <a:gd name="connsiteY5" fmla="*/ 59983 h 1817809"/>
              <a:gd name="connsiteX6" fmla="*/ 3187700 w 3675826"/>
              <a:gd name="connsiteY6" fmla="*/ 72683 h 1817809"/>
              <a:gd name="connsiteX7" fmla="*/ 3155950 w 3675826"/>
              <a:gd name="connsiteY7" fmla="*/ 85383 h 1817809"/>
              <a:gd name="connsiteX8" fmla="*/ 2997200 w 3675826"/>
              <a:gd name="connsiteY8" fmla="*/ 104433 h 1817809"/>
              <a:gd name="connsiteX9" fmla="*/ 2908300 w 3675826"/>
              <a:gd name="connsiteY9" fmla="*/ 123483 h 1817809"/>
              <a:gd name="connsiteX10" fmla="*/ 2857500 w 3675826"/>
              <a:gd name="connsiteY10" fmla="*/ 136183 h 1817809"/>
              <a:gd name="connsiteX11" fmla="*/ 2806700 w 3675826"/>
              <a:gd name="connsiteY11" fmla="*/ 142533 h 1817809"/>
              <a:gd name="connsiteX12" fmla="*/ 2768600 w 3675826"/>
              <a:gd name="connsiteY12" fmla="*/ 148883 h 1817809"/>
              <a:gd name="connsiteX13" fmla="*/ 2686050 w 3675826"/>
              <a:gd name="connsiteY13" fmla="*/ 167933 h 1817809"/>
              <a:gd name="connsiteX14" fmla="*/ 2597150 w 3675826"/>
              <a:gd name="connsiteY14" fmla="*/ 174283 h 1817809"/>
              <a:gd name="connsiteX15" fmla="*/ 2552700 w 3675826"/>
              <a:gd name="connsiteY15" fmla="*/ 186983 h 1817809"/>
              <a:gd name="connsiteX16" fmla="*/ 2438400 w 3675826"/>
              <a:gd name="connsiteY16" fmla="*/ 206033 h 1817809"/>
              <a:gd name="connsiteX17" fmla="*/ 2406650 w 3675826"/>
              <a:gd name="connsiteY17" fmla="*/ 212383 h 1817809"/>
              <a:gd name="connsiteX18" fmla="*/ 2374900 w 3675826"/>
              <a:gd name="connsiteY18" fmla="*/ 225083 h 1817809"/>
              <a:gd name="connsiteX19" fmla="*/ 2349500 w 3675826"/>
              <a:gd name="connsiteY19" fmla="*/ 231433 h 1817809"/>
              <a:gd name="connsiteX20" fmla="*/ 2260600 w 3675826"/>
              <a:gd name="connsiteY20" fmla="*/ 244133 h 1817809"/>
              <a:gd name="connsiteX21" fmla="*/ 2197100 w 3675826"/>
              <a:gd name="connsiteY21" fmla="*/ 256833 h 1817809"/>
              <a:gd name="connsiteX22" fmla="*/ 2146300 w 3675826"/>
              <a:gd name="connsiteY22" fmla="*/ 263183 h 1817809"/>
              <a:gd name="connsiteX23" fmla="*/ 2057400 w 3675826"/>
              <a:gd name="connsiteY23" fmla="*/ 282233 h 1817809"/>
              <a:gd name="connsiteX24" fmla="*/ 2012950 w 3675826"/>
              <a:gd name="connsiteY24" fmla="*/ 301283 h 1817809"/>
              <a:gd name="connsiteX25" fmla="*/ 1993900 w 3675826"/>
              <a:gd name="connsiteY25" fmla="*/ 313983 h 1817809"/>
              <a:gd name="connsiteX26" fmla="*/ 1974850 w 3675826"/>
              <a:gd name="connsiteY26" fmla="*/ 320333 h 1817809"/>
              <a:gd name="connsiteX27" fmla="*/ 1905000 w 3675826"/>
              <a:gd name="connsiteY27" fmla="*/ 358433 h 1817809"/>
              <a:gd name="connsiteX28" fmla="*/ 1854200 w 3675826"/>
              <a:gd name="connsiteY28" fmla="*/ 377483 h 1817809"/>
              <a:gd name="connsiteX29" fmla="*/ 1828800 w 3675826"/>
              <a:gd name="connsiteY29" fmla="*/ 390183 h 1817809"/>
              <a:gd name="connsiteX30" fmla="*/ 1765300 w 3675826"/>
              <a:gd name="connsiteY30" fmla="*/ 409233 h 1817809"/>
              <a:gd name="connsiteX31" fmla="*/ 1733550 w 3675826"/>
              <a:gd name="connsiteY31" fmla="*/ 428283 h 1817809"/>
              <a:gd name="connsiteX32" fmla="*/ 1657350 w 3675826"/>
              <a:gd name="connsiteY32" fmla="*/ 466383 h 1817809"/>
              <a:gd name="connsiteX33" fmla="*/ 1625600 w 3675826"/>
              <a:gd name="connsiteY33" fmla="*/ 485433 h 1817809"/>
              <a:gd name="connsiteX34" fmla="*/ 1530350 w 3675826"/>
              <a:gd name="connsiteY34" fmla="*/ 517183 h 1817809"/>
              <a:gd name="connsiteX35" fmla="*/ 1492250 w 3675826"/>
              <a:gd name="connsiteY35" fmla="*/ 536233 h 1817809"/>
              <a:gd name="connsiteX36" fmla="*/ 1390650 w 3675826"/>
              <a:gd name="connsiteY36" fmla="*/ 567983 h 1817809"/>
              <a:gd name="connsiteX37" fmla="*/ 1346200 w 3675826"/>
              <a:gd name="connsiteY37" fmla="*/ 587033 h 1817809"/>
              <a:gd name="connsiteX38" fmla="*/ 1308100 w 3675826"/>
              <a:gd name="connsiteY38" fmla="*/ 593383 h 1817809"/>
              <a:gd name="connsiteX39" fmla="*/ 1276350 w 3675826"/>
              <a:gd name="connsiteY39" fmla="*/ 599733 h 1817809"/>
              <a:gd name="connsiteX40" fmla="*/ 1212850 w 3675826"/>
              <a:gd name="connsiteY40" fmla="*/ 631483 h 1817809"/>
              <a:gd name="connsiteX41" fmla="*/ 1193800 w 3675826"/>
              <a:gd name="connsiteY41" fmla="*/ 637833 h 1817809"/>
              <a:gd name="connsiteX42" fmla="*/ 1149350 w 3675826"/>
              <a:gd name="connsiteY42" fmla="*/ 656883 h 1817809"/>
              <a:gd name="connsiteX43" fmla="*/ 1022350 w 3675826"/>
              <a:gd name="connsiteY43" fmla="*/ 669583 h 1817809"/>
              <a:gd name="connsiteX44" fmla="*/ 927100 w 3675826"/>
              <a:gd name="connsiteY44" fmla="*/ 701333 h 1817809"/>
              <a:gd name="connsiteX45" fmla="*/ 863600 w 3675826"/>
              <a:gd name="connsiteY45" fmla="*/ 720383 h 1817809"/>
              <a:gd name="connsiteX46" fmla="*/ 838200 w 3675826"/>
              <a:gd name="connsiteY46" fmla="*/ 733083 h 1817809"/>
              <a:gd name="connsiteX47" fmla="*/ 819150 w 3675826"/>
              <a:gd name="connsiteY47" fmla="*/ 739433 h 1817809"/>
              <a:gd name="connsiteX48" fmla="*/ 774700 w 3675826"/>
              <a:gd name="connsiteY48" fmla="*/ 752133 h 1817809"/>
              <a:gd name="connsiteX49" fmla="*/ 723900 w 3675826"/>
              <a:gd name="connsiteY49" fmla="*/ 758483 h 1817809"/>
              <a:gd name="connsiteX50" fmla="*/ 692150 w 3675826"/>
              <a:gd name="connsiteY50" fmla="*/ 764833 h 1817809"/>
              <a:gd name="connsiteX51" fmla="*/ 647700 w 3675826"/>
              <a:gd name="connsiteY51" fmla="*/ 777533 h 1817809"/>
              <a:gd name="connsiteX52" fmla="*/ 603250 w 3675826"/>
              <a:gd name="connsiteY52" fmla="*/ 790233 h 1817809"/>
              <a:gd name="connsiteX53" fmla="*/ 577850 w 3675826"/>
              <a:gd name="connsiteY53" fmla="*/ 796583 h 1817809"/>
              <a:gd name="connsiteX54" fmla="*/ 501650 w 3675826"/>
              <a:gd name="connsiteY54" fmla="*/ 802933 h 1817809"/>
              <a:gd name="connsiteX55" fmla="*/ 463550 w 3675826"/>
              <a:gd name="connsiteY55" fmla="*/ 815633 h 1817809"/>
              <a:gd name="connsiteX56" fmla="*/ 438150 w 3675826"/>
              <a:gd name="connsiteY56" fmla="*/ 828333 h 1817809"/>
              <a:gd name="connsiteX57" fmla="*/ 381000 w 3675826"/>
              <a:gd name="connsiteY57" fmla="*/ 834683 h 1817809"/>
              <a:gd name="connsiteX58" fmla="*/ 292100 w 3675826"/>
              <a:gd name="connsiteY58" fmla="*/ 853733 h 1817809"/>
              <a:gd name="connsiteX59" fmla="*/ 273050 w 3675826"/>
              <a:gd name="connsiteY59" fmla="*/ 860083 h 1817809"/>
              <a:gd name="connsiteX60" fmla="*/ 241300 w 3675826"/>
              <a:gd name="connsiteY60" fmla="*/ 866433 h 1817809"/>
              <a:gd name="connsiteX61" fmla="*/ 222250 w 3675826"/>
              <a:gd name="connsiteY61" fmla="*/ 879133 h 1817809"/>
              <a:gd name="connsiteX62" fmla="*/ 203200 w 3675826"/>
              <a:gd name="connsiteY62" fmla="*/ 898183 h 1817809"/>
              <a:gd name="connsiteX63" fmla="*/ 165100 w 3675826"/>
              <a:gd name="connsiteY63" fmla="*/ 910883 h 1817809"/>
              <a:gd name="connsiteX64" fmla="*/ 107950 w 3675826"/>
              <a:gd name="connsiteY64" fmla="*/ 929933 h 1817809"/>
              <a:gd name="connsiteX65" fmla="*/ 63500 w 3675826"/>
              <a:gd name="connsiteY65" fmla="*/ 955333 h 1817809"/>
              <a:gd name="connsiteX66" fmla="*/ 38100 w 3675826"/>
              <a:gd name="connsiteY66" fmla="*/ 961683 h 1817809"/>
              <a:gd name="connsiteX67" fmla="*/ 0 w 3675826"/>
              <a:gd name="connsiteY67" fmla="*/ 974383 h 1817809"/>
              <a:gd name="connsiteX68" fmla="*/ 95250 w 3675826"/>
              <a:gd name="connsiteY68" fmla="*/ 987083 h 1817809"/>
              <a:gd name="connsiteX69" fmla="*/ 158750 w 3675826"/>
              <a:gd name="connsiteY69" fmla="*/ 993433 h 1817809"/>
              <a:gd name="connsiteX70" fmla="*/ 215900 w 3675826"/>
              <a:gd name="connsiteY70" fmla="*/ 999783 h 1817809"/>
              <a:gd name="connsiteX71" fmla="*/ 260350 w 3675826"/>
              <a:gd name="connsiteY71" fmla="*/ 1012483 h 1817809"/>
              <a:gd name="connsiteX72" fmla="*/ 298450 w 3675826"/>
              <a:gd name="connsiteY72" fmla="*/ 1018833 h 1817809"/>
              <a:gd name="connsiteX73" fmla="*/ 400050 w 3675826"/>
              <a:gd name="connsiteY73" fmla="*/ 1044233 h 1817809"/>
              <a:gd name="connsiteX74" fmla="*/ 514350 w 3675826"/>
              <a:gd name="connsiteY74" fmla="*/ 1082333 h 1817809"/>
              <a:gd name="connsiteX75" fmla="*/ 628650 w 3675826"/>
              <a:gd name="connsiteY75" fmla="*/ 1120433 h 1817809"/>
              <a:gd name="connsiteX76" fmla="*/ 3371850 w 3675826"/>
              <a:gd name="connsiteY76" fmla="*/ 1812583 h 1817809"/>
              <a:gd name="connsiteX77" fmla="*/ 3397250 w 3675826"/>
              <a:gd name="connsiteY77" fmla="*/ 1412533 h 1817809"/>
              <a:gd name="connsiteX78" fmla="*/ 1498600 w 3675826"/>
              <a:gd name="connsiteY78" fmla="*/ 942633 h 1817809"/>
              <a:gd name="connsiteX79" fmla="*/ 3365500 w 3675826"/>
              <a:gd name="connsiteY79" fmla="*/ 447333 h 1817809"/>
              <a:gd name="connsiteX80" fmla="*/ 3371850 w 3675826"/>
              <a:gd name="connsiteY80" fmla="*/ 428283 h 1817809"/>
              <a:gd name="connsiteX81" fmla="*/ 3365500 w 3675826"/>
              <a:gd name="connsiteY81" fmla="*/ 40933 h 1817809"/>
              <a:gd name="connsiteX0" fmla="*/ 3365500 w 3683418"/>
              <a:gd name="connsiteY0" fmla="*/ 40933 h 1819052"/>
              <a:gd name="connsiteX1" fmla="*/ 3365500 w 3683418"/>
              <a:gd name="connsiteY1" fmla="*/ 28233 h 1819052"/>
              <a:gd name="connsiteX2" fmla="*/ 3340100 w 3683418"/>
              <a:gd name="connsiteY2" fmla="*/ 34583 h 1819052"/>
              <a:gd name="connsiteX3" fmla="*/ 3314700 w 3683418"/>
              <a:gd name="connsiteY3" fmla="*/ 47283 h 1819052"/>
              <a:gd name="connsiteX4" fmla="*/ 3263900 w 3683418"/>
              <a:gd name="connsiteY4" fmla="*/ 53633 h 1819052"/>
              <a:gd name="connsiteX5" fmla="*/ 3238500 w 3683418"/>
              <a:gd name="connsiteY5" fmla="*/ 59983 h 1819052"/>
              <a:gd name="connsiteX6" fmla="*/ 3187700 w 3683418"/>
              <a:gd name="connsiteY6" fmla="*/ 72683 h 1819052"/>
              <a:gd name="connsiteX7" fmla="*/ 3155950 w 3683418"/>
              <a:gd name="connsiteY7" fmla="*/ 85383 h 1819052"/>
              <a:gd name="connsiteX8" fmla="*/ 2997200 w 3683418"/>
              <a:gd name="connsiteY8" fmla="*/ 104433 h 1819052"/>
              <a:gd name="connsiteX9" fmla="*/ 2908300 w 3683418"/>
              <a:gd name="connsiteY9" fmla="*/ 123483 h 1819052"/>
              <a:gd name="connsiteX10" fmla="*/ 2857500 w 3683418"/>
              <a:gd name="connsiteY10" fmla="*/ 136183 h 1819052"/>
              <a:gd name="connsiteX11" fmla="*/ 2806700 w 3683418"/>
              <a:gd name="connsiteY11" fmla="*/ 142533 h 1819052"/>
              <a:gd name="connsiteX12" fmla="*/ 2768600 w 3683418"/>
              <a:gd name="connsiteY12" fmla="*/ 148883 h 1819052"/>
              <a:gd name="connsiteX13" fmla="*/ 2686050 w 3683418"/>
              <a:gd name="connsiteY13" fmla="*/ 167933 h 1819052"/>
              <a:gd name="connsiteX14" fmla="*/ 2597150 w 3683418"/>
              <a:gd name="connsiteY14" fmla="*/ 174283 h 1819052"/>
              <a:gd name="connsiteX15" fmla="*/ 2552700 w 3683418"/>
              <a:gd name="connsiteY15" fmla="*/ 186983 h 1819052"/>
              <a:gd name="connsiteX16" fmla="*/ 2438400 w 3683418"/>
              <a:gd name="connsiteY16" fmla="*/ 206033 h 1819052"/>
              <a:gd name="connsiteX17" fmla="*/ 2406650 w 3683418"/>
              <a:gd name="connsiteY17" fmla="*/ 212383 h 1819052"/>
              <a:gd name="connsiteX18" fmla="*/ 2374900 w 3683418"/>
              <a:gd name="connsiteY18" fmla="*/ 225083 h 1819052"/>
              <a:gd name="connsiteX19" fmla="*/ 2349500 w 3683418"/>
              <a:gd name="connsiteY19" fmla="*/ 231433 h 1819052"/>
              <a:gd name="connsiteX20" fmla="*/ 2260600 w 3683418"/>
              <a:gd name="connsiteY20" fmla="*/ 244133 h 1819052"/>
              <a:gd name="connsiteX21" fmla="*/ 2197100 w 3683418"/>
              <a:gd name="connsiteY21" fmla="*/ 256833 h 1819052"/>
              <a:gd name="connsiteX22" fmla="*/ 2146300 w 3683418"/>
              <a:gd name="connsiteY22" fmla="*/ 263183 h 1819052"/>
              <a:gd name="connsiteX23" fmla="*/ 2057400 w 3683418"/>
              <a:gd name="connsiteY23" fmla="*/ 282233 h 1819052"/>
              <a:gd name="connsiteX24" fmla="*/ 2012950 w 3683418"/>
              <a:gd name="connsiteY24" fmla="*/ 301283 h 1819052"/>
              <a:gd name="connsiteX25" fmla="*/ 1993900 w 3683418"/>
              <a:gd name="connsiteY25" fmla="*/ 313983 h 1819052"/>
              <a:gd name="connsiteX26" fmla="*/ 1974850 w 3683418"/>
              <a:gd name="connsiteY26" fmla="*/ 320333 h 1819052"/>
              <a:gd name="connsiteX27" fmla="*/ 1905000 w 3683418"/>
              <a:gd name="connsiteY27" fmla="*/ 358433 h 1819052"/>
              <a:gd name="connsiteX28" fmla="*/ 1854200 w 3683418"/>
              <a:gd name="connsiteY28" fmla="*/ 377483 h 1819052"/>
              <a:gd name="connsiteX29" fmla="*/ 1828800 w 3683418"/>
              <a:gd name="connsiteY29" fmla="*/ 390183 h 1819052"/>
              <a:gd name="connsiteX30" fmla="*/ 1765300 w 3683418"/>
              <a:gd name="connsiteY30" fmla="*/ 409233 h 1819052"/>
              <a:gd name="connsiteX31" fmla="*/ 1733550 w 3683418"/>
              <a:gd name="connsiteY31" fmla="*/ 428283 h 1819052"/>
              <a:gd name="connsiteX32" fmla="*/ 1657350 w 3683418"/>
              <a:gd name="connsiteY32" fmla="*/ 466383 h 1819052"/>
              <a:gd name="connsiteX33" fmla="*/ 1625600 w 3683418"/>
              <a:gd name="connsiteY33" fmla="*/ 485433 h 1819052"/>
              <a:gd name="connsiteX34" fmla="*/ 1530350 w 3683418"/>
              <a:gd name="connsiteY34" fmla="*/ 517183 h 1819052"/>
              <a:gd name="connsiteX35" fmla="*/ 1492250 w 3683418"/>
              <a:gd name="connsiteY35" fmla="*/ 536233 h 1819052"/>
              <a:gd name="connsiteX36" fmla="*/ 1390650 w 3683418"/>
              <a:gd name="connsiteY36" fmla="*/ 567983 h 1819052"/>
              <a:gd name="connsiteX37" fmla="*/ 1346200 w 3683418"/>
              <a:gd name="connsiteY37" fmla="*/ 587033 h 1819052"/>
              <a:gd name="connsiteX38" fmla="*/ 1308100 w 3683418"/>
              <a:gd name="connsiteY38" fmla="*/ 593383 h 1819052"/>
              <a:gd name="connsiteX39" fmla="*/ 1276350 w 3683418"/>
              <a:gd name="connsiteY39" fmla="*/ 599733 h 1819052"/>
              <a:gd name="connsiteX40" fmla="*/ 1212850 w 3683418"/>
              <a:gd name="connsiteY40" fmla="*/ 631483 h 1819052"/>
              <a:gd name="connsiteX41" fmla="*/ 1193800 w 3683418"/>
              <a:gd name="connsiteY41" fmla="*/ 637833 h 1819052"/>
              <a:gd name="connsiteX42" fmla="*/ 1149350 w 3683418"/>
              <a:gd name="connsiteY42" fmla="*/ 656883 h 1819052"/>
              <a:gd name="connsiteX43" fmla="*/ 1022350 w 3683418"/>
              <a:gd name="connsiteY43" fmla="*/ 669583 h 1819052"/>
              <a:gd name="connsiteX44" fmla="*/ 927100 w 3683418"/>
              <a:gd name="connsiteY44" fmla="*/ 701333 h 1819052"/>
              <a:gd name="connsiteX45" fmla="*/ 863600 w 3683418"/>
              <a:gd name="connsiteY45" fmla="*/ 720383 h 1819052"/>
              <a:gd name="connsiteX46" fmla="*/ 838200 w 3683418"/>
              <a:gd name="connsiteY46" fmla="*/ 733083 h 1819052"/>
              <a:gd name="connsiteX47" fmla="*/ 819150 w 3683418"/>
              <a:gd name="connsiteY47" fmla="*/ 739433 h 1819052"/>
              <a:gd name="connsiteX48" fmla="*/ 774700 w 3683418"/>
              <a:gd name="connsiteY48" fmla="*/ 752133 h 1819052"/>
              <a:gd name="connsiteX49" fmla="*/ 723900 w 3683418"/>
              <a:gd name="connsiteY49" fmla="*/ 758483 h 1819052"/>
              <a:gd name="connsiteX50" fmla="*/ 692150 w 3683418"/>
              <a:gd name="connsiteY50" fmla="*/ 764833 h 1819052"/>
              <a:gd name="connsiteX51" fmla="*/ 647700 w 3683418"/>
              <a:gd name="connsiteY51" fmla="*/ 777533 h 1819052"/>
              <a:gd name="connsiteX52" fmla="*/ 603250 w 3683418"/>
              <a:gd name="connsiteY52" fmla="*/ 790233 h 1819052"/>
              <a:gd name="connsiteX53" fmla="*/ 577850 w 3683418"/>
              <a:gd name="connsiteY53" fmla="*/ 796583 h 1819052"/>
              <a:gd name="connsiteX54" fmla="*/ 501650 w 3683418"/>
              <a:gd name="connsiteY54" fmla="*/ 802933 h 1819052"/>
              <a:gd name="connsiteX55" fmla="*/ 463550 w 3683418"/>
              <a:gd name="connsiteY55" fmla="*/ 815633 h 1819052"/>
              <a:gd name="connsiteX56" fmla="*/ 438150 w 3683418"/>
              <a:gd name="connsiteY56" fmla="*/ 828333 h 1819052"/>
              <a:gd name="connsiteX57" fmla="*/ 381000 w 3683418"/>
              <a:gd name="connsiteY57" fmla="*/ 834683 h 1819052"/>
              <a:gd name="connsiteX58" fmla="*/ 292100 w 3683418"/>
              <a:gd name="connsiteY58" fmla="*/ 853733 h 1819052"/>
              <a:gd name="connsiteX59" fmla="*/ 273050 w 3683418"/>
              <a:gd name="connsiteY59" fmla="*/ 860083 h 1819052"/>
              <a:gd name="connsiteX60" fmla="*/ 241300 w 3683418"/>
              <a:gd name="connsiteY60" fmla="*/ 866433 h 1819052"/>
              <a:gd name="connsiteX61" fmla="*/ 222250 w 3683418"/>
              <a:gd name="connsiteY61" fmla="*/ 879133 h 1819052"/>
              <a:gd name="connsiteX62" fmla="*/ 203200 w 3683418"/>
              <a:gd name="connsiteY62" fmla="*/ 898183 h 1819052"/>
              <a:gd name="connsiteX63" fmla="*/ 165100 w 3683418"/>
              <a:gd name="connsiteY63" fmla="*/ 910883 h 1819052"/>
              <a:gd name="connsiteX64" fmla="*/ 107950 w 3683418"/>
              <a:gd name="connsiteY64" fmla="*/ 929933 h 1819052"/>
              <a:gd name="connsiteX65" fmla="*/ 63500 w 3683418"/>
              <a:gd name="connsiteY65" fmla="*/ 955333 h 1819052"/>
              <a:gd name="connsiteX66" fmla="*/ 38100 w 3683418"/>
              <a:gd name="connsiteY66" fmla="*/ 961683 h 1819052"/>
              <a:gd name="connsiteX67" fmla="*/ 0 w 3683418"/>
              <a:gd name="connsiteY67" fmla="*/ 974383 h 1819052"/>
              <a:gd name="connsiteX68" fmla="*/ 95250 w 3683418"/>
              <a:gd name="connsiteY68" fmla="*/ 987083 h 1819052"/>
              <a:gd name="connsiteX69" fmla="*/ 158750 w 3683418"/>
              <a:gd name="connsiteY69" fmla="*/ 993433 h 1819052"/>
              <a:gd name="connsiteX70" fmla="*/ 215900 w 3683418"/>
              <a:gd name="connsiteY70" fmla="*/ 999783 h 1819052"/>
              <a:gd name="connsiteX71" fmla="*/ 260350 w 3683418"/>
              <a:gd name="connsiteY71" fmla="*/ 1012483 h 1819052"/>
              <a:gd name="connsiteX72" fmla="*/ 298450 w 3683418"/>
              <a:gd name="connsiteY72" fmla="*/ 1018833 h 1819052"/>
              <a:gd name="connsiteX73" fmla="*/ 400050 w 3683418"/>
              <a:gd name="connsiteY73" fmla="*/ 1044233 h 1819052"/>
              <a:gd name="connsiteX74" fmla="*/ 514350 w 3683418"/>
              <a:gd name="connsiteY74" fmla="*/ 1082333 h 1819052"/>
              <a:gd name="connsiteX75" fmla="*/ 3371850 w 3683418"/>
              <a:gd name="connsiteY75" fmla="*/ 1812583 h 1819052"/>
              <a:gd name="connsiteX76" fmla="*/ 3397250 w 3683418"/>
              <a:gd name="connsiteY76" fmla="*/ 1412533 h 1819052"/>
              <a:gd name="connsiteX77" fmla="*/ 1498600 w 3683418"/>
              <a:gd name="connsiteY77" fmla="*/ 942633 h 1819052"/>
              <a:gd name="connsiteX78" fmla="*/ 3365500 w 3683418"/>
              <a:gd name="connsiteY78" fmla="*/ 447333 h 1819052"/>
              <a:gd name="connsiteX79" fmla="*/ 3371850 w 3683418"/>
              <a:gd name="connsiteY79" fmla="*/ 428283 h 1819052"/>
              <a:gd name="connsiteX80" fmla="*/ 3365500 w 3683418"/>
              <a:gd name="connsiteY80" fmla="*/ 40933 h 1819052"/>
              <a:gd name="connsiteX0" fmla="*/ 3365500 w 3691068"/>
              <a:gd name="connsiteY0" fmla="*/ 40933 h 1820386"/>
              <a:gd name="connsiteX1" fmla="*/ 3365500 w 3691068"/>
              <a:gd name="connsiteY1" fmla="*/ 28233 h 1820386"/>
              <a:gd name="connsiteX2" fmla="*/ 3340100 w 3691068"/>
              <a:gd name="connsiteY2" fmla="*/ 34583 h 1820386"/>
              <a:gd name="connsiteX3" fmla="*/ 3314700 w 3691068"/>
              <a:gd name="connsiteY3" fmla="*/ 47283 h 1820386"/>
              <a:gd name="connsiteX4" fmla="*/ 3263900 w 3691068"/>
              <a:gd name="connsiteY4" fmla="*/ 53633 h 1820386"/>
              <a:gd name="connsiteX5" fmla="*/ 3238500 w 3691068"/>
              <a:gd name="connsiteY5" fmla="*/ 59983 h 1820386"/>
              <a:gd name="connsiteX6" fmla="*/ 3187700 w 3691068"/>
              <a:gd name="connsiteY6" fmla="*/ 72683 h 1820386"/>
              <a:gd name="connsiteX7" fmla="*/ 3155950 w 3691068"/>
              <a:gd name="connsiteY7" fmla="*/ 85383 h 1820386"/>
              <a:gd name="connsiteX8" fmla="*/ 2997200 w 3691068"/>
              <a:gd name="connsiteY8" fmla="*/ 104433 h 1820386"/>
              <a:gd name="connsiteX9" fmla="*/ 2908300 w 3691068"/>
              <a:gd name="connsiteY9" fmla="*/ 123483 h 1820386"/>
              <a:gd name="connsiteX10" fmla="*/ 2857500 w 3691068"/>
              <a:gd name="connsiteY10" fmla="*/ 136183 h 1820386"/>
              <a:gd name="connsiteX11" fmla="*/ 2806700 w 3691068"/>
              <a:gd name="connsiteY11" fmla="*/ 142533 h 1820386"/>
              <a:gd name="connsiteX12" fmla="*/ 2768600 w 3691068"/>
              <a:gd name="connsiteY12" fmla="*/ 148883 h 1820386"/>
              <a:gd name="connsiteX13" fmla="*/ 2686050 w 3691068"/>
              <a:gd name="connsiteY13" fmla="*/ 167933 h 1820386"/>
              <a:gd name="connsiteX14" fmla="*/ 2597150 w 3691068"/>
              <a:gd name="connsiteY14" fmla="*/ 174283 h 1820386"/>
              <a:gd name="connsiteX15" fmla="*/ 2552700 w 3691068"/>
              <a:gd name="connsiteY15" fmla="*/ 186983 h 1820386"/>
              <a:gd name="connsiteX16" fmla="*/ 2438400 w 3691068"/>
              <a:gd name="connsiteY16" fmla="*/ 206033 h 1820386"/>
              <a:gd name="connsiteX17" fmla="*/ 2406650 w 3691068"/>
              <a:gd name="connsiteY17" fmla="*/ 212383 h 1820386"/>
              <a:gd name="connsiteX18" fmla="*/ 2374900 w 3691068"/>
              <a:gd name="connsiteY18" fmla="*/ 225083 h 1820386"/>
              <a:gd name="connsiteX19" fmla="*/ 2349500 w 3691068"/>
              <a:gd name="connsiteY19" fmla="*/ 231433 h 1820386"/>
              <a:gd name="connsiteX20" fmla="*/ 2260600 w 3691068"/>
              <a:gd name="connsiteY20" fmla="*/ 244133 h 1820386"/>
              <a:gd name="connsiteX21" fmla="*/ 2197100 w 3691068"/>
              <a:gd name="connsiteY21" fmla="*/ 256833 h 1820386"/>
              <a:gd name="connsiteX22" fmla="*/ 2146300 w 3691068"/>
              <a:gd name="connsiteY22" fmla="*/ 263183 h 1820386"/>
              <a:gd name="connsiteX23" fmla="*/ 2057400 w 3691068"/>
              <a:gd name="connsiteY23" fmla="*/ 282233 h 1820386"/>
              <a:gd name="connsiteX24" fmla="*/ 2012950 w 3691068"/>
              <a:gd name="connsiteY24" fmla="*/ 301283 h 1820386"/>
              <a:gd name="connsiteX25" fmla="*/ 1993900 w 3691068"/>
              <a:gd name="connsiteY25" fmla="*/ 313983 h 1820386"/>
              <a:gd name="connsiteX26" fmla="*/ 1974850 w 3691068"/>
              <a:gd name="connsiteY26" fmla="*/ 320333 h 1820386"/>
              <a:gd name="connsiteX27" fmla="*/ 1905000 w 3691068"/>
              <a:gd name="connsiteY27" fmla="*/ 358433 h 1820386"/>
              <a:gd name="connsiteX28" fmla="*/ 1854200 w 3691068"/>
              <a:gd name="connsiteY28" fmla="*/ 377483 h 1820386"/>
              <a:gd name="connsiteX29" fmla="*/ 1828800 w 3691068"/>
              <a:gd name="connsiteY29" fmla="*/ 390183 h 1820386"/>
              <a:gd name="connsiteX30" fmla="*/ 1765300 w 3691068"/>
              <a:gd name="connsiteY30" fmla="*/ 409233 h 1820386"/>
              <a:gd name="connsiteX31" fmla="*/ 1733550 w 3691068"/>
              <a:gd name="connsiteY31" fmla="*/ 428283 h 1820386"/>
              <a:gd name="connsiteX32" fmla="*/ 1657350 w 3691068"/>
              <a:gd name="connsiteY32" fmla="*/ 466383 h 1820386"/>
              <a:gd name="connsiteX33" fmla="*/ 1625600 w 3691068"/>
              <a:gd name="connsiteY33" fmla="*/ 485433 h 1820386"/>
              <a:gd name="connsiteX34" fmla="*/ 1530350 w 3691068"/>
              <a:gd name="connsiteY34" fmla="*/ 517183 h 1820386"/>
              <a:gd name="connsiteX35" fmla="*/ 1492250 w 3691068"/>
              <a:gd name="connsiteY35" fmla="*/ 536233 h 1820386"/>
              <a:gd name="connsiteX36" fmla="*/ 1390650 w 3691068"/>
              <a:gd name="connsiteY36" fmla="*/ 567983 h 1820386"/>
              <a:gd name="connsiteX37" fmla="*/ 1346200 w 3691068"/>
              <a:gd name="connsiteY37" fmla="*/ 587033 h 1820386"/>
              <a:gd name="connsiteX38" fmla="*/ 1308100 w 3691068"/>
              <a:gd name="connsiteY38" fmla="*/ 593383 h 1820386"/>
              <a:gd name="connsiteX39" fmla="*/ 1276350 w 3691068"/>
              <a:gd name="connsiteY39" fmla="*/ 599733 h 1820386"/>
              <a:gd name="connsiteX40" fmla="*/ 1212850 w 3691068"/>
              <a:gd name="connsiteY40" fmla="*/ 631483 h 1820386"/>
              <a:gd name="connsiteX41" fmla="*/ 1193800 w 3691068"/>
              <a:gd name="connsiteY41" fmla="*/ 637833 h 1820386"/>
              <a:gd name="connsiteX42" fmla="*/ 1149350 w 3691068"/>
              <a:gd name="connsiteY42" fmla="*/ 656883 h 1820386"/>
              <a:gd name="connsiteX43" fmla="*/ 1022350 w 3691068"/>
              <a:gd name="connsiteY43" fmla="*/ 669583 h 1820386"/>
              <a:gd name="connsiteX44" fmla="*/ 927100 w 3691068"/>
              <a:gd name="connsiteY44" fmla="*/ 701333 h 1820386"/>
              <a:gd name="connsiteX45" fmla="*/ 863600 w 3691068"/>
              <a:gd name="connsiteY45" fmla="*/ 720383 h 1820386"/>
              <a:gd name="connsiteX46" fmla="*/ 838200 w 3691068"/>
              <a:gd name="connsiteY46" fmla="*/ 733083 h 1820386"/>
              <a:gd name="connsiteX47" fmla="*/ 819150 w 3691068"/>
              <a:gd name="connsiteY47" fmla="*/ 739433 h 1820386"/>
              <a:gd name="connsiteX48" fmla="*/ 774700 w 3691068"/>
              <a:gd name="connsiteY48" fmla="*/ 752133 h 1820386"/>
              <a:gd name="connsiteX49" fmla="*/ 723900 w 3691068"/>
              <a:gd name="connsiteY49" fmla="*/ 758483 h 1820386"/>
              <a:gd name="connsiteX50" fmla="*/ 692150 w 3691068"/>
              <a:gd name="connsiteY50" fmla="*/ 764833 h 1820386"/>
              <a:gd name="connsiteX51" fmla="*/ 647700 w 3691068"/>
              <a:gd name="connsiteY51" fmla="*/ 777533 h 1820386"/>
              <a:gd name="connsiteX52" fmla="*/ 603250 w 3691068"/>
              <a:gd name="connsiteY52" fmla="*/ 790233 h 1820386"/>
              <a:gd name="connsiteX53" fmla="*/ 577850 w 3691068"/>
              <a:gd name="connsiteY53" fmla="*/ 796583 h 1820386"/>
              <a:gd name="connsiteX54" fmla="*/ 501650 w 3691068"/>
              <a:gd name="connsiteY54" fmla="*/ 802933 h 1820386"/>
              <a:gd name="connsiteX55" fmla="*/ 463550 w 3691068"/>
              <a:gd name="connsiteY55" fmla="*/ 815633 h 1820386"/>
              <a:gd name="connsiteX56" fmla="*/ 438150 w 3691068"/>
              <a:gd name="connsiteY56" fmla="*/ 828333 h 1820386"/>
              <a:gd name="connsiteX57" fmla="*/ 381000 w 3691068"/>
              <a:gd name="connsiteY57" fmla="*/ 834683 h 1820386"/>
              <a:gd name="connsiteX58" fmla="*/ 292100 w 3691068"/>
              <a:gd name="connsiteY58" fmla="*/ 853733 h 1820386"/>
              <a:gd name="connsiteX59" fmla="*/ 273050 w 3691068"/>
              <a:gd name="connsiteY59" fmla="*/ 860083 h 1820386"/>
              <a:gd name="connsiteX60" fmla="*/ 241300 w 3691068"/>
              <a:gd name="connsiteY60" fmla="*/ 866433 h 1820386"/>
              <a:gd name="connsiteX61" fmla="*/ 222250 w 3691068"/>
              <a:gd name="connsiteY61" fmla="*/ 879133 h 1820386"/>
              <a:gd name="connsiteX62" fmla="*/ 203200 w 3691068"/>
              <a:gd name="connsiteY62" fmla="*/ 898183 h 1820386"/>
              <a:gd name="connsiteX63" fmla="*/ 165100 w 3691068"/>
              <a:gd name="connsiteY63" fmla="*/ 910883 h 1820386"/>
              <a:gd name="connsiteX64" fmla="*/ 107950 w 3691068"/>
              <a:gd name="connsiteY64" fmla="*/ 929933 h 1820386"/>
              <a:gd name="connsiteX65" fmla="*/ 63500 w 3691068"/>
              <a:gd name="connsiteY65" fmla="*/ 955333 h 1820386"/>
              <a:gd name="connsiteX66" fmla="*/ 38100 w 3691068"/>
              <a:gd name="connsiteY66" fmla="*/ 961683 h 1820386"/>
              <a:gd name="connsiteX67" fmla="*/ 0 w 3691068"/>
              <a:gd name="connsiteY67" fmla="*/ 974383 h 1820386"/>
              <a:gd name="connsiteX68" fmla="*/ 95250 w 3691068"/>
              <a:gd name="connsiteY68" fmla="*/ 987083 h 1820386"/>
              <a:gd name="connsiteX69" fmla="*/ 158750 w 3691068"/>
              <a:gd name="connsiteY69" fmla="*/ 993433 h 1820386"/>
              <a:gd name="connsiteX70" fmla="*/ 215900 w 3691068"/>
              <a:gd name="connsiteY70" fmla="*/ 999783 h 1820386"/>
              <a:gd name="connsiteX71" fmla="*/ 260350 w 3691068"/>
              <a:gd name="connsiteY71" fmla="*/ 1012483 h 1820386"/>
              <a:gd name="connsiteX72" fmla="*/ 298450 w 3691068"/>
              <a:gd name="connsiteY72" fmla="*/ 1018833 h 1820386"/>
              <a:gd name="connsiteX73" fmla="*/ 400050 w 3691068"/>
              <a:gd name="connsiteY73" fmla="*/ 1044233 h 1820386"/>
              <a:gd name="connsiteX74" fmla="*/ 3371850 w 3691068"/>
              <a:gd name="connsiteY74" fmla="*/ 1812583 h 1820386"/>
              <a:gd name="connsiteX75" fmla="*/ 3397250 w 3691068"/>
              <a:gd name="connsiteY75" fmla="*/ 1412533 h 1820386"/>
              <a:gd name="connsiteX76" fmla="*/ 1498600 w 3691068"/>
              <a:gd name="connsiteY76" fmla="*/ 942633 h 1820386"/>
              <a:gd name="connsiteX77" fmla="*/ 3365500 w 3691068"/>
              <a:gd name="connsiteY77" fmla="*/ 447333 h 1820386"/>
              <a:gd name="connsiteX78" fmla="*/ 3371850 w 3691068"/>
              <a:gd name="connsiteY78" fmla="*/ 428283 h 1820386"/>
              <a:gd name="connsiteX79" fmla="*/ 3365500 w 3691068"/>
              <a:gd name="connsiteY79" fmla="*/ 40933 h 1820386"/>
              <a:gd name="connsiteX0" fmla="*/ 3365500 w 3697914"/>
              <a:gd name="connsiteY0" fmla="*/ 40933 h 1821323"/>
              <a:gd name="connsiteX1" fmla="*/ 3365500 w 3697914"/>
              <a:gd name="connsiteY1" fmla="*/ 28233 h 1821323"/>
              <a:gd name="connsiteX2" fmla="*/ 3340100 w 3697914"/>
              <a:gd name="connsiteY2" fmla="*/ 34583 h 1821323"/>
              <a:gd name="connsiteX3" fmla="*/ 3314700 w 3697914"/>
              <a:gd name="connsiteY3" fmla="*/ 47283 h 1821323"/>
              <a:gd name="connsiteX4" fmla="*/ 3263900 w 3697914"/>
              <a:gd name="connsiteY4" fmla="*/ 53633 h 1821323"/>
              <a:gd name="connsiteX5" fmla="*/ 3238500 w 3697914"/>
              <a:gd name="connsiteY5" fmla="*/ 59983 h 1821323"/>
              <a:gd name="connsiteX6" fmla="*/ 3187700 w 3697914"/>
              <a:gd name="connsiteY6" fmla="*/ 72683 h 1821323"/>
              <a:gd name="connsiteX7" fmla="*/ 3155950 w 3697914"/>
              <a:gd name="connsiteY7" fmla="*/ 85383 h 1821323"/>
              <a:gd name="connsiteX8" fmla="*/ 2997200 w 3697914"/>
              <a:gd name="connsiteY8" fmla="*/ 104433 h 1821323"/>
              <a:gd name="connsiteX9" fmla="*/ 2908300 w 3697914"/>
              <a:gd name="connsiteY9" fmla="*/ 123483 h 1821323"/>
              <a:gd name="connsiteX10" fmla="*/ 2857500 w 3697914"/>
              <a:gd name="connsiteY10" fmla="*/ 136183 h 1821323"/>
              <a:gd name="connsiteX11" fmla="*/ 2806700 w 3697914"/>
              <a:gd name="connsiteY11" fmla="*/ 142533 h 1821323"/>
              <a:gd name="connsiteX12" fmla="*/ 2768600 w 3697914"/>
              <a:gd name="connsiteY12" fmla="*/ 148883 h 1821323"/>
              <a:gd name="connsiteX13" fmla="*/ 2686050 w 3697914"/>
              <a:gd name="connsiteY13" fmla="*/ 167933 h 1821323"/>
              <a:gd name="connsiteX14" fmla="*/ 2597150 w 3697914"/>
              <a:gd name="connsiteY14" fmla="*/ 174283 h 1821323"/>
              <a:gd name="connsiteX15" fmla="*/ 2552700 w 3697914"/>
              <a:gd name="connsiteY15" fmla="*/ 186983 h 1821323"/>
              <a:gd name="connsiteX16" fmla="*/ 2438400 w 3697914"/>
              <a:gd name="connsiteY16" fmla="*/ 206033 h 1821323"/>
              <a:gd name="connsiteX17" fmla="*/ 2406650 w 3697914"/>
              <a:gd name="connsiteY17" fmla="*/ 212383 h 1821323"/>
              <a:gd name="connsiteX18" fmla="*/ 2374900 w 3697914"/>
              <a:gd name="connsiteY18" fmla="*/ 225083 h 1821323"/>
              <a:gd name="connsiteX19" fmla="*/ 2349500 w 3697914"/>
              <a:gd name="connsiteY19" fmla="*/ 231433 h 1821323"/>
              <a:gd name="connsiteX20" fmla="*/ 2260600 w 3697914"/>
              <a:gd name="connsiteY20" fmla="*/ 244133 h 1821323"/>
              <a:gd name="connsiteX21" fmla="*/ 2197100 w 3697914"/>
              <a:gd name="connsiteY21" fmla="*/ 256833 h 1821323"/>
              <a:gd name="connsiteX22" fmla="*/ 2146300 w 3697914"/>
              <a:gd name="connsiteY22" fmla="*/ 263183 h 1821323"/>
              <a:gd name="connsiteX23" fmla="*/ 2057400 w 3697914"/>
              <a:gd name="connsiteY23" fmla="*/ 282233 h 1821323"/>
              <a:gd name="connsiteX24" fmla="*/ 2012950 w 3697914"/>
              <a:gd name="connsiteY24" fmla="*/ 301283 h 1821323"/>
              <a:gd name="connsiteX25" fmla="*/ 1993900 w 3697914"/>
              <a:gd name="connsiteY25" fmla="*/ 313983 h 1821323"/>
              <a:gd name="connsiteX26" fmla="*/ 1974850 w 3697914"/>
              <a:gd name="connsiteY26" fmla="*/ 320333 h 1821323"/>
              <a:gd name="connsiteX27" fmla="*/ 1905000 w 3697914"/>
              <a:gd name="connsiteY27" fmla="*/ 358433 h 1821323"/>
              <a:gd name="connsiteX28" fmla="*/ 1854200 w 3697914"/>
              <a:gd name="connsiteY28" fmla="*/ 377483 h 1821323"/>
              <a:gd name="connsiteX29" fmla="*/ 1828800 w 3697914"/>
              <a:gd name="connsiteY29" fmla="*/ 390183 h 1821323"/>
              <a:gd name="connsiteX30" fmla="*/ 1765300 w 3697914"/>
              <a:gd name="connsiteY30" fmla="*/ 409233 h 1821323"/>
              <a:gd name="connsiteX31" fmla="*/ 1733550 w 3697914"/>
              <a:gd name="connsiteY31" fmla="*/ 428283 h 1821323"/>
              <a:gd name="connsiteX32" fmla="*/ 1657350 w 3697914"/>
              <a:gd name="connsiteY32" fmla="*/ 466383 h 1821323"/>
              <a:gd name="connsiteX33" fmla="*/ 1625600 w 3697914"/>
              <a:gd name="connsiteY33" fmla="*/ 485433 h 1821323"/>
              <a:gd name="connsiteX34" fmla="*/ 1530350 w 3697914"/>
              <a:gd name="connsiteY34" fmla="*/ 517183 h 1821323"/>
              <a:gd name="connsiteX35" fmla="*/ 1492250 w 3697914"/>
              <a:gd name="connsiteY35" fmla="*/ 536233 h 1821323"/>
              <a:gd name="connsiteX36" fmla="*/ 1390650 w 3697914"/>
              <a:gd name="connsiteY36" fmla="*/ 567983 h 1821323"/>
              <a:gd name="connsiteX37" fmla="*/ 1346200 w 3697914"/>
              <a:gd name="connsiteY37" fmla="*/ 587033 h 1821323"/>
              <a:gd name="connsiteX38" fmla="*/ 1308100 w 3697914"/>
              <a:gd name="connsiteY38" fmla="*/ 593383 h 1821323"/>
              <a:gd name="connsiteX39" fmla="*/ 1276350 w 3697914"/>
              <a:gd name="connsiteY39" fmla="*/ 599733 h 1821323"/>
              <a:gd name="connsiteX40" fmla="*/ 1212850 w 3697914"/>
              <a:gd name="connsiteY40" fmla="*/ 631483 h 1821323"/>
              <a:gd name="connsiteX41" fmla="*/ 1193800 w 3697914"/>
              <a:gd name="connsiteY41" fmla="*/ 637833 h 1821323"/>
              <a:gd name="connsiteX42" fmla="*/ 1149350 w 3697914"/>
              <a:gd name="connsiteY42" fmla="*/ 656883 h 1821323"/>
              <a:gd name="connsiteX43" fmla="*/ 1022350 w 3697914"/>
              <a:gd name="connsiteY43" fmla="*/ 669583 h 1821323"/>
              <a:gd name="connsiteX44" fmla="*/ 927100 w 3697914"/>
              <a:gd name="connsiteY44" fmla="*/ 701333 h 1821323"/>
              <a:gd name="connsiteX45" fmla="*/ 863600 w 3697914"/>
              <a:gd name="connsiteY45" fmla="*/ 720383 h 1821323"/>
              <a:gd name="connsiteX46" fmla="*/ 838200 w 3697914"/>
              <a:gd name="connsiteY46" fmla="*/ 733083 h 1821323"/>
              <a:gd name="connsiteX47" fmla="*/ 819150 w 3697914"/>
              <a:gd name="connsiteY47" fmla="*/ 739433 h 1821323"/>
              <a:gd name="connsiteX48" fmla="*/ 774700 w 3697914"/>
              <a:gd name="connsiteY48" fmla="*/ 752133 h 1821323"/>
              <a:gd name="connsiteX49" fmla="*/ 723900 w 3697914"/>
              <a:gd name="connsiteY49" fmla="*/ 758483 h 1821323"/>
              <a:gd name="connsiteX50" fmla="*/ 692150 w 3697914"/>
              <a:gd name="connsiteY50" fmla="*/ 764833 h 1821323"/>
              <a:gd name="connsiteX51" fmla="*/ 647700 w 3697914"/>
              <a:gd name="connsiteY51" fmla="*/ 777533 h 1821323"/>
              <a:gd name="connsiteX52" fmla="*/ 603250 w 3697914"/>
              <a:gd name="connsiteY52" fmla="*/ 790233 h 1821323"/>
              <a:gd name="connsiteX53" fmla="*/ 577850 w 3697914"/>
              <a:gd name="connsiteY53" fmla="*/ 796583 h 1821323"/>
              <a:gd name="connsiteX54" fmla="*/ 501650 w 3697914"/>
              <a:gd name="connsiteY54" fmla="*/ 802933 h 1821323"/>
              <a:gd name="connsiteX55" fmla="*/ 463550 w 3697914"/>
              <a:gd name="connsiteY55" fmla="*/ 815633 h 1821323"/>
              <a:gd name="connsiteX56" fmla="*/ 438150 w 3697914"/>
              <a:gd name="connsiteY56" fmla="*/ 828333 h 1821323"/>
              <a:gd name="connsiteX57" fmla="*/ 381000 w 3697914"/>
              <a:gd name="connsiteY57" fmla="*/ 834683 h 1821323"/>
              <a:gd name="connsiteX58" fmla="*/ 292100 w 3697914"/>
              <a:gd name="connsiteY58" fmla="*/ 853733 h 1821323"/>
              <a:gd name="connsiteX59" fmla="*/ 273050 w 3697914"/>
              <a:gd name="connsiteY59" fmla="*/ 860083 h 1821323"/>
              <a:gd name="connsiteX60" fmla="*/ 241300 w 3697914"/>
              <a:gd name="connsiteY60" fmla="*/ 866433 h 1821323"/>
              <a:gd name="connsiteX61" fmla="*/ 222250 w 3697914"/>
              <a:gd name="connsiteY61" fmla="*/ 879133 h 1821323"/>
              <a:gd name="connsiteX62" fmla="*/ 203200 w 3697914"/>
              <a:gd name="connsiteY62" fmla="*/ 898183 h 1821323"/>
              <a:gd name="connsiteX63" fmla="*/ 165100 w 3697914"/>
              <a:gd name="connsiteY63" fmla="*/ 910883 h 1821323"/>
              <a:gd name="connsiteX64" fmla="*/ 107950 w 3697914"/>
              <a:gd name="connsiteY64" fmla="*/ 929933 h 1821323"/>
              <a:gd name="connsiteX65" fmla="*/ 63500 w 3697914"/>
              <a:gd name="connsiteY65" fmla="*/ 955333 h 1821323"/>
              <a:gd name="connsiteX66" fmla="*/ 38100 w 3697914"/>
              <a:gd name="connsiteY66" fmla="*/ 961683 h 1821323"/>
              <a:gd name="connsiteX67" fmla="*/ 0 w 3697914"/>
              <a:gd name="connsiteY67" fmla="*/ 974383 h 1821323"/>
              <a:gd name="connsiteX68" fmla="*/ 95250 w 3697914"/>
              <a:gd name="connsiteY68" fmla="*/ 987083 h 1821323"/>
              <a:gd name="connsiteX69" fmla="*/ 158750 w 3697914"/>
              <a:gd name="connsiteY69" fmla="*/ 993433 h 1821323"/>
              <a:gd name="connsiteX70" fmla="*/ 215900 w 3697914"/>
              <a:gd name="connsiteY70" fmla="*/ 999783 h 1821323"/>
              <a:gd name="connsiteX71" fmla="*/ 260350 w 3697914"/>
              <a:gd name="connsiteY71" fmla="*/ 1012483 h 1821323"/>
              <a:gd name="connsiteX72" fmla="*/ 298450 w 3697914"/>
              <a:gd name="connsiteY72" fmla="*/ 1018833 h 1821323"/>
              <a:gd name="connsiteX73" fmla="*/ 3371850 w 3697914"/>
              <a:gd name="connsiteY73" fmla="*/ 1812583 h 1821323"/>
              <a:gd name="connsiteX74" fmla="*/ 3397250 w 3697914"/>
              <a:gd name="connsiteY74" fmla="*/ 1412533 h 1821323"/>
              <a:gd name="connsiteX75" fmla="*/ 1498600 w 3697914"/>
              <a:gd name="connsiteY75" fmla="*/ 942633 h 1821323"/>
              <a:gd name="connsiteX76" fmla="*/ 3365500 w 3697914"/>
              <a:gd name="connsiteY76" fmla="*/ 447333 h 1821323"/>
              <a:gd name="connsiteX77" fmla="*/ 3371850 w 3697914"/>
              <a:gd name="connsiteY77" fmla="*/ 428283 h 1821323"/>
              <a:gd name="connsiteX78" fmla="*/ 3365500 w 3697914"/>
              <a:gd name="connsiteY78" fmla="*/ 40933 h 1821323"/>
              <a:gd name="connsiteX0" fmla="*/ 3365500 w 3700490"/>
              <a:gd name="connsiteY0" fmla="*/ 40933 h 1821562"/>
              <a:gd name="connsiteX1" fmla="*/ 3365500 w 3700490"/>
              <a:gd name="connsiteY1" fmla="*/ 28233 h 1821562"/>
              <a:gd name="connsiteX2" fmla="*/ 3340100 w 3700490"/>
              <a:gd name="connsiteY2" fmla="*/ 34583 h 1821562"/>
              <a:gd name="connsiteX3" fmla="*/ 3314700 w 3700490"/>
              <a:gd name="connsiteY3" fmla="*/ 47283 h 1821562"/>
              <a:gd name="connsiteX4" fmla="*/ 3263900 w 3700490"/>
              <a:gd name="connsiteY4" fmla="*/ 53633 h 1821562"/>
              <a:gd name="connsiteX5" fmla="*/ 3238500 w 3700490"/>
              <a:gd name="connsiteY5" fmla="*/ 59983 h 1821562"/>
              <a:gd name="connsiteX6" fmla="*/ 3187700 w 3700490"/>
              <a:gd name="connsiteY6" fmla="*/ 72683 h 1821562"/>
              <a:gd name="connsiteX7" fmla="*/ 3155950 w 3700490"/>
              <a:gd name="connsiteY7" fmla="*/ 85383 h 1821562"/>
              <a:gd name="connsiteX8" fmla="*/ 2997200 w 3700490"/>
              <a:gd name="connsiteY8" fmla="*/ 104433 h 1821562"/>
              <a:gd name="connsiteX9" fmla="*/ 2908300 w 3700490"/>
              <a:gd name="connsiteY9" fmla="*/ 123483 h 1821562"/>
              <a:gd name="connsiteX10" fmla="*/ 2857500 w 3700490"/>
              <a:gd name="connsiteY10" fmla="*/ 136183 h 1821562"/>
              <a:gd name="connsiteX11" fmla="*/ 2806700 w 3700490"/>
              <a:gd name="connsiteY11" fmla="*/ 142533 h 1821562"/>
              <a:gd name="connsiteX12" fmla="*/ 2768600 w 3700490"/>
              <a:gd name="connsiteY12" fmla="*/ 148883 h 1821562"/>
              <a:gd name="connsiteX13" fmla="*/ 2686050 w 3700490"/>
              <a:gd name="connsiteY13" fmla="*/ 167933 h 1821562"/>
              <a:gd name="connsiteX14" fmla="*/ 2597150 w 3700490"/>
              <a:gd name="connsiteY14" fmla="*/ 174283 h 1821562"/>
              <a:gd name="connsiteX15" fmla="*/ 2552700 w 3700490"/>
              <a:gd name="connsiteY15" fmla="*/ 186983 h 1821562"/>
              <a:gd name="connsiteX16" fmla="*/ 2438400 w 3700490"/>
              <a:gd name="connsiteY16" fmla="*/ 206033 h 1821562"/>
              <a:gd name="connsiteX17" fmla="*/ 2406650 w 3700490"/>
              <a:gd name="connsiteY17" fmla="*/ 212383 h 1821562"/>
              <a:gd name="connsiteX18" fmla="*/ 2374900 w 3700490"/>
              <a:gd name="connsiteY18" fmla="*/ 225083 h 1821562"/>
              <a:gd name="connsiteX19" fmla="*/ 2349500 w 3700490"/>
              <a:gd name="connsiteY19" fmla="*/ 231433 h 1821562"/>
              <a:gd name="connsiteX20" fmla="*/ 2260600 w 3700490"/>
              <a:gd name="connsiteY20" fmla="*/ 244133 h 1821562"/>
              <a:gd name="connsiteX21" fmla="*/ 2197100 w 3700490"/>
              <a:gd name="connsiteY21" fmla="*/ 256833 h 1821562"/>
              <a:gd name="connsiteX22" fmla="*/ 2146300 w 3700490"/>
              <a:gd name="connsiteY22" fmla="*/ 263183 h 1821562"/>
              <a:gd name="connsiteX23" fmla="*/ 2057400 w 3700490"/>
              <a:gd name="connsiteY23" fmla="*/ 282233 h 1821562"/>
              <a:gd name="connsiteX24" fmla="*/ 2012950 w 3700490"/>
              <a:gd name="connsiteY24" fmla="*/ 301283 h 1821562"/>
              <a:gd name="connsiteX25" fmla="*/ 1993900 w 3700490"/>
              <a:gd name="connsiteY25" fmla="*/ 313983 h 1821562"/>
              <a:gd name="connsiteX26" fmla="*/ 1974850 w 3700490"/>
              <a:gd name="connsiteY26" fmla="*/ 320333 h 1821562"/>
              <a:gd name="connsiteX27" fmla="*/ 1905000 w 3700490"/>
              <a:gd name="connsiteY27" fmla="*/ 358433 h 1821562"/>
              <a:gd name="connsiteX28" fmla="*/ 1854200 w 3700490"/>
              <a:gd name="connsiteY28" fmla="*/ 377483 h 1821562"/>
              <a:gd name="connsiteX29" fmla="*/ 1828800 w 3700490"/>
              <a:gd name="connsiteY29" fmla="*/ 390183 h 1821562"/>
              <a:gd name="connsiteX30" fmla="*/ 1765300 w 3700490"/>
              <a:gd name="connsiteY30" fmla="*/ 409233 h 1821562"/>
              <a:gd name="connsiteX31" fmla="*/ 1733550 w 3700490"/>
              <a:gd name="connsiteY31" fmla="*/ 428283 h 1821562"/>
              <a:gd name="connsiteX32" fmla="*/ 1657350 w 3700490"/>
              <a:gd name="connsiteY32" fmla="*/ 466383 h 1821562"/>
              <a:gd name="connsiteX33" fmla="*/ 1625600 w 3700490"/>
              <a:gd name="connsiteY33" fmla="*/ 485433 h 1821562"/>
              <a:gd name="connsiteX34" fmla="*/ 1530350 w 3700490"/>
              <a:gd name="connsiteY34" fmla="*/ 517183 h 1821562"/>
              <a:gd name="connsiteX35" fmla="*/ 1492250 w 3700490"/>
              <a:gd name="connsiteY35" fmla="*/ 536233 h 1821562"/>
              <a:gd name="connsiteX36" fmla="*/ 1390650 w 3700490"/>
              <a:gd name="connsiteY36" fmla="*/ 567983 h 1821562"/>
              <a:gd name="connsiteX37" fmla="*/ 1346200 w 3700490"/>
              <a:gd name="connsiteY37" fmla="*/ 587033 h 1821562"/>
              <a:gd name="connsiteX38" fmla="*/ 1308100 w 3700490"/>
              <a:gd name="connsiteY38" fmla="*/ 593383 h 1821562"/>
              <a:gd name="connsiteX39" fmla="*/ 1276350 w 3700490"/>
              <a:gd name="connsiteY39" fmla="*/ 599733 h 1821562"/>
              <a:gd name="connsiteX40" fmla="*/ 1212850 w 3700490"/>
              <a:gd name="connsiteY40" fmla="*/ 631483 h 1821562"/>
              <a:gd name="connsiteX41" fmla="*/ 1193800 w 3700490"/>
              <a:gd name="connsiteY41" fmla="*/ 637833 h 1821562"/>
              <a:gd name="connsiteX42" fmla="*/ 1149350 w 3700490"/>
              <a:gd name="connsiteY42" fmla="*/ 656883 h 1821562"/>
              <a:gd name="connsiteX43" fmla="*/ 1022350 w 3700490"/>
              <a:gd name="connsiteY43" fmla="*/ 669583 h 1821562"/>
              <a:gd name="connsiteX44" fmla="*/ 927100 w 3700490"/>
              <a:gd name="connsiteY44" fmla="*/ 701333 h 1821562"/>
              <a:gd name="connsiteX45" fmla="*/ 863600 w 3700490"/>
              <a:gd name="connsiteY45" fmla="*/ 720383 h 1821562"/>
              <a:gd name="connsiteX46" fmla="*/ 838200 w 3700490"/>
              <a:gd name="connsiteY46" fmla="*/ 733083 h 1821562"/>
              <a:gd name="connsiteX47" fmla="*/ 819150 w 3700490"/>
              <a:gd name="connsiteY47" fmla="*/ 739433 h 1821562"/>
              <a:gd name="connsiteX48" fmla="*/ 774700 w 3700490"/>
              <a:gd name="connsiteY48" fmla="*/ 752133 h 1821562"/>
              <a:gd name="connsiteX49" fmla="*/ 723900 w 3700490"/>
              <a:gd name="connsiteY49" fmla="*/ 758483 h 1821562"/>
              <a:gd name="connsiteX50" fmla="*/ 692150 w 3700490"/>
              <a:gd name="connsiteY50" fmla="*/ 764833 h 1821562"/>
              <a:gd name="connsiteX51" fmla="*/ 647700 w 3700490"/>
              <a:gd name="connsiteY51" fmla="*/ 777533 h 1821562"/>
              <a:gd name="connsiteX52" fmla="*/ 603250 w 3700490"/>
              <a:gd name="connsiteY52" fmla="*/ 790233 h 1821562"/>
              <a:gd name="connsiteX53" fmla="*/ 577850 w 3700490"/>
              <a:gd name="connsiteY53" fmla="*/ 796583 h 1821562"/>
              <a:gd name="connsiteX54" fmla="*/ 501650 w 3700490"/>
              <a:gd name="connsiteY54" fmla="*/ 802933 h 1821562"/>
              <a:gd name="connsiteX55" fmla="*/ 463550 w 3700490"/>
              <a:gd name="connsiteY55" fmla="*/ 815633 h 1821562"/>
              <a:gd name="connsiteX56" fmla="*/ 438150 w 3700490"/>
              <a:gd name="connsiteY56" fmla="*/ 828333 h 1821562"/>
              <a:gd name="connsiteX57" fmla="*/ 381000 w 3700490"/>
              <a:gd name="connsiteY57" fmla="*/ 834683 h 1821562"/>
              <a:gd name="connsiteX58" fmla="*/ 292100 w 3700490"/>
              <a:gd name="connsiteY58" fmla="*/ 853733 h 1821562"/>
              <a:gd name="connsiteX59" fmla="*/ 273050 w 3700490"/>
              <a:gd name="connsiteY59" fmla="*/ 860083 h 1821562"/>
              <a:gd name="connsiteX60" fmla="*/ 241300 w 3700490"/>
              <a:gd name="connsiteY60" fmla="*/ 866433 h 1821562"/>
              <a:gd name="connsiteX61" fmla="*/ 222250 w 3700490"/>
              <a:gd name="connsiteY61" fmla="*/ 879133 h 1821562"/>
              <a:gd name="connsiteX62" fmla="*/ 203200 w 3700490"/>
              <a:gd name="connsiteY62" fmla="*/ 898183 h 1821562"/>
              <a:gd name="connsiteX63" fmla="*/ 165100 w 3700490"/>
              <a:gd name="connsiteY63" fmla="*/ 910883 h 1821562"/>
              <a:gd name="connsiteX64" fmla="*/ 107950 w 3700490"/>
              <a:gd name="connsiteY64" fmla="*/ 929933 h 1821562"/>
              <a:gd name="connsiteX65" fmla="*/ 63500 w 3700490"/>
              <a:gd name="connsiteY65" fmla="*/ 955333 h 1821562"/>
              <a:gd name="connsiteX66" fmla="*/ 38100 w 3700490"/>
              <a:gd name="connsiteY66" fmla="*/ 961683 h 1821562"/>
              <a:gd name="connsiteX67" fmla="*/ 0 w 3700490"/>
              <a:gd name="connsiteY67" fmla="*/ 974383 h 1821562"/>
              <a:gd name="connsiteX68" fmla="*/ 95250 w 3700490"/>
              <a:gd name="connsiteY68" fmla="*/ 987083 h 1821562"/>
              <a:gd name="connsiteX69" fmla="*/ 158750 w 3700490"/>
              <a:gd name="connsiteY69" fmla="*/ 993433 h 1821562"/>
              <a:gd name="connsiteX70" fmla="*/ 215900 w 3700490"/>
              <a:gd name="connsiteY70" fmla="*/ 999783 h 1821562"/>
              <a:gd name="connsiteX71" fmla="*/ 260350 w 3700490"/>
              <a:gd name="connsiteY71" fmla="*/ 1012483 h 1821562"/>
              <a:gd name="connsiteX72" fmla="*/ 3371850 w 3700490"/>
              <a:gd name="connsiteY72" fmla="*/ 1812583 h 1821562"/>
              <a:gd name="connsiteX73" fmla="*/ 3397250 w 3700490"/>
              <a:gd name="connsiteY73" fmla="*/ 1412533 h 1821562"/>
              <a:gd name="connsiteX74" fmla="*/ 1498600 w 3700490"/>
              <a:gd name="connsiteY74" fmla="*/ 942633 h 1821562"/>
              <a:gd name="connsiteX75" fmla="*/ 3365500 w 3700490"/>
              <a:gd name="connsiteY75" fmla="*/ 447333 h 1821562"/>
              <a:gd name="connsiteX76" fmla="*/ 3371850 w 3700490"/>
              <a:gd name="connsiteY76" fmla="*/ 428283 h 1821562"/>
              <a:gd name="connsiteX77" fmla="*/ 3365500 w 3700490"/>
              <a:gd name="connsiteY77" fmla="*/ 40933 h 1821562"/>
              <a:gd name="connsiteX0" fmla="*/ 3365500 w 3703504"/>
              <a:gd name="connsiteY0" fmla="*/ 40933 h 1822048"/>
              <a:gd name="connsiteX1" fmla="*/ 3365500 w 3703504"/>
              <a:gd name="connsiteY1" fmla="*/ 28233 h 1822048"/>
              <a:gd name="connsiteX2" fmla="*/ 3340100 w 3703504"/>
              <a:gd name="connsiteY2" fmla="*/ 34583 h 1822048"/>
              <a:gd name="connsiteX3" fmla="*/ 3314700 w 3703504"/>
              <a:gd name="connsiteY3" fmla="*/ 47283 h 1822048"/>
              <a:gd name="connsiteX4" fmla="*/ 3263900 w 3703504"/>
              <a:gd name="connsiteY4" fmla="*/ 53633 h 1822048"/>
              <a:gd name="connsiteX5" fmla="*/ 3238500 w 3703504"/>
              <a:gd name="connsiteY5" fmla="*/ 59983 h 1822048"/>
              <a:gd name="connsiteX6" fmla="*/ 3187700 w 3703504"/>
              <a:gd name="connsiteY6" fmla="*/ 72683 h 1822048"/>
              <a:gd name="connsiteX7" fmla="*/ 3155950 w 3703504"/>
              <a:gd name="connsiteY7" fmla="*/ 85383 h 1822048"/>
              <a:gd name="connsiteX8" fmla="*/ 2997200 w 3703504"/>
              <a:gd name="connsiteY8" fmla="*/ 104433 h 1822048"/>
              <a:gd name="connsiteX9" fmla="*/ 2908300 w 3703504"/>
              <a:gd name="connsiteY9" fmla="*/ 123483 h 1822048"/>
              <a:gd name="connsiteX10" fmla="*/ 2857500 w 3703504"/>
              <a:gd name="connsiteY10" fmla="*/ 136183 h 1822048"/>
              <a:gd name="connsiteX11" fmla="*/ 2806700 w 3703504"/>
              <a:gd name="connsiteY11" fmla="*/ 142533 h 1822048"/>
              <a:gd name="connsiteX12" fmla="*/ 2768600 w 3703504"/>
              <a:gd name="connsiteY12" fmla="*/ 148883 h 1822048"/>
              <a:gd name="connsiteX13" fmla="*/ 2686050 w 3703504"/>
              <a:gd name="connsiteY13" fmla="*/ 167933 h 1822048"/>
              <a:gd name="connsiteX14" fmla="*/ 2597150 w 3703504"/>
              <a:gd name="connsiteY14" fmla="*/ 174283 h 1822048"/>
              <a:gd name="connsiteX15" fmla="*/ 2552700 w 3703504"/>
              <a:gd name="connsiteY15" fmla="*/ 186983 h 1822048"/>
              <a:gd name="connsiteX16" fmla="*/ 2438400 w 3703504"/>
              <a:gd name="connsiteY16" fmla="*/ 206033 h 1822048"/>
              <a:gd name="connsiteX17" fmla="*/ 2406650 w 3703504"/>
              <a:gd name="connsiteY17" fmla="*/ 212383 h 1822048"/>
              <a:gd name="connsiteX18" fmla="*/ 2374900 w 3703504"/>
              <a:gd name="connsiteY18" fmla="*/ 225083 h 1822048"/>
              <a:gd name="connsiteX19" fmla="*/ 2349500 w 3703504"/>
              <a:gd name="connsiteY19" fmla="*/ 231433 h 1822048"/>
              <a:gd name="connsiteX20" fmla="*/ 2260600 w 3703504"/>
              <a:gd name="connsiteY20" fmla="*/ 244133 h 1822048"/>
              <a:gd name="connsiteX21" fmla="*/ 2197100 w 3703504"/>
              <a:gd name="connsiteY21" fmla="*/ 256833 h 1822048"/>
              <a:gd name="connsiteX22" fmla="*/ 2146300 w 3703504"/>
              <a:gd name="connsiteY22" fmla="*/ 263183 h 1822048"/>
              <a:gd name="connsiteX23" fmla="*/ 2057400 w 3703504"/>
              <a:gd name="connsiteY23" fmla="*/ 282233 h 1822048"/>
              <a:gd name="connsiteX24" fmla="*/ 2012950 w 3703504"/>
              <a:gd name="connsiteY24" fmla="*/ 301283 h 1822048"/>
              <a:gd name="connsiteX25" fmla="*/ 1993900 w 3703504"/>
              <a:gd name="connsiteY25" fmla="*/ 313983 h 1822048"/>
              <a:gd name="connsiteX26" fmla="*/ 1974850 w 3703504"/>
              <a:gd name="connsiteY26" fmla="*/ 320333 h 1822048"/>
              <a:gd name="connsiteX27" fmla="*/ 1905000 w 3703504"/>
              <a:gd name="connsiteY27" fmla="*/ 358433 h 1822048"/>
              <a:gd name="connsiteX28" fmla="*/ 1854200 w 3703504"/>
              <a:gd name="connsiteY28" fmla="*/ 377483 h 1822048"/>
              <a:gd name="connsiteX29" fmla="*/ 1828800 w 3703504"/>
              <a:gd name="connsiteY29" fmla="*/ 390183 h 1822048"/>
              <a:gd name="connsiteX30" fmla="*/ 1765300 w 3703504"/>
              <a:gd name="connsiteY30" fmla="*/ 409233 h 1822048"/>
              <a:gd name="connsiteX31" fmla="*/ 1733550 w 3703504"/>
              <a:gd name="connsiteY31" fmla="*/ 428283 h 1822048"/>
              <a:gd name="connsiteX32" fmla="*/ 1657350 w 3703504"/>
              <a:gd name="connsiteY32" fmla="*/ 466383 h 1822048"/>
              <a:gd name="connsiteX33" fmla="*/ 1625600 w 3703504"/>
              <a:gd name="connsiteY33" fmla="*/ 485433 h 1822048"/>
              <a:gd name="connsiteX34" fmla="*/ 1530350 w 3703504"/>
              <a:gd name="connsiteY34" fmla="*/ 517183 h 1822048"/>
              <a:gd name="connsiteX35" fmla="*/ 1492250 w 3703504"/>
              <a:gd name="connsiteY35" fmla="*/ 536233 h 1822048"/>
              <a:gd name="connsiteX36" fmla="*/ 1390650 w 3703504"/>
              <a:gd name="connsiteY36" fmla="*/ 567983 h 1822048"/>
              <a:gd name="connsiteX37" fmla="*/ 1346200 w 3703504"/>
              <a:gd name="connsiteY37" fmla="*/ 587033 h 1822048"/>
              <a:gd name="connsiteX38" fmla="*/ 1308100 w 3703504"/>
              <a:gd name="connsiteY38" fmla="*/ 593383 h 1822048"/>
              <a:gd name="connsiteX39" fmla="*/ 1276350 w 3703504"/>
              <a:gd name="connsiteY39" fmla="*/ 599733 h 1822048"/>
              <a:gd name="connsiteX40" fmla="*/ 1212850 w 3703504"/>
              <a:gd name="connsiteY40" fmla="*/ 631483 h 1822048"/>
              <a:gd name="connsiteX41" fmla="*/ 1193800 w 3703504"/>
              <a:gd name="connsiteY41" fmla="*/ 637833 h 1822048"/>
              <a:gd name="connsiteX42" fmla="*/ 1149350 w 3703504"/>
              <a:gd name="connsiteY42" fmla="*/ 656883 h 1822048"/>
              <a:gd name="connsiteX43" fmla="*/ 1022350 w 3703504"/>
              <a:gd name="connsiteY43" fmla="*/ 669583 h 1822048"/>
              <a:gd name="connsiteX44" fmla="*/ 927100 w 3703504"/>
              <a:gd name="connsiteY44" fmla="*/ 701333 h 1822048"/>
              <a:gd name="connsiteX45" fmla="*/ 863600 w 3703504"/>
              <a:gd name="connsiteY45" fmla="*/ 720383 h 1822048"/>
              <a:gd name="connsiteX46" fmla="*/ 838200 w 3703504"/>
              <a:gd name="connsiteY46" fmla="*/ 733083 h 1822048"/>
              <a:gd name="connsiteX47" fmla="*/ 819150 w 3703504"/>
              <a:gd name="connsiteY47" fmla="*/ 739433 h 1822048"/>
              <a:gd name="connsiteX48" fmla="*/ 774700 w 3703504"/>
              <a:gd name="connsiteY48" fmla="*/ 752133 h 1822048"/>
              <a:gd name="connsiteX49" fmla="*/ 723900 w 3703504"/>
              <a:gd name="connsiteY49" fmla="*/ 758483 h 1822048"/>
              <a:gd name="connsiteX50" fmla="*/ 692150 w 3703504"/>
              <a:gd name="connsiteY50" fmla="*/ 764833 h 1822048"/>
              <a:gd name="connsiteX51" fmla="*/ 647700 w 3703504"/>
              <a:gd name="connsiteY51" fmla="*/ 777533 h 1822048"/>
              <a:gd name="connsiteX52" fmla="*/ 603250 w 3703504"/>
              <a:gd name="connsiteY52" fmla="*/ 790233 h 1822048"/>
              <a:gd name="connsiteX53" fmla="*/ 577850 w 3703504"/>
              <a:gd name="connsiteY53" fmla="*/ 796583 h 1822048"/>
              <a:gd name="connsiteX54" fmla="*/ 501650 w 3703504"/>
              <a:gd name="connsiteY54" fmla="*/ 802933 h 1822048"/>
              <a:gd name="connsiteX55" fmla="*/ 463550 w 3703504"/>
              <a:gd name="connsiteY55" fmla="*/ 815633 h 1822048"/>
              <a:gd name="connsiteX56" fmla="*/ 438150 w 3703504"/>
              <a:gd name="connsiteY56" fmla="*/ 828333 h 1822048"/>
              <a:gd name="connsiteX57" fmla="*/ 381000 w 3703504"/>
              <a:gd name="connsiteY57" fmla="*/ 834683 h 1822048"/>
              <a:gd name="connsiteX58" fmla="*/ 292100 w 3703504"/>
              <a:gd name="connsiteY58" fmla="*/ 853733 h 1822048"/>
              <a:gd name="connsiteX59" fmla="*/ 273050 w 3703504"/>
              <a:gd name="connsiteY59" fmla="*/ 860083 h 1822048"/>
              <a:gd name="connsiteX60" fmla="*/ 241300 w 3703504"/>
              <a:gd name="connsiteY60" fmla="*/ 866433 h 1822048"/>
              <a:gd name="connsiteX61" fmla="*/ 222250 w 3703504"/>
              <a:gd name="connsiteY61" fmla="*/ 879133 h 1822048"/>
              <a:gd name="connsiteX62" fmla="*/ 203200 w 3703504"/>
              <a:gd name="connsiteY62" fmla="*/ 898183 h 1822048"/>
              <a:gd name="connsiteX63" fmla="*/ 165100 w 3703504"/>
              <a:gd name="connsiteY63" fmla="*/ 910883 h 1822048"/>
              <a:gd name="connsiteX64" fmla="*/ 107950 w 3703504"/>
              <a:gd name="connsiteY64" fmla="*/ 929933 h 1822048"/>
              <a:gd name="connsiteX65" fmla="*/ 63500 w 3703504"/>
              <a:gd name="connsiteY65" fmla="*/ 955333 h 1822048"/>
              <a:gd name="connsiteX66" fmla="*/ 38100 w 3703504"/>
              <a:gd name="connsiteY66" fmla="*/ 961683 h 1822048"/>
              <a:gd name="connsiteX67" fmla="*/ 0 w 3703504"/>
              <a:gd name="connsiteY67" fmla="*/ 974383 h 1822048"/>
              <a:gd name="connsiteX68" fmla="*/ 95250 w 3703504"/>
              <a:gd name="connsiteY68" fmla="*/ 987083 h 1822048"/>
              <a:gd name="connsiteX69" fmla="*/ 158750 w 3703504"/>
              <a:gd name="connsiteY69" fmla="*/ 993433 h 1822048"/>
              <a:gd name="connsiteX70" fmla="*/ 215900 w 3703504"/>
              <a:gd name="connsiteY70" fmla="*/ 999783 h 1822048"/>
              <a:gd name="connsiteX71" fmla="*/ 3371850 w 3703504"/>
              <a:gd name="connsiteY71" fmla="*/ 1812583 h 1822048"/>
              <a:gd name="connsiteX72" fmla="*/ 3397250 w 3703504"/>
              <a:gd name="connsiteY72" fmla="*/ 1412533 h 1822048"/>
              <a:gd name="connsiteX73" fmla="*/ 1498600 w 3703504"/>
              <a:gd name="connsiteY73" fmla="*/ 942633 h 1822048"/>
              <a:gd name="connsiteX74" fmla="*/ 3365500 w 3703504"/>
              <a:gd name="connsiteY74" fmla="*/ 447333 h 1822048"/>
              <a:gd name="connsiteX75" fmla="*/ 3371850 w 3703504"/>
              <a:gd name="connsiteY75" fmla="*/ 428283 h 1822048"/>
              <a:gd name="connsiteX76" fmla="*/ 3365500 w 3703504"/>
              <a:gd name="connsiteY76" fmla="*/ 40933 h 1822048"/>
              <a:gd name="connsiteX0" fmla="*/ 3365500 w 3703504"/>
              <a:gd name="connsiteY0" fmla="*/ 40933 h 1822048"/>
              <a:gd name="connsiteX1" fmla="*/ 3365500 w 3703504"/>
              <a:gd name="connsiteY1" fmla="*/ 28233 h 1822048"/>
              <a:gd name="connsiteX2" fmla="*/ 3340100 w 3703504"/>
              <a:gd name="connsiteY2" fmla="*/ 34583 h 1822048"/>
              <a:gd name="connsiteX3" fmla="*/ 3314700 w 3703504"/>
              <a:gd name="connsiteY3" fmla="*/ 47283 h 1822048"/>
              <a:gd name="connsiteX4" fmla="*/ 3263900 w 3703504"/>
              <a:gd name="connsiteY4" fmla="*/ 53633 h 1822048"/>
              <a:gd name="connsiteX5" fmla="*/ 3238500 w 3703504"/>
              <a:gd name="connsiteY5" fmla="*/ 59983 h 1822048"/>
              <a:gd name="connsiteX6" fmla="*/ 3187700 w 3703504"/>
              <a:gd name="connsiteY6" fmla="*/ 72683 h 1822048"/>
              <a:gd name="connsiteX7" fmla="*/ 3155950 w 3703504"/>
              <a:gd name="connsiteY7" fmla="*/ 85383 h 1822048"/>
              <a:gd name="connsiteX8" fmla="*/ 2997200 w 3703504"/>
              <a:gd name="connsiteY8" fmla="*/ 104433 h 1822048"/>
              <a:gd name="connsiteX9" fmla="*/ 2908300 w 3703504"/>
              <a:gd name="connsiteY9" fmla="*/ 123483 h 1822048"/>
              <a:gd name="connsiteX10" fmla="*/ 2857500 w 3703504"/>
              <a:gd name="connsiteY10" fmla="*/ 136183 h 1822048"/>
              <a:gd name="connsiteX11" fmla="*/ 2806700 w 3703504"/>
              <a:gd name="connsiteY11" fmla="*/ 142533 h 1822048"/>
              <a:gd name="connsiteX12" fmla="*/ 2768600 w 3703504"/>
              <a:gd name="connsiteY12" fmla="*/ 148883 h 1822048"/>
              <a:gd name="connsiteX13" fmla="*/ 2686050 w 3703504"/>
              <a:gd name="connsiteY13" fmla="*/ 167933 h 1822048"/>
              <a:gd name="connsiteX14" fmla="*/ 2597150 w 3703504"/>
              <a:gd name="connsiteY14" fmla="*/ 174283 h 1822048"/>
              <a:gd name="connsiteX15" fmla="*/ 2552700 w 3703504"/>
              <a:gd name="connsiteY15" fmla="*/ 186983 h 1822048"/>
              <a:gd name="connsiteX16" fmla="*/ 2438400 w 3703504"/>
              <a:gd name="connsiteY16" fmla="*/ 206033 h 1822048"/>
              <a:gd name="connsiteX17" fmla="*/ 2406650 w 3703504"/>
              <a:gd name="connsiteY17" fmla="*/ 212383 h 1822048"/>
              <a:gd name="connsiteX18" fmla="*/ 2374900 w 3703504"/>
              <a:gd name="connsiteY18" fmla="*/ 225083 h 1822048"/>
              <a:gd name="connsiteX19" fmla="*/ 2349500 w 3703504"/>
              <a:gd name="connsiteY19" fmla="*/ 231433 h 1822048"/>
              <a:gd name="connsiteX20" fmla="*/ 2260600 w 3703504"/>
              <a:gd name="connsiteY20" fmla="*/ 244133 h 1822048"/>
              <a:gd name="connsiteX21" fmla="*/ 2197100 w 3703504"/>
              <a:gd name="connsiteY21" fmla="*/ 256833 h 1822048"/>
              <a:gd name="connsiteX22" fmla="*/ 2146300 w 3703504"/>
              <a:gd name="connsiteY22" fmla="*/ 263183 h 1822048"/>
              <a:gd name="connsiteX23" fmla="*/ 2057400 w 3703504"/>
              <a:gd name="connsiteY23" fmla="*/ 282233 h 1822048"/>
              <a:gd name="connsiteX24" fmla="*/ 2012950 w 3703504"/>
              <a:gd name="connsiteY24" fmla="*/ 301283 h 1822048"/>
              <a:gd name="connsiteX25" fmla="*/ 1993900 w 3703504"/>
              <a:gd name="connsiteY25" fmla="*/ 313983 h 1822048"/>
              <a:gd name="connsiteX26" fmla="*/ 1974850 w 3703504"/>
              <a:gd name="connsiteY26" fmla="*/ 320333 h 1822048"/>
              <a:gd name="connsiteX27" fmla="*/ 1905000 w 3703504"/>
              <a:gd name="connsiteY27" fmla="*/ 358433 h 1822048"/>
              <a:gd name="connsiteX28" fmla="*/ 1854200 w 3703504"/>
              <a:gd name="connsiteY28" fmla="*/ 377483 h 1822048"/>
              <a:gd name="connsiteX29" fmla="*/ 1828800 w 3703504"/>
              <a:gd name="connsiteY29" fmla="*/ 390183 h 1822048"/>
              <a:gd name="connsiteX30" fmla="*/ 1765300 w 3703504"/>
              <a:gd name="connsiteY30" fmla="*/ 409233 h 1822048"/>
              <a:gd name="connsiteX31" fmla="*/ 1733550 w 3703504"/>
              <a:gd name="connsiteY31" fmla="*/ 428283 h 1822048"/>
              <a:gd name="connsiteX32" fmla="*/ 1657350 w 3703504"/>
              <a:gd name="connsiteY32" fmla="*/ 466383 h 1822048"/>
              <a:gd name="connsiteX33" fmla="*/ 1625600 w 3703504"/>
              <a:gd name="connsiteY33" fmla="*/ 485433 h 1822048"/>
              <a:gd name="connsiteX34" fmla="*/ 1530350 w 3703504"/>
              <a:gd name="connsiteY34" fmla="*/ 517183 h 1822048"/>
              <a:gd name="connsiteX35" fmla="*/ 1492250 w 3703504"/>
              <a:gd name="connsiteY35" fmla="*/ 536233 h 1822048"/>
              <a:gd name="connsiteX36" fmla="*/ 1390650 w 3703504"/>
              <a:gd name="connsiteY36" fmla="*/ 567983 h 1822048"/>
              <a:gd name="connsiteX37" fmla="*/ 1346200 w 3703504"/>
              <a:gd name="connsiteY37" fmla="*/ 587033 h 1822048"/>
              <a:gd name="connsiteX38" fmla="*/ 1308100 w 3703504"/>
              <a:gd name="connsiteY38" fmla="*/ 593383 h 1822048"/>
              <a:gd name="connsiteX39" fmla="*/ 1276350 w 3703504"/>
              <a:gd name="connsiteY39" fmla="*/ 599733 h 1822048"/>
              <a:gd name="connsiteX40" fmla="*/ 1212850 w 3703504"/>
              <a:gd name="connsiteY40" fmla="*/ 631483 h 1822048"/>
              <a:gd name="connsiteX41" fmla="*/ 1193800 w 3703504"/>
              <a:gd name="connsiteY41" fmla="*/ 637833 h 1822048"/>
              <a:gd name="connsiteX42" fmla="*/ 1149350 w 3703504"/>
              <a:gd name="connsiteY42" fmla="*/ 656883 h 1822048"/>
              <a:gd name="connsiteX43" fmla="*/ 1022350 w 3703504"/>
              <a:gd name="connsiteY43" fmla="*/ 669583 h 1822048"/>
              <a:gd name="connsiteX44" fmla="*/ 927100 w 3703504"/>
              <a:gd name="connsiteY44" fmla="*/ 701333 h 1822048"/>
              <a:gd name="connsiteX45" fmla="*/ 863600 w 3703504"/>
              <a:gd name="connsiteY45" fmla="*/ 720383 h 1822048"/>
              <a:gd name="connsiteX46" fmla="*/ 838200 w 3703504"/>
              <a:gd name="connsiteY46" fmla="*/ 733083 h 1822048"/>
              <a:gd name="connsiteX47" fmla="*/ 819150 w 3703504"/>
              <a:gd name="connsiteY47" fmla="*/ 739433 h 1822048"/>
              <a:gd name="connsiteX48" fmla="*/ 774700 w 3703504"/>
              <a:gd name="connsiteY48" fmla="*/ 752133 h 1822048"/>
              <a:gd name="connsiteX49" fmla="*/ 723900 w 3703504"/>
              <a:gd name="connsiteY49" fmla="*/ 758483 h 1822048"/>
              <a:gd name="connsiteX50" fmla="*/ 692150 w 3703504"/>
              <a:gd name="connsiteY50" fmla="*/ 764833 h 1822048"/>
              <a:gd name="connsiteX51" fmla="*/ 647700 w 3703504"/>
              <a:gd name="connsiteY51" fmla="*/ 777533 h 1822048"/>
              <a:gd name="connsiteX52" fmla="*/ 603250 w 3703504"/>
              <a:gd name="connsiteY52" fmla="*/ 790233 h 1822048"/>
              <a:gd name="connsiteX53" fmla="*/ 577850 w 3703504"/>
              <a:gd name="connsiteY53" fmla="*/ 796583 h 1822048"/>
              <a:gd name="connsiteX54" fmla="*/ 501650 w 3703504"/>
              <a:gd name="connsiteY54" fmla="*/ 802933 h 1822048"/>
              <a:gd name="connsiteX55" fmla="*/ 463550 w 3703504"/>
              <a:gd name="connsiteY55" fmla="*/ 815633 h 1822048"/>
              <a:gd name="connsiteX56" fmla="*/ 438150 w 3703504"/>
              <a:gd name="connsiteY56" fmla="*/ 828333 h 1822048"/>
              <a:gd name="connsiteX57" fmla="*/ 381000 w 3703504"/>
              <a:gd name="connsiteY57" fmla="*/ 834683 h 1822048"/>
              <a:gd name="connsiteX58" fmla="*/ 292100 w 3703504"/>
              <a:gd name="connsiteY58" fmla="*/ 853733 h 1822048"/>
              <a:gd name="connsiteX59" fmla="*/ 273050 w 3703504"/>
              <a:gd name="connsiteY59" fmla="*/ 860083 h 1822048"/>
              <a:gd name="connsiteX60" fmla="*/ 241300 w 3703504"/>
              <a:gd name="connsiteY60" fmla="*/ 866433 h 1822048"/>
              <a:gd name="connsiteX61" fmla="*/ 222250 w 3703504"/>
              <a:gd name="connsiteY61" fmla="*/ 879133 h 1822048"/>
              <a:gd name="connsiteX62" fmla="*/ 203200 w 3703504"/>
              <a:gd name="connsiteY62" fmla="*/ 898183 h 1822048"/>
              <a:gd name="connsiteX63" fmla="*/ 165100 w 3703504"/>
              <a:gd name="connsiteY63" fmla="*/ 910883 h 1822048"/>
              <a:gd name="connsiteX64" fmla="*/ 107950 w 3703504"/>
              <a:gd name="connsiteY64" fmla="*/ 929933 h 1822048"/>
              <a:gd name="connsiteX65" fmla="*/ 63500 w 3703504"/>
              <a:gd name="connsiteY65" fmla="*/ 955333 h 1822048"/>
              <a:gd name="connsiteX66" fmla="*/ 38100 w 3703504"/>
              <a:gd name="connsiteY66" fmla="*/ 961683 h 1822048"/>
              <a:gd name="connsiteX67" fmla="*/ 0 w 3703504"/>
              <a:gd name="connsiteY67" fmla="*/ 974383 h 1822048"/>
              <a:gd name="connsiteX68" fmla="*/ 95250 w 3703504"/>
              <a:gd name="connsiteY68" fmla="*/ 987083 h 1822048"/>
              <a:gd name="connsiteX69" fmla="*/ 158750 w 3703504"/>
              <a:gd name="connsiteY69" fmla="*/ 993433 h 1822048"/>
              <a:gd name="connsiteX70" fmla="*/ 3371850 w 3703504"/>
              <a:gd name="connsiteY70" fmla="*/ 1812583 h 1822048"/>
              <a:gd name="connsiteX71" fmla="*/ 3397250 w 3703504"/>
              <a:gd name="connsiteY71" fmla="*/ 1412533 h 1822048"/>
              <a:gd name="connsiteX72" fmla="*/ 1498600 w 3703504"/>
              <a:gd name="connsiteY72" fmla="*/ 942633 h 1822048"/>
              <a:gd name="connsiteX73" fmla="*/ 3365500 w 3703504"/>
              <a:gd name="connsiteY73" fmla="*/ 447333 h 1822048"/>
              <a:gd name="connsiteX74" fmla="*/ 3371850 w 3703504"/>
              <a:gd name="connsiteY74" fmla="*/ 428283 h 1822048"/>
              <a:gd name="connsiteX75" fmla="*/ 3365500 w 3703504"/>
              <a:gd name="connsiteY75" fmla="*/ 40933 h 1822048"/>
              <a:gd name="connsiteX0" fmla="*/ 3365500 w 3703504"/>
              <a:gd name="connsiteY0" fmla="*/ 40933 h 1822048"/>
              <a:gd name="connsiteX1" fmla="*/ 3365500 w 3703504"/>
              <a:gd name="connsiteY1" fmla="*/ 28233 h 1822048"/>
              <a:gd name="connsiteX2" fmla="*/ 3340100 w 3703504"/>
              <a:gd name="connsiteY2" fmla="*/ 34583 h 1822048"/>
              <a:gd name="connsiteX3" fmla="*/ 3314700 w 3703504"/>
              <a:gd name="connsiteY3" fmla="*/ 47283 h 1822048"/>
              <a:gd name="connsiteX4" fmla="*/ 3263900 w 3703504"/>
              <a:gd name="connsiteY4" fmla="*/ 53633 h 1822048"/>
              <a:gd name="connsiteX5" fmla="*/ 3238500 w 3703504"/>
              <a:gd name="connsiteY5" fmla="*/ 59983 h 1822048"/>
              <a:gd name="connsiteX6" fmla="*/ 3187700 w 3703504"/>
              <a:gd name="connsiteY6" fmla="*/ 72683 h 1822048"/>
              <a:gd name="connsiteX7" fmla="*/ 3155950 w 3703504"/>
              <a:gd name="connsiteY7" fmla="*/ 85383 h 1822048"/>
              <a:gd name="connsiteX8" fmla="*/ 2997200 w 3703504"/>
              <a:gd name="connsiteY8" fmla="*/ 104433 h 1822048"/>
              <a:gd name="connsiteX9" fmla="*/ 2908300 w 3703504"/>
              <a:gd name="connsiteY9" fmla="*/ 123483 h 1822048"/>
              <a:gd name="connsiteX10" fmla="*/ 2857500 w 3703504"/>
              <a:gd name="connsiteY10" fmla="*/ 136183 h 1822048"/>
              <a:gd name="connsiteX11" fmla="*/ 2806700 w 3703504"/>
              <a:gd name="connsiteY11" fmla="*/ 142533 h 1822048"/>
              <a:gd name="connsiteX12" fmla="*/ 2768600 w 3703504"/>
              <a:gd name="connsiteY12" fmla="*/ 148883 h 1822048"/>
              <a:gd name="connsiteX13" fmla="*/ 2686050 w 3703504"/>
              <a:gd name="connsiteY13" fmla="*/ 167933 h 1822048"/>
              <a:gd name="connsiteX14" fmla="*/ 2597150 w 3703504"/>
              <a:gd name="connsiteY14" fmla="*/ 174283 h 1822048"/>
              <a:gd name="connsiteX15" fmla="*/ 2552700 w 3703504"/>
              <a:gd name="connsiteY15" fmla="*/ 186983 h 1822048"/>
              <a:gd name="connsiteX16" fmla="*/ 2438400 w 3703504"/>
              <a:gd name="connsiteY16" fmla="*/ 206033 h 1822048"/>
              <a:gd name="connsiteX17" fmla="*/ 2406650 w 3703504"/>
              <a:gd name="connsiteY17" fmla="*/ 212383 h 1822048"/>
              <a:gd name="connsiteX18" fmla="*/ 2374900 w 3703504"/>
              <a:gd name="connsiteY18" fmla="*/ 225083 h 1822048"/>
              <a:gd name="connsiteX19" fmla="*/ 2349500 w 3703504"/>
              <a:gd name="connsiteY19" fmla="*/ 231433 h 1822048"/>
              <a:gd name="connsiteX20" fmla="*/ 2260600 w 3703504"/>
              <a:gd name="connsiteY20" fmla="*/ 244133 h 1822048"/>
              <a:gd name="connsiteX21" fmla="*/ 2197100 w 3703504"/>
              <a:gd name="connsiteY21" fmla="*/ 256833 h 1822048"/>
              <a:gd name="connsiteX22" fmla="*/ 2146300 w 3703504"/>
              <a:gd name="connsiteY22" fmla="*/ 263183 h 1822048"/>
              <a:gd name="connsiteX23" fmla="*/ 2057400 w 3703504"/>
              <a:gd name="connsiteY23" fmla="*/ 282233 h 1822048"/>
              <a:gd name="connsiteX24" fmla="*/ 2012950 w 3703504"/>
              <a:gd name="connsiteY24" fmla="*/ 301283 h 1822048"/>
              <a:gd name="connsiteX25" fmla="*/ 1993900 w 3703504"/>
              <a:gd name="connsiteY25" fmla="*/ 313983 h 1822048"/>
              <a:gd name="connsiteX26" fmla="*/ 1974850 w 3703504"/>
              <a:gd name="connsiteY26" fmla="*/ 320333 h 1822048"/>
              <a:gd name="connsiteX27" fmla="*/ 1905000 w 3703504"/>
              <a:gd name="connsiteY27" fmla="*/ 358433 h 1822048"/>
              <a:gd name="connsiteX28" fmla="*/ 1854200 w 3703504"/>
              <a:gd name="connsiteY28" fmla="*/ 377483 h 1822048"/>
              <a:gd name="connsiteX29" fmla="*/ 1828800 w 3703504"/>
              <a:gd name="connsiteY29" fmla="*/ 390183 h 1822048"/>
              <a:gd name="connsiteX30" fmla="*/ 1765300 w 3703504"/>
              <a:gd name="connsiteY30" fmla="*/ 409233 h 1822048"/>
              <a:gd name="connsiteX31" fmla="*/ 1733550 w 3703504"/>
              <a:gd name="connsiteY31" fmla="*/ 428283 h 1822048"/>
              <a:gd name="connsiteX32" fmla="*/ 1657350 w 3703504"/>
              <a:gd name="connsiteY32" fmla="*/ 466383 h 1822048"/>
              <a:gd name="connsiteX33" fmla="*/ 1625600 w 3703504"/>
              <a:gd name="connsiteY33" fmla="*/ 485433 h 1822048"/>
              <a:gd name="connsiteX34" fmla="*/ 1530350 w 3703504"/>
              <a:gd name="connsiteY34" fmla="*/ 517183 h 1822048"/>
              <a:gd name="connsiteX35" fmla="*/ 1492250 w 3703504"/>
              <a:gd name="connsiteY35" fmla="*/ 536233 h 1822048"/>
              <a:gd name="connsiteX36" fmla="*/ 1390650 w 3703504"/>
              <a:gd name="connsiteY36" fmla="*/ 567983 h 1822048"/>
              <a:gd name="connsiteX37" fmla="*/ 1346200 w 3703504"/>
              <a:gd name="connsiteY37" fmla="*/ 587033 h 1822048"/>
              <a:gd name="connsiteX38" fmla="*/ 1308100 w 3703504"/>
              <a:gd name="connsiteY38" fmla="*/ 593383 h 1822048"/>
              <a:gd name="connsiteX39" fmla="*/ 1276350 w 3703504"/>
              <a:gd name="connsiteY39" fmla="*/ 599733 h 1822048"/>
              <a:gd name="connsiteX40" fmla="*/ 1212850 w 3703504"/>
              <a:gd name="connsiteY40" fmla="*/ 631483 h 1822048"/>
              <a:gd name="connsiteX41" fmla="*/ 1193800 w 3703504"/>
              <a:gd name="connsiteY41" fmla="*/ 637833 h 1822048"/>
              <a:gd name="connsiteX42" fmla="*/ 1149350 w 3703504"/>
              <a:gd name="connsiteY42" fmla="*/ 656883 h 1822048"/>
              <a:gd name="connsiteX43" fmla="*/ 1022350 w 3703504"/>
              <a:gd name="connsiteY43" fmla="*/ 669583 h 1822048"/>
              <a:gd name="connsiteX44" fmla="*/ 927100 w 3703504"/>
              <a:gd name="connsiteY44" fmla="*/ 701333 h 1822048"/>
              <a:gd name="connsiteX45" fmla="*/ 863600 w 3703504"/>
              <a:gd name="connsiteY45" fmla="*/ 720383 h 1822048"/>
              <a:gd name="connsiteX46" fmla="*/ 838200 w 3703504"/>
              <a:gd name="connsiteY46" fmla="*/ 733083 h 1822048"/>
              <a:gd name="connsiteX47" fmla="*/ 819150 w 3703504"/>
              <a:gd name="connsiteY47" fmla="*/ 739433 h 1822048"/>
              <a:gd name="connsiteX48" fmla="*/ 774700 w 3703504"/>
              <a:gd name="connsiteY48" fmla="*/ 752133 h 1822048"/>
              <a:gd name="connsiteX49" fmla="*/ 723900 w 3703504"/>
              <a:gd name="connsiteY49" fmla="*/ 758483 h 1822048"/>
              <a:gd name="connsiteX50" fmla="*/ 692150 w 3703504"/>
              <a:gd name="connsiteY50" fmla="*/ 764833 h 1822048"/>
              <a:gd name="connsiteX51" fmla="*/ 647700 w 3703504"/>
              <a:gd name="connsiteY51" fmla="*/ 777533 h 1822048"/>
              <a:gd name="connsiteX52" fmla="*/ 603250 w 3703504"/>
              <a:gd name="connsiteY52" fmla="*/ 790233 h 1822048"/>
              <a:gd name="connsiteX53" fmla="*/ 577850 w 3703504"/>
              <a:gd name="connsiteY53" fmla="*/ 796583 h 1822048"/>
              <a:gd name="connsiteX54" fmla="*/ 501650 w 3703504"/>
              <a:gd name="connsiteY54" fmla="*/ 802933 h 1822048"/>
              <a:gd name="connsiteX55" fmla="*/ 463550 w 3703504"/>
              <a:gd name="connsiteY55" fmla="*/ 815633 h 1822048"/>
              <a:gd name="connsiteX56" fmla="*/ 438150 w 3703504"/>
              <a:gd name="connsiteY56" fmla="*/ 828333 h 1822048"/>
              <a:gd name="connsiteX57" fmla="*/ 381000 w 3703504"/>
              <a:gd name="connsiteY57" fmla="*/ 834683 h 1822048"/>
              <a:gd name="connsiteX58" fmla="*/ 292100 w 3703504"/>
              <a:gd name="connsiteY58" fmla="*/ 853733 h 1822048"/>
              <a:gd name="connsiteX59" fmla="*/ 273050 w 3703504"/>
              <a:gd name="connsiteY59" fmla="*/ 860083 h 1822048"/>
              <a:gd name="connsiteX60" fmla="*/ 241300 w 3703504"/>
              <a:gd name="connsiteY60" fmla="*/ 866433 h 1822048"/>
              <a:gd name="connsiteX61" fmla="*/ 222250 w 3703504"/>
              <a:gd name="connsiteY61" fmla="*/ 879133 h 1822048"/>
              <a:gd name="connsiteX62" fmla="*/ 203200 w 3703504"/>
              <a:gd name="connsiteY62" fmla="*/ 898183 h 1822048"/>
              <a:gd name="connsiteX63" fmla="*/ 165100 w 3703504"/>
              <a:gd name="connsiteY63" fmla="*/ 910883 h 1822048"/>
              <a:gd name="connsiteX64" fmla="*/ 107950 w 3703504"/>
              <a:gd name="connsiteY64" fmla="*/ 929933 h 1822048"/>
              <a:gd name="connsiteX65" fmla="*/ 63500 w 3703504"/>
              <a:gd name="connsiteY65" fmla="*/ 955333 h 1822048"/>
              <a:gd name="connsiteX66" fmla="*/ 38100 w 3703504"/>
              <a:gd name="connsiteY66" fmla="*/ 961683 h 1822048"/>
              <a:gd name="connsiteX67" fmla="*/ 0 w 3703504"/>
              <a:gd name="connsiteY67" fmla="*/ 974383 h 1822048"/>
              <a:gd name="connsiteX68" fmla="*/ 158750 w 3703504"/>
              <a:gd name="connsiteY68" fmla="*/ 993433 h 1822048"/>
              <a:gd name="connsiteX69" fmla="*/ 3371850 w 3703504"/>
              <a:gd name="connsiteY69" fmla="*/ 1812583 h 1822048"/>
              <a:gd name="connsiteX70" fmla="*/ 3397250 w 3703504"/>
              <a:gd name="connsiteY70" fmla="*/ 1412533 h 1822048"/>
              <a:gd name="connsiteX71" fmla="*/ 1498600 w 3703504"/>
              <a:gd name="connsiteY71" fmla="*/ 942633 h 1822048"/>
              <a:gd name="connsiteX72" fmla="*/ 3365500 w 3703504"/>
              <a:gd name="connsiteY72" fmla="*/ 447333 h 1822048"/>
              <a:gd name="connsiteX73" fmla="*/ 3371850 w 3703504"/>
              <a:gd name="connsiteY73" fmla="*/ 428283 h 1822048"/>
              <a:gd name="connsiteX74" fmla="*/ 3365500 w 3703504"/>
              <a:gd name="connsiteY74" fmla="*/ 40933 h 1822048"/>
              <a:gd name="connsiteX0" fmla="*/ 3365500 w 3703504"/>
              <a:gd name="connsiteY0" fmla="*/ 40933 h 1822048"/>
              <a:gd name="connsiteX1" fmla="*/ 3365500 w 3703504"/>
              <a:gd name="connsiteY1" fmla="*/ 28233 h 1822048"/>
              <a:gd name="connsiteX2" fmla="*/ 3340100 w 3703504"/>
              <a:gd name="connsiteY2" fmla="*/ 34583 h 1822048"/>
              <a:gd name="connsiteX3" fmla="*/ 3314700 w 3703504"/>
              <a:gd name="connsiteY3" fmla="*/ 47283 h 1822048"/>
              <a:gd name="connsiteX4" fmla="*/ 3263900 w 3703504"/>
              <a:gd name="connsiteY4" fmla="*/ 53633 h 1822048"/>
              <a:gd name="connsiteX5" fmla="*/ 3238500 w 3703504"/>
              <a:gd name="connsiteY5" fmla="*/ 59983 h 1822048"/>
              <a:gd name="connsiteX6" fmla="*/ 3187700 w 3703504"/>
              <a:gd name="connsiteY6" fmla="*/ 72683 h 1822048"/>
              <a:gd name="connsiteX7" fmla="*/ 3155950 w 3703504"/>
              <a:gd name="connsiteY7" fmla="*/ 85383 h 1822048"/>
              <a:gd name="connsiteX8" fmla="*/ 2997200 w 3703504"/>
              <a:gd name="connsiteY8" fmla="*/ 104433 h 1822048"/>
              <a:gd name="connsiteX9" fmla="*/ 2908300 w 3703504"/>
              <a:gd name="connsiteY9" fmla="*/ 123483 h 1822048"/>
              <a:gd name="connsiteX10" fmla="*/ 2857500 w 3703504"/>
              <a:gd name="connsiteY10" fmla="*/ 136183 h 1822048"/>
              <a:gd name="connsiteX11" fmla="*/ 2806700 w 3703504"/>
              <a:gd name="connsiteY11" fmla="*/ 142533 h 1822048"/>
              <a:gd name="connsiteX12" fmla="*/ 2768600 w 3703504"/>
              <a:gd name="connsiteY12" fmla="*/ 148883 h 1822048"/>
              <a:gd name="connsiteX13" fmla="*/ 2686050 w 3703504"/>
              <a:gd name="connsiteY13" fmla="*/ 167933 h 1822048"/>
              <a:gd name="connsiteX14" fmla="*/ 2597150 w 3703504"/>
              <a:gd name="connsiteY14" fmla="*/ 174283 h 1822048"/>
              <a:gd name="connsiteX15" fmla="*/ 2552700 w 3703504"/>
              <a:gd name="connsiteY15" fmla="*/ 186983 h 1822048"/>
              <a:gd name="connsiteX16" fmla="*/ 2438400 w 3703504"/>
              <a:gd name="connsiteY16" fmla="*/ 206033 h 1822048"/>
              <a:gd name="connsiteX17" fmla="*/ 2406650 w 3703504"/>
              <a:gd name="connsiteY17" fmla="*/ 212383 h 1822048"/>
              <a:gd name="connsiteX18" fmla="*/ 2374900 w 3703504"/>
              <a:gd name="connsiteY18" fmla="*/ 225083 h 1822048"/>
              <a:gd name="connsiteX19" fmla="*/ 2349500 w 3703504"/>
              <a:gd name="connsiteY19" fmla="*/ 231433 h 1822048"/>
              <a:gd name="connsiteX20" fmla="*/ 2260600 w 3703504"/>
              <a:gd name="connsiteY20" fmla="*/ 244133 h 1822048"/>
              <a:gd name="connsiteX21" fmla="*/ 2197100 w 3703504"/>
              <a:gd name="connsiteY21" fmla="*/ 256833 h 1822048"/>
              <a:gd name="connsiteX22" fmla="*/ 2146300 w 3703504"/>
              <a:gd name="connsiteY22" fmla="*/ 263183 h 1822048"/>
              <a:gd name="connsiteX23" fmla="*/ 2057400 w 3703504"/>
              <a:gd name="connsiteY23" fmla="*/ 282233 h 1822048"/>
              <a:gd name="connsiteX24" fmla="*/ 2012950 w 3703504"/>
              <a:gd name="connsiteY24" fmla="*/ 301283 h 1822048"/>
              <a:gd name="connsiteX25" fmla="*/ 1993900 w 3703504"/>
              <a:gd name="connsiteY25" fmla="*/ 313983 h 1822048"/>
              <a:gd name="connsiteX26" fmla="*/ 1974850 w 3703504"/>
              <a:gd name="connsiteY26" fmla="*/ 320333 h 1822048"/>
              <a:gd name="connsiteX27" fmla="*/ 1905000 w 3703504"/>
              <a:gd name="connsiteY27" fmla="*/ 358433 h 1822048"/>
              <a:gd name="connsiteX28" fmla="*/ 1854200 w 3703504"/>
              <a:gd name="connsiteY28" fmla="*/ 377483 h 1822048"/>
              <a:gd name="connsiteX29" fmla="*/ 1828800 w 3703504"/>
              <a:gd name="connsiteY29" fmla="*/ 390183 h 1822048"/>
              <a:gd name="connsiteX30" fmla="*/ 1765300 w 3703504"/>
              <a:gd name="connsiteY30" fmla="*/ 409233 h 1822048"/>
              <a:gd name="connsiteX31" fmla="*/ 1733550 w 3703504"/>
              <a:gd name="connsiteY31" fmla="*/ 428283 h 1822048"/>
              <a:gd name="connsiteX32" fmla="*/ 1657350 w 3703504"/>
              <a:gd name="connsiteY32" fmla="*/ 466383 h 1822048"/>
              <a:gd name="connsiteX33" fmla="*/ 1625600 w 3703504"/>
              <a:gd name="connsiteY33" fmla="*/ 485433 h 1822048"/>
              <a:gd name="connsiteX34" fmla="*/ 1530350 w 3703504"/>
              <a:gd name="connsiteY34" fmla="*/ 517183 h 1822048"/>
              <a:gd name="connsiteX35" fmla="*/ 1492250 w 3703504"/>
              <a:gd name="connsiteY35" fmla="*/ 536233 h 1822048"/>
              <a:gd name="connsiteX36" fmla="*/ 1390650 w 3703504"/>
              <a:gd name="connsiteY36" fmla="*/ 567983 h 1822048"/>
              <a:gd name="connsiteX37" fmla="*/ 1346200 w 3703504"/>
              <a:gd name="connsiteY37" fmla="*/ 587033 h 1822048"/>
              <a:gd name="connsiteX38" fmla="*/ 1308100 w 3703504"/>
              <a:gd name="connsiteY38" fmla="*/ 593383 h 1822048"/>
              <a:gd name="connsiteX39" fmla="*/ 1276350 w 3703504"/>
              <a:gd name="connsiteY39" fmla="*/ 599733 h 1822048"/>
              <a:gd name="connsiteX40" fmla="*/ 1212850 w 3703504"/>
              <a:gd name="connsiteY40" fmla="*/ 631483 h 1822048"/>
              <a:gd name="connsiteX41" fmla="*/ 1193800 w 3703504"/>
              <a:gd name="connsiteY41" fmla="*/ 637833 h 1822048"/>
              <a:gd name="connsiteX42" fmla="*/ 1149350 w 3703504"/>
              <a:gd name="connsiteY42" fmla="*/ 656883 h 1822048"/>
              <a:gd name="connsiteX43" fmla="*/ 1022350 w 3703504"/>
              <a:gd name="connsiteY43" fmla="*/ 669583 h 1822048"/>
              <a:gd name="connsiteX44" fmla="*/ 927100 w 3703504"/>
              <a:gd name="connsiteY44" fmla="*/ 701333 h 1822048"/>
              <a:gd name="connsiteX45" fmla="*/ 863600 w 3703504"/>
              <a:gd name="connsiteY45" fmla="*/ 720383 h 1822048"/>
              <a:gd name="connsiteX46" fmla="*/ 838200 w 3703504"/>
              <a:gd name="connsiteY46" fmla="*/ 733083 h 1822048"/>
              <a:gd name="connsiteX47" fmla="*/ 819150 w 3703504"/>
              <a:gd name="connsiteY47" fmla="*/ 739433 h 1822048"/>
              <a:gd name="connsiteX48" fmla="*/ 774700 w 3703504"/>
              <a:gd name="connsiteY48" fmla="*/ 752133 h 1822048"/>
              <a:gd name="connsiteX49" fmla="*/ 723900 w 3703504"/>
              <a:gd name="connsiteY49" fmla="*/ 758483 h 1822048"/>
              <a:gd name="connsiteX50" fmla="*/ 692150 w 3703504"/>
              <a:gd name="connsiteY50" fmla="*/ 764833 h 1822048"/>
              <a:gd name="connsiteX51" fmla="*/ 647700 w 3703504"/>
              <a:gd name="connsiteY51" fmla="*/ 777533 h 1822048"/>
              <a:gd name="connsiteX52" fmla="*/ 603250 w 3703504"/>
              <a:gd name="connsiteY52" fmla="*/ 790233 h 1822048"/>
              <a:gd name="connsiteX53" fmla="*/ 577850 w 3703504"/>
              <a:gd name="connsiteY53" fmla="*/ 796583 h 1822048"/>
              <a:gd name="connsiteX54" fmla="*/ 501650 w 3703504"/>
              <a:gd name="connsiteY54" fmla="*/ 802933 h 1822048"/>
              <a:gd name="connsiteX55" fmla="*/ 463550 w 3703504"/>
              <a:gd name="connsiteY55" fmla="*/ 815633 h 1822048"/>
              <a:gd name="connsiteX56" fmla="*/ 438150 w 3703504"/>
              <a:gd name="connsiteY56" fmla="*/ 828333 h 1822048"/>
              <a:gd name="connsiteX57" fmla="*/ 381000 w 3703504"/>
              <a:gd name="connsiteY57" fmla="*/ 834683 h 1822048"/>
              <a:gd name="connsiteX58" fmla="*/ 292100 w 3703504"/>
              <a:gd name="connsiteY58" fmla="*/ 853733 h 1822048"/>
              <a:gd name="connsiteX59" fmla="*/ 273050 w 3703504"/>
              <a:gd name="connsiteY59" fmla="*/ 860083 h 1822048"/>
              <a:gd name="connsiteX60" fmla="*/ 241300 w 3703504"/>
              <a:gd name="connsiteY60" fmla="*/ 866433 h 1822048"/>
              <a:gd name="connsiteX61" fmla="*/ 222250 w 3703504"/>
              <a:gd name="connsiteY61" fmla="*/ 879133 h 1822048"/>
              <a:gd name="connsiteX62" fmla="*/ 203200 w 3703504"/>
              <a:gd name="connsiteY62" fmla="*/ 898183 h 1822048"/>
              <a:gd name="connsiteX63" fmla="*/ 165100 w 3703504"/>
              <a:gd name="connsiteY63" fmla="*/ 910883 h 1822048"/>
              <a:gd name="connsiteX64" fmla="*/ 107950 w 3703504"/>
              <a:gd name="connsiteY64" fmla="*/ 929933 h 1822048"/>
              <a:gd name="connsiteX65" fmla="*/ 63500 w 3703504"/>
              <a:gd name="connsiteY65" fmla="*/ 955333 h 1822048"/>
              <a:gd name="connsiteX66" fmla="*/ 38100 w 3703504"/>
              <a:gd name="connsiteY66" fmla="*/ 961683 h 1822048"/>
              <a:gd name="connsiteX67" fmla="*/ 0 w 3703504"/>
              <a:gd name="connsiteY67" fmla="*/ 974383 h 1822048"/>
              <a:gd name="connsiteX68" fmla="*/ 3371850 w 3703504"/>
              <a:gd name="connsiteY68" fmla="*/ 1812583 h 1822048"/>
              <a:gd name="connsiteX69" fmla="*/ 3397250 w 3703504"/>
              <a:gd name="connsiteY69" fmla="*/ 1412533 h 1822048"/>
              <a:gd name="connsiteX70" fmla="*/ 1498600 w 3703504"/>
              <a:gd name="connsiteY70" fmla="*/ 942633 h 1822048"/>
              <a:gd name="connsiteX71" fmla="*/ 3365500 w 3703504"/>
              <a:gd name="connsiteY71" fmla="*/ 447333 h 1822048"/>
              <a:gd name="connsiteX72" fmla="*/ 3371850 w 3703504"/>
              <a:gd name="connsiteY72" fmla="*/ 428283 h 1822048"/>
              <a:gd name="connsiteX73" fmla="*/ 3365500 w 3703504"/>
              <a:gd name="connsiteY73" fmla="*/ 40933 h 1822048"/>
              <a:gd name="connsiteX0" fmla="*/ 3598733 w 3936737"/>
              <a:gd name="connsiteY0" fmla="*/ 40933 h 1822048"/>
              <a:gd name="connsiteX1" fmla="*/ 3598733 w 3936737"/>
              <a:gd name="connsiteY1" fmla="*/ 28233 h 1822048"/>
              <a:gd name="connsiteX2" fmla="*/ 3573333 w 3936737"/>
              <a:gd name="connsiteY2" fmla="*/ 34583 h 1822048"/>
              <a:gd name="connsiteX3" fmla="*/ 3547933 w 3936737"/>
              <a:gd name="connsiteY3" fmla="*/ 47283 h 1822048"/>
              <a:gd name="connsiteX4" fmla="*/ 3497133 w 3936737"/>
              <a:gd name="connsiteY4" fmla="*/ 53633 h 1822048"/>
              <a:gd name="connsiteX5" fmla="*/ 3471733 w 3936737"/>
              <a:gd name="connsiteY5" fmla="*/ 59983 h 1822048"/>
              <a:gd name="connsiteX6" fmla="*/ 3420933 w 3936737"/>
              <a:gd name="connsiteY6" fmla="*/ 72683 h 1822048"/>
              <a:gd name="connsiteX7" fmla="*/ 3389183 w 3936737"/>
              <a:gd name="connsiteY7" fmla="*/ 85383 h 1822048"/>
              <a:gd name="connsiteX8" fmla="*/ 3230433 w 3936737"/>
              <a:gd name="connsiteY8" fmla="*/ 104433 h 1822048"/>
              <a:gd name="connsiteX9" fmla="*/ 3141533 w 3936737"/>
              <a:gd name="connsiteY9" fmla="*/ 123483 h 1822048"/>
              <a:gd name="connsiteX10" fmla="*/ 3090733 w 3936737"/>
              <a:gd name="connsiteY10" fmla="*/ 136183 h 1822048"/>
              <a:gd name="connsiteX11" fmla="*/ 3039933 w 3936737"/>
              <a:gd name="connsiteY11" fmla="*/ 142533 h 1822048"/>
              <a:gd name="connsiteX12" fmla="*/ 3001833 w 3936737"/>
              <a:gd name="connsiteY12" fmla="*/ 148883 h 1822048"/>
              <a:gd name="connsiteX13" fmla="*/ 2919283 w 3936737"/>
              <a:gd name="connsiteY13" fmla="*/ 167933 h 1822048"/>
              <a:gd name="connsiteX14" fmla="*/ 2830383 w 3936737"/>
              <a:gd name="connsiteY14" fmla="*/ 174283 h 1822048"/>
              <a:gd name="connsiteX15" fmla="*/ 2785933 w 3936737"/>
              <a:gd name="connsiteY15" fmla="*/ 186983 h 1822048"/>
              <a:gd name="connsiteX16" fmla="*/ 2671633 w 3936737"/>
              <a:gd name="connsiteY16" fmla="*/ 206033 h 1822048"/>
              <a:gd name="connsiteX17" fmla="*/ 2639883 w 3936737"/>
              <a:gd name="connsiteY17" fmla="*/ 212383 h 1822048"/>
              <a:gd name="connsiteX18" fmla="*/ 2608133 w 3936737"/>
              <a:gd name="connsiteY18" fmla="*/ 225083 h 1822048"/>
              <a:gd name="connsiteX19" fmla="*/ 2582733 w 3936737"/>
              <a:gd name="connsiteY19" fmla="*/ 231433 h 1822048"/>
              <a:gd name="connsiteX20" fmla="*/ 2493833 w 3936737"/>
              <a:gd name="connsiteY20" fmla="*/ 244133 h 1822048"/>
              <a:gd name="connsiteX21" fmla="*/ 2430333 w 3936737"/>
              <a:gd name="connsiteY21" fmla="*/ 256833 h 1822048"/>
              <a:gd name="connsiteX22" fmla="*/ 2379533 w 3936737"/>
              <a:gd name="connsiteY22" fmla="*/ 263183 h 1822048"/>
              <a:gd name="connsiteX23" fmla="*/ 2290633 w 3936737"/>
              <a:gd name="connsiteY23" fmla="*/ 282233 h 1822048"/>
              <a:gd name="connsiteX24" fmla="*/ 2246183 w 3936737"/>
              <a:gd name="connsiteY24" fmla="*/ 301283 h 1822048"/>
              <a:gd name="connsiteX25" fmla="*/ 2227133 w 3936737"/>
              <a:gd name="connsiteY25" fmla="*/ 313983 h 1822048"/>
              <a:gd name="connsiteX26" fmla="*/ 2208083 w 3936737"/>
              <a:gd name="connsiteY26" fmla="*/ 320333 h 1822048"/>
              <a:gd name="connsiteX27" fmla="*/ 2138233 w 3936737"/>
              <a:gd name="connsiteY27" fmla="*/ 358433 h 1822048"/>
              <a:gd name="connsiteX28" fmla="*/ 2087433 w 3936737"/>
              <a:gd name="connsiteY28" fmla="*/ 377483 h 1822048"/>
              <a:gd name="connsiteX29" fmla="*/ 2062033 w 3936737"/>
              <a:gd name="connsiteY29" fmla="*/ 390183 h 1822048"/>
              <a:gd name="connsiteX30" fmla="*/ 1998533 w 3936737"/>
              <a:gd name="connsiteY30" fmla="*/ 409233 h 1822048"/>
              <a:gd name="connsiteX31" fmla="*/ 1966783 w 3936737"/>
              <a:gd name="connsiteY31" fmla="*/ 428283 h 1822048"/>
              <a:gd name="connsiteX32" fmla="*/ 1890583 w 3936737"/>
              <a:gd name="connsiteY32" fmla="*/ 466383 h 1822048"/>
              <a:gd name="connsiteX33" fmla="*/ 1858833 w 3936737"/>
              <a:gd name="connsiteY33" fmla="*/ 485433 h 1822048"/>
              <a:gd name="connsiteX34" fmla="*/ 1763583 w 3936737"/>
              <a:gd name="connsiteY34" fmla="*/ 517183 h 1822048"/>
              <a:gd name="connsiteX35" fmla="*/ 1725483 w 3936737"/>
              <a:gd name="connsiteY35" fmla="*/ 536233 h 1822048"/>
              <a:gd name="connsiteX36" fmla="*/ 1623883 w 3936737"/>
              <a:gd name="connsiteY36" fmla="*/ 567983 h 1822048"/>
              <a:gd name="connsiteX37" fmla="*/ 1579433 w 3936737"/>
              <a:gd name="connsiteY37" fmla="*/ 587033 h 1822048"/>
              <a:gd name="connsiteX38" fmla="*/ 1541333 w 3936737"/>
              <a:gd name="connsiteY38" fmla="*/ 593383 h 1822048"/>
              <a:gd name="connsiteX39" fmla="*/ 1509583 w 3936737"/>
              <a:gd name="connsiteY39" fmla="*/ 599733 h 1822048"/>
              <a:gd name="connsiteX40" fmla="*/ 1446083 w 3936737"/>
              <a:gd name="connsiteY40" fmla="*/ 631483 h 1822048"/>
              <a:gd name="connsiteX41" fmla="*/ 1427033 w 3936737"/>
              <a:gd name="connsiteY41" fmla="*/ 637833 h 1822048"/>
              <a:gd name="connsiteX42" fmla="*/ 1382583 w 3936737"/>
              <a:gd name="connsiteY42" fmla="*/ 656883 h 1822048"/>
              <a:gd name="connsiteX43" fmla="*/ 1255583 w 3936737"/>
              <a:gd name="connsiteY43" fmla="*/ 669583 h 1822048"/>
              <a:gd name="connsiteX44" fmla="*/ 1160333 w 3936737"/>
              <a:gd name="connsiteY44" fmla="*/ 701333 h 1822048"/>
              <a:gd name="connsiteX45" fmla="*/ 1096833 w 3936737"/>
              <a:gd name="connsiteY45" fmla="*/ 720383 h 1822048"/>
              <a:gd name="connsiteX46" fmla="*/ 1071433 w 3936737"/>
              <a:gd name="connsiteY46" fmla="*/ 733083 h 1822048"/>
              <a:gd name="connsiteX47" fmla="*/ 1052383 w 3936737"/>
              <a:gd name="connsiteY47" fmla="*/ 739433 h 1822048"/>
              <a:gd name="connsiteX48" fmla="*/ 1007933 w 3936737"/>
              <a:gd name="connsiteY48" fmla="*/ 752133 h 1822048"/>
              <a:gd name="connsiteX49" fmla="*/ 957133 w 3936737"/>
              <a:gd name="connsiteY49" fmla="*/ 758483 h 1822048"/>
              <a:gd name="connsiteX50" fmla="*/ 925383 w 3936737"/>
              <a:gd name="connsiteY50" fmla="*/ 764833 h 1822048"/>
              <a:gd name="connsiteX51" fmla="*/ 880933 w 3936737"/>
              <a:gd name="connsiteY51" fmla="*/ 777533 h 1822048"/>
              <a:gd name="connsiteX52" fmla="*/ 836483 w 3936737"/>
              <a:gd name="connsiteY52" fmla="*/ 790233 h 1822048"/>
              <a:gd name="connsiteX53" fmla="*/ 811083 w 3936737"/>
              <a:gd name="connsiteY53" fmla="*/ 796583 h 1822048"/>
              <a:gd name="connsiteX54" fmla="*/ 734883 w 3936737"/>
              <a:gd name="connsiteY54" fmla="*/ 802933 h 1822048"/>
              <a:gd name="connsiteX55" fmla="*/ 696783 w 3936737"/>
              <a:gd name="connsiteY55" fmla="*/ 815633 h 1822048"/>
              <a:gd name="connsiteX56" fmla="*/ 671383 w 3936737"/>
              <a:gd name="connsiteY56" fmla="*/ 828333 h 1822048"/>
              <a:gd name="connsiteX57" fmla="*/ 614233 w 3936737"/>
              <a:gd name="connsiteY57" fmla="*/ 834683 h 1822048"/>
              <a:gd name="connsiteX58" fmla="*/ 525333 w 3936737"/>
              <a:gd name="connsiteY58" fmla="*/ 853733 h 1822048"/>
              <a:gd name="connsiteX59" fmla="*/ 506283 w 3936737"/>
              <a:gd name="connsiteY59" fmla="*/ 860083 h 1822048"/>
              <a:gd name="connsiteX60" fmla="*/ 474533 w 3936737"/>
              <a:gd name="connsiteY60" fmla="*/ 866433 h 1822048"/>
              <a:gd name="connsiteX61" fmla="*/ 455483 w 3936737"/>
              <a:gd name="connsiteY61" fmla="*/ 879133 h 1822048"/>
              <a:gd name="connsiteX62" fmla="*/ 436433 w 3936737"/>
              <a:gd name="connsiteY62" fmla="*/ 898183 h 1822048"/>
              <a:gd name="connsiteX63" fmla="*/ 398333 w 3936737"/>
              <a:gd name="connsiteY63" fmla="*/ 910883 h 1822048"/>
              <a:gd name="connsiteX64" fmla="*/ 341183 w 3936737"/>
              <a:gd name="connsiteY64" fmla="*/ 929933 h 1822048"/>
              <a:gd name="connsiteX65" fmla="*/ 296733 w 3936737"/>
              <a:gd name="connsiteY65" fmla="*/ 955333 h 1822048"/>
              <a:gd name="connsiteX66" fmla="*/ 233233 w 3936737"/>
              <a:gd name="connsiteY66" fmla="*/ 974383 h 1822048"/>
              <a:gd name="connsiteX67" fmla="*/ 3605083 w 3936737"/>
              <a:gd name="connsiteY67" fmla="*/ 1812583 h 1822048"/>
              <a:gd name="connsiteX68" fmla="*/ 3630483 w 3936737"/>
              <a:gd name="connsiteY68" fmla="*/ 1412533 h 1822048"/>
              <a:gd name="connsiteX69" fmla="*/ 1731833 w 3936737"/>
              <a:gd name="connsiteY69" fmla="*/ 942633 h 1822048"/>
              <a:gd name="connsiteX70" fmla="*/ 3598733 w 3936737"/>
              <a:gd name="connsiteY70" fmla="*/ 447333 h 1822048"/>
              <a:gd name="connsiteX71" fmla="*/ 3605083 w 3936737"/>
              <a:gd name="connsiteY71" fmla="*/ 428283 h 1822048"/>
              <a:gd name="connsiteX72" fmla="*/ 3598733 w 3936737"/>
              <a:gd name="connsiteY72" fmla="*/ 40933 h 1822048"/>
              <a:gd name="connsiteX0" fmla="*/ 3587284 w 3925288"/>
              <a:gd name="connsiteY0" fmla="*/ 40933 h 1822048"/>
              <a:gd name="connsiteX1" fmla="*/ 3587284 w 3925288"/>
              <a:gd name="connsiteY1" fmla="*/ 28233 h 1822048"/>
              <a:gd name="connsiteX2" fmla="*/ 3561884 w 3925288"/>
              <a:gd name="connsiteY2" fmla="*/ 34583 h 1822048"/>
              <a:gd name="connsiteX3" fmla="*/ 3536484 w 3925288"/>
              <a:gd name="connsiteY3" fmla="*/ 47283 h 1822048"/>
              <a:gd name="connsiteX4" fmla="*/ 3485684 w 3925288"/>
              <a:gd name="connsiteY4" fmla="*/ 53633 h 1822048"/>
              <a:gd name="connsiteX5" fmla="*/ 3460284 w 3925288"/>
              <a:gd name="connsiteY5" fmla="*/ 59983 h 1822048"/>
              <a:gd name="connsiteX6" fmla="*/ 3409484 w 3925288"/>
              <a:gd name="connsiteY6" fmla="*/ 72683 h 1822048"/>
              <a:gd name="connsiteX7" fmla="*/ 3377734 w 3925288"/>
              <a:gd name="connsiteY7" fmla="*/ 85383 h 1822048"/>
              <a:gd name="connsiteX8" fmla="*/ 3218984 w 3925288"/>
              <a:gd name="connsiteY8" fmla="*/ 104433 h 1822048"/>
              <a:gd name="connsiteX9" fmla="*/ 3130084 w 3925288"/>
              <a:gd name="connsiteY9" fmla="*/ 123483 h 1822048"/>
              <a:gd name="connsiteX10" fmla="*/ 3079284 w 3925288"/>
              <a:gd name="connsiteY10" fmla="*/ 136183 h 1822048"/>
              <a:gd name="connsiteX11" fmla="*/ 3028484 w 3925288"/>
              <a:gd name="connsiteY11" fmla="*/ 142533 h 1822048"/>
              <a:gd name="connsiteX12" fmla="*/ 2990384 w 3925288"/>
              <a:gd name="connsiteY12" fmla="*/ 148883 h 1822048"/>
              <a:gd name="connsiteX13" fmla="*/ 2907834 w 3925288"/>
              <a:gd name="connsiteY13" fmla="*/ 167933 h 1822048"/>
              <a:gd name="connsiteX14" fmla="*/ 2818934 w 3925288"/>
              <a:gd name="connsiteY14" fmla="*/ 174283 h 1822048"/>
              <a:gd name="connsiteX15" fmla="*/ 2774484 w 3925288"/>
              <a:gd name="connsiteY15" fmla="*/ 186983 h 1822048"/>
              <a:gd name="connsiteX16" fmla="*/ 2660184 w 3925288"/>
              <a:gd name="connsiteY16" fmla="*/ 206033 h 1822048"/>
              <a:gd name="connsiteX17" fmla="*/ 2628434 w 3925288"/>
              <a:gd name="connsiteY17" fmla="*/ 212383 h 1822048"/>
              <a:gd name="connsiteX18" fmla="*/ 2596684 w 3925288"/>
              <a:gd name="connsiteY18" fmla="*/ 225083 h 1822048"/>
              <a:gd name="connsiteX19" fmla="*/ 2571284 w 3925288"/>
              <a:gd name="connsiteY19" fmla="*/ 231433 h 1822048"/>
              <a:gd name="connsiteX20" fmla="*/ 2482384 w 3925288"/>
              <a:gd name="connsiteY20" fmla="*/ 244133 h 1822048"/>
              <a:gd name="connsiteX21" fmla="*/ 2418884 w 3925288"/>
              <a:gd name="connsiteY21" fmla="*/ 256833 h 1822048"/>
              <a:gd name="connsiteX22" fmla="*/ 2368084 w 3925288"/>
              <a:gd name="connsiteY22" fmla="*/ 263183 h 1822048"/>
              <a:gd name="connsiteX23" fmla="*/ 2279184 w 3925288"/>
              <a:gd name="connsiteY23" fmla="*/ 282233 h 1822048"/>
              <a:gd name="connsiteX24" fmla="*/ 2234734 w 3925288"/>
              <a:gd name="connsiteY24" fmla="*/ 301283 h 1822048"/>
              <a:gd name="connsiteX25" fmla="*/ 2215684 w 3925288"/>
              <a:gd name="connsiteY25" fmla="*/ 313983 h 1822048"/>
              <a:gd name="connsiteX26" fmla="*/ 2196634 w 3925288"/>
              <a:gd name="connsiteY26" fmla="*/ 320333 h 1822048"/>
              <a:gd name="connsiteX27" fmla="*/ 2126784 w 3925288"/>
              <a:gd name="connsiteY27" fmla="*/ 358433 h 1822048"/>
              <a:gd name="connsiteX28" fmla="*/ 2075984 w 3925288"/>
              <a:gd name="connsiteY28" fmla="*/ 377483 h 1822048"/>
              <a:gd name="connsiteX29" fmla="*/ 2050584 w 3925288"/>
              <a:gd name="connsiteY29" fmla="*/ 390183 h 1822048"/>
              <a:gd name="connsiteX30" fmla="*/ 1987084 w 3925288"/>
              <a:gd name="connsiteY30" fmla="*/ 409233 h 1822048"/>
              <a:gd name="connsiteX31" fmla="*/ 1955334 w 3925288"/>
              <a:gd name="connsiteY31" fmla="*/ 428283 h 1822048"/>
              <a:gd name="connsiteX32" fmla="*/ 1879134 w 3925288"/>
              <a:gd name="connsiteY32" fmla="*/ 466383 h 1822048"/>
              <a:gd name="connsiteX33" fmla="*/ 1847384 w 3925288"/>
              <a:gd name="connsiteY33" fmla="*/ 485433 h 1822048"/>
              <a:gd name="connsiteX34" fmla="*/ 1752134 w 3925288"/>
              <a:gd name="connsiteY34" fmla="*/ 517183 h 1822048"/>
              <a:gd name="connsiteX35" fmla="*/ 1714034 w 3925288"/>
              <a:gd name="connsiteY35" fmla="*/ 536233 h 1822048"/>
              <a:gd name="connsiteX36" fmla="*/ 1612434 w 3925288"/>
              <a:gd name="connsiteY36" fmla="*/ 567983 h 1822048"/>
              <a:gd name="connsiteX37" fmla="*/ 1567984 w 3925288"/>
              <a:gd name="connsiteY37" fmla="*/ 587033 h 1822048"/>
              <a:gd name="connsiteX38" fmla="*/ 1529884 w 3925288"/>
              <a:gd name="connsiteY38" fmla="*/ 593383 h 1822048"/>
              <a:gd name="connsiteX39" fmla="*/ 1498134 w 3925288"/>
              <a:gd name="connsiteY39" fmla="*/ 599733 h 1822048"/>
              <a:gd name="connsiteX40" fmla="*/ 1434634 w 3925288"/>
              <a:gd name="connsiteY40" fmla="*/ 631483 h 1822048"/>
              <a:gd name="connsiteX41" fmla="*/ 1415584 w 3925288"/>
              <a:gd name="connsiteY41" fmla="*/ 637833 h 1822048"/>
              <a:gd name="connsiteX42" fmla="*/ 1371134 w 3925288"/>
              <a:gd name="connsiteY42" fmla="*/ 656883 h 1822048"/>
              <a:gd name="connsiteX43" fmla="*/ 1244134 w 3925288"/>
              <a:gd name="connsiteY43" fmla="*/ 669583 h 1822048"/>
              <a:gd name="connsiteX44" fmla="*/ 1148884 w 3925288"/>
              <a:gd name="connsiteY44" fmla="*/ 701333 h 1822048"/>
              <a:gd name="connsiteX45" fmla="*/ 1085384 w 3925288"/>
              <a:gd name="connsiteY45" fmla="*/ 720383 h 1822048"/>
              <a:gd name="connsiteX46" fmla="*/ 1059984 w 3925288"/>
              <a:gd name="connsiteY46" fmla="*/ 733083 h 1822048"/>
              <a:gd name="connsiteX47" fmla="*/ 1040934 w 3925288"/>
              <a:gd name="connsiteY47" fmla="*/ 739433 h 1822048"/>
              <a:gd name="connsiteX48" fmla="*/ 996484 w 3925288"/>
              <a:gd name="connsiteY48" fmla="*/ 752133 h 1822048"/>
              <a:gd name="connsiteX49" fmla="*/ 945684 w 3925288"/>
              <a:gd name="connsiteY49" fmla="*/ 758483 h 1822048"/>
              <a:gd name="connsiteX50" fmla="*/ 913934 w 3925288"/>
              <a:gd name="connsiteY50" fmla="*/ 764833 h 1822048"/>
              <a:gd name="connsiteX51" fmla="*/ 869484 w 3925288"/>
              <a:gd name="connsiteY51" fmla="*/ 777533 h 1822048"/>
              <a:gd name="connsiteX52" fmla="*/ 825034 w 3925288"/>
              <a:gd name="connsiteY52" fmla="*/ 790233 h 1822048"/>
              <a:gd name="connsiteX53" fmla="*/ 799634 w 3925288"/>
              <a:gd name="connsiteY53" fmla="*/ 796583 h 1822048"/>
              <a:gd name="connsiteX54" fmla="*/ 723434 w 3925288"/>
              <a:gd name="connsiteY54" fmla="*/ 802933 h 1822048"/>
              <a:gd name="connsiteX55" fmla="*/ 685334 w 3925288"/>
              <a:gd name="connsiteY55" fmla="*/ 815633 h 1822048"/>
              <a:gd name="connsiteX56" fmla="*/ 659934 w 3925288"/>
              <a:gd name="connsiteY56" fmla="*/ 828333 h 1822048"/>
              <a:gd name="connsiteX57" fmla="*/ 602784 w 3925288"/>
              <a:gd name="connsiteY57" fmla="*/ 834683 h 1822048"/>
              <a:gd name="connsiteX58" fmla="*/ 513884 w 3925288"/>
              <a:gd name="connsiteY58" fmla="*/ 853733 h 1822048"/>
              <a:gd name="connsiteX59" fmla="*/ 494834 w 3925288"/>
              <a:gd name="connsiteY59" fmla="*/ 860083 h 1822048"/>
              <a:gd name="connsiteX60" fmla="*/ 463084 w 3925288"/>
              <a:gd name="connsiteY60" fmla="*/ 866433 h 1822048"/>
              <a:gd name="connsiteX61" fmla="*/ 444034 w 3925288"/>
              <a:gd name="connsiteY61" fmla="*/ 879133 h 1822048"/>
              <a:gd name="connsiteX62" fmla="*/ 424984 w 3925288"/>
              <a:gd name="connsiteY62" fmla="*/ 898183 h 1822048"/>
              <a:gd name="connsiteX63" fmla="*/ 386884 w 3925288"/>
              <a:gd name="connsiteY63" fmla="*/ 910883 h 1822048"/>
              <a:gd name="connsiteX64" fmla="*/ 329734 w 3925288"/>
              <a:gd name="connsiteY64" fmla="*/ 929933 h 1822048"/>
              <a:gd name="connsiteX65" fmla="*/ 221784 w 3925288"/>
              <a:gd name="connsiteY65" fmla="*/ 974383 h 1822048"/>
              <a:gd name="connsiteX66" fmla="*/ 3593634 w 3925288"/>
              <a:gd name="connsiteY66" fmla="*/ 1812583 h 1822048"/>
              <a:gd name="connsiteX67" fmla="*/ 3619034 w 3925288"/>
              <a:gd name="connsiteY67" fmla="*/ 1412533 h 1822048"/>
              <a:gd name="connsiteX68" fmla="*/ 1720384 w 3925288"/>
              <a:gd name="connsiteY68" fmla="*/ 942633 h 1822048"/>
              <a:gd name="connsiteX69" fmla="*/ 3587284 w 3925288"/>
              <a:gd name="connsiteY69" fmla="*/ 447333 h 1822048"/>
              <a:gd name="connsiteX70" fmla="*/ 3593634 w 3925288"/>
              <a:gd name="connsiteY70" fmla="*/ 428283 h 1822048"/>
              <a:gd name="connsiteX71" fmla="*/ 3587284 w 3925288"/>
              <a:gd name="connsiteY71" fmla="*/ 40933 h 1822048"/>
              <a:gd name="connsiteX0" fmla="*/ 3572425 w 3910429"/>
              <a:gd name="connsiteY0" fmla="*/ 40933 h 1822048"/>
              <a:gd name="connsiteX1" fmla="*/ 3572425 w 3910429"/>
              <a:gd name="connsiteY1" fmla="*/ 28233 h 1822048"/>
              <a:gd name="connsiteX2" fmla="*/ 3547025 w 3910429"/>
              <a:gd name="connsiteY2" fmla="*/ 34583 h 1822048"/>
              <a:gd name="connsiteX3" fmla="*/ 3521625 w 3910429"/>
              <a:gd name="connsiteY3" fmla="*/ 47283 h 1822048"/>
              <a:gd name="connsiteX4" fmla="*/ 3470825 w 3910429"/>
              <a:gd name="connsiteY4" fmla="*/ 53633 h 1822048"/>
              <a:gd name="connsiteX5" fmla="*/ 3445425 w 3910429"/>
              <a:gd name="connsiteY5" fmla="*/ 59983 h 1822048"/>
              <a:gd name="connsiteX6" fmla="*/ 3394625 w 3910429"/>
              <a:gd name="connsiteY6" fmla="*/ 72683 h 1822048"/>
              <a:gd name="connsiteX7" fmla="*/ 3362875 w 3910429"/>
              <a:gd name="connsiteY7" fmla="*/ 85383 h 1822048"/>
              <a:gd name="connsiteX8" fmla="*/ 3204125 w 3910429"/>
              <a:gd name="connsiteY8" fmla="*/ 104433 h 1822048"/>
              <a:gd name="connsiteX9" fmla="*/ 3115225 w 3910429"/>
              <a:gd name="connsiteY9" fmla="*/ 123483 h 1822048"/>
              <a:gd name="connsiteX10" fmla="*/ 3064425 w 3910429"/>
              <a:gd name="connsiteY10" fmla="*/ 136183 h 1822048"/>
              <a:gd name="connsiteX11" fmla="*/ 3013625 w 3910429"/>
              <a:gd name="connsiteY11" fmla="*/ 142533 h 1822048"/>
              <a:gd name="connsiteX12" fmla="*/ 2975525 w 3910429"/>
              <a:gd name="connsiteY12" fmla="*/ 148883 h 1822048"/>
              <a:gd name="connsiteX13" fmla="*/ 2892975 w 3910429"/>
              <a:gd name="connsiteY13" fmla="*/ 167933 h 1822048"/>
              <a:gd name="connsiteX14" fmla="*/ 2804075 w 3910429"/>
              <a:gd name="connsiteY14" fmla="*/ 174283 h 1822048"/>
              <a:gd name="connsiteX15" fmla="*/ 2759625 w 3910429"/>
              <a:gd name="connsiteY15" fmla="*/ 186983 h 1822048"/>
              <a:gd name="connsiteX16" fmla="*/ 2645325 w 3910429"/>
              <a:gd name="connsiteY16" fmla="*/ 206033 h 1822048"/>
              <a:gd name="connsiteX17" fmla="*/ 2613575 w 3910429"/>
              <a:gd name="connsiteY17" fmla="*/ 212383 h 1822048"/>
              <a:gd name="connsiteX18" fmla="*/ 2581825 w 3910429"/>
              <a:gd name="connsiteY18" fmla="*/ 225083 h 1822048"/>
              <a:gd name="connsiteX19" fmla="*/ 2556425 w 3910429"/>
              <a:gd name="connsiteY19" fmla="*/ 231433 h 1822048"/>
              <a:gd name="connsiteX20" fmla="*/ 2467525 w 3910429"/>
              <a:gd name="connsiteY20" fmla="*/ 244133 h 1822048"/>
              <a:gd name="connsiteX21" fmla="*/ 2404025 w 3910429"/>
              <a:gd name="connsiteY21" fmla="*/ 256833 h 1822048"/>
              <a:gd name="connsiteX22" fmla="*/ 2353225 w 3910429"/>
              <a:gd name="connsiteY22" fmla="*/ 263183 h 1822048"/>
              <a:gd name="connsiteX23" fmla="*/ 2264325 w 3910429"/>
              <a:gd name="connsiteY23" fmla="*/ 282233 h 1822048"/>
              <a:gd name="connsiteX24" fmla="*/ 2219875 w 3910429"/>
              <a:gd name="connsiteY24" fmla="*/ 301283 h 1822048"/>
              <a:gd name="connsiteX25" fmla="*/ 2200825 w 3910429"/>
              <a:gd name="connsiteY25" fmla="*/ 313983 h 1822048"/>
              <a:gd name="connsiteX26" fmla="*/ 2181775 w 3910429"/>
              <a:gd name="connsiteY26" fmla="*/ 320333 h 1822048"/>
              <a:gd name="connsiteX27" fmla="*/ 2111925 w 3910429"/>
              <a:gd name="connsiteY27" fmla="*/ 358433 h 1822048"/>
              <a:gd name="connsiteX28" fmla="*/ 2061125 w 3910429"/>
              <a:gd name="connsiteY28" fmla="*/ 377483 h 1822048"/>
              <a:gd name="connsiteX29" fmla="*/ 2035725 w 3910429"/>
              <a:gd name="connsiteY29" fmla="*/ 390183 h 1822048"/>
              <a:gd name="connsiteX30" fmla="*/ 1972225 w 3910429"/>
              <a:gd name="connsiteY30" fmla="*/ 409233 h 1822048"/>
              <a:gd name="connsiteX31" fmla="*/ 1940475 w 3910429"/>
              <a:gd name="connsiteY31" fmla="*/ 428283 h 1822048"/>
              <a:gd name="connsiteX32" fmla="*/ 1864275 w 3910429"/>
              <a:gd name="connsiteY32" fmla="*/ 466383 h 1822048"/>
              <a:gd name="connsiteX33" fmla="*/ 1832525 w 3910429"/>
              <a:gd name="connsiteY33" fmla="*/ 485433 h 1822048"/>
              <a:gd name="connsiteX34" fmla="*/ 1737275 w 3910429"/>
              <a:gd name="connsiteY34" fmla="*/ 517183 h 1822048"/>
              <a:gd name="connsiteX35" fmla="*/ 1699175 w 3910429"/>
              <a:gd name="connsiteY35" fmla="*/ 536233 h 1822048"/>
              <a:gd name="connsiteX36" fmla="*/ 1597575 w 3910429"/>
              <a:gd name="connsiteY36" fmla="*/ 567983 h 1822048"/>
              <a:gd name="connsiteX37" fmla="*/ 1553125 w 3910429"/>
              <a:gd name="connsiteY37" fmla="*/ 587033 h 1822048"/>
              <a:gd name="connsiteX38" fmla="*/ 1515025 w 3910429"/>
              <a:gd name="connsiteY38" fmla="*/ 593383 h 1822048"/>
              <a:gd name="connsiteX39" fmla="*/ 1483275 w 3910429"/>
              <a:gd name="connsiteY39" fmla="*/ 599733 h 1822048"/>
              <a:gd name="connsiteX40" fmla="*/ 1419775 w 3910429"/>
              <a:gd name="connsiteY40" fmla="*/ 631483 h 1822048"/>
              <a:gd name="connsiteX41" fmla="*/ 1400725 w 3910429"/>
              <a:gd name="connsiteY41" fmla="*/ 637833 h 1822048"/>
              <a:gd name="connsiteX42" fmla="*/ 1356275 w 3910429"/>
              <a:gd name="connsiteY42" fmla="*/ 656883 h 1822048"/>
              <a:gd name="connsiteX43" fmla="*/ 1229275 w 3910429"/>
              <a:gd name="connsiteY43" fmla="*/ 669583 h 1822048"/>
              <a:gd name="connsiteX44" fmla="*/ 1134025 w 3910429"/>
              <a:gd name="connsiteY44" fmla="*/ 701333 h 1822048"/>
              <a:gd name="connsiteX45" fmla="*/ 1070525 w 3910429"/>
              <a:gd name="connsiteY45" fmla="*/ 720383 h 1822048"/>
              <a:gd name="connsiteX46" fmla="*/ 1045125 w 3910429"/>
              <a:gd name="connsiteY46" fmla="*/ 733083 h 1822048"/>
              <a:gd name="connsiteX47" fmla="*/ 1026075 w 3910429"/>
              <a:gd name="connsiteY47" fmla="*/ 739433 h 1822048"/>
              <a:gd name="connsiteX48" fmla="*/ 981625 w 3910429"/>
              <a:gd name="connsiteY48" fmla="*/ 752133 h 1822048"/>
              <a:gd name="connsiteX49" fmla="*/ 930825 w 3910429"/>
              <a:gd name="connsiteY49" fmla="*/ 758483 h 1822048"/>
              <a:gd name="connsiteX50" fmla="*/ 899075 w 3910429"/>
              <a:gd name="connsiteY50" fmla="*/ 764833 h 1822048"/>
              <a:gd name="connsiteX51" fmla="*/ 854625 w 3910429"/>
              <a:gd name="connsiteY51" fmla="*/ 777533 h 1822048"/>
              <a:gd name="connsiteX52" fmla="*/ 810175 w 3910429"/>
              <a:gd name="connsiteY52" fmla="*/ 790233 h 1822048"/>
              <a:gd name="connsiteX53" fmla="*/ 784775 w 3910429"/>
              <a:gd name="connsiteY53" fmla="*/ 796583 h 1822048"/>
              <a:gd name="connsiteX54" fmla="*/ 708575 w 3910429"/>
              <a:gd name="connsiteY54" fmla="*/ 802933 h 1822048"/>
              <a:gd name="connsiteX55" fmla="*/ 670475 w 3910429"/>
              <a:gd name="connsiteY55" fmla="*/ 815633 h 1822048"/>
              <a:gd name="connsiteX56" fmla="*/ 645075 w 3910429"/>
              <a:gd name="connsiteY56" fmla="*/ 828333 h 1822048"/>
              <a:gd name="connsiteX57" fmla="*/ 587925 w 3910429"/>
              <a:gd name="connsiteY57" fmla="*/ 834683 h 1822048"/>
              <a:gd name="connsiteX58" fmla="*/ 499025 w 3910429"/>
              <a:gd name="connsiteY58" fmla="*/ 853733 h 1822048"/>
              <a:gd name="connsiteX59" fmla="*/ 479975 w 3910429"/>
              <a:gd name="connsiteY59" fmla="*/ 860083 h 1822048"/>
              <a:gd name="connsiteX60" fmla="*/ 448225 w 3910429"/>
              <a:gd name="connsiteY60" fmla="*/ 866433 h 1822048"/>
              <a:gd name="connsiteX61" fmla="*/ 429175 w 3910429"/>
              <a:gd name="connsiteY61" fmla="*/ 879133 h 1822048"/>
              <a:gd name="connsiteX62" fmla="*/ 410125 w 3910429"/>
              <a:gd name="connsiteY62" fmla="*/ 898183 h 1822048"/>
              <a:gd name="connsiteX63" fmla="*/ 372025 w 3910429"/>
              <a:gd name="connsiteY63" fmla="*/ 910883 h 1822048"/>
              <a:gd name="connsiteX64" fmla="*/ 206925 w 3910429"/>
              <a:gd name="connsiteY64" fmla="*/ 974383 h 1822048"/>
              <a:gd name="connsiteX65" fmla="*/ 3578775 w 3910429"/>
              <a:gd name="connsiteY65" fmla="*/ 1812583 h 1822048"/>
              <a:gd name="connsiteX66" fmla="*/ 3604175 w 3910429"/>
              <a:gd name="connsiteY66" fmla="*/ 1412533 h 1822048"/>
              <a:gd name="connsiteX67" fmla="*/ 1705525 w 3910429"/>
              <a:gd name="connsiteY67" fmla="*/ 942633 h 1822048"/>
              <a:gd name="connsiteX68" fmla="*/ 3572425 w 3910429"/>
              <a:gd name="connsiteY68" fmla="*/ 447333 h 1822048"/>
              <a:gd name="connsiteX69" fmla="*/ 3578775 w 3910429"/>
              <a:gd name="connsiteY69" fmla="*/ 428283 h 1822048"/>
              <a:gd name="connsiteX70" fmla="*/ 3572425 w 3910429"/>
              <a:gd name="connsiteY70" fmla="*/ 40933 h 1822048"/>
              <a:gd name="connsiteX0" fmla="*/ 3562958 w 3900962"/>
              <a:gd name="connsiteY0" fmla="*/ 40933 h 1822048"/>
              <a:gd name="connsiteX1" fmla="*/ 3562958 w 3900962"/>
              <a:gd name="connsiteY1" fmla="*/ 28233 h 1822048"/>
              <a:gd name="connsiteX2" fmla="*/ 3537558 w 3900962"/>
              <a:gd name="connsiteY2" fmla="*/ 34583 h 1822048"/>
              <a:gd name="connsiteX3" fmla="*/ 3512158 w 3900962"/>
              <a:gd name="connsiteY3" fmla="*/ 47283 h 1822048"/>
              <a:gd name="connsiteX4" fmla="*/ 3461358 w 3900962"/>
              <a:gd name="connsiteY4" fmla="*/ 53633 h 1822048"/>
              <a:gd name="connsiteX5" fmla="*/ 3435958 w 3900962"/>
              <a:gd name="connsiteY5" fmla="*/ 59983 h 1822048"/>
              <a:gd name="connsiteX6" fmla="*/ 3385158 w 3900962"/>
              <a:gd name="connsiteY6" fmla="*/ 72683 h 1822048"/>
              <a:gd name="connsiteX7" fmla="*/ 3353408 w 3900962"/>
              <a:gd name="connsiteY7" fmla="*/ 85383 h 1822048"/>
              <a:gd name="connsiteX8" fmla="*/ 3194658 w 3900962"/>
              <a:gd name="connsiteY8" fmla="*/ 104433 h 1822048"/>
              <a:gd name="connsiteX9" fmla="*/ 3105758 w 3900962"/>
              <a:gd name="connsiteY9" fmla="*/ 123483 h 1822048"/>
              <a:gd name="connsiteX10" fmla="*/ 3054958 w 3900962"/>
              <a:gd name="connsiteY10" fmla="*/ 136183 h 1822048"/>
              <a:gd name="connsiteX11" fmla="*/ 3004158 w 3900962"/>
              <a:gd name="connsiteY11" fmla="*/ 142533 h 1822048"/>
              <a:gd name="connsiteX12" fmla="*/ 2966058 w 3900962"/>
              <a:gd name="connsiteY12" fmla="*/ 148883 h 1822048"/>
              <a:gd name="connsiteX13" fmla="*/ 2883508 w 3900962"/>
              <a:gd name="connsiteY13" fmla="*/ 167933 h 1822048"/>
              <a:gd name="connsiteX14" fmla="*/ 2794608 w 3900962"/>
              <a:gd name="connsiteY14" fmla="*/ 174283 h 1822048"/>
              <a:gd name="connsiteX15" fmla="*/ 2750158 w 3900962"/>
              <a:gd name="connsiteY15" fmla="*/ 186983 h 1822048"/>
              <a:gd name="connsiteX16" fmla="*/ 2635858 w 3900962"/>
              <a:gd name="connsiteY16" fmla="*/ 206033 h 1822048"/>
              <a:gd name="connsiteX17" fmla="*/ 2604108 w 3900962"/>
              <a:gd name="connsiteY17" fmla="*/ 212383 h 1822048"/>
              <a:gd name="connsiteX18" fmla="*/ 2572358 w 3900962"/>
              <a:gd name="connsiteY18" fmla="*/ 225083 h 1822048"/>
              <a:gd name="connsiteX19" fmla="*/ 2546958 w 3900962"/>
              <a:gd name="connsiteY19" fmla="*/ 231433 h 1822048"/>
              <a:gd name="connsiteX20" fmla="*/ 2458058 w 3900962"/>
              <a:gd name="connsiteY20" fmla="*/ 244133 h 1822048"/>
              <a:gd name="connsiteX21" fmla="*/ 2394558 w 3900962"/>
              <a:gd name="connsiteY21" fmla="*/ 256833 h 1822048"/>
              <a:gd name="connsiteX22" fmla="*/ 2343758 w 3900962"/>
              <a:gd name="connsiteY22" fmla="*/ 263183 h 1822048"/>
              <a:gd name="connsiteX23" fmla="*/ 2254858 w 3900962"/>
              <a:gd name="connsiteY23" fmla="*/ 282233 h 1822048"/>
              <a:gd name="connsiteX24" fmla="*/ 2210408 w 3900962"/>
              <a:gd name="connsiteY24" fmla="*/ 301283 h 1822048"/>
              <a:gd name="connsiteX25" fmla="*/ 2191358 w 3900962"/>
              <a:gd name="connsiteY25" fmla="*/ 313983 h 1822048"/>
              <a:gd name="connsiteX26" fmla="*/ 2172308 w 3900962"/>
              <a:gd name="connsiteY26" fmla="*/ 320333 h 1822048"/>
              <a:gd name="connsiteX27" fmla="*/ 2102458 w 3900962"/>
              <a:gd name="connsiteY27" fmla="*/ 358433 h 1822048"/>
              <a:gd name="connsiteX28" fmla="*/ 2051658 w 3900962"/>
              <a:gd name="connsiteY28" fmla="*/ 377483 h 1822048"/>
              <a:gd name="connsiteX29" fmla="*/ 2026258 w 3900962"/>
              <a:gd name="connsiteY29" fmla="*/ 390183 h 1822048"/>
              <a:gd name="connsiteX30" fmla="*/ 1962758 w 3900962"/>
              <a:gd name="connsiteY30" fmla="*/ 409233 h 1822048"/>
              <a:gd name="connsiteX31" fmla="*/ 1931008 w 3900962"/>
              <a:gd name="connsiteY31" fmla="*/ 428283 h 1822048"/>
              <a:gd name="connsiteX32" fmla="*/ 1854808 w 3900962"/>
              <a:gd name="connsiteY32" fmla="*/ 466383 h 1822048"/>
              <a:gd name="connsiteX33" fmla="*/ 1823058 w 3900962"/>
              <a:gd name="connsiteY33" fmla="*/ 485433 h 1822048"/>
              <a:gd name="connsiteX34" fmla="*/ 1727808 w 3900962"/>
              <a:gd name="connsiteY34" fmla="*/ 517183 h 1822048"/>
              <a:gd name="connsiteX35" fmla="*/ 1689708 w 3900962"/>
              <a:gd name="connsiteY35" fmla="*/ 536233 h 1822048"/>
              <a:gd name="connsiteX36" fmla="*/ 1588108 w 3900962"/>
              <a:gd name="connsiteY36" fmla="*/ 567983 h 1822048"/>
              <a:gd name="connsiteX37" fmla="*/ 1543658 w 3900962"/>
              <a:gd name="connsiteY37" fmla="*/ 587033 h 1822048"/>
              <a:gd name="connsiteX38" fmla="*/ 1505558 w 3900962"/>
              <a:gd name="connsiteY38" fmla="*/ 593383 h 1822048"/>
              <a:gd name="connsiteX39" fmla="*/ 1473808 w 3900962"/>
              <a:gd name="connsiteY39" fmla="*/ 599733 h 1822048"/>
              <a:gd name="connsiteX40" fmla="*/ 1410308 w 3900962"/>
              <a:gd name="connsiteY40" fmla="*/ 631483 h 1822048"/>
              <a:gd name="connsiteX41" fmla="*/ 1391258 w 3900962"/>
              <a:gd name="connsiteY41" fmla="*/ 637833 h 1822048"/>
              <a:gd name="connsiteX42" fmla="*/ 1346808 w 3900962"/>
              <a:gd name="connsiteY42" fmla="*/ 656883 h 1822048"/>
              <a:gd name="connsiteX43" fmla="*/ 1219808 w 3900962"/>
              <a:gd name="connsiteY43" fmla="*/ 669583 h 1822048"/>
              <a:gd name="connsiteX44" fmla="*/ 1124558 w 3900962"/>
              <a:gd name="connsiteY44" fmla="*/ 701333 h 1822048"/>
              <a:gd name="connsiteX45" fmla="*/ 1061058 w 3900962"/>
              <a:gd name="connsiteY45" fmla="*/ 720383 h 1822048"/>
              <a:gd name="connsiteX46" fmla="*/ 1035658 w 3900962"/>
              <a:gd name="connsiteY46" fmla="*/ 733083 h 1822048"/>
              <a:gd name="connsiteX47" fmla="*/ 1016608 w 3900962"/>
              <a:gd name="connsiteY47" fmla="*/ 739433 h 1822048"/>
              <a:gd name="connsiteX48" fmla="*/ 972158 w 3900962"/>
              <a:gd name="connsiteY48" fmla="*/ 752133 h 1822048"/>
              <a:gd name="connsiteX49" fmla="*/ 921358 w 3900962"/>
              <a:gd name="connsiteY49" fmla="*/ 758483 h 1822048"/>
              <a:gd name="connsiteX50" fmla="*/ 889608 w 3900962"/>
              <a:gd name="connsiteY50" fmla="*/ 764833 h 1822048"/>
              <a:gd name="connsiteX51" fmla="*/ 845158 w 3900962"/>
              <a:gd name="connsiteY51" fmla="*/ 777533 h 1822048"/>
              <a:gd name="connsiteX52" fmla="*/ 800708 w 3900962"/>
              <a:gd name="connsiteY52" fmla="*/ 790233 h 1822048"/>
              <a:gd name="connsiteX53" fmla="*/ 775308 w 3900962"/>
              <a:gd name="connsiteY53" fmla="*/ 796583 h 1822048"/>
              <a:gd name="connsiteX54" fmla="*/ 699108 w 3900962"/>
              <a:gd name="connsiteY54" fmla="*/ 802933 h 1822048"/>
              <a:gd name="connsiteX55" fmla="*/ 661008 w 3900962"/>
              <a:gd name="connsiteY55" fmla="*/ 815633 h 1822048"/>
              <a:gd name="connsiteX56" fmla="*/ 635608 w 3900962"/>
              <a:gd name="connsiteY56" fmla="*/ 828333 h 1822048"/>
              <a:gd name="connsiteX57" fmla="*/ 578458 w 3900962"/>
              <a:gd name="connsiteY57" fmla="*/ 834683 h 1822048"/>
              <a:gd name="connsiteX58" fmla="*/ 489558 w 3900962"/>
              <a:gd name="connsiteY58" fmla="*/ 853733 h 1822048"/>
              <a:gd name="connsiteX59" fmla="*/ 470508 w 3900962"/>
              <a:gd name="connsiteY59" fmla="*/ 860083 h 1822048"/>
              <a:gd name="connsiteX60" fmla="*/ 438758 w 3900962"/>
              <a:gd name="connsiteY60" fmla="*/ 866433 h 1822048"/>
              <a:gd name="connsiteX61" fmla="*/ 419708 w 3900962"/>
              <a:gd name="connsiteY61" fmla="*/ 879133 h 1822048"/>
              <a:gd name="connsiteX62" fmla="*/ 400658 w 3900962"/>
              <a:gd name="connsiteY62" fmla="*/ 898183 h 1822048"/>
              <a:gd name="connsiteX63" fmla="*/ 197458 w 3900962"/>
              <a:gd name="connsiteY63" fmla="*/ 974383 h 1822048"/>
              <a:gd name="connsiteX64" fmla="*/ 3569308 w 3900962"/>
              <a:gd name="connsiteY64" fmla="*/ 1812583 h 1822048"/>
              <a:gd name="connsiteX65" fmla="*/ 3594708 w 3900962"/>
              <a:gd name="connsiteY65" fmla="*/ 1412533 h 1822048"/>
              <a:gd name="connsiteX66" fmla="*/ 1696058 w 3900962"/>
              <a:gd name="connsiteY66" fmla="*/ 942633 h 1822048"/>
              <a:gd name="connsiteX67" fmla="*/ 3562958 w 3900962"/>
              <a:gd name="connsiteY67" fmla="*/ 447333 h 1822048"/>
              <a:gd name="connsiteX68" fmla="*/ 3569308 w 3900962"/>
              <a:gd name="connsiteY68" fmla="*/ 428283 h 1822048"/>
              <a:gd name="connsiteX69" fmla="*/ 3562958 w 3900962"/>
              <a:gd name="connsiteY69" fmla="*/ 40933 h 1822048"/>
              <a:gd name="connsiteX0" fmla="*/ 3558655 w 3896659"/>
              <a:gd name="connsiteY0" fmla="*/ 40933 h 1822048"/>
              <a:gd name="connsiteX1" fmla="*/ 3558655 w 3896659"/>
              <a:gd name="connsiteY1" fmla="*/ 28233 h 1822048"/>
              <a:gd name="connsiteX2" fmla="*/ 3533255 w 3896659"/>
              <a:gd name="connsiteY2" fmla="*/ 34583 h 1822048"/>
              <a:gd name="connsiteX3" fmla="*/ 3507855 w 3896659"/>
              <a:gd name="connsiteY3" fmla="*/ 47283 h 1822048"/>
              <a:gd name="connsiteX4" fmla="*/ 3457055 w 3896659"/>
              <a:gd name="connsiteY4" fmla="*/ 53633 h 1822048"/>
              <a:gd name="connsiteX5" fmla="*/ 3431655 w 3896659"/>
              <a:gd name="connsiteY5" fmla="*/ 59983 h 1822048"/>
              <a:gd name="connsiteX6" fmla="*/ 3380855 w 3896659"/>
              <a:gd name="connsiteY6" fmla="*/ 72683 h 1822048"/>
              <a:gd name="connsiteX7" fmla="*/ 3349105 w 3896659"/>
              <a:gd name="connsiteY7" fmla="*/ 85383 h 1822048"/>
              <a:gd name="connsiteX8" fmla="*/ 3190355 w 3896659"/>
              <a:gd name="connsiteY8" fmla="*/ 104433 h 1822048"/>
              <a:gd name="connsiteX9" fmla="*/ 3101455 w 3896659"/>
              <a:gd name="connsiteY9" fmla="*/ 123483 h 1822048"/>
              <a:gd name="connsiteX10" fmla="*/ 3050655 w 3896659"/>
              <a:gd name="connsiteY10" fmla="*/ 136183 h 1822048"/>
              <a:gd name="connsiteX11" fmla="*/ 2999855 w 3896659"/>
              <a:gd name="connsiteY11" fmla="*/ 142533 h 1822048"/>
              <a:gd name="connsiteX12" fmla="*/ 2961755 w 3896659"/>
              <a:gd name="connsiteY12" fmla="*/ 148883 h 1822048"/>
              <a:gd name="connsiteX13" fmla="*/ 2879205 w 3896659"/>
              <a:gd name="connsiteY13" fmla="*/ 167933 h 1822048"/>
              <a:gd name="connsiteX14" fmla="*/ 2790305 w 3896659"/>
              <a:gd name="connsiteY14" fmla="*/ 174283 h 1822048"/>
              <a:gd name="connsiteX15" fmla="*/ 2745855 w 3896659"/>
              <a:gd name="connsiteY15" fmla="*/ 186983 h 1822048"/>
              <a:gd name="connsiteX16" fmla="*/ 2631555 w 3896659"/>
              <a:gd name="connsiteY16" fmla="*/ 206033 h 1822048"/>
              <a:gd name="connsiteX17" fmla="*/ 2599805 w 3896659"/>
              <a:gd name="connsiteY17" fmla="*/ 212383 h 1822048"/>
              <a:gd name="connsiteX18" fmla="*/ 2568055 w 3896659"/>
              <a:gd name="connsiteY18" fmla="*/ 225083 h 1822048"/>
              <a:gd name="connsiteX19" fmla="*/ 2542655 w 3896659"/>
              <a:gd name="connsiteY19" fmla="*/ 231433 h 1822048"/>
              <a:gd name="connsiteX20" fmla="*/ 2453755 w 3896659"/>
              <a:gd name="connsiteY20" fmla="*/ 244133 h 1822048"/>
              <a:gd name="connsiteX21" fmla="*/ 2390255 w 3896659"/>
              <a:gd name="connsiteY21" fmla="*/ 256833 h 1822048"/>
              <a:gd name="connsiteX22" fmla="*/ 2339455 w 3896659"/>
              <a:gd name="connsiteY22" fmla="*/ 263183 h 1822048"/>
              <a:gd name="connsiteX23" fmla="*/ 2250555 w 3896659"/>
              <a:gd name="connsiteY23" fmla="*/ 282233 h 1822048"/>
              <a:gd name="connsiteX24" fmla="*/ 2206105 w 3896659"/>
              <a:gd name="connsiteY24" fmla="*/ 301283 h 1822048"/>
              <a:gd name="connsiteX25" fmla="*/ 2187055 w 3896659"/>
              <a:gd name="connsiteY25" fmla="*/ 313983 h 1822048"/>
              <a:gd name="connsiteX26" fmla="*/ 2168005 w 3896659"/>
              <a:gd name="connsiteY26" fmla="*/ 320333 h 1822048"/>
              <a:gd name="connsiteX27" fmla="*/ 2098155 w 3896659"/>
              <a:gd name="connsiteY27" fmla="*/ 358433 h 1822048"/>
              <a:gd name="connsiteX28" fmla="*/ 2047355 w 3896659"/>
              <a:gd name="connsiteY28" fmla="*/ 377483 h 1822048"/>
              <a:gd name="connsiteX29" fmla="*/ 2021955 w 3896659"/>
              <a:gd name="connsiteY29" fmla="*/ 390183 h 1822048"/>
              <a:gd name="connsiteX30" fmla="*/ 1958455 w 3896659"/>
              <a:gd name="connsiteY30" fmla="*/ 409233 h 1822048"/>
              <a:gd name="connsiteX31" fmla="*/ 1926705 w 3896659"/>
              <a:gd name="connsiteY31" fmla="*/ 428283 h 1822048"/>
              <a:gd name="connsiteX32" fmla="*/ 1850505 w 3896659"/>
              <a:gd name="connsiteY32" fmla="*/ 466383 h 1822048"/>
              <a:gd name="connsiteX33" fmla="*/ 1818755 w 3896659"/>
              <a:gd name="connsiteY33" fmla="*/ 485433 h 1822048"/>
              <a:gd name="connsiteX34" fmla="*/ 1723505 w 3896659"/>
              <a:gd name="connsiteY34" fmla="*/ 517183 h 1822048"/>
              <a:gd name="connsiteX35" fmla="*/ 1685405 w 3896659"/>
              <a:gd name="connsiteY35" fmla="*/ 536233 h 1822048"/>
              <a:gd name="connsiteX36" fmla="*/ 1583805 w 3896659"/>
              <a:gd name="connsiteY36" fmla="*/ 567983 h 1822048"/>
              <a:gd name="connsiteX37" fmla="*/ 1539355 w 3896659"/>
              <a:gd name="connsiteY37" fmla="*/ 587033 h 1822048"/>
              <a:gd name="connsiteX38" fmla="*/ 1501255 w 3896659"/>
              <a:gd name="connsiteY38" fmla="*/ 593383 h 1822048"/>
              <a:gd name="connsiteX39" fmla="*/ 1469505 w 3896659"/>
              <a:gd name="connsiteY39" fmla="*/ 599733 h 1822048"/>
              <a:gd name="connsiteX40" fmla="*/ 1406005 w 3896659"/>
              <a:gd name="connsiteY40" fmla="*/ 631483 h 1822048"/>
              <a:gd name="connsiteX41" fmla="*/ 1386955 w 3896659"/>
              <a:gd name="connsiteY41" fmla="*/ 637833 h 1822048"/>
              <a:gd name="connsiteX42" fmla="*/ 1342505 w 3896659"/>
              <a:gd name="connsiteY42" fmla="*/ 656883 h 1822048"/>
              <a:gd name="connsiteX43" fmla="*/ 1215505 w 3896659"/>
              <a:gd name="connsiteY43" fmla="*/ 669583 h 1822048"/>
              <a:gd name="connsiteX44" fmla="*/ 1120255 w 3896659"/>
              <a:gd name="connsiteY44" fmla="*/ 701333 h 1822048"/>
              <a:gd name="connsiteX45" fmla="*/ 1056755 w 3896659"/>
              <a:gd name="connsiteY45" fmla="*/ 720383 h 1822048"/>
              <a:gd name="connsiteX46" fmla="*/ 1031355 w 3896659"/>
              <a:gd name="connsiteY46" fmla="*/ 733083 h 1822048"/>
              <a:gd name="connsiteX47" fmla="*/ 1012305 w 3896659"/>
              <a:gd name="connsiteY47" fmla="*/ 739433 h 1822048"/>
              <a:gd name="connsiteX48" fmla="*/ 967855 w 3896659"/>
              <a:gd name="connsiteY48" fmla="*/ 752133 h 1822048"/>
              <a:gd name="connsiteX49" fmla="*/ 917055 w 3896659"/>
              <a:gd name="connsiteY49" fmla="*/ 758483 h 1822048"/>
              <a:gd name="connsiteX50" fmla="*/ 885305 w 3896659"/>
              <a:gd name="connsiteY50" fmla="*/ 764833 h 1822048"/>
              <a:gd name="connsiteX51" fmla="*/ 840855 w 3896659"/>
              <a:gd name="connsiteY51" fmla="*/ 777533 h 1822048"/>
              <a:gd name="connsiteX52" fmla="*/ 796405 w 3896659"/>
              <a:gd name="connsiteY52" fmla="*/ 790233 h 1822048"/>
              <a:gd name="connsiteX53" fmla="*/ 771005 w 3896659"/>
              <a:gd name="connsiteY53" fmla="*/ 796583 h 1822048"/>
              <a:gd name="connsiteX54" fmla="*/ 694805 w 3896659"/>
              <a:gd name="connsiteY54" fmla="*/ 802933 h 1822048"/>
              <a:gd name="connsiteX55" fmla="*/ 656705 w 3896659"/>
              <a:gd name="connsiteY55" fmla="*/ 815633 h 1822048"/>
              <a:gd name="connsiteX56" fmla="*/ 631305 w 3896659"/>
              <a:gd name="connsiteY56" fmla="*/ 828333 h 1822048"/>
              <a:gd name="connsiteX57" fmla="*/ 574155 w 3896659"/>
              <a:gd name="connsiteY57" fmla="*/ 834683 h 1822048"/>
              <a:gd name="connsiteX58" fmla="*/ 485255 w 3896659"/>
              <a:gd name="connsiteY58" fmla="*/ 853733 h 1822048"/>
              <a:gd name="connsiteX59" fmla="*/ 466205 w 3896659"/>
              <a:gd name="connsiteY59" fmla="*/ 860083 h 1822048"/>
              <a:gd name="connsiteX60" fmla="*/ 434455 w 3896659"/>
              <a:gd name="connsiteY60" fmla="*/ 866433 h 1822048"/>
              <a:gd name="connsiteX61" fmla="*/ 415405 w 3896659"/>
              <a:gd name="connsiteY61" fmla="*/ 879133 h 1822048"/>
              <a:gd name="connsiteX62" fmla="*/ 193155 w 3896659"/>
              <a:gd name="connsiteY62" fmla="*/ 974383 h 1822048"/>
              <a:gd name="connsiteX63" fmla="*/ 3565005 w 3896659"/>
              <a:gd name="connsiteY63" fmla="*/ 1812583 h 1822048"/>
              <a:gd name="connsiteX64" fmla="*/ 3590405 w 3896659"/>
              <a:gd name="connsiteY64" fmla="*/ 1412533 h 1822048"/>
              <a:gd name="connsiteX65" fmla="*/ 1691755 w 3896659"/>
              <a:gd name="connsiteY65" fmla="*/ 942633 h 1822048"/>
              <a:gd name="connsiteX66" fmla="*/ 3558655 w 3896659"/>
              <a:gd name="connsiteY66" fmla="*/ 447333 h 1822048"/>
              <a:gd name="connsiteX67" fmla="*/ 3565005 w 3896659"/>
              <a:gd name="connsiteY67" fmla="*/ 428283 h 1822048"/>
              <a:gd name="connsiteX68" fmla="*/ 3558655 w 3896659"/>
              <a:gd name="connsiteY68" fmla="*/ 40933 h 1822048"/>
              <a:gd name="connsiteX0" fmla="*/ 3554777 w 3892781"/>
              <a:gd name="connsiteY0" fmla="*/ 40933 h 1822048"/>
              <a:gd name="connsiteX1" fmla="*/ 3554777 w 3892781"/>
              <a:gd name="connsiteY1" fmla="*/ 28233 h 1822048"/>
              <a:gd name="connsiteX2" fmla="*/ 3529377 w 3892781"/>
              <a:gd name="connsiteY2" fmla="*/ 34583 h 1822048"/>
              <a:gd name="connsiteX3" fmla="*/ 3503977 w 3892781"/>
              <a:gd name="connsiteY3" fmla="*/ 47283 h 1822048"/>
              <a:gd name="connsiteX4" fmla="*/ 3453177 w 3892781"/>
              <a:gd name="connsiteY4" fmla="*/ 53633 h 1822048"/>
              <a:gd name="connsiteX5" fmla="*/ 3427777 w 3892781"/>
              <a:gd name="connsiteY5" fmla="*/ 59983 h 1822048"/>
              <a:gd name="connsiteX6" fmla="*/ 3376977 w 3892781"/>
              <a:gd name="connsiteY6" fmla="*/ 72683 h 1822048"/>
              <a:gd name="connsiteX7" fmla="*/ 3345227 w 3892781"/>
              <a:gd name="connsiteY7" fmla="*/ 85383 h 1822048"/>
              <a:gd name="connsiteX8" fmla="*/ 3186477 w 3892781"/>
              <a:gd name="connsiteY8" fmla="*/ 104433 h 1822048"/>
              <a:gd name="connsiteX9" fmla="*/ 3097577 w 3892781"/>
              <a:gd name="connsiteY9" fmla="*/ 123483 h 1822048"/>
              <a:gd name="connsiteX10" fmla="*/ 3046777 w 3892781"/>
              <a:gd name="connsiteY10" fmla="*/ 136183 h 1822048"/>
              <a:gd name="connsiteX11" fmla="*/ 2995977 w 3892781"/>
              <a:gd name="connsiteY11" fmla="*/ 142533 h 1822048"/>
              <a:gd name="connsiteX12" fmla="*/ 2957877 w 3892781"/>
              <a:gd name="connsiteY12" fmla="*/ 148883 h 1822048"/>
              <a:gd name="connsiteX13" fmla="*/ 2875327 w 3892781"/>
              <a:gd name="connsiteY13" fmla="*/ 167933 h 1822048"/>
              <a:gd name="connsiteX14" fmla="*/ 2786427 w 3892781"/>
              <a:gd name="connsiteY14" fmla="*/ 174283 h 1822048"/>
              <a:gd name="connsiteX15" fmla="*/ 2741977 w 3892781"/>
              <a:gd name="connsiteY15" fmla="*/ 186983 h 1822048"/>
              <a:gd name="connsiteX16" fmla="*/ 2627677 w 3892781"/>
              <a:gd name="connsiteY16" fmla="*/ 206033 h 1822048"/>
              <a:gd name="connsiteX17" fmla="*/ 2595927 w 3892781"/>
              <a:gd name="connsiteY17" fmla="*/ 212383 h 1822048"/>
              <a:gd name="connsiteX18" fmla="*/ 2564177 w 3892781"/>
              <a:gd name="connsiteY18" fmla="*/ 225083 h 1822048"/>
              <a:gd name="connsiteX19" fmla="*/ 2538777 w 3892781"/>
              <a:gd name="connsiteY19" fmla="*/ 231433 h 1822048"/>
              <a:gd name="connsiteX20" fmla="*/ 2449877 w 3892781"/>
              <a:gd name="connsiteY20" fmla="*/ 244133 h 1822048"/>
              <a:gd name="connsiteX21" fmla="*/ 2386377 w 3892781"/>
              <a:gd name="connsiteY21" fmla="*/ 256833 h 1822048"/>
              <a:gd name="connsiteX22" fmla="*/ 2335577 w 3892781"/>
              <a:gd name="connsiteY22" fmla="*/ 263183 h 1822048"/>
              <a:gd name="connsiteX23" fmla="*/ 2246677 w 3892781"/>
              <a:gd name="connsiteY23" fmla="*/ 282233 h 1822048"/>
              <a:gd name="connsiteX24" fmla="*/ 2202227 w 3892781"/>
              <a:gd name="connsiteY24" fmla="*/ 301283 h 1822048"/>
              <a:gd name="connsiteX25" fmla="*/ 2183177 w 3892781"/>
              <a:gd name="connsiteY25" fmla="*/ 313983 h 1822048"/>
              <a:gd name="connsiteX26" fmla="*/ 2164127 w 3892781"/>
              <a:gd name="connsiteY26" fmla="*/ 320333 h 1822048"/>
              <a:gd name="connsiteX27" fmla="*/ 2094277 w 3892781"/>
              <a:gd name="connsiteY27" fmla="*/ 358433 h 1822048"/>
              <a:gd name="connsiteX28" fmla="*/ 2043477 w 3892781"/>
              <a:gd name="connsiteY28" fmla="*/ 377483 h 1822048"/>
              <a:gd name="connsiteX29" fmla="*/ 2018077 w 3892781"/>
              <a:gd name="connsiteY29" fmla="*/ 390183 h 1822048"/>
              <a:gd name="connsiteX30" fmla="*/ 1954577 w 3892781"/>
              <a:gd name="connsiteY30" fmla="*/ 409233 h 1822048"/>
              <a:gd name="connsiteX31" fmla="*/ 1922827 w 3892781"/>
              <a:gd name="connsiteY31" fmla="*/ 428283 h 1822048"/>
              <a:gd name="connsiteX32" fmla="*/ 1846627 w 3892781"/>
              <a:gd name="connsiteY32" fmla="*/ 466383 h 1822048"/>
              <a:gd name="connsiteX33" fmla="*/ 1814877 w 3892781"/>
              <a:gd name="connsiteY33" fmla="*/ 485433 h 1822048"/>
              <a:gd name="connsiteX34" fmla="*/ 1719627 w 3892781"/>
              <a:gd name="connsiteY34" fmla="*/ 517183 h 1822048"/>
              <a:gd name="connsiteX35" fmla="*/ 1681527 w 3892781"/>
              <a:gd name="connsiteY35" fmla="*/ 536233 h 1822048"/>
              <a:gd name="connsiteX36" fmla="*/ 1579927 w 3892781"/>
              <a:gd name="connsiteY36" fmla="*/ 567983 h 1822048"/>
              <a:gd name="connsiteX37" fmla="*/ 1535477 w 3892781"/>
              <a:gd name="connsiteY37" fmla="*/ 587033 h 1822048"/>
              <a:gd name="connsiteX38" fmla="*/ 1497377 w 3892781"/>
              <a:gd name="connsiteY38" fmla="*/ 593383 h 1822048"/>
              <a:gd name="connsiteX39" fmla="*/ 1465627 w 3892781"/>
              <a:gd name="connsiteY39" fmla="*/ 599733 h 1822048"/>
              <a:gd name="connsiteX40" fmla="*/ 1402127 w 3892781"/>
              <a:gd name="connsiteY40" fmla="*/ 631483 h 1822048"/>
              <a:gd name="connsiteX41" fmla="*/ 1383077 w 3892781"/>
              <a:gd name="connsiteY41" fmla="*/ 637833 h 1822048"/>
              <a:gd name="connsiteX42" fmla="*/ 1338627 w 3892781"/>
              <a:gd name="connsiteY42" fmla="*/ 656883 h 1822048"/>
              <a:gd name="connsiteX43" fmla="*/ 1211627 w 3892781"/>
              <a:gd name="connsiteY43" fmla="*/ 669583 h 1822048"/>
              <a:gd name="connsiteX44" fmla="*/ 1116377 w 3892781"/>
              <a:gd name="connsiteY44" fmla="*/ 701333 h 1822048"/>
              <a:gd name="connsiteX45" fmla="*/ 1052877 w 3892781"/>
              <a:gd name="connsiteY45" fmla="*/ 720383 h 1822048"/>
              <a:gd name="connsiteX46" fmla="*/ 1027477 w 3892781"/>
              <a:gd name="connsiteY46" fmla="*/ 733083 h 1822048"/>
              <a:gd name="connsiteX47" fmla="*/ 1008427 w 3892781"/>
              <a:gd name="connsiteY47" fmla="*/ 739433 h 1822048"/>
              <a:gd name="connsiteX48" fmla="*/ 963977 w 3892781"/>
              <a:gd name="connsiteY48" fmla="*/ 752133 h 1822048"/>
              <a:gd name="connsiteX49" fmla="*/ 913177 w 3892781"/>
              <a:gd name="connsiteY49" fmla="*/ 758483 h 1822048"/>
              <a:gd name="connsiteX50" fmla="*/ 881427 w 3892781"/>
              <a:gd name="connsiteY50" fmla="*/ 764833 h 1822048"/>
              <a:gd name="connsiteX51" fmla="*/ 836977 w 3892781"/>
              <a:gd name="connsiteY51" fmla="*/ 777533 h 1822048"/>
              <a:gd name="connsiteX52" fmla="*/ 792527 w 3892781"/>
              <a:gd name="connsiteY52" fmla="*/ 790233 h 1822048"/>
              <a:gd name="connsiteX53" fmla="*/ 767127 w 3892781"/>
              <a:gd name="connsiteY53" fmla="*/ 796583 h 1822048"/>
              <a:gd name="connsiteX54" fmla="*/ 690927 w 3892781"/>
              <a:gd name="connsiteY54" fmla="*/ 802933 h 1822048"/>
              <a:gd name="connsiteX55" fmla="*/ 652827 w 3892781"/>
              <a:gd name="connsiteY55" fmla="*/ 815633 h 1822048"/>
              <a:gd name="connsiteX56" fmla="*/ 627427 w 3892781"/>
              <a:gd name="connsiteY56" fmla="*/ 828333 h 1822048"/>
              <a:gd name="connsiteX57" fmla="*/ 570277 w 3892781"/>
              <a:gd name="connsiteY57" fmla="*/ 834683 h 1822048"/>
              <a:gd name="connsiteX58" fmla="*/ 481377 w 3892781"/>
              <a:gd name="connsiteY58" fmla="*/ 853733 h 1822048"/>
              <a:gd name="connsiteX59" fmla="*/ 462327 w 3892781"/>
              <a:gd name="connsiteY59" fmla="*/ 860083 h 1822048"/>
              <a:gd name="connsiteX60" fmla="*/ 430577 w 3892781"/>
              <a:gd name="connsiteY60" fmla="*/ 866433 h 1822048"/>
              <a:gd name="connsiteX61" fmla="*/ 189277 w 3892781"/>
              <a:gd name="connsiteY61" fmla="*/ 974383 h 1822048"/>
              <a:gd name="connsiteX62" fmla="*/ 3561127 w 3892781"/>
              <a:gd name="connsiteY62" fmla="*/ 1812583 h 1822048"/>
              <a:gd name="connsiteX63" fmla="*/ 3586527 w 3892781"/>
              <a:gd name="connsiteY63" fmla="*/ 1412533 h 1822048"/>
              <a:gd name="connsiteX64" fmla="*/ 1687877 w 3892781"/>
              <a:gd name="connsiteY64" fmla="*/ 942633 h 1822048"/>
              <a:gd name="connsiteX65" fmla="*/ 3554777 w 3892781"/>
              <a:gd name="connsiteY65" fmla="*/ 447333 h 1822048"/>
              <a:gd name="connsiteX66" fmla="*/ 3561127 w 3892781"/>
              <a:gd name="connsiteY66" fmla="*/ 428283 h 1822048"/>
              <a:gd name="connsiteX67" fmla="*/ 3554777 w 3892781"/>
              <a:gd name="connsiteY67" fmla="*/ 40933 h 1822048"/>
              <a:gd name="connsiteX0" fmla="*/ 3547658 w 3885662"/>
              <a:gd name="connsiteY0" fmla="*/ 40933 h 1822048"/>
              <a:gd name="connsiteX1" fmla="*/ 3547658 w 3885662"/>
              <a:gd name="connsiteY1" fmla="*/ 28233 h 1822048"/>
              <a:gd name="connsiteX2" fmla="*/ 3522258 w 3885662"/>
              <a:gd name="connsiteY2" fmla="*/ 34583 h 1822048"/>
              <a:gd name="connsiteX3" fmla="*/ 3496858 w 3885662"/>
              <a:gd name="connsiteY3" fmla="*/ 47283 h 1822048"/>
              <a:gd name="connsiteX4" fmla="*/ 3446058 w 3885662"/>
              <a:gd name="connsiteY4" fmla="*/ 53633 h 1822048"/>
              <a:gd name="connsiteX5" fmla="*/ 3420658 w 3885662"/>
              <a:gd name="connsiteY5" fmla="*/ 59983 h 1822048"/>
              <a:gd name="connsiteX6" fmla="*/ 3369858 w 3885662"/>
              <a:gd name="connsiteY6" fmla="*/ 72683 h 1822048"/>
              <a:gd name="connsiteX7" fmla="*/ 3338108 w 3885662"/>
              <a:gd name="connsiteY7" fmla="*/ 85383 h 1822048"/>
              <a:gd name="connsiteX8" fmla="*/ 3179358 w 3885662"/>
              <a:gd name="connsiteY8" fmla="*/ 104433 h 1822048"/>
              <a:gd name="connsiteX9" fmla="*/ 3090458 w 3885662"/>
              <a:gd name="connsiteY9" fmla="*/ 123483 h 1822048"/>
              <a:gd name="connsiteX10" fmla="*/ 3039658 w 3885662"/>
              <a:gd name="connsiteY10" fmla="*/ 136183 h 1822048"/>
              <a:gd name="connsiteX11" fmla="*/ 2988858 w 3885662"/>
              <a:gd name="connsiteY11" fmla="*/ 142533 h 1822048"/>
              <a:gd name="connsiteX12" fmla="*/ 2950758 w 3885662"/>
              <a:gd name="connsiteY12" fmla="*/ 148883 h 1822048"/>
              <a:gd name="connsiteX13" fmla="*/ 2868208 w 3885662"/>
              <a:gd name="connsiteY13" fmla="*/ 167933 h 1822048"/>
              <a:gd name="connsiteX14" fmla="*/ 2779308 w 3885662"/>
              <a:gd name="connsiteY14" fmla="*/ 174283 h 1822048"/>
              <a:gd name="connsiteX15" fmla="*/ 2734858 w 3885662"/>
              <a:gd name="connsiteY15" fmla="*/ 186983 h 1822048"/>
              <a:gd name="connsiteX16" fmla="*/ 2620558 w 3885662"/>
              <a:gd name="connsiteY16" fmla="*/ 206033 h 1822048"/>
              <a:gd name="connsiteX17" fmla="*/ 2588808 w 3885662"/>
              <a:gd name="connsiteY17" fmla="*/ 212383 h 1822048"/>
              <a:gd name="connsiteX18" fmla="*/ 2557058 w 3885662"/>
              <a:gd name="connsiteY18" fmla="*/ 225083 h 1822048"/>
              <a:gd name="connsiteX19" fmla="*/ 2531658 w 3885662"/>
              <a:gd name="connsiteY19" fmla="*/ 231433 h 1822048"/>
              <a:gd name="connsiteX20" fmla="*/ 2442758 w 3885662"/>
              <a:gd name="connsiteY20" fmla="*/ 244133 h 1822048"/>
              <a:gd name="connsiteX21" fmla="*/ 2379258 w 3885662"/>
              <a:gd name="connsiteY21" fmla="*/ 256833 h 1822048"/>
              <a:gd name="connsiteX22" fmla="*/ 2328458 w 3885662"/>
              <a:gd name="connsiteY22" fmla="*/ 263183 h 1822048"/>
              <a:gd name="connsiteX23" fmla="*/ 2239558 w 3885662"/>
              <a:gd name="connsiteY23" fmla="*/ 282233 h 1822048"/>
              <a:gd name="connsiteX24" fmla="*/ 2195108 w 3885662"/>
              <a:gd name="connsiteY24" fmla="*/ 301283 h 1822048"/>
              <a:gd name="connsiteX25" fmla="*/ 2176058 w 3885662"/>
              <a:gd name="connsiteY25" fmla="*/ 313983 h 1822048"/>
              <a:gd name="connsiteX26" fmla="*/ 2157008 w 3885662"/>
              <a:gd name="connsiteY26" fmla="*/ 320333 h 1822048"/>
              <a:gd name="connsiteX27" fmla="*/ 2087158 w 3885662"/>
              <a:gd name="connsiteY27" fmla="*/ 358433 h 1822048"/>
              <a:gd name="connsiteX28" fmla="*/ 2036358 w 3885662"/>
              <a:gd name="connsiteY28" fmla="*/ 377483 h 1822048"/>
              <a:gd name="connsiteX29" fmla="*/ 2010958 w 3885662"/>
              <a:gd name="connsiteY29" fmla="*/ 390183 h 1822048"/>
              <a:gd name="connsiteX30" fmla="*/ 1947458 w 3885662"/>
              <a:gd name="connsiteY30" fmla="*/ 409233 h 1822048"/>
              <a:gd name="connsiteX31" fmla="*/ 1915708 w 3885662"/>
              <a:gd name="connsiteY31" fmla="*/ 428283 h 1822048"/>
              <a:gd name="connsiteX32" fmla="*/ 1839508 w 3885662"/>
              <a:gd name="connsiteY32" fmla="*/ 466383 h 1822048"/>
              <a:gd name="connsiteX33" fmla="*/ 1807758 w 3885662"/>
              <a:gd name="connsiteY33" fmla="*/ 485433 h 1822048"/>
              <a:gd name="connsiteX34" fmla="*/ 1712508 w 3885662"/>
              <a:gd name="connsiteY34" fmla="*/ 517183 h 1822048"/>
              <a:gd name="connsiteX35" fmla="*/ 1674408 w 3885662"/>
              <a:gd name="connsiteY35" fmla="*/ 536233 h 1822048"/>
              <a:gd name="connsiteX36" fmla="*/ 1572808 w 3885662"/>
              <a:gd name="connsiteY36" fmla="*/ 567983 h 1822048"/>
              <a:gd name="connsiteX37" fmla="*/ 1528358 w 3885662"/>
              <a:gd name="connsiteY37" fmla="*/ 587033 h 1822048"/>
              <a:gd name="connsiteX38" fmla="*/ 1490258 w 3885662"/>
              <a:gd name="connsiteY38" fmla="*/ 593383 h 1822048"/>
              <a:gd name="connsiteX39" fmla="*/ 1458508 w 3885662"/>
              <a:gd name="connsiteY39" fmla="*/ 599733 h 1822048"/>
              <a:gd name="connsiteX40" fmla="*/ 1395008 w 3885662"/>
              <a:gd name="connsiteY40" fmla="*/ 631483 h 1822048"/>
              <a:gd name="connsiteX41" fmla="*/ 1375958 w 3885662"/>
              <a:gd name="connsiteY41" fmla="*/ 637833 h 1822048"/>
              <a:gd name="connsiteX42" fmla="*/ 1331508 w 3885662"/>
              <a:gd name="connsiteY42" fmla="*/ 656883 h 1822048"/>
              <a:gd name="connsiteX43" fmla="*/ 1204508 w 3885662"/>
              <a:gd name="connsiteY43" fmla="*/ 669583 h 1822048"/>
              <a:gd name="connsiteX44" fmla="*/ 1109258 w 3885662"/>
              <a:gd name="connsiteY44" fmla="*/ 701333 h 1822048"/>
              <a:gd name="connsiteX45" fmla="*/ 1045758 w 3885662"/>
              <a:gd name="connsiteY45" fmla="*/ 720383 h 1822048"/>
              <a:gd name="connsiteX46" fmla="*/ 1020358 w 3885662"/>
              <a:gd name="connsiteY46" fmla="*/ 733083 h 1822048"/>
              <a:gd name="connsiteX47" fmla="*/ 1001308 w 3885662"/>
              <a:gd name="connsiteY47" fmla="*/ 739433 h 1822048"/>
              <a:gd name="connsiteX48" fmla="*/ 956858 w 3885662"/>
              <a:gd name="connsiteY48" fmla="*/ 752133 h 1822048"/>
              <a:gd name="connsiteX49" fmla="*/ 906058 w 3885662"/>
              <a:gd name="connsiteY49" fmla="*/ 758483 h 1822048"/>
              <a:gd name="connsiteX50" fmla="*/ 874308 w 3885662"/>
              <a:gd name="connsiteY50" fmla="*/ 764833 h 1822048"/>
              <a:gd name="connsiteX51" fmla="*/ 829858 w 3885662"/>
              <a:gd name="connsiteY51" fmla="*/ 777533 h 1822048"/>
              <a:gd name="connsiteX52" fmla="*/ 785408 w 3885662"/>
              <a:gd name="connsiteY52" fmla="*/ 790233 h 1822048"/>
              <a:gd name="connsiteX53" fmla="*/ 760008 w 3885662"/>
              <a:gd name="connsiteY53" fmla="*/ 796583 h 1822048"/>
              <a:gd name="connsiteX54" fmla="*/ 683808 w 3885662"/>
              <a:gd name="connsiteY54" fmla="*/ 802933 h 1822048"/>
              <a:gd name="connsiteX55" fmla="*/ 645708 w 3885662"/>
              <a:gd name="connsiteY55" fmla="*/ 815633 h 1822048"/>
              <a:gd name="connsiteX56" fmla="*/ 620308 w 3885662"/>
              <a:gd name="connsiteY56" fmla="*/ 828333 h 1822048"/>
              <a:gd name="connsiteX57" fmla="*/ 563158 w 3885662"/>
              <a:gd name="connsiteY57" fmla="*/ 834683 h 1822048"/>
              <a:gd name="connsiteX58" fmla="*/ 474258 w 3885662"/>
              <a:gd name="connsiteY58" fmla="*/ 853733 h 1822048"/>
              <a:gd name="connsiteX59" fmla="*/ 455208 w 3885662"/>
              <a:gd name="connsiteY59" fmla="*/ 860083 h 1822048"/>
              <a:gd name="connsiteX60" fmla="*/ 182158 w 3885662"/>
              <a:gd name="connsiteY60" fmla="*/ 974383 h 1822048"/>
              <a:gd name="connsiteX61" fmla="*/ 3554008 w 3885662"/>
              <a:gd name="connsiteY61" fmla="*/ 1812583 h 1822048"/>
              <a:gd name="connsiteX62" fmla="*/ 3579408 w 3885662"/>
              <a:gd name="connsiteY62" fmla="*/ 1412533 h 1822048"/>
              <a:gd name="connsiteX63" fmla="*/ 1680758 w 3885662"/>
              <a:gd name="connsiteY63" fmla="*/ 942633 h 1822048"/>
              <a:gd name="connsiteX64" fmla="*/ 3547658 w 3885662"/>
              <a:gd name="connsiteY64" fmla="*/ 447333 h 1822048"/>
              <a:gd name="connsiteX65" fmla="*/ 3554008 w 3885662"/>
              <a:gd name="connsiteY65" fmla="*/ 428283 h 1822048"/>
              <a:gd name="connsiteX66" fmla="*/ 3547658 w 3885662"/>
              <a:gd name="connsiteY66" fmla="*/ 40933 h 1822048"/>
              <a:gd name="connsiteX0" fmla="*/ 3545376 w 3883380"/>
              <a:gd name="connsiteY0" fmla="*/ 40933 h 1822048"/>
              <a:gd name="connsiteX1" fmla="*/ 3545376 w 3883380"/>
              <a:gd name="connsiteY1" fmla="*/ 28233 h 1822048"/>
              <a:gd name="connsiteX2" fmla="*/ 3519976 w 3883380"/>
              <a:gd name="connsiteY2" fmla="*/ 34583 h 1822048"/>
              <a:gd name="connsiteX3" fmla="*/ 3494576 w 3883380"/>
              <a:gd name="connsiteY3" fmla="*/ 47283 h 1822048"/>
              <a:gd name="connsiteX4" fmla="*/ 3443776 w 3883380"/>
              <a:gd name="connsiteY4" fmla="*/ 53633 h 1822048"/>
              <a:gd name="connsiteX5" fmla="*/ 3418376 w 3883380"/>
              <a:gd name="connsiteY5" fmla="*/ 59983 h 1822048"/>
              <a:gd name="connsiteX6" fmla="*/ 3367576 w 3883380"/>
              <a:gd name="connsiteY6" fmla="*/ 72683 h 1822048"/>
              <a:gd name="connsiteX7" fmla="*/ 3335826 w 3883380"/>
              <a:gd name="connsiteY7" fmla="*/ 85383 h 1822048"/>
              <a:gd name="connsiteX8" fmla="*/ 3177076 w 3883380"/>
              <a:gd name="connsiteY8" fmla="*/ 104433 h 1822048"/>
              <a:gd name="connsiteX9" fmla="*/ 3088176 w 3883380"/>
              <a:gd name="connsiteY9" fmla="*/ 123483 h 1822048"/>
              <a:gd name="connsiteX10" fmla="*/ 3037376 w 3883380"/>
              <a:gd name="connsiteY10" fmla="*/ 136183 h 1822048"/>
              <a:gd name="connsiteX11" fmla="*/ 2986576 w 3883380"/>
              <a:gd name="connsiteY11" fmla="*/ 142533 h 1822048"/>
              <a:gd name="connsiteX12" fmla="*/ 2948476 w 3883380"/>
              <a:gd name="connsiteY12" fmla="*/ 148883 h 1822048"/>
              <a:gd name="connsiteX13" fmla="*/ 2865926 w 3883380"/>
              <a:gd name="connsiteY13" fmla="*/ 167933 h 1822048"/>
              <a:gd name="connsiteX14" fmla="*/ 2777026 w 3883380"/>
              <a:gd name="connsiteY14" fmla="*/ 174283 h 1822048"/>
              <a:gd name="connsiteX15" fmla="*/ 2732576 w 3883380"/>
              <a:gd name="connsiteY15" fmla="*/ 186983 h 1822048"/>
              <a:gd name="connsiteX16" fmla="*/ 2618276 w 3883380"/>
              <a:gd name="connsiteY16" fmla="*/ 206033 h 1822048"/>
              <a:gd name="connsiteX17" fmla="*/ 2586526 w 3883380"/>
              <a:gd name="connsiteY17" fmla="*/ 212383 h 1822048"/>
              <a:gd name="connsiteX18" fmla="*/ 2554776 w 3883380"/>
              <a:gd name="connsiteY18" fmla="*/ 225083 h 1822048"/>
              <a:gd name="connsiteX19" fmla="*/ 2529376 w 3883380"/>
              <a:gd name="connsiteY19" fmla="*/ 231433 h 1822048"/>
              <a:gd name="connsiteX20" fmla="*/ 2440476 w 3883380"/>
              <a:gd name="connsiteY20" fmla="*/ 244133 h 1822048"/>
              <a:gd name="connsiteX21" fmla="*/ 2376976 w 3883380"/>
              <a:gd name="connsiteY21" fmla="*/ 256833 h 1822048"/>
              <a:gd name="connsiteX22" fmla="*/ 2326176 w 3883380"/>
              <a:gd name="connsiteY22" fmla="*/ 263183 h 1822048"/>
              <a:gd name="connsiteX23" fmla="*/ 2237276 w 3883380"/>
              <a:gd name="connsiteY23" fmla="*/ 282233 h 1822048"/>
              <a:gd name="connsiteX24" fmla="*/ 2192826 w 3883380"/>
              <a:gd name="connsiteY24" fmla="*/ 301283 h 1822048"/>
              <a:gd name="connsiteX25" fmla="*/ 2173776 w 3883380"/>
              <a:gd name="connsiteY25" fmla="*/ 313983 h 1822048"/>
              <a:gd name="connsiteX26" fmla="*/ 2154726 w 3883380"/>
              <a:gd name="connsiteY26" fmla="*/ 320333 h 1822048"/>
              <a:gd name="connsiteX27" fmla="*/ 2084876 w 3883380"/>
              <a:gd name="connsiteY27" fmla="*/ 358433 h 1822048"/>
              <a:gd name="connsiteX28" fmla="*/ 2034076 w 3883380"/>
              <a:gd name="connsiteY28" fmla="*/ 377483 h 1822048"/>
              <a:gd name="connsiteX29" fmla="*/ 2008676 w 3883380"/>
              <a:gd name="connsiteY29" fmla="*/ 390183 h 1822048"/>
              <a:gd name="connsiteX30" fmla="*/ 1945176 w 3883380"/>
              <a:gd name="connsiteY30" fmla="*/ 409233 h 1822048"/>
              <a:gd name="connsiteX31" fmla="*/ 1913426 w 3883380"/>
              <a:gd name="connsiteY31" fmla="*/ 428283 h 1822048"/>
              <a:gd name="connsiteX32" fmla="*/ 1837226 w 3883380"/>
              <a:gd name="connsiteY32" fmla="*/ 466383 h 1822048"/>
              <a:gd name="connsiteX33" fmla="*/ 1805476 w 3883380"/>
              <a:gd name="connsiteY33" fmla="*/ 485433 h 1822048"/>
              <a:gd name="connsiteX34" fmla="*/ 1710226 w 3883380"/>
              <a:gd name="connsiteY34" fmla="*/ 517183 h 1822048"/>
              <a:gd name="connsiteX35" fmla="*/ 1672126 w 3883380"/>
              <a:gd name="connsiteY35" fmla="*/ 536233 h 1822048"/>
              <a:gd name="connsiteX36" fmla="*/ 1570526 w 3883380"/>
              <a:gd name="connsiteY36" fmla="*/ 567983 h 1822048"/>
              <a:gd name="connsiteX37" fmla="*/ 1526076 w 3883380"/>
              <a:gd name="connsiteY37" fmla="*/ 587033 h 1822048"/>
              <a:gd name="connsiteX38" fmla="*/ 1487976 w 3883380"/>
              <a:gd name="connsiteY38" fmla="*/ 593383 h 1822048"/>
              <a:gd name="connsiteX39" fmla="*/ 1456226 w 3883380"/>
              <a:gd name="connsiteY39" fmla="*/ 599733 h 1822048"/>
              <a:gd name="connsiteX40" fmla="*/ 1392726 w 3883380"/>
              <a:gd name="connsiteY40" fmla="*/ 631483 h 1822048"/>
              <a:gd name="connsiteX41" fmla="*/ 1373676 w 3883380"/>
              <a:gd name="connsiteY41" fmla="*/ 637833 h 1822048"/>
              <a:gd name="connsiteX42" fmla="*/ 1329226 w 3883380"/>
              <a:gd name="connsiteY42" fmla="*/ 656883 h 1822048"/>
              <a:gd name="connsiteX43" fmla="*/ 1202226 w 3883380"/>
              <a:gd name="connsiteY43" fmla="*/ 669583 h 1822048"/>
              <a:gd name="connsiteX44" fmla="*/ 1106976 w 3883380"/>
              <a:gd name="connsiteY44" fmla="*/ 701333 h 1822048"/>
              <a:gd name="connsiteX45" fmla="*/ 1043476 w 3883380"/>
              <a:gd name="connsiteY45" fmla="*/ 720383 h 1822048"/>
              <a:gd name="connsiteX46" fmla="*/ 1018076 w 3883380"/>
              <a:gd name="connsiteY46" fmla="*/ 733083 h 1822048"/>
              <a:gd name="connsiteX47" fmla="*/ 999026 w 3883380"/>
              <a:gd name="connsiteY47" fmla="*/ 739433 h 1822048"/>
              <a:gd name="connsiteX48" fmla="*/ 954576 w 3883380"/>
              <a:gd name="connsiteY48" fmla="*/ 752133 h 1822048"/>
              <a:gd name="connsiteX49" fmla="*/ 903776 w 3883380"/>
              <a:gd name="connsiteY49" fmla="*/ 758483 h 1822048"/>
              <a:gd name="connsiteX50" fmla="*/ 872026 w 3883380"/>
              <a:gd name="connsiteY50" fmla="*/ 764833 h 1822048"/>
              <a:gd name="connsiteX51" fmla="*/ 827576 w 3883380"/>
              <a:gd name="connsiteY51" fmla="*/ 777533 h 1822048"/>
              <a:gd name="connsiteX52" fmla="*/ 783126 w 3883380"/>
              <a:gd name="connsiteY52" fmla="*/ 790233 h 1822048"/>
              <a:gd name="connsiteX53" fmla="*/ 757726 w 3883380"/>
              <a:gd name="connsiteY53" fmla="*/ 796583 h 1822048"/>
              <a:gd name="connsiteX54" fmla="*/ 681526 w 3883380"/>
              <a:gd name="connsiteY54" fmla="*/ 802933 h 1822048"/>
              <a:gd name="connsiteX55" fmla="*/ 643426 w 3883380"/>
              <a:gd name="connsiteY55" fmla="*/ 815633 h 1822048"/>
              <a:gd name="connsiteX56" fmla="*/ 618026 w 3883380"/>
              <a:gd name="connsiteY56" fmla="*/ 828333 h 1822048"/>
              <a:gd name="connsiteX57" fmla="*/ 560876 w 3883380"/>
              <a:gd name="connsiteY57" fmla="*/ 834683 h 1822048"/>
              <a:gd name="connsiteX58" fmla="*/ 471976 w 3883380"/>
              <a:gd name="connsiteY58" fmla="*/ 853733 h 1822048"/>
              <a:gd name="connsiteX59" fmla="*/ 179876 w 3883380"/>
              <a:gd name="connsiteY59" fmla="*/ 974383 h 1822048"/>
              <a:gd name="connsiteX60" fmla="*/ 3551726 w 3883380"/>
              <a:gd name="connsiteY60" fmla="*/ 1812583 h 1822048"/>
              <a:gd name="connsiteX61" fmla="*/ 3577126 w 3883380"/>
              <a:gd name="connsiteY61" fmla="*/ 1412533 h 1822048"/>
              <a:gd name="connsiteX62" fmla="*/ 1678476 w 3883380"/>
              <a:gd name="connsiteY62" fmla="*/ 942633 h 1822048"/>
              <a:gd name="connsiteX63" fmla="*/ 3545376 w 3883380"/>
              <a:gd name="connsiteY63" fmla="*/ 447333 h 1822048"/>
              <a:gd name="connsiteX64" fmla="*/ 3551726 w 3883380"/>
              <a:gd name="connsiteY64" fmla="*/ 428283 h 1822048"/>
              <a:gd name="connsiteX65" fmla="*/ 3545376 w 3883380"/>
              <a:gd name="connsiteY65" fmla="*/ 40933 h 1822048"/>
              <a:gd name="connsiteX0" fmla="*/ 3527190 w 3865194"/>
              <a:gd name="connsiteY0" fmla="*/ 40933 h 1822048"/>
              <a:gd name="connsiteX1" fmla="*/ 3527190 w 3865194"/>
              <a:gd name="connsiteY1" fmla="*/ 28233 h 1822048"/>
              <a:gd name="connsiteX2" fmla="*/ 3501790 w 3865194"/>
              <a:gd name="connsiteY2" fmla="*/ 34583 h 1822048"/>
              <a:gd name="connsiteX3" fmla="*/ 3476390 w 3865194"/>
              <a:gd name="connsiteY3" fmla="*/ 47283 h 1822048"/>
              <a:gd name="connsiteX4" fmla="*/ 3425590 w 3865194"/>
              <a:gd name="connsiteY4" fmla="*/ 53633 h 1822048"/>
              <a:gd name="connsiteX5" fmla="*/ 3400190 w 3865194"/>
              <a:gd name="connsiteY5" fmla="*/ 59983 h 1822048"/>
              <a:gd name="connsiteX6" fmla="*/ 3349390 w 3865194"/>
              <a:gd name="connsiteY6" fmla="*/ 72683 h 1822048"/>
              <a:gd name="connsiteX7" fmla="*/ 3317640 w 3865194"/>
              <a:gd name="connsiteY7" fmla="*/ 85383 h 1822048"/>
              <a:gd name="connsiteX8" fmla="*/ 3158890 w 3865194"/>
              <a:gd name="connsiteY8" fmla="*/ 104433 h 1822048"/>
              <a:gd name="connsiteX9" fmla="*/ 3069990 w 3865194"/>
              <a:gd name="connsiteY9" fmla="*/ 123483 h 1822048"/>
              <a:gd name="connsiteX10" fmla="*/ 3019190 w 3865194"/>
              <a:gd name="connsiteY10" fmla="*/ 136183 h 1822048"/>
              <a:gd name="connsiteX11" fmla="*/ 2968390 w 3865194"/>
              <a:gd name="connsiteY11" fmla="*/ 142533 h 1822048"/>
              <a:gd name="connsiteX12" fmla="*/ 2930290 w 3865194"/>
              <a:gd name="connsiteY12" fmla="*/ 148883 h 1822048"/>
              <a:gd name="connsiteX13" fmla="*/ 2847740 w 3865194"/>
              <a:gd name="connsiteY13" fmla="*/ 167933 h 1822048"/>
              <a:gd name="connsiteX14" fmla="*/ 2758840 w 3865194"/>
              <a:gd name="connsiteY14" fmla="*/ 174283 h 1822048"/>
              <a:gd name="connsiteX15" fmla="*/ 2714390 w 3865194"/>
              <a:gd name="connsiteY15" fmla="*/ 186983 h 1822048"/>
              <a:gd name="connsiteX16" fmla="*/ 2600090 w 3865194"/>
              <a:gd name="connsiteY16" fmla="*/ 206033 h 1822048"/>
              <a:gd name="connsiteX17" fmla="*/ 2568340 w 3865194"/>
              <a:gd name="connsiteY17" fmla="*/ 212383 h 1822048"/>
              <a:gd name="connsiteX18" fmla="*/ 2536590 w 3865194"/>
              <a:gd name="connsiteY18" fmla="*/ 225083 h 1822048"/>
              <a:gd name="connsiteX19" fmla="*/ 2511190 w 3865194"/>
              <a:gd name="connsiteY19" fmla="*/ 231433 h 1822048"/>
              <a:gd name="connsiteX20" fmla="*/ 2422290 w 3865194"/>
              <a:gd name="connsiteY20" fmla="*/ 244133 h 1822048"/>
              <a:gd name="connsiteX21" fmla="*/ 2358790 w 3865194"/>
              <a:gd name="connsiteY21" fmla="*/ 256833 h 1822048"/>
              <a:gd name="connsiteX22" fmla="*/ 2307990 w 3865194"/>
              <a:gd name="connsiteY22" fmla="*/ 263183 h 1822048"/>
              <a:gd name="connsiteX23" fmla="*/ 2219090 w 3865194"/>
              <a:gd name="connsiteY23" fmla="*/ 282233 h 1822048"/>
              <a:gd name="connsiteX24" fmla="*/ 2174640 w 3865194"/>
              <a:gd name="connsiteY24" fmla="*/ 301283 h 1822048"/>
              <a:gd name="connsiteX25" fmla="*/ 2155590 w 3865194"/>
              <a:gd name="connsiteY25" fmla="*/ 313983 h 1822048"/>
              <a:gd name="connsiteX26" fmla="*/ 2136540 w 3865194"/>
              <a:gd name="connsiteY26" fmla="*/ 320333 h 1822048"/>
              <a:gd name="connsiteX27" fmla="*/ 2066690 w 3865194"/>
              <a:gd name="connsiteY27" fmla="*/ 358433 h 1822048"/>
              <a:gd name="connsiteX28" fmla="*/ 2015890 w 3865194"/>
              <a:gd name="connsiteY28" fmla="*/ 377483 h 1822048"/>
              <a:gd name="connsiteX29" fmla="*/ 1990490 w 3865194"/>
              <a:gd name="connsiteY29" fmla="*/ 390183 h 1822048"/>
              <a:gd name="connsiteX30" fmla="*/ 1926990 w 3865194"/>
              <a:gd name="connsiteY30" fmla="*/ 409233 h 1822048"/>
              <a:gd name="connsiteX31" fmla="*/ 1895240 w 3865194"/>
              <a:gd name="connsiteY31" fmla="*/ 428283 h 1822048"/>
              <a:gd name="connsiteX32" fmla="*/ 1819040 w 3865194"/>
              <a:gd name="connsiteY32" fmla="*/ 466383 h 1822048"/>
              <a:gd name="connsiteX33" fmla="*/ 1787290 w 3865194"/>
              <a:gd name="connsiteY33" fmla="*/ 485433 h 1822048"/>
              <a:gd name="connsiteX34" fmla="*/ 1692040 w 3865194"/>
              <a:gd name="connsiteY34" fmla="*/ 517183 h 1822048"/>
              <a:gd name="connsiteX35" fmla="*/ 1653940 w 3865194"/>
              <a:gd name="connsiteY35" fmla="*/ 536233 h 1822048"/>
              <a:gd name="connsiteX36" fmla="*/ 1552340 w 3865194"/>
              <a:gd name="connsiteY36" fmla="*/ 567983 h 1822048"/>
              <a:gd name="connsiteX37" fmla="*/ 1507890 w 3865194"/>
              <a:gd name="connsiteY37" fmla="*/ 587033 h 1822048"/>
              <a:gd name="connsiteX38" fmla="*/ 1469790 w 3865194"/>
              <a:gd name="connsiteY38" fmla="*/ 593383 h 1822048"/>
              <a:gd name="connsiteX39" fmla="*/ 1438040 w 3865194"/>
              <a:gd name="connsiteY39" fmla="*/ 599733 h 1822048"/>
              <a:gd name="connsiteX40" fmla="*/ 1374540 w 3865194"/>
              <a:gd name="connsiteY40" fmla="*/ 631483 h 1822048"/>
              <a:gd name="connsiteX41" fmla="*/ 1355490 w 3865194"/>
              <a:gd name="connsiteY41" fmla="*/ 637833 h 1822048"/>
              <a:gd name="connsiteX42" fmla="*/ 1311040 w 3865194"/>
              <a:gd name="connsiteY42" fmla="*/ 656883 h 1822048"/>
              <a:gd name="connsiteX43" fmla="*/ 1184040 w 3865194"/>
              <a:gd name="connsiteY43" fmla="*/ 669583 h 1822048"/>
              <a:gd name="connsiteX44" fmla="*/ 1088790 w 3865194"/>
              <a:gd name="connsiteY44" fmla="*/ 701333 h 1822048"/>
              <a:gd name="connsiteX45" fmla="*/ 1025290 w 3865194"/>
              <a:gd name="connsiteY45" fmla="*/ 720383 h 1822048"/>
              <a:gd name="connsiteX46" fmla="*/ 999890 w 3865194"/>
              <a:gd name="connsiteY46" fmla="*/ 733083 h 1822048"/>
              <a:gd name="connsiteX47" fmla="*/ 980840 w 3865194"/>
              <a:gd name="connsiteY47" fmla="*/ 739433 h 1822048"/>
              <a:gd name="connsiteX48" fmla="*/ 936390 w 3865194"/>
              <a:gd name="connsiteY48" fmla="*/ 752133 h 1822048"/>
              <a:gd name="connsiteX49" fmla="*/ 885590 w 3865194"/>
              <a:gd name="connsiteY49" fmla="*/ 758483 h 1822048"/>
              <a:gd name="connsiteX50" fmla="*/ 853840 w 3865194"/>
              <a:gd name="connsiteY50" fmla="*/ 764833 h 1822048"/>
              <a:gd name="connsiteX51" fmla="*/ 809390 w 3865194"/>
              <a:gd name="connsiteY51" fmla="*/ 777533 h 1822048"/>
              <a:gd name="connsiteX52" fmla="*/ 764940 w 3865194"/>
              <a:gd name="connsiteY52" fmla="*/ 790233 h 1822048"/>
              <a:gd name="connsiteX53" fmla="*/ 739540 w 3865194"/>
              <a:gd name="connsiteY53" fmla="*/ 796583 h 1822048"/>
              <a:gd name="connsiteX54" fmla="*/ 663340 w 3865194"/>
              <a:gd name="connsiteY54" fmla="*/ 802933 h 1822048"/>
              <a:gd name="connsiteX55" fmla="*/ 625240 w 3865194"/>
              <a:gd name="connsiteY55" fmla="*/ 815633 h 1822048"/>
              <a:gd name="connsiteX56" fmla="*/ 599840 w 3865194"/>
              <a:gd name="connsiteY56" fmla="*/ 828333 h 1822048"/>
              <a:gd name="connsiteX57" fmla="*/ 542690 w 3865194"/>
              <a:gd name="connsiteY57" fmla="*/ 834683 h 1822048"/>
              <a:gd name="connsiteX58" fmla="*/ 161690 w 3865194"/>
              <a:gd name="connsiteY58" fmla="*/ 974383 h 1822048"/>
              <a:gd name="connsiteX59" fmla="*/ 3533540 w 3865194"/>
              <a:gd name="connsiteY59" fmla="*/ 1812583 h 1822048"/>
              <a:gd name="connsiteX60" fmla="*/ 3558940 w 3865194"/>
              <a:gd name="connsiteY60" fmla="*/ 1412533 h 1822048"/>
              <a:gd name="connsiteX61" fmla="*/ 1660290 w 3865194"/>
              <a:gd name="connsiteY61" fmla="*/ 942633 h 1822048"/>
              <a:gd name="connsiteX62" fmla="*/ 3527190 w 3865194"/>
              <a:gd name="connsiteY62" fmla="*/ 447333 h 1822048"/>
              <a:gd name="connsiteX63" fmla="*/ 3533540 w 3865194"/>
              <a:gd name="connsiteY63" fmla="*/ 428283 h 1822048"/>
              <a:gd name="connsiteX64" fmla="*/ 3527190 w 3865194"/>
              <a:gd name="connsiteY64" fmla="*/ 40933 h 1822048"/>
              <a:gd name="connsiteX0" fmla="*/ 3516301 w 3854305"/>
              <a:gd name="connsiteY0" fmla="*/ 40933 h 1822048"/>
              <a:gd name="connsiteX1" fmla="*/ 3516301 w 3854305"/>
              <a:gd name="connsiteY1" fmla="*/ 28233 h 1822048"/>
              <a:gd name="connsiteX2" fmla="*/ 3490901 w 3854305"/>
              <a:gd name="connsiteY2" fmla="*/ 34583 h 1822048"/>
              <a:gd name="connsiteX3" fmla="*/ 3465501 w 3854305"/>
              <a:gd name="connsiteY3" fmla="*/ 47283 h 1822048"/>
              <a:gd name="connsiteX4" fmla="*/ 3414701 w 3854305"/>
              <a:gd name="connsiteY4" fmla="*/ 53633 h 1822048"/>
              <a:gd name="connsiteX5" fmla="*/ 3389301 w 3854305"/>
              <a:gd name="connsiteY5" fmla="*/ 59983 h 1822048"/>
              <a:gd name="connsiteX6" fmla="*/ 3338501 w 3854305"/>
              <a:gd name="connsiteY6" fmla="*/ 72683 h 1822048"/>
              <a:gd name="connsiteX7" fmla="*/ 3306751 w 3854305"/>
              <a:gd name="connsiteY7" fmla="*/ 85383 h 1822048"/>
              <a:gd name="connsiteX8" fmla="*/ 3148001 w 3854305"/>
              <a:gd name="connsiteY8" fmla="*/ 104433 h 1822048"/>
              <a:gd name="connsiteX9" fmla="*/ 3059101 w 3854305"/>
              <a:gd name="connsiteY9" fmla="*/ 123483 h 1822048"/>
              <a:gd name="connsiteX10" fmla="*/ 3008301 w 3854305"/>
              <a:gd name="connsiteY10" fmla="*/ 136183 h 1822048"/>
              <a:gd name="connsiteX11" fmla="*/ 2957501 w 3854305"/>
              <a:gd name="connsiteY11" fmla="*/ 142533 h 1822048"/>
              <a:gd name="connsiteX12" fmla="*/ 2919401 w 3854305"/>
              <a:gd name="connsiteY12" fmla="*/ 148883 h 1822048"/>
              <a:gd name="connsiteX13" fmla="*/ 2836851 w 3854305"/>
              <a:gd name="connsiteY13" fmla="*/ 167933 h 1822048"/>
              <a:gd name="connsiteX14" fmla="*/ 2747951 w 3854305"/>
              <a:gd name="connsiteY14" fmla="*/ 174283 h 1822048"/>
              <a:gd name="connsiteX15" fmla="*/ 2703501 w 3854305"/>
              <a:gd name="connsiteY15" fmla="*/ 186983 h 1822048"/>
              <a:gd name="connsiteX16" fmla="*/ 2589201 w 3854305"/>
              <a:gd name="connsiteY16" fmla="*/ 206033 h 1822048"/>
              <a:gd name="connsiteX17" fmla="*/ 2557451 w 3854305"/>
              <a:gd name="connsiteY17" fmla="*/ 212383 h 1822048"/>
              <a:gd name="connsiteX18" fmla="*/ 2525701 w 3854305"/>
              <a:gd name="connsiteY18" fmla="*/ 225083 h 1822048"/>
              <a:gd name="connsiteX19" fmla="*/ 2500301 w 3854305"/>
              <a:gd name="connsiteY19" fmla="*/ 231433 h 1822048"/>
              <a:gd name="connsiteX20" fmla="*/ 2411401 w 3854305"/>
              <a:gd name="connsiteY20" fmla="*/ 244133 h 1822048"/>
              <a:gd name="connsiteX21" fmla="*/ 2347901 w 3854305"/>
              <a:gd name="connsiteY21" fmla="*/ 256833 h 1822048"/>
              <a:gd name="connsiteX22" fmla="*/ 2297101 w 3854305"/>
              <a:gd name="connsiteY22" fmla="*/ 263183 h 1822048"/>
              <a:gd name="connsiteX23" fmla="*/ 2208201 w 3854305"/>
              <a:gd name="connsiteY23" fmla="*/ 282233 h 1822048"/>
              <a:gd name="connsiteX24" fmla="*/ 2163751 w 3854305"/>
              <a:gd name="connsiteY24" fmla="*/ 301283 h 1822048"/>
              <a:gd name="connsiteX25" fmla="*/ 2144701 w 3854305"/>
              <a:gd name="connsiteY25" fmla="*/ 313983 h 1822048"/>
              <a:gd name="connsiteX26" fmla="*/ 2125651 w 3854305"/>
              <a:gd name="connsiteY26" fmla="*/ 320333 h 1822048"/>
              <a:gd name="connsiteX27" fmla="*/ 2055801 w 3854305"/>
              <a:gd name="connsiteY27" fmla="*/ 358433 h 1822048"/>
              <a:gd name="connsiteX28" fmla="*/ 2005001 w 3854305"/>
              <a:gd name="connsiteY28" fmla="*/ 377483 h 1822048"/>
              <a:gd name="connsiteX29" fmla="*/ 1979601 w 3854305"/>
              <a:gd name="connsiteY29" fmla="*/ 390183 h 1822048"/>
              <a:gd name="connsiteX30" fmla="*/ 1916101 w 3854305"/>
              <a:gd name="connsiteY30" fmla="*/ 409233 h 1822048"/>
              <a:gd name="connsiteX31" fmla="*/ 1884351 w 3854305"/>
              <a:gd name="connsiteY31" fmla="*/ 428283 h 1822048"/>
              <a:gd name="connsiteX32" fmla="*/ 1808151 w 3854305"/>
              <a:gd name="connsiteY32" fmla="*/ 466383 h 1822048"/>
              <a:gd name="connsiteX33" fmla="*/ 1776401 w 3854305"/>
              <a:gd name="connsiteY33" fmla="*/ 485433 h 1822048"/>
              <a:gd name="connsiteX34" fmla="*/ 1681151 w 3854305"/>
              <a:gd name="connsiteY34" fmla="*/ 517183 h 1822048"/>
              <a:gd name="connsiteX35" fmla="*/ 1643051 w 3854305"/>
              <a:gd name="connsiteY35" fmla="*/ 536233 h 1822048"/>
              <a:gd name="connsiteX36" fmla="*/ 1541451 w 3854305"/>
              <a:gd name="connsiteY36" fmla="*/ 567983 h 1822048"/>
              <a:gd name="connsiteX37" fmla="*/ 1497001 w 3854305"/>
              <a:gd name="connsiteY37" fmla="*/ 587033 h 1822048"/>
              <a:gd name="connsiteX38" fmla="*/ 1458901 w 3854305"/>
              <a:gd name="connsiteY38" fmla="*/ 593383 h 1822048"/>
              <a:gd name="connsiteX39" fmla="*/ 1427151 w 3854305"/>
              <a:gd name="connsiteY39" fmla="*/ 599733 h 1822048"/>
              <a:gd name="connsiteX40" fmla="*/ 1363651 w 3854305"/>
              <a:gd name="connsiteY40" fmla="*/ 631483 h 1822048"/>
              <a:gd name="connsiteX41" fmla="*/ 1344601 w 3854305"/>
              <a:gd name="connsiteY41" fmla="*/ 637833 h 1822048"/>
              <a:gd name="connsiteX42" fmla="*/ 1300151 w 3854305"/>
              <a:gd name="connsiteY42" fmla="*/ 656883 h 1822048"/>
              <a:gd name="connsiteX43" fmla="*/ 1173151 w 3854305"/>
              <a:gd name="connsiteY43" fmla="*/ 669583 h 1822048"/>
              <a:gd name="connsiteX44" fmla="*/ 1077901 w 3854305"/>
              <a:gd name="connsiteY44" fmla="*/ 701333 h 1822048"/>
              <a:gd name="connsiteX45" fmla="*/ 1014401 w 3854305"/>
              <a:gd name="connsiteY45" fmla="*/ 720383 h 1822048"/>
              <a:gd name="connsiteX46" fmla="*/ 989001 w 3854305"/>
              <a:gd name="connsiteY46" fmla="*/ 733083 h 1822048"/>
              <a:gd name="connsiteX47" fmla="*/ 969951 w 3854305"/>
              <a:gd name="connsiteY47" fmla="*/ 739433 h 1822048"/>
              <a:gd name="connsiteX48" fmla="*/ 925501 w 3854305"/>
              <a:gd name="connsiteY48" fmla="*/ 752133 h 1822048"/>
              <a:gd name="connsiteX49" fmla="*/ 874701 w 3854305"/>
              <a:gd name="connsiteY49" fmla="*/ 758483 h 1822048"/>
              <a:gd name="connsiteX50" fmla="*/ 842951 w 3854305"/>
              <a:gd name="connsiteY50" fmla="*/ 764833 h 1822048"/>
              <a:gd name="connsiteX51" fmla="*/ 798501 w 3854305"/>
              <a:gd name="connsiteY51" fmla="*/ 777533 h 1822048"/>
              <a:gd name="connsiteX52" fmla="*/ 754051 w 3854305"/>
              <a:gd name="connsiteY52" fmla="*/ 790233 h 1822048"/>
              <a:gd name="connsiteX53" fmla="*/ 728651 w 3854305"/>
              <a:gd name="connsiteY53" fmla="*/ 796583 h 1822048"/>
              <a:gd name="connsiteX54" fmla="*/ 652451 w 3854305"/>
              <a:gd name="connsiteY54" fmla="*/ 802933 h 1822048"/>
              <a:gd name="connsiteX55" fmla="*/ 614351 w 3854305"/>
              <a:gd name="connsiteY55" fmla="*/ 815633 h 1822048"/>
              <a:gd name="connsiteX56" fmla="*/ 588951 w 3854305"/>
              <a:gd name="connsiteY56" fmla="*/ 828333 h 1822048"/>
              <a:gd name="connsiteX57" fmla="*/ 150801 w 3854305"/>
              <a:gd name="connsiteY57" fmla="*/ 974383 h 1822048"/>
              <a:gd name="connsiteX58" fmla="*/ 3522651 w 3854305"/>
              <a:gd name="connsiteY58" fmla="*/ 1812583 h 1822048"/>
              <a:gd name="connsiteX59" fmla="*/ 3548051 w 3854305"/>
              <a:gd name="connsiteY59" fmla="*/ 1412533 h 1822048"/>
              <a:gd name="connsiteX60" fmla="*/ 1649401 w 3854305"/>
              <a:gd name="connsiteY60" fmla="*/ 942633 h 1822048"/>
              <a:gd name="connsiteX61" fmla="*/ 3516301 w 3854305"/>
              <a:gd name="connsiteY61" fmla="*/ 447333 h 1822048"/>
              <a:gd name="connsiteX62" fmla="*/ 3522651 w 3854305"/>
              <a:gd name="connsiteY62" fmla="*/ 428283 h 1822048"/>
              <a:gd name="connsiteX63" fmla="*/ 3516301 w 3854305"/>
              <a:gd name="connsiteY63" fmla="*/ 40933 h 1822048"/>
              <a:gd name="connsiteX0" fmla="*/ 3512199 w 3850203"/>
              <a:gd name="connsiteY0" fmla="*/ 40933 h 1822048"/>
              <a:gd name="connsiteX1" fmla="*/ 3512199 w 3850203"/>
              <a:gd name="connsiteY1" fmla="*/ 28233 h 1822048"/>
              <a:gd name="connsiteX2" fmla="*/ 3486799 w 3850203"/>
              <a:gd name="connsiteY2" fmla="*/ 34583 h 1822048"/>
              <a:gd name="connsiteX3" fmla="*/ 3461399 w 3850203"/>
              <a:gd name="connsiteY3" fmla="*/ 47283 h 1822048"/>
              <a:gd name="connsiteX4" fmla="*/ 3410599 w 3850203"/>
              <a:gd name="connsiteY4" fmla="*/ 53633 h 1822048"/>
              <a:gd name="connsiteX5" fmla="*/ 3385199 w 3850203"/>
              <a:gd name="connsiteY5" fmla="*/ 59983 h 1822048"/>
              <a:gd name="connsiteX6" fmla="*/ 3334399 w 3850203"/>
              <a:gd name="connsiteY6" fmla="*/ 72683 h 1822048"/>
              <a:gd name="connsiteX7" fmla="*/ 3302649 w 3850203"/>
              <a:gd name="connsiteY7" fmla="*/ 85383 h 1822048"/>
              <a:gd name="connsiteX8" fmla="*/ 3143899 w 3850203"/>
              <a:gd name="connsiteY8" fmla="*/ 104433 h 1822048"/>
              <a:gd name="connsiteX9" fmla="*/ 3054999 w 3850203"/>
              <a:gd name="connsiteY9" fmla="*/ 123483 h 1822048"/>
              <a:gd name="connsiteX10" fmla="*/ 3004199 w 3850203"/>
              <a:gd name="connsiteY10" fmla="*/ 136183 h 1822048"/>
              <a:gd name="connsiteX11" fmla="*/ 2953399 w 3850203"/>
              <a:gd name="connsiteY11" fmla="*/ 142533 h 1822048"/>
              <a:gd name="connsiteX12" fmla="*/ 2915299 w 3850203"/>
              <a:gd name="connsiteY12" fmla="*/ 148883 h 1822048"/>
              <a:gd name="connsiteX13" fmla="*/ 2832749 w 3850203"/>
              <a:gd name="connsiteY13" fmla="*/ 167933 h 1822048"/>
              <a:gd name="connsiteX14" fmla="*/ 2743849 w 3850203"/>
              <a:gd name="connsiteY14" fmla="*/ 174283 h 1822048"/>
              <a:gd name="connsiteX15" fmla="*/ 2699399 w 3850203"/>
              <a:gd name="connsiteY15" fmla="*/ 186983 h 1822048"/>
              <a:gd name="connsiteX16" fmla="*/ 2585099 w 3850203"/>
              <a:gd name="connsiteY16" fmla="*/ 206033 h 1822048"/>
              <a:gd name="connsiteX17" fmla="*/ 2553349 w 3850203"/>
              <a:gd name="connsiteY17" fmla="*/ 212383 h 1822048"/>
              <a:gd name="connsiteX18" fmla="*/ 2521599 w 3850203"/>
              <a:gd name="connsiteY18" fmla="*/ 225083 h 1822048"/>
              <a:gd name="connsiteX19" fmla="*/ 2496199 w 3850203"/>
              <a:gd name="connsiteY19" fmla="*/ 231433 h 1822048"/>
              <a:gd name="connsiteX20" fmla="*/ 2407299 w 3850203"/>
              <a:gd name="connsiteY20" fmla="*/ 244133 h 1822048"/>
              <a:gd name="connsiteX21" fmla="*/ 2343799 w 3850203"/>
              <a:gd name="connsiteY21" fmla="*/ 256833 h 1822048"/>
              <a:gd name="connsiteX22" fmla="*/ 2292999 w 3850203"/>
              <a:gd name="connsiteY22" fmla="*/ 263183 h 1822048"/>
              <a:gd name="connsiteX23" fmla="*/ 2204099 w 3850203"/>
              <a:gd name="connsiteY23" fmla="*/ 282233 h 1822048"/>
              <a:gd name="connsiteX24" fmla="*/ 2159649 w 3850203"/>
              <a:gd name="connsiteY24" fmla="*/ 301283 h 1822048"/>
              <a:gd name="connsiteX25" fmla="*/ 2140599 w 3850203"/>
              <a:gd name="connsiteY25" fmla="*/ 313983 h 1822048"/>
              <a:gd name="connsiteX26" fmla="*/ 2121549 w 3850203"/>
              <a:gd name="connsiteY26" fmla="*/ 320333 h 1822048"/>
              <a:gd name="connsiteX27" fmla="*/ 2051699 w 3850203"/>
              <a:gd name="connsiteY27" fmla="*/ 358433 h 1822048"/>
              <a:gd name="connsiteX28" fmla="*/ 2000899 w 3850203"/>
              <a:gd name="connsiteY28" fmla="*/ 377483 h 1822048"/>
              <a:gd name="connsiteX29" fmla="*/ 1975499 w 3850203"/>
              <a:gd name="connsiteY29" fmla="*/ 390183 h 1822048"/>
              <a:gd name="connsiteX30" fmla="*/ 1911999 w 3850203"/>
              <a:gd name="connsiteY30" fmla="*/ 409233 h 1822048"/>
              <a:gd name="connsiteX31" fmla="*/ 1880249 w 3850203"/>
              <a:gd name="connsiteY31" fmla="*/ 428283 h 1822048"/>
              <a:gd name="connsiteX32" fmla="*/ 1804049 w 3850203"/>
              <a:gd name="connsiteY32" fmla="*/ 466383 h 1822048"/>
              <a:gd name="connsiteX33" fmla="*/ 1772299 w 3850203"/>
              <a:gd name="connsiteY33" fmla="*/ 485433 h 1822048"/>
              <a:gd name="connsiteX34" fmla="*/ 1677049 w 3850203"/>
              <a:gd name="connsiteY34" fmla="*/ 517183 h 1822048"/>
              <a:gd name="connsiteX35" fmla="*/ 1638949 w 3850203"/>
              <a:gd name="connsiteY35" fmla="*/ 536233 h 1822048"/>
              <a:gd name="connsiteX36" fmla="*/ 1537349 w 3850203"/>
              <a:gd name="connsiteY36" fmla="*/ 567983 h 1822048"/>
              <a:gd name="connsiteX37" fmla="*/ 1492899 w 3850203"/>
              <a:gd name="connsiteY37" fmla="*/ 587033 h 1822048"/>
              <a:gd name="connsiteX38" fmla="*/ 1454799 w 3850203"/>
              <a:gd name="connsiteY38" fmla="*/ 593383 h 1822048"/>
              <a:gd name="connsiteX39" fmla="*/ 1423049 w 3850203"/>
              <a:gd name="connsiteY39" fmla="*/ 599733 h 1822048"/>
              <a:gd name="connsiteX40" fmla="*/ 1359549 w 3850203"/>
              <a:gd name="connsiteY40" fmla="*/ 631483 h 1822048"/>
              <a:gd name="connsiteX41" fmla="*/ 1340499 w 3850203"/>
              <a:gd name="connsiteY41" fmla="*/ 637833 h 1822048"/>
              <a:gd name="connsiteX42" fmla="*/ 1296049 w 3850203"/>
              <a:gd name="connsiteY42" fmla="*/ 656883 h 1822048"/>
              <a:gd name="connsiteX43" fmla="*/ 1169049 w 3850203"/>
              <a:gd name="connsiteY43" fmla="*/ 669583 h 1822048"/>
              <a:gd name="connsiteX44" fmla="*/ 1073799 w 3850203"/>
              <a:gd name="connsiteY44" fmla="*/ 701333 h 1822048"/>
              <a:gd name="connsiteX45" fmla="*/ 1010299 w 3850203"/>
              <a:gd name="connsiteY45" fmla="*/ 720383 h 1822048"/>
              <a:gd name="connsiteX46" fmla="*/ 984899 w 3850203"/>
              <a:gd name="connsiteY46" fmla="*/ 733083 h 1822048"/>
              <a:gd name="connsiteX47" fmla="*/ 965849 w 3850203"/>
              <a:gd name="connsiteY47" fmla="*/ 739433 h 1822048"/>
              <a:gd name="connsiteX48" fmla="*/ 921399 w 3850203"/>
              <a:gd name="connsiteY48" fmla="*/ 752133 h 1822048"/>
              <a:gd name="connsiteX49" fmla="*/ 870599 w 3850203"/>
              <a:gd name="connsiteY49" fmla="*/ 758483 h 1822048"/>
              <a:gd name="connsiteX50" fmla="*/ 838849 w 3850203"/>
              <a:gd name="connsiteY50" fmla="*/ 764833 h 1822048"/>
              <a:gd name="connsiteX51" fmla="*/ 794399 w 3850203"/>
              <a:gd name="connsiteY51" fmla="*/ 777533 h 1822048"/>
              <a:gd name="connsiteX52" fmla="*/ 749949 w 3850203"/>
              <a:gd name="connsiteY52" fmla="*/ 790233 h 1822048"/>
              <a:gd name="connsiteX53" fmla="*/ 724549 w 3850203"/>
              <a:gd name="connsiteY53" fmla="*/ 796583 h 1822048"/>
              <a:gd name="connsiteX54" fmla="*/ 648349 w 3850203"/>
              <a:gd name="connsiteY54" fmla="*/ 802933 h 1822048"/>
              <a:gd name="connsiteX55" fmla="*/ 610249 w 3850203"/>
              <a:gd name="connsiteY55" fmla="*/ 815633 h 1822048"/>
              <a:gd name="connsiteX56" fmla="*/ 146699 w 3850203"/>
              <a:gd name="connsiteY56" fmla="*/ 974383 h 1822048"/>
              <a:gd name="connsiteX57" fmla="*/ 3518549 w 3850203"/>
              <a:gd name="connsiteY57" fmla="*/ 1812583 h 1822048"/>
              <a:gd name="connsiteX58" fmla="*/ 3543949 w 3850203"/>
              <a:gd name="connsiteY58" fmla="*/ 1412533 h 1822048"/>
              <a:gd name="connsiteX59" fmla="*/ 1645299 w 3850203"/>
              <a:gd name="connsiteY59" fmla="*/ 942633 h 1822048"/>
              <a:gd name="connsiteX60" fmla="*/ 3512199 w 3850203"/>
              <a:gd name="connsiteY60" fmla="*/ 447333 h 1822048"/>
              <a:gd name="connsiteX61" fmla="*/ 3518549 w 3850203"/>
              <a:gd name="connsiteY61" fmla="*/ 428283 h 1822048"/>
              <a:gd name="connsiteX62" fmla="*/ 3512199 w 3850203"/>
              <a:gd name="connsiteY62" fmla="*/ 40933 h 1822048"/>
              <a:gd name="connsiteX0" fmla="*/ 3506576 w 3844580"/>
              <a:gd name="connsiteY0" fmla="*/ 40933 h 1822048"/>
              <a:gd name="connsiteX1" fmla="*/ 3506576 w 3844580"/>
              <a:gd name="connsiteY1" fmla="*/ 28233 h 1822048"/>
              <a:gd name="connsiteX2" fmla="*/ 3481176 w 3844580"/>
              <a:gd name="connsiteY2" fmla="*/ 34583 h 1822048"/>
              <a:gd name="connsiteX3" fmla="*/ 3455776 w 3844580"/>
              <a:gd name="connsiteY3" fmla="*/ 47283 h 1822048"/>
              <a:gd name="connsiteX4" fmla="*/ 3404976 w 3844580"/>
              <a:gd name="connsiteY4" fmla="*/ 53633 h 1822048"/>
              <a:gd name="connsiteX5" fmla="*/ 3379576 w 3844580"/>
              <a:gd name="connsiteY5" fmla="*/ 59983 h 1822048"/>
              <a:gd name="connsiteX6" fmla="*/ 3328776 w 3844580"/>
              <a:gd name="connsiteY6" fmla="*/ 72683 h 1822048"/>
              <a:gd name="connsiteX7" fmla="*/ 3297026 w 3844580"/>
              <a:gd name="connsiteY7" fmla="*/ 85383 h 1822048"/>
              <a:gd name="connsiteX8" fmla="*/ 3138276 w 3844580"/>
              <a:gd name="connsiteY8" fmla="*/ 104433 h 1822048"/>
              <a:gd name="connsiteX9" fmla="*/ 3049376 w 3844580"/>
              <a:gd name="connsiteY9" fmla="*/ 123483 h 1822048"/>
              <a:gd name="connsiteX10" fmla="*/ 2998576 w 3844580"/>
              <a:gd name="connsiteY10" fmla="*/ 136183 h 1822048"/>
              <a:gd name="connsiteX11" fmla="*/ 2947776 w 3844580"/>
              <a:gd name="connsiteY11" fmla="*/ 142533 h 1822048"/>
              <a:gd name="connsiteX12" fmla="*/ 2909676 w 3844580"/>
              <a:gd name="connsiteY12" fmla="*/ 148883 h 1822048"/>
              <a:gd name="connsiteX13" fmla="*/ 2827126 w 3844580"/>
              <a:gd name="connsiteY13" fmla="*/ 167933 h 1822048"/>
              <a:gd name="connsiteX14" fmla="*/ 2738226 w 3844580"/>
              <a:gd name="connsiteY14" fmla="*/ 174283 h 1822048"/>
              <a:gd name="connsiteX15" fmla="*/ 2693776 w 3844580"/>
              <a:gd name="connsiteY15" fmla="*/ 186983 h 1822048"/>
              <a:gd name="connsiteX16" fmla="*/ 2579476 w 3844580"/>
              <a:gd name="connsiteY16" fmla="*/ 206033 h 1822048"/>
              <a:gd name="connsiteX17" fmla="*/ 2547726 w 3844580"/>
              <a:gd name="connsiteY17" fmla="*/ 212383 h 1822048"/>
              <a:gd name="connsiteX18" fmla="*/ 2515976 w 3844580"/>
              <a:gd name="connsiteY18" fmla="*/ 225083 h 1822048"/>
              <a:gd name="connsiteX19" fmla="*/ 2490576 w 3844580"/>
              <a:gd name="connsiteY19" fmla="*/ 231433 h 1822048"/>
              <a:gd name="connsiteX20" fmla="*/ 2401676 w 3844580"/>
              <a:gd name="connsiteY20" fmla="*/ 244133 h 1822048"/>
              <a:gd name="connsiteX21" fmla="*/ 2338176 w 3844580"/>
              <a:gd name="connsiteY21" fmla="*/ 256833 h 1822048"/>
              <a:gd name="connsiteX22" fmla="*/ 2287376 w 3844580"/>
              <a:gd name="connsiteY22" fmla="*/ 263183 h 1822048"/>
              <a:gd name="connsiteX23" fmla="*/ 2198476 w 3844580"/>
              <a:gd name="connsiteY23" fmla="*/ 282233 h 1822048"/>
              <a:gd name="connsiteX24" fmla="*/ 2154026 w 3844580"/>
              <a:gd name="connsiteY24" fmla="*/ 301283 h 1822048"/>
              <a:gd name="connsiteX25" fmla="*/ 2134976 w 3844580"/>
              <a:gd name="connsiteY25" fmla="*/ 313983 h 1822048"/>
              <a:gd name="connsiteX26" fmla="*/ 2115926 w 3844580"/>
              <a:gd name="connsiteY26" fmla="*/ 320333 h 1822048"/>
              <a:gd name="connsiteX27" fmla="*/ 2046076 w 3844580"/>
              <a:gd name="connsiteY27" fmla="*/ 358433 h 1822048"/>
              <a:gd name="connsiteX28" fmla="*/ 1995276 w 3844580"/>
              <a:gd name="connsiteY28" fmla="*/ 377483 h 1822048"/>
              <a:gd name="connsiteX29" fmla="*/ 1969876 w 3844580"/>
              <a:gd name="connsiteY29" fmla="*/ 390183 h 1822048"/>
              <a:gd name="connsiteX30" fmla="*/ 1906376 w 3844580"/>
              <a:gd name="connsiteY30" fmla="*/ 409233 h 1822048"/>
              <a:gd name="connsiteX31" fmla="*/ 1874626 w 3844580"/>
              <a:gd name="connsiteY31" fmla="*/ 428283 h 1822048"/>
              <a:gd name="connsiteX32" fmla="*/ 1798426 w 3844580"/>
              <a:gd name="connsiteY32" fmla="*/ 466383 h 1822048"/>
              <a:gd name="connsiteX33" fmla="*/ 1766676 w 3844580"/>
              <a:gd name="connsiteY33" fmla="*/ 485433 h 1822048"/>
              <a:gd name="connsiteX34" fmla="*/ 1671426 w 3844580"/>
              <a:gd name="connsiteY34" fmla="*/ 517183 h 1822048"/>
              <a:gd name="connsiteX35" fmla="*/ 1633326 w 3844580"/>
              <a:gd name="connsiteY35" fmla="*/ 536233 h 1822048"/>
              <a:gd name="connsiteX36" fmla="*/ 1531726 w 3844580"/>
              <a:gd name="connsiteY36" fmla="*/ 567983 h 1822048"/>
              <a:gd name="connsiteX37" fmla="*/ 1487276 w 3844580"/>
              <a:gd name="connsiteY37" fmla="*/ 587033 h 1822048"/>
              <a:gd name="connsiteX38" fmla="*/ 1449176 w 3844580"/>
              <a:gd name="connsiteY38" fmla="*/ 593383 h 1822048"/>
              <a:gd name="connsiteX39" fmla="*/ 1417426 w 3844580"/>
              <a:gd name="connsiteY39" fmla="*/ 599733 h 1822048"/>
              <a:gd name="connsiteX40" fmla="*/ 1353926 w 3844580"/>
              <a:gd name="connsiteY40" fmla="*/ 631483 h 1822048"/>
              <a:gd name="connsiteX41" fmla="*/ 1334876 w 3844580"/>
              <a:gd name="connsiteY41" fmla="*/ 637833 h 1822048"/>
              <a:gd name="connsiteX42" fmla="*/ 1290426 w 3844580"/>
              <a:gd name="connsiteY42" fmla="*/ 656883 h 1822048"/>
              <a:gd name="connsiteX43" fmla="*/ 1163426 w 3844580"/>
              <a:gd name="connsiteY43" fmla="*/ 669583 h 1822048"/>
              <a:gd name="connsiteX44" fmla="*/ 1068176 w 3844580"/>
              <a:gd name="connsiteY44" fmla="*/ 701333 h 1822048"/>
              <a:gd name="connsiteX45" fmla="*/ 1004676 w 3844580"/>
              <a:gd name="connsiteY45" fmla="*/ 720383 h 1822048"/>
              <a:gd name="connsiteX46" fmla="*/ 979276 w 3844580"/>
              <a:gd name="connsiteY46" fmla="*/ 733083 h 1822048"/>
              <a:gd name="connsiteX47" fmla="*/ 960226 w 3844580"/>
              <a:gd name="connsiteY47" fmla="*/ 739433 h 1822048"/>
              <a:gd name="connsiteX48" fmla="*/ 915776 w 3844580"/>
              <a:gd name="connsiteY48" fmla="*/ 752133 h 1822048"/>
              <a:gd name="connsiteX49" fmla="*/ 864976 w 3844580"/>
              <a:gd name="connsiteY49" fmla="*/ 758483 h 1822048"/>
              <a:gd name="connsiteX50" fmla="*/ 833226 w 3844580"/>
              <a:gd name="connsiteY50" fmla="*/ 764833 h 1822048"/>
              <a:gd name="connsiteX51" fmla="*/ 788776 w 3844580"/>
              <a:gd name="connsiteY51" fmla="*/ 777533 h 1822048"/>
              <a:gd name="connsiteX52" fmla="*/ 744326 w 3844580"/>
              <a:gd name="connsiteY52" fmla="*/ 790233 h 1822048"/>
              <a:gd name="connsiteX53" fmla="*/ 718926 w 3844580"/>
              <a:gd name="connsiteY53" fmla="*/ 796583 h 1822048"/>
              <a:gd name="connsiteX54" fmla="*/ 642726 w 3844580"/>
              <a:gd name="connsiteY54" fmla="*/ 802933 h 1822048"/>
              <a:gd name="connsiteX55" fmla="*/ 141076 w 3844580"/>
              <a:gd name="connsiteY55" fmla="*/ 974383 h 1822048"/>
              <a:gd name="connsiteX56" fmla="*/ 3512926 w 3844580"/>
              <a:gd name="connsiteY56" fmla="*/ 1812583 h 1822048"/>
              <a:gd name="connsiteX57" fmla="*/ 3538326 w 3844580"/>
              <a:gd name="connsiteY57" fmla="*/ 1412533 h 1822048"/>
              <a:gd name="connsiteX58" fmla="*/ 1639676 w 3844580"/>
              <a:gd name="connsiteY58" fmla="*/ 942633 h 1822048"/>
              <a:gd name="connsiteX59" fmla="*/ 3506576 w 3844580"/>
              <a:gd name="connsiteY59" fmla="*/ 447333 h 1822048"/>
              <a:gd name="connsiteX60" fmla="*/ 3512926 w 3844580"/>
              <a:gd name="connsiteY60" fmla="*/ 428283 h 1822048"/>
              <a:gd name="connsiteX61" fmla="*/ 3506576 w 3844580"/>
              <a:gd name="connsiteY61" fmla="*/ 40933 h 1822048"/>
              <a:gd name="connsiteX0" fmla="*/ 3493919 w 3831923"/>
              <a:gd name="connsiteY0" fmla="*/ 40933 h 1822048"/>
              <a:gd name="connsiteX1" fmla="*/ 3493919 w 3831923"/>
              <a:gd name="connsiteY1" fmla="*/ 28233 h 1822048"/>
              <a:gd name="connsiteX2" fmla="*/ 3468519 w 3831923"/>
              <a:gd name="connsiteY2" fmla="*/ 34583 h 1822048"/>
              <a:gd name="connsiteX3" fmla="*/ 3443119 w 3831923"/>
              <a:gd name="connsiteY3" fmla="*/ 47283 h 1822048"/>
              <a:gd name="connsiteX4" fmla="*/ 3392319 w 3831923"/>
              <a:gd name="connsiteY4" fmla="*/ 53633 h 1822048"/>
              <a:gd name="connsiteX5" fmla="*/ 3366919 w 3831923"/>
              <a:gd name="connsiteY5" fmla="*/ 59983 h 1822048"/>
              <a:gd name="connsiteX6" fmla="*/ 3316119 w 3831923"/>
              <a:gd name="connsiteY6" fmla="*/ 72683 h 1822048"/>
              <a:gd name="connsiteX7" fmla="*/ 3284369 w 3831923"/>
              <a:gd name="connsiteY7" fmla="*/ 85383 h 1822048"/>
              <a:gd name="connsiteX8" fmla="*/ 3125619 w 3831923"/>
              <a:gd name="connsiteY8" fmla="*/ 104433 h 1822048"/>
              <a:gd name="connsiteX9" fmla="*/ 3036719 w 3831923"/>
              <a:gd name="connsiteY9" fmla="*/ 123483 h 1822048"/>
              <a:gd name="connsiteX10" fmla="*/ 2985919 w 3831923"/>
              <a:gd name="connsiteY10" fmla="*/ 136183 h 1822048"/>
              <a:gd name="connsiteX11" fmla="*/ 2935119 w 3831923"/>
              <a:gd name="connsiteY11" fmla="*/ 142533 h 1822048"/>
              <a:gd name="connsiteX12" fmla="*/ 2897019 w 3831923"/>
              <a:gd name="connsiteY12" fmla="*/ 148883 h 1822048"/>
              <a:gd name="connsiteX13" fmla="*/ 2814469 w 3831923"/>
              <a:gd name="connsiteY13" fmla="*/ 167933 h 1822048"/>
              <a:gd name="connsiteX14" fmla="*/ 2725569 w 3831923"/>
              <a:gd name="connsiteY14" fmla="*/ 174283 h 1822048"/>
              <a:gd name="connsiteX15" fmla="*/ 2681119 w 3831923"/>
              <a:gd name="connsiteY15" fmla="*/ 186983 h 1822048"/>
              <a:gd name="connsiteX16" fmla="*/ 2566819 w 3831923"/>
              <a:gd name="connsiteY16" fmla="*/ 206033 h 1822048"/>
              <a:gd name="connsiteX17" fmla="*/ 2535069 w 3831923"/>
              <a:gd name="connsiteY17" fmla="*/ 212383 h 1822048"/>
              <a:gd name="connsiteX18" fmla="*/ 2503319 w 3831923"/>
              <a:gd name="connsiteY18" fmla="*/ 225083 h 1822048"/>
              <a:gd name="connsiteX19" fmla="*/ 2477919 w 3831923"/>
              <a:gd name="connsiteY19" fmla="*/ 231433 h 1822048"/>
              <a:gd name="connsiteX20" fmla="*/ 2389019 w 3831923"/>
              <a:gd name="connsiteY20" fmla="*/ 244133 h 1822048"/>
              <a:gd name="connsiteX21" fmla="*/ 2325519 w 3831923"/>
              <a:gd name="connsiteY21" fmla="*/ 256833 h 1822048"/>
              <a:gd name="connsiteX22" fmla="*/ 2274719 w 3831923"/>
              <a:gd name="connsiteY22" fmla="*/ 263183 h 1822048"/>
              <a:gd name="connsiteX23" fmla="*/ 2185819 w 3831923"/>
              <a:gd name="connsiteY23" fmla="*/ 282233 h 1822048"/>
              <a:gd name="connsiteX24" fmla="*/ 2141369 w 3831923"/>
              <a:gd name="connsiteY24" fmla="*/ 301283 h 1822048"/>
              <a:gd name="connsiteX25" fmla="*/ 2122319 w 3831923"/>
              <a:gd name="connsiteY25" fmla="*/ 313983 h 1822048"/>
              <a:gd name="connsiteX26" fmla="*/ 2103269 w 3831923"/>
              <a:gd name="connsiteY26" fmla="*/ 320333 h 1822048"/>
              <a:gd name="connsiteX27" fmla="*/ 2033419 w 3831923"/>
              <a:gd name="connsiteY27" fmla="*/ 358433 h 1822048"/>
              <a:gd name="connsiteX28" fmla="*/ 1982619 w 3831923"/>
              <a:gd name="connsiteY28" fmla="*/ 377483 h 1822048"/>
              <a:gd name="connsiteX29" fmla="*/ 1957219 w 3831923"/>
              <a:gd name="connsiteY29" fmla="*/ 390183 h 1822048"/>
              <a:gd name="connsiteX30" fmla="*/ 1893719 w 3831923"/>
              <a:gd name="connsiteY30" fmla="*/ 409233 h 1822048"/>
              <a:gd name="connsiteX31" fmla="*/ 1861969 w 3831923"/>
              <a:gd name="connsiteY31" fmla="*/ 428283 h 1822048"/>
              <a:gd name="connsiteX32" fmla="*/ 1785769 w 3831923"/>
              <a:gd name="connsiteY32" fmla="*/ 466383 h 1822048"/>
              <a:gd name="connsiteX33" fmla="*/ 1754019 w 3831923"/>
              <a:gd name="connsiteY33" fmla="*/ 485433 h 1822048"/>
              <a:gd name="connsiteX34" fmla="*/ 1658769 w 3831923"/>
              <a:gd name="connsiteY34" fmla="*/ 517183 h 1822048"/>
              <a:gd name="connsiteX35" fmla="*/ 1620669 w 3831923"/>
              <a:gd name="connsiteY35" fmla="*/ 536233 h 1822048"/>
              <a:gd name="connsiteX36" fmla="*/ 1519069 w 3831923"/>
              <a:gd name="connsiteY36" fmla="*/ 567983 h 1822048"/>
              <a:gd name="connsiteX37" fmla="*/ 1474619 w 3831923"/>
              <a:gd name="connsiteY37" fmla="*/ 587033 h 1822048"/>
              <a:gd name="connsiteX38" fmla="*/ 1436519 w 3831923"/>
              <a:gd name="connsiteY38" fmla="*/ 593383 h 1822048"/>
              <a:gd name="connsiteX39" fmla="*/ 1404769 w 3831923"/>
              <a:gd name="connsiteY39" fmla="*/ 599733 h 1822048"/>
              <a:gd name="connsiteX40" fmla="*/ 1341269 w 3831923"/>
              <a:gd name="connsiteY40" fmla="*/ 631483 h 1822048"/>
              <a:gd name="connsiteX41" fmla="*/ 1322219 w 3831923"/>
              <a:gd name="connsiteY41" fmla="*/ 637833 h 1822048"/>
              <a:gd name="connsiteX42" fmla="*/ 1277769 w 3831923"/>
              <a:gd name="connsiteY42" fmla="*/ 656883 h 1822048"/>
              <a:gd name="connsiteX43" fmla="*/ 1150769 w 3831923"/>
              <a:gd name="connsiteY43" fmla="*/ 669583 h 1822048"/>
              <a:gd name="connsiteX44" fmla="*/ 1055519 w 3831923"/>
              <a:gd name="connsiteY44" fmla="*/ 701333 h 1822048"/>
              <a:gd name="connsiteX45" fmla="*/ 992019 w 3831923"/>
              <a:gd name="connsiteY45" fmla="*/ 720383 h 1822048"/>
              <a:gd name="connsiteX46" fmla="*/ 966619 w 3831923"/>
              <a:gd name="connsiteY46" fmla="*/ 733083 h 1822048"/>
              <a:gd name="connsiteX47" fmla="*/ 947569 w 3831923"/>
              <a:gd name="connsiteY47" fmla="*/ 739433 h 1822048"/>
              <a:gd name="connsiteX48" fmla="*/ 903119 w 3831923"/>
              <a:gd name="connsiteY48" fmla="*/ 752133 h 1822048"/>
              <a:gd name="connsiteX49" fmla="*/ 852319 w 3831923"/>
              <a:gd name="connsiteY49" fmla="*/ 758483 h 1822048"/>
              <a:gd name="connsiteX50" fmla="*/ 820569 w 3831923"/>
              <a:gd name="connsiteY50" fmla="*/ 764833 h 1822048"/>
              <a:gd name="connsiteX51" fmla="*/ 776119 w 3831923"/>
              <a:gd name="connsiteY51" fmla="*/ 777533 h 1822048"/>
              <a:gd name="connsiteX52" fmla="*/ 731669 w 3831923"/>
              <a:gd name="connsiteY52" fmla="*/ 790233 h 1822048"/>
              <a:gd name="connsiteX53" fmla="*/ 706269 w 3831923"/>
              <a:gd name="connsiteY53" fmla="*/ 796583 h 1822048"/>
              <a:gd name="connsiteX54" fmla="*/ 128419 w 3831923"/>
              <a:gd name="connsiteY54" fmla="*/ 974383 h 1822048"/>
              <a:gd name="connsiteX55" fmla="*/ 3500269 w 3831923"/>
              <a:gd name="connsiteY55" fmla="*/ 1812583 h 1822048"/>
              <a:gd name="connsiteX56" fmla="*/ 3525669 w 3831923"/>
              <a:gd name="connsiteY56" fmla="*/ 1412533 h 1822048"/>
              <a:gd name="connsiteX57" fmla="*/ 1627019 w 3831923"/>
              <a:gd name="connsiteY57" fmla="*/ 942633 h 1822048"/>
              <a:gd name="connsiteX58" fmla="*/ 3493919 w 3831923"/>
              <a:gd name="connsiteY58" fmla="*/ 447333 h 1822048"/>
              <a:gd name="connsiteX59" fmla="*/ 3500269 w 3831923"/>
              <a:gd name="connsiteY59" fmla="*/ 428283 h 1822048"/>
              <a:gd name="connsiteX60" fmla="*/ 3493919 w 3831923"/>
              <a:gd name="connsiteY60" fmla="*/ 40933 h 1822048"/>
              <a:gd name="connsiteX0" fmla="*/ 3490493 w 3828497"/>
              <a:gd name="connsiteY0" fmla="*/ 40933 h 1822048"/>
              <a:gd name="connsiteX1" fmla="*/ 3490493 w 3828497"/>
              <a:gd name="connsiteY1" fmla="*/ 28233 h 1822048"/>
              <a:gd name="connsiteX2" fmla="*/ 3465093 w 3828497"/>
              <a:gd name="connsiteY2" fmla="*/ 34583 h 1822048"/>
              <a:gd name="connsiteX3" fmla="*/ 3439693 w 3828497"/>
              <a:gd name="connsiteY3" fmla="*/ 47283 h 1822048"/>
              <a:gd name="connsiteX4" fmla="*/ 3388893 w 3828497"/>
              <a:gd name="connsiteY4" fmla="*/ 53633 h 1822048"/>
              <a:gd name="connsiteX5" fmla="*/ 3363493 w 3828497"/>
              <a:gd name="connsiteY5" fmla="*/ 59983 h 1822048"/>
              <a:gd name="connsiteX6" fmla="*/ 3312693 w 3828497"/>
              <a:gd name="connsiteY6" fmla="*/ 72683 h 1822048"/>
              <a:gd name="connsiteX7" fmla="*/ 3280943 w 3828497"/>
              <a:gd name="connsiteY7" fmla="*/ 85383 h 1822048"/>
              <a:gd name="connsiteX8" fmla="*/ 3122193 w 3828497"/>
              <a:gd name="connsiteY8" fmla="*/ 104433 h 1822048"/>
              <a:gd name="connsiteX9" fmla="*/ 3033293 w 3828497"/>
              <a:gd name="connsiteY9" fmla="*/ 123483 h 1822048"/>
              <a:gd name="connsiteX10" fmla="*/ 2982493 w 3828497"/>
              <a:gd name="connsiteY10" fmla="*/ 136183 h 1822048"/>
              <a:gd name="connsiteX11" fmla="*/ 2931693 w 3828497"/>
              <a:gd name="connsiteY11" fmla="*/ 142533 h 1822048"/>
              <a:gd name="connsiteX12" fmla="*/ 2893593 w 3828497"/>
              <a:gd name="connsiteY12" fmla="*/ 148883 h 1822048"/>
              <a:gd name="connsiteX13" fmla="*/ 2811043 w 3828497"/>
              <a:gd name="connsiteY13" fmla="*/ 167933 h 1822048"/>
              <a:gd name="connsiteX14" fmla="*/ 2722143 w 3828497"/>
              <a:gd name="connsiteY14" fmla="*/ 174283 h 1822048"/>
              <a:gd name="connsiteX15" fmla="*/ 2677693 w 3828497"/>
              <a:gd name="connsiteY15" fmla="*/ 186983 h 1822048"/>
              <a:gd name="connsiteX16" fmla="*/ 2563393 w 3828497"/>
              <a:gd name="connsiteY16" fmla="*/ 206033 h 1822048"/>
              <a:gd name="connsiteX17" fmla="*/ 2531643 w 3828497"/>
              <a:gd name="connsiteY17" fmla="*/ 212383 h 1822048"/>
              <a:gd name="connsiteX18" fmla="*/ 2499893 w 3828497"/>
              <a:gd name="connsiteY18" fmla="*/ 225083 h 1822048"/>
              <a:gd name="connsiteX19" fmla="*/ 2474493 w 3828497"/>
              <a:gd name="connsiteY19" fmla="*/ 231433 h 1822048"/>
              <a:gd name="connsiteX20" fmla="*/ 2385593 w 3828497"/>
              <a:gd name="connsiteY20" fmla="*/ 244133 h 1822048"/>
              <a:gd name="connsiteX21" fmla="*/ 2322093 w 3828497"/>
              <a:gd name="connsiteY21" fmla="*/ 256833 h 1822048"/>
              <a:gd name="connsiteX22" fmla="*/ 2271293 w 3828497"/>
              <a:gd name="connsiteY22" fmla="*/ 263183 h 1822048"/>
              <a:gd name="connsiteX23" fmla="*/ 2182393 w 3828497"/>
              <a:gd name="connsiteY23" fmla="*/ 282233 h 1822048"/>
              <a:gd name="connsiteX24" fmla="*/ 2137943 w 3828497"/>
              <a:gd name="connsiteY24" fmla="*/ 301283 h 1822048"/>
              <a:gd name="connsiteX25" fmla="*/ 2118893 w 3828497"/>
              <a:gd name="connsiteY25" fmla="*/ 313983 h 1822048"/>
              <a:gd name="connsiteX26" fmla="*/ 2099843 w 3828497"/>
              <a:gd name="connsiteY26" fmla="*/ 320333 h 1822048"/>
              <a:gd name="connsiteX27" fmla="*/ 2029993 w 3828497"/>
              <a:gd name="connsiteY27" fmla="*/ 358433 h 1822048"/>
              <a:gd name="connsiteX28" fmla="*/ 1979193 w 3828497"/>
              <a:gd name="connsiteY28" fmla="*/ 377483 h 1822048"/>
              <a:gd name="connsiteX29" fmla="*/ 1953793 w 3828497"/>
              <a:gd name="connsiteY29" fmla="*/ 390183 h 1822048"/>
              <a:gd name="connsiteX30" fmla="*/ 1890293 w 3828497"/>
              <a:gd name="connsiteY30" fmla="*/ 409233 h 1822048"/>
              <a:gd name="connsiteX31" fmla="*/ 1858543 w 3828497"/>
              <a:gd name="connsiteY31" fmla="*/ 428283 h 1822048"/>
              <a:gd name="connsiteX32" fmla="*/ 1782343 w 3828497"/>
              <a:gd name="connsiteY32" fmla="*/ 466383 h 1822048"/>
              <a:gd name="connsiteX33" fmla="*/ 1750593 w 3828497"/>
              <a:gd name="connsiteY33" fmla="*/ 485433 h 1822048"/>
              <a:gd name="connsiteX34" fmla="*/ 1655343 w 3828497"/>
              <a:gd name="connsiteY34" fmla="*/ 517183 h 1822048"/>
              <a:gd name="connsiteX35" fmla="*/ 1617243 w 3828497"/>
              <a:gd name="connsiteY35" fmla="*/ 536233 h 1822048"/>
              <a:gd name="connsiteX36" fmla="*/ 1515643 w 3828497"/>
              <a:gd name="connsiteY36" fmla="*/ 567983 h 1822048"/>
              <a:gd name="connsiteX37" fmla="*/ 1471193 w 3828497"/>
              <a:gd name="connsiteY37" fmla="*/ 587033 h 1822048"/>
              <a:gd name="connsiteX38" fmla="*/ 1433093 w 3828497"/>
              <a:gd name="connsiteY38" fmla="*/ 593383 h 1822048"/>
              <a:gd name="connsiteX39" fmla="*/ 1401343 w 3828497"/>
              <a:gd name="connsiteY39" fmla="*/ 599733 h 1822048"/>
              <a:gd name="connsiteX40" fmla="*/ 1337843 w 3828497"/>
              <a:gd name="connsiteY40" fmla="*/ 631483 h 1822048"/>
              <a:gd name="connsiteX41" fmla="*/ 1318793 w 3828497"/>
              <a:gd name="connsiteY41" fmla="*/ 637833 h 1822048"/>
              <a:gd name="connsiteX42" fmla="*/ 1274343 w 3828497"/>
              <a:gd name="connsiteY42" fmla="*/ 656883 h 1822048"/>
              <a:gd name="connsiteX43" fmla="*/ 1147343 w 3828497"/>
              <a:gd name="connsiteY43" fmla="*/ 669583 h 1822048"/>
              <a:gd name="connsiteX44" fmla="*/ 1052093 w 3828497"/>
              <a:gd name="connsiteY44" fmla="*/ 701333 h 1822048"/>
              <a:gd name="connsiteX45" fmla="*/ 988593 w 3828497"/>
              <a:gd name="connsiteY45" fmla="*/ 720383 h 1822048"/>
              <a:gd name="connsiteX46" fmla="*/ 963193 w 3828497"/>
              <a:gd name="connsiteY46" fmla="*/ 733083 h 1822048"/>
              <a:gd name="connsiteX47" fmla="*/ 944143 w 3828497"/>
              <a:gd name="connsiteY47" fmla="*/ 739433 h 1822048"/>
              <a:gd name="connsiteX48" fmla="*/ 899693 w 3828497"/>
              <a:gd name="connsiteY48" fmla="*/ 752133 h 1822048"/>
              <a:gd name="connsiteX49" fmla="*/ 848893 w 3828497"/>
              <a:gd name="connsiteY49" fmla="*/ 758483 h 1822048"/>
              <a:gd name="connsiteX50" fmla="*/ 817143 w 3828497"/>
              <a:gd name="connsiteY50" fmla="*/ 764833 h 1822048"/>
              <a:gd name="connsiteX51" fmla="*/ 772693 w 3828497"/>
              <a:gd name="connsiteY51" fmla="*/ 777533 h 1822048"/>
              <a:gd name="connsiteX52" fmla="*/ 728243 w 3828497"/>
              <a:gd name="connsiteY52" fmla="*/ 790233 h 1822048"/>
              <a:gd name="connsiteX53" fmla="*/ 124993 w 3828497"/>
              <a:gd name="connsiteY53" fmla="*/ 974383 h 1822048"/>
              <a:gd name="connsiteX54" fmla="*/ 3496843 w 3828497"/>
              <a:gd name="connsiteY54" fmla="*/ 1812583 h 1822048"/>
              <a:gd name="connsiteX55" fmla="*/ 3522243 w 3828497"/>
              <a:gd name="connsiteY55" fmla="*/ 1412533 h 1822048"/>
              <a:gd name="connsiteX56" fmla="*/ 1623593 w 3828497"/>
              <a:gd name="connsiteY56" fmla="*/ 942633 h 1822048"/>
              <a:gd name="connsiteX57" fmla="*/ 3490493 w 3828497"/>
              <a:gd name="connsiteY57" fmla="*/ 447333 h 1822048"/>
              <a:gd name="connsiteX58" fmla="*/ 3496843 w 3828497"/>
              <a:gd name="connsiteY58" fmla="*/ 428283 h 1822048"/>
              <a:gd name="connsiteX59" fmla="*/ 3490493 w 3828497"/>
              <a:gd name="connsiteY59" fmla="*/ 40933 h 1822048"/>
              <a:gd name="connsiteX0" fmla="*/ 3484227 w 3822231"/>
              <a:gd name="connsiteY0" fmla="*/ 40933 h 1822048"/>
              <a:gd name="connsiteX1" fmla="*/ 3484227 w 3822231"/>
              <a:gd name="connsiteY1" fmla="*/ 28233 h 1822048"/>
              <a:gd name="connsiteX2" fmla="*/ 3458827 w 3822231"/>
              <a:gd name="connsiteY2" fmla="*/ 34583 h 1822048"/>
              <a:gd name="connsiteX3" fmla="*/ 3433427 w 3822231"/>
              <a:gd name="connsiteY3" fmla="*/ 47283 h 1822048"/>
              <a:gd name="connsiteX4" fmla="*/ 3382627 w 3822231"/>
              <a:gd name="connsiteY4" fmla="*/ 53633 h 1822048"/>
              <a:gd name="connsiteX5" fmla="*/ 3357227 w 3822231"/>
              <a:gd name="connsiteY5" fmla="*/ 59983 h 1822048"/>
              <a:gd name="connsiteX6" fmla="*/ 3306427 w 3822231"/>
              <a:gd name="connsiteY6" fmla="*/ 72683 h 1822048"/>
              <a:gd name="connsiteX7" fmla="*/ 3274677 w 3822231"/>
              <a:gd name="connsiteY7" fmla="*/ 85383 h 1822048"/>
              <a:gd name="connsiteX8" fmla="*/ 3115927 w 3822231"/>
              <a:gd name="connsiteY8" fmla="*/ 104433 h 1822048"/>
              <a:gd name="connsiteX9" fmla="*/ 3027027 w 3822231"/>
              <a:gd name="connsiteY9" fmla="*/ 123483 h 1822048"/>
              <a:gd name="connsiteX10" fmla="*/ 2976227 w 3822231"/>
              <a:gd name="connsiteY10" fmla="*/ 136183 h 1822048"/>
              <a:gd name="connsiteX11" fmla="*/ 2925427 w 3822231"/>
              <a:gd name="connsiteY11" fmla="*/ 142533 h 1822048"/>
              <a:gd name="connsiteX12" fmla="*/ 2887327 w 3822231"/>
              <a:gd name="connsiteY12" fmla="*/ 148883 h 1822048"/>
              <a:gd name="connsiteX13" fmla="*/ 2804777 w 3822231"/>
              <a:gd name="connsiteY13" fmla="*/ 167933 h 1822048"/>
              <a:gd name="connsiteX14" fmla="*/ 2715877 w 3822231"/>
              <a:gd name="connsiteY14" fmla="*/ 174283 h 1822048"/>
              <a:gd name="connsiteX15" fmla="*/ 2671427 w 3822231"/>
              <a:gd name="connsiteY15" fmla="*/ 186983 h 1822048"/>
              <a:gd name="connsiteX16" fmla="*/ 2557127 w 3822231"/>
              <a:gd name="connsiteY16" fmla="*/ 206033 h 1822048"/>
              <a:gd name="connsiteX17" fmla="*/ 2525377 w 3822231"/>
              <a:gd name="connsiteY17" fmla="*/ 212383 h 1822048"/>
              <a:gd name="connsiteX18" fmla="*/ 2493627 w 3822231"/>
              <a:gd name="connsiteY18" fmla="*/ 225083 h 1822048"/>
              <a:gd name="connsiteX19" fmla="*/ 2468227 w 3822231"/>
              <a:gd name="connsiteY19" fmla="*/ 231433 h 1822048"/>
              <a:gd name="connsiteX20" fmla="*/ 2379327 w 3822231"/>
              <a:gd name="connsiteY20" fmla="*/ 244133 h 1822048"/>
              <a:gd name="connsiteX21" fmla="*/ 2315827 w 3822231"/>
              <a:gd name="connsiteY21" fmla="*/ 256833 h 1822048"/>
              <a:gd name="connsiteX22" fmla="*/ 2265027 w 3822231"/>
              <a:gd name="connsiteY22" fmla="*/ 263183 h 1822048"/>
              <a:gd name="connsiteX23" fmla="*/ 2176127 w 3822231"/>
              <a:gd name="connsiteY23" fmla="*/ 282233 h 1822048"/>
              <a:gd name="connsiteX24" fmla="*/ 2131677 w 3822231"/>
              <a:gd name="connsiteY24" fmla="*/ 301283 h 1822048"/>
              <a:gd name="connsiteX25" fmla="*/ 2112627 w 3822231"/>
              <a:gd name="connsiteY25" fmla="*/ 313983 h 1822048"/>
              <a:gd name="connsiteX26" fmla="*/ 2093577 w 3822231"/>
              <a:gd name="connsiteY26" fmla="*/ 320333 h 1822048"/>
              <a:gd name="connsiteX27" fmla="*/ 2023727 w 3822231"/>
              <a:gd name="connsiteY27" fmla="*/ 358433 h 1822048"/>
              <a:gd name="connsiteX28" fmla="*/ 1972927 w 3822231"/>
              <a:gd name="connsiteY28" fmla="*/ 377483 h 1822048"/>
              <a:gd name="connsiteX29" fmla="*/ 1947527 w 3822231"/>
              <a:gd name="connsiteY29" fmla="*/ 390183 h 1822048"/>
              <a:gd name="connsiteX30" fmla="*/ 1884027 w 3822231"/>
              <a:gd name="connsiteY30" fmla="*/ 409233 h 1822048"/>
              <a:gd name="connsiteX31" fmla="*/ 1852277 w 3822231"/>
              <a:gd name="connsiteY31" fmla="*/ 428283 h 1822048"/>
              <a:gd name="connsiteX32" fmla="*/ 1776077 w 3822231"/>
              <a:gd name="connsiteY32" fmla="*/ 466383 h 1822048"/>
              <a:gd name="connsiteX33" fmla="*/ 1744327 w 3822231"/>
              <a:gd name="connsiteY33" fmla="*/ 485433 h 1822048"/>
              <a:gd name="connsiteX34" fmla="*/ 1649077 w 3822231"/>
              <a:gd name="connsiteY34" fmla="*/ 517183 h 1822048"/>
              <a:gd name="connsiteX35" fmla="*/ 1610977 w 3822231"/>
              <a:gd name="connsiteY35" fmla="*/ 536233 h 1822048"/>
              <a:gd name="connsiteX36" fmla="*/ 1509377 w 3822231"/>
              <a:gd name="connsiteY36" fmla="*/ 567983 h 1822048"/>
              <a:gd name="connsiteX37" fmla="*/ 1464927 w 3822231"/>
              <a:gd name="connsiteY37" fmla="*/ 587033 h 1822048"/>
              <a:gd name="connsiteX38" fmla="*/ 1426827 w 3822231"/>
              <a:gd name="connsiteY38" fmla="*/ 593383 h 1822048"/>
              <a:gd name="connsiteX39" fmla="*/ 1395077 w 3822231"/>
              <a:gd name="connsiteY39" fmla="*/ 599733 h 1822048"/>
              <a:gd name="connsiteX40" fmla="*/ 1331577 w 3822231"/>
              <a:gd name="connsiteY40" fmla="*/ 631483 h 1822048"/>
              <a:gd name="connsiteX41" fmla="*/ 1312527 w 3822231"/>
              <a:gd name="connsiteY41" fmla="*/ 637833 h 1822048"/>
              <a:gd name="connsiteX42" fmla="*/ 1268077 w 3822231"/>
              <a:gd name="connsiteY42" fmla="*/ 656883 h 1822048"/>
              <a:gd name="connsiteX43" fmla="*/ 1141077 w 3822231"/>
              <a:gd name="connsiteY43" fmla="*/ 669583 h 1822048"/>
              <a:gd name="connsiteX44" fmla="*/ 1045827 w 3822231"/>
              <a:gd name="connsiteY44" fmla="*/ 701333 h 1822048"/>
              <a:gd name="connsiteX45" fmla="*/ 982327 w 3822231"/>
              <a:gd name="connsiteY45" fmla="*/ 720383 h 1822048"/>
              <a:gd name="connsiteX46" fmla="*/ 956927 w 3822231"/>
              <a:gd name="connsiteY46" fmla="*/ 733083 h 1822048"/>
              <a:gd name="connsiteX47" fmla="*/ 937877 w 3822231"/>
              <a:gd name="connsiteY47" fmla="*/ 739433 h 1822048"/>
              <a:gd name="connsiteX48" fmla="*/ 893427 w 3822231"/>
              <a:gd name="connsiteY48" fmla="*/ 752133 h 1822048"/>
              <a:gd name="connsiteX49" fmla="*/ 842627 w 3822231"/>
              <a:gd name="connsiteY49" fmla="*/ 758483 h 1822048"/>
              <a:gd name="connsiteX50" fmla="*/ 810877 w 3822231"/>
              <a:gd name="connsiteY50" fmla="*/ 764833 h 1822048"/>
              <a:gd name="connsiteX51" fmla="*/ 766427 w 3822231"/>
              <a:gd name="connsiteY51" fmla="*/ 777533 h 1822048"/>
              <a:gd name="connsiteX52" fmla="*/ 118727 w 3822231"/>
              <a:gd name="connsiteY52" fmla="*/ 974383 h 1822048"/>
              <a:gd name="connsiteX53" fmla="*/ 3490577 w 3822231"/>
              <a:gd name="connsiteY53" fmla="*/ 1812583 h 1822048"/>
              <a:gd name="connsiteX54" fmla="*/ 3515977 w 3822231"/>
              <a:gd name="connsiteY54" fmla="*/ 1412533 h 1822048"/>
              <a:gd name="connsiteX55" fmla="*/ 1617327 w 3822231"/>
              <a:gd name="connsiteY55" fmla="*/ 942633 h 1822048"/>
              <a:gd name="connsiteX56" fmla="*/ 3484227 w 3822231"/>
              <a:gd name="connsiteY56" fmla="*/ 447333 h 1822048"/>
              <a:gd name="connsiteX57" fmla="*/ 3490577 w 3822231"/>
              <a:gd name="connsiteY57" fmla="*/ 428283 h 1822048"/>
              <a:gd name="connsiteX58" fmla="*/ 3484227 w 3822231"/>
              <a:gd name="connsiteY58" fmla="*/ 40933 h 1822048"/>
              <a:gd name="connsiteX0" fmla="*/ 3478090 w 3816094"/>
              <a:gd name="connsiteY0" fmla="*/ 40933 h 1822048"/>
              <a:gd name="connsiteX1" fmla="*/ 3478090 w 3816094"/>
              <a:gd name="connsiteY1" fmla="*/ 28233 h 1822048"/>
              <a:gd name="connsiteX2" fmla="*/ 3452690 w 3816094"/>
              <a:gd name="connsiteY2" fmla="*/ 34583 h 1822048"/>
              <a:gd name="connsiteX3" fmla="*/ 3427290 w 3816094"/>
              <a:gd name="connsiteY3" fmla="*/ 47283 h 1822048"/>
              <a:gd name="connsiteX4" fmla="*/ 3376490 w 3816094"/>
              <a:gd name="connsiteY4" fmla="*/ 53633 h 1822048"/>
              <a:gd name="connsiteX5" fmla="*/ 3351090 w 3816094"/>
              <a:gd name="connsiteY5" fmla="*/ 59983 h 1822048"/>
              <a:gd name="connsiteX6" fmla="*/ 3300290 w 3816094"/>
              <a:gd name="connsiteY6" fmla="*/ 72683 h 1822048"/>
              <a:gd name="connsiteX7" fmla="*/ 3268540 w 3816094"/>
              <a:gd name="connsiteY7" fmla="*/ 85383 h 1822048"/>
              <a:gd name="connsiteX8" fmla="*/ 3109790 w 3816094"/>
              <a:gd name="connsiteY8" fmla="*/ 104433 h 1822048"/>
              <a:gd name="connsiteX9" fmla="*/ 3020890 w 3816094"/>
              <a:gd name="connsiteY9" fmla="*/ 123483 h 1822048"/>
              <a:gd name="connsiteX10" fmla="*/ 2970090 w 3816094"/>
              <a:gd name="connsiteY10" fmla="*/ 136183 h 1822048"/>
              <a:gd name="connsiteX11" fmla="*/ 2919290 w 3816094"/>
              <a:gd name="connsiteY11" fmla="*/ 142533 h 1822048"/>
              <a:gd name="connsiteX12" fmla="*/ 2881190 w 3816094"/>
              <a:gd name="connsiteY12" fmla="*/ 148883 h 1822048"/>
              <a:gd name="connsiteX13" fmla="*/ 2798640 w 3816094"/>
              <a:gd name="connsiteY13" fmla="*/ 167933 h 1822048"/>
              <a:gd name="connsiteX14" fmla="*/ 2709740 w 3816094"/>
              <a:gd name="connsiteY14" fmla="*/ 174283 h 1822048"/>
              <a:gd name="connsiteX15" fmla="*/ 2665290 w 3816094"/>
              <a:gd name="connsiteY15" fmla="*/ 186983 h 1822048"/>
              <a:gd name="connsiteX16" fmla="*/ 2550990 w 3816094"/>
              <a:gd name="connsiteY16" fmla="*/ 206033 h 1822048"/>
              <a:gd name="connsiteX17" fmla="*/ 2519240 w 3816094"/>
              <a:gd name="connsiteY17" fmla="*/ 212383 h 1822048"/>
              <a:gd name="connsiteX18" fmla="*/ 2487490 w 3816094"/>
              <a:gd name="connsiteY18" fmla="*/ 225083 h 1822048"/>
              <a:gd name="connsiteX19" fmla="*/ 2462090 w 3816094"/>
              <a:gd name="connsiteY19" fmla="*/ 231433 h 1822048"/>
              <a:gd name="connsiteX20" fmla="*/ 2373190 w 3816094"/>
              <a:gd name="connsiteY20" fmla="*/ 244133 h 1822048"/>
              <a:gd name="connsiteX21" fmla="*/ 2309690 w 3816094"/>
              <a:gd name="connsiteY21" fmla="*/ 256833 h 1822048"/>
              <a:gd name="connsiteX22" fmla="*/ 2258890 w 3816094"/>
              <a:gd name="connsiteY22" fmla="*/ 263183 h 1822048"/>
              <a:gd name="connsiteX23" fmla="*/ 2169990 w 3816094"/>
              <a:gd name="connsiteY23" fmla="*/ 282233 h 1822048"/>
              <a:gd name="connsiteX24" fmla="*/ 2125540 w 3816094"/>
              <a:gd name="connsiteY24" fmla="*/ 301283 h 1822048"/>
              <a:gd name="connsiteX25" fmla="*/ 2106490 w 3816094"/>
              <a:gd name="connsiteY25" fmla="*/ 313983 h 1822048"/>
              <a:gd name="connsiteX26" fmla="*/ 2087440 w 3816094"/>
              <a:gd name="connsiteY26" fmla="*/ 320333 h 1822048"/>
              <a:gd name="connsiteX27" fmla="*/ 2017590 w 3816094"/>
              <a:gd name="connsiteY27" fmla="*/ 358433 h 1822048"/>
              <a:gd name="connsiteX28" fmla="*/ 1966790 w 3816094"/>
              <a:gd name="connsiteY28" fmla="*/ 377483 h 1822048"/>
              <a:gd name="connsiteX29" fmla="*/ 1941390 w 3816094"/>
              <a:gd name="connsiteY29" fmla="*/ 390183 h 1822048"/>
              <a:gd name="connsiteX30" fmla="*/ 1877890 w 3816094"/>
              <a:gd name="connsiteY30" fmla="*/ 409233 h 1822048"/>
              <a:gd name="connsiteX31" fmla="*/ 1846140 w 3816094"/>
              <a:gd name="connsiteY31" fmla="*/ 428283 h 1822048"/>
              <a:gd name="connsiteX32" fmla="*/ 1769940 w 3816094"/>
              <a:gd name="connsiteY32" fmla="*/ 466383 h 1822048"/>
              <a:gd name="connsiteX33" fmla="*/ 1738190 w 3816094"/>
              <a:gd name="connsiteY33" fmla="*/ 485433 h 1822048"/>
              <a:gd name="connsiteX34" fmla="*/ 1642940 w 3816094"/>
              <a:gd name="connsiteY34" fmla="*/ 517183 h 1822048"/>
              <a:gd name="connsiteX35" fmla="*/ 1604840 w 3816094"/>
              <a:gd name="connsiteY35" fmla="*/ 536233 h 1822048"/>
              <a:gd name="connsiteX36" fmla="*/ 1503240 w 3816094"/>
              <a:gd name="connsiteY36" fmla="*/ 567983 h 1822048"/>
              <a:gd name="connsiteX37" fmla="*/ 1458790 w 3816094"/>
              <a:gd name="connsiteY37" fmla="*/ 587033 h 1822048"/>
              <a:gd name="connsiteX38" fmla="*/ 1420690 w 3816094"/>
              <a:gd name="connsiteY38" fmla="*/ 593383 h 1822048"/>
              <a:gd name="connsiteX39" fmla="*/ 1388940 w 3816094"/>
              <a:gd name="connsiteY39" fmla="*/ 599733 h 1822048"/>
              <a:gd name="connsiteX40" fmla="*/ 1325440 w 3816094"/>
              <a:gd name="connsiteY40" fmla="*/ 631483 h 1822048"/>
              <a:gd name="connsiteX41" fmla="*/ 1306390 w 3816094"/>
              <a:gd name="connsiteY41" fmla="*/ 637833 h 1822048"/>
              <a:gd name="connsiteX42" fmla="*/ 1261940 w 3816094"/>
              <a:gd name="connsiteY42" fmla="*/ 656883 h 1822048"/>
              <a:gd name="connsiteX43" fmla="*/ 1134940 w 3816094"/>
              <a:gd name="connsiteY43" fmla="*/ 669583 h 1822048"/>
              <a:gd name="connsiteX44" fmla="*/ 1039690 w 3816094"/>
              <a:gd name="connsiteY44" fmla="*/ 701333 h 1822048"/>
              <a:gd name="connsiteX45" fmla="*/ 976190 w 3816094"/>
              <a:gd name="connsiteY45" fmla="*/ 720383 h 1822048"/>
              <a:gd name="connsiteX46" fmla="*/ 950790 w 3816094"/>
              <a:gd name="connsiteY46" fmla="*/ 733083 h 1822048"/>
              <a:gd name="connsiteX47" fmla="*/ 931740 w 3816094"/>
              <a:gd name="connsiteY47" fmla="*/ 739433 h 1822048"/>
              <a:gd name="connsiteX48" fmla="*/ 887290 w 3816094"/>
              <a:gd name="connsiteY48" fmla="*/ 752133 h 1822048"/>
              <a:gd name="connsiteX49" fmla="*/ 836490 w 3816094"/>
              <a:gd name="connsiteY49" fmla="*/ 758483 h 1822048"/>
              <a:gd name="connsiteX50" fmla="*/ 804740 w 3816094"/>
              <a:gd name="connsiteY50" fmla="*/ 764833 h 1822048"/>
              <a:gd name="connsiteX51" fmla="*/ 112590 w 3816094"/>
              <a:gd name="connsiteY51" fmla="*/ 974383 h 1822048"/>
              <a:gd name="connsiteX52" fmla="*/ 3484440 w 3816094"/>
              <a:gd name="connsiteY52" fmla="*/ 1812583 h 1822048"/>
              <a:gd name="connsiteX53" fmla="*/ 3509840 w 3816094"/>
              <a:gd name="connsiteY53" fmla="*/ 1412533 h 1822048"/>
              <a:gd name="connsiteX54" fmla="*/ 1611190 w 3816094"/>
              <a:gd name="connsiteY54" fmla="*/ 942633 h 1822048"/>
              <a:gd name="connsiteX55" fmla="*/ 3478090 w 3816094"/>
              <a:gd name="connsiteY55" fmla="*/ 447333 h 1822048"/>
              <a:gd name="connsiteX56" fmla="*/ 3484440 w 3816094"/>
              <a:gd name="connsiteY56" fmla="*/ 428283 h 1822048"/>
              <a:gd name="connsiteX57" fmla="*/ 3478090 w 3816094"/>
              <a:gd name="connsiteY57" fmla="*/ 40933 h 1822048"/>
              <a:gd name="connsiteX0" fmla="*/ 3474241 w 3812245"/>
              <a:gd name="connsiteY0" fmla="*/ 40933 h 1822048"/>
              <a:gd name="connsiteX1" fmla="*/ 3474241 w 3812245"/>
              <a:gd name="connsiteY1" fmla="*/ 28233 h 1822048"/>
              <a:gd name="connsiteX2" fmla="*/ 3448841 w 3812245"/>
              <a:gd name="connsiteY2" fmla="*/ 34583 h 1822048"/>
              <a:gd name="connsiteX3" fmla="*/ 3423441 w 3812245"/>
              <a:gd name="connsiteY3" fmla="*/ 47283 h 1822048"/>
              <a:gd name="connsiteX4" fmla="*/ 3372641 w 3812245"/>
              <a:gd name="connsiteY4" fmla="*/ 53633 h 1822048"/>
              <a:gd name="connsiteX5" fmla="*/ 3347241 w 3812245"/>
              <a:gd name="connsiteY5" fmla="*/ 59983 h 1822048"/>
              <a:gd name="connsiteX6" fmla="*/ 3296441 w 3812245"/>
              <a:gd name="connsiteY6" fmla="*/ 72683 h 1822048"/>
              <a:gd name="connsiteX7" fmla="*/ 3264691 w 3812245"/>
              <a:gd name="connsiteY7" fmla="*/ 85383 h 1822048"/>
              <a:gd name="connsiteX8" fmla="*/ 3105941 w 3812245"/>
              <a:gd name="connsiteY8" fmla="*/ 104433 h 1822048"/>
              <a:gd name="connsiteX9" fmla="*/ 3017041 w 3812245"/>
              <a:gd name="connsiteY9" fmla="*/ 123483 h 1822048"/>
              <a:gd name="connsiteX10" fmla="*/ 2966241 w 3812245"/>
              <a:gd name="connsiteY10" fmla="*/ 136183 h 1822048"/>
              <a:gd name="connsiteX11" fmla="*/ 2915441 w 3812245"/>
              <a:gd name="connsiteY11" fmla="*/ 142533 h 1822048"/>
              <a:gd name="connsiteX12" fmla="*/ 2877341 w 3812245"/>
              <a:gd name="connsiteY12" fmla="*/ 148883 h 1822048"/>
              <a:gd name="connsiteX13" fmla="*/ 2794791 w 3812245"/>
              <a:gd name="connsiteY13" fmla="*/ 167933 h 1822048"/>
              <a:gd name="connsiteX14" fmla="*/ 2705891 w 3812245"/>
              <a:gd name="connsiteY14" fmla="*/ 174283 h 1822048"/>
              <a:gd name="connsiteX15" fmla="*/ 2661441 w 3812245"/>
              <a:gd name="connsiteY15" fmla="*/ 186983 h 1822048"/>
              <a:gd name="connsiteX16" fmla="*/ 2547141 w 3812245"/>
              <a:gd name="connsiteY16" fmla="*/ 206033 h 1822048"/>
              <a:gd name="connsiteX17" fmla="*/ 2515391 w 3812245"/>
              <a:gd name="connsiteY17" fmla="*/ 212383 h 1822048"/>
              <a:gd name="connsiteX18" fmla="*/ 2483641 w 3812245"/>
              <a:gd name="connsiteY18" fmla="*/ 225083 h 1822048"/>
              <a:gd name="connsiteX19" fmla="*/ 2458241 w 3812245"/>
              <a:gd name="connsiteY19" fmla="*/ 231433 h 1822048"/>
              <a:gd name="connsiteX20" fmla="*/ 2369341 w 3812245"/>
              <a:gd name="connsiteY20" fmla="*/ 244133 h 1822048"/>
              <a:gd name="connsiteX21" fmla="*/ 2305841 w 3812245"/>
              <a:gd name="connsiteY21" fmla="*/ 256833 h 1822048"/>
              <a:gd name="connsiteX22" fmla="*/ 2255041 w 3812245"/>
              <a:gd name="connsiteY22" fmla="*/ 263183 h 1822048"/>
              <a:gd name="connsiteX23" fmla="*/ 2166141 w 3812245"/>
              <a:gd name="connsiteY23" fmla="*/ 282233 h 1822048"/>
              <a:gd name="connsiteX24" fmla="*/ 2121691 w 3812245"/>
              <a:gd name="connsiteY24" fmla="*/ 301283 h 1822048"/>
              <a:gd name="connsiteX25" fmla="*/ 2102641 w 3812245"/>
              <a:gd name="connsiteY25" fmla="*/ 313983 h 1822048"/>
              <a:gd name="connsiteX26" fmla="*/ 2083591 w 3812245"/>
              <a:gd name="connsiteY26" fmla="*/ 320333 h 1822048"/>
              <a:gd name="connsiteX27" fmla="*/ 2013741 w 3812245"/>
              <a:gd name="connsiteY27" fmla="*/ 358433 h 1822048"/>
              <a:gd name="connsiteX28" fmla="*/ 1962941 w 3812245"/>
              <a:gd name="connsiteY28" fmla="*/ 377483 h 1822048"/>
              <a:gd name="connsiteX29" fmla="*/ 1937541 w 3812245"/>
              <a:gd name="connsiteY29" fmla="*/ 390183 h 1822048"/>
              <a:gd name="connsiteX30" fmla="*/ 1874041 w 3812245"/>
              <a:gd name="connsiteY30" fmla="*/ 409233 h 1822048"/>
              <a:gd name="connsiteX31" fmla="*/ 1842291 w 3812245"/>
              <a:gd name="connsiteY31" fmla="*/ 428283 h 1822048"/>
              <a:gd name="connsiteX32" fmla="*/ 1766091 w 3812245"/>
              <a:gd name="connsiteY32" fmla="*/ 466383 h 1822048"/>
              <a:gd name="connsiteX33" fmla="*/ 1734341 w 3812245"/>
              <a:gd name="connsiteY33" fmla="*/ 485433 h 1822048"/>
              <a:gd name="connsiteX34" fmla="*/ 1639091 w 3812245"/>
              <a:gd name="connsiteY34" fmla="*/ 517183 h 1822048"/>
              <a:gd name="connsiteX35" fmla="*/ 1600991 w 3812245"/>
              <a:gd name="connsiteY35" fmla="*/ 536233 h 1822048"/>
              <a:gd name="connsiteX36" fmla="*/ 1499391 w 3812245"/>
              <a:gd name="connsiteY36" fmla="*/ 567983 h 1822048"/>
              <a:gd name="connsiteX37" fmla="*/ 1454941 w 3812245"/>
              <a:gd name="connsiteY37" fmla="*/ 587033 h 1822048"/>
              <a:gd name="connsiteX38" fmla="*/ 1416841 w 3812245"/>
              <a:gd name="connsiteY38" fmla="*/ 593383 h 1822048"/>
              <a:gd name="connsiteX39" fmla="*/ 1385091 w 3812245"/>
              <a:gd name="connsiteY39" fmla="*/ 599733 h 1822048"/>
              <a:gd name="connsiteX40" fmla="*/ 1321591 w 3812245"/>
              <a:gd name="connsiteY40" fmla="*/ 631483 h 1822048"/>
              <a:gd name="connsiteX41" fmla="*/ 1302541 w 3812245"/>
              <a:gd name="connsiteY41" fmla="*/ 637833 h 1822048"/>
              <a:gd name="connsiteX42" fmla="*/ 1258091 w 3812245"/>
              <a:gd name="connsiteY42" fmla="*/ 656883 h 1822048"/>
              <a:gd name="connsiteX43" fmla="*/ 1131091 w 3812245"/>
              <a:gd name="connsiteY43" fmla="*/ 669583 h 1822048"/>
              <a:gd name="connsiteX44" fmla="*/ 1035841 w 3812245"/>
              <a:gd name="connsiteY44" fmla="*/ 701333 h 1822048"/>
              <a:gd name="connsiteX45" fmla="*/ 972341 w 3812245"/>
              <a:gd name="connsiteY45" fmla="*/ 720383 h 1822048"/>
              <a:gd name="connsiteX46" fmla="*/ 946941 w 3812245"/>
              <a:gd name="connsiteY46" fmla="*/ 733083 h 1822048"/>
              <a:gd name="connsiteX47" fmla="*/ 927891 w 3812245"/>
              <a:gd name="connsiteY47" fmla="*/ 739433 h 1822048"/>
              <a:gd name="connsiteX48" fmla="*/ 883441 w 3812245"/>
              <a:gd name="connsiteY48" fmla="*/ 752133 h 1822048"/>
              <a:gd name="connsiteX49" fmla="*/ 832641 w 3812245"/>
              <a:gd name="connsiteY49" fmla="*/ 758483 h 1822048"/>
              <a:gd name="connsiteX50" fmla="*/ 108741 w 3812245"/>
              <a:gd name="connsiteY50" fmla="*/ 974383 h 1822048"/>
              <a:gd name="connsiteX51" fmla="*/ 3480591 w 3812245"/>
              <a:gd name="connsiteY51" fmla="*/ 1812583 h 1822048"/>
              <a:gd name="connsiteX52" fmla="*/ 3505991 w 3812245"/>
              <a:gd name="connsiteY52" fmla="*/ 1412533 h 1822048"/>
              <a:gd name="connsiteX53" fmla="*/ 1607341 w 3812245"/>
              <a:gd name="connsiteY53" fmla="*/ 942633 h 1822048"/>
              <a:gd name="connsiteX54" fmla="*/ 3474241 w 3812245"/>
              <a:gd name="connsiteY54" fmla="*/ 447333 h 1822048"/>
              <a:gd name="connsiteX55" fmla="*/ 3480591 w 3812245"/>
              <a:gd name="connsiteY55" fmla="*/ 428283 h 1822048"/>
              <a:gd name="connsiteX56" fmla="*/ 3474241 w 3812245"/>
              <a:gd name="connsiteY56" fmla="*/ 40933 h 1822048"/>
              <a:gd name="connsiteX0" fmla="*/ 3467894 w 3805898"/>
              <a:gd name="connsiteY0" fmla="*/ 40933 h 1822048"/>
              <a:gd name="connsiteX1" fmla="*/ 3467894 w 3805898"/>
              <a:gd name="connsiteY1" fmla="*/ 28233 h 1822048"/>
              <a:gd name="connsiteX2" fmla="*/ 3442494 w 3805898"/>
              <a:gd name="connsiteY2" fmla="*/ 34583 h 1822048"/>
              <a:gd name="connsiteX3" fmla="*/ 3417094 w 3805898"/>
              <a:gd name="connsiteY3" fmla="*/ 47283 h 1822048"/>
              <a:gd name="connsiteX4" fmla="*/ 3366294 w 3805898"/>
              <a:gd name="connsiteY4" fmla="*/ 53633 h 1822048"/>
              <a:gd name="connsiteX5" fmla="*/ 3340894 w 3805898"/>
              <a:gd name="connsiteY5" fmla="*/ 59983 h 1822048"/>
              <a:gd name="connsiteX6" fmla="*/ 3290094 w 3805898"/>
              <a:gd name="connsiteY6" fmla="*/ 72683 h 1822048"/>
              <a:gd name="connsiteX7" fmla="*/ 3258344 w 3805898"/>
              <a:gd name="connsiteY7" fmla="*/ 85383 h 1822048"/>
              <a:gd name="connsiteX8" fmla="*/ 3099594 w 3805898"/>
              <a:gd name="connsiteY8" fmla="*/ 104433 h 1822048"/>
              <a:gd name="connsiteX9" fmla="*/ 3010694 w 3805898"/>
              <a:gd name="connsiteY9" fmla="*/ 123483 h 1822048"/>
              <a:gd name="connsiteX10" fmla="*/ 2959894 w 3805898"/>
              <a:gd name="connsiteY10" fmla="*/ 136183 h 1822048"/>
              <a:gd name="connsiteX11" fmla="*/ 2909094 w 3805898"/>
              <a:gd name="connsiteY11" fmla="*/ 142533 h 1822048"/>
              <a:gd name="connsiteX12" fmla="*/ 2870994 w 3805898"/>
              <a:gd name="connsiteY12" fmla="*/ 148883 h 1822048"/>
              <a:gd name="connsiteX13" fmla="*/ 2788444 w 3805898"/>
              <a:gd name="connsiteY13" fmla="*/ 167933 h 1822048"/>
              <a:gd name="connsiteX14" fmla="*/ 2699544 w 3805898"/>
              <a:gd name="connsiteY14" fmla="*/ 174283 h 1822048"/>
              <a:gd name="connsiteX15" fmla="*/ 2655094 w 3805898"/>
              <a:gd name="connsiteY15" fmla="*/ 186983 h 1822048"/>
              <a:gd name="connsiteX16" fmla="*/ 2540794 w 3805898"/>
              <a:gd name="connsiteY16" fmla="*/ 206033 h 1822048"/>
              <a:gd name="connsiteX17" fmla="*/ 2509044 w 3805898"/>
              <a:gd name="connsiteY17" fmla="*/ 212383 h 1822048"/>
              <a:gd name="connsiteX18" fmla="*/ 2477294 w 3805898"/>
              <a:gd name="connsiteY18" fmla="*/ 225083 h 1822048"/>
              <a:gd name="connsiteX19" fmla="*/ 2451894 w 3805898"/>
              <a:gd name="connsiteY19" fmla="*/ 231433 h 1822048"/>
              <a:gd name="connsiteX20" fmla="*/ 2362994 w 3805898"/>
              <a:gd name="connsiteY20" fmla="*/ 244133 h 1822048"/>
              <a:gd name="connsiteX21" fmla="*/ 2299494 w 3805898"/>
              <a:gd name="connsiteY21" fmla="*/ 256833 h 1822048"/>
              <a:gd name="connsiteX22" fmla="*/ 2248694 w 3805898"/>
              <a:gd name="connsiteY22" fmla="*/ 263183 h 1822048"/>
              <a:gd name="connsiteX23" fmla="*/ 2159794 w 3805898"/>
              <a:gd name="connsiteY23" fmla="*/ 282233 h 1822048"/>
              <a:gd name="connsiteX24" fmla="*/ 2115344 w 3805898"/>
              <a:gd name="connsiteY24" fmla="*/ 301283 h 1822048"/>
              <a:gd name="connsiteX25" fmla="*/ 2096294 w 3805898"/>
              <a:gd name="connsiteY25" fmla="*/ 313983 h 1822048"/>
              <a:gd name="connsiteX26" fmla="*/ 2077244 w 3805898"/>
              <a:gd name="connsiteY26" fmla="*/ 320333 h 1822048"/>
              <a:gd name="connsiteX27" fmla="*/ 2007394 w 3805898"/>
              <a:gd name="connsiteY27" fmla="*/ 358433 h 1822048"/>
              <a:gd name="connsiteX28" fmla="*/ 1956594 w 3805898"/>
              <a:gd name="connsiteY28" fmla="*/ 377483 h 1822048"/>
              <a:gd name="connsiteX29" fmla="*/ 1931194 w 3805898"/>
              <a:gd name="connsiteY29" fmla="*/ 390183 h 1822048"/>
              <a:gd name="connsiteX30" fmla="*/ 1867694 w 3805898"/>
              <a:gd name="connsiteY30" fmla="*/ 409233 h 1822048"/>
              <a:gd name="connsiteX31" fmla="*/ 1835944 w 3805898"/>
              <a:gd name="connsiteY31" fmla="*/ 428283 h 1822048"/>
              <a:gd name="connsiteX32" fmla="*/ 1759744 w 3805898"/>
              <a:gd name="connsiteY32" fmla="*/ 466383 h 1822048"/>
              <a:gd name="connsiteX33" fmla="*/ 1727994 w 3805898"/>
              <a:gd name="connsiteY33" fmla="*/ 485433 h 1822048"/>
              <a:gd name="connsiteX34" fmla="*/ 1632744 w 3805898"/>
              <a:gd name="connsiteY34" fmla="*/ 517183 h 1822048"/>
              <a:gd name="connsiteX35" fmla="*/ 1594644 w 3805898"/>
              <a:gd name="connsiteY35" fmla="*/ 536233 h 1822048"/>
              <a:gd name="connsiteX36" fmla="*/ 1493044 w 3805898"/>
              <a:gd name="connsiteY36" fmla="*/ 567983 h 1822048"/>
              <a:gd name="connsiteX37" fmla="*/ 1448594 w 3805898"/>
              <a:gd name="connsiteY37" fmla="*/ 587033 h 1822048"/>
              <a:gd name="connsiteX38" fmla="*/ 1410494 w 3805898"/>
              <a:gd name="connsiteY38" fmla="*/ 593383 h 1822048"/>
              <a:gd name="connsiteX39" fmla="*/ 1378744 w 3805898"/>
              <a:gd name="connsiteY39" fmla="*/ 599733 h 1822048"/>
              <a:gd name="connsiteX40" fmla="*/ 1315244 w 3805898"/>
              <a:gd name="connsiteY40" fmla="*/ 631483 h 1822048"/>
              <a:gd name="connsiteX41" fmla="*/ 1296194 w 3805898"/>
              <a:gd name="connsiteY41" fmla="*/ 637833 h 1822048"/>
              <a:gd name="connsiteX42" fmla="*/ 1251744 w 3805898"/>
              <a:gd name="connsiteY42" fmla="*/ 656883 h 1822048"/>
              <a:gd name="connsiteX43" fmla="*/ 1124744 w 3805898"/>
              <a:gd name="connsiteY43" fmla="*/ 669583 h 1822048"/>
              <a:gd name="connsiteX44" fmla="*/ 1029494 w 3805898"/>
              <a:gd name="connsiteY44" fmla="*/ 701333 h 1822048"/>
              <a:gd name="connsiteX45" fmla="*/ 965994 w 3805898"/>
              <a:gd name="connsiteY45" fmla="*/ 720383 h 1822048"/>
              <a:gd name="connsiteX46" fmla="*/ 940594 w 3805898"/>
              <a:gd name="connsiteY46" fmla="*/ 733083 h 1822048"/>
              <a:gd name="connsiteX47" fmla="*/ 921544 w 3805898"/>
              <a:gd name="connsiteY47" fmla="*/ 739433 h 1822048"/>
              <a:gd name="connsiteX48" fmla="*/ 877094 w 3805898"/>
              <a:gd name="connsiteY48" fmla="*/ 752133 h 1822048"/>
              <a:gd name="connsiteX49" fmla="*/ 102394 w 3805898"/>
              <a:gd name="connsiteY49" fmla="*/ 974383 h 1822048"/>
              <a:gd name="connsiteX50" fmla="*/ 3474244 w 3805898"/>
              <a:gd name="connsiteY50" fmla="*/ 1812583 h 1822048"/>
              <a:gd name="connsiteX51" fmla="*/ 3499644 w 3805898"/>
              <a:gd name="connsiteY51" fmla="*/ 1412533 h 1822048"/>
              <a:gd name="connsiteX52" fmla="*/ 1600994 w 3805898"/>
              <a:gd name="connsiteY52" fmla="*/ 942633 h 1822048"/>
              <a:gd name="connsiteX53" fmla="*/ 3467894 w 3805898"/>
              <a:gd name="connsiteY53" fmla="*/ 447333 h 1822048"/>
              <a:gd name="connsiteX54" fmla="*/ 3474244 w 3805898"/>
              <a:gd name="connsiteY54" fmla="*/ 428283 h 1822048"/>
              <a:gd name="connsiteX55" fmla="*/ 3467894 w 3805898"/>
              <a:gd name="connsiteY55" fmla="*/ 40933 h 1822048"/>
              <a:gd name="connsiteX0" fmla="*/ 3462407 w 3800411"/>
              <a:gd name="connsiteY0" fmla="*/ 40933 h 1822048"/>
              <a:gd name="connsiteX1" fmla="*/ 3462407 w 3800411"/>
              <a:gd name="connsiteY1" fmla="*/ 28233 h 1822048"/>
              <a:gd name="connsiteX2" fmla="*/ 3437007 w 3800411"/>
              <a:gd name="connsiteY2" fmla="*/ 34583 h 1822048"/>
              <a:gd name="connsiteX3" fmla="*/ 3411607 w 3800411"/>
              <a:gd name="connsiteY3" fmla="*/ 47283 h 1822048"/>
              <a:gd name="connsiteX4" fmla="*/ 3360807 w 3800411"/>
              <a:gd name="connsiteY4" fmla="*/ 53633 h 1822048"/>
              <a:gd name="connsiteX5" fmla="*/ 3335407 w 3800411"/>
              <a:gd name="connsiteY5" fmla="*/ 59983 h 1822048"/>
              <a:gd name="connsiteX6" fmla="*/ 3284607 w 3800411"/>
              <a:gd name="connsiteY6" fmla="*/ 72683 h 1822048"/>
              <a:gd name="connsiteX7" fmla="*/ 3252857 w 3800411"/>
              <a:gd name="connsiteY7" fmla="*/ 85383 h 1822048"/>
              <a:gd name="connsiteX8" fmla="*/ 3094107 w 3800411"/>
              <a:gd name="connsiteY8" fmla="*/ 104433 h 1822048"/>
              <a:gd name="connsiteX9" fmla="*/ 3005207 w 3800411"/>
              <a:gd name="connsiteY9" fmla="*/ 123483 h 1822048"/>
              <a:gd name="connsiteX10" fmla="*/ 2954407 w 3800411"/>
              <a:gd name="connsiteY10" fmla="*/ 136183 h 1822048"/>
              <a:gd name="connsiteX11" fmla="*/ 2903607 w 3800411"/>
              <a:gd name="connsiteY11" fmla="*/ 142533 h 1822048"/>
              <a:gd name="connsiteX12" fmla="*/ 2865507 w 3800411"/>
              <a:gd name="connsiteY12" fmla="*/ 148883 h 1822048"/>
              <a:gd name="connsiteX13" fmla="*/ 2782957 w 3800411"/>
              <a:gd name="connsiteY13" fmla="*/ 167933 h 1822048"/>
              <a:gd name="connsiteX14" fmla="*/ 2694057 w 3800411"/>
              <a:gd name="connsiteY14" fmla="*/ 174283 h 1822048"/>
              <a:gd name="connsiteX15" fmla="*/ 2649607 w 3800411"/>
              <a:gd name="connsiteY15" fmla="*/ 186983 h 1822048"/>
              <a:gd name="connsiteX16" fmla="*/ 2535307 w 3800411"/>
              <a:gd name="connsiteY16" fmla="*/ 206033 h 1822048"/>
              <a:gd name="connsiteX17" fmla="*/ 2503557 w 3800411"/>
              <a:gd name="connsiteY17" fmla="*/ 212383 h 1822048"/>
              <a:gd name="connsiteX18" fmla="*/ 2471807 w 3800411"/>
              <a:gd name="connsiteY18" fmla="*/ 225083 h 1822048"/>
              <a:gd name="connsiteX19" fmla="*/ 2446407 w 3800411"/>
              <a:gd name="connsiteY19" fmla="*/ 231433 h 1822048"/>
              <a:gd name="connsiteX20" fmla="*/ 2357507 w 3800411"/>
              <a:gd name="connsiteY20" fmla="*/ 244133 h 1822048"/>
              <a:gd name="connsiteX21" fmla="*/ 2294007 w 3800411"/>
              <a:gd name="connsiteY21" fmla="*/ 256833 h 1822048"/>
              <a:gd name="connsiteX22" fmla="*/ 2243207 w 3800411"/>
              <a:gd name="connsiteY22" fmla="*/ 263183 h 1822048"/>
              <a:gd name="connsiteX23" fmla="*/ 2154307 w 3800411"/>
              <a:gd name="connsiteY23" fmla="*/ 282233 h 1822048"/>
              <a:gd name="connsiteX24" fmla="*/ 2109857 w 3800411"/>
              <a:gd name="connsiteY24" fmla="*/ 301283 h 1822048"/>
              <a:gd name="connsiteX25" fmla="*/ 2090807 w 3800411"/>
              <a:gd name="connsiteY25" fmla="*/ 313983 h 1822048"/>
              <a:gd name="connsiteX26" fmla="*/ 2071757 w 3800411"/>
              <a:gd name="connsiteY26" fmla="*/ 320333 h 1822048"/>
              <a:gd name="connsiteX27" fmla="*/ 2001907 w 3800411"/>
              <a:gd name="connsiteY27" fmla="*/ 358433 h 1822048"/>
              <a:gd name="connsiteX28" fmla="*/ 1951107 w 3800411"/>
              <a:gd name="connsiteY28" fmla="*/ 377483 h 1822048"/>
              <a:gd name="connsiteX29" fmla="*/ 1925707 w 3800411"/>
              <a:gd name="connsiteY29" fmla="*/ 390183 h 1822048"/>
              <a:gd name="connsiteX30" fmla="*/ 1862207 w 3800411"/>
              <a:gd name="connsiteY30" fmla="*/ 409233 h 1822048"/>
              <a:gd name="connsiteX31" fmla="*/ 1830457 w 3800411"/>
              <a:gd name="connsiteY31" fmla="*/ 428283 h 1822048"/>
              <a:gd name="connsiteX32" fmla="*/ 1754257 w 3800411"/>
              <a:gd name="connsiteY32" fmla="*/ 466383 h 1822048"/>
              <a:gd name="connsiteX33" fmla="*/ 1722507 w 3800411"/>
              <a:gd name="connsiteY33" fmla="*/ 485433 h 1822048"/>
              <a:gd name="connsiteX34" fmla="*/ 1627257 w 3800411"/>
              <a:gd name="connsiteY34" fmla="*/ 517183 h 1822048"/>
              <a:gd name="connsiteX35" fmla="*/ 1589157 w 3800411"/>
              <a:gd name="connsiteY35" fmla="*/ 536233 h 1822048"/>
              <a:gd name="connsiteX36" fmla="*/ 1487557 w 3800411"/>
              <a:gd name="connsiteY36" fmla="*/ 567983 h 1822048"/>
              <a:gd name="connsiteX37" fmla="*/ 1443107 w 3800411"/>
              <a:gd name="connsiteY37" fmla="*/ 587033 h 1822048"/>
              <a:gd name="connsiteX38" fmla="*/ 1405007 w 3800411"/>
              <a:gd name="connsiteY38" fmla="*/ 593383 h 1822048"/>
              <a:gd name="connsiteX39" fmla="*/ 1373257 w 3800411"/>
              <a:gd name="connsiteY39" fmla="*/ 599733 h 1822048"/>
              <a:gd name="connsiteX40" fmla="*/ 1309757 w 3800411"/>
              <a:gd name="connsiteY40" fmla="*/ 631483 h 1822048"/>
              <a:gd name="connsiteX41" fmla="*/ 1290707 w 3800411"/>
              <a:gd name="connsiteY41" fmla="*/ 637833 h 1822048"/>
              <a:gd name="connsiteX42" fmla="*/ 1246257 w 3800411"/>
              <a:gd name="connsiteY42" fmla="*/ 656883 h 1822048"/>
              <a:gd name="connsiteX43" fmla="*/ 1119257 w 3800411"/>
              <a:gd name="connsiteY43" fmla="*/ 669583 h 1822048"/>
              <a:gd name="connsiteX44" fmla="*/ 1024007 w 3800411"/>
              <a:gd name="connsiteY44" fmla="*/ 701333 h 1822048"/>
              <a:gd name="connsiteX45" fmla="*/ 960507 w 3800411"/>
              <a:gd name="connsiteY45" fmla="*/ 720383 h 1822048"/>
              <a:gd name="connsiteX46" fmla="*/ 935107 w 3800411"/>
              <a:gd name="connsiteY46" fmla="*/ 733083 h 1822048"/>
              <a:gd name="connsiteX47" fmla="*/ 916057 w 3800411"/>
              <a:gd name="connsiteY47" fmla="*/ 739433 h 1822048"/>
              <a:gd name="connsiteX48" fmla="*/ 96907 w 3800411"/>
              <a:gd name="connsiteY48" fmla="*/ 974383 h 1822048"/>
              <a:gd name="connsiteX49" fmla="*/ 3468757 w 3800411"/>
              <a:gd name="connsiteY49" fmla="*/ 1812583 h 1822048"/>
              <a:gd name="connsiteX50" fmla="*/ 3494157 w 3800411"/>
              <a:gd name="connsiteY50" fmla="*/ 1412533 h 1822048"/>
              <a:gd name="connsiteX51" fmla="*/ 1595507 w 3800411"/>
              <a:gd name="connsiteY51" fmla="*/ 942633 h 1822048"/>
              <a:gd name="connsiteX52" fmla="*/ 3462407 w 3800411"/>
              <a:gd name="connsiteY52" fmla="*/ 447333 h 1822048"/>
              <a:gd name="connsiteX53" fmla="*/ 3468757 w 3800411"/>
              <a:gd name="connsiteY53" fmla="*/ 428283 h 1822048"/>
              <a:gd name="connsiteX54" fmla="*/ 3462407 w 3800411"/>
              <a:gd name="connsiteY54" fmla="*/ 40933 h 1822048"/>
              <a:gd name="connsiteX0" fmla="*/ 3460321 w 3798325"/>
              <a:gd name="connsiteY0" fmla="*/ 40933 h 1822048"/>
              <a:gd name="connsiteX1" fmla="*/ 3460321 w 3798325"/>
              <a:gd name="connsiteY1" fmla="*/ 28233 h 1822048"/>
              <a:gd name="connsiteX2" fmla="*/ 3434921 w 3798325"/>
              <a:gd name="connsiteY2" fmla="*/ 34583 h 1822048"/>
              <a:gd name="connsiteX3" fmla="*/ 3409521 w 3798325"/>
              <a:gd name="connsiteY3" fmla="*/ 47283 h 1822048"/>
              <a:gd name="connsiteX4" fmla="*/ 3358721 w 3798325"/>
              <a:gd name="connsiteY4" fmla="*/ 53633 h 1822048"/>
              <a:gd name="connsiteX5" fmla="*/ 3333321 w 3798325"/>
              <a:gd name="connsiteY5" fmla="*/ 59983 h 1822048"/>
              <a:gd name="connsiteX6" fmla="*/ 3282521 w 3798325"/>
              <a:gd name="connsiteY6" fmla="*/ 72683 h 1822048"/>
              <a:gd name="connsiteX7" fmla="*/ 3250771 w 3798325"/>
              <a:gd name="connsiteY7" fmla="*/ 85383 h 1822048"/>
              <a:gd name="connsiteX8" fmla="*/ 3092021 w 3798325"/>
              <a:gd name="connsiteY8" fmla="*/ 104433 h 1822048"/>
              <a:gd name="connsiteX9" fmla="*/ 3003121 w 3798325"/>
              <a:gd name="connsiteY9" fmla="*/ 123483 h 1822048"/>
              <a:gd name="connsiteX10" fmla="*/ 2952321 w 3798325"/>
              <a:gd name="connsiteY10" fmla="*/ 136183 h 1822048"/>
              <a:gd name="connsiteX11" fmla="*/ 2901521 w 3798325"/>
              <a:gd name="connsiteY11" fmla="*/ 142533 h 1822048"/>
              <a:gd name="connsiteX12" fmla="*/ 2863421 w 3798325"/>
              <a:gd name="connsiteY12" fmla="*/ 148883 h 1822048"/>
              <a:gd name="connsiteX13" fmla="*/ 2780871 w 3798325"/>
              <a:gd name="connsiteY13" fmla="*/ 167933 h 1822048"/>
              <a:gd name="connsiteX14" fmla="*/ 2691971 w 3798325"/>
              <a:gd name="connsiteY14" fmla="*/ 174283 h 1822048"/>
              <a:gd name="connsiteX15" fmla="*/ 2647521 w 3798325"/>
              <a:gd name="connsiteY15" fmla="*/ 186983 h 1822048"/>
              <a:gd name="connsiteX16" fmla="*/ 2533221 w 3798325"/>
              <a:gd name="connsiteY16" fmla="*/ 206033 h 1822048"/>
              <a:gd name="connsiteX17" fmla="*/ 2501471 w 3798325"/>
              <a:gd name="connsiteY17" fmla="*/ 212383 h 1822048"/>
              <a:gd name="connsiteX18" fmla="*/ 2469721 w 3798325"/>
              <a:gd name="connsiteY18" fmla="*/ 225083 h 1822048"/>
              <a:gd name="connsiteX19" fmla="*/ 2444321 w 3798325"/>
              <a:gd name="connsiteY19" fmla="*/ 231433 h 1822048"/>
              <a:gd name="connsiteX20" fmla="*/ 2355421 w 3798325"/>
              <a:gd name="connsiteY20" fmla="*/ 244133 h 1822048"/>
              <a:gd name="connsiteX21" fmla="*/ 2291921 w 3798325"/>
              <a:gd name="connsiteY21" fmla="*/ 256833 h 1822048"/>
              <a:gd name="connsiteX22" fmla="*/ 2241121 w 3798325"/>
              <a:gd name="connsiteY22" fmla="*/ 263183 h 1822048"/>
              <a:gd name="connsiteX23" fmla="*/ 2152221 w 3798325"/>
              <a:gd name="connsiteY23" fmla="*/ 282233 h 1822048"/>
              <a:gd name="connsiteX24" fmla="*/ 2107771 w 3798325"/>
              <a:gd name="connsiteY24" fmla="*/ 301283 h 1822048"/>
              <a:gd name="connsiteX25" fmla="*/ 2088721 w 3798325"/>
              <a:gd name="connsiteY25" fmla="*/ 313983 h 1822048"/>
              <a:gd name="connsiteX26" fmla="*/ 2069671 w 3798325"/>
              <a:gd name="connsiteY26" fmla="*/ 320333 h 1822048"/>
              <a:gd name="connsiteX27" fmla="*/ 1999821 w 3798325"/>
              <a:gd name="connsiteY27" fmla="*/ 358433 h 1822048"/>
              <a:gd name="connsiteX28" fmla="*/ 1949021 w 3798325"/>
              <a:gd name="connsiteY28" fmla="*/ 377483 h 1822048"/>
              <a:gd name="connsiteX29" fmla="*/ 1923621 w 3798325"/>
              <a:gd name="connsiteY29" fmla="*/ 390183 h 1822048"/>
              <a:gd name="connsiteX30" fmla="*/ 1860121 w 3798325"/>
              <a:gd name="connsiteY30" fmla="*/ 409233 h 1822048"/>
              <a:gd name="connsiteX31" fmla="*/ 1828371 w 3798325"/>
              <a:gd name="connsiteY31" fmla="*/ 428283 h 1822048"/>
              <a:gd name="connsiteX32" fmla="*/ 1752171 w 3798325"/>
              <a:gd name="connsiteY32" fmla="*/ 466383 h 1822048"/>
              <a:gd name="connsiteX33" fmla="*/ 1720421 w 3798325"/>
              <a:gd name="connsiteY33" fmla="*/ 485433 h 1822048"/>
              <a:gd name="connsiteX34" fmla="*/ 1625171 w 3798325"/>
              <a:gd name="connsiteY34" fmla="*/ 517183 h 1822048"/>
              <a:gd name="connsiteX35" fmla="*/ 1587071 w 3798325"/>
              <a:gd name="connsiteY35" fmla="*/ 536233 h 1822048"/>
              <a:gd name="connsiteX36" fmla="*/ 1485471 w 3798325"/>
              <a:gd name="connsiteY36" fmla="*/ 567983 h 1822048"/>
              <a:gd name="connsiteX37" fmla="*/ 1441021 w 3798325"/>
              <a:gd name="connsiteY37" fmla="*/ 587033 h 1822048"/>
              <a:gd name="connsiteX38" fmla="*/ 1402921 w 3798325"/>
              <a:gd name="connsiteY38" fmla="*/ 593383 h 1822048"/>
              <a:gd name="connsiteX39" fmla="*/ 1371171 w 3798325"/>
              <a:gd name="connsiteY39" fmla="*/ 599733 h 1822048"/>
              <a:gd name="connsiteX40" fmla="*/ 1307671 w 3798325"/>
              <a:gd name="connsiteY40" fmla="*/ 631483 h 1822048"/>
              <a:gd name="connsiteX41" fmla="*/ 1288621 w 3798325"/>
              <a:gd name="connsiteY41" fmla="*/ 637833 h 1822048"/>
              <a:gd name="connsiteX42" fmla="*/ 1244171 w 3798325"/>
              <a:gd name="connsiteY42" fmla="*/ 656883 h 1822048"/>
              <a:gd name="connsiteX43" fmla="*/ 1117171 w 3798325"/>
              <a:gd name="connsiteY43" fmla="*/ 669583 h 1822048"/>
              <a:gd name="connsiteX44" fmla="*/ 1021921 w 3798325"/>
              <a:gd name="connsiteY44" fmla="*/ 701333 h 1822048"/>
              <a:gd name="connsiteX45" fmla="*/ 958421 w 3798325"/>
              <a:gd name="connsiteY45" fmla="*/ 720383 h 1822048"/>
              <a:gd name="connsiteX46" fmla="*/ 933021 w 3798325"/>
              <a:gd name="connsiteY46" fmla="*/ 733083 h 1822048"/>
              <a:gd name="connsiteX47" fmla="*/ 94821 w 3798325"/>
              <a:gd name="connsiteY47" fmla="*/ 974383 h 1822048"/>
              <a:gd name="connsiteX48" fmla="*/ 3466671 w 3798325"/>
              <a:gd name="connsiteY48" fmla="*/ 1812583 h 1822048"/>
              <a:gd name="connsiteX49" fmla="*/ 3492071 w 3798325"/>
              <a:gd name="connsiteY49" fmla="*/ 1412533 h 1822048"/>
              <a:gd name="connsiteX50" fmla="*/ 1593421 w 3798325"/>
              <a:gd name="connsiteY50" fmla="*/ 942633 h 1822048"/>
              <a:gd name="connsiteX51" fmla="*/ 3460321 w 3798325"/>
              <a:gd name="connsiteY51" fmla="*/ 447333 h 1822048"/>
              <a:gd name="connsiteX52" fmla="*/ 3466671 w 3798325"/>
              <a:gd name="connsiteY52" fmla="*/ 428283 h 1822048"/>
              <a:gd name="connsiteX53" fmla="*/ 3460321 w 3798325"/>
              <a:gd name="connsiteY53" fmla="*/ 40933 h 1822048"/>
              <a:gd name="connsiteX0" fmla="*/ 3457898 w 3795902"/>
              <a:gd name="connsiteY0" fmla="*/ 40933 h 1822048"/>
              <a:gd name="connsiteX1" fmla="*/ 3457898 w 3795902"/>
              <a:gd name="connsiteY1" fmla="*/ 28233 h 1822048"/>
              <a:gd name="connsiteX2" fmla="*/ 3432498 w 3795902"/>
              <a:gd name="connsiteY2" fmla="*/ 34583 h 1822048"/>
              <a:gd name="connsiteX3" fmla="*/ 3407098 w 3795902"/>
              <a:gd name="connsiteY3" fmla="*/ 47283 h 1822048"/>
              <a:gd name="connsiteX4" fmla="*/ 3356298 w 3795902"/>
              <a:gd name="connsiteY4" fmla="*/ 53633 h 1822048"/>
              <a:gd name="connsiteX5" fmla="*/ 3330898 w 3795902"/>
              <a:gd name="connsiteY5" fmla="*/ 59983 h 1822048"/>
              <a:gd name="connsiteX6" fmla="*/ 3280098 w 3795902"/>
              <a:gd name="connsiteY6" fmla="*/ 72683 h 1822048"/>
              <a:gd name="connsiteX7" fmla="*/ 3248348 w 3795902"/>
              <a:gd name="connsiteY7" fmla="*/ 85383 h 1822048"/>
              <a:gd name="connsiteX8" fmla="*/ 3089598 w 3795902"/>
              <a:gd name="connsiteY8" fmla="*/ 104433 h 1822048"/>
              <a:gd name="connsiteX9" fmla="*/ 3000698 w 3795902"/>
              <a:gd name="connsiteY9" fmla="*/ 123483 h 1822048"/>
              <a:gd name="connsiteX10" fmla="*/ 2949898 w 3795902"/>
              <a:gd name="connsiteY10" fmla="*/ 136183 h 1822048"/>
              <a:gd name="connsiteX11" fmla="*/ 2899098 w 3795902"/>
              <a:gd name="connsiteY11" fmla="*/ 142533 h 1822048"/>
              <a:gd name="connsiteX12" fmla="*/ 2860998 w 3795902"/>
              <a:gd name="connsiteY12" fmla="*/ 148883 h 1822048"/>
              <a:gd name="connsiteX13" fmla="*/ 2778448 w 3795902"/>
              <a:gd name="connsiteY13" fmla="*/ 167933 h 1822048"/>
              <a:gd name="connsiteX14" fmla="*/ 2689548 w 3795902"/>
              <a:gd name="connsiteY14" fmla="*/ 174283 h 1822048"/>
              <a:gd name="connsiteX15" fmla="*/ 2645098 w 3795902"/>
              <a:gd name="connsiteY15" fmla="*/ 186983 h 1822048"/>
              <a:gd name="connsiteX16" fmla="*/ 2530798 w 3795902"/>
              <a:gd name="connsiteY16" fmla="*/ 206033 h 1822048"/>
              <a:gd name="connsiteX17" fmla="*/ 2499048 w 3795902"/>
              <a:gd name="connsiteY17" fmla="*/ 212383 h 1822048"/>
              <a:gd name="connsiteX18" fmla="*/ 2467298 w 3795902"/>
              <a:gd name="connsiteY18" fmla="*/ 225083 h 1822048"/>
              <a:gd name="connsiteX19" fmla="*/ 2441898 w 3795902"/>
              <a:gd name="connsiteY19" fmla="*/ 231433 h 1822048"/>
              <a:gd name="connsiteX20" fmla="*/ 2352998 w 3795902"/>
              <a:gd name="connsiteY20" fmla="*/ 244133 h 1822048"/>
              <a:gd name="connsiteX21" fmla="*/ 2289498 w 3795902"/>
              <a:gd name="connsiteY21" fmla="*/ 256833 h 1822048"/>
              <a:gd name="connsiteX22" fmla="*/ 2238698 w 3795902"/>
              <a:gd name="connsiteY22" fmla="*/ 263183 h 1822048"/>
              <a:gd name="connsiteX23" fmla="*/ 2149798 w 3795902"/>
              <a:gd name="connsiteY23" fmla="*/ 282233 h 1822048"/>
              <a:gd name="connsiteX24" fmla="*/ 2105348 w 3795902"/>
              <a:gd name="connsiteY24" fmla="*/ 301283 h 1822048"/>
              <a:gd name="connsiteX25" fmla="*/ 2086298 w 3795902"/>
              <a:gd name="connsiteY25" fmla="*/ 313983 h 1822048"/>
              <a:gd name="connsiteX26" fmla="*/ 2067248 w 3795902"/>
              <a:gd name="connsiteY26" fmla="*/ 320333 h 1822048"/>
              <a:gd name="connsiteX27" fmla="*/ 1997398 w 3795902"/>
              <a:gd name="connsiteY27" fmla="*/ 358433 h 1822048"/>
              <a:gd name="connsiteX28" fmla="*/ 1946598 w 3795902"/>
              <a:gd name="connsiteY28" fmla="*/ 377483 h 1822048"/>
              <a:gd name="connsiteX29" fmla="*/ 1921198 w 3795902"/>
              <a:gd name="connsiteY29" fmla="*/ 390183 h 1822048"/>
              <a:gd name="connsiteX30" fmla="*/ 1857698 w 3795902"/>
              <a:gd name="connsiteY30" fmla="*/ 409233 h 1822048"/>
              <a:gd name="connsiteX31" fmla="*/ 1825948 w 3795902"/>
              <a:gd name="connsiteY31" fmla="*/ 428283 h 1822048"/>
              <a:gd name="connsiteX32" fmla="*/ 1749748 w 3795902"/>
              <a:gd name="connsiteY32" fmla="*/ 466383 h 1822048"/>
              <a:gd name="connsiteX33" fmla="*/ 1717998 w 3795902"/>
              <a:gd name="connsiteY33" fmla="*/ 485433 h 1822048"/>
              <a:gd name="connsiteX34" fmla="*/ 1622748 w 3795902"/>
              <a:gd name="connsiteY34" fmla="*/ 517183 h 1822048"/>
              <a:gd name="connsiteX35" fmla="*/ 1584648 w 3795902"/>
              <a:gd name="connsiteY35" fmla="*/ 536233 h 1822048"/>
              <a:gd name="connsiteX36" fmla="*/ 1483048 w 3795902"/>
              <a:gd name="connsiteY36" fmla="*/ 567983 h 1822048"/>
              <a:gd name="connsiteX37" fmla="*/ 1438598 w 3795902"/>
              <a:gd name="connsiteY37" fmla="*/ 587033 h 1822048"/>
              <a:gd name="connsiteX38" fmla="*/ 1400498 w 3795902"/>
              <a:gd name="connsiteY38" fmla="*/ 593383 h 1822048"/>
              <a:gd name="connsiteX39" fmla="*/ 1368748 w 3795902"/>
              <a:gd name="connsiteY39" fmla="*/ 599733 h 1822048"/>
              <a:gd name="connsiteX40" fmla="*/ 1305248 w 3795902"/>
              <a:gd name="connsiteY40" fmla="*/ 631483 h 1822048"/>
              <a:gd name="connsiteX41" fmla="*/ 1286198 w 3795902"/>
              <a:gd name="connsiteY41" fmla="*/ 637833 h 1822048"/>
              <a:gd name="connsiteX42" fmla="*/ 1241748 w 3795902"/>
              <a:gd name="connsiteY42" fmla="*/ 656883 h 1822048"/>
              <a:gd name="connsiteX43" fmla="*/ 1114748 w 3795902"/>
              <a:gd name="connsiteY43" fmla="*/ 669583 h 1822048"/>
              <a:gd name="connsiteX44" fmla="*/ 1019498 w 3795902"/>
              <a:gd name="connsiteY44" fmla="*/ 701333 h 1822048"/>
              <a:gd name="connsiteX45" fmla="*/ 955998 w 3795902"/>
              <a:gd name="connsiteY45" fmla="*/ 720383 h 1822048"/>
              <a:gd name="connsiteX46" fmla="*/ 92398 w 3795902"/>
              <a:gd name="connsiteY46" fmla="*/ 974383 h 1822048"/>
              <a:gd name="connsiteX47" fmla="*/ 3464248 w 3795902"/>
              <a:gd name="connsiteY47" fmla="*/ 1812583 h 1822048"/>
              <a:gd name="connsiteX48" fmla="*/ 3489648 w 3795902"/>
              <a:gd name="connsiteY48" fmla="*/ 1412533 h 1822048"/>
              <a:gd name="connsiteX49" fmla="*/ 1590998 w 3795902"/>
              <a:gd name="connsiteY49" fmla="*/ 942633 h 1822048"/>
              <a:gd name="connsiteX50" fmla="*/ 3457898 w 3795902"/>
              <a:gd name="connsiteY50" fmla="*/ 447333 h 1822048"/>
              <a:gd name="connsiteX51" fmla="*/ 3464248 w 3795902"/>
              <a:gd name="connsiteY51" fmla="*/ 428283 h 1822048"/>
              <a:gd name="connsiteX52" fmla="*/ 3457898 w 3795902"/>
              <a:gd name="connsiteY52" fmla="*/ 40933 h 1822048"/>
              <a:gd name="connsiteX0" fmla="*/ 3451455 w 3789459"/>
              <a:gd name="connsiteY0" fmla="*/ 40933 h 1822048"/>
              <a:gd name="connsiteX1" fmla="*/ 3451455 w 3789459"/>
              <a:gd name="connsiteY1" fmla="*/ 28233 h 1822048"/>
              <a:gd name="connsiteX2" fmla="*/ 3426055 w 3789459"/>
              <a:gd name="connsiteY2" fmla="*/ 34583 h 1822048"/>
              <a:gd name="connsiteX3" fmla="*/ 3400655 w 3789459"/>
              <a:gd name="connsiteY3" fmla="*/ 47283 h 1822048"/>
              <a:gd name="connsiteX4" fmla="*/ 3349855 w 3789459"/>
              <a:gd name="connsiteY4" fmla="*/ 53633 h 1822048"/>
              <a:gd name="connsiteX5" fmla="*/ 3324455 w 3789459"/>
              <a:gd name="connsiteY5" fmla="*/ 59983 h 1822048"/>
              <a:gd name="connsiteX6" fmla="*/ 3273655 w 3789459"/>
              <a:gd name="connsiteY6" fmla="*/ 72683 h 1822048"/>
              <a:gd name="connsiteX7" fmla="*/ 3241905 w 3789459"/>
              <a:gd name="connsiteY7" fmla="*/ 85383 h 1822048"/>
              <a:gd name="connsiteX8" fmla="*/ 3083155 w 3789459"/>
              <a:gd name="connsiteY8" fmla="*/ 104433 h 1822048"/>
              <a:gd name="connsiteX9" fmla="*/ 2994255 w 3789459"/>
              <a:gd name="connsiteY9" fmla="*/ 123483 h 1822048"/>
              <a:gd name="connsiteX10" fmla="*/ 2943455 w 3789459"/>
              <a:gd name="connsiteY10" fmla="*/ 136183 h 1822048"/>
              <a:gd name="connsiteX11" fmla="*/ 2892655 w 3789459"/>
              <a:gd name="connsiteY11" fmla="*/ 142533 h 1822048"/>
              <a:gd name="connsiteX12" fmla="*/ 2854555 w 3789459"/>
              <a:gd name="connsiteY12" fmla="*/ 148883 h 1822048"/>
              <a:gd name="connsiteX13" fmla="*/ 2772005 w 3789459"/>
              <a:gd name="connsiteY13" fmla="*/ 167933 h 1822048"/>
              <a:gd name="connsiteX14" fmla="*/ 2683105 w 3789459"/>
              <a:gd name="connsiteY14" fmla="*/ 174283 h 1822048"/>
              <a:gd name="connsiteX15" fmla="*/ 2638655 w 3789459"/>
              <a:gd name="connsiteY15" fmla="*/ 186983 h 1822048"/>
              <a:gd name="connsiteX16" fmla="*/ 2524355 w 3789459"/>
              <a:gd name="connsiteY16" fmla="*/ 206033 h 1822048"/>
              <a:gd name="connsiteX17" fmla="*/ 2492605 w 3789459"/>
              <a:gd name="connsiteY17" fmla="*/ 212383 h 1822048"/>
              <a:gd name="connsiteX18" fmla="*/ 2460855 w 3789459"/>
              <a:gd name="connsiteY18" fmla="*/ 225083 h 1822048"/>
              <a:gd name="connsiteX19" fmla="*/ 2435455 w 3789459"/>
              <a:gd name="connsiteY19" fmla="*/ 231433 h 1822048"/>
              <a:gd name="connsiteX20" fmla="*/ 2346555 w 3789459"/>
              <a:gd name="connsiteY20" fmla="*/ 244133 h 1822048"/>
              <a:gd name="connsiteX21" fmla="*/ 2283055 w 3789459"/>
              <a:gd name="connsiteY21" fmla="*/ 256833 h 1822048"/>
              <a:gd name="connsiteX22" fmla="*/ 2232255 w 3789459"/>
              <a:gd name="connsiteY22" fmla="*/ 263183 h 1822048"/>
              <a:gd name="connsiteX23" fmla="*/ 2143355 w 3789459"/>
              <a:gd name="connsiteY23" fmla="*/ 282233 h 1822048"/>
              <a:gd name="connsiteX24" fmla="*/ 2098905 w 3789459"/>
              <a:gd name="connsiteY24" fmla="*/ 301283 h 1822048"/>
              <a:gd name="connsiteX25" fmla="*/ 2079855 w 3789459"/>
              <a:gd name="connsiteY25" fmla="*/ 313983 h 1822048"/>
              <a:gd name="connsiteX26" fmla="*/ 2060805 w 3789459"/>
              <a:gd name="connsiteY26" fmla="*/ 320333 h 1822048"/>
              <a:gd name="connsiteX27" fmla="*/ 1990955 w 3789459"/>
              <a:gd name="connsiteY27" fmla="*/ 358433 h 1822048"/>
              <a:gd name="connsiteX28" fmla="*/ 1940155 w 3789459"/>
              <a:gd name="connsiteY28" fmla="*/ 377483 h 1822048"/>
              <a:gd name="connsiteX29" fmla="*/ 1914755 w 3789459"/>
              <a:gd name="connsiteY29" fmla="*/ 390183 h 1822048"/>
              <a:gd name="connsiteX30" fmla="*/ 1851255 w 3789459"/>
              <a:gd name="connsiteY30" fmla="*/ 409233 h 1822048"/>
              <a:gd name="connsiteX31" fmla="*/ 1819505 w 3789459"/>
              <a:gd name="connsiteY31" fmla="*/ 428283 h 1822048"/>
              <a:gd name="connsiteX32" fmla="*/ 1743305 w 3789459"/>
              <a:gd name="connsiteY32" fmla="*/ 466383 h 1822048"/>
              <a:gd name="connsiteX33" fmla="*/ 1711555 w 3789459"/>
              <a:gd name="connsiteY33" fmla="*/ 485433 h 1822048"/>
              <a:gd name="connsiteX34" fmla="*/ 1616305 w 3789459"/>
              <a:gd name="connsiteY34" fmla="*/ 517183 h 1822048"/>
              <a:gd name="connsiteX35" fmla="*/ 1578205 w 3789459"/>
              <a:gd name="connsiteY35" fmla="*/ 536233 h 1822048"/>
              <a:gd name="connsiteX36" fmla="*/ 1476605 w 3789459"/>
              <a:gd name="connsiteY36" fmla="*/ 567983 h 1822048"/>
              <a:gd name="connsiteX37" fmla="*/ 1432155 w 3789459"/>
              <a:gd name="connsiteY37" fmla="*/ 587033 h 1822048"/>
              <a:gd name="connsiteX38" fmla="*/ 1394055 w 3789459"/>
              <a:gd name="connsiteY38" fmla="*/ 593383 h 1822048"/>
              <a:gd name="connsiteX39" fmla="*/ 1362305 w 3789459"/>
              <a:gd name="connsiteY39" fmla="*/ 599733 h 1822048"/>
              <a:gd name="connsiteX40" fmla="*/ 1298805 w 3789459"/>
              <a:gd name="connsiteY40" fmla="*/ 631483 h 1822048"/>
              <a:gd name="connsiteX41" fmla="*/ 1279755 w 3789459"/>
              <a:gd name="connsiteY41" fmla="*/ 637833 h 1822048"/>
              <a:gd name="connsiteX42" fmla="*/ 1235305 w 3789459"/>
              <a:gd name="connsiteY42" fmla="*/ 656883 h 1822048"/>
              <a:gd name="connsiteX43" fmla="*/ 1108305 w 3789459"/>
              <a:gd name="connsiteY43" fmla="*/ 669583 h 1822048"/>
              <a:gd name="connsiteX44" fmla="*/ 1013055 w 3789459"/>
              <a:gd name="connsiteY44" fmla="*/ 701333 h 1822048"/>
              <a:gd name="connsiteX45" fmla="*/ 85955 w 3789459"/>
              <a:gd name="connsiteY45" fmla="*/ 974383 h 1822048"/>
              <a:gd name="connsiteX46" fmla="*/ 3457805 w 3789459"/>
              <a:gd name="connsiteY46" fmla="*/ 1812583 h 1822048"/>
              <a:gd name="connsiteX47" fmla="*/ 3483205 w 3789459"/>
              <a:gd name="connsiteY47" fmla="*/ 1412533 h 1822048"/>
              <a:gd name="connsiteX48" fmla="*/ 1584555 w 3789459"/>
              <a:gd name="connsiteY48" fmla="*/ 942633 h 1822048"/>
              <a:gd name="connsiteX49" fmla="*/ 3451455 w 3789459"/>
              <a:gd name="connsiteY49" fmla="*/ 447333 h 1822048"/>
              <a:gd name="connsiteX50" fmla="*/ 3457805 w 3789459"/>
              <a:gd name="connsiteY50" fmla="*/ 428283 h 1822048"/>
              <a:gd name="connsiteX51" fmla="*/ 3451455 w 3789459"/>
              <a:gd name="connsiteY51" fmla="*/ 40933 h 1822048"/>
              <a:gd name="connsiteX0" fmla="*/ 3442365 w 3780369"/>
              <a:gd name="connsiteY0" fmla="*/ 40933 h 1822048"/>
              <a:gd name="connsiteX1" fmla="*/ 3442365 w 3780369"/>
              <a:gd name="connsiteY1" fmla="*/ 28233 h 1822048"/>
              <a:gd name="connsiteX2" fmla="*/ 3416965 w 3780369"/>
              <a:gd name="connsiteY2" fmla="*/ 34583 h 1822048"/>
              <a:gd name="connsiteX3" fmla="*/ 3391565 w 3780369"/>
              <a:gd name="connsiteY3" fmla="*/ 47283 h 1822048"/>
              <a:gd name="connsiteX4" fmla="*/ 3340765 w 3780369"/>
              <a:gd name="connsiteY4" fmla="*/ 53633 h 1822048"/>
              <a:gd name="connsiteX5" fmla="*/ 3315365 w 3780369"/>
              <a:gd name="connsiteY5" fmla="*/ 59983 h 1822048"/>
              <a:gd name="connsiteX6" fmla="*/ 3264565 w 3780369"/>
              <a:gd name="connsiteY6" fmla="*/ 72683 h 1822048"/>
              <a:gd name="connsiteX7" fmla="*/ 3232815 w 3780369"/>
              <a:gd name="connsiteY7" fmla="*/ 85383 h 1822048"/>
              <a:gd name="connsiteX8" fmla="*/ 3074065 w 3780369"/>
              <a:gd name="connsiteY8" fmla="*/ 104433 h 1822048"/>
              <a:gd name="connsiteX9" fmla="*/ 2985165 w 3780369"/>
              <a:gd name="connsiteY9" fmla="*/ 123483 h 1822048"/>
              <a:gd name="connsiteX10" fmla="*/ 2934365 w 3780369"/>
              <a:gd name="connsiteY10" fmla="*/ 136183 h 1822048"/>
              <a:gd name="connsiteX11" fmla="*/ 2883565 w 3780369"/>
              <a:gd name="connsiteY11" fmla="*/ 142533 h 1822048"/>
              <a:gd name="connsiteX12" fmla="*/ 2845465 w 3780369"/>
              <a:gd name="connsiteY12" fmla="*/ 148883 h 1822048"/>
              <a:gd name="connsiteX13" fmla="*/ 2762915 w 3780369"/>
              <a:gd name="connsiteY13" fmla="*/ 167933 h 1822048"/>
              <a:gd name="connsiteX14" fmla="*/ 2674015 w 3780369"/>
              <a:gd name="connsiteY14" fmla="*/ 174283 h 1822048"/>
              <a:gd name="connsiteX15" fmla="*/ 2629565 w 3780369"/>
              <a:gd name="connsiteY15" fmla="*/ 186983 h 1822048"/>
              <a:gd name="connsiteX16" fmla="*/ 2515265 w 3780369"/>
              <a:gd name="connsiteY16" fmla="*/ 206033 h 1822048"/>
              <a:gd name="connsiteX17" fmla="*/ 2483515 w 3780369"/>
              <a:gd name="connsiteY17" fmla="*/ 212383 h 1822048"/>
              <a:gd name="connsiteX18" fmla="*/ 2451765 w 3780369"/>
              <a:gd name="connsiteY18" fmla="*/ 225083 h 1822048"/>
              <a:gd name="connsiteX19" fmla="*/ 2426365 w 3780369"/>
              <a:gd name="connsiteY19" fmla="*/ 231433 h 1822048"/>
              <a:gd name="connsiteX20" fmla="*/ 2337465 w 3780369"/>
              <a:gd name="connsiteY20" fmla="*/ 244133 h 1822048"/>
              <a:gd name="connsiteX21" fmla="*/ 2273965 w 3780369"/>
              <a:gd name="connsiteY21" fmla="*/ 256833 h 1822048"/>
              <a:gd name="connsiteX22" fmla="*/ 2223165 w 3780369"/>
              <a:gd name="connsiteY22" fmla="*/ 263183 h 1822048"/>
              <a:gd name="connsiteX23" fmla="*/ 2134265 w 3780369"/>
              <a:gd name="connsiteY23" fmla="*/ 282233 h 1822048"/>
              <a:gd name="connsiteX24" fmla="*/ 2089815 w 3780369"/>
              <a:gd name="connsiteY24" fmla="*/ 301283 h 1822048"/>
              <a:gd name="connsiteX25" fmla="*/ 2070765 w 3780369"/>
              <a:gd name="connsiteY25" fmla="*/ 313983 h 1822048"/>
              <a:gd name="connsiteX26" fmla="*/ 2051715 w 3780369"/>
              <a:gd name="connsiteY26" fmla="*/ 320333 h 1822048"/>
              <a:gd name="connsiteX27" fmla="*/ 1981865 w 3780369"/>
              <a:gd name="connsiteY27" fmla="*/ 358433 h 1822048"/>
              <a:gd name="connsiteX28" fmla="*/ 1931065 w 3780369"/>
              <a:gd name="connsiteY28" fmla="*/ 377483 h 1822048"/>
              <a:gd name="connsiteX29" fmla="*/ 1905665 w 3780369"/>
              <a:gd name="connsiteY29" fmla="*/ 390183 h 1822048"/>
              <a:gd name="connsiteX30" fmla="*/ 1842165 w 3780369"/>
              <a:gd name="connsiteY30" fmla="*/ 409233 h 1822048"/>
              <a:gd name="connsiteX31" fmla="*/ 1810415 w 3780369"/>
              <a:gd name="connsiteY31" fmla="*/ 428283 h 1822048"/>
              <a:gd name="connsiteX32" fmla="*/ 1734215 w 3780369"/>
              <a:gd name="connsiteY32" fmla="*/ 466383 h 1822048"/>
              <a:gd name="connsiteX33" fmla="*/ 1702465 w 3780369"/>
              <a:gd name="connsiteY33" fmla="*/ 485433 h 1822048"/>
              <a:gd name="connsiteX34" fmla="*/ 1607215 w 3780369"/>
              <a:gd name="connsiteY34" fmla="*/ 517183 h 1822048"/>
              <a:gd name="connsiteX35" fmla="*/ 1569115 w 3780369"/>
              <a:gd name="connsiteY35" fmla="*/ 536233 h 1822048"/>
              <a:gd name="connsiteX36" fmla="*/ 1467515 w 3780369"/>
              <a:gd name="connsiteY36" fmla="*/ 567983 h 1822048"/>
              <a:gd name="connsiteX37" fmla="*/ 1423065 w 3780369"/>
              <a:gd name="connsiteY37" fmla="*/ 587033 h 1822048"/>
              <a:gd name="connsiteX38" fmla="*/ 1384965 w 3780369"/>
              <a:gd name="connsiteY38" fmla="*/ 593383 h 1822048"/>
              <a:gd name="connsiteX39" fmla="*/ 1353215 w 3780369"/>
              <a:gd name="connsiteY39" fmla="*/ 599733 h 1822048"/>
              <a:gd name="connsiteX40" fmla="*/ 1289715 w 3780369"/>
              <a:gd name="connsiteY40" fmla="*/ 631483 h 1822048"/>
              <a:gd name="connsiteX41" fmla="*/ 1270665 w 3780369"/>
              <a:gd name="connsiteY41" fmla="*/ 637833 h 1822048"/>
              <a:gd name="connsiteX42" fmla="*/ 1226215 w 3780369"/>
              <a:gd name="connsiteY42" fmla="*/ 656883 h 1822048"/>
              <a:gd name="connsiteX43" fmla="*/ 1099215 w 3780369"/>
              <a:gd name="connsiteY43" fmla="*/ 669583 h 1822048"/>
              <a:gd name="connsiteX44" fmla="*/ 76865 w 3780369"/>
              <a:gd name="connsiteY44" fmla="*/ 974383 h 1822048"/>
              <a:gd name="connsiteX45" fmla="*/ 3448715 w 3780369"/>
              <a:gd name="connsiteY45" fmla="*/ 1812583 h 1822048"/>
              <a:gd name="connsiteX46" fmla="*/ 3474115 w 3780369"/>
              <a:gd name="connsiteY46" fmla="*/ 1412533 h 1822048"/>
              <a:gd name="connsiteX47" fmla="*/ 1575465 w 3780369"/>
              <a:gd name="connsiteY47" fmla="*/ 942633 h 1822048"/>
              <a:gd name="connsiteX48" fmla="*/ 3442365 w 3780369"/>
              <a:gd name="connsiteY48" fmla="*/ 447333 h 1822048"/>
              <a:gd name="connsiteX49" fmla="*/ 3448715 w 3780369"/>
              <a:gd name="connsiteY49" fmla="*/ 428283 h 1822048"/>
              <a:gd name="connsiteX50" fmla="*/ 3442365 w 3780369"/>
              <a:gd name="connsiteY50" fmla="*/ 40933 h 1822048"/>
              <a:gd name="connsiteX0" fmla="*/ 3430665 w 3768669"/>
              <a:gd name="connsiteY0" fmla="*/ 40933 h 1822048"/>
              <a:gd name="connsiteX1" fmla="*/ 3430665 w 3768669"/>
              <a:gd name="connsiteY1" fmla="*/ 28233 h 1822048"/>
              <a:gd name="connsiteX2" fmla="*/ 3405265 w 3768669"/>
              <a:gd name="connsiteY2" fmla="*/ 34583 h 1822048"/>
              <a:gd name="connsiteX3" fmla="*/ 3379865 w 3768669"/>
              <a:gd name="connsiteY3" fmla="*/ 47283 h 1822048"/>
              <a:gd name="connsiteX4" fmla="*/ 3329065 w 3768669"/>
              <a:gd name="connsiteY4" fmla="*/ 53633 h 1822048"/>
              <a:gd name="connsiteX5" fmla="*/ 3303665 w 3768669"/>
              <a:gd name="connsiteY5" fmla="*/ 59983 h 1822048"/>
              <a:gd name="connsiteX6" fmla="*/ 3252865 w 3768669"/>
              <a:gd name="connsiteY6" fmla="*/ 72683 h 1822048"/>
              <a:gd name="connsiteX7" fmla="*/ 3221115 w 3768669"/>
              <a:gd name="connsiteY7" fmla="*/ 85383 h 1822048"/>
              <a:gd name="connsiteX8" fmla="*/ 3062365 w 3768669"/>
              <a:gd name="connsiteY8" fmla="*/ 104433 h 1822048"/>
              <a:gd name="connsiteX9" fmla="*/ 2973465 w 3768669"/>
              <a:gd name="connsiteY9" fmla="*/ 123483 h 1822048"/>
              <a:gd name="connsiteX10" fmla="*/ 2922665 w 3768669"/>
              <a:gd name="connsiteY10" fmla="*/ 136183 h 1822048"/>
              <a:gd name="connsiteX11" fmla="*/ 2871865 w 3768669"/>
              <a:gd name="connsiteY11" fmla="*/ 142533 h 1822048"/>
              <a:gd name="connsiteX12" fmla="*/ 2833765 w 3768669"/>
              <a:gd name="connsiteY12" fmla="*/ 148883 h 1822048"/>
              <a:gd name="connsiteX13" fmla="*/ 2751215 w 3768669"/>
              <a:gd name="connsiteY13" fmla="*/ 167933 h 1822048"/>
              <a:gd name="connsiteX14" fmla="*/ 2662315 w 3768669"/>
              <a:gd name="connsiteY14" fmla="*/ 174283 h 1822048"/>
              <a:gd name="connsiteX15" fmla="*/ 2617865 w 3768669"/>
              <a:gd name="connsiteY15" fmla="*/ 186983 h 1822048"/>
              <a:gd name="connsiteX16" fmla="*/ 2503565 w 3768669"/>
              <a:gd name="connsiteY16" fmla="*/ 206033 h 1822048"/>
              <a:gd name="connsiteX17" fmla="*/ 2471815 w 3768669"/>
              <a:gd name="connsiteY17" fmla="*/ 212383 h 1822048"/>
              <a:gd name="connsiteX18" fmla="*/ 2440065 w 3768669"/>
              <a:gd name="connsiteY18" fmla="*/ 225083 h 1822048"/>
              <a:gd name="connsiteX19" fmla="*/ 2414665 w 3768669"/>
              <a:gd name="connsiteY19" fmla="*/ 231433 h 1822048"/>
              <a:gd name="connsiteX20" fmla="*/ 2325765 w 3768669"/>
              <a:gd name="connsiteY20" fmla="*/ 244133 h 1822048"/>
              <a:gd name="connsiteX21" fmla="*/ 2262265 w 3768669"/>
              <a:gd name="connsiteY21" fmla="*/ 256833 h 1822048"/>
              <a:gd name="connsiteX22" fmla="*/ 2211465 w 3768669"/>
              <a:gd name="connsiteY22" fmla="*/ 263183 h 1822048"/>
              <a:gd name="connsiteX23" fmla="*/ 2122565 w 3768669"/>
              <a:gd name="connsiteY23" fmla="*/ 282233 h 1822048"/>
              <a:gd name="connsiteX24" fmla="*/ 2078115 w 3768669"/>
              <a:gd name="connsiteY24" fmla="*/ 301283 h 1822048"/>
              <a:gd name="connsiteX25" fmla="*/ 2059065 w 3768669"/>
              <a:gd name="connsiteY25" fmla="*/ 313983 h 1822048"/>
              <a:gd name="connsiteX26" fmla="*/ 2040015 w 3768669"/>
              <a:gd name="connsiteY26" fmla="*/ 320333 h 1822048"/>
              <a:gd name="connsiteX27" fmla="*/ 1970165 w 3768669"/>
              <a:gd name="connsiteY27" fmla="*/ 358433 h 1822048"/>
              <a:gd name="connsiteX28" fmla="*/ 1919365 w 3768669"/>
              <a:gd name="connsiteY28" fmla="*/ 377483 h 1822048"/>
              <a:gd name="connsiteX29" fmla="*/ 1893965 w 3768669"/>
              <a:gd name="connsiteY29" fmla="*/ 390183 h 1822048"/>
              <a:gd name="connsiteX30" fmla="*/ 1830465 w 3768669"/>
              <a:gd name="connsiteY30" fmla="*/ 409233 h 1822048"/>
              <a:gd name="connsiteX31" fmla="*/ 1798715 w 3768669"/>
              <a:gd name="connsiteY31" fmla="*/ 428283 h 1822048"/>
              <a:gd name="connsiteX32" fmla="*/ 1722515 w 3768669"/>
              <a:gd name="connsiteY32" fmla="*/ 466383 h 1822048"/>
              <a:gd name="connsiteX33" fmla="*/ 1690765 w 3768669"/>
              <a:gd name="connsiteY33" fmla="*/ 485433 h 1822048"/>
              <a:gd name="connsiteX34" fmla="*/ 1595515 w 3768669"/>
              <a:gd name="connsiteY34" fmla="*/ 517183 h 1822048"/>
              <a:gd name="connsiteX35" fmla="*/ 1557415 w 3768669"/>
              <a:gd name="connsiteY35" fmla="*/ 536233 h 1822048"/>
              <a:gd name="connsiteX36" fmla="*/ 1455815 w 3768669"/>
              <a:gd name="connsiteY36" fmla="*/ 567983 h 1822048"/>
              <a:gd name="connsiteX37" fmla="*/ 1411365 w 3768669"/>
              <a:gd name="connsiteY37" fmla="*/ 587033 h 1822048"/>
              <a:gd name="connsiteX38" fmla="*/ 1373265 w 3768669"/>
              <a:gd name="connsiteY38" fmla="*/ 593383 h 1822048"/>
              <a:gd name="connsiteX39" fmla="*/ 1341515 w 3768669"/>
              <a:gd name="connsiteY39" fmla="*/ 599733 h 1822048"/>
              <a:gd name="connsiteX40" fmla="*/ 1278015 w 3768669"/>
              <a:gd name="connsiteY40" fmla="*/ 631483 h 1822048"/>
              <a:gd name="connsiteX41" fmla="*/ 1258965 w 3768669"/>
              <a:gd name="connsiteY41" fmla="*/ 637833 h 1822048"/>
              <a:gd name="connsiteX42" fmla="*/ 1214515 w 3768669"/>
              <a:gd name="connsiteY42" fmla="*/ 656883 h 1822048"/>
              <a:gd name="connsiteX43" fmla="*/ 65165 w 3768669"/>
              <a:gd name="connsiteY43" fmla="*/ 974383 h 1822048"/>
              <a:gd name="connsiteX44" fmla="*/ 3437015 w 3768669"/>
              <a:gd name="connsiteY44" fmla="*/ 1812583 h 1822048"/>
              <a:gd name="connsiteX45" fmla="*/ 3462415 w 3768669"/>
              <a:gd name="connsiteY45" fmla="*/ 1412533 h 1822048"/>
              <a:gd name="connsiteX46" fmla="*/ 1563765 w 3768669"/>
              <a:gd name="connsiteY46" fmla="*/ 942633 h 1822048"/>
              <a:gd name="connsiteX47" fmla="*/ 3430665 w 3768669"/>
              <a:gd name="connsiteY47" fmla="*/ 447333 h 1822048"/>
              <a:gd name="connsiteX48" fmla="*/ 3437015 w 3768669"/>
              <a:gd name="connsiteY48" fmla="*/ 428283 h 1822048"/>
              <a:gd name="connsiteX49" fmla="*/ 3430665 w 3768669"/>
              <a:gd name="connsiteY49" fmla="*/ 40933 h 1822048"/>
              <a:gd name="connsiteX0" fmla="*/ 3426974 w 3764978"/>
              <a:gd name="connsiteY0" fmla="*/ 40933 h 1822048"/>
              <a:gd name="connsiteX1" fmla="*/ 3426974 w 3764978"/>
              <a:gd name="connsiteY1" fmla="*/ 28233 h 1822048"/>
              <a:gd name="connsiteX2" fmla="*/ 3401574 w 3764978"/>
              <a:gd name="connsiteY2" fmla="*/ 34583 h 1822048"/>
              <a:gd name="connsiteX3" fmla="*/ 3376174 w 3764978"/>
              <a:gd name="connsiteY3" fmla="*/ 47283 h 1822048"/>
              <a:gd name="connsiteX4" fmla="*/ 3325374 w 3764978"/>
              <a:gd name="connsiteY4" fmla="*/ 53633 h 1822048"/>
              <a:gd name="connsiteX5" fmla="*/ 3299974 w 3764978"/>
              <a:gd name="connsiteY5" fmla="*/ 59983 h 1822048"/>
              <a:gd name="connsiteX6" fmla="*/ 3249174 w 3764978"/>
              <a:gd name="connsiteY6" fmla="*/ 72683 h 1822048"/>
              <a:gd name="connsiteX7" fmla="*/ 3217424 w 3764978"/>
              <a:gd name="connsiteY7" fmla="*/ 85383 h 1822048"/>
              <a:gd name="connsiteX8" fmla="*/ 3058674 w 3764978"/>
              <a:gd name="connsiteY8" fmla="*/ 104433 h 1822048"/>
              <a:gd name="connsiteX9" fmla="*/ 2969774 w 3764978"/>
              <a:gd name="connsiteY9" fmla="*/ 123483 h 1822048"/>
              <a:gd name="connsiteX10" fmla="*/ 2918974 w 3764978"/>
              <a:gd name="connsiteY10" fmla="*/ 136183 h 1822048"/>
              <a:gd name="connsiteX11" fmla="*/ 2868174 w 3764978"/>
              <a:gd name="connsiteY11" fmla="*/ 142533 h 1822048"/>
              <a:gd name="connsiteX12" fmla="*/ 2830074 w 3764978"/>
              <a:gd name="connsiteY12" fmla="*/ 148883 h 1822048"/>
              <a:gd name="connsiteX13" fmla="*/ 2747524 w 3764978"/>
              <a:gd name="connsiteY13" fmla="*/ 167933 h 1822048"/>
              <a:gd name="connsiteX14" fmla="*/ 2658624 w 3764978"/>
              <a:gd name="connsiteY14" fmla="*/ 174283 h 1822048"/>
              <a:gd name="connsiteX15" fmla="*/ 2614174 w 3764978"/>
              <a:gd name="connsiteY15" fmla="*/ 186983 h 1822048"/>
              <a:gd name="connsiteX16" fmla="*/ 2499874 w 3764978"/>
              <a:gd name="connsiteY16" fmla="*/ 206033 h 1822048"/>
              <a:gd name="connsiteX17" fmla="*/ 2468124 w 3764978"/>
              <a:gd name="connsiteY17" fmla="*/ 212383 h 1822048"/>
              <a:gd name="connsiteX18" fmla="*/ 2436374 w 3764978"/>
              <a:gd name="connsiteY18" fmla="*/ 225083 h 1822048"/>
              <a:gd name="connsiteX19" fmla="*/ 2410974 w 3764978"/>
              <a:gd name="connsiteY19" fmla="*/ 231433 h 1822048"/>
              <a:gd name="connsiteX20" fmla="*/ 2322074 w 3764978"/>
              <a:gd name="connsiteY20" fmla="*/ 244133 h 1822048"/>
              <a:gd name="connsiteX21" fmla="*/ 2258574 w 3764978"/>
              <a:gd name="connsiteY21" fmla="*/ 256833 h 1822048"/>
              <a:gd name="connsiteX22" fmla="*/ 2207774 w 3764978"/>
              <a:gd name="connsiteY22" fmla="*/ 263183 h 1822048"/>
              <a:gd name="connsiteX23" fmla="*/ 2118874 w 3764978"/>
              <a:gd name="connsiteY23" fmla="*/ 282233 h 1822048"/>
              <a:gd name="connsiteX24" fmla="*/ 2074424 w 3764978"/>
              <a:gd name="connsiteY24" fmla="*/ 301283 h 1822048"/>
              <a:gd name="connsiteX25" fmla="*/ 2055374 w 3764978"/>
              <a:gd name="connsiteY25" fmla="*/ 313983 h 1822048"/>
              <a:gd name="connsiteX26" fmla="*/ 2036324 w 3764978"/>
              <a:gd name="connsiteY26" fmla="*/ 320333 h 1822048"/>
              <a:gd name="connsiteX27" fmla="*/ 1966474 w 3764978"/>
              <a:gd name="connsiteY27" fmla="*/ 358433 h 1822048"/>
              <a:gd name="connsiteX28" fmla="*/ 1915674 w 3764978"/>
              <a:gd name="connsiteY28" fmla="*/ 377483 h 1822048"/>
              <a:gd name="connsiteX29" fmla="*/ 1890274 w 3764978"/>
              <a:gd name="connsiteY29" fmla="*/ 390183 h 1822048"/>
              <a:gd name="connsiteX30" fmla="*/ 1826774 w 3764978"/>
              <a:gd name="connsiteY30" fmla="*/ 409233 h 1822048"/>
              <a:gd name="connsiteX31" fmla="*/ 1795024 w 3764978"/>
              <a:gd name="connsiteY31" fmla="*/ 428283 h 1822048"/>
              <a:gd name="connsiteX32" fmla="*/ 1718824 w 3764978"/>
              <a:gd name="connsiteY32" fmla="*/ 466383 h 1822048"/>
              <a:gd name="connsiteX33" fmla="*/ 1687074 w 3764978"/>
              <a:gd name="connsiteY33" fmla="*/ 485433 h 1822048"/>
              <a:gd name="connsiteX34" fmla="*/ 1591824 w 3764978"/>
              <a:gd name="connsiteY34" fmla="*/ 517183 h 1822048"/>
              <a:gd name="connsiteX35" fmla="*/ 1553724 w 3764978"/>
              <a:gd name="connsiteY35" fmla="*/ 536233 h 1822048"/>
              <a:gd name="connsiteX36" fmla="*/ 1452124 w 3764978"/>
              <a:gd name="connsiteY36" fmla="*/ 567983 h 1822048"/>
              <a:gd name="connsiteX37" fmla="*/ 1407674 w 3764978"/>
              <a:gd name="connsiteY37" fmla="*/ 587033 h 1822048"/>
              <a:gd name="connsiteX38" fmla="*/ 1369574 w 3764978"/>
              <a:gd name="connsiteY38" fmla="*/ 593383 h 1822048"/>
              <a:gd name="connsiteX39" fmla="*/ 1337824 w 3764978"/>
              <a:gd name="connsiteY39" fmla="*/ 599733 h 1822048"/>
              <a:gd name="connsiteX40" fmla="*/ 1274324 w 3764978"/>
              <a:gd name="connsiteY40" fmla="*/ 631483 h 1822048"/>
              <a:gd name="connsiteX41" fmla="*/ 1255274 w 3764978"/>
              <a:gd name="connsiteY41" fmla="*/ 637833 h 1822048"/>
              <a:gd name="connsiteX42" fmla="*/ 61474 w 3764978"/>
              <a:gd name="connsiteY42" fmla="*/ 974383 h 1822048"/>
              <a:gd name="connsiteX43" fmla="*/ 3433324 w 3764978"/>
              <a:gd name="connsiteY43" fmla="*/ 1812583 h 1822048"/>
              <a:gd name="connsiteX44" fmla="*/ 3458724 w 3764978"/>
              <a:gd name="connsiteY44" fmla="*/ 1412533 h 1822048"/>
              <a:gd name="connsiteX45" fmla="*/ 1560074 w 3764978"/>
              <a:gd name="connsiteY45" fmla="*/ 942633 h 1822048"/>
              <a:gd name="connsiteX46" fmla="*/ 3426974 w 3764978"/>
              <a:gd name="connsiteY46" fmla="*/ 447333 h 1822048"/>
              <a:gd name="connsiteX47" fmla="*/ 3433324 w 3764978"/>
              <a:gd name="connsiteY47" fmla="*/ 428283 h 1822048"/>
              <a:gd name="connsiteX48" fmla="*/ 3426974 w 3764978"/>
              <a:gd name="connsiteY48" fmla="*/ 40933 h 1822048"/>
              <a:gd name="connsiteX0" fmla="*/ 3425773 w 3763777"/>
              <a:gd name="connsiteY0" fmla="*/ 40933 h 1822048"/>
              <a:gd name="connsiteX1" fmla="*/ 3425773 w 3763777"/>
              <a:gd name="connsiteY1" fmla="*/ 28233 h 1822048"/>
              <a:gd name="connsiteX2" fmla="*/ 3400373 w 3763777"/>
              <a:gd name="connsiteY2" fmla="*/ 34583 h 1822048"/>
              <a:gd name="connsiteX3" fmla="*/ 3374973 w 3763777"/>
              <a:gd name="connsiteY3" fmla="*/ 47283 h 1822048"/>
              <a:gd name="connsiteX4" fmla="*/ 3324173 w 3763777"/>
              <a:gd name="connsiteY4" fmla="*/ 53633 h 1822048"/>
              <a:gd name="connsiteX5" fmla="*/ 3298773 w 3763777"/>
              <a:gd name="connsiteY5" fmla="*/ 59983 h 1822048"/>
              <a:gd name="connsiteX6" fmla="*/ 3247973 w 3763777"/>
              <a:gd name="connsiteY6" fmla="*/ 72683 h 1822048"/>
              <a:gd name="connsiteX7" fmla="*/ 3216223 w 3763777"/>
              <a:gd name="connsiteY7" fmla="*/ 85383 h 1822048"/>
              <a:gd name="connsiteX8" fmla="*/ 3057473 w 3763777"/>
              <a:gd name="connsiteY8" fmla="*/ 104433 h 1822048"/>
              <a:gd name="connsiteX9" fmla="*/ 2968573 w 3763777"/>
              <a:gd name="connsiteY9" fmla="*/ 123483 h 1822048"/>
              <a:gd name="connsiteX10" fmla="*/ 2917773 w 3763777"/>
              <a:gd name="connsiteY10" fmla="*/ 136183 h 1822048"/>
              <a:gd name="connsiteX11" fmla="*/ 2866973 w 3763777"/>
              <a:gd name="connsiteY11" fmla="*/ 142533 h 1822048"/>
              <a:gd name="connsiteX12" fmla="*/ 2828873 w 3763777"/>
              <a:gd name="connsiteY12" fmla="*/ 148883 h 1822048"/>
              <a:gd name="connsiteX13" fmla="*/ 2746323 w 3763777"/>
              <a:gd name="connsiteY13" fmla="*/ 167933 h 1822048"/>
              <a:gd name="connsiteX14" fmla="*/ 2657423 w 3763777"/>
              <a:gd name="connsiteY14" fmla="*/ 174283 h 1822048"/>
              <a:gd name="connsiteX15" fmla="*/ 2612973 w 3763777"/>
              <a:gd name="connsiteY15" fmla="*/ 186983 h 1822048"/>
              <a:gd name="connsiteX16" fmla="*/ 2498673 w 3763777"/>
              <a:gd name="connsiteY16" fmla="*/ 206033 h 1822048"/>
              <a:gd name="connsiteX17" fmla="*/ 2466923 w 3763777"/>
              <a:gd name="connsiteY17" fmla="*/ 212383 h 1822048"/>
              <a:gd name="connsiteX18" fmla="*/ 2435173 w 3763777"/>
              <a:gd name="connsiteY18" fmla="*/ 225083 h 1822048"/>
              <a:gd name="connsiteX19" fmla="*/ 2409773 w 3763777"/>
              <a:gd name="connsiteY19" fmla="*/ 231433 h 1822048"/>
              <a:gd name="connsiteX20" fmla="*/ 2320873 w 3763777"/>
              <a:gd name="connsiteY20" fmla="*/ 244133 h 1822048"/>
              <a:gd name="connsiteX21" fmla="*/ 2257373 w 3763777"/>
              <a:gd name="connsiteY21" fmla="*/ 256833 h 1822048"/>
              <a:gd name="connsiteX22" fmla="*/ 2206573 w 3763777"/>
              <a:gd name="connsiteY22" fmla="*/ 263183 h 1822048"/>
              <a:gd name="connsiteX23" fmla="*/ 2117673 w 3763777"/>
              <a:gd name="connsiteY23" fmla="*/ 282233 h 1822048"/>
              <a:gd name="connsiteX24" fmla="*/ 2073223 w 3763777"/>
              <a:gd name="connsiteY24" fmla="*/ 301283 h 1822048"/>
              <a:gd name="connsiteX25" fmla="*/ 2054173 w 3763777"/>
              <a:gd name="connsiteY25" fmla="*/ 313983 h 1822048"/>
              <a:gd name="connsiteX26" fmla="*/ 2035123 w 3763777"/>
              <a:gd name="connsiteY26" fmla="*/ 320333 h 1822048"/>
              <a:gd name="connsiteX27" fmla="*/ 1965273 w 3763777"/>
              <a:gd name="connsiteY27" fmla="*/ 358433 h 1822048"/>
              <a:gd name="connsiteX28" fmla="*/ 1914473 w 3763777"/>
              <a:gd name="connsiteY28" fmla="*/ 377483 h 1822048"/>
              <a:gd name="connsiteX29" fmla="*/ 1889073 w 3763777"/>
              <a:gd name="connsiteY29" fmla="*/ 390183 h 1822048"/>
              <a:gd name="connsiteX30" fmla="*/ 1825573 w 3763777"/>
              <a:gd name="connsiteY30" fmla="*/ 409233 h 1822048"/>
              <a:gd name="connsiteX31" fmla="*/ 1793823 w 3763777"/>
              <a:gd name="connsiteY31" fmla="*/ 428283 h 1822048"/>
              <a:gd name="connsiteX32" fmla="*/ 1717623 w 3763777"/>
              <a:gd name="connsiteY32" fmla="*/ 466383 h 1822048"/>
              <a:gd name="connsiteX33" fmla="*/ 1685873 w 3763777"/>
              <a:gd name="connsiteY33" fmla="*/ 485433 h 1822048"/>
              <a:gd name="connsiteX34" fmla="*/ 1590623 w 3763777"/>
              <a:gd name="connsiteY34" fmla="*/ 517183 h 1822048"/>
              <a:gd name="connsiteX35" fmla="*/ 1552523 w 3763777"/>
              <a:gd name="connsiteY35" fmla="*/ 536233 h 1822048"/>
              <a:gd name="connsiteX36" fmla="*/ 1450923 w 3763777"/>
              <a:gd name="connsiteY36" fmla="*/ 567983 h 1822048"/>
              <a:gd name="connsiteX37" fmla="*/ 1406473 w 3763777"/>
              <a:gd name="connsiteY37" fmla="*/ 587033 h 1822048"/>
              <a:gd name="connsiteX38" fmla="*/ 1368373 w 3763777"/>
              <a:gd name="connsiteY38" fmla="*/ 593383 h 1822048"/>
              <a:gd name="connsiteX39" fmla="*/ 1336623 w 3763777"/>
              <a:gd name="connsiteY39" fmla="*/ 599733 h 1822048"/>
              <a:gd name="connsiteX40" fmla="*/ 1273123 w 3763777"/>
              <a:gd name="connsiteY40" fmla="*/ 631483 h 1822048"/>
              <a:gd name="connsiteX41" fmla="*/ 60273 w 3763777"/>
              <a:gd name="connsiteY41" fmla="*/ 974383 h 1822048"/>
              <a:gd name="connsiteX42" fmla="*/ 3432123 w 3763777"/>
              <a:gd name="connsiteY42" fmla="*/ 1812583 h 1822048"/>
              <a:gd name="connsiteX43" fmla="*/ 3457523 w 3763777"/>
              <a:gd name="connsiteY43" fmla="*/ 1412533 h 1822048"/>
              <a:gd name="connsiteX44" fmla="*/ 1558873 w 3763777"/>
              <a:gd name="connsiteY44" fmla="*/ 942633 h 1822048"/>
              <a:gd name="connsiteX45" fmla="*/ 3425773 w 3763777"/>
              <a:gd name="connsiteY45" fmla="*/ 447333 h 1822048"/>
              <a:gd name="connsiteX46" fmla="*/ 3432123 w 3763777"/>
              <a:gd name="connsiteY46" fmla="*/ 428283 h 1822048"/>
              <a:gd name="connsiteX47" fmla="*/ 3425773 w 3763777"/>
              <a:gd name="connsiteY47" fmla="*/ 40933 h 1822048"/>
              <a:gd name="connsiteX0" fmla="*/ 3420903 w 3758907"/>
              <a:gd name="connsiteY0" fmla="*/ 40933 h 1822048"/>
              <a:gd name="connsiteX1" fmla="*/ 3420903 w 3758907"/>
              <a:gd name="connsiteY1" fmla="*/ 28233 h 1822048"/>
              <a:gd name="connsiteX2" fmla="*/ 3395503 w 3758907"/>
              <a:gd name="connsiteY2" fmla="*/ 34583 h 1822048"/>
              <a:gd name="connsiteX3" fmla="*/ 3370103 w 3758907"/>
              <a:gd name="connsiteY3" fmla="*/ 47283 h 1822048"/>
              <a:gd name="connsiteX4" fmla="*/ 3319303 w 3758907"/>
              <a:gd name="connsiteY4" fmla="*/ 53633 h 1822048"/>
              <a:gd name="connsiteX5" fmla="*/ 3293903 w 3758907"/>
              <a:gd name="connsiteY5" fmla="*/ 59983 h 1822048"/>
              <a:gd name="connsiteX6" fmla="*/ 3243103 w 3758907"/>
              <a:gd name="connsiteY6" fmla="*/ 72683 h 1822048"/>
              <a:gd name="connsiteX7" fmla="*/ 3211353 w 3758907"/>
              <a:gd name="connsiteY7" fmla="*/ 85383 h 1822048"/>
              <a:gd name="connsiteX8" fmla="*/ 3052603 w 3758907"/>
              <a:gd name="connsiteY8" fmla="*/ 104433 h 1822048"/>
              <a:gd name="connsiteX9" fmla="*/ 2963703 w 3758907"/>
              <a:gd name="connsiteY9" fmla="*/ 123483 h 1822048"/>
              <a:gd name="connsiteX10" fmla="*/ 2912903 w 3758907"/>
              <a:gd name="connsiteY10" fmla="*/ 136183 h 1822048"/>
              <a:gd name="connsiteX11" fmla="*/ 2862103 w 3758907"/>
              <a:gd name="connsiteY11" fmla="*/ 142533 h 1822048"/>
              <a:gd name="connsiteX12" fmla="*/ 2824003 w 3758907"/>
              <a:gd name="connsiteY12" fmla="*/ 148883 h 1822048"/>
              <a:gd name="connsiteX13" fmla="*/ 2741453 w 3758907"/>
              <a:gd name="connsiteY13" fmla="*/ 167933 h 1822048"/>
              <a:gd name="connsiteX14" fmla="*/ 2652553 w 3758907"/>
              <a:gd name="connsiteY14" fmla="*/ 174283 h 1822048"/>
              <a:gd name="connsiteX15" fmla="*/ 2608103 w 3758907"/>
              <a:gd name="connsiteY15" fmla="*/ 186983 h 1822048"/>
              <a:gd name="connsiteX16" fmla="*/ 2493803 w 3758907"/>
              <a:gd name="connsiteY16" fmla="*/ 206033 h 1822048"/>
              <a:gd name="connsiteX17" fmla="*/ 2462053 w 3758907"/>
              <a:gd name="connsiteY17" fmla="*/ 212383 h 1822048"/>
              <a:gd name="connsiteX18" fmla="*/ 2430303 w 3758907"/>
              <a:gd name="connsiteY18" fmla="*/ 225083 h 1822048"/>
              <a:gd name="connsiteX19" fmla="*/ 2404903 w 3758907"/>
              <a:gd name="connsiteY19" fmla="*/ 231433 h 1822048"/>
              <a:gd name="connsiteX20" fmla="*/ 2316003 w 3758907"/>
              <a:gd name="connsiteY20" fmla="*/ 244133 h 1822048"/>
              <a:gd name="connsiteX21" fmla="*/ 2252503 w 3758907"/>
              <a:gd name="connsiteY21" fmla="*/ 256833 h 1822048"/>
              <a:gd name="connsiteX22" fmla="*/ 2201703 w 3758907"/>
              <a:gd name="connsiteY22" fmla="*/ 263183 h 1822048"/>
              <a:gd name="connsiteX23" fmla="*/ 2112803 w 3758907"/>
              <a:gd name="connsiteY23" fmla="*/ 282233 h 1822048"/>
              <a:gd name="connsiteX24" fmla="*/ 2068353 w 3758907"/>
              <a:gd name="connsiteY24" fmla="*/ 301283 h 1822048"/>
              <a:gd name="connsiteX25" fmla="*/ 2049303 w 3758907"/>
              <a:gd name="connsiteY25" fmla="*/ 313983 h 1822048"/>
              <a:gd name="connsiteX26" fmla="*/ 2030253 w 3758907"/>
              <a:gd name="connsiteY26" fmla="*/ 320333 h 1822048"/>
              <a:gd name="connsiteX27" fmla="*/ 1960403 w 3758907"/>
              <a:gd name="connsiteY27" fmla="*/ 358433 h 1822048"/>
              <a:gd name="connsiteX28" fmla="*/ 1909603 w 3758907"/>
              <a:gd name="connsiteY28" fmla="*/ 377483 h 1822048"/>
              <a:gd name="connsiteX29" fmla="*/ 1884203 w 3758907"/>
              <a:gd name="connsiteY29" fmla="*/ 390183 h 1822048"/>
              <a:gd name="connsiteX30" fmla="*/ 1820703 w 3758907"/>
              <a:gd name="connsiteY30" fmla="*/ 409233 h 1822048"/>
              <a:gd name="connsiteX31" fmla="*/ 1788953 w 3758907"/>
              <a:gd name="connsiteY31" fmla="*/ 428283 h 1822048"/>
              <a:gd name="connsiteX32" fmla="*/ 1712753 w 3758907"/>
              <a:gd name="connsiteY32" fmla="*/ 466383 h 1822048"/>
              <a:gd name="connsiteX33" fmla="*/ 1681003 w 3758907"/>
              <a:gd name="connsiteY33" fmla="*/ 485433 h 1822048"/>
              <a:gd name="connsiteX34" fmla="*/ 1585753 w 3758907"/>
              <a:gd name="connsiteY34" fmla="*/ 517183 h 1822048"/>
              <a:gd name="connsiteX35" fmla="*/ 1547653 w 3758907"/>
              <a:gd name="connsiteY35" fmla="*/ 536233 h 1822048"/>
              <a:gd name="connsiteX36" fmla="*/ 1446053 w 3758907"/>
              <a:gd name="connsiteY36" fmla="*/ 567983 h 1822048"/>
              <a:gd name="connsiteX37" fmla="*/ 1401603 w 3758907"/>
              <a:gd name="connsiteY37" fmla="*/ 587033 h 1822048"/>
              <a:gd name="connsiteX38" fmla="*/ 1363503 w 3758907"/>
              <a:gd name="connsiteY38" fmla="*/ 593383 h 1822048"/>
              <a:gd name="connsiteX39" fmla="*/ 1331753 w 3758907"/>
              <a:gd name="connsiteY39" fmla="*/ 599733 h 1822048"/>
              <a:gd name="connsiteX40" fmla="*/ 55403 w 3758907"/>
              <a:gd name="connsiteY40" fmla="*/ 974383 h 1822048"/>
              <a:gd name="connsiteX41" fmla="*/ 3427253 w 3758907"/>
              <a:gd name="connsiteY41" fmla="*/ 1812583 h 1822048"/>
              <a:gd name="connsiteX42" fmla="*/ 3452653 w 3758907"/>
              <a:gd name="connsiteY42" fmla="*/ 1412533 h 1822048"/>
              <a:gd name="connsiteX43" fmla="*/ 1554003 w 3758907"/>
              <a:gd name="connsiteY43" fmla="*/ 942633 h 1822048"/>
              <a:gd name="connsiteX44" fmla="*/ 3420903 w 3758907"/>
              <a:gd name="connsiteY44" fmla="*/ 447333 h 1822048"/>
              <a:gd name="connsiteX45" fmla="*/ 3427253 w 3758907"/>
              <a:gd name="connsiteY45" fmla="*/ 428283 h 1822048"/>
              <a:gd name="connsiteX46" fmla="*/ 3420903 w 3758907"/>
              <a:gd name="connsiteY46" fmla="*/ 40933 h 1822048"/>
              <a:gd name="connsiteX0" fmla="*/ 3418705 w 3756709"/>
              <a:gd name="connsiteY0" fmla="*/ 40933 h 1822048"/>
              <a:gd name="connsiteX1" fmla="*/ 3418705 w 3756709"/>
              <a:gd name="connsiteY1" fmla="*/ 28233 h 1822048"/>
              <a:gd name="connsiteX2" fmla="*/ 3393305 w 3756709"/>
              <a:gd name="connsiteY2" fmla="*/ 34583 h 1822048"/>
              <a:gd name="connsiteX3" fmla="*/ 3367905 w 3756709"/>
              <a:gd name="connsiteY3" fmla="*/ 47283 h 1822048"/>
              <a:gd name="connsiteX4" fmla="*/ 3317105 w 3756709"/>
              <a:gd name="connsiteY4" fmla="*/ 53633 h 1822048"/>
              <a:gd name="connsiteX5" fmla="*/ 3291705 w 3756709"/>
              <a:gd name="connsiteY5" fmla="*/ 59983 h 1822048"/>
              <a:gd name="connsiteX6" fmla="*/ 3240905 w 3756709"/>
              <a:gd name="connsiteY6" fmla="*/ 72683 h 1822048"/>
              <a:gd name="connsiteX7" fmla="*/ 3209155 w 3756709"/>
              <a:gd name="connsiteY7" fmla="*/ 85383 h 1822048"/>
              <a:gd name="connsiteX8" fmla="*/ 3050405 w 3756709"/>
              <a:gd name="connsiteY8" fmla="*/ 104433 h 1822048"/>
              <a:gd name="connsiteX9" fmla="*/ 2961505 w 3756709"/>
              <a:gd name="connsiteY9" fmla="*/ 123483 h 1822048"/>
              <a:gd name="connsiteX10" fmla="*/ 2910705 w 3756709"/>
              <a:gd name="connsiteY10" fmla="*/ 136183 h 1822048"/>
              <a:gd name="connsiteX11" fmla="*/ 2859905 w 3756709"/>
              <a:gd name="connsiteY11" fmla="*/ 142533 h 1822048"/>
              <a:gd name="connsiteX12" fmla="*/ 2821805 w 3756709"/>
              <a:gd name="connsiteY12" fmla="*/ 148883 h 1822048"/>
              <a:gd name="connsiteX13" fmla="*/ 2739255 w 3756709"/>
              <a:gd name="connsiteY13" fmla="*/ 167933 h 1822048"/>
              <a:gd name="connsiteX14" fmla="*/ 2650355 w 3756709"/>
              <a:gd name="connsiteY14" fmla="*/ 174283 h 1822048"/>
              <a:gd name="connsiteX15" fmla="*/ 2605905 w 3756709"/>
              <a:gd name="connsiteY15" fmla="*/ 186983 h 1822048"/>
              <a:gd name="connsiteX16" fmla="*/ 2491605 w 3756709"/>
              <a:gd name="connsiteY16" fmla="*/ 206033 h 1822048"/>
              <a:gd name="connsiteX17" fmla="*/ 2459855 w 3756709"/>
              <a:gd name="connsiteY17" fmla="*/ 212383 h 1822048"/>
              <a:gd name="connsiteX18" fmla="*/ 2428105 w 3756709"/>
              <a:gd name="connsiteY18" fmla="*/ 225083 h 1822048"/>
              <a:gd name="connsiteX19" fmla="*/ 2402705 w 3756709"/>
              <a:gd name="connsiteY19" fmla="*/ 231433 h 1822048"/>
              <a:gd name="connsiteX20" fmla="*/ 2313805 w 3756709"/>
              <a:gd name="connsiteY20" fmla="*/ 244133 h 1822048"/>
              <a:gd name="connsiteX21" fmla="*/ 2250305 w 3756709"/>
              <a:gd name="connsiteY21" fmla="*/ 256833 h 1822048"/>
              <a:gd name="connsiteX22" fmla="*/ 2199505 w 3756709"/>
              <a:gd name="connsiteY22" fmla="*/ 263183 h 1822048"/>
              <a:gd name="connsiteX23" fmla="*/ 2110605 w 3756709"/>
              <a:gd name="connsiteY23" fmla="*/ 282233 h 1822048"/>
              <a:gd name="connsiteX24" fmla="*/ 2066155 w 3756709"/>
              <a:gd name="connsiteY24" fmla="*/ 301283 h 1822048"/>
              <a:gd name="connsiteX25" fmla="*/ 2047105 w 3756709"/>
              <a:gd name="connsiteY25" fmla="*/ 313983 h 1822048"/>
              <a:gd name="connsiteX26" fmla="*/ 2028055 w 3756709"/>
              <a:gd name="connsiteY26" fmla="*/ 320333 h 1822048"/>
              <a:gd name="connsiteX27" fmla="*/ 1958205 w 3756709"/>
              <a:gd name="connsiteY27" fmla="*/ 358433 h 1822048"/>
              <a:gd name="connsiteX28" fmla="*/ 1907405 w 3756709"/>
              <a:gd name="connsiteY28" fmla="*/ 377483 h 1822048"/>
              <a:gd name="connsiteX29" fmla="*/ 1882005 w 3756709"/>
              <a:gd name="connsiteY29" fmla="*/ 390183 h 1822048"/>
              <a:gd name="connsiteX30" fmla="*/ 1818505 w 3756709"/>
              <a:gd name="connsiteY30" fmla="*/ 409233 h 1822048"/>
              <a:gd name="connsiteX31" fmla="*/ 1786755 w 3756709"/>
              <a:gd name="connsiteY31" fmla="*/ 428283 h 1822048"/>
              <a:gd name="connsiteX32" fmla="*/ 1710555 w 3756709"/>
              <a:gd name="connsiteY32" fmla="*/ 466383 h 1822048"/>
              <a:gd name="connsiteX33" fmla="*/ 1678805 w 3756709"/>
              <a:gd name="connsiteY33" fmla="*/ 485433 h 1822048"/>
              <a:gd name="connsiteX34" fmla="*/ 1583555 w 3756709"/>
              <a:gd name="connsiteY34" fmla="*/ 517183 h 1822048"/>
              <a:gd name="connsiteX35" fmla="*/ 1545455 w 3756709"/>
              <a:gd name="connsiteY35" fmla="*/ 536233 h 1822048"/>
              <a:gd name="connsiteX36" fmla="*/ 1443855 w 3756709"/>
              <a:gd name="connsiteY36" fmla="*/ 567983 h 1822048"/>
              <a:gd name="connsiteX37" fmla="*/ 1399405 w 3756709"/>
              <a:gd name="connsiteY37" fmla="*/ 587033 h 1822048"/>
              <a:gd name="connsiteX38" fmla="*/ 1361305 w 3756709"/>
              <a:gd name="connsiteY38" fmla="*/ 593383 h 1822048"/>
              <a:gd name="connsiteX39" fmla="*/ 53205 w 3756709"/>
              <a:gd name="connsiteY39" fmla="*/ 974383 h 1822048"/>
              <a:gd name="connsiteX40" fmla="*/ 3425055 w 3756709"/>
              <a:gd name="connsiteY40" fmla="*/ 1812583 h 1822048"/>
              <a:gd name="connsiteX41" fmla="*/ 3450455 w 3756709"/>
              <a:gd name="connsiteY41" fmla="*/ 1412533 h 1822048"/>
              <a:gd name="connsiteX42" fmla="*/ 1551805 w 3756709"/>
              <a:gd name="connsiteY42" fmla="*/ 942633 h 1822048"/>
              <a:gd name="connsiteX43" fmla="*/ 3418705 w 3756709"/>
              <a:gd name="connsiteY43" fmla="*/ 447333 h 1822048"/>
              <a:gd name="connsiteX44" fmla="*/ 3425055 w 3756709"/>
              <a:gd name="connsiteY44" fmla="*/ 428283 h 1822048"/>
              <a:gd name="connsiteX45" fmla="*/ 3418705 w 3756709"/>
              <a:gd name="connsiteY45" fmla="*/ 40933 h 1822048"/>
              <a:gd name="connsiteX0" fmla="*/ 3416152 w 3754156"/>
              <a:gd name="connsiteY0" fmla="*/ 40933 h 1822048"/>
              <a:gd name="connsiteX1" fmla="*/ 3416152 w 3754156"/>
              <a:gd name="connsiteY1" fmla="*/ 28233 h 1822048"/>
              <a:gd name="connsiteX2" fmla="*/ 3390752 w 3754156"/>
              <a:gd name="connsiteY2" fmla="*/ 34583 h 1822048"/>
              <a:gd name="connsiteX3" fmla="*/ 3365352 w 3754156"/>
              <a:gd name="connsiteY3" fmla="*/ 47283 h 1822048"/>
              <a:gd name="connsiteX4" fmla="*/ 3314552 w 3754156"/>
              <a:gd name="connsiteY4" fmla="*/ 53633 h 1822048"/>
              <a:gd name="connsiteX5" fmla="*/ 3289152 w 3754156"/>
              <a:gd name="connsiteY5" fmla="*/ 59983 h 1822048"/>
              <a:gd name="connsiteX6" fmla="*/ 3238352 w 3754156"/>
              <a:gd name="connsiteY6" fmla="*/ 72683 h 1822048"/>
              <a:gd name="connsiteX7" fmla="*/ 3206602 w 3754156"/>
              <a:gd name="connsiteY7" fmla="*/ 85383 h 1822048"/>
              <a:gd name="connsiteX8" fmla="*/ 3047852 w 3754156"/>
              <a:gd name="connsiteY8" fmla="*/ 104433 h 1822048"/>
              <a:gd name="connsiteX9" fmla="*/ 2958952 w 3754156"/>
              <a:gd name="connsiteY9" fmla="*/ 123483 h 1822048"/>
              <a:gd name="connsiteX10" fmla="*/ 2908152 w 3754156"/>
              <a:gd name="connsiteY10" fmla="*/ 136183 h 1822048"/>
              <a:gd name="connsiteX11" fmla="*/ 2857352 w 3754156"/>
              <a:gd name="connsiteY11" fmla="*/ 142533 h 1822048"/>
              <a:gd name="connsiteX12" fmla="*/ 2819252 w 3754156"/>
              <a:gd name="connsiteY12" fmla="*/ 148883 h 1822048"/>
              <a:gd name="connsiteX13" fmla="*/ 2736702 w 3754156"/>
              <a:gd name="connsiteY13" fmla="*/ 167933 h 1822048"/>
              <a:gd name="connsiteX14" fmla="*/ 2647802 w 3754156"/>
              <a:gd name="connsiteY14" fmla="*/ 174283 h 1822048"/>
              <a:gd name="connsiteX15" fmla="*/ 2603352 w 3754156"/>
              <a:gd name="connsiteY15" fmla="*/ 186983 h 1822048"/>
              <a:gd name="connsiteX16" fmla="*/ 2489052 w 3754156"/>
              <a:gd name="connsiteY16" fmla="*/ 206033 h 1822048"/>
              <a:gd name="connsiteX17" fmla="*/ 2457302 w 3754156"/>
              <a:gd name="connsiteY17" fmla="*/ 212383 h 1822048"/>
              <a:gd name="connsiteX18" fmla="*/ 2425552 w 3754156"/>
              <a:gd name="connsiteY18" fmla="*/ 225083 h 1822048"/>
              <a:gd name="connsiteX19" fmla="*/ 2400152 w 3754156"/>
              <a:gd name="connsiteY19" fmla="*/ 231433 h 1822048"/>
              <a:gd name="connsiteX20" fmla="*/ 2311252 w 3754156"/>
              <a:gd name="connsiteY20" fmla="*/ 244133 h 1822048"/>
              <a:gd name="connsiteX21" fmla="*/ 2247752 w 3754156"/>
              <a:gd name="connsiteY21" fmla="*/ 256833 h 1822048"/>
              <a:gd name="connsiteX22" fmla="*/ 2196952 w 3754156"/>
              <a:gd name="connsiteY22" fmla="*/ 263183 h 1822048"/>
              <a:gd name="connsiteX23" fmla="*/ 2108052 w 3754156"/>
              <a:gd name="connsiteY23" fmla="*/ 282233 h 1822048"/>
              <a:gd name="connsiteX24" fmla="*/ 2063602 w 3754156"/>
              <a:gd name="connsiteY24" fmla="*/ 301283 h 1822048"/>
              <a:gd name="connsiteX25" fmla="*/ 2044552 w 3754156"/>
              <a:gd name="connsiteY25" fmla="*/ 313983 h 1822048"/>
              <a:gd name="connsiteX26" fmla="*/ 2025502 w 3754156"/>
              <a:gd name="connsiteY26" fmla="*/ 320333 h 1822048"/>
              <a:gd name="connsiteX27" fmla="*/ 1955652 w 3754156"/>
              <a:gd name="connsiteY27" fmla="*/ 358433 h 1822048"/>
              <a:gd name="connsiteX28" fmla="*/ 1904852 w 3754156"/>
              <a:gd name="connsiteY28" fmla="*/ 377483 h 1822048"/>
              <a:gd name="connsiteX29" fmla="*/ 1879452 w 3754156"/>
              <a:gd name="connsiteY29" fmla="*/ 390183 h 1822048"/>
              <a:gd name="connsiteX30" fmla="*/ 1815952 w 3754156"/>
              <a:gd name="connsiteY30" fmla="*/ 409233 h 1822048"/>
              <a:gd name="connsiteX31" fmla="*/ 1784202 w 3754156"/>
              <a:gd name="connsiteY31" fmla="*/ 428283 h 1822048"/>
              <a:gd name="connsiteX32" fmla="*/ 1708002 w 3754156"/>
              <a:gd name="connsiteY32" fmla="*/ 466383 h 1822048"/>
              <a:gd name="connsiteX33" fmla="*/ 1676252 w 3754156"/>
              <a:gd name="connsiteY33" fmla="*/ 485433 h 1822048"/>
              <a:gd name="connsiteX34" fmla="*/ 1581002 w 3754156"/>
              <a:gd name="connsiteY34" fmla="*/ 517183 h 1822048"/>
              <a:gd name="connsiteX35" fmla="*/ 1542902 w 3754156"/>
              <a:gd name="connsiteY35" fmla="*/ 536233 h 1822048"/>
              <a:gd name="connsiteX36" fmla="*/ 1441302 w 3754156"/>
              <a:gd name="connsiteY36" fmla="*/ 567983 h 1822048"/>
              <a:gd name="connsiteX37" fmla="*/ 1396852 w 3754156"/>
              <a:gd name="connsiteY37" fmla="*/ 587033 h 1822048"/>
              <a:gd name="connsiteX38" fmla="*/ 50652 w 3754156"/>
              <a:gd name="connsiteY38" fmla="*/ 974383 h 1822048"/>
              <a:gd name="connsiteX39" fmla="*/ 3422502 w 3754156"/>
              <a:gd name="connsiteY39" fmla="*/ 1812583 h 1822048"/>
              <a:gd name="connsiteX40" fmla="*/ 3447902 w 3754156"/>
              <a:gd name="connsiteY40" fmla="*/ 1412533 h 1822048"/>
              <a:gd name="connsiteX41" fmla="*/ 1549252 w 3754156"/>
              <a:gd name="connsiteY41" fmla="*/ 942633 h 1822048"/>
              <a:gd name="connsiteX42" fmla="*/ 3416152 w 3754156"/>
              <a:gd name="connsiteY42" fmla="*/ 447333 h 1822048"/>
              <a:gd name="connsiteX43" fmla="*/ 3422502 w 3754156"/>
              <a:gd name="connsiteY43" fmla="*/ 428283 h 1822048"/>
              <a:gd name="connsiteX44" fmla="*/ 3416152 w 3754156"/>
              <a:gd name="connsiteY44" fmla="*/ 40933 h 1822048"/>
              <a:gd name="connsiteX0" fmla="*/ 3413516 w 3751520"/>
              <a:gd name="connsiteY0" fmla="*/ 40933 h 1822048"/>
              <a:gd name="connsiteX1" fmla="*/ 3413516 w 3751520"/>
              <a:gd name="connsiteY1" fmla="*/ 28233 h 1822048"/>
              <a:gd name="connsiteX2" fmla="*/ 3388116 w 3751520"/>
              <a:gd name="connsiteY2" fmla="*/ 34583 h 1822048"/>
              <a:gd name="connsiteX3" fmla="*/ 3362716 w 3751520"/>
              <a:gd name="connsiteY3" fmla="*/ 47283 h 1822048"/>
              <a:gd name="connsiteX4" fmla="*/ 3311916 w 3751520"/>
              <a:gd name="connsiteY4" fmla="*/ 53633 h 1822048"/>
              <a:gd name="connsiteX5" fmla="*/ 3286516 w 3751520"/>
              <a:gd name="connsiteY5" fmla="*/ 59983 h 1822048"/>
              <a:gd name="connsiteX6" fmla="*/ 3235716 w 3751520"/>
              <a:gd name="connsiteY6" fmla="*/ 72683 h 1822048"/>
              <a:gd name="connsiteX7" fmla="*/ 3203966 w 3751520"/>
              <a:gd name="connsiteY7" fmla="*/ 85383 h 1822048"/>
              <a:gd name="connsiteX8" fmla="*/ 3045216 w 3751520"/>
              <a:gd name="connsiteY8" fmla="*/ 104433 h 1822048"/>
              <a:gd name="connsiteX9" fmla="*/ 2956316 w 3751520"/>
              <a:gd name="connsiteY9" fmla="*/ 123483 h 1822048"/>
              <a:gd name="connsiteX10" fmla="*/ 2905516 w 3751520"/>
              <a:gd name="connsiteY10" fmla="*/ 136183 h 1822048"/>
              <a:gd name="connsiteX11" fmla="*/ 2854716 w 3751520"/>
              <a:gd name="connsiteY11" fmla="*/ 142533 h 1822048"/>
              <a:gd name="connsiteX12" fmla="*/ 2816616 w 3751520"/>
              <a:gd name="connsiteY12" fmla="*/ 148883 h 1822048"/>
              <a:gd name="connsiteX13" fmla="*/ 2734066 w 3751520"/>
              <a:gd name="connsiteY13" fmla="*/ 167933 h 1822048"/>
              <a:gd name="connsiteX14" fmla="*/ 2645166 w 3751520"/>
              <a:gd name="connsiteY14" fmla="*/ 174283 h 1822048"/>
              <a:gd name="connsiteX15" fmla="*/ 2600716 w 3751520"/>
              <a:gd name="connsiteY15" fmla="*/ 186983 h 1822048"/>
              <a:gd name="connsiteX16" fmla="*/ 2486416 w 3751520"/>
              <a:gd name="connsiteY16" fmla="*/ 206033 h 1822048"/>
              <a:gd name="connsiteX17" fmla="*/ 2454666 w 3751520"/>
              <a:gd name="connsiteY17" fmla="*/ 212383 h 1822048"/>
              <a:gd name="connsiteX18" fmla="*/ 2422916 w 3751520"/>
              <a:gd name="connsiteY18" fmla="*/ 225083 h 1822048"/>
              <a:gd name="connsiteX19" fmla="*/ 2397516 w 3751520"/>
              <a:gd name="connsiteY19" fmla="*/ 231433 h 1822048"/>
              <a:gd name="connsiteX20" fmla="*/ 2308616 w 3751520"/>
              <a:gd name="connsiteY20" fmla="*/ 244133 h 1822048"/>
              <a:gd name="connsiteX21" fmla="*/ 2245116 w 3751520"/>
              <a:gd name="connsiteY21" fmla="*/ 256833 h 1822048"/>
              <a:gd name="connsiteX22" fmla="*/ 2194316 w 3751520"/>
              <a:gd name="connsiteY22" fmla="*/ 263183 h 1822048"/>
              <a:gd name="connsiteX23" fmla="*/ 2105416 w 3751520"/>
              <a:gd name="connsiteY23" fmla="*/ 282233 h 1822048"/>
              <a:gd name="connsiteX24" fmla="*/ 2060966 w 3751520"/>
              <a:gd name="connsiteY24" fmla="*/ 301283 h 1822048"/>
              <a:gd name="connsiteX25" fmla="*/ 2041916 w 3751520"/>
              <a:gd name="connsiteY25" fmla="*/ 313983 h 1822048"/>
              <a:gd name="connsiteX26" fmla="*/ 2022866 w 3751520"/>
              <a:gd name="connsiteY26" fmla="*/ 320333 h 1822048"/>
              <a:gd name="connsiteX27" fmla="*/ 1953016 w 3751520"/>
              <a:gd name="connsiteY27" fmla="*/ 358433 h 1822048"/>
              <a:gd name="connsiteX28" fmla="*/ 1902216 w 3751520"/>
              <a:gd name="connsiteY28" fmla="*/ 377483 h 1822048"/>
              <a:gd name="connsiteX29" fmla="*/ 1876816 w 3751520"/>
              <a:gd name="connsiteY29" fmla="*/ 390183 h 1822048"/>
              <a:gd name="connsiteX30" fmla="*/ 1813316 w 3751520"/>
              <a:gd name="connsiteY30" fmla="*/ 409233 h 1822048"/>
              <a:gd name="connsiteX31" fmla="*/ 1781566 w 3751520"/>
              <a:gd name="connsiteY31" fmla="*/ 428283 h 1822048"/>
              <a:gd name="connsiteX32" fmla="*/ 1705366 w 3751520"/>
              <a:gd name="connsiteY32" fmla="*/ 466383 h 1822048"/>
              <a:gd name="connsiteX33" fmla="*/ 1673616 w 3751520"/>
              <a:gd name="connsiteY33" fmla="*/ 485433 h 1822048"/>
              <a:gd name="connsiteX34" fmla="*/ 1578366 w 3751520"/>
              <a:gd name="connsiteY34" fmla="*/ 517183 h 1822048"/>
              <a:gd name="connsiteX35" fmla="*/ 1540266 w 3751520"/>
              <a:gd name="connsiteY35" fmla="*/ 536233 h 1822048"/>
              <a:gd name="connsiteX36" fmla="*/ 1438666 w 3751520"/>
              <a:gd name="connsiteY36" fmla="*/ 567983 h 1822048"/>
              <a:gd name="connsiteX37" fmla="*/ 48016 w 3751520"/>
              <a:gd name="connsiteY37" fmla="*/ 974383 h 1822048"/>
              <a:gd name="connsiteX38" fmla="*/ 3419866 w 3751520"/>
              <a:gd name="connsiteY38" fmla="*/ 1812583 h 1822048"/>
              <a:gd name="connsiteX39" fmla="*/ 3445266 w 3751520"/>
              <a:gd name="connsiteY39" fmla="*/ 1412533 h 1822048"/>
              <a:gd name="connsiteX40" fmla="*/ 1546616 w 3751520"/>
              <a:gd name="connsiteY40" fmla="*/ 942633 h 1822048"/>
              <a:gd name="connsiteX41" fmla="*/ 3413516 w 3751520"/>
              <a:gd name="connsiteY41" fmla="*/ 447333 h 1822048"/>
              <a:gd name="connsiteX42" fmla="*/ 3419866 w 3751520"/>
              <a:gd name="connsiteY42" fmla="*/ 428283 h 1822048"/>
              <a:gd name="connsiteX43" fmla="*/ 3413516 w 3751520"/>
              <a:gd name="connsiteY43" fmla="*/ 40933 h 1822048"/>
              <a:gd name="connsiteX0" fmla="*/ 3407102 w 3745106"/>
              <a:gd name="connsiteY0" fmla="*/ 40933 h 1822048"/>
              <a:gd name="connsiteX1" fmla="*/ 3407102 w 3745106"/>
              <a:gd name="connsiteY1" fmla="*/ 28233 h 1822048"/>
              <a:gd name="connsiteX2" fmla="*/ 3381702 w 3745106"/>
              <a:gd name="connsiteY2" fmla="*/ 34583 h 1822048"/>
              <a:gd name="connsiteX3" fmla="*/ 3356302 w 3745106"/>
              <a:gd name="connsiteY3" fmla="*/ 47283 h 1822048"/>
              <a:gd name="connsiteX4" fmla="*/ 3305502 w 3745106"/>
              <a:gd name="connsiteY4" fmla="*/ 53633 h 1822048"/>
              <a:gd name="connsiteX5" fmla="*/ 3280102 w 3745106"/>
              <a:gd name="connsiteY5" fmla="*/ 59983 h 1822048"/>
              <a:gd name="connsiteX6" fmla="*/ 3229302 w 3745106"/>
              <a:gd name="connsiteY6" fmla="*/ 72683 h 1822048"/>
              <a:gd name="connsiteX7" fmla="*/ 3197552 w 3745106"/>
              <a:gd name="connsiteY7" fmla="*/ 85383 h 1822048"/>
              <a:gd name="connsiteX8" fmla="*/ 3038802 w 3745106"/>
              <a:gd name="connsiteY8" fmla="*/ 104433 h 1822048"/>
              <a:gd name="connsiteX9" fmla="*/ 2949902 w 3745106"/>
              <a:gd name="connsiteY9" fmla="*/ 123483 h 1822048"/>
              <a:gd name="connsiteX10" fmla="*/ 2899102 w 3745106"/>
              <a:gd name="connsiteY10" fmla="*/ 136183 h 1822048"/>
              <a:gd name="connsiteX11" fmla="*/ 2848302 w 3745106"/>
              <a:gd name="connsiteY11" fmla="*/ 142533 h 1822048"/>
              <a:gd name="connsiteX12" fmla="*/ 2810202 w 3745106"/>
              <a:gd name="connsiteY12" fmla="*/ 148883 h 1822048"/>
              <a:gd name="connsiteX13" fmla="*/ 2727652 w 3745106"/>
              <a:gd name="connsiteY13" fmla="*/ 167933 h 1822048"/>
              <a:gd name="connsiteX14" fmla="*/ 2638752 w 3745106"/>
              <a:gd name="connsiteY14" fmla="*/ 174283 h 1822048"/>
              <a:gd name="connsiteX15" fmla="*/ 2594302 w 3745106"/>
              <a:gd name="connsiteY15" fmla="*/ 186983 h 1822048"/>
              <a:gd name="connsiteX16" fmla="*/ 2480002 w 3745106"/>
              <a:gd name="connsiteY16" fmla="*/ 206033 h 1822048"/>
              <a:gd name="connsiteX17" fmla="*/ 2448252 w 3745106"/>
              <a:gd name="connsiteY17" fmla="*/ 212383 h 1822048"/>
              <a:gd name="connsiteX18" fmla="*/ 2416502 w 3745106"/>
              <a:gd name="connsiteY18" fmla="*/ 225083 h 1822048"/>
              <a:gd name="connsiteX19" fmla="*/ 2391102 w 3745106"/>
              <a:gd name="connsiteY19" fmla="*/ 231433 h 1822048"/>
              <a:gd name="connsiteX20" fmla="*/ 2302202 w 3745106"/>
              <a:gd name="connsiteY20" fmla="*/ 244133 h 1822048"/>
              <a:gd name="connsiteX21" fmla="*/ 2238702 w 3745106"/>
              <a:gd name="connsiteY21" fmla="*/ 256833 h 1822048"/>
              <a:gd name="connsiteX22" fmla="*/ 2187902 w 3745106"/>
              <a:gd name="connsiteY22" fmla="*/ 263183 h 1822048"/>
              <a:gd name="connsiteX23" fmla="*/ 2099002 w 3745106"/>
              <a:gd name="connsiteY23" fmla="*/ 282233 h 1822048"/>
              <a:gd name="connsiteX24" fmla="*/ 2054552 w 3745106"/>
              <a:gd name="connsiteY24" fmla="*/ 301283 h 1822048"/>
              <a:gd name="connsiteX25" fmla="*/ 2035502 w 3745106"/>
              <a:gd name="connsiteY25" fmla="*/ 313983 h 1822048"/>
              <a:gd name="connsiteX26" fmla="*/ 2016452 w 3745106"/>
              <a:gd name="connsiteY26" fmla="*/ 320333 h 1822048"/>
              <a:gd name="connsiteX27" fmla="*/ 1946602 w 3745106"/>
              <a:gd name="connsiteY27" fmla="*/ 358433 h 1822048"/>
              <a:gd name="connsiteX28" fmla="*/ 1895802 w 3745106"/>
              <a:gd name="connsiteY28" fmla="*/ 377483 h 1822048"/>
              <a:gd name="connsiteX29" fmla="*/ 1870402 w 3745106"/>
              <a:gd name="connsiteY29" fmla="*/ 390183 h 1822048"/>
              <a:gd name="connsiteX30" fmla="*/ 1806902 w 3745106"/>
              <a:gd name="connsiteY30" fmla="*/ 409233 h 1822048"/>
              <a:gd name="connsiteX31" fmla="*/ 1775152 w 3745106"/>
              <a:gd name="connsiteY31" fmla="*/ 428283 h 1822048"/>
              <a:gd name="connsiteX32" fmla="*/ 1698952 w 3745106"/>
              <a:gd name="connsiteY32" fmla="*/ 466383 h 1822048"/>
              <a:gd name="connsiteX33" fmla="*/ 1667202 w 3745106"/>
              <a:gd name="connsiteY33" fmla="*/ 485433 h 1822048"/>
              <a:gd name="connsiteX34" fmla="*/ 1571952 w 3745106"/>
              <a:gd name="connsiteY34" fmla="*/ 517183 h 1822048"/>
              <a:gd name="connsiteX35" fmla="*/ 1533852 w 3745106"/>
              <a:gd name="connsiteY35" fmla="*/ 536233 h 1822048"/>
              <a:gd name="connsiteX36" fmla="*/ 41602 w 3745106"/>
              <a:gd name="connsiteY36" fmla="*/ 974383 h 1822048"/>
              <a:gd name="connsiteX37" fmla="*/ 3413452 w 3745106"/>
              <a:gd name="connsiteY37" fmla="*/ 1812583 h 1822048"/>
              <a:gd name="connsiteX38" fmla="*/ 3438852 w 3745106"/>
              <a:gd name="connsiteY38" fmla="*/ 1412533 h 1822048"/>
              <a:gd name="connsiteX39" fmla="*/ 1540202 w 3745106"/>
              <a:gd name="connsiteY39" fmla="*/ 942633 h 1822048"/>
              <a:gd name="connsiteX40" fmla="*/ 3407102 w 3745106"/>
              <a:gd name="connsiteY40" fmla="*/ 447333 h 1822048"/>
              <a:gd name="connsiteX41" fmla="*/ 3413452 w 3745106"/>
              <a:gd name="connsiteY41" fmla="*/ 428283 h 1822048"/>
              <a:gd name="connsiteX42" fmla="*/ 3407102 w 3745106"/>
              <a:gd name="connsiteY42" fmla="*/ 40933 h 1822048"/>
              <a:gd name="connsiteX0" fmla="*/ 3405168 w 3743172"/>
              <a:gd name="connsiteY0" fmla="*/ 40933 h 1822048"/>
              <a:gd name="connsiteX1" fmla="*/ 3405168 w 3743172"/>
              <a:gd name="connsiteY1" fmla="*/ 28233 h 1822048"/>
              <a:gd name="connsiteX2" fmla="*/ 3379768 w 3743172"/>
              <a:gd name="connsiteY2" fmla="*/ 34583 h 1822048"/>
              <a:gd name="connsiteX3" fmla="*/ 3354368 w 3743172"/>
              <a:gd name="connsiteY3" fmla="*/ 47283 h 1822048"/>
              <a:gd name="connsiteX4" fmla="*/ 3303568 w 3743172"/>
              <a:gd name="connsiteY4" fmla="*/ 53633 h 1822048"/>
              <a:gd name="connsiteX5" fmla="*/ 3278168 w 3743172"/>
              <a:gd name="connsiteY5" fmla="*/ 59983 h 1822048"/>
              <a:gd name="connsiteX6" fmla="*/ 3227368 w 3743172"/>
              <a:gd name="connsiteY6" fmla="*/ 72683 h 1822048"/>
              <a:gd name="connsiteX7" fmla="*/ 3195618 w 3743172"/>
              <a:gd name="connsiteY7" fmla="*/ 85383 h 1822048"/>
              <a:gd name="connsiteX8" fmla="*/ 3036868 w 3743172"/>
              <a:gd name="connsiteY8" fmla="*/ 104433 h 1822048"/>
              <a:gd name="connsiteX9" fmla="*/ 2947968 w 3743172"/>
              <a:gd name="connsiteY9" fmla="*/ 123483 h 1822048"/>
              <a:gd name="connsiteX10" fmla="*/ 2897168 w 3743172"/>
              <a:gd name="connsiteY10" fmla="*/ 136183 h 1822048"/>
              <a:gd name="connsiteX11" fmla="*/ 2846368 w 3743172"/>
              <a:gd name="connsiteY11" fmla="*/ 142533 h 1822048"/>
              <a:gd name="connsiteX12" fmla="*/ 2808268 w 3743172"/>
              <a:gd name="connsiteY12" fmla="*/ 148883 h 1822048"/>
              <a:gd name="connsiteX13" fmla="*/ 2725718 w 3743172"/>
              <a:gd name="connsiteY13" fmla="*/ 167933 h 1822048"/>
              <a:gd name="connsiteX14" fmla="*/ 2636818 w 3743172"/>
              <a:gd name="connsiteY14" fmla="*/ 174283 h 1822048"/>
              <a:gd name="connsiteX15" fmla="*/ 2592368 w 3743172"/>
              <a:gd name="connsiteY15" fmla="*/ 186983 h 1822048"/>
              <a:gd name="connsiteX16" fmla="*/ 2478068 w 3743172"/>
              <a:gd name="connsiteY16" fmla="*/ 206033 h 1822048"/>
              <a:gd name="connsiteX17" fmla="*/ 2446318 w 3743172"/>
              <a:gd name="connsiteY17" fmla="*/ 212383 h 1822048"/>
              <a:gd name="connsiteX18" fmla="*/ 2414568 w 3743172"/>
              <a:gd name="connsiteY18" fmla="*/ 225083 h 1822048"/>
              <a:gd name="connsiteX19" fmla="*/ 2389168 w 3743172"/>
              <a:gd name="connsiteY19" fmla="*/ 231433 h 1822048"/>
              <a:gd name="connsiteX20" fmla="*/ 2300268 w 3743172"/>
              <a:gd name="connsiteY20" fmla="*/ 244133 h 1822048"/>
              <a:gd name="connsiteX21" fmla="*/ 2236768 w 3743172"/>
              <a:gd name="connsiteY21" fmla="*/ 256833 h 1822048"/>
              <a:gd name="connsiteX22" fmla="*/ 2185968 w 3743172"/>
              <a:gd name="connsiteY22" fmla="*/ 263183 h 1822048"/>
              <a:gd name="connsiteX23" fmla="*/ 2097068 w 3743172"/>
              <a:gd name="connsiteY23" fmla="*/ 282233 h 1822048"/>
              <a:gd name="connsiteX24" fmla="*/ 2052618 w 3743172"/>
              <a:gd name="connsiteY24" fmla="*/ 301283 h 1822048"/>
              <a:gd name="connsiteX25" fmla="*/ 2033568 w 3743172"/>
              <a:gd name="connsiteY25" fmla="*/ 313983 h 1822048"/>
              <a:gd name="connsiteX26" fmla="*/ 2014518 w 3743172"/>
              <a:gd name="connsiteY26" fmla="*/ 320333 h 1822048"/>
              <a:gd name="connsiteX27" fmla="*/ 1944668 w 3743172"/>
              <a:gd name="connsiteY27" fmla="*/ 358433 h 1822048"/>
              <a:gd name="connsiteX28" fmla="*/ 1893868 w 3743172"/>
              <a:gd name="connsiteY28" fmla="*/ 377483 h 1822048"/>
              <a:gd name="connsiteX29" fmla="*/ 1868468 w 3743172"/>
              <a:gd name="connsiteY29" fmla="*/ 390183 h 1822048"/>
              <a:gd name="connsiteX30" fmla="*/ 1804968 w 3743172"/>
              <a:gd name="connsiteY30" fmla="*/ 409233 h 1822048"/>
              <a:gd name="connsiteX31" fmla="*/ 1773218 w 3743172"/>
              <a:gd name="connsiteY31" fmla="*/ 428283 h 1822048"/>
              <a:gd name="connsiteX32" fmla="*/ 1697018 w 3743172"/>
              <a:gd name="connsiteY32" fmla="*/ 466383 h 1822048"/>
              <a:gd name="connsiteX33" fmla="*/ 1665268 w 3743172"/>
              <a:gd name="connsiteY33" fmla="*/ 485433 h 1822048"/>
              <a:gd name="connsiteX34" fmla="*/ 1570018 w 3743172"/>
              <a:gd name="connsiteY34" fmla="*/ 517183 h 1822048"/>
              <a:gd name="connsiteX35" fmla="*/ 39668 w 3743172"/>
              <a:gd name="connsiteY35" fmla="*/ 974383 h 1822048"/>
              <a:gd name="connsiteX36" fmla="*/ 3411518 w 3743172"/>
              <a:gd name="connsiteY36" fmla="*/ 1812583 h 1822048"/>
              <a:gd name="connsiteX37" fmla="*/ 3436918 w 3743172"/>
              <a:gd name="connsiteY37" fmla="*/ 1412533 h 1822048"/>
              <a:gd name="connsiteX38" fmla="*/ 1538268 w 3743172"/>
              <a:gd name="connsiteY38" fmla="*/ 942633 h 1822048"/>
              <a:gd name="connsiteX39" fmla="*/ 3405168 w 3743172"/>
              <a:gd name="connsiteY39" fmla="*/ 447333 h 1822048"/>
              <a:gd name="connsiteX40" fmla="*/ 3411518 w 3743172"/>
              <a:gd name="connsiteY40" fmla="*/ 428283 h 1822048"/>
              <a:gd name="connsiteX41" fmla="*/ 3405168 w 3743172"/>
              <a:gd name="connsiteY41" fmla="*/ 40933 h 1822048"/>
              <a:gd name="connsiteX0" fmla="*/ 3399958 w 3737962"/>
              <a:gd name="connsiteY0" fmla="*/ 40933 h 1822048"/>
              <a:gd name="connsiteX1" fmla="*/ 3399958 w 3737962"/>
              <a:gd name="connsiteY1" fmla="*/ 28233 h 1822048"/>
              <a:gd name="connsiteX2" fmla="*/ 3374558 w 3737962"/>
              <a:gd name="connsiteY2" fmla="*/ 34583 h 1822048"/>
              <a:gd name="connsiteX3" fmla="*/ 3349158 w 3737962"/>
              <a:gd name="connsiteY3" fmla="*/ 47283 h 1822048"/>
              <a:gd name="connsiteX4" fmla="*/ 3298358 w 3737962"/>
              <a:gd name="connsiteY4" fmla="*/ 53633 h 1822048"/>
              <a:gd name="connsiteX5" fmla="*/ 3272958 w 3737962"/>
              <a:gd name="connsiteY5" fmla="*/ 59983 h 1822048"/>
              <a:gd name="connsiteX6" fmla="*/ 3222158 w 3737962"/>
              <a:gd name="connsiteY6" fmla="*/ 72683 h 1822048"/>
              <a:gd name="connsiteX7" fmla="*/ 3190408 w 3737962"/>
              <a:gd name="connsiteY7" fmla="*/ 85383 h 1822048"/>
              <a:gd name="connsiteX8" fmla="*/ 3031658 w 3737962"/>
              <a:gd name="connsiteY8" fmla="*/ 104433 h 1822048"/>
              <a:gd name="connsiteX9" fmla="*/ 2942758 w 3737962"/>
              <a:gd name="connsiteY9" fmla="*/ 123483 h 1822048"/>
              <a:gd name="connsiteX10" fmla="*/ 2891958 w 3737962"/>
              <a:gd name="connsiteY10" fmla="*/ 136183 h 1822048"/>
              <a:gd name="connsiteX11" fmla="*/ 2841158 w 3737962"/>
              <a:gd name="connsiteY11" fmla="*/ 142533 h 1822048"/>
              <a:gd name="connsiteX12" fmla="*/ 2803058 w 3737962"/>
              <a:gd name="connsiteY12" fmla="*/ 148883 h 1822048"/>
              <a:gd name="connsiteX13" fmla="*/ 2720508 w 3737962"/>
              <a:gd name="connsiteY13" fmla="*/ 167933 h 1822048"/>
              <a:gd name="connsiteX14" fmla="*/ 2631608 w 3737962"/>
              <a:gd name="connsiteY14" fmla="*/ 174283 h 1822048"/>
              <a:gd name="connsiteX15" fmla="*/ 2587158 w 3737962"/>
              <a:gd name="connsiteY15" fmla="*/ 186983 h 1822048"/>
              <a:gd name="connsiteX16" fmla="*/ 2472858 w 3737962"/>
              <a:gd name="connsiteY16" fmla="*/ 206033 h 1822048"/>
              <a:gd name="connsiteX17" fmla="*/ 2441108 w 3737962"/>
              <a:gd name="connsiteY17" fmla="*/ 212383 h 1822048"/>
              <a:gd name="connsiteX18" fmla="*/ 2409358 w 3737962"/>
              <a:gd name="connsiteY18" fmla="*/ 225083 h 1822048"/>
              <a:gd name="connsiteX19" fmla="*/ 2383958 w 3737962"/>
              <a:gd name="connsiteY19" fmla="*/ 231433 h 1822048"/>
              <a:gd name="connsiteX20" fmla="*/ 2295058 w 3737962"/>
              <a:gd name="connsiteY20" fmla="*/ 244133 h 1822048"/>
              <a:gd name="connsiteX21" fmla="*/ 2231558 w 3737962"/>
              <a:gd name="connsiteY21" fmla="*/ 256833 h 1822048"/>
              <a:gd name="connsiteX22" fmla="*/ 2180758 w 3737962"/>
              <a:gd name="connsiteY22" fmla="*/ 263183 h 1822048"/>
              <a:gd name="connsiteX23" fmla="*/ 2091858 w 3737962"/>
              <a:gd name="connsiteY23" fmla="*/ 282233 h 1822048"/>
              <a:gd name="connsiteX24" fmla="*/ 2047408 w 3737962"/>
              <a:gd name="connsiteY24" fmla="*/ 301283 h 1822048"/>
              <a:gd name="connsiteX25" fmla="*/ 2028358 w 3737962"/>
              <a:gd name="connsiteY25" fmla="*/ 313983 h 1822048"/>
              <a:gd name="connsiteX26" fmla="*/ 2009308 w 3737962"/>
              <a:gd name="connsiteY26" fmla="*/ 320333 h 1822048"/>
              <a:gd name="connsiteX27" fmla="*/ 1939458 w 3737962"/>
              <a:gd name="connsiteY27" fmla="*/ 358433 h 1822048"/>
              <a:gd name="connsiteX28" fmla="*/ 1888658 w 3737962"/>
              <a:gd name="connsiteY28" fmla="*/ 377483 h 1822048"/>
              <a:gd name="connsiteX29" fmla="*/ 1863258 w 3737962"/>
              <a:gd name="connsiteY29" fmla="*/ 390183 h 1822048"/>
              <a:gd name="connsiteX30" fmla="*/ 1799758 w 3737962"/>
              <a:gd name="connsiteY30" fmla="*/ 409233 h 1822048"/>
              <a:gd name="connsiteX31" fmla="*/ 1768008 w 3737962"/>
              <a:gd name="connsiteY31" fmla="*/ 428283 h 1822048"/>
              <a:gd name="connsiteX32" fmla="*/ 1691808 w 3737962"/>
              <a:gd name="connsiteY32" fmla="*/ 466383 h 1822048"/>
              <a:gd name="connsiteX33" fmla="*/ 1660058 w 3737962"/>
              <a:gd name="connsiteY33" fmla="*/ 485433 h 1822048"/>
              <a:gd name="connsiteX34" fmla="*/ 34458 w 3737962"/>
              <a:gd name="connsiteY34" fmla="*/ 974383 h 1822048"/>
              <a:gd name="connsiteX35" fmla="*/ 3406308 w 3737962"/>
              <a:gd name="connsiteY35" fmla="*/ 1812583 h 1822048"/>
              <a:gd name="connsiteX36" fmla="*/ 3431708 w 3737962"/>
              <a:gd name="connsiteY36" fmla="*/ 1412533 h 1822048"/>
              <a:gd name="connsiteX37" fmla="*/ 1533058 w 3737962"/>
              <a:gd name="connsiteY37" fmla="*/ 942633 h 1822048"/>
              <a:gd name="connsiteX38" fmla="*/ 3399958 w 3737962"/>
              <a:gd name="connsiteY38" fmla="*/ 447333 h 1822048"/>
              <a:gd name="connsiteX39" fmla="*/ 3406308 w 3737962"/>
              <a:gd name="connsiteY39" fmla="*/ 428283 h 1822048"/>
              <a:gd name="connsiteX40" fmla="*/ 3399958 w 3737962"/>
              <a:gd name="connsiteY40" fmla="*/ 40933 h 1822048"/>
              <a:gd name="connsiteX0" fmla="*/ 3398532 w 3736536"/>
              <a:gd name="connsiteY0" fmla="*/ 40933 h 1822048"/>
              <a:gd name="connsiteX1" fmla="*/ 3398532 w 3736536"/>
              <a:gd name="connsiteY1" fmla="*/ 28233 h 1822048"/>
              <a:gd name="connsiteX2" fmla="*/ 3373132 w 3736536"/>
              <a:gd name="connsiteY2" fmla="*/ 34583 h 1822048"/>
              <a:gd name="connsiteX3" fmla="*/ 3347732 w 3736536"/>
              <a:gd name="connsiteY3" fmla="*/ 47283 h 1822048"/>
              <a:gd name="connsiteX4" fmla="*/ 3296932 w 3736536"/>
              <a:gd name="connsiteY4" fmla="*/ 53633 h 1822048"/>
              <a:gd name="connsiteX5" fmla="*/ 3271532 w 3736536"/>
              <a:gd name="connsiteY5" fmla="*/ 59983 h 1822048"/>
              <a:gd name="connsiteX6" fmla="*/ 3220732 w 3736536"/>
              <a:gd name="connsiteY6" fmla="*/ 72683 h 1822048"/>
              <a:gd name="connsiteX7" fmla="*/ 3188982 w 3736536"/>
              <a:gd name="connsiteY7" fmla="*/ 85383 h 1822048"/>
              <a:gd name="connsiteX8" fmla="*/ 3030232 w 3736536"/>
              <a:gd name="connsiteY8" fmla="*/ 104433 h 1822048"/>
              <a:gd name="connsiteX9" fmla="*/ 2941332 w 3736536"/>
              <a:gd name="connsiteY9" fmla="*/ 123483 h 1822048"/>
              <a:gd name="connsiteX10" fmla="*/ 2890532 w 3736536"/>
              <a:gd name="connsiteY10" fmla="*/ 136183 h 1822048"/>
              <a:gd name="connsiteX11" fmla="*/ 2839732 w 3736536"/>
              <a:gd name="connsiteY11" fmla="*/ 142533 h 1822048"/>
              <a:gd name="connsiteX12" fmla="*/ 2801632 w 3736536"/>
              <a:gd name="connsiteY12" fmla="*/ 148883 h 1822048"/>
              <a:gd name="connsiteX13" fmla="*/ 2719082 w 3736536"/>
              <a:gd name="connsiteY13" fmla="*/ 167933 h 1822048"/>
              <a:gd name="connsiteX14" fmla="*/ 2630182 w 3736536"/>
              <a:gd name="connsiteY14" fmla="*/ 174283 h 1822048"/>
              <a:gd name="connsiteX15" fmla="*/ 2585732 w 3736536"/>
              <a:gd name="connsiteY15" fmla="*/ 186983 h 1822048"/>
              <a:gd name="connsiteX16" fmla="*/ 2471432 w 3736536"/>
              <a:gd name="connsiteY16" fmla="*/ 206033 h 1822048"/>
              <a:gd name="connsiteX17" fmla="*/ 2439682 w 3736536"/>
              <a:gd name="connsiteY17" fmla="*/ 212383 h 1822048"/>
              <a:gd name="connsiteX18" fmla="*/ 2407932 w 3736536"/>
              <a:gd name="connsiteY18" fmla="*/ 225083 h 1822048"/>
              <a:gd name="connsiteX19" fmla="*/ 2382532 w 3736536"/>
              <a:gd name="connsiteY19" fmla="*/ 231433 h 1822048"/>
              <a:gd name="connsiteX20" fmla="*/ 2293632 w 3736536"/>
              <a:gd name="connsiteY20" fmla="*/ 244133 h 1822048"/>
              <a:gd name="connsiteX21" fmla="*/ 2230132 w 3736536"/>
              <a:gd name="connsiteY21" fmla="*/ 256833 h 1822048"/>
              <a:gd name="connsiteX22" fmla="*/ 2179332 w 3736536"/>
              <a:gd name="connsiteY22" fmla="*/ 263183 h 1822048"/>
              <a:gd name="connsiteX23" fmla="*/ 2090432 w 3736536"/>
              <a:gd name="connsiteY23" fmla="*/ 282233 h 1822048"/>
              <a:gd name="connsiteX24" fmla="*/ 2045982 w 3736536"/>
              <a:gd name="connsiteY24" fmla="*/ 301283 h 1822048"/>
              <a:gd name="connsiteX25" fmla="*/ 2026932 w 3736536"/>
              <a:gd name="connsiteY25" fmla="*/ 313983 h 1822048"/>
              <a:gd name="connsiteX26" fmla="*/ 2007882 w 3736536"/>
              <a:gd name="connsiteY26" fmla="*/ 320333 h 1822048"/>
              <a:gd name="connsiteX27" fmla="*/ 1938032 w 3736536"/>
              <a:gd name="connsiteY27" fmla="*/ 358433 h 1822048"/>
              <a:gd name="connsiteX28" fmla="*/ 1887232 w 3736536"/>
              <a:gd name="connsiteY28" fmla="*/ 377483 h 1822048"/>
              <a:gd name="connsiteX29" fmla="*/ 1861832 w 3736536"/>
              <a:gd name="connsiteY29" fmla="*/ 390183 h 1822048"/>
              <a:gd name="connsiteX30" fmla="*/ 1798332 w 3736536"/>
              <a:gd name="connsiteY30" fmla="*/ 409233 h 1822048"/>
              <a:gd name="connsiteX31" fmla="*/ 1766582 w 3736536"/>
              <a:gd name="connsiteY31" fmla="*/ 428283 h 1822048"/>
              <a:gd name="connsiteX32" fmla="*/ 1690382 w 3736536"/>
              <a:gd name="connsiteY32" fmla="*/ 466383 h 1822048"/>
              <a:gd name="connsiteX33" fmla="*/ 33032 w 3736536"/>
              <a:gd name="connsiteY33" fmla="*/ 974383 h 1822048"/>
              <a:gd name="connsiteX34" fmla="*/ 3404882 w 3736536"/>
              <a:gd name="connsiteY34" fmla="*/ 1812583 h 1822048"/>
              <a:gd name="connsiteX35" fmla="*/ 3430282 w 3736536"/>
              <a:gd name="connsiteY35" fmla="*/ 1412533 h 1822048"/>
              <a:gd name="connsiteX36" fmla="*/ 1531632 w 3736536"/>
              <a:gd name="connsiteY36" fmla="*/ 942633 h 1822048"/>
              <a:gd name="connsiteX37" fmla="*/ 3398532 w 3736536"/>
              <a:gd name="connsiteY37" fmla="*/ 447333 h 1822048"/>
              <a:gd name="connsiteX38" fmla="*/ 3404882 w 3736536"/>
              <a:gd name="connsiteY38" fmla="*/ 428283 h 1822048"/>
              <a:gd name="connsiteX39" fmla="*/ 3398532 w 3736536"/>
              <a:gd name="connsiteY39" fmla="*/ 40933 h 1822048"/>
              <a:gd name="connsiteX0" fmla="*/ 3398532 w 3736536"/>
              <a:gd name="connsiteY0" fmla="*/ 41179 h 1822294"/>
              <a:gd name="connsiteX1" fmla="*/ 3398532 w 3736536"/>
              <a:gd name="connsiteY1" fmla="*/ 28479 h 1822294"/>
              <a:gd name="connsiteX2" fmla="*/ 3373132 w 3736536"/>
              <a:gd name="connsiteY2" fmla="*/ 34829 h 1822294"/>
              <a:gd name="connsiteX3" fmla="*/ 3296932 w 3736536"/>
              <a:gd name="connsiteY3" fmla="*/ 53879 h 1822294"/>
              <a:gd name="connsiteX4" fmla="*/ 3271532 w 3736536"/>
              <a:gd name="connsiteY4" fmla="*/ 60229 h 1822294"/>
              <a:gd name="connsiteX5" fmla="*/ 3220732 w 3736536"/>
              <a:gd name="connsiteY5" fmla="*/ 72929 h 1822294"/>
              <a:gd name="connsiteX6" fmla="*/ 3188982 w 3736536"/>
              <a:gd name="connsiteY6" fmla="*/ 85629 h 1822294"/>
              <a:gd name="connsiteX7" fmla="*/ 3030232 w 3736536"/>
              <a:gd name="connsiteY7" fmla="*/ 104679 h 1822294"/>
              <a:gd name="connsiteX8" fmla="*/ 2941332 w 3736536"/>
              <a:gd name="connsiteY8" fmla="*/ 123729 h 1822294"/>
              <a:gd name="connsiteX9" fmla="*/ 2890532 w 3736536"/>
              <a:gd name="connsiteY9" fmla="*/ 136429 h 1822294"/>
              <a:gd name="connsiteX10" fmla="*/ 2839732 w 3736536"/>
              <a:gd name="connsiteY10" fmla="*/ 142779 h 1822294"/>
              <a:gd name="connsiteX11" fmla="*/ 2801632 w 3736536"/>
              <a:gd name="connsiteY11" fmla="*/ 149129 h 1822294"/>
              <a:gd name="connsiteX12" fmla="*/ 2719082 w 3736536"/>
              <a:gd name="connsiteY12" fmla="*/ 168179 h 1822294"/>
              <a:gd name="connsiteX13" fmla="*/ 2630182 w 3736536"/>
              <a:gd name="connsiteY13" fmla="*/ 174529 h 1822294"/>
              <a:gd name="connsiteX14" fmla="*/ 2585732 w 3736536"/>
              <a:gd name="connsiteY14" fmla="*/ 187229 h 1822294"/>
              <a:gd name="connsiteX15" fmla="*/ 2471432 w 3736536"/>
              <a:gd name="connsiteY15" fmla="*/ 206279 h 1822294"/>
              <a:gd name="connsiteX16" fmla="*/ 2439682 w 3736536"/>
              <a:gd name="connsiteY16" fmla="*/ 212629 h 1822294"/>
              <a:gd name="connsiteX17" fmla="*/ 2407932 w 3736536"/>
              <a:gd name="connsiteY17" fmla="*/ 225329 h 1822294"/>
              <a:gd name="connsiteX18" fmla="*/ 2382532 w 3736536"/>
              <a:gd name="connsiteY18" fmla="*/ 231679 h 1822294"/>
              <a:gd name="connsiteX19" fmla="*/ 2293632 w 3736536"/>
              <a:gd name="connsiteY19" fmla="*/ 244379 h 1822294"/>
              <a:gd name="connsiteX20" fmla="*/ 2230132 w 3736536"/>
              <a:gd name="connsiteY20" fmla="*/ 257079 h 1822294"/>
              <a:gd name="connsiteX21" fmla="*/ 2179332 w 3736536"/>
              <a:gd name="connsiteY21" fmla="*/ 263429 h 1822294"/>
              <a:gd name="connsiteX22" fmla="*/ 2090432 w 3736536"/>
              <a:gd name="connsiteY22" fmla="*/ 282479 h 1822294"/>
              <a:gd name="connsiteX23" fmla="*/ 2045982 w 3736536"/>
              <a:gd name="connsiteY23" fmla="*/ 301529 h 1822294"/>
              <a:gd name="connsiteX24" fmla="*/ 2026932 w 3736536"/>
              <a:gd name="connsiteY24" fmla="*/ 314229 h 1822294"/>
              <a:gd name="connsiteX25" fmla="*/ 2007882 w 3736536"/>
              <a:gd name="connsiteY25" fmla="*/ 320579 h 1822294"/>
              <a:gd name="connsiteX26" fmla="*/ 1938032 w 3736536"/>
              <a:gd name="connsiteY26" fmla="*/ 358679 h 1822294"/>
              <a:gd name="connsiteX27" fmla="*/ 1887232 w 3736536"/>
              <a:gd name="connsiteY27" fmla="*/ 377729 h 1822294"/>
              <a:gd name="connsiteX28" fmla="*/ 1861832 w 3736536"/>
              <a:gd name="connsiteY28" fmla="*/ 390429 h 1822294"/>
              <a:gd name="connsiteX29" fmla="*/ 1798332 w 3736536"/>
              <a:gd name="connsiteY29" fmla="*/ 409479 h 1822294"/>
              <a:gd name="connsiteX30" fmla="*/ 1766582 w 3736536"/>
              <a:gd name="connsiteY30" fmla="*/ 428529 h 1822294"/>
              <a:gd name="connsiteX31" fmla="*/ 1690382 w 3736536"/>
              <a:gd name="connsiteY31" fmla="*/ 466629 h 1822294"/>
              <a:gd name="connsiteX32" fmla="*/ 33032 w 3736536"/>
              <a:gd name="connsiteY32" fmla="*/ 974629 h 1822294"/>
              <a:gd name="connsiteX33" fmla="*/ 3404882 w 3736536"/>
              <a:gd name="connsiteY33" fmla="*/ 1812829 h 1822294"/>
              <a:gd name="connsiteX34" fmla="*/ 3430282 w 3736536"/>
              <a:gd name="connsiteY34" fmla="*/ 1412779 h 1822294"/>
              <a:gd name="connsiteX35" fmla="*/ 1531632 w 3736536"/>
              <a:gd name="connsiteY35" fmla="*/ 942879 h 1822294"/>
              <a:gd name="connsiteX36" fmla="*/ 3398532 w 3736536"/>
              <a:gd name="connsiteY36" fmla="*/ 447579 h 1822294"/>
              <a:gd name="connsiteX37" fmla="*/ 3404882 w 3736536"/>
              <a:gd name="connsiteY37" fmla="*/ 428529 h 1822294"/>
              <a:gd name="connsiteX38" fmla="*/ 3398532 w 3736536"/>
              <a:gd name="connsiteY38" fmla="*/ 41179 h 1822294"/>
              <a:gd name="connsiteX0" fmla="*/ 3398532 w 3736536"/>
              <a:gd name="connsiteY0" fmla="*/ 12977 h 1794092"/>
              <a:gd name="connsiteX1" fmla="*/ 3398532 w 3736536"/>
              <a:gd name="connsiteY1" fmla="*/ 277 h 1794092"/>
              <a:gd name="connsiteX2" fmla="*/ 3296932 w 3736536"/>
              <a:gd name="connsiteY2" fmla="*/ 25677 h 1794092"/>
              <a:gd name="connsiteX3" fmla="*/ 3271532 w 3736536"/>
              <a:gd name="connsiteY3" fmla="*/ 32027 h 1794092"/>
              <a:gd name="connsiteX4" fmla="*/ 3220732 w 3736536"/>
              <a:gd name="connsiteY4" fmla="*/ 44727 h 1794092"/>
              <a:gd name="connsiteX5" fmla="*/ 3188982 w 3736536"/>
              <a:gd name="connsiteY5" fmla="*/ 57427 h 1794092"/>
              <a:gd name="connsiteX6" fmla="*/ 3030232 w 3736536"/>
              <a:gd name="connsiteY6" fmla="*/ 76477 h 1794092"/>
              <a:gd name="connsiteX7" fmla="*/ 2941332 w 3736536"/>
              <a:gd name="connsiteY7" fmla="*/ 95527 h 1794092"/>
              <a:gd name="connsiteX8" fmla="*/ 2890532 w 3736536"/>
              <a:gd name="connsiteY8" fmla="*/ 108227 h 1794092"/>
              <a:gd name="connsiteX9" fmla="*/ 2839732 w 3736536"/>
              <a:gd name="connsiteY9" fmla="*/ 114577 h 1794092"/>
              <a:gd name="connsiteX10" fmla="*/ 2801632 w 3736536"/>
              <a:gd name="connsiteY10" fmla="*/ 120927 h 1794092"/>
              <a:gd name="connsiteX11" fmla="*/ 2719082 w 3736536"/>
              <a:gd name="connsiteY11" fmla="*/ 139977 h 1794092"/>
              <a:gd name="connsiteX12" fmla="*/ 2630182 w 3736536"/>
              <a:gd name="connsiteY12" fmla="*/ 146327 h 1794092"/>
              <a:gd name="connsiteX13" fmla="*/ 2585732 w 3736536"/>
              <a:gd name="connsiteY13" fmla="*/ 159027 h 1794092"/>
              <a:gd name="connsiteX14" fmla="*/ 2471432 w 3736536"/>
              <a:gd name="connsiteY14" fmla="*/ 178077 h 1794092"/>
              <a:gd name="connsiteX15" fmla="*/ 2439682 w 3736536"/>
              <a:gd name="connsiteY15" fmla="*/ 184427 h 1794092"/>
              <a:gd name="connsiteX16" fmla="*/ 2407932 w 3736536"/>
              <a:gd name="connsiteY16" fmla="*/ 197127 h 1794092"/>
              <a:gd name="connsiteX17" fmla="*/ 2382532 w 3736536"/>
              <a:gd name="connsiteY17" fmla="*/ 203477 h 1794092"/>
              <a:gd name="connsiteX18" fmla="*/ 2293632 w 3736536"/>
              <a:gd name="connsiteY18" fmla="*/ 216177 h 1794092"/>
              <a:gd name="connsiteX19" fmla="*/ 2230132 w 3736536"/>
              <a:gd name="connsiteY19" fmla="*/ 228877 h 1794092"/>
              <a:gd name="connsiteX20" fmla="*/ 2179332 w 3736536"/>
              <a:gd name="connsiteY20" fmla="*/ 235227 h 1794092"/>
              <a:gd name="connsiteX21" fmla="*/ 2090432 w 3736536"/>
              <a:gd name="connsiteY21" fmla="*/ 254277 h 1794092"/>
              <a:gd name="connsiteX22" fmla="*/ 2045982 w 3736536"/>
              <a:gd name="connsiteY22" fmla="*/ 273327 h 1794092"/>
              <a:gd name="connsiteX23" fmla="*/ 2026932 w 3736536"/>
              <a:gd name="connsiteY23" fmla="*/ 286027 h 1794092"/>
              <a:gd name="connsiteX24" fmla="*/ 2007882 w 3736536"/>
              <a:gd name="connsiteY24" fmla="*/ 292377 h 1794092"/>
              <a:gd name="connsiteX25" fmla="*/ 1938032 w 3736536"/>
              <a:gd name="connsiteY25" fmla="*/ 330477 h 1794092"/>
              <a:gd name="connsiteX26" fmla="*/ 1887232 w 3736536"/>
              <a:gd name="connsiteY26" fmla="*/ 349527 h 1794092"/>
              <a:gd name="connsiteX27" fmla="*/ 1861832 w 3736536"/>
              <a:gd name="connsiteY27" fmla="*/ 362227 h 1794092"/>
              <a:gd name="connsiteX28" fmla="*/ 1798332 w 3736536"/>
              <a:gd name="connsiteY28" fmla="*/ 381277 h 1794092"/>
              <a:gd name="connsiteX29" fmla="*/ 1766582 w 3736536"/>
              <a:gd name="connsiteY29" fmla="*/ 400327 h 1794092"/>
              <a:gd name="connsiteX30" fmla="*/ 1690382 w 3736536"/>
              <a:gd name="connsiteY30" fmla="*/ 438427 h 1794092"/>
              <a:gd name="connsiteX31" fmla="*/ 33032 w 3736536"/>
              <a:gd name="connsiteY31" fmla="*/ 946427 h 1794092"/>
              <a:gd name="connsiteX32" fmla="*/ 3404882 w 3736536"/>
              <a:gd name="connsiteY32" fmla="*/ 1784627 h 1794092"/>
              <a:gd name="connsiteX33" fmla="*/ 3430282 w 3736536"/>
              <a:gd name="connsiteY33" fmla="*/ 1384577 h 1794092"/>
              <a:gd name="connsiteX34" fmla="*/ 1531632 w 3736536"/>
              <a:gd name="connsiteY34" fmla="*/ 914677 h 1794092"/>
              <a:gd name="connsiteX35" fmla="*/ 3398532 w 3736536"/>
              <a:gd name="connsiteY35" fmla="*/ 419377 h 1794092"/>
              <a:gd name="connsiteX36" fmla="*/ 3404882 w 3736536"/>
              <a:gd name="connsiteY36" fmla="*/ 400327 h 1794092"/>
              <a:gd name="connsiteX37" fmla="*/ 3398532 w 3736536"/>
              <a:gd name="connsiteY37" fmla="*/ 12977 h 1794092"/>
              <a:gd name="connsiteX0" fmla="*/ 3404882 w 3736536"/>
              <a:gd name="connsiteY0" fmla="*/ 423293 h 1817058"/>
              <a:gd name="connsiteX1" fmla="*/ 3398532 w 3736536"/>
              <a:gd name="connsiteY1" fmla="*/ 23243 h 1817058"/>
              <a:gd name="connsiteX2" fmla="*/ 3296932 w 3736536"/>
              <a:gd name="connsiteY2" fmla="*/ 48643 h 1817058"/>
              <a:gd name="connsiteX3" fmla="*/ 3271532 w 3736536"/>
              <a:gd name="connsiteY3" fmla="*/ 54993 h 1817058"/>
              <a:gd name="connsiteX4" fmla="*/ 3220732 w 3736536"/>
              <a:gd name="connsiteY4" fmla="*/ 67693 h 1817058"/>
              <a:gd name="connsiteX5" fmla="*/ 3188982 w 3736536"/>
              <a:gd name="connsiteY5" fmla="*/ 80393 h 1817058"/>
              <a:gd name="connsiteX6" fmla="*/ 3030232 w 3736536"/>
              <a:gd name="connsiteY6" fmla="*/ 99443 h 1817058"/>
              <a:gd name="connsiteX7" fmla="*/ 2941332 w 3736536"/>
              <a:gd name="connsiteY7" fmla="*/ 118493 h 1817058"/>
              <a:gd name="connsiteX8" fmla="*/ 2890532 w 3736536"/>
              <a:gd name="connsiteY8" fmla="*/ 131193 h 1817058"/>
              <a:gd name="connsiteX9" fmla="*/ 2839732 w 3736536"/>
              <a:gd name="connsiteY9" fmla="*/ 137543 h 1817058"/>
              <a:gd name="connsiteX10" fmla="*/ 2801632 w 3736536"/>
              <a:gd name="connsiteY10" fmla="*/ 143893 h 1817058"/>
              <a:gd name="connsiteX11" fmla="*/ 2719082 w 3736536"/>
              <a:gd name="connsiteY11" fmla="*/ 162943 h 1817058"/>
              <a:gd name="connsiteX12" fmla="*/ 2630182 w 3736536"/>
              <a:gd name="connsiteY12" fmla="*/ 169293 h 1817058"/>
              <a:gd name="connsiteX13" fmla="*/ 2585732 w 3736536"/>
              <a:gd name="connsiteY13" fmla="*/ 181993 h 1817058"/>
              <a:gd name="connsiteX14" fmla="*/ 2471432 w 3736536"/>
              <a:gd name="connsiteY14" fmla="*/ 201043 h 1817058"/>
              <a:gd name="connsiteX15" fmla="*/ 2439682 w 3736536"/>
              <a:gd name="connsiteY15" fmla="*/ 207393 h 1817058"/>
              <a:gd name="connsiteX16" fmla="*/ 2407932 w 3736536"/>
              <a:gd name="connsiteY16" fmla="*/ 220093 h 1817058"/>
              <a:gd name="connsiteX17" fmla="*/ 2382532 w 3736536"/>
              <a:gd name="connsiteY17" fmla="*/ 226443 h 1817058"/>
              <a:gd name="connsiteX18" fmla="*/ 2293632 w 3736536"/>
              <a:gd name="connsiteY18" fmla="*/ 239143 h 1817058"/>
              <a:gd name="connsiteX19" fmla="*/ 2230132 w 3736536"/>
              <a:gd name="connsiteY19" fmla="*/ 251843 h 1817058"/>
              <a:gd name="connsiteX20" fmla="*/ 2179332 w 3736536"/>
              <a:gd name="connsiteY20" fmla="*/ 258193 h 1817058"/>
              <a:gd name="connsiteX21" fmla="*/ 2090432 w 3736536"/>
              <a:gd name="connsiteY21" fmla="*/ 277243 h 1817058"/>
              <a:gd name="connsiteX22" fmla="*/ 2045982 w 3736536"/>
              <a:gd name="connsiteY22" fmla="*/ 296293 h 1817058"/>
              <a:gd name="connsiteX23" fmla="*/ 2026932 w 3736536"/>
              <a:gd name="connsiteY23" fmla="*/ 308993 h 1817058"/>
              <a:gd name="connsiteX24" fmla="*/ 2007882 w 3736536"/>
              <a:gd name="connsiteY24" fmla="*/ 315343 h 1817058"/>
              <a:gd name="connsiteX25" fmla="*/ 1938032 w 3736536"/>
              <a:gd name="connsiteY25" fmla="*/ 353443 h 1817058"/>
              <a:gd name="connsiteX26" fmla="*/ 1887232 w 3736536"/>
              <a:gd name="connsiteY26" fmla="*/ 372493 h 1817058"/>
              <a:gd name="connsiteX27" fmla="*/ 1861832 w 3736536"/>
              <a:gd name="connsiteY27" fmla="*/ 385193 h 1817058"/>
              <a:gd name="connsiteX28" fmla="*/ 1798332 w 3736536"/>
              <a:gd name="connsiteY28" fmla="*/ 404243 h 1817058"/>
              <a:gd name="connsiteX29" fmla="*/ 1766582 w 3736536"/>
              <a:gd name="connsiteY29" fmla="*/ 423293 h 1817058"/>
              <a:gd name="connsiteX30" fmla="*/ 1690382 w 3736536"/>
              <a:gd name="connsiteY30" fmla="*/ 461393 h 1817058"/>
              <a:gd name="connsiteX31" fmla="*/ 33032 w 3736536"/>
              <a:gd name="connsiteY31" fmla="*/ 969393 h 1817058"/>
              <a:gd name="connsiteX32" fmla="*/ 3404882 w 3736536"/>
              <a:gd name="connsiteY32" fmla="*/ 1807593 h 1817058"/>
              <a:gd name="connsiteX33" fmla="*/ 3430282 w 3736536"/>
              <a:gd name="connsiteY33" fmla="*/ 1407543 h 1817058"/>
              <a:gd name="connsiteX34" fmla="*/ 1531632 w 3736536"/>
              <a:gd name="connsiteY34" fmla="*/ 937643 h 1817058"/>
              <a:gd name="connsiteX35" fmla="*/ 3398532 w 3736536"/>
              <a:gd name="connsiteY35" fmla="*/ 442343 h 1817058"/>
              <a:gd name="connsiteX36" fmla="*/ 3404882 w 3736536"/>
              <a:gd name="connsiteY36" fmla="*/ 423293 h 1817058"/>
              <a:gd name="connsiteX0" fmla="*/ 3404882 w 3736536"/>
              <a:gd name="connsiteY0" fmla="*/ 422058 h 1815823"/>
              <a:gd name="connsiteX1" fmla="*/ 3398532 w 3736536"/>
              <a:gd name="connsiteY1" fmla="*/ 22008 h 1815823"/>
              <a:gd name="connsiteX2" fmla="*/ 3271532 w 3736536"/>
              <a:gd name="connsiteY2" fmla="*/ 53758 h 1815823"/>
              <a:gd name="connsiteX3" fmla="*/ 3220732 w 3736536"/>
              <a:gd name="connsiteY3" fmla="*/ 66458 h 1815823"/>
              <a:gd name="connsiteX4" fmla="*/ 3188982 w 3736536"/>
              <a:gd name="connsiteY4" fmla="*/ 79158 h 1815823"/>
              <a:gd name="connsiteX5" fmla="*/ 3030232 w 3736536"/>
              <a:gd name="connsiteY5" fmla="*/ 98208 h 1815823"/>
              <a:gd name="connsiteX6" fmla="*/ 2941332 w 3736536"/>
              <a:gd name="connsiteY6" fmla="*/ 117258 h 1815823"/>
              <a:gd name="connsiteX7" fmla="*/ 2890532 w 3736536"/>
              <a:gd name="connsiteY7" fmla="*/ 129958 h 1815823"/>
              <a:gd name="connsiteX8" fmla="*/ 2839732 w 3736536"/>
              <a:gd name="connsiteY8" fmla="*/ 136308 h 1815823"/>
              <a:gd name="connsiteX9" fmla="*/ 2801632 w 3736536"/>
              <a:gd name="connsiteY9" fmla="*/ 142658 h 1815823"/>
              <a:gd name="connsiteX10" fmla="*/ 2719082 w 3736536"/>
              <a:gd name="connsiteY10" fmla="*/ 161708 h 1815823"/>
              <a:gd name="connsiteX11" fmla="*/ 2630182 w 3736536"/>
              <a:gd name="connsiteY11" fmla="*/ 168058 h 1815823"/>
              <a:gd name="connsiteX12" fmla="*/ 2585732 w 3736536"/>
              <a:gd name="connsiteY12" fmla="*/ 180758 h 1815823"/>
              <a:gd name="connsiteX13" fmla="*/ 2471432 w 3736536"/>
              <a:gd name="connsiteY13" fmla="*/ 199808 h 1815823"/>
              <a:gd name="connsiteX14" fmla="*/ 2439682 w 3736536"/>
              <a:gd name="connsiteY14" fmla="*/ 206158 h 1815823"/>
              <a:gd name="connsiteX15" fmla="*/ 2407932 w 3736536"/>
              <a:gd name="connsiteY15" fmla="*/ 218858 h 1815823"/>
              <a:gd name="connsiteX16" fmla="*/ 2382532 w 3736536"/>
              <a:gd name="connsiteY16" fmla="*/ 225208 h 1815823"/>
              <a:gd name="connsiteX17" fmla="*/ 2293632 w 3736536"/>
              <a:gd name="connsiteY17" fmla="*/ 237908 h 1815823"/>
              <a:gd name="connsiteX18" fmla="*/ 2230132 w 3736536"/>
              <a:gd name="connsiteY18" fmla="*/ 250608 h 1815823"/>
              <a:gd name="connsiteX19" fmla="*/ 2179332 w 3736536"/>
              <a:gd name="connsiteY19" fmla="*/ 256958 h 1815823"/>
              <a:gd name="connsiteX20" fmla="*/ 2090432 w 3736536"/>
              <a:gd name="connsiteY20" fmla="*/ 276008 h 1815823"/>
              <a:gd name="connsiteX21" fmla="*/ 2045982 w 3736536"/>
              <a:gd name="connsiteY21" fmla="*/ 295058 h 1815823"/>
              <a:gd name="connsiteX22" fmla="*/ 2026932 w 3736536"/>
              <a:gd name="connsiteY22" fmla="*/ 307758 h 1815823"/>
              <a:gd name="connsiteX23" fmla="*/ 2007882 w 3736536"/>
              <a:gd name="connsiteY23" fmla="*/ 314108 h 1815823"/>
              <a:gd name="connsiteX24" fmla="*/ 1938032 w 3736536"/>
              <a:gd name="connsiteY24" fmla="*/ 352208 h 1815823"/>
              <a:gd name="connsiteX25" fmla="*/ 1887232 w 3736536"/>
              <a:gd name="connsiteY25" fmla="*/ 371258 h 1815823"/>
              <a:gd name="connsiteX26" fmla="*/ 1861832 w 3736536"/>
              <a:gd name="connsiteY26" fmla="*/ 383958 h 1815823"/>
              <a:gd name="connsiteX27" fmla="*/ 1798332 w 3736536"/>
              <a:gd name="connsiteY27" fmla="*/ 403008 h 1815823"/>
              <a:gd name="connsiteX28" fmla="*/ 1766582 w 3736536"/>
              <a:gd name="connsiteY28" fmla="*/ 422058 h 1815823"/>
              <a:gd name="connsiteX29" fmla="*/ 1690382 w 3736536"/>
              <a:gd name="connsiteY29" fmla="*/ 460158 h 1815823"/>
              <a:gd name="connsiteX30" fmla="*/ 33032 w 3736536"/>
              <a:gd name="connsiteY30" fmla="*/ 968158 h 1815823"/>
              <a:gd name="connsiteX31" fmla="*/ 3404882 w 3736536"/>
              <a:gd name="connsiteY31" fmla="*/ 1806358 h 1815823"/>
              <a:gd name="connsiteX32" fmla="*/ 3430282 w 3736536"/>
              <a:gd name="connsiteY32" fmla="*/ 1406308 h 1815823"/>
              <a:gd name="connsiteX33" fmla="*/ 1531632 w 3736536"/>
              <a:gd name="connsiteY33" fmla="*/ 936408 h 1815823"/>
              <a:gd name="connsiteX34" fmla="*/ 3398532 w 3736536"/>
              <a:gd name="connsiteY34" fmla="*/ 441108 h 1815823"/>
              <a:gd name="connsiteX35" fmla="*/ 3404882 w 3736536"/>
              <a:gd name="connsiteY35" fmla="*/ 422058 h 1815823"/>
              <a:gd name="connsiteX0" fmla="*/ 3404882 w 3736536"/>
              <a:gd name="connsiteY0" fmla="*/ 419500 h 1813265"/>
              <a:gd name="connsiteX1" fmla="*/ 3398532 w 3736536"/>
              <a:gd name="connsiteY1" fmla="*/ 19450 h 1813265"/>
              <a:gd name="connsiteX2" fmla="*/ 3220732 w 3736536"/>
              <a:gd name="connsiteY2" fmla="*/ 63900 h 1813265"/>
              <a:gd name="connsiteX3" fmla="*/ 3188982 w 3736536"/>
              <a:gd name="connsiteY3" fmla="*/ 76600 h 1813265"/>
              <a:gd name="connsiteX4" fmla="*/ 3030232 w 3736536"/>
              <a:gd name="connsiteY4" fmla="*/ 95650 h 1813265"/>
              <a:gd name="connsiteX5" fmla="*/ 2941332 w 3736536"/>
              <a:gd name="connsiteY5" fmla="*/ 114700 h 1813265"/>
              <a:gd name="connsiteX6" fmla="*/ 2890532 w 3736536"/>
              <a:gd name="connsiteY6" fmla="*/ 127400 h 1813265"/>
              <a:gd name="connsiteX7" fmla="*/ 2839732 w 3736536"/>
              <a:gd name="connsiteY7" fmla="*/ 133750 h 1813265"/>
              <a:gd name="connsiteX8" fmla="*/ 2801632 w 3736536"/>
              <a:gd name="connsiteY8" fmla="*/ 140100 h 1813265"/>
              <a:gd name="connsiteX9" fmla="*/ 2719082 w 3736536"/>
              <a:gd name="connsiteY9" fmla="*/ 159150 h 1813265"/>
              <a:gd name="connsiteX10" fmla="*/ 2630182 w 3736536"/>
              <a:gd name="connsiteY10" fmla="*/ 165500 h 1813265"/>
              <a:gd name="connsiteX11" fmla="*/ 2585732 w 3736536"/>
              <a:gd name="connsiteY11" fmla="*/ 178200 h 1813265"/>
              <a:gd name="connsiteX12" fmla="*/ 2471432 w 3736536"/>
              <a:gd name="connsiteY12" fmla="*/ 197250 h 1813265"/>
              <a:gd name="connsiteX13" fmla="*/ 2439682 w 3736536"/>
              <a:gd name="connsiteY13" fmla="*/ 203600 h 1813265"/>
              <a:gd name="connsiteX14" fmla="*/ 2407932 w 3736536"/>
              <a:gd name="connsiteY14" fmla="*/ 216300 h 1813265"/>
              <a:gd name="connsiteX15" fmla="*/ 2382532 w 3736536"/>
              <a:gd name="connsiteY15" fmla="*/ 222650 h 1813265"/>
              <a:gd name="connsiteX16" fmla="*/ 2293632 w 3736536"/>
              <a:gd name="connsiteY16" fmla="*/ 235350 h 1813265"/>
              <a:gd name="connsiteX17" fmla="*/ 2230132 w 3736536"/>
              <a:gd name="connsiteY17" fmla="*/ 248050 h 1813265"/>
              <a:gd name="connsiteX18" fmla="*/ 2179332 w 3736536"/>
              <a:gd name="connsiteY18" fmla="*/ 254400 h 1813265"/>
              <a:gd name="connsiteX19" fmla="*/ 2090432 w 3736536"/>
              <a:gd name="connsiteY19" fmla="*/ 273450 h 1813265"/>
              <a:gd name="connsiteX20" fmla="*/ 2045982 w 3736536"/>
              <a:gd name="connsiteY20" fmla="*/ 292500 h 1813265"/>
              <a:gd name="connsiteX21" fmla="*/ 2026932 w 3736536"/>
              <a:gd name="connsiteY21" fmla="*/ 305200 h 1813265"/>
              <a:gd name="connsiteX22" fmla="*/ 2007882 w 3736536"/>
              <a:gd name="connsiteY22" fmla="*/ 311550 h 1813265"/>
              <a:gd name="connsiteX23" fmla="*/ 1938032 w 3736536"/>
              <a:gd name="connsiteY23" fmla="*/ 349650 h 1813265"/>
              <a:gd name="connsiteX24" fmla="*/ 1887232 w 3736536"/>
              <a:gd name="connsiteY24" fmla="*/ 368700 h 1813265"/>
              <a:gd name="connsiteX25" fmla="*/ 1861832 w 3736536"/>
              <a:gd name="connsiteY25" fmla="*/ 381400 h 1813265"/>
              <a:gd name="connsiteX26" fmla="*/ 1798332 w 3736536"/>
              <a:gd name="connsiteY26" fmla="*/ 400450 h 1813265"/>
              <a:gd name="connsiteX27" fmla="*/ 1766582 w 3736536"/>
              <a:gd name="connsiteY27" fmla="*/ 419500 h 1813265"/>
              <a:gd name="connsiteX28" fmla="*/ 1690382 w 3736536"/>
              <a:gd name="connsiteY28" fmla="*/ 457600 h 1813265"/>
              <a:gd name="connsiteX29" fmla="*/ 33032 w 3736536"/>
              <a:gd name="connsiteY29" fmla="*/ 965600 h 1813265"/>
              <a:gd name="connsiteX30" fmla="*/ 3404882 w 3736536"/>
              <a:gd name="connsiteY30" fmla="*/ 1803800 h 1813265"/>
              <a:gd name="connsiteX31" fmla="*/ 3430282 w 3736536"/>
              <a:gd name="connsiteY31" fmla="*/ 1403750 h 1813265"/>
              <a:gd name="connsiteX32" fmla="*/ 1531632 w 3736536"/>
              <a:gd name="connsiteY32" fmla="*/ 933850 h 1813265"/>
              <a:gd name="connsiteX33" fmla="*/ 3398532 w 3736536"/>
              <a:gd name="connsiteY33" fmla="*/ 438550 h 1813265"/>
              <a:gd name="connsiteX34" fmla="*/ 3404882 w 3736536"/>
              <a:gd name="connsiteY34" fmla="*/ 419500 h 1813265"/>
              <a:gd name="connsiteX0" fmla="*/ 3404882 w 3736536"/>
              <a:gd name="connsiteY0" fmla="*/ 417360 h 1811125"/>
              <a:gd name="connsiteX1" fmla="*/ 3398532 w 3736536"/>
              <a:gd name="connsiteY1" fmla="*/ 17310 h 1811125"/>
              <a:gd name="connsiteX2" fmla="*/ 3188982 w 3736536"/>
              <a:gd name="connsiteY2" fmla="*/ 74460 h 1811125"/>
              <a:gd name="connsiteX3" fmla="*/ 3030232 w 3736536"/>
              <a:gd name="connsiteY3" fmla="*/ 93510 h 1811125"/>
              <a:gd name="connsiteX4" fmla="*/ 2941332 w 3736536"/>
              <a:gd name="connsiteY4" fmla="*/ 112560 h 1811125"/>
              <a:gd name="connsiteX5" fmla="*/ 2890532 w 3736536"/>
              <a:gd name="connsiteY5" fmla="*/ 125260 h 1811125"/>
              <a:gd name="connsiteX6" fmla="*/ 2839732 w 3736536"/>
              <a:gd name="connsiteY6" fmla="*/ 131610 h 1811125"/>
              <a:gd name="connsiteX7" fmla="*/ 2801632 w 3736536"/>
              <a:gd name="connsiteY7" fmla="*/ 137960 h 1811125"/>
              <a:gd name="connsiteX8" fmla="*/ 2719082 w 3736536"/>
              <a:gd name="connsiteY8" fmla="*/ 157010 h 1811125"/>
              <a:gd name="connsiteX9" fmla="*/ 2630182 w 3736536"/>
              <a:gd name="connsiteY9" fmla="*/ 163360 h 1811125"/>
              <a:gd name="connsiteX10" fmla="*/ 2585732 w 3736536"/>
              <a:gd name="connsiteY10" fmla="*/ 176060 h 1811125"/>
              <a:gd name="connsiteX11" fmla="*/ 2471432 w 3736536"/>
              <a:gd name="connsiteY11" fmla="*/ 195110 h 1811125"/>
              <a:gd name="connsiteX12" fmla="*/ 2439682 w 3736536"/>
              <a:gd name="connsiteY12" fmla="*/ 201460 h 1811125"/>
              <a:gd name="connsiteX13" fmla="*/ 2407932 w 3736536"/>
              <a:gd name="connsiteY13" fmla="*/ 214160 h 1811125"/>
              <a:gd name="connsiteX14" fmla="*/ 2382532 w 3736536"/>
              <a:gd name="connsiteY14" fmla="*/ 220510 h 1811125"/>
              <a:gd name="connsiteX15" fmla="*/ 2293632 w 3736536"/>
              <a:gd name="connsiteY15" fmla="*/ 233210 h 1811125"/>
              <a:gd name="connsiteX16" fmla="*/ 2230132 w 3736536"/>
              <a:gd name="connsiteY16" fmla="*/ 245910 h 1811125"/>
              <a:gd name="connsiteX17" fmla="*/ 2179332 w 3736536"/>
              <a:gd name="connsiteY17" fmla="*/ 252260 h 1811125"/>
              <a:gd name="connsiteX18" fmla="*/ 2090432 w 3736536"/>
              <a:gd name="connsiteY18" fmla="*/ 271310 h 1811125"/>
              <a:gd name="connsiteX19" fmla="*/ 2045982 w 3736536"/>
              <a:gd name="connsiteY19" fmla="*/ 290360 h 1811125"/>
              <a:gd name="connsiteX20" fmla="*/ 2026932 w 3736536"/>
              <a:gd name="connsiteY20" fmla="*/ 303060 h 1811125"/>
              <a:gd name="connsiteX21" fmla="*/ 2007882 w 3736536"/>
              <a:gd name="connsiteY21" fmla="*/ 309410 h 1811125"/>
              <a:gd name="connsiteX22" fmla="*/ 1938032 w 3736536"/>
              <a:gd name="connsiteY22" fmla="*/ 347510 h 1811125"/>
              <a:gd name="connsiteX23" fmla="*/ 1887232 w 3736536"/>
              <a:gd name="connsiteY23" fmla="*/ 366560 h 1811125"/>
              <a:gd name="connsiteX24" fmla="*/ 1861832 w 3736536"/>
              <a:gd name="connsiteY24" fmla="*/ 379260 h 1811125"/>
              <a:gd name="connsiteX25" fmla="*/ 1798332 w 3736536"/>
              <a:gd name="connsiteY25" fmla="*/ 398310 h 1811125"/>
              <a:gd name="connsiteX26" fmla="*/ 1766582 w 3736536"/>
              <a:gd name="connsiteY26" fmla="*/ 417360 h 1811125"/>
              <a:gd name="connsiteX27" fmla="*/ 1690382 w 3736536"/>
              <a:gd name="connsiteY27" fmla="*/ 455460 h 1811125"/>
              <a:gd name="connsiteX28" fmla="*/ 33032 w 3736536"/>
              <a:gd name="connsiteY28" fmla="*/ 963460 h 1811125"/>
              <a:gd name="connsiteX29" fmla="*/ 3404882 w 3736536"/>
              <a:gd name="connsiteY29" fmla="*/ 1801660 h 1811125"/>
              <a:gd name="connsiteX30" fmla="*/ 3430282 w 3736536"/>
              <a:gd name="connsiteY30" fmla="*/ 1401610 h 1811125"/>
              <a:gd name="connsiteX31" fmla="*/ 1531632 w 3736536"/>
              <a:gd name="connsiteY31" fmla="*/ 931710 h 1811125"/>
              <a:gd name="connsiteX32" fmla="*/ 3398532 w 3736536"/>
              <a:gd name="connsiteY32" fmla="*/ 436410 h 1811125"/>
              <a:gd name="connsiteX33" fmla="*/ 3404882 w 3736536"/>
              <a:gd name="connsiteY33" fmla="*/ 417360 h 1811125"/>
              <a:gd name="connsiteX0" fmla="*/ 3404882 w 3736536"/>
              <a:gd name="connsiteY0" fmla="*/ 414422 h 1808187"/>
              <a:gd name="connsiteX1" fmla="*/ 3398532 w 3736536"/>
              <a:gd name="connsiteY1" fmla="*/ 14372 h 1808187"/>
              <a:gd name="connsiteX2" fmla="*/ 3030232 w 3736536"/>
              <a:gd name="connsiteY2" fmla="*/ 90572 h 1808187"/>
              <a:gd name="connsiteX3" fmla="*/ 2941332 w 3736536"/>
              <a:gd name="connsiteY3" fmla="*/ 109622 h 1808187"/>
              <a:gd name="connsiteX4" fmla="*/ 2890532 w 3736536"/>
              <a:gd name="connsiteY4" fmla="*/ 122322 h 1808187"/>
              <a:gd name="connsiteX5" fmla="*/ 2839732 w 3736536"/>
              <a:gd name="connsiteY5" fmla="*/ 128672 h 1808187"/>
              <a:gd name="connsiteX6" fmla="*/ 2801632 w 3736536"/>
              <a:gd name="connsiteY6" fmla="*/ 135022 h 1808187"/>
              <a:gd name="connsiteX7" fmla="*/ 2719082 w 3736536"/>
              <a:gd name="connsiteY7" fmla="*/ 154072 h 1808187"/>
              <a:gd name="connsiteX8" fmla="*/ 2630182 w 3736536"/>
              <a:gd name="connsiteY8" fmla="*/ 160422 h 1808187"/>
              <a:gd name="connsiteX9" fmla="*/ 2585732 w 3736536"/>
              <a:gd name="connsiteY9" fmla="*/ 173122 h 1808187"/>
              <a:gd name="connsiteX10" fmla="*/ 2471432 w 3736536"/>
              <a:gd name="connsiteY10" fmla="*/ 192172 h 1808187"/>
              <a:gd name="connsiteX11" fmla="*/ 2439682 w 3736536"/>
              <a:gd name="connsiteY11" fmla="*/ 198522 h 1808187"/>
              <a:gd name="connsiteX12" fmla="*/ 2407932 w 3736536"/>
              <a:gd name="connsiteY12" fmla="*/ 211222 h 1808187"/>
              <a:gd name="connsiteX13" fmla="*/ 2382532 w 3736536"/>
              <a:gd name="connsiteY13" fmla="*/ 217572 h 1808187"/>
              <a:gd name="connsiteX14" fmla="*/ 2293632 w 3736536"/>
              <a:gd name="connsiteY14" fmla="*/ 230272 h 1808187"/>
              <a:gd name="connsiteX15" fmla="*/ 2230132 w 3736536"/>
              <a:gd name="connsiteY15" fmla="*/ 242972 h 1808187"/>
              <a:gd name="connsiteX16" fmla="*/ 2179332 w 3736536"/>
              <a:gd name="connsiteY16" fmla="*/ 249322 h 1808187"/>
              <a:gd name="connsiteX17" fmla="*/ 2090432 w 3736536"/>
              <a:gd name="connsiteY17" fmla="*/ 268372 h 1808187"/>
              <a:gd name="connsiteX18" fmla="*/ 2045982 w 3736536"/>
              <a:gd name="connsiteY18" fmla="*/ 287422 h 1808187"/>
              <a:gd name="connsiteX19" fmla="*/ 2026932 w 3736536"/>
              <a:gd name="connsiteY19" fmla="*/ 300122 h 1808187"/>
              <a:gd name="connsiteX20" fmla="*/ 2007882 w 3736536"/>
              <a:gd name="connsiteY20" fmla="*/ 306472 h 1808187"/>
              <a:gd name="connsiteX21" fmla="*/ 1938032 w 3736536"/>
              <a:gd name="connsiteY21" fmla="*/ 344572 h 1808187"/>
              <a:gd name="connsiteX22" fmla="*/ 1887232 w 3736536"/>
              <a:gd name="connsiteY22" fmla="*/ 363622 h 1808187"/>
              <a:gd name="connsiteX23" fmla="*/ 1861832 w 3736536"/>
              <a:gd name="connsiteY23" fmla="*/ 376322 h 1808187"/>
              <a:gd name="connsiteX24" fmla="*/ 1798332 w 3736536"/>
              <a:gd name="connsiteY24" fmla="*/ 395372 h 1808187"/>
              <a:gd name="connsiteX25" fmla="*/ 1766582 w 3736536"/>
              <a:gd name="connsiteY25" fmla="*/ 414422 h 1808187"/>
              <a:gd name="connsiteX26" fmla="*/ 1690382 w 3736536"/>
              <a:gd name="connsiteY26" fmla="*/ 452522 h 1808187"/>
              <a:gd name="connsiteX27" fmla="*/ 33032 w 3736536"/>
              <a:gd name="connsiteY27" fmla="*/ 960522 h 1808187"/>
              <a:gd name="connsiteX28" fmla="*/ 3404882 w 3736536"/>
              <a:gd name="connsiteY28" fmla="*/ 1798722 h 1808187"/>
              <a:gd name="connsiteX29" fmla="*/ 3430282 w 3736536"/>
              <a:gd name="connsiteY29" fmla="*/ 1398672 h 1808187"/>
              <a:gd name="connsiteX30" fmla="*/ 1531632 w 3736536"/>
              <a:gd name="connsiteY30" fmla="*/ 928772 h 1808187"/>
              <a:gd name="connsiteX31" fmla="*/ 3398532 w 3736536"/>
              <a:gd name="connsiteY31" fmla="*/ 433472 h 1808187"/>
              <a:gd name="connsiteX32" fmla="*/ 3404882 w 3736536"/>
              <a:gd name="connsiteY32" fmla="*/ 414422 h 1808187"/>
              <a:gd name="connsiteX0" fmla="*/ 3404882 w 3736536"/>
              <a:gd name="connsiteY0" fmla="*/ 411887 h 1805652"/>
              <a:gd name="connsiteX1" fmla="*/ 3398532 w 3736536"/>
              <a:gd name="connsiteY1" fmla="*/ 11837 h 1805652"/>
              <a:gd name="connsiteX2" fmla="*/ 2941332 w 3736536"/>
              <a:gd name="connsiteY2" fmla="*/ 107087 h 1805652"/>
              <a:gd name="connsiteX3" fmla="*/ 2890532 w 3736536"/>
              <a:gd name="connsiteY3" fmla="*/ 119787 h 1805652"/>
              <a:gd name="connsiteX4" fmla="*/ 2839732 w 3736536"/>
              <a:gd name="connsiteY4" fmla="*/ 126137 h 1805652"/>
              <a:gd name="connsiteX5" fmla="*/ 2801632 w 3736536"/>
              <a:gd name="connsiteY5" fmla="*/ 132487 h 1805652"/>
              <a:gd name="connsiteX6" fmla="*/ 2719082 w 3736536"/>
              <a:gd name="connsiteY6" fmla="*/ 151537 h 1805652"/>
              <a:gd name="connsiteX7" fmla="*/ 2630182 w 3736536"/>
              <a:gd name="connsiteY7" fmla="*/ 157887 h 1805652"/>
              <a:gd name="connsiteX8" fmla="*/ 2585732 w 3736536"/>
              <a:gd name="connsiteY8" fmla="*/ 170587 h 1805652"/>
              <a:gd name="connsiteX9" fmla="*/ 2471432 w 3736536"/>
              <a:gd name="connsiteY9" fmla="*/ 189637 h 1805652"/>
              <a:gd name="connsiteX10" fmla="*/ 2439682 w 3736536"/>
              <a:gd name="connsiteY10" fmla="*/ 195987 h 1805652"/>
              <a:gd name="connsiteX11" fmla="*/ 2407932 w 3736536"/>
              <a:gd name="connsiteY11" fmla="*/ 208687 h 1805652"/>
              <a:gd name="connsiteX12" fmla="*/ 2382532 w 3736536"/>
              <a:gd name="connsiteY12" fmla="*/ 215037 h 1805652"/>
              <a:gd name="connsiteX13" fmla="*/ 2293632 w 3736536"/>
              <a:gd name="connsiteY13" fmla="*/ 227737 h 1805652"/>
              <a:gd name="connsiteX14" fmla="*/ 2230132 w 3736536"/>
              <a:gd name="connsiteY14" fmla="*/ 240437 h 1805652"/>
              <a:gd name="connsiteX15" fmla="*/ 2179332 w 3736536"/>
              <a:gd name="connsiteY15" fmla="*/ 246787 h 1805652"/>
              <a:gd name="connsiteX16" fmla="*/ 2090432 w 3736536"/>
              <a:gd name="connsiteY16" fmla="*/ 265837 h 1805652"/>
              <a:gd name="connsiteX17" fmla="*/ 2045982 w 3736536"/>
              <a:gd name="connsiteY17" fmla="*/ 284887 h 1805652"/>
              <a:gd name="connsiteX18" fmla="*/ 2026932 w 3736536"/>
              <a:gd name="connsiteY18" fmla="*/ 297587 h 1805652"/>
              <a:gd name="connsiteX19" fmla="*/ 2007882 w 3736536"/>
              <a:gd name="connsiteY19" fmla="*/ 303937 h 1805652"/>
              <a:gd name="connsiteX20" fmla="*/ 1938032 w 3736536"/>
              <a:gd name="connsiteY20" fmla="*/ 342037 h 1805652"/>
              <a:gd name="connsiteX21" fmla="*/ 1887232 w 3736536"/>
              <a:gd name="connsiteY21" fmla="*/ 361087 h 1805652"/>
              <a:gd name="connsiteX22" fmla="*/ 1861832 w 3736536"/>
              <a:gd name="connsiteY22" fmla="*/ 373787 h 1805652"/>
              <a:gd name="connsiteX23" fmla="*/ 1798332 w 3736536"/>
              <a:gd name="connsiteY23" fmla="*/ 392837 h 1805652"/>
              <a:gd name="connsiteX24" fmla="*/ 1766582 w 3736536"/>
              <a:gd name="connsiteY24" fmla="*/ 411887 h 1805652"/>
              <a:gd name="connsiteX25" fmla="*/ 1690382 w 3736536"/>
              <a:gd name="connsiteY25" fmla="*/ 449987 h 1805652"/>
              <a:gd name="connsiteX26" fmla="*/ 33032 w 3736536"/>
              <a:gd name="connsiteY26" fmla="*/ 957987 h 1805652"/>
              <a:gd name="connsiteX27" fmla="*/ 3404882 w 3736536"/>
              <a:gd name="connsiteY27" fmla="*/ 1796187 h 1805652"/>
              <a:gd name="connsiteX28" fmla="*/ 3430282 w 3736536"/>
              <a:gd name="connsiteY28" fmla="*/ 1396137 h 1805652"/>
              <a:gd name="connsiteX29" fmla="*/ 1531632 w 3736536"/>
              <a:gd name="connsiteY29" fmla="*/ 926237 h 1805652"/>
              <a:gd name="connsiteX30" fmla="*/ 3398532 w 3736536"/>
              <a:gd name="connsiteY30" fmla="*/ 430937 h 1805652"/>
              <a:gd name="connsiteX31" fmla="*/ 3404882 w 3736536"/>
              <a:gd name="connsiteY31" fmla="*/ 411887 h 1805652"/>
              <a:gd name="connsiteX0" fmla="*/ 3404882 w 3736536"/>
              <a:gd name="connsiteY0" fmla="*/ 410414 h 1804179"/>
              <a:gd name="connsiteX1" fmla="*/ 3398532 w 3736536"/>
              <a:gd name="connsiteY1" fmla="*/ 10364 h 1804179"/>
              <a:gd name="connsiteX2" fmla="*/ 2890532 w 3736536"/>
              <a:gd name="connsiteY2" fmla="*/ 118314 h 1804179"/>
              <a:gd name="connsiteX3" fmla="*/ 2839732 w 3736536"/>
              <a:gd name="connsiteY3" fmla="*/ 124664 h 1804179"/>
              <a:gd name="connsiteX4" fmla="*/ 2801632 w 3736536"/>
              <a:gd name="connsiteY4" fmla="*/ 131014 h 1804179"/>
              <a:gd name="connsiteX5" fmla="*/ 2719082 w 3736536"/>
              <a:gd name="connsiteY5" fmla="*/ 150064 h 1804179"/>
              <a:gd name="connsiteX6" fmla="*/ 2630182 w 3736536"/>
              <a:gd name="connsiteY6" fmla="*/ 156414 h 1804179"/>
              <a:gd name="connsiteX7" fmla="*/ 2585732 w 3736536"/>
              <a:gd name="connsiteY7" fmla="*/ 169114 h 1804179"/>
              <a:gd name="connsiteX8" fmla="*/ 2471432 w 3736536"/>
              <a:gd name="connsiteY8" fmla="*/ 188164 h 1804179"/>
              <a:gd name="connsiteX9" fmla="*/ 2439682 w 3736536"/>
              <a:gd name="connsiteY9" fmla="*/ 194514 h 1804179"/>
              <a:gd name="connsiteX10" fmla="*/ 2407932 w 3736536"/>
              <a:gd name="connsiteY10" fmla="*/ 207214 h 1804179"/>
              <a:gd name="connsiteX11" fmla="*/ 2382532 w 3736536"/>
              <a:gd name="connsiteY11" fmla="*/ 213564 h 1804179"/>
              <a:gd name="connsiteX12" fmla="*/ 2293632 w 3736536"/>
              <a:gd name="connsiteY12" fmla="*/ 226264 h 1804179"/>
              <a:gd name="connsiteX13" fmla="*/ 2230132 w 3736536"/>
              <a:gd name="connsiteY13" fmla="*/ 238964 h 1804179"/>
              <a:gd name="connsiteX14" fmla="*/ 2179332 w 3736536"/>
              <a:gd name="connsiteY14" fmla="*/ 245314 h 1804179"/>
              <a:gd name="connsiteX15" fmla="*/ 2090432 w 3736536"/>
              <a:gd name="connsiteY15" fmla="*/ 264364 h 1804179"/>
              <a:gd name="connsiteX16" fmla="*/ 2045982 w 3736536"/>
              <a:gd name="connsiteY16" fmla="*/ 283414 h 1804179"/>
              <a:gd name="connsiteX17" fmla="*/ 2026932 w 3736536"/>
              <a:gd name="connsiteY17" fmla="*/ 296114 h 1804179"/>
              <a:gd name="connsiteX18" fmla="*/ 2007882 w 3736536"/>
              <a:gd name="connsiteY18" fmla="*/ 302464 h 1804179"/>
              <a:gd name="connsiteX19" fmla="*/ 1938032 w 3736536"/>
              <a:gd name="connsiteY19" fmla="*/ 340564 h 1804179"/>
              <a:gd name="connsiteX20" fmla="*/ 1887232 w 3736536"/>
              <a:gd name="connsiteY20" fmla="*/ 359614 h 1804179"/>
              <a:gd name="connsiteX21" fmla="*/ 1861832 w 3736536"/>
              <a:gd name="connsiteY21" fmla="*/ 372314 h 1804179"/>
              <a:gd name="connsiteX22" fmla="*/ 1798332 w 3736536"/>
              <a:gd name="connsiteY22" fmla="*/ 391364 h 1804179"/>
              <a:gd name="connsiteX23" fmla="*/ 1766582 w 3736536"/>
              <a:gd name="connsiteY23" fmla="*/ 410414 h 1804179"/>
              <a:gd name="connsiteX24" fmla="*/ 1690382 w 3736536"/>
              <a:gd name="connsiteY24" fmla="*/ 448514 h 1804179"/>
              <a:gd name="connsiteX25" fmla="*/ 33032 w 3736536"/>
              <a:gd name="connsiteY25" fmla="*/ 956514 h 1804179"/>
              <a:gd name="connsiteX26" fmla="*/ 3404882 w 3736536"/>
              <a:gd name="connsiteY26" fmla="*/ 1794714 h 1804179"/>
              <a:gd name="connsiteX27" fmla="*/ 3430282 w 3736536"/>
              <a:gd name="connsiteY27" fmla="*/ 1394664 h 1804179"/>
              <a:gd name="connsiteX28" fmla="*/ 1531632 w 3736536"/>
              <a:gd name="connsiteY28" fmla="*/ 924764 h 1804179"/>
              <a:gd name="connsiteX29" fmla="*/ 3398532 w 3736536"/>
              <a:gd name="connsiteY29" fmla="*/ 429464 h 1804179"/>
              <a:gd name="connsiteX30" fmla="*/ 3404882 w 3736536"/>
              <a:gd name="connsiteY30" fmla="*/ 410414 h 1804179"/>
              <a:gd name="connsiteX0" fmla="*/ 3404882 w 3736536"/>
              <a:gd name="connsiteY0" fmla="*/ 409770 h 1803535"/>
              <a:gd name="connsiteX1" fmla="*/ 3398532 w 3736536"/>
              <a:gd name="connsiteY1" fmla="*/ 9720 h 1803535"/>
              <a:gd name="connsiteX2" fmla="*/ 2839732 w 3736536"/>
              <a:gd name="connsiteY2" fmla="*/ 124020 h 1803535"/>
              <a:gd name="connsiteX3" fmla="*/ 2801632 w 3736536"/>
              <a:gd name="connsiteY3" fmla="*/ 130370 h 1803535"/>
              <a:gd name="connsiteX4" fmla="*/ 2719082 w 3736536"/>
              <a:gd name="connsiteY4" fmla="*/ 149420 h 1803535"/>
              <a:gd name="connsiteX5" fmla="*/ 2630182 w 3736536"/>
              <a:gd name="connsiteY5" fmla="*/ 155770 h 1803535"/>
              <a:gd name="connsiteX6" fmla="*/ 2585732 w 3736536"/>
              <a:gd name="connsiteY6" fmla="*/ 168470 h 1803535"/>
              <a:gd name="connsiteX7" fmla="*/ 2471432 w 3736536"/>
              <a:gd name="connsiteY7" fmla="*/ 187520 h 1803535"/>
              <a:gd name="connsiteX8" fmla="*/ 2439682 w 3736536"/>
              <a:gd name="connsiteY8" fmla="*/ 193870 h 1803535"/>
              <a:gd name="connsiteX9" fmla="*/ 2407932 w 3736536"/>
              <a:gd name="connsiteY9" fmla="*/ 206570 h 1803535"/>
              <a:gd name="connsiteX10" fmla="*/ 2382532 w 3736536"/>
              <a:gd name="connsiteY10" fmla="*/ 212920 h 1803535"/>
              <a:gd name="connsiteX11" fmla="*/ 2293632 w 3736536"/>
              <a:gd name="connsiteY11" fmla="*/ 225620 h 1803535"/>
              <a:gd name="connsiteX12" fmla="*/ 2230132 w 3736536"/>
              <a:gd name="connsiteY12" fmla="*/ 238320 h 1803535"/>
              <a:gd name="connsiteX13" fmla="*/ 2179332 w 3736536"/>
              <a:gd name="connsiteY13" fmla="*/ 244670 h 1803535"/>
              <a:gd name="connsiteX14" fmla="*/ 2090432 w 3736536"/>
              <a:gd name="connsiteY14" fmla="*/ 263720 h 1803535"/>
              <a:gd name="connsiteX15" fmla="*/ 2045982 w 3736536"/>
              <a:gd name="connsiteY15" fmla="*/ 282770 h 1803535"/>
              <a:gd name="connsiteX16" fmla="*/ 2026932 w 3736536"/>
              <a:gd name="connsiteY16" fmla="*/ 295470 h 1803535"/>
              <a:gd name="connsiteX17" fmla="*/ 2007882 w 3736536"/>
              <a:gd name="connsiteY17" fmla="*/ 301820 h 1803535"/>
              <a:gd name="connsiteX18" fmla="*/ 1938032 w 3736536"/>
              <a:gd name="connsiteY18" fmla="*/ 339920 h 1803535"/>
              <a:gd name="connsiteX19" fmla="*/ 1887232 w 3736536"/>
              <a:gd name="connsiteY19" fmla="*/ 358970 h 1803535"/>
              <a:gd name="connsiteX20" fmla="*/ 1861832 w 3736536"/>
              <a:gd name="connsiteY20" fmla="*/ 371670 h 1803535"/>
              <a:gd name="connsiteX21" fmla="*/ 1798332 w 3736536"/>
              <a:gd name="connsiteY21" fmla="*/ 390720 h 1803535"/>
              <a:gd name="connsiteX22" fmla="*/ 1766582 w 3736536"/>
              <a:gd name="connsiteY22" fmla="*/ 409770 h 1803535"/>
              <a:gd name="connsiteX23" fmla="*/ 1690382 w 3736536"/>
              <a:gd name="connsiteY23" fmla="*/ 447870 h 1803535"/>
              <a:gd name="connsiteX24" fmla="*/ 33032 w 3736536"/>
              <a:gd name="connsiteY24" fmla="*/ 955870 h 1803535"/>
              <a:gd name="connsiteX25" fmla="*/ 3404882 w 3736536"/>
              <a:gd name="connsiteY25" fmla="*/ 1794070 h 1803535"/>
              <a:gd name="connsiteX26" fmla="*/ 3430282 w 3736536"/>
              <a:gd name="connsiteY26" fmla="*/ 1394020 h 1803535"/>
              <a:gd name="connsiteX27" fmla="*/ 1531632 w 3736536"/>
              <a:gd name="connsiteY27" fmla="*/ 924120 h 1803535"/>
              <a:gd name="connsiteX28" fmla="*/ 3398532 w 3736536"/>
              <a:gd name="connsiteY28" fmla="*/ 428820 h 1803535"/>
              <a:gd name="connsiteX29" fmla="*/ 3404882 w 3736536"/>
              <a:gd name="connsiteY29" fmla="*/ 409770 h 1803535"/>
              <a:gd name="connsiteX0" fmla="*/ 3404882 w 3736536"/>
              <a:gd name="connsiteY0" fmla="*/ 409263 h 1803028"/>
              <a:gd name="connsiteX1" fmla="*/ 3398532 w 3736536"/>
              <a:gd name="connsiteY1" fmla="*/ 9213 h 1803028"/>
              <a:gd name="connsiteX2" fmla="*/ 2801632 w 3736536"/>
              <a:gd name="connsiteY2" fmla="*/ 129863 h 1803028"/>
              <a:gd name="connsiteX3" fmla="*/ 2719082 w 3736536"/>
              <a:gd name="connsiteY3" fmla="*/ 148913 h 1803028"/>
              <a:gd name="connsiteX4" fmla="*/ 2630182 w 3736536"/>
              <a:gd name="connsiteY4" fmla="*/ 155263 h 1803028"/>
              <a:gd name="connsiteX5" fmla="*/ 2585732 w 3736536"/>
              <a:gd name="connsiteY5" fmla="*/ 167963 h 1803028"/>
              <a:gd name="connsiteX6" fmla="*/ 2471432 w 3736536"/>
              <a:gd name="connsiteY6" fmla="*/ 187013 h 1803028"/>
              <a:gd name="connsiteX7" fmla="*/ 2439682 w 3736536"/>
              <a:gd name="connsiteY7" fmla="*/ 193363 h 1803028"/>
              <a:gd name="connsiteX8" fmla="*/ 2407932 w 3736536"/>
              <a:gd name="connsiteY8" fmla="*/ 206063 h 1803028"/>
              <a:gd name="connsiteX9" fmla="*/ 2382532 w 3736536"/>
              <a:gd name="connsiteY9" fmla="*/ 212413 h 1803028"/>
              <a:gd name="connsiteX10" fmla="*/ 2293632 w 3736536"/>
              <a:gd name="connsiteY10" fmla="*/ 225113 h 1803028"/>
              <a:gd name="connsiteX11" fmla="*/ 2230132 w 3736536"/>
              <a:gd name="connsiteY11" fmla="*/ 237813 h 1803028"/>
              <a:gd name="connsiteX12" fmla="*/ 2179332 w 3736536"/>
              <a:gd name="connsiteY12" fmla="*/ 244163 h 1803028"/>
              <a:gd name="connsiteX13" fmla="*/ 2090432 w 3736536"/>
              <a:gd name="connsiteY13" fmla="*/ 263213 h 1803028"/>
              <a:gd name="connsiteX14" fmla="*/ 2045982 w 3736536"/>
              <a:gd name="connsiteY14" fmla="*/ 282263 h 1803028"/>
              <a:gd name="connsiteX15" fmla="*/ 2026932 w 3736536"/>
              <a:gd name="connsiteY15" fmla="*/ 294963 h 1803028"/>
              <a:gd name="connsiteX16" fmla="*/ 2007882 w 3736536"/>
              <a:gd name="connsiteY16" fmla="*/ 301313 h 1803028"/>
              <a:gd name="connsiteX17" fmla="*/ 1938032 w 3736536"/>
              <a:gd name="connsiteY17" fmla="*/ 339413 h 1803028"/>
              <a:gd name="connsiteX18" fmla="*/ 1887232 w 3736536"/>
              <a:gd name="connsiteY18" fmla="*/ 358463 h 1803028"/>
              <a:gd name="connsiteX19" fmla="*/ 1861832 w 3736536"/>
              <a:gd name="connsiteY19" fmla="*/ 371163 h 1803028"/>
              <a:gd name="connsiteX20" fmla="*/ 1798332 w 3736536"/>
              <a:gd name="connsiteY20" fmla="*/ 390213 h 1803028"/>
              <a:gd name="connsiteX21" fmla="*/ 1766582 w 3736536"/>
              <a:gd name="connsiteY21" fmla="*/ 409263 h 1803028"/>
              <a:gd name="connsiteX22" fmla="*/ 1690382 w 3736536"/>
              <a:gd name="connsiteY22" fmla="*/ 447363 h 1803028"/>
              <a:gd name="connsiteX23" fmla="*/ 33032 w 3736536"/>
              <a:gd name="connsiteY23" fmla="*/ 955363 h 1803028"/>
              <a:gd name="connsiteX24" fmla="*/ 3404882 w 3736536"/>
              <a:gd name="connsiteY24" fmla="*/ 1793563 h 1803028"/>
              <a:gd name="connsiteX25" fmla="*/ 3430282 w 3736536"/>
              <a:gd name="connsiteY25" fmla="*/ 1393513 h 1803028"/>
              <a:gd name="connsiteX26" fmla="*/ 1531632 w 3736536"/>
              <a:gd name="connsiteY26" fmla="*/ 923613 h 1803028"/>
              <a:gd name="connsiteX27" fmla="*/ 3398532 w 3736536"/>
              <a:gd name="connsiteY27" fmla="*/ 428313 h 1803028"/>
              <a:gd name="connsiteX28" fmla="*/ 3404882 w 3736536"/>
              <a:gd name="connsiteY28" fmla="*/ 409263 h 1803028"/>
              <a:gd name="connsiteX0" fmla="*/ 3404882 w 3736536"/>
              <a:gd name="connsiteY0" fmla="*/ 407521 h 1801286"/>
              <a:gd name="connsiteX1" fmla="*/ 3398532 w 3736536"/>
              <a:gd name="connsiteY1" fmla="*/ 7471 h 1801286"/>
              <a:gd name="connsiteX2" fmla="*/ 2719082 w 3736536"/>
              <a:gd name="connsiteY2" fmla="*/ 147171 h 1801286"/>
              <a:gd name="connsiteX3" fmla="*/ 2630182 w 3736536"/>
              <a:gd name="connsiteY3" fmla="*/ 153521 h 1801286"/>
              <a:gd name="connsiteX4" fmla="*/ 2585732 w 3736536"/>
              <a:gd name="connsiteY4" fmla="*/ 166221 h 1801286"/>
              <a:gd name="connsiteX5" fmla="*/ 2471432 w 3736536"/>
              <a:gd name="connsiteY5" fmla="*/ 185271 h 1801286"/>
              <a:gd name="connsiteX6" fmla="*/ 2439682 w 3736536"/>
              <a:gd name="connsiteY6" fmla="*/ 191621 h 1801286"/>
              <a:gd name="connsiteX7" fmla="*/ 2407932 w 3736536"/>
              <a:gd name="connsiteY7" fmla="*/ 204321 h 1801286"/>
              <a:gd name="connsiteX8" fmla="*/ 2382532 w 3736536"/>
              <a:gd name="connsiteY8" fmla="*/ 210671 h 1801286"/>
              <a:gd name="connsiteX9" fmla="*/ 2293632 w 3736536"/>
              <a:gd name="connsiteY9" fmla="*/ 223371 h 1801286"/>
              <a:gd name="connsiteX10" fmla="*/ 2230132 w 3736536"/>
              <a:gd name="connsiteY10" fmla="*/ 236071 h 1801286"/>
              <a:gd name="connsiteX11" fmla="*/ 2179332 w 3736536"/>
              <a:gd name="connsiteY11" fmla="*/ 242421 h 1801286"/>
              <a:gd name="connsiteX12" fmla="*/ 2090432 w 3736536"/>
              <a:gd name="connsiteY12" fmla="*/ 261471 h 1801286"/>
              <a:gd name="connsiteX13" fmla="*/ 2045982 w 3736536"/>
              <a:gd name="connsiteY13" fmla="*/ 280521 h 1801286"/>
              <a:gd name="connsiteX14" fmla="*/ 2026932 w 3736536"/>
              <a:gd name="connsiteY14" fmla="*/ 293221 h 1801286"/>
              <a:gd name="connsiteX15" fmla="*/ 2007882 w 3736536"/>
              <a:gd name="connsiteY15" fmla="*/ 299571 h 1801286"/>
              <a:gd name="connsiteX16" fmla="*/ 1938032 w 3736536"/>
              <a:gd name="connsiteY16" fmla="*/ 337671 h 1801286"/>
              <a:gd name="connsiteX17" fmla="*/ 1887232 w 3736536"/>
              <a:gd name="connsiteY17" fmla="*/ 356721 h 1801286"/>
              <a:gd name="connsiteX18" fmla="*/ 1861832 w 3736536"/>
              <a:gd name="connsiteY18" fmla="*/ 369421 h 1801286"/>
              <a:gd name="connsiteX19" fmla="*/ 1798332 w 3736536"/>
              <a:gd name="connsiteY19" fmla="*/ 388471 h 1801286"/>
              <a:gd name="connsiteX20" fmla="*/ 1766582 w 3736536"/>
              <a:gd name="connsiteY20" fmla="*/ 407521 h 1801286"/>
              <a:gd name="connsiteX21" fmla="*/ 1690382 w 3736536"/>
              <a:gd name="connsiteY21" fmla="*/ 445621 h 1801286"/>
              <a:gd name="connsiteX22" fmla="*/ 33032 w 3736536"/>
              <a:gd name="connsiteY22" fmla="*/ 953621 h 1801286"/>
              <a:gd name="connsiteX23" fmla="*/ 3404882 w 3736536"/>
              <a:gd name="connsiteY23" fmla="*/ 1791821 h 1801286"/>
              <a:gd name="connsiteX24" fmla="*/ 3430282 w 3736536"/>
              <a:gd name="connsiteY24" fmla="*/ 1391771 h 1801286"/>
              <a:gd name="connsiteX25" fmla="*/ 1531632 w 3736536"/>
              <a:gd name="connsiteY25" fmla="*/ 921871 h 1801286"/>
              <a:gd name="connsiteX26" fmla="*/ 3398532 w 3736536"/>
              <a:gd name="connsiteY26" fmla="*/ 426571 h 1801286"/>
              <a:gd name="connsiteX27" fmla="*/ 3404882 w 3736536"/>
              <a:gd name="connsiteY27" fmla="*/ 407521 h 1801286"/>
              <a:gd name="connsiteX0" fmla="*/ 3404882 w 3736536"/>
              <a:gd name="connsiteY0" fmla="*/ 407068 h 1800833"/>
              <a:gd name="connsiteX1" fmla="*/ 3398532 w 3736536"/>
              <a:gd name="connsiteY1" fmla="*/ 7018 h 1800833"/>
              <a:gd name="connsiteX2" fmla="*/ 2630182 w 3736536"/>
              <a:gd name="connsiteY2" fmla="*/ 153068 h 1800833"/>
              <a:gd name="connsiteX3" fmla="*/ 2585732 w 3736536"/>
              <a:gd name="connsiteY3" fmla="*/ 165768 h 1800833"/>
              <a:gd name="connsiteX4" fmla="*/ 2471432 w 3736536"/>
              <a:gd name="connsiteY4" fmla="*/ 184818 h 1800833"/>
              <a:gd name="connsiteX5" fmla="*/ 2439682 w 3736536"/>
              <a:gd name="connsiteY5" fmla="*/ 191168 h 1800833"/>
              <a:gd name="connsiteX6" fmla="*/ 2407932 w 3736536"/>
              <a:gd name="connsiteY6" fmla="*/ 203868 h 1800833"/>
              <a:gd name="connsiteX7" fmla="*/ 2382532 w 3736536"/>
              <a:gd name="connsiteY7" fmla="*/ 210218 h 1800833"/>
              <a:gd name="connsiteX8" fmla="*/ 2293632 w 3736536"/>
              <a:gd name="connsiteY8" fmla="*/ 222918 h 1800833"/>
              <a:gd name="connsiteX9" fmla="*/ 2230132 w 3736536"/>
              <a:gd name="connsiteY9" fmla="*/ 235618 h 1800833"/>
              <a:gd name="connsiteX10" fmla="*/ 2179332 w 3736536"/>
              <a:gd name="connsiteY10" fmla="*/ 241968 h 1800833"/>
              <a:gd name="connsiteX11" fmla="*/ 2090432 w 3736536"/>
              <a:gd name="connsiteY11" fmla="*/ 261018 h 1800833"/>
              <a:gd name="connsiteX12" fmla="*/ 2045982 w 3736536"/>
              <a:gd name="connsiteY12" fmla="*/ 280068 h 1800833"/>
              <a:gd name="connsiteX13" fmla="*/ 2026932 w 3736536"/>
              <a:gd name="connsiteY13" fmla="*/ 292768 h 1800833"/>
              <a:gd name="connsiteX14" fmla="*/ 2007882 w 3736536"/>
              <a:gd name="connsiteY14" fmla="*/ 299118 h 1800833"/>
              <a:gd name="connsiteX15" fmla="*/ 1938032 w 3736536"/>
              <a:gd name="connsiteY15" fmla="*/ 337218 h 1800833"/>
              <a:gd name="connsiteX16" fmla="*/ 1887232 w 3736536"/>
              <a:gd name="connsiteY16" fmla="*/ 356268 h 1800833"/>
              <a:gd name="connsiteX17" fmla="*/ 1861832 w 3736536"/>
              <a:gd name="connsiteY17" fmla="*/ 368968 h 1800833"/>
              <a:gd name="connsiteX18" fmla="*/ 1798332 w 3736536"/>
              <a:gd name="connsiteY18" fmla="*/ 388018 h 1800833"/>
              <a:gd name="connsiteX19" fmla="*/ 1766582 w 3736536"/>
              <a:gd name="connsiteY19" fmla="*/ 407068 h 1800833"/>
              <a:gd name="connsiteX20" fmla="*/ 1690382 w 3736536"/>
              <a:gd name="connsiteY20" fmla="*/ 445168 h 1800833"/>
              <a:gd name="connsiteX21" fmla="*/ 33032 w 3736536"/>
              <a:gd name="connsiteY21" fmla="*/ 953168 h 1800833"/>
              <a:gd name="connsiteX22" fmla="*/ 3404882 w 3736536"/>
              <a:gd name="connsiteY22" fmla="*/ 1791368 h 1800833"/>
              <a:gd name="connsiteX23" fmla="*/ 3430282 w 3736536"/>
              <a:gd name="connsiteY23" fmla="*/ 1391318 h 1800833"/>
              <a:gd name="connsiteX24" fmla="*/ 1531632 w 3736536"/>
              <a:gd name="connsiteY24" fmla="*/ 921418 h 1800833"/>
              <a:gd name="connsiteX25" fmla="*/ 3398532 w 3736536"/>
              <a:gd name="connsiteY25" fmla="*/ 426118 h 1800833"/>
              <a:gd name="connsiteX26" fmla="*/ 3404882 w 3736536"/>
              <a:gd name="connsiteY26" fmla="*/ 407068 h 1800833"/>
              <a:gd name="connsiteX0" fmla="*/ 3404882 w 3736536"/>
              <a:gd name="connsiteY0" fmla="*/ 406192 h 1799957"/>
              <a:gd name="connsiteX1" fmla="*/ 3398532 w 3736536"/>
              <a:gd name="connsiteY1" fmla="*/ 6142 h 1799957"/>
              <a:gd name="connsiteX2" fmla="*/ 2585732 w 3736536"/>
              <a:gd name="connsiteY2" fmla="*/ 164892 h 1799957"/>
              <a:gd name="connsiteX3" fmla="*/ 2471432 w 3736536"/>
              <a:gd name="connsiteY3" fmla="*/ 183942 h 1799957"/>
              <a:gd name="connsiteX4" fmla="*/ 2439682 w 3736536"/>
              <a:gd name="connsiteY4" fmla="*/ 190292 h 1799957"/>
              <a:gd name="connsiteX5" fmla="*/ 2407932 w 3736536"/>
              <a:gd name="connsiteY5" fmla="*/ 202992 h 1799957"/>
              <a:gd name="connsiteX6" fmla="*/ 2382532 w 3736536"/>
              <a:gd name="connsiteY6" fmla="*/ 209342 h 1799957"/>
              <a:gd name="connsiteX7" fmla="*/ 2293632 w 3736536"/>
              <a:gd name="connsiteY7" fmla="*/ 222042 h 1799957"/>
              <a:gd name="connsiteX8" fmla="*/ 2230132 w 3736536"/>
              <a:gd name="connsiteY8" fmla="*/ 234742 h 1799957"/>
              <a:gd name="connsiteX9" fmla="*/ 2179332 w 3736536"/>
              <a:gd name="connsiteY9" fmla="*/ 241092 h 1799957"/>
              <a:gd name="connsiteX10" fmla="*/ 2090432 w 3736536"/>
              <a:gd name="connsiteY10" fmla="*/ 260142 h 1799957"/>
              <a:gd name="connsiteX11" fmla="*/ 2045982 w 3736536"/>
              <a:gd name="connsiteY11" fmla="*/ 279192 h 1799957"/>
              <a:gd name="connsiteX12" fmla="*/ 2026932 w 3736536"/>
              <a:gd name="connsiteY12" fmla="*/ 291892 h 1799957"/>
              <a:gd name="connsiteX13" fmla="*/ 2007882 w 3736536"/>
              <a:gd name="connsiteY13" fmla="*/ 298242 h 1799957"/>
              <a:gd name="connsiteX14" fmla="*/ 1938032 w 3736536"/>
              <a:gd name="connsiteY14" fmla="*/ 336342 h 1799957"/>
              <a:gd name="connsiteX15" fmla="*/ 1887232 w 3736536"/>
              <a:gd name="connsiteY15" fmla="*/ 355392 h 1799957"/>
              <a:gd name="connsiteX16" fmla="*/ 1861832 w 3736536"/>
              <a:gd name="connsiteY16" fmla="*/ 368092 h 1799957"/>
              <a:gd name="connsiteX17" fmla="*/ 1798332 w 3736536"/>
              <a:gd name="connsiteY17" fmla="*/ 387142 h 1799957"/>
              <a:gd name="connsiteX18" fmla="*/ 1766582 w 3736536"/>
              <a:gd name="connsiteY18" fmla="*/ 406192 h 1799957"/>
              <a:gd name="connsiteX19" fmla="*/ 1690382 w 3736536"/>
              <a:gd name="connsiteY19" fmla="*/ 444292 h 1799957"/>
              <a:gd name="connsiteX20" fmla="*/ 33032 w 3736536"/>
              <a:gd name="connsiteY20" fmla="*/ 952292 h 1799957"/>
              <a:gd name="connsiteX21" fmla="*/ 3404882 w 3736536"/>
              <a:gd name="connsiteY21" fmla="*/ 1790492 h 1799957"/>
              <a:gd name="connsiteX22" fmla="*/ 3430282 w 3736536"/>
              <a:gd name="connsiteY22" fmla="*/ 1390442 h 1799957"/>
              <a:gd name="connsiteX23" fmla="*/ 1531632 w 3736536"/>
              <a:gd name="connsiteY23" fmla="*/ 920542 h 1799957"/>
              <a:gd name="connsiteX24" fmla="*/ 3398532 w 3736536"/>
              <a:gd name="connsiteY24" fmla="*/ 425242 h 1799957"/>
              <a:gd name="connsiteX25" fmla="*/ 3404882 w 3736536"/>
              <a:gd name="connsiteY25" fmla="*/ 406192 h 1799957"/>
              <a:gd name="connsiteX0" fmla="*/ 3404882 w 3736536"/>
              <a:gd name="connsiteY0" fmla="*/ 404950 h 1798715"/>
              <a:gd name="connsiteX1" fmla="*/ 3398532 w 3736536"/>
              <a:gd name="connsiteY1" fmla="*/ 4900 h 1798715"/>
              <a:gd name="connsiteX2" fmla="*/ 2471432 w 3736536"/>
              <a:gd name="connsiteY2" fmla="*/ 182700 h 1798715"/>
              <a:gd name="connsiteX3" fmla="*/ 2439682 w 3736536"/>
              <a:gd name="connsiteY3" fmla="*/ 189050 h 1798715"/>
              <a:gd name="connsiteX4" fmla="*/ 2407932 w 3736536"/>
              <a:gd name="connsiteY4" fmla="*/ 201750 h 1798715"/>
              <a:gd name="connsiteX5" fmla="*/ 2382532 w 3736536"/>
              <a:gd name="connsiteY5" fmla="*/ 208100 h 1798715"/>
              <a:gd name="connsiteX6" fmla="*/ 2293632 w 3736536"/>
              <a:gd name="connsiteY6" fmla="*/ 220800 h 1798715"/>
              <a:gd name="connsiteX7" fmla="*/ 2230132 w 3736536"/>
              <a:gd name="connsiteY7" fmla="*/ 233500 h 1798715"/>
              <a:gd name="connsiteX8" fmla="*/ 2179332 w 3736536"/>
              <a:gd name="connsiteY8" fmla="*/ 239850 h 1798715"/>
              <a:gd name="connsiteX9" fmla="*/ 2090432 w 3736536"/>
              <a:gd name="connsiteY9" fmla="*/ 258900 h 1798715"/>
              <a:gd name="connsiteX10" fmla="*/ 2045982 w 3736536"/>
              <a:gd name="connsiteY10" fmla="*/ 277950 h 1798715"/>
              <a:gd name="connsiteX11" fmla="*/ 2026932 w 3736536"/>
              <a:gd name="connsiteY11" fmla="*/ 290650 h 1798715"/>
              <a:gd name="connsiteX12" fmla="*/ 2007882 w 3736536"/>
              <a:gd name="connsiteY12" fmla="*/ 297000 h 1798715"/>
              <a:gd name="connsiteX13" fmla="*/ 1938032 w 3736536"/>
              <a:gd name="connsiteY13" fmla="*/ 335100 h 1798715"/>
              <a:gd name="connsiteX14" fmla="*/ 1887232 w 3736536"/>
              <a:gd name="connsiteY14" fmla="*/ 354150 h 1798715"/>
              <a:gd name="connsiteX15" fmla="*/ 1861832 w 3736536"/>
              <a:gd name="connsiteY15" fmla="*/ 366850 h 1798715"/>
              <a:gd name="connsiteX16" fmla="*/ 1798332 w 3736536"/>
              <a:gd name="connsiteY16" fmla="*/ 385900 h 1798715"/>
              <a:gd name="connsiteX17" fmla="*/ 1766582 w 3736536"/>
              <a:gd name="connsiteY17" fmla="*/ 404950 h 1798715"/>
              <a:gd name="connsiteX18" fmla="*/ 1690382 w 3736536"/>
              <a:gd name="connsiteY18" fmla="*/ 443050 h 1798715"/>
              <a:gd name="connsiteX19" fmla="*/ 33032 w 3736536"/>
              <a:gd name="connsiteY19" fmla="*/ 951050 h 1798715"/>
              <a:gd name="connsiteX20" fmla="*/ 3404882 w 3736536"/>
              <a:gd name="connsiteY20" fmla="*/ 1789250 h 1798715"/>
              <a:gd name="connsiteX21" fmla="*/ 3430282 w 3736536"/>
              <a:gd name="connsiteY21" fmla="*/ 1389200 h 1798715"/>
              <a:gd name="connsiteX22" fmla="*/ 1531632 w 3736536"/>
              <a:gd name="connsiteY22" fmla="*/ 919300 h 1798715"/>
              <a:gd name="connsiteX23" fmla="*/ 3398532 w 3736536"/>
              <a:gd name="connsiteY23" fmla="*/ 424000 h 1798715"/>
              <a:gd name="connsiteX24" fmla="*/ 3404882 w 3736536"/>
              <a:gd name="connsiteY24" fmla="*/ 404950 h 1798715"/>
              <a:gd name="connsiteX0" fmla="*/ 3404882 w 3736536"/>
              <a:gd name="connsiteY0" fmla="*/ 404620 h 1798385"/>
              <a:gd name="connsiteX1" fmla="*/ 3398532 w 3736536"/>
              <a:gd name="connsiteY1" fmla="*/ 4570 h 1798385"/>
              <a:gd name="connsiteX2" fmla="*/ 2439682 w 3736536"/>
              <a:gd name="connsiteY2" fmla="*/ 188720 h 1798385"/>
              <a:gd name="connsiteX3" fmla="*/ 2407932 w 3736536"/>
              <a:gd name="connsiteY3" fmla="*/ 201420 h 1798385"/>
              <a:gd name="connsiteX4" fmla="*/ 2382532 w 3736536"/>
              <a:gd name="connsiteY4" fmla="*/ 207770 h 1798385"/>
              <a:gd name="connsiteX5" fmla="*/ 2293632 w 3736536"/>
              <a:gd name="connsiteY5" fmla="*/ 220470 h 1798385"/>
              <a:gd name="connsiteX6" fmla="*/ 2230132 w 3736536"/>
              <a:gd name="connsiteY6" fmla="*/ 233170 h 1798385"/>
              <a:gd name="connsiteX7" fmla="*/ 2179332 w 3736536"/>
              <a:gd name="connsiteY7" fmla="*/ 239520 h 1798385"/>
              <a:gd name="connsiteX8" fmla="*/ 2090432 w 3736536"/>
              <a:gd name="connsiteY8" fmla="*/ 258570 h 1798385"/>
              <a:gd name="connsiteX9" fmla="*/ 2045982 w 3736536"/>
              <a:gd name="connsiteY9" fmla="*/ 277620 h 1798385"/>
              <a:gd name="connsiteX10" fmla="*/ 2026932 w 3736536"/>
              <a:gd name="connsiteY10" fmla="*/ 290320 h 1798385"/>
              <a:gd name="connsiteX11" fmla="*/ 2007882 w 3736536"/>
              <a:gd name="connsiteY11" fmla="*/ 296670 h 1798385"/>
              <a:gd name="connsiteX12" fmla="*/ 1938032 w 3736536"/>
              <a:gd name="connsiteY12" fmla="*/ 334770 h 1798385"/>
              <a:gd name="connsiteX13" fmla="*/ 1887232 w 3736536"/>
              <a:gd name="connsiteY13" fmla="*/ 353820 h 1798385"/>
              <a:gd name="connsiteX14" fmla="*/ 1861832 w 3736536"/>
              <a:gd name="connsiteY14" fmla="*/ 366520 h 1798385"/>
              <a:gd name="connsiteX15" fmla="*/ 1798332 w 3736536"/>
              <a:gd name="connsiteY15" fmla="*/ 385570 h 1798385"/>
              <a:gd name="connsiteX16" fmla="*/ 1766582 w 3736536"/>
              <a:gd name="connsiteY16" fmla="*/ 404620 h 1798385"/>
              <a:gd name="connsiteX17" fmla="*/ 1690382 w 3736536"/>
              <a:gd name="connsiteY17" fmla="*/ 442720 h 1798385"/>
              <a:gd name="connsiteX18" fmla="*/ 33032 w 3736536"/>
              <a:gd name="connsiteY18" fmla="*/ 950720 h 1798385"/>
              <a:gd name="connsiteX19" fmla="*/ 3404882 w 3736536"/>
              <a:gd name="connsiteY19" fmla="*/ 1788920 h 1798385"/>
              <a:gd name="connsiteX20" fmla="*/ 3430282 w 3736536"/>
              <a:gd name="connsiteY20" fmla="*/ 1388870 h 1798385"/>
              <a:gd name="connsiteX21" fmla="*/ 1531632 w 3736536"/>
              <a:gd name="connsiteY21" fmla="*/ 918970 h 1798385"/>
              <a:gd name="connsiteX22" fmla="*/ 3398532 w 3736536"/>
              <a:gd name="connsiteY22" fmla="*/ 423670 h 1798385"/>
              <a:gd name="connsiteX23" fmla="*/ 3404882 w 3736536"/>
              <a:gd name="connsiteY23" fmla="*/ 404620 h 1798385"/>
              <a:gd name="connsiteX0" fmla="*/ 3404882 w 3736536"/>
              <a:gd name="connsiteY0" fmla="*/ 400050 h 1793815"/>
              <a:gd name="connsiteX1" fmla="*/ 3398532 w 3736536"/>
              <a:gd name="connsiteY1" fmla="*/ 0 h 1793815"/>
              <a:gd name="connsiteX2" fmla="*/ 2407932 w 3736536"/>
              <a:gd name="connsiteY2" fmla="*/ 196850 h 1793815"/>
              <a:gd name="connsiteX3" fmla="*/ 2382532 w 3736536"/>
              <a:gd name="connsiteY3" fmla="*/ 203200 h 1793815"/>
              <a:gd name="connsiteX4" fmla="*/ 2293632 w 3736536"/>
              <a:gd name="connsiteY4" fmla="*/ 215900 h 1793815"/>
              <a:gd name="connsiteX5" fmla="*/ 2230132 w 3736536"/>
              <a:gd name="connsiteY5" fmla="*/ 228600 h 1793815"/>
              <a:gd name="connsiteX6" fmla="*/ 2179332 w 3736536"/>
              <a:gd name="connsiteY6" fmla="*/ 234950 h 1793815"/>
              <a:gd name="connsiteX7" fmla="*/ 2090432 w 3736536"/>
              <a:gd name="connsiteY7" fmla="*/ 254000 h 1793815"/>
              <a:gd name="connsiteX8" fmla="*/ 2045982 w 3736536"/>
              <a:gd name="connsiteY8" fmla="*/ 273050 h 1793815"/>
              <a:gd name="connsiteX9" fmla="*/ 2026932 w 3736536"/>
              <a:gd name="connsiteY9" fmla="*/ 285750 h 1793815"/>
              <a:gd name="connsiteX10" fmla="*/ 2007882 w 3736536"/>
              <a:gd name="connsiteY10" fmla="*/ 292100 h 1793815"/>
              <a:gd name="connsiteX11" fmla="*/ 1938032 w 3736536"/>
              <a:gd name="connsiteY11" fmla="*/ 330200 h 1793815"/>
              <a:gd name="connsiteX12" fmla="*/ 1887232 w 3736536"/>
              <a:gd name="connsiteY12" fmla="*/ 349250 h 1793815"/>
              <a:gd name="connsiteX13" fmla="*/ 1861832 w 3736536"/>
              <a:gd name="connsiteY13" fmla="*/ 361950 h 1793815"/>
              <a:gd name="connsiteX14" fmla="*/ 1798332 w 3736536"/>
              <a:gd name="connsiteY14" fmla="*/ 381000 h 1793815"/>
              <a:gd name="connsiteX15" fmla="*/ 1766582 w 3736536"/>
              <a:gd name="connsiteY15" fmla="*/ 400050 h 1793815"/>
              <a:gd name="connsiteX16" fmla="*/ 1690382 w 3736536"/>
              <a:gd name="connsiteY16" fmla="*/ 438150 h 1793815"/>
              <a:gd name="connsiteX17" fmla="*/ 33032 w 3736536"/>
              <a:gd name="connsiteY17" fmla="*/ 946150 h 1793815"/>
              <a:gd name="connsiteX18" fmla="*/ 3404882 w 3736536"/>
              <a:gd name="connsiteY18" fmla="*/ 1784350 h 1793815"/>
              <a:gd name="connsiteX19" fmla="*/ 3430282 w 3736536"/>
              <a:gd name="connsiteY19" fmla="*/ 1384300 h 1793815"/>
              <a:gd name="connsiteX20" fmla="*/ 1531632 w 3736536"/>
              <a:gd name="connsiteY20" fmla="*/ 914400 h 1793815"/>
              <a:gd name="connsiteX21" fmla="*/ 3398532 w 3736536"/>
              <a:gd name="connsiteY21" fmla="*/ 419100 h 1793815"/>
              <a:gd name="connsiteX22" fmla="*/ 3404882 w 3736536"/>
              <a:gd name="connsiteY22" fmla="*/ 400050 h 1793815"/>
              <a:gd name="connsiteX0" fmla="*/ 3404882 w 3736536"/>
              <a:gd name="connsiteY0" fmla="*/ 400050 h 1793815"/>
              <a:gd name="connsiteX1" fmla="*/ 3398532 w 3736536"/>
              <a:gd name="connsiteY1" fmla="*/ 0 h 1793815"/>
              <a:gd name="connsiteX2" fmla="*/ 2382532 w 3736536"/>
              <a:gd name="connsiteY2" fmla="*/ 203200 h 1793815"/>
              <a:gd name="connsiteX3" fmla="*/ 2293632 w 3736536"/>
              <a:gd name="connsiteY3" fmla="*/ 215900 h 1793815"/>
              <a:gd name="connsiteX4" fmla="*/ 2230132 w 3736536"/>
              <a:gd name="connsiteY4" fmla="*/ 228600 h 1793815"/>
              <a:gd name="connsiteX5" fmla="*/ 2179332 w 3736536"/>
              <a:gd name="connsiteY5" fmla="*/ 234950 h 1793815"/>
              <a:gd name="connsiteX6" fmla="*/ 2090432 w 3736536"/>
              <a:gd name="connsiteY6" fmla="*/ 254000 h 1793815"/>
              <a:gd name="connsiteX7" fmla="*/ 2045982 w 3736536"/>
              <a:gd name="connsiteY7" fmla="*/ 273050 h 1793815"/>
              <a:gd name="connsiteX8" fmla="*/ 2026932 w 3736536"/>
              <a:gd name="connsiteY8" fmla="*/ 285750 h 1793815"/>
              <a:gd name="connsiteX9" fmla="*/ 2007882 w 3736536"/>
              <a:gd name="connsiteY9" fmla="*/ 292100 h 1793815"/>
              <a:gd name="connsiteX10" fmla="*/ 1938032 w 3736536"/>
              <a:gd name="connsiteY10" fmla="*/ 330200 h 1793815"/>
              <a:gd name="connsiteX11" fmla="*/ 1887232 w 3736536"/>
              <a:gd name="connsiteY11" fmla="*/ 349250 h 1793815"/>
              <a:gd name="connsiteX12" fmla="*/ 1861832 w 3736536"/>
              <a:gd name="connsiteY12" fmla="*/ 361950 h 1793815"/>
              <a:gd name="connsiteX13" fmla="*/ 1798332 w 3736536"/>
              <a:gd name="connsiteY13" fmla="*/ 381000 h 1793815"/>
              <a:gd name="connsiteX14" fmla="*/ 1766582 w 3736536"/>
              <a:gd name="connsiteY14" fmla="*/ 400050 h 1793815"/>
              <a:gd name="connsiteX15" fmla="*/ 1690382 w 3736536"/>
              <a:gd name="connsiteY15" fmla="*/ 438150 h 1793815"/>
              <a:gd name="connsiteX16" fmla="*/ 33032 w 3736536"/>
              <a:gd name="connsiteY16" fmla="*/ 946150 h 1793815"/>
              <a:gd name="connsiteX17" fmla="*/ 3404882 w 3736536"/>
              <a:gd name="connsiteY17" fmla="*/ 1784350 h 1793815"/>
              <a:gd name="connsiteX18" fmla="*/ 3430282 w 3736536"/>
              <a:gd name="connsiteY18" fmla="*/ 1384300 h 1793815"/>
              <a:gd name="connsiteX19" fmla="*/ 1531632 w 3736536"/>
              <a:gd name="connsiteY19" fmla="*/ 914400 h 1793815"/>
              <a:gd name="connsiteX20" fmla="*/ 3398532 w 3736536"/>
              <a:gd name="connsiteY20" fmla="*/ 419100 h 1793815"/>
              <a:gd name="connsiteX21" fmla="*/ 3404882 w 3736536"/>
              <a:gd name="connsiteY21" fmla="*/ 400050 h 1793815"/>
              <a:gd name="connsiteX0" fmla="*/ 3404882 w 3736536"/>
              <a:gd name="connsiteY0" fmla="*/ 400050 h 1793815"/>
              <a:gd name="connsiteX1" fmla="*/ 3398532 w 3736536"/>
              <a:gd name="connsiteY1" fmla="*/ 0 h 1793815"/>
              <a:gd name="connsiteX2" fmla="*/ 2293632 w 3736536"/>
              <a:gd name="connsiteY2" fmla="*/ 215900 h 1793815"/>
              <a:gd name="connsiteX3" fmla="*/ 2230132 w 3736536"/>
              <a:gd name="connsiteY3" fmla="*/ 228600 h 1793815"/>
              <a:gd name="connsiteX4" fmla="*/ 2179332 w 3736536"/>
              <a:gd name="connsiteY4" fmla="*/ 234950 h 1793815"/>
              <a:gd name="connsiteX5" fmla="*/ 2090432 w 3736536"/>
              <a:gd name="connsiteY5" fmla="*/ 254000 h 1793815"/>
              <a:gd name="connsiteX6" fmla="*/ 2045982 w 3736536"/>
              <a:gd name="connsiteY6" fmla="*/ 273050 h 1793815"/>
              <a:gd name="connsiteX7" fmla="*/ 2026932 w 3736536"/>
              <a:gd name="connsiteY7" fmla="*/ 285750 h 1793815"/>
              <a:gd name="connsiteX8" fmla="*/ 2007882 w 3736536"/>
              <a:gd name="connsiteY8" fmla="*/ 292100 h 1793815"/>
              <a:gd name="connsiteX9" fmla="*/ 1938032 w 3736536"/>
              <a:gd name="connsiteY9" fmla="*/ 330200 h 1793815"/>
              <a:gd name="connsiteX10" fmla="*/ 1887232 w 3736536"/>
              <a:gd name="connsiteY10" fmla="*/ 349250 h 1793815"/>
              <a:gd name="connsiteX11" fmla="*/ 1861832 w 3736536"/>
              <a:gd name="connsiteY11" fmla="*/ 361950 h 1793815"/>
              <a:gd name="connsiteX12" fmla="*/ 1798332 w 3736536"/>
              <a:gd name="connsiteY12" fmla="*/ 381000 h 1793815"/>
              <a:gd name="connsiteX13" fmla="*/ 1766582 w 3736536"/>
              <a:gd name="connsiteY13" fmla="*/ 400050 h 1793815"/>
              <a:gd name="connsiteX14" fmla="*/ 1690382 w 3736536"/>
              <a:gd name="connsiteY14" fmla="*/ 438150 h 1793815"/>
              <a:gd name="connsiteX15" fmla="*/ 33032 w 3736536"/>
              <a:gd name="connsiteY15" fmla="*/ 946150 h 1793815"/>
              <a:gd name="connsiteX16" fmla="*/ 3404882 w 3736536"/>
              <a:gd name="connsiteY16" fmla="*/ 1784350 h 1793815"/>
              <a:gd name="connsiteX17" fmla="*/ 3430282 w 3736536"/>
              <a:gd name="connsiteY17" fmla="*/ 1384300 h 1793815"/>
              <a:gd name="connsiteX18" fmla="*/ 1531632 w 3736536"/>
              <a:gd name="connsiteY18" fmla="*/ 914400 h 1793815"/>
              <a:gd name="connsiteX19" fmla="*/ 3398532 w 3736536"/>
              <a:gd name="connsiteY19" fmla="*/ 419100 h 1793815"/>
              <a:gd name="connsiteX20" fmla="*/ 3404882 w 3736536"/>
              <a:gd name="connsiteY20" fmla="*/ 400050 h 1793815"/>
              <a:gd name="connsiteX0" fmla="*/ 3404882 w 3736536"/>
              <a:gd name="connsiteY0" fmla="*/ 400050 h 1793815"/>
              <a:gd name="connsiteX1" fmla="*/ 3398532 w 3736536"/>
              <a:gd name="connsiteY1" fmla="*/ 0 h 1793815"/>
              <a:gd name="connsiteX2" fmla="*/ 2230132 w 3736536"/>
              <a:gd name="connsiteY2" fmla="*/ 228600 h 1793815"/>
              <a:gd name="connsiteX3" fmla="*/ 2179332 w 3736536"/>
              <a:gd name="connsiteY3" fmla="*/ 234950 h 1793815"/>
              <a:gd name="connsiteX4" fmla="*/ 2090432 w 3736536"/>
              <a:gd name="connsiteY4" fmla="*/ 254000 h 1793815"/>
              <a:gd name="connsiteX5" fmla="*/ 2045982 w 3736536"/>
              <a:gd name="connsiteY5" fmla="*/ 273050 h 1793815"/>
              <a:gd name="connsiteX6" fmla="*/ 2026932 w 3736536"/>
              <a:gd name="connsiteY6" fmla="*/ 285750 h 1793815"/>
              <a:gd name="connsiteX7" fmla="*/ 2007882 w 3736536"/>
              <a:gd name="connsiteY7" fmla="*/ 292100 h 1793815"/>
              <a:gd name="connsiteX8" fmla="*/ 1938032 w 3736536"/>
              <a:gd name="connsiteY8" fmla="*/ 330200 h 1793815"/>
              <a:gd name="connsiteX9" fmla="*/ 1887232 w 3736536"/>
              <a:gd name="connsiteY9" fmla="*/ 349250 h 1793815"/>
              <a:gd name="connsiteX10" fmla="*/ 1861832 w 3736536"/>
              <a:gd name="connsiteY10" fmla="*/ 361950 h 1793815"/>
              <a:gd name="connsiteX11" fmla="*/ 1798332 w 3736536"/>
              <a:gd name="connsiteY11" fmla="*/ 381000 h 1793815"/>
              <a:gd name="connsiteX12" fmla="*/ 1766582 w 3736536"/>
              <a:gd name="connsiteY12" fmla="*/ 400050 h 1793815"/>
              <a:gd name="connsiteX13" fmla="*/ 1690382 w 3736536"/>
              <a:gd name="connsiteY13" fmla="*/ 438150 h 1793815"/>
              <a:gd name="connsiteX14" fmla="*/ 33032 w 3736536"/>
              <a:gd name="connsiteY14" fmla="*/ 946150 h 1793815"/>
              <a:gd name="connsiteX15" fmla="*/ 3404882 w 3736536"/>
              <a:gd name="connsiteY15" fmla="*/ 1784350 h 1793815"/>
              <a:gd name="connsiteX16" fmla="*/ 3430282 w 3736536"/>
              <a:gd name="connsiteY16" fmla="*/ 1384300 h 1793815"/>
              <a:gd name="connsiteX17" fmla="*/ 1531632 w 3736536"/>
              <a:gd name="connsiteY17" fmla="*/ 914400 h 1793815"/>
              <a:gd name="connsiteX18" fmla="*/ 3398532 w 3736536"/>
              <a:gd name="connsiteY18" fmla="*/ 419100 h 1793815"/>
              <a:gd name="connsiteX19" fmla="*/ 3404882 w 3736536"/>
              <a:gd name="connsiteY19" fmla="*/ 400050 h 1793815"/>
              <a:gd name="connsiteX0" fmla="*/ 3404882 w 3736536"/>
              <a:gd name="connsiteY0" fmla="*/ 400050 h 1793815"/>
              <a:gd name="connsiteX1" fmla="*/ 3398532 w 3736536"/>
              <a:gd name="connsiteY1" fmla="*/ 0 h 1793815"/>
              <a:gd name="connsiteX2" fmla="*/ 2179332 w 3736536"/>
              <a:gd name="connsiteY2" fmla="*/ 234950 h 1793815"/>
              <a:gd name="connsiteX3" fmla="*/ 2090432 w 3736536"/>
              <a:gd name="connsiteY3" fmla="*/ 254000 h 1793815"/>
              <a:gd name="connsiteX4" fmla="*/ 2045982 w 3736536"/>
              <a:gd name="connsiteY4" fmla="*/ 273050 h 1793815"/>
              <a:gd name="connsiteX5" fmla="*/ 2026932 w 3736536"/>
              <a:gd name="connsiteY5" fmla="*/ 285750 h 1793815"/>
              <a:gd name="connsiteX6" fmla="*/ 2007882 w 3736536"/>
              <a:gd name="connsiteY6" fmla="*/ 292100 h 1793815"/>
              <a:gd name="connsiteX7" fmla="*/ 1938032 w 3736536"/>
              <a:gd name="connsiteY7" fmla="*/ 330200 h 1793815"/>
              <a:gd name="connsiteX8" fmla="*/ 1887232 w 3736536"/>
              <a:gd name="connsiteY8" fmla="*/ 349250 h 1793815"/>
              <a:gd name="connsiteX9" fmla="*/ 1861832 w 3736536"/>
              <a:gd name="connsiteY9" fmla="*/ 361950 h 1793815"/>
              <a:gd name="connsiteX10" fmla="*/ 1798332 w 3736536"/>
              <a:gd name="connsiteY10" fmla="*/ 381000 h 1793815"/>
              <a:gd name="connsiteX11" fmla="*/ 1766582 w 3736536"/>
              <a:gd name="connsiteY11" fmla="*/ 400050 h 1793815"/>
              <a:gd name="connsiteX12" fmla="*/ 1690382 w 3736536"/>
              <a:gd name="connsiteY12" fmla="*/ 438150 h 1793815"/>
              <a:gd name="connsiteX13" fmla="*/ 33032 w 3736536"/>
              <a:gd name="connsiteY13" fmla="*/ 946150 h 1793815"/>
              <a:gd name="connsiteX14" fmla="*/ 3404882 w 3736536"/>
              <a:gd name="connsiteY14" fmla="*/ 1784350 h 1793815"/>
              <a:gd name="connsiteX15" fmla="*/ 3430282 w 3736536"/>
              <a:gd name="connsiteY15" fmla="*/ 1384300 h 1793815"/>
              <a:gd name="connsiteX16" fmla="*/ 1531632 w 3736536"/>
              <a:gd name="connsiteY16" fmla="*/ 914400 h 1793815"/>
              <a:gd name="connsiteX17" fmla="*/ 3398532 w 3736536"/>
              <a:gd name="connsiteY17" fmla="*/ 419100 h 1793815"/>
              <a:gd name="connsiteX18" fmla="*/ 3404882 w 3736536"/>
              <a:gd name="connsiteY18" fmla="*/ 400050 h 1793815"/>
              <a:gd name="connsiteX0" fmla="*/ 3404882 w 3736536"/>
              <a:gd name="connsiteY0" fmla="*/ 400050 h 1793815"/>
              <a:gd name="connsiteX1" fmla="*/ 3398532 w 3736536"/>
              <a:gd name="connsiteY1" fmla="*/ 0 h 1793815"/>
              <a:gd name="connsiteX2" fmla="*/ 2090432 w 3736536"/>
              <a:gd name="connsiteY2" fmla="*/ 254000 h 1793815"/>
              <a:gd name="connsiteX3" fmla="*/ 2045982 w 3736536"/>
              <a:gd name="connsiteY3" fmla="*/ 273050 h 1793815"/>
              <a:gd name="connsiteX4" fmla="*/ 2026932 w 3736536"/>
              <a:gd name="connsiteY4" fmla="*/ 285750 h 1793815"/>
              <a:gd name="connsiteX5" fmla="*/ 2007882 w 3736536"/>
              <a:gd name="connsiteY5" fmla="*/ 292100 h 1793815"/>
              <a:gd name="connsiteX6" fmla="*/ 1938032 w 3736536"/>
              <a:gd name="connsiteY6" fmla="*/ 330200 h 1793815"/>
              <a:gd name="connsiteX7" fmla="*/ 1887232 w 3736536"/>
              <a:gd name="connsiteY7" fmla="*/ 349250 h 1793815"/>
              <a:gd name="connsiteX8" fmla="*/ 1861832 w 3736536"/>
              <a:gd name="connsiteY8" fmla="*/ 361950 h 1793815"/>
              <a:gd name="connsiteX9" fmla="*/ 1798332 w 3736536"/>
              <a:gd name="connsiteY9" fmla="*/ 381000 h 1793815"/>
              <a:gd name="connsiteX10" fmla="*/ 1766582 w 3736536"/>
              <a:gd name="connsiteY10" fmla="*/ 400050 h 1793815"/>
              <a:gd name="connsiteX11" fmla="*/ 1690382 w 3736536"/>
              <a:gd name="connsiteY11" fmla="*/ 438150 h 1793815"/>
              <a:gd name="connsiteX12" fmla="*/ 33032 w 3736536"/>
              <a:gd name="connsiteY12" fmla="*/ 946150 h 1793815"/>
              <a:gd name="connsiteX13" fmla="*/ 3404882 w 3736536"/>
              <a:gd name="connsiteY13" fmla="*/ 1784350 h 1793815"/>
              <a:gd name="connsiteX14" fmla="*/ 3430282 w 3736536"/>
              <a:gd name="connsiteY14" fmla="*/ 1384300 h 1793815"/>
              <a:gd name="connsiteX15" fmla="*/ 1531632 w 3736536"/>
              <a:gd name="connsiteY15" fmla="*/ 914400 h 1793815"/>
              <a:gd name="connsiteX16" fmla="*/ 3398532 w 3736536"/>
              <a:gd name="connsiteY16" fmla="*/ 419100 h 1793815"/>
              <a:gd name="connsiteX17" fmla="*/ 3404882 w 3736536"/>
              <a:gd name="connsiteY17" fmla="*/ 400050 h 1793815"/>
              <a:gd name="connsiteX0" fmla="*/ 3404882 w 3736536"/>
              <a:gd name="connsiteY0" fmla="*/ 400050 h 1793815"/>
              <a:gd name="connsiteX1" fmla="*/ 3398532 w 3736536"/>
              <a:gd name="connsiteY1" fmla="*/ 0 h 1793815"/>
              <a:gd name="connsiteX2" fmla="*/ 2045982 w 3736536"/>
              <a:gd name="connsiteY2" fmla="*/ 273050 h 1793815"/>
              <a:gd name="connsiteX3" fmla="*/ 2026932 w 3736536"/>
              <a:gd name="connsiteY3" fmla="*/ 285750 h 1793815"/>
              <a:gd name="connsiteX4" fmla="*/ 2007882 w 3736536"/>
              <a:gd name="connsiteY4" fmla="*/ 292100 h 1793815"/>
              <a:gd name="connsiteX5" fmla="*/ 1938032 w 3736536"/>
              <a:gd name="connsiteY5" fmla="*/ 330200 h 1793815"/>
              <a:gd name="connsiteX6" fmla="*/ 1887232 w 3736536"/>
              <a:gd name="connsiteY6" fmla="*/ 349250 h 1793815"/>
              <a:gd name="connsiteX7" fmla="*/ 1861832 w 3736536"/>
              <a:gd name="connsiteY7" fmla="*/ 361950 h 1793815"/>
              <a:gd name="connsiteX8" fmla="*/ 1798332 w 3736536"/>
              <a:gd name="connsiteY8" fmla="*/ 381000 h 1793815"/>
              <a:gd name="connsiteX9" fmla="*/ 1766582 w 3736536"/>
              <a:gd name="connsiteY9" fmla="*/ 400050 h 1793815"/>
              <a:gd name="connsiteX10" fmla="*/ 1690382 w 3736536"/>
              <a:gd name="connsiteY10" fmla="*/ 438150 h 1793815"/>
              <a:gd name="connsiteX11" fmla="*/ 33032 w 3736536"/>
              <a:gd name="connsiteY11" fmla="*/ 946150 h 1793815"/>
              <a:gd name="connsiteX12" fmla="*/ 3404882 w 3736536"/>
              <a:gd name="connsiteY12" fmla="*/ 1784350 h 1793815"/>
              <a:gd name="connsiteX13" fmla="*/ 3430282 w 3736536"/>
              <a:gd name="connsiteY13" fmla="*/ 1384300 h 1793815"/>
              <a:gd name="connsiteX14" fmla="*/ 1531632 w 3736536"/>
              <a:gd name="connsiteY14" fmla="*/ 914400 h 1793815"/>
              <a:gd name="connsiteX15" fmla="*/ 3398532 w 3736536"/>
              <a:gd name="connsiteY15" fmla="*/ 419100 h 1793815"/>
              <a:gd name="connsiteX16" fmla="*/ 3404882 w 3736536"/>
              <a:gd name="connsiteY16" fmla="*/ 400050 h 1793815"/>
              <a:gd name="connsiteX0" fmla="*/ 3404882 w 3736536"/>
              <a:gd name="connsiteY0" fmla="*/ 400050 h 1793815"/>
              <a:gd name="connsiteX1" fmla="*/ 3398532 w 3736536"/>
              <a:gd name="connsiteY1" fmla="*/ 0 h 1793815"/>
              <a:gd name="connsiteX2" fmla="*/ 2045982 w 3736536"/>
              <a:gd name="connsiteY2" fmla="*/ 273050 h 1793815"/>
              <a:gd name="connsiteX3" fmla="*/ 2007882 w 3736536"/>
              <a:gd name="connsiteY3" fmla="*/ 292100 h 1793815"/>
              <a:gd name="connsiteX4" fmla="*/ 1938032 w 3736536"/>
              <a:gd name="connsiteY4" fmla="*/ 330200 h 1793815"/>
              <a:gd name="connsiteX5" fmla="*/ 1887232 w 3736536"/>
              <a:gd name="connsiteY5" fmla="*/ 349250 h 1793815"/>
              <a:gd name="connsiteX6" fmla="*/ 1861832 w 3736536"/>
              <a:gd name="connsiteY6" fmla="*/ 361950 h 1793815"/>
              <a:gd name="connsiteX7" fmla="*/ 1798332 w 3736536"/>
              <a:gd name="connsiteY7" fmla="*/ 381000 h 1793815"/>
              <a:gd name="connsiteX8" fmla="*/ 1766582 w 3736536"/>
              <a:gd name="connsiteY8" fmla="*/ 400050 h 1793815"/>
              <a:gd name="connsiteX9" fmla="*/ 1690382 w 3736536"/>
              <a:gd name="connsiteY9" fmla="*/ 438150 h 1793815"/>
              <a:gd name="connsiteX10" fmla="*/ 33032 w 3736536"/>
              <a:gd name="connsiteY10" fmla="*/ 946150 h 1793815"/>
              <a:gd name="connsiteX11" fmla="*/ 3404882 w 3736536"/>
              <a:gd name="connsiteY11" fmla="*/ 1784350 h 1793815"/>
              <a:gd name="connsiteX12" fmla="*/ 3430282 w 3736536"/>
              <a:gd name="connsiteY12" fmla="*/ 1384300 h 1793815"/>
              <a:gd name="connsiteX13" fmla="*/ 1531632 w 3736536"/>
              <a:gd name="connsiteY13" fmla="*/ 914400 h 1793815"/>
              <a:gd name="connsiteX14" fmla="*/ 3398532 w 3736536"/>
              <a:gd name="connsiteY14" fmla="*/ 419100 h 1793815"/>
              <a:gd name="connsiteX15" fmla="*/ 3404882 w 3736536"/>
              <a:gd name="connsiteY15" fmla="*/ 400050 h 1793815"/>
              <a:gd name="connsiteX0" fmla="*/ 3404882 w 3736536"/>
              <a:gd name="connsiteY0" fmla="*/ 400050 h 1793815"/>
              <a:gd name="connsiteX1" fmla="*/ 3398532 w 3736536"/>
              <a:gd name="connsiteY1" fmla="*/ 0 h 1793815"/>
              <a:gd name="connsiteX2" fmla="*/ 2007882 w 3736536"/>
              <a:gd name="connsiteY2" fmla="*/ 292100 h 1793815"/>
              <a:gd name="connsiteX3" fmla="*/ 1938032 w 3736536"/>
              <a:gd name="connsiteY3" fmla="*/ 330200 h 1793815"/>
              <a:gd name="connsiteX4" fmla="*/ 1887232 w 3736536"/>
              <a:gd name="connsiteY4" fmla="*/ 349250 h 1793815"/>
              <a:gd name="connsiteX5" fmla="*/ 1861832 w 3736536"/>
              <a:gd name="connsiteY5" fmla="*/ 361950 h 1793815"/>
              <a:gd name="connsiteX6" fmla="*/ 1798332 w 3736536"/>
              <a:gd name="connsiteY6" fmla="*/ 381000 h 1793815"/>
              <a:gd name="connsiteX7" fmla="*/ 1766582 w 3736536"/>
              <a:gd name="connsiteY7" fmla="*/ 400050 h 1793815"/>
              <a:gd name="connsiteX8" fmla="*/ 1690382 w 3736536"/>
              <a:gd name="connsiteY8" fmla="*/ 438150 h 1793815"/>
              <a:gd name="connsiteX9" fmla="*/ 33032 w 3736536"/>
              <a:gd name="connsiteY9" fmla="*/ 946150 h 1793815"/>
              <a:gd name="connsiteX10" fmla="*/ 3404882 w 3736536"/>
              <a:gd name="connsiteY10" fmla="*/ 1784350 h 1793815"/>
              <a:gd name="connsiteX11" fmla="*/ 3430282 w 3736536"/>
              <a:gd name="connsiteY11" fmla="*/ 1384300 h 1793815"/>
              <a:gd name="connsiteX12" fmla="*/ 1531632 w 3736536"/>
              <a:gd name="connsiteY12" fmla="*/ 914400 h 1793815"/>
              <a:gd name="connsiteX13" fmla="*/ 3398532 w 3736536"/>
              <a:gd name="connsiteY13" fmla="*/ 419100 h 1793815"/>
              <a:gd name="connsiteX14" fmla="*/ 3404882 w 3736536"/>
              <a:gd name="connsiteY14" fmla="*/ 400050 h 1793815"/>
              <a:gd name="connsiteX0" fmla="*/ 3404882 w 3736536"/>
              <a:gd name="connsiteY0" fmla="*/ 400050 h 1793815"/>
              <a:gd name="connsiteX1" fmla="*/ 3398532 w 3736536"/>
              <a:gd name="connsiteY1" fmla="*/ 0 h 1793815"/>
              <a:gd name="connsiteX2" fmla="*/ 1938032 w 3736536"/>
              <a:gd name="connsiteY2" fmla="*/ 330200 h 1793815"/>
              <a:gd name="connsiteX3" fmla="*/ 1887232 w 3736536"/>
              <a:gd name="connsiteY3" fmla="*/ 349250 h 1793815"/>
              <a:gd name="connsiteX4" fmla="*/ 1861832 w 3736536"/>
              <a:gd name="connsiteY4" fmla="*/ 361950 h 1793815"/>
              <a:gd name="connsiteX5" fmla="*/ 1798332 w 3736536"/>
              <a:gd name="connsiteY5" fmla="*/ 381000 h 1793815"/>
              <a:gd name="connsiteX6" fmla="*/ 1766582 w 3736536"/>
              <a:gd name="connsiteY6" fmla="*/ 400050 h 1793815"/>
              <a:gd name="connsiteX7" fmla="*/ 1690382 w 3736536"/>
              <a:gd name="connsiteY7" fmla="*/ 438150 h 1793815"/>
              <a:gd name="connsiteX8" fmla="*/ 33032 w 3736536"/>
              <a:gd name="connsiteY8" fmla="*/ 946150 h 1793815"/>
              <a:gd name="connsiteX9" fmla="*/ 3404882 w 3736536"/>
              <a:gd name="connsiteY9" fmla="*/ 1784350 h 1793815"/>
              <a:gd name="connsiteX10" fmla="*/ 3430282 w 3736536"/>
              <a:gd name="connsiteY10" fmla="*/ 1384300 h 1793815"/>
              <a:gd name="connsiteX11" fmla="*/ 1531632 w 3736536"/>
              <a:gd name="connsiteY11" fmla="*/ 914400 h 1793815"/>
              <a:gd name="connsiteX12" fmla="*/ 3398532 w 3736536"/>
              <a:gd name="connsiteY12" fmla="*/ 419100 h 1793815"/>
              <a:gd name="connsiteX13" fmla="*/ 3404882 w 3736536"/>
              <a:gd name="connsiteY13" fmla="*/ 400050 h 1793815"/>
              <a:gd name="connsiteX0" fmla="*/ 3404882 w 3736536"/>
              <a:gd name="connsiteY0" fmla="*/ 400050 h 1793815"/>
              <a:gd name="connsiteX1" fmla="*/ 3398532 w 3736536"/>
              <a:gd name="connsiteY1" fmla="*/ 0 h 1793815"/>
              <a:gd name="connsiteX2" fmla="*/ 1887232 w 3736536"/>
              <a:gd name="connsiteY2" fmla="*/ 349250 h 1793815"/>
              <a:gd name="connsiteX3" fmla="*/ 1861832 w 3736536"/>
              <a:gd name="connsiteY3" fmla="*/ 361950 h 1793815"/>
              <a:gd name="connsiteX4" fmla="*/ 1798332 w 3736536"/>
              <a:gd name="connsiteY4" fmla="*/ 381000 h 1793815"/>
              <a:gd name="connsiteX5" fmla="*/ 1766582 w 3736536"/>
              <a:gd name="connsiteY5" fmla="*/ 400050 h 1793815"/>
              <a:gd name="connsiteX6" fmla="*/ 1690382 w 3736536"/>
              <a:gd name="connsiteY6" fmla="*/ 438150 h 1793815"/>
              <a:gd name="connsiteX7" fmla="*/ 33032 w 3736536"/>
              <a:gd name="connsiteY7" fmla="*/ 946150 h 1793815"/>
              <a:gd name="connsiteX8" fmla="*/ 3404882 w 3736536"/>
              <a:gd name="connsiteY8" fmla="*/ 1784350 h 1793815"/>
              <a:gd name="connsiteX9" fmla="*/ 3430282 w 3736536"/>
              <a:gd name="connsiteY9" fmla="*/ 1384300 h 1793815"/>
              <a:gd name="connsiteX10" fmla="*/ 1531632 w 3736536"/>
              <a:gd name="connsiteY10" fmla="*/ 914400 h 1793815"/>
              <a:gd name="connsiteX11" fmla="*/ 3398532 w 3736536"/>
              <a:gd name="connsiteY11" fmla="*/ 419100 h 1793815"/>
              <a:gd name="connsiteX12" fmla="*/ 3404882 w 3736536"/>
              <a:gd name="connsiteY12" fmla="*/ 400050 h 1793815"/>
              <a:gd name="connsiteX0" fmla="*/ 3404882 w 3736536"/>
              <a:gd name="connsiteY0" fmla="*/ 400050 h 1793815"/>
              <a:gd name="connsiteX1" fmla="*/ 3398532 w 3736536"/>
              <a:gd name="connsiteY1" fmla="*/ 0 h 1793815"/>
              <a:gd name="connsiteX2" fmla="*/ 1861832 w 3736536"/>
              <a:gd name="connsiteY2" fmla="*/ 361950 h 1793815"/>
              <a:gd name="connsiteX3" fmla="*/ 1798332 w 3736536"/>
              <a:gd name="connsiteY3" fmla="*/ 381000 h 1793815"/>
              <a:gd name="connsiteX4" fmla="*/ 1766582 w 3736536"/>
              <a:gd name="connsiteY4" fmla="*/ 400050 h 1793815"/>
              <a:gd name="connsiteX5" fmla="*/ 1690382 w 3736536"/>
              <a:gd name="connsiteY5" fmla="*/ 438150 h 1793815"/>
              <a:gd name="connsiteX6" fmla="*/ 33032 w 3736536"/>
              <a:gd name="connsiteY6" fmla="*/ 946150 h 1793815"/>
              <a:gd name="connsiteX7" fmla="*/ 3404882 w 3736536"/>
              <a:gd name="connsiteY7" fmla="*/ 1784350 h 1793815"/>
              <a:gd name="connsiteX8" fmla="*/ 3430282 w 3736536"/>
              <a:gd name="connsiteY8" fmla="*/ 1384300 h 1793815"/>
              <a:gd name="connsiteX9" fmla="*/ 1531632 w 3736536"/>
              <a:gd name="connsiteY9" fmla="*/ 914400 h 1793815"/>
              <a:gd name="connsiteX10" fmla="*/ 3398532 w 3736536"/>
              <a:gd name="connsiteY10" fmla="*/ 419100 h 1793815"/>
              <a:gd name="connsiteX11" fmla="*/ 3404882 w 3736536"/>
              <a:gd name="connsiteY11" fmla="*/ 400050 h 1793815"/>
              <a:gd name="connsiteX0" fmla="*/ 3404882 w 3736536"/>
              <a:gd name="connsiteY0" fmla="*/ 400050 h 1793815"/>
              <a:gd name="connsiteX1" fmla="*/ 3398532 w 3736536"/>
              <a:gd name="connsiteY1" fmla="*/ 0 h 1793815"/>
              <a:gd name="connsiteX2" fmla="*/ 1798332 w 3736536"/>
              <a:gd name="connsiteY2" fmla="*/ 381000 h 1793815"/>
              <a:gd name="connsiteX3" fmla="*/ 1766582 w 3736536"/>
              <a:gd name="connsiteY3" fmla="*/ 400050 h 1793815"/>
              <a:gd name="connsiteX4" fmla="*/ 1690382 w 3736536"/>
              <a:gd name="connsiteY4" fmla="*/ 438150 h 1793815"/>
              <a:gd name="connsiteX5" fmla="*/ 33032 w 3736536"/>
              <a:gd name="connsiteY5" fmla="*/ 946150 h 1793815"/>
              <a:gd name="connsiteX6" fmla="*/ 3404882 w 3736536"/>
              <a:gd name="connsiteY6" fmla="*/ 1784350 h 1793815"/>
              <a:gd name="connsiteX7" fmla="*/ 3430282 w 3736536"/>
              <a:gd name="connsiteY7" fmla="*/ 1384300 h 1793815"/>
              <a:gd name="connsiteX8" fmla="*/ 1531632 w 3736536"/>
              <a:gd name="connsiteY8" fmla="*/ 914400 h 1793815"/>
              <a:gd name="connsiteX9" fmla="*/ 3398532 w 3736536"/>
              <a:gd name="connsiteY9" fmla="*/ 419100 h 1793815"/>
              <a:gd name="connsiteX10" fmla="*/ 3404882 w 3736536"/>
              <a:gd name="connsiteY10" fmla="*/ 400050 h 1793815"/>
              <a:gd name="connsiteX0" fmla="*/ 3404882 w 3736536"/>
              <a:gd name="connsiteY0" fmla="*/ 400050 h 1793815"/>
              <a:gd name="connsiteX1" fmla="*/ 3398532 w 3736536"/>
              <a:gd name="connsiteY1" fmla="*/ 0 h 1793815"/>
              <a:gd name="connsiteX2" fmla="*/ 1766582 w 3736536"/>
              <a:gd name="connsiteY2" fmla="*/ 400050 h 1793815"/>
              <a:gd name="connsiteX3" fmla="*/ 1690382 w 3736536"/>
              <a:gd name="connsiteY3" fmla="*/ 438150 h 1793815"/>
              <a:gd name="connsiteX4" fmla="*/ 33032 w 3736536"/>
              <a:gd name="connsiteY4" fmla="*/ 946150 h 1793815"/>
              <a:gd name="connsiteX5" fmla="*/ 3404882 w 3736536"/>
              <a:gd name="connsiteY5" fmla="*/ 1784350 h 1793815"/>
              <a:gd name="connsiteX6" fmla="*/ 3430282 w 3736536"/>
              <a:gd name="connsiteY6" fmla="*/ 1384300 h 1793815"/>
              <a:gd name="connsiteX7" fmla="*/ 1531632 w 3736536"/>
              <a:gd name="connsiteY7" fmla="*/ 914400 h 1793815"/>
              <a:gd name="connsiteX8" fmla="*/ 3398532 w 3736536"/>
              <a:gd name="connsiteY8" fmla="*/ 419100 h 1793815"/>
              <a:gd name="connsiteX9" fmla="*/ 3404882 w 3736536"/>
              <a:gd name="connsiteY9" fmla="*/ 400050 h 1793815"/>
              <a:gd name="connsiteX0" fmla="*/ 3404882 w 3736536"/>
              <a:gd name="connsiteY0" fmla="*/ 400050 h 1793815"/>
              <a:gd name="connsiteX1" fmla="*/ 3398532 w 3736536"/>
              <a:gd name="connsiteY1" fmla="*/ 0 h 1793815"/>
              <a:gd name="connsiteX2" fmla="*/ 1690382 w 3736536"/>
              <a:gd name="connsiteY2" fmla="*/ 438150 h 1793815"/>
              <a:gd name="connsiteX3" fmla="*/ 33032 w 3736536"/>
              <a:gd name="connsiteY3" fmla="*/ 946150 h 1793815"/>
              <a:gd name="connsiteX4" fmla="*/ 3404882 w 3736536"/>
              <a:gd name="connsiteY4" fmla="*/ 1784350 h 1793815"/>
              <a:gd name="connsiteX5" fmla="*/ 3430282 w 3736536"/>
              <a:gd name="connsiteY5" fmla="*/ 1384300 h 1793815"/>
              <a:gd name="connsiteX6" fmla="*/ 1531632 w 3736536"/>
              <a:gd name="connsiteY6" fmla="*/ 914400 h 1793815"/>
              <a:gd name="connsiteX7" fmla="*/ 3398532 w 3736536"/>
              <a:gd name="connsiteY7" fmla="*/ 419100 h 1793815"/>
              <a:gd name="connsiteX8" fmla="*/ 3404882 w 3736536"/>
              <a:gd name="connsiteY8" fmla="*/ 400050 h 1793815"/>
              <a:gd name="connsiteX0" fmla="*/ 3371850 w 3703504"/>
              <a:gd name="connsiteY0" fmla="*/ 400050 h 1793815"/>
              <a:gd name="connsiteX1" fmla="*/ 3365500 w 3703504"/>
              <a:gd name="connsiteY1" fmla="*/ 0 h 1793815"/>
              <a:gd name="connsiteX2" fmla="*/ 0 w 3703504"/>
              <a:gd name="connsiteY2" fmla="*/ 946150 h 1793815"/>
              <a:gd name="connsiteX3" fmla="*/ 3371850 w 3703504"/>
              <a:gd name="connsiteY3" fmla="*/ 1784350 h 1793815"/>
              <a:gd name="connsiteX4" fmla="*/ 3397250 w 3703504"/>
              <a:gd name="connsiteY4" fmla="*/ 1384300 h 1793815"/>
              <a:gd name="connsiteX5" fmla="*/ 1498600 w 3703504"/>
              <a:gd name="connsiteY5" fmla="*/ 914400 h 1793815"/>
              <a:gd name="connsiteX6" fmla="*/ 3365500 w 3703504"/>
              <a:gd name="connsiteY6" fmla="*/ 419100 h 1793815"/>
              <a:gd name="connsiteX7" fmla="*/ 3371850 w 3703504"/>
              <a:gd name="connsiteY7" fmla="*/ 400050 h 1793815"/>
              <a:gd name="connsiteX0" fmla="*/ 3365500 w 3703504"/>
              <a:gd name="connsiteY0" fmla="*/ 432892 h 1807607"/>
              <a:gd name="connsiteX1" fmla="*/ 3365500 w 3703504"/>
              <a:gd name="connsiteY1" fmla="*/ 13792 h 1807607"/>
              <a:gd name="connsiteX2" fmla="*/ 0 w 3703504"/>
              <a:gd name="connsiteY2" fmla="*/ 959942 h 1807607"/>
              <a:gd name="connsiteX3" fmla="*/ 3371850 w 3703504"/>
              <a:gd name="connsiteY3" fmla="*/ 1798142 h 1807607"/>
              <a:gd name="connsiteX4" fmla="*/ 3397250 w 3703504"/>
              <a:gd name="connsiteY4" fmla="*/ 1398092 h 1807607"/>
              <a:gd name="connsiteX5" fmla="*/ 1498600 w 3703504"/>
              <a:gd name="connsiteY5" fmla="*/ 928192 h 1807607"/>
              <a:gd name="connsiteX6" fmla="*/ 3365500 w 3703504"/>
              <a:gd name="connsiteY6" fmla="*/ 432892 h 1807607"/>
              <a:gd name="connsiteX0" fmla="*/ 3365500 w 3700204"/>
              <a:gd name="connsiteY0" fmla="*/ 432892 h 1808187"/>
              <a:gd name="connsiteX1" fmla="*/ 3365500 w 3700204"/>
              <a:gd name="connsiteY1" fmla="*/ 13792 h 1808187"/>
              <a:gd name="connsiteX2" fmla="*/ 0 w 3700204"/>
              <a:gd name="connsiteY2" fmla="*/ 959942 h 1808187"/>
              <a:gd name="connsiteX3" fmla="*/ 3371850 w 3700204"/>
              <a:gd name="connsiteY3" fmla="*/ 1798142 h 1808187"/>
              <a:gd name="connsiteX4" fmla="*/ 3359150 w 3700204"/>
              <a:gd name="connsiteY4" fmla="*/ 1391742 h 1808187"/>
              <a:gd name="connsiteX5" fmla="*/ 1498600 w 3700204"/>
              <a:gd name="connsiteY5" fmla="*/ 928192 h 1808187"/>
              <a:gd name="connsiteX6" fmla="*/ 3365500 w 3700204"/>
              <a:gd name="connsiteY6" fmla="*/ 432892 h 1808187"/>
              <a:gd name="connsiteX0" fmla="*/ 3365500 w 3702809"/>
              <a:gd name="connsiteY0" fmla="*/ 402250 h 1777545"/>
              <a:gd name="connsiteX1" fmla="*/ 3371850 w 3702809"/>
              <a:gd name="connsiteY1" fmla="*/ 14900 h 1777545"/>
              <a:gd name="connsiteX2" fmla="*/ 0 w 3702809"/>
              <a:gd name="connsiteY2" fmla="*/ 929300 h 1777545"/>
              <a:gd name="connsiteX3" fmla="*/ 3371850 w 3702809"/>
              <a:gd name="connsiteY3" fmla="*/ 1767500 h 1777545"/>
              <a:gd name="connsiteX4" fmla="*/ 3359150 w 3702809"/>
              <a:gd name="connsiteY4" fmla="*/ 1361100 h 1777545"/>
              <a:gd name="connsiteX5" fmla="*/ 1498600 w 3702809"/>
              <a:gd name="connsiteY5" fmla="*/ 897550 h 1777545"/>
              <a:gd name="connsiteX6" fmla="*/ 3365500 w 3702809"/>
              <a:gd name="connsiteY6" fmla="*/ 402250 h 1777545"/>
              <a:gd name="connsiteX0" fmla="*/ 3409950 w 3750369"/>
              <a:gd name="connsiteY0" fmla="*/ 401391 h 1777438"/>
              <a:gd name="connsiteX1" fmla="*/ 3416300 w 3750369"/>
              <a:gd name="connsiteY1" fmla="*/ 14041 h 1777438"/>
              <a:gd name="connsiteX2" fmla="*/ 0 w 3750369"/>
              <a:gd name="connsiteY2" fmla="*/ 909391 h 1777438"/>
              <a:gd name="connsiteX3" fmla="*/ 3416300 w 3750369"/>
              <a:gd name="connsiteY3" fmla="*/ 1766641 h 1777438"/>
              <a:gd name="connsiteX4" fmla="*/ 3403600 w 3750369"/>
              <a:gd name="connsiteY4" fmla="*/ 1360241 h 1777438"/>
              <a:gd name="connsiteX5" fmla="*/ 1543050 w 3750369"/>
              <a:gd name="connsiteY5" fmla="*/ 896691 h 1777438"/>
              <a:gd name="connsiteX6" fmla="*/ 3409950 w 3750369"/>
              <a:gd name="connsiteY6" fmla="*/ 401391 h 1777438"/>
              <a:gd name="connsiteX0" fmla="*/ 3409950 w 3750369"/>
              <a:gd name="connsiteY0" fmla="*/ 401391 h 1777438"/>
              <a:gd name="connsiteX1" fmla="*/ 3416300 w 3750369"/>
              <a:gd name="connsiteY1" fmla="*/ 14041 h 1777438"/>
              <a:gd name="connsiteX2" fmla="*/ 0 w 3750369"/>
              <a:gd name="connsiteY2" fmla="*/ 909391 h 1777438"/>
              <a:gd name="connsiteX3" fmla="*/ 3416300 w 3750369"/>
              <a:gd name="connsiteY3" fmla="*/ 1766641 h 1777438"/>
              <a:gd name="connsiteX4" fmla="*/ 3403600 w 3750369"/>
              <a:gd name="connsiteY4" fmla="*/ 1360241 h 1777438"/>
              <a:gd name="connsiteX5" fmla="*/ 1543050 w 3750369"/>
              <a:gd name="connsiteY5" fmla="*/ 896691 h 1777438"/>
              <a:gd name="connsiteX6" fmla="*/ 3409950 w 3750369"/>
              <a:gd name="connsiteY6" fmla="*/ 401391 h 1777438"/>
              <a:gd name="connsiteX0" fmla="*/ 3409950 w 3747774"/>
              <a:gd name="connsiteY0" fmla="*/ 387350 h 1763397"/>
              <a:gd name="connsiteX1" fmla="*/ 3416300 w 3747774"/>
              <a:gd name="connsiteY1" fmla="*/ 0 h 1763397"/>
              <a:gd name="connsiteX2" fmla="*/ 0 w 3747774"/>
              <a:gd name="connsiteY2" fmla="*/ 895350 h 1763397"/>
              <a:gd name="connsiteX3" fmla="*/ 3416300 w 3747774"/>
              <a:gd name="connsiteY3" fmla="*/ 1752600 h 1763397"/>
              <a:gd name="connsiteX4" fmla="*/ 3403600 w 3747774"/>
              <a:gd name="connsiteY4" fmla="*/ 1346200 h 1763397"/>
              <a:gd name="connsiteX5" fmla="*/ 1543050 w 3747774"/>
              <a:gd name="connsiteY5" fmla="*/ 882650 h 1763397"/>
              <a:gd name="connsiteX6" fmla="*/ 3409950 w 3747774"/>
              <a:gd name="connsiteY6" fmla="*/ 387350 h 1763397"/>
              <a:gd name="connsiteX0" fmla="*/ 3409950 w 3747774"/>
              <a:gd name="connsiteY0" fmla="*/ 387350 h 1763397"/>
              <a:gd name="connsiteX1" fmla="*/ 3416300 w 3747774"/>
              <a:gd name="connsiteY1" fmla="*/ 0 h 1763397"/>
              <a:gd name="connsiteX2" fmla="*/ 0 w 3747774"/>
              <a:gd name="connsiteY2" fmla="*/ 895350 h 1763397"/>
              <a:gd name="connsiteX3" fmla="*/ 3416300 w 3747774"/>
              <a:gd name="connsiteY3" fmla="*/ 1752600 h 1763397"/>
              <a:gd name="connsiteX4" fmla="*/ 3403600 w 3747774"/>
              <a:gd name="connsiteY4" fmla="*/ 1346200 h 1763397"/>
              <a:gd name="connsiteX5" fmla="*/ 1543050 w 3747774"/>
              <a:gd name="connsiteY5" fmla="*/ 882650 h 1763397"/>
              <a:gd name="connsiteX6" fmla="*/ 3409950 w 3747774"/>
              <a:gd name="connsiteY6" fmla="*/ 387350 h 1763397"/>
              <a:gd name="connsiteX0" fmla="*/ 3409950 w 3747774"/>
              <a:gd name="connsiteY0" fmla="*/ 387350 h 1763397"/>
              <a:gd name="connsiteX1" fmla="*/ 3416300 w 3747774"/>
              <a:gd name="connsiteY1" fmla="*/ 0 h 1763397"/>
              <a:gd name="connsiteX2" fmla="*/ 0 w 3747774"/>
              <a:gd name="connsiteY2" fmla="*/ 895350 h 1763397"/>
              <a:gd name="connsiteX3" fmla="*/ 3416300 w 3747774"/>
              <a:gd name="connsiteY3" fmla="*/ 1752600 h 1763397"/>
              <a:gd name="connsiteX4" fmla="*/ 3403600 w 3747774"/>
              <a:gd name="connsiteY4" fmla="*/ 1346200 h 1763397"/>
              <a:gd name="connsiteX5" fmla="*/ 1543050 w 3747774"/>
              <a:gd name="connsiteY5" fmla="*/ 882650 h 1763397"/>
              <a:gd name="connsiteX6" fmla="*/ 3409950 w 3747774"/>
              <a:gd name="connsiteY6" fmla="*/ 387350 h 1763397"/>
              <a:gd name="connsiteX0" fmla="*/ 3409950 w 3416300"/>
              <a:gd name="connsiteY0" fmla="*/ 387350 h 1752600"/>
              <a:gd name="connsiteX1" fmla="*/ 3416300 w 3416300"/>
              <a:gd name="connsiteY1" fmla="*/ 0 h 1752600"/>
              <a:gd name="connsiteX2" fmla="*/ 0 w 3416300"/>
              <a:gd name="connsiteY2" fmla="*/ 895350 h 1752600"/>
              <a:gd name="connsiteX3" fmla="*/ 3416300 w 3416300"/>
              <a:gd name="connsiteY3" fmla="*/ 1752600 h 1752600"/>
              <a:gd name="connsiteX4" fmla="*/ 3403600 w 3416300"/>
              <a:gd name="connsiteY4" fmla="*/ 1346200 h 1752600"/>
              <a:gd name="connsiteX5" fmla="*/ 1543050 w 3416300"/>
              <a:gd name="connsiteY5" fmla="*/ 882650 h 1752600"/>
              <a:gd name="connsiteX6" fmla="*/ 3409950 w 3416300"/>
              <a:gd name="connsiteY6" fmla="*/ 387350 h 1752600"/>
              <a:gd name="connsiteX0" fmla="*/ 3409950 w 3416300"/>
              <a:gd name="connsiteY0" fmla="*/ 387350 h 1752600"/>
              <a:gd name="connsiteX1" fmla="*/ 3416300 w 3416300"/>
              <a:gd name="connsiteY1" fmla="*/ 0 h 1752600"/>
              <a:gd name="connsiteX2" fmla="*/ 0 w 3416300"/>
              <a:gd name="connsiteY2" fmla="*/ 895350 h 1752600"/>
              <a:gd name="connsiteX3" fmla="*/ 3416300 w 3416300"/>
              <a:gd name="connsiteY3" fmla="*/ 1752600 h 1752600"/>
              <a:gd name="connsiteX4" fmla="*/ 3403600 w 3416300"/>
              <a:gd name="connsiteY4" fmla="*/ 1346200 h 1752600"/>
              <a:gd name="connsiteX5" fmla="*/ 1543050 w 3416300"/>
              <a:gd name="connsiteY5" fmla="*/ 882650 h 1752600"/>
              <a:gd name="connsiteX6" fmla="*/ 3409950 w 3416300"/>
              <a:gd name="connsiteY6" fmla="*/ 387350 h 175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16300" h="1752600">
                <a:moveTo>
                  <a:pt x="3409950" y="387350"/>
                </a:moveTo>
                <a:lnTo>
                  <a:pt x="3416300" y="0"/>
                </a:lnTo>
                <a:lnTo>
                  <a:pt x="0" y="895350"/>
                </a:lnTo>
                <a:lnTo>
                  <a:pt x="3416300" y="1752600"/>
                </a:lnTo>
                <a:lnTo>
                  <a:pt x="3403600" y="1346200"/>
                </a:lnTo>
                <a:lnTo>
                  <a:pt x="1543050" y="882650"/>
                </a:lnTo>
                <a:lnTo>
                  <a:pt x="3409950" y="387350"/>
                </a:lnTo>
                <a:close/>
              </a:path>
            </a:pathLst>
          </a:custGeom>
          <a:solidFill>
            <a:srgbClr val="492DEF">
              <a:alpha val="30000"/>
            </a:srgbClr>
          </a:solidFill>
          <a:ln w="9525">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 name="Freeform 4"/>
          <p:cNvSpPr/>
          <p:nvPr/>
        </p:nvSpPr>
        <p:spPr>
          <a:xfrm>
            <a:off x="3746522" y="2654305"/>
            <a:ext cx="4978400" cy="2597150"/>
          </a:xfrm>
          <a:custGeom>
            <a:avLst/>
            <a:gdLst>
              <a:gd name="connsiteX0" fmla="*/ 4940300 w 4978400"/>
              <a:gd name="connsiteY0" fmla="*/ 50800 h 2578100"/>
              <a:gd name="connsiteX1" fmla="*/ 4533900 w 4978400"/>
              <a:gd name="connsiteY1" fmla="*/ 76200 h 2578100"/>
              <a:gd name="connsiteX2" fmla="*/ 4419600 w 4978400"/>
              <a:gd name="connsiteY2" fmla="*/ 114300 h 2578100"/>
              <a:gd name="connsiteX3" fmla="*/ 4381500 w 4978400"/>
              <a:gd name="connsiteY3" fmla="*/ 127000 h 2578100"/>
              <a:gd name="connsiteX4" fmla="*/ 4330700 w 4978400"/>
              <a:gd name="connsiteY4" fmla="*/ 152400 h 2578100"/>
              <a:gd name="connsiteX5" fmla="*/ 4279900 w 4978400"/>
              <a:gd name="connsiteY5" fmla="*/ 165100 h 2578100"/>
              <a:gd name="connsiteX6" fmla="*/ 4165600 w 4978400"/>
              <a:gd name="connsiteY6" fmla="*/ 203200 h 2578100"/>
              <a:gd name="connsiteX7" fmla="*/ 4127500 w 4978400"/>
              <a:gd name="connsiteY7" fmla="*/ 215900 h 2578100"/>
              <a:gd name="connsiteX8" fmla="*/ 4076700 w 4978400"/>
              <a:gd name="connsiteY8" fmla="*/ 241300 h 2578100"/>
              <a:gd name="connsiteX9" fmla="*/ 3937000 w 4978400"/>
              <a:gd name="connsiteY9" fmla="*/ 279400 h 2578100"/>
              <a:gd name="connsiteX10" fmla="*/ 3721100 w 4978400"/>
              <a:gd name="connsiteY10" fmla="*/ 330200 h 2578100"/>
              <a:gd name="connsiteX11" fmla="*/ 3619500 w 4978400"/>
              <a:gd name="connsiteY11" fmla="*/ 368300 h 2578100"/>
              <a:gd name="connsiteX12" fmla="*/ 3568700 w 4978400"/>
              <a:gd name="connsiteY12" fmla="*/ 393700 h 2578100"/>
              <a:gd name="connsiteX13" fmla="*/ 3467100 w 4978400"/>
              <a:gd name="connsiteY13" fmla="*/ 419100 h 2578100"/>
              <a:gd name="connsiteX14" fmla="*/ 3429000 w 4978400"/>
              <a:gd name="connsiteY14" fmla="*/ 431800 h 2578100"/>
              <a:gd name="connsiteX15" fmla="*/ 3200400 w 4978400"/>
              <a:gd name="connsiteY15" fmla="*/ 457200 h 2578100"/>
              <a:gd name="connsiteX16" fmla="*/ 3035300 w 4978400"/>
              <a:gd name="connsiteY16" fmla="*/ 469900 h 2578100"/>
              <a:gd name="connsiteX17" fmla="*/ 2997200 w 4978400"/>
              <a:gd name="connsiteY17" fmla="*/ 495300 h 2578100"/>
              <a:gd name="connsiteX18" fmla="*/ 2946400 w 4978400"/>
              <a:gd name="connsiteY18" fmla="*/ 508000 h 2578100"/>
              <a:gd name="connsiteX19" fmla="*/ 2832100 w 4978400"/>
              <a:gd name="connsiteY19" fmla="*/ 533400 h 2578100"/>
              <a:gd name="connsiteX20" fmla="*/ 2374900 w 4978400"/>
              <a:gd name="connsiteY20" fmla="*/ 584200 h 2578100"/>
              <a:gd name="connsiteX21" fmla="*/ 2298700 w 4978400"/>
              <a:gd name="connsiteY21" fmla="*/ 596900 h 2578100"/>
              <a:gd name="connsiteX22" fmla="*/ 2120900 w 4978400"/>
              <a:gd name="connsiteY22" fmla="*/ 622300 h 2578100"/>
              <a:gd name="connsiteX23" fmla="*/ 2082800 w 4978400"/>
              <a:gd name="connsiteY23" fmla="*/ 635000 h 2578100"/>
              <a:gd name="connsiteX24" fmla="*/ 1993900 w 4978400"/>
              <a:gd name="connsiteY24" fmla="*/ 660400 h 2578100"/>
              <a:gd name="connsiteX25" fmla="*/ 1943100 w 4978400"/>
              <a:gd name="connsiteY25" fmla="*/ 685800 h 2578100"/>
              <a:gd name="connsiteX26" fmla="*/ 1841500 w 4978400"/>
              <a:gd name="connsiteY26" fmla="*/ 711200 h 2578100"/>
              <a:gd name="connsiteX27" fmla="*/ 1778000 w 4978400"/>
              <a:gd name="connsiteY27" fmla="*/ 736600 h 2578100"/>
              <a:gd name="connsiteX28" fmla="*/ 1727200 w 4978400"/>
              <a:gd name="connsiteY28" fmla="*/ 749300 h 2578100"/>
              <a:gd name="connsiteX29" fmla="*/ 1651000 w 4978400"/>
              <a:gd name="connsiteY29" fmla="*/ 774700 h 2578100"/>
              <a:gd name="connsiteX30" fmla="*/ 1536700 w 4978400"/>
              <a:gd name="connsiteY30" fmla="*/ 812800 h 2578100"/>
              <a:gd name="connsiteX31" fmla="*/ 1485900 w 4978400"/>
              <a:gd name="connsiteY31" fmla="*/ 825500 h 2578100"/>
              <a:gd name="connsiteX32" fmla="*/ 1397000 w 4978400"/>
              <a:gd name="connsiteY32" fmla="*/ 889000 h 2578100"/>
              <a:gd name="connsiteX33" fmla="*/ 1358900 w 4978400"/>
              <a:gd name="connsiteY33" fmla="*/ 914400 h 2578100"/>
              <a:gd name="connsiteX34" fmla="*/ 1320800 w 4978400"/>
              <a:gd name="connsiteY34" fmla="*/ 952500 h 2578100"/>
              <a:gd name="connsiteX35" fmla="*/ 1244600 w 4978400"/>
              <a:gd name="connsiteY35" fmla="*/ 977900 h 2578100"/>
              <a:gd name="connsiteX36" fmla="*/ 1181100 w 4978400"/>
              <a:gd name="connsiteY36" fmla="*/ 1003300 h 2578100"/>
              <a:gd name="connsiteX37" fmla="*/ 1117600 w 4978400"/>
              <a:gd name="connsiteY37" fmla="*/ 1041400 h 2578100"/>
              <a:gd name="connsiteX38" fmla="*/ 889000 w 4978400"/>
              <a:gd name="connsiteY38" fmla="*/ 1092200 h 2578100"/>
              <a:gd name="connsiteX39" fmla="*/ 812800 w 4978400"/>
              <a:gd name="connsiteY39" fmla="*/ 1104900 h 2578100"/>
              <a:gd name="connsiteX40" fmla="*/ 698500 w 4978400"/>
              <a:gd name="connsiteY40" fmla="*/ 1143000 h 2578100"/>
              <a:gd name="connsiteX41" fmla="*/ 660400 w 4978400"/>
              <a:gd name="connsiteY41" fmla="*/ 1155700 h 2578100"/>
              <a:gd name="connsiteX42" fmla="*/ 596900 w 4978400"/>
              <a:gd name="connsiteY42" fmla="*/ 1168400 h 2578100"/>
              <a:gd name="connsiteX43" fmla="*/ 520700 w 4978400"/>
              <a:gd name="connsiteY43" fmla="*/ 1193800 h 2578100"/>
              <a:gd name="connsiteX44" fmla="*/ 457200 w 4978400"/>
              <a:gd name="connsiteY44" fmla="*/ 1206500 h 2578100"/>
              <a:gd name="connsiteX45" fmla="*/ 381000 w 4978400"/>
              <a:gd name="connsiteY45" fmla="*/ 1219200 h 2578100"/>
              <a:gd name="connsiteX46" fmla="*/ 342900 w 4978400"/>
              <a:gd name="connsiteY46" fmla="*/ 1231900 h 2578100"/>
              <a:gd name="connsiteX47" fmla="*/ 215900 w 4978400"/>
              <a:gd name="connsiteY47" fmla="*/ 1244600 h 2578100"/>
              <a:gd name="connsiteX48" fmla="*/ 127000 w 4978400"/>
              <a:gd name="connsiteY48" fmla="*/ 1257300 h 2578100"/>
              <a:gd name="connsiteX49" fmla="*/ 63500 w 4978400"/>
              <a:gd name="connsiteY49" fmla="*/ 1282700 h 2578100"/>
              <a:gd name="connsiteX50" fmla="*/ 25400 w 4978400"/>
              <a:gd name="connsiteY50" fmla="*/ 1295400 h 2578100"/>
              <a:gd name="connsiteX51" fmla="*/ 0 w 4978400"/>
              <a:gd name="connsiteY51" fmla="*/ 1333500 h 2578100"/>
              <a:gd name="connsiteX52" fmla="*/ 228600 w 4978400"/>
              <a:gd name="connsiteY52" fmla="*/ 1371600 h 2578100"/>
              <a:gd name="connsiteX53" fmla="*/ 304800 w 4978400"/>
              <a:gd name="connsiteY53" fmla="*/ 1397000 h 2578100"/>
              <a:gd name="connsiteX54" fmla="*/ 368300 w 4978400"/>
              <a:gd name="connsiteY54" fmla="*/ 1422400 h 2578100"/>
              <a:gd name="connsiteX55" fmla="*/ 457200 w 4978400"/>
              <a:gd name="connsiteY55" fmla="*/ 1447800 h 2578100"/>
              <a:gd name="connsiteX56" fmla="*/ 571500 w 4978400"/>
              <a:gd name="connsiteY56" fmla="*/ 1498600 h 2578100"/>
              <a:gd name="connsiteX57" fmla="*/ 660400 w 4978400"/>
              <a:gd name="connsiteY57" fmla="*/ 1536700 h 2578100"/>
              <a:gd name="connsiteX58" fmla="*/ 698500 w 4978400"/>
              <a:gd name="connsiteY58" fmla="*/ 1549400 h 2578100"/>
              <a:gd name="connsiteX59" fmla="*/ 749300 w 4978400"/>
              <a:gd name="connsiteY59" fmla="*/ 1574800 h 2578100"/>
              <a:gd name="connsiteX60" fmla="*/ 863600 w 4978400"/>
              <a:gd name="connsiteY60" fmla="*/ 1612900 h 2578100"/>
              <a:gd name="connsiteX61" fmla="*/ 939800 w 4978400"/>
              <a:gd name="connsiteY61" fmla="*/ 1638300 h 2578100"/>
              <a:gd name="connsiteX62" fmla="*/ 977900 w 4978400"/>
              <a:gd name="connsiteY62" fmla="*/ 1651000 h 2578100"/>
              <a:gd name="connsiteX63" fmla="*/ 1028700 w 4978400"/>
              <a:gd name="connsiteY63" fmla="*/ 1663700 h 2578100"/>
              <a:gd name="connsiteX64" fmla="*/ 1104900 w 4978400"/>
              <a:gd name="connsiteY64" fmla="*/ 1689100 h 2578100"/>
              <a:gd name="connsiteX65" fmla="*/ 1143000 w 4978400"/>
              <a:gd name="connsiteY65" fmla="*/ 1701800 h 2578100"/>
              <a:gd name="connsiteX66" fmla="*/ 1371600 w 4978400"/>
              <a:gd name="connsiteY66" fmla="*/ 1739900 h 2578100"/>
              <a:gd name="connsiteX67" fmla="*/ 1587500 w 4978400"/>
              <a:gd name="connsiteY67" fmla="*/ 1778000 h 2578100"/>
              <a:gd name="connsiteX68" fmla="*/ 1651000 w 4978400"/>
              <a:gd name="connsiteY68" fmla="*/ 1803400 h 2578100"/>
              <a:gd name="connsiteX69" fmla="*/ 1752600 w 4978400"/>
              <a:gd name="connsiteY69" fmla="*/ 1828800 h 2578100"/>
              <a:gd name="connsiteX70" fmla="*/ 2057400 w 4978400"/>
              <a:gd name="connsiteY70" fmla="*/ 1854200 h 2578100"/>
              <a:gd name="connsiteX71" fmla="*/ 2095500 w 4978400"/>
              <a:gd name="connsiteY71" fmla="*/ 1866900 h 2578100"/>
              <a:gd name="connsiteX72" fmla="*/ 2324100 w 4978400"/>
              <a:gd name="connsiteY72" fmla="*/ 1905000 h 2578100"/>
              <a:gd name="connsiteX73" fmla="*/ 2400300 w 4978400"/>
              <a:gd name="connsiteY73" fmla="*/ 1930400 h 2578100"/>
              <a:gd name="connsiteX74" fmla="*/ 2438400 w 4978400"/>
              <a:gd name="connsiteY74" fmla="*/ 1943100 h 2578100"/>
              <a:gd name="connsiteX75" fmla="*/ 2514600 w 4978400"/>
              <a:gd name="connsiteY75" fmla="*/ 1955800 h 2578100"/>
              <a:gd name="connsiteX76" fmla="*/ 2603500 w 4978400"/>
              <a:gd name="connsiteY76" fmla="*/ 1993900 h 2578100"/>
              <a:gd name="connsiteX77" fmla="*/ 2679700 w 4978400"/>
              <a:gd name="connsiteY77" fmla="*/ 2019300 h 2578100"/>
              <a:gd name="connsiteX78" fmla="*/ 2806700 w 4978400"/>
              <a:gd name="connsiteY78" fmla="*/ 2044700 h 2578100"/>
              <a:gd name="connsiteX79" fmla="*/ 2882900 w 4978400"/>
              <a:gd name="connsiteY79" fmla="*/ 2070100 h 2578100"/>
              <a:gd name="connsiteX80" fmla="*/ 2946400 w 4978400"/>
              <a:gd name="connsiteY80" fmla="*/ 2082800 h 2578100"/>
              <a:gd name="connsiteX81" fmla="*/ 3022600 w 4978400"/>
              <a:gd name="connsiteY81" fmla="*/ 2108200 h 2578100"/>
              <a:gd name="connsiteX82" fmla="*/ 3086100 w 4978400"/>
              <a:gd name="connsiteY82" fmla="*/ 2120900 h 2578100"/>
              <a:gd name="connsiteX83" fmla="*/ 3187700 w 4978400"/>
              <a:gd name="connsiteY83" fmla="*/ 2159000 h 2578100"/>
              <a:gd name="connsiteX84" fmla="*/ 3225800 w 4978400"/>
              <a:gd name="connsiteY84" fmla="*/ 2171700 h 2578100"/>
              <a:gd name="connsiteX85" fmla="*/ 3289300 w 4978400"/>
              <a:gd name="connsiteY85" fmla="*/ 2184400 h 2578100"/>
              <a:gd name="connsiteX86" fmla="*/ 3467100 w 4978400"/>
              <a:gd name="connsiteY86" fmla="*/ 2209800 h 2578100"/>
              <a:gd name="connsiteX87" fmla="*/ 3543300 w 4978400"/>
              <a:gd name="connsiteY87" fmla="*/ 2235200 h 2578100"/>
              <a:gd name="connsiteX88" fmla="*/ 3733800 w 4978400"/>
              <a:gd name="connsiteY88" fmla="*/ 2260600 h 2578100"/>
              <a:gd name="connsiteX89" fmla="*/ 3797300 w 4978400"/>
              <a:gd name="connsiteY89" fmla="*/ 2273300 h 2578100"/>
              <a:gd name="connsiteX90" fmla="*/ 3949700 w 4978400"/>
              <a:gd name="connsiteY90" fmla="*/ 2298700 h 2578100"/>
              <a:gd name="connsiteX91" fmla="*/ 4025900 w 4978400"/>
              <a:gd name="connsiteY91" fmla="*/ 2311400 h 2578100"/>
              <a:gd name="connsiteX92" fmla="*/ 4152900 w 4978400"/>
              <a:gd name="connsiteY92" fmla="*/ 2324100 h 2578100"/>
              <a:gd name="connsiteX93" fmla="*/ 4254500 w 4978400"/>
              <a:gd name="connsiteY93" fmla="*/ 2349500 h 2578100"/>
              <a:gd name="connsiteX94" fmla="*/ 4292600 w 4978400"/>
              <a:gd name="connsiteY94" fmla="*/ 2362200 h 2578100"/>
              <a:gd name="connsiteX95" fmla="*/ 4330700 w 4978400"/>
              <a:gd name="connsiteY95" fmla="*/ 2387600 h 2578100"/>
              <a:gd name="connsiteX96" fmla="*/ 4495800 w 4978400"/>
              <a:gd name="connsiteY96" fmla="*/ 2413000 h 2578100"/>
              <a:gd name="connsiteX97" fmla="*/ 4610100 w 4978400"/>
              <a:gd name="connsiteY97" fmla="*/ 2438400 h 2578100"/>
              <a:gd name="connsiteX98" fmla="*/ 4686300 w 4978400"/>
              <a:gd name="connsiteY98" fmla="*/ 2476500 h 2578100"/>
              <a:gd name="connsiteX99" fmla="*/ 4724400 w 4978400"/>
              <a:gd name="connsiteY99" fmla="*/ 2489200 h 2578100"/>
              <a:gd name="connsiteX100" fmla="*/ 4851400 w 4978400"/>
              <a:gd name="connsiteY100" fmla="*/ 2540000 h 2578100"/>
              <a:gd name="connsiteX101" fmla="*/ 4889500 w 4978400"/>
              <a:gd name="connsiteY101" fmla="*/ 2565400 h 2578100"/>
              <a:gd name="connsiteX102" fmla="*/ 4940300 w 4978400"/>
              <a:gd name="connsiteY102" fmla="*/ 2578100 h 2578100"/>
              <a:gd name="connsiteX103" fmla="*/ 4927600 w 4978400"/>
              <a:gd name="connsiteY103" fmla="*/ 2260600 h 2578100"/>
              <a:gd name="connsiteX104" fmla="*/ 4876800 w 4978400"/>
              <a:gd name="connsiteY104" fmla="*/ 2247900 h 2578100"/>
              <a:gd name="connsiteX105" fmla="*/ 4800600 w 4978400"/>
              <a:gd name="connsiteY105" fmla="*/ 2222500 h 2578100"/>
              <a:gd name="connsiteX106" fmla="*/ 4762500 w 4978400"/>
              <a:gd name="connsiteY106" fmla="*/ 2209800 h 2578100"/>
              <a:gd name="connsiteX107" fmla="*/ 4648200 w 4978400"/>
              <a:gd name="connsiteY107" fmla="*/ 2197100 h 2578100"/>
              <a:gd name="connsiteX108" fmla="*/ 4584700 w 4978400"/>
              <a:gd name="connsiteY108" fmla="*/ 2184400 h 2578100"/>
              <a:gd name="connsiteX109" fmla="*/ 4457700 w 4978400"/>
              <a:gd name="connsiteY109" fmla="*/ 2159000 h 2578100"/>
              <a:gd name="connsiteX110" fmla="*/ 4292600 w 4978400"/>
              <a:gd name="connsiteY110" fmla="*/ 2120900 h 2578100"/>
              <a:gd name="connsiteX111" fmla="*/ 4203700 w 4978400"/>
              <a:gd name="connsiteY111" fmla="*/ 2095500 h 2578100"/>
              <a:gd name="connsiteX112" fmla="*/ 4140200 w 4978400"/>
              <a:gd name="connsiteY112" fmla="*/ 2082800 h 2578100"/>
              <a:gd name="connsiteX113" fmla="*/ 4064000 w 4978400"/>
              <a:gd name="connsiteY113" fmla="*/ 2057400 h 2578100"/>
              <a:gd name="connsiteX114" fmla="*/ 3937000 w 4978400"/>
              <a:gd name="connsiteY114" fmla="*/ 2032000 h 2578100"/>
              <a:gd name="connsiteX115" fmla="*/ 3898900 w 4978400"/>
              <a:gd name="connsiteY115" fmla="*/ 2019300 h 2578100"/>
              <a:gd name="connsiteX116" fmla="*/ 3810000 w 4978400"/>
              <a:gd name="connsiteY116" fmla="*/ 2006600 h 2578100"/>
              <a:gd name="connsiteX117" fmla="*/ 3670300 w 4978400"/>
              <a:gd name="connsiteY117" fmla="*/ 1981200 h 2578100"/>
              <a:gd name="connsiteX118" fmla="*/ 3632200 w 4978400"/>
              <a:gd name="connsiteY118" fmla="*/ 1968500 h 2578100"/>
              <a:gd name="connsiteX119" fmla="*/ 3568700 w 4978400"/>
              <a:gd name="connsiteY119" fmla="*/ 1955800 h 2578100"/>
              <a:gd name="connsiteX120" fmla="*/ 3530600 w 4978400"/>
              <a:gd name="connsiteY120" fmla="*/ 1943100 h 2578100"/>
              <a:gd name="connsiteX121" fmla="*/ 3441700 w 4978400"/>
              <a:gd name="connsiteY121" fmla="*/ 1930400 h 2578100"/>
              <a:gd name="connsiteX122" fmla="*/ 3378200 w 4978400"/>
              <a:gd name="connsiteY122" fmla="*/ 1905000 h 2578100"/>
              <a:gd name="connsiteX123" fmla="*/ 3238500 w 4978400"/>
              <a:gd name="connsiteY123" fmla="*/ 1866900 h 2578100"/>
              <a:gd name="connsiteX124" fmla="*/ 3086100 w 4978400"/>
              <a:gd name="connsiteY124" fmla="*/ 1841500 h 2578100"/>
              <a:gd name="connsiteX125" fmla="*/ 3048000 w 4978400"/>
              <a:gd name="connsiteY125" fmla="*/ 1828800 h 2578100"/>
              <a:gd name="connsiteX126" fmla="*/ 2984500 w 4978400"/>
              <a:gd name="connsiteY126" fmla="*/ 1816100 h 2578100"/>
              <a:gd name="connsiteX127" fmla="*/ 2946400 w 4978400"/>
              <a:gd name="connsiteY127" fmla="*/ 1803400 h 2578100"/>
              <a:gd name="connsiteX128" fmla="*/ 2870200 w 4978400"/>
              <a:gd name="connsiteY128" fmla="*/ 1790700 h 2578100"/>
              <a:gd name="connsiteX129" fmla="*/ 2654300 w 4978400"/>
              <a:gd name="connsiteY129" fmla="*/ 1752600 h 2578100"/>
              <a:gd name="connsiteX130" fmla="*/ 2578100 w 4978400"/>
              <a:gd name="connsiteY130" fmla="*/ 1714500 h 2578100"/>
              <a:gd name="connsiteX131" fmla="*/ 2540000 w 4978400"/>
              <a:gd name="connsiteY131" fmla="*/ 1701800 h 2578100"/>
              <a:gd name="connsiteX132" fmla="*/ 2501900 w 4978400"/>
              <a:gd name="connsiteY132" fmla="*/ 1676400 h 2578100"/>
              <a:gd name="connsiteX133" fmla="*/ 2425700 w 4978400"/>
              <a:gd name="connsiteY133" fmla="*/ 1651000 h 2578100"/>
              <a:gd name="connsiteX134" fmla="*/ 2387600 w 4978400"/>
              <a:gd name="connsiteY134" fmla="*/ 1625600 h 2578100"/>
              <a:gd name="connsiteX135" fmla="*/ 2273300 w 4978400"/>
              <a:gd name="connsiteY135" fmla="*/ 1600200 h 2578100"/>
              <a:gd name="connsiteX136" fmla="*/ 2222500 w 4978400"/>
              <a:gd name="connsiteY136" fmla="*/ 1574800 h 2578100"/>
              <a:gd name="connsiteX137" fmla="*/ 2171700 w 4978400"/>
              <a:gd name="connsiteY137" fmla="*/ 1562100 h 2578100"/>
              <a:gd name="connsiteX138" fmla="*/ 2082800 w 4978400"/>
              <a:gd name="connsiteY138" fmla="*/ 1536700 h 2578100"/>
              <a:gd name="connsiteX139" fmla="*/ 1955800 w 4978400"/>
              <a:gd name="connsiteY139" fmla="*/ 1498600 h 2578100"/>
              <a:gd name="connsiteX140" fmla="*/ 1841500 w 4978400"/>
              <a:gd name="connsiteY140" fmla="*/ 1473200 h 2578100"/>
              <a:gd name="connsiteX141" fmla="*/ 1625600 w 4978400"/>
              <a:gd name="connsiteY141" fmla="*/ 1435100 h 2578100"/>
              <a:gd name="connsiteX142" fmla="*/ 1498600 w 4978400"/>
              <a:gd name="connsiteY142" fmla="*/ 1397000 h 2578100"/>
              <a:gd name="connsiteX143" fmla="*/ 1485900 w 4978400"/>
              <a:gd name="connsiteY143" fmla="*/ 1358900 h 2578100"/>
              <a:gd name="connsiteX144" fmla="*/ 1587500 w 4978400"/>
              <a:gd name="connsiteY144" fmla="*/ 1295400 h 2578100"/>
              <a:gd name="connsiteX145" fmla="*/ 1778000 w 4978400"/>
              <a:gd name="connsiteY145" fmla="*/ 1282700 h 2578100"/>
              <a:gd name="connsiteX146" fmla="*/ 1930400 w 4978400"/>
              <a:gd name="connsiteY146" fmla="*/ 1270000 h 2578100"/>
              <a:gd name="connsiteX147" fmla="*/ 2260600 w 4978400"/>
              <a:gd name="connsiteY147" fmla="*/ 1219200 h 2578100"/>
              <a:gd name="connsiteX148" fmla="*/ 2438400 w 4978400"/>
              <a:gd name="connsiteY148" fmla="*/ 1181100 h 2578100"/>
              <a:gd name="connsiteX149" fmla="*/ 2489200 w 4978400"/>
              <a:gd name="connsiteY149" fmla="*/ 1168400 h 2578100"/>
              <a:gd name="connsiteX150" fmla="*/ 2616200 w 4978400"/>
              <a:gd name="connsiteY150" fmla="*/ 1155700 h 2578100"/>
              <a:gd name="connsiteX151" fmla="*/ 2692400 w 4978400"/>
              <a:gd name="connsiteY151" fmla="*/ 1143000 h 2578100"/>
              <a:gd name="connsiteX152" fmla="*/ 2921000 w 4978400"/>
              <a:gd name="connsiteY152" fmla="*/ 1130300 h 2578100"/>
              <a:gd name="connsiteX153" fmla="*/ 3060700 w 4978400"/>
              <a:gd name="connsiteY153" fmla="*/ 1092200 h 2578100"/>
              <a:gd name="connsiteX154" fmla="*/ 3162300 w 4978400"/>
              <a:gd name="connsiteY154" fmla="*/ 1041400 h 2578100"/>
              <a:gd name="connsiteX155" fmla="*/ 3200400 w 4978400"/>
              <a:gd name="connsiteY155" fmla="*/ 1028700 h 2578100"/>
              <a:gd name="connsiteX156" fmla="*/ 3238500 w 4978400"/>
              <a:gd name="connsiteY156" fmla="*/ 1003300 h 2578100"/>
              <a:gd name="connsiteX157" fmla="*/ 3302000 w 4978400"/>
              <a:gd name="connsiteY157" fmla="*/ 990600 h 2578100"/>
              <a:gd name="connsiteX158" fmla="*/ 3365500 w 4978400"/>
              <a:gd name="connsiteY158" fmla="*/ 952500 h 2578100"/>
              <a:gd name="connsiteX159" fmla="*/ 3492500 w 4978400"/>
              <a:gd name="connsiteY159" fmla="*/ 914400 h 2578100"/>
              <a:gd name="connsiteX160" fmla="*/ 3568700 w 4978400"/>
              <a:gd name="connsiteY160" fmla="*/ 863600 h 2578100"/>
              <a:gd name="connsiteX161" fmla="*/ 3695700 w 4978400"/>
              <a:gd name="connsiteY161" fmla="*/ 825500 h 2578100"/>
              <a:gd name="connsiteX162" fmla="*/ 3771900 w 4978400"/>
              <a:gd name="connsiteY162" fmla="*/ 800100 h 2578100"/>
              <a:gd name="connsiteX163" fmla="*/ 3810000 w 4978400"/>
              <a:gd name="connsiteY163" fmla="*/ 787400 h 2578100"/>
              <a:gd name="connsiteX164" fmla="*/ 3937000 w 4978400"/>
              <a:gd name="connsiteY164" fmla="*/ 762000 h 2578100"/>
              <a:gd name="connsiteX165" fmla="*/ 4051300 w 4978400"/>
              <a:gd name="connsiteY165" fmla="*/ 736600 h 2578100"/>
              <a:gd name="connsiteX166" fmla="*/ 4114800 w 4978400"/>
              <a:gd name="connsiteY166" fmla="*/ 723900 h 2578100"/>
              <a:gd name="connsiteX167" fmla="*/ 4330700 w 4978400"/>
              <a:gd name="connsiteY167" fmla="*/ 685800 h 2578100"/>
              <a:gd name="connsiteX168" fmla="*/ 4457700 w 4978400"/>
              <a:gd name="connsiteY168" fmla="*/ 660400 h 2578100"/>
              <a:gd name="connsiteX169" fmla="*/ 4521200 w 4978400"/>
              <a:gd name="connsiteY169" fmla="*/ 635000 h 2578100"/>
              <a:gd name="connsiteX170" fmla="*/ 4584700 w 4978400"/>
              <a:gd name="connsiteY170" fmla="*/ 622300 h 2578100"/>
              <a:gd name="connsiteX171" fmla="*/ 4660900 w 4978400"/>
              <a:gd name="connsiteY171" fmla="*/ 596900 h 2578100"/>
              <a:gd name="connsiteX172" fmla="*/ 4699000 w 4978400"/>
              <a:gd name="connsiteY172" fmla="*/ 584200 h 2578100"/>
              <a:gd name="connsiteX173" fmla="*/ 4762500 w 4978400"/>
              <a:gd name="connsiteY173" fmla="*/ 558800 h 2578100"/>
              <a:gd name="connsiteX174" fmla="*/ 4826000 w 4978400"/>
              <a:gd name="connsiteY174" fmla="*/ 546100 h 2578100"/>
              <a:gd name="connsiteX175" fmla="*/ 4864100 w 4978400"/>
              <a:gd name="connsiteY175" fmla="*/ 533400 h 2578100"/>
              <a:gd name="connsiteX176" fmla="*/ 4965700 w 4978400"/>
              <a:gd name="connsiteY176" fmla="*/ 508000 h 2578100"/>
              <a:gd name="connsiteX177" fmla="*/ 4978400 w 4978400"/>
              <a:gd name="connsiteY177" fmla="*/ 457200 h 2578100"/>
              <a:gd name="connsiteX178" fmla="*/ 4965700 w 4978400"/>
              <a:gd name="connsiteY178" fmla="*/ 0 h 2578100"/>
              <a:gd name="connsiteX0" fmla="*/ 4940300 w 4978400"/>
              <a:gd name="connsiteY0" fmla="*/ 50800 h 2578100"/>
              <a:gd name="connsiteX1" fmla="*/ 4533900 w 4978400"/>
              <a:gd name="connsiteY1" fmla="*/ 76200 h 2578100"/>
              <a:gd name="connsiteX2" fmla="*/ 4419600 w 4978400"/>
              <a:gd name="connsiteY2" fmla="*/ 114300 h 2578100"/>
              <a:gd name="connsiteX3" fmla="*/ 4381500 w 4978400"/>
              <a:gd name="connsiteY3" fmla="*/ 127000 h 2578100"/>
              <a:gd name="connsiteX4" fmla="*/ 4330700 w 4978400"/>
              <a:gd name="connsiteY4" fmla="*/ 152400 h 2578100"/>
              <a:gd name="connsiteX5" fmla="*/ 4279900 w 4978400"/>
              <a:gd name="connsiteY5" fmla="*/ 165100 h 2578100"/>
              <a:gd name="connsiteX6" fmla="*/ 4165600 w 4978400"/>
              <a:gd name="connsiteY6" fmla="*/ 203200 h 2578100"/>
              <a:gd name="connsiteX7" fmla="*/ 4127500 w 4978400"/>
              <a:gd name="connsiteY7" fmla="*/ 215900 h 2578100"/>
              <a:gd name="connsiteX8" fmla="*/ 4076700 w 4978400"/>
              <a:gd name="connsiteY8" fmla="*/ 241300 h 2578100"/>
              <a:gd name="connsiteX9" fmla="*/ 3937000 w 4978400"/>
              <a:gd name="connsiteY9" fmla="*/ 279400 h 2578100"/>
              <a:gd name="connsiteX10" fmla="*/ 3721100 w 4978400"/>
              <a:gd name="connsiteY10" fmla="*/ 330200 h 2578100"/>
              <a:gd name="connsiteX11" fmla="*/ 3619500 w 4978400"/>
              <a:gd name="connsiteY11" fmla="*/ 368300 h 2578100"/>
              <a:gd name="connsiteX12" fmla="*/ 3568700 w 4978400"/>
              <a:gd name="connsiteY12" fmla="*/ 393700 h 2578100"/>
              <a:gd name="connsiteX13" fmla="*/ 3467100 w 4978400"/>
              <a:gd name="connsiteY13" fmla="*/ 419100 h 2578100"/>
              <a:gd name="connsiteX14" fmla="*/ 3429000 w 4978400"/>
              <a:gd name="connsiteY14" fmla="*/ 431800 h 2578100"/>
              <a:gd name="connsiteX15" fmla="*/ 3200400 w 4978400"/>
              <a:gd name="connsiteY15" fmla="*/ 457200 h 2578100"/>
              <a:gd name="connsiteX16" fmla="*/ 3035300 w 4978400"/>
              <a:gd name="connsiteY16" fmla="*/ 469900 h 2578100"/>
              <a:gd name="connsiteX17" fmla="*/ 2997200 w 4978400"/>
              <a:gd name="connsiteY17" fmla="*/ 495300 h 2578100"/>
              <a:gd name="connsiteX18" fmla="*/ 2946400 w 4978400"/>
              <a:gd name="connsiteY18" fmla="*/ 508000 h 2578100"/>
              <a:gd name="connsiteX19" fmla="*/ 2832100 w 4978400"/>
              <a:gd name="connsiteY19" fmla="*/ 533400 h 2578100"/>
              <a:gd name="connsiteX20" fmla="*/ 2374900 w 4978400"/>
              <a:gd name="connsiteY20" fmla="*/ 584200 h 2578100"/>
              <a:gd name="connsiteX21" fmla="*/ 2298700 w 4978400"/>
              <a:gd name="connsiteY21" fmla="*/ 596900 h 2578100"/>
              <a:gd name="connsiteX22" fmla="*/ 2120900 w 4978400"/>
              <a:gd name="connsiteY22" fmla="*/ 622300 h 2578100"/>
              <a:gd name="connsiteX23" fmla="*/ 2082800 w 4978400"/>
              <a:gd name="connsiteY23" fmla="*/ 635000 h 2578100"/>
              <a:gd name="connsiteX24" fmla="*/ 1993900 w 4978400"/>
              <a:gd name="connsiteY24" fmla="*/ 660400 h 2578100"/>
              <a:gd name="connsiteX25" fmla="*/ 1943100 w 4978400"/>
              <a:gd name="connsiteY25" fmla="*/ 685800 h 2578100"/>
              <a:gd name="connsiteX26" fmla="*/ 1841500 w 4978400"/>
              <a:gd name="connsiteY26" fmla="*/ 711200 h 2578100"/>
              <a:gd name="connsiteX27" fmla="*/ 1778000 w 4978400"/>
              <a:gd name="connsiteY27" fmla="*/ 736600 h 2578100"/>
              <a:gd name="connsiteX28" fmla="*/ 1727200 w 4978400"/>
              <a:gd name="connsiteY28" fmla="*/ 749300 h 2578100"/>
              <a:gd name="connsiteX29" fmla="*/ 1651000 w 4978400"/>
              <a:gd name="connsiteY29" fmla="*/ 774700 h 2578100"/>
              <a:gd name="connsiteX30" fmla="*/ 1536700 w 4978400"/>
              <a:gd name="connsiteY30" fmla="*/ 812800 h 2578100"/>
              <a:gd name="connsiteX31" fmla="*/ 1485900 w 4978400"/>
              <a:gd name="connsiteY31" fmla="*/ 825500 h 2578100"/>
              <a:gd name="connsiteX32" fmla="*/ 1397000 w 4978400"/>
              <a:gd name="connsiteY32" fmla="*/ 889000 h 2578100"/>
              <a:gd name="connsiteX33" fmla="*/ 1358900 w 4978400"/>
              <a:gd name="connsiteY33" fmla="*/ 914400 h 2578100"/>
              <a:gd name="connsiteX34" fmla="*/ 1320800 w 4978400"/>
              <a:gd name="connsiteY34" fmla="*/ 952500 h 2578100"/>
              <a:gd name="connsiteX35" fmla="*/ 1244600 w 4978400"/>
              <a:gd name="connsiteY35" fmla="*/ 977900 h 2578100"/>
              <a:gd name="connsiteX36" fmla="*/ 1181100 w 4978400"/>
              <a:gd name="connsiteY36" fmla="*/ 1003300 h 2578100"/>
              <a:gd name="connsiteX37" fmla="*/ 1117600 w 4978400"/>
              <a:gd name="connsiteY37" fmla="*/ 1041400 h 2578100"/>
              <a:gd name="connsiteX38" fmla="*/ 889000 w 4978400"/>
              <a:gd name="connsiteY38" fmla="*/ 1092200 h 2578100"/>
              <a:gd name="connsiteX39" fmla="*/ 812800 w 4978400"/>
              <a:gd name="connsiteY39" fmla="*/ 1104900 h 2578100"/>
              <a:gd name="connsiteX40" fmla="*/ 698500 w 4978400"/>
              <a:gd name="connsiteY40" fmla="*/ 1143000 h 2578100"/>
              <a:gd name="connsiteX41" fmla="*/ 660400 w 4978400"/>
              <a:gd name="connsiteY41" fmla="*/ 1155700 h 2578100"/>
              <a:gd name="connsiteX42" fmla="*/ 596900 w 4978400"/>
              <a:gd name="connsiteY42" fmla="*/ 1168400 h 2578100"/>
              <a:gd name="connsiteX43" fmla="*/ 520700 w 4978400"/>
              <a:gd name="connsiteY43" fmla="*/ 1193800 h 2578100"/>
              <a:gd name="connsiteX44" fmla="*/ 457200 w 4978400"/>
              <a:gd name="connsiteY44" fmla="*/ 1206500 h 2578100"/>
              <a:gd name="connsiteX45" fmla="*/ 381000 w 4978400"/>
              <a:gd name="connsiteY45" fmla="*/ 1219200 h 2578100"/>
              <a:gd name="connsiteX46" fmla="*/ 342900 w 4978400"/>
              <a:gd name="connsiteY46" fmla="*/ 1231900 h 2578100"/>
              <a:gd name="connsiteX47" fmla="*/ 215900 w 4978400"/>
              <a:gd name="connsiteY47" fmla="*/ 1244600 h 2578100"/>
              <a:gd name="connsiteX48" fmla="*/ 127000 w 4978400"/>
              <a:gd name="connsiteY48" fmla="*/ 1257300 h 2578100"/>
              <a:gd name="connsiteX49" fmla="*/ 63500 w 4978400"/>
              <a:gd name="connsiteY49" fmla="*/ 1282700 h 2578100"/>
              <a:gd name="connsiteX50" fmla="*/ 25400 w 4978400"/>
              <a:gd name="connsiteY50" fmla="*/ 1295400 h 2578100"/>
              <a:gd name="connsiteX51" fmla="*/ 0 w 4978400"/>
              <a:gd name="connsiteY51" fmla="*/ 1333500 h 2578100"/>
              <a:gd name="connsiteX52" fmla="*/ 228600 w 4978400"/>
              <a:gd name="connsiteY52" fmla="*/ 1371600 h 2578100"/>
              <a:gd name="connsiteX53" fmla="*/ 304800 w 4978400"/>
              <a:gd name="connsiteY53" fmla="*/ 1397000 h 2578100"/>
              <a:gd name="connsiteX54" fmla="*/ 368300 w 4978400"/>
              <a:gd name="connsiteY54" fmla="*/ 1422400 h 2578100"/>
              <a:gd name="connsiteX55" fmla="*/ 457200 w 4978400"/>
              <a:gd name="connsiteY55" fmla="*/ 1447800 h 2578100"/>
              <a:gd name="connsiteX56" fmla="*/ 571500 w 4978400"/>
              <a:gd name="connsiteY56" fmla="*/ 1498600 h 2578100"/>
              <a:gd name="connsiteX57" fmla="*/ 660400 w 4978400"/>
              <a:gd name="connsiteY57" fmla="*/ 1536700 h 2578100"/>
              <a:gd name="connsiteX58" fmla="*/ 698500 w 4978400"/>
              <a:gd name="connsiteY58" fmla="*/ 1549400 h 2578100"/>
              <a:gd name="connsiteX59" fmla="*/ 749300 w 4978400"/>
              <a:gd name="connsiteY59" fmla="*/ 1574800 h 2578100"/>
              <a:gd name="connsiteX60" fmla="*/ 863600 w 4978400"/>
              <a:gd name="connsiteY60" fmla="*/ 1612900 h 2578100"/>
              <a:gd name="connsiteX61" fmla="*/ 939800 w 4978400"/>
              <a:gd name="connsiteY61" fmla="*/ 1638300 h 2578100"/>
              <a:gd name="connsiteX62" fmla="*/ 977900 w 4978400"/>
              <a:gd name="connsiteY62" fmla="*/ 1651000 h 2578100"/>
              <a:gd name="connsiteX63" fmla="*/ 1028700 w 4978400"/>
              <a:gd name="connsiteY63" fmla="*/ 1663700 h 2578100"/>
              <a:gd name="connsiteX64" fmla="*/ 1104900 w 4978400"/>
              <a:gd name="connsiteY64" fmla="*/ 1689100 h 2578100"/>
              <a:gd name="connsiteX65" fmla="*/ 1143000 w 4978400"/>
              <a:gd name="connsiteY65" fmla="*/ 1701800 h 2578100"/>
              <a:gd name="connsiteX66" fmla="*/ 1371600 w 4978400"/>
              <a:gd name="connsiteY66" fmla="*/ 1739900 h 2578100"/>
              <a:gd name="connsiteX67" fmla="*/ 1587500 w 4978400"/>
              <a:gd name="connsiteY67" fmla="*/ 1778000 h 2578100"/>
              <a:gd name="connsiteX68" fmla="*/ 1651000 w 4978400"/>
              <a:gd name="connsiteY68" fmla="*/ 1803400 h 2578100"/>
              <a:gd name="connsiteX69" fmla="*/ 1752600 w 4978400"/>
              <a:gd name="connsiteY69" fmla="*/ 1828800 h 2578100"/>
              <a:gd name="connsiteX70" fmla="*/ 2057400 w 4978400"/>
              <a:gd name="connsiteY70" fmla="*/ 1854200 h 2578100"/>
              <a:gd name="connsiteX71" fmla="*/ 2095500 w 4978400"/>
              <a:gd name="connsiteY71" fmla="*/ 1866900 h 2578100"/>
              <a:gd name="connsiteX72" fmla="*/ 2324100 w 4978400"/>
              <a:gd name="connsiteY72" fmla="*/ 1905000 h 2578100"/>
              <a:gd name="connsiteX73" fmla="*/ 2400300 w 4978400"/>
              <a:gd name="connsiteY73" fmla="*/ 1930400 h 2578100"/>
              <a:gd name="connsiteX74" fmla="*/ 2438400 w 4978400"/>
              <a:gd name="connsiteY74" fmla="*/ 1943100 h 2578100"/>
              <a:gd name="connsiteX75" fmla="*/ 2514600 w 4978400"/>
              <a:gd name="connsiteY75" fmla="*/ 1955800 h 2578100"/>
              <a:gd name="connsiteX76" fmla="*/ 2603500 w 4978400"/>
              <a:gd name="connsiteY76" fmla="*/ 1993900 h 2578100"/>
              <a:gd name="connsiteX77" fmla="*/ 2679700 w 4978400"/>
              <a:gd name="connsiteY77" fmla="*/ 2019300 h 2578100"/>
              <a:gd name="connsiteX78" fmla="*/ 2806700 w 4978400"/>
              <a:gd name="connsiteY78" fmla="*/ 2044700 h 2578100"/>
              <a:gd name="connsiteX79" fmla="*/ 2882900 w 4978400"/>
              <a:gd name="connsiteY79" fmla="*/ 2070100 h 2578100"/>
              <a:gd name="connsiteX80" fmla="*/ 2946400 w 4978400"/>
              <a:gd name="connsiteY80" fmla="*/ 2082800 h 2578100"/>
              <a:gd name="connsiteX81" fmla="*/ 3022600 w 4978400"/>
              <a:gd name="connsiteY81" fmla="*/ 2108200 h 2578100"/>
              <a:gd name="connsiteX82" fmla="*/ 3086100 w 4978400"/>
              <a:gd name="connsiteY82" fmla="*/ 2120900 h 2578100"/>
              <a:gd name="connsiteX83" fmla="*/ 3187700 w 4978400"/>
              <a:gd name="connsiteY83" fmla="*/ 2159000 h 2578100"/>
              <a:gd name="connsiteX84" fmla="*/ 3225800 w 4978400"/>
              <a:gd name="connsiteY84" fmla="*/ 2171700 h 2578100"/>
              <a:gd name="connsiteX85" fmla="*/ 3289300 w 4978400"/>
              <a:gd name="connsiteY85" fmla="*/ 2184400 h 2578100"/>
              <a:gd name="connsiteX86" fmla="*/ 3467100 w 4978400"/>
              <a:gd name="connsiteY86" fmla="*/ 2209800 h 2578100"/>
              <a:gd name="connsiteX87" fmla="*/ 3543300 w 4978400"/>
              <a:gd name="connsiteY87" fmla="*/ 2235200 h 2578100"/>
              <a:gd name="connsiteX88" fmla="*/ 3733800 w 4978400"/>
              <a:gd name="connsiteY88" fmla="*/ 2260600 h 2578100"/>
              <a:gd name="connsiteX89" fmla="*/ 3797300 w 4978400"/>
              <a:gd name="connsiteY89" fmla="*/ 2273300 h 2578100"/>
              <a:gd name="connsiteX90" fmla="*/ 3949700 w 4978400"/>
              <a:gd name="connsiteY90" fmla="*/ 2298700 h 2578100"/>
              <a:gd name="connsiteX91" fmla="*/ 4025900 w 4978400"/>
              <a:gd name="connsiteY91" fmla="*/ 2311400 h 2578100"/>
              <a:gd name="connsiteX92" fmla="*/ 4152900 w 4978400"/>
              <a:gd name="connsiteY92" fmla="*/ 2324100 h 2578100"/>
              <a:gd name="connsiteX93" fmla="*/ 4254500 w 4978400"/>
              <a:gd name="connsiteY93" fmla="*/ 2349500 h 2578100"/>
              <a:gd name="connsiteX94" fmla="*/ 4292600 w 4978400"/>
              <a:gd name="connsiteY94" fmla="*/ 2362200 h 2578100"/>
              <a:gd name="connsiteX95" fmla="*/ 4330700 w 4978400"/>
              <a:gd name="connsiteY95" fmla="*/ 2387600 h 2578100"/>
              <a:gd name="connsiteX96" fmla="*/ 4495800 w 4978400"/>
              <a:gd name="connsiteY96" fmla="*/ 2413000 h 2578100"/>
              <a:gd name="connsiteX97" fmla="*/ 4610100 w 4978400"/>
              <a:gd name="connsiteY97" fmla="*/ 2438400 h 2578100"/>
              <a:gd name="connsiteX98" fmla="*/ 4686300 w 4978400"/>
              <a:gd name="connsiteY98" fmla="*/ 2476500 h 2578100"/>
              <a:gd name="connsiteX99" fmla="*/ 4724400 w 4978400"/>
              <a:gd name="connsiteY99" fmla="*/ 2489200 h 2578100"/>
              <a:gd name="connsiteX100" fmla="*/ 4851400 w 4978400"/>
              <a:gd name="connsiteY100" fmla="*/ 2540000 h 2578100"/>
              <a:gd name="connsiteX101" fmla="*/ 4889500 w 4978400"/>
              <a:gd name="connsiteY101" fmla="*/ 2565400 h 2578100"/>
              <a:gd name="connsiteX102" fmla="*/ 4940300 w 4978400"/>
              <a:gd name="connsiteY102" fmla="*/ 2578100 h 2578100"/>
              <a:gd name="connsiteX103" fmla="*/ 4927600 w 4978400"/>
              <a:gd name="connsiteY103" fmla="*/ 2260600 h 2578100"/>
              <a:gd name="connsiteX104" fmla="*/ 4876800 w 4978400"/>
              <a:gd name="connsiteY104" fmla="*/ 2247900 h 2578100"/>
              <a:gd name="connsiteX105" fmla="*/ 4800600 w 4978400"/>
              <a:gd name="connsiteY105" fmla="*/ 2222500 h 2578100"/>
              <a:gd name="connsiteX106" fmla="*/ 4762500 w 4978400"/>
              <a:gd name="connsiteY106" fmla="*/ 2209800 h 2578100"/>
              <a:gd name="connsiteX107" fmla="*/ 4648200 w 4978400"/>
              <a:gd name="connsiteY107" fmla="*/ 2197100 h 2578100"/>
              <a:gd name="connsiteX108" fmla="*/ 4584700 w 4978400"/>
              <a:gd name="connsiteY108" fmla="*/ 2184400 h 2578100"/>
              <a:gd name="connsiteX109" fmla="*/ 4457700 w 4978400"/>
              <a:gd name="connsiteY109" fmla="*/ 2159000 h 2578100"/>
              <a:gd name="connsiteX110" fmla="*/ 4292600 w 4978400"/>
              <a:gd name="connsiteY110" fmla="*/ 2120900 h 2578100"/>
              <a:gd name="connsiteX111" fmla="*/ 4203700 w 4978400"/>
              <a:gd name="connsiteY111" fmla="*/ 2095500 h 2578100"/>
              <a:gd name="connsiteX112" fmla="*/ 4140200 w 4978400"/>
              <a:gd name="connsiteY112" fmla="*/ 2082800 h 2578100"/>
              <a:gd name="connsiteX113" fmla="*/ 4064000 w 4978400"/>
              <a:gd name="connsiteY113" fmla="*/ 2057400 h 2578100"/>
              <a:gd name="connsiteX114" fmla="*/ 3937000 w 4978400"/>
              <a:gd name="connsiteY114" fmla="*/ 2032000 h 2578100"/>
              <a:gd name="connsiteX115" fmla="*/ 3898900 w 4978400"/>
              <a:gd name="connsiteY115" fmla="*/ 2019300 h 2578100"/>
              <a:gd name="connsiteX116" fmla="*/ 3810000 w 4978400"/>
              <a:gd name="connsiteY116" fmla="*/ 2006600 h 2578100"/>
              <a:gd name="connsiteX117" fmla="*/ 3670300 w 4978400"/>
              <a:gd name="connsiteY117" fmla="*/ 1981200 h 2578100"/>
              <a:gd name="connsiteX118" fmla="*/ 3632200 w 4978400"/>
              <a:gd name="connsiteY118" fmla="*/ 1968500 h 2578100"/>
              <a:gd name="connsiteX119" fmla="*/ 3568700 w 4978400"/>
              <a:gd name="connsiteY119" fmla="*/ 1955800 h 2578100"/>
              <a:gd name="connsiteX120" fmla="*/ 3530600 w 4978400"/>
              <a:gd name="connsiteY120" fmla="*/ 1943100 h 2578100"/>
              <a:gd name="connsiteX121" fmla="*/ 3441700 w 4978400"/>
              <a:gd name="connsiteY121" fmla="*/ 1930400 h 2578100"/>
              <a:gd name="connsiteX122" fmla="*/ 3378200 w 4978400"/>
              <a:gd name="connsiteY122" fmla="*/ 1905000 h 2578100"/>
              <a:gd name="connsiteX123" fmla="*/ 3238500 w 4978400"/>
              <a:gd name="connsiteY123" fmla="*/ 1866900 h 2578100"/>
              <a:gd name="connsiteX124" fmla="*/ 3086100 w 4978400"/>
              <a:gd name="connsiteY124" fmla="*/ 1841500 h 2578100"/>
              <a:gd name="connsiteX125" fmla="*/ 3048000 w 4978400"/>
              <a:gd name="connsiteY125" fmla="*/ 1828800 h 2578100"/>
              <a:gd name="connsiteX126" fmla="*/ 2984500 w 4978400"/>
              <a:gd name="connsiteY126" fmla="*/ 1816100 h 2578100"/>
              <a:gd name="connsiteX127" fmla="*/ 2946400 w 4978400"/>
              <a:gd name="connsiteY127" fmla="*/ 1803400 h 2578100"/>
              <a:gd name="connsiteX128" fmla="*/ 2870200 w 4978400"/>
              <a:gd name="connsiteY128" fmla="*/ 1790700 h 2578100"/>
              <a:gd name="connsiteX129" fmla="*/ 2654300 w 4978400"/>
              <a:gd name="connsiteY129" fmla="*/ 1752600 h 2578100"/>
              <a:gd name="connsiteX130" fmla="*/ 2578100 w 4978400"/>
              <a:gd name="connsiteY130" fmla="*/ 1714500 h 2578100"/>
              <a:gd name="connsiteX131" fmla="*/ 2540000 w 4978400"/>
              <a:gd name="connsiteY131" fmla="*/ 1701800 h 2578100"/>
              <a:gd name="connsiteX132" fmla="*/ 2501900 w 4978400"/>
              <a:gd name="connsiteY132" fmla="*/ 1676400 h 2578100"/>
              <a:gd name="connsiteX133" fmla="*/ 2425700 w 4978400"/>
              <a:gd name="connsiteY133" fmla="*/ 1651000 h 2578100"/>
              <a:gd name="connsiteX134" fmla="*/ 2387600 w 4978400"/>
              <a:gd name="connsiteY134" fmla="*/ 1625600 h 2578100"/>
              <a:gd name="connsiteX135" fmla="*/ 2273300 w 4978400"/>
              <a:gd name="connsiteY135" fmla="*/ 1600200 h 2578100"/>
              <a:gd name="connsiteX136" fmla="*/ 2222500 w 4978400"/>
              <a:gd name="connsiteY136" fmla="*/ 1574800 h 2578100"/>
              <a:gd name="connsiteX137" fmla="*/ 2171700 w 4978400"/>
              <a:gd name="connsiteY137" fmla="*/ 1562100 h 2578100"/>
              <a:gd name="connsiteX138" fmla="*/ 2082800 w 4978400"/>
              <a:gd name="connsiteY138" fmla="*/ 1536700 h 2578100"/>
              <a:gd name="connsiteX139" fmla="*/ 1955800 w 4978400"/>
              <a:gd name="connsiteY139" fmla="*/ 1498600 h 2578100"/>
              <a:gd name="connsiteX140" fmla="*/ 1841500 w 4978400"/>
              <a:gd name="connsiteY140" fmla="*/ 1473200 h 2578100"/>
              <a:gd name="connsiteX141" fmla="*/ 1625600 w 4978400"/>
              <a:gd name="connsiteY141" fmla="*/ 1435100 h 2578100"/>
              <a:gd name="connsiteX142" fmla="*/ 1498600 w 4978400"/>
              <a:gd name="connsiteY142" fmla="*/ 1397000 h 2578100"/>
              <a:gd name="connsiteX143" fmla="*/ 1485900 w 4978400"/>
              <a:gd name="connsiteY143" fmla="*/ 1358900 h 2578100"/>
              <a:gd name="connsiteX144" fmla="*/ 1587500 w 4978400"/>
              <a:gd name="connsiteY144" fmla="*/ 1295400 h 2578100"/>
              <a:gd name="connsiteX145" fmla="*/ 1778000 w 4978400"/>
              <a:gd name="connsiteY145" fmla="*/ 1282700 h 2578100"/>
              <a:gd name="connsiteX146" fmla="*/ 1930400 w 4978400"/>
              <a:gd name="connsiteY146" fmla="*/ 1270000 h 2578100"/>
              <a:gd name="connsiteX147" fmla="*/ 2260600 w 4978400"/>
              <a:gd name="connsiteY147" fmla="*/ 1219200 h 2578100"/>
              <a:gd name="connsiteX148" fmla="*/ 2438400 w 4978400"/>
              <a:gd name="connsiteY148" fmla="*/ 1181100 h 2578100"/>
              <a:gd name="connsiteX149" fmla="*/ 2489200 w 4978400"/>
              <a:gd name="connsiteY149" fmla="*/ 1168400 h 2578100"/>
              <a:gd name="connsiteX150" fmla="*/ 2616200 w 4978400"/>
              <a:gd name="connsiteY150" fmla="*/ 1155700 h 2578100"/>
              <a:gd name="connsiteX151" fmla="*/ 2692400 w 4978400"/>
              <a:gd name="connsiteY151" fmla="*/ 1143000 h 2578100"/>
              <a:gd name="connsiteX152" fmla="*/ 2921000 w 4978400"/>
              <a:gd name="connsiteY152" fmla="*/ 1130300 h 2578100"/>
              <a:gd name="connsiteX153" fmla="*/ 3060700 w 4978400"/>
              <a:gd name="connsiteY153" fmla="*/ 1092200 h 2578100"/>
              <a:gd name="connsiteX154" fmla="*/ 3162300 w 4978400"/>
              <a:gd name="connsiteY154" fmla="*/ 1041400 h 2578100"/>
              <a:gd name="connsiteX155" fmla="*/ 3200400 w 4978400"/>
              <a:gd name="connsiteY155" fmla="*/ 1028700 h 2578100"/>
              <a:gd name="connsiteX156" fmla="*/ 3238500 w 4978400"/>
              <a:gd name="connsiteY156" fmla="*/ 1003300 h 2578100"/>
              <a:gd name="connsiteX157" fmla="*/ 3302000 w 4978400"/>
              <a:gd name="connsiteY157" fmla="*/ 990600 h 2578100"/>
              <a:gd name="connsiteX158" fmla="*/ 3365500 w 4978400"/>
              <a:gd name="connsiteY158" fmla="*/ 952500 h 2578100"/>
              <a:gd name="connsiteX159" fmla="*/ 3492500 w 4978400"/>
              <a:gd name="connsiteY159" fmla="*/ 914400 h 2578100"/>
              <a:gd name="connsiteX160" fmla="*/ 3568700 w 4978400"/>
              <a:gd name="connsiteY160" fmla="*/ 863600 h 2578100"/>
              <a:gd name="connsiteX161" fmla="*/ 3695700 w 4978400"/>
              <a:gd name="connsiteY161" fmla="*/ 825500 h 2578100"/>
              <a:gd name="connsiteX162" fmla="*/ 3771900 w 4978400"/>
              <a:gd name="connsiteY162" fmla="*/ 800100 h 2578100"/>
              <a:gd name="connsiteX163" fmla="*/ 3810000 w 4978400"/>
              <a:gd name="connsiteY163" fmla="*/ 787400 h 2578100"/>
              <a:gd name="connsiteX164" fmla="*/ 3937000 w 4978400"/>
              <a:gd name="connsiteY164" fmla="*/ 762000 h 2578100"/>
              <a:gd name="connsiteX165" fmla="*/ 4051300 w 4978400"/>
              <a:gd name="connsiteY165" fmla="*/ 736600 h 2578100"/>
              <a:gd name="connsiteX166" fmla="*/ 4114800 w 4978400"/>
              <a:gd name="connsiteY166" fmla="*/ 723900 h 2578100"/>
              <a:gd name="connsiteX167" fmla="*/ 4330700 w 4978400"/>
              <a:gd name="connsiteY167" fmla="*/ 685800 h 2578100"/>
              <a:gd name="connsiteX168" fmla="*/ 4457700 w 4978400"/>
              <a:gd name="connsiteY168" fmla="*/ 660400 h 2578100"/>
              <a:gd name="connsiteX169" fmla="*/ 4521200 w 4978400"/>
              <a:gd name="connsiteY169" fmla="*/ 635000 h 2578100"/>
              <a:gd name="connsiteX170" fmla="*/ 4584700 w 4978400"/>
              <a:gd name="connsiteY170" fmla="*/ 622300 h 2578100"/>
              <a:gd name="connsiteX171" fmla="*/ 4660900 w 4978400"/>
              <a:gd name="connsiteY171" fmla="*/ 596900 h 2578100"/>
              <a:gd name="connsiteX172" fmla="*/ 4699000 w 4978400"/>
              <a:gd name="connsiteY172" fmla="*/ 584200 h 2578100"/>
              <a:gd name="connsiteX173" fmla="*/ 4762500 w 4978400"/>
              <a:gd name="connsiteY173" fmla="*/ 558800 h 2578100"/>
              <a:gd name="connsiteX174" fmla="*/ 4826000 w 4978400"/>
              <a:gd name="connsiteY174" fmla="*/ 546100 h 2578100"/>
              <a:gd name="connsiteX175" fmla="*/ 4864100 w 4978400"/>
              <a:gd name="connsiteY175" fmla="*/ 533400 h 2578100"/>
              <a:gd name="connsiteX176" fmla="*/ 4965700 w 4978400"/>
              <a:gd name="connsiteY176" fmla="*/ 508000 h 2578100"/>
              <a:gd name="connsiteX177" fmla="*/ 4978400 w 4978400"/>
              <a:gd name="connsiteY177" fmla="*/ 457200 h 2578100"/>
              <a:gd name="connsiteX178" fmla="*/ 4965700 w 4978400"/>
              <a:gd name="connsiteY178" fmla="*/ 0 h 2578100"/>
              <a:gd name="connsiteX179" fmla="*/ 4940300 w 4978400"/>
              <a:gd name="connsiteY179" fmla="*/ 50800 h 2578100"/>
              <a:gd name="connsiteX0" fmla="*/ 4940300 w 4983626"/>
              <a:gd name="connsiteY0" fmla="*/ 50800 h 2578100"/>
              <a:gd name="connsiteX1" fmla="*/ 4533900 w 4983626"/>
              <a:gd name="connsiteY1" fmla="*/ 76200 h 2578100"/>
              <a:gd name="connsiteX2" fmla="*/ 4419600 w 4983626"/>
              <a:gd name="connsiteY2" fmla="*/ 114300 h 2578100"/>
              <a:gd name="connsiteX3" fmla="*/ 4381500 w 4983626"/>
              <a:gd name="connsiteY3" fmla="*/ 127000 h 2578100"/>
              <a:gd name="connsiteX4" fmla="*/ 4330700 w 4983626"/>
              <a:gd name="connsiteY4" fmla="*/ 152400 h 2578100"/>
              <a:gd name="connsiteX5" fmla="*/ 4279900 w 4983626"/>
              <a:gd name="connsiteY5" fmla="*/ 165100 h 2578100"/>
              <a:gd name="connsiteX6" fmla="*/ 4165600 w 4983626"/>
              <a:gd name="connsiteY6" fmla="*/ 203200 h 2578100"/>
              <a:gd name="connsiteX7" fmla="*/ 4127500 w 4983626"/>
              <a:gd name="connsiteY7" fmla="*/ 215900 h 2578100"/>
              <a:gd name="connsiteX8" fmla="*/ 4076700 w 4983626"/>
              <a:gd name="connsiteY8" fmla="*/ 241300 h 2578100"/>
              <a:gd name="connsiteX9" fmla="*/ 3937000 w 4983626"/>
              <a:gd name="connsiteY9" fmla="*/ 279400 h 2578100"/>
              <a:gd name="connsiteX10" fmla="*/ 3721100 w 4983626"/>
              <a:gd name="connsiteY10" fmla="*/ 330200 h 2578100"/>
              <a:gd name="connsiteX11" fmla="*/ 3619500 w 4983626"/>
              <a:gd name="connsiteY11" fmla="*/ 368300 h 2578100"/>
              <a:gd name="connsiteX12" fmla="*/ 3568700 w 4983626"/>
              <a:gd name="connsiteY12" fmla="*/ 393700 h 2578100"/>
              <a:gd name="connsiteX13" fmla="*/ 3467100 w 4983626"/>
              <a:gd name="connsiteY13" fmla="*/ 419100 h 2578100"/>
              <a:gd name="connsiteX14" fmla="*/ 3429000 w 4983626"/>
              <a:gd name="connsiteY14" fmla="*/ 431800 h 2578100"/>
              <a:gd name="connsiteX15" fmla="*/ 3200400 w 4983626"/>
              <a:gd name="connsiteY15" fmla="*/ 457200 h 2578100"/>
              <a:gd name="connsiteX16" fmla="*/ 3035300 w 4983626"/>
              <a:gd name="connsiteY16" fmla="*/ 469900 h 2578100"/>
              <a:gd name="connsiteX17" fmla="*/ 2997200 w 4983626"/>
              <a:gd name="connsiteY17" fmla="*/ 495300 h 2578100"/>
              <a:gd name="connsiteX18" fmla="*/ 2946400 w 4983626"/>
              <a:gd name="connsiteY18" fmla="*/ 508000 h 2578100"/>
              <a:gd name="connsiteX19" fmla="*/ 2832100 w 4983626"/>
              <a:gd name="connsiteY19" fmla="*/ 533400 h 2578100"/>
              <a:gd name="connsiteX20" fmla="*/ 2374900 w 4983626"/>
              <a:gd name="connsiteY20" fmla="*/ 584200 h 2578100"/>
              <a:gd name="connsiteX21" fmla="*/ 2298700 w 4983626"/>
              <a:gd name="connsiteY21" fmla="*/ 596900 h 2578100"/>
              <a:gd name="connsiteX22" fmla="*/ 2120900 w 4983626"/>
              <a:gd name="connsiteY22" fmla="*/ 622300 h 2578100"/>
              <a:gd name="connsiteX23" fmla="*/ 2082800 w 4983626"/>
              <a:gd name="connsiteY23" fmla="*/ 635000 h 2578100"/>
              <a:gd name="connsiteX24" fmla="*/ 1993900 w 4983626"/>
              <a:gd name="connsiteY24" fmla="*/ 660400 h 2578100"/>
              <a:gd name="connsiteX25" fmla="*/ 1943100 w 4983626"/>
              <a:gd name="connsiteY25" fmla="*/ 685800 h 2578100"/>
              <a:gd name="connsiteX26" fmla="*/ 1841500 w 4983626"/>
              <a:gd name="connsiteY26" fmla="*/ 711200 h 2578100"/>
              <a:gd name="connsiteX27" fmla="*/ 1778000 w 4983626"/>
              <a:gd name="connsiteY27" fmla="*/ 736600 h 2578100"/>
              <a:gd name="connsiteX28" fmla="*/ 1727200 w 4983626"/>
              <a:gd name="connsiteY28" fmla="*/ 749300 h 2578100"/>
              <a:gd name="connsiteX29" fmla="*/ 1651000 w 4983626"/>
              <a:gd name="connsiteY29" fmla="*/ 774700 h 2578100"/>
              <a:gd name="connsiteX30" fmla="*/ 1536700 w 4983626"/>
              <a:gd name="connsiteY30" fmla="*/ 812800 h 2578100"/>
              <a:gd name="connsiteX31" fmla="*/ 1485900 w 4983626"/>
              <a:gd name="connsiteY31" fmla="*/ 825500 h 2578100"/>
              <a:gd name="connsiteX32" fmla="*/ 1397000 w 4983626"/>
              <a:gd name="connsiteY32" fmla="*/ 889000 h 2578100"/>
              <a:gd name="connsiteX33" fmla="*/ 1358900 w 4983626"/>
              <a:gd name="connsiteY33" fmla="*/ 914400 h 2578100"/>
              <a:gd name="connsiteX34" fmla="*/ 1320800 w 4983626"/>
              <a:gd name="connsiteY34" fmla="*/ 952500 h 2578100"/>
              <a:gd name="connsiteX35" fmla="*/ 1244600 w 4983626"/>
              <a:gd name="connsiteY35" fmla="*/ 977900 h 2578100"/>
              <a:gd name="connsiteX36" fmla="*/ 1181100 w 4983626"/>
              <a:gd name="connsiteY36" fmla="*/ 1003300 h 2578100"/>
              <a:gd name="connsiteX37" fmla="*/ 1117600 w 4983626"/>
              <a:gd name="connsiteY37" fmla="*/ 1041400 h 2578100"/>
              <a:gd name="connsiteX38" fmla="*/ 889000 w 4983626"/>
              <a:gd name="connsiteY38" fmla="*/ 1092200 h 2578100"/>
              <a:gd name="connsiteX39" fmla="*/ 812800 w 4983626"/>
              <a:gd name="connsiteY39" fmla="*/ 1104900 h 2578100"/>
              <a:gd name="connsiteX40" fmla="*/ 698500 w 4983626"/>
              <a:gd name="connsiteY40" fmla="*/ 1143000 h 2578100"/>
              <a:gd name="connsiteX41" fmla="*/ 660400 w 4983626"/>
              <a:gd name="connsiteY41" fmla="*/ 1155700 h 2578100"/>
              <a:gd name="connsiteX42" fmla="*/ 596900 w 4983626"/>
              <a:gd name="connsiteY42" fmla="*/ 1168400 h 2578100"/>
              <a:gd name="connsiteX43" fmla="*/ 520700 w 4983626"/>
              <a:gd name="connsiteY43" fmla="*/ 1193800 h 2578100"/>
              <a:gd name="connsiteX44" fmla="*/ 457200 w 4983626"/>
              <a:gd name="connsiteY44" fmla="*/ 1206500 h 2578100"/>
              <a:gd name="connsiteX45" fmla="*/ 381000 w 4983626"/>
              <a:gd name="connsiteY45" fmla="*/ 1219200 h 2578100"/>
              <a:gd name="connsiteX46" fmla="*/ 342900 w 4983626"/>
              <a:gd name="connsiteY46" fmla="*/ 1231900 h 2578100"/>
              <a:gd name="connsiteX47" fmla="*/ 215900 w 4983626"/>
              <a:gd name="connsiteY47" fmla="*/ 1244600 h 2578100"/>
              <a:gd name="connsiteX48" fmla="*/ 127000 w 4983626"/>
              <a:gd name="connsiteY48" fmla="*/ 1257300 h 2578100"/>
              <a:gd name="connsiteX49" fmla="*/ 63500 w 4983626"/>
              <a:gd name="connsiteY49" fmla="*/ 1282700 h 2578100"/>
              <a:gd name="connsiteX50" fmla="*/ 25400 w 4983626"/>
              <a:gd name="connsiteY50" fmla="*/ 1295400 h 2578100"/>
              <a:gd name="connsiteX51" fmla="*/ 0 w 4983626"/>
              <a:gd name="connsiteY51" fmla="*/ 1333500 h 2578100"/>
              <a:gd name="connsiteX52" fmla="*/ 228600 w 4983626"/>
              <a:gd name="connsiteY52" fmla="*/ 1371600 h 2578100"/>
              <a:gd name="connsiteX53" fmla="*/ 304800 w 4983626"/>
              <a:gd name="connsiteY53" fmla="*/ 1397000 h 2578100"/>
              <a:gd name="connsiteX54" fmla="*/ 368300 w 4983626"/>
              <a:gd name="connsiteY54" fmla="*/ 1422400 h 2578100"/>
              <a:gd name="connsiteX55" fmla="*/ 457200 w 4983626"/>
              <a:gd name="connsiteY55" fmla="*/ 1447800 h 2578100"/>
              <a:gd name="connsiteX56" fmla="*/ 571500 w 4983626"/>
              <a:gd name="connsiteY56" fmla="*/ 1498600 h 2578100"/>
              <a:gd name="connsiteX57" fmla="*/ 660400 w 4983626"/>
              <a:gd name="connsiteY57" fmla="*/ 1536700 h 2578100"/>
              <a:gd name="connsiteX58" fmla="*/ 698500 w 4983626"/>
              <a:gd name="connsiteY58" fmla="*/ 1549400 h 2578100"/>
              <a:gd name="connsiteX59" fmla="*/ 749300 w 4983626"/>
              <a:gd name="connsiteY59" fmla="*/ 1574800 h 2578100"/>
              <a:gd name="connsiteX60" fmla="*/ 863600 w 4983626"/>
              <a:gd name="connsiteY60" fmla="*/ 1612900 h 2578100"/>
              <a:gd name="connsiteX61" fmla="*/ 939800 w 4983626"/>
              <a:gd name="connsiteY61" fmla="*/ 1638300 h 2578100"/>
              <a:gd name="connsiteX62" fmla="*/ 977900 w 4983626"/>
              <a:gd name="connsiteY62" fmla="*/ 1651000 h 2578100"/>
              <a:gd name="connsiteX63" fmla="*/ 1028700 w 4983626"/>
              <a:gd name="connsiteY63" fmla="*/ 1663700 h 2578100"/>
              <a:gd name="connsiteX64" fmla="*/ 1104900 w 4983626"/>
              <a:gd name="connsiteY64" fmla="*/ 1689100 h 2578100"/>
              <a:gd name="connsiteX65" fmla="*/ 1143000 w 4983626"/>
              <a:gd name="connsiteY65" fmla="*/ 1701800 h 2578100"/>
              <a:gd name="connsiteX66" fmla="*/ 1371600 w 4983626"/>
              <a:gd name="connsiteY66" fmla="*/ 1739900 h 2578100"/>
              <a:gd name="connsiteX67" fmla="*/ 1587500 w 4983626"/>
              <a:gd name="connsiteY67" fmla="*/ 1778000 h 2578100"/>
              <a:gd name="connsiteX68" fmla="*/ 1651000 w 4983626"/>
              <a:gd name="connsiteY68" fmla="*/ 1803400 h 2578100"/>
              <a:gd name="connsiteX69" fmla="*/ 1752600 w 4983626"/>
              <a:gd name="connsiteY69" fmla="*/ 1828800 h 2578100"/>
              <a:gd name="connsiteX70" fmla="*/ 2057400 w 4983626"/>
              <a:gd name="connsiteY70" fmla="*/ 1854200 h 2578100"/>
              <a:gd name="connsiteX71" fmla="*/ 2095500 w 4983626"/>
              <a:gd name="connsiteY71" fmla="*/ 1866900 h 2578100"/>
              <a:gd name="connsiteX72" fmla="*/ 2324100 w 4983626"/>
              <a:gd name="connsiteY72" fmla="*/ 1905000 h 2578100"/>
              <a:gd name="connsiteX73" fmla="*/ 2400300 w 4983626"/>
              <a:gd name="connsiteY73" fmla="*/ 1930400 h 2578100"/>
              <a:gd name="connsiteX74" fmla="*/ 2438400 w 4983626"/>
              <a:gd name="connsiteY74" fmla="*/ 1943100 h 2578100"/>
              <a:gd name="connsiteX75" fmla="*/ 2514600 w 4983626"/>
              <a:gd name="connsiteY75" fmla="*/ 1955800 h 2578100"/>
              <a:gd name="connsiteX76" fmla="*/ 2603500 w 4983626"/>
              <a:gd name="connsiteY76" fmla="*/ 1993900 h 2578100"/>
              <a:gd name="connsiteX77" fmla="*/ 2679700 w 4983626"/>
              <a:gd name="connsiteY77" fmla="*/ 2019300 h 2578100"/>
              <a:gd name="connsiteX78" fmla="*/ 2806700 w 4983626"/>
              <a:gd name="connsiteY78" fmla="*/ 2044700 h 2578100"/>
              <a:gd name="connsiteX79" fmla="*/ 2882900 w 4983626"/>
              <a:gd name="connsiteY79" fmla="*/ 2070100 h 2578100"/>
              <a:gd name="connsiteX80" fmla="*/ 2946400 w 4983626"/>
              <a:gd name="connsiteY80" fmla="*/ 2082800 h 2578100"/>
              <a:gd name="connsiteX81" fmla="*/ 3022600 w 4983626"/>
              <a:gd name="connsiteY81" fmla="*/ 2108200 h 2578100"/>
              <a:gd name="connsiteX82" fmla="*/ 3086100 w 4983626"/>
              <a:gd name="connsiteY82" fmla="*/ 2120900 h 2578100"/>
              <a:gd name="connsiteX83" fmla="*/ 3187700 w 4983626"/>
              <a:gd name="connsiteY83" fmla="*/ 2159000 h 2578100"/>
              <a:gd name="connsiteX84" fmla="*/ 3225800 w 4983626"/>
              <a:gd name="connsiteY84" fmla="*/ 2171700 h 2578100"/>
              <a:gd name="connsiteX85" fmla="*/ 3289300 w 4983626"/>
              <a:gd name="connsiteY85" fmla="*/ 2184400 h 2578100"/>
              <a:gd name="connsiteX86" fmla="*/ 3467100 w 4983626"/>
              <a:gd name="connsiteY86" fmla="*/ 2209800 h 2578100"/>
              <a:gd name="connsiteX87" fmla="*/ 3543300 w 4983626"/>
              <a:gd name="connsiteY87" fmla="*/ 2235200 h 2578100"/>
              <a:gd name="connsiteX88" fmla="*/ 3733800 w 4983626"/>
              <a:gd name="connsiteY88" fmla="*/ 2260600 h 2578100"/>
              <a:gd name="connsiteX89" fmla="*/ 3797300 w 4983626"/>
              <a:gd name="connsiteY89" fmla="*/ 2273300 h 2578100"/>
              <a:gd name="connsiteX90" fmla="*/ 3949700 w 4983626"/>
              <a:gd name="connsiteY90" fmla="*/ 2298700 h 2578100"/>
              <a:gd name="connsiteX91" fmla="*/ 4025900 w 4983626"/>
              <a:gd name="connsiteY91" fmla="*/ 2311400 h 2578100"/>
              <a:gd name="connsiteX92" fmla="*/ 4152900 w 4983626"/>
              <a:gd name="connsiteY92" fmla="*/ 2324100 h 2578100"/>
              <a:gd name="connsiteX93" fmla="*/ 4254500 w 4983626"/>
              <a:gd name="connsiteY93" fmla="*/ 2349500 h 2578100"/>
              <a:gd name="connsiteX94" fmla="*/ 4292600 w 4983626"/>
              <a:gd name="connsiteY94" fmla="*/ 2362200 h 2578100"/>
              <a:gd name="connsiteX95" fmla="*/ 4330700 w 4983626"/>
              <a:gd name="connsiteY95" fmla="*/ 2387600 h 2578100"/>
              <a:gd name="connsiteX96" fmla="*/ 4495800 w 4983626"/>
              <a:gd name="connsiteY96" fmla="*/ 2413000 h 2578100"/>
              <a:gd name="connsiteX97" fmla="*/ 4610100 w 4983626"/>
              <a:gd name="connsiteY97" fmla="*/ 2438400 h 2578100"/>
              <a:gd name="connsiteX98" fmla="*/ 4686300 w 4983626"/>
              <a:gd name="connsiteY98" fmla="*/ 2476500 h 2578100"/>
              <a:gd name="connsiteX99" fmla="*/ 4724400 w 4983626"/>
              <a:gd name="connsiteY99" fmla="*/ 2489200 h 2578100"/>
              <a:gd name="connsiteX100" fmla="*/ 4851400 w 4983626"/>
              <a:gd name="connsiteY100" fmla="*/ 2540000 h 2578100"/>
              <a:gd name="connsiteX101" fmla="*/ 4889500 w 4983626"/>
              <a:gd name="connsiteY101" fmla="*/ 2565400 h 2578100"/>
              <a:gd name="connsiteX102" fmla="*/ 4940300 w 4983626"/>
              <a:gd name="connsiteY102" fmla="*/ 2578100 h 2578100"/>
              <a:gd name="connsiteX103" fmla="*/ 4927600 w 4983626"/>
              <a:gd name="connsiteY103" fmla="*/ 2260600 h 2578100"/>
              <a:gd name="connsiteX104" fmla="*/ 4876800 w 4983626"/>
              <a:gd name="connsiteY104" fmla="*/ 2247900 h 2578100"/>
              <a:gd name="connsiteX105" fmla="*/ 4800600 w 4983626"/>
              <a:gd name="connsiteY105" fmla="*/ 2222500 h 2578100"/>
              <a:gd name="connsiteX106" fmla="*/ 4762500 w 4983626"/>
              <a:gd name="connsiteY106" fmla="*/ 2209800 h 2578100"/>
              <a:gd name="connsiteX107" fmla="*/ 4648200 w 4983626"/>
              <a:gd name="connsiteY107" fmla="*/ 2197100 h 2578100"/>
              <a:gd name="connsiteX108" fmla="*/ 4584700 w 4983626"/>
              <a:gd name="connsiteY108" fmla="*/ 2184400 h 2578100"/>
              <a:gd name="connsiteX109" fmla="*/ 4457700 w 4983626"/>
              <a:gd name="connsiteY109" fmla="*/ 2159000 h 2578100"/>
              <a:gd name="connsiteX110" fmla="*/ 4292600 w 4983626"/>
              <a:gd name="connsiteY110" fmla="*/ 2120900 h 2578100"/>
              <a:gd name="connsiteX111" fmla="*/ 4203700 w 4983626"/>
              <a:gd name="connsiteY111" fmla="*/ 2095500 h 2578100"/>
              <a:gd name="connsiteX112" fmla="*/ 4140200 w 4983626"/>
              <a:gd name="connsiteY112" fmla="*/ 2082800 h 2578100"/>
              <a:gd name="connsiteX113" fmla="*/ 4064000 w 4983626"/>
              <a:gd name="connsiteY113" fmla="*/ 2057400 h 2578100"/>
              <a:gd name="connsiteX114" fmla="*/ 3937000 w 4983626"/>
              <a:gd name="connsiteY114" fmla="*/ 2032000 h 2578100"/>
              <a:gd name="connsiteX115" fmla="*/ 3898900 w 4983626"/>
              <a:gd name="connsiteY115" fmla="*/ 2019300 h 2578100"/>
              <a:gd name="connsiteX116" fmla="*/ 3810000 w 4983626"/>
              <a:gd name="connsiteY116" fmla="*/ 2006600 h 2578100"/>
              <a:gd name="connsiteX117" fmla="*/ 3670300 w 4983626"/>
              <a:gd name="connsiteY117" fmla="*/ 1981200 h 2578100"/>
              <a:gd name="connsiteX118" fmla="*/ 3632200 w 4983626"/>
              <a:gd name="connsiteY118" fmla="*/ 1968500 h 2578100"/>
              <a:gd name="connsiteX119" fmla="*/ 3568700 w 4983626"/>
              <a:gd name="connsiteY119" fmla="*/ 1955800 h 2578100"/>
              <a:gd name="connsiteX120" fmla="*/ 3530600 w 4983626"/>
              <a:gd name="connsiteY120" fmla="*/ 1943100 h 2578100"/>
              <a:gd name="connsiteX121" fmla="*/ 3441700 w 4983626"/>
              <a:gd name="connsiteY121" fmla="*/ 1930400 h 2578100"/>
              <a:gd name="connsiteX122" fmla="*/ 3378200 w 4983626"/>
              <a:gd name="connsiteY122" fmla="*/ 1905000 h 2578100"/>
              <a:gd name="connsiteX123" fmla="*/ 3238500 w 4983626"/>
              <a:gd name="connsiteY123" fmla="*/ 1866900 h 2578100"/>
              <a:gd name="connsiteX124" fmla="*/ 3086100 w 4983626"/>
              <a:gd name="connsiteY124" fmla="*/ 1841500 h 2578100"/>
              <a:gd name="connsiteX125" fmla="*/ 3048000 w 4983626"/>
              <a:gd name="connsiteY125" fmla="*/ 1828800 h 2578100"/>
              <a:gd name="connsiteX126" fmla="*/ 2984500 w 4983626"/>
              <a:gd name="connsiteY126" fmla="*/ 1816100 h 2578100"/>
              <a:gd name="connsiteX127" fmla="*/ 2946400 w 4983626"/>
              <a:gd name="connsiteY127" fmla="*/ 1803400 h 2578100"/>
              <a:gd name="connsiteX128" fmla="*/ 2870200 w 4983626"/>
              <a:gd name="connsiteY128" fmla="*/ 1790700 h 2578100"/>
              <a:gd name="connsiteX129" fmla="*/ 2654300 w 4983626"/>
              <a:gd name="connsiteY129" fmla="*/ 1752600 h 2578100"/>
              <a:gd name="connsiteX130" fmla="*/ 2578100 w 4983626"/>
              <a:gd name="connsiteY130" fmla="*/ 1714500 h 2578100"/>
              <a:gd name="connsiteX131" fmla="*/ 2540000 w 4983626"/>
              <a:gd name="connsiteY131" fmla="*/ 1701800 h 2578100"/>
              <a:gd name="connsiteX132" fmla="*/ 2501900 w 4983626"/>
              <a:gd name="connsiteY132" fmla="*/ 1676400 h 2578100"/>
              <a:gd name="connsiteX133" fmla="*/ 2425700 w 4983626"/>
              <a:gd name="connsiteY133" fmla="*/ 1651000 h 2578100"/>
              <a:gd name="connsiteX134" fmla="*/ 2387600 w 4983626"/>
              <a:gd name="connsiteY134" fmla="*/ 1625600 h 2578100"/>
              <a:gd name="connsiteX135" fmla="*/ 2273300 w 4983626"/>
              <a:gd name="connsiteY135" fmla="*/ 1600200 h 2578100"/>
              <a:gd name="connsiteX136" fmla="*/ 2222500 w 4983626"/>
              <a:gd name="connsiteY136" fmla="*/ 1574800 h 2578100"/>
              <a:gd name="connsiteX137" fmla="*/ 2171700 w 4983626"/>
              <a:gd name="connsiteY137" fmla="*/ 1562100 h 2578100"/>
              <a:gd name="connsiteX138" fmla="*/ 2082800 w 4983626"/>
              <a:gd name="connsiteY138" fmla="*/ 1536700 h 2578100"/>
              <a:gd name="connsiteX139" fmla="*/ 1955800 w 4983626"/>
              <a:gd name="connsiteY139" fmla="*/ 1498600 h 2578100"/>
              <a:gd name="connsiteX140" fmla="*/ 1841500 w 4983626"/>
              <a:gd name="connsiteY140" fmla="*/ 1473200 h 2578100"/>
              <a:gd name="connsiteX141" fmla="*/ 1625600 w 4983626"/>
              <a:gd name="connsiteY141" fmla="*/ 1435100 h 2578100"/>
              <a:gd name="connsiteX142" fmla="*/ 1498600 w 4983626"/>
              <a:gd name="connsiteY142" fmla="*/ 1397000 h 2578100"/>
              <a:gd name="connsiteX143" fmla="*/ 1485900 w 4983626"/>
              <a:gd name="connsiteY143" fmla="*/ 1358900 h 2578100"/>
              <a:gd name="connsiteX144" fmla="*/ 1587500 w 4983626"/>
              <a:gd name="connsiteY144" fmla="*/ 1295400 h 2578100"/>
              <a:gd name="connsiteX145" fmla="*/ 1778000 w 4983626"/>
              <a:gd name="connsiteY145" fmla="*/ 1282700 h 2578100"/>
              <a:gd name="connsiteX146" fmla="*/ 1930400 w 4983626"/>
              <a:gd name="connsiteY146" fmla="*/ 1270000 h 2578100"/>
              <a:gd name="connsiteX147" fmla="*/ 2260600 w 4983626"/>
              <a:gd name="connsiteY147" fmla="*/ 1219200 h 2578100"/>
              <a:gd name="connsiteX148" fmla="*/ 2438400 w 4983626"/>
              <a:gd name="connsiteY148" fmla="*/ 1181100 h 2578100"/>
              <a:gd name="connsiteX149" fmla="*/ 2489200 w 4983626"/>
              <a:gd name="connsiteY149" fmla="*/ 1168400 h 2578100"/>
              <a:gd name="connsiteX150" fmla="*/ 2616200 w 4983626"/>
              <a:gd name="connsiteY150" fmla="*/ 1155700 h 2578100"/>
              <a:gd name="connsiteX151" fmla="*/ 2692400 w 4983626"/>
              <a:gd name="connsiteY151" fmla="*/ 1143000 h 2578100"/>
              <a:gd name="connsiteX152" fmla="*/ 2921000 w 4983626"/>
              <a:gd name="connsiteY152" fmla="*/ 1130300 h 2578100"/>
              <a:gd name="connsiteX153" fmla="*/ 3060700 w 4983626"/>
              <a:gd name="connsiteY153" fmla="*/ 1092200 h 2578100"/>
              <a:gd name="connsiteX154" fmla="*/ 3162300 w 4983626"/>
              <a:gd name="connsiteY154" fmla="*/ 1041400 h 2578100"/>
              <a:gd name="connsiteX155" fmla="*/ 3200400 w 4983626"/>
              <a:gd name="connsiteY155" fmla="*/ 1028700 h 2578100"/>
              <a:gd name="connsiteX156" fmla="*/ 3238500 w 4983626"/>
              <a:gd name="connsiteY156" fmla="*/ 1003300 h 2578100"/>
              <a:gd name="connsiteX157" fmla="*/ 3302000 w 4983626"/>
              <a:gd name="connsiteY157" fmla="*/ 990600 h 2578100"/>
              <a:gd name="connsiteX158" fmla="*/ 3365500 w 4983626"/>
              <a:gd name="connsiteY158" fmla="*/ 952500 h 2578100"/>
              <a:gd name="connsiteX159" fmla="*/ 3492500 w 4983626"/>
              <a:gd name="connsiteY159" fmla="*/ 914400 h 2578100"/>
              <a:gd name="connsiteX160" fmla="*/ 3568700 w 4983626"/>
              <a:gd name="connsiteY160" fmla="*/ 863600 h 2578100"/>
              <a:gd name="connsiteX161" fmla="*/ 3695700 w 4983626"/>
              <a:gd name="connsiteY161" fmla="*/ 825500 h 2578100"/>
              <a:gd name="connsiteX162" fmla="*/ 3771900 w 4983626"/>
              <a:gd name="connsiteY162" fmla="*/ 800100 h 2578100"/>
              <a:gd name="connsiteX163" fmla="*/ 3810000 w 4983626"/>
              <a:gd name="connsiteY163" fmla="*/ 787400 h 2578100"/>
              <a:gd name="connsiteX164" fmla="*/ 3937000 w 4983626"/>
              <a:gd name="connsiteY164" fmla="*/ 762000 h 2578100"/>
              <a:gd name="connsiteX165" fmla="*/ 4051300 w 4983626"/>
              <a:gd name="connsiteY165" fmla="*/ 736600 h 2578100"/>
              <a:gd name="connsiteX166" fmla="*/ 4114800 w 4983626"/>
              <a:gd name="connsiteY166" fmla="*/ 723900 h 2578100"/>
              <a:gd name="connsiteX167" fmla="*/ 4330700 w 4983626"/>
              <a:gd name="connsiteY167" fmla="*/ 685800 h 2578100"/>
              <a:gd name="connsiteX168" fmla="*/ 4457700 w 4983626"/>
              <a:gd name="connsiteY168" fmla="*/ 660400 h 2578100"/>
              <a:gd name="connsiteX169" fmla="*/ 4521200 w 4983626"/>
              <a:gd name="connsiteY169" fmla="*/ 635000 h 2578100"/>
              <a:gd name="connsiteX170" fmla="*/ 4584700 w 4983626"/>
              <a:gd name="connsiteY170" fmla="*/ 622300 h 2578100"/>
              <a:gd name="connsiteX171" fmla="*/ 4660900 w 4983626"/>
              <a:gd name="connsiteY171" fmla="*/ 596900 h 2578100"/>
              <a:gd name="connsiteX172" fmla="*/ 4699000 w 4983626"/>
              <a:gd name="connsiteY172" fmla="*/ 584200 h 2578100"/>
              <a:gd name="connsiteX173" fmla="*/ 4762500 w 4983626"/>
              <a:gd name="connsiteY173" fmla="*/ 558800 h 2578100"/>
              <a:gd name="connsiteX174" fmla="*/ 4826000 w 4983626"/>
              <a:gd name="connsiteY174" fmla="*/ 546100 h 2578100"/>
              <a:gd name="connsiteX175" fmla="*/ 4864100 w 4983626"/>
              <a:gd name="connsiteY175" fmla="*/ 533400 h 2578100"/>
              <a:gd name="connsiteX176" fmla="*/ 4978400 w 4983626"/>
              <a:gd name="connsiteY176" fmla="*/ 457200 h 2578100"/>
              <a:gd name="connsiteX177" fmla="*/ 4965700 w 4983626"/>
              <a:gd name="connsiteY177" fmla="*/ 0 h 2578100"/>
              <a:gd name="connsiteX178" fmla="*/ 4940300 w 4983626"/>
              <a:gd name="connsiteY178" fmla="*/ 50800 h 2578100"/>
              <a:gd name="connsiteX0" fmla="*/ 4940300 w 4986241"/>
              <a:gd name="connsiteY0" fmla="*/ 50800 h 2578100"/>
              <a:gd name="connsiteX1" fmla="*/ 4533900 w 4986241"/>
              <a:gd name="connsiteY1" fmla="*/ 76200 h 2578100"/>
              <a:gd name="connsiteX2" fmla="*/ 4419600 w 4986241"/>
              <a:gd name="connsiteY2" fmla="*/ 114300 h 2578100"/>
              <a:gd name="connsiteX3" fmla="*/ 4381500 w 4986241"/>
              <a:gd name="connsiteY3" fmla="*/ 127000 h 2578100"/>
              <a:gd name="connsiteX4" fmla="*/ 4330700 w 4986241"/>
              <a:gd name="connsiteY4" fmla="*/ 152400 h 2578100"/>
              <a:gd name="connsiteX5" fmla="*/ 4279900 w 4986241"/>
              <a:gd name="connsiteY5" fmla="*/ 165100 h 2578100"/>
              <a:gd name="connsiteX6" fmla="*/ 4165600 w 4986241"/>
              <a:gd name="connsiteY6" fmla="*/ 203200 h 2578100"/>
              <a:gd name="connsiteX7" fmla="*/ 4127500 w 4986241"/>
              <a:gd name="connsiteY7" fmla="*/ 215900 h 2578100"/>
              <a:gd name="connsiteX8" fmla="*/ 4076700 w 4986241"/>
              <a:gd name="connsiteY8" fmla="*/ 241300 h 2578100"/>
              <a:gd name="connsiteX9" fmla="*/ 3937000 w 4986241"/>
              <a:gd name="connsiteY9" fmla="*/ 279400 h 2578100"/>
              <a:gd name="connsiteX10" fmla="*/ 3721100 w 4986241"/>
              <a:gd name="connsiteY10" fmla="*/ 330200 h 2578100"/>
              <a:gd name="connsiteX11" fmla="*/ 3619500 w 4986241"/>
              <a:gd name="connsiteY11" fmla="*/ 368300 h 2578100"/>
              <a:gd name="connsiteX12" fmla="*/ 3568700 w 4986241"/>
              <a:gd name="connsiteY12" fmla="*/ 393700 h 2578100"/>
              <a:gd name="connsiteX13" fmla="*/ 3467100 w 4986241"/>
              <a:gd name="connsiteY13" fmla="*/ 419100 h 2578100"/>
              <a:gd name="connsiteX14" fmla="*/ 3429000 w 4986241"/>
              <a:gd name="connsiteY14" fmla="*/ 431800 h 2578100"/>
              <a:gd name="connsiteX15" fmla="*/ 3200400 w 4986241"/>
              <a:gd name="connsiteY15" fmla="*/ 457200 h 2578100"/>
              <a:gd name="connsiteX16" fmla="*/ 3035300 w 4986241"/>
              <a:gd name="connsiteY16" fmla="*/ 469900 h 2578100"/>
              <a:gd name="connsiteX17" fmla="*/ 2997200 w 4986241"/>
              <a:gd name="connsiteY17" fmla="*/ 495300 h 2578100"/>
              <a:gd name="connsiteX18" fmla="*/ 2946400 w 4986241"/>
              <a:gd name="connsiteY18" fmla="*/ 508000 h 2578100"/>
              <a:gd name="connsiteX19" fmla="*/ 2832100 w 4986241"/>
              <a:gd name="connsiteY19" fmla="*/ 533400 h 2578100"/>
              <a:gd name="connsiteX20" fmla="*/ 2374900 w 4986241"/>
              <a:gd name="connsiteY20" fmla="*/ 584200 h 2578100"/>
              <a:gd name="connsiteX21" fmla="*/ 2298700 w 4986241"/>
              <a:gd name="connsiteY21" fmla="*/ 596900 h 2578100"/>
              <a:gd name="connsiteX22" fmla="*/ 2120900 w 4986241"/>
              <a:gd name="connsiteY22" fmla="*/ 622300 h 2578100"/>
              <a:gd name="connsiteX23" fmla="*/ 2082800 w 4986241"/>
              <a:gd name="connsiteY23" fmla="*/ 635000 h 2578100"/>
              <a:gd name="connsiteX24" fmla="*/ 1993900 w 4986241"/>
              <a:gd name="connsiteY24" fmla="*/ 660400 h 2578100"/>
              <a:gd name="connsiteX25" fmla="*/ 1943100 w 4986241"/>
              <a:gd name="connsiteY25" fmla="*/ 685800 h 2578100"/>
              <a:gd name="connsiteX26" fmla="*/ 1841500 w 4986241"/>
              <a:gd name="connsiteY26" fmla="*/ 711200 h 2578100"/>
              <a:gd name="connsiteX27" fmla="*/ 1778000 w 4986241"/>
              <a:gd name="connsiteY27" fmla="*/ 736600 h 2578100"/>
              <a:gd name="connsiteX28" fmla="*/ 1727200 w 4986241"/>
              <a:gd name="connsiteY28" fmla="*/ 749300 h 2578100"/>
              <a:gd name="connsiteX29" fmla="*/ 1651000 w 4986241"/>
              <a:gd name="connsiteY29" fmla="*/ 774700 h 2578100"/>
              <a:gd name="connsiteX30" fmla="*/ 1536700 w 4986241"/>
              <a:gd name="connsiteY30" fmla="*/ 812800 h 2578100"/>
              <a:gd name="connsiteX31" fmla="*/ 1485900 w 4986241"/>
              <a:gd name="connsiteY31" fmla="*/ 825500 h 2578100"/>
              <a:gd name="connsiteX32" fmla="*/ 1397000 w 4986241"/>
              <a:gd name="connsiteY32" fmla="*/ 889000 h 2578100"/>
              <a:gd name="connsiteX33" fmla="*/ 1358900 w 4986241"/>
              <a:gd name="connsiteY33" fmla="*/ 914400 h 2578100"/>
              <a:gd name="connsiteX34" fmla="*/ 1320800 w 4986241"/>
              <a:gd name="connsiteY34" fmla="*/ 952500 h 2578100"/>
              <a:gd name="connsiteX35" fmla="*/ 1244600 w 4986241"/>
              <a:gd name="connsiteY35" fmla="*/ 977900 h 2578100"/>
              <a:gd name="connsiteX36" fmla="*/ 1181100 w 4986241"/>
              <a:gd name="connsiteY36" fmla="*/ 1003300 h 2578100"/>
              <a:gd name="connsiteX37" fmla="*/ 1117600 w 4986241"/>
              <a:gd name="connsiteY37" fmla="*/ 1041400 h 2578100"/>
              <a:gd name="connsiteX38" fmla="*/ 889000 w 4986241"/>
              <a:gd name="connsiteY38" fmla="*/ 1092200 h 2578100"/>
              <a:gd name="connsiteX39" fmla="*/ 812800 w 4986241"/>
              <a:gd name="connsiteY39" fmla="*/ 1104900 h 2578100"/>
              <a:gd name="connsiteX40" fmla="*/ 698500 w 4986241"/>
              <a:gd name="connsiteY40" fmla="*/ 1143000 h 2578100"/>
              <a:gd name="connsiteX41" fmla="*/ 660400 w 4986241"/>
              <a:gd name="connsiteY41" fmla="*/ 1155700 h 2578100"/>
              <a:gd name="connsiteX42" fmla="*/ 596900 w 4986241"/>
              <a:gd name="connsiteY42" fmla="*/ 1168400 h 2578100"/>
              <a:gd name="connsiteX43" fmla="*/ 520700 w 4986241"/>
              <a:gd name="connsiteY43" fmla="*/ 1193800 h 2578100"/>
              <a:gd name="connsiteX44" fmla="*/ 457200 w 4986241"/>
              <a:gd name="connsiteY44" fmla="*/ 1206500 h 2578100"/>
              <a:gd name="connsiteX45" fmla="*/ 381000 w 4986241"/>
              <a:gd name="connsiteY45" fmla="*/ 1219200 h 2578100"/>
              <a:gd name="connsiteX46" fmla="*/ 342900 w 4986241"/>
              <a:gd name="connsiteY46" fmla="*/ 1231900 h 2578100"/>
              <a:gd name="connsiteX47" fmla="*/ 215900 w 4986241"/>
              <a:gd name="connsiteY47" fmla="*/ 1244600 h 2578100"/>
              <a:gd name="connsiteX48" fmla="*/ 127000 w 4986241"/>
              <a:gd name="connsiteY48" fmla="*/ 1257300 h 2578100"/>
              <a:gd name="connsiteX49" fmla="*/ 63500 w 4986241"/>
              <a:gd name="connsiteY49" fmla="*/ 1282700 h 2578100"/>
              <a:gd name="connsiteX50" fmla="*/ 25400 w 4986241"/>
              <a:gd name="connsiteY50" fmla="*/ 1295400 h 2578100"/>
              <a:gd name="connsiteX51" fmla="*/ 0 w 4986241"/>
              <a:gd name="connsiteY51" fmla="*/ 1333500 h 2578100"/>
              <a:gd name="connsiteX52" fmla="*/ 228600 w 4986241"/>
              <a:gd name="connsiteY52" fmla="*/ 1371600 h 2578100"/>
              <a:gd name="connsiteX53" fmla="*/ 304800 w 4986241"/>
              <a:gd name="connsiteY53" fmla="*/ 1397000 h 2578100"/>
              <a:gd name="connsiteX54" fmla="*/ 368300 w 4986241"/>
              <a:gd name="connsiteY54" fmla="*/ 1422400 h 2578100"/>
              <a:gd name="connsiteX55" fmla="*/ 457200 w 4986241"/>
              <a:gd name="connsiteY55" fmla="*/ 1447800 h 2578100"/>
              <a:gd name="connsiteX56" fmla="*/ 571500 w 4986241"/>
              <a:gd name="connsiteY56" fmla="*/ 1498600 h 2578100"/>
              <a:gd name="connsiteX57" fmla="*/ 660400 w 4986241"/>
              <a:gd name="connsiteY57" fmla="*/ 1536700 h 2578100"/>
              <a:gd name="connsiteX58" fmla="*/ 698500 w 4986241"/>
              <a:gd name="connsiteY58" fmla="*/ 1549400 h 2578100"/>
              <a:gd name="connsiteX59" fmla="*/ 749300 w 4986241"/>
              <a:gd name="connsiteY59" fmla="*/ 1574800 h 2578100"/>
              <a:gd name="connsiteX60" fmla="*/ 863600 w 4986241"/>
              <a:gd name="connsiteY60" fmla="*/ 1612900 h 2578100"/>
              <a:gd name="connsiteX61" fmla="*/ 939800 w 4986241"/>
              <a:gd name="connsiteY61" fmla="*/ 1638300 h 2578100"/>
              <a:gd name="connsiteX62" fmla="*/ 977900 w 4986241"/>
              <a:gd name="connsiteY62" fmla="*/ 1651000 h 2578100"/>
              <a:gd name="connsiteX63" fmla="*/ 1028700 w 4986241"/>
              <a:gd name="connsiteY63" fmla="*/ 1663700 h 2578100"/>
              <a:gd name="connsiteX64" fmla="*/ 1104900 w 4986241"/>
              <a:gd name="connsiteY64" fmla="*/ 1689100 h 2578100"/>
              <a:gd name="connsiteX65" fmla="*/ 1143000 w 4986241"/>
              <a:gd name="connsiteY65" fmla="*/ 1701800 h 2578100"/>
              <a:gd name="connsiteX66" fmla="*/ 1371600 w 4986241"/>
              <a:gd name="connsiteY66" fmla="*/ 1739900 h 2578100"/>
              <a:gd name="connsiteX67" fmla="*/ 1587500 w 4986241"/>
              <a:gd name="connsiteY67" fmla="*/ 1778000 h 2578100"/>
              <a:gd name="connsiteX68" fmla="*/ 1651000 w 4986241"/>
              <a:gd name="connsiteY68" fmla="*/ 1803400 h 2578100"/>
              <a:gd name="connsiteX69" fmla="*/ 1752600 w 4986241"/>
              <a:gd name="connsiteY69" fmla="*/ 1828800 h 2578100"/>
              <a:gd name="connsiteX70" fmla="*/ 2057400 w 4986241"/>
              <a:gd name="connsiteY70" fmla="*/ 1854200 h 2578100"/>
              <a:gd name="connsiteX71" fmla="*/ 2095500 w 4986241"/>
              <a:gd name="connsiteY71" fmla="*/ 1866900 h 2578100"/>
              <a:gd name="connsiteX72" fmla="*/ 2324100 w 4986241"/>
              <a:gd name="connsiteY72" fmla="*/ 1905000 h 2578100"/>
              <a:gd name="connsiteX73" fmla="*/ 2400300 w 4986241"/>
              <a:gd name="connsiteY73" fmla="*/ 1930400 h 2578100"/>
              <a:gd name="connsiteX74" fmla="*/ 2438400 w 4986241"/>
              <a:gd name="connsiteY74" fmla="*/ 1943100 h 2578100"/>
              <a:gd name="connsiteX75" fmla="*/ 2514600 w 4986241"/>
              <a:gd name="connsiteY75" fmla="*/ 1955800 h 2578100"/>
              <a:gd name="connsiteX76" fmla="*/ 2603500 w 4986241"/>
              <a:gd name="connsiteY76" fmla="*/ 1993900 h 2578100"/>
              <a:gd name="connsiteX77" fmla="*/ 2679700 w 4986241"/>
              <a:gd name="connsiteY77" fmla="*/ 2019300 h 2578100"/>
              <a:gd name="connsiteX78" fmla="*/ 2806700 w 4986241"/>
              <a:gd name="connsiteY78" fmla="*/ 2044700 h 2578100"/>
              <a:gd name="connsiteX79" fmla="*/ 2882900 w 4986241"/>
              <a:gd name="connsiteY79" fmla="*/ 2070100 h 2578100"/>
              <a:gd name="connsiteX80" fmla="*/ 2946400 w 4986241"/>
              <a:gd name="connsiteY80" fmla="*/ 2082800 h 2578100"/>
              <a:gd name="connsiteX81" fmla="*/ 3022600 w 4986241"/>
              <a:gd name="connsiteY81" fmla="*/ 2108200 h 2578100"/>
              <a:gd name="connsiteX82" fmla="*/ 3086100 w 4986241"/>
              <a:gd name="connsiteY82" fmla="*/ 2120900 h 2578100"/>
              <a:gd name="connsiteX83" fmla="*/ 3187700 w 4986241"/>
              <a:gd name="connsiteY83" fmla="*/ 2159000 h 2578100"/>
              <a:gd name="connsiteX84" fmla="*/ 3225800 w 4986241"/>
              <a:gd name="connsiteY84" fmla="*/ 2171700 h 2578100"/>
              <a:gd name="connsiteX85" fmla="*/ 3289300 w 4986241"/>
              <a:gd name="connsiteY85" fmla="*/ 2184400 h 2578100"/>
              <a:gd name="connsiteX86" fmla="*/ 3467100 w 4986241"/>
              <a:gd name="connsiteY86" fmla="*/ 2209800 h 2578100"/>
              <a:gd name="connsiteX87" fmla="*/ 3543300 w 4986241"/>
              <a:gd name="connsiteY87" fmla="*/ 2235200 h 2578100"/>
              <a:gd name="connsiteX88" fmla="*/ 3733800 w 4986241"/>
              <a:gd name="connsiteY88" fmla="*/ 2260600 h 2578100"/>
              <a:gd name="connsiteX89" fmla="*/ 3797300 w 4986241"/>
              <a:gd name="connsiteY89" fmla="*/ 2273300 h 2578100"/>
              <a:gd name="connsiteX90" fmla="*/ 3949700 w 4986241"/>
              <a:gd name="connsiteY90" fmla="*/ 2298700 h 2578100"/>
              <a:gd name="connsiteX91" fmla="*/ 4025900 w 4986241"/>
              <a:gd name="connsiteY91" fmla="*/ 2311400 h 2578100"/>
              <a:gd name="connsiteX92" fmla="*/ 4152900 w 4986241"/>
              <a:gd name="connsiteY92" fmla="*/ 2324100 h 2578100"/>
              <a:gd name="connsiteX93" fmla="*/ 4254500 w 4986241"/>
              <a:gd name="connsiteY93" fmla="*/ 2349500 h 2578100"/>
              <a:gd name="connsiteX94" fmla="*/ 4292600 w 4986241"/>
              <a:gd name="connsiteY94" fmla="*/ 2362200 h 2578100"/>
              <a:gd name="connsiteX95" fmla="*/ 4330700 w 4986241"/>
              <a:gd name="connsiteY95" fmla="*/ 2387600 h 2578100"/>
              <a:gd name="connsiteX96" fmla="*/ 4495800 w 4986241"/>
              <a:gd name="connsiteY96" fmla="*/ 2413000 h 2578100"/>
              <a:gd name="connsiteX97" fmla="*/ 4610100 w 4986241"/>
              <a:gd name="connsiteY97" fmla="*/ 2438400 h 2578100"/>
              <a:gd name="connsiteX98" fmla="*/ 4686300 w 4986241"/>
              <a:gd name="connsiteY98" fmla="*/ 2476500 h 2578100"/>
              <a:gd name="connsiteX99" fmla="*/ 4724400 w 4986241"/>
              <a:gd name="connsiteY99" fmla="*/ 2489200 h 2578100"/>
              <a:gd name="connsiteX100" fmla="*/ 4851400 w 4986241"/>
              <a:gd name="connsiteY100" fmla="*/ 2540000 h 2578100"/>
              <a:gd name="connsiteX101" fmla="*/ 4889500 w 4986241"/>
              <a:gd name="connsiteY101" fmla="*/ 2565400 h 2578100"/>
              <a:gd name="connsiteX102" fmla="*/ 4940300 w 4986241"/>
              <a:gd name="connsiteY102" fmla="*/ 2578100 h 2578100"/>
              <a:gd name="connsiteX103" fmla="*/ 4927600 w 4986241"/>
              <a:gd name="connsiteY103" fmla="*/ 2260600 h 2578100"/>
              <a:gd name="connsiteX104" fmla="*/ 4876800 w 4986241"/>
              <a:gd name="connsiteY104" fmla="*/ 2247900 h 2578100"/>
              <a:gd name="connsiteX105" fmla="*/ 4800600 w 4986241"/>
              <a:gd name="connsiteY105" fmla="*/ 2222500 h 2578100"/>
              <a:gd name="connsiteX106" fmla="*/ 4762500 w 4986241"/>
              <a:gd name="connsiteY106" fmla="*/ 2209800 h 2578100"/>
              <a:gd name="connsiteX107" fmla="*/ 4648200 w 4986241"/>
              <a:gd name="connsiteY107" fmla="*/ 2197100 h 2578100"/>
              <a:gd name="connsiteX108" fmla="*/ 4584700 w 4986241"/>
              <a:gd name="connsiteY108" fmla="*/ 2184400 h 2578100"/>
              <a:gd name="connsiteX109" fmla="*/ 4457700 w 4986241"/>
              <a:gd name="connsiteY109" fmla="*/ 2159000 h 2578100"/>
              <a:gd name="connsiteX110" fmla="*/ 4292600 w 4986241"/>
              <a:gd name="connsiteY110" fmla="*/ 2120900 h 2578100"/>
              <a:gd name="connsiteX111" fmla="*/ 4203700 w 4986241"/>
              <a:gd name="connsiteY111" fmla="*/ 2095500 h 2578100"/>
              <a:gd name="connsiteX112" fmla="*/ 4140200 w 4986241"/>
              <a:gd name="connsiteY112" fmla="*/ 2082800 h 2578100"/>
              <a:gd name="connsiteX113" fmla="*/ 4064000 w 4986241"/>
              <a:gd name="connsiteY113" fmla="*/ 2057400 h 2578100"/>
              <a:gd name="connsiteX114" fmla="*/ 3937000 w 4986241"/>
              <a:gd name="connsiteY114" fmla="*/ 2032000 h 2578100"/>
              <a:gd name="connsiteX115" fmla="*/ 3898900 w 4986241"/>
              <a:gd name="connsiteY115" fmla="*/ 2019300 h 2578100"/>
              <a:gd name="connsiteX116" fmla="*/ 3810000 w 4986241"/>
              <a:gd name="connsiteY116" fmla="*/ 2006600 h 2578100"/>
              <a:gd name="connsiteX117" fmla="*/ 3670300 w 4986241"/>
              <a:gd name="connsiteY117" fmla="*/ 1981200 h 2578100"/>
              <a:gd name="connsiteX118" fmla="*/ 3632200 w 4986241"/>
              <a:gd name="connsiteY118" fmla="*/ 1968500 h 2578100"/>
              <a:gd name="connsiteX119" fmla="*/ 3568700 w 4986241"/>
              <a:gd name="connsiteY119" fmla="*/ 1955800 h 2578100"/>
              <a:gd name="connsiteX120" fmla="*/ 3530600 w 4986241"/>
              <a:gd name="connsiteY120" fmla="*/ 1943100 h 2578100"/>
              <a:gd name="connsiteX121" fmla="*/ 3441700 w 4986241"/>
              <a:gd name="connsiteY121" fmla="*/ 1930400 h 2578100"/>
              <a:gd name="connsiteX122" fmla="*/ 3378200 w 4986241"/>
              <a:gd name="connsiteY122" fmla="*/ 1905000 h 2578100"/>
              <a:gd name="connsiteX123" fmla="*/ 3238500 w 4986241"/>
              <a:gd name="connsiteY123" fmla="*/ 1866900 h 2578100"/>
              <a:gd name="connsiteX124" fmla="*/ 3086100 w 4986241"/>
              <a:gd name="connsiteY124" fmla="*/ 1841500 h 2578100"/>
              <a:gd name="connsiteX125" fmla="*/ 3048000 w 4986241"/>
              <a:gd name="connsiteY125" fmla="*/ 1828800 h 2578100"/>
              <a:gd name="connsiteX126" fmla="*/ 2984500 w 4986241"/>
              <a:gd name="connsiteY126" fmla="*/ 1816100 h 2578100"/>
              <a:gd name="connsiteX127" fmla="*/ 2946400 w 4986241"/>
              <a:gd name="connsiteY127" fmla="*/ 1803400 h 2578100"/>
              <a:gd name="connsiteX128" fmla="*/ 2870200 w 4986241"/>
              <a:gd name="connsiteY128" fmla="*/ 1790700 h 2578100"/>
              <a:gd name="connsiteX129" fmla="*/ 2654300 w 4986241"/>
              <a:gd name="connsiteY129" fmla="*/ 1752600 h 2578100"/>
              <a:gd name="connsiteX130" fmla="*/ 2578100 w 4986241"/>
              <a:gd name="connsiteY130" fmla="*/ 1714500 h 2578100"/>
              <a:gd name="connsiteX131" fmla="*/ 2540000 w 4986241"/>
              <a:gd name="connsiteY131" fmla="*/ 1701800 h 2578100"/>
              <a:gd name="connsiteX132" fmla="*/ 2501900 w 4986241"/>
              <a:gd name="connsiteY132" fmla="*/ 1676400 h 2578100"/>
              <a:gd name="connsiteX133" fmla="*/ 2425700 w 4986241"/>
              <a:gd name="connsiteY133" fmla="*/ 1651000 h 2578100"/>
              <a:gd name="connsiteX134" fmla="*/ 2387600 w 4986241"/>
              <a:gd name="connsiteY134" fmla="*/ 1625600 h 2578100"/>
              <a:gd name="connsiteX135" fmla="*/ 2273300 w 4986241"/>
              <a:gd name="connsiteY135" fmla="*/ 1600200 h 2578100"/>
              <a:gd name="connsiteX136" fmla="*/ 2222500 w 4986241"/>
              <a:gd name="connsiteY136" fmla="*/ 1574800 h 2578100"/>
              <a:gd name="connsiteX137" fmla="*/ 2171700 w 4986241"/>
              <a:gd name="connsiteY137" fmla="*/ 1562100 h 2578100"/>
              <a:gd name="connsiteX138" fmla="*/ 2082800 w 4986241"/>
              <a:gd name="connsiteY138" fmla="*/ 1536700 h 2578100"/>
              <a:gd name="connsiteX139" fmla="*/ 1955800 w 4986241"/>
              <a:gd name="connsiteY139" fmla="*/ 1498600 h 2578100"/>
              <a:gd name="connsiteX140" fmla="*/ 1841500 w 4986241"/>
              <a:gd name="connsiteY140" fmla="*/ 1473200 h 2578100"/>
              <a:gd name="connsiteX141" fmla="*/ 1625600 w 4986241"/>
              <a:gd name="connsiteY141" fmla="*/ 1435100 h 2578100"/>
              <a:gd name="connsiteX142" fmla="*/ 1498600 w 4986241"/>
              <a:gd name="connsiteY142" fmla="*/ 1397000 h 2578100"/>
              <a:gd name="connsiteX143" fmla="*/ 1485900 w 4986241"/>
              <a:gd name="connsiteY143" fmla="*/ 1358900 h 2578100"/>
              <a:gd name="connsiteX144" fmla="*/ 1587500 w 4986241"/>
              <a:gd name="connsiteY144" fmla="*/ 1295400 h 2578100"/>
              <a:gd name="connsiteX145" fmla="*/ 1778000 w 4986241"/>
              <a:gd name="connsiteY145" fmla="*/ 1282700 h 2578100"/>
              <a:gd name="connsiteX146" fmla="*/ 1930400 w 4986241"/>
              <a:gd name="connsiteY146" fmla="*/ 1270000 h 2578100"/>
              <a:gd name="connsiteX147" fmla="*/ 2260600 w 4986241"/>
              <a:gd name="connsiteY147" fmla="*/ 1219200 h 2578100"/>
              <a:gd name="connsiteX148" fmla="*/ 2438400 w 4986241"/>
              <a:gd name="connsiteY148" fmla="*/ 1181100 h 2578100"/>
              <a:gd name="connsiteX149" fmla="*/ 2489200 w 4986241"/>
              <a:gd name="connsiteY149" fmla="*/ 1168400 h 2578100"/>
              <a:gd name="connsiteX150" fmla="*/ 2616200 w 4986241"/>
              <a:gd name="connsiteY150" fmla="*/ 1155700 h 2578100"/>
              <a:gd name="connsiteX151" fmla="*/ 2692400 w 4986241"/>
              <a:gd name="connsiteY151" fmla="*/ 1143000 h 2578100"/>
              <a:gd name="connsiteX152" fmla="*/ 2921000 w 4986241"/>
              <a:gd name="connsiteY152" fmla="*/ 1130300 h 2578100"/>
              <a:gd name="connsiteX153" fmla="*/ 3060700 w 4986241"/>
              <a:gd name="connsiteY153" fmla="*/ 1092200 h 2578100"/>
              <a:gd name="connsiteX154" fmla="*/ 3162300 w 4986241"/>
              <a:gd name="connsiteY154" fmla="*/ 1041400 h 2578100"/>
              <a:gd name="connsiteX155" fmla="*/ 3200400 w 4986241"/>
              <a:gd name="connsiteY155" fmla="*/ 1028700 h 2578100"/>
              <a:gd name="connsiteX156" fmla="*/ 3238500 w 4986241"/>
              <a:gd name="connsiteY156" fmla="*/ 1003300 h 2578100"/>
              <a:gd name="connsiteX157" fmla="*/ 3302000 w 4986241"/>
              <a:gd name="connsiteY157" fmla="*/ 990600 h 2578100"/>
              <a:gd name="connsiteX158" fmla="*/ 3365500 w 4986241"/>
              <a:gd name="connsiteY158" fmla="*/ 952500 h 2578100"/>
              <a:gd name="connsiteX159" fmla="*/ 3492500 w 4986241"/>
              <a:gd name="connsiteY159" fmla="*/ 914400 h 2578100"/>
              <a:gd name="connsiteX160" fmla="*/ 3568700 w 4986241"/>
              <a:gd name="connsiteY160" fmla="*/ 863600 h 2578100"/>
              <a:gd name="connsiteX161" fmla="*/ 3695700 w 4986241"/>
              <a:gd name="connsiteY161" fmla="*/ 825500 h 2578100"/>
              <a:gd name="connsiteX162" fmla="*/ 3771900 w 4986241"/>
              <a:gd name="connsiteY162" fmla="*/ 800100 h 2578100"/>
              <a:gd name="connsiteX163" fmla="*/ 3810000 w 4986241"/>
              <a:gd name="connsiteY163" fmla="*/ 787400 h 2578100"/>
              <a:gd name="connsiteX164" fmla="*/ 3937000 w 4986241"/>
              <a:gd name="connsiteY164" fmla="*/ 762000 h 2578100"/>
              <a:gd name="connsiteX165" fmla="*/ 4051300 w 4986241"/>
              <a:gd name="connsiteY165" fmla="*/ 736600 h 2578100"/>
              <a:gd name="connsiteX166" fmla="*/ 4114800 w 4986241"/>
              <a:gd name="connsiteY166" fmla="*/ 723900 h 2578100"/>
              <a:gd name="connsiteX167" fmla="*/ 4330700 w 4986241"/>
              <a:gd name="connsiteY167" fmla="*/ 685800 h 2578100"/>
              <a:gd name="connsiteX168" fmla="*/ 4457700 w 4986241"/>
              <a:gd name="connsiteY168" fmla="*/ 660400 h 2578100"/>
              <a:gd name="connsiteX169" fmla="*/ 4521200 w 4986241"/>
              <a:gd name="connsiteY169" fmla="*/ 635000 h 2578100"/>
              <a:gd name="connsiteX170" fmla="*/ 4584700 w 4986241"/>
              <a:gd name="connsiteY170" fmla="*/ 622300 h 2578100"/>
              <a:gd name="connsiteX171" fmla="*/ 4660900 w 4986241"/>
              <a:gd name="connsiteY171" fmla="*/ 596900 h 2578100"/>
              <a:gd name="connsiteX172" fmla="*/ 4699000 w 4986241"/>
              <a:gd name="connsiteY172" fmla="*/ 584200 h 2578100"/>
              <a:gd name="connsiteX173" fmla="*/ 4762500 w 4986241"/>
              <a:gd name="connsiteY173" fmla="*/ 558800 h 2578100"/>
              <a:gd name="connsiteX174" fmla="*/ 4826000 w 4986241"/>
              <a:gd name="connsiteY174" fmla="*/ 546100 h 2578100"/>
              <a:gd name="connsiteX175" fmla="*/ 4978400 w 4986241"/>
              <a:gd name="connsiteY175" fmla="*/ 457200 h 2578100"/>
              <a:gd name="connsiteX176" fmla="*/ 4965700 w 4986241"/>
              <a:gd name="connsiteY176" fmla="*/ 0 h 2578100"/>
              <a:gd name="connsiteX177" fmla="*/ 4940300 w 4986241"/>
              <a:gd name="connsiteY177" fmla="*/ 50800 h 2578100"/>
              <a:gd name="connsiteX0" fmla="*/ 4940300 w 4990742"/>
              <a:gd name="connsiteY0" fmla="*/ 50800 h 2578100"/>
              <a:gd name="connsiteX1" fmla="*/ 4533900 w 4990742"/>
              <a:gd name="connsiteY1" fmla="*/ 76200 h 2578100"/>
              <a:gd name="connsiteX2" fmla="*/ 4419600 w 4990742"/>
              <a:gd name="connsiteY2" fmla="*/ 114300 h 2578100"/>
              <a:gd name="connsiteX3" fmla="*/ 4381500 w 4990742"/>
              <a:gd name="connsiteY3" fmla="*/ 127000 h 2578100"/>
              <a:gd name="connsiteX4" fmla="*/ 4330700 w 4990742"/>
              <a:gd name="connsiteY4" fmla="*/ 152400 h 2578100"/>
              <a:gd name="connsiteX5" fmla="*/ 4279900 w 4990742"/>
              <a:gd name="connsiteY5" fmla="*/ 165100 h 2578100"/>
              <a:gd name="connsiteX6" fmla="*/ 4165600 w 4990742"/>
              <a:gd name="connsiteY6" fmla="*/ 203200 h 2578100"/>
              <a:gd name="connsiteX7" fmla="*/ 4127500 w 4990742"/>
              <a:gd name="connsiteY7" fmla="*/ 215900 h 2578100"/>
              <a:gd name="connsiteX8" fmla="*/ 4076700 w 4990742"/>
              <a:gd name="connsiteY8" fmla="*/ 241300 h 2578100"/>
              <a:gd name="connsiteX9" fmla="*/ 3937000 w 4990742"/>
              <a:gd name="connsiteY9" fmla="*/ 279400 h 2578100"/>
              <a:gd name="connsiteX10" fmla="*/ 3721100 w 4990742"/>
              <a:gd name="connsiteY10" fmla="*/ 330200 h 2578100"/>
              <a:gd name="connsiteX11" fmla="*/ 3619500 w 4990742"/>
              <a:gd name="connsiteY11" fmla="*/ 368300 h 2578100"/>
              <a:gd name="connsiteX12" fmla="*/ 3568700 w 4990742"/>
              <a:gd name="connsiteY12" fmla="*/ 393700 h 2578100"/>
              <a:gd name="connsiteX13" fmla="*/ 3467100 w 4990742"/>
              <a:gd name="connsiteY13" fmla="*/ 419100 h 2578100"/>
              <a:gd name="connsiteX14" fmla="*/ 3429000 w 4990742"/>
              <a:gd name="connsiteY14" fmla="*/ 431800 h 2578100"/>
              <a:gd name="connsiteX15" fmla="*/ 3200400 w 4990742"/>
              <a:gd name="connsiteY15" fmla="*/ 457200 h 2578100"/>
              <a:gd name="connsiteX16" fmla="*/ 3035300 w 4990742"/>
              <a:gd name="connsiteY16" fmla="*/ 469900 h 2578100"/>
              <a:gd name="connsiteX17" fmla="*/ 2997200 w 4990742"/>
              <a:gd name="connsiteY17" fmla="*/ 495300 h 2578100"/>
              <a:gd name="connsiteX18" fmla="*/ 2946400 w 4990742"/>
              <a:gd name="connsiteY18" fmla="*/ 508000 h 2578100"/>
              <a:gd name="connsiteX19" fmla="*/ 2832100 w 4990742"/>
              <a:gd name="connsiteY19" fmla="*/ 533400 h 2578100"/>
              <a:gd name="connsiteX20" fmla="*/ 2374900 w 4990742"/>
              <a:gd name="connsiteY20" fmla="*/ 584200 h 2578100"/>
              <a:gd name="connsiteX21" fmla="*/ 2298700 w 4990742"/>
              <a:gd name="connsiteY21" fmla="*/ 596900 h 2578100"/>
              <a:gd name="connsiteX22" fmla="*/ 2120900 w 4990742"/>
              <a:gd name="connsiteY22" fmla="*/ 622300 h 2578100"/>
              <a:gd name="connsiteX23" fmla="*/ 2082800 w 4990742"/>
              <a:gd name="connsiteY23" fmla="*/ 635000 h 2578100"/>
              <a:gd name="connsiteX24" fmla="*/ 1993900 w 4990742"/>
              <a:gd name="connsiteY24" fmla="*/ 660400 h 2578100"/>
              <a:gd name="connsiteX25" fmla="*/ 1943100 w 4990742"/>
              <a:gd name="connsiteY25" fmla="*/ 685800 h 2578100"/>
              <a:gd name="connsiteX26" fmla="*/ 1841500 w 4990742"/>
              <a:gd name="connsiteY26" fmla="*/ 711200 h 2578100"/>
              <a:gd name="connsiteX27" fmla="*/ 1778000 w 4990742"/>
              <a:gd name="connsiteY27" fmla="*/ 736600 h 2578100"/>
              <a:gd name="connsiteX28" fmla="*/ 1727200 w 4990742"/>
              <a:gd name="connsiteY28" fmla="*/ 749300 h 2578100"/>
              <a:gd name="connsiteX29" fmla="*/ 1651000 w 4990742"/>
              <a:gd name="connsiteY29" fmla="*/ 774700 h 2578100"/>
              <a:gd name="connsiteX30" fmla="*/ 1536700 w 4990742"/>
              <a:gd name="connsiteY30" fmla="*/ 812800 h 2578100"/>
              <a:gd name="connsiteX31" fmla="*/ 1485900 w 4990742"/>
              <a:gd name="connsiteY31" fmla="*/ 825500 h 2578100"/>
              <a:gd name="connsiteX32" fmla="*/ 1397000 w 4990742"/>
              <a:gd name="connsiteY32" fmla="*/ 889000 h 2578100"/>
              <a:gd name="connsiteX33" fmla="*/ 1358900 w 4990742"/>
              <a:gd name="connsiteY33" fmla="*/ 914400 h 2578100"/>
              <a:gd name="connsiteX34" fmla="*/ 1320800 w 4990742"/>
              <a:gd name="connsiteY34" fmla="*/ 952500 h 2578100"/>
              <a:gd name="connsiteX35" fmla="*/ 1244600 w 4990742"/>
              <a:gd name="connsiteY35" fmla="*/ 977900 h 2578100"/>
              <a:gd name="connsiteX36" fmla="*/ 1181100 w 4990742"/>
              <a:gd name="connsiteY36" fmla="*/ 1003300 h 2578100"/>
              <a:gd name="connsiteX37" fmla="*/ 1117600 w 4990742"/>
              <a:gd name="connsiteY37" fmla="*/ 1041400 h 2578100"/>
              <a:gd name="connsiteX38" fmla="*/ 889000 w 4990742"/>
              <a:gd name="connsiteY38" fmla="*/ 1092200 h 2578100"/>
              <a:gd name="connsiteX39" fmla="*/ 812800 w 4990742"/>
              <a:gd name="connsiteY39" fmla="*/ 1104900 h 2578100"/>
              <a:gd name="connsiteX40" fmla="*/ 698500 w 4990742"/>
              <a:gd name="connsiteY40" fmla="*/ 1143000 h 2578100"/>
              <a:gd name="connsiteX41" fmla="*/ 660400 w 4990742"/>
              <a:gd name="connsiteY41" fmla="*/ 1155700 h 2578100"/>
              <a:gd name="connsiteX42" fmla="*/ 596900 w 4990742"/>
              <a:gd name="connsiteY42" fmla="*/ 1168400 h 2578100"/>
              <a:gd name="connsiteX43" fmla="*/ 520700 w 4990742"/>
              <a:gd name="connsiteY43" fmla="*/ 1193800 h 2578100"/>
              <a:gd name="connsiteX44" fmla="*/ 457200 w 4990742"/>
              <a:gd name="connsiteY44" fmla="*/ 1206500 h 2578100"/>
              <a:gd name="connsiteX45" fmla="*/ 381000 w 4990742"/>
              <a:gd name="connsiteY45" fmla="*/ 1219200 h 2578100"/>
              <a:gd name="connsiteX46" fmla="*/ 342900 w 4990742"/>
              <a:gd name="connsiteY46" fmla="*/ 1231900 h 2578100"/>
              <a:gd name="connsiteX47" fmla="*/ 215900 w 4990742"/>
              <a:gd name="connsiteY47" fmla="*/ 1244600 h 2578100"/>
              <a:gd name="connsiteX48" fmla="*/ 127000 w 4990742"/>
              <a:gd name="connsiteY48" fmla="*/ 1257300 h 2578100"/>
              <a:gd name="connsiteX49" fmla="*/ 63500 w 4990742"/>
              <a:gd name="connsiteY49" fmla="*/ 1282700 h 2578100"/>
              <a:gd name="connsiteX50" fmla="*/ 25400 w 4990742"/>
              <a:gd name="connsiteY50" fmla="*/ 1295400 h 2578100"/>
              <a:gd name="connsiteX51" fmla="*/ 0 w 4990742"/>
              <a:gd name="connsiteY51" fmla="*/ 1333500 h 2578100"/>
              <a:gd name="connsiteX52" fmla="*/ 228600 w 4990742"/>
              <a:gd name="connsiteY52" fmla="*/ 1371600 h 2578100"/>
              <a:gd name="connsiteX53" fmla="*/ 304800 w 4990742"/>
              <a:gd name="connsiteY53" fmla="*/ 1397000 h 2578100"/>
              <a:gd name="connsiteX54" fmla="*/ 368300 w 4990742"/>
              <a:gd name="connsiteY54" fmla="*/ 1422400 h 2578100"/>
              <a:gd name="connsiteX55" fmla="*/ 457200 w 4990742"/>
              <a:gd name="connsiteY55" fmla="*/ 1447800 h 2578100"/>
              <a:gd name="connsiteX56" fmla="*/ 571500 w 4990742"/>
              <a:gd name="connsiteY56" fmla="*/ 1498600 h 2578100"/>
              <a:gd name="connsiteX57" fmla="*/ 660400 w 4990742"/>
              <a:gd name="connsiteY57" fmla="*/ 1536700 h 2578100"/>
              <a:gd name="connsiteX58" fmla="*/ 698500 w 4990742"/>
              <a:gd name="connsiteY58" fmla="*/ 1549400 h 2578100"/>
              <a:gd name="connsiteX59" fmla="*/ 749300 w 4990742"/>
              <a:gd name="connsiteY59" fmla="*/ 1574800 h 2578100"/>
              <a:gd name="connsiteX60" fmla="*/ 863600 w 4990742"/>
              <a:gd name="connsiteY60" fmla="*/ 1612900 h 2578100"/>
              <a:gd name="connsiteX61" fmla="*/ 939800 w 4990742"/>
              <a:gd name="connsiteY61" fmla="*/ 1638300 h 2578100"/>
              <a:gd name="connsiteX62" fmla="*/ 977900 w 4990742"/>
              <a:gd name="connsiteY62" fmla="*/ 1651000 h 2578100"/>
              <a:gd name="connsiteX63" fmla="*/ 1028700 w 4990742"/>
              <a:gd name="connsiteY63" fmla="*/ 1663700 h 2578100"/>
              <a:gd name="connsiteX64" fmla="*/ 1104900 w 4990742"/>
              <a:gd name="connsiteY64" fmla="*/ 1689100 h 2578100"/>
              <a:gd name="connsiteX65" fmla="*/ 1143000 w 4990742"/>
              <a:gd name="connsiteY65" fmla="*/ 1701800 h 2578100"/>
              <a:gd name="connsiteX66" fmla="*/ 1371600 w 4990742"/>
              <a:gd name="connsiteY66" fmla="*/ 1739900 h 2578100"/>
              <a:gd name="connsiteX67" fmla="*/ 1587500 w 4990742"/>
              <a:gd name="connsiteY67" fmla="*/ 1778000 h 2578100"/>
              <a:gd name="connsiteX68" fmla="*/ 1651000 w 4990742"/>
              <a:gd name="connsiteY68" fmla="*/ 1803400 h 2578100"/>
              <a:gd name="connsiteX69" fmla="*/ 1752600 w 4990742"/>
              <a:gd name="connsiteY69" fmla="*/ 1828800 h 2578100"/>
              <a:gd name="connsiteX70" fmla="*/ 2057400 w 4990742"/>
              <a:gd name="connsiteY70" fmla="*/ 1854200 h 2578100"/>
              <a:gd name="connsiteX71" fmla="*/ 2095500 w 4990742"/>
              <a:gd name="connsiteY71" fmla="*/ 1866900 h 2578100"/>
              <a:gd name="connsiteX72" fmla="*/ 2324100 w 4990742"/>
              <a:gd name="connsiteY72" fmla="*/ 1905000 h 2578100"/>
              <a:gd name="connsiteX73" fmla="*/ 2400300 w 4990742"/>
              <a:gd name="connsiteY73" fmla="*/ 1930400 h 2578100"/>
              <a:gd name="connsiteX74" fmla="*/ 2438400 w 4990742"/>
              <a:gd name="connsiteY74" fmla="*/ 1943100 h 2578100"/>
              <a:gd name="connsiteX75" fmla="*/ 2514600 w 4990742"/>
              <a:gd name="connsiteY75" fmla="*/ 1955800 h 2578100"/>
              <a:gd name="connsiteX76" fmla="*/ 2603500 w 4990742"/>
              <a:gd name="connsiteY76" fmla="*/ 1993900 h 2578100"/>
              <a:gd name="connsiteX77" fmla="*/ 2679700 w 4990742"/>
              <a:gd name="connsiteY77" fmla="*/ 2019300 h 2578100"/>
              <a:gd name="connsiteX78" fmla="*/ 2806700 w 4990742"/>
              <a:gd name="connsiteY78" fmla="*/ 2044700 h 2578100"/>
              <a:gd name="connsiteX79" fmla="*/ 2882900 w 4990742"/>
              <a:gd name="connsiteY79" fmla="*/ 2070100 h 2578100"/>
              <a:gd name="connsiteX80" fmla="*/ 2946400 w 4990742"/>
              <a:gd name="connsiteY80" fmla="*/ 2082800 h 2578100"/>
              <a:gd name="connsiteX81" fmla="*/ 3022600 w 4990742"/>
              <a:gd name="connsiteY81" fmla="*/ 2108200 h 2578100"/>
              <a:gd name="connsiteX82" fmla="*/ 3086100 w 4990742"/>
              <a:gd name="connsiteY82" fmla="*/ 2120900 h 2578100"/>
              <a:gd name="connsiteX83" fmla="*/ 3187700 w 4990742"/>
              <a:gd name="connsiteY83" fmla="*/ 2159000 h 2578100"/>
              <a:gd name="connsiteX84" fmla="*/ 3225800 w 4990742"/>
              <a:gd name="connsiteY84" fmla="*/ 2171700 h 2578100"/>
              <a:gd name="connsiteX85" fmla="*/ 3289300 w 4990742"/>
              <a:gd name="connsiteY85" fmla="*/ 2184400 h 2578100"/>
              <a:gd name="connsiteX86" fmla="*/ 3467100 w 4990742"/>
              <a:gd name="connsiteY86" fmla="*/ 2209800 h 2578100"/>
              <a:gd name="connsiteX87" fmla="*/ 3543300 w 4990742"/>
              <a:gd name="connsiteY87" fmla="*/ 2235200 h 2578100"/>
              <a:gd name="connsiteX88" fmla="*/ 3733800 w 4990742"/>
              <a:gd name="connsiteY88" fmla="*/ 2260600 h 2578100"/>
              <a:gd name="connsiteX89" fmla="*/ 3797300 w 4990742"/>
              <a:gd name="connsiteY89" fmla="*/ 2273300 h 2578100"/>
              <a:gd name="connsiteX90" fmla="*/ 3949700 w 4990742"/>
              <a:gd name="connsiteY90" fmla="*/ 2298700 h 2578100"/>
              <a:gd name="connsiteX91" fmla="*/ 4025900 w 4990742"/>
              <a:gd name="connsiteY91" fmla="*/ 2311400 h 2578100"/>
              <a:gd name="connsiteX92" fmla="*/ 4152900 w 4990742"/>
              <a:gd name="connsiteY92" fmla="*/ 2324100 h 2578100"/>
              <a:gd name="connsiteX93" fmla="*/ 4254500 w 4990742"/>
              <a:gd name="connsiteY93" fmla="*/ 2349500 h 2578100"/>
              <a:gd name="connsiteX94" fmla="*/ 4292600 w 4990742"/>
              <a:gd name="connsiteY94" fmla="*/ 2362200 h 2578100"/>
              <a:gd name="connsiteX95" fmla="*/ 4330700 w 4990742"/>
              <a:gd name="connsiteY95" fmla="*/ 2387600 h 2578100"/>
              <a:gd name="connsiteX96" fmla="*/ 4495800 w 4990742"/>
              <a:gd name="connsiteY96" fmla="*/ 2413000 h 2578100"/>
              <a:gd name="connsiteX97" fmla="*/ 4610100 w 4990742"/>
              <a:gd name="connsiteY97" fmla="*/ 2438400 h 2578100"/>
              <a:gd name="connsiteX98" fmla="*/ 4686300 w 4990742"/>
              <a:gd name="connsiteY98" fmla="*/ 2476500 h 2578100"/>
              <a:gd name="connsiteX99" fmla="*/ 4724400 w 4990742"/>
              <a:gd name="connsiteY99" fmla="*/ 2489200 h 2578100"/>
              <a:gd name="connsiteX100" fmla="*/ 4851400 w 4990742"/>
              <a:gd name="connsiteY100" fmla="*/ 2540000 h 2578100"/>
              <a:gd name="connsiteX101" fmla="*/ 4889500 w 4990742"/>
              <a:gd name="connsiteY101" fmla="*/ 2565400 h 2578100"/>
              <a:gd name="connsiteX102" fmla="*/ 4940300 w 4990742"/>
              <a:gd name="connsiteY102" fmla="*/ 2578100 h 2578100"/>
              <a:gd name="connsiteX103" fmla="*/ 4927600 w 4990742"/>
              <a:gd name="connsiteY103" fmla="*/ 2260600 h 2578100"/>
              <a:gd name="connsiteX104" fmla="*/ 4876800 w 4990742"/>
              <a:gd name="connsiteY104" fmla="*/ 2247900 h 2578100"/>
              <a:gd name="connsiteX105" fmla="*/ 4800600 w 4990742"/>
              <a:gd name="connsiteY105" fmla="*/ 2222500 h 2578100"/>
              <a:gd name="connsiteX106" fmla="*/ 4762500 w 4990742"/>
              <a:gd name="connsiteY106" fmla="*/ 2209800 h 2578100"/>
              <a:gd name="connsiteX107" fmla="*/ 4648200 w 4990742"/>
              <a:gd name="connsiteY107" fmla="*/ 2197100 h 2578100"/>
              <a:gd name="connsiteX108" fmla="*/ 4584700 w 4990742"/>
              <a:gd name="connsiteY108" fmla="*/ 2184400 h 2578100"/>
              <a:gd name="connsiteX109" fmla="*/ 4457700 w 4990742"/>
              <a:gd name="connsiteY109" fmla="*/ 2159000 h 2578100"/>
              <a:gd name="connsiteX110" fmla="*/ 4292600 w 4990742"/>
              <a:gd name="connsiteY110" fmla="*/ 2120900 h 2578100"/>
              <a:gd name="connsiteX111" fmla="*/ 4203700 w 4990742"/>
              <a:gd name="connsiteY111" fmla="*/ 2095500 h 2578100"/>
              <a:gd name="connsiteX112" fmla="*/ 4140200 w 4990742"/>
              <a:gd name="connsiteY112" fmla="*/ 2082800 h 2578100"/>
              <a:gd name="connsiteX113" fmla="*/ 4064000 w 4990742"/>
              <a:gd name="connsiteY113" fmla="*/ 2057400 h 2578100"/>
              <a:gd name="connsiteX114" fmla="*/ 3937000 w 4990742"/>
              <a:gd name="connsiteY114" fmla="*/ 2032000 h 2578100"/>
              <a:gd name="connsiteX115" fmla="*/ 3898900 w 4990742"/>
              <a:gd name="connsiteY115" fmla="*/ 2019300 h 2578100"/>
              <a:gd name="connsiteX116" fmla="*/ 3810000 w 4990742"/>
              <a:gd name="connsiteY116" fmla="*/ 2006600 h 2578100"/>
              <a:gd name="connsiteX117" fmla="*/ 3670300 w 4990742"/>
              <a:gd name="connsiteY117" fmla="*/ 1981200 h 2578100"/>
              <a:gd name="connsiteX118" fmla="*/ 3632200 w 4990742"/>
              <a:gd name="connsiteY118" fmla="*/ 1968500 h 2578100"/>
              <a:gd name="connsiteX119" fmla="*/ 3568700 w 4990742"/>
              <a:gd name="connsiteY119" fmla="*/ 1955800 h 2578100"/>
              <a:gd name="connsiteX120" fmla="*/ 3530600 w 4990742"/>
              <a:gd name="connsiteY120" fmla="*/ 1943100 h 2578100"/>
              <a:gd name="connsiteX121" fmla="*/ 3441700 w 4990742"/>
              <a:gd name="connsiteY121" fmla="*/ 1930400 h 2578100"/>
              <a:gd name="connsiteX122" fmla="*/ 3378200 w 4990742"/>
              <a:gd name="connsiteY122" fmla="*/ 1905000 h 2578100"/>
              <a:gd name="connsiteX123" fmla="*/ 3238500 w 4990742"/>
              <a:gd name="connsiteY123" fmla="*/ 1866900 h 2578100"/>
              <a:gd name="connsiteX124" fmla="*/ 3086100 w 4990742"/>
              <a:gd name="connsiteY124" fmla="*/ 1841500 h 2578100"/>
              <a:gd name="connsiteX125" fmla="*/ 3048000 w 4990742"/>
              <a:gd name="connsiteY125" fmla="*/ 1828800 h 2578100"/>
              <a:gd name="connsiteX126" fmla="*/ 2984500 w 4990742"/>
              <a:gd name="connsiteY126" fmla="*/ 1816100 h 2578100"/>
              <a:gd name="connsiteX127" fmla="*/ 2946400 w 4990742"/>
              <a:gd name="connsiteY127" fmla="*/ 1803400 h 2578100"/>
              <a:gd name="connsiteX128" fmla="*/ 2870200 w 4990742"/>
              <a:gd name="connsiteY128" fmla="*/ 1790700 h 2578100"/>
              <a:gd name="connsiteX129" fmla="*/ 2654300 w 4990742"/>
              <a:gd name="connsiteY129" fmla="*/ 1752600 h 2578100"/>
              <a:gd name="connsiteX130" fmla="*/ 2578100 w 4990742"/>
              <a:gd name="connsiteY130" fmla="*/ 1714500 h 2578100"/>
              <a:gd name="connsiteX131" fmla="*/ 2540000 w 4990742"/>
              <a:gd name="connsiteY131" fmla="*/ 1701800 h 2578100"/>
              <a:gd name="connsiteX132" fmla="*/ 2501900 w 4990742"/>
              <a:gd name="connsiteY132" fmla="*/ 1676400 h 2578100"/>
              <a:gd name="connsiteX133" fmla="*/ 2425700 w 4990742"/>
              <a:gd name="connsiteY133" fmla="*/ 1651000 h 2578100"/>
              <a:gd name="connsiteX134" fmla="*/ 2387600 w 4990742"/>
              <a:gd name="connsiteY134" fmla="*/ 1625600 h 2578100"/>
              <a:gd name="connsiteX135" fmla="*/ 2273300 w 4990742"/>
              <a:gd name="connsiteY135" fmla="*/ 1600200 h 2578100"/>
              <a:gd name="connsiteX136" fmla="*/ 2222500 w 4990742"/>
              <a:gd name="connsiteY136" fmla="*/ 1574800 h 2578100"/>
              <a:gd name="connsiteX137" fmla="*/ 2171700 w 4990742"/>
              <a:gd name="connsiteY137" fmla="*/ 1562100 h 2578100"/>
              <a:gd name="connsiteX138" fmla="*/ 2082800 w 4990742"/>
              <a:gd name="connsiteY138" fmla="*/ 1536700 h 2578100"/>
              <a:gd name="connsiteX139" fmla="*/ 1955800 w 4990742"/>
              <a:gd name="connsiteY139" fmla="*/ 1498600 h 2578100"/>
              <a:gd name="connsiteX140" fmla="*/ 1841500 w 4990742"/>
              <a:gd name="connsiteY140" fmla="*/ 1473200 h 2578100"/>
              <a:gd name="connsiteX141" fmla="*/ 1625600 w 4990742"/>
              <a:gd name="connsiteY141" fmla="*/ 1435100 h 2578100"/>
              <a:gd name="connsiteX142" fmla="*/ 1498600 w 4990742"/>
              <a:gd name="connsiteY142" fmla="*/ 1397000 h 2578100"/>
              <a:gd name="connsiteX143" fmla="*/ 1485900 w 4990742"/>
              <a:gd name="connsiteY143" fmla="*/ 1358900 h 2578100"/>
              <a:gd name="connsiteX144" fmla="*/ 1587500 w 4990742"/>
              <a:gd name="connsiteY144" fmla="*/ 1295400 h 2578100"/>
              <a:gd name="connsiteX145" fmla="*/ 1778000 w 4990742"/>
              <a:gd name="connsiteY145" fmla="*/ 1282700 h 2578100"/>
              <a:gd name="connsiteX146" fmla="*/ 1930400 w 4990742"/>
              <a:gd name="connsiteY146" fmla="*/ 1270000 h 2578100"/>
              <a:gd name="connsiteX147" fmla="*/ 2260600 w 4990742"/>
              <a:gd name="connsiteY147" fmla="*/ 1219200 h 2578100"/>
              <a:gd name="connsiteX148" fmla="*/ 2438400 w 4990742"/>
              <a:gd name="connsiteY148" fmla="*/ 1181100 h 2578100"/>
              <a:gd name="connsiteX149" fmla="*/ 2489200 w 4990742"/>
              <a:gd name="connsiteY149" fmla="*/ 1168400 h 2578100"/>
              <a:gd name="connsiteX150" fmla="*/ 2616200 w 4990742"/>
              <a:gd name="connsiteY150" fmla="*/ 1155700 h 2578100"/>
              <a:gd name="connsiteX151" fmla="*/ 2692400 w 4990742"/>
              <a:gd name="connsiteY151" fmla="*/ 1143000 h 2578100"/>
              <a:gd name="connsiteX152" fmla="*/ 2921000 w 4990742"/>
              <a:gd name="connsiteY152" fmla="*/ 1130300 h 2578100"/>
              <a:gd name="connsiteX153" fmla="*/ 3060700 w 4990742"/>
              <a:gd name="connsiteY153" fmla="*/ 1092200 h 2578100"/>
              <a:gd name="connsiteX154" fmla="*/ 3162300 w 4990742"/>
              <a:gd name="connsiteY154" fmla="*/ 1041400 h 2578100"/>
              <a:gd name="connsiteX155" fmla="*/ 3200400 w 4990742"/>
              <a:gd name="connsiteY155" fmla="*/ 1028700 h 2578100"/>
              <a:gd name="connsiteX156" fmla="*/ 3238500 w 4990742"/>
              <a:gd name="connsiteY156" fmla="*/ 1003300 h 2578100"/>
              <a:gd name="connsiteX157" fmla="*/ 3302000 w 4990742"/>
              <a:gd name="connsiteY157" fmla="*/ 990600 h 2578100"/>
              <a:gd name="connsiteX158" fmla="*/ 3365500 w 4990742"/>
              <a:gd name="connsiteY158" fmla="*/ 952500 h 2578100"/>
              <a:gd name="connsiteX159" fmla="*/ 3492500 w 4990742"/>
              <a:gd name="connsiteY159" fmla="*/ 914400 h 2578100"/>
              <a:gd name="connsiteX160" fmla="*/ 3568700 w 4990742"/>
              <a:gd name="connsiteY160" fmla="*/ 863600 h 2578100"/>
              <a:gd name="connsiteX161" fmla="*/ 3695700 w 4990742"/>
              <a:gd name="connsiteY161" fmla="*/ 825500 h 2578100"/>
              <a:gd name="connsiteX162" fmla="*/ 3771900 w 4990742"/>
              <a:gd name="connsiteY162" fmla="*/ 800100 h 2578100"/>
              <a:gd name="connsiteX163" fmla="*/ 3810000 w 4990742"/>
              <a:gd name="connsiteY163" fmla="*/ 787400 h 2578100"/>
              <a:gd name="connsiteX164" fmla="*/ 3937000 w 4990742"/>
              <a:gd name="connsiteY164" fmla="*/ 762000 h 2578100"/>
              <a:gd name="connsiteX165" fmla="*/ 4051300 w 4990742"/>
              <a:gd name="connsiteY165" fmla="*/ 736600 h 2578100"/>
              <a:gd name="connsiteX166" fmla="*/ 4114800 w 4990742"/>
              <a:gd name="connsiteY166" fmla="*/ 723900 h 2578100"/>
              <a:gd name="connsiteX167" fmla="*/ 4330700 w 4990742"/>
              <a:gd name="connsiteY167" fmla="*/ 685800 h 2578100"/>
              <a:gd name="connsiteX168" fmla="*/ 4457700 w 4990742"/>
              <a:gd name="connsiteY168" fmla="*/ 660400 h 2578100"/>
              <a:gd name="connsiteX169" fmla="*/ 4521200 w 4990742"/>
              <a:gd name="connsiteY169" fmla="*/ 635000 h 2578100"/>
              <a:gd name="connsiteX170" fmla="*/ 4584700 w 4990742"/>
              <a:gd name="connsiteY170" fmla="*/ 622300 h 2578100"/>
              <a:gd name="connsiteX171" fmla="*/ 4660900 w 4990742"/>
              <a:gd name="connsiteY171" fmla="*/ 596900 h 2578100"/>
              <a:gd name="connsiteX172" fmla="*/ 4699000 w 4990742"/>
              <a:gd name="connsiteY172" fmla="*/ 584200 h 2578100"/>
              <a:gd name="connsiteX173" fmla="*/ 4762500 w 4990742"/>
              <a:gd name="connsiteY173" fmla="*/ 558800 h 2578100"/>
              <a:gd name="connsiteX174" fmla="*/ 4978400 w 4990742"/>
              <a:gd name="connsiteY174" fmla="*/ 457200 h 2578100"/>
              <a:gd name="connsiteX175" fmla="*/ 4965700 w 4990742"/>
              <a:gd name="connsiteY175" fmla="*/ 0 h 2578100"/>
              <a:gd name="connsiteX176" fmla="*/ 4940300 w 4990742"/>
              <a:gd name="connsiteY176" fmla="*/ 50800 h 2578100"/>
              <a:gd name="connsiteX0" fmla="*/ 4940300 w 4995326"/>
              <a:gd name="connsiteY0" fmla="*/ 50800 h 2578100"/>
              <a:gd name="connsiteX1" fmla="*/ 4533900 w 4995326"/>
              <a:gd name="connsiteY1" fmla="*/ 76200 h 2578100"/>
              <a:gd name="connsiteX2" fmla="*/ 4419600 w 4995326"/>
              <a:gd name="connsiteY2" fmla="*/ 114300 h 2578100"/>
              <a:gd name="connsiteX3" fmla="*/ 4381500 w 4995326"/>
              <a:gd name="connsiteY3" fmla="*/ 127000 h 2578100"/>
              <a:gd name="connsiteX4" fmla="*/ 4330700 w 4995326"/>
              <a:gd name="connsiteY4" fmla="*/ 152400 h 2578100"/>
              <a:gd name="connsiteX5" fmla="*/ 4279900 w 4995326"/>
              <a:gd name="connsiteY5" fmla="*/ 165100 h 2578100"/>
              <a:gd name="connsiteX6" fmla="*/ 4165600 w 4995326"/>
              <a:gd name="connsiteY6" fmla="*/ 203200 h 2578100"/>
              <a:gd name="connsiteX7" fmla="*/ 4127500 w 4995326"/>
              <a:gd name="connsiteY7" fmla="*/ 215900 h 2578100"/>
              <a:gd name="connsiteX8" fmla="*/ 4076700 w 4995326"/>
              <a:gd name="connsiteY8" fmla="*/ 241300 h 2578100"/>
              <a:gd name="connsiteX9" fmla="*/ 3937000 w 4995326"/>
              <a:gd name="connsiteY9" fmla="*/ 279400 h 2578100"/>
              <a:gd name="connsiteX10" fmla="*/ 3721100 w 4995326"/>
              <a:gd name="connsiteY10" fmla="*/ 330200 h 2578100"/>
              <a:gd name="connsiteX11" fmla="*/ 3619500 w 4995326"/>
              <a:gd name="connsiteY11" fmla="*/ 368300 h 2578100"/>
              <a:gd name="connsiteX12" fmla="*/ 3568700 w 4995326"/>
              <a:gd name="connsiteY12" fmla="*/ 393700 h 2578100"/>
              <a:gd name="connsiteX13" fmla="*/ 3467100 w 4995326"/>
              <a:gd name="connsiteY13" fmla="*/ 419100 h 2578100"/>
              <a:gd name="connsiteX14" fmla="*/ 3429000 w 4995326"/>
              <a:gd name="connsiteY14" fmla="*/ 431800 h 2578100"/>
              <a:gd name="connsiteX15" fmla="*/ 3200400 w 4995326"/>
              <a:gd name="connsiteY15" fmla="*/ 457200 h 2578100"/>
              <a:gd name="connsiteX16" fmla="*/ 3035300 w 4995326"/>
              <a:gd name="connsiteY16" fmla="*/ 469900 h 2578100"/>
              <a:gd name="connsiteX17" fmla="*/ 2997200 w 4995326"/>
              <a:gd name="connsiteY17" fmla="*/ 495300 h 2578100"/>
              <a:gd name="connsiteX18" fmla="*/ 2946400 w 4995326"/>
              <a:gd name="connsiteY18" fmla="*/ 508000 h 2578100"/>
              <a:gd name="connsiteX19" fmla="*/ 2832100 w 4995326"/>
              <a:gd name="connsiteY19" fmla="*/ 533400 h 2578100"/>
              <a:gd name="connsiteX20" fmla="*/ 2374900 w 4995326"/>
              <a:gd name="connsiteY20" fmla="*/ 584200 h 2578100"/>
              <a:gd name="connsiteX21" fmla="*/ 2298700 w 4995326"/>
              <a:gd name="connsiteY21" fmla="*/ 596900 h 2578100"/>
              <a:gd name="connsiteX22" fmla="*/ 2120900 w 4995326"/>
              <a:gd name="connsiteY22" fmla="*/ 622300 h 2578100"/>
              <a:gd name="connsiteX23" fmla="*/ 2082800 w 4995326"/>
              <a:gd name="connsiteY23" fmla="*/ 635000 h 2578100"/>
              <a:gd name="connsiteX24" fmla="*/ 1993900 w 4995326"/>
              <a:gd name="connsiteY24" fmla="*/ 660400 h 2578100"/>
              <a:gd name="connsiteX25" fmla="*/ 1943100 w 4995326"/>
              <a:gd name="connsiteY25" fmla="*/ 685800 h 2578100"/>
              <a:gd name="connsiteX26" fmla="*/ 1841500 w 4995326"/>
              <a:gd name="connsiteY26" fmla="*/ 711200 h 2578100"/>
              <a:gd name="connsiteX27" fmla="*/ 1778000 w 4995326"/>
              <a:gd name="connsiteY27" fmla="*/ 736600 h 2578100"/>
              <a:gd name="connsiteX28" fmla="*/ 1727200 w 4995326"/>
              <a:gd name="connsiteY28" fmla="*/ 749300 h 2578100"/>
              <a:gd name="connsiteX29" fmla="*/ 1651000 w 4995326"/>
              <a:gd name="connsiteY29" fmla="*/ 774700 h 2578100"/>
              <a:gd name="connsiteX30" fmla="*/ 1536700 w 4995326"/>
              <a:gd name="connsiteY30" fmla="*/ 812800 h 2578100"/>
              <a:gd name="connsiteX31" fmla="*/ 1485900 w 4995326"/>
              <a:gd name="connsiteY31" fmla="*/ 825500 h 2578100"/>
              <a:gd name="connsiteX32" fmla="*/ 1397000 w 4995326"/>
              <a:gd name="connsiteY32" fmla="*/ 889000 h 2578100"/>
              <a:gd name="connsiteX33" fmla="*/ 1358900 w 4995326"/>
              <a:gd name="connsiteY33" fmla="*/ 914400 h 2578100"/>
              <a:gd name="connsiteX34" fmla="*/ 1320800 w 4995326"/>
              <a:gd name="connsiteY34" fmla="*/ 952500 h 2578100"/>
              <a:gd name="connsiteX35" fmla="*/ 1244600 w 4995326"/>
              <a:gd name="connsiteY35" fmla="*/ 977900 h 2578100"/>
              <a:gd name="connsiteX36" fmla="*/ 1181100 w 4995326"/>
              <a:gd name="connsiteY36" fmla="*/ 1003300 h 2578100"/>
              <a:gd name="connsiteX37" fmla="*/ 1117600 w 4995326"/>
              <a:gd name="connsiteY37" fmla="*/ 1041400 h 2578100"/>
              <a:gd name="connsiteX38" fmla="*/ 889000 w 4995326"/>
              <a:gd name="connsiteY38" fmla="*/ 1092200 h 2578100"/>
              <a:gd name="connsiteX39" fmla="*/ 812800 w 4995326"/>
              <a:gd name="connsiteY39" fmla="*/ 1104900 h 2578100"/>
              <a:gd name="connsiteX40" fmla="*/ 698500 w 4995326"/>
              <a:gd name="connsiteY40" fmla="*/ 1143000 h 2578100"/>
              <a:gd name="connsiteX41" fmla="*/ 660400 w 4995326"/>
              <a:gd name="connsiteY41" fmla="*/ 1155700 h 2578100"/>
              <a:gd name="connsiteX42" fmla="*/ 596900 w 4995326"/>
              <a:gd name="connsiteY42" fmla="*/ 1168400 h 2578100"/>
              <a:gd name="connsiteX43" fmla="*/ 520700 w 4995326"/>
              <a:gd name="connsiteY43" fmla="*/ 1193800 h 2578100"/>
              <a:gd name="connsiteX44" fmla="*/ 457200 w 4995326"/>
              <a:gd name="connsiteY44" fmla="*/ 1206500 h 2578100"/>
              <a:gd name="connsiteX45" fmla="*/ 381000 w 4995326"/>
              <a:gd name="connsiteY45" fmla="*/ 1219200 h 2578100"/>
              <a:gd name="connsiteX46" fmla="*/ 342900 w 4995326"/>
              <a:gd name="connsiteY46" fmla="*/ 1231900 h 2578100"/>
              <a:gd name="connsiteX47" fmla="*/ 215900 w 4995326"/>
              <a:gd name="connsiteY47" fmla="*/ 1244600 h 2578100"/>
              <a:gd name="connsiteX48" fmla="*/ 127000 w 4995326"/>
              <a:gd name="connsiteY48" fmla="*/ 1257300 h 2578100"/>
              <a:gd name="connsiteX49" fmla="*/ 63500 w 4995326"/>
              <a:gd name="connsiteY49" fmla="*/ 1282700 h 2578100"/>
              <a:gd name="connsiteX50" fmla="*/ 25400 w 4995326"/>
              <a:gd name="connsiteY50" fmla="*/ 1295400 h 2578100"/>
              <a:gd name="connsiteX51" fmla="*/ 0 w 4995326"/>
              <a:gd name="connsiteY51" fmla="*/ 1333500 h 2578100"/>
              <a:gd name="connsiteX52" fmla="*/ 228600 w 4995326"/>
              <a:gd name="connsiteY52" fmla="*/ 1371600 h 2578100"/>
              <a:gd name="connsiteX53" fmla="*/ 304800 w 4995326"/>
              <a:gd name="connsiteY53" fmla="*/ 1397000 h 2578100"/>
              <a:gd name="connsiteX54" fmla="*/ 368300 w 4995326"/>
              <a:gd name="connsiteY54" fmla="*/ 1422400 h 2578100"/>
              <a:gd name="connsiteX55" fmla="*/ 457200 w 4995326"/>
              <a:gd name="connsiteY55" fmla="*/ 1447800 h 2578100"/>
              <a:gd name="connsiteX56" fmla="*/ 571500 w 4995326"/>
              <a:gd name="connsiteY56" fmla="*/ 1498600 h 2578100"/>
              <a:gd name="connsiteX57" fmla="*/ 660400 w 4995326"/>
              <a:gd name="connsiteY57" fmla="*/ 1536700 h 2578100"/>
              <a:gd name="connsiteX58" fmla="*/ 698500 w 4995326"/>
              <a:gd name="connsiteY58" fmla="*/ 1549400 h 2578100"/>
              <a:gd name="connsiteX59" fmla="*/ 749300 w 4995326"/>
              <a:gd name="connsiteY59" fmla="*/ 1574800 h 2578100"/>
              <a:gd name="connsiteX60" fmla="*/ 863600 w 4995326"/>
              <a:gd name="connsiteY60" fmla="*/ 1612900 h 2578100"/>
              <a:gd name="connsiteX61" fmla="*/ 939800 w 4995326"/>
              <a:gd name="connsiteY61" fmla="*/ 1638300 h 2578100"/>
              <a:gd name="connsiteX62" fmla="*/ 977900 w 4995326"/>
              <a:gd name="connsiteY62" fmla="*/ 1651000 h 2578100"/>
              <a:gd name="connsiteX63" fmla="*/ 1028700 w 4995326"/>
              <a:gd name="connsiteY63" fmla="*/ 1663700 h 2578100"/>
              <a:gd name="connsiteX64" fmla="*/ 1104900 w 4995326"/>
              <a:gd name="connsiteY64" fmla="*/ 1689100 h 2578100"/>
              <a:gd name="connsiteX65" fmla="*/ 1143000 w 4995326"/>
              <a:gd name="connsiteY65" fmla="*/ 1701800 h 2578100"/>
              <a:gd name="connsiteX66" fmla="*/ 1371600 w 4995326"/>
              <a:gd name="connsiteY66" fmla="*/ 1739900 h 2578100"/>
              <a:gd name="connsiteX67" fmla="*/ 1587500 w 4995326"/>
              <a:gd name="connsiteY67" fmla="*/ 1778000 h 2578100"/>
              <a:gd name="connsiteX68" fmla="*/ 1651000 w 4995326"/>
              <a:gd name="connsiteY68" fmla="*/ 1803400 h 2578100"/>
              <a:gd name="connsiteX69" fmla="*/ 1752600 w 4995326"/>
              <a:gd name="connsiteY69" fmla="*/ 1828800 h 2578100"/>
              <a:gd name="connsiteX70" fmla="*/ 2057400 w 4995326"/>
              <a:gd name="connsiteY70" fmla="*/ 1854200 h 2578100"/>
              <a:gd name="connsiteX71" fmla="*/ 2095500 w 4995326"/>
              <a:gd name="connsiteY71" fmla="*/ 1866900 h 2578100"/>
              <a:gd name="connsiteX72" fmla="*/ 2324100 w 4995326"/>
              <a:gd name="connsiteY72" fmla="*/ 1905000 h 2578100"/>
              <a:gd name="connsiteX73" fmla="*/ 2400300 w 4995326"/>
              <a:gd name="connsiteY73" fmla="*/ 1930400 h 2578100"/>
              <a:gd name="connsiteX74" fmla="*/ 2438400 w 4995326"/>
              <a:gd name="connsiteY74" fmla="*/ 1943100 h 2578100"/>
              <a:gd name="connsiteX75" fmla="*/ 2514600 w 4995326"/>
              <a:gd name="connsiteY75" fmla="*/ 1955800 h 2578100"/>
              <a:gd name="connsiteX76" fmla="*/ 2603500 w 4995326"/>
              <a:gd name="connsiteY76" fmla="*/ 1993900 h 2578100"/>
              <a:gd name="connsiteX77" fmla="*/ 2679700 w 4995326"/>
              <a:gd name="connsiteY77" fmla="*/ 2019300 h 2578100"/>
              <a:gd name="connsiteX78" fmla="*/ 2806700 w 4995326"/>
              <a:gd name="connsiteY78" fmla="*/ 2044700 h 2578100"/>
              <a:gd name="connsiteX79" fmla="*/ 2882900 w 4995326"/>
              <a:gd name="connsiteY79" fmla="*/ 2070100 h 2578100"/>
              <a:gd name="connsiteX80" fmla="*/ 2946400 w 4995326"/>
              <a:gd name="connsiteY80" fmla="*/ 2082800 h 2578100"/>
              <a:gd name="connsiteX81" fmla="*/ 3022600 w 4995326"/>
              <a:gd name="connsiteY81" fmla="*/ 2108200 h 2578100"/>
              <a:gd name="connsiteX82" fmla="*/ 3086100 w 4995326"/>
              <a:gd name="connsiteY82" fmla="*/ 2120900 h 2578100"/>
              <a:gd name="connsiteX83" fmla="*/ 3187700 w 4995326"/>
              <a:gd name="connsiteY83" fmla="*/ 2159000 h 2578100"/>
              <a:gd name="connsiteX84" fmla="*/ 3225800 w 4995326"/>
              <a:gd name="connsiteY84" fmla="*/ 2171700 h 2578100"/>
              <a:gd name="connsiteX85" fmla="*/ 3289300 w 4995326"/>
              <a:gd name="connsiteY85" fmla="*/ 2184400 h 2578100"/>
              <a:gd name="connsiteX86" fmla="*/ 3467100 w 4995326"/>
              <a:gd name="connsiteY86" fmla="*/ 2209800 h 2578100"/>
              <a:gd name="connsiteX87" fmla="*/ 3543300 w 4995326"/>
              <a:gd name="connsiteY87" fmla="*/ 2235200 h 2578100"/>
              <a:gd name="connsiteX88" fmla="*/ 3733800 w 4995326"/>
              <a:gd name="connsiteY88" fmla="*/ 2260600 h 2578100"/>
              <a:gd name="connsiteX89" fmla="*/ 3797300 w 4995326"/>
              <a:gd name="connsiteY89" fmla="*/ 2273300 h 2578100"/>
              <a:gd name="connsiteX90" fmla="*/ 3949700 w 4995326"/>
              <a:gd name="connsiteY90" fmla="*/ 2298700 h 2578100"/>
              <a:gd name="connsiteX91" fmla="*/ 4025900 w 4995326"/>
              <a:gd name="connsiteY91" fmla="*/ 2311400 h 2578100"/>
              <a:gd name="connsiteX92" fmla="*/ 4152900 w 4995326"/>
              <a:gd name="connsiteY92" fmla="*/ 2324100 h 2578100"/>
              <a:gd name="connsiteX93" fmla="*/ 4254500 w 4995326"/>
              <a:gd name="connsiteY93" fmla="*/ 2349500 h 2578100"/>
              <a:gd name="connsiteX94" fmla="*/ 4292600 w 4995326"/>
              <a:gd name="connsiteY94" fmla="*/ 2362200 h 2578100"/>
              <a:gd name="connsiteX95" fmla="*/ 4330700 w 4995326"/>
              <a:gd name="connsiteY95" fmla="*/ 2387600 h 2578100"/>
              <a:gd name="connsiteX96" fmla="*/ 4495800 w 4995326"/>
              <a:gd name="connsiteY96" fmla="*/ 2413000 h 2578100"/>
              <a:gd name="connsiteX97" fmla="*/ 4610100 w 4995326"/>
              <a:gd name="connsiteY97" fmla="*/ 2438400 h 2578100"/>
              <a:gd name="connsiteX98" fmla="*/ 4686300 w 4995326"/>
              <a:gd name="connsiteY98" fmla="*/ 2476500 h 2578100"/>
              <a:gd name="connsiteX99" fmla="*/ 4724400 w 4995326"/>
              <a:gd name="connsiteY99" fmla="*/ 2489200 h 2578100"/>
              <a:gd name="connsiteX100" fmla="*/ 4851400 w 4995326"/>
              <a:gd name="connsiteY100" fmla="*/ 2540000 h 2578100"/>
              <a:gd name="connsiteX101" fmla="*/ 4889500 w 4995326"/>
              <a:gd name="connsiteY101" fmla="*/ 2565400 h 2578100"/>
              <a:gd name="connsiteX102" fmla="*/ 4940300 w 4995326"/>
              <a:gd name="connsiteY102" fmla="*/ 2578100 h 2578100"/>
              <a:gd name="connsiteX103" fmla="*/ 4927600 w 4995326"/>
              <a:gd name="connsiteY103" fmla="*/ 2260600 h 2578100"/>
              <a:gd name="connsiteX104" fmla="*/ 4876800 w 4995326"/>
              <a:gd name="connsiteY104" fmla="*/ 2247900 h 2578100"/>
              <a:gd name="connsiteX105" fmla="*/ 4800600 w 4995326"/>
              <a:gd name="connsiteY105" fmla="*/ 2222500 h 2578100"/>
              <a:gd name="connsiteX106" fmla="*/ 4762500 w 4995326"/>
              <a:gd name="connsiteY106" fmla="*/ 2209800 h 2578100"/>
              <a:gd name="connsiteX107" fmla="*/ 4648200 w 4995326"/>
              <a:gd name="connsiteY107" fmla="*/ 2197100 h 2578100"/>
              <a:gd name="connsiteX108" fmla="*/ 4584700 w 4995326"/>
              <a:gd name="connsiteY108" fmla="*/ 2184400 h 2578100"/>
              <a:gd name="connsiteX109" fmla="*/ 4457700 w 4995326"/>
              <a:gd name="connsiteY109" fmla="*/ 2159000 h 2578100"/>
              <a:gd name="connsiteX110" fmla="*/ 4292600 w 4995326"/>
              <a:gd name="connsiteY110" fmla="*/ 2120900 h 2578100"/>
              <a:gd name="connsiteX111" fmla="*/ 4203700 w 4995326"/>
              <a:gd name="connsiteY111" fmla="*/ 2095500 h 2578100"/>
              <a:gd name="connsiteX112" fmla="*/ 4140200 w 4995326"/>
              <a:gd name="connsiteY112" fmla="*/ 2082800 h 2578100"/>
              <a:gd name="connsiteX113" fmla="*/ 4064000 w 4995326"/>
              <a:gd name="connsiteY113" fmla="*/ 2057400 h 2578100"/>
              <a:gd name="connsiteX114" fmla="*/ 3937000 w 4995326"/>
              <a:gd name="connsiteY114" fmla="*/ 2032000 h 2578100"/>
              <a:gd name="connsiteX115" fmla="*/ 3898900 w 4995326"/>
              <a:gd name="connsiteY115" fmla="*/ 2019300 h 2578100"/>
              <a:gd name="connsiteX116" fmla="*/ 3810000 w 4995326"/>
              <a:gd name="connsiteY116" fmla="*/ 2006600 h 2578100"/>
              <a:gd name="connsiteX117" fmla="*/ 3670300 w 4995326"/>
              <a:gd name="connsiteY117" fmla="*/ 1981200 h 2578100"/>
              <a:gd name="connsiteX118" fmla="*/ 3632200 w 4995326"/>
              <a:gd name="connsiteY118" fmla="*/ 1968500 h 2578100"/>
              <a:gd name="connsiteX119" fmla="*/ 3568700 w 4995326"/>
              <a:gd name="connsiteY119" fmla="*/ 1955800 h 2578100"/>
              <a:gd name="connsiteX120" fmla="*/ 3530600 w 4995326"/>
              <a:gd name="connsiteY120" fmla="*/ 1943100 h 2578100"/>
              <a:gd name="connsiteX121" fmla="*/ 3441700 w 4995326"/>
              <a:gd name="connsiteY121" fmla="*/ 1930400 h 2578100"/>
              <a:gd name="connsiteX122" fmla="*/ 3378200 w 4995326"/>
              <a:gd name="connsiteY122" fmla="*/ 1905000 h 2578100"/>
              <a:gd name="connsiteX123" fmla="*/ 3238500 w 4995326"/>
              <a:gd name="connsiteY123" fmla="*/ 1866900 h 2578100"/>
              <a:gd name="connsiteX124" fmla="*/ 3086100 w 4995326"/>
              <a:gd name="connsiteY124" fmla="*/ 1841500 h 2578100"/>
              <a:gd name="connsiteX125" fmla="*/ 3048000 w 4995326"/>
              <a:gd name="connsiteY125" fmla="*/ 1828800 h 2578100"/>
              <a:gd name="connsiteX126" fmla="*/ 2984500 w 4995326"/>
              <a:gd name="connsiteY126" fmla="*/ 1816100 h 2578100"/>
              <a:gd name="connsiteX127" fmla="*/ 2946400 w 4995326"/>
              <a:gd name="connsiteY127" fmla="*/ 1803400 h 2578100"/>
              <a:gd name="connsiteX128" fmla="*/ 2870200 w 4995326"/>
              <a:gd name="connsiteY128" fmla="*/ 1790700 h 2578100"/>
              <a:gd name="connsiteX129" fmla="*/ 2654300 w 4995326"/>
              <a:gd name="connsiteY129" fmla="*/ 1752600 h 2578100"/>
              <a:gd name="connsiteX130" fmla="*/ 2578100 w 4995326"/>
              <a:gd name="connsiteY130" fmla="*/ 1714500 h 2578100"/>
              <a:gd name="connsiteX131" fmla="*/ 2540000 w 4995326"/>
              <a:gd name="connsiteY131" fmla="*/ 1701800 h 2578100"/>
              <a:gd name="connsiteX132" fmla="*/ 2501900 w 4995326"/>
              <a:gd name="connsiteY132" fmla="*/ 1676400 h 2578100"/>
              <a:gd name="connsiteX133" fmla="*/ 2425700 w 4995326"/>
              <a:gd name="connsiteY133" fmla="*/ 1651000 h 2578100"/>
              <a:gd name="connsiteX134" fmla="*/ 2387600 w 4995326"/>
              <a:gd name="connsiteY134" fmla="*/ 1625600 h 2578100"/>
              <a:gd name="connsiteX135" fmla="*/ 2273300 w 4995326"/>
              <a:gd name="connsiteY135" fmla="*/ 1600200 h 2578100"/>
              <a:gd name="connsiteX136" fmla="*/ 2222500 w 4995326"/>
              <a:gd name="connsiteY136" fmla="*/ 1574800 h 2578100"/>
              <a:gd name="connsiteX137" fmla="*/ 2171700 w 4995326"/>
              <a:gd name="connsiteY137" fmla="*/ 1562100 h 2578100"/>
              <a:gd name="connsiteX138" fmla="*/ 2082800 w 4995326"/>
              <a:gd name="connsiteY138" fmla="*/ 1536700 h 2578100"/>
              <a:gd name="connsiteX139" fmla="*/ 1955800 w 4995326"/>
              <a:gd name="connsiteY139" fmla="*/ 1498600 h 2578100"/>
              <a:gd name="connsiteX140" fmla="*/ 1841500 w 4995326"/>
              <a:gd name="connsiteY140" fmla="*/ 1473200 h 2578100"/>
              <a:gd name="connsiteX141" fmla="*/ 1625600 w 4995326"/>
              <a:gd name="connsiteY141" fmla="*/ 1435100 h 2578100"/>
              <a:gd name="connsiteX142" fmla="*/ 1498600 w 4995326"/>
              <a:gd name="connsiteY142" fmla="*/ 1397000 h 2578100"/>
              <a:gd name="connsiteX143" fmla="*/ 1485900 w 4995326"/>
              <a:gd name="connsiteY143" fmla="*/ 1358900 h 2578100"/>
              <a:gd name="connsiteX144" fmla="*/ 1587500 w 4995326"/>
              <a:gd name="connsiteY144" fmla="*/ 1295400 h 2578100"/>
              <a:gd name="connsiteX145" fmla="*/ 1778000 w 4995326"/>
              <a:gd name="connsiteY145" fmla="*/ 1282700 h 2578100"/>
              <a:gd name="connsiteX146" fmla="*/ 1930400 w 4995326"/>
              <a:gd name="connsiteY146" fmla="*/ 1270000 h 2578100"/>
              <a:gd name="connsiteX147" fmla="*/ 2260600 w 4995326"/>
              <a:gd name="connsiteY147" fmla="*/ 1219200 h 2578100"/>
              <a:gd name="connsiteX148" fmla="*/ 2438400 w 4995326"/>
              <a:gd name="connsiteY148" fmla="*/ 1181100 h 2578100"/>
              <a:gd name="connsiteX149" fmla="*/ 2489200 w 4995326"/>
              <a:gd name="connsiteY149" fmla="*/ 1168400 h 2578100"/>
              <a:gd name="connsiteX150" fmla="*/ 2616200 w 4995326"/>
              <a:gd name="connsiteY150" fmla="*/ 1155700 h 2578100"/>
              <a:gd name="connsiteX151" fmla="*/ 2692400 w 4995326"/>
              <a:gd name="connsiteY151" fmla="*/ 1143000 h 2578100"/>
              <a:gd name="connsiteX152" fmla="*/ 2921000 w 4995326"/>
              <a:gd name="connsiteY152" fmla="*/ 1130300 h 2578100"/>
              <a:gd name="connsiteX153" fmla="*/ 3060700 w 4995326"/>
              <a:gd name="connsiteY153" fmla="*/ 1092200 h 2578100"/>
              <a:gd name="connsiteX154" fmla="*/ 3162300 w 4995326"/>
              <a:gd name="connsiteY154" fmla="*/ 1041400 h 2578100"/>
              <a:gd name="connsiteX155" fmla="*/ 3200400 w 4995326"/>
              <a:gd name="connsiteY155" fmla="*/ 1028700 h 2578100"/>
              <a:gd name="connsiteX156" fmla="*/ 3238500 w 4995326"/>
              <a:gd name="connsiteY156" fmla="*/ 1003300 h 2578100"/>
              <a:gd name="connsiteX157" fmla="*/ 3302000 w 4995326"/>
              <a:gd name="connsiteY157" fmla="*/ 990600 h 2578100"/>
              <a:gd name="connsiteX158" fmla="*/ 3365500 w 4995326"/>
              <a:gd name="connsiteY158" fmla="*/ 952500 h 2578100"/>
              <a:gd name="connsiteX159" fmla="*/ 3492500 w 4995326"/>
              <a:gd name="connsiteY159" fmla="*/ 914400 h 2578100"/>
              <a:gd name="connsiteX160" fmla="*/ 3568700 w 4995326"/>
              <a:gd name="connsiteY160" fmla="*/ 863600 h 2578100"/>
              <a:gd name="connsiteX161" fmla="*/ 3695700 w 4995326"/>
              <a:gd name="connsiteY161" fmla="*/ 825500 h 2578100"/>
              <a:gd name="connsiteX162" fmla="*/ 3771900 w 4995326"/>
              <a:gd name="connsiteY162" fmla="*/ 800100 h 2578100"/>
              <a:gd name="connsiteX163" fmla="*/ 3810000 w 4995326"/>
              <a:gd name="connsiteY163" fmla="*/ 787400 h 2578100"/>
              <a:gd name="connsiteX164" fmla="*/ 3937000 w 4995326"/>
              <a:gd name="connsiteY164" fmla="*/ 762000 h 2578100"/>
              <a:gd name="connsiteX165" fmla="*/ 4051300 w 4995326"/>
              <a:gd name="connsiteY165" fmla="*/ 736600 h 2578100"/>
              <a:gd name="connsiteX166" fmla="*/ 4114800 w 4995326"/>
              <a:gd name="connsiteY166" fmla="*/ 723900 h 2578100"/>
              <a:gd name="connsiteX167" fmla="*/ 4330700 w 4995326"/>
              <a:gd name="connsiteY167" fmla="*/ 685800 h 2578100"/>
              <a:gd name="connsiteX168" fmla="*/ 4457700 w 4995326"/>
              <a:gd name="connsiteY168" fmla="*/ 660400 h 2578100"/>
              <a:gd name="connsiteX169" fmla="*/ 4521200 w 4995326"/>
              <a:gd name="connsiteY169" fmla="*/ 635000 h 2578100"/>
              <a:gd name="connsiteX170" fmla="*/ 4584700 w 4995326"/>
              <a:gd name="connsiteY170" fmla="*/ 622300 h 2578100"/>
              <a:gd name="connsiteX171" fmla="*/ 4660900 w 4995326"/>
              <a:gd name="connsiteY171" fmla="*/ 596900 h 2578100"/>
              <a:gd name="connsiteX172" fmla="*/ 4699000 w 4995326"/>
              <a:gd name="connsiteY172" fmla="*/ 584200 h 2578100"/>
              <a:gd name="connsiteX173" fmla="*/ 4978400 w 4995326"/>
              <a:gd name="connsiteY173" fmla="*/ 457200 h 2578100"/>
              <a:gd name="connsiteX174" fmla="*/ 4965700 w 4995326"/>
              <a:gd name="connsiteY174" fmla="*/ 0 h 2578100"/>
              <a:gd name="connsiteX175" fmla="*/ 4940300 w 4995326"/>
              <a:gd name="connsiteY175" fmla="*/ 50800 h 2578100"/>
              <a:gd name="connsiteX0" fmla="*/ 4940300 w 4998097"/>
              <a:gd name="connsiteY0" fmla="*/ 50800 h 2578100"/>
              <a:gd name="connsiteX1" fmla="*/ 4533900 w 4998097"/>
              <a:gd name="connsiteY1" fmla="*/ 76200 h 2578100"/>
              <a:gd name="connsiteX2" fmla="*/ 4419600 w 4998097"/>
              <a:gd name="connsiteY2" fmla="*/ 114300 h 2578100"/>
              <a:gd name="connsiteX3" fmla="*/ 4381500 w 4998097"/>
              <a:gd name="connsiteY3" fmla="*/ 127000 h 2578100"/>
              <a:gd name="connsiteX4" fmla="*/ 4330700 w 4998097"/>
              <a:gd name="connsiteY4" fmla="*/ 152400 h 2578100"/>
              <a:gd name="connsiteX5" fmla="*/ 4279900 w 4998097"/>
              <a:gd name="connsiteY5" fmla="*/ 165100 h 2578100"/>
              <a:gd name="connsiteX6" fmla="*/ 4165600 w 4998097"/>
              <a:gd name="connsiteY6" fmla="*/ 203200 h 2578100"/>
              <a:gd name="connsiteX7" fmla="*/ 4127500 w 4998097"/>
              <a:gd name="connsiteY7" fmla="*/ 215900 h 2578100"/>
              <a:gd name="connsiteX8" fmla="*/ 4076700 w 4998097"/>
              <a:gd name="connsiteY8" fmla="*/ 241300 h 2578100"/>
              <a:gd name="connsiteX9" fmla="*/ 3937000 w 4998097"/>
              <a:gd name="connsiteY9" fmla="*/ 279400 h 2578100"/>
              <a:gd name="connsiteX10" fmla="*/ 3721100 w 4998097"/>
              <a:gd name="connsiteY10" fmla="*/ 330200 h 2578100"/>
              <a:gd name="connsiteX11" fmla="*/ 3619500 w 4998097"/>
              <a:gd name="connsiteY11" fmla="*/ 368300 h 2578100"/>
              <a:gd name="connsiteX12" fmla="*/ 3568700 w 4998097"/>
              <a:gd name="connsiteY12" fmla="*/ 393700 h 2578100"/>
              <a:gd name="connsiteX13" fmla="*/ 3467100 w 4998097"/>
              <a:gd name="connsiteY13" fmla="*/ 419100 h 2578100"/>
              <a:gd name="connsiteX14" fmla="*/ 3429000 w 4998097"/>
              <a:gd name="connsiteY14" fmla="*/ 431800 h 2578100"/>
              <a:gd name="connsiteX15" fmla="*/ 3200400 w 4998097"/>
              <a:gd name="connsiteY15" fmla="*/ 457200 h 2578100"/>
              <a:gd name="connsiteX16" fmla="*/ 3035300 w 4998097"/>
              <a:gd name="connsiteY16" fmla="*/ 469900 h 2578100"/>
              <a:gd name="connsiteX17" fmla="*/ 2997200 w 4998097"/>
              <a:gd name="connsiteY17" fmla="*/ 495300 h 2578100"/>
              <a:gd name="connsiteX18" fmla="*/ 2946400 w 4998097"/>
              <a:gd name="connsiteY18" fmla="*/ 508000 h 2578100"/>
              <a:gd name="connsiteX19" fmla="*/ 2832100 w 4998097"/>
              <a:gd name="connsiteY19" fmla="*/ 533400 h 2578100"/>
              <a:gd name="connsiteX20" fmla="*/ 2374900 w 4998097"/>
              <a:gd name="connsiteY20" fmla="*/ 584200 h 2578100"/>
              <a:gd name="connsiteX21" fmla="*/ 2298700 w 4998097"/>
              <a:gd name="connsiteY21" fmla="*/ 596900 h 2578100"/>
              <a:gd name="connsiteX22" fmla="*/ 2120900 w 4998097"/>
              <a:gd name="connsiteY22" fmla="*/ 622300 h 2578100"/>
              <a:gd name="connsiteX23" fmla="*/ 2082800 w 4998097"/>
              <a:gd name="connsiteY23" fmla="*/ 635000 h 2578100"/>
              <a:gd name="connsiteX24" fmla="*/ 1993900 w 4998097"/>
              <a:gd name="connsiteY24" fmla="*/ 660400 h 2578100"/>
              <a:gd name="connsiteX25" fmla="*/ 1943100 w 4998097"/>
              <a:gd name="connsiteY25" fmla="*/ 685800 h 2578100"/>
              <a:gd name="connsiteX26" fmla="*/ 1841500 w 4998097"/>
              <a:gd name="connsiteY26" fmla="*/ 711200 h 2578100"/>
              <a:gd name="connsiteX27" fmla="*/ 1778000 w 4998097"/>
              <a:gd name="connsiteY27" fmla="*/ 736600 h 2578100"/>
              <a:gd name="connsiteX28" fmla="*/ 1727200 w 4998097"/>
              <a:gd name="connsiteY28" fmla="*/ 749300 h 2578100"/>
              <a:gd name="connsiteX29" fmla="*/ 1651000 w 4998097"/>
              <a:gd name="connsiteY29" fmla="*/ 774700 h 2578100"/>
              <a:gd name="connsiteX30" fmla="*/ 1536700 w 4998097"/>
              <a:gd name="connsiteY30" fmla="*/ 812800 h 2578100"/>
              <a:gd name="connsiteX31" fmla="*/ 1485900 w 4998097"/>
              <a:gd name="connsiteY31" fmla="*/ 825500 h 2578100"/>
              <a:gd name="connsiteX32" fmla="*/ 1397000 w 4998097"/>
              <a:gd name="connsiteY32" fmla="*/ 889000 h 2578100"/>
              <a:gd name="connsiteX33" fmla="*/ 1358900 w 4998097"/>
              <a:gd name="connsiteY33" fmla="*/ 914400 h 2578100"/>
              <a:gd name="connsiteX34" fmla="*/ 1320800 w 4998097"/>
              <a:gd name="connsiteY34" fmla="*/ 952500 h 2578100"/>
              <a:gd name="connsiteX35" fmla="*/ 1244600 w 4998097"/>
              <a:gd name="connsiteY35" fmla="*/ 977900 h 2578100"/>
              <a:gd name="connsiteX36" fmla="*/ 1181100 w 4998097"/>
              <a:gd name="connsiteY36" fmla="*/ 1003300 h 2578100"/>
              <a:gd name="connsiteX37" fmla="*/ 1117600 w 4998097"/>
              <a:gd name="connsiteY37" fmla="*/ 1041400 h 2578100"/>
              <a:gd name="connsiteX38" fmla="*/ 889000 w 4998097"/>
              <a:gd name="connsiteY38" fmla="*/ 1092200 h 2578100"/>
              <a:gd name="connsiteX39" fmla="*/ 812800 w 4998097"/>
              <a:gd name="connsiteY39" fmla="*/ 1104900 h 2578100"/>
              <a:gd name="connsiteX40" fmla="*/ 698500 w 4998097"/>
              <a:gd name="connsiteY40" fmla="*/ 1143000 h 2578100"/>
              <a:gd name="connsiteX41" fmla="*/ 660400 w 4998097"/>
              <a:gd name="connsiteY41" fmla="*/ 1155700 h 2578100"/>
              <a:gd name="connsiteX42" fmla="*/ 596900 w 4998097"/>
              <a:gd name="connsiteY42" fmla="*/ 1168400 h 2578100"/>
              <a:gd name="connsiteX43" fmla="*/ 520700 w 4998097"/>
              <a:gd name="connsiteY43" fmla="*/ 1193800 h 2578100"/>
              <a:gd name="connsiteX44" fmla="*/ 457200 w 4998097"/>
              <a:gd name="connsiteY44" fmla="*/ 1206500 h 2578100"/>
              <a:gd name="connsiteX45" fmla="*/ 381000 w 4998097"/>
              <a:gd name="connsiteY45" fmla="*/ 1219200 h 2578100"/>
              <a:gd name="connsiteX46" fmla="*/ 342900 w 4998097"/>
              <a:gd name="connsiteY46" fmla="*/ 1231900 h 2578100"/>
              <a:gd name="connsiteX47" fmla="*/ 215900 w 4998097"/>
              <a:gd name="connsiteY47" fmla="*/ 1244600 h 2578100"/>
              <a:gd name="connsiteX48" fmla="*/ 127000 w 4998097"/>
              <a:gd name="connsiteY48" fmla="*/ 1257300 h 2578100"/>
              <a:gd name="connsiteX49" fmla="*/ 63500 w 4998097"/>
              <a:gd name="connsiteY49" fmla="*/ 1282700 h 2578100"/>
              <a:gd name="connsiteX50" fmla="*/ 25400 w 4998097"/>
              <a:gd name="connsiteY50" fmla="*/ 1295400 h 2578100"/>
              <a:gd name="connsiteX51" fmla="*/ 0 w 4998097"/>
              <a:gd name="connsiteY51" fmla="*/ 1333500 h 2578100"/>
              <a:gd name="connsiteX52" fmla="*/ 228600 w 4998097"/>
              <a:gd name="connsiteY52" fmla="*/ 1371600 h 2578100"/>
              <a:gd name="connsiteX53" fmla="*/ 304800 w 4998097"/>
              <a:gd name="connsiteY53" fmla="*/ 1397000 h 2578100"/>
              <a:gd name="connsiteX54" fmla="*/ 368300 w 4998097"/>
              <a:gd name="connsiteY54" fmla="*/ 1422400 h 2578100"/>
              <a:gd name="connsiteX55" fmla="*/ 457200 w 4998097"/>
              <a:gd name="connsiteY55" fmla="*/ 1447800 h 2578100"/>
              <a:gd name="connsiteX56" fmla="*/ 571500 w 4998097"/>
              <a:gd name="connsiteY56" fmla="*/ 1498600 h 2578100"/>
              <a:gd name="connsiteX57" fmla="*/ 660400 w 4998097"/>
              <a:gd name="connsiteY57" fmla="*/ 1536700 h 2578100"/>
              <a:gd name="connsiteX58" fmla="*/ 698500 w 4998097"/>
              <a:gd name="connsiteY58" fmla="*/ 1549400 h 2578100"/>
              <a:gd name="connsiteX59" fmla="*/ 749300 w 4998097"/>
              <a:gd name="connsiteY59" fmla="*/ 1574800 h 2578100"/>
              <a:gd name="connsiteX60" fmla="*/ 863600 w 4998097"/>
              <a:gd name="connsiteY60" fmla="*/ 1612900 h 2578100"/>
              <a:gd name="connsiteX61" fmla="*/ 939800 w 4998097"/>
              <a:gd name="connsiteY61" fmla="*/ 1638300 h 2578100"/>
              <a:gd name="connsiteX62" fmla="*/ 977900 w 4998097"/>
              <a:gd name="connsiteY62" fmla="*/ 1651000 h 2578100"/>
              <a:gd name="connsiteX63" fmla="*/ 1028700 w 4998097"/>
              <a:gd name="connsiteY63" fmla="*/ 1663700 h 2578100"/>
              <a:gd name="connsiteX64" fmla="*/ 1104900 w 4998097"/>
              <a:gd name="connsiteY64" fmla="*/ 1689100 h 2578100"/>
              <a:gd name="connsiteX65" fmla="*/ 1143000 w 4998097"/>
              <a:gd name="connsiteY65" fmla="*/ 1701800 h 2578100"/>
              <a:gd name="connsiteX66" fmla="*/ 1371600 w 4998097"/>
              <a:gd name="connsiteY66" fmla="*/ 1739900 h 2578100"/>
              <a:gd name="connsiteX67" fmla="*/ 1587500 w 4998097"/>
              <a:gd name="connsiteY67" fmla="*/ 1778000 h 2578100"/>
              <a:gd name="connsiteX68" fmla="*/ 1651000 w 4998097"/>
              <a:gd name="connsiteY68" fmla="*/ 1803400 h 2578100"/>
              <a:gd name="connsiteX69" fmla="*/ 1752600 w 4998097"/>
              <a:gd name="connsiteY69" fmla="*/ 1828800 h 2578100"/>
              <a:gd name="connsiteX70" fmla="*/ 2057400 w 4998097"/>
              <a:gd name="connsiteY70" fmla="*/ 1854200 h 2578100"/>
              <a:gd name="connsiteX71" fmla="*/ 2095500 w 4998097"/>
              <a:gd name="connsiteY71" fmla="*/ 1866900 h 2578100"/>
              <a:gd name="connsiteX72" fmla="*/ 2324100 w 4998097"/>
              <a:gd name="connsiteY72" fmla="*/ 1905000 h 2578100"/>
              <a:gd name="connsiteX73" fmla="*/ 2400300 w 4998097"/>
              <a:gd name="connsiteY73" fmla="*/ 1930400 h 2578100"/>
              <a:gd name="connsiteX74" fmla="*/ 2438400 w 4998097"/>
              <a:gd name="connsiteY74" fmla="*/ 1943100 h 2578100"/>
              <a:gd name="connsiteX75" fmla="*/ 2514600 w 4998097"/>
              <a:gd name="connsiteY75" fmla="*/ 1955800 h 2578100"/>
              <a:gd name="connsiteX76" fmla="*/ 2603500 w 4998097"/>
              <a:gd name="connsiteY76" fmla="*/ 1993900 h 2578100"/>
              <a:gd name="connsiteX77" fmla="*/ 2679700 w 4998097"/>
              <a:gd name="connsiteY77" fmla="*/ 2019300 h 2578100"/>
              <a:gd name="connsiteX78" fmla="*/ 2806700 w 4998097"/>
              <a:gd name="connsiteY78" fmla="*/ 2044700 h 2578100"/>
              <a:gd name="connsiteX79" fmla="*/ 2882900 w 4998097"/>
              <a:gd name="connsiteY79" fmla="*/ 2070100 h 2578100"/>
              <a:gd name="connsiteX80" fmla="*/ 2946400 w 4998097"/>
              <a:gd name="connsiteY80" fmla="*/ 2082800 h 2578100"/>
              <a:gd name="connsiteX81" fmla="*/ 3022600 w 4998097"/>
              <a:gd name="connsiteY81" fmla="*/ 2108200 h 2578100"/>
              <a:gd name="connsiteX82" fmla="*/ 3086100 w 4998097"/>
              <a:gd name="connsiteY82" fmla="*/ 2120900 h 2578100"/>
              <a:gd name="connsiteX83" fmla="*/ 3187700 w 4998097"/>
              <a:gd name="connsiteY83" fmla="*/ 2159000 h 2578100"/>
              <a:gd name="connsiteX84" fmla="*/ 3225800 w 4998097"/>
              <a:gd name="connsiteY84" fmla="*/ 2171700 h 2578100"/>
              <a:gd name="connsiteX85" fmla="*/ 3289300 w 4998097"/>
              <a:gd name="connsiteY85" fmla="*/ 2184400 h 2578100"/>
              <a:gd name="connsiteX86" fmla="*/ 3467100 w 4998097"/>
              <a:gd name="connsiteY86" fmla="*/ 2209800 h 2578100"/>
              <a:gd name="connsiteX87" fmla="*/ 3543300 w 4998097"/>
              <a:gd name="connsiteY87" fmla="*/ 2235200 h 2578100"/>
              <a:gd name="connsiteX88" fmla="*/ 3733800 w 4998097"/>
              <a:gd name="connsiteY88" fmla="*/ 2260600 h 2578100"/>
              <a:gd name="connsiteX89" fmla="*/ 3797300 w 4998097"/>
              <a:gd name="connsiteY89" fmla="*/ 2273300 h 2578100"/>
              <a:gd name="connsiteX90" fmla="*/ 3949700 w 4998097"/>
              <a:gd name="connsiteY90" fmla="*/ 2298700 h 2578100"/>
              <a:gd name="connsiteX91" fmla="*/ 4025900 w 4998097"/>
              <a:gd name="connsiteY91" fmla="*/ 2311400 h 2578100"/>
              <a:gd name="connsiteX92" fmla="*/ 4152900 w 4998097"/>
              <a:gd name="connsiteY92" fmla="*/ 2324100 h 2578100"/>
              <a:gd name="connsiteX93" fmla="*/ 4254500 w 4998097"/>
              <a:gd name="connsiteY93" fmla="*/ 2349500 h 2578100"/>
              <a:gd name="connsiteX94" fmla="*/ 4292600 w 4998097"/>
              <a:gd name="connsiteY94" fmla="*/ 2362200 h 2578100"/>
              <a:gd name="connsiteX95" fmla="*/ 4330700 w 4998097"/>
              <a:gd name="connsiteY95" fmla="*/ 2387600 h 2578100"/>
              <a:gd name="connsiteX96" fmla="*/ 4495800 w 4998097"/>
              <a:gd name="connsiteY96" fmla="*/ 2413000 h 2578100"/>
              <a:gd name="connsiteX97" fmla="*/ 4610100 w 4998097"/>
              <a:gd name="connsiteY97" fmla="*/ 2438400 h 2578100"/>
              <a:gd name="connsiteX98" fmla="*/ 4686300 w 4998097"/>
              <a:gd name="connsiteY98" fmla="*/ 2476500 h 2578100"/>
              <a:gd name="connsiteX99" fmla="*/ 4724400 w 4998097"/>
              <a:gd name="connsiteY99" fmla="*/ 2489200 h 2578100"/>
              <a:gd name="connsiteX100" fmla="*/ 4851400 w 4998097"/>
              <a:gd name="connsiteY100" fmla="*/ 2540000 h 2578100"/>
              <a:gd name="connsiteX101" fmla="*/ 4889500 w 4998097"/>
              <a:gd name="connsiteY101" fmla="*/ 2565400 h 2578100"/>
              <a:gd name="connsiteX102" fmla="*/ 4940300 w 4998097"/>
              <a:gd name="connsiteY102" fmla="*/ 2578100 h 2578100"/>
              <a:gd name="connsiteX103" fmla="*/ 4927600 w 4998097"/>
              <a:gd name="connsiteY103" fmla="*/ 2260600 h 2578100"/>
              <a:gd name="connsiteX104" fmla="*/ 4876800 w 4998097"/>
              <a:gd name="connsiteY104" fmla="*/ 2247900 h 2578100"/>
              <a:gd name="connsiteX105" fmla="*/ 4800600 w 4998097"/>
              <a:gd name="connsiteY105" fmla="*/ 2222500 h 2578100"/>
              <a:gd name="connsiteX106" fmla="*/ 4762500 w 4998097"/>
              <a:gd name="connsiteY106" fmla="*/ 2209800 h 2578100"/>
              <a:gd name="connsiteX107" fmla="*/ 4648200 w 4998097"/>
              <a:gd name="connsiteY107" fmla="*/ 2197100 h 2578100"/>
              <a:gd name="connsiteX108" fmla="*/ 4584700 w 4998097"/>
              <a:gd name="connsiteY108" fmla="*/ 2184400 h 2578100"/>
              <a:gd name="connsiteX109" fmla="*/ 4457700 w 4998097"/>
              <a:gd name="connsiteY109" fmla="*/ 2159000 h 2578100"/>
              <a:gd name="connsiteX110" fmla="*/ 4292600 w 4998097"/>
              <a:gd name="connsiteY110" fmla="*/ 2120900 h 2578100"/>
              <a:gd name="connsiteX111" fmla="*/ 4203700 w 4998097"/>
              <a:gd name="connsiteY111" fmla="*/ 2095500 h 2578100"/>
              <a:gd name="connsiteX112" fmla="*/ 4140200 w 4998097"/>
              <a:gd name="connsiteY112" fmla="*/ 2082800 h 2578100"/>
              <a:gd name="connsiteX113" fmla="*/ 4064000 w 4998097"/>
              <a:gd name="connsiteY113" fmla="*/ 2057400 h 2578100"/>
              <a:gd name="connsiteX114" fmla="*/ 3937000 w 4998097"/>
              <a:gd name="connsiteY114" fmla="*/ 2032000 h 2578100"/>
              <a:gd name="connsiteX115" fmla="*/ 3898900 w 4998097"/>
              <a:gd name="connsiteY115" fmla="*/ 2019300 h 2578100"/>
              <a:gd name="connsiteX116" fmla="*/ 3810000 w 4998097"/>
              <a:gd name="connsiteY116" fmla="*/ 2006600 h 2578100"/>
              <a:gd name="connsiteX117" fmla="*/ 3670300 w 4998097"/>
              <a:gd name="connsiteY117" fmla="*/ 1981200 h 2578100"/>
              <a:gd name="connsiteX118" fmla="*/ 3632200 w 4998097"/>
              <a:gd name="connsiteY118" fmla="*/ 1968500 h 2578100"/>
              <a:gd name="connsiteX119" fmla="*/ 3568700 w 4998097"/>
              <a:gd name="connsiteY119" fmla="*/ 1955800 h 2578100"/>
              <a:gd name="connsiteX120" fmla="*/ 3530600 w 4998097"/>
              <a:gd name="connsiteY120" fmla="*/ 1943100 h 2578100"/>
              <a:gd name="connsiteX121" fmla="*/ 3441700 w 4998097"/>
              <a:gd name="connsiteY121" fmla="*/ 1930400 h 2578100"/>
              <a:gd name="connsiteX122" fmla="*/ 3378200 w 4998097"/>
              <a:gd name="connsiteY122" fmla="*/ 1905000 h 2578100"/>
              <a:gd name="connsiteX123" fmla="*/ 3238500 w 4998097"/>
              <a:gd name="connsiteY123" fmla="*/ 1866900 h 2578100"/>
              <a:gd name="connsiteX124" fmla="*/ 3086100 w 4998097"/>
              <a:gd name="connsiteY124" fmla="*/ 1841500 h 2578100"/>
              <a:gd name="connsiteX125" fmla="*/ 3048000 w 4998097"/>
              <a:gd name="connsiteY125" fmla="*/ 1828800 h 2578100"/>
              <a:gd name="connsiteX126" fmla="*/ 2984500 w 4998097"/>
              <a:gd name="connsiteY126" fmla="*/ 1816100 h 2578100"/>
              <a:gd name="connsiteX127" fmla="*/ 2946400 w 4998097"/>
              <a:gd name="connsiteY127" fmla="*/ 1803400 h 2578100"/>
              <a:gd name="connsiteX128" fmla="*/ 2870200 w 4998097"/>
              <a:gd name="connsiteY128" fmla="*/ 1790700 h 2578100"/>
              <a:gd name="connsiteX129" fmla="*/ 2654300 w 4998097"/>
              <a:gd name="connsiteY129" fmla="*/ 1752600 h 2578100"/>
              <a:gd name="connsiteX130" fmla="*/ 2578100 w 4998097"/>
              <a:gd name="connsiteY130" fmla="*/ 1714500 h 2578100"/>
              <a:gd name="connsiteX131" fmla="*/ 2540000 w 4998097"/>
              <a:gd name="connsiteY131" fmla="*/ 1701800 h 2578100"/>
              <a:gd name="connsiteX132" fmla="*/ 2501900 w 4998097"/>
              <a:gd name="connsiteY132" fmla="*/ 1676400 h 2578100"/>
              <a:gd name="connsiteX133" fmla="*/ 2425700 w 4998097"/>
              <a:gd name="connsiteY133" fmla="*/ 1651000 h 2578100"/>
              <a:gd name="connsiteX134" fmla="*/ 2387600 w 4998097"/>
              <a:gd name="connsiteY134" fmla="*/ 1625600 h 2578100"/>
              <a:gd name="connsiteX135" fmla="*/ 2273300 w 4998097"/>
              <a:gd name="connsiteY135" fmla="*/ 1600200 h 2578100"/>
              <a:gd name="connsiteX136" fmla="*/ 2222500 w 4998097"/>
              <a:gd name="connsiteY136" fmla="*/ 1574800 h 2578100"/>
              <a:gd name="connsiteX137" fmla="*/ 2171700 w 4998097"/>
              <a:gd name="connsiteY137" fmla="*/ 1562100 h 2578100"/>
              <a:gd name="connsiteX138" fmla="*/ 2082800 w 4998097"/>
              <a:gd name="connsiteY138" fmla="*/ 1536700 h 2578100"/>
              <a:gd name="connsiteX139" fmla="*/ 1955800 w 4998097"/>
              <a:gd name="connsiteY139" fmla="*/ 1498600 h 2578100"/>
              <a:gd name="connsiteX140" fmla="*/ 1841500 w 4998097"/>
              <a:gd name="connsiteY140" fmla="*/ 1473200 h 2578100"/>
              <a:gd name="connsiteX141" fmla="*/ 1625600 w 4998097"/>
              <a:gd name="connsiteY141" fmla="*/ 1435100 h 2578100"/>
              <a:gd name="connsiteX142" fmla="*/ 1498600 w 4998097"/>
              <a:gd name="connsiteY142" fmla="*/ 1397000 h 2578100"/>
              <a:gd name="connsiteX143" fmla="*/ 1485900 w 4998097"/>
              <a:gd name="connsiteY143" fmla="*/ 1358900 h 2578100"/>
              <a:gd name="connsiteX144" fmla="*/ 1587500 w 4998097"/>
              <a:gd name="connsiteY144" fmla="*/ 1295400 h 2578100"/>
              <a:gd name="connsiteX145" fmla="*/ 1778000 w 4998097"/>
              <a:gd name="connsiteY145" fmla="*/ 1282700 h 2578100"/>
              <a:gd name="connsiteX146" fmla="*/ 1930400 w 4998097"/>
              <a:gd name="connsiteY146" fmla="*/ 1270000 h 2578100"/>
              <a:gd name="connsiteX147" fmla="*/ 2260600 w 4998097"/>
              <a:gd name="connsiteY147" fmla="*/ 1219200 h 2578100"/>
              <a:gd name="connsiteX148" fmla="*/ 2438400 w 4998097"/>
              <a:gd name="connsiteY148" fmla="*/ 1181100 h 2578100"/>
              <a:gd name="connsiteX149" fmla="*/ 2489200 w 4998097"/>
              <a:gd name="connsiteY149" fmla="*/ 1168400 h 2578100"/>
              <a:gd name="connsiteX150" fmla="*/ 2616200 w 4998097"/>
              <a:gd name="connsiteY150" fmla="*/ 1155700 h 2578100"/>
              <a:gd name="connsiteX151" fmla="*/ 2692400 w 4998097"/>
              <a:gd name="connsiteY151" fmla="*/ 1143000 h 2578100"/>
              <a:gd name="connsiteX152" fmla="*/ 2921000 w 4998097"/>
              <a:gd name="connsiteY152" fmla="*/ 1130300 h 2578100"/>
              <a:gd name="connsiteX153" fmla="*/ 3060700 w 4998097"/>
              <a:gd name="connsiteY153" fmla="*/ 1092200 h 2578100"/>
              <a:gd name="connsiteX154" fmla="*/ 3162300 w 4998097"/>
              <a:gd name="connsiteY154" fmla="*/ 1041400 h 2578100"/>
              <a:gd name="connsiteX155" fmla="*/ 3200400 w 4998097"/>
              <a:gd name="connsiteY155" fmla="*/ 1028700 h 2578100"/>
              <a:gd name="connsiteX156" fmla="*/ 3238500 w 4998097"/>
              <a:gd name="connsiteY156" fmla="*/ 1003300 h 2578100"/>
              <a:gd name="connsiteX157" fmla="*/ 3302000 w 4998097"/>
              <a:gd name="connsiteY157" fmla="*/ 990600 h 2578100"/>
              <a:gd name="connsiteX158" fmla="*/ 3365500 w 4998097"/>
              <a:gd name="connsiteY158" fmla="*/ 952500 h 2578100"/>
              <a:gd name="connsiteX159" fmla="*/ 3492500 w 4998097"/>
              <a:gd name="connsiteY159" fmla="*/ 914400 h 2578100"/>
              <a:gd name="connsiteX160" fmla="*/ 3568700 w 4998097"/>
              <a:gd name="connsiteY160" fmla="*/ 863600 h 2578100"/>
              <a:gd name="connsiteX161" fmla="*/ 3695700 w 4998097"/>
              <a:gd name="connsiteY161" fmla="*/ 825500 h 2578100"/>
              <a:gd name="connsiteX162" fmla="*/ 3771900 w 4998097"/>
              <a:gd name="connsiteY162" fmla="*/ 800100 h 2578100"/>
              <a:gd name="connsiteX163" fmla="*/ 3810000 w 4998097"/>
              <a:gd name="connsiteY163" fmla="*/ 787400 h 2578100"/>
              <a:gd name="connsiteX164" fmla="*/ 3937000 w 4998097"/>
              <a:gd name="connsiteY164" fmla="*/ 762000 h 2578100"/>
              <a:gd name="connsiteX165" fmla="*/ 4051300 w 4998097"/>
              <a:gd name="connsiteY165" fmla="*/ 736600 h 2578100"/>
              <a:gd name="connsiteX166" fmla="*/ 4114800 w 4998097"/>
              <a:gd name="connsiteY166" fmla="*/ 723900 h 2578100"/>
              <a:gd name="connsiteX167" fmla="*/ 4330700 w 4998097"/>
              <a:gd name="connsiteY167" fmla="*/ 685800 h 2578100"/>
              <a:gd name="connsiteX168" fmla="*/ 4457700 w 4998097"/>
              <a:gd name="connsiteY168" fmla="*/ 660400 h 2578100"/>
              <a:gd name="connsiteX169" fmla="*/ 4521200 w 4998097"/>
              <a:gd name="connsiteY169" fmla="*/ 635000 h 2578100"/>
              <a:gd name="connsiteX170" fmla="*/ 4584700 w 4998097"/>
              <a:gd name="connsiteY170" fmla="*/ 622300 h 2578100"/>
              <a:gd name="connsiteX171" fmla="*/ 4660900 w 4998097"/>
              <a:gd name="connsiteY171" fmla="*/ 596900 h 2578100"/>
              <a:gd name="connsiteX172" fmla="*/ 4978400 w 4998097"/>
              <a:gd name="connsiteY172" fmla="*/ 457200 h 2578100"/>
              <a:gd name="connsiteX173" fmla="*/ 4965700 w 4998097"/>
              <a:gd name="connsiteY173" fmla="*/ 0 h 2578100"/>
              <a:gd name="connsiteX174" fmla="*/ 4940300 w 4998097"/>
              <a:gd name="connsiteY174" fmla="*/ 50800 h 2578100"/>
              <a:gd name="connsiteX0" fmla="*/ 4940300 w 5003668"/>
              <a:gd name="connsiteY0" fmla="*/ 50800 h 2578100"/>
              <a:gd name="connsiteX1" fmla="*/ 4533900 w 5003668"/>
              <a:gd name="connsiteY1" fmla="*/ 76200 h 2578100"/>
              <a:gd name="connsiteX2" fmla="*/ 4419600 w 5003668"/>
              <a:gd name="connsiteY2" fmla="*/ 114300 h 2578100"/>
              <a:gd name="connsiteX3" fmla="*/ 4381500 w 5003668"/>
              <a:gd name="connsiteY3" fmla="*/ 127000 h 2578100"/>
              <a:gd name="connsiteX4" fmla="*/ 4330700 w 5003668"/>
              <a:gd name="connsiteY4" fmla="*/ 152400 h 2578100"/>
              <a:gd name="connsiteX5" fmla="*/ 4279900 w 5003668"/>
              <a:gd name="connsiteY5" fmla="*/ 165100 h 2578100"/>
              <a:gd name="connsiteX6" fmla="*/ 4165600 w 5003668"/>
              <a:gd name="connsiteY6" fmla="*/ 203200 h 2578100"/>
              <a:gd name="connsiteX7" fmla="*/ 4127500 w 5003668"/>
              <a:gd name="connsiteY7" fmla="*/ 215900 h 2578100"/>
              <a:gd name="connsiteX8" fmla="*/ 4076700 w 5003668"/>
              <a:gd name="connsiteY8" fmla="*/ 241300 h 2578100"/>
              <a:gd name="connsiteX9" fmla="*/ 3937000 w 5003668"/>
              <a:gd name="connsiteY9" fmla="*/ 279400 h 2578100"/>
              <a:gd name="connsiteX10" fmla="*/ 3721100 w 5003668"/>
              <a:gd name="connsiteY10" fmla="*/ 330200 h 2578100"/>
              <a:gd name="connsiteX11" fmla="*/ 3619500 w 5003668"/>
              <a:gd name="connsiteY11" fmla="*/ 368300 h 2578100"/>
              <a:gd name="connsiteX12" fmla="*/ 3568700 w 5003668"/>
              <a:gd name="connsiteY12" fmla="*/ 393700 h 2578100"/>
              <a:gd name="connsiteX13" fmla="*/ 3467100 w 5003668"/>
              <a:gd name="connsiteY13" fmla="*/ 419100 h 2578100"/>
              <a:gd name="connsiteX14" fmla="*/ 3429000 w 5003668"/>
              <a:gd name="connsiteY14" fmla="*/ 431800 h 2578100"/>
              <a:gd name="connsiteX15" fmla="*/ 3200400 w 5003668"/>
              <a:gd name="connsiteY15" fmla="*/ 457200 h 2578100"/>
              <a:gd name="connsiteX16" fmla="*/ 3035300 w 5003668"/>
              <a:gd name="connsiteY16" fmla="*/ 469900 h 2578100"/>
              <a:gd name="connsiteX17" fmla="*/ 2997200 w 5003668"/>
              <a:gd name="connsiteY17" fmla="*/ 495300 h 2578100"/>
              <a:gd name="connsiteX18" fmla="*/ 2946400 w 5003668"/>
              <a:gd name="connsiteY18" fmla="*/ 508000 h 2578100"/>
              <a:gd name="connsiteX19" fmla="*/ 2832100 w 5003668"/>
              <a:gd name="connsiteY19" fmla="*/ 533400 h 2578100"/>
              <a:gd name="connsiteX20" fmla="*/ 2374900 w 5003668"/>
              <a:gd name="connsiteY20" fmla="*/ 584200 h 2578100"/>
              <a:gd name="connsiteX21" fmla="*/ 2298700 w 5003668"/>
              <a:gd name="connsiteY21" fmla="*/ 596900 h 2578100"/>
              <a:gd name="connsiteX22" fmla="*/ 2120900 w 5003668"/>
              <a:gd name="connsiteY22" fmla="*/ 622300 h 2578100"/>
              <a:gd name="connsiteX23" fmla="*/ 2082800 w 5003668"/>
              <a:gd name="connsiteY23" fmla="*/ 635000 h 2578100"/>
              <a:gd name="connsiteX24" fmla="*/ 1993900 w 5003668"/>
              <a:gd name="connsiteY24" fmla="*/ 660400 h 2578100"/>
              <a:gd name="connsiteX25" fmla="*/ 1943100 w 5003668"/>
              <a:gd name="connsiteY25" fmla="*/ 685800 h 2578100"/>
              <a:gd name="connsiteX26" fmla="*/ 1841500 w 5003668"/>
              <a:gd name="connsiteY26" fmla="*/ 711200 h 2578100"/>
              <a:gd name="connsiteX27" fmla="*/ 1778000 w 5003668"/>
              <a:gd name="connsiteY27" fmla="*/ 736600 h 2578100"/>
              <a:gd name="connsiteX28" fmla="*/ 1727200 w 5003668"/>
              <a:gd name="connsiteY28" fmla="*/ 749300 h 2578100"/>
              <a:gd name="connsiteX29" fmla="*/ 1651000 w 5003668"/>
              <a:gd name="connsiteY29" fmla="*/ 774700 h 2578100"/>
              <a:gd name="connsiteX30" fmla="*/ 1536700 w 5003668"/>
              <a:gd name="connsiteY30" fmla="*/ 812800 h 2578100"/>
              <a:gd name="connsiteX31" fmla="*/ 1485900 w 5003668"/>
              <a:gd name="connsiteY31" fmla="*/ 825500 h 2578100"/>
              <a:gd name="connsiteX32" fmla="*/ 1397000 w 5003668"/>
              <a:gd name="connsiteY32" fmla="*/ 889000 h 2578100"/>
              <a:gd name="connsiteX33" fmla="*/ 1358900 w 5003668"/>
              <a:gd name="connsiteY33" fmla="*/ 914400 h 2578100"/>
              <a:gd name="connsiteX34" fmla="*/ 1320800 w 5003668"/>
              <a:gd name="connsiteY34" fmla="*/ 952500 h 2578100"/>
              <a:gd name="connsiteX35" fmla="*/ 1244600 w 5003668"/>
              <a:gd name="connsiteY35" fmla="*/ 977900 h 2578100"/>
              <a:gd name="connsiteX36" fmla="*/ 1181100 w 5003668"/>
              <a:gd name="connsiteY36" fmla="*/ 1003300 h 2578100"/>
              <a:gd name="connsiteX37" fmla="*/ 1117600 w 5003668"/>
              <a:gd name="connsiteY37" fmla="*/ 1041400 h 2578100"/>
              <a:gd name="connsiteX38" fmla="*/ 889000 w 5003668"/>
              <a:gd name="connsiteY38" fmla="*/ 1092200 h 2578100"/>
              <a:gd name="connsiteX39" fmla="*/ 812800 w 5003668"/>
              <a:gd name="connsiteY39" fmla="*/ 1104900 h 2578100"/>
              <a:gd name="connsiteX40" fmla="*/ 698500 w 5003668"/>
              <a:gd name="connsiteY40" fmla="*/ 1143000 h 2578100"/>
              <a:gd name="connsiteX41" fmla="*/ 660400 w 5003668"/>
              <a:gd name="connsiteY41" fmla="*/ 1155700 h 2578100"/>
              <a:gd name="connsiteX42" fmla="*/ 596900 w 5003668"/>
              <a:gd name="connsiteY42" fmla="*/ 1168400 h 2578100"/>
              <a:gd name="connsiteX43" fmla="*/ 520700 w 5003668"/>
              <a:gd name="connsiteY43" fmla="*/ 1193800 h 2578100"/>
              <a:gd name="connsiteX44" fmla="*/ 457200 w 5003668"/>
              <a:gd name="connsiteY44" fmla="*/ 1206500 h 2578100"/>
              <a:gd name="connsiteX45" fmla="*/ 381000 w 5003668"/>
              <a:gd name="connsiteY45" fmla="*/ 1219200 h 2578100"/>
              <a:gd name="connsiteX46" fmla="*/ 342900 w 5003668"/>
              <a:gd name="connsiteY46" fmla="*/ 1231900 h 2578100"/>
              <a:gd name="connsiteX47" fmla="*/ 215900 w 5003668"/>
              <a:gd name="connsiteY47" fmla="*/ 1244600 h 2578100"/>
              <a:gd name="connsiteX48" fmla="*/ 127000 w 5003668"/>
              <a:gd name="connsiteY48" fmla="*/ 1257300 h 2578100"/>
              <a:gd name="connsiteX49" fmla="*/ 63500 w 5003668"/>
              <a:gd name="connsiteY49" fmla="*/ 1282700 h 2578100"/>
              <a:gd name="connsiteX50" fmla="*/ 25400 w 5003668"/>
              <a:gd name="connsiteY50" fmla="*/ 1295400 h 2578100"/>
              <a:gd name="connsiteX51" fmla="*/ 0 w 5003668"/>
              <a:gd name="connsiteY51" fmla="*/ 1333500 h 2578100"/>
              <a:gd name="connsiteX52" fmla="*/ 228600 w 5003668"/>
              <a:gd name="connsiteY52" fmla="*/ 1371600 h 2578100"/>
              <a:gd name="connsiteX53" fmla="*/ 304800 w 5003668"/>
              <a:gd name="connsiteY53" fmla="*/ 1397000 h 2578100"/>
              <a:gd name="connsiteX54" fmla="*/ 368300 w 5003668"/>
              <a:gd name="connsiteY54" fmla="*/ 1422400 h 2578100"/>
              <a:gd name="connsiteX55" fmla="*/ 457200 w 5003668"/>
              <a:gd name="connsiteY55" fmla="*/ 1447800 h 2578100"/>
              <a:gd name="connsiteX56" fmla="*/ 571500 w 5003668"/>
              <a:gd name="connsiteY56" fmla="*/ 1498600 h 2578100"/>
              <a:gd name="connsiteX57" fmla="*/ 660400 w 5003668"/>
              <a:gd name="connsiteY57" fmla="*/ 1536700 h 2578100"/>
              <a:gd name="connsiteX58" fmla="*/ 698500 w 5003668"/>
              <a:gd name="connsiteY58" fmla="*/ 1549400 h 2578100"/>
              <a:gd name="connsiteX59" fmla="*/ 749300 w 5003668"/>
              <a:gd name="connsiteY59" fmla="*/ 1574800 h 2578100"/>
              <a:gd name="connsiteX60" fmla="*/ 863600 w 5003668"/>
              <a:gd name="connsiteY60" fmla="*/ 1612900 h 2578100"/>
              <a:gd name="connsiteX61" fmla="*/ 939800 w 5003668"/>
              <a:gd name="connsiteY61" fmla="*/ 1638300 h 2578100"/>
              <a:gd name="connsiteX62" fmla="*/ 977900 w 5003668"/>
              <a:gd name="connsiteY62" fmla="*/ 1651000 h 2578100"/>
              <a:gd name="connsiteX63" fmla="*/ 1028700 w 5003668"/>
              <a:gd name="connsiteY63" fmla="*/ 1663700 h 2578100"/>
              <a:gd name="connsiteX64" fmla="*/ 1104900 w 5003668"/>
              <a:gd name="connsiteY64" fmla="*/ 1689100 h 2578100"/>
              <a:gd name="connsiteX65" fmla="*/ 1143000 w 5003668"/>
              <a:gd name="connsiteY65" fmla="*/ 1701800 h 2578100"/>
              <a:gd name="connsiteX66" fmla="*/ 1371600 w 5003668"/>
              <a:gd name="connsiteY66" fmla="*/ 1739900 h 2578100"/>
              <a:gd name="connsiteX67" fmla="*/ 1587500 w 5003668"/>
              <a:gd name="connsiteY67" fmla="*/ 1778000 h 2578100"/>
              <a:gd name="connsiteX68" fmla="*/ 1651000 w 5003668"/>
              <a:gd name="connsiteY68" fmla="*/ 1803400 h 2578100"/>
              <a:gd name="connsiteX69" fmla="*/ 1752600 w 5003668"/>
              <a:gd name="connsiteY69" fmla="*/ 1828800 h 2578100"/>
              <a:gd name="connsiteX70" fmla="*/ 2057400 w 5003668"/>
              <a:gd name="connsiteY70" fmla="*/ 1854200 h 2578100"/>
              <a:gd name="connsiteX71" fmla="*/ 2095500 w 5003668"/>
              <a:gd name="connsiteY71" fmla="*/ 1866900 h 2578100"/>
              <a:gd name="connsiteX72" fmla="*/ 2324100 w 5003668"/>
              <a:gd name="connsiteY72" fmla="*/ 1905000 h 2578100"/>
              <a:gd name="connsiteX73" fmla="*/ 2400300 w 5003668"/>
              <a:gd name="connsiteY73" fmla="*/ 1930400 h 2578100"/>
              <a:gd name="connsiteX74" fmla="*/ 2438400 w 5003668"/>
              <a:gd name="connsiteY74" fmla="*/ 1943100 h 2578100"/>
              <a:gd name="connsiteX75" fmla="*/ 2514600 w 5003668"/>
              <a:gd name="connsiteY75" fmla="*/ 1955800 h 2578100"/>
              <a:gd name="connsiteX76" fmla="*/ 2603500 w 5003668"/>
              <a:gd name="connsiteY76" fmla="*/ 1993900 h 2578100"/>
              <a:gd name="connsiteX77" fmla="*/ 2679700 w 5003668"/>
              <a:gd name="connsiteY77" fmla="*/ 2019300 h 2578100"/>
              <a:gd name="connsiteX78" fmla="*/ 2806700 w 5003668"/>
              <a:gd name="connsiteY78" fmla="*/ 2044700 h 2578100"/>
              <a:gd name="connsiteX79" fmla="*/ 2882900 w 5003668"/>
              <a:gd name="connsiteY79" fmla="*/ 2070100 h 2578100"/>
              <a:gd name="connsiteX80" fmla="*/ 2946400 w 5003668"/>
              <a:gd name="connsiteY80" fmla="*/ 2082800 h 2578100"/>
              <a:gd name="connsiteX81" fmla="*/ 3022600 w 5003668"/>
              <a:gd name="connsiteY81" fmla="*/ 2108200 h 2578100"/>
              <a:gd name="connsiteX82" fmla="*/ 3086100 w 5003668"/>
              <a:gd name="connsiteY82" fmla="*/ 2120900 h 2578100"/>
              <a:gd name="connsiteX83" fmla="*/ 3187700 w 5003668"/>
              <a:gd name="connsiteY83" fmla="*/ 2159000 h 2578100"/>
              <a:gd name="connsiteX84" fmla="*/ 3225800 w 5003668"/>
              <a:gd name="connsiteY84" fmla="*/ 2171700 h 2578100"/>
              <a:gd name="connsiteX85" fmla="*/ 3289300 w 5003668"/>
              <a:gd name="connsiteY85" fmla="*/ 2184400 h 2578100"/>
              <a:gd name="connsiteX86" fmla="*/ 3467100 w 5003668"/>
              <a:gd name="connsiteY86" fmla="*/ 2209800 h 2578100"/>
              <a:gd name="connsiteX87" fmla="*/ 3543300 w 5003668"/>
              <a:gd name="connsiteY87" fmla="*/ 2235200 h 2578100"/>
              <a:gd name="connsiteX88" fmla="*/ 3733800 w 5003668"/>
              <a:gd name="connsiteY88" fmla="*/ 2260600 h 2578100"/>
              <a:gd name="connsiteX89" fmla="*/ 3797300 w 5003668"/>
              <a:gd name="connsiteY89" fmla="*/ 2273300 h 2578100"/>
              <a:gd name="connsiteX90" fmla="*/ 3949700 w 5003668"/>
              <a:gd name="connsiteY90" fmla="*/ 2298700 h 2578100"/>
              <a:gd name="connsiteX91" fmla="*/ 4025900 w 5003668"/>
              <a:gd name="connsiteY91" fmla="*/ 2311400 h 2578100"/>
              <a:gd name="connsiteX92" fmla="*/ 4152900 w 5003668"/>
              <a:gd name="connsiteY92" fmla="*/ 2324100 h 2578100"/>
              <a:gd name="connsiteX93" fmla="*/ 4254500 w 5003668"/>
              <a:gd name="connsiteY93" fmla="*/ 2349500 h 2578100"/>
              <a:gd name="connsiteX94" fmla="*/ 4292600 w 5003668"/>
              <a:gd name="connsiteY94" fmla="*/ 2362200 h 2578100"/>
              <a:gd name="connsiteX95" fmla="*/ 4330700 w 5003668"/>
              <a:gd name="connsiteY95" fmla="*/ 2387600 h 2578100"/>
              <a:gd name="connsiteX96" fmla="*/ 4495800 w 5003668"/>
              <a:gd name="connsiteY96" fmla="*/ 2413000 h 2578100"/>
              <a:gd name="connsiteX97" fmla="*/ 4610100 w 5003668"/>
              <a:gd name="connsiteY97" fmla="*/ 2438400 h 2578100"/>
              <a:gd name="connsiteX98" fmla="*/ 4686300 w 5003668"/>
              <a:gd name="connsiteY98" fmla="*/ 2476500 h 2578100"/>
              <a:gd name="connsiteX99" fmla="*/ 4724400 w 5003668"/>
              <a:gd name="connsiteY99" fmla="*/ 2489200 h 2578100"/>
              <a:gd name="connsiteX100" fmla="*/ 4851400 w 5003668"/>
              <a:gd name="connsiteY100" fmla="*/ 2540000 h 2578100"/>
              <a:gd name="connsiteX101" fmla="*/ 4889500 w 5003668"/>
              <a:gd name="connsiteY101" fmla="*/ 2565400 h 2578100"/>
              <a:gd name="connsiteX102" fmla="*/ 4940300 w 5003668"/>
              <a:gd name="connsiteY102" fmla="*/ 2578100 h 2578100"/>
              <a:gd name="connsiteX103" fmla="*/ 4927600 w 5003668"/>
              <a:gd name="connsiteY103" fmla="*/ 2260600 h 2578100"/>
              <a:gd name="connsiteX104" fmla="*/ 4876800 w 5003668"/>
              <a:gd name="connsiteY104" fmla="*/ 2247900 h 2578100"/>
              <a:gd name="connsiteX105" fmla="*/ 4800600 w 5003668"/>
              <a:gd name="connsiteY105" fmla="*/ 2222500 h 2578100"/>
              <a:gd name="connsiteX106" fmla="*/ 4762500 w 5003668"/>
              <a:gd name="connsiteY106" fmla="*/ 2209800 h 2578100"/>
              <a:gd name="connsiteX107" fmla="*/ 4648200 w 5003668"/>
              <a:gd name="connsiteY107" fmla="*/ 2197100 h 2578100"/>
              <a:gd name="connsiteX108" fmla="*/ 4584700 w 5003668"/>
              <a:gd name="connsiteY108" fmla="*/ 2184400 h 2578100"/>
              <a:gd name="connsiteX109" fmla="*/ 4457700 w 5003668"/>
              <a:gd name="connsiteY109" fmla="*/ 2159000 h 2578100"/>
              <a:gd name="connsiteX110" fmla="*/ 4292600 w 5003668"/>
              <a:gd name="connsiteY110" fmla="*/ 2120900 h 2578100"/>
              <a:gd name="connsiteX111" fmla="*/ 4203700 w 5003668"/>
              <a:gd name="connsiteY111" fmla="*/ 2095500 h 2578100"/>
              <a:gd name="connsiteX112" fmla="*/ 4140200 w 5003668"/>
              <a:gd name="connsiteY112" fmla="*/ 2082800 h 2578100"/>
              <a:gd name="connsiteX113" fmla="*/ 4064000 w 5003668"/>
              <a:gd name="connsiteY113" fmla="*/ 2057400 h 2578100"/>
              <a:gd name="connsiteX114" fmla="*/ 3937000 w 5003668"/>
              <a:gd name="connsiteY114" fmla="*/ 2032000 h 2578100"/>
              <a:gd name="connsiteX115" fmla="*/ 3898900 w 5003668"/>
              <a:gd name="connsiteY115" fmla="*/ 2019300 h 2578100"/>
              <a:gd name="connsiteX116" fmla="*/ 3810000 w 5003668"/>
              <a:gd name="connsiteY116" fmla="*/ 2006600 h 2578100"/>
              <a:gd name="connsiteX117" fmla="*/ 3670300 w 5003668"/>
              <a:gd name="connsiteY117" fmla="*/ 1981200 h 2578100"/>
              <a:gd name="connsiteX118" fmla="*/ 3632200 w 5003668"/>
              <a:gd name="connsiteY118" fmla="*/ 1968500 h 2578100"/>
              <a:gd name="connsiteX119" fmla="*/ 3568700 w 5003668"/>
              <a:gd name="connsiteY119" fmla="*/ 1955800 h 2578100"/>
              <a:gd name="connsiteX120" fmla="*/ 3530600 w 5003668"/>
              <a:gd name="connsiteY120" fmla="*/ 1943100 h 2578100"/>
              <a:gd name="connsiteX121" fmla="*/ 3441700 w 5003668"/>
              <a:gd name="connsiteY121" fmla="*/ 1930400 h 2578100"/>
              <a:gd name="connsiteX122" fmla="*/ 3378200 w 5003668"/>
              <a:gd name="connsiteY122" fmla="*/ 1905000 h 2578100"/>
              <a:gd name="connsiteX123" fmla="*/ 3238500 w 5003668"/>
              <a:gd name="connsiteY123" fmla="*/ 1866900 h 2578100"/>
              <a:gd name="connsiteX124" fmla="*/ 3086100 w 5003668"/>
              <a:gd name="connsiteY124" fmla="*/ 1841500 h 2578100"/>
              <a:gd name="connsiteX125" fmla="*/ 3048000 w 5003668"/>
              <a:gd name="connsiteY125" fmla="*/ 1828800 h 2578100"/>
              <a:gd name="connsiteX126" fmla="*/ 2984500 w 5003668"/>
              <a:gd name="connsiteY126" fmla="*/ 1816100 h 2578100"/>
              <a:gd name="connsiteX127" fmla="*/ 2946400 w 5003668"/>
              <a:gd name="connsiteY127" fmla="*/ 1803400 h 2578100"/>
              <a:gd name="connsiteX128" fmla="*/ 2870200 w 5003668"/>
              <a:gd name="connsiteY128" fmla="*/ 1790700 h 2578100"/>
              <a:gd name="connsiteX129" fmla="*/ 2654300 w 5003668"/>
              <a:gd name="connsiteY129" fmla="*/ 1752600 h 2578100"/>
              <a:gd name="connsiteX130" fmla="*/ 2578100 w 5003668"/>
              <a:gd name="connsiteY130" fmla="*/ 1714500 h 2578100"/>
              <a:gd name="connsiteX131" fmla="*/ 2540000 w 5003668"/>
              <a:gd name="connsiteY131" fmla="*/ 1701800 h 2578100"/>
              <a:gd name="connsiteX132" fmla="*/ 2501900 w 5003668"/>
              <a:gd name="connsiteY132" fmla="*/ 1676400 h 2578100"/>
              <a:gd name="connsiteX133" fmla="*/ 2425700 w 5003668"/>
              <a:gd name="connsiteY133" fmla="*/ 1651000 h 2578100"/>
              <a:gd name="connsiteX134" fmla="*/ 2387600 w 5003668"/>
              <a:gd name="connsiteY134" fmla="*/ 1625600 h 2578100"/>
              <a:gd name="connsiteX135" fmla="*/ 2273300 w 5003668"/>
              <a:gd name="connsiteY135" fmla="*/ 1600200 h 2578100"/>
              <a:gd name="connsiteX136" fmla="*/ 2222500 w 5003668"/>
              <a:gd name="connsiteY136" fmla="*/ 1574800 h 2578100"/>
              <a:gd name="connsiteX137" fmla="*/ 2171700 w 5003668"/>
              <a:gd name="connsiteY137" fmla="*/ 1562100 h 2578100"/>
              <a:gd name="connsiteX138" fmla="*/ 2082800 w 5003668"/>
              <a:gd name="connsiteY138" fmla="*/ 1536700 h 2578100"/>
              <a:gd name="connsiteX139" fmla="*/ 1955800 w 5003668"/>
              <a:gd name="connsiteY139" fmla="*/ 1498600 h 2578100"/>
              <a:gd name="connsiteX140" fmla="*/ 1841500 w 5003668"/>
              <a:gd name="connsiteY140" fmla="*/ 1473200 h 2578100"/>
              <a:gd name="connsiteX141" fmla="*/ 1625600 w 5003668"/>
              <a:gd name="connsiteY141" fmla="*/ 1435100 h 2578100"/>
              <a:gd name="connsiteX142" fmla="*/ 1498600 w 5003668"/>
              <a:gd name="connsiteY142" fmla="*/ 1397000 h 2578100"/>
              <a:gd name="connsiteX143" fmla="*/ 1485900 w 5003668"/>
              <a:gd name="connsiteY143" fmla="*/ 1358900 h 2578100"/>
              <a:gd name="connsiteX144" fmla="*/ 1587500 w 5003668"/>
              <a:gd name="connsiteY144" fmla="*/ 1295400 h 2578100"/>
              <a:gd name="connsiteX145" fmla="*/ 1778000 w 5003668"/>
              <a:gd name="connsiteY145" fmla="*/ 1282700 h 2578100"/>
              <a:gd name="connsiteX146" fmla="*/ 1930400 w 5003668"/>
              <a:gd name="connsiteY146" fmla="*/ 1270000 h 2578100"/>
              <a:gd name="connsiteX147" fmla="*/ 2260600 w 5003668"/>
              <a:gd name="connsiteY147" fmla="*/ 1219200 h 2578100"/>
              <a:gd name="connsiteX148" fmla="*/ 2438400 w 5003668"/>
              <a:gd name="connsiteY148" fmla="*/ 1181100 h 2578100"/>
              <a:gd name="connsiteX149" fmla="*/ 2489200 w 5003668"/>
              <a:gd name="connsiteY149" fmla="*/ 1168400 h 2578100"/>
              <a:gd name="connsiteX150" fmla="*/ 2616200 w 5003668"/>
              <a:gd name="connsiteY150" fmla="*/ 1155700 h 2578100"/>
              <a:gd name="connsiteX151" fmla="*/ 2692400 w 5003668"/>
              <a:gd name="connsiteY151" fmla="*/ 1143000 h 2578100"/>
              <a:gd name="connsiteX152" fmla="*/ 2921000 w 5003668"/>
              <a:gd name="connsiteY152" fmla="*/ 1130300 h 2578100"/>
              <a:gd name="connsiteX153" fmla="*/ 3060700 w 5003668"/>
              <a:gd name="connsiteY153" fmla="*/ 1092200 h 2578100"/>
              <a:gd name="connsiteX154" fmla="*/ 3162300 w 5003668"/>
              <a:gd name="connsiteY154" fmla="*/ 1041400 h 2578100"/>
              <a:gd name="connsiteX155" fmla="*/ 3200400 w 5003668"/>
              <a:gd name="connsiteY155" fmla="*/ 1028700 h 2578100"/>
              <a:gd name="connsiteX156" fmla="*/ 3238500 w 5003668"/>
              <a:gd name="connsiteY156" fmla="*/ 1003300 h 2578100"/>
              <a:gd name="connsiteX157" fmla="*/ 3302000 w 5003668"/>
              <a:gd name="connsiteY157" fmla="*/ 990600 h 2578100"/>
              <a:gd name="connsiteX158" fmla="*/ 3365500 w 5003668"/>
              <a:gd name="connsiteY158" fmla="*/ 952500 h 2578100"/>
              <a:gd name="connsiteX159" fmla="*/ 3492500 w 5003668"/>
              <a:gd name="connsiteY159" fmla="*/ 914400 h 2578100"/>
              <a:gd name="connsiteX160" fmla="*/ 3568700 w 5003668"/>
              <a:gd name="connsiteY160" fmla="*/ 863600 h 2578100"/>
              <a:gd name="connsiteX161" fmla="*/ 3695700 w 5003668"/>
              <a:gd name="connsiteY161" fmla="*/ 825500 h 2578100"/>
              <a:gd name="connsiteX162" fmla="*/ 3771900 w 5003668"/>
              <a:gd name="connsiteY162" fmla="*/ 800100 h 2578100"/>
              <a:gd name="connsiteX163" fmla="*/ 3810000 w 5003668"/>
              <a:gd name="connsiteY163" fmla="*/ 787400 h 2578100"/>
              <a:gd name="connsiteX164" fmla="*/ 3937000 w 5003668"/>
              <a:gd name="connsiteY164" fmla="*/ 762000 h 2578100"/>
              <a:gd name="connsiteX165" fmla="*/ 4051300 w 5003668"/>
              <a:gd name="connsiteY165" fmla="*/ 736600 h 2578100"/>
              <a:gd name="connsiteX166" fmla="*/ 4114800 w 5003668"/>
              <a:gd name="connsiteY166" fmla="*/ 723900 h 2578100"/>
              <a:gd name="connsiteX167" fmla="*/ 4330700 w 5003668"/>
              <a:gd name="connsiteY167" fmla="*/ 685800 h 2578100"/>
              <a:gd name="connsiteX168" fmla="*/ 4457700 w 5003668"/>
              <a:gd name="connsiteY168" fmla="*/ 660400 h 2578100"/>
              <a:gd name="connsiteX169" fmla="*/ 4521200 w 5003668"/>
              <a:gd name="connsiteY169" fmla="*/ 635000 h 2578100"/>
              <a:gd name="connsiteX170" fmla="*/ 4584700 w 5003668"/>
              <a:gd name="connsiteY170" fmla="*/ 622300 h 2578100"/>
              <a:gd name="connsiteX171" fmla="*/ 4978400 w 5003668"/>
              <a:gd name="connsiteY171" fmla="*/ 457200 h 2578100"/>
              <a:gd name="connsiteX172" fmla="*/ 4965700 w 5003668"/>
              <a:gd name="connsiteY172" fmla="*/ 0 h 2578100"/>
              <a:gd name="connsiteX173" fmla="*/ 4940300 w 5003668"/>
              <a:gd name="connsiteY173" fmla="*/ 50800 h 2578100"/>
              <a:gd name="connsiteX0" fmla="*/ 4940300 w 5008327"/>
              <a:gd name="connsiteY0" fmla="*/ 50800 h 2578100"/>
              <a:gd name="connsiteX1" fmla="*/ 4533900 w 5008327"/>
              <a:gd name="connsiteY1" fmla="*/ 76200 h 2578100"/>
              <a:gd name="connsiteX2" fmla="*/ 4419600 w 5008327"/>
              <a:gd name="connsiteY2" fmla="*/ 114300 h 2578100"/>
              <a:gd name="connsiteX3" fmla="*/ 4381500 w 5008327"/>
              <a:gd name="connsiteY3" fmla="*/ 127000 h 2578100"/>
              <a:gd name="connsiteX4" fmla="*/ 4330700 w 5008327"/>
              <a:gd name="connsiteY4" fmla="*/ 152400 h 2578100"/>
              <a:gd name="connsiteX5" fmla="*/ 4279900 w 5008327"/>
              <a:gd name="connsiteY5" fmla="*/ 165100 h 2578100"/>
              <a:gd name="connsiteX6" fmla="*/ 4165600 w 5008327"/>
              <a:gd name="connsiteY6" fmla="*/ 203200 h 2578100"/>
              <a:gd name="connsiteX7" fmla="*/ 4127500 w 5008327"/>
              <a:gd name="connsiteY7" fmla="*/ 215900 h 2578100"/>
              <a:gd name="connsiteX8" fmla="*/ 4076700 w 5008327"/>
              <a:gd name="connsiteY8" fmla="*/ 241300 h 2578100"/>
              <a:gd name="connsiteX9" fmla="*/ 3937000 w 5008327"/>
              <a:gd name="connsiteY9" fmla="*/ 279400 h 2578100"/>
              <a:gd name="connsiteX10" fmla="*/ 3721100 w 5008327"/>
              <a:gd name="connsiteY10" fmla="*/ 330200 h 2578100"/>
              <a:gd name="connsiteX11" fmla="*/ 3619500 w 5008327"/>
              <a:gd name="connsiteY11" fmla="*/ 368300 h 2578100"/>
              <a:gd name="connsiteX12" fmla="*/ 3568700 w 5008327"/>
              <a:gd name="connsiteY12" fmla="*/ 393700 h 2578100"/>
              <a:gd name="connsiteX13" fmla="*/ 3467100 w 5008327"/>
              <a:gd name="connsiteY13" fmla="*/ 419100 h 2578100"/>
              <a:gd name="connsiteX14" fmla="*/ 3429000 w 5008327"/>
              <a:gd name="connsiteY14" fmla="*/ 431800 h 2578100"/>
              <a:gd name="connsiteX15" fmla="*/ 3200400 w 5008327"/>
              <a:gd name="connsiteY15" fmla="*/ 457200 h 2578100"/>
              <a:gd name="connsiteX16" fmla="*/ 3035300 w 5008327"/>
              <a:gd name="connsiteY16" fmla="*/ 469900 h 2578100"/>
              <a:gd name="connsiteX17" fmla="*/ 2997200 w 5008327"/>
              <a:gd name="connsiteY17" fmla="*/ 495300 h 2578100"/>
              <a:gd name="connsiteX18" fmla="*/ 2946400 w 5008327"/>
              <a:gd name="connsiteY18" fmla="*/ 508000 h 2578100"/>
              <a:gd name="connsiteX19" fmla="*/ 2832100 w 5008327"/>
              <a:gd name="connsiteY19" fmla="*/ 533400 h 2578100"/>
              <a:gd name="connsiteX20" fmla="*/ 2374900 w 5008327"/>
              <a:gd name="connsiteY20" fmla="*/ 584200 h 2578100"/>
              <a:gd name="connsiteX21" fmla="*/ 2298700 w 5008327"/>
              <a:gd name="connsiteY21" fmla="*/ 596900 h 2578100"/>
              <a:gd name="connsiteX22" fmla="*/ 2120900 w 5008327"/>
              <a:gd name="connsiteY22" fmla="*/ 622300 h 2578100"/>
              <a:gd name="connsiteX23" fmla="*/ 2082800 w 5008327"/>
              <a:gd name="connsiteY23" fmla="*/ 635000 h 2578100"/>
              <a:gd name="connsiteX24" fmla="*/ 1993900 w 5008327"/>
              <a:gd name="connsiteY24" fmla="*/ 660400 h 2578100"/>
              <a:gd name="connsiteX25" fmla="*/ 1943100 w 5008327"/>
              <a:gd name="connsiteY25" fmla="*/ 685800 h 2578100"/>
              <a:gd name="connsiteX26" fmla="*/ 1841500 w 5008327"/>
              <a:gd name="connsiteY26" fmla="*/ 711200 h 2578100"/>
              <a:gd name="connsiteX27" fmla="*/ 1778000 w 5008327"/>
              <a:gd name="connsiteY27" fmla="*/ 736600 h 2578100"/>
              <a:gd name="connsiteX28" fmla="*/ 1727200 w 5008327"/>
              <a:gd name="connsiteY28" fmla="*/ 749300 h 2578100"/>
              <a:gd name="connsiteX29" fmla="*/ 1651000 w 5008327"/>
              <a:gd name="connsiteY29" fmla="*/ 774700 h 2578100"/>
              <a:gd name="connsiteX30" fmla="*/ 1536700 w 5008327"/>
              <a:gd name="connsiteY30" fmla="*/ 812800 h 2578100"/>
              <a:gd name="connsiteX31" fmla="*/ 1485900 w 5008327"/>
              <a:gd name="connsiteY31" fmla="*/ 825500 h 2578100"/>
              <a:gd name="connsiteX32" fmla="*/ 1397000 w 5008327"/>
              <a:gd name="connsiteY32" fmla="*/ 889000 h 2578100"/>
              <a:gd name="connsiteX33" fmla="*/ 1358900 w 5008327"/>
              <a:gd name="connsiteY33" fmla="*/ 914400 h 2578100"/>
              <a:gd name="connsiteX34" fmla="*/ 1320800 w 5008327"/>
              <a:gd name="connsiteY34" fmla="*/ 952500 h 2578100"/>
              <a:gd name="connsiteX35" fmla="*/ 1244600 w 5008327"/>
              <a:gd name="connsiteY35" fmla="*/ 977900 h 2578100"/>
              <a:gd name="connsiteX36" fmla="*/ 1181100 w 5008327"/>
              <a:gd name="connsiteY36" fmla="*/ 1003300 h 2578100"/>
              <a:gd name="connsiteX37" fmla="*/ 1117600 w 5008327"/>
              <a:gd name="connsiteY37" fmla="*/ 1041400 h 2578100"/>
              <a:gd name="connsiteX38" fmla="*/ 889000 w 5008327"/>
              <a:gd name="connsiteY38" fmla="*/ 1092200 h 2578100"/>
              <a:gd name="connsiteX39" fmla="*/ 812800 w 5008327"/>
              <a:gd name="connsiteY39" fmla="*/ 1104900 h 2578100"/>
              <a:gd name="connsiteX40" fmla="*/ 698500 w 5008327"/>
              <a:gd name="connsiteY40" fmla="*/ 1143000 h 2578100"/>
              <a:gd name="connsiteX41" fmla="*/ 660400 w 5008327"/>
              <a:gd name="connsiteY41" fmla="*/ 1155700 h 2578100"/>
              <a:gd name="connsiteX42" fmla="*/ 596900 w 5008327"/>
              <a:gd name="connsiteY42" fmla="*/ 1168400 h 2578100"/>
              <a:gd name="connsiteX43" fmla="*/ 520700 w 5008327"/>
              <a:gd name="connsiteY43" fmla="*/ 1193800 h 2578100"/>
              <a:gd name="connsiteX44" fmla="*/ 457200 w 5008327"/>
              <a:gd name="connsiteY44" fmla="*/ 1206500 h 2578100"/>
              <a:gd name="connsiteX45" fmla="*/ 381000 w 5008327"/>
              <a:gd name="connsiteY45" fmla="*/ 1219200 h 2578100"/>
              <a:gd name="connsiteX46" fmla="*/ 342900 w 5008327"/>
              <a:gd name="connsiteY46" fmla="*/ 1231900 h 2578100"/>
              <a:gd name="connsiteX47" fmla="*/ 215900 w 5008327"/>
              <a:gd name="connsiteY47" fmla="*/ 1244600 h 2578100"/>
              <a:gd name="connsiteX48" fmla="*/ 127000 w 5008327"/>
              <a:gd name="connsiteY48" fmla="*/ 1257300 h 2578100"/>
              <a:gd name="connsiteX49" fmla="*/ 63500 w 5008327"/>
              <a:gd name="connsiteY49" fmla="*/ 1282700 h 2578100"/>
              <a:gd name="connsiteX50" fmla="*/ 25400 w 5008327"/>
              <a:gd name="connsiteY50" fmla="*/ 1295400 h 2578100"/>
              <a:gd name="connsiteX51" fmla="*/ 0 w 5008327"/>
              <a:gd name="connsiteY51" fmla="*/ 1333500 h 2578100"/>
              <a:gd name="connsiteX52" fmla="*/ 228600 w 5008327"/>
              <a:gd name="connsiteY52" fmla="*/ 1371600 h 2578100"/>
              <a:gd name="connsiteX53" fmla="*/ 304800 w 5008327"/>
              <a:gd name="connsiteY53" fmla="*/ 1397000 h 2578100"/>
              <a:gd name="connsiteX54" fmla="*/ 368300 w 5008327"/>
              <a:gd name="connsiteY54" fmla="*/ 1422400 h 2578100"/>
              <a:gd name="connsiteX55" fmla="*/ 457200 w 5008327"/>
              <a:gd name="connsiteY55" fmla="*/ 1447800 h 2578100"/>
              <a:gd name="connsiteX56" fmla="*/ 571500 w 5008327"/>
              <a:gd name="connsiteY56" fmla="*/ 1498600 h 2578100"/>
              <a:gd name="connsiteX57" fmla="*/ 660400 w 5008327"/>
              <a:gd name="connsiteY57" fmla="*/ 1536700 h 2578100"/>
              <a:gd name="connsiteX58" fmla="*/ 698500 w 5008327"/>
              <a:gd name="connsiteY58" fmla="*/ 1549400 h 2578100"/>
              <a:gd name="connsiteX59" fmla="*/ 749300 w 5008327"/>
              <a:gd name="connsiteY59" fmla="*/ 1574800 h 2578100"/>
              <a:gd name="connsiteX60" fmla="*/ 863600 w 5008327"/>
              <a:gd name="connsiteY60" fmla="*/ 1612900 h 2578100"/>
              <a:gd name="connsiteX61" fmla="*/ 939800 w 5008327"/>
              <a:gd name="connsiteY61" fmla="*/ 1638300 h 2578100"/>
              <a:gd name="connsiteX62" fmla="*/ 977900 w 5008327"/>
              <a:gd name="connsiteY62" fmla="*/ 1651000 h 2578100"/>
              <a:gd name="connsiteX63" fmla="*/ 1028700 w 5008327"/>
              <a:gd name="connsiteY63" fmla="*/ 1663700 h 2578100"/>
              <a:gd name="connsiteX64" fmla="*/ 1104900 w 5008327"/>
              <a:gd name="connsiteY64" fmla="*/ 1689100 h 2578100"/>
              <a:gd name="connsiteX65" fmla="*/ 1143000 w 5008327"/>
              <a:gd name="connsiteY65" fmla="*/ 1701800 h 2578100"/>
              <a:gd name="connsiteX66" fmla="*/ 1371600 w 5008327"/>
              <a:gd name="connsiteY66" fmla="*/ 1739900 h 2578100"/>
              <a:gd name="connsiteX67" fmla="*/ 1587500 w 5008327"/>
              <a:gd name="connsiteY67" fmla="*/ 1778000 h 2578100"/>
              <a:gd name="connsiteX68" fmla="*/ 1651000 w 5008327"/>
              <a:gd name="connsiteY68" fmla="*/ 1803400 h 2578100"/>
              <a:gd name="connsiteX69" fmla="*/ 1752600 w 5008327"/>
              <a:gd name="connsiteY69" fmla="*/ 1828800 h 2578100"/>
              <a:gd name="connsiteX70" fmla="*/ 2057400 w 5008327"/>
              <a:gd name="connsiteY70" fmla="*/ 1854200 h 2578100"/>
              <a:gd name="connsiteX71" fmla="*/ 2095500 w 5008327"/>
              <a:gd name="connsiteY71" fmla="*/ 1866900 h 2578100"/>
              <a:gd name="connsiteX72" fmla="*/ 2324100 w 5008327"/>
              <a:gd name="connsiteY72" fmla="*/ 1905000 h 2578100"/>
              <a:gd name="connsiteX73" fmla="*/ 2400300 w 5008327"/>
              <a:gd name="connsiteY73" fmla="*/ 1930400 h 2578100"/>
              <a:gd name="connsiteX74" fmla="*/ 2438400 w 5008327"/>
              <a:gd name="connsiteY74" fmla="*/ 1943100 h 2578100"/>
              <a:gd name="connsiteX75" fmla="*/ 2514600 w 5008327"/>
              <a:gd name="connsiteY75" fmla="*/ 1955800 h 2578100"/>
              <a:gd name="connsiteX76" fmla="*/ 2603500 w 5008327"/>
              <a:gd name="connsiteY76" fmla="*/ 1993900 h 2578100"/>
              <a:gd name="connsiteX77" fmla="*/ 2679700 w 5008327"/>
              <a:gd name="connsiteY77" fmla="*/ 2019300 h 2578100"/>
              <a:gd name="connsiteX78" fmla="*/ 2806700 w 5008327"/>
              <a:gd name="connsiteY78" fmla="*/ 2044700 h 2578100"/>
              <a:gd name="connsiteX79" fmla="*/ 2882900 w 5008327"/>
              <a:gd name="connsiteY79" fmla="*/ 2070100 h 2578100"/>
              <a:gd name="connsiteX80" fmla="*/ 2946400 w 5008327"/>
              <a:gd name="connsiteY80" fmla="*/ 2082800 h 2578100"/>
              <a:gd name="connsiteX81" fmla="*/ 3022600 w 5008327"/>
              <a:gd name="connsiteY81" fmla="*/ 2108200 h 2578100"/>
              <a:gd name="connsiteX82" fmla="*/ 3086100 w 5008327"/>
              <a:gd name="connsiteY82" fmla="*/ 2120900 h 2578100"/>
              <a:gd name="connsiteX83" fmla="*/ 3187700 w 5008327"/>
              <a:gd name="connsiteY83" fmla="*/ 2159000 h 2578100"/>
              <a:gd name="connsiteX84" fmla="*/ 3225800 w 5008327"/>
              <a:gd name="connsiteY84" fmla="*/ 2171700 h 2578100"/>
              <a:gd name="connsiteX85" fmla="*/ 3289300 w 5008327"/>
              <a:gd name="connsiteY85" fmla="*/ 2184400 h 2578100"/>
              <a:gd name="connsiteX86" fmla="*/ 3467100 w 5008327"/>
              <a:gd name="connsiteY86" fmla="*/ 2209800 h 2578100"/>
              <a:gd name="connsiteX87" fmla="*/ 3543300 w 5008327"/>
              <a:gd name="connsiteY87" fmla="*/ 2235200 h 2578100"/>
              <a:gd name="connsiteX88" fmla="*/ 3733800 w 5008327"/>
              <a:gd name="connsiteY88" fmla="*/ 2260600 h 2578100"/>
              <a:gd name="connsiteX89" fmla="*/ 3797300 w 5008327"/>
              <a:gd name="connsiteY89" fmla="*/ 2273300 h 2578100"/>
              <a:gd name="connsiteX90" fmla="*/ 3949700 w 5008327"/>
              <a:gd name="connsiteY90" fmla="*/ 2298700 h 2578100"/>
              <a:gd name="connsiteX91" fmla="*/ 4025900 w 5008327"/>
              <a:gd name="connsiteY91" fmla="*/ 2311400 h 2578100"/>
              <a:gd name="connsiteX92" fmla="*/ 4152900 w 5008327"/>
              <a:gd name="connsiteY92" fmla="*/ 2324100 h 2578100"/>
              <a:gd name="connsiteX93" fmla="*/ 4254500 w 5008327"/>
              <a:gd name="connsiteY93" fmla="*/ 2349500 h 2578100"/>
              <a:gd name="connsiteX94" fmla="*/ 4292600 w 5008327"/>
              <a:gd name="connsiteY94" fmla="*/ 2362200 h 2578100"/>
              <a:gd name="connsiteX95" fmla="*/ 4330700 w 5008327"/>
              <a:gd name="connsiteY95" fmla="*/ 2387600 h 2578100"/>
              <a:gd name="connsiteX96" fmla="*/ 4495800 w 5008327"/>
              <a:gd name="connsiteY96" fmla="*/ 2413000 h 2578100"/>
              <a:gd name="connsiteX97" fmla="*/ 4610100 w 5008327"/>
              <a:gd name="connsiteY97" fmla="*/ 2438400 h 2578100"/>
              <a:gd name="connsiteX98" fmla="*/ 4686300 w 5008327"/>
              <a:gd name="connsiteY98" fmla="*/ 2476500 h 2578100"/>
              <a:gd name="connsiteX99" fmla="*/ 4724400 w 5008327"/>
              <a:gd name="connsiteY99" fmla="*/ 2489200 h 2578100"/>
              <a:gd name="connsiteX100" fmla="*/ 4851400 w 5008327"/>
              <a:gd name="connsiteY100" fmla="*/ 2540000 h 2578100"/>
              <a:gd name="connsiteX101" fmla="*/ 4889500 w 5008327"/>
              <a:gd name="connsiteY101" fmla="*/ 2565400 h 2578100"/>
              <a:gd name="connsiteX102" fmla="*/ 4940300 w 5008327"/>
              <a:gd name="connsiteY102" fmla="*/ 2578100 h 2578100"/>
              <a:gd name="connsiteX103" fmla="*/ 4927600 w 5008327"/>
              <a:gd name="connsiteY103" fmla="*/ 2260600 h 2578100"/>
              <a:gd name="connsiteX104" fmla="*/ 4876800 w 5008327"/>
              <a:gd name="connsiteY104" fmla="*/ 2247900 h 2578100"/>
              <a:gd name="connsiteX105" fmla="*/ 4800600 w 5008327"/>
              <a:gd name="connsiteY105" fmla="*/ 2222500 h 2578100"/>
              <a:gd name="connsiteX106" fmla="*/ 4762500 w 5008327"/>
              <a:gd name="connsiteY106" fmla="*/ 2209800 h 2578100"/>
              <a:gd name="connsiteX107" fmla="*/ 4648200 w 5008327"/>
              <a:gd name="connsiteY107" fmla="*/ 2197100 h 2578100"/>
              <a:gd name="connsiteX108" fmla="*/ 4584700 w 5008327"/>
              <a:gd name="connsiteY108" fmla="*/ 2184400 h 2578100"/>
              <a:gd name="connsiteX109" fmla="*/ 4457700 w 5008327"/>
              <a:gd name="connsiteY109" fmla="*/ 2159000 h 2578100"/>
              <a:gd name="connsiteX110" fmla="*/ 4292600 w 5008327"/>
              <a:gd name="connsiteY110" fmla="*/ 2120900 h 2578100"/>
              <a:gd name="connsiteX111" fmla="*/ 4203700 w 5008327"/>
              <a:gd name="connsiteY111" fmla="*/ 2095500 h 2578100"/>
              <a:gd name="connsiteX112" fmla="*/ 4140200 w 5008327"/>
              <a:gd name="connsiteY112" fmla="*/ 2082800 h 2578100"/>
              <a:gd name="connsiteX113" fmla="*/ 4064000 w 5008327"/>
              <a:gd name="connsiteY113" fmla="*/ 2057400 h 2578100"/>
              <a:gd name="connsiteX114" fmla="*/ 3937000 w 5008327"/>
              <a:gd name="connsiteY114" fmla="*/ 2032000 h 2578100"/>
              <a:gd name="connsiteX115" fmla="*/ 3898900 w 5008327"/>
              <a:gd name="connsiteY115" fmla="*/ 2019300 h 2578100"/>
              <a:gd name="connsiteX116" fmla="*/ 3810000 w 5008327"/>
              <a:gd name="connsiteY116" fmla="*/ 2006600 h 2578100"/>
              <a:gd name="connsiteX117" fmla="*/ 3670300 w 5008327"/>
              <a:gd name="connsiteY117" fmla="*/ 1981200 h 2578100"/>
              <a:gd name="connsiteX118" fmla="*/ 3632200 w 5008327"/>
              <a:gd name="connsiteY118" fmla="*/ 1968500 h 2578100"/>
              <a:gd name="connsiteX119" fmla="*/ 3568700 w 5008327"/>
              <a:gd name="connsiteY119" fmla="*/ 1955800 h 2578100"/>
              <a:gd name="connsiteX120" fmla="*/ 3530600 w 5008327"/>
              <a:gd name="connsiteY120" fmla="*/ 1943100 h 2578100"/>
              <a:gd name="connsiteX121" fmla="*/ 3441700 w 5008327"/>
              <a:gd name="connsiteY121" fmla="*/ 1930400 h 2578100"/>
              <a:gd name="connsiteX122" fmla="*/ 3378200 w 5008327"/>
              <a:gd name="connsiteY122" fmla="*/ 1905000 h 2578100"/>
              <a:gd name="connsiteX123" fmla="*/ 3238500 w 5008327"/>
              <a:gd name="connsiteY123" fmla="*/ 1866900 h 2578100"/>
              <a:gd name="connsiteX124" fmla="*/ 3086100 w 5008327"/>
              <a:gd name="connsiteY124" fmla="*/ 1841500 h 2578100"/>
              <a:gd name="connsiteX125" fmla="*/ 3048000 w 5008327"/>
              <a:gd name="connsiteY125" fmla="*/ 1828800 h 2578100"/>
              <a:gd name="connsiteX126" fmla="*/ 2984500 w 5008327"/>
              <a:gd name="connsiteY126" fmla="*/ 1816100 h 2578100"/>
              <a:gd name="connsiteX127" fmla="*/ 2946400 w 5008327"/>
              <a:gd name="connsiteY127" fmla="*/ 1803400 h 2578100"/>
              <a:gd name="connsiteX128" fmla="*/ 2870200 w 5008327"/>
              <a:gd name="connsiteY128" fmla="*/ 1790700 h 2578100"/>
              <a:gd name="connsiteX129" fmla="*/ 2654300 w 5008327"/>
              <a:gd name="connsiteY129" fmla="*/ 1752600 h 2578100"/>
              <a:gd name="connsiteX130" fmla="*/ 2578100 w 5008327"/>
              <a:gd name="connsiteY130" fmla="*/ 1714500 h 2578100"/>
              <a:gd name="connsiteX131" fmla="*/ 2540000 w 5008327"/>
              <a:gd name="connsiteY131" fmla="*/ 1701800 h 2578100"/>
              <a:gd name="connsiteX132" fmla="*/ 2501900 w 5008327"/>
              <a:gd name="connsiteY132" fmla="*/ 1676400 h 2578100"/>
              <a:gd name="connsiteX133" fmla="*/ 2425700 w 5008327"/>
              <a:gd name="connsiteY133" fmla="*/ 1651000 h 2578100"/>
              <a:gd name="connsiteX134" fmla="*/ 2387600 w 5008327"/>
              <a:gd name="connsiteY134" fmla="*/ 1625600 h 2578100"/>
              <a:gd name="connsiteX135" fmla="*/ 2273300 w 5008327"/>
              <a:gd name="connsiteY135" fmla="*/ 1600200 h 2578100"/>
              <a:gd name="connsiteX136" fmla="*/ 2222500 w 5008327"/>
              <a:gd name="connsiteY136" fmla="*/ 1574800 h 2578100"/>
              <a:gd name="connsiteX137" fmla="*/ 2171700 w 5008327"/>
              <a:gd name="connsiteY137" fmla="*/ 1562100 h 2578100"/>
              <a:gd name="connsiteX138" fmla="*/ 2082800 w 5008327"/>
              <a:gd name="connsiteY138" fmla="*/ 1536700 h 2578100"/>
              <a:gd name="connsiteX139" fmla="*/ 1955800 w 5008327"/>
              <a:gd name="connsiteY139" fmla="*/ 1498600 h 2578100"/>
              <a:gd name="connsiteX140" fmla="*/ 1841500 w 5008327"/>
              <a:gd name="connsiteY140" fmla="*/ 1473200 h 2578100"/>
              <a:gd name="connsiteX141" fmla="*/ 1625600 w 5008327"/>
              <a:gd name="connsiteY141" fmla="*/ 1435100 h 2578100"/>
              <a:gd name="connsiteX142" fmla="*/ 1498600 w 5008327"/>
              <a:gd name="connsiteY142" fmla="*/ 1397000 h 2578100"/>
              <a:gd name="connsiteX143" fmla="*/ 1485900 w 5008327"/>
              <a:gd name="connsiteY143" fmla="*/ 1358900 h 2578100"/>
              <a:gd name="connsiteX144" fmla="*/ 1587500 w 5008327"/>
              <a:gd name="connsiteY144" fmla="*/ 1295400 h 2578100"/>
              <a:gd name="connsiteX145" fmla="*/ 1778000 w 5008327"/>
              <a:gd name="connsiteY145" fmla="*/ 1282700 h 2578100"/>
              <a:gd name="connsiteX146" fmla="*/ 1930400 w 5008327"/>
              <a:gd name="connsiteY146" fmla="*/ 1270000 h 2578100"/>
              <a:gd name="connsiteX147" fmla="*/ 2260600 w 5008327"/>
              <a:gd name="connsiteY147" fmla="*/ 1219200 h 2578100"/>
              <a:gd name="connsiteX148" fmla="*/ 2438400 w 5008327"/>
              <a:gd name="connsiteY148" fmla="*/ 1181100 h 2578100"/>
              <a:gd name="connsiteX149" fmla="*/ 2489200 w 5008327"/>
              <a:gd name="connsiteY149" fmla="*/ 1168400 h 2578100"/>
              <a:gd name="connsiteX150" fmla="*/ 2616200 w 5008327"/>
              <a:gd name="connsiteY150" fmla="*/ 1155700 h 2578100"/>
              <a:gd name="connsiteX151" fmla="*/ 2692400 w 5008327"/>
              <a:gd name="connsiteY151" fmla="*/ 1143000 h 2578100"/>
              <a:gd name="connsiteX152" fmla="*/ 2921000 w 5008327"/>
              <a:gd name="connsiteY152" fmla="*/ 1130300 h 2578100"/>
              <a:gd name="connsiteX153" fmla="*/ 3060700 w 5008327"/>
              <a:gd name="connsiteY153" fmla="*/ 1092200 h 2578100"/>
              <a:gd name="connsiteX154" fmla="*/ 3162300 w 5008327"/>
              <a:gd name="connsiteY154" fmla="*/ 1041400 h 2578100"/>
              <a:gd name="connsiteX155" fmla="*/ 3200400 w 5008327"/>
              <a:gd name="connsiteY155" fmla="*/ 1028700 h 2578100"/>
              <a:gd name="connsiteX156" fmla="*/ 3238500 w 5008327"/>
              <a:gd name="connsiteY156" fmla="*/ 1003300 h 2578100"/>
              <a:gd name="connsiteX157" fmla="*/ 3302000 w 5008327"/>
              <a:gd name="connsiteY157" fmla="*/ 990600 h 2578100"/>
              <a:gd name="connsiteX158" fmla="*/ 3365500 w 5008327"/>
              <a:gd name="connsiteY158" fmla="*/ 952500 h 2578100"/>
              <a:gd name="connsiteX159" fmla="*/ 3492500 w 5008327"/>
              <a:gd name="connsiteY159" fmla="*/ 914400 h 2578100"/>
              <a:gd name="connsiteX160" fmla="*/ 3568700 w 5008327"/>
              <a:gd name="connsiteY160" fmla="*/ 863600 h 2578100"/>
              <a:gd name="connsiteX161" fmla="*/ 3695700 w 5008327"/>
              <a:gd name="connsiteY161" fmla="*/ 825500 h 2578100"/>
              <a:gd name="connsiteX162" fmla="*/ 3771900 w 5008327"/>
              <a:gd name="connsiteY162" fmla="*/ 800100 h 2578100"/>
              <a:gd name="connsiteX163" fmla="*/ 3810000 w 5008327"/>
              <a:gd name="connsiteY163" fmla="*/ 787400 h 2578100"/>
              <a:gd name="connsiteX164" fmla="*/ 3937000 w 5008327"/>
              <a:gd name="connsiteY164" fmla="*/ 762000 h 2578100"/>
              <a:gd name="connsiteX165" fmla="*/ 4051300 w 5008327"/>
              <a:gd name="connsiteY165" fmla="*/ 736600 h 2578100"/>
              <a:gd name="connsiteX166" fmla="*/ 4114800 w 5008327"/>
              <a:gd name="connsiteY166" fmla="*/ 723900 h 2578100"/>
              <a:gd name="connsiteX167" fmla="*/ 4330700 w 5008327"/>
              <a:gd name="connsiteY167" fmla="*/ 685800 h 2578100"/>
              <a:gd name="connsiteX168" fmla="*/ 4457700 w 5008327"/>
              <a:gd name="connsiteY168" fmla="*/ 660400 h 2578100"/>
              <a:gd name="connsiteX169" fmla="*/ 4521200 w 5008327"/>
              <a:gd name="connsiteY169" fmla="*/ 635000 h 2578100"/>
              <a:gd name="connsiteX170" fmla="*/ 4978400 w 5008327"/>
              <a:gd name="connsiteY170" fmla="*/ 457200 h 2578100"/>
              <a:gd name="connsiteX171" fmla="*/ 4965700 w 5008327"/>
              <a:gd name="connsiteY171" fmla="*/ 0 h 2578100"/>
              <a:gd name="connsiteX172" fmla="*/ 4940300 w 5008327"/>
              <a:gd name="connsiteY172" fmla="*/ 50800 h 2578100"/>
              <a:gd name="connsiteX0" fmla="*/ 4940300 w 5012997"/>
              <a:gd name="connsiteY0" fmla="*/ 50800 h 2578100"/>
              <a:gd name="connsiteX1" fmla="*/ 4533900 w 5012997"/>
              <a:gd name="connsiteY1" fmla="*/ 76200 h 2578100"/>
              <a:gd name="connsiteX2" fmla="*/ 4419600 w 5012997"/>
              <a:gd name="connsiteY2" fmla="*/ 114300 h 2578100"/>
              <a:gd name="connsiteX3" fmla="*/ 4381500 w 5012997"/>
              <a:gd name="connsiteY3" fmla="*/ 127000 h 2578100"/>
              <a:gd name="connsiteX4" fmla="*/ 4330700 w 5012997"/>
              <a:gd name="connsiteY4" fmla="*/ 152400 h 2578100"/>
              <a:gd name="connsiteX5" fmla="*/ 4279900 w 5012997"/>
              <a:gd name="connsiteY5" fmla="*/ 165100 h 2578100"/>
              <a:gd name="connsiteX6" fmla="*/ 4165600 w 5012997"/>
              <a:gd name="connsiteY6" fmla="*/ 203200 h 2578100"/>
              <a:gd name="connsiteX7" fmla="*/ 4127500 w 5012997"/>
              <a:gd name="connsiteY7" fmla="*/ 215900 h 2578100"/>
              <a:gd name="connsiteX8" fmla="*/ 4076700 w 5012997"/>
              <a:gd name="connsiteY8" fmla="*/ 241300 h 2578100"/>
              <a:gd name="connsiteX9" fmla="*/ 3937000 w 5012997"/>
              <a:gd name="connsiteY9" fmla="*/ 279400 h 2578100"/>
              <a:gd name="connsiteX10" fmla="*/ 3721100 w 5012997"/>
              <a:gd name="connsiteY10" fmla="*/ 330200 h 2578100"/>
              <a:gd name="connsiteX11" fmla="*/ 3619500 w 5012997"/>
              <a:gd name="connsiteY11" fmla="*/ 368300 h 2578100"/>
              <a:gd name="connsiteX12" fmla="*/ 3568700 w 5012997"/>
              <a:gd name="connsiteY12" fmla="*/ 393700 h 2578100"/>
              <a:gd name="connsiteX13" fmla="*/ 3467100 w 5012997"/>
              <a:gd name="connsiteY13" fmla="*/ 419100 h 2578100"/>
              <a:gd name="connsiteX14" fmla="*/ 3429000 w 5012997"/>
              <a:gd name="connsiteY14" fmla="*/ 431800 h 2578100"/>
              <a:gd name="connsiteX15" fmla="*/ 3200400 w 5012997"/>
              <a:gd name="connsiteY15" fmla="*/ 457200 h 2578100"/>
              <a:gd name="connsiteX16" fmla="*/ 3035300 w 5012997"/>
              <a:gd name="connsiteY16" fmla="*/ 469900 h 2578100"/>
              <a:gd name="connsiteX17" fmla="*/ 2997200 w 5012997"/>
              <a:gd name="connsiteY17" fmla="*/ 495300 h 2578100"/>
              <a:gd name="connsiteX18" fmla="*/ 2946400 w 5012997"/>
              <a:gd name="connsiteY18" fmla="*/ 508000 h 2578100"/>
              <a:gd name="connsiteX19" fmla="*/ 2832100 w 5012997"/>
              <a:gd name="connsiteY19" fmla="*/ 533400 h 2578100"/>
              <a:gd name="connsiteX20" fmla="*/ 2374900 w 5012997"/>
              <a:gd name="connsiteY20" fmla="*/ 584200 h 2578100"/>
              <a:gd name="connsiteX21" fmla="*/ 2298700 w 5012997"/>
              <a:gd name="connsiteY21" fmla="*/ 596900 h 2578100"/>
              <a:gd name="connsiteX22" fmla="*/ 2120900 w 5012997"/>
              <a:gd name="connsiteY22" fmla="*/ 622300 h 2578100"/>
              <a:gd name="connsiteX23" fmla="*/ 2082800 w 5012997"/>
              <a:gd name="connsiteY23" fmla="*/ 635000 h 2578100"/>
              <a:gd name="connsiteX24" fmla="*/ 1993900 w 5012997"/>
              <a:gd name="connsiteY24" fmla="*/ 660400 h 2578100"/>
              <a:gd name="connsiteX25" fmla="*/ 1943100 w 5012997"/>
              <a:gd name="connsiteY25" fmla="*/ 685800 h 2578100"/>
              <a:gd name="connsiteX26" fmla="*/ 1841500 w 5012997"/>
              <a:gd name="connsiteY26" fmla="*/ 711200 h 2578100"/>
              <a:gd name="connsiteX27" fmla="*/ 1778000 w 5012997"/>
              <a:gd name="connsiteY27" fmla="*/ 736600 h 2578100"/>
              <a:gd name="connsiteX28" fmla="*/ 1727200 w 5012997"/>
              <a:gd name="connsiteY28" fmla="*/ 749300 h 2578100"/>
              <a:gd name="connsiteX29" fmla="*/ 1651000 w 5012997"/>
              <a:gd name="connsiteY29" fmla="*/ 774700 h 2578100"/>
              <a:gd name="connsiteX30" fmla="*/ 1536700 w 5012997"/>
              <a:gd name="connsiteY30" fmla="*/ 812800 h 2578100"/>
              <a:gd name="connsiteX31" fmla="*/ 1485900 w 5012997"/>
              <a:gd name="connsiteY31" fmla="*/ 825500 h 2578100"/>
              <a:gd name="connsiteX32" fmla="*/ 1397000 w 5012997"/>
              <a:gd name="connsiteY32" fmla="*/ 889000 h 2578100"/>
              <a:gd name="connsiteX33" fmla="*/ 1358900 w 5012997"/>
              <a:gd name="connsiteY33" fmla="*/ 914400 h 2578100"/>
              <a:gd name="connsiteX34" fmla="*/ 1320800 w 5012997"/>
              <a:gd name="connsiteY34" fmla="*/ 952500 h 2578100"/>
              <a:gd name="connsiteX35" fmla="*/ 1244600 w 5012997"/>
              <a:gd name="connsiteY35" fmla="*/ 977900 h 2578100"/>
              <a:gd name="connsiteX36" fmla="*/ 1181100 w 5012997"/>
              <a:gd name="connsiteY36" fmla="*/ 1003300 h 2578100"/>
              <a:gd name="connsiteX37" fmla="*/ 1117600 w 5012997"/>
              <a:gd name="connsiteY37" fmla="*/ 1041400 h 2578100"/>
              <a:gd name="connsiteX38" fmla="*/ 889000 w 5012997"/>
              <a:gd name="connsiteY38" fmla="*/ 1092200 h 2578100"/>
              <a:gd name="connsiteX39" fmla="*/ 812800 w 5012997"/>
              <a:gd name="connsiteY39" fmla="*/ 1104900 h 2578100"/>
              <a:gd name="connsiteX40" fmla="*/ 698500 w 5012997"/>
              <a:gd name="connsiteY40" fmla="*/ 1143000 h 2578100"/>
              <a:gd name="connsiteX41" fmla="*/ 660400 w 5012997"/>
              <a:gd name="connsiteY41" fmla="*/ 1155700 h 2578100"/>
              <a:gd name="connsiteX42" fmla="*/ 596900 w 5012997"/>
              <a:gd name="connsiteY42" fmla="*/ 1168400 h 2578100"/>
              <a:gd name="connsiteX43" fmla="*/ 520700 w 5012997"/>
              <a:gd name="connsiteY43" fmla="*/ 1193800 h 2578100"/>
              <a:gd name="connsiteX44" fmla="*/ 457200 w 5012997"/>
              <a:gd name="connsiteY44" fmla="*/ 1206500 h 2578100"/>
              <a:gd name="connsiteX45" fmla="*/ 381000 w 5012997"/>
              <a:gd name="connsiteY45" fmla="*/ 1219200 h 2578100"/>
              <a:gd name="connsiteX46" fmla="*/ 342900 w 5012997"/>
              <a:gd name="connsiteY46" fmla="*/ 1231900 h 2578100"/>
              <a:gd name="connsiteX47" fmla="*/ 215900 w 5012997"/>
              <a:gd name="connsiteY47" fmla="*/ 1244600 h 2578100"/>
              <a:gd name="connsiteX48" fmla="*/ 127000 w 5012997"/>
              <a:gd name="connsiteY48" fmla="*/ 1257300 h 2578100"/>
              <a:gd name="connsiteX49" fmla="*/ 63500 w 5012997"/>
              <a:gd name="connsiteY49" fmla="*/ 1282700 h 2578100"/>
              <a:gd name="connsiteX50" fmla="*/ 25400 w 5012997"/>
              <a:gd name="connsiteY50" fmla="*/ 1295400 h 2578100"/>
              <a:gd name="connsiteX51" fmla="*/ 0 w 5012997"/>
              <a:gd name="connsiteY51" fmla="*/ 1333500 h 2578100"/>
              <a:gd name="connsiteX52" fmla="*/ 228600 w 5012997"/>
              <a:gd name="connsiteY52" fmla="*/ 1371600 h 2578100"/>
              <a:gd name="connsiteX53" fmla="*/ 304800 w 5012997"/>
              <a:gd name="connsiteY53" fmla="*/ 1397000 h 2578100"/>
              <a:gd name="connsiteX54" fmla="*/ 368300 w 5012997"/>
              <a:gd name="connsiteY54" fmla="*/ 1422400 h 2578100"/>
              <a:gd name="connsiteX55" fmla="*/ 457200 w 5012997"/>
              <a:gd name="connsiteY55" fmla="*/ 1447800 h 2578100"/>
              <a:gd name="connsiteX56" fmla="*/ 571500 w 5012997"/>
              <a:gd name="connsiteY56" fmla="*/ 1498600 h 2578100"/>
              <a:gd name="connsiteX57" fmla="*/ 660400 w 5012997"/>
              <a:gd name="connsiteY57" fmla="*/ 1536700 h 2578100"/>
              <a:gd name="connsiteX58" fmla="*/ 698500 w 5012997"/>
              <a:gd name="connsiteY58" fmla="*/ 1549400 h 2578100"/>
              <a:gd name="connsiteX59" fmla="*/ 749300 w 5012997"/>
              <a:gd name="connsiteY59" fmla="*/ 1574800 h 2578100"/>
              <a:gd name="connsiteX60" fmla="*/ 863600 w 5012997"/>
              <a:gd name="connsiteY60" fmla="*/ 1612900 h 2578100"/>
              <a:gd name="connsiteX61" fmla="*/ 939800 w 5012997"/>
              <a:gd name="connsiteY61" fmla="*/ 1638300 h 2578100"/>
              <a:gd name="connsiteX62" fmla="*/ 977900 w 5012997"/>
              <a:gd name="connsiteY62" fmla="*/ 1651000 h 2578100"/>
              <a:gd name="connsiteX63" fmla="*/ 1028700 w 5012997"/>
              <a:gd name="connsiteY63" fmla="*/ 1663700 h 2578100"/>
              <a:gd name="connsiteX64" fmla="*/ 1104900 w 5012997"/>
              <a:gd name="connsiteY64" fmla="*/ 1689100 h 2578100"/>
              <a:gd name="connsiteX65" fmla="*/ 1143000 w 5012997"/>
              <a:gd name="connsiteY65" fmla="*/ 1701800 h 2578100"/>
              <a:gd name="connsiteX66" fmla="*/ 1371600 w 5012997"/>
              <a:gd name="connsiteY66" fmla="*/ 1739900 h 2578100"/>
              <a:gd name="connsiteX67" fmla="*/ 1587500 w 5012997"/>
              <a:gd name="connsiteY67" fmla="*/ 1778000 h 2578100"/>
              <a:gd name="connsiteX68" fmla="*/ 1651000 w 5012997"/>
              <a:gd name="connsiteY68" fmla="*/ 1803400 h 2578100"/>
              <a:gd name="connsiteX69" fmla="*/ 1752600 w 5012997"/>
              <a:gd name="connsiteY69" fmla="*/ 1828800 h 2578100"/>
              <a:gd name="connsiteX70" fmla="*/ 2057400 w 5012997"/>
              <a:gd name="connsiteY70" fmla="*/ 1854200 h 2578100"/>
              <a:gd name="connsiteX71" fmla="*/ 2095500 w 5012997"/>
              <a:gd name="connsiteY71" fmla="*/ 1866900 h 2578100"/>
              <a:gd name="connsiteX72" fmla="*/ 2324100 w 5012997"/>
              <a:gd name="connsiteY72" fmla="*/ 1905000 h 2578100"/>
              <a:gd name="connsiteX73" fmla="*/ 2400300 w 5012997"/>
              <a:gd name="connsiteY73" fmla="*/ 1930400 h 2578100"/>
              <a:gd name="connsiteX74" fmla="*/ 2438400 w 5012997"/>
              <a:gd name="connsiteY74" fmla="*/ 1943100 h 2578100"/>
              <a:gd name="connsiteX75" fmla="*/ 2514600 w 5012997"/>
              <a:gd name="connsiteY75" fmla="*/ 1955800 h 2578100"/>
              <a:gd name="connsiteX76" fmla="*/ 2603500 w 5012997"/>
              <a:gd name="connsiteY76" fmla="*/ 1993900 h 2578100"/>
              <a:gd name="connsiteX77" fmla="*/ 2679700 w 5012997"/>
              <a:gd name="connsiteY77" fmla="*/ 2019300 h 2578100"/>
              <a:gd name="connsiteX78" fmla="*/ 2806700 w 5012997"/>
              <a:gd name="connsiteY78" fmla="*/ 2044700 h 2578100"/>
              <a:gd name="connsiteX79" fmla="*/ 2882900 w 5012997"/>
              <a:gd name="connsiteY79" fmla="*/ 2070100 h 2578100"/>
              <a:gd name="connsiteX80" fmla="*/ 2946400 w 5012997"/>
              <a:gd name="connsiteY80" fmla="*/ 2082800 h 2578100"/>
              <a:gd name="connsiteX81" fmla="*/ 3022600 w 5012997"/>
              <a:gd name="connsiteY81" fmla="*/ 2108200 h 2578100"/>
              <a:gd name="connsiteX82" fmla="*/ 3086100 w 5012997"/>
              <a:gd name="connsiteY82" fmla="*/ 2120900 h 2578100"/>
              <a:gd name="connsiteX83" fmla="*/ 3187700 w 5012997"/>
              <a:gd name="connsiteY83" fmla="*/ 2159000 h 2578100"/>
              <a:gd name="connsiteX84" fmla="*/ 3225800 w 5012997"/>
              <a:gd name="connsiteY84" fmla="*/ 2171700 h 2578100"/>
              <a:gd name="connsiteX85" fmla="*/ 3289300 w 5012997"/>
              <a:gd name="connsiteY85" fmla="*/ 2184400 h 2578100"/>
              <a:gd name="connsiteX86" fmla="*/ 3467100 w 5012997"/>
              <a:gd name="connsiteY86" fmla="*/ 2209800 h 2578100"/>
              <a:gd name="connsiteX87" fmla="*/ 3543300 w 5012997"/>
              <a:gd name="connsiteY87" fmla="*/ 2235200 h 2578100"/>
              <a:gd name="connsiteX88" fmla="*/ 3733800 w 5012997"/>
              <a:gd name="connsiteY88" fmla="*/ 2260600 h 2578100"/>
              <a:gd name="connsiteX89" fmla="*/ 3797300 w 5012997"/>
              <a:gd name="connsiteY89" fmla="*/ 2273300 h 2578100"/>
              <a:gd name="connsiteX90" fmla="*/ 3949700 w 5012997"/>
              <a:gd name="connsiteY90" fmla="*/ 2298700 h 2578100"/>
              <a:gd name="connsiteX91" fmla="*/ 4025900 w 5012997"/>
              <a:gd name="connsiteY91" fmla="*/ 2311400 h 2578100"/>
              <a:gd name="connsiteX92" fmla="*/ 4152900 w 5012997"/>
              <a:gd name="connsiteY92" fmla="*/ 2324100 h 2578100"/>
              <a:gd name="connsiteX93" fmla="*/ 4254500 w 5012997"/>
              <a:gd name="connsiteY93" fmla="*/ 2349500 h 2578100"/>
              <a:gd name="connsiteX94" fmla="*/ 4292600 w 5012997"/>
              <a:gd name="connsiteY94" fmla="*/ 2362200 h 2578100"/>
              <a:gd name="connsiteX95" fmla="*/ 4330700 w 5012997"/>
              <a:gd name="connsiteY95" fmla="*/ 2387600 h 2578100"/>
              <a:gd name="connsiteX96" fmla="*/ 4495800 w 5012997"/>
              <a:gd name="connsiteY96" fmla="*/ 2413000 h 2578100"/>
              <a:gd name="connsiteX97" fmla="*/ 4610100 w 5012997"/>
              <a:gd name="connsiteY97" fmla="*/ 2438400 h 2578100"/>
              <a:gd name="connsiteX98" fmla="*/ 4686300 w 5012997"/>
              <a:gd name="connsiteY98" fmla="*/ 2476500 h 2578100"/>
              <a:gd name="connsiteX99" fmla="*/ 4724400 w 5012997"/>
              <a:gd name="connsiteY99" fmla="*/ 2489200 h 2578100"/>
              <a:gd name="connsiteX100" fmla="*/ 4851400 w 5012997"/>
              <a:gd name="connsiteY100" fmla="*/ 2540000 h 2578100"/>
              <a:gd name="connsiteX101" fmla="*/ 4889500 w 5012997"/>
              <a:gd name="connsiteY101" fmla="*/ 2565400 h 2578100"/>
              <a:gd name="connsiteX102" fmla="*/ 4940300 w 5012997"/>
              <a:gd name="connsiteY102" fmla="*/ 2578100 h 2578100"/>
              <a:gd name="connsiteX103" fmla="*/ 4927600 w 5012997"/>
              <a:gd name="connsiteY103" fmla="*/ 2260600 h 2578100"/>
              <a:gd name="connsiteX104" fmla="*/ 4876800 w 5012997"/>
              <a:gd name="connsiteY104" fmla="*/ 2247900 h 2578100"/>
              <a:gd name="connsiteX105" fmla="*/ 4800600 w 5012997"/>
              <a:gd name="connsiteY105" fmla="*/ 2222500 h 2578100"/>
              <a:gd name="connsiteX106" fmla="*/ 4762500 w 5012997"/>
              <a:gd name="connsiteY106" fmla="*/ 2209800 h 2578100"/>
              <a:gd name="connsiteX107" fmla="*/ 4648200 w 5012997"/>
              <a:gd name="connsiteY107" fmla="*/ 2197100 h 2578100"/>
              <a:gd name="connsiteX108" fmla="*/ 4584700 w 5012997"/>
              <a:gd name="connsiteY108" fmla="*/ 2184400 h 2578100"/>
              <a:gd name="connsiteX109" fmla="*/ 4457700 w 5012997"/>
              <a:gd name="connsiteY109" fmla="*/ 2159000 h 2578100"/>
              <a:gd name="connsiteX110" fmla="*/ 4292600 w 5012997"/>
              <a:gd name="connsiteY110" fmla="*/ 2120900 h 2578100"/>
              <a:gd name="connsiteX111" fmla="*/ 4203700 w 5012997"/>
              <a:gd name="connsiteY111" fmla="*/ 2095500 h 2578100"/>
              <a:gd name="connsiteX112" fmla="*/ 4140200 w 5012997"/>
              <a:gd name="connsiteY112" fmla="*/ 2082800 h 2578100"/>
              <a:gd name="connsiteX113" fmla="*/ 4064000 w 5012997"/>
              <a:gd name="connsiteY113" fmla="*/ 2057400 h 2578100"/>
              <a:gd name="connsiteX114" fmla="*/ 3937000 w 5012997"/>
              <a:gd name="connsiteY114" fmla="*/ 2032000 h 2578100"/>
              <a:gd name="connsiteX115" fmla="*/ 3898900 w 5012997"/>
              <a:gd name="connsiteY115" fmla="*/ 2019300 h 2578100"/>
              <a:gd name="connsiteX116" fmla="*/ 3810000 w 5012997"/>
              <a:gd name="connsiteY116" fmla="*/ 2006600 h 2578100"/>
              <a:gd name="connsiteX117" fmla="*/ 3670300 w 5012997"/>
              <a:gd name="connsiteY117" fmla="*/ 1981200 h 2578100"/>
              <a:gd name="connsiteX118" fmla="*/ 3632200 w 5012997"/>
              <a:gd name="connsiteY118" fmla="*/ 1968500 h 2578100"/>
              <a:gd name="connsiteX119" fmla="*/ 3568700 w 5012997"/>
              <a:gd name="connsiteY119" fmla="*/ 1955800 h 2578100"/>
              <a:gd name="connsiteX120" fmla="*/ 3530600 w 5012997"/>
              <a:gd name="connsiteY120" fmla="*/ 1943100 h 2578100"/>
              <a:gd name="connsiteX121" fmla="*/ 3441700 w 5012997"/>
              <a:gd name="connsiteY121" fmla="*/ 1930400 h 2578100"/>
              <a:gd name="connsiteX122" fmla="*/ 3378200 w 5012997"/>
              <a:gd name="connsiteY122" fmla="*/ 1905000 h 2578100"/>
              <a:gd name="connsiteX123" fmla="*/ 3238500 w 5012997"/>
              <a:gd name="connsiteY123" fmla="*/ 1866900 h 2578100"/>
              <a:gd name="connsiteX124" fmla="*/ 3086100 w 5012997"/>
              <a:gd name="connsiteY124" fmla="*/ 1841500 h 2578100"/>
              <a:gd name="connsiteX125" fmla="*/ 3048000 w 5012997"/>
              <a:gd name="connsiteY125" fmla="*/ 1828800 h 2578100"/>
              <a:gd name="connsiteX126" fmla="*/ 2984500 w 5012997"/>
              <a:gd name="connsiteY126" fmla="*/ 1816100 h 2578100"/>
              <a:gd name="connsiteX127" fmla="*/ 2946400 w 5012997"/>
              <a:gd name="connsiteY127" fmla="*/ 1803400 h 2578100"/>
              <a:gd name="connsiteX128" fmla="*/ 2870200 w 5012997"/>
              <a:gd name="connsiteY128" fmla="*/ 1790700 h 2578100"/>
              <a:gd name="connsiteX129" fmla="*/ 2654300 w 5012997"/>
              <a:gd name="connsiteY129" fmla="*/ 1752600 h 2578100"/>
              <a:gd name="connsiteX130" fmla="*/ 2578100 w 5012997"/>
              <a:gd name="connsiteY130" fmla="*/ 1714500 h 2578100"/>
              <a:gd name="connsiteX131" fmla="*/ 2540000 w 5012997"/>
              <a:gd name="connsiteY131" fmla="*/ 1701800 h 2578100"/>
              <a:gd name="connsiteX132" fmla="*/ 2501900 w 5012997"/>
              <a:gd name="connsiteY132" fmla="*/ 1676400 h 2578100"/>
              <a:gd name="connsiteX133" fmla="*/ 2425700 w 5012997"/>
              <a:gd name="connsiteY133" fmla="*/ 1651000 h 2578100"/>
              <a:gd name="connsiteX134" fmla="*/ 2387600 w 5012997"/>
              <a:gd name="connsiteY134" fmla="*/ 1625600 h 2578100"/>
              <a:gd name="connsiteX135" fmla="*/ 2273300 w 5012997"/>
              <a:gd name="connsiteY135" fmla="*/ 1600200 h 2578100"/>
              <a:gd name="connsiteX136" fmla="*/ 2222500 w 5012997"/>
              <a:gd name="connsiteY136" fmla="*/ 1574800 h 2578100"/>
              <a:gd name="connsiteX137" fmla="*/ 2171700 w 5012997"/>
              <a:gd name="connsiteY137" fmla="*/ 1562100 h 2578100"/>
              <a:gd name="connsiteX138" fmla="*/ 2082800 w 5012997"/>
              <a:gd name="connsiteY138" fmla="*/ 1536700 h 2578100"/>
              <a:gd name="connsiteX139" fmla="*/ 1955800 w 5012997"/>
              <a:gd name="connsiteY139" fmla="*/ 1498600 h 2578100"/>
              <a:gd name="connsiteX140" fmla="*/ 1841500 w 5012997"/>
              <a:gd name="connsiteY140" fmla="*/ 1473200 h 2578100"/>
              <a:gd name="connsiteX141" fmla="*/ 1625600 w 5012997"/>
              <a:gd name="connsiteY141" fmla="*/ 1435100 h 2578100"/>
              <a:gd name="connsiteX142" fmla="*/ 1498600 w 5012997"/>
              <a:gd name="connsiteY142" fmla="*/ 1397000 h 2578100"/>
              <a:gd name="connsiteX143" fmla="*/ 1485900 w 5012997"/>
              <a:gd name="connsiteY143" fmla="*/ 1358900 h 2578100"/>
              <a:gd name="connsiteX144" fmla="*/ 1587500 w 5012997"/>
              <a:gd name="connsiteY144" fmla="*/ 1295400 h 2578100"/>
              <a:gd name="connsiteX145" fmla="*/ 1778000 w 5012997"/>
              <a:gd name="connsiteY145" fmla="*/ 1282700 h 2578100"/>
              <a:gd name="connsiteX146" fmla="*/ 1930400 w 5012997"/>
              <a:gd name="connsiteY146" fmla="*/ 1270000 h 2578100"/>
              <a:gd name="connsiteX147" fmla="*/ 2260600 w 5012997"/>
              <a:gd name="connsiteY147" fmla="*/ 1219200 h 2578100"/>
              <a:gd name="connsiteX148" fmla="*/ 2438400 w 5012997"/>
              <a:gd name="connsiteY148" fmla="*/ 1181100 h 2578100"/>
              <a:gd name="connsiteX149" fmla="*/ 2489200 w 5012997"/>
              <a:gd name="connsiteY149" fmla="*/ 1168400 h 2578100"/>
              <a:gd name="connsiteX150" fmla="*/ 2616200 w 5012997"/>
              <a:gd name="connsiteY150" fmla="*/ 1155700 h 2578100"/>
              <a:gd name="connsiteX151" fmla="*/ 2692400 w 5012997"/>
              <a:gd name="connsiteY151" fmla="*/ 1143000 h 2578100"/>
              <a:gd name="connsiteX152" fmla="*/ 2921000 w 5012997"/>
              <a:gd name="connsiteY152" fmla="*/ 1130300 h 2578100"/>
              <a:gd name="connsiteX153" fmla="*/ 3060700 w 5012997"/>
              <a:gd name="connsiteY153" fmla="*/ 1092200 h 2578100"/>
              <a:gd name="connsiteX154" fmla="*/ 3162300 w 5012997"/>
              <a:gd name="connsiteY154" fmla="*/ 1041400 h 2578100"/>
              <a:gd name="connsiteX155" fmla="*/ 3200400 w 5012997"/>
              <a:gd name="connsiteY155" fmla="*/ 1028700 h 2578100"/>
              <a:gd name="connsiteX156" fmla="*/ 3238500 w 5012997"/>
              <a:gd name="connsiteY156" fmla="*/ 1003300 h 2578100"/>
              <a:gd name="connsiteX157" fmla="*/ 3302000 w 5012997"/>
              <a:gd name="connsiteY157" fmla="*/ 990600 h 2578100"/>
              <a:gd name="connsiteX158" fmla="*/ 3365500 w 5012997"/>
              <a:gd name="connsiteY158" fmla="*/ 952500 h 2578100"/>
              <a:gd name="connsiteX159" fmla="*/ 3492500 w 5012997"/>
              <a:gd name="connsiteY159" fmla="*/ 914400 h 2578100"/>
              <a:gd name="connsiteX160" fmla="*/ 3568700 w 5012997"/>
              <a:gd name="connsiteY160" fmla="*/ 863600 h 2578100"/>
              <a:gd name="connsiteX161" fmla="*/ 3695700 w 5012997"/>
              <a:gd name="connsiteY161" fmla="*/ 825500 h 2578100"/>
              <a:gd name="connsiteX162" fmla="*/ 3771900 w 5012997"/>
              <a:gd name="connsiteY162" fmla="*/ 800100 h 2578100"/>
              <a:gd name="connsiteX163" fmla="*/ 3810000 w 5012997"/>
              <a:gd name="connsiteY163" fmla="*/ 787400 h 2578100"/>
              <a:gd name="connsiteX164" fmla="*/ 3937000 w 5012997"/>
              <a:gd name="connsiteY164" fmla="*/ 762000 h 2578100"/>
              <a:gd name="connsiteX165" fmla="*/ 4051300 w 5012997"/>
              <a:gd name="connsiteY165" fmla="*/ 736600 h 2578100"/>
              <a:gd name="connsiteX166" fmla="*/ 4114800 w 5012997"/>
              <a:gd name="connsiteY166" fmla="*/ 723900 h 2578100"/>
              <a:gd name="connsiteX167" fmla="*/ 4330700 w 5012997"/>
              <a:gd name="connsiteY167" fmla="*/ 685800 h 2578100"/>
              <a:gd name="connsiteX168" fmla="*/ 4457700 w 5012997"/>
              <a:gd name="connsiteY168" fmla="*/ 660400 h 2578100"/>
              <a:gd name="connsiteX169" fmla="*/ 4978400 w 5012997"/>
              <a:gd name="connsiteY169" fmla="*/ 457200 h 2578100"/>
              <a:gd name="connsiteX170" fmla="*/ 4965700 w 5012997"/>
              <a:gd name="connsiteY170" fmla="*/ 0 h 2578100"/>
              <a:gd name="connsiteX171" fmla="*/ 4940300 w 5012997"/>
              <a:gd name="connsiteY171" fmla="*/ 50800 h 2578100"/>
              <a:gd name="connsiteX0" fmla="*/ 4940300 w 5022355"/>
              <a:gd name="connsiteY0" fmla="*/ 50800 h 2578100"/>
              <a:gd name="connsiteX1" fmla="*/ 4533900 w 5022355"/>
              <a:gd name="connsiteY1" fmla="*/ 76200 h 2578100"/>
              <a:gd name="connsiteX2" fmla="*/ 4419600 w 5022355"/>
              <a:gd name="connsiteY2" fmla="*/ 114300 h 2578100"/>
              <a:gd name="connsiteX3" fmla="*/ 4381500 w 5022355"/>
              <a:gd name="connsiteY3" fmla="*/ 127000 h 2578100"/>
              <a:gd name="connsiteX4" fmla="*/ 4330700 w 5022355"/>
              <a:gd name="connsiteY4" fmla="*/ 152400 h 2578100"/>
              <a:gd name="connsiteX5" fmla="*/ 4279900 w 5022355"/>
              <a:gd name="connsiteY5" fmla="*/ 165100 h 2578100"/>
              <a:gd name="connsiteX6" fmla="*/ 4165600 w 5022355"/>
              <a:gd name="connsiteY6" fmla="*/ 203200 h 2578100"/>
              <a:gd name="connsiteX7" fmla="*/ 4127500 w 5022355"/>
              <a:gd name="connsiteY7" fmla="*/ 215900 h 2578100"/>
              <a:gd name="connsiteX8" fmla="*/ 4076700 w 5022355"/>
              <a:gd name="connsiteY8" fmla="*/ 241300 h 2578100"/>
              <a:gd name="connsiteX9" fmla="*/ 3937000 w 5022355"/>
              <a:gd name="connsiteY9" fmla="*/ 279400 h 2578100"/>
              <a:gd name="connsiteX10" fmla="*/ 3721100 w 5022355"/>
              <a:gd name="connsiteY10" fmla="*/ 330200 h 2578100"/>
              <a:gd name="connsiteX11" fmla="*/ 3619500 w 5022355"/>
              <a:gd name="connsiteY11" fmla="*/ 368300 h 2578100"/>
              <a:gd name="connsiteX12" fmla="*/ 3568700 w 5022355"/>
              <a:gd name="connsiteY12" fmla="*/ 393700 h 2578100"/>
              <a:gd name="connsiteX13" fmla="*/ 3467100 w 5022355"/>
              <a:gd name="connsiteY13" fmla="*/ 419100 h 2578100"/>
              <a:gd name="connsiteX14" fmla="*/ 3429000 w 5022355"/>
              <a:gd name="connsiteY14" fmla="*/ 431800 h 2578100"/>
              <a:gd name="connsiteX15" fmla="*/ 3200400 w 5022355"/>
              <a:gd name="connsiteY15" fmla="*/ 457200 h 2578100"/>
              <a:gd name="connsiteX16" fmla="*/ 3035300 w 5022355"/>
              <a:gd name="connsiteY16" fmla="*/ 469900 h 2578100"/>
              <a:gd name="connsiteX17" fmla="*/ 2997200 w 5022355"/>
              <a:gd name="connsiteY17" fmla="*/ 495300 h 2578100"/>
              <a:gd name="connsiteX18" fmla="*/ 2946400 w 5022355"/>
              <a:gd name="connsiteY18" fmla="*/ 508000 h 2578100"/>
              <a:gd name="connsiteX19" fmla="*/ 2832100 w 5022355"/>
              <a:gd name="connsiteY19" fmla="*/ 533400 h 2578100"/>
              <a:gd name="connsiteX20" fmla="*/ 2374900 w 5022355"/>
              <a:gd name="connsiteY20" fmla="*/ 584200 h 2578100"/>
              <a:gd name="connsiteX21" fmla="*/ 2298700 w 5022355"/>
              <a:gd name="connsiteY21" fmla="*/ 596900 h 2578100"/>
              <a:gd name="connsiteX22" fmla="*/ 2120900 w 5022355"/>
              <a:gd name="connsiteY22" fmla="*/ 622300 h 2578100"/>
              <a:gd name="connsiteX23" fmla="*/ 2082800 w 5022355"/>
              <a:gd name="connsiteY23" fmla="*/ 635000 h 2578100"/>
              <a:gd name="connsiteX24" fmla="*/ 1993900 w 5022355"/>
              <a:gd name="connsiteY24" fmla="*/ 660400 h 2578100"/>
              <a:gd name="connsiteX25" fmla="*/ 1943100 w 5022355"/>
              <a:gd name="connsiteY25" fmla="*/ 685800 h 2578100"/>
              <a:gd name="connsiteX26" fmla="*/ 1841500 w 5022355"/>
              <a:gd name="connsiteY26" fmla="*/ 711200 h 2578100"/>
              <a:gd name="connsiteX27" fmla="*/ 1778000 w 5022355"/>
              <a:gd name="connsiteY27" fmla="*/ 736600 h 2578100"/>
              <a:gd name="connsiteX28" fmla="*/ 1727200 w 5022355"/>
              <a:gd name="connsiteY28" fmla="*/ 749300 h 2578100"/>
              <a:gd name="connsiteX29" fmla="*/ 1651000 w 5022355"/>
              <a:gd name="connsiteY29" fmla="*/ 774700 h 2578100"/>
              <a:gd name="connsiteX30" fmla="*/ 1536700 w 5022355"/>
              <a:gd name="connsiteY30" fmla="*/ 812800 h 2578100"/>
              <a:gd name="connsiteX31" fmla="*/ 1485900 w 5022355"/>
              <a:gd name="connsiteY31" fmla="*/ 825500 h 2578100"/>
              <a:gd name="connsiteX32" fmla="*/ 1397000 w 5022355"/>
              <a:gd name="connsiteY32" fmla="*/ 889000 h 2578100"/>
              <a:gd name="connsiteX33" fmla="*/ 1358900 w 5022355"/>
              <a:gd name="connsiteY33" fmla="*/ 914400 h 2578100"/>
              <a:gd name="connsiteX34" fmla="*/ 1320800 w 5022355"/>
              <a:gd name="connsiteY34" fmla="*/ 952500 h 2578100"/>
              <a:gd name="connsiteX35" fmla="*/ 1244600 w 5022355"/>
              <a:gd name="connsiteY35" fmla="*/ 977900 h 2578100"/>
              <a:gd name="connsiteX36" fmla="*/ 1181100 w 5022355"/>
              <a:gd name="connsiteY36" fmla="*/ 1003300 h 2578100"/>
              <a:gd name="connsiteX37" fmla="*/ 1117600 w 5022355"/>
              <a:gd name="connsiteY37" fmla="*/ 1041400 h 2578100"/>
              <a:gd name="connsiteX38" fmla="*/ 889000 w 5022355"/>
              <a:gd name="connsiteY38" fmla="*/ 1092200 h 2578100"/>
              <a:gd name="connsiteX39" fmla="*/ 812800 w 5022355"/>
              <a:gd name="connsiteY39" fmla="*/ 1104900 h 2578100"/>
              <a:gd name="connsiteX40" fmla="*/ 698500 w 5022355"/>
              <a:gd name="connsiteY40" fmla="*/ 1143000 h 2578100"/>
              <a:gd name="connsiteX41" fmla="*/ 660400 w 5022355"/>
              <a:gd name="connsiteY41" fmla="*/ 1155700 h 2578100"/>
              <a:gd name="connsiteX42" fmla="*/ 596900 w 5022355"/>
              <a:gd name="connsiteY42" fmla="*/ 1168400 h 2578100"/>
              <a:gd name="connsiteX43" fmla="*/ 520700 w 5022355"/>
              <a:gd name="connsiteY43" fmla="*/ 1193800 h 2578100"/>
              <a:gd name="connsiteX44" fmla="*/ 457200 w 5022355"/>
              <a:gd name="connsiteY44" fmla="*/ 1206500 h 2578100"/>
              <a:gd name="connsiteX45" fmla="*/ 381000 w 5022355"/>
              <a:gd name="connsiteY45" fmla="*/ 1219200 h 2578100"/>
              <a:gd name="connsiteX46" fmla="*/ 342900 w 5022355"/>
              <a:gd name="connsiteY46" fmla="*/ 1231900 h 2578100"/>
              <a:gd name="connsiteX47" fmla="*/ 215900 w 5022355"/>
              <a:gd name="connsiteY47" fmla="*/ 1244600 h 2578100"/>
              <a:gd name="connsiteX48" fmla="*/ 127000 w 5022355"/>
              <a:gd name="connsiteY48" fmla="*/ 1257300 h 2578100"/>
              <a:gd name="connsiteX49" fmla="*/ 63500 w 5022355"/>
              <a:gd name="connsiteY49" fmla="*/ 1282700 h 2578100"/>
              <a:gd name="connsiteX50" fmla="*/ 25400 w 5022355"/>
              <a:gd name="connsiteY50" fmla="*/ 1295400 h 2578100"/>
              <a:gd name="connsiteX51" fmla="*/ 0 w 5022355"/>
              <a:gd name="connsiteY51" fmla="*/ 1333500 h 2578100"/>
              <a:gd name="connsiteX52" fmla="*/ 228600 w 5022355"/>
              <a:gd name="connsiteY52" fmla="*/ 1371600 h 2578100"/>
              <a:gd name="connsiteX53" fmla="*/ 304800 w 5022355"/>
              <a:gd name="connsiteY53" fmla="*/ 1397000 h 2578100"/>
              <a:gd name="connsiteX54" fmla="*/ 368300 w 5022355"/>
              <a:gd name="connsiteY54" fmla="*/ 1422400 h 2578100"/>
              <a:gd name="connsiteX55" fmla="*/ 457200 w 5022355"/>
              <a:gd name="connsiteY55" fmla="*/ 1447800 h 2578100"/>
              <a:gd name="connsiteX56" fmla="*/ 571500 w 5022355"/>
              <a:gd name="connsiteY56" fmla="*/ 1498600 h 2578100"/>
              <a:gd name="connsiteX57" fmla="*/ 660400 w 5022355"/>
              <a:gd name="connsiteY57" fmla="*/ 1536700 h 2578100"/>
              <a:gd name="connsiteX58" fmla="*/ 698500 w 5022355"/>
              <a:gd name="connsiteY58" fmla="*/ 1549400 h 2578100"/>
              <a:gd name="connsiteX59" fmla="*/ 749300 w 5022355"/>
              <a:gd name="connsiteY59" fmla="*/ 1574800 h 2578100"/>
              <a:gd name="connsiteX60" fmla="*/ 863600 w 5022355"/>
              <a:gd name="connsiteY60" fmla="*/ 1612900 h 2578100"/>
              <a:gd name="connsiteX61" fmla="*/ 939800 w 5022355"/>
              <a:gd name="connsiteY61" fmla="*/ 1638300 h 2578100"/>
              <a:gd name="connsiteX62" fmla="*/ 977900 w 5022355"/>
              <a:gd name="connsiteY62" fmla="*/ 1651000 h 2578100"/>
              <a:gd name="connsiteX63" fmla="*/ 1028700 w 5022355"/>
              <a:gd name="connsiteY63" fmla="*/ 1663700 h 2578100"/>
              <a:gd name="connsiteX64" fmla="*/ 1104900 w 5022355"/>
              <a:gd name="connsiteY64" fmla="*/ 1689100 h 2578100"/>
              <a:gd name="connsiteX65" fmla="*/ 1143000 w 5022355"/>
              <a:gd name="connsiteY65" fmla="*/ 1701800 h 2578100"/>
              <a:gd name="connsiteX66" fmla="*/ 1371600 w 5022355"/>
              <a:gd name="connsiteY66" fmla="*/ 1739900 h 2578100"/>
              <a:gd name="connsiteX67" fmla="*/ 1587500 w 5022355"/>
              <a:gd name="connsiteY67" fmla="*/ 1778000 h 2578100"/>
              <a:gd name="connsiteX68" fmla="*/ 1651000 w 5022355"/>
              <a:gd name="connsiteY68" fmla="*/ 1803400 h 2578100"/>
              <a:gd name="connsiteX69" fmla="*/ 1752600 w 5022355"/>
              <a:gd name="connsiteY69" fmla="*/ 1828800 h 2578100"/>
              <a:gd name="connsiteX70" fmla="*/ 2057400 w 5022355"/>
              <a:gd name="connsiteY70" fmla="*/ 1854200 h 2578100"/>
              <a:gd name="connsiteX71" fmla="*/ 2095500 w 5022355"/>
              <a:gd name="connsiteY71" fmla="*/ 1866900 h 2578100"/>
              <a:gd name="connsiteX72" fmla="*/ 2324100 w 5022355"/>
              <a:gd name="connsiteY72" fmla="*/ 1905000 h 2578100"/>
              <a:gd name="connsiteX73" fmla="*/ 2400300 w 5022355"/>
              <a:gd name="connsiteY73" fmla="*/ 1930400 h 2578100"/>
              <a:gd name="connsiteX74" fmla="*/ 2438400 w 5022355"/>
              <a:gd name="connsiteY74" fmla="*/ 1943100 h 2578100"/>
              <a:gd name="connsiteX75" fmla="*/ 2514600 w 5022355"/>
              <a:gd name="connsiteY75" fmla="*/ 1955800 h 2578100"/>
              <a:gd name="connsiteX76" fmla="*/ 2603500 w 5022355"/>
              <a:gd name="connsiteY76" fmla="*/ 1993900 h 2578100"/>
              <a:gd name="connsiteX77" fmla="*/ 2679700 w 5022355"/>
              <a:gd name="connsiteY77" fmla="*/ 2019300 h 2578100"/>
              <a:gd name="connsiteX78" fmla="*/ 2806700 w 5022355"/>
              <a:gd name="connsiteY78" fmla="*/ 2044700 h 2578100"/>
              <a:gd name="connsiteX79" fmla="*/ 2882900 w 5022355"/>
              <a:gd name="connsiteY79" fmla="*/ 2070100 h 2578100"/>
              <a:gd name="connsiteX80" fmla="*/ 2946400 w 5022355"/>
              <a:gd name="connsiteY80" fmla="*/ 2082800 h 2578100"/>
              <a:gd name="connsiteX81" fmla="*/ 3022600 w 5022355"/>
              <a:gd name="connsiteY81" fmla="*/ 2108200 h 2578100"/>
              <a:gd name="connsiteX82" fmla="*/ 3086100 w 5022355"/>
              <a:gd name="connsiteY82" fmla="*/ 2120900 h 2578100"/>
              <a:gd name="connsiteX83" fmla="*/ 3187700 w 5022355"/>
              <a:gd name="connsiteY83" fmla="*/ 2159000 h 2578100"/>
              <a:gd name="connsiteX84" fmla="*/ 3225800 w 5022355"/>
              <a:gd name="connsiteY84" fmla="*/ 2171700 h 2578100"/>
              <a:gd name="connsiteX85" fmla="*/ 3289300 w 5022355"/>
              <a:gd name="connsiteY85" fmla="*/ 2184400 h 2578100"/>
              <a:gd name="connsiteX86" fmla="*/ 3467100 w 5022355"/>
              <a:gd name="connsiteY86" fmla="*/ 2209800 h 2578100"/>
              <a:gd name="connsiteX87" fmla="*/ 3543300 w 5022355"/>
              <a:gd name="connsiteY87" fmla="*/ 2235200 h 2578100"/>
              <a:gd name="connsiteX88" fmla="*/ 3733800 w 5022355"/>
              <a:gd name="connsiteY88" fmla="*/ 2260600 h 2578100"/>
              <a:gd name="connsiteX89" fmla="*/ 3797300 w 5022355"/>
              <a:gd name="connsiteY89" fmla="*/ 2273300 h 2578100"/>
              <a:gd name="connsiteX90" fmla="*/ 3949700 w 5022355"/>
              <a:gd name="connsiteY90" fmla="*/ 2298700 h 2578100"/>
              <a:gd name="connsiteX91" fmla="*/ 4025900 w 5022355"/>
              <a:gd name="connsiteY91" fmla="*/ 2311400 h 2578100"/>
              <a:gd name="connsiteX92" fmla="*/ 4152900 w 5022355"/>
              <a:gd name="connsiteY92" fmla="*/ 2324100 h 2578100"/>
              <a:gd name="connsiteX93" fmla="*/ 4254500 w 5022355"/>
              <a:gd name="connsiteY93" fmla="*/ 2349500 h 2578100"/>
              <a:gd name="connsiteX94" fmla="*/ 4292600 w 5022355"/>
              <a:gd name="connsiteY94" fmla="*/ 2362200 h 2578100"/>
              <a:gd name="connsiteX95" fmla="*/ 4330700 w 5022355"/>
              <a:gd name="connsiteY95" fmla="*/ 2387600 h 2578100"/>
              <a:gd name="connsiteX96" fmla="*/ 4495800 w 5022355"/>
              <a:gd name="connsiteY96" fmla="*/ 2413000 h 2578100"/>
              <a:gd name="connsiteX97" fmla="*/ 4610100 w 5022355"/>
              <a:gd name="connsiteY97" fmla="*/ 2438400 h 2578100"/>
              <a:gd name="connsiteX98" fmla="*/ 4686300 w 5022355"/>
              <a:gd name="connsiteY98" fmla="*/ 2476500 h 2578100"/>
              <a:gd name="connsiteX99" fmla="*/ 4724400 w 5022355"/>
              <a:gd name="connsiteY99" fmla="*/ 2489200 h 2578100"/>
              <a:gd name="connsiteX100" fmla="*/ 4851400 w 5022355"/>
              <a:gd name="connsiteY100" fmla="*/ 2540000 h 2578100"/>
              <a:gd name="connsiteX101" fmla="*/ 4889500 w 5022355"/>
              <a:gd name="connsiteY101" fmla="*/ 2565400 h 2578100"/>
              <a:gd name="connsiteX102" fmla="*/ 4940300 w 5022355"/>
              <a:gd name="connsiteY102" fmla="*/ 2578100 h 2578100"/>
              <a:gd name="connsiteX103" fmla="*/ 4927600 w 5022355"/>
              <a:gd name="connsiteY103" fmla="*/ 2260600 h 2578100"/>
              <a:gd name="connsiteX104" fmla="*/ 4876800 w 5022355"/>
              <a:gd name="connsiteY104" fmla="*/ 2247900 h 2578100"/>
              <a:gd name="connsiteX105" fmla="*/ 4800600 w 5022355"/>
              <a:gd name="connsiteY105" fmla="*/ 2222500 h 2578100"/>
              <a:gd name="connsiteX106" fmla="*/ 4762500 w 5022355"/>
              <a:gd name="connsiteY106" fmla="*/ 2209800 h 2578100"/>
              <a:gd name="connsiteX107" fmla="*/ 4648200 w 5022355"/>
              <a:gd name="connsiteY107" fmla="*/ 2197100 h 2578100"/>
              <a:gd name="connsiteX108" fmla="*/ 4584700 w 5022355"/>
              <a:gd name="connsiteY108" fmla="*/ 2184400 h 2578100"/>
              <a:gd name="connsiteX109" fmla="*/ 4457700 w 5022355"/>
              <a:gd name="connsiteY109" fmla="*/ 2159000 h 2578100"/>
              <a:gd name="connsiteX110" fmla="*/ 4292600 w 5022355"/>
              <a:gd name="connsiteY110" fmla="*/ 2120900 h 2578100"/>
              <a:gd name="connsiteX111" fmla="*/ 4203700 w 5022355"/>
              <a:gd name="connsiteY111" fmla="*/ 2095500 h 2578100"/>
              <a:gd name="connsiteX112" fmla="*/ 4140200 w 5022355"/>
              <a:gd name="connsiteY112" fmla="*/ 2082800 h 2578100"/>
              <a:gd name="connsiteX113" fmla="*/ 4064000 w 5022355"/>
              <a:gd name="connsiteY113" fmla="*/ 2057400 h 2578100"/>
              <a:gd name="connsiteX114" fmla="*/ 3937000 w 5022355"/>
              <a:gd name="connsiteY114" fmla="*/ 2032000 h 2578100"/>
              <a:gd name="connsiteX115" fmla="*/ 3898900 w 5022355"/>
              <a:gd name="connsiteY115" fmla="*/ 2019300 h 2578100"/>
              <a:gd name="connsiteX116" fmla="*/ 3810000 w 5022355"/>
              <a:gd name="connsiteY116" fmla="*/ 2006600 h 2578100"/>
              <a:gd name="connsiteX117" fmla="*/ 3670300 w 5022355"/>
              <a:gd name="connsiteY117" fmla="*/ 1981200 h 2578100"/>
              <a:gd name="connsiteX118" fmla="*/ 3632200 w 5022355"/>
              <a:gd name="connsiteY118" fmla="*/ 1968500 h 2578100"/>
              <a:gd name="connsiteX119" fmla="*/ 3568700 w 5022355"/>
              <a:gd name="connsiteY119" fmla="*/ 1955800 h 2578100"/>
              <a:gd name="connsiteX120" fmla="*/ 3530600 w 5022355"/>
              <a:gd name="connsiteY120" fmla="*/ 1943100 h 2578100"/>
              <a:gd name="connsiteX121" fmla="*/ 3441700 w 5022355"/>
              <a:gd name="connsiteY121" fmla="*/ 1930400 h 2578100"/>
              <a:gd name="connsiteX122" fmla="*/ 3378200 w 5022355"/>
              <a:gd name="connsiteY122" fmla="*/ 1905000 h 2578100"/>
              <a:gd name="connsiteX123" fmla="*/ 3238500 w 5022355"/>
              <a:gd name="connsiteY123" fmla="*/ 1866900 h 2578100"/>
              <a:gd name="connsiteX124" fmla="*/ 3086100 w 5022355"/>
              <a:gd name="connsiteY124" fmla="*/ 1841500 h 2578100"/>
              <a:gd name="connsiteX125" fmla="*/ 3048000 w 5022355"/>
              <a:gd name="connsiteY125" fmla="*/ 1828800 h 2578100"/>
              <a:gd name="connsiteX126" fmla="*/ 2984500 w 5022355"/>
              <a:gd name="connsiteY126" fmla="*/ 1816100 h 2578100"/>
              <a:gd name="connsiteX127" fmla="*/ 2946400 w 5022355"/>
              <a:gd name="connsiteY127" fmla="*/ 1803400 h 2578100"/>
              <a:gd name="connsiteX128" fmla="*/ 2870200 w 5022355"/>
              <a:gd name="connsiteY128" fmla="*/ 1790700 h 2578100"/>
              <a:gd name="connsiteX129" fmla="*/ 2654300 w 5022355"/>
              <a:gd name="connsiteY129" fmla="*/ 1752600 h 2578100"/>
              <a:gd name="connsiteX130" fmla="*/ 2578100 w 5022355"/>
              <a:gd name="connsiteY130" fmla="*/ 1714500 h 2578100"/>
              <a:gd name="connsiteX131" fmla="*/ 2540000 w 5022355"/>
              <a:gd name="connsiteY131" fmla="*/ 1701800 h 2578100"/>
              <a:gd name="connsiteX132" fmla="*/ 2501900 w 5022355"/>
              <a:gd name="connsiteY132" fmla="*/ 1676400 h 2578100"/>
              <a:gd name="connsiteX133" fmla="*/ 2425700 w 5022355"/>
              <a:gd name="connsiteY133" fmla="*/ 1651000 h 2578100"/>
              <a:gd name="connsiteX134" fmla="*/ 2387600 w 5022355"/>
              <a:gd name="connsiteY134" fmla="*/ 1625600 h 2578100"/>
              <a:gd name="connsiteX135" fmla="*/ 2273300 w 5022355"/>
              <a:gd name="connsiteY135" fmla="*/ 1600200 h 2578100"/>
              <a:gd name="connsiteX136" fmla="*/ 2222500 w 5022355"/>
              <a:gd name="connsiteY136" fmla="*/ 1574800 h 2578100"/>
              <a:gd name="connsiteX137" fmla="*/ 2171700 w 5022355"/>
              <a:gd name="connsiteY137" fmla="*/ 1562100 h 2578100"/>
              <a:gd name="connsiteX138" fmla="*/ 2082800 w 5022355"/>
              <a:gd name="connsiteY138" fmla="*/ 1536700 h 2578100"/>
              <a:gd name="connsiteX139" fmla="*/ 1955800 w 5022355"/>
              <a:gd name="connsiteY139" fmla="*/ 1498600 h 2578100"/>
              <a:gd name="connsiteX140" fmla="*/ 1841500 w 5022355"/>
              <a:gd name="connsiteY140" fmla="*/ 1473200 h 2578100"/>
              <a:gd name="connsiteX141" fmla="*/ 1625600 w 5022355"/>
              <a:gd name="connsiteY141" fmla="*/ 1435100 h 2578100"/>
              <a:gd name="connsiteX142" fmla="*/ 1498600 w 5022355"/>
              <a:gd name="connsiteY142" fmla="*/ 1397000 h 2578100"/>
              <a:gd name="connsiteX143" fmla="*/ 1485900 w 5022355"/>
              <a:gd name="connsiteY143" fmla="*/ 1358900 h 2578100"/>
              <a:gd name="connsiteX144" fmla="*/ 1587500 w 5022355"/>
              <a:gd name="connsiteY144" fmla="*/ 1295400 h 2578100"/>
              <a:gd name="connsiteX145" fmla="*/ 1778000 w 5022355"/>
              <a:gd name="connsiteY145" fmla="*/ 1282700 h 2578100"/>
              <a:gd name="connsiteX146" fmla="*/ 1930400 w 5022355"/>
              <a:gd name="connsiteY146" fmla="*/ 1270000 h 2578100"/>
              <a:gd name="connsiteX147" fmla="*/ 2260600 w 5022355"/>
              <a:gd name="connsiteY147" fmla="*/ 1219200 h 2578100"/>
              <a:gd name="connsiteX148" fmla="*/ 2438400 w 5022355"/>
              <a:gd name="connsiteY148" fmla="*/ 1181100 h 2578100"/>
              <a:gd name="connsiteX149" fmla="*/ 2489200 w 5022355"/>
              <a:gd name="connsiteY149" fmla="*/ 1168400 h 2578100"/>
              <a:gd name="connsiteX150" fmla="*/ 2616200 w 5022355"/>
              <a:gd name="connsiteY150" fmla="*/ 1155700 h 2578100"/>
              <a:gd name="connsiteX151" fmla="*/ 2692400 w 5022355"/>
              <a:gd name="connsiteY151" fmla="*/ 1143000 h 2578100"/>
              <a:gd name="connsiteX152" fmla="*/ 2921000 w 5022355"/>
              <a:gd name="connsiteY152" fmla="*/ 1130300 h 2578100"/>
              <a:gd name="connsiteX153" fmla="*/ 3060700 w 5022355"/>
              <a:gd name="connsiteY153" fmla="*/ 1092200 h 2578100"/>
              <a:gd name="connsiteX154" fmla="*/ 3162300 w 5022355"/>
              <a:gd name="connsiteY154" fmla="*/ 1041400 h 2578100"/>
              <a:gd name="connsiteX155" fmla="*/ 3200400 w 5022355"/>
              <a:gd name="connsiteY155" fmla="*/ 1028700 h 2578100"/>
              <a:gd name="connsiteX156" fmla="*/ 3238500 w 5022355"/>
              <a:gd name="connsiteY156" fmla="*/ 1003300 h 2578100"/>
              <a:gd name="connsiteX157" fmla="*/ 3302000 w 5022355"/>
              <a:gd name="connsiteY157" fmla="*/ 990600 h 2578100"/>
              <a:gd name="connsiteX158" fmla="*/ 3365500 w 5022355"/>
              <a:gd name="connsiteY158" fmla="*/ 952500 h 2578100"/>
              <a:gd name="connsiteX159" fmla="*/ 3492500 w 5022355"/>
              <a:gd name="connsiteY159" fmla="*/ 914400 h 2578100"/>
              <a:gd name="connsiteX160" fmla="*/ 3568700 w 5022355"/>
              <a:gd name="connsiteY160" fmla="*/ 863600 h 2578100"/>
              <a:gd name="connsiteX161" fmla="*/ 3695700 w 5022355"/>
              <a:gd name="connsiteY161" fmla="*/ 825500 h 2578100"/>
              <a:gd name="connsiteX162" fmla="*/ 3771900 w 5022355"/>
              <a:gd name="connsiteY162" fmla="*/ 800100 h 2578100"/>
              <a:gd name="connsiteX163" fmla="*/ 3810000 w 5022355"/>
              <a:gd name="connsiteY163" fmla="*/ 787400 h 2578100"/>
              <a:gd name="connsiteX164" fmla="*/ 3937000 w 5022355"/>
              <a:gd name="connsiteY164" fmla="*/ 762000 h 2578100"/>
              <a:gd name="connsiteX165" fmla="*/ 4051300 w 5022355"/>
              <a:gd name="connsiteY165" fmla="*/ 736600 h 2578100"/>
              <a:gd name="connsiteX166" fmla="*/ 4114800 w 5022355"/>
              <a:gd name="connsiteY166" fmla="*/ 723900 h 2578100"/>
              <a:gd name="connsiteX167" fmla="*/ 4330700 w 5022355"/>
              <a:gd name="connsiteY167" fmla="*/ 685800 h 2578100"/>
              <a:gd name="connsiteX168" fmla="*/ 4978400 w 5022355"/>
              <a:gd name="connsiteY168" fmla="*/ 457200 h 2578100"/>
              <a:gd name="connsiteX169" fmla="*/ 4965700 w 5022355"/>
              <a:gd name="connsiteY169" fmla="*/ 0 h 2578100"/>
              <a:gd name="connsiteX170" fmla="*/ 4940300 w 5022355"/>
              <a:gd name="connsiteY170" fmla="*/ 50800 h 2578100"/>
              <a:gd name="connsiteX0" fmla="*/ 4940300 w 5038297"/>
              <a:gd name="connsiteY0" fmla="*/ 50800 h 2578100"/>
              <a:gd name="connsiteX1" fmla="*/ 4533900 w 5038297"/>
              <a:gd name="connsiteY1" fmla="*/ 76200 h 2578100"/>
              <a:gd name="connsiteX2" fmla="*/ 4419600 w 5038297"/>
              <a:gd name="connsiteY2" fmla="*/ 114300 h 2578100"/>
              <a:gd name="connsiteX3" fmla="*/ 4381500 w 5038297"/>
              <a:gd name="connsiteY3" fmla="*/ 127000 h 2578100"/>
              <a:gd name="connsiteX4" fmla="*/ 4330700 w 5038297"/>
              <a:gd name="connsiteY4" fmla="*/ 152400 h 2578100"/>
              <a:gd name="connsiteX5" fmla="*/ 4279900 w 5038297"/>
              <a:gd name="connsiteY5" fmla="*/ 165100 h 2578100"/>
              <a:gd name="connsiteX6" fmla="*/ 4165600 w 5038297"/>
              <a:gd name="connsiteY6" fmla="*/ 203200 h 2578100"/>
              <a:gd name="connsiteX7" fmla="*/ 4127500 w 5038297"/>
              <a:gd name="connsiteY7" fmla="*/ 215900 h 2578100"/>
              <a:gd name="connsiteX8" fmla="*/ 4076700 w 5038297"/>
              <a:gd name="connsiteY8" fmla="*/ 241300 h 2578100"/>
              <a:gd name="connsiteX9" fmla="*/ 3937000 w 5038297"/>
              <a:gd name="connsiteY9" fmla="*/ 279400 h 2578100"/>
              <a:gd name="connsiteX10" fmla="*/ 3721100 w 5038297"/>
              <a:gd name="connsiteY10" fmla="*/ 330200 h 2578100"/>
              <a:gd name="connsiteX11" fmla="*/ 3619500 w 5038297"/>
              <a:gd name="connsiteY11" fmla="*/ 368300 h 2578100"/>
              <a:gd name="connsiteX12" fmla="*/ 3568700 w 5038297"/>
              <a:gd name="connsiteY12" fmla="*/ 393700 h 2578100"/>
              <a:gd name="connsiteX13" fmla="*/ 3467100 w 5038297"/>
              <a:gd name="connsiteY13" fmla="*/ 419100 h 2578100"/>
              <a:gd name="connsiteX14" fmla="*/ 3429000 w 5038297"/>
              <a:gd name="connsiteY14" fmla="*/ 431800 h 2578100"/>
              <a:gd name="connsiteX15" fmla="*/ 3200400 w 5038297"/>
              <a:gd name="connsiteY15" fmla="*/ 457200 h 2578100"/>
              <a:gd name="connsiteX16" fmla="*/ 3035300 w 5038297"/>
              <a:gd name="connsiteY16" fmla="*/ 469900 h 2578100"/>
              <a:gd name="connsiteX17" fmla="*/ 2997200 w 5038297"/>
              <a:gd name="connsiteY17" fmla="*/ 495300 h 2578100"/>
              <a:gd name="connsiteX18" fmla="*/ 2946400 w 5038297"/>
              <a:gd name="connsiteY18" fmla="*/ 508000 h 2578100"/>
              <a:gd name="connsiteX19" fmla="*/ 2832100 w 5038297"/>
              <a:gd name="connsiteY19" fmla="*/ 533400 h 2578100"/>
              <a:gd name="connsiteX20" fmla="*/ 2374900 w 5038297"/>
              <a:gd name="connsiteY20" fmla="*/ 584200 h 2578100"/>
              <a:gd name="connsiteX21" fmla="*/ 2298700 w 5038297"/>
              <a:gd name="connsiteY21" fmla="*/ 596900 h 2578100"/>
              <a:gd name="connsiteX22" fmla="*/ 2120900 w 5038297"/>
              <a:gd name="connsiteY22" fmla="*/ 622300 h 2578100"/>
              <a:gd name="connsiteX23" fmla="*/ 2082800 w 5038297"/>
              <a:gd name="connsiteY23" fmla="*/ 635000 h 2578100"/>
              <a:gd name="connsiteX24" fmla="*/ 1993900 w 5038297"/>
              <a:gd name="connsiteY24" fmla="*/ 660400 h 2578100"/>
              <a:gd name="connsiteX25" fmla="*/ 1943100 w 5038297"/>
              <a:gd name="connsiteY25" fmla="*/ 685800 h 2578100"/>
              <a:gd name="connsiteX26" fmla="*/ 1841500 w 5038297"/>
              <a:gd name="connsiteY26" fmla="*/ 711200 h 2578100"/>
              <a:gd name="connsiteX27" fmla="*/ 1778000 w 5038297"/>
              <a:gd name="connsiteY27" fmla="*/ 736600 h 2578100"/>
              <a:gd name="connsiteX28" fmla="*/ 1727200 w 5038297"/>
              <a:gd name="connsiteY28" fmla="*/ 749300 h 2578100"/>
              <a:gd name="connsiteX29" fmla="*/ 1651000 w 5038297"/>
              <a:gd name="connsiteY29" fmla="*/ 774700 h 2578100"/>
              <a:gd name="connsiteX30" fmla="*/ 1536700 w 5038297"/>
              <a:gd name="connsiteY30" fmla="*/ 812800 h 2578100"/>
              <a:gd name="connsiteX31" fmla="*/ 1485900 w 5038297"/>
              <a:gd name="connsiteY31" fmla="*/ 825500 h 2578100"/>
              <a:gd name="connsiteX32" fmla="*/ 1397000 w 5038297"/>
              <a:gd name="connsiteY32" fmla="*/ 889000 h 2578100"/>
              <a:gd name="connsiteX33" fmla="*/ 1358900 w 5038297"/>
              <a:gd name="connsiteY33" fmla="*/ 914400 h 2578100"/>
              <a:gd name="connsiteX34" fmla="*/ 1320800 w 5038297"/>
              <a:gd name="connsiteY34" fmla="*/ 952500 h 2578100"/>
              <a:gd name="connsiteX35" fmla="*/ 1244600 w 5038297"/>
              <a:gd name="connsiteY35" fmla="*/ 977900 h 2578100"/>
              <a:gd name="connsiteX36" fmla="*/ 1181100 w 5038297"/>
              <a:gd name="connsiteY36" fmla="*/ 1003300 h 2578100"/>
              <a:gd name="connsiteX37" fmla="*/ 1117600 w 5038297"/>
              <a:gd name="connsiteY37" fmla="*/ 1041400 h 2578100"/>
              <a:gd name="connsiteX38" fmla="*/ 889000 w 5038297"/>
              <a:gd name="connsiteY38" fmla="*/ 1092200 h 2578100"/>
              <a:gd name="connsiteX39" fmla="*/ 812800 w 5038297"/>
              <a:gd name="connsiteY39" fmla="*/ 1104900 h 2578100"/>
              <a:gd name="connsiteX40" fmla="*/ 698500 w 5038297"/>
              <a:gd name="connsiteY40" fmla="*/ 1143000 h 2578100"/>
              <a:gd name="connsiteX41" fmla="*/ 660400 w 5038297"/>
              <a:gd name="connsiteY41" fmla="*/ 1155700 h 2578100"/>
              <a:gd name="connsiteX42" fmla="*/ 596900 w 5038297"/>
              <a:gd name="connsiteY42" fmla="*/ 1168400 h 2578100"/>
              <a:gd name="connsiteX43" fmla="*/ 520700 w 5038297"/>
              <a:gd name="connsiteY43" fmla="*/ 1193800 h 2578100"/>
              <a:gd name="connsiteX44" fmla="*/ 457200 w 5038297"/>
              <a:gd name="connsiteY44" fmla="*/ 1206500 h 2578100"/>
              <a:gd name="connsiteX45" fmla="*/ 381000 w 5038297"/>
              <a:gd name="connsiteY45" fmla="*/ 1219200 h 2578100"/>
              <a:gd name="connsiteX46" fmla="*/ 342900 w 5038297"/>
              <a:gd name="connsiteY46" fmla="*/ 1231900 h 2578100"/>
              <a:gd name="connsiteX47" fmla="*/ 215900 w 5038297"/>
              <a:gd name="connsiteY47" fmla="*/ 1244600 h 2578100"/>
              <a:gd name="connsiteX48" fmla="*/ 127000 w 5038297"/>
              <a:gd name="connsiteY48" fmla="*/ 1257300 h 2578100"/>
              <a:gd name="connsiteX49" fmla="*/ 63500 w 5038297"/>
              <a:gd name="connsiteY49" fmla="*/ 1282700 h 2578100"/>
              <a:gd name="connsiteX50" fmla="*/ 25400 w 5038297"/>
              <a:gd name="connsiteY50" fmla="*/ 1295400 h 2578100"/>
              <a:gd name="connsiteX51" fmla="*/ 0 w 5038297"/>
              <a:gd name="connsiteY51" fmla="*/ 1333500 h 2578100"/>
              <a:gd name="connsiteX52" fmla="*/ 228600 w 5038297"/>
              <a:gd name="connsiteY52" fmla="*/ 1371600 h 2578100"/>
              <a:gd name="connsiteX53" fmla="*/ 304800 w 5038297"/>
              <a:gd name="connsiteY53" fmla="*/ 1397000 h 2578100"/>
              <a:gd name="connsiteX54" fmla="*/ 368300 w 5038297"/>
              <a:gd name="connsiteY54" fmla="*/ 1422400 h 2578100"/>
              <a:gd name="connsiteX55" fmla="*/ 457200 w 5038297"/>
              <a:gd name="connsiteY55" fmla="*/ 1447800 h 2578100"/>
              <a:gd name="connsiteX56" fmla="*/ 571500 w 5038297"/>
              <a:gd name="connsiteY56" fmla="*/ 1498600 h 2578100"/>
              <a:gd name="connsiteX57" fmla="*/ 660400 w 5038297"/>
              <a:gd name="connsiteY57" fmla="*/ 1536700 h 2578100"/>
              <a:gd name="connsiteX58" fmla="*/ 698500 w 5038297"/>
              <a:gd name="connsiteY58" fmla="*/ 1549400 h 2578100"/>
              <a:gd name="connsiteX59" fmla="*/ 749300 w 5038297"/>
              <a:gd name="connsiteY59" fmla="*/ 1574800 h 2578100"/>
              <a:gd name="connsiteX60" fmla="*/ 863600 w 5038297"/>
              <a:gd name="connsiteY60" fmla="*/ 1612900 h 2578100"/>
              <a:gd name="connsiteX61" fmla="*/ 939800 w 5038297"/>
              <a:gd name="connsiteY61" fmla="*/ 1638300 h 2578100"/>
              <a:gd name="connsiteX62" fmla="*/ 977900 w 5038297"/>
              <a:gd name="connsiteY62" fmla="*/ 1651000 h 2578100"/>
              <a:gd name="connsiteX63" fmla="*/ 1028700 w 5038297"/>
              <a:gd name="connsiteY63" fmla="*/ 1663700 h 2578100"/>
              <a:gd name="connsiteX64" fmla="*/ 1104900 w 5038297"/>
              <a:gd name="connsiteY64" fmla="*/ 1689100 h 2578100"/>
              <a:gd name="connsiteX65" fmla="*/ 1143000 w 5038297"/>
              <a:gd name="connsiteY65" fmla="*/ 1701800 h 2578100"/>
              <a:gd name="connsiteX66" fmla="*/ 1371600 w 5038297"/>
              <a:gd name="connsiteY66" fmla="*/ 1739900 h 2578100"/>
              <a:gd name="connsiteX67" fmla="*/ 1587500 w 5038297"/>
              <a:gd name="connsiteY67" fmla="*/ 1778000 h 2578100"/>
              <a:gd name="connsiteX68" fmla="*/ 1651000 w 5038297"/>
              <a:gd name="connsiteY68" fmla="*/ 1803400 h 2578100"/>
              <a:gd name="connsiteX69" fmla="*/ 1752600 w 5038297"/>
              <a:gd name="connsiteY69" fmla="*/ 1828800 h 2578100"/>
              <a:gd name="connsiteX70" fmla="*/ 2057400 w 5038297"/>
              <a:gd name="connsiteY70" fmla="*/ 1854200 h 2578100"/>
              <a:gd name="connsiteX71" fmla="*/ 2095500 w 5038297"/>
              <a:gd name="connsiteY71" fmla="*/ 1866900 h 2578100"/>
              <a:gd name="connsiteX72" fmla="*/ 2324100 w 5038297"/>
              <a:gd name="connsiteY72" fmla="*/ 1905000 h 2578100"/>
              <a:gd name="connsiteX73" fmla="*/ 2400300 w 5038297"/>
              <a:gd name="connsiteY73" fmla="*/ 1930400 h 2578100"/>
              <a:gd name="connsiteX74" fmla="*/ 2438400 w 5038297"/>
              <a:gd name="connsiteY74" fmla="*/ 1943100 h 2578100"/>
              <a:gd name="connsiteX75" fmla="*/ 2514600 w 5038297"/>
              <a:gd name="connsiteY75" fmla="*/ 1955800 h 2578100"/>
              <a:gd name="connsiteX76" fmla="*/ 2603500 w 5038297"/>
              <a:gd name="connsiteY76" fmla="*/ 1993900 h 2578100"/>
              <a:gd name="connsiteX77" fmla="*/ 2679700 w 5038297"/>
              <a:gd name="connsiteY77" fmla="*/ 2019300 h 2578100"/>
              <a:gd name="connsiteX78" fmla="*/ 2806700 w 5038297"/>
              <a:gd name="connsiteY78" fmla="*/ 2044700 h 2578100"/>
              <a:gd name="connsiteX79" fmla="*/ 2882900 w 5038297"/>
              <a:gd name="connsiteY79" fmla="*/ 2070100 h 2578100"/>
              <a:gd name="connsiteX80" fmla="*/ 2946400 w 5038297"/>
              <a:gd name="connsiteY80" fmla="*/ 2082800 h 2578100"/>
              <a:gd name="connsiteX81" fmla="*/ 3022600 w 5038297"/>
              <a:gd name="connsiteY81" fmla="*/ 2108200 h 2578100"/>
              <a:gd name="connsiteX82" fmla="*/ 3086100 w 5038297"/>
              <a:gd name="connsiteY82" fmla="*/ 2120900 h 2578100"/>
              <a:gd name="connsiteX83" fmla="*/ 3187700 w 5038297"/>
              <a:gd name="connsiteY83" fmla="*/ 2159000 h 2578100"/>
              <a:gd name="connsiteX84" fmla="*/ 3225800 w 5038297"/>
              <a:gd name="connsiteY84" fmla="*/ 2171700 h 2578100"/>
              <a:gd name="connsiteX85" fmla="*/ 3289300 w 5038297"/>
              <a:gd name="connsiteY85" fmla="*/ 2184400 h 2578100"/>
              <a:gd name="connsiteX86" fmla="*/ 3467100 w 5038297"/>
              <a:gd name="connsiteY86" fmla="*/ 2209800 h 2578100"/>
              <a:gd name="connsiteX87" fmla="*/ 3543300 w 5038297"/>
              <a:gd name="connsiteY87" fmla="*/ 2235200 h 2578100"/>
              <a:gd name="connsiteX88" fmla="*/ 3733800 w 5038297"/>
              <a:gd name="connsiteY88" fmla="*/ 2260600 h 2578100"/>
              <a:gd name="connsiteX89" fmla="*/ 3797300 w 5038297"/>
              <a:gd name="connsiteY89" fmla="*/ 2273300 h 2578100"/>
              <a:gd name="connsiteX90" fmla="*/ 3949700 w 5038297"/>
              <a:gd name="connsiteY90" fmla="*/ 2298700 h 2578100"/>
              <a:gd name="connsiteX91" fmla="*/ 4025900 w 5038297"/>
              <a:gd name="connsiteY91" fmla="*/ 2311400 h 2578100"/>
              <a:gd name="connsiteX92" fmla="*/ 4152900 w 5038297"/>
              <a:gd name="connsiteY92" fmla="*/ 2324100 h 2578100"/>
              <a:gd name="connsiteX93" fmla="*/ 4254500 w 5038297"/>
              <a:gd name="connsiteY93" fmla="*/ 2349500 h 2578100"/>
              <a:gd name="connsiteX94" fmla="*/ 4292600 w 5038297"/>
              <a:gd name="connsiteY94" fmla="*/ 2362200 h 2578100"/>
              <a:gd name="connsiteX95" fmla="*/ 4330700 w 5038297"/>
              <a:gd name="connsiteY95" fmla="*/ 2387600 h 2578100"/>
              <a:gd name="connsiteX96" fmla="*/ 4495800 w 5038297"/>
              <a:gd name="connsiteY96" fmla="*/ 2413000 h 2578100"/>
              <a:gd name="connsiteX97" fmla="*/ 4610100 w 5038297"/>
              <a:gd name="connsiteY97" fmla="*/ 2438400 h 2578100"/>
              <a:gd name="connsiteX98" fmla="*/ 4686300 w 5038297"/>
              <a:gd name="connsiteY98" fmla="*/ 2476500 h 2578100"/>
              <a:gd name="connsiteX99" fmla="*/ 4724400 w 5038297"/>
              <a:gd name="connsiteY99" fmla="*/ 2489200 h 2578100"/>
              <a:gd name="connsiteX100" fmla="*/ 4851400 w 5038297"/>
              <a:gd name="connsiteY100" fmla="*/ 2540000 h 2578100"/>
              <a:gd name="connsiteX101" fmla="*/ 4889500 w 5038297"/>
              <a:gd name="connsiteY101" fmla="*/ 2565400 h 2578100"/>
              <a:gd name="connsiteX102" fmla="*/ 4940300 w 5038297"/>
              <a:gd name="connsiteY102" fmla="*/ 2578100 h 2578100"/>
              <a:gd name="connsiteX103" fmla="*/ 4927600 w 5038297"/>
              <a:gd name="connsiteY103" fmla="*/ 2260600 h 2578100"/>
              <a:gd name="connsiteX104" fmla="*/ 4876800 w 5038297"/>
              <a:gd name="connsiteY104" fmla="*/ 2247900 h 2578100"/>
              <a:gd name="connsiteX105" fmla="*/ 4800600 w 5038297"/>
              <a:gd name="connsiteY105" fmla="*/ 2222500 h 2578100"/>
              <a:gd name="connsiteX106" fmla="*/ 4762500 w 5038297"/>
              <a:gd name="connsiteY106" fmla="*/ 2209800 h 2578100"/>
              <a:gd name="connsiteX107" fmla="*/ 4648200 w 5038297"/>
              <a:gd name="connsiteY107" fmla="*/ 2197100 h 2578100"/>
              <a:gd name="connsiteX108" fmla="*/ 4584700 w 5038297"/>
              <a:gd name="connsiteY108" fmla="*/ 2184400 h 2578100"/>
              <a:gd name="connsiteX109" fmla="*/ 4457700 w 5038297"/>
              <a:gd name="connsiteY109" fmla="*/ 2159000 h 2578100"/>
              <a:gd name="connsiteX110" fmla="*/ 4292600 w 5038297"/>
              <a:gd name="connsiteY110" fmla="*/ 2120900 h 2578100"/>
              <a:gd name="connsiteX111" fmla="*/ 4203700 w 5038297"/>
              <a:gd name="connsiteY111" fmla="*/ 2095500 h 2578100"/>
              <a:gd name="connsiteX112" fmla="*/ 4140200 w 5038297"/>
              <a:gd name="connsiteY112" fmla="*/ 2082800 h 2578100"/>
              <a:gd name="connsiteX113" fmla="*/ 4064000 w 5038297"/>
              <a:gd name="connsiteY113" fmla="*/ 2057400 h 2578100"/>
              <a:gd name="connsiteX114" fmla="*/ 3937000 w 5038297"/>
              <a:gd name="connsiteY114" fmla="*/ 2032000 h 2578100"/>
              <a:gd name="connsiteX115" fmla="*/ 3898900 w 5038297"/>
              <a:gd name="connsiteY115" fmla="*/ 2019300 h 2578100"/>
              <a:gd name="connsiteX116" fmla="*/ 3810000 w 5038297"/>
              <a:gd name="connsiteY116" fmla="*/ 2006600 h 2578100"/>
              <a:gd name="connsiteX117" fmla="*/ 3670300 w 5038297"/>
              <a:gd name="connsiteY117" fmla="*/ 1981200 h 2578100"/>
              <a:gd name="connsiteX118" fmla="*/ 3632200 w 5038297"/>
              <a:gd name="connsiteY118" fmla="*/ 1968500 h 2578100"/>
              <a:gd name="connsiteX119" fmla="*/ 3568700 w 5038297"/>
              <a:gd name="connsiteY119" fmla="*/ 1955800 h 2578100"/>
              <a:gd name="connsiteX120" fmla="*/ 3530600 w 5038297"/>
              <a:gd name="connsiteY120" fmla="*/ 1943100 h 2578100"/>
              <a:gd name="connsiteX121" fmla="*/ 3441700 w 5038297"/>
              <a:gd name="connsiteY121" fmla="*/ 1930400 h 2578100"/>
              <a:gd name="connsiteX122" fmla="*/ 3378200 w 5038297"/>
              <a:gd name="connsiteY122" fmla="*/ 1905000 h 2578100"/>
              <a:gd name="connsiteX123" fmla="*/ 3238500 w 5038297"/>
              <a:gd name="connsiteY123" fmla="*/ 1866900 h 2578100"/>
              <a:gd name="connsiteX124" fmla="*/ 3086100 w 5038297"/>
              <a:gd name="connsiteY124" fmla="*/ 1841500 h 2578100"/>
              <a:gd name="connsiteX125" fmla="*/ 3048000 w 5038297"/>
              <a:gd name="connsiteY125" fmla="*/ 1828800 h 2578100"/>
              <a:gd name="connsiteX126" fmla="*/ 2984500 w 5038297"/>
              <a:gd name="connsiteY126" fmla="*/ 1816100 h 2578100"/>
              <a:gd name="connsiteX127" fmla="*/ 2946400 w 5038297"/>
              <a:gd name="connsiteY127" fmla="*/ 1803400 h 2578100"/>
              <a:gd name="connsiteX128" fmla="*/ 2870200 w 5038297"/>
              <a:gd name="connsiteY128" fmla="*/ 1790700 h 2578100"/>
              <a:gd name="connsiteX129" fmla="*/ 2654300 w 5038297"/>
              <a:gd name="connsiteY129" fmla="*/ 1752600 h 2578100"/>
              <a:gd name="connsiteX130" fmla="*/ 2578100 w 5038297"/>
              <a:gd name="connsiteY130" fmla="*/ 1714500 h 2578100"/>
              <a:gd name="connsiteX131" fmla="*/ 2540000 w 5038297"/>
              <a:gd name="connsiteY131" fmla="*/ 1701800 h 2578100"/>
              <a:gd name="connsiteX132" fmla="*/ 2501900 w 5038297"/>
              <a:gd name="connsiteY132" fmla="*/ 1676400 h 2578100"/>
              <a:gd name="connsiteX133" fmla="*/ 2425700 w 5038297"/>
              <a:gd name="connsiteY133" fmla="*/ 1651000 h 2578100"/>
              <a:gd name="connsiteX134" fmla="*/ 2387600 w 5038297"/>
              <a:gd name="connsiteY134" fmla="*/ 1625600 h 2578100"/>
              <a:gd name="connsiteX135" fmla="*/ 2273300 w 5038297"/>
              <a:gd name="connsiteY135" fmla="*/ 1600200 h 2578100"/>
              <a:gd name="connsiteX136" fmla="*/ 2222500 w 5038297"/>
              <a:gd name="connsiteY136" fmla="*/ 1574800 h 2578100"/>
              <a:gd name="connsiteX137" fmla="*/ 2171700 w 5038297"/>
              <a:gd name="connsiteY137" fmla="*/ 1562100 h 2578100"/>
              <a:gd name="connsiteX138" fmla="*/ 2082800 w 5038297"/>
              <a:gd name="connsiteY138" fmla="*/ 1536700 h 2578100"/>
              <a:gd name="connsiteX139" fmla="*/ 1955800 w 5038297"/>
              <a:gd name="connsiteY139" fmla="*/ 1498600 h 2578100"/>
              <a:gd name="connsiteX140" fmla="*/ 1841500 w 5038297"/>
              <a:gd name="connsiteY140" fmla="*/ 1473200 h 2578100"/>
              <a:gd name="connsiteX141" fmla="*/ 1625600 w 5038297"/>
              <a:gd name="connsiteY141" fmla="*/ 1435100 h 2578100"/>
              <a:gd name="connsiteX142" fmla="*/ 1498600 w 5038297"/>
              <a:gd name="connsiteY142" fmla="*/ 1397000 h 2578100"/>
              <a:gd name="connsiteX143" fmla="*/ 1485900 w 5038297"/>
              <a:gd name="connsiteY143" fmla="*/ 1358900 h 2578100"/>
              <a:gd name="connsiteX144" fmla="*/ 1587500 w 5038297"/>
              <a:gd name="connsiteY144" fmla="*/ 1295400 h 2578100"/>
              <a:gd name="connsiteX145" fmla="*/ 1778000 w 5038297"/>
              <a:gd name="connsiteY145" fmla="*/ 1282700 h 2578100"/>
              <a:gd name="connsiteX146" fmla="*/ 1930400 w 5038297"/>
              <a:gd name="connsiteY146" fmla="*/ 1270000 h 2578100"/>
              <a:gd name="connsiteX147" fmla="*/ 2260600 w 5038297"/>
              <a:gd name="connsiteY147" fmla="*/ 1219200 h 2578100"/>
              <a:gd name="connsiteX148" fmla="*/ 2438400 w 5038297"/>
              <a:gd name="connsiteY148" fmla="*/ 1181100 h 2578100"/>
              <a:gd name="connsiteX149" fmla="*/ 2489200 w 5038297"/>
              <a:gd name="connsiteY149" fmla="*/ 1168400 h 2578100"/>
              <a:gd name="connsiteX150" fmla="*/ 2616200 w 5038297"/>
              <a:gd name="connsiteY150" fmla="*/ 1155700 h 2578100"/>
              <a:gd name="connsiteX151" fmla="*/ 2692400 w 5038297"/>
              <a:gd name="connsiteY151" fmla="*/ 1143000 h 2578100"/>
              <a:gd name="connsiteX152" fmla="*/ 2921000 w 5038297"/>
              <a:gd name="connsiteY152" fmla="*/ 1130300 h 2578100"/>
              <a:gd name="connsiteX153" fmla="*/ 3060700 w 5038297"/>
              <a:gd name="connsiteY153" fmla="*/ 1092200 h 2578100"/>
              <a:gd name="connsiteX154" fmla="*/ 3162300 w 5038297"/>
              <a:gd name="connsiteY154" fmla="*/ 1041400 h 2578100"/>
              <a:gd name="connsiteX155" fmla="*/ 3200400 w 5038297"/>
              <a:gd name="connsiteY155" fmla="*/ 1028700 h 2578100"/>
              <a:gd name="connsiteX156" fmla="*/ 3238500 w 5038297"/>
              <a:gd name="connsiteY156" fmla="*/ 1003300 h 2578100"/>
              <a:gd name="connsiteX157" fmla="*/ 3302000 w 5038297"/>
              <a:gd name="connsiteY157" fmla="*/ 990600 h 2578100"/>
              <a:gd name="connsiteX158" fmla="*/ 3365500 w 5038297"/>
              <a:gd name="connsiteY158" fmla="*/ 952500 h 2578100"/>
              <a:gd name="connsiteX159" fmla="*/ 3492500 w 5038297"/>
              <a:gd name="connsiteY159" fmla="*/ 914400 h 2578100"/>
              <a:gd name="connsiteX160" fmla="*/ 3568700 w 5038297"/>
              <a:gd name="connsiteY160" fmla="*/ 863600 h 2578100"/>
              <a:gd name="connsiteX161" fmla="*/ 3695700 w 5038297"/>
              <a:gd name="connsiteY161" fmla="*/ 825500 h 2578100"/>
              <a:gd name="connsiteX162" fmla="*/ 3771900 w 5038297"/>
              <a:gd name="connsiteY162" fmla="*/ 800100 h 2578100"/>
              <a:gd name="connsiteX163" fmla="*/ 3810000 w 5038297"/>
              <a:gd name="connsiteY163" fmla="*/ 787400 h 2578100"/>
              <a:gd name="connsiteX164" fmla="*/ 3937000 w 5038297"/>
              <a:gd name="connsiteY164" fmla="*/ 762000 h 2578100"/>
              <a:gd name="connsiteX165" fmla="*/ 4051300 w 5038297"/>
              <a:gd name="connsiteY165" fmla="*/ 736600 h 2578100"/>
              <a:gd name="connsiteX166" fmla="*/ 4114800 w 5038297"/>
              <a:gd name="connsiteY166" fmla="*/ 723900 h 2578100"/>
              <a:gd name="connsiteX167" fmla="*/ 4978400 w 5038297"/>
              <a:gd name="connsiteY167" fmla="*/ 457200 h 2578100"/>
              <a:gd name="connsiteX168" fmla="*/ 4965700 w 5038297"/>
              <a:gd name="connsiteY168" fmla="*/ 0 h 2578100"/>
              <a:gd name="connsiteX169" fmla="*/ 4940300 w 5038297"/>
              <a:gd name="connsiteY169" fmla="*/ 50800 h 2578100"/>
              <a:gd name="connsiteX0" fmla="*/ 4940300 w 5042990"/>
              <a:gd name="connsiteY0" fmla="*/ 50800 h 2578100"/>
              <a:gd name="connsiteX1" fmla="*/ 4533900 w 5042990"/>
              <a:gd name="connsiteY1" fmla="*/ 76200 h 2578100"/>
              <a:gd name="connsiteX2" fmla="*/ 4419600 w 5042990"/>
              <a:gd name="connsiteY2" fmla="*/ 114300 h 2578100"/>
              <a:gd name="connsiteX3" fmla="*/ 4381500 w 5042990"/>
              <a:gd name="connsiteY3" fmla="*/ 127000 h 2578100"/>
              <a:gd name="connsiteX4" fmla="*/ 4330700 w 5042990"/>
              <a:gd name="connsiteY4" fmla="*/ 152400 h 2578100"/>
              <a:gd name="connsiteX5" fmla="*/ 4279900 w 5042990"/>
              <a:gd name="connsiteY5" fmla="*/ 165100 h 2578100"/>
              <a:gd name="connsiteX6" fmla="*/ 4165600 w 5042990"/>
              <a:gd name="connsiteY6" fmla="*/ 203200 h 2578100"/>
              <a:gd name="connsiteX7" fmla="*/ 4127500 w 5042990"/>
              <a:gd name="connsiteY7" fmla="*/ 215900 h 2578100"/>
              <a:gd name="connsiteX8" fmla="*/ 4076700 w 5042990"/>
              <a:gd name="connsiteY8" fmla="*/ 241300 h 2578100"/>
              <a:gd name="connsiteX9" fmla="*/ 3937000 w 5042990"/>
              <a:gd name="connsiteY9" fmla="*/ 279400 h 2578100"/>
              <a:gd name="connsiteX10" fmla="*/ 3721100 w 5042990"/>
              <a:gd name="connsiteY10" fmla="*/ 330200 h 2578100"/>
              <a:gd name="connsiteX11" fmla="*/ 3619500 w 5042990"/>
              <a:gd name="connsiteY11" fmla="*/ 368300 h 2578100"/>
              <a:gd name="connsiteX12" fmla="*/ 3568700 w 5042990"/>
              <a:gd name="connsiteY12" fmla="*/ 393700 h 2578100"/>
              <a:gd name="connsiteX13" fmla="*/ 3467100 w 5042990"/>
              <a:gd name="connsiteY13" fmla="*/ 419100 h 2578100"/>
              <a:gd name="connsiteX14" fmla="*/ 3429000 w 5042990"/>
              <a:gd name="connsiteY14" fmla="*/ 431800 h 2578100"/>
              <a:gd name="connsiteX15" fmla="*/ 3200400 w 5042990"/>
              <a:gd name="connsiteY15" fmla="*/ 457200 h 2578100"/>
              <a:gd name="connsiteX16" fmla="*/ 3035300 w 5042990"/>
              <a:gd name="connsiteY16" fmla="*/ 469900 h 2578100"/>
              <a:gd name="connsiteX17" fmla="*/ 2997200 w 5042990"/>
              <a:gd name="connsiteY17" fmla="*/ 495300 h 2578100"/>
              <a:gd name="connsiteX18" fmla="*/ 2946400 w 5042990"/>
              <a:gd name="connsiteY18" fmla="*/ 508000 h 2578100"/>
              <a:gd name="connsiteX19" fmla="*/ 2832100 w 5042990"/>
              <a:gd name="connsiteY19" fmla="*/ 533400 h 2578100"/>
              <a:gd name="connsiteX20" fmla="*/ 2374900 w 5042990"/>
              <a:gd name="connsiteY20" fmla="*/ 584200 h 2578100"/>
              <a:gd name="connsiteX21" fmla="*/ 2298700 w 5042990"/>
              <a:gd name="connsiteY21" fmla="*/ 596900 h 2578100"/>
              <a:gd name="connsiteX22" fmla="*/ 2120900 w 5042990"/>
              <a:gd name="connsiteY22" fmla="*/ 622300 h 2578100"/>
              <a:gd name="connsiteX23" fmla="*/ 2082800 w 5042990"/>
              <a:gd name="connsiteY23" fmla="*/ 635000 h 2578100"/>
              <a:gd name="connsiteX24" fmla="*/ 1993900 w 5042990"/>
              <a:gd name="connsiteY24" fmla="*/ 660400 h 2578100"/>
              <a:gd name="connsiteX25" fmla="*/ 1943100 w 5042990"/>
              <a:gd name="connsiteY25" fmla="*/ 685800 h 2578100"/>
              <a:gd name="connsiteX26" fmla="*/ 1841500 w 5042990"/>
              <a:gd name="connsiteY26" fmla="*/ 711200 h 2578100"/>
              <a:gd name="connsiteX27" fmla="*/ 1778000 w 5042990"/>
              <a:gd name="connsiteY27" fmla="*/ 736600 h 2578100"/>
              <a:gd name="connsiteX28" fmla="*/ 1727200 w 5042990"/>
              <a:gd name="connsiteY28" fmla="*/ 749300 h 2578100"/>
              <a:gd name="connsiteX29" fmla="*/ 1651000 w 5042990"/>
              <a:gd name="connsiteY29" fmla="*/ 774700 h 2578100"/>
              <a:gd name="connsiteX30" fmla="*/ 1536700 w 5042990"/>
              <a:gd name="connsiteY30" fmla="*/ 812800 h 2578100"/>
              <a:gd name="connsiteX31" fmla="*/ 1485900 w 5042990"/>
              <a:gd name="connsiteY31" fmla="*/ 825500 h 2578100"/>
              <a:gd name="connsiteX32" fmla="*/ 1397000 w 5042990"/>
              <a:gd name="connsiteY32" fmla="*/ 889000 h 2578100"/>
              <a:gd name="connsiteX33" fmla="*/ 1358900 w 5042990"/>
              <a:gd name="connsiteY33" fmla="*/ 914400 h 2578100"/>
              <a:gd name="connsiteX34" fmla="*/ 1320800 w 5042990"/>
              <a:gd name="connsiteY34" fmla="*/ 952500 h 2578100"/>
              <a:gd name="connsiteX35" fmla="*/ 1244600 w 5042990"/>
              <a:gd name="connsiteY35" fmla="*/ 977900 h 2578100"/>
              <a:gd name="connsiteX36" fmla="*/ 1181100 w 5042990"/>
              <a:gd name="connsiteY36" fmla="*/ 1003300 h 2578100"/>
              <a:gd name="connsiteX37" fmla="*/ 1117600 w 5042990"/>
              <a:gd name="connsiteY37" fmla="*/ 1041400 h 2578100"/>
              <a:gd name="connsiteX38" fmla="*/ 889000 w 5042990"/>
              <a:gd name="connsiteY38" fmla="*/ 1092200 h 2578100"/>
              <a:gd name="connsiteX39" fmla="*/ 812800 w 5042990"/>
              <a:gd name="connsiteY39" fmla="*/ 1104900 h 2578100"/>
              <a:gd name="connsiteX40" fmla="*/ 698500 w 5042990"/>
              <a:gd name="connsiteY40" fmla="*/ 1143000 h 2578100"/>
              <a:gd name="connsiteX41" fmla="*/ 660400 w 5042990"/>
              <a:gd name="connsiteY41" fmla="*/ 1155700 h 2578100"/>
              <a:gd name="connsiteX42" fmla="*/ 596900 w 5042990"/>
              <a:gd name="connsiteY42" fmla="*/ 1168400 h 2578100"/>
              <a:gd name="connsiteX43" fmla="*/ 520700 w 5042990"/>
              <a:gd name="connsiteY43" fmla="*/ 1193800 h 2578100"/>
              <a:gd name="connsiteX44" fmla="*/ 457200 w 5042990"/>
              <a:gd name="connsiteY44" fmla="*/ 1206500 h 2578100"/>
              <a:gd name="connsiteX45" fmla="*/ 381000 w 5042990"/>
              <a:gd name="connsiteY45" fmla="*/ 1219200 h 2578100"/>
              <a:gd name="connsiteX46" fmla="*/ 342900 w 5042990"/>
              <a:gd name="connsiteY46" fmla="*/ 1231900 h 2578100"/>
              <a:gd name="connsiteX47" fmla="*/ 215900 w 5042990"/>
              <a:gd name="connsiteY47" fmla="*/ 1244600 h 2578100"/>
              <a:gd name="connsiteX48" fmla="*/ 127000 w 5042990"/>
              <a:gd name="connsiteY48" fmla="*/ 1257300 h 2578100"/>
              <a:gd name="connsiteX49" fmla="*/ 63500 w 5042990"/>
              <a:gd name="connsiteY49" fmla="*/ 1282700 h 2578100"/>
              <a:gd name="connsiteX50" fmla="*/ 25400 w 5042990"/>
              <a:gd name="connsiteY50" fmla="*/ 1295400 h 2578100"/>
              <a:gd name="connsiteX51" fmla="*/ 0 w 5042990"/>
              <a:gd name="connsiteY51" fmla="*/ 1333500 h 2578100"/>
              <a:gd name="connsiteX52" fmla="*/ 228600 w 5042990"/>
              <a:gd name="connsiteY52" fmla="*/ 1371600 h 2578100"/>
              <a:gd name="connsiteX53" fmla="*/ 304800 w 5042990"/>
              <a:gd name="connsiteY53" fmla="*/ 1397000 h 2578100"/>
              <a:gd name="connsiteX54" fmla="*/ 368300 w 5042990"/>
              <a:gd name="connsiteY54" fmla="*/ 1422400 h 2578100"/>
              <a:gd name="connsiteX55" fmla="*/ 457200 w 5042990"/>
              <a:gd name="connsiteY55" fmla="*/ 1447800 h 2578100"/>
              <a:gd name="connsiteX56" fmla="*/ 571500 w 5042990"/>
              <a:gd name="connsiteY56" fmla="*/ 1498600 h 2578100"/>
              <a:gd name="connsiteX57" fmla="*/ 660400 w 5042990"/>
              <a:gd name="connsiteY57" fmla="*/ 1536700 h 2578100"/>
              <a:gd name="connsiteX58" fmla="*/ 698500 w 5042990"/>
              <a:gd name="connsiteY58" fmla="*/ 1549400 h 2578100"/>
              <a:gd name="connsiteX59" fmla="*/ 749300 w 5042990"/>
              <a:gd name="connsiteY59" fmla="*/ 1574800 h 2578100"/>
              <a:gd name="connsiteX60" fmla="*/ 863600 w 5042990"/>
              <a:gd name="connsiteY60" fmla="*/ 1612900 h 2578100"/>
              <a:gd name="connsiteX61" fmla="*/ 939800 w 5042990"/>
              <a:gd name="connsiteY61" fmla="*/ 1638300 h 2578100"/>
              <a:gd name="connsiteX62" fmla="*/ 977900 w 5042990"/>
              <a:gd name="connsiteY62" fmla="*/ 1651000 h 2578100"/>
              <a:gd name="connsiteX63" fmla="*/ 1028700 w 5042990"/>
              <a:gd name="connsiteY63" fmla="*/ 1663700 h 2578100"/>
              <a:gd name="connsiteX64" fmla="*/ 1104900 w 5042990"/>
              <a:gd name="connsiteY64" fmla="*/ 1689100 h 2578100"/>
              <a:gd name="connsiteX65" fmla="*/ 1143000 w 5042990"/>
              <a:gd name="connsiteY65" fmla="*/ 1701800 h 2578100"/>
              <a:gd name="connsiteX66" fmla="*/ 1371600 w 5042990"/>
              <a:gd name="connsiteY66" fmla="*/ 1739900 h 2578100"/>
              <a:gd name="connsiteX67" fmla="*/ 1587500 w 5042990"/>
              <a:gd name="connsiteY67" fmla="*/ 1778000 h 2578100"/>
              <a:gd name="connsiteX68" fmla="*/ 1651000 w 5042990"/>
              <a:gd name="connsiteY68" fmla="*/ 1803400 h 2578100"/>
              <a:gd name="connsiteX69" fmla="*/ 1752600 w 5042990"/>
              <a:gd name="connsiteY69" fmla="*/ 1828800 h 2578100"/>
              <a:gd name="connsiteX70" fmla="*/ 2057400 w 5042990"/>
              <a:gd name="connsiteY70" fmla="*/ 1854200 h 2578100"/>
              <a:gd name="connsiteX71" fmla="*/ 2095500 w 5042990"/>
              <a:gd name="connsiteY71" fmla="*/ 1866900 h 2578100"/>
              <a:gd name="connsiteX72" fmla="*/ 2324100 w 5042990"/>
              <a:gd name="connsiteY72" fmla="*/ 1905000 h 2578100"/>
              <a:gd name="connsiteX73" fmla="*/ 2400300 w 5042990"/>
              <a:gd name="connsiteY73" fmla="*/ 1930400 h 2578100"/>
              <a:gd name="connsiteX74" fmla="*/ 2438400 w 5042990"/>
              <a:gd name="connsiteY74" fmla="*/ 1943100 h 2578100"/>
              <a:gd name="connsiteX75" fmla="*/ 2514600 w 5042990"/>
              <a:gd name="connsiteY75" fmla="*/ 1955800 h 2578100"/>
              <a:gd name="connsiteX76" fmla="*/ 2603500 w 5042990"/>
              <a:gd name="connsiteY76" fmla="*/ 1993900 h 2578100"/>
              <a:gd name="connsiteX77" fmla="*/ 2679700 w 5042990"/>
              <a:gd name="connsiteY77" fmla="*/ 2019300 h 2578100"/>
              <a:gd name="connsiteX78" fmla="*/ 2806700 w 5042990"/>
              <a:gd name="connsiteY78" fmla="*/ 2044700 h 2578100"/>
              <a:gd name="connsiteX79" fmla="*/ 2882900 w 5042990"/>
              <a:gd name="connsiteY79" fmla="*/ 2070100 h 2578100"/>
              <a:gd name="connsiteX80" fmla="*/ 2946400 w 5042990"/>
              <a:gd name="connsiteY80" fmla="*/ 2082800 h 2578100"/>
              <a:gd name="connsiteX81" fmla="*/ 3022600 w 5042990"/>
              <a:gd name="connsiteY81" fmla="*/ 2108200 h 2578100"/>
              <a:gd name="connsiteX82" fmla="*/ 3086100 w 5042990"/>
              <a:gd name="connsiteY82" fmla="*/ 2120900 h 2578100"/>
              <a:gd name="connsiteX83" fmla="*/ 3187700 w 5042990"/>
              <a:gd name="connsiteY83" fmla="*/ 2159000 h 2578100"/>
              <a:gd name="connsiteX84" fmla="*/ 3225800 w 5042990"/>
              <a:gd name="connsiteY84" fmla="*/ 2171700 h 2578100"/>
              <a:gd name="connsiteX85" fmla="*/ 3289300 w 5042990"/>
              <a:gd name="connsiteY85" fmla="*/ 2184400 h 2578100"/>
              <a:gd name="connsiteX86" fmla="*/ 3467100 w 5042990"/>
              <a:gd name="connsiteY86" fmla="*/ 2209800 h 2578100"/>
              <a:gd name="connsiteX87" fmla="*/ 3543300 w 5042990"/>
              <a:gd name="connsiteY87" fmla="*/ 2235200 h 2578100"/>
              <a:gd name="connsiteX88" fmla="*/ 3733800 w 5042990"/>
              <a:gd name="connsiteY88" fmla="*/ 2260600 h 2578100"/>
              <a:gd name="connsiteX89" fmla="*/ 3797300 w 5042990"/>
              <a:gd name="connsiteY89" fmla="*/ 2273300 h 2578100"/>
              <a:gd name="connsiteX90" fmla="*/ 3949700 w 5042990"/>
              <a:gd name="connsiteY90" fmla="*/ 2298700 h 2578100"/>
              <a:gd name="connsiteX91" fmla="*/ 4025900 w 5042990"/>
              <a:gd name="connsiteY91" fmla="*/ 2311400 h 2578100"/>
              <a:gd name="connsiteX92" fmla="*/ 4152900 w 5042990"/>
              <a:gd name="connsiteY92" fmla="*/ 2324100 h 2578100"/>
              <a:gd name="connsiteX93" fmla="*/ 4254500 w 5042990"/>
              <a:gd name="connsiteY93" fmla="*/ 2349500 h 2578100"/>
              <a:gd name="connsiteX94" fmla="*/ 4292600 w 5042990"/>
              <a:gd name="connsiteY94" fmla="*/ 2362200 h 2578100"/>
              <a:gd name="connsiteX95" fmla="*/ 4330700 w 5042990"/>
              <a:gd name="connsiteY95" fmla="*/ 2387600 h 2578100"/>
              <a:gd name="connsiteX96" fmla="*/ 4495800 w 5042990"/>
              <a:gd name="connsiteY96" fmla="*/ 2413000 h 2578100"/>
              <a:gd name="connsiteX97" fmla="*/ 4610100 w 5042990"/>
              <a:gd name="connsiteY97" fmla="*/ 2438400 h 2578100"/>
              <a:gd name="connsiteX98" fmla="*/ 4686300 w 5042990"/>
              <a:gd name="connsiteY98" fmla="*/ 2476500 h 2578100"/>
              <a:gd name="connsiteX99" fmla="*/ 4724400 w 5042990"/>
              <a:gd name="connsiteY99" fmla="*/ 2489200 h 2578100"/>
              <a:gd name="connsiteX100" fmla="*/ 4851400 w 5042990"/>
              <a:gd name="connsiteY100" fmla="*/ 2540000 h 2578100"/>
              <a:gd name="connsiteX101" fmla="*/ 4889500 w 5042990"/>
              <a:gd name="connsiteY101" fmla="*/ 2565400 h 2578100"/>
              <a:gd name="connsiteX102" fmla="*/ 4940300 w 5042990"/>
              <a:gd name="connsiteY102" fmla="*/ 2578100 h 2578100"/>
              <a:gd name="connsiteX103" fmla="*/ 4927600 w 5042990"/>
              <a:gd name="connsiteY103" fmla="*/ 2260600 h 2578100"/>
              <a:gd name="connsiteX104" fmla="*/ 4876800 w 5042990"/>
              <a:gd name="connsiteY104" fmla="*/ 2247900 h 2578100"/>
              <a:gd name="connsiteX105" fmla="*/ 4800600 w 5042990"/>
              <a:gd name="connsiteY105" fmla="*/ 2222500 h 2578100"/>
              <a:gd name="connsiteX106" fmla="*/ 4762500 w 5042990"/>
              <a:gd name="connsiteY106" fmla="*/ 2209800 h 2578100"/>
              <a:gd name="connsiteX107" fmla="*/ 4648200 w 5042990"/>
              <a:gd name="connsiteY107" fmla="*/ 2197100 h 2578100"/>
              <a:gd name="connsiteX108" fmla="*/ 4584700 w 5042990"/>
              <a:gd name="connsiteY108" fmla="*/ 2184400 h 2578100"/>
              <a:gd name="connsiteX109" fmla="*/ 4457700 w 5042990"/>
              <a:gd name="connsiteY109" fmla="*/ 2159000 h 2578100"/>
              <a:gd name="connsiteX110" fmla="*/ 4292600 w 5042990"/>
              <a:gd name="connsiteY110" fmla="*/ 2120900 h 2578100"/>
              <a:gd name="connsiteX111" fmla="*/ 4203700 w 5042990"/>
              <a:gd name="connsiteY111" fmla="*/ 2095500 h 2578100"/>
              <a:gd name="connsiteX112" fmla="*/ 4140200 w 5042990"/>
              <a:gd name="connsiteY112" fmla="*/ 2082800 h 2578100"/>
              <a:gd name="connsiteX113" fmla="*/ 4064000 w 5042990"/>
              <a:gd name="connsiteY113" fmla="*/ 2057400 h 2578100"/>
              <a:gd name="connsiteX114" fmla="*/ 3937000 w 5042990"/>
              <a:gd name="connsiteY114" fmla="*/ 2032000 h 2578100"/>
              <a:gd name="connsiteX115" fmla="*/ 3898900 w 5042990"/>
              <a:gd name="connsiteY115" fmla="*/ 2019300 h 2578100"/>
              <a:gd name="connsiteX116" fmla="*/ 3810000 w 5042990"/>
              <a:gd name="connsiteY116" fmla="*/ 2006600 h 2578100"/>
              <a:gd name="connsiteX117" fmla="*/ 3670300 w 5042990"/>
              <a:gd name="connsiteY117" fmla="*/ 1981200 h 2578100"/>
              <a:gd name="connsiteX118" fmla="*/ 3632200 w 5042990"/>
              <a:gd name="connsiteY118" fmla="*/ 1968500 h 2578100"/>
              <a:gd name="connsiteX119" fmla="*/ 3568700 w 5042990"/>
              <a:gd name="connsiteY119" fmla="*/ 1955800 h 2578100"/>
              <a:gd name="connsiteX120" fmla="*/ 3530600 w 5042990"/>
              <a:gd name="connsiteY120" fmla="*/ 1943100 h 2578100"/>
              <a:gd name="connsiteX121" fmla="*/ 3441700 w 5042990"/>
              <a:gd name="connsiteY121" fmla="*/ 1930400 h 2578100"/>
              <a:gd name="connsiteX122" fmla="*/ 3378200 w 5042990"/>
              <a:gd name="connsiteY122" fmla="*/ 1905000 h 2578100"/>
              <a:gd name="connsiteX123" fmla="*/ 3238500 w 5042990"/>
              <a:gd name="connsiteY123" fmla="*/ 1866900 h 2578100"/>
              <a:gd name="connsiteX124" fmla="*/ 3086100 w 5042990"/>
              <a:gd name="connsiteY124" fmla="*/ 1841500 h 2578100"/>
              <a:gd name="connsiteX125" fmla="*/ 3048000 w 5042990"/>
              <a:gd name="connsiteY125" fmla="*/ 1828800 h 2578100"/>
              <a:gd name="connsiteX126" fmla="*/ 2984500 w 5042990"/>
              <a:gd name="connsiteY126" fmla="*/ 1816100 h 2578100"/>
              <a:gd name="connsiteX127" fmla="*/ 2946400 w 5042990"/>
              <a:gd name="connsiteY127" fmla="*/ 1803400 h 2578100"/>
              <a:gd name="connsiteX128" fmla="*/ 2870200 w 5042990"/>
              <a:gd name="connsiteY128" fmla="*/ 1790700 h 2578100"/>
              <a:gd name="connsiteX129" fmla="*/ 2654300 w 5042990"/>
              <a:gd name="connsiteY129" fmla="*/ 1752600 h 2578100"/>
              <a:gd name="connsiteX130" fmla="*/ 2578100 w 5042990"/>
              <a:gd name="connsiteY130" fmla="*/ 1714500 h 2578100"/>
              <a:gd name="connsiteX131" fmla="*/ 2540000 w 5042990"/>
              <a:gd name="connsiteY131" fmla="*/ 1701800 h 2578100"/>
              <a:gd name="connsiteX132" fmla="*/ 2501900 w 5042990"/>
              <a:gd name="connsiteY132" fmla="*/ 1676400 h 2578100"/>
              <a:gd name="connsiteX133" fmla="*/ 2425700 w 5042990"/>
              <a:gd name="connsiteY133" fmla="*/ 1651000 h 2578100"/>
              <a:gd name="connsiteX134" fmla="*/ 2387600 w 5042990"/>
              <a:gd name="connsiteY134" fmla="*/ 1625600 h 2578100"/>
              <a:gd name="connsiteX135" fmla="*/ 2273300 w 5042990"/>
              <a:gd name="connsiteY135" fmla="*/ 1600200 h 2578100"/>
              <a:gd name="connsiteX136" fmla="*/ 2222500 w 5042990"/>
              <a:gd name="connsiteY136" fmla="*/ 1574800 h 2578100"/>
              <a:gd name="connsiteX137" fmla="*/ 2171700 w 5042990"/>
              <a:gd name="connsiteY137" fmla="*/ 1562100 h 2578100"/>
              <a:gd name="connsiteX138" fmla="*/ 2082800 w 5042990"/>
              <a:gd name="connsiteY138" fmla="*/ 1536700 h 2578100"/>
              <a:gd name="connsiteX139" fmla="*/ 1955800 w 5042990"/>
              <a:gd name="connsiteY139" fmla="*/ 1498600 h 2578100"/>
              <a:gd name="connsiteX140" fmla="*/ 1841500 w 5042990"/>
              <a:gd name="connsiteY140" fmla="*/ 1473200 h 2578100"/>
              <a:gd name="connsiteX141" fmla="*/ 1625600 w 5042990"/>
              <a:gd name="connsiteY141" fmla="*/ 1435100 h 2578100"/>
              <a:gd name="connsiteX142" fmla="*/ 1498600 w 5042990"/>
              <a:gd name="connsiteY142" fmla="*/ 1397000 h 2578100"/>
              <a:gd name="connsiteX143" fmla="*/ 1485900 w 5042990"/>
              <a:gd name="connsiteY143" fmla="*/ 1358900 h 2578100"/>
              <a:gd name="connsiteX144" fmla="*/ 1587500 w 5042990"/>
              <a:gd name="connsiteY144" fmla="*/ 1295400 h 2578100"/>
              <a:gd name="connsiteX145" fmla="*/ 1778000 w 5042990"/>
              <a:gd name="connsiteY145" fmla="*/ 1282700 h 2578100"/>
              <a:gd name="connsiteX146" fmla="*/ 1930400 w 5042990"/>
              <a:gd name="connsiteY146" fmla="*/ 1270000 h 2578100"/>
              <a:gd name="connsiteX147" fmla="*/ 2260600 w 5042990"/>
              <a:gd name="connsiteY147" fmla="*/ 1219200 h 2578100"/>
              <a:gd name="connsiteX148" fmla="*/ 2438400 w 5042990"/>
              <a:gd name="connsiteY148" fmla="*/ 1181100 h 2578100"/>
              <a:gd name="connsiteX149" fmla="*/ 2489200 w 5042990"/>
              <a:gd name="connsiteY149" fmla="*/ 1168400 h 2578100"/>
              <a:gd name="connsiteX150" fmla="*/ 2616200 w 5042990"/>
              <a:gd name="connsiteY150" fmla="*/ 1155700 h 2578100"/>
              <a:gd name="connsiteX151" fmla="*/ 2692400 w 5042990"/>
              <a:gd name="connsiteY151" fmla="*/ 1143000 h 2578100"/>
              <a:gd name="connsiteX152" fmla="*/ 2921000 w 5042990"/>
              <a:gd name="connsiteY152" fmla="*/ 1130300 h 2578100"/>
              <a:gd name="connsiteX153" fmla="*/ 3060700 w 5042990"/>
              <a:gd name="connsiteY153" fmla="*/ 1092200 h 2578100"/>
              <a:gd name="connsiteX154" fmla="*/ 3162300 w 5042990"/>
              <a:gd name="connsiteY154" fmla="*/ 1041400 h 2578100"/>
              <a:gd name="connsiteX155" fmla="*/ 3200400 w 5042990"/>
              <a:gd name="connsiteY155" fmla="*/ 1028700 h 2578100"/>
              <a:gd name="connsiteX156" fmla="*/ 3238500 w 5042990"/>
              <a:gd name="connsiteY156" fmla="*/ 1003300 h 2578100"/>
              <a:gd name="connsiteX157" fmla="*/ 3302000 w 5042990"/>
              <a:gd name="connsiteY157" fmla="*/ 990600 h 2578100"/>
              <a:gd name="connsiteX158" fmla="*/ 3365500 w 5042990"/>
              <a:gd name="connsiteY158" fmla="*/ 952500 h 2578100"/>
              <a:gd name="connsiteX159" fmla="*/ 3492500 w 5042990"/>
              <a:gd name="connsiteY159" fmla="*/ 914400 h 2578100"/>
              <a:gd name="connsiteX160" fmla="*/ 3568700 w 5042990"/>
              <a:gd name="connsiteY160" fmla="*/ 863600 h 2578100"/>
              <a:gd name="connsiteX161" fmla="*/ 3695700 w 5042990"/>
              <a:gd name="connsiteY161" fmla="*/ 825500 h 2578100"/>
              <a:gd name="connsiteX162" fmla="*/ 3771900 w 5042990"/>
              <a:gd name="connsiteY162" fmla="*/ 800100 h 2578100"/>
              <a:gd name="connsiteX163" fmla="*/ 3810000 w 5042990"/>
              <a:gd name="connsiteY163" fmla="*/ 787400 h 2578100"/>
              <a:gd name="connsiteX164" fmla="*/ 3937000 w 5042990"/>
              <a:gd name="connsiteY164" fmla="*/ 762000 h 2578100"/>
              <a:gd name="connsiteX165" fmla="*/ 4051300 w 5042990"/>
              <a:gd name="connsiteY165" fmla="*/ 736600 h 2578100"/>
              <a:gd name="connsiteX166" fmla="*/ 4978400 w 5042990"/>
              <a:gd name="connsiteY166" fmla="*/ 457200 h 2578100"/>
              <a:gd name="connsiteX167" fmla="*/ 4965700 w 5042990"/>
              <a:gd name="connsiteY167" fmla="*/ 0 h 2578100"/>
              <a:gd name="connsiteX168" fmla="*/ 4940300 w 5042990"/>
              <a:gd name="connsiteY168" fmla="*/ 50800 h 2578100"/>
              <a:gd name="connsiteX0" fmla="*/ 4940300 w 5051441"/>
              <a:gd name="connsiteY0" fmla="*/ 50800 h 2578100"/>
              <a:gd name="connsiteX1" fmla="*/ 4533900 w 5051441"/>
              <a:gd name="connsiteY1" fmla="*/ 76200 h 2578100"/>
              <a:gd name="connsiteX2" fmla="*/ 4419600 w 5051441"/>
              <a:gd name="connsiteY2" fmla="*/ 114300 h 2578100"/>
              <a:gd name="connsiteX3" fmla="*/ 4381500 w 5051441"/>
              <a:gd name="connsiteY3" fmla="*/ 127000 h 2578100"/>
              <a:gd name="connsiteX4" fmla="*/ 4330700 w 5051441"/>
              <a:gd name="connsiteY4" fmla="*/ 152400 h 2578100"/>
              <a:gd name="connsiteX5" fmla="*/ 4279900 w 5051441"/>
              <a:gd name="connsiteY5" fmla="*/ 165100 h 2578100"/>
              <a:gd name="connsiteX6" fmla="*/ 4165600 w 5051441"/>
              <a:gd name="connsiteY6" fmla="*/ 203200 h 2578100"/>
              <a:gd name="connsiteX7" fmla="*/ 4127500 w 5051441"/>
              <a:gd name="connsiteY7" fmla="*/ 215900 h 2578100"/>
              <a:gd name="connsiteX8" fmla="*/ 4076700 w 5051441"/>
              <a:gd name="connsiteY8" fmla="*/ 241300 h 2578100"/>
              <a:gd name="connsiteX9" fmla="*/ 3937000 w 5051441"/>
              <a:gd name="connsiteY9" fmla="*/ 279400 h 2578100"/>
              <a:gd name="connsiteX10" fmla="*/ 3721100 w 5051441"/>
              <a:gd name="connsiteY10" fmla="*/ 330200 h 2578100"/>
              <a:gd name="connsiteX11" fmla="*/ 3619500 w 5051441"/>
              <a:gd name="connsiteY11" fmla="*/ 368300 h 2578100"/>
              <a:gd name="connsiteX12" fmla="*/ 3568700 w 5051441"/>
              <a:gd name="connsiteY12" fmla="*/ 393700 h 2578100"/>
              <a:gd name="connsiteX13" fmla="*/ 3467100 w 5051441"/>
              <a:gd name="connsiteY13" fmla="*/ 419100 h 2578100"/>
              <a:gd name="connsiteX14" fmla="*/ 3429000 w 5051441"/>
              <a:gd name="connsiteY14" fmla="*/ 431800 h 2578100"/>
              <a:gd name="connsiteX15" fmla="*/ 3200400 w 5051441"/>
              <a:gd name="connsiteY15" fmla="*/ 457200 h 2578100"/>
              <a:gd name="connsiteX16" fmla="*/ 3035300 w 5051441"/>
              <a:gd name="connsiteY16" fmla="*/ 469900 h 2578100"/>
              <a:gd name="connsiteX17" fmla="*/ 2997200 w 5051441"/>
              <a:gd name="connsiteY17" fmla="*/ 495300 h 2578100"/>
              <a:gd name="connsiteX18" fmla="*/ 2946400 w 5051441"/>
              <a:gd name="connsiteY18" fmla="*/ 508000 h 2578100"/>
              <a:gd name="connsiteX19" fmla="*/ 2832100 w 5051441"/>
              <a:gd name="connsiteY19" fmla="*/ 533400 h 2578100"/>
              <a:gd name="connsiteX20" fmla="*/ 2374900 w 5051441"/>
              <a:gd name="connsiteY20" fmla="*/ 584200 h 2578100"/>
              <a:gd name="connsiteX21" fmla="*/ 2298700 w 5051441"/>
              <a:gd name="connsiteY21" fmla="*/ 596900 h 2578100"/>
              <a:gd name="connsiteX22" fmla="*/ 2120900 w 5051441"/>
              <a:gd name="connsiteY22" fmla="*/ 622300 h 2578100"/>
              <a:gd name="connsiteX23" fmla="*/ 2082800 w 5051441"/>
              <a:gd name="connsiteY23" fmla="*/ 635000 h 2578100"/>
              <a:gd name="connsiteX24" fmla="*/ 1993900 w 5051441"/>
              <a:gd name="connsiteY24" fmla="*/ 660400 h 2578100"/>
              <a:gd name="connsiteX25" fmla="*/ 1943100 w 5051441"/>
              <a:gd name="connsiteY25" fmla="*/ 685800 h 2578100"/>
              <a:gd name="connsiteX26" fmla="*/ 1841500 w 5051441"/>
              <a:gd name="connsiteY26" fmla="*/ 711200 h 2578100"/>
              <a:gd name="connsiteX27" fmla="*/ 1778000 w 5051441"/>
              <a:gd name="connsiteY27" fmla="*/ 736600 h 2578100"/>
              <a:gd name="connsiteX28" fmla="*/ 1727200 w 5051441"/>
              <a:gd name="connsiteY28" fmla="*/ 749300 h 2578100"/>
              <a:gd name="connsiteX29" fmla="*/ 1651000 w 5051441"/>
              <a:gd name="connsiteY29" fmla="*/ 774700 h 2578100"/>
              <a:gd name="connsiteX30" fmla="*/ 1536700 w 5051441"/>
              <a:gd name="connsiteY30" fmla="*/ 812800 h 2578100"/>
              <a:gd name="connsiteX31" fmla="*/ 1485900 w 5051441"/>
              <a:gd name="connsiteY31" fmla="*/ 825500 h 2578100"/>
              <a:gd name="connsiteX32" fmla="*/ 1397000 w 5051441"/>
              <a:gd name="connsiteY32" fmla="*/ 889000 h 2578100"/>
              <a:gd name="connsiteX33" fmla="*/ 1358900 w 5051441"/>
              <a:gd name="connsiteY33" fmla="*/ 914400 h 2578100"/>
              <a:gd name="connsiteX34" fmla="*/ 1320800 w 5051441"/>
              <a:gd name="connsiteY34" fmla="*/ 952500 h 2578100"/>
              <a:gd name="connsiteX35" fmla="*/ 1244600 w 5051441"/>
              <a:gd name="connsiteY35" fmla="*/ 977900 h 2578100"/>
              <a:gd name="connsiteX36" fmla="*/ 1181100 w 5051441"/>
              <a:gd name="connsiteY36" fmla="*/ 1003300 h 2578100"/>
              <a:gd name="connsiteX37" fmla="*/ 1117600 w 5051441"/>
              <a:gd name="connsiteY37" fmla="*/ 1041400 h 2578100"/>
              <a:gd name="connsiteX38" fmla="*/ 889000 w 5051441"/>
              <a:gd name="connsiteY38" fmla="*/ 1092200 h 2578100"/>
              <a:gd name="connsiteX39" fmla="*/ 812800 w 5051441"/>
              <a:gd name="connsiteY39" fmla="*/ 1104900 h 2578100"/>
              <a:gd name="connsiteX40" fmla="*/ 698500 w 5051441"/>
              <a:gd name="connsiteY40" fmla="*/ 1143000 h 2578100"/>
              <a:gd name="connsiteX41" fmla="*/ 660400 w 5051441"/>
              <a:gd name="connsiteY41" fmla="*/ 1155700 h 2578100"/>
              <a:gd name="connsiteX42" fmla="*/ 596900 w 5051441"/>
              <a:gd name="connsiteY42" fmla="*/ 1168400 h 2578100"/>
              <a:gd name="connsiteX43" fmla="*/ 520700 w 5051441"/>
              <a:gd name="connsiteY43" fmla="*/ 1193800 h 2578100"/>
              <a:gd name="connsiteX44" fmla="*/ 457200 w 5051441"/>
              <a:gd name="connsiteY44" fmla="*/ 1206500 h 2578100"/>
              <a:gd name="connsiteX45" fmla="*/ 381000 w 5051441"/>
              <a:gd name="connsiteY45" fmla="*/ 1219200 h 2578100"/>
              <a:gd name="connsiteX46" fmla="*/ 342900 w 5051441"/>
              <a:gd name="connsiteY46" fmla="*/ 1231900 h 2578100"/>
              <a:gd name="connsiteX47" fmla="*/ 215900 w 5051441"/>
              <a:gd name="connsiteY47" fmla="*/ 1244600 h 2578100"/>
              <a:gd name="connsiteX48" fmla="*/ 127000 w 5051441"/>
              <a:gd name="connsiteY48" fmla="*/ 1257300 h 2578100"/>
              <a:gd name="connsiteX49" fmla="*/ 63500 w 5051441"/>
              <a:gd name="connsiteY49" fmla="*/ 1282700 h 2578100"/>
              <a:gd name="connsiteX50" fmla="*/ 25400 w 5051441"/>
              <a:gd name="connsiteY50" fmla="*/ 1295400 h 2578100"/>
              <a:gd name="connsiteX51" fmla="*/ 0 w 5051441"/>
              <a:gd name="connsiteY51" fmla="*/ 1333500 h 2578100"/>
              <a:gd name="connsiteX52" fmla="*/ 228600 w 5051441"/>
              <a:gd name="connsiteY52" fmla="*/ 1371600 h 2578100"/>
              <a:gd name="connsiteX53" fmla="*/ 304800 w 5051441"/>
              <a:gd name="connsiteY53" fmla="*/ 1397000 h 2578100"/>
              <a:gd name="connsiteX54" fmla="*/ 368300 w 5051441"/>
              <a:gd name="connsiteY54" fmla="*/ 1422400 h 2578100"/>
              <a:gd name="connsiteX55" fmla="*/ 457200 w 5051441"/>
              <a:gd name="connsiteY55" fmla="*/ 1447800 h 2578100"/>
              <a:gd name="connsiteX56" fmla="*/ 571500 w 5051441"/>
              <a:gd name="connsiteY56" fmla="*/ 1498600 h 2578100"/>
              <a:gd name="connsiteX57" fmla="*/ 660400 w 5051441"/>
              <a:gd name="connsiteY57" fmla="*/ 1536700 h 2578100"/>
              <a:gd name="connsiteX58" fmla="*/ 698500 w 5051441"/>
              <a:gd name="connsiteY58" fmla="*/ 1549400 h 2578100"/>
              <a:gd name="connsiteX59" fmla="*/ 749300 w 5051441"/>
              <a:gd name="connsiteY59" fmla="*/ 1574800 h 2578100"/>
              <a:gd name="connsiteX60" fmla="*/ 863600 w 5051441"/>
              <a:gd name="connsiteY60" fmla="*/ 1612900 h 2578100"/>
              <a:gd name="connsiteX61" fmla="*/ 939800 w 5051441"/>
              <a:gd name="connsiteY61" fmla="*/ 1638300 h 2578100"/>
              <a:gd name="connsiteX62" fmla="*/ 977900 w 5051441"/>
              <a:gd name="connsiteY62" fmla="*/ 1651000 h 2578100"/>
              <a:gd name="connsiteX63" fmla="*/ 1028700 w 5051441"/>
              <a:gd name="connsiteY63" fmla="*/ 1663700 h 2578100"/>
              <a:gd name="connsiteX64" fmla="*/ 1104900 w 5051441"/>
              <a:gd name="connsiteY64" fmla="*/ 1689100 h 2578100"/>
              <a:gd name="connsiteX65" fmla="*/ 1143000 w 5051441"/>
              <a:gd name="connsiteY65" fmla="*/ 1701800 h 2578100"/>
              <a:gd name="connsiteX66" fmla="*/ 1371600 w 5051441"/>
              <a:gd name="connsiteY66" fmla="*/ 1739900 h 2578100"/>
              <a:gd name="connsiteX67" fmla="*/ 1587500 w 5051441"/>
              <a:gd name="connsiteY67" fmla="*/ 1778000 h 2578100"/>
              <a:gd name="connsiteX68" fmla="*/ 1651000 w 5051441"/>
              <a:gd name="connsiteY68" fmla="*/ 1803400 h 2578100"/>
              <a:gd name="connsiteX69" fmla="*/ 1752600 w 5051441"/>
              <a:gd name="connsiteY69" fmla="*/ 1828800 h 2578100"/>
              <a:gd name="connsiteX70" fmla="*/ 2057400 w 5051441"/>
              <a:gd name="connsiteY70" fmla="*/ 1854200 h 2578100"/>
              <a:gd name="connsiteX71" fmla="*/ 2095500 w 5051441"/>
              <a:gd name="connsiteY71" fmla="*/ 1866900 h 2578100"/>
              <a:gd name="connsiteX72" fmla="*/ 2324100 w 5051441"/>
              <a:gd name="connsiteY72" fmla="*/ 1905000 h 2578100"/>
              <a:gd name="connsiteX73" fmla="*/ 2400300 w 5051441"/>
              <a:gd name="connsiteY73" fmla="*/ 1930400 h 2578100"/>
              <a:gd name="connsiteX74" fmla="*/ 2438400 w 5051441"/>
              <a:gd name="connsiteY74" fmla="*/ 1943100 h 2578100"/>
              <a:gd name="connsiteX75" fmla="*/ 2514600 w 5051441"/>
              <a:gd name="connsiteY75" fmla="*/ 1955800 h 2578100"/>
              <a:gd name="connsiteX76" fmla="*/ 2603500 w 5051441"/>
              <a:gd name="connsiteY76" fmla="*/ 1993900 h 2578100"/>
              <a:gd name="connsiteX77" fmla="*/ 2679700 w 5051441"/>
              <a:gd name="connsiteY77" fmla="*/ 2019300 h 2578100"/>
              <a:gd name="connsiteX78" fmla="*/ 2806700 w 5051441"/>
              <a:gd name="connsiteY78" fmla="*/ 2044700 h 2578100"/>
              <a:gd name="connsiteX79" fmla="*/ 2882900 w 5051441"/>
              <a:gd name="connsiteY79" fmla="*/ 2070100 h 2578100"/>
              <a:gd name="connsiteX80" fmla="*/ 2946400 w 5051441"/>
              <a:gd name="connsiteY80" fmla="*/ 2082800 h 2578100"/>
              <a:gd name="connsiteX81" fmla="*/ 3022600 w 5051441"/>
              <a:gd name="connsiteY81" fmla="*/ 2108200 h 2578100"/>
              <a:gd name="connsiteX82" fmla="*/ 3086100 w 5051441"/>
              <a:gd name="connsiteY82" fmla="*/ 2120900 h 2578100"/>
              <a:gd name="connsiteX83" fmla="*/ 3187700 w 5051441"/>
              <a:gd name="connsiteY83" fmla="*/ 2159000 h 2578100"/>
              <a:gd name="connsiteX84" fmla="*/ 3225800 w 5051441"/>
              <a:gd name="connsiteY84" fmla="*/ 2171700 h 2578100"/>
              <a:gd name="connsiteX85" fmla="*/ 3289300 w 5051441"/>
              <a:gd name="connsiteY85" fmla="*/ 2184400 h 2578100"/>
              <a:gd name="connsiteX86" fmla="*/ 3467100 w 5051441"/>
              <a:gd name="connsiteY86" fmla="*/ 2209800 h 2578100"/>
              <a:gd name="connsiteX87" fmla="*/ 3543300 w 5051441"/>
              <a:gd name="connsiteY87" fmla="*/ 2235200 h 2578100"/>
              <a:gd name="connsiteX88" fmla="*/ 3733800 w 5051441"/>
              <a:gd name="connsiteY88" fmla="*/ 2260600 h 2578100"/>
              <a:gd name="connsiteX89" fmla="*/ 3797300 w 5051441"/>
              <a:gd name="connsiteY89" fmla="*/ 2273300 h 2578100"/>
              <a:gd name="connsiteX90" fmla="*/ 3949700 w 5051441"/>
              <a:gd name="connsiteY90" fmla="*/ 2298700 h 2578100"/>
              <a:gd name="connsiteX91" fmla="*/ 4025900 w 5051441"/>
              <a:gd name="connsiteY91" fmla="*/ 2311400 h 2578100"/>
              <a:gd name="connsiteX92" fmla="*/ 4152900 w 5051441"/>
              <a:gd name="connsiteY92" fmla="*/ 2324100 h 2578100"/>
              <a:gd name="connsiteX93" fmla="*/ 4254500 w 5051441"/>
              <a:gd name="connsiteY93" fmla="*/ 2349500 h 2578100"/>
              <a:gd name="connsiteX94" fmla="*/ 4292600 w 5051441"/>
              <a:gd name="connsiteY94" fmla="*/ 2362200 h 2578100"/>
              <a:gd name="connsiteX95" fmla="*/ 4330700 w 5051441"/>
              <a:gd name="connsiteY95" fmla="*/ 2387600 h 2578100"/>
              <a:gd name="connsiteX96" fmla="*/ 4495800 w 5051441"/>
              <a:gd name="connsiteY96" fmla="*/ 2413000 h 2578100"/>
              <a:gd name="connsiteX97" fmla="*/ 4610100 w 5051441"/>
              <a:gd name="connsiteY97" fmla="*/ 2438400 h 2578100"/>
              <a:gd name="connsiteX98" fmla="*/ 4686300 w 5051441"/>
              <a:gd name="connsiteY98" fmla="*/ 2476500 h 2578100"/>
              <a:gd name="connsiteX99" fmla="*/ 4724400 w 5051441"/>
              <a:gd name="connsiteY99" fmla="*/ 2489200 h 2578100"/>
              <a:gd name="connsiteX100" fmla="*/ 4851400 w 5051441"/>
              <a:gd name="connsiteY100" fmla="*/ 2540000 h 2578100"/>
              <a:gd name="connsiteX101" fmla="*/ 4889500 w 5051441"/>
              <a:gd name="connsiteY101" fmla="*/ 2565400 h 2578100"/>
              <a:gd name="connsiteX102" fmla="*/ 4940300 w 5051441"/>
              <a:gd name="connsiteY102" fmla="*/ 2578100 h 2578100"/>
              <a:gd name="connsiteX103" fmla="*/ 4927600 w 5051441"/>
              <a:gd name="connsiteY103" fmla="*/ 2260600 h 2578100"/>
              <a:gd name="connsiteX104" fmla="*/ 4876800 w 5051441"/>
              <a:gd name="connsiteY104" fmla="*/ 2247900 h 2578100"/>
              <a:gd name="connsiteX105" fmla="*/ 4800600 w 5051441"/>
              <a:gd name="connsiteY105" fmla="*/ 2222500 h 2578100"/>
              <a:gd name="connsiteX106" fmla="*/ 4762500 w 5051441"/>
              <a:gd name="connsiteY106" fmla="*/ 2209800 h 2578100"/>
              <a:gd name="connsiteX107" fmla="*/ 4648200 w 5051441"/>
              <a:gd name="connsiteY107" fmla="*/ 2197100 h 2578100"/>
              <a:gd name="connsiteX108" fmla="*/ 4584700 w 5051441"/>
              <a:gd name="connsiteY108" fmla="*/ 2184400 h 2578100"/>
              <a:gd name="connsiteX109" fmla="*/ 4457700 w 5051441"/>
              <a:gd name="connsiteY109" fmla="*/ 2159000 h 2578100"/>
              <a:gd name="connsiteX110" fmla="*/ 4292600 w 5051441"/>
              <a:gd name="connsiteY110" fmla="*/ 2120900 h 2578100"/>
              <a:gd name="connsiteX111" fmla="*/ 4203700 w 5051441"/>
              <a:gd name="connsiteY111" fmla="*/ 2095500 h 2578100"/>
              <a:gd name="connsiteX112" fmla="*/ 4140200 w 5051441"/>
              <a:gd name="connsiteY112" fmla="*/ 2082800 h 2578100"/>
              <a:gd name="connsiteX113" fmla="*/ 4064000 w 5051441"/>
              <a:gd name="connsiteY113" fmla="*/ 2057400 h 2578100"/>
              <a:gd name="connsiteX114" fmla="*/ 3937000 w 5051441"/>
              <a:gd name="connsiteY114" fmla="*/ 2032000 h 2578100"/>
              <a:gd name="connsiteX115" fmla="*/ 3898900 w 5051441"/>
              <a:gd name="connsiteY115" fmla="*/ 2019300 h 2578100"/>
              <a:gd name="connsiteX116" fmla="*/ 3810000 w 5051441"/>
              <a:gd name="connsiteY116" fmla="*/ 2006600 h 2578100"/>
              <a:gd name="connsiteX117" fmla="*/ 3670300 w 5051441"/>
              <a:gd name="connsiteY117" fmla="*/ 1981200 h 2578100"/>
              <a:gd name="connsiteX118" fmla="*/ 3632200 w 5051441"/>
              <a:gd name="connsiteY118" fmla="*/ 1968500 h 2578100"/>
              <a:gd name="connsiteX119" fmla="*/ 3568700 w 5051441"/>
              <a:gd name="connsiteY119" fmla="*/ 1955800 h 2578100"/>
              <a:gd name="connsiteX120" fmla="*/ 3530600 w 5051441"/>
              <a:gd name="connsiteY120" fmla="*/ 1943100 h 2578100"/>
              <a:gd name="connsiteX121" fmla="*/ 3441700 w 5051441"/>
              <a:gd name="connsiteY121" fmla="*/ 1930400 h 2578100"/>
              <a:gd name="connsiteX122" fmla="*/ 3378200 w 5051441"/>
              <a:gd name="connsiteY122" fmla="*/ 1905000 h 2578100"/>
              <a:gd name="connsiteX123" fmla="*/ 3238500 w 5051441"/>
              <a:gd name="connsiteY123" fmla="*/ 1866900 h 2578100"/>
              <a:gd name="connsiteX124" fmla="*/ 3086100 w 5051441"/>
              <a:gd name="connsiteY124" fmla="*/ 1841500 h 2578100"/>
              <a:gd name="connsiteX125" fmla="*/ 3048000 w 5051441"/>
              <a:gd name="connsiteY125" fmla="*/ 1828800 h 2578100"/>
              <a:gd name="connsiteX126" fmla="*/ 2984500 w 5051441"/>
              <a:gd name="connsiteY126" fmla="*/ 1816100 h 2578100"/>
              <a:gd name="connsiteX127" fmla="*/ 2946400 w 5051441"/>
              <a:gd name="connsiteY127" fmla="*/ 1803400 h 2578100"/>
              <a:gd name="connsiteX128" fmla="*/ 2870200 w 5051441"/>
              <a:gd name="connsiteY128" fmla="*/ 1790700 h 2578100"/>
              <a:gd name="connsiteX129" fmla="*/ 2654300 w 5051441"/>
              <a:gd name="connsiteY129" fmla="*/ 1752600 h 2578100"/>
              <a:gd name="connsiteX130" fmla="*/ 2578100 w 5051441"/>
              <a:gd name="connsiteY130" fmla="*/ 1714500 h 2578100"/>
              <a:gd name="connsiteX131" fmla="*/ 2540000 w 5051441"/>
              <a:gd name="connsiteY131" fmla="*/ 1701800 h 2578100"/>
              <a:gd name="connsiteX132" fmla="*/ 2501900 w 5051441"/>
              <a:gd name="connsiteY132" fmla="*/ 1676400 h 2578100"/>
              <a:gd name="connsiteX133" fmla="*/ 2425700 w 5051441"/>
              <a:gd name="connsiteY133" fmla="*/ 1651000 h 2578100"/>
              <a:gd name="connsiteX134" fmla="*/ 2387600 w 5051441"/>
              <a:gd name="connsiteY134" fmla="*/ 1625600 h 2578100"/>
              <a:gd name="connsiteX135" fmla="*/ 2273300 w 5051441"/>
              <a:gd name="connsiteY135" fmla="*/ 1600200 h 2578100"/>
              <a:gd name="connsiteX136" fmla="*/ 2222500 w 5051441"/>
              <a:gd name="connsiteY136" fmla="*/ 1574800 h 2578100"/>
              <a:gd name="connsiteX137" fmla="*/ 2171700 w 5051441"/>
              <a:gd name="connsiteY137" fmla="*/ 1562100 h 2578100"/>
              <a:gd name="connsiteX138" fmla="*/ 2082800 w 5051441"/>
              <a:gd name="connsiteY138" fmla="*/ 1536700 h 2578100"/>
              <a:gd name="connsiteX139" fmla="*/ 1955800 w 5051441"/>
              <a:gd name="connsiteY139" fmla="*/ 1498600 h 2578100"/>
              <a:gd name="connsiteX140" fmla="*/ 1841500 w 5051441"/>
              <a:gd name="connsiteY140" fmla="*/ 1473200 h 2578100"/>
              <a:gd name="connsiteX141" fmla="*/ 1625600 w 5051441"/>
              <a:gd name="connsiteY141" fmla="*/ 1435100 h 2578100"/>
              <a:gd name="connsiteX142" fmla="*/ 1498600 w 5051441"/>
              <a:gd name="connsiteY142" fmla="*/ 1397000 h 2578100"/>
              <a:gd name="connsiteX143" fmla="*/ 1485900 w 5051441"/>
              <a:gd name="connsiteY143" fmla="*/ 1358900 h 2578100"/>
              <a:gd name="connsiteX144" fmla="*/ 1587500 w 5051441"/>
              <a:gd name="connsiteY144" fmla="*/ 1295400 h 2578100"/>
              <a:gd name="connsiteX145" fmla="*/ 1778000 w 5051441"/>
              <a:gd name="connsiteY145" fmla="*/ 1282700 h 2578100"/>
              <a:gd name="connsiteX146" fmla="*/ 1930400 w 5051441"/>
              <a:gd name="connsiteY146" fmla="*/ 1270000 h 2578100"/>
              <a:gd name="connsiteX147" fmla="*/ 2260600 w 5051441"/>
              <a:gd name="connsiteY147" fmla="*/ 1219200 h 2578100"/>
              <a:gd name="connsiteX148" fmla="*/ 2438400 w 5051441"/>
              <a:gd name="connsiteY148" fmla="*/ 1181100 h 2578100"/>
              <a:gd name="connsiteX149" fmla="*/ 2489200 w 5051441"/>
              <a:gd name="connsiteY149" fmla="*/ 1168400 h 2578100"/>
              <a:gd name="connsiteX150" fmla="*/ 2616200 w 5051441"/>
              <a:gd name="connsiteY150" fmla="*/ 1155700 h 2578100"/>
              <a:gd name="connsiteX151" fmla="*/ 2692400 w 5051441"/>
              <a:gd name="connsiteY151" fmla="*/ 1143000 h 2578100"/>
              <a:gd name="connsiteX152" fmla="*/ 2921000 w 5051441"/>
              <a:gd name="connsiteY152" fmla="*/ 1130300 h 2578100"/>
              <a:gd name="connsiteX153" fmla="*/ 3060700 w 5051441"/>
              <a:gd name="connsiteY153" fmla="*/ 1092200 h 2578100"/>
              <a:gd name="connsiteX154" fmla="*/ 3162300 w 5051441"/>
              <a:gd name="connsiteY154" fmla="*/ 1041400 h 2578100"/>
              <a:gd name="connsiteX155" fmla="*/ 3200400 w 5051441"/>
              <a:gd name="connsiteY155" fmla="*/ 1028700 h 2578100"/>
              <a:gd name="connsiteX156" fmla="*/ 3238500 w 5051441"/>
              <a:gd name="connsiteY156" fmla="*/ 1003300 h 2578100"/>
              <a:gd name="connsiteX157" fmla="*/ 3302000 w 5051441"/>
              <a:gd name="connsiteY157" fmla="*/ 990600 h 2578100"/>
              <a:gd name="connsiteX158" fmla="*/ 3365500 w 5051441"/>
              <a:gd name="connsiteY158" fmla="*/ 952500 h 2578100"/>
              <a:gd name="connsiteX159" fmla="*/ 3492500 w 5051441"/>
              <a:gd name="connsiteY159" fmla="*/ 914400 h 2578100"/>
              <a:gd name="connsiteX160" fmla="*/ 3568700 w 5051441"/>
              <a:gd name="connsiteY160" fmla="*/ 863600 h 2578100"/>
              <a:gd name="connsiteX161" fmla="*/ 3695700 w 5051441"/>
              <a:gd name="connsiteY161" fmla="*/ 825500 h 2578100"/>
              <a:gd name="connsiteX162" fmla="*/ 3771900 w 5051441"/>
              <a:gd name="connsiteY162" fmla="*/ 800100 h 2578100"/>
              <a:gd name="connsiteX163" fmla="*/ 3810000 w 5051441"/>
              <a:gd name="connsiteY163" fmla="*/ 787400 h 2578100"/>
              <a:gd name="connsiteX164" fmla="*/ 3937000 w 5051441"/>
              <a:gd name="connsiteY164" fmla="*/ 762000 h 2578100"/>
              <a:gd name="connsiteX165" fmla="*/ 4978400 w 5051441"/>
              <a:gd name="connsiteY165" fmla="*/ 457200 h 2578100"/>
              <a:gd name="connsiteX166" fmla="*/ 4965700 w 5051441"/>
              <a:gd name="connsiteY166" fmla="*/ 0 h 2578100"/>
              <a:gd name="connsiteX167" fmla="*/ 4940300 w 5051441"/>
              <a:gd name="connsiteY167" fmla="*/ 50800 h 2578100"/>
              <a:gd name="connsiteX0" fmla="*/ 4940300 w 5060834"/>
              <a:gd name="connsiteY0" fmla="*/ 50800 h 2578100"/>
              <a:gd name="connsiteX1" fmla="*/ 4533900 w 5060834"/>
              <a:gd name="connsiteY1" fmla="*/ 76200 h 2578100"/>
              <a:gd name="connsiteX2" fmla="*/ 4419600 w 5060834"/>
              <a:gd name="connsiteY2" fmla="*/ 114300 h 2578100"/>
              <a:gd name="connsiteX3" fmla="*/ 4381500 w 5060834"/>
              <a:gd name="connsiteY3" fmla="*/ 127000 h 2578100"/>
              <a:gd name="connsiteX4" fmla="*/ 4330700 w 5060834"/>
              <a:gd name="connsiteY4" fmla="*/ 152400 h 2578100"/>
              <a:gd name="connsiteX5" fmla="*/ 4279900 w 5060834"/>
              <a:gd name="connsiteY5" fmla="*/ 165100 h 2578100"/>
              <a:gd name="connsiteX6" fmla="*/ 4165600 w 5060834"/>
              <a:gd name="connsiteY6" fmla="*/ 203200 h 2578100"/>
              <a:gd name="connsiteX7" fmla="*/ 4127500 w 5060834"/>
              <a:gd name="connsiteY7" fmla="*/ 215900 h 2578100"/>
              <a:gd name="connsiteX8" fmla="*/ 4076700 w 5060834"/>
              <a:gd name="connsiteY8" fmla="*/ 241300 h 2578100"/>
              <a:gd name="connsiteX9" fmla="*/ 3937000 w 5060834"/>
              <a:gd name="connsiteY9" fmla="*/ 279400 h 2578100"/>
              <a:gd name="connsiteX10" fmla="*/ 3721100 w 5060834"/>
              <a:gd name="connsiteY10" fmla="*/ 330200 h 2578100"/>
              <a:gd name="connsiteX11" fmla="*/ 3619500 w 5060834"/>
              <a:gd name="connsiteY11" fmla="*/ 368300 h 2578100"/>
              <a:gd name="connsiteX12" fmla="*/ 3568700 w 5060834"/>
              <a:gd name="connsiteY12" fmla="*/ 393700 h 2578100"/>
              <a:gd name="connsiteX13" fmla="*/ 3467100 w 5060834"/>
              <a:gd name="connsiteY13" fmla="*/ 419100 h 2578100"/>
              <a:gd name="connsiteX14" fmla="*/ 3429000 w 5060834"/>
              <a:gd name="connsiteY14" fmla="*/ 431800 h 2578100"/>
              <a:gd name="connsiteX15" fmla="*/ 3200400 w 5060834"/>
              <a:gd name="connsiteY15" fmla="*/ 457200 h 2578100"/>
              <a:gd name="connsiteX16" fmla="*/ 3035300 w 5060834"/>
              <a:gd name="connsiteY16" fmla="*/ 469900 h 2578100"/>
              <a:gd name="connsiteX17" fmla="*/ 2997200 w 5060834"/>
              <a:gd name="connsiteY17" fmla="*/ 495300 h 2578100"/>
              <a:gd name="connsiteX18" fmla="*/ 2946400 w 5060834"/>
              <a:gd name="connsiteY18" fmla="*/ 508000 h 2578100"/>
              <a:gd name="connsiteX19" fmla="*/ 2832100 w 5060834"/>
              <a:gd name="connsiteY19" fmla="*/ 533400 h 2578100"/>
              <a:gd name="connsiteX20" fmla="*/ 2374900 w 5060834"/>
              <a:gd name="connsiteY20" fmla="*/ 584200 h 2578100"/>
              <a:gd name="connsiteX21" fmla="*/ 2298700 w 5060834"/>
              <a:gd name="connsiteY21" fmla="*/ 596900 h 2578100"/>
              <a:gd name="connsiteX22" fmla="*/ 2120900 w 5060834"/>
              <a:gd name="connsiteY22" fmla="*/ 622300 h 2578100"/>
              <a:gd name="connsiteX23" fmla="*/ 2082800 w 5060834"/>
              <a:gd name="connsiteY23" fmla="*/ 635000 h 2578100"/>
              <a:gd name="connsiteX24" fmla="*/ 1993900 w 5060834"/>
              <a:gd name="connsiteY24" fmla="*/ 660400 h 2578100"/>
              <a:gd name="connsiteX25" fmla="*/ 1943100 w 5060834"/>
              <a:gd name="connsiteY25" fmla="*/ 685800 h 2578100"/>
              <a:gd name="connsiteX26" fmla="*/ 1841500 w 5060834"/>
              <a:gd name="connsiteY26" fmla="*/ 711200 h 2578100"/>
              <a:gd name="connsiteX27" fmla="*/ 1778000 w 5060834"/>
              <a:gd name="connsiteY27" fmla="*/ 736600 h 2578100"/>
              <a:gd name="connsiteX28" fmla="*/ 1727200 w 5060834"/>
              <a:gd name="connsiteY28" fmla="*/ 749300 h 2578100"/>
              <a:gd name="connsiteX29" fmla="*/ 1651000 w 5060834"/>
              <a:gd name="connsiteY29" fmla="*/ 774700 h 2578100"/>
              <a:gd name="connsiteX30" fmla="*/ 1536700 w 5060834"/>
              <a:gd name="connsiteY30" fmla="*/ 812800 h 2578100"/>
              <a:gd name="connsiteX31" fmla="*/ 1485900 w 5060834"/>
              <a:gd name="connsiteY31" fmla="*/ 825500 h 2578100"/>
              <a:gd name="connsiteX32" fmla="*/ 1397000 w 5060834"/>
              <a:gd name="connsiteY32" fmla="*/ 889000 h 2578100"/>
              <a:gd name="connsiteX33" fmla="*/ 1358900 w 5060834"/>
              <a:gd name="connsiteY33" fmla="*/ 914400 h 2578100"/>
              <a:gd name="connsiteX34" fmla="*/ 1320800 w 5060834"/>
              <a:gd name="connsiteY34" fmla="*/ 952500 h 2578100"/>
              <a:gd name="connsiteX35" fmla="*/ 1244600 w 5060834"/>
              <a:gd name="connsiteY35" fmla="*/ 977900 h 2578100"/>
              <a:gd name="connsiteX36" fmla="*/ 1181100 w 5060834"/>
              <a:gd name="connsiteY36" fmla="*/ 1003300 h 2578100"/>
              <a:gd name="connsiteX37" fmla="*/ 1117600 w 5060834"/>
              <a:gd name="connsiteY37" fmla="*/ 1041400 h 2578100"/>
              <a:gd name="connsiteX38" fmla="*/ 889000 w 5060834"/>
              <a:gd name="connsiteY38" fmla="*/ 1092200 h 2578100"/>
              <a:gd name="connsiteX39" fmla="*/ 812800 w 5060834"/>
              <a:gd name="connsiteY39" fmla="*/ 1104900 h 2578100"/>
              <a:gd name="connsiteX40" fmla="*/ 698500 w 5060834"/>
              <a:gd name="connsiteY40" fmla="*/ 1143000 h 2578100"/>
              <a:gd name="connsiteX41" fmla="*/ 660400 w 5060834"/>
              <a:gd name="connsiteY41" fmla="*/ 1155700 h 2578100"/>
              <a:gd name="connsiteX42" fmla="*/ 596900 w 5060834"/>
              <a:gd name="connsiteY42" fmla="*/ 1168400 h 2578100"/>
              <a:gd name="connsiteX43" fmla="*/ 520700 w 5060834"/>
              <a:gd name="connsiteY43" fmla="*/ 1193800 h 2578100"/>
              <a:gd name="connsiteX44" fmla="*/ 457200 w 5060834"/>
              <a:gd name="connsiteY44" fmla="*/ 1206500 h 2578100"/>
              <a:gd name="connsiteX45" fmla="*/ 381000 w 5060834"/>
              <a:gd name="connsiteY45" fmla="*/ 1219200 h 2578100"/>
              <a:gd name="connsiteX46" fmla="*/ 342900 w 5060834"/>
              <a:gd name="connsiteY46" fmla="*/ 1231900 h 2578100"/>
              <a:gd name="connsiteX47" fmla="*/ 215900 w 5060834"/>
              <a:gd name="connsiteY47" fmla="*/ 1244600 h 2578100"/>
              <a:gd name="connsiteX48" fmla="*/ 127000 w 5060834"/>
              <a:gd name="connsiteY48" fmla="*/ 1257300 h 2578100"/>
              <a:gd name="connsiteX49" fmla="*/ 63500 w 5060834"/>
              <a:gd name="connsiteY49" fmla="*/ 1282700 h 2578100"/>
              <a:gd name="connsiteX50" fmla="*/ 25400 w 5060834"/>
              <a:gd name="connsiteY50" fmla="*/ 1295400 h 2578100"/>
              <a:gd name="connsiteX51" fmla="*/ 0 w 5060834"/>
              <a:gd name="connsiteY51" fmla="*/ 1333500 h 2578100"/>
              <a:gd name="connsiteX52" fmla="*/ 228600 w 5060834"/>
              <a:gd name="connsiteY52" fmla="*/ 1371600 h 2578100"/>
              <a:gd name="connsiteX53" fmla="*/ 304800 w 5060834"/>
              <a:gd name="connsiteY53" fmla="*/ 1397000 h 2578100"/>
              <a:gd name="connsiteX54" fmla="*/ 368300 w 5060834"/>
              <a:gd name="connsiteY54" fmla="*/ 1422400 h 2578100"/>
              <a:gd name="connsiteX55" fmla="*/ 457200 w 5060834"/>
              <a:gd name="connsiteY55" fmla="*/ 1447800 h 2578100"/>
              <a:gd name="connsiteX56" fmla="*/ 571500 w 5060834"/>
              <a:gd name="connsiteY56" fmla="*/ 1498600 h 2578100"/>
              <a:gd name="connsiteX57" fmla="*/ 660400 w 5060834"/>
              <a:gd name="connsiteY57" fmla="*/ 1536700 h 2578100"/>
              <a:gd name="connsiteX58" fmla="*/ 698500 w 5060834"/>
              <a:gd name="connsiteY58" fmla="*/ 1549400 h 2578100"/>
              <a:gd name="connsiteX59" fmla="*/ 749300 w 5060834"/>
              <a:gd name="connsiteY59" fmla="*/ 1574800 h 2578100"/>
              <a:gd name="connsiteX60" fmla="*/ 863600 w 5060834"/>
              <a:gd name="connsiteY60" fmla="*/ 1612900 h 2578100"/>
              <a:gd name="connsiteX61" fmla="*/ 939800 w 5060834"/>
              <a:gd name="connsiteY61" fmla="*/ 1638300 h 2578100"/>
              <a:gd name="connsiteX62" fmla="*/ 977900 w 5060834"/>
              <a:gd name="connsiteY62" fmla="*/ 1651000 h 2578100"/>
              <a:gd name="connsiteX63" fmla="*/ 1028700 w 5060834"/>
              <a:gd name="connsiteY63" fmla="*/ 1663700 h 2578100"/>
              <a:gd name="connsiteX64" fmla="*/ 1104900 w 5060834"/>
              <a:gd name="connsiteY64" fmla="*/ 1689100 h 2578100"/>
              <a:gd name="connsiteX65" fmla="*/ 1143000 w 5060834"/>
              <a:gd name="connsiteY65" fmla="*/ 1701800 h 2578100"/>
              <a:gd name="connsiteX66" fmla="*/ 1371600 w 5060834"/>
              <a:gd name="connsiteY66" fmla="*/ 1739900 h 2578100"/>
              <a:gd name="connsiteX67" fmla="*/ 1587500 w 5060834"/>
              <a:gd name="connsiteY67" fmla="*/ 1778000 h 2578100"/>
              <a:gd name="connsiteX68" fmla="*/ 1651000 w 5060834"/>
              <a:gd name="connsiteY68" fmla="*/ 1803400 h 2578100"/>
              <a:gd name="connsiteX69" fmla="*/ 1752600 w 5060834"/>
              <a:gd name="connsiteY69" fmla="*/ 1828800 h 2578100"/>
              <a:gd name="connsiteX70" fmla="*/ 2057400 w 5060834"/>
              <a:gd name="connsiteY70" fmla="*/ 1854200 h 2578100"/>
              <a:gd name="connsiteX71" fmla="*/ 2095500 w 5060834"/>
              <a:gd name="connsiteY71" fmla="*/ 1866900 h 2578100"/>
              <a:gd name="connsiteX72" fmla="*/ 2324100 w 5060834"/>
              <a:gd name="connsiteY72" fmla="*/ 1905000 h 2578100"/>
              <a:gd name="connsiteX73" fmla="*/ 2400300 w 5060834"/>
              <a:gd name="connsiteY73" fmla="*/ 1930400 h 2578100"/>
              <a:gd name="connsiteX74" fmla="*/ 2438400 w 5060834"/>
              <a:gd name="connsiteY74" fmla="*/ 1943100 h 2578100"/>
              <a:gd name="connsiteX75" fmla="*/ 2514600 w 5060834"/>
              <a:gd name="connsiteY75" fmla="*/ 1955800 h 2578100"/>
              <a:gd name="connsiteX76" fmla="*/ 2603500 w 5060834"/>
              <a:gd name="connsiteY76" fmla="*/ 1993900 h 2578100"/>
              <a:gd name="connsiteX77" fmla="*/ 2679700 w 5060834"/>
              <a:gd name="connsiteY77" fmla="*/ 2019300 h 2578100"/>
              <a:gd name="connsiteX78" fmla="*/ 2806700 w 5060834"/>
              <a:gd name="connsiteY78" fmla="*/ 2044700 h 2578100"/>
              <a:gd name="connsiteX79" fmla="*/ 2882900 w 5060834"/>
              <a:gd name="connsiteY79" fmla="*/ 2070100 h 2578100"/>
              <a:gd name="connsiteX80" fmla="*/ 2946400 w 5060834"/>
              <a:gd name="connsiteY80" fmla="*/ 2082800 h 2578100"/>
              <a:gd name="connsiteX81" fmla="*/ 3022600 w 5060834"/>
              <a:gd name="connsiteY81" fmla="*/ 2108200 h 2578100"/>
              <a:gd name="connsiteX82" fmla="*/ 3086100 w 5060834"/>
              <a:gd name="connsiteY82" fmla="*/ 2120900 h 2578100"/>
              <a:gd name="connsiteX83" fmla="*/ 3187700 w 5060834"/>
              <a:gd name="connsiteY83" fmla="*/ 2159000 h 2578100"/>
              <a:gd name="connsiteX84" fmla="*/ 3225800 w 5060834"/>
              <a:gd name="connsiteY84" fmla="*/ 2171700 h 2578100"/>
              <a:gd name="connsiteX85" fmla="*/ 3289300 w 5060834"/>
              <a:gd name="connsiteY85" fmla="*/ 2184400 h 2578100"/>
              <a:gd name="connsiteX86" fmla="*/ 3467100 w 5060834"/>
              <a:gd name="connsiteY86" fmla="*/ 2209800 h 2578100"/>
              <a:gd name="connsiteX87" fmla="*/ 3543300 w 5060834"/>
              <a:gd name="connsiteY87" fmla="*/ 2235200 h 2578100"/>
              <a:gd name="connsiteX88" fmla="*/ 3733800 w 5060834"/>
              <a:gd name="connsiteY88" fmla="*/ 2260600 h 2578100"/>
              <a:gd name="connsiteX89" fmla="*/ 3797300 w 5060834"/>
              <a:gd name="connsiteY89" fmla="*/ 2273300 h 2578100"/>
              <a:gd name="connsiteX90" fmla="*/ 3949700 w 5060834"/>
              <a:gd name="connsiteY90" fmla="*/ 2298700 h 2578100"/>
              <a:gd name="connsiteX91" fmla="*/ 4025900 w 5060834"/>
              <a:gd name="connsiteY91" fmla="*/ 2311400 h 2578100"/>
              <a:gd name="connsiteX92" fmla="*/ 4152900 w 5060834"/>
              <a:gd name="connsiteY92" fmla="*/ 2324100 h 2578100"/>
              <a:gd name="connsiteX93" fmla="*/ 4254500 w 5060834"/>
              <a:gd name="connsiteY93" fmla="*/ 2349500 h 2578100"/>
              <a:gd name="connsiteX94" fmla="*/ 4292600 w 5060834"/>
              <a:gd name="connsiteY94" fmla="*/ 2362200 h 2578100"/>
              <a:gd name="connsiteX95" fmla="*/ 4330700 w 5060834"/>
              <a:gd name="connsiteY95" fmla="*/ 2387600 h 2578100"/>
              <a:gd name="connsiteX96" fmla="*/ 4495800 w 5060834"/>
              <a:gd name="connsiteY96" fmla="*/ 2413000 h 2578100"/>
              <a:gd name="connsiteX97" fmla="*/ 4610100 w 5060834"/>
              <a:gd name="connsiteY97" fmla="*/ 2438400 h 2578100"/>
              <a:gd name="connsiteX98" fmla="*/ 4686300 w 5060834"/>
              <a:gd name="connsiteY98" fmla="*/ 2476500 h 2578100"/>
              <a:gd name="connsiteX99" fmla="*/ 4724400 w 5060834"/>
              <a:gd name="connsiteY99" fmla="*/ 2489200 h 2578100"/>
              <a:gd name="connsiteX100" fmla="*/ 4851400 w 5060834"/>
              <a:gd name="connsiteY100" fmla="*/ 2540000 h 2578100"/>
              <a:gd name="connsiteX101" fmla="*/ 4889500 w 5060834"/>
              <a:gd name="connsiteY101" fmla="*/ 2565400 h 2578100"/>
              <a:gd name="connsiteX102" fmla="*/ 4940300 w 5060834"/>
              <a:gd name="connsiteY102" fmla="*/ 2578100 h 2578100"/>
              <a:gd name="connsiteX103" fmla="*/ 4927600 w 5060834"/>
              <a:gd name="connsiteY103" fmla="*/ 2260600 h 2578100"/>
              <a:gd name="connsiteX104" fmla="*/ 4876800 w 5060834"/>
              <a:gd name="connsiteY104" fmla="*/ 2247900 h 2578100"/>
              <a:gd name="connsiteX105" fmla="*/ 4800600 w 5060834"/>
              <a:gd name="connsiteY105" fmla="*/ 2222500 h 2578100"/>
              <a:gd name="connsiteX106" fmla="*/ 4762500 w 5060834"/>
              <a:gd name="connsiteY106" fmla="*/ 2209800 h 2578100"/>
              <a:gd name="connsiteX107" fmla="*/ 4648200 w 5060834"/>
              <a:gd name="connsiteY107" fmla="*/ 2197100 h 2578100"/>
              <a:gd name="connsiteX108" fmla="*/ 4584700 w 5060834"/>
              <a:gd name="connsiteY108" fmla="*/ 2184400 h 2578100"/>
              <a:gd name="connsiteX109" fmla="*/ 4457700 w 5060834"/>
              <a:gd name="connsiteY109" fmla="*/ 2159000 h 2578100"/>
              <a:gd name="connsiteX110" fmla="*/ 4292600 w 5060834"/>
              <a:gd name="connsiteY110" fmla="*/ 2120900 h 2578100"/>
              <a:gd name="connsiteX111" fmla="*/ 4203700 w 5060834"/>
              <a:gd name="connsiteY111" fmla="*/ 2095500 h 2578100"/>
              <a:gd name="connsiteX112" fmla="*/ 4140200 w 5060834"/>
              <a:gd name="connsiteY112" fmla="*/ 2082800 h 2578100"/>
              <a:gd name="connsiteX113" fmla="*/ 4064000 w 5060834"/>
              <a:gd name="connsiteY113" fmla="*/ 2057400 h 2578100"/>
              <a:gd name="connsiteX114" fmla="*/ 3937000 w 5060834"/>
              <a:gd name="connsiteY114" fmla="*/ 2032000 h 2578100"/>
              <a:gd name="connsiteX115" fmla="*/ 3898900 w 5060834"/>
              <a:gd name="connsiteY115" fmla="*/ 2019300 h 2578100"/>
              <a:gd name="connsiteX116" fmla="*/ 3810000 w 5060834"/>
              <a:gd name="connsiteY116" fmla="*/ 2006600 h 2578100"/>
              <a:gd name="connsiteX117" fmla="*/ 3670300 w 5060834"/>
              <a:gd name="connsiteY117" fmla="*/ 1981200 h 2578100"/>
              <a:gd name="connsiteX118" fmla="*/ 3632200 w 5060834"/>
              <a:gd name="connsiteY118" fmla="*/ 1968500 h 2578100"/>
              <a:gd name="connsiteX119" fmla="*/ 3568700 w 5060834"/>
              <a:gd name="connsiteY119" fmla="*/ 1955800 h 2578100"/>
              <a:gd name="connsiteX120" fmla="*/ 3530600 w 5060834"/>
              <a:gd name="connsiteY120" fmla="*/ 1943100 h 2578100"/>
              <a:gd name="connsiteX121" fmla="*/ 3441700 w 5060834"/>
              <a:gd name="connsiteY121" fmla="*/ 1930400 h 2578100"/>
              <a:gd name="connsiteX122" fmla="*/ 3378200 w 5060834"/>
              <a:gd name="connsiteY122" fmla="*/ 1905000 h 2578100"/>
              <a:gd name="connsiteX123" fmla="*/ 3238500 w 5060834"/>
              <a:gd name="connsiteY123" fmla="*/ 1866900 h 2578100"/>
              <a:gd name="connsiteX124" fmla="*/ 3086100 w 5060834"/>
              <a:gd name="connsiteY124" fmla="*/ 1841500 h 2578100"/>
              <a:gd name="connsiteX125" fmla="*/ 3048000 w 5060834"/>
              <a:gd name="connsiteY125" fmla="*/ 1828800 h 2578100"/>
              <a:gd name="connsiteX126" fmla="*/ 2984500 w 5060834"/>
              <a:gd name="connsiteY126" fmla="*/ 1816100 h 2578100"/>
              <a:gd name="connsiteX127" fmla="*/ 2946400 w 5060834"/>
              <a:gd name="connsiteY127" fmla="*/ 1803400 h 2578100"/>
              <a:gd name="connsiteX128" fmla="*/ 2870200 w 5060834"/>
              <a:gd name="connsiteY128" fmla="*/ 1790700 h 2578100"/>
              <a:gd name="connsiteX129" fmla="*/ 2654300 w 5060834"/>
              <a:gd name="connsiteY129" fmla="*/ 1752600 h 2578100"/>
              <a:gd name="connsiteX130" fmla="*/ 2578100 w 5060834"/>
              <a:gd name="connsiteY130" fmla="*/ 1714500 h 2578100"/>
              <a:gd name="connsiteX131" fmla="*/ 2540000 w 5060834"/>
              <a:gd name="connsiteY131" fmla="*/ 1701800 h 2578100"/>
              <a:gd name="connsiteX132" fmla="*/ 2501900 w 5060834"/>
              <a:gd name="connsiteY132" fmla="*/ 1676400 h 2578100"/>
              <a:gd name="connsiteX133" fmla="*/ 2425700 w 5060834"/>
              <a:gd name="connsiteY133" fmla="*/ 1651000 h 2578100"/>
              <a:gd name="connsiteX134" fmla="*/ 2387600 w 5060834"/>
              <a:gd name="connsiteY134" fmla="*/ 1625600 h 2578100"/>
              <a:gd name="connsiteX135" fmla="*/ 2273300 w 5060834"/>
              <a:gd name="connsiteY135" fmla="*/ 1600200 h 2578100"/>
              <a:gd name="connsiteX136" fmla="*/ 2222500 w 5060834"/>
              <a:gd name="connsiteY136" fmla="*/ 1574800 h 2578100"/>
              <a:gd name="connsiteX137" fmla="*/ 2171700 w 5060834"/>
              <a:gd name="connsiteY137" fmla="*/ 1562100 h 2578100"/>
              <a:gd name="connsiteX138" fmla="*/ 2082800 w 5060834"/>
              <a:gd name="connsiteY138" fmla="*/ 1536700 h 2578100"/>
              <a:gd name="connsiteX139" fmla="*/ 1955800 w 5060834"/>
              <a:gd name="connsiteY139" fmla="*/ 1498600 h 2578100"/>
              <a:gd name="connsiteX140" fmla="*/ 1841500 w 5060834"/>
              <a:gd name="connsiteY140" fmla="*/ 1473200 h 2578100"/>
              <a:gd name="connsiteX141" fmla="*/ 1625600 w 5060834"/>
              <a:gd name="connsiteY141" fmla="*/ 1435100 h 2578100"/>
              <a:gd name="connsiteX142" fmla="*/ 1498600 w 5060834"/>
              <a:gd name="connsiteY142" fmla="*/ 1397000 h 2578100"/>
              <a:gd name="connsiteX143" fmla="*/ 1485900 w 5060834"/>
              <a:gd name="connsiteY143" fmla="*/ 1358900 h 2578100"/>
              <a:gd name="connsiteX144" fmla="*/ 1587500 w 5060834"/>
              <a:gd name="connsiteY144" fmla="*/ 1295400 h 2578100"/>
              <a:gd name="connsiteX145" fmla="*/ 1778000 w 5060834"/>
              <a:gd name="connsiteY145" fmla="*/ 1282700 h 2578100"/>
              <a:gd name="connsiteX146" fmla="*/ 1930400 w 5060834"/>
              <a:gd name="connsiteY146" fmla="*/ 1270000 h 2578100"/>
              <a:gd name="connsiteX147" fmla="*/ 2260600 w 5060834"/>
              <a:gd name="connsiteY147" fmla="*/ 1219200 h 2578100"/>
              <a:gd name="connsiteX148" fmla="*/ 2438400 w 5060834"/>
              <a:gd name="connsiteY148" fmla="*/ 1181100 h 2578100"/>
              <a:gd name="connsiteX149" fmla="*/ 2489200 w 5060834"/>
              <a:gd name="connsiteY149" fmla="*/ 1168400 h 2578100"/>
              <a:gd name="connsiteX150" fmla="*/ 2616200 w 5060834"/>
              <a:gd name="connsiteY150" fmla="*/ 1155700 h 2578100"/>
              <a:gd name="connsiteX151" fmla="*/ 2692400 w 5060834"/>
              <a:gd name="connsiteY151" fmla="*/ 1143000 h 2578100"/>
              <a:gd name="connsiteX152" fmla="*/ 2921000 w 5060834"/>
              <a:gd name="connsiteY152" fmla="*/ 1130300 h 2578100"/>
              <a:gd name="connsiteX153" fmla="*/ 3060700 w 5060834"/>
              <a:gd name="connsiteY153" fmla="*/ 1092200 h 2578100"/>
              <a:gd name="connsiteX154" fmla="*/ 3162300 w 5060834"/>
              <a:gd name="connsiteY154" fmla="*/ 1041400 h 2578100"/>
              <a:gd name="connsiteX155" fmla="*/ 3200400 w 5060834"/>
              <a:gd name="connsiteY155" fmla="*/ 1028700 h 2578100"/>
              <a:gd name="connsiteX156" fmla="*/ 3238500 w 5060834"/>
              <a:gd name="connsiteY156" fmla="*/ 1003300 h 2578100"/>
              <a:gd name="connsiteX157" fmla="*/ 3302000 w 5060834"/>
              <a:gd name="connsiteY157" fmla="*/ 990600 h 2578100"/>
              <a:gd name="connsiteX158" fmla="*/ 3365500 w 5060834"/>
              <a:gd name="connsiteY158" fmla="*/ 952500 h 2578100"/>
              <a:gd name="connsiteX159" fmla="*/ 3492500 w 5060834"/>
              <a:gd name="connsiteY159" fmla="*/ 914400 h 2578100"/>
              <a:gd name="connsiteX160" fmla="*/ 3568700 w 5060834"/>
              <a:gd name="connsiteY160" fmla="*/ 863600 h 2578100"/>
              <a:gd name="connsiteX161" fmla="*/ 3695700 w 5060834"/>
              <a:gd name="connsiteY161" fmla="*/ 825500 h 2578100"/>
              <a:gd name="connsiteX162" fmla="*/ 3771900 w 5060834"/>
              <a:gd name="connsiteY162" fmla="*/ 800100 h 2578100"/>
              <a:gd name="connsiteX163" fmla="*/ 3810000 w 5060834"/>
              <a:gd name="connsiteY163" fmla="*/ 787400 h 2578100"/>
              <a:gd name="connsiteX164" fmla="*/ 4978400 w 5060834"/>
              <a:gd name="connsiteY164" fmla="*/ 457200 h 2578100"/>
              <a:gd name="connsiteX165" fmla="*/ 4965700 w 5060834"/>
              <a:gd name="connsiteY165" fmla="*/ 0 h 2578100"/>
              <a:gd name="connsiteX166" fmla="*/ 4940300 w 5060834"/>
              <a:gd name="connsiteY166" fmla="*/ 50800 h 2578100"/>
              <a:gd name="connsiteX0" fmla="*/ 4940300 w 5063653"/>
              <a:gd name="connsiteY0" fmla="*/ 50800 h 2578100"/>
              <a:gd name="connsiteX1" fmla="*/ 4533900 w 5063653"/>
              <a:gd name="connsiteY1" fmla="*/ 76200 h 2578100"/>
              <a:gd name="connsiteX2" fmla="*/ 4419600 w 5063653"/>
              <a:gd name="connsiteY2" fmla="*/ 114300 h 2578100"/>
              <a:gd name="connsiteX3" fmla="*/ 4381500 w 5063653"/>
              <a:gd name="connsiteY3" fmla="*/ 127000 h 2578100"/>
              <a:gd name="connsiteX4" fmla="*/ 4330700 w 5063653"/>
              <a:gd name="connsiteY4" fmla="*/ 152400 h 2578100"/>
              <a:gd name="connsiteX5" fmla="*/ 4279900 w 5063653"/>
              <a:gd name="connsiteY5" fmla="*/ 165100 h 2578100"/>
              <a:gd name="connsiteX6" fmla="*/ 4165600 w 5063653"/>
              <a:gd name="connsiteY6" fmla="*/ 203200 h 2578100"/>
              <a:gd name="connsiteX7" fmla="*/ 4127500 w 5063653"/>
              <a:gd name="connsiteY7" fmla="*/ 215900 h 2578100"/>
              <a:gd name="connsiteX8" fmla="*/ 4076700 w 5063653"/>
              <a:gd name="connsiteY8" fmla="*/ 241300 h 2578100"/>
              <a:gd name="connsiteX9" fmla="*/ 3937000 w 5063653"/>
              <a:gd name="connsiteY9" fmla="*/ 279400 h 2578100"/>
              <a:gd name="connsiteX10" fmla="*/ 3721100 w 5063653"/>
              <a:gd name="connsiteY10" fmla="*/ 330200 h 2578100"/>
              <a:gd name="connsiteX11" fmla="*/ 3619500 w 5063653"/>
              <a:gd name="connsiteY11" fmla="*/ 368300 h 2578100"/>
              <a:gd name="connsiteX12" fmla="*/ 3568700 w 5063653"/>
              <a:gd name="connsiteY12" fmla="*/ 393700 h 2578100"/>
              <a:gd name="connsiteX13" fmla="*/ 3467100 w 5063653"/>
              <a:gd name="connsiteY13" fmla="*/ 419100 h 2578100"/>
              <a:gd name="connsiteX14" fmla="*/ 3429000 w 5063653"/>
              <a:gd name="connsiteY14" fmla="*/ 431800 h 2578100"/>
              <a:gd name="connsiteX15" fmla="*/ 3200400 w 5063653"/>
              <a:gd name="connsiteY15" fmla="*/ 457200 h 2578100"/>
              <a:gd name="connsiteX16" fmla="*/ 3035300 w 5063653"/>
              <a:gd name="connsiteY16" fmla="*/ 469900 h 2578100"/>
              <a:gd name="connsiteX17" fmla="*/ 2997200 w 5063653"/>
              <a:gd name="connsiteY17" fmla="*/ 495300 h 2578100"/>
              <a:gd name="connsiteX18" fmla="*/ 2946400 w 5063653"/>
              <a:gd name="connsiteY18" fmla="*/ 508000 h 2578100"/>
              <a:gd name="connsiteX19" fmla="*/ 2832100 w 5063653"/>
              <a:gd name="connsiteY19" fmla="*/ 533400 h 2578100"/>
              <a:gd name="connsiteX20" fmla="*/ 2374900 w 5063653"/>
              <a:gd name="connsiteY20" fmla="*/ 584200 h 2578100"/>
              <a:gd name="connsiteX21" fmla="*/ 2298700 w 5063653"/>
              <a:gd name="connsiteY21" fmla="*/ 596900 h 2578100"/>
              <a:gd name="connsiteX22" fmla="*/ 2120900 w 5063653"/>
              <a:gd name="connsiteY22" fmla="*/ 622300 h 2578100"/>
              <a:gd name="connsiteX23" fmla="*/ 2082800 w 5063653"/>
              <a:gd name="connsiteY23" fmla="*/ 635000 h 2578100"/>
              <a:gd name="connsiteX24" fmla="*/ 1993900 w 5063653"/>
              <a:gd name="connsiteY24" fmla="*/ 660400 h 2578100"/>
              <a:gd name="connsiteX25" fmla="*/ 1943100 w 5063653"/>
              <a:gd name="connsiteY25" fmla="*/ 685800 h 2578100"/>
              <a:gd name="connsiteX26" fmla="*/ 1841500 w 5063653"/>
              <a:gd name="connsiteY26" fmla="*/ 711200 h 2578100"/>
              <a:gd name="connsiteX27" fmla="*/ 1778000 w 5063653"/>
              <a:gd name="connsiteY27" fmla="*/ 736600 h 2578100"/>
              <a:gd name="connsiteX28" fmla="*/ 1727200 w 5063653"/>
              <a:gd name="connsiteY28" fmla="*/ 749300 h 2578100"/>
              <a:gd name="connsiteX29" fmla="*/ 1651000 w 5063653"/>
              <a:gd name="connsiteY29" fmla="*/ 774700 h 2578100"/>
              <a:gd name="connsiteX30" fmla="*/ 1536700 w 5063653"/>
              <a:gd name="connsiteY30" fmla="*/ 812800 h 2578100"/>
              <a:gd name="connsiteX31" fmla="*/ 1485900 w 5063653"/>
              <a:gd name="connsiteY31" fmla="*/ 825500 h 2578100"/>
              <a:gd name="connsiteX32" fmla="*/ 1397000 w 5063653"/>
              <a:gd name="connsiteY32" fmla="*/ 889000 h 2578100"/>
              <a:gd name="connsiteX33" fmla="*/ 1358900 w 5063653"/>
              <a:gd name="connsiteY33" fmla="*/ 914400 h 2578100"/>
              <a:gd name="connsiteX34" fmla="*/ 1320800 w 5063653"/>
              <a:gd name="connsiteY34" fmla="*/ 952500 h 2578100"/>
              <a:gd name="connsiteX35" fmla="*/ 1244600 w 5063653"/>
              <a:gd name="connsiteY35" fmla="*/ 977900 h 2578100"/>
              <a:gd name="connsiteX36" fmla="*/ 1181100 w 5063653"/>
              <a:gd name="connsiteY36" fmla="*/ 1003300 h 2578100"/>
              <a:gd name="connsiteX37" fmla="*/ 1117600 w 5063653"/>
              <a:gd name="connsiteY37" fmla="*/ 1041400 h 2578100"/>
              <a:gd name="connsiteX38" fmla="*/ 889000 w 5063653"/>
              <a:gd name="connsiteY38" fmla="*/ 1092200 h 2578100"/>
              <a:gd name="connsiteX39" fmla="*/ 812800 w 5063653"/>
              <a:gd name="connsiteY39" fmla="*/ 1104900 h 2578100"/>
              <a:gd name="connsiteX40" fmla="*/ 698500 w 5063653"/>
              <a:gd name="connsiteY40" fmla="*/ 1143000 h 2578100"/>
              <a:gd name="connsiteX41" fmla="*/ 660400 w 5063653"/>
              <a:gd name="connsiteY41" fmla="*/ 1155700 h 2578100"/>
              <a:gd name="connsiteX42" fmla="*/ 596900 w 5063653"/>
              <a:gd name="connsiteY42" fmla="*/ 1168400 h 2578100"/>
              <a:gd name="connsiteX43" fmla="*/ 520700 w 5063653"/>
              <a:gd name="connsiteY43" fmla="*/ 1193800 h 2578100"/>
              <a:gd name="connsiteX44" fmla="*/ 457200 w 5063653"/>
              <a:gd name="connsiteY44" fmla="*/ 1206500 h 2578100"/>
              <a:gd name="connsiteX45" fmla="*/ 381000 w 5063653"/>
              <a:gd name="connsiteY45" fmla="*/ 1219200 h 2578100"/>
              <a:gd name="connsiteX46" fmla="*/ 342900 w 5063653"/>
              <a:gd name="connsiteY46" fmla="*/ 1231900 h 2578100"/>
              <a:gd name="connsiteX47" fmla="*/ 215900 w 5063653"/>
              <a:gd name="connsiteY47" fmla="*/ 1244600 h 2578100"/>
              <a:gd name="connsiteX48" fmla="*/ 127000 w 5063653"/>
              <a:gd name="connsiteY48" fmla="*/ 1257300 h 2578100"/>
              <a:gd name="connsiteX49" fmla="*/ 63500 w 5063653"/>
              <a:gd name="connsiteY49" fmla="*/ 1282700 h 2578100"/>
              <a:gd name="connsiteX50" fmla="*/ 25400 w 5063653"/>
              <a:gd name="connsiteY50" fmla="*/ 1295400 h 2578100"/>
              <a:gd name="connsiteX51" fmla="*/ 0 w 5063653"/>
              <a:gd name="connsiteY51" fmla="*/ 1333500 h 2578100"/>
              <a:gd name="connsiteX52" fmla="*/ 228600 w 5063653"/>
              <a:gd name="connsiteY52" fmla="*/ 1371600 h 2578100"/>
              <a:gd name="connsiteX53" fmla="*/ 304800 w 5063653"/>
              <a:gd name="connsiteY53" fmla="*/ 1397000 h 2578100"/>
              <a:gd name="connsiteX54" fmla="*/ 368300 w 5063653"/>
              <a:gd name="connsiteY54" fmla="*/ 1422400 h 2578100"/>
              <a:gd name="connsiteX55" fmla="*/ 457200 w 5063653"/>
              <a:gd name="connsiteY55" fmla="*/ 1447800 h 2578100"/>
              <a:gd name="connsiteX56" fmla="*/ 571500 w 5063653"/>
              <a:gd name="connsiteY56" fmla="*/ 1498600 h 2578100"/>
              <a:gd name="connsiteX57" fmla="*/ 660400 w 5063653"/>
              <a:gd name="connsiteY57" fmla="*/ 1536700 h 2578100"/>
              <a:gd name="connsiteX58" fmla="*/ 698500 w 5063653"/>
              <a:gd name="connsiteY58" fmla="*/ 1549400 h 2578100"/>
              <a:gd name="connsiteX59" fmla="*/ 749300 w 5063653"/>
              <a:gd name="connsiteY59" fmla="*/ 1574800 h 2578100"/>
              <a:gd name="connsiteX60" fmla="*/ 863600 w 5063653"/>
              <a:gd name="connsiteY60" fmla="*/ 1612900 h 2578100"/>
              <a:gd name="connsiteX61" fmla="*/ 939800 w 5063653"/>
              <a:gd name="connsiteY61" fmla="*/ 1638300 h 2578100"/>
              <a:gd name="connsiteX62" fmla="*/ 977900 w 5063653"/>
              <a:gd name="connsiteY62" fmla="*/ 1651000 h 2578100"/>
              <a:gd name="connsiteX63" fmla="*/ 1028700 w 5063653"/>
              <a:gd name="connsiteY63" fmla="*/ 1663700 h 2578100"/>
              <a:gd name="connsiteX64" fmla="*/ 1104900 w 5063653"/>
              <a:gd name="connsiteY64" fmla="*/ 1689100 h 2578100"/>
              <a:gd name="connsiteX65" fmla="*/ 1143000 w 5063653"/>
              <a:gd name="connsiteY65" fmla="*/ 1701800 h 2578100"/>
              <a:gd name="connsiteX66" fmla="*/ 1371600 w 5063653"/>
              <a:gd name="connsiteY66" fmla="*/ 1739900 h 2578100"/>
              <a:gd name="connsiteX67" fmla="*/ 1587500 w 5063653"/>
              <a:gd name="connsiteY67" fmla="*/ 1778000 h 2578100"/>
              <a:gd name="connsiteX68" fmla="*/ 1651000 w 5063653"/>
              <a:gd name="connsiteY68" fmla="*/ 1803400 h 2578100"/>
              <a:gd name="connsiteX69" fmla="*/ 1752600 w 5063653"/>
              <a:gd name="connsiteY69" fmla="*/ 1828800 h 2578100"/>
              <a:gd name="connsiteX70" fmla="*/ 2057400 w 5063653"/>
              <a:gd name="connsiteY70" fmla="*/ 1854200 h 2578100"/>
              <a:gd name="connsiteX71" fmla="*/ 2095500 w 5063653"/>
              <a:gd name="connsiteY71" fmla="*/ 1866900 h 2578100"/>
              <a:gd name="connsiteX72" fmla="*/ 2324100 w 5063653"/>
              <a:gd name="connsiteY72" fmla="*/ 1905000 h 2578100"/>
              <a:gd name="connsiteX73" fmla="*/ 2400300 w 5063653"/>
              <a:gd name="connsiteY73" fmla="*/ 1930400 h 2578100"/>
              <a:gd name="connsiteX74" fmla="*/ 2438400 w 5063653"/>
              <a:gd name="connsiteY74" fmla="*/ 1943100 h 2578100"/>
              <a:gd name="connsiteX75" fmla="*/ 2514600 w 5063653"/>
              <a:gd name="connsiteY75" fmla="*/ 1955800 h 2578100"/>
              <a:gd name="connsiteX76" fmla="*/ 2603500 w 5063653"/>
              <a:gd name="connsiteY76" fmla="*/ 1993900 h 2578100"/>
              <a:gd name="connsiteX77" fmla="*/ 2679700 w 5063653"/>
              <a:gd name="connsiteY77" fmla="*/ 2019300 h 2578100"/>
              <a:gd name="connsiteX78" fmla="*/ 2806700 w 5063653"/>
              <a:gd name="connsiteY78" fmla="*/ 2044700 h 2578100"/>
              <a:gd name="connsiteX79" fmla="*/ 2882900 w 5063653"/>
              <a:gd name="connsiteY79" fmla="*/ 2070100 h 2578100"/>
              <a:gd name="connsiteX80" fmla="*/ 2946400 w 5063653"/>
              <a:gd name="connsiteY80" fmla="*/ 2082800 h 2578100"/>
              <a:gd name="connsiteX81" fmla="*/ 3022600 w 5063653"/>
              <a:gd name="connsiteY81" fmla="*/ 2108200 h 2578100"/>
              <a:gd name="connsiteX82" fmla="*/ 3086100 w 5063653"/>
              <a:gd name="connsiteY82" fmla="*/ 2120900 h 2578100"/>
              <a:gd name="connsiteX83" fmla="*/ 3187700 w 5063653"/>
              <a:gd name="connsiteY83" fmla="*/ 2159000 h 2578100"/>
              <a:gd name="connsiteX84" fmla="*/ 3225800 w 5063653"/>
              <a:gd name="connsiteY84" fmla="*/ 2171700 h 2578100"/>
              <a:gd name="connsiteX85" fmla="*/ 3289300 w 5063653"/>
              <a:gd name="connsiteY85" fmla="*/ 2184400 h 2578100"/>
              <a:gd name="connsiteX86" fmla="*/ 3467100 w 5063653"/>
              <a:gd name="connsiteY86" fmla="*/ 2209800 h 2578100"/>
              <a:gd name="connsiteX87" fmla="*/ 3543300 w 5063653"/>
              <a:gd name="connsiteY87" fmla="*/ 2235200 h 2578100"/>
              <a:gd name="connsiteX88" fmla="*/ 3733800 w 5063653"/>
              <a:gd name="connsiteY88" fmla="*/ 2260600 h 2578100"/>
              <a:gd name="connsiteX89" fmla="*/ 3797300 w 5063653"/>
              <a:gd name="connsiteY89" fmla="*/ 2273300 h 2578100"/>
              <a:gd name="connsiteX90" fmla="*/ 3949700 w 5063653"/>
              <a:gd name="connsiteY90" fmla="*/ 2298700 h 2578100"/>
              <a:gd name="connsiteX91" fmla="*/ 4025900 w 5063653"/>
              <a:gd name="connsiteY91" fmla="*/ 2311400 h 2578100"/>
              <a:gd name="connsiteX92" fmla="*/ 4152900 w 5063653"/>
              <a:gd name="connsiteY92" fmla="*/ 2324100 h 2578100"/>
              <a:gd name="connsiteX93" fmla="*/ 4254500 w 5063653"/>
              <a:gd name="connsiteY93" fmla="*/ 2349500 h 2578100"/>
              <a:gd name="connsiteX94" fmla="*/ 4292600 w 5063653"/>
              <a:gd name="connsiteY94" fmla="*/ 2362200 h 2578100"/>
              <a:gd name="connsiteX95" fmla="*/ 4330700 w 5063653"/>
              <a:gd name="connsiteY95" fmla="*/ 2387600 h 2578100"/>
              <a:gd name="connsiteX96" fmla="*/ 4495800 w 5063653"/>
              <a:gd name="connsiteY96" fmla="*/ 2413000 h 2578100"/>
              <a:gd name="connsiteX97" fmla="*/ 4610100 w 5063653"/>
              <a:gd name="connsiteY97" fmla="*/ 2438400 h 2578100"/>
              <a:gd name="connsiteX98" fmla="*/ 4686300 w 5063653"/>
              <a:gd name="connsiteY98" fmla="*/ 2476500 h 2578100"/>
              <a:gd name="connsiteX99" fmla="*/ 4724400 w 5063653"/>
              <a:gd name="connsiteY99" fmla="*/ 2489200 h 2578100"/>
              <a:gd name="connsiteX100" fmla="*/ 4851400 w 5063653"/>
              <a:gd name="connsiteY100" fmla="*/ 2540000 h 2578100"/>
              <a:gd name="connsiteX101" fmla="*/ 4889500 w 5063653"/>
              <a:gd name="connsiteY101" fmla="*/ 2565400 h 2578100"/>
              <a:gd name="connsiteX102" fmla="*/ 4940300 w 5063653"/>
              <a:gd name="connsiteY102" fmla="*/ 2578100 h 2578100"/>
              <a:gd name="connsiteX103" fmla="*/ 4927600 w 5063653"/>
              <a:gd name="connsiteY103" fmla="*/ 2260600 h 2578100"/>
              <a:gd name="connsiteX104" fmla="*/ 4876800 w 5063653"/>
              <a:gd name="connsiteY104" fmla="*/ 2247900 h 2578100"/>
              <a:gd name="connsiteX105" fmla="*/ 4800600 w 5063653"/>
              <a:gd name="connsiteY105" fmla="*/ 2222500 h 2578100"/>
              <a:gd name="connsiteX106" fmla="*/ 4762500 w 5063653"/>
              <a:gd name="connsiteY106" fmla="*/ 2209800 h 2578100"/>
              <a:gd name="connsiteX107" fmla="*/ 4648200 w 5063653"/>
              <a:gd name="connsiteY107" fmla="*/ 2197100 h 2578100"/>
              <a:gd name="connsiteX108" fmla="*/ 4584700 w 5063653"/>
              <a:gd name="connsiteY108" fmla="*/ 2184400 h 2578100"/>
              <a:gd name="connsiteX109" fmla="*/ 4457700 w 5063653"/>
              <a:gd name="connsiteY109" fmla="*/ 2159000 h 2578100"/>
              <a:gd name="connsiteX110" fmla="*/ 4292600 w 5063653"/>
              <a:gd name="connsiteY110" fmla="*/ 2120900 h 2578100"/>
              <a:gd name="connsiteX111" fmla="*/ 4203700 w 5063653"/>
              <a:gd name="connsiteY111" fmla="*/ 2095500 h 2578100"/>
              <a:gd name="connsiteX112" fmla="*/ 4140200 w 5063653"/>
              <a:gd name="connsiteY112" fmla="*/ 2082800 h 2578100"/>
              <a:gd name="connsiteX113" fmla="*/ 4064000 w 5063653"/>
              <a:gd name="connsiteY113" fmla="*/ 2057400 h 2578100"/>
              <a:gd name="connsiteX114" fmla="*/ 3937000 w 5063653"/>
              <a:gd name="connsiteY114" fmla="*/ 2032000 h 2578100"/>
              <a:gd name="connsiteX115" fmla="*/ 3898900 w 5063653"/>
              <a:gd name="connsiteY115" fmla="*/ 2019300 h 2578100"/>
              <a:gd name="connsiteX116" fmla="*/ 3810000 w 5063653"/>
              <a:gd name="connsiteY116" fmla="*/ 2006600 h 2578100"/>
              <a:gd name="connsiteX117" fmla="*/ 3670300 w 5063653"/>
              <a:gd name="connsiteY117" fmla="*/ 1981200 h 2578100"/>
              <a:gd name="connsiteX118" fmla="*/ 3632200 w 5063653"/>
              <a:gd name="connsiteY118" fmla="*/ 1968500 h 2578100"/>
              <a:gd name="connsiteX119" fmla="*/ 3568700 w 5063653"/>
              <a:gd name="connsiteY119" fmla="*/ 1955800 h 2578100"/>
              <a:gd name="connsiteX120" fmla="*/ 3530600 w 5063653"/>
              <a:gd name="connsiteY120" fmla="*/ 1943100 h 2578100"/>
              <a:gd name="connsiteX121" fmla="*/ 3441700 w 5063653"/>
              <a:gd name="connsiteY121" fmla="*/ 1930400 h 2578100"/>
              <a:gd name="connsiteX122" fmla="*/ 3378200 w 5063653"/>
              <a:gd name="connsiteY122" fmla="*/ 1905000 h 2578100"/>
              <a:gd name="connsiteX123" fmla="*/ 3238500 w 5063653"/>
              <a:gd name="connsiteY123" fmla="*/ 1866900 h 2578100"/>
              <a:gd name="connsiteX124" fmla="*/ 3086100 w 5063653"/>
              <a:gd name="connsiteY124" fmla="*/ 1841500 h 2578100"/>
              <a:gd name="connsiteX125" fmla="*/ 3048000 w 5063653"/>
              <a:gd name="connsiteY125" fmla="*/ 1828800 h 2578100"/>
              <a:gd name="connsiteX126" fmla="*/ 2984500 w 5063653"/>
              <a:gd name="connsiteY126" fmla="*/ 1816100 h 2578100"/>
              <a:gd name="connsiteX127" fmla="*/ 2946400 w 5063653"/>
              <a:gd name="connsiteY127" fmla="*/ 1803400 h 2578100"/>
              <a:gd name="connsiteX128" fmla="*/ 2870200 w 5063653"/>
              <a:gd name="connsiteY128" fmla="*/ 1790700 h 2578100"/>
              <a:gd name="connsiteX129" fmla="*/ 2654300 w 5063653"/>
              <a:gd name="connsiteY129" fmla="*/ 1752600 h 2578100"/>
              <a:gd name="connsiteX130" fmla="*/ 2578100 w 5063653"/>
              <a:gd name="connsiteY130" fmla="*/ 1714500 h 2578100"/>
              <a:gd name="connsiteX131" fmla="*/ 2540000 w 5063653"/>
              <a:gd name="connsiteY131" fmla="*/ 1701800 h 2578100"/>
              <a:gd name="connsiteX132" fmla="*/ 2501900 w 5063653"/>
              <a:gd name="connsiteY132" fmla="*/ 1676400 h 2578100"/>
              <a:gd name="connsiteX133" fmla="*/ 2425700 w 5063653"/>
              <a:gd name="connsiteY133" fmla="*/ 1651000 h 2578100"/>
              <a:gd name="connsiteX134" fmla="*/ 2387600 w 5063653"/>
              <a:gd name="connsiteY134" fmla="*/ 1625600 h 2578100"/>
              <a:gd name="connsiteX135" fmla="*/ 2273300 w 5063653"/>
              <a:gd name="connsiteY135" fmla="*/ 1600200 h 2578100"/>
              <a:gd name="connsiteX136" fmla="*/ 2222500 w 5063653"/>
              <a:gd name="connsiteY136" fmla="*/ 1574800 h 2578100"/>
              <a:gd name="connsiteX137" fmla="*/ 2171700 w 5063653"/>
              <a:gd name="connsiteY137" fmla="*/ 1562100 h 2578100"/>
              <a:gd name="connsiteX138" fmla="*/ 2082800 w 5063653"/>
              <a:gd name="connsiteY138" fmla="*/ 1536700 h 2578100"/>
              <a:gd name="connsiteX139" fmla="*/ 1955800 w 5063653"/>
              <a:gd name="connsiteY139" fmla="*/ 1498600 h 2578100"/>
              <a:gd name="connsiteX140" fmla="*/ 1841500 w 5063653"/>
              <a:gd name="connsiteY140" fmla="*/ 1473200 h 2578100"/>
              <a:gd name="connsiteX141" fmla="*/ 1625600 w 5063653"/>
              <a:gd name="connsiteY141" fmla="*/ 1435100 h 2578100"/>
              <a:gd name="connsiteX142" fmla="*/ 1498600 w 5063653"/>
              <a:gd name="connsiteY142" fmla="*/ 1397000 h 2578100"/>
              <a:gd name="connsiteX143" fmla="*/ 1485900 w 5063653"/>
              <a:gd name="connsiteY143" fmla="*/ 1358900 h 2578100"/>
              <a:gd name="connsiteX144" fmla="*/ 1587500 w 5063653"/>
              <a:gd name="connsiteY144" fmla="*/ 1295400 h 2578100"/>
              <a:gd name="connsiteX145" fmla="*/ 1778000 w 5063653"/>
              <a:gd name="connsiteY145" fmla="*/ 1282700 h 2578100"/>
              <a:gd name="connsiteX146" fmla="*/ 1930400 w 5063653"/>
              <a:gd name="connsiteY146" fmla="*/ 1270000 h 2578100"/>
              <a:gd name="connsiteX147" fmla="*/ 2260600 w 5063653"/>
              <a:gd name="connsiteY147" fmla="*/ 1219200 h 2578100"/>
              <a:gd name="connsiteX148" fmla="*/ 2438400 w 5063653"/>
              <a:gd name="connsiteY148" fmla="*/ 1181100 h 2578100"/>
              <a:gd name="connsiteX149" fmla="*/ 2489200 w 5063653"/>
              <a:gd name="connsiteY149" fmla="*/ 1168400 h 2578100"/>
              <a:gd name="connsiteX150" fmla="*/ 2616200 w 5063653"/>
              <a:gd name="connsiteY150" fmla="*/ 1155700 h 2578100"/>
              <a:gd name="connsiteX151" fmla="*/ 2692400 w 5063653"/>
              <a:gd name="connsiteY151" fmla="*/ 1143000 h 2578100"/>
              <a:gd name="connsiteX152" fmla="*/ 2921000 w 5063653"/>
              <a:gd name="connsiteY152" fmla="*/ 1130300 h 2578100"/>
              <a:gd name="connsiteX153" fmla="*/ 3060700 w 5063653"/>
              <a:gd name="connsiteY153" fmla="*/ 1092200 h 2578100"/>
              <a:gd name="connsiteX154" fmla="*/ 3162300 w 5063653"/>
              <a:gd name="connsiteY154" fmla="*/ 1041400 h 2578100"/>
              <a:gd name="connsiteX155" fmla="*/ 3200400 w 5063653"/>
              <a:gd name="connsiteY155" fmla="*/ 1028700 h 2578100"/>
              <a:gd name="connsiteX156" fmla="*/ 3238500 w 5063653"/>
              <a:gd name="connsiteY156" fmla="*/ 1003300 h 2578100"/>
              <a:gd name="connsiteX157" fmla="*/ 3302000 w 5063653"/>
              <a:gd name="connsiteY157" fmla="*/ 990600 h 2578100"/>
              <a:gd name="connsiteX158" fmla="*/ 3365500 w 5063653"/>
              <a:gd name="connsiteY158" fmla="*/ 952500 h 2578100"/>
              <a:gd name="connsiteX159" fmla="*/ 3492500 w 5063653"/>
              <a:gd name="connsiteY159" fmla="*/ 914400 h 2578100"/>
              <a:gd name="connsiteX160" fmla="*/ 3568700 w 5063653"/>
              <a:gd name="connsiteY160" fmla="*/ 863600 h 2578100"/>
              <a:gd name="connsiteX161" fmla="*/ 3695700 w 5063653"/>
              <a:gd name="connsiteY161" fmla="*/ 825500 h 2578100"/>
              <a:gd name="connsiteX162" fmla="*/ 3771900 w 5063653"/>
              <a:gd name="connsiteY162" fmla="*/ 800100 h 2578100"/>
              <a:gd name="connsiteX163" fmla="*/ 4978400 w 5063653"/>
              <a:gd name="connsiteY163" fmla="*/ 457200 h 2578100"/>
              <a:gd name="connsiteX164" fmla="*/ 4965700 w 5063653"/>
              <a:gd name="connsiteY164" fmla="*/ 0 h 2578100"/>
              <a:gd name="connsiteX165" fmla="*/ 4940300 w 5063653"/>
              <a:gd name="connsiteY165" fmla="*/ 50800 h 2578100"/>
              <a:gd name="connsiteX0" fmla="*/ 4940300 w 5069290"/>
              <a:gd name="connsiteY0" fmla="*/ 50800 h 2578100"/>
              <a:gd name="connsiteX1" fmla="*/ 4533900 w 5069290"/>
              <a:gd name="connsiteY1" fmla="*/ 76200 h 2578100"/>
              <a:gd name="connsiteX2" fmla="*/ 4419600 w 5069290"/>
              <a:gd name="connsiteY2" fmla="*/ 114300 h 2578100"/>
              <a:gd name="connsiteX3" fmla="*/ 4381500 w 5069290"/>
              <a:gd name="connsiteY3" fmla="*/ 127000 h 2578100"/>
              <a:gd name="connsiteX4" fmla="*/ 4330700 w 5069290"/>
              <a:gd name="connsiteY4" fmla="*/ 152400 h 2578100"/>
              <a:gd name="connsiteX5" fmla="*/ 4279900 w 5069290"/>
              <a:gd name="connsiteY5" fmla="*/ 165100 h 2578100"/>
              <a:gd name="connsiteX6" fmla="*/ 4165600 w 5069290"/>
              <a:gd name="connsiteY6" fmla="*/ 203200 h 2578100"/>
              <a:gd name="connsiteX7" fmla="*/ 4127500 w 5069290"/>
              <a:gd name="connsiteY7" fmla="*/ 215900 h 2578100"/>
              <a:gd name="connsiteX8" fmla="*/ 4076700 w 5069290"/>
              <a:gd name="connsiteY8" fmla="*/ 241300 h 2578100"/>
              <a:gd name="connsiteX9" fmla="*/ 3937000 w 5069290"/>
              <a:gd name="connsiteY9" fmla="*/ 279400 h 2578100"/>
              <a:gd name="connsiteX10" fmla="*/ 3721100 w 5069290"/>
              <a:gd name="connsiteY10" fmla="*/ 330200 h 2578100"/>
              <a:gd name="connsiteX11" fmla="*/ 3619500 w 5069290"/>
              <a:gd name="connsiteY11" fmla="*/ 368300 h 2578100"/>
              <a:gd name="connsiteX12" fmla="*/ 3568700 w 5069290"/>
              <a:gd name="connsiteY12" fmla="*/ 393700 h 2578100"/>
              <a:gd name="connsiteX13" fmla="*/ 3467100 w 5069290"/>
              <a:gd name="connsiteY13" fmla="*/ 419100 h 2578100"/>
              <a:gd name="connsiteX14" fmla="*/ 3429000 w 5069290"/>
              <a:gd name="connsiteY14" fmla="*/ 431800 h 2578100"/>
              <a:gd name="connsiteX15" fmla="*/ 3200400 w 5069290"/>
              <a:gd name="connsiteY15" fmla="*/ 457200 h 2578100"/>
              <a:gd name="connsiteX16" fmla="*/ 3035300 w 5069290"/>
              <a:gd name="connsiteY16" fmla="*/ 469900 h 2578100"/>
              <a:gd name="connsiteX17" fmla="*/ 2997200 w 5069290"/>
              <a:gd name="connsiteY17" fmla="*/ 495300 h 2578100"/>
              <a:gd name="connsiteX18" fmla="*/ 2946400 w 5069290"/>
              <a:gd name="connsiteY18" fmla="*/ 508000 h 2578100"/>
              <a:gd name="connsiteX19" fmla="*/ 2832100 w 5069290"/>
              <a:gd name="connsiteY19" fmla="*/ 533400 h 2578100"/>
              <a:gd name="connsiteX20" fmla="*/ 2374900 w 5069290"/>
              <a:gd name="connsiteY20" fmla="*/ 584200 h 2578100"/>
              <a:gd name="connsiteX21" fmla="*/ 2298700 w 5069290"/>
              <a:gd name="connsiteY21" fmla="*/ 596900 h 2578100"/>
              <a:gd name="connsiteX22" fmla="*/ 2120900 w 5069290"/>
              <a:gd name="connsiteY22" fmla="*/ 622300 h 2578100"/>
              <a:gd name="connsiteX23" fmla="*/ 2082800 w 5069290"/>
              <a:gd name="connsiteY23" fmla="*/ 635000 h 2578100"/>
              <a:gd name="connsiteX24" fmla="*/ 1993900 w 5069290"/>
              <a:gd name="connsiteY24" fmla="*/ 660400 h 2578100"/>
              <a:gd name="connsiteX25" fmla="*/ 1943100 w 5069290"/>
              <a:gd name="connsiteY25" fmla="*/ 685800 h 2578100"/>
              <a:gd name="connsiteX26" fmla="*/ 1841500 w 5069290"/>
              <a:gd name="connsiteY26" fmla="*/ 711200 h 2578100"/>
              <a:gd name="connsiteX27" fmla="*/ 1778000 w 5069290"/>
              <a:gd name="connsiteY27" fmla="*/ 736600 h 2578100"/>
              <a:gd name="connsiteX28" fmla="*/ 1727200 w 5069290"/>
              <a:gd name="connsiteY28" fmla="*/ 749300 h 2578100"/>
              <a:gd name="connsiteX29" fmla="*/ 1651000 w 5069290"/>
              <a:gd name="connsiteY29" fmla="*/ 774700 h 2578100"/>
              <a:gd name="connsiteX30" fmla="*/ 1536700 w 5069290"/>
              <a:gd name="connsiteY30" fmla="*/ 812800 h 2578100"/>
              <a:gd name="connsiteX31" fmla="*/ 1485900 w 5069290"/>
              <a:gd name="connsiteY31" fmla="*/ 825500 h 2578100"/>
              <a:gd name="connsiteX32" fmla="*/ 1397000 w 5069290"/>
              <a:gd name="connsiteY32" fmla="*/ 889000 h 2578100"/>
              <a:gd name="connsiteX33" fmla="*/ 1358900 w 5069290"/>
              <a:gd name="connsiteY33" fmla="*/ 914400 h 2578100"/>
              <a:gd name="connsiteX34" fmla="*/ 1320800 w 5069290"/>
              <a:gd name="connsiteY34" fmla="*/ 952500 h 2578100"/>
              <a:gd name="connsiteX35" fmla="*/ 1244600 w 5069290"/>
              <a:gd name="connsiteY35" fmla="*/ 977900 h 2578100"/>
              <a:gd name="connsiteX36" fmla="*/ 1181100 w 5069290"/>
              <a:gd name="connsiteY36" fmla="*/ 1003300 h 2578100"/>
              <a:gd name="connsiteX37" fmla="*/ 1117600 w 5069290"/>
              <a:gd name="connsiteY37" fmla="*/ 1041400 h 2578100"/>
              <a:gd name="connsiteX38" fmla="*/ 889000 w 5069290"/>
              <a:gd name="connsiteY38" fmla="*/ 1092200 h 2578100"/>
              <a:gd name="connsiteX39" fmla="*/ 812800 w 5069290"/>
              <a:gd name="connsiteY39" fmla="*/ 1104900 h 2578100"/>
              <a:gd name="connsiteX40" fmla="*/ 698500 w 5069290"/>
              <a:gd name="connsiteY40" fmla="*/ 1143000 h 2578100"/>
              <a:gd name="connsiteX41" fmla="*/ 660400 w 5069290"/>
              <a:gd name="connsiteY41" fmla="*/ 1155700 h 2578100"/>
              <a:gd name="connsiteX42" fmla="*/ 596900 w 5069290"/>
              <a:gd name="connsiteY42" fmla="*/ 1168400 h 2578100"/>
              <a:gd name="connsiteX43" fmla="*/ 520700 w 5069290"/>
              <a:gd name="connsiteY43" fmla="*/ 1193800 h 2578100"/>
              <a:gd name="connsiteX44" fmla="*/ 457200 w 5069290"/>
              <a:gd name="connsiteY44" fmla="*/ 1206500 h 2578100"/>
              <a:gd name="connsiteX45" fmla="*/ 381000 w 5069290"/>
              <a:gd name="connsiteY45" fmla="*/ 1219200 h 2578100"/>
              <a:gd name="connsiteX46" fmla="*/ 342900 w 5069290"/>
              <a:gd name="connsiteY46" fmla="*/ 1231900 h 2578100"/>
              <a:gd name="connsiteX47" fmla="*/ 215900 w 5069290"/>
              <a:gd name="connsiteY47" fmla="*/ 1244600 h 2578100"/>
              <a:gd name="connsiteX48" fmla="*/ 127000 w 5069290"/>
              <a:gd name="connsiteY48" fmla="*/ 1257300 h 2578100"/>
              <a:gd name="connsiteX49" fmla="*/ 63500 w 5069290"/>
              <a:gd name="connsiteY49" fmla="*/ 1282700 h 2578100"/>
              <a:gd name="connsiteX50" fmla="*/ 25400 w 5069290"/>
              <a:gd name="connsiteY50" fmla="*/ 1295400 h 2578100"/>
              <a:gd name="connsiteX51" fmla="*/ 0 w 5069290"/>
              <a:gd name="connsiteY51" fmla="*/ 1333500 h 2578100"/>
              <a:gd name="connsiteX52" fmla="*/ 228600 w 5069290"/>
              <a:gd name="connsiteY52" fmla="*/ 1371600 h 2578100"/>
              <a:gd name="connsiteX53" fmla="*/ 304800 w 5069290"/>
              <a:gd name="connsiteY53" fmla="*/ 1397000 h 2578100"/>
              <a:gd name="connsiteX54" fmla="*/ 368300 w 5069290"/>
              <a:gd name="connsiteY54" fmla="*/ 1422400 h 2578100"/>
              <a:gd name="connsiteX55" fmla="*/ 457200 w 5069290"/>
              <a:gd name="connsiteY55" fmla="*/ 1447800 h 2578100"/>
              <a:gd name="connsiteX56" fmla="*/ 571500 w 5069290"/>
              <a:gd name="connsiteY56" fmla="*/ 1498600 h 2578100"/>
              <a:gd name="connsiteX57" fmla="*/ 660400 w 5069290"/>
              <a:gd name="connsiteY57" fmla="*/ 1536700 h 2578100"/>
              <a:gd name="connsiteX58" fmla="*/ 698500 w 5069290"/>
              <a:gd name="connsiteY58" fmla="*/ 1549400 h 2578100"/>
              <a:gd name="connsiteX59" fmla="*/ 749300 w 5069290"/>
              <a:gd name="connsiteY59" fmla="*/ 1574800 h 2578100"/>
              <a:gd name="connsiteX60" fmla="*/ 863600 w 5069290"/>
              <a:gd name="connsiteY60" fmla="*/ 1612900 h 2578100"/>
              <a:gd name="connsiteX61" fmla="*/ 939800 w 5069290"/>
              <a:gd name="connsiteY61" fmla="*/ 1638300 h 2578100"/>
              <a:gd name="connsiteX62" fmla="*/ 977900 w 5069290"/>
              <a:gd name="connsiteY62" fmla="*/ 1651000 h 2578100"/>
              <a:gd name="connsiteX63" fmla="*/ 1028700 w 5069290"/>
              <a:gd name="connsiteY63" fmla="*/ 1663700 h 2578100"/>
              <a:gd name="connsiteX64" fmla="*/ 1104900 w 5069290"/>
              <a:gd name="connsiteY64" fmla="*/ 1689100 h 2578100"/>
              <a:gd name="connsiteX65" fmla="*/ 1143000 w 5069290"/>
              <a:gd name="connsiteY65" fmla="*/ 1701800 h 2578100"/>
              <a:gd name="connsiteX66" fmla="*/ 1371600 w 5069290"/>
              <a:gd name="connsiteY66" fmla="*/ 1739900 h 2578100"/>
              <a:gd name="connsiteX67" fmla="*/ 1587500 w 5069290"/>
              <a:gd name="connsiteY67" fmla="*/ 1778000 h 2578100"/>
              <a:gd name="connsiteX68" fmla="*/ 1651000 w 5069290"/>
              <a:gd name="connsiteY68" fmla="*/ 1803400 h 2578100"/>
              <a:gd name="connsiteX69" fmla="*/ 1752600 w 5069290"/>
              <a:gd name="connsiteY69" fmla="*/ 1828800 h 2578100"/>
              <a:gd name="connsiteX70" fmla="*/ 2057400 w 5069290"/>
              <a:gd name="connsiteY70" fmla="*/ 1854200 h 2578100"/>
              <a:gd name="connsiteX71" fmla="*/ 2095500 w 5069290"/>
              <a:gd name="connsiteY71" fmla="*/ 1866900 h 2578100"/>
              <a:gd name="connsiteX72" fmla="*/ 2324100 w 5069290"/>
              <a:gd name="connsiteY72" fmla="*/ 1905000 h 2578100"/>
              <a:gd name="connsiteX73" fmla="*/ 2400300 w 5069290"/>
              <a:gd name="connsiteY73" fmla="*/ 1930400 h 2578100"/>
              <a:gd name="connsiteX74" fmla="*/ 2438400 w 5069290"/>
              <a:gd name="connsiteY74" fmla="*/ 1943100 h 2578100"/>
              <a:gd name="connsiteX75" fmla="*/ 2514600 w 5069290"/>
              <a:gd name="connsiteY75" fmla="*/ 1955800 h 2578100"/>
              <a:gd name="connsiteX76" fmla="*/ 2603500 w 5069290"/>
              <a:gd name="connsiteY76" fmla="*/ 1993900 h 2578100"/>
              <a:gd name="connsiteX77" fmla="*/ 2679700 w 5069290"/>
              <a:gd name="connsiteY77" fmla="*/ 2019300 h 2578100"/>
              <a:gd name="connsiteX78" fmla="*/ 2806700 w 5069290"/>
              <a:gd name="connsiteY78" fmla="*/ 2044700 h 2578100"/>
              <a:gd name="connsiteX79" fmla="*/ 2882900 w 5069290"/>
              <a:gd name="connsiteY79" fmla="*/ 2070100 h 2578100"/>
              <a:gd name="connsiteX80" fmla="*/ 2946400 w 5069290"/>
              <a:gd name="connsiteY80" fmla="*/ 2082800 h 2578100"/>
              <a:gd name="connsiteX81" fmla="*/ 3022600 w 5069290"/>
              <a:gd name="connsiteY81" fmla="*/ 2108200 h 2578100"/>
              <a:gd name="connsiteX82" fmla="*/ 3086100 w 5069290"/>
              <a:gd name="connsiteY82" fmla="*/ 2120900 h 2578100"/>
              <a:gd name="connsiteX83" fmla="*/ 3187700 w 5069290"/>
              <a:gd name="connsiteY83" fmla="*/ 2159000 h 2578100"/>
              <a:gd name="connsiteX84" fmla="*/ 3225800 w 5069290"/>
              <a:gd name="connsiteY84" fmla="*/ 2171700 h 2578100"/>
              <a:gd name="connsiteX85" fmla="*/ 3289300 w 5069290"/>
              <a:gd name="connsiteY85" fmla="*/ 2184400 h 2578100"/>
              <a:gd name="connsiteX86" fmla="*/ 3467100 w 5069290"/>
              <a:gd name="connsiteY86" fmla="*/ 2209800 h 2578100"/>
              <a:gd name="connsiteX87" fmla="*/ 3543300 w 5069290"/>
              <a:gd name="connsiteY87" fmla="*/ 2235200 h 2578100"/>
              <a:gd name="connsiteX88" fmla="*/ 3733800 w 5069290"/>
              <a:gd name="connsiteY88" fmla="*/ 2260600 h 2578100"/>
              <a:gd name="connsiteX89" fmla="*/ 3797300 w 5069290"/>
              <a:gd name="connsiteY89" fmla="*/ 2273300 h 2578100"/>
              <a:gd name="connsiteX90" fmla="*/ 3949700 w 5069290"/>
              <a:gd name="connsiteY90" fmla="*/ 2298700 h 2578100"/>
              <a:gd name="connsiteX91" fmla="*/ 4025900 w 5069290"/>
              <a:gd name="connsiteY91" fmla="*/ 2311400 h 2578100"/>
              <a:gd name="connsiteX92" fmla="*/ 4152900 w 5069290"/>
              <a:gd name="connsiteY92" fmla="*/ 2324100 h 2578100"/>
              <a:gd name="connsiteX93" fmla="*/ 4254500 w 5069290"/>
              <a:gd name="connsiteY93" fmla="*/ 2349500 h 2578100"/>
              <a:gd name="connsiteX94" fmla="*/ 4292600 w 5069290"/>
              <a:gd name="connsiteY94" fmla="*/ 2362200 h 2578100"/>
              <a:gd name="connsiteX95" fmla="*/ 4330700 w 5069290"/>
              <a:gd name="connsiteY95" fmla="*/ 2387600 h 2578100"/>
              <a:gd name="connsiteX96" fmla="*/ 4495800 w 5069290"/>
              <a:gd name="connsiteY96" fmla="*/ 2413000 h 2578100"/>
              <a:gd name="connsiteX97" fmla="*/ 4610100 w 5069290"/>
              <a:gd name="connsiteY97" fmla="*/ 2438400 h 2578100"/>
              <a:gd name="connsiteX98" fmla="*/ 4686300 w 5069290"/>
              <a:gd name="connsiteY98" fmla="*/ 2476500 h 2578100"/>
              <a:gd name="connsiteX99" fmla="*/ 4724400 w 5069290"/>
              <a:gd name="connsiteY99" fmla="*/ 2489200 h 2578100"/>
              <a:gd name="connsiteX100" fmla="*/ 4851400 w 5069290"/>
              <a:gd name="connsiteY100" fmla="*/ 2540000 h 2578100"/>
              <a:gd name="connsiteX101" fmla="*/ 4889500 w 5069290"/>
              <a:gd name="connsiteY101" fmla="*/ 2565400 h 2578100"/>
              <a:gd name="connsiteX102" fmla="*/ 4940300 w 5069290"/>
              <a:gd name="connsiteY102" fmla="*/ 2578100 h 2578100"/>
              <a:gd name="connsiteX103" fmla="*/ 4927600 w 5069290"/>
              <a:gd name="connsiteY103" fmla="*/ 2260600 h 2578100"/>
              <a:gd name="connsiteX104" fmla="*/ 4876800 w 5069290"/>
              <a:gd name="connsiteY104" fmla="*/ 2247900 h 2578100"/>
              <a:gd name="connsiteX105" fmla="*/ 4800600 w 5069290"/>
              <a:gd name="connsiteY105" fmla="*/ 2222500 h 2578100"/>
              <a:gd name="connsiteX106" fmla="*/ 4762500 w 5069290"/>
              <a:gd name="connsiteY106" fmla="*/ 2209800 h 2578100"/>
              <a:gd name="connsiteX107" fmla="*/ 4648200 w 5069290"/>
              <a:gd name="connsiteY107" fmla="*/ 2197100 h 2578100"/>
              <a:gd name="connsiteX108" fmla="*/ 4584700 w 5069290"/>
              <a:gd name="connsiteY108" fmla="*/ 2184400 h 2578100"/>
              <a:gd name="connsiteX109" fmla="*/ 4457700 w 5069290"/>
              <a:gd name="connsiteY109" fmla="*/ 2159000 h 2578100"/>
              <a:gd name="connsiteX110" fmla="*/ 4292600 w 5069290"/>
              <a:gd name="connsiteY110" fmla="*/ 2120900 h 2578100"/>
              <a:gd name="connsiteX111" fmla="*/ 4203700 w 5069290"/>
              <a:gd name="connsiteY111" fmla="*/ 2095500 h 2578100"/>
              <a:gd name="connsiteX112" fmla="*/ 4140200 w 5069290"/>
              <a:gd name="connsiteY112" fmla="*/ 2082800 h 2578100"/>
              <a:gd name="connsiteX113" fmla="*/ 4064000 w 5069290"/>
              <a:gd name="connsiteY113" fmla="*/ 2057400 h 2578100"/>
              <a:gd name="connsiteX114" fmla="*/ 3937000 w 5069290"/>
              <a:gd name="connsiteY114" fmla="*/ 2032000 h 2578100"/>
              <a:gd name="connsiteX115" fmla="*/ 3898900 w 5069290"/>
              <a:gd name="connsiteY115" fmla="*/ 2019300 h 2578100"/>
              <a:gd name="connsiteX116" fmla="*/ 3810000 w 5069290"/>
              <a:gd name="connsiteY116" fmla="*/ 2006600 h 2578100"/>
              <a:gd name="connsiteX117" fmla="*/ 3670300 w 5069290"/>
              <a:gd name="connsiteY117" fmla="*/ 1981200 h 2578100"/>
              <a:gd name="connsiteX118" fmla="*/ 3632200 w 5069290"/>
              <a:gd name="connsiteY118" fmla="*/ 1968500 h 2578100"/>
              <a:gd name="connsiteX119" fmla="*/ 3568700 w 5069290"/>
              <a:gd name="connsiteY119" fmla="*/ 1955800 h 2578100"/>
              <a:gd name="connsiteX120" fmla="*/ 3530600 w 5069290"/>
              <a:gd name="connsiteY120" fmla="*/ 1943100 h 2578100"/>
              <a:gd name="connsiteX121" fmla="*/ 3441700 w 5069290"/>
              <a:gd name="connsiteY121" fmla="*/ 1930400 h 2578100"/>
              <a:gd name="connsiteX122" fmla="*/ 3378200 w 5069290"/>
              <a:gd name="connsiteY122" fmla="*/ 1905000 h 2578100"/>
              <a:gd name="connsiteX123" fmla="*/ 3238500 w 5069290"/>
              <a:gd name="connsiteY123" fmla="*/ 1866900 h 2578100"/>
              <a:gd name="connsiteX124" fmla="*/ 3086100 w 5069290"/>
              <a:gd name="connsiteY124" fmla="*/ 1841500 h 2578100"/>
              <a:gd name="connsiteX125" fmla="*/ 3048000 w 5069290"/>
              <a:gd name="connsiteY125" fmla="*/ 1828800 h 2578100"/>
              <a:gd name="connsiteX126" fmla="*/ 2984500 w 5069290"/>
              <a:gd name="connsiteY126" fmla="*/ 1816100 h 2578100"/>
              <a:gd name="connsiteX127" fmla="*/ 2946400 w 5069290"/>
              <a:gd name="connsiteY127" fmla="*/ 1803400 h 2578100"/>
              <a:gd name="connsiteX128" fmla="*/ 2870200 w 5069290"/>
              <a:gd name="connsiteY128" fmla="*/ 1790700 h 2578100"/>
              <a:gd name="connsiteX129" fmla="*/ 2654300 w 5069290"/>
              <a:gd name="connsiteY129" fmla="*/ 1752600 h 2578100"/>
              <a:gd name="connsiteX130" fmla="*/ 2578100 w 5069290"/>
              <a:gd name="connsiteY130" fmla="*/ 1714500 h 2578100"/>
              <a:gd name="connsiteX131" fmla="*/ 2540000 w 5069290"/>
              <a:gd name="connsiteY131" fmla="*/ 1701800 h 2578100"/>
              <a:gd name="connsiteX132" fmla="*/ 2501900 w 5069290"/>
              <a:gd name="connsiteY132" fmla="*/ 1676400 h 2578100"/>
              <a:gd name="connsiteX133" fmla="*/ 2425700 w 5069290"/>
              <a:gd name="connsiteY133" fmla="*/ 1651000 h 2578100"/>
              <a:gd name="connsiteX134" fmla="*/ 2387600 w 5069290"/>
              <a:gd name="connsiteY134" fmla="*/ 1625600 h 2578100"/>
              <a:gd name="connsiteX135" fmla="*/ 2273300 w 5069290"/>
              <a:gd name="connsiteY135" fmla="*/ 1600200 h 2578100"/>
              <a:gd name="connsiteX136" fmla="*/ 2222500 w 5069290"/>
              <a:gd name="connsiteY136" fmla="*/ 1574800 h 2578100"/>
              <a:gd name="connsiteX137" fmla="*/ 2171700 w 5069290"/>
              <a:gd name="connsiteY137" fmla="*/ 1562100 h 2578100"/>
              <a:gd name="connsiteX138" fmla="*/ 2082800 w 5069290"/>
              <a:gd name="connsiteY138" fmla="*/ 1536700 h 2578100"/>
              <a:gd name="connsiteX139" fmla="*/ 1955800 w 5069290"/>
              <a:gd name="connsiteY139" fmla="*/ 1498600 h 2578100"/>
              <a:gd name="connsiteX140" fmla="*/ 1841500 w 5069290"/>
              <a:gd name="connsiteY140" fmla="*/ 1473200 h 2578100"/>
              <a:gd name="connsiteX141" fmla="*/ 1625600 w 5069290"/>
              <a:gd name="connsiteY141" fmla="*/ 1435100 h 2578100"/>
              <a:gd name="connsiteX142" fmla="*/ 1498600 w 5069290"/>
              <a:gd name="connsiteY142" fmla="*/ 1397000 h 2578100"/>
              <a:gd name="connsiteX143" fmla="*/ 1485900 w 5069290"/>
              <a:gd name="connsiteY143" fmla="*/ 1358900 h 2578100"/>
              <a:gd name="connsiteX144" fmla="*/ 1587500 w 5069290"/>
              <a:gd name="connsiteY144" fmla="*/ 1295400 h 2578100"/>
              <a:gd name="connsiteX145" fmla="*/ 1778000 w 5069290"/>
              <a:gd name="connsiteY145" fmla="*/ 1282700 h 2578100"/>
              <a:gd name="connsiteX146" fmla="*/ 1930400 w 5069290"/>
              <a:gd name="connsiteY146" fmla="*/ 1270000 h 2578100"/>
              <a:gd name="connsiteX147" fmla="*/ 2260600 w 5069290"/>
              <a:gd name="connsiteY147" fmla="*/ 1219200 h 2578100"/>
              <a:gd name="connsiteX148" fmla="*/ 2438400 w 5069290"/>
              <a:gd name="connsiteY148" fmla="*/ 1181100 h 2578100"/>
              <a:gd name="connsiteX149" fmla="*/ 2489200 w 5069290"/>
              <a:gd name="connsiteY149" fmla="*/ 1168400 h 2578100"/>
              <a:gd name="connsiteX150" fmla="*/ 2616200 w 5069290"/>
              <a:gd name="connsiteY150" fmla="*/ 1155700 h 2578100"/>
              <a:gd name="connsiteX151" fmla="*/ 2692400 w 5069290"/>
              <a:gd name="connsiteY151" fmla="*/ 1143000 h 2578100"/>
              <a:gd name="connsiteX152" fmla="*/ 2921000 w 5069290"/>
              <a:gd name="connsiteY152" fmla="*/ 1130300 h 2578100"/>
              <a:gd name="connsiteX153" fmla="*/ 3060700 w 5069290"/>
              <a:gd name="connsiteY153" fmla="*/ 1092200 h 2578100"/>
              <a:gd name="connsiteX154" fmla="*/ 3162300 w 5069290"/>
              <a:gd name="connsiteY154" fmla="*/ 1041400 h 2578100"/>
              <a:gd name="connsiteX155" fmla="*/ 3200400 w 5069290"/>
              <a:gd name="connsiteY155" fmla="*/ 1028700 h 2578100"/>
              <a:gd name="connsiteX156" fmla="*/ 3238500 w 5069290"/>
              <a:gd name="connsiteY156" fmla="*/ 1003300 h 2578100"/>
              <a:gd name="connsiteX157" fmla="*/ 3302000 w 5069290"/>
              <a:gd name="connsiteY157" fmla="*/ 990600 h 2578100"/>
              <a:gd name="connsiteX158" fmla="*/ 3365500 w 5069290"/>
              <a:gd name="connsiteY158" fmla="*/ 952500 h 2578100"/>
              <a:gd name="connsiteX159" fmla="*/ 3492500 w 5069290"/>
              <a:gd name="connsiteY159" fmla="*/ 914400 h 2578100"/>
              <a:gd name="connsiteX160" fmla="*/ 3568700 w 5069290"/>
              <a:gd name="connsiteY160" fmla="*/ 863600 h 2578100"/>
              <a:gd name="connsiteX161" fmla="*/ 3695700 w 5069290"/>
              <a:gd name="connsiteY161" fmla="*/ 825500 h 2578100"/>
              <a:gd name="connsiteX162" fmla="*/ 4978400 w 5069290"/>
              <a:gd name="connsiteY162" fmla="*/ 457200 h 2578100"/>
              <a:gd name="connsiteX163" fmla="*/ 4965700 w 5069290"/>
              <a:gd name="connsiteY163" fmla="*/ 0 h 2578100"/>
              <a:gd name="connsiteX164" fmla="*/ 4940300 w 5069290"/>
              <a:gd name="connsiteY164" fmla="*/ 50800 h 2578100"/>
              <a:gd name="connsiteX0" fmla="*/ 4940300 w 5078688"/>
              <a:gd name="connsiteY0" fmla="*/ 50800 h 2578100"/>
              <a:gd name="connsiteX1" fmla="*/ 4533900 w 5078688"/>
              <a:gd name="connsiteY1" fmla="*/ 76200 h 2578100"/>
              <a:gd name="connsiteX2" fmla="*/ 4419600 w 5078688"/>
              <a:gd name="connsiteY2" fmla="*/ 114300 h 2578100"/>
              <a:gd name="connsiteX3" fmla="*/ 4381500 w 5078688"/>
              <a:gd name="connsiteY3" fmla="*/ 127000 h 2578100"/>
              <a:gd name="connsiteX4" fmla="*/ 4330700 w 5078688"/>
              <a:gd name="connsiteY4" fmla="*/ 152400 h 2578100"/>
              <a:gd name="connsiteX5" fmla="*/ 4279900 w 5078688"/>
              <a:gd name="connsiteY5" fmla="*/ 165100 h 2578100"/>
              <a:gd name="connsiteX6" fmla="*/ 4165600 w 5078688"/>
              <a:gd name="connsiteY6" fmla="*/ 203200 h 2578100"/>
              <a:gd name="connsiteX7" fmla="*/ 4127500 w 5078688"/>
              <a:gd name="connsiteY7" fmla="*/ 215900 h 2578100"/>
              <a:gd name="connsiteX8" fmla="*/ 4076700 w 5078688"/>
              <a:gd name="connsiteY8" fmla="*/ 241300 h 2578100"/>
              <a:gd name="connsiteX9" fmla="*/ 3937000 w 5078688"/>
              <a:gd name="connsiteY9" fmla="*/ 279400 h 2578100"/>
              <a:gd name="connsiteX10" fmla="*/ 3721100 w 5078688"/>
              <a:gd name="connsiteY10" fmla="*/ 330200 h 2578100"/>
              <a:gd name="connsiteX11" fmla="*/ 3619500 w 5078688"/>
              <a:gd name="connsiteY11" fmla="*/ 368300 h 2578100"/>
              <a:gd name="connsiteX12" fmla="*/ 3568700 w 5078688"/>
              <a:gd name="connsiteY12" fmla="*/ 393700 h 2578100"/>
              <a:gd name="connsiteX13" fmla="*/ 3467100 w 5078688"/>
              <a:gd name="connsiteY13" fmla="*/ 419100 h 2578100"/>
              <a:gd name="connsiteX14" fmla="*/ 3429000 w 5078688"/>
              <a:gd name="connsiteY14" fmla="*/ 431800 h 2578100"/>
              <a:gd name="connsiteX15" fmla="*/ 3200400 w 5078688"/>
              <a:gd name="connsiteY15" fmla="*/ 457200 h 2578100"/>
              <a:gd name="connsiteX16" fmla="*/ 3035300 w 5078688"/>
              <a:gd name="connsiteY16" fmla="*/ 469900 h 2578100"/>
              <a:gd name="connsiteX17" fmla="*/ 2997200 w 5078688"/>
              <a:gd name="connsiteY17" fmla="*/ 495300 h 2578100"/>
              <a:gd name="connsiteX18" fmla="*/ 2946400 w 5078688"/>
              <a:gd name="connsiteY18" fmla="*/ 508000 h 2578100"/>
              <a:gd name="connsiteX19" fmla="*/ 2832100 w 5078688"/>
              <a:gd name="connsiteY19" fmla="*/ 533400 h 2578100"/>
              <a:gd name="connsiteX20" fmla="*/ 2374900 w 5078688"/>
              <a:gd name="connsiteY20" fmla="*/ 584200 h 2578100"/>
              <a:gd name="connsiteX21" fmla="*/ 2298700 w 5078688"/>
              <a:gd name="connsiteY21" fmla="*/ 596900 h 2578100"/>
              <a:gd name="connsiteX22" fmla="*/ 2120900 w 5078688"/>
              <a:gd name="connsiteY22" fmla="*/ 622300 h 2578100"/>
              <a:gd name="connsiteX23" fmla="*/ 2082800 w 5078688"/>
              <a:gd name="connsiteY23" fmla="*/ 635000 h 2578100"/>
              <a:gd name="connsiteX24" fmla="*/ 1993900 w 5078688"/>
              <a:gd name="connsiteY24" fmla="*/ 660400 h 2578100"/>
              <a:gd name="connsiteX25" fmla="*/ 1943100 w 5078688"/>
              <a:gd name="connsiteY25" fmla="*/ 685800 h 2578100"/>
              <a:gd name="connsiteX26" fmla="*/ 1841500 w 5078688"/>
              <a:gd name="connsiteY26" fmla="*/ 711200 h 2578100"/>
              <a:gd name="connsiteX27" fmla="*/ 1778000 w 5078688"/>
              <a:gd name="connsiteY27" fmla="*/ 736600 h 2578100"/>
              <a:gd name="connsiteX28" fmla="*/ 1727200 w 5078688"/>
              <a:gd name="connsiteY28" fmla="*/ 749300 h 2578100"/>
              <a:gd name="connsiteX29" fmla="*/ 1651000 w 5078688"/>
              <a:gd name="connsiteY29" fmla="*/ 774700 h 2578100"/>
              <a:gd name="connsiteX30" fmla="*/ 1536700 w 5078688"/>
              <a:gd name="connsiteY30" fmla="*/ 812800 h 2578100"/>
              <a:gd name="connsiteX31" fmla="*/ 1485900 w 5078688"/>
              <a:gd name="connsiteY31" fmla="*/ 825500 h 2578100"/>
              <a:gd name="connsiteX32" fmla="*/ 1397000 w 5078688"/>
              <a:gd name="connsiteY32" fmla="*/ 889000 h 2578100"/>
              <a:gd name="connsiteX33" fmla="*/ 1358900 w 5078688"/>
              <a:gd name="connsiteY33" fmla="*/ 914400 h 2578100"/>
              <a:gd name="connsiteX34" fmla="*/ 1320800 w 5078688"/>
              <a:gd name="connsiteY34" fmla="*/ 952500 h 2578100"/>
              <a:gd name="connsiteX35" fmla="*/ 1244600 w 5078688"/>
              <a:gd name="connsiteY35" fmla="*/ 977900 h 2578100"/>
              <a:gd name="connsiteX36" fmla="*/ 1181100 w 5078688"/>
              <a:gd name="connsiteY36" fmla="*/ 1003300 h 2578100"/>
              <a:gd name="connsiteX37" fmla="*/ 1117600 w 5078688"/>
              <a:gd name="connsiteY37" fmla="*/ 1041400 h 2578100"/>
              <a:gd name="connsiteX38" fmla="*/ 889000 w 5078688"/>
              <a:gd name="connsiteY38" fmla="*/ 1092200 h 2578100"/>
              <a:gd name="connsiteX39" fmla="*/ 812800 w 5078688"/>
              <a:gd name="connsiteY39" fmla="*/ 1104900 h 2578100"/>
              <a:gd name="connsiteX40" fmla="*/ 698500 w 5078688"/>
              <a:gd name="connsiteY40" fmla="*/ 1143000 h 2578100"/>
              <a:gd name="connsiteX41" fmla="*/ 660400 w 5078688"/>
              <a:gd name="connsiteY41" fmla="*/ 1155700 h 2578100"/>
              <a:gd name="connsiteX42" fmla="*/ 596900 w 5078688"/>
              <a:gd name="connsiteY42" fmla="*/ 1168400 h 2578100"/>
              <a:gd name="connsiteX43" fmla="*/ 520700 w 5078688"/>
              <a:gd name="connsiteY43" fmla="*/ 1193800 h 2578100"/>
              <a:gd name="connsiteX44" fmla="*/ 457200 w 5078688"/>
              <a:gd name="connsiteY44" fmla="*/ 1206500 h 2578100"/>
              <a:gd name="connsiteX45" fmla="*/ 381000 w 5078688"/>
              <a:gd name="connsiteY45" fmla="*/ 1219200 h 2578100"/>
              <a:gd name="connsiteX46" fmla="*/ 342900 w 5078688"/>
              <a:gd name="connsiteY46" fmla="*/ 1231900 h 2578100"/>
              <a:gd name="connsiteX47" fmla="*/ 215900 w 5078688"/>
              <a:gd name="connsiteY47" fmla="*/ 1244600 h 2578100"/>
              <a:gd name="connsiteX48" fmla="*/ 127000 w 5078688"/>
              <a:gd name="connsiteY48" fmla="*/ 1257300 h 2578100"/>
              <a:gd name="connsiteX49" fmla="*/ 63500 w 5078688"/>
              <a:gd name="connsiteY49" fmla="*/ 1282700 h 2578100"/>
              <a:gd name="connsiteX50" fmla="*/ 25400 w 5078688"/>
              <a:gd name="connsiteY50" fmla="*/ 1295400 h 2578100"/>
              <a:gd name="connsiteX51" fmla="*/ 0 w 5078688"/>
              <a:gd name="connsiteY51" fmla="*/ 1333500 h 2578100"/>
              <a:gd name="connsiteX52" fmla="*/ 228600 w 5078688"/>
              <a:gd name="connsiteY52" fmla="*/ 1371600 h 2578100"/>
              <a:gd name="connsiteX53" fmla="*/ 304800 w 5078688"/>
              <a:gd name="connsiteY53" fmla="*/ 1397000 h 2578100"/>
              <a:gd name="connsiteX54" fmla="*/ 368300 w 5078688"/>
              <a:gd name="connsiteY54" fmla="*/ 1422400 h 2578100"/>
              <a:gd name="connsiteX55" fmla="*/ 457200 w 5078688"/>
              <a:gd name="connsiteY55" fmla="*/ 1447800 h 2578100"/>
              <a:gd name="connsiteX56" fmla="*/ 571500 w 5078688"/>
              <a:gd name="connsiteY56" fmla="*/ 1498600 h 2578100"/>
              <a:gd name="connsiteX57" fmla="*/ 660400 w 5078688"/>
              <a:gd name="connsiteY57" fmla="*/ 1536700 h 2578100"/>
              <a:gd name="connsiteX58" fmla="*/ 698500 w 5078688"/>
              <a:gd name="connsiteY58" fmla="*/ 1549400 h 2578100"/>
              <a:gd name="connsiteX59" fmla="*/ 749300 w 5078688"/>
              <a:gd name="connsiteY59" fmla="*/ 1574800 h 2578100"/>
              <a:gd name="connsiteX60" fmla="*/ 863600 w 5078688"/>
              <a:gd name="connsiteY60" fmla="*/ 1612900 h 2578100"/>
              <a:gd name="connsiteX61" fmla="*/ 939800 w 5078688"/>
              <a:gd name="connsiteY61" fmla="*/ 1638300 h 2578100"/>
              <a:gd name="connsiteX62" fmla="*/ 977900 w 5078688"/>
              <a:gd name="connsiteY62" fmla="*/ 1651000 h 2578100"/>
              <a:gd name="connsiteX63" fmla="*/ 1028700 w 5078688"/>
              <a:gd name="connsiteY63" fmla="*/ 1663700 h 2578100"/>
              <a:gd name="connsiteX64" fmla="*/ 1104900 w 5078688"/>
              <a:gd name="connsiteY64" fmla="*/ 1689100 h 2578100"/>
              <a:gd name="connsiteX65" fmla="*/ 1143000 w 5078688"/>
              <a:gd name="connsiteY65" fmla="*/ 1701800 h 2578100"/>
              <a:gd name="connsiteX66" fmla="*/ 1371600 w 5078688"/>
              <a:gd name="connsiteY66" fmla="*/ 1739900 h 2578100"/>
              <a:gd name="connsiteX67" fmla="*/ 1587500 w 5078688"/>
              <a:gd name="connsiteY67" fmla="*/ 1778000 h 2578100"/>
              <a:gd name="connsiteX68" fmla="*/ 1651000 w 5078688"/>
              <a:gd name="connsiteY68" fmla="*/ 1803400 h 2578100"/>
              <a:gd name="connsiteX69" fmla="*/ 1752600 w 5078688"/>
              <a:gd name="connsiteY69" fmla="*/ 1828800 h 2578100"/>
              <a:gd name="connsiteX70" fmla="*/ 2057400 w 5078688"/>
              <a:gd name="connsiteY70" fmla="*/ 1854200 h 2578100"/>
              <a:gd name="connsiteX71" fmla="*/ 2095500 w 5078688"/>
              <a:gd name="connsiteY71" fmla="*/ 1866900 h 2578100"/>
              <a:gd name="connsiteX72" fmla="*/ 2324100 w 5078688"/>
              <a:gd name="connsiteY72" fmla="*/ 1905000 h 2578100"/>
              <a:gd name="connsiteX73" fmla="*/ 2400300 w 5078688"/>
              <a:gd name="connsiteY73" fmla="*/ 1930400 h 2578100"/>
              <a:gd name="connsiteX74" fmla="*/ 2438400 w 5078688"/>
              <a:gd name="connsiteY74" fmla="*/ 1943100 h 2578100"/>
              <a:gd name="connsiteX75" fmla="*/ 2514600 w 5078688"/>
              <a:gd name="connsiteY75" fmla="*/ 1955800 h 2578100"/>
              <a:gd name="connsiteX76" fmla="*/ 2603500 w 5078688"/>
              <a:gd name="connsiteY76" fmla="*/ 1993900 h 2578100"/>
              <a:gd name="connsiteX77" fmla="*/ 2679700 w 5078688"/>
              <a:gd name="connsiteY77" fmla="*/ 2019300 h 2578100"/>
              <a:gd name="connsiteX78" fmla="*/ 2806700 w 5078688"/>
              <a:gd name="connsiteY78" fmla="*/ 2044700 h 2578100"/>
              <a:gd name="connsiteX79" fmla="*/ 2882900 w 5078688"/>
              <a:gd name="connsiteY79" fmla="*/ 2070100 h 2578100"/>
              <a:gd name="connsiteX80" fmla="*/ 2946400 w 5078688"/>
              <a:gd name="connsiteY80" fmla="*/ 2082800 h 2578100"/>
              <a:gd name="connsiteX81" fmla="*/ 3022600 w 5078688"/>
              <a:gd name="connsiteY81" fmla="*/ 2108200 h 2578100"/>
              <a:gd name="connsiteX82" fmla="*/ 3086100 w 5078688"/>
              <a:gd name="connsiteY82" fmla="*/ 2120900 h 2578100"/>
              <a:gd name="connsiteX83" fmla="*/ 3187700 w 5078688"/>
              <a:gd name="connsiteY83" fmla="*/ 2159000 h 2578100"/>
              <a:gd name="connsiteX84" fmla="*/ 3225800 w 5078688"/>
              <a:gd name="connsiteY84" fmla="*/ 2171700 h 2578100"/>
              <a:gd name="connsiteX85" fmla="*/ 3289300 w 5078688"/>
              <a:gd name="connsiteY85" fmla="*/ 2184400 h 2578100"/>
              <a:gd name="connsiteX86" fmla="*/ 3467100 w 5078688"/>
              <a:gd name="connsiteY86" fmla="*/ 2209800 h 2578100"/>
              <a:gd name="connsiteX87" fmla="*/ 3543300 w 5078688"/>
              <a:gd name="connsiteY87" fmla="*/ 2235200 h 2578100"/>
              <a:gd name="connsiteX88" fmla="*/ 3733800 w 5078688"/>
              <a:gd name="connsiteY88" fmla="*/ 2260600 h 2578100"/>
              <a:gd name="connsiteX89" fmla="*/ 3797300 w 5078688"/>
              <a:gd name="connsiteY89" fmla="*/ 2273300 h 2578100"/>
              <a:gd name="connsiteX90" fmla="*/ 3949700 w 5078688"/>
              <a:gd name="connsiteY90" fmla="*/ 2298700 h 2578100"/>
              <a:gd name="connsiteX91" fmla="*/ 4025900 w 5078688"/>
              <a:gd name="connsiteY91" fmla="*/ 2311400 h 2578100"/>
              <a:gd name="connsiteX92" fmla="*/ 4152900 w 5078688"/>
              <a:gd name="connsiteY92" fmla="*/ 2324100 h 2578100"/>
              <a:gd name="connsiteX93" fmla="*/ 4254500 w 5078688"/>
              <a:gd name="connsiteY93" fmla="*/ 2349500 h 2578100"/>
              <a:gd name="connsiteX94" fmla="*/ 4292600 w 5078688"/>
              <a:gd name="connsiteY94" fmla="*/ 2362200 h 2578100"/>
              <a:gd name="connsiteX95" fmla="*/ 4330700 w 5078688"/>
              <a:gd name="connsiteY95" fmla="*/ 2387600 h 2578100"/>
              <a:gd name="connsiteX96" fmla="*/ 4495800 w 5078688"/>
              <a:gd name="connsiteY96" fmla="*/ 2413000 h 2578100"/>
              <a:gd name="connsiteX97" fmla="*/ 4610100 w 5078688"/>
              <a:gd name="connsiteY97" fmla="*/ 2438400 h 2578100"/>
              <a:gd name="connsiteX98" fmla="*/ 4686300 w 5078688"/>
              <a:gd name="connsiteY98" fmla="*/ 2476500 h 2578100"/>
              <a:gd name="connsiteX99" fmla="*/ 4724400 w 5078688"/>
              <a:gd name="connsiteY99" fmla="*/ 2489200 h 2578100"/>
              <a:gd name="connsiteX100" fmla="*/ 4851400 w 5078688"/>
              <a:gd name="connsiteY100" fmla="*/ 2540000 h 2578100"/>
              <a:gd name="connsiteX101" fmla="*/ 4889500 w 5078688"/>
              <a:gd name="connsiteY101" fmla="*/ 2565400 h 2578100"/>
              <a:gd name="connsiteX102" fmla="*/ 4940300 w 5078688"/>
              <a:gd name="connsiteY102" fmla="*/ 2578100 h 2578100"/>
              <a:gd name="connsiteX103" fmla="*/ 4927600 w 5078688"/>
              <a:gd name="connsiteY103" fmla="*/ 2260600 h 2578100"/>
              <a:gd name="connsiteX104" fmla="*/ 4876800 w 5078688"/>
              <a:gd name="connsiteY104" fmla="*/ 2247900 h 2578100"/>
              <a:gd name="connsiteX105" fmla="*/ 4800600 w 5078688"/>
              <a:gd name="connsiteY105" fmla="*/ 2222500 h 2578100"/>
              <a:gd name="connsiteX106" fmla="*/ 4762500 w 5078688"/>
              <a:gd name="connsiteY106" fmla="*/ 2209800 h 2578100"/>
              <a:gd name="connsiteX107" fmla="*/ 4648200 w 5078688"/>
              <a:gd name="connsiteY107" fmla="*/ 2197100 h 2578100"/>
              <a:gd name="connsiteX108" fmla="*/ 4584700 w 5078688"/>
              <a:gd name="connsiteY108" fmla="*/ 2184400 h 2578100"/>
              <a:gd name="connsiteX109" fmla="*/ 4457700 w 5078688"/>
              <a:gd name="connsiteY109" fmla="*/ 2159000 h 2578100"/>
              <a:gd name="connsiteX110" fmla="*/ 4292600 w 5078688"/>
              <a:gd name="connsiteY110" fmla="*/ 2120900 h 2578100"/>
              <a:gd name="connsiteX111" fmla="*/ 4203700 w 5078688"/>
              <a:gd name="connsiteY111" fmla="*/ 2095500 h 2578100"/>
              <a:gd name="connsiteX112" fmla="*/ 4140200 w 5078688"/>
              <a:gd name="connsiteY112" fmla="*/ 2082800 h 2578100"/>
              <a:gd name="connsiteX113" fmla="*/ 4064000 w 5078688"/>
              <a:gd name="connsiteY113" fmla="*/ 2057400 h 2578100"/>
              <a:gd name="connsiteX114" fmla="*/ 3937000 w 5078688"/>
              <a:gd name="connsiteY114" fmla="*/ 2032000 h 2578100"/>
              <a:gd name="connsiteX115" fmla="*/ 3898900 w 5078688"/>
              <a:gd name="connsiteY115" fmla="*/ 2019300 h 2578100"/>
              <a:gd name="connsiteX116" fmla="*/ 3810000 w 5078688"/>
              <a:gd name="connsiteY116" fmla="*/ 2006600 h 2578100"/>
              <a:gd name="connsiteX117" fmla="*/ 3670300 w 5078688"/>
              <a:gd name="connsiteY117" fmla="*/ 1981200 h 2578100"/>
              <a:gd name="connsiteX118" fmla="*/ 3632200 w 5078688"/>
              <a:gd name="connsiteY118" fmla="*/ 1968500 h 2578100"/>
              <a:gd name="connsiteX119" fmla="*/ 3568700 w 5078688"/>
              <a:gd name="connsiteY119" fmla="*/ 1955800 h 2578100"/>
              <a:gd name="connsiteX120" fmla="*/ 3530600 w 5078688"/>
              <a:gd name="connsiteY120" fmla="*/ 1943100 h 2578100"/>
              <a:gd name="connsiteX121" fmla="*/ 3441700 w 5078688"/>
              <a:gd name="connsiteY121" fmla="*/ 1930400 h 2578100"/>
              <a:gd name="connsiteX122" fmla="*/ 3378200 w 5078688"/>
              <a:gd name="connsiteY122" fmla="*/ 1905000 h 2578100"/>
              <a:gd name="connsiteX123" fmla="*/ 3238500 w 5078688"/>
              <a:gd name="connsiteY123" fmla="*/ 1866900 h 2578100"/>
              <a:gd name="connsiteX124" fmla="*/ 3086100 w 5078688"/>
              <a:gd name="connsiteY124" fmla="*/ 1841500 h 2578100"/>
              <a:gd name="connsiteX125" fmla="*/ 3048000 w 5078688"/>
              <a:gd name="connsiteY125" fmla="*/ 1828800 h 2578100"/>
              <a:gd name="connsiteX126" fmla="*/ 2984500 w 5078688"/>
              <a:gd name="connsiteY126" fmla="*/ 1816100 h 2578100"/>
              <a:gd name="connsiteX127" fmla="*/ 2946400 w 5078688"/>
              <a:gd name="connsiteY127" fmla="*/ 1803400 h 2578100"/>
              <a:gd name="connsiteX128" fmla="*/ 2870200 w 5078688"/>
              <a:gd name="connsiteY128" fmla="*/ 1790700 h 2578100"/>
              <a:gd name="connsiteX129" fmla="*/ 2654300 w 5078688"/>
              <a:gd name="connsiteY129" fmla="*/ 1752600 h 2578100"/>
              <a:gd name="connsiteX130" fmla="*/ 2578100 w 5078688"/>
              <a:gd name="connsiteY130" fmla="*/ 1714500 h 2578100"/>
              <a:gd name="connsiteX131" fmla="*/ 2540000 w 5078688"/>
              <a:gd name="connsiteY131" fmla="*/ 1701800 h 2578100"/>
              <a:gd name="connsiteX132" fmla="*/ 2501900 w 5078688"/>
              <a:gd name="connsiteY132" fmla="*/ 1676400 h 2578100"/>
              <a:gd name="connsiteX133" fmla="*/ 2425700 w 5078688"/>
              <a:gd name="connsiteY133" fmla="*/ 1651000 h 2578100"/>
              <a:gd name="connsiteX134" fmla="*/ 2387600 w 5078688"/>
              <a:gd name="connsiteY134" fmla="*/ 1625600 h 2578100"/>
              <a:gd name="connsiteX135" fmla="*/ 2273300 w 5078688"/>
              <a:gd name="connsiteY135" fmla="*/ 1600200 h 2578100"/>
              <a:gd name="connsiteX136" fmla="*/ 2222500 w 5078688"/>
              <a:gd name="connsiteY136" fmla="*/ 1574800 h 2578100"/>
              <a:gd name="connsiteX137" fmla="*/ 2171700 w 5078688"/>
              <a:gd name="connsiteY137" fmla="*/ 1562100 h 2578100"/>
              <a:gd name="connsiteX138" fmla="*/ 2082800 w 5078688"/>
              <a:gd name="connsiteY138" fmla="*/ 1536700 h 2578100"/>
              <a:gd name="connsiteX139" fmla="*/ 1955800 w 5078688"/>
              <a:gd name="connsiteY139" fmla="*/ 1498600 h 2578100"/>
              <a:gd name="connsiteX140" fmla="*/ 1841500 w 5078688"/>
              <a:gd name="connsiteY140" fmla="*/ 1473200 h 2578100"/>
              <a:gd name="connsiteX141" fmla="*/ 1625600 w 5078688"/>
              <a:gd name="connsiteY141" fmla="*/ 1435100 h 2578100"/>
              <a:gd name="connsiteX142" fmla="*/ 1498600 w 5078688"/>
              <a:gd name="connsiteY142" fmla="*/ 1397000 h 2578100"/>
              <a:gd name="connsiteX143" fmla="*/ 1485900 w 5078688"/>
              <a:gd name="connsiteY143" fmla="*/ 1358900 h 2578100"/>
              <a:gd name="connsiteX144" fmla="*/ 1587500 w 5078688"/>
              <a:gd name="connsiteY144" fmla="*/ 1295400 h 2578100"/>
              <a:gd name="connsiteX145" fmla="*/ 1778000 w 5078688"/>
              <a:gd name="connsiteY145" fmla="*/ 1282700 h 2578100"/>
              <a:gd name="connsiteX146" fmla="*/ 1930400 w 5078688"/>
              <a:gd name="connsiteY146" fmla="*/ 1270000 h 2578100"/>
              <a:gd name="connsiteX147" fmla="*/ 2260600 w 5078688"/>
              <a:gd name="connsiteY147" fmla="*/ 1219200 h 2578100"/>
              <a:gd name="connsiteX148" fmla="*/ 2438400 w 5078688"/>
              <a:gd name="connsiteY148" fmla="*/ 1181100 h 2578100"/>
              <a:gd name="connsiteX149" fmla="*/ 2489200 w 5078688"/>
              <a:gd name="connsiteY149" fmla="*/ 1168400 h 2578100"/>
              <a:gd name="connsiteX150" fmla="*/ 2616200 w 5078688"/>
              <a:gd name="connsiteY150" fmla="*/ 1155700 h 2578100"/>
              <a:gd name="connsiteX151" fmla="*/ 2692400 w 5078688"/>
              <a:gd name="connsiteY151" fmla="*/ 1143000 h 2578100"/>
              <a:gd name="connsiteX152" fmla="*/ 2921000 w 5078688"/>
              <a:gd name="connsiteY152" fmla="*/ 1130300 h 2578100"/>
              <a:gd name="connsiteX153" fmla="*/ 3060700 w 5078688"/>
              <a:gd name="connsiteY153" fmla="*/ 1092200 h 2578100"/>
              <a:gd name="connsiteX154" fmla="*/ 3162300 w 5078688"/>
              <a:gd name="connsiteY154" fmla="*/ 1041400 h 2578100"/>
              <a:gd name="connsiteX155" fmla="*/ 3200400 w 5078688"/>
              <a:gd name="connsiteY155" fmla="*/ 1028700 h 2578100"/>
              <a:gd name="connsiteX156" fmla="*/ 3238500 w 5078688"/>
              <a:gd name="connsiteY156" fmla="*/ 1003300 h 2578100"/>
              <a:gd name="connsiteX157" fmla="*/ 3302000 w 5078688"/>
              <a:gd name="connsiteY157" fmla="*/ 990600 h 2578100"/>
              <a:gd name="connsiteX158" fmla="*/ 3365500 w 5078688"/>
              <a:gd name="connsiteY158" fmla="*/ 952500 h 2578100"/>
              <a:gd name="connsiteX159" fmla="*/ 3492500 w 5078688"/>
              <a:gd name="connsiteY159" fmla="*/ 914400 h 2578100"/>
              <a:gd name="connsiteX160" fmla="*/ 3568700 w 5078688"/>
              <a:gd name="connsiteY160" fmla="*/ 863600 h 2578100"/>
              <a:gd name="connsiteX161" fmla="*/ 4978400 w 5078688"/>
              <a:gd name="connsiteY161" fmla="*/ 457200 h 2578100"/>
              <a:gd name="connsiteX162" fmla="*/ 4965700 w 5078688"/>
              <a:gd name="connsiteY162" fmla="*/ 0 h 2578100"/>
              <a:gd name="connsiteX163" fmla="*/ 4940300 w 5078688"/>
              <a:gd name="connsiteY163" fmla="*/ 50800 h 2578100"/>
              <a:gd name="connsiteX0" fmla="*/ 4940300 w 5084327"/>
              <a:gd name="connsiteY0" fmla="*/ 50800 h 2578100"/>
              <a:gd name="connsiteX1" fmla="*/ 4533900 w 5084327"/>
              <a:gd name="connsiteY1" fmla="*/ 76200 h 2578100"/>
              <a:gd name="connsiteX2" fmla="*/ 4419600 w 5084327"/>
              <a:gd name="connsiteY2" fmla="*/ 114300 h 2578100"/>
              <a:gd name="connsiteX3" fmla="*/ 4381500 w 5084327"/>
              <a:gd name="connsiteY3" fmla="*/ 127000 h 2578100"/>
              <a:gd name="connsiteX4" fmla="*/ 4330700 w 5084327"/>
              <a:gd name="connsiteY4" fmla="*/ 152400 h 2578100"/>
              <a:gd name="connsiteX5" fmla="*/ 4279900 w 5084327"/>
              <a:gd name="connsiteY5" fmla="*/ 165100 h 2578100"/>
              <a:gd name="connsiteX6" fmla="*/ 4165600 w 5084327"/>
              <a:gd name="connsiteY6" fmla="*/ 203200 h 2578100"/>
              <a:gd name="connsiteX7" fmla="*/ 4127500 w 5084327"/>
              <a:gd name="connsiteY7" fmla="*/ 215900 h 2578100"/>
              <a:gd name="connsiteX8" fmla="*/ 4076700 w 5084327"/>
              <a:gd name="connsiteY8" fmla="*/ 241300 h 2578100"/>
              <a:gd name="connsiteX9" fmla="*/ 3937000 w 5084327"/>
              <a:gd name="connsiteY9" fmla="*/ 279400 h 2578100"/>
              <a:gd name="connsiteX10" fmla="*/ 3721100 w 5084327"/>
              <a:gd name="connsiteY10" fmla="*/ 330200 h 2578100"/>
              <a:gd name="connsiteX11" fmla="*/ 3619500 w 5084327"/>
              <a:gd name="connsiteY11" fmla="*/ 368300 h 2578100"/>
              <a:gd name="connsiteX12" fmla="*/ 3568700 w 5084327"/>
              <a:gd name="connsiteY12" fmla="*/ 393700 h 2578100"/>
              <a:gd name="connsiteX13" fmla="*/ 3467100 w 5084327"/>
              <a:gd name="connsiteY13" fmla="*/ 419100 h 2578100"/>
              <a:gd name="connsiteX14" fmla="*/ 3429000 w 5084327"/>
              <a:gd name="connsiteY14" fmla="*/ 431800 h 2578100"/>
              <a:gd name="connsiteX15" fmla="*/ 3200400 w 5084327"/>
              <a:gd name="connsiteY15" fmla="*/ 457200 h 2578100"/>
              <a:gd name="connsiteX16" fmla="*/ 3035300 w 5084327"/>
              <a:gd name="connsiteY16" fmla="*/ 469900 h 2578100"/>
              <a:gd name="connsiteX17" fmla="*/ 2997200 w 5084327"/>
              <a:gd name="connsiteY17" fmla="*/ 495300 h 2578100"/>
              <a:gd name="connsiteX18" fmla="*/ 2946400 w 5084327"/>
              <a:gd name="connsiteY18" fmla="*/ 508000 h 2578100"/>
              <a:gd name="connsiteX19" fmla="*/ 2832100 w 5084327"/>
              <a:gd name="connsiteY19" fmla="*/ 533400 h 2578100"/>
              <a:gd name="connsiteX20" fmla="*/ 2374900 w 5084327"/>
              <a:gd name="connsiteY20" fmla="*/ 584200 h 2578100"/>
              <a:gd name="connsiteX21" fmla="*/ 2298700 w 5084327"/>
              <a:gd name="connsiteY21" fmla="*/ 596900 h 2578100"/>
              <a:gd name="connsiteX22" fmla="*/ 2120900 w 5084327"/>
              <a:gd name="connsiteY22" fmla="*/ 622300 h 2578100"/>
              <a:gd name="connsiteX23" fmla="*/ 2082800 w 5084327"/>
              <a:gd name="connsiteY23" fmla="*/ 635000 h 2578100"/>
              <a:gd name="connsiteX24" fmla="*/ 1993900 w 5084327"/>
              <a:gd name="connsiteY24" fmla="*/ 660400 h 2578100"/>
              <a:gd name="connsiteX25" fmla="*/ 1943100 w 5084327"/>
              <a:gd name="connsiteY25" fmla="*/ 685800 h 2578100"/>
              <a:gd name="connsiteX26" fmla="*/ 1841500 w 5084327"/>
              <a:gd name="connsiteY26" fmla="*/ 711200 h 2578100"/>
              <a:gd name="connsiteX27" fmla="*/ 1778000 w 5084327"/>
              <a:gd name="connsiteY27" fmla="*/ 736600 h 2578100"/>
              <a:gd name="connsiteX28" fmla="*/ 1727200 w 5084327"/>
              <a:gd name="connsiteY28" fmla="*/ 749300 h 2578100"/>
              <a:gd name="connsiteX29" fmla="*/ 1651000 w 5084327"/>
              <a:gd name="connsiteY29" fmla="*/ 774700 h 2578100"/>
              <a:gd name="connsiteX30" fmla="*/ 1536700 w 5084327"/>
              <a:gd name="connsiteY30" fmla="*/ 812800 h 2578100"/>
              <a:gd name="connsiteX31" fmla="*/ 1485900 w 5084327"/>
              <a:gd name="connsiteY31" fmla="*/ 825500 h 2578100"/>
              <a:gd name="connsiteX32" fmla="*/ 1397000 w 5084327"/>
              <a:gd name="connsiteY32" fmla="*/ 889000 h 2578100"/>
              <a:gd name="connsiteX33" fmla="*/ 1358900 w 5084327"/>
              <a:gd name="connsiteY33" fmla="*/ 914400 h 2578100"/>
              <a:gd name="connsiteX34" fmla="*/ 1320800 w 5084327"/>
              <a:gd name="connsiteY34" fmla="*/ 952500 h 2578100"/>
              <a:gd name="connsiteX35" fmla="*/ 1244600 w 5084327"/>
              <a:gd name="connsiteY35" fmla="*/ 977900 h 2578100"/>
              <a:gd name="connsiteX36" fmla="*/ 1181100 w 5084327"/>
              <a:gd name="connsiteY36" fmla="*/ 1003300 h 2578100"/>
              <a:gd name="connsiteX37" fmla="*/ 1117600 w 5084327"/>
              <a:gd name="connsiteY37" fmla="*/ 1041400 h 2578100"/>
              <a:gd name="connsiteX38" fmla="*/ 889000 w 5084327"/>
              <a:gd name="connsiteY38" fmla="*/ 1092200 h 2578100"/>
              <a:gd name="connsiteX39" fmla="*/ 812800 w 5084327"/>
              <a:gd name="connsiteY39" fmla="*/ 1104900 h 2578100"/>
              <a:gd name="connsiteX40" fmla="*/ 698500 w 5084327"/>
              <a:gd name="connsiteY40" fmla="*/ 1143000 h 2578100"/>
              <a:gd name="connsiteX41" fmla="*/ 660400 w 5084327"/>
              <a:gd name="connsiteY41" fmla="*/ 1155700 h 2578100"/>
              <a:gd name="connsiteX42" fmla="*/ 596900 w 5084327"/>
              <a:gd name="connsiteY42" fmla="*/ 1168400 h 2578100"/>
              <a:gd name="connsiteX43" fmla="*/ 520700 w 5084327"/>
              <a:gd name="connsiteY43" fmla="*/ 1193800 h 2578100"/>
              <a:gd name="connsiteX44" fmla="*/ 457200 w 5084327"/>
              <a:gd name="connsiteY44" fmla="*/ 1206500 h 2578100"/>
              <a:gd name="connsiteX45" fmla="*/ 381000 w 5084327"/>
              <a:gd name="connsiteY45" fmla="*/ 1219200 h 2578100"/>
              <a:gd name="connsiteX46" fmla="*/ 342900 w 5084327"/>
              <a:gd name="connsiteY46" fmla="*/ 1231900 h 2578100"/>
              <a:gd name="connsiteX47" fmla="*/ 215900 w 5084327"/>
              <a:gd name="connsiteY47" fmla="*/ 1244600 h 2578100"/>
              <a:gd name="connsiteX48" fmla="*/ 127000 w 5084327"/>
              <a:gd name="connsiteY48" fmla="*/ 1257300 h 2578100"/>
              <a:gd name="connsiteX49" fmla="*/ 63500 w 5084327"/>
              <a:gd name="connsiteY49" fmla="*/ 1282700 h 2578100"/>
              <a:gd name="connsiteX50" fmla="*/ 25400 w 5084327"/>
              <a:gd name="connsiteY50" fmla="*/ 1295400 h 2578100"/>
              <a:gd name="connsiteX51" fmla="*/ 0 w 5084327"/>
              <a:gd name="connsiteY51" fmla="*/ 1333500 h 2578100"/>
              <a:gd name="connsiteX52" fmla="*/ 228600 w 5084327"/>
              <a:gd name="connsiteY52" fmla="*/ 1371600 h 2578100"/>
              <a:gd name="connsiteX53" fmla="*/ 304800 w 5084327"/>
              <a:gd name="connsiteY53" fmla="*/ 1397000 h 2578100"/>
              <a:gd name="connsiteX54" fmla="*/ 368300 w 5084327"/>
              <a:gd name="connsiteY54" fmla="*/ 1422400 h 2578100"/>
              <a:gd name="connsiteX55" fmla="*/ 457200 w 5084327"/>
              <a:gd name="connsiteY55" fmla="*/ 1447800 h 2578100"/>
              <a:gd name="connsiteX56" fmla="*/ 571500 w 5084327"/>
              <a:gd name="connsiteY56" fmla="*/ 1498600 h 2578100"/>
              <a:gd name="connsiteX57" fmla="*/ 660400 w 5084327"/>
              <a:gd name="connsiteY57" fmla="*/ 1536700 h 2578100"/>
              <a:gd name="connsiteX58" fmla="*/ 698500 w 5084327"/>
              <a:gd name="connsiteY58" fmla="*/ 1549400 h 2578100"/>
              <a:gd name="connsiteX59" fmla="*/ 749300 w 5084327"/>
              <a:gd name="connsiteY59" fmla="*/ 1574800 h 2578100"/>
              <a:gd name="connsiteX60" fmla="*/ 863600 w 5084327"/>
              <a:gd name="connsiteY60" fmla="*/ 1612900 h 2578100"/>
              <a:gd name="connsiteX61" fmla="*/ 939800 w 5084327"/>
              <a:gd name="connsiteY61" fmla="*/ 1638300 h 2578100"/>
              <a:gd name="connsiteX62" fmla="*/ 977900 w 5084327"/>
              <a:gd name="connsiteY62" fmla="*/ 1651000 h 2578100"/>
              <a:gd name="connsiteX63" fmla="*/ 1028700 w 5084327"/>
              <a:gd name="connsiteY63" fmla="*/ 1663700 h 2578100"/>
              <a:gd name="connsiteX64" fmla="*/ 1104900 w 5084327"/>
              <a:gd name="connsiteY64" fmla="*/ 1689100 h 2578100"/>
              <a:gd name="connsiteX65" fmla="*/ 1143000 w 5084327"/>
              <a:gd name="connsiteY65" fmla="*/ 1701800 h 2578100"/>
              <a:gd name="connsiteX66" fmla="*/ 1371600 w 5084327"/>
              <a:gd name="connsiteY66" fmla="*/ 1739900 h 2578100"/>
              <a:gd name="connsiteX67" fmla="*/ 1587500 w 5084327"/>
              <a:gd name="connsiteY67" fmla="*/ 1778000 h 2578100"/>
              <a:gd name="connsiteX68" fmla="*/ 1651000 w 5084327"/>
              <a:gd name="connsiteY68" fmla="*/ 1803400 h 2578100"/>
              <a:gd name="connsiteX69" fmla="*/ 1752600 w 5084327"/>
              <a:gd name="connsiteY69" fmla="*/ 1828800 h 2578100"/>
              <a:gd name="connsiteX70" fmla="*/ 2057400 w 5084327"/>
              <a:gd name="connsiteY70" fmla="*/ 1854200 h 2578100"/>
              <a:gd name="connsiteX71" fmla="*/ 2095500 w 5084327"/>
              <a:gd name="connsiteY71" fmla="*/ 1866900 h 2578100"/>
              <a:gd name="connsiteX72" fmla="*/ 2324100 w 5084327"/>
              <a:gd name="connsiteY72" fmla="*/ 1905000 h 2578100"/>
              <a:gd name="connsiteX73" fmla="*/ 2400300 w 5084327"/>
              <a:gd name="connsiteY73" fmla="*/ 1930400 h 2578100"/>
              <a:gd name="connsiteX74" fmla="*/ 2438400 w 5084327"/>
              <a:gd name="connsiteY74" fmla="*/ 1943100 h 2578100"/>
              <a:gd name="connsiteX75" fmla="*/ 2514600 w 5084327"/>
              <a:gd name="connsiteY75" fmla="*/ 1955800 h 2578100"/>
              <a:gd name="connsiteX76" fmla="*/ 2603500 w 5084327"/>
              <a:gd name="connsiteY76" fmla="*/ 1993900 h 2578100"/>
              <a:gd name="connsiteX77" fmla="*/ 2679700 w 5084327"/>
              <a:gd name="connsiteY77" fmla="*/ 2019300 h 2578100"/>
              <a:gd name="connsiteX78" fmla="*/ 2806700 w 5084327"/>
              <a:gd name="connsiteY78" fmla="*/ 2044700 h 2578100"/>
              <a:gd name="connsiteX79" fmla="*/ 2882900 w 5084327"/>
              <a:gd name="connsiteY79" fmla="*/ 2070100 h 2578100"/>
              <a:gd name="connsiteX80" fmla="*/ 2946400 w 5084327"/>
              <a:gd name="connsiteY80" fmla="*/ 2082800 h 2578100"/>
              <a:gd name="connsiteX81" fmla="*/ 3022600 w 5084327"/>
              <a:gd name="connsiteY81" fmla="*/ 2108200 h 2578100"/>
              <a:gd name="connsiteX82" fmla="*/ 3086100 w 5084327"/>
              <a:gd name="connsiteY82" fmla="*/ 2120900 h 2578100"/>
              <a:gd name="connsiteX83" fmla="*/ 3187700 w 5084327"/>
              <a:gd name="connsiteY83" fmla="*/ 2159000 h 2578100"/>
              <a:gd name="connsiteX84" fmla="*/ 3225800 w 5084327"/>
              <a:gd name="connsiteY84" fmla="*/ 2171700 h 2578100"/>
              <a:gd name="connsiteX85" fmla="*/ 3289300 w 5084327"/>
              <a:gd name="connsiteY85" fmla="*/ 2184400 h 2578100"/>
              <a:gd name="connsiteX86" fmla="*/ 3467100 w 5084327"/>
              <a:gd name="connsiteY86" fmla="*/ 2209800 h 2578100"/>
              <a:gd name="connsiteX87" fmla="*/ 3543300 w 5084327"/>
              <a:gd name="connsiteY87" fmla="*/ 2235200 h 2578100"/>
              <a:gd name="connsiteX88" fmla="*/ 3733800 w 5084327"/>
              <a:gd name="connsiteY88" fmla="*/ 2260600 h 2578100"/>
              <a:gd name="connsiteX89" fmla="*/ 3797300 w 5084327"/>
              <a:gd name="connsiteY89" fmla="*/ 2273300 h 2578100"/>
              <a:gd name="connsiteX90" fmla="*/ 3949700 w 5084327"/>
              <a:gd name="connsiteY90" fmla="*/ 2298700 h 2578100"/>
              <a:gd name="connsiteX91" fmla="*/ 4025900 w 5084327"/>
              <a:gd name="connsiteY91" fmla="*/ 2311400 h 2578100"/>
              <a:gd name="connsiteX92" fmla="*/ 4152900 w 5084327"/>
              <a:gd name="connsiteY92" fmla="*/ 2324100 h 2578100"/>
              <a:gd name="connsiteX93" fmla="*/ 4254500 w 5084327"/>
              <a:gd name="connsiteY93" fmla="*/ 2349500 h 2578100"/>
              <a:gd name="connsiteX94" fmla="*/ 4292600 w 5084327"/>
              <a:gd name="connsiteY94" fmla="*/ 2362200 h 2578100"/>
              <a:gd name="connsiteX95" fmla="*/ 4330700 w 5084327"/>
              <a:gd name="connsiteY95" fmla="*/ 2387600 h 2578100"/>
              <a:gd name="connsiteX96" fmla="*/ 4495800 w 5084327"/>
              <a:gd name="connsiteY96" fmla="*/ 2413000 h 2578100"/>
              <a:gd name="connsiteX97" fmla="*/ 4610100 w 5084327"/>
              <a:gd name="connsiteY97" fmla="*/ 2438400 h 2578100"/>
              <a:gd name="connsiteX98" fmla="*/ 4686300 w 5084327"/>
              <a:gd name="connsiteY98" fmla="*/ 2476500 h 2578100"/>
              <a:gd name="connsiteX99" fmla="*/ 4724400 w 5084327"/>
              <a:gd name="connsiteY99" fmla="*/ 2489200 h 2578100"/>
              <a:gd name="connsiteX100" fmla="*/ 4851400 w 5084327"/>
              <a:gd name="connsiteY100" fmla="*/ 2540000 h 2578100"/>
              <a:gd name="connsiteX101" fmla="*/ 4889500 w 5084327"/>
              <a:gd name="connsiteY101" fmla="*/ 2565400 h 2578100"/>
              <a:gd name="connsiteX102" fmla="*/ 4940300 w 5084327"/>
              <a:gd name="connsiteY102" fmla="*/ 2578100 h 2578100"/>
              <a:gd name="connsiteX103" fmla="*/ 4927600 w 5084327"/>
              <a:gd name="connsiteY103" fmla="*/ 2260600 h 2578100"/>
              <a:gd name="connsiteX104" fmla="*/ 4876800 w 5084327"/>
              <a:gd name="connsiteY104" fmla="*/ 2247900 h 2578100"/>
              <a:gd name="connsiteX105" fmla="*/ 4800600 w 5084327"/>
              <a:gd name="connsiteY105" fmla="*/ 2222500 h 2578100"/>
              <a:gd name="connsiteX106" fmla="*/ 4762500 w 5084327"/>
              <a:gd name="connsiteY106" fmla="*/ 2209800 h 2578100"/>
              <a:gd name="connsiteX107" fmla="*/ 4648200 w 5084327"/>
              <a:gd name="connsiteY107" fmla="*/ 2197100 h 2578100"/>
              <a:gd name="connsiteX108" fmla="*/ 4584700 w 5084327"/>
              <a:gd name="connsiteY108" fmla="*/ 2184400 h 2578100"/>
              <a:gd name="connsiteX109" fmla="*/ 4457700 w 5084327"/>
              <a:gd name="connsiteY109" fmla="*/ 2159000 h 2578100"/>
              <a:gd name="connsiteX110" fmla="*/ 4292600 w 5084327"/>
              <a:gd name="connsiteY110" fmla="*/ 2120900 h 2578100"/>
              <a:gd name="connsiteX111" fmla="*/ 4203700 w 5084327"/>
              <a:gd name="connsiteY111" fmla="*/ 2095500 h 2578100"/>
              <a:gd name="connsiteX112" fmla="*/ 4140200 w 5084327"/>
              <a:gd name="connsiteY112" fmla="*/ 2082800 h 2578100"/>
              <a:gd name="connsiteX113" fmla="*/ 4064000 w 5084327"/>
              <a:gd name="connsiteY113" fmla="*/ 2057400 h 2578100"/>
              <a:gd name="connsiteX114" fmla="*/ 3937000 w 5084327"/>
              <a:gd name="connsiteY114" fmla="*/ 2032000 h 2578100"/>
              <a:gd name="connsiteX115" fmla="*/ 3898900 w 5084327"/>
              <a:gd name="connsiteY115" fmla="*/ 2019300 h 2578100"/>
              <a:gd name="connsiteX116" fmla="*/ 3810000 w 5084327"/>
              <a:gd name="connsiteY116" fmla="*/ 2006600 h 2578100"/>
              <a:gd name="connsiteX117" fmla="*/ 3670300 w 5084327"/>
              <a:gd name="connsiteY117" fmla="*/ 1981200 h 2578100"/>
              <a:gd name="connsiteX118" fmla="*/ 3632200 w 5084327"/>
              <a:gd name="connsiteY118" fmla="*/ 1968500 h 2578100"/>
              <a:gd name="connsiteX119" fmla="*/ 3568700 w 5084327"/>
              <a:gd name="connsiteY119" fmla="*/ 1955800 h 2578100"/>
              <a:gd name="connsiteX120" fmla="*/ 3530600 w 5084327"/>
              <a:gd name="connsiteY120" fmla="*/ 1943100 h 2578100"/>
              <a:gd name="connsiteX121" fmla="*/ 3441700 w 5084327"/>
              <a:gd name="connsiteY121" fmla="*/ 1930400 h 2578100"/>
              <a:gd name="connsiteX122" fmla="*/ 3378200 w 5084327"/>
              <a:gd name="connsiteY122" fmla="*/ 1905000 h 2578100"/>
              <a:gd name="connsiteX123" fmla="*/ 3238500 w 5084327"/>
              <a:gd name="connsiteY123" fmla="*/ 1866900 h 2578100"/>
              <a:gd name="connsiteX124" fmla="*/ 3086100 w 5084327"/>
              <a:gd name="connsiteY124" fmla="*/ 1841500 h 2578100"/>
              <a:gd name="connsiteX125" fmla="*/ 3048000 w 5084327"/>
              <a:gd name="connsiteY125" fmla="*/ 1828800 h 2578100"/>
              <a:gd name="connsiteX126" fmla="*/ 2984500 w 5084327"/>
              <a:gd name="connsiteY126" fmla="*/ 1816100 h 2578100"/>
              <a:gd name="connsiteX127" fmla="*/ 2946400 w 5084327"/>
              <a:gd name="connsiteY127" fmla="*/ 1803400 h 2578100"/>
              <a:gd name="connsiteX128" fmla="*/ 2870200 w 5084327"/>
              <a:gd name="connsiteY128" fmla="*/ 1790700 h 2578100"/>
              <a:gd name="connsiteX129" fmla="*/ 2654300 w 5084327"/>
              <a:gd name="connsiteY129" fmla="*/ 1752600 h 2578100"/>
              <a:gd name="connsiteX130" fmla="*/ 2578100 w 5084327"/>
              <a:gd name="connsiteY130" fmla="*/ 1714500 h 2578100"/>
              <a:gd name="connsiteX131" fmla="*/ 2540000 w 5084327"/>
              <a:gd name="connsiteY131" fmla="*/ 1701800 h 2578100"/>
              <a:gd name="connsiteX132" fmla="*/ 2501900 w 5084327"/>
              <a:gd name="connsiteY132" fmla="*/ 1676400 h 2578100"/>
              <a:gd name="connsiteX133" fmla="*/ 2425700 w 5084327"/>
              <a:gd name="connsiteY133" fmla="*/ 1651000 h 2578100"/>
              <a:gd name="connsiteX134" fmla="*/ 2387600 w 5084327"/>
              <a:gd name="connsiteY134" fmla="*/ 1625600 h 2578100"/>
              <a:gd name="connsiteX135" fmla="*/ 2273300 w 5084327"/>
              <a:gd name="connsiteY135" fmla="*/ 1600200 h 2578100"/>
              <a:gd name="connsiteX136" fmla="*/ 2222500 w 5084327"/>
              <a:gd name="connsiteY136" fmla="*/ 1574800 h 2578100"/>
              <a:gd name="connsiteX137" fmla="*/ 2171700 w 5084327"/>
              <a:gd name="connsiteY137" fmla="*/ 1562100 h 2578100"/>
              <a:gd name="connsiteX138" fmla="*/ 2082800 w 5084327"/>
              <a:gd name="connsiteY138" fmla="*/ 1536700 h 2578100"/>
              <a:gd name="connsiteX139" fmla="*/ 1955800 w 5084327"/>
              <a:gd name="connsiteY139" fmla="*/ 1498600 h 2578100"/>
              <a:gd name="connsiteX140" fmla="*/ 1841500 w 5084327"/>
              <a:gd name="connsiteY140" fmla="*/ 1473200 h 2578100"/>
              <a:gd name="connsiteX141" fmla="*/ 1625600 w 5084327"/>
              <a:gd name="connsiteY141" fmla="*/ 1435100 h 2578100"/>
              <a:gd name="connsiteX142" fmla="*/ 1498600 w 5084327"/>
              <a:gd name="connsiteY142" fmla="*/ 1397000 h 2578100"/>
              <a:gd name="connsiteX143" fmla="*/ 1485900 w 5084327"/>
              <a:gd name="connsiteY143" fmla="*/ 1358900 h 2578100"/>
              <a:gd name="connsiteX144" fmla="*/ 1587500 w 5084327"/>
              <a:gd name="connsiteY144" fmla="*/ 1295400 h 2578100"/>
              <a:gd name="connsiteX145" fmla="*/ 1778000 w 5084327"/>
              <a:gd name="connsiteY145" fmla="*/ 1282700 h 2578100"/>
              <a:gd name="connsiteX146" fmla="*/ 1930400 w 5084327"/>
              <a:gd name="connsiteY146" fmla="*/ 1270000 h 2578100"/>
              <a:gd name="connsiteX147" fmla="*/ 2260600 w 5084327"/>
              <a:gd name="connsiteY147" fmla="*/ 1219200 h 2578100"/>
              <a:gd name="connsiteX148" fmla="*/ 2438400 w 5084327"/>
              <a:gd name="connsiteY148" fmla="*/ 1181100 h 2578100"/>
              <a:gd name="connsiteX149" fmla="*/ 2489200 w 5084327"/>
              <a:gd name="connsiteY149" fmla="*/ 1168400 h 2578100"/>
              <a:gd name="connsiteX150" fmla="*/ 2616200 w 5084327"/>
              <a:gd name="connsiteY150" fmla="*/ 1155700 h 2578100"/>
              <a:gd name="connsiteX151" fmla="*/ 2692400 w 5084327"/>
              <a:gd name="connsiteY151" fmla="*/ 1143000 h 2578100"/>
              <a:gd name="connsiteX152" fmla="*/ 2921000 w 5084327"/>
              <a:gd name="connsiteY152" fmla="*/ 1130300 h 2578100"/>
              <a:gd name="connsiteX153" fmla="*/ 3060700 w 5084327"/>
              <a:gd name="connsiteY153" fmla="*/ 1092200 h 2578100"/>
              <a:gd name="connsiteX154" fmla="*/ 3162300 w 5084327"/>
              <a:gd name="connsiteY154" fmla="*/ 1041400 h 2578100"/>
              <a:gd name="connsiteX155" fmla="*/ 3200400 w 5084327"/>
              <a:gd name="connsiteY155" fmla="*/ 1028700 h 2578100"/>
              <a:gd name="connsiteX156" fmla="*/ 3238500 w 5084327"/>
              <a:gd name="connsiteY156" fmla="*/ 1003300 h 2578100"/>
              <a:gd name="connsiteX157" fmla="*/ 3302000 w 5084327"/>
              <a:gd name="connsiteY157" fmla="*/ 990600 h 2578100"/>
              <a:gd name="connsiteX158" fmla="*/ 3365500 w 5084327"/>
              <a:gd name="connsiteY158" fmla="*/ 952500 h 2578100"/>
              <a:gd name="connsiteX159" fmla="*/ 3492500 w 5084327"/>
              <a:gd name="connsiteY159" fmla="*/ 914400 h 2578100"/>
              <a:gd name="connsiteX160" fmla="*/ 4978400 w 5084327"/>
              <a:gd name="connsiteY160" fmla="*/ 457200 h 2578100"/>
              <a:gd name="connsiteX161" fmla="*/ 4965700 w 5084327"/>
              <a:gd name="connsiteY161" fmla="*/ 0 h 2578100"/>
              <a:gd name="connsiteX162" fmla="*/ 4940300 w 5084327"/>
              <a:gd name="connsiteY162" fmla="*/ 50800 h 2578100"/>
              <a:gd name="connsiteX0" fmla="*/ 4940300 w 5093728"/>
              <a:gd name="connsiteY0" fmla="*/ 50800 h 2578100"/>
              <a:gd name="connsiteX1" fmla="*/ 4533900 w 5093728"/>
              <a:gd name="connsiteY1" fmla="*/ 76200 h 2578100"/>
              <a:gd name="connsiteX2" fmla="*/ 4419600 w 5093728"/>
              <a:gd name="connsiteY2" fmla="*/ 114300 h 2578100"/>
              <a:gd name="connsiteX3" fmla="*/ 4381500 w 5093728"/>
              <a:gd name="connsiteY3" fmla="*/ 127000 h 2578100"/>
              <a:gd name="connsiteX4" fmla="*/ 4330700 w 5093728"/>
              <a:gd name="connsiteY4" fmla="*/ 152400 h 2578100"/>
              <a:gd name="connsiteX5" fmla="*/ 4279900 w 5093728"/>
              <a:gd name="connsiteY5" fmla="*/ 165100 h 2578100"/>
              <a:gd name="connsiteX6" fmla="*/ 4165600 w 5093728"/>
              <a:gd name="connsiteY6" fmla="*/ 203200 h 2578100"/>
              <a:gd name="connsiteX7" fmla="*/ 4127500 w 5093728"/>
              <a:gd name="connsiteY7" fmla="*/ 215900 h 2578100"/>
              <a:gd name="connsiteX8" fmla="*/ 4076700 w 5093728"/>
              <a:gd name="connsiteY8" fmla="*/ 241300 h 2578100"/>
              <a:gd name="connsiteX9" fmla="*/ 3937000 w 5093728"/>
              <a:gd name="connsiteY9" fmla="*/ 279400 h 2578100"/>
              <a:gd name="connsiteX10" fmla="*/ 3721100 w 5093728"/>
              <a:gd name="connsiteY10" fmla="*/ 330200 h 2578100"/>
              <a:gd name="connsiteX11" fmla="*/ 3619500 w 5093728"/>
              <a:gd name="connsiteY11" fmla="*/ 368300 h 2578100"/>
              <a:gd name="connsiteX12" fmla="*/ 3568700 w 5093728"/>
              <a:gd name="connsiteY12" fmla="*/ 393700 h 2578100"/>
              <a:gd name="connsiteX13" fmla="*/ 3467100 w 5093728"/>
              <a:gd name="connsiteY13" fmla="*/ 419100 h 2578100"/>
              <a:gd name="connsiteX14" fmla="*/ 3429000 w 5093728"/>
              <a:gd name="connsiteY14" fmla="*/ 431800 h 2578100"/>
              <a:gd name="connsiteX15" fmla="*/ 3200400 w 5093728"/>
              <a:gd name="connsiteY15" fmla="*/ 457200 h 2578100"/>
              <a:gd name="connsiteX16" fmla="*/ 3035300 w 5093728"/>
              <a:gd name="connsiteY16" fmla="*/ 469900 h 2578100"/>
              <a:gd name="connsiteX17" fmla="*/ 2997200 w 5093728"/>
              <a:gd name="connsiteY17" fmla="*/ 495300 h 2578100"/>
              <a:gd name="connsiteX18" fmla="*/ 2946400 w 5093728"/>
              <a:gd name="connsiteY18" fmla="*/ 508000 h 2578100"/>
              <a:gd name="connsiteX19" fmla="*/ 2832100 w 5093728"/>
              <a:gd name="connsiteY19" fmla="*/ 533400 h 2578100"/>
              <a:gd name="connsiteX20" fmla="*/ 2374900 w 5093728"/>
              <a:gd name="connsiteY20" fmla="*/ 584200 h 2578100"/>
              <a:gd name="connsiteX21" fmla="*/ 2298700 w 5093728"/>
              <a:gd name="connsiteY21" fmla="*/ 596900 h 2578100"/>
              <a:gd name="connsiteX22" fmla="*/ 2120900 w 5093728"/>
              <a:gd name="connsiteY22" fmla="*/ 622300 h 2578100"/>
              <a:gd name="connsiteX23" fmla="*/ 2082800 w 5093728"/>
              <a:gd name="connsiteY23" fmla="*/ 635000 h 2578100"/>
              <a:gd name="connsiteX24" fmla="*/ 1993900 w 5093728"/>
              <a:gd name="connsiteY24" fmla="*/ 660400 h 2578100"/>
              <a:gd name="connsiteX25" fmla="*/ 1943100 w 5093728"/>
              <a:gd name="connsiteY25" fmla="*/ 685800 h 2578100"/>
              <a:gd name="connsiteX26" fmla="*/ 1841500 w 5093728"/>
              <a:gd name="connsiteY26" fmla="*/ 711200 h 2578100"/>
              <a:gd name="connsiteX27" fmla="*/ 1778000 w 5093728"/>
              <a:gd name="connsiteY27" fmla="*/ 736600 h 2578100"/>
              <a:gd name="connsiteX28" fmla="*/ 1727200 w 5093728"/>
              <a:gd name="connsiteY28" fmla="*/ 749300 h 2578100"/>
              <a:gd name="connsiteX29" fmla="*/ 1651000 w 5093728"/>
              <a:gd name="connsiteY29" fmla="*/ 774700 h 2578100"/>
              <a:gd name="connsiteX30" fmla="*/ 1536700 w 5093728"/>
              <a:gd name="connsiteY30" fmla="*/ 812800 h 2578100"/>
              <a:gd name="connsiteX31" fmla="*/ 1485900 w 5093728"/>
              <a:gd name="connsiteY31" fmla="*/ 825500 h 2578100"/>
              <a:gd name="connsiteX32" fmla="*/ 1397000 w 5093728"/>
              <a:gd name="connsiteY32" fmla="*/ 889000 h 2578100"/>
              <a:gd name="connsiteX33" fmla="*/ 1358900 w 5093728"/>
              <a:gd name="connsiteY33" fmla="*/ 914400 h 2578100"/>
              <a:gd name="connsiteX34" fmla="*/ 1320800 w 5093728"/>
              <a:gd name="connsiteY34" fmla="*/ 952500 h 2578100"/>
              <a:gd name="connsiteX35" fmla="*/ 1244600 w 5093728"/>
              <a:gd name="connsiteY35" fmla="*/ 977900 h 2578100"/>
              <a:gd name="connsiteX36" fmla="*/ 1181100 w 5093728"/>
              <a:gd name="connsiteY36" fmla="*/ 1003300 h 2578100"/>
              <a:gd name="connsiteX37" fmla="*/ 1117600 w 5093728"/>
              <a:gd name="connsiteY37" fmla="*/ 1041400 h 2578100"/>
              <a:gd name="connsiteX38" fmla="*/ 889000 w 5093728"/>
              <a:gd name="connsiteY38" fmla="*/ 1092200 h 2578100"/>
              <a:gd name="connsiteX39" fmla="*/ 812800 w 5093728"/>
              <a:gd name="connsiteY39" fmla="*/ 1104900 h 2578100"/>
              <a:gd name="connsiteX40" fmla="*/ 698500 w 5093728"/>
              <a:gd name="connsiteY40" fmla="*/ 1143000 h 2578100"/>
              <a:gd name="connsiteX41" fmla="*/ 660400 w 5093728"/>
              <a:gd name="connsiteY41" fmla="*/ 1155700 h 2578100"/>
              <a:gd name="connsiteX42" fmla="*/ 596900 w 5093728"/>
              <a:gd name="connsiteY42" fmla="*/ 1168400 h 2578100"/>
              <a:gd name="connsiteX43" fmla="*/ 520700 w 5093728"/>
              <a:gd name="connsiteY43" fmla="*/ 1193800 h 2578100"/>
              <a:gd name="connsiteX44" fmla="*/ 457200 w 5093728"/>
              <a:gd name="connsiteY44" fmla="*/ 1206500 h 2578100"/>
              <a:gd name="connsiteX45" fmla="*/ 381000 w 5093728"/>
              <a:gd name="connsiteY45" fmla="*/ 1219200 h 2578100"/>
              <a:gd name="connsiteX46" fmla="*/ 342900 w 5093728"/>
              <a:gd name="connsiteY46" fmla="*/ 1231900 h 2578100"/>
              <a:gd name="connsiteX47" fmla="*/ 215900 w 5093728"/>
              <a:gd name="connsiteY47" fmla="*/ 1244600 h 2578100"/>
              <a:gd name="connsiteX48" fmla="*/ 127000 w 5093728"/>
              <a:gd name="connsiteY48" fmla="*/ 1257300 h 2578100"/>
              <a:gd name="connsiteX49" fmla="*/ 63500 w 5093728"/>
              <a:gd name="connsiteY49" fmla="*/ 1282700 h 2578100"/>
              <a:gd name="connsiteX50" fmla="*/ 25400 w 5093728"/>
              <a:gd name="connsiteY50" fmla="*/ 1295400 h 2578100"/>
              <a:gd name="connsiteX51" fmla="*/ 0 w 5093728"/>
              <a:gd name="connsiteY51" fmla="*/ 1333500 h 2578100"/>
              <a:gd name="connsiteX52" fmla="*/ 228600 w 5093728"/>
              <a:gd name="connsiteY52" fmla="*/ 1371600 h 2578100"/>
              <a:gd name="connsiteX53" fmla="*/ 304800 w 5093728"/>
              <a:gd name="connsiteY53" fmla="*/ 1397000 h 2578100"/>
              <a:gd name="connsiteX54" fmla="*/ 368300 w 5093728"/>
              <a:gd name="connsiteY54" fmla="*/ 1422400 h 2578100"/>
              <a:gd name="connsiteX55" fmla="*/ 457200 w 5093728"/>
              <a:gd name="connsiteY55" fmla="*/ 1447800 h 2578100"/>
              <a:gd name="connsiteX56" fmla="*/ 571500 w 5093728"/>
              <a:gd name="connsiteY56" fmla="*/ 1498600 h 2578100"/>
              <a:gd name="connsiteX57" fmla="*/ 660400 w 5093728"/>
              <a:gd name="connsiteY57" fmla="*/ 1536700 h 2578100"/>
              <a:gd name="connsiteX58" fmla="*/ 698500 w 5093728"/>
              <a:gd name="connsiteY58" fmla="*/ 1549400 h 2578100"/>
              <a:gd name="connsiteX59" fmla="*/ 749300 w 5093728"/>
              <a:gd name="connsiteY59" fmla="*/ 1574800 h 2578100"/>
              <a:gd name="connsiteX60" fmla="*/ 863600 w 5093728"/>
              <a:gd name="connsiteY60" fmla="*/ 1612900 h 2578100"/>
              <a:gd name="connsiteX61" fmla="*/ 939800 w 5093728"/>
              <a:gd name="connsiteY61" fmla="*/ 1638300 h 2578100"/>
              <a:gd name="connsiteX62" fmla="*/ 977900 w 5093728"/>
              <a:gd name="connsiteY62" fmla="*/ 1651000 h 2578100"/>
              <a:gd name="connsiteX63" fmla="*/ 1028700 w 5093728"/>
              <a:gd name="connsiteY63" fmla="*/ 1663700 h 2578100"/>
              <a:gd name="connsiteX64" fmla="*/ 1104900 w 5093728"/>
              <a:gd name="connsiteY64" fmla="*/ 1689100 h 2578100"/>
              <a:gd name="connsiteX65" fmla="*/ 1143000 w 5093728"/>
              <a:gd name="connsiteY65" fmla="*/ 1701800 h 2578100"/>
              <a:gd name="connsiteX66" fmla="*/ 1371600 w 5093728"/>
              <a:gd name="connsiteY66" fmla="*/ 1739900 h 2578100"/>
              <a:gd name="connsiteX67" fmla="*/ 1587500 w 5093728"/>
              <a:gd name="connsiteY67" fmla="*/ 1778000 h 2578100"/>
              <a:gd name="connsiteX68" fmla="*/ 1651000 w 5093728"/>
              <a:gd name="connsiteY68" fmla="*/ 1803400 h 2578100"/>
              <a:gd name="connsiteX69" fmla="*/ 1752600 w 5093728"/>
              <a:gd name="connsiteY69" fmla="*/ 1828800 h 2578100"/>
              <a:gd name="connsiteX70" fmla="*/ 2057400 w 5093728"/>
              <a:gd name="connsiteY70" fmla="*/ 1854200 h 2578100"/>
              <a:gd name="connsiteX71" fmla="*/ 2095500 w 5093728"/>
              <a:gd name="connsiteY71" fmla="*/ 1866900 h 2578100"/>
              <a:gd name="connsiteX72" fmla="*/ 2324100 w 5093728"/>
              <a:gd name="connsiteY72" fmla="*/ 1905000 h 2578100"/>
              <a:gd name="connsiteX73" fmla="*/ 2400300 w 5093728"/>
              <a:gd name="connsiteY73" fmla="*/ 1930400 h 2578100"/>
              <a:gd name="connsiteX74" fmla="*/ 2438400 w 5093728"/>
              <a:gd name="connsiteY74" fmla="*/ 1943100 h 2578100"/>
              <a:gd name="connsiteX75" fmla="*/ 2514600 w 5093728"/>
              <a:gd name="connsiteY75" fmla="*/ 1955800 h 2578100"/>
              <a:gd name="connsiteX76" fmla="*/ 2603500 w 5093728"/>
              <a:gd name="connsiteY76" fmla="*/ 1993900 h 2578100"/>
              <a:gd name="connsiteX77" fmla="*/ 2679700 w 5093728"/>
              <a:gd name="connsiteY77" fmla="*/ 2019300 h 2578100"/>
              <a:gd name="connsiteX78" fmla="*/ 2806700 w 5093728"/>
              <a:gd name="connsiteY78" fmla="*/ 2044700 h 2578100"/>
              <a:gd name="connsiteX79" fmla="*/ 2882900 w 5093728"/>
              <a:gd name="connsiteY79" fmla="*/ 2070100 h 2578100"/>
              <a:gd name="connsiteX80" fmla="*/ 2946400 w 5093728"/>
              <a:gd name="connsiteY80" fmla="*/ 2082800 h 2578100"/>
              <a:gd name="connsiteX81" fmla="*/ 3022600 w 5093728"/>
              <a:gd name="connsiteY81" fmla="*/ 2108200 h 2578100"/>
              <a:gd name="connsiteX82" fmla="*/ 3086100 w 5093728"/>
              <a:gd name="connsiteY82" fmla="*/ 2120900 h 2578100"/>
              <a:gd name="connsiteX83" fmla="*/ 3187700 w 5093728"/>
              <a:gd name="connsiteY83" fmla="*/ 2159000 h 2578100"/>
              <a:gd name="connsiteX84" fmla="*/ 3225800 w 5093728"/>
              <a:gd name="connsiteY84" fmla="*/ 2171700 h 2578100"/>
              <a:gd name="connsiteX85" fmla="*/ 3289300 w 5093728"/>
              <a:gd name="connsiteY85" fmla="*/ 2184400 h 2578100"/>
              <a:gd name="connsiteX86" fmla="*/ 3467100 w 5093728"/>
              <a:gd name="connsiteY86" fmla="*/ 2209800 h 2578100"/>
              <a:gd name="connsiteX87" fmla="*/ 3543300 w 5093728"/>
              <a:gd name="connsiteY87" fmla="*/ 2235200 h 2578100"/>
              <a:gd name="connsiteX88" fmla="*/ 3733800 w 5093728"/>
              <a:gd name="connsiteY88" fmla="*/ 2260600 h 2578100"/>
              <a:gd name="connsiteX89" fmla="*/ 3797300 w 5093728"/>
              <a:gd name="connsiteY89" fmla="*/ 2273300 h 2578100"/>
              <a:gd name="connsiteX90" fmla="*/ 3949700 w 5093728"/>
              <a:gd name="connsiteY90" fmla="*/ 2298700 h 2578100"/>
              <a:gd name="connsiteX91" fmla="*/ 4025900 w 5093728"/>
              <a:gd name="connsiteY91" fmla="*/ 2311400 h 2578100"/>
              <a:gd name="connsiteX92" fmla="*/ 4152900 w 5093728"/>
              <a:gd name="connsiteY92" fmla="*/ 2324100 h 2578100"/>
              <a:gd name="connsiteX93" fmla="*/ 4254500 w 5093728"/>
              <a:gd name="connsiteY93" fmla="*/ 2349500 h 2578100"/>
              <a:gd name="connsiteX94" fmla="*/ 4292600 w 5093728"/>
              <a:gd name="connsiteY94" fmla="*/ 2362200 h 2578100"/>
              <a:gd name="connsiteX95" fmla="*/ 4330700 w 5093728"/>
              <a:gd name="connsiteY95" fmla="*/ 2387600 h 2578100"/>
              <a:gd name="connsiteX96" fmla="*/ 4495800 w 5093728"/>
              <a:gd name="connsiteY96" fmla="*/ 2413000 h 2578100"/>
              <a:gd name="connsiteX97" fmla="*/ 4610100 w 5093728"/>
              <a:gd name="connsiteY97" fmla="*/ 2438400 h 2578100"/>
              <a:gd name="connsiteX98" fmla="*/ 4686300 w 5093728"/>
              <a:gd name="connsiteY98" fmla="*/ 2476500 h 2578100"/>
              <a:gd name="connsiteX99" fmla="*/ 4724400 w 5093728"/>
              <a:gd name="connsiteY99" fmla="*/ 2489200 h 2578100"/>
              <a:gd name="connsiteX100" fmla="*/ 4851400 w 5093728"/>
              <a:gd name="connsiteY100" fmla="*/ 2540000 h 2578100"/>
              <a:gd name="connsiteX101" fmla="*/ 4889500 w 5093728"/>
              <a:gd name="connsiteY101" fmla="*/ 2565400 h 2578100"/>
              <a:gd name="connsiteX102" fmla="*/ 4940300 w 5093728"/>
              <a:gd name="connsiteY102" fmla="*/ 2578100 h 2578100"/>
              <a:gd name="connsiteX103" fmla="*/ 4927600 w 5093728"/>
              <a:gd name="connsiteY103" fmla="*/ 2260600 h 2578100"/>
              <a:gd name="connsiteX104" fmla="*/ 4876800 w 5093728"/>
              <a:gd name="connsiteY104" fmla="*/ 2247900 h 2578100"/>
              <a:gd name="connsiteX105" fmla="*/ 4800600 w 5093728"/>
              <a:gd name="connsiteY105" fmla="*/ 2222500 h 2578100"/>
              <a:gd name="connsiteX106" fmla="*/ 4762500 w 5093728"/>
              <a:gd name="connsiteY106" fmla="*/ 2209800 h 2578100"/>
              <a:gd name="connsiteX107" fmla="*/ 4648200 w 5093728"/>
              <a:gd name="connsiteY107" fmla="*/ 2197100 h 2578100"/>
              <a:gd name="connsiteX108" fmla="*/ 4584700 w 5093728"/>
              <a:gd name="connsiteY108" fmla="*/ 2184400 h 2578100"/>
              <a:gd name="connsiteX109" fmla="*/ 4457700 w 5093728"/>
              <a:gd name="connsiteY109" fmla="*/ 2159000 h 2578100"/>
              <a:gd name="connsiteX110" fmla="*/ 4292600 w 5093728"/>
              <a:gd name="connsiteY110" fmla="*/ 2120900 h 2578100"/>
              <a:gd name="connsiteX111" fmla="*/ 4203700 w 5093728"/>
              <a:gd name="connsiteY111" fmla="*/ 2095500 h 2578100"/>
              <a:gd name="connsiteX112" fmla="*/ 4140200 w 5093728"/>
              <a:gd name="connsiteY112" fmla="*/ 2082800 h 2578100"/>
              <a:gd name="connsiteX113" fmla="*/ 4064000 w 5093728"/>
              <a:gd name="connsiteY113" fmla="*/ 2057400 h 2578100"/>
              <a:gd name="connsiteX114" fmla="*/ 3937000 w 5093728"/>
              <a:gd name="connsiteY114" fmla="*/ 2032000 h 2578100"/>
              <a:gd name="connsiteX115" fmla="*/ 3898900 w 5093728"/>
              <a:gd name="connsiteY115" fmla="*/ 2019300 h 2578100"/>
              <a:gd name="connsiteX116" fmla="*/ 3810000 w 5093728"/>
              <a:gd name="connsiteY116" fmla="*/ 2006600 h 2578100"/>
              <a:gd name="connsiteX117" fmla="*/ 3670300 w 5093728"/>
              <a:gd name="connsiteY117" fmla="*/ 1981200 h 2578100"/>
              <a:gd name="connsiteX118" fmla="*/ 3632200 w 5093728"/>
              <a:gd name="connsiteY118" fmla="*/ 1968500 h 2578100"/>
              <a:gd name="connsiteX119" fmla="*/ 3568700 w 5093728"/>
              <a:gd name="connsiteY119" fmla="*/ 1955800 h 2578100"/>
              <a:gd name="connsiteX120" fmla="*/ 3530600 w 5093728"/>
              <a:gd name="connsiteY120" fmla="*/ 1943100 h 2578100"/>
              <a:gd name="connsiteX121" fmla="*/ 3441700 w 5093728"/>
              <a:gd name="connsiteY121" fmla="*/ 1930400 h 2578100"/>
              <a:gd name="connsiteX122" fmla="*/ 3378200 w 5093728"/>
              <a:gd name="connsiteY122" fmla="*/ 1905000 h 2578100"/>
              <a:gd name="connsiteX123" fmla="*/ 3238500 w 5093728"/>
              <a:gd name="connsiteY123" fmla="*/ 1866900 h 2578100"/>
              <a:gd name="connsiteX124" fmla="*/ 3086100 w 5093728"/>
              <a:gd name="connsiteY124" fmla="*/ 1841500 h 2578100"/>
              <a:gd name="connsiteX125" fmla="*/ 3048000 w 5093728"/>
              <a:gd name="connsiteY125" fmla="*/ 1828800 h 2578100"/>
              <a:gd name="connsiteX126" fmla="*/ 2984500 w 5093728"/>
              <a:gd name="connsiteY126" fmla="*/ 1816100 h 2578100"/>
              <a:gd name="connsiteX127" fmla="*/ 2946400 w 5093728"/>
              <a:gd name="connsiteY127" fmla="*/ 1803400 h 2578100"/>
              <a:gd name="connsiteX128" fmla="*/ 2870200 w 5093728"/>
              <a:gd name="connsiteY128" fmla="*/ 1790700 h 2578100"/>
              <a:gd name="connsiteX129" fmla="*/ 2654300 w 5093728"/>
              <a:gd name="connsiteY129" fmla="*/ 1752600 h 2578100"/>
              <a:gd name="connsiteX130" fmla="*/ 2578100 w 5093728"/>
              <a:gd name="connsiteY130" fmla="*/ 1714500 h 2578100"/>
              <a:gd name="connsiteX131" fmla="*/ 2540000 w 5093728"/>
              <a:gd name="connsiteY131" fmla="*/ 1701800 h 2578100"/>
              <a:gd name="connsiteX132" fmla="*/ 2501900 w 5093728"/>
              <a:gd name="connsiteY132" fmla="*/ 1676400 h 2578100"/>
              <a:gd name="connsiteX133" fmla="*/ 2425700 w 5093728"/>
              <a:gd name="connsiteY133" fmla="*/ 1651000 h 2578100"/>
              <a:gd name="connsiteX134" fmla="*/ 2387600 w 5093728"/>
              <a:gd name="connsiteY134" fmla="*/ 1625600 h 2578100"/>
              <a:gd name="connsiteX135" fmla="*/ 2273300 w 5093728"/>
              <a:gd name="connsiteY135" fmla="*/ 1600200 h 2578100"/>
              <a:gd name="connsiteX136" fmla="*/ 2222500 w 5093728"/>
              <a:gd name="connsiteY136" fmla="*/ 1574800 h 2578100"/>
              <a:gd name="connsiteX137" fmla="*/ 2171700 w 5093728"/>
              <a:gd name="connsiteY137" fmla="*/ 1562100 h 2578100"/>
              <a:gd name="connsiteX138" fmla="*/ 2082800 w 5093728"/>
              <a:gd name="connsiteY138" fmla="*/ 1536700 h 2578100"/>
              <a:gd name="connsiteX139" fmla="*/ 1955800 w 5093728"/>
              <a:gd name="connsiteY139" fmla="*/ 1498600 h 2578100"/>
              <a:gd name="connsiteX140" fmla="*/ 1841500 w 5093728"/>
              <a:gd name="connsiteY140" fmla="*/ 1473200 h 2578100"/>
              <a:gd name="connsiteX141" fmla="*/ 1625600 w 5093728"/>
              <a:gd name="connsiteY141" fmla="*/ 1435100 h 2578100"/>
              <a:gd name="connsiteX142" fmla="*/ 1498600 w 5093728"/>
              <a:gd name="connsiteY142" fmla="*/ 1397000 h 2578100"/>
              <a:gd name="connsiteX143" fmla="*/ 1485900 w 5093728"/>
              <a:gd name="connsiteY143" fmla="*/ 1358900 h 2578100"/>
              <a:gd name="connsiteX144" fmla="*/ 1587500 w 5093728"/>
              <a:gd name="connsiteY144" fmla="*/ 1295400 h 2578100"/>
              <a:gd name="connsiteX145" fmla="*/ 1778000 w 5093728"/>
              <a:gd name="connsiteY145" fmla="*/ 1282700 h 2578100"/>
              <a:gd name="connsiteX146" fmla="*/ 1930400 w 5093728"/>
              <a:gd name="connsiteY146" fmla="*/ 1270000 h 2578100"/>
              <a:gd name="connsiteX147" fmla="*/ 2260600 w 5093728"/>
              <a:gd name="connsiteY147" fmla="*/ 1219200 h 2578100"/>
              <a:gd name="connsiteX148" fmla="*/ 2438400 w 5093728"/>
              <a:gd name="connsiteY148" fmla="*/ 1181100 h 2578100"/>
              <a:gd name="connsiteX149" fmla="*/ 2489200 w 5093728"/>
              <a:gd name="connsiteY149" fmla="*/ 1168400 h 2578100"/>
              <a:gd name="connsiteX150" fmla="*/ 2616200 w 5093728"/>
              <a:gd name="connsiteY150" fmla="*/ 1155700 h 2578100"/>
              <a:gd name="connsiteX151" fmla="*/ 2692400 w 5093728"/>
              <a:gd name="connsiteY151" fmla="*/ 1143000 h 2578100"/>
              <a:gd name="connsiteX152" fmla="*/ 2921000 w 5093728"/>
              <a:gd name="connsiteY152" fmla="*/ 1130300 h 2578100"/>
              <a:gd name="connsiteX153" fmla="*/ 3060700 w 5093728"/>
              <a:gd name="connsiteY153" fmla="*/ 1092200 h 2578100"/>
              <a:gd name="connsiteX154" fmla="*/ 3162300 w 5093728"/>
              <a:gd name="connsiteY154" fmla="*/ 1041400 h 2578100"/>
              <a:gd name="connsiteX155" fmla="*/ 3200400 w 5093728"/>
              <a:gd name="connsiteY155" fmla="*/ 1028700 h 2578100"/>
              <a:gd name="connsiteX156" fmla="*/ 3238500 w 5093728"/>
              <a:gd name="connsiteY156" fmla="*/ 1003300 h 2578100"/>
              <a:gd name="connsiteX157" fmla="*/ 3302000 w 5093728"/>
              <a:gd name="connsiteY157" fmla="*/ 990600 h 2578100"/>
              <a:gd name="connsiteX158" fmla="*/ 3365500 w 5093728"/>
              <a:gd name="connsiteY158" fmla="*/ 952500 h 2578100"/>
              <a:gd name="connsiteX159" fmla="*/ 4978400 w 5093728"/>
              <a:gd name="connsiteY159" fmla="*/ 457200 h 2578100"/>
              <a:gd name="connsiteX160" fmla="*/ 4965700 w 5093728"/>
              <a:gd name="connsiteY160" fmla="*/ 0 h 2578100"/>
              <a:gd name="connsiteX161" fmla="*/ 4940300 w 5093728"/>
              <a:gd name="connsiteY161" fmla="*/ 50800 h 2578100"/>
              <a:gd name="connsiteX0" fmla="*/ 4940300 w 5098428"/>
              <a:gd name="connsiteY0" fmla="*/ 50800 h 2578100"/>
              <a:gd name="connsiteX1" fmla="*/ 4533900 w 5098428"/>
              <a:gd name="connsiteY1" fmla="*/ 76200 h 2578100"/>
              <a:gd name="connsiteX2" fmla="*/ 4419600 w 5098428"/>
              <a:gd name="connsiteY2" fmla="*/ 114300 h 2578100"/>
              <a:gd name="connsiteX3" fmla="*/ 4381500 w 5098428"/>
              <a:gd name="connsiteY3" fmla="*/ 127000 h 2578100"/>
              <a:gd name="connsiteX4" fmla="*/ 4330700 w 5098428"/>
              <a:gd name="connsiteY4" fmla="*/ 152400 h 2578100"/>
              <a:gd name="connsiteX5" fmla="*/ 4279900 w 5098428"/>
              <a:gd name="connsiteY5" fmla="*/ 165100 h 2578100"/>
              <a:gd name="connsiteX6" fmla="*/ 4165600 w 5098428"/>
              <a:gd name="connsiteY6" fmla="*/ 203200 h 2578100"/>
              <a:gd name="connsiteX7" fmla="*/ 4127500 w 5098428"/>
              <a:gd name="connsiteY7" fmla="*/ 215900 h 2578100"/>
              <a:gd name="connsiteX8" fmla="*/ 4076700 w 5098428"/>
              <a:gd name="connsiteY8" fmla="*/ 241300 h 2578100"/>
              <a:gd name="connsiteX9" fmla="*/ 3937000 w 5098428"/>
              <a:gd name="connsiteY9" fmla="*/ 279400 h 2578100"/>
              <a:gd name="connsiteX10" fmla="*/ 3721100 w 5098428"/>
              <a:gd name="connsiteY10" fmla="*/ 330200 h 2578100"/>
              <a:gd name="connsiteX11" fmla="*/ 3619500 w 5098428"/>
              <a:gd name="connsiteY11" fmla="*/ 368300 h 2578100"/>
              <a:gd name="connsiteX12" fmla="*/ 3568700 w 5098428"/>
              <a:gd name="connsiteY12" fmla="*/ 393700 h 2578100"/>
              <a:gd name="connsiteX13" fmla="*/ 3467100 w 5098428"/>
              <a:gd name="connsiteY13" fmla="*/ 419100 h 2578100"/>
              <a:gd name="connsiteX14" fmla="*/ 3429000 w 5098428"/>
              <a:gd name="connsiteY14" fmla="*/ 431800 h 2578100"/>
              <a:gd name="connsiteX15" fmla="*/ 3200400 w 5098428"/>
              <a:gd name="connsiteY15" fmla="*/ 457200 h 2578100"/>
              <a:gd name="connsiteX16" fmla="*/ 3035300 w 5098428"/>
              <a:gd name="connsiteY16" fmla="*/ 469900 h 2578100"/>
              <a:gd name="connsiteX17" fmla="*/ 2997200 w 5098428"/>
              <a:gd name="connsiteY17" fmla="*/ 495300 h 2578100"/>
              <a:gd name="connsiteX18" fmla="*/ 2946400 w 5098428"/>
              <a:gd name="connsiteY18" fmla="*/ 508000 h 2578100"/>
              <a:gd name="connsiteX19" fmla="*/ 2832100 w 5098428"/>
              <a:gd name="connsiteY19" fmla="*/ 533400 h 2578100"/>
              <a:gd name="connsiteX20" fmla="*/ 2374900 w 5098428"/>
              <a:gd name="connsiteY20" fmla="*/ 584200 h 2578100"/>
              <a:gd name="connsiteX21" fmla="*/ 2298700 w 5098428"/>
              <a:gd name="connsiteY21" fmla="*/ 596900 h 2578100"/>
              <a:gd name="connsiteX22" fmla="*/ 2120900 w 5098428"/>
              <a:gd name="connsiteY22" fmla="*/ 622300 h 2578100"/>
              <a:gd name="connsiteX23" fmla="*/ 2082800 w 5098428"/>
              <a:gd name="connsiteY23" fmla="*/ 635000 h 2578100"/>
              <a:gd name="connsiteX24" fmla="*/ 1993900 w 5098428"/>
              <a:gd name="connsiteY24" fmla="*/ 660400 h 2578100"/>
              <a:gd name="connsiteX25" fmla="*/ 1943100 w 5098428"/>
              <a:gd name="connsiteY25" fmla="*/ 685800 h 2578100"/>
              <a:gd name="connsiteX26" fmla="*/ 1841500 w 5098428"/>
              <a:gd name="connsiteY26" fmla="*/ 711200 h 2578100"/>
              <a:gd name="connsiteX27" fmla="*/ 1778000 w 5098428"/>
              <a:gd name="connsiteY27" fmla="*/ 736600 h 2578100"/>
              <a:gd name="connsiteX28" fmla="*/ 1727200 w 5098428"/>
              <a:gd name="connsiteY28" fmla="*/ 749300 h 2578100"/>
              <a:gd name="connsiteX29" fmla="*/ 1651000 w 5098428"/>
              <a:gd name="connsiteY29" fmla="*/ 774700 h 2578100"/>
              <a:gd name="connsiteX30" fmla="*/ 1536700 w 5098428"/>
              <a:gd name="connsiteY30" fmla="*/ 812800 h 2578100"/>
              <a:gd name="connsiteX31" fmla="*/ 1485900 w 5098428"/>
              <a:gd name="connsiteY31" fmla="*/ 825500 h 2578100"/>
              <a:gd name="connsiteX32" fmla="*/ 1397000 w 5098428"/>
              <a:gd name="connsiteY32" fmla="*/ 889000 h 2578100"/>
              <a:gd name="connsiteX33" fmla="*/ 1358900 w 5098428"/>
              <a:gd name="connsiteY33" fmla="*/ 914400 h 2578100"/>
              <a:gd name="connsiteX34" fmla="*/ 1320800 w 5098428"/>
              <a:gd name="connsiteY34" fmla="*/ 952500 h 2578100"/>
              <a:gd name="connsiteX35" fmla="*/ 1244600 w 5098428"/>
              <a:gd name="connsiteY35" fmla="*/ 977900 h 2578100"/>
              <a:gd name="connsiteX36" fmla="*/ 1181100 w 5098428"/>
              <a:gd name="connsiteY36" fmla="*/ 1003300 h 2578100"/>
              <a:gd name="connsiteX37" fmla="*/ 1117600 w 5098428"/>
              <a:gd name="connsiteY37" fmla="*/ 1041400 h 2578100"/>
              <a:gd name="connsiteX38" fmla="*/ 889000 w 5098428"/>
              <a:gd name="connsiteY38" fmla="*/ 1092200 h 2578100"/>
              <a:gd name="connsiteX39" fmla="*/ 812800 w 5098428"/>
              <a:gd name="connsiteY39" fmla="*/ 1104900 h 2578100"/>
              <a:gd name="connsiteX40" fmla="*/ 698500 w 5098428"/>
              <a:gd name="connsiteY40" fmla="*/ 1143000 h 2578100"/>
              <a:gd name="connsiteX41" fmla="*/ 660400 w 5098428"/>
              <a:gd name="connsiteY41" fmla="*/ 1155700 h 2578100"/>
              <a:gd name="connsiteX42" fmla="*/ 596900 w 5098428"/>
              <a:gd name="connsiteY42" fmla="*/ 1168400 h 2578100"/>
              <a:gd name="connsiteX43" fmla="*/ 520700 w 5098428"/>
              <a:gd name="connsiteY43" fmla="*/ 1193800 h 2578100"/>
              <a:gd name="connsiteX44" fmla="*/ 457200 w 5098428"/>
              <a:gd name="connsiteY44" fmla="*/ 1206500 h 2578100"/>
              <a:gd name="connsiteX45" fmla="*/ 381000 w 5098428"/>
              <a:gd name="connsiteY45" fmla="*/ 1219200 h 2578100"/>
              <a:gd name="connsiteX46" fmla="*/ 342900 w 5098428"/>
              <a:gd name="connsiteY46" fmla="*/ 1231900 h 2578100"/>
              <a:gd name="connsiteX47" fmla="*/ 215900 w 5098428"/>
              <a:gd name="connsiteY47" fmla="*/ 1244600 h 2578100"/>
              <a:gd name="connsiteX48" fmla="*/ 127000 w 5098428"/>
              <a:gd name="connsiteY48" fmla="*/ 1257300 h 2578100"/>
              <a:gd name="connsiteX49" fmla="*/ 63500 w 5098428"/>
              <a:gd name="connsiteY49" fmla="*/ 1282700 h 2578100"/>
              <a:gd name="connsiteX50" fmla="*/ 25400 w 5098428"/>
              <a:gd name="connsiteY50" fmla="*/ 1295400 h 2578100"/>
              <a:gd name="connsiteX51" fmla="*/ 0 w 5098428"/>
              <a:gd name="connsiteY51" fmla="*/ 1333500 h 2578100"/>
              <a:gd name="connsiteX52" fmla="*/ 228600 w 5098428"/>
              <a:gd name="connsiteY52" fmla="*/ 1371600 h 2578100"/>
              <a:gd name="connsiteX53" fmla="*/ 304800 w 5098428"/>
              <a:gd name="connsiteY53" fmla="*/ 1397000 h 2578100"/>
              <a:gd name="connsiteX54" fmla="*/ 368300 w 5098428"/>
              <a:gd name="connsiteY54" fmla="*/ 1422400 h 2578100"/>
              <a:gd name="connsiteX55" fmla="*/ 457200 w 5098428"/>
              <a:gd name="connsiteY55" fmla="*/ 1447800 h 2578100"/>
              <a:gd name="connsiteX56" fmla="*/ 571500 w 5098428"/>
              <a:gd name="connsiteY56" fmla="*/ 1498600 h 2578100"/>
              <a:gd name="connsiteX57" fmla="*/ 660400 w 5098428"/>
              <a:gd name="connsiteY57" fmla="*/ 1536700 h 2578100"/>
              <a:gd name="connsiteX58" fmla="*/ 698500 w 5098428"/>
              <a:gd name="connsiteY58" fmla="*/ 1549400 h 2578100"/>
              <a:gd name="connsiteX59" fmla="*/ 749300 w 5098428"/>
              <a:gd name="connsiteY59" fmla="*/ 1574800 h 2578100"/>
              <a:gd name="connsiteX60" fmla="*/ 863600 w 5098428"/>
              <a:gd name="connsiteY60" fmla="*/ 1612900 h 2578100"/>
              <a:gd name="connsiteX61" fmla="*/ 939800 w 5098428"/>
              <a:gd name="connsiteY61" fmla="*/ 1638300 h 2578100"/>
              <a:gd name="connsiteX62" fmla="*/ 977900 w 5098428"/>
              <a:gd name="connsiteY62" fmla="*/ 1651000 h 2578100"/>
              <a:gd name="connsiteX63" fmla="*/ 1028700 w 5098428"/>
              <a:gd name="connsiteY63" fmla="*/ 1663700 h 2578100"/>
              <a:gd name="connsiteX64" fmla="*/ 1104900 w 5098428"/>
              <a:gd name="connsiteY64" fmla="*/ 1689100 h 2578100"/>
              <a:gd name="connsiteX65" fmla="*/ 1143000 w 5098428"/>
              <a:gd name="connsiteY65" fmla="*/ 1701800 h 2578100"/>
              <a:gd name="connsiteX66" fmla="*/ 1371600 w 5098428"/>
              <a:gd name="connsiteY66" fmla="*/ 1739900 h 2578100"/>
              <a:gd name="connsiteX67" fmla="*/ 1587500 w 5098428"/>
              <a:gd name="connsiteY67" fmla="*/ 1778000 h 2578100"/>
              <a:gd name="connsiteX68" fmla="*/ 1651000 w 5098428"/>
              <a:gd name="connsiteY68" fmla="*/ 1803400 h 2578100"/>
              <a:gd name="connsiteX69" fmla="*/ 1752600 w 5098428"/>
              <a:gd name="connsiteY69" fmla="*/ 1828800 h 2578100"/>
              <a:gd name="connsiteX70" fmla="*/ 2057400 w 5098428"/>
              <a:gd name="connsiteY70" fmla="*/ 1854200 h 2578100"/>
              <a:gd name="connsiteX71" fmla="*/ 2095500 w 5098428"/>
              <a:gd name="connsiteY71" fmla="*/ 1866900 h 2578100"/>
              <a:gd name="connsiteX72" fmla="*/ 2324100 w 5098428"/>
              <a:gd name="connsiteY72" fmla="*/ 1905000 h 2578100"/>
              <a:gd name="connsiteX73" fmla="*/ 2400300 w 5098428"/>
              <a:gd name="connsiteY73" fmla="*/ 1930400 h 2578100"/>
              <a:gd name="connsiteX74" fmla="*/ 2438400 w 5098428"/>
              <a:gd name="connsiteY74" fmla="*/ 1943100 h 2578100"/>
              <a:gd name="connsiteX75" fmla="*/ 2514600 w 5098428"/>
              <a:gd name="connsiteY75" fmla="*/ 1955800 h 2578100"/>
              <a:gd name="connsiteX76" fmla="*/ 2603500 w 5098428"/>
              <a:gd name="connsiteY76" fmla="*/ 1993900 h 2578100"/>
              <a:gd name="connsiteX77" fmla="*/ 2679700 w 5098428"/>
              <a:gd name="connsiteY77" fmla="*/ 2019300 h 2578100"/>
              <a:gd name="connsiteX78" fmla="*/ 2806700 w 5098428"/>
              <a:gd name="connsiteY78" fmla="*/ 2044700 h 2578100"/>
              <a:gd name="connsiteX79" fmla="*/ 2882900 w 5098428"/>
              <a:gd name="connsiteY79" fmla="*/ 2070100 h 2578100"/>
              <a:gd name="connsiteX80" fmla="*/ 2946400 w 5098428"/>
              <a:gd name="connsiteY80" fmla="*/ 2082800 h 2578100"/>
              <a:gd name="connsiteX81" fmla="*/ 3022600 w 5098428"/>
              <a:gd name="connsiteY81" fmla="*/ 2108200 h 2578100"/>
              <a:gd name="connsiteX82" fmla="*/ 3086100 w 5098428"/>
              <a:gd name="connsiteY82" fmla="*/ 2120900 h 2578100"/>
              <a:gd name="connsiteX83" fmla="*/ 3187700 w 5098428"/>
              <a:gd name="connsiteY83" fmla="*/ 2159000 h 2578100"/>
              <a:gd name="connsiteX84" fmla="*/ 3225800 w 5098428"/>
              <a:gd name="connsiteY84" fmla="*/ 2171700 h 2578100"/>
              <a:gd name="connsiteX85" fmla="*/ 3289300 w 5098428"/>
              <a:gd name="connsiteY85" fmla="*/ 2184400 h 2578100"/>
              <a:gd name="connsiteX86" fmla="*/ 3467100 w 5098428"/>
              <a:gd name="connsiteY86" fmla="*/ 2209800 h 2578100"/>
              <a:gd name="connsiteX87" fmla="*/ 3543300 w 5098428"/>
              <a:gd name="connsiteY87" fmla="*/ 2235200 h 2578100"/>
              <a:gd name="connsiteX88" fmla="*/ 3733800 w 5098428"/>
              <a:gd name="connsiteY88" fmla="*/ 2260600 h 2578100"/>
              <a:gd name="connsiteX89" fmla="*/ 3797300 w 5098428"/>
              <a:gd name="connsiteY89" fmla="*/ 2273300 h 2578100"/>
              <a:gd name="connsiteX90" fmla="*/ 3949700 w 5098428"/>
              <a:gd name="connsiteY90" fmla="*/ 2298700 h 2578100"/>
              <a:gd name="connsiteX91" fmla="*/ 4025900 w 5098428"/>
              <a:gd name="connsiteY91" fmla="*/ 2311400 h 2578100"/>
              <a:gd name="connsiteX92" fmla="*/ 4152900 w 5098428"/>
              <a:gd name="connsiteY92" fmla="*/ 2324100 h 2578100"/>
              <a:gd name="connsiteX93" fmla="*/ 4254500 w 5098428"/>
              <a:gd name="connsiteY93" fmla="*/ 2349500 h 2578100"/>
              <a:gd name="connsiteX94" fmla="*/ 4292600 w 5098428"/>
              <a:gd name="connsiteY94" fmla="*/ 2362200 h 2578100"/>
              <a:gd name="connsiteX95" fmla="*/ 4330700 w 5098428"/>
              <a:gd name="connsiteY95" fmla="*/ 2387600 h 2578100"/>
              <a:gd name="connsiteX96" fmla="*/ 4495800 w 5098428"/>
              <a:gd name="connsiteY96" fmla="*/ 2413000 h 2578100"/>
              <a:gd name="connsiteX97" fmla="*/ 4610100 w 5098428"/>
              <a:gd name="connsiteY97" fmla="*/ 2438400 h 2578100"/>
              <a:gd name="connsiteX98" fmla="*/ 4686300 w 5098428"/>
              <a:gd name="connsiteY98" fmla="*/ 2476500 h 2578100"/>
              <a:gd name="connsiteX99" fmla="*/ 4724400 w 5098428"/>
              <a:gd name="connsiteY99" fmla="*/ 2489200 h 2578100"/>
              <a:gd name="connsiteX100" fmla="*/ 4851400 w 5098428"/>
              <a:gd name="connsiteY100" fmla="*/ 2540000 h 2578100"/>
              <a:gd name="connsiteX101" fmla="*/ 4889500 w 5098428"/>
              <a:gd name="connsiteY101" fmla="*/ 2565400 h 2578100"/>
              <a:gd name="connsiteX102" fmla="*/ 4940300 w 5098428"/>
              <a:gd name="connsiteY102" fmla="*/ 2578100 h 2578100"/>
              <a:gd name="connsiteX103" fmla="*/ 4927600 w 5098428"/>
              <a:gd name="connsiteY103" fmla="*/ 2260600 h 2578100"/>
              <a:gd name="connsiteX104" fmla="*/ 4876800 w 5098428"/>
              <a:gd name="connsiteY104" fmla="*/ 2247900 h 2578100"/>
              <a:gd name="connsiteX105" fmla="*/ 4800600 w 5098428"/>
              <a:gd name="connsiteY105" fmla="*/ 2222500 h 2578100"/>
              <a:gd name="connsiteX106" fmla="*/ 4762500 w 5098428"/>
              <a:gd name="connsiteY106" fmla="*/ 2209800 h 2578100"/>
              <a:gd name="connsiteX107" fmla="*/ 4648200 w 5098428"/>
              <a:gd name="connsiteY107" fmla="*/ 2197100 h 2578100"/>
              <a:gd name="connsiteX108" fmla="*/ 4584700 w 5098428"/>
              <a:gd name="connsiteY108" fmla="*/ 2184400 h 2578100"/>
              <a:gd name="connsiteX109" fmla="*/ 4457700 w 5098428"/>
              <a:gd name="connsiteY109" fmla="*/ 2159000 h 2578100"/>
              <a:gd name="connsiteX110" fmla="*/ 4292600 w 5098428"/>
              <a:gd name="connsiteY110" fmla="*/ 2120900 h 2578100"/>
              <a:gd name="connsiteX111" fmla="*/ 4203700 w 5098428"/>
              <a:gd name="connsiteY111" fmla="*/ 2095500 h 2578100"/>
              <a:gd name="connsiteX112" fmla="*/ 4140200 w 5098428"/>
              <a:gd name="connsiteY112" fmla="*/ 2082800 h 2578100"/>
              <a:gd name="connsiteX113" fmla="*/ 4064000 w 5098428"/>
              <a:gd name="connsiteY113" fmla="*/ 2057400 h 2578100"/>
              <a:gd name="connsiteX114" fmla="*/ 3937000 w 5098428"/>
              <a:gd name="connsiteY114" fmla="*/ 2032000 h 2578100"/>
              <a:gd name="connsiteX115" fmla="*/ 3898900 w 5098428"/>
              <a:gd name="connsiteY115" fmla="*/ 2019300 h 2578100"/>
              <a:gd name="connsiteX116" fmla="*/ 3810000 w 5098428"/>
              <a:gd name="connsiteY116" fmla="*/ 2006600 h 2578100"/>
              <a:gd name="connsiteX117" fmla="*/ 3670300 w 5098428"/>
              <a:gd name="connsiteY117" fmla="*/ 1981200 h 2578100"/>
              <a:gd name="connsiteX118" fmla="*/ 3632200 w 5098428"/>
              <a:gd name="connsiteY118" fmla="*/ 1968500 h 2578100"/>
              <a:gd name="connsiteX119" fmla="*/ 3568700 w 5098428"/>
              <a:gd name="connsiteY119" fmla="*/ 1955800 h 2578100"/>
              <a:gd name="connsiteX120" fmla="*/ 3530600 w 5098428"/>
              <a:gd name="connsiteY120" fmla="*/ 1943100 h 2578100"/>
              <a:gd name="connsiteX121" fmla="*/ 3441700 w 5098428"/>
              <a:gd name="connsiteY121" fmla="*/ 1930400 h 2578100"/>
              <a:gd name="connsiteX122" fmla="*/ 3378200 w 5098428"/>
              <a:gd name="connsiteY122" fmla="*/ 1905000 h 2578100"/>
              <a:gd name="connsiteX123" fmla="*/ 3238500 w 5098428"/>
              <a:gd name="connsiteY123" fmla="*/ 1866900 h 2578100"/>
              <a:gd name="connsiteX124" fmla="*/ 3086100 w 5098428"/>
              <a:gd name="connsiteY124" fmla="*/ 1841500 h 2578100"/>
              <a:gd name="connsiteX125" fmla="*/ 3048000 w 5098428"/>
              <a:gd name="connsiteY125" fmla="*/ 1828800 h 2578100"/>
              <a:gd name="connsiteX126" fmla="*/ 2984500 w 5098428"/>
              <a:gd name="connsiteY126" fmla="*/ 1816100 h 2578100"/>
              <a:gd name="connsiteX127" fmla="*/ 2946400 w 5098428"/>
              <a:gd name="connsiteY127" fmla="*/ 1803400 h 2578100"/>
              <a:gd name="connsiteX128" fmla="*/ 2870200 w 5098428"/>
              <a:gd name="connsiteY128" fmla="*/ 1790700 h 2578100"/>
              <a:gd name="connsiteX129" fmla="*/ 2654300 w 5098428"/>
              <a:gd name="connsiteY129" fmla="*/ 1752600 h 2578100"/>
              <a:gd name="connsiteX130" fmla="*/ 2578100 w 5098428"/>
              <a:gd name="connsiteY130" fmla="*/ 1714500 h 2578100"/>
              <a:gd name="connsiteX131" fmla="*/ 2540000 w 5098428"/>
              <a:gd name="connsiteY131" fmla="*/ 1701800 h 2578100"/>
              <a:gd name="connsiteX132" fmla="*/ 2501900 w 5098428"/>
              <a:gd name="connsiteY132" fmla="*/ 1676400 h 2578100"/>
              <a:gd name="connsiteX133" fmla="*/ 2425700 w 5098428"/>
              <a:gd name="connsiteY133" fmla="*/ 1651000 h 2578100"/>
              <a:gd name="connsiteX134" fmla="*/ 2387600 w 5098428"/>
              <a:gd name="connsiteY134" fmla="*/ 1625600 h 2578100"/>
              <a:gd name="connsiteX135" fmla="*/ 2273300 w 5098428"/>
              <a:gd name="connsiteY135" fmla="*/ 1600200 h 2578100"/>
              <a:gd name="connsiteX136" fmla="*/ 2222500 w 5098428"/>
              <a:gd name="connsiteY136" fmla="*/ 1574800 h 2578100"/>
              <a:gd name="connsiteX137" fmla="*/ 2171700 w 5098428"/>
              <a:gd name="connsiteY137" fmla="*/ 1562100 h 2578100"/>
              <a:gd name="connsiteX138" fmla="*/ 2082800 w 5098428"/>
              <a:gd name="connsiteY138" fmla="*/ 1536700 h 2578100"/>
              <a:gd name="connsiteX139" fmla="*/ 1955800 w 5098428"/>
              <a:gd name="connsiteY139" fmla="*/ 1498600 h 2578100"/>
              <a:gd name="connsiteX140" fmla="*/ 1841500 w 5098428"/>
              <a:gd name="connsiteY140" fmla="*/ 1473200 h 2578100"/>
              <a:gd name="connsiteX141" fmla="*/ 1625600 w 5098428"/>
              <a:gd name="connsiteY141" fmla="*/ 1435100 h 2578100"/>
              <a:gd name="connsiteX142" fmla="*/ 1498600 w 5098428"/>
              <a:gd name="connsiteY142" fmla="*/ 1397000 h 2578100"/>
              <a:gd name="connsiteX143" fmla="*/ 1485900 w 5098428"/>
              <a:gd name="connsiteY143" fmla="*/ 1358900 h 2578100"/>
              <a:gd name="connsiteX144" fmla="*/ 1587500 w 5098428"/>
              <a:gd name="connsiteY144" fmla="*/ 1295400 h 2578100"/>
              <a:gd name="connsiteX145" fmla="*/ 1778000 w 5098428"/>
              <a:gd name="connsiteY145" fmla="*/ 1282700 h 2578100"/>
              <a:gd name="connsiteX146" fmla="*/ 1930400 w 5098428"/>
              <a:gd name="connsiteY146" fmla="*/ 1270000 h 2578100"/>
              <a:gd name="connsiteX147" fmla="*/ 2260600 w 5098428"/>
              <a:gd name="connsiteY147" fmla="*/ 1219200 h 2578100"/>
              <a:gd name="connsiteX148" fmla="*/ 2438400 w 5098428"/>
              <a:gd name="connsiteY148" fmla="*/ 1181100 h 2578100"/>
              <a:gd name="connsiteX149" fmla="*/ 2489200 w 5098428"/>
              <a:gd name="connsiteY149" fmla="*/ 1168400 h 2578100"/>
              <a:gd name="connsiteX150" fmla="*/ 2616200 w 5098428"/>
              <a:gd name="connsiteY150" fmla="*/ 1155700 h 2578100"/>
              <a:gd name="connsiteX151" fmla="*/ 2692400 w 5098428"/>
              <a:gd name="connsiteY151" fmla="*/ 1143000 h 2578100"/>
              <a:gd name="connsiteX152" fmla="*/ 2921000 w 5098428"/>
              <a:gd name="connsiteY152" fmla="*/ 1130300 h 2578100"/>
              <a:gd name="connsiteX153" fmla="*/ 3060700 w 5098428"/>
              <a:gd name="connsiteY153" fmla="*/ 1092200 h 2578100"/>
              <a:gd name="connsiteX154" fmla="*/ 3162300 w 5098428"/>
              <a:gd name="connsiteY154" fmla="*/ 1041400 h 2578100"/>
              <a:gd name="connsiteX155" fmla="*/ 3200400 w 5098428"/>
              <a:gd name="connsiteY155" fmla="*/ 1028700 h 2578100"/>
              <a:gd name="connsiteX156" fmla="*/ 3238500 w 5098428"/>
              <a:gd name="connsiteY156" fmla="*/ 1003300 h 2578100"/>
              <a:gd name="connsiteX157" fmla="*/ 3302000 w 5098428"/>
              <a:gd name="connsiteY157" fmla="*/ 990600 h 2578100"/>
              <a:gd name="connsiteX158" fmla="*/ 4978400 w 5098428"/>
              <a:gd name="connsiteY158" fmla="*/ 457200 h 2578100"/>
              <a:gd name="connsiteX159" fmla="*/ 4965700 w 5098428"/>
              <a:gd name="connsiteY159" fmla="*/ 0 h 2578100"/>
              <a:gd name="connsiteX160" fmla="*/ 4940300 w 5098428"/>
              <a:gd name="connsiteY160" fmla="*/ 50800 h 2578100"/>
              <a:gd name="connsiteX0" fmla="*/ 4940300 w 5103129"/>
              <a:gd name="connsiteY0" fmla="*/ 50800 h 2578100"/>
              <a:gd name="connsiteX1" fmla="*/ 4533900 w 5103129"/>
              <a:gd name="connsiteY1" fmla="*/ 76200 h 2578100"/>
              <a:gd name="connsiteX2" fmla="*/ 4419600 w 5103129"/>
              <a:gd name="connsiteY2" fmla="*/ 114300 h 2578100"/>
              <a:gd name="connsiteX3" fmla="*/ 4381500 w 5103129"/>
              <a:gd name="connsiteY3" fmla="*/ 127000 h 2578100"/>
              <a:gd name="connsiteX4" fmla="*/ 4330700 w 5103129"/>
              <a:gd name="connsiteY4" fmla="*/ 152400 h 2578100"/>
              <a:gd name="connsiteX5" fmla="*/ 4279900 w 5103129"/>
              <a:gd name="connsiteY5" fmla="*/ 165100 h 2578100"/>
              <a:gd name="connsiteX6" fmla="*/ 4165600 w 5103129"/>
              <a:gd name="connsiteY6" fmla="*/ 203200 h 2578100"/>
              <a:gd name="connsiteX7" fmla="*/ 4127500 w 5103129"/>
              <a:gd name="connsiteY7" fmla="*/ 215900 h 2578100"/>
              <a:gd name="connsiteX8" fmla="*/ 4076700 w 5103129"/>
              <a:gd name="connsiteY8" fmla="*/ 241300 h 2578100"/>
              <a:gd name="connsiteX9" fmla="*/ 3937000 w 5103129"/>
              <a:gd name="connsiteY9" fmla="*/ 279400 h 2578100"/>
              <a:gd name="connsiteX10" fmla="*/ 3721100 w 5103129"/>
              <a:gd name="connsiteY10" fmla="*/ 330200 h 2578100"/>
              <a:gd name="connsiteX11" fmla="*/ 3619500 w 5103129"/>
              <a:gd name="connsiteY11" fmla="*/ 368300 h 2578100"/>
              <a:gd name="connsiteX12" fmla="*/ 3568700 w 5103129"/>
              <a:gd name="connsiteY12" fmla="*/ 393700 h 2578100"/>
              <a:gd name="connsiteX13" fmla="*/ 3467100 w 5103129"/>
              <a:gd name="connsiteY13" fmla="*/ 419100 h 2578100"/>
              <a:gd name="connsiteX14" fmla="*/ 3429000 w 5103129"/>
              <a:gd name="connsiteY14" fmla="*/ 431800 h 2578100"/>
              <a:gd name="connsiteX15" fmla="*/ 3200400 w 5103129"/>
              <a:gd name="connsiteY15" fmla="*/ 457200 h 2578100"/>
              <a:gd name="connsiteX16" fmla="*/ 3035300 w 5103129"/>
              <a:gd name="connsiteY16" fmla="*/ 469900 h 2578100"/>
              <a:gd name="connsiteX17" fmla="*/ 2997200 w 5103129"/>
              <a:gd name="connsiteY17" fmla="*/ 495300 h 2578100"/>
              <a:gd name="connsiteX18" fmla="*/ 2946400 w 5103129"/>
              <a:gd name="connsiteY18" fmla="*/ 508000 h 2578100"/>
              <a:gd name="connsiteX19" fmla="*/ 2832100 w 5103129"/>
              <a:gd name="connsiteY19" fmla="*/ 533400 h 2578100"/>
              <a:gd name="connsiteX20" fmla="*/ 2374900 w 5103129"/>
              <a:gd name="connsiteY20" fmla="*/ 584200 h 2578100"/>
              <a:gd name="connsiteX21" fmla="*/ 2298700 w 5103129"/>
              <a:gd name="connsiteY21" fmla="*/ 596900 h 2578100"/>
              <a:gd name="connsiteX22" fmla="*/ 2120900 w 5103129"/>
              <a:gd name="connsiteY22" fmla="*/ 622300 h 2578100"/>
              <a:gd name="connsiteX23" fmla="*/ 2082800 w 5103129"/>
              <a:gd name="connsiteY23" fmla="*/ 635000 h 2578100"/>
              <a:gd name="connsiteX24" fmla="*/ 1993900 w 5103129"/>
              <a:gd name="connsiteY24" fmla="*/ 660400 h 2578100"/>
              <a:gd name="connsiteX25" fmla="*/ 1943100 w 5103129"/>
              <a:gd name="connsiteY25" fmla="*/ 685800 h 2578100"/>
              <a:gd name="connsiteX26" fmla="*/ 1841500 w 5103129"/>
              <a:gd name="connsiteY26" fmla="*/ 711200 h 2578100"/>
              <a:gd name="connsiteX27" fmla="*/ 1778000 w 5103129"/>
              <a:gd name="connsiteY27" fmla="*/ 736600 h 2578100"/>
              <a:gd name="connsiteX28" fmla="*/ 1727200 w 5103129"/>
              <a:gd name="connsiteY28" fmla="*/ 749300 h 2578100"/>
              <a:gd name="connsiteX29" fmla="*/ 1651000 w 5103129"/>
              <a:gd name="connsiteY29" fmla="*/ 774700 h 2578100"/>
              <a:gd name="connsiteX30" fmla="*/ 1536700 w 5103129"/>
              <a:gd name="connsiteY30" fmla="*/ 812800 h 2578100"/>
              <a:gd name="connsiteX31" fmla="*/ 1485900 w 5103129"/>
              <a:gd name="connsiteY31" fmla="*/ 825500 h 2578100"/>
              <a:gd name="connsiteX32" fmla="*/ 1397000 w 5103129"/>
              <a:gd name="connsiteY32" fmla="*/ 889000 h 2578100"/>
              <a:gd name="connsiteX33" fmla="*/ 1358900 w 5103129"/>
              <a:gd name="connsiteY33" fmla="*/ 914400 h 2578100"/>
              <a:gd name="connsiteX34" fmla="*/ 1320800 w 5103129"/>
              <a:gd name="connsiteY34" fmla="*/ 952500 h 2578100"/>
              <a:gd name="connsiteX35" fmla="*/ 1244600 w 5103129"/>
              <a:gd name="connsiteY35" fmla="*/ 977900 h 2578100"/>
              <a:gd name="connsiteX36" fmla="*/ 1181100 w 5103129"/>
              <a:gd name="connsiteY36" fmla="*/ 1003300 h 2578100"/>
              <a:gd name="connsiteX37" fmla="*/ 1117600 w 5103129"/>
              <a:gd name="connsiteY37" fmla="*/ 1041400 h 2578100"/>
              <a:gd name="connsiteX38" fmla="*/ 889000 w 5103129"/>
              <a:gd name="connsiteY38" fmla="*/ 1092200 h 2578100"/>
              <a:gd name="connsiteX39" fmla="*/ 812800 w 5103129"/>
              <a:gd name="connsiteY39" fmla="*/ 1104900 h 2578100"/>
              <a:gd name="connsiteX40" fmla="*/ 698500 w 5103129"/>
              <a:gd name="connsiteY40" fmla="*/ 1143000 h 2578100"/>
              <a:gd name="connsiteX41" fmla="*/ 660400 w 5103129"/>
              <a:gd name="connsiteY41" fmla="*/ 1155700 h 2578100"/>
              <a:gd name="connsiteX42" fmla="*/ 596900 w 5103129"/>
              <a:gd name="connsiteY42" fmla="*/ 1168400 h 2578100"/>
              <a:gd name="connsiteX43" fmla="*/ 520700 w 5103129"/>
              <a:gd name="connsiteY43" fmla="*/ 1193800 h 2578100"/>
              <a:gd name="connsiteX44" fmla="*/ 457200 w 5103129"/>
              <a:gd name="connsiteY44" fmla="*/ 1206500 h 2578100"/>
              <a:gd name="connsiteX45" fmla="*/ 381000 w 5103129"/>
              <a:gd name="connsiteY45" fmla="*/ 1219200 h 2578100"/>
              <a:gd name="connsiteX46" fmla="*/ 342900 w 5103129"/>
              <a:gd name="connsiteY46" fmla="*/ 1231900 h 2578100"/>
              <a:gd name="connsiteX47" fmla="*/ 215900 w 5103129"/>
              <a:gd name="connsiteY47" fmla="*/ 1244600 h 2578100"/>
              <a:gd name="connsiteX48" fmla="*/ 127000 w 5103129"/>
              <a:gd name="connsiteY48" fmla="*/ 1257300 h 2578100"/>
              <a:gd name="connsiteX49" fmla="*/ 63500 w 5103129"/>
              <a:gd name="connsiteY49" fmla="*/ 1282700 h 2578100"/>
              <a:gd name="connsiteX50" fmla="*/ 25400 w 5103129"/>
              <a:gd name="connsiteY50" fmla="*/ 1295400 h 2578100"/>
              <a:gd name="connsiteX51" fmla="*/ 0 w 5103129"/>
              <a:gd name="connsiteY51" fmla="*/ 1333500 h 2578100"/>
              <a:gd name="connsiteX52" fmla="*/ 228600 w 5103129"/>
              <a:gd name="connsiteY52" fmla="*/ 1371600 h 2578100"/>
              <a:gd name="connsiteX53" fmla="*/ 304800 w 5103129"/>
              <a:gd name="connsiteY53" fmla="*/ 1397000 h 2578100"/>
              <a:gd name="connsiteX54" fmla="*/ 368300 w 5103129"/>
              <a:gd name="connsiteY54" fmla="*/ 1422400 h 2578100"/>
              <a:gd name="connsiteX55" fmla="*/ 457200 w 5103129"/>
              <a:gd name="connsiteY55" fmla="*/ 1447800 h 2578100"/>
              <a:gd name="connsiteX56" fmla="*/ 571500 w 5103129"/>
              <a:gd name="connsiteY56" fmla="*/ 1498600 h 2578100"/>
              <a:gd name="connsiteX57" fmla="*/ 660400 w 5103129"/>
              <a:gd name="connsiteY57" fmla="*/ 1536700 h 2578100"/>
              <a:gd name="connsiteX58" fmla="*/ 698500 w 5103129"/>
              <a:gd name="connsiteY58" fmla="*/ 1549400 h 2578100"/>
              <a:gd name="connsiteX59" fmla="*/ 749300 w 5103129"/>
              <a:gd name="connsiteY59" fmla="*/ 1574800 h 2578100"/>
              <a:gd name="connsiteX60" fmla="*/ 863600 w 5103129"/>
              <a:gd name="connsiteY60" fmla="*/ 1612900 h 2578100"/>
              <a:gd name="connsiteX61" fmla="*/ 939800 w 5103129"/>
              <a:gd name="connsiteY61" fmla="*/ 1638300 h 2578100"/>
              <a:gd name="connsiteX62" fmla="*/ 977900 w 5103129"/>
              <a:gd name="connsiteY62" fmla="*/ 1651000 h 2578100"/>
              <a:gd name="connsiteX63" fmla="*/ 1028700 w 5103129"/>
              <a:gd name="connsiteY63" fmla="*/ 1663700 h 2578100"/>
              <a:gd name="connsiteX64" fmla="*/ 1104900 w 5103129"/>
              <a:gd name="connsiteY64" fmla="*/ 1689100 h 2578100"/>
              <a:gd name="connsiteX65" fmla="*/ 1143000 w 5103129"/>
              <a:gd name="connsiteY65" fmla="*/ 1701800 h 2578100"/>
              <a:gd name="connsiteX66" fmla="*/ 1371600 w 5103129"/>
              <a:gd name="connsiteY66" fmla="*/ 1739900 h 2578100"/>
              <a:gd name="connsiteX67" fmla="*/ 1587500 w 5103129"/>
              <a:gd name="connsiteY67" fmla="*/ 1778000 h 2578100"/>
              <a:gd name="connsiteX68" fmla="*/ 1651000 w 5103129"/>
              <a:gd name="connsiteY68" fmla="*/ 1803400 h 2578100"/>
              <a:gd name="connsiteX69" fmla="*/ 1752600 w 5103129"/>
              <a:gd name="connsiteY69" fmla="*/ 1828800 h 2578100"/>
              <a:gd name="connsiteX70" fmla="*/ 2057400 w 5103129"/>
              <a:gd name="connsiteY70" fmla="*/ 1854200 h 2578100"/>
              <a:gd name="connsiteX71" fmla="*/ 2095500 w 5103129"/>
              <a:gd name="connsiteY71" fmla="*/ 1866900 h 2578100"/>
              <a:gd name="connsiteX72" fmla="*/ 2324100 w 5103129"/>
              <a:gd name="connsiteY72" fmla="*/ 1905000 h 2578100"/>
              <a:gd name="connsiteX73" fmla="*/ 2400300 w 5103129"/>
              <a:gd name="connsiteY73" fmla="*/ 1930400 h 2578100"/>
              <a:gd name="connsiteX74" fmla="*/ 2438400 w 5103129"/>
              <a:gd name="connsiteY74" fmla="*/ 1943100 h 2578100"/>
              <a:gd name="connsiteX75" fmla="*/ 2514600 w 5103129"/>
              <a:gd name="connsiteY75" fmla="*/ 1955800 h 2578100"/>
              <a:gd name="connsiteX76" fmla="*/ 2603500 w 5103129"/>
              <a:gd name="connsiteY76" fmla="*/ 1993900 h 2578100"/>
              <a:gd name="connsiteX77" fmla="*/ 2679700 w 5103129"/>
              <a:gd name="connsiteY77" fmla="*/ 2019300 h 2578100"/>
              <a:gd name="connsiteX78" fmla="*/ 2806700 w 5103129"/>
              <a:gd name="connsiteY78" fmla="*/ 2044700 h 2578100"/>
              <a:gd name="connsiteX79" fmla="*/ 2882900 w 5103129"/>
              <a:gd name="connsiteY79" fmla="*/ 2070100 h 2578100"/>
              <a:gd name="connsiteX80" fmla="*/ 2946400 w 5103129"/>
              <a:gd name="connsiteY80" fmla="*/ 2082800 h 2578100"/>
              <a:gd name="connsiteX81" fmla="*/ 3022600 w 5103129"/>
              <a:gd name="connsiteY81" fmla="*/ 2108200 h 2578100"/>
              <a:gd name="connsiteX82" fmla="*/ 3086100 w 5103129"/>
              <a:gd name="connsiteY82" fmla="*/ 2120900 h 2578100"/>
              <a:gd name="connsiteX83" fmla="*/ 3187700 w 5103129"/>
              <a:gd name="connsiteY83" fmla="*/ 2159000 h 2578100"/>
              <a:gd name="connsiteX84" fmla="*/ 3225800 w 5103129"/>
              <a:gd name="connsiteY84" fmla="*/ 2171700 h 2578100"/>
              <a:gd name="connsiteX85" fmla="*/ 3289300 w 5103129"/>
              <a:gd name="connsiteY85" fmla="*/ 2184400 h 2578100"/>
              <a:gd name="connsiteX86" fmla="*/ 3467100 w 5103129"/>
              <a:gd name="connsiteY86" fmla="*/ 2209800 h 2578100"/>
              <a:gd name="connsiteX87" fmla="*/ 3543300 w 5103129"/>
              <a:gd name="connsiteY87" fmla="*/ 2235200 h 2578100"/>
              <a:gd name="connsiteX88" fmla="*/ 3733800 w 5103129"/>
              <a:gd name="connsiteY88" fmla="*/ 2260600 h 2578100"/>
              <a:gd name="connsiteX89" fmla="*/ 3797300 w 5103129"/>
              <a:gd name="connsiteY89" fmla="*/ 2273300 h 2578100"/>
              <a:gd name="connsiteX90" fmla="*/ 3949700 w 5103129"/>
              <a:gd name="connsiteY90" fmla="*/ 2298700 h 2578100"/>
              <a:gd name="connsiteX91" fmla="*/ 4025900 w 5103129"/>
              <a:gd name="connsiteY91" fmla="*/ 2311400 h 2578100"/>
              <a:gd name="connsiteX92" fmla="*/ 4152900 w 5103129"/>
              <a:gd name="connsiteY92" fmla="*/ 2324100 h 2578100"/>
              <a:gd name="connsiteX93" fmla="*/ 4254500 w 5103129"/>
              <a:gd name="connsiteY93" fmla="*/ 2349500 h 2578100"/>
              <a:gd name="connsiteX94" fmla="*/ 4292600 w 5103129"/>
              <a:gd name="connsiteY94" fmla="*/ 2362200 h 2578100"/>
              <a:gd name="connsiteX95" fmla="*/ 4330700 w 5103129"/>
              <a:gd name="connsiteY95" fmla="*/ 2387600 h 2578100"/>
              <a:gd name="connsiteX96" fmla="*/ 4495800 w 5103129"/>
              <a:gd name="connsiteY96" fmla="*/ 2413000 h 2578100"/>
              <a:gd name="connsiteX97" fmla="*/ 4610100 w 5103129"/>
              <a:gd name="connsiteY97" fmla="*/ 2438400 h 2578100"/>
              <a:gd name="connsiteX98" fmla="*/ 4686300 w 5103129"/>
              <a:gd name="connsiteY98" fmla="*/ 2476500 h 2578100"/>
              <a:gd name="connsiteX99" fmla="*/ 4724400 w 5103129"/>
              <a:gd name="connsiteY99" fmla="*/ 2489200 h 2578100"/>
              <a:gd name="connsiteX100" fmla="*/ 4851400 w 5103129"/>
              <a:gd name="connsiteY100" fmla="*/ 2540000 h 2578100"/>
              <a:gd name="connsiteX101" fmla="*/ 4889500 w 5103129"/>
              <a:gd name="connsiteY101" fmla="*/ 2565400 h 2578100"/>
              <a:gd name="connsiteX102" fmla="*/ 4940300 w 5103129"/>
              <a:gd name="connsiteY102" fmla="*/ 2578100 h 2578100"/>
              <a:gd name="connsiteX103" fmla="*/ 4927600 w 5103129"/>
              <a:gd name="connsiteY103" fmla="*/ 2260600 h 2578100"/>
              <a:gd name="connsiteX104" fmla="*/ 4876800 w 5103129"/>
              <a:gd name="connsiteY104" fmla="*/ 2247900 h 2578100"/>
              <a:gd name="connsiteX105" fmla="*/ 4800600 w 5103129"/>
              <a:gd name="connsiteY105" fmla="*/ 2222500 h 2578100"/>
              <a:gd name="connsiteX106" fmla="*/ 4762500 w 5103129"/>
              <a:gd name="connsiteY106" fmla="*/ 2209800 h 2578100"/>
              <a:gd name="connsiteX107" fmla="*/ 4648200 w 5103129"/>
              <a:gd name="connsiteY107" fmla="*/ 2197100 h 2578100"/>
              <a:gd name="connsiteX108" fmla="*/ 4584700 w 5103129"/>
              <a:gd name="connsiteY108" fmla="*/ 2184400 h 2578100"/>
              <a:gd name="connsiteX109" fmla="*/ 4457700 w 5103129"/>
              <a:gd name="connsiteY109" fmla="*/ 2159000 h 2578100"/>
              <a:gd name="connsiteX110" fmla="*/ 4292600 w 5103129"/>
              <a:gd name="connsiteY110" fmla="*/ 2120900 h 2578100"/>
              <a:gd name="connsiteX111" fmla="*/ 4203700 w 5103129"/>
              <a:gd name="connsiteY111" fmla="*/ 2095500 h 2578100"/>
              <a:gd name="connsiteX112" fmla="*/ 4140200 w 5103129"/>
              <a:gd name="connsiteY112" fmla="*/ 2082800 h 2578100"/>
              <a:gd name="connsiteX113" fmla="*/ 4064000 w 5103129"/>
              <a:gd name="connsiteY113" fmla="*/ 2057400 h 2578100"/>
              <a:gd name="connsiteX114" fmla="*/ 3937000 w 5103129"/>
              <a:gd name="connsiteY114" fmla="*/ 2032000 h 2578100"/>
              <a:gd name="connsiteX115" fmla="*/ 3898900 w 5103129"/>
              <a:gd name="connsiteY115" fmla="*/ 2019300 h 2578100"/>
              <a:gd name="connsiteX116" fmla="*/ 3810000 w 5103129"/>
              <a:gd name="connsiteY116" fmla="*/ 2006600 h 2578100"/>
              <a:gd name="connsiteX117" fmla="*/ 3670300 w 5103129"/>
              <a:gd name="connsiteY117" fmla="*/ 1981200 h 2578100"/>
              <a:gd name="connsiteX118" fmla="*/ 3632200 w 5103129"/>
              <a:gd name="connsiteY118" fmla="*/ 1968500 h 2578100"/>
              <a:gd name="connsiteX119" fmla="*/ 3568700 w 5103129"/>
              <a:gd name="connsiteY119" fmla="*/ 1955800 h 2578100"/>
              <a:gd name="connsiteX120" fmla="*/ 3530600 w 5103129"/>
              <a:gd name="connsiteY120" fmla="*/ 1943100 h 2578100"/>
              <a:gd name="connsiteX121" fmla="*/ 3441700 w 5103129"/>
              <a:gd name="connsiteY121" fmla="*/ 1930400 h 2578100"/>
              <a:gd name="connsiteX122" fmla="*/ 3378200 w 5103129"/>
              <a:gd name="connsiteY122" fmla="*/ 1905000 h 2578100"/>
              <a:gd name="connsiteX123" fmla="*/ 3238500 w 5103129"/>
              <a:gd name="connsiteY123" fmla="*/ 1866900 h 2578100"/>
              <a:gd name="connsiteX124" fmla="*/ 3086100 w 5103129"/>
              <a:gd name="connsiteY124" fmla="*/ 1841500 h 2578100"/>
              <a:gd name="connsiteX125" fmla="*/ 3048000 w 5103129"/>
              <a:gd name="connsiteY125" fmla="*/ 1828800 h 2578100"/>
              <a:gd name="connsiteX126" fmla="*/ 2984500 w 5103129"/>
              <a:gd name="connsiteY126" fmla="*/ 1816100 h 2578100"/>
              <a:gd name="connsiteX127" fmla="*/ 2946400 w 5103129"/>
              <a:gd name="connsiteY127" fmla="*/ 1803400 h 2578100"/>
              <a:gd name="connsiteX128" fmla="*/ 2870200 w 5103129"/>
              <a:gd name="connsiteY128" fmla="*/ 1790700 h 2578100"/>
              <a:gd name="connsiteX129" fmla="*/ 2654300 w 5103129"/>
              <a:gd name="connsiteY129" fmla="*/ 1752600 h 2578100"/>
              <a:gd name="connsiteX130" fmla="*/ 2578100 w 5103129"/>
              <a:gd name="connsiteY130" fmla="*/ 1714500 h 2578100"/>
              <a:gd name="connsiteX131" fmla="*/ 2540000 w 5103129"/>
              <a:gd name="connsiteY131" fmla="*/ 1701800 h 2578100"/>
              <a:gd name="connsiteX132" fmla="*/ 2501900 w 5103129"/>
              <a:gd name="connsiteY132" fmla="*/ 1676400 h 2578100"/>
              <a:gd name="connsiteX133" fmla="*/ 2425700 w 5103129"/>
              <a:gd name="connsiteY133" fmla="*/ 1651000 h 2578100"/>
              <a:gd name="connsiteX134" fmla="*/ 2387600 w 5103129"/>
              <a:gd name="connsiteY134" fmla="*/ 1625600 h 2578100"/>
              <a:gd name="connsiteX135" fmla="*/ 2273300 w 5103129"/>
              <a:gd name="connsiteY135" fmla="*/ 1600200 h 2578100"/>
              <a:gd name="connsiteX136" fmla="*/ 2222500 w 5103129"/>
              <a:gd name="connsiteY136" fmla="*/ 1574800 h 2578100"/>
              <a:gd name="connsiteX137" fmla="*/ 2171700 w 5103129"/>
              <a:gd name="connsiteY137" fmla="*/ 1562100 h 2578100"/>
              <a:gd name="connsiteX138" fmla="*/ 2082800 w 5103129"/>
              <a:gd name="connsiteY138" fmla="*/ 1536700 h 2578100"/>
              <a:gd name="connsiteX139" fmla="*/ 1955800 w 5103129"/>
              <a:gd name="connsiteY139" fmla="*/ 1498600 h 2578100"/>
              <a:gd name="connsiteX140" fmla="*/ 1841500 w 5103129"/>
              <a:gd name="connsiteY140" fmla="*/ 1473200 h 2578100"/>
              <a:gd name="connsiteX141" fmla="*/ 1625600 w 5103129"/>
              <a:gd name="connsiteY141" fmla="*/ 1435100 h 2578100"/>
              <a:gd name="connsiteX142" fmla="*/ 1498600 w 5103129"/>
              <a:gd name="connsiteY142" fmla="*/ 1397000 h 2578100"/>
              <a:gd name="connsiteX143" fmla="*/ 1485900 w 5103129"/>
              <a:gd name="connsiteY143" fmla="*/ 1358900 h 2578100"/>
              <a:gd name="connsiteX144" fmla="*/ 1587500 w 5103129"/>
              <a:gd name="connsiteY144" fmla="*/ 1295400 h 2578100"/>
              <a:gd name="connsiteX145" fmla="*/ 1778000 w 5103129"/>
              <a:gd name="connsiteY145" fmla="*/ 1282700 h 2578100"/>
              <a:gd name="connsiteX146" fmla="*/ 1930400 w 5103129"/>
              <a:gd name="connsiteY146" fmla="*/ 1270000 h 2578100"/>
              <a:gd name="connsiteX147" fmla="*/ 2260600 w 5103129"/>
              <a:gd name="connsiteY147" fmla="*/ 1219200 h 2578100"/>
              <a:gd name="connsiteX148" fmla="*/ 2438400 w 5103129"/>
              <a:gd name="connsiteY148" fmla="*/ 1181100 h 2578100"/>
              <a:gd name="connsiteX149" fmla="*/ 2489200 w 5103129"/>
              <a:gd name="connsiteY149" fmla="*/ 1168400 h 2578100"/>
              <a:gd name="connsiteX150" fmla="*/ 2616200 w 5103129"/>
              <a:gd name="connsiteY150" fmla="*/ 1155700 h 2578100"/>
              <a:gd name="connsiteX151" fmla="*/ 2692400 w 5103129"/>
              <a:gd name="connsiteY151" fmla="*/ 1143000 h 2578100"/>
              <a:gd name="connsiteX152" fmla="*/ 2921000 w 5103129"/>
              <a:gd name="connsiteY152" fmla="*/ 1130300 h 2578100"/>
              <a:gd name="connsiteX153" fmla="*/ 3060700 w 5103129"/>
              <a:gd name="connsiteY153" fmla="*/ 1092200 h 2578100"/>
              <a:gd name="connsiteX154" fmla="*/ 3162300 w 5103129"/>
              <a:gd name="connsiteY154" fmla="*/ 1041400 h 2578100"/>
              <a:gd name="connsiteX155" fmla="*/ 3200400 w 5103129"/>
              <a:gd name="connsiteY155" fmla="*/ 1028700 h 2578100"/>
              <a:gd name="connsiteX156" fmla="*/ 3238500 w 5103129"/>
              <a:gd name="connsiteY156" fmla="*/ 1003300 h 2578100"/>
              <a:gd name="connsiteX157" fmla="*/ 4978400 w 5103129"/>
              <a:gd name="connsiteY157" fmla="*/ 457200 h 2578100"/>
              <a:gd name="connsiteX158" fmla="*/ 4965700 w 5103129"/>
              <a:gd name="connsiteY158" fmla="*/ 0 h 2578100"/>
              <a:gd name="connsiteX159" fmla="*/ 4940300 w 5103129"/>
              <a:gd name="connsiteY159" fmla="*/ 50800 h 2578100"/>
              <a:gd name="connsiteX0" fmla="*/ 4940300 w 5105949"/>
              <a:gd name="connsiteY0" fmla="*/ 50800 h 2578100"/>
              <a:gd name="connsiteX1" fmla="*/ 4533900 w 5105949"/>
              <a:gd name="connsiteY1" fmla="*/ 76200 h 2578100"/>
              <a:gd name="connsiteX2" fmla="*/ 4419600 w 5105949"/>
              <a:gd name="connsiteY2" fmla="*/ 114300 h 2578100"/>
              <a:gd name="connsiteX3" fmla="*/ 4381500 w 5105949"/>
              <a:gd name="connsiteY3" fmla="*/ 127000 h 2578100"/>
              <a:gd name="connsiteX4" fmla="*/ 4330700 w 5105949"/>
              <a:gd name="connsiteY4" fmla="*/ 152400 h 2578100"/>
              <a:gd name="connsiteX5" fmla="*/ 4279900 w 5105949"/>
              <a:gd name="connsiteY5" fmla="*/ 165100 h 2578100"/>
              <a:gd name="connsiteX6" fmla="*/ 4165600 w 5105949"/>
              <a:gd name="connsiteY6" fmla="*/ 203200 h 2578100"/>
              <a:gd name="connsiteX7" fmla="*/ 4127500 w 5105949"/>
              <a:gd name="connsiteY7" fmla="*/ 215900 h 2578100"/>
              <a:gd name="connsiteX8" fmla="*/ 4076700 w 5105949"/>
              <a:gd name="connsiteY8" fmla="*/ 241300 h 2578100"/>
              <a:gd name="connsiteX9" fmla="*/ 3937000 w 5105949"/>
              <a:gd name="connsiteY9" fmla="*/ 279400 h 2578100"/>
              <a:gd name="connsiteX10" fmla="*/ 3721100 w 5105949"/>
              <a:gd name="connsiteY10" fmla="*/ 330200 h 2578100"/>
              <a:gd name="connsiteX11" fmla="*/ 3619500 w 5105949"/>
              <a:gd name="connsiteY11" fmla="*/ 368300 h 2578100"/>
              <a:gd name="connsiteX12" fmla="*/ 3568700 w 5105949"/>
              <a:gd name="connsiteY12" fmla="*/ 393700 h 2578100"/>
              <a:gd name="connsiteX13" fmla="*/ 3467100 w 5105949"/>
              <a:gd name="connsiteY13" fmla="*/ 419100 h 2578100"/>
              <a:gd name="connsiteX14" fmla="*/ 3429000 w 5105949"/>
              <a:gd name="connsiteY14" fmla="*/ 431800 h 2578100"/>
              <a:gd name="connsiteX15" fmla="*/ 3200400 w 5105949"/>
              <a:gd name="connsiteY15" fmla="*/ 457200 h 2578100"/>
              <a:gd name="connsiteX16" fmla="*/ 3035300 w 5105949"/>
              <a:gd name="connsiteY16" fmla="*/ 469900 h 2578100"/>
              <a:gd name="connsiteX17" fmla="*/ 2997200 w 5105949"/>
              <a:gd name="connsiteY17" fmla="*/ 495300 h 2578100"/>
              <a:gd name="connsiteX18" fmla="*/ 2946400 w 5105949"/>
              <a:gd name="connsiteY18" fmla="*/ 508000 h 2578100"/>
              <a:gd name="connsiteX19" fmla="*/ 2832100 w 5105949"/>
              <a:gd name="connsiteY19" fmla="*/ 533400 h 2578100"/>
              <a:gd name="connsiteX20" fmla="*/ 2374900 w 5105949"/>
              <a:gd name="connsiteY20" fmla="*/ 584200 h 2578100"/>
              <a:gd name="connsiteX21" fmla="*/ 2298700 w 5105949"/>
              <a:gd name="connsiteY21" fmla="*/ 596900 h 2578100"/>
              <a:gd name="connsiteX22" fmla="*/ 2120900 w 5105949"/>
              <a:gd name="connsiteY22" fmla="*/ 622300 h 2578100"/>
              <a:gd name="connsiteX23" fmla="*/ 2082800 w 5105949"/>
              <a:gd name="connsiteY23" fmla="*/ 635000 h 2578100"/>
              <a:gd name="connsiteX24" fmla="*/ 1993900 w 5105949"/>
              <a:gd name="connsiteY24" fmla="*/ 660400 h 2578100"/>
              <a:gd name="connsiteX25" fmla="*/ 1943100 w 5105949"/>
              <a:gd name="connsiteY25" fmla="*/ 685800 h 2578100"/>
              <a:gd name="connsiteX26" fmla="*/ 1841500 w 5105949"/>
              <a:gd name="connsiteY26" fmla="*/ 711200 h 2578100"/>
              <a:gd name="connsiteX27" fmla="*/ 1778000 w 5105949"/>
              <a:gd name="connsiteY27" fmla="*/ 736600 h 2578100"/>
              <a:gd name="connsiteX28" fmla="*/ 1727200 w 5105949"/>
              <a:gd name="connsiteY28" fmla="*/ 749300 h 2578100"/>
              <a:gd name="connsiteX29" fmla="*/ 1651000 w 5105949"/>
              <a:gd name="connsiteY29" fmla="*/ 774700 h 2578100"/>
              <a:gd name="connsiteX30" fmla="*/ 1536700 w 5105949"/>
              <a:gd name="connsiteY30" fmla="*/ 812800 h 2578100"/>
              <a:gd name="connsiteX31" fmla="*/ 1485900 w 5105949"/>
              <a:gd name="connsiteY31" fmla="*/ 825500 h 2578100"/>
              <a:gd name="connsiteX32" fmla="*/ 1397000 w 5105949"/>
              <a:gd name="connsiteY32" fmla="*/ 889000 h 2578100"/>
              <a:gd name="connsiteX33" fmla="*/ 1358900 w 5105949"/>
              <a:gd name="connsiteY33" fmla="*/ 914400 h 2578100"/>
              <a:gd name="connsiteX34" fmla="*/ 1320800 w 5105949"/>
              <a:gd name="connsiteY34" fmla="*/ 952500 h 2578100"/>
              <a:gd name="connsiteX35" fmla="*/ 1244600 w 5105949"/>
              <a:gd name="connsiteY35" fmla="*/ 977900 h 2578100"/>
              <a:gd name="connsiteX36" fmla="*/ 1181100 w 5105949"/>
              <a:gd name="connsiteY36" fmla="*/ 1003300 h 2578100"/>
              <a:gd name="connsiteX37" fmla="*/ 1117600 w 5105949"/>
              <a:gd name="connsiteY37" fmla="*/ 1041400 h 2578100"/>
              <a:gd name="connsiteX38" fmla="*/ 889000 w 5105949"/>
              <a:gd name="connsiteY38" fmla="*/ 1092200 h 2578100"/>
              <a:gd name="connsiteX39" fmla="*/ 812800 w 5105949"/>
              <a:gd name="connsiteY39" fmla="*/ 1104900 h 2578100"/>
              <a:gd name="connsiteX40" fmla="*/ 698500 w 5105949"/>
              <a:gd name="connsiteY40" fmla="*/ 1143000 h 2578100"/>
              <a:gd name="connsiteX41" fmla="*/ 660400 w 5105949"/>
              <a:gd name="connsiteY41" fmla="*/ 1155700 h 2578100"/>
              <a:gd name="connsiteX42" fmla="*/ 596900 w 5105949"/>
              <a:gd name="connsiteY42" fmla="*/ 1168400 h 2578100"/>
              <a:gd name="connsiteX43" fmla="*/ 520700 w 5105949"/>
              <a:gd name="connsiteY43" fmla="*/ 1193800 h 2578100"/>
              <a:gd name="connsiteX44" fmla="*/ 457200 w 5105949"/>
              <a:gd name="connsiteY44" fmla="*/ 1206500 h 2578100"/>
              <a:gd name="connsiteX45" fmla="*/ 381000 w 5105949"/>
              <a:gd name="connsiteY45" fmla="*/ 1219200 h 2578100"/>
              <a:gd name="connsiteX46" fmla="*/ 342900 w 5105949"/>
              <a:gd name="connsiteY46" fmla="*/ 1231900 h 2578100"/>
              <a:gd name="connsiteX47" fmla="*/ 215900 w 5105949"/>
              <a:gd name="connsiteY47" fmla="*/ 1244600 h 2578100"/>
              <a:gd name="connsiteX48" fmla="*/ 127000 w 5105949"/>
              <a:gd name="connsiteY48" fmla="*/ 1257300 h 2578100"/>
              <a:gd name="connsiteX49" fmla="*/ 63500 w 5105949"/>
              <a:gd name="connsiteY49" fmla="*/ 1282700 h 2578100"/>
              <a:gd name="connsiteX50" fmla="*/ 25400 w 5105949"/>
              <a:gd name="connsiteY50" fmla="*/ 1295400 h 2578100"/>
              <a:gd name="connsiteX51" fmla="*/ 0 w 5105949"/>
              <a:gd name="connsiteY51" fmla="*/ 1333500 h 2578100"/>
              <a:gd name="connsiteX52" fmla="*/ 228600 w 5105949"/>
              <a:gd name="connsiteY52" fmla="*/ 1371600 h 2578100"/>
              <a:gd name="connsiteX53" fmla="*/ 304800 w 5105949"/>
              <a:gd name="connsiteY53" fmla="*/ 1397000 h 2578100"/>
              <a:gd name="connsiteX54" fmla="*/ 368300 w 5105949"/>
              <a:gd name="connsiteY54" fmla="*/ 1422400 h 2578100"/>
              <a:gd name="connsiteX55" fmla="*/ 457200 w 5105949"/>
              <a:gd name="connsiteY55" fmla="*/ 1447800 h 2578100"/>
              <a:gd name="connsiteX56" fmla="*/ 571500 w 5105949"/>
              <a:gd name="connsiteY56" fmla="*/ 1498600 h 2578100"/>
              <a:gd name="connsiteX57" fmla="*/ 660400 w 5105949"/>
              <a:gd name="connsiteY57" fmla="*/ 1536700 h 2578100"/>
              <a:gd name="connsiteX58" fmla="*/ 698500 w 5105949"/>
              <a:gd name="connsiteY58" fmla="*/ 1549400 h 2578100"/>
              <a:gd name="connsiteX59" fmla="*/ 749300 w 5105949"/>
              <a:gd name="connsiteY59" fmla="*/ 1574800 h 2578100"/>
              <a:gd name="connsiteX60" fmla="*/ 863600 w 5105949"/>
              <a:gd name="connsiteY60" fmla="*/ 1612900 h 2578100"/>
              <a:gd name="connsiteX61" fmla="*/ 939800 w 5105949"/>
              <a:gd name="connsiteY61" fmla="*/ 1638300 h 2578100"/>
              <a:gd name="connsiteX62" fmla="*/ 977900 w 5105949"/>
              <a:gd name="connsiteY62" fmla="*/ 1651000 h 2578100"/>
              <a:gd name="connsiteX63" fmla="*/ 1028700 w 5105949"/>
              <a:gd name="connsiteY63" fmla="*/ 1663700 h 2578100"/>
              <a:gd name="connsiteX64" fmla="*/ 1104900 w 5105949"/>
              <a:gd name="connsiteY64" fmla="*/ 1689100 h 2578100"/>
              <a:gd name="connsiteX65" fmla="*/ 1143000 w 5105949"/>
              <a:gd name="connsiteY65" fmla="*/ 1701800 h 2578100"/>
              <a:gd name="connsiteX66" fmla="*/ 1371600 w 5105949"/>
              <a:gd name="connsiteY66" fmla="*/ 1739900 h 2578100"/>
              <a:gd name="connsiteX67" fmla="*/ 1587500 w 5105949"/>
              <a:gd name="connsiteY67" fmla="*/ 1778000 h 2578100"/>
              <a:gd name="connsiteX68" fmla="*/ 1651000 w 5105949"/>
              <a:gd name="connsiteY68" fmla="*/ 1803400 h 2578100"/>
              <a:gd name="connsiteX69" fmla="*/ 1752600 w 5105949"/>
              <a:gd name="connsiteY69" fmla="*/ 1828800 h 2578100"/>
              <a:gd name="connsiteX70" fmla="*/ 2057400 w 5105949"/>
              <a:gd name="connsiteY70" fmla="*/ 1854200 h 2578100"/>
              <a:gd name="connsiteX71" fmla="*/ 2095500 w 5105949"/>
              <a:gd name="connsiteY71" fmla="*/ 1866900 h 2578100"/>
              <a:gd name="connsiteX72" fmla="*/ 2324100 w 5105949"/>
              <a:gd name="connsiteY72" fmla="*/ 1905000 h 2578100"/>
              <a:gd name="connsiteX73" fmla="*/ 2400300 w 5105949"/>
              <a:gd name="connsiteY73" fmla="*/ 1930400 h 2578100"/>
              <a:gd name="connsiteX74" fmla="*/ 2438400 w 5105949"/>
              <a:gd name="connsiteY74" fmla="*/ 1943100 h 2578100"/>
              <a:gd name="connsiteX75" fmla="*/ 2514600 w 5105949"/>
              <a:gd name="connsiteY75" fmla="*/ 1955800 h 2578100"/>
              <a:gd name="connsiteX76" fmla="*/ 2603500 w 5105949"/>
              <a:gd name="connsiteY76" fmla="*/ 1993900 h 2578100"/>
              <a:gd name="connsiteX77" fmla="*/ 2679700 w 5105949"/>
              <a:gd name="connsiteY77" fmla="*/ 2019300 h 2578100"/>
              <a:gd name="connsiteX78" fmla="*/ 2806700 w 5105949"/>
              <a:gd name="connsiteY78" fmla="*/ 2044700 h 2578100"/>
              <a:gd name="connsiteX79" fmla="*/ 2882900 w 5105949"/>
              <a:gd name="connsiteY79" fmla="*/ 2070100 h 2578100"/>
              <a:gd name="connsiteX80" fmla="*/ 2946400 w 5105949"/>
              <a:gd name="connsiteY80" fmla="*/ 2082800 h 2578100"/>
              <a:gd name="connsiteX81" fmla="*/ 3022600 w 5105949"/>
              <a:gd name="connsiteY81" fmla="*/ 2108200 h 2578100"/>
              <a:gd name="connsiteX82" fmla="*/ 3086100 w 5105949"/>
              <a:gd name="connsiteY82" fmla="*/ 2120900 h 2578100"/>
              <a:gd name="connsiteX83" fmla="*/ 3187700 w 5105949"/>
              <a:gd name="connsiteY83" fmla="*/ 2159000 h 2578100"/>
              <a:gd name="connsiteX84" fmla="*/ 3225800 w 5105949"/>
              <a:gd name="connsiteY84" fmla="*/ 2171700 h 2578100"/>
              <a:gd name="connsiteX85" fmla="*/ 3289300 w 5105949"/>
              <a:gd name="connsiteY85" fmla="*/ 2184400 h 2578100"/>
              <a:gd name="connsiteX86" fmla="*/ 3467100 w 5105949"/>
              <a:gd name="connsiteY86" fmla="*/ 2209800 h 2578100"/>
              <a:gd name="connsiteX87" fmla="*/ 3543300 w 5105949"/>
              <a:gd name="connsiteY87" fmla="*/ 2235200 h 2578100"/>
              <a:gd name="connsiteX88" fmla="*/ 3733800 w 5105949"/>
              <a:gd name="connsiteY88" fmla="*/ 2260600 h 2578100"/>
              <a:gd name="connsiteX89" fmla="*/ 3797300 w 5105949"/>
              <a:gd name="connsiteY89" fmla="*/ 2273300 h 2578100"/>
              <a:gd name="connsiteX90" fmla="*/ 3949700 w 5105949"/>
              <a:gd name="connsiteY90" fmla="*/ 2298700 h 2578100"/>
              <a:gd name="connsiteX91" fmla="*/ 4025900 w 5105949"/>
              <a:gd name="connsiteY91" fmla="*/ 2311400 h 2578100"/>
              <a:gd name="connsiteX92" fmla="*/ 4152900 w 5105949"/>
              <a:gd name="connsiteY92" fmla="*/ 2324100 h 2578100"/>
              <a:gd name="connsiteX93" fmla="*/ 4254500 w 5105949"/>
              <a:gd name="connsiteY93" fmla="*/ 2349500 h 2578100"/>
              <a:gd name="connsiteX94" fmla="*/ 4292600 w 5105949"/>
              <a:gd name="connsiteY94" fmla="*/ 2362200 h 2578100"/>
              <a:gd name="connsiteX95" fmla="*/ 4330700 w 5105949"/>
              <a:gd name="connsiteY95" fmla="*/ 2387600 h 2578100"/>
              <a:gd name="connsiteX96" fmla="*/ 4495800 w 5105949"/>
              <a:gd name="connsiteY96" fmla="*/ 2413000 h 2578100"/>
              <a:gd name="connsiteX97" fmla="*/ 4610100 w 5105949"/>
              <a:gd name="connsiteY97" fmla="*/ 2438400 h 2578100"/>
              <a:gd name="connsiteX98" fmla="*/ 4686300 w 5105949"/>
              <a:gd name="connsiteY98" fmla="*/ 2476500 h 2578100"/>
              <a:gd name="connsiteX99" fmla="*/ 4724400 w 5105949"/>
              <a:gd name="connsiteY99" fmla="*/ 2489200 h 2578100"/>
              <a:gd name="connsiteX100" fmla="*/ 4851400 w 5105949"/>
              <a:gd name="connsiteY100" fmla="*/ 2540000 h 2578100"/>
              <a:gd name="connsiteX101" fmla="*/ 4889500 w 5105949"/>
              <a:gd name="connsiteY101" fmla="*/ 2565400 h 2578100"/>
              <a:gd name="connsiteX102" fmla="*/ 4940300 w 5105949"/>
              <a:gd name="connsiteY102" fmla="*/ 2578100 h 2578100"/>
              <a:gd name="connsiteX103" fmla="*/ 4927600 w 5105949"/>
              <a:gd name="connsiteY103" fmla="*/ 2260600 h 2578100"/>
              <a:gd name="connsiteX104" fmla="*/ 4876800 w 5105949"/>
              <a:gd name="connsiteY104" fmla="*/ 2247900 h 2578100"/>
              <a:gd name="connsiteX105" fmla="*/ 4800600 w 5105949"/>
              <a:gd name="connsiteY105" fmla="*/ 2222500 h 2578100"/>
              <a:gd name="connsiteX106" fmla="*/ 4762500 w 5105949"/>
              <a:gd name="connsiteY106" fmla="*/ 2209800 h 2578100"/>
              <a:gd name="connsiteX107" fmla="*/ 4648200 w 5105949"/>
              <a:gd name="connsiteY107" fmla="*/ 2197100 h 2578100"/>
              <a:gd name="connsiteX108" fmla="*/ 4584700 w 5105949"/>
              <a:gd name="connsiteY108" fmla="*/ 2184400 h 2578100"/>
              <a:gd name="connsiteX109" fmla="*/ 4457700 w 5105949"/>
              <a:gd name="connsiteY109" fmla="*/ 2159000 h 2578100"/>
              <a:gd name="connsiteX110" fmla="*/ 4292600 w 5105949"/>
              <a:gd name="connsiteY110" fmla="*/ 2120900 h 2578100"/>
              <a:gd name="connsiteX111" fmla="*/ 4203700 w 5105949"/>
              <a:gd name="connsiteY111" fmla="*/ 2095500 h 2578100"/>
              <a:gd name="connsiteX112" fmla="*/ 4140200 w 5105949"/>
              <a:gd name="connsiteY112" fmla="*/ 2082800 h 2578100"/>
              <a:gd name="connsiteX113" fmla="*/ 4064000 w 5105949"/>
              <a:gd name="connsiteY113" fmla="*/ 2057400 h 2578100"/>
              <a:gd name="connsiteX114" fmla="*/ 3937000 w 5105949"/>
              <a:gd name="connsiteY114" fmla="*/ 2032000 h 2578100"/>
              <a:gd name="connsiteX115" fmla="*/ 3898900 w 5105949"/>
              <a:gd name="connsiteY115" fmla="*/ 2019300 h 2578100"/>
              <a:gd name="connsiteX116" fmla="*/ 3810000 w 5105949"/>
              <a:gd name="connsiteY116" fmla="*/ 2006600 h 2578100"/>
              <a:gd name="connsiteX117" fmla="*/ 3670300 w 5105949"/>
              <a:gd name="connsiteY117" fmla="*/ 1981200 h 2578100"/>
              <a:gd name="connsiteX118" fmla="*/ 3632200 w 5105949"/>
              <a:gd name="connsiteY118" fmla="*/ 1968500 h 2578100"/>
              <a:gd name="connsiteX119" fmla="*/ 3568700 w 5105949"/>
              <a:gd name="connsiteY119" fmla="*/ 1955800 h 2578100"/>
              <a:gd name="connsiteX120" fmla="*/ 3530600 w 5105949"/>
              <a:gd name="connsiteY120" fmla="*/ 1943100 h 2578100"/>
              <a:gd name="connsiteX121" fmla="*/ 3441700 w 5105949"/>
              <a:gd name="connsiteY121" fmla="*/ 1930400 h 2578100"/>
              <a:gd name="connsiteX122" fmla="*/ 3378200 w 5105949"/>
              <a:gd name="connsiteY122" fmla="*/ 1905000 h 2578100"/>
              <a:gd name="connsiteX123" fmla="*/ 3238500 w 5105949"/>
              <a:gd name="connsiteY123" fmla="*/ 1866900 h 2578100"/>
              <a:gd name="connsiteX124" fmla="*/ 3086100 w 5105949"/>
              <a:gd name="connsiteY124" fmla="*/ 1841500 h 2578100"/>
              <a:gd name="connsiteX125" fmla="*/ 3048000 w 5105949"/>
              <a:gd name="connsiteY125" fmla="*/ 1828800 h 2578100"/>
              <a:gd name="connsiteX126" fmla="*/ 2984500 w 5105949"/>
              <a:gd name="connsiteY126" fmla="*/ 1816100 h 2578100"/>
              <a:gd name="connsiteX127" fmla="*/ 2946400 w 5105949"/>
              <a:gd name="connsiteY127" fmla="*/ 1803400 h 2578100"/>
              <a:gd name="connsiteX128" fmla="*/ 2870200 w 5105949"/>
              <a:gd name="connsiteY128" fmla="*/ 1790700 h 2578100"/>
              <a:gd name="connsiteX129" fmla="*/ 2654300 w 5105949"/>
              <a:gd name="connsiteY129" fmla="*/ 1752600 h 2578100"/>
              <a:gd name="connsiteX130" fmla="*/ 2578100 w 5105949"/>
              <a:gd name="connsiteY130" fmla="*/ 1714500 h 2578100"/>
              <a:gd name="connsiteX131" fmla="*/ 2540000 w 5105949"/>
              <a:gd name="connsiteY131" fmla="*/ 1701800 h 2578100"/>
              <a:gd name="connsiteX132" fmla="*/ 2501900 w 5105949"/>
              <a:gd name="connsiteY132" fmla="*/ 1676400 h 2578100"/>
              <a:gd name="connsiteX133" fmla="*/ 2425700 w 5105949"/>
              <a:gd name="connsiteY133" fmla="*/ 1651000 h 2578100"/>
              <a:gd name="connsiteX134" fmla="*/ 2387600 w 5105949"/>
              <a:gd name="connsiteY134" fmla="*/ 1625600 h 2578100"/>
              <a:gd name="connsiteX135" fmla="*/ 2273300 w 5105949"/>
              <a:gd name="connsiteY135" fmla="*/ 1600200 h 2578100"/>
              <a:gd name="connsiteX136" fmla="*/ 2222500 w 5105949"/>
              <a:gd name="connsiteY136" fmla="*/ 1574800 h 2578100"/>
              <a:gd name="connsiteX137" fmla="*/ 2171700 w 5105949"/>
              <a:gd name="connsiteY137" fmla="*/ 1562100 h 2578100"/>
              <a:gd name="connsiteX138" fmla="*/ 2082800 w 5105949"/>
              <a:gd name="connsiteY138" fmla="*/ 1536700 h 2578100"/>
              <a:gd name="connsiteX139" fmla="*/ 1955800 w 5105949"/>
              <a:gd name="connsiteY139" fmla="*/ 1498600 h 2578100"/>
              <a:gd name="connsiteX140" fmla="*/ 1841500 w 5105949"/>
              <a:gd name="connsiteY140" fmla="*/ 1473200 h 2578100"/>
              <a:gd name="connsiteX141" fmla="*/ 1625600 w 5105949"/>
              <a:gd name="connsiteY141" fmla="*/ 1435100 h 2578100"/>
              <a:gd name="connsiteX142" fmla="*/ 1498600 w 5105949"/>
              <a:gd name="connsiteY142" fmla="*/ 1397000 h 2578100"/>
              <a:gd name="connsiteX143" fmla="*/ 1485900 w 5105949"/>
              <a:gd name="connsiteY143" fmla="*/ 1358900 h 2578100"/>
              <a:gd name="connsiteX144" fmla="*/ 1587500 w 5105949"/>
              <a:gd name="connsiteY144" fmla="*/ 1295400 h 2578100"/>
              <a:gd name="connsiteX145" fmla="*/ 1778000 w 5105949"/>
              <a:gd name="connsiteY145" fmla="*/ 1282700 h 2578100"/>
              <a:gd name="connsiteX146" fmla="*/ 1930400 w 5105949"/>
              <a:gd name="connsiteY146" fmla="*/ 1270000 h 2578100"/>
              <a:gd name="connsiteX147" fmla="*/ 2260600 w 5105949"/>
              <a:gd name="connsiteY147" fmla="*/ 1219200 h 2578100"/>
              <a:gd name="connsiteX148" fmla="*/ 2438400 w 5105949"/>
              <a:gd name="connsiteY148" fmla="*/ 1181100 h 2578100"/>
              <a:gd name="connsiteX149" fmla="*/ 2489200 w 5105949"/>
              <a:gd name="connsiteY149" fmla="*/ 1168400 h 2578100"/>
              <a:gd name="connsiteX150" fmla="*/ 2616200 w 5105949"/>
              <a:gd name="connsiteY150" fmla="*/ 1155700 h 2578100"/>
              <a:gd name="connsiteX151" fmla="*/ 2692400 w 5105949"/>
              <a:gd name="connsiteY151" fmla="*/ 1143000 h 2578100"/>
              <a:gd name="connsiteX152" fmla="*/ 2921000 w 5105949"/>
              <a:gd name="connsiteY152" fmla="*/ 1130300 h 2578100"/>
              <a:gd name="connsiteX153" fmla="*/ 3060700 w 5105949"/>
              <a:gd name="connsiteY153" fmla="*/ 1092200 h 2578100"/>
              <a:gd name="connsiteX154" fmla="*/ 3162300 w 5105949"/>
              <a:gd name="connsiteY154" fmla="*/ 1041400 h 2578100"/>
              <a:gd name="connsiteX155" fmla="*/ 3200400 w 5105949"/>
              <a:gd name="connsiteY155" fmla="*/ 1028700 h 2578100"/>
              <a:gd name="connsiteX156" fmla="*/ 4978400 w 5105949"/>
              <a:gd name="connsiteY156" fmla="*/ 457200 h 2578100"/>
              <a:gd name="connsiteX157" fmla="*/ 4965700 w 5105949"/>
              <a:gd name="connsiteY157" fmla="*/ 0 h 2578100"/>
              <a:gd name="connsiteX158" fmla="*/ 4940300 w 5105949"/>
              <a:gd name="connsiteY158" fmla="*/ 50800 h 2578100"/>
              <a:gd name="connsiteX0" fmla="*/ 4940300 w 5108770"/>
              <a:gd name="connsiteY0" fmla="*/ 50800 h 2578100"/>
              <a:gd name="connsiteX1" fmla="*/ 4533900 w 5108770"/>
              <a:gd name="connsiteY1" fmla="*/ 76200 h 2578100"/>
              <a:gd name="connsiteX2" fmla="*/ 4419600 w 5108770"/>
              <a:gd name="connsiteY2" fmla="*/ 114300 h 2578100"/>
              <a:gd name="connsiteX3" fmla="*/ 4381500 w 5108770"/>
              <a:gd name="connsiteY3" fmla="*/ 127000 h 2578100"/>
              <a:gd name="connsiteX4" fmla="*/ 4330700 w 5108770"/>
              <a:gd name="connsiteY4" fmla="*/ 152400 h 2578100"/>
              <a:gd name="connsiteX5" fmla="*/ 4279900 w 5108770"/>
              <a:gd name="connsiteY5" fmla="*/ 165100 h 2578100"/>
              <a:gd name="connsiteX6" fmla="*/ 4165600 w 5108770"/>
              <a:gd name="connsiteY6" fmla="*/ 203200 h 2578100"/>
              <a:gd name="connsiteX7" fmla="*/ 4127500 w 5108770"/>
              <a:gd name="connsiteY7" fmla="*/ 215900 h 2578100"/>
              <a:gd name="connsiteX8" fmla="*/ 4076700 w 5108770"/>
              <a:gd name="connsiteY8" fmla="*/ 241300 h 2578100"/>
              <a:gd name="connsiteX9" fmla="*/ 3937000 w 5108770"/>
              <a:gd name="connsiteY9" fmla="*/ 279400 h 2578100"/>
              <a:gd name="connsiteX10" fmla="*/ 3721100 w 5108770"/>
              <a:gd name="connsiteY10" fmla="*/ 330200 h 2578100"/>
              <a:gd name="connsiteX11" fmla="*/ 3619500 w 5108770"/>
              <a:gd name="connsiteY11" fmla="*/ 368300 h 2578100"/>
              <a:gd name="connsiteX12" fmla="*/ 3568700 w 5108770"/>
              <a:gd name="connsiteY12" fmla="*/ 393700 h 2578100"/>
              <a:gd name="connsiteX13" fmla="*/ 3467100 w 5108770"/>
              <a:gd name="connsiteY13" fmla="*/ 419100 h 2578100"/>
              <a:gd name="connsiteX14" fmla="*/ 3429000 w 5108770"/>
              <a:gd name="connsiteY14" fmla="*/ 431800 h 2578100"/>
              <a:gd name="connsiteX15" fmla="*/ 3200400 w 5108770"/>
              <a:gd name="connsiteY15" fmla="*/ 457200 h 2578100"/>
              <a:gd name="connsiteX16" fmla="*/ 3035300 w 5108770"/>
              <a:gd name="connsiteY16" fmla="*/ 469900 h 2578100"/>
              <a:gd name="connsiteX17" fmla="*/ 2997200 w 5108770"/>
              <a:gd name="connsiteY17" fmla="*/ 495300 h 2578100"/>
              <a:gd name="connsiteX18" fmla="*/ 2946400 w 5108770"/>
              <a:gd name="connsiteY18" fmla="*/ 508000 h 2578100"/>
              <a:gd name="connsiteX19" fmla="*/ 2832100 w 5108770"/>
              <a:gd name="connsiteY19" fmla="*/ 533400 h 2578100"/>
              <a:gd name="connsiteX20" fmla="*/ 2374900 w 5108770"/>
              <a:gd name="connsiteY20" fmla="*/ 584200 h 2578100"/>
              <a:gd name="connsiteX21" fmla="*/ 2298700 w 5108770"/>
              <a:gd name="connsiteY21" fmla="*/ 596900 h 2578100"/>
              <a:gd name="connsiteX22" fmla="*/ 2120900 w 5108770"/>
              <a:gd name="connsiteY22" fmla="*/ 622300 h 2578100"/>
              <a:gd name="connsiteX23" fmla="*/ 2082800 w 5108770"/>
              <a:gd name="connsiteY23" fmla="*/ 635000 h 2578100"/>
              <a:gd name="connsiteX24" fmla="*/ 1993900 w 5108770"/>
              <a:gd name="connsiteY24" fmla="*/ 660400 h 2578100"/>
              <a:gd name="connsiteX25" fmla="*/ 1943100 w 5108770"/>
              <a:gd name="connsiteY25" fmla="*/ 685800 h 2578100"/>
              <a:gd name="connsiteX26" fmla="*/ 1841500 w 5108770"/>
              <a:gd name="connsiteY26" fmla="*/ 711200 h 2578100"/>
              <a:gd name="connsiteX27" fmla="*/ 1778000 w 5108770"/>
              <a:gd name="connsiteY27" fmla="*/ 736600 h 2578100"/>
              <a:gd name="connsiteX28" fmla="*/ 1727200 w 5108770"/>
              <a:gd name="connsiteY28" fmla="*/ 749300 h 2578100"/>
              <a:gd name="connsiteX29" fmla="*/ 1651000 w 5108770"/>
              <a:gd name="connsiteY29" fmla="*/ 774700 h 2578100"/>
              <a:gd name="connsiteX30" fmla="*/ 1536700 w 5108770"/>
              <a:gd name="connsiteY30" fmla="*/ 812800 h 2578100"/>
              <a:gd name="connsiteX31" fmla="*/ 1485900 w 5108770"/>
              <a:gd name="connsiteY31" fmla="*/ 825500 h 2578100"/>
              <a:gd name="connsiteX32" fmla="*/ 1397000 w 5108770"/>
              <a:gd name="connsiteY32" fmla="*/ 889000 h 2578100"/>
              <a:gd name="connsiteX33" fmla="*/ 1358900 w 5108770"/>
              <a:gd name="connsiteY33" fmla="*/ 914400 h 2578100"/>
              <a:gd name="connsiteX34" fmla="*/ 1320800 w 5108770"/>
              <a:gd name="connsiteY34" fmla="*/ 952500 h 2578100"/>
              <a:gd name="connsiteX35" fmla="*/ 1244600 w 5108770"/>
              <a:gd name="connsiteY35" fmla="*/ 977900 h 2578100"/>
              <a:gd name="connsiteX36" fmla="*/ 1181100 w 5108770"/>
              <a:gd name="connsiteY36" fmla="*/ 1003300 h 2578100"/>
              <a:gd name="connsiteX37" fmla="*/ 1117600 w 5108770"/>
              <a:gd name="connsiteY37" fmla="*/ 1041400 h 2578100"/>
              <a:gd name="connsiteX38" fmla="*/ 889000 w 5108770"/>
              <a:gd name="connsiteY38" fmla="*/ 1092200 h 2578100"/>
              <a:gd name="connsiteX39" fmla="*/ 812800 w 5108770"/>
              <a:gd name="connsiteY39" fmla="*/ 1104900 h 2578100"/>
              <a:gd name="connsiteX40" fmla="*/ 698500 w 5108770"/>
              <a:gd name="connsiteY40" fmla="*/ 1143000 h 2578100"/>
              <a:gd name="connsiteX41" fmla="*/ 660400 w 5108770"/>
              <a:gd name="connsiteY41" fmla="*/ 1155700 h 2578100"/>
              <a:gd name="connsiteX42" fmla="*/ 596900 w 5108770"/>
              <a:gd name="connsiteY42" fmla="*/ 1168400 h 2578100"/>
              <a:gd name="connsiteX43" fmla="*/ 520700 w 5108770"/>
              <a:gd name="connsiteY43" fmla="*/ 1193800 h 2578100"/>
              <a:gd name="connsiteX44" fmla="*/ 457200 w 5108770"/>
              <a:gd name="connsiteY44" fmla="*/ 1206500 h 2578100"/>
              <a:gd name="connsiteX45" fmla="*/ 381000 w 5108770"/>
              <a:gd name="connsiteY45" fmla="*/ 1219200 h 2578100"/>
              <a:gd name="connsiteX46" fmla="*/ 342900 w 5108770"/>
              <a:gd name="connsiteY46" fmla="*/ 1231900 h 2578100"/>
              <a:gd name="connsiteX47" fmla="*/ 215900 w 5108770"/>
              <a:gd name="connsiteY47" fmla="*/ 1244600 h 2578100"/>
              <a:gd name="connsiteX48" fmla="*/ 127000 w 5108770"/>
              <a:gd name="connsiteY48" fmla="*/ 1257300 h 2578100"/>
              <a:gd name="connsiteX49" fmla="*/ 63500 w 5108770"/>
              <a:gd name="connsiteY49" fmla="*/ 1282700 h 2578100"/>
              <a:gd name="connsiteX50" fmla="*/ 25400 w 5108770"/>
              <a:gd name="connsiteY50" fmla="*/ 1295400 h 2578100"/>
              <a:gd name="connsiteX51" fmla="*/ 0 w 5108770"/>
              <a:gd name="connsiteY51" fmla="*/ 1333500 h 2578100"/>
              <a:gd name="connsiteX52" fmla="*/ 228600 w 5108770"/>
              <a:gd name="connsiteY52" fmla="*/ 1371600 h 2578100"/>
              <a:gd name="connsiteX53" fmla="*/ 304800 w 5108770"/>
              <a:gd name="connsiteY53" fmla="*/ 1397000 h 2578100"/>
              <a:gd name="connsiteX54" fmla="*/ 368300 w 5108770"/>
              <a:gd name="connsiteY54" fmla="*/ 1422400 h 2578100"/>
              <a:gd name="connsiteX55" fmla="*/ 457200 w 5108770"/>
              <a:gd name="connsiteY55" fmla="*/ 1447800 h 2578100"/>
              <a:gd name="connsiteX56" fmla="*/ 571500 w 5108770"/>
              <a:gd name="connsiteY56" fmla="*/ 1498600 h 2578100"/>
              <a:gd name="connsiteX57" fmla="*/ 660400 w 5108770"/>
              <a:gd name="connsiteY57" fmla="*/ 1536700 h 2578100"/>
              <a:gd name="connsiteX58" fmla="*/ 698500 w 5108770"/>
              <a:gd name="connsiteY58" fmla="*/ 1549400 h 2578100"/>
              <a:gd name="connsiteX59" fmla="*/ 749300 w 5108770"/>
              <a:gd name="connsiteY59" fmla="*/ 1574800 h 2578100"/>
              <a:gd name="connsiteX60" fmla="*/ 863600 w 5108770"/>
              <a:gd name="connsiteY60" fmla="*/ 1612900 h 2578100"/>
              <a:gd name="connsiteX61" fmla="*/ 939800 w 5108770"/>
              <a:gd name="connsiteY61" fmla="*/ 1638300 h 2578100"/>
              <a:gd name="connsiteX62" fmla="*/ 977900 w 5108770"/>
              <a:gd name="connsiteY62" fmla="*/ 1651000 h 2578100"/>
              <a:gd name="connsiteX63" fmla="*/ 1028700 w 5108770"/>
              <a:gd name="connsiteY63" fmla="*/ 1663700 h 2578100"/>
              <a:gd name="connsiteX64" fmla="*/ 1104900 w 5108770"/>
              <a:gd name="connsiteY64" fmla="*/ 1689100 h 2578100"/>
              <a:gd name="connsiteX65" fmla="*/ 1143000 w 5108770"/>
              <a:gd name="connsiteY65" fmla="*/ 1701800 h 2578100"/>
              <a:gd name="connsiteX66" fmla="*/ 1371600 w 5108770"/>
              <a:gd name="connsiteY66" fmla="*/ 1739900 h 2578100"/>
              <a:gd name="connsiteX67" fmla="*/ 1587500 w 5108770"/>
              <a:gd name="connsiteY67" fmla="*/ 1778000 h 2578100"/>
              <a:gd name="connsiteX68" fmla="*/ 1651000 w 5108770"/>
              <a:gd name="connsiteY68" fmla="*/ 1803400 h 2578100"/>
              <a:gd name="connsiteX69" fmla="*/ 1752600 w 5108770"/>
              <a:gd name="connsiteY69" fmla="*/ 1828800 h 2578100"/>
              <a:gd name="connsiteX70" fmla="*/ 2057400 w 5108770"/>
              <a:gd name="connsiteY70" fmla="*/ 1854200 h 2578100"/>
              <a:gd name="connsiteX71" fmla="*/ 2095500 w 5108770"/>
              <a:gd name="connsiteY71" fmla="*/ 1866900 h 2578100"/>
              <a:gd name="connsiteX72" fmla="*/ 2324100 w 5108770"/>
              <a:gd name="connsiteY72" fmla="*/ 1905000 h 2578100"/>
              <a:gd name="connsiteX73" fmla="*/ 2400300 w 5108770"/>
              <a:gd name="connsiteY73" fmla="*/ 1930400 h 2578100"/>
              <a:gd name="connsiteX74" fmla="*/ 2438400 w 5108770"/>
              <a:gd name="connsiteY74" fmla="*/ 1943100 h 2578100"/>
              <a:gd name="connsiteX75" fmla="*/ 2514600 w 5108770"/>
              <a:gd name="connsiteY75" fmla="*/ 1955800 h 2578100"/>
              <a:gd name="connsiteX76" fmla="*/ 2603500 w 5108770"/>
              <a:gd name="connsiteY76" fmla="*/ 1993900 h 2578100"/>
              <a:gd name="connsiteX77" fmla="*/ 2679700 w 5108770"/>
              <a:gd name="connsiteY77" fmla="*/ 2019300 h 2578100"/>
              <a:gd name="connsiteX78" fmla="*/ 2806700 w 5108770"/>
              <a:gd name="connsiteY78" fmla="*/ 2044700 h 2578100"/>
              <a:gd name="connsiteX79" fmla="*/ 2882900 w 5108770"/>
              <a:gd name="connsiteY79" fmla="*/ 2070100 h 2578100"/>
              <a:gd name="connsiteX80" fmla="*/ 2946400 w 5108770"/>
              <a:gd name="connsiteY80" fmla="*/ 2082800 h 2578100"/>
              <a:gd name="connsiteX81" fmla="*/ 3022600 w 5108770"/>
              <a:gd name="connsiteY81" fmla="*/ 2108200 h 2578100"/>
              <a:gd name="connsiteX82" fmla="*/ 3086100 w 5108770"/>
              <a:gd name="connsiteY82" fmla="*/ 2120900 h 2578100"/>
              <a:gd name="connsiteX83" fmla="*/ 3187700 w 5108770"/>
              <a:gd name="connsiteY83" fmla="*/ 2159000 h 2578100"/>
              <a:gd name="connsiteX84" fmla="*/ 3225800 w 5108770"/>
              <a:gd name="connsiteY84" fmla="*/ 2171700 h 2578100"/>
              <a:gd name="connsiteX85" fmla="*/ 3289300 w 5108770"/>
              <a:gd name="connsiteY85" fmla="*/ 2184400 h 2578100"/>
              <a:gd name="connsiteX86" fmla="*/ 3467100 w 5108770"/>
              <a:gd name="connsiteY86" fmla="*/ 2209800 h 2578100"/>
              <a:gd name="connsiteX87" fmla="*/ 3543300 w 5108770"/>
              <a:gd name="connsiteY87" fmla="*/ 2235200 h 2578100"/>
              <a:gd name="connsiteX88" fmla="*/ 3733800 w 5108770"/>
              <a:gd name="connsiteY88" fmla="*/ 2260600 h 2578100"/>
              <a:gd name="connsiteX89" fmla="*/ 3797300 w 5108770"/>
              <a:gd name="connsiteY89" fmla="*/ 2273300 h 2578100"/>
              <a:gd name="connsiteX90" fmla="*/ 3949700 w 5108770"/>
              <a:gd name="connsiteY90" fmla="*/ 2298700 h 2578100"/>
              <a:gd name="connsiteX91" fmla="*/ 4025900 w 5108770"/>
              <a:gd name="connsiteY91" fmla="*/ 2311400 h 2578100"/>
              <a:gd name="connsiteX92" fmla="*/ 4152900 w 5108770"/>
              <a:gd name="connsiteY92" fmla="*/ 2324100 h 2578100"/>
              <a:gd name="connsiteX93" fmla="*/ 4254500 w 5108770"/>
              <a:gd name="connsiteY93" fmla="*/ 2349500 h 2578100"/>
              <a:gd name="connsiteX94" fmla="*/ 4292600 w 5108770"/>
              <a:gd name="connsiteY94" fmla="*/ 2362200 h 2578100"/>
              <a:gd name="connsiteX95" fmla="*/ 4330700 w 5108770"/>
              <a:gd name="connsiteY95" fmla="*/ 2387600 h 2578100"/>
              <a:gd name="connsiteX96" fmla="*/ 4495800 w 5108770"/>
              <a:gd name="connsiteY96" fmla="*/ 2413000 h 2578100"/>
              <a:gd name="connsiteX97" fmla="*/ 4610100 w 5108770"/>
              <a:gd name="connsiteY97" fmla="*/ 2438400 h 2578100"/>
              <a:gd name="connsiteX98" fmla="*/ 4686300 w 5108770"/>
              <a:gd name="connsiteY98" fmla="*/ 2476500 h 2578100"/>
              <a:gd name="connsiteX99" fmla="*/ 4724400 w 5108770"/>
              <a:gd name="connsiteY99" fmla="*/ 2489200 h 2578100"/>
              <a:gd name="connsiteX100" fmla="*/ 4851400 w 5108770"/>
              <a:gd name="connsiteY100" fmla="*/ 2540000 h 2578100"/>
              <a:gd name="connsiteX101" fmla="*/ 4889500 w 5108770"/>
              <a:gd name="connsiteY101" fmla="*/ 2565400 h 2578100"/>
              <a:gd name="connsiteX102" fmla="*/ 4940300 w 5108770"/>
              <a:gd name="connsiteY102" fmla="*/ 2578100 h 2578100"/>
              <a:gd name="connsiteX103" fmla="*/ 4927600 w 5108770"/>
              <a:gd name="connsiteY103" fmla="*/ 2260600 h 2578100"/>
              <a:gd name="connsiteX104" fmla="*/ 4876800 w 5108770"/>
              <a:gd name="connsiteY104" fmla="*/ 2247900 h 2578100"/>
              <a:gd name="connsiteX105" fmla="*/ 4800600 w 5108770"/>
              <a:gd name="connsiteY105" fmla="*/ 2222500 h 2578100"/>
              <a:gd name="connsiteX106" fmla="*/ 4762500 w 5108770"/>
              <a:gd name="connsiteY106" fmla="*/ 2209800 h 2578100"/>
              <a:gd name="connsiteX107" fmla="*/ 4648200 w 5108770"/>
              <a:gd name="connsiteY107" fmla="*/ 2197100 h 2578100"/>
              <a:gd name="connsiteX108" fmla="*/ 4584700 w 5108770"/>
              <a:gd name="connsiteY108" fmla="*/ 2184400 h 2578100"/>
              <a:gd name="connsiteX109" fmla="*/ 4457700 w 5108770"/>
              <a:gd name="connsiteY109" fmla="*/ 2159000 h 2578100"/>
              <a:gd name="connsiteX110" fmla="*/ 4292600 w 5108770"/>
              <a:gd name="connsiteY110" fmla="*/ 2120900 h 2578100"/>
              <a:gd name="connsiteX111" fmla="*/ 4203700 w 5108770"/>
              <a:gd name="connsiteY111" fmla="*/ 2095500 h 2578100"/>
              <a:gd name="connsiteX112" fmla="*/ 4140200 w 5108770"/>
              <a:gd name="connsiteY112" fmla="*/ 2082800 h 2578100"/>
              <a:gd name="connsiteX113" fmla="*/ 4064000 w 5108770"/>
              <a:gd name="connsiteY113" fmla="*/ 2057400 h 2578100"/>
              <a:gd name="connsiteX114" fmla="*/ 3937000 w 5108770"/>
              <a:gd name="connsiteY114" fmla="*/ 2032000 h 2578100"/>
              <a:gd name="connsiteX115" fmla="*/ 3898900 w 5108770"/>
              <a:gd name="connsiteY115" fmla="*/ 2019300 h 2578100"/>
              <a:gd name="connsiteX116" fmla="*/ 3810000 w 5108770"/>
              <a:gd name="connsiteY116" fmla="*/ 2006600 h 2578100"/>
              <a:gd name="connsiteX117" fmla="*/ 3670300 w 5108770"/>
              <a:gd name="connsiteY117" fmla="*/ 1981200 h 2578100"/>
              <a:gd name="connsiteX118" fmla="*/ 3632200 w 5108770"/>
              <a:gd name="connsiteY118" fmla="*/ 1968500 h 2578100"/>
              <a:gd name="connsiteX119" fmla="*/ 3568700 w 5108770"/>
              <a:gd name="connsiteY119" fmla="*/ 1955800 h 2578100"/>
              <a:gd name="connsiteX120" fmla="*/ 3530600 w 5108770"/>
              <a:gd name="connsiteY120" fmla="*/ 1943100 h 2578100"/>
              <a:gd name="connsiteX121" fmla="*/ 3441700 w 5108770"/>
              <a:gd name="connsiteY121" fmla="*/ 1930400 h 2578100"/>
              <a:gd name="connsiteX122" fmla="*/ 3378200 w 5108770"/>
              <a:gd name="connsiteY122" fmla="*/ 1905000 h 2578100"/>
              <a:gd name="connsiteX123" fmla="*/ 3238500 w 5108770"/>
              <a:gd name="connsiteY123" fmla="*/ 1866900 h 2578100"/>
              <a:gd name="connsiteX124" fmla="*/ 3086100 w 5108770"/>
              <a:gd name="connsiteY124" fmla="*/ 1841500 h 2578100"/>
              <a:gd name="connsiteX125" fmla="*/ 3048000 w 5108770"/>
              <a:gd name="connsiteY125" fmla="*/ 1828800 h 2578100"/>
              <a:gd name="connsiteX126" fmla="*/ 2984500 w 5108770"/>
              <a:gd name="connsiteY126" fmla="*/ 1816100 h 2578100"/>
              <a:gd name="connsiteX127" fmla="*/ 2946400 w 5108770"/>
              <a:gd name="connsiteY127" fmla="*/ 1803400 h 2578100"/>
              <a:gd name="connsiteX128" fmla="*/ 2870200 w 5108770"/>
              <a:gd name="connsiteY128" fmla="*/ 1790700 h 2578100"/>
              <a:gd name="connsiteX129" fmla="*/ 2654300 w 5108770"/>
              <a:gd name="connsiteY129" fmla="*/ 1752600 h 2578100"/>
              <a:gd name="connsiteX130" fmla="*/ 2578100 w 5108770"/>
              <a:gd name="connsiteY130" fmla="*/ 1714500 h 2578100"/>
              <a:gd name="connsiteX131" fmla="*/ 2540000 w 5108770"/>
              <a:gd name="connsiteY131" fmla="*/ 1701800 h 2578100"/>
              <a:gd name="connsiteX132" fmla="*/ 2501900 w 5108770"/>
              <a:gd name="connsiteY132" fmla="*/ 1676400 h 2578100"/>
              <a:gd name="connsiteX133" fmla="*/ 2425700 w 5108770"/>
              <a:gd name="connsiteY133" fmla="*/ 1651000 h 2578100"/>
              <a:gd name="connsiteX134" fmla="*/ 2387600 w 5108770"/>
              <a:gd name="connsiteY134" fmla="*/ 1625600 h 2578100"/>
              <a:gd name="connsiteX135" fmla="*/ 2273300 w 5108770"/>
              <a:gd name="connsiteY135" fmla="*/ 1600200 h 2578100"/>
              <a:gd name="connsiteX136" fmla="*/ 2222500 w 5108770"/>
              <a:gd name="connsiteY136" fmla="*/ 1574800 h 2578100"/>
              <a:gd name="connsiteX137" fmla="*/ 2171700 w 5108770"/>
              <a:gd name="connsiteY137" fmla="*/ 1562100 h 2578100"/>
              <a:gd name="connsiteX138" fmla="*/ 2082800 w 5108770"/>
              <a:gd name="connsiteY138" fmla="*/ 1536700 h 2578100"/>
              <a:gd name="connsiteX139" fmla="*/ 1955800 w 5108770"/>
              <a:gd name="connsiteY139" fmla="*/ 1498600 h 2578100"/>
              <a:gd name="connsiteX140" fmla="*/ 1841500 w 5108770"/>
              <a:gd name="connsiteY140" fmla="*/ 1473200 h 2578100"/>
              <a:gd name="connsiteX141" fmla="*/ 1625600 w 5108770"/>
              <a:gd name="connsiteY141" fmla="*/ 1435100 h 2578100"/>
              <a:gd name="connsiteX142" fmla="*/ 1498600 w 5108770"/>
              <a:gd name="connsiteY142" fmla="*/ 1397000 h 2578100"/>
              <a:gd name="connsiteX143" fmla="*/ 1485900 w 5108770"/>
              <a:gd name="connsiteY143" fmla="*/ 1358900 h 2578100"/>
              <a:gd name="connsiteX144" fmla="*/ 1587500 w 5108770"/>
              <a:gd name="connsiteY144" fmla="*/ 1295400 h 2578100"/>
              <a:gd name="connsiteX145" fmla="*/ 1778000 w 5108770"/>
              <a:gd name="connsiteY145" fmla="*/ 1282700 h 2578100"/>
              <a:gd name="connsiteX146" fmla="*/ 1930400 w 5108770"/>
              <a:gd name="connsiteY146" fmla="*/ 1270000 h 2578100"/>
              <a:gd name="connsiteX147" fmla="*/ 2260600 w 5108770"/>
              <a:gd name="connsiteY147" fmla="*/ 1219200 h 2578100"/>
              <a:gd name="connsiteX148" fmla="*/ 2438400 w 5108770"/>
              <a:gd name="connsiteY148" fmla="*/ 1181100 h 2578100"/>
              <a:gd name="connsiteX149" fmla="*/ 2489200 w 5108770"/>
              <a:gd name="connsiteY149" fmla="*/ 1168400 h 2578100"/>
              <a:gd name="connsiteX150" fmla="*/ 2616200 w 5108770"/>
              <a:gd name="connsiteY150" fmla="*/ 1155700 h 2578100"/>
              <a:gd name="connsiteX151" fmla="*/ 2692400 w 5108770"/>
              <a:gd name="connsiteY151" fmla="*/ 1143000 h 2578100"/>
              <a:gd name="connsiteX152" fmla="*/ 2921000 w 5108770"/>
              <a:gd name="connsiteY152" fmla="*/ 1130300 h 2578100"/>
              <a:gd name="connsiteX153" fmla="*/ 3060700 w 5108770"/>
              <a:gd name="connsiteY153" fmla="*/ 1092200 h 2578100"/>
              <a:gd name="connsiteX154" fmla="*/ 3162300 w 5108770"/>
              <a:gd name="connsiteY154" fmla="*/ 1041400 h 2578100"/>
              <a:gd name="connsiteX155" fmla="*/ 4978400 w 5108770"/>
              <a:gd name="connsiteY155" fmla="*/ 457200 h 2578100"/>
              <a:gd name="connsiteX156" fmla="*/ 4965700 w 5108770"/>
              <a:gd name="connsiteY156" fmla="*/ 0 h 2578100"/>
              <a:gd name="connsiteX157" fmla="*/ 4940300 w 5108770"/>
              <a:gd name="connsiteY157" fmla="*/ 50800 h 2578100"/>
              <a:gd name="connsiteX0" fmla="*/ 4940300 w 5116292"/>
              <a:gd name="connsiteY0" fmla="*/ 50800 h 2578100"/>
              <a:gd name="connsiteX1" fmla="*/ 4533900 w 5116292"/>
              <a:gd name="connsiteY1" fmla="*/ 76200 h 2578100"/>
              <a:gd name="connsiteX2" fmla="*/ 4419600 w 5116292"/>
              <a:gd name="connsiteY2" fmla="*/ 114300 h 2578100"/>
              <a:gd name="connsiteX3" fmla="*/ 4381500 w 5116292"/>
              <a:gd name="connsiteY3" fmla="*/ 127000 h 2578100"/>
              <a:gd name="connsiteX4" fmla="*/ 4330700 w 5116292"/>
              <a:gd name="connsiteY4" fmla="*/ 152400 h 2578100"/>
              <a:gd name="connsiteX5" fmla="*/ 4279900 w 5116292"/>
              <a:gd name="connsiteY5" fmla="*/ 165100 h 2578100"/>
              <a:gd name="connsiteX6" fmla="*/ 4165600 w 5116292"/>
              <a:gd name="connsiteY6" fmla="*/ 203200 h 2578100"/>
              <a:gd name="connsiteX7" fmla="*/ 4127500 w 5116292"/>
              <a:gd name="connsiteY7" fmla="*/ 215900 h 2578100"/>
              <a:gd name="connsiteX8" fmla="*/ 4076700 w 5116292"/>
              <a:gd name="connsiteY8" fmla="*/ 241300 h 2578100"/>
              <a:gd name="connsiteX9" fmla="*/ 3937000 w 5116292"/>
              <a:gd name="connsiteY9" fmla="*/ 279400 h 2578100"/>
              <a:gd name="connsiteX10" fmla="*/ 3721100 w 5116292"/>
              <a:gd name="connsiteY10" fmla="*/ 330200 h 2578100"/>
              <a:gd name="connsiteX11" fmla="*/ 3619500 w 5116292"/>
              <a:gd name="connsiteY11" fmla="*/ 368300 h 2578100"/>
              <a:gd name="connsiteX12" fmla="*/ 3568700 w 5116292"/>
              <a:gd name="connsiteY12" fmla="*/ 393700 h 2578100"/>
              <a:gd name="connsiteX13" fmla="*/ 3467100 w 5116292"/>
              <a:gd name="connsiteY13" fmla="*/ 419100 h 2578100"/>
              <a:gd name="connsiteX14" fmla="*/ 3429000 w 5116292"/>
              <a:gd name="connsiteY14" fmla="*/ 431800 h 2578100"/>
              <a:gd name="connsiteX15" fmla="*/ 3200400 w 5116292"/>
              <a:gd name="connsiteY15" fmla="*/ 457200 h 2578100"/>
              <a:gd name="connsiteX16" fmla="*/ 3035300 w 5116292"/>
              <a:gd name="connsiteY16" fmla="*/ 469900 h 2578100"/>
              <a:gd name="connsiteX17" fmla="*/ 2997200 w 5116292"/>
              <a:gd name="connsiteY17" fmla="*/ 495300 h 2578100"/>
              <a:gd name="connsiteX18" fmla="*/ 2946400 w 5116292"/>
              <a:gd name="connsiteY18" fmla="*/ 508000 h 2578100"/>
              <a:gd name="connsiteX19" fmla="*/ 2832100 w 5116292"/>
              <a:gd name="connsiteY19" fmla="*/ 533400 h 2578100"/>
              <a:gd name="connsiteX20" fmla="*/ 2374900 w 5116292"/>
              <a:gd name="connsiteY20" fmla="*/ 584200 h 2578100"/>
              <a:gd name="connsiteX21" fmla="*/ 2298700 w 5116292"/>
              <a:gd name="connsiteY21" fmla="*/ 596900 h 2578100"/>
              <a:gd name="connsiteX22" fmla="*/ 2120900 w 5116292"/>
              <a:gd name="connsiteY22" fmla="*/ 622300 h 2578100"/>
              <a:gd name="connsiteX23" fmla="*/ 2082800 w 5116292"/>
              <a:gd name="connsiteY23" fmla="*/ 635000 h 2578100"/>
              <a:gd name="connsiteX24" fmla="*/ 1993900 w 5116292"/>
              <a:gd name="connsiteY24" fmla="*/ 660400 h 2578100"/>
              <a:gd name="connsiteX25" fmla="*/ 1943100 w 5116292"/>
              <a:gd name="connsiteY25" fmla="*/ 685800 h 2578100"/>
              <a:gd name="connsiteX26" fmla="*/ 1841500 w 5116292"/>
              <a:gd name="connsiteY26" fmla="*/ 711200 h 2578100"/>
              <a:gd name="connsiteX27" fmla="*/ 1778000 w 5116292"/>
              <a:gd name="connsiteY27" fmla="*/ 736600 h 2578100"/>
              <a:gd name="connsiteX28" fmla="*/ 1727200 w 5116292"/>
              <a:gd name="connsiteY28" fmla="*/ 749300 h 2578100"/>
              <a:gd name="connsiteX29" fmla="*/ 1651000 w 5116292"/>
              <a:gd name="connsiteY29" fmla="*/ 774700 h 2578100"/>
              <a:gd name="connsiteX30" fmla="*/ 1536700 w 5116292"/>
              <a:gd name="connsiteY30" fmla="*/ 812800 h 2578100"/>
              <a:gd name="connsiteX31" fmla="*/ 1485900 w 5116292"/>
              <a:gd name="connsiteY31" fmla="*/ 825500 h 2578100"/>
              <a:gd name="connsiteX32" fmla="*/ 1397000 w 5116292"/>
              <a:gd name="connsiteY32" fmla="*/ 889000 h 2578100"/>
              <a:gd name="connsiteX33" fmla="*/ 1358900 w 5116292"/>
              <a:gd name="connsiteY33" fmla="*/ 914400 h 2578100"/>
              <a:gd name="connsiteX34" fmla="*/ 1320800 w 5116292"/>
              <a:gd name="connsiteY34" fmla="*/ 952500 h 2578100"/>
              <a:gd name="connsiteX35" fmla="*/ 1244600 w 5116292"/>
              <a:gd name="connsiteY35" fmla="*/ 977900 h 2578100"/>
              <a:gd name="connsiteX36" fmla="*/ 1181100 w 5116292"/>
              <a:gd name="connsiteY36" fmla="*/ 1003300 h 2578100"/>
              <a:gd name="connsiteX37" fmla="*/ 1117600 w 5116292"/>
              <a:gd name="connsiteY37" fmla="*/ 1041400 h 2578100"/>
              <a:gd name="connsiteX38" fmla="*/ 889000 w 5116292"/>
              <a:gd name="connsiteY38" fmla="*/ 1092200 h 2578100"/>
              <a:gd name="connsiteX39" fmla="*/ 812800 w 5116292"/>
              <a:gd name="connsiteY39" fmla="*/ 1104900 h 2578100"/>
              <a:gd name="connsiteX40" fmla="*/ 698500 w 5116292"/>
              <a:gd name="connsiteY40" fmla="*/ 1143000 h 2578100"/>
              <a:gd name="connsiteX41" fmla="*/ 660400 w 5116292"/>
              <a:gd name="connsiteY41" fmla="*/ 1155700 h 2578100"/>
              <a:gd name="connsiteX42" fmla="*/ 596900 w 5116292"/>
              <a:gd name="connsiteY42" fmla="*/ 1168400 h 2578100"/>
              <a:gd name="connsiteX43" fmla="*/ 520700 w 5116292"/>
              <a:gd name="connsiteY43" fmla="*/ 1193800 h 2578100"/>
              <a:gd name="connsiteX44" fmla="*/ 457200 w 5116292"/>
              <a:gd name="connsiteY44" fmla="*/ 1206500 h 2578100"/>
              <a:gd name="connsiteX45" fmla="*/ 381000 w 5116292"/>
              <a:gd name="connsiteY45" fmla="*/ 1219200 h 2578100"/>
              <a:gd name="connsiteX46" fmla="*/ 342900 w 5116292"/>
              <a:gd name="connsiteY46" fmla="*/ 1231900 h 2578100"/>
              <a:gd name="connsiteX47" fmla="*/ 215900 w 5116292"/>
              <a:gd name="connsiteY47" fmla="*/ 1244600 h 2578100"/>
              <a:gd name="connsiteX48" fmla="*/ 127000 w 5116292"/>
              <a:gd name="connsiteY48" fmla="*/ 1257300 h 2578100"/>
              <a:gd name="connsiteX49" fmla="*/ 63500 w 5116292"/>
              <a:gd name="connsiteY49" fmla="*/ 1282700 h 2578100"/>
              <a:gd name="connsiteX50" fmla="*/ 25400 w 5116292"/>
              <a:gd name="connsiteY50" fmla="*/ 1295400 h 2578100"/>
              <a:gd name="connsiteX51" fmla="*/ 0 w 5116292"/>
              <a:gd name="connsiteY51" fmla="*/ 1333500 h 2578100"/>
              <a:gd name="connsiteX52" fmla="*/ 228600 w 5116292"/>
              <a:gd name="connsiteY52" fmla="*/ 1371600 h 2578100"/>
              <a:gd name="connsiteX53" fmla="*/ 304800 w 5116292"/>
              <a:gd name="connsiteY53" fmla="*/ 1397000 h 2578100"/>
              <a:gd name="connsiteX54" fmla="*/ 368300 w 5116292"/>
              <a:gd name="connsiteY54" fmla="*/ 1422400 h 2578100"/>
              <a:gd name="connsiteX55" fmla="*/ 457200 w 5116292"/>
              <a:gd name="connsiteY55" fmla="*/ 1447800 h 2578100"/>
              <a:gd name="connsiteX56" fmla="*/ 571500 w 5116292"/>
              <a:gd name="connsiteY56" fmla="*/ 1498600 h 2578100"/>
              <a:gd name="connsiteX57" fmla="*/ 660400 w 5116292"/>
              <a:gd name="connsiteY57" fmla="*/ 1536700 h 2578100"/>
              <a:gd name="connsiteX58" fmla="*/ 698500 w 5116292"/>
              <a:gd name="connsiteY58" fmla="*/ 1549400 h 2578100"/>
              <a:gd name="connsiteX59" fmla="*/ 749300 w 5116292"/>
              <a:gd name="connsiteY59" fmla="*/ 1574800 h 2578100"/>
              <a:gd name="connsiteX60" fmla="*/ 863600 w 5116292"/>
              <a:gd name="connsiteY60" fmla="*/ 1612900 h 2578100"/>
              <a:gd name="connsiteX61" fmla="*/ 939800 w 5116292"/>
              <a:gd name="connsiteY61" fmla="*/ 1638300 h 2578100"/>
              <a:gd name="connsiteX62" fmla="*/ 977900 w 5116292"/>
              <a:gd name="connsiteY62" fmla="*/ 1651000 h 2578100"/>
              <a:gd name="connsiteX63" fmla="*/ 1028700 w 5116292"/>
              <a:gd name="connsiteY63" fmla="*/ 1663700 h 2578100"/>
              <a:gd name="connsiteX64" fmla="*/ 1104900 w 5116292"/>
              <a:gd name="connsiteY64" fmla="*/ 1689100 h 2578100"/>
              <a:gd name="connsiteX65" fmla="*/ 1143000 w 5116292"/>
              <a:gd name="connsiteY65" fmla="*/ 1701800 h 2578100"/>
              <a:gd name="connsiteX66" fmla="*/ 1371600 w 5116292"/>
              <a:gd name="connsiteY66" fmla="*/ 1739900 h 2578100"/>
              <a:gd name="connsiteX67" fmla="*/ 1587500 w 5116292"/>
              <a:gd name="connsiteY67" fmla="*/ 1778000 h 2578100"/>
              <a:gd name="connsiteX68" fmla="*/ 1651000 w 5116292"/>
              <a:gd name="connsiteY68" fmla="*/ 1803400 h 2578100"/>
              <a:gd name="connsiteX69" fmla="*/ 1752600 w 5116292"/>
              <a:gd name="connsiteY69" fmla="*/ 1828800 h 2578100"/>
              <a:gd name="connsiteX70" fmla="*/ 2057400 w 5116292"/>
              <a:gd name="connsiteY70" fmla="*/ 1854200 h 2578100"/>
              <a:gd name="connsiteX71" fmla="*/ 2095500 w 5116292"/>
              <a:gd name="connsiteY71" fmla="*/ 1866900 h 2578100"/>
              <a:gd name="connsiteX72" fmla="*/ 2324100 w 5116292"/>
              <a:gd name="connsiteY72" fmla="*/ 1905000 h 2578100"/>
              <a:gd name="connsiteX73" fmla="*/ 2400300 w 5116292"/>
              <a:gd name="connsiteY73" fmla="*/ 1930400 h 2578100"/>
              <a:gd name="connsiteX74" fmla="*/ 2438400 w 5116292"/>
              <a:gd name="connsiteY74" fmla="*/ 1943100 h 2578100"/>
              <a:gd name="connsiteX75" fmla="*/ 2514600 w 5116292"/>
              <a:gd name="connsiteY75" fmla="*/ 1955800 h 2578100"/>
              <a:gd name="connsiteX76" fmla="*/ 2603500 w 5116292"/>
              <a:gd name="connsiteY76" fmla="*/ 1993900 h 2578100"/>
              <a:gd name="connsiteX77" fmla="*/ 2679700 w 5116292"/>
              <a:gd name="connsiteY77" fmla="*/ 2019300 h 2578100"/>
              <a:gd name="connsiteX78" fmla="*/ 2806700 w 5116292"/>
              <a:gd name="connsiteY78" fmla="*/ 2044700 h 2578100"/>
              <a:gd name="connsiteX79" fmla="*/ 2882900 w 5116292"/>
              <a:gd name="connsiteY79" fmla="*/ 2070100 h 2578100"/>
              <a:gd name="connsiteX80" fmla="*/ 2946400 w 5116292"/>
              <a:gd name="connsiteY80" fmla="*/ 2082800 h 2578100"/>
              <a:gd name="connsiteX81" fmla="*/ 3022600 w 5116292"/>
              <a:gd name="connsiteY81" fmla="*/ 2108200 h 2578100"/>
              <a:gd name="connsiteX82" fmla="*/ 3086100 w 5116292"/>
              <a:gd name="connsiteY82" fmla="*/ 2120900 h 2578100"/>
              <a:gd name="connsiteX83" fmla="*/ 3187700 w 5116292"/>
              <a:gd name="connsiteY83" fmla="*/ 2159000 h 2578100"/>
              <a:gd name="connsiteX84" fmla="*/ 3225800 w 5116292"/>
              <a:gd name="connsiteY84" fmla="*/ 2171700 h 2578100"/>
              <a:gd name="connsiteX85" fmla="*/ 3289300 w 5116292"/>
              <a:gd name="connsiteY85" fmla="*/ 2184400 h 2578100"/>
              <a:gd name="connsiteX86" fmla="*/ 3467100 w 5116292"/>
              <a:gd name="connsiteY86" fmla="*/ 2209800 h 2578100"/>
              <a:gd name="connsiteX87" fmla="*/ 3543300 w 5116292"/>
              <a:gd name="connsiteY87" fmla="*/ 2235200 h 2578100"/>
              <a:gd name="connsiteX88" fmla="*/ 3733800 w 5116292"/>
              <a:gd name="connsiteY88" fmla="*/ 2260600 h 2578100"/>
              <a:gd name="connsiteX89" fmla="*/ 3797300 w 5116292"/>
              <a:gd name="connsiteY89" fmla="*/ 2273300 h 2578100"/>
              <a:gd name="connsiteX90" fmla="*/ 3949700 w 5116292"/>
              <a:gd name="connsiteY90" fmla="*/ 2298700 h 2578100"/>
              <a:gd name="connsiteX91" fmla="*/ 4025900 w 5116292"/>
              <a:gd name="connsiteY91" fmla="*/ 2311400 h 2578100"/>
              <a:gd name="connsiteX92" fmla="*/ 4152900 w 5116292"/>
              <a:gd name="connsiteY92" fmla="*/ 2324100 h 2578100"/>
              <a:gd name="connsiteX93" fmla="*/ 4254500 w 5116292"/>
              <a:gd name="connsiteY93" fmla="*/ 2349500 h 2578100"/>
              <a:gd name="connsiteX94" fmla="*/ 4292600 w 5116292"/>
              <a:gd name="connsiteY94" fmla="*/ 2362200 h 2578100"/>
              <a:gd name="connsiteX95" fmla="*/ 4330700 w 5116292"/>
              <a:gd name="connsiteY95" fmla="*/ 2387600 h 2578100"/>
              <a:gd name="connsiteX96" fmla="*/ 4495800 w 5116292"/>
              <a:gd name="connsiteY96" fmla="*/ 2413000 h 2578100"/>
              <a:gd name="connsiteX97" fmla="*/ 4610100 w 5116292"/>
              <a:gd name="connsiteY97" fmla="*/ 2438400 h 2578100"/>
              <a:gd name="connsiteX98" fmla="*/ 4686300 w 5116292"/>
              <a:gd name="connsiteY98" fmla="*/ 2476500 h 2578100"/>
              <a:gd name="connsiteX99" fmla="*/ 4724400 w 5116292"/>
              <a:gd name="connsiteY99" fmla="*/ 2489200 h 2578100"/>
              <a:gd name="connsiteX100" fmla="*/ 4851400 w 5116292"/>
              <a:gd name="connsiteY100" fmla="*/ 2540000 h 2578100"/>
              <a:gd name="connsiteX101" fmla="*/ 4889500 w 5116292"/>
              <a:gd name="connsiteY101" fmla="*/ 2565400 h 2578100"/>
              <a:gd name="connsiteX102" fmla="*/ 4940300 w 5116292"/>
              <a:gd name="connsiteY102" fmla="*/ 2578100 h 2578100"/>
              <a:gd name="connsiteX103" fmla="*/ 4927600 w 5116292"/>
              <a:gd name="connsiteY103" fmla="*/ 2260600 h 2578100"/>
              <a:gd name="connsiteX104" fmla="*/ 4876800 w 5116292"/>
              <a:gd name="connsiteY104" fmla="*/ 2247900 h 2578100"/>
              <a:gd name="connsiteX105" fmla="*/ 4800600 w 5116292"/>
              <a:gd name="connsiteY105" fmla="*/ 2222500 h 2578100"/>
              <a:gd name="connsiteX106" fmla="*/ 4762500 w 5116292"/>
              <a:gd name="connsiteY106" fmla="*/ 2209800 h 2578100"/>
              <a:gd name="connsiteX107" fmla="*/ 4648200 w 5116292"/>
              <a:gd name="connsiteY107" fmla="*/ 2197100 h 2578100"/>
              <a:gd name="connsiteX108" fmla="*/ 4584700 w 5116292"/>
              <a:gd name="connsiteY108" fmla="*/ 2184400 h 2578100"/>
              <a:gd name="connsiteX109" fmla="*/ 4457700 w 5116292"/>
              <a:gd name="connsiteY109" fmla="*/ 2159000 h 2578100"/>
              <a:gd name="connsiteX110" fmla="*/ 4292600 w 5116292"/>
              <a:gd name="connsiteY110" fmla="*/ 2120900 h 2578100"/>
              <a:gd name="connsiteX111" fmla="*/ 4203700 w 5116292"/>
              <a:gd name="connsiteY111" fmla="*/ 2095500 h 2578100"/>
              <a:gd name="connsiteX112" fmla="*/ 4140200 w 5116292"/>
              <a:gd name="connsiteY112" fmla="*/ 2082800 h 2578100"/>
              <a:gd name="connsiteX113" fmla="*/ 4064000 w 5116292"/>
              <a:gd name="connsiteY113" fmla="*/ 2057400 h 2578100"/>
              <a:gd name="connsiteX114" fmla="*/ 3937000 w 5116292"/>
              <a:gd name="connsiteY114" fmla="*/ 2032000 h 2578100"/>
              <a:gd name="connsiteX115" fmla="*/ 3898900 w 5116292"/>
              <a:gd name="connsiteY115" fmla="*/ 2019300 h 2578100"/>
              <a:gd name="connsiteX116" fmla="*/ 3810000 w 5116292"/>
              <a:gd name="connsiteY116" fmla="*/ 2006600 h 2578100"/>
              <a:gd name="connsiteX117" fmla="*/ 3670300 w 5116292"/>
              <a:gd name="connsiteY117" fmla="*/ 1981200 h 2578100"/>
              <a:gd name="connsiteX118" fmla="*/ 3632200 w 5116292"/>
              <a:gd name="connsiteY118" fmla="*/ 1968500 h 2578100"/>
              <a:gd name="connsiteX119" fmla="*/ 3568700 w 5116292"/>
              <a:gd name="connsiteY119" fmla="*/ 1955800 h 2578100"/>
              <a:gd name="connsiteX120" fmla="*/ 3530600 w 5116292"/>
              <a:gd name="connsiteY120" fmla="*/ 1943100 h 2578100"/>
              <a:gd name="connsiteX121" fmla="*/ 3441700 w 5116292"/>
              <a:gd name="connsiteY121" fmla="*/ 1930400 h 2578100"/>
              <a:gd name="connsiteX122" fmla="*/ 3378200 w 5116292"/>
              <a:gd name="connsiteY122" fmla="*/ 1905000 h 2578100"/>
              <a:gd name="connsiteX123" fmla="*/ 3238500 w 5116292"/>
              <a:gd name="connsiteY123" fmla="*/ 1866900 h 2578100"/>
              <a:gd name="connsiteX124" fmla="*/ 3086100 w 5116292"/>
              <a:gd name="connsiteY124" fmla="*/ 1841500 h 2578100"/>
              <a:gd name="connsiteX125" fmla="*/ 3048000 w 5116292"/>
              <a:gd name="connsiteY125" fmla="*/ 1828800 h 2578100"/>
              <a:gd name="connsiteX126" fmla="*/ 2984500 w 5116292"/>
              <a:gd name="connsiteY126" fmla="*/ 1816100 h 2578100"/>
              <a:gd name="connsiteX127" fmla="*/ 2946400 w 5116292"/>
              <a:gd name="connsiteY127" fmla="*/ 1803400 h 2578100"/>
              <a:gd name="connsiteX128" fmla="*/ 2870200 w 5116292"/>
              <a:gd name="connsiteY128" fmla="*/ 1790700 h 2578100"/>
              <a:gd name="connsiteX129" fmla="*/ 2654300 w 5116292"/>
              <a:gd name="connsiteY129" fmla="*/ 1752600 h 2578100"/>
              <a:gd name="connsiteX130" fmla="*/ 2578100 w 5116292"/>
              <a:gd name="connsiteY130" fmla="*/ 1714500 h 2578100"/>
              <a:gd name="connsiteX131" fmla="*/ 2540000 w 5116292"/>
              <a:gd name="connsiteY131" fmla="*/ 1701800 h 2578100"/>
              <a:gd name="connsiteX132" fmla="*/ 2501900 w 5116292"/>
              <a:gd name="connsiteY132" fmla="*/ 1676400 h 2578100"/>
              <a:gd name="connsiteX133" fmla="*/ 2425700 w 5116292"/>
              <a:gd name="connsiteY133" fmla="*/ 1651000 h 2578100"/>
              <a:gd name="connsiteX134" fmla="*/ 2387600 w 5116292"/>
              <a:gd name="connsiteY134" fmla="*/ 1625600 h 2578100"/>
              <a:gd name="connsiteX135" fmla="*/ 2273300 w 5116292"/>
              <a:gd name="connsiteY135" fmla="*/ 1600200 h 2578100"/>
              <a:gd name="connsiteX136" fmla="*/ 2222500 w 5116292"/>
              <a:gd name="connsiteY136" fmla="*/ 1574800 h 2578100"/>
              <a:gd name="connsiteX137" fmla="*/ 2171700 w 5116292"/>
              <a:gd name="connsiteY137" fmla="*/ 1562100 h 2578100"/>
              <a:gd name="connsiteX138" fmla="*/ 2082800 w 5116292"/>
              <a:gd name="connsiteY138" fmla="*/ 1536700 h 2578100"/>
              <a:gd name="connsiteX139" fmla="*/ 1955800 w 5116292"/>
              <a:gd name="connsiteY139" fmla="*/ 1498600 h 2578100"/>
              <a:gd name="connsiteX140" fmla="*/ 1841500 w 5116292"/>
              <a:gd name="connsiteY140" fmla="*/ 1473200 h 2578100"/>
              <a:gd name="connsiteX141" fmla="*/ 1625600 w 5116292"/>
              <a:gd name="connsiteY141" fmla="*/ 1435100 h 2578100"/>
              <a:gd name="connsiteX142" fmla="*/ 1498600 w 5116292"/>
              <a:gd name="connsiteY142" fmla="*/ 1397000 h 2578100"/>
              <a:gd name="connsiteX143" fmla="*/ 1485900 w 5116292"/>
              <a:gd name="connsiteY143" fmla="*/ 1358900 h 2578100"/>
              <a:gd name="connsiteX144" fmla="*/ 1587500 w 5116292"/>
              <a:gd name="connsiteY144" fmla="*/ 1295400 h 2578100"/>
              <a:gd name="connsiteX145" fmla="*/ 1778000 w 5116292"/>
              <a:gd name="connsiteY145" fmla="*/ 1282700 h 2578100"/>
              <a:gd name="connsiteX146" fmla="*/ 1930400 w 5116292"/>
              <a:gd name="connsiteY146" fmla="*/ 1270000 h 2578100"/>
              <a:gd name="connsiteX147" fmla="*/ 2260600 w 5116292"/>
              <a:gd name="connsiteY147" fmla="*/ 1219200 h 2578100"/>
              <a:gd name="connsiteX148" fmla="*/ 2438400 w 5116292"/>
              <a:gd name="connsiteY148" fmla="*/ 1181100 h 2578100"/>
              <a:gd name="connsiteX149" fmla="*/ 2489200 w 5116292"/>
              <a:gd name="connsiteY149" fmla="*/ 1168400 h 2578100"/>
              <a:gd name="connsiteX150" fmla="*/ 2616200 w 5116292"/>
              <a:gd name="connsiteY150" fmla="*/ 1155700 h 2578100"/>
              <a:gd name="connsiteX151" fmla="*/ 2692400 w 5116292"/>
              <a:gd name="connsiteY151" fmla="*/ 1143000 h 2578100"/>
              <a:gd name="connsiteX152" fmla="*/ 2921000 w 5116292"/>
              <a:gd name="connsiteY152" fmla="*/ 1130300 h 2578100"/>
              <a:gd name="connsiteX153" fmla="*/ 3060700 w 5116292"/>
              <a:gd name="connsiteY153" fmla="*/ 1092200 h 2578100"/>
              <a:gd name="connsiteX154" fmla="*/ 4978400 w 5116292"/>
              <a:gd name="connsiteY154" fmla="*/ 457200 h 2578100"/>
              <a:gd name="connsiteX155" fmla="*/ 4965700 w 5116292"/>
              <a:gd name="connsiteY155" fmla="*/ 0 h 2578100"/>
              <a:gd name="connsiteX156" fmla="*/ 4940300 w 5116292"/>
              <a:gd name="connsiteY156" fmla="*/ 50800 h 2578100"/>
              <a:gd name="connsiteX0" fmla="*/ 4940300 w 5126635"/>
              <a:gd name="connsiteY0" fmla="*/ 50800 h 2578100"/>
              <a:gd name="connsiteX1" fmla="*/ 4533900 w 5126635"/>
              <a:gd name="connsiteY1" fmla="*/ 76200 h 2578100"/>
              <a:gd name="connsiteX2" fmla="*/ 4419600 w 5126635"/>
              <a:gd name="connsiteY2" fmla="*/ 114300 h 2578100"/>
              <a:gd name="connsiteX3" fmla="*/ 4381500 w 5126635"/>
              <a:gd name="connsiteY3" fmla="*/ 127000 h 2578100"/>
              <a:gd name="connsiteX4" fmla="*/ 4330700 w 5126635"/>
              <a:gd name="connsiteY4" fmla="*/ 152400 h 2578100"/>
              <a:gd name="connsiteX5" fmla="*/ 4279900 w 5126635"/>
              <a:gd name="connsiteY5" fmla="*/ 165100 h 2578100"/>
              <a:gd name="connsiteX6" fmla="*/ 4165600 w 5126635"/>
              <a:gd name="connsiteY6" fmla="*/ 203200 h 2578100"/>
              <a:gd name="connsiteX7" fmla="*/ 4127500 w 5126635"/>
              <a:gd name="connsiteY7" fmla="*/ 215900 h 2578100"/>
              <a:gd name="connsiteX8" fmla="*/ 4076700 w 5126635"/>
              <a:gd name="connsiteY8" fmla="*/ 241300 h 2578100"/>
              <a:gd name="connsiteX9" fmla="*/ 3937000 w 5126635"/>
              <a:gd name="connsiteY9" fmla="*/ 279400 h 2578100"/>
              <a:gd name="connsiteX10" fmla="*/ 3721100 w 5126635"/>
              <a:gd name="connsiteY10" fmla="*/ 330200 h 2578100"/>
              <a:gd name="connsiteX11" fmla="*/ 3619500 w 5126635"/>
              <a:gd name="connsiteY11" fmla="*/ 368300 h 2578100"/>
              <a:gd name="connsiteX12" fmla="*/ 3568700 w 5126635"/>
              <a:gd name="connsiteY12" fmla="*/ 393700 h 2578100"/>
              <a:gd name="connsiteX13" fmla="*/ 3467100 w 5126635"/>
              <a:gd name="connsiteY13" fmla="*/ 419100 h 2578100"/>
              <a:gd name="connsiteX14" fmla="*/ 3429000 w 5126635"/>
              <a:gd name="connsiteY14" fmla="*/ 431800 h 2578100"/>
              <a:gd name="connsiteX15" fmla="*/ 3200400 w 5126635"/>
              <a:gd name="connsiteY15" fmla="*/ 457200 h 2578100"/>
              <a:gd name="connsiteX16" fmla="*/ 3035300 w 5126635"/>
              <a:gd name="connsiteY16" fmla="*/ 469900 h 2578100"/>
              <a:gd name="connsiteX17" fmla="*/ 2997200 w 5126635"/>
              <a:gd name="connsiteY17" fmla="*/ 495300 h 2578100"/>
              <a:gd name="connsiteX18" fmla="*/ 2946400 w 5126635"/>
              <a:gd name="connsiteY18" fmla="*/ 508000 h 2578100"/>
              <a:gd name="connsiteX19" fmla="*/ 2832100 w 5126635"/>
              <a:gd name="connsiteY19" fmla="*/ 533400 h 2578100"/>
              <a:gd name="connsiteX20" fmla="*/ 2374900 w 5126635"/>
              <a:gd name="connsiteY20" fmla="*/ 584200 h 2578100"/>
              <a:gd name="connsiteX21" fmla="*/ 2298700 w 5126635"/>
              <a:gd name="connsiteY21" fmla="*/ 596900 h 2578100"/>
              <a:gd name="connsiteX22" fmla="*/ 2120900 w 5126635"/>
              <a:gd name="connsiteY22" fmla="*/ 622300 h 2578100"/>
              <a:gd name="connsiteX23" fmla="*/ 2082800 w 5126635"/>
              <a:gd name="connsiteY23" fmla="*/ 635000 h 2578100"/>
              <a:gd name="connsiteX24" fmla="*/ 1993900 w 5126635"/>
              <a:gd name="connsiteY24" fmla="*/ 660400 h 2578100"/>
              <a:gd name="connsiteX25" fmla="*/ 1943100 w 5126635"/>
              <a:gd name="connsiteY25" fmla="*/ 685800 h 2578100"/>
              <a:gd name="connsiteX26" fmla="*/ 1841500 w 5126635"/>
              <a:gd name="connsiteY26" fmla="*/ 711200 h 2578100"/>
              <a:gd name="connsiteX27" fmla="*/ 1778000 w 5126635"/>
              <a:gd name="connsiteY27" fmla="*/ 736600 h 2578100"/>
              <a:gd name="connsiteX28" fmla="*/ 1727200 w 5126635"/>
              <a:gd name="connsiteY28" fmla="*/ 749300 h 2578100"/>
              <a:gd name="connsiteX29" fmla="*/ 1651000 w 5126635"/>
              <a:gd name="connsiteY29" fmla="*/ 774700 h 2578100"/>
              <a:gd name="connsiteX30" fmla="*/ 1536700 w 5126635"/>
              <a:gd name="connsiteY30" fmla="*/ 812800 h 2578100"/>
              <a:gd name="connsiteX31" fmla="*/ 1485900 w 5126635"/>
              <a:gd name="connsiteY31" fmla="*/ 825500 h 2578100"/>
              <a:gd name="connsiteX32" fmla="*/ 1397000 w 5126635"/>
              <a:gd name="connsiteY32" fmla="*/ 889000 h 2578100"/>
              <a:gd name="connsiteX33" fmla="*/ 1358900 w 5126635"/>
              <a:gd name="connsiteY33" fmla="*/ 914400 h 2578100"/>
              <a:gd name="connsiteX34" fmla="*/ 1320800 w 5126635"/>
              <a:gd name="connsiteY34" fmla="*/ 952500 h 2578100"/>
              <a:gd name="connsiteX35" fmla="*/ 1244600 w 5126635"/>
              <a:gd name="connsiteY35" fmla="*/ 977900 h 2578100"/>
              <a:gd name="connsiteX36" fmla="*/ 1181100 w 5126635"/>
              <a:gd name="connsiteY36" fmla="*/ 1003300 h 2578100"/>
              <a:gd name="connsiteX37" fmla="*/ 1117600 w 5126635"/>
              <a:gd name="connsiteY37" fmla="*/ 1041400 h 2578100"/>
              <a:gd name="connsiteX38" fmla="*/ 889000 w 5126635"/>
              <a:gd name="connsiteY38" fmla="*/ 1092200 h 2578100"/>
              <a:gd name="connsiteX39" fmla="*/ 812800 w 5126635"/>
              <a:gd name="connsiteY39" fmla="*/ 1104900 h 2578100"/>
              <a:gd name="connsiteX40" fmla="*/ 698500 w 5126635"/>
              <a:gd name="connsiteY40" fmla="*/ 1143000 h 2578100"/>
              <a:gd name="connsiteX41" fmla="*/ 660400 w 5126635"/>
              <a:gd name="connsiteY41" fmla="*/ 1155700 h 2578100"/>
              <a:gd name="connsiteX42" fmla="*/ 596900 w 5126635"/>
              <a:gd name="connsiteY42" fmla="*/ 1168400 h 2578100"/>
              <a:gd name="connsiteX43" fmla="*/ 520700 w 5126635"/>
              <a:gd name="connsiteY43" fmla="*/ 1193800 h 2578100"/>
              <a:gd name="connsiteX44" fmla="*/ 457200 w 5126635"/>
              <a:gd name="connsiteY44" fmla="*/ 1206500 h 2578100"/>
              <a:gd name="connsiteX45" fmla="*/ 381000 w 5126635"/>
              <a:gd name="connsiteY45" fmla="*/ 1219200 h 2578100"/>
              <a:gd name="connsiteX46" fmla="*/ 342900 w 5126635"/>
              <a:gd name="connsiteY46" fmla="*/ 1231900 h 2578100"/>
              <a:gd name="connsiteX47" fmla="*/ 215900 w 5126635"/>
              <a:gd name="connsiteY47" fmla="*/ 1244600 h 2578100"/>
              <a:gd name="connsiteX48" fmla="*/ 127000 w 5126635"/>
              <a:gd name="connsiteY48" fmla="*/ 1257300 h 2578100"/>
              <a:gd name="connsiteX49" fmla="*/ 63500 w 5126635"/>
              <a:gd name="connsiteY49" fmla="*/ 1282700 h 2578100"/>
              <a:gd name="connsiteX50" fmla="*/ 25400 w 5126635"/>
              <a:gd name="connsiteY50" fmla="*/ 1295400 h 2578100"/>
              <a:gd name="connsiteX51" fmla="*/ 0 w 5126635"/>
              <a:gd name="connsiteY51" fmla="*/ 1333500 h 2578100"/>
              <a:gd name="connsiteX52" fmla="*/ 228600 w 5126635"/>
              <a:gd name="connsiteY52" fmla="*/ 1371600 h 2578100"/>
              <a:gd name="connsiteX53" fmla="*/ 304800 w 5126635"/>
              <a:gd name="connsiteY53" fmla="*/ 1397000 h 2578100"/>
              <a:gd name="connsiteX54" fmla="*/ 368300 w 5126635"/>
              <a:gd name="connsiteY54" fmla="*/ 1422400 h 2578100"/>
              <a:gd name="connsiteX55" fmla="*/ 457200 w 5126635"/>
              <a:gd name="connsiteY55" fmla="*/ 1447800 h 2578100"/>
              <a:gd name="connsiteX56" fmla="*/ 571500 w 5126635"/>
              <a:gd name="connsiteY56" fmla="*/ 1498600 h 2578100"/>
              <a:gd name="connsiteX57" fmla="*/ 660400 w 5126635"/>
              <a:gd name="connsiteY57" fmla="*/ 1536700 h 2578100"/>
              <a:gd name="connsiteX58" fmla="*/ 698500 w 5126635"/>
              <a:gd name="connsiteY58" fmla="*/ 1549400 h 2578100"/>
              <a:gd name="connsiteX59" fmla="*/ 749300 w 5126635"/>
              <a:gd name="connsiteY59" fmla="*/ 1574800 h 2578100"/>
              <a:gd name="connsiteX60" fmla="*/ 863600 w 5126635"/>
              <a:gd name="connsiteY60" fmla="*/ 1612900 h 2578100"/>
              <a:gd name="connsiteX61" fmla="*/ 939800 w 5126635"/>
              <a:gd name="connsiteY61" fmla="*/ 1638300 h 2578100"/>
              <a:gd name="connsiteX62" fmla="*/ 977900 w 5126635"/>
              <a:gd name="connsiteY62" fmla="*/ 1651000 h 2578100"/>
              <a:gd name="connsiteX63" fmla="*/ 1028700 w 5126635"/>
              <a:gd name="connsiteY63" fmla="*/ 1663700 h 2578100"/>
              <a:gd name="connsiteX64" fmla="*/ 1104900 w 5126635"/>
              <a:gd name="connsiteY64" fmla="*/ 1689100 h 2578100"/>
              <a:gd name="connsiteX65" fmla="*/ 1143000 w 5126635"/>
              <a:gd name="connsiteY65" fmla="*/ 1701800 h 2578100"/>
              <a:gd name="connsiteX66" fmla="*/ 1371600 w 5126635"/>
              <a:gd name="connsiteY66" fmla="*/ 1739900 h 2578100"/>
              <a:gd name="connsiteX67" fmla="*/ 1587500 w 5126635"/>
              <a:gd name="connsiteY67" fmla="*/ 1778000 h 2578100"/>
              <a:gd name="connsiteX68" fmla="*/ 1651000 w 5126635"/>
              <a:gd name="connsiteY68" fmla="*/ 1803400 h 2578100"/>
              <a:gd name="connsiteX69" fmla="*/ 1752600 w 5126635"/>
              <a:gd name="connsiteY69" fmla="*/ 1828800 h 2578100"/>
              <a:gd name="connsiteX70" fmla="*/ 2057400 w 5126635"/>
              <a:gd name="connsiteY70" fmla="*/ 1854200 h 2578100"/>
              <a:gd name="connsiteX71" fmla="*/ 2095500 w 5126635"/>
              <a:gd name="connsiteY71" fmla="*/ 1866900 h 2578100"/>
              <a:gd name="connsiteX72" fmla="*/ 2324100 w 5126635"/>
              <a:gd name="connsiteY72" fmla="*/ 1905000 h 2578100"/>
              <a:gd name="connsiteX73" fmla="*/ 2400300 w 5126635"/>
              <a:gd name="connsiteY73" fmla="*/ 1930400 h 2578100"/>
              <a:gd name="connsiteX74" fmla="*/ 2438400 w 5126635"/>
              <a:gd name="connsiteY74" fmla="*/ 1943100 h 2578100"/>
              <a:gd name="connsiteX75" fmla="*/ 2514600 w 5126635"/>
              <a:gd name="connsiteY75" fmla="*/ 1955800 h 2578100"/>
              <a:gd name="connsiteX76" fmla="*/ 2603500 w 5126635"/>
              <a:gd name="connsiteY76" fmla="*/ 1993900 h 2578100"/>
              <a:gd name="connsiteX77" fmla="*/ 2679700 w 5126635"/>
              <a:gd name="connsiteY77" fmla="*/ 2019300 h 2578100"/>
              <a:gd name="connsiteX78" fmla="*/ 2806700 w 5126635"/>
              <a:gd name="connsiteY78" fmla="*/ 2044700 h 2578100"/>
              <a:gd name="connsiteX79" fmla="*/ 2882900 w 5126635"/>
              <a:gd name="connsiteY79" fmla="*/ 2070100 h 2578100"/>
              <a:gd name="connsiteX80" fmla="*/ 2946400 w 5126635"/>
              <a:gd name="connsiteY80" fmla="*/ 2082800 h 2578100"/>
              <a:gd name="connsiteX81" fmla="*/ 3022600 w 5126635"/>
              <a:gd name="connsiteY81" fmla="*/ 2108200 h 2578100"/>
              <a:gd name="connsiteX82" fmla="*/ 3086100 w 5126635"/>
              <a:gd name="connsiteY82" fmla="*/ 2120900 h 2578100"/>
              <a:gd name="connsiteX83" fmla="*/ 3187700 w 5126635"/>
              <a:gd name="connsiteY83" fmla="*/ 2159000 h 2578100"/>
              <a:gd name="connsiteX84" fmla="*/ 3225800 w 5126635"/>
              <a:gd name="connsiteY84" fmla="*/ 2171700 h 2578100"/>
              <a:gd name="connsiteX85" fmla="*/ 3289300 w 5126635"/>
              <a:gd name="connsiteY85" fmla="*/ 2184400 h 2578100"/>
              <a:gd name="connsiteX86" fmla="*/ 3467100 w 5126635"/>
              <a:gd name="connsiteY86" fmla="*/ 2209800 h 2578100"/>
              <a:gd name="connsiteX87" fmla="*/ 3543300 w 5126635"/>
              <a:gd name="connsiteY87" fmla="*/ 2235200 h 2578100"/>
              <a:gd name="connsiteX88" fmla="*/ 3733800 w 5126635"/>
              <a:gd name="connsiteY88" fmla="*/ 2260600 h 2578100"/>
              <a:gd name="connsiteX89" fmla="*/ 3797300 w 5126635"/>
              <a:gd name="connsiteY89" fmla="*/ 2273300 h 2578100"/>
              <a:gd name="connsiteX90" fmla="*/ 3949700 w 5126635"/>
              <a:gd name="connsiteY90" fmla="*/ 2298700 h 2578100"/>
              <a:gd name="connsiteX91" fmla="*/ 4025900 w 5126635"/>
              <a:gd name="connsiteY91" fmla="*/ 2311400 h 2578100"/>
              <a:gd name="connsiteX92" fmla="*/ 4152900 w 5126635"/>
              <a:gd name="connsiteY92" fmla="*/ 2324100 h 2578100"/>
              <a:gd name="connsiteX93" fmla="*/ 4254500 w 5126635"/>
              <a:gd name="connsiteY93" fmla="*/ 2349500 h 2578100"/>
              <a:gd name="connsiteX94" fmla="*/ 4292600 w 5126635"/>
              <a:gd name="connsiteY94" fmla="*/ 2362200 h 2578100"/>
              <a:gd name="connsiteX95" fmla="*/ 4330700 w 5126635"/>
              <a:gd name="connsiteY95" fmla="*/ 2387600 h 2578100"/>
              <a:gd name="connsiteX96" fmla="*/ 4495800 w 5126635"/>
              <a:gd name="connsiteY96" fmla="*/ 2413000 h 2578100"/>
              <a:gd name="connsiteX97" fmla="*/ 4610100 w 5126635"/>
              <a:gd name="connsiteY97" fmla="*/ 2438400 h 2578100"/>
              <a:gd name="connsiteX98" fmla="*/ 4686300 w 5126635"/>
              <a:gd name="connsiteY98" fmla="*/ 2476500 h 2578100"/>
              <a:gd name="connsiteX99" fmla="*/ 4724400 w 5126635"/>
              <a:gd name="connsiteY99" fmla="*/ 2489200 h 2578100"/>
              <a:gd name="connsiteX100" fmla="*/ 4851400 w 5126635"/>
              <a:gd name="connsiteY100" fmla="*/ 2540000 h 2578100"/>
              <a:gd name="connsiteX101" fmla="*/ 4889500 w 5126635"/>
              <a:gd name="connsiteY101" fmla="*/ 2565400 h 2578100"/>
              <a:gd name="connsiteX102" fmla="*/ 4940300 w 5126635"/>
              <a:gd name="connsiteY102" fmla="*/ 2578100 h 2578100"/>
              <a:gd name="connsiteX103" fmla="*/ 4927600 w 5126635"/>
              <a:gd name="connsiteY103" fmla="*/ 2260600 h 2578100"/>
              <a:gd name="connsiteX104" fmla="*/ 4876800 w 5126635"/>
              <a:gd name="connsiteY104" fmla="*/ 2247900 h 2578100"/>
              <a:gd name="connsiteX105" fmla="*/ 4800600 w 5126635"/>
              <a:gd name="connsiteY105" fmla="*/ 2222500 h 2578100"/>
              <a:gd name="connsiteX106" fmla="*/ 4762500 w 5126635"/>
              <a:gd name="connsiteY106" fmla="*/ 2209800 h 2578100"/>
              <a:gd name="connsiteX107" fmla="*/ 4648200 w 5126635"/>
              <a:gd name="connsiteY107" fmla="*/ 2197100 h 2578100"/>
              <a:gd name="connsiteX108" fmla="*/ 4584700 w 5126635"/>
              <a:gd name="connsiteY108" fmla="*/ 2184400 h 2578100"/>
              <a:gd name="connsiteX109" fmla="*/ 4457700 w 5126635"/>
              <a:gd name="connsiteY109" fmla="*/ 2159000 h 2578100"/>
              <a:gd name="connsiteX110" fmla="*/ 4292600 w 5126635"/>
              <a:gd name="connsiteY110" fmla="*/ 2120900 h 2578100"/>
              <a:gd name="connsiteX111" fmla="*/ 4203700 w 5126635"/>
              <a:gd name="connsiteY111" fmla="*/ 2095500 h 2578100"/>
              <a:gd name="connsiteX112" fmla="*/ 4140200 w 5126635"/>
              <a:gd name="connsiteY112" fmla="*/ 2082800 h 2578100"/>
              <a:gd name="connsiteX113" fmla="*/ 4064000 w 5126635"/>
              <a:gd name="connsiteY113" fmla="*/ 2057400 h 2578100"/>
              <a:gd name="connsiteX114" fmla="*/ 3937000 w 5126635"/>
              <a:gd name="connsiteY114" fmla="*/ 2032000 h 2578100"/>
              <a:gd name="connsiteX115" fmla="*/ 3898900 w 5126635"/>
              <a:gd name="connsiteY115" fmla="*/ 2019300 h 2578100"/>
              <a:gd name="connsiteX116" fmla="*/ 3810000 w 5126635"/>
              <a:gd name="connsiteY116" fmla="*/ 2006600 h 2578100"/>
              <a:gd name="connsiteX117" fmla="*/ 3670300 w 5126635"/>
              <a:gd name="connsiteY117" fmla="*/ 1981200 h 2578100"/>
              <a:gd name="connsiteX118" fmla="*/ 3632200 w 5126635"/>
              <a:gd name="connsiteY118" fmla="*/ 1968500 h 2578100"/>
              <a:gd name="connsiteX119" fmla="*/ 3568700 w 5126635"/>
              <a:gd name="connsiteY119" fmla="*/ 1955800 h 2578100"/>
              <a:gd name="connsiteX120" fmla="*/ 3530600 w 5126635"/>
              <a:gd name="connsiteY120" fmla="*/ 1943100 h 2578100"/>
              <a:gd name="connsiteX121" fmla="*/ 3441700 w 5126635"/>
              <a:gd name="connsiteY121" fmla="*/ 1930400 h 2578100"/>
              <a:gd name="connsiteX122" fmla="*/ 3378200 w 5126635"/>
              <a:gd name="connsiteY122" fmla="*/ 1905000 h 2578100"/>
              <a:gd name="connsiteX123" fmla="*/ 3238500 w 5126635"/>
              <a:gd name="connsiteY123" fmla="*/ 1866900 h 2578100"/>
              <a:gd name="connsiteX124" fmla="*/ 3086100 w 5126635"/>
              <a:gd name="connsiteY124" fmla="*/ 1841500 h 2578100"/>
              <a:gd name="connsiteX125" fmla="*/ 3048000 w 5126635"/>
              <a:gd name="connsiteY125" fmla="*/ 1828800 h 2578100"/>
              <a:gd name="connsiteX126" fmla="*/ 2984500 w 5126635"/>
              <a:gd name="connsiteY126" fmla="*/ 1816100 h 2578100"/>
              <a:gd name="connsiteX127" fmla="*/ 2946400 w 5126635"/>
              <a:gd name="connsiteY127" fmla="*/ 1803400 h 2578100"/>
              <a:gd name="connsiteX128" fmla="*/ 2870200 w 5126635"/>
              <a:gd name="connsiteY128" fmla="*/ 1790700 h 2578100"/>
              <a:gd name="connsiteX129" fmla="*/ 2654300 w 5126635"/>
              <a:gd name="connsiteY129" fmla="*/ 1752600 h 2578100"/>
              <a:gd name="connsiteX130" fmla="*/ 2578100 w 5126635"/>
              <a:gd name="connsiteY130" fmla="*/ 1714500 h 2578100"/>
              <a:gd name="connsiteX131" fmla="*/ 2540000 w 5126635"/>
              <a:gd name="connsiteY131" fmla="*/ 1701800 h 2578100"/>
              <a:gd name="connsiteX132" fmla="*/ 2501900 w 5126635"/>
              <a:gd name="connsiteY132" fmla="*/ 1676400 h 2578100"/>
              <a:gd name="connsiteX133" fmla="*/ 2425700 w 5126635"/>
              <a:gd name="connsiteY133" fmla="*/ 1651000 h 2578100"/>
              <a:gd name="connsiteX134" fmla="*/ 2387600 w 5126635"/>
              <a:gd name="connsiteY134" fmla="*/ 1625600 h 2578100"/>
              <a:gd name="connsiteX135" fmla="*/ 2273300 w 5126635"/>
              <a:gd name="connsiteY135" fmla="*/ 1600200 h 2578100"/>
              <a:gd name="connsiteX136" fmla="*/ 2222500 w 5126635"/>
              <a:gd name="connsiteY136" fmla="*/ 1574800 h 2578100"/>
              <a:gd name="connsiteX137" fmla="*/ 2171700 w 5126635"/>
              <a:gd name="connsiteY137" fmla="*/ 1562100 h 2578100"/>
              <a:gd name="connsiteX138" fmla="*/ 2082800 w 5126635"/>
              <a:gd name="connsiteY138" fmla="*/ 1536700 h 2578100"/>
              <a:gd name="connsiteX139" fmla="*/ 1955800 w 5126635"/>
              <a:gd name="connsiteY139" fmla="*/ 1498600 h 2578100"/>
              <a:gd name="connsiteX140" fmla="*/ 1841500 w 5126635"/>
              <a:gd name="connsiteY140" fmla="*/ 1473200 h 2578100"/>
              <a:gd name="connsiteX141" fmla="*/ 1625600 w 5126635"/>
              <a:gd name="connsiteY141" fmla="*/ 1435100 h 2578100"/>
              <a:gd name="connsiteX142" fmla="*/ 1498600 w 5126635"/>
              <a:gd name="connsiteY142" fmla="*/ 1397000 h 2578100"/>
              <a:gd name="connsiteX143" fmla="*/ 1485900 w 5126635"/>
              <a:gd name="connsiteY143" fmla="*/ 1358900 h 2578100"/>
              <a:gd name="connsiteX144" fmla="*/ 1587500 w 5126635"/>
              <a:gd name="connsiteY144" fmla="*/ 1295400 h 2578100"/>
              <a:gd name="connsiteX145" fmla="*/ 1778000 w 5126635"/>
              <a:gd name="connsiteY145" fmla="*/ 1282700 h 2578100"/>
              <a:gd name="connsiteX146" fmla="*/ 1930400 w 5126635"/>
              <a:gd name="connsiteY146" fmla="*/ 1270000 h 2578100"/>
              <a:gd name="connsiteX147" fmla="*/ 2260600 w 5126635"/>
              <a:gd name="connsiteY147" fmla="*/ 1219200 h 2578100"/>
              <a:gd name="connsiteX148" fmla="*/ 2438400 w 5126635"/>
              <a:gd name="connsiteY148" fmla="*/ 1181100 h 2578100"/>
              <a:gd name="connsiteX149" fmla="*/ 2489200 w 5126635"/>
              <a:gd name="connsiteY149" fmla="*/ 1168400 h 2578100"/>
              <a:gd name="connsiteX150" fmla="*/ 2616200 w 5126635"/>
              <a:gd name="connsiteY150" fmla="*/ 1155700 h 2578100"/>
              <a:gd name="connsiteX151" fmla="*/ 2692400 w 5126635"/>
              <a:gd name="connsiteY151" fmla="*/ 1143000 h 2578100"/>
              <a:gd name="connsiteX152" fmla="*/ 2921000 w 5126635"/>
              <a:gd name="connsiteY152" fmla="*/ 1130300 h 2578100"/>
              <a:gd name="connsiteX153" fmla="*/ 4978400 w 5126635"/>
              <a:gd name="connsiteY153" fmla="*/ 457200 h 2578100"/>
              <a:gd name="connsiteX154" fmla="*/ 4965700 w 5126635"/>
              <a:gd name="connsiteY154" fmla="*/ 0 h 2578100"/>
              <a:gd name="connsiteX155" fmla="*/ 4940300 w 5126635"/>
              <a:gd name="connsiteY155" fmla="*/ 50800 h 2578100"/>
              <a:gd name="connsiteX0" fmla="*/ 4940300 w 5143561"/>
              <a:gd name="connsiteY0" fmla="*/ 50800 h 2578100"/>
              <a:gd name="connsiteX1" fmla="*/ 4533900 w 5143561"/>
              <a:gd name="connsiteY1" fmla="*/ 76200 h 2578100"/>
              <a:gd name="connsiteX2" fmla="*/ 4419600 w 5143561"/>
              <a:gd name="connsiteY2" fmla="*/ 114300 h 2578100"/>
              <a:gd name="connsiteX3" fmla="*/ 4381500 w 5143561"/>
              <a:gd name="connsiteY3" fmla="*/ 127000 h 2578100"/>
              <a:gd name="connsiteX4" fmla="*/ 4330700 w 5143561"/>
              <a:gd name="connsiteY4" fmla="*/ 152400 h 2578100"/>
              <a:gd name="connsiteX5" fmla="*/ 4279900 w 5143561"/>
              <a:gd name="connsiteY5" fmla="*/ 165100 h 2578100"/>
              <a:gd name="connsiteX6" fmla="*/ 4165600 w 5143561"/>
              <a:gd name="connsiteY6" fmla="*/ 203200 h 2578100"/>
              <a:gd name="connsiteX7" fmla="*/ 4127500 w 5143561"/>
              <a:gd name="connsiteY7" fmla="*/ 215900 h 2578100"/>
              <a:gd name="connsiteX8" fmla="*/ 4076700 w 5143561"/>
              <a:gd name="connsiteY8" fmla="*/ 241300 h 2578100"/>
              <a:gd name="connsiteX9" fmla="*/ 3937000 w 5143561"/>
              <a:gd name="connsiteY9" fmla="*/ 279400 h 2578100"/>
              <a:gd name="connsiteX10" fmla="*/ 3721100 w 5143561"/>
              <a:gd name="connsiteY10" fmla="*/ 330200 h 2578100"/>
              <a:gd name="connsiteX11" fmla="*/ 3619500 w 5143561"/>
              <a:gd name="connsiteY11" fmla="*/ 368300 h 2578100"/>
              <a:gd name="connsiteX12" fmla="*/ 3568700 w 5143561"/>
              <a:gd name="connsiteY12" fmla="*/ 393700 h 2578100"/>
              <a:gd name="connsiteX13" fmla="*/ 3467100 w 5143561"/>
              <a:gd name="connsiteY13" fmla="*/ 419100 h 2578100"/>
              <a:gd name="connsiteX14" fmla="*/ 3429000 w 5143561"/>
              <a:gd name="connsiteY14" fmla="*/ 431800 h 2578100"/>
              <a:gd name="connsiteX15" fmla="*/ 3200400 w 5143561"/>
              <a:gd name="connsiteY15" fmla="*/ 457200 h 2578100"/>
              <a:gd name="connsiteX16" fmla="*/ 3035300 w 5143561"/>
              <a:gd name="connsiteY16" fmla="*/ 469900 h 2578100"/>
              <a:gd name="connsiteX17" fmla="*/ 2997200 w 5143561"/>
              <a:gd name="connsiteY17" fmla="*/ 495300 h 2578100"/>
              <a:gd name="connsiteX18" fmla="*/ 2946400 w 5143561"/>
              <a:gd name="connsiteY18" fmla="*/ 508000 h 2578100"/>
              <a:gd name="connsiteX19" fmla="*/ 2832100 w 5143561"/>
              <a:gd name="connsiteY19" fmla="*/ 533400 h 2578100"/>
              <a:gd name="connsiteX20" fmla="*/ 2374900 w 5143561"/>
              <a:gd name="connsiteY20" fmla="*/ 584200 h 2578100"/>
              <a:gd name="connsiteX21" fmla="*/ 2298700 w 5143561"/>
              <a:gd name="connsiteY21" fmla="*/ 596900 h 2578100"/>
              <a:gd name="connsiteX22" fmla="*/ 2120900 w 5143561"/>
              <a:gd name="connsiteY22" fmla="*/ 622300 h 2578100"/>
              <a:gd name="connsiteX23" fmla="*/ 2082800 w 5143561"/>
              <a:gd name="connsiteY23" fmla="*/ 635000 h 2578100"/>
              <a:gd name="connsiteX24" fmla="*/ 1993900 w 5143561"/>
              <a:gd name="connsiteY24" fmla="*/ 660400 h 2578100"/>
              <a:gd name="connsiteX25" fmla="*/ 1943100 w 5143561"/>
              <a:gd name="connsiteY25" fmla="*/ 685800 h 2578100"/>
              <a:gd name="connsiteX26" fmla="*/ 1841500 w 5143561"/>
              <a:gd name="connsiteY26" fmla="*/ 711200 h 2578100"/>
              <a:gd name="connsiteX27" fmla="*/ 1778000 w 5143561"/>
              <a:gd name="connsiteY27" fmla="*/ 736600 h 2578100"/>
              <a:gd name="connsiteX28" fmla="*/ 1727200 w 5143561"/>
              <a:gd name="connsiteY28" fmla="*/ 749300 h 2578100"/>
              <a:gd name="connsiteX29" fmla="*/ 1651000 w 5143561"/>
              <a:gd name="connsiteY29" fmla="*/ 774700 h 2578100"/>
              <a:gd name="connsiteX30" fmla="*/ 1536700 w 5143561"/>
              <a:gd name="connsiteY30" fmla="*/ 812800 h 2578100"/>
              <a:gd name="connsiteX31" fmla="*/ 1485900 w 5143561"/>
              <a:gd name="connsiteY31" fmla="*/ 825500 h 2578100"/>
              <a:gd name="connsiteX32" fmla="*/ 1397000 w 5143561"/>
              <a:gd name="connsiteY32" fmla="*/ 889000 h 2578100"/>
              <a:gd name="connsiteX33" fmla="*/ 1358900 w 5143561"/>
              <a:gd name="connsiteY33" fmla="*/ 914400 h 2578100"/>
              <a:gd name="connsiteX34" fmla="*/ 1320800 w 5143561"/>
              <a:gd name="connsiteY34" fmla="*/ 952500 h 2578100"/>
              <a:gd name="connsiteX35" fmla="*/ 1244600 w 5143561"/>
              <a:gd name="connsiteY35" fmla="*/ 977900 h 2578100"/>
              <a:gd name="connsiteX36" fmla="*/ 1181100 w 5143561"/>
              <a:gd name="connsiteY36" fmla="*/ 1003300 h 2578100"/>
              <a:gd name="connsiteX37" fmla="*/ 1117600 w 5143561"/>
              <a:gd name="connsiteY37" fmla="*/ 1041400 h 2578100"/>
              <a:gd name="connsiteX38" fmla="*/ 889000 w 5143561"/>
              <a:gd name="connsiteY38" fmla="*/ 1092200 h 2578100"/>
              <a:gd name="connsiteX39" fmla="*/ 812800 w 5143561"/>
              <a:gd name="connsiteY39" fmla="*/ 1104900 h 2578100"/>
              <a:gd name="connsiteX40" fmla="*/ 698500 w 5143561"/>
              <a:gd name="connsiteY40" fmla="*/ 1143000 h 2578100"/>
              <a:gd name="connsiteX41" fmla="*/ 660400 w 5143561"/>
              <a:gd name="connsiteY41" fmla="*/ 1155700 h 2578100"/>
              <a:gd name="connsiteX42" fmla="*/ 596900 w 5143561"/>
              <a:gd name="connsiteY42" fmla="*/ 1168400 h 2578100"/>
              <a:gd name="connsiteX43" fmla="*/ 520700 w 5143561"/>
              <a:gd name="connsiteY43" fmla="*/ 1193800 h 2578100"/>
              <a:gd name="connsiteX44" fmla="*/ 457200 w 5143561"/>
              <a:gd name="connsiteY44" fmla="*/ 1206500 h 2578100"/>
              <a:gd name="connsiteX45" fmla="*/ 381000 w 5143561"/>
              <a:gd name="connsiteY45" fmla="*/ 1219200 h 2578100"/>
              <a:gd name="connsiteX46" fmla="*/ 342900 w 5143561"/>
              <a:gd name="connsiteY46" fmla="*/ 1231900 h 2578100"/>
              <a:gd name="connsiteX47" fmla="*/ 215900 w 5143561"/>
              <a:gd name="connsiteY47" fmla="*/ 1244600 h 2578100"/>
              <a:gd name="connsiteX48" fmla="*/ 127000 w 5143561"/>
              <a:gd name="connsiteY48" fmla="*/ 1257300 h 2578100"/>
              <a:gd name="connsiteX49" fmla="*/ 63500 w 5143561"/>
              <a:gd name="connsiteY49" fmla="*/ 1282700 h 2578100"/>
              <a:gd name="connsiteX50" fmla="*/ 25400 w 5143561"/>
              <a:gd name="connsiteY50" fmla="*/ 1295400 h 2578100"/>
              <a:gd name="connsiteX51" fmla="*/ 0 w 5143561"/>
              <a:gd name="connsiteY51" fmla="*/ 1333500 h 2578100"/>
              <a:gd name="connsiteX52" fmla="*/ 228600 w 5143561"/>
              <a:gd name="connsiteY52" fmla="*/ 1371600 h 2578100"/>
              <a:gd name="connsiteX53" fmla="*/ 304800 w 5143561"/>
              <a:gd name="connsiteY53" fmla="*/ 1397000 h 2578100"/>
              <a:gd name="connsiteX54" fmla="*/ 368300 w 5143561"/>
              <a:gd name="connsiteY54" fmla="*/ 1422400 h 2578100"/>
              <a:gd name="connsiteX55" fmla="*/ 457200 w 5143561"/>
              <a:gd name="connsiteY55" fmla="*/ 1447800 h 2578100"/>
              <a:gd name="connsiteX56" fmla="*/ 571500 w 5143561"/>
              <a:gd name="connsiteY56" fmla="*/ 1498600 h 2578100"/>
              <a:gd name="connsiteX57" fmla="*/ 660400 w 5143561"/>
              <a:gd name="connsiteY57" fmla="*/ 1536700 h 2578100"/>
              <a:gd name="connsiteX58" fmla="*/ 698500 w 5143561"/>
              <a:gd name="connsiteY58" fmla="*/ 1549400 h 2578100"/>
              <a:gd name="connsiteX59" fmla="*/ 749300 w 5143561"/>
              <a:gd name="connsiteY59" fmla="*/ 1574800 h 2578100"/>
              <a:gd name="connsiteX60" fmla="*/ 863600 w 5143561"/>
              <a:gd name="connsiteY60" fmla="*/ 1612900 h 2578100"/>
              <a:gd name="connsiteX61" fmla="*/ 939800 w 5143561"/>
              <a:gd name="connsiteY61" fmla="*/ 1638300 h 2578100"/>
              <a:gd name="connsiteX62" fmla="*/ 977900 w 5143561"/>
              <a:gd name="connsiteY62" fmla="*/ 1651000 h 2578100"/>
              <a:gd name="connsiteX63" fmla="*/ 1028700 w 5143561"/>
              <a:gd name="connsiteY63" fmla="*/ 1663700 h 2578100"/>
              <a:gd name="connsiteX64" fmla="*/ 1104900 w 5143561"/>
              <a:gd name="connsiteY64" fmla="*/ 1689100 h 2578100"/>
              <a:gd name="connsiteX65" fmla="*/ 1143000 w 5143561"/>
              <a:gd name="connsiteY65" fmla="*/ 1701800 h 2578100"/>
              <a:gd name="connsiteX66" fmla="*/ 1371600 w 5143561"/>
              <a:gd name="connsiteY66" fmla="*/ 1739900 h 2578100"/>
              <a:gd name="connsiteX67" fmla="*/ 1587500 w 5143561"/>
              <a:gd name="connsiteY67" fmla="*/ 1778000 h 2578100"/>
              <a:gd name="connsiteX68" fmla="*/ 1651000 w 5143561"/>
              <a:gd name="connsiteY68" fmla="*/ 1803400 h 2578100"/>
              <a:gd name="connsiteX69" fmla="*/ 1752600 w 5143561"/>
              <a:gd name="connsiteY69" fmla="*/ 1828800 h 2578100"/>
              <a:gd name="connsiteX70" fmla="*/ 2057400 w 5143561"/>
              <a:gd name="connsiteY70" fmla="*/ 1854200 h 2578100"/>
              <a:gd name="connsiteX71" fmla="*/ 2095500 w 5143561"/>
              <a:gd name="connsiteY71" fmla="*/ 1866900 h 2578100"/>
              <a:gd name="connsiteX72" fmla="*/ 2324100 w 5143561"/>
              <a:gd name="connsiteY72" fmla="*/ 1905000 h 2578100"/>
              <a:gd name="connsiteX73" fmla="*/ 2400300 w 5143561"/>
              <a:gd name="connsiteY73" fmla="*/ 1930400 h 2578100"/>
              <a:gd name="connsiteX74" fmla="*/ 2438400 w 5143561"/>
              <a:gd name="connsiteY74" fmla="*/ 1943100 h 2578100"/>
              <a:gd name="connsiteX75" fmla="*/ 2514600 w 5143561"/>
              <a:gd name="connsiteY75" fmla="*/ 1955800 h 2578100"/>
              <a:gd name="connsiteX76" fmla="*/ 2603500 w 5143561"/>
              <a:gd name="connsiteY76" fmla="*/ 1993900 h 2578100"/>
              <a:gd name="connsiteX77" fmla="*/ 2679700 w 5143561"/>
              <a:gd name="connsiteY77" fmla="*/ 2019300 h 2578100"/>
              <a:gd name="connsiteX78" fmla="*/ 2806700 w 5143561"/>
              <a:gd name="connsiteY78" fmla="*/ 2044700 h 2578100"/>
              <a:gd name="connsiteX79" fmla="*/ 2882900 w 5143561"/>
              <a:gd name="connsiteY79" fmla="*/ 2070100 h 2578100"/>
              <a:gd name="connsiteX80" fmla="*/ 2946400 w 5143561"/>
              <a:gd name="connsiteY80" fmla="*/ 2082800 h 2578100"/>
              <a:gd name="connsiteX81" fmla="*/ 3022600 w 5143561"/>
              <a:gd name="connsiteY81" fmla="*/ 2108200 h 2578100"/>
              <a:gd name="connsiteX82" fmla="*/ 3086100 w 5143561"/>
              <a:gd name="connsiteY82" fmla="*/ 2120900 h 2578100"/>
              <a:gd name="connsiteX83" fmla="*/ 3187700 w 5143561"/>
              <a:gd name="connsiteY83" fmla="*/ 2159000 h 2578100"/>
              <a:gd name="connsiteX84" fmla="*/ 3225800 w 5143561"/>
              <a:gd name="connsiteY84" fmla="*/ 2171700 h 2578100"/>
              <a:gd name="connsiteX85" fmla="*/ 3289300 w 5143561"/>
              <a:gd name="connsiteY85" fmla="*/ 2184400 h 2578100"/>
              <a:gd name="connsiteX86" fmla="*/ 3467100 w 5143561"/>
              <a:gd name="connsiteY86" fmla="*/ 2209800 h 2578100"/>
              <a:gd name="connsiteX87" fmla="*/ 3543300 w 5143561"/>
              <a:gd name="connsiteY87" fmla="*/ 2235200 h 2578100"/>
              <a:gd name="connsiteX88" fmla="*/ 3733800 w 5143561"/>
              <a:gd name="connsiteY88" fmla="*/ 2260600 h 2578100"/>
              <a:gd name="connsiteX89" fmla="*/ 3797300 w 5143561"/>
              <a:gd name="connsiteY89" fmla="*/ 2273300 h 2578100"/>
              <a:gd name="connsiteX90" fmla="*/ 3949700 w 5143561"/>
              <a:gd name="connsiteY90" fmla="*/ 2298700 h 2578100"/>
              <a:gd name="connsiteX91" fmla="*/ 4025900 w 5143561"/>
              <a:gd name="connsiteY91" fmla="*/ 2311400 h 2578100"/>
              <a:gd name="connsiteX92" fmla="*/ 4152900 w 5143561"/>
              <a:gd name="connsiteY92" fmla="*/ 2324100 h 2578100"/>
              <a:gd name="connsiteX93" fmla="*/ 4254500 w 5143561"/>
              <a:gd name="connsiteY93" fmla="*/ 2349500 h 2578100"/>
              <a:gd name="connsiteX94" fmla="*/ 4292600 w 5143561"/>
              <a:gd name="connsiteY94" fmla="*/ 2362200 h 2578100"/>
              <a:gd name="connsiteX95" fmla="*/ 4330700 w 5143561"/>
              <a:gd name="connsiteY95" fmla="*/ 2387600 h 2578100"/>
              <a:gd name="connsiteX96" fmla="*/ 4495800 w 5143561"/>
              <a:gd name="connsiteY96" fmla="*/ 2413000 h 2578100"/>
              <a:gd name="connsiteX97" fmla="*/ 4610100 w 5143561"/>
              <a:gd name="connsiteY97" fmla="*/ 2438400 h 2578100"/>
              <a:gd name="connsiteX98" fmla="*/ 4686300 w 5143561"/>
              <a:gd name="connsiteY98" fmla="*/ 2476500 h 2578100"/>
              <a:gd name="connsiteX99" fmla="*/ 4724400 w 5143561"/>
              <a:gd name="connsiteY99" fmla="*/ 2489200 h 2578100"/>
              <a:gd name="connsiteX100" fmla="*/ 4851400 w 5143561"/>
              <a:gd name="connsiteY100" fmla="*/ 2540000 h 2578100"/>
              <a:gd name="connsiteX101" fmla="*/ 4889500 w 5143561"/>
              <a:gd name="connsiteY101" fmla="*/ 2565400 h 2578100"/>
              <a:gd name="connsiteX102" fmla="*/ 4940300 w 5143561"/>
              <a:gd name="connsiteY102" fmla="*/ 2578100 h 2578100"/>
              <a:gd name="connsiteX103" fmla="*/ 4927600 w 5143561"/>
              <a:gd name="connsiteY103" fmla="*/ 2260600 h 2578100"/>
              <a:gd name="connsiteX104" fmla="*/ 4876800 w 5143561"/>
              <a:gd name="connsiteY104" fmla="*/ 2247900 h 2578100"/>
              <a:gd name="connsiteX105" fmla="*/ 4800600 w 5143561"/>
              <a:gd name="connsiteY105" fmla="*/ 2222500 h 2578100"/>
              <a:gd name="connsiteX106" fmla="*/ 4762500 w 5143561"/>
              <a:gd name="connsiteY106" fmla="*/ 2209800 h 2578100"/>
              <a:gd name="connsiteX107" fmla="*/ 4648200 w 5143561"/>
              <a:gd name="connsiteY107" fmla="*/ 2197100 h 2578100"/>
              <a:gd name="connsiteX108" fmla="*/ 4584700 w 5143561"/>
              <a:gd name="connsiteY108" fmla="*/ 2184400 h 2578100"/>
              <a:gd name="connsiteX109" fmla="*/ 4457700 w 5143561"/>
              <a:gd name="connsiteY109" fmla="*/ 2159000 h 2578100"/>
              <a:gd name="connsiteX110" fmla="*/ 4292600 w 5143561"/>
              <a:gd name="connsiteY110" fmla="*/ 2120900 h 2578100"/>
              <a:gd name="connsiteX111" fmla="*/ 4203700 w 5143561"/>
              <a:gd name="connsiteY111" fmla="*/ 2095500 h 2578100"/>
              <a:gd name="connsiteX112" fmla="*/ 4140200 w 5143561"/>
              <a:gd name="connsiteY112" fmla="*/ 2082800 h 2578100"/>
              <a:gd name="connsiteX113" fmla="*/ 4064000 w 5143561"/>
              <a:gd name="connsiteY113" fmla="*/ 2057400 h 2578100"/>
              <a:gd name="connsiteX114" fmla="*/ 3937000 w 5143561"/>
              <a:gd name="connsiteY114" fmla="*/ 2032000 h 2578100"/>
              <a:gd name="connsiteX115" fmla="*/ 3898900 w 5143561"/>
              <a:gd name="connsiteY115" fmla="*/ 2019300 h 2578100"/>
              <a:gd name="connsiteX116" fmla="*/ 3810000 w 5143561"/>
              <a:gd name="connsiteY116" fmla="*/ 2006600 h 2578100"/>
              <a:gd name="connsiteX117" fmla="*/ 3670300 w 5143561"/>
              <a:gd name="connsiteY117" fmla="*/ 1981200 h 2578100"/>
              <a:gd name="connsiteX118" fmla="*/ 3632200 w 5143561"/>
              <a:gd name="connsiteY118" fmla="*/ 1968500 h 2578100"/>
              <a:gd name="connsiteX119" fmla="*/ 3568700 w 5143561"/>
              <a:gd name="connsiteY119" fmla="*/ 1955800 h 2578100"/>
              <a:gd name="connsiteX120" fmla="*/ 3530600 w 5143561"/>
              <a:gd name="connsiteY120" fmla="*/ 1943100 h 2578100"/>
              <a:gd name="connsiteX121" fmla="*/ 3441700 w 5143561"/>
              <a:gd name="connsiteY121" fmla="*/ 1930400 h 2578100"/>
              <a:gd name="connsiteX122" fmla="*/ 3378200 w 5143561"/>
              <a:gd name="connsiteY122" fmla="*/ 1905000 h 2578100"/>
              <a:gd name="connsiteX123" fmla="*/ 3238500 w 5143561"/>
              <a:gd name="connsiteY123" fmla="*/ 1866900 h 2578100"/>
              <a:gd name="connsiteX124" fmla="*/ 3086100 w 5143561"/>
              <a:gd name="connsiteY124" fmla="*/ 1841500 h 2578100"/>
              <a:gd name="connsiteX125" fmla="*/ 3048000 w 5143561"/>
              <a:gd name="connsiteY125" fmla="*/ 1828800 h 2578100"/>
              <a:gd name="connsiteX126" fmla="*/ 2984500 w 5143561"/>
              <a:gd name="connsiteY126" fmla="*/ 1816100 h 2578100"/>
              <a:gd name="connsiteX127" fmla="*/ 2946400 w 5143561"/>
              <a:gd name="connsiteY127" fmla="*/ 1803400 h 2578100"/>
              <a:gd name="connsiteX128" fmla="*/ 2870200 w 5143561"/>
              <a:gd name="connsiteY128" fmla="*/ 1790700 h 2578100"/>
              <a:gd name="connsiteX129" fmla="*/ 2654300 w 5143561"/>
              <a:gd name="connsiteY129" fmla="*/ 1752600 h 2578100"/>
              <a:gd name="connsiteX130" fmla="*/ 2578100 w 5143561"/>
              <a:gd name="connsiteY130" fmla="*/ 1714500 h 2578100"/>
              <a:gd name="connsiteX131" fmla="*/ 2540000 w 5143561"/>
              <a:gd name="connsiteY131" fmla="*/ 1701800 h 2578100"/>
              <a:gd name="connsiteX132" fmla="*/ 2501900 w 5143561"/>
              <a:gd name="connsiteY132" fmla="*/ 1676400 h 2578100"/>
              <a:gd name="connsiteX133" fmla="*/ 2425700 w 5143561"/>
              <a:gd name="connsiteY133" fmla="*/ 1651000 h 2578100"/>
              <a:gd name="connsiteX134" fmla="*/ 2387600 w 5143561"/>
              <a:gd name="connsiteY134" fmla="*/ 1625600 h 2578100"/>
              <a:gd name="connsiteX135" fmla="*/ 2273300 w 5143561"/>
              <a:gd name="connsiteY135" fmla="*/ 1600200 h 2578100"/>
              <a:gd name="connsiteX136" fmla="*/ 2222500 w 5143561"/>
              <a:gd name="connsiteY136" fmla="*/ 1574800 h 2578100"/>
              <a:gd name="connsiteX137" fmla="*/ 2171700 w 5143561"/>
              <a:gd name="connsiteY137" fmla="*/ 1562100 h 2578100"/>
              <a:gd name="connsiteX138" fmla="*/ 2082800 w 5143561"/>
              <a:gd name="connsiteY138" fmla="*/ 1536700 h 2578100"/>
              <a:gd name="connsiteX139" fmla="*/ 1955800 w 5143561"/>
              <a:gd name="connsiteY139" fmla="*/ 1498600 h 2578100"/>
              <a:gd name="connsiteX140" fmla="*/ 1841500 w 5143561"/>
              <a:gd name="connsiteY140" fmla="*/ 1473200 h 2578100"/>
              <a:gd name="connsiteX141" fmla="*/ 1625600 w 5143561"/>
              <a:gd name="connsiteY141" fmla="*/ 1435100 h 2578100"/>
              <a:gd name="connsiteX142" fmla="*/ 1498600 w 5143561"/>
              <a:gd name="connsiteY142" fmla="*/ 1397000 h 2578100"/>
              <a:gd name="connsiteX143" fmla="*/ 1485900 w 5143561"/>
              <a:gd name="connsiteY143" fmla="*/ 1358900 h 2578100"/>
              <a:gd name="connsiteX144" fmla="*/ 1587500 w 5143561"/>
              <a:gd name="connsiteY144" fmla="*/ 1295400 h 2578100"/>
              <a:gd name="connsiteX145" fmla="*/ 1778000 w 5143561"/>
              <a:gd name="connsiteY145" fmla="*/ 1282700 h 2578100"/>
              <a:gd name="connsiteX146" fmla="*/ 1930400 w 5143561"/>
              <a:gd name="connsiteY146" fmla="*/ 1270000 h 2578100"/>
              <a:gd name="connsiteX147" fmla="*/ 2260600 w 5143561"/>
              <a:gd name="connsiteY147" fmla="*/ 1219200 h 2578100"/>
              <a:gd name="connsiteX148" fmla="*/ 2438400 w 5143561"/>
              <a:gd name="connsiteY148" fmla="*/ 1181100 h 2578100"/>
              <a:gd name="connsiteX149" fmla="*/ 2489200 w 5143561"/>
              <a:gd name="connsiteY149" fmla="*/ 1168400 h 2578100"/>
              <a:gd name="connsiteX150" fmla="*/ 2616200 w 5143561"/>
              <a:gd name="connsiteY150" fmla="*/ 1155700 h 2578100"/>
              <a:gd name="connsiteX151" fmla="*/ 2692400 w 5143561"/>
              <a:gd name="connsiteY151" fmla="*/ 1143000 h 2578100"/>
              <a:gd name="connsiteX152" fmla="*/ 4978400 w 5143561"/>
              <a:gd name="connsiteY152" fmla="*/ 457200 h 2578100"/>
              <a:gd name="connsiteX153" fmla="*/ 4965700 w 5143561"/>
              <a:gd name="connsiteY153" fmla="*/ 0 h 2578100"/>
              <a:gd name="connsiteX154" fmla="*/ 4940300 w 5143561"/>
              <a:gd name="connsiteY154" fmla="*/ 50800 h 2578100"/>
              <a:gd name="connsiteX0" fmla="*/ 4940300 w 5149204"/>
              <a:gd name="connsiteY0" fmla="*/ 50800 h 2578100"/>
              <a:gd name="connsiteX1" fmla="*/ 4533900 w 5149204"/>
              <a:gd name="connsiteY1" fmla="*/ 76200 h 2578100"/>
              <a:gd name="connsiteX2" fmla="*/ 4419600 w 5149204"/>
              <a:gd name="connsiteY2" fmla="*/ 114300 h 2578100"/>
              <a:gd name="connsiteX3" fmla="*/ 4381500 w 5149204"/>
              <a:gd name="connsiteY3" fmla="*/ 127000 h 2578100"/>
              <a:gd name="connsiteX4" fmla="*/ 4330700 w 5149204"/>
              <a:gd name="connsiteY4" fmla="*/ 152400 h 2578100"/>
              <a:gd name="connsiteX5" fmla="*/ 4279900 w 5149204"/>
              <a:gd name="connsiteY5" fmla="*/ 165100 h 2578100"/>
              <a:gd name="connsiteX6" fmla="*/ 4165600 w 5149204"/>
              <a:gd name="connsiteY6" fmla="*/ 203200 h 2578100"/>
              <a:gd name="connsiteX7" fmla="*/ 4127500 w 5149204"/>
              <a:gd name="connsiteY7" fmla="*/ 215900 h 2578100"/>
              <a:gd name="connsiteX8" fmla="*/ 4076700 w 5149204"/>
              <a:gd name="connsiteY8" fmla="*/ 241300 h 2578100"/>
              <a:gd name="connsiteX9" fmla="*/ 3937000 w 5149204"/>
              <a:gd name="connsiteY9" fmla="*/ 279400 h 2578100"/>
              <a:gd name="connsiteX10" fmla="*/ 3721100 w 5149204"/>
              <a:gd name="connsiteY10" fmla="*/ 330200 h 2578100"/>
              <a:gd name="connsiteX11" fmla="*/ 3619500 w 5149204"/>
              <a:gd name="connsiteY11" fmla="*/ 368300 h 2578100"/>
              <a:gd name="connsiteX12" fmla="*/ 3568700 w 5149204"/>
              <a:gd name="connsiteY12" fmla="*/ 393700 h 2578100"/>
              <a:gd name="connsiteX13" fmla="*/ 3467100 w 5149204"/>
              <a:gd name="connsiteY13" fmla="*/ 419100 h 2578100"/>
              <a:gd name="connsiteX14" fmla="*/ 3429000 w 5149204"/>
              <a:gd name="connsiteY14" fmla="*/ 431800 h 2578100"/>
              <a:gd name="connsiteX15" fmla="*/ 3200400 w 5149204"/>
              <a:gd name="connsiteY15" fmla="*/ 457200 h 2578100"/>
              <a:gd name="connsiteX16" fmla="*/ 3035300 w 5149204"/>
              <a:gd name="connsiteY16" fmla="*/ 469900 h 2578100"/>
              <a:gd name="connsiteX17" fmla="*/ 2997200 w 5149204"/>
              <a:gd name="connsiteY17" fmla="*/ 495300 h 2578100"/>
              <a:gd name="connsiteX18" fmla="*/ 2946400 w 5149204"/>
              <a:gd name="connsiteY18" fmla="*/ 508000 h 2578100"/>
              <a:gd name="connsiteX19" fmla="*/ 2832100 w 5149204"/>
              <a:gd name="connsiteY19" fmla="*/ 533400 h 2578100"/>
              <a:gd name="connsiteX20" fmla="*/ 2374900 w 5149204"/>
              <a:gd name="connsiteY20" fmla="*/ 584200 h 2578100"/>
              <a:gd name="connsiteX21" fmla="*/ 2298700 w 5149204"/>
              <a:gd name="connsiteY21" fmla="*/ 596900 h 2578100"/>
              <a:gd name="connsiteX22" fmla="*/ 2120900 w 5149204"/>
              <a:gd name="connsiteY22" fmla="*/ 622300 h 2578100"/>
              <a:gd name="connsiteX23" fmla="*/ 2082800 w 5149204"/>
              <a:gd name="connsiteY23" fmla="*/ 635000 h 2578100"/>
              <a:gd name="connsiteX24" fmla="*/ 1993900 w 5149204"/>
              <a:gd name="connsiteY24" fmla="*/ 660400 h 2578100"/>
              <a:gd name="connsiteX25" fmla="*/ 1943100 w 5149204"/>
              <a:gd name="connsiteY25" fmla="*/ 685800 h 2578100"/>
              <a:gd name="connsiteX26" fmla="*/ 1841500 w 5149204"/>
              <a:gd name="connsiteY26" fmla="*/ 711200 h 2578100"/>
              <a:gd name="connsiteX27" fmla="*/ 1778000 w 5149204"/>
              <a:gd name="connsiteY27" fmla="*/ 736600 h 2578100"/>
              <a:gd name="connsiteX28" fmla="*/ 1727200 w 5149204"/>
              <a:gd name="connsiteY28" fmla="*/ 749300 h 2578100"/>
              <a:gd name="connsiteX29" fmla="*/ 1651000 w 5149204"/>
              <a:gd name="connsiteY29" fmla="*/ 774700 h 2578100"/>
              <a:gd name="connsiteX30" fmla="*/ 1536700 w 5149204"/>
              <a:gd name="connsiteY30" fmla="*/ 812800 h 2578100"/>
              <a:gd name="connsiteX31" fmla="*/ 1485900 w 5149204"/>
              <a:gd name="connsiteY31" fmla="*/ 825500 h 2578100"/>
              <a:gd name="connsiteX32" fmla="*/ 1397000 w 5149204"/>
              <a:gd name="connsiteY32" fmla="*/ 889000 h 2578100"/>
              <a:gd name="connsiteX33" fmla="*/ 1358900 w 5149204"/>
              <a:gd name="connsiteY33" fmla="*/ 914400 h 2578100"/>
              <a:gd name="connsiteX34" fmla="*/ 1320800 w 5149204"/>
              <a:gd name="connsiteY34" fmla="*/ 952500 h 2578100"/>
              <a:gd name="connsiteX35" fmla="*/ 1244600 w 5149204"/>
              <a:gd name="connsiteY35" fmla="*/ 977900 h 2578100"/>
              <a:gd name="connsiteX36" fmla="*/ 1181100 w 5149204"/>
              <a:gd name="connsiteY36" fmla="*/ 1003300 h 2578100"/>
              <a:gd name="connsiteX37" fmla="*/ 1117600 w 5149204"/>
              <a:gd name="connsiteY37" fmla="*/ 1041400 h 2578100"/>
              <a:gd name="connsiteX38" fmla="*/ 889000 w 5149204"/>
              <a:gd name="connsiteY38" fmla="*/ 1092200 h 2578100"/>
              <a:gd name="connsiteX39" fmla="*/ 812800 w 5149204"/>
              <a:gd name="connsiteY39" fmla="*/ 1104900 h 2578100"/>
              <a:gd name="connsiteX40" fmla="*/ 698500 w 5149204"/>
              <a:gd name="connsiteY40" fmla="*/ 1143000 h 2578100"/>
              <a:gd name="connsiteX41" fmla="*/ 660400 w 5149204"/>
              <a:gd name="connsiteY41" fmla="*/ 1155700 h 2578100"/>
              <a:gd name="connsiteX42" fmla="*/ 596900 w 5149204"/>
              <a:gd name="connsiteY42" fmla="*/ 1168400 h 2578100"/>
              <a:gd name="connsiteX43" fmla="*/ 520700 w 5149204"/>
              <a:gd name="connsiteY43" fmla="*/ 1193800 h 2578100"/>
              <a:gd name="connsiteX44" fmla="*/ 457200 w 5149204"/>
              <a:gd name="connsiteY44" fmla="*/ 1206500 h 2578100"/>
              <a:gd name="connsiteX45" fmla="*/ 381000 w 5149204"/>
              <a:gd name="connsiteY45" fmla="*/ 1219200 h 2578100"/>
              <a:gd name="connsiteX46" fmla="*/ 342900 w 5149204"/>
              <a:gd name="connsiteY46" fmla="*/ 1231900 h 2578100"/>
              <a:gd name="connsiteX47" fmla="*/ 215900 w 5149204"/>
              <a:gd name="connsiteY47" fmla="*/ 1244600 h 2578100"/>
              <a:gd name="connsiteX48" fmla="*/ 127000 w 5149204"/>
              <a:gd name="connsiteY48" fmla="*/ 1257300 h 2578100"/>
              <a:gd name="connsiteX49" fmla="*/ 63500 w 5149204"/>
              <a:gd name="connsiteY49" fmla="*/ 1282700 h 2578100"/>
              <a:gd name="connsiteX50" fmla="*/ 25400 w 5149204"/>
              <a:gd name="connsiteY50" fmla="*/ 1295400 h 2578100"/>
              <a:gd name="connsiteX51" fmla="*/ 0 w 5149204"/>
              <a:gd name="connsiteY51" fmla="*/ 1333500 h 2578100"/>
              <a:gd name="connsiteX52" fmla="*/ 228600 w 5149204"/>
              <a:gd name="connsiteY52" fmla="*/ 1371600 h 2578100"/>
              <a:gd name="connsiteX53" fmla="*/ 304800 w 5149204"/>
              <a:gd name="connsiteY53" fmla="*/ 1397000 h 2578100"/>
              <a:gd name="connsiteX54" fmla="*/ 368300 w 5149204"/>
              <a:gd name="connsiteY54" fmla="*/ 1422400 h 2578100"/>
              <a:gd name="connsiteX55" fmla="*/ 457200 w 5149204"/>
              <a:gd name="connsiteY55" fmla="*/ 1447800 h 2578100"/>
              <a:gd name="connsiteX56" fmla="*/ 571500 w 5149204"/>
              <a:gd name="connsiteY56" fmla="*/ 1498600 h 2578100"/>
              <a:gd name="connsiteX57" fmla="*/ 660400 w 5149204"/>
              <a:gd name="connsiteY57" fmla="*/ 1536700 h 2578100"/>
              <a:gd name="connsiteX58" fmla="*/ 698500 w 5149204"/>
              <a:gd name="connsiteY58" fmla="*/ 1549400 h 2578100"/>
              <a:gd name="connsiteX59" fmla="*/ 749300 w 5149204"/>
              <a:gd name="connsiteY59" fmla="*/ 1574800 h 2578100"/>
              <a:gd name="connsiteX60" fmla="*/ 863600 w 5149204"/>
              <a:gd name="connsiteY60" fmla="*/ 1612900 h 2578100"/>
              <a:gd name="connsiteX61" fmla="*/ 939800 w 5149204"/>
              <a:gd name="connsiteY61" fmla="*/ 1638300 h 2578100"/>
              <a:gd name="connsiteX62" fmla="*/ 977900 w 5149204"/>
              <a:gd name="connsiteY62" fmla="*/ 1651000 h 2578100"/>
              <a:gd name="connsiteX63" fmla="*/ 1028700 w 5149204"/>
              <a:gd name="connsiteY63" fmla="*/ 1663700 h 2578100"/>
              <a:gd name="connsiteX64" fmla="*/ 1104900 w 5149204"/>
              <a:gd name="connsiteY64" fmla="*/ 1689100 h 2578100"/>
              <a:gd name="connsiteX65" fmla="*/ 1143000 w 5149204"/>
              <a:gd name="connsiteY65" fmla="*/ 1701800 h 2578100"/>
              <a:gd name="connsiteX66" fmla="*/ 1371600 w 5149204"/>
              <a:gd name="connsiteY66" fmla="*/ 1739900 h 2578100"/>
              <a:gd name="connsiteX67" fmla="*/ 1587500 w 5149204"/>
              <a:gd name="connsiteY67" fmla="*/ 1778000 h 2578100"/>
              <a:gd name="connsiteX68" fmla="*/ 1651000 w 5149204"/>
              <a:gd name="connsiteY68" fmla="*/ 1803400 h 2578100"/>
              <a:gd name="connsiteX69" fmla="*/ 1752600 w 5149204"/>
              <a:gd name="connsiteY69" fmla="*/ 1828800 h 2578100"/>
              <a:gd name="connsiteX70" fmla="*/ 2057400 w 5149204"/>
              <a:gd name="connsiteY70" fmla="*/ 1854200 h 2578100"/>
              <a:gd name="connsiteX71" fmla="*/ 2095500 w 5149204"/>
              <a:gd name="connsiteY71" fmla="*/ 1866900 h 2578100"/>
              <a:gd name="connsiteX72" fmla="*/ 2324100 w 5149204"/>
              <a:gd name="connsiteY72" fmla="*/ 1905000 h 2578100"/>
              <a:gd name="connsiteX73" fmla="*/ 2400300 w 5149204"/>
              <a:gd name="connsiteY73" fmla="*/ 1930400 h 2578100"/>
              <a:gd name="connsiteX74" fmla="*/ 2438400 w 5149204"/>
              <a:gd name="connsiteY74" fmla="*/ 1943100 h 2578100"/>
              <a:gd name="connsiteX75" fmla="*/ 2514600 w 5149204"/>
              <a:gd name="connsiteY75" fmla="*/ 1955800 h 2578100"/>
              <a:gd name="connsiteX76" fmla="*/ 2603500 w 5149204"/>
              <a:gd name="connsiteY76" fmla="*/ 1993900 h 2578100"/>
              <a:gd name="connsiteX77" fmla="*/ 2679700 w 5149204"/>
              <a:gd name="connsiteY77" fmla="*/ 2019300 h 2578100"/>
              <a:gd name="connsiteX78" fmla="*/ 2806700 w 5149204"/>
              <a:gd name="connsiteY78" fmla="*/ 2044700 h 2578100"/>
              <a:gd name="connsiteX79" fmla="*/ 2882900 w 5149204"/>
              <a:gd name="connsiteY79" fmla="*/ 2070100 h 2578100"/>
              <a:gd name="connsiteX80" fmla="*/ 2946400 w 5149204"/>
              <a:gd name="connsiteY80" fmla="*/ 2082800 h 2578100"/>
              <a:gd name="connsiteX81" fmla="*/ 3022600 w 5149204"/>
              <a:gd name="connsiteY81" fmla="*/ 2108200 h 2578100"/>
              <a:gd name="connsiteX82" fmla="*/ 3086100 w 5149204"/>
              <a:gd name="connsiteY82" fmla="*/ 2120900 h 2578100"/>
              <a:gd name="connsiteX83" fmla="*/ 3187700 w 5149204"/>
              <a:gd name="connsiteY83" fmla="*/ 2159000 h 2578100"/>
              <a:gd name="connsiteX84" fmla="*/ 3225800 w 5149204"/>
              <a:gd name="connsiteY84" fmla="*/ 2171700 h 2578100"/>
              <a:gd name="connsiteX85" fmla="*/ 3289300 w 5149204"/>
              <a:gd name="connsiteY85" fmla="*/ 2184400 h 2578100"/>
              <a:gd name="connsiteX86" fmla="*/ 3467100 w 5149204"/>
              <a:gd name="connsiteY86" fmla="*/ 2209800 h 2578100"/>
              <a:gd name="connsiteX87" fmla="*/ 3543300 w 5149204"/>
              <a:gd name="connsiteY87" fmla="*/ 2235200 h 2578100"/>
              <a:gd name="connsiteX88" fmla="*/ 3733800 w 5149204"/>
              <a:gd name="connsiteY88" fmla="*/ 2260600 h 2578100"/>
              <a:gd name="connsiteX89" fmla="*/ 3797300 w 5149204"/>
              <a:gd name="connsiteY89" fmla="*/ 2273300 h 2578100"/>
              <a:gd name="connsiteX90" fmla="*/ 3949700 w 5149204"/>
              <a:gd name="connsiteY90" fmla="*/ 2298700 h 2578100"/>
              <a:gd name="connsiteX91" fmla="*/ 4025900 w 5149204"/>
              <a:gd name="connsiteY91" fmla="*/ 2311400 h 2578100"/>
              <a:gd name="connsiteX92" fmla="*/ 4152900 w 5149204"/>
              <a:gd name="connsiteY92" fmla="*/ 2324100 h 2578100"/>
              <a:gd name="connsiteX93" fmla="*/ 4254500 w 5149204"/>
              <a:gd name="connsiteY93" fmla="*/ 2349500 h 2578100"/>
              <a:gd name="connsiteX94" fmla="*/ 4292600 w 5149204"/>
              <a:gd name="connsiteY94" fmla="*/ 2362200 h 2578100"/>
              <a:gd name="connsiteX95" fmla="*/ 4330700 w 5149204"/>
              <a:gd name="connsiteY95" fmla="*/ 2387600 h 2578100"/>
              <a:gd name="connsiteX96" fmla="*/ 4495800 w 5149204"/>
              <a:gd name="connsiteY96" fmla="*/ 2413000 h 2578100"/>
              <a:gd name="connsiteX97" fmla="*/ 4610100 w 5149204"/>
              <a:gd name="connsiteY97" fmla="*/ 2438400 h 2578100"/>
              <a:gd name="connsiteX98" fmla="*/ 4686300 w 5149204"/>
              <a:gd name="connsiteY98" fmla="*/ 2476500 h 2578100"/>
              <a:gd name="connsiteX99" fmla="*/ 4724400 w 5149204"/>
              <a:gd name="connsiteY99" fmla="*/ 2489200 h 2578100"/>
              <a:gd name="connsiteX100" fmla="*/ 4851400 w 5149204"/>
              <a:gd name="connsiteY100" fmla="*/ 2540000 h 2578100"/>
              <a:gd name="connsiteX101" fmla="*/ 4889500 w 5149204"/>
              <a:gd name="connsiteY101" fmla="*/ 2565400 h 2578100"/>
              <a:gd name="connsiteX102" fmla="*/ 4940300 w 5149204"/>
              <a:gd name="connsiteY102" fmla="*/ 2578100 h 2578100"/>
              <a:gd name="connsiteX103" fmla="*/ 4927600 w 5149204"/>
              <a:gd name="connsiteY103" fmla="*/ 2260600 h 2578100"/>
              <a:gd name="connsiteX104" fmla="*/ 4876800 w 5149204"/>
              <a:gd name="connsiteY104" fmla="*/ 2247900 h 2578100"/>
              <a:gd name="connsiteX105" fmla="*/ 4800600 w 5149204"/>
              <a:gd name="connsiteY105" fmla="*/ 2222500 h 2578100"/>
              <a:gd name="connsiteX106" fmla="*/ 4762500 w 5149204"/>
              <a:gd name="connsiteY106" fmla="*/ 2209800 h 2578100"/>
              <a:gd name="connsiteX107" fmla="*/ 4648200 w 5149204"/>
              <a:gd name="connsiteY107" fmla="*/ 2197100 h 2578100"/>
              <a:gd name="connsiteX108" fmla="*/ 4584700 w 5149204"/>
              <a:gd name="connsiteY108" fmla="*/ 2184400 h 2578100"/>
              <a:gd name="connsiteX109" fmla="*/ 4457700 w 5149204"/>
              <a:gd name="connsiteY109" fmla="*/ 2159000 h 2578100"/>
              <a:gd name="connsiteX110" fmla="*/ 4292600 w 5149204"/>
              <a:gd name="connsiteY110" fmla="*/ 2120900 h 2578100"/>
              <a:gd name="connsiteX111" fmla="*/ 4203700 w 5149204"/>
              <a:gd name="connsiteY111" fmla="*/ 2095500 h 2578100"/>
              <a:gd name="connsiteX112" fmla="*/ 4140200 w 5149204"/>
              <a:gd name="connsiteY112" fmla="*/ 2082800 h 2578100"/>
              <a:gd name="connsiteX113" fmla="*/ 4064000 w 5149204"/>
              <a:gd name="connsiteY113" fmla="*/ 2057400 h 2578100"/>
              <a:gd name="connsiteX114" fmla="*/ 3937000 w 5149204"/>
              <a:gd name="connsiteY114" fmla="*/ 2032000 h 2578100"/>
              <a:gd name="connsiteX115" fmla="*/ 3898900 w 5149204"/>
              <a:gd name="connsiteY115" fmla="*/ 2019300 h 2578100"/>
              <a:gd name="connsiteX116" fmla="*/ 3810000 w 5149204"/>
              <a:gd name="connsiteY116" fmla="*/ 2006600 h 2578100"/>
              <a:gd name="connsiteX117" fmla="*/ 3670300 w 5149204"/>
              <a:gd name="connsiteY117" fmla="*/ 1981200 h 2578100"/>
              <a:gd name="connsiteX118" fmla="*/ 3632200 w 5149204"/>
              <a:gd name="connsiteY118" fmla="*/ 1968500 h 2578100"/>
              <a:gd name="connsiteX119" fmla="*/ 3568700 w 5149204"/>
              <a:gd name="connsiteY119" fmla="*/ 1955800 h 2578100"/>
              <a:gd name="connsiteX120" fmla="*/ 3530600 w 5149204"/>
              <a:gd name="connsiteY120" fmla="*/ 1943100 h 2578100"/>
              <a:gd name="connsiteX121" fmla="*/ 3441700 w 5149204"/>
              <a:gd name="connsiteY121" fmla="*/ 1930400 h 2578100"/>
              <a:gd name="connsiteX122" fmla="*/ 3378200 w 5149204"/>
              <a:gd name="connsiteY122" fmla="*/ 1905000 h 2578100"/>
              <a:gd name="connsiteX123" fmla="*/ 3238500 w 5149204"/>
              <a:gd name="connsiteY123" fmla="*/ 1866900 h 2578100"/>
              <a:gd name="connsiteX124" fmla="*/ 3086100 w 5149204"/>
              <a:gd name="connsiteY124" fmla="*/ 1841500 h 2578100"/>
              <a:gd name="connsiteX125" fmla="*/ 3048000 w 5149204"/>
              <a:gd name="connsiteY125" fmla="*/ 1828800 h 2578100"/>
              <a:gd name="connsiteX126" fmla="*/ 2984500 w 5149204"/>
              <a:gd name="connsiteY126" fmla="*/ 1816100 h 2578100"/>
              <a:gd name="connsiteX127" fmla="*/ 2946400 w 5149204"/>
              <a:gd name="connsiteY127" fmla="*/ 1803400 h 2578100"/>
              <a:gd name="connsiteX128" fmla="*/ 2870200 w 5149204"/>
              <a:gd name="connsiteY128" fmla="*/ 1790700 h 2578100"/>
              <a:gd name="connsiteX129" fmla="*/ 2654300 w 5149204"/>
              <a:gd name="connsiteY129" fmla="*/ 1752600 h 2578100"/>
              <a:gd name="connsiteX130" fmla="*/ 2578100 w 5149204"/>
              <a:gd name="connsiteY130" fmla="*/ 1714500 h 2578100"/>
              <a:gd name="connsiteX131" fmla="*/ 2540000 w 5149204"/>
              <a:gd name="connsiteY131" fmla="*/ 1701800 h 2578100"/>
              <a:gd name="connsiteX132" fmla="*/ 2501900 w 5149204"/>
              <a:gd name="connsiteY132" fmla="*/ 1676400 h 2578100"/>
              <a:gd name="connsiteX133" fmla="*/ 2425700 w 5149204"/>
              <a:gd name="connsiteY133" fmla="*/ 1651000 h 2578100"/>
              <a:gd name="connsiteX134" fmla="*/ 2387600 w 5149204"/>
              <a:gd name="connsiteY134" fmla="*/ 1625600 h 2578100"/>
              <a:gd name="connsiteX135" fmla="*/ 2273300 w 5149204"/>
              <a:gd name="connsiteY135" fmla="*/ 1600200 h 2578100"/>
              <a:gd name="connsiteX136" fmla="*/ 2222500 w 5149204"/>
              <a:gd name="connsiteY136" fmla="*/ 1574800 h 2578100"/>
              <a:gd name="connsiteX137" fmla="*/ 2171700 w 5149204"/>
              <a:gd name="connsiteY137" fmla="*/ 1562100 h 2578100"/>
              <a:gd name="connsiteX138" fmla="*/ 2082800 w 5149204"/>
              <a:gd name="connsiteY138" fmla="*/ 1536700 h 2578100"/>
              <a:gd name="connsiteX139" fmla="*/ 1955800 w 5149204"/>
              <a:gd name="connsiteY139" fmla="*/ 1498600 h 2578100"/>
              <a:gd name="connsiteX140" fmla="*/ 1841500 w 5149204"/>
              <a:gd name="connsiteY140" fmla="*/ 1473200 h 2578100"/>
              <a:gd name="connsiteX141" fmla="*/ 1625600 w 5149204"/>
              <a:gd name="connsiteY141" fmla="*/ 1435100 h 2578100"/>
              <a:gd name="connsiteX142" fmla="*/ 1498600 w 5149204"/>
              <a:gd name="connsiteY142" fmla="*/ 1397000 h 2578100"/>
              <a:gd name="connsiteX143" fmla="*/ 1485900 w 5149204"/>
              <a:gd name="connsiteY143" fmla="*/ 1358900 h 2578100"/>
              <a:gd name="connsiteX144" fmla="*/ 1587500 w 5149204"/>
              <a:gd name="connsiteY144" fmla="*/ 1295400 h 2578100"/>
              <a:gd name="connsiteX145" fmla="*/ 1778000 w 5149204"/>
              <a:gd name="connsiteY145" fmla="*/ 1282700 h 2578100"/>
              <a:gd name="connsiteX146" fmla="*/ 1930400 w 5149204"/>
              <a:gd name="connsiteY146" fmla="*/ 1270000 h 2578100"/>
              <a:gd name="connsiteX147" fmla="*/ 2260600 w 5149204"/>
              <a:gd name="connsiteY147" fmla="*/ 1219200 h 2578100"/>
              <a:gd name="connsiteX148" fmla="*/ 2438400 w 5149204"/>
              <a:gd name="connsiteY148" fmla="*/ 1181100 h 2578100"/>
              <a:gd name="connsiteX149" fmla="*/ 2489200 w 5149204"/>
              <a:gd name="connsiteY149" fmla="*/ 1168400 h 2578100"/>
              <a:gd name="connsiteX150" fmla="*/ 2616200 w 5149204"/>
              <a:gd name="connsiteY150" fmla="*/ 1155700 h 2578100"/>
              <a:gd name="connsiteX151" fmla="*/ 4978400 w 5149204"/>
              <a:gd name="connsiteY151" fmla="*/ 457200 h 2578100"/>
              <a:gd name="connsiteX152" fmla="*/ 4965700 w 5149204"/>
              <a:gd name="connsiteY152" fmla="*/ 0 h 2578100"/>
              <a:gd name="connsiteX153" fmla="*/ 4940300 w 5149204"/>
              <a:gd name="connsiteY153" fmla="*/ 50800 h 2578100"/>
              <a:gd name="connsiteX0" fmla="*/ 4940300 w 5158608"/>
              <a:gd name="connsiteY0" fmla="*/ 50800 h 2578100"/>
              <a:gd name="connsiteX1" fmla="*/ 4533900 w 5158608"/>
              <a:gd name="connsiteY1" fmla="*/ 76200 h 2578100"/>
              <a:gd name="connsiteX2" fmla="*/ 4419600 w 5158608"/>
              <a:gd name="connsiteY2" fmla="*/ 114300 h 2578100"/>
              <a:gd name="connsiteX3" fmla="*/ 4381500 w 5158608"/>
              <a:gd name="connsiteY3" fmla="*/ 127000 h 2578100"/>
              <a:gd name="connsiteX4" fmla="*/ 4330700 w 5158608"/>
              <a:gd name="connsiteY4" fmla="*/ 152400 h 2578100"/>
              <a:gd name="connsiteX5" fmla="*/ 4279900 w 5158608"/>
              <a:gd name="connsiteY5" fmla="*/ 165100 h 2578100"/>
              <a:gd name="connsiteX6" fmla="*/ 4165600 w 5158608"/>
              <a:gd name="connsiteY6" fmla="*/ 203200 h 2578100"/>
              <a:gd name="connsiteX7" fmla="*/ 4127500 w 5158608"/>
              <a:gd name="connsiteY7" fmla="*/ 215900 h 2578100"/>
              <a:gd name="connsiteX8" fmla="*/ 4076700 w 5158608"/>
              <a:gd name="connsiteY8" fmla="*/ 241300 h 2578100"/>
              <a:gd name="connsiteX9" fmla="*/ 3937000 w 5158608"/>
              <a:gd name="connsiteY9" fmla="*/ 279400 h 2578100"/>
              <a:gd name="connsiteX10" fmla="*/ 3721100 w 5158608"/>
              <a:gd name="connsiteY10" fmla="*/ 330200 h 2578100"/>
              <a:gd name="connsiteX11" fmla="*/ 3619500 w 5158608"/>
              <a:gd name="connsiteY11" fmla="*/ 368300 h 2578100"/>
              <a:gd name="connsiteX12" fmla="*/ 3568700 w 5158608"/>
              <a:gd name="connsiteY12" fmla="*/ 393700 h 2578100"/>
              <a:gd name="connsiteX13" fmla="*/ 3467100 w 5158608"/>
              <a:gd name="connsiteY13" fmla="*/ 419100 h 2578100"/>
              <a:gd name="connsiteX14" fmla="*/ 3429000 w 5158608"/>
              <a:gd name="connsiteY14" fmla="*/ 431800 h 2578100"/>
              <a:gd name="connsiteX15" fmla="*/ 3200400 w 5158608"/>
              <a:gd name="connsiteY15" fmla="*/ 457200 h 2578100"/>
              <a:gd name="connsiteX16" fmla="*/ 3035300 w 5158608"/>
              <a:gd name="connsiteY16" fmla="*/ 469900 h 2578100"/>
              <a:gd name="connsiteX17" fmla="*/ 2997200 w 5158608"/>
              <a:gd name="connsiteY17" fmla="*/ 495300 h 2578100"/>
              <a:gd name="connsiteX18" fmla="*/ 2946400 w 5158608"/>
              <a:gd name="connsiteY18" fmla="*/ 508000 h 2578100"/>
              <a:gd name="connsiteX19" fmla="*/ 2832100 w 5158608"/>
              <a:gd name="connsiteY19" fmla="*/ 533400 h 2578100"/>
              <a:gd name="connsiteX20" fmla="*/ 2374900 w 5158608"/>
              <a:gd name="connsiteY20" fmla="*/ 584200 h 2578100"/>
              <a:gd name="connsiteX21" fmla="*/ 2298700 w 5158608"/>
              <a:gd name="connsiteY21" fmla="*/ 596900 h 2578100"/>
              <a:gd name="connsiteX22" fmla="*/ 2120900 w 5158608"/>
              <a:gd name="connsiteY22" fmla="*/ 622300 h 2578100"/>
              <a:gd name="connsiteX23" fmla="*/ 2082800 w 5158608"/>
              <a:gd name="connsiteY23" fmla="*/ 635000 h 2578100"/>
              <a:gd name="connsiteX24" fmla="*/ 1993900 w 5158608"/>
              <a:gd name="connsiteY24" fmla="*/ 660400 h 2578100"/>
              <a:gd name="connsiteX25" fmla="*/ 1943100 w 5158608"/>
              <a:gd name="connsiteY25" fmla="*/ 685800 h 2578100"/>
              <a:gd name="connsiteX26" fmla="*/ 1841500 w 5158608"/>
              <a:gd name="connsiteY26" fmla="*/ 711200 h 2578100"/>
              <a:gd name="connsiteX27" fmla="*/ 1778000 w 5158608"/>
              <a:gd name="connsiteY27" fmla="*/ 736600 h 2578100"/>
              <a:gd name="connsiteX28" fmla="*/ 1727200 w 5158608"/>
              <a:gd name="connsiteY28" fmla="*/ 749300 h 2578100"/>
              <a:gd name="connsiteX29" fmla="*/ 1651000 w 5158608"/>
              <a:gd name="connsiteY29" fmla="*/ 774700 h 2578100"/>
              <a:gd name="connsiteX30" fmla="*/ 1536700 w 5158608"/>
              <a:gd name="connsiteY30" fmla="*/ 812800 h 2578100"/>
              <a:gd name="connsiteX31" fmla="*/ 1485900 w 5158608"/>
              <a:gd name="connsiteY31" fmla="*/ 825500 h 2578100"/>
              <a:gd name="connsiteX32" fmla="*/ 1397000 w 5158608"/>
              <a:gd name="connsiteY32" fmla="*/ 889000 h 2578100"/>
              <a:gd name="connsiteX33" fmla="*/ 1358900 w 5158608"/>
              <a:gd name="connsiteY33" fmla="*/ 914400 h 2578100"/>
              <a:gd name="connsiteX34" fmla="*/ 1320800 w 5158608"/>
              <a:gd name="connsiteY34" fmla="*/ 952500 h 2578100"/>
              <a:gd name="connsiteX35" fmla="*/ 1244600 w 5158608"/>
              <a:gd name="connsiteY35" fmla="*/ 977900 h 2578100"/>
              <a:gd name="connsiteX36" fmla="*/ 1181100 w 5158608"/>
              <a:gd name="connsiteY36" fmla="*/ 1003300 h 2578100"/>
              <a:gd name="connsiteX37" fmla="*/ 1117600 w 5158608"/>
              <a:gd name="connsiteY37" fmla="*/ 1041400 h 2578100"/>
              <a:gd name="connsiteX38" fmla="*/ 889000 w 5158608"/>
              <a:gd name="connsiteY38" fmla="*/ 1092200 h 2578100"/>
              <a:gd name="connsiteX39" fmla="*/ 812800 w 5158608"/>
              <a:gd name="connsiteY39" fmla="*/ 1104900 h 2578100"/>
              <a:gd name="connsiteX40" fmla="*/ 698500 w 5158608"/>
              <a:gd name="connsiteY40" fmla="*/ 1143000 h 2578100"/>
              <a:gd name="connsiteX41" fmla="*/ 660400 w 5158608"/>
              <a:gd name="connsiteY41" fmla="*/ 1155700 h 2578100"/>
              <a:gd name="connsiteX42" fmla="*/ 596900 w 5158608"/>
              <a:gd name="connsiteY42" fmla="*/ 1168400 h 2578100"/>
              <a:gd name="connsiteX43" fmla="*/ 520700 w 5158608"/>
              <a:gd name="connsiteY43" fmla="*/ 1193800 h 2578100"/>
              <a:gd name="connsiteX44" fmla="*/ 457200 w 5158608"/>
              <a:gd name="connsiteY44" fmla="*/ 1206500 h 2578100"/>
              <a:gd name="connsiteX45" fmla="*/ 381000 w 5158608"/>
              <a:gd name="connsiteY45" fmla="*/ 1219200 h 2578100"/>
              <a:gd name="connsiteX46" fmla="*/ 342900 w 5158608"/>
              <a:gd name="connsiteY46" fmla="*/ 1231900 h 2578100"/>
              <a:gd name="connsiteX47" fmla="*/ 215900 w 5158608"/>
              <a:gd name="connsiteY47" fmla="*/ 1244600 h 2578100"/>
              <a:gd name="connsiteX48" fmla="*/ 127000 w 5158608"/>
              <a:gd name="connsiteY48" fmla="*/ 1257300 h 2578100"/>
              <a:gd name="connsiteX49" fmla="*/ 63500 w 5158608"/>
              <a:gd name="connsiteY49" fmla="*/ 1282700 h 2578100"/>
              <a:gd name="connsiteX50" fmla="*/ 25400 w 5158608"/>
              <a:gd name="connsiteY50" fmla="*/ 1295400 h 2578100"/>
              <a:gd name="connsiteX51" fmla="*/ 0 w 5158608"/>
              <a:gd name="connsiteY51" fmla="*/ 1333500 h 2578100"/>
              <a:gd name="connsiteX52" fmla="*/ 228600 w 5158608"/>
              <a:gd name="connsiteY52" fmla="*/ 1371600 h 2578100"/>
              <a:gd name="connsiteX53" fmla="*/ 304800 w 5158608"/>
              <a:gd name="connsiteY53" fmla="*/ 1397000 h 2578100"/>
              <a:gd name="connsiteX54" fmla="*/ 368300 w 5158608"/>
              <a:gd name="connsiteY54" fmla="*/ 1422400 h 2578100"/>
              <a:gd name="connsiteX55" fmla="*/ 457200 w 5158608"/>
              <a:gd name="connsiteY55" fmla="*/ 1447800 h 2578100"/>
              <a:gd name="connsiteX56" fmla="*/ 571500 w 5158608"/>
              <a:gd name="connsiteY56" fmla="*/ 1498600 h 2578100"/>
              <a:gd name="connsiteX57" fmla="*/ 660400 w 5158608"/>
              <a:gd name="connsiteY57" fmla="*/ 1536700 h 2578100"/>
              <a:gd name="connsiteX58" fmla="*/ 698500 w 5158608"/>
              <a:gd name="connsiteY58" fmla="*/ 1549400 h 2578100"/>
              <a:gd name="connsiteX59" fmla="*/ 749300 w 5158608"/>
              <a:gd name="connsiteY59" fmla="*/ 1574800 h 2578100"/>
              <a:gd name="connsiteX60" fmla="*/ 863600 w 5158608"/>
              <a:gd name="connsiteY60" fmla="*/ 1612900 h 2578100"/>
              <a:gd name="connsiteX61" fmla="*/ 939800 w 5158608"/>
              <a:gd name="connsiteY61" fmla="*/ 1638300 h 2578100"/>
              <a:gd name="connsiteX62" fmla="*/ 977900 w 5158608"/>
              <a:gd name="connsiteY62" fmla="*/ 1651000 h 2578100"/>
              <a:gd name="connsiteX63" fmla="*/ 1028700 w 5158608"/>
              <a:gd name="connsiteY63" fmla="*/ 1663700 h 2578100"/>
              <a:gd name="connsiteX64" fmla="*/ 1104900 w 5158608"/>
              <a:gd name="connsiteY64" fmla="*/ 1689100 h 2578100"/>
              <a:gd name="connsiteX65" fmla="*/ 1143000 w 5158608"/>
              <a:gd name="connsiteY65" fmla="*/ 1701800 h 2578100"/>
              <a:gd name="connsiteX66" fmla="*/ 1371600 w 5158608"/>
              <a:gd name="connsiteY66" fmla="*/ 1739900 h 2578100"/>
              <a:gd name="connsiteX67" fmla="*/ 1587500 w 5158608"/>
              <a:gd name="connsiteY67" fmla="*/ 1778000 h 2578100"/>
              <a:gd name="connsiteX68" fmla="*/ 1651000 w 5158608"/>
              <a:gd name="connsiteY68" fmla="*/ 1803400 h 2578100"/>
              <a:gd name="connsiteX69" fmla="*/ 1752600 w 5158608"/>
              <a:gd name="connsiteY69" fmla="*/ 1828800 h 2578100"/>
              <a:gd name="connsiteX70" fmla="*/ 2057400 w 5158608"/>
              <a:gd name="connsiteY70" fmla="*/ 1854200 h 2578100"/>
              <a:gd name="connsiteX71" fmla="*/ 2095500 w 5158608"/>
              <a:gd name="connsiteY71" fmla="*/ 1866900 h 2578100"/>
              <a:gd name="connsiteX72" fmla="*/ 2324100 w 5158608"/>
              <a:gd name="connsiteY72" fmla="*/ 1905000 h 2578100"/>
              <a:gd name="connsiteX73" fmla="*/ 2400300 w 5158608"/>
              <a:gd name="connsiteY73" fmla="*/ 1930400 h 2578100"/>
              <a:gd name="connsiteX74" fmla="*/ 2438400 w 5158608"/>
              <a:gd name="connsiteY74" fmla="*/ 1943100 h 2578100"/>
              <a:gd name="connsiteX75" fmla="*/ 2514600 w 5158608"/>
              <a:gd name="connsiteY75" fmla="*/ 1955800 h 2578100"/>
              <a:gd name="connsiteX76" fmla="*/ 2603500 w 5158608"/>
              <a:gd name="connsiteY76" fmla="*/ 1993900 h 2578100"/>
              <a:gd name="connsiteX77" fmla="*/ 2679700 w 5158608"/>
              <a:gd name="connsiteY77" fmla="*/ 2019300 h 2578100"/>
              <a:gd name="connsiteX78" fmla="*/ 2806700 w 5158608"/>
              <a:gd name="connsiteY78" fmla="*/ 2044700 h 2578100"/>
              <a:gd name="connsiteX79" fmla="*/ 2882900 w 5158608"/>
              <a:gd name="connsiteY79" fmla="*/ 2070100 h 2578100"/>
              <a:gd name="connsiteX80" fmla="*/ 2946400 w 5158608"/>
              <a:gd name="connsiteY80" fmla="*/ 2082800 h 2578100"/>
              <a:gd name="connsiteX81" fmla="*/ 3022600 w 5158608"/>
              <a:gd name="connsiteY81" fmla="*/ 2108200 h 2578100"/>
              <a:gd name="connsiteX82" fmla="*/ 3086100 w 5158608"/>
              <a:gd name="connsiteY82" fmla="*/ 2120900 h 2578100"/>
              <a:gd name="connsiteX83" fmla="*/ 3187700 w 5158608"/>
              <a:gd name="connsiteY83" fmla="*/ 2159000 h 2578100"/>
              <a:gd name="connsiteX84" fmla="*/ 3225800 w 5158608"/>
              <a:gd name="connsiteY84" fmla="*/ 2171700 h 2578100"/>
              <a:gd name="connsiteX85" fmla="*/ 3289300 w 5158608"/>
              <a:gd name="connsiteY85" fmla="*/ 2184400 h 2578100"/>
              <a:gd name="connsiteX86" fmla="*/ 3467100 w 5158608"/>
              <a:gd name="connsiteY86" fmla="*/ 2209800 h 2578100"/>
              <a:gd name="connsiteX87" fmla="*/ 3543300 w 5158608"/>
              <a:gd name="connsiteY87" fmla="*/ 2235200 h 2578100"/>
              <a:gd name="connsiteX88" fmla="*/ 3733800 w 5158608"/>
              <a:gd name="connsiteY88" fmla="*/ 2260600 h 2578100"/>
              <a:gd name="connsiteX89" fmla="*/ 3797300 w 5158608"/>
              <a:gd name="connsiteY89" fmla="*/ 2273300 h 2578100"/>
              <a:gd name="connsiteX90" fmla="*/ 3949700 w 5158608"/>
              <a:gd name="connsiteY90" fmla="*/ 2298700 h 2578100"/>
              <a:gd name="connsiteX91" fmla="*/ 4025900 w 5158608"/>
              <a:gd name="connsiteY91" fmla="*/ 2311400 h 2578100"/>
              <a:gd name="connsiteX92" fmla="*/ 4152900 w 5158608"/>
              <a:gd name="connsiteY92" fmla="*/ 2324100 h 2578100"/>
              <a:gd name="connsiteX93" fmla="*/ 4254500 w 5158608"/>
              <a:gd name="connsiteY93" fmla="*/ 2349500 h 2578100"/>
              <a:gd name="connsiteX94" fmla="*/ 4292600 w 5158608"/>
              <a:gd name="connsiteY94" fmla="*/ 2362200 h 2578100"/>
              <a:gd name="connsiteX95" fmla="*/ 4330700 w 5158608"/>
              <a:gd name="connsiteY95" fmla="*/ 2387600 h 2578100"/>
              <a:gd name="connsiteX96" fmla="*/ 4495800 w 5158608"/>
              <a:gd name="connsiteY96" fmla="*/ 2413000 h 2578100"/>
              <a:gd name="connsiteX97" fmla="*/ 4610100 w 5158608"/>
              <a:gd name="connsiteY97" fmla="*/ 2438400 h 2578100"/>
              <a:gd name="connsiteX98" fmla="*/ 4686300 w 5158608"/>
              <a:gd name="connsiteY98" fmla="*/ 2476500 h 2578100"/>
              <a:gd name="connsiteX99" fmla="*/ 4724400 w 5158608"/>
              <a:gd name="connsiteY99" fmla="*/ 2489200 h 2578100"/>
              <a:gd name="connsiteX100" fmla="*/ 4851400 w 5158608"/>
              <a:gd name="connsiteY100" fmla="*/ 2540000 h 2578100"/>
              <a:gd name="connsiteX101" fmla="*/ 4889500 w 5158608"/>
              <a:gd name="connsiteY101" fmla="*/ 2565400 h 2578100"/>
              <a:gd name="connsiteX102" fmla="*/ 4940300 w 5158608"/>
              <a:gd name="connsiteY102" fmla="*/ 2578100 h 2578100"/>
              <a:gd name="connsiteX103" fmla="*/ 4927600 w 5158608"/>
              <a:gd name="connsiteY103" fmla="*/ 2260600 h 2578100"/>
              <a:gd name="connsiteX104" fmla="*/ 4876800 w 5158608"/>
              <a:gd name="connsiteY104" fmla="*/ 2247900 h 2578100"/>
              <a:gd name="connsiteX105" fmla="*/ 4800600 w 5158608"/>
              <a:gd name="connsiteY105" fmla="*/ 2222500 h 2578100"/>
              <a:gd name="connsiteX106" fmla="*/ 4762500 w 5158608"/>
              <a:gd name="connsiteY106" fmla="*/ 2209800 h 2578100"/>
              <a:gd name="connsiteX107" fmla="*/ 4648200 w 5158608"/>
              <a:gd name="connsiteY107" fmla="*/ 2197100 h 2578100"/>
              <a:gd name="connsiteX108" fmla="*/ 4584700 w 5158608"/>
              <a:gd name="connsiteY108" fmla="*/ 2184400 h 2578100"/>
              <a:gd name="connsiteX109" fmla="*/ 4457700 w 5158608"/>
              <a:gd name="connsiteY109" fmla="*/ 2159000 h 2578100"/>
              <a:gd name="connsiteX110" fmla="*/ 4292600 w 5158608"/>
              <a:gd name="connsiteY110" fmla="*/ 2120900 h 2578100"/>
              <a:gd name="connsiteX111" fmla="*/ 4203700 w 5158608"/>
              <a:gd name="connsiteY111" fmla="*/ 2095500 h 2578100"/>
              <a:gd name="connsiteX112" fmla="*/ 4140200 w 5158608"/>
              <a:gd name="connsiteY112" fmla="*/ 2082800 h 2578100"/>
              <a:gd name="connsiteX113" fmla="*/ 4064000 w 5158608"/>
              <a:gd name="connsiteY113" fmla="*/ 2057400 h 2578100"/>
              <a:gd name="connsiteX114" fmla="*/ 3937000 w 5158608"/>
              <a:gd name="connsiteY114" fmla="*/ 2032000 h 2578100"/>
              <a:gd name="connsiteX115" fmla="*/ 3898900 w 5158608"/>
              <a:gd name="connsiteY115" fmla="*/ 2019300 h 2578100"/>
              <a:gd name="connsiteX116" fmla="*/ 3810000 w 5158608"/>
              <a:gd name="connsiteY116" fmla="*/ 2006600 h 2578100"/>
              <a:gd name="connsiteX117" fmla="*/ 3670300 w 5158608"/>
              <a:gd name="connsiteY117" fmla="*/ 1981200 h 2578100"/>
              <a:gd name="connsiteX118" fmla="*/ 3632200 w 5158608"/>
              <a:gd name="connsiteY118" fmla="*/ 1968500 h 2578100"/>
              <a:gd name="connsiteX119" fmla="*/ 3568700 w 5158608"/>
              <a:gd name="connsiteY119" fmla="*/ 1955800 h 2578100"/>
              <a:gd name="connsiteX120" fmla="*/ 3530600 w 5158608"/>
              <a:gd name="connsiteY120" fmla="*/ 1943100 h 2578100"/>
              <a:gd name="connsiteX121" fmla="*/ 3441700 w 5158608"/>
              <a:gd name="connsiteY121" fmla="*/ 1930400 h 2578100"/>
              <a:gd name="connsiteX122" fmla="*/ 3378200 w 5158608"/>
              <a:gd name="connsiteY122" fmla="*/ 1905000 h 2578100"/>
              <a:gd name="connsiteX123" fmla="*/ 3238500 w 5158608"/>
              <a:gd name="connsiteY123" fmla="*/ 1866900 h 2578100"/>
              <a:gd name="connsiteX124" fmla="*/ 3086100 w 5158608"/>
              <a:gd name="connsiteY124" fmla="*/ 1841500 h 2578100"/>
              <a:gd name="connsiteX125" fmla="*/ 3048000 w 5158608"/>
              <a:gd name="connsiteY125" fmla="*/ 1828800 h 2578100"/>
              <a:gd name="connsiteX126" fmla="*/ 2984500 w 5158608"/>
              <a:gd name="connsiteY126" fmla="*/ 1816100 h 2578100"/>
              <a:gd name="connsiteX127" fmla="*/ 2946400 w 5158608"/>
              <a:gd name="connsiteY127" fmla="*/ 1803400 h 2578100"/>
              <a:gd name="connsiteX128" fmla="*/ 2870200 w 5158608"/>
              <a:gd name="connsiteY128" fmla="*/ 1790700 h 2578100"/>
              <a:gd name="connsiteX129" fmla="*/ 2654300 w 5158608"/>
              <a:gd name="connsiteY129" fmla="*/ 1752600 h 2578100"/>
              <a:gd name="connsiteX130" fmla="*/ 2578100 w 5158608"/>
              <a:gd name="connsiteY130" fmla="*/ 1714500 h 2578100"/>
              <a:gd name="connsiteX131" fmla="*/ 2540000 w 5158608"/>
              <a:gd name="connsiteY131" fmla="*/ 1701800 h 2578100"/>
              <a:gd name="connsiteX132" fmla="*/ 2501900 w 5158608"/>
              <a:gd name="connsiteY132" fmla="*/ 1676400 h 2578100"/>
              <a:gd name="connsiteX133" fmla="*/ 2425700 w 5158608"/>
              <a:gd name="connsiteY133" fmla="*/ 1651000 h 2578100"/>
              <a:gd name="connsiteX134" fmla="*/ 2387600 w 5158608"/>
              <a:gd name="connsiteY134" fmla="*/ 1625600 h 2578100"/>
              <a:gd name="connsiteX135" fmla="*/ 2273300 w 5158608"/>
              <a:gd name="connsiteY135" fmla="*/ 1600200 h 2578100"/>
              <a:gd name="connsiteX136" fmla="*/ 2222500 w 5158608"/>
              <a:gd name="connsiteY136" fmla="*/ 1574800 h 2578100"/>
              <a:gd name="connsiteX137" fmla="*/ 2171700 w 5158608"/>
              <a:gd name="connsiteY137" fmla="*/ 1562100 h 2578100"/>
              <a:gd name="connsiteX138" fmla="*/ 2082800 w 5158608"/>
              <a:gd name="connsiteY138" fmla="*/ 1536700 h 2578100"/>
              <a:gd name="connsiteX139" fmla="*/ 1955800 w 5158608"/>
              <a:gd name="connsiteY139" fmla="*/ 1498600 h 2578100"/>
              <a:gd name="connsiteX140" fmla="*/ 1841500 w 5158608"/>
              <a:gd name="connsiteY140" fmla="*/ 1473200 h 2578100"/>
              <a:gd name="connsiteX141" fmla="*/ 1625600 w 5158608"/>
              <a:gd name="connsiteY141" fmla="*/ 1435100 h 2578100"/>
              <a:gd name="connsiteX142" fmla="*/ 1498600 w 5158608"/>
              <a:gd name="connsiteY142" fmla="*/ 1397000 h 2578100"/>
              <a:gd name="connsiteX143" fmla="*/ 1485900 w 5158608"/>
              <a:gd name="connsiteY143" fmla="*/ 1358900 h 2578100"/>
              <a:gd name="connsiteX144" fmla="*/ 1587500 w 5158608"/>
              <a:gd name="connsiteY144" fmla="*/ 1295400 h 2578100"/>
              <a:gd name="connsiteX145" fmla="*/ 1778000 w 5158608"/>
              <a:gd name="connsiteY145" fmla="*/ 1282700 h 2578100"/>
              <a:gd name="connsiteX146" fmla="*/ 1930400 w 5158608"/>
              <a:gd name="connsiteY146" fmla="*/ 1270000 h 2578100"/>
              <a:gd name="connsiteX147" fmla="*/ 2260600 w 5158608"/>
              <a:gd name="connsiteY147" fmla="*/ 1219200 h 2578100"/>
              <a:gd name="connsiteX148" fmla="*/ 2438400 w 5158608"/>
              <a:gd name="connsiteY148" fmla="*/ 1181100 h 2578100"/>
              <a:gd name="connsiteX149" fmla="*/ 2489200 w 5158608"/>
              <a:gd name="connsiteY149" fmla="*/ 1168400 h 2578100"/>
              <a:gd name="connsiteX150" fmla="*/ 4978400 w 5158608"/>
              <a:gd name="connsiteY150" fmla="*/ 457200 h 2578100"/>
              <a:gd name="connsiteX151" fmla="*/ 4965700 w 5158608"/>
              <a:gd name="connsiteY151" fmla="*/ 0 h 2578100"/>
              <a:gd name="connsiteX152" fmla="*/ 4940300 w 5158608"/>
              <a:gd name="connsiteY152" fmla="*/ 50800 h 2578100"/>
              <a:gd name="connsiteX0" fmla="*/ 4940300 w 5162370"/>
              <a:gd name="connsiteY0" fmla="*/ 50800 h 2578100"/>
              <a:gd name="connsiteX1" fmla="*/ 4533900 w 5162370"/>
              <a:gd name="connsiteY1" fmla="*/ 76200 h 2578100"/>
              <a:gd name="connsiteX2" fmla="*/ 4419600 w 5162370"/>
              <a:gd name="connsiteY2" fmla="*/ 114300 h 2578100"/>
              <a:gd name="connsiteX3" fmla="*/ 4381500 w 5162370"/>
              <a:gd name="connsiteY3" fmla="*/ 127000 h 2578100"/>
              <a:gd name="connsiteX4" fmla="*/ 4330700 w 5162370"/>
              <a:gd name="connsiteY4" fmla="*/ 152400 h 2578100"/>
              <a:gd name="connsiteX5" fmla="*/ 4279900 w 5162370"/>
              <a:gd name="connsiteY5" fmla="*/ 165100 h 2578100"/>
              <a:gd name="connsiteX6" fmla="*/ 4165600 w 5162370"/>
              <a:gd name="connsiteY6" fmla="*/ 203200 h 2578100"/>
              <a:gd name="connsiteX7" fmla="*/ 4127500 w 5162370"/>
              <a:gd name="connsiteY7" fmla="*/ 215900 h 2578100"/>
              <a:gd name="connsiteX8" fmla="*/ 4076700 w 5162370"/>
              <a:gd name="connsiteY8" fmla="*/ 241300 h 2578100"/>
              <a:gd name="connsiteX9" fmla="*/ 3937000 w 5162370"/>
              <a:gd name="connsiteY9" fmla="*/ 279400 h 2578100"/>
              <a:gd name="connsiteX10" fmla="*/ 3721100 w 5162370"/>
              <a:gd name="connsiteY10" fmla="*/ 330200 h 2578100"/>
              <a:gd name="connsiteX11" fmla="*/ 3619500 w 5162370"/>
              <a:gd name="connsiteY11" fmla="*/ 368300 h 2578100"/>
              <a:gd name="connsiteX12" fmla="*/ 3568700 w 5162370"/>
              <a:gd name="connsiteY12" fmla="*/ 393700 h 2578100"/>
              <a:gd name="connsiteX13" fmla="*/ 3467100 w 5162370"/>
              <a:gd name="connsiteY13" fmla="*/ 419100 h 2578100"/>
              <a:gd name="connsiteX14" fmla="*/ 3429000 w 5162370"/>
              <a:gd name="connsiteY14" fmla="*/ 431800 h 2578100"/>
              <a:gd name="connsiteX15" fmla="*/ 3200400 w 5162370"/>
              <a:gd name="connsiteY15" fmla="*/ 457200 h 2578100"/>
              <a:gd name="connsiteX16" fmla="*/ 3035300 w 5162370"/>
              <a:gd name="connsiteY16" fmla="*/ 469900 h 2578100"/>
              <a:gd name="connsiteX17" fmla="*/ 2997200 w 5162370"/>
              <a:gd name="connsiteY17" fmla="*/ 495300 h 2578100"/>
              <a:gd name="connsiteX18" fmla="*/ 2946400 w 5162370"/>
              <a:gd name="connsiteY18" fmla="*/ 508000 h 2578100"/>
              <a:gd name="connsiteX19" fmla="*/ 2832100 w 5162370"/>
              <a:gd name="connsiteY19" fmla="*/ 533400 h 2578100"/>
              <a:gd name="connsiteX20" fmla="*/ 2374900 w 5162370"/>
              <a:gd name="connsiteY20" fmla="*/ 584200 h 2578100"/>
              <a:gd name="connsiteX21" fmla="*/ 2298700 w 5162370"/>
              <a:gd name="connsiteY21" fmla="*/ 596900 h 2578100"/>
              <a:gd name="connsiteX22" fmla="*/ 2120900 w 5162370"/>
              <a:gd name="connsiteY22" fmla="*/ 622300 h 2578100"/>
              <a:gd name="connsiteX23" fmla="*/ 2082800 w 5162370"/>
              <a:gd name="connsiteY23" fmla="*/ 635000 h 2578100"/>
              <a:gd name="connsiteX24" fmla="*/ 1993900 w 5162370"/>
              <a:gd name="connsiteY24" fmla="*/ 660400 h 2578100"/>
              <a:gd name="connsiteX25" fmla="*/ 1943100 w 5162370"/>
              <a:gd name="connsiteY25" fmla="*/ 685800 h 2578100"/>
              <a:gd name="connsiteX26" fmla="*/ 1841500 w 5162370"/>
              <a:gd name="connsiteY26" fmla="*/ 711200 h 2578100"/>
              <a:gd name="connsiteX27" fmla="*/ 1778000 w 5162370"/>
              <a:gd name="connsiteY27" fmla="*/ 736600 h 2578100"/>
              <a:gd name="connsiteX28" fmla="*/ 1727200 w 5162370"/>
              <a:gd name="connsiteY28" fmla="*/ 749300 h 2578100"/>
              <a:gd name="connsiteX29" fmla="*/ 1651000 w 5162370"/>
              <a:gd name="connsiteY29" fmla="*/ 774700 h 2578100"/>
              <a:gd name="connsiteX30" fmla="*/ 1536700 w 5162370"/>
              <a:gd name="connsiteY30" fmla="*/ 812800 h 2578100"/>
              <a:gd name="connsiteX31" fmla="*/ 1485900 w 5162370"/>
              <a:gd name="connsiteY31" fmla="*/ 825500 h 2578100"/>
              <a:gd name="connsiteX32" fmla="*/ 1397000 w 5162370"/>
              <a:gd name="connsiteY32" fmla="*/ 889000 h 2578100"/>
              <a:gd name="connsiteX33" fmla="*/ 1358900 w 5162370"/>
              <a:gd name="connsiteY33" fmla="*/ 914400 h 2578100"/>
              <a:gd name="connsiteX34" fmla="*/ 1320800 w 5162370"/>
              <a:gd name="connsiteY34" fmla="*/ 952500 h 2578100"/>
              <a:gd name="connsiteX35" fmla="*/ 1244600 w 5162370"/>
              <a:gd name="connsiteY35" fmla="*/ 977900 h 2578100"/>
              <a:gd name="connsiteX36" fmla="*/ 1181100 w 5162370"/>
              <a:gd name="connsiteY36" fmla="*/ 1003300 h 2578100"/>
              <a:gd name="connsiteX37" fmla="*/ 1117600 w 5162370"/>
              <a:gd name="connsiteY37" fmla="*/ 1041400 h 2578100"/>
              <a:gd name="connsiteX38" fmla="*/ 889000 w 5162370"/>
              <a:gd name="connsiteY38" fmla="*/ 1092200 h 2578100"/>
              <a:gd name="connsiteX39" fmla="*/ 812800 w 5162370"/>
              <a:gd name="connsiteY39" fmla="*/ 1104900 h 2578100"/>
              <a:gd name="connsiteX40" fmla="*/ 698500 w 5162370"/>
              <a:gd name="connsiteY40" fmla="*/ 1143000 h 2578100"/>
              <a:gd name="connsiteX41" fmla="*/ 660400 w 5162370"/>
              <a:gd name="connsiteY41" fmla="*/ 1155700 h 2578100"/>
              <a:gd name="connsiteX42" fmla="*/ 596900 w 5162370"/>
              <a:gd name="connsiteY42" fmla="*/ 1168400 h 2578100"/>
              <a:gd name="connsiteX43" fmla="*/ 520700 w 5162370"/>
              <a:gd name="connsiteY43" fmla="*/ 1193800 h 2578100"/>
              <a:gd name="connsiteX44" fmla="*/ 457200 w 5162370"/>
              <a:gd name="connsiteY44" fmla="*/ 1206500 h 2578100"/>
              <a:gd name="connsiteX45" fmla="*/ 381000 w 5162370"/>
              <a:gd name="connsiteY45" fmla="*/ 1219200 h 2578100"/>
              <a:gd name="connsiteX46" fmla="*/ 342900 w 5162370"/>
              <a:gd name="connsiteY46" fmla="*/ 1231900 h 2578100"/>
              <a:gd name="connsiteX47" fmla="*/ 215900 w 5162370"/>
              <a:gd name="connsiteY47" fmla="*/ 1244600 h 2578100"/>
              <a:gd name="connsiteX48" fmla="*/ 127000 w 5162370"/>
              <a:gd name="connsiteY48" fmla="*/ 1257300 h 2578100"/>
              <a:gd name="connsiteX49" fmla="*/ 63500 w 5162370"/>
              <a:gd name="connsiteY49" fmla="*/ 1282700 h 2578100"/>
              <a:gd name="connsiteX50" fmla="*/ 25400 w 5162370"/>
              <a:gd name="connsiteY50" fmla="*/ 1295400 h 2578100"/>
              <a:gd name="connsiteX51" fmla="*/ 0 w 5162370"/>
              <a:gd name="connsiteY51" fmla="*/ 1333500 h 2578100"/>
              <a:gd name="connsiteX52" fmla="*/ 228600 w 5162370"/>
              <a:gd name="connsiteY52" fmla="*/ 1371600 h 2578100"/>
              <a:gd name="connsiteX53" fmla="*/ 304800 w 5162370"/>
              <a:gd name="connsiteY53" fmla="*/ 1397000 h 2578100"/>
              <a:gd name="connsiteX54" fmla="*/ 368300 w 5162370"/>
              <a:gd name="connsiteY54" fmla="*/ 1422400 h 2578100"/>
              <a:gd name="connsiteX55" fmla="*/ 457200 w 5162370"/>
              <a:gd name="connsiteY55" fmla="*/ 1447800 h 2578100"/>
              <a:gd name="connsiteX56" fmla="*/ 571500 w 5162370"/>
              <a:gd name="connsiteY56" fmla="*/ 1498600 h 2578100"/>
              <a:gd name="connsiteX57" fmla="*/ 660400 w 5162370"/>
              <a:gd name="connsiteY57" fmla="*/ 1536700 h 2578100"/>
              <a:gd name="connsiteX58" fmla="*/ 698500 w 5162370"/>
              <a:gd name="connsiteY58" fmla="*/ 1549400 h 2578100"/>
              <a:gd name="connsiteX59" fmla="*/ 749300 w 5162370"/>
              <a:gd name="connsiteY59" fmla="*/ 1574800 h 2578100"/>
              <a:gd name="connsiteX60" fmla="*/ 863600 w 5162370"/>
              <a:gd name="connsiteY60" fmla="*/ 1612900 h 2578100"/>
              <a:gd name="connsiteX61" fmla="*/ 939800 w 5162370"/>
              <a:gd name="connsiteY61" fmla="*/ 1638300 h 2578100"/>
              <a:gd name="connsiteX62" fmla="*/ 977900 w 5162370"/>
              <a:gd name="connsiteY62" fmla="*/ 1651000 h 2578100"/>
              <a:gd name="connsiteX63" fmla="*/ 1028700 w 5162370"/>
              <a:gd name="connsiteY63" fmla="*/ 1663700 h 2578100"/>
              <a:gd name="connsiteX64" fmla="*/ 1104900 w 5162370"/>
              <a:gd name="connsiteY64" fmla="*/ 1689100 h 2578100"/>
              <a:gd name="connsiteX65" fmla="*/ 1143000 w 5162370"/>
              <a:gd name="connsiteY65" fmla="*/ 1701800 h 2578100"/>
              <a:gd name="connsiteX66" fmla="*/ 1371600 w 5162370"/>
              <a:gd name="connsiteY66" fmla="*/ 1739900 h 2578100"/>
              <a:gd name="connsiteX67" fmla="*/ 1587500 w 5162370"/>
              <a:gd name="connsiteY67" fmla="*/ 1778000 h 2578100"/>
              <a:gd name="connsiteX68" fmla="*/ 1651000 w 5162370"/>
              <a:gd name="connsiteY68" fmla="*/ 1803400 h 2578100"/>
              <a:gd name="connsiteX69" fmla="*/ 1752600 w 5162370"/>
              <a:gd name="connsiteY69" fmla="*/ 1828800 h 2578100"/>
              <a:gd name="connsiteX70" fmla="*/ 2057400 w 5162370"/>
              <a:gd name="connsiteY70" fmla="*/ 1854200 h 2578100"/>
              <a:gd name="connsiteX71" fmla="*/ 2095500 w 5162370"/>
              <a:gd name="connsiteY71" fmla="*/ 1866900 h 2578100"/>
              <a:gd name="connsiteX72" fmla="*/ 2324100 w 5162370"/>
              <a:gd name="connsiteY72" fmla="*/ 1905000 h 2578100"/>
              <a:gd name="connsiteX73" fmla="*/ 2400300 w 5162370"/>
              <a:gd name="connsiteY73" fmla="*/ 1930400 h 2578100"/>
              <a:gd name="connsiteX74" fmla="*/ 2438400 w 5162370"/>
              <a:gd name="connsiteY74" fmla="*/ 1943100 h 2578100"/>
              <a:gd name="connsiteX75" fmla="*/ 2514600 w 5162370"/>
              <a:gd name="connsiteY75" fmla="*/ 1955800 h 2578100"/>
              <a:gd name="connsiteX76" fmla="*/ 2603500 w 5162370"/>
              <a:gd name="connsiteY76" fmla="*/ 1993900 h 2578100"/>
              <a:gd name="connsiteX77" fmla="*/ 2679700 w 5162370"/>
              <a:gd name="connsiteY77" fmla="*/ 2019300 h 2578100"/>
              <a:gd name="connsiteX78" fmla="*/ 2806700 w 5162370"/>
              <a:gd name="connsiteY78" fmla="*/ 2044700 h 2578100"/>
              <a:gd name="connsiteX79" fmla="*/ 2882900 w 5162370"/>
              <a:gd name="connsiteY79" fmla="*/ 2070100 h 2578100"/>
              <a:gd name="connsiteX80" fmla="*/ 2946400 w 5162370"/>
              <a:gd name="connsiteY80" fmla="*/ 2082800 h 2578100"/>
              <a:gd name="connsiteX81" fmla="*/ 3022600 w 5162370"/>
              <a:gd name="connsiteY81" fmla="*/ 2108200 h 2578100"/>
              <a:gd name="connsiteX82" fmla="*/ 3086100 w 5162370"/>
              <a:gd name="connsiteY82" fmla="*/ 2120900 h 2578100"/>
              <a:gd name="connsiteX83" fmla="*/ 3187700 w 5162370"/>
              <a:gd name="connsiteY83" fmla="*/ 2159000 h 2578100"/>
              <a:gd name="connsiteX84" fmla="*/ 3225800 w 5162370"/>
              <a:gd name="connsiteY84" fmla="*/ 2171700 h 2578100"/>
              <a:gd name="connsiteX85" fmla="*/ 3289300 w 5162370"/>
              <a:gd name="connsiteY85" fmla="*/ 2184400 h 2578100"/>
              <a:gd name="connsiteX86" fmla="*/ 3467100 w 5162370"/>
              <a:gd name="connsiteY86" fmla="*/ 2209800 h 2578100"/>
              <a:gd name="connsiteX87" fmla="*/ 3543300 w 5162370"/>
              <a:gd name="connsiteY87" fmla="*/ 2235200 h 2578100"/>
              <a:gd name="connsiteX88" fmla="*/ 3733800 w 5162370"/>
              <a:gd name="connsiteY88" fmla="*/ 2260600 h 2578100"/>
              <a:gd name="connsiteX89" fmla="*/ 3797300 w 5162370"/>
              <a:gd name="connsiteY89" fmla="*/ 2273300 h 2578100"/>
              <a:gd name="connsiteX90" fmla="*/ 3949700 w 5162370"/>
              <a:gd name="connsiteY90" fmla="*/ 2298700 h 2578100"/>
              <a:gd name="connsiteX91" fmla="*/ 4025900 w 5162370"/>
              <a:gd name="connsiteY91" fmla="*/ 2311400 h 2578100"/>
              <a:gd name="connsiteX92" fmla="*/ 4152900 w 5162370"/>
              <a:gd name="connsiteY92" fmla="*/ 2324100 h 2578100"/>
              <a:gd name="connsiteX93" fmla="*/ 4254500 w 5162370"/>
              <a:gd name="connsiteY93" fmla="*/ 2349500 h 2578100"/>
              <a:gd name="connsiteX94" fmla="*/ 4292600 w 5162370"/>
              <a:gd name="connsiteY94" fmla="*/ 2362200 h 2578100"/>
              <a:gd name="connsiteX95" fmla="*/ 4330700 w 5162370"/>
              <a:gd name="connsiteY95" fmla="*/ 2387600 h 2578100"/>
              <a:gd name="connsiteX96" fmla="*/ 4495800 w 5162370"/>
              <a:gd name="connsiteY96" fmla="*/ 2413000 h 2578100"/>
              <a:gd name="connsiteX97" fmla="*/ 4610100 w 5162370"/>
              <a:gd name="connsiteY97" fmla="*/ 2438400 h 2578100"/>
              <a:gd name="connsiteX98" fmla="*/ 4686300 w 5162370"/>
              <a:gd name="connsiteY98" fmla="*/ 2476500 h 2578100"/>
              <a:gd name="connsiteX99" fmla="*/ 4724400 w 5162370"/>
              <a:gd name="connsiteY99" fmla="*/ 2489200 h 2578100"/>
              <a:gd name="connsiteX100" fmla="*/ 4851400 w 5162370"/>
              <a:gd name="connsiteY100" fmla="*/ 2540000 h 2578100"/>
              <a:gd name="connsiteX101" fmla="*/ 4889500 w 5162370"/>
              <a:gd name="connsiteY101" fmla="*/ 2565400 h 2578100"/>
              <a:gd name="connsiteX102" fmla="*/ 4940300 w 5162370"/>
              <a:gd name="connsiteY102" fmla="*/ 2578100 h 2578100"/>
              <a:gd name="connsiteX103" fmla="*/ 4927600 w 5162370"/>
              <a:gd name="connsiteY103" fmla="*/ 2260600 h 2578100"/>
              <a:gd name="connsiteX104" fmla="*/ 4876800 w 5162370"/>
              <a:gd name="connsiteY104" fmla="*/ 2247900 h 2578100"/>
              <a:gd name="connsiteX105" fmla="*/ 4800600 w 5162370"/>
              <a:gd name="connsiteY105" fmla="*/ 2222500 h 2578100"/>
              <a:gd name="connsiteX106" fmla="*/ 4762500 w 5162370"/>
              <a:gd name="connsiteY106" fmla="*/ 2209800 h 2578100"/>
              <a:gd name="connsiteX107" fmla="*/ 4648200 w 5162370"/>
              <a:gd name="connsiteY107" fmla="*/ 2197100 h 2578100"/>
              <a:gd name="connsiteX108" fmla="*/ 4584700 w 5162370"/>
              <a:gd name="connsiteY108" fmla="*/ 2184400 h 2578100"/>
              <a:gd name="connsiteX109" fmla="*/ 4457700 w 5162370"/>
              <a:gd name="connsiteY109" fmla="*/ 2159000 h 2578100"/>
              <a:gd name="connsiteX110" fmla="*/ 4292600 w 5162370"/>
              <a:gd name="connsiteY110" fmla="*/ 2120900 h 2578100"/>
              <a:gd name="connsiteX111" fmla="*/ 4203700 w 5162370"/>
              <a:gd name="connsiteY111" fmla="*/ 2095500 h 2578100"/>
              <a:gd name="connsiteX112" fmla="*/ 4140200 w 5162370"/>
              <a:gd name="connsiteY112" fmla="*/ 2082800 h 2578100"/>
              <a:gd name="connsiteX113" fmla="*/ 4064000 w 5162370"/>
              <a:gd name="connsiteY113" fmla="*/ 2057400 h 2578100"/>
              <a:gd name="connsiteX114" fmla="*/ 3937000 w 5162370"/>
              <a:gd name="connsiteY114" fmla="*/ 2032000 h 2578100"/>
              <a:gd name="connsiteX115" fmla="*/ 3898900 w 5162370"/>
              <a:gd name="connsiteY115" fmla="*/ 2019300 h 2578100"/>
              <a:gd name="connsiteX116" fmla="*/ 3810000 w 5162370"/>
              <a:gd name="connsiteY116" fmla="*/ 2006600 h 2578100"/>
              <a:gd name="connsiteX117" fmla="*/ 3670300 w 5162370"/>
              <a:gd name="connsiteY117" fmla="*/ 1981200 h 2578100"/>
              <a:gd name="connsiteX118" fmla="*/ 3632200 w 5162370"/>
              <a:gd name="connsiteY118" fmla="*/ 1968500 h 2578100"/>
              <a:gd name="connsiteX119" fmla="*/ 3568700 w 5162370"/>
              <a:gd name="connsiteY119" fmla="*/ 1955800 h 2578100"/>
              <a:gd name="connsiteX120" fmla="*/ 3530600 w 5162370"/>
              <a:gd name="connsiteY120" fmla="*/ 1943100 h 2578100"/>
              <a:gd name="connsiteX121" fmla="*/ 3441700 w 5162370"/>
              <a:gd name="connsiteY121" fmla="*/ 1930400 h 2578100"/>
              <a:gd name="connsiteX122" fmla="*/ 3378200 w 5162370"/>
              <a:gd name="connsiteY122" fmla="*/ 1905000 h 2578100"/>
              <a:gd name="connsiteX123" fmla="*/ 3238500 w 5162370"/>
              <a:gd name="connsiteY123" fmla="*/ 1866900 h 2578100"/>
              <a:gd name="connsiteX124" fmla="*/ 3086100 w 5162370"/>
              <a:gd name="connsiteY124" fmla="*/ 1841500 h 2578100"/>
              <a:gd name="connsiteX125" fmla="*/ 3048000 w 5162370"/>
              <a:gd name="connsiteY125" fmla="*/ 1828800 h 2578100"/>
              <a:gd name="connsiteX126" fmla="*/ 2984500 w 5162370"/>
              <a:gd name="connsiteY126" fmla="*/ 1816100 h 2578100"/>
              <a:gd name="connsiteX127" fmla="*/ 2946400 w 5162370"/>
              <a:gd name="connsiteY127" fmla="*/ 1803400 h 2578100"/>
              <a:gd name="connsiteX128" fmla="*/ 2870200 w 5162370"/>
              <a:gd name="connsiteY128" fmla="*/ 1790700 h 2578100"/>
              <a:gd name="connsiteX129" fmla="*/ 2654300 w 5162370"/>
              <a:gd name="connsiteY129" fmla="*/ 1752600 h 2578100"/>
              <a:gd name="connsiteX130" fmla="*/ 2578100 w 5162370"/>
              <a:gd name="connsiteY130" fmla="*/ 1714500 h 2578100"/>
              <a:gd name="connsiteX131" fmla="*/ 2540000 w 5162370"/>
              <a:gd name="connsiteY131" fmla="*/ 1701800 h 2578100"/>
              <a:gd name="connsiteX132" fmla="*/ 2501900 w 5162370"/>
              <a:gd name="connsiteY132" fmla="*/ 1676400 h 2578100"/>
              <a:gd name="connsiteX133" fmla="*/ 2425700 w 5162370"/>
              <a:gd name="connsiteY133" fmla="*/ 1651000 h 2578100"/>
              <a:gd name="connsiteX134" fmla="*/ 2387600 w 5162370"/>
              <a:gd name="connsiteY134" fmla="*/ 1625600 h 2578100"/>
              <a:gd name="connsiteX135" fmla="*/ 2273300 w 5162370"/>
              <a:gd name="connsiteY135" fmla="*/ 1600200 h 2578100"/>
              <a:gd name="connsiteX136" fmla="*/ 2222500 w 5162370"/>
              <a:gd name="connsiteY136" fmla="*/ 1574800 h 2578100"/>
              <a:gd name="connsiteX137" fmla="*/ 2171700 w 5162370"/>
              <a:gd name="connsiteY137" fmla="*/ 1562100 h 2578100"/>
              <a:gd name="connsiteX138" fmla="*/ 2082800 w 5162370"/>
              <a:gd name="connsiteY138" fmla="*/ 1536700 h 2578100"/>
              <a:gd name="connsiteX139" fmla="*/ 1955800 w 5162370"/>
              <a:gd name="connsiteY139" fmla="*/ 1498600 h 2578100"/>
              <a:gd name="connsiteX140" fmla="*/ 1841500 w 5162370"/>
              <a:gd name="connsiteY140" fmla="*/ 1473200 h 2578100"/>
              <a:gd name="connsiteX141" fmla="*/ 1625600 w 5162370"/>
              <a:gd name="connsiteY141" fmla="*/ 1435100 h 2578100"/>
              <a:gd name="connsiteX142" fmla="*/ 1498600 w 5162370"/>
              <a:gd name="connsiteY142" fmla="*/ 1397000 h 2578100"/>
              <a:gd name="connsiteX143" fmla="*/ 1485900 w 5162370"/>
              <a:gd name="connsiteY143" fmla="*/ 1358900 h 2578100"/>
              <a:gd name="connsiteX144" fmla="*/ 1587500 w 5162370"/>
              <a:gd name="connsiteY144" fmla="*/ 1295400 h 2578100"/>
              <a:gd name="connsiteX145" fmla="*/ 1778000 w 5162370"/>
              <a:gd name="connsiteY145" fmla="*/ 1282700 h 2578100"/>
              <a:gd name="connsiteX146" fmla="*/ 1930400 w 5162370"/>
              <a:gd name="connsiteY146" fmla="*/ 1270000 h 2578100"/>
              <a:gd name="connsiteX147" fmla="*/ 2260600 w 5162370"/>
              <a:gd name="connsiteY147" fmla="*/ 1219200 h 2578100"/>
              <a:gd name="connsiteX148" fmla="*/ 2438400 w 5162370"/>
              <a:gd name="connsiteY148" fmla="*/ 1181100 h 2578100"/>
              <a:gd name="connsiteX149" fmla="*/ 4978400 w 5162370"/>
              <a:gd name="connsiteY149" fmla="*/ 457200 h 2578100"/>
              <a:gd name="connsiteX150" fmla="*/ 4965700 w 5162370"/>
              <a:gd name="connsiteY150" fmla="*/ 0 h 2578100"/>
              <a:gd name="connsiteX151" fmla="*/ 4940300 w 5162370"/>
              <a:gd name="connsiteY151" fmla="*/ 50800 h 2578100"/>
              <a:gd name="connsiteX0" fmla="*/ 4940300 w 5175537"/>
              <a:gd name="connsiteY0" fmla="*/ 50800 h 2578100"/>
              <a:gd name="connsiteX1" fmla="*/ 4533900 w 5175537"/>
              <a:gd name="connsiteY1" fmla="*/ 76200 h 2578100"/>
              <a:gd name="connsiteX2" fmla="*/ 4419600 w 5175537"/>
              <a:gd name="connsiteY2" fmla="*/ 114300 h 2578100"/>
              <a:gd name="connsiteX3" fmla="*/ 4381500 w 5175537"/>
              <a:gd name="connsiteY3" fmla="*/ 127000 h 2578100"/>
              <a:gd name="connsiteX4" fmla="*/ 4330700 w 5175537"/>
              <a:gd name="connsiteY4" fmla="*/ 152400 h 2578100"/>
              <a:gd name="connsiteX5" fmla="*/ 4279900 w 5175537"/>
              <a:gd name="connsiteY5" fmla="*/ 165100 h 2578100"/>
              <a:gd name="connsiteX6" fmla="*/ 4165600 w 5175537"/>
              <a:gd name="connsiteY6" fmla="*/ 203200 h 2578100"/>
              <a:gd name="connsiteX7" fmla="*/ 4127500 w 5175537"/>
              <a:gd name="connsiteY7" fmla="*/ 215900 h 2578100"/>
              <a:gd name="connsiteX8" fmla="*/ 4076700 w 5175537"/>
              <a:gd name="connsiteY8" fmla="*/ 241300 h 2578100"/>
              <a:gd name="connsiteX9" fmla="*/ 3937000 w 5175537"/>
              <a:gd name="connsiteY9" fmla="*/ 279400 h 2578100"/>
              <a:gd name="connsiteX10" fmla="*/ 3721100 w 5175537"/>
              <a:gd name="connsiteY10" fmla="*/ 330200 h 2578100"/>
              <a:gd name="connsiteX11" fmla="*/ 3619500 w 5175537"/>
              <a:gd name="connsiteY11" fmla="*/ 368300 h 2578100"/>
              <a:gd name="connsiteX12" fmla="*/ 3568700 w 5175537"/>
              <a:gd name="connsiteY12" fmla="*/ 393700 h 2578100"/>
              <a:gd name="connsiteX13" fmla="*/ 3467100 w 5175537"/>
              <a:gd name="connsiteY13" fmla="*/ 419100 h 2578100"/>
              <a:gd name="connsiteX14" fmla="*/ 3429000 w 5175537"/>
              <a:gd name="connsiteY14" fmla="*/ 431800 h 2578100"/>
              <a:gd name="connsiteX15" fmla="*/ 3200400 w 5175537"/>
              <a:gd name="connsiteY15" fmla="*/ 457200 h 2578100"/>
              <a:gd name="connsiteX16" fmla="*/ 3035300 w 5175537"/>
              <a:gd name="connsiteY16" fmla="*/ 469900 h 2578100"/>
              <a:gd name="connsiteX17" fmla="*/ 2997200 w 5175537"/>
              <a:gd name="connsiteY17" fmla="*/ 495300 h 2578100"/>
              <a:gd name="connsiteX18" fmla="*/ 2946400 w 5175537"/>
              <a:gd name="connsiteY18" fmla="*/ 508000 h 2578100"/>
              <a:gd name="connsiteX19" fmla="*/ 2832100 w 5175537"/>
              <a:gd name="connsiteY19" fmla="*/ 533400 h 2578100"/>
              <a:gd name="connsiteX20" fmla="*/ 2374900 w 5175537"/>
              <a:gd name="connsiteY20" fmla="*/ 584200 h 2578100"/>
              <a:gd name="connsiteX21" fmla="*/ 2298700 w 5175537"/>
              <a:gd name="connsiteY21" fmla="*/ 596900 h 2578100"/>
              <a:gd name="connsiteX22" fmla="*/ 2120900 w 5175537"/>
              <a:gd name="connsiteY22" fmla="*/ 622300 h 2578100"/>
              <a:gd name="connsiteX23" fmla="*/ 2082800 w 5175537"/>
              <a:gd name="connsiteY23" fmla="*/ 635000 h 2578100"/>
              <a:gd name="connsiteX24" fmla="*/ 1993900 w 5175537"/>
              <a:gd name="connsiteY24" fmla="*/ 660400 h 2578100"/>
              <a:gd name="connsiteX25" fmla="*/ 1943100 w 5175537"/>
              <a:gd name="connsiteY25" fmla="*/ 685800 h 2578100"/>
              <a:gd name="connsiteX26" fmla="*/ 1841500 w 5175537"/>
              <a:gd name="connsiteY26" fmla="*/ 711200 h 2578100"/>
              <a:gd name="connsiteX27" fmla="*/ 1778000 w 5175537"/>
              <a:gd name="connsiteY27" fmla="*/ 736600 h 2578100"/>
              <a:gd name="connsiteX28" fmla="*/ 1727200 w 5175537"/>
              <a:gd name="connsiteY28" fmla="*/ 749300 h 2578100"/>
              <a:gd name="connsiteX29" fmla="*/ 1651000 w 5175537"/>
              <a:gd name="connsiteY29" fmla="*/ 774700 h 2578100"/>
              <a:gd name="connsiteX30" fmla="*/ 1536700 w 5175537"/>
              <a:gd name="connsiteY30" fmla="*/ 812800 h 2578100"/>
              <a:gd name="connsiteX31" fmla="*/ 1485900 w 5175537"/>
              <a:gd name="connsiteY31" fmla="*/ 825500 h 2578100"/>
              <a:gd name="connsiteX32" fmla="*/ 1397000 w 5175537"/>
              <a:gd name="connsiteY32" fmla="*/ 889000 h 2578100"/>
              <a:gd name="connsiteX33" fmla="*/ 1358900 w 5175537"/>
              <a:gd name="connsiteY33" fmla="*/ 914400 h 2578100"/>
              <a:gd name="connsiteX34" fmla="*/ 1320800 w 5175537"/>
              <a:gd name="connsiteY34" fmla="*/ 952500 h 2578100"/>
              <a:gd name="connsiteX35" fmla="*/ 1244600 w 5175537"/>
              <a:gd name="connsiteY35" fmla="*/ 977900 h 2578100"/>
              <a:gd name="connsiteX36" fmla="*/ 1181100 w 5175537"/>
              <a:gd name="connsiteY36" fmla="*/ 1003300 h 2578100"/>
              <a:gd name="connsiteX37" fmla="*/ 1117600 w 5175537"/>
              <a:gd name="connsiteY37" fmla="*/ 1041400 h 2578100"/>
              <a:gd name="connsiteX38" fmla="*/ 889000 w 5175537"/>
              <a:gd name="connsiteY38" fmla="*/ 1092200 h 2578100"/>
              <a:gd name="connsiteX39" fmla="*/ 812800 w 5175537"/>
              <a:gd name="connsiteY39" fmla="*/ 1104900 h 2578100"/>
              <a:gd name="connsiteX40" fmla="*/ 698500 w 5175537"/>
              <a:gd name="connsiteY40" fmla="*/ 1143000 h 2578100"/>
              <a:gd name="connsiteX41" fmla="*/ 660400 w 5175537"/>
              <a:gd name="connsiteY41" fmla="*/ 1155700 h 2578100"/>
              <a:gd name="connsiteX42" fmla="*/ 596900 w 5175537"/>
              <a:gd name="connsiteY42" fmla="*/ 1168400 h 2578100"/>
              <a:gd name="connsiteX43" fmla="*/ 520700 w 5175537"/>
              <a:gd name="connsiteY43" fmla="*/ 1193800 h 2578100"/>
              <a:gd name="connsiteX44" fmla="*/ 457200 w 5175537"/>
              <a:gd name="connsiteY44" fmla="*/ 1206500 h 2578100"/>
              <a:gd name="connsiteX45" fmla="*/ 381000 w 5175537"/>
              <a:gd name="connsiteY45" fmla="*/ 1219200 h 2578100"/>
              <a:gd name="connsiteX46" fmla="*/ 342900 w 5175537"/>
              <a:gd name="connsiteY46" fmla="*/ 1231900 h 2578100"/>
              <a:gd name="connsiteX47" fmla="*/ 215900 w 5175537"/>
              <a:gd name="connsiteY47" fmla="*/ 1244600 h 2578100"/>
              <a:gd name="connsiteX48" fmla="*/ 127000 w 5175537"/>
              <a:gd name="connsiteY48" fmla="*/ 1257300 h 2578100"/>
              <a:gd name="connsiteX49" fmla="*/ 63500 w 5175537"/>
              <a:gd name="connsiteY49" fmla="*/ 1282700 h 2578100"/>
              <a:gd name="connsiteX50" fmla="*/ 25400 w 5175537"/>
              <a:gd name="connsiteY50" fmla="*/ 1295400 h 2578100"/>
              <a:gd name="connsiteX51" fmla="*/ 0 w 5175537"/>
              <a:gd name="connsiteY51" fmla="*/ 1333500 h 2578100"/>
              <a:gd name="connsiteX52" fmla="*/ 228600 w 5175537"/>
              <a:gd name="connsiteY52" fmla="*/ 1371600 h 2578100"/>
              <a:gd name="connsiteX53" fmla="*/ 304800 w 5175537"/>
              <a:gd name="connsiteY53" fmla="*/ 1397000 h 2578100"/>
              <a:gd name="connsiteX54" fmla="*/ 368300 w 5175537"/>
              <a:gd name="connsiteY54" fmla="*/ 1422400 h 2578100"/>
              <a:gd name="connsiteX55" fmla="*/ 457200 w 5175537"/>
              <a:gd name="connsiteY55" fmla="*/ 1447800 h 2578100"/>
              <a:gd name="connsiteX56" fmla="*/ 571500 w 5175537"/>
              <a:gd name="connsiteY56" fmla="*/ 1498600 h 2578100"/>
              <a:gd name="connsiteX57" fmla="*/ 660400 w 5175537"/>
              <a:gd name="connsiteY57" fmla="*/ 1536700 h 2578100"/>
              <a:gd name="connsiteX58" fmla="*/ 698500 w 5175537"/>
              <a:gd name="connsiteY58" fmla="*/ 1549400 h 2578100"/>
              <a:gd name="connsiteX59" fmla="*/ 749300 w 5175537"/>
              <a:gd name="connsiteY59" fmla="*/ 1574800 h 2578100"/>
              <a:gd name="connsiteX60" fmla="*/ 863600 w 5175537"/>
              <a:gd name="connsiteY60" fmla="*/ 1612900 h 2578100"/>
              <a:gd name="connsiteX61" fmla="*/ 939800 w 5175537"/>
              <a:gd name="connsiteY61" fmla="*/ 1638300 h 2578100"/>
              <a:gd name="connsiteX62" fmla="*/ 977900 w 5175537"/>
              <a:gd name="connsiteY62" fmla="*/ 1651000 h 2578100"/>
              <a:gd name="connsiteX63" fmla="*/ 1028700 w 5175537"/>
              <a:gd name="connsiteY63" fmla="*/ 1663700 h 2578100"/>
              <a:gd name="connsiteX64" fmla="*/ 1104900 w 5175537"/>
              <a:gd name="connsiteY64" fmla="*/ 1689100 h 2578100"/>
              <a:gd name="connsiteX65" fmla="*/ 1143000 w 5175537"/>
              <a:gd name="connsiteY65" fmla="*/ 1701800 h 2578100"/>
              <a:gd name="connsiteX66" fmla="*/ 1371600 w 5175537"/>
              <a:gd name="connsiteY66" fmla="*/ 1739900 h 2578100"/>
              <a:gd name="connsiteX67" fmla="*/ 1587500 w 5175537"/>
              <a:gd name="connsiteY67" fmla="*/ 1778000 h 2578100"/>
              <a:gd name="connsiteX68" fmla="*/ 1651000 w 5175537"/>
              <a:gd name="connsiteY68" fmla="*/ 1803400 h 2578100"/>
              <a:gd name="connsiteX69" fmla="*/ 1752600 w 5175537"/>
              <a:gd name="connsiteY69" fmla="*/ 1828800 h 2578100"/>
              <a:gd name="connsiteX70" fmla="*/ 2057400 w 5175537"/>
              <a:gd name="connsiteY70" fmla="*/ 1854200 h 2578100"/>
              <a:gd name="connsiteX71" fmla="*/ 2095500 w 5175537"/>
              <a:gd name="connsiteY71" fmla="*/ 1866900 h 2578100"/>
              <a:gd name="connsiteX72" fmla="*/ 2324100 w 5175537"/>
              <a:gd name="connsiteY72" fmla="*/ 1905000 h 2578100"/>
              <a:gd name="connsiteX73" fmla="*/ 2400300 w 5175537"/>
              <a:gd name="connsiteY73" fmla="*/ 1930400 h 2578100"/>
              <a:gd name="connsiteX74" fmla="*/ 2438400 w 5175537"/>
              <a:gd name="connsiteY74" fmla="*/ 1943100 h 2578100"/>
              <a:gd name="connsiteX75" fmla="*/ 2514600 w 5175537"/>
              <a:gd name="connsiteY75" fmla="*/ 1955800 h 2578100"/>
              <a:gd name="connsiteX76" fmla="*/ 2603500 w 5175537"/>
              <a:gd name="connsiteY76" fmla="*/ 1993900 h 2578100"/>
              <a:gd name="connsiteX77" fmla="*/ 2679700 w 5175537"/>
              <a:gd name="connsiteY77" fmla="*/ 2019300 h 2578100"/>
              <a:gd name="connsiteX78" fmla="*/ 2806700 w 5175537"/>
              <a:gd name="connsiteY78" fmla="*/ 2044700 h 2578100"/>
              <a:gd name="connsiteX79" fmla="*/ 2882900 w 5175537"/>
              <a:gd name="connsiteY79" fmla="*/ 2070100 h 2578100"/>
              <a:gd name="connsiteX80" fmla="*/ 2946400 w 5175537"/>
              <a:gd name="connsiteY80" fmla="*/ 2082800 h 2578100"/>
              <a:gd name="connsiteX81" fmla="*/ 3022600 w 5175537"/>
              <a:gd name="connsiteY81" fmla="*/ 2108200 h 2578100"/>
              <a:gd name="connsiteX82" fmla="*/ 3086100 w 5175537"/>
              <a:gd name="connsiteY82" fmla="*/ 2120900 h 2578100"/>
              <a:gd name="connsiteX83" fmla="*/ 3187700 w 5175537"/>
              <a:gd name="connsiteY83" fmla="*/ 2159000 h 2578100"/>
              <a:gd name="connsiteX84" fmla="*/ 3225800 w 5175537"/>
              <a:gd name="connsiteY84" fmla="*/ 2171700 h 2578100"/>
              <a:gd name="connsiteX85" fmla="*/ 3289300 w 5175537"/>
              <a:gd name="connsiteY85" fmla="*/ 2184400 h 2578100"/>
              <a:gd name="connsiteX86" fmla="*/ 3467100 w 5175537"/>
              <a:gd name="connsiteY86" fmla="*/ 2209800 h 2578100"/>
              <a:gd name="connsiteX87" fmla="*/ 3543300 w 5175537"/>
              <a:gd name="connsiteY87" fmla="*/ 2235200 h 2578100"/>
              <a:gd name="connsiteX88" fmla="*/ 3733800 w 5175537"/>
              <a:gd name="connsiteY88" fmla="*/ 2260600 h 2578100"/>
              <a:gd name="connsiteX89" fmla="*/ 3797300 w 5175537"/>
              <a:gd name="connsiteY89" fmla="*/ 2273300 h 2578100"/>
              <a:gd name="connsiteX90" fmla="*/ 3949700 w 5175537"/>
              <a:gd name="connsiteY90" fmla="*/ 2298700 h 2578100"/>
              <a:gd name="connsiteX91" fmla="*/ 4025900 w 5175537"/>
              <a:gd name="connsiteY91" fmla="*/ 2311400 h 2578100"/>
              <a:gd name="connsiteX92" fmla="*/ 4152900 w 5175537"/>
              <a:gd name="connsiteY92" fmla="*/ 2324100 h 2578100"/>
              <a:gd name="connsiteX93" fmla="*/ 4254500 w 5175537"/>
              <a:gd name="connsiteY93" fmla="*/ 2349500 h 2578100"/>
              <a:gd name="connsiteX94" fmla="*/ 4292600 w 5175537"/>
              <a:gd name="connsiteY94" fmla="*/ 2362200 h 2578100"/>
              <a:gd name="connsiteX95" fmla="*/ 4330700 w 5175537"/>
              <a:gd name="connsiteY95" fmla="*/ 2387600 h 2578100"/>
              <a:gd name="connsiteX96" fmla="*/ 4495800 w 5175537"/>
              <a:gd name="connsiteY96" fmla="*/ 2413000 h 2578100"/>
              <a:gd name="connsiteX97" fmla="*/ 4610100 w 5175537"/>
              <a:gd name="connsiteY97" fmla="*/ 2438400 h 2578100"/>
              <a:gd name="connsiteX98" fmla="*/ 4686300 w 5175537"/>
              <a:gd name="connsiteY98" fmla="*/ 2476500 h 2578100"/>
              <a:gd name="connsiteX99" fmla="*/ 4724400 w 5175537"/>
              <a:gd name="connsiteY99" fmla="*/ 2489200 h 2578100"/>
              <a:gd name="connsiteX100" fmla="*/ 4851400 w 5175537"/>
              <a:gd name="connsiteY100" fmla="*/ 2540000 h 2578100"/>
              <a:gd name="connsiteX101" fmla="*/ 4889500 w 5175537"/>
              <a:gd name="connsiteY101" fmla="*/ 2565400 h 2578100"/>
              <a:gd name="connsiteX102" fmla="*/ 4940300 w 5175537"/>
              <a:gd name="connsiteY102" fmla="*/ 2578100 h 2578100"/>
              <a:gd name="connsiteX103" fmla="*/ 4927600 w 5175537"/>
              <a:gd name="connsiteY103" fmla="*/ 2260600 h 2578100"/>
              <a:gd name="connsiteX104" fmla="*/ 4876800 w 5175537"/>
              <a:gd name="connsiteY104" fmla="*/ 2247900 h 2578100"/>
              <a:gd name="connsiteX105" fmla="*/ 4800600 w 5175537"/>
              <a:gd name="connsiteY105" fmla="*/ 2222500 h 2578100"/>
              <a:gd name="connsiteX106" fmla="*/ 4762500 w 5175537"/>
              <a:gd name="connsiteY106" fmla="*/ 2209800 h 2578100"/>
              <a:gd name="connsiteX107" fmla="*/ 4648200 w 5175537"/>
              <a:gd name="connsiteY107" fmla="*/ 2197100 h 2578100"/>
              <a:gd name="connsiteX108" fmla="*/ 4584700 w 5175537"/>
              <a:gd name="connsiteY108" fmla="*/ 2184400 h 2578100"/>
              <a:gd name="connsiteX109" fmla="*/ 4457700 w 5175537"/>
              <a:gd name="connsiteY109" fmla="*/ 2159000 h 2578100"/>
              <a:gd name="connsiteX110" fmla="*/ 4292600 w 5175537"/>
              <a:gd name="connsiteY110" fmla="*/ 2120900 h 2578100"/>
              <a:gd name="connsiteX111" fmla="*/ 4203700 w 5175537"/>
              <a:gd name="connsiteY111" fmla="*/ 2095500 h 2578100"/>
              <a:gd name="connsiteX112" fmla="*/ 4140200 w 5175537"/>
              <a:gd name="connsiteY112" fmla="*/ 2082800 h 2578100"/>
              <a:gd name="connsiteX113" fmla="*/ 4064000 w 5175537"/>
              <a:gd name="connsiteY113" fmla="*/ 2057400 h 2578100"/>
              <a:gd name="connsiteX114" fmla="*/ 3937000 w 5175537"/>
              <a:gd name="connsiteY114" fmla="*/ 2032000 h 2578100"/>
              <a:gd name="connsiteX115" fmla="*/ 3898900 w 5175537"/>
              <a:gd name="connsiteY115" fmla="*/ 2019300 h 2578100"/>
              <a:gd name="connsiteX116" fmla="*/ 3810000 w 5175537"/>
              <a:gd name="connsiteY116" fmla="*/ 2006600 h 2578100"/>
              <a:gd name="connsiteX117" fmla="*/ 3670300 w 5175537"/>
              <a:gd name="connsiteY117" fmla="*/ 1981200 h 2578100"/>
              <a:gd name="connsiteX118" fmla="*/ 3632200 w 5175537"/>
              <a:gd name="connsiteY118" fmla="*/ 1968500 h 2578100"/>
              <a:gd name="connsiteX119" fmla="*/ 3568700 w 5175537"/>
              <a:gd name="connsiteY119" fmla="*/ 1955800 h 2578100"/>
              <a:gd name="connsiteX120" fmla="*/ 3530600 w 5175537"/>
              <a:gd name="connsiteY120" fmla="*/ 1943100 h 2578100"/>
              <a:gd name="connsiteX121" fmla="*/ 3441700 w 5175537"/>
              <a:gd name="connsiteY121" fmla="*/ 1930400 h 2578100"/>
              <a:gd name="connsiteX122" fmla="*/ 3378200 w 5175537"/>
              <a:gd name="connsiteY122" fmla="*/ 1905000 h 2578100"/>
              <a:gd name="connsiteX123" fmla="*/ 3238500 w 5175537"/>
              <a:gd name="connsiteY123" fmla="*/ 1866900 h 2578100"/>
              <a:gd name="connsiteX124" fmla="*/ 3086100 w 5175537"/>
              <a:gd name="connsiteY124" fmla="*/ 1841500 h 2578100"/>
              <a:gd name="connsiteX125" fmla="*/ 3048000 w 5175537"/>
              <a:gd name="connsiteY125" fmla="*/ 1828800 h 2578100"/>
              <a:gd name="connsiteX126" fmla="*/ 2984500 w 5175537"/>
              <a:gd name="connsiteY126" fmla="*/ 1816100 h 2578100"/>
              <a:gd name="connsiteX127" fmla="*/ 2946400 w 5175537"/>
              <a:gd name="connsiteY127" fmla="*/ 1803400 h 2578100"/>
              <a:gd name="connsiteX128" fmla="*/ 2870200 w 5175537"/>
              <a:gd name="connsiteY128" fmla="*/ 1790700 h 2578100"/>
              <a:gd name="connsiteX129" fmla="*/ 2654300 w 5175537"/>
              <a:gd name="connsiteY129" fmla="*/ 1752600 h 2578100"/>
              <a:gd name="connsiteX130" fmla="*/ 2578100 w 5175537"/>
              <a:gd name="connsiteY130" fmla="*/ 1714500 h 2578100"/>
              <a:gd name="connsiteX131" fmla="*/ 2540000 w 5175537"/>
              <a:gd name="connsiteY131" fmla="*/ 1701800 h 2578100"/>
              <a:gd name="connsiteX132" fmla="*/ 2501900 w 5175537"/>
              <a:gd name="connsiteY132" fmla="*/ 1676400 h 2578100"/>
              <a:gd name="connsiteX133" fmla="*/ 2425700 w 5175537"/>
              <a:gd name="connsiteY133" fmla="*/ 1651000 h 2578100"/>
              <a:gd name="connsiteX134" fmla="*/ 2387600 w 5175537"/>
              <a:gd name="connsiteY134" fmla="*/ 1625600 h 2578100"/>
              <a:gd name="connsiteX135" fmla="*/ 2273300 w 5175537"/>
              <a:gd name="connsiteY135" fmla="*/ 1600200 h 2578100"/>
              <a:gd name="connsiteX136" fmla="*/ 2222500 w 5175537"/>
              <a:gd name="connsiteY136" fmla="*/ 1574800 h 2578100"/>
              <a:gd name="connsiteX137" fmla="*/ 2171700 w 5175537"/>
              <a:gd name="connsiteY137" fmla="*/ 1562100 h 2578100"/>
              <a:gd name="connsiteX138" fmla="*/ 2082800 w 5175537"/>
              <a:gd name="connsiteY138" fmla="*/ 1536700 h 2578100"/>
              <a:gd name="connsiteX139" fmla="*/ 1955800 w 5175537"/>
              <a:gd name="connsiteY139" fmla="*/ 1498600 h 2578100"/>
              <a:gd name="connsiteX140" fmla="*/ 1841500 w 5175537"/>
              <a:gd name="connsiteY140" fmla="*/ 1473200 h 2578100"/>
              <a:gd name="connsiteX141" fmla="*/ 1625600 w 5175537"/>
              <a:gd name="connsiteY141" fmla="*/ 1435100 h 2578100"/>
              <a:gd name="connsiteX142" fmla="*/ 1498600 w 5175537"/>
              <a:gd name="connsiteY142" fmla="*/ 1397000 h 2578100"/>
              <a:gd name="connsiteX143" fmla="*/ 1485900 w 5175537"/>
              <a:gd name="connsiteY143" fmla="*/ 1358900 h 2578100"/>
              <a:gd name="connsiteX144" fmla="*/ 1587500 w 5175537"/>
              <a:gd name="connsiteY144" fmla="*/ 1295400 h 2578100"/>
              <a:gd name="connsiteX145" fmla="*/ 1778000 w 5175537"/>
              <a:gd name="connsiteY145" fmla="*/ 1282700 h 2578100"/>
              <a:gd name="connsiteX146" fmla="*/ 1930400 w 5175537"/>
              <a:gd name="connsiteY146" fmla="*/ 1270000 h 2578100"/>
              <a:gd name="connsiteX147" fmla="*/ 2260600 w 5175537"/>
              <a:gd name="connsiteY147" fmla="*/ 1219200 h 2578100"/>
              <a:gd name="connsiteX148" fmla="*/ 4978400 w 5175537"/>
              <a:gd name="connsiteY148" fmla="*/ 457200 h 2578100"/>
              <a:gd name="connsiteX149" fmla="*/ 4965700 w 5175537"/>
              <a:gd name="connsiteY149" fmla="*/ 0 h 2578100"/>
              <a:gd name="connsiteX150" fmla="*/ 4940300 w 5175537"/>
              <a:gd name="connsiteY150" fmla="*/ 50800 h 2578100"/>
              <a:gd name="connsiteX0" fmla="*/ 4940300 w 5199990"/>
              <a:gd name="connsiteY0" fmla="*/ 50800 h 2578100"/>
              <a:gd name="connsiteX1" fmla="*/ 4533900 w 5199990"/>
              <a:gd name="connsiteY1" fmla="*/ 76200 h 2578100"/>
              <a:gd name="connsiteX2" fmla="*/ 4419600 w 5199990"/>
              <a:gd name="connsiteY2" fmla="*/ 114300 h 2578100"/>
              <a:gd name="connsiteX3" fmla="*/ 4381500 w 5199990"/>
              <a:gd name="connsiteY3" fmla="*/ 127000 h 2578100"/>
              <a:gd name="connsiteX4" fmla="*/ 4330700 w 5199990"/>
              <a:gd name="connsiteY4" fmla="*/ 152400 h 2578100"/>
              <a:gd name="connsiteX5" fmla="*/ 4279900 w 5199990"/>
              <a:gd name="connsiteY5" fmla="*/ 165100 h 2578100"/>
              <a:gd name="connsiteX6" fmla="*/ 4165600 w 5199990"/>
              <a:gd name="connsiteY6" fmla="*/ 203200 h 2578100"/>
              <a:gd name="connsiteX7" fmla="*/ 4127500 w 5199990"/>
              <a:gd name="connsiteY7" fmla="*/ 215900 h 2578100"/>
              <a:gd name="connsiteX8" fmla="*/ 4076700 w 5199990"/>
              <a:gd name="connsiteY8" fmla="*/ 241300 h 2578100"/>
              <a:gd name="connsiteX9" fmla="*/ 3937000 w 5199990"/>
              <a:gd name="connsiteY9" fmla="*/ 279400 h 2578100"/>
              <a:gd name="connsiteX10" fmla="*/ 3721100 w 5199990"/>
              <a:gd name="connsiteY10" fmla="*/ 330200 h 2578100"/>
              <a:gd name="connsiteX11" fmla="*/ 3619500 w 5199990"/>
              <a:gd name="connsiteY11" fmla="*/ 368300 h 2578100"/>
              <a:gd name="connsiteX12" fmla="*/ 3568700 w 5199990"/>
              <a:gd name="connsiteY12" fmla="*/ 393700 h 2578100"/>
              <a:gd name="connsiteX13" fmla="*/ 3467100 w 5199990"/>
              <a:gd name="connsiteY13" fmla="*/ 419100 h 2578100"/>
              <a:gd name="connsiteX14" fmla="*/ 3429000 w 5199990"/>
              <a:gd name="connsiteY14" fmla="*/ 431800 h 2578100"/>
              <a:gd name="connsiteX15" fmla="*/ 3200400 w 5199990"/>
              <a:gd name="connsiteY15" fmla="*/ 457200 h 2578100"/>
              <a:gd name="connsiteX16" fmla="*/ 3035300 w 5199990"/>
              <a:gd name="connsiteY16" fmla="*/ 469900 h 2578100"/>
              <a:gd name="connsiteX17" fmla="*/ 2997200 w 5199990"/>
              <a:gd name="connsiteY17" fmla="*/ 495300 h 2578100"/>
              <a:gd name="connsiteX18" fmla="*/ 2946400 w 5199990"/>
              <a:gd name="connsiteY18" fmla="*/ 508000 h 2578100"/>
              <a:gd name="connsiteX19" fmla="*/ 2832100 w 5199990"/>
              <a:gd name="connsiteY19" fmla="*/ 533400 h 2578100"/>
              <a:gd name="connsiteX20" fmla="*/ 2374900 w 5199990"/>
              <a:gd name="connsiteY20" fmla="*/ 584200 h 2578100"/>
              <a:gd name="connsiteX21" fmla="*/ 2298700 w 5199990"/>
              <a:gd name="connsiteY21" fmla="*/ 596900 h 2578100"/>
              <a:gd name="connsiteX22" fmla="*/ 2120900 w 5199990"/>
              <a:gd name="connsiteY22" fmla="*/ 622300 h 2578100"/>
              <a:gd name="connsiteX23" fmla="*/ 2082800 w 5199990"/>
              <a:gd name="connsiteY23" fmla="*/ 635000 h 2578100"/>
              <a:gd name="connsiteX24" fmla="*/ 1993900 w 5199990"/>
              <a:gd name="connsiteY24" fmla="*/ 660400 h 2578100"/>
              <a:gd name="connsiteX25" fmla="*/ 1943100 w 5199990"/>
              <a:gd name="connsiteY25" fmla="*/ 685800 h 2578100"/>
              <a:gd name="connsiteX26" fmla="*/ 1841500 w 5199990"/>
              <a:gd name="connsiteY26" fmla="*/ 711200 h 2578100"/>
              <a:gd name="connsiteX27" fmla="*/ 1778000 w 5199990"/>
              <a:gd name="connsiteY27" fmla="*/ 736600 h 2578100"/>
              <a:gd name="connsiteX28" fmla="*/ 1727200 w 5199990"/>
              <a:gd name="connsiteY28" fmla="*/ 749300 h 2578100"/>
              <a:gd name="connsiteX29" fmla="*/ 1651000 w 5199990"/>
              <a:gd name="connsiteY29" fmla="*/ 774700 h 2578100"/>
              <a:gd name="connsiteX30" fmla="*/ 1536700 w 5199990"/>
              <a:gd name="connsiteY30" fmla="*/ 812800 h 2578100"/>
              <a:gd name="connsiteX31" fmla="*/ 1485900 w 5199990"/>
              <a:gd name="connsiteY31" fmla="*/ 825500 h 2578100"/>
              <a:gd name="connsiteX32" fmla="*/ 1397000 w 5199990"/>
              <a:gd name="connsiteY32" fmla="*/ 889000 h 2578100"/>
              <a:gd name="connsiteX33" fmla="*/ 1358900 w 5199990"/>
              <a:gd name="connsiteY33" fmla="*/ 914400 h 2578100"/>
              <a:gd name="connsiteX34" fmla="*/ 1320800 w 5199990"/>
              <a:gd name="connsiteY34" fmla="*/ 952500 h 2578100"/>
              <a:gd name="connsiteX35" fmla="*/ 1244600 w 5199990"/>
              <a:gd name="connsiteY35" fmla="*/ 977900 h 2578100"/>
              <a:gd name="connsiteX36" fmla="*/ 1181100 w 5199990"/>
              <a:gd name="connsiteY36" fmla="*/ 1003300 h 2578100"/>
              <a:gd name="connsiteX37" fmla="*/ 1117600 w 5199990"/>
              <a:gd name="connsiteY37" fmla="*/ 1041400 h 2578100"/>
              <a:gd name="connsiteX38" fmla="*/ 889000 w 5199990"/>
              <a:gd name="connsiteY38" fmla="*/ 1092200 h 2578100"/>
              <a:gd name="connsiteX39" fmla="*/ 812800 w 5199990"/>
              <a:gd name="connsiteY39" fmla="*/ 1104900 h 2578100"/>
              <a:gd name="connsiteX40" fmla="*/ 698500 w 5199990"/>
              <a:gd name="connsiteY40" fmla="*/ 1143000 h 2578100"/>
              <a:gd name="connsiteX41" fmla="*/ 660400 w 5199990"/>
              <a:gd name="connsiteY41" fmla="*/ 1155700 h 2578100"/>
              <a:gd name="connsiteX42" fmla="*/ 596900 w 5199990"/>
              <a:gd name="connsiteY42" fmla="*/ 1168400 h 2578100"/>
              <a:gd name="connsiteX43" fmla="*/ 520700 w 5199990"/>
              <a:gd name="connsiteY43" fmla="*/ 1193800 h 2578100"/>
              <a:gd name="connsiteX44" fmla="*/ 457200 w 5199990"/>
              <a:gd name="connsiteY44" fmla="*/ 1206500 h 2578100"/>
              <a:gd name="connsiteX45" fmla="*/ 381000 w 5199990"/>
              <a:gd name="connsiteY45" fmla="*/ 1219200 h 2578100"/>
              <a:gd name="connsiteX46" fmla="*/ 342900 w 5199990"/>
              <a:gd name="connsiteY46" fmla="*/ 1231900 h 2578100"/>
              <a:gd name="connsiteX47" fmla="*/ 215900 w 5199990"/>
              <a:gd name="connsiteY47" fmla="*/ 1244600 h 2578100"/>
              <a:gd name="connsiteX48" fmla="*/ 127000 w 5199990"/>
              <a:gd name="connsiteY48" fmla="*/ 1257300 h 2578100"/>
              <a:gd name="connsiteX49" fmla="*/ 63500 w 5199990"/>
              <a:gd name="connsiteY49" fmla="*/ 1282700 h 2578100"/>
              <a:gd name="connsiteX50" fmla="*/ 25400 w 5199990"/>
              <a:gd name="connsiteY50" fmla="*/ 1295400 h 2578100"/>
              <a:gd name="connsiteX51" fmla="*/ 0 w 5199990"/>
              <a:gd name="connsiteY51" fmla="*/ 1333500 h 2578100"/>
              <a:gd name="connsiteX52" fmla="*/ 228600 w 5199990"/>
              <a:gd name="connsiteY52" fmla="*/ 1371600 h 2578100"/>
              <a:gd name="connsiteX53" fmla="*/ 304800 w 5199990"/>
              <a:gd name="connsiteY53" fmla="*/ 1397000 h 2578100"/>
              <a:gd name="connsiteX54" fmla="*/ 368300 w 5199990"/>
              <a:gd name="connsiteY54" fmla="*/ 1422400 h 2578100"/>
              <a:gd name="connsiteX55" fmla="*/ 457200 w 5199990"/>
              <a:gd name="connsiteY55" fmla="*/ 1447800 h 2578100"/>
              <a:gd name="connsiteX56" fmla="*/ 571500 w 5199990"/>
              <a:gd name="connsiteY56" fmla="*/ 1498600 h 2578100"/>
              <a:gd name="connsiteX57" fmla="*/ 660400 w 5199990"/>
              <a:gd name="connsiteY57" fmla="*/ 1536700 h 2578100"/>
              <a:gd name="connsiteX58" fmla="*/ 698500 w 5199990"/>
              <a:gd name="connsiteY58" fmla="*/ 1549400 h 2578100"/>
              <a:gd name="connsiteX59" fmla="*/ 749300 w 5199990"/>
              <a:gd name="connsiteY59" fmla="*/ 1574800 h 2578100"/>
              <a:gd name="connsiteX60" fmla="*/ 863600 w 5199990"/>
              <a:gd name="connsiteY60" fmla="*/ 1612900 h 2578100"/>
              <a:gd name="connsiteX61" fmla="*/ 939800 w 5199990"/>
              <a:gd name="connsiteY61" fmla="*/ 1638300 h 2578100"/>
              <a:gd name="connsiteX62" fmla="*/ 977900 w 5199990"/>
              <a:gd name="connsiteY62" fmla="*/ 1651000 h 2578100"/>
              <a:gd name="connsiteX63" fmla="*/ 1028700 w 5199990"/>
              <a:gd name="connsiteY63" fmla="*/ 1663700 h 2578100"/>
              <a:gd name="connsiteX64" fmla="*/ 1104900 w 5199990"/>
              <a:gd name="connsiteY64" fmla="*/ 1689100 h 2578100"/>
              <a:gd name="connsiteX65" fmla="*/ 1143000 w 5199990"/>
              <a:gd name="connsiteY65" fmla="*/ 1701800 h 2578100"/>
              <a:gd name="connsiteX66" fmla="*/ 1371600 w 5199990"/>
              <a:gd name="connsiteY66" fmla="*/ 1739900 h 2578100"/>
              <a:gd name="connsiteX67" fmla="*/ 1587500 w 5199990"/>
              <a:gd name="connsiteY67" fmla="*/ 1778000 h 2578100"/>
              <a:gd name="connsiteX68" fmla="*/ 1651000 w 5199990"/>
              <a:gd name="connsiteY68" fmla="*/ 1803400 h 2578100"/>
              <a:gd name="connsiteX69" fmla="*/ 1752600 w 5199990"/>
              <a:gd name="connsiteY69" fmla="*/ 1828800 h 2578100"/>
              <a:gd name="connsiteX70" fmla="*/ 2057400 w 5199990"/>
              <a:gd name="connsiteY70" fmla="*/ 1854200 h 2578100"/>
              <a:gd name="connsiteX71" fmla="*/ 2095500 w 5199990"/>
              <a:gd name="connsiteY71" fmla="*/ 1866900 h 2578100"/>
              <a:gd name="connsiteX72" fmla="*/ 2324100 w 5199990"/>
              <a:gd name="connsiteY72" fmla="*/ 1905000 h 2578100"/>
              <a:gd name="connsiteX73" fmla="*/ 2400300 w 5199990"/>
              <a:gd name="connsiteY73" fmla="*/ 1930400 h 2578100"/>
              <a:gd name="connsiteX74" fmla="*/ 2438400 w 5199990"/>
              <a:gd name="connsiteY74" fmla="*/ 1943100 h 2578100"/>
              <a:gd name="connsiteX75" fmla="*/ 2514600 w 5199990"/>
              <a:gd name="connsiteY75" fmla="*/ 1955800 h 2578100"/>
              <a:gd name="connsiteX76" fmla="*/ 2603500 w 5199990"/>
              <a:gd name="connsiteY76" fmla="*/ 1993900 h 2578100"/>
              <a:gd name="connsiteX77" fmla="*/ 2679700 w 5199990"/>
              <a:gd name="connsiteY77" fmla="*/ 2019300 h 2578100"/>
              <a:gd name="connsiteX78" fmla="*/ 2806700 w 5199990"/>
              <a:gd name="connsiteY78" fmla="*/ 2044700 h 2578100"/>
              <a:gd name="connsiteX79" fmla="*/ 2882900 w 5199990"/>
              <a:gd name="connsiteY79" fmla="*/ 2070100 h 2578100"/>
              <a:gd name="connsiteX80" fmla="*/ 2946400 w 5199990"/>
              <a:gd name="connsiteY80" fmla="*/ 2082800 h 2578100"/>
              <a:gd name="connsiteX81" fmla="*/ 3022600 w 5199990"/>
              <a:gd name="connsiteY81" fmla="*/ 2108200 h 2578100"/>
              <a:gd name="connsiteX82" fmla="*/ 3086100 w 5199990"/>
              <a:gd name="connsiteY82" fmla="*/ 2120900 h 2578100"/>
              <a:gd name="connsiteX83" fmla="*/ 3187700 w 5199990"/>
              <a:gd name="connsiteY83" fmla="*/ 2159000 h 2578100"/>
              <a:gd name="connsiteX84" fmla="*/ 3225800 w 5199990"/>
              <a:gd name="connsiteY84" fmla="*/ 2171700 h 2578100"/>
              <a:gd name="connsiteX85" fmla="*/ 3289300 w 5199990"/>
              <a:gd name="connsiteY85" fmla="*/ 2184400 h 2578100"/>
              <a:gd name="connsiteX86" fmla="*/ 3467100 w 5199990"/>
              <a:gd name="connsiteY86" fmla="*/ 2209800 h 2578100"/>
              <a:gd name="connsiteX87" fmla="*/ 3543300 w 5199990"/>
              <a:gd name="connsiteY87" fmla="*/ 2235200 h 2578100"/>
              <a:gd name="connsiteX88" fmla="*/ 3733800 w 5199990"/>
              <a:gd name="connsiteY88" fmla="*/ 2260600 h 2578100"/>
              <a:gd name="connsiteX89" fmla="*/ 3797300 w 5199990"/>
              <a:gd name="connsiteY89" fmla="*/ 2273300 h 2578100"/>
              <a:gd name="connsiteX90" fmla="*/ 3949700 w 5199990"/>
              <a:gd name="connsiteY90" fmla="*/ 2298700 h 2578100"/>
              <a:gd name="connsiteX91" fmla="*/ 4025900 w 5199990"/>
              <a:gd name="connsiteY91" fmla="*/ 2311400 h 2578100"/>
              <a:gd name="connsiteX92" fmla="*/ 4152900 w 5199990"/>
              <a:gd name="connsiteY92" fmla="*/ 2324100 h 2578100"/>
              <a:gd name="connsiteX93" fmla="*/ 4254500 w 5199990"/>
              <a:gd name="connsiteY93" fmla="*/ 2349500 h 2578100"/>
              <a:gd name="connsiteX94" fmla="*/ 4292600 w 5199990"/>
              <a:gd name="connsiteY94" fmla="*/ 2362200 h 2578100"/>
              <a:gd name="connsiteX95" fmla="*/ 4330700 w 5199990"/>
              <a:gd name="connsiteY95" fmla="*/ 2387600 h 2578100"/>
              <a:gd name="connsiteX96" fmla="*/ 4495800 w 5199990"/>
              <a:gd name="connsiteY96" fmla="*/ 2413000 h 2578100"/>
              <a:gd name="connsiteX97" fmla="*/ 4610100 w 5199990"/>
              <a:gd name="connsiteY97" fmla="*/ 2438400 h 2578100"/>
              <a:gd name="connsiteX98" fmla="*/ 4686300 w 5199990"/>
              <a:gd name="connsiteY98" fmla="*/ 2476500 h 2578100"/>
              <a:gd name="connsiteX99" fmla="*/ 4724400 w 5199990"/>
              <a:gd name="connsiteY99" fmla="*/ 2489200 h 2578100"/>
              <a:gd name="connsiteX100" fmla="*/ 4851400 w 5199990"/>
              <a:gd name="connsiteY100" fmla="*/ 2540000 h 2578100"/>
              <a:gd name="connsiteX101" fmla="*/ 4889500 w 5199990"/>
              <a:gd name="connsiteY101" fmla="*/ 2565400 h 2578100"/>
              <a:gd name="connsiteX102" fmla="*/ 4940300 w 5199990"/>
              <a:gd name="connsiteY102" fmla="*/ 2578100 h 2578100"/>
              <a:gd name="connsiteX103" fmla="*/ 4927600 w 5199990"/>
              <a:gd name="connsiteY103" fmla="*/ 2260600 h 2578100"/>
              <a:gd name="connsiteX104" fmla="*/ 4876800 w 5199990"/>
              <a:gd name="connsiteY104" fmla="*/ 2247900 h 2578100"/>
              <a:gd name="connsiteX105" fmla="*/ 4800600 w 5199990"/>
              <a:gd name="connsiteY105" fmla="*/ 2222500 h 2578100"/>
              <a:gd name="connsiteX106" fmla="*/ 4762500 w 5199990"/>
              <a:gd name="connsiteY106" fmla="*/ 2209800 h 2578100"/>
              <a:gd name="connsiteX107" fmla="*/ 4648200 w 5199990"/>
              <a:gd name="connsiteY107" fmla="*/ 2197100 h 2578100"/>
              <a:gd name="connsiteX108" fmla="*/ 4584700 w 5199990"/>
              <a:gd name="connsiteY108" fmla="*/ 2184400 h 2578100"/>
              <a:gd name="connsiteX109" fmla="*/ 4457700 w 5199990"/>
              <a:gd name="connsiteY109" fmla="*/ 2159000 h 2578100"/>
              <a:gd name="connsiteX110" fmla="*/ 4292600 w 5199990"/>
              <a:gd name="connsiteY110" fmla="*/ 2120900 h 2578100"/>
              <a:gd name="connsiteX111" fmla="*/ 4203700 w 5199990"/>
              <a:gd name="connsiteY111" fmla="*/ 2095500 h 2578100"/>
              <a:gd name="connsiteX112" fmla="*/ 4140200 w 5199990"/>
              <a:gd name="connsiteY112" fmla="*/ 2082800 h 2578100"/>
              <a:gd name="connsiteX113" fmla="*/ 4064000 w 5199990"/>
              <a:gd name="connsiteY113" fmla="*/ 2057400 h 2578100"/>
              <a:gd name="connsiteX114" fmla="*/ 3937000 w 5199990"/>
              <a:gd name="connsiteY114" fmla="*/ 2032000 h 2578100"/>
              <a:gd name="connsiteX115" fmla="*/ 3898900 w 5199990"/>
              <a:gd name="connsiteY115" fmla="*/ 2019300 h 2578100"/>
              <a:gd name="connsiteX116" fmla="*/ 3810000 w 5199990"/>
              <a:gd name="connsiteY116" fmla="*/ 2006600 h 2578100"/>
              <a:gd name="connsiteX117" fmla="*/ 3670300 w 5199990"/>
              <a:gd name="connsiteY117" fmla="*/ 1981200 h 2578100"/>
              <a:gd name="connsiteX118" fmla="*/ 3632200 w 5199990"/>
              <a:gd name="connsiteY118" fmla="*/ 1968500 h 2578100"/>
              <a:gd name="connsiteX119" fmla="*/ 3568700 w 5199990"/>
              <a:gd name="connsiteY119" fmla="*/ 1955800 h 2578100"/>
              <a:gd name="connsiteX120" fmla="*/ 3530600 w 5199990"/>
              <a:gd name="connsiteY120" fmla="*/ 1943100 h 2578100"/>
              <a:gd name="connsiteX121" fmla="*/ 3441700 w 5199990"/>
              <a:gd name="connsiteY121" fmla="*/ 1930400 h 2578100"/>
              <a:gd name="connsiteX122" fmla="*/ 3378200 w 5199990"/>
              <a:gd name="connsiteY122" fmla="*/ 1905000 h 2578100"/>
              <a:gd name="connsiteX123" fmla="*/ 3238500 w 5199990"/>
              <a:gd name="connsiteY123" fmla="*/ 1866900 h 2578100"/>
              <a:gd name="connsiteX124" fmla="*/ 3086100 w 5199990"/>
              <a:gd name="connsiteY124" fmla="*/ 1841500 h 2578100"/>
              <a:gd name="connsiteX125" fmla="*/ 3048000 w 5199990"/>
              <a:gd name="connsiteY125" fmla="*/ 1828800 h 2578100"/>
              <a:gd name="connsiteX126" fmla="*/ 2984500 w 5199990"/>
              <a:gd name="connsiteY126" fmla="*/ 1816100 h 2578100"/>
              <a:gd name="connsiteX127" fmla="*/ 2946400 w 5199990"/>
              <a:gd name="connsiteY127" fmla="*/ 1803400 h 2578100"/>
              <a:gd name="connsiteX128" fmla="*/ 2870200 w 5199990"/>
              <a:gd name="connsiteY128" fmla="*/ 1790700 h 2578100"/>
              <a:gd name="connsiteX129" fmla="*/ 2654300 w 5199990"/>
              <a:gd name="connsiteY129" fmla="*/ 1752600 h 2578100"/>
              <a:gd name="connsiteX130" fmla="*/ 2578100 w 5199990"/>
              <a:gd name="connsiteY130" fmla="*/ 1714500 h 2578100"/>
              <a:gd name="connsiteX131" fmla="*/ 2540000 w 5199990"/>
              <a:gd name="connsiteY131" fmla="*/ 1701800 h 2578100"/>
              <a:gd name="connsiteX132" fmla="*/ 2501900 w 5199990"/>
              <a:gd name="connsiteY132" fmla="*/ 1676400 h 2578100"/>
              <a:gd name="connsiteX133" fmla="*/ 2425700 w 5199990"/>
              <a:gd name="connsiteY133" fmla="*/ 1651000 h 2578100"/>
              <a:gd name="connsiteX134" fmla="*/ 2387600 w 5199990"/>
              <a:gd name="connsiteY134" fmla="*/ 1625600 h 2578100"/>
              <a:gd name="connsiteX135" fmla="*/ 2273300 w 5199990"/>
              <a:gd name="connsiteY135" fmla="*/ 1600200 h 2578100"/>
              <a:gd name="connsiteX136" fmla="*/ 2222500 w 5199990"/>
              <a:gd name="connsiteY136" fmla="*/ 1574800 h 2578100"/>
              <a:gd name="connsiteX137" fmla="*/ 2171700 w 5199990"/>
              <a:gd name="connsiteY137" fmla="*/ 1562100 h 2578100"/>
              <a:gd name="connsiteX138" fmla="*/ 2082800 w 5199990"/>
              <a:gd name="connsiteY138" fmla="*/ 1536700 h 2578100"/>
              <a:gd name="connsiteX139" fmla="*/ 1955800 w 5199990"/>
              <a:gd name="connsiteY139" fmla="*/ 1498600 h 2578100"/>
              <a:gd name="connsiteX140" fmla="*/ 1841500 w 5199990"/>
              <a:gd name="connsiteY140" fmla="*/ 1473200 h 2578100"/>
              <a:gd name="connsiteX141" fmla="*/ 1625600 w 5199990"/>
              <a:gd name="connsiteY141" fmla="*/ 1435100 h 2578100"/>
              <a:gd name="connsiteX142" fmla="*/ 1498600 w 5199990"/>
              <a:gd name="connsiteY142" fmla="*/ 1397000 h 2578100"/>
              <a:gd name="connsiteX143" fmla="*/ 1485900 w 5199990"/>
              <a:gd name="connsiteY143" fmla="*/ 1358900 h 2578100"/>
              <a:gd name="connsiteX144" fmla="*/ 1587500 w 5199990"/>
              <a:gd name="connsiteY144" fmla="*/ 1295400 h 2578100"/>
              <a:gd name="connsiteX145" fmla="*/ 1778000 w 5199990"/>
              <a:gd name="connsiteY145" fmla="*/ 1282700 h 2578100"/>
              <a:gd name="connsiteX146" fmla="*/ 1930400 w 5199990"/>
              <a:gd name="connsiteY146" fmla="*/ 1270000 h 2578100"/>
              <a:gd name="connsiteX147" fmla="*/ 4978400 w 5199990"/>
              <a:gd name="connsiteY147" fmla="*/ 457200 h 2578100"/>
              <a:gd name="connsiteX148" fmla="*/ 4965700 w 5199990"/>
              <a:gd name="connsiteY148" fmla="*/ 0 h 2578100"/>
              <a:gd name="connsiteX149" fmla="*/ 4940300 w 5199990"/>
              <a:gd name="connsiteY149" fmla="*/ 50800 h 2578100"/>
              <a:gd name="connsiteX0" fmla="*/ 4940300 w 5199990"/>
              <a:gd name="connsiteY0" fmla="*/ 50800 h 2578100"/>
              <a:gd name="connsiteX1" fmla="*/ 4533900 w 5199990"/>
              <a:gd name="connsiteY1" fmla="*/ 76200 h 2578100"/>
              <a:gd name="connsiteX2" fmla="*/ 4419600 w 5199990"/>
              <a:gd name="connsiteY2" fmla="*/ 114300 h 2578100"/>
              <a:gd name="connsiteX3" fmla="*/ 4381500 w 5199990"/>
              <a:gd name="connsiteY3" fmla="*/ 127000 h 2578100"/>
              <a:gd name="connsiteX4" fmla="*/ 4330700 w 5199990"/>
              <a:gd name="connsiteY4" fmla="*/ 152400 h 2578100"/>
              <a:gd name="connsiteX5" fmla="*/ 4279900 w 5199990"/>
              <a:gd name="connsiteY5" fmla="*/ 165100 h 2578100"/>
              <a:gd name="connsiteX6" fmla="*/ 4165600 w 5199990"/>
              <a:gd name="connsiteY6" fmla="*/ 203200 h 2578100"/>
              <a:gd name="connsiteX7" fmla="*/ 4127500 w 5199990"/>
              <a:gd name="connsiteY7" fmla="*/ 215900 h 2578100"/>
              <a:gd name="connsiteX8" fmla="*/ 4076700 w 5199990"/>
              <a:gd name="connsiteY8" fmla="*/ 241300 h 2578100"/>
              <a:gd name="connsiteX9" fmla="*/ 3937000 w 5199990"/>
              <a:gd name="connsiteY9" fmla="*/ 279400 h 2578100"/>
              <a:gd name="connsiteX10" fmla="*/ 3721100 w 5199990"/>
              <a:gd name="connsiteY10" fmla="*/ 330200 h 2578100"/>
              <a:gd name="connsiteX11" fmla="*/ 3619500 w 5199990"/>
              <a:gd name="connsiteY11" fmla="*/ 368300 h 2578100"/>
              <a:gd name="connsiteX12" fmla="*/ 3568700 w 5199990"/>
              <a:gd name="connsiteY12" fmla="*/ 393700 h 2578100"/>
              <a:gd name="connsiteX13" fmla="*/ 3467100 w 5199990"/>
              <a:gd name="connsiteY13" fmla="*/ 419100 h 2578100"/>
              <a:gd name="connsiteX14" fmla="*/ 3429000 w 5199990"/>
              <a:gd name="connsiteY14" fmla="*/ 431800 h 2578100"/>
              <a:gd name="connsiteX15" fmla="*/ 3200400 w 5199990"/>
              <a:gd name="connsiteY15" fmla="*/ 457200 h 2578100"/>
              <a:gd name="connsiteX16" fmla="*/ 3035300 w 5199990"/>
              <a:gd name="connsiteY16" fmla="*/ 469900 h 2578100"/>
              <a:gd name="connsiteX17" fmla="*/ 2997200 w 5199990"/>
              <a:gd name="connsiteY17" fmla="*/ 495300 h 2578100"/>
              <a:gd name="connsiteX18" fmla="*/ 2946400 w 5199990"/>
              <a:gd name="connsiteY18" fmla="*/ 508000 h 2578100"/>
              <a:gd name="connsiteX19" fmla="*/ 2832100 w 5199990"/>
              <a:gd name="connsiteY19" fmla="*/ 533400 h 2578100"/>
              <a:gd name="connsiteX20" fmla="*/ 2374900 w 5199990"/>
              <a:gd name="connsiteY20" fmla="*/ 584200 h 2578100"/>
              <a:gd name="connsiteX21" fmla="*/ 2298700 w 5199990"/>
              <a:gd name="connsiteY21" fmla="*/ 596900 h 2578100"/>
              <a:gd name="connsiteX22" fmla="*/ 2120900 w 5199990"/>
              <a:gd name="connsiteY22" fmla="*/ 622300 h 2578100"/>
              <a:gd name="connsiteX23" fmla="*/ 2082800 w 5199990"/>
              <a:gd name="connsiteY23" fmla="*/ 635000 h 2578100"/>
              <a:gd name="connsiteX24" fmla="*/ 1993900 w 5199990"/>
              <a:gd name="connsiteY24" fmla="*/ 660400 h 2578100"/>
              <a:gd name="connsiteX25" fmla="*/ 1943100 w 5199990"/>
              <a:gd name="connsiteY25" fmla="*/ 685800 h 2578100"/>
              <a:gd name="connsiteX26" fmla="*/ 1841500 w 5199990"/>
              <a:gd name="connsiteY26" fmla="*/ 711200 h 2578100"/>
              <a:gd name="connsiteX27" fmla="*/ 1778000 w 5199990"/>
              <a:gd name="connsiteY27" fmla="*/ 736600 h 2578100"/>
              <a:gd name="connsiteX28" fmla="*/ 1727200 w 5199990"/>
              <a:gd name="connsiteY28" fmla="*/ 749300 h 2578100"/>
              <a:gd name="connsiteX29" fmla="*/ 1651000 w 5199990"/>
              <a:gd name="connsiteY29" fmla="*/ 774700 h 2578100"/>
              <a:gd name="connsiteX30" fmla="*/ 1536700 w 5199990"/>
              <a:gd name="connsiteY30" fmla="*/ 812800 h 2578100"/>
              <a:gd name="connsiteX31" fmla="*/ 1485900 w 5199990"/>
              <a:gd name="connsiteY31" fmla="*/ 825500 h 2578100"/>
              <a:gd name="connsiteX32" fmla="*/ 1397000 w 5199990"/>
              <a:gd name="connsiteY32" fmla="*/ 889000 h 2578100"/>
              <a:gd name="connsiteX33" fmla="*/ 1358900 w 5199990"/>
              <a:gd name="connsiteY33" fmla="*/ 914400 h 2578100"/>
              <a:gd name="connsiteX34" fmla="*/ 1320800 w 5199990"/>
              <a:gd name="connsiteY34" fmla="*/ 952500 h 2578100"/>
              <a:gd name="connsiteX35" fmla="*/ 1244600 w 5199990"/>
              <a:gd name="connsiteY35" fmla="*/ 977900 h 2578100"/>
              <a:gd name="connsiteX36" fmla="*/ 1181100 w 5199990"/>
              <a:gd name="connsiteY36" fmla="*/ 1003300 h 2578100"/>
              <a:gd name="connsiteX37" fmla="*/ 1117600 w 5199990"/>
              <a:gd name="connsiteY37" fmla="*/ 1041400 h 2578100"/>
              <a:gd name="connsiteX38" fmla="*/ 889000 w 5199990"/>
              <a:gd name="connsiteY38" fmla="*/ 1092200 h 2578100"/>
              <a:gd name="connsiteX39" fmla="*/ 812800 w 5199990"/>
              <a:gd name="connsiteY39" fmla="*/ 1104900 h 2578100"/>
              <a:gd name="connsiteX40" fmla="*/ 698500 w 5199990"/>
              <a:gd name="connsiteY40" fmla="*/ 1143000 h 2578100"/>
              <a:gd name="connsiteX41" fmla="*/ 660400 w 5199990"/>
              <a:gd name="connsiteY41" fmla="*/ 1155700 h 2578100"/>
              <a:gd name="connsiteX42" fmla="*/ 596900 w 5199990"/>
              <a:gd name="connsiteY42" fmla="*/ 1168400 h 2578100"/>
              <a:gd name="connsiteX43" fmla="*/ 520700 w 5199990"/>
              <a:gd name="connsiteY43" fmla="*/ 1193800 h 2578100"/>
              <a:gd name="connsiteX44" fmla="*/ 457200 w 5199990"/>
              <a:gd name="connsiteY44" fmla="*/ 1206500 h 2578100"/>
              <a:gd name="connsiteX45" fmla="*/ 381000 w 5199990"/>
              <a:gd name="connsiteY45" fmla="*/ 1219200 h 2578100"/>
              <a:gd name="connsiteX46" fmla="*/ 342900 w 5199990"/>
              <a:gd name="connsiteY46" fmla="*/ 1231900 h 2578100"/>
              <a:gd name="connsiteX47" fmla="*/ 215900 w 5199990"/>
              <a:gd name="connsiteY47" fmla="*/ 1244600 h 2578100"/>
              <a:gd name="connsiteX48" fmla="*/ 127000 w 5199990"/>
              <a:gd name="connsiteY48" fmla="*/ 1257300 h 2578100"/>
              <a:gd name="connsiteX49" fmla="*/ 63500 w 5199990"/>
              <a:gd name="connsiteY49" fmla="*/ 1282700 h 2578100"/>
              <a:gd name="connsiteX50" fmla="*/ 25400 w 5199990"/>
              <a:gd name="connsiteY50" fmla="*/ 1295400 h 2578100"/>
              <a:gd name="connsiteX51" fmla="*/ 0 w 5199990"/>
              <a:gd name="connsiteY51" fmla="*/ 1333500 h 2578100"/>
              <a:gd name="connsiteX52" fmla="*/ 228600 w 5199990"/>
              <a:gd name="connsiteY52" fmla="*/ 1371600 h 2578100"/>
              <a:gd name="connsiteX53" fmla="*/ 304800 w 5199990"/>
              <a:gd name="connsiteY53" fmla="*/ 1397000 h 2578100"/>
              <a:gd name="connsiteX54" fmla="*/ 368300 w 5199990"/>
              <a:gd name="connsiteY54" fmla="*/ 1422400 h 2578100"/>
              <a:gd name="connsiteX55" fmla="*/ 457200 w 5199990"/>
              <a:gd name="connsiteY55" fmla="*/ 1447800 h 2578100"/>
              <a:gd name="connsiteX56" fmla="*/ 571500 w 5199990"/>
              <a:gd name="connsiteY56" fmla="*/ 1498600 h 2578100"/>
              <a:gd name="connsiteX57" fmla="*/ 660400 w 5199990"/>
              <a:gd name="connsiteY57" fmla="*/ 1536700 h 2578100"/>
              <a:gd name="connsiteX58" fmla="*/ 698500 w 5199990"/>
              <a:gd name="connsiteY58" fmla="*/ 1549400 h 2578100"/>
              <a:gd name="connsiteX59" fmla="*/ 749300 w 5199990"/>
              <a:gd name="connsiteY59" fmla="*/ 1574800 h 2578100"/>
              <a:gd name="connsiteX60" fmla="*/ 863600 w 5199990"/>
              <a:gd name="connsiteY60" fmla="*/ 1612900 h 2578100"/>
              <a:gd name="connsiteX61" fmla="*/ 939800 w 5199990"/>
              <a:gd name="connsiteY61" fmla="*/ 1638300 h 2578100"/>
              <a:gd name="connsiteX62" fmla="*/ 977900 w 5199990"/>
              <a:gd name="connsiteY62" fmla="*/ 1651000 h 2578100"/>
              <a:gd name="connsiteX63" fmla="*/ 1028700 w 5199990"/>
              <a:gd name="connsiteY63" fmla="*/ 1663700 h 2578100"/>
              <a:gd name="connsiteX64" fmla="*/ 1104900 w 5199990"/>
              <a:gd name="connsiteY64" fmla="*/ 1689100 h 2578100"/>
              <a:gd name="connsiteX65" fmla="*/ 1143000 w 5199990"/>
              <a:gd name="connsiteY65" fmla="*/ 1701800 h 2578100"/>
              <a:gd name="connsiteX66" fmla="*/ 1371600 w 5199990"/>
              <a:gd name="connsiteY66" fmla="*/ 1739900 h 2578100"/>
              <a:gd name="connsiteX67" fmla="*/ 1587500 w 5199990"/>
              <a:gd name="connsiteY67" fmla="*/ 1778000 h 2578100"/>
              <a:gd name="connsiteX68" fmla="*/ 1651000 w 5199990"/>
              <a:gd name="connsiteY68" fmla="*/ 1803400 h 2578100"/>
              <a:gd name="connsiteX69" fmla="*/ 1752600 w 5199990"/>
              <a:gd name="connsiteY69" fmla="*/ 1828800 h 2578100"/>
              <a:gd name="connsiteX70" fmla="*/ 2057400 w 5199990"/>
              <a:gd name="connsiteY70" fmla="*/ 1854200 h 2578100"/>
              <a:gd name="connsiteX71" fmla="*/ 2095500 w 5199990"/>
              <a:gd name="connsiteY71" fmla="*/ 1866900 h 2578100"/>
              <a:gd name="connsiteX72" fmla="*/ 2324100 w 5199990"/>
              <a:gd name="connsiteY72" fmla="*/ 1905000 h 2578100"/>
              <a:gd name="connsiteX73" fmla="*/ 2400300 w 5199990"/>
              <a:gd name="connsiteY73" fmla="*/ 1930400 h 2578100"/>
              <a:gd name="connsiteX74" fmla="*/ 2438400 w 5199990"/>
              <a:gd name="connsiteY74" fmla="*/ 1943100 h 2578100"/>
              <a:gd name="connsiteX75" fmla="*/ 2514600 w 5199990"/>
              <a:gd name="connsiteY75" fmla="*/ 1955800 h 2578100"/>
              <a:gd name="connsiteX76" fmla="*/ 2603500 w 5199990"/>
              <a:gd name="connsiteY76" fmla="*/ 1993900 h 2578100"/>
              <a:gd name="connsiteX77" fmla="*/ 2679700 w 5199990"/>
              <a:gd name="connsiteY77" fmla="*/ 2019300 h 2578100"/>
              <a:gd name="connsiteX78" fmla="*/ 2806700 w 5199990"/>
              <a:gd name="connsiteY78" fmla="*/ 2044700 h 2578100"/>
              <a:gd name="connsiteX79" fmla="*/ 2882900 w 5199990"/>
              <a:gd name="connsiteY79" fmla="*/ 2070100 h 2578100"/>
              <a:gd name="connsiteX80" fmla="*/ 2946400 w 5199990"/>
              <a:gd name="connsiteY80" fmla="*/ 2082800 h 2578100"/>
              <a:gd name="connsiteX81" fmla="*/ 3022600 w 5199990"/>
              <a:gd name="connsiteY81" fmla="*/ 2108200 h 2578100"/>
              <a:gd name="connsiteX82" fmla="*/ 3086100 w 5199990"/>
              <a:gd name="connsiteY82" fmla="*/ 2120900 h 2578100"/>
              <a:gd name="connsiteX83" fmla="*/ 3187700 w 5199990"/>
              <a:gd name="connsiteY83" fmla="*/ 2159000 h 2578100"/>
              <a:gd name="connsiteX84" fmla="*/ 3225800 w 5199990"/>
              <a:gd name="connsiteY84" fmla="*/ 2171700 h 2578100"/>
              <a:gd name="connsiteX85" fmla="*/ 3289300 w 5199990"/>
              <a:gd name="connsiteY85" fmla="*/ 2184400 h 2578100"/>
              <a:gd name="connsiteX86" fmla="*/ 3467100 w 5199990"/>
              <a:gd name="connsiteY86" fmla="*/ 2209800 h 2578100"/>
              <a:gd name="connsiteX87" fmla="*/ 3543300 w 5199990"/>
              <a:gd name="connsiteY87" fmla="*/ 2235200 h 2578100"/>
              <a:gd name="connsiteX88" fmla="*/ 3733800 w 5199990"/>
              <a:gd name="connsiteY88" fmla="*/ 2260600 h 2578100"/>
              <a:gd name="connsiteX89" fmla="*/ 3797300 w 5199990"/>
              <a:gd name="connsiteY89" fmla="*/ 2273300 h 2578100"/>
              <a:gd name="connsiteX90" fmla="*/ 3949700 w 5199990"/>
              <a:gd name="connsiteY90" fmla="*/ 2298700 h 2578100"/>
              <a:gd name="connsiteX91" fmla="*/ 4025900 w 5199990"/>
              <a:gd name="connsiteY91" fmla="*/ 2311400 h 2578100"/>
              <a:gd name="connsiteX92" fmla="*/ 4152900 w 5199990"/>
              <a:gd name="connsiteY92" fmla="*/ 2324100 h 2578100"/>
              <a:gd name="connsiteX93" fmla="*/ 4254500 w 5199990"/>
              <a:gd name="connsiteY93" fmla="*/ 2349500 h 2578100"/>
              <a:gd name="connsiteX94" fmla="*/ 4292600 w 5199990"/>
              <a:gd name="connsiteY94" fmla="*/ 2362200 h 2578100"/>
              <a:gd name="connsiteX95" fmla="*/ 4330700 w 5199990"/>
              <a:gd name="connsiteY95" fmla="*/ 2387600 h 2578100"/>
              <a:gd name="connsiteX96" fmla="*/ 4495800 w 5199990"/>
              <a:gd name="connsiteY96" fmla="*/ 2413000 h 2578100"/>
              <a:gd name="connsiteX97" fmla="*/ 4610100 w 5199990"/>
              <a:gd name="connsiteY97" fmla="*/ 2438400 h 2578100"/>
              <a:gd name="connsiteX98" fmla="*/ 4686300 w 5199990"/>
              <a:gd name="connsiteY98" fmla="*/ 2476500 h 2578100"/>
              <a:gd name="connsiteX99" fmla="*/ 4724400 w 5199990"/>
              <a:gd name="connsiteY99" fmla="*/ 2489200 h 2578100"/>
              <a:gd name="connsiteX100" fmla="*/ 4851400 w 5199990"/>
              <a:gd name="connsiteY100" fmla="*/ 2540000 h 2578100"/>
              <a:gd name="connsiteX101" fmla="*/ 4889500 w 5199990"/>
              <a:gd name="connsiteY101" fmla="*/ 2565400 h 2578100"/>
              <a:gd name="connsiteX102" fmla="*/ 4940300 w 5199990"/>
              <a:gd name="connsiteY102" fmla="*/ 2578100 h 2578100"/>
              <a:gd name="connsiteX103" fmla="*/ 4927600 w 5199990"/>
              <a:gd name="connsiteY103" fmla="*/ 2260600 h 2578100"/>
              <a:gd name="connsiteX104" fmla="*/ 4876800 w 5199990"/>
              <a:gd name="connsiteY104" fmla="*/ 2247900 h 2578100"/>
              <a:gd name="connsiteX105" fmla="*/ 4800600 w 5199990"/>
              <a:gd name="connsiteY105" fmla="*/ 2222500 h 2578100"/>
              <a:gd name="connsiteX106" fmla="*/ 4762500 w 5199990"/>
              <a:gd name="connsiteY106" fmla="*/ 2209800 h 2578100"/>
              <a:gd name="connsiteX107" fmla="*/ 4648200 w 5199990"/>
              <a:gd name="connsiteY107" fmla="*/ 2197100 h 2578100"/>
              <a:gd name="connsiteX108" fmla="*/ 4584700 w 5199990"/>
              <a:gd name="connsiteY108" fmla="*/ 2184400 h 2578100"/>
              <a:gd name="connsiteX109" fmla="*/ 4457700 w 5199990"/>
              <a:gd name="connsiteY109" fmla="*/ 2159000 h 2578100"/>
              <a:gd name="connsiteX110" fmla="*/ 4292600 w 5199990"/>
              <a:gd name="connsiteY110" fmla="*/ 2120900 h 2578100"/>
              <a:gd name="connsiteX111" fmla="*/ 4203700 w 5199990"/>
              <a:gd name="connsiteY111" fmla="*/ 2095500 h 2578100"/>
              <a:gd name="connsiteX112" fmla="*/ 4140200 w 5199990"/>
              <a:gd name="connsiteY112" fmla="*/ 2082800 h 2578100"/>
              <a:gd name="connsiteX113" fmla="*/ 4064000 w 5199990"/>
              <a:gd name="connsiteY113" fmla="*/ 2057400 h 2578100"/>
              <a:gd name="connsiteX114" fmla="*/ 3937000 w 5199990"/>
              <a:gd name="connsiteY114" fmla="*/ 2032000 h 2578100"/>
              <a:gd name="connsiteX115" fmla="*/ 3898900 w 5199990"/>
              <a:gd name="connsiteY115" fmla="*/ 2019300 h 2578100"/>
              <a:gd name="connsiteX116" fmla="*/ 3810000 w 5199990"/>
              <a:gd name="connsiteY116" fmla="*/ 2006600 h 2578100"/>
              <a:gd name="connsiteX117" fmla="*/ 3670300 w 5199990"/>
              <a:gd name="connsiteY117" fmla="*/ 1981200 h 2578100"/>
              <a:gd name="connsiteX118" fmla="*/ 3632200 w 5199990"/>
              <a:gd name="connsiteY118" fmla="*/ 1968500 h 2578100"/>
              <a:gd name="connsiteX119" fmla="*/ 3568700 w 5199990"/>
              <a:gd name="connsiteY119" fmla="*/ 1955800 h 2578100"/>
              <a:gd name="connsiteX120" fmla="*/ 3530600 w 5199990"/>
              <a:gd name="connsiteY120" fmla="*/ 1943100 h 2578100"/>
              <a:gd name="connsiteX121" fmla="*/ 3441700 w 5199990"/>
              <a:gd name="connsiteY121" fmla="*/ 1930400 h 2578100"/>
              <a:gd name="connsiteX122" fmla="*/ 3378200 w 5199990"/>
              <a:gd name="connsiteY122" fmla="*/ 1905000 h 2578100"/>
              <a:gd name="connsiteX123" fmla="*/ 3238500 w 5199990"/>
              <a:gd name="connsiteY123" fmla="*/ 1866900 h 2578100"/>
              <a:gd name="connsiteX124" fmla="*/ 3086100 w 5199990"/>
              <a:gd name="connsiteY124" fmla="*/ 1841500 h 2578100"/>
              <a:gd name="connsiteX125" fmla="*/ 3048000 w 5199990"/>
              <a:gd name="connsiteY125" fmla="*/ 1828800 h 2578100"/>
              <a:gd name="connsiteX126" fmla="*/ 2984500 w 5199990"/>
              <a:gd name="connsiteY126" fmla="*/ 1816100 h 2578100"/>
              <a:gd name="connsiteX127" fmla="*/ 2946400 w 5199990"/>
              <a:gd name="connsiteY127" fmla="*/ 1803400 h 2578100"/>
              <a:gd name="connsiteX128" fmla="*/ 2870200 w 5199990"/>
              <a:gd name="connsiteY128" fmla="*/ 1790700 h 2578100"/>
              <a:gd name="connsiteX129" fmla="*/ 2654300 w 5199990"/>
              <a:gd name="connsiteY129" fmla="*/ 1752600 h 2578100"/>
              <a:gd name="connsiteX130" fmla="*/ 2578100 w 5199990"/>
              <a:gd name="connsiteY130" fmla="*/ 1714500 h 2578100"/>
              <a:gd name="connsiteX131" fmla="*/ 2540000 w 5199990"/>
              <a:gd name="connsiteY131" fmla="*/ 1701800 h 2578100"/>
              <a:gd name="connsiteX132" fmla="*/ 2501900 w 5199990"/>
              <a:gd name="connsiteY132" fmla="*/ 1676400 h 2578100"/>
              <a:gd name="connsiteX133" fmla="*/ 2425700 w 5199990"/>
              <a:gd name="connsiteY133" fmla="*/ 1651000 h 2578100"/>
              <a:gd name="connsiteX134" fmla="*/ 2387600 w 5199990"/>
              <a:gd name="connsiteY134" fmla="*/ 1625600 h 2578100"/>
              <a:gd name="connsiteX135" fmla="*/ 2273300 w 5199990"/>
              <a:gd name="connsiteY135" fmla="*/ 1600200 h 2578100"/>
              <a:gd name="connsiteX136" fmla="*/ 2222500 w 5199990"/>
              <a:gd name="connsiteY136" fmla="*/ 1574800 h 2578100"/>
              <a:gd name="connsiteX137" fmla="*/ 2171700 w 5199990"/>
              <a:gd name="connsiteY137" fmla="*/ 1562100 h 2578100"/>
              <a:gd name="connsiteX138" fmla="*/ 2082800 w 5199990"/>
              <a:gd name="connsiteY138" fmla="*/ 1536700 h 2578100"/>
              <a:gd name="connsiteX139" fmla="*/ 1955800 w 5199990"/>
              <a:gd name="connsiteY139" fmla="*/ 1498600 h 2578100"/>
              <a:gd name="connsiteX140" fmla="*/ 1841500 w 5199990"/>
              <a:gd name="connsiteY140" fmla="*/ 1473200 h 2578100"/>
              <a:gd name="connsiteX141" fmla="*/ 1625600 w 5199990"/>
              <a:gd name="connsiteY141" fmla="*/ 1435100 h 2578100"/>
              <a:gd name="connsiteX142" fmla="*/ 1498600 w 5199990"/>
              <a:gd name="connsiteY142" fmla="*/ 1397000 h 2578100"/>
              <a:gd name="connsiteX143" fmla="*/ 1485900 w 5199990"/>
              <a:gd name="connsiteY143" fmla="*/ 1358900 h 2578100"/>
              <a:gd name="connsiteX144" fmla="*/ 1587500 w 5199990"/>
              <a:gd name="connsiteY144" fmla="*/ 1295400 h 2578100"/>
              <a:gd name="connsiteX145" fmla="*/ 1778000 w 5199990"/>
              <a:gd name="connsiteY145" fmla="*/ 1282700 h 2578100"/>
              <a:gd name="connsiteX146" fmla="*/ 4978400 w 5199990"/>
              <a:gd name="connsiteY146" fmla="*/ 457200 h 2578100"/>
              <a:gd name="connsiteX147" fmla="*/ 4965700 w 5199990"/>
              <a:gd name="connsiteY147" fmla="*/ 0 h 2578100"/>
              <a:gd name="connsiteX148" fmla="*/ 4940300 w 5199990"/>
              <a:gd name="connsiteY148" fmla="*/ 50800 h 2578100"/>
              <a:gd name="connsiteX0" fmla="*/ 4940300 w 5225386"/>
              <a:gd name="connsiteY0" fmla="*/ 50800 h 2578100"/>
              <a:gd name="connsiteX1" fmla="*/ 4533900 w 5225386"/>
              <a:gd name="connsiteY1" fmla="*/ 76200 h 2578100"/>
              <a:gd name="connsiteX2" fmla="*/ 4419600 w 5225386"/>
              <a:gd name="connsiteY2" fmla="*/ 114300 h 2578100"/>
              <a:gd name="connsiteX3" fmla="*/ 4381500 w 5225386"/>
              <a:gd name="connsiteY3" fmla="*/ 127000 h 2578100"/>
              <a:gd name="connsiteX4" fmla="*/ 4330700 w 5225386"/>
              <a:gd name="connsiteY4" fmla="*/ 152400 h 2578100"/>
              <a:gd name="connsiteX5" fmla="*/ 4279900 w 5225386"/>
              <a:gd name="connsiteY5" fmla="*/ 165100 h 2578100"/>
              <a:gd name="connsiteX6" fmla="*/ 4165600 w 5225386"/>
              <a:gd name="connsiteY6" fmla="*/ 203200 h 2578100"/>
              <a:gd name="connsiteX7" fmla="*/ 4127500 w 5225386"/>
              <a:gd name="connsiteY7" fmla="*/ 215900 h 2578100"/>
              <a:gd name="connsiteX8" fmla="*/ 4076700 w 5225386"/>
              <a:gd name="connsiteY8" fmla="*/ 241300 h 2578100"/>
              <a:gd name="connsiteX9" fmla="*/ 3937000 w 5225386"/>
              <a:gd name="connsiteY9" fmla="*/ 279400 h 2578100"/>
              <a:gd name="connsiteX10" fmla="*/ 3721100 w 5225386"/>
              <a:gd name="connsiteY10" fmla="*/ 330200 h 2578100"/>
              <a:gd name="connsiteX11" fmla="*/ 3619500 w 5225386"/>
              <a:gd name="connsiteY11" fmla="*/ 368300 h 2578100"/>
              <a:gd name="connsiteX12" fmla="*/ 3568700 w 5225386"/>
              <a:gd name="connsiteY12" fmla="*/ 393700 h 2578100"/>
              <a:gd name="connsiteX13" fmla="*/ 3467100 w 5225386"/>
              <a:gd name="connsiteY13" fmla="*/ 419100 h 2578100"/>
              <a:gd name="connsiteX14" fmla="*/ 3429000 w 5225386"/>
              <a:gd name="connsiteY14" fmla="*/ 431800 h 2578100"/>
              <a:gd name="connsiteX15" fmla="*/ 3200400 w 5225386"/>
              <a:gd name="connsiteY15" fmla="*/ 457200 h 2578100"/>
              <a:gd name="connsiteX16" fmla="*/ 3035300 w 5225386"/>
              <a:gd name="connsiteY16" fmla="*/ 469900 h 2578100"/>
              <a:gd name="connsiteX17" fmla="*/ 2997200 w 5225386"/>
              <a:gd name="connsiteY17" fmla="*/ 495300 h 2578100"/>
              <a:gd name="connsiteX18" fmla="*/ 2946400 w 5225386"/>
              <a:gd name="connsiteY18" fmla="*/ 508000 h 2578100"/>
              <a:gd name="connsiteX19" fmla="*/ 2832100 w 5225386"/>
              <a:gd name="connsiteY19" fmla="*/ 533400 h 2578100"/>
              <a:gd name="connsiteX20" fmla="*/ 2374900 w 5225386"/>
              <a:gd name="connsiteY20" fmla="*/ 584200 h 2578100"/>
              <a:gd name="connsiteX21" fmla="*/ 2298700 w 5225386"/>
              <a:gd name="connsiteY21" fmla="*/ 596900 h 2578100"/>
              <a:gd name="connsiteX22" fmla="*/ 2120900 w 5225386"/>
              <a:gd name="connsiteY22" fmla="*/ 622300 h 2578100"/>
              <a:gd name="connsiteX23" fmla="*/ 2082800 w 5225386"/>
              <a:gd name="connsiteY23" fmla="*/ 635000 h 2578100"/>
              <a:gd name="connsiteX24" fmla="*/ 1993900 w 5225386"/>
              <a:gd name="connsiteY24" fmla="*/ 660400 h 2578100"/>
              <a:gd name="connsiteX25" fmla="*/ 1943100 w 5225386"/>
              <a:gd name="connsiteY25" fmla="*/ 685800 h 2578100"/>
              <a:gd name="connsiteX26" fmla="*/ 1841500 w 5225386"/>
              <a:gd name="connsiteY26" fmla="*/ 711200 h 2578100"/>
              <a:gd name="connsiteX27" fmla="*/ 1778000 w 5225386"/>
              <a:gd name="connsiteY27" fmla="*/ 736600 h 2578100"/>
              <a:gd name="connsiteX28" fmla="*/ 1727200 w 5225386"/>
              <a:gd name="connsiteY28" fmla="*/ 749300 h 2578100"/>
              <a:gd name="connsiteX29" fmla="*/ 1651000 w 5225386"/>
              <a:gd name="connsiteY29" fmla="*/ 774700 h 2578100"/>
              <a:gd name="connsiteX30" fmla="*/ 1536700 w 5225386"/>
              <a:gd name="connsiteY30" fmla="*/ 812800 h 2578100"/>
              <a:gd name="connsiteX31" fmla="*/ 1485900 w 5225386"/>
              <a:gd name="connsiteY31" fmla="*/ 825500 h 2578100"/>
              <a:gd name="connsiteX32" fmla="*/ 1397000 w 5225386"/>
              <a:gd name="connsiteY32" fmla="*/ 889000 h 2578100"/>
              <a:gd name="connsiteX33" fmla="*/ 1358900 w 5225386"/>
              <a:gd name="connsiteY33" fmla="*/ 914400 h 2578100"/>
              <a:gd name="connsiteX34" fmla="*/ 1320800 w 5225386"/>
              <a:gd name="connsiteY34" fmla="*/ 952500 h 2578100"/>
              <a:gd name="connsiteX35" fmla="*/ 1244600 w 5225386"/>
              <a:gd name="connsiteY35" fmla="*/ 977900 h 2578100"/>
              <a:gd name="connsiteX36" fmla="*/ 1181100 w 5225386"/>
              <a:gd name="connsiteY36" fmla="*/ 1003300 h 2578100"/>
              <a:gd name="connsiteX37" fmla="*/ 1117600 w 5225386"/>
              <a:gd name="connsiteY37" fmla="*/ 1041400 h 2578100"/>
              <a:gd name="connsiteX38" fmla="*/ 889000 w 5225386"/>
              <a:gd name="connsiteY38" fmla="*/ 1092200 h 2578100"/>
              <a:gd name="connsiteX39" fmla="*/ 812800 w 5225386"/>
              <a:gd name="connsiteY39" fmla="*/ 1104900 h 2578100"/>
              <a:gd name="connsiteX40" fmla="*/ 698500 w 5225386"/>
              <a:gd name="connsiteY40" fmla="*/ 1143000 h 2578100"/>
              <a:gd name="connsiteX41" fmla="*/ 660400 w 5225386"/>
              <a:gd name="connsiteY41" fmla="*/ 1155700 h 2578100"/>
              <a:gd name="connsiteX42" fmla="*/ 596900 w 5225386"/>
              <a:gd name="connsiteY42" fmla="*/ 1168400 h 2578100"/>
              <a:gd name="connsiteX43" fmla="*/ 520700 w 5225386"/>
              <a:gd name="connsiteY43" fmla="*/ 1193800 h 2578100"/>
              <a:gd name="connsiteX44" fmla="*/ 457200 w 5225386"/>
              <a:gd name="connsiteY44" fmla="*/ 1206500 h 2578100"/>
              <a:gd name="connsiteX45" fmla="*/ 381000 w 5225386"/>
              <a:gd name="connsiteY45" fmla="*/ 1219200 h 2578100"/>
              <a:gd name="connsiteX46" fmla="*/ 342900 w 5225386"/>
              <a:gd name="connsiteY46" fmla="*/ 1231900 h 2578100"/>
              <a:gd name="connsiteX47" fmla="*/ 215900 w 5225386"/>
              <a:gd name="connsiteY47" fmla="*/ 1244600 h 2578100"/>
              <a:gd name="connsiteX48" fmla="*/ 127000 w 5225386"/>
              <a:gd name="connsiteY48" fmla="*/ 1257300 h 2578100"/>
              <a:gd name="connsiteX49" fmla="*/ 63500 w 5225386"/>
              <a:gd name="connsiteY49" fmla="*/ 1282700 h 2578100"/>
              <a:gd name="connsiteX50" fmla="*/ 25400 w 5225386"/>
              <a:gd name="connsiteY50" fmla="*/ 1295400 h 2578100"/>
              <a:gd name="connsiteX51" fmla="*/ 0 w 5225386"/>
              <a:gd name="connsiteY51" fmla="*/ 1333500 h 2578100"/>
              <a:gd name="connsiteX52" fmla="*/ 228600 w 5225386"/>
              <a:gd name="connsiteY52" fmla="*/ 1371600 h 2578100"/>
              <a:gd name="connsiteX53" fmla="*/ 304800 w 5225386"/>
              <a:gd name="connsiteY53" fmla="*/ 1397000 h 2578100"/>
              <a:gd name="connsiteX54" fmla="*/ 368300 w 5225386"/>
              <a:gd name="connsiteY54" fmla="*/ 1422400 h 2578100"/>
              <a:gd name="connsiteX55" fmla="*/ 457200 w 5225386"/>
              <a:gd name="connsiteY55" fmla="*/ 1447800 h 2578100"/>
              <a:gd name="connsiteX56" fmla="*/ 571500 w 5225386"/>
              <a:gd name="connsiteY56" fmla="*/ 1498600 h 2578100"/>
              <a:gd name="connsiteX57" fmla="*/ 660400 w 5225386"/>
              <a:gd name="connsiteY57" fmla="*/ 1536700 h 2578100"/>
              <a:gd name="connsiteX58" fmla="*/ 698500 w 5225386"/>
              <a:gd name="connsiteY58" fmla="*/ 1549400 h 2578100"/>
              <a:gd name="connsiteX59" fmla="*/ 749300 w 5225386"/>
              <a:gd name="connsiteY59" fmla="*/ 1574800 h 2578100"/>
              <a:gd name="connsiteX60" fmla="*/ 863600 w 5225386"/>
              <a:gd name="connsiteY60" fmla="*/ 1612900 h 2578100"/>
              <a:gd name="connsiteX61" fmla="*/ 939800 w 5225386"/>
              <a:gd name="connsiteY61" fmla="*/ 1638300 h 2578100"/>
              <a:gd name="connsiteX62" fmla="*/ 977900 w 5225386"/>
              <a:gd name="connsiteY62" fmla="*/ 1651000 h 2578100"/>
              <a:gd name="connsiteX63" fmla="*/ 1028700 w 5225386"/>
              <a:gd name="connsiteY63" fmla="*/ 1663700 h 2578100"/>
              <a:gd name="connsiteX64" fmla="*/ 1104900 w 5225386"/>
              <a:gd name="connsiteY64" fmla="*/ 1689100 h 2578100"/>
              <a:gd name="connsiteX65" fmla="*/ 1143000 w 5225386"/>
              <a:gd name="connsiteY65" fmla="*/ 1701800 h 2578100"/>
              <a:gd name="connsiteX66" fmla="*/ 1371600 w 5225386"/>
              <a:gd name="connsiteY66" fmla="*/ 1739900 h 2578100"/>
              <a:gd name="connsiteX67" fmla="*/ 1587500 w 5225386"/>
              <a:gd name="connsiteY67" fmla="*/ 1778000 h 2578100"/>
              <a:gd name="connsiteX68" fmla="*/ 1651000 w 5225386"/>
              <a:gd name="connsiteY68" fmla="*/ 1803400 h 2578100"/>
              <a:gd name="connsiteX69" fmla="*/ 1752600 w 5225386"/>
              <a:gd name="connsiteY69" fmla="*/ 1828800 h 2578100"/>
              <a:gd name="connsiteX70" fmla="*/ 2057400 w 5225386"/>
              <a:gd name="connsiteY70" fmla="*/ 1854200 h 2578100"/>
              <a:gd name="connsiteX71" fmla="*/ 2095500 w 5225386"/>
              <a:gd name="connsiteY71" fmla="*/ 1866900 h 2578100"/>
              <a:gd name="connsiteX72" fmla="*/ 2324100 w 5225386"/>
              <a:gd name="connsiteY72" fmla="*/ 1905000 h 2578100"/>
              <a:gd name="connsiteX73" fmla="*/ 2400300 w 5225386"/>
              <a:gd name="connsiteY73" fmla="*/ 1930400 h 2578100"/>
              <a:gd name="connsiteX74" fmla="*/ 2438400 w 5225386"/>
              <a:gd name="connsiteY74" fmla="*/ 1943100 h 2578100"/>
              <a:gd name="connsiteX75" fmla="*/ 2514600 w 5225386"/>
              <a:gd name="connsiteY75" fmla="*/ 1955800 h 2578100"/>
              <a:gd name="connsiteX76" fmla="*/ 2603500 w 5225386"/>
              <a:gd name="connsiteY76" fmla="*/ 1993900 h 2578100"/>
              <a:gd name="connsiteX77" fmla="*/ 2679700 w 5225386"/>
              <a:gd name="connsiteY77" fmla="*/ 2019300 h 2578100"/>
              <a:gd name="connsiteX78" fmla="*/ 2806700 w 5225386"/>
              <a:gd name="connsiteY78" fmla="*/ 2044700 h 2578100"/>
              <a:gd name="connsiteX79" fmla="*/ 2882900 w 5225386"/>
              <a:gd name="connsiteY79" fmla="*/ 2070100 h 2578100"/>
              <a:gd name="connsiteX80" fmla="*/ 2946400 w 5225386"/>
              <a:gd name="connsiteY80" fmla="*/ 2082800 h 2578100"/>
              <a:gd name="connsiteX81" fmla="*/ 3022600 w 5225386"/>
              <a:gd name="connsiteY81" fmla="*/ 2108200 h 2578100"/>
              <a:gd name="connsiteX82" fmla="*/ 3086100 w 5225386"/>
              <a:gd name="connsiteY82" fmla="*/ 2120900 h 2578100"/>
              <a:gd name="connsiteX83" fmla="*/ 3187700 w 5225386"/>
              <a:gd name="connsiteY83" fmla="*/ 2159000 h 2578100"/>
              <a:gd name="connsiteX84" fmla="*/ 3225800 w 5225386"/>
              <a:gd name="connsiteY84" fmla="*/ 2171700 h 2578100"/>
              <a:gd name="connsiteX85" fmla="*/ 3289300 w 5225386"/>
              <a:gd name="connsiteY85" fmla="*/ 2184400 h 2578100"/>
              <a:gd name="connsiteX86" fmla="*/ 3467100 w 5225386"/>
              <a:gd name="connsiteY86" fmla="*/ 2209800 h 2578100"/>
              <a:gd name="connsiteX87" fmla="*/ 3543300 w 5225386"/>
              <a:gd name="connsiteY87" fmla="*/ 2235200 h 2578100"/>
              <a:gd name="connsiteX88" fmla="*/ 3733800 w 5225386"/>
              <a:gd name="connsiteY88" fmla="*/ 2260600 h 2578100"/>
              <a:gd name="connsiteX89" fmla="*/ 3797300 w 5225386"/>
              <a:gd name="connsiteY89" fmla="*/ 2273300 h 2578100"/>
              <a:gd name="connsiteX90" fmla="*/ 3949700 w 5225386"/>
              <a:gd name="connsiteY90" fmla="*/ 2298700 h 2578100"/>
              <a:gd name="connsiteX91" fmla="*/ 4025900 w 5225386"/>
              <a:gd name="connsiteY91" fmla="*/ 2311400 h 2578100"/>
              <a:gd name="connsiteX92" fmla="*/ 4152900 w 5225386"/>
              <a:gd name="connsiteY92" fmla="*/ 2324100 h 2578100"/>
              <a:gd name="connsiteX93" fmla="*/ 4254500 w 5225386"/>
              <a:gd name="connsiteY93" fmla="*/ 2349500 h 2578100"/>
              <a:gd name="connsiteX94" fmla="*/ 4292600 w 5225386"/>
              <a:gd name="connsiteY94" fmla="*/ 2362200 h 2578100"/>
              <a:gd name="connsiteX95" fmla="*/ 4330700 w 5225386"/>
              <a:gd name="connsiteY95" fmla="*/ 2387600 h 2578100"/>
              <a:gd name="connsiteX96" fmla="*/ 4495800 w 5225386"/>
              <a:gd name="connsiteY96" fmla="*/ 2413000 h 2578100"/>
              <a:gd name="connsiteX97" fmla="*/ 4610100 w 5225386"/>
              <a:gd name="connsiteY97" fmla="*/ 2438400 h 2578100"/>
              <a:gd name="connsiteX98" fmla="*/ 4686300 w 5225386"/>
              <a:gd name="connsiteY98" fmla="*/ 2476500 h 2578100"/>
              <a:gd name="connsiteX99" fmla="*/ 4724400 w 5225386"/>
              <a:gd name="connsiteY99" fmla="*/ 2489200 h 2578100"/>
              <a:gd name="connsiteX100" fmla="*/ 4851400 w 5225386"/>
              <a:gd name="connsiteY100" fmla="*/ 2540000 h 2578100"/>
              <a:gd name="connsiteX101" fmla="*/ 4889500 w 5225386"/>
              <a:gd name="connsiteY101" fmla="*/ 2565400 h 2578100"/>
              <a:gd name="connsiteX102" fmla="*/ 4940300 w 5225386"/>
              <a:gd name="connsiteY102" fmla="*/ 2578100 h 2578100"/>
              <a:gd name="connsiteX103" fmla="*/ 4927600 w 5225386"/>
              <a:gd name="connsiteY103" fmla="*/ 2260600 h 2578100"/>
              <a:gd name="connsiteX104" fmla="*/ 4876800 w 5225386"/>
              <a:gd name="connsiteY104" fmla="*/ 2247900 h 2578100"/>
              <a:gd name="connsiteX105" fmla="*/ 4800600 w 5225386"/>
              <a:gd name="connsiteY105" fmla="*/ 2222500 h 2578100"/>
              <a:gd name="connsiteX106" fmla="*/ 4762500 w 5225386"/>
              <a:gd name="connsiteY106" fmla="*/ 2209800 h 2578100"/>
              <a:gd name="connsiteX107" fmla="*/ 4648200 w 5225386"/>
              <a:gd name="connsiteY107" fmla="*/ 2197100 h 2578100"/>
              <a:gd name="connsiteX108" fmla="*/ 4584700 w 5225386"/>
              <a:gd name="connsiteY108" fmla="*/ 2184400 h 2578100"/>
              <a:gd name="connsiteX109" fmla="*/ 4457700 w 5225386"/>
              <a:gd name="connsiteY109" fmla="*/ 2159000 h 2578100"/>
              <a:gd name="connsiteX110" fmla="*/ 4292600 w 5225386"/>
              <a:gd name="connsiteY110" fmla="*/ 2120900 h 2578100"/>
              <a:gd name="connsiteX111" fmla="*/ 4203700 w 5225386"/>
              <a:gd name="connsiteY111" fmla="*/ 2095500 h 2578100"/>
              <a:gd name="connsiteX112" fmla="*/ 4140200 w 5225386"/>
              <a:gd name="connsiteY112" fmla="*/ 2082800 h 2578100"/>
              <a:gd name="connsiteX113" fmla="*/ 4064000 w 5225386"/>
              <a:gd name="connsiteY113" fmla="*/ 2057400 h 2578100"/>
              <a:gd name="connsiteX114" fmla="*/ 3937000 w 5225386"/>
              <a:gd name="connsiteY114" fmla="*/ 2032000 h 2578100"/>
              <a:gd name="connsiteX115" fmla="*/ 3898900 w 5225386"/>
              <a:gd name="connsiteY115" fmla="*/ 2019300 h 2578100"/>
              <a:gd name="connsiteX116" fmla="*/ 3810000 w 5225386"/>
              <a:gd name="connsiteY116" fmla="*/ 2006600 h 2578100"/>
              <a:gd name="connsiteX117" fmla="*/ 3670300 w 5225386"/>
              <a:gd name="connsiteY117" fmla="*/ 1981200 h 2578100"/>
              <a:gd name="connsiteX118" fmla="*/ 3632200 w 5225386"/>
              <a:gd name="connsiteY118" fmla="*/ 1968500 h 2578100"/>
              <a:gd name="connsiteX119" fmla="*/ 3568700 w 5225386"/>
              <a:gd name="connsiteY119" fmla="*/ 1955800 h 2578100"/>
              <a:gd name="connsiteX120" fmla="*/ 3530600 w 5225386"/>
              <a:gd name="connsiteY120" fmla="*/ 1943100 h 2578100"/>
              <a:gd name="connsiteX121" fmla="*/ 3441700 w 5225386"/>
              <a:gd name="connsiteY121" fmla="*/ 1930400 h 2578100"/>
              <a:gd name="connsiteX122" fmla="*/ 3378200 w 5225386"/>
              <a:gd name="connsiteY122" fmla="*/ 1905000 h 2578100"/>
              <a:gd name="connsiteX123" fmla="*/ 3238500 w 5225386"/>
              <a:gd name="connsiteY123" fmla="*/ 1866900 h 2578100"/>
              <a:gd name="connsiteX124" fmla="*/ 3086100 w 5225386"/>
              <a:gd name="connsiteY124" fmla="*/ 1841500 h 2578100"/>
              <a:gd name="connsiteX125" fmla="*/ 3048000 w 5225386"/>
              <a:gd name="connsiteY125" fmla="*/ 1828800 h 2578100"/>
              <a:gd name="connsiteX126" fmla="*/ 2984500 w 5225386"/>
              <a:gd name="connsiteY126" fmla="*/ 1816100 h 2578100"/>
              <a:gd name="connsiteX127" fmla="*/ 2946400 w 5225386"/>
              <a:gd name="connsiteY127" fmla="*/ 1803400 h 2578100"/>
              <a:gd name="connsiteX128" fmla="*/ 2870200 w 5225386"/>
              <a:gd name="connsiteY128" fmla="*/ 1790700 h 2578100"/>
              <a:gd name="connsiteX129" fmla="*/ 2654300 w 5225386"/>
              <a:gd name="connsiteY129" fmla="*/ 1752600 h 2578100"/>
              <a:gd name="connsiteX130" fmla="*/ 2578100 w 5225386"/>
              <a:gd name="connsiteY130" fmla="*/ 1714500 h 2578100"/>
              <a:gd name="connsiteX131" fmla="*/ 2540000 w 5225386"/>
              <a:gd name="connsiteY131" fmla="*/ 1701800 h 2578100"/>
              <a:gd name="connsiteX132" fmla="*/ 2501900 w 5225386"/>
              <a:gd name="connsiteY132" fmla="*/ 1676400 h 2578100"/>
              <a:gd name="connsiteX133" fmla="*/ 2425700 w 5225386"/>
              <a:gd name="connsiteY133" fmla="*/ 1651000 h 2578100"/>
              <a:gd name="connsiteX134" fmla="*/ 2387600 w 5225386"/>
              <a:gd name="connsiteY134" fmla="*/ 1625600 h 2578100"/>
              <a:gd name="connsiteX135" fmla="*/ 2273300 w 5225386"/>
              <a:gd name="connsiteY135" fmla="*/ 1600200 h 2578100"/>
              <a:gd name="connsiteX136" fmla="*/ 2222500 w 5225386"/>
              <a:gd name="connsiteY136" fmla="*/ 1574800 h 2578100"/>
              <a:gd name="connsiteX137" fmla="*/ 2171700 w 5225386"/>
              <a:gd name="connsiteY137" fmla="*/ 1562100 h 2578100"/>
              <a:gd name="connsiteX138" fmla="*/ 2082800 w 5225386"/>
              <a:gd name="connsiteY138" fmla="*/ 1536700 h 2578100"/>
              <a:gd name="connsiteX139" fmla="*/ 1955800 w 5225386"/>
              <a:gd name="connsiteY139" fmla="*/ 1498600 h 2578100"/>
              <a:gd name="connsiteX140" fmla="*/ 1841500 w 5225386"/>
              <a:gd name="connsiteY140" fmla="*/ 1473200 h 2578100"/>
              <a:gd name="connsiteX141" fmla="*/ 1625600 w 5225386"/>
              <a:gd name="connsiteY141" fmla="*/ 1435100 h 2578100"/>
              <a:gd name="connsiteX142" fmla="*/ 1498600 w 5225386"/>
              <a:gd name="connsiteY142" fmla="*/ 1397000 h 2578100"/>
              <a:gd name="connsiteX143" fmla="*/ 1485900 w 5225386"/>
              <a:gd name="connsiteY143" fmla="*/ 1358900 h 2578100"/>
              <a:gd name="connsiteX144" fmla="*/ 1587500 w 5225386"/>
              <a:gd name="connsiteY144" fmla="*/ 1295400 h 2578100"/>
              <a:gd name="connsiteX145" fmla="*/ 4978400 w 5225386"/>
              <a:gd name="connsiteY145" fmla="*/ 457200 h 2578100"/>
              <a:gd name="connsiteX146" fmla="*/ 4965700 w 5225386"/>
              <a:gd name="connsiteY146" fmla="*/ 0 h 2578100"/>
              <a:gd name="connsiteX147" fmla="*/ 4940300 w 5225386"/>
              <a:gd name="connsiteY147"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2387600 w 5232911"/>
              <a:gd name="connsiteY134" fmla="*/ 1625600 h 2578100"/>
              <a:gd name="connsiteX135" fmla="*/ 2273300 w 5232911"/>
              <a:gd name="connsiteY135" fmla="*/ 1600200 h 2578100"/>
              <a:gd name="connsiteX136" fmla="*/ 2222500 w 5232911"/>
              <a:gd name="connsiteY136" fmla="*/ 1574800 h 2578100"/>
              <a:gd name="connsiteX137" fmla="*/ 2171700 w 5232911"/>
              <a:gd name="connsiteY137" fmla="*/ 1562100 h 2578100"/>
              <a:gd name="connsiteX138" fmla="*/ 2082800 w 5232911"/>
              <a:gd name="connsiteY138" fmla="*/ 1536700 h 2578100"/>
              <a:gd name="connsiteX139" fmla="*/ 1955800 w 5232911"/>
              <a:gd name="connsiteY139" fmla="*/ 1498600 h 2578100"/>
              <a:gd name="connsiteX140" fmla="*/ 1841500 w 5232911"/>
              <a:gd name="connsiteY140" fmla="*/ 1473200 h 2578100"/>
              <a:gd name="connsiteX141" fmla="*/ 1625600 w 5232911"/>
              <a:gd name="connsiteY141" fmla="*/ 1435100 h 2578100"/>
              <a:gd name="connsiteX142" fmla="*/ 1498600 w 5232911"/>
              <a:gd name="connsiteY142" fmla="*/ 1397000 h 2578100"/>
              <a:gd name="connsiteX143" fmla="*/ 1485900 w 5232911"/>
              <a:gd name="connsiteY143" fmla="*/ 1358900 h 2578100"/>
              <a:gd name="connsiteX144" fmla="*/ 4978400 w 5232911"/>
              <a:gd name="connsiteY144" fmla="*/ 457200 h 2578100"/>
              <a:gd name="connsiteX145" fmla="*/ 4965700 w 5232911"/>
              <a:gd name="connsiteY145" fmla="*/ 0 h 2578100"/>
              <a:gd name="connsiteX146" fmla="*/ 4940300 w 5232911"/>
              <a:gd name="connsiteY146"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2387600 w 5232911"/>
              <a:gd name="connsiteY134" fmla="*/ 1625600 h 2578100"/>
              <a:gd name="connsiteX135" fmla="*/ 2273300 w 5232911"/>
              <a:gd name="connsiteY135" fmla="*/ 1600200 h 2578100"/>
              <a:gd name="connsiteX136" fmla="*/ 2222500 w 5232911"/>
              <a:gd name="connsiteY136" fmla="*/ 1574800 h 2578100"/>
              <a:gd name="connsiteX137" fmla="*/ 2171700 w 5232911"/>
              <a:gd name="connsiteY137" fmla="*/ 1562100 h 2578100"/>
              <a:gd name="connsiteX138" fmla="*/ 2082800 w 5232911"/>
              <a:gd name="connsiteY138" fmla="*/ 1536700 h 2578100"/>
              <a:gd name="connsiteX139" fmla="*/ 1955800 w 5232911"/>
              <a:gd name="connsiteY139" fmla="*/ 1498600 h 2578100"/>
              <a:gd name="connsiteX140" fmla="*/ 1841500 w 5232911"/>
              <a:gd name="connsiteY140" fmla="*/ 1473200 h 2578100"/>
              <a:gd name="connsiteX141" fmla="*/ 1625600 w 5232911"/>
              <a:gd name="connsiteY141" fmla="*/ 1435100 h 2578100"/>
              <a:gd name="connsiteX142" fmla="*/ 1485900 w 5232911"/>
              <a:gd name="connsiteY142" fmla="*/ 1358900 h 2578100"/>
              <a:gd name="connsiteX143" fmla="*/ 4978400 w 5232911"/>
              <a:gd name="connsiteY143" fmla="*/ 457200 h 2578100"/>
              <a:gd name="connsiteX144" fmla="*/ 4965700 w 5232911"/>
              <a:gd name="connsiteY144" fmla="*/ 0 h 2578100"/>
              <a:gd name="connsiteX145" fmla="*/ 4940300 w 5232911"/>
              <a:gd name="connsiteY145"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2387600 w 5232911"/>
              <a:gd name="connsiteY134" fmla="*/ 1625600 h 2578100"/>
              <a:gd name="connsiteX135" fmla="*/ 2273300 w 5232911"/>
              <a:gd name="connsiteY135" fmla="*/ 1600200 h 2578100"/>
              <a:gd name="connsiteX136" fmla="*/ 2222500 w 5232911"/>
              <a:gd name="connsiteY136" fmla="*/ 1574800 h 2578100"/>
              <a:gd name="connsiteX137" fmla="*/ 2171700 w 5232911"/>
              <a:gd name="connsiteY137" fmla="*/ 1562100 h 2578100"/>
              <a:gd name="connsiteX138" fmla="*/ 2082800 w 5232911"/>
              <a:gd name="connsiteY138" fmla="*/ 1536700 h 2578100"/>
              <a:gd name="connsiteX139" fmla="*/ 1955800 w 5232911"/>
              <a:gd name="connsiteY139" fmla="*/ 1498600 h 2578100"/>
              <a:gd name="connsiteX140" fmla="*/ 1841500 w 5232911"/>
              <a:gd name="connsiteY140" fmla="*/ 1473200 h 2578100"/>
              <a:gd name="connsiteX141" fmla="*/ 1485900 w 5232911"/>
              <a:gd name="connsiteY141" fmla="*/ 1358900 h 2578100"/>
              <a:gd name="connsiteX142" fmla="*/ 4978400 w 5232911"/>
              <a:gd name="connsiteY142" fmla="*/ 457200 h 2578100"/>
              <a:gd name="connsiteX143" fmla="*/ 4965700 w 5232911"/>
              <a:gd name="connsiteY143" fmla="*/ 0 h 2578100"/>
              <a:gd name="connsiteX144" fmla="*/ 4940300 w 5232911"/>
              <a:gd name="connsiteY144"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2387600 w 5232911"/>
              <a:gd name="connsiteY134" fmla="*/ 1625600 h 2578100"/>
              <a:gd name="connsiteX135" fmla="*/ 2273300 w 5232911"/>
              <a:gd name="connsiteY135" fmla="*/ 1600200 h 2578100"/>
              <a:gd name="connsiteX136" fmla="*/ 2222500 w 5232911"/>
              <a:gd name="connsiteY136" fmla="*/ 1574800 h 2578100"/>
              <a:gd name="connsiteX137" fmla="*/ 2171700 w 5232911"/>
              <a:gd name="connsiteY137" fmla="*/ 1562100 h 2578100"/>
              <a:gd name="connsiteX138" fmla="*/ 2082800 w 5232911"/>
              <a:gd name="connsiteY138" fmla="*/ 1536700 h 2578100"/>
              <a:gd name="connsiteX139" fmla="*/ 1955800 w 5232911"/>
              <a:gd name="connsiteY139" fmla="*/ 1498600 h 2578100"/>
              <a:gd name="connsiteX140" fmla="*/ 1485900 w 5232911"/>
              <a:gd name="connsiteY140" fmla="*/ 1358900 h 2578100"/>
              <a:gd name="connsiteX141" fmla="*/ 4978400 w 5232911"/>
              <a:gd name="connsiteY141" fmla="*/ 457200 h 2578100"/>
              <a:gd name="connsiteX142" fmla="*/ 4965700 w 5232911"/>
              <a:gd name="connsiteY142" fmla="*/ 0 h 2578100"/>
              <a:gd name="connsiteX143" fmla="*/ 4940300 w 5232911"/>
              <a:gd name="connsiteY143"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2387600 w 5232911"/>
              <a:gd name="connsiteY134" fmla="*/ 1625600 h 2578100"/>
              <a:gd name="connsiteX135" fmla="*/ 2273300 w 5232911"/>
              <a:gd name="connsiteY135" fmla="*/ 1600200 h 2578100"/>
              <a:gd name="connsiteX136" fmla="*/ 2222500 w 5232911"/>
              <a:gd name="connsiteY136" fmla="*/ 1574800 h 2578100"/>
              <a:gd name="connsiteX137" fmla="*/ 2171700 w 5232911"/>
              <a:gd name="connsiteY137" fmla="*/ 1562100 h 2578100"/>
              <a:gd name="connsiteX138" fmla="*/ 2082800 w 5232911"/>
              <a:gd name="connsiteY138" fmla="*/ 1536700 h 2578100"/>
              <a:gd name="connsiteX139" fmla="*/ 1485900 w 5232911"/>
              <a:gd name="connsiteY139" fmla="*/ 1358900 h 2578100"/>
              <a:gd name="connsiteX140" fmla="*/ 4978400 w 5232911"/>
              <a:gd name="connsiteY140" fmla="*/ 457200 h 2578100"/>
              <a:gd name="connsiteX141" fmla="*/ 4965700 w 5232911"/>
              <a:gd name="connsiteY141" fmla="*/ 0 h 2578100"/>
              <a:gd name="connsiteX142" fmla="*/ 4940300 w 5232911"/>
              <a:gd name="connsiteY142"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2387600 w 5232911"/>
              <a:gd name="connsiteY134" fmla="*/ 1625600 h 2578100"/>
              <a:gd name="connsiteX135" fmla="*/ 2273300 w 5232911"/>
              <a:gd name="connsiteY135" fmla="*/ 1600200 h 2578100"/>
              <a:gd name="connsiteX136" fmla="*/ 2222500 w 5232911"/>
              <a:gd name="connsiteY136" fmla="*/ 1574800 h 2578100"/>
              <a:gd name="connsiteX137" fmla="*/ 2171700 w 5232911"/>
              <a:gd name="connsiteY137" fmla="*/ 1562100 h 2578100"/>
              <a:gd name="connsiteX138" fmla="*/ 1485900 w 5232911"/>
              <a:gd name="connsiteY138" fmla="*/ 1358900 h 2578100"/>
              <a:gd name="connsiteX139" fmla="*/ 4978400 w 5232911"/>
              <a:gd name="connsiteY139" fmla="*/ 457200 h 2578100"/>
              <a:gd name="connsiteX140" fmla="*/ 4965700 w 5232911"/>
              <a:gd name="connsiteY140" fmla="*/ 0 h 2578100"/>
              <a:gd name="connsiteX141" fmla="*/ 4940300 w 5232911"/>
              <a:gd name="connsiteY141"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2387600 w 5232911"/>
              <a:gd name="connsiteY134" fmla="*/ 1625600 h 2578100"/>
              <a:gd name="connsiteX135" fmla="*/ 2273300 w 5232911"/>
              <a:gd name="connsiteY135" fmla="*/ 1600200 h 2578100"/>
              <a:gd name="connsiteX136" fmla="*/ 2222500 w 5232911"/>
              <a:gd name="connsiteY136" fmla="*/ 1574800 h 2578100"/>
              <a:gd name="connsiteX137" fmla="*/ 1485900 w 5232911"/>
              <a:gd name="connsiteY137" fmla="*/ 1358900 h 2578100"/>
              <a:gd name="connsiteX138" fmla="*/ 4978400 w 5232911"/>
              <a:gd name="connsiteY138" fmla="*/ 457200 h 2578100"/>
              <a:gd name="connsiteX139" fmla="*/ 4965700 w 5232911"/>
              <a:gd name="connsiteY139" fmla="*/ 0 h 2578100"/>
              <a:gd name="connsiteX140" fmla="*/ 4940300 w 5232911"/>
              <a:gd name="connsiteY140"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2387600 w 5232911"/>
              <a:gd name="connsiteY134" fmla="*/ 1625600 h 2578100"/>
              <a:gd name="connsiteX135" fmla="*/ 2273300 w 5232911"/>
              <a:gd name="connsiteY135" fmla="*/ 1600200 h 2578100"/>
              <a:gd name="connsiteX136" fmla="*/ 1485900 w 5232911"/>
              <a:gd name="connsiteY136" fmla="*/ 1358900 h 2578100"/>
              <a:gd name="connsiteX137" fmla="*/ 4978400 w 5232911"/>
              <a:gd name="connsiteY137" fmla="*/ 457200 h 2578100"/>
              <a:gd name="connsiteX138" fmla="*/ 4965700 w 5232911"/>
              <a:gd name="connsiteY138" fmla="*/ 0 h 2578100"/>
              <a:gd name="connsiteX139" fmla="*/ 4940300 w 5232911"/>
              <a:gd name="connsiteY139"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2387600 w 5232911"/>
              <a:gd name="connsiteY134" fmla="*/ 1625600 h 2578100"/>
              <a:gd name="connsiteX135" fmla="*/ 1485900 w 5232911"/>
              <a:gd name="connsiteY135" fmla="*/ 1358900 h 2578100"/>
              <a:gd name="connsiteX136" fmla="*/ 4978400 w 5232911"/>
              <a:gd name="connsiteY136" fmla="*/ 457200 h 2578100"/>
              <a:gd name="connsiteX137" fmla="*/ 4965700 w 5232911"/>
              <a:gd name="connsiteY137" fmla="*/ 0 h 2578100"/>
              <a:gd name="connsiteX138" fmla="*/ 4940300 w 5232911"/>
              <a:gd name="connsiteY138"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2425700 w 5232911"/>
              <a:gd name="connsiteY133" fmla="*/ 1651000 h 2578100"/>
              <a:gd name="connsiteX134" fmla="*/ 1485900 w 5232911"/>
              <a:gd name="connsiteY134" fmla="*/ 1358900 h 2578100"/>
              <a:gd name="connsiteX135" fmla="*/ 4978400 w 5232911"/>
              <a:gd name="connsiteY135" fmla="*/ 457200 h 2578100"/>
              <a:gd name="connsiteX136" fmla="*/ 4965700 w 5232911"/>
              <a:gd name="connsiteY136" fmla="*/ 0 h 2578100"/>
              <a:gd name="connsiteX137" fmla="*/ 4940300 w 5232911"/>
              <a:gd name="connsiteY137"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2501900 w 5232911"/>
              <a:gd name="connsiteY132" fmla="*/ 1676400 h 2578100"/>
              <a:gd name="connsiteX133" fmla="*/ 1485900 w 5232911"/>
              <a:gd name="connsiteY133" fmla="*/ 1358900 h 2578100"/>
              <a:gd name="connsiteX134" fmla="*/ 4978400 w 5232911"/>
              <a:gd name="connsiteY134" fmla="*/ 457200 h 2578100"/>
              <a:gd name="connsiteX135" fmla="*/ 4965700 w 5232911"/>
              <a:gd name="connsiteY135" fmla="*/ 0 h 2578100"/>
              <a:gd name="connsiteX136" fmla="*/ 4940300 w 5232911"/>
              <a:gd name="connsiteY136"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2540000 w 5232911"/>
              <a:gd name="connsiteY131" fmla="*/ 1701800 h 2578100"/>
              <a:gd name="connsiteX132" fmla="*/ 1485900 w 5232911"/>
              <a:gd name="connsiteY132" fmla="*/ 1358900 h 2578100"/>
              <a:gd name="connsiteX133" fmla="*/ 4978400 w 5232911"/>
              <a:gd name="connsiteY133" fmla="*/ 457200 h 2578100"/>
              <a:gd name="connsiteX134" fmla="*/ 4965700 w 5232911"/>
              <a:gd name="connsiteY134" fmla="*/ 0 h 2578100"/>
              <a:gd name="connsiteX135" fmla="*/ 4940300 w 5232911"/>
              <a:gd name="connsiteY135"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2578100 w 5232911"/>
              <a:gd name="connsiteY130" fmla="*/ 1714500 h 2578100"/>
              <a:gd name="connsiteX131" fmla="*/ 1485900 w 5232911"/>
              <a:gd name="connsiteY131" fmla="*/ 1358900 h 2578100"/>
              <a:gd name="connsiteX132" fmla="*/ 4978400 w 5232911"/>
              <a:gd name="connsiteY132" fmla="*/ 457200 h 2578100"/>
              <a:gd name="connsiteX133" fmla="*/ 4965700 w 5232911"/>
              <a:gd name="connsiteY133" fmla="*/ 0 h 2578100"/>
              <a:gd name="connsiteX134" fmla="*/ 4940300 w 5232911"/>
              <a:gd name="connsiteY134"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2654300 w 5232911"/>
              <a:gd name="connsiteY129" fmla="*/ 1752600 h 2578100"/>
              <a:gd name="connsiteX130" fmla="*/ 1485900 w 5232911"/>
              <a:gd name="connsiteY130" fmla="*/ 1358900 h 2578100"/>
              <a:gd name="connsiteX131" fmla="*/ 4978400 w 5232911"/>
              <a:gd name="connsiteY131" fmla="*/ 457200 h 2578100"/>
              <a:gd name="connsiteX132" fmla="*/ 4965700 w 5232911"/>
              <a:gd name="connsiteY132" fmla="*/ 0 h 2578100"/>
              <a:gd name="connsiteX133" fmla="*/ 4940300 w 5232911"/>
              <a:gd name="connsiteY133"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2870200 w 5232911"/>
              <a:gd name="connsiteY128" fmla="*/ 1790700 h 2578100"/>
              <a:gd name="connsiteX129" fmla="*/ 1485900 w 5232911"/>
              <a:gd name="connsiteY129" fmla="*/ 1358900 h 2578100"/>
              <a:gd name="connsiteX130" fmla="*/ 4978400 w 5232911"/>
              <a:gd name="connsiteY130" fmla="*/ 457200 h 2578100"/>
              <a:gd name="connsiteX131" fmla="*/ 4965700 w 5232911"/>
              <a:gd name="connsiteY131" fmla="*/ 0 h 2578100"/>
              <a:gd name="connsiteX132" fmla="*/ 4940300 w 5232911"/>
              <a:gd name="connsiteY132"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2946400 w 5232911"/>
              <a:gd name="connsiteY127" fmla="*/ 1803400 h 2578100"/>
              <a:gd name="connsiteX128" fmla="*/ 1485900 w 5232911"/>
              <a:gd name="connsiteY128" fmla="*/ 1358900 h 2578100"/>
              <a:gd name="connsiteX129" fmla="*/ 4978400 w 5232911"/>
              <a:gd name="connsiteY129" fmla="*/ 457200 h 2578100"/>
              <a:gd name="connsiteX130" fmla="*/ 4965700 w 5232911"/>
              <a:gd name="connsiteY130" fmla="*/ 0 h 2578100"/>
              <a:gd name="connsiteX131" fmla="*/ 4940300 w 5232911"/>
              <a:gd name="connsiteY131"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2984500 w 5232911"/>
              <a:gd name="connsiteY126" fmla="*/ 1816100 h 2578100"/>
              <a:gd name="connsiteX127" fmla="*/ 1485900 w 5232911"/>
              <a:gd name="connsiteY127" fmla="*/ 1358900 h 2578100"/>
              <a:gd name="connsiteX128" fmla="*/ 4978400 w 5232911"/>
              <a:gd name="connsiteY128" fmla="*/ 457200 h 2578100"/>
              <a:gd name="connsiteX129" fmla="*/ 4965700 w 5232911"/>
              <a:gd name="connsiteY129" fmla="*/ 0 h 2578100"/>
              <a:gd name="connsiteX130" fmla="*/ 4940300 w 5232911"/>
              <a:gd name="connsiteY130"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3048000 w 5232911"/>
              <a:gd name="connsiteY125" fmla="*/ 1828800 h 2578100"/>
              <a:gd name="connsiteX126" fmla="*/ 1485900 w 5232911"/>
              <a:gd name="connsiteY126" fmla="*/ 1358900 h 2578100"/>
              <a:gd name="connsiteX127" fmla="*/ 4978400 w 5232911"/>
              <a:gd name="connsiteY127" fmla="*/ 457200 h 2578100"/>
              <a:gd name="connsiteX128" fmla="*/ 4965700 w 5232911"/>
              <a:gd name="connsiteY128" fmla="*/ 0 h 2578100"/>
              <a:gd name="connsiteX129" fmla="*/ 4940300 w 5232911"/>
              <a:gd name="connsiteY129"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3086100 w 5232911"/>
              <a:gd name="connsiteY124" fmla="*/ 1841500 h 2578100"/>
              <a:gd name="connsiteX125" fmla="*/ 1485900 w 5232911"/>
              <a:gd name="connsiteY125" fmla="*/ 1358900 h 2578100"/>
              <a:gd name="connsiteX126" fmla="*/ 4978400 w 5232911"/>
              <a:gd name="connsiteY126" fmla="*/ 457200 h 2578100"/>
              <a:gd name="connsiteX127" fmla="*/ 4965700 w 5232911"/>
              <a:gd name="connsiteY127" fmla="*/ 0 h 2578100"/>
              <a:gd name="connsiteX128" fmla="*/ 4940300 w 5232911"/>
              <a:gd name="connsiteY128"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76800 w 5232911"/>
              <a:gd name="connsiteY104" fmla="*/ 2247900 h 2578100"/>
              <a:gd name="connsiteX105" fmla="*/ 4800600 w 5232911"/>
              <a:gd name="connsiteY105" fmla="*/ 2222500 h 2578100"/>
              <a:gd name="connsiteX106" fmla="*/ 4762500 w 5232911"/>
              <a:gd name="connsiteY106" fmla="*/ 2209800 h 2578100"/>
              <a:gd name="connsiteX107" fmla="*/ 4648200 w 5232911"/>
              <a:gd name="connsiteY107" fmla="*/ 2197100 h 2578100"/>
              <a:gd name="connsiteX108" fmla="*/ 4584700 w 5232911"/>
              <a:gd name="connsiteY108" fmla="*/ 2184400 h 2578100"/>
              <a:gd name="connsiteX109" fmla="*/ 4457700 w 5232911"/>
              <a:gd name="connsiteY109" fmla="*/ 2159000 h 2578100"/>
              <a:gd name="connsiteX110" fmla="*/ 4292600 w 5232911"/>
              <a:gd name="connsiteY110" fmla="*/ 2120900 h 2578100"/>
              <a:gd name="connsiteX111" fmla="*/ 4203700 w 5232911"/>
              <a:gd name="connsiteY111" fmla="*/ 2095500 h 2578100"/>
              <a:gd name="connsiteX112" fmla="*/ 4140200 w 5232911"/>
              <a:gd name="connsiteY112" fmla="*/ 2082800 h 2578100"/>
              <a:gd name="connsiteX113" fmla="*/ 4064000 w 5232911"/>
              <a:gd name="connsiteY113" fmla="*/ 2057400 h 2578100"/>
              <a:gd name="connsiteX114" fmla="*/ 3937000 w 5232911"/>
              <a:gd name="connsiteY114" fmla="*/ 2032000 h 2578100"/>
              <a:gd name="connsiteX115" fmla="*/ 3898900 w 5232911"/>
              <a:gd name="connsiteY115" fmla="*/ 2019300 h 2578100"/>
              <a:gd name="connsiteX116" fmla="*/ 3810000 w 5232911"/>
              <a:gd name="connsiteY116" fmla="*/ 2006600 h 2578100"/>
              <a:gd name="connsiteX117" fmla="*/ 3670300 w 5232911"/>
              <a:gd name="connsiteY117" fmla="*/ 1981200 h 2578100"/>
              <a:gd name="connsiteX118" fmla="*/ 3632200 w 5232911"/>
              <a:gd name="connsiteY118" fmla="*/ 1968500 h 2578100"/>
              <a:gd name="connsiteX119" fmla="*/ 3568700 w 5232911"/>
              <a:gd name="connsiteY119" fmla="*/ 1955800 h 2578100"/>
              <a:gd name="connsiteX120" fmla="*/ 3530600 w 5232911"/>
              <a:gd name="connsiteY120" fmla="*/ 1943100 h 2578100"/>
              <a:gd name="connsiteX121" fmla="*/ 3441700 w 5232911"/>
              <a:gd name="connsiteY121" fmla="*/ 1930400 h 2578100"/>
              <a:gd name="connsiteX122" fmla="*/ 3378200 w 5232911"/>
              <a:gd name="connsiteY122" fmla="*/ 1905000 h 2578100"/>
              <a:gd name="connsiteX123" fmla="*/ 3238500 w 5232911"/>
              <a:gd name="connsiteY123" fmla="*/ 1866900 h 2578100"/>
              <a:gd name="connsiteX124" fmla="*/ 1485900 w 5232911"/>
              <a:gd name="connsiteY124" fmla="*/ 1358900 h 2578100"/>
              <a:gd name="connsiteX125" fmla="*/ 4978400 w 5232911"/>
              <a:gd name="connsiteY125" fmla="*/ 457200 h 2578100"/>
              <a:gd name="connsiteX126" fmla="*/ 4965700 w 5232911"/>
              <a:gd name="connsiteY126" fmla="*/ 0 h 2578100"/>
              <a:gd name="connsiteX127" fmla="*/ 4940300 w 5232911"/>
              <a:gd name="connsiteY127"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800600 w 5232911"/>
              <a:gd name="connsiteY104" fmla="*/ 2222500 h 2578100"/>
              <a:gd name="connsiteX105" fmla="*/ 4762500 w 5232911"/>
              <a:gd name="connsiteY105" fmla="*/ 2209800 h 2578100"/>
              <a:gd name="connsiteX106" fmla="*/ 4648200 w 5232911"/>
              <a:gd name="connsiteY106" fmla="*/ 2197100 h 2578100"/>
              <a:gd name="connsiteX107" fmla="*/ 4584700 w 5232911"/>
              <a:gd name="connsiteY107" fmla="*/ 2184400 h 2578100"/>
              <a:gd name="connsiteX108" fmla="*/ 4457700 w 5232911"/>
              <a:gd name="connsiteY108" fmla="*/ 2159000 h 2578100"/>
              <a:gd name="connsiteX109" fmla="*/ 4292600 w 5232911"/>
              <a:gd name="connsiteY109" fmla="*/ 2120900 h 2578100"/>
              <a:gd name="connsiteX110" fmla="*/ 4203700 w 5232911"/>
              <a:gd name="connsiteY110" fmla="*/ 2095500 h 2578100"/>
              <a:gd name="connsiteX111" fmla="*/ 4140200 w 5232911"/>
              <a:gd name="connsiteY111" fmla="*/ 2082800 h 2578100"/>
              <a:gd name="connsiteX112" fmla="*/ 4064000 w 5232911"/>
              <a:gd name="connsiteY112" fmla="*/ 2057400 h 2578100"/>
              <a:gd name="connsiteX113" fmla="*/ 3937000 w 5232911"/>
              <a:gd name="connsiteY113" fmla="*/ 2032000 h 2578100"/>
              <a:gd name="connsiteX114" fmla="*/ 3898900 w 5232911"/>
              <a:gd name="connsiteY114" fmla="*/ 2019300 h 2578100"/>
              <a:gd name="connsiteX115" fmla="*/ 3810000 w 5232911"/>
              <a:gd name="connsiteY115" fmla="*/ 2006600 h 2578100"/>
              <a:gd name="connsiteX116" fmla="*/ 3670300 w 5232911"/>
              <a:gd name="connsiteY116" fmla="*/ 1981200 h 2578100"/>
              <a:gd name="connsiteX117" fmla="*/ 3632200 w 5232911"/>
              <a:gd name="connsiteY117" fmla="*/ 1968500 h 2578100"/>
              <a:gd name="connsiteX118" fmla="*/ 3568700 w 5232911"/>
              <a:gd name="connsiteY118" fmla="*/ 1955800 h 2578100"/>
              <a:gd name="connsiteX119" fmla="*/ 3530600 w 5232911"/>
              <a:gd name="connsiteY119" fmla="*/ 1943100 h 2578100"/>
              <a:gd name="connsiteX120" fmla="*/ 3441700 w 5232911"/>
              <a:gd name="connsiteY120" fmla="*/ 1930400 h 2578100"/>
              <a:gd name="connsiteX121" fmla="*/ 3378200 w 5232911"/>
              <a:gd name="connsiteY121" fmla="*/ 1905000 h 2578100"/>
              <a:gd name="connsiteX122" fmla="*/ 3238500 w 5232911"/>
              <a:gd name="connsiteY122" fmla="*/ 1866900 h 2578100"/>
              <a:gd name="connsiteX123" fmla="*/ 1485900 w 5232911"/>
              <a:gd name="connsiteY123" fmla="*/ 1358900 h 2578100"/>
              <a:gd name="connsiteX124" fmla="*/ 4978400 w 5232911"/>
              <a:gd name="connsiteY124" fmla="*/ 457200 h 2578100"/>
              <a:gd name="connsiteX125" fmla="*/ 4965700 w 5232911"/>
              <a:gd name="connsiteY125" fmla="*/ 0 h 2578100"/>
              <a:gd name="connsiteX126" fmla="*/ 4940300 w 5232911"/>
              <a:gd name="connsiteY126"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762500 w 5232911"/>
              <a:gd name="connsiteY104" fmla="*/ 2209800 h 2578100"/>
              <a:gd name="connsiteX105" fmla="*/ 4648200 w 5232911"/>
              <a:gd name="connsiteY105" fmla="*/ 2197100 h 2578100"/>
              <a:gd name="connsiteX106" fmla="*/ 4584700 w 5232911"/>
              <a:gd name="connsiteY106" fmla="*/ 2184400 h 2578100"/>
              <a:gd name="connsiteX107" fmla="*/ 4457700 w 5232911"/>
              <a:gd name="connsiteY107" fmla="*/ 2159000 h 2578100"/>
              <a:gd name="connsiteX108" fmla="*/ 4292600 w 5232911"/>
              <a:gd name="connsiteY108" fmla="*/ 2120900 h 2578100"/>
              <a:gd name="connsiteX109" fmla="*/ 4203700 w 5232911"/>
              <a:gd name="connsiteY109" fmla="*/ 2095500 h 2578100"/>
              <a:gd name="connsiteX110" fmla="*/ 4140200 w 5232911"/>
              <a:gd name="connsiteY110" fmla="*/ 2082800 h 2578100"/>
              <a:gd name="connsiteX111" fmla="*/ 4064000 w 5232911"/>
              <a:gd name="connsiteY111" fmla="*/ 2057400 h 2578100"/>
              <a:gd name="connsiteX112" fmla="*/ 3937000 w 5232911"/>
              <a:gd name="connsiteY112" fmla="*/ 2032000 h 2578100"/>
              <a:gd name="connsiteX113" fmla="*/ 3898900 w 5232911"/>
              <a:gd name="connsiteY113" fmla="*/ 2019300 h 2578100"/>
              <a:gd name="connsiteX114" fmla="*/ 3810000 w 5232911"/>
              <a:gd name="connsiteY114" fmla="*/ 2006600 h 2578100"/>
              <a:gd name="connsiteX115" fmla="*/ 3670300 w 5232911"/>
              <a:gd name="connsiteY115" fmla="*/ 1981200 h 2578100"/>
              <a:gd name="connsiteX116" fmla="*/ 3632200 w 5232911"/>
              <a:gd name="connsiteY116" fmla="*/ 1968500 h 2578100"/>
              <a:gd name="connsiteX117" fmla="*/ 3568700 w 5232911"/>
              <a:gd name="connsiteY117" fmla="*/ 1955800 h 2578100"/>
              <a:gd name="connsiteX118" fmla="*/ 3530600 w 5232911"/>
              <a:gd name="connsiteY118" fmla="*/ 1943100 h 2578100"/>
              <a:gd name="connsiteX119" fmla="*/ 3441700 w 5232911"/>
              <a:gd name="connsiteY119" fmla="*/ 1930400 h 2578100"/>
              <a:gd name="connsiteX120" fmla="*/ 3378200 w 5232911"/>
              <a:gd name="connsiteY120" fmla="*/ 1905000 h 2578100"/>
              <a:gd name="connsiteX121" fmla="*/ 3238500 w 5232911"/>
              <a:gd name="connsiteY121" fmla="*/ 1866900 h 2578100"/>
              <a:gd name="connsiteX122" fmla="*/ 1485900 w 5232911"/>
              <a:gd name="connsiteY122" fmla="*/ 1358900 h 2578100"/>
              <a:gd name="connsiteX123" fmla="*/ 4978400 w 5232911"/>
              <a:gd name="connsiteY123" fmla="*/ 457200 h 2578100"/>
              <a:gd name="connsiteX124" fmla="*/ 4965700 w 5232911"/>
              <a:gd name="connsiteY124" fmla="*/ 0 h 2578100"/>
              <a:gd name="connsiteX125" fmla="*/ 4940300 w 5232911"/>
              <a:gd name="connsiteY125"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648200 w 5232911"/>
              <a:gd name="connsiteY104" fmla="*/ 2197100 h 2578100"/>
              <a:gd name="connsiteX105" fmla="*/ 4584700 w 5232911"/>
              <a:gd name="connsiteY105" fmla="*/ 2184400 h 2578100"/>
              <a:gd name="connsiteX106" fmla="*/ 4457700 w 5232911"/>
              <a:gd name="connsiteY106" fmla="*/ 2159000 h 2578100"/>
              <a:gd name="connsiteX107" fmla="*/ 4292600 w 5232911"/>
              <a:gd name="connsiteY107" fmla="*/ 2120900 h 2578100"/>
              <a:gd name="connsiteX108" fmla="*/ 4203700 w 5232911"/>
              <a:gd name="connsiteY108" fmla="*/ 2095500 h 2578100"/>
              <a:gd name="connsiteX109" fmla="*/ 4140200 w 5232911"/>
              <a:gd name="connsiteY109" fmla="*/ 2082800 h 2578100"/>
              <a:gd name="connsiteX110" fmla="*/ 4064000 w 5232911"/>
              <a:gd name="connsiteY110" fmla="*/ 2057400 h 2578100"/>
              <a:gd name="connsiteX111" fmla="*/ 3937000 w 5232911"/>
              <a:gd name="connsiteY111" fmla="*/ 2032000 h 2578100"/>
              <a:gd name="connsiteX112" fmla="*/ 3898900 w 5232911"/>
              <a:gd name="connsiteY112" fmla="*/ 2019300 h 2578100"/>
              <a:gd name="connsiteX113" fmla="*/ 3810000 w 5232911"/>
              <a:gd name="connsiteY113" fmla="*/ 2006600 h 2578100"/>
              <a:gd name="connsiteX114" fmla="*/ 3670300 w 5232911"/>
              <a:gd name="connsiteY114" fmla="*/ 1981200 h 2578100"/>
              <a:gd name="connsiteX115" fmla="*/ 3632200 w 5232911"/>
              <a:gd name="connsiteY115" fmla="*/ 1968500 h 2578100"/>
              <a:gd name="connsiteX116" fmla="*/ 3568700 w 5232911"/>
              <a:gd name="connsiteY116" fmla="*/ 1955800 h 2578100"/>
              <a:gd name="connsiteX117" fmla="*/ 3530600 w 5232911"/>
              <a:gd name="connsiteY117" fmla="*/ 1943100 h 2578100"/>
              <a:gd name="connsiteX118" fmla="*/ 3441700 w 5232911"/>
              <a:gd name="connsiteY118" fmla="*/ 1930400 h 2578100"/>
              <a:gd name="connsiteX119" fmla="*/ 3378200 w 5232911"/>
              <a:gd name="connsiteY119" fmla="*/ 1905000 h 2578100"/>
              <a:gd name="connsiteX120" fmla="*/ 3238500 w 5232911"/>
              <a:gd name="connsiteY120" fmla="*/ 1866900 h 2578100"/>
              <a:gd name="connsiteX121" fmla="*/ 1485900 w 5232911"/>
              <a:gd name="connsiteY121" fmla="*/ 1358900 h 2578100"/>
              <a:gd name="connsiteX122" fmla="*/ 4978400 w 5232911"/>
              <a:gd name="connsiteY122" fmla="*/ 457200 h 2578100"/>
              <a:gd name="connsiteX123" fmla="*/ 4965700 w 5232911"/>
              <a:gd name="connsiteY123" fmla="*/ 0 h 2578100"/>
              <a:gd name="connsiteX124" fmla="*/ 4940300 w 5232911"/>
              <a:gd name="connsiteY124"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584700 w 5232911"/>
              <a:gd name="connsiteY104" fmla="*/ 2184400 h 2578100"/>
              <a:gd name="connsiteX105" fmla="*/ 4457700 w 5232911"/>
              <a:gd name="connsiteY105" fmla="*/ 2159000 h 2578100"/>
              <a:gd name="connsiteX106" fmla="*/ 4292600 w 5232911"/>
              <a:gd name="connsiteY106" fmla="*/ 2120900 h 2578100"/>
              <a:gd name="connsiteX107" fmla="*/ 4203700 w 5232911"/>
              <a:gd name="connsiteY107" fmla="*/ 2095500 h 2578100"/>
              <a:gd name="connsiteX108" fmla="*/ 4140200 w 5232911"/>
              <a:gd name="connsiteY108" fmla="*/ 2082800 h 2578100"/>
              <a:gd name="connsiteX109" fmla="*/ 4064000 w 5232911"/>
              <a:gd name="connsiteY109" fmla="*/ 2057400 h 2578100"/>
              <a:gd name="connsiteX110" fmla="*/ 3937000 w 5232911"/>
              <a:gd name="connsiteY110" fmla="*/ 2032000 h 2578100"/>
              <a:gd name="connsiteX111" fmla="*/ 3898900 w 5232911"/>
              <a:gd name="connsiteY111" fmla="*/ 2019300 h 2578100"/>
              <a:gd name="connsiteX112" fmla="*/ 3810000 w 5232911"/>
              <a:gd name="connsiteY112" fmla="*/ 2006600 h 2578100"/>
              <a:gd name="connsiteX113" fmla="*/ 3670300 w 5232911"/>
              <a:gd name="connsiteY113" fmla="*/ 1981200 h 2578100"/>
              <a:gd name="connsiteX114" fmla="*/ 3632200 w 5232911"/>
              <a:gd name="connsiteY114" fmla="*/ 1968500 h 2578100"/>
              <a:gd name="connsiteX115" fmla="*/ 3568700 w 5232911"/>
              <a:gd name="connsiteY115" fmla="*/ 1955800 h 2578100"/>
              <a:gd name="connsiteX116" fmla="*/ 3530600 w 5232911"/>
              <a:gd name="connsiteY116" fmla="*/ 1943100 h 2578100"/>
              <a:gd name="connsiteX117" fmla="*/ 3441700 w 5232911"/>
              <a:gd name="connsiteY117" fmla="*/ 1930400 h 2578100"/>
              <a:gd name="connsiteX118" fmla="*/ 3378200 w 5232911"/>
              <a:gd name="connsiteY118" fmla="*/ 1905000 h 2578100"/>
              <a:gd name="connsiteX119" fmla="*/ 3238500 w 5232911"/>
              <a:gd name="connsiteY119" fmla="*/ 1866900 h 2578100"/>
              <a:gd name="connsiteX120" fmla="*/ 1485900 w 5232911"/>
              <a:gd name="connsiteY120" fmla="*/ 1358900 h 2578100"/>
              <a:gd name="connsiteX121" fmla="*/ 4978400 w 5232911"/>
              <a:gd name="connsiteY121" fmla="*/ 457200 h 2578100"/>
              <a:gd name="connsiteX122" fmla="*/ 4965700 w 5232911"/>
              <a:gd name="connsiteY122" fmla="*/ 0 h 2578100"/>
              <a:gd name="connsiteX123" fmla="*/ 4940300 w 5232911"/>
              <a:gd name="connsiteY123"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457700 w 5232911"/>
              <a:gd name="connsiteY104" fmla="*/ 2159000 h 2578100"/>
              <a:gd name="connsiteX105" fmla="*/ 4292600 w 5232911"/>
              <a:gd name="connsiteY105" fmla="*/ 2120900 h 2578100"/>
              <a:gd name="connsiteX106" fmla="*/ 4203700 w 5232911"/>
              <a:gd name="connsiteY106" fmla="*/ 2095500 h 2578100"/>
              <a:gd name="connsiteX107" fmla="*/ 4140200 w 5232911"/>
              <a:gd name="connsiteY107" fmla="*/ 2082800 h 2578100"/>
              <a:gd name="connsiteX108" fmla="*/ 4064000 w 5232911"/>
              <a:gd name="connsiteY108" fmla="*/ 2057400 h 2578100"/>
              <a:gd name="connsiteX109" fmla="*/ 3937000 w 5232911"/>
              <a:gd name="connsiteY109" fmla="*/ 2032000 h 2578100"/>
              <a:gd name="connsiteX110" fmla="*/ 3898900 w 5232911"/>
              <a:gd name="connsiteY110" fmla="*/ 2019300 h 2578100"/>
              <a:gd name="connsiteX111" fmla="*/ 3810000 w 5232911"/>
              <a:gd name="connsiteY111" fmla="*/ 2006600 h 2578100"/>
              <a:gd name="connsiteX112" fmla="*/ 3670300 w 5232911"/>
              <a:gd name="connsiteY112" fmla="*/ 1981200 h 2578100"/>
              <a:gd name="connsiteX113" fmla="*/ 3632200 w 5232911"/>
              <a:gd name="connsiteY113" fmla="*/ 1968500 h 2578100"/>
              <a:gd name="connsiteX114" fmla="*/ 3568700 w 5232911"/>
              <a:gd name="connsiteY114" fmla="*/ 1955800 h 2578100"/>
              <a:gd name="connsiteX115" fmla="*/ 3530600 w 5232911"/>
              <a:gd name="connsiteY115" fmla="*/ 1943100 h 2578100"/>
              <a:gd name="connsiteX116" fmla="*/ 3441700 w 5232911"/>
              <a:gd name="connsiteY116" fmla="*/ 1930400 h 2578100"/>
              <a:gd name="connsiteX117" fmla="*/ 3378200 w 5232911"/>
              <a:gd name="connsiteY117" fmla="*/ 1905000 h 2578100"/>
              <a:gd name="connsiteX118" fmla="*/ 3238500 w 5232911"/>
              <a:gd name="connsiteY118" fmla="*/ 1866900 h 2578100"/>
              <a:gd name="connsiteX119" fmla="*/ 1485900 w 5232911"/>
              <a:gd name="connsiteY119" fmla="*/ 1358900 h 2578100"/>
              <a:gd name="connsiteX120" fmla="*/ 4978400 w 5232911"/>
              <a:gd name="connsiteY120" fmla="*/ 457200 h 2578100"/>
              <a:gd name="connsiteX121" fmla="*/ 4965700 w 5232911"/>
              <a:gd name="connsiteY121" fmla="*/ 0 h 2578100"/>
              <a:gd name="connsiteX122" fmla="*/ 4940300 w 5232911"/>
              <a:gd name="connsiteY122"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292600 w 5232911"/>
              <a:gd name="connsiteY104" fmla="*/ 2120900 h 2578100"/>
              <a:gd name="connsiteX105" fmla="*/ 4203700 w 5232911"/>
              <a:gd name="connsiteY105" fmla="*/ 2095500 h 2578100"/>
              <a:gd name="connsiteX106" fmla="*/ 4140200 w 5232911"/>
              <a:gd name="connsiteY106" fmla="*/ 2082800 h 2578100"/>
              <a:gd name="connsiteX107" fmla="*/ 4064000 w 5232911"/>
              <a:gd name="connsiteY107" fmla="*/ 2057400 h 2578100"/>
              <a:gd name="connsiteX108" fmla="*/ 3937000 w 5232911"/>
              <a:gd name="connsiteY108" fmla="*/ 2032000 h 2578100"/>
              <a:gd name="connsiteX109" fmla="*/ 3898900 w 5232911"/>
              <a:gd name="connsiteY109" fmla="*/ 2019300 h 2578100"/>
              <a:gd name="connsiteX110" fmla="*/ 3810000 w 5232911"/>
              <a:gd name="connsiteY110" fmla="*/ 2006600 h 2578100"/>
              <a:gd name="connsiteX111" fmla="*/ 3670300 w 5232911"/>
              <a:gd name="connsiteY111" fmla="*/ 1981200 h 2578100"/>
              <a:gd name="connsiteX112" fmla="*/ 3632200 w 5232911"/>
              <a:gd name="connsiteY112" fmla="*/ 1968500 h 2578100"/>
              <a:gd name="connsiteX113" fmla="*/ 3568700 w 5232911"/>
              <a:gd name="connsiteY113" fmla="*/ 1955800 h 2578100"/>
              <a:gd name="connsiteX114" fmla="*/ 3530600 w 5232911"/>
              <a:gd name="connsiteY114" fmla="*/ 1943100 h 2578100"/>
              <a:gd name="connsiteX115" fmla="*/ 3441700 w 5232911"/>
              <a:gd name="connsiteY115" fmla="*/ 1930400 h 2578100"/>
              <a:gd name="connsiteX116" fmla="*/ 3378200 w 5232911"/>
              <a:gd name="connsiteY116" fmla="*/ 1905000 h 2578100"/>
              <a:gd name="connsiteX117" fmla="*/ 3238500 w 5232911"/>
              <a:gd name="connsiteY117" fmla="*/ 1866900 h 2578100"/>
              <a:gd name="connsiteX118" fmla="*/ 1485900 w 5232911"/>
              <a:gd name="connsiteY118" fmla="*/ 1358900 h 2578100"/>
              <a:gd name="connsiteX119" fmla="*/ 4978400 w 5232911"/>
              <a:gd name="connsiteY119" fmla="*/ 457200 h 2578100"/>
              <a:gd name="connsiteX120" fmla="*/ 4965700 w 5232911"/>
              <a:gd name="connsiteY120" fmla="*/ 0 h 2578100"/>
              <a:gd name="connsiteX121" fmla="*/ 4940300 w 5232911"/>
              <a:gd name="connsiteY121"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203700 w 5232911"/>
              <a:gd name="connsiteY104" fmla="*/ 2095500 h 2578100"/>
              <a:gd name="connsiteX105" fmla="*/ 4140200 w 5232911"/>
              <a:gd name="connsiteY105" fmla="*/ 2082800 h 2578100"/>
              <a:gd name="connsiteX106" fmla="*/ 4064000 w 5232911"/>
              <a:gd name="connsiteY106" fmla="*/ 2057400 h 2578100"/>
              <a:gd name="connsiteX107" fmla="*/ 3937000 w 5232911"/>
              <a:gd name="connsiteY107" fmla="*/ 2032000 h 2578100"/>
              <a:gd name="connsiteX108" fmla="*/ 3898900 w 5232911"/>
              <a:gd name="connsiteY108" fmla="*/ 2019300 h 2578100"/>
              <a:gd name="connsiteX109" fmla="*/ 3810000 w 5232911"/>
              <a:gd name="connsiteY109" fmla="*/ 2006600 h 2578100"/>
              <a:gd name="connsiteX110" fmla="*/ 3670300 w 5232911"/>
              <a:gd name="connsiteY110" fmla="*/ 1981200 h 2578100"/>
              <a:gd name="connsiteX111" fmla="*/ 3632200 w 5232911"/>
              <a:gd name="connsiteY111" fmla="*/ 1968500 h 2578100"/>
              <a:gd name="connsiteX112" fmla="*/ 3568700 w 5232911"/>
              <a:gd name="connsiteY112" fmla="*/ 1955800 h 2578100"/>
              <a:gd name="connsiteX113" fmla="*/ 3530600 w 5232911"/>
              <a:gd name="connsiteY113" fmla="*/ 1943100 h 2578100"/>
              <a:gd name="connsiteX114" fmla="*/ 3441700 w 5232911"/>
              <a:gd name="connsiteY114" fmla="*/ 1930400 h 2578100"/>
              <a:gd name="connsiteX115" fmla="*/ 3378200 w 5232911"/>
              <a:gd name="connsiteY115" fmla="*/ 1905000 h 2578100"/>
              <a:gd name="connsiteX116" fmla="*/ 3238500 w 5232911"/>
              <a:gd name="connsiteY116" fmla="*/ 1866900 h 2578100"/>
              <a:gd name="connsiteX117" fmla="*/ 1485900 w 5232911"/>
              <a:gd name="connsiteY117" fmla="*/ 1358900 h 2578100"/>
              <a:gd name="connsiteX118" fmla="*/ 4978400 w 5232911"/>
              <a:gd name="connsiteY118" fmla="*/ 457200 h 2578100"/>
              <a:gd name="connsiteX119" fmla="*/ 4965700 w 5232911"/>
              <a:gd name="connsiteY119" fmla="*/ 0 h 2578100"/>
              <a:gd name="connsiteX120" fmla="*/ 4940300 w 5232911"/>
              <a:gd name="connsiteY120"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140200 w 5232911"/>
              <a:gd name="connsiteY104" fmla="*/ 2082800 h 2578100"/>
              <a:gd name="connsiteX105" fmla="*/ 4064000 w 5232911"/>
              <a:gd name="connsiteY105" fmla="*/ 2057400 h 2578100"/>
              <a:gd name="connsiteX106" fmla="*/ 3937000 w 5232911"/>
              <a:gd name="connsiteY106" fmla="*/ 2032000 h 2578100"/>
              <a:gd name="connsiteX107" fmla="*/ 3898900 w 5232911"/>
              <a:gd name="connsiteY107" fmla="*/ 2019300 h 2578100"/>
              <a:gd name="connsiteX108" fmla="*/ 3810000 w 5232911"/>
              <a:gd name="connsiteY108" fmla="*/ 2006600 h 2578100"/>
              <a:gd name="connsiteX109" fmla="*/ 3670300 w 5232911"/>
              <a:gd name="connsiteY109" fmla="*/ 1981200 h 2578100"/>
              <a:gd name="connsiteX110" fmla="*/ 3632200 w 5232911"/>
              <a:gd name="connsiteY110" fmla="*/ 1968500 h 2578100"/>
              <a:gd name="connsiteX111" fmla="*/ 3568700 w 5232911"/>
              <a:gd name="connsiteY111" fmla="*/ 1955800 h 2578100"/>
              <a:gd name="connsiteX112" fmla="*/ 3530600 w 5232911"/>
              <a:gd name="connsiteY112" fmla="*/ 1943100 h 2578100"/>
              <a:gd name="connsiteX113" fmla="*/ 3441700 w 5232911"/>
              <a:gd name="connsiteY113" fmla="*/ 1930400 h 2578100"/>
              <a:gd name="connsiteX114" fmla="*/ 3378200 w 5232911"/>
              <a:gd name="connsiteY114" fmla="*/ 1905000 h 2578100"/>
              <a:gd name="connsiteX115" fmla="*/ 3238500 w 5232911"/>
              <a:gd name="connsiteY115" fmla="*/ 1866900 h 2578100"/>
              <a:gd name="connsiteX116" fmla="*/ 1485900 w 5232911"/>
              <a:gd name="connsiteY116" fmla="*/ 1358900 h 2578100"/>
              <a:gd name="connsiteX117" fmla="*/ 4978400 w 5232911"/>
              <a:gd name="connsiteY117" fmla="*/ 457200 h 2578100"/>
              <a:gd name="connsiteX118" fmla="*/ 4965700 w 5232911"/>
              <a:gd name="connsiteY118" fmla="*/ 0 h 2578100"/>
              <a:gd name="connsiteX119" fmla="*/ 4940300 w 5232911"/>
              <a:gd name="connsiteY119"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4064000 w 5232911"/>
              <a:gd name="connsiteY104" fmla="*/ 2057400 h 2578100"/>
              <a:gd name="connsiteX105" fmla="*/ 3937000 w 5232911"/>
              <a:gd name="connsiteY105" fmla="*/ 2032000 h 2578100"/>
              <a:gd name="connsiteX106" fmla="*/ 3898900 w 5232911"/>
              <a:gd name="connsiteY106" fmla="*/ 2019300 h 2578100"/>
              <a:gd name="connsiteX107" fmla="*/ 3810000 w 5232911"/>
              <a:gd name="connsiteY107" fmla="*/ 2006600 h 2578100"/>
              <a:gd name="connsiteX108" fmla="*/ 3670300 w 5232911"/>
              <a:gd name="connsiteY108" fmla="*/ 1981200 h 2578100"/>
              <a:gd name="connsiteX109" fmla="*/ 3632200 w 5232911"/>
              <a:gd name="connsiteY109" fmla="*/ 1968500 h 2578100"/>
              <a:gd name="connsiteX110" fmla="*/ 3568700 w 5232911"/>
              <a:gd name="connsiteY110" fmla="*/ 1955800 h 2578100"/>
              <a:gd name="connsiteX111" fmla="*/ 3530600 w 5232911"/>
              <a:gd name="connsiteY111" fmla="*/ 1943100 h 2578100"/>
              <a:gd name="connsiteX112" fmla="*/ 3441700 w 5232911"/>
              <a:gd name="connsiteY112" fmla="*/ 1930400 h 2578100"/>
              <a:gd name="connsiteX113" fmla="*/ 3378200 w 5232911"/>
              <a:gd name="connsiteY113" fmla="*/ 1905000 h 2578100"/>
              <a:gd name="connsiteX114" fmla="*/ 3238500 w 5232911"/>
              <a:gd name="connsiteY114" fmla="*/ 1866900 h 2578100"/>
              <a:gd name="connsiteX115" fmla="*/ 1485900 w 5232911"/>
              <a:gd name="connsiteY115" fmla="*/ 1358900 h 2578100"/>
              <a:gd name="connsiteX116" fmla="*/ 4978400 w 5232911"/>
              <a:gd name="connsiteY116" fmla="*/ 457200 h 2578100"/>
              <a:gd name="connsiteX117" fmla="*/ 4965700 w 5232911"/>
              <a:gd name="connsiteY117" fmla="*/ 0 h 2578100"/>
              <a:gd name="connsiteX118" fmla="*/ 4940300 w 5232911"/>
              <a:gd name="connsiteY118"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937000 w 5232911"/>
              <a:gd name="connsiteY104" fmla="*/ 2032000 h 2578100"/>
              <a:gd name="connsiteX105" fmla="*/ 3898900 w 5232911"/>
              <a:gd name="connsiteY105" fmla="*/ 2019300 h 2578100"/>
              <a:gd name="connsiteX106" fmla="*/ 3810000 w 5232911"/>
              <a:gd name="connsiteY106" fmla="*/ 2006600 h 2578100"/>
              <a:gd name="connsiteX107" fmla="*/ 3670300 w 5232911"/>
              <a:gd name="connsiteY107" fmla="*/ 1981200 h 2578100"/>
              <a:gd name="connsiteX108" fmla="*/ 3632200 w 5232911"/>
              <a:gd name="connsiteY108" fmla="*/ 1968500 h 2578100"/>
              <a:gd name="connsiteX109" fmla="*/ 3568700 w 5232911"/>
              <a:gd name="connsiteY109" fmla="*/ 1955800 h 2578100"/>
              <a:gd name="connsiteX110" fmla="*/ 3530600 w 5232911"/>
              <a:gd name="connsiteY110" fmla="*/ 1943100 h 2578100"/>
              <a:gd name="connsiteX111" fmla="*/ 3441700 w 5232911"/>
              <a:gd name="connsiteY111" fmla="*/ 1930400 h 2578100"/>
              <a:gd name="connsiteX112" fmla="*/ 3378200 w 5232911"/>
              <a:gd name="connsiteY112" fmla="*/ 1905000 h 2578100"/>
              <a:gd name="connsiteX113" fmla="*/ 3238500 w 5232911"/>
              <a:gd name="connsiteY113" fmla="*/ 1866900 h 2578100"/>
              <a:gd name="connsiteX114" fmla="*/ 1485900 w 5232911"/>
              <a:gd name="connsiteY114" fmla="*/ 1358900 h 2578100"/>
              <a:gd name="connsiteX115" fmla="*/ 4978400 w 5232911"/>
              <a:gd name="connsiteY115" fmla="*/ 457200 h 2578100"/>
              <a:gd name="connsiteX116" fmla="*/ 4965700 w 5232911"/>
              <a:gd name="connsiteY116" fmla="*/ 0 h 2578100"/>
              <a:gd name="connsiteX117" fmla="*/ 4940300 w 5232911"/>
              <a:gd name="connsiteY117"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898900 w 5232911"/>
              <a:gd name="connsiteY104" fmla="*/ 2019300 h 2578100"/>
              <a:gd name="connsiteX105" fmla="*/ 3810000 w 5232911"/>
              <a:gd name="connsiteY105" fmla="*/ 2006600 h 2578100"/>
              <a:gd name="connsiteX106" fmla="*/ 3670300 w 5232911"/>
              <a:gd name="connsiteY106" fmla="*/ 1981200 h 2578100"/>
              <a:gd name="connsiteX107" fmla="*/ 3632200 w 5232911"/>
              <a:gd name="connsiteY107" fmla="*/ 1968500 h 2578100"/>
              <a:gd name="connsiteX108" fmla="*/ 3568700 w 5232911"/>
              <a:gd name="connsiteY108" fmla="*/ 1955800 h 2578100"/>
              <a:gd name="connsiteX109" fmla="*/ 3530600 w 5232911"/>
              <a:gd name="connsiteY109" fmla="*/ 1943100 h 2578100"/>
              <a:gd name="connsiteX110" fmla="*/ 3441700 w 5232911"/>
              <a:gd name="connsiteY110" fmla="*/ 1930400 h 2578100"/>
              <a:gd name="connsiteX111" fmla="*/ 3378200 w 5232911"/>
              <a:gd name="connsiteY111" fmla="*/ 1905000 h 2578100"/>
              <a:gd name="connsiteX112" fmla="*/ 3238500 w 5232911"/>
              <a:gd name="connsiteY112" fmla="*/ 1866900 h 2578100"/>
              <a:gd name="connsiteX113" fmla="*/ 1485900 w 5232911"/>
              <a:gd name="connsiteY113" fmla="*/ 1358900 h 2578100"/>
              <a:gd name="connsiteX114" fmla="*/ 4978400 w 5232911"/>
              <a:gd name="connsiteY114" fmla="*/ 457200 h 2578100"/>
              <a:gd name="connsiteX115" fmla="*/ 4965700 w 5232911"/>
              <a:gd name="connsiteY115" fmla="*/ 0 h 2578100"/>
              <a:gd name="connsiteX116" fmla="*/ 4940300 w 5232911"/>
              <a:gd name="connsiteY116"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810000 w 5232911"/>
              <a:gd name="connsiteY104" fmla="*/ 2006600 h 2578100"/>
              <a:gd name="connsiteX105" fmla="*/ 3670300 w 5232911"/>
              <a:gd name="connsiteY105" fmla="*/ 1981200 h 2578100"/>
              <a:gd name="connsiteX106" fmla="*/ 3632200 w 5232911"/>
              <a:gd name="connsiteY106" fmla="*/ 1968500 h 2578100"/>
              <a:gd name="connsiteX107" fmla="*/ 3568700 w 5232911"/>
              <a:gd name="connsiteY107" fmla="*/ 1955800 h 2578100"/>
              <a:gd name="connsiteX108" fmla="*/ 3530600 w 5232911"/>
              <a:gd name="connsiteY108" fmla="*/ 1943100 h 2578100"/>
              <a:gd name="connsiteX109" fmla="*/ 3441700 w 5232911"/>
              <a:gd name="connsiteY109" fmla="*/ 1930400 h 2578100"/>
              <a:gd name="connsiteX110" fmla="*/ 3378200 w 5232911"/>
              <a:gd name="connsiteY110" fmla="*/ 1905000 h 2578100"/>
              <a:gd name="connsiteX111" fmla="*/ 3238500 w 5232911"/>
              <a:gd name="connsiteY111" fmla="*/ 1866900 h 2578100"/>
              <a:gd name="connsiteX112" fmla="*/ 1485900 w 5232911"/>
              <a:gd name="connsiteY112" fmla="*/ 1358900 h 2578100"/>
              <a:gd name="connsiteX113" fmla="*/ 4978400 w 5232911"/>
              <a:gd name="connsiteY113" fmla="*/ 457200 h 2578100"/>
              <a:gd name="connsiteX114" fmla="*/ 4965700 w 5232911"/>
              <a:gd name="connsiteY114" fmla="*/ 0 h 2578100"/>
              <a:gd name="connsiteX115" fmla="*/ 4940300 w 5232911"/>
              <a:gd name="connsiteY115"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670300 w 5232911"/>
              <a:gd name="connsiteY104" fmla="*/ 1981200 h 2578100"/>
              <a:gd name="connsiteX105" fmla="*/ 3632200 w 5232911"/>
              <a:gd name="connsiteY105" fmla="*/ 1968500 h 2578100"/>
              <a:gd name="connsiteX106" fmla="*/ 3568700 w 5232911"/>
              <a:gd name="connsiteY106" fmla="*/ 1955800 h 2578100"/>
              <a:gd name="connsiteX107" fmla="*/ 3530600 w 5232911"/>
              <a:gd name="connsiteY107" fmla="*/ 1943100 h 2578100"/>
              <a:gd name="connsiteX108" fmla="*/ 3441700 w 5232911"/>
              <a:gd name="connsiteY108" fmla="*/ 1930400 h 2578100"/>
              <a:gd name="connsiteX109" fmla="*/ 3378200 w 5232911"/>
              <a:gd name="connsiteY109" fmla="*/ 1905000 h 2578100"/>
              <a:gd name="connsiteX110" fmla="*/ 3238500 w 5232911"/>
              <a:gd name="connsiteY110" fmla="*/ 1866900 h 2578100"/>
              <a:gd name="connsiteX111" fmla="*/ 1485900 w 5232911"/>
              <a:gd name="connsiteY111" fmla="*/ 1358900 h 2578100"/>
              <a:gd name="connsiteX112" fmla="*/ 4978400 w 5232911"/>
              <a:gd name="connsiteY112" fmla="*/ 457200 h 2578100"/>
              <a:gd name="connsiteX113" fmla="*/ 4965700 w 5232911"/>
              <a:gd name="connsiteY113" fmla="*/ 0 h 2578100"/>
              <a:gd name="connsiteX114" fmla="*/ 4940300 w 5232911"/>
              <a:gd name="connsiteY114"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632200 w 5232911"/>
              <a:gd name="connsiteY104" fmla="*/ 1968500 h 2578100"/>
              <a:gd name="connsiteX105" fmla="*/ 3568700 w 5232911"/>
              <a:gd name="connsiteY105" fmla="*/ 1955800 h 2578100"/>
              <a:gd name="connsiteX106" fmla="*/ 3530600 w 5232911"/>
              <a:gd name="connsiteY106" fmla="*/ 1943100 h 2578100"/>
              <a:gd name="connsiteX107" fmla="*/ 3441700 w 5232911"/>
              <a:gd name="connsiteY107" fmla="*/ 1930400 h 2578100"/>
              <a:gd name="connsiteX108" fmla="*/ 3378200 w 5232911"/>
              <a:gd name="connsiteY108" fmla="*/ 1905000 h 2578100"/>
              <a:gd name="connsiteX109" fmla="*/ 3238500 w 5232911"/>
              <a:gd name="connsiteY109" fmla="*/ 1866900 h 2578100"/>
              <a:gd name="connsiteX110" fmla="*/ 1485900 w 5232911"/>
              <a:gd name="connsiteY110" fmla="*/ 1358900 h 2578100"/>
              <a:gd name="connsiteX111" fmla="*/ 4978400 w 5232911"/>
              <a:gd name="connsiteY111" fmla="*/ 457200 h 2578100"/>
              <a:gd name="connsiteX112" fmla="*/ 4965700 w 5232911"/>
              <a:gd name="connsiteY112" fmla="*/ 0 h 2578100"/>
              <a:gd name="connsiteX113" fmla="*/ 4940300 w 5232911"/>
              <a:gd name="connsiteY113"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568700 w 5232911"/>
              <a:gd name="connsiteY104" fmla="*/ 1955800 h 2578100"/>
              <a:gd name="connsiteX105" fmla="*/ 3530600 w 5232911"/>
              <a:gd name="connsiteY105" fmla="*/ 1943100 h 2578100"/>
              <a:gd name="connsiteX106" fmla="*/ 3441700 w 5232911"/>
              <a:gd name="connsiteY106" fmla="*/ 1930400 h 2578100"/>
              <a:gd name="connsiteX107" fmla="*/ 3378200 w 5232911"/>
              <a:gd name="connsiteY107" fmla="*/ 1905000 h 2578100"/>
              <a:gd name="connsiteX108" fmla="*/ 3238500 w 5232911"/>
              <a:gd name="connsiteY108" fmla="*/ 1866900 h 2578100"/>
              <a:gd name="connsiteX109" fmla="*/ 1485900 w 5232911"/>
              <a:gd name="connsiteY109" fmla="*/ 1358900 h 2578100"/>
              <a:gd name="connsiteX110" fmla="*/ 4978400 w 5232911"/>
              <a:gd name="connsiteY110" fmla="*/ 457200 h 2578100"/>
              <a:gd name="connsiteX111" fmla="*/ 4965700 w 5232911"/>
              <a:gd name="connsiteY111" fmla="*/ 0 h 2578100"/>
              <a:gd name="connsiteX112" fmla="*/ 4940300 w 5232911"/>
              <a:gd name="connsiteY112"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530600 w 5232911"/>
              <a:gd name="connsiteY104" fmla="*/ 1943100 h 2578100"/>
              <a:gd name="connsiteX105" fmla="*/ 3441700 w 5232911"/>
              <a:gd name="connsiteY105" fmla="*/ 1930400 h 2578100"/>
              <a:gd name="connsiteX106" fmla="*/ 3378200 w 5232911"/>
              <a:gd name="connsiteY106" fmla="*/ 1905000 h 2578100"/>
              <a:gd name="connsiteX107" fmla="*/ 3238500 w 5232911"/>
              <a:gd name="connsiteY107" fmla="*/ 1866900 h 2578100"/>
              <a:gd name="connsiteX108" fmla="*/ 1485900 w 5232911"/>
              <a:gd name="connsiteY108" fmla="*/ 1358900 h 2578100"/>
              <a:gd name="connsiteX109" fmla="*/ 4978400 w 5232911"/>
              <a:gd name="connsiteY109" fmla="*/ 457200 h 2578100"/>
              <a:gd name="connsiteX110" fmla="*/ 4965700 w 5232911"/>
              <a:gd name="connsiteY110" fmla="*/ 0 h 2578100"/>
              <a:gd name="connsiteX111" fmla="*/ 4940300 w 5232911"/>
              <a:gd name="connsiteY111"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441700 w 5232911"/>
              <a:gd name="connsiteY104" fmla="*/ 1930400 h 2578100"/>
              <a:gd name="connsiteX105" fmla="*/ 3378200 w 5232911"/>
              <a:gd name="connsiteY105" fmla="*/ 1905000 h 2578100"/>
              <a:gd name="connsiteX106" fmla="*/ 3238500 w 5232911"/>
              <a:gd name="connsiteY106" fmla="*/ 1866900 h 2578100"/>
              <a:gd name="connsiteX107" fmla="*/ 1485900 w 5232911"/>
              <a:gd name="connsiteY107" fmla="*/ 1358900 h 2578100"/>
              <a:gd name="connsiteX108" fmla="*/ 4978400 w 5232911"/>
              <a:gd name="connsiteY108" fmla="*/ 457200 h 2578100"/>
              <a:gd name="connsiteX109" fmla="*/ 4965700 w 5232911"/>
              <a:gd name="connsiteY109" fmla="*/ 0 h 2578100"/>
              <a:gd name="connsiteX110" fmla="*/ 4940300 w 5232911"/>
              <a:gd name="connsiteY110"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378200 w 5232911"/>
              <a:gd name="connsiteY104" fmla="*/ 1905000 h 2578100"/>
              <a:gd name="connsiteX105" fmla="*/ 3238500 w 5232911"/>
              <a:gd name="connsiteY105" fmla="*/ 1866900 h 2578100"/>
              <a:gd name="connsiteX106" fmla="*/ 1485900 w 5232911"/>
              <a:gd name="connsiteY106" fmla="*/ 1358900 h 2578100"/>
              <a:gd name="connsiteX107" fmla="*/ 4978400 w 5232911"/>
              <a:gd name="connsiteY107" fmla="*/ 457200 h 2578100"/>
              <a:gd name="connsiteX108" fmla="*/ 4965700 w 5232911"/>
              <a:gd name="connsiteY108" fmla="*/ 0 h 2578100"/>
              <a:gd name="connsiteX109" fmla="*/ 4940300 w 5232911"/>
              <a:gd name="connsiteY109"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3238500 w 5232911"/>
              <a:gd name="connsiteY104" fmla="*/ 1866900 h 2578100"/>
              <a:gd name="connsiteX105" fmla="*/ 1485900 w 5232911"/>
              <a:gd name="connsiteY105" fmla="*/ 1358900 h 2578100"/>
              <a:gd name="connsiteX106" fmla="*/ 4978400 w 5232911"/>
              <a:gd name="connsiteY106" fmla="*/ 457200 h 2578100"/>
              <a:gd name="connsiteX107" fmla="*/ 4965700 w 5232911"/>
              <a:gd name="connsiteY107" fmla="*/ 0 h 2578100"/>
              <a:gd name="connsiteX108" fmla="*/ 4940300 w 5232911"/>
              <a:gd name="connsiteY108" fmla="*/ 50800 h 257810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292600 w 5232911"/>
              <a:gd name="connsiteY94" fmla="*/ 2362200 h 2578100"/>
              <a:gd name="connsiteX95" fmla="*/ 4330700 w 5232911"/>
              <a:gd name="connsiteY95" fmla="*/ 2387600 h 2578100"/>
              <a:gd name="connsiteX96" fmla="*/ 4495800 w 5232911"/>
              <a:gd name="connsiteY96" fmla="*/ 2413000 h 2578100"/>
              <a:gd name="connsiteX97" fmla="*/ 4610100 w 5232911"/>
              <a:gd name="connsiteY97" fmla="*/ 2438400 h 2578100"/>
              <a:gd name="connsiteX98" fmla="*/ 4686300 w 5232911"/>
              <a:gd name="connsiteY98" fmla="*/ 2476500 h 2578100"/>
              <a:gd name="connsiteX99" fmla="*/ 4724400 w 5232911"/>
              <a:gd name="connsiteY99" fmla="*/ 2489200 h 2578100"/>
              <a:gd name="connsiteX100" fmla="*/ 4851400 w 5232911"/>
              <a:gd name="connsiteY100" fmla="*/ 2540000 h 2578100"/>
              <a:gd name="connsiteX101" fmla="*/ 4889500 w 5232911"/>
              <a:gd name="connsiteY101" fmla="*/ 2565400 h 2578100"/>
              <a:gd name="connsiteX102" fmla="*/ 4940300 w 5232911"/>
              <a:gd name="connsiteY102" fmla="*/ 2578100 h 2578100"/>
              <a:gd name="connsiteX103" fmla="*/ 4927600 w 5232911"/>
              <a:gd name="connsiteY103" fmla="*/ 2260600 h 2578100"/>
              <a:gd name="connsiteX104" fmla="*/ 1485900 w 5232911"/>
              <a:gd name="connsiteY104" fmla="*/ 1358900 h 2578100"/>
              <a:gd name="connsiteX105" fmla="*/ 4978400 w 5232911"/>
              <a:gd name="connsiteY105" fmla="*/ 457200 h 2578100"/>
              <a:gd name="connsiteX106" fmla="*/ 4965700 w 5232911"/>
              <a:gd name="connsiteY106" fmla="*/ 0 h 2578100"/>
              <a:gd name="connsiteX107" fmla="*/ 4940300 w 5232911"/>
              <a:gd name="connsiteY107" fmla="*/ 50800 h 2578100"/>
              <a:gd name="connsiteX0" fmla="*/ 4940300 w 5232911"/>
              <a:gd name="connsiteY0" fmla="*/ 50800 h 2593884"/>
              <a:gd name="connsiteX1" fmla="*/ 4533900 w 5232911"/>
              <a:gd name="connsiteY1" fmla="*/ 76200 h 2593884"/>
              <a:gd name="connsiteX2" fmla="*/ 4419600 w 5232911"/>
              <a:gd name="connsiteY2" fmla="*/ 114300 h 2593884"/>
              <a:gd name="connsiteX3" fmla="*/ 4381500 w 5232911"/>
              <a:gd name="connsiteY3" fmla="*/ 127000 h 2593884"/>
              <a:gd name="connsiteX4" fmla="*/ 4330700 w 5232911"/>
              <a:gd name="connsiteY4" fmla="*/ 152400 h 2593884"/>
              <a:gd name="connsiteX5" fmla="*/ 4279900 w 5232911"/>
              <a:gd name="connsiteY5" fmla="*/ 165100 h 2593884"/>
              <a:gd name="connsiteX6" fmla="*/ 4165600 w 5232911"/>
              <a:gd name="connsiteY6" fmla="*/ 203200 h 2593884"/>
              <a:gd name="connsiteX7" fmla="*/ 4127500 w 5232911"/>
              <a:gd name="connsiteY7" fmla="*/ 215900 h 2593884"/>
              <a:gd name="connsiteX8" fmla="*/ 4076700 w 5232911"/>
              <a:gd name="connsiteY8" fmla="*/ 241300 h 2593884"/>
              <a:gd name="connsiteX9" fmla="*/ 3937000 w 5232911"/>
              <a:gd name="connsiteY9" fmla="*/ 279400 h 2593884"/>
              <a:gd name="connsiteX10" fmla="*/ 3721100 w 5232911"/>
              <a:gd name="connsiteY10" fmla="*/ 330200 h 2593884"/>
              <a:gd name="connsiteX11" fmla="*/ 3619500 w 5232911"/>
              <a:gd name="connsiteY11" fmla="*/ 368300 h 2593884"/>
              <a:gd name="connsiteX12" fmla="*/ 3568700 w 5232911"/>
              <a:gd name="connsiteY12" fmla="*/ 393700 h 2593884"/>
              <a:gd name="connsiteX13" fmla="*/ 3467100 w 5232911"/>
              <a:gd name="connsiteY13" fmla="*/ 419100 h 2593884"/>
              <a:gd name="connsiteX14" fmla="*/ 3429000 w 5232911"/>
              <a:gd name="connsiteY14" fmla="*/ 431800 h 2593884"/>
              <a:gd name="connsiteX15" fmla="*/ 3200400 w 5232911"/>
              <a:gd name="connsiteY15" fmla="*/ 457200 h 2593884"/>
              <a:gd name="connsiteX16" fmla="*/ 3035300 w 5232911"/>
              <a:gd name="connsiteY16" fmla="*/ 469900 h 2593884"/>
              <a:gd name="connsiteX17" fmla="*/ 2997200 w 5232911"/>
              <a:gd name="connsiteY17" fmla="*/ 495300 h 2593884"/>
              <a:gd name="connsiteX18" fmla="*/ 2946400 w 5232911"/>
              <a:gd name="connsiteY18" fmla="*/ 508000 h 2593884"/>
              <a:gd name="connsiteX19" fmla="*/ 2832100 w 5232911"/>
              <a:gd name="connsiteY19" fmla="*/ 533400 h 2593884"/>
              <a:gd name="connsiteX20" fmla="*/ 2374900 w 5232911"/>
              <a:gd name="connsiteY20" fmla="*/ 584200 h 2593884"/>
              <a:gd name="connsiteX21" fmla="*/ 2298700 w 5232911"/>
              <a:gd name="connsiteY21" fmla="*/ 596900 h 2593884"/>
              <a:gd name="connsiteX22" fmla="*/ 2120900 w 5232911"/>
              <a:gd name="connsiteY22" fmla="*/ 622300 h 2593884"/>
              <a:gd name="connsiteX23" fmla="*/ 2082800 w 5232911"/>
              <a:gd name="connsiteY23" fmla="*/ 635000 h 2593884"/>
              <a:gd name="connsiteX24" fmla="*/ 1993900 w 5232911"/>
              <a:gd name="connsiteY24" fmla="*/ 660400 h 2593884"/>
              <a:gd name="connsiteX25" fmla="*/ 1943100 w 5232911"/>
              <a:gd name="connsiteY25" fmla="*/ 685800 h 2593884"/>
              <a:gd name="connsiteX26" fmla="*/ 1841500 w 5232911"/>
              <a:gd name="connsiteY26" fmla="*/ 711200 h 2593884"/>
              <a:gd name="connsiteX27" fmla="*/ 1778000 w 5232911"/>
              <a:gd name="connsiteY27" fmla="*/ 736600 h 2593884"/>
              <a:gd name="connsiteX28" fmla="*/ 1727200 w 5232911"/>
              <a:gd name="connsiteY28" fmla="*/ 749300 h 2593884"/>
              <a:gd name="connsiteX29" fmla="*/ 1651000 w 5232911"/>
              <a:gd name="connsiteY29" fmla="*/ 774700 h 2593884"/>
              <a:gd name="connsiteX30" fmla="*/ 1536700 w 5232911"/>
              <a:gd name="connsiteY30" fmla="*/ 812800 h 2593884"/>
              <a:gd name="connsiteX31" fmla="*/ 1485900 w 5232911"/>
              <a:gd name="connsiteY31" fmla="*/ 825500 h 2593884"/>
              <a:gd name="connsiteX32" fmla="*/ 1397000 w 5232911"/>
              <a:gd name="connsiteY32" fmla="*/ 889000 h 2593884"/>
              <a:gd name="connsiteX33" fmla="*/ 1358900 w 5232911"/>
              <a:gd name="connsiteY33" fmla="*/ 914400 h 2593884"/>
              <a:gd name="connsiteX34" fmla="*/ 1320800 w 5232911"/>
              <a:gd name="connsiteY34" fmla="*/ 952500 h 2593884"/>
              <a:gd name="connsiteX35" fmla="*/ 1244600 w 5232911"/>
              <a:gd name="connsiteY35" fmla="*/ 977900 h 2593884"/>
              <a:gd name="connsiteX36" fmla="*/ 1181100 w 5232911"/>
              <a:gd name="connsiteY36" fmla="*/ 1003300 h 2593884"/>
              <a:gd name="connsiteX37" fmla="*/ 1117600 w 5232911"/>
              <a:gd name="connsiteY37" fmla="*/ 1041400 h 2593884"/>
              <a:gd name="connsiteX38" fmla="*/ 889000 w 5232911"/>
              <a:gd name="connsiteY38" fmla="*/ 1092200 h 2593884"/>
              <a:gd name="connsiteX39" fmla="*/ 812800 w 5232911"/>
              <a:gd name="connsiteY39" fmla="*/ 1104900 h 2593884"/>
              <a:gd name="connsiteX40" fmla="*/ 698500 w 5232911"/>
              <a:gd name="connsiteY40" fmla="*/ 1143000 h 2593884"/>
              <a:gd name="connsiteX41" fmla="*/ 660400 w 5232911"/>
              <a:gd name="connsiteY41" fmla="*/ 1155700 h 2593884"/>
              <a:gd name="connsiteX42" fmla="*/ 596900 w 5232911"/>
              <a:gd name="connsiteY42" fmla="*/ 1168400 h 2593884"/>
              <a:gd name="connsiteX43" fmla="*/ 520700 w 5232911"/>
              <a:gd name="connsiteY43" fmla="*/ 1193800 h 2593884"/>
              <a:gd name="connsiteX44" fmla="*/ 457200 w 5232911"/>
              <a:gd name="connsiteY44" fmla="*/ 1206500 h 2593884"/>
              <a:gd name="connsiteX45" fmla="*/ 381000 w 5232911"/>
              <a:gd name="connsiteY45" fmla="*/ 1219200 h 2593884"/>
              <a:gd name="connsiteX46" fmla="*/ 342900 w 5232911"/>
              <a:gd name="connsiteY46" fmla="*/ 1231900 h 2593884"/>
              <a:gd name="connsiteX47" fmla="*/ 215900 w 5232911"/>
              <a:gd name="connsiteY47" fmla="*/ 1244600 h 2593884"/>
              <a:gd name="connsiteX48" fmla="*/ 127000 w 5232911"/>
              <a:gd name="connsiteY48" fmla="*/ 1257300 h 2593884"/>
              <a:gd name="connsiteX49" fmla="*/ 63500 w 5232911"/>
              <a:gd name="connsiteY49" fmla="*/ 1282700 h 2593884"/>
              <a:gd name="connsiteX50" fmla="*/ 25400 w 5232911"/>
              <a:gd name="connsiteY50" fmla="*/ 1295400 h 2593884"/>
              <a:gd name="connsiteX51" fmla="*/ 0 w 5232911"/>
              <a:gd name="connsiteY51" fmla="*/ 1333500 h 2593884"/>
              <a:gd name="connsiteX52" fmla="*/ 228600 w 5232911"/>
              <a:gd name="connsiteY52" fmla="*/ 1371600 h 2593884"/>
              <a:gd name="connsiteX53" fmla="*/ 304800 w 5232911"/>
              <a:gd name="connsiteY53" fmla="*/ 1397000 h 2593884"/>
              <a:gd name="connsiteX54" fmla="*/ 368300 w 5232911"/>
              <a:gd name="connsiteY54" fmla="*/ 1422400 h 2593884"/>
              <a:gd name="connsiteX55" fmla="*/ 457200 w 5232911"/>
              <a:gd name="connsiteY55" fmla="*/ 1447800 h 2593884"/>
              <a:gd name="connsiteX56" fmla="*/ 571500 w 5232911"/>
              <a:gd name="connsiteY56" fmla="*/ 1498600 h 2593884"/>
              <a:gd name="connsiteX57" fmla="*/ 660400 w 5232911"/>
              <a:gd name="connsiteY57" fmla="*/ 1536700 h 2593884"/>
              <a:gd name="connsiteX58" fmla="*/ 698500 w 5232911"/>
              <a:gd name="connsiteY58" fmla="*/ 1549400 h 2593884"/>
              <a:gd name="connsiteX59" fmla="*/ 749300 w 5232911"/>
              <a:gd name="connsiteY59" fmla="*/ 1574800 h 2593884"/>
              <a:gd name="connsiteX60" fmla="*/ 863600 w 5232911"/>
              <a:gd name="connsiteY60" fmla="*/ 1612900 h 2593884"/>
              <a:gd name="connsiteX61" fmla="*/ 939800 w 5232911"/>
              <a:gd name="connsiteY61" fmla="*/ 1638300 h 2593884"/>
              <a:gd name="connsiteX62" fmla="*/ 977900 w 5232911"/>
              <a:gd name="connsiteY62" fmla="*/ 1651000 h 2593884"/>
              <a:gd name="connsiteX63" fmla="*/ 1028700 w 5232911"/>
              <a:gd name="connsiteY63" fmla="*/ 1663700 h 2593884"/>
              <a:gd name="connsiteX64" fmla="*/ 1104900 w 5232911"/>
              <a:gd name="connsiteY64" fmla="*/ 1689100 h 2593884"/>
              <a:gd name="connsiteX65" fmla="*/ 1143000 w 5232911"/>
              <a:gd name="connsiteY65" fmla="*/ 1701800 h 2593884"/>
              <a:gd name="connsiteX66" fmla="*/ 1371600 w 5232911"/>
              <a:gd name="connsiteY66" fmla="*/ 1739900 h 2593884"/>
              <a:gd name="connsiteX67" fmla="*/ 1587500 w 5232911"/>
              <a:gd name="connsiteY67" fmla="*/ 1778000 h 2593884"/>
              <a:gd name="connsiteX68" fmla="*/ 1651000 w 5232911"/>
              <a:gd name="connsiteY68" fmla="*/ 1803400 h 2593884"/>
              <a:gd name="connsiteX69" fmla="*/ 1752600 w 5232911"/>
              <a:gd name="connsiteY69" fmla="*/ 1828800 h 2593884"/>
              <a:gd name="connsiteX70" fmla="*/ 2057400 w 5232911"/>
              <a:gd name="connsiteY70" fmla="*/ 1854200 h 2593884"/>
              <a:gd name="connsiteX71" fmla="*/ 2095500 w 5232911"/>
              <a:gd name="connsiteY71" fmla="*/ 1866900 h 2593884"/>
              <a:gd name="connsiteX72" fmla="*/ 2324100 w 5232911"/>
              <a:gd name="connsiteY72" fmla="*/ 1905000 h 2593884"/>
              <a:gd name="connsiteX73" fmla="*/ 2400300 w 5232911"/>
              <a:gd name="connsiteY73" fmla="*/ 1930400 h 2593884"/>
              <a:gd name="connsiteX74" fmla="*/ 2438400 w 5232911"/>
              <a:gd name="connsiteY74" fmla="*/ 1943100 h 2593884"/>
              <a:gd name="connsiteX75" fmla="*/ 2514600 w 5232911"/>
              <a:gd name="connsiteY75" fmla="*/ 1955800 h 2593884"/>
              <a:gd name="connsiteX76" fmla="*/ 2603500 w 5232911"/>
              <a:gd name="connsiteY76" fmla="*/ 1993900 h 2593884"/>
              <a:gd name="connsiteX77" fmla="*/ 2679700 w 5232911"/>
              <a:gd name="connsiteY77" fmla="*/ 2019300 h 2593884"/>
              <a:gd name="connsiteX78" fmla="*/ 2806700 w 5232911"/>
              <a:gd name="connsiteY78" fmla="*/ 2044700 h 2593884"/>
              <a:gd name="connsiteX79" fmla="*/ 2882900 w 5232911"/>
              <a:gd name="connsiteY79" fmla="*/ 2070100 h 2593884"/>
              <a:gd name="connsiteX80" fmla="*/ 2946400 w 5232911"/>
              <a:gd name="connsiteY80" fmla="*/ 2082800 h 2593884"/>
              <a:gd name="connsiteX81" fmla="*/ 3022600 w 5232911"/>
              <a:gd name="connsiteY81" fmla="*/ 2108200 h 2593884"/>
              <a:gd name="connsiteX82" fmla="*/ 3086100 w 5232911"/>
              <a:gd name="connsiteY82" fmla="*/ 2120900 h 2593884"/>
              <a:gd name="connsiteX83" fmla="*/ 3187700 w 5232911"/>
              <a:gd name="connsiteY83" fmla="*/ 2159000 h 2593884"/>
              <a:gd name="connsiteX84" fmla="*/ 3225800 w 5232911"/>
              <a:gd name="connsiteY84" fmla="*/ 2171700 h 2593884"/>
              <a:gd name="connsiteX85" fmla="*/ 3289300 w 5232911"/>
              <a:gd name="connsiteY85" fmla="*/ 2184400 h 2593884"/>
              <a:gd name="connsiteX86" fmla="*/ 3467100 w 5232911"/>
              <a:gd name="connsiteY86" fmla="*/ 2209800 h 2593884"/>
              <a:gd name="connsiteX87" fmla="*/ 3543300 w 5232911"/>
              <a:gd name="connsiteY87" fmla="*/ 2235200 h 2593884"/>
              <a:gd name="connsiteX88" fmla="*/ 3733800 w 5232911"/>
              <a:gd name="connsiteY88" fmla="*/ 2260600 h 2593884"/>
              <a:gd name="connsiteX89" fmla="*/ 3797300 w 5232911"/>
              <a:gd name="connsiteY89" fmla="*/ 2273300 h 2593884"/>
              <a:gd name="connsiteX90" fmla="*/ 3949700 w 5232911"/>
              <a:gd name="connsiteY90" fmla="*/ 2298700 h 2593884"/>
              <a:gd name="connsiteX91" fmla="*/ 4025900 w 5232911"/>
              <a:gd name="connsiteY91" fmla="*/ 2311400 h 2593884"/>
              <a:gd name="connsiteX92" fmla="*/ 4152900 w 5232911"/>
              <a:gd name="connsiteY92" fmla="*/ 2324100 h 2593884"/>
              <a:gd name="connsiteX93" fmla="*/ 4254500 w 5232911"/>
              <a:gd name="connsiteY93" fmla="*/ 2349500 h 2593884"/>
              <a:gd name="connsiteX94" fmla="*/ 4292600 w 5232911"/>
              <a:gd name="connsiteY94" fmla="*/ 2362200 h 2593884"/>
              <a:gd name="connsiteX95" fmla="*/ 4330700 w 5232911"/>
              <a:gd name="connsiteY95" fmla="*/ 2387600 h 2593884"/>
              <a:gd name="connsiteX96" fmla="*/ 4495800 w 5232911"/>
              <a:gd name="connsiteY96" fmla="*/ 2413000 h 2593884"/>
              <a:gd name="connsiteX97" fmla="*/ 4610100 w 5232911"/>
              <a:gd name="connsiteY97" fmla="*/ 2438400 h 2593884"/>
              <a:gd name="connsiteX98" fmla="*/ 4686300 w 5232911"/>
              <a:gd name="connsiteY98" fmla="*/ 2476500 h 2593884"/>
              <a:gd name="connsiteX99" fmla="*/ 4724400 w 5232911"/>
              <a:gd name="connsiteY99" fmla="*/ 2489200 h 2593884"/>
              <a:gd name="connsiteX100" fmla="*/ 4851400 w 5232911"/>
              <a:gd name="connsiteY100" fmla="*/ 2540000 h 2593884"/>
              <a:gd name="connsiteX101" fmla="*/ 4940300 w 5232911"/>
              <a:gd name="connsiteY101" fmla="*/ 2578100 h 2593884"/>
              <a:gd name="connsiteX102" fmla="*/ 4927600 w 5232911"/>
              <a:gd name="connsiteY102" fmla="*/ 2260600 h 2593884"/>
              <a:gd name="connsiteX103" fmla="*/ 1485900 w 5232911"/>
              <a:gd name="connsiteY103" fmla="*/ 1358900 h 2593884"/>
              <a:gd name="connsiteX104" fmla="*/ 4978400 w 5232911"/>
              <a:gd name="connsiteY104" fmla="*/ 457200 h 2593884"/>
              <a:gd name="connsiteX105" fmla="*/ 4965700 w 5232911"/>
              <a:gd name="connsiteY105" fmla="*/ 0 h 2593884"/>
              <a:gd name="connsiteX106" fmla="*/ 4940300 w 5232911"/>
              <a:gd name="connsiteY106" fmla="*/ 50800 h 2593884"/>
              <a:gd name="connsiteX0" fmla="*/ 4940300 w 5232911"/>
              <a:gd name="connsiteY0" fmla="*/ 50800 h 2586063"/>
              <a:gd name="connsiteX1" fmla="*/ 4533900 w 5232911"/>
              <a:gd name="connsiteY1" fmla="*/ 76200 h 2586063"/>
              <a:gd name="connsiteX2" fmla="*/ 4419600 w 5232911"/>
              <a:gd name="connsiteY2" fmla="*/ 114300 h 2586063"/>
              <a:gd name="connsiteX3" fmla="*/ 4381500 w 5232911"/>
              <a:gd name="connsiteY3" fmla="*/ 127000 h 2586063"/>
              <a:gd name="connsiteX4" fmla="*/ 4330700 w 5232911"/>
              <a:gd name="connsiteY4" fmla="*/ 152400 h 2586063"/>
              <a:gd name="connsiteX5" fmla="*/ 4279900 w 5232911"/>
              <a:gd name="connsiteY5" fmla="*/ 165100 h 2586063"/>
              <a:gd name="connsiteX6" fmla="*/ 4165600 w 5232911"/>
              <a:gd name="connsiteY6" fmla="*/ 203200 h 2586063"/>
              <a:gd name="connsiteX7" fmla="*/ 4127500 w 5232911"/>
              <a:gd name="connsiteY7" fmla="*/ 215900 h 2586063"/>
              <a:gd name="connsiteX8" fmla="*/ 4076700 w 5232911"/>
              <a:gd name="connsiteY8" fmla="*/ 241300 h 2586063"/>
              <a:gd name="connsiteX9" fmla="*/ 3937000 w 5232911"/>
              <a:gd name="connsiteY9" fmla="*/ 279400 h 2586063"/>
              <a:gd name="connsiteX10" fmla="*/ 3721100 w 5232911"/>
              <a:gd name="connsiteY10" fmla="*/ 330200 h 2586063"/>
              <a:gd name="connsiteX11" fmla="*/ 3619500 w 5232911"/>
              <a:gd name="connsiteY11" fmla="*/ 368300 h 2586063"/>
              <a:gd name="connsiteX12" fmla="*/ 3568700 w 5232911"/>
              <a:gd name="connsiteY12" fmla="*/ 393700 h 2586063"/>
              <a:gd name="connsiteX13" fmla="*/ 3467100 w 5232911"/>
              <a:gd name="connsiteY13" fmla="*/ 419100 h 2586063"/>
              <a:gd name="connsiteX14" fmla="*/ 3429000 w 5232911"/>
              <a:gd name="connsiteY14" fmla="*/ 431800 h 2586063"/>
              <a:gd name="connsiteX15" fmla="*/ 3200400 w 5232911"/>
              <a:gd name="connsiteY15" fmla="*/ 457200 h 2586063"/>
              <a:gd name="connsiteX16" fmla="*/ 3035300 w 5232911"/>
              <a:gd name="connsiteY16" fmla="*/ 469900 h 2586063"/>
              <a:gd name="connsiteX17" fmla="*/ 2997200 w 5232911"/>
              <a:gd name="connsiteY17" fmla="*/ 495300 h 2586063"/>
              <a:gd name="connsiteX18" fmla="*/ 2946400 w 5232911"/>
              <a:gd name="connsiteY18" fmla="*/ 508000 h 2586063"/>
              <a:gd name="connsiteX19" fmla="*/ 2832100 w 5232911"/>
              <a:gd name="connsiteY19" fmla="*/ 533400 h 2586063"/>
              <a:gd name="connsiteX20" fmla="*/ 2374900 w 5232911"/>
              <a:gd name="connsiteY20" fmla="*/ 584200 h 2586063"/>
              <a:gd name="connsiteX21" fmla="*/ 2298700 w 5232911"/>
              <a:gd name="connsiteY21" fmla="*/ 596900 h 2586063"/>
              <a:gd name="connsiteX22" fmla="*/ 2120900 w 5232911"/>
              <a:gd name="connsiteY22" fmla="*/ 622300 h 2586063"/>
              <a:gd name="connsiteX23" fmla="*/ 2082800 w 5232911"/>
              <a:gd name="connsiteY23" fmla="*/ 635000 h 2586063"/>
              <a:gd name="connsiteX24" fmla="*/ 1993900 w 5232911"/>
              <a:gd name="connsiteY24" fmla="*/ 660400 h 2586063"/>
              <a:gd name="connsiteX25" fmla="*/ 1943100 w 5232911"/>
              <a:gd name="connsiteY25" fmla="*/ 685800 h 2586063"/>
              <a:gd name="connsiteX26" fmla="*/ 1841500 w 5232911"/>
              <a:gd name="connsiteY26" fmla="*/ 711200 h 2586063"/>
              <a:gd name="connsiteX27" fmla="*/ 1778000 w 5232911"/>
              <a:gd name="connsiteY27" fmla="*/ 736600 h 2586063"/>
              <a:gd name="connsiteX28" fmla="*/ 1727200 w 5232911"/>
              <a:gd name="connsiteY28" fmla="*/ 749300 h 2586063"/>
              <a:gd name="connsiteX29" fmla="*/ 1651000 w 5232911"/>
              <a:gd name="connsiteY29" fmla="*/ 774700 h 2586063"/>
              <a:gd name="connsiteX30" fmla="*/ 1536700 w 5232911"/>
              <a:gd name="connsiteY30" fmla="*/ 812800 h 2586063"/>
              <a:gd name="connsiteX31" fmla="*/ 1485900 w 5232911"/>
              <a:gd name="connsiteY31" fmla="*/ 825500 h 2586063"/>
              <a:gd name="connsiteX32" fmla="*/ 1397000 w 5232911"/>
              <a:gd name="connsiteY32" fmla="*/ 889000 h 2586063"/>
              <a:gd name="connsiteX33" fmla="*/ 1358900 w 5232911"/>
              <a:gd name="connsiteY33" fmla="*/ 914400 h 2586063"/>
              <a:gd name="connsiteX34" fmla="*/ 1320800 w 5232911"/>
              <a:gd name="connsiteY34" fmla="*/ 952500 h 2586063"/>
              <a:gd name="connsiteX35" fmla="*/ 1244600 w 5232911"/>
              <a:gd name="connsiteY35" fmla="*/ 977900 h 2586063"/>
              <a:gd name="connsiteX36" fmla="*/ 1181100 w 5232911"/>
              <a:gd name="connsiteY36" fmla="*/ 1003300 h 2586063"/>
              <a:gd name="connsiteX37" fmla="*/ 1117600 w 5232911"/>
              <a:gd name="connsiteY37" fmla="*/ 1041400 h 2586063"/>
              <a:gd name="connsiteX38" fmla="*/ 889000 w 5232911"/>
              <a:gd name="connsiteY38" fmla="*/ 1092200 h 2586063"/>
              <a:gd name="connsiteX39" fmla="*/ 812800 w 5232911"/>
              <a:gd name="connsiteY39" fmla="*/ 1104900 h 2586063"/>
              <a:gd name="connsiteX40" fmla="*/ 698500 w 5232911"/>
              <a:gd name="connsiteY40" fmla="*/ 1143000 h 2586063"/>
              <a:gd name="connsiteX41" fmla="*/ 660400 w 5232911"/>
              <a:gd name="connsiteY41" fmla="*/ 1155700 h 2586063"/>
              <a:gd name="connsiteX42" fmla="*/ 596900 w 5232911"/>
              <a:gd name="connsiteY42" fmla="*/ 1168400 h 2586063"/>
              <a:gd name="connsiteX43" fmla="*/ 520700 w 5232911"/>
              <a:gd name="connsiteY43" fmla="*/ 1193800 h 2586063"/>
              <a:gd name="connsiteX44" fmla="*/ 457200 w 5232911"/>
              <a:gd name="connsiteY44" fmla="*/ 1206500 h 2586063"/>
              <a:gd name="connsiteX45" fmla="*/ 381000 w 5232911"/>
              <a:gd name="connsiteY45" fmla="*/ 1219200 h 2586063"/>
              <a:gd name="connsiteX46" fmla="*/ 342900 w 5232911"/>
              <a:gd name="connsiteY46" fmla="*/ 1231900 h 2586063"/>
              <a:gd name="connsiteX47" fmla="*/ 215900 w 5232911"/>
              <a:gd name="connsiteY47" fmla="*/ 1244600 h 2586063"/>
              <a:gd name="connsiteX48" fmla="*/ 127000 w 5232911"/>
              <a:gd name="connsiteY48" fmla="*/ 1257300 h 2586063"/>
              <a:gd name="connsiteX49" fmla="*/ 63500 w 5232911"/>
              <a:gd name="connsiteY49" fmla="*/ 1282700 h 2586063"/>
              <a:gd name="connsiteX50" fmla="*/ 25400 w 5232911"/>
              <a:gd name="connsiteY50" fmla="*/ 1295400 h 2586063"/>
              <a:gd name="connsiteX51" fmla="*/ 0 w 5232911"/>
              <a:gd name="connsiteY51" fmla="*/ 1333500 h 2586063"/>
              <a:gd name="connsiteX52" fmla="*/ 228600 w 5232911"/>
              <a:gd name="connsiteY52" fmla="*/ 1371600 h 2586063"/>
              <a:gd name="connsiteX53" fmla="*/ 304800 w 5232911"/>
              <a:gd name="connsiteY53" fmla="*/ 1397000 h 2586063"/>
              <a:gd name="connsiteX54" fmla="*/ 368300 w 5232911"/>
              <a:gd name="connsiteY54" fmla="*/ 1422400 h 2586063"/>
              <a:gd name="connsiteX55" fmla="*/ 457200 w 5232911"/>
              <a:gd name="connsiteY55" fmla="*/ 1447800 h 2586063"/>
              <a:gd name="connsiteX56" fmla="*/ 571500 w 5232911"/>
              <a:gd name="connsiteY56" fmla="*/ 1498600 h 2586063"/>
              <a:gd name="connsiteX57" fmla="*/ 660400 w 5232911"/>
              <a:gd name="connsiteY57" fmla="*/ 1536700 h 2586063"/>
              <a:gd name="connsiteX58" fmla="*/ 698500 w 5232911"/>
              <a:gd name="connsiteY58" fmla="*/ 1549400 h 2586063"/>
              <a:gd name="connsiteX59" fmla="*/ 749300 w 5232911"/>
              <a:gd name="connsiteY59" fmla="*/ 1574800 h 2586063"/>
              <a:gd name="connsiteX60" fmla="*/ 863600 w 5232911"/>
              <a:gd name="connsiteY60" fmla="*/ 1612900 h 2586063"/>
              <a:gd name="connsiteX61" fmla="*/ 939800 w 5232911"/>
              <a:gd name="connsiteY61" fmla="*/ 1638300 h 2586063"/>
              <a:gd name="connsiteX62" fmla="*/ 977900 w 5232911"/>
              <a:gd name="connsiteY62" fmla="*/ 1651000 h 2586063"/>
              <a:gd name="connsiteX63" fmla="*/ 1028700 w 5232911"/>
              <a:gd name="connsiteY63" fmla="*/ 1663700 h 2586063"/>
              <a:gd name="connsiteX64" fmla="*/ 1104900 w 5232911"/>
              <a:gd name="connsiteY64" fmla="*/ 1689100 h 2586063"/>
              <a:gd name="connsiteX65" fmla="*/ 1143000 w 5232911"/>
              <a:gd name="connsiteY65" fmla="*/ 1701800 h 2586063"/>
              <a:gd name="connsiteX66" fmla="*/ 1371600 w 5232911"/>
              <a:gd name="connsiteY66" fmla="*/ 1739900 h 2586063"/>
              <a:gd name="connsiteX67" fmla="*/ 1587500 w 5232911"/>
              <a:gd name="connsiteY67" fmla="*/ 1778000 h 2586063"/>
              <a:gd name="connsiteX68" fmla="*/ 1651000 w 5232911"/>
              <a:gd name="connsiteY68" fmla="*/ 1803400 h 2586063"/>
              <a:gd name="connsiteX69" fmla="*/ 1752600 w 5232911"/>
              <a:gd name="connsiteY69" fmla="*/ 1828800 h 2586063"/>
              <a:gd name="connsiteX70" fmla="*/ 2057400 w 5232911"/>
              <a:gd name="connsiteY70" fmla="*/ 1854200 h 2586063"/>
              <a:gd name="connsiteX71" fmla="*/ 2095500 w 5232911"/>
              <a:gd name="connsiteY71" fmla="*/ 1866900 h 2586063"/>
              <a:gd name="connsiteX72" fmla="*/ 2324100 w 5232911"/>
              <a:gd name="connsiteY72" fmla="*/ 1905000 h 2586063"/>
              <a:gd name="connsiteX73" fmla="*/ 2400300 w 5232911"/>
              <a:gd name="connsiteY73" fmla="*/ 1930400 h 2586063"/>
              <a:gd name="connsiteX74" fmla="*/ 2438400 w 5232911"/>
              <a:gd name="connsiteY74" fmla="*/ 1943100 h 2586063"/>
              <a:gd name="connsiteX75" fmla="*/ 2514600 w 5232911"/>
              <a:gd name="connsiteY75" fmla="*/ 1955800 h 2586063"/>
              <a:gd name="connsiteX76" fmla="*/ 2603500 w 5232911"/>
              <a:gd name="connsiteY76" fmla="*/ 1993900 h 2586063"/>
              <a:gd name="connsiteX77" fmla="*/ 2679700 w 5232911"/>
              <a:gd name="connsiteY77" fmla="*/ 2019300 h 2586063"/>
              <a:gd name="connsiteX78" fmla="*/ 2806700 w 5232911"/>
              <a:gd name="connsiteY78" fmla="*/ 2044700 h 2586063"/>
              <a:gd name="connsiteX79" fmla="*/ 2882900 w 5232911"/>
              <a:gd name="connsiteY79" fmla="*/ 2070100 h 2586063"/>
              <a:gd name="connsiteX80" fmla="*/ 2946400 w 5232911"/>
              <a:gd name="connsiteY80" fmla="*/ 2082800 h 2586063"/>
              <a:gd name="connsiteX81" fmla="*/ 3022600 w 5232911"/>
              <a:gd name="connsiteY81" fmla="*/ 2108200 h 2586063"/>
              <a:gd name="connsiteX82" fmla="*/ 3086100 w 5232911"/>
              <a:gd name="connsiteY82" fmla="*/ 2120900 h 2586063"/>
              <a:gd name="connsiteX83" fmla="*/ 3187700 w 5232911"/>
              <a:gd name="connsiteY83" fmla="*/ 2159000 h 2586063"/>
              <a:gd name="connsiteX84" fmla="*/ 3225800 w 5232911"/>
              <a:gd name="connsiteY84" fmla="*/ 2171700 h 2586063"/>
              <a:gd name="connsiteX85" fmla="*/ 3289300 w 5232911"/>
              <a:gd name="connsiteY85" fmla="*/ 2184400 h 2586063"/>
              <a:gd name="connsiteX86" fmla="*/ 3467100 w 5232911"/>
              <a:gd name="connsiteY86" fmla="*/ 2209800 h 2586063"/>
              <a:gd name="connsiteX87" fmla="*/ 3543300 w 5232911"/>
              <a:gd name="connsiteY87" fmla="*/ 2235200 h 2586063"/>
              <a:gd name="connsiteX88" fmla="*/ 3733800 w 5232911"/>
              <a:gd name="connsiteY88" fmla="*/ 2260600 h 2586063"/>
              <a:gd name="connsiteX89" fmla="*/ 3797300 w 5232911"/>
              <a:gd name="connsiteY89" fmla="*/ 2273300 h 2586063"/>
              <a:gd name="connsiteX90" fmla="*/ 3949700 w 5232911"/>
              <a:gd name="connsiteY90" fmla="*/ 2298700 h 2586063"/>
              <a:gd name="connsiteX91" fmla="*/ 4025900 w 5232911"/>
              <a:gd name="connsiteY91" fmla="*/ 2311400 h 2586063"/>
              <a:gd name="connsiteX92" fmla="*/ 4152900 w 5232911"/>
              <a:gd name="connsiteY92" fmla="*/ 2324100 h 2586063"/>
              <a:gd name="connsiteX93" fmla="*/ 4254500 w 5232911"/>
              <a:gd name="connsiteY93" fmla="*/ 2349500 h 2586063"/>
              <a:gd name="connsiteX94" fmla="*/ 4292600 w 5232911"/>
              <a:gd name="connsiteY94" fmla="*/ 2362200 h 2586063"/>
              <a:gd name="connsiteX95" fmla="*/ 4330700 w 5232911"/>
              <a:gd name="connsiteY95" fmla="*/ 2387600 h 2586063"/>
              <a:gd name="connsiteX96" fmla="*/ 4495800 w 5232911"/>
              <a:gd name="connsiteY96" fmla="*/ 2413000 h 2586063"/>
              <a:gd name="connsiteX97" fmla="*/ 4610100 w 5232911"/>
              <a:gd name="connsiteY97" fmla="*/ 2438400 h 2586063"/>
              <a:gd name="connsiteX98" fmla="*/ 4686300 w 5232911"/>
              <a:gd name="connsiteY98" fmla="*/ 2476500 h 2586063"/>
              <a:gd name="connsiteX99" fmla="*/ 4724400 w 5232911"/>
              <a:gd name="connsiteY99" fmla="*/ 2489200 h 2586063"/>
              <a:gd name="connsiteX100" fmla="*/ 4940300 w 5232911"/>
              <a:gd name="connsiteY100" fmla="*/ 2578100 h 2586063"/>
              <a:gd name="connsiteX101" fmla="*/ 4927600 w 5232911"/>
              <a:gd name="connsiteY101" fmla="*/ 2260600 h 2586063"/>
              <a:gd name="connsiteX102" fmla="*/ 1485900 w 5232911"/>
              <a:gd name="connsiteY102" fmla="*/ 1358900 h 2586063"/>
              <a:gd name="connsiteX103" fmla="*/ 4978400 w 5232911"/>
              <a:gd name="connsiteY103" fmla="*/ 457200 h 2586063"/>
              <a:gd name="connsiteX104" fmla="*/ 4965700 w 5232911"/>
              <a:gd name="connsiteY104" fmla="*/ 0 h 2586063"/>
              <a:gd name="connsiteX105" fmla="*/ 4940300 w 5232911"/>
              <a:gd name="connsiteY105" fmla="*/ 50800 h 2586063"/>
              <a:gd name="connsiteX0" fmla="*/ 4940300 w 5232911"/>
              <a:gd name="connsiteY0" fmla="*/ 50800 h 2585050"/>
              <a:gd name="connsiteX1" fmla="*/ 4533900 w 5232911"/>
              <a:gd name="connsiteY1" fmla="*/ 76200 h 2585050"/>
              <a:gd name="connsiteX2" fmla="*/ 4419600 w 5232911"/>
              <a:gd name="connsiteY2" fmla="*/ 114300 h 2585050"/>
              <a:gd name="connsiteX3" fmla="*/ 4381500 w 5232911"/>
              <a:gd name="connsiteY3" fmla="*/ 127000 h 2585050"/>
              <a:gd name="connsiteX4" fmla="*/ 4330700 w 5232911"/>
              <a:gd name="connsiteY4" fmla="*/ 152400 h 2585050"/>
              <a:gd name="connsiteX5" fmla="*/ 4279900 w 5232911"/>
              <a:gd name="connsiteY5" fmla="*/ 165100 h 2585050"/>
              <a:gd name="connsiteX6" fmla="*/ 4165600 w 5232911"/>
              <a:gd name="connsiteY6" fmla="*/ 203200 h 2585050"/>
              <a:gd name="connsiteX7" fmla="*/ 4127500 w 5232911"/>
              <a:gd name="connsiteY7" fmla="*/ 215900 h 2585050"/>
              <a:gd name="connsiteX8" fmla="*/ 4076700 w 5232911"/>
              <a:gd name="connsiteY8" fmla="*/ 241300 h 2585050"/>
              <a:gd name="connsiteX9" fmla="*/ 3937000 w 5232911"/>
              <a:gd name="connsiteY9" fmla="*/ 279400 h 2585050"/>
              <a:gd name="connsiteX10" fmla="*/ 3721100 w 5232911"/>
              <a:gd name="connsiteY10" fmla="*/ 330200 h 2585050"/>
              <a:gd name="connsiteX11" fmla="*/ 3619500 w 5232911"/>
              <a:gd name="connsiteY11" fmla="*/ 368300 h 2585050"/>
              <a:gd name="connsiteX12" fmla="*/ 3568700 w 5232911"/>
              <a:gd name="connsiteY12" fmla="*/ 393700 h 2585050"/>
              <a:gd name="connsiteX13" fmla="*/ 3467100 w 5232911"/>
              <a:gd name="connsiteY13" fmla="*/ 419100 h 2585050"/>
              <a:gd name="connsiteX14" fmla="*/ 3429000 w 5232911"/>
              <a:gd name="connsiteY14" fmla="*/ 431800 h 2585050"/>
              <a:gd name="connsiteX15" fmla="*/ 3200400 w 5232911"/>
              <a:gd name="connsiteY15" fmla="*/ 457200 h 2585050"/>
              <a:gd name="connsiteX16" fmla="*/ 3035300 w 5232911"/>
              <a:gd name="connsiteY16" fmla="*/ 469900 h 2585050"/>
              <a:gd name="connsiteX17" fmla="*/ 2997200 w 5232911"/>
              <a:gd name="connsiteY17" fmla="*/ 495300 h 2585050"/>
              <a:gd name="connsiteX18" fmla="*/ 2946400 w 5232911"/>
              <a:gd name="connsiteY18" fmla="*/ 508000 h 2585050"/>
              <a:gd name="connsiteX19" fmla="*/ 2832100 w 5232911"/>
              <a:gd name="connsiteY19" fmla="*/ 533400 h 2585050"/>
              <a:gd name="connsiteX20" fmla="*/ 2374900 w 5232911"/>
              <a:gd name="connsiteY20" fmla="*/ 584200 h 2585050"/>
              <a:gd name="connsiteX21" fmla="*/ 2298700 w 5232911"/>
              <a:gd name="connsiteY21" fmla="*/ 596900 h 2585050"/>
              <a:gd name="connsiteX22" fmla="*/ 2120900 w 5232911"/>
              <a:gd name="connsiteY22" fmla="*/ 622300 h 2585050"/>
              <a:gd name="connsiteX23" fmla="*/ 2082800 w 5232911"/>
              <a:gd name="connsiteY23" fmla="*/ 635000 h 2585050"/>
              <a:gd name="connsiteX24" fmla="*/ 1993900 w 5232911"/>
              <a:gd name="connsiteY24" fmla="*/ 660400 h 2585050"/>
              <a:gd name="connsiteX25" fmla="*/ 1943100 w 5232911"/>
              <a:gd name="connsiteY25" fmla="*/ 685800 h 2585050"/>
              <a:gd name="connsiteX26" fmla="*/ 1841500 w 5232911"/>
              <a:gd name="connsiteY26" fmla="*/ 711200 h 2585050"/>
              <a:gd name="connsiteX27" fmla="*/ 1778000 w 5232911"/>
              <a:gd name="connsiteY27" fmla="*/ 736600 h 2585050"/>
              <a:gd name="connsiteX28" fmla="*/ 1727200 w 5232911"/>
              <a:gd name="connsiteY28" fmla="*/ 749300 h 2585050"/>
              <a:gd name="connsiteX29" fmla="*/ 1651000 w 5232911"/>
              <a:gd name="connsiteY29" fmla="*/ 774700 h 2585050"/>
              <a:gd name="connsiteX30" fmla="*/ 1536700 w 5232911"/>
              <a:gd name="connsiteY30" fmla="*/ 812800 h 2585050"/>
              <a:gd name="connsiteX31" fmla="*/ 1485900 w 5232911"/>
              <a:gd name="connsiteY31" fmla="*/ 825500 h 2585050"/>
              <a:gd name="connsiteX32" fmla="*/ 1397000 w 5232911"/>
              <a:gd name="connsiteY32" fmla="*/ 889000 h 2585050"/>
              <a:gd name="connsiteX33" fmla="*/ 1358900 w 5232911"/>
              <a:gd name="connsiteY33" fmla="*/ 914400 h 2585050"/>
              <a:gd name="connsiteX34" fmla="*/ 1320800 w 5232911"/>
              <a:gd name="connsiteY34" fmla="*/ 952500 h 2585050"/>
              <a:gd name="connsiteX35" fmla="*/ 1244600 w 5232911"/>
              <a:gd name="connsiteY35" fmla="*/ 977900 h 2585050"/>
              <a:gd name="connsiteX36" fmla="*/ 1181100 w 5232911"/>
              <a:gd name="connsiteY36" fmla="*/ 1003300 h 2585050"/>
              <a:gd name="connsiteX37" fmla="*/ 1117600 w 5232911"/>
              <a:gd name="connsiteY37" fmla="*/ 1041400 h 2585050"/>
              <a:gd name="connsiteX38" fmla="*/ 889000 w 5232911"/>
              <a:gd name="connsiteY38" fmla="*/ 1092200 h 2585050"/>
              <a:gd name="connsiteX39" fmla="*/ 812800 w 5232911"/>
              <a:gd name="connsiteY39" fmla="*/ 1104900 h 2585050"/>
              <a:gd name="connsiteX40" fmla="*/ 698500 w 5232911"/>
              <a:gd name="connsiteY40" fmla="*/ 1143000 h 2585050"/>
              <a:gd name="connsiteX41" fmla="*/ 660400 w 5232911"/>
              <a:gd name="connsiteY41" fmla="*/ 1155700 h 2585050"/>
              <a:gd name="connsiteX42" fmla="*/ 596900 w 5232911"/>
              <a:gd name="connsiteY42" fmla="*/ 1168400 h 2585050"/>
              <a:gd name="connsiteX43" fmla="*/ 520700 w 5232911"/>
              <a:gd name="connsiteY43" fmla="*/ 1193800 h 2585050"/>
              <a:gd name="connsiteX44" fmla="*/ 457200 w 5232911"/>
              <a:gd name="connsiteY44" fmla="*/ 1206500 h 2585050"/>
              <a:gd name="connsiteX45" fmla="*/ 381000 w 5232911"/>
              <a:gd name="connsiteY45" fmla="*/ 1219200 h 2585050"/>
              <a:gd name="connsiteX46" fmla="*/ 342900 w 5232911"/>
              <a:gd name="connsiteY46" fmla="*/ 1231900 h 2585050"/>
              <a:gd name="connsiteX47" fmla="*/ 215900 w 5232911"/>
              <a:gd name="connsiteY47" fmla="*/ 1244600 h 2585050"/>
              <a:gd name="connsiteX48" fmla="*/ 127000 w 5232911"/>
              <a:gd name="connsiteY48" fmla="*/ 1257300 h 2585050"/>
              <a:gd name="connsiteX49" fmla="*/ 63500 w 5232911"/>
              <a:gd name="connsiteY49" fmla="*/ 1282700 h 2585050"/>
              <a:gd name="connsiteX50" fmla="*/ 25400 w 5232911"/>
              <a:gd name="connsiteY50" fmla="*/ 1295400 h 2585050"/>
              <a:gd name="connsiteX51" fmla="*/ 0 w 5232911"/>
              <a:gd name="connsiteY51" fmla="*/ 1333500 h 2585050"/>
              <a:gd name="connsiteX52" fmla="*/ 228600 w 5232911"/>
              <a:gd name="connsiteY52" fmla="*/ 1371600 h 2585050"/>
              <a:gd name="connsiteX53" fmla="*/ 304800 w 5232911"/>
              <a:gd name="connsiteY53" fmla="*/ 1397000 h 2585050"/>
              <a:gd name="connsiteX54" fmla="*/ 368300 w 5232911"/>
              <a:gd name="connsiteY54" fmla="*/ 1422400 h 2585050"/>
              <a:gd name="connsiteX55" fmla="*/ 457200 w 5232911"/>
              <a:gd name="connsiteY55" fmla="*/ 1447800 h 2585050"/>
              <a:gd name="connsiteX56" fmla="*/ 571500 w 5232911"/>
              <a:gd name="connsiteY56" fmla="*/ 1498600 h 2585050"/>
              <a:gd name="connsiteX57" fmla="*/ 660400 w 5232911"/>
              <a:gd name="connsiteY57" fmla="*/ 1536700 h 2585050"/>
              <a:gd name="connsiteX58" fmla="*/ 698500 w 5232911"/>
              <a:gd name="connsiteY58" fmla="*/ 1549400 h 2585050"/>
              <a:gd name="connsiteX59" fmla="*/ 749300 w 5232911"/>
              <a:gd name="connsiteY59" fmla="*/ 1574800 h 2585050"/>
              <a:gd name="connsiteX60" fmla="*/ 863600 w 5232911"/>
              <a:gd name="connsiteY60" fmla="*/ 1612900 h 2585050"/>
              <a:gd name="connsiteX61" fmla="*/ 939800 w 5232911"/>
              <a:gd name="connsiteY61" fmla="*/ 1638300 h 2585050"/>
              <a:gd name="connsiteX62" fmla="*/ 977900 w 5232911"/>
              <a:gd name="connsiteY62" fmla="*/ 1651000 h 2585050"/>
              <a:gd name="connsiteX63" fmla="*/ 1028700 w 5232911"/>
              <a:gd name="connsiteY63" fmla="*/ 1663700 h 2585050"/>
              <a:gd name="connsiteX64" fmla="*/ 1104900 w 5232911"/>
              <a:gd name="connsiteY64" fmla="*/ 1689100 h 2585050"/>
              <a:gd name="connsiteX65" fmla="*/ 1143000 w 5232911"/>
              <a:gd name="connsiteY65" fmla="*/ 1701800 h 2585050"/>
              <a:gd name="connsiteX66" fmla="*/ 1371600 w 5232911"/>
              <a:gd name="connsiteY66" fmla="*/ 1739900 h 2585050"/>
              <a:gd name="connsiteX67" fmla="*/ 1587500 w 5232911"/>
              <a:gd name="connsiteY67" fmla="*/ 1778000 h 2585050"/>
              <a:gd name="connsiteX68" fmla="*/ 1651000 w 5232911"/>
              <a:gd name="connsiteY68" fmla="*/ 1803400 h 2585050"/>
              <a:gd name="connsiteX69" fmla="*/ 1752600 w 5232911"/>
              <a:gd name="connsiteY69" fmla="*/ 1828800 h 2585050"/>
              <a:gd name="connsiteX70" fmla="*/ 2057400 w 5232911"/>
              <a:gd name="connsiteY70" fmla="*/ 1854200 h 2585050"/>
              <a:gd name="connsiteX71" fmla="*/ 2095500 w 5232911"/>
              <a:gd name="connsiteY71" fmla="*/ 1866900 h 2585050"/>
              <a:gd name="connsiteX72" fmla="*/ 2324100 w 5232911"/>
              <a:gd name="connsiteY72" fmla="*/ 1905000 h 2585050"/>
              <a:gd name="connsiteX73" fmla="*/ 2400300 w 5232911"/>
              <a:gd name="connsiteY73" fmla="*/ 1930400 h 2585050"/>
              <a:gd name="connsiteX74" fmla="*/ 2438400 w 5232911"/>
              <a:gd name="connsiteY74" fmla="*/ 1943100 h 2585050"/>
              <a:gd name="connsiteX75" fmla="*/ 2514600 w 5232911"/>
              <a:gd name="connsiteY75" fmla="*/ 1955800 h 2585050"/>
              <a:gd name="connsiteX76" fmla="*/ 2603500 w 5232911"/>
              <a:gd name="connsiteY76" fmla="*/ 1993900 h 2585050"/>
              <a:gd name="connsiteX77" fmla="*/ 2679700 w 5232911"/>
              <a:gd name="connsiteY77" fmla="*/ 2019300 h 2585050"/>
              <a:gd name="connsiteX78" fmla="*/ 2806700 w 5232911"/>
              <a:gd name="connsiteY78" fmla="*/ 2044700 h 2585050"/>
              <a:gd name="connsiteX79" fmla="*/ 2882900 w 5232911"/>
              <a:gd name="connsiteY79" fmla="*/ 2070100 h 2585050"/>
              <a:gd name="connsiteX80" fmla="*/ 2946400 w 5232911"/>
              <a:gd name="connsiteY80" fmla="*/ 2082800 h 2585050"/>
              <a:gd name="connsiteX81" fmla="*/ 3022600 w 5232911"/>
              <a:gd name="connsiteY81" fmla="*/ 2108200 h 2585050"/>
              <a:gd name="connsiteX82" fmla="*/ 3086100 w 5232911"/>
              <a:gd name="connsiteY82" fmla="*/ 2120900 h 2585050"/>
              <a:gd name="connsiteX83" fmla="*/ 3187700 w 5232911"/>
              <a:gd name="connsiteY83" fmla="*/ 2159000 h 2585050"/>
              <a:gd name="connsiteX84" fmla="*/ 3225800 w 5232911"/>
              <a:gd name="connsiteY84" fmla="*/ 2171700 h 2585050"/>
              <a:gd name="connsiteX85" fmla="*/ 3289300 w 5232911"/>
              <a:gd name="connsiteY85" fmla="*/ 2184400 h 2585050"/>
              <a:gd name="connsiteX86" fmla="*/ 3467100 w 5232911"/>
              <a:gd name="connsiteY86" fmla="*/ 2209800 h 2585050"/>
              <a:gd name="connsiteX87" fmla="*/ 3543300 w 5232911"/>
              <a:gd name="connsiteY87" fmla="*/ 2235200 h 2585050"/>
              <a:gd name="connsiteX88" fmla="*/ 3733800 w 5232911"/>
              <a:gd name="connsiteY88" fmla="*/ 2260600 h 2585050"/>
              <a:gd name="connsiteX89" fmla="*/ 3797300 w 5232911"/>
              <a:gd name="connsiteY89" fmla="*/ 2273300 h 2585050"/>
              <a:gd name="connsiteX90" fmla="*/ 3949700 w 5232911"/>
              <a:gd name="connsiteY90" fmla="*/ 2298700 h 2585050"/>
              <a:gd name="connsiteX91" fmla="*/ 4025900 w 5232911"/>
              <a:gd name="connsiteY91" fmla="*/ 2311400 h 2585050"/>
              <a:gd name="connsiteX92" fmla="*/ 4152900 w 5232911"/>
              <a:gd name="connsiteY92" fmla="*/ 2324100 h 2585050"/>
              <a:gd name="connsiteX93" fmla="*/ 4254500 w 5232911"/>
              <a:gd name="connsiteY93" fmla="*/ 2349500 h 2585050"/>
              <a:gd name="connsiteX94" fmla="*/ 4292600 w 5232911"/>
              <a:gd name="connsiteY94" fmla="*/ 2362200 h 2585050"/>
              <a:gd name="connsiteX95" fmla="*/ 4330700 w 5232911"/>
              <a:gd name="connsiteY95" fmla="*/ 2387600 h 2585050"/>
              <a:gd name="connsiteX96" fmla="*/ 4495800 w 5232911"/>
              <a:gd name="connsiteY96" fmla="*/ 2413000 h 2585050"/>
              <a:gd name="connsiteX97" fmla="*/ 4610100 w 5232911"/>
              <a:gd name="connsiteY97" fmla="*/ 2438400 h 2585050"/>
              <a:gd name="connsiteX98" fmla="*/ 4686300 w 5232911"/>
              <a:gd name="connsiteY98" fmla="*/ 2476500 h 2585050"/>
              <a:gd name="connsiteX99" fmla="*/ 4940300 w 5232911"/>
              <a:gd name="connsiteY99" fmla="*/ 2578100 h 2585050"/>
              <a:gd name="connsiteX100" fmla="*/ 4927600 w 5232911"/>
              <a:gd name="connsiteY100" fmla="*/ 2260600 h 2585050"/>
              <a:gd name="connsiteX101" fmla="*/ 1485900 w 5232911"/>
              <a:gd name="connsiteY101" fmla="*/ 1358900 h 2585050"/>
              <a:gd name="connsiteX102" fmla="*/ 4978400 w 5232911"/>
              <a:gd name="connsiteY102" fmla="*/ 457200 h 2585050"/>
              <a:gd name="connsiteX103" fmla="*/ 4965700 w 5232911"/>
              <a:gd name="connsiteY103" fmla="*/ 0 h 2585050"/>
              <a:gd name="connsiteX104" fmla="*/ 4940300 w 5232911"/>
              <a:gd name="connsiteY104" fmla="*/ 50800 h 2585050"/>
              <a:gd name="connsiteX0" fmla="*/ 4940300 w 5232911"/>
              <a:gd name="connsiteY0" fmla="*/ 50800 h 2582149"/>
              <a:gd name="connsiteX1" fmla="*/ 4533900 w 5232911"/>
              <a:gd name="connsiteY1" fmla="*/ 76200 h 2582149"/>
              <a:gd name="connsiteX2" fmla="*/ 4419600 w 5232911"/>
              <a:gd name="connsiteY2" fmla="*/ 114300 h 2582149"/>
              <a:gd name="connsiteX3" fmla="*/ 4381500 w 5232911"/>
              <a:gd name="connsiteY3" fmla="*/ 127000 h 2582149"/>
              <a:gd name="connsiteX4" fmla="*/ 4330700 w 5232911"/>
              <a:gd name="connsiteY4" fmla="*/ 152400 h 2582149"/>
              <a:gd name="connsiteX5" fmla="*/ 4279900 w 5232911"/>
              <a:gd name="connsiteY5" fmla="*/ 165100 h 2582149"/>
              <a:gd name="connsiteX6" fmla="*/ 4165600 w 5232911"/>
              <a:gd name="connsiteY6" fmla="*/ 203200 h 2582149"/>
              <a:gd name="connsiteX7" fmla="*/ 4127500 w 5232911"/>
              <a:gd name="connsiteY7" fmla="*/ 215900 h 2582149"/>
              <a:gd name="connsiteX8" fmla="*/ 4076700 w 5232911"/>
              <a:gd name="connsiteY8" fmla="*/ 241300 h 2582149"/>
              <a:gd name="connsiteX9" fmla="*/ 3937000 w 5232911"/>
              <a:gd name="connsiteY9" fmla="*/ 279400 h 2582149"/>
              <a:gd name="connsiteX10" fmla="*/ 3721100 w 5232911"/>
              <a:gd name="connsiteY10" fmla="*/ 330200 h 2582149"/>
              <a:gd name="connsiteX11" fmla="*/ 3619500 w 5232911"/>
              <a:gd name="connsiteY11" fmla="*/ 368300 h 2582149"/>
              <a:gd name="connsiteX12" fmla="*/ 3568700 w 5232911"/>
              <a:gd name="connsiteY12" fmla="*/ 393700 h 2582149"/>
              <a:gd name="connsiteX13" fmla="*/ 3467100 w 5232911"/>
              <a:gd name="connsiteY13" fmla="*/ 419100 h 2582149"/>
              <a:gd name="connsiteX14" fmla="*/ 3429000 w 5232911"/>
              <a:gd name="connsiteY14" fmla="*/ 431800 h 2582149"/>
              <a:gd name="connsiteX15" fmla="*/ 3200400 w 5232911"/>
              <a:gd name="connsiteY15" fmla="*/ 457200 h 2582149"/>
              <a:gd name="connsiteX16" fmla="*/ 3035300 w 5232911"/>
              <a:gd name="connsiteY16" fmla="*/ 469900 h 2582149"/>
              <a:gd name="connsiteX17" fmla="*/ 2997200 w 5232911"/>
              <a:gd name="connsiteY17" fmla="*/ 495300 h 2582149"/>
              <a:gd name="connsiteX18" fmla="*/ 2946400 w 5232911"/>
              <a:gd name="connsiteY18" fmla="*/ 508000 h 2582149"/>
              <a:gd name="connsiteX19" fmla="*/ 2832100 w 5232911"/>
              <a:gd name="connsiteY19" fmla="*/ 533400 h 2582149"/>
              <a:gd name="connsiteX20" fmla="*/ 2374900 w 5232911"/>
              <a:gd name="connsiteY20" fmla="*/ 584200 h 2582149"/>
              <a:gd name="connsiteX21" fmla="*/ 2298700 w 5232911"/>
              <a:gd name="connsiteY21" fmla="*/ 596900 h 2582149"/>
              <a:gd name="connsiteX22" fmla="*/ 2120900 w 5232911"/>
              <a:gd name="connsiteY22" fmla="*/ 622300 h 2582149"/>
              <a:gd name="connsiteX23" fmla="*/ 2082800 w 5232911"/>
              <a:gd name="connsiteY23" fmla="*/ 635000 h 2582149"/>
              <a:gd name="connsiteX24" fmla="*/ 1993900 w 5232911"/>
              <a:gd name="connsiteY24" fmla="*/ 660400 h 2582149"/>
              <a:gd name="connsiteX25" fmla="*/ 1943100 w 5232911"/>
              <a:gd name="connsiteY25" fmla="*/ 685800 h 2582149"/>
              <a:gd name="connsiteX26" fmla="*/ 1841500 w 5232911"/>
              <a:gd name="connsiteY26" fmla="*/ 711200 h 2582149"/>
              <a:gd name="connsiteX27" fmla="*/ 1778000 w 5232911"/>
              <a:gd name="connsiteY27" fmla="*/ 736600 h 2582149"/>
              <a:gd name="connsiteX28" fmla="*/ 1727200 w 5232911"/>
              <a:gd name="connsiteY28" fmla="*/ 749300 h 2582149"/>
              <a:gd name="connsiteX29" fmla="*/ 1651000 w 5232911"/>
              <a:gd name="connsiteY29" fmla="*/ 774700 h 2582149"/>
              <a:gd name="connsiteX30" fmla="*/ 1536700 w 5232911"/>
              <a:gd name="connsiteY30" fmla="*/ 812800 h 2582149"/>
              <a:gd name="connsiteX31" fmla="*/ 1485900 w 5232911"/>
              <a:gd name="connsiteY31" fmla="*/ 825500 h 2582149"/>
              <a:gd name="connsiteX32" fmla="*/ 1397000 w 5232911"/>
              <a:gd name="connsiteY32" fmla="*/ 889000 h 2582149"/>
              <a:gd name="connsiteX33" fmla="*/ 1358900 w 5232911"/>
              <a:gd name="connsiteY33" fmla="*/ 914400 h 2582149"/>
              <a:gd name="connsiteX34" fmla="*/ 1320800 w 5232911"/>
              <a:gd name="connsiteY34" fmla="*/ 952500 h 2582149"/>
              <a:gd name="connsiteX35" fmla="*/ 1244600 w 5232911"/>
              <a:gd name="connsiteY35" fmla="*/ 977900 h 2582149"/>
              <a:gd name="connsiteX36" fmla="*/ 1181100 w 5232911"/>
              <a:gd name="connsiteY36" fmla="*/ 1003300 h 2582149"/>
              <a:gd name="connsiteX37" fmla="*/ 1117600 w 5232911"/>
              <a:gd name="connsiteY37" fmla="*/ 1041400 h 2582149"/>
              <a:gd name="connsiteX38" fmla="*/ 889000 w 5232911"/>
              <a:gd name="connsiteY38" fmla="*/ 1092200 h 2582149"/>
              <a:gd name="connsiteX39" fmla="*/ 812800 w 5232911"/>
              <a:gd name="connsiteY39" fmla="*/ 1104900 h 2582149"/>
              <a:gd name="connsiteX40" fmla="*/ 698500 w 5232911"/>
              <a:gd name="connsiteY40" fmla="*/ 1143000 h 2582149"/>
              <a:gd name="connsiteX41" fmla="*/ 660400 w 5232911"/>
              <a:gd name="connsiteY41" fmla="*/ 1155700 h 2582149"/>
              <a:gd name="connsiteX42" fmla="*/ 596900 w 5232911"/>
              <a:gd name="connsiteY42" fmla="*/ 1168400 h 2582149"/>
              <a:gd name="connsiteX43" fmla="*/ 520700 w 5232911"/>
              <a:gd name="connsiteY43" fmla="*/ 1193800 h 2582149"/>
              <a:gd name="connsiteX44" fmla="*/ 457200 w 5232911"/>
              <a:gd name="connsiteY44" fmla="*/ 1206500 h 2582149"/>
              <a:gd name="connsiteX45" fmla="*/ 381000 w 5232911"/>
              <a:gd name="connsiteY45" fmla="*/ 1219200 h 2582149"/>
              <a:gd name="connsiteX46" fmla="*/ 342900 w 5232911"/>
              <a:gd name="connsiteY46" fmla="*/ 1231900 h 2582149"/>
              <a:gd name="connsiteX47" fmla="*/ 215900 w 5232911"/>
              <a:gd name="connsiteY47" fmla="*/ 1244600 h 2582149"/>
              <a:gd name="connsiteX48" fmla="*/ 127000 w 5232911"/>
              <a:gd name="connsiteY48" fmla="*/ 1257300 h 2582149"/>
              <a:gd name="connsiteX49" fmla="*/ 63500 w 5232911"/>
              <a:gd name="connsiteY49" fmla="*/ 1282700 h 2582149"/>
              <a:gd name="connsiteX50" fmla="*/ 25400 w 5232911"/>
              <a:gd name="connsiteY50" fmla="*/ 1295400 h 2582149"/>
              <a:gd name="connsiteX51" fmla="*/ 0 w 5232911"/>
              <a:gd name="connsiteY51" fmla="*/ 1333500 h 2582149"/>
              <a:gd name="connsiteX52" fmla="*/ 228600 w 5232911"/>
              <a:gd name="connsiteY52" fmla="*/ 1371600 h 2582149"/>
              <a:gd name="connsiteX53" fmla="*/ 304800 w 5232911"/>
              <a:gd name="connsiteY53" fmla="*/ 1397000 h 2582149"/>
              <a:gd name="connsiteX54" fmla="*/ 368300 w 5232911"/>
              <a:gd name="connsiteY54" fmla="*/ 1422400 h 2582149"/>
              <a:gd name="connsiteX55" fmla="*/ 457200 w 5232911"/>
              <a:gd name="connsiteY55" fmla="*/ 1447800 h 2582149"/>
              <a:gd name="connsiteX56" fmla="*/ 571500 w 5232911"/>
              <a:gd name="connsiteY56" fmla="*/ 1498600 h 2582149"/>
              <a:gd name="connsiteX57" fmla="*/ 660400 w 5232911"/>
              <a:gd name="connsiteY57" fmla="*/ 1536700 h 2582149"/>
              <a:gd name="connsiteX58" fmla="*/ 698500 w 5232911"/>
              <a:gd name="connsiteY58" fmla="*/ 1549400 h 2582149"/>
              <a:gd name="connsiteX59" fmla="*/ 749300 w 5232911"/>
              <a:gd name="connsiteY59" fmla="*/ 1574800 h 2582149"/>
              <a:gd name="connsiteX60" fmla="*/ 863600 w 5232911"/>
              <a:gd name="connsiteY60" fmla="*/ 1612900 h 2582149"/>
              <a:gd name="connsiteX61" fmla="*/ 939800 w 5232911"/>
              <a:gd name="connsiteY61" fmla="*/ 1638300 h 2582149"/>
              <a:gd name="connsiteX62" fmla="*/ 977900 w 5232911"/>
              <a:gd name="connsiteY62" fmla="*/ 1651000 h 2582149"/>
              <a:gd name="connsiteX63" fmla="*/ 1028700 w 5232911"/>
              <a:gd name="connsiteY63" fmla="*/ 1663700 h 2582149"/>
              <a:gd name="connsiteX64" fmla="*/ 1104900 w 5232911"/>
              <a:gd name="connsiteY64" fmla="*/ 1689100 h 2582149"/>
              <a:gd name="connsiteX65" fmla="*/ 1143000 w 5232911"/>
              <a:gd name="connsiteY65" fmla="*/ 1701800 h 2582149"/>
              <a:gd name="connsiteX66" fmla="*/ 1371600 w 5232911"/>
              <a:gd name="connsiteY66" fmla="*/ 1739900 h 2582149"/>
              <a:gd name="connsiteX67" fmla="*/ 1587500 w 5232911"/>
              <a:gd name="connsiteY67" fmla="*/ 1778000 h 2582149"/>
              <a:gd name="connsiteX68" fmla="*/ 1651000 w 5232911"/>
              <a:gd name="connsiteY68" fmla="*/ 1803400 h 2582149"/>
              <a:gd name="connsiteX69" fmla="*/ 1752600 w 5232911"/>
              <a:gd name="connsiteY69" fmla="*/ 1828800 h 2582149"/>
              <a:gd name="connsiteX70" fmla="*/ 2057400 w 5232911"/>
              <a:gd name="connsiteY70" fmla="*/ 1854200 h 2582149"/>
              <a:gd name="connsiteX71" fmla="*/ 2095500 w 5232911"/>
              <a:gd name="connsiteY71" fmla="*/ 1866900 h 2582149"/>
              <a:gd name="connsiteX72" fmla="*/ 2324100 w 5232911"/>
              <a:gd name="connsiteY72" fmla="*/ 1905000 h 2582149"/>
              <a:gd name="connsiteX73" fmla="*/ 2400300 w 5232911"/>
              <a:gd name="connsiteY73" fmla="*/ 1930400 h 2582149"/>
              <a:gd name="connsiteX74" fmla="*/ 2438400 w 5232911"/>
              <a:gd name="connsiteY74" fmla="*/ 1943100 h 2582149"/>
              <a:gd name="connsiteX75" fmla="*/ 2514600 w 5232911"/>
              <a:gd name="connsiteY75" fmla="*/ 1955800 h 2582149"/>
              <a:gd name="connsiteX76" fmla="*/ 2603500 w 5232911"/>
              <a:gd name="connsiteY76" fmla="*/ 1993900 h 2582149"/>
              <a:gd name="connsiteX77" fmla="*/ 2679700 w 5232911"/>
              <a:gd name="connsiteY77" fmla="*/ 2019300 h 2582149"/>
              <a:gd name="connsiteX78" fmla="*/ 2806700 w 5232911"/>
              <a:gd name="connsiteY78" fmla="*/ 2044700 h 2582149"/>
              <a:gd name="connsiteX79" fmla="*/ 2882900 w 5232911"/>
              <a:gd name="connsiteY79" fmla="*/ 2070100 h 2582149"/>
              <a:gd name="connsiteX80" fmla="*/ 2946400 w 5232911"/>
              <a:gd name="connsiteY80" fmla="*/ 2082800 h 2582149"/>
              <a:gd name="connsiteX81" fmla="*/ 3022600 w 5232911"/>
              <a:gd name="connsiteY81" fmla="*/ 2108200 h 2582149"/>
              <a:gd name="connsiteX82" fmla="*/ 3086100 w 5232911"/>
              <a:gd name="connsiteY82" fmla="*/ 2120900 h 2582149"/>
              <a:gd name="connsiteX83" fmla="*/ 3187700 w 5232911"/>
              <a:gd name="connsiteY83" fmla="*/ 2159000 h 2582149"/>
              <a:gd name="connsiteX84" fmla="*/ 3225800 w 5232911"/>
              <a:gd name="connsiteY84" fmla="*/ 2171700 h 2582149"/>
              <a:gd name="connsiteX85" fmla="*/ 3289300 w 5232911"/>
              <a:gd name="connsiteY85" fmla="*/ 2184400 h 2582149"/>
              <a:gd name="connsiteX86" fmla="*/ 3467100 w 5232911"/>
              <a:gd name="connsiteY86" fmla="*/ 2209800 h 2582149"/>
              <a:gd name="connsiteX87" fmla="*/ 3543300 w 5232911"/>
              <a:gd name="connsiteY87" fmla="*/ 2235200 h 2582149"/>
              <a:gd name="connsiteX88" fmla="*/ 3733800 w 5232911"/>
              <a:gd name="connsiteY88" fmla="*/ 2260600 h 2582149"/>
              <a:gd name="connsiteX89" fmla="*/ 3797300 w 5232911"/>
              <a:gd name="connsiteY89" fmla="*/ 2273300 h 2582149"/>
              <a:gd name="connsiteX90" fmla="*/ 3949700 w 5232911"/>
              <a:gd name="connsiteY90" fmla="*/ 2298700 h 2582149"/>
              <a:gd name="connsiteX91" fmla="*/ 4025900 w 5232911"/>
              <a:gd name="connsiteY91" fmla="*/ 2311400 h 2582149"/>
              <a:gd name="connsiteX92" fmla="*/ 4152900 w 5232911"/>
              <a:gd name="connsiteY92" fmla="*/ 2324100 h 2582149"/>
              <a:gd name="connsiteX93" fmla="*/ 4254500 w 5232911"/>
              <a:gd name="connsiteY93" fmla="*/ 2349500 h 2582149"/>
              <a:gd name="connsiteX94" fmla="*/ 4292600 w 5232911"/>
              <a:gd name="connsiteY94" fmla="*/ 2362200 h 2582149"/>
              <a:gd name="connsiteX95" fmla="*/ 4330700 w 5232911"/>
              <a:gd name="connsiteY95" fmla="*/ 2387600 h 2582149"/>
              <a:gd name="connsiteX96" fmla="*/ 4495800 w 5232911"/>
              <a:gd name="connsiteY96" fmla="*/ 2413000 h 2582149"/>
              <a:gd name="connsiteX97" fmla="*/ 4610100 w 5232911"/>
              <a:gd name="connsiteY97" fmla="*/ 2438400 h 2582149"/>
              <a:gd name="connsiteX98" fmla="*/ 4940300 w 5232911"/>
              <a:gd name="connsiteY98" fmla="*/ 2578100 h 2582149"/>
              <a:gd name="connsiteX99" fmla="*/ 4927600 w 5232911"/>
              <a:gd name="connsiteY99" fmla="*/ 2260600 h 2582149"/>
              <a:gd name="connsiteX100" fmla="*/ 1485900 w 5232911"/>
              <a:gd name="connsiteY100" fmla="*/ 1358900 h 2582149"/>
              <a:gd name="connsiteX101" fmla="*/ 4978400 w 5232911"/>
              <a:gd name="connsiteY101" fmla="*/ 457200 h 2582149"/>
              <a:gd name="connsiteX102" fmla="*/ 4965700 w 5232911"/>
              <a:gd name="connsiteY102" fmla="*/ 0 h 2582149"/>
              <a:gd name="connsiteX103" fmla="*/ 4940300 w 5232911"/>
              <a:gd name="connsiteY103" fmla="*/ 50800 h 2582149"/>
              <a:gd name="connsiteX0" fmla="*/ 4940300 w 5232911"/>
              <a:gd name="connsiteY0" fmla="*/ 50800 h 2580839"/>
              <a:gd name="connsiteX1" fmla="*/ 4533900 w 5232911"/>
              <a:gd name="connsiteY1" fmla="*/ 76200 h 2580839"/>
              <a:gd name="connsiteX2" fmla="*/ 4419600 w 5232911"/>
              <a:gd name="connsiteY2" fmla="*/ 114300 h 2580839"/>
              <a:gd name="connsiteX3" fmla="*/ 4381500 w 5232911"/>
              <a:gd name="connsiteY3" fmla="*/ 127000 h 2580839"/>
              <a:gd name="connsiteX4" fmla="*/ 4330700 w 5232911"/>
              <a:gd name="connsiteY4" fmla="*/ 152400 h 2580839"/>
              <a:gd name="connsiteX5" fmla="*/ 4279900 w 5232911"/>
              <a:gd name="connsiteY5" fmla="*/ 165100 h 2580839"/>
              <a:gd name="connsiteX6" fmla="*/ 4165600 w 5232911"/>
              <a:gd name="connsiteY6" fmla="*/ 203200 h 2580839"/>
              <a:gd name="connsiteX7" fmla="*/ 4127500 w 5232911"/>
              <a:gd name="connsiteY7" fmla="*/ 215900 h 2580839"/>
              <a:gd name="connsiteX8" fmla="*/ 4076700 w 5232911"/>
              <a:gd name="connsiteY8" fmla="*/ 241300 h 2580839"/>
              <a:gd name="connsiteX9" fmla="*/ 3937000 w 5232911"/>
              <a:gd name="connsiteY9" fmla="*/ 279400 h 2580839"/>
              <a:gd name="connsiteX10" fmla="*/ 3721100 w 5232911"/>
              <a:gd name="connsiteY10" fmla="*/ 330200 h 2580839"/>
              <a:gd name="connsiteX11" fmla="*/ 3619500 w 5232911"/>
              <a:gd name="connsiteY11" fmla="*/ 368300 h 2580839"/>
              <a:gd name="connsiteX12" fmla="*/ 3568700 w 5232911"/>
              <a:gd name="connsiteY12" fmla="*/ 393700 h 2580839"/>
              <a:gd name="connsiteX13" fmla="*/ 3467100 w 5232911"/>
              <a:gd name="connsiteY13" fmla="*/ 419100 h 2580839"/>
              <a:gd name="connsiteX14" fmla="*/ 3429000 w 5232911"/>
              <a:gd name="connsiteY14" fmla="*/ 431800 h 2580839"/>
              <a:gd name="connsiteX15" fmla="*/ 3200400 w 5232911"/>
              <a:gd name="connsiteY15" fmla="*/ 457200 h 2580839"/>
              <a:gd name="connsiteX16" fmla="*/ 3035300 w 5232911"/>
              <a:gd name="connsiteY16" fmla="*/ 469900 h 2580839"/>
              <a:gd name="connsiteX17" fmla="*/ 2997200 w 5232911"/>
              <a:gd name="connsiteY17" fmla="*/ 495300 h 2580839"/>
              <a:gd name="connsiteX18" fmla="*/ 2946400 w 5232911"/>
              <a:gd name="connsiteY18" fmla="*/ 508000 h 2580839"/>
              <a:gd name="connsiteX19" fmla="*/ 2832100 w 5232911"/>
              <a:gd name="connsiteY19" fmla="*/ 533400 h 2580839"/>
              <a:gd name="connsiteX20" fmla="*/ 2374900 w 5232911"/>
              <a:gd name="connsiteY20" fmla="*/ 584200 h 2580839"/>
              <a:gd name="connsiteX21" fmla="*/ 2298700 w 5232911"/>
              <a:gd name="connsiteY21" fmla="*/ 596900 h 2580839"/>
              <a:gd name="connsiteX22" fmla="*/ 2120900 w 5232911"/>
              <a:gd name="connsiteY22" fmla="*/ 622300 h 2580839"/>
              <a:gd name="connsiteX23" fmla="*/ 2082800 w 5232911"/>
              <a:gd name="connsiteY23" fmla="*/ 635000 h 2580839"/>
              <a:gd name="connsiteX24" fmla="*/ 1993900 w 5232911"/>
              <a:gd name="connsiteY24" fmla="*/ 660400 h 2580839"/>
              <a:gd name="connsiteX25" fmla="*/ 1943100 w 5232911"/>
              <a:gd name="connsiteY25" fmla="*/ 685800 h 2580839"/>
              <a:gd name="connsiteX26" fmla="*/ 1841500 w 5232911"/>
              <a:gd name="connsiteY26" fmla="*/ 711200 h 2580839"/>
              <a:gd name="connsiteX27" fmla="*/ 1778000 w 5232911"/>
              <a:gd name="connsiteY27" fmla="*/ 736600 h 2580839"/>
              <a:gd name="connsiteX28" fmla="*/ 1727200 w 5232911"/>
              <a:gd name="connsiteY28" fmla="*/ 749300 h 2580839"/>
              <a:gd name="connsiteX29" fmla="*/ 1651000 w 5232911"/>
              <a:gd name="connsiteY29" fmla="*/ 774700 h 2580839"/>
              <a:gd name="connsiteX30" fmla="*/ 1536700 w 5232911"/>
              <a:gd name="connsiteY30" fmla="*/ 812800 h 2580839"/>
              <a:gd name="connsiteX31" fmla="*/ 1485900 w 5232911"/>
              <a:gd name="connsiteY31" fmla="*/ 825500 h 2580839"/>
              <a:gd name="connsiteX32" fmla="*/ 1397000 w 5232911"/>
              <a:gd name="connsiteY32" fmla="*/ 889000 h 2580839"/>
              <a:gd name="connsiteX33" fmla="*/ 1358900 w 5232911"/>
              <a:gd name="connsiteY33" fmla="*/ 914400 h 2580839"/>
              <a:gd name="connsiteX34" fmla="*/ 1320800 w 5232911"/>
              <a:gd name="connsiteY34" fmla="*/ 952500 h 2580839"/>
              <a:gd name="connsiteX35" fmla="*/ 1244600 w 5232911"/>
              <a:gd name="connsiteY35" fmla="*/ 977900 h 2580839"/>
              <a:gd name="connsiteX36" fmla="*/ 1181100 w 5232911"/>
              <a:gd name="connsiteY36" fmla="*/ 1003300 h 2580839"/>
              <a:gd name="connsiteX37" fmla="*/ 1117600 w 5232911"/>
              <a:gd name="connsiteY37" fmla="*/ 1041400 h 2580839"/>
              <a:gd name="connsiteX38" fmla="*/ 889000 w 5232911"/>
              <a:gd name="connsiteY38" fmla="*/ 1092200 h 2580839"/>
              <a:gd name="connsiteX39" fmla="*/ 812800 w 5232911"/>
              <a:gd name="connsiteY39" fmla="*/ 1104900 h 2580839"/>
              <a:gd name="connsiteX40" fmla="*/ 698500 w 5232911"/>
              <a:gd name="connsiteY40" fmla="*/ 1143000 h 2580839"/>
              <a:gd name="connsiteX41" fmla="*/ 660400 w 5232911"/>
              <a:gd name="connsiteY41" fmla="*/ 1155700 h 2580839"/>
              <a:gd name="connsiteX42" fmla="*/ 596900 w 5232911"/>
              <a:gd name="connsiteY42" fmla="*/ 1168400 h 2580839"/>
              <a:gd name="connsiteX43" fmla="*/ 520700 w 5232911"/>
              <a:gd name="connsiteY43" fmla="*/ 1193800 h 2580839"/>
              <a:gd name="connsiteX44" fmla="*/ 457200 w 5232911"/>
              <a:gd name="connsiteY44" fmla="*/ 1206500 h 2580839"/>
              <a:gd name="connsiteX45" fmla="*/ 381000 w 5232911"/>
              <a:gd name="connsiteY45" fmla="*/ 1219200 h 2580839"/>
              <a:gd name="connsiteX46" fmla="*/ 342900 w 5232911"/>
              <a:gd name="connsiteY46" fmla="*/ 1231900 h 2580839"/>
              <a:gd name="connsiteX47" fmla="*/ 215900 w 5232911"/>
              <a:gd name="connsiteY47" fmla="*/ 1244600 h 2580839"/>
              <a:gd name="connsiteX48" fmla="*/ 127000 w 5232911"/>
              <a:gd name="connsiteY48" fmla="*/ 1257300 h 2580839"/>
              <a:gd name="connsiteX49" fmla="*/ 63500 w 5232911"/>
              <a:gd name="connsiteY49" fmla="*/ 1282700 h 2580839"/>
              <a:gd name="connsiteX50" fmla="*/ 25400 w 5232911"/>
              <a:gd name="connsiteY50" fmla="*/ 1295400 h 2580839"/>
              <a:gd name="connsiteX51" fmla="*/ 0 w 5232911"/>
              <a:gd name="connsiteY51" fmla="*/ 1333500 h 2580839"/>
              <a:gd name="connsiteX52" fmla="*/ 228600 w 5232911"/>
              <a:gd name="connsiteY52" fmla="*/ 1371600 h 2580839"/>
              <a:gd name="connsiteX53" fmla="*/ 304800 w 5232911"/>
              <a:gd name="connsiteY53" fmla="*/ 1397000 h 2580839"/>
              <a:gd name="connsiteX54" fmla="*/ 368300 w 5232911"/>
              <a:gd name="connsiteY54" fmla="*/ 1422400 h 2580839"/>
              <a:gd name="connsiteX55" fmla="*/ 457200 w 5232911"/>
              <a:gd name="connsiteY55" fmla="*/ 1447800 h 2580839"/>
              <a:gd name="connsiteX56" fmla="*/ 571500 w 5232911"/>
              <a:gd name="connsiteY56" fmla="*/ 1498600 h 2580839"/>
              <a:gd name="connsiteX57" fmla="*/ 660400 w 5232911"/>
              <a:gd name="connsiteY57" fmla="*/ 1536700 h 2580839"/>
              <a:gd name="connsiteX58" fmla="*/ 698500 w 5232911"/>
              <a:gd name="connsiteY58" fmla="*/ 1549400 h 2580839"/>
              <a:gd name="connsiteX59" fmla="*/ 749300 w 5232911"/>
              <a:gd name="connsiteY59" fmla="*/ 1574800 h 2580839"/>
              <a:gd name="connsiteX60" fmla="*/ 863600 w 5232911"/>
              <a:gd name="connsiteY60" fmla="*/ 1612900 h 2580839"/>
              <a:gd name="connsiteX61" fmla="*/ 939800 w 5232911"/>
              <a:gd name="connsiteY61" fmla="*/ 1638300 h 2580839"/>
              <a:gd name="connsiteX62" fmla="*/ 977900 w 5232911"/>
              <a:gd name="connsiteY62" fmla="*/ 1651000 h 2580839"/>
              <a:gd name="connsiteX63" fmla="*/ 1028700 w 5232911"/>
              <a:gd name="connsiteY63" fmla="*/ 1663700 h 2580839"/>
              <a:gd name="connsiteX64" fmla="*/ 1104900 w 5232911"/>
              <a:gd name="connsiteY64" fmla="*/ 1689100 h 2580839"/>
              <a:gd name="connsiteX65" fmla="*/ 1143000 w 5232911"/>
              <a:gd name="connsiteY65" fmla="*/ 1701800 h 2580839"/>
              <a:gd name="connsiteX66" fmla="*/ 1371600 w 5232911"/>
              <a:gd name="connsiteY66" fmla="*/ 1739900 h 2580839"/>
              <a:gd name="connsiteX67" fmla="*/ 1587500 w 5232911"/>
              <a:gd name="connsiteY67" fmla="*/ 1778000 h 2580839"/>
              <a:gd name="connsiteX68" fmla="*/ 1651000 w 5232911"/>
              <a:gd name="connsiteY68" fmla="*/ 1803400 h 2580839"/>
              <a:gd name="connsiteX69" fmla="*/ 1752600 w 5232911"/>
              <a:gd name="connsiteY69" fmla="*/ 1828800 h 2580839"/>
              <a:gd name="connsiteX70" fmla="*/ 2057400 w 5232911"/>
              <a:gd name="connsiteY70" fmla="*/ 1854200 h 2580839"/>
              <a:gd name="connsiteX71" fmla="*/ 2095500 w 5232911"/>
              <a:gd name="connsiteY71" fmla="*/ 1866900 h 2580839"/>
              <a:gd name="connsiteX72" fmla="*/ 2324100 w 5232911"/>
              <a:gd name="connsiteY72" fmla="*/ 1905000 h 2580839"/>
              <a:gd name="connsiteX73" fmla="*/ 2400300 w 5232911"/>
              <a:gd name="connsiteY73" fmla="*/ 1930400 h 2580839"/>
              <a:gd name="connsiteX74" fmla="*/ 2438400 w 5232911"/>
              <a:gd name="connsiteY74" fmla="*/ 1943100 h 2580839"/>
              <a:gd name="connsiteX75" fmla="*/ 2514600 w 5232911"/>
              <a:gd name="connsiteY75" fmla="*/ 1955800 h 2580839"/>
              <a:gd name="connsiteX76" fmla="*/ 2603500 w 5232911"/>
              <a:gd name="connsiteY76" fmla="*/ 1993900 h 2580839"/>
              <a:gd name="connsiteX77" fmla="*/ 2679700 w 5232911"/>
              <a:gd name="connsiteY77" fmla="*/ 2019300 h 2580839"/>
              <a:gd name="connsiteX78" fmla="*/ 2806700 w 5232911"/>
              <a:gd name="connsiteY78" fmla="*/ 2044700 h 2580839"/>
              <a:gd name="connsiteX79" fmla="*/ 2882900 w 5232911"/>
              <a:gd name="connsiteY79" fmla="*/ 2070100 h 2580839"/>
              <a:gd name="connsiteX80" fmla="*/ 2946400 w 5232911"/>
              <a:gd name="connsiteY80" fmla="*/ 2082800 h 2580839"/>
              <a:gd name="connsiteX81" fmla="*/ 3022600 w 5232911"/>
              <a:gd name="connsiteY81" fmla="*/ 2108200 h 2580839"/>
              <a:gd name="connsiteX82" fmla="*/ 3086100 w 5232911"/>
              <a:gd name="connsiteY82" fmla="*/ 2120900 h 2580839"/>
              <a:gd name="connsiteX83" fmla="*/ 3187700 w 5232911"/>
              <a:gd name="connsiteY83" fmla="*/ 2159000 h 2580839"/>
              <a:gd name="connsiteX84" fmla="*/ 3225800 w 5232911"/>
              <a:gd name="connsiteY84" fmla="*/ 2171700 h 2580839"/>
              <a:gd name="connsiteX85" fmla="*/ 3289300 w 5232911"/>
              <a:gd name="connsiteY85" fmla="*/ 2184400 h 2580839"/>
              <a:gd name="connsiteX86" fmla="*/ 3467100 w 5232911"/>
              <a:gd name="connsiteY86" fmla="*/ 2209800 h 2580839"/>
              <a:gd name="connsiteX87" fmla="*/ 3543300 w 5232911"/>
              <a:gd name="connsiteY87" fmla="*/ 2235200 h 2580839"/>
              <a:gd name="connsiteX88" fmla="*/ 3733800 w 5232911"/>
              <a:gd name="connsiteY88" fmla="*/ 2260600 h 2580839"/>
              <a:gd name="connsiteX89" fmla="*/ 3797300 w 5232911"/>
              <a:gd name="connsiteY89" fmla="*/ 2273300 h 2580839"/>
              <a:gd name="connsiteX90" fmla="*/ 3949700 w 5232911"/>
              <a:gd name="connsiteY90" fmla="*/ 2298700 h 2580839"/>
              <a:gd name="connsiteX91" fmla="*/ 4025900 w 5232911"/>
              <a:gd name="connsiteY91" fmla="*/ 2311400 h 2580839"/>
              <a:gd name="connsiteX92" fmla="*/ 4152900 w 5232911"/>
              <a:gd name="connsiteY92" fmla="*/ 2324100 h 2580839"/>
              <a:gd name="connsiteX93" fmla="*/ 4254500 w 5232911"/>
              <a:gd name="connsiteY93" fmla="*/ 2349500 h 2580839"/>
              <a:gd name="connsiteX94" fmla="*/ 4292600 w 5232911"/>
              <a:gd name="connsiteY94" fmla="*/ 2362200 h 2580839"/>
              <a:gd name="connsiteX95" fmla="*/ 4330700 w 5232911"/>
              <a:gd name="connsiteY95" fmla="*/ 2387600 h 2580839"/>
              <a:gd name="connsiteX96" fmla="*/ 4495800 w 5232911"/>
              <a:gd name="connsiteY96" fmla="*/ 2413000 h 2580839"/>
              <a:gd name="connsiteX97" fmla="*/ 4940300 w 5232911"/>
              <a:gd name="connsiteY97" fmla="*/ 2578100 h 2580839"/>
              <a:gd name="connsiteX98" fmla="*/ 4927600 w 5232911"/>
              <a:gd name="connsiteY98" fmla="*/ 2260600 h 2580839"/>
              <a:gd name="connsiteX99" fmla="*/ 1485900 w 5232911"/>
              <a:gd name="connsiteY99" fmla="*/ 1358900 h 2580839"/>
              <a:gd name="connsiteX100" fmla="*/ 4978400 w 5232911"/>
              <a:gd name="connsiteY100" fmla="*/ 457200 h 2580839"/>
              <a:gd name="connsiteX101" fmla="*/ 4965700 w 5232911"/>
              <a:gd name="connsiteY101" fmla="*/ 0 h 2580839"/>
              <a:gd name="connsiteX102" fmla="*/ 4940300 w 5232911"/>
              <a:gd name="connsiteY102" fmla="*/ 50800 h 2580839"/>
              <a:gd name="connsiteX0" fmla="*/ 4940300 w 5232911"/>
              <a:gd name="connsiteY0" fmla="*/ 50800 h 2579863"/>
              <a:gd name="connsiteX1" fmla="*/ 4533900 w 5232911"/>
              <a:gd name="connsiteY1" fmla="*/ 76200 h 2579863"/>
              <a:gd name="connsiteX2" fmla="*/ 4419600 w 5232911"/>
              <a:gd name="connsiteY2" fmla="*/ 114300 h 2579863"/>
              <a:gd name="connsiteX3" fmla="*/ 4381500 w 5232911"/>
              <a:gd name="connsiteY3" fmla="*/ 127000 h 2579863"/>
              <a:gd name="connsiteX4" fmla="*/ 4330700 w 5232911"/>
              <a:gd name="connsiteY4" fmla="*/ 152400 h 2579863"/>
              <a:gd name="connsiteX5" fmla="*/ 4279900 w 5232911"/>
              <a:gd name="connsiteY5" fmla="*/ 165100 h 2579863"/>
              <a:gd name="connsiteX6" fmla="*/ 4165600 w 5232911"/>
              <a:gd name="connsiteY6" fmla="*/ 203200 h 2579863"/>
              <a:gd name="connsiteX7" fmla="*/ 4127500 w 5232911"/>
              <a:gd name="connsiteY7" fmla="*/ 215900 h 2579863"/>
              <a:gd name="connsiteX8" fmla="*/ 4076700 w 5232911"/>
              <a:gd name="connsiteY8" fmla="*/ 241300 h 2579863"/>
              <a:gd name="connsiteX9" fmla="*/ 3937000 w 5232911"/>
              <a:gd name="connsiteY9" fmla="*/ 279400 h 2579863"/>
              <a:gd name="connsiteX10" fmla="*/ 3721100 w 5232911"/>
              <a:gd name="connsiteY10" fmla="*/ 330200 h 2579863"/>
              <a:gd name="connsiteX11" fmla="*/ 3619500 w 5232911"/>
              <a:gd name="connsiteY11" fmla="*/ 368300 h 2579863"/>
              <a:gd name="connsiteX12" fmla="*/ 3568700 w 5232911"/>
              <a:gd name="connsiteY12" fmla="*/ 393700 h 2579863"/>
              <a:gd name="connsiteX13" fmla="*/ 3467100 w 5232911"/>
              <a:gd name="connsiteY13" fmla="*/ 419100 h 2579863"/>
              <a:gd name="connsiteX14" fmla="*/ 3429000 w 5232911"/>
              <a:gd name="connsiteY14" fmla="*/ 431800 h 2579863"/>
              <a:gd name="connsiteX15" fmla="*/ 3200400 w 5232911"/>
              <a:gd name="connsiteY15" fmla="*/ 457200 h 2579863"/>
              <a:gd name="connsiteX16" fmla="*/ 3035300 w 5232911"/>
              <a:gd name="connsiteY16" fmla="*/ 469900 h 2579863"/>
              <a:gd name="connsiteX17" fmla="*/ 2997200 w 5232911"/>
              <a:gd name="connsiteY17" fmla="*/ 495300 h 2579863"/>
              <a:gd name="connsiteX18" fmla="*/ 2946400 w 5232911"/>
              <a:gd name="connsiteY18" fmla="*/ 508000 h 2579863"/>
              <a:gd name="connsiteX19" fmla="*/ 2832100 w 5232911"/>
              <a:gd name="connsiteY19" fmla="*/ 533400 h 2579863"/>
              <a:gd name="connsiteX20" fmla="*/ 2374900 w 5232911"/>
              <a:gd name="connsiteY20" fmla="*/ 584200 h 2579863"/>
              <a:gd name="connsiteX21" fmla="*/ 2298700 w 5232911"/>
              <a:gd name="connsiteY21" fmla="*/ 596900 h 2579863"/>
              <a:gd name="connsiteX22" fmla="*/ 2120900 w 5232911"/>
              <a:gd name="connsiteY22" fmla="*/ 622300 h 2579863"/>
              <a:gd name="connsiteX23" fmla="*/ 2082800 w 5232911"/>
              <a:gd name="connsiteY23" fmla="*/ 635000 h 2579863"/>
              <a:gd name="connsiteX24" fmla="*/ 1993900 w 5232911"/>
              <a:gd name="connsiteY24" fmla="*/ 660400 h 2579863"/>
              <a:gd name="connsiteX25" fmla="*/ 1943100 w 5232911"/>
              <a:gd name="connsiteY25" fmla="*/ 685800 h 2579863"/>
              <a:gd name="connsiteX26" fmla="*/ 1841500 w 5232911"/>
              <a:gd name="connsiteY26" fmla="*/ 711200 h 2579863"/>
              <a:gd name="connsiteX27" fmla="*/ 1778000 w 5232911"/>
              <a:gd name="connsiteY27" fmla="*/ 736600 h 2579863"/>
              <a:gd name="connsiteX28" fmla="*/ 1727200 w 5232911"/>
              <a:gd name="connsiteY28" fmla="*/ 749300 h 2579863"/>
              <a:gd name="connsiteX29" fmla="*/ 1651000 w 5232911"/>
              <a:gd name="connsiteY29" fmla="*/ 774700 h 2579863"/>
              <a:gd name="connsiteX30" fmla="*/ 1536700 w 5232911"/>
              <a:gd name="connsiteY30" fmla="*/ 812800 h 2579863"/>
              <a:gd name="connsiteX31" fmla="*/ 1485900 w 5232911"/>
              <a:gd name="connsiteY31" fmla="*/ 825500 h 2579863"/>
              <a:gd name="connsiteX32" fmla="*/ 1397000 w 5232911"/>
              <a:gd name="connsiteY32" fmla="*/ 889000 h 2579863"/>
              <a:gd name="connsiteX33" fmla="*/ 1358900 w 5232911"/>
              <a:gd name="connsiteY33" fmla="*/ 914400 h 2579863"/>
              <a:gd name="connsiteX34" fmla="*/ 1320800 w 5232911"/>
              <a:gd name="connsiteY34" fmla="*/ 952500 h 2579863"/>
              <a:gd name="connsiteX35" fmla="*/ 1244600 w 5232911"/>
              <a:gd name="connsiteY35" fmla="*/ 977900 h 2579863"/>
              <a:gd name="connsiteX36" fmla="*/ 1181100 w 5232911"/>
              <a:gd name="connsiteY36" fmla="*/ 1003300 h 2579863"/>
              <a:gd name="connsiteX37" fmla="*/ 1117600 w 5232911"/>
              <a:gd name="connsiteY37" fmla="*/ 1041400 h 2579863"/>
              <a:gd name="connsiteX38" fmla="*/ 889000 w 5232911"/>
              <a:gd name="connsiteY38" fmla="*/ 1092200 h 2579863"/>
              <a:gd name="connsiteX39" fmla="*/ 812800 w 5232911"/>
              <a:gd name="connsiteY39" fmla="*/ 1104900 h 2579863"/>
              <a:gd name="connsiteX40" fmla="*/ 698500 w 5232911"/>
              <a:gd name="connsiteY40" fmla="*/ 1143000 h 2579863"/>
              <a:gd name="connsiteX41" fmla="*/ 660400 w 5232911"/>
              <a:gd name="connsiteY41" fmla="*/ 1155700 h 2579863"/>
              <a:gd name="connsiteX42" fmla="*/ 596900 w 5232911"/>
              <a:gd name="connsiteY42" fmla="*/ 1168400 h 2579863"/>
              <a:gd name="connsiteX43" fmla="*/ 520700 w 5232911"/>
              <a:gd name="connsiteY43" fmla="*/ 1193800 h 2579863"/>
              <a:gd name="connsiteX44" fmla="*/ 457200 w 5232911"/>
              <a:gd name="connsiteY44" fmla="*/ 1206500 h 2579863"/>
              <a:gd name="connsiteX45" fmla="*/ 381000 w 5232911"/>
              <a:gd name="connsiteY45" fmla="*/ 1219200 h 2579863"/>
              <a:gd name="connsiteX46" fmla="*/ 342900 w 5232911"/>
              <a:gd name="connsiteY46" fmla="*/ 1231900 h 2579863"/>
              <a:gd name="connsiteX47" fmla="*/ 215900 w 5232911"/>
              <a:gd name="connsiteY47" fmla="*/ 1244600 h 2579863"/>
              <a:gd name="connsiteX48" fmla="*/ 127000 w 5232911"/>
              <a:gd name="connsiteY48" fmla="*/ 1257300 h 2579863"/>
              <a:gd name="connsiteX49" fmla="*/ 63500 w 5232911"/>
              <a:gd name="connsiteY49" fmla="*/ 1282700 h 2579863"/>
              <a:gd name="connsiteX50" fmla="*/ 25400 w 5232911"/>
              <a:gd name="connsiteY50" fmla="*/ 1295400 h 2579863"/>
              <a:gd name="connsiteX51" fmla="*/ 0 w 5232911"/>
              <a:gd name="connsiteY51" fmla="*/ 1333500 h 2579863"/>
              <a:gd name="connsiteX52" fmla="*/ 228600 w 5232911"/>
              <a:gd name="connsiteY52" fmla="*/ 1371600 h 2579863"/>
              <a:gd name="connsiteX53" fmla="*/ 304800 w 5232911"/>
              <a:gd name="connsiteY53" fmla="*/ 1397000 h 2579863"/>
              <a:gd name="connsiteX54" fmla="*/ 368300 w 5232911"/>
              <a:gd name="connsiteY54" fmla="*/ 1422400 h 2579863"/>
              <a:gd name="connsiteX55" fmla="*/ 457200 w 5232911"/>
              <a:gd name="connsiteY55" fmla="*/ 1447800 h 2579863"/>
              <a:gd name="connsiteX56" fmla="*/ 571500 w 5232911"/>
              <a:gd name="connsiteY56" fmla="*/ 1498600 h 2579863"/>
              <a:gd name="connsiteX57" fmla="*/ 660400 w 5232911"/>
              <a:gd name="connsiteY57" fmla="*/ 1536700 h 2579863"/>
              <a:gd name="connsiteX58" fmla="*/ 698500 w 5232911"/>
              <a:gd name="connsiteY58" fmla="*/ 1549400 h 2579863"/>
              <a:gd name="connsiteX59" fmla="*/ 749300 w 5232911"/>
              <a:gd name="connsiteY59" fmla="*/ 1574800 h 2579863"/>
              <a:gd name="connsiteX60" fmla="*/ 863600 w 5232911"/>
              <a:gd name="connsiteY60" fmla="*/ 1612900 h 2579863"/>
              <a:gd name="connsiteX61" fmla="*/ 939800 w 5232911"/>
              <a:gd name="connsiteY61" fmla="*/ 1638300 h 2579863"/>
              <a:gd name="connsiteX62" fmla="*/ 977900 w 5232911"/>
              <a:gd name="connsiteY62" fmla="*/ 1651000 h 2579863"/>
              <a:gd name="connsiteX63" fmla="*/ 1028700 w 5232911"/>
              <a:gd name="connsiteY63" fmla="*/ 1663700 h 2579863"/>
              <a:gd name="connsiteX64" fmla="*/ 1104900 w 5232911"/>
              <a:gd name="connsiteY64" fmla="*/ 1689100 h 2579863"/>
              <a:gd name="connsiteX65" fmla="*/ 1143000 w 5232911"/>
              <a:gd name="connsiteY65" fmla="*/ 1701800 h 2579863"/>
              <a:gd name="connsiteX66" fmla="*/ 1371600 w 5232911"/>
              <a:gd name="connsiteY66" fmla="*/ 1739900 h 2579863"/>
              <a:gd name="connsiteX67" fmla="*/ 1587500 w 5232911"/>
              <a:gd name="connsiteY67" fmla="*/ 1778000 h 2579863"/>
              <a:gd name="connsiteX68" fmla="*/ 1651000 w 5232911"/>
              <a:gd name="connsiteY68" fmla="*/ 1803400 h 2579863"/>
              <a:gd name="connsiteX69" fmla="*/ 1752600 w 5232911"/>
              <a:gd name="connsiteY69" fmla="*/ 1828800 h 2579863"/>
              <a:gd name="connsiteX70" fmla="*/ 2057400 w 5232911"/>
              <a:gd name="connsiteY70" fmla="*/ 1854200 h 2579863"/>
              <a:gd name="connsiteX71" fmla="*/ 2095500 w 5232911"/>
              <a:gd name="connsiteY71" fmla="*/ 1866900 h 2579863"/>
              <a:gd name="connsiteX72" fmla="*/ 2324100 w 5232911"/>
              <a:gd name="connsiteY72" fmla="*/ 1905000 h 2579863"/>
              <a:gd name="connsiteX73" fmla="*/ 2400300 w 5232911"/>
              <a:gd name="connsiteY73" fmla="*/ 1930400 h 2579863"/>
              <a:gd name="connsiteX74" fmla="*/ 2438400 w 5232911"/>
              <a:gd name="connsiteY74" fmla="*/ 1943100 h 2579863"/>
              <a:gd name="connsiteX75" fmla="*/ 2514600 w 5232911"/>
              <a:gd name="connsiteY75" fmla="*/ 1955800 h 2579863"/>
              <a:gd name="connsiteX76" fmla="*/ 2603500 w 5232911"/>
              <a:gd name="connsiteY76" fmla="*/ 1993900 h 2579863"/>
              <a:gd name="connsiteX77" fmla="*/ 2679700 w 5232911"/>
              <a:gd name="connsiteY77" fmla="*/ 2019300 h 2579863"/>
              <a:gd name="connsiteX78" fmla="*/ 2806700 w 5232911"/>
              <a:gd name="connsiteY78" fmla="*/ 2044700 h 2579863"/>
              <a:gd name="connsiteX79" fmla="*/ 2882900 w 5232911"/>
              <a:gd name="connsiteY79" fmla="*/ 2070100 h 2579863"/>
              <a:gd name="connsiteX80" fmla="*/ 2946400 w 5232911"/>
              <a:gd name="connsiteY80" fmla="*/ 2082800 h 2579863"/>
              <a:gd name="connsiteX81" fmla="*/ 3022600 w 5232911"/>
              <a:gd name="connsiteY81" fmla="*/ 2108200 h 2579863"/>
              <a:gd name="connsiteX82" fmla="*/ 3086100 w 5232911"/>
              <a:gd name="connsiteY82" fmla="*/ 2120900 h 2579863"/>
              <a:gd name="connsiteX83" fmla="*/ 3187700 w 5232911"/>
              <a:gd name="connsiteY83" fmla="*/ 2159000 h 2579863"/>
              <a:gd name="connsiteX84" fmla="*/ 3225800 w 5232911"/>
              <a:gd name="connsiteY84" fmla="*/ 2171700 h 2579863"/>
              <a:gd name="connsiteX85" fmla="*/ 3289300 w 5232911"/>
              <a:gd name="connsiteY85" fmla="*/ 2184400 h 2579863"/>
              <a:gd name="connsiteX86" fmla="*/ 3467100 w 5232911"/>
              <a:gd name="connsiteY86" fmla="*/ 2209800 h 2579863"/>
              <a:gd name="connsiteX87" fmla="*/ 3543300 w 5232911"/>
              <a:gd name="connsiteY87" fmla="*/ 2235200 h 2579863"/>
              <a:gd name="connsiteX88" fmla="*/ 3733800 w 5232911"/>
              <a:gd name="connsiteY88" fmla="*/ 2260600 h 2579863"/>
              <a:gd name="connsiteX89" fmla="*/ 3797300 w 5232911"/>
              <a:gd name="connsiteY89" fmla="*/ 2273300 h 2579863"/>
              <a:gd name="connsiteX90" fmla="*/ 3949700 w 5232911"/>
              <a:gd name="connsiteY90" fmla="*/ 2298700 h 2579863"/>
              <a:gd name="connsiteX91" fmla="*/ 4025900 w 5232911"/>
              <a:gd name="connsiteY91" fmla="*/ 2311400 h 2579863"/>
              <a:gd name="connsiteX92" fmla="*/ 4152900 w 5232911"/>
              <a:gd name="connsiteY92" fmla="*/ 2324100 h 2579863"/>
              <a:gd name="connsiteX93" fmla="*/ 4254500 w 5232911"/>
              <a:gd name="connsiteY93" fmla="*/ 2349500 h 2579863"/>
              <a:gd name="connsiteX94" fmla="*/ 4292600 w 5232911"/>
              <a:gd name="connsiteY94" fmla="*/ 2362200 h 2579863"/>
              <a:gd name="connsiteX95" fmla="*/ 4330700 w 5232911"/>
              <a:gd name="connsiteY95" fmla="*/ 2387600 h 2579863"/>
              <a:gd name="connsiteX96" fmla="*/ 4940300 w 5232911"/>
              <a:gd name="connsiteY96" fmla="*/ 2578100 h 2579863"/>
              <a:gd name="connsiteX97" fmla="*/ 4927600 w 5232911"/>
              <a:gd name="connsiteY97" fmla="*/ 2260600 h 2579863"/>
              <a:gd name="connsiteX98" fmla="*/ 1485900 w 5232911"/>
              <a:gd name="connsiteY98" fmla="*/ 1358900 h 2579863"/>
              <a:gd name="connsiteX99" fmla="*/ 4978400 w 5232911"/>
              <a:gd name="connsiteY99" fmla="*/ 457200 h 2579863"/>
              <a:gd name="connsiteX100" fmla="*/ 4965700 w 5232911"/>
              <a:gd name="connsiteY100" fmla="*/ 0 h 2579863"/>
              <a:gd name="connsiteX101" fmla="*/ 4940300 w 5232911"/>
              <a:gd name="connsiteY101" fmla="*/ 50800 h 2579863"/>
              <a:gd name="connsiteX0" fmla="*/ 4940300 w 5232911"/>
              <a:gd name="connsiteY0" fmla="*/ 50800 h 2579140"/>
              <a:gd name="connsiteX1" fmla="*/ 4533900 w 5232911"/>
              <a:gd name="connsiteY1" fmla="*/ 76200 h 2579140"/>
              <a:gd name="connsiteX2" fmla="*/ 4419600 w 5232911"/>
              <a:gd name="connsiteY2" fmla="*/ 114300 h 2579140"/>
              <a:gd name="connsiteX3" fmla="*/ 4381500 w 5232911"/>
              <a:gd name="connsiteY3" fmla="*/ 127000 h 2579140"/>
              <a:gd name="connsiteX4" fmla="*/ 4330700 w 5232911"/>
              <a:gd name="connsiteY4" fmla="*/ 152400 h 2579140"/>
              <a:gd name="connsiteX5" fmla="*/ 4279900 w 5232911"/>
              <a:gd name="connsiteY5" fmla="*/ 165100 h 2579140"/>
              <a:gd name="connsiteX6" fmla="*/ 4165600 w 5232911"/>
              <a:gd name="connsiteY6" fmla="*/ 203200 h 2579140"/>
              <a:gd name="connsiteX7" fmla="*/ 4127500 w 5232911"/>
              <a:gd name="connsiteY7" fmla="*/ 215900 h 2579140"/>
              <a:gd name="connsiteX8" fmla="*/ 4076700 w 5232911"/>
              <a:gd name="connsiteY8" fmla="*/ 241300 h 2579140"/>
              <a:gd name="connsiteX9" fmla="*/ 3937000 w 5232911"/>
              <a:gd name="connsiteY9" fmla="*/ 279400 h 2579140"/>
              <a:gd name="connsiteX10" fmla="*/ 3721100 w 5232911"/>
              <a:gd name="connsiteY10" fmla="*/ 330200 h 2579140"/>
              <a:gd name="connsiteX11" fmla="*/ 3619500 w 5232911"/>
              <a:gd name="connsiteY11" fmla="*/ 368300 h 2579140"/>
              <a:gd name="connsiteX12" fmla="*/ 3568700 w 5232911"/>
              <a:gd name="connsiteY12" fmla="*/ 393700 h 2579140"/>
              <a:gd name="connsiteX13" fmla="*/ 3467100 w 5232911"/>
              <a:gd name="connsiteY13" fmla="*/ 419100 h 2579140"/>
              <a:gd name="connsiteX14" fmla="*/ 3429000 w 5232911"/>
              <a:gd name="connsiteY14" fmla="*/ 431800 h 2579140"/>
              <a:gd name="connsiteX15" fmla="*/ 3200400 w 5232911"/>
              <a:gd name="connsiteY15" fmla="*/ 457200 h 2579140"/>
              <a:gd name="connsiteX16" fmla="*/ 3035300 w 5232911"/>
              <a:gd name="connsiteY16" fmla="*/ 469900 h 2579140"/>
              <a:gd name="connsiteX17" fmla="*/ 2997200 w 5232911"/>
              <a:gd name="connsiteY17" fmla="*/ 495300 h 2579140"/>
              <a:gd name="connsiteX18" fmla="*/ 2946400 w 5232911"/>
              <a:gd name="connsiteY18" fmla="*/ 508000 h 2579140"/>
              <a:gd name="connsiteX19" fmla="*/ 2832100 w 5232911"/>
              <a:gd name="connsiteY19" fmla="*/ 533400 h 2579140"/>
              <a:gd name="connsiteX20" fmla="*/ 2374900 w 5232911"/>
              <a:gd name="connsiteY20" fmla="*/ 584200 h 2579140"/>
              <a:gd name="connsiteX21" fmla="*/ 2298700 w 5232911"/>
              <a:gd name="connsiteY21" fmla="*/ 596900 h 2579140"/>
              <a:gd name="connsiteX22" fmla="*/ 2120900 w 5232911"/>
              <a:gd name="connsiteY22" fmla="*/ 622300 h 2579140"/>
              <a:gd name="connsiteX23" fmla="*/ 2082800 w 5232911"/>
              <a:gd name="connsiteY23" fmla="*/ 635000 h 2579140"/>
              <a:gd name="connsiteX24" fmla="*/ 1993900 w 5232911"/>
              <a:gd name="connsiteY24" fmla="*/ 660400 h 2579140"/>
              <a:gd name="connsiteX25" fmla="*/ 1943100 w 5232911"/>
              <a:gd name="connsiteY25" fmla="*/ 685800 h 2579140"/>
              <a:gd name="connsiteX26" fmla="*/ 1841500 w 5232911"/>
              <a:gd name="connsiteY26" fmla="*/ 711200 h 2579140"/>
              <a:gd name="connsiteX27" fmla="*/ 1778000 w 5232911"/>
              <a:gd name="connsiteY27" fmla="*/ 736600 h 2579140"/>
              <a:gd name="connsiteX28" fmla="*/ 1727200 w 5232911"/>
              <a:gd name="connsiteY28" fmla="*/ 749300 h 2579140"/>
              <a:gd name="connsiteX29" fmla="*/ 1651000 w 5232911"/>
              <a:gd name="connsiteY29" fmla="*/ 774700 h 2579140"/>
              <a:gd name="connsiteX30" fmla="*/ 1536700 w 5232911"/>
              <a:gd name="connsiteY30" fmla="*/ 812800 h 2579140"/>
              <a:gd name="connsiteX31" fmla="*/ 1485900 w 5232911"/>
              <a:gd name="connsiteY31" fmla="*/ 825500 h 2579140"/>
              <a:gd name="connsiteX32" fmla="*/ 1397000 w 5232911"/>
              <a:gd name="connsiteY32" fmla="*/ 889000 h 2579140"/>
              <a:gd name="connsiteX33" fmla="*/ 1358900 w 5232911"/>
              <a:gd name="connsiteY33" fmla="*/ 914400 h 2579140"/>
              <a:gd name="connsiteX34" fmla="*/ 1320800 w 5232911"/>
              <a:gd name="connsiteY34" fmla="*/ 952500 h 2579140"/>
              <a:gd name="connsiteX35" fmla="*/ 1244600 w 5232911"/>
              <a:gd name="connsiteY35" fmla="*/ 977900 h 2579140"/>
              <a:gd name="connsiteX36" fmla="*/ 1181100 w 5232911"/>
              <a:gd name="connsiteY36" fmla="*/ 1003300 h 2579140"/>
              <a:gd name="connsiteX37" fmla="*/ 1117600 w 5232911"/>
              <a:gd name="connsiteY37" fmla="*/ 1041400 h 2579140"/>
              <a:gd name="connsiteX38" fmla="*/ 889000 w 5232911"/>
              <a:gd name="connsiteY38" fmla="*/ 1092200 h 2579140"/>
              <a:gd name="connsiteX39" fmla="*/ 812800 w 5232911"/>
              <a:gd name="connsiteY39" fmla="*/ 1104900 h 2579140"/>
              <a:gd name="connsiteX40" fmla="*/ 698500 w 5232911"/>
              <a:gd name="connsiteY40" fmla="*/ 1143000 h 2579140"/>
              <a:gd name="connsiteX41" fmla="*/ 660400 w 5232911"/>
              <a:gd name="connsiteY41" fmla="*/ 1155700 h 2579140"/>
              <a:gd name="connsiteX42" fmla="*/ 596900 w 5232911"/>
              <a:gd name="connsiteY42" fmla="*/ 1168400 h 2579140"/>
              <a:gd name="connsiteX43" fmla="*/ 520700 w 5232911"/>
              <a:gd name="connsiteY43" fmla="*/ 1193800 h 2579140"/>
              <a:gd name="connsiteX44" fmla="*/ 457200 w 5232911"/>
              <a:gd name="connsiteY44" fmla="*/ 1206500 h 2579140"/>
              <a:gd name="connsiteX45" fmla="*/ 381000 w 5232911"/>
              <a:gd name="connsiteY45" fmla="*/ 1219200 h 2579140"/>
              <a:gd name="connsiteX46" fmla="*/ 342900 w 5232911"/>
              <a:gd name="connsiteY46" fmla="*/ 1231900 h 2579140"/>
              <a:gd name="connsiteX47" fmla="*/ 215900 w 5232911"/>
              <a:gd name="connsiteY47" fmla="*/ 1244600 h 2579140"/>
              <a:gd name="connsiteX48" fmla="*/ 127000 w 5232911"/>
              <a:gd name="connsiteY48" fmla="*/ 1257300 h 2579140"/>
              <a:gd name="connsiteX49" fmla="*/ 63500 w 5232911"/>
              <a:gd name="connsiteY49" fmla="*/ 1282700 h 2579140"/>
              <a:gd name="connsiteX50" fmla="*/ 25400 w 5232911"/>
              <a:gd name="connsiteY50" fmla="*/ 1295400 h 2579140"/>
              <a:gd name="connsiteX51" fmla="*/ 0 w 5232911"/>
              <a:gd name="connsiteY51" fmla="*/ 1333500 h 2579140"/>
              <a:gd name="connsiteX52" fmla="*/ 228600 w 5232911"/>
              <a:gd name="connsiteY52" fmla="*/ 1371600 h 2579140"/>
              <a:gd name="connsiteX53" fmla="*/ 304800 w 5232911"/>
              <a:gd name="connsiteY53" fmla="*/ 1397000 h 2579140"/>
              <a:gd name="connsiteX54" fmla="*/ 368300 w 5232911"/>
              <a:gd name="connsiteY54" fmla="*/ 1422400 h 2579140"/>
              <a:gd name="connsiteX55" fmla="*/ 457200 w 5232911"/>
              <a:gd name="connsiteY55" fmla="*/ 1447800 h 2579140"/>
              <a:gd name="connsiteX56" fmla="*/ 571500 w 5232911"/>
              <a:gd name="connsiteY56" fmla="*/ 1498600 h 2579140"/>
              <a:gd name="connsiteX57" fmla="*/ 660400 w 5232911"/>
              <a:gd name="connsiteY57" fmla="*/ 1536700 h 2579140"/>
              <a:gd name="connsiteX58" fmla="*/ 698500 w 5232911"/>
              <a:gd name="connsiteY58" fmla="*/ 1549400 h 2579140"/>
              <a:gd name="connsiteX59" fmla="*/ 749300 w 5232911"/>
              <a:gd name="connsiteY59" fmla="*/ 1574800 h 2579140"/>
              <a:gd name="connsiteX60" fmla="*/ 863600 w 5232911"/>
              <a:gd name="connsiteY60" fmla="*/ 1612900 h 2579140"/>
              <a:gd name="connsiteX61" fmla="*/ 939800 w 5232911"/>
              <a:gd name="connsiteY61" fmla="*/ 1638300 h 2579140"/>
              <a:gd name="connsiteX62" fmla="*/ 977900 w 5232911"/>
              <a:gd name="connsiteY62" fmla="*/ 1651000 h 2579140"/>
              <a:gd name="connsiteX63" fmla="*/ 1028700 w 5232911"/>
              <a:gd name="connsiteY63" fmla="*/ 1663700 h 2579140"/>
              <a:gd name="connsiteX64" fmla="*/ 1104900 w 5232911"/>
              <a:gd name="connsiteY64" fmla="*/ 1689100 h 2579140"/>
              <a:gd name="connsiteX65" fmla="*/ 1143000 w 5232911"/>
              <a:gd name="connsiteY65" fmla="*/ 1701800 h 2579140"/>
              <a:gd name="connsiteX66" fmla="*/ 1371600 w 5232911"/>
              <a:gd name="connsiteY66" fmla="*/ 1739900 h 2579140"/>
              <a:gd name="connsiteX67" fmla="*/ 1587500 w 5232911"/>
              <a:gd name="connsiteY67" fmla="*/ 1778000 h 2579140"/>
              <a:gd name="connsiteX68" fmla="*/ 1651000 w 5232911"/>
              <a:gd name="connsiteY68" fmla="*/ 1803400 h 2579140"/>
              <a:gd name="connsiteX69" fmla="*/ 1752600 w 5232911"/>
              <a:gd name="connsiteY69" fmla="*/ 1828800 h 2579140"/>
              <a:gd name="connsiteX70" fmla="*/ 2057400 w 5232911"/>
              <a:gd name="connsiteY70" fmla="*/ 1854200 h 2579140"/>
              <a:gd name="connsiteX71" fmla="*/ 2095500 w 5232911"/>
              <a:gd name="connsiteY71" fmla="*/ 1866900 h 2579140"/>
              <a:gd name="connsiteX72" fmla="*/ 2324100 w 5232911"/>
              <a:gd name="connsiteY72" fmla="*/ 1905000 h 2579140"/>
              <a:gd name="connsiteX73" fmla="*/ 2400300 w 5232911"/>
              <a:gd name="connsiteY73" fmla="*/ 1930400 h 2579140"/>
              <a:gd name="connsiteX74" fmla="*/ 2438400 w 5232911"/>
              <a:gd name="connsiteY74" fmla="*/ 1943100 h 2579140"/>
              <a:gd name="connsiteX75" fmla="*/ 2514600 w 5232911"/>
              <a:gd name="connsiteY75" fmla="*/ 1955800 h 2579140"/>
              <a:gd name="connsiteX76" fmla="*/ 2603500 w 5232911"/>
              <a:gd name="connsiteY76" fmla="*/ 1993900 h 2579140"/>
              <a:gd name="connsiteX77" fmla="*/ 2679700 w 5232911"/>
              <a:gd name="connsiteY77" fmla="*/ 2019300 h 2579140"/>
              <a:gd name="connsiteX78" fmla="*/ 2806700 w 5232911"/>
              <a:gd name="connsiteY78" fmla="*/ 2044700 h 2579140"/>
              <a:gd name="connsiteX79" fmla="*/ 2882900 w 5232911"/>
              <a:gd name="connsiteY79" fmla="*/ 2070100 h 2579140"/>
              <a:gd name="connsiteX80" fmla="*/ 2946400 w 5232911"/>
              <a:gd name="connsiteY80" fmla="*/ 2082800 h 2579140"/>
              <a:gd name="connsiteX81" fmla="*/ 3022600 w 5232911"/>
              <a:gd name="connsiteY81" fmla="*/ 2108200 h 2579140"/>
              <a:gd name="connsiteX82" fmla="*/ 3086100 w 5232911"/>
              <a:gd name="connsiteY82" fmla="*/ 2120900 h 2579140"/>
              <a:gd name="connsiteX83" fmla="*/ 3187700 w 5232911"/>
              <a:gd name="connsiteY83" fmla="*/ 2159000 h 2579140"/>
              <a:gd name="connsiteX84" fmla="*/ 3225800 w 5232911"/>
              <a:gd name="connsiteY84" fmla="*/ 2171700 h 2579140"/>
              <a:gd name="connsiteX85" fmla="*/ 3289300 w 5232911"/>
              <a:gd name="connsiteY85" fmla="*/ 2184400 h 2579140"/>
              <a:gd name="connsiteX86" fmla="*/ 3467100 w 5232911"/>
              <a:gd name="connsiteY86" fmla="*/ 2209800 h 2579140"/>
              <a:gd name="connsiteX87" fmla="*/ 3543300 w 5232911"/>
              <a:gd name="connsiteY87" fmla="*/ 2235200 h 2579140"/>
              <a:gd name="connsiteX88" fmla="*/ 3733800 w 5232911"/>
              <a:gd name="connsiteY88" fmla="*/ 2260600 h 2579140"/>
              <a:gd name="connsiteX89" fmla="*/ 3797300 w 5232911"/>
              <a:gd name="connsiteY89" fmla="*/ 2273300 h 2579140"/>
              <a:gd name="connsiteX90" fmla="*/ 3949700 w 5232911"/>
              <a:gd name="connsiteY90" fmla="*/ 2298700 h 2579140"/>
              <a:gd name="connsiteX91" fmla="*/ 4025900 w 5232911"/>
              <a:gd name="connsiteY91" fmla="*/ 2311400 h 2579140"/>
              <a:gd name="connsiteX92" fmla="*/ 4152900 w 5232911"/>
              <a:gd name="connsiteY92" fmla="*/ 2324100 h 2579140"/>
              <a:gd name="connsiteX93" fmla="*/ 4254500 w 5232911"/>
              <a:gd name="connsiteY93" fmla="*/ 2349500 h 2579140"/>
              <a:gd name="connsiteX94" fmla="*/ 4292600 w 5232911"/>
              <a:gd name="connsiteY94" fmla="*/ 2362200 h 2579140"/>
              <a:gd name="connsiteX95" fmla="*/ 4940300 w 5232911"/>
              <a:gd name="connsiteY95" fmla="*/ 2578100 h 2579140"/>
              <a:gd name="connsiteX96" fmla="*/ 4927600 w 5232911"/>
              <a:gd name="connsiteY96" fmla="*/ 2260600 h 2579140"/>
              <a:gd name="connsiteX97" fmla="*/ 1485900 w 5232911"/>
              <a:gd name="connsiteY97" fmla="*/ 1358900 h 2579140"/>
              <a:gd name="connsiteX98" fmla="*/ 4978400 w 5232911"/>
              <a:gd name="connsiteY98" fmla="*/ 457200 h 2579140"/>
              <a:gd name="connsiteX99" fmla="*/ 4965700 w 5232911"/>
              <a:gd name="connsiteY99" fmla="*/ 0 h 2579140"/>
              <a:gd name="connsiteX100" fmla="*/ 4940300 w 5232911"/>
              <a:gd name="connsiteY100" fmla="*/ 50800 h 2579140"/>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152900 w 5232911"/>
              <a:gd name="connsiteY92" fmla="*/ 2324100 h 2578100"/>
              <a:gd name="connsiteX93" fmla="*/ 4254500 w 5232911"/>
              <a:gd name="connsiteY93" fmla="*/ 2349500 h 2578100"/>
              <a:gd name="connsiteX94" fmla="*/ 4940300 w 5232911"/>
              <a:gd name="connsiteY94" fmla="*/ 2578100 h 2578100"/>
              <a:gd name="connsiteX95" fmla="*/ 4927600 w 5232911"/>
              <a:gd name="connsiteY95" fmla="*/ 2260600 h 2578100"/>
              <a:gd name="connsiteX96" fmla="*/ 1485900 w 5232911"/>
              <a:gd name="connsiteY96" fmla="*/ 1358900 h 2578100"/>
              <a:gd name="connsiteX97" fmla="*/ 4978400 w 5232911"/>
              <a:gd name="connsiteY97" fmla="*/ 457200 h 2578100"/>
              <a:gd name="connsiteX98" fmla="*/ 4965700 w 5232911"/>
              <a:gd name="connsiteY98" fmla="*/ 0 h 2578100"/>
              <a:gd name="connsiteX99" fmla="*/ 4940300 w 5232911"/>
              <a:gd name="connsiteY99" fmla="*/ 50800 h 2578100"/>
              <a:gd name="connsiteX0" fmla="*/ 4940300 w 5232911"/>
              <a:gd name="connsiteY0" fmla="*/ 50800 h 2578469"/>
              <a:gd name="connsiteX1" fmla="*/ 4533900 w 5232911"/>
              <a:gd name="connsiteY1" fmla="*/ 76200 h 2578469"/>
              <a:gd name="connsiteX2" fmla="*/ 4419600 w 5232911"/>
              <a:gd name="connsiteY2" fmla="*/ 114300 h 2578469"/>
              <a:gd name="connsiteX3" fmla="*/ 4381500 w 5232911"/>
              <a:gd name="connsiteY3" fmla="*/ 127000 h 2578469"/>
              <a:gd name="connsiteX4" fmla="*/ 4330700 w 5232911"/>
              <a:gd name="connsiteY4" fmla="*/ 152400 h 2578469"/>
              <a:gd name="connsiteX5" fmla="*/ 4279900 w 5232911"/>
              <a:gd name="connsiteY5" fmla="*/ 165100 h 2578469"/>
              <a:gd name="connsiteX6" fmla="*/ 4165600 w 5232911"/>
              <a:gd name="connsiteY6" fmla="*/ 203200 h 2578469"/>
              <a:gd name="connsiteX7" fmla="*/ 4127500 w 5232911"/>
              <a:gd name="connsiteY7" fmla="*/ 215900 h 2578469"/>
              <a:gd name="connsiteX8" fmla="*/ 4076700 w 5232911"/>
              <a:gd name="connsiteY8" fmla="*/ 241300 h 2578469"/>
              <a:gd name="connsiteX9" fmla="*/ 3937000 w 5232911"/>
              <a:gd name="connsiteY9" fmla="*/ 279400 h 2578469"/>
              <a:gd name="connsiteX10" fmla="*/ 3721100 w 5232911"/>
              <a:gd name="connsiteY10" fmla="*/ 330200 h 2578469"/>
              <a:gd name="connsiteX11" fmla="*/ 3619500 w 5232911"/>
              <a:gd name="connsiteY11" fmla="*/ 368300 h 2578469"/>
              <a:gd name="connsiteX12" fmla="*/ 3568700 w 5232911"/>
              <a:gd name="connsiteY12" fmla="*/ 393700 h 2578469"/>
              <a:gd name="connsiteX13" fmla="*/ 3467100 w 5232911"/>
              <a:gd name="connsiteY13" fmla="*/ 419100 h 2578469"/>
              <a:gd name="connsiteX14" fmla="*/ 3429000 w 5232911"/>
              <a:gd name="connsiteY14" fmla="*/ 431800 h 2578469"/>
              <a:gd name="connsiteX15" fmla="*/ 3200400 w 5232911"/>
              <a:gd name="connsiteY15" fmla="*/ 457200 h 2578469"/>
              <a:gd name="connsiteX16" fmla="*/ 3035300 w 5232911"/>
              <a:gd name="connsiteY16" fmla="*/ 469900 h 2578469"/>
              <a:gd name="connsiteX17" fmla="*/ 2997200 w 5232911"/>
              <a:gd name="connsiteY17" fmla="*/ 495300 h 2578469"/>
              <a:gd name="connsiteX18" fmla="*/ 2946400 w 5232911"/>
              <a:gd name="connsiteY18" fmla="*/ 508000 h 2578469"/>
              <a:gd name="connsiteX19" fmla="*/ 2832100 w 5232911"/>
              <a:gd name="connsiteY19" fmla="*/ 533400 h 2578469"/>
              <a:gd name="connsiteX20" fmla="*/ 2374900 w 5232911"/>
              <a:gd name="connsiteY20" fmla="*/ 584200 h 2578469"/>
              <a:gd name="connsiteX21" fmla="*/ 2298700 w 5232911"/>
              <a:gd name="connsiteY21" fmla="*/ 596900 h 2578469"/>
              <a:gd name="connsiteX22" fmla="*/ 2120900 w 5232911"/>
              <a:gd name="connsiteY22" fmla="*/ 622300 h 2578469"/>
              <a:gd name="connsiteX23" fmla="*/ 2082800 w 5232911"/>
              <a:gd name="connsiteY23" fmla="*/ 635000 h 2578469"/>
              <a:gd name="connsiteX24" fmla="*/ 1993900 w 5232911"/>
              <a:gd name="connsiteY24" fmla="*/ 660400 h 2578469"/>
              <a:gd name="connsiteX25" fmla="*/ 1943100 w 5232911"/>
              <a:gd name="connsiteY25" fmla="*/ 685800 h 2578469"/>
              <a:gd name="connsiteX26" fmla="*/ 1841500 w 5232911"/>
              <a:gd name="connsiteY26" fmla="*/ 711200 h 2578469"/>
              <a:gd name="connsiteX27" fmla="*/ 1778000 w 5232911"/>
              <a:gd name="connsiteY27" fmla="*/ 736600 h 2578469"/>
              <a:gd name="connsiteX28" fmla="*/ 1727200 w 5232911"/>
              <a:gd name="connsiteY28" fmla="*/ 749300 h 2578469"/>
              <a:gd name="connsiteX29" fmla="*/ 1651000 w 5232911"/>
              <a:gd name="connsiteY29" fmla="*/ 774700 h 2578469"/>
              <a:gd name="connsiteX30" fmla="*/ 1536700 w 5232911"/>
              <a:gd name="connsiteY30" fmla="*/ 812800 h 2578469"/>
              <a:gd name="connsiteX31" fmla="*/ 1485900 w 5232911"/>
              <a:gd name="connsiteY31" fmla="*/ 825500 h 2578469"/>
              <a:gd name="connsiteX32" fmla="*/ 1397000 w 5232911"/>
              <a:gd name="connsiteY32" fmla="*/ 889000 h 2578469"/>
              <a:gd name="connsiteX33" fmla="*/ 1358900 w 5232911"/>
              <a:gd name="connsiteY33" fmla="*/ 914400 h 2578469"/>
              <a:gd name="connsiteX34" fmla="*/ 1320800 w 5232911"/>
              <a:gd name="connsiteY34" fmla="*/ 952500 h 2578469"/>
              <a:gd name="connsiteX35" fmla="*/ 1244600 w 5232911"/>
              <a:gd name="connsiteY35" fmla="*/ 977900 h 2578469"/>
              <a:gd name="connsiteX36" fmla="*/ 1181100 w 5232911"/>
              <a:gd name="connsiteY36" fmla="*/ 1003300 h 2578469"/>
              <a:gd name="connsiteX37" fmla="*/ 1117600 w 5232911"/>
              <a:gd name="connsiteY37" fmla="*/ 1041400 h 2578469"/>
              <a:gd name="connsiteX38" fmla="*/ 889000 w 5232911"/>
              <a:gd name="connsiteY38" fmla="*/ 1092200 h 2578469"/>
              <a:gd name="connsiteX39" fmla="*/ 812800 w 5232911"/>
              <a:gd name="connsiteY39" fmla="*/ 1104900 h 2578469"/>
              <a:gd name="connsiteX40" fmla="*/ 698500 w 5232911"/>
              <a:gd name="connsiteY40" fmla="*/ 1143000 h 2578469"/>
              <a:gd name="connsiteX41" fmla="*/ 660400 w 5232911"/>
              <a:gd name="connsiteY41" fmla="*/ 1155700 h 2578469"/>
              <a:gd name="connsiteX42" fmla="*/ 596900 w 5232911"/>
              <a:gd name="connsiteY42" fmla="*/ 1168400 h 2578469"/>
              <a:gd name="connsiteX43" fmla="*/ 520700 w 5232911"/>
              <a:gd name="connsiteY43" fmla="*/ 1193800 h 2578469"/>
              <a:gd name="connsiteX44" fmla="*/ 457200 w 5232911"/>
              <a:gd name="connsiteY44" fmla="*/ 1206500 h 2578469"/>
              <a:gd name="connsiteX45" fmla="*/ 381000 w 5232911"/>
              <a:gd name="connsiteY45" fmla="*/ 1219200 h 2578469"/>
              <a:gd name="connsiteX46" fmla="*/ 342900 w 5232911"/>
              <a:gd name="connsiteY46" fmla="*/ 1231900 h 2578469"/>
              <a:gd name="connsiteX47" fmla="*/ 215900 w 5232911"/>
              <a:gd name="connsiteY47" fmla="*/ 1244600 h 2578469"/>
              <a:gd name="connsiteX48" fmla="*/ 127000 w 5232911"/>
              <a:gd name="connsiteY48" fmla="*/ 1257300 h 2578469"/>
              <a:gd name="connsiteX49" fmla="*/ 63500 w 5232911"/>
              <a:gd name="connsiteY49" fmla="*/ 1282700 h 2578469"/>
              <a:gd name="connsiteX50" fmla="*/ 25400 w 5232911"/>
              <a:gd name="connsiteY50" fmla="*/ 1295400 h 2578469"/>
              <a:gd name="connsiteX51" fmla="*/ 0 w 5232911"/>
              <a:gd name="connsiteY51" fmla="*/ 1333500 h 2578469"/>
              <a:gd name="connsiteX52" fmla="*/ 228600 w 5232911"/>
              <a:gd name="connsiteY52" fmla="*/ 1371600 h 2578469"/>
              <a:gd name="connsiteX53" fmla="*/ 304800 w 5232911"/>
              <a:gd name="connsiteY53" fmla="*/ 1397000 h 2578469"/>
              <a:gd name="connsiteX54" fmla="*/ 368300 w 5232911"/>
              <a:gd name="connsiteY54" fmla="*/ 1422400 h 2578469"/>
              <a:gd name="connsiteX55" fmla="*/ 457200 w 5232911"/>
              <a:gd name="connsiteY55" fmla="*/ 1447800 h 2578469"/>
              <a:gd name="connsiteX56" fmla="*/ 571500 w 5232911"/>
              <a:gd name="connsiteY56" fmla="*/ 1498600 h 2578469"/>
              <a:gd name="connsiteX57" fmla="*/ 660400 w 5232911"/>
              <a:gd name="connsiteY57" fmla="*/ 1536700 h 2578469"/>
              <a:gd name="connsiteX58" fmla="*/ 698500 w 5232911"/>
              <a:gd name="connsiteY58" fmla="*/ 1549400 h 2578469"/>
              <a:gd name="connsiteX59" fmla="*/ 749300 w 5232911"/>
              <a:gd name="connsiteY59" fmla="*/ 1574800 h 2578469"/>
              <a:gd name="connsiteX60" fmla="*/ 863600 w 5232911"/>
              <a:gd name="connsiteY60" fmla="*/ 1612900 h 2578469"/>
              <a:gd name="connsiteX61" fmla="*/ 939800 w 5232911"/>
              <a:gd name="connsiteY61" fmla="*/ 1638300 h 2578469"/>
              <a:gd name="connsiteX62" fmla="*/ 977900 w 5232911"/>
              <a:gd name="connsiteY62" fmla="*/ 1651000 h 2578469"/>
              <a:gd name="connsiteX63" fmla="*/ 1028700 w 5232911"/>
              <a:gd name="connsiteY63" fmla="*/ 1663700 h 2578469"/>
              <a:gd name="connsiteX64" fmla="*/ 1104900 w 5232911"/>
              <a:gd name="connsiteY64" fmla="*/ 1689100 h 2578469"/>
              <a:gd name="connsiteX65" fmla="*/ 1143000 w 5232911"/>
              <a:gd name="connsiteY65" fmla="*/ 1701800 h 2578469"/>
              <a:gd name="connsiteX66" fmla="*/ 1371600 w 5232911"/>
              <a:gd name="connsiteY66" fmla="*/ 1739900 h 2578469"/>
              <a:gd name="connsiteX67" fmla="*/ 1587500 w 5232911"/>
              <a:gd name="connsiteY67" fmla="*/ 1778000 h 2578469"/>
              <a:gd name="connsiteX68" fmla="*/ 1651000 w 5232911"/>
              <a:gd name="connsiteY68" fmla="*/ 1803400 h 2578469"/>
              <a:gd name="connsiteX69" fmla="*/ 1752600 w 5232911"/>
              <a:gd name="connsiteY69" fmla="*/ 1828800 h 2578469"/>
              <a:gd name="connsiteX70" fmla="*/ 2057400 w 5232911"/>
              <a:gd name="connsiteY70" fmla="*/ 1854200 h 2578469"/>
              <a:gd name="connsiteX71" fmla="*/ 2095500 w 5232911"/>
              <a:gd name="connsiteY71" fmla="*/ 1866900 h 2578469"/>
              <a:gd name="connsiteX72" fmla="*/ 2324100 w 5232911"/>
              <a:gd name="connsiteY72" fmla="*/ 1905000 h 2578469"/>
              <a:gd name="connsiteX73" fmla="*/ 2400300 w 5232911"/>
              <a:gd name="connsiteY73" fmla="*/ 1930400 h 2578469"/>
              <a:gd name="connsiteX74" fmla="*/ 2438400 w 5232911"/>
              <a:gd name="connsiteY74" fmla="*/ 1943100 h 2578469"/>
              <a:gd name="connsiteX75" fmla="*/ 2514600 w 5232911"/>
              <a:gd name="connsiteY75" fmla="*/ 1955800 h 2578469"/>
              <a:gd name="connsiteX76" fmla="*/ 2603500 w 5232911"/>
              <a:gd name="connsiteY76" fmla="*/ 1993900 h 2578469"/>
              <a:gd name="connsiteX77" fmla="*/ 2679700 w 5232911"/>
              <a:gd name="connsiteY77" fmla="*/ 2019300 h 2578469"/>
              <a:gd name="connsiteX78" fmla="*/ 2806700 w 5232911"/>
              <a:gd name="connsiteY78" fmla="*/ 2044700 h 2578469"/>
              <a:gd name="connsiteX79" fmla="*/ 2882900 w 5232911"/>
              <a:gd name="connsiteY79" fmla="*/ 2070100 h 2578469"/>
              <a:gd name="connsiteX80" fmla="*/ 2946400 w 5232911"/>
              <a:gd name="connsiteY80" fmla="*/ 2082800 h 2578469"/>
              <a:gd name="connsiteX81" fmla="*/ 3022600 w 5232911"/>
              <a:gd name="connsiteY81" fmla="*/ 2108200 h 2578469"/>
              <a:gd name="connsiteX82" fmla="*/ 3086100 w 5232911"/>
              <a:gd name="connsiteY82" fmla="*/ 2120900 h 2578469"/>
              <a:gd name="connsiteX83" fmla="*/ 3187700 w 5232911"/>
              <a:gd name="connsiteY83" fmla="*/ 2159000 h 2578469"/>
              <a:gd name="connsiteX84" fmla="*/ 3225800 w 5232911"/>
              <a:gd name="connsiteY84" fmla="*/ 2171700 h 2578469"/>
              <a:gd name="connsiteX85" fmla="*/ 3289300 w 5232911"/>
              <a:gd name="connsiteY85" fmla="*/ 2184400 h 2578469"/>
              <a:gd name="connsiteX86" fmla="*/ 3467100 w 5232911"/>
              <a:gd name="connsiteY86" fmla="*/ 2209800 h 2578469"/>
              <a:gd name="connsiteX87" fmla="*/ 3543300 w 5232911"/>
              <a:gd name="connsiteY87" fmla="*/ 2235200 h 2578469"/>
              <a:gd name="connsiteX88" fmla="*/ 3733800 w 5232911"/>
              <a:gd name="connsiteY88" fmla="*/ 2260600 h 2578469"/>
              <a:gd name="connsiteX89" fmla="*/ 3797300 w 5232911"/>
              <a:gd name="connsiteY89" fmla="*/ 2273300 h 2578469"/>
              <a:gd name="connsiteX90" fmla="*/ 3949700 w 5232911"/>
              <a:gd name="connsiteY90" fmla="*/ 2298700 h 2578469"/>
              <a:gd name="connsiteX91" fmla="*/ 4025900 w 5232911"/>
              <a:gd name="connsiteY91" fmla="*/ 2311400 h 2578469"/>
              <a:gd name="connsiteX92" fmla="*/ 4152900 w 5232911"/>
              <a:gd name="connsiteY92" fmla="*/ 2324100 h 2578469"/>
              <a:gd name="connsiteX93" fmla="*/ 4940300 w 5232911"/>
              <a:gd name="connsiteY93" fmla="*/ 2578100 h 2578469"/>
              <a:gd name="connsiteX94" fmla="*/ 4927600 w 5232911"/>
              <a:gd name="connsiteY94" fmla="*/ 2260600 h 2578469"/>
              <a:gd name="connsiteX95" fmla="*/ 1485900 w 5232911"/>
              <a:gd name="connsiteY95" fmla="*/ 1358900 h 2578469"/>
              <a:gd name="connsiteX96" fmla="*/ 4978400 w 5232911"/>
              <a:gd name="connsiteY96" fmla="*/ 457200 h 2578469"/>
              <a:gd name="connsiteX97" fmla="*/ 4965700 w 5232911"/>
              <a:gd name="connsiteY97" fmla="*/ 0 h 2578469"/>
              <a:gd name="connsiteX98" fmla="*/ 4940300 w 5232911"/>
              <a:gd name="connsiteY98" fmla="*/ 50800 h 2578469"/>
              <a:gd name="connsiteX0" fmla="*/ 4940300 w 5232911"/>
              <a:gd name="connsiteY0" fmla="*/ 50800 h 2578100"/>
              <a:gd name="connsiteX1" fmla="*/ 4533900 w 5232911"/>
              <a:gd name="connsiteY1" fmla="*/ 76200 h 2578100"/>
              <a:gd name="connsiteX2" fmla="*/ 4419600 w 5232911"/>
              <a:gd name="connsiteY2" fmla="*/ 114300 h 2578100"/>
              <a:gd name="connsiteX3" fmla="*/ 4381500 w 5232911"/>
              <a:gd name="connsiteY3" fmla="*/ 127000 h 2578100"/>
              <a:gd name="connsiteX4" fmla="*/ 4330700 w 5232911"/>
              <a:gd name="connsiteY4" fmla="*/ 152400 h 2578100"/>
              <a:gd name="connsiteX5" fmla="*/ 4279900 w 5232911"/>
              <a:gd name="connsiteY5" fmla="*/ 165100 h 2578100"/>
              <a:gd name="connsiteX6" fmla="*/ 4165600 w 5232911"/>
              <a:gd name="connsiteY6" fmla="*/ 203200 h 2578100"/>
              <a:gd name="connsiteX7" fmla="*/ 4127500 w 5232911"/>
              <a:gd name="connsiteY7" fmla="*/ 215900 h 2578100"/>
              <a:gd name="connsiteX8" fmla="*/ 4076700 w 5232911"/>
              <a:gd name="connsiteY8" fmla="*/ 241300 h 2578100"/>
              <a:gd name="connsiteX9" fmla="*/ 3937000 w 5232911"/>
              <a:gd name="connsiteY9" fmla="*/ 279400 h 2578100"/>
              <a:gd name="connsiteX10" fmla="*/ 3721100 w 5232911"/>
              <a:gd name="connsiteY10" fmla="*/ 330200 h 2578100"/>
              <a:gd name="connsiteX11" fmla="*/ 3619500 w 5232911"/>
              <a:gd name="connsiteY11" fmla="*/ 368300 h 2578100"/>
              <a:gd name="connsiteX12" fmla="*/ 3568700 w 5232911"/>
              <a:gd name="connsiteY12" fmla="*/ 393700 h 2578100"/>
              <a:gd name="connsiteX13" fmla="*/ 3467100 w 5232911"/>
              <a:gd name="connsiteY13" fmla="*/ 419100 h 2578100"/>
              <a:gd name="connsiteX14" fmla="*/ 3429000 w 5232911"/>
              <a:gd name="connsiteY14" fmla="*/ 431800 h 2578100"/>
              <a:gd name="connsiteX15" fmla="*/ 3200400 w 5232911"/>
              <a:gd name="connsiteY15" fmla="*/ 457200 h 2578100"/>
              <a:gd name="connsiteX16" fmla="*/ 3035300 w 5232911"/>
              <a:gd name="connsiteY16" fmla="*/ 469900 h 2578100"/>
              <a:gd name="connsiteX17" fmla="*/ 2997200 w 5232911"/>
              <a:gd name="connsiteY17" fmla="*/ 495300 h 2578100"/>
              <a:gd name="connsiteX18" fmla="*/ 2946400 w 5232911"/>
              <a:gd name="connsiteY18" fmla="*/ 508000 h 2578100"/>
              <a:gd name="connsiteX19" fmla="*/ 2832100 w 5232911"/>
              <a:gd name="connsiteY19" fmla="*/ 533400 h 2578100"/>
              <a:gd name="connsiteX20" fmla="*/ 2374900 w 5232911"/>
              <a:gd name="connsiteY20" fmla="*/ 584200 h 2578100"/>
              <a:gd name="connsiteX21" fmla="*/ 2298700 w 5232911"/>
              <a:gd name="connsiteY21" fmla="*/ 596900 h 2578100"/>
              <a:gd name="connsiteX22" fmla="*/ 2120900 w 5232911"/>
              <a:gd name="connsiteY22" fmla="*/ 622300 h 2578100"/>
              <a:gd name="connsiteX23" fmla="*/ 2082800 w 5232911"/>
              <a:gd name="connsiteY23" fmla="*/ 635000 h 2578100"/>
              <a:gd name="connsiteX24" fmla="*/ 1993900 w 5232911"/>
              <a:gd name="connsiteY24" fmla="*/ 660400 h 2578100"/>
              <a:gd name="connsiteX25" fmla="*/ 1943100 w 5232911"/>
              <a:gd name="connsiteY25" fmla="*/ 685800 h 2578100"/>
              <a:gd name="connsiteX26" fmla="*/ 1841500 w 5232911"/>
              <a:gd name="connsiteY26" fmla="*/ 711200 h 2578100"/>
              <a:gd name="connsiteX27" fmla="*/ 1778000 w 5232911"/>
              <a:gd name="connsiteY27" fmla="*/ 736600 h 2578100"/>
              <a:gd name="connsiteX28" fmla="*/ 1727200 w 5232911"/>
              <a:gd name="connsiteY28" fmla="*/ 749300 h 2578100"/>
              <a:gd name="connsiteX29" fmla="*/ 1651000 w 5232911"/>
              <a:gd name="connsiteY29" fmla="*/ 774700 h 2578100"/>
              <a:gd name="connsiteX30" fmla="*/ 1536700 w 5232911"/>
              <a:gd name="connsiteY30" fmla="*/ 812800 h 2578100"/>
              <a:gd name="connsiteX31" fmla="*/ 1485900 w 5232911"/>
              <a:gd name="connsiteY31" fmla="*/ 825500 h 2578100"/>
              <a:gd name="connsiteX32" fmla="*/ 1397000 w 5232911"/>
              <a:gd name="connsiteY32" fmla="*/ 889000 h 2578100"/>
              <a:gd name="connsiteX33" fmla="*/ 1358900 w 5232911"/>
              <a:gd name="connsiteY33" fmla="*/ 914400 h 2578100"/>
              <a:gd name="connsiteX34" fmla="*/ 1320800 w 5232911"/>
              <a:gd name="connsiteY34" fmla="*/ 952500 h 2578100"/>
              <a:gd name="connsiteX35" fmla="*/ 1244600 w 5232911"/>
              <a:gd name="connsiteY35" fmla="*/ 977900 h 2578100"/>
              <a:gd name="connsiteX36" fmla="*/ 1181100 w 5232911"/>
              <a:gd name="connsiteY36" fmla="*/ 1003300 h 2578100"/>
              <a:gd name="connsiteX37" fmla="*/ 1117600 w 5232911"/>
              <a:gd name="connsiteY37" fmla="*/ 1041400 h 2578100"/>
              <a:gd name="connsiteX38" fmla="*/ 889000 w 5232911"/>
              <a:gd name="connsiteY38" fmla="*/ 1092200 h 2578100"/>
              <a:gd name="connsiteX39" fmla="*/ 812800 w 5232911"/>
              <a:gd name="connsiteY39" fmla="*/ 1104900 h 2578100"/>
              <a:gd name="connsiteX40" fmla="*/ 698500 w 5232911"/>
              <a:gd name="connsiteY40" fmla="*/ 1143000 h 2578100"/>
              <a:gd name="connsiteX41" fmla="*/ 660400 w 5232911"/>
              <a:gd name="connsiteY41" fmla="*/ 1155700 h 2578100"/>
              <a:gd name="connsiteX42" fmla="*/ 596900 w 5232911"/>
              <a:gd name="connsiteY42" fmla="*/ 1168400 h 2578100"/>
              <a:gd name="connsiteX43" fmla="*/ 520700 w 5232911"/>
              <a:gd name="connsiteY43" fmla="*/ 1193800 h 2578100"/>
              <a:gd name="connsiteX44" fmla="*/ 457200 w 5232911"/>
              <a:gd name="connsiteY44" fmla="*/ 1206500 h 2578100"/>
              <a:gd name="connsiteX45" fmla="*/ 381000 w 5232911"/>
              <a:gd name="connsiteY45" fmla="*/ 1219200 h 2578100"/>
              <a:gd name="connsiteX46" fmla="*/ 342900 w 5232911"/>
              <a:gd name="connsiteY46" fmla="*/ 1231900 h 2578100"/>
              <a:gd name="connsiteX47" fmla="*/ 215900 w 5232911"/>
              <a:gd name="connsiteY47" fmla="*/ 1244600 h 2578100"/>
              <a:gd name="connsiteX48" fmla="*/ 127000 w 5232911"/>
              <a:gd name="connsiteY48" fmla="*/ 1257300 h 2578100"/>
              <a:gd name="connsiteX49" fmla="*/ 63500 w 5232911"/>
              <a:gd name="connsiteY49" fmla="*/ 1282700 h 2578100"/>
              <a:gd name="connsiteX50" fmla="*/ 25400 w 5232911"/>
              <a:gd name="connsiteY50" fmla="*/ 1295400 h 2578100"/>
              <a:gd name="connsiteX51" fmla="*/ 0 w 5232911"/>
              <a:gd name="connsiteY51" fmla="*/ 1333500 h 2578100"/>
              <a:gd name="connsiteX52" fmla="*/ 228600 w 5232911"/>
              <a:gd name="connsiteY52" fmla="*/ 1371600 h 2578100"/>
              <a:gd name="connsiteX53" fmla="*/ 304800 w 5232911"/>
              <a:gd name="connsiteY53" fmla="*/ 1397000 h 2578100"/>
              <a:gd name="connsiteX54" fmla="*/ 368300 w 5232911"/>
              <a:gd name="connsiteY54" fmla="*/ 1422400 h 2578100"/>
              <a:gd name="connsiteX55" fmla="*/ 457200 w 5232911"/>
              <a:gd name="connsiteY55" fmla="*/ 1447800 h 2578100"/>
              <a:gd name="connsiteX56" fmla="*/ 571500 w 5232911"/>
              <a:gd name="connsiteY56" fmla="*/ 1498600 h 2578100"/>
              <a:gd name="connsiteX57" fmla="*/ 660400 w 5232911"/>
              <a:gd name="connsiteY57" fmla="*/ 1536700 h 2578100"/>
              <a:gd name="connsiteX58" fmla="*/ 698500 w 5232911"/>
              <a:gd name="connsiteY58" fmla="*/ 1549400 h 2578100"/>
              <a:gd name="connsiteX59" fmla="*/ 749300 w 5232911"/>
              <a:gd name="connsiteY59" fmla="*/ 1574800 h 2578100"/>
              <a:gd name="connsiteX60" fmla="*/ 863600 w 5232911"/>
              <a:gd name="connsiteY60" fmla="*/ 1612900 h 2578100"/>
              <a:gd name="connsiteX61" fmla="*/ 939800 w 5232911"/>
              <a:gd name="connsiteY61" fmla="*/ 1638300 h 2578100"/>
              <a:gd name="connsiteX62" fmla="*/ 977900 w 5232911"/>
              <a:gd name="connsiteY62" fmla="*/ 1651000 h 2578100"/>
              <a:gd name="connsiteX63" fmla="*/ 1028700 w 5232911"/>
              <a:gd name="connsiteY63" fmla="*/ 1663700 h 2578100"/>
              <a:gd name="connsiteX64" fmla="*/ 1104900 w 5232911"/>
              <a:gd name="connsiteY64" fmla="*/ 1689100 h 2578100"/>
              <a:gd name="connsiteX65" fmla="*/ 1143000 w 5232911"/>
              <a:gd name="connsiteY65" fmla="*/ 1701800 h 2578100"/>
              <a:gd name="connsiteX66" fmla="*/ 1371600 w 5232911"/>
              <a:gd name="connsiteY66" fmla="*/ 1739900 h 2578100"/>
              <a:gd name="connsiteX67" fmla="*/ 1587500 w 5232911"/>
              <a:gd name="connsiteY67" fmla="*/ 1778000 h 2578100"/>
              <a:gd name="connsiteX68" fmla="*/ 1651000 w 5232911"/>
              <a:gd name="connsiteY68" fmla="*/ 1803400 h 2578100"/>
              <a:gd name="connsiteX69" fmla="*/ 1752600 w 5232911"/>
              <a:gd name="connsiteY69" fmla="*/ 1828800 h 2578100"/>
              <a:gd name="connsiteX70" fmla="*/ 2057400 w 5232911"/>
              <a:gd name="connsiteY70" fmla="*/ 1854200 h 2578100"/>
              <a:gd name="connsiteX71" fmla="*/ 2095500 w 5232911"/>
              <a:gd name="connsiteY71" fmla="*/ 1866900 h 2578100"/>
              <a:gd name="connsiteX72" fmla="*/ 2324100 w 5232911"/>
              <a:gd name="connsiteY72" fmla="*/ 1905000 h 2578100"/>
              <a:gd name="connsiteX73" fmla="*/ 2400300 w 5232911"/>
              <a:gd name="connsiteY73" fmla="*/ 1930400 h 2578100"/>
              <a:gd name="connsiteX74" fmla="*/ 2438400 w 5232911"/>
              <a:gd name="connsiteY74" fmla="*/ 1943100 h 2578100"/>
              <a:gd name="connsiteX75" fmla="*/ 2514600 w 5232911"/>
              <a:gd name="connsiteY75" fmla="*/ 1955800 h 2578100"/>
              <a:gd name="connsiteX76" fmla="*/ 2603500 w 5232911"/>
              <a:gd name="connsiteY76" fmla="*/ 1993900 h 2578100"/>
              <a:gd name="connsiteX77" fmla="*/ 2679700 w 5232911"/>
              <a:gd name="connsiteY77" fmla="*/ 2019300 h 2578100"/>
              <a:gd name="connsiteX78" fmla="*/ 2806700 w 5232911"/>
              <a:gd name="connsiteY78" fmla="*/ 2044700 h 2578100"/>
              <a:gd name="connsiteX79" fmla="*/ 2882900 w 5232911"/>
              <a:gd name="connsiteY79" fmla="*/ 2070100 h 2578100"/>
              <a:gd name="connsiteX80" fmla="*/ 2946400 w 5232911"/>
              <a:gd name="connsiteY80" fmla="*/ 2082800 h 2578100"/>
              <a:gd name="connsiteX81" fmla="*/ 3022600 w 5232911"/>
              <a:gd name="connsiteY81" fmla="*/ 2108200 h 2578100"/>
              <a:gd name="connsiteX82" fmla="*/ 3086100 w 5232911"/>
              <a:gd name="connsiteY82" fmla="*/ 2120900 h 2578100"/>
              <a:gd name="connsiteX83" fmla="*/ 3187700 w 5232911"/>
              <a:gd name="connsiteY83" fmla="*/ 2159000 h 2578100"/>
              <a:gd name="connsiteX84" fmla="*/ 3225800 w 5232911"/>
              <a:gd name="connsiteY84" fmla="*/ 2171700 h 2578100"/>
              <a:gd name="connsiteX85" fmla="*/ 3289300 w 5232911"/>
              <a:gd name="connsiteY85" fmla="*/ 2184400 h 2578100"/>
              <a:gd name="connsiteX86" fmla="*/ 3467100 w 5232911"/>
              <a:gd name="connsiteY86" fmla="*/ 2209800 h 2578100"/>
              <a:gd name="connsiteX87" fmla="*/ 3543300 w 5232911"/>
              <a:gd name="connsiteY87" fmla="*/ 2235200 h 2578100"/>
              <a:gd name="connsiteX88" fmla="*/ 3733800 w 5232911"/>
              <a:gd name="connsiteY88" fmla="*/ 2260600 h 2578100"/>
              <a:gd name="connsiteX89" fmla="*/ 3797300 w 5232911"/>
              <a:gd name="connsiteY89" fmla="*/ 2273300 h 2578100"/>
              <a:gd name="connsiteX90" fmla="*/ 3949700 w 5232911"/>
              <a:gd name="connsiteY90" fmla="*/ 2298700 h 2578100"/>
              <a:gd name="connsiteX91" fmla="*/ 4025900 w 5232911"/>
              <a:gd name="connsiteY91" fmla="*/ 2311400 h 2578100"/>
              <a:gd name="connsiteX92" fmla="*/ 4940300 w 5232911"/>
              <a:gd name="connsiteY92" fmla="*/ 2578100 h 2578100"/>
              <a:gd name="connsiteX93" fmla="*/ 4927600 w 5232911"/>
              <a:gd name="connsiteY93" fmla="*/ 2260600 h 2578100"/>
              <a:gd name="connsiteX94" fmla="*/ 1485900 w 5232911"/>
              <a:gd name="connsiteY94" fmla="*/ 1358900 h 2578100"/>
              <a:gd name="connsiteX95" fmla="*/ 4978400 w 5232911"/>
              <a:gd name="connsiteY95" fmla="*/ 457200 h 2578100"/>
              <a:gd name="connsiteX96" fmla="*/ 4965700 w 5232911"/>
              <a:gd name="connsiteY96" fmla="*/ 0 h 2578100"/>
              <a:gd name="connsiteX97" fmla="*/ 4940300 w 5232911"/>
              <a:gd name="connsiteY97" fmla="*/ 50800 h 2578100"/>
              <a:gd name="connsiteX0" fmla="*/ 4940300 w 5232911"/>
              <a:gd name="connsiteY0" fmla="*/ 50800 h 2578226"/>
              <a:gd name="connsiteX1" fmla="*/ 4533900 w 5232911"/>
              <a:gd name="connsiteY1" fmla="*/ 76200 h 2578226"/>
              <a:gd name="connsiteX2" fmla="*/ 4419600 w 5232911"/>
              <a:gd name="connsiteY2" fmla="*/ 114300 h 2578226"/>
              <a:gd name="connsiteX3" fmla="*/ 4381500 w 5232911"/>
              <a:gd name="connsiteY3" fmla="*/ 127000 h 2578226"/>
              <a:gd name="connsiteX4" fmla="*/ 4330700 w 5232911"/>
              <a:gd name="connsiteY4" fmla="*/ 152400 h 2578226"/>
              <a:gd name="connsiteX5" fmla="*/ 4279900 w 5232911"/>
              <a:gd name="connsiteY5" fmla="*/ 165100 h 2578226"/>
              <a:gd name="connsiteX6" fmla="*/ 4165600 w 5232911"/>
              <a:gd name="connsiteY6" fmla="*/ 203200 h 2578226"/>
              <a:gd name="connsiteX7" fmla="*/ 4127500 w 5232911"/>
              <a:gd name="connsiteY7" fmla="*/ 215900 h 2578226"/>
              <a:gd name="connsiteX8" fmla="*/ 4076700 w 5232911"/>
              <a:gd name="connsiteY8" fmla="*/ 241300 h 2578226"/>
              <a:gd name="connsiteX9" fmla="*/ 3937000 w 5232911"/>
              <a:gd name="connsiteY9" fmla="*/ 279400 h 2578226"/>
              <a:gd name="connsiteX10" fmla="*/ 3721100 w 5232911"/>
              <a:gd name="connsiteY10" fmla="*/ 330200 h 2578226"/>
              <a:gd name="connsiteX11" fmla="*/ 3619500 w 5232911"/>
              <a:gd name="connsiteY11" fmla="*/ 368300 h 2578226"/>
              <a:gd name="connsiteX12" fmla="*/ 3568700 w 5232911"/>
              <a:gd name="connsiteY12" fmla="*/ 393700 h 2578226"/>
              <a:gd name="connsiteX13" fmla="*/ 3467100 w 5232911"/>
              <a:gd name="connsiteY13" fmla="*/ 419100 h 2578226"/>
              <a:gd name="connsiteX14" fmla="*/ 3429000 w 5232911"/>
              <a:gd name="connsiteY14" fmla="*/ 431800 h 2578226"/>
              <a:gd name="connsiteX15" fmla="*/ 3200400 w 5232911"/>
              <a:gd name="connsiteY15" fmla="*/ 457200 h 2578226"/>
              <a:gd name="connsiteX16" fmla="*/ 3035300 w 5232911"/>
              <a:gd name="connsiteY16" fmla="*/ 469900 h 2578226"/>
              <a:gd name="connsiteX17" fmla="*/ 2997200 w 5232911"/>
              <a:gd name="connsiteY17" fmla="*/ 495300 h 2578226"/>
              <a:gd name="connsiteX18" fmla="*/ 2946400 w 5232911"/>
              <a:gd name="connsiteY18" fmla="*/ 508000 h 2578226"/>
              <a:gd name="connsiteX19" fmla="*/ 2832100 w 5232911"/>
              <a:gd name="connsiteY19" fmla="*/ 533400 h 2578226"/>
              <a:gd name="connsiteX20" fmla="*/ 2374900 w 5232911"/>
              <a:gd name="connsiteY20" fmla="*/ 584200 h 2578226"/>
              <a:gd name="connsiteX21" fmla="*/ 2298700 w 5232911"/>
              <a:gd name="connsiteY21" fmla="*/ 596900 h 2578226"/>
              <a:gd name="connsiteX22" fmla="*/ 2120900 w 5232911"/>
              <a:gd name="connsiteY22" fmla="*/ 622300 h 2578226"/>
              <a:gd name="connsiteX23" fmla="*/ 2082800 w 5232911"/>
              <a:gd name="connsiteY23" fmla="*/ 635000 h 2578226"/>
              <a:gd name="connsiteX24" fmla="*/ 1993900 w 5232911"/>
              <a:gd name="connsiteY24" fmla="*/ 660400 h 2578226"/>
              <a:gd name="connsiteX25" fmla="*/ 1943100 w 5232911"/>
              <a:gd name="connsiteY25" fmla="*/ 685800 h 2578226"/>
              <a:gd name="connsiteX26" fmla="*/ 1841500 w 5232911"/>
              <a:gd name="connsiteY26" fmla="*/ 711200 h 2578226"/>
              <a:gd name="connsiteX27" fmla="*/ 1778000 w 5232911"/>
              <a:gd name="connsiteY27" fmla="*/ 736600 h 2578226"/>
              <a:gd name="connsiteX28" fmla="*/ 1727200 w 5232911"/>
              <a:gd name="connsiteY28" fmla="*/ 749300 h 2578226"/>
              <a:gd name="connsiteX29" fmla="*/ 1651000 w 5232911"/>
              <a:gd name="connsiteY29" fmla="*/ 774700 h 2578226"/>
              <a:gd name="connsiteX30" fmla="*/ 1536700 w 5232911"/>
              <a:gd name="connsiteY30" fmla="*/ 812800 h 2578226"/>
              <a:gd name="connsiteX31" fmla="*/ 1485900 w 5232911"/>
              <a:gd name="connsiteY31" fmla="*/ 825500 h 2578226"/>
              <a:gd name="connsiteX32" fmla="*/ 1397000 w 5232911"/>
              <a:gd name="connsiteY32" fmla="*/ 889000 h 2578226"/>
              <a:gd name="connsiteX33" fmla="*/ 1358900 w 5232911"/>
              <a:gd name="connsiteY33" fmla="*/ 914400 h 2578226"/>
              <a:gd name="connsiteX34" fmla="*/ 1320800 w 5232911"/>
              <a:gd name="connsiteY34" fmla="*/ 952500 h 2578226"/>
              <a:gd name="connsiteX35" fmla="*/ 1244600 w 5232911"/>
              <a:gd name="connsiteY35" fmla="*/ 977900 h 2578226"/>
              <a:gd name="connsiteX36" fmla="*/ 1181100 w 5232911"/>
              <a:gd name="connsiteY36" fmla="*/ 1003300 h 2578226"/>
              <a:gd name="connsiteX37" fmla="*/ 1117600 w 5232911"/>
              <a:gd name="connsiteY37" fmla="*/ 1041400 h 2578226"/>
              <a:gd name="connsiteX38" fmla="*/ 889000 w 5232911"/>
              <a:gd name="connsiteY38" fmla="*/ 1092200 h 2578226"/>
              <a:gd name="connsiteX39" fmla="*/ 812800 w 5232911"/>
              <a:gd name="connsiteY39" fmla="*/ 1104900 h 2578226"/>
              <a:gd name="connsiteX40" fmla="*/ 698500 w 5232911"/>
              <a:gd name="connsiteY40" fmla="*/ 1143000 h 2578226"/>
              <a:gd name="connsiteX41" fmla="*/ 660400 w 5232911"/>
              <a:gd name="connsiteY41" fmla="*/ 1155700 h 2578226"/>
              <a:gd name="connsiteX42" fmla="*/ 596900 w 5232911"/>
              <a:gd name="connsiteY42" fmla="*/ 1168400 h 2578226"/>
              <a:gd name="connsiteX43" fmla="*/ 520700 w 5232911"/>
              <a:gd name="connsiteY43" fmla="*/ 1193800 h 2578226"/>
              <a:gd name="connsiteX44" fmla="*/ 457200 w 5232911"/>
              <a:gd name="connsiteY44" fmla="*/ 1206500 h 2578226"/>
              <a:gd name="connsiteX45" fmla="*/ 381000 w 5232911"/>
              <a:gd name="connsiteY45" fmla="*/ 1219200 h 2578226"/>
              <a:gd name="connsiteX46" fmla="*/ 342900 w 5232911"/>
              <a:gd name="connsiteY46" fmla="*/ 1231900 h 2578226"/>
              <a:gd name="connsiteX47" fmla="*/ 215900 w 5232911"/>
              <a:gd name="connsiteY47" fmla="*/ 1244600 h 2578226"/>
              <a:gd name="connsiteX48" fmla="*/ 127000 w 5232911"/>
              <a:gd name="connsiteY48" fmla="*/ 1257300 h 2578226"/>
              <a:gd name="connsiteX49" fmla="*/ 63500 w 5232911"/>
              <a:gd name="connsiteY49" fmla="*/ 1282700 h 2578226"/>
              <a:gd name="connsiteX50" fmla="*/ 25400 w 5232911"/>
              <a:gd name="connsiteY50" fmla="*/ 1295400 h 2578226"/>
              <a:gd name="connsiteX51" fmla="*/ 0 w 5232911"/>
              <a:gd name="connsiteY51" fmla="*/ 1333500 h 2578226"/>
              <a:gd name="connsiteX52" fmla="*/ 228600 w 5232911"/>
              <a:gd name="connsiteY52" fmla="*/ 1371600 h 2578226"/>
              <a:gd name="connsiteX53" fmla="*/ 304800 w 5232911"/>
              <a:gd name="connsiteY53" fmla="*/ 1397000 h 2578226"/>
              <a:gd name="connsiteX54" fmla="*/ 368300 w 5232911"/>
              <a:gd name="connsiteY54" fmla="*/ 1422400 h 2578226"/>
              <a:gd name="connsiteX55" fmla="*/ 457200 w 5232911"/>
              <a:gd name="connsiteY55" fmla="*/ 1447800 h 2578226"/>
              <a:gd name="connsiteX56" fmla="*/ 571500 w 5232911"/>
              <a:gd name="connsiteY56" fmla="*/ 1498600 h 2578226"/>
              <a:gd name="connsiteX57" fmla="*/ 660400 w 5232911"/>
              <a:gd name="connsiteY57" fmla="*/ 1536700 h 2578226"/>
              <a:gd name="connsiteX58" fmla="*/ 698500 w 5232911"/>
              <a:gd name="connsiteY58" fmla="*/ 1549400 h 2578226"/>
              <a:gd name="connsiteX59" fmla="*/ 749300 w 5232911"/>
              <a:gd name="connsiteY59" fmla="*/ 1574800 h 2578226"/>
              <a:gd name="connsiteX60" fmla="*/ 863600 w 5232911"/>
              <a:gd name="connsiteY60" fmla="*/ 1612900 h 2578226"/>
              <a:gd name="connsiteX61" fmla="*/ 939800 w 5232911"/>
              <a:gd name="connsiteY61" fmla="*/ 1638300 h 2578226"/>
              <a:gd name="connsiteX62" fmla="*/ 977900 w 5232911"/>
              <a:gd name="connsiteY62" fmla="*/ 1651000 h 2578226"/>
              <a:gd name="connsiteX63" fmla="*/ 1028700 w 5232911"/>
              <a:gd name="connsiteY63" fmla="*/ 1663700 h 2578226"/>
              <a:gd name="connsiteX64" fmla="*/ 1104900 w 5232911"/>
              <a:gd name="connsiteY64" fmla="*/ 1689100 h 2578226"/>
              <a:gd name="connsiteX65" fmla="*/ 1143000 w 5232911"/>
              <a:gd name="connsiteY65" fmla="*/ 1701800 h 2578226"/>
              <a:gd name="connsiteX66" fmla="*/ 1371600 w 5232911"/>
              <a:gd name="connsiteY66" fmla="*/ 1739900 h 2578226"/>
              <a:gd name="connsiteX67" fmla="*/ 1587500 w 5232911"/>
              <a:gd name="connsiteY67" fmla="*/ 1778000 h 2578226"/>
              <a:gd name="connsiteX68" fmla="*/ 1651000 w 5232911"/>
              <a:gd name="connsiteY68" fmla="*/ 1803400 h 2578226"/>
              <a:gd name="connsiteX69" fmla="*/ 1752600 w 5232911"/>
              <a:gd name="connsiteY69" fmla="*/ 1828800 h 2578226"/>
              <a:gd name="connsiteX70" fmla="*/ 2057400 w 5232911"/>
              <a:gd name="connsiteY70" fmla="*/ 1854200 h 2578226"/>
              <a:gd name="connsiteX71" fmla="*/ 2095500 w 5232911"/>
              <a:gd name="connsiteY71" fmla="*/ 1866900 h 2578226"/>
              <a:gd name="connsiteX72" fmla="*/ 2324100 w 5232911"/>
              <a:gd name="connsiteY72" fmla="*/ 1905000 h 2578226"/>
              <a:gd name="connsiteX73" fmla="*/ 2400300 w 5232911"/>
              <a:gd name="connsiteY73" fmla="*/ 1930400 h 2578226"/>
              <a:gd name="connsiteX74" fmla="*/ 2438400 w 5232911"/>
              <a:gd name="connsiteY74" fmla="*/ 1943100 h 2578226"/>
              <a:gd name="connsiteX75" fmla="*/ 2514600 w 5232911"/>
              <a:gd name="connsiteY75" fmla="*/ 1955800 h 2578226"/>
              <a:gd name="connsiteX76" fmla="*/ 2603500 w 5232911"/>
              <a:gd name="connsiteY76" fmla="*/ 1993900 h 2578226"/>
              <a:gd name="connsiteX77" fmla="*/ 2679700 w 5232911"/>
              <a:gd name="connsiteY77" fmla="*/ 2019300 h 2578226"/>
              <a:gd name="connsiteX78" fmla="*/ 2806700 w 5232911"/>
              <a:gd name="connsiteY78" fmla="*/ 2044700 h 2578226"/>
              <a:gd name="connsiteX79" fmla="*/ 2882900 w 5232911"/>
              <a:gd name="connsiteY79" fmla="*/ 2070100 h 2578226"/>
              <a:gd name="connsiteX80" fmla="*/ 2946400 w 5232911"/>
              <a:gd name="connsiteY80" fmla="*/ 2082800 h 2578226"/>
              <a:gd name="connsiteX81" fmla="*/ 3022600 w 5232911"/>
              <a:gd name="connsiteY81" fmla="*/ 2108200 h 2578226"/>
              <a:gd name="connsiteX82" fmla="*/ 3086100 w 5232911"/>
              <a:gd name="connsiteY82" fmla="*/ 2120900 h 2578226"/>
              <a:gd name="connsiteX83" fmla="*/ 3187700 w 5232911"/>
              <a:gd name="connsiteY83" fmla="*/ 2159000 h 2578226"/>
              <a:gd name="connsiteX84" fmla="*/ 3225800 w 5232911"/>
              <a:gd name="connsiteY84" fmla="*/ 2171700 h 2578226"/>
              <a:gd name="connsiteX85" fmla="*/ 3289300 w 5232911"/>
              <a:gd name="connsiteY85" fmla="*/ 2184400 h 2578226"/>
              <a:gd name="connsiteX86" fmla="*/ 3467100 w 5232911"/>
              <a:gd name="connsiteY86" fmla="*/ 2209800 h 2578226"/>
              <a:gd name="connsiteX87" fmla="*/ 3543300 w 5232911"/>
              <a:gd name="connsiteY87" fmla="*/ 2235200 h 2578226"/>
              <a:gd name="connsiteX88" fmla="*/ 3733800 w 5232911"/>
              <a:gd name="connsiteY88" fmla="*/ 2260600 h 2578226"/>
              <a:gd name="connsiteX89" fmla="*/ 3797300 w 5232911"/>
              <a:gd name="connsiteY89" fmla="*/ 2273300 h 2578226"/>
              <a:gd name="connsiteX90" fmla="*/ 3949700 w 5232911"/>
              <a:gd name="connsiteY90" fmla="*/ 2298700 h 2578226"/>
              <a:gd name="connsiteX91" fmla="*/ 4940300 w 5232911"/>
              <a:gd name="connsiteY91" fmla="*/ 2578100 h 2578226"/>
              <a:gd name="connsiteX92" fmla="*/ 4927600 w 5232911"/>
              <a:gd name="connsiteY92" fmla="*/ 2260600 h 2578226"/>
              <a:gd name="connsiteX93" fmla="*/ 1485900 w 5232911"/>
              <a:gd name="connsiteY93" fmla="*/ 1358900 h 2578226"/>
              <a:gd name="connsiteX94" fmla="*/ 4978400 w 5232911"/>
              <a:gd name="connsiteY94" fmla="*/ 457200 h 2578226"/>
              <a:gd name="connsiteX95" fmla="*/ 4965700 w 5232911"/>
              <a:gd name="connsiteY95" fmla="*/ 0 h 2578226"/>
              <a:gd name="connsiteX96" fmla="*/ 4940300 w 5232911"/>
              <a:gd name="connsiteY96" fmla="*/ 50800 h 2578226"/>
              <a:gd name="connsiteX0" fmla="*/ 4940300 w 5235052"/>
              <a:gd name="connsiteY0" fmla="*/ 50800 h 2578113"/>
              <a:gd name="connsiteX1" fmla="*/ 4533900 w 5235052"/>
              <a:gd name="connsiteY1" fmla="*/ 76200 h 2578113"/>
              <a:gd name="connsiteX2" fmla="*/ 4419600 w 5235052"/>
              <a:gd name="connsiteY2" fmla="*/ 114300 h 2578113"/>
              <a:gd name="connsiteX3" fmla="*/ 4381500 w 5235052"/>
              <a:gd name="connsiteY3" fmla="*/ 127000 h 2578113"/>
              <a:gd name="connsiteX4" fmla="*/ 4330700 w 5235052"/>
              <a:gd name="connsiteY4" fmla="*/ 152400 h 2578113"/>
              <a:gd name="connsiteX5" fmla="*/ 4279900 w 5235052"/>
              <a:gd name="connsiteY5" fmla="*/ 165100 h 2578113"/>
              <a:gd name="connsiteX6" fmla="*/ 4165600 w 5235052"/>
              <a:gd name="connsiteY6" fmla="*/ 203200 h 2578113"/>
              <a:gd name="connsiteX7" fmla="*/ 4127500 w 5235052"/>
              <a:gd name="connsiteY7" fmla="*/ 215900 h 2578113"/>
              <a:gd name="connsiteX8" fmla="*/ 4076700 w 5235052"/>
              <a:gd name="connsiteY8" fmla="*/ 241300 h 2578113"/>
              <a:gd name="connsiteX9" fmla="*/ 3937000 w 5235052"/>
              <a:gd name="connsiteY9" fmla="*/ 279400 h 2578113"/>
              <a:gd name="connsiteX10" fmla="*/ 3721100 w 5235052"/>
              <a:gd name="connsiteY10" fmla="*/ 330200 h 2578113"/>
              <a:gd name="connsiteX11" fmla="*/ 3619500 w 5235052"/>
              <a:gd name="connsiteY11" fmla="*/ 368300 h 2578113"/>
              <a:gd name="connsiteX12" fmla="*/ 3568700 w 5235052"/>
              <a:gd name="connsiteY12" fmla="*/ 393700 h 2578113"/>
              <a:gd name="connsiteX13" fmla="*/ 3467100 w 5235052"/>
              <a:gd name="connsiteY13" fmla="*/ 419100 h 2578113"/>
              <a:gd name="connsiteX14" fmla="*/ 3429000 w 5235052"/>
              <a:gd name="connsiteY14" fmla="*/ 431800 h 2578113"/>
              <a:gd name="connsiteX15" fmla="*/ 3200400 w 5235052"/>
              <a:gd name="connsiteY15" fmla="*/ 457200 h 2578113"/>
              <a:gd name="connsiteX16" fmla="*/ 3035300 w 5235052"/>
              <a:gd name="connsiteY16" fmla="*/ 469900 h 2578113"/>
              <a:gd name="connsiteX17" fmla="*/ 2997200 w 5235052"/>
              <a:gd name="connsiteY17" fmla="*/ 495300 h 2578113"/>
              <a:gd name="connsiteX18" fmla="*/ 2946400 w 5235052"/>
              <a:gd name="connsiteY18" fmla="*/ 508000 h 2578113"/>
              <a:gd name="connsiteX19" fmla="*/ 2832100 w 5235052"/>
              <a:gd name="connsiteY19" fmla="*/ 533400 h 2578113"/>
              <a:gd name="connsiteX20" fmla="*/ 2374900 w 5235052"/>
              <a:gd name="connsiteY20" fmla="*/ 584200 h 2578113"/>
              <a:gd name="connsiteX21" fmla="*/ 2298700 w 5235052"/>
              <a:gd name="connsiteY21" fmla="*/ 596900 h 2578113"/>
              <a:gd name="connsiteX22" fmla="*/ 2120900 w 5235052"/>
              <a:gd name="connsiteY22" fmla="*/ 622300 h 2578113"/>
              <a:gd name="connsiteX23" fmla="*/ 2082800 w 5235052"/>
              <a:gd name="connsiteY23" fmla="*/ 635000 h 2578113"/>
              <a:gd name="connsiteX24" fmla="*/ 1993900 w 5235052"/>
              <a:gd name="connsiteY24" fmla="*/ 660400 h 2578113"/>
              <a:gd name="connsiteX25" fmla="*/ 1943100 w 5235052"/>
              <a:gd name="connsiteY25" fmla="*/ 685800 h 2578113"/>
              <a:gd name="connsiteX26" fmla="*/ 1841500 w 5235052"/>
              <a:gd name="connsiteY26" fmla="*/ 711200 h 2578113"/>
              <a:gd name="connsiteX27" fmla="*/ 1778000 w 5235052"/>
              <a:gd name="connsiteY27" fmla="*/ 736600 h 2578113"/>
              <a:gd name="connsiteX28" fmla="*/ 1727200 w 5235052"/>
              <a:gd name="connsiteY28" fmla="*/ 749300 h 2578113"/>
              <a:gd name="connsiteX29" fmla="*/ 1651000 w 5235052"/>
              <a:gd name="connsiteY29" fmla="*/ 774700 h 2578113"/>
              <a:gd name="connsiteX30" fmla="*/ 1536700 w 5235052"/>
              <a:gd name="connsiteY30" fmla="*/ 812800 h 2578113"/>
              <a:gd name="connsiteX31" fmla="*/ 1485900 w 5235052"/>
              <a:gd name="connsiteY31" fmla="*/ 825500 h 2578113"/>
              <a:gd name="connsiteX32" fmla="*/ 1397000 w 5235052"/>
              <a:gd name="connsiteY32" fmla="*/ 889000 h 2578113"/>
              <a:gd name="connsiteX33" fmla="*/ 1358900 w 5235052"/>
              <a:gd name="connsiteY33" fmla="*/ 914400 h 2578113"/>
              <a:gd name="connsiteX34" fmla="*/ 1320800 w 5235052"/>
              <a:gd name="connsiteY34" fmla="*/ 952500 h 2578113"/>
              <a:gd name="connsiteX35" fmla="*/ 1244600 w 5235052"/>
              <a:gd name="connsiteY35" fmla="*/ 977900 h 2578113"/>
              <a:gd name="connsiteX36" fmla="*/ 1181100 w 5235052"/>
              <a:gd name="connsiteY36" fmla="*/ 1003300 h 2578113"/>
              <a:gd name="connsiteX37" fmla="*/ 1117600 w 5235052"/>
              <a:gd name="connsiteY37" fmla="*/ 1041400 h 2578113"/>
              <a:gd name="connsiteX38" fmla="*/ 889000 w 5235052"/>
              <a:gd name="connsiteY38" fmla="*/ 1092200 h 2578113"/>
              <a:gd name="connsiteX39" fmla="*/ 812800 w 5235052"/>
              <a:gd name="connsiteY39" fmla="*/ 1104900 h 2578113"/>
              <a:gd name="connsiteX40" fmla="*/ 698500 w 5235052"/>
              <a:gd name="connsiteY40" fmla="*/ 1143000 h 2578113"/>
              <a:gd name="connsiteX41" fmla="*/ 660400 w 5235052"/>
              <a:gd name="connsiteY41" fmla="*/ 1155700 h 2578113"/>
              <a:gd name="connsiteX42" fmla="*/ 596900 w 5235052"/>
              <a:gd name="connsiteY42" fmla="*/ 1168400 h 2578113"/>
              <a:gd name="connsiteX43" fmla="*/ 520700 w 5235052"/>
              <a:gd name="connsiteY43" fmla="*/ 1193800 h 2578113"/>
              <a:gd name="connsiteX44" fmla="*/ 457200 w 5235052"/>
              <a:gd name="connsiteY44" fmla="*/ 1206500 h 2578113"/>
              <a:gd name="connsiteX45" fmla="*/ 381000 w 5235052"/>
              <a:gd name="connsiteY45" fmla="*/ 1219200 h 2578113"/>
              <a:gd name="connsiteX46" fmla="*/ 342900 w 5235052"/>
              <a:gd name="connsiteY46" fmla="*/ 1231900 h 2578113"/>
              <a:gd name="connsiteX47" fmla="*/ 215900 w 5235052"/>
              <a:gd name="connsiteY47" fmla="*/ 1244600 h 2578113"/>
              <a:gd name="connsiteX48" fmla="*/ 127000 w 5235052"/>
              <a:gd name="connsiteY48" fmla="*/ 1257300 h 2578113"/>
              <a:gd name="connsiteX49" fmla="*/ 63500 w 5235052"/>
              <a:gd name="connsiteY49" fmla="*/ 1282700 h 2578113"/>
              <a:gd name="connsiteX50" fmla="*/ 25400 w 5235052"/>
              <a:gd name="connsiteY50" fmla="*/ 1295400 h 2578113"/>
              <a:gd name="connsiteX51" fmla="*/ 0 w 5235052"/>
              <a:gd name="connsiteY51" fmla="*/ 1333500 h 2578113"/>
              <a:gd name="connsiteX52" fmla="*/ 228600 w 5235052"/>
              <a:gd name="connsiteY52" fmla="*/ 1371600 h 2578113"/>
              <a:gd name="connsiteX53" fmla="*/ 304800 w 5235052"/>
              <a:gd name="connsiteY53" fmla="*/ 1397000 h 2578113"/>
              <a:gd name="connsiteX54" fmla="*/ 368300 w 5235052"/>
              <a:gd name="connsiteY54" fmla="*/ 1422400 h 2578113"/>
              <a:gd name="connsiteX55" fmla="*/ 457200 w 5235052"/>
              <a:gd name="connsiteY55" fmla="*/ 1447800 h 2578113"/>
              <a:gd name="connsiteX56" fmla="*/ 571500 w 5235052"/>
              <a:gd name="connsiteY56" fmla="*/ 1498600 h 2578113"/>
              <a:gd name="connsiteX57" fmla="*/ 660400 w 5235052"/>
              <a:gd name="connsiteY57" fmla="*/ 1536700 h 2578113"/>
              <a:gd name="connsiteX58" fmla="*/ 698500 w 5235052"/>
              <a:gd name="connsiteY58" fmla="*/ 1549400 h 2578113"/>
              <a:gd name="connsiteX59" fmla="*/ 749300 w 5235052"/>
              <a:gd name="connsiteY59" fmla="*/ 1574800 h 2578113"/>
              <a:gd name="connsiteX60" fmla="*/ 863600 w 5235052"/>
              <a:gd name="connsiteY60" fmla="*/ 1612900 h 2578113"/>
              <a:gd name="connsiteX61" fmla="*/ 939800 w 5235052"/>
              <a:gd name="connsiteY61" fmla="*/ 1638300 h 2578113"/>
              <a:gd name="connsiteX62" fmla="*/ 977900 w 5235052"/>
              <a:gd name="connsiteY62" fmla="*/ 1651000 h 2578113"/>
              <a:gd name="connsiteX63" fmla="*/ 1028700 w 5235052"/>
              <a:gd name="connsiteY63" fmla="*/ 1663700 h 2578113"/>
              <a:gd name="connsiteX64" fmla="*/ 1104900 w 5235052"/>
              <a:gd name="connsiteY64" fmla="*/ 1689100 h 2578113"/>
              <a:gd name="connsiteX65" fmla="*/ 1143000 w 5235052"/>
              <a:gd name="connsiteY65" fmla="*/ 1701800 h 2578113"/>
              <a:gd name="connsiteX66" fmla="*/ 1371600 w 5235052"/>
              <a:gd name="connsiteY66" fmla="*/ 1739900 h 2578113"/>
              <a:gd name="connsiteX67" fmla="*/ 1587500 w 5235052"/>
              <a:gd name="connsiteY67" fmla="*/ 1778000 h 2578113"/>
              <a:gd name="connsiteX68" fmla="*/ 1651000 w 5235052"/>
              <a:gd name="connsiteY68" fmla="*/ 1803400 h 2578113"/>
              <a:gd name="connsiteX69" fmla="*/ 1752600 w 5235052"/>
              <a:gd name="connsiteY69" fmla="*/ 1828800 h 2578113"/>
              <a:gd name="connsiteX70" fmla="*/ 2057400 w 5235052"/>
              <a:gd name="connsiteY70" fmla="*/ 1854200 h 2578113"/>
              <a:gd name="connsiteX71" fmla="*/ 2095500 w 5235052"/>
              <a:gd name="connsiteY71" fmla="*/ 1866900 h 2578113"/>
              <a:gd name="connsiteX72" fmla="*/ 2324100 w 5235052"/>
              <a:gd name="connsiteY72" fmla="*/ 1905000 h 2578113"/>
              <a:gd name="connsiteX73" fmla="*/ 2400300 w 5235052"/>
              <a:gd name="connsiteY73" fmla="*/ 1930400 h 2578113"/>
              <a:gd name="connsiteX74" fmla="*/ 2438400 w 5235052"/>
              <a:gd name="connsiteY74" fmla="*/ 1943100 h 2578113"/>
              <a:gd name="connsiteX75" fmla="*/ 2514600 w 5235052"/>
              <a:gd name="connsiteY75" fmla="*/ 1955800 h 2578113"/>
              <a:gd name="connsiteX76" fmla="*/ 2603500 w 5235052"/>
              <a:gd name="connsiteY76" fmla="*/ 1993900 h 2578113"/>
              <a:gd name="connsiteX77" fmla="*/ 2679700 w 5235052"/>
              <a:gd name="connsiteY77" fmla="*/ 2019300 h 2578113"/>
              <a:gd name="connsiteX78" fmla="*/ 2806700 w 5235052"/>
              <a:gd name="connsiteY78" fmla="*/ 2044700 h 2578113"/>
              <a:gd name="connsiteX79" fmla="*/ 2882900 w 5235052"/>
              <a:gd name="connsiteY79" fmla="*/ 2070100 h 2578113"/>
              <a:gd name="connsiteX80" fmla="*/ 2946400 w 5235052"/>
              <a:gd name="connsiteY80" fmla="*/ 2082800 h 2578113"/>
              <a:gd name="connsiteX81" fmla="*/ 3022600 w 5235052"/>
              <a:gd name="connsiteY81" fmla="*/ 2108200 h 2578113"/>
              <a:gd name="connsiteX82" fmla="*/ 3086100 w 5235052"/>
              <a:gd name="connsiteY82" fmla="*/ 2120900 h 2578113"/>
              <a:gd name="connsiteX83" fmla="*/ 3187700 w 5235052"/>
              <a:gd name="connsiteY83" fmla="*/ 2159000 h 2578113"/>
              <a:gd name="connsiteX84" fmla="*/ 3225800 w 5235052"/>
              <a:gd name="connsiteY84" fmla="*/ 2171700 h 2578113"/>
              <a:gd name="connsiteX85" fmla="*/ 3289300 w 5235052"/>
              <a:gd name="connsiteY85" fmla="*/ 2184400 h 2578113"/>
              <a:gd name="connsiteX86" fmla="*/ 3467100 w 5235052"/>
              <a:gd name="connsiteY86" fmla="*/ 2209800 h 2578113"/>
              <a:gd name="connsiteX87" fmla="*/ 3543300 w 5235052"/>
              <a:gd name="connsiteY87" fmla="*/ 2235200 h 2578113"/>
              <a:gd name="connsiteX88" fmla="*/ 3733800 w 5235052"/>
              <a:gd name="connsiteY88" fmla="*/ 2260600 h 2578113"/>
              <a:gd name="connsiteX89" fmla="*/ 3797300 w 5235052"/>
              <a:gd name="connsiteY89" fmla="*/ 2273300 h 2578113"/>
              <a:gd name="connsiteX90" fmla="*/ 4940300 w 5235052"/>
              <a:gd name="connsiteY90" fmla="*/ 2578100 h 2578113"/>
              <a:gd name="connsiteX91" fmla="*/ 4927600 w 5235052"/>
              <a:gd name="connsiteY91" fmla="*/ 2260600 h 2578113"/>
              <a:gd name="connsiteX92" fmla="*/ 1485900 w 5235052"/>
              <a:gd name="connsiteY92" fmla="*/ 1358900 h 2578113"/>
              <a:gd name="connsiteX93" fmla="*/ 4978400 w 5235052"/>
              <a:gd name="connsiteY93" fmla="*/ 457200 h 2578113"/>
              <a:gd name="connsiteX94" fmla="*/ 4965700 w 5235052"/>
              <a:gd name="connsiteY94" fmla="*/ 0 h 2578113"/>
              <a:gd name="connsiteX95" fmla="*/ 4940300 w 5235052"/>
              <a:gd name="connsiteY95" fmla="*/ 50800 h 2578113"/>
              <a:gd name="connsiteX0" fmla="*/ 4940300 w 5238090"/>
              <a:gd name="connsiteY0" fmla="*/ 50800 h 2578100"/>
              <a:gd name="connsiteX1" fmla="*/ 4533900 w 5238090"/>
              <a:gd name="connsiteY1" fmla="*/ 76200 h 2578100"/>
              <a:gd name="connsiteX2" fmla="*/ 4419600 w 5238090"/>
              <a:gd name="connsiteY2" fmla="*/ 114300 h 2578100"/>
              <a:gd name="connsiteX3" fmla="*/ 4381500 w 5238090"/>
              <a:gd name="connsiteY3" fmla="*/ 127000 h 2578100"/>
              <a:gd name="connsiteX4" fmla="*/ 4330700 w 5238090"/>
              <a:gd name="connsiteY4" fmla="*/ 152400 h 2578100"/>
              <a:gd name="connsiteX5" fmla="*/ 4279900 w 5238090"/>
              <a:gd name="connsiteY5" fmla="*/ 165100 h 2578100"/>
              <a:gd name="connsiteX6" fmla="*/ 4165600 w 5238090"/>
              <a:gd name="connsiteY6" fmla="*/ 203200 h 2578100"/>
              <a:gd name="connsiteX7" fmla="*/ 4127500 w 5238090"/>
              <a:gd name="connsiteY7" fmla="*/ 215900 h 2578100"/>
              <a:gd name="connsiteX8" fmla="*/ 4076700 w 5238090"/>
              <a:gd name="connsiteY8" fmla="*/ 241300 h 2578100"/>
              <a:gd name="connsiteX9" fmla="*/ 3937000 w 5238090"/>
              <a:gd name="connsiteY9" fmla="*/ 279400 h 2578100"/>
              <a:gd name="connsiteX10" fmla="*/ 3721100 w 5238090"/>
              <a:gd name="connsiteY10" fmla="*/ 330200 h 2578100"/>
              <a:gd name="connsiteX11" fmla="*/ 3619500 w 5238090"/>
              <a:gd name="connsiteY11" fmla="*/ 368300 h 2578100"/>
              <a:gd name="connsiteX12" fmla="*/ 3568700 w 5238090"/>
              <a:gd name="connsiteY12" fmla="*/ 393700 h 2578100"/>
              <a:gd name="connsiteX13" fmla="*/ 3467100 w 5238090"/>
              <a:gd name="connsiteY13" fmla="*/ 419100 h 2578100"/>
              <a:gd name="connsiteX14" fmla="*/ 3429000 w 5238090"/>
              <a:gd name="connsiteY14" fmla="*/ 431800 h 2578100"/>
              <a:gd name="connsiteX15" fmla="*/ 3200400 w 5238090"/>
              <a:gd name="connsiteY15" fmla="*/ 457200 h 2578100"/>
              <a:gd name="connsiteX16" fmla="*/ 3035300 w 5238090"/>
              <a:gd name="connsiteY16" fmla="*/ 469900 h 2578100"/>
              <a:gd name="connsiteX17" fmla="*/ 2997200 w 5238090"/>
              <a:gd name="connsiteY17" fmla="*/ 495300 h 2578100"/>
              <a:gd name="connsiteX18" fmla="*/ 2946400 w 5238090"/>
              <a:gd name="connsiteY18" fmla="*/ 508000 h 2578100"/>
              <a:gd name="connsiteX19" fmla="*/ 2832100 w 5238090"/>
              <a:gd name="connsiteY19" fmla="*/ 533400 h 2578100"/>
              <a:gd name="connsiteX20" fmla="*/ 2374900 w 5238090"/>
              <a:gd name="connsiteY20" fmla="*/ 584200 h 2578100"/>
              <a:gd name="connsiteX21" fmla="*/ 2298700 w 5238090"/>
              <a:gd name="connsiteY21" fmla="*/ 596900 h 2578100"/>
              <a:gd name="connsiteX22" fmla="*/ 2120900 w 5238090"/>
              <a:gd name="connsiteY22" fmla="*/ 622300 h 2578100"/>
              <a:gd name="connsiteX23" fmla="*/ 2082800 w 5238090"/>
              <a:gd name="connsiteY23" fmla="*/ 635000 h 2578100"/>
              <a:gd name="connsiteX24" fmla="*/ 1993900 w 5238090"/>
              <a:gd name="connsiteY24" fmla="*/ 660400 h 2578100"/>
              <a:gd name="connsiteX25" fmla="*/ 1943100 w 5238090"/>
              <a:gd name="connsiteY25" fmla="*/ 685800 h 2578100"/>
              <a:gd name="connsiteX26" fmla="*/ 1841500 w 5238090"/>
              <a:gd name="connsiteY26" fmla="*/ 711200 h 2578100"/>
              <a:gd name="connsiteX27" fmla="*/ 1778000 w 5238090"/>
              <a:gd name="connsiteY27" fmla="*/ 736600 h 2578100"/>
              <a:gd name="connsiteX28" fmla="*/ 1727200 w 5238090"/>
              <a:gd name="connsiteY28" fmla="*/ 749300 h 2578100"/>
              <a:gd name="connsiteX29" fmla="*/ 1651000 w 5238090"/>
              <a:gd name="connsiteY29" fmla="*/ 774700 h 2578100"/>
              <a:gd name="connsiteX30" fmla="*/ 1536700 w 5238090"/>
              <a:gd name="connsiteY30" fmla="*/ 812800 h 2578100"/>
              <a:gd name="connsiteX31" fmla="*/ 1485900 w 5238090"/>
              <a:gd name="connsiteY31" fmla="*/ 825500 h 2578100"/>
              <a:gd name="connsiteX32" fmla="*/ 1397000 w 5238090"/>
              <a:gd name="connsiteY32" fmla="*/ 889000 h 2578100"/>
              <a:gd name="connsiteX33" fmla="*/ 1358900 w 5238090"/>
              <a:gd name="connsiteY33" fmla="*/ 914400 h 2578100"/>
              <a:gd name="connsiteX34" fmla="*/ 1320800 w 5238090"/>
              <a:gd name="connsiteY34" fmla="*/ 952500 h 2578100"/>
              <a:gd name="connsiteX35" fmla="*/ 1244600 w 5238090"/>
              <a:gd name="connsiteY35" fmla="*/ 977900 h 2578100"/>
              <a:gd name="connsiteX36" fmla="*/ 1181100 w 5238090"/>
              <a:gd name="connsiteY36" fmla="*/ 1003300 h 2578100"/>
              <a:gd name="connsiteX37" fmla="*/ 1117600 w 5238090"/>
              <a:gd name="connsiteY37" fmla="*/ 1041400 h 2578100"/>
              <a:gd name="connsiteX38" fmla="*/ 889000 w 5238090"/>
              <a:gd name="connsiteY38" fmla="*/ 1092200 h 2578100"/>
              <a:gd name="connsiteX39" fmla="*/ 812800 w 5238090"/>
              <a:gd name="connsiteY39" fmla="*/ 1104900 h 2578100"/>
              <a:gd name="connsiteX40" fmla="*/ 698500 w 5238090"/>
              <a:gd name="connsiteY40" fmla="*/ 1143000 h 2578100"/>
              <a:gd name="connsiteX41" fmla="*/ 660400 w 5238090"/>
              <a:gd name="connsiteY41" fmla="*/ 1155700 h 2578100"/>
              <a:gd name="connsiteX42" fmla="*/ 596900 w 5238090"/>
              <a:gd name="connsiteY42" fmla="*/ 1168400 h 2578100"/>
              <a:gd name="connsiteX43" fmla="*/ 520700 w 5238090"/>
              <a:gd name="connsiteY43" fmla="*/ 1193800 h 2578100"/>
              <a:gd name="connsiteX44" fmla="*/ 457200 w 5238090"/>
              <a:gd name="connsiteY44" fmla="*/ 1206500 h 2578100"/>
              <a:gd name="connsiteX45" fmla="*/ 381000 w 5238090"/>
              <a:gd name="connsiteY45" fmla="*/ 1219200 h 2578100"/>
              <a:gd name="connsiteX46" fmla="*/ 342900 w 5238090"/>
              <a:gd name="connsiteY46" fmla="*/ 1231900 h 2578100"/>
              <a:gd name="connsiteX47" fmla="*/ 215900 w 5238090"/>
              <a:gd name="connsiteY47" fmla="*/ 1244600 h 2578100"/>
              <a:gd name="connsiteX48" fmla="*/ 127000 w 5238090"/>
              <a:gd name="connsiteY48" fmla="*/ 1257300 h 2578100"/>
              <a:gd name="connsiteX49" fmla="*/ 63500 w 5238090"/>
              <a:gd name="connsiteY49" fmla="*/ 1282700 h 2578100"/>
              <a:gd name="connsiteX50" fmla="*/ 25400 w 5238090"/>
              <a:gd name="connsiteY50" fmla="*/ 1295400 h 2578100"/>
              <a:gd name="connsiteX51" fmla="*/ 0 w 5238090"/>
              <a:gd name="connsiteY51" fmla="*/ 1333500 h 2578100"/>
              <a:gd name="connsiteX52" fmla="*/ 228600 w 5238090"/>
              <a:gd name="connsiteY52" fmla="*/ 1371600 h 2578100"/>
              <a:gd name="connsiteX53" fmla="*/ 304800 w 5238090"/>
              <a:gd name="connsiteY53" fmla="*/ 1397000 h 2578100"/>
              <a:gd name="connsiteX54" fmla="*/ 368300 w 5238090"/>
              <a:gd name="connsiteY54" fmla="*/ 1422400 h 2578100"/>
              <a:gd name="connsiteX55" fmla="*/ 457200 w 5238090"/>
              <a:gd name="connsiteY55" fmla="*/ 1447800 h 2578100"/>
              <a:gd name="connsiteX56" fmla="*/ 571500 w 5238090"/>
              <a:gd name="connsiteY56" fmla="*/ 1498600 h 2578100"/>
              <a:gd name="connsiteX57" fmla="*/ 660400 w 5238090"/>
              <a:gd name="connsiteY57" fmla="*/ 1536700 h 2578100"/>
              <a:gd name="connsiteX58" fmla="*/ 698500 w 5238090"/>
              <a:gd name="connsiteY58" fmla="*/ 1549400 h 2578100"/>
              <a:gd name="connsiteX59" fmla="*/ 749300 w 5238090"/>
              <a:gd name="connsiteY59" fmla="*/ 1574800 h 2578100"/>
              <a:gd name="connsiteX60" fmla="*/ 863600 w 5238090"/>
              <a:gd name="connsiteY60" fmla="*/ 1612900 h 2578100"/>
              <a:gd name="connsiteX61" fmla="*/ 939800 w 5238090"/>
              <a:gd name="connsiteY61" fmla="*/ 1638300 h 2578100"/>
              <a:gd name="connsiteX62" fmla="*/ 977900 w 5238090"/>
              <a:gd name="connsiteY62" fmla="*/ 1651000 h 2578100"/>
              <a:gd name="connsiteX63" fmla="*/ 1028700 w 5238090"/>
              <a:gd name="connsiteY63" fmla="*/ 1663700 h 2578100"/>
              <a:gd name="connsiteX64" fmla="*/ 1104900 w 5238090"/>
              <a:gd name="connsiteY64" fmla="*/ 1689100 h 2578100"/>
              <a:gd name="connsiteX65" fmla="*/ 1143000 w 5238090"/>
              <a:gd name="connsiteY65" fmla="*/ 1701800 h 2578100"/>
              <a:gd name="connsiteX66" fmla="*/ 1371600 w 5238090"/>
              <a:gd name="connsiteY66" fmla="*/ 1739900 h 2578100"/>
              <a:gd name="connsiteX67" fmla="*/ 1587500 w 5238090"/>
              <a:gd name="connsiteY67" fmla="*/ 1778000 h 2578100"/>
              <a:gd name="connsiteX68" fmla="*/ 1651000 w 5238090"/>
              <a:gd name="connsiteY68" fmla="*/ 1803400 h 2578100"/>
              <a:gd name="connsiteX69" fmla="*/ 1752600 w 5238090"/>
              <a:gd name="connsiteY69" fmla="*/ 1828800 h 2578100"/>
              <a:gd name="connsiteX70" fmla="*/ 2057400 w 5238090"/>
              <a:gd name="connsiteY70" fmla="*/ 1854200 h 2578100"/>
              <a:gd name="connsiteX71" fmla="*/ 2095500 w 5238090"/>
              <a:gd name="connsiteY71" fmla="*/ 1866900 h 2578100"/>
              <a:gd name="connsiteX72" fmla="*/ 2324100 w 5238090"/>
              <a:gd name="connsiteY72" fmla="*/ 1905000 h 2578100"/>
              <a:gd name="connsiteX73" fmla="*/ 2400300 w 5238090"/>
              <a:gd name="connsiteY73" fmla="*/ 1930400 h 2578100"/>
              <a:gd name="connsiteX74" fmla="*/ 2438400 w 5238090"/>
              <a:gd name="connsiteY74" fmla="*/ 1943100 h 2578100"/>
              <a:gd name="connsiteX75" fmla="*/ 2514600 w 5238090"/>
              <a:gd name="connsiteY75" fmla="*/ 1955800 h 2578100"/>
              <a:gd name="connsiteX76" fmla="*/ 2603500 w 5238090"/>
              <a:gd name="connsiteY76" fmla="*/ 1993900 h 2578100"/>
              <a:gd name="connsiteX77" fmla="*/ 2679700 w 5238090"/>
              <a:gd name="connsiteY77" fmla="*/ 2019300 h 2578100"/>
              <a:gd name="connsiteX78" fmla="*/ 2806700 w 5238090"/>
              <a:gd name="connsiteY78" fmla="*/ 2044700 h 2578100"/>
              <a:gd name="connsiteX79" fmla="*/ 2882900 w 5238090"/>
              <a:gd name="connsiteY79" fmla="*/ 2070100 h 2578100"/>
              <a:gd name="connsiteX80" fmla="*/ 2946400 w 5238090"/>
              <a:gd name="connsiteY80" fmla="*/ 2082800 h 2578100"/>
              <a:gd name="connsiteX81" fmla="*/ 3022600 w 5238090"/>
              <a:gd name="connsiteY81" fmla="*/ 2108200 h 2578100"/>
              <a:gd name="connsiteX82" fmla="*/ 3086100 w 5238090"/>
              <a:gd name="connsiteY82" fmla="*/ 2120900 h 2578100"/>
              <a:gd name="connsiteX83" fmla="*/ 3187700 w 5238090"/>
              <a:gd name="connsiteY83" fmla="*/ 2159000 h 2578100"/>
              <a:gd name="connsiteX84" fmla="*/ 3225800 w 5238090"/>
              <a:gd name="connsiteY84" fmla="*/ 2171700 h 2578100"/>
              <a:gd name="connsiteX85" fmla="*/ 3289300 w 5238090"/>
              <a:gd name="connsiteY85" fmla="*/ 2184400 h 2578100"/>
              <a:gd name="connsiteX86" fmla="*/ 3467100 w 5238090"/>
              <a:gd name="connsiteY86" fmla="*/ 2209800 h 2578100"/>
              <a:gd name="connsiteX87" fmla="*/ 3543300 w 5238090"/>
              <a:gd name="connsiteY87" fmla="*/ 2235200 h 2578100"/>
              <a:gd name="connsiteX88" fmla="*/ 3733800 w 5238090"/>
              <a:gd name="connsiteY88" fmla="*/ 2260600 h 2578100"/>
              <a:gd name="connsiteX89" fmla="*/ 4940300 w 5238090"/>
              <a:gd name="connsiteY89" fmla="*/ 2578100 h 2578100"/>
              <a:gd name="connsiteX90" fmla="*/ 4927600 w 5238090"/>
              <a:gd name="connsiteY90" fmla="*/ 2260600 h 2578100"/>
              <a:gd name="connsiteX91" fmla="*/ 1485900 w 5238090"/>
              <a:gd name="connsiteY91" fmla="*/ 1358900 h 2578100"/>
              <a:gd name="connsiteX92" fmla="*/ 4978400 w 5238090"/>
              <a:gd name="connsiteY92" fmla="*/ 457200 h 2578100"/>
              <a:gd name="connsiteX93" fmla="*/ 4965700 w 5238090"/>
              <a:gd name="connsiteY93" fmla="*/ 0 h 2578100"/>
              <a:gd name="connsiteX94" fmla="*/ 4940300 w 5238090"/>
              <a:gd name="connsiteY94" fmla="*/ 50800 h 2578100"/>
              <a:gd name="connsiteX0" fmla="*/ 4940300 w 5247409"/>
              <a:gd name="connsiteY0" fmla="*/ 50800 h 2578209"/>
              <a:gd name="connsiteX1" fmla="*/ 4533900 w 5247409"/>
              <a:gd name="connsiteY1" fmla="*/ 76200 h 2578209"/>
              <a:gd name="connsiteX2" fmla="*/ 4419600 w 5247409"/>
              <a:gd name="connsiteY2" fmla="*/ 114300 h 2578209"/>
              <a:gd name="connsiteX3" fmla="*/ 4381500 w 5247409"/>
              <a:gd name="connsiteY3" fmla="*/ 127000 h 2578209"/>
              <a:gd name="connsiteX4" fmla="*/ 4330700 w 5247409"/>
              <a:gd name="connsiteY4" fmla="*/ 152400 h 2578209"/>
              <a:gd name="connsiteX5" fmla="*/ 4279900 w 5247409"/>
              <a:gd name="connsiteY5" fmla="*/ 165100 h 2578209"/>
              <a:gd name="connsiteX6" fmla="*/ 4165600 w 5247409"/>
              <a:gd name="connsiteY6" fmla="*/ 203200 h 2578209"/>
              <a:gd name="connsiteX7" fmla="*/ 4127500 w 5247409"/>
              <a:gd name="connsiteY7" fmla="*/ 215900 h 2578209"/>
              <a:gd name="connsiteX8" fmla="*/ 4076700 w 5247409"/>
              <a:gd name="connsiteY8" fmla="*/ 241300 h 2578209"/>
              <a:gd name="connsiteX9" fmla="*/ 3937000 w 5247409"/>
              <a:gd name="connsiteY9" fmla="*/ 279400 h 2578209"/>
              <a:gd name="connsiteX10" fmla="*/ 3721100 w 5247409"/>
              <a:gd name="connsiteY10" fmla="*/ 330200 h 2578209"/>
              <a:gd name="connsiteX11" fmla="*/ 3619500 w 5247409"/>
              <a:gd name="connsiteY11" fmla="*/ 368300 h 2578209"/>
              <a:gd name="connsiteX12" fmla="*/ 3568700 w 5247409"/>
              <a:gd name="connsiteY12" fmla="*/ 393700 h 2578209"/>
              <a:gd name="connsiteX13" fmla="*/ 3467100 w 5247409"/>
              <a:gd name="connsiteY13" fmla="*/ 419100 h 2578209"/>
              <a:gd name="connsiteX14" fmla="*/ 3429000 w 5247409"/>
              <a:gd name="connsiteY14" fmla="*/ 431800 h 2578209"/>
              <a:gd name="connsiteX15" fmla="*/ 3200400 w 5247409"/>
              <a:gd name="connsiteY15" fmla="*/ 457200 h 2578209"/>
              <a:gd name="connsiteX16" fmla="*/ 3035300 w 5247409"/>
              <a:gd name="connsiteY16" fmla="*/ 469900 h 2578209"/>
              <a:gd name="connsiteX17" fmla="*/ 2997200 w 5247409"/>
              <a:gd name="connsiteY17" fmla="*/ 495300 h 2578209"/>
              <a:gd name="connsiteX18" fmla="*/ 2946400 w 5247409"/>
              <a:gd name="connsiteY18" fmla="*/ 508000 h 2578209"/>
              <a:gd name="connsiteX19" fmla="*/ 2832100 w 5247409"/>
              <a:gd name="connsiteY19" fmla="*/ 533400 h 2578209"/>
              <a:gd name="connsiteX20" fmla="*/ 2374900 w 5247409"/>
              <a:gd name="connsiteY20" fmla="*/ 584200 h 2578209"/>
              <a:gd name="connsiteX21" fmla="*/ 2298700 w 5247409"/>
              <a:gd name="connsiteY21" fmla="*/ 596900 h 2578209"/>
              <a:gd name="connsiteX22" fmla="*/ 2120900 w 5247409"/>
              <a:gd name="connsiteY22" fmla="*/ 622300 h 2578209"/>
              <a:gd name="connsiteX23" fmla="*/ 2082800 w 5247409"/>
              <a:gd name="connsiteY23" fmla="*/ 635000 h 2578209"/>
              <a:gd name="connsiteX24" fmla="*/ 1993900 w 5247409"/>
              <a:gd name="connsiteY24" fmla="*/ 660400 h 2578209"/>
              <a:gd name="connsiteX25" fmla="*/ 1943100 w 5247409"/>
              <a:gd name="connsiteY25" fmla="*/ 685800 h 2578209"/>
              <a:gd name="connsiteX26" fmla="*/ 1841500 w 5247409"/>
              <a:gd name="connsiteY26" fmla="*/ 711200 h 2578209"/>
              <a:gd name="connsiteX27" fmla="*/ 1778000 w 5247409"/>
              <a:gd name="connsiteY27" fmla="*/ 736600 h 2578209"/>
              <a:gd name="connsiteX28" fmla="*/ 1727200 w 5247409"/>
              <a:gd name="connsiteY28" fmla="*/ 749300 h 2578209"/>
              <a:gd name="connsiteX29" fmla="*/ 1651000 w 5247409"/>
              <a:gd name="connsiteY29" fmla="*/ 774700 h 2578209"/>
              <a:gd name="connsiteX30" fmla="*/ 1536700 w 5247409"/>
              <a:gd name="connsiteY30" fmla="*/ 812800 h 2578209"/>
              <a:gd name="connsiteX31" fmla="*/ 1485900 w 5247409"/>
              <a:gd name="connsiteY31" fmla="*/ 825500 h 2578209"/>
              <a:gd name="connsiteX32" fmla="*/ 1397000 w 5247409"/>
              <a:gd name="connsiteY32" fmla="*/ 889000 h 2578209"/>
              <a:gd name="connsiteX33" fmla="*/ 1358900 w 5247409"/>
              <a:gd name="connsiteY33" fmla="*/ 914400 h 2578209"/>
              <a:gd name="connsiteX34" fmla="*/ 1320800 w 5247409"/>
              <a:gd name="connsiteY34" fmla="*/ 952500 h 2578209"/>
              <a:gd name="connsiteX35" fmla="*/ 1244600 w 5247409"/>
              <a:gd name="connsiteY35" fmla="*/ 977900 h 2578209"/>
              <a:gd name="connsiteX36" fmla="*/ 1181100 w 5247409"/>
              <a:gd name="connsiteY36" fmla="*/ 1003300 h 2578209"/>
              <a:gd name="connsiteX37" fmla="*/ 1117600 w 5247409"/>
              <a:gd name="connsiteY37" fmla="*/ 1041400 h 2578209"/>
              <a:gd name="connsiteX38" fmla="*/ 889000 w 5247409"/>
              <a:gd name="connsiteY38" fmla="*/ 1092200 h 2578209"/>
              <a:gd name="connsiteX39" fmla="*/ 812800 w 5247409"/>
              <a:gd name="connsiteY39" fmla="*/ 1104900 h 2578209"/>
              <a:gd name="connsiteX40" fmla="*/ 698500 w 5247409"/>
              <a:gd name="connsiteY40" fmla="*/ 1143000 h 2578209"/>
              <a:gd name="connsiteX41" fmla="*/ 660400 w 5247409"/>
              <a:gd name="connsiteY41" fmla="*/ 1155700 h 2578209"/>
              <a:gd name="connsiteX42" fmla="*/ 596900 w 5247409"/>
              <a:gd name="connsiteY42" fmla="*/ 1168400 h 2578209"/>
              <a:gd name="connsiteX43" fmla="*/ 520700 w 5247409"/>
              <a:gd name="connsiteY43" fmla="*/ 1193800 h 2578209"/>
              <a:gd name="connsiteX44" fmla="*/ 457200 w 5247409"/>
              <a:gd name="connsiteY44" fmla="*/ 1206500 h 2578209"/>
              <a:gd name="connsiteX45" fmla="*/ 381000 w 5247409"/>
              <a:gd name="connsiteY45" fmla="*/ 1219200 h 2578209"/>
              <a:gd name="connsiteX46" fmla="*/ 342900 w 5247409"/>
              <a:gd name="connsiteY46" fmla="*/ 1231900 h 2578209"/>
              <a:gd name="connsiteX47" fmla="*/ 215900 w 5247409"/>
              <a:gd name="connsiteY47" fmla="*/ 1244600 h 2578209"/>
              <a:gd name="connsiteX48" fmla="*/ 127000 w 5247409"/>
              <a:gd name="connsiteY48" fmla="*/ 1257300 h 2578209"/>
              <a:gd name="connsiteX49" fmla="*/ 63500 w 5247409"/>
              <a:gd name="connsiteY49" fmla="*/ 1282700 h 2578209"/>
              <a:gd name="connsiteX50" fmla="*/ 25400 w 5247409"/>
              <a:gd name="connsiteY50" fmla="*/ 1295400 h 2578209"/>
              <a:gd name="connsiteX51" fmla="*/ 0 w 5247409"/>
              <a:gd name="connsiteY51" fmla="*/ 1333500 h 2578209"/>
              <a:gd name="connsiteX52" fmla="*/ 228600 w 5247409"/>
              <a:gd name="connsiteY52" fmla="*/ 1371600 h 2578209"/>
              <a:gd name="connsiteX53" fmla="*/ 304800 w 5247409"/>
              <a:gd name="connsiteY53" fmla="*/ 1397000 h 2578209"/>
              <a:gd name="connsiteX54" fmla="*/ 368300 w 5247409"/>
              <a:gd name="connsiteY54" fmla="*/ 1422400 h 2578209"/>
              <a:gd name="connsiteX55" fmla="*/ 457200 w 5247409"/>
              <a:gd name="connsiteY55" fmla="*/ 1447800 h 2578209"/>
              <a:gd name="connsiteX56" fmla="*/ 571500 w 5247409"/>
              <a:gd name="connsiteY56" fmla="*/ 1498600 h 2578209"/>
              <a:gd name="connsiteX57" fmla="*/ 660400 w 5247409"/>
              <a:gd name="connsiteY57" fmla="*/ 1536700 h 2578209"/>
              <a:gd name="connsiteX58" fmla="*/ 698500 w 5247409"/>
              <a:gd name="connsiteY58" fmla="*/ 1549400 h 2578209"/>
              <a:gd name="connsiteX59" fmla="*/ 749300 w 5247409"/>
              <a:gd name="connsiteY59" fmla="*/ 1574800 h 2578209"/>
              <a:gd name="connsiteX60" fmla="*/ 863600 w 5247409"/>
              <a:gd name="connsiteY60" fmla="*/ 1612900 h 2578209"/>
              <a:gd name="connsiteX61" fmla="*/ 939800 w 5247409"/>
              <a:gd name="connsiteY61" fmla="*/ 1638300 h 2578209"/>
              <a:gd name="connsiteX62" fmla="*/ 977900 w 5247409"/>
              <a:gd name="connsiteY62" fmla="*/ 1651000 h 2578209"/>
              <a:gd name="connsiteX63" fmla="*/ 1028700 w 5247409"/>
              <a:gd name="connsiteY63" fmla="*/ 1663700 h 2578209"/>
              <a:gd name="connsiteX64" fmla="*/ 1104900 w 5247409"/>
              <a:gd name="connsiteY64" fmla="*/ 1689100 h 2578209"/>
              <a:gd name="connsiteX65" fmla="*/ 1143000 w 5247409"/>
              <a:gd name="connsiteY65" fmla="*/ 1701800 h 2578209"/>
              <a:gd name="connsiteX66" fmla="*/ 1371600 w 5247409"/>
              <a:gd name="connsiteY66" fmla="*/ 1739900 h 2578209"/>
              <a:gd name="connsiteX67" fmla="*/ 1587500 w 5247409"/>
              <a:gd name="connsiteY67" fmla="*/ 1778000 h 2578209"/>
              <a:gd name="connsiteX68" fmla="*/ 1651000 w 5247409"/>
              <a:gd name="connsiteY68" fmla="*/ 1803400 h 2578209"/>
              <a:gd name="connsiteX69" fmla="*/ 1752600 w 5247409"/>
              <a:gd name="connsiteY69" fmla="*/ 1828800 h 2578209"/>
              <a:gd name="connsiteX70" fmla="*/ 2057400 w 5247409"/>
              <a:gd name="connsiteY70" fmla="*/ 1854200 h 2578209"/>
              <a:gd name="connsiteX71" fmla="*/ 2095500 w 5247409"/>
              <a:gd name="connsiteY71" fmla="*/ 1866900 h 2578209"/>
              <a:gd name="connsiteX72" fmla="*/ 2324100 w 5247409"/>
              <a:gd name="connsiteY72" fmla="*/ 1905000 h 2578209"/>
              <a:gd name="connsiteX73" fmla="*/ 2400300 w 5247409"/>
              <a:gd name="connsiteY73" fmla="*/ 1930400 h 2578209"/>
              <a:gd name="connsiteX74" fmla="*/ 2438400 w 5247409"/>
              <a:gd name="connsiteY74" fmla="*/ 1943100 h 2578209"/>
              <a:gd name="connsiteX75" fmla="*/ 2514600 w 5247409"/>
              <a:gd name="connsiteY75" fmla="*/ 1955800 h 2578209"/>
              <a:gd name="connsiteX76" fmla="*/ 2603500 w 5247409"/>
              <a:gd name="connsiteY76" fmla="*/ 1993900 h 2578209"/>
              <a:gd name="connsiteX77" fmla="*/ 2679700 w 5247409"/>
              <a:gd name="connsiteY77" fmla="*/ 2019300 h 2578209"/>
              <a:gd name="connsiteX78" fmla="*/ 2806700 w 5247409"/>
              <a:gd name="connsiteY78" fmla="*/ 2044700 h 2578209"/>
              <a:gd name="connsiteX79" fmla="*/ 2882900 w 5247409"/>
              <a:gd name="connsiteY79" fmla="*/ 2070100 h 2578209"/>
              <a:gd name="connsiteX80" fmla="*/ 2946400 w 5247409"/>
              <a:gd name="connsiteY80" fmla="*/ 2082800 h 2578209"/>
              <a:gd name="connsiteX81" fmla="*/ 3022600 w 5247409"/>
              <a:gd name="connsiteY81" fmla="*/ 2108200 h 2578209"/>
              <a:gd name="connsiteX82" fmla="*/ 3086100 w 5247409"/>
              <a:gd name="connsiteY82" fmla="*/ 2120900 h 2578209"/>
              <a:gd name="connsiteX83" fmla="*/ 3187700 w 5247409"/>
              <a:gd name="connsiteY83" fmla="*/ 2159000 h 2578209"/>
              <a:gd name="connsiteX84" fmla="*/ 3225800 w 5247409"/>
              <a:gd name="connsiteY84" fmla="*/ 2171700 h 2578209"/>
              <a:gd name="connsiteX85" fmla="*/ 3289300 w 5247409"/>
              <a:gd name="connsiteY85" fmla="*/ 2184400 h 2578209"/>
              <a:gd name="connsiteX86" fmla="*/ 3467100 w 5247409"/>
              <a:gd name="connsiteY86" fmla="*/ 2209800 h 2578209"/>
              <a:gd name="connsiteX87" fmla="*/ 3543300 w 5247409"/>
              <a:gd name="connsiteY87" fmla="*/ 2235200 h 2578209"/>
              <a:gd name="connsiteX88" fmla="*/ 4940300 w 5247409"/>
              <a:gd name="connsiteY88" fmla="*/ 2578100 h 2578209"/>
              <a:gd name="connsiteX89" fmla="*/ 4927600 w 5247409"/>
              <a:gd name="connsiteY89" fmla="*/ 2260600 h 2578209"/>
              <a:gd name="connsiteX90" fmla="*/ 1485900 w 5247409"/>
              <a:gd name="connsiteY90" fmla="*/ 1358900 h 2578209"/>
              <a:gd name="connsiteX91" fmla="*/ 4978400 w 5247409"/>
              <a:gd name="connsiteY91" fmla="*/ 457200 h 2578209"/>
              <a:gd name="connsiteX92" fmla="*/ 4965700 w 5247409"/>
              <a:gd name="connsiteY92" fmla="*/ 0 h 2578209"/>
              <a:gd name="connsiteX93" fmla="*/ 4940300 w 5247409"/>
              <a:gd name="connsiteY93" fmla="*/ 50800 h 2578209"/>
              <a:gd name="connsiteX0" fmla="*/ 4940300 w 5251222"/>
              <a:gd name="connsiteY0" fmla="*/ 50800 h 2578511"/>
              <a:gd name="connsiteX1" fmla="*/ 4533900 w 5251222"/>
              <a:gd name="connsiteY1" fmla="*/ 76200 h 2578511"/>
              <a:gd name="connsiteX2" fmla="*/ 4419600 w 5251222"/>
              <a:gd name="connsiteY2" fmla="*/ 114300 h 2578511"/>
              <a:gd name="connsiteX3" fmla="*/ 4381500 w 5251222"/>
              <a:gd name="connsiteY3" fmla="*/ 127000 h 2578511"/>
              <a:gd name="connsiteX4" fmla="*/ 4330700 w 5251222"/>
              <a:gd name="connsiteY4" fmla="*/ 152400 h 2578511"/>
              <a:gd name="connsiteX5" fmla="*/ 4279900 w 5251222"/>
              <a:gd name="connsiteY5" fmla="*/ 165100 h 2578511"/>
              <a:gd name="connsiteX6" fmla="*/ 4165600 w 5251222"/>
              <a:gd name="connsiteY6" fmla="*/ 203200 h 2578511"/>
              <a:gd name="connsiteX7" fmla="*/ 4127500 w 5251222"/>
              <a:gd name="connsiteY7" fmla="*/ 215900 h 2578511"/>
              <a:gd name="connsiteX8" fmla="*/ 4076700 w 5251222"/>
              <a:gd name="connsiteY8" fmla="*/ 241300 h 2578511"/>
              <a:gd name="connsiteX9" fmla="*/ 3937000 w 5251222"/>
              <a:gd name="connsiteY9" fmla="*/ 279400 h 2578511"/>
              <a:gd name="connsiteX10" fmla="*/ 3721100 w 5251222"/>
              <a:gd name="connsiteY10" fmla="*/ 330200 h 2578511"/>
              <a:gd name="connsiteX11" fmla="*/ 3619500 w 5251222"/>
              <a:gd name="connsiteY11" fmla="*/ 368300 h 2578511"/>
              <a:gd name="connsiteX12" fmla="*/ 3568700 w 5251222"/>
              <a:gd name="connsiteY12" fmla="*/ 393700 h 2578511"/>
              <a:gd name="connsiteX13" fmla="*/ 3467100 w 5251222"/>
              <a:gd name="connsiteY13" fmla="*/ 419100 h 2578511"/>
              <a:gd name="connsiteX14" fmla="*/ 3429000 w 5251222"/>
              <a:gd name="connsiteY14" fmla="*/ 431800 h 2578511"/>
              <a:gd name="connsiteX15" fmla="*/ 3200400 w 5251222"/>
              <a:gd name="connsiteY15" fmla="*/ 457200 h 2578511"/>
              <a:gd name="connsiteX16" fmla="*/ 3035300 w 5251222"/>
              <a:gd name="connsiteY16" fmla="*/ 469900 h 2578511"/>
              <a:gd name="connsiteX17" fmla="*/ 2997200 w 5251222"/>
              <a:gd name="connsiteY17" fmla="*/ 495300 h 2578511"/>
              <a:gd name="connsiteX18" fmla="*/ 2946400 w 5251222"/>
              <a:gd name="connsiteY18" fmla="*/ 508000 h 2578511"/>
              <a:gd name="connsiteX19" fmla="*/ 2832100 w 5251222"/>
              <a:gd name="connsiteY19" fmla="*/ 533400 h 2578511"/>
              <a:gd name="connsiteX20" fmla="*/ 2374900 w 5251222"/>
              <a:gd name="connsiteY20" fmla="*/ 584200 h 2578511"/>
              <a:gd name="connsiteX21" fmla="*/ 2298700 w 5251222"/>
              <a:gd name="connsiteY21" fmla="*/ 596900 h 2578511"/>
              <a:gd name="connsiteX22" fmla="*/ 2120900 w 5251222"/>
              <a:gd name="connsiteY22" fmla="*/ 622300 h 2578511"/>
              <a:gd name="connsiteX23" fmla="*/ 2082800 w 5251222"/>
              <a:gd name="connsiteY23" fmla="*/ 635000 h 2578511"/>
              <a:gd name="connsiteX24" fmla="*/ 1993900 w 5251222"/>
              <a:gd name="connsiteY24" fmla="*/ 660400 h 2578511"/>
              <a:gd name="connsiteX25" fmla="*/ 1943100 w 5251222"/>
              <a:gd name="connsiteY25" fmla="*/ 685800 h 2578511"/>
              <a:gd name="connsiteX26" fmla="*/ 1841500 w 5251222"/>
              <a:gd name="connsiteY26" fmla="*/ 711200 h 2578511"/>
              <a:gd name="connsiteX27" fmla="*/ 1778000 w 5251222"/>
              <a:gd name="connsiteY27" fmla="*/ 736600 h 2578511"/>
              <a:gd name="connsiteX28" fmla="*/ 1727200 w 5251222"/>
              <a:gd name="connsiteY28" fmla="*/ 749300 h 2578511"/>
              <a:gd name="connsiteX29" fmla="*/ 1651000 w 5251222"/>
              <a:gd name="connsiteY29" fmla="*/ 774700 h 2578511"/>
              <a:gd name="connsiteX30" fmla="*/ 1536700 w 5251222"/>
              <a:gd name="connsiteY30" fmla="*/ 812800 h 2578511"/>
              <a:gd name="connsiteX31" fmla="*/ 1485900 w 5251222"/>
              <a:gd name="connsiteY31" fmla="*/ 825500 h 2578511"/>
              <a:gd name="connsiteX32" fmla="*/ 1397000 w 5251222"/>
              <a:gd name="connsiteY32" fmla="*/ 889000 h 2578511"/>
              <a:gd name="connsiteX33" fmla="*/ 1358900 w 5251222"/>
              <a:gd name="connsiteY33" fmla="*/ 914400 h 2578511"/>
              <a:gd name="connsiteX34" fmla="*/ 1320800 w 5251222"/>
              <a:gd name="connsiteY34" fmla="*/ 952500 h 2578511"/>
              <a:gd name="connsiteX35" fmla="*/ 1244600 w 5251222"/>
              <a:gd name="connsiteY35" fmla="*/ 977900 h 2578511"/>
              <a:gd name="connsiteX36" fmla="*/ 1181100 w 5251222"/>
              <a:gd name="connsiteY36" fmla="*/ 1003300 h 2578511"/>
              <a:gd name="connsiteX37" fmla="*/ 1117600 w 5251222"/>
              <a:gd name="connsiteY37" fmla="*/ 1041400 h 2578511"/>
              <a:gd name="connsiteX38" fmla="*/ 889000 w 5251222"/>
              <a:gd name="connsiteY38" fmla="*/ 1092200 h 2578511"/>
              <a:gd name="connsiteX39" fmla="*/ 812800 w 5251222"/>
              <a:gd name="connsiteY39" fmla="*/ 1104900 h 2578511"/>
              <a:gd name="connsiteX40" fmla="*/ 698500 w 5251222"/>
              <a:gd name="connsiteY40" fmla="*/ 1143000 h 2578511"/>
              <a:gd name="connsiteX41" fmla="*/ 660400 w 5251222"/>
              <a:gd name="connsiteY41" fmla="*/ 1155700 h 2578511"/>
              <a:gd name="connsiteX42" fmla="*/ 596900 w 5251222"/>
              <a:gd name="connsiteY42" fmla="*/ 1168400 h 2578511"/>
              <a:gd name="connsiteX43" fmla="*/ 520700 w 5251222"/>
              <a:gd name="connsiteY43" fmla="*/ 1193800 h 2578511"/>
              <a:gd name="connsiteX44" fmla="*/ 457200 w 5251222"/>
              <a:gd name="connsiteY44" fmla="*/ 1206500 h 2578511"/>
              <a:gd name="connsiteX45" fmla="*/ 381000 w 5251222"/>
              <a:gd name="connsiteY45" fmla="*/ 1219200 h 2578511"/>
              <a:gd name="connsiteX46" fmla="*/ 342900 w 5251222"/>
              <a:gd name="connsiteY46" fmla="*/ 1231900 h 2578511"/>
              <a:gd name="connsiteX47" fmla="*/ 215900 w 5251222"/>
              <a:gd name="connsiteY47" fmla="*/ 1244600 h 2578511"/>
              <a:gd name="connsiteX48" fmla="*/ 127000 w 5251222"/>
              <a:gd name="connsiteY48" fmla="*/ 1257300 h 2578511"/>
              <a:gd name="connsiteX49" fmla="*/ 63500 w 5251222"/>
              <a:gd name="connsiteY49" fmla="*/ 1282700 h 2578511"/>
              <a:gd name="connsiteX50" fmla="*/ 25400 w 5251222"/>
              <a:gd name="connsiteY50" fmla="*/ 1295400 h 2578511"/>
              <a:gd name="connsiteX51" fmla="*/ 0 w 5251222"/>
              <a:gd name="connsiteY51" fmla="*/ 1333500 h 2578511"/>
              <a:gd name="connsiteX52" fmla="*/ 228600 w 5251222"/>
              <a:gd name="connsiteY52" fmla="*/ 1371600 h 2578511"/>
              <a:gd name="connsiteX53" fmla="*/ 304800 w 5251222"/>
              <a:gd name="connsiteY53" fmla="*/ 1397000 h 2578511"/>
              <a:gd name="connsiteX54" fmla="*/ 368300 w 5251222"/>
              <a:gd name="connsiteY54" fmla="*/ 1422400 h 2578511"/>
              <a:gd name="connsiteX55" fmla="*/ 457200 w 5251222"/>
              <a:gd name="connsiteY55" fmla="*/ 1447800 h 2578511"/>
              <a:gd name="connsiteX56" fmla="*/ 571500 w 5251222"/>
              <a:gd name="connsiteY56" fmla="*/ 1498600 h 2578511"/>
              <a:gd name="connsiteX57" fmla="*/ 660400 w 5251222"/>
              <a:gd name="connsiteY57" fmla="*/ 1536700 h 2578511"/>
              <a:gd name="connsiteX58" fmla="*/ 698500 w 5251222"/>
              <a:gd name="connsiteY58" fmla="*/ 1549400 h 2578511"/>
              <a:gd name="connsiteX59" fmla="*/ 749300 w 5251222"/>
              <a:gd name="connsiteY59" fmla="*/ 1574800 h 2578511"/>
              <a:gd name="connsiteX60" fmla="*/ 863600 w 5251222"/>
              <a:gd name="connsiteY60" fmla="*/ 1612900 h 2578511"/>
              <a:gd name="connsiteX61" fmla="*/ 939800 w 5251222"/>
              <a:gd name="connsiteY61" fmla="*/ 1638300 h 2578511"/>
              <a:gd name="connsiteX62" fmla="*/ 977900 w 5251222"/>
              <a:gd name="connsiteY62" fmla="*/ 1651000 h 2578511"/>
              <a:gd name="connsiteX63" fmla="*/ 1028700 w 5251222"/>
              <a:gd name="connsiteY63" fmla="*/ 1663700 h 2578511"/>
              <a:gd name="connsiteX64" fmla="*/ 1104900 w 5251222"/>
              <a:gd name="connsiteY64" fmla="*/ 1689100 h 2578511"/>
              <a:gd name="connsiteX65" fmla="*/ 1143000 w 5251222"/>
              <a:gd name="connsiteY65" fmla="*/ 1701800 h 2578511"/>
              <a:gd name="connsiteX66" fmla="*/ 1371600 w 5251222"/>
              <a:gd name="connsiteY66" fmla="*/ 1739900 h 2578511"/>
              <a:gd name="connsiteX67" fmla="*/ 1587500 w 5251222"/>
              <a:gd name="connsiteY67" fmla="*/ 1778000 h 2578511"/>
              <a:gd name="connsiteX68" fmla="*/ 1651000 w 5251222"/>
              <a:gd name="connsiteY68" fmla="*/ 1803400 h 2578511"/>
              <a:gd name="connsiteX69" fmla="*/ 1752600 w 5251222"/>
              <a:gd name="connsiteY69" fmla="*/ 1828800 h 2578511"/>
              <a:gd name="connsiteX70" fmla="*/ 2057400 w 5251222"/>
              <a:gd name="connsiteY70" fmla="*/ 1854200 h 2578511"/>
              <a:gd name="connsiteX71" fmla="*/ 2095500 w 5251222"/>
              <a:gd name="connsiteY71" fmla="*/ 1866900 h 2578511"/>
              <a:gd name="connsiteX72" fmla="*/ 2324100 w 5251222"/>
              <a:gd name="connsiteY72" fmla="*/ 1905000 h 2578511"/>
              <a:gd name="connsiteX73" fmla="*/ 2400300 w 5251222"/>
              <a:gd name="connsiteY73" fmla="*/ 1930400 h 2578511"/>
              <a:gd name="connsiteX74" fmla="*/ 2438400 w 5251222"/>
              <a:gd name="connsiteY74" fmla="*/ 1943100 h 2578511"/>
              <a:gd name="connsiteX75" fmla="*/ 2514600 w 5251222"/>
              <a:gd name="connsiteY75" fmla="*/ 1955800 h 2578511"/>
              <a:gd name="connsiteX76" fmla="*/ 2603500 w 5251222"/>
              <a:gd name="connsiteY76" fmla="*/ 1993900 h 2578511"/>
              <a:gd name="connsiteX77" fmla="*/ 2679700 w 5251222"/>
              <a:gd name="connsiteY77" fmla="*/ 2019300 h 2578511"/>
              <a:gd name="connsiteX78" fmla="*/ 2806700 w 5251222"/>
              <a:gd name="connsiteY78" fmla="*/ 2044700 h 2578511"/>
              <a:gd name="connsiteX79" fmla="*/ 2882900 w 5251222"/>
              <a:gd name="connsiteY79" fmla="*/ 2070100 h 2578511"/>
              <a:gd name="connsiteX80" fmla="*/ 2946400 w 5251222"/>
              <a:gd name="connsiteY80" fmla="*/ 2082800 h 2578511"/>
              <a:gd name="connsiteX81" fmla="*/ 3022600 w 5251222"/>
              <a:gd name="connsiteY81" fmla="*/ 2108200 h 2578511"/>
              <a:gd name="connsiteX82" fmla="*/ 3086100 w 5251222"/>
              <a:gd name="connsiteY82" fmla="*/ 2120900 h 2578511"/>
              <a:gd name="connsiteX83" fmla="*/ 3187700 w 5251222"/>
              <a:gd name="connsiteY83" fmla="*/ 2159000 h 2578511"/>
              <a:gd name="connsiteX84" fmla="*/ 3225800 w 5251222"/>
              <a:gd name="connsiteY84" fmla="*/ 2171700 h 2578511"/>
              <a:gd name="connsiteX85" fmla="*/ 3289300 w 5251222"/>
              <a:gd name="connsiteY85" fmla="*/ 2184400 h 2578511"/>
              <a:gd name="connsiteX86" fmla="*/ 3467100 w 5251222"/>
              <a:gd name="connsiteY86" fmla="*/ 2209800 h 2578511"/>
              <a:gd name="connsiteX87" fmla="*/ 4940300 w 5251222"/>
              <a:gd name="connsiteY87" fmla="*/ 2578100 h 2578511"/>
              <a:gd name="connsiteX88" fmla="*/ 4927600 w 5251222"/>
              <a:gd name="connsiteY88" fmla="*/ 2260600 h 2578511"/>
              <a:gd name="connsiteX89" fmla="*/ 1485900 w 5251222"/>
              <a:gd name="connsiteY89" fmla="*/ 1358900 h 2578511"/>
              <a:gd name="connsiteX90" fmla="*/ 4978400 w 5251222"/>
              <a:gd name="connsiteY90" fmla="*/ 457200 h 2578511"/>
              <a:gd name="connsiteX91" fmla="*/ 4965700 w 5251222"/>
              <a:gd name="connsiteY91" fmla="*/ 0 h 2578511"/>
              <a:gd name="connsiteX92" fmla="*/ 4940300 w 5251222"/>
              <a:gd name="connsiteY92" fmla="*/ 50800 h 2578511"/>
              <a:gd name="connsiteX0" fmla="*/ 4940300 w 5260307"/>
              <a:gd name="connsiteY0" fmla="*/ 50800 h 2578971"/>
              <a:gd name="connsiteX1" fmla="*/ 4533900 w 5260307"/>
              <a:gd name="connsiteY1" fmla="*/ 76200 h 2578971"/>
              <a:gd name="connsiteX2" fmla="*/ 4419600 w 5260307"/>
              <a:gd name="connsiteY2" fmla="*/ 114300 h 2578971"/>
              <a:gd name="connsiteX3" fmla="*/ 4381500 w 5260307"/>
              <a:gd name="connsiteY3" fmla="*/ 127000 h 2578971"/>
              <a:gd name="connsiteX4" fmla="*/ 4330700 w 5260307"/>
              <a:gd name="connsiteY4" fmla="*/ 152400 h 2578971"/>
              <a:gd name="connsiteX5" fmla="*/ 4279900 w 5260307"/>
              <a:gd name="connsiteY5" fmla="*/ 165100 h 2578971"/>
              <a:gd name="connsiteX6" fmla="*/ 4165600 w 5260307"/>
              <a:gd name="connsiteY6" fmla="*/ 203200 h 2578971"/>
              <a:gd name="connsiteX7" fmla="*/ 4127500 w 5260307"/>
              <a:gd name="connsiteY7" fmla="*/ 215900 h 2578971"/>
              <a:gd name="connsiteX8" fmla="*/ 4076700 w 5260307"/>
              <a:gd name="connsiteY8" fmla="*/ 241300 h 2578971"/>
              <a:gd name="connsiteX9" fmla="*/ 3937000 w 5260307"/>
              <a:gd name="connsiteY9" fmla="*/ 279400 h 2578971"/>
              <a:gd name="connsiteX10" fmla="*/ 3721100 w 5260307"/>
              <a:gd name="connsiteY10" fmla="*/ 330200 h 2578971"/>
              <a:gd name="connsiteX11" fmla="*/ 3619500 w 5260307"/>
              <a:gd name="connsiteY11" fmla="*/ 368300 h 2578971"/>
              <a:gd name="connsiteX12" fmla="*/ 3568700 w 5260307"/>
              <a:gd name="connsiteY12" fmla="*/ 393700 h 2578971"/>
              <a:gd name="connsiteX13" fmla="*/ 3467100 w 5260307"/>
              <a:gd name="connsiteY13" fmla="*/ 419100 h 2578971"/>
              <a:gd name="connsiteX14" fmla="*/ 3429000 w 5260307"/>
              <a:gd name="connsiteY14" fmla="*/ 431800 h 2578971"/>
              <a:gd name="connsiteX15" fmla="*/ 3200400 w 5260307"/>
              <a:gd name="connsiteY15" fmla="*/ 457200 h 2578971"/>
              <a:gd name="connsiteX16" fmla="*/ 3035300 w 5260307"/>
              <a:gd name="connsiteY16" fmla="*/ 469900 h 2578971"/>
              <a:gd name="connsiteX17" fmla="*/ 2997200 w 5260307"/>
              <a:gd name="connsiteY17" fmla="*/ 495300 h 2578971"/>
              <a:gd name="connsiteX18" fmla="*/ 2946400 w 5260307"/>
              <a:gd name="connsiteY18" fmla="*/ 508000 h 2578971"/>
              <a:gd name="connsiteX19" fmla="*/ 2832100 w 5260307"/>
              <a:gd name="connsiteY19" fmla="*/ 533400 h 2578971"/>
              <a:gd name="connsiteX20" fmla="*/ 2374900 w 5260307"/>
              <a:gd name="connsiteY20" fmla="*/ 584200 h 2578971"/>
              <a:gd name="connsiteX21" fmla="*/ 2298700 w 5260307"/>
              <a:gd name="connsiteY21" fmla="*/ 596900 h 2578971"/>
              <a:gd name="connsiteX22" fmla="*/ 2120900 w 5260307"/>
              <a:gd name="connsiteY22" fmla="*/ 622300 h 2578971"/>
              <a:gd name="connsiteX23" fmla="*/ 2082800 w 5260307"/>
              <a:gd name="connsiteY23" fmla="*/ 635000 h 2578971"/>
              <a:gd name="connsiteX24" fmla="*/ 1993900 w 5260307"/>
              <a:gd name="connsiteY24" fmla="*/ 660400 h 2578971"/>
              <a:gd name="connsiteX25" fmla="*/ 1943100 w 5260307"/>
              <a:gd name="connsiteY25" fmla="*/ 685800 h 2578971"/>
              <a:gd name="connsiteX26" fmla="*/ 1841500 w 5260307"/>
              <a:gd name="connsiteY26" fmla="*/ 711200 h 2578971"/>
              <a:gd name="connsiteX27" fmla="*/ 1778000 w 5260307"/>
              <a:gd name="connsiteY27" fmla="*/ 736600 h 2578971"/>
              <a:gd name="connsiteX28" fmla="*/ 1727200 w 5260307"/>
              <a:gd name="connsiteY28" fmla="*/ 749300 h 2578971"/>
              <a:gd name="connsiteX29" fmla="*/ 1651000 w 5260307"/>
              <a:gd name="connsiteY29" fmla="*/ 774700 h 2578971"/>
              <a:gd name="connsiteX30" fmla="*/ 1536700 w 5260307"/>
              <a:gd name="connsiteY30" fmla="*/ 812800 h 2578971"/>
              <a:gd name="connsiteX31" fmla="*/ 1485900 w 5260307"/>
              <a:gd name="connsiteY31" fmla="*/ 825500 h 2578971"/>
              <a:gd name="connsiteX32" fmla="*/ 1397000 w 5260307"/>
              <a:gd name="connsiteY32" fmla="*/ 889000 h 2578971"/>
              <a:gd name="connsiteX33" fmla="*/ 1358900 w 5260307"/>
              <a:gd name="connsiteY33" fmla="*/ 914400 h 2578971"/>
              <a:gd name="connsiteX34" fmla="*/ 1320800 w 5260307"/>
              <a:gd name="connsiteY34" fmla="*/ 952500 h 2578971"/>
              <a:gd name="connsiteX35" fmla="*/ 1244600 w 5260307"/>
              <a:gd name="connsiteY35" fmla="*/ 977900 h 2578971"/>
              <a:gd name="connsiteX36" fmla="*/ 1181100 w 5260307"/>
              <a:gd name="connsiteY36" fmla="*/ 1003300 h 2578971"/>
              <a:gd name="connsiteX37" fmla="*/ 1117600 w 5260307"/>
              <a:gd name="connsiteY37" fmla="*/ 1041400 h 2578971"/>
              <a:gd name="connsiteX38" fmla="*/ 889000 w 5260307"/>
              <a:gd name="connsiteY38" fmla="*/ 1092200 h 2578971"/>
              <a:gd name="connsiteX39" fmla="*/ 812800 w 5260307"/>
              <a:gd name="connsiteY39" fmla="*/ 1104900 h 2578971"/>
              <a:gd name="connsiteX40" fmla="*/ 698500 w 5260307"/>
              <a:gd name="connsiteY40" fmla="*/ 1143000 h 2578971"/>
              <a:gd name="connsiteX41" fmla="*/ 660400 w 5260307"/>
              <a:gd name="connsiteY41" fmla="*/ 1155700 h 2578971"/>
              <a:gd name="connsiteX42" fmla="*/ 596900 w 5260307"/>
              <a:gd name="connsiteY42" fmla="*/ 1168400 h 2578971"/>
              <a:gd name="connsiteX43" fmla="*/ 520700 w 5260307"/>
              <a:gd name="connsiteY43" fmla="*/ 1193800 h 2578971"/>
              <a:gd name="connsiteX44" fmla="*/ 457200 w 5260307"/>
              <a:gd name="connsiteY44" fmla="*/ 1206500 h 2578971"/>
              <a:gd name="connsiteX45" fmla="*/ 381000 w 5260307"/>
              <a:gd name="connsiteY45" fmla="*/ 1219200 h 2578971"/>
              <a:gd name="connsiteX46" fmla="*/ 342900 w 5260307"/>
              <a:gd name="connsiteY46" fmla="*/ 1231900 h 2578971"/>
              <a:gd name="connsiteX47" fmla="*/ 215900 w 5260307"/>
              <a:gd name="connsiteY47" fmla="*/ 1244600 h 2578971"/>
              <a:gd name="connsiteX48" fmla="*/ 127000 w 5260307"/>
              <a:gd name="connsiteY48" fmla="*/ 1257300 h 2578971"/>
              <a:gd name="connsiteX49" fmla="*/ 63500 w 5260307"/>
              <a:gd name="connsiteY49" fmla="*/ 1282700 h 2578971"/>
              <a:gd name="connsiteX50" fmla="*/ 25400 w 5260307"/>
              <a:gd name="connsiteY50" fmla="*/ 1295400 h 2578971"/>
              <a:gd name="connsiteX51" fmla="*/ 0 w 5260307"/>
              <a:gd name="connsiteY51" fmla="*/ 1333500 h 2578971"/>
              <a:gd name="connsiteX52" fmla="*/ 228600 w 5260307"/>
              <a:gd name="connsiteY52" fmla="*/ 1371600 h 2578971"/>
              <a:gd name="connsiteX53" fmla="*/ 304800 w 5260307"/>
              <a:gd name="connsiteY53" fmla="*/ 1397000 h 2578971"/>
              <a:gd name="connsiteX54" fmla="*/ 368300 w 5260307"/>
              <a:gd name="connsiteY54" fmla="*/ 1422400 h 2578971"/>
              <a:gd name="connsiteX55" fmla="*/ 457200 w 5260307"/>
              <a:gd name="connsiteY55" fmla="*/ 1447800 h 2578971"/>
              <a:gd name="connsiteX56" fmla="*/ 571500 w 5260307"/>
              <a:gd name="connsiteY56" fmla="*/ 1498600 h 2578971"/>
              <a:gd name="connsiteX57" fmla="*/ 660400 w 5260307"/>
              <a:gd name="connsiteY57" fmla="*/ 1536700 h 2578971"/>
              <a:gd name="connsiteX58" fmla="*/ 698500 w 5260307"/>
              <a:gd name="connsiteY58" fmla="*/ 1549400 h 2578971"/>
              <a:gd name="connsiteX59" fmla="*/ 749300 w 5260307"/>
              <a:gd name="connsiteY59" fmla="*/ 1574800 h 2578971"/>
              <a:gd name="connsiteX60" fmla="*/ 863600 w 5260307"/>
              <a:gd name="connsiteY60" fmla="*/ 1612900 h 2578971"/>
              <a:gd name="connsiteX61" fmla="*/ 939800 w 5260307"/>
              <a:gd name="connsiteY61" fmla="*/ 1638300 h 2578971"/>
              <a:gd name="connsiteX62" fmla="*/ 977900 w 5260307"/>
              <a:gd name="connsiteY62" fmla="*/ 1651000 h 2578971"/>
              <a:gd name="connsiteX63" fmla="*/ 1028700 w 5260307"/>
              <a:gd name="connsiteY63" fmla="*/ 1663700 h 2578971"/>
              <a:gd name="connsiteX64" fmla="*/ 1104900 w 5260307"/>
              <a:gd name="connsiteY64" fmla="*/ 1689100 h 2578971"/>
              <a:gd name="connsiteX65" fmla="*/ 1143000 w 5260307"/>
              <a:gd name="connsiteY65" fmla="*/ 1701800 h 2578971"/>
              <a:gd name="connsiteX66" fmla="*/ 1371600 w 5260307"/>
              <a:gd name="connsiteY66" fmla="*/ 1739900 h 2578971"/>
              <a:gd name="connsiteX67" fmla="*/ 1587500 w 5260307"/>
              <a:gd name="connsiteY67" fmla="*/ 1778000 h 2578971"/>
              <a:gd name="connsiteX68" fmla="*/ 1651000 w 5260307"/>
              <a:gd name="connsiteY68" fmla="*/ 1803400 h 2578971"/>
              <a:gd name="connsiteX69" fmla="*/ 1752600 w 5260307"/>
              <a:gd name="connsiteY69" fmla="*/ 1828800 h 2578971"/>
              <a:gd name="connsiteX70" fmla="*/ 2057400 w 5260307"/>
              <a:gd name="connsiteY70" fmla="*/ 1854200 h 2578971"/>
              <a:gd name="connsiteX71" fmla="*/ 2095500 w 5260307"/>
              <a:gd name="connsiteY71" fmla="*/ 1866900 h 2578971"/>
              <a:gd name="connsiteX72" fmla="*/ 2324100 w 5260307"/>
              <a:gd name="connsiteY72" fmla="*/ 1905000 h 2578971"/>
              <a:gd name="connsiteX73" fmla="*/ 2400300 w 5260307"/>
              <a:gd name="connsiteY73" fmla="*/ 1930400 h 2578971"/>
              <a:gd name="connsiteX74" fmla="*/ 2438400 w 5260307"/>
              <a:gd name="connsiteY74" fmla="*/ 1943100 h 2578971"/>
              <a:gd name="connsiteX75" fmla="*/ 2514600 w 5260307"/>
              <a:gd name="connsiteY75" fmla="*/ 1955800 h 2578971"/>
              <a:gd name="connsiteX76" fmla="*/ 2603500 w 5260307"/>
              <a:gd name="connsiteY76" fmla="*/ 1993900 h 2578971"/>
              <a:gd name="connsiteX77" fmla="*/ 2679700 w 5260307"/>
              <a:gd name="connsiteY77" fmla="*/ 2019300 h 2578971"/>
              <a:gd name="connsiteX78" fmla="*/ 2806700 w 5260307"/>
              <a:gd name="connsiteY78" fmla="*/ 2044700 h 2578971"/>
              <a:gd name="connsiteX79" fmla="*/ 2882900 w 5260307"/>
              <a:gd name="connsiteY79" fmla="*/ 2070100 h 2578971"/>
              <a:gd name="connsiteX80" fmla="*/ 2946400 w 5260307"/>
              <a:gd name="connsiteY80" fmla="*/ 2082800 h 2578971"/>
              <a:gd name="connsiteX81" fmla="*/ 3022600 w 5260307"/>
              <a:gd name="connsiteY81" fmla="*/ 2108200 h 2578971"/>
              <a:gd name="connsiteX82" fmla="*/ 3086100 w 5260307"/>
              <a:gd name="connsiteY82" fmla="*/ 2120900 h 2578971"/>
              <a:gd name="connsiteX83" fmla="*/ 3187700 w 5260307"/>
              <a:gd name="connsiteY83" fmla="*/ 2159000 h 2578971"/>
              <a:gd name="connsiteX84" fmla="*/ 3225800 w 5260307"/>
              <a:gd name="connsiteY84" fmla="*/ 2171700 h 2578971"/>
              <a:gd name="connsiteX85" fmla="*/ 3289300 w 5260307"/>
              <a:gd name="connsiteY85" fmla="*/ 2184400 h 2578971"/>
              <a:gd name="connsiteX86" fmla="*/ 4940300 w 5260307"/>
              <a:gd name="connsiteY86" fmla="*/ 2578100 h 2578971"/>
              <a:gd name="connsiteX87" fmla="*/ 4927600 w 5260307"/>
              <a:gd name="connsiteY87" fmla="*/ 2260600 h 2578971"/>
              <a:gd name="connsiteX88" fmla="*/ 1485900 w 5260307"/>
              <a:gd name="connsiteY88" fmla="*/ 1358900 h 2578971"/>
              <a:gd name="connsiteX89" fmla="*/ 4978400 w 5260307"/>
              <a:gd name="connsiteY89" fmla="*/ 457200 h 2578971"/>
              <a:gd name="connsiteX90" fmla="*/ 4965700 w 5260307"/>
              <a:gd name="connsiteY90" fmla="*/ 0 h 2578971"/>
              <a:gd name="connsiteX91" fmla="*/ 4940300 w 5260307"/>
              <a:gd name="connsiteY91" fmla="*/ 50800 h 2578971"/>
              <a:gd name="connsiteX0" fmla="*/ 4940300 w 5263614"/>
              <a:gd name="connsiteY0" fmla="*/ 50800 h 2579253"/>
              <a:gd name="connsiteX1" fmla="*/ 4533900 w 5263614"/>
              <a:gd name="connsiteY1" fmla="*/ 76200 h 2579253"/>
              <a:gd name="connsiteX2" fmla="*/ 4419600 w 5263614"/>
              <a:gd name="connsiteY2" fmla="*/ 114300 h 2579253"/>
              <a:gd name="connsiteX3" fmla="*/ 4381500 w 5263614"/>
              <a:gd name="connsiteY3" fmla="*/ 127000 h 2579253"/>
              <a:gd name="connsiteX4" fmla="*/ 4330700 w 5263614"/>
              <a:gd name="connsiteY4" fmla="*/ 152400 h 2579253"/>
              <a:gd name="connsiteX5" fmla="*/ 4279900 w 5263614"/>
              <a:gd name="connsiteY5" fmla="*/ 165100 h 2579253"/>
              <a:gd name="connsiteX6" fmla="*/ 4165600 w 5263614"/>
              <a:gd name="connsiteY6" fmla="*/ 203200 h 2579253"/>
              <a:gd name="connsiteX7" fmla="*/ 4127500 w 5263614"/>
              <a:gd name="connsiteY7" fmla="*/ 215900 h 2579253"/>
              <a:gd name="connsiteX8" fmla="*/ 4076700 w 5263614"/>
              <a:gd name="connsiteY8" fmla="*/ 241300 h 2579253"/>
              <a:gd name="connsiteX9" fmla="*/ 3937000 w 5263614"/>
              <a:gd name="connsiteY9" fmla="*/ 279400 h 2579253"/>
              <a:gd name="connsiteX10" fmla="*/ 3721100 w 5263614"/>
              <a:gd name="connsiteY10" fmla="*/ 330200 h 2579253"/>
              <a:gd name="connsiteX11" fmla="*/ 3619500 w 5263614"/>
              <a:gd name="connsiteY11" fmla="*/ 368300 h 2579253"/>
              <a:gd name="connsiteX12" fmla="*/ 3568700 w 5263614"/>
              <a:gd name="connsiteY12" fmla="*/ 393700 h 2579253"/>
              <a:gd name="connsiteX13" fmla="*/ 3467100 w 5263614"/>
              <a:gd name="connsiteY13" fmla="*/ 419100 h 2579253"/>
              <a:gd name="connsiteX14" fmla="*/ 3429000 w 5263614"/>
              <a:gd name="connsiteY14" fmla="*/ 431800 h 2579253"/>
              <a:gd name="connsiteX15" fmla="*/ 3200400 w 5263614"/>
              <a:gd name="connsiteY15" fmla="*/ 457200 h 2579253"/>
              <a:gd name="connsiteX16" fmla="*/ 3035300 w 5263614"/>
              <a:gd name="connsiteY16" fmla="*/ 469900 h 2579253"/>
              <a:gd name="connsiteX17" fmla="*/ 2997200 w 5263614"/>
              <a:gd name="connsiteY17" fmla="*/ 495300 h 2579253"/>
              <a:gd name="connsiteX18" fmla="*/ 2946400 w 5263614"/>
              <a:gd name="connsiteY18" fmla="*/ 508000 h 2579253"/>
              <a:gd name="connsiteX19" fmla="*/ 2832100 w 5263614"/>
              <a:gd name="connsiteY19" fmla="*/ 533400 h 2579253"/>
              <a:gd name="connsiteX20" fmla="*/ 2374900 w 5263614"/>
              <a:gd name="connsiteY20" fmla="*/ 584200 h 2579253"/>
              <a:gd name="connsiteX21" fmla="*/ 2298700 w 5263614"/>
              <a:gd name="connsiteY21" fmla="*/ 596900 h 2579253"/>
              <a:gd name="connsiteX22" fmla="*/ 2120900 w 5263614"/>
              <a:gd name="connsiteY22" fmla="*/ 622300 h 2579253"/>
              <a:gd name="connsiteX23" fmla="*/ 2082800 w 5263614"/>
              <a:gd name="connsiteY23" fmla="*/ 635000 h 2579253"/>
              <a:gd name="connsiteX24" fmla="*/ 1993900 w 5263614"/>
              <a:gd name="connsiteY24" fmla="*/ 660400 h 2579253"/>
              <a:gd name="connsiteX25" fmla="*/ 1943100 w 5263614"/>
              <a:gd name="connsiteY25" fmla="*/ 685800 h 2579253"/>
              <a:gd name="connsiteX26" fmla="*/ 1841500 w 5263614"/>
              <a:gd name="connsiteY26" fmla="*/ 711200 h 2579253"/>
              <a:gd name="connsiteX27" fmla="*/ 1778000 w 5263614"/>
              <a:gd name="connsiteY27" fmla="*/ 736600 h 2579253"/>
              <a:gd name="connsiteX28" fmla="*/ 1727200 w 5263614"/>
              <a:gd name="connsiteY28" fmla="*/ 749300 h 2579253"/>
              <a:gd name="connsiteX29" fmla="*/ 1651000 w 5263614"/>
              <a:gd name="connsiteY29" fmla="*/ 774700 h 2579253"/>
              <a:gd name="connsiteX30" fmla="*/ 1536700 w 5263614"/>
              <a:gd name="connsiteY30" fmla="*/ 812800 h 2579253"/>
              <a:gd name="connsiteX31" fmla="*/ 1485900 w 5263614"/>
              <a:gd name="connsiteY31" fmla="*/ 825500 h 2579253"/>
              <a:gd name="connsiteX32" fmla="*/ 1397000 w 5263614"/>
              <a:gd name="connsiteY32" fmla="*/ 889000 h 2579253"/>
              <a:gd name="connsiteX33" fmla="*/ 1358900 w 5263614"/>
              <a:gd name="connsiteY33" fmla="*/ 914400 h 2579253"/>
              <a:gd name="connsiteX34" fmla="*/ 1320800 w 5263614"/>
              <a:gd name="connsiteY34" fmla="*/ 952500 h 2579253"/>
              <a:gd name="connsiteX35" fmla="*/ 1244600 w 5263614"/>
              <a:gd name="connsiteY35" fmla="*/ 977900 h 2579253"/>
              <a:gd name="connsiteX36" fmla="*/ 1181100 w 5263614"/>
              <a:gd name="connsiteY36" fmla="*/ 1003300 h 2579253"/>
              <a:gd name="connsiteX37" fmla="*/ 1117600 w 5263614"/>
              <a:gd name="connsiteY37" fmla="*/ 1041400 h 2579253"/>
              <a:gd name="connsiteX38" fmla="*/ 889000 w 5263614"/>
              <a:gd name="connsiteY38" fmla="*/ 1092200 h 2579253"/>
              <a:gd name="connsiteX39" fmla="*/ 812800 w 5263614"/>
              <a:gd name="connsiteY39" fmla="*/ 1104900 h 2579253"/>
              <a:gd name="connsiteX40" fmla="*/ 698500 w 5263614"/>
              <a:gd name="connsiteY40" fmla="*/ 1143000 h 2579253"/>
              <a:gd name="connsiteX41" fmla="*/ 660400 w 5263614"/>
              <a:gd name="connsiteY41" fmla="*/ 1155700 h 2579253"/>
              <a:gd name="connsiteX42" fmla="*/ 596900 w 5263614"/>
              <a:gd name="connsiteY42" fmla="*/ 1168400 h 2579253"/>
              <a:gd name="connsiteX43" fmla="*/ 520700 w 5263614"/>
              <a:gd name="connsiteY43" fmla="*/ 1193800 h 2579253"/>
              <a:gd name="connsiteX44" fmla="*/ 457200 w 5263614"/>
              <a:gd name="connsiteY44" fmla="*/ 1206500 h 2579253"/>
              <a:gd name="connsiteX45" fmla="*/ 381000 w 5263614"/>
              <a:gd name="connsiteY45" fmla="*/ 1219200 h 2579253"/>
              <a:gd name="connsiteX46" fmla="*/ 342900 w 5263614"/>
              <a:gd name="connsiteY46" fmla="*/ 1231900 h 2579253"/>
              <a:gd name="connsiteX47" fmla="*/ 215900 w 5263614"/>
              <a:gd name="connsiteY47" fmla="*/ 1244600 h 2579253"/>
              <a:gd name="connsiteX48" fmla="*/ 127000 w 5263614"/>
              <a:gd name="connsiteY48" fmla="*/ 1257300 h 2579253"/>
              <a:gd name="connsiteX49" fmla="*/ 63500 w 5263614"/>
              <a:gd name="connsiteY49" fmla="*/ 1282700 h 2579253"/>
              <a:gd name="connsiteX50" fmla="*/ 25400 w 5263614"/>
              <a:gd name="connsiteY50" fmla="*/ 1295400 h 2579253"/>
              <a:gd name="connsiteX51" fmla="*/ 0 w 5263614"/>
              <a:gd name="connsiteY51" fmla="*/ 1333500 h 2579253"/>
              <a:gd name="connsiteX52" fmla="*/ 228600 w 5263614"/>
              <a:gd name="connsiteY52" fmla="*/ 1371600 h 2579253"/>
              <a:gd name="connsiteX53" fmla="*/ 304800 w 5263614"/>
              <a:gd name="connsiteY53" fmla="*/ 1397000 h 2579253"/>
              <a:gd name="connsiteX54" fmla="*/ 368300 w 5263614"/>
              <a:gd name="connsiteY54" fmla="*/ 1422400 h 2579253"/>
              <a:gd name="connsiteX55" fmla="*/ 457200 w 5263614"/>
              <a:gd name="connsiteY55" fmla="*/ 1447800 h 2579253"/>
              <a:gd name="connsiteX56" fmla="*/ 571500 w 5263614"/>
              <a:gd name="connsiteY56" fmla="*/ 1498600 h 2579253"/>
              <a:gd name="connsiteX57" fmla="*/ 660400 w 5263614"/>
              <a:gd name="connsiteY57" fmla="*/ 1536700 h 2579253"/>
              <a:gd name="connsiteX58" fmla="*/ 698500 w 5263614"/>
              <a:gd name="connsiteY58" fmla="*/ 1549400 h 2579253"/>
              <a:gd name="connsiteX59" fmla="*/ 749300 w 5263614"/>
              <a:gd name="connsiteY59" fmla="*/ 1574800 h 2579253"/>
              <a:gd name="connsiteX60" fmla="*/ 863600 w 5263614"/>
              <a:gd name="connsiteY60" fmla="*/ 1612900 h 2579253"/>
              <a:gd name="connsiteX61" fmla="*/ 939800 w 5263614"/>
              <a:gd name="connsiteY61" fmla="*/ 1638300 h 2579253"/>
              <a:gd name="connsiteX62" fmla="*/ 977900 w 5263614"/>
              <a:gd name="connsiteY62" fmla="*/ 1651000 h 2579253"/>
              <a:gd name="connsiteX63" fmla="*/ 1028700 w 5263614"/>
              <a:gd name="connsiteY63" fmla="*/ 1663700 h 2579253"/>
              <a:gd name="connsiteX64" fmla="*/ 1104900 w 5263614"/>
              <a:gd name="connsiteY64" fmla="*/ 1689100 h 2579253"/>
              <a:gd name="connsiteX65" fmla="*/ 1143000 w 5263614"/>
              <a:gd name="connsiteY65" fmla="*/ 1701800 h 2579253"/>
              <a:gd name="connsiteX66" fmla="*/ 1371600 w 5263614"/>
              <a:gd name="connsiteY66" fmla="*/ 1739900 h 2579253"/>
              <a:gd name="connsiteX67" fmla="*/ 1587500 w 5263614"/>
              <a:gd name="connsiteY67" fmla="*/ 1778000 h 2579253"/>
              <a:gd name="connsiteX68" fmla="*/ 1651000 w 5263614"/>
              <a:gd name="connsiteY68" fmla="*/ 1803400 h 2579253"/>
              <a:gd name="connsiteX69" fmla="*/ 1752600 w 5263614"/>
              <a:gd name="connsiteY69" fmla="*/ 1828800 h 2579253"/>
              <a:gd name="connsiteX70" fmla="*/ 2057400 w 5263614"/>
              <a:gd name="connsiteY70" fmla="*/ 1854200 h 2579253"/>
              <a:gd name="connsiteX71" fmla="*/ 2095500 w 5263614"/>
              <a:gd name="connsiteY71" fmla="*/ 1866900 h 2579253"/>
              <a:gd name="connsiteX72" fmla="*/ 2324100 w 5263614"/>
              <a:gd name="connsiteY72" fmla="*/ 1905000 h 2579253"/>
              <a:gd name="connsiteX73" fmla="*/ 2400300 w 5263614"/>
              <a:gd name="connsiteY73" fmla="*/ 1930400 h 2579253"/>
              <a:gd name="connsiteX74" fmla="*/ 2438400 w 5263614"/>
              <a:gd name="connsiteY74" fmla="*/ 1943100 h 2579253"/>
              <a:gd name="connsiteX75" fmla="*/ 2514600 w 5263614"/>
              <a:gd name="connsiteY75" fmla="*/ 1955800 h 2579253"/>
              <a:gd name="connsiteX76" fmla="*/ 2603500 w 5263614"/>
              <a:gd name="connsiteY76" fmla="*/ 1993900 h 2579253"/>
              <a:gd name="connsiteX77" fmla="*/ 2679700 w 5263614"/>
              <a:gd name="connsiteY77" fmla="*/ 2019300 h 2579253"/>
              <a:gd name="connsiteX78" fmla="*/ 2806700 w 5263614"/>
              <a:gd name="connsiteY78" fmla="*/ 2044700 h 2579253"/>
              <a:gd name="connsiteX79" fmla="*/ 2882900 w 5263614"/>
              <a:gd name="connsiteY79" fmla="*/ 2070100 h 2579253"/>
              <a:gd name="connsiteX80" fmla="*/ 2946400 w 5263614"/>
              <a:gd name="connsiteY80" fmla="*/ 2082800 h 2579253"/>
              <a:gd name="connsiteX81" fmla="*/ 3022600 w 5263614"/>
              <a:gd name="connsiteY81" fmla="*/ 2108200 h 2579253"/>
              <a:gd name="connsiteX82" fmla="*/ 3086100 w 5263614"/>
              <a:gd name="connsiteY82" fmla="*/ 2120900 h 2579253"/>
              <a:gd name="connsiteX83" fmla="*/ 3187700 w 5263614"/>
              <a:gd name="connsiteY83" fmla="*/ 2159000 h 2579253"/>
              <a:gd name="connsiteX84" fmla="*/ 3225800 w 5263614"/>
              <a:gd name="connsiteY84" fmla="*/ 2171700 h 2579253"/>
              <a:gd name="connsiteX85" fmla="*/ 4940300 w 5263614"/>
              <a:gd name="connsiteY85" fmla="*/ 2578100 h 2579253"/>
              <a:gd name="connsiteX86" fmla="*/ 4927600 w 5263614"/>
              <a:gd name="connsiteY86" fmla="*/ 2260600 h 2579253"/>
              <a:gd name="connsiteX87" fmla="*/ 1485900 w 5263614"/>
              <a:gd name="connsiteY87" fmla="*/ 1358900 h 2579253"/>
              <a:gd name="connsiteX88" fmla="*/ 4978400 w 5263614"/>
              <a:gd name="connsiteY88" fmla="*/ 457200 h 2579253"/>
              <a:gd name="connsiteX89" fmla="*/ 4965700 w 5263614"/>
              <a:gd name="connsiteY89" fmla="*/ 0 h 2579253"/>
              <a:gd name="connsiteX90" fmla="*/ 4940300 w 5263614"/>
              <a:gd name="connsiteY90" fmla="*/ 50800 h 2579253"/>
              <a:gd name="connsiteX0" fmla="*/ 4940300 w 5265613"/>
              <a:gd name="connsiteY0" fmla="*/ 50800 h 2579565"/>
              <a:gd name="connsiteX1" fmla="*/ 4533900 w 5265613"/>
              <a:gd name="connsiteY1" fmla="*/ 76200 h 2579565"/>
              <a:gd name="connsiteX2" fmla="*/ 4419600 w 5265613"/>
              <a:gd name="connsiteY2" fmla="*/ 114300 h 2579565"/>
              <a:gd name="connsiteX3" fmla="*/ 4381500 w 5265613"/>
              <a:gd name="connsiteY3" fmla="*/ 127000 h 2579565"/>
              <a:gd name="connsiteX4" fmla="*/ 4330700 w 5265613"/>
              <a:gd name="connsiteY4" fmla="*/ 152400 h 2579565"/>
              <a:gd name="connsiteX5" fmla="*/ 4279900 w 5265613"/>
              <a:gd name="connsiteY5" fmla="*/ 165100 h 2579565"/>
              <a:gd name="connsiteX6" fmla="*/ 4165600 w 5265613"/>
              <a:gd name="connsiteY6" fmla="*/ 203200 h 2579565"/>
              <a:gd name="connsiteX7" fmla="*/ 4127500 w 5265613"/>
              <a:gd name="connsiteY7" fmla="*/ 215900 h 2579565"/>
              <a:gd name="connsiteX8" fmla="*/ 4076700 w 5265613"/>
              <a:gd name="connsiteY8" fmla="*/ 241300 h 2579565"/>
              <a:gd name="connsiteX9" fmla="*/ 3937000 w 5265613"/>
              <a:gd name="connsiteY9" fmla="*/ 279400 h 2579565"/>
              <a:gd name="connsiteX10" fmla="*/ 3721100 w 5265613"/>
              <a:gd name="connsiteY10" fmla="*/ 330200 h 2579565"/>
              <a:gd name="connsiteX11" fmla="*/ 3619500 w 5265613"/>
              <a:gd name="connsiteY11" fmla="*/ 368300 h 2579565"/>
              <a:gd name="connsiteX12" fmla="*/ 3568700 w 5265613"/>
              <a:gd name="connsiteY12" fmla="*/ 393700 h 2579565"/>
              <a:gd name="connsiteX13" fmla="*/ 3467100 w 5265613"/>
              <a:gd name="connsiteY13" fmla="*/ 419100 h 2579565"/>
              <a:gd name="connsiteX14" fmla="*/ 3429000 w 5265613"/>
              <a:gd name="connsiteY14" fmla="*/ 431800 h 2579565"/>
              <a:gd name="connsiteX15" fmla="*/ 3200400 w 5265613"/>
              <a:gd name="connsiteY15" fmla="*/ 457200 h 2579565"/>
              <a:gd name="connsiteX16" fmla="*/ 3035300 w 5265613"/>
              <a:gd name="connsiteY16" fmla="*/ 469900 h 2579565"/>
              <a:gd name="connsiteX17" fmla="*/ 2997200 w 5265613"/>
              <a:gd name="connsiteY17" fmla="*/ 495300 h 2579565"/>
              <a:gd name="connsiteX18" fmla="*/ 2946400 w 5265613"/>
              <a:gd name="connsiteY18" fmla="*/ 508000 h 2579565"/>
              <a:gd name="connsiteX19" fmla="*/ 2832100 w 5265613"/>
              <a:gd name="connsiteY19" fmla="*/ 533400 h 2579565"/>
              <a:gd name="connsiteX20" fmla="*/ 2374900 w 5265613"/>
              <a:gd name="connsiteY20" fmla="*/ 584200 h 2579565"/>
              <a:gd name="connsiteX21" fmla="*/ 2298700 w 5265613"/>
              <a:gd name="connsiteY21" fmla="*/ 596900 h 2579565"/>
              <a:gd name="connsiteX22" fmla="*/ 2120900 w 5265613"/>
              <a:gd name="connsiteY22" fmla="*/ 622300 h 2579565"/>
              <a:gd name="connsiteX23" fmla="*/ 2082800 w 5265613"/>
              <a:gd name="connsiteY23" fmla="*/ 635000 h 2579565"/>
              <a:gd name="connsiteX24" fmla="*/ 1993900 w 5265613"/>
              <a:gd name="connsiteY24" fmla="*/ 660400 h 2579565"/>
              <a:gd name="connsiteX25" fmla="*/ 1943100 w 5265613"/>
              <a:gd name="connsiteY25" fmla="*/ 685800 h 2579565"/>
              <a:gd name="connsiteX26" fmla="*/ 1841500 w 5265613"/>
              <a:gd name="connsiteY26" fmla="*/ 711200 h 2579565"/>
              <a:gd name="connsiteX27" fmla="*/ 1778000 w 5265613"/>
              <a:gd name="connsiteY27" fmla="*/ 736600 h 2579565"/>
              <a:gd name="connsiteX28" fmla="*/ 1727200 w 5265613"/>
              <a:gd name="connsiteY28" fmla="*/ 749300 h 2579565"/>
              <a:gd name="connsiteX29" fmla="*/ 1651000 w 5265613"/>
              <a:gd name="connsiteY29" fmla="*/ 774700 h 2579565"/>
              <a:gd name="connsiteX30" fmla="*/ 1536700 w 5265613"/>
              <a:gd name="connsiteY30" fmla="*/ 812800 h 2579565"/>
              <a:gd name="connsiteX31" fmla="*/ 1485900 w 5265613"/>
              <a:gd name="connsiteY31" fmla="*/ 825500 h 2579565"/>
              <a:gd name="connsiteX32" fmla="*/ 1397000 w 5265613"/>
              <a:gd name="connsiteY32" fmla="*/ 889000 h 2579565"/>
              <a:gd name="connsiteX33" fmla="*/ 1358900 w 5265613"/>
              <a:gd name="connsiteY33" fmla="*/ 914400 h 2579565"/>
              <a:gd name="connsiteX34" fmla="*/ 1320800 w 5265613"/>
              <a:gd name="connsiteY34" fmla="*/ 952500 h 2579565"/>
              <a:gd name="connsiteX35" fmla="*/ 1244600 w 5265613"/>
              <a:gd name="connsiteY35" fmla="*/ 977900 h 2579565"/>
              <a:gd name="connsiteX36" fmla="*/ 1181100 w 5265613"/>
              <a:gd name="connsiteY36" fmla="*/ 1003300 h 2579565"/>
              <a:gd name="connsiteX37" fmla="*/ 1117600 w 5265613"/>
              <a:gd name="connsiteY37" fmla="*/ 1041400 h 2579565"/>
              <a:gd name="connsiteX38" fmla="*/ 889000 w 5265613"/>
              <a:gd name="connsiteY38" fmla="*/ 1092200 h 2579565"/>
              <a:gd name="connsiteX39" fmla="*/ 812800 w 5265613"/>
              <a:gd name="connsiteY39" fmla="*/ 1104900 h 2579565"/>
              <a:gd name="connsiteX40" fmla="*/ 698500 w 5265613"/>
              <a:gd name="connsiteY40" fmla="*/ 1143000 h 2579565"/>
              <a:gd name="connsiteX41" fmla="*/ 660400 w 5265613"/>
              <a:gd name="connsiteY41" fmla="*/ 1155700 h 2579565"/>
              <a:gd name="connsiteX42" fmla="*/ 596900 w 5265613"/>
              <a:gd name="connsiteY42" fmla="*/ 1168400 h 2579565"/>
              <a:gd name="connsiteX43" fmla="*/ 520700 w 5265613"/>
              <a:gd name="connsiteY43" fmla="*/ 1193800 h 2579565"/>
              <a:gd name="connsiteX44" fmla="*/ 457200 w 5265613"/>
              <a:gd name="connsiteY44" fmla="*/ 1206500 h 2579565"/>
              <a:gd name="connsiteX45" fmla="*/ 381000 w 5265613"/>
              <a:gd name="connsiteY45" fmla="*/ 1219200 h 2579565"/>
              <a:gd name="connsiteX46" fmla="*/ 342900 w 5265613"/>
              <a:gd name="connsiteY46" fmla="*/ 1231900 h 2579565"/>
              <a:gd name="connsiteX47" fmla="*/ 215900 w 5265613"/>
              <a:gd name="connsiteY47" fmla="*/ 1244600 h 2579565"/>
              <a:gd name="connsiteX48" fmla="*/ 127000 w 5265613"/>
              <a:gd name="connsiteY48" fmla="*/ 1257300 h 2579565"/>
              <a:gd name="connsiteX49" fmla="*/ 63500 w 5265613"/>
              <a:gd name="connsiteY49" fmla="*/ 1282700 h 2579565"/>
              <a:gd name="connsiteX50" fmla="*/ 25400 w 5265613"/>
              <a:gd name="connsiteY50" fmla="*/ 1295400 h 2579565"/>
              <a:gd name="connsiteX51" fmla="*/ 0 w 5265613"/>
              <a:gd name="connsiteY51" fmla="*/ 1333500 h 2579565"/>
              <a:gd name="connsiteX52" fmla="*/ 228600 w 5265613"/>
              <a:gd name="connsiteY52" fmla="*/ 1371600 h 2579565"/>
              <a:gd name="connsiteX53" fmla="*/ 304800 w 5265613"/>
              <a:gd name="connsiteY53" fmla="*/ 1397000 h 2579565"/>
              <a:gd name="connsiteX54" fmla="*/ 368300 w 5265613"/>
              <a:gd name="connsiteY54" fmla="*/ 1422400 h 2579565"/>
              <a:gd name="connsiteX55" fmla="*/ 457200 w 5265613"/>
              <a:gd name="connsiteY55" fmla="*/ 1447800 h 2579565"/>
              <a:gd name="connsiteX56" fmla="*/ 571500 w 5265613"/>
              <a:gd name="connsiteY56" fmla="*/ 1498600 h 2579565"/>
              <a:gd name="connsiteX57" fmla="*/ 660400 w 5265613"/>
              <a:gd name="connsiteY57" fmla="*/ 1536700 h 2579565"/>
              <a:gd name="connsiteX58" fmla="*/ 698500 w 5265613"/>
              <a:gd name="connsiteY58" fmla="*/ 1549400 h 2579565"/>
              <a:gd name="connsiteX59" fmla="*/ 749300 w 5265613"/>
              <a:gd name="connsiteY59" fmla="*/ 1574800 h 2579565"/>
              <a:gd name="connsiteX60" fmla="*/ 863600 w 5265613"/>
              <a:gd name="connsiteY60" fmla="*/ 1612900 h 2579565"/>
              <a:gd name="connsiteX61" fmla="*/ 939800 w 5265613"/>
              <a:gd name="connsiteY61" fmla="*/ 1638300 h 2579565"/>
              <a:gd name="connsiteX62" fmla="*/ 977900 w 5265613"/>
              <a:gd name="connsiteY62" fmla="*/ 1651000 h 2579565"/>
              <a:gd name="connsiteX63" fmla="*/ 1028700 w 5265613"/>
              <a:gd name="connsiteY63" fmla="*/ 1663700 h 2579565"/>
              <a:gd name="connsiteX64" fmla="*/ 1104900 w 5265613"/>
              <a:gd name="connsiteY64" fmla="*/ 1689100 h 2579565"/>
              <a:gd name="connsiteX65" fmla="*/ 1143000 w 5265613"/>
              <a:gd name="connsiteY65" fmla="*/ 1701800 h 2579565"/>
              <a:gd name="connsiteX66" fmla="*/ 1371600 w 5265613"/>
              <a:gd name="connsiteY66" fmla="*/ 1739900 h 2579565"/>
              <a:gd name="connsiteX67" fmla="*/ 1587500 w 5265613"/>
              <a:gd name="connsiteY67" fmla="*/ 1778000 h 2579565"/>
              <a:gd name="connsiteX68" fmla="*/ 1651000 w 5265613"/>
              <a:gd name="connsiteY68" fmla="*/ 1803400 h 2579565"/>
              <a:gd name="connsiteX69" fmla="*/ 1752600 w 5265613"/>
              <a:gd name="connsiteY69" fmla="*/ 1828800 h 2579565"/>
              <a:gd name="connsiteX70" fmla="*/ 2057400 w 5265613"/>
              <a:gd name="connsiteY70" fmla="*/ 1854200 h 2579565"/>
              <a:gd name="connsiteX71" fmla="*/ 2095500 w 5265613"/>
              <a:gd name="connsiteY71" fmla="*/ 1866900 h 2579565"/>
              <a:gd name="connsiteX72" fmla="*/ 2324100 w 5265613"/>
              <a:gd name="connsiteY72" fmla="*/ 1905000 h 2579565"/>
              <a:gd name="connsiteX73" fmla="*/ 2400300 w 5265613"/>
              <a:gd name="connsiteY73" fmla="*/ 1930400 h 2579565"/>
              <a:gd name="connsiteX74" fmla="*/ 2438400 w 5265613"/>
              <a:gd name="connsiteY74" fmla="*/ 1943100 h 2579565"/>
              <a:gd name="connsiteX75" fmla="*/ 2514600 w 5265613"/>
              <a:gd name="connsiteY75" fmla="*/ 1955800 h 2579565"/>
              <a:gd name="connsiteX76" fmla="*/ 2603500 w 5265613"/>
              <a:gd name="connsiteY76" fmla="*/ 1993900 h 2579565"/>
              <a:gd name="connsiteX77" fmla="*/ 2679700 w 5265613"/>
              <a:gd name="connsiteY77" fmla="*/ 2019300 h 2579565"/>
              <a:gd name="connsiteX78" fmla="*/ 2806700 w 5265613"/>
              <a:gd name="connsiteY78" fmla="*/ 2044700 h 2579565"/>
              <a:gd name="connsiteX79" fmla="*/ 2882900 w 5265613"/>
              <a:gd name="connsiteY79" fmla="*/ 2070100 h 2579565"/>
              <a:gd name="connsiteX80" fmla="*/ 2946400 w 5265613"/>
              <a:gd name="connsiteY80" fmla="*/ 2082800 h 2579565"/>
              <a:gd name="connsiteX81" fmla="*/ 3022600 w 5265613"/>
              <a:gd name="connsiteY81" fmla="*/ 2108200 h 2579565"/>
              <a:gd name="connsiteX82" fmla="*/ 3086100 w 5265613"/>
              <a:gd name="connsiteY82" fmla="*/ 2120900 h 2579565"/>
              <a:gd name="connsiteX83" fmla="*/ 3187700 w 5265613"/>
              <a:gd name="connsiteY83" fmla="*/ 2159000 h 2579565"/>
              <a:gd name="connsiteX84" fmla="*/ 4940300 w 5265613"/>
              <a:gd name="connsiteY84" fmla="*/ 2578100 h 2579565"/>
              <a:gd name="connsiteX85" fmla="*/ 4927600 w 5265613"/>
              <a:gd name="connsiteY85" fmla="*/ 2260600 h 2579565"/>
              <a:gd name="connsiteX86" fmla="*/ 1485900 w 5265613"/>
              <a:gd name="connsiteY86" fmla="*/ 1358900 h 2579565"/>
              <a:gd name="connsiteX87" fmla="*/ 4978400 w 5265613"/>
              <a:gd name="connsiteY87" fmla="*/ 457200 h 2579565"/>
              <a:gd name="connsiteX88" fmla="*/ 4965700 w 5265613"/>
              <a:gd name="connsiteY88" fmla="*/ 0 h 2579565"/>
              <a:gd name="connsiteX89" fmla="*/ 4940300 w 5265613"/>
              <a:gd name="connsiteY89" fmla="*/ 50800 h 2579565"/>
              <a:gd name="connsiteX0" fmla="*/ 4940300 w 5271002"/>
              <a:gd name="connsiteY0" fmla="*/ 50800 h 2580664"/>
              <a:gd name="connsiteX1" fmla="*/ 4533900 w 5271002"/>
              <a:gd name="connsiteY1" fmla="*/ 76200 h 2580664"/>
              <a:gd name="connsiteX2" fmla="*/ 4419600 w 5271002"/>
              <a:gd name="connsiteY2" fmla="*/ 114300 h 2580664"/>
              <a:gd name="connsiteX3" fmla="*/ 4381500 w 5271002"/>
              <a:gd name="connsiteY3" fmla="*/ 127000 h 2580664"/>
              <a:gd name="connsiteX4" fmla="*/ 4330700 w 5271002"/>
              <a:gd name="connsiteY4" fmla="*/ 152400 h 2580664"/>
              <a:gd name="connsiteX5" fmla="*/ 4279900 w 5271002"/>
              <a:gd name="connsiteY5" fmla="*/ 165100 h 2580664"/>
              <a:gd name="connsiteX6" fmla="*/ 4165600 w 5271002"/>
              <a:gd name="connsiteY6" fmla="*/ 203200 h 2580664"/>
              <a:gd name="connsiteX7" fmla="*/ 4127500 w 5271002"/>
              <a:gd name="connsiteY7" fmla="*/ 215900 h 2580664"/>
              <a:gd name="connsiteX8" fmla="*/ 4076700 w 5271002"/>
              <a:gd name="connsiteY8" fmla="*/ 241300 h 2580664"/>
              <a:gd name="connsiteX9" fmla="*/ 3937000 w 5271002"/>
              <a:gd name="connsiteY9" fmla="*/ 279400 h 2580664"/>
              <a:gd name="connsiteX10" fmla="*/ 3721100 w 5271002"/>
              <a:gd name="connsiteY10" fmla="*/ 330200 h 2580664"/>
              <a:gd name="connsiteX11" fmla="*/ 3619500 w 5271002"/>
              <a:gd name="connsiteY11" fmla="*/ 368300 h 2580664"/>
              <a:gd name="connsiteX12" fmla="*/ 3568700 w 5271002"/>
              <a:gd name="connsiteY12" fmla="*/ 393700 h 2580664"/>
              <a:gd name="connsiteX13" fmla="*/ 3467100 w 5271002"/>
              <a:gd name="connsiteY13" fmla="*/ 419100 h 2580664"/>
              <a:gd name="connsiteX14" fmla="*/ 3429000 w 5271002"/>
              <a:gd name="connsiteY14" fmla="*/ 431800 h 2580664"/>
              <a:gd name="connsiteX15" fmla="*/ 3200400 w 5271002"/>
              <a:gd name="connsiteY15" fmla="*/ 457200 h 2580664"/>
              <a:gd name="connsiteX16" fmla="*/ 3035300 w 5271002"/>
              <a:gd name="connsiteY16" fmla="*/ 469900 h 2580664"/>
              <a:gd name="connsiteX17" fmla="*/ 2997200 w 5271002"/>
              <a:gd name="connsiteY17" fmla="*/ 495300 h 2580664"/>
              <a:gd name="connsiteX18" fmla="*/ 2946400 w 5271002"/>
              <a:gd name="connsiteY18" fmla="*/ 508000 h 2580664"/>
              <a:gd name="connsiteX19" fmla="*/ 2832100 w 5271002"/>
              <a:gd name="connsiteY19" fmla="*/ 533400 h 2580664"/>
              <a:gd name="connsiteX20" fmla="*/ 2374900 w 5271002"/>
              <a:gd name="connsiteY20" fmla="*/ 584200 h 2580664"/>
              <a:gd name="connsiteX21" fmla="*/ 2298700 w 5271002"/>
              <a:gd name="connsiteY21" fmla="*/ 596900 h 2580664"/>
              <a:gd name="connsiteX22" fmla="*/ 2120900 w 5271002"/>
              <a:gd name="connsiteY22" fmla="*/ 622300 h 2580664"/>
              <a:gd name="connsiteX23" fmla="*/ 2082800 w 5271002"/>
              <a:gd name="connsiteY23" fmla="*/ 635000 h 2580664"/>
              <a:gd name="connsiteX24" fmla="*/ 1993900 w 5271002"/>
              <a:gd name="connsiteY24" fmla="*/ 660400 h 2580664"/>
              <a:gd name="connsiteX25" fmla="*/ 1943100 w 5271002"/>
              <a:gd name="connsiteY25" fmla="*/ 685800 h 2580664"/>
              <a:gd name="connsiteX26" fmla="*/ 1841500 w 5271002"/>
              <a:gd name="connsiteY26" fmla="*/ 711200 h 2580664"/>
              <a:gd name="connsiteX27" fmla="*/ 1778000 w 5271002"/>
              <a:gd name="connsiteY27" fmla="*/ 736600 h 2580664"/>
              <a:gd name="connsiteX28" fmla="*/ 1727200 w 5271002"/>
              <a:gd name="connsiteY28" fmla="*/ 749300 h 2580664"/>
              <a:gd name="connsiteX29" fmla="*/ 1651000 w 5271002"/>
              <a:gd name="connsiteY29" fmla="*/ 774700 h 2580664"/>
              <a:gd name="connsiteX30" fmla="*/ 1536700 w 5271002"/>
              <a:gd name="connsiteY30" fmla="*/ 812800 h 2580664"/>
              <a:gd name="connsiteX31" fmla="*/ 1485900 w 5271002"/>
              <a:gd name="connsiteY31" fmla="*/ 825500 h 2580664"/>
              <a:gd name="connsiteX32" fmla="*/ 1397000 w 5271002"/>
              <a:gd name="connsiteY32" fmla="*/ 889000 h 2580664"/>
              <a:gd name="connsiteX33" fmla="*/ 1358900 w 5271002"/>
              <a:gd name="connsiteY33" fmla="*/ 914400 h 2580664"/>
              <a:gd name="connsiteX34" fmla="*/ 1320800 w 5271002"/>
              <a:gd name="connsiteY34" fmla="*/ 952500 h 2580664"/>
              <a:gd name="connsiteX35" fmla="*/ 1244600 w 5271002"/>
              <a:gd name="connsiteY35" fmla="*/ 977900 h 2580664"/>
              <a:gd name="connsiteX36" fmla="*/ 1181100 w 5271002"/>
              <a:gd name="connsiteY36" fmla="*/ 1003300 h 2580664"/>
              <a:gd name="connsiteX37" fmla="*/ 1117600 w 5271002"/>
              <a:gd name="connsiteY37" fmla="*/ 1041400 h 2580664"/>
              <a:gd name="connsiteX38" fmla="*/ 889000 w 5271002"/>
              <a:gd name="connsiteY38" fmla="*/ 1092200 h 2580664"/>
              <a:gd name="connsiteX39" fmla="*/ 812800 w 5271002"/>
              <a:gd name="connsiteY39" fmla="*/ 1104900 h 2580664"/>
              <a:gd name="connsiteX40" fmla="*/ 698500 w 5271002"/>
              <a:gd name="connsiteY40" fmla="*/ 1143000 h 2580664"/>
              <a:gd name="connsiteX41" fmla="*/ 660400 w 5271002"/>
              <a:gd name="connsiteY41" fmla="*/ 1155700 h 2580664"/>
              <a:gd name="connsiteX42" fmla="*/ 596900 w 5271002"/>
              <a:gd name="connsiteY42" fmla="*/ 1168400 h 2580664"/>
              <a:gd name="connsiteX43" fmla="*/ 520700 w 5271002"/>
              <a:gd name="connsiteY43" fmla="*/ 1193800 h 2580664"/>
              <a:gd name="connsiteX44" fmla="*/ 457200 w 5271002"/>
              <a:gd name="connsiteY44" fmla="*/ 1206500 h 2580664"/>
              <a:gd name="connsiteX45" fmla="*/ 381000 w 5271002"/>
              <a:gd name="connsiteY45" fmla="*/ 1219200 h 2580664"/>
              <a:gd name="connsiteX46" fmla="*/ 342900 w 5271002"/>
              <a:gd name="connsiteY46" fmla="*/ 1231900 h 2580664"/>
              <a:gd name="connsiteX47" fmla="*/ 215900 w 5271002"/>
              <a:gd name="connsiteY47" fmla="*/ 1244600 h 2580664"/>
              <a:gd name="connsiteX48" fmla="*/ 127000 w 5271002"/>
              <a:gd name="connsiteY48" fmla="*/ 1257300 h 2580664"/>
              <a:gd name="connsiteX49" fmla="*/ 63500 w 5271002"/>
              <a:gd name="connsiteY49" fmla="*/ 1282700 h 2580664"/>
              <a:gd name="connsiteX50" fmla="*/ 25400 w 5271002"/>
              <a:gd name="connsiteY50" fmla="*/ 1295400 h 2580664"/>
              <a:gd name="connsiteX51" fmla="*/ 0 w 5271002"/>
              <a:gd name="connsiteY51" fmla="*/ 1333500 h 2580664"/>
              <a:gd name="connsiteX52" fmla="*/ 228600 w 5271002"/>
              <a:gd name="connsiteY52" fmla="*/ 1371600 h 2580664"/>
              <a:gd name="connsiteX53" fmla="*/ 304800 w 5271002"/>
              <a:gd name="connsiteY53" fmla="*/ 1397000 h 2580664"/>
              <a:gd name="connsiteX54" fmla="*/ 368300 w 5271002"/>
              <a:gd name="connsiteY54" fmla="*/ 1422400 h 2580664"/>
              <a:gd name="connsiteX55" fmla="*/ 457200 w 5271002"/>
              <a:gd name="connsiteY55" fmla="*/ 1447800 h 2580664"/>
              <a:gd name="connsiteX56" fmla="*/ 571500 w 5271002"/>
              <a:gd name="connsiteY56" fmla="*/ 1498600 h 2580664"/>
              <a:gd name="connsiteX57" fmla="*/ 660400 w 5271002"/>
              <a:gd name="connsiteY57" fmla="*/ 1536700 h 2580664"/>
              <a:gd name="connsiteX58" fmla="*/ 698500 w 5271002"/>
              <a:gd name="connsiteY58" fmla="*/ 1549400 h 2580664"/>
              <a:gd name="connsiteX59" fmla="*/ 749300 w 5271002"/>
              <a:gd name="connsiteY59" fmla="*/ 1574800 h 2580664"/>
              <a:gd name="connsiteX60" fmla="*/ 863600 w 5271002"/>
              <a:gd name="connsiteY60" fmla="*/ 1612900 h 2580664"/>
              <a:gd name="connsiteX61" fmla="*/ 939800 w 5271002"/>
              <a:gd name="connsiteY61" fmla="*/ 1638300 h 2580664"/>
              <a:gd name="connsiteX62" fmla="*/ 977900 w 5271002"/>
              <a:gd name="connsiteY62" fmla="*/ 1651000 h 2580664"/>
              <a:gd name="connsiteX63" fmla="*/ 1028700 w 5271002"/>
              <a:gd name="connsiteY63" fmla="*/ 1663700 h 2580664"/>
              <a:gd name="connsiteX64" fmla="*/ 1104900 w 5271002"/>
              <a:gd name="connsiteY64" fmla="*/ 1689100 h 2580664"/>
              <a:gd name="connsiteX65" fmla="*/ 1143000 w 5271002"/>
              <a:gd name="connsiteY65" fmla="*/ 1701800 h 2580664"/>
              <a:gd name="connsiteX66" fmla="*/ 1371600 w 5271002"/>
              <a:gd name="connsiteY66" fmla="*/ 1739900 h 2580664"/>
              <a:gd name="connsiteX67" fmla="*/ 1587500 w 5271002"/>
              <a:gd name="connsiteY67" fmla="*/ 1778000 h 2580664"/>
              <a:gd name="connsiteX68" fmla="*/ 1651000 w 5271002"/>
              <a:gd name="connsiteY68" fmla="*/ 1803400 h 2580664"/>
              <a:gd name="connsiteX69" fmla="*/ 1752600 w 5271002"/>
              <a:gd name="connsiteY69" fmla="*/ 1828800 h 2580664"/>
              <a:gd name="connsiteX70" fmla="*/ 2057400 w 5271002"/>
              <a:gd name="connsiteY70" fmla="*/ 1854200 h 2580664"/>
              <a:gd name="connsiteX71" fmla="*/ 2095500 w 5271002"/>
              <a:gd name="connsiteY71" fmla="*/ 1866900 h 2580664"/>
              <a:gd name="connsiteX72" fmla="*/ 2324100 w 5271002"/>
              <a:gd name="connsiteY72" fmla="*/ 1905000 h 2580664"/>
              <a:gd name="connsiteX73" fmla="*/ 2400300 w 5271002"/>
              <a:gd name="connsiteY73" fmla="*/ 1930400 h 2580664"/>
              <a:gd name="connsiteX74" fmla="*/ 2438400 w 5271002"/>
              <a:gd name="connsiteY74" fmla="*/ 1943100 h 2580664"/>
              <a:gd name="connsiteX75" fmla="*/ 2514600 w 5271002"/>
              <a:gd name="connsiteY75" fmla="*/ 1955800 h 2580664"/>
              <a:gd name="connsiteX76" fmla="*/ 2603500 w 5271002"/>
              <a:gd name="connsiteY76" fmla="*/ 1993900 h 2580664"/>
              <a:gd name="connsiteX77" fmla="*/ 2679700 w 5271002"/>
              <a:gd name="connsiteY77" fmla="*/ 2019300 h 2580664"/>
              <a:gd name="connsiteX78" fmla="*/ 2806700 w 5271002"/>
              <a:gd name="connsiteY78" fmla="*/ 2044700 h 2580664"/>
              <a:gd name="connsiteX79" fmla="*/ 2882900 w 5271002"/>
              <a:gd name="connsiteY79" fmla="*/ 2070100 h 2580664"/>
              <a:gd name="connsiteX80" fmla="*/ 2946400 w 5271002"/>
              <a:gd name="connsiteY80" fmla="*/ 2082800 h 2580664"/>
              <a:gd name="connsiteX81" fmla="*/ 3022600 w 5271002"/>
              <a:gd name="connsiteY81" fmla="*/ 2108200 h 2580664"/>
              <a:gd name="connsiteX82" fmla="*/ 3086100 w 5271002"/>
              <a:gd name="connsiteY82" fmla="*/ 2120900 h 2580664"/>
              <a:gd name="connsiteX83" fmla="*/ 4940300 w 5271002"/>
              <a:gd name="connsiteY83" fmla="*/ 2578100 h 2580664"/>
              <a:gd name="connsiteX84" fmla="*/ 4927600 w 5271002"/>
              <a:gd name="connsiteY84" fmla="*/ 2260600 h 2580664"/>
              <a:gd name="connsiteX85" fmla="*/ 1485900 w 5271002"/>
              <a:gd name="connsiteY85" fmla="*/ 1358900 h 2580664"/>
              <a:gd name="connsiteX86" fmla="*/ 4978400 w 5271002"/>
              <a:gd name="connsiteY86" fmla="*/ 457200 h 2580664"/>
              <a:gd name="connsiteX87" fmla="*/ 4965700 w 5271002"/>
              <a:gd name="connsiteY87" fmla="*/ 0 h 2580664"/>
              <a:gd name="connsiteX88" fmla="*/ 4940300 w 5271002"/>
              <a:gd name="connsiteY88" fmla="*/ 50800 h 2580664"/>
              <a:gd name="connsiteX0" fmla="*/ 4940300 w 5274410"/>
              <a:gd name="connsiteY0" fmla="*/ 50800 h 2581078"/>
              <a:gd name="connsiteX1" fmla="*/ 4533900 w 5274410"/>
              <a:gd name="connsiteY1" fmla="*/ 76200 h 2581078"/>
              <a:gd name="connsiteX2" fmla="*/ 4419600 w 5274410"/>
              <a:gd name="connsiteY2" fmla="*/ 114300 h 2581078"/>
              <a:gd name="connsiteX3" fmla="*/ 4381500 w 5274410"/>
              <a:gd name="connsiteY3" fmla="*/ 127000 h 2581078"/>
              <a:gd name="connsiteX4" fmla="*/ 4330700 w 5274410"/>
              <a:gd name="connsiteY4" fmla="*/ 152400 h 2581078"/>
              <a:gd name="connsiteX5" fmla="*/ 4279900 w 5274410"/>
              <a:gd name="connsiteY5" fmla="*/ 165100 h 2581078"/>
              <a:gd name="connsiteX6" fmla="*/ 4165600 w 5274410"/>
              <a:gd name="connsiteY6" fmla="*/ 203200 h 2581078"/>
              <a:gd name="connsiteX7" fmla="*/ 4127500 w 5274410"/>
              <a:gd name="connsiteY7" fmla="*/ 215900 h 2581078"/>
              <a:gd name="connsiteX8" fmla="*/ 4076700 w 5274410"/>
              <a:gd name="connsiteY8" fmla="*/ 241300 h 2581078"/>
              <a:gd name="connsiteX9" fmla="*/ 3937000 w 5274410"/>
              <a:gd name="connsiteY9" fmla="*/ 279400 h 2581078"/>
              <a:gd name="connsiteX10" fmla="*/ 3721100 w 5274410"/>
              <a:gd name="connsiteY10" fmla="*/ 330200 h 2581078"/>
              <a:gd name="connsiteX11" fmla="*/ 3619500 w 5274410"/>
              <a:gd name="connsiteY11" fmla="*/ 368300 h 2581078"/>
              <a:gd name="connsiteX12" fmla="*/ 3568700 w 5274410"/>
              <a:gd name="connsiteY12" fmla="*/ 393700 h 2581078"/>
              <a:gd name="connsiteX13" fmla="*/ 3467100 w 5274410"/>
              <a:gd name="connsiteY13" fmla="*/ 419100 h 2581078"/>
              <a:gd name="connsiteX14" fmla="*/ 3429000 w 5274410"/>
              <a:gd name="connsiteY14" fmla="*/ 431800 h 2581078"/>
              <a:gd name="connsiteX15" fmla="*/ 3200400 w 5274410"/>
              <a:gd name="connsiteY15" fmla="*/ 457200 h 2581078"/>
              <a:gd name="connsiteX16" fmla="*/ 3035300 w 5274410"/>
              <a:gd name="connsiteY16" fmla="*/ 469900 h 2581078"/>
              <a:gd name="connsiteX17" fmla="*/ 2997200 w 5274410"/>
              <a:gd name="connsiteY17" fmla="*/ 495300 h 2581078"/>
              <a:gd name="connsiteX18" fmla="*/ 2946400 w 5274410"/>
              <a:gd name="connsiteY18" fmla="*/ 508000 h 2581078"/>
              <a:gd name="connsiteX19" fmla="*/ 2832100 w 5274410"/>
              <a:gd name="connsiteY19" fmla="*/ 533400 h 2581078"/>
              <a:gd name="connsiteX20" fmla="*/ 2374900 w 5274410"/>
              <a:gd name="connsiteY20" fmla="*/ 584200 h 2581078"/>
              <a:gd name="connsiteX21" fmla="*/ 2298700 w 5274410"/>
              <a:gd name="connsiteY21" fmla="*/ 596900 h 2581078"/>
              <a:gd name="connsiteX22" fmla="*/ 2120900 w 5274410"/>
              <a:gd name="connsiteY22" fmla="*/ 622300 h 2581078"/>
              <a:gd name="connsiteX23" fmla="*/ 2082800 w 5274410"/>
              <a:gd name="connsiteY23" fmla="*/ 635000 h 2581078"/>
              <a:gd name="connsiteX24" fmla="*/ 1993900 w 5274410"/>
              <a:gd name="connsiteY24" fmla="*/ 660400 h 2581078"/>
              <a:gd name="connsiteX25" fmla="*/ 1943100 w 5274410"/>
              <a:gd name="connsiteY25" fmla="*/ 685800 h 2581078"/>
              <a:gd name="connsiteX26" fmla="*/ 1841500 w 5274410"/>
              <a:gd name="connsiteY26" fmla="*/ 711200 h 2581078"/>
              <a:gd name="connsiteX27" fmla="*/ 1778000 w 5274410"/>
              <a:gd name="connsiteY27" fmla="*/ 736600 h 2581078"/>
              <a:gd name="connsiteX28" fmla="*/ 1727200 w 5274410"/>
              <a:gd name="connsiteY28" fmla="*/ 749300 h 2581078"/>
              <a:gd name="connsiteX29" fmla="*/ 1651000 w 5274410"/>
              <a:gd name="connsiteY29" fmla="*/ 774700 h 2581078"/>
              <a:gd name="connsiteX30" fmla="*/ 1536700 w 5274410"/>
              <a:gd name="connsiteY30" fmla="*/ 812800 h 2581078"/>
              <a:gd name="connsiteX31" fmla="*/ 1485900 w 5274410"/>
              <a:gd name="connsiteY31" fmla="*/ 825500 h 2581078"/>
              <a:gd name="connsiteX32" fmla="*/ 1397000 w 5274410"/>
              <a:gd name="connsiteY32" fmla="*/ 889000 h 2581078"/>
              <a:gd name="connsiteX33" fmla="*/ 1358900 w 5274410"/>
              <a:gd name="connsiteY33" fmla="*/ 914400 h 2581078"/>
              <a:gd name="connsiteX34" fmla="*/ 1320800 w 5274410"/>
              <a:gd name="connsiteY34" fmla="*/ 952500 h 2581078"/>
              <a:gd name="connsiteX35" fmla="*/ 1244600 w 5274410"/>
              <a:gd name="connsiteY35" fmla="*/ 977900 h 2581078"/>
              <a:gd name="connsiteX36" fmla="*/ 1181100 w 5274410"/>
              <a:gd name="connsiteY36" fmla="*/ 1003300 h 2581078"/>
              <a:gd name="connsiteX37" fmla="*/ 1117600 w 5274410"/>
              <a:gd name="connsiteY37" fmla="*/ 1041400 h 2581078"/>
              <a:gd name="connsiteX38" fmla="*/ 889000 w 5274410"/>
              <a:gd name="connsiteY38" fmla="*/ 1092200 h 2581078"/>
              <a:gd name="connsiteX39" fmla="*/ 812800 w 5274410"/>
              <a:gd name="connsiteY39" fmla="*/ 1104900 h 2581078"/>
              <a:gd name="connsiteX40" fmla="*/ 698500 w 5274410"/>
              <a:gd name="connsiteY40" fmla="*/ 1143000 h 2581078"/>
              <a:gd name="connsiteX41" fmla="*/ 660400 w 5274410"/>
              <a:gd name="connsiteY41" fmla="*/ 1155700 h 2581078"/>
              <a:gd name="connsiteX42" fmla="*/ 596900 w 5274410"/>
              <a:gd name="connsiteY42" fmla="*/ 1168400 h 2581078"/>
              <a:gd name="connsiteX43" fmla="*/ 520700 w 5274410"/>
              <a:gd name="connsiteY43" fmla="*/ 1193800 h 2581078"/>
              <a:gd name="connsiteX44" fmla="*/ 457200 w 5274410"/>
              <a:gd name="connsiteY44" fmla="*/ 1206500 h 2581078"/>
              <a:gd name="connsiteX45" fmla="*/ 381000 w 5274410"/>
              <a:gd name="connsiteY45" fmla="*/ 1219200 h 2581078"/>
              <a:gd name="connsiteX46" fmla="*/ 342900 w 5274410"/>
              <a:gd name="connsiteY46" fmla="*/ 1231900 h 2581078"/>
              <a:gd name="connsiteX47" fmla="*/ 215900 w 5274410"/>
              <a:gd name="connsiteY47" fmla="*/ 1244600 h 2581078"/>
              <a:gd name="connsiteX48" fmla="*/ 127000 w 5274410"/>
              <a:gd name="connsiteY48" fmla="*/ 1257300 h 2581078"/>
              <a:gd name="connsiteX49" fmla="*/ 63500 w 5274410"/>
              <a:gd name="connsiteY49" fmla="*/ 1282700 h 2581078"/>
              <a:gd name="connsiteX50" fmla="*/ 25400 w 5274410"/>
              <a:gd name="connsiteY50" fmla="*/ 1295400 h 2581078"/>
              <a:gd name="connsiteX51" fmla="*/ 0 w 5274410"/>
              <a:gd name="connsiteY51" fmla="*/ 1333500 h 2581078"/>
              <a:gd name="connsiteX52" fmla="*/ 228600 w 5274410"/>
              <a:gd name="connsiteY52" fmla="*/ 1371600 h 2581078"/>
              <a:gd name="connsiteX53" fmla="*/ 304800 w 5274410"/>
              <a:gd name="connsiteY53" fmla="*/ 1397000 h 2581078"/>
              <a:gd name="connsiteX54" fmla="*/ 368300 w 5274410"/>
              <a:gd name="connsiteY54" fmla="*/ 1422400 h 2581078"/>
              <a:gd name="connsiteX55" fmla="*/ 457200 w 5274410"/>
              <a:gd name="connsiteY55" fmla="*/ 1447800 h 2581078"/>
              <a:gd name="connsiteX56" fmla="*/ 571500 w 5274410"/>
              <a:gd name="connsiteY56" fmla="*/ 1498600 h 2581078"/>
              <a:gd name="connsiteX57" fmla="*/ 660400 w 5274410"/>
              <a:gd name="connsiteY57" fmla="*/ 1536700 h 2581078"/>
              <a:gd name="connsiteX58" fmla="*/ 698500 w 5274410"/>
              <a:gd name="connsiteY58" fmla="*/ 1549400 h 2581078"/>
              <a:gd name="connsiteX59" fmla="*/ 749300 w 5274410"/>
              <a:gd name="connsiteY59" fmla="*/ 1574800 h 2581078"/>
              <a:gd name="connsiteX60" fmla="*/ 863600 w 5274410"/>
              <a:gd name="connsiteY60" fmla="*/ 1612900 h 2581078"/>
              <a:gd name="connsiteX61" fmla="*/ 939800 w 5274410"/>
              <a:gd name="connsiteY61" fmla="*/ 1638300 h 2581078"/>
              <a:gd name="connsiteX62" fmla="*/ 977900 w 5274410"/>
              <a:gd name="connsiteY62" fmla="*/ 1651000 h 2581078"/>
              <a:gd name="connsiteX63" fmla="*/ 1028700 w 5274410"/>
              <a:gd name="connsiteY63" fmla="*/ 1663700 h 2581078"/>
              <a:gd name="connsiteX64" fmla="*/ 1104900 w 5274410"/>
              <a:gd name="connsiteY64" fmla="*/ 1689100 h 2581078"/>
              <a:gd name="connsiteX65" fmla="*/ 1143000 w 5274410"/>
              <a:gd name="connsiteY65" fmla="*/ 1701800 h 2581078"/>
              <a:gd name="connsiteX66" fmla="*/ 1371600 w 5274410"/>
              <a:gd name="connsiteY66" fmla="*/ 1739900 h 2581078"/>
              <a:gd name="connsiteX67" fmla="*/ 1587500 w 5274410"/>
              <a:gd name="connsiteY67" fmla="*/ 1778000 h 2581078"/>
              <a:gd name="connsiteX68" fmla="*/ 1651000 w 5274410"/>
              <a:gd name="connsiteY68" fmla="*/ 1803400 h 2581078"/>
              <a:gd name="connsiteX69" fmla="*/ 1752600 w 5274410"/>
              <a:gd name="connsiteY69" fmla="*/ 1828800 h 2581078"/>
              <a:gd name="connsiteX70" fmla="*/ 2057400 w 5274410"/>
              <a:gd name="connsiteY70" fmla="*/ 1854200 h 2581078"/>
              <a:gd name="connsiteX71" fmla="*/ 2095500 w 5274410"/>
              <a:gd name="connsiteY71" fmla="*/ 1866900 h 2581078"/>
              <a:gd name="connsiteX72" fmla="*/ 2324100 w 5274410"/>
              <a:gd name="connsiteY72" fmla="*/ 1905000 h 2581078"/>
              <a:gd name="connsiteX73" fmla="*/ 2400300 w 5274410"/>
              <a:gd name="connsiteY73" fmla="*/ 1930400 h 2581078"/>
              <a:gd name="connsiteX74" fmla="*/ 2438400 w 5274410"/>
              <a:gd name="connsiteY74" fmla="*/ 1943100 h 2581078"/>
              <a:gd name="connsiteX75" fmla="*/ 2514600 w 5274410"/>
              <a:gd name="connsiteY75" fmla="*/ 1955800 h 2581078"/>
              <a:gd name="connsiteX76" fmla="*/ 2603500 w 5274410"/>
              <a:gd name="connsiteY76" fmla="*/ 1993900 h 2581078"/>
              <a:gd name="connsiteX77" fmla="*/ 2679700 w 5274410"/>
              <a:gd name="connsiteY77" fmla="*/ 2019300 h 2581078"/>
              <a:gd name="connsiteX78" fmla="*/ 2806700 w 5274410"/>
              <a:gd name="connsiteY78" fmla="*/ 2044700 h 2581078"/>
              <a:gd name="connsiteX79" fmla="*/ 2882900 w 5274410"/>
              <a:gd name="connsiteY79" fmla="*/ 2070100 h 2581078"/>
              <a:gd name="connsiteX80" fmla="*/ 2946400 w 5274410"/>
              <a:gd name="connsiteY80" fmla="*/ 2082800 h 2581078"/>
              <a:gd name="connsiteX81" fmla="*/ 3022600 w 5274410"/>
              <a:gd name="connsiteY81" fmla="*/ 2108200 h 2581078"/>
              <a:gd name="connsiteX82" fmla="*/ 4940300 w 5274410"/>
              <a:gd name="connsiteY82" fmla="*/ 2578100 h 2581078"/>
              <a:gd name="connsiteX83" fmla="*/ 4927600 w 5274410"/>
              <a:gd name="connsiteY83" fmla="*/ 2260600 h 2581078"/>
              <a:gd name="connsiteX84" fmla="*/ 1485900 w 5274410"/>
              <a:gd name="connsiteY84" fmla="*/ 1358900 h 2581078"/>
              <a:gd name="connsiteX85" fmla="*/ 4978400 w 5274410"/>
              <a:gd name="connsiteY85" fmla="*/ 457200 h 2581078"/>
              <a:gd name="connsiteX86" fmla="*/ 4965700 w 5274410"/>
              <a:gd name="connsiteY86" fmla="*/ 0 h 2581078"/>
              <a:gd name="connsiteX87" fmla="*/ 4940300 w 5274410"/>
              <a:gd name="connsiteY87" fmla="*/ 50800 h 2581078"/>
              <a:gd name="connsiteX0" fmla="*/ 4940300 w 5278540"/>
              <a:gd name="connsiteY0" fmla="*/ 50800 h 2581968"/>
              <a:gd name="connsiteX1" fmla="*/ 4533900 w 5278540"/>
              <a:gd name="connsiteY1" fmla="*/ 76200 h 2581968"/>
              <a:gd name="connsiteX2" fmla="*/ 4419600 w 5278540"/>
              <a:gd name="connsiteY2" fmla="*/ 114300 h 2581968"/>
              <a:gd name="connsiteX3" fmla="*/ 4381500 w 5278540"/>
              <a:gd name="connsiteY3" fmla="*/ 127000 h 2581968"/>
              <a:gd name="connsiteX4" fmla="*/ 4330700 w 5278540"/>
              <a:gd name="connsiteY4" fmla="*/ 152400 h 2581968"/>
              <a:gd name="connsiteX5" fmla="*/ 4279900 w 5278540"/>
              <a:gd name="connsiteY5" fmla="*/ 165100 h 2581968"/>
              <a:gd name="connsiteX6" fmla="*/ 4165600 w 5278540"/>
              <a:gd name="connsiteY6" fmla="*/ 203200 h 2581968"/>
              <a:gd name="connsiteX7" fmla="*/ 4127500 w 5278540"/>
              <a:gd name="connsiteY7" fmla="*/ 215900 h 2581968"/>
              <a:gd name="connsiteX8" fmla="*/ 4076700 w 5278540"/>
              <a:gd name="connsiteY8" fmla="*/ 241300 h 2581968"/>
              <a:gd name="connsiteX9" fmla="*/ 3937000 w 5278540"/>
              <a:gd name="connsiteY9" fmla="*/ 279400 h 2581968"/>
              <a:gd name="connsiteX10" fmla="*/ 3721100 w 5278540"/>
              <a:gd name="connsiteY10" fmla="*/ 330200 h 2581968"/>
              <a:gd name="connsiteX11" fmla="*/ 3619500 w 5278540"/>
              <a:gd name="connsiteY11" fmla="*/ 368300 h 2581968"/>
              <a:gd name="connsiteX12" fmla="*/ 3568700 w 5278540"/>
              <a:gd name="connsiteY12" fmla="*/ 393700 h 2581968"/>
              <a:gd name="connsiteX13" fmla="*/ 3467100 w 5278540"/>
              <a:gd name="connsiteY13" fmla="*/ 419100 h 2581968"/>
              <a:gd name="connsiteX14" fmla="*/ 3429000 w 5278540"/>
              <a:gd name="connsiteY14" fmla="*/ 431800 h 2581968"/>
              <a:gd name="connsiteX15" fmla="*/ 3200400 w 5278540"/>
              <a:gd name="connsiteY15" fmla="*/ 457200 h 2581968"/>
              <a:gd name="connsiteX16" fmla="*/ 3035300 w 5278540"/>
              <a:gd name="connsiteY16" fmla="*/ 469900 h 2581968"/>
              <a:gd name="connsiteX17" fmla="*/ 2997200 w 5278540"/>
              <a:gd name="connsiteY17" fmla="*/ 495300 h 2581968"/>
              <a:gd name="connsiteX18" fmla="*/ 2946400 w 5278540"/>
              <a:gd name="connsiteY18" fmla="*/ 508000 h 2581968"/>
              <a:gd name="connsiteX19" fmla="*/ 2832100 w 5278540"/>
              <a:gd name="connsiteY19" fmla="*/ 533400 h 2581968"/>
              <a:gd name="connsiteX20" fmla="*/ 2374900 w 5278540"/>
              <a:gd name="connsiteY20" fmla="*/ 584200 h 2581968"/>
              <a:gd name="connsiteX21" fmla="*/ 2298700 w 5278540"/>
              <a:gd name="connsiteY21" fmla="*/ 596900 h 2581968"/>
              <a:gd name="connsiteX22" fmla="*/ 2120900 w 5278540"/>
              <a:gd name="connsiteY22" fmla="*/ 622300 h 2581968"/>
              <a:gd name="connsiteX23" fmla="*/ 2082800 w 5278540"/>
              <a:gd name="connsiteY23" fmla="*/ 635000 h 2581968"/>
              <a:gd name="connsiteX24" fmla="*/ 1993900 w 5278540"/>
              <a:gd name="connsiteY24" fmla="*/ 660400 h 2581968"/>
              <a:gd name="connsiteX25" fmla="*/ 1943100 w 5278540"/>
              <a:gd name="connsiteY25" fmla="*/ 685800 h 2581968"/>
              <a:gd name="connsiteX26" fmla="*/ 1841500 w 5278540"/>
              <a:gd name="connsiteY26" fmla="*/ 711200 h 2581968"/>
              <a:gd name="connsiteX27" fmla="*/ 1778000 w 5278540"/>
              <a:gd name="connsiteY27" fmla="*/ 736600 h 2581968"/>
              <a:gd name="connsiteX28" fmla="*/ 1727200 w 5278540"/>
              <a:gd name="connsiteY28" fmla="*/ 749300 h 2581968"/>
              <a:gd name="connsiteX29" fmla="*/ 1651000 w 5278540"/>
              <a:gd name="connsiteY29" fmla="*/ 774700 h 2581968"/>
              <a:gd name="connsiteX30" fmla="*/ 1536700 w 5278540"/>
              <a:gd name="connsiteY30" fmla="*/ 812800 h 2581968"/>
              <a:gd name="connsiteX31" fmla="*/ 1485900 w 5278540"/>
              <a:gd name="connsiteY31" fmla="*/ 825500 h 2581968"/>
              <a:gd name="connsiteX32" fmla="*/ 1397000 w 5278540"/>
              <a:gd name="connsiteY32" fmla="*/ 889000 h 2581968"/>
              <a:gd name="connsiteX33" fmla="*/ 1358900 w 5278540"/>
              <a:gd name="connsiteY33" fmla="*/ 914400 h 2581968"/>
              <a:gd name="connsiteX34" fmla="*/ 1320800 w 5278540"/>
              <a:gd name="connsiteY34" fmla="*/ 952500 h 2581968"/>
              <a:gd name="connsiteX35" fmla="*/ 1244600 w 5278540"/>
              <a:gd name="connsiteY35" fmla="*/ 977900 h 2581968"/>
              <a:gd name="connsiteX36" fmla="*/ 1181100 w 5278540"/>
              <a:gd name="connsiteY36" fmla="*/ 1003300 h 2581968"/>
              <a:gd name="connsiteX37" fmla="*/ 1117600 w 5278540"/>
              <a:gd name="connsiteY37" fmla="*/ 1041400 h 2581968"/>
              <a:gd name="connsiteX38" fmla="*/ 889000 w 5278540"/>
              <a:gd name="connsiteY38" fmla="*/ 1092200 h 2581968"/>
              <a:gd name="connsiteX39" fmla="*/ 812800 w 5278540"/>
              <a:gd name="connsiteY39" fmla="*/ 1104900 h 2581968"/>
              <a:gd name="connsiteX40" fmla="*/ 698500 w 5278540"/>
              <a:gd name="connsiteY40" fmla="*/ 1143000 h 2581968"/>
              <a:gd name="connsiteX41" fmla="*/ 660400 w 5278540"/>
              <a:gd name="connsiteY41" fmla="*/ 1155700 h 2581968"/>
              <a:gd name="connsiteX42" fmla="*/ 596900 w 5278540"/>
              <a:gd name="connsiteY42" fmla="*/ 1168400 h 2581968"/>
              <a:gd name="connsiteX43" fmla="*/ 520700 w 5278540"/>
              <a:gd name="connsiteY43" fmla="*/ 1193800 h 2581968"/>
              <a:gd name="connsiteX44" fmla="*/ 457200 w 5278540"/>
              <a:gd name="connsiteY44" fmla="*/ 1206500 h 2581968"/>
              <a:gd name="connsiteX45" fmla="*/ 381000 w 5278540"/>
              <a:gd name="connsiteY45" fmla="*/ 1219200 h 2581968"/>
              <a:gd name="connsiteX46" fmla="*/ 342900 w 5278540"/>
              <a:gd name="connsiteY46" fmla="*/ 1231900 h 2581968"/>
              <a:gd name="connsiteX47" fmla="*/ 215900 w 5278540"/>
              <a:gd name="connsiteY47" fmla="*/ 1244600 h 2581968"/>
              <a:gd name="connsiteX48" fmla="*/ 127000 w 5278540"/>
              <a:gd name="connsiteY48" fmla="*/ 1257300 h 2581968"/>
              <a:gd name="connsiteX49" fmla="*/ 63500 w 5278540"/>
              <a:gd name="connsiteY49" fmla="*/ 1282700 h 2581968"/>
              <a:gd name="connsiteX50" fmla="*/ 25400 w 5278540"/>
              <a:gd name="connsiteY50" fmla="*/ 1295400 h 2581968"/>
              <a:gd name="connsiteX51" fmla="*/ 0 w 5278540"/>
              <a:gd name="connsiteY51" fmla="*/ 1333500 h 2581968"/>
              <a:gd name="connsiteX52" fmla="*/ 228600 w 5278540"/>
              <a:gd name="connsiteY52" fmla="*/ 1371600 h 2581968"/>
              <a:gd name="connsiteX53" fmla="*/ 304800 w 5278540"/>
              <a:gd name="connsiteY53" fmla="*/ 1397000 h 2581968"/>
              <a:gd name="connsiteX54" fmla="*/ 368300 w 5278540"/>
              <a:gd name="connsiteY54" fmla="*/ 1422400 h 2581968"/>
              <a:gd name="connsiteX55" fmla="*/ 457200 w 5278540"/>
              <a:gd name="connsiteY55" fmla="*/ 1447800 h 2581968"/>
              <a:gd name="connsiteX56" fmla="*/ 571500 w 5278540"/>
              <a:gd name="connsiteY56" fmla="*/ 1498600 h 2581968"/>
              <a:gd name="connsiteX57" fmla="*/ 660400 w 5278540"/>
              <a:gd name="connsiteY57" fmla="*/ 1536700 h 2581968"/>
              <a:gd name="connsiteX58" fmla="*/ 698500 w 5278540"/>
              <a:gd name="connsiteY58" fmla="*/ 1549400 h 2581968"/>
              <a:gd name="connsiteX59" fmla="*/ 749300 w 5278540"/>
              <a:gd name="connsiteY59" fmla="*/ 1574800 h 2581968"/>
              <a:gd name="connsiteX60" fmla="*/ 863600 w 5278540"/>
              <a:gd name="connsiteY60" fmla="*/ 1612900 h 2581968"/>
              <a:gd name="connsiteX61" fmla="*/ 939800 w 5278540"/>
              <a:gd name="connsiteY61" fmla="*/ 1638300 h 2581968"/>
              <a:gd name="connsiteX62" fmla="*/ 977900 w 5278540"/>
              <a:gd name="connsiteY62" fmla="*/ 1651000 h 2581968"/>
              <a:gd name="connsiteX63" fmla="*/ 1028700 w 5278540"/>
              <a:gd name="connsiteY63" fmla="*/ 1663700 h 2581968"/>
              <a:gd name="connsiteX64" fmla="*/ 1104900 w 5278540"/>
              <a:gd name="connsiteY64" fmla="*/ 1689100 h 2581968"/>
              <a:gd name="connsiteX65" fmla="*/ 1143000 w 5278540"/>
              <a:gd name="connsiteY65" fmla="*/ 1701800 h 2581968"/>
              <a:gd name="connsiteX66" fmla="*/ 1371600 w 5278540"/>
              <a:gd name="connsiteY66" fmla="*/ 1739900 h 2581968"/>
              <a:gd name="connsiteX67" fmla="*/ 1587500 w 5278540"/>
              <a:gd name="connsiteY67" fmla="*/ 1778000 h 2581968"/>
              <a:gd name="connsiteX68" fmla="*/ 1651000 w 5278540"/>
              <a:gd name="connsiteY68" fmla="*/ 1803400 h 2581968"/>
              <a:gd name="connsiteX69" fmla="*/ 1752600 w 5278540"/>
              <a:gd name="connsiteY69" fmla="*/ 1828800 h 2581968"/>
              <a:gd name="connsiteX70" fmla="*/ 2057400 w 5278540"/>
              <a:gd name="connsiteY70" fmla="*/ 1854200 h 2581968"/>
              <a:gd name="connsiteX71" fmla="*/ 2095500 w 5278540"/>
              <a:gd name="connsiteY71" fmla="*/ 1866900 h 2581968"/>
              <a:gd name="connsiteX72" fmla="*/ 2324100 w 5278540"/>
              <a:gd name="connsiteY72" fmla="*/ 1905000 h 2581968"/>
              <a:gd name="connsiteX73" fmla="*/ 2400300 w 5278540"/>
              <a:gd name="connsiteY73" fmla="*/ 1930400 h 2581968"/>
              <a:gd name="connsiteX74" fmla="*/ 2438400 w 5278540"/>
              <a:gd name="connsiteY74" fmla="*/ 1943100 h 2581968"/>
              <a:gd name="connsiteX75" fmla="*/ 2514600 w 5278540"/>
              <a:gd name="connsiteY75" fmla="*/ 1955800 h 2581968"/>
              <a:gd name="connsiteX76" fmla="*/ 2603500 w 5278540"/>
              <a:gd name="connsiteY76" fmla="*/ 1993900 h 2581968"/>
              <a:gd name="connsiteX77" fmla="*/ 2679700 w 5278540"/>
              <a:gd name="connsiteY77" fmla="*/ 2019300 h 2581968"/>
              <a:gd name="connsiteX78" fmla="*/ 2806700 w 5278540"/>
              <a:gd name="connsiteY78" fmla="*/ 2044700 h 2581968"/>
              <a:gd name="connsiteX79" fmla="*/ 2882900 w 5278540"/>
              <a:gd name="connsiteY79" fmla="*/ 2070100 h 2581968"/>
              <a:gd name="connsiteX80" fmla="*/ 2946400 w 5278540"/>
              <a:gd name="connsiteY80" fmla="*/ 2082800 h 2581968"/>
              <a:gd name="connsiteX81" fmla="*/ 4940300 w 5278540"/>
              <a:gd name="connsiteY81" fmla="*/ 2578100 h 2581968"/>
              <a:gd name="connsiteX82" fmla="*/ 4927600 w 5278540"/>
              <a:gd name="connsiteY82" fmla="*/ 2260600 h 2581968"/>
              <a:gd name="connsiteX83" fmla="*/ 1485900 w 5278540"/>
              <a:gd name="connsiteY83" fmla="*/ 1358900 h 2581968"/>
              <a:gd name="connsiteX84" fmla="*/ 4978400 w 5278540"/>
              <a:gd name="connsiteY84" fmla="*/ 457200 h 2581968"/>
              <a:gd name="connsiteX85" fmla="*/ 4965700 w 5278540"/>
              <a:gd name="connsiteY85" fmla="*/ 0 h 2581968"/>
              <a:gd name="connsiteX86" fmla="*/ 4940300 w 5278540"/>
              <a:gd name="connsiteY86" fmla="*/ 50800 h 2581968"/>
              <a:gd name="connsiteX0" fmla="*/ 4940300 w 5282015"/>
              <a:gd name="connsiteY0" fmla="*/ 50800 h 2582442"/>
              <a:gd name="connsiteX1" fmla="*/ 4533900 w 5282015"/>
              <a:gd name="connsiteY1" fmla="*/ 76200 h 2582442"/>
              <a:gd name="connsiteX2" fmla="*/ 4419600 w 5282015"/>
              <a:gd name="connsiteY2" fmla="*/ 114300 h 2582442"/>
              <a:gd name="connsiteX3" fmla="*/ 4381500 w 5282015"/>
              <a:gd name="connsiteY3" fmla="*/ 127000 h 2582442"/>
              <a:gd name="connsiteX4" fmla="*/ 4330700 w 5282015"/>
              <a:gd name="connsiteY4" fmla="*/ 152400 h 2582442"/>
              <a:gd name="connsiteX5" fmla="*/ 4279900 w 5282015"/>
              <a:gd name="connsiteY5" fmla="*/ 165100 h 2582442"/>
              <a:gd name="connsiteX6" fmla="*/ 4165600 w 5282015"/>
              <a:gd name="connsiteY6" fmla="*/ 203200 h 2582442"/>
              <a:gd name="connsiteX7" fmla="*/ 4127500 w 5282015"/>
              <a:gd name="connsiteY7" fmla="*/ 215900 h 2582442"/>
              <a:gd name="connsiteX8" fmla="*/ 4076700 w 5282015"/>
              <a:gd name="connsiteY8" fmla="*/ 241300 h 2582442"/>
              <a:gd name="connsiteX9" fmla="*/ 3937000 w 5282015"/>
              <a:gd name="connsiteY9" fmla="*/ 279400 h 2582442"/>
              <a:gd name="connsiteX10" fmla="*/ 3721100 w 5282015"/>
              <a:gd name="connsiteY10" fmla="*/ 330200 h 2582442"/>
              <a:gd name="connsiteX11" fmla="*/ 3619500 w 5282015"/>
              <a:gd name="connsiteY11" fmla="*/ 368300 h 2582442"/>
              <a:gd name="connsiteX12" fmla="*/ 3568700 w 5282015"/>
              <a:gd name="connsiteY12" fmla="*/ 393700 h 2582442"/>
              <a:gd name="connsiteX13" fmla="*/ 3467100 w 5282015"/>
              <a:gd name="connsiteY13" fmla="*/ 419100 h 2582442"/>
              <a:gd name="connsiteX14" fmla="*/ 3429000 w 5282015"/>
              <a:gd name="connsiteY14" fmla="*/ 431800 h 2582442"/>
              <a:gd name="connsiteX15" fmla="*/ 3200400 w 5282015"/>
              <a:gd name="connsiteY15" fmla="*/ 457200 h 2582442"/>
              <a:gd name="connsiteX16" fmla="*/ 3035300 w 5282015"/>
              <a:gd name="connsiteY16" fmla="*/ 469900 h 2582442"/>
              <a:gd name="connsiteX17" fmla="*/ 2997200 w 5282015"/>
              <a:gd name="connsiteY17" fmla="*/ 495300 h 2582442"/>
              <a:gd name="connsiteX18" fmla="*/ 2946400 w 5282015"/>
              <a:gd name="connsiteY18" fmla="*/ 508000 h 2582442"/>
              <a:gd name="connsiteX19" fmla="*/ 2832100 w 5282015"/>
              <a:gd name="connsiteY19" fmla="*/ 533400 h 2582442"/>
              <a:gd name="connsiteX20" fmla="*/ 2374900 w 5282015"/>
              <a:gd name="connsiteY20" fmla="*/ 584200 h 2582442"/>
              <a:gd name="connsiteX21" fmla="*/ 2298700 w 5282015"/>
              <a:gd name="connsiteY21" fmla="*/ 596900 h 2582442"/>
              <a:gd name="connsiteX22" fmla="*/ 2120900 w 5282015"/>
              <a:gd name="connsiteY22" fmla="*/ 622300 h 2582442"/>
              <a:gd name="connsiteX23" fmla="*/ 2082800 w 5282015"/>
              <a:gd name="connsiteY23" fmla="*/ 635000 h 2582442"/>
              <a:gd name="connsiteX24" fmla="*/ 1993900 w 5282015"/>
              <a:gd name="connsiteY24" fmla="*/ 660400 h 2582442"/>
              <a:gd name="connsiteX25" fmla="*/ 1943100 w 5282015"/>
              <a:gd name="connsiteY25" fmla="*/ 685800 h 2582442"/>
              <a:gd name="connsiteX26" fmla="*/ 1841500 w 5282015"/>
              <a:gd name="connsiteY26" fmla="*/ 711200 h 2582442"/>
              <a:gd name="connsiteX27" fmla="*/ 1778000 w 5282015"/>
              <a:gd name="connsiteY27" fmla="*/ 736600 h 2582442"/>
              <a:gd name="connsiteX28" fmla="*/ 1727200 w 5282015"/>
              <a:gd name="connsiteY28" fmla="*/ 749300 h 2582442"/>
              <a:gd name="connsiteX29" fmla="*/ 1651000 w 5282015"/>
              <a:gd name="connsiteY29" fmla="*/ 774700 h 2582442"/>
              <a:gd name="connsiteX30" fmla="*/ 1536700 w 5282015"/>
              <a:gd name="connsiteY30" fmla="*/ 812800 h 2582442"/>
              <a:gd name="connsiteX31" fmla="*/ 1485900 w 5282015"/>
              <a:gd name="connsiteY31" fmla="*/ 825500 h 2582442"/>
              <a:gd name="connsiteX32" fmla="*/ 1397000 w 5282015"/>
              <a:gd name="connsiteY32" fmla="*/ 889000 h 2582442"/>
              <a:gd name="connsiteX33" fmla="*/ 1358900 w 5282015"/>
              <a:gd name="connsiteY33" fmla="*/ 914400 h 2582442"/>
              <a:gd name="connsiteX34" fmla="*/ 1320800 w 5282015"/>
              <a:gd name="connsiteY34" fmla="*/ 952500 h 2582442"/>
              <a:gd name="connsiteX35" fmla="*/ 1244600 w 5282015"/>
              <a:gd name="connsiteY35" fmla="*/ 977900 h 2582442"/>
              <a:gd name="connsiteX36" fmla="*/ 1181100 w 5282015"/>
              <a:gd name="connsiteY36" fmla="*/ 1003300 h 2582442"/>
              <a:gd name="connsiteX37" fmla="*/ 1117600 w 5282015"/>
              <a:gd name="connsiteY37" fmla="*/ 1041400 h 2582442"/>
              <a:gd name="connsiteX38" fmla="*/ 889000 w 5282015"/>
              <a:gd name="connsiteY38" fmla="*/ 1092200 h 2582442"/>
              <a:gd name="connsiteX39" fmla="*/ 812800 w 5282015"/>
              <a:gd name="connsiteY39" fmla="*/ 1104900 h 2582442"/>
              <a:gd name="connsiteX40" fmla="*/ 698500 w 5282015"/>
              <a:gd name="connsiteY40" fmla="*/ 1143000 h 2582442"/>
              <a:gd name="connsiteX41" fmla="*/ 660400 w 5282015"/>
              <a:gd name="connsiteY41" fmla="*/ 1155700 h 2582442"/>
              <a:gd name="connsiteX42" fmla="*/ 596900 w 5282015"/>
              <a:gd name="connsiteY42" fmla="*/ 1168400 h 2582442"/>
              <a:gd name="connsiteX43" fmla="*/ 520700 w 5282015"/>
              <a:gd name="connsiteY43" fmla="*/ 1193800 h 2582442"/>
              <a:gd name="connsiteX44" fmla="*/ 457200 w 5282015"/>
              <a:gd name="connsiteY44" fmla="*/ 1206500 h 2582442"/>
              <a:gd name="connsiteX45" fmla="*/ 381000 w 5282015"/>
              <a:gd name="connsiteY45" fmla="*/ 1219200 h 2582442"/>
              <a:gd name="connsiteX46" fmla="*/ 342900 w 5282015"/>
              <a:gd name="connsiteY46" fmla="*/ 1231900 h 2582442"/>
              <a:gd name="connsiteX47" fmla="*/ 215900 w 5282015"/>
              <a:gd name="connsiteY47" fmla="*/ 1244600 h 2582442"/>
              <a:gd name="connsiteX48" fmla="*/ 127000 w 5282015"/>
              <a:gd name="connsiteY48" fmla="*/ 1257300 h 2582442"/>
              <a:gd name="connsiteX49" fmla="*/ 63500 w 5282015"/>
              <a:gd name="connsiteY49" fmla="*/ 1282700 h 2582442"/>
              <a:gd name="connsiteX50" fmla="*/ 25400 w 5282015"/>
              <a:gd name="connsiteY50" fmla="*/ 1295400 h 2582442"/>
              <a:gd name="connsiteX51" fmla="*/ 0 w 5282015"/>
              <a:gd name="connsiteY51" fmla="*/ 1333500 h 2582442"/>
              <a:gd name="connsiteX52" fmla="*/ 228600 w 5282015"/>
              <a:gd name="connsiteY52" fmla="*/ 1371600 h 2582442"/>
              <a:gd name="connsiteX53" fmla="*/ 304800 w 5282015"/>
              <a:gd name="connsiteY53" fmla="*/ 1397000 h 2582442"/>
              <a:gd name="connsiteX54" fmla="*/ 368300 w 5282015"/>
              <a:gd name="connsiteY54" fmla="*/ 1422400 h 2582442"/>
              <a:gd name="connsiteX55" fmla="*/ 457200 w 5282015"/>
              <a:gd name="connsiteY55" fmla="*/ 1447800 h 2582442"/>
              <a:gd name="connsiteX56" fmla="*/ 571500 w 5282015"/>
              <a:gd name="connsiteY56" fmla="*/ 1498600 h 2582442"/>
              <a:gd name="connsiteX57" fmla="*/ 660400 w 5282015"/>
              <a:gd name="connsiteY57" fmla="*/ 1536700 h 2582442"/>
              <a:gd name="connsiteX58" fmla="*/ 698500 w 5282015"/>
              <a:gd name="connsiteY58" fmla="*/ 1549400 h 2582442"/>
              <a:gd name="connsiteX59" fmla="*/ 749300 w 5282015"/>
              <a:gd name="connsiteY59" fmla="*/ 1574800 h 2582442"/>
              <a:gd name="connsiteX60" fmla="*/ 863600 w 5282015"/>
              <a:gd name="connsiteY60" fmla="*/ 1612900 h 2582442"/>
              <a:gd name="connsiteX61" fmla="*/ 939800 w 5282015"/>
              <a:gd name="connsiteY61" fmla="*/ 1638300 h 2582442"/>
              <a:gd name="connsiteX62" fmla="*/ 977900 w 5282015"/>
              <a:gd name="connsiteY62" fmla="*/ 1651000 h 2582442"/>
              <a:gd name="connsiteX63" fmla="*/ 1028700 w 5282015"/>
              <a:gd name="connsiteY63" fmla="*/ 1663700 h 2582442"/>
              <a:gd name="connsiteX64" fmla="*/ 1104900 w 5282015"/>
              <a:gd name="connsiteY64" fmla="*/ 1689100 h 2582442"/>
              <a:gd name="connsiteX65" fmla="*/ 1143000 w 5282015"/>
              <a:gd name="connsiteY65" fmla="*/ 1701800 h 2582442"/>
              <a:gd name="connsiteX66" fmla="*/ 1371600 w 5282015"/>
              <a:gd name="connsiteY66" fmla="*/ 1739900 h 2582442"/>
              <a:gd name="connsiteX67" fmla="*/ 1587500 w 5282015"/>
              <a:gd name="connsiteY67" fmla="*/ 1778000 h 2582442"/>
              <a:gd name="connsiteX68" fmla="*/ 1651000 w 5282015"/>
              <a:gd name="connsiteY68" fmla="*/ 1803400 h 2582442"/>
              <a:gd name="connsiteX69" fmla="*/ 1752600 w 5282015"/>
              <a:gd name="connsiteY69" fmla="*/ 1828800 h 2582442"/>
              <a:gd name="connsiteX70" fmla="*/ 2057400 w 5282015"/>
              <a:gd name="connsiteY70" fmla="*/ 1854200 h 2582442"/>
              <a:gd name="connsiteX71" fmla="*/ 2095500 w 5282015"/>
              <a:gd name="connsiteY71" fmla="*/ 1866900 h 2582442"/>
              <a:gd name="connsiteX72" fmla="*/ 2324100 w 5282015"/>
              <a:gd name="connsiteY72" fmla="*/ 1905000 h 2582442"/>
              <a:gd name="connsiteX73" fmla="*/ 2400300 w 5282015"/>
              <a:gd name="connsiteY73" fmla="*/ 1930400 h 2582442"/>
              <a:gd name="connsiteX74" fmla="*/ 2438400 w 5282015"/>
              <a:gd name="connsiteY74" fmla="*/ 1943100 h 2582442"/>
              <a:gd name="connsiteX75" fmla="*/ 2514600 w 5282015"/>
              <a:gd name="connsiteY75" fmla="*/ 1955800 h 2582442"/>
              <a:gd name="connsiteX76" fmla="*/ 2603500 w 5282015"/>
              <a:gd name="connsiteY76" fmla="*/ 1993900 h 2582442"/>
              <a:gd name="connsiteX77" fmla="*/ 2679700 w 5282015"/>
              <a:gd name="connsiteY77" fmla="*/ 2019300 h 2582442"/>
              <a:gd name="connsiteX78" fmla="*/ 2806700 w 5282015"/>
              <a:gd name="connsiteY78" fmla="*/ 2044700 h 2582442"/>
              <a:gd name="connsiteX79" fmla="*/ 2882900 w 5282015"/>
              <a:gd name="connsiteY79" fmla="*/ 2070100 h 2582442"/>
              <a:gd name="connsiteX80" fmla="*/ 4940300 w 5282015"/>
              <a:gd name="connsiteY80" fmla="*/ 2578100 h 2582442"/>
              <a:gd name="connsiteX81" fmla="*/ 4927600 w 5282015"/>
              <a:gd name="connsiteY81" fmla="*/ 2260600 h 2582442"/>
              <a:gd name="connsiteX82" fmla="*/ 1485900 w 5282015"/>
              <a:gd name="connsiteY82" fmla="*/ 1358900 h 2582442"/>
              <a:gd name="connsiteX83" fmla="*/ 4978400 w 5282015"/>
              <a:gd name="connsiteY83" fmla="*/ 457200 h 2582442"/>
              <a:gd name="connsiteX84" fmla="*/ 4965700 w 5282015"/>
              <a:gd name="connsiteY84" fmla="*/ 0 h 2582442"/>
              <a:gd name="connsiteX85" fmla="*/ 4940300 w 5282015"/>
              <a:gd name="connsiteY85" fmla="*/ 50800 h 2582442"/>
              <a:gd name="connsiteX0" fmla="*/ 4940300 w 5286225"/>
              <a:gd name="connsiteY0" fmla="*/ 50800 h 2583440"/>
              <a:gd name="connsiteX1" fmla="*/ 4533900 w 5286225"/>
              <a:gd name="connsiteY1" fmla="*/ 76200 h 2583440"/>
              <a:gd name="connsiteX2" fmla="*/ 4419600 w 5286225"/>
              <a:gd name="connsiteY2" fmla="*/ 114300 h 2583440"/>
              <a:gd name="connsiteX3" fmla="*/ 4381500 w 5286225"/>
              <a:gd name="connsiteY3" fmla="*/ 127000 h 2583440"/>
              <a:gd name="connsiteX4" fmla="*/ 4330700 w 5286225"/>
              <a:gd name="connsiteY4" fmla="*/ 152400 h 2583440"/>
              <a:gd name="connsiteX5" fmla="*/ 4279900 w 5286225"/>
              <a:gd name="connsiteY5" fmla="*/ 165100 h 2583440"/>
              <a:gd name="connsiteX6" fmla="*/ 4165600 w 5286225"/>
              <a:gd name="connsiteY6" fmla="*/ 203200 h 2583440"/>
              <a:gd name="connsiteX7" fmla="*/ 4127500 w 5286225"/>
              <a:gd name="connsiteY7" fmla="*/ 215900 h 2583440"/>
              <a:gd name="connsiteX8" fmla="*/ 4076700 w 5286225"/>
              <a:gd name="connsiteY8" fmla="*/ 241300 h 2583440"/>
              <a:gd name="connsiteX9" fmla="*/ 3937000 w 5286225"/>
              <a:gd name="connsiteY9" fmla="*/ 279400 h 2583440"/>
              <a:gd name="connsiteX10" fmla="*/ 3721100 w 5286225"/>
              <a:gd name="connsiteY10" fmla="*/ 330200 h 2583440"/>
              <a:gd name="connsiteX11" fmla="*/ 3619500 w 5286225"/>
              <a:gd name="connsiteY11" fmla="*/ 368300 h 2583440"/>
              <a:gd name="connsiteX12" fmla="*/ 3568700 w 5286225"/>
              <a:gd name="connsiteY12" fmla="*/ 393700 h 2583440"/>
              <a:gd name="connsiteX13" fmla="*/ 3467100 w 5286225"/>
              <a:gd name="connsiteY13" fmla="*/ 419100 h 2583440"/>
              <a:gd name="connsiteX14" fmla="*/ 3429000 w 5286225"/>
              <a:gd name="connsiteY14" fmla="*/ 431800 h 2583440"/>
              <a:gd name="connsiteX15" fmla="*/ 3200400 w 5286225"/>
              <a:gd name="connsiteY15" fmla="*/ 457200 h 2583440"/>
              <a:gd name="connsiteX16" fmla="*/ 3035300 w 5286225"/>
              <a:gd name="connsiteY16" fmla="*/ 469900 h 2583440"/>
              <a:gd name="connsiteX17" fmla="*/ 2997200 w 5286225"/>
              <a:gd name="connsiteY17" fmla="*/ 495300 h 2583440"/>
              <a:gd name="connsiteX18" fmla="*/ 2946400 w 5286225"/>
              <a:gd name="connsiteY18" fmla="*/ 508000 h 2583440"/>
              <a:gd name="connsiteX19" fmla="*/ 2832100 w 5286225"/>
              <a:gd name="connsiteY19" fmla="*/ 533400 h 2583440"/>
              <a:gd name="connsiteX20" fmla="*/ 2374900 w 5286225"/>
              <a:gd name="connsiteY20" fmla="*/ 584200 h 2583440"/>
              <a:gd name="connsiteX21" fmla="*/ 2298700 w 5286225"/>
              <a:gd name="connsiteY21" fmla="*/ 596900 h 2583440"/>
              <a:gd name="connsiteX22" fmla="*/ 2120900 w 5286225"/>
              <a:gd name="connsiteY22" fmla="*/ 622300 h 2583440"/>
              <a:gd name="connsiteX23" fmla="*/ 2082800 w 5286225"/>
              <a:gd name="connsiteY23" fmla="*/ 635000 h 2583440"/>
              <a:gd name="connsiteX24" fmla="*/ 1993900 w 5286225"/>
              <a:gd name="connsiteY24" fmla="*/ 660400 h 2583440"/>
              <a:gd name="connsiteX25" fmla="*/ 1943100 w 5286225"/>
              <a:gd name="connsiteY25" fmla="*/ 685800 h 2583440"/>
              <a:gd name="connsiteX26" fmla="*/ 1841500 w 5286225"/>
              <a:gd name="connsiteY26" fmla="*/ 711200 h 2583440"/>
              <a:gd name="connsiteX27" fmla="*/ 1778000 w 5286225"/>
              <a:gd name="connsiteY27" fmla="*/ 736600 h 2583440"/>
              <a:gd name="connsiteX28" fmla="*/ 1727200 w 5286225"/>
              <a:gd name="connsiteY28" fmla="*/ 749300 h 2583440"/>
              <a:gd name="connsiteX29" fmla="*/ 1651000 w 5286225"/>
              <a:gd name="connsiteY29" fmla="*/ 774700 h 2583440"/>
              <a:gd name="connsiteX30" fmla="*/ 1536700 w 5286225"/>
              <a:gd name="connsiteY30" fmla="*/ 812800 h 2583440"/>
              <a:gd name="connsiteX31" fmla="*/ 1485900 w 5286225"/>
              <a:gd name="connsiteY31" fmla="*/ 825500 h 2583440"/>
              <a:gd name="connsiteX32" fmla="*/ 1397000 w 5286225"/>
              <a:gd name="connsiteY32" fmla="*/ 889000 h 2583440"/>
              <a:gd name="connsiteX33" fmla="*/ 1358900 w 5286225"/>
              <a:gd name="connsiteY33" fmla="*/ 914400 h 2583440"/>
              <a:gd name="connsiteX34" fmla="*/ 1320800 w 5286225"/>
              <a:gd name="connsiteY34" fmla="*/ 952500 h 2583440"/>
              <a:gd name="connsiteX35" fmla="*/ 1244600 w 5286225"/>
              <a:gd name="connsiteY35" fmla="*/ 977900 h 2583440"/>
              <a:gd name="connsiteX36" fmla="*/ 1181100 w 5286225"/>
              <a:gd name="connsiteY36" fmla="*/ 1003300 h 2583440"/>
              <a:gd name="connsiteX37" fmla="*/ 1117600 w 5286225"/>
              <a:gd name="connsiteY37" fmla="*/ 1041400 h 2583440"/>
              <a:gd name="connsiteX38" fmla="*/ 889000 w 5286225"/>
              <a:gd name="connsiteY38" fmla="*/ 1092200 h 2583440"/>
              <a:gd name="connsiteX39" fmla="*/ 812800 w 5286225"/>
              <a:gd name="connsiteY39" fmla="*/ 1104900 h 2583440"/>
              <a:gd name="connsiteX40" fmla="*/ 698500 w 5286225"/>
              <a:gd name="connsiteY40" fmla="*/ 1143000 h 2583440"/>
              <a:gd name="connsiteX41" fmla="*/ 660400 w 5286225"/>
              <a:gd name="connsiteY41" fmla="*/ 1155700 h 2583440"/>
              <a:gd name="connsiteX42" fmla="*/ 596900 w 5286225"/>
              <a:gd name="connsiteY42" fmla="*/ 1168400 h 2583440"/>
              <a:gd name="connsiteX43" fmla="*/ 520700 w 5286225"/>
              <a:gd name="connsiteY43" fmla="*/ 1193800 h 2583440"/>
              <a:gd name="connsiteX44" fmla="*/ 457200 w 5286225"/>
              <a:gd name="connsiteY44" fmla="*/ 1206500 h 2583440"/>
              <a:gd name="connsiteX45" fmla="*/ 381000 w 5286225"/>
              <a:gd name="connsiteY45" fmla="*/ 1219200 h 2583440"/>
              <a:gd name="connsiteX46" fmla="*/ 342900 w 5286225"/>
              <a:gd name="connsiteY46" fmla="*/ 1231900 h 2583440"/>
              <a:gd name="connsiteX47" fmla="*/ 215900 w 5286225"/>
              <a:gd name="connsiteY47" fmla="*/ 1244600 h 2583440"/>
              <a:gd name="connsiteX48" fmla="*/ 127000 w 5286225"/>
              <a:gd name="connsiteY48" fmla="*/ 1257300 h 2583440"/>
              <a:gd name="connsiteX49" fmla="*/ 63500 w 5286225"/>
              <a:gd name="connsiteY49" fmla="*/ 1282700 h 2583440"/>
              <a:gd name="connsiteX50" fmla="*/ 25400 w 5286225"/>
              <a:gd name="connsiteY50" fmla="*/ 1295400 h 2583440"/>
              <a:gd name="connsiteX51" fmla="*/ 0 w 5286225"/>
              <a:gd name="connsiteY51" fmla="*/ 1333500 h 2583440"/>
              <a:gd name="connsiteX52" fmla="*/ 228600 w 5286225"/>
              <a:gd name="connsiteY52" fmla="*/ 1371600 h 2583440"/>
              <a:gd name="connsiteX53" fmla="*/ 304800 w 5286225"/>
              <a:gd name="connsiteY53" fmla="*/ 1397000 h 2583440"/>
              <a:gd name="connsiteX54" fmla="*/ 368300 w 5286225"/>
              <a:gd name="connsiteY54" fmla="*/ 1422400 h 2583440"/>
              <a:gd name="connsiteX55" fmla="*/ 457200 w 5286225"/>
              <a:gd name="connsiteY55" fmla="*/ 1447800 h 2583440"/>
              <a:gd name="connsiteX56" fmla="*/ 571500 w 5286225"/>
              <a:gd name="connsiteY56" fmla="*/ 1498600 h 2583440"/>
              <a:gd name="connsiteX57" fmla="*/ 660400 w 5286225"/>
              <a:gd name="connsiteY57" fmla="*/ 1536700 h 2583440"/>
              <a:gd name="connsiteX58" fmla="*/ 698500 w 5286225"/>
              <a:gd name="connsiteY58" fmla="*/ 1549400 h 2583440"/>
              <a:gd name="connsiteX59" fmla="*/ 749300 w 5286225"/>
              <a:gd name="connsiteY59" fmla="*/ 1574800 h 2583440"/>
              <a:gd name="connsiteX60" fmla="*/ 863600 w 5286225"/>
              <a:gd name="connsiteY60" fmla="*/ 1612900 h 2583440"/>
              <a:gd name="connsiteX61" fmla="*/ 939800 w 5286225"/>
              <a:gd name="connsiteY61" fmla="*/ 1638300 h 2583440"/>
              <a:gd name="connsiteX62" fmla="*/ 977900 w 5286225"/>
              <a:gd name="connsiteY62" fmla="*/ 1651000 h 2583440"/>
              <a:gd name="connsiteX63" fmla="*/ 1028700 w 5286225"/>
              <a:gd name="connsiteY63" fmla="*/ 1663700 h 2583440"/>
              <a:gd name="connsiteX64" fmla="*/ 1104900 w 5286225"/>
              <a:gd name="connsiteY64" fmla="*/ 1689100 h 2583440"/>
              <a:gd name="connsiteX65" fmla="*/ 1143000 w 5286225"/>
              <a:gd name="connsiteY65" fmla="*/ 1701800 h 2583440"/>
              <a:gd name="connsiteX66" fmla="*/ 1371600 w 5286225"/>
              <a:gd name="connsiteY66" fmla="*/ 1739900 h 2583440"/>
              <a:gd name="connsiteX67" fmla="*/ 1587500 w 5286225"/>
              <a:gd name="connsiteY67" fmla="*/ 1778000 h 2583440"/>
              <a:gd name="connsiteX68" fmla="*/ 1651000 w 5286225"/>
              <a:gd name="connsiteY68" fmla="*/ 1803400 h 2583440"/>
              <a:gd name="connsiteX69" fmla="*/ 1752600 w 5286225"/>
              <a:gd name="connsiteY69" fmla="*/ 1828800 h 2583440"/>
              <a:gd name="connsiteX70" fmla="*/ 2057400 w 5286225"/>
              <a:gd name="connsiteY70" fmla="*/ 1854200 h 2583440"/>
              <a:gd name="connsiteX71" fmla="*/ 2095500 w 5286225"/>
              <a:gd name="connsiteY71" fmla="*/ 1866900 h 2583440"/>
              <a:gd name="connsiteX72" fmla="*/ 2324100 w 5286225"/>
              <a:gd name="connsiteY72" fmla="*/ 1905000 h 2583440"/>
              <a:gd name="connsiteX73" fmla="*/ 2400300 w 5286225"/>
              <a:gd name="connsiteY73" fmla="*/ 1930400 h 2583440"/>
              <a:gd name="connsiteX74" fmla="*/ 2438400 w 5286225"/>
              <a:gd name="connsiteY74" fmla="*/ 1943100 h 2583440"/>
              <a:gd name="connsiteX75" fmla="*/ 2514600 w 5286225"/>
              <a:gd name="connsiteY75" fmla="*/ 1955800 h 2583440"/>
              <a:gd name="connsiteX76" fmla="*/ 2603500 w 5286225"/>
              <a:gd name="connsiteY76" fmla="*/ 1993900 h 2583440"/>
              <a:gd name="connsiteX77" fmla="*/ 2679700 w 5286225"/>
              <a:gd name="connsiteY77" fmla="*/ 2019300 h 2583440"/>
              <a:gd name="connsiteX78" fmla="*/ 2806700 w 5286225"/>
              <a:gd name="connsiteY78" fmla="*/ 2044700 h 2583440"/>
              <a:gd name="connsiteX79" fmla="*/ 4940300 w 5286225"/>
              <a:gd name="connsiteY79" fmla="*/ 2578100 h 2583440"/>
              <a:gd name="connsiteX80" fmla="*/ 4927600 w 5286225"/>
              <a:gd name="connsiteY80" fmla="*/ 2260600 h 2583440"/>
              <a:gd name="connsiteX81" fmla="*/ 1485900 w 5286225"/>
              <a:gd name="connsiteY81" fmla="*/ 1358900 h 2583440"/>
              <a:gd name="connsiteX82" fmla="*/ 4978400 w 5286225"/>
              <a:gd name="connsiteY82" fmla="*/ 457200 h 2583440"/>
              <a:gd name="connsiteX83" fmla="*/ 4965700 w 5286225"/>
              <a:gd name="connsiteY83" fmla="*/ 0 h 2583440"/>
              <a:gd name="connsiteX84" fmla="*/ 4940300 w 5286225"/>
              <a:gd name="connsiteY84" fmla="*/ 50800 h 2583440"/>
              <a:gd name="connsiteX0" fmla="*/ 4940300 w 5293333"/>
              <a:gd name="connsiteY0" fmla="*/ 50800 h 2584500"/>
              <a:gd name="connsiteX1" fmla="*/ 4533900 w 5293333"/>
              <a:gd name="connsiteY1" fmla="*/ 76200 h 2584500"/>
              <a:gd name="connsiteX2" fmla="*/ 4419600 w 5293333"/>
              <a:gd name="connsiteY2" fmla="*/ 114300 h 2584500"/>
              <a:gd name="connsiteX3" fmla="*/ 4381500 w 5293333"/>
              <a:gd name="connsiteY3" fmla="*/ 127000 h 2584500"/>
              <a:gd name="connsiteX4" fmla="*/ 4330700 w 5293333"/>
              <a:gd name="connsiteY4" fmla="*/ 152400 h 2584500"/>
              <a:gd name="connsiteX5" fmla="*/ 4279900 w 5293333"/>
              <a:gd name="connsiteY5" fmla="*/ 165100 h 2584500"/>
              <a:gd name="connsiteX6" fmla="*/ 4165600 w 5293333"/>
              <a:gd name="connsiteY6" fmla="*/ 203200 h 2584500"/>
              <a:gd name="connsiteX7" fmla="*/ 4127500 w 5293333"/>
              <a:gd name="connsiteY7" fmla="*/ 215900 h 2584500"/>
              <a:gd name="connsiteX8" fmla="*/ 4076700 w 5293333"/>
              <a:gd name="connsiteY8" fmla="*/ 241300 h 2584500"/>
              <a:gd name="connsiteX9" fmla="*/ 3937000 w 5293333"/>
              <a:gd name="connsiteY9" fmla="*/ 279400 h 2584500"/>
              <a:gd name="connsiteX10" fmla="*/ 3721100 w 5293333"/>
              <a:gd name="connsiteY10" fmla="*/ 330200 h 2584500"/>
              <a:gd name="connsiteX11" fmla="*/ 3619500 w 5293333"/>
              <a:gd name="connsiteY11" fmla="*/ 368300 h 2584500"/>
              <a:gd name="connsiteX12" fmla="*/ 3568700 w 5293333"/>
              <a:gd name="connsiteY12" fmla="*/ 393700 h 2584500"/>
              <a:gd name="connsiteX13" fmla="*/ 3467100 w 5293333"/>
              <a:gd name="connsiteY13" fmla="*/ 419100 h 2584500"/>
              <a:gd name="connsiteX14" fmla="*/ 3429000 w 5293333"/>
              <a:gd name="connsiteY14" fmla="*/ 431800 h 2584500"/>
              <a:gd name="connsiteX15" fmla="*/ 3200400 w 5293333"/>
              <a:gd name="connsiteY15" fmla="*/ 457200 h 2584500"/>
              <a:gd name="connsiteX16" fmla="*/ 3035300 w 5293333"/>
              <a:gd name="connsiteY16" fmla="*/ 469900 h 2584500"/>
              <a:gd name="connsiteX17" fmla="*/ 2997200 w 5293333"/>
              <a:gd name="connsiteY17" fmla="*/ 495300 h 2584500"/>
              <a:gd name="connsiteX18" fmla="*/ 2946400 w 5293333"/>
              <a:gd name="connsiteY18" fmla="*/ 508000 h 2584500"/>
              <a:gd name="connsiteX19" fmla="*/ 2832100 w 5293333"/>
              <a:gd name="connsiteY19" fmla="*/ 533400 h 2584500"/>
              <a:gd name="connsiteX20" fmla="*/ 2374900 w 5293333"/>
              <a:gd name="connsiteY20" fmla="*/ 584200 h 2584500"/>
              <a:gd name="connsiteX21" fmla="*/ 2298700 w 5293333"/>
              <a:gd name="connsiteY21" fmla="*/ 596900 h 2584500"/>
              <a:gd name="connsiteX22" fmla="*/ 2120900 w 5293333"/>
              <a:gd name="connsiteY22" fmla="*/ 622300 h 2584500"/>
              <a:gd name="connsiteX23" fmla="*/ 2082800 w 5293333"/>
              <a:gd name="connsiteY23" fmla="*/ 635000 h 2584500"/>
              <a:gd name="connsiteX24" fmla="*/ 1993900 w 5293333"/>
              <a:gd name="connsiteY24" fmla="*/ 660400 h 2584500"/>
              <a:gd name="connsiteX25" fmla="*/ 1943100 w 5293333"/>
              <a:gd name="connsiteY25" fmla="*/ 685800 h 2584500"/>
              <a:gd name="connsiteX26" fmla="*/ 1841500 w 5293333"/>
              <a:gd name="connsiteY26" fmla="*/ 711200 h 2584500"/>
              <a:gd name="connsiteX27" fmla="*/ 1778000 w 5293333"/>
              <a:gd name="connsiteY27" fmla="*/ 736600 h 2584500"/>
              <a:gd name="connsiteX28" fmla="*/ 1727200 w 5293333"/>
              <a:gd name="connsiteY28" fmla="*/ 749300 h 2584500"/>
              <a:gd name="connsiteX29" fmla="*/ 1651000 w 5293333"/>
              <a:gd name="connsiteY29" fmla="*/ 774700 h 2584500"/>
              <a:gd name="connsiteX30" fmla="*/ 1536700 w 5293333"/>
              <a:gd name="connsiteY30" fmla="*/ 812800 h 2584500"/>
              <a:gd name="connsiteX31" fmla="*/ 1485900 w 5293333"/>
              <a:gd name="connsiteY31" fmla="*/ 825500 h 2584500"/>
              <a:gd name="connsiteX32" fmla="*/ 1397000 w 5293333"/>
              <a:gd name="connsiteY32" fmla="*/ 889000 h 2584500"/>
              <a:gd name="connsiteX33" fmla="*/ 1358900 w 5293333"/>
              <a:gd name="connsiteY33" fmla="*/ 914400 h 2584500"/>
              <a:gd name="connsiteX34" fmla="*/ 1320800 w 5293333"/>
              <a:gd name="connsiteY34" fmla="*/ 952500 h 2584500"/>
              <a:gd name="connsiteX35" fmla="*/ 1244600 w 5293333"/>
              <a:gd name="connsiteY35" fmla="*/ 977900 h 2584500"/>
              <a:gd name="connsiteX36" fmla="*/ 1181100 w 5293333"/>
              <a:gd name="connsiteY36" fmla="*/ 1003300 h 2584500"/>
              <a:gd name="connsiteX37" fmla="*/ 1117600 w 5293333"/>
              <a:gd name="connsiteY37" fmla="*/ 1041400 h 2584500"/>
              <a:gd name="connsiteX38" fmla="*/ 889000 w 5293333"/>
              <a:gd name="connsiteY38" fmla="*/ 1092200 h 2584500"/>
              <a:gd name="connsiteX39" fmla="*/ 812800 w 5293333"/>
              <a:gd name="connsiteY39" fmla="*/ 1104900 h 2584500"/>
              <a:gd name="connsiteX40" fmla="*/ 698500 w 5293333"/>
              <a:gd name="connsiteY40" fmla="*/ 1143000 h 2584500"/>
              <a:gd name="connsiteX41" fmla="*/ 660400 w 5293333"/>
              <a:gd name="connsiteY41" fmla="*/ 1155700 h 2584500"/>
              <a:gd name="connsiteX42" fmla="*/ 596900 w 5293333"/>
              <a:gd name="connsiteY42" fmla="*/ 1168400 h 2584500"/>
              <a:gd name="connsiteX43" fmla="*/ 520700 w 5293333"/>
              <a:gd name="connsiteY43" fmla="*/ 1193800 h 2584500"/>
              <a:gd name="connsiteX44" fmla="*/ 457200 w 5293333"/>
              <a:gd name="connsiteY44" fmla="*/ 1206500 h 2584500"/>
              <a:gd name="connsiteX45" fmla="*/ 381000 w 5293333"/>
              <a:gd name="connsiteY45" fmla="*/ 1219200 h 2584500"/>
              <a:gd name="connsiteX46" fmla="*/ 342900 w 5293333"/>
              <a:gd name="connsiteY46" fmla="*/ 1231900 h 2584500"/>
              <a:gd name="connsiteX47" fmla="*/ 215900 w 5293333"/>
              <a:gd name="connsiteY47" fmla="*/ 1244600 h 2584500"/>
              <a:gd name="connsiteX48" fmla="*/ 127000 w 5293333"/>
              <a:gd name="connsiteY48" fmla="*/ 1257300 h 2584500"/>
              <a:gd name="connsiteX49" fmla="*/ 63500 w 5293333"/>
              <a:gd name="connsiteY49" fmla="*/ 1282700 h 2584500"/>
              <a:gd name="connsiteX50" fmla="*/ 25400 w 5293333"/>
              <a:gd name="connsiteY50" fmla="*/ 1295400 h 2584500"/>
              <a:gd name="connsiteX51" fmla="*/ 0 w 5293333"/>
              <a:gd name="connsiteY51" fmla="*/ 1333500 h 2584500"/>
              <a:gd name="connsiteX52" fmla="*/ 228600 w 5293333"/>
              <a:gd name="connsiteY52" fmla="*/ 1371600 h 2584500"/>
              <a:gd name="connsiteX53" fmla="*/ 304800 w 5293333"/>
              <a:gd name="connsiteY53" fmla="*/ 1397000 h 2584500"/>
              <a:gd name="connsiteX54" fmla="*/ 368300 w 5293333"/>
              <a:gd name="connsiteY54" fmla="*/ 1422400 h 2584500"/>
              <a:gd name="connsiteX55" fmla="*/ 457200 w 5293333"/>
              <a:gd name="connsiteY55" fmla="*/ 1447800 h 2584500"/>
              <a:gd name="connsiteX56" fmla="*/ 571500 w 5293333"/>
              <a:gd name="connsiteY56" fmla="*/ 1498600 h 2584500"/>
              <a:gd name="connsiteX57" fmla="*/ 660400 w 5293333"/>
              <a:gd name="connsiteY57" fmla="*/ 1536700 h 2584500"/>
              <a:gd name="connsiteX58" fmla="*/ 698500 w 5293333"/>
              <a:gd name="connsiteY58" fmla="*/ 1549400 h 2584500"/>
              <a:gd name="connsiteX59" fmla="*/ 749300 w 5293333"/>
              <a:gd name="connsiteY59" fmla="*/ 1574800 h 2584500"/>
              <a:gd name="connsiteX60" fmla="*/ 863600 w 5293333"/>
              <a:gd name="connsiteY60" fmla="*/ 1612900 h 2584500"/>
              <a:gd name="connsiteX61" fmla="*/ 939800 w 5293333"/>
              <a:gd name="connsiteY61" fmla="*/ 1638300 h 2584500"/>
              <a:gd name="connsiteX62" fmla="*/ 977900 w 5293333"/>
              <a:gd name="connsiteY62" fmla="*/ 1651000 h 2584500"/>
              <a:gd name="connsiteX63" fmla="*/ 1028700 w 5293333"/>
              <a:gd name="connsiteY63" fmla="*/ 1663700 h 2584500"/>
              <a:gd name="connsiteX64" fmla="*/ 1104900 w 5293333"/>
              <a:gd name="connsiteY64" fmla="*/ 1689100 h 2584500"/>
              <a:gd name="connsiteX65" fmla="*/ 1143000 w 5293333"/>
              <a:gd name="connsiteY65" fmla="*/ 1701800 h 2584500"/>
              <a:gd name="connsiteX66" fmla="*/ 1371600 w 5293333"/>
              <a:gd name="connsiteY66" fmla="*/ 1739900 h 2584500"/>
              <a:gd name="connsiteX67" fmla="*/ 1587500 w 5293333"/>
              <a:gd name="connsiteY67" fmla="*/ 1778000 h 2584500"/>
              <a:gd name="connsiteX68" fmla="*/ 1651000 w 5293333"/>
              <a:gd name="connsiteY68" fmla="*/ 1803400 h 2584500"/>
              <a:gd name="connsiteX69" fmla="*/ 1752600 w 5293333"/>
              <a:gd name="connsiteY69" fmla="*/ 1828800 h 2584500"/>
              <a:gd name="connsiteX70" fmla="*/ 2057400 w 5293333"/>
              <a:gd name="connsiteY70" fmla="*/ 1854200 h 2584500"/>
              <a:gd name="connsiteX71" fmla="*/ 2095500 w 5293333"/>
              <a:gd name="connsiteY71" fmla="*/ 1866900 h 2584500"/>
              <a:gd name="connsiteX72" fmla="*/ 2324100 w 5293333"/>
              <a:gd name="connsiteY72" fmla="*/ 1905000 h 2584500"/>
              <a:gd name="connsiteX73" fmla="*/ 2400300 w 5293333"/>
              <a:gd name="connsiteY73" fmla="*/ 1930400 h 2584500"/>
              <a:gd name="connsiteX74" fmla="*/ 2438400 w 5293333"/>
              <a:gd name="connsiteY74" fmla="*/ 1943100 h 2584500"/>
              <a:gd name="connsiteX75" fmla="*/ 2514600 w 5293333"/>
              <a:gd name="connsiteY75" fmla="*/ 1955800 h 2584500"/>
              <a:gd name="connsiteX76" fmla="*/ 2603500 w 5293333"/>
              <a:gd name="connsiteY76" fmla="*/ 1993900 h 2584500"/>
              <a:gd name="connsiteX77" fmla="*/ 2679700 w 5293333"/>
              <a:gd name="connsiteY77" fmla="*/ 2019300 h 2584500"/>
              <a:gd name="connsiteX78" fmla="*/ 4940300 w 5293333"/>
              <a:gd name="connsiteY78" fmla="*/ 2578100 h 2584500"/>
              <a:gd name="connsiteX79" fmla="*/ 4927600 w 5293333"/>
              <a:gd name="connsiteY79" fmla="*/ 2260600 h 2584500"/>
              <a:gd name="connsiteX80" fmla="*/ 1485900 w 5293333"/>
              <a:gd name="connsiteY80" fmla="*/ 1358900 h 2584500"/>
              <a:gd name="connsiteX81" fmla="*/ 4978400 w 5293333"/>
              <a:gd name="connsiteY81" fmla="*/ 457200 h 2584500"/>
              <a:gd name="connsiteX82" fmla="*/ 4965700 w 5293333"/>
              <a:gd name="connsiteY82" fmla="*/ 0 h 2584500"/>
              <a:gd name="connsiteX83" fmla="*/ 4940300 w 5293333"/>
              <a:gd name="connsiteY83" fmla="*/ 50800 h 2584500"/>
              <a:gd name="connsiteX0" fmla="*/ 4940300 w 5297652"/>
              <a:gd name="connsiteY0" fmla="*/ 50800 h 2585614"/>
              <a:gd name="connsiteX1" fmla="*/ 4533900 w 5297652"/>
              <a:gd name="connsiteY1" fmla="*/ 76200 h 2585614"/>
              <a:gd name="connsiteX2" fmla="*/ 4419600 w 5297652"/>
              <a:gd name="connsiteY2" fmla="*/ 114300 h 2585614"/>
              <a:gd name="connsiteX3" fmla="*/ 4381500 w 5297652"/>
              <a:gd name="connsiteY3" fmla="*/ 127000 h 2585614"/>
              <a:gd name="connsiteX4" fmla="*/ 4330700 w 5297652"/>
              <a:gd name="connsiteY4" fmla="*/ 152400 h 2585614"/>
              <a:gd name="connsiteX5" fmla="*/ 4279900 w 5297652"/>
              <a:gd name="connsiteY5" fmla="*/ 165100 h 2585614"/>
              <a:gd name="connsiteX6" fmla="*/ 4165600 w 5297652"/>
              <a:gd name="connsiteY6" fmla="*/ 203200 h 2585614"/>
              <a:gd name="connsiteX7" fmla="*/ 4127500 w 5297652"/>
              <a:gd name="connsiteY7" fmla="*/ 215900 h 2585614"/>
              <a:gd name="connsiteX8" fmla="*/ 4076700 w 5297652"/>
              <a:gd name="connsiteY8" fmla="*/ 241300 h 2585614"/>
              <a:gd name="connsiteX9" fmla="*/ 3937000 w 5297652"/>
              <a:gd name="connsiteY9" fmla="*/ 279400 h 2585614"/>
              <a:gd name="connsiteX10" fmla="*/ 3721100 w 5297652"/>
              <a:gd name="connsiteY10" fmla="*/ 330200 h 2585614"/>
              <a:gd name="connsiteX11" fmla="*/ 3619500 w 5297652"/>
              <a:gd name="connsiteY11" fmla="*/ 368300 h 2585614"/>
              <a:gd name="connsiteX12" fmla="*/ 3568700 w 5297652"/>
              <a:gd name="connsiteY12" fmla="*/ 393700 h 2585614"/>
              <a:gd name="connsiteX13" fmla="*/ 3467100 w 5297652"/>
              <a:gd name="connsiteY13" fmla="*/ 419100 h 2585614"/>
              <a:gd name="connsiteX14" fmla="*/ 3429000 w 5297652"/>
              <a:gd name="connsiteY14" fmla="*/ 431800 h 2585614"/>
              <a:gd name="connsiteX15" fmla="*/ 3200400 w 5297652"/>
              <a:gd name="connsiteY15" fmla="*/ 457200 h 2585614"/>
              <a:gd name="connsiteX16" fmla="*/ 3035300 w 5297652"/>
              <a:gd name="connsiteY16" fmla="*/ 469900 h 2585614"/>
              <a:gd name="connsiteX17" fmla="*/ 2997200 w 5297652"/>
              <a:gd name="connsiteY17" fmla="*/ 495300 h 2585614"/>
              <a:gd name="connsiteX18" fmla="*/ 2946400 w 5297652"/>
              <a:gd name="connsiteY18" fmla="*/ 508000 h 2585614"/>
              <a:gd name="connsiteX19" fmla="*/ 2832100 w 5297652"/>
              <a:gd name="connsiteY19" fmla="*/ 533400 h 2585614"/>
              <a:gd name="connsiteX20" fmla="*/ 2374900 w 5297652"/>
              <a:gd name="connsiteY20" fmla="*/ 584200 h 2585614"/>
              <a:gd name="connsiteX21" fmla="*/ 2298700 w 5297652"/>
              <a:gd name="connsiteY21" fmla="*/ 596900 h 2585614"/>
              <a:gd name="connsiteX22" fmla="*/ 2120900 w 5297652"/>
              <a:gd name="connsiteY22" fmla="*/ 622300 h 2585614"/>
              <a:gd name="connsiteX23" fmla="*/ 2082800 w 5297652"/>
              <a:gd name="connsiteY23" fmla="*/ 635000 h 2585614"/>
              <a:gd name="connsiteX24" fmla="*/ 1993900 w 5297652"/>
              <a:gd name="connsiteY24" fmla="*/ 660400 h 2585614"/>
              <a:gd name="connsiteX25" fmla="*/ 1943100 w 5297652"/>
              <a:gd name="connsiteY25" fmla="*/ 685800 h 2585614"/>
              <a:gd name="connsiteX26" fmla="*/ 1841500 w 5297652"/>
              <a:gd name="connsiteY26" fmla="*/ 711200 h 2585614"/>
              <a:gd name="connsiteX27" fmla="*/ 1778000 w 5297652"/>
              <a:gd name="connsiteY27" fmla="*/ 736600 h 2585614"/>
              <a:gd name="connsiteX28" fmla="*/ 1727200 w 5297652"/>
              <a:gd name="connsiteY28" fmla="*/ 749300 h 2585614"/>
              <a:gd name="connsiteX29" fmla="*/ 1651000 w 5297652"/>
              <a:gd name="connsiteY29" fmla="*/ 774700 h 2585614"/>
              <a:gd name="connsiteX30" fmla="*/ 1536700 w 5297652"/>
              <a:gd name="connsiteY30" fmla="*/ 812800 h 2585614"/>
              <a:gd name="connsiteX31" fmla="*/ 1485900 w 5297652"/>
              <a:gd name="connsiteY31" fmla="*/ 825500 h 2585614"/>
              <a:gd name="connsiteX32" fmla="*/ 1397000 w 5297652"/>
              <a:gd name="connsiteY32" fmla="*/ 889000 h 2585614"/>
              <a:gd name="connsiteX33" fmla="*/ 1358900 w 5297652"/>
              <a:gd name="connsiteY33" fmla="*/ 914400 h 2585614"/>
              <a:gd name="connsiteX34" fmla="*/ 1320800 w 5297652"/>
              <a:gd name="connsiteY34" fmla="*/ 952500 h 2585614"/>
              <a:gd name="connsiteX35" fmla="*/ 1244600 w 5297652"/>
              <a:gd name="connsiteY35" fmla="*/ 977900 h 2585614"/>
              <a:gd name="connsiteX36" fmla="*/ 1181100 w 5297652"/>
              <a:gd name="connsiteY36" fmla="*/ 1003300 h 2585614"/>
              <a:gd name="connsiteX37" fmla="*/ 1117600 w 5297652"/>
              <a:gd name="connsiteY37" fmla="*/ 1041400 h 2585614"/>
              <a:gd name="connsiteX38" fmla="*/ 889000 w 5297652"/>
              <a:gd name="connsiteY38" fmla="*/ 1092200 h 2585614"/>
              <a:gd name="connsiteX39" fmla="*/ 812800 w 5297652"/>
              <a:gd name="connsiteY39" fmla="*/ 1104900 h 2585614"/>
              <a:gd name="connsiteX40" fmla="*/ 698500 w 5297652"/>
              <a:gd name="connsiteY40" fmla="*/ 1143000 h 2585614"/>
              <a:gd name="connsiteX41" fmla="*/ 660400 w 5297652"/>
              <a:gd name="connsiteY41" fmla="*/ 1155700 h 2585614"/>
              <a:gd name="connsiteX42" fmla="*/ 596900 w 5297652"/>
              <a:gd name="connsiteY42" fmla="*/ 1168400 h 2585614"/>
              <a:gd name="connsiteX43" fmla="*/ 520700 w 5297652"/>
              <a:gd name="connsiteY43" fmla="*/ 1193800 h 2585614"/>
              <a:gd name="connsiteX44" fmla="*/ 457200 w 5297652"/>
              <a:gd name="connsiteY44" fmla="*/ 1206500 h 2585614"/>
              <a:gd name="connsiteX45" fmla="*/ 381000 w 5297652"/>
              <a:gd name="connsiteY45" fmla="*/ 1219200 h 2585614"/>
              <a:gd name="connsiteX46" fmla="*/ 342900 w 5297652"/>
              <a:gd name="connsiteY46" fmla="*/ 1231900 h 2585614"/>
              <a:gd name="connsiteX47" fmla="*/ 215900 w 5297652"/>
              <a:gd name="connsiteY47" fmla="*/ 1244600 h 2585614"/>
              <a:gd name="connsiteX48" fmla="*/ 127000 w 5297652"/>
              <a:gd name="connsiteY48" fmla="*/ 1257300 h 2585614"/>
              <a:gd name="connsiteX49" fmla="*/ 63500 w 5297652"/>
              <a:gd name="connsiteY49" fmla="*/ 1282700 h 2585614"/>
              <a:gd name="connsiteX50" fmla="*/ 25400 w 5297652"/>
              <a:gd name="connsiteY50" fmla="*/ 1295400 h 2585614"/>
              <a:gd name="connsiteX51" fmla="*/ 0 w 5297652"/>
              <a:gd name="connsiteY51" fmla="*/ 1333500 h 2585614"/>
              <a:gd name="connsiteX52" fmla="*/ 228600 w 5297652"/>
              <a:gd name="connsiteY52" fmla="*/ 1371600 h 2585614"/>
              <a:gd name="connsiteX53" fmla="*/ 304800 w 5297652"/>
              <a:gd name="connsiteY53" fmla="*/ 1397000 h 2585614"/>
              <a:gd name="connsiteX54" fmla="*/ 368300 w 5297652"/>
              <a:gd name="connsiteY54" fmla="*/ 1422400 h 2585614"/>
              <a:gd name="connsiteX55" fmla="*/ 457200 w 5297652"/>
              <a:gd name="connsiteY55" fmla="*/ 1447800 h 2585614"/>
              <a:gd name="connsiteX56" fmla="*/ 571500 w 5297652"/>
              <a:gd name="connsiteY56" fmla="*/ 1498600 h 2585614"/>
              <a:gd name="connsiteX57" fmla="*/ 660400 w 5297652"/>
              <a:gd name="connsiteY57" fmla="*/ 1536700 h 2585614"/>
              <a:gd name="connsiteX58" fmla="*/ 698500 w 5297652"/>
              <a:gd name="connsiteY58" fmla="*/ 1549400 h 2585614"/>
              <a:gd name="connsiteX59" fmla="*/ 749300 w 5297652"/>
              <a:gd name="connsiteY59" fmla="*/ 1574800 h 2585614"/>
              <a:gd name="connsiteX60" fmla="*/ 863600 w 5297652"/>
              <a:gd name="connsiteY60" fmla="*/ 1612900 h 2585614"/>
              <a:gd name="connsiteX61" fmla="*/ 939800 w 5297652"/>
              <a:gd name="connsiteY61" fmla="*/ 1638300 h 2585614"/>
              <a:gd name="connsiteX62" fmla="*/ 977900 w 5297652"/>
              <a:gd name="connsiteY62" fmla="*/ 1651000 h 2585614"/>
              <a:gd name="connsiteX63" fmla="*/ 1028700 w 5297652"/>
              <a:gd name="connsiteY63" fmla="*/ 1663700 h 2585614"/>
              <a:gd name="connsiteX64" fmla="*/ 1104900 w 5297652"/>
              <a:gd name="connsiteY64" fmla="*/ 1689100 h 2585614"/>
              <a:gd name="connsiteX65" fmla="*/ 1143000 w 5297652"/>
              <a:gd name="connsiteY65" fmla="*/ 1701800 h 2585614"/>
              <a:gd name="connsiteX66" fmla="*/ 1371600 w 5297652"/>
              <a:gd name="connsiteY66" fmla="*/ 1739900 h 2585614"/>
              <a:gd name="connsiteX67" fmla="*/ 1587500 w 5297652"/>
              <a:gd name="connsiteY67" fmla="*/ 1778000 h 2585614"/>
              <a:gd name="connsiteX68" fmla="*/ 1651000 w 5297652"/>
              <a:gd name="connsiteY68" fmla="*/ 1803400 h 2585614"/>
              <a:gd name="connsiteX69" fmla="*/ 1752600 w 5297652"/>
              <a:gd name="connsiteY69" fmla="*/ 1828800 h 2585614"/>
              <a:gd name="connsiteX70" fmla="*/ 2057400 w 5297652"/>
              <a:gd name="connsiteY70" fmla="*/ 1854200 h 2585614"/>
              <a:gd name="connsiteX71" fmla="*/ 2095500 w 5297652"/>
              <a:gd name="connsiteY71" fmla="*/ 1866900 h 2585614"/>
              <a:gd name="connsiteX72" fmla="*/ 2324100 w 5297652"/>
              <a:gd name="connsiteY72" fmla="*/ 1905000 h 2585614"/>
              <a:gd name="connsiteX73" fmla="*/ 2400300 w 5297652"/>
              <a:gd name="connsiteY73" fmla="*/ 1930400 h 2585614"/>
              <a:gd name="connsiteX74" fmla="*/ 2438400 w 5297652"/>
              <a:gd name="connsiteY74" fmla="*/ 1943100 h 2585614"/>
              <a:gd name="connsiteX75" fmla="*/ 2514600 w 5297652"/>
              <a:gd name="connsiteY75" fmla="*/ 1955800 h 2585614"/>
              <a:gd name="connsiteX76" fmla="*/ 2603500 w 5297652"/>
              <a:gd name="connsiteY76" fmla="*/ 1993900 h 2585614"/>
              <a:gd name="connsiteX77" fmla="*/ 4940300 w 5297652"/>
              <a:gd name="connsiteY77" fmla="*/ 2578100 h 2585614"/>
              <a:gd name="connsiteX78" fmla="*/ 4927600 w 5297652"/>
              <a:gd name="connsiteY78" fmla="*/ 2260600 h 2585614"/>
              <a:gd name="connsiteX79" fmla="*/ 1485900 w 5297652"/>
              <a:gd name="connsiteY79" fmla="*/ 1358900 h 2585614"/>
              <a:gd name="connsiteX80" fmla="*/ 4978400 w 5297652"/>
              <a:gd name="connsiteY80" fmla="*/ 457200 h 2585614"/>
              <a:gd name="connsiteX81" fmla="*/ 4965700 w 5297652"/>
              <a:gd name="connsiteY81" fmla="*/ 0 h 2585614"/>
              <a:gd name="connsiteX82" fmla="*/ 4940300 w 5297652"/>
              <a:gd name="connsiteY82" fmla="*/ 50800 h 2585614"/>
              <a:gd name="connsiteX0" fmla="*/ 4940300 w 5302740"/>
              <a:gd name="connsiteY0" fmla="*/ 50800 h 2587377"/>
              <a:gd name="connsiteX1" fmla="*/ 4533900 w 5302740"/>
              <a:gd name="connsiteY1" fmla="*/ 76200 h 2587377"/>
              <a:gd name="connsiteX2" fmla="*/ 4419600 w 5302740"/>
              <a:gd name="connsiteY2" fmla="*/ 114300 h 2587377"/>
              <a:gd name="connsiteX3" fmla="*/ 4381500 w 5302740"/>
              <a:gd name="connsiteY3" fmla="*/ 127000 h 2587377"/>
              <a:gd name="connsiteX4" fmla="*/ 4330700 w 5302740"/>
              <a:gd name="connsiteY4" fmla="*/ 152400 h 2587377"/>
              <a:gd name="connsiteX5" fmla="*/ 4279900 w 5302740"/>
              <a:gd name="connsiteY5" fmla="*/ 165100 h 2587377"/>
              <a:gd name="connsiteX6" fmla="*/ 4165600 w 5302740"/>
              <a:gd name="connsiteY6" fmla="*/ 203200 h 2587377"/>
              <a:gd name="connsiteX7" fmla="*/ 4127500 w 5302740"/>
              <a:gd name="connsiteY7" fmla="*/ 215900 h 2587377"/>
              <a:gd name="connsiteX8" fmla="*/ 4076700 w 5302740"/>
              <a:gd name="connsiteY8" fmla="*/ 241300 h 2587377"/>
              <a:gd name="connsiteX9" fmla="*/ 3937000 w 5302740"/>
              <a:gd name="connsiteY9" fmla="*/ 279400 h 2587377"/>
              <a:gd name="connsiteX10" fmla="*/ 3721100 w 5302740"/>
              <a:gd name="connsiteY10" fmla="*/ 330200 h 2587377"/>
              <a:gd name="connsiteX11" fmla="*/ 3619500 w 5302740"/>
              <a:gd name="connsiteY11" fmla="*/ 368300 h 2587377"/>
              <a:gd name="connsiteX12" fmla="*/ 3568700 w 5302740"/>
              <a:gd name="connsiteY12" fmla="*/ 393700 h 2587377"/>
              <a:gd name="connsiteX13" fmla="*/ 3467100 w 5302740"/>
              <a:gd name="connsiteY13" fmla="*/ 419100 h 2587377"/>
              <a:gd name="connsiteX14" fmla="*/ 3429000 w 5302740"/>
              <a:gd name="connsiteY14" fmla="*/ 431800 h 2587377"/>
              <a:gd name="connsiteX15" fmla="*/ 3200400 w 5302740"/>
              <a:gd name="connsiteY15" fmla="*/ 457200 h 2587377"/>
              <a:gd name="connsiteX16" fmla="*/ 3035300 w 5302740"/>
              <a:gd name="connsiteY16" fmla="*/ 469900 h 2587377"/>
              <a:gd name="connsiteX17" fmla="*/ 2997200 w 5302740"/>
              <a:gd name="connsiteY17" fmla="*/ 495300 h 2587377"/>
              <a:gd name="connsiteX18" fmla="*/ 2946400 w 5302740"/>
              <a:gd name="connsiteY18" fmla="*/ 508000 h 2587377"/>
              <a:gd name="connsiteX19" fmla="*/ 2832100 w 5302740"/>
              <a:gd name="connsiteY19" fmla="*/ 533400 h 2587377"/>
              <a:gd name="connsiteX20" fmla="*/ 2374900 w 5302740"/>
              <a:gd name="connsiteY20" fmla="*/ 584200 h 2587377"/>
              <a:gd name="connsiteX21" fmla="*/ 2298700 w 5302740"/>
              <a:gd name="connsiteY21" fmla="*/ 596900 h 2587377"/>
              <a:gd name="connsiteX22" fmla="*/ 2120900 w 5302740"/>
              <a:gd name="connsiteY22" fmla="*/ 622300 h 2587377"/>
              <a:gd name="connsiteX23" fmla="*/ 2082800 w 5302740"/>
              <a:gd name="connsiteY23" fmla="*/ 635000 h 2587377"/>
              <a:gd name="connsiteX24" fmla="*/ 1993900 w 5302740"/>
              <a:gd name="connsiteY24" fmla="*/ 660400 h 2587377"/>
              <a:gd name="connsiteX25" fmla="*/ 1943100 w 5302740"/>
              <a:gd name="connsiteY25" fmla="*/ 685800 h 2587377"/>
              <a:gd name="connsiteX26" fmla="*/ 1841500 w 5302740"/>
              <a:gd name="connsiteY26" fmla="*/ 711200 h 2587377"/>
              <a:gd name="connsiteX27" fmla="*/ 1778000 w 5302740"/>
              <a:gd name="connsiteY27" fmla="*/ 736600 h 2587377"/>
              <a:gd name="connsiteX28" fmla="*/ 1727200 w 5302740"/>
              <a:gd name="connsiteY28" fmla="*/ 749300 h 2587377"/>
              <a:gd name="connsiteX29" fmla="*/ 1651000 w 5302740"/>
              <a:gd name="connsiteY29" fmla="*/ 774700 h 2587377"/>
              <a:gd name="connsiteX30" fmla="*/ 1536700 w 5302740"/>
              <a:gd name="connsiteY30" fmla="*/ 812800 h 2587377"/>
              <a:gd name="connsiteX31" fmla="*/ 1485900 w 5302740"/>
              <a:gd name="connsiteY31" fmla="*/ 825500 h 2587377"/>
              <a:gd name="connsiteX32" fmla="*/ 1397000 w 5302740"/>
              <a:gd name="connsiteY32" fmla="*/ 889000 h 2587377"/>
              <a:gd name="connsiteX33" fmla="*/ 1358900 w 5302740"/>
              <a:gd name="connsiteY33" fmla="*/ 914400 h 2587377"/>
              <a:gd name="connsiteX34" fmla="*/ 1320800 w 5302740"/>
              <a:gd name="connsiteY34" fmla="*/ 952500 h 2587377"/>
              <a:gd name="connsiteX35" fmla="*/ 1244600 w 5302740"/>
              <a:gd name="connsiteY35" fmla="*/ 977900 h 2587377"/>
              <a:gd name="connsiteX36" fmla="*/ 1181100 w 5302740"/>
              <a:gd name="connsiteY36" fmla="*/ 1003300 h 2587377"/>
              <a:gd name="connsiteX37" fmla="*/ 1117600 w 5302740"/>
              <a:gd name="connsiteY37" fmla="*/ 1041400 h 2587377"/>
              <a:gd name="connsiteX38" fmla="*/ 889000 w 5302740"/>
              <a:gd name="connsiteY38" fmla="*/ 1092200 h 2587377"/>
              <a:gd name="connsiteX39" fmla="*/ 812800 w 5302740"/>
              <a:gd name="connsiteY39" fmla="*/ 1104900 h 2587377"/>
              <a:gd name="connsiteX40" fmla="*/ 698500 w 5302740"/>
              <a:gd name="connsiteY40" fmla="*/ 1143000 h 2587377"/>
              <a:gd name="connsiteX41" fmla="*/ 660400 w 5302740"/>
              <a:gd name="connsiteY41" fmla="*/ 1155700 h 2587377"/>
              <a:gd name="connsiteX42" fmla="*/ 596900 w 5302740"/>
              <a:gd name="connsiteY42" fmla="*/ 1168400 h 2587377"/>
              <a:gd name="connsiteX43" fmla="*/ 520700 w 5302740"/>
              <a:gd name="connsiteY43" fmla="*/ 1193800 h 2587377"/>
              <a:gd name="connsiteX44" fmla="*/ 457200 w 5302740"/>
              <a:gd name="connsiteY44" fmla="*/ 1206500 h 2587377"/>
              <a:gd name="connsiteX45" fmla="*/ 381000 w 5302740"/>
              <a:gd name="connsiteY45" fmla="*/ 1219200 h 2587377"/>
              <a:gd name="connsiteX46" fmla="*/ 342900 w 5302740"/>
              <a:gd name="connsiteY46" fmla="*/ 1231900 h 2587377"/>
              <a:gd name="connsiteX47" fmla="*/ 215900 w 5302740"/>
              <a:gd name="connsiteY47" fmla="*/ 1244600 h 2587377"/>
              <a:gd name="connsiteX48" fmla="*/ 127000 w 5302740"/>
              <a:gd name="connsiteY48" fmla="*/ 1257300 h 2587377"/>
              <a:gd name="connsiteX49" fmla="*/ 63500 w 5302740"/>
              <a:gd name="connsiteY49" fmla="*/ 1282700 h 2587377"/>
              <a:gd name="connsiteX50" fmla="*/ 25400 w 5302740"/>
              <a:gd name="connsiteY50" fmla="*/ 1295400 h 2587377"/>
              <a:gd name="connsiteX51" fmla="*/ 0 w 5302740"/>
              <a:gd name="connsiteY51" fmla="*/ 1333500 h 2587377"/>
              <a:gd name="connsiteX52" fmla="*/ 228600 w 5302740"/>
              <a:gd name="connsiteY52" fmla="*/ 1371600 h 2587377"/>
              <a:gd name="connsiteX53" fmla="*/ 304800 w 5302740"/>
              <a:gd name="connsiteY53" fmla="*/ 1397000 h 2587377"/>
              <a:gd name="connsiteX54" fmla="*/ 368300 w 5302740"/>
              <a:gd name="connsiteY54" fmla="*/ 1422400 h 2587377"/>
              <a:gd name="connsiteX55" fmla="*/ 457200 w 5302740"/>
              <a:gd name="connsiteY55" fmla="*/ 1447800 h 2587377"/>
              <a:gd name="connsiteX56" fmla="*/ 571500 w 5302740"/>
              <a:gd name="connsiteY56" fmla="*/ 1498600 h 2587377"/>
              <a:gd name="connsiteX57" fmla="*/ 660400 w 5302740"/>
              <a:gd name="connsiteY57" fmla="*/ 1536700 h 2587377"/>
              <a:gd name="connsiteX58" fmla="*/ 698500 w 5302740"/>
              <a:gd name="connsiteY58" fmla="*/ 1549400 h 2587377"/>
              <a:gd name="connsiteX59" fmla="*/ 749300 w 5302740"/>
              <a:gd name="connsiteY59" fmla="*/ 1574800 h 2587377"/>
              <a:gd name="connsiteX60" fmla="*/ 863600 w 5302740"/>
              <a:gd name="connsiteY60" fmla="*/ 1612900 h 2587377"/>
              <a:gd name="connsiteX61" fmla="*/ 939800 w 5302740"/>
              <a:gd name="connsiteY61" fmla="*/ 1638300 h 2587377"/>
              <a:gd name="connsiteX62" fmla="*/ 977900 w 5302740"/>
              <a:gd name="connsiteY62" fmla="*/ 1651000 h 2587377"/>
              <a:gd name="connsiteX63" fmla="*/ 1028700 w 5302740"/>
              <a:gd name="connsiteY63" fmla="*/ 1663700 h 2587377"/>
              <a:gd name="connsiteX64" fmla="*/ 1104900 w 5302740"/>
              <a:gd name="connsiteY64" fmla="*/ 1689100 h 2587377"/>
              <a:gd name="connsiteX65" fmla="*/ 1143000 w 5302740"/>
              <a:gd name="connsiteY65" fmla="*/ 1701800 h 2587377"/>
              <a:gd name="connsiteX66" fmla="*/ 1371600 w 5302740"/>
              <a:gd name="connsiteY66" fmla="*/ 1739900 h 2587377"/>
              <a:gd name="connsiteX67" fmla="*/ 1587500 w 5302740"/>
              <a:gd name="connsiteY67" fmla="*/ 1778000 h 2587377"/>
              <a:gd name="connsiteX68" fmla="*/ 1651000 w 5302740"/>
              <a:gd name="connsiteY68" fmla="*/ 1803400 h 2587377"/>
              <a:gd name="connsiteX69" fmla="*/ 1752600 w 5302740"/>
              <a:gd name="connsiteY69" fmla="*/ 1828800 h 2587377"/>
              <a:gd name="connsiteX70" fmla="*/ 2057400 w 5302740"/>
              <a:gd name="connsiteY70" fmla="*/ 1854200 h 2587377"/>
              <a:gd name="connsiteX71" fmla="*/ 2095500 w 5302740"/>
              <a:gd name="connsiteY71" fmla="*/ 1866900 h 2587377"/>
              <a:gd name="connsiteX72" fmla="*/ 2324100 w 5302740"/>
              <a:gd name="connsiteY72" fmla="*/ 1905000 h 2587377"/>
              <a:gd name="connsiteX73" fmla="*/ 2400300 w 5302740"/>
              <a:gd name="connsiteY73" fmla="*/ 1930400 h 2587377"/>
              <a:gd name="connsiteX74" fmla="*/ 2438400 w 5302740"/>
              <a:gd name="connsiteY74" fmla="*/ 1943100 h 2587377"/>
              <a:gd name="connsiteX75" fmla="*/ 2514600 w 5302740"/>
              <a:gd name="connsiteY75" fmla="*/ 1955800 h 2587377"/>
              <a:gd name="connsiteX76" fmla="*/ 4940300 w 5302740"/>
              <a:gd name="connsiteY76" fmla="*/ 2578100 h 2587377"/>
              <a:gd name="connsiteX77" fmla="*/ 4927600 w 5302740"/>
              <a:gd name="connsiteY77" fmla="*/ 2260600 h 2587377"/>
              <a:gd name="connsiteX78" fmla="*/ 1485900 w 5302740"/>
              <a:gd name="connsiteY78" fmla="*/ 1358900 h 2587377"/>
              <a:gd name="connsiteX79" fmla="*/ 4978400 w 5302740"/>
              <a:gd name="connsiteY79" fmla="*/ 457200 h 2587377"/>
              <a:gd name="connsiteX80" fmla="*/ 4965700 w 5302740"/>
              <a:gd name="connsiteY80" fmla="*/ 0 h 2587377"/>
              <a:gd name="connsiteX81" fmla="*/ 4940300 w 5302740"/>
              <a:gd name="connsiteY81" fmla="*/ 50800 h 2587377"/>
              <a:gd name="connsiteX0" fmla="*/ 4940300 w 5302740"/>
              <a:gd name="connsiteY0" fmla="*/ 50800 h 2587377"/>
              <a:gd name="connsiteX1" fmla="*/ 4533900 w 5302740"/>
              <a:gd name="connsiteY1" fmla="*/ 76200 h 2587377"/>
              <a:gd name="connsiteX2" fmla="*/ 4419600 w 5302740"/>
              <a:gd name="connsiteY2" fmla="*/ 114300 h 2587377"/>
              <a:gd name="connsiteX3" fmla="*/ 4381500 w 5302740"/>
              <a:gd name="connsiteY3" fmla="*/ 127000 h 2587377"/>
              <a:gd name="connsiteX4" fmla="*/ 4330700 w 5302740"/>
              <a:gd name="connsiteY4" fmla="*/ 152400 h 2587377"/>
              <a:gd name="connsiteX5" fmla="*/ 4279900 w 5302740"/>
              <a:gd name="connsiteY5" fmla="*/ 165100 h 2587377"/>
              <a:gd name="connsiteX6" fmla="*/ 4165600 w 5302740"/>
              <a:gd name="connsiteY6" fmla="*/ 203200 h 2587377"/>
              <a:gd name="connsiteX7" fmla="*/ 4127500 w 5302740"/>
              <a:gd name="connsiteY7" fmla="*/ 215900 h 2587377"/>
              <a:gd name="connsiteX8" fmla="*/ 4076700 w 5302740"/>
              <a:gd name="connsiteY8" fmla="*/ 241300 h 2587377"/>
              <a:gd name="connsiteX9" fmla="*/ 3937000 w 5302740"/>
              <a:gd name="connsiteY9" fmla="*/ 279400 h 2587377"/>
              <a:gd name="connsiteX10" fmla="*/ 3721100 w 5302740"/>
              <a:gd name="connsiteY10" fmla="*/ 330200 h 2587377"/>
              <a:gd name="connsiteX11" fmla="*/ 3619500 w 5302740"/>
              <a:gd name="connsiteY11" fmla="*/ 368300 h 2587377"/>
              <a:gd name="connsiteX12" fmla="*/ 3568700 w 5302740"/>
              <a:gd name="connsiteY12" fmla="*/ 393700 h 2587377"/>
              <a:gd name="connsiteX13" fmla="*/ 3467100 w 5302740"/>
              <a:gd name="connsiteY13" fmla="*/ 419100 h 2587377"/>
              <a:gd name="connsiteX14" fmla="*/ 3429000 w 5302740"/>
              <a:gd name="connsiteY14" fmla="*/ 431800 h 2587377"/>
              <a:gd name="connsiteX15" fmla="*/ 3200400 w 5302740"/>
              <a:gd name="connsiteY15" fmla="*/ 457200 h 2587377"/>
              <a:gd name="connsiteX16" fmla="*/ 3035300 w 5302740"/>
              <a:gd name="connsiteY16" fmla="*/ 469900 h 2587377"/>
              <a:gd name="connsiteX17" fmla="*/ 2997200 w 5302740"/>
              <a:gd name="connsiteY17" fmla="*/ 495300 h 2587377"/>
              <a:gd name="connsiteX18" fmla="*/ 2946400 w 5302740"/>
              <a:gd name="connsiteY18" fmla="*/ 508000 h 2587377"/>
              <a:gd name="connsiteX19" fmla="*/ 2832100 w 5302740"/>
              <a:gd name="connsiteY19" fmla="*/ 533400 h 2587377"/>
              <a:gd name="connsiteX20" fmla="*/ 2374900 w 5302740"/>
              <a:gd name="connsiteY20" fmla="*/ 584200 h 2587377"/>
              <a:gd name="connsiteX21" fmla="*/ 2298700 w 5302740"/>
              <a:gd name="connsiteY21" fmla="*/ 596900 h 2587377"/>
              <a:gd name="connsiteX22" fmla="*/ 2120900 w 5302740"/>
              <a:gd name="connsiteY22" fmla="*/ 622300 h 2587377"/>
              <a:gd name="connsiteX23" fmla="*/ 2082800 w 5302740"/>
              <a:gd name="connsiteY23" fmla="*/ 635000 h 2587377"/>
              <a:gd name="connsiteX24" fmla="*/ 1993900 w 5302740"/>
              <a:gd name="connsiteY24" fmla="*/ 660400 h 2587377"/>
              <a:gd name="connsiteX25" fmla="*/ 1943100 w 5302740"/>
              <a:gd name="connsiteY25" fmla="*/ 685800 h 2587377"/>
              <a:gd name="connsiteX26" fmla="*/ 1841500 w 5302740"/>
              <a:gd name="connsiteY26" fmla="*/ 711200 h 2587377"/>
              <a:gd name="connsiteX27" fmla="*/ 1778000 w 5302740"/>
              <a:gd name="connsiteY27" fmla="*/ 736600 h 2587377"/>
              <a:gd name="connsiteX28" fmla="*/ 1727200 w 5302740"/>
              <a:gd name="connsiteY28" fmla="*/ 749300 h 2587377"/>
              <a:gd name="connsiteX29" fmla="*/ 1651000 w 5302740"/>
              <a:gd name="connsiteY29" fmla="*/ 774700 h 2587377"/>
              <a:gd name="connsiteX30" fmla="*/ 1536700 w 5302740"/>
              <a:gd name="connsiteY30" fmla="*/ 812800 h 2587377"/>
              <a:gd name="connsiteX31" fmla="*/ 1485900 w 5302740"/>
              <a:gd name="connsiteY31" fmla="*/ 825500 h 2587377"/>
              <a:gd name="connsiteX32" fmla="*/ 1397000 w 5302740"/>
              <a:gd name="connsiteY32" fmla="*/ 889000 h 2587377"/>
              <a:gd name="connsiteX33" fmla="*/ 1358900 w 5302740"/>
              <a:gd name="connsiteY33" fmla="*/ 914400 h 2587377"/>
              <a:gd name="connsiteX34" fmla="*/ 1320800 w 5302740"/>
              <a:gd name="connsiteY34" fmla="*/ 952500 h 2587377"/>
              <a:gd name="connsiteX35" fmla="*/ 1244600 w 5302740"/>
              <a:gd name="connsiteY35" fmla="*/ 977900 h 2587377"/>
              <a:gd name="connsiteX36" fmla="*/ 1181100 w 5302740"/>
              <a:gd name="connsiteY36" fmla="*/ 1003300 h 2587377"/>
              <a:gd name="connsiteX37" fmla="*/ 1117600 w 5302740"/>
              <a:gd name="connsiteY37" fmla="*/ 1041400 h 2587377"/>
              <a:gd name="connsiteX38" fmla="*/ 889000 w 5302740"/>
              <a:gd name="connsiteY38" fmla="*/ 1092200 h 2587377"/>
              <a:gd name="connsiteX39" fmla="*/ 812800 w 5302740"/>
              <a:gd name="connsiteY39" fmla="*/ 1104900 h 2587377"/>
              <a:gd name="connsiteX40" fmla="*/ 698500 w 5302740"/>
              <a:gd name="connsiteY40" fmla="*/ 1143000 h 2587377"/>
              <a:gd name="connsiteX41" fmla="*/ 660400 w 5302740"/>
              <a:gd name="connsiteY41" fmla="*/ 1155700 h 2587377"/>
              <a:gd name="connsiteX42" fmla="*/ 596900 w 5302740"/>
              <a:gd name="connsiteY42" fmla="*/ 1168400 h 2587377"/>
              <a:gd name="connsiteX43" fmla="*/ 520700 w 5302740"/>
              <a:gd name="connsiteY43" fmla="*/ 1193800 h 2587377"/>
              <a:gd name="connsiteX44" fmla="*/ 457200 w 5302740"/>
              <a:gd name="connsiteY44" fmla="*/ 1206500 h 2587377"/>
              <a:gd name="connsiteX45" fmla="*/ 381000 w 5302740"/>
              <a:gd name="connsiteY45" fmla="*/ 1219200 h 2587377"/>
              <a:gd name="connsiteX46" fmla="*/ 342900 w 5302740"/>
              <a:gd name="connsiteY46" fmla="*/ 1231900 h 2587377"/>
              <a:gd name="connsiteX47" fmla="*/ 215900 w 5302740"/>
              <a:gd name="connsiteY47" fmla="*/ 1244600 h 2587377"/>
              <a:gd name="connsiteX48" fmla="*/ 127000 w 5302740"/>
              <a:gd name="connsiteY48" fmla="*/ 1257300 h 2587377"/>
              <a:gd name="connsiteX49" fmla="*/ 63500 w 5302740"/>
              <a:gd name="connsiteY49" fmla="*/ 1282700 h 2587377"/>
              <a:gd name="connsiteX50" fmla="*/ 25400 w 5302740"/>
              <a:gd name="connsiteY50" fmla="*/ 1295400 h 2587377"/>
              <a:gd name="connsiteX51" fmla="*/ 0 w 5302740"/>
              <a:gd name="connsiteY51" fmla="*/ 1333500 h 2587377"/>
              <a:gd name="connsiteX52" fmla="*/ 228600 w 5302740"/>
              <a:gd name="connsiteY52" fmla="*/ 1371600 h 2587377"/>
              <a:gd name="connsiteX53" fmla="*/ 304800 w 5302740"/>
              <a:gd name="connsiteY53" fmla="*/ 1397000 h 2587377"/>
              <a:gd name="connsiteX54" fmla="*/ 368300 w 5302740"/>
              <a:gd name="connsiteY54" fmla="*/ 1422400 h 2587377"/>
              <a:gd name="connsiteX55" fmla="*/ 457200 w 5302740"/>
              <a:gd name="connsiteY55" fmla="*/ 1447800 h 2587377"/>
              <a:gd name="connsiteX56" fmla="*/ 571500 w 5302740"/>
              <a:gd name="connsiteY56" fmla="*/ 1498600 h 2587377"/>
              <a:gd name="connsiteX57" fmla="*/ 660400 w 5302740"/>
              <a:gd name="connsiteY57" fmla="*/ 1536700 h 2587377"/>
              <a:gd name="connsiteX58" fmla="*/ 698500 w 5302740"/>
              <a:gd name="connsiteY58" fmla="*/ 1549400 h 2587377"/>
              <a:gd name="connsiteX59" fmla="*/ 749300 w 5302740"/>
              <a:gd name="connsiteY59" fmla="*/ 1574800 h 2587377"/>
              <a:gd name="connsiteX60" fmla="*/ 863600 w 5302740"/>
              <a:gd name="connsiteY60" fmla="*/ 1612900 h 2587377"/>
              <a:gd name="connsiteX61" fmla="*/ 939800 w 5302740"/>
              <a:gd name="connsiteY61" fmla="*/ 1638300 h 2587377"/>
              <a:gd name="connsiteX62" fmla="*/ 977900 w 5302740"/>
              <a:gd name="connsiteY62" fmla="*/ 1651000 h 2587377"/>
              <a:gd name="connsiteX63" fmla="*/ 1028700 w 5302740"/>
              <a:gd name="connsiteY63" fmla="*/ 1663700 h 2587377"/>
              <a:gd name="connsiteX64" fmla="*/ 1104900 w 5302740"/>
              <a:gd name="connsiteY64" fmla="*/ 1689100 h 2587377"/>
              <a:gd name="connsiteX65" fmla="*/ 1143000 w 5302740"/>
              <a:gd name="connsiteY65" fmla="*/ 1701800 h 2587377"/>
              <a:gd name="connsiteX66" fmla="*/ 1371600 w 5302740"/>
              <a:gd name="connsiteY66" fmla="*/ 1739900 h 2587377"/>
              <a:gd name="connsiteX67" fmla="*/ 1587500 w 5302740"/>
              <a:gd name="connsiteY67" fmla="*/ 1778000 h 2587377"/>
              <a:gd name="connsiteX68" fmla="*/ 1651000 w 5302740"/>
              <a:gd name="connsiteY68" fmla="*/ 1803400 h 2587377"/>
              <a:gd name="connsiteX69" fmla="*/ 1752600 w 5302740"/>
              <a:gd name="connsiteY69" fmla="*/ 1828800 h 2587377"/>
              <a:gd name="connsiteX70" fmla="*/ 2057400 w 5302740"/>
              <a:gd name="connsiteY70" fmla="*/ 1854200 h 2587377"/>
              <a:gd name="connsiteX71" fmla="*/ 2095500 w 5302740"/>
              <a:gd name="connsiteY71" fmla="*/ 1866900 h 2587377"/>
              <a:gd name="connsiteX72" fmla="*/ 2324100 w 5302740"/>
              <a:gd name="connsiteY72" fmla="*/ 1905000 h 2587377"/>
              <a:gd name="connsiteX73" fmla="*/ 2400300 w 5302740"/>
              <a:gd name="connsiteY73" fmla="*/ 1930400 h 2587377"/>
              <a:gd name="connsiteX74" fmla="*/ 2438400 w 5302740"/>
              <a:gd name="connsiteY74" fmla="*/ 1943100 h 2587377"/>
              <a:gd name="connsiteX75" fmla="*/ 4940300 w 5302740"/>
              <a:gd name="connsiteY75" fmla="*/ 2578100 h 2587377"/>
              <a:gd name="connsiteX76" fmla="*/ 4927600 w 5302740"/>
              <a:gd name="connsiteY76" fmla="*/ 2260600 h 2587377"/>
              <a:gd name="connsiteX77" fmla="*/ 1485900 w 5302740"/>
              <a:gd name="connsiteY77" fmla="*/ 1358900 h 2587377"/>
              <a:gd name="connsiteX78" fmla="*/ 4978400 w 5302740"/>
              <a:gd name="connsiteY78" fmla="*/ 457200 h 2587377"/>
              <a:gd name="connsiteX79" fmla="*/ 4965700 w 5302740"/>
              <a:gd name="connsiteY79" fmla="*/ 0 h 2587377"/>
              <a:gd name="connsiteX80" fmla="*/ 4940300 w 5302740"/>
              <a:gd name="connsiteY80" fmla="*/ 50800 h 2587377"/>
              <a:gd name="connsiteX0" fmla="*/ 4940300 w 5309359"/>
              <a:gd name="connsiteY0" fmla="*/ 50800 h 2588606"/>
              <a:gd name="connsiteX1" fmla="*/ 4533900 w 5309359"/>
              <a:gd name="connsiteY1" fmla="*/ 76200 h 2588606"/>
              <a:gd name="connsiteX2" fmla="*/ 4419600 w 5309359"/>
              <a:gd name="connsiteY2" fmla="*/ 114300 h 2588606"/>
              <a:gd name="connsiteX3" fmla="*/ 4381500 w 5309359"/>
              <a:gd name="connsiteY3" fmla="*/ 127000 h 2588606"/>
              <a:gd name="connsiteX4" fmla="*/ 4330700 w 5309359"/>
              <a:gd name="connsiteY4" fmla="*/ 152400 h 2588606"/>
              <a:gd name="connsiteX5" fmla="*/ 4279900 w 5309359"/>
              <a:gd name="connsiteY5" fmla="*/ 165100 h 2588606"/>
              <a:gd name="connsiteX6" fmla="*/ 4165600 w 5309359"/>
              <a:gd name="connsiteY6" fmla="*/ 203200 h 2588606"/>
              <a:gd name="connsiteX7" fmla="*/ 4127500 w 5309359"/>
              <a:gd name="connsiteY7" fmla="*/ 215900 h 2588606"/>
              <a:gd name="connsiteX8" fmla="*/ 4076700 w 5309359"/>
              <a:gd name="connsiteY8" fmla="*/ 241300 h 2588606"/>
              <a:gd name="connsiteX9" fmla="*/ 3937000 w 5309359"/>
              <a:gd name="connsiteY9" fmla="*/ 279400 h 2588606"/>
              <a:gd name="connsiteX10" fmla="*/ 3721100 w 5309359"/>
              <a:gd name="connsiteY10" fmla="*/ 330200 h 2588606"/>
              <a:gd name="connsiteX11" fmla="*/ 3619500 w 5309359"/>
              <a:gd name="connsiteY11" fmla="*/ 368300 h 2588606"/>
              <a:gd name="connsiteX12" fmla="*/ 3568700 w 5309359"/>
              <a:gd name="connsiteY12" fmla="*/ 393700 h 2588606"/>
              <a:gd name="connsiteX13" fmla="*/ 3467100 w 5309359"/>
              <a:gd name="connsiteY13" fmla="*/ 419100 h 2588606"/>
              <a:gd name="connsiteX14" fmla="*/ 3429000 w 5309359"/>
              <a:gd name="connsiteY14" fmla="*/ 431800 h 2588606"/>
              <a:gd name="connsiteX15" fmla="*/ 3200400 w 5309359"/>
              <a:gd name="connsiteY15" fmla="*/ 457200 h 2588606"/>
              <a:gd name="connsiteX16" fmla="*/ 3035300 w 5309359"/>
              <a:gd name="connsiteY16" fmla="*/ 469900 h 2588606"/>
              <a:gd name="connsiteX17" fmla="*/ 2997200 w 5309359"/>
              <a:gd name="connsiteY17" fmla="*/ 495300 h 2588606"/>
              <a:gd name="connsiteX18" fmla="*/ 2946400 w 5309359"/>
              <a:gd name="connsiteY18" fmla="*/ 508000 h 2588606"/>
              <a:gd name="connsiteX19" fmla="*/ 2832100 w 5309359"/>
              <a:gd name="connsiteY19" fmla="*/ 533400 h 2588606"/>
              <a:gd name="connsiteX20" fmla="*/ 2374900 w 5309359"/>
              <a:gd name="connsiteY20" fmla="*/ 584200 h 2588606"/>
              <a:gd name="connsiteX21" fmla="*/ 2298700 w 5309359"/>
              <a:gd name="connsiteY21" fmla="*/ 596900 h 2588606"/>
              <a:gd name="connsiteX22" fmla="*/ 2120900 w 5309359"/>
              <a:gd name="connsiteY22" fmla="*/ 622300 h 2588606"/>
              <a:gd name="connsiteX23" fmla="*/ 2082800 w 5309359"/>
              <a:gd name="connsiteY23" fmla="*/ 635000 h 2588606"/>
              <a:gd name="connsiteX24" fmla="*/ 1993900 w 5309359"/>
              <a:gd name="connsiteY24" fmla="*/ 660400 h 2588606"/>
              <a:gd name="connsiteX25" fmla="*/ 1943100 w 5309359"/>
              <a:gd name="connsiteY25" fmla="*/ 685800 h 2588606"/>
              <a:gd name="connsiteX26" fmla="*/ 1841500 w 5309359"/>
              <a:gd name="connsiteY26" fmla="*/ 711200 h 2588606"/>
              <a:gd name="connsiteX27" fmla="*/ 1778000 w 5309359"/>
              <a:gd name="connsiteY27" fmla="*/ 736600 h 2588606"/>
              <a:gd name="connsiteX28" fmla="*/ 1727200 w 5309359"/>
              <a:gd name="connsiteY28" fmla="*/ 749300 h 2588606"/>
              <a:gd name="connsiteX29" fmla="*/ 1651000 w 5309359"/>
              <a:gd name="connsiteY29" fmla="*/ 774700 h 2588606"/>
              <a:gd name="connsiteX30" fmla="*/ 1536700 w 5309359"/>
              <a:gd name="connsiteY30" fmla="*/ 812800 h 2588606"/>
              <a:gd name="connsiteX31" fmla="*/ 1485900 w 5309359"/>
              <a:gd name="connsiteY31" fmla="*/ 825500 h 2588606"/>
              <a:gd name="connsiteX32" fmla="*/ 1397000 w 5309359"/>
              <a:gd name="connsiteY32" fmla="*/ 889000 h 2588606"/>
              <a:gd name="connsiteX33" fmla="*/ 1358900 w 5309359"/>
              <a:gd name="connsiteY33" fmla="*/ 914400 h 2588606"/>
              <a:gd name="connsiteX34" fmla="*/ 1320800 w 5309359"/>
              <a:gd name="connsiteY34" fmla="*/ 952500 h 2588606"/>
              <a:gd name="connsiteX35" fmla="*/ 1244600 w 5309359"/>
              <a:gd name="connsiteY35" fmla="*/ 977900 h 2588606"/>
              <a:gd name="connsiteX36" fmla="*/ 1181100 w 5309359"/>
              <a:gd name="connsiteY36" fmla="*/ 1003300 h 2588606"/>
              <a:gd name="connsiteX37" fmla="*/ 1117600 w 5309359"/>
              <a:gd name="connsiteY37" fmla="*/ 1041400 h 2588606"/>
              <a:gd name="connsiteX38" fmla="*/ 889000 w 5309359"/>
              <a:gd name="connsiteY38" fmla="*/ 1092200 h 2588606"/>
              <a:gd name="connsiteX39" fmla="*/ 812800 w 5309359"/>
              <a:gd name="connsiteY39" fmla="*/ 1104900 h 2588606"/>
              <a:gd name="connsiteX40" fmla="*/ 698500 w 5309359"/>
              <a:gd name="connsiteY40" fmla="*/ 1143000 h 2588606"/>
              <a:gd name="connsiteX41" fmla="*/ 660400 w 5309359"/>
              <a:gd name="connsiteY41" fmla="*/ 1155700 h 2588606"/>
              <a:gd name="connsiteX42" fmla="*/ 596900 w 5309359"/>
              <a:gd name="connsiteY42" fmla="*/ 1168400 h 2588606"/>
              <a:gd name="connsiteX43" fmla="*/ 520700 w 5309359"/>
              <a:gd name="connsiteY43" fmla="*/ 1193800 h 2588606"/>
              <a:gd name="connsiteX44" fmla="*/ 457200 w 5309359"/>
              <a:gd name="connsiteY44" fmla="*/ 1206500 h 2588606"/>
              <a:gd name="connsiteX45" fmla="*/ 381000 w 5309359"/>
              <a:gd name="connsiteY45" fmla="*/ 1219200 h 2588606"/>
              <a:gd name="connsiteX46" fmla="*/ 342900 w 5309359"/>
              <a:gd name="connsiteY46" fmla="*/ 1231900 h 2588606"/>
              <a:gd name="connsiteX47" fmla="*/ 215900 w 5309359"/>
              <a:gd name="connsiteY47" fmla="*/ 1244600 h 2588606"/>
              <a:gd name="connsiteX48" fmla="*/ 127000 w 5309359"/>
              <a:gd name="connsiteY48" fmla="*/ 1257300 h 2588606"/>
              <a:gd name="connsiteX49" fmla="*/ 63500 w 5309359"/>
              <a:gd name="connsiteY49" fmla="*/ 1282700 h 2588606"/>
              <a:gd name="connsiteX50" fmla="*/ 25400 w 5309359"/>
              <a:gd name="connsiteY50" fmla="*/ 1295400 h 2588606"/>
              <a:gd name="connsiteX51" fmla="*/ 0 w 5309359"/>
              <a:gd name="connsiteY51" fmla="*/ 1333500 h 2588606"/>
              <a:gd name="connsiteX52" fmla="*/ 228600 w 5309359"/>
              <a:gd name="connsiteY52" fmla="*/ 1371600 h 2588606"/>
              <a:gd name="connsiteX53" fmla="*/ 304800 w 5309359"/>
              <a:gd name="connsiteY53" fmla="*/ 1397000 h 2588606"/>
              <a:gd name="connsiteX54" fmla="*/ 368300 w 5309359"/>
              <a:gd name="connsiteY54" fmla="*/ 1422400 h 2588606"/>
              <a:gd name="connsiteX55" fmla="*/ 457200 w 5309359"/>
              <a:gd name="connsiteY55" fmla="*/ 1447800 h 2588606"/>
              <a:gd name="connsiteX56" fmla="*/ 571500 w 5309359"/>
              <a:gd name="connsiteY56" fmla="*/ 1498600 h 2588606"/>
              <a:gd name="connsiteX57" fmla="*/ 660400 w 5309359"/>
              <a:gd name="connsiteY57" fmla="*/ 1536700 h 2588606"/>
              <a:gd name="connsiteX58" fmla="*/ 698500 w 5309359"/>
              <a:gd name="connsiteY58" fmla="*/ 1549400 h 2588606"/>
              <a:gd name="connsiteX59" fmla="*/ 749300 w 5309359"/>
              <a:gd name="connsiteY59" fmla="*/ 1574800 h 2588606"/>
              <a:gd name="connsiteX60" fmla="*/ 863600 w 5309359"/>
              <a:gd name="connsiteY60" fmla="*/ 1612900 h 2588606"/>
              <a:gd name="connsiteX61" fmla="*/ 939800 w 5309359"/>
              <a:gd name="connsiteY61" fmla="*/ 1638300 h 2588606"/>
              <a:gd name="connsiteX62" fmla="*/ 977900 w 5309359"/>
              <a:gd name="connsiteY62" fmla="*/ 1651000 h 2588606"/>
              <a:gd name="connsiteX63" fmla="*/ 1028700 w 5309359"/>
              <a:gd name="connsiteY63" fmla="*/ 1663700 h 2588606"/>
              <a:gd name="connsiteX64" fmla="*/ 1104900 w 5309359"/>
              <a:gd name="connsiteY64" fmla="*/ 1689100 h 2588606"/>
              <a:gd name="connsiteX65" fmla="*/ 1143000 w 5309359"/>
              <a:gd name="connsiteY65" fmla="*/ 1701800 h 2588606"/>
              <a:gd name="connsiteX66" fmla="*/ 1371600 w 5309359"/>
              <a:gd name="connsiteY66" fmla="*/ 1739900 h 2588606"/>
              <a:gd name="connsiteX67" fmla="*/ 1587500 w 5309359"/>
              <a:gd name="connsiteY67" fmla="*/ 1778000 h 2588606"/>
              <a:gd name="connsiteX68" fmla="*/ 1651000 w 5309359"/>
              <a:gd name="connsiteY68" fmla="*/ 1803400 h 2588606"/>
              <a:gd name="connsiteX69" fmla="*/ 1752600 w 5309359"/>
              <a:gd name="connsiteY69" fmla="*/ 1828800 h 2588606"/>
              <a:gd name="connsiteX70" fmla="*/ 2057400 w 5309359"/>
              <a:gd name="connsiteY70" fmla="*/ 1854200 h 2588606"/>
              <a:gd name="connsiteX71" fmla="*/ 2095500 w 5309359"/>
              <a:gd name="connsiteY71" fmla="*/ 1866900 h 2588606"/>
              <a:gd name="connsiteX72" fmla="*/ 2324100 w 5309359"/>
              <a:gd name="connsiteY72" fmla="*/ 1905000 h 2588606"/>
              <a:gd name="connsiteX73" fmla="*/ 2400300 w 5309359"/>
              <a:gd name="connsiteY73" fmla="*/ 1930400 h 2588606"/>
              <a:gd name="connsiteX74" fmla="*/ 4940300 w 5309359"/>
              <a:gd name="connsiteY74" fmla="*/ 2578100 h 2588606"/>
              <a:gd name="connsiteX75" fmla="*/ 4927600 w 5309359"/>
              <a:gd name="connsiteY75" fmla="*/ 2260600 h 2588606"/>
              <a:gd name="connsiteX76" fmla="*/ 1485900 w 5309359"/>
              <a:gd name="connsiteY76" fmla="*/ 1358900 h 2588606"/>
              <a:gd name="connsiteX77" fmla="*/ 4978400 w 5309359"/>
              <a:gd name="connsiteY77" fmla="*/ 457200 h 2588606"/>
              <a:gd name="connsiteX78" fmla="*/ 4965700 w 5309359"/>
              <a:gd name="connsiteY78" fmla="*/ 0 h 2588606"/>
              <a:gd name="connsiteX79" fmla="*/ 4940300 w 5309359"/>
              <a:gd name="connsiteY79" fmla="*/ 50800 h 2588606"/>
              <a:gd name="connsiteX0" fmla="*/ 4940300 w 5313817"/>
              <a:gd name="connsiteY0" fmla="*/ 50800 h 2589872"/>
              <a:gd name="connsiteX1" fmla="*/ 4533900 w 5313817"/>
              <a:gd name="connsiteY1" fmla="*/ 76200 h 2589872"/>
              <a:gd name="connsiteX2" fmla="*/ 4419600 w 5313817"/>
              <a:gd name="connsiteY2" fmla="*/ 114300 h 2589872"/>
              <a:gd name="connsiteX3" fmla="*/ 4381500 w 5313817"/>
              <a:gd name="connsiteY3" fmla="*/ 127000 h 2589872"/>
              <a:gd name="connsiteX4" fmla="*/ 4330700 w 5313817"/>
              <a:gd name="connsiteY4" fmla="*/ 152400 h 2589872"/>
              <a:gd name="connsiteX5" fmla="*/ 4279900 w 5313817"/>
              <a:gd name="connsiteY5" fmla="*/ 165100 h 2589872"/>
              <a:gd name="connsiteX6" fmla="*/ 4165600 w 5313817"/>
              <a:gd name="connsiteY6" fmla="*/ 203200 h 2589872"/>
              <a:gd name="connsiteX7" fmla="*/ 4127500 w 5313817"/>
              <a:gd name="connsiteY7" fmla="*/ 215900 h 2589872"/>
              <a:gd name="connsiteX8" fmla="*/ 4076700 w 5313817"/>
              <a:gd name="connsiteY8" fmla="*/ 241300 h 2589872"/>
              <a:gd name="connsiteX9" fmla="*/ 3937000 w 5313817"/>
              <a:gd name="connsiteY9" fmla="*/ 279400 h 2589872"/>
              <a:gd name="connsiteX10" fmla="*/ 3721100 w 5313817"/>
              <a:gd name="connsiteY10" fmla="*/ 330200 h 2589872"/>
              <a:gd name="connsiteX11" fmla="*/ 3619500 w 5313817"/>
              <a:gd name="connsiteY11" fmla="*/ 368300 h 2589872"/>
              <a:gd name="connsiteX12" fmla="*/ 3568700 w 5313817"/>
              <a:gd name="connsiteY12" fmla="*/ 393700 h 2589872"/>
              <a:gd name="connsiteX13" fmla="*/ 3467100 w 5313817"/>
              <a:gd name="connsiteY13" fmla="*/ 419100 h 2589872"/>
              <a:gd name="connsiteX14" fmla="*/ 3429000 w 5313817"/>
              <a:gd name="connsiteY14" fmla="*/ 431800 h 2589872"/>
              <a:gd name="connsiteX15" fmla="*/ 3200400 w 5313817"/>
              <a:gd name="connsiteY15" fmla="*/ 457200 h 2589872"/>
              <a:gd name="connsiteX16" fmla="*/ 3035300 w 5313817"/>
              <a:gd name="connsiteY16" fmla="*/ 469900 h 2589872"/>
              <a:gd name="connsiteX17" fmla="*/ 2997200 w 5313817"/>
              <a:gd name="connsiteY17" fmla="*/ 495300 h 2589872"/>
              <a:gd name="connsiteX18" fmla="*/ 2946400 w 5313817"/>
              <a:gd name="connsiteY18" fmla="*/ 508000 h 2589872"/>
              <a:gd name="connsiteX19" fmla="*/ 2832100 w 5313817"/>
              <a:gd name="connsiteY19" fmla="*/ 533400 h 2589872"/>
              <a:gd name="connsiteX20" fmla="*/ 2374900 w 5313817"/>
              <a:gd name="connsiteY20" fmla="*/ 584200 h 2589872"/>
              <a:gd name="connsiteX21" fmla="*/ 2298700 w 5313817"/>
              <a:gd name="connsiteY21" fmla="*/ 596900 h 2589872"/>
              <a:gd name="connsiteX22" fmla="*/ 2120900 w 5313817"/>
              <a:gd name="connsiteY22" fmla="*/ 622300 h 2589872"/>
              <a:gd name="connsiteX23" fmla="*/ 2082800 w 5313817"/>
              <a:gd name="connsiteY23" fmla="*/ 635000 h 2589872"/>
              <a:gd name="connsiteX24" fmla="*/ 1993900 w 5313817"/>
              <a:gd name="connsiteY24" fmla="*/ 660400 h 2589872"/>
              <a:gd name="connsiteX25" fmla="*/ 1943100 w 5313817"/>
              <a:gd name="connsiteY25" fmla="*/ 685800 h 2589872"/>
              <a:gd name="connsiteX26" fmla="*/ 1841500 w 5313817"/>
              <a:gd name="connsiteY26" fmla="*/ 711200 h 2589872"/>
              <a:gd name="connsiteX27" fmla="*/ 1778000 w 5313817"/>
              <a:gd name="connsiteY27" fmla="*/ 736600 h 2589872"/>
              <a:gd name="connsiteX28" fmla="*/ 1727200 w 5313817"/>
              <a:gd name="connsiteY28" fmla="*/ 749300 h 2589872"/>
              <a:gd name="connsiteX29" fmla="*/ 1651000 w 5313817"/>
              <a:gd name="connsiteY29" fmla="*/ 774700 h 2589872"/>
              <a:gd name="connsiteX30" fmla="*/ 1536700 w 5313817"/>
              <a:gd name="connsiteY30" fmla="*/ 812800 h 2589872"/>
              <a:gd name="connsiteX31" fmla="*/ 1485900 w 5313817"/>
              <a:gd name="connsiteY31" fmla="*/ 825500 h 2589872"/>
              <a:gd name="connsiteX32" fmla="*/ 1397000 w 5313817"/>
              <a:gd name="connsiteY32" fmla="*/ 889000 h 2589872"/>
              <a:gd name="connsiteX33" fmla="*/ 1358900 w 5313817"/>
              <a:gd name="connsiteY33" fmla="*/ 914400 h 2589872"/>
              <a:gd name="connsiteX34" fmla="*/ 1320800 w 5313817"/>
              <a:gd name="connsiteY34" fmla="*/ 952500 h 2589872"/>
              <a:gd name="connsiteX35" fmla="*/ 1244600 w 5313817"/>
              <a:gd name="connsiteY35" fmla="*/ 977900 h 2589872"/>
              <a:gd name="connsiteX36" fmla="*/ 1181100 w 5313817"/>
              <a:gd name="connsiteY36" fmla="*/ 1003300 h 2589872"/>
              <a:gd name="connsiteX37" fmla="*/ 1117600 w 5313817"/>
              <a:gd name="connsiteY37" fmla="*/ 1041400 h 2589872"/>
              <a:gd name="connsiteX38" fmla="*/ 889000 w 5313817"/>
              <a:gd name="connsiteY38" fmla="*/ 1092200 h 2589872"/>
              <a:gd name="connsiteX39" fmla="*/ 812800 w 5313817"/>
              <a:gd name="connsiteY39" fmla="*/ 1104900 h 2589872"/>
              <a:gd name="connsiteX40" fmla="*/ 698500 w 5313817"/>
              <a:gd name="connsiteY40" fmla="*/ 1143000 h 2589872"/>
              <a:gd name="connsiteX41" fmla="*/ 660400 w 5313817"/>
              <a:gd name="connsiteY41" fmla="*/ 1155700 h 2589872"/>
              <a:gd name="connsiteX42" fmla="*/ 596900 w 5313817"/>
              <a:gd name="connsiteY42" fmla="*/ 1168400 h 2589872"/>
              <a:gd name="connsiteX43" fmla="*/ 520700 w 5313817"/>
              <a:gd name="connsiteY43" fmla="*/ 1193800 h 2589872"/>
              <a:gd name="connsiteX44" fmla="*/ 457200 w 5313817"/>
              <a:gd name="connsiteY44" fmla="*/ 1206500 h 2589872"/>
              <a:gd name="connsiteX45" fmla="*/ 381000 w 5313817"/>
              <a:gd name="connsiteY45" fmla="*/ 1219200 h 2589872"/>
              <a:gd name="connsiteX46" fmla="*/ 342900 w 5313817"/>
              <a:gd name="connsiteY46" fmla="*/ 1231900 h 2589872"/>
              <a:gd name="connsiteX47" fmla="*/ 215900 w 5313817"/>
              <a:gd name="connsiteY47" fmla="*/ 1244600 h 2589872"/>
              <a:gd name="connsiteX48" fmla="*/ 127000 w 5313817"/>
              <a:gd name="connsiteY48" fmla="*/ 1257300 h 2589872"/>
              <a:gd name="connsiteX49" fmla="*/ 63500 w 5313817"/>
              <a:gd name="connsiteY49" fmla="*/ 1282700 h 2589872"/>
              <a:gd name="connsiteX50" fmla="*/ 25400 w 5313817"/>
              <a:gd name="connsiteY50" fmla="*/ 1295400 h 2589872"/>
              <a:gd name="connsiteX51" fmla="*/ 0 w 5313817"/>
              <a:gd name="connsiteY51" fmla="*/ 1333500 h 2589872"/>
              <a:gd name="connsiteX52" fmla="*/ 228600 w 5313817"/>
              <a:gd name="connsiteY52" fmla="*/ 1371600 h 2589872"/>
              <a:gd name="connsiteX53" fmla="*/ 304800 w 5313817"/>
              <a:gd name="connsiteY53" fmla="*/ 1397000 h 2589872"/>
              <a:gd name="connsiteX54" fmla="*/ 368300 w 5313817"/>
              <a:gd name="connsiteY54" fmla="*/ 1422400 h 2589872"/>
              <a:gd name="connsiteX55" fmla="*/ 457200 w 5313817"/>
              <a:gd name="connsiteY55" fmla="*/ 1447800 h 2589872"/>
              <a:gd name="connsiteX56" fmla="*/ 571500 w 5313817"/>
              <a:gd name="connsiteY56" fmla="*/ 1498600 h 2589872"/>
              <a:gd name="connsiteX57" fmla="*/ 660400 w 5313817"/>
              <a:gd name="connsiteY57" fmla="*/ 1536700 h 2589872"/>
              <a:gd name="connsiteX58" fmla="*/ 698500 w 5313817"/>
              <a:gd name="connsiteY58" fmla="*/ 1549400 h 2589872"/>
              <a:gd name="connsiteX59" fmla="*/ 749300 w 5313817"/>
              <a:gd name="connsiteY59" fmla="*/ 1574800 h 2589872"/>
              <a:gd name="connsiteX60" fmla="*/ 863600 w 5313817"/>
              <a:gd name="connsiteY60" fmla="*/ 1612900 h 2589872"/>
              <a:gd name="connsiteX61" fmla="*/ 939800 w 5313817"/>
              <a:gd name="connsiteY61" fmla="*/ 1638300 h 2589872"/>
              <a:gd name="connsiteX62" fmla="*/ 977900 w 5313817"/>
              <a:gd name="connsiteY62" fmla="*/ 1651000 h 2589872"/>
              <a:gd name="connsiteX63" fmla="*/ 1028700 w 5313817"/>
              <a:gd name="connsiteY63" fmla="*/ 1663700 h 2589872"/>
              <a:gd name="connsiteX64" fmla="*/ 1104900 w 5313817"/>
              <a:gd name="connsiteY64" fmla="*/ 1689100 h 2589872"/>
              <a:gd name="connsiteX65" fmla="*/ 1143000 w 5313817"/>
              <a:gd name="connsiteY65" fmla="*/ 1701800 h 2589872"/>
              <a:gd name="connsiteX66" fmla="*/ 1371600 w 5313817"/>
              <a:gd name="connsiteY66" fmla="*/ 1739900 h 2589872"/>
              <a:gd name="connsiteX67" fmla="*/ 1587500 w 5313817"/>
              <a:gd name="connsiteY67" fmla="*/ 1778000 h 2589872"/>
              <a:gd name="connsiteX68" fmla="*/ 1651000 w 5313817"/>
              <a:gd name="connsiteY68" fmla="*/ 1803400 h 2589872"/>
              <a:gd name="connsiteX69" fmla="*/ 1752600 w 5313817"/>
              <a:gd name="connsiteY69" fmla="*/ 1828800 h 2589872"/>
              <a:gd name="connsiteX70" fmla="*/ 2057400 w 5313817"/>
              <a:gd name="connsiteY70" fmla="*/ 1854200 h 2589872"/>
              <a:gd name="connsiteX71" fmla="*/ 2095500 w 5313817"/>
              <a:gd name="connsiteY71" fmla="*/ 1866900 h 2589872"/>
              <a:gd name="connsiteX72" fmla="*/ 2324100 w 5313817"/>
              <a:gd name="connsiteY72" fmla="*/ 1905000 h 2589872"/>
              <a:gd name="connsiteX73" fmla="*/ 4940300 w 5313817"/>
              <a:gd name="connsiteY73" fmla="*/ 2578100 h 2589872"/>
              <a:gd name="connsiteX74" fmla="*/ 4927600 w 5313817"/>
              <a:gd name="connsiteY74" fmla="*/ 2260600 h 2589872"/>
              <a:gd name="connsiteX75" fmla="*/ 1485900 w 5313817"/>
              <a:gd name="connsiteY75" fmla="*/ 1358900 h 2589872"/>
              <a:gd name="connsiteX76" fmla="*/ 4978400 w 5313817"/>
              <a:gd name="connsiteY76" fmla="*/ 457200 h 2589872"/>
              <a:gd name="connsiteX77" fmla="*/ 4965700 w 5313817"/>
              <a:gd name="connsiteY77" fmla="*/ 0 h 2589872"/>
              <a:gd name="connsiteX78" fmla="*/ 4940300 w 5313817"/>
              <a:gd name="connsiteY78" fmla="*/ 50800 h 2589872"/>
              <a:gd name="connsiteX0" fmla="*/ 4940300 w 5327403"/>
              <a:gd name="connsiteY0" fmla="*/ 50800 h 2591836"/>
              <a:gd name="connsiteX1" fmla="*/ 4533900 w 5327403"/>
              <a:gd name="connsiteY1" fmla="*/ 76200 h 2591836"/>
              <a:gd name="connsiteX2" fmla="*/ 4419600 w 5327403"/>
              <a:gd name="connsiteY2" fmla="*/ 114300 h 2591836"/>
              <a:gd name="connsiteX3" fmla="*/ 4381500 w 5327403"/>
              <a:gd name="connsiteY3" fmla="*/ 127000 h 2591836"/>
              <a:gd name="connsiteX4" fmla="*/ 4330700 w 5327403"/>
              <a:gd name="connsiteY4" fmla="*/ 152400 h 2591836"/>
              <a:gd name="connsiteX5" fmla="*/ 4279900 w 5327403"/>
              <a:gd name="connsiteY5" fmla="*/ 165100 h 2591836"/>
              <a:gd name="connsiteX6" fmla="*/ 4165600 w 5327403"/>
              <a:gd name="connsiteY6" fmla="*/ 203200 h 2591836"/>
              <a:gd name="connsiteX7" fmla="*/ 4127500 w 5327403"/>
              <a:gd name="connsiteY7" fmla="*/ 215900 h 2591836"/>
              <a:gd name="connsiteX8" fmla="*/ 4076700 w 5327403"/>
              <a:gd name="connsiteY8" fmla="*/ 241300 h 2591836"/>
              <a:gd name="connsiteX9" fmla="*/ 3937000 w 5327403"/>
              <a:gd name="connsiteY9" fmla="*/ 279400 h 2591836"/>
              <a:gd name="connsiteX10" fmla="*/ 3721100 w 5327403"/>
              <a:gd name="connsiteY10" fmla="*/ 330200 h 2591836"/>
              <a:gd name="connsiteX11" fmla="*/ 3619500 w 5327403"/>
              <a:gd name="connsiteY11" fmla="*/ 368300 h 2591836"/>
              <a:gd name="connsiteX12" fmla="*/ 3568700 w 5327403"/>
              <a:gd name="connsiteY12" fmla="*/ 393700 h 2591836"/>
              <a:gd name="connsiteX13" fmla="*/ 3467100 w 5327403"/>
              <a:gd name="connsiteY13" fmla="*/ 419100 h 2591836"/>
              <a:gd name="connsiteX14" fmla="*/ 3429000 w 5327403"/>
              <a:gd name="connsiteY14" fmla="*/ 431800 h 2591836"/>
              <a:gd name="connsiteX15" fmla="*/ 3200400 w 5327403"/>
              <a:gd name="connsiteY15" fmla="*/ 457200 h 2591836"/>
              <a:gd name="connsiteX16" fmla="*/ 3035300 w 5327403"/>
              <a:gd name="connsiteY16" fmla="*/ 469900 h 2591836"/>
              <a:gd name="connsiteX17" fmla="*/ 2997200 w 5327403"/>
              <a:gd name="connsiteY17" fmla="*/ 495300 h 2591836"/>
              <a:gd name="connsiteX18" fmla="*/ 2946400 w 5327403"/>
              <a:gd name="connsiteY18" fmla="*/ 508000 h 2591836"/>
              <a:gd name="connsiteX19" fmla="*/ 2832100 w 5327403"/>
              <a:gd name="connsiteY19" fmla="*/ 533400 h 2591836"/>
              <a:gd name="connsiteX20" fmla="*/ 2374900 w 5327403"/>
              <a:gd name="connsiteY20" fmla="*/ 584200 h 2591836"/>
              <a:gd name="connsiteX21" fmla="*/ 2298700 w 5327403"/>
              <a:gd name="connsiteY21" fmla="*/ 596900 h 2591836"/>
              <a:gd name="connsiteX22" fmla="*/ 2120900 w 5327403"/>
              <a:gd name="connsiteY22" fmla="*/ 622300 h 2591836"/>
              <a:gd name="connsiteX23" fmla="*/ 2082800 w 5327403"/>
              <a:gd name="connsiteY23" fmla="*/ 635000 h 2591836"/>
              <a:gd name="connsiteX24" fmla="*/ 1993900 w 5327403"/>
              <a:gd name="connsiteY24" fmla="*/ 660400 h 2591836"/>
              <a:gd name="connsiteX25" fmla="*/ 1943100 w 5327403"/>
              <a:gd name="connsiteY25" fmla="*/ 685800 h 2591836"/>
              <a:gd name="connsiteX26" fmla="*/ 1841500 w 5327403"/>
              <a:gd name="connsiteY26" fmla="*/ 711200 h 2591836"/>
              <a:gd name="connsiteX27" fmla="*/ 1778000 w 5327403"/>
              <a:gd name="connsiteY27" fmla="*/ 736600 h 2591836"/>
              <a:gd name="connsiteX28" fmla="*/ 1727200 w 5327403"/>
              <a:gd name="connsiteY28" fmla="*/ 749300 h 2591836"/>
              <a:gd name="connsiteX29" fmla="*/ 1651000 w 5327403"/>
              <a:gd name="connsiteY29" fmla="*/ 774700 h 2591836"/>
              <a:gd name="connsiteX30" fmla="*/ 1536700 w 5327403"/>
              <a:gd name="connsiteY30" fmla="*/ 812800 h 2591836"/>
              <a:gd name="connsiteX31" fmla="*/ 1485900 w 5327403"/>
              <a:gd name="connsiteY31" fmla="*/ 825500 h 2591836"/>
              <a:gd name="connsiteX32" fmla="*/ 1397000 w 5327403"/>
              <a:gd name="connsiteY32" fmla="*/ 889000 h 2591836"/>
              <a:gd name="connsiteX33" fmla="*/ 1358900 w 5327403"/>
              <a:gd name="connsiteY33" fmla="*/ 914400 h 2591836"/>
              <a:gd name="connsiteX34" fmla="*/ 1320800 w 5327403"/>
              <a:gd name="connsiteY34" fmla="*/ 952500 h 2591836"/>
              <a:gd name="connsiteX35" fmla="*/ 1244600 w 5327403"/>
              <a:gd name="connsiteY35" fmla="*/ 977900 h 2591836"/>
              <a:gd name="connsiteX36" fmla="*/ 1181100 w 5327403"/>
              <a:gd name="connsiteY36" fmla="*/ 1003300 h 2591836"/>
              <a:gd name="connsiteX37" fmla="*/ 1117600 w 5327403"/>
              <a:gd name="connsiteY37" fmla="*/ 1041400 h 2591836"/>
              <a:gd name="connsiteX38" fmla="*/ 889000 w 5327403"/>
              <a:gd name="connsiteY38" fmla="*/ 1092200 h 2591836"/>
              <a:gd name="connsiteX39" fmla="*/ 812800 w 5327403"/>
              <a:gd name="connsiteY39" fmla="*/ 1104900 h 2591836"/>
              <a:gd name="connsiteX40" fmla="*/ 698500 w 5327403"/>
              <a:gd name="connsiteY40" fmla="*/ 1143000 h 2591836"/>
              <a:gd name="connsiteX41" fmla="*/ 660400 w 5327403"/>
              <a:gd name="connsiteY41" fmla="*/ 1155700 h 2591836"/>
              <a:gd name="connsiteX42" fmla="*/ 596900 w 5327403"/>
              <a:gd name="connsiteY42" fmla="*/ 1168400 h 2591836"/>
              <a:gd name="connsiteX43" fmla="*/ 520700 w 5327403"/>
              <a:gd name="connsiteY43" fmla="*/ 1193800 h 2591836"/>
              <a:gd name="connsiteX44" fmla="*/ 457200 w 5327403"/>
              <a:gd name="connsiteY44" fmla="*/ 1206500 h 2591836"/>
              <a:gd name="connsiteX45" fmla="*/ 381000 w 5327403"/>
              <a:gd name="connsiteY45" fmla="*/ 1219200 h 2591836"/>
              <a:gd name="connsiteX46" fmla="*/ 342900 w 5327403"/>
              <a:gd name="connsiteY46" fmla="*/ 1231900 h 2591836"/>
              <a:gd name="connsiteX47" fmla="*/ 215900 w 5327403"/>
              <a:gd name="connsiteY47" fmla="*/ 1244600 h 2591836"/>
              <a:gd name="connsiteX48" fmla="*/ 127000 w 5327403"/>
              <a:gd name="connsiteY48" fmla="*/ 1257300 h 2591836"/>
              <a:gd name="connsiteX49" fmla="*/ 63500 w 5327403"/>
              <a:gd name="connsiteY49" fmla="*/ 1282700 h 2591836"/>
              <a:gd name="connsiteX50" fmla="*/ 25400 w 5327403"/>
              <a:gd name="connsiteY50" fmla="*/ 1295400 h 2591836"/>
              <a:gd name="connsiteX51" fmla="*/ 0 w 5327403"/>
              <a:gd name="connsiteY51" fmla="*/ 1333500 h 2591836"/>
              <a:gd name="connsiteX52" fmla="*/ 228600 w 5327403"/>
              <a:gd name="connsiteY52" fmla="*/ 1371600 h 2591836"/>
              <a:gd name="connsiteX53" fmla="*/ 304800 w 5327403"/>
              <a:gd name="connsiteY53" fmla="*/ 1397000 h 2591836"/>
              <a:gd name="connsiteX54" fmla="*/ 368300 w 5327403"/>
              <a:gd name="connsiteY54" fmla="*/ 1422400 h 2591836"/>
              <a:gd name="connsiteX55" fmla="*/ 457200 w 5327403"/>
              <a:gd name="connsiteY55" fmla="*/ 1447800 h 2591836"/>
              <a:gd name="connsiteX56" fmla="*/ 571500 w 5327403"/>
              <a:gd name="connsiteY56" fmla="*/ 1498600 h 2591836"/>
              <a:gd name="connsiteX57" fmla="*/ 660400 w 5327403"/>
              <a:gd name="connsiteY57" fmla="*/ 1536700 h 2591836"/>
              <a:gd name="connsiteX58" fmla="*/ 698500 w 5327403"/>
              <a:gd name="connsiteY58" fmla="*/ 1549400 h 2591836"/>
              <a:gd name="connsiteX59" fmla="*/ 749300 w 5327403"/>
              <a:gd name="connsiteY59" fmla="*/ 1574800 h 2591836"/>
              <a:gd name="connsiteX60" fmla="*/ 863600 w 5327403"/>
              <a:gd name="connsiteY60" fmla="*/ 1612900 h 2591836"/>
              <a:gd name="connsiteX61" fmla="*/ 939800 w 5327403"/>
              <a:gd name="connsiteY61" fmla="*/ 1638300 h 2591836"/>
              <a:gd name="connsiteX62" fmla="*/ 977900 w 5327403"/>
              <a:gd name="connsiteY62" fmla="*/ 1651000 h 2591836"/>
              <a:gd name="connsiteX63" fmla="*/ 1028700 w 5327403"/>
              <a:gd name="connsiteY63" fmla="*/ 1663700 h 2591836"/>
              <a:gd name="connsiteX64" fmla="*/ 1104900 w 5327403"/>
              <a:gd name="connsiteY64" fmla="*/ 1689100 h 2591836"/>
              <a:gd name="connsiteX65" fmla="*/ 1143000 w 5327403"/>
              <a:gd name="connsiteY65" fmla="*/ 1701800 h 2591836"/>
              <a:gd name="connsiteX66" fmla="*/ 1371600 w 5327403"/>
              <a:gd name="connsiteY66" fmla="*/ 1739900 h 2591836"/>
              <a:gd name="connsiteX67" fmla="*/ 1587500 w 5327403"/>
              <a:gd name="connsiteY67" fmla="*/ 1778000 h 2591836"/>
              <a:gd name="connsiteX68" fmla="*/ 1651000 w 5327403"/>
              <a:gd name="connsiteY68" fmla="*/ 1803400 h 2591836"/>
              <a:gd name="connsiteX69" fmla="*/ 1752600 w 5327403"/>
              <a:gd name="connsiteY69" fmla="*/ 1828800 h 2591836"/>
              <a:gd name="connsiteX70" fmla="*/ 2057400 w 5327403"/>
              <a:gd name="connsiteY70" fmla="*/ 1854200 h 2591836"/>
              <a:gd name="connsiteX71" fmla="*/ 2095500 w 5327403"/>
              <a:gd name="connsiteY71" fmla="*/ 1866900 h 2591836"/>
              <a:gd name="connsiteX72" fmla="*/ 4940300 w 5327403"/>
              <a:gd name="connsiteY72" fmla="*/ 2578100 h 2591836"/>
              <a:gd name="connsiteX73" fmla="*/ 4927600 w 5327403"/>
              <a:gd name="connsiteY73" fmla="*/ 2260600 h 2591836"/>
              <a:gd name="connsiteX74" fmla="*/ 1485900 w 5327403"/>
              <a:gd name="connsiteY74" fmla="*/ 1358900 h 2591836"/>
              <a:gd name="connsiteX75" fmla="*/ 4978400 w 5327403"/>
              <a:gd name="connsiteY75" fmla="*/ 457200 h 2591836"/>
              <a:gd name="connsiteX76" fmla="*/ 4965700 w 5327403"/>
              <a:gd name="connsiteY76" fmla="*/ 0 h 2591836"/>
              <a:gd name="connsiteX77" fmla="*/ 4940300 w 5327403"/>
              <a:gd name="connsiteY77" fmla="*/ 50800 h 2591836"/>
              <a:gd name="connsiteX0" fmla="*/ 4940300 w 5329696"/>
              <a:gd name="connsiteY0" fmla="*/ 50800 h 2592506"/>
              <a:gd name="connsiteX1" fmla="*/ 4533900 w 5329696"/>
              <a:gd name="connsiteY1" fmla="*/ 76200 h 2592506"/>
              <a:gd name="connsiteX2" fmla="*/ 4419600 w 5329696"/>
              <a:gd name="connsiteY2" fmla="*/ 114300 h 2592506"/>
              <a:gd name="connsiteX3" fmla="*/ 4381500 w 5329696"/>
              <a:gd name="connsiteY3" fmla="*/ 127000 h 2592506"/>
              <a:gd name="connsiteX4" fmla="*/ 4330700 w 5329696"/>
              <a:gd name="connsiteY4" fmla="*/ 152400 h 2592506"/>
              <a:gd name="connsiteX5" fmla="*/ 4279900 w 5329696"/>
              <a:gd name="connsiteY5" fmla="*/ 165100 h 2592506"/>
              <a:gd name="connsiteX6" fmla="*/ 4165600 w 5329696"/>
              <a:gd name="connsiteY6" fmla="*/ 203200 h 2592506"/>
              <a:gd name="connsiteX7" fmla="*/ 4127500 w 5329696"/>
              <a:gd name="connsiteY7" fmla="*/ 215900 h 2592506"/>
              <a:gd name="connsiteX8" fmla="*/ 4076700 w 5329696"/>
              <a:gd name="connsiteY8" fmla="*/ 241300 h 2592506"/>
              <a:gd name="connsiteX9" fmla="*/ 3937000 w 5329696"/>
              <a:gd name="connsiteY9" fmla="*/ 279400 h 2592506"/>
              <a:gd name="connsiteX10" fmla="*/ 3721100 w 5329696"/>
              <a:gd name="connsiteY10" fmla="*/ 330200 h 2592506"/>
              <a:gd name="connsiteX11" fmla="*/ 3619500 w 5329696"/>
              <a:gd name="connsiteY11" fmla="*/ 368300 h 2592506"/>
              <a:gd name="connsiteX12" fmla="*/ 3568700 w 5329696"/>
              <a:gd name="connsiteY12" fmla="*/ 393700 h 2592506"/>
              <a:gd name="connsiteX13" fmla="*/ 3467100 w 5329696"/>
              <a:gd name="connsiteY13" fmla="*/ 419100 h 2592506"/>
              <a:gd name="connsiteX14" fmla="*/ 3429000 w 5329696"/>
              <a:gd name="connsiteY14" fmla="*/ 431800 h 2592506"/>
              <a:gd name="connsiteX15" fmla="*/ 3200400 w 5329696"/>
              <a:gd name="connsiteY15" fmla="*/ 457200 h 2592506"/>
              <a:gd name="connsiteX16" fmla="*/ 3035300 w 5329696"/>
              <a:gd name="connsiteY16" fmla="*/ 469900 h 2592506"/>
              <a:gd name="connsiteX17" fmla="*/ 2997200 w 5329696"/>
              <a:gd name="connsiteY17" fmla="*/ 495300 h 2592506"/>
              <a:gd name="connsiteX18" fmla="*/ 2946400 w 5329696"/>
              <a:gd name="connsiteY18" fmla="*/ 508000 h 2592506"/>
              <a:gd name="connsiteX19" fmla="*/ 2832100 w 5329696"/>
              <a:gd name="connsiteY19" fmla="*/ 533400 h 2592506"/>
              <a:gd name="connsiteX20" fmla="*/ 2374900 w 5329696"/>
              <a:gd name="connsiteY20" fmla="*/ 584200 h 2592506"/>
              <a:gd name="connsiteX21" fmla="*/ 2298700 w 5329696"/>
              <a:gd name="connsiteY21" fmla="*/ 596900 h 2592506"/>
              <a:gd name="connsiteX22" fmla="*/ 2120900 w 5329696"/>
              <a:gd name="connsiteY22" fmla="*/ 622300 h 2592506"/>
              <a:gd name="connsiteX23" fmla="*/ 2082800 w 5329696"/>
              <a:gd name="connsiteY23" fmla="*/ 635000 h 2592506"/>
              <a:gd name="connsiteX24" fmla="*/ 1993900 w 5329696"/>
              <a:gd name="connsiteY24" fmla="*/ 660400 h 2592506"/>
              <a:gd name="connsiteX25" fmla="*/ 1943100 w 5329696"/>
              <a:gd name="connsiteY25" fmla="*/ 685800 h 2592506"/>
              <a:gd name="connsiteX26" fmla="*/ 1841500 w 5329696"/>
              <a:gd name="connsiteY26" fmla="*/ 711200 h 2592506"/>
              <a:gd name="connsiteX27" fmla="*/ 1778000 w 5329696"/>
              <a:gd name="connsiteY27" fmla="*/ 736600 h 2592506"/>
              <a:gd name="connsiteX28" fmla="*/ 1727200 w 5329696"/>
              <a:gd name="connsiteY28" fmla="*/ 749300 h 2592506"/>
              <a:gd name="connsiteX29" fmla="*/ 1651000 w 5329696"/>
              <a:gd name="connsiteY29" fmla="*/ 774700 h 2592506"/>
              <a:gd name="connsiteX30" fmla="*/ 1536700 w 5329696"/>
              <a:gd name="connsiteY30" fmla="*/ 812800 h 2592506"/>
              <a:gd name="connsiteX31" fmla="*/ 1485900 w 5329696"/>
              <a:gd name="connsiteY31" fmla="*/ 825500 h 2592506"/>
              <a:gd name="connsiteX32" fmla="*/ 1397000 w 5329696"/>
              <a:gd name="connsiteY32" fmla="*/ 889000 h 2592506"/>
              <a:gd name="connsiteX33" fmla="*/ 1358900 w 5329696"/>
              <a:gd name="connsiteY33" fmla="*/ 914400 h 2592506"/>
              <a:gd name="connsiteX34" fmla="*/ 1320800 w 5329696"/>
              <a:gd name="connsiteY34" fmla="*/ 952500 h 2592506"/>
              <a:gd name="connsiteX35" fmla="*/ 1244600 w 5329696"/>
              <a:gd name="connsiteY35" fmla="*/ 977900 h 2592506"/>
              <a:gd name="connsiteX36" fmla="*/ 1181100 w 5329696"/>
              <a:gd name="connsiteY36" fmla="*/ 1003300 h 2592506"/>
              <a:gd name="connsiteX37" fmla="*/ 1117600 w 5329696"/>
              <a:gd name="connsiteY37" fmla="*/ 1041400 h 2592506"/>
              <a:gd name="connsiteX38" fmla="*/ 889000 w 5329696"/>
              <a:gd name="connsiteY38" fmla="*/ 1092200 h 2592506"/>
              <a:gd name="connsiteX39" fmla="*/ 812800 w 5329696"/>
              <a:gd name="connsiteY39" fmla="*/ 1104900 h 2592506"/>
              <a:gd name="connsiteX40" fmla="*/ 698500 w 5329696"/>
              <a:gd name="connsiteY40" fmla="*/ 1143000 h 2592506"/>
              <a:gd name="connsiteX41" fmla="*/ 660400 w 5329696"/>
              <a:gd name="connsiteY41" fmla="*/ 1155700 h 2592506"/>
              <a:gd name="connsiteX42" fmla="*/ 596900 w 5329696"/>
              <a:gd name="connsiteY42" fmla="*/ 1168400 h 2592506"/>
              <a:gd name="connsiteX43" fmla="*/ 520700 w 5329696"/>
              <a:gd name="connsiteY43" fmla="*/ 1193800 h 2592506"/>
              <a:gd name="connsiteX44" fmla="*/ 457200 w 5329696"/>
              <a:gd name="connsiteY44" fmla="*/ 1206500 h 2592506"/>
              <a:gd name="connsiteX45" fmla="*/ 381000 w 5329696"/>
              <a:gd name="connsiteY45" fmla="*/ 1219200 h 2592506"/>
              <a:gd name="connsiteX46" fmla="*/ 342900 w 5329696"/>
              <a:gd name="connsiteY46" fmla="*/ 1231900 h 2592506"/>
              <a:gd name="connsiteX47" fmla="*/ 215900 w 5329696"/>
              <a:gd name="connsiteY47" fmla="*/ 1244600 h 2592506"/>
              <a:gd name="connsiteX48" fmla="*/ 127000 w 5329696"/>
              <a:gd name="connsiteY48" fmla="*/ 1257300 h 2592506"/>
              <a:gd name="connsiteX49" fmla="*/ 63500 w 5329696"/>
              <a:gd name="connsiteY49" fmla="*/ 1282700 h 2592506"/>
              <a:gd name="connsiteX50" fmla="*/ 25400 w 5329696"/>
              <a:gd name="connsiteY50" fmla="*/ 1295400 h 2592506"/>
              <a:gd name="connsiteX51" fmla="*/ 0 w 5329696"/>
              <a:gd name="connsiteY51" fmla="*/ 1333500 h 2592506"/>
              <a:gd name="connsiteX52" fmla="*/ 228600 w 5329696"/>
              <a:gd name="connsiteY52" fmla="*/ 1371600 h 2592506"/>
              <a:gd name="connsiteX53" fmla="*/ 304800 w 5329696"/>
              <a:gd name="connsiteY53" fmla="*/ 1397000 h 2592506"/>
              <a:gd name="connsiteX54" fmla="*/ 368300 w 5329696"/>
              <a:gd name="connsiteY54" fmla="*/ 1422400 h 2592506"/>
              <a:gd name="connsiteX55" fmla="*/ 457200 w 5329696"/>
              <a:gd name="connsiteY55" fmla="*/ 1447800 h 2592506"/>
              <a:gd name="connsiteX56" fmla="*/ 571500 w 5329696"/>
              <a:gd name="connsiteY56" fmla="*/ 1498600 h 2592506"/>
              <a:gd name="connsiteX57" fmla="*/ 660400 w 5329696"/>
              <a:gd name="connsiteY57" fmla="*/ 1536700 h 2592506"/>
              <a:gd name="connsiteX58" fmla="*/ 698500 w 5329696"/>
              <a:gd name="connsiteY58" fmla="*/ 1549400 h 2592506"/>
              <a:gd name="connsiteX59" fmla="*/ 749300 w 5329696"/>
              <a:gd name="connsiteY59" fmla="*/ 1574800 h 2592506"/>
              <a:gd name="connsiteX60" fmla="*/ 863600 w 5329696"/>
              <a:gd name="connsiteY60" fmla="*/ 1612900 h 2592506"/>
              <a:gd name="connsiteX61" fmla="*/ 939800 w 5329696"/>
              <a:gd name="connsiteY61" fmla="*/ 1638300 h 2592506"/>
              <a:gd name="connsiteX62" fmla="*/ 977900 w 5329696"/>
              <a:gd name="connsiteY62" fmla="*/ 1651000 h 2592506"/>
              <a:gd name="connsiteX63" fmla="*/ 1028700 w 5329696"/>
              <a:gd name="connsiteY63" fmla="*/ 1663700 h 2592506"/>
              <a:gd name="connsiteX64" fmla="*/ 1104900 w 5329696"/>
              <a:gd name="connsiteY64" fmla="*/ 1689100 h 2592506"/>
              <a:gd name="connsiteX65" fmla="*/ 1143000 w 5329696"/>
              <a:gd name="connsiteY65" fmla="*/ 1701800 h 2592506"/>
              <a:gd name="connsiteX66" fmla="*/ 1371600 w 5329696"/>
              <a:gd name="connsiteY66" fmla="*/ 1739900 h 2592506"/>
              <a:gd name="connsiteX67" fmla="*/ 1587500 w 5329696"/>
              <a:gd name="connsiteY67" fmla="*/ 1778000 h 2592506"/>
              <a:gd name="connsiteX68" fmla="*/ 1651000 w 5329696"/>
              <a:gd name="connsiteY68" fmla="*/ 1803400 h 2592506"/>
              <a:gd name="connsiteX69" fmla="*/ 1752600 w 5329696"/>
              <a:gd name="connsiteY69" fmla="*/ 1828800 h 2592506"/>
              <a:gd name="connsiteX70" fmla="*/ 2057400 w 5329696"/>
              <a:gd name="connsiteY70" fmla="*/ 1854200 h 2592506"/>
              <a:gd name="connsiteX71" fmla="*/ 4940300 w 5329696"/>
              <a:gd name="connsiteY71" fmla="*/ 2578100 h 2592506"/>
              <a:gd name="connsiteX72" fmla="*/ 4927600 w 5329696"/>
              <a:gd name="connsiteY72" fmla="*/ 2260600 h 2592506"/>
              <a:gd name="connsiteX73" fmla="*/ 1485900 w 5329696"/>
              <a:gd name="connsiteY73" fmla="*/ 1358900 h 2592506"/>
              <a:gd name="connsiteX74" fmla="*/ 4978400 w 5329696"/>
              <a:gd name="connsiteY74" fmla="*/ 457200 h 2592506"/>
              <a:gd name="connsiteX75" fmla="*/ 4965700 w 5329696"/>
              <a:gd name="connsiteY75" fmla="*/ 0 h 2592506"/>
              <a:gd name="connsiteX76" fmla="*/ 4940300 w 5329696"/>
              <a:gd name="connsiteY76" fmla="*/ 50800 h 2592506"/>
              <a:gd name="connsiteX0" fmla="*/ 4940300 w 5348325"/>
              <a:gd name="connsiteY0" fmla="*/ 50800 h 2593868"/>
              <a:gd name="connsiteX1" fmla="*/ 4533900 w 5348325"/>
              <a:gd name="connsiteY1" fmla="*/ 76200 h 2593868"/>
              <a:gd name="connsiteX2" fmla="*/ 4419600 w 5348325"/>
              <a:gd name="connsiteY2" fmla="*/ 114300 h 2593868"/>
              <a:gd name="connsiteX3" fmla="*/ 4381500 w 5348325"/>
              <a:gd name="connsiteY3" fmla="*/ 127000 h 2593868"/>
              <a:gd name="connsiteX4" fmla="*/ 4330700 w 5348325"/>
              <a:gd name="connsiteY4" fmla="*/ 152400 h 2593868"/>
              <a:gd name="connsiteX5" fmla="*/ 4279900 w 5348325"/>
              <a:gd name="connsiteY5" fmla="*/ 165100 h 2593868"/>
              <a:gd name="connsiteX6" fmla="*/ 4165600 w 5348325"/>
              <a:gd name="connsiteY6" fmla="*/ 203200 h 2593868"/>
              <a:gd name="connsiteX7" fmla="*/ 4127500 w 5348325"/>
              <a:gd name="connsiteY7" fmla="*/ 215900 h 2593868"/>
              <a:gd name="connsiteX8" fmla="*/ 4076700 w 5348325"/>
              <a:gd name="connsiteY8" fmla="*/ 241300 h 2593868"/>
              <a:gd name="connsiteX9" fmla="*/ 3937000 w 5348325"/>
              <a:gd name="connsiteY9" fmla="*/ 279400 h 2593868"/>
              <a:gd name="connsiteX10" fmla="*/ 3721100 w 5348325"/>
              <a:gd name="connsiteY10" fmla="*/ 330200 h 2593868"/>
              <a:gd name="connsiteX11" fmla="*/ 3619500 w 5348325"/>
              <a:gd name="connsiteY11" fmla="*/ 368300 h 2593868"/>
              <a:gd name="connsiteX12" fmla="*/ 3568700 w 5348325"/>
              <a:gd name="connsiteY12" fmla="*/ 393700 h 2593868"/>
              <a:gd name="connsiteX13" fmla="*/ 3467100 w 5348325"/>
              <a:gd name="connsiteY13" fmla="*/ 419100 h 2593868"/>
              <a:gd name="connsiteX14" fmla="*/ 3429000 w 5348325"/>
              <a:gd name="connsiteY14" fmla="*/ 431800 h 2593868"/>
              <a:gd name="connsiteX15" fmla="*/ 3200400 w 5348325"/>
              <a:gd name="connsiteY15" fmla="*/ 457200 h 2593868"/>
              <a:gd name="connsiteX16" fmla="*/ 3035300 w 5348325"/>
              <a:gd name="connsiteY16" fmla="*/ 469900 h 2593868"/>
              <a:gd name="connsiteX17" fmla="*/ 2997200 w 5348325"/>
              <a:gd name="connsiteY17" fmla="*/ 495300 h 2593868"/>
              <a:gd name="connsiteX18" fmla="*/ 2946400 w 5348325"/>
              <a:gd name="connsiteY18" fmla="*/ 508000 h 2593868"/>
              <a:gd name="connsiteX19" fmla="*/ 2832100 w 5348325"/>
              <a:gd name="connsiteY19" fmla="*/ 533400 h 2593868"/>
              <a:gd name="connsiteX20" fmla="*/ 2374900 w 5348325"/>
              <a:gd name="connsiteY20" fmla="*/ 584200 h 2593868"/>
              <a:gd name="connsiteX21" fmla="*/ 2298700 w 5348325"/>
              <a:gd name="connsiteY21" fmla="*/ 596900 h 2593868"/>
              <a:gd name="connsiteX22" fmla="*/ 2120900 w 5348325"/>
              <a:gd name="connsiteY22" fmla="*/ 622300 h 2593868"/>
              <a:gd name="connsiteX23" fmla="*/ 2082800 w 5348325"/>
              <a:gd name="connsiteY23" fmla="*/ 635000 h 2593868"/>
              <a:gd name="connsiteX24" fmla="*/ 1993900 w 5348325"/>
              <a:gd name="connsiteY24" fmla="*/ 660400 h 2593868"/>
              <a:gd name="connsiteX25" fmla="*/ 1943100 w 5348325"/>
              <a:gd name="connsiteY25" fmla="*/ 685800 h 2593868"/>
              <a:gd name="connsiteX26" fmla="*/ 1841500 w 5348325"/>
              <a:gd name="connsiteY26" fmla="*/ 711200 h 2593868"/>
              <a:gd name="connsiteX27" fmla="*/ 1778000 w 5348325"/>
              <a:gd name="connsiteY27" fmla="*/ 736600 h 2593868"/>
              <a:gd name="connsiteX28" fmla="*/ 1727200 w 5348325"/>
              <a:gd name="connsiteY28" fmla="*/ 749300 h 2593868"/>
              <a:gd name="connsiteX29" fmla="*/ 1651000 w 5348325"/>
              <a:gd name="connsiteY29" fmla="*/ 774700 h 2593868"/>
              <a:gd name="connsiteX30" fmla="*/ 1536700 w 5348325"/>
              <a:gd name="connsiteY30" fmla="*/ 812800 h 2593868"/>
              <a:gd name="connsiteX31" fmla="*/ 1485900 w 5348325"/>
              <a:gd name="connsiteY31" fmla="*/ 825500 h 2593868"/>
              <a:gd name="connsiteX32" fmla="*/ 1397000 w 5348325"/>
              <a:gd name="connsiteY32" fmla="*/ 889000 h 2593868"/>
              <a:gd name="connsiteX33" fmla="*/ 1358900 w 5348325"/>
              <a:gd name="connsiteY33" fmla="*/ 914400 h 2593868"/>
              <a:gd name="connsiteX34" fmla="*/ 1320800 w 5348325"/>
              <a:gd name="connsiteY34" fmla="*/ 952500 h 2593868"/>
              <a:gd name="connsiteX35" fmla="*/ 1244600 w 5348325"/>
              <a:gd name="connsiteY35" fmla="*/ 977900 h 2593868"/>
              <a:gd name="connsiteX36" fmla="*/ 1181100 w 5348325"/>
              <a:gd name="connsiteY36" fmla="*/ 1003300 h 2593868"/>
              <a:gd name="connsiteX37" fmla="*/ 1117600 w 5348325"/>
              <a:gd name="connsiteY37" fmla="*/ 1041400 h 2593868"/>
              <a:gd name="connsiteX38" fmla="*/ 889000 w 5348325"/>
              <a:gd name="connsiteY38" fmla="*/ 1092200 h 2593868"/>
              <a:gd name="connsiteX39" fmla="*/ 812800 w 5348325"/>
              <a:gd name="connsiteY39" fmla="*/ 1104900 h 2593868"/>
              <a:gd name="connsiteX40" fmla="*/ 698500 w 5348325"/>
              <a:gd name="connsiteY40" fmla="*/ 1143000 h 2593868"/>
              <a:gd name="connsiteX41" fmla="*/ 660400 w 5348325"/>
              <a:gd name="connsiteY41" fmla="*/ 1155700 h 2593868"/>
              <a:gd name="connsiteX42" fmla="*/ 596900 w 5348325"/>
              <a:gd name="connsiteY42" fmla="*/ 1168400 h 2593868"/>
              <a:gd name="connsiteX43" fmla="*/ 520700 w 5348325"/>
              <a:gd name="connsiteY43" fmla="*/ 1193800 h 2593868"/>
              <a:gd name="connsiteX44" fmla="*/ 457200 w 5348325"/>
              <a:gd name="connsiteY44" fmla="*/ 1206500 h 2593868"/>
              <a:gd name="connsiteX45" fmla="*/ 381000 w 5348325"/>
              <a:gd name="connsiteY45" fmla="*/ 1219200 h 2593868"/>
              <a:gd name="connsiteX46" fmla="*/ 342900 w 5348325"/>
              <a:gd name="connsiteY46" fmla="*/ 1231900 h 2593868"/>
              <a:gd name="connsiteX47" fmla="*/ 215900 w 5348325"/>
              <a:gd name="connsiteY47" fmla="*/ 1244600 h 2593868"/>
              <a:gd name="connsiteX48" fmla="*/ 127000 w 5348325"/>
              <a:gd name="connsiteY48" fmla="*/ 1257300 h 2593868"/>
              <a:gd name="connsiteX49" fmla="*/ 63500 w 5348325"/>
              <a:gd name="connsiteY49" fmla="*/ 1282700 h 2593868"/>
              <a:gd name="connsiteX50" fmla="*/ 25400 w 5348325"/>
              <a:gd name="connsiteY50" fmla="*/ 1295400 h 2593868"/>
              <a:gd name="connsiteX51" fmla="*/ 0 w 5348325"/>
              <a:gd name="connsiteY51" fmla="*/ 1333500 h 2593868"/>
              <a:gd name="connsiteX52" fmla="*/ 228600 w 5348325"/>
              <a:gd name="connsiteY52" fmla="*/ 1371600 h 2593868"/>
              <a:gd name="connsiteX53" fmla="*/ 304800 w 5348325"/>
              <a:gd name="connsiteY53" fmla="*/ 1397000 h 2593868"/>
              <a:gd name="connsiteX54" fmla="*/ 368300 w 5348325"/>
              <a:gd name="connsiteY54" fmla="*/ 1422400 h 2593868"/>
              <a:gd name="connsiteX55" fmla="*/ 457200 w 5348325"/>
              <a:gd name="connsiteY55" fmla="*/ 1447800 h 2593868"/>
              <a:gd name="connsiteX56" fmla="*/ 571500 w 5348325"/>
              <a:gd name="connsiteY56" fmla="*/ 1498600 h 2593868"/>
              <a:gd name="connsiteX57" fmla="*/ 660400 w 5348325"/>
              <a:gd name="connsiteY57" fmla="*/ 1536700 h 2593868"/>
              <a:gd name="connsiteX58" fmla="*/ 698500 w 5348325"/>
              <a:gd name="connsiteY58" fmla="*/ 1549400 h 2593868"/>
              <a:gd name="connsiteX59" fmla="*/ 749300 w 5348325"/>
              <a:gd name="connsiteY59" fmla="*/ 1574800 h 2593868"/>
              <a:gd name="connsiteX60" fmla="*/ 863600 w 5348325"/>
              <a:gd name="connsiteY60" fmla="*/ 1612900 h 2593868"/>
              <a:gd name="connsiteX61" fmla="*/ 939800 w 5348325"/>
              <a:gd name="connsiteY61" fmla="*/ 1638300 h 2593868"/>
              <a:gd name="connsiteX62" fmla="*/ 977900 w 5348325"/>
              <a:gd name="connsiteY62" fmla="*/ 1651000 h 2593868"/>
              <a:gd name="connsiteX63" fmla="*/ 1028700 w 5348325"/>
              <a:gd name="connsiteY63" fmla="*/ 1663700 h 2593868"/>
              <a:gd name="connsiteX64" fmla="*/ 1104900 w 5348325"/>
              <a:gd name="connsiteY64" fmla="*/ 1689100 h 2593868"/>
              <a:gd name="connsiteX65" fmla="*/ 1143000 w 5348325"/>
              <a:gd name="connsiteY65" fmla="*/ 1701800 h 2593868"/>
              <a:gd name="connsiteX66" fmla="*/ 1371600 w 5348325"/>
              <a:gd name="connsiteY66" fmla="*/ 1739900 h 2593868"/>
              <a:gd name="connsiteX67" fmla="*/ 1587500 w 5348325"/>
              <a:gd name="connsiteY67" fmla="*/ 1778000 h 2593868"/>
              <a:gd name="connsiteX68" fmla="*/ 1651000 w 5348325"/>
              <a:gd name="connsiteY68" fmla="*/ 1803400 h 2593868"/>
              <a:gd name="connsiteX69" fmla="*/ 1752600 w 5348325"/>
              <a:gd name="connsiteY69" fmla="*/ 1828800 h 2593868"/>
              <a:gd name="connsiteX70" fmla="*/ 4940300 w 5348325"/>
              <a:gd name="connsiteY70" fmla="*/ 2578100 h 2593868"/>
              <a:gd name="connsiteX71" fmla="*/ 4927600 w 5348325"/>
              <a:gd name="connsiteY71" fmla="*/ 2260600 h 2593868"/>
              <a:gd name="connsiteX72" fmla="*/ 1485900 w 5348325"/>
              <a:gd name="connsiteY72" fmla="*/ 1358900 h 2593868"/>
              <a:gd name="connsiteX73" fmla="*/ 4978400 w 5348325"/>
              <a:gd name="connsiteY73" fmla="*/ 457200 h 2593868"/>
              <a:gd name="connsiteX74" fmla="*/ 4965700 w 5348325"/>
              <a:gd name="connsiteY74" fmla="*/ 0 h 2593868"/>
              <a:gd name="connsiteX75" fmla="*/ 4940300 w 5348325"/>
              <a:gd name="connsiteY75" fmla="*/ 50800 h 2593868"/>
              <a:gd name="connsiteX0" fmla="*/ 4940300 w 5354638"/>
              <a:gd name="connsiteY0" fmla="*/ 50800 h 2595256"/>
              <a:gd name="connsiteX1" fmla="*/ 4533900 w 5354638"/>
              <a:gd name="connsiteY1" fmla="*/ 76200 h 2595256"/>
              <a:gd name="connsiteX2" fmla="*/ 4419600 w 5354638"/>
              <a:gd name="connsiteY2" fmla="*/ 114300 h 2595256"/>
              <a:gd name="connsiteX3" fmla="*/ 4381500 w 5354638"/>
              <a:gd name="connsiteY3" fmla="*/ 127000 h 2595256"/>
              <a:gd name="connsiteX4" fmla="*/ 4330700 w 5354638"/>
              <a:gd name="connsiteY4" fmla="*/ 152400 h 2595256"/>
              <a:gd name="connsiteX5" fmla="*/ 4279900 w 5354638"/>
              <a:gd name="connsiteY5" fmla="*/ 165100 h 2595256"/>
              <a:gd name="connsiteX6" fmla="*/ 4165600 w 5354638"/>
              <a:gd name="connsiteY6" fmla="*/ 203200 h 2595256"/>
              <a:gd name="connsiteX7" fmla="*/ 4127500 w 5354638"/>
              <a:gd name="connsiteY7" fmla="*/ 215900 h 2595256"/>
              <a:gd name="connsiteX8" fmla="*/ 4076700 w 5354638"/>
              <a:gd name="connsiteY8" fmla="*/ 241300 h 2595256"/>
              <a:gd name="connsiteX9" fmla="*/ 3937000 w 5354638"/>
              <a:gd name="connsiteY9" fmla="*/ 279400 h 2595256"/>
              <a:gd name="connsiteX10" fmla="*/ 3721100 w 5354638"/>
              <a:gd name="connsiteY10" fmla="*/ 330200 h 2595256"/>
              <a:gd name="connsiteX11" fmla="*/ 3619500 w 5354638"/>
              <a:gd name="connsiteY11" fmla="*/ 368300 h 2595256"/>
              <a:gd name="connsiteX12" fmla="*/ 3568700 w 5354638"/>
              <a:gd name="connsiteY12" fmla="*/ 393700 h 2595256"/>
              <a:gd name="connsiteX13" fmla="*/ 3467100 w 5354638"/>
              <a:gd name="connsiteY13" fmla="*/ 419100 h 2595256"/>
              <a:gd name="connsiteX14" fmla="*/ 3429000 w 5354638"/>
              <a:gd name="connsiteY14" fmla="*/ 431800 h 2595256"/>
              <a:gd name="connsiteX15" fmla="*/ 3200400 w 5354638"/>
              <a:gd name="connsiteY15" fmla="*/ 457200 h 2595256"/>
              <a:gd name="connsiteX16" fmla="*/ 3035300 w 5354638"/>
              <a:gd name="connsiteY16" fmla="*/ 469900 h 2595256"/>
              <a:gd name="connsiteX17" fmla="*/ 2997200 w 5354638"/>
              <a:gd name="connsiteY17" fmla="*/ 495300 h 2595256"/>
              <a:gd name="connsiteX18" fmla="*/ 2946400 w 5354638"/>
              <a:gd name="connsiteY18" fmla="*/ 508000 h 2595256"/>
              <a:gd name="connsiteX19" fmla="*/ 2832100 w 5354638"/>
              <a:gd name="connsiteY19" fmla="*/ 533400 h 2595256"/>
              <a:gd name="connsiteX20" fmla="*/ 2374900 w 5354638"/>
              <a:gd name="connsiteY20" fmla="*/ 584200 h 2595256"/>
              <a:gd name="connsiteX21" fmla="*/ 2298700 w 5354638"/>
              <a:gd name="connsiteY21" fmla="*/ 596900 h 2595256"/>
              <a:gd name="connsiteX22" fmla="*/ 2120900 w 5354638"/>
              <a:gd name="connsiteY22" fmla="*/ 622300 h 2595256"/>
              <a:gd name="connsiteX23" fmla="*/ 2082800 w 5354638"/>
              <a:gd name="connsiteY23" fmla="*/ 635000 h 2595256"/>
              <a:gd name="connsiteX24" fmla="*/ 1993900 w 5354638"/>
              <a:gd name="connsiteY24" fmla="*/ 660400 h 2595256"/>
              <a:gd name="connsiteX25" fmla="*/ 1943100 w 5354638"/>
              <a:gd name="connsiteY25" fmla="*/ 685800 h 2595256"/>
              <a:gd name="connsiteX26" fmla="*/ 1841500 w 5354638"/>
              <a:gd name="connsiteY26" fmla="*/ 711200 h 2595256"/>
              <a:gd name="connsiteX27" fmla="*/ 1778000 w 5354638"/>
              <a:gd name="connsiteY27" fmla="*/ 736600 h 2595256"/>
              <a:gd name="connsiteX28" fmla="*/ 1727200 w 5354638"/>
              <a:gd name="connsiteY28" fmla="*/ 749300 h 2595256"/>
              <a:gd name="connsiteX29" fmla="*/ 1651000 w 5354638"/>
              <a:gd name="connsiteY29" fmla="*/ 774700 h 2595256"/>
              <a:gd name="connsiteX30" fmla="*/ 1536700 w 5354638"/>
              <a:gd name="connsiteY30" fmla="*/ 812800 h 2595256"/>
              <a:gd name="connsiteX31" fmla="*/ 1485900 w 5354638"/>
              <a:gd name="connsiteY31" fmla="*/ 825500 h 2595256"/>
              <a:gd name="connsiteX32" fmla="*/ 1397000 w 5354638"/>
              <a:gd name="connsiteY32" fmla="*/ 889000 h 2595256"/>
              <a:gd name="connsiteX33" fmla="*/ 1358900 w 5354638"/>
              <a:gd name="connsiteY33" fmla="*/ 914400 h 2595256"/>
              <a:gd name="connsiteX34" fmla="*/ 1320800 w 5354638"/>
              <a:gd name="connsiteY34" fmla="*/ 952500 h 2595256"/>
              <a:gd name="connsiteX35" fmla="*/ 1244600 w 5354638"/>
              <a:gd name="connsiteY35" fmla="*/ 977900 h 2595256"/>
              <a:gd name="connsiteX36" fmla="*/ 1181100 w 5354638"/>
              <a:gd name="connsiteY36" fmla="*/ 1003300 h 2595256"/>
              <a:gd name="connsiteX37" fmla="*/ 1117600 w 5354638"/>
              <a:gd name="connsiteY37" fmla="*/ 1041400 h 2595256"/>
              <a:gd name="connsiteX38" fmla="*/ 889000 w 5354638"/>
              <a:gd name="connsiteY38" fmla="*/ 1092200 h 2595256"/>
              <a:gd name="connsiteX39" fmla="*/ 812800 w 5354638"/>
              <a:gd name="connsiteY39" fmla="*/ 1104900 h 2595256"/>
              <a:gd name="connsiteX40" fmla="*/ 698500 w 5354638"/>
              <a:gd name="connsiteY40" fmla="*/ 1143000 h 2595256"/>
              <a:gd name="connsiteX41" fmla="*/ 660400 w 5354638"/>
              <a:gd name="connsiteY41" fmla="*/ 1155700 h 2595256"/>
              <a:gd name="connsiteX42" fmla="*/ 596900 w 5354638"/>
              <a:gd name="connsiteY42" fmla="*/ 1168400 h 2595256"/>
              <a:gd name="connsiteX43" fmla="*/ 520700 w 5354638"/>
              <a:gd name="connsiteY43" fmla="*/ 1193800 h 2595256"/>
              <a:gd name="connsiteX44" fmla="*/ 457200 w 5354638"/>
              <a:gd name="connsiteY44" fmla="*/ 1206500 h 2595256"/>
              <a:gd name="connsiteX45" fmla="*/ 381000 w 5354638"/>
              <a:gd name="connsiteY45" fmla="*/ 1219200 h 2595256"/>
              <a:gd name="connsiteX46" fmla="*/ 342900 w 5354638"/>
              <a:gd name="connsiteY46" fmla="*/ 1231900 h 2595256"/>
              <a:gd name="connsiteX47" fmla="*/ 215900 w 5354638"/>
              <a:gd name="connsiteY47" fmla="*/ 1244600 h 2595256"/>
              <a:gd name="connsiteX48" fmla="*/ 127000 w 5354638"/>
              <a:gd name="connsiteY48" fmla="*/ 1257300 h 2595256"/>
              <a:gd name="connsiteX49" fmla="*/ 63500 w 5354638"/>
              <a:gd name="connsiteY49" fmla="*/ 1282700 h 2595256"/>
              <a:gd name="connsiteX50" fmla="*/ 25400 w 5354638"/>
              <a:gd name="connsiteY50" fmla="*/ 1295400 h 2595256"/>
              <a:gd name="connsiteX51" fmla="*/ 0 w 5354638"/>
              <a:gd name="connsiteY51" fmla="*/ 1333500 h 2595256"/>
              <a:gd name="connsiteX52" fmla="*/ 228600 w 5354638"/>
              <a:gd name="connsiteY52" fmla="*/ 1371600 h 2595256"/>
              <a:gd name="connsiteX53" fmla="*/ 304800 w 5354638"/>
              <a:gd name="connsiteY53" fmla="*/ 1397000 h 2595256"/>
              <a:gd name="connsiteX54" fmla="*/ 368300 w 5354638"/>
              <a:gd name="connsiteY54" fmla="*/ 1422400 h 2595256"/>
              <a:gd name="connsiteX55" fmla="*/ 457200 w 5354638"/>
              <a:gd name="connsiteY55" fmla="*/ 1447800 h 2595256"/>
              <a:gd name="connsiteX56" fmla="*/ 571500 w 5354638"/>
              <a:gd name="connsiteY56" fmla="*/ 1498600 h 2595256"/>
              <a:gd name="connsiteX57" fmla="*/ 660400 w 5354638"/>
              <a:gd name="connsiteY57" fmla="*/ 1536700 h 2595256"/>
              <a:gd name="connsiteX58" fmla="*/ 698500 w 5354638"/>
              <a:gd name="connsiteY58" fmla="*/ 1549400 h 2595256"/>
              <a:gd name="connsiteX59" fmla="*/ 749300 w 5354638"/>
              <a:gd name="connsiteY59" fmla="*/ 1574800 h 2595256"/>
              <a:gd name="connsiteX60" fmla="*/ 863600 w 5354638"/>
              <a:gd name="connsiteY60" fmla="*/ 1612900 h 2595256"/>
              <a:gd name="connsiteX61" fmla="*/ 939800 w 5354638"/>
              <a:gd name="connsiteY61" fmla="*/ 1638300 h 2595256"/>
              <a:gd name="connsiteX62" fmla="*/ 977900 w 5354638"/>
              <a:gd name="connsiteY62" fmla="*/ 1651000 h 2595256"/>
              <a:gd name="connsiteX63" fmla="*/ 1028700 w 5354638"/>
              <a:gd name="connsiteY63" fmla="*/ 1663700 h 2595256"/>
              <a:gd name="connsiteX64" fmla="*/ 1104900 w 5354638"/>
              <a:gd name="connsiteY64" fmla="*/ 1689100 h 2595256"/>
              <a:gd name="connsiteX65" fmla="*/ 1143000 w 5354638"/>
              <a:gd name="connsiteY65" fmla="*/ 1701800 h 2595256"/>
              <a:gd name="connsiteX66" fmla="*/ 1371600 w 5354638"/>
              <a:gd name="connsiteY66" fmla="*/ 1739900 h 2595256"/>
              <a:gd name="connsiteX67" fmla="*/ 1587500 w 5354638"/>
              <a:gd name="connsiteY67" fmla="*/ 1778000 h 2595256"/>
              <a:gd name="connsiteX68" fmla="*/ 1651000 w 5354638"/>
              <a:gd name="connsiteY68" fmla="*/ 1803400 h 2595256"/>
              <a:gd name="connsiteX69" fmla="*/ 4940300 w 5354638"/>
              <a:gd name="connsiteY69" fmla="*/ 2578100 h 2595256"/>
              <a:gd name="connsiteX70" fmla="*/ 4927600 w 5354638"/>
              <a:gd name="connsiteY70" fmla="*/ 2260600 h 2595256"/>
              <a:gd name="connsiteX71" fmla="*/ 1485900 w 5354638"/>
              <a:gd name="connsiteY71" fmla="*/ 1358900 h 2595256"/>
              <a:gd name="connsiteX72" fmla="*/ 4978400 w 5354638"/>
              <a:gd name="connsiteY72" fmla="*/ 457200 h 2595256"/>
              <a:gd name="connsiteX73" fmla="*/ 4965700 w 5354638"/>
              <a:gd name="connsiteY73" fmla="*/ 0 h 2595256"/>
              <a:gd name="connsiteX74" fmla="*/ 4940300 w 5354638"/>
              <a:gd name="connsiteY74" fmla="*/ 50800 h 2595256"/>
              <a:gd name="connsiteX0" fmla="*/ 4940300 w 5358609"/>
              <a:gd name="connsiteY0" fmla="*/ 50800 h 2596669"/>
              <a:gd name="connsiteX1" fmla="*/ 4533900 w 5358609"/>
              <a:gd name="connsiteY1" fmla="*/ 76200 h 2596669"/>
              <a:gd name="connsiteX2" fmla="*/ 4419600 w 5358609"/>
              <a:gd name="connsiteY2" fmla="*/ 114300 h 2596669"/>
              <a:gd name="connsiteX3" fmla="*/ 4381500 w 5358609"/>
              <a:gd name="connsiteY3" fmla="*/ 127000 h 2596669"/>
              <a:gd name="connsiteX4" fmla="*/ 4330700 w 5358609"/>
              <a:gd name="connsiteY4" fmla="*/ 152400 h 2596669"/>
              <a:gd name="connsiteX5" fmla="*/ 4279900 w 5358609"/>
              <a:gd name="connsiteY5" fmla="*/ 165100 h 2596669"/>
              <a:gd name="connsiteX6" fmla="*/ 4165600 w 5358609"/>
              <a:gd name="connsiteY6" fmla="*/ 203200 h 2596669"/>
              <a:gd name="connsiteX7" fmla="*/ 4127500 w 5358609"/>
              <a:gd name="connsiteY7" fmla="*/ 215900 h 2596669"/>
              <a:gd name="connsiteX8" fmla="*/ 4076700 w 5358609"/>
              <a:gd name="connsiteY8" fmla="*/ 241300 h 2596669"/>
              <a:gd name="connsiteX9" fmla="*/ 3937000 w 5358609"/>
              <a:gd name="connsiteY9" fmla="*/ 279400 h 2596669"/>
              <a:gd name="connsiteX10" fmla="*/ 3721100 w 5358609"/>
              <a:gd name="connsiteY10" fmla="*/ 330200 h 2596669"/>
              <a:gd name="connsiteX11" fmla="*/ 3619500 w 5358609"/>
              <a:gd name="connsiteY11" fmla="*/ 368300 h 2596669"/>
              <a:gd name="connsiteX12" fmla="*/ 3568700 w 5358609"/>
              <a:gd name="connsiteY12" fmla="*/ 393700 h 2596669"/>
              <a:gd name="connsiteX13" fmla="*/ 3467100 w 5358609"/>
              <a:gd name="connsiteY13" fmla="*/ 419100 h 2596669"/>
              <a:gd name="connsiteX14" fmla="*/ 3429000 w 5358609"/>
              <a:gd name="connsiteY14" fmla="*/ 431800 h 2596669"/>
              <a:gd name="connsiteX15" fmla="*/ 3200400 w 5358609"/>
              <a:gd name="connsiteY15" fmla="*/ 457200 h 2596669"/>
              <a:gd name="connsiteX16" fmla="*/ 3035300 w 5358609"/>
              <a:gd name="connsiteY16" fmla="*/ 469900 h 2596669"/>
              <a:gd name="connsiteX17" fmla="*/ 2997200 w 5358609"/>
              <a:gd name="connsiteY17" fmla="*/ 495300 h 2596669"/>
              <a:gd name="connsiteX18" fmla="*/ 2946400 w 5358609"/>
              <a:gd name="connsiteY18" fmla="*/ 508000 h 2596669"/>
              <a:gd name="connsiteX19" fmla="*/ 2832100 w 5358609"/>
              <a:gd name="connsiteY19" fmla="*/ 533400 h 2596669"/>
              <a:gd name="connsiteX20" fmla="*/ 2374900 w 5358609"/>
              <a:gd name="connsiteY20" fmla="*/ 584200 h 2596669"/>
              <a:gd name="connsiteX21" fmla="*/ 2298700 w 5358609"/>
              <a:gd name="connsiteY21" fmla="*/ 596900 h 2596669"/>
              <a:gd name="connsiteX22" fmla="*/ 2120900 w 5358609"/>
              <a:gd name="connsiteY22" fmla="*/ 622300 h 2596669"/>
              <a:gd name="connsiteX23" fmla="*/ 2082800 w 5358609"/>
              <a:gd name="connsiteY23" fmla="*/ 635000 h 2596669"/>
              <a:gd name="connsiteX24" fmla="*/ 1993900 w 5358609"/>
              <a:gd name="connsiteY24" fmla="*/ 660400 h 2596669"/>
              <a:gd name="connsiteX25" fmla="*/ 1943100 w 5358609"/>
              <a:gd name="connsiteY25" fmla="*/ 685800 h 2596669"/>
              <a:gd name="connsiteX26" fmla="*/ 1841500 w 5358609"/>
              <a:gd name="connsiteY26" fmla="*/ 711200 h 2596669"/>
              <a:gd name="connsiteX27" fmla="*/ 1778000 w 5358609"/>
              <a:gd name="connsiteY27" fmla="*/ 736600 h 2596669"/>
              <a:gd name="connsiteX28" fmla="*/ 1727200 w 5358609"/>
              <a:gd name="connsiteY28" fmla="*/ 749300 h 2596669"/>
              <a:gd name="connsiteX29" fmla="*/ 1651000 w 5358609"/>
              <a:gd name="connsiteY29" fmla="*/ 774700 h 2596669"/>
              <a:gd name="connsiteX30" fmla="*/ 1536700 w 5358609"/>
              <a:gd name="connsiteY30" fmla="*/ 812800 h 2596669"/>
              <a:gd name="connsiteX31" fmla="*/ 1485900 w 5358609"/>
              <a:gd name="connsiteY31" fmla="*/ 825500 h 2596669"/>
              <a:gd name="connsiteX32" fmla="*/ 1397000 w 5358609"/>
              <a:gd name="connsiteY32" fmla="*/ 889000 h 2596669"/>
              <a:gd name="connsiteX33" fmla="*/ 1358900 w 5358609"/>
              <a:gd name="connsiteY33" fmla="*/ 914400 h 2596669"/>
              <a:gd name="connsiteX34" fmla="*/ 1320800 w 5358609"/>
              <a:gd name="connsiteY34" fmla="*/ 952500 h 2596669"/>
              <a:gd name="connsiteX35" fmla="*/ 1244600 w 5358609"/>
              <a:gd name="connsiteY35" fmla="*/ 977900 h 2596669"/>
              <a:gd name="connsiteX36" fmla="*/ 1181100 w 5358609"/>
              <a:gd name="connsiteY36" fmla="*/ 1003300 h 2596669"/>
              <a:gd name="connsiteX37" fmla="*/ 1117600 w 5358609"/>
              <a:gd name="connsiteY37" fmla="*/ 1041400 h 2596669"/>
              <a:gd name="connsiteX38" fmla="*/ 889000 w 5358609"/>
              <a:gd name="connsiteY38" fmla="*/ 1092200 h 2596669"/>
              <a:gd name="connsiteX39" fmla="*/ 812800 w 5358609"/>
              <a:gd name="connsiteY39" fmla="*/ 1104900 h 2596669"/>
              <a:gd name="connsiteX40" fmla="*/ 698500 w 5358609"/>
              <a:gd name="connsiteY40" fmla="*/ 1143000 h 2596669"/>
              <a:gd name="connsiteX41" fmla="*/ 660400 w 5358609"/>
              <a:gd name="connsiteY41" fmla="*/ 1155700 h 2596669"/>
              <a:gd name="connsiteX42" fmla="*/ 596900 w 5358609"/>
              <a:gd name="connsiteY42" fmla="*/ 1168400 h 2596669"/>
              <a:gd name="connsiteX43" fmla="*/ 520700 w 5358609"/>
              <a:gd name="connsiteY43" fmla="*/ 1193800 h 2596669"/>
              <a:gd name="connsiteX44" fmla="*/ 457200 w 5358609"/>
              <a:gd name="connsiteY44" fmla="*/ 1206500 h 2596669"/>
              <a:gd name="connsiteX45" fmla="*/ 381000 w 5358609"/>
              <a:gd name="connsiteY45" fmla="*/ 1219200 h 2596669"/>
              <a:gd name="connsiteX46" fmla="*/ 342900 w 5358609"/>
              <a:gd name="connsiteY46" fmla="*/ 1231900 h 2596669"/>
              <a:gd name="connsiteX47" fmla="*/ 215900 w 5358609"/>
              <a:gd name="connsiteY47" fmla="*/ 1244600 h 2596669"/>
              <a:gd name="connsiteX48" fmla="*/ 127000 w 5358609"/>
              <a:gd name="connsiteY48" fmla="*/ 1257300 h 2596669"/>
              <a:gd name="connsiteX49" fmla="*/ 63500 w 5358609"/>
              <a:gd name="connsiteY49" fmla="*/ 1282700 h 2596669"/>
              <a:gd name="connsiteX50" fmla="*/ 25400 w 5358609"/>
              <a:gd name="connsiteY50" fmla="*/ 1295400 h 2596669"/>
              <a:gd name="connsiteX51" fmla="*/ 0 w 5358609"/>
              <a:gd name="connsiteY51" fmla="*/ 1333500 h 2596669"/>
              <a:gd name="connsiteX52" fmla="*/ 228600 w 5358609"/>
              <a:gd name="connsiteY52" fmla="*/ 1371600 h 2596669"/>
              <a:gd name="connsiteX53" fmla="*/ 304800 w 5358609"/>
              <a:gd name="connsiteY53" fmla="*/ 1397000 h 2596669"/>
              <a:gd name="connsiteX54" fmla="*/ 368300 w 5358609"/>
              <a:gd name="connsiteY54" fmla="*/ 1422400 h 2596669"/>
              <a:gd name="connsiteX55" fmla="*/ 457200 w 5358609"/>
              <a:gd name="connsiteY55" fmla="*/ 1447800 h 2596669"/>
              <a:gd name="connsiteX56" fmla="*/ 571500 w 5358609"/>
              <a:gd name="connsiteY56" fmla="*/ 1498600 h 2596669"/>
              <a:gd name="connsiteX57" fmla="*/ 660400 w 5358609"/>
              <a:gd name="connsiteY57" fmla="*/ 1536700 h 2596669"/>
              <a:gd name="connsiteX58" fmla="*/ 698500 w 5358609"/>
              <a:gd name="connsiteY58" fmla="*/ 1549400 h 2596669"/>
              <a:gd name="connsiteX59" fmla="*/ 749300 w 5358609"/>
              <a:gd name="connsiteY59" fmla="*/ 1574800 h 2596669"/>
              <a:gd name="connsiteX60" fmla="*/ 863600 w 5358609"/>
              <a:gd name="connsiteY60" fmla="*/ 1612900 h 2596669"/>
              <a:gd name="connsiteX61" fmla="*/ 939800 w 5358609"/>
              <a:gd name="connsiteY61" fmla="*/ 1638300 h 2596669"/>
              <a:gd name="connsiteX62" fmla="*/ 977900 w 5358609"/>
              <a:gd name="connsiteY62" fmla="*/ 1651000 h 2596669"/>
              <a:gd name="connsiteX63" fmla="*/ 1028700 w 5358609"/>
              <a:gd name="connsiteY63" fmla="*/ 1663700 h 2596669"/>
              <a:gd name="connsiteX64" fmla="*/ 1104900 w 5358609"/>
              <a:gd name="connsiteY64" fmla="*/ 1689100 h 2596669"/>
              <a:gd name="connsiteX65" fmla="*/ 1143000 w 5358609"/>
              <a:gd name="connsiteY65" fmla="*/ 1701800 h 2596669"/>
              <a:gd name="connsiteX66" fmla="*/ 1371600 w 5358609"/>
              <a:gd name="connsiteY66" fmla="*/ 1739900 h 2596669"/>
              <a:gd name="connsiteX67" fmla="*/ 1587500 w 5358609"/>
              <a:gd name="connsiteY67" fmla="*/ 1778000 h 2596669"/>
              <a:gd name="connsiteX68" fmla="*/ 4940300 w 5358609"/>
              <a:gd name="connsiteY68" fmla="*/ 2578100 h 2596669"/>
              <a:gd name="connsiteX69" fmla="*/ 4927600 w 5358609"/>
              <a:gd name="connsiteY69" fmla="*/ 2260600 h 2596669"/>
              <a:gd name="connsiteX70" fmla="*/ 1485900 w 5358609"/>
              <a:gd name="connsiteY70" fmla="*/ 1358900 h 2596669"/>
              <a:gd name="connsiteX71" fmla="*/ 4978400 w 5358609"/>
              <a:gd name="connsiteY71" fmla="*/ 457200 h 2596669"/>
              <a:gd name="connsiteX72" fmla="*/ 4965700 w 5358609"/>
              <a:gd name="connsiteY72" fmla="*/ 0 h 2596669"/>
              <a:gd name="connsiteX73" fmla="*/ 4940300 w 5358609"/>
              <a:gd name="connsiteY73" fmla="*/ 50800 h 2596669"/>
              <a:gd name="connsiteX0" fmla="*/ 4940300 w 5372243"/>
              <a:gd name="connsiteY0" fmla="*/ 50800 h 2598830"/>
              <a:gd name="connsiteX1" fmla="*/ 4533900 w 5372243"/>
              <a:gd name="connsiteY1" fmla="*/ 76200 h 2598830"/>
              <a:gd name="connsiteX2" fmla="*/ 4419600 w 5372243"/>
              <a:gd name="connsiteY2" fmla="*/ 114300 h 2598830"/>
              <a:gd name="connsiteX3" fmla="*/ 4381500 w 5372243"/>
              <a:gd name="connsiteY3" fmla="*/ 127000 h 2598830"/>
              <a:gd name="connsiteX4" fmla="*/ 4330700 w 5372243"/>
              <a:gd name="connsiteY4" fmla="*/ 152400 h 2598830"/>
              <a:gd name="connsiteX5" fmla="*/ 4279900 w 5372243"/>
              <a:gd name="connsiteY5" fmla="*/ 165100 h 2598830"/>
              <a:gd name="connsiteX6" fmla="*/ 4165600 w 5372243"/>
              <a:gd name="connsiteY6" fmla="*/ 203200 h 2598830"/>
              <a:gd name="connsiteX7" fmla="*/ 4127500 w 5372243"/>
              <a:gd name="connsiteY7" fmla="*/ 215900 h 2598830"/>
              <a:gd name="connsiteX8" fmla="*/ 4076700 w 5372243"/>
              <a:gd name="connsiteY8" fmla="*/ 241300 h 2598830"/>
              <a:gd name="connsiteX9" fmla="*/ 3937000 w 5372243"/>
              <a:gd name="connsiteY9" fmla="*/ 279400 h 2598830"/>
              <a:gd name="connsiteX10" fmla="*/ 3721100 w 5372243"/>
              <a:gd name="connsiteY10" fmla="*/ 330200 h 2598830"/>
              <a:gd name="connsiteX11" fmla="*/ 3619500 w 5372243"/>
              <a:gd name="connsiteY11" fmla="*/ 368300 h 2598830"/>
              <a:gd name="connsiteX12" fmla="*/ 3568700 w 5372243"/>
              <a:gd name="connsiteY12" fmla="*/ 393700 h 2598830"/>
              <a:gd name="connsiteX13" fmla="*/ 3467100 w 5372243"/>
              <a:gd name="connsiteY13" fmla="*/ 419100 h 2598830"/>
              <a:gd name="connsiteX14" fmla="*/ 3429000 w 5372243"/>
              <a:gd name="connsiteY14" fmla="*/ 431800 h 2598830"/>
              <a:gd name="connsiteX15" fmla="*/ 3200400 w 5372243"/>
              <a:gd name="connsiteY15" fmla="*/ 457200 h 2598830"/>
              <a:gd name="connsiteX16" fmla="*/ 3035300 w 5372243"/>
              <a:gd name="connsiteY16" fmla="*/ 469900 h 2598830"/>
              <a:gd name="connsiteX17" fmla="*/ 2997200 w 5372243"/>
              <a:gd name="connsiteY17" fmla="*/ 495300 h 2598830"/>
              <a:gd name="connsiteX18" fmla="*/ 2946400 w 5372243"/>
              <a:gd name="connsiteY18" fmla="*/ 508000 h 2598830"/>
              <a:gd name="connsiteX19" fmla="*/ 2832100 w 5372243"/>
              <a:gd name="connsiteY19" fmla="*/ 533400 h 2598830"/>
              <a:gd name="connsiteX20" fmla="*/ 2374900 w 5372243"/>
              <a:gd name="connsiteY20" fmla="*/ 584200 h 2598830"/>
              <a:gd name="connsiteX21" fmla="*/ 2298700 w 5372243"/>
              <a:gd name="connsiteY21" fmla="*/ 596900 h 2598830"/>
              <a:gd name="connsiteX22" fmla="*/ 2120900 w 5372243"/>
              <a:gd name="connsiteY22" fmla="*/ 622300 h 2598830"/>
              <a:gd name="connsiteX23" fmla="*/ 2082800 w 5372243"/>
              <a:gd name="connsiteY23" fmla="*/ 635000 h 2598830"/>
              <a:gd name="connsiteX24" fmla="*/ 1993900 w 5372243"/>
              <a:gd name="connsiteY24" fmla="*/ 660400 h 2598830"/>
              <a:gd name="connsiteX25" fmla="*/ 1943100 w 5372243"/>
              <a:gd name="connsiteY25" fmla="*/ 685800 h 2598830"/>
              <a:gd name="connsiteX26" fmla="*/ 1841500 w 5372243"/>
              <a:gd name="connsiteY26" fmla="*/ 711200 h 2598830"/>
              <a:gd name="connsiteX27" fmla="*/ 1778000 w 5372243"/>
              <a:gd name="connsiteY27" fmla="*/ 736600 h 2598830"/>
              <a:gd name="connsiteX28" fmla="*/ 1727200 w 5372243"/>
              <a:gd name="connsiteY28" fmla="*/ 749300 h 2598830"/>
              <a:gd name="connsiteX29" fmla="*/ 1651000 w 5372243"/>
              <a:gd name="connsiteY29" fmla="*/ 774700 h 2598830"/>
              <a:gd name="connsiteX30" fmla="*/ 1536700 w 5372243"/>
              <a:gd name="connsiteY30" fmla="*/ 812800 h 2598830"/>
              <a:gd name="connsiteX31" fmla="*/ 1485900 w 5372243"/>
              <a:gd name="connsiteY31" fmla="*/ 825500 h 2598830"/>
              <a:gd name="connsiteX32" fmla="*/ 1397000 w 5372243"/>
              <a:gd name="connsiteY32" fmla="*/ 889000 h 2598830"/>
              <a:gd name="connsiteX33" fmla="*/ 1358900 w 5372243"/>
              <a:gd name="connsiteY33" fmla="*/ 914400 h 2598830"/>
              <a:gd name="connsiteX34" fmla="*/ 1320800 w 5372243"/>
              <a:gd name="connsiteY34" fmla="*/ 952500 h 2598830"/>
              <a:gd name="connsiteX35" fmla="*/ 1244600 w 5372243"/>
              <a:gd name="connsiteY35" fmla="*/ 977900 h 2598830"/>
              <a:gd name="connsiteX36" fmla="*/ 1181100 w 5372243"/>
              <a:gd name="connsiteY36" fmla="*/ 1003300 h 2598830"/>
              <a:gd name="connsiteX37" fmla="*/ 1117600 w 5372243"/>
              <a:gd name="connsiteY37" fmla="*/ 1041400 h 2598830"/>
              <a:gd name="connsiteX38" fmla="*/ 889000 w 5372243"/>
              <a:gd name="connsiteY38" fmla="*/ 1092200 h 2598830"/>
              <a:gd name="connsiteX39" fmla="*/ 812800 w 5372243"/>
              <a:gd name="connsiteY39" fmla="*/ 1104900 h 2598830"/>
              <a:gd name="connsiteX40" fmla="*/ 698500 w 5372243"/>
              <a:gd name="connsiteY40" fmla="*/ 1143000 h 2598830"/>
              <a:gd name="connsiteX41" fmla="*/ 660400 w 5372243"/>
              <a:gd name="connsiteY41" fmla="*/ 1155700 h 2598830"/>
              <a:gd name="connsiteX42" fmla="*/ 596900 w 5372243"/>
              <a:gd name="connsiteY42" fmla="*/ 1168400 h 2598830"/>
              <a:gd name="connsiteX43" fmla="*/ 520700 w 5372243"/>
              <a:gd name="connsiteY43" fmla="*/ 1193800 h 2598830"/>
              <a:gd name="connsiteX44" fmla="*/ 457200 w 5372243"/>
              <a:gd name="connsiteY44" fmla="*/ 1206500 h 2598830"/>
              <a:gd name="connsiteX45" fmla="*/ 381000 w 5372243"/>
              <a:gd name="connsiteY45" fmla="*/ 1219200 h 2598830"/>
              <a:gd name="connsiteX46" fmla="*/ 342900 w 5372243"/>
              <a:gd name="connsiteY46" fmla="*/ 1231900 h 2598830"/>
              <a:gd name="connsiteX47" fmla="*/ 215900 w 5372243"/>
              <a:gd name="connsiteY47" fmla="*/ 1244600 h 2598830"/>
              <a:gd name="connsiteX48" fmla="*/ 127000 w 5372243"/>
              <a:gd name="connsiteY48" fmla="*/ 1257300 h 2598830"/>
              <a:gd name="connsiteX49" fmla="*/ 63500 w 5372243"/>
              <a:gd name="connsiteY49" fmla="*/ 1282700 h 2598830"/>
              <a:gd name="connsiteX50" fmla="*/ 25400 w 5372243"/>
              <a:gd name="connsiteY50" fmla="*/ 1295400 h 2598830"/>
              <a:gd name="connsiteX51" fmla="*/ 0 w 5372243"/>
              <a:gd name="connsiteY51" fmla="*/ 1333500 h 2598830"/>
              <a:gd name="connsiteX52" fmla="*/ 228600 w 5372243"/>
              <a:gd name="connsiteY52" fmla="*/ 1371600 h 2598830"/>
              <a:gd name="connsiteX53" fmla="*/ 304800 w 5372243"/>
              <a:gd name="connsiteY53" fmla="*/ 1397000 h 2598830"/>
              <a:gd name="connsiteX54" fmla="*/ 368300 w 5372243"/>
              <a:gd name="connsiteY54" fmla="*/ 1422400 h 2598830"/>
              <a:gd name="connsiteX55" fmla="*/ 457200 w 5372243"/>
              <a:gd name="connsiteY55" fmla="*/ 1447800 h 2598830"/>
              <a:gd name="connsiteX56" fmla="*/ 571500 w 5372243"/>
              <a:gd name="connsiteY56" fmla="*/ 1498600 h 2598830"/>
              <a:gd name="connsiteX57" fmla="*/ 660400 w 5372243"/>
              <a:gd name="connsiteY57" fmla="*/ 1536700 h 2598830"/>
              <a:gd name="connsiteX58" fmla="*/ 698500 w 5372243"/>
              <a:gd name="connsiteY58" fmla="*/ 1549400 h 2598830"/>
              <a:gd name="connsiteX59" fmla="*/ 749300 w 5372243"/>
              <a:gd name="connsiteY59" fmla="*/ 1574800 h 2598830"/>
              <a:gd name="connsiteX60" fmla="*/ 863600 w 5372243"/>
              <a:gd name="connsiteY60" fmla="*/ 1612900 h 2598830"/>
              <a:gd name="connsiteX61" fmla="*/ 939800 w 5372243"/>
              <a:gd name="connsiteY61" fmla="*/ 1638300 h 2598830"/>
              <a:gd name="connsiteX62" fmla="*/ 977900 w 5372243"/>
              <a:gd name="connsiteY62" fmla="*/ 1651000 h 2598830"/>
              <a:gd name="connsiteX63" fmla="*/ 1028700 w 5372243"/>
              <a:gd name="connsiteY63" fmla="*/ 1663700 h 2598830"/>
              <a:gd name="connsiteX64" fmla="*/ 1104900 w 5372243"/>
              <a:gd name="connsiteY64" fmla="*/ 1689100 h 2598830"/>
              <a:gd name="connsiteX65" fmla="*/ 1143000 w 5372243"/>
              <a:gd name="connsiteY65" fmla="*/ 1701800 h 2598830"/>
              <a:gd name="connsiteX66" fmla="*/ 1371600 w 5372243"/>
              <a:gd name="connsiteY66" fmla="*/ 1739900 h 2598830"/>
              <a:gd name="connsiteX67" fmla="*/ 4940300 w 5372243"/>
              <a:gd name="connsiteY67" fmla="*/ 2578100 h 2598830"/>
              <a:gd name="connsiteX68" fmla="*/ 4927600 w 5372243"/>
              <a:gd name="connsiteY68" fmla="*/ 2260600 h 2598830"/>
              <a:gd name="connsiteX69" fmla="*/ 1485900 w 5372243"/>
              <a:gd name="connsiteY69" fmla="*/ 1358900 h 2598830"/>
              <a:gd name="connsiteX70" fmla="*/ 4978400 w 5372243"/>
              <a:gd name="connsiteY70" fmla="*/ 457200 h 2598830"/>
              <a:gd name="connsiteX71" fmla="*/ 4965700 w 5372243"/>
              <a:gd name="connsiteY71" fmla="*/ 0 h 2598830"/>
              <a:gd name="connsiteX72" fmla="*/ 4940300 w 5372243"/>
              <a:gd name="connsiteY72" fmla="*/ 50800 h 2598830"/>
              <a:gd name="connsiteX0" fmla="*/ 4940300 w 5386889"/>
              <a:gd name="connsiteY0" fmla="*/ 50800 h 2601036"/>
              <a:gd name="connsiteX1" fmla="*/ 4533900 w 5386889"/>
              <a:gd name="connsiteY1" fmla="*/ 76200 h 2601036"/>
              <a:gd name="connsiteX2" fmla="*/ 4419600 w 5386889"/>
              <a:gd name="connsiteY2" fmla="*/ 114300 h 2601036"/>
              <a:gd name="connsiteX3" fmla="*/ 4381500 w 5386889"/>
              <a:gd name="connsiteY3" fmla="*/ 127000 h 2601036"/>
              <a:gd name="connsiteX4" fmla="*/ 4330700 w 5386889"/>
              <a:gd name="connsiteY4" fmla="*/ 152400 h 2601036"/>
              <a:gd name="connsiteX5" fmla="*/ 4279900 w 5386889"/>
              <a:gd name="connsiteY5" fmla="*/ 165100 h 2601036"/>
              <a:gd name="connsiteX6" fmla="*/ 4165600 w 5386889"/>
              <a:gd name="connsiteY6" fmla="*/ 203200 h 2601036"/>
              <a:gd name="connsiteX7" fmla="*/ 4127500 w 5386889"/>
              <a:gd name="connsiteY7" fmla="*/ 215900 h 2601036"/>
              <a:gd name="connsiteX8" fmla="*/ 4076700 w 5386889"/>
              <a:gd name="connsiteY8" fmla="*/ 241300 h 2601036"/>
              <a:gd name="connsiteX9" fmla="*/ 3937000 w 5386889"/>
              <a:gd name="connsiteY9" fmla="*/ 279400 h 2601036"/>
              <a:gd name="connsiteX10" fmla="*/ 3721100 w 5386889"/>
              <a:gd name="connsiteY10" fmla="*/ 330200 h 2601036"/>
              <a:gd name="connsiteX11" fmla="*/ 3619500 w 5386889"/>
              <a:gd name="connsiteY11" fmla="*/ 368300 h 2601036"/>
              <a:gd name="connsiteX12" fmla="*/ 3568700 w 5386889"/>
              <a:gd name="connsiteY12" fmla="*/ 393700 h 2601036"/>
              <a:gd name="connsiteX13" fmla="*/ 3467100 w 5386889"/>
              <a:gd name="connsiteY13" fmla="*/ 419100 h 2601036"/>
              <a:gd name="connsiteX14" fmla="*/ 3429000 w 5386889"/>
              <a:gd name="connsiteY14" fmla="*/ 431800 h 2601036"/>
              <a:gd name="connsiteX15" fmla="*/ 3200400 w 5386889"/>
              <a:gd name="connsiteY15" fmla="*/ 457200 h 2601036"/>
              <a:gd name="connsiteX16" fmla="*/ 3035300 w 5386889"/>
              <a:gd name="connsiteY16" fmla="*/ 469900 h 2601036"/>
              <a:gd name="connsiteX17" fmla="*/ 2997200 w 5386889"/>
              <a:gd name="connsiteY17" fmla="*/ 495300 h 2601036"/>
              <a:gd name="connsiteX18" fmla="*/ 2946400 w 5386889"/>
              <a:gd name="connsiteY18" fmla="*/ 508000 h 2601036"/>
              <a:gd name="connsiteX19" fmla="*/ 2832100 w 5386889"/>
              <a:gd name="connsiteY19" fmla="*/ 533400 h 2601036"/>
              <a:gd name="connsiteX20" fmla="*/ 2374900 w 5386889"/>
              <a:gd name="connsiteY20" fmla="*/ 584200 h 2601036"/>
              <a:gd name="connsiteX21" fmla="*/ 2298700 w 5386889"/>
              <a:gd name="connsiteY21" fmla="*/ 596900 h 2601036"/>
              <a:gd name="connsiteX22" fmla="*/ 2120900 w 5386889"/>
              <a:gd name="connsiteY22" fmla="*/ 622300 h 2601036"/>
              <a:gd name="connsiteX23" fmla="*/ 2082800 w 5386889"/>
              <a:gd name="connsiteY23" fmla="*/ 635000 h 2601036"/>
              <a:gd name="connsiteX24" fmla="*/ 1993900 w 5386889"/>
              <a:gd name="connsiteY24" fmla="*/ 660400 h 2601036"/>
              <a:gd name="connsiteX25" fmla="*/ 1943100 w 5386889"/>
              <a:gd name="connsiteY25" fmla="*/ 685800 h 2601036"/>
              <a:gd name="connsiteX26" fmla="*/ 1841500 w 5386889"/>
              <a:gd name="connsiteY26" fmla="*/ 711200 h 2601036"/>
              <a:gd name="connsiteX27" fmla="*/ 1778000 w 5386889"/>
              <a:gd name="connsiteY27" fmla="*/ 736600 h 2601036"/>
              <a:gd name="connsiteX28" fmla="*/ 1727200 w 5386889"/>
              <a:gd name="connsiteY28" fmla="*/ 749300 h 2601036"/>
              <a:gd name="connsiteX29" fmla="*/ 1651000 w 5386889"/>
              <a:gd name="connsiteY29" fmla="*/ 774700 h 2601036"/>
              <a:gd name="connsiteX30" fmla="*/ 1536700 w 5386889"/>
              <a:gd name="connsiteY30" fmla="*/ 812800 h 2601036"/>
              <a:gd name="connsiteX31" fmla="*/ 1485900 w 5386889"/>
              <a:gd name="connsiteY31" fmla="*/ 825500 h 2601036"/>
              <a:gd name="connsiteX32" fmla="*/ 1397000 w 5386889"/>
              <a:gd name="connsiteY32" fmla="*/ 889000 h 2601036"/>
              <a:gd name="connsiteX33" fmla="*/ 1358900 w 5386889"/>
              <a:gd name="connsiteY33" fmla="*/ 914400 h 2601036"/>
              <a:gd name="connsiteX34" fmla="*/ 1320800 w 5386889"/>
              <a:gd name="connsiteY34" fmla="*/ 952500 h 2601036"/>
              <a:gd name="connsiteX35" fmla="*/ 1244600 w 5386889"/>
              <a:gd name="connsiteY35" fmla="*/ 977900 h 2601036"/>
              <a:gd name="connsiteX36" fmla="*/ 1181100 w 5386889"/>
              <a:gd name="connsiteY36" fmla="*/ 1003300 h 2601036"/>
              <a:gd name="connsiteX37" fmla="*/ 1117600 w 5386889"/>
              <a:gd name="connsiteY37" fmla="*/ 1041400 h 2601036"/>
              <a:gd name="connsiteX38" fmla="*/ 889000 w 5386889"/>
              <a:gd name="connsiteY38" fmla="*/ 1092200 h 2601036"/>
              <a:gd name="connsiteX39" fmla="*/ 812800 w 5386889"/>
              <a:gd name="connsiteY39" fmla="*/ 1104900 h 2601036"/>
              <a:gd name="connsiteX40" fmla="*/ 698500 w 5386889"/>
              <a:gd name="connsiteY40" fmla="*/ 1143000 h 2601036"/>
              <a:gd name="connsiteX41" fmla="*/ 660400 w 5386889"/>
              <a:gd name="connsiteY41" fmla="*/ 1155700 h 2601036"/>
              <a:gd name="connsiteX42" fmla="*/ 596900 w 5386889"/>
              <a:gd name="connsiteY42" fmla="*/ 1168400 h 2601036"/>
              <a:gd name="connsiteX43" fmla="*/ 520700 w 5386889"/>
              <a:gd name="connsiteY43" fmla="*/ 1193800 h 2601036"/>
              <a:gd name="connsiteX44" fmla="*/ 457200 w 5386889"/>
              <a:gd name="connsiteY44" fmla="*/ 1206500 h 2601036"/>
              <a:gd name="connsiteX45" fmla="*/ 381000 w 5386889"/>
              <a:gd name="connsiteY45" fmla="*/ 1219200 h 2601036"/>
              <a:gd name="connsiteX46" fmla="*/ 342900 w 5386889"/>
              <a:gd name="connsiteY46" fmla="*/ 1231900 h 2601036"/>
              <a:gd name="connsiteX47" fmla="*/ 215900 w 5386889"/>
              <a:gd name="connsiteY47" fmla="*/ 1244600 h 2601036"/>
              <a:gd name="connsiteX48" fmla="*/ 127000 w 5386889"/>
              <a:gd name="connsiteY48" fmla="*/ 1257300 h 2601036"/>
              <a:gd name="connsiteX49" fmla="*/ 63500 w 5386889"/>
              <a:gd name="connsiteY49" fmla="*/ 1282700 h 2601036"/>
              <a:gd name="connsiteX50" fmla="*/ 25400 w 5386889"/>
              <a:gd name="connsiteY50" fmla="*/ 1295400 h 2601036"/>
              <a:gd name="connsiteX51" fmla="*/ 0 w 5386889"/>
              <a:gd name="connsiteY51" fmla="*/ 1333500 h 2601036"/>
              <a:gd name="connsiteX52" fmla="*/ 228600 w 5386889"/>
              <a:gd name="connsiteY52" fmla="*/ 1371600 h 2601036"/>
              <a:gd name="connsiteX53" fmla="*/ 304800 w 5386889"/>
              <a:gd name="connsiteY53" fmla="*/ 1397000 h 2601036"/>
              <a:gd name="connsiteX54" fmla="*/ 368300 w 5386889"/>
              <a:gd name="connsiteY54" fmla="*/ 1422400 h 2601036"/>
              <a:gd name="connsiteX55" fmla="*/ 457200 w 5386889"/>
              <a:gd name="connsiteY55" fmla="*/ 1447800 h 2601036"/>
              <a:gd name="connsiteX56" fmla="*/ 571500 w 5386889"/>
              <a:gd name="connsiteY56" fmla="*/ 1498600 h 2601036"/>
              <a:gd name="connsiteX57" fmla="*/ 660400 w 5386889"/>
              <a:gd name="connsiteY57" fmla="*/ 1536700 h 2601036"/>
              <a:gd name="connsiteX58" fmla="*/ 698500 w 5386889"/>
              <a:gd name="connsiteY58" fmla="*/ 1549400 h 2601036"/>
              <a:gd name="connsiteX59" fmla="*/ 749300 w 5386889"/>
              <a:gd name="connsiteY59" fmla="*/ 1574800 h 2601036"/>
              <a:gd name="connsiteX60" fmla="*/ 863600 w 5386889"/>
              <a:gd name="connsiteY60" fmla="*/ 1612900 h 2601036"/>
              <a:gd name="connsiteX61" fmla="*/ 939800 w 5386889"/>
              <a:gd name="connsiteY61" fmla="*/ 1638300 h 2601036"/>
              <a:gd name="connsiteX62" fmla="*/ 977900 w 5386889"/>
              <a:gd name="connsiteY62" fmla="*/ 1651000 h 2601036"/>
              <a:gd name="connsiteX63" fmla="*/ 1028700 w 5386889"/>
              <a:gd name="connsiteY63" fmla="*/ 1663700 h 2601036"/>
              <a:gd name="connsiteX64" fmla="*/ 1104900 w 5386889"/>
              <a:gd name="connsiteY64" fmla="*/ 1689100 h 2601036"/>
              <a:gd name="connsiteX65" fmla="*/ 1143000 w 5386889"/>
              <a:gd name="connsiteY65" fmla="*/ 1701800 h 2601036"/>
              <a:gd name="connsiteX66" fmla="*/ 4940300 w 5386889"/>
              <a:gd name="connsiteY66" fmla="*/ 2578100 h 2601036"/>
              <a:gd name="connsiteX67" fmla="*/ 4927600 w 5386889"/>
              <a:gd name="connsiteY67" fmla="*/ 2260600 h 2601036"/>
              <a:gd name="connsiteX68" fmla="*/ 1485900 w 5386889"/>
              <a:gd name="connsiteY68" fmla="*/ 1358900 h 2601036"/>
              <a:gd name="connsiteX69" fmla="*/ 4978400 w 5386889"/>
              <a:gd name="connsiteY69" fmla="*/ 457200 h 2601036"/>
              <a:gd name="connsiteX70" fmla="*/ 4965700 w 5386889"/>
              <a:gd name="connsiteY70" fmla="*/ 0 h 2601036"/>
              <a:gd name="connsiteX71" fmla="*/ 4940300 w 5386889"/>
              <a:gd name="connsiteY71" fmla="*/ 50800 h 2601036"/>
              <a:gd name="connsiteX0" fmla="*/ 4940300 w 5389349"/>
              <a:gd name="connsiteY0" fmla="*/ 50800 h 2601781"/>
              <a:gd name="connsiteX1" fmla="*/ 4533900 w 5389349"/>
              <a:gd name="connsiteY1" fmla="*/ 76200 h 2601781"/>
              <a:gd name="connsiteX2" fmla="*/ 4419600 w 5389349"/>
              <a:gd name="connsiteY2" fmla="*/ 114300 h 2601781"/>
              <a:gd name="connsiteX3" fmla="*/ 4381500 w 5389349"/>
              <a:gd name="connsiteY3" fmla="*/ 127000 h 2601781"/>
              <a:gd name="connsiteX4" fmla="*/ 4330700 w 5389349"/>
              <a:gd name="connsiteY4" fmla="*/ 152400 h 2601781"/>
              <a:gd name="connsiteX5" fmla="*/ 4279900 w 5389349"/>
              <a:gd name="connsiteY5" fmla="*/ 165100 h 2601781"/>
              <a:gd name="connsiteX6" fmla="*/ 4165600 w 5389349"/>
              <a:gd name="connsiteY6" fmla="*/ 203200 h 2601781"/>
              <a:gd name="connsiteX7" fmla="*/ 4127500 w 5389349"/>
              <a:gd name="connsiteY7" fmla="*/ 215900 h 2601781"/>
              <a:gd name="connsiteX8" fmla="*/ 4076700 w 5389349"/>
              <a:gd name="connsiteY8" fmla="*/ 241300 h 2601781"/>
              <a:gd name="connsiteX9" fmla="*/ 3937000 w 5389349"/>
              <a:gd name="connsiteY9" fmla="*/ 279400 h 2601781"/>
              <a:gd name="connsiteX10" fmla="*/ 3721100 w 5389349"/>
              <a:gd name="connsiteY10" fmla="*/ 330200 h 2601781"/>
              <a:gd name="connsiteX11" fmla="*/ 3619500 w 5389349"/>
              <a:gd name="connsiteY11" fmla="*/ 368300 h 2601781"/>
              <a:gd name="connsiteX12" fmla="*/ 3568700 w 5389349"/>
              <a:gd name="connsiteY12" fmla="*/ 393700 h 2601781"/>
              <a:gd name="connsiteX13" fmla="*/ 3467100 w 5389349"/>
              <a:gd name="connsiteY13" fmla="*/ 419100 h 2601781"/>
              <a:gd name="connsiteX14" fmla="*/ 3429000 w 5389349"/>
              <a:gd name="connsiteY14" fmla="*/ 431800 h 2601781"/>
              <a:gd name="connsiteX15" fmla="*/ 3200400 w 5389349"/>
              <a:gd name="connsiteY15" fmla="*/ 457200 h 2601781"/>
              <a:gd name="connsiteX16" fmla="*/ 3035300 w 5389349"/>
              <a:gd name="connsiteY16" fmla="*/ 469900 h 2601781"/>
              <a:gd name="connsiteX17" fmla="*/ 2997200 w 5389349"/>
              <a:gd name="connsiteY17" fmla="*/ 495300 h 2601781"/>
              <a:gd name="connsiteX18" fmla="*/ 2946400 w 5389349"/>
              <a:gd name="connsiteY18" fmla="*/ 508000 h 2601781"/>
              <a:gd name="connsiteX19" fmla="*/ 2832100 w 5389349"/>
              <a:gd name="connsiteY19" fmla="*/ 533400 h 2601781"/>
              <a:gd name="connsiteX20" fmla="*/ 2374900 w 5389349"/>
              <a:gd name="connsiteY20" fmla="*/ 584200 h 2601781"/>
              <a:gd name="connsiteX21" fmla="*/ 2298700 w 5389349"/>
              <a:gd name="connsiteY21" fmla="*/ 596900 h 2601781"/>
              <a:gd name="connsiteX22" fmla="*/ 2120900 w 5389349"/>
              <a:gd name="connsiteY22" fmla="*/ 622300 h 2601781"/>
              <a:gd name="connsiteX23" fmla="*/ 2082800 w 5389349"/>
              <a:gd name="connsiteY23" fmla="*/ 635000 h 2601781"/>
              <a:gd name="connsiteX24" fmla="*/ 1993900 w 5389349"/>
              <a:gd name="connsiteY24" fmla="*/ 660400 h 2601781"/>
              <a:gd name="connsiteX25" fmla="*/ 1943100 w 5389349"/>
              <a:gd name="connsiteY25" fmla="*/ 685800 h 2601781"/>
              <a:gd name="connsiteX26" fmla="*/ 1841500 w 5389349"/>
              <a:gd name="connsiteY26" fmla="*/ 711200 h 2601781"/>
              <a:gd name="connsiteX27" fmla="*/ 1778000 w 5389349"/>
              <a:gd name="connsiteY27" fmla="*/ 736600 h 2601781"/>
              <a:gd name="connsiteX28" fmla="*/ 1727200 w 5389349"/>
              <a:gd name="connsiteY28" fmla="*/ 749300 h 2601781"/>
              <a:gd name="connsiteX29" fmla="*/ 1651000 w 5389349"/>
              <a:gd name="connsiteY29" fmla="*/ 774700 h 2601781"/>
              <a:gd name="connsiteX30" fmla="*/ 1536700 w 5389349"/>
              <a:gd name="connsiteY30" fmla="*/ 812800 h 2601781"/>
              <a:gd name="connsiteX31" fmla="*/ 1485900 w 5389349"/>
              <a:gd name="connsiteY31" fmla="*/ 825500 h 2601781"/>
              <a:gd name="connsiteX32" fmla="*/ 1397000 w 5389349"/>
              <a:gd name="connsiteY32" fmla="*/ 889000 h 2601781"/>
              <a:gd name="connsiteX33" fmla="*/ 1358900 w 5389349"/>
              <a:gd name="connsiteY33" fmla="*/ 914400 h 2601781"/>
              <a:gd name="connsiteX34" fmla="*/ 1320800 w 5389349"/>
              <a:gd name="connsiteY34" fmla="*/ 952500 h 2601781"/>
              <a:gd name="connsiteX35" fmla="*/ 1244600 w 5389349"/>
              <a:gd name="connsiteY35" fmla="*/ 977900 h 2601781"/>
              <a:gd name="connsiteX36" fmla="*/ 1181100 w 5389349"/>
              <a:gd name="connsiteY36" fmla="*/ 1003300 h 2601781"/>
              <a:gd name="connsiteX37" fmla="*/ 1117600 w 5389349"/>
              <a:gd name="connsiteY37" fmla="*/ 1041400 h 2601781"/>
              <a:gd name="connsiteX38" fmla="*/ 889000 w 5389349"/>
              <a:gd name="connsiteY38" fmla="*/ 1092200 h 2601781"/>
              <a:gd name="connsiteX39" fmla="*/ 812800 w 5389349"/>
              <a:gd name="connsiteY39" fmla="*/ 1104900 h 2601781"/>
              <a:gd name="connsiteX40" fmla="*/ 698500 w 5389349"/>
              <a:gd name="connsiteY40" fmla="*/ 1143000 h 2601781"/>
              <a:gd name="connsiteX41" fmla="*/ 660400 w 5389349"/>
              <a:gd name="connsiteY41" fmla="*/ 1155700 h 2601781"/>
              <a:gd name="connsiteX42" fmla="*/ 596900 w 5389349"/>
              <a:gd name="connsiteY42" fmla="*/ 1168400 h 2601781"/>
              <a:gd name="connsiteX43" fmla="*/ 520700 w 5389349"/>
              <a:gd name="connsiteY43" fmla="*/ 1193800 h 2601781"/>
              <a:gd name="connsiteX44" fmla="*/ 457200 w 5389349"/>
              <a:gd name="connsiteY44" fmla="*/ 1206500 h 2601781"/>
              <a:gd name="connsiteX45" fmla="*/ 381000 w 5389349"/>
              <a:gd name="connsiteY45" fmla="*/ 1219200 h 2601781"/>
              <a:gd name="connsiteX46" fmla="*/ 342900 w 5389349"/>
              <a:gd name="connsiteY46" fmla="*/ 1231900 h 2601781"/>
              <a:gd name="connsiteX47" fmla="*/ 215900 w 5389349"/>
              <a:gd name="connsiteY47" fmla="*/ 1244600 h 2601781"/>
              <a:gd name="connsiteX48" fmla="*/ 127000 w 5389349"/>
              <a:gd name="connsiteY48" fmla="*/ 1257300 h 2601781"/>
              <a:gd name="connsiteX49" fmla="*/ 63500 w 5389349"/>
              <a:gd name="connsiteY49" fmla="*/ 1282700 h 2601781"/>
              <a:gd name="connsiteX50" fmla="*/ 25400 w 5389349"/>
              <a:gd name="connsiteY50" fmla="*/ 1295400 h 2601781"/>
              <a:gd name="connsiteX51" fmla="*/ 0 w 5389349"/>
              <a:gd name="connsiteY51" fmla="*/ 1333500 h 2601781"/>
              <a:gd name="connsiteX52" fmla="*/ 228600 w 5389349"/>
              <a:gd name="connsiteY52" fmla="*/ 1371600 h 2601781"/>
              <a:gd name="connsiteX53" fmla="*/ 304800 w 5389349"/>
              <a:gd name="connsiteY53" fmla="*/ 1397000 h 2601781"/>
              <a:gd name="connsiteX54" fmla="*/ 368300 w 5389349"/>
              <a:gd name="connsiteY54" fmla="*/ 1422400 h 2601781"/>
              <a:gd name="connsiteX55" fmla="*/ 457200 w 5389349"/>
              <a:gd name="connsiteY55" fmla="*/ 1447800 h 2601781"/>
              <a:gd name="connsiteX56" fmla="*/ 571500 w 5389349"/>
              <a:gd name="connsiteY56" fmla="*/ 1498600 h 2601781"/>
              <a:gd name="connsiteX57" fmla="*/ 660400 w 5389349"/>
              <a:gd name="connsiteY57" fmla="*/ 1536700 h 2601781"/>
              <a:gd name="connsiteX58" fmla="*/ 698500 w 5389349"/>
              <a:gd name="connsiteY58" fmla="*/ 1549400 h 2601781"/>
              <a:gd name="connsiteX59" fmla="*/ 749300 w 5389349"/>
              <a:gd name="connsiteY59" fmla="*/ 1574800 h 2601781"/>
              <a:gd name="connsiteX60" fmla="*/ 863600 w 5389349"/>
              <a:gd name="connsiteY60" fmla="*/ 1612900 h 2601781"/>
              <a:gd name="connsiteX61" fmla="*/ 939800 w 5389349"/>
              <a:gd name="connsiteY61" fmla="*/ 1638300 h 2601781"/>
              <a:gd name="connsiteX62" fmla="*/ 977900 w 5389349"/>
              <a:gd name="connsiteY62" fmla="*/ 1651000 h 2601781"/>
              <a:gd name="connsiteX63" fmla="*/ 1028700 w 5389349"/>
              <a:gd name="connsiteY63" fmla="*/ 1663700 h 2601781"/>
              <a:gd name="connsiteX64" fmla="*/ 1104900 w 5389349"/>
              <a:gd name="connsiteY64" fmla="*/ 1689100 h 2601781"/>
              <a:gd name="connsiteX65" fmla="*/ 4940300 w 5389349"/>
              <a:gd name="connsiteY65" fmla="*/ 2578100 h 2601781"/>
              <a:gd name="connsiteX66" fmla="*/ 4927600 w 5389349"/>
              <a:gd name="connsiteY66" fmla="*/ 2260600 h 2601781"/>
              <a:gd name="connsiteX67" fmla="*/ 1485900 w 5389349"/>
              <a:gd name="connsiteY67" fmla="*/ 1358900 h 2601781"/>
              <a:gd name="connsiteX68" fmla="*/ 4978400 w 5389349"/>
              <a:gd name="connsiteY68" fmla="*/ 457200 h 2601781"/>
              <a:gd name="connsiteX69" fmla="*/ 4965700 w 5389349"/>
              <a:gd name="connsiteY69" fmla="*/ 0 h 2601781"/>
              <a:gd name="connsiteX70" fmla="*/ 4940300 w 5389349"/>
              <a:gd name="connsiteY70" fmla="*/ 50800 h 2601781"/>
              <a:gd name="connsiteX0" fmla="*/ 4940300 w 5394286"/>
              <a:gd name="connsiteY0" fmla="*/ 50800 h 2603283"/>
              <a:gd name="connsiteX1" fmla="*/ 4533900 w 5394286"/>
              <a:gd name="connsiteY1" fmla="*/ 76200 h 2603283"/>
              <a:gd name="connsiteX2" fmla="*/ 4419600 w 5394286"/>
              <a:gd name="connsiteY2" fmla="*/ 114300 h 2603283"/>
              <a:gd name="connsiteX3" fmla="*/ 4381500 w 5394286"/>
              <a:gd name="connsiteY3" fmla="*/ 127000 h 2603283"/>
              <a:gd name="connsiteX4" fmla="*/ 4330700 w 5394286"/>
              <a:gd name="connsiteY4" fmla="*/ 152400 h 2603283"/>
              <a:gd name="connsiteX5" fmla="*/ 4279900 w 5394286"/>
              <a:gd name="connsiteY5" fmla="*/ 165100 h 2603283"/>
              <a:gd name="connsiteX6" fmla="*/ 4165600 w 5394286"/>
              <a:gd name="connsiteY6" fmla="*/ 203200 h 2603283"/>
              <a:gd name="connsiteX7" fmla="*/ 4127500 w 5394286"/>
              <a:gd name="connsiteY7" fmla="*/ 215900 h 2603283"/>
              <a:gd name="connsiteX8" fmla="*/ 4076700 w 5394286"/>
              <a:gd name="connsiteY8" fmla="*/ 241300 h 2603283"/>
              <a:gd name="connsiteX9" fmla="*/ 3937000 w 5394286"/>
              <a:gd name="connsiteY9" fmla="*/ 279400 h 2603283"/>
              <a:gd name="connsiteX10" fmla="*/ 3721100 w 5394286"/>
              <a:gd name="connsiteY10" fmla="*/ 330200 h 2603283"/>
              <a:gd name="connsiteX11" fmla="*/ 3619500 w 5394286"/>
              <a:gd name="connsiteY11" fmla="*/ 368300 h 2603283"/>
              <a:gd name="connsiteX12" fmla="*/ 3568700 w 5394286"/>
              <a:gd name="connsiteY12" fmla="*/ 393700 h 2603283"/>
              <a:gd name="connsiteX13" fmla="*/ 3467100 w 5394286"/>
              <a:gd name="connsiteY13" fmla="*/ 419100 h 2603283"/>
              <a:gd name="connsiteX14" fmla="*/ 3429000 w 5394286"/>
              <a:gd name="connsiteY14" fmla="*/ 431800 h 2603283"/>
              <a:gd name="connsiteX15" fmla="*/ 3200400 w 5394286"/>
              <a:gd name="connsiteY15" fmla="*/ 457200 h 2603283"/>
              <a:gd name="connsiteX16" fmla="*/ 3035300 w 5394286"/>
              <a:gd name="connsiteY16" fmla="*/ 469900 h 2603283"/>
              <a:gd name="connsiteX17" fmla="*/ 2997200 w 5394286"/>
              <a:gd name="connsiteY17" fmla="*/ 495300 h 2603283"/>
              <a:gd name="connsiteX18" fmla="*/ 2946400 w 5394286"/>
              <a:gd name="connsiteY18" fmla="*/ 508000 h 2603283"/>
              <a:gd name="connsiteX19" fmla="*/ 2832100 w 5394286"/>
              <a:gd name="connsiteY19" fmla="*/ 533400 h 2603283"/>
              <a:gd name="connsiteX20" fmla="*/ 2374900 w 5394286"/>
              <a:gd name="connsiteY20" fmla="*/ 584200 h 2603283"/>
              <a:gd name="connsiteX21" fmla="*/ 2298700 w 5394286"/>
              <a:gd name="connsiteY21" fmla="*/ 596900 h 2603283"/>
              <a:gd name="connsiteX22" fmla="*/ 2120900 w 5394286"/>
              <a:gd name="connsiteY22" fmla="*/ 622300 h 2603283"/>
              <a:gd name="connsiteX23" fmla="*/ 2082800 w 5394286"/>
              <a:gd name="connsiteY23" fmla="*/ 635000 h 2603283"/>
              <a:gd name="connsiteX24" fmla="*/ 1993900 w 5394286"/>
              <a:gd name="connsiteY24" fmla="*/ 660400 h 2603283"/>
              <a:gd name="connsiteX25" fmla="*/ 1943100 w 5394286"/>
              <a:gd name="connsiteY25" fmla="*/ 685800 h 2603283"/>
              <a:gd name="connsiteX26" fmla="*/ 1841500 w 5394286"/>
              <a:gd name="connsiteY26" fmla="*/ 711200 h 2603283"/>
              <a:gd name="connsiteX27" fmla="*/ 1778000 w 5394286"/>
              <a:gd name="connsiteY27" fmla="*/ 736600 h 2603283"/>
              <a:gd name="connsiteX28" fmla="*/ 1727200 w 5394286"/>
              <a:gd name="connsiteY28" fmla="*/ 749300 h 2603283"/>
              <a:gd name="connsiteX29" fmla="*/ 1651000 w 5394286"/>
              <a:gd name="connsiteY29" fmla="*/ 774700 h 2603283"/>
              <a:gd name="connsiteX30" fmla="*/ 1536700 w 5394286"/>
              <a:gd name="connsiteY30" fmla="*/ 812800 h 2603283"/>
              <a:gd name="connsiteX31" fmla="*/ 1485900 w 5394286"/>
              <a:gd name="connsiteY31" fmla="*/ 825500 h 2603283"/>
              <a:gd name="connsiteX32" fmla="*/ 1397000 w 5394286"/>
              <a:gd name="connsiteY32" fmla="*/ 889000 h 2603283"/>
              <a:gd name="connsiteX33" fmla="*/ 1358900 w 5394286"/>
              <a:gd name="connsiteY33" fmla="*/ 914400 h 2603283"/>
              <a:gd name="connsiteX34" fmla="*/ 1320800 w 5394286"/>
              <a:gd name="connsiteY34" fmla="*/ 952500 h 2603283"/>
              <a:gd name="connsiteX35" fmla="*/ 1244600 w 5394286"/>
              <a:gd name="connsiteY35" fmla="*/ 977900 h 2603283"/>
              <a:gd name="connsiteX36" fmla="*/ 1181100 w 5394286"/>
              <a:gd name="connsiteY36" fmla="*/ 1003300 h 2603283"/>
              <a:gd name="connsiteX37" fmla="*/ 1117600 w 5394286"/>
              <a:gd name="connsiteY37" fmla="*/ 1041400 h 2603283"/>
              <a:gd name="connsiteX38" fmla="*/ 889000 w 5394286"/>
              <a:gd name="connsiteY38" fmla="*/ 1092200 h 2603283"/>
              <a:gd name="connsiteX39" fmla="*/ 812800 w 5394286"/>
              <a:gd name="connsiteY39" fmla="*/ 1104900 h 2603283"/>
              <a:gd name="connsiteX40" fmla="*/ 698500 w 5394286"/>
              <a:gd name="connsiteY40" fmla="*/ 1143000 h 2603283"/>
              <a:gd name="connsiteX41" fmla="*/ 660400 w 5394286"/>
              <a:gd name="connsiteY41" fmla="*/ 1155700 h 2603283"/>
              <a:gd name="connsiteX42" fmla="*/ 596900 w 5394286"/>
              <a:gd name="connsiteY42" fmla="*/ 1168400 h 2603283"/>
              <a:gd name="connsiteX43" fmla="*/ 520700 w 5394286"/>
              <a:gd name="connsiteY43" fmla="*/ 1193800 h 2603283"/>
              <a:gd name="connsiteX44" fmla="*/ 457200 w 5394286"/>
              <a:gd name="connsiteY44" fmla="*/ 1206500 h 2603283"/>
              <a:gd name="connsiteX45" fmla="*/ 381000 w 5394286"/>
              <a:gd name="connsiteY45" fmla="*/ 1219200 h 2603283"/>
              <a:gd name="connsiteX46" fmla="*/ 342900 w 5394286"/>
              <a:gd name="connsiteY46" fmla="*/ 1231900 h 2603283"/>
              <a:gd name="connsiteX47" fmla="*/ 215900 w 5394286"/>
              <a:gd name="connsiteY47" fmla="*/ 1244600 h 2603283"/>
              <a:gd name="connsiteX48" fmla="*/ 127000 w 5394286"/>
              <a:gd name="connsiteY48" fmla="*/ 1257300 h 2603283"/>
              <a:gd name="connsiteX49" fmla="*/ 63500 w 5394286"/>
              <a:gd name="connsiteY49" fmla="*/ 1282700 h 2603283"/>
              <a:gd name="connsiteX50" fmla="*/ 25400 w 5394286"/>
              <a:gd name="connsiteY50" fmla="*/ 1295400 h 2603283"/>
              <a:gd name="connsiteX51" fmla="*/ 0 w 5394286"/>
              <a:gd name="connsiteY51" fmla="*/ 1333500 h 2603283"/>
              <a:gd name="connsiteX52" fmla="*/ 228600 w 5394286"/>
              <a:gd name="connsiteY52" fmla="*/ 1371600 h 2603283"/>
              <a:gd name="connsiteX53" fmla="*/ 304800 w 5394286"/>
              <a:gd name="connsiteY53" fmla="*/ 1397000 h 2603283"/>
              <a:gd name="connsiteX54" fmla="*/ 368300 w 5394286"/>
              <a:gd name="connsiteY54" fmla="*/ 1422400 h 2603283"/>
              <a:gd name="connsiteX55" fmla="*/ 457200 w 5394286"/>
              <a:gd name="connsiteY55" fmla="*/ 1447800 h 2603283"/>
              <a:gd name="connsiteX56" fmla="*/ 571500 w 5394286"/>
              <a:gd name="connsiteY56" fmla="*/ 1498600 h 2603283"/>
              <a:gd name="connsiteX57" fmla="*/ 660400 w 5394286"/>
              <a:gd name="connsiteY57" fmla="*/ 1536700 h 2603283"/>
              <a:gd name="connsiteX58" fmla="*/ 698500 w 5394286"/>
              <a:gd name="connsiteY58" fmla="*/ 1549400 h 2603283"/>
              <a:gd name="connsiteX59" fmla="*/ 749300 w 5394286"/>
              <a:gd name="connsiteY59" fmla="*/ 1574800 h 2603283"/>
              <a:gd name="connsiteX60" fmla="*/ 863600 w 5394286"/>
              <a:gd name="connsiteY60" fmla="*/ 1612900 h 2603283"/>
              <a:gd name="connsiteX61" fmla="*/ 939800 w 5394286"/>
              <a:gd name="connsiteY61" fmla="*/ 1638300 h 2603283"/>
              <a:gd name="connsiteX62" fmla="*/ 977900 w 5394286"/>
              <a:gd name="connsiteY62" fmla="*/ 1651000 h 2603283"/>
              <a:gd name="connsiteX63" fmla="*/ 1028700 w 5394286"/>
              <a:gd name="connsiteY63" fmla="*/ 1663700 h 2603283"/>
              <a:gd name="connsiteX64" fmla="*/ 4940300 w 5394286"/>
              <a:gd name="connsiteY64" fmla="*/ 2578100 h 2603283"/>
              <a:gd name="connsiteX65" fmla="*/ 4927600 w 5394286"/>
              <a:gd name="connsiteY65" fmla="*/ 2260600 h 2603283"/>
              <a:gd name="connsiteX66" fmla="*/ 1485900 w 5394286"/>
              <a:gd name="connsiteY66" fmla="*/ 1358900 h 2603283"/>
              <a:gd name="connsiteX67" fmla="*/ 4978400 w 5394286"/>
              <a:gd name="connsiteY67" fmla="*/ 457200 h 2603283"/>
              <a:gd name="connsiteX68" fmla="*/ 4965700 w 5394286"/>
              <a:gd name="connsiteY68" fmla="*/ 0 h 2603283"/>
              <a:gd name="connsiteX69" fmla="*/ 4940300 w 5394286"/>
              <a:gd name="connsiteY69" fmla="*/ 50800 h 2603283"/>
              <a:gd name="connsiteX0" fmla="*/ 4940300 w 5397588"/>
              <a:gd name="connsiteY0" fmla="*/ 50800 h 2604040"/>
              <a:gd name="connsiteX1" fmla="*/ 4533900 w 5397588"/>
              <a:gd name="connsiteY1" fmla="*/ 76200 h 2604040"/>
              <a:gd name="connsiteX2" fmla="*/ 4419600 w 5397588"/>
              <a:gd name="connsiteY2" fmla="*/ 114300 h 2604040"/>
              <a:gd name="connsiteX3" fmla="*/ 4381500 w 5397588"/>
              <a:gd name="connsiteY3" fmla="*/ 127000 h 2604040"/>
              <a:gd name="connsiteX4" fmla="*/ 4330700 w 5397588"/>
              <a:gd name="connsiteY4" fmla="*/ 152400 h 2604040"/>
              <a:gd name="connsiteX5" fmla="*/ 4279900 w 5397588"/>
              <a:gd name="connsiteY5" fmla="*/ 165100 h 2604040"/>
              <a:gd name="connsiteX6" fmla="*/ 4165600 w 5397588"/>
              <a:gd name="connsiteY6" fmla="*/ 203200 h 2604040"/>
              <a:gd name="connsiteX7" fmla="*/ 4127500 w 5397588"/>
              <a:gd name="connsiteY7" fmla="*/ 215900 h 2604040"/>
              <a:gd name="connsiteX8" fmla="*/ 4076700 w 5397588"/>
              <a:gd name="connsiteY8" fmla="*/ 241300 h 2604040"/>
              <a:gd name="connsiteX9" fmla="*/ 3937000 w 5397588"/>
              <a:gd name="connsiteY9" fmla="*/ 279400 h 2604040"/>
              <a:gd name="connsiteX10" fmla="*/ 3721100 w 5397588"/>
              <a:gd name="connsiteY10" fmla="*/ 330200 h 2604040"/>
              <a:gd name="connsiteX11" fmla="*/ 3619500 w 5397588"/>
              <a:gd name="connsiteY11" fmla="*/ 368300 h 2604040"/>
              <a:gd name="connsiteX12" fmla="*/ 3568700 w 5397588"/>
              <a:gd name="connsiteY12" fmla="*/ 393700 h 2604040"/>
              <a:gd name="connsiteX13" fmla="*/ 3467100 w 5397588"/>
              <a:gd name="connsiteY13" fmla="*/ 419100 h 2604040"/>
              <a:gd name="connsiteX14" fmla="*/ 3429000 w 5397588"/>
              <a:gd name="connsiteY14" fmla="*/ 431800 h 2604040"/>
              <a:gd name="connsiteX15" fmla="*/ 3200400 w 5397588"/>
              <a:gd name="connsiteY15" fmla="*/ 457200 h 2604040"/>
              <a:gd name="connsiteX16" fmla="*/ 3035300 w 5397588"/>
              <a:gd name="connsiteY16" fmla="*/ 469900 h 2604040"/>
              <a:gd name="connsiteX17" fmla="*/ 2997200 w 5397588"/>
              <a:gd name="connsiteY17" fmla="*/ 495300 h 2604040"/>
              <a:gd name="connsiteX18" fmla="*/ 2946400 w 5397588"/>
              <a:gd name="connsiteY18" fmla="*/ 508000 h 2604040"/>
              <a:gd name="connsiteX19" fmla="*/ 2832100 w 5397588"/>
              <a:gd name="connsiteY19" fmla="*/ 533400 h 2604040"/>
              <a:gd name="connsiteX20" fmla="*/ 2374900 w 5397588"/>
              <a:gd name="connsiteY20" fmla="*/ 584200 h 2604040"/>
              <a:gd name="connsiteX21" fmla="*/ 2298700 w 5397588"/>
              <a:gd name="connsiteY21" fmla="*/ 596900 h 2604040"/>
              <a:gd name="connsiteX22" fmla="*/ 2120900 w 5397588"/>
              <a:gd name="connsiteY22" fmla="*/ 622300 h 2604040"/>
              <a:gd name="connsiteX23" fmla="*/ 2082800 w 5397588"/>
              <a:gd name="connsiteY23" fmla="*/ 635000 h 2604040"/>
              <a:gd name="connsiteX24" fmla="*/ 1993900 w 5397588"/>
              <a:gd name="connsiteY24" fmla="*/ 660400 h 2604040"/>
              <a:gd name="connsiteX25" fmla="*/ 1943100 w 5397588"/>
              <a:gd name="connsiteY25" fmla="*/ 685800 h 2604040"/>
              <a:gd name="connsiteX26" fmla="*/ 1841500 w 5397588"/>
              <a:gd name="connsiteY26" fmla="*/ 711200 h 2604040"/>
              <a:gd name="connsiteX27" fmla="*/ 1778000 w 5397588"/>
              <a:gd name="connsiteY27" fmla="*/ 736600 h 2604040"/>
              <a:gd name="connsiteX28" fmla="*/ 1727200 w 5397588"/>
              <a:gd name="connsiteY28" fmla="*/ 749300 h 2604040"/>
              <a:gd name="connsiteX29" fmla="*/ 1651000 w 5397588"/>
              <a:gd name="connsiteY29" fmla="*/ 774700 h 2604040"/>
              <a:gd name="connsiteX30" fmla="*/ 1536700 w 5397588"/>
              <a:gd name="connsiteY30" fmla="*/ 812800 h 2604040"/>
              <a:gd name="connsiteX31" fmla="*/ 1485900 w 5397588"/>
              <a:gd name="connsiteY31" fmla="*/ 825500 h 2604040"/>
              <a:gd name="connsiteX32" fmla="*/ 1397000 w 5397588"/>
              <a:gd name="connsiteY32" fmla="*/ 889000 h 2604040"/>
              <a:gd name="connsiteX33" fmla="*/ 1358900 w 5397588"/>
              <a:gd name="connsiteY33" fmla="*/ 914400 h 2604040"/>
              <a:gd name="connsiteX34" fmla="*/ 1320800 w 5397588"/>
              <a:gd name="connsiteY34" fmla="*/ 952500 h 2604040"/>
              <a:gd name="connsiteX35" fmla="*/ 1244600 w 5397588"/>
              <a:gd name="connsiteY35" fmla="*/ 977900 h 2604040"/>
              <a:gd name="connsiteX36" fmla="*/ 1181100 w 5397588"/>
              <a:gd name="connsiteY36" fmla="*/ 1003300 h 2604040"/>
              <a:gd name="connsiteX37" fmla="*/ 1117600 w 5397588"/>
              <a:gd name="connsiteY37" fmla="*/ 1041400 h 2604040"/>
              <a:gd name="connsiteX38" fmla="*/ 889000 w 5397588"/>
              <a:gd name="connsiteY38" fmla="*/ 1092200 h 2604040"/>
              <a:gd name="connsiteX39" fmla="*/ 812800 w 5397588"/>
              <a:gd name="connsiteY39" fmla="*/ 1104900 h 2604040"/>
              <a:gd name="connsiteX40" fmla="*/ 698500 w 5397588"/>
              <a:gd name="connsiteY40" fmla="*/ 1143000 h 2604040"/>
              <a:gd name="connsiteX41" fmla="*/ 660400 w 5397588"/>
              <a:gd name="connsiteY41" fmla="*/ 1155700 h 2604040"/>
              <a:gd name="connsiteX42" fmla="*/ 596900 w 5397588"/>
              <a:gd name="connsiteY42" fmla="*/ 1168400 h 2604040"/>
              <a:gd name="connsiteX43" fmla="*/ 520700 w 5397588"/>
              <a:gd name="connsiteY43" fmla="*/ 1193800 h 2604040"/>
              <a:gd name="connsiteX44" fmla="*/ 457200 w 5397588"/>
              <a:gd name="connsiteY44" fmla="*/ 1206500 h 2604040"/>
              <a:gd name="connsiteX45" fmla="*/ 381000 w 5397588"/>
              <a:gd name="connsiteY45" fmla="*/ 1219200 h 2604040"/>
              <a:gd name="connsiteX46" fmla="*/ 342900 w 5397588"/>
              <a:gd name="connsiteY46" fmla="*/ 1231900 h 2604040"/>
              <a:gd name="connsiteX47" fmla="*/ 215900 w 5397588"/>
              <a:gd name="connsiteY47" fmla="*/ 1244600 h 2604040"/>
              <a:gd name="connsiteX48" fmla="*/ 127000 w 5397588"/>
              <a:gd name="connsiteY48" fmla="*/ 1257300 h 2604040"/>
              <a:gd name="connsiteX49" fmla="*/ 63500 w 5397588"/>
              <a:gd name="connsiteY49" fmla="*/ 1282700 h 2604040"/>
              <a:gd name="connsiteX50" fmla="*/ 25400 w 5397588"/>
              <a:gd name="connsiteY50" fmla="*/ 1295400 h 2604040"/>
              <a:gd name="connsiteX51" fmla="*/ 0 w 5397588"/>
              <a:gd name="connsiteY51" fmla="*/ 1333500 h 2604040"/>
              <a:gd name="connsiteX52" fmla="*/ 228600 w 5397588"/>
              <a:gd name="connsiteY52" fmla="*/ 1371600 h 2604040"/>
              <a:gd name="connsiteX53" fmla="*/ 304800 w 5397588"/>
              <a:gd name="connsiteY53" fmla="*/ 1397000 h 2604040"/>
              <a:gd name="connsiteX54" fmla="*/ 368300 w 5397588"/>
              <a:gd name="connsiteY54" fmla="*/ 1422400 h 2604040"/>
              <a:gd name="connsiteX55" fmla="*/ 457200 w 5397588"/>
              <a:gd name="connsiteY55" fmla="*/ 1447800 h 2604040"/>
              <a:gd name="connsiteX56" fmla="*/ 571500 w 5397588"/>
              <a:gd name="connsiteY56" fmla="*/ 1498600 h 2604040"/>
              <a:gd name="connsiteX57" fmla="*/ 660400 w 5397588"/>
              <a:gd name="connsiteY57" fmla="*/ 1536700 h 2604040"/>
              <a:gd name="connsiteX58" fmla="*/ 698500 w 5397588"/>
              <a:gd name="connsiteY58" fmla="*/ 1549400 h 2604040"/>
              <a:gd name="connsiteX59" fmla="*/ 749300 w 5397588"/>
              <a:gd name="connsiteY59" fmla="*/ 1574800 h 2604040"/>
              <a:gd name="connsiteX60" fmla="*/ 863600 w 5397588"/>
              <a:gd name="connsiteY60" fmla="*/ 1612900 h 2604040"/>
              <a:gd name="connsiteX61" fmla="*/ 939800 w 5397588"/>
              <a:gd name="connsiteY61" fmla="*/ 1638300 h 2604040"/>
              <a:gd name="connsiteX62" fmla="*/ 977900 w 5397588"/>
              <a:gd name="connsiteY62" fmla="*/ 1651000 h 2604040"/>
              <a:gd name="connsiteX63" fmla="*/ 4940300 w 5397588"/>
              <a:gd name="connsiteY63" fmla="*/ 2578100 h 2604040"/>
              <a:gd name="connsiteX64" fmla="*/ 4927600 w 5397588"/>
              <a:gd name="connsiteY64" fmla="*/ 2260600 h 2604040"/>
              <a:gd name="connsiteX65" fmla="*/ 1485900 w 5397588"/>
              <a:gd name="connsiteY65" fmla="*/ 1358900 h 2604040"/>
              <a:gd name="connsiteX66" fmla="*/ 4978400 w 5397588"/>
              <a:gd name="connsiteY66" fmla="*/ 457200 h 2604040"/>
              <a:gd name="connsiteX67" fmla="*/ 4965700 w 5397588"/>
              <a:gd name="connsiteY67" fmla="*/ 0 h 2604040"/>
              <a:gd name="connsiteX68" fmla="*/ 4940300 w 5397588"/>
              <a:gd name="connsiteY68" fmla="*/ 50800 h 2604040"/>
              <a:gd name="connsiteX0" fmla="*/ 4940300 w 5400071"/>
              <a:gd name="connsiteY0" fmla="*/ 50800 h 2604801"/>
              <a:gd name="connsiteX1" fmla="*/ 4533900 w 5400071"/>
              <a:gd name="connsiteY1" fmla="*/ 76200 h 2604801"/>
              <a:gd name="connsiteX2" fmla="*/ 4419600 w 5400071"/>
              <a:gd name="connsiteY2" fmla="*/ 114300 h 2604801"/>
              <a:gd name="connsiteX3" fmla="*/ 4381500 w 5400071"/>
              <a:gd name="connsiteY3" fmla="*/ 127000 h 2604801"/>
              <a:gd name="connsiteX4" fmla="*/ 4330700 w 5400071"/>
              <a:gd name="connsiteY4" fmla="*/ 152400 h 2604801"/>
              <a:gd name="connsiteX5" fmla="*/ 4279900 w 5400071"/>
              <a:gd name="connsiteY5" fmla="*/ 165100 h 2604801"/>
              <a:gd name="connsiteX6" fmla="*/ 4165600 w 5400071"/>
              <a:gd name="connsiteY6" fmla="*/ 203200 h 2604801"/>
              <a:gd name="connsiteX7" fmla="*/ 4127500 w 5400071"/>
              <a:gd name="connsiteY7" fmla="*/ 215900 h 2604801"/>
              <a:gd name="connsiteX8" fmla="*/ 4076700 w 5400071"/>
              <a:gd name="connsiteY8" fmla="*/ 241300 h 2604801"/>
              <a:gd name="connsiteX9" fmla="*/ 3937000 w 5400071"/>
              <a:gd name="connsiteY9" fmla="*/ 279400 h 2604801"/>
              <a:gd name="connsiteX10" fmla="*/ 3721100 w 5400071"/>
              <a:gd name="connsiteY10" fmla="*/ 330200 h 2604801"/>
              <a:gd name="connsiteX11" fmla="*/ 3619500 w 5400071"/>
              <a:gd name="connsiteY11" fmla="*/ 368300 h 2604801"/>
              <a:gd name="connsiteX12" fmla="*/ 3568700 w 5400071"/>
              <a:gd name="connsiteY12" fmla="*/ 393700 h 2604801"/>
              <a:gd name="connsiteX13" fmla="*/ 3467100 w 5400071"/>
              <a:gd name="connsiteY13" fmla="*/ 419100 h 2604801"/>
              <a:gd name="connsiteX14" fmla="*/ 3429000 w 5400071"/>
              <a:gd name="connsiteY14" fmla="*/ 431800 h 2604801"/>
              <a:gd name="connsiteX15" fmla="*/ 3200400 w 5400071"/>
              <a:gd name="connsiteY15" fmla="*/ 457200 h 2604801"/>
              <a:gd name="connsiteX16" fmla="*/ 3035300 w 5400071"/>
              <a:gd name="connsiteY16" fmla="*/ 469900 h 2604801"/>
              <a:gd name="connsiteX17" fmla="*/ 2997200 w 5400071"/>
              <a:gd name="connsiteY17" fmla="*/ 495300 h 2604801"/>
              <a:gd name="connsiteX18" fmla="*/ 2946400 w 5400071"/>
              <a:gd name="connsiteY18" fmla="*/ 508000 h 2604801"/>
              <a:gd name="connsiteX19" fmla="*/ 2832100 w 5400071"/>
              <a:gd name="connsiteY19" fmla="*/ 533400 h 2604801"/>
              <a:gd name="connsiteX20" fmla="*/ 2374900 w 5400071"/>
              <a:gd name="connsiteY20" fmla="*/ 584200 h 2604801"/>
              <a:gd name="connsiteX21" fmla="*/ 2298700 w 5400071"/>
              <a:gd name="connsiteY21" fmla="*/ 596900 h 2604801"/>
              <a:gd name="connsiteX22" fmla="*/ 2120900 w 5400071"/>
              <a:gd name="connsiteY22" fmla="*/ 622300 h 2604801"/>
              <a:gd name="connsiteX23" fmla="*/ 2082800 w 5400071"/>
              <a:gd name="connsiteY23" fmla="*/ 635000 h 2604801"/>
              <a:gd name="connsiteX24" fmla="*/ 1993900 w 5400071"/>
              <a:gd name="connsiteY24" fmla="*/ 660400 h 2604801"/>
              <a:gd name="connsiteX25" fmla="*/ 1943100 w 5400071"/>
              <a:gd name="connsiteY25" fmla="*/ 685800 h 2604801"/>
              <a:gd name="connsiteX26" fmla="*/ 1841500 w 5400071"/>
              <a:gd name="connsiteY26" fmla="*/ 711200 h 2604801"/>
              <a:gd name="connsiteX27" fmla="*/ 1778000 w 5400071"/>
              <a:gd name="connsiteY27" fmla="*/ 736600 h 2604801"/>
              <a:gd name="connsiteX28" fmla="*/ 1727200 w 5400071"/>
              <a:gd name="connsiteY28" fmla="*/ 749300 h 2604801"/>
              <a:gd name="connsiteX29" fmla="*/ 1651000 w 5400071"/>
              <a:gd name="connsiteY29" fmla="*/ 774700 h 2604801"/>
              <a:gd name="connsiteX30" fmla="*/ 1536700 w 5400071"/>
              <a:gd name="connsiteY30" fmla="*/ 812800 h 2604801"/>
              <a:gd name="connsiteX31" fmla="*/ 1485900 w 5400071"/>
              <a:gd name="connsiteY31" fmla="*/ 825500 h 2604801"/>
              <a:gd name="connsiteX32" fmla="*/ 1397000 w 5400071"/>
              <a:gd name="connsiteY32" fmla="*/ 889000 h 2604801"/>
              <a:gd name="connsiteX33" fmla="*/ 1358900 w 5400071"/>
              <a:gd name="connsiteY33" fmla="*/ 914400 h 2604801"/>
              <a:gd name="connsiteX34" fmla="*/ 1320800 w 5400071"/>
              <a:gd name="connsiteY34" fmla="*/ 952500 h 2604801"/>
              <a:gd name="connsiteX35" fmla="*/ 1244600 w 5400071"/>
              <a:gd name="connsiteY35" fmla="*/ 977900 h 2604801"/>
              <a:gd name="connsiteX36" fmla="*/ 1181100 w 5400071"/>
              <a:gd name="connsiteY36" fmla="*/ 1003300 h 2604801"/>
              <a:gd name="connsiteX37" fmla="*/ 1117600 w 5400071"/>
              <a:gd name="connsiteY37" fmla="*/ 1041400 h 2604801"/>
              <a:gd name="connsiteX38" fmla="*/ 889000 w 5400071"/>
              <a:gd name="connsiteY38" fmla="*/ 1092200 h 2604801"/>
              <a:gd name="connsiteX39" fmla="*/ 812800 w 5400071"/>
              <a:gd name="connsiteY39" fmla="*/ 1104900 h 2604801"/>
              <a:gd name="connsiteX40" fmla="*/ 698500 w 5400071"/>
              <a:gd name="connsiteY40" fmla="*/ 1143000 h 2604801"/>
              <a:gd name="connsiteX41" fmla="*/ 660400 w 5400071"/>
              <a:gd name="connsiteY41" fmla="*/ 1155700 h 2604801"/>
              <a:gd name="connsiteX42" fmla="*/ 596900 w 5400071"/>
              <a:gd name="connsiteY42" fmla="*/ 1168400 h 2604801"/>
              <a:gd name="connsiteX43" fmla="*/ 520700 w 5400071"/>
              <a:gd name="connsiteY43" fmla="*/ 1193800 h 2604801"/>
              <a:gd name="connsiteX44" fmla="*/ 457200 w 5400071"/>
              <a:gd name="connsiteY44" fmla="*/ 1206500 h 2604801"/>
              <a:gd name="connsiteX45" fmla="*/ 381000 w 5400071"/>
              <a:gd name="connsiteY45" fmla="*/ 1219200 h 2604801"/>
              <a:gd name="connsiteX46" fmla="*/ 342900 w 5400071"/>
              <a:gd name="connsiteY46" fmla="*/ 1231900 h 2604801"/>
              <a:gd name="connsiteX47" fmla="*/ 215900 w 5400071"/>
              <a:gd name="connsiteY47" fmla="*/ 1244600 h 2604801"/>
              <a:gd name="connsiteX48" fmla="*/ 127000 w 5400071"/>
              <a:gd name="connsiteY48" fmla="*/ 1257300 h 2604801"/>
              <a:gd name="connsiteX49" fmla="*/ 63500 w 5400071"/>
              <a:gd name="connsiteY49" fmla="*/ 1282700 h 2604801"/>
              <a:gd name="connsiteX50" fmla="*/ 25400 w 5400071"/>
              <a:gd name="connsiteY50" fmla="*/ 1295400 h 2604801"/>
              <a:gd name="connsiteX51" fmla="*/ 0 w 5400071"/>
              <a:gd name="connsiteY51" fmla="*/ 1333500 h 2604801"/>
              <a:gd name="connsiteX52" fmla="*/ 228600 w 5400071"/>
              <a:gd name="connsiteY52" fmla="*/ 1371600 h 2604801"/>
              <a:gd name="connsiteX53" fmla="*/ 304800 w 5400071"/>
              <a:gd name="connsiteY53" fmla="*/ 1397000 h 2604801"/>
              <a:gd name="connsiteX54" fmla="*/ 368300 w 5400071"/>
              <a:gd name="connsiteY54" fmla="*/ 1422400 h 2604801"/>
              <a:gd name="connsiteX55" fmla="*/ 457200 w 5400071"/>
              <a:gd name="connsiteY55" fmla="*/ 1447800 h 2604801"/>
              <a:gd name="connsiteX56" fmla="*/ 571500 w 5400071"/>
              <a:gd name="connsiteY56" fmla="*/ 1498600 h 2604801"/>
              <a:gd name="connsiteX57" fmla="*/ 660400 w 5400071"/>
              <a:gd name="connsiteY57" fmla="*/ 1536700 h 2604801"/>
              <a:gd name="connsiteX58" fmla="*/ 698500 w 5400071"/>
              <a:gd name="connsiteY58" fmla="*/ 1549400 h 2604801"/>
              <a:gd name="connsiteX59" fmla="*/ 749300 w 5400071"/>
              <a:gd name="connsiteY59" fmla="*/ 1574800 h 2604801"/>
              <a:gd name="connsiteX60" fmla="*/ 863600 w 5400071"/>
              <a:gd name="connsiteY60" fmla="*/ 1612900 h 2604801"/>
              <a:gd name="connsiteX61" fmla="*/ 939800 w 5400071"/>
              <a:gd name="connsiteY61" fmla="*/ 1638300 h 2604801"/>
              <a:gd name="connsiteX62" fmla="*/ 4940300 w 5400071"/>
              <a:gd name="connsiteY62" fmla="*/ 2578100 h 2604801"/>
              <a:gd name="connsiteX63" fmla="*/ 4927600 w 5400071"/>
              <a:gd name="connsiteY63" fmla="*/ 2260600 h 2604801"/>
              <a:gd name="connsiteX64" fmla="*/ 1485900 w 5400071"/>
              <a:gd name="connsiteY64" fmla="*/ 1358900 h 2604801"/>
              <a:gd name="connsiteX65" fmla="*/ 4978400 w 5400071"/>
              <a:gd name="connsiteY65" fmla="*/ 457200 h 2604801"/>
              <a:gd name="connsiteX66" fmla="*/ 4965700 w 5400071"/>
              <a:gd name="connsiteY66" fmla="*/ 0 h 2604801"/>
              <a:gd name="connsiteX67" fmla="*/ 4940300 w 5400071"/>
              <a:gd name="connsiteY67" fmla="*/ 50800 h 2604801"/>
              <a:gd name="connsiteX0" fmla="*/ 4940300 w 5405051"/>
              <a:gd name="connsiteY0" fmla="*/ 50800 h 2606334"/>
              <a:gd name="connsiteX1" fmla="*/ 4533900 w 5405051"/>
              <a:gd name="connsiteY1" fmla="*/ 76200 h 2606334"/>
              <a:gd name="connsiteX2" fmla="*/ 4419600 w 5405051"/>
              <a:gd name="connsiteY2" fmla="*/ 114300 h 2606334"/>
              <a:gd name="connsiteX3" fmla="*/ 4381500 w 5405051"/>
              <a:gd name="connsiteY3" fmla="*/ 127000 h 2606334"/>
              <a:gd name="connsiteX4" fmla="*/ 4330700 w 5405051"/>
              <a:gd name="connsiteY4" fmla="*/ 152400 h 2606334"/>
              <a:gd name="connsiteX5" fmla="*/ 4279900 w 5405051"/>
              <a:gd name="connsiteY5" fmla="*/ 165100 h 2606334"/>
              <a:gd name="connsiteX6" fmla="*/ 4165600 w 5405051"/>
              <a:gd name="connsiteY6" fmla="*/ 203200 h 2606334"/>
              <a:gd name="connsiteX7" fmla="*/ 4127500 w 5405051"/>
              <a:gd name="connsiteY7" fmla="*/ 215900 h 2606334"/>
              <a:gd name="connsiteX8" fmla="*/ 4076700 w 5405051"/>
              <a:gd name="connsiteY8" fmla="*/ 241300 h 2606334"/>
              <a:gd name="connsiteX9" fmla="*/ 3937000 w 5405051"/>
              <a:gd name="connsiteY9" fmla="*/ 279400 h 2606334"/>
              <a:gd name="connsiteX10" fmla="*/ 3721100 w 5405051"/>
              <a:gd name="connsiteY10" fmla="*/ 330200 h 2606334"/>
              <a:gd name="connsiteX11" fmla="*/ 3619500 w 5405051"/>
              <a:gd name="connsiteY11" fmla="*/ 368300 h 2606334"/>
              <a:gd name="connsiteX12" fmla="*/ 3568700 w 5405051"/>
              <a:gd name="connsiteY12" fmla="*/ 393700 h 2606334"/>
              <a:gd name="connsiteX13" fmla="*/ 3467100 w 5405051"/>
              <a:gd name="connsiteY13" fmla="*/ 419100 h 2606334"/>
              <a:gd name="connsiteX14" fmla="*/ 3429000 w 5405051"/>
              <a:gd name="connsiteY14" fmla="*/ 431800 h 2606334"/>
              <a:gd name="connsiteX15" fmla="*/ 3200400 w 5405051"/>
              <a:gd name="connsiteY15" fmla="*/ 457200 h 2606334"/>
              <a:gd name="connsiteX16" fmla="*/ 3035300 w 5405051"/>
              <a:gd name="connsiteY16" fmla="*/ 469900 h 2606334"/>
              <a:gd name="connsiteX17" fmla="*/ 2997200 w 5405051"/>
              <a:gd name="connsiteY17" fmla="*/ 495300 h 2606334"/>
              <a:gd name="connsiteX18" fmla="*/ 2946400 w 5405051"/>
              <a:gd name="connsiteY18" fmla="*/ 508000 h 2606334"/>
              <a:gd name="connsiteX19" fmla="*/ 2832100 w 5405051"/>
              <a:gd name="connsiteY19" fmla="*/ 533400 h 2606334"/>
              <a:gd name="connsiteX20" fmla="*/ 2374900 w 5405051"/>
              <a:gd name="connsiteY20" fmla="*/ 584200 h 2606334"/>
              <a:gd name="connsiteX21" fmla="*/ 2298700 w 5405051"/>
              <a:gd name="connsiteY21" fmla="*/ 596900 h 2606334"/>
              <a:gd name="connsiteX22" fmla="*/ 2120900 w 5405051"/>
              <a:gd name="connsiteY22" fmla="*/ 622300 h 2606334"/>
              <a:gd name="connsiteX23" fmla="*/ 2082800 w 5405051"/>
              <a:gd name="connsiteY23" fmla="*/ 635000 h 2606334"/>
              <a:gd name="connsiteX24" fmla="*/ 1993900 w 5405051"/>
              <a:gd name="connsiteY24" fmla="*/ 660400 h 2606334"/>
              <a:gd name="connsiteX25" fmla="*/ 1943100 w 5405051"/>
              <a:gd name="connsiteY25" fmla="*/ 685800 h 2606334"/>
              <a:gd name="connsiteX26" fmla="*/ 1841500 w 5405051"/>
              <a:gd name="connsiteY26" fmla="*/ 711200 h 2606334"/>
              <a:gd name="connsiteX27" fmla="*/ 1778000 w 5405051"/>
              <a:gd name="connsiteY27" fmla="*/ 736600 h 2606334"/>
              <a:gd name="connsiteX28" fmla="*/ 1727200 w 5405051"/>
              <a:gd name="connsiteY28" fmla="*/ 749300 h 2606334"/>
              <a:gd name="connsiteX29" fmla="*/ 1651000 w 5405051"/>
              <a:gd name="connsiteY29" fmla="*/ 774700 h 2606334"/>
              <a:gd name="connsiteX30" fmla="*/ 1536700 w 5405051"/>
              <a:gd name="connsiteY30" fmla="*/ 812800 h 2606334"/>
              <a:gd name="connsiteX31" fmla="*/ 1485900 w 5405051"/>
              <a:gd name="connsiteY31" fmla="*/ 825500 h 2606334"/>
              <a:gd name="connsiteX32" fmla="*/ 1397000 w 5405051"/>
              <a:gd name="connsiteY32" fmla="*/ 889000 h 2606334"/>
              <a:gd name="connsiteX33" fmla="*/ 1358900 w 5405051"/>
              <a:gd name="connsiteY33" fmla="*/ 914400 h 2606334"/>
              <a:gd name="connsiteX34" fmla="*/ 1320800 w 5405051"/>
              <a:gd name="connsiteY34" fmla="*/ 952500 h 2606334"/>
              <a:gd name="connsiteX35" fmla="*/ 1244600 w 5405051"/>
              <a:gd name="connsiteY35" fmla="*/ 977900 h 2606334"/>
              <a:gd name="connsiteX36" fmla="*/ 1181100 w 5405051"/>
              <a:gd name="connsiteY36" fmla="*/ 1003300 h 2606334"/>
              <a:gd name="connsiteX37" fmla="*/ 1117600 w 5405051"/>
              <a:gd name="connsiteY37" fmla="*/ 1041400 h 2606334"/>
              <a:gd name="connsiteX38" fmla="*/ 889000 w 5405051"/>
              <a:gd name="connsiteY38" fmla="*/ 1092200 h 2606334"/>
              <a:gd name="connsiteX39" fmla="*/ 812800 w 5405051"/>
              <a:gd name="connsiteY39" fmla="*/ 1104900 h 2606334"/>
              <a:gd name="connsiteX40" fmla="*/ 698500 w 5405051"/>
              <a:gd name="connsiteY40" fmla="*/ 1143000 h 2606334"/>
              <a:gd name="connsiteX41" fmla="*/ 660400 w 5405051"/>
              <a:gd name="connsiteY41" fmla="*/ 1155700 h 2606334"/>
              <a:gd name="connsiteX42" fmla="*/ 596900 w 5405051"/>
              <a:gd name="connsiteY42" fmla="*/ 1168400 h 2606334"/>
              <a:gd name="connsiteX43" fmla="*/ 520700 w 5405051"/>
              <a:gd name="connsiteY43" fmla="*/ 1193800 h 2606334"/>
              <a:gd name="connsiteX44" fmla="*/ 457200 w 5405051"/>
              <a:gd name="connsiteY44" fmla="*/ 1206500 h 2606334"/>
              <a:gd name="connsiteX45" fmla="*/ 381000 w 5405051"/>
              <a:gd name="connsiteY45" fmla="*/ 1219200 h 2606334"/>
              <a:gd name="connsiteX46" fmla="*/ 342900 w 5405051"/>
              <a:gd name="connsiteY46" fmla="*/ 1231900 h 2606334"/>
              <a:gd name="connsiteX47" fmla="*/ 215900 w 5405051"/>
              <a:gd name="connsiteY47" fmla="*/ 1244600 h 2606334"/>
              <a:gd name="connsiteX48" fmla="*/ 127000 w 5405051"/>
              <a:gd name="connsiteY48" fmla="*/ 1257300 h 2606334"/>
              <a:gd name="connsiteX49" fmla="*/ 63500 w 5405051"/>
              <a:gd name="connsiteY49" fmla="*/ 1282700 h 2606334"/>
              <a:gd name="connsiteX50" fmla="*/ 25400 w 5405051"/>
              <a:gd name="connsiteY50" fmla="*/ 1295400 h 2606334"/>
              <a:gd name="connsiteX51" fmla="*/ 0 w 5405051"/>
              <a:gd name="connsiteY51" fmla="*/ 1333500 h 2606334"/>
              <a:gd name="connsiteX52" fmla="*/ 228600 w 5405051"/>
              <a:gd name="connsiteY52" fmla="*/ 1371600 h 2606334"/>
              <a:gd name="connsiteX53" fmla="*/ 304800 w 5405051"/>
              <a:gd name="connsiteY53" fmla="*/ 1397000 h 2606334"/>
              <a:gd name="connsiteX54" fmla="*/ 368300 w 5405051"/>
              <a:gd name="connsiteY54" fmla="*/ 1422400 h 2606334"/>
              <a:gd name="connsiteX55" fmla="*/ 457200 w 5405051"/>
              <a:gd name="connsiteY55" fmla="*/ 1447800 h 2606334"/>
              <a:gd name="connsiteX56" fmla="*/ 571500 w 5405051"/>
              <a:gd name="connsiteY56" fmla="*/ 1498600 h 2606334"/>
              <a:gd name="connsiteX57" fmla="*/ 660400 w 5405051"/>
              <a:gd name="connsiteY57" fmla="*/ 1536700 h 2606334"/>
              <a:gd name="connsiteX58" fmla="*/ 698500 w 5405051"/>
              <a:gd name="connsiteY58" fmla="*/ 1549400 h 2606334"/>
              <a:gd name="connsiteX59" fmla="*/ 749300 w 5405051"/>
              <a:gd name="connsiteY59" fmla="*/ 1574800 h 2606334"/>
              <a:gd name="connsiteX60" fmla="*/ 863600 w 5405051"/>
              <a:gd name="connsiteY60" fmla="*/ 1612900 h 2606334"/>
              <a:gd name="connsiteX61" fmla="*/ 4940300 w 5405051"/>
              <a:gd name="connsiteY61" fmla="*/ 2578100 h 2606334"/>
              <a:gd name="connsiteX62" fmla="*/ 4927600 w 5405051"/>
              <a:gd name="connsiteY62" fmla="*/ 2260600 h 2606334"/>
              <a:gd name="connsiteX63" fmla="*/ 1485900 w 5405051"/>
              <a:gd name="connsiteY63" fmla="*/ 1358900 h 2606334"/>
              <a:gd name="connsiteX64" fmla="*/ 4978400 w 5405051"/>
              <a:gd name="connsiteY64" fmla="*/ 457200 h 2606334"/>
              <a:gd name="connsiteX65" fmla="*/ 4965700 w 5405051"/>
              <a:gd name="connsiteY65" fmla="*/ 0 h 2606334"/>
              <a:gd name="connsiteX66" fmla="*/ 4940300 w 5405051"/>
              <a:gd name="connsiteY66" fmla="*/ 50800 h 2606334"/>
              <a:gd name="connsiteX0" fmla="*/ 4940300 w 5412556"/>
              <a:gd name="connsiteY0" fmla="*/ 50800 h 2608661"/>
              <a:gd name="connsiteX1" fmla="*/ 4533900 w 5412556"/>
              <a:gd name="connsiteY1" fmla="*/ 76200 h 2608661"/>
              <a:gd name="connsiteX2" fmla="*/ 4419600 w 5412556"/>
              <a:gd name="connsiteY2" fmla="*/ 114300 h 2608661"/>
              <a:gd name="connsiteX3" fmla="*/ 4381500 w 5412556"/>
              <a:gd name="connsiteY3" fmla="*/ 127000 h 2608661"/>
              <a:gd name="connsiteX4" fmla="*/ 4330700 w 5412556"/>
              <a:gd name="connsiteY4" fmla="*/ 152400 h 2608661"/>
              <a:gd name="connsiteX5" fmla="*/ 4279900 w 5412556"/>
              <a:gd name="connsiteY5" fmla="*/ 165100 h 2608661"/>
              <a:gd name="connsiteX6" fmla="*/ 4165600 w 5412556"/>
              <a:gd name="connsiteY6" fmla="*/ 203200 h 2608661"/>
              <a:gd name="connsiteX7" fmla="*/ 4127500 w 5412556"/>
              <a:gd name="connsiteY7" fmla="*/ 215900 h 2608661"/>
              <a:gd name="connsiteX8" fmla="*/ 4076700 w 5412556"/>
              <a:gd name="connsiteY8" fmla="*/ 241300 h 2608661"/>
              <a:gd name="connsiteX9" fmla="*/ 3937000 w 5412556"/>
              <a:gd name="connsiteY9" fmla="*/ 279400 h 2608661"/>
              <a:gd name="connsiteX10" fmla="*/ 3721100 w 5412556"/>
              <a:gd name="connsiteY10" fmla="*/ 330200 h 2608661"/>
              <a:gd name="connsiteX11" fmla="*/ 3619500 w 5412556"/>
              <a:gd name="connsiteY11" fmla="*/ 368300 h 2608661"/>
              <a:gd name="connsiteX12" fmla="*/ 3568700 w 5412556"/>
              <a:gd name="connsiteY12" fmla="*/ 393700 h 2608661"/>
              <a:gd name="connsiteX13" fmla="*/ 3467100 w 5412556"/>
              <a:gd name="connsiteY13" fmla="*/ 419100 h 2608661"/>
              <a:gd name="connsiteX14" fmla="*/ 3429000 w 5412556"/>
              <a:gd name="connsiteY14" fmla="*/ 431800 h 2608661"/>
              <a:gd name="connsiteX15" fmla="*/ 3200400 w 5412556"/>
              <a:gd name="connsiteY15" fmla="*/ 457200 h 2608661"/>
              <a:gd name="connsiteX16" fmla="*/ 3035300 w 5412556"/>
              <a:gd name="connsiteY16" fmla="*/ 469900 h 2608661"/>
              <a:gd name="connsiteX17" fmla="*/ 2997200 w 5412556"/>
              <a:gd name="connsiteY17" fmla="*/ 495300 h 2608661"/>
              <a:gd name="connsiteX18" fmla="*/ 2946400 w 5412556"/>
              <a:gd name="connsiteY18" fmla="*/ 508000 h 2608661"/>
              <a:gd name="connsiteX19" fmla="*/ 2832100 w 5412556"/>
              <a:gd name="connsiteY19" fmla="*/ 533400 h 2608661"/>
              <a:gd name="connsiteX20" fmla="*/ 2374900 w 5412556"/>
              <a:gd name="connsiteY20" fmla="*/ 584200 h 2608661"/>
              <a:gd name="connsiteX21" fmla="*/ 2298700 w 5412556"/>
              <a:gd name="connsiteY21" fmla="*/ 596900 h 2608661"/>
              <a:gd name="connsiteX22" fmla="*/ 2120900 w 5412556"/>
              <a:gd name="connsiteY22" fmla="*/ 622300 h 2608661"/>
              <a:gd name="connsiteX23" fmla="*/ 2082800 w 5412556"/>
              <a:gd name="connsiteY23" fmla="*/ 635000 h 2608661"/>
              <a:gd name="connsiteX24" fmla="*/ 1993900 w 5412556"/>
              <a:gd name="connsiteY24" fmla="*/ 660400 h 2608661"/>
              <a:gd name="connsiteX25" fmla="*/ 1943100 w 5412556"/>
              <a:gd name="connsiteY25" fmla="*/ 685800 h 2608661"/>
              <a:gd name="connsiteX26" fmla="*/ 1841500 w 5412556"/>
              <a:gd name="connsiteY26" fmla="*/ 711200 h 2608661"/>
              <a:gd name="connsiteX27" fmla="*/ 1778000 w 5412556"/>
              <a:gd name="connsiteY27" fmla="*/ 736600 h 2608661"/>
              <a:gd name="connsiteX28" fmla="*/ 1727200 w 5412556"/>
              <a:gd name="connsiteY28" fmla="*/ 749300 h 2608661"/>
              <a:gd name="connsiteX29" fmla="*/ 1651000 w 5412556"/>
              <a:gd name="connsiteY29" fmla="*/ 774700 h 2608661"/>
              <a:gd name="connsiteX30" fmla="*/ 1536700 w 5412556"/>
              <a:gd name="connsiteY30" fmla="*/ 812800 h 2608661"/>
              <a:gd name="connsiteX31" fmla="*/ 1485900 w 5412556"/>
              <a:gd name="connsiteY31" fmla="*/ 825500 h 2608661"/>
              <a:gd name="connsiteX32" fmla="*/ 1397000 w 5412556"/>
              <a:gd name="connsiteY32" fmla="*/ 889000 h 2608661"/>
              <a:gd name="connsiteX33" fmla="*/ 1358900 w 5412556"/>
              <a:gd name="connsiteY33" fmla="*/ 914400 h 2608661"/>
              <a:gd name="connsiteX34" fmla="*/ 1320800 w 5412556"/>
              <a:gd name="connsiteY34" fmla="*/ 952500 h 2608661"/>
              <a:gd name="connsiteX35" fmla="*/ 1244600 w 5412556"/>
              <a:gd name="connsiteY35" fmla="*/ 977900 h 2608661"/>
              <a:gd name="connsiteX36" fmla="*/ 1181100 w 5412556"/>
              <a:gd name="connsiteY36" fmla="*/ 1003300 h 2608661"/>
              <a:gd name="connsiteX37" fmla="*/ 1117600 w 5412556"/>
              <a:gd name="connsiteY37" fmla="*/ 1041400 h 2608661"/>
              <a:gd name="connsiteX38" fmla="*/ 889000 w 5412556"/>
              <a:gd name="connsiteY38" fmla="*/ 1092200 h 2608661"/>
              <a:gd name="connsiteX39" fmla="*/ 812800 w 5412556"/>
              <a:gd name="connsiteY39" fmla="*/ 1104900 h 2608661"/>
              <a:gd name="connsiteX40" fmla="*/ 698500 w 5412556"/>
              <a:gd name="connsiteY40" fmla="*/ 1143000 h 2608661"/>
              <a:gd name="connsiteX41" fmla="*/ 660400 w 5412556"/>
              <a:gd name="connsiteY41" fmla="*/ 1155700 h 2608661"/>
              <a:gd name="connsiteX42" fmla="*/ 596900 w 5412556"/>
              <a:gd name="connsiteY42" fmla="*/ 1168400 h 2608661"/>
              <a:gd name="connsiteX43" fmla="*/ 520700 w 5412556"/>
              <a:gd name="connsiteY43" fmla="*/ 1193800 h 2608661"/>
              <a:gd name="connsiteX44" fmla="*/ 457200 w 5412556"/>
              <a:gd name="connsiteY44" fmla="*/ 1206500 h 2608661"/>
              <a:gd name="connsiteX45" fmla="*/ 381000 w 5412556"/>
              <a:gd name="connsiteY45" fmla="*/ 1219200 h 2608661"/>
              <a:gd name="connsiteX46" fmla="*/ 342900 w 5412556"/>
              <a:gd name="connsiteY46" fmla="*/ 1231900 h 2608661"/>
              <a:gd name="connsiteX47" fmla="*/ 215900 w 5412556"/>
              <a:gd name="connsiteY47" fmla="*/ 1244600 h 2608661"/>
              <a:gd name="connsiteX48" fmla="*/ 127000 w 5412556"/>
              <a:gd name="connsiteY48" fmla="*/ 1257300 h 2608661"/>
              <a:gd name="connsiteX49" fmla="*/ 63500 w 5412556"/>
              <a:gd name="connsiteY49" fmla="*/ 1282700 h 2608661"/>
              <a:gd name="connsiteX50" fmla="*/ 25400 w 5412556"/>
              <a:gd name="connsiteY50" fmla="*/ 1295400 h 2608661"/>
              <a:gd name="connsiteX51" fmla="*/ 0 w 5412556"/>
              <a:gd name="connsiteY51" fmla="*/ 1333500 h 2608661"/>
              <a:gd name="connsiteX52" fmla="*/ 228600 w 5412556"/>
              <a:gd name="connsiteY52" fmla="*/ 1371600 h 2608661"/>
              <a:gd name="connsiteX53" fmla="*/ 304800 w 5412556"/>
              <a:gd name="connsiteY53" fmla="*/ 1397000 h 2608661"/>
              <a:gd name="connsiteX54" fmla="*/ 368300 w 5412556"/>
              <a:gd name="connsiteY54" fmla="*/ 1422400 h 2608661"/>
              <a:gd name="connsiteX55" fmla="*/ 457200 w 5412556"/>
              <a:gd name="connsiteY55" fmla="*/ 1447800 h 2608661"/>
              <a:gd name="connsiteX56" fmla="*/ 571500 w 5412556"/>
              <a:gd name="connsiteY56" fmla="*/ 1498600 h 2608661"/>
              <a:gd name="connsiteX57" fmla="*/ 660400 w 5412556"/>
              <a:gd name="connsiteY57" fmla="*/ 1536700 h 2608661"/>
              <a:gd name="connsiteX58" fmla="*/ 698500 w 5412556"/>
              <a:gd name="connsiteY58" fmla="*/ 1549400 h 2608661"/>
              <a:gd name="connsiteX59" fmla="*/ 749300 w 5412556"/>
              <a:gd name="connsiteY59" fmla="*/ 1574800 h 2608661"/>
              <a:gd name="connsiteX60" fmla="*/ 4940300 w 5412556"/>
              <a:gd name="connsiteY60" fmla="*/ 2578100 h 2608661"/>
              <a:gd name="connsiteX61" fmla="*/ 4927600 w 5412556"/>
              <a:gd name="connsiteY61" fmla="*/ 2260600 h 2608661"/>
              <a:gd name="connsiteX62" fmla="*/ 1485900 w 5412556"/>
              <a:gd name="connsiteY62" fmla="*/ 1358900 h 2608661"/>
              <a:gd name="connsiteX63" fmla="*/ 4978400 w 5412556"/>
              <a:gd name="connsiteY63" fmla="*/ 457200 h 2608661"/>
              <a:gd name="connsiteX64" fmla="*/ 4965700 w 5412556"/>
              <a:gd name="connsiteY64" fmla="*/ 0 h 2608661"/>
              <a:gd name="connsiteX65" fmla="*/ 4940300 w 5412556"/>
              <a:gd name="connsiteY65" fmla="*/ 50800 h 2608661"/>
              <a:gd name="connsiteX0" fmla="*/ 4940300 w 5415905"/>
              <a:gd name="connsiteY0" fmla="*/ 50800 h 2610228"/>
              <a:gd name="connsiteX1" fmla="*/ 4533900 w 5415905"/>
              <a:gd name="connsiteY1" fmla="*/ 76200 h 2610228"/>
              <a:gd name="connsiteX2" fmla="*/ 4419600 w 5415905"/>
              <a:gd name="connsiteY2" fmla="*/ 114300 h 2610228"/>
              <a:gd name="connsiteX3" fmla="*/ 4381500 w 5415905"/>
              <a:gd name="connsiteY3" fmla="*/ 127000 h 2610228"/>
              <a:gd name="connsiteX4" fmla="*/ 4330700 w 5415905"/>
              <a:gd name="connsiteY4" fmla="*/ 152400 h 2610228"/>
              <a:gd name="connsiteX5" fmla="*/ 4279900 w 5415905"/>
              <a:gd name="connsiteY5" fmla="*/ 165100 h 2610228"/>
              <a:gd name="connsiteX6" fmla="*/ 4165600 w 5415905"/>
              <a:gd name="connsiteY6" fmla="*/ 203200 h 2610228"/>
              <a:gd name="connsiteX7" fmla="*/ 4127500 w 5415905"/>
              <a:gd name="connsiteY7" fmla="*/ 215900 h 2610228"/>
              <a:gd name="connsiteX8" fmla="*/ 4076700 w 5415905"/>
              <a:gd name="connsiteY8" fmla="*/ 241300 h 2610228"/>
              <a:gd name="connsiteX9" fmla="*/ 3937000 w 5415905"/>
              <a:gd name="connsiteY9" fmla="*/ 279400 h 2610228"/>
              <a:gd name="connsiteX10" fmla="*/ 3721100 w 5415905"/>
              <a:gd name="connsiteY10" fmla="*/ 330200 h 2610228"/>
              <a:gd name="connsiteX11" fmla="*/ 3619500 w 5415905"/>
              <a:gd name="connsiteY11" fmla="*/ 368300 h 2610228"/>
              <a:gd name="connsiteX12" fmla="*/ 3568700 w 5415905"/>
              <a:gd name="connsiteY12" fmla="*/ 393700 h 2610228"/>
              <a:gd name="connsiteX13" fmla="*/ 3467100 w 5415905"/>
              <a:gd name="connsiteY13" fmla="*/ 419100 h 2610228"/>
              <a:gd name="connsiteX14" fmla="*/ 3429000 w 5415905"/>
              <a:gd name="connsiteY14" fmla="*/ 431800 h 2610228"/>
              <a:gd name="connsiteX15" fmla="*/ 3200400 w 5415905"/>
              <a:gd name="connsiteY15" fmla="*/ 457200 h 2610228"/>
              <a:gd name="connsiteX16" fmla="*/ 3035300 w 5415905"/>
              <a:gd name="connsiteY16" fmla="*/ 469900 h 2610228"/>
              <a:gd name="connsiteX17" fmla="*/ 2997200 w 5415905"/>
              <a:gd name="connsiteY17" fmla="*/ 495300 h 2610228"/>
              <a:gd name="connsiteX18" fmla="*/ 2946400 w 5415905"/>
              <a:gd name="connsiteY18" fmla="*/ 508000 h 2610228"/>
              <a:gd name="connsiteX19" fmla="*/ 2832100 w 5415905"/>
              <a:gd name="connsiteY19" fmla="*/ 533400 h 2610228"/>
              <a:gd name="connsiteX20" fmla="*/ 2374900 w 5415905"/>
              <a:gd name="connsiteY20" fmla="*/ 584200 h 2610228"/>
              <a:gd name="connsiteX21" fmla="*/ 2298700 w 5415905"/>
              <a:gd name="connsiteY21" fmla="*/ 596900 h 2610228"/>
              <a:gd name="connsiteX22" fmla="*/ 2120900 w 5415905"/>
              <a:gd name="connsiteY22" fmla="*/ 622300 h 2610228"/>
              <a:gd name="connsiteX23" fmla="*/ 2082800 w 5415905"/>
              <a:gd name="connsiteY23" fmla="*/ 635000 h 2610228"/>
              <a:gd name="connsiteX24" fmla="*/ 1993900 w 5415905"/>
              <a:gd name="connsiteY24" fmla="*/ 660400 h 2610228"/>
              <a:gd name="connsiteX25" fmla="*/ 1943100 w 5415905"/>
              <a:gd name="connsiteY25" fmla="*/ 685800 h 2610228"/>
              <a:gd name="connsiteX26" fmla="*/ 1841500 w 5415905"/>
              <a:gd name="connsiteY26" fmla="*/ 711200 h 2610228"/>
              <a:gd name="connsiteX27" fmla="*/ 1778000 w 5415905"/>
              <a:gd name="connsiteY27" fmla="*/ 736600 h 2610228"/>
              <a:gd name="connsiteX28" fmla="*/ 1727200 w 5415905"/>
              <a:gd name="connsiteY28" fmla="*/ 749300 h 2610228"/>
              <a:gd name="connsiteX29" fmla="*/ 1651000 w 5415905"/>
              <a:gd name="connsiteY29" fmla="*/ 774700 h 2610228"/>
              <a:gd name="connsiteX30" fmla="*/ 1536700 w 5415905"/>
              <a:gd name="connsiteY30" fmla="*/ 812800 h 2610228"/>
              <a:gd name="connsiteX31" fmla="*/ 1485900 w 5415905"/>
              <a:gd name="connsiteY31" fmla="*/ 825500 h 2610228"/>
              <a:gd name="connsiteX32" fmla="*/ 1397000 w 5415905"/>
              <a:gd name="connsiteY32" fmla="*/ 889000 h 2610228"/>
              <a:gd name="connsiteX33" fmla="*/ 1358900 w 5415905"/>
              <a:gd name="connsiteY33" fmla="*/ 914400 h 2610228"/>
              <a:gd name="connsiteX34" fmla="*/ 1320800 w 5415905"/>
              <a:gd name="connsiteY34" fmla="*/ 952500 h 2610228"/>
              <a:gd name="connsiteX35" fmla="*/ 1244600 w 5415905"/>
              <a:gd name="connsiteY35" fmla="*/ 977900 h 2610228"/>
              <a:gd name="connsiteX36" fmla="*/ 1181100 w 5415905"/>
              <a:gd name="connsiteY36" fmla="*/ 1003300 h 2610228"/>
              <a:gd name="connsiteX37" fmla="*/ 1117600 w 5415905"/>
              <a:gd name="connsiteY37" fmla="*/ 1041400 h 2610228"/>
              <a:gd name="connsiteX38" fmla="*/ 889000 w 5415905"/>
              <a:gd name="connsiteY38" fmla="*/ 1092200 h 2610228"/>
              <a:gd name="connsiteX39" fmla="*/ 812800 w 5415905"/>
              <a:gd name="connsiteY39" fmla="*/ 1104900 h 2610228"/>
              <a:gd name="connsiteX40" fmla="*/ 698500 w 5415905"/>
              <a:gd name="connsiteY40" fmla="*/ 1143000 h 2610228"/>
              <a:gd name="connsiteX41" fmla="*/ 660400 w 5415905"/>
              <a:gd name="connsiteY41" fmla="*/ 1155700 h 2610228"/>
              <a:gd name="connsiteX42" fmla="*/ 596900 w 5415905"/>
              <a:gd name="connsiteY42" fmla="*/ 1168400 h 2610228"/>
              <a:gd name="connsiteX43" fmla="*/ 520700 w 5415905"/>
              <a:gd name="connsiteY43" fmla="*/ 1193800 h 2610228"/>
              <a:gd name="connsiteX44" fmla="*/ 457200 w 5415905"/>
              <a:gd name="connsiteY44" fmla="*/ 1206500 h 2610228"/>
              <a:gd name="connsiteX45" fmla="*/ 381000 w 5415905"/>
              <a:gd name="connsiteY45" fmla="*/ 1219200 h 2610228"/>
              <a:gd name="connsiteX46" fmla="*/ 342900 w 5415905"/>
              <a:gd name="connsiteY46" fmla="*/ 1231900 h 2610228"/>
              <a:gd name="connsiteX47" fmla="*/ 215900 w 5415905"/>
              <a:gd name="connsiteY47" fmla="*/ 1244600 h 2610228"/>
              <a:gd name="connsiteX48" fmla="*/ 127000 w 5415905"/>
              <a:gd name="connsiteY48" fmla="*/ 1257300 h 2610228"/>
              <a:gd name="connsiteX49" fmla="*/ 63500 w 5415905"/>
              <a:gd name="connsiteY49" fmla="*/ 1282700 h 2610228"/>
              <a:gd name="connsiteX50" fmla="*/ 25400 w 5415905"/>
              <a:gd name="connsiteY50" fmla="*/ 1295400 h 2610228"/>
              <a:gd name="connsiteX51" fmla="*/ 0 w 5415905"/>
              <a:gd name="connsiteY51" fmla="*/ 1333500 h 2610228"/>
              <a:gd name="connsiteX52" fmla="*/ 228600 w 5415905"/>
              <a:gd name="connsiteY52" fmla="*/ 1371600 h 2610228"/>
              <a:gd name="connsiteX53" fmla="*/ 304800 w 5415905"/>
              <a:gd name="connsiteY53" fmla="*/ 1397000 h 2610228"/>
              <a:gd name="connsiteX54" fmla="*/ 368300 w 5415905"/>
              <a:gd name="connsiteY54" fmla="*/ 1422400 h 2610228"/>
              <a:gd name="connsiteX55" fmla="*/ 457200 w 5415905"/>
              <a:gd name="connsiteY55" fmla="*/ 1447800 h 2610228"/>
              <a:gd name="connsiteX56" fmla="*/ 571500 w 5415905"/>
              <a:gd name="connsiteY56" fmla="*/ 1498600 h 2610228"/>
              <a:gd name="connsiteX57" fmla="*/ 660400 w 5415905"/>
              <a:gd name="connsiteY57" fmla="*/ 1536700 h 2610228"/>
              <a:gd name="connsiteX58" fmla="*/ 698500 w 5415905"/>
              <a:gd name="connsiteY58" fmla="*/ 1549400 h 2610228"/>
              <a:gd name="connsiteX59" fmla="*/ 4940300 w 5415905"/>
              <a:gd name="connsiteY59" fmla="*/ 2578100 h 2610228"/>
              <a:gd name="connsiteX60" fmla="*/ 4927600 w 5415905"/>
              <a:gd name="connsiteY60" fmla="*/ 2260600 h 2610228"/>
              <a:gd name="connsiteX61" fmla="*/ 1485900 w 5415905"/>
              <a:gd name="connsiteY61" fmla="*/ 1358900 h 2610228"/>
              <a:gd name="connsiteX62" fmla="*/ 4978400 w 5415905"/>
              <a:gd name="connsiteY62" fmla="*/ 457200 h 2610228"/>
              <a:gd name="connsiteX63" fmla="*/ 4965700 w 5415905"/>
              <a:gd name="connsiteY63" fmla="*/ 0 h 2610228"/>
              <a:gd name="connsiteX64" fmla="*/ 4940300 w 5415905"/>
              <a:gd name="connsiteY64" fmla="*/ 50800 h 2610228"/>
              <a:gd name="connsiteX0" fmla="*/ 4940300 w 5418422"/>
              <a:gd name="connsiteY0" fmla="*/ 50800 h 2611016"/>
              <a:gd name="connsiteX1" fmla="*/ 4533900 w 5418422"/>
              <a:gd name="connsiteY1" fmla="*/ 76200 h 2611016"/>
              <a:gd name="connsiteX2" fmla="*/ 4419600 w 5418422"/>
              <a:gd name="connsiteY2" fmla="*/ 114300 h 2611016"/>
              <a:gd name="connsiteX3" fmla="*/ 4381500 w 5418422"/>
              <a:gd name="connsiteY3" fmla="*/ 127000 h 2611016"/>
              <a:gd name="connsiteX4" fmla="*/ 4330700 w 5418422"/>
              <a:gd name="connsiteY4" fmla="*/ 152400 h 2611016"/>
              <a:gd name="connsiteX5" fmla="*/ 4279900 w 5418422"/>
              <a:gd name="connsiteY5" fmla="*/ 165100 h 2611016"/>
              <a:gd name="connsiteX6" fmla="*/ 4165600 w 5418422"/>
              <a:gd name="connsiteY6" fmla="*/ 203200 h 2611016"/>
              <a:gd name="connsiteX7" fmla="*/ 4127500 w 5418422"/>
              <a:gd name="connsiteY7" fmla="*/ 215900 h 2611016"/>
              <a:gd name="connsiteX8" fmla="*/ 4076700 w 5418422"/>
              <a:gd name="connsiteY8" fmla="*/ 241300 h 2611016"/>
              <a:gd name="connsiteX9" fmla="*/ 3937000 w 5418422"/>
              <a:gd name="connsiteY9" fmla="*/ 279400 h 2611016"/>
              <a:gd name="connsiteX10" fmla="*/ 3721100 w 5418422"/>
              <a:gd name="connsiteY10" fmla="*/ 330200 h 2611016"/>
              <a:gd name="connsiteX11" fmla="*/ 3619500 w 5418422"/>
              <a:gd name="connsiteY11" fmla="*/ 368300 h 2611016"/>
              <a:gd name="connsiteX12" fmla="*/ 3568700 w 5418422"/>
              <a:gd name="connsiteY12" fmla="*/ 393700 h 2611016"/>
              <a:gd name="connsiteX13" fmla="*/ 3467100 w 5418422"/>
              <a:gd name="connsiteY13" fmla="*/ 419100 h 2611016"/>
              <a:gd name="connsiteX14" fmla="*/ 3429000 w 5418422"/>
              <a:gd name="connsiteY14" fmla="*/ 431800 h 2611016"/>
              <a:gd name="connsiteX15" fmla="*/ 3200400 w 5418422"/>
              <a:gd name="connsiteY15" fmla="*/ 457200 h 2611016"/>
              <a:gd name="connsiteX16" fmla="*/ 3035300 w 5418422"/>
              <a:gd name="connsiteY16" fmla="*/ 469900 h 2611016"/>
              <a:gd name="connsiteX17" fmla="*/ 2997200 w 5418422"/>
              <a:gd name="connsiteY17" fmla="*/ 495300 h 2611016"/>
              <a:gd name="connsiteX18" fmla="*/ 2946400 w 5418422"/>
              <a:gd name="connsiteY18" fmla="*/ 508000 h 2611016"/>
              <a:gd name="connsiteX19" fmla="*/ 2832100 w 5418422"/>
              <a:gd name="connsiteY19" fmla="*/ 533400 h 2611016"/>
              <a:gd name="connsiteX20" fmla="*/ 2374900 w 5418422"/>
              <a:gd name="connsiteY20" fmla="*/ 584200 h 2611016"/>
              <a:gd name="connsiteX21" fmla="*/ 2298700 w 5418422"/>
              <a:gd name="connsiteY21" fmla="*/ 596900 h 2611016"/>
              <a:gd name="connsiteX22" fmla="*/ 2120900 w 5418422"/>
              <a:gd name="connsiteY22" fmla="*/ 622300 h 2611016"/>
              <a:gd name="connsiteX23" fmla="*/ 2082800 w 5418422"/>
              <a:gd name="connsiteY23" fmla="*/ 635000 h 2611016"/>
              <a:gd name="connsiteX24" fmla="*/ 1993900 w 5418422"/>
              <a:gd name="connsiteY24" fmla="*/ 660400 h 2611016"/>
              <a:gd name="connsiteX25" fmla="*/ 1943100 w 5418422"/>
              <a:gd name="connsiteY25" fmla="*/ 685800 h 2611016"/>
              <a:gd name="connsiteX26" fmla="*/ 1841500 w 5418422"/>
              <a:gd name="connsiteY26" fmla="*/ 711200 h 2611016"/>
              <a:gd name="connsiteX27" fmla="*/ 1778000 w 5418422"/>
              <a:gd name="connsiteY27" fmla="*/ 736600 h 2611016"/>
              <a:gd name="connsiteX28" fmla="*/ 1727200 w 5418422"/>
              <a:gd name="connsiteY28" fmla="*/ 749300 h 2611016"/>
              <a:gd name="connsiteX29" fmla="*/ 1651000 w 5418422"/>
              <a:gd name="connsiteY29" fmla="*/ 774700 h 2611016"/>
              <a:gd name="connsiteX30" fmla="*/ 1536700 w 5418422"/>
              <a:gd name="connsiteY30" fmla="*/ 812800 h 2611016"/>
              <a:gd name="connsiteX31" fmla="*/ 1485900 w 5418422"/>
              <a:gd name="connsiteY31" fmla="*/ 825500 h 2611016"/>
              <a:gd name="connsiteX32" fmla="*/ 1397000 w 5418422"/>
              <a:gd name="connsiteY32" fmla="*/ 889000 h 2611016"/>
              <a:gd name="connsiteX33" fmla="*/ 1358900 w 5418422"/>
              <a:gd name="connsiteY33" fmla="*/ 914400 h 2611016"/>
              <a:gd name="connsiteX34" fmla="*/ 1320800 w 5418422"/>
              <a:gd name="connsiteY34" fmla="*/ 952500 h 2611016"/>
              <a:gd name="connsiteX35" fmla="*/ 1244600 w 5418422"/>
              <a:gd name="connsiteY35" fmla="*/ 977900 h 2611016"/>
              <a:gd name="connsiteX36" fmla="*/ 1181100 w 5418422"/>
              <a:gd name="connsiteY36" fmla="*/ 1003300 h 2611016"/>
              <a:gd name="connsiteX37" fmla="*/ 1117600 w 5418422"/>
              <a:gd name="connsiteY37" fmla="*/ 1041400 h 2611016"/>
              <a:gd name="connsiteX38" fmla="*/ 889000 w 5418422"/>
              <a:gd name="connsiteY38" fmla="*/ 1092200 h 2611016"/>
              <a:gd name="connsiteX39" fmla="*/ 812800 w 5418422"/>
              <a:gd name="connsiteY39" fmla="*/ 1104900 h 2611016"/>
              <a:gd name="connsiteX40" fmla="*/ 698500 w 5418422"/>
              <a:gd name="connsiteY40" fmla="*/ 1143000 h 2611016"/>
              <a:gd name="connsiteX41" fmla="*/ 660400 w 5418422"/>
              <a:gd name="connsiteY41" fmla="*/ 1155700 h 2611016"/>
              <a:gd name="connsiteX42" fmla="*/ 596900 w 5418422"/>
              <a:gd name="connsiteY42" fmla="*/ 1168400 h 2611016"/>
              <a:gd name="connsiteX43" fmla="*/ 520700 w 5418422"/>
              <a:gd name="connsiteY43" fmla="*/ 1193800 h 2611016"/>
              <a:gd name="connsiteX44" fmla="*/ 457200 w 5418422"/>
              <a:gd name="connsiteY44" fmla="*/ 1206500 h 2611016"/>
              <a:gd name="connsiteX45" fmla="*/ 381000 w 5418422"/>
              <a:gd name="connsiteY45" fmla="*/ 1219200 h 2611016"/>
              <a:gd name="connsiteX46" fmla="*/ 342900 w 5418422"/>
              <a:gd name="connsiteY46" fmla="*/ 1231900 h 2611016"/>
              <a:gd name="connsiteX47" fmla="*/ 215900 w 5418422"/>
              <a:gd name="connsiteY47" fmla="*/ 1244600 h 2611016"/>
              <a:gd name="connsiteX48" fmla="*/ 127000 w 5418422"/>
              <a:gd name="connsiteY48" fmla="*/ 1257300 h 2611016"/>
              <a:gd name="connsiteX49" fmla="*/ 63500 w 5418422"/>
              <a:gd name="connsiteY49" fmla="*/ 1282700 h 2611016"/>
              <a:gd name="connsiteX50" fmla="*/ 25400 w 5418422"/>
              <a:gd name="connsiteY50" fmla="*/ 1295400 h 2611016"/>
              <a:gd name="connsiteX51" fmla="*/ 0 w 5418422"/>
              <a:gd name="connsiteY51" fmla="*/ 1333500 h 2611016"/>
              <a:gd name="connsiteX52" fmla="*/ 228600 w 5418422"/>
              <a:gd name="connsiteY52" fmla="*/ 1371600 h 2611016"/>
              <a:gd name="connsiteX53" fmla="*/ 304800 w 5418422"/>
              <a:gd name="connsiteY53" fmla="*/ 1397000 h 2611016"/>
              <a:gd name="connsiteX54" fmla="*/ 368300 w 5418422"/>
              <a:gd name="connsiteY54" fmla="*/ 1422400 h 2611016"/>
              <a:gd name="connsiteX55" fmla="*/ 457200 w 5418422"/>
              <a:gd name="connsiteY55" fmla="*/ 1447800 h 2611016"/>
              <a:gd name="connsiteX56" fmla="*/ 571500 w 5418422"/>
              <a:gd name="connsiteY56" fmla="*/ 1498600 h 2611016"/>
              <a:gd name="connsiteX57" fmla="*/ 660400 w 5418422"/>
              <a:gd name="connsiteY57" fmla="*/ 1536700 h 2611016"/>
              <a:gd name="connsiteX58" fmla="*/ 4940300 w 5418422"/>
              <a:gd name="connsiteY58" fmla="*/ 2578100 h 2611016"/>
              <a:gd name="connsiteX59" fmla="*/ 4927600 w 5418422"/>
              <a:gd name="connsiteY59" fmla="*/ 2260600 h 2611016"/>
              <a:gd name="connsiteX60" fmla="*/ 1485900 w 5418422"/>
              <a:gd name="connsiteY60" fmla="*/ 1358900 h 2611016"/>
              <a:gd name="connsiteX61" fmla="*/ 4978400 w 5418422"/>
              <a:gd name="connsiteY61" fmla="*/ 457200 h 2611016"/>
              <a:gd name="connsiteX62" fmla="*/ 4965700 w 5418422"/>
              <a:gd name="connsiteY62" fmla="*/ 0 h 2611016"/>
              <a:gd name="connsiteX63" fmla="*/ 4940300 w 5418422"/>
              <a:gd name="connsiteY63" fmla="*/ 50800 h 2611016"/>
              <a:gd name="connsiteX0" fmla="*/ 4940300 w 5424311"/>
              <a:gd name="connsiteY0" fmla="*/ 50800 h 2613398"/>
              <a:gd name="connsiteX1" fmla="*/ 4533900 w 5424311"/>
              <a:gd name="connsiteY1" fmla="*/ 76200 h 2613398"/>
              <a:gd name="connsiteX2" fmla="*/ 4419600 w 5424311"/>
              <a:gd name="connsiteY2" fmla="*/ 114300 h 2613398"/>
              <a:gd name="connsiteX3" fmla="*/ 4381500 w 5424311"/>
              <a:gd name="connsiteY3" fmla="*/ 127000 h 2613398"/>
              <a:gd name="connsiteX4" fmla="*/ 4330700 w 5424311"/>
              <a:gd name="connsiteY4" fmla="*/ 152400 h 2613398"/>
              <a:gd name="connsiteX5" fmla="*/ 4279900 w 5424311"/>
              <a:gd name="connsiteY5" fmla="*/ 165100 h 2613398"/>
              <a:gd name="connsiteX6" fmla="*/ 4165600 w 5424311"/>
              <a:gd name="connsiteY6" fmla="*/ 203200 h 2613398"/>
              <a:gd name="connsiteX7" fmla="*/ 4127500 w 5424311"/>
              <a:gd name="connsiteY7" fmla="*/ 215900 h 2613398"/>
              <a:gd name="connsiteX8" fmla="*/ 4076700 w 5424311"/>
              <a:gd name="connsiteY8" fmla="*/ 241300 h 2613398"/>
              <a:gd name="connsiteX9" fmla="*/ 3937000 w 5424311"/>
              <a:gd name="connsiteY9" fmla="*/ 279400 h 2613398"/>
              <a:gd name="connsiteX10" fmla="*/ 3721100 w 5424311"/>
              <a:gd name="connsiteY10" fmla="*/ 330200 h 2613398"/>
              <a:gd name="connsiteX11" fmla="*/ 3619500 w 5424311"/>
              <a:gd name="connsiteY11" fmla="*/ 368300 h 2613398"/>
              <a:gd name="connsiteX12" fmla="*/ 3568700 w 5424311"/>
              <a:gd name="connsiteY12" fmla="*/ 393700 h 2613398"/>
              <a:gd name="connsiteX13" fmla="*/ 3467100 w 5424311"/>
              <a:gd name="connsiteY13" fmla="*/ 419100 h 2613398"/>
              <a:gd name="connsiteX14" fmla="*/ 3429000 w 5424311"/>
              <a:gd name="connsiteY14" fmla="*/ 431800 h 2613398"/>
              <a:gd name="connsiteX15" fmla="*/ 3200400 w 5424311"/>
              <a:gd name="connsiteY15" fmla="*/ 457200 h 2613398"/>
              <a:gd name="connsiteX16" fmla="*/ 3035300 w 5424311"/>
              <a:gd name="connsiteY16" fmla="*/ 469900 h 2613398"/>
              <a:gd name="connsiteX17" fmla="*/ 2997200 w 5424311"/>
              <a:gd name="connsiteY17" fmla="*/ 495300 h 2613398"/>
              <a:gd name="connsiteX18" fmla="*/ 2946400 w 5424311"/>
              <a:gd name="connsiteY18" fmla="*/ 508000 h 2613398"/>
              <a:gd name="connsiteX19" fmla="*/ 2832100 w 5424311"/>
              <a:gd name="connsiteY19" fmla="*/ 533400 h 2613398"/>
              <a:gd name="connsiteX20" fmla="*/ 2374900 w 5424311"/>
              <a:gd name="connsiteY20" fmla="*/ 584200 h 2613398"/>
              <a:gd name="connsiteX21" fmla="*/ 2298700 w 5424311"/>
              <a:gd name="connsiteY21" fmla="*/ 596900 h 2613398"/>
              <a:gd name="connsiteX22" fmla="*/ 2120900 w 5424311"/>
              <a:gd name="connsiteY22" fmla="*/ 622300 h 2613398"/>
              <a:gd name="connsiteX23" fmla="*/ 2082800 w 5424311"/>
              <a:gd name="connsiteY23" fmla="*/ 635000 h 2613398"/>
              <a:gd name="connsiteX24" fmla="*/ 1993900 w 5424311"/>
              <a:gd name="connsiteY24" fmla="*/ 660400 h 2613398"/>
              <a:gd name="connsiteX25" fmla="*/ 1943100 w 5424311"/>
              <a:gd name="connsiteY25" fmla="*/ 685800 h 2613398"/>
              <a:gd name="connsiteX26" fmla="*/ 1841500 w 5424311"/>
              <a:gd name="connsiteY26" fmla="*/ 711200 h 2613398"/>
              <a:gd name="connsiteX27" fmla="*/ 1778000 w 5424311"/>
              <a:gd name="connsiteY27" fmla="*/ 736600 h 2613398"/>
              <a:gd name="connsiteX28" fmla="*/ 1727200 w 5424311"/>
              <a:gd name="connsiteY28" fmla="*/ 749300 h 2613398"/>
              <a:gd name="connsiteX29" fmla="*/ 1651000 w 5424311"/>
              <a:gd name="connsiteY29" fmla="*/ 774700 h 2613398"/>
              <a:gd name="connsiteX30" fmla="*/ 1536700 w 5424311"/>
              <a:gd name="connsiteY30" fmla="*/ 812800 h 2613398"/>
              <a:gd name="connsiteX31" fmla="*/ 1485900 w 5424311"/>
              <a:gd name="connsiteY31" fmla="*/ 825500 h 2613398"/>
              <a:gd name="connsiteX32" fmla="*/ 1397000 w 5424311"/>
              <a:gd name="connsiteY32" fmla="*/ 889000 h 2613398"/>
              <a:gd name="connsiteX33" fmla="*/ 1358900 w 5424311"/>
              <a:gd name="connsiteY33" fmla="*/ 914400 h 2613398"/>
              <a:gd name="connsiteX34" fmla="*/ 1320800 w 5424311"/>
              <a:gd name="connsiteY34" fmla="*/ 952500 h 2613398"/>
              <a:gd name="connsiteX35" fmla="*/ 1244600 w 5424311"/>
              <a:gd name="connsiteY35" fmla="*/ 977900 h 2613398"/>
              <a:gd name="connsiteX36" fmla="*/ 1181100 w 5424311"/>
              <a:gd name="connsiteY36" fmla="*/ 1003300 h 2613398"/>
              <a:gd name="connsiteX37" fmla="*/ 1117600 w 5424311"/>
              <a:gd name="connsiteY37" fmla="*/ 1041400 h 2613398"/>
              <a:gd name="connsiteX38" fmla="*/ 889000 w 5424311"/>
              <a:gd name="connsiteY38" fmla="*/ 1092200 h 2613398"/>
              <a:gd name="connsiteX39" fmla="*/ 812800 w 5424311"/>
              <a:gd name="connsiteY39" fmla="*/ 1104900 h 2613398"/>
              <a:gd name="connsiteX40" fmla="*/ 698500 w 5424311"/>
              <a:gd name="connsiteY40" fmla="*/ 1143000 h 2613398"/>
              <a:gd name="connsiteX41" fmla="*/ 660400 w 5424311"/>
              <a:gd name="connsiteY41" fmla="*/ 1155700 h 2613398"/>
              <a:gd name="connsiteX42" fmla="*/ 596900 w 5424311"/>
              <a:gd name="connsiteY42" fmla="*/ 1168400 h 2613398"/>
              <a:gd name="connsiteX43" fmla="*/ 520700 w 5424311"/>
              <a:gd name="connsiteY43" fmla="*/ 1193800 h 2613398"/>
              <a:gd name="connsiteX44" fmla="*/ 457200 w 5424311"/>
              <a:gd name="connsiteY44" fmla="*/ 1206500 h 2613398"/>
              <a:gd name="connsiteX45" fmla="*/ 381000 w 5424311"/>
              <a:gd name="connsiteY45" fmla="*/ 1219200 h 2613398"/>
              <a:gd name="connsiteX46" fmla="*/ 342900 w 5424311"/>
              <a:gd name="connsiteY46" fmla="*/ 1231900 h 2613398"/>
              <a:gd name="connsiteX47" fmla="*/ 215900 w 5424311"/>
              <a:gd name="connsiteY47" fmla="*/ 1244600 h 2613398"/>
              <a:gd name="connsiteX48" fmla="*/ 127000 w 5424311"/>
              <a:gd name="connsiteY48" fmla="*/ 1257300 h 2613398"/>
              <a:gd name="connsiteX49" fmla="*/ 63500 w 5424311"/>
              <a:gd name="connsiteY49" fmla="*/ 1282700 h 2613398"/>
              <a:gd name="connsiteX50" fmla="*/ 25400 w 5424311"/>
              <a:gd name="connsiteY50" fmla="*/ 1295400 h 2613398"/>
              <a:gd name="connsiteX51" fmla="*/ 0 w 5424311"/>
              <a:gd name="connsiteY51" fmla="*/ 1333500 h 2613398"/>
              <a:gd name="connsiteX52" fmla="*/ 228600 w 5424311"/>
              <a:gd name="connsiteY52" fmla="*/ 1371600 h 2613398"/>
              <a:gd name="connsiteX53" fmla="*/ 304800 w 5424311"/>
              <a:gd name="connsiteY53" fmla="*/ 1397000 h 2613398"/>
              <a:gd name="connsiteX54" fmla="*/ 368300 w 5424311"/>
              <a:gd name="connsiteY54" fmla="*/ 1422400 h 2613398"/>
              <a:gd name="connsiteX55" fmla="*/ 457200 w 5424311"/>
              <a:gd name="connsiteY55" fmla="*/ 1447800 h 2613398"/>
              <a:gd name="connsiteX56" fmla="*/ 571500 w 5424311"/>
              <a:gd name="connsiteY56" fmla="*/ 1498600 h 2613398"/>
              <a:gd name="connsiteX57" fmla="*/ 4940300 w 5424311"/>
              <a:gd name="connsiteY57" fmla="*/ 2578100 h 2613398"/>
              <a:gd name="connsiteX58" fmla="*/ 4927600 w 5424311"/>
              <a:gd name="connsiteY58" fmla="*/ 2260600 h 2613398"/>
              <a:gd name="connsiteX59" fmla="*/ 1485900 w 5424311"/>
              <a:gd name="connsiteY59" fmla="*/ 1358900 h 2613398"/>
              <a:gd name="connsiteX60" fmla="*/ 4978400 w 5424311"/>
              <a:gd name="connsiteY60" fmla="*/ 457200 h 2613398"/>
              <a:gd name="connsiteX61" fmla="*/ 4965700 w 5424311"/>
              <a:gd name="connsiteY61" fmla="*/ 0 h 2613398"/>
              <a:gd name="connsiteX62" fmla="*/ 4940300 w 5424311"/>
              <a:gd name="connsiteY62" fmla="*/ 50800 h 2613398"/>
              <a:gd name="connsiteX0" fmla="*/ 4940300 w 5431915"/>
              <a:gd name="connsiteY0" fmla="*/ 50800 h 2616611"/>
              <a:gd name="connsiteX1" fmla="*/ 4533900 w 5431915"/>
              <a:gd name="connsiteY1" fmla="*/ 76200 h 2616611"/>
              <a:gd name="connsiteX2" fmla="*/ 4419600 w 5431915"/>
              <a:gd name="connsiteY2" fmla="*/ 114300 h 2616611"/>
              <a:gd name="connsiteX3" fmla="*/ 4381500 w 5431915"/>
              <a:gd name="connsiteY3" fmla="*/ 127000 h 2616611"/>
              <a:gd name="connsiteX4" fmla="*/ 4330700 w 5431915"/>
              <a:gd name="connsiteY4" fmla="*/ 152400 h 2616611"/>
              <a:gd name="connsiteX5" fmla="*/ 4279900 w 5431915"/>
              <a:gd name="connsiteY5" fmla="*/ 165100 h 2616611"/>
              <a:gd name="connsiteX6" fmla="*/ 4165600 w 5431915"/>
              <a:gd name="connsiteY6" fmla="*/ 203200 h 2616611"/>
              <a:gd name="connsiteX7" fmla="*/ 4127500 w 5431915"/>
              <a:gd name="connsiteY7" fmla="*/ 215900 h 2616611"/>
              <a:gd name="connsiteX8" fmla="*/ 4076700 w 5431915"/>
              <a:gd name="connsiteY8" fmla="*/ 241300 h 2616611"/>
              <a:gd name="connsiteX9" fmla="*/ 3937000 w 5431915"/>
              <a:gd name="connsiteY9" fmla="*/ 279400 h 2616611"/>
              <a:gd name="connsiteX10" fmla="*/ 3721100 w 5431915"/>
              <a:gd name="connsiteY10" fmla="*/ 330200 h 2616611"/>
              <a:gd name="connsiteX11" fmla="*/ 3619500 w 5431915"/>
              <a:gd name="connsiteY11" fmla="*/ 368300 h 2616611"/>
              <a:gd name="connsiteX12" fmla="*/ 3568700 w 5431915"/>
              <a:gd name="connsiteY12" fmla="*/ 393700 h 2616611"/>
              <a:gd name="connsiteX13" fmla="*/ 3467100 w 5431915"/>
              <a:gd name="connsiteY13" fmla="*/ 419100 h 2616611"/>
              <a:gd name="connsiteX14" fmla="*/ 3429000 w 5431915"/>
              <a:gd name="connsiteY14" fmla="*/ 431800 h 2616611"/>
              <a:gd name="connsiteX15" fmla="*/ 3200400 w 5431915"/>
              <a:gd name="connsiteY15" fmla="*/ 457200 h 2616611"/>
              <a:gd name="connsiteX16" fmla="*/ 3035300 w 5431915"/>
              <a:gd name="connsiteY16" fmla="*/ 469900 h 2616611"/>
              <a:gd name="connsiteX17" fmla="*/ 2997200 w 5431915"/>
              <a:gd name="connsiteY17" fmla="*/ 495300 h 2616611"/>
              <a:gd name="connsiteX18" fmla="*/ 2946400 w 5431915"/>
              <a:gd name="connsiteY18" fmla="*/ 508000 h 2616611"/>
              <a:gd name="connsiteX19" fmla="*/ 2832100 w 5431915"/>
              <a:gd name="connsiteY19" fmla="*/ 533400 h 2616611"/>
              <a:gd name="connsiteX20" fmla="*/ 2374900 w 5431915"/>
              <a:gd name="connsiteY20" fmla="*/ 584200 h 2616611"/>
              <a:gd name="connsiteX21" fmla="*/ 2298700 w 5431915"/>
              <a:gd name="connsiteY21" fmla="*/ 596900 h 2616611"/>
              <a:gd name="connsiteX22" fmla="*/ 2120900 w 5431915"/>
              <a:gd name="connsiteY22" fmla="*/ 622300 h 2616611"/>
              <a:gd name="connsiteX23" fmla="*/ 2082800 w 5431915"/>
              <a:gd name="connsiteY23" fmla="*/ 635000 h 2616611"/>
              <a:gd name="connsiteX24" fmla="*/ 1993900 w 5431915"/>
              <a:gd name="connsiteY24" fmla="*/ 660400 h 2616611"/>
              <a:gd name="connsiteX25" fmla="*/ 1943100 w 5431915"/>
              <a:gd name="connsiteY25" fmla="*/ 685800 h 2616611"/>
              <a:gd name="connsiteX26" fmla="*/ 1841500 w 5431915"/>
              <a:gd name="connsiteY26" fmla="*/ 711200 h 2616611"/>
              <a:gd name="connsiteX27" fmla="*/ 1778000 w 5431915"/>
              <a:gd name="connsiteY27" fmla="*/ 736600 h 2616611"/>
              <a:gd name="connsiteX28" fmla="*/ 1727200 w 5431915"/>
              <a:gd name="connsiteY28" fmla="*/ 749300 h 2616611"/>
              <a:gd name="connsiteX29" fmla="*/ 1651000 w 5431915"/>
              <a:gd name="connsiteY29" fmla="*/ 774700 h 2616611"/>
              <a:gd name="connsiteX30" fmla="*/ 1536700 w 5431915"/>
              <a:gd name="connsiteY30" fmla="*/ 812800 h 2616611"/>
              <a:gd name="connsiteX31" fmla="*/ 1485900 w 5431915"/>
              <a:gd name="connsiteY31" fmla="*/ 825500 h 2616611"/>
              <a:gd name="connsiteX32" fmla="*/ 1397000 w 5431915"/>
              <a:gd name="connsiteY32" fmla="*/ 889000 h 2616611"/>
              <a:gd name="connsiteX33" fmla="*/ 1358900 w 5431915"/>
              <a:gd name="connsiteY33" fmla="*/ 914400 h 2616611"/>
              <a:gd name="connsiteX34" fmla="*/ 1320800 w 5431915"/>
              <a:gd name="connsiteY34" fmla="*/ 952500 h 2616611"/>
              <a:gd name="connsiteX35" fmla="*/ 1244600 w 5431915"/>
              <a:gd name="connsiteY35" fmla="*/ 977900 h 2616611"/>
              <a:gd name="connsiteX36" fmla="*/ 1181100 w 5431915"/>
              <a:gd name="connsiteY36" fmla="*/ 1003300 h 2616611"/>
              <a:gd name="connsiteX37" fmla="*/ 1117600 w 5431915"/>
              <a:gd name="connsiteY37" fmla="*/ 1041400 h 2616611"/>
              <a:gd name="connsiteX38" fmla="*/ 889000 w 5431915"/>
              <a:gd name="connsiteY38" fmla="*/ 1092200 h 2616611"/>
              <a:gd name="connsiteX39" fmla="*/ 812800 w 5431915"/>
              <a:gd name="connsiteY39" fmla="*/ 1104900 h 2616611"/>
              <a:gd name="connsiteX40" fmla="*/ 698500 w 5431915"/>
              <a:gd name="connsiteY40" fmla="*/ 1143000 h 2616611"/>
              <a:gd name="connsiteX41" fmla="*/ 660400 w 5431915"/>
              <a:gd name="connsiteY41" fmla="*/ 1155700 h 2616611"/>
              <a:gd name="connsiteX42" fmla="*/ 596900 w 5431915"/>
              <a:gd name="connsiteY42" fmla="*/ 1168400 h 2616611"/>
              <a:gd name="connsiteX43" fmla="*/ 520700 w 5431915"/>
              <a:gd name="connsiteY43" fmla="*/ 1193800 h 2616611"/>
              <a:gd name="connsiteX44" fmla="*/ 457200 w 5431915"/>
              <a:gd name="connsiteY44" fmla="*/ 1206500 h 2616611"/>
              <a:gd name="connsiteX45" fmla="*/ 381000 w 5431915"/>
              <a:gd name="connsiteY45" fmla="*/ 1219200 h 2616611"/>
              <a:gd name="connsiteX46" fmla="*/ 342900 w 5431915"/>
              <a:gd name="connsiteY46" fmla="*/ 1231900 h 2616611"/>
              <a:gd name="connsiteX47" fmla="*/ 215900 w 5431915"/>
              <a:gd name="connsiteY47" fmla="*/ 1244600 h 2616611"/>
              <a:gd name="connsiteX48" fmla="*/ 127000 w 5431915"/>
              <a:gd name="connsiteY48" fmla="*/ 1257300 h 2616611"/>
              <a:gd name="connsiteX49" fmla="*/ 63500 w 5431915"/>
              <a:gd name="connsiteY49" fmla="*/ 1282700 h 2616611"/>
              <a:gd name="connsiteX50" fmla="*/ 25400 w 5431915"/>
              <a:gd name="connsiteY50" fmla="*/ 1295400 h 2616611"/>
              <a:gd name="connsiteX51" fmla="*/ 0 w 5431915"/>
              <a:gd name="connsiteY51" fmla="*/ 1333500 h 2616611"/>
              <a:gd name="connsiteX52" fmla="*/ 228600 w 5431915"/>
              <a:gd name="connsiteY52" fmla="*/ 1371600 h 2616611"/>
              <a:gd name="connsiteX53" fmla="*/ 304800 w 5431915"/>
              <a:gd name="connsiteY53" fmla="*/ 1397000 h 2616611"/>
              <a:gd name="connsiteX54" fmla="*/ 368300 w 5431915"/>
              <a:gd name="connsiteY54" fmla="*/ 1422400 h 2616611"/>
              <a:gd name="connsiteX55" fmla="*/ 457200 w 5431915"/>
              <a:gd name="connsiteY55" fmla="*/ 1447800 h 2616611"/>
              <a:gd name="connsiteX56" fmla="*/ 4940300 w 5431915"/>
              <a:gd name="connsiteY56" fmla="*/ 2578100 h 2616611"/>
              <a:gd name="connsiteX57" fmla="*/ 4927600 w 5431915"/>
              <a:gd name="connsiteY57" fmla="*/ 2260600 h 2616611"/>
              <a:gd name="connsiteX58" fmla="*/ 1485900 w 5431915"/>
              <a:gd name="connsiteY58" fmla="*/ 1358900 h 2616611"/>
              <a:gd name="connsiteX59" fmla="*/ 4978400 w 5431915"/>
              <a:gd name="connsiteY59" fmla="*/ 457200 h 2616611"/>
              <a:gd name="connsiteX60" fmla="*/ 4965700 w 5431915"/>
              <a:gd name="connsiteY60" fmla="*/ 0 h 2616611"/>
              <a:gd name="connsiteX61" fmla="*/ 4940300 w 5431915"/>
              <a:gd name="connsiteY61" fmla="*/ 50800 h 2616611"/>
              <a:gd name="connsiteX0" fmla="*/ 4940300 w 5437854"/>
              <a:gd name="connsiteY0" fmla="*/ 50800 h 2618232"/>
              <a:gd name="connsiteX1" fmla="*/ 4533900 w 5437854"/>
              <a:gd name="connsiteY1" fmla="*/ 76200 h 2618232"/>
              <a:gd name="connsiteX2" fmla="*/ 4419600 w 5437854"/>
              <a:gd name="connsiteY2" fmla="*/ 114300 h 2618232"/>
              <a:gd name="connsiteX3" fmla="*/ 4381500 w 5437854"/>
              <a:gd name="connsiteY3" fmla="*/ 127000 h 2618232"/>
              <a:gd name="connsiteX4" fmla="*/ 4330700 w 5437854"/>
              <a:gd name="connsiteY4" fmla="*/ 152400 h 2618232"/>
              <a:gd name="connsiteX5" fmla="*/ 4279900 w 5437854"/>
              <a:gd name="connsiteY5" fmla="*/ 165100 h 2618232"/>
              <a:gd name="connsiteX6" fmla="*/ 4165600 w 5437854"/>
              <a:gd name="connsiteY6" fmla="*/ 203200 h 2618232"/>
              <a:gd name="connsiteX7" fmla="*/ 4127500 w 5437854"/>
              <a:gd name="connsiteY7" fmla="*/ 215900 h 2618232"/>
              <a:gd name="connsiteX8" fmla="*/ 4076700 w 5437854"/>
              <a:gd name="connsiteY8" fmla="*/ 241300 h 2618232"/>
              <a:gd name="connsiteX9" fmla="*/ 3937000 w 5437854"/>
              <a:gd name="connsiteY9" fmla="*/ 279400 h 2618232"/>
              <a:gd name="connsiteX10" fmla="*/ 3721100 w 5437854"/>
              <a:gd name="connsiteY10" fmla="*/ 330200 h 2618232"/>
              <a:gd name="connsiteX11" fmla="*/ 3619500 w 5437854"/>
              <a:gd name="connsiteY11" fmla="*/ 368300 h 2618232"/>
              <a:gd name="connsiteX12" fmla="*/ 3568700 w 5437854"/>
              <a:gd name="connsiteY12" fmla="*/ 393700 h 2618232"/>
              <a:gd name="connsiteX13" fmla="*/ 3467100 w 5437854"/>
              <a:gd name="connsiteY13" fmla="*/ 419100 h 2618232"/>
              <a:gd name="connsiteX14" fmla="*/ 3429000 w 5437854"/>
              <a:gd name="connsiteY14" fmla="*/ 431800 h 2618232"/>
              <a:gd name="connsiteX15" fmla="*/ 3200400 w 5437854"/>
              <a:gd name="connsiteY15" fmla="*/ 457200 h 2618232"/>
              <a:gd name="connsiteX16" fmla="*/ 3035300 w 5437854"/>
              <a:gd name="connsiteY16" fmla="*/ 469900 h 2618232"/>
              <a:gd name="connsiteX17" fmla="*/ 2997200 w 5437854"/>
              <a:gd name="connsiteY17" fmla="*/ 495300 h 2618232"/>
              <a:gd name="connsiteX18" fmla="*/ 2946400 w 5437854"/>
              <a:gd name="connsiteY18" fmla="*/ 508000 h 2618232"/>
              <a:gd name="connsiteX19" fmla="*/ 2832100 w 5437854"/>
              <a:gd name="connsiteY19" fmla="*/ 533400 h 2618232"/>
              <a:gd name="connsiteX20" fmla="*/ 2374900 w 5437854"/>
              <a:gd name="connsiteY20" fmla="*/ 584200 h 2618232"/>
              <a:gd name="connsiteX21" fmla="*/ 2298700 w 5437854"/>
              <a:gd name="connsiteY21" fmla="*/ 596900 h 2618232"/>
              <a:gd name="connsiteX22" fmla="*/ 2120900 w 5437854"/>
              <a:gd name="connsiteY22" fmla="*/ 622300 h 2618232"/>
              <a:gd name="connsiteX23" fmla="*/ 2082800 w 5437854"/>
              <a:gd name="connsiteY23" fmla="*/ 635000 h 2618232"/>
              <a:gd name="connsiteX24" fmla="*/ 1993900 w 5437854"/>
              <a:gd name="connsiteY24" fmla="*/ 660400 h 2618232"/>
              <a:gd name="connsiteX25" fmla="*/ 1943100 w 5437854"/>
              <a:gd name="connsiteY25" fmla="*/ 685800 h 2618232"/>
              <a:gd name="connsiteX26" fmla="*/ 1841500 w 5437854"/>
              <a:gd name="connsiteY26" fmla="*/ 711200 h 2618232"/>
              <a:gd name="connsiteX27" fmla="*/ 1778000 w 5437854"/>
              <a:gd name="connsiteY27" fmla="*/ 736600 h 2618232"/>
              <a:gd name="connsiteX28" fmla="*/ 1727200 w 5437854"/>
              <a:gd name="connsiteY28" fmla="*/ 749300 h 2618232"/>
              <a:gd name="connsiteX29" fmla="*/ 1651000 w 5437854"/>
              <a:gd name="connsiteY29" fmla="*/ 774700 h 2618232"/>
              <a:gd name="connsiteX30" fmla="*/ 1536700 w 5437854"/>
              <a:gd name="connsiteY30" fmla="*/ 812800 h 2618232"/>
              <a:gd name="connsiteX31" fmla="*/ 1485900 w 5437854"/>
              <a:gd name="connsiteY31" fmla="*/ 825500 h 2618232"/>
              <a:gd name="connsiteX32" fmla="*/ 1397000 w 5437854"/>
              <a:gd name="connsiteY32" fmla="*/ 889000 h 2618232"/>
              <a:gd name="connsiteX33" fmla="*/ 1358900 w 5437854"/>
              <a:gd name="connsiteY33" fmla="*/ 914400 h 2618232"/>
              <a:gd name="connsiteX34" fmla="*/ 1320800 w 5437854"/>
              <a:gd name="connsiteY34" fmla="*/ 952500 h 2618232"/>
              <a:gd name="connsiteX35" fmla="*/ 1244600 w 5437854"/>
              <a:gd name="connsiteY35" fmla="*/ 977900 h 2618232"/>
              <a:gd name="connsiteX36" fmla="*/ 1181100 w 5437854"/>
              <a:gd name="connsiteY36" fmla="*/ 1003300 h 2618232"/>
              <a:gd name="connsiteX37" fmla="*/ 1117600 w 5437854"/>
              <a:gd name="connsiteY37" fmla="*/ 1041400 h 2618232"/>
              <a:gd name="connsiteX38" fmla="*/ 889000 w 5437854"/>
              <a:gd name="connsiteY38" fmla="*/ 1092200 h 2618232"/>
              <a:gd name="connsiteX39" fmla="*/ 812800 w 5437854"/>
              <a:gd name="connsiteY39" fmla="*/ 1104900 h 2618232"/>
              <a:gd name="connsiteX40" fmla="*/ 698500 w 5437854"/>
              <a:gd name="connsiteY40" fmla="*/ 1143000 h 2618232"/>
              <a:gd name="connsiteX41" fmla="*/ 660400 w 5437854"/>
              <a:gd name="connsiteY41" fmla="*/ 1155700 h 2618232"/>
              <a:gd name="connsiteX42" fmla="*/ 596900 w 5437854"/>
              <a:gd name="connsiteY42" fmla="*/ 1168400 h 2618232"/>
              <a:gd name="connsiteX43" fmla="*/ 520700 w 5437854"/>
              <a:gd name="connsiteY43" fmla="*/ 1193800 h 2618232"/>
              <a:gd name="connsiteX44" fmla="*/ 457200 w 5437854"/>
              <a:gd name="connsiteY44" fmla="*/ 1206500 h 2618232"/>
              <a:gd name="connsiteX45" fmla="*/ 381000 w 5437854"/>
              <a:gd name="connsiteY45" fmla="*/ 1219200 h 2618232"/>
              <a:gd name="connsiteX46" fmla="*/ 342900 w 5437854"/>
              <a:gd name="connsiteY46" fmla="*/ 1231900 h 2618232"/>
              <a:gd name="connsiteX47" fmla="*/ 215900 w 5437854"/>
              <a:gd name="connsiteY47" fmla="*/ 1244600 h 2618232"/>
              <a:gd name="connsiteX48" fmla="*/ 127000 w 5437854"/>
              <a:gd name="connsiteY48" fmla="*/ 1257300 h 2618232"/>
              <a:gd name="connsiteX49" fmla="*/ 63500 w 5437854"/>
              <a:gd name="connsiteY49" fmla="*/ 1282700 h 2618232"/>
              <a:gd name="connsiteX50" fmla="*/ 25400 w 5437854"/>
              <a:gd name="connsiteY50" fmla="*/ 1295400 h 2618232"/>
              <a:gd name="connsiteX51" fmla="*/ 0 w 5437854"/>
              <a:gd name="connsiteY51" fmla="*/ 1333500 h 2618232"/>
              <a:gd name="connsiteX52" fmla="*/ 228600 w 5437854"/>
              <a:gd name="connsiteY52" fmla="*/ 1371600 h 2618232"/>
              <a:gd name="connsiteX53" fmla="*/ 304800 w 5437854"/>
              <a:gd name="connsiteY53" fmla="*/ 1397000 h 2618232"/>
              <a:gd name="connsiteX54" fmla="*/ 368300 w 5437854"/>
              <a:gd name="connsiteY54" fmla="*/ 1422400 h 2618232"/>
              <a:gd name="connsiteX55" fmla="*/ 4940300 w 5437854"/>
              <a:gd name="connsiteY55" fmla="*/ 2578100 h 2618232"/>
              <a:gd name="connsiteX56" fmla="*/ 4927600 w 5437854"/>
              <a:gd name="connsiteY56" fmla="*/ 2260600 h 2618232"/>
              <a:gd name="connsiteX57" fmla="*/ 1485900 w 5437854"/>
              <a:gd name="connsiteY57" fmla="*/ 1358900 h 2618232"/>
              <a:gd name="connsiteX58" fmla="*/ 4978400 w 5437854"/>
              <a:gd name="connsiteY58" fmla="*/ 457200 h 2618232"/>
              <a:gd name="connsiteX59" fmla="*/ 4965700 w 5437854"/>
              <a:gd name="connsiteY59" fmla="*/ 0 h 2618232"/>
              <a:gd name="connsiteX60" fmla="*/ 4940300 w 5437854"/>
              <a:gd name="connsiteY60" fmla="*/ 50800 h 2618232"/>
              <a:gd name="connsiteX0" fmla="*/ 4999273 w 5501082"/>
              <a:gd name="connsiteY0" fmla="*/ 50800 h 2619861"/>
              <a:gd name="connsiteX1" fmla="*/ 4592873 w 5501082"/>
              <a:gd name="connsiteY1" fmla="*/ 76200 h 2619861"/>
              <a:gd name="connsiteX2" fmla="*/ 4478573 w 5501082"/>
              <a:gd name="connsiteY2" fmla="*/ 114300 h 2619861"/>
              <a:gd name="connsiteX3" fmla="*/ 4440473 w 5501082"/>
              <a:gd name="connsiteY3" fmla="*/ 127000 h 2619861"/>
              <a:gd name="connsiteX4" fmla="*/ 4389673 w 5501082"/>
              <a:gd name="connsiteY4" fmla="*/ 152400 h 2619861"/>
              <a:gd name="connsiteX5" fmla="*/ 4338873 w 5501082"/>
              <a:gd name="connsiteY5" fmla="*/ 165100 h 2619861"/>
              <a:gd name="connsiteX6" fmla="*/ 4224573 w 5501082"/>
              <a:gd name="connsiteY6" fmla="*/ 203200 h 2619861"/>
              <a:gd name="connsiteX7" fmla="*/ 4186473 w 5501082"/>
              <a:gd name="connsiteY7" fmla="*/ 215900 h 2619861"/>
              <a:gd name="connsiteX8" fmla="*/ 4135673 w 5501082"/>
              <a:gd name="connsiteY8" fmla="*/ 241300 h 2619861"/>
              <a:gd name="connsiteX9" fmla="*/ 3995973 w 5501082"/>
              <a:gd name="connsiteY9" fmla="*/ 279400 h 2619861"/>
              <a:gd name="connsiteX10" fmla="*/ 3780073 w 5501082"/>
              <a:gd name="connsiteY10" fmla="*/ 330200 h 2619861"/>
              <a:gd name="connsiteX11" fmla="*/ 3678473 w 5501082"/>
              <a:gd name="connsiteY11" fmla="*/ 368300 h 2619861"/>
              <a:gd name="connsiteX12" fmla="*/ 3627673 w 5501082"/>
              <a:gd name="connsiteY12" fmla="*/ 393700 h 2619861"/>
              <a:gd name="connsiteX13" fmla="*/ 3526073 w 5501082"/>
              <a:gd name="connsiteY13" fmla="*/ 419100 h 2619861"/>
              <a:gd name="connsiteX14" fmla="*/ 3487973 w 5501082"/>
              <a:gd name="connsiteY14" fmla="*/ 431800 h 2619861"/>
              <a:gd name="connsiteX15" fmla="*/ 3259373 w 5501082"/>
              <a:gd name="connsiteY15" fmla="*/ 457200 h 2619861"/>
              <a:gd name="connsiteX16" fmla="*/ 3094273 w 5501082"/>
              <a:gd name="connsiteY16" fmla="*/ 469900 h 2619861"/>
              <a:gd name="connsiteX17" fmla="*/ 3056173 w 5501082"/>
              <a:gd name="connsiteY17" fmla="*/ 495300 h 2619861"/>
              <a:gd name="connsiteX18" fmla="*/ 3005373 w 5501082"/>
              <a:gd name="connsiteY18" fmla="*/ 508000 h 2619861"/>
              <a:gd name="connsiteX19" fmla="*/ 2891073 w 5501082"/>
              <a:gd name="connsiteY19" fmla="*/ 533400 h 2619861"/>
              <a:gd name="connsiteX20" fmla="*/ 2433873 w 5501082"/>
              <a:gd name="connsiteY20" fmla="*/ 584200 h 2619861"/>
              <a:gd name="connsiteX21" fmla="*/ 2357673 w 5501082"/>
              <a:gd name="connsiteY21" fmla="*/ 596900 h 2619861"/>
              <a:gd name="connsiteX22" fmla="*/ 2179873 w 5501082"/>
              <a:gd name="connsiteY22" fmla="*/ 622300 h 2619861"/>
              <a:gd name="connsiteX23" fmla="*/ 2141773 w 5501082"/>
              <a:gd name="connsiteY23" fmla="*/ 635000 h 2619861"/>
              <a:gd name="connsiteX24" fmla="*/ 2052873 w 5501082"/>
              <a:gd name="connsiteY24" fmla="*/ 660400 h 2619861"/>
              <a:gd name="connsiteX25" fmla="*/ 2002073 w 5501082"/>
              <a:gd name="connsiteY25" fmla="*/ 685800 h 2619861"/>
              <a:gd name="connsiteX26" fmla="*/ 1900473 w 5501082"/>
              <a:gd name="connsiteY26" fmla="*/ 711200 h 2619861"/>
              <a:gd name="connsiteX27" fmla="*/ 1836973 w 5501082"/>
              <a:gd name="connsiteY27" fmla="*/ 736600 h 2619861"/>
              <a:gd name="connsiteX28" fmla="*/ 1786173 w 5501082"/>
              <a:gd name="connsiteY28" fmla="*/ 749300 h 2619861"/>
              <a:gd name="connsiteX29" fmla="*/ 1709973 w 5501082"/>
              <a:gd name="connsiteY29" fmla="*/ 774700 h 2619861"/>
              <a:gd name="connsiteX30" fmla="*/ 1595673 w 5501082"/>
              <a:gd name="connsiteY30" fmla="*/ 812800 h 2619861"/>
              <a:gd name="connsiteX31" fmla="*/ 1544873 w 5501082"/>
              <a:gd name="connsiteY31" fmla="*/ 825500 h 2619861"/>
              <a:gd name="connsiteX32" fmla="*/ 1455973 w 5501082"/>
              <a:gd name="connsiteY32" fmla="*/ 889000 h 2619861"/>
              <a:gd name="connsiteX33" fmla="*/ 1417873 w 5501082"/>
              <a:gd name="connsiteY33" fmla="*/ 914400 h 2619861"/>
              <a:gd name="connsiteX34" fmla="*/ 1379773 w 5501082"/>
              <a:gd name="connsiteY34" fmla="*/ 952500 h 2619861"/>
              <a:gd name="connsiteX35" fmla="*/ 1303573 w 5501082"/>
              <a:gd name="connsiteY35" fmla="*/ 977900 h 2619861"/>
              <a:gd name="connsiteX36" fmla="*/ 1240073 w 5501082"/>
              <a:gd name="connsiteY36" fmla="*/ 1003300 h 2619861"/>
              <a:gd name="connsiteX37" fmla="*/ 1176573 w 5501082"/>
              <a:gd name="connsiteY37" fmla="*/ 1041400 h 2619861"/>
              <a:gd name="connsiteX38" fmla="*/ 947973 w 5501082"/>
              <a:gd name="connsiteY38" fmla="*/ 1092200 h 2619861"/>
              <a:gd name="connsiteX39" fmla="*/ 871773 w 5501082"/>
              <a:gd name="connsiteY39" fmla="*/ 1104900 h 2619861"/>
              <a:gd name="connsiteX40" fmla="*/ 757473 w 5501082"/>
              <a:gd name="connsiteY40" fmla="*/ 1143000 h 2619861"/>
              <a:gd name="connsiteX41" fmla="*/ 719373 w 5501082"/>
              <a:gd name="connsiteY41" fmla="*/ 1155700 h 2619861"/>
              <a:gd name="connsiteX42" fmla="*/ 655873 w 5501082"/>
              <a:gd name="connsiteY42" fmla="*/ 1168400 h 2619861"/>
              <a:gd name="connsiteX43" fmla="*/ 579673 w 5501082"/>
              <a:gd name="connsiteY43" fmla="*/ 1193800 h 2619861"/>
              <a:gd name="connsiteX44" fmla="*/ 516173 w 5501082"/>
              <a:gd name="connsiteY44" fmla="*/ 1206500 h 2619861"/>
              <a:gd name="connsiteX45" fmla="*/ 439973 w 5501082"/>
              <a:gd name="connsiteY45" fmla="*/ 1219200 h 2619861"/>
              <a:gd name="connsiteX46" fmla="*/ 401873 w 5501082"/>
              <a:gd name="connsiteY46" fmla="*/ 1231900 h 2619861"/>
              <a:gd name="connsiteX47" fmla="*/ 274873 w 5501082"/>
              <a:gd name="connsiteY47" fmla="*/ 1244600 h 2619861"/>
              <a:gd name="connsiteX48" fmla="*/ 185973 w 5501082"/>
              <a:gd name="connsiteY48" fmla="*/ 1257300 h 2619861"/>
              <a:gd name="connsiteX49" fmla="*/ 122473 w 5501082"/>
              <a:gd name="connsiteY49" fmla="*/ 1282700 h 2619861"/>
              <a:gd name="connsiteX50" fmla="*/ 84373 w 5501082"/>
              <a:gd name="connsiteY50" fmla="*/ 1295400 h 2619861"/>
              <a:gd name="connsiteX51" fmla="*/ 58973 w 5501082"/>
              <a:gd name="connsiteY51" fmla="*/ 1333500 h 2619861"/>
              <a:gd name="connsiteX52" fmla="*/ 287573 w 5501082"/>
              <a:gd name="connsiteY52" fmla="*/ 1371600 h 2619861"/>
              <a:gd name="connsiteX53" fmla="*/ 363773 w 5501082"/>
              <a:gd name="connsiteY53" fmla="*/ 1397000 h 2619861"/>
              <a:gd name="connsiteX54" fmla="*/ 4999273 w 5501082"/>
              <a:gd name="connsiteY54" fmla="*/ 2578100 h 2619861"/>
              <a:gd name="connsiteX55" fmla="*/ 4986573 w 5501082"/>
              <a:gd name="connsiteY55" fmla="*/ 2260600 h 2619861"/>
              <a:gd name="connsiteX56" fmla="*/ 1544873 w 5501082"/>
              <a:gd name="connsiteY56" fmla="*/ 1358900 h 2619861"/>
              <a:gd name="connsiteX57" fmla="*/ 5037373 w 5501082"/>
              <a:gd name="connsiteY57" fmla="*/ 457200 h 2619861"/>
              <a:gd name="connsiteX58" fmla="*/ 5024673 w 5501082"/>
              <a:gd name="connsiteY58" fmla="*/ 0 h 2619861"/>
              <a:gd name="connsiteX59" fmla="*/ 4999273 w 5501082"/>
              <a:gd name="connsiteY59" fmla="*/ 50800 h 2619861"/>
              <a:gd name="connsiteX0" fmla="*/ 4940300 w 5447228"/>
              <a:gd name="connsiteY0" fmla="*/ 50800 h 2621500"/>
              <a:gd name="connsiteX1" fmla="*/ 4533900 w 5447228"/>
              <a:gd name="connsiteY1" fmla="*/ 76200 h 2621500"/>
              <a:gd name="connsiteX2" fmla="*/ 4419600 w 5447228"/>
              <a:gd name="connsiteY2" fmla="*/ 114300 h 2621500"/>
              <a:gd name="connsiteX3" fmla="*/ 4381500 w 5447228"/>
              <a:gd name="connsiteY3" fmla="*/ 127000 h 2621500"/>
              <a:gd name="connsiteX4" fmla="*/ 4330700 w 5447228"/>
              <a:gd name="connsiteY4" fmla="*/ 152400 h 2621500"/>
              <a:gd name="connsiteX5" fmla="*/ 4279900 w 5447228"/>
              <a:gd name="connsiteY5" fmla="*/ 165100 h 2621500"/>
              <a:gd name="connsiteX6" fmla="*/ 4165600 w 5447228"/>
              <a:gd name="connsiteY6" fmla="*/ 203200 h 2621500"/>
              <a:gd name="connsiteX7" fmla="*/ 4127500 w 5447228"/>
              <a:gd name="connsiteY7" fmla="*/ 215900 h 2621500"/>
              <a:gd name="connsiteX8" fmla="*/ 4076700 w 5447228"/>
              <a:gd name="connsiteY8" fmla="*/ 241300 h 2621500"/>
              <a:gd name="connsiteX9" fmla="*/ 3937000 w 5447228"/>
              <a:gd name="connsiteY9" fmla="*/ 279400 h 2621500"/>
              <a:gd name="connsiteX10" fmla="*/ 3721100 w 5447228"/>
              <a:gd name="connsiteY10" fmla="*/ 330200 h 2621500"/>
              <a:gd name="connsiteX11" fmla="*/ 3619500 w 5447228"/>
              <a:gd name="connsiteY11" fmla="*/ 368300 h 2621500"/>
              <a:gd name="connsiteX12" fmla="*/ 3568700 w 5447228"/>
              <a:gd name="connsiteY12" fmla="*/ 393700 h 2621500"/>
              <a:gd name="connsiteX13" fmla="*/ 3467100 w 5447228"/>
              <a:gd name="connsiteY13" fmla="*/ 419100 h 2621500"/>
              <a:gd name="connsiteX14" fmla="*/ 3429000 w 5447228"/>
              <a:gd name="connsiteY14" fmla="*/ 431800 h 2621500"/>
              <a:gd name="connsiteX15" fmla="*/ 3200400 w 5447228"/>
              <a:gd name="connsiteY15" fmla="*/ 457200 h 2621500"/>
              <a:gd name="connsiteX16" fmla="*/ 3035300 w 5447228"/>
              <a:gd name="connsiteY16" fmla="*/ 469900 h 2621500"/>
              <a:gd name="connsiteX17" fmla="*/ 2997200 w 5447228"/>
              <a:gd name="connsiteY17" fmla="*/ 495300 h 2621500"/>
              <a:gd name="connsiteX18" fmla="*/ 2946400 w 5447228"/>
              <a:gd name="connsiteY18" fmla="*/ 508000 h 2621500"/>
              <a:gd name="connsiteX19" fmla="*/ 2832100 w 5447228"/>
              <a:gd name="connsiteY19" fmla="*/ 533400 h 2621500"/>
              <a:gd name="connsiteX20" fmla="*/ 2374900 w 5447228"/>
              <a:gd name="connsiteY20" fmla="*/ 584200 h 2621500"/>
              <a:gd name="connsiteX21" fmla="*/ 2298700 w 5447228"/>
              <a:gd name="connsiteY21" fmla="*/ 596900 h 2621500"/>
              <a:gd name="connsiteX22" fmla="*/ 2120900 w 5447228"/>
              <a:gd name="connsiteY22" fmla="*/ 622300 h 2621500"/>
              <a:gd name="connsiteX23" fmla="*/ 2082800 w 5447228"/>
              <a:gd name="connsiteY23" fmla="*/ 635000 h 2621500"/>
              <a:gd name="connsiteX24" fmla="*/ 1993900 w 5447228"/>
              <a:gd name="connsiteY24" fmla="*/ 660400 h 2621500"/>
              <a:gd name="connsiteX25" fmla="*/ 1943100 w 5447228"/>
              <a:gd name="connsiteY25" fmla="*/ 685800 h 2621500"/>
              <a:gd name="connsiteX26" fmla="*/ 1841500 w 5447228"/>
              <a:gd name="connsiteY26" fmla="*/ 711200 h 2621500"/>
              <a:gd name="connsiteX27" fmla="*/ 1778000 w 5447228"/>
              <a:gd name="connsiteY27" fmla="*/ 736600 h 2621500"/>
              <a:gd name="connsiteX28" fmla="*/ 1727200 w 5447228"/>
              <a:gd name="connsiteY28" fmla="*/ 749300 h 2621500"/>
              <a:gd name="connsiteX29" fmla="*/ 1651000 w 5447228"/>
              <a:gd name="connsiteY29" fmla="*/ 774700 h 2621500"/>
              <a:gd name="connsiteX30" fmla="*/ 1536700 w 5447228"/>
              <a:gd name="connsiteY30" fmla="*/ 812800 h 2621500"/>
              <a:gd name="connsiteX31" fmla="*/ 1485900 w 5447228"/>
              <a:gd name="connsiteY31" fmla="*/ 825500 h 2621500"/>
              <a:gd name="connsiteX32" fmla="*/ 1397000 w 5447228"/>
              <a:gd name="connsiteY32" fmla="*/ 889000 h 2621500"/>
              <a:gd name="connsiteX33" fmla="*/ 1358900 w 5447228"/>
              <a:gd name="connsiteY33" fmla="*/ 914400 h 2621500"/>
              <a:gd name="connsiteX34" fmla="*/ 1320800 w 5447228"/>
              <a:gd name="connsiteY34" fmla="*/ 952500 h 2621500"/>
              <a:gd name="connsiteX35" fmla="*/ 1244600 w 5447228"/>
              <a:gd name="connsiteY35" fmla="*/ 977900 h 2621500"/>
              <a:gd name="connsiteX36" fmla="*/ 1181100 w 5447228"/>
              <a:gd name="connsiteY36" fmla="*/ 1003300 h 2621500"/>
              <a:gd name="connsiteX37" fmla="*/ 1117600 w 5447228"/>
              <a:gd name="connsiteY37" fmla="*/ 1041400 h 2621500"/>
              <a:gd name="connsiteX38" fmla="*/ 889000 w 5447228"/>
              <a:gd name="connsiteY38" fmla="*/ 1092200 h 2621500"/>
              <a:gd name="connsiteX39" fmla="*/ 812800 w 5447228"/>
              <a:gd name="connsiteY39" fmla="*/ 1104900 h 2621500"/>
              <a:gd name="connsiteX40" fmla="*/ 698500 w 5447228"/>
              <a:gd name="connsiteY40" fmla="*/ 1143000 h 2621500"/>
              <a:gd name="connsiteX41" fmla="*/ 660400 w 5447228"/>
              <a:gd name="connsiteY41" fmla="*/ 1155700 h 2621500"/>
              <a:gd name="connsiteX42" fmla="*/ 596900 w 5447228"/>
              <a:gd name="connsiteY42" fmla="*/ 1168400 h 2621500"/>
              <a:gd name="connsiteX43" fmla="*/ 520700 w 5447228"/>
              <a:gd name="connsiteY43" fmla="*/ 1193800 h 2621500"/>
              <a:gd name="connsiteX44" fmla="*/ 457200 w 5447228"/>
              <a:gd name="connsiteY44" fmla="*/ 1206500 h 2621500"/>
              <a:gd name="connsiteX45" fmla="*/ 381000 w 5447228"/>
              <a:gd name="connsiteY45" fmla="*/ 1219200 h 2621500"/>
              <a:gd name="connsiteX46" fmla="*/ 342900 w 5447228"/>
              <a:gd name="connsiteY46" fmla="*/ 1231900 h 2621500"/>
              <a:gd name="connsiteX47" fmla="*/ 215900 w 5447228"/>
              <a:gd name="connsiteY47" fmla="*/ 1244600 h 2621500"/>
              <a:gd name="connsiteX48" fmla="*/ 127000 w 5447228"/>
              <a:gd name="connsiteY48" fmla="*/ 1257300 h 2621500"/>
              <a:gd name="connsiteX49" fmla="*/ 63500 w 5447228"/>
              <a:gd name="connsiteY49" fmla="*/ 1282700 h 2621500"/>
              <a:gd name="connsiteX50" fmla="*/ 25400 w 5447228"/>
              <a:gd name="connsiteY50" fmla="*/ 1295400 h 2621500"/>
              <a:gd name="connsiteX51" fmla="*/ 0 w 5447228"/>
              <a:gd name="connsiteY51" fmla="*/ 1333500 h 2621500"/>
              <a:gd name="connsiteX52" fmla="*/ 228600 w 5447228"/>
              <a:gd name="connsiteY52" fmla="*/ 1371600 h 2621500"/>
              <a:gd name="connsiteX53" fmla="*/ 4940300 w 5447228"/>
              <a:gd name="connsiteY53" fmla="*/ 2578100 h 2621500"/>
              <a:gd name="connsiteX54" fmla="*/ 4927600 w 5447228"/>
              <a:gd name="connsiteY54" fmla="*/ 2260600 h 2621500"/>
              <a:gd name="connsiteX55" fmla="*/ 1485900 w 5447228"/>
              <a:gd name="connsiteY55" fmla="*/ 1358900 h 2621500"/>
              <a:gd name="connsiteX56" fmla="*/ 4978400 w 5447228"/>
              <a:gd name="connsiteY56" fmla="*/ 457200 h 2621500"/>
              <a:gd name="connsiteX57" fmla="*/ 4965700 w 5447228"/>
              <a:gd name="connsiteY57" fmla="*/ 0 h 2621500"/>
              <a:gd name="connsiteX58" fmla="*/ 4940300 w 5447228"/>
              <a:gd name="connsiteY58" fmla="*/ 50800 h 2621500"/>
              <a:gd name="connsiteX0" fmla="*/ 4940300 w 5462667"/>
              <a:gd name="connsiteY0" fmla="*/ 50800 h 2623973"/>
              <a:gd name="connsiteX1" fmla="*/ 4533900 w 5462667"/>
              <a:gd name="connsiteY1" fmla="*/ 76200 h 2623973"/>
              <a:gd name="connsiteX2" fmla="*/ 4419600 w 5462667"/>
              <a:gd name="connsiteY2" fmla="*/ 114300 h 2623973"/>
              <a:gd name="connsiteX3" fmla="*/ 4381500 w 5462667"/>
              <a:gd name="connsiteY3" fmla="*/ 127000 h 2623973"/>
              <a:gd name="connsiteX4" fmla="*/ 4330700 w 5462667"/>
              <a:gd name="connsiteY4" fmla="*/ 152400 h 2623973"/>
              <a:gd name="connsiteX5" fmla="*/ 4279900 w 5462667"/>
              <a:gd name="connsiteY5" fmla="*/ 165100 h 2623973"/>
              <a:gd name="connsiteX6" fmla="*/ 4165600 w 5462667"/>
              <a:gd name="connsiteY6" fmla="*/ 203200 h 2623973"/>
              <a:gd name="connsiteX7" fmla="*/ 4127500 w 5462667"/>
              <a:gd name="connsiteY7" fmla="*/ 215900 h 2623973"/>
              <a:gd name="connsiteX8" fmla="*/ 4076700 w 5462667"/>
              <a:gd name="connsiteY8" fmla="*/ 241300 h 2623973"/>
              <a:gd name="connsiteX9" fmla="*/ 3937000 w 5462667"/>
              <a:gd name="connsiteY9" fmla="*/ 279400 h 2623973"/>
              <a:gd name="connsiteX10" fmla="*/ 3721100 w 5462667"/>
              <a:gd name="connsiteY10" fmla="*/ 330200 h 2623973"/>
              <a:gd name="connsiteX11" fmla="*/ 3619500 w 5462667"/>
              <a:gd name="connsiteY11" fmla="*/ 368300 h 2623973"/>
              <a:gd name="connsiteX12" fmla="*/ 3568700 w 5462667"/>
              <a:gd name="connsiteY12" fmla="*/ 393700 h 2623973"/>
              <a:gd name="connsiteX13" fmla="*/ 3467100 w 5462667"/>
              <a:gd name="connsiteY13" fmla="*/ 419100 h 2623973"/>
              <a:gd name="connsiteX14" fmla="*/ 3429000 w 5462667"/>
              <a:gd name="connsiteY14" fmla="*/ 431800 h 2623973"/>
              <a:gd name="connsiteX15" fmla="*/ 3200400 w 5462667"/>
              <a:gd name="connsiteY15" fmla="*/ 457200 h 2623973"/>
              <a:gd name="connsiteX16" fmla="*/ 3035300 w 5462667"/>
              <a:gd name="connsiteY16" fmla="*/ 469900 h 2623973"/>
              <a:gd name="connsiteX17" fmla="*/ 2997200 w 5462667"/>
              <a:gd name="connsiteY17" fmla="*/ 495300 h 2623973"/>
              <a:gd name="connsiteX18" fmla="*/ 2946400 w 5462667"/>
              <a:gd name="connsiteY18" fmla="*/ 508000 h 2623973"/>
              <a:gd name="connsiteX19" fmla="*/ 2832100 w 5462667"/>
              <a:gd name="connsiteY19" fmla="*/ 533400 h 2623973"/>
              <a:gd name="connsiteX20" fmla="*/ 2374900 w 5462667"/>
              <a:gd name="connsiteY20" fmla="*/ 584200 h 2623973"/>
              <a:gd name="connsiteX21" fmla="*/ 2298700 w 5462667"/>
              <a:gd name="connsiteY21" fmla="*/ 596900 h 2623973"/>
              <a:gd name="connsiteX22" fmla="*/ 2120900 w 5462667"/>
              <a:gd name="connsiteY22" fmla="*/ 622300 h 2623973"/>
              <a:gd name="connsiteX23" fmla="*/ 2082800 w 5462667"/>
              <a:gd name="connsiteY23" fmla="*/ 635000 h 2623973"/>
              <a:gd name="connsiteX24" fmla="*/ 1993900 w 5462667"/>
              <a:gd name="connsiteY24" fmla="*/ 660400 h 2623973"/>
              <a:gd name="connsiteX25" fmla="*/ 1943100 w 5462667"/>
              <a:gd name="connsiteY25" fmla="*/ 685800 h 2623973"/>
              <a:gd name="connsiteX26" fmla="*/ 1841500 w 5462667"/>
              <a:gd name="connsiteY26" fmla="*/ 711200 h 2623973"/>
              <a:gd name="connsiteX27" fmla="*/ 1778000 w 5462667"/>
              <a:gd name="connsiteY27" fmla="*/ 736600 h 2623973"/>
              <a:gd name="connsiteX28" fmla="*/ 1727200 w 5462667"/>
              <a:gd name="connsiteY28" fmla="*/ 749300 h 2623973"/>
              <a:gd name="connsiteX29" fmla="*/ 1651000 w 5462667"/>
              <a:gd name="connsiteY29" fmla="*/ 774700 h 2623973"/>
              <a:gd name="connsiteX30" fmla="*/ 1536700 w 5462667"/>
              <a:gd name="connsiteY30" fmla="*/ 812800 h 2623973"/>
              <a:gd name="connsiteX31" fmla="*/ 1485900 w 5462667"/>
              <a:gd name="connsiteY31" fmla="*/ 825500 h 2623973"/>
              <a:gd name="connsiteX32" fmla="*/ 1397000 w 5462667"/>
              <a:gd name="connsiteY32" fmla="*/ 889000 h 2623973"/>
              <a:gd name="connsiteX33" fmla="*/ 1358900 w 5462667"/>
              <a:gd name="connsiteY33" fmla="*/ 914400 h 2623973"/>
              <a:gd name="connsiteX34" fmla="*/ 1320800 w 5462667"/>
              <a:gd name="connsiteY34" fmla="*/ 952500 h 2623973"/>
              <a:gd name="connsiteX35" fmla="*/ 1244600 w 5462667"/>
              <a:gd name="connsiteY35" fmla="*/ 977900 h 2623973"/>
              <a:gd name="connsiteX36" fmla="*/ 1181100 w 5462667"/>
              <a:gd name="connsiteY36" fmla="*/ 1003300 h 2623973"/>
              <a:gd name="connsiteX37" fmla="*/ 1117600 w 5462667"/>
              <a:gd name="connsiteY37" fmla="*/ 1041400 h 2623973"/>
              <a:gd name="connsiteX38" fmla="*/ 889000 w 5462667"/>
              <a:gd name="connsiteY38" fmla="*/ 1092200 h 2623973"/>
              <a:gd name="connsiteX39" fmla="*/ 812800 w 5462667"/>
              <a:gd name="connsiteY39" fmla="*/ 1104900 h 2623973"/>
              <a:gd name="connsiteX40" fmla="*/ 698500 w 5462667"/>
              <a:gd name="connsiteY40" fmla="*/ 1143000 h 2623973"/>
              <a:gd name="connsiteX41" fmla="*/ 660400 w 5462667"/>
              <a:gd name="connsiteY41" fmla="*/ 1155700 h 2623973"/>
              <a:gd name="connsiteX42" fmla="*/ 596900 w 5462667"/>
              <a:gd name="connsiteY42" fmla="*/ 1168400 h 2623973"/>
              <a:gd name="connsiteX43" fmla="*/ 520700 w 5462667"/>
              <a:gd name="connsiteY43" fmla="*/ 1193800 h 2623973"/>
              <a:gd name="connsiteX44" fmla="*/ 457200 w 5462667"/>
              <a:gd name="connsiteY44" fmla="*/ 1206500 h 2623973"/>
              <a:gd name="connsiteX45" fmla="*/ 381000 w 5462667"/>
              <a:gd name="connsiteY45" fmla="*/ 1219200 h 2623973"/>
              <a:gd name="connsiteX46" fmla="*/ 342900 w 5462667"/>
              <a:gd name="connsiteY46" fmla="*/ 1231900 h 2623973"/>
              <a:gd name="connsiteX47" fmla="*/ 215900 w 5462667"/>
              <a:gd name="connsiteY47" fmla="*/ 1244600 h 2623973"/>
              <a:gd name="connsiteX48" fmla="*/ 127000 w 5462667"/>
              <a:gd name="connsiteY48" fmla="*/ 1257300 h 2623973"/>
              <a:gd name="connsiteX49" fmla="*/ 63500 w 5462667"/>
              <a:gd name="connsiteY49" fmla="*/ 1282700 h 2623973"/>
              <a:gd name="connsiteX50" fmla="*/ 25400 w 5462667"/>
              <a:gd name="connsiteY50" fmla="*/ 1295400 h 2623973"/>
              <a:gd name="connsiteX51" fmla="*/ 0 w 5462667"/>
              <a:gd name="connsiteY51" fmla="*/ 1333500 h 2623973"/>
              <a:gd name="connsiteX52" fmla="*/ 4940300 w 5462667"/>
              <a:gd name="connsiteY52" fmla="*/ 2578100 h 2623973"/>
              <a:gd name="connsiteX53" fmla="*/ 4927600 w 5462667"/>
              <a:gd name="connsiteY53" fmla="*/ 2260600 h 2623973"/>
              <a:gd name="connsiteX54" fmla="*/ 1485900 w 5462667"/>
              <a:gd name="connsiteY54" fmla="*/ 1358900 h 2623973"/>
              <a:gd name="connsiteX55" fmla="*/ 4978400 w 5462667"/>
              <a:gd name="connsiteY55" fmla="*/ 457200 h 2623973"/>
              <a:gd name="connsiteX56" fmla="*/ 4965700 w 5462667"/>
              <a:gd name="connsiteY56" fmla="*/ 0 h 2623973"/>
              <a:gd name="connsiteX57" fmla="*/ 4940300 w 5462667"/>
              <a:gd name="connsiteY57" fmla="*/ 50800 h 2623973"/>
              <a:gd name="connsiteX0" fmla="*/ 5290183 w 5812550"/>
              <a:gd name="connsiteY0" fmla="*/ 50800 h 2623973"/>
              <a:gd name="connsiteX1" fmla="*/ 4883783 w 5812550"/>
              <a:gd name="connsiteY1" fmla="*/ 76200 h 2623973"/>
              <a:gd name="connsiteX2" fmla="*/ 4769483 w 5812550"/>
              <a:gd name="connsiteY2" fmla="*/ 114300 h 2623973"/>
              <a:gd name="connsiteX3" fmla="*/ 4731383 w 5812550"/>
              <a:gd name="connsiteY3" fmla="*/ 127000 h 2623973"/>
              <a:gd name="connsiteX4" fmla="*/ 4680583 w 5812550"/>
              <a:gd name="connsiteY4" fmla="*/ 152400 h 2623973"/>
              <a:gd name="connsiteX5" fmla="*/ 4629783 w 5812550"/>
              <a:gd name="connsiteY5" fmla="*/ 165100 h 2623973"/>
              <a:gd name="connsiteX6" fmla="*/ 4515483 w 5812550"/>
              <a:gd name="connsiteY6" fmla="*/ 203200 h 2623973"/>
              <a:gd name="connsiteX7" fmla="*/ 4477383 w 5812550"/>
              <a:gd name="connsiteY7" fmla="*/ 215900 h 2623973"/>
              <a:gd name="connsiteX8" fmla="*/ 4426583 w 5812550"/>
              <a:gd name="connsiteY8" fmla="*/ 241300 h 2623973"/>
              <a:gd name="connsiteX9" fmla="*/ 4286883 w 5812550"/>
              <a:gd name="connsiteY9" fmla="*/ 279400 h 2623973"/>
              <a:gd name="connsiteX10" fmla="*/ 4070983 w 5812550"/>
              <a:gd name="connsiteY10" fmla="*/ 330200 h 2623973"/>
              <a:gd name="connsiteX11" fmla="*/ 3969383 w 5812550"/>
              <a:gd name="connsiteY11" fmla="*/ 368300 h 2623973"/>
              <a:gd name="connsiteX12" fmla="*/ 3918583 w 5812550"/>
              <a:gd name="connsiteY12" fmla="*/ 393700 h 2623973"/>
              <a:gd name="connsiteX13" fmla="*/ 3816983 w 5812550"/>
              <a:gd name="connsiteY13" fmla="*/ 419100 h 2623973"/>
              <a:gd name="connsiteX14" fmla="*/ 3778883 w 5812550"/>
              <a:gd name="connsiteY14" fmla="*/ 431800 h 2623973"/>
              <a:gd name="connsiteX15" fmla="*/ 3550283 w 5812550"/>
              <a:gd name="connsiteY15" fmla="*/ 457200 h 2623973"/>
              <a:gd name="connsiteX16" fmla="*/ 3385183 w 5812550"/>
              <a:gd name="connsiteY16" fmla="*/ 469900 h 2623973"/>
              <a:gd name="connsiteX17" fmla="*/ 3347083 w 5812550"/>
              <a:gd name="connsiteY17" fmla="*/ 495300 h 2623973"/>
              <a:gd name="connsiteX18" fmla="*/ 3296283 w 5812550"/>
              <a:gd name="connsiteY18" fmla="*/ 508000 h 2623973"/>
              <a:gd name="connsiteX19" fmla="*/ 3181983 w 5812550"/>
              <a:gd name="connsiteY19" fmla="*/ 533400 h 2623973"/>
              <a:gd name="connsiteX20" fmla="*/ 2724783 w 5812550"/>
              <a:gd name="connsiteY20" fmla="*/ 584200 h 2623973"/>
              <a:gd name="connsiteX21" fmla="*/ 2648583 w 5812550"/>
              <a:gd name="connsiteY21" fmla="*/ 596900 h 2623973"/>
              <a:gd name="connsiteX22" fmla="*/ 2470783 w 5812550"/>
              <a:gd name="connsiteY22" fmla="*/ 622300 h 2623973"/>
              <a:gd name="connsiteX23" fmla="*/ 2432683 w 5812550"/>
              <a:gd name="connsiteY23" fmla="*/ 635000 h 2623973"/>
              <a:gd name="connsiteX24" fmla="*/ 2343783 w 5812550"/>
              <a:gd name="connsiteY24" fmla="*/ 660400 h 2623973"/>
              <a:gd name="connsiteX25" fmla="*/ 2292983 w 5812550"/>
              <a:gd name="connsiteY25" fmla="*/ 685800 h 2623973"/>
              <a:gd name="connsiteX26" fmla="*/ 2191383 w 5812550"/>
              <a:gd name="connsiteY26" fmla="*/ 711200 h 2623973"/>
              <a:gd name="connsiteX27" fmla="*/ 2127883 w 5812550"/>
              <a:gd name="connsiteY27" fmla="*/ 736600 h 2623973"/>
              <a:gd name="connsiteX28" fmla="*/ 2077083 w 5812550"/>
              <a:gd name="connsiteY28" fmla="*/ 749300 h 2623973"/>
              <a:gd name="connsiteX29" fmla="*/ 2000883 w 5812550"/>
              <a:gd name="connsiteY29" fmla="*/ 774700 h 2623973"/>
              <a:gd name="connsiteX30" fmla="*/ 1886583 w 5812550"/>
              <a:gd name="connsiteY30" fmla="*/ 812800 h 2623973"/>
              <a:gd name="connsiteX31" fmla="*/ 1835783 w 5812550"/>
              <a:gd name="connsiteY31" fmla="*/ 825500 h 2623973"/>
              <a:gd name="connsiteX32" fmla="*/ 1746883 w 5812550"/>
              <a:gd name="connsiteY32" fmla="*/ 889000 h 2623973"/>
              <a:gd name="connsiteX33" fmla="*/ 1708783 w 5812550"/>
              <a:gd name="connsiteY33" fmla="*/ 914400 h 2623973"/>
              <a:gd name="connsiteX34" fmla="*/ 1670683 w 5812550"/>
              <a:gd name="connsiteY34" fmla="*/ 952500 h 2623973"/>
              <a:gd name="connsiteX35" fmla="*/ 1594483 w 5812550"/>
              <a:gd name="connsiteY35" fmla="*/ 977900 h 2623973"/>
              <a:gd name="connsiteX36" fmla="*/ 1530983 w 5812550"/>
              <a:gd name="connsiteY36" fmla="*/ 1003300 h 2623973"/>
              <a:gd name="connsiteX37" fmla="*/ 1467483 w 5812550"/>
              <a:gd name="connsiteY37" fmla="*/ 1041400 h 2623973"/>
              <a:gd name="connsiteX38" fmla="*/ 1238883 w 5812550"/>
              <a:gd name="connsiteY38" fmla="*/ 1092200 h 2623973"/>
              <a:gd name="connsiteX39" fmla="*/ 1162683 w 5812550"/>
              <a:gd name="connsiteY39" fmla="*/ 1104900 h 2623973"/>
              <a:gd name="connsiteX40" fmla="*/ 1048383 w 5812550"/>
              <a:gd name="connsiteY40" fmla="*/ 1143000 h 2623973"/>
              <a:gd name="connsiteX41" fmla="*/ 1010283 w 5812550"/>
              <a:gd name="connsiteY41" fmla="*/ 1155700 h 2623973"/>
              <a:gd name="connsiteX42" fmla="*/ 946783 w 5812550"/>
              <a:gd name="connsiteY42" fmla="*/ 1168400 h 2623973"/>
              <a:gd name="connsiteX43" fmla="*/ 870583 w 5812550"/>
              <a:gd name="connsiteY43" fmla="*/ 1193800 h 2623973"/>
              <a:gd name="connsiteX44" fmla="*/ 807083 w 5812550"/>
              <a:gd name="connsiteY44" fmla="*/ 1206500 h 2623973"/>
              <a:gd name="connsiteX45" fmla="*/ 730883 w 5812550"/>
              <a:gd name="connsiteY45" fmla="*/ 1219200 h 2623973"/>
              <a:gd name="connsiteX46" fmla="*/ 692783 w 5812550"/>
              <a:gd name="connsiteY46" fmla="*/ 1231900 h 2623973"/>
              <a:gd name="connsiteX47" fmla="*/ 565783 w 5812550"/>
              <a:gd name="connsiteY47" fmla="*/ 1244600 h 2623973"/>
              <a:gd name="connsiteX48" fmla="*/ 476883 w 5812550"/>
              <a:gd name="connsiteY48" fmla="*/ 1257300 h 2623973"/>
              <a:gd name="connsiteX49" fmla="*/ 413383 w 5812550"/>
              <a:gd name="connsiteY49" fmla="*/ 1282700 h 2623973"/>
              <a:gd name="connsiteX50" fmla="*/ 349883 w 5812550"/>
              <a:gd name="connsiteY50" fmla="*/ 1333500 h 2623973"/>
              <a:gd name="connsiteX51" fmla="*/ 5290183 w 5812550"/>
              <a:gd name="connsiteY51" fmla="*/ 2578100 h 2623973"/>
              <a:gd name="connsiteX52" fmla="*/ 5277483 w 5812550"/>
              <a:gd name="connsiteY52" fmla="*/ 2260600 h 2623973"/>
              <a:gd name="connsiteX53" fmla="*/ 1835783 w 5812550"/>
              <a:gd name="connsiteY53" fmla="*/ 1358900 h 2623973"/>
              <a:gd name="connsiteX54" fmla="*/ 5328283 w 5812550"/>
              <a:gd name="connsiteY54" fmla="*/ 457200 h 2623973"/>
              <a:gd name="connsiteX55" fmla="*/ 5315583 w 5812550"/>
              <a:gd name="connsiteY55" fmla="*/ 0 h 2623973"/>
              <a:gd name="connsiteX56" fmla="*/ 5290183 w 5812550"/>
              <a:gd name="connsiteY56" fmla="*/ 50800 h 2623973"/>
              <a:gd name="connsiteX0" fmla="*/ 5273622 w 5795989"/>
              <a:gd name="connsiteY0" fmla="*/ 50800 h 2623973"/>
              <a:gd name="connsiteX1" fmla="*/ 4867222 w 5795989"/>
              <a:gd name="connsiteY1" fmla="*/ 76200 h 2623973"/>
              <a:gd name="connsiteX2" fmla="*/ 4752922 w 5795989"/>
              <a:gd name="connsiteY2" fmla="*/ 114300 h 2623973"/>
              <a:gd name="connsiteX3" fmla="*/ 4714822 w 5795989"/>
              <a:gd name="connsiteY3" fmla="*/ 127000 h 2623973"/>
              <a:gd name="connsiteX4" fmla="*/ 4664022 w 5795989"/>
              <a:gd name="connsiteY4" fmla="*/ 152400 h 2623973"/>
              <a:gd name="connsiteX5" fmla="*/ 4613222 w 5795989"/>
              <a:gd name="connsiteY5" fmla="*/ 165100 h 2623973"/>
              <a:gd name="connsiteX6" fmla="*/ 4498922 w 5795989"/>
              <a:gd name="connsiteY6" fmla="*/ 203200 h 2623973"/>
              <a:gd name="connsiteX7" fmla="*/ 4460822 w 5795989"/>
              <a:gd name="connsiteY7" fmla="*/ 215900 h 2623973"/>
              <a:gd name="connsiteX8" fmla="*/ 4410022 w 5795989"/>
              <a:gd name="connsiteY8" fmla="*/ 241300 h 2623973"/>
              <a:gd name="connsiteX9" fmla="*/ 4270322 w 5795989"/>
              <a:gd name="connsiteY9" fmla="*/ 279400 h 2623973"/>
              <a:gd name="connsiteX10" fmla="*/ 4054422 w 5795989"/>
              <a:gd name="connsiteY10" fmla="*/ 330200 h 2623973"/>
              <a:gd name="connsiteX11" fmla="*/ 3952822 w 5795989"/>
              <a:gd name="connsiteY11" fmla="*/ 368300 h 2623973"/>
              <a:gd name="connsiteX12" fmla="*/ 3902022 w 5795989"/>
              <a:gd name="connsiteY12" fmla="*/ 393700 h 2623973"/>
              <a:gd name="connsiteX13" fmla="*/ 3800422 w 5795989"/>
              <a:gd name="connsiteY13" fmla="*/ 419100 h 2623973"/>
              <a:gd name="connsiteX14" fmla="*/ 3762322 w 5795989"/>
              <a:gd name="connsiteY14" fmla="*/ 431800 h 2623973"/>
              <a:gd name="connsiteX15" fmla="*/ 3533722 w 5795989"/>
              <a:gd name="connsiteY15" fmla="*/ 457200 h 2623973"/>
              <a:gd name="connsiteX16" fmla="*/ 3368622 w 5795989"/>
              <a:gd name="connsiteY16" fmla="*/ 469900 h 2623973"/>
              <a:gd name="connsiteX17" fmla="*/ 3330522 w 5795989"/>
              <a:gd name="connsiteY17" fmla="*/ 495300 h 2623973"/>
              <a:gd name="connsiteX18" fmla="*/ 3279722 w 5795989"/>
              <a:gd name="connsiteY18" fmla="*/ 508000 h 2623973"/>
              <a:gd name="connsiteX19" fmla="*/ 3165422 w 5795989"/>
              <a:gd name="connsiteY19" fmla="*/ 533400 h 2623973"/>
              <a:gd name="connsiteX20" fmla="*/ 2708222 w 5795989"/>
              <a:gd name="connsiteY20" fmla="*/ 584200 h 2623973"/>
              <a:gd name="connsiteX21" fmla="*/ 2632022 w 5795989"/>
              <a:gd name="connsiteY21" fmla="*/ 596900 h 2623973"/>
              <a:gd name="connsiteX22" fmla="*/ 2454222 w 5795989"/>
              <a:gd name="connsiteY22" fmla="*/ 622300 h 2623973"/>
              <a:gd name="connsiteX23" fmla="*/ 2416122 w 5795989"/>
              <a:gd name="connsiteY23" fmla="*/ 635000 h 2623973"/>
              <a:gd name="connsiteX24" fmla="*/ 2327222 w 5795989"/>
              <a:gd name="connsiteY24" fmla="*/ 660400 h 2623973"/>
              <a:gd name="connsiteX25" fmla="*/ 2276422 w 5795989"/>
              <a:gd name="connsiteY25" fmla="*/ 685800 h 2623973"/>
              <a:gd name="connsiteX26" fmla="*/ 2174822 w 5795989"/>
              <a:gd name="connsiteY26" fmla="*/ 711200 h 2623973"/>
              <a:gd name="connsiteX27" fmla="*/ 2111322 w 5795989"/>
              <a:gd name="connsiteY27" fmla="*/ 736600 h 2623973"/>
              <a:gd name="connsiteX28" fmla="*/ 2060522 w 5795989"/>
              <a:gd name="connsiteY28" fmla="*/ 749300 h 2623973"/>
              <a:gd name="connsiteX29" fmla="*/ 1984322 w 5795989"/>
              <a:gd name="connsiteY29" fmla="*/ 774700 h 2623973"/>
              <a:gd name="connsiteX30" fmla="*/ 1870022 w 5795989"/>
              <a:gd name="connsiteY30" fmla="*/ 812800 h 2623973"/>
              <a:gd name="connsiteX31" fmla="*/ 1819222 w 5795989"/>
              <a:gd name="connsiteY31" fmla="*/ 825500 h 2623973"/>
              <a:gd name="connsiteX32" fmla="*/ 1730322 w 5795989"/>
              <a:gd name="connsiteY32" fmla="*/ 889000 h 2623973"/>
              <a:gd name="connsiteX33" fmla="*/ 1692222 w 5795989"/>
              <a:gd name="connsiteY33" fmla="*/ 914400 h 2623973"/>
              <a:gd name="connsiteX34" fmla="*/ 1654122 w 5795989"/>
              <a:gd name="connsiteY34" fmla="*/ 952500 h 2623973"/>
              <a:gd name="connsiteX35" fmla="*/ 1577922 w 5795989"/>
              <a:gd name="connsiteY35" fmla="*/ 977900 h 2623973"/>
              <a:gd name="connsiteX36" fmla="*/ 1514422 w 5795989"/>
              <a:gd name="connsiteY36" fmla="*/ 1003300 h 2623973"/>
              <a:gd name="connsiteX37" fmla="*/ 1450922 w 5795989"/>
              <a:gd name="connsiteY37" fmla="*/ 1041400 h 2623973"/>
              <a:gd name="connsiteX38" fmla="*/ 1222322 w 5795989"/>
              <a:gd name="connsiteY38" fmla="*/ 1092200 h 2623973"/>
              <a:gd name="connsiteX39" fmla="*/ 1146122 w 5795989"/>
              <a:gd name="connsiteY39" fmla="*/ 1104900 h 2623973"/>
              <a:gd name="connsiteX40" fmla="*/ 1031822 w 5795989"/>
              <a:gd name="connsiteY40" fmla="*/ 1143000 h 2623973"/>
              <a:gd name="connsiteX41" fmla="*/ 993722 w 5795989"/>
              <a:gd name="connsiteY41" fmla="*/ 1155700 h 2623973"/>
              <a:gd name="connsiteX42" fmla="*/ 930222 w 5795989"/>
              <a:gd name="connsiteY42" fmla="*/ 1168400 h 2623973"/>
              <a:gd name="connsiteX43" fmla="*/ 854022 w 5795989"/>
              <a:gd name="connsiteY43" fmla="*/ 1193800 h 2623973"/>
              <a:gd name="connsiteX44" fmla="*/ 790522 w 5795989"/>
              <a:gd name="connsiteY44" fmla="*/ 1206500 h 2623973"/>
              <a:gd name="connsiteX45" fmla="*/ 714322 w 5795989"/>
              <a:gd name="connsiteY45" fmla="*/ 1219200 h 2623973"/>
              <a:gd name="connsiteX46" fmla="*/ 676222 w 5795989"/>
              <a:gd name="connsiteY46" fmla="*/ 1231900 h 2623973"/>
              <a:gd name="connsiteX47" fmla="*/ 549222 w 5795989"/>
              <a:gd name="connsiteY47" fmla="*/ 1244600 h 2623973"/>
              <a:gd name="connsiteX48" fmla="*/ 460322 w 5795989"/>
              <a:gd name="connsiteY48" fmla="*/ 1257300 h 2623973"/>
              <a:gd name="connsiteX49" fmla="*/ 333322 w 5795989"/>
              <a:gd name="connsiteY49" fmla="*/ 1333500 h 2623973"/>
              <a:gd name="connsiteX50" fmla="*/ 5273622 w 5795989"/>
              <a:gd name="connsiteY50" fmla="*/ 2578100 h 2623973"/>
              <a:gd name="connsiteX51" fmla="*/ 5260922 w 5795989"/>
              <a:gd name="connsiteY51" fmla="*/ 2260600 h 2623973"/>
              <a:gd name="connsiteX52" fmla="*/ 1819222 w 5795989"/>
              <a:gd name="connsiteY52" fmla="*/ 1358900 h 2623973"/>
              <a:gd name="connsiteX53" fmla="*/ 5311722 w 5795989"/>
              <a:gd name="connsiteY53" fmla="*/ 457200 h 2623973"/>
              <a:gd name="connsiteX54" fmla="*/ 5299022 w 5795989"/>
              <a:gd name="connsiteY54" fmla="*/ 0 h 2623973"/>
              <a:gd name="connsiteX55" fmla="*/ 5273622 w 5795989"/>
              <a:gd name="connsiteY55" fmla="*/ 50800 h 2623973"/>
              <a:gd name="connsiteX0" fmla="*/ 5251930 w 5774297"/>
              <a:gd name="connsiteY0" fmla="*/ 50800 h 2623973"/>
              <a:gd name="connsiteX1" fmla="*/ 4845530 w 5774297"/>
              <a:gd name="connsiteY1" fmla="*/ 76200 h 2623973"/>
              <a:gd name="connsiteX2" fmla="*/ 4731230 w 5774297"/>
              <a:gd name="connsiteY2" fmla="*/ 114300 h 2623973"/>
              <a:gd name="connsiteX3" fmla="*/ 4693130 w 5774297"/>
              <a:gd name="connsiteY3" fmla="*/ 127000 h 2623973"/>
              <a:gd name="connsiteX4" fmla="*/ 4642330 w 5774297"/>
              <a:gd name="connsiteY4" fmla="*/ 152400 h 2623973"/>
              <a:gd name="connsiteX5" fmla="*/ 4591530 w 5774297"/>
              <a:gd name="connsiteY5" fmla="*/ 165100 h 2623973"/>
              <a:gd name="connsiteX6" fmla="*/ 4477230 w 5774297"/>
              <a:gd name="connsiteY6" fmla="*/ 203200 h 2623973"/>
              <a:gd name="connsiteX7" fmla="*/ 4439130 w 5774297"/>
              <a:gd name="connsiteY7" fmla="*/ 215900 h 2623973"/>
              <a:gd name="connsiteX8" fmla="*/ 4388330 w 5774297"/>
              <a:gd name="connsiteY8" fmla="*/ 241300 h 2623973"/>
              <a:gd name="connsiteX9" fmla="*/ 4248630 w 5774297"/>
              <a:gd name="connsiteY9" fmla="*/ 279400 h 2623973"/>
              <a:gd name="connsiteX10" fmla="*/ 4032730 w 5774297"/>
              <a:gd name="connsiteY10" fmla="*/ 330200 h 2623973"/>
              <a:gd name="connsiteX11" fmla="*/ 3931130 w 5774297"/>
              <a:gd name="connsiteY11" fmla="*/ 368300 h 2623973"/>
              <a:gd name="connsiteX12" fmla="*/ 3880330 w 5774297"/>
              <a:gd name="connsiteY12" fmla="*/ 393700 h 2623973"/>
              <a:gd name="connsiteX13" fmla="*/ 3778730 w 5774297"/>
              <a:gd name="connsiteY13" fmla="*/ 419100 h 2623973"/>
              <a:gd name="connsiteX14" fmla="*/ 3740630 w 5774297"/>
              <a:gd name="connsiteY14" fmla="*/ 431800 h 2623973"/>
              <a:gd name="connsiteX15" fmla="*/ 3512030 w 5774297"/>
              <a:gd name="connsiteY15" fmla="*/ 457200 h 2623973"/>
              <a:gd name="connsiteX16" fmla="*/ 3346930 w 5774297"/>
              <a:gd name="connsiteY16" fmla="*/ 469900 h 2623973"/>
              <a:gd name="connsiteX17" fmla="*/ 3308830 w 5774297"/>
              <a:gd name="connsiteY17" fmla="*/ 495300 h 2623973"/>
              <a:gd name="connsiteX18" fmla="*/ 3258030 w 5774297"/>
              <a:gd name="connsiteY18" fmla="*/ 508000 h 2623973"/>
              <a:gd name="connsiteX19" fmla="*/ 3143730 w 5774297"/>
              <a:gd name="connsiteY19" fmla="*/ 533400 h 2623973"/>
              <a:gd name="connsiteX20" fmla="*/ 2686530 w 5774297"/>
              <a:gd name="connsiteY20" fmla="*/ 584200 h 2623973"/>
              <a:gd name="connsiteX21" fmla="*/ 2610330 w 5774297"/>
              <a:gd name="connsiteY21" fmla="*/ 596900 h 2623973"/>
              <a:gd name="connsiteX22" fmla="*/ 2432530 w 5774297"/>
              <a:gd name="connsiteY22" fmla="*/ 622300 h 2623973"/>
              <a:gd name="connsiteX23" fmla="*/ 2394430 w 5774297"/>
              <a:gd name="connsiteY23" fmla="*/ 635000 h 2623973"/>
              <a:gd name="connsiteX24" fmla="*/ 2305530 w 5774297"/>
              <a:gd name="connsiteY24" fmla="*/ 660400 h 2623973"/>
              <a:gd name="connsiteX25" fmla="*/ 2254730 w 5774297"/>
              <a:gd name="connsiteY25" fmla="*/ 685800 h 2623973"/>
              <a:gd name="connsiteX26" fmla="*/ 2153130 w 5774297"/>
              <a:gd name="connsiteY26" fmla="*/ 711200 h 2623973"/>
              <a:gd name="connsiteX27" fmla="*/ 2089630 w 5774297"/>
              <a:gd name="connsiteY27" fmla="*/ 736600 h 2623973"/>
              <a:gd name="connsiteX28" fmla="*/ 2038830 w 5774297"/>
              <a:gd name="connsiteY28" fmla="*/ 749300 h 2623973"/>
              <a:gd name="connsiteX29" fmla="*/ 1962630 w 5774297"/>
              <a:gd name="connsiteY29" fmla="*/ 774700 h 2623973"/>
              <a:gd name="connsiteX30" fmla="*/ 1848330 w 5774297"/>
              <a:gd name="connsiteY30" fmla="*/ 812800 h 2623973"/>
              <a:gd name="connsiteX31" fmla="*/ 1797530 w 5774297"/>
              <a:gd name="connsiteY31" fmla="*/ 825500 h 2623973"/>
              <a:gd name="connsiteX32" fmla="*/ 1708630 w 5774297"/>
              <a:gd name="connsiteY32" fmla="*/ 889000 h 2623973"/>
              <a:gd name="connsiteX33" fmla="*/ 1670530 w 5774297"/>
              <a:gd name="connsiteY33" fmla="*/ 914400 h 2623973"/>
              <a:gd name="connsiteX34" fmla="*/ 1632430 w 5774297"/>
              <a:gd name="connsiteY34" fmla="*/ 952500 h 2623973"/>
              <a:gd name="connsiteX35" fmla="*/ 1556230 w 5774297"/>
              <a:gd name="connsiteY35" fmla="*/ 977900 h 2623973"/>
              <a:gd name="connsiteX36" fmla="*/ 1492730 w 5774297"/>
              <a:gd name="connsiteY36" fmla="*/ 1003300 h 2623973"/>
              <a:gd name="connsiteX37" fmla="*/ 1429230 w 5774297"/>
              <a:gd name="connsiteY37" fmla="*/ 1041400 h 2623973"/>
              <a:gd name="connsiteX38" fmla="*/ 1200630 w 5774297"/>
              <a:gd name="connsiteY38" fmla="*/ 1092200 h 2623973"/>
              <a:gd name="connsiteX39" fmla="*/ 1124430 w 5774297"/>
              <a:gd name="connsiteY39" fmla="*/ 1104900 h 2623973"/>
              <a:gd name="connsiteX40" fmla="*/ 1010130 w 5774297"/>
              <a:gd name="connsiteY40" fmla="*/ 1143000 h 2623973"/>
              <a:gd name="connsiteX41" fmla="*/ 972030 w 5774297"/>
              <a:gd name="connsiteY41" fmla="*/ 1155700 h 2623973"/>
              <a:gd name="connsiteX42" fmla="*/ 908530 w 5774297"/>
              <a:gd name="connsiteY42" fmla="*/ 1168400 h 2623973"/>
              <a:gd name="connsiteX43" fmla="*/ 832330 w 5774297"/>
              <a:gd name="connsiteY43" fmla="*/ 1193800 h 2623973"/>
              <a:gd name="connsiteX44" fmla="*/ 768830 w 5774297"/>
              <a:gd name="connsiteY44" fmla="*/ 1206500 h 2623973"/>
              <a:gd name="connsiteX45" fmla="*/ 692630 w 5774297"/>
              <a:gd name="connsiteY45" fmla="*/ 1219200 h 2623973"/>
              <a:gd name="connsiteX46" fmla="*/ 654530 w 5774297"/>
              <a:gd name="connsiteY46" fmla="*/ 1231900 h 2623973"/>
              <a:gd name="connsiteX47" fmla="*/ 527530 w 5774297"/>
              <a:gd name="connsiteY47" fmla="*/ 1244600 h 2623973"/>
              <a:gd name="connsiteX48" fmla="*/ 311630 w 5774297"/>
              <a:gd name="connsiteY48" fmla="*/ 1333500 h 2623973"/>
              <a:gd name="connsiteX49" fmla="*/ 5251930 w 5774297"/>
              <a:gd name="connsiteY49" fmla="*/ 2578100 h 2623973"/>
              <a:gd name="connsiteX50" fmla="*/ 5239230 w 5774297"/>
              <a:gd name="connsiteY50" fmla="*/ 2260600 h 2623973"/>
              <a:gd name="connsiteX51" fmla="*/ 1797530 w 5774297"/>
              <a:gd name="connsiteY51" fmla="*/ 1358900 h 2623973"/>
              <a:gd name="connsiteX52" fmla="*/ 5290030 w 5774297"/>
              <a:gd name="connsiteY52" fmla="*/ 457200 h 2623973"/>
              <a:gd name="connsiteX53" fmla="*/ 5277330 w 5774297"/>
              <a:gd name="connsiteY53" fmla="*/ 0 h 2623973"/>
              <a:gd name="connsiteX54" fmla="*/ 5251930 w 5774297"/>
              <a:gd name="connsiteY54" fmla="*/ 50800 h 2623973"/>
              <a:gd name="connsiteX0" fmla="*/ 5219739 w 5742106"/>
              <a:gd name="connsiteY0" fmla="*/ 50800 h 2623973"/>
              <a:gd name="connsiteX1" fmla="*/ 4813339 w 5742106"/>
              <a:gd name="connsiteY1" fmla="*/ 76200 h 2623973"/>
              <a:gd name="connsiteX2" fmla="*/ 4699039 w 5742106"/>
              <a:gd name="connsiteY2" fmla="*/ 114300 h 2623973"/>
              <a:gd name="connsiteX3" fmla="*/ 4660939 w 5742106"/>
              <a:gd name="connsiteY3" fmla="*/ 127000 h 2623973"/>
              <a:gd name="connsiteX4" fmla="*/ 4610139 w 5742106"/>
              <a:gd name="connsiteY4" fmla="*/ 152400 h 2623973"/>
              <a:gd name="connsiteX5" fmla="*/ 4559339 w 5742106"/>
              <a:gd name="connsiteY5" fmla="*/ 165100 h 2623973"/>
              <a:gd name="connsiteX6" fmla="*/ 4445039 w 5742106"/>
              <a:gd name="connsiteY6" fmla="*/ 203200 h 2623973"/>
              <a:gd name="connsiteX7" fmla="*/ 4406939 w 5742106"/>
              <a:gd name="connsiteY7" fmla="*/ 215900 h 2623973"/>
              <a:gd name="connsiteX8" fmla="*/ 4356139 w 5742106"/>
              <a:gd name="connsiteY8" fmla="*/ 241300 h 2623973"/>
              <a:gd name="connsiteX9" fmla="*/ 4216439 w 5742106"/>
              <a:gd name="connsiteY9" fmla="*/ 279400 h 2623973"/>
              <a:gd name="connsiteX10" fmla="*/ 4000539 w 5742106"/>
              <a:gd name="connsiteY10" fmla="*/ 330200 h 2623973"/>
              <a:gd name="connsiteX11" fmla="*/ 3898939 w 5742106"/>
              <a:gd name="connsiteY11" fmla="*/ 368300 h 2623973"/>
              <a:gd name="connsiteX12" fmla="*/ 3848139 w 5742106"/>
              <a:gd name="connsiteY12" fmla="*/ 393700 h 2623973"/>
              <a:gd name="connsiteX13" fmla="*/ 3746539 w 5742106"/>
              <a:gd name="connsiteY13" fmla="*/ 419100 h 2623973"/>
              <a:gd name="connsiteX14" fmla="*/ 3708439 w 5742106"/>
              <a:gd name="connsiteY14" fmla="*/ 431800 h 2623973"/>
              <a:gd name="connsiteX15" fmla="*/ 3479839 w 5742106"/>
              <a:gd name="connsiteY15" fmla="*/ 457200 h 2623973"/>
              <a:gd name="connsiteX16" fmla="*/ 3314739 w 5742106"/>
              <a:gd name="connsiteY16" fmla="*/ 469900 h 2623973"/>
              <a:gd name="connsiteX17" fmla="*/ 3276639 w 5742106"/>
              <a:gd name="connsiteY17" fmla="*/ 495300 h 2623973"/>
              <a:gd name="connsiteX18" fmla="*/ 3225839 w 5742106"/>
              <a:gd name="connsiteY18" fmla="*/ 508000 h 2623973"/>
              <a:gd name="connsiteX19" fmla="*/ 3111539 w 5742106"/>
              <a:gd name="connsiteY19" fmla="*/ 533400 h 2623973"/>
              <a:gd name="connsiteX20" fmla="*/ 2654339 w 5742106"/>
              <a:gd name="connsiteY20" fmla="*/ 584200 h 2623973"/>
              <a:gd name="connsiteX21" fmla="*/ 2578139 w 5742106"/>
              <a:gd name="connsiteY21" fmla="*/ 596900 h 2623973"/>
              <a:gd name="connsiteX22" fmla="*/ 2400339 w 5742106"/>
              <a:gd name="connsiteY22" fmla="*/ 622300 h 2623973"/>
              <a:gd name="connsiteX23" fmla="*/ 2362239 w 5742106"/>
              <a:gd name="connsiteY23" fmla="*/ 635000 h 2623973"/>
              <a:gd name="connsiteX24" fmla="*/ 2273339 w 5742106"/>
              <a:gd name="connsiteY24" fmla="*/ 660400 h 2623973"/>
              <a:gd name="connsiteX25" fmla="*/ 2222539 w 5742106"/>
              <a:gd name="connsiteY25" fmla="*/ 685800 h 2623973"/>
              <a:gd name="connsiteX26" fmla="*/ 2120939 w 5742106"/>
              <a:gd name="connsiteY26" fmla="*/ 711200 h 2623973"/>
              <a:gd name="connsiteX27" fmla="*/ 2057439 w 5742106"/>
              <a:gd name="connsiteY27" fmla="*/ 736600 h 2623973"/>
              <a:gd name="connsiteX28" fmla="*/ 2006639 w 5742106"/>
              <a:gd name="connsiteY28" fmla="*/ 749300 h 2623973"/>
              <a:gd name="connsiteX29" fmla="*/ 1930439 w 5742106"/>
              <a:gd name="connsiteY29" fmla="*/ 774700 h 2623973"/>
              <a:gd name="connsiteX30" fmla="*/ 1816139 w 5742106"/>
              <a:gd name="connsiteY30" fmla="*/ 812800 h 2623973"/>
              <a:gd name="connsiteX31" fmla="*/ 1765339 w 5742106"/>
              <a:gd name="connsiteY31" fmla="*/ 825500 h 2623973"/>
              <a:gd name="connsiteX32" fmla="*/ 1676439 w 5742106"/>
              <a:gd name="connsiteY32" fmla="*/ 889000 h 2623973"/>
              <a:gd name="connsiteX33" fmla="*/ 1638339 w 5742106"/>
              <a:gd name="connsiteY33" fmla="*/ 914400 h 2623973"/>
              <a:gd name="connsiteX34" fmla="*/ 1600239 w 5742106"/>
              <a:gd name="connsiteY34" fmla="*/ 952500 h 2623973"/>
              <a:gd name="connsiteX35" fmla="*/ 1524039 w 5742106"/>
              <a:gd name="connsiteY35" fmla="*/ 977900 h 2623973"/>
              <a:gd name="connsiteX36" fmla="*/ 1460539 w 5742106"/>
              <a:gd name="connsiteY36" fmla="*/ 1003300 h 2623973"/>
              <a:gd name="connsiteX37" fmla="*/ 1397039 w 5742106"/>
              <a:gd name="connsiteY37" fmla="*/ 1041400 h 2623973"/>
              <a:gd name="connsiteX38" fmla="*/ 1168439 w 5742106"/>
              <a:gd name="connsiteY38" fmla="*/ 1092200 h 2623973"/>
              <a:gd name="connsiteX39" fmla="*/ 1092239 w 5742106"/>
              <a:gd name="connsiteY39" fmla="*/ 1104900 h 2623973"/>
              <a:gd name="connsiteX40" fmla="*/ 977939 w 5742106"/>
              <a:gd name="connsiteY40" fmla="*/ 1143000 h 2623973"/>
              <a:gd name="connsiteX41" fmla="*/ 939839 w 5742106"/>
              <a:gd name="connsiteY41" fmla="*/ 1155700 h 2623973"/>
              <a:gd name="connsiteX42" fmla="*/ 876339 w 5742106"/>
              <a:gd name="connsiteY42" fmla="*/ 1168400 h 2623973"/>
              <a:gd name="connsiteX43" fmla="*/ 800139 w 5742106"/>
              <a:gd name="connsiteY43" fmla="*/ 1193800 h 2623973"/>
              <a:gd name="connsiteX44" fmla="*/ 736639 w 5742106"/>
              <a:gd name="connsiteY44" fmla="*/ 1206500 h 2623973"/>
              <a:gd name="connsiteX45" fmla="*/ 660439 w 5742106"/>
              <a:gd name="connsiteY45" fmla="*/ 1219200 h 2623973"/>
              <a:gd name="connsiteX46" fmla="*/ 622339 w 5742106"/>
              <a:gd name="connsiteY46" fmla="*/ 1231900 h 2623973"/>
              <a:gd name="connsiteX47" fmla="*/ 279439 w 5742106"/>
              <a:gd name="connsiteY47" fmla="*/ 1333500 h 2623973"/>
              <a:gd name="connsiteX48" fmla="*/ 5219739 w 5742106"/>
              <a:gd name="connsiteY48" fmla="*/ 2578100 h 2623973"/>
              <a:gd name="connsiteX49" fmla="*/ 5207039 w 5742106"/>
              <a:gd name="connsiteY49" fmla="*/ 2260600 h 2623973"/>
              <a:gd name="connsiteX50" fmla="*/ 1765339 w 5742106"/>
              <a:gd name="connsiteY50" fmla="*/ 1358900 h 2623973"/>
              <a:gd name="connsiteX51" fmla="*/ 5257839 w 5742106"/>
              <a:gd name="connsiteY51" fmla="*/ 457200 h 2623973"/>
              <a:gd name="connsiteX52" fmla="*/ 5245139 w 5742106"/>
              <a:gd name="connsiteY52" fmla="*/ 0 h 2623973"/>
              <a:gd name="connsiteX53" fmla="*/ 5219739 w 5742106"/>
              <a:gd name="connsiteY53" fmla="*/ 50800 h 2623973"/>
              <a:gd name="connsiteX0" fmla="*/ 5212431 w 5734798"/>
              <a:gd name="connsiteY0" fmla="*/ 50800 h 2623973"/>
              <a:gd name="connsiteX1" fmla="*/ 4806031 w 5734798"/>
              <a:gd name="connsiteY1" fmla="*/ 76200 h 2623973"/>
              <a:gd name="connsiteX2" fmla="*/ 4691731 w 5734798"/>
              <a:gd name="connsiteY2" fmla="*/ 114300 h 2623973"/>
              <a:gd name="connsiteX3" fmla="*/ 4653631 w 5734798"/>
              <a:gd name="connsiteY3" fmla="*/ 127000 h 2623973"/>
              <a:gd name="connsiteX4" fmla="*/ 4602831 w 5734798"/>
              <a:gd name="connsiteY4" fmla="*/ 152400 h 2623973"/>
              <a:gd name="connsiteX5" fmla="*/ 4552031 w 5734798"/>
              <a:gd name="connsiteY5" fmla="*/ 165100 h 2623973"/>
              <a:gd name="connsiteX6" fmla="*/ 4437731 w 5734798"/>
              <a:gd name="connsiteY6" fmla="*/ 203200 h 2623973"/>
              <a:gd name="connsiteX7" fmla="*/ 4399631 w 5734798"/>
              <a:gd name="connsiteY7" fmla="*/ 215900 h 2623973"/>
              <a:gd name="connsiteX8" fmla="*/ 4348831 w 5734798"/>
              <a:gd name="connsiteY8" fmla="*/ 241300 h 2623973"/>
              <a:gd name="connsiteX9" fmla="*/ 4209131 w 5734798"/>
              <a:gd name="connsiteY9" fmla="*/ 279400 h 2623973"/>
              <a:gd name="connsiteX10" fmla="*/ 3993231 w 5734798"/>
              <a:gd name="connsiteY10" fmla="*/ 330200 h 2623973"/>
              <a:gd name="connsiteX11" fmla="*/ 3891631 w 5734798"/>
              <a:gd name="connsiteY11" fmla="*/ 368300 h 2623973"/>
              <a:gd name="connsiteX12" fmla="*/ 3840831 w 5734798"/>
              <a:gd name="connsiteY12" fmla="*/ 393700 h 2623973"/>
              <a:gd name="connsiteX13" fmla="*/ 3739231 w 5734798"/>
              <a:gd name="connsiteY13" fmla="*/ 419100 h 2623973"/>
              <a:gd name="connsiteX14" fmla="*/ 3701131 w 5734798"/>
              <a:gd name="connsiteY14" fmla="*/ 431800 h 2623973"/>
              <a:gd name="connsiteX15" fmla="*/ 3472531 w 5734798"/>
              <a:gd name="connsiteY15" fmla="*/ 457200 h 2623973"/>
              <a:gd name="connsiteX16" fmla="*/ 3307431 w 5734798"/>
              <a:gd name="connsiteY16" fmla="*/ 469900 h 2623973"/>
              <a:gd name="connsiteX17" fmla="*/ 3269331 w 5734798"/>
              <a:gd name="connsiteY17" fmla="*/ 495300 h 2623973"/>
              <a:gd name="connsiteX18" fmla="*/ 3218531 w 5734798"/>
              <a:gd name="connsiteY18" fmla="*/ 508000 h 2623973"/>
              <a:gd name="connsiteX19" fmla="*/ 3104231 w 5734798"/>
              <a:gd name="connsiteY19" fmla="*/ 533400 h 2623973"/>
              <a:gd name="connsiteX20" fmla="*/ 2647031 w 5734798"/>
              <a:gd name="connsiteY20" fmla="*/ 584200 h 2623973"/>
              <a:gd name="connsiteX21" fmla="*/ 2570831 w 5734798"/>
              <a:gd name="connsiteY21" fmla="*/ 596900 h 2623973"/>
              <a:gd name="connsiteX22" fmla="*/ 2393031 w 5734798"/>
              <a:gd name="connsiteY22" fmla="*/ 622300 h 2623973"/>
              <a:gd name="connsiteX23" fmla="*/ 2354931 w 5734798"/>
              <a:gd name="connsiteY23" fmla="*/ 635000 h 2623973"/>
              <a:gd name="connsiteX24" fmla="*/ 2266031 w 5734798"/>
              <a:gd name="connsiteY24" fmla="*/ 660400 h 2623973"/>
              <a:gd name="connsiteX25" fmla="*/ 2215231 w 5734798"/>
              <a:gd name="connsiteY25" fmla="*/ 685800 h 2623973"/>
              <a:gd name="connsiteX26" fmla="*/ 2113631 w 5734798"/>
              <a:gd name="connsiteY26" fmla="*/ 711200 h 2623973"/>
              <a:gd name="connsiteX27" fmla="*/ 2050131 w 5734798"/>
              <a:gd name="connsiteY27" fmla="*/ 736600 h 2623973"/>
              <a:gd name="connsiteX28" fmla="*/ 1999331 w 5734798"/>
              <a:gd name="connsiteY28" fmla="*/ 749300 h 2623973"/>
              <a:gd name="connsiteX29" fmla="*/ 1923131 w 5734798"/>
              <a:gd name="connsiteY29" fmla="*/ 774700 h 2623973"/>
              <a:gd name="connsiteX30" fmla="*/ 1808831 w 5734798"/>
              <a:gd name="connsiteY30" fmla="*/ 812800 h 2623973"/>
              <a:gd name="connsiteX31" fmla="*/ 1758031 w 5734798"/>
              <a:gd name="connsiteY31" fmla="*/ 825500 h 2623973"/>
              <a:gd name="connsiteX32" fmla="*/ 1669131 w 5734798"/>
              <a:gd name="connsiteY32" fmla="*/ 889000 h 2623973"/>
              <a:gd name="connsiteX33" fmla="*/ 1631031 w 5734798"/>
              <a:gd name="connsiteY33" fmla="*/ 914400 h 2623973"/>
              <a:gd name="connsiteX34" fmla="*/ 1592931 w 5734798"/>
              <a:gd name="connsiteY34" fmla="*/ 952500 h 2623973"/>
              <a:gd name="connsiteX35" fmla="*/ 1516731 w 5734798"/>
              <a:gd name="connsiteY35" fmla="*/ 977900 h 2623973"/>
              <a:gd name="connsiteX36" fmla="*/ 1453231 w 5734798"/>
              <a:gd name="connsiteY36" fmla="*/ 1003300 h 2623973"/>
              <a:gd name="connsiteX37" fmla="*/ 1389731 w 5734798"/>
              <a:gd name="connsiteY37" fmla="*/ 1041400 h 2623973"/>
              <a:gd name="connsiteX38" fmla="*/ 1161131 w 5734798"/>
              <a:gd name="connsiteY38" fmla="*/ 1092200 h 2623973"/>
              <a:gd name="connsiteX39" fmla="*/ 1084931 w 5734798"/>
              <a:gd name="connsiteY39" fmla="*/ 1104900 h 2623973"/>
              <a:gd name="connsiteX40" fmla="*/ 970631 w 5734798"/>
              <a:gd name="connsiteY40" fmla="*/ 1143000 h 2623973"/>
              <a:gd name="connsiteX41" fmla="*/ 932531 w 5734798"/>
              <a:gd name="connsiteY41" fmla="*/ 1155700 h 2623973"/>
              <a:gd name="connsiteX42" fmla="*/ 869031 w 5734798"/>
              <a:gd name="connsiteY42" fmla="*/ 1168400 h 2623973"/>
              <a:gd name="connsiteX43" fmla="*/ 792831 w 5734798"/>
              <a:gd name="connsiteY43" fmla="*/ 1193800 h 2623973"/>
              <a:gd name="connsiteX44" fmla="*/ 729331 w 5734798"/>
              <a:gd name="connsiteY44" fmla="*/ 1206500 h 2623973"/>
              <a:gd name="connsiteX45" fmla="*/ 653131 w 5734798"/>
              <a:gd name="connsiteY45" fmla="*/ 1219200 h 2623973"/>
              <a:gd name="connsiteX46" fmla="*/ 272131 w 5734798"/>
              <a:gd name="connsiteY46" fmla="*/ 1333500 h 2623973"/>
              <a:gd name="connsiteX47" fmla="*/ 5212431 w 5734798"/>
              <a:gd name="connsiteY47" fmla="*/ 2578100 h 2623973"/>
              <a:gd name="connsiteX48" fmla="*/ 5199731 w 5734798"/>
              <a:gd name="connsiteY48" fmla="*/ 2260600 h 2623973"/>
              <a:gd name="connsiteX49" fmla="*/ 1758031 w 5734798"/>
              <a:gd name="connsiteY49" fmla="*/ 1358900 h 2623973"/>
              <a:gd name="connsiteX50" fmla="*/ 5250531 w 5734798"/>
              <a:gd name="connsiteY50" fmla="*/ 457200 h 2623973"/>
              <a:gd name="connsiteX51" fmla="*/ 5237831 w 5734798"/>
              <a:gd name="connsiteY51" fmla="*/ 0 h 2623973"/>
              <a:gd name="connsiteX52" fmla="*/ 5212431 w 5734798"/>
              <a:gd name="connsiteY52" fmla="*/ 50800 h 2623973"/>
              <a:gd name="connsiteX0" fmla="*/ 5196296 w 5718663"/>
              <a:gd name="connsiteY0" fmla="*/ 50800 h 2623973"/>
              <a:gd name="connsiteX1" fmla="*/ 4789896 w 5718663"/>
              <a:gd name="connsiteY1" fmla="*/ 76200 h 2623973"/>
              <a:gd name="connsiteX2" fmla="*/ 4675596 w 5718663"/>
              <a:gd name="connsiteY2" fmla="*/ 114300 h 2623973"/>
              <a:gd name="connsiteX3" fmla="*/ 4637496 w 5718663"/>
              <a:gd name="connsiteY3" fmla="*/ 127000 h 2623973"/>
              <a:gd name="connsiteX4" fmla="*/ 4586696 w 5718663"/>
              <a:gd name="connsiteY4" fmla="*/ 152400 h 2623973"/>
              <a:gd name="connsiteX5" fmla="*/ 4535896 w 5718663"/>
              <a:gd name="connsiteY5" fmla="*/ 165100 h 2623973"/>
              <a:gd name="connsiteX6" fmla="*/ 4421596 w 5718663"/>
              <a:gd name="connsiteY6" fmla="*/ 203200 h 2623973"/>
              <a:gd name="connsiteX7" fmla="*/ 4383496 w 5718663"/>
              <a:gd name="connsiteY7" fmla="*/ 215900 h 2623973"/>
              <a:gd name="connsiteX8" fmla="*/ 4332696 w 5718663"/>
              <a:gd name="connsiteY8" fmla="*/ 241300 h 2623973"/>
              <a:gd name="connsiteX9" fmla="*/ 4192996 w 5718663"/>
              <a:gd name="connsiteY9" fmla="*/ 279400 h 2623973"/>
              <a:gd name="connsiteX10" fmla="*/ 3977096 w 5718663"/>
              <a:gd name="connsiteY10" fmla="*/ 330200 h 2623973"/>
              <a:gd name="connsiteX11" fmla="*/ 3875496 w 5718663"/>
              <a:gd name="connsiteY11" fmla="*/ 368300 h 2623973"/>
              <a:gd name="connsiteX12" fmla="*/ 3824696 w 5718663"/>
              <a:gd name="connsiteY12" fmla="*/ 393700 h 2623973"/>
              <a:gd name="connsiteX13" fmla="*/ 3723096 w 5718663"/>
              <a:gd name="connsiteY13" fmla="*/ 419100 h 2623973"/>
              <a:gd name="connsiteX14" fmla="*/ 3684996 w 5718663"/>
              <a:gd name="connsiteY14" fmla="*/ 431800 h 2623973"/>
              <a:gd name="connsiteX15" fmla="*/ 3456396 w 5718663"/>
              <a:gd name="connsiteY15" fmla="*/ 457200 h 2623973"/>
              <a:gd name="connsiteX16" fmla="*/ 3291296 w 5718663"/>
              <a:gd name="connsiteY16" fmla="*/ 469900 h 2623973"/>
              <a:gd name="connsiteX17" fmla="*/ 3253196 w 5718663"/>
              <a:gd name="connsiteY17" fmla="*/ 495300 h 2623973"/>
              <a:gd name="connsiteX18" fmla="*/ 3202396 w 5718663"/>
              <a:gd name="connsiteY18" fmla="*/ 508000 h 2623973"/>
              <a:gd name="connsiteX19" fmla="*/ 3088096 w 5718663"/>
              <a:gd name="connsiteY19" fmla="*/ 533400 h 2623973"/>
              <a:gd name="connsiteX20" fmla="*/ 2630896 w 5718663"/>
              <a:gd name="connsiteY20" fmla="*/ 584200 h 2623973"/>
              <a:gd name="connsiteX21" fmla="*/ 2554696 w 5718663"/>
              <a:gd name="connsiteY21" fmla="*/ 596900 h 2623973"/>
              <a:gd name="connsiteX22" fmla="*/ 2376896 w 5718663"/>
              <a:gd name="connsiteY22" fmla="*/ 622300 h 2623973"/>
              <a:gd name="connsiteX23" fmla="*/ 2338796 w 5718663"/>
              <a:gd name="connsiteY23" fmla="*/ 635000 h 2623973"/>
              <a:gd name="connsiteX24" fmla="*/ 2249896 w 5718663"/>
              <a:gd name="connsiteY24" fmla="*/ 660400 h 2623973"/>
              <a:gd name="connsiteX25" fmla="*/ 2199096 w 5718663"/>
              <a:gd name="connsiteY25" fmla="*/ 685800 h 2623973"/>
              <a:gd name="connsiteX26" fmla="*/ 2097496 w 5718663"/>
              <a:gd name="connsiteY26" fmla="*/ 711200 h 2623973"/>
              <a:gd name="connsiteX27" fmla="*/ 2033996 w 5718663"/>
              <a:gd name="connsiteY27" fmla="*/ 736600 h 2623973"/>
              <a:gd name="connsiteX28" fmla="*/ 1983196 w 5718663"/>
              <a:gd name="connsiteY28" fmla="*/ 749300 h 2623973"/>
              <a:gd name="connsiteX29" fmla="*/ 1906996 w 5718663"/>
              <a:gd name="connsiteY29" fmla="*/ 774700 h 2623973"/>
              <a:gd name="connsiteX30" fmla="*/ 1792696 w 5718663"/>
              <a:gd name="connsiteY30" fmla="*/ 812800 h 2623973"/>
              <a:gd name="connsiteX31" fmla="*/ 1741896 w 5718663"/>
              <a:gd name="connsiteY31" fmla="*/ 825500 h 2623973"/>
              <a:gd name="connsiteX32" fmla="*/ 1652996 w 5718663"/>
              <a:gd name="connsiteY32" fmla="*/ 889000 h 2623973"/>
              <a:gd name="connsiteX33" fmla="*/ 1614896 w 5718663"/>
              <a:gd name="connsiteY33" fmla="*/ 914400 h 2623973"/>
              <a:gd name="connsiteX34" fmla="*/ 1576796 w 5718663"/>
              <a:gd name="connsiteY34" fmla="*/ 952500 h 2623973"/>
              <a:gd name="connsiteX35" fmla="*/ 1500596 w 5718663"/>
              <a:gd name="connsiteY35" fmla="*/ 977900 h 2623973"/>
              <a:gd name="connsiteX36" fmla="*/ 1437096 w 5718663"/>
              <a:gd name="connsiteY36" fmla="*/ 1003300 h 2623973"/>
              <a:gd name="connsiteX37" fmla="*/ 1373596 w 5718663"/>
              <a:gd name="connsiteY37" fmla="*/ 1041400 h 2623973"/>
              <a:gd name="connsiteX38" fmla="*/ 1144996 w 5718663"/>
              <a:gd name="connsiteY38" fmla="*/ 1092200 h 2623973"/>
              <a:gd name="connsiteX39" fmla="*/ 1068796 w 5718663"/>
              <a:gd name="connsiteY39" fmla="*/ 1104900 h 2623973"/>
              <a:gd name="connsiteX40" fmla="*/ 954496 w 5718663"/>
              <a:gd name="connsiteY40" fmla="*/ 1143000 h 2623973"/>
              <a:gd name="connsiteX41" fmla="*/ 916396 w 5718663"/>
              <a:gd name="connsiteY41" fmla="*/ 1155700 h 2623973"/>
              <a:gd name="connsiteX42" fmla="*/ 852896 w 5718663"/>
              <a:gd name="connsiteY42" fmla="*/ 1168400 h 2623973"/>
              <a:gd name="connsiteX43" fmla="*/ 776696 w 5718663"/>
              <a:gd name="connsiteY43" fmla="*/ 1193800 h 2623973"/>
              <a:gd name="connsiteX44" fmla="*/ 713196 w 5718663"/>
              <a:gd name="connsiteY44" fmla="*/ 1206500 h 2623973"/>
              <a:gd name="connsiteX45" fmla="*/ 255996 w 5718663"/>
              <a:gd name="connsiteY45" fmla="*/ 1333500 h 2623973"/>
              <a:gd name="connsiteX46" fmla="*/ 5196296 w 5718663"/>
              <a:gd name="connsiteY46" fmla="*/ 2578100 h 2623973"/>
              <a:gd name="connsiteX47" fmla="*/ 5183596 w 5718663"/>
              <a:gd name="connsiteY47" fmla="*/ 2260600 h 2623973"/>
              <a:gd name="connsiteX48" fmla="*/ 1741896 w 5718663"/>
              <a:gd name="connsiteY48" fmla="*/ 1358900 h 2623973"/>
              <a:gd name="connsiteX49" fmla="*/ 5234396 w 5718663"/>
              <a:gd name="connsiteY49" fmla="*/ 457200 h 2623973"/>
              <a:gd name="connsiteX50" fmla="*/ 5221696 w 5718663"/>
              <a:gd name="connsiteY50" fmla="*/ 0 h 2623973"/>
              <a:gd name="connsiteX51" fmla="*/ 5196296 w 5718663"/>
              <a:gd name="connsiteY51" fmla="*/ 50800 h 2623973"/>
              <a:gd name="connsiteX0" fmla="*/ 5221696 w 5718663"/>
              <a:gd name="connsiteY0" fmla="*/ 0 h 2623973"/>
              <a:gd name="connsiteX1" fmla="*/ 4789896 w 5718663"/>
              <a:gd name="connsiteY1" fmla="*/ 76200 h 2623973"/>
              <a:gd name="connsiteX2" fmla="*/ 4675596 w 5718663"/>
              <a:gd name="connsiteY2" fmla="*/ 114300 h 2623973"/>
              <a:gd name="connsiteX3" fmla="*/ 4637496 w 5718663"/>
              <a:gd name="connsiteY3" fmla="*/ 127000 h 2623973"/>
              <a:gd name="connsiteX4" fmla="*/ 4586696 w 5718663"/>
              <a:gd name="connsiteY4" fmla="*/ 152400 h 2623973"/>
              <a:gd name="connsiteX5" fmla="*/ 4535896 w 5718663"/>
              <a:gd name="connsiteY5" fmla="*/ 165100 h 2623973"/>
              <a:gd name="connsiteX6" fmla="*/ 4421596 w 5718663"/>
              <a:gd name="connsiteY6" fmla="*/ 203200 h 2623973"/>
              <a:gd name="connsiteX7" fmla="*/ 4383496 w 5718663"/>
              <a:gd name="connsiteY7" fmla="*/ 215900 h 2623973"/>
              <a:gd name="connsiteX8" fmla="*/ 4332696 w 5718663"/>
              <a:gd name="connsiteY8" fmla="*/ 241300 h 2623973"/>
              <a:gd name="connsiteX9" fmla="*/ 4192996 w 5718663"/>
              <a:gd name="connsiteY9" fmla="*/ 279400 h 2623973"/>
              <a:gd name="connsiteX10" fmla="*/ 3977096 w 5718663"/>
              <a:gd name="connsiteY10" fmla="*/ 330200 h 2623973"/>
              <a:gd name="connsiteX11" fmla="*/ 3875496 w 5718663"/>
              <a:gd name="connsiteY11" fmla="*/ 368300 h 2623973"/>
              <a:gd name="connsiteX12" fmla="*/ 3824696 w 5718663"/>
              <a:gd name="connsiteY12" fmla="*/ 393700 h 2623973"/>
              <a:gd name="connsiteX13" fmla="*/ 3723096 w 5718663"/>
              <a:gd name="connsiteY13" fmla="*/ 419100 h 2623973"/>
              <a:gd name="connsiteX14" fmla="*/ 3684996 w 5718663"/>
              <a:gd name="connsiteY14" fmla="*/ 431800 h 2623973"/>
              <a:gd name="connsiteX15" fmla="*/ 3456396 w 5718663"/>
              <a:gd name="connsiteY15" fmla="*/ 457200 h 2623973"/>
              <a:gd name="connsiteX16" fmla="*/ 3291296 w 5718663"/>
              <a:gd name="connsiteY16" fmla="*/ 469900 h 2623973"/>
              <a:gd name="connsiteX17" fmla="*/ 3253196 w 5718663"/>
              <a:gd name="connsiteY17" fmla="*/ 495300 h 2623973"/>
              <a:gd name="connsiteX18" fmla="*/ 3202396 w 5718663"/>
              <a:gd name="connsiteY18" fmla="*/ 508000 h 2623973"/>
              <a:gd name="connsiteX19" fmla="*/ 3088096 w 5718663"/>
              <a:gd name="connsiteY19" fmla="*/ 533400 h 2623973"/>
              <a:gd name="connsiteX20" fmla="*/ 2630896 w 5718663"/>
              <a:gd name="connsiteY20" fmla="*/ 584200 h 2623973"/>
              <a:gd name="connsiteX21" fmla="*/ 2554696 w 5718663"/>
              <a:gd name="connsiteY21" fmla="*/ 596900 h 2623973"/>
              <a:gd name="connsiteX22" fmla="*/ 2376896 w 5718663"/>
              <a:gd name="connsiteY22" fmla="*/ 622300 h 2623973"/>
              <a:gd name="connsiteX23" fmla="*/ 2338796 w 5718663"/>
              <a:gd name="connsiteY23" fmla="*/ 635000 h 2623973"/>
              <a:gd name="connsiteX24" fmla="*/ 2249896 w 5718663"/>
              <a:gd name="connsiteY24" fmla="*/ 660400 h 2623973"/>
              <a:gd name="connsiteX25" fmla="*/ 2199096 w 5718663"/>
              <a:gd name="connsiteY25" fmla="*/ 685800 h 2623973"/>
              <a:gd name="connsiteX26" fmla="*/ 2097496 w 5718663"/>
              <a:gd name="connsiteY26" fmla="*/ 711200 h 2623973"/>
              <a:gd name="connsiteX27" fmla="*/ 2033996 w 5718663"/>
              <a:gd name="connsiteY27" fmla="*/ 736600 h 2623973"/>
              <a:gd name="connsiteX28" fmla="*/ 1983196 w 5718663"/>
              <a:gd name="connsiteY28" fmla="*/ 749300 h 2623973"/>
              <a:gd name="connsiteX29" fmla="*/ 1906996 w 5718663"/>
              <a:gd name="connsiteY29" fmla="*/ 774700 h 2623973"/>
              <a:gd name="connsiteX30" fmla="*/ 1792696 w 5718663"/>
              <a:gd name="connsiteY30" fmla="*/ 812800 h 2623973"/>
              <a:gd name="connsiteX31" fmla="*/ 1741896 w 5718663"/>
              <a:gd name="connsiteY31" fmla="*/ 825500 h 2623973"/>
              <a:gd name="connsiteX32" fmla="*/ 1652996 w 5718663"/>
              <a:gd name="connsiteY32" fmla="*/ 889000 h 2623973"/>
              <a:gd name="connsiteX33" fmla="*/ 1614896 w 5718663"/>
              <a:gd name="connsiteY33" fmla="*/ 914400 h 2623973"/>
              <a:gd name="connsiteX34" fmla="*/ 1576796 w 5718663"/>
              <a:gd name="connsiteY34" fmla="*/ 952500 h 2623973"/>
              <a:gd name="connsiteX35" fmla="*/ 1500596 w 5718663"/>
              <a:gd name="connsiteY35" fmla="*/ 977900 h 2623973"/>
              <a:gd name="connsiteX36" fmla="*/ 1437096 w 5718663"/>
              <a:gd name="connsiteY36" fmla="*/ 1003300 h 2623973"/>
              <a:gd name="connsiteX37" fmla="*/ 1373596 w 5718663"/>
              <a:gd name="connsiteY37" fmla="*/ 1041400 h 2623973"/>
              <a:gd name="connsiteX38" fmla="*/ 1144996 w 5718663"/>
              <a:gd name="connsiteY38" fmla="*/ 1092200 h 2623973"/>
              <a:gd name="connsiteX39" fmla="*/ 1068796 w 5718663"/>
              <a:gd name="connsiteY39" fmla="*/ 1104900 h 2623973"/>
              <a:gd name="connsiteX40" fmla="*/ 954496 w 5718663"/>
              <a:gd name="connsiteY40" fmla="*/ 1143000 h 2623973"/>
              <a:gd name="connsiteX41" fmla="*/ 916396 w 5718663"/>
              <a:gd name="connsiteY41" fmla="*/ 1155700 h 2623973"/>
              <a:gd name="connsiteX42" fmla="*/ 852896 w 5718663"/>
              <a:gd name="connsiteY42" fmla="*/ 1168400 h 2623973"/>
              <a:gd name="connsiteX43" fmla="*/ 776696 w 5718663"/>
              <a:gd name="connsiteY43" fmla="*/ 1193800 h 2623973"/>
              <a:gd name="connsiteX44" fmla="*/ 713196 w 5718663"/>
              <a:gd name="connsiteY44" fmla="*/ 1206500 h 2623973"/>
              <a:gd name="connsiteX45" fmla="*/ 255996 w 5718663"/>
              <a:gd name="connsiteY45" fmla="*/ 1333500 h 2623973"/>
              <a:gd name="connsiteX46" fmla="*/ 5196296 w 5718663"/>
              <a:gd name="connsiteY46" fmla="*/ 2578100 h 2623973"/>
              <a:gd name="connsiteX47" fmla="*/ 5183596 w 5718663"/>
              <a:gd name="connsiteY47" fmla="*/ 2260600 h 2623973"/>
              <a:gd name="connsiteX48" fmla="*/ 1741896 w 5718663"/>
              <a:gd name="connsiteY48" fmla="*/ 1358900 h 2623973"/>
              <a:gd name="connsiteX49" fmla="*/ 5234396 w 5718663"/>
              <a:gd name="connsiteY49" fmla="*/ 457200 h 2623973"/>
              <a:gd name="connsiteX50" fmla="*/ 5221696 w 5718663"/>
              <a:gd name="connsiteY50" fmla="*/ 0 h 2623973"/>
              <a:gd name="connsiteX0" fmla="*/ 5221696 w 5718663"/>
              <a:gd name="connsiteY0" fmla="*/ 0 h 2623973"/>
              <a:gd name="connsiteX1" fmla="*/ 4675596 w 5718663"/>
              <a:gd name="connsiteY1" fmla="*/ 114300 h 2623973"/>
              <a:gd name="connsiteX2" fmla="*/ 4637496 w 5718663"/>
              <a:gd name="connsiteY2" fmla="*/ 127000 h 2623973"/>
              <a:gd name="connsiteX3" fmla="*/ 4586696 w 5718663"/>
              <a:gd name="connsiteY3" fmla="*/ 152400 h 2623973"/>
              <a:gd name="connsiteX4" fmla="*/ 4535896 w 5718663"/>
              <a:gd name="connsiteY4" fmla="*/ 165100 h 2623973"/>
              <a:gd name="connsiteX5" fmla="*/ 4421596 w 5718663"/>
              <a:gd name="connsiteY5" fmla="*/ 203200 h 2623973"/>
              <a:gd name="connsiteX6" fmla="*/ 4383496 w 5718663"/>
              <a:gd name="connsiteY6" fmla="*/ 215900 h 2623973"/>
              <a:gd name="connsiteX7" fmla="*/ 4332696 w 5718663"/>
              <a:gd name="connsiteY7" fmla="*/ 241300 h 2623973"/>
              <a:gd name="connsiteX8" fmla="*/ 4192996 w 5718663"/>
              <a:gd name="connsiteY8" fmla="*/ 279400 h 2623973"/>
              <a:gd name="connsiteX9" fmla="*/ 3977096 w 5718663"/>
              <a:gd name="connsiteY9" fmla="*/ 330200 h 2623973"/>
              <a:gd name="connsiteX10" fmla="*/ 3875496 w 5718663"/>
              <a:gd name="connsiteY10" fmla="*/ 368300 h 2623973"/>
              <a:gd name="connsiteX11" fmla="*/ 3824696 w 5718663"/>
              <a:gd name="connsiteY11" fmla="*/ 393700 h 2623973"/>
              <a:gd name="connsiteX12" fmla="*/ 3723096 w 5718663"/>
              <a:gd name="connsiteY12" fmla="*/ 419100 h 2623973"/>
              <a:gd name="connsiteX13" fmla="*/ 3684996 w 5718663"/>
              <a:gd name="connsiteY13" fmla="*/ 431800 h 2623973"/>
              <a:gd name="connsiteX14" fmla="*/ 3456396 w 5718663"/>
              <a:gd name="connsiteY14" fmla="*/ 457200 h 2623973"/>
              <a:gd name="connsiteX15" fmla="*/ 3291296 w 5718663"/>
              <a:gd name="connsiteY15" fmla="*/ 469900 h 2623973"/>
              <a:gd name="connsiteX16" fmla="*/ 3253196 w 5718663"/>
              <a:gd name="connsiteY16" fmla="*/ 495300 h 2623973"/>
              <a:gd name="connsiteX17" fmla="*/ 3202396 w 5718663"/>
              <a:gd name="connsiteY17" fmla="*/ 508000 h 2623973"/>
              <a:gd name="connsiteX18" fmla="*/ 3088096 w 5718663"/>
              <a:gd name="connsiteY18" fmla="*/ 533400 h 2623973"/>
              <a:gd name="connsiteX19" fmla="*/ 2630896 w 5718663"/>
              <a:gd name="connsiteY19" fmla="*/ 584200 h 2623973"/>
              <a:gd name="connsiteX20" fmla="*/ 2554696 w 5718663"/>
              <a:gd name="connsiteY20" fmla="*/ 596900 h 2623973"/>
              <a:gd name="connsiteX21" fmla="*/ 2376896 w 5718663"/>
              <a:gd name="connsiteY21" fmla="*/ 622300 h 2623973"/>
              <a:gd name="connsiteX22" fmla="*/ 2338796 w 5718663"/>
              <a:gd name="connsiteY22" fmla="*/ 635000 h 2623973"/>
              <a:gd name="connsiteX23" fmla="*/ 2249896 w 5718663"/>
              <a:gd name="connsiteY23" fmla="*/ 660400 h 2623973"/>
              <a:gd name="connsiteX24" fmla="*/ 2199096 w 5718663"/>
              <a:gd name="connsiteY24" fmla="*/ 685800 h 2623973"/>
              <a:gd name="connsiteX25" fmla="*/ 2097496 w 5718663"/>
              <a:gd name="connsiteY25" fmla="*/ 711200 h 2623973"/>
              <a:gd name="connsiteX26" fmla="*/ 2033996 w 5718663"/>
              <a:gd name="connsiteY26" fmla="*/ 736600 h 2623973"/>
              <a:gd name="connsiteX27" fmla="*/ 1983196 w 5718663"/>
              <a:gd name="connsiteY27" fmla="*/ 749300 h 2623973"/>
              <a:gd name="connsiteX28" fmla="*/ 1906996 w 5718663"/>
              <a:gd name="connsiteY28" fmla="*/ 774700 h 2623973"/>
              <a:gd name="connsiteX29" fmla="*/ 1792696 w 5718663"/>
              <a:gd name="connsiteY29" fmla="*/ 812800 h 2623973"/>
              <a:gd name="connsiteX30" fmla="*/ 1741896 w 5718663"/>
              <a:gd name="connsiteY30" fmla="*/ 825500 h 2623973"/>
              <a:gd name="connsiteX31" fmla="*/ 1652996 w 5718663"/>
              <a:gd name="connsiteY31" fmla="*/ 889000 h 2623973"/>
              <a:gd name="connsiteX32" fmla="*/ 1614896 w 5718663"/>
              <a:gd name="connsiteY32" fmla="*/ 914400 h 2623973"/>
              <a:gd name="connsiteX33" fmla="*/ 1576796 w 5718663"/>
              <a:gd name="connsiteY33" fmla="*/ 952500 h 2623973"/>
              <a:gd name="connsiteX34" fmla="*/ 1500596 w 5718663"/>
              <a:gd name="connsiteY34" fmla="*/ 977900 h 2623973"/>
              <a:gd name="connsiteX35" fmla="*/ 1437096 w 5718663"/>
              <a:gd name="connsiteY35" fmla="*/ 1003300 h 2623973"/>
              <a:gd name="connsiteX36" fmla="*/ 1373596 w 5718663"/>
              <a:gd name="connsiteY36" fmla="*/ 1041400 h 2623973"/>
              <a:gd name="connsiteX37" fmla="*/ 1144996 w 5718663"/>
              <a:gd name="connsiteY37" fmla="*/ 1092200 h 2623973"/>
              <a:gd name="connsiteX38" fmla="*/ 1068796 w 5718663"/>
              <a:gd name="connsiteY38" fmla="*/ 1104900 h 2623973"/>
              <a:gd name="connsiteX39" fmla="*/ 954496 w 5718663"/>
              <a:gd name="connsiteY39" fmla="*/ 1143000 h 2623973"/>
              <a:gd name="connsiteX40" fmla="*/ 916396 w 5718663"/>
              <a:gd name="connsiteY40" fmla="*/ 1155700 h 2623973"/>
              <a:gd name="connsiteX41" fmla="*/ 852896 w 5718663"/>
              <a:gd name="connsiteY41" fmla="*/ 1168400 h 2623973"/>
              <a:gd name="connsiteX42" fmla="*/ 776696 w 5718663"/>
              <a:gd name="connsiteY42" fmla="*/ 1193800 h 2623973"/>
              <a:gd name="connsiteX43" fmla="*/ 713196 w 5718663"/>
              <a:gd name="connsiteY43" fmla="*/ 1206500 h 2623973"/>
              <a:gd name="connsiteX44" fmla="*/ 255996 w 5718663"/>
              <a:gd name="connsiteY44" fmla="*/ 1333500 h 2623973"/>
              <a:gd name="connsiteX45" fmla="*/ 5196296 w 5718663"/>
              <a:gd name="connsiteY45" fmla="*/ 2578100 h 2623973"/>
              <a:gd name="connsiteX46" fmla="*/ 5183596 w 5718663"/>
              <a:gd name="connsiteY46" fmla="*/ 2260600 h 2623973"/>
              <a:gd name="connsiteX47" fmla="*/ 1741896 w 5718663"/>
              <a:gd name="connsiteY47" fmla="*/ 1358900 h 2623973"/>
              <a:gd name="connsiteX48" fmla="*/ 5234396 w 5718663"/>
              <a:gd name="connsiteY48" fmla="*/ 457200 h 2623973"/>
              <a:gd name="connsiteX49" fmla="*/ 5221696 w 5718663"/>
              <a:gd name="connsiteY49" fmla="*/ 0 h 2623973"/>
              <a:gd name="connsiteX0" fmla="*/ 5221696 w 5718663"/>
              <a:gd name="connsiteY0" fmla="*/ 0 h 2623973"/>
              <a:gd name="connsiteX1" fmla="*/ 4637496 w 5718663"/>
              <a:gd name="connsiteY1" fmla="*/ 127000 h 2623973"/>
              <a:gd name="connsiteX2" fmla="*/ 4586696 w 5718663"/>
              <a:gd name="connsiteY2" fmla="*/ 152400 h 2623973"/>
              <a:gd name="connsiteX3" fmla="*/ 4535896 w 5718663"/>
              <a:gd name="connsiteY3" fmla="*/ 165100 h 2623973"/>
              <a:gd name="connsiteX4" fmla="*/ 4421596 w 5718663"/>
              <a:gd name="connsiteY4" fmla="*/ 203200 h 2623973"/>
              <a:gd name="connsiteX5" fmla="*/ 4383496 w 5718663"/>
              <a:gd name="connsiteY5" fmla="*/ 215900 h 2623973"/>
              <a:gd name="connsiteX6" fmla="*/ 4332696 w 5718663"/>
              <a:gd name="connsiteY6" fmla="*/ 241300 h 2623973"/>
              <a:gd name="connsiteX7" fmla="*/ 4192996 w 5718663"/>
              <a:gd name="connsiteY7" fmla="*/ 279400 h 2623973"/>
              <a:gd name="connsiteX8" fmla="*/ 3977096 w 5718663"/>
              <a:gd name="connsiteY8" fmla="*/ 330200 h 2623973"/>
              <a:gd name="connsiteX9" fmla="*/ 3875496 w 5718663"/>
              <a:gd name="connsiteY9" fmla="*/ 368300 h 2623973"/>
              <a:gd name="connsiteX10" fmla="*/ 3824696 w 5718663"/>
              <a:gd name="connsiteY10" fmla="*/ 393700 h 2623973"/>
              <a:gd name="connsiteX11" fmla="*/ 3723096 w 5718663"/>
              <a:gd name="connsiteY11" fmla="*/ 419100 h 2623973"/>
              <a:gd name="connsiteX12" fmla="*/ 3684996 w 5718663"/>
              <a:gd name="connsiteY12" fmla="*/ 431800 h 2623973"/>
              <a:gd name="connsiteX13" fmla="*/ 3456396 w 5718663"/>
              <a:gd name="connsiteY13" fmla="*/ 457200 h 2623973"/>
              <a:gd name="connsiteX14" fmla="*/ 3291296 w 5718663"/>
              <a:gd name="connsiteY14" fmla="*/ 469900 h 2623973"/>
              <a:gd name="connsiteX15" fmla="*/ 3253196 w 5718663"/>
              <a:gd name="connsiteY15" fmla="*/ 495300 h 2623973"/>
              <a:gd name="connsiteX16" fmla="*/ 3202396 w 5718663"/>
              <a:gd name="connsiteY16" fmla="*/ 508000 h 2623973"/>
              <a:gd name="connsiteX17" fmla="*/ 3088096 w 5718663"/>
              <a:gd name="connsiteY17" fmla="*/ 533400 h 2623973"/>
              <a:gd name="connsiteX18" fmla="*/ 2630896 w 5718663"/>
              <a:gd name="connsiteY18" fmla="*/ 584200 h 2623973"/>
              <a:gd name="connsiteX19" fmla="*/ 2554696 w 5718663"/>
              <a:gd name="connsiteY19" fmla="*/ 596900 h 2623973"/>
              <a:gd name="connsiteX20" fmla="*/ 2376896 w 5718663"/>
              <a:gd name="connsiteY20" fmla="*/ 622300 h 2623973"/>
              <a:gd name="connsiteX21" fmla="*/ 2338796 w 5718663"/>
              <a:gd name="connsiteY21" fmla="*/ 635000 h 2623973"/>
              <a:gd name="connsiteX22" fmla="*/ 2249896 w 5718663"/>
              <a:gd name="connsiteY22" fmla="*/ 660400 h 2623973"/>
              <a:gd name="connsiteX23" fmla="*/ 2199096 w 5718663"/>
              <a:gd name="connsiteY23" fmla="*/ 685800 h 2623973"/>
              <a:gd name="connsiteX24" fmla="*/ 2097496 w 5718663"/>
              <a:gd name="connsiteY24" fmla="*/ 711200 h 2623973"/>
              <a:gd name="connsiteX25" fmla="*/ 2033996 w 5718663"/>
              <a:gd name="connsiteY25" fmla="*/ 736600 h 2623973"/>
              <a:gd name="connsiteX26" fmla="*/ 1983196 w 5718663"/>
              <a:gd name="connsiteY26" fmla="*/ 749300 h 2623973"/>
              <a:gd name="connsiteX27" fmla="*/ 1906996 w 5718663"/>
              <a:gd name="connsiteY27" fmla="*/ 774700 h 2623973"/>
              <a:gd name="connsiteX28" fmla="*/ 1792696 w 5718663"/>
              <a:gd name="connsiteY28" fmla="*/ 812800 h 2623973"/>
              <a:gd name="connsiteX29" fmla="*/ 1741896 w 5718663"/>
              <a:gd name="connsiteY29" fmla="*/ 825500 h 2623973"/>
              <a:gd name="connsiteX30" fmla="*/ 1652996 w 5718663"/>
              <a:gd name="connsiteY30" fmla="*/ 889000 h 2623973"/>
              <a:gd name="connsiteX31" fmla="*/ 1614896 w 5718663"/>
              <a:gd name="connsiteY31" fmla="*/ 914400 h 2623973"/>
              <a:gd name="connsiteX32" fmla="*/ 1576796 w 5718663"/>
              <a:gd name="connsiteY32" fmla="*/ 952500 h 2623973"/>
              <a:gd name="connsiteX33" fmla="*/ 1500596 w 5718663"/>
              <a:gd name="connsiteY33" fmla="*/ 977900 h 2623973"/>
              <a:gd name="connsiteX34" fmla="*/ 1437096 w 5718663"/>
              <a:gd name="connsiteY34" fmla="*/ 1003300 h 2623973"/>
              <a:gd name="connsiteX35" fmla="*/ 1373596 w 5718663"/>
              <a:gd name="connsiteY35" fmla="*/ 1041400 h 2623973"/>
              <a:gd name="connsiteX36" fmla="*/ 1144996 w 5718663"/>
              <a:gd name="connsiteY36" fmla="*/ 1092200 h 2623973"/>
              <a:gd name="connsiteX37" fmla="*/ 1068796 w 5718663"/>
              <a:gd name="connsiteY37" fmla="*/ 1104900 h 2623973"/>
              <a:gd name="connsiteX38" fmla="*/ 954496 w 5718663"/>
              <a:gd name="connsiteY38" fmla="*/ 1143000 h 2623973"/>
              <a:gd name="connsiteX39" fmla="*/ 916396 w 5718663"/>
              <a:gd name="connsiteY39" fmla="*/ 1155700 h 2623973"/>
              <a:gd name="connsiteX40" fmla="*/ 852896 w 5718663"/>
              <a:gd name="connsiteY40" fmla="*/ 1168400 h 2623973"/>
              <a:gd name="connsiteX41" fmla="*/ 776696 w 5718663"/>
              <a:gd name="connsiteY41" fmla="*/ 1193800 h 2623973"/>
              <a:gd name="connsiteX42" fmla="*/ 713196 w 5718663"/>
              <a:gd name="connsiteY42" fmla="*/ 1206500 h 2623973"/>
              <a:gd name="connsiteX43" fmla="*/ 255996 w 5718663"/>
              <a:gd name="connsiteY43" fmla="*/ 1333500 h 2623973"/>
              <a:gd name="connsiteX44" fmla="*/ 5196296 w 5718663"/>
              <a:gd name="connsiteY44" fmla="*/ 2578100 h 2623973"/>
              <a:gd name="connsiteX45" fmla="*/ 5183596 w 5718663"/>
              <a:gd name="connsiteY45" fmla="*/ 2260600 h 2623973"/>
              <a:gd name="connsiteX46" fmla="*/ 1741896 w 5718663"/>
              <a:gd name="connsiteY46" fmla="*/ 1358900 h 2623973"/>
              <a:gd name="connsiteX47" fmla="*/ 5234396 w 5718663"/>
              <a:gd name="connsiteY47" fmla="*/ 457200 h 2623973"/>
              <a:gd name="connsiteX48" fmla="*/ 5221696 w 5718663"/>
              <a:gd name="connsiteY48" fmla="*/ 0 h 2623973"/>
              <a:gd name="connsiteX0" fmla="*/ 5221696 w 5718663"/>
              <a:gd name="connsiteY0" fmla="*/ 0 h 2623973"/>
              <a:gd name="connsiteX1" fmla="*/ 4586696 w 5718663"/>
              <a:gd name="connsiteY1" fmla="*/ 152400 h 2623973"/>
              <a:gd name="connsiteX2" fmla="*/ 4535896 w 5718663"/>
              <a:gd name="connsiteY2" fmla="*/ 165100 h 2623973"/>
              <a:gd name="connsiteX3" fmla="*/ 4421596 w 5718663"/>
              <a:gd name="connsiteY3" fmla="*/ 203200 h 2623973"/>
              <a:gd name="connsiteX4" fmla="*/ 4383496 w 5718663"/>
              <a:gd name="connsiteY4" fmla="*/ 215900 h 2623973"/>
              <a:gd name="connsiteX5" fmla="*/ 4332696 w 5718663"/>
              <a:gd name="connsiteY5" fmla="*/ 241300 h 2623973"/>
              <a:gd name="connsiteX6" fmla="*/ 4192996 w 5718663"/>
              <a:gd name="connsiteY6" fmla="*/ 279400 h 2623973"/>
              <a:gd name="connsiteX7" fmla="*/ 3977096 w 5718663"/>
              <a:gd name="connsiteY7" fmla="*/ 330200 h 2623973"/>
              <a:gd name="connsiteX8" fmla="*/ 3875496 w 5718663"/>
              <a:gd name="connsiteY8" fmla="*/ 368300 h 2623973"/>
              <a:gd name="connsiteX9" fmla="*/ 3824696 w 5718663"/>
              <a:gd name="connsiteY9" fmla="*/ 393700 h 2623973"/>
              <a:gd name="connsiteX10" fmla="*/ 3723096 w 5718663"/>
              <a:gd name="connsiteY10" fmla="*/ 419100 h 2623973"/>
              <a:gd name="connsiteX11" fmla="*/ 3684996 w 5718663"/>
              <a:gd name="connsiteY11" fmla="*/ 431800 h 2623973"/>
              <a:gd name="connsiteX12" fmla="*/ 3456396 w 5718663"/>
              <a:gd name="connsiteY12" fmla="*/ 457200 h 2623973"/>
              <a:gd name="connsiteX13" fmla="*/ 3291296 w 5718663"/>
              <a:gd name="connsiteY13" fmla="*/ 469900 h 2623973"/>
              <a:gd name="connsiteX14" fmla="*/ 3253196 w 5718663"/>
              <a:gd name="connsiteY14" fmla="*/ 495300 h 2623973"/>
              <a:gd name="connsiteX15" fmla="*/ 3202396 w 5718663"/>
              <a:gd name="connsiteY15" fmla="*/ 508000 h 2623973"/>
              <a:gd name="connsiteX16" fmla="*/ 3088096 w 5718663"/>
              <a:gd name="connsiteY16" fmla="*/ 533400 h 2623973"/>
              <a:gd name="connsiteX17" fmla="*/ 2630896 w 5718663"/>
              <a:gd name="connsiteY17" fmla="*/ 584200 h 2623973"/>
              <a:gd name="connsiteX18" fmla="*/ 2554696 w 5718663"/>
              <a:gd name="connsiteY18" fmla="*/ 596900 h 2623973"/>
              <a:gd name="connsiteX19" fmla="*/ 2376896 w 5718663"/>
              <a:gd name="connsiteY19" fmla="*/ 622300 h 2623973"/>
              <a:gd name="connsiteX20" fmla="*/ 2338796 w 5718663"/>
              <a:gd name="connsiteY20" fmla="*/ 635000 h 2623973"/>
              <a:gd name="connsiteX21" fmla="*/ 2249896 w 5718663"/>
              <a:gd name="connsiteY21" fmla="*/ 660400 h 2623973"/>
              <a:gd name="connsiteX22" fmla="*/ 2199096 w 5718663"/>
              <a:gd name="connsiteY22" fmla="*/ 685800 h 2623973"/>
              <a:gd name="connsiteX23" fmla="*/ 2097496 w 5718663"/>
              <a:gd name="connsiteY23" fmla="*/ 711200 h 2623973"/>
              <a:gd name="connsiteX24" fmla="*/ 2033996 w 5718663"/>
              <a:gd name="connsiteY24" fmla="*/ 736600 h 2623973"/>
              <a:gd name="connsiteX25" fmla="*/ 1983196 w 5718663"/>
              <a:gd name="connsiteY25" fmla="*/ 749300 h 2623973"/>
              <a:gd name="connsiteX26" fmla="*/ 1906996 w 5718663"/>
              <a:gd name="connsiteY26" fmla="*/ 774700 h 2623973"/>
              <a:gd name="connsiteX27" fmla="*/ 1792696 w 5718663"/>
              <a:gd name="connsiteY27" fmla="*/ 812800 h 2623973"/>
              <a:gd name="connsiteX28" fmla="*/ 1741896 w 5718663"/>
              <a:gd name="connsiteY28" fmla="*/ 825500 h 2623973"/>
              <a:gd name="connsiteX29" fmla="*/ 1652996 w 5718663"/>
              <a:gd name="connsiteY29" fmla="*/ 889000 h 2623973"/>
              <a:gd name="connsiteX30" fmla="*/ 1614896 w 5718663"/>
              <a:gd name="connsiteY30" fmla="*/ 914400 h 2623973"/>
              <a:gd name="connsiteX31" fmla="*/ 1576796 w 5718663"/>
              <a:gd name="connsiteY31" fmla="*/ 952500 h 2623973"/>
              <a:gd name="connsiteX32" fmla="*/ 1500596 w 5718663"/>
              <a:gd name="connsiteY32" fmla="*/ 977900 h 2623973"/>
              <a:gd name="connsiteX33" fmla="*/ 1437096 w 5718663"/>
              <a:gd name="connsiteY33" fmla="*/ 1003300 h 2623973"/>
              <a:gd name="connsiteX34" fmla="*/ 1373596 w 5718663"/>
              <a:gd name="connsiteY34" fmla="*/ 1041400 h 2623973"/>
              <a:gd name="connsiteX35" fmla="*/ 1144996 w 5718663"/>
              <a:gd name="connsiteY35" fmla="*/ 1092200 h 2623973"/>
              <a:gd name="connsiteX36" fmla="*/ 1068796 w 5718663"/>
              <a:gd name="connsiteY36" fmla="*/ 1104900 h 2623973"/>
              <a:gd name="connsiteX37" fmla="*/ 954496 w 5718663"/>
              <a:gd name="connsiteY37" fmla="*/ 1143000 h 2623973"/>
              <a:gd name="connsiteX38" fmla="*/ 916396 w 5718663"/>
              <a:gd name="connsiteY38" fmla="*/ 1155700 h 2623973"/>
              <a:gd name="connsiteX39" fmla="*/ 852896 w 5718663"/>
              <a:gd name="connsiteY39" fmla="*/ 1168400 h 2623973"/>
              <a:gd name="connsiteX40" fmla="*/ 776696 w 5718663"/>
              <a:gd name="connsiteY40" fmla="*/ 1193800 h 2623973"/>
              <a:gd name="connsiteX41" fmla="*/ 713196 w 5718663"/>
              <a:gd name="connsiteY41" fmla="*/ 1206500 h 2623973"/>
              <a:gd name="connsiteX42" fmla="*/ 255996 w 5718663"/>
              <a:gd name="connsiteY42" fmla="*/ 1333500 h 2623973"/>
              <a:gd name="connsiteX43" fmla="*/ 5196296 w 5718663"/>
              <a:gd name="connsiteY43" fmla="*/ 2578100 h 2623973"/>
              <a:gd name="connsiteX44" fmla="*/ 5183596 w 5718663"/>
              <a:gd name="connsiteY44" fmla="*/ 2260600 h 2623973"/>
              <a:gd name="connsiteX45" fmla="*/ 1741896 w 5718663"/>
              <a:gd name="connsiteY45" fmla="*/ 1358900 h 2623973"/>
              <a:gd name="connsiteX46" fmla="*/ 5234396 w 5718663"/>
              <a:gd name="connsiteY46" fmla="*/ 457200 h 2623973"/>
              <a:gd name="connsiteX47" fmla="*/ 5221696 w 5718663"/>
              <a:gd name="connsiteY47" fmla="*/ 0 h 2623973"/>
              <a:gd name="connsiteX0" fmla="*/ 5221696 w 5718663"/>
              <a:gd name="connsiteY0" fmla="*/ 0 h 2623973"/>
              <a:gd name="connsiteX1" fmla="*/ 4535896 w 5718663"/>
              <a:gd name="connsiteY1" fmla="*/ 165100 h 2623973"/>
              <a:gd name="connsiteX2" fmla="*/ 4421596 w 5718663"/>
              <a:gd name="connsiteY2" fmla="*/ 203200 h 2623973"/>
              <a:gd name="connsiteX3" fmla="*/ 4383496 w 5718663"/>
              <a:gd name="connsiteY3" fmla="*/ 215900 h 2623973"/>
              <a:gd name="connsiteX4" fmla="*/ 4332696 w 5718663"/>
              <a:gd name="connsiteY4" fmla="*/ 241300 h 2623973"/>
              <a:gd name="connsiteX5" fmla="*/ 4192996 w 5718663"/>
              <a:gd name="connsiteY5" fmla="*/ 279400 h 2623973"/>
              <a:gd name="connsiteX6" fmla="*/ 3977096 w 5718663"/>
              <a:gd name="connsiteY6" fmla="*/ 330200 h 2623973"/>
              <a:gd name="connsiteX7" fmla="*/ 3875496 w 5718663"/>
              <a:gd name="connsiteY7" fmla="*/ 368300 h 2623973"/>
              <a:gd name="connsiteX8" fmla="*/ 3824696 w 5718663"/>
              <a:gd name="connsiteY8" fmla="*/ 393700 h 2623973"/>
              <a:gd name="connsiteX9" fmla="*/ 3723096 w 5718663"/>
              <a:gd name="connsiteY9" fmla="*/ 419100 h 2623973"/>
              <a:gd name="connsiteX10" fmla="*/ 3684996 w 5718663"/>
              <a:gd name="connsiteY10" fmla="*/ 431800 h 2623973"/>
              <a:gd name="connsiteX11" fmla="*/ 3456396 w 5718663"/>
              <a:gd name="connsiteY11" fmla="*/ 457200 h 2623973"/>
              <a:gd name="connsiteX12" fmla="*/ 3291296 w 5718663"/>
              <a:gd name="connsiteY12" fmla="*/ 469900 h 2623973"/>
              <a:gd name="connsiteX13" fmla="*/ 3253196 w 5718663"/>
              <a:gd name="connsiteY13" fmla="*/ 495300 h 2623973"/>
              <a:gd name="connsiteX14" fmla="*/ 3202396 w 5718663"/>
              <a:gd name="connsiteY14" fmla="*/ 508000 h 2623973"/>
              <a:gd name="connsiteX15" fmla="*/ 3088096 w 5718663"/>
              <a:gd name="connsiteY15" fmla="*/ 533400 h 2623973"/>
              <a:gd name="connsiteX16" fmla="*/ 2630896 w 5718663"/>
              <a:gd name="connsiteY16" fmla="*/ 584200 h 2623973"/>
              <a:gd name="connsiteX17" fmla="*/ 2554696 w 5718663"/>
              <a:gd name="connsiteY17" fmla="*/ 596900 h 2623973"/>
              <a:gd name="connsiteX18" fmla="*/ 2376896 w 5718663"/>
              <a:gd name="connsiteY18" fmla="*/ 622300 h 2623973"/>
              <a:gd name="connsiteX19" fmla="*/ 2338796 w 5718663"/>
              <a:gd name="connsiteY19" fmla="*/ 635000 h 2623973"/>
              <a:gd name="connsiteX20" fmla="*/ 2249896 w 5718663"/>
              <a:gd name="connsiteY20" fmla="*/ 660400 h 2623973"/>
              <a:gd name="connsiteX21" fmla="*/ 2199096 w 5718663"/>
              <a:gd name="connsiteY21" fmla="*/ 685800 h 2623973"/>
              <a:gd name="connsiteX22" fmla="*/ 2097496 w 5718663"/>
              <a:gd name="connsiteY22" fmla="*/ 711200 h 2623973"/>
              <a:gd name="connsiteX23" fmla="*/ 2033996 w 5718663"/>
              <a:gd name="connsiteY23" fmla="*/ 736600 h 2623973"/>
              <a:gd name="connsiteX24" fmla="*/ 1983196 w 5718663"/>
              <a:gd name="connsiteY24" fmla="*/ 749300 h 2623973"/>
              <a:gd name="connsiteX25" fmla="*/ 1906996 w 5718663"/>
              <a:gd name="connsiteY25" fmla="*/ 774700 h 2623973"/>
              <a:gd name="connsiteX26" fmla="*/ 1792696 w 5718663"/>
              <a:gd name="connsiteY26" fmla="*/ 812800 h 2623973"/>
              <a:gd name="connsiteX27" fmla="*/ 1741896 w 5718663"/>
              <a:gd name="connsiteY27" fmla="*/ 825500 h 2623973"/>
              <a:gd name="connsiteX28" fmla="*/ 1652996 w 5718663"/>
              <a:gd name="connsiteY28" fmla="*/ 889000 h 2623973"/>
              <a:gd name="connsiteX29" fmla="*/ 1614896 w 5718663"/>
              <a:gd name="connsiteY29" fmla="*/ 914400 h 2623973"/>
              <a:gd name="connsiteX30" fmla="*/ 1576796 w 5718663"/>
              <a:gd name="connsiteY30" fmla="*/ 952500 h 2623973"/>
              <a:gd name="connsiteX31" fmla="*/ 1500596 w 5718663"/>
              <a:gd name="connsiteY31" fmla="*/ 977900 h 2623973"/>
              <a:gd name="connsiteX32" fmla="*/ 1437096 w 5718663"/>
              <a:gd name="connsiteY32" fmla="*/ 1003300 h 2623973"/>
              <a:gd name="connsiteX33" fmla="*/ 1373596 w 5718663"/>
              <a:gd name="connsiteY33" fmla="*/ 1041400 h 2623973"/>
              <a:gd name="connsiteX34" fmla="*/ 1144996 w 5718663"/>
              <a:gd name="connsiteY34" fmla="*/ 1092200 h 2623973"/>
              <a:gd name="connsiteX35" fmla="*/ 1068796 w 5718663"/>
              <a:gd name="connsiteY35" fmla="*/ 1104900 h 2623973"/>
              <a:gd name="connsiteX36" fmla="*/ 954496 w 5718663"/>
              <a:gd name="connsiteY36" fmla="*/ 1143000 h 2623973"/>
              <a:gd name="connsiteX37" fmla="*/ 916396 w 5718663"/>
              <a:gd name="connsiteY37" fmla="*/ 1155700 h 2623973"/>
              <a:gd name="connsiteX38" fmla="*/ 852896 w 5718663"/>
              <a:gd name="connsiteY38" fmla="*/ 1168400 h 2623973"/>
              <a:gd name="connsiteX39" fmla="*/ 776696 w 5718663"/>
              <a:gd name="connsiteY39" fmla="*/ 1193800 h 2623973"/>
              <a:gd name="connsiteX40" fmla="*/ 713196 w 5718663"/>
              <a:gd name="connsiteY40" fmla="*/ 1206500 h 2623973"/>
              <a:gd name="connsiteX41" fmla="*/ 255996 w 5718663"/>
              <a:gd name="connsiteY41" fmla="*/ 1333500 h 2623973"/>
              <a:gd name="connsiteX42" fmla="*/ 5196296 w 5718663"/>
              <a:gd name="connsiteY42" fmla="*/ 2578100 h 2623973"/>
              <a:gd name="connsiteX43" fmla="*/ 5183596 w 5718663"/>
              <a:gd name="connsiteY43" fmla="*/ 2260600 h 2623973"/>
              <a:gd name="connsiteX44" fmla="*/ 1741896 w 5718663"/>
              <a:gd name="connsiteY44" fmla="*/ 1358900 h 2623973"/>
              <a:gd name="connsiteX45" fmla="*/ 5234396 w 5718663"/>
              <a:gd name="connsiteY45" fmla="*/ 457200 h 2623973"/>
              <a:gd name="connsiteX46" fmla="*/ 5221696 w 5718663"/>
              <a:gd name="connsiteY46" fmla="*/ 0 h 2623973"/>
              <a:gd name="connsiteX0" fmla="*/ 5221696 w 5718663"/>
              <a:gd name="connsiteY0" fmla="*/ 0 h 2623973"/>
              <a:gd name="connsiteX1" fmla="*/ 4421596 w 5718663"/>
              <a:gd name="connsiteY1" fmla="*/ 203200 h 2623973"/>
              <a:gd name="connsiteX2" fmla="*/ 4383496 w 5718663"/>
              <a:gd name="connsiteY2" fmla="*/ 215900 h 2623973"/>
              <a:gd name="connsiteX3" fmla="*/ 4332696 w 5718663"/>
              <a:gd name="connsiteY3" fmla="*/ 241300 h 2623973"/>
              <a:gd name="connsiteX4" fmla="*/ 4192996 w 5718663"/>
              <a:gd name="connsiteY4" fmla="*/ 279400 h 2623973"/>
              <a:gd name="connsiteX5" fmla="*/ 3977096 w 5718663"/>
              <a:gd name="connsiteY5" fmla="*/ 330200 h 2623973"/>
              <a:gd name="connsiteX6" fmla="*/ 3875496 w 5718663"/>
              <a:gd name="connsiteY6" fmla="*/ 368300 h 2623973"/>
              <a:gd name="connsiteX7" fmla="*/ 3824696 w 5718663"/>
              <a:gd name="connsiteY7" fmla="*/ 393700 h 2623973"/>
              <a:gd name="connsiteX8" fmla="*/ 3723096 w 5718663"/>
              <a:gd name="connsiteY8" fmla="*/ 419100 h 2623973"/>
              <a:gd name="connsiteX9" fmla="*/ 3684996 w 5718663"/>
              <a:gd name="connsiteY9" fmla="*/ 431800 h 2623973"/>
              <a:gd name="connsiteX10" fmla="*/ 3456396 w 5718663"/>
              <a:gd name="connsiteY10" fmla="*/ 457200 h 2623973"/>
              <a:gd name="connsiteX11" fmla="*/ 3291296 w 5718663"/>
              <a:gd name="connsiteY11" fmla="*/ 469900 h 2623973"/>
              <a:gd name="connsiteX12" fmla="*/ 3253196 w 5718663"/>
              <a:gd name="connsiteY12" fmla="*/ 495300 h 2623973"/>
              <a:gd name="connsiteX13" fmla="*/ 3202396 w 5718663"/>
              <a:gd name="connsiteY13" fmla="*/ 508000 h 2623973"/>
              <a:gd name="connsiteX14" fmla="*/ 3088096 w 5718663"/>
              <a:gd name="connsiteY14" fmla="*/ 533400 h 2623973"/>
              <a:gd name="connsiteX15" fmla="*/ 2630896 w 5718663"/>
              <a:gd name="connsiteY15" fmla="*/ 584200 h 2623973"/>
              <a:gd name="connsiteX16" fmla="*/ 2554696 w 5718663"/>
              <a:gd name="connsiteY16" fmla="*/ 596900 h 2623973"/>
              <a:gd name="connsiteX17" fmla="*/ 2376896 w 5718663"/>
              <a:gd name="connsiteY17" fmla="*/ 622300 h 2623973"/>
              <a:gd name="connsiteX18" fmla="*/ 2338796 w 5718663"/>
              <a:gd name="connsiteY18" fmla="*/ 635000 h 2623973"/>
              <a:gd name="connsiteX19" fmla="*/ 2249896 w 5718663"/>
              <a:gd name="connsiteY19" fmla="*/ 660400 h 2623973"/>
              <a:gd name="connsiteX20" fmla="*/ 2199096 w 5718663"/>
              <a:gd name="connsiteY20" fmla="*/ 685800 h 2623973"/>
              <a:gd name="connsiteX21" fmla="*/ 2097496 w 5718663"/>
              <a:gd name="connsiteY21" fmla="*/ 711200 h 2623973"/>
              <a:gd name="connsiteX22" fmla="*/ 2033996 w 5718663"/>
              <a:gd name="connsiteY22" fmla="*/ 736600 h 2623973"/>
              <a:gd name="connsiteX23" fmla="*/ 1983196 w 5718663"/>
              <a:gd name="connsiteY23" fmla="*/ 749300 h 2623973"/>
              <a:gd name="connsiteX24" fmla="*/ 1906996 w 5718663"/>
              <a:gd name="connsiteY24" fmla="*/ 774700 h 2623973"/>
              <a:gd name="connsiteX25" fmla="*/ 1792696 w 5718663"/>
              <a:gd name="connsiteY25" fmla="*/ 812800 h 2623973"/>
              <a:gd name="connsiteX26" fmla="*/ 1741896 w 5718663"/>
              <a:gd name="connsiteY26" fmla="*/ 825500 h 2623973"/>
              <a:gd name="connsiteX27" fmla="*/ 1652996 w 5718663"/>
              <a:gd name="connsiteY27" fmla="*/ 889000 h 2623973"/>
              <a:gd name="connsiteX28" fmla="*/ 1614896 w 5718663"/>
              <a:gd name="connsiteY28" fmla="*/ 914400 h 2623973"/>
              <a:gd name="connsiteX29" fmla="*/ 1576796 w 5718663"/>
              <a:gd name="connsiteY29" fmla="*/ 952500 h 2623973"/>
              <a:gd name="connsiteX30" fmla="*/ 1500596 w 5718663"/>
              <a:gd name="connsiteY30" fmla="*/ 977900 h 2623973"/>
              <a:gd name="connsiteX31" fmla="*/ 1437096 w 5718663"/>
              <a:gd name="connsiteY31" fmla="*/ 1003300 h 2623973"/>
              <a:gd name="connsiteX32" fmla="*/ 1373596 w 5718663"/>
              <a:gd name="connsiteY32" fmla="*/ 1041400 h 2623973"/>
              <a:gd name="connsiteX33" fmla="*/ 1144996 w 5718663"/>
              <a:gd name="connsiteY33" fmla="*/ 1092200 h 2623973"/>
              <a:gd name="connsiteX34" fmla="*/ 1068796 w 5718663"/>
              <a:gd name="connsiteY34" fmla="*/ 1104900 h 2623973"/>
              <a:gd name="connsiteX35" fmla="*/ 954496 w 5718663"/>
              <a:gd name="connsiteY35" fmla="*/ 1143000 h 2623973"/>
              <a:gd name="connsiteX36" fmla="*/ 916396 w 5718663"/>
              <a:gd name="connsiteY36" fmla="*/ 1155700 h 2623973"/>
              <a:gd name="connsiteX37" fmla="*/ 852896 w 5718663"/>
              <a:gd name="connsiteY37" fmla="*/ 1168400 h 2623973"/>
              <a:gd name="connsiteX38" fmla="*/ 776696 w 5718663"/>
              <a:gd name="connsiteY38" fmla="*/ 1193800 h 2623973"/>
              <a:gd name="connsiteX39" fmla="*/ 713196 w 5718663"/>
              <a:gd name="connsiteY39" fmla="*/ 1206500 h 2623973"/>
              <a:gd name="connsiteX40" fmla="*/ 255996 w 5718663"/>
              <a:gd name="connsiteY40" fmla="*/ 1333500 h 2623973"/>
              <a:gd name="connsiteX41" fmla="*/ 5196296 w 5718663"/>
              <a:gd name="connsiteY41" fmla="*/ 2578100 h 2623973"/>
              <a:gd name="connsiteX42" fmla="*/ 5183596 w 5718663"/>
              <a:gd name="connsiteY42" fmla="*/ 2260600 h 2623973"/>
              <a:gd name="connsiteX43" fmla="*/ 1741896 w 5718663"/>
              <a:gd name="connsiteY43" fmla="*/ 1358900 h 2623973"/>
              <a:gd name="connsiteX44" fmla="*/ 5234396 w 5718663"/>
              <a:gd name="connsiteY44" fmla="*/ 457200 h 2623973"/>
              <a:gd name="connsiteX45" fmla="*/ 5221696 w 5718663"/>
              <a:gd name="connsiteY45" fmla="*/ 0 h 2623973"/>
              <a:gd name="connsiteX0" fmla="*/ 5221696 w 5718663"/>
              <a:gd name="connsiteY0" fmla="*/ 0 h 2623973"/>
              <a:gd name="connsiteX1" fmla="*/ 4383496 w 5718663"/>
              <a:gd name="connsiteY1" fmla="*/ 215900 h 2623973"/>
              <a:gd name="connsiteX2" fmla="*/ 4332696 w 5718663"/>
              <a:gd name="connsiteY2" fmla="*/ 241300 h 2623973"/>
              <a:gd name="connsiteX3" fmla="*/ 4192996 w 5718663"/>
              <a:gd name="connsiteY3" fmla="*/ 279400 h 2623973"/>
              <a:gd name="connsiteX4" fmla="*/ 3977096 w 5718663"/>
              <a:gd name="connsiteY4" fmla="*/ 330200 h 2623973"/>
              <a:gd name="connsiteX5" fmla="*/ 3875496 w 5718663"/>
              <a:gd name="connsiteY5" fmla="*/ 368300 h 2623973"/>
              <a:gd name="connsiteX6" fmla="*/ 3824696 w 5718663"/>
              <a:gd name="connsiteY6" fmla="*/ 393700 h 2623973"/>
              <a:gd name="connsiteX7" fmla="*/ 3723096 w 5718663"/>
              <a:gd name="connsiteY7" fmla="*/ 419100 h 2623973"/>
              <a:gd name="connsiteX8" fmla="*/ 3684996 w 5718663"/>
              <a:gd name="connsiteY8" fmla="*/ 431800 h 2623973"/>
              <a:gd name="connsiteX9" fmla="*/ 3456396 w 5718663"/>
              <a:gd name="connsiteY9" fmla="*/ 457200 h 2623973"/>
              <a:gd name="connsiteX10" fmla="*/ 3291296 w 5718663"/>
              <a:gd name="connsiteY10" fmla="*/ 469900 h 2623973"/>
              <a:gd name="connsiteX11" fmla="*/ 3253196 w 5718663"/>
              <a:gd name="connsiteY11" fmla="*/ 495300 h 2623973"/>
              <a:gd name="connsiteX12" fmla="*/ 3202396 w 5718663"/>
              <a:gd name="connsiteY12" fmla="*/ 508000 h 2623973"/>
              <a:gd name="connsiteX13" fmla="*/ 3088096 w 5718663"/>
              <a:gd name="connsiteY13" fmla="*/ 533400 h 2623973"/>
              <a:gd name="connsiteX14" fmla="*/ 2630896 w 5718663"/>
              <a:gd name="connsiteY14" fmla="*/ 584200 h 2623973"/>
              <a:gd name="connsiteX15" fmla="*/ 2554696 w 5718663"/>
              <a:gd name="connsiteY15" fmla="*/ 596900 h 2623973"/>
              <a:gd name="connsiteX16" fmla="*/ 2376896 w 5718663"/>
              <a:gd name="connsiteY16" fmla="*/ 622300 h 2623973"/>
              <a:gd name="connsiteX17" fmla="*/ 2338796 w 5718663"/>
              <a:gd name="connsiteY17" fmla="*/ 635000 h 2623973"/>
              <a:gd name="connsiteX18" fmla="*/ 2249896 w 5718663"/>
              <a:gd name="connsiteY18" fmla="*/ 660400 h 2623973"/>
              <a:gd name="connsiteX19" fmla="*/ 2199096 w 5718663"/>
              <a:gd name="connsiteY19" fmla="*/ 685800 h 2623973"/>
              <a:gd name="connsiteX20" fmla="*/ 2097496 w 5718663"/>
              <a:gd name="connsiteY20" fmla="*/ 711200 h 2623973"/>
              <a:gd name="connsiteX21" fmla="*/ 2033996 w 5718663"/>
              <a:gd name="connsiteY21" fmla="*/ 736600 h 2623973"/>
              <a:gd name="connsiteX22" fmla="*/ 1983196 w 5718663"/>
              <a:gd name="connsiteY22" fmla="*/ 749300 h 2623973"/>
              <a:gd name="connsiteX23" fmla="*/ 1906996 w 5718663"/>
              <a:gd name="connsiteY23" fmla="*/ 774700 h 2623973"/>
              <a:gd name="connsiteX24" fmla="*/ 1792696 w 5718663"/>
              <a:gd name="connsiteY24" fmla="*/ 812800 h 2623973"/>
              <a:gd name="connsiteX25" fmla="*/ 1741896 w 5718663"/>
              <a:gd name="connsiteY25" fmla="*/ 825500 h 2623973"/>
              <a:gd name="connsiteX26" fmla="*/ 1652996 w 5718663"/>
              <a:gd name="connsiteY26" fmla="*/ 889000 h 2623973"/>
              <a:gd name="connsiteX27" fmla="*/ 1614896 w 5718663"/>
              <a:gd name="connsiteY27" fmla="*/ 914400 h 2623973"/>
              <a:gd name="connsiteX28" fmla="*/ 1576796 w 5718663"/>
              <a:gd name="connsiteY28" fmla="*/ 952500 h 2623973"/>
              <a:gd name="connsiteX29" fmla="*/ 1500596 w 5718663"/>
              <a:gd name="connsiteY29" fmla="*/ 977900 h 2623973"/>
              <a:gd name="connsiteX30" fmla="*/ 1437096 w 5718663"/>
              <a:gd name="connsiteY30" fmla="*/ 1003300 h 2623973"/>
              <a:gd name="connsiteX31" fmla="*/ 1373596 w 5718663"/>
              <a:gd name="connsiteY31" fmla="*/ 1041400 h 2623973"/>
              <a:gd name="connsiteX32" fmla="*/ 1144996 w 5718663"/>
              <a:gd name="connsiteY32" fmla="*/ 1092200 h 2623973"/>
              <a:gd name="connsiteX33" fmla="*/ 1068796 w 5718663"/>
              <a:gd name="connsiteY33" fmla="*/ 1104900 h 2623973"/>
              <a:gd name="connsiteX34" fmla="*/ 954496 w 5718663"/>
              <a:gd name="connsiteY34" fmla="*/ 1143000 h 2623973"/>
              <a:gd name="connsiteX35" fmla="*/ 916396 w 5718663"/>
              <a:gd name="connsiteY35" fmla="*/ 1155700 h 2623973"/>
              <a:gd name="connsiteX36" fmla="*/ 852896 w 5718663"/>
              <a:gd name="connsiteY36" fmla="*/ 1168400 h 2623973"/>
              <a:gd name="connsiteX37" fmla="*/ 776696 w 5718663"/>
              <a:gd name="connsiteY37" fmla="*/ 1193800 h 2623973"/>
              <a:gd name="connsiteX38" fmla="*/ 713196 w 5718663"/>
              <a:gd name="connsiteY38" fmla="*/ 1206500 h 2623973"/>
              <a:gd name="connsiteX39" fmla="*/ 255996 w 5718663"/>
              <a:gd name="connsiteY39" fmla="*/ 1333500 h 2623973"/>
              <a:gd name="connsiteX40" fmla="*/ 5196296 w 5718663"/>
              <a:gd name="connsiteY40" fmla="*/ 2578100 h 2623973"/>
              <a:gd name="connsiteX41" fmla="*/ 5183596 w 5718663"/>
              <a:gd name="connsiteY41" fmla="*/ 2260600 h 2623973"/>
              <a:gd name="connsiteX42" fmla="*/ 1741896 w 5718663"/>
              <a:gd name="connsiteY42" fmla="*/ 1358900 h 2623973"/>
              <a:gd name="connsiteX43" fmla="*/ 5234396 w 5718663"/>
              <a:gd name="connsiteY43" fmla="*/ 457200 h 2623973"/>
              <a:gd name="connsiteX44" fmla="*/ 5221696 w 5718663"/>
              <a:gd name="connsiteY44" fmla="*/ 0 h 2623973"/>
              <a:gd name="connsiteX0" fmla="*/ 5221696 w 5718663"/>
              <a:gd name="connsiteY0" fmla="*/ 0 h 2623973"/>
              <a:gd name="connsiteX1" fmla="*/ 4332696 w 5718663"/>
              <a:gd name="connsiteY1" fmla="*/ 241300 h 2623973"/>
              <a:gd name="connsiteX2" fmla="*/ 4192996 w 5718663"/>
              <a:gd name="connsiteY2" fmla="*/ 279400 h 2623973"/>
              <a:gd name="connsiteX3" fmla="*/ 3977096 w 5718663"/>
              <a:gd name="connsiteY3" fmla="*/ 330200 h 2623973"/>
              <a:gd name="connsiteX4" fmla="*/ 3875496 w 5718663"/>
              <a:gd name="connsiteY4" fmla="*/ 368300 h 2623973"/>
              <a:gd name="connsiteX5" fmla="*/ 3824696 w 5718663"/>
              <a:gd name="connsiteY5" fmla="*/ 393700 h 2623973"/>
              <a:gd name="connsiteX6" fmla="*/ 3723096 w 5718663"/>
              <a:gd name="connsiteY6" fmla="*/ 419100 h 2623973"/>
              <a:gd name="connsiteX7" fmla="*/ 3684996 w 5718663"/>
              <a:gd name="connsiteY7" fmla="*/ 431800 h 2623973"/>
              <a:gd name="connsiteX8" fmla="*/ 3456396 w 5718663"/>
              <a:gd name="connsiteY8" fmla="*/ 457200 h 2623973"/>
              <a:gd name="connsiteX9" fmla="*/ 3291296 w 5718663"/>
              <a:gd name="connsiteY9" fmla="*/ 469900 h 2623973"/>
              <a:gd name="connsiteX10" fmla="*/ 3253196 w 5718663"/>
              <a:gd name="connsiteY10" fmla="*/ 495300 h 2623973"/>
              <a:gd name="connsiteX11" fmla="*/ 3202396 w 5718663"/>
              <a:gd name="connsiteY11" fmla="*/ 508000 h 2623973"/>
              <a:gd name="connsiteX12" fmla="*/ 3088096 w 5718663"/>
              <a:gd name="connsiteY12" fmla="*/ 533400 h 2623973"/>
              <a:gd name="connsiteX13" fmla="*/ 2630896 w 5718663"/>
              <a:gd name="connsiteY13" fmla="*/ 584200 h 2623973"/>
              <a:gd name="connsiteX14" fmla="*/ 2554696 w 5718663"/>
              <a:gd name="connsiteY14" fmla="*/ 596900 h 2623973"/>
              <a:gd name="connsiteX15" fmla="*/ 2376896 w 5718663"/>
              <a:gd name="connsiteY15" fmla="*/ 622300 h 2623973"/>
              <a:gd name="connsiteX16" fmla="*/ 2338796 w 5718663"/>
              <a:gd name="connsiteY16" fmla="*/ 635000 h 2623973"/>
              <a:gd name="connsiteX17" fmla="*/ 2249896 w 5718663"/>
              <a:gd name="connsiteY17" fmla="*/ 660400 h 2623973"/>
              <a:gd name="connsiteX18" fmla="*/ 2199096 w 5718663"/>
              <a:gd name="connsiteY18" fmla="*/ 685800 h 2623973"/>
              <a:gd name="connsiteX19" fmla="*/ 2097496 w 5718663"/>
              <a:gd name="connsiteY19" fmla="*/ 711200 h 2623973"/>
              <a:gd name="connsiteX20" fmla="*/ 2033996 w 5718663"/>
              <a:gd name="connsiteY20" fmla="*/ 736600 h 2623973"/>
              <a:gd name="connsiteX21" fmla="*/ 1983196 w 5718663"/>
              <a:gd name="connsiteY21" fmla="*/ 749300 h 2623973"/>
              <a:gd name="connsiteX22" fmla="*/ 1906996 w 5718663"/>
              <a:gd name="connsiteY22" fmla="*/ 774700 h 2623973"/>
              <a:gd name="connsiteX23" fmla="*/ 1792696 w 5718663"/>
              <a:gd name="connsiteY23" fmla="*/ 812800 h 2623973"/>
              <a:gd name="connsiteX24" fmla="*/ 1741896 w 5718663"/>
              <a:gd name="connsiteY24" fmla="*/ 825500 h 2623973"/>
              <a:gd name="connsiteX25" fmla="*/ 1652996 w 5718663"/>
              <a:gd name="connsiteY25" fmla="*/ 889000 h 2623973"/>
              <a:gd name="connsiteX26" fmla="*/ 1614896 w 5718663"/>
              <a:gd name="connsiteY26" fmla="*/ 914400 h 2623973"/>
              <a:gd name="connsiteX27" fmla="*/ 1576796 w 5718663"/>
              <a:gd name="connsiteY27" fmla="*/ 952500 h 2623973"/>
              <a:gd name="connsiteX28" fmla="*/ 1500596 w 5718663"/>
              <a:gd name="connsiteY28" fmla="*/ 977900 h 2623973"/>
              <a:gd name="connsiteX29" fmla="*/ 1437096 w 5718663"/>
              <a:gd name="connsiteY29" fmla="*/ 1003300 h 2623973"/>
              <a:gd name="connsiteX30" fmla="*/ 1373596 w 5718663"/>
              <a:gd name="connsiteY30" fmla="*/ 1041400 h 2623973"/>
              <a:gd name="connsiteX31" fmla="*/ 1144996 w 5718663"/>
              <a:gd name="connsiteY31" fmla="*/ 1092200 h 2623973"/>
              <a:gd name="connsiteX32" fmla="*/ 1068796 w 5718663"/>
              <a:gd name="connsiteY32" fmla="*/ 1104900 h 2623973"/>
              <a:gd name="connsiteX33" fmla="*/ 954496 w 5718663"/>
              <a:gd name="connsiteY33" fmla="*/ 1143000 h 2623973"/>
              <a:gd name="connsiteX34" fmla="*/ 916396 w 5718663"/>
              <a:gd name="connsiteY34" fmla="*/ 1155700 h 2623973"/>
              <a:gd name="connsiteX35" fmla="*/ 852896 w 5718663"/>
              <a:gd name="connsiteY35" fmla="*/ 1168400 h 2623973"/>
              <a:gd name="connsiteX36" fmla="*/ 776696 w 5718663"/>
              <a:gd name="connsiteY36" fmla="*/ 1193800 h 2623973"/>
              <a:gd name="connsiteX37" fmla="*/ 713196 w 5718663"/>
              <a:gd name="connsiteY37" fmla="*/ 1206500 h 2623973"/>
              <a:gd name="connsiteX38" fmla="*/ 255996 w 5718663"/>
              <a:gd name="connsiteY38" fmla="*/ 1333500 h 2623973"/>
              <a:gd name="connsiteX39" fmla="*/ 5196296 w 5718663"/>
              <a:gd name="connsiteY39" fmla="*/ 2578100 h 2623973"/>
              <a:gd name="connsiteX40" fmla="*/ 5183596 w 5718663"/>
              <a:gd name="connsiteY40" fmla="*/ 2260600 h 2623973"/>
              <a:gd name="connsiteX41" fmla="*/ 1741896 w 5718663"/>
              <a:gd name="connsiteY41" fmla="*/ 1358900 h 2623973"/>
              <a:gd name="connsiteX42" fmla="*/ 5234396 w 5718663"/>
              <a:gd name="connsiteY42" fmla="*/ 457200 h 2623973"/>
              <a:gd name="connsiteX43" fmla="*/ 5221696 w 5718663"/>
              <a:gd name="connsiteY43" fmla="*/ 0 h 2623973"/>
              <a:gd name="connsiteX0" fmla="*/ 5221696 w 5718663"/>
              <a:gd name="connsiteY0" fmla="*/ 0 h 2623973"/>
              <a:gd name="connsiteX1" fmla="*/ 4192996 w 5718663"/>
              <a:gd name="connsiteY1" fmla="*/ 279400 h 2623973"/>
              <a:gd name="connsiteX2" fmla="*/ 3977096 w 5718663"/>
              <a:gd name="connsiteY2" fmla="*/ 330200 h 2623973"/>
              <a:gd name="connsiteX3" fmla="*/ 3875496 w 5718663"/>
              <a:gd name="connsiteY3" fmla="*/ 368300 h 2623973"/>
              <a:gd name="connsiteX4" fmla="*/ 3824696 w 5718663"/>
              <a:gd name="connsiteY4" fmla="*/ 393700 h 2623973"/>
              <a:gd name="connsiteX5" fmla="*/ 3723096 w 5718663"/>
              <a:gd name="connsiteY5" fmla="*/ 419100 h 2623973"/>
              <a:gd name="connsiteX6" fmla="*/ 3684996 w 5718663"/>
              <a:gd name="connsiteY6" fmla="*/ 431800 h 2623973"/>
              <a:gd name="connsiteX7" fmla="*/ 3456396 w 5718663"/>
              <a:gd name="connsiteY7" fmla="*/ 457200 h 2623973"/>
              <a:gd name="connsiteX8" fmla="*/ 3291296 w 5718663"/>
              <a:gd name="connsiteY8" fmla="*/ 469900 h 2623973"/>
              <a:gd name="connsiteX9" fmla="*/ 3253196 w 5718663"/>
              <a:gd name="connsiteY9" fmla="*/ 495300 h 2623973"/>
              <a:gd name="connsiteX10" fmla="*/ 3202396 w 5718663"/>
              <a:gd name="connsiteY10" fmla="*/ 508000 h 2623973"/>
              <a:gd name="connsiteX11" fmla="*/ 3088096 w 5718663"/>
              <a:gd name="connsiteY11" fmla="*/ 533400 h 2623973"/>
              <a:gd name="connsiteX12" fmla="*/ 2630896 w 5718663"/>
              <a:gd name="connsiteY12" fmla="*/ 584200 h 2623973"/>
              <a:gd name="connsiteX13" fmla="*/ 2554696 w 5718663"/>
              <a:gd name="connsiteY13" fmla="*/ 596900 h 2623973"/>
              <a:gd name="connsiteX14" fmla="*/ 2376896 w 5718663"/>
              <a:gd name="connsiteY14" fmla="*/ 622300 h 2623973"/>
              <a:gd name="connsiteX15" fmla="*/ 2338796 w 5718663"/>
              <a:gd name="connsiteY15" fmla="*/ 635000 h 2623973"/>
              <a:gd name="connsiteX16" fmla="*/ 2249896 w 5718663"/>
              <a:gd name="connsiteY16" fmla="*/ 660400 h 2623973"/>
              <a:gd name="connsiteX17" fmla="*/ 2199096 w 5718663"/>
              <a:gd name="connsiteY17" fmla="*/ 685800 h 2623973"/>
              <a:gd name="connsiteX18" fmla="*/ 2097496 w 5718663"/>
              <a:gd name="connsiteY18" fmla="*/ 711200 h 2623973"/>
              <a:gd name="connsiteX19" fmla="*/ 2033996 w 5718663"/>
              <a:gd name="connsiteY19" fmla="*/ 736600 h 2623973"/>
              <a:gd name="connsiteX20" fmla="*/ 1983196 w 5718663"/>
              <a:gd name="connsiteY20" fmla="*/ 749300 h 2623973"/>
              <a:gd name="connsiteX21" fmla="*/ 1906996 w 5718663"/>
              <a:gd name="connsiteY21" fmla="*/ 774700 h 2623973"/>
              <a:gd name="connsiteX22" fmla="*/ 1792696 w 5718663"/>
              <a:gd name="connsiteY22" fmla="*/ 812800 h 2623973"/>
              <a:gd name="connsiteX23" fmla="*/ 1741896 w 5718663"/>
              <a:gd name="connsiteY23" fmla="*/ 825500 h 2623973"/>
              <a:gd name="connsiteX24" fmla="*/ 1652996 w 5718663"/>
              <a:gd name="connsiteY24" fmla="*/ 889000 h 2623973"/>
              <a:gd name="connsiteX25" fmla="*/ 1614896 w 5718663"/>
              <a:gd name="connsiteY25" fmla="*/ 914400 h 2623973"/>
              <a:gd name="connsiteX26" fmla="*/ 1576796 w 5718663"/>
              <a:gd name="connsiteY26" fmla="*/ 952500 h 2623973"/>
              <a:gd name="connsiteX27" fmla="*/ 1500596 w 5718663"/>
              <a:gd name="connsiteY27" fmla="*/ 977900 h 2623973"/>
              <a:gd name="connsiteX28" fmla="*/ 1437096 w 5718663"/>
              <a:gd name="connsiteY28" fmla="*/ 1003300 h 2623973"/>
              <a:gd name="connsiteX29" fmla="*/ 1373596 w 5718663"/>
              <a:gd name="connsiteY29" fmla="*/ 1041400 h 2623973"/>
              <a:gd name="connsiteX30" fmla="*/ 1144996 w 5718663"/>
              <a:gd name="connsiteY30" fmla="*/ 1092200 h 2623973"/>
              <a:gd name="connsiteX31" fmla="*/ 1068796 w 5718663"/>
              <a:gd name="connsiteY31" fmla="*/ 1104900 h 2623973"/>
              <a:gd name="connsiteX32" fmla="*/ 954496 w 5718663"/>
              <a:gd name="connsiteY32" fmla="*/ 1143000 h 2623973"/>
              <a:gd name="connsiteX33" fmla="*/ 916396 w 5718663"/>
              <a:gd name="connsiteY33" fmla="*/ 1155700 h 2623973"/>
              <a:gd name="connsiteX34" fmla="*/ 852896 w 5718663"/>
              <a:gd name="connsiteY34" fmla="*/ 1168400 h 2623973"/>
              <a:gd name="connsiteX35" fmla="*/ 776696 w 5718663"/>
              <a:gd name="connsiteY35" fmla="*/ 1193800 h 2623973"/>
              <a:gd name="connsiteX36" fmla="*/ 713196 w 5718663"/>
              <a:gd name="connsiteY36" fmla="*/ 1206500 h 2623973"/>
              <a:gd name="connsiteX37" fmla="*/ 255996 w 5718663"/>
              <a:gd name="connsiteY37" fmla="*/ 1333500 h 2623973"/>
              <a:gd name="connsiteX38" fmla="*/ 5196296 w 5718663"/>
              <a:gd name="connsiteY38" fmla="*/ 2578100 h 2623973"/>
              <a:gd name="connsiteX39" fmla="*/ 5183596 w 5718663"/>
              <a:gd name="connsiteY39" fmla="*/ 2260600 h 2623973"/>
              <a:gd name="connsiteX40" fmla="*/ 1741896 w 5718663"/>
              <a:gd name="connsiteY40" fmla="*/ 1358900 h 2623973"/>
              <a:gd name="connsiteX41" fmla="*/ 5234396 w 5718663"/>
              <a:gd name="connsiteY41" fmla="*/ 457200 h 2623973"/>
              <a:gd name="connsiteX42" fmla="*/ 5221696 w 5718663"/>
              <a:gd name="connsiteY42" fmla="*/ 0 h 2623973"/>
              <a:gd name="connsiteX0" fmla="*/ 5221696 w 5718663"/>
              <a:gd name="connsiteY0" fmla="*/ 0 h 2623973"/>
              <a:gd name="connsiteX1" fmla="*/ 3977096 w 5718663"/>
              <a:gd name="connsiteY1" fmla="*/ 330200 h 2623973"/>
              <a:gd name="connsiteX2" fmla="*/ 3875496 w 5718663"/>
              <a:gd name="connsiteY2" fmla="*/ 368300 h 2623973"/>
              <a:gd name="connsiteX3" fmla="*/ 3824696 w 5718663"/>
              <a:gd name="connsiteY3" fmla="*/ 393700 h 2623973"/>
              <a:gd name="connsiteX4" fmla="*/ 3723096 w 5718663"/>
              <a:gd name="connsiteY4" fmla="*/ 419100 h 2623973"/>
              <a:gd name="connsiteX5" fmla="*/ 3684996 w 5718663"/>
              <a:gd name="connsiteY5" fmla="*/ 431800 h 2623973"/>
              <a:gd name="connsiteX6" fmla="*/ 3456396 w 5718663"/>
              <a:gd name="connsiteY6" fmla="*/ 457200 h 2623973"/>
              <a:gd name="connsiteX7" fmla="*/ 3291296 w 5718663"/>
              <a:gd name="connsiteY7" fmla="*/ 469900 h 2623973"/>
              <a:gd name="connsiteX8" fmla="*/ 3253196 w 5718663"/>
              <a:gd name="connsiteY8" fmla="*/ 495300 h 2623973"/>
              <a:gd name="connsiteX9" fmla="*/ 3202396 w 5718663"/>
              <a:gd name="connsiteY9" fmla="*/ 508000 h 2623973"/>
              <a:gd name="connsiteX10" fmla="*/ 3088096 w 5718663"/>
              <a:gd name="connsiteY10" fmla="*/ 533400 h 2623973"/>
              <a:gd name="connsiteX11" fmla="*/ 2630896 w 5718663"/>
              <a:gd name="connsiteY11" fmla="*/ 584200 h 2623973"/>
              <a:gd name="connsiteX12" fmla="*/ 2554696 w 5718663"/>
              <a:gd name="connsiteY12" fmla="*/ 596900 h 2623973"/>
              <a:gd name="connsiteX13" fmla="*/ 2376896 w 5718663"/>
              <a:gd name="connsiteY13" fmla="*/ 622300 h 2623973"/>
              <a:gd name="connsiteX14" fmla="*/ 2338796 w 5718663"/>
              <a:gd name="connsiteY14" fmla="*/ 635000 h 2623973"/>
              <a:gd name="connsiteX15" fmla="*/ 2249896 w 5718663"/>
              <a:gd name="connsiteY15" fmla="*/ 660400 h 2623973"/>
              <a:gd name="connsiteX16" fmla="*/ 2199096 w 5718663"/>
              <a:gd name="connsiteY16" fmla="*/ 685800 h 2623973"/>
              <a:gd name="connsiteX17" fmla="*/ 2097496 w 5718663"/>
              <a:gd name="connsiteY17" fmla="*/ 711200 h 2623973"/>
              <a:gd name="connsiteX18" fmla="*/ 2033996 w 5718663"/>
              <a:gd name="connsiteY18" fmla="*/ 736600 h 2623973"/>
              <a:gd name="connsiteX19" fmla="*/ 1983196 w 5718663"/>
              <a:gd name="connsiteY19" fmla="*/ 749300 h 2623973"/>
              <a:gd name="connsiteX20" fmla="*/ 1906996 w 5718663"/>
              <a:gd name="connsiteY20" fmla="*/ 774700 h 2623973"/>
              <a:gd name="connsiteX21" fmla="*/ 1792696 w 5718663"/>
              <a:gd name="connsiteY21" fmla="*/ 812800 h 2623973"/>
              <a:gd name="connsiteX22" fmla="*/ 1741896 w 5718663"/>
              <a:gd name="connsiteY22" fmla="*/ 825500 h 2623973"/>
              <a:gd name="connsiteX23" fmla="*/ 1652996 w 5718663"/>
              <a:gd name="connsiteY23" fmla="*/ 889000 h 2623973"/>
              <a:gd name="connsiteX24" fmla="*/ 1614896 w 5718663"/>
              <a:gd name="connsiteY24" fmla="*/ 914400 h 2623973"/>
              <a:gd name="connsiteX25" fmla="*/ 1576796 w 5718663"/>
              <a:gd name="connsiteY25" fmla="*/ 952500 h 2623973"/>
              <a:gd name="connsiteX26" fmla="*/ 1500596 w 5718663"/>
              <a:gd name="connsiteY26" fmla="*/ 977900 h 2623973"/>
              <a:gd name="connsiteX27" fmla="*/ 1437096 w 5718663"/>
              <a:gd name="connsiteY27" fmla="*/ 1003300 h 2623973"/>
              <a:gd name="connsiteX28" fmla="*/ 1373596 w 5718663"/>
              <a:gd name="connsiteY28" fmla="*/ 1041400 h 2623973"/>
              <a:gd name="connsiteX29" fmla="*/ 1144996 w 5718663"/>
              <a:gd name="connsiteY29" fmla="*/ 1092200 h 2623973"/>
              <a:gd name="connsiteX30" fmla="*/ 1068796 w 5718663"/>
              <a:gd name="connsiteY30" fmla="*/ 1104900 h 2623973"/>
              <a:gd name="connsiteX31" fmla="*/ 954496 w 5718663"/>
              <a:gd name="connsiteY31" fmla="*/ 1143000 h 2623973"/>
              <a:gd name="connsiteX32" fmla="*/ 916396 w 5718663"/>
              <a:gd name="connsiteY32" fmla="*/ 1155700 h 2623973"/>
              <a:gd name="connsiteX33" fmla="*/ 852896 w 5718663"/>
              <a:gd name="connsiteY33" fmla="*/ 1168400 h 2623973"/>
              <a:gd name="connsiteX34" fmla="*/ 776696 w 5718663"/>
              <a:gd name="connsiteY34" fmla="*/ 1193800 h 2623973"/>
              <a:gd name="connsiteX35" fmla="*/ 713196 w 5718663"/>
              <a:gd name="connsiteY35" fmla="*/ 1206500 h 2623973"/>
              <a:gd name="connsiteX36" fmla="*/ 255996 w 5718663"/>
              <a:gd name="connsiteY36" fmla="*/ 1333500 h 2623973"/>
              <a:gd name="connsiteX37" fmla="*/ 5196296 w 5718663"/>
              <a:gd name="connsiteY37" fmla="*/ 2578100 h 2623973"/>
              <a:gd name="connsiteX38" fmla="*/ 5183596 w 5718663"/>
              <a:gd name="connsiteY38" fmla="*/ 2260600 h 2623973"/>
              <a:gd name="connsiteX39" fmla="*/ 1741896 w 5718663"/>
              <a:gd name="connsiteY39" fmla="*/ 1358900 h 2623973"/>
              <a:gd name="connsiteX40" fmla="*/ 5234396 w 5718663"/>
              <a:gd name="connsiteY40" fmla="*/ 457200 h 2623973"/>
              <a:gd name="connsiteX41" fmla="*/ 5221696 w 5718663"/>
              <a:gd name="connsiteY41" fmla="*/ 0 h 2623973"/>
              <a:gd name="connsiteX0" fmla="*/ 5221696 w 5718663"/>
              <a:gd name="connsiteY0" fmla="*/ 0 h 2623973"/>
              <a:gd name="connsiteX1" fmla="*/ 3875496 w 5718663"/>
              <a:gd name="connsiteY1" fmla="*/ 368300 h 2623973"/>
              <a:gd name="connsiteX2" fmla="*/ 3824696 w 5718663"/>
              <a:gd name="connsiteY2" fmla="*/ 393700 h 2623973"/>
              <a:gd name="connsiteX3" fmla="*/ 3723096 w 5718663"/>
              <a:gd name="connsiteY3" fmla="*/ 419100 h 2623973"/>
              <a:gd name="connsiteX4" fmla="*/ 3684996 w 5718663"/>
              <a:gd name="connsiteY4" fmla="*/ 431800 h 2623973"/>
              <a:gd name="connsiteX5" fmla="*/ 3456396 w 5718663"/>
              <a:gd name="connsiteY5" fmla="*/ 457200 h 2623973"/>
              <a:gd name="connsiteX6" fmla="*/ 3291296 w 5718663"/>
              <a:gd name="connsiteY6" fmla="*/ 469900 h 2623973"/>
              <a:gd name="connsiteX7" fmla="*/ 3253196 w 5718663"/>
              <a:gd name="connsiteY7" fmla="*/ 495300 h 2623973"/>
              <a:gd name="connsiteX8" fmla="*/ 3202396 w 5718663"/>
              <a:gd name="connsiteY8" fmla="*/ 508000 h 2623973"/>
              <a:gd name="connsiteX9" fmla="*/ 3088096 w 5718663"/>
              <a:gd name="connsiteY9" fmla="*/ 533400 h 2623973"/>
              <a:gd name="connsiteX10" fmla="*/ 2630896 w 5718663"/>
              <a:gd name="connsiteY10" fmla="*/ 584200 h 2623973"/>
              <a:gd name="connsiteX11" fmla="*/ 2554696 w 5718663"/>
              <a:gd name="connsiteY11" fmla="*/ 596900 h 2623973"/>
              <a:gd name="connsiteX12" fmla="*/ 2376896 w 5718663"/>
              <a:gd name="connsiteY12" fmla="*/ 622300 h 2623973"/>
              <a:gd name="connsiteX13" fmla="*/ 2338796 w 5718663"/>
              <a:gd name="connsiteY13" fmla="*/ 635000 h 2623973"/>
              <a:gd name="connsiteX14" fmla="*/ 2249896 w 5718663"/>
              <a:gd name="connsiteY14" fmla="*/ 660400 h 2623973"/>
              <a:gd name="connsiteX15" fmla="*/ 2199096 w 5718663"/>
              <a:gd name="connsiteY15" fmla="*/ 685800 h 2623973"/>
              <a:gd name="connsiteX16" fmla="*/ 2097496 w 5718663"/>
              <a:gd name="connsiteY16" fmla="*/ 711200 h 2623973"/>
              <a:gd name="connsiteX17" fmla="*/ 2033996 w 5718663"/>
              <a:gd name="connsiteY17" fmla="*/ 736600 h 2623973"/>
              <a:gd name="connsiteX18" fmla="*/ 1983196 w 5718663"/>
              <a:gd name="connsiteY18" fmla="*/ 749300 h 2623973"/>
              <a:gd name="connsiteX19" fmla="*/ 1906996 w 5718663"/>
              <a:gd name="connsiteY19" fmla="*/ 774700 h 2623973"/>
              <a:gd name="connsiteX20" fmla="*/ 1792696 w 5718663"/>
              <a:gd name="connsiteY20" fmla="*/ 812800 h 2623973"/>
              <a:gd name="connsiteX21" fmla="*/ 1741896 w 5718663"/>
              <a:gd name="connsiteY21" fmla="*/ 825500 h 2623973"/>
              <a:gd name="connsiteX22" fmla="*/ 1652996 w 5718663"/>
              <a:gd name="connsiteY22" fmla="*/ 889000 h 2623973"/>
              <a:gd name="connsiteX23" fmla="*/ 1614896 w 5718663"/>
              <a:gd name="connsiteY23" fmla="*/ 914400 h 2623973"/>
              <a:gd name="connsiteX24" fmla="*/ 1576796 w 5718663"/>
              <a:gd name="connsiteY24" fmla="*/ 952500 h 2623973"/>
              <a:gd name="connsiteX25" fmla="*/ 1500596 w 5718663"/>
              <a:gd name="connsiteY25" fmla="*/ 977900 h 2623973"/>
              <a:gd name="connsiteX26" fmla="*/ 1437096 w 5718663"/>
              <a:gd name="connsiteY26" fmla="*/ 1003300 h 2623973"/>
              <a:gd name="connsiteX27" fmla="*/ 1373596 w 5718663"/>
              <a:gd name="connsiteY27" fmla="*/ 1041400 h 2623973"/>
              <a:gd name="connsiteX28" fmla="*/ 1144996 w 5718663"/>
              <a:gd name="connsiteY28" fmla="*/ 1092200 h 2623973"/>
              <a:gd name="connsiteX29" fmla="*/ 1068796 w 5718663"/>
              <a:gd name="connsiteY29" fmla="*/ 1104900 h 2623973"/>
              <a:gd name="connsiteX30" fmla="*/ 954496 w 5718663"/>
              <a:gd name="connsiteY30" fmla="*/ 1143000 h 2623973"/>
              <a:gd name="connsiteX31" fmla="*/ 916396 w 5718663"/>
              <a:gd name="connsiteY31" fmla="*/ 1155700 h 2623973"/>
              <a:gd name="connsiteX32" fmla="*/ 852896 w 5718663"/>
              <a:gd name="connsiteY32" fmla="*/ 1168400 h 2623973"/>
              <a:gd name="connsiteX33" fmla="*/ 776696 w 5718663"/>
              <a:gd name="connsiteY33" fmla="*/ 1193800 h 2623973"/>
              <a:gd name="connsiteX34" fmla="*/ 713196 w 5718663"/>
              <a:gd name="connsiteY34" fmla="*/ 1206500 h 2623973"/>
              <a:gd name="connsiteX35" fmla="*/ 255996 w 5718663"/>
              <a:gd name="connsiteY35" fmla="*/ 1333500 h 2623973"/>
              <a:gd name="connsiteX36" fmla="*/ 5196296 w 5718663"/>
              <a:gd name="connsiteY36" fmla="*/ 2578100 h 2623973"/>
              <a:gd name="connsiteX37" fmla="*/ 5183596 w 5718663"/>
              <a:gd name="connsiteY37" fmla="*/ 2260600 h 2623973"/>
              <a:gd name="connsiteX38" fmla="*/ 1741896 w 5718663"/>
              <a:gd name="connsiteY38" fmla="*/ 1358900 h 2623973"/>
              <a:gd name="connsiteX39" fmla="*/ 5234396 w 5718663"/>
              <a:gd name="connsiteY39" fmla="*/ 457200 h 2623973"/>
              <a:gd name="connsiteX40" fmla="*/ 5221696 w 5718663"/>
              <a:gd name="connsiteY40" fmla="*/ 0 h 2623973"/>
              <a:gd name="connsiteX0" fmla="*/ 5221696 w 5718663"/>
              <a:gd name="connsiteY0" fmla="*/ 0 h 2623973"/>
              <a:gd name="connsiteX1" fmla="*/ 3824696 w 5718663"/>
              <a:gd name="connsiteY1" fmla="*/ 393700 h 2623973"/>
              <a:gd name="connsiteX2" fmla="*/ 3723096 w 5718663"/>
              <a:gd name="connsiteY2" fmla="*/ 419100 h 2623973"/>
              <a:gd name="connsiteX3" fmla="*/ 3684996 w 5718663"/>
              <a:gd name="connsiteY3" fmla="*/ 431800 h 2623973"/>
              <a:gd name="connsiteX4" fmla="*/ 3456396 w 5718663"/>
              <a:gd name="connsiteY4" fmla="*/ 457200 h 2623973"/>
              <a:gd name="connsiteX5" fmla="*/ 3291296 w 5718663"/>
              <a:gd name="connsiteY5" fmla="*/ 469900 h 2623973"/>
              <a:gd name="connsiteX6" fmla="*/ 3253196 w 5718663"/>
              <a:gd name="connsiteY6" fmla="*/ 495300 h 2623973"/>
              <a:gd name="connsiteX7" fmla="*/ 3202396 w 5718663"/>
              <a:gd name="connsiteY7" fmla="*/ 508000 h 2623973"/>
              <a:gd name="connsiteX8" fmla="*/ 3088096 w 5718663"/>
              <a:gd name="connsiteY8" fmla="*/ 533400 h 2623973"/>
              <a:gd name="connsiteX9" fmla="*/ 2630896 w 5718663"/>
              <a:gd name="connsiteY9" fmla="*/ 584200 h 2623973"/>
              <a:gd name="connsiteX10" fmla="*/ 2554696 w 5718663"/>
              <a:gd name="connsiteY10" fmla="*/ 596900 h 2623973"/>
              <a:gd name="connsiteX11" fmla="*/ 2376896 w 5718663"/>
              <a:gd name="connsiteY11" fmla="*/ 622300 h 2623973"/>
              <a:gd name="connsiteX12" fmla="*/ 2338796 w 5718663"/>
              <a:gd name="connsiteY12" fmla="*/ 635000 h 2623973"/>
              <a:gd name="connsiteX13" fmla="*/ 2249896 w 5718663"/>
              <a:gd name="connsiteY13" fmla="*/ 660400 h 2623973"/>
              <a:gd name="connsiteX14" fmla="*/ 2199096 w 5718663"/>
              <a:gd name="connsiteY14" fmla="*/ 685800 h 2623973"/>
              <a:gd name="connsiteX15" fmla="*/ 2097496 w 5718663"/>
              <a:gd name="connsiteY15" fmla="*/ 711200 h 2623973"/>
              <a:gd name="connsiteX16" fmla="*/ 2033996 w 5718663"/>
              <a:gd name="connsiteY16" fmla="*/ 736600 h 2623973"/>
              <a:gd name="connsiteX17" fmla="*/ 1983196 w 5718663"/>
              <a:gd name="connsiteY17" fmla="*/ 749300 h 2623973"/>
              <a:gd name="connsiteX18" fmla="*/ 1906996 w 5718663"/>
              <a:gd name="connsiteY18" fmla="*/ 774700 h 2623973"/>
              <a:gd name="connsiteX19" fmla="*/ 1792696 w 5718663"/>
              <a:gd name="connsiteY19" fmla="*/ 812800 h 2623973"/>
              <a:gd name="connsiteX20" fmla="*/ 1741896 w 5718663"/>
              <a:gd name="connsiteY20" fmla="*/ 825500 h 2623973"/>
              <a:gd name="connsiteX21" fmla="*/ 1652996 w 5718663"/>
              <a:gd name="connsiteY21" fmla="*/ 889000 h 2623973"/>
              <a:gd name="connsiteX22" fmla="*/ 1614896 w 5718663"/>
              <a:gd name="connsiteY22" fmla="*/ 914400 h 2623973"/>
              <a:gd name="connsiteX23" fmla="*/ 1576796 w 5718663"/>
              <a:gd name="connsiteY23" fmla="*/ 952500 h 2623973"/>
              <a:gd name="connsiteX24" fmla="*/ 1500596 w 5718663"/>
              <a:gd name="connsiteY24" fmla="*/ 977900 h 2623973"/>
              <a:gd name="connsiteX25" fmla="*/ 1437096 w 5718663"/>
              <a:gd name="connsiteY25" fmla="*/ 1003300 h 2623973"/>
              <a:gd name="connsiteX26" fmla="*/ 1373596 w 5718663"/>
              <a:gd name="connsiteY26" fmla="*/ 1041400 h 2623973"/>
              <a:gd name="connsiteX27" fmla="*/ 1144996 w 5718663"/>
              <a:gd name="connsiteY27" fmla="*/ 1092200 h 2623973"/>
              <a:gd name="connsiteX28" fmla="*/ 1068796 w 5718663"/>
              <a:gd name="connsiteY28" fmla="*/ 1104900 h 2623973"/>
              <a:gd name="connsiteX29" fmla="*/ 954496 w 5718663"/>
              <a:gd name="connsiteY29" fmla="*/ 1143000 h 2623973"/>
              <a:gd name="connsiteX30" fmla="*/ 916396 w 5718663"/>
              <a:gd name="connsiteY30" fmla="*/ 1155700 h 2623973"/>
              <a:gd name="connsiteX31" fmla="*/ 852896 w 5718663"/>
              <a:gd name="connsiteY31" fmla="*/ 1168400 h 2623973"/>
              <a:gd name="connsiteX32" fmla="*/ 776696 w 5718663"/>
              <a:gd name="connsiteY32" fmla="*/ 1193800 h 2623973"/>
              <a:gd name="connsiteX33" fmla="*/ 713196 w 5718663"/>
              <a:gd name="connsiteY33" fmla="*/ 1206500 h 2623973"/>
              <a:gd name="connsiteX34" fmla="*/ 255996 w 5718663"/>
              <a:gd name="connsiteY34" fmla="*/ 1333500 h 2623973"/>
              <a:gd name="connsiteX35" fmla="*/ 5196296 w 5718663"/>
              <a:gd name="connsiteY35" fmla="*/ 2578100 h 2623973"/>
              <a:gd name="connsiteX36" fmla="*/ 5183596 w 5718663"/>
              <a:gd name="connsiteY36" fmla="*/ 2260600 h 2623973"/>
              <a:gd name="connsiteX37" fmla="*/ 1741896 w 5718663"/>
              <a:gd name="connsiteY37" fmla="*/ 1358900 h 2623973"/>
              <a:gd name="connsiteX38" fmla="*/ 5234396 w 5718663"/>
              <a:gd name="connsiteY38" fmla="*/ 457200 h 2623973"/>
              <a:gd name="connsiteX39" fmla="*/ 5221696 w 5718663"/>
              <a:gd name="connsiteY39" fmla="*/ 0 h 2623973"/>
              <a:gd name="connsiteX0" fmla="*/ 5221696 w 5718663"/>
              <a:gd name="connsiteY0" fmla="*/ 0 h 2623973"/>
              <a:gd name="connsiteX1" fmla="*/ 3723096 w 5718663"/>
              <a:gd name="connsiteY1" fmla="*/ 419100 h 2623973"/>
              <a:gd name="connsiteX2" fmla="*/ 3684996 w 5718663"/>
              <a:gd name="connsiteY2" fmla="*/ 431800 h 2623973"/>
              <a:gd name="connsiteX3" fmla="*/ 3456396 w 5718663"/>
              <a:gd name="connsiteY3" fmla="*/ 457200 h 2623973"/>
              <a:gd name="connsiteX4" fmla="*/ 3291296 w 5718663"/>
              <a:gd name="connsiteY4" fmla="*/ 469900 h 2623973"/>
              <a:gd name="connsiteX5" fmla="*/ 3253196 w 5718663"/>
              <a:gd name="connsiteY5" fmla="*/ 495300 h 2623973"/>
              <a:gd name="connsiteX6" fmla="*/ 3202396 w 5718663"/>
              <a:gd name="connsiteY6" fmla="*/ 508000 h 2623973"/>
              <a:gd name="connsiteX7" fmla="*/ 3088096 w 5718663"/>
              <a:gd name="connsiteY7" fmla="*/ 533400 h 2623973"/>
              <a:gd name="connsiteX8" fmla="*/ 2630896 w 5718663"/>
              <a:gd name="connsiteY8" fmla="*/ 584200 h 2623973"/>
              <a:gd name="connsiteX9" fmla="*/ 2554696 w 5718663"/>
              <a:gd name="connsiteY9" fmla="*/ 596900 h 2623973"/>
              <a:gd name="connsiteX10" fmla="*/ 2376896 w 5718663"/>
              <a:gd name="connsiteY10" fmla="*/ 622300 h 2623973"/>
              <a:gd name="connsiteX11" fmla="*/ 2338796 w 5718663"/>
              <a:gd name="connsiteY11" fmla="*/ 635000 h 2623973"/>
              <a:gd name="connsiteX12" fmla="*/ 2249896 w 5718663"/>
              <a:gd name="connsiteY12" fmla="*/ 660400 h 2623973"/>
              <a:gd name="connsiteX13" fmla="*/ 2199096 w 5718663"/>
              <a:gd name="connsiteY13" fmla="*/ 685800 h 2623973"/>
              <a:gd name="connsiteX14" fmla="*/ 2097496 w 5718663"/>
              <a:gd name="connsiteY14" fmla="*/ 711200 h 2623973"/>
              <a:gd name="connsiteX15" fmla="*/ 2033996 w 5718663"/>
              <a:gd name="connsiteY15" fmla="*/ 736600 h 2623973"/>
              <a:gd name="connsiteX16" fmla="*/ 1983196 w 5718663"/>
              <a:gd name="connsiteY16" fmla="*/ 749300 h 2623973"/>
              <a:gd name="connsiteX17" fmla="*/ 1906996 w 5718663"/>
              <a:gd name="connsiteY17" fmla="*/ 774700 h 2623973"/>
              <a:gd name="connsiteX18" fmla="*/ 1792696 w 5718663"/>
              <a:gd name="connsiteY18" fmla="*/ 812800 h 2623973"/>
              <a:gd name="connsiteX19" fmla="*/ 1741896 w 5718663"/>
              <a:gd name="connsiteY19" fmla="*/ 825500 h 2623973"/>
              <a:gd name="connsiteX20" fmla="*/ 1652996 w 5718663"/>
              <a:gd name="connsiteY20" fmla="*/ 889000 h 2623973"/>
              <a:gd name="connsiteX21" fmla="*/ 1614896 w 5718663"/>
              <a:gd name="connsiteY21" fmla="*/ 914400 h 2623973"/>
              <a:gd name="connsiteX22" fmla="*/ 1576796 w 5718663"/>
              <a:gd name="connsiteY22" fmla="*/ 952500 h 2623973"/>
              <a:gd name="connsiteX23" fmla="*/ 1500596 w 5718663"/>
              <a:gd name="connsiteY23" fmla="*/ 977900 h 2623973"/>
              <a:gd name="connsiteX24" fmla="*/ 1437096 w 5718663"/>
              <a:gd name="connsiteY24" fmla="*/ 1003300 h 2623973"/>
              <a:gd name="connsiteX25" fmla="*/ 1373596 w 5718663"/>
              <a:gd name="connsiteY25" fmla="*/ 1041400 h 2623973"/>
              <a:gd name="connsiteX26" fmla="*/ 1144996 w 5718663"/>
              <a:gd name="connsiteY26" fmla="*/ 1092200 h 2623973"/>
              <a:gd name="connsiteX27" fmla="*/ 1068796 w 5718663"/>
              <a:gd name="connsiteY27" fmla="*/ 1104900 h 2623973"/>
              <a:gd name="connsiteX28" fmla="*/ 954496 w 5718663"/>
              <a:gd name="connsiteY28" fmla="*/ 1143000 h 2623973"/>
              <a:gd name="connsiteX29" fmla="*/ 916396 w 5718663"/>
              <a:gd name="connsiteY29" fmla="*/ 1155700 h 2623973"/>
              <a:gd name="connsiteX30" fmla="*/ 852896 w 5718663"/>
              <a:gd name="connsiteY30" fmla="*/ 1168400 h 2623973"/>
              <a:gd name="connsiteX31" fmla="*/ 776696 w 5718663"/>
              <a:gd name="connsiteY31" fmla="*/ 1193800 h 2623973"/>
              <a:gd name="connsiteX32" fmla="*/ 713196 w 5718663"/>
              <a:gd name="connsiteY32" fmla="*/ 1206500 h 2623973"/>
              <a:gd name="connsiteX33" fmla="*/ 255996 w 5718663"/>
              <a:gd name="connsiteY33" fmla="*/ 1333500 h 2623973"/>
              <a:gd name="connsiteX34" fmla="*/ 5196296 w 5718663"/>
              <a:gd name="connsiteY34" fmla="*/ 2578100 h 2623973"/>
              <a:gd name="connsiteX35" fmla="*/ 5183596 w 5718663"/>
              <a:gd name="connsiteY35" fmla="*/ 2260600 h 2623973"/>
              <a:gd name="connsiteX36" fmla="*/ 1741896 w 5718663"/>
              <a:gd name="connsiteY36" fmla="*/ 1358900 h 2623973"/>
              <a:gd name="connsiteX37" fmla="*/ 5234396 w 5718663"/>
              <a:gd name="connsiteY37" fmla="*/ 457200 h 2623973"/>
              <a:gd name="connsiteX38" fmla="*/ 5221696 w 5718663"/>
              <a:gd name="connsiteY38" fmla="*/ 0 h 2623973"/>
              <a:gd name="connsiteX0" fmla="*/ 5221696 w 5718663"/>
              <a:gd name="connsiteY0" fmla="*/ 0 h 2623973"/>
              <a:gd name="connsiteX1" fmla="*/ 3684996 w 5718663"/>
              <a:gd name="connsiteY1" fmla="*/ 431800 h 2623973"/>
              <a:gd name="connsiteX2" fmla="*/ 3456396 w 5718663"/>
              <a:gd name="connsiteY2" fmla="*/ 457200 h 2623973"/>
              <a:gd name="connsiteX3" fmla="*/ 3291296 w 5718663"/>
              <a:gd name="connsiteY3" fmla="*/ 469900 h 2623973"/>
              <a:gd name="connsiteX4" fmla="*/ 3253196 w 5718663"/>
              <a:gd name="connsiteY4" fmla="*/ 495300 h 2623973"/>
              <a:gd name="connsiteX5" fmla="*/ 3202396 w 5718663"/>
              <a:gd name="connsiteY5" fmla="*/ 508000 h 2623973"/>
              <a:gd name="connsiteX6" fmla="*/ 3088096 w 5718663"/>
              <a:gd name="connsiteY6" fmla="*/ 533400 h 2623973"/>
              <a:gd name="connsiteX7" fmla="*/ 2630896 w 5718663"/>
              <a:gd name="connsiteY7" fmla="*/ 584200 h 2623973"/>
              <a:gd name="connsiteX8" fmla="*/ 2554696 w 5718663"/>
              <a:gd name="connsiteY8" fmla="*/ 596900 h 2623973"/>
              <a:gd name="connsiteX9" fmla="*/ 2376896 w 5718663"/>
              <a:gd name="connsiteY9" fmla="*/ 622300 h 2623973"/>
              <a:gd name="connsiteX10" fmla="*/ 2338796 w 5718663"/>
              <a:gd name="connsiteY10" fmla="*/ 635000 h 2623973"/>
              <a:gd name="connsiteX11" fmla="*/ 2249896 w 5718663"/>
              <a:gd name="connsiteY11" fmla="*/ 660400 h 2623973"/>
              <a:gd name="connsiteX12" fmla="*/ 2199096 w 5718663"/>
              <a:gd name="connsiteY12" fmla="*/ 685800 h 2623973"/>
              <a:gd name="connsiteX13" fmla="*/ 2097496 w 5718663"/>
              <a:gd name="connsiteY13" fmla="*/ 711200 h 2623973"/>
              <a:gd name="connsiteX14" fmla="*/ 2033996 w 5718663"/>
              <a:gd name="connsiteY14" fmla="*/ 736600 h 2623973"/>
              <a:gd name="connsiteX15" fmla="*/ 1983196 w 5718663"/>
              <a:gd name="connsiteY15" fmla="*/ 749300 h 2623973"/>
              <a:gd name="connsiteX16" fmla="*/ 1906996 w 5718663"/>
              <a:gd name="connsiteY16" fmla="*/ 774700 h 2623973"/>
              <a:gd name="connsiteX17" fmla="*/ 1792696 w 5718663"/>
              <a:gd name="connsiteY17" fmla="*/ 812800 h 2623973"/>
              <a:gd name="connsiteX18" fmla="*/ 1741896 w 5718663"/>
              <a:gd name="connsiteY18" fmla="*/ 825500 h 2623973"/>
              <a:gd name="connsiteX19" fmla="*/ 1652996 w 5718663"/>
              <a:gd name="connsiteY19" fmla="*/ 889000 h 2623973"/>
              <a:gd name="connsiteX20" fmla="*/ 1614896 w 5718663"/>
              <a:gd name="connsiteY20" fmla="*/ 914400 h 2623973"/>
              <a:gd name="connsiteX21" fmla="*/ 1576796 w 5718663"/>
              <a:gd name="connsiteY21" fmla="*/ 952500 h 2623973"/>
              <a:gd name="connsiteX22" fmla="*/ 1500596 w 5718663"/>
              <a:gd name="connsiteY22" fmla="*/ 977900 h 2623973"/>
              <a:gd name="connsiteX23" fmla="*/ 1437096 w 5718663"/>
              <a:gd name="connsiteY23" fmla="*/ 1003300 h 2623973"/>
              <a:gd name="connsiteX24" fmla="*/ 1373596 w 5718663"/>
              <a:gd name="connsiteY24" fmla="*/ 1041400 h 2623973"/>
              <a:gd name="connsiteX25" fmla="*/ 1144996 w 5718663"/>
              <a:gd name="connsiteY25" fmla="*/ 1092200 h 2623973"/>
              <a:gd name="connsiteX26" fmla="*/ 1068796 w 5718663"/>
              <a:gd name="connsiteY26" fmla="*/ 1104900 h 2623973"/>
              <a:gd name="connsiteX27" fmla="*/ 954496 w 5718663"/>
              <a:gd name="connsiteY27" fmla="*/ 1143000 h 2623973"/>
              <a:gd name="connsiteX28" fmla="*/ 916396 w 5718663"/>
              <a:gd name="connsiteY28" fmla="*/ 1155700 h 2623973"/>
              <a:gd name="connsiteX29" fmla="*/ 852896 w 5718663"/>
              <a:gd name="connsiteY29" fmla="*/ 1168400 h 2623973"/>
              <a:gd name="connsiteX30" fmla="*/ 776696 w 5718663"/>
              <a:gd name="connsiteY30" fmla="*/ 1193800 h 2623973"/>
              <a:gd name="connsiteX31" fmla="*/ 713196 w 5718663"/>
              <a:gd name="connsiteY31" fmla="*/ 1206500 h 2623973"/>
              <a:gd name="connsiteX32" fmla="*/ 255996 w 5718663"/>
              <a:gd name="connsiteY32" fmla="*/ 1333500 h 2623973"/>
              <a:gd name="connsiteX33" fmla="*/ 5196296 w 5718663"/>
              <a:gd name="connsiteY33" fmla="*/ 2578100 h 2623973"/>
              <a:gd name="connsiteX34" fmla="*/ 5183596 w 5718663"/>
              <a:gd name="connsiteY34" fmla="*/ 2260600 h 2623973"/>
              <a:gd name="connsiteX35" fmla="*/ 1741896 w 5718663"/>
              <a:gd name="connsiteY35" fmla="*/ 1358900 h 2623973"/>
              <a:gd name="connsiteX36" fmla="*/ 5234396 w 5718663"/>
              <a:gd name="connsiteY36" fmla="*/ 457200 h 2623973"/>
              <a:gd name="connsiteX37" fmla="*/ 5221696 w 5718663"/>
              <a:gd name="connsiteY37" fmla="*/ 0 h 2623973"/>
              <a:gd name="connsiteX0" fmla="*/ 5221696 w 5718663"/>
              <a:gd name="connsiteY0" fmla="*/ 0 h 2623973"/>
              <a:gd name="connsiteX1" fmla="*/ 3456396 w 5718663"/>
              <a:gd name="connsiteY1" fmla="*/ 457200 h 2623973"/>
              <a:gd name="connsiteX2" fmla="*/ 3291296 w 5718663"/>
              <a:gd name="connsiteY2" fmla="*/ 469900 h 2623973"/>
              <a:gd name="connsiteX3" fmla="*/ 3253196 w 5718663"/>
              <a:gd name="connsiteY3" fmla="*/ 495300 h 2623973"/>
              <a:gd name="connsiteX4" fmla="*/ 3202396 w 5718663"/>
              <a:gd name="connsiteY4" fmla="*/ 508000 h 2623973"/>
              <a:gd name="connsiteX5" fmla="*/ 3088096 w 5718663"/>
              <a:gd name="connsiteY5" fmla="*/ 533400 h 2623973"/>
              <a:gd name="connsiteX6" fmla="*/ 2630896 w 5718663"/>
              <a:gd name="connsiteY6" fmla="*/ 584200 h 2623973"/>
              <a:gd name="connsiteX7" fmla="*/ 2554696 w 5718663"/>
              <a:gd name="connsiteY7" fmla="*/ 596900 h 2623973"/>
              <a:gd name="connsiteX8" fmla="*/ 2376896 w 5718663"/>
              <a:gd name="connsiteY8" fmla="*/ 622300 h 2623973"/>
              <a:gd name="connsiteX9" fmla="*/ 2338796 w 5718663"/>
              <a:gd name="connsiteY9" fmla="*/ 635000 h 2623973"/>
              <a:gd name="connsiteX10" fmla="*/ 2249896 w 5718663"/>
              <a:gd name="connsiteY10" fmla="*/ 660400 h 2623973"/>
              <a:gd name="connsiteX11" fmla="*/ 2199096 w 5718663"/>
              <a:gd name="connsiteY11" fmla="*/ 685800 h 2623973"/>
              <a:gd name="connsiteX12" fmla="*/ 2097496 w 5718663"/>
              <a:gd name="connsiteY12" fmla="*/ 711200 h 2623973"/>
              <a:gd name="connsiteX13" fmla="*/ 2033996 w 5718663"/>
              <a:gd name="connsiteY13" fmla="*/ 736600 h 2623973"/>
              <a:gd name="connsiteX14" fmla="*/ 1983196 w 5718663"/>
              <a:gd name="connsiteY14" fmla="*/ 749300 h 2623973"/>
              <a:gd name="connsiteX15" fmla="*/ 1906996 w 5718663"/>
              <a:gd name="connsiteY15" fmla="*/ 774700 h 2623973"/>
              <a:gd name="connsiteX16" fmla="*/ 1792696 w 5718663"/>
              <a:gd name="connsiteY16" fmla="*/ 812800 h 2623973"/>
              <a:gd name="connsiteX17" fmla="*/ 1741896 w 5718663"/>
              <a:gd name="connsiteY17" fmla="*/ 825500 h 2623973"/>
              <a:gd name="connsiteX18" fmla="*/ 1652996 w 5718663"/>
              <a:gd name="connsiteY18" fmla="*/ 889000 h 2623973"/>
              <a:gd name="connsiteX19" fmla="*/ 1614896 w 5718663"/>
              <a:gd name="connsiteY19" fmla="*/ 914400 h 2623973"/>
              <a:gd name="connsiteX20" fmla="*/ 1576796 w 5718663"/>
              <a:gd name="connsiteY20" fmla="*/ 952500 h 2623973"/>
              <a:gd name="connsiteX21" fmla="*/ 1500596 w 5718663"/>
              <a:gd name="connsiteY21" fmla="*/ 977900 h 2623973"/>
              <a:gd name="connsiteX22" fmla="*/ 1437096 w 5718663"/>
              <a:gd name="connsiteY22" fmla="*/ 1003300 h 2623973"/>
              <a:gd name="connsiteX23" fmla="*/ 1373596 w 5718663"/>
              <a:gd name="connsiteY23" fmla="*/ 1041400 h 2623973"/>
              <a:gd name="connsiteX24" fmla="*/ 1144996 w 5718663"/>
              <a:gd name="connsiteY24" fmla="*/ 1092200 h 2623973"/>
              <a:gd name="connsiteX25" fmla="*/ 1068796 w 5718663"/>
              <a:gd name="connsiteY25" fmla="*/ 1104900 h 2623973"/>
              <a:gd name="connsiteX26" fmla="*/ 954496 w 5718663"/>
              <a:gd name="connsiteY26" fmla="*/ 1143000 h 2623973"/>
              <a:gd name="connsiteX27" fmla="*/ 916396 w 5718663"/>
              <a:gd name="connsiteY27" fmla="*/ 1155700 h 2623973"/>
              <a:gd name="connsiteX28" fmla="*/ 852896 w 5718663"/>
              <a:gd name="connsiteY28" fmla="*/ 1168400 h 2623973"/>
              <a:gd name="connsiteX29" fmla="*/ 776696 w 5718663"/>
              <a:gd name="connsiteY29" fmla="*/ 1193800 h 2623973"/>
              <a:gd name="connsiteX30" fmla="*/ 713196 w 5718663"/>
              <a:gd name="connsiteY30" fmla="*/ 1206500 h 2623973"/>
              <a:gd name="connsiteX31" fmla="*/ 255996 w 5718663"/>
              <a:gd name="connsiteY31" fmla="*/ 1333500 h 2623973"/>
              <a:gd name="connsiteX32" fmla="*/ 5196296 w 5718663"/>
              <a:gd name="connsiteY32" fmla="*/ 2578100 h 2623973"/>
              <a:gd name="connsiteX33" fmla="*/ 5183596 w 5718663"/>
              <a:gd name="connsiteY33" fmla="*/ 2260600 h 2623973"/>
              <a:gd name="connsiteX34" fmla="*/ 1741896 w 5718663"/>
              <a:gd name="connsiteY34" fmla="*/ 1358900 h 2623973"/>
              <a:gd name="connsiteX35" fmla="*/ 5234396 w 5718663"/>
              <a:gd name="connsiteY35" fmla="*/ 457200 h 2623973"/>
              <a:gd name="connsiteX36" fmla="*/ 5221696 w 5718663"/>
              <a:gd name="connsiteY36" fmla="*/ 0 h 2623973"/>
              <a:gd name="connsiteX0" fmla="*/ 5221696 w 5718663"/>
              <a:gd name="connsiteY0" fmla="*/ 0 h 2623973"/>
              <a:gd name="connsiteX1" fmla="*/ 3291296 w 5718663"/>
              <a:gd name="connsiteY1" fmla="*/ 469900 h 2623973"/>
              <a:gd name="connsiteX2" fmla="*/ 3253196 w 5718663"/>
              <a:gd name="connsiteY2" fmla="*/ 495300 h 2623973"/>
              <a:gd name="connsiteX3" fmla="*/ 3202396 w 5718663"/>
              <a:gd name="connsiteY3" fmla="*/ 508000 h 2623973"/>
              <a:gd name="connsiteX4" fmla="*/ 3088096 w 5718663"/>
              <a:gd name="connsiteY4" fmla="*/ 533400 h 2623973"/>
              <a:gd name="connsiteX5" fmla="*/ 2630896 w 5718663"/>
              <a:gd name="connsiteY5" fmla="*/ 584200 h 2623973"/>
              <a:gd name="connsiteX6" fmla="*/ 2554696 w 5718663"/>
              <a:gd name="connsiteY6" fmla="*/ 596900 h 2623973"/>
              <a:gd name="connsiteX7" fmla="*/ 2376896 w 5718663"/>
              <a:gd name="connsiteY7" fmla="*/ 622300 h 2623973"/>
              <a:gd name="connsiteX8" fmla="*/ 2338796 w 5718663"/>
              <a:gd name="connsiteY8" fmla="*/ 635000 h 2623973"/>
              <a:gd name="connsiteX9" fmla="*/ 2249896 w 5718663"/>
              <a:gd name="connsiteY9" fmla="*/ 660400 h 2623973"/>
              <a:gd name="connsiteX10" fmla="*/ 2199096 w 5718663"/>
              <a:gd name="connsiteY10" fmla="*/ 685800 h 2623973"/>
              <a:gd name="connsiteX11" fmla="*/ 2097496 w 5718663"/>
              <a:gd name="connsiteY11" fmla="*/ 711200 h 2623973"/>
              <a:gd name="connsiteX12" fmla="*/ 2033996 w 5718663"/>
              <a:gd name="connsiteY12" fmla="*/ 736600 h 2623973"/>
              <a:gd name="connsiteX13" fmla="*/ 1983196 w 5718663"/>
              <a:gd name="connsiteY13" fmla="*/ 749300 h 2623973"/>
              <a:gd name="connsiteX14" fmla="*/ 1906996 w 5718663"/>
              <a:gd name="connsiteY14" fmla="*/ 774700 h 2623973"/>
              <a:gd name="connsiteX15" fmla="*/ 1792696 w 5718663"/>
              <a:gd name="connsiteY15" fmla="*/ 812800 h 2623973"/>
              <a:gd name="connsiteX16" fmla="*/ 1741896 w 5718663"/>
              <a:gd name="connsiteY16" fmla="*/ 825500 h 2623973"/>
              <a:gd name="connsiteX17" fmla="*/ 1652996 w 5718663"/>
              <a:gd name="connsiteY17" fmla="*/ 889000 h 2623973"/>
              <a:gd name="connsiteX18" fmla="*/ 1614896 w 5718663"/>
              <a:gd name="connsiteY18" fmla="*/ 914400 h 2623973"/>
              <a:gd name="connsiteX19" fmla="*/ 1576796 w 5718663"/>
              <a:gd name="connsiteY19" fmla="*/ 952500 h 2623973"/>
              <a:gd name="connsiteX20" fmla="*/ 1500596 w 5718663"/>
              <a:gd name="connsiteY20" fmla="*/ 977900 h 2623973"/>
              <a:gd name="connsiteX21" fmla="*/ 1437096 w 5718663"/>
              <a:gd name="connsiteY21" fmla="*/ 1003300 h 2623973"/>
              <a:gd name="connsiteX22" fmla="*/ 1373596 w 5718663"/>
              <a:gd name="connsiteY22" fmla="*/ 1041400 h 2623973"/>
              <a:gd name="connsiteX23" fmla="*/ 1144996 w 5718663"/>
              <a:gd name="connsiteY23" fmla="*/ 1092200 h 2623973"/>
              <a:gd name="connsiteX24" fmla="*/ 1068796 w 5718663"/>
              <a:gd name="connsiteY24" fmla="*/ 1104900 h 2623973"/>
              <a:gd name="connsiteX25" fmla="*/ 954496 w 5718663"/>
              <a:gd name="connsiteY25" fmla="*/ 1143000 h 2623973"/>
              <a:gd name="connsiteX26" fmla="*/ 916396 w 5718663"/>
              <a:gd name="connsiteY26" fmla="*/ 1155700 h 2623973"/>
              <a:gd name="connsiteX27" fmla="*/ 852896 w 5718663"/>
              <a:gd name="connsiteY27" fmla="*/ 1168400 h 2623973"/>
              <a:gd name="connsiteX28" fmla="*/ 776696 w 5718663"/>
              <a:gd name="connsiteY28" fmla="*/ 1193800 h 2623973"/>
              <a:gd name="connsiteX29" fmla="*/ 713196 w 5718663"/>
              <a:gd name="connsiteY29" fmla="*/ 1206500 h 2623973"/>
              <a:gd name="connsiteX30" fmla="*/ 255996 w 5718663"/>
              <a:gd name="connsiteY30" fmla="*/ 1333500 h 2623973"/>
              <a:gd name="connsiteX31" fmla="*/ 5196296 w 5718663"/>
              <a:gd name="connsiteY31" fmla="*/ 2578100 h 2623973"/>
              <a:gd name="connsiteX32" fmla="*/ 5183596 w 5718663"/>
              <a:gd name="connsiteY32" fmla="*/ 2260600 h 2623973"/>
              <a:gd name="connsiteX33" fmla="*/ 1741896 w 5718663"/>
              <a:gd name="connsiteY33" fmla="*/ 1358900 h 2623973"/>
              <a:gd name="connsiteX34" fmla="*/ 5234396 w 5718663"/>
              <a:gd name="connsiteY34" fmla="*/ 457200 h 2623973"/>
              <a:gd name="connsiteX35" fmla="*/ 5221696 w 5718663"/>
              <a:gd name="connsiteY35" fmla="*/ 0 h 2623973"/>
              <a:gd name="connsiteX0" fmla="*/ 5221696 w 5718663"/>
              <a:gd name="connsiteY0" fmla="*/ 0 h 2623973"/>
              <a:gd name="connsiteX1" fmla="*/ 3253196 w 5718663"/>
              <a:gd name="connsiteY1" fmla="*/ 495300 h 2623973"/>
              <a:gd name="connsiteX2" fmla="*/ 3202396 w 5718663"/>
              <a:gd name="connsiteY2" fmla="*/ 508000 h 2623973"/>
              <a:gd name="connsiteX3" fmla="*/ 3088096 w 5718663"/>
              <a:gd name="connsiteY3" fmla="*/ 533400 h 2623973"/>
              <a:gd name="connsiteX4" fmla="*/ 2630896 w 5718663"/>
              <a:gd name="connsiteY4" fmla="*/ 584200 h 2623973"/>
              <a:gd name="connsiteX5" fmla="*/ 2554696 w 5718663"/>
              <a:gd name="connsiteY5" fmla="*/ 596900 h 2623973"/>
              <a:gd name="connsiteX6" fmla="*/ 2376896 w 5718663"/>
              <a:gd name="connsiteY6" fmla="*/ 622300 h 2623973"/>
              <a:gd name="connsiteX7" fmla="*/ 2338796 w 5718663"/>
              <a:gd name="connsiteY7" fmla="*/ 635000 h 2623973"/>
              <a:gd name="connsiteX8" fmla="*/ 2249896 w 5718663"/>
              <a:gd name="connsiteY8" fmla="*/ 660400 h 2623973"/>
              <a:gd name="connsiteX9" fmla="*/ 2199096 w 5718663"/>
              <a:gd name="connsiteY9" fmla="*/ 685800 h 2623973"/>
              <a:gd name="connsiteX10" fmla="*/ 2097496 w 5718663"/>
              <a:gd name="connsiteY10" fmla="*/ 711200 h 2623973"/>
              <a:gd name="connsiteX11" fmla="*/ 2033996 w 5718663"/>
              <a:gd name="connsiteY11" fmla="*/ 736600 h 2623973"/>
              <a:gd name="connsiteX12" fmla="*/ 1983196 w 5718663"/>
              <a:gd name="connsiteY12" fmla="*/ 749300 h 2623973"/>
              <a:gd name="connsiteX13" fmla="*/ 1906996 w 5718663"/>
              <a:gd name="connsiteY13" fmla="*/ 774700 h 2623973"/>
              <a:gd name="connsiteX14" fmla="*/ 1792696 w 5718663"/>
              <a:gd name="connsiteY14" fmla="*/ 812800 h 2623973"/>
              <a:gd name="connsiteX15" fmla="*/ 1741896 w 5718663"/>
              <a:gd name="connsiteY15" fmla="*/ 825500 h 2623973"/>
              <a:gd name="connsiteX16" fmla="*/ 1652996 w 5718663"/>
              <a:gd name="connsiteY16" fmla="*/ 889000 h 2623973"/>
              <a:gd name="connsiteX17" fmla="*/ 1614896 w 5718663"/>
              <a:gd name="connsiteY17" fmla="*/ 914400 h 2623973"/>
              <a:gd name="connsiteX18" fmla="*/ 1576796 w 5718663"/>
              <a:gd name="connsiteY18" fmla="*/ 952500 h 2623973"/>
              <a:gd name="connsiteX19" fmla="*/ 1500596 w 5718663"/>
              <a:gd name="connsiteY19" fmla="*/ 977900 h 2623973"/>
              <a:gd name="connsiteX20" fmla="*/ 1437096 w 5718663"/>
              <a:gd name="connsiteY20" fmla="*/ 1003300 h 2623973"/>
              <a:gd name="connsiteX21" fmla="*/ 1373596 w 5718663"/>
              <a:gd name="connsiteY21" fmla="*/ 1041400 h 2623973"/>
              <a:gd name="connsiteX22" fmla="*/ 1144996 w 5718663"/>
              <a:gd name="connsiteY22" fmla="*/ 1092200 h 2623973"/>
              <a:gd name="connsiteX23" fmla="*/ 1068796 w 5718663"/>
              <a:gd name="connsiteY23" fmla="*/ 1104900 h 2623973"/>
              <a:gd name="connsiteX24" fmla="*/ 954496 w 5718663"/>
              <a:gd name="connsiteY24" fmla="*/ 1143000 h 2623973"/>
              <a:gd name="connsiteX25" fmla="*/ 916396 w 5718663"/>
              <a:gd name="connsiteY25" fmla="*/ 1155700 h 2623973"/>
              <a:gd name="connsiteX26" fmla="*/ 852896 w 5718663"/>
              <a:gd name="connsiteY26" fmla="*/ 1168400 h 2623973"/>
              <a:gd name="connsiteX27" fmla="*/ 776696 w 5718663"/>
              <a:gd name="connsiteY27" fmla="*/ 1193800 h 2623973"/>
              <a:gd name="connsiteX28" fmla="*/ 713196 w 5718663"/>
              <a:gd name="connsiteY28" fmla="*/ 1206500 h 2623973"/>
              <a:gd name="connsiteX29" fmla="*/ 255996 w 5718663"/>
              <a:gd name="connsiteY29" fmla="*/ 1333500 h 2623973"/>
              <a:gd name="connsiteX30" fmla="*/ 5196296 w 5718663"/>
              <a:gd name="connsiteY30" fmla="*/ 2578100 h 2623973"/>
              <a:gd name="connsiteX31" fmla="*/ 5183596 w 5718663"/>
              <a:gd name="connsiteY31" fmla="*/ 2260600 h 2623973"/>
              <a:gd name="connsiteX32" fmla="*/ 1741896 w 5718663"/>
              <a:gd name="connsiteY32" fmla="*/ 1358900 h 2623973"/>
              <a:gd name="connsiteX33" fmla="*/ 5234396 w 5718663"/>
              <a:gd name="connsiteY33" fmla="*/ 457200 h 2623973"/>
              <a:gd name="connsiteX34" fmla="*/ 5221696 w 5718663"/>
              <a:gd name="connsiteY34" fmla="*/ 0 h 2623973"/>
              <a:gd name="connsiteX0" fmla="*/ 5221696 w 5718663"/>
              <a:gd name="connsiteY0" fmla="*/ 0 h 2623973"/>
              <a:gd name="connsiteX1" fmla="*/ 3202396 w 5718663"/>
              <a:gd name="connsiteY1" fmla="*/ 508000 h 2623973"/>
              <a:gd name="connsiteX2" fmla="*/ 3088096 w 5718663"/>
              <a:gd name="connsiteY2" fmla="*/ 533400 h 2623973"/>
              <a:gd name="connsiteX3" fmla="*/ 2630896 w 5718663"/>
              <a:gd name="connsiteY3" fmla="*/ 584200 h 2623973"/>
              <a:gd name="connsiteX4" fmla="*/ 2554696 w 5718663"/>
              <a:gd name="connsiteY4" fmla="*/ 596900 h 2623973"/>
              <a:gd name="connsiteX5" fmla="*/ 2376896 w 5718663"/>
              <a:gd name="connsiteY5" fmla="*/ 622300 h 2623973"/>
              <a:gd name="connsiteX6" fmla="*/ 2338796 w 5718663"/>
              <a:gd name="connsiteY6" fmla="*/ 635000 h 2623973"/>
              <a:gd name="connsiteX7" fmla="*/ 2249896 w 5718663"/>
              <a:gd name="connsiteY7" fmla="*/ 660400 h 2623973"/>
              <a:gd name="connsiteX8" fmla="*/ 2199096 w 5718663"/>
              <a:gd name="connsiteY8" fmla="*/ 685800 h 2623973"/>
              <a:gd name="connsiteX9" fmla="*/ 2097496 w 5718663"/>
              <a:gd name="connsiteY9" fmla="*/ 711200 h 2623973"/>
              <a:gd name="connsiteX10" fmla="*/ 2033996 w 5718663"/>
              <a:gd name="connsiteY10" fmla="*/ 736600 h 2623973"/>
              <a:gd name="connsiteX11" fmla="*/ 1983196 w 5718663"/>
              <a:gd name="connsiteY11" fmla="*/ 749300 h 2623973"/>
              <a:gd name="connsiteX12" fmla="*/ 1906996 w 5718663"/>
              <a:gd name="connsiteY12" fmla="*/ 774700 h 2623973"/>
              <a:gd name="connsiteX13" fmla="*/ 1792696 w 5718663"/>
              <a:gd name="connsiteY13" fmla="*/ 812800 h 2623973"/>
              <a:gd name="connsiteX14" fmla="*/ 1741896 w 5718663"/>
              <a:gd name="connsiteY14" fmla="*/ 825500 h 2623973"/>
              <a:gd name="connsiteX15" fmla="*/ 1652996 w 5718663"/>
              <a:gd name="connsiteY15" fmla="*/ 889000 h 2623973"/>
              <a:gd name="connsiteX16" fmla="*/ 1614896 w 5718663"/>
              <a:gd name="connsiteY16" fmla="*/ 914400 h 2623973"/>
              <a:gd name="connsiteX17" fmla="*/ 1576796 w 5718663"/>
              <a:gd name="connsiteY17" fmla="*/ 952500 h 2623973"/>
              <a:gd name="connsiteX18" fmla="*/ 1500596 w 5718663"/>
              <a:gd name="connsiteY18" fmla="*/ 977900 h 2623973"/>
              <a:gd name="connsiteX19" fmla="*/ 1437096 w 5718663"/>
              <a:gd name="connsiteY19" fmla="*/ 1003300 h 2623973"/>
              <a:gd name="connsiteX20" fmla="*/ 1373596 w 5718663"/>
              <a:gd name="connsiteY20" fmla="*/ 1041400 h 2623973"/>
              <a:gd name="connsiteX21" fmla="*/ 1144996 w 5718663"/>
              <a:gd name="connsiteY21" fmla="*/ 1092200 h 2623973"/>
              <a:gd name="connsiteX22" fmla="*/ 1068796 w 5718663"/>
              <a:gd name="connsiteY22" fmla="*/ 1104900 h 2623973"/>
              <a:gd name="connsiteX23" fmla="*/ 954496 w 5718663"/>
              <a:gd name="connsiteY23" fmla="*/ 1143000 h 2623973"/>
              <a:gd name="connsiteX24" fmla="*/ 916396 w 5718663"/>
              <a:gd name="connsiteY24" fmla="*/ 1155700 h 2623973"/>
              <a:gd name="connsiteX25" fmla="*/ 852896 w 5718663"/>
              <a:gd name="connsiteY25" fmla="*/ 1168400 h 2623973"/>
              <a:gd name="connsiteX26" fmla="*/ 776696 w 5718663"/>
              <a:gd name="connsiteY26" fmla="*/ 1193800 h 2623973"/>
              <a:gd name="connsiteX27" fmla="*/ 713196 w 5718663"/>
              <a:gd name="connsiteY27" fmla="*/ 1206500 h 2623973"/>
              <a:gd name="connsiteX28" fmla="*/ 255996 w 5718663"/>
              <a:gd name="connsiteY28" fmla="*/ 1333500 h 2623973"/>
              <a:gd name="connsiteX29" fmla="*/ 5196296 w 5718663"/>
              <a:gd name="connsiteY29" fmla="*/ 2578100 h 2623973"/>
              <a:gd name="connsiteX30" fmla="*/ 5183596 w 5718663"/>
              <a:gd name="connsiteY30" fmla="*/ 2260600 h 2623973"/>
              <a:gd name="connsiteX31" fmla="*/ 1741896 w 5718663"/>
              <a:gd name="connsiteY31" fmla="*/ 1358900 h 2623973"/>
              <a:gd name="connsiteX32" fmla="*/ 5234396 w 5718663"/>
              <a:gd name="connsiteY32" fmla="*/ 457200 h 2623973"/>
              <a:gd name="connsiteX33" fmla="*/ 5221696 w 5718663"/>
              <a:gd name="connsiteY33" fmla="*/ 0 h 2623973"/>
              <a:gd name="connsiteX0" fmla="*/ 5221696 w 5718663"/>
              <a:gd name="connsiteY0" fmla="*/ 0 h 2623973"/>
              <a:gd name="connsiteX1" fmla="*/ 3088096 w 5718663"/>
              <a:gd name="connsiteY1" fmla="*/ 533400 h 2623973"/>
              <a:gd name="connsiteX2" fmla="*/ 2630896 w 5718663"/>
              <a:gd name="connsiteY2" fmla="*/ 584200 h 2623973"/>
              <a:gd name="connsiteX3" fmla="*/ 2554696 w 5718663"/>
              <a:gd name="connsiteY3" fmla="*/ 596900 h 2623973"/>
              <a:gd name="connsiteX4" fmla="*/ 2376896 w 5718663"/>
              <a:gd name="connsiteY4" fmla="*/ 622300 h 2623973"/>
              <a:gd name="connsiteX5" fmla="*/ 2338796 w 5718663"/>
              <a:gd name="connsiteY5" fmla="*/ 635000 h 2623973"/>
              <a:gd name="connsiteX6" fmla="*/ 2249896 w 5718663"/>
              <a:gd name="connsiteY6" fmla="*/ 660400 h 2623973"/>
              <a:gd name="connsiteX7" fmla="*/ 2199096 w 5718663"/>
              <a:gd name="connsiteY7" fmla="*/ 685800 h 2623973"/>
              <a:gd name="connsiteX8" fmla="*/ 2097496 w 5718663"/>
              <a:gd name="connsiteY8" fmla="*/ 711200 h 2623973"/>
              <a:gd name="connsiteX9" fmla="*/ 2033996 w 5718663"/>
              <a:gd name="connsiteY9" fmla="*/ 736600 h 2623973"/>
              <a:gd name="connsiteX10" fmla="*/ 1983196 w 5718663"/>
              <a:gd name="connsiteY10" fmla="*/ 749300 h 2623973"/>
              <a:gd name="connsiteX11" fmla="*/ 1906996 w 5718663"/>
              <a:gd name="connsiteY11" fmla="*/ 774700 h 2623973"/>
              <a:gd name="connsiteX12" fmla="*/ 1792696 w 5718663"/>
              <a:gd name="connsiteY12" fmla="*/ 812800 h 2623973"/>
              <a:gd name="connsiteX13" fmla="*/ 1741896 w 5718663"/>
              <a:gd name="connsiteY13" fmla="*/ 825500 h 2623973"/>
              <a:gd name="connsiteX14" fmla="*/ 1652996 w 5718663"/>
              <a:gd name="connsiteY14" fmla="*/ 889000 h 2623973"/>
              <a:gd name="connsiteX15" fmla="*/ 1614896 w 5718663"/>
              <a:gd name="connsiteY15" fmla="*/ 914400 h 2623973"/>
              <a:gd name="connsiteX16" fmla="*/ 1576796 w 5718663"/>
              <a:gd name="connsiteY16" fmla="*/ 952500 h 2623973"/>
              <a:gd name="connsiteX17" fmla="*/ 1500596 w 5718663"/>
              <a:gd name="connsiteY17" fmla="*/ 977900 h 2623973"/>
              <a:gd name="connsiteX18" fmla="*/ 1437096 w 5718663"/>
              <a:gd name="connsiteY18" fmla="*/ 1003300 h 2623973"/>
              <a:gd name="connsiteX19" fmla="*/ 1373596 w 5718663"/>
              <a:gd name="connsiteY19" fmla="*/ 1041400 h 2623973"/>
              <a:gd name="connsiteX20" fmla="*/ 1144996 w 5718663"/>
              <a:gd name="connsiteY20" fmla="*/ 1092200 h 2623973"/>
              <a:gd name="connsiteX21" fmla="*/ 1068796 w 5718663"/>
              <a:gd name="connsiteY21" fmla="*/ 1104900 h 2623973"/>
              <a:gd name="connsiteX22" fmla="*/ 954496 w 5718663"/>
              <a:gd name="connsiteY22" fmla="*/ 1143000 h 2623973"/>
              <a:gd name="connsiteX23" fmla="*/ 916396 w 5718663"/>
              <a:gd name="connsiteY23" fmla="*/ 1155700 h 2623973"/>
              <a:gd name="connsiteX24" fmla="*/ 852896 w 5718663"/>
              <a:gd name="connsiteY24" fmla="*/ 1168400 h 2623973"/>
              <a:gd name="connsiteX25" fmla="*/ 776696 w 5718663"/>
              <a:gd name="connsiteY25" fmla="*/ 1193800 h 2623973"/>
              <a:gd name="connsiteX26" fmla="*/ 713196 w 5718663"/>
              <a:gd name="connsiteY26" fmla="*/ 1206500 h 2623973"/>
              <a:gd name="connsiteX27" fmla="*/ 255996 w 5718663"/>
              <a:gd name="connsiteY27" fmla="*/ 1333500 h 2623973"/>
              <a:gd name="connsiteX28" fmla="*/ 5196296 w 5718663"/>
              <a:gd name="connsiteY28" fmla="*/ 2578100 h 2623973"/>
              <a:gd name="connsiteX29" fmla="*/ 5183596 w 5718663"/>
              <a:gd name="connsiteY29" fmla="*/ 2260600 h 2623973"/>
              <a:gd name="connsiteX30" fmla="*/ 1741896 w 5718663"/>
              <a:gd name="connsiteY30" fmla="*/ 1358900 h 2623973"/>
              <a:gd name="connsiteX31" fmla="*/ 5234396 w 5718663"/>
              <a:gd name="connsiteY31" fmla="*/ 457200 h 2623973"/>
              <a:gd name="connsiteX32" fmla="*/ 5221696 w 5718663"/>
              <a:gd name="connsiteY32" fmla="*/ 0 h 2623973"/>
              <a:gd name="connsiteX0" fmla="*/ 5221696 w 5718663"/>
              <a:gd name="connsiteY0" fmla="*/ 0 h 2623973"/>
              <a:gd name="connsiteX1" fmla="*/ 2630896 w 5718663"/>
              <a:gd name="connsiteY1" fmla="*/ 584200 h 2623973"/>
              <a:gd name="connsiteX2" fmla="*/ 2554696 w 5718663"/>
              <a:gd name="connsiteY2" fmla="*/ 596900 h 2623973"/>
              <a:gd name="connsiteX3" fmla="*/ 2376896 w 5718663"/>
              <a:gd name="connsiteY3" fmla="*/ 622300 h 2623973"/>
              <a:gd name="connsiteX4" fmla="*/ 2338796 w 5718663"/>
              <a:gd name="connsiteY4" fmla="*/ 635000 h 2623973"/>
              <a:gd name="connsiteX5" fmla="*/ 2249896 w 5718663"/>
              <a:gd name="connsiteY5" fmla="*/ 660400 h 2623973"/>
              <a:gd name="connsiteX6" fmla="*/ 2199096 w 5718663"/>
              <a:gd name="connsiteY6" fmla="*/ 685800 h 2623973"/>
              <a:gd name="connsiteX7" fmla="*/ 2097496 w 5718663"/>
              <a:gd name="connsiteY7" fmla="*/ 711200 h 2623973"/>
              <a:gd name="connsiteX8" fmla="*/ 2033996 w 5718663"/>
              <a:gd name="connsiteY8" fmla="*/ 736600 h 2623973"/>
              <a:gd name="connsiteX9" fmla="*/ 1983196 w 5718663"/>
              <a:gd name="connsiteY9" fmla="*/ 749300 h 2623973"/>
              <a:gd name="connsiteX10" fmla="*/ 1906996 w 5718663"/>
              <a:gd name="connsiteY10" fmla="*/ 774700 h 2623973"/>
              <a:gd name="connsiteX11" fmla="*/ 1792696 w 5718663"/>
              <a:gd name="connsiteY11" fmla="*/ 812800 h 2623973"/>
              <a:gd name="connsiteX12" fmla="*/ 1741896 w 5718663"/>
              <a:gd name="connsiteY12" fmla="*/ 825500 h 2623973"/>
              <a:gd name="connsiteX13" fmla="*/ 1652996 w 5718663"/>
              <a:gd name="connsiteY13" fmla="*/ 889000 h 2623973"/>
              <a:gd name="connsiteX14" fmla="*/ 1614896 w 5718663"/>
              <a:gd name="connsiteY14" fmla="*/ 914400 h 2623973"/>
              <a:gd name="connsiteX15" fmla="*/ 1576796 w 5718663"/>
              <a:gd name="connsiteY15" fmla="*/ 952500 h 2623973"/>
              <a:gd name="connsiteX16" fmla="*/ 1500596 w 5718663"/>
              <a:gd name="connsiteY16" fmla="*/ 977900 h 2623973"/>
              <a:gd name="connsiteX17" fmla="*/ 1437096 w 5718663"/>
              <a:gd name="connsiteY17" fmla="*/ 1003300 h 2623973"/>
              <a:gd name="connsiteX18" fmla="*/ 1373596 w 5718663"/>
              <a:gd name="connsiteY18" fmla="*/ 1041400 h 2623973"/>
              <a:gd name="connsiteX19" fmla="*/ 1144996 w 5718663"/>
              <a:gd name="connsiteY19" fmla="*/ 1092200 h 2623973"/>
              <a:gd name="connsiteX20" fmla="*/ 1068796 w 5718663"/>
              <a:gd name="connsiteY20" fmla="*/ 1104900 h 2623973"/>
              <a:gd name="connsiteX21" fmla="*/ 954496 w 5718663"/>
              <a:gd name="connsiteY21" fmla="*/ 1143000 h 2623973"/>
              <a:gd name="connsiteX22" fmla="*/ 916396 w 5718663"/>
              <a:gd name="connsiteY22" fmla="*/ 1155700 h 2623973"/>
              <a:gd name="connsiteX23" fmla="*/ 852896 w 5718663"/>
              <a:gd name="connsiteY23" fmla="*/ 1168400 h 2623973"/>
              <a:gd name="connsiteX24" fmla="*/ 776696 w 5718663"/>
              <a:gd name="connsiteY24" fmla="*/ 1193800 h 2623973"/>
              <a:gd name="connsiteX25" fmla="*/ 713196 w 5718663"/>
              <a:gd name="connsiteY25" fmla="*/ 1206500 h 2623973"/>
              <a:gd name="connsiteX26" fmla="*/ 255996 w 5718663"/>
              <a:gd name="connsiteY26" fmla="*/ 1333500 h 2623973"/>
              <a:gd name="connsiteX27" fmla="*/ 5196296 w 5718663"/>
              <a:gd name="connsiteY27" fmla="*/ 2578100 h 2623973"/>
              <a:gd name="connsiteX28" fmla="*/ 5183596 w 5718663"/>
              <a:gd name="connsiteY28" fmla="*/ 2260600 h 2623973"/>
              <a:gd name="connsiteX29" fmla="*/ 1741896 w 5718663"/>
              <a:gd name="connsiteY29" fmla="*/ 1358900 h 2623973"/>
              <a:gd name="connsiteX30" fmla="*/ 5234396 w 5718663"/>
              <a:gd name="connsiteY30" fmla="*/ 457200 h 2623973"/>
              <a:gd name="connsiteX31" fmla="*/ 5221696 w 5718663"/>
              <a:gd name="connsiteY31" fmla="*/ 0 h 2623973"/>
              <a:gd name="connsiteX0" fmla="*/ 5221696 w 5718663"/>
              <a:gd name="connsiteY0" fmla="*/ 0 h 2623973"/>
              <a:gd name="connsiteX1" fmla="*/ 2554696 w 5718663"/>
              <a:gd name="connsiteY1" fmla="*/ 596900 h 2623973"/>
              <a:gd name="connsiteX2" fmla="*/ 2376896 w 5718663"/>
              <a:gd name="connsiteY2" fmla="*/ 622300 h 2623973"/>
              <a:gd name="connsiteX3" fmla="*/ 2338796 w 5718663"/>
              <a:gd name="connsiteY3" fmla="*/ 635000 h 2623973"/>
              <a:gd name="connsiteX4" fmla="*/ 2249896 w 5718663"/>
              <a:gd name="connsiteY4" fmla="*/ 660400 h 2623973"/>
              <a:gd name="connsiteX5" fmla="*/ 2199096 w 5718663"/>
              <a:gd name="connsiteY5" fmla="*/ 685800 h 2623973"/>
              <a:gd name="connsiteX6" fmla="*/ 2097496 w 5718663"/>
              <a:gd name="connsiteY6" fmla="*/ 711200 h 2623973"/>
              <a:gd name="connsiteX7" fmla="*/ 2033996 w 5718663"/>
              <a:gd name="connsiteY7" fmla="*/ 736600 h 2623973"/>
              <a:gd name="connsiteX8" fmla="*/ 1983196 w 5718663"/>
              <a:gd name="connsiteY8" fmla="*/ 749300 h 2623973"/>
              <a:gd name="connsiteX9" fmla="*/ 1906996 w 5718663"/>
              <a:gd name="connsiteY9" fmla="*/ 774700 h 2623973"/>
              <a:gd name="connsiteX10" fmla="*/ 1792696 w 5718663"/>
              <a:gd name="connsiteY10" fmla="*/ 812800 h 2623973"/>
              <a:gd name="connsiteX11" fmla="*/ 1741896 w 5718663"/>
              <a:gd name="connsiteY11" fmla="*/ 825500 h 2623973"/>
              <a:gd name="connsiteX12" fmla="*/ 1652996 w 5718663"/>
              <a:gd name="connsiteY12" fmla="*/ 889000 h 2623973"/>
              <a:gd name="connsiteX13" fmla="*/ 1614896 w 5718663"/>
              <a:gd name="connsiteY13" fmla="*/ 914400 h 2623973"/>
              <a:gd name="connsiteX14" fmla="*/ 1576796 w 5718663"/>
              <a:gd name="connsiteY14" fmla="*/ 952500 h 2623973"/>
              <a:gd name="connsiteX15" fmla="*/ 1500596 w 5718663"/>
              <a:gd name="connsiteY15" fmla="*/ 977900 h 2623973"/>
              <a:gd name="connsiteX16" fmla="*/ 1437096 w 5718663"/>
              <a:gd name="connsiteY16" fmla="*/ 1003300 h 2623973"/>
              <a:gd name="connsiteX17" fmla="*/ 1373596 w 5718663"/>
              <a:gd name="connsiteY17" fmla="*/ 1041400 h 2623973"/>
              <a:gd name="connsiteX18" fmla="*/ 1144996 w 5718663"/>
              <a:gd name="connsiteY18" fmla="*/ 1092200 h 2623973"/>
              <a:gd name="connsiteX19" fmla="*/ 1068796 w 5718663"/>
              <a:gd name="connsiteY19" fmla="*/ 1104900 h 2623973"/>
              <a:gd name="connsiteX20" fmla="*/ 954496 w 5718663"/>
              <a:gd name="connsiteY20" fmla="*/ 1143000 h 2623973"/>
              <a:gd name="connsiteX21" fmla="*/ 916396 w 5718663"/>
              <a:gd name="connsiteY21" fmla="*/ 1155700 h 2623973"/>
              <a:gd name="connsiteX22" fmla="*/ 852896 w 5718663"/>
              <a:gd name="connsiteY22" fmla="*/ 1168400 h 2623973"/>
              <a:gd name="connsiteX23" fmla="*/ 776696 w 5718663"/>
              <a:gd name="connsiteY23" fmla="*/ 1193800 h 2623973"/>
              <a:gd name="connsiteX24" fmla="*/ 713196 w 5718663"/>
              <a:gd name="connsiteY24" fmla="*/ 1206500 h 2623973"/>
              <a:gd name="connsiteX25" fmla="*/ 255996 w 5718663"/>
              <a:gd name="connsiteY25" fmla="*/ 1333500 h 2623973"/>
              <a:gd name="connsiteX26" fmla="*/ 5196296 w 5718663"/>
              <a:gd name="connsiteY26" fmla="*/ 2578100 h 2623973"/>
              <a:gd name="connsiteX27" fmla="*/ 5183596 w 5718663"/>
              <a:gd name="connsiteY27" fmla="*/ 2260600 h 2623973"/>
              <a:gd name="connsiteX28" fmla="*/ 1741896 w 5718663"/>
              <a:gd name="connsiteY28" fmla="*/ 1358900 h 2623973"/>
              <a:gd name="connsiteX29" fmla="*/ 5234396 w 5718663"/>
              <a:gd name="connsiteY29" fmla="*/ 457200 h 2623973"/>
              <a:gd name="connsiteX30" fmla="*/ 5221696 w 5718663"/>
              <a:gd name="connsiteY30" fmla="*/ 0 h 2623973"/>
              <a:gd name="connsiteX0" fmla="*/ 5221696 w 5718663"/>
              <a:gd name="connsiteY0" fmla="*/ 0 h 2623973"/>
              <a:gd name="connsiteX1" fmla="*/ 2376896 w 5718663"/>
              <a:gd name="connsiteY1" fmla="*/ 622300 h 2623973"/>
              <a:gd name="connsiteX2" fmla="*/ 2338796 w 5718663"/>
              <a:gd name="connsiteY2" fmla="*/ 635000 h 2623973"/>
              <a:gd name="connsiteX3" fmla="*/ 2249896 w 5718663"/>
              <a:gd name="connsiteY3" fmla="*/ 660400 h 2623973"/>
              <a:gd name="connsiteX4" fmla="*/ 2199096 w 5718663"/>
              <a:gd name="connsiteY4" fmla="*/ 685800 h 2623973"/>
              <a:gd name="connsiteX5" fmla="*/ 2097496 w 5718663"/>
              <a:gd name="connsiteY5" fmla="*/ 711200 h 2623973"/>
              <a:gd name="connsiteX6" fmla="*/ 2033996 w 5718663"/>
              <a:gd name="connsiteY6" fmla="*/ 736600 h 2623973"/>
              <a:gd name="connsiteX7" fmla="*/ 1983196 w 5718663"/>
              <a:gd name="connsiteY7" fmla="*/ 749300 h 2623973"/>
              <a:gd name="connsiteX8" fmla="*/ 1906996 w 5718663"/>
              <a:gd name="connsiteY8" fmla="*/ 774700 h 2623973"/>
              <a:gd name="connsiteX9" fmla="*/ 1792696 w 5718663"/>
              <a:gd name="connsiteY9" fmla="*/ 812800 h 2623973"/>
              <a:gd name="connsiteX10" fmla="*/ 1741896 w 5718663"/>
              <a:gd name="connsiteY10" fmla="*/ 825500 h 2623973"/>
              <a:gd name="connsiteX11" fmla="*/ 1652996 w 5718663"/>
              <a:gd name="connsiteY11" fmla="*/ 889000 h 2623973"/>
              <a:gd name="connsiteX12" fmla="*/ 1614896 w 5718663"/>
              <a:gd name="connsiteY12" fmla="*/ 914400 h 2623973"/>
              <a:gd name="connsiteX13" fmla="*/ 1576796 w 5718663"/>
              <a:gd name="connsiteY13" fmla="*/ 952500 h 2623973"/>
              <a:gd name="connsiteX14" fmla="*/ 1500596 w 5718663"/>
              <a:gd name="connsiteY14" fmla="*/ 977900 h 2623973"/>
              <a:gd name="connsiteX15" fmla="*/ 1437096 w 5718663"/>
              <a:gd name="connsiteY15" fmla="*/ 1003300 h 2623973"/>
              <a:gd name="connsiteX16" fmla="*/ 1373596 w 5718663"/>
              <a:gd name="connsiteY16" fmla="*/ 1041400 h 2623973"/>
              <a:gd name="connsiteX17" fmla="*/ 1144996 w 5718663"/>
              <a:gd name="connsiteY17" fmla="*/ 1092200 h 2623973"/>
              <a:gd name="connsiteX18" fmla="*/ 1068796 w 5718663"/>
              <a:gd name="connsiteY18" fmla="*/ 1104900 h 2623973"/>
              <a:gd name="connsiteX19" fmla="*/ 954496 w 5718663"/>
              <a:gd name="connsiteY19" fmla="*/ 1143000 h 2623973"/>
              <a:gd name="connsiteX20" fmla="*/ 916396 w 5718663"/>
              <a:gd name="connsiteY20" fmla="*/ 1155700 h 2623973"/>
              <a:gd name="connsiteX21" fmla="*/ 852896 w 5718663"/>
              <a:gd name="connsiteY21" fmla="*/ 1168400 h 2623973"/>
              <a:gd name="connsiteX22" fmla="*/ 776696 w 5718663"/>
              <a:gd name="connsiteY22" fmla="*/ 1193800 h 2623973"/>
              <a:gd name="connsiteX23" fmla="*/ 713196 w 5718663"/>
              <a:gd name="connsiteY23" fmla="*/ 1206500 h 2623973"/>
              <a:gd name="connsiteX24" fmla="*/ 255996 w 5718663"/>
              <a:gd name="connsiteY24" fmla="*/ 1333500 h 2623973"/>
              <a:gd name="connsiteX25" fmla="*/ 5196296 w 5718663"/>
              <a:gd name="connsiteY25" fmla="*/ 2578100 h 2623973"/>
              <a:gd name="connsiteX26" fmla="*/ 5183596 w 5718663"/>
              <a:gd name="connsiteY26" fmla="*/ 2260600 h 2623973"/>
              <a:gd name="connsiteX27" fmla="*/ 1741896 w 5718663"/>
              <a:gd name="connsiteY27" fmla="*/ 1358900 h 2623973"/>
              <a:gd name="connsiteX28" fmla="*/ 5234396 w 5718663"/>
              <a:gd name="connsiteY28" fmla="*/ 457200 h 2623973"/>
              <a:gd name="connsiteX29" fmla="*/ 5221696 w 5718663"/>
              <a:gd name="connsiteY29" fmla="*/ 0 h 2623973"/>
              <a:gd name="connsiteX0" fmla="*/ 5221696 w 5718663"/>
              <a:gd name="connsiteY0" fmla="*/ 0 h 2623973"/>
              <a:gd name="connsiteX1" fmla="*/ 2338796 w 5718663"/>
              <a:gd name="connsiteY1" fmla="*/ 635000 h 2623973"/>
              <a:gd name="connsiteX2" fmla="*/ 2249896 w 5718663"/>
              <a:gd name="connsiteY2" fmla="*/ 660400 h 2623973"/>
              <a:gd name="connsiteX3" fmla="*/ 2199096 w 5718663"/>
              <a:gd name="connsiteY3" fmla="*/ 685800 h 2623973"/>
              <a:gd name="connsiteX4" fmla="*/ 2097496 w 5718663"/>
              <a:gd name="connsiteY4" fmla="*/ 711200 h 2623973"/>
              <a:gd name="connsiteX5" fmla="*/ 2033996 w 5718663"/>
              <a:gd name="connsiteY5" fmla="*/ 736600 h 2623973"/>
              <a:gd name="connsiteX6" fmla="*/ 1983196 w 5718663"/>
              <a:gd name="connsiteY6" fmla="*/ 749300 h 2623973"/>
              <a:gd name="connsiteX7" fmla="*/ 1906996 w 5718663"/>
              <a:gd name="connsiteY7" fmla="*/ 774700 h 2623973"/>
              <a:gd name="connsiteX8" fmla="*/ 1792696 w 5718663"/>
              <a:gd name="connsiteY8" fmla="*/ 812800 h 2623973"/>
              <a:gd name="connsiteX9" fmla="*/ 1741896 w 5718663"/>
              <a:gd name="connsiteY9" fmla="*/ 825500 h 2623973"/>
              <a:gd name="connsiteX10" fmla="*/ 1652996 w 5718663"/>
              <a:gd name="connsiteY10" fmla="*/ 889000 h 2623973"/>
              <a:gd name="connsiteX11" fmla="*/ 1614896 w 5718663"/>
              <a:gd name="connsiteY11" fmla="*/ 914400 h 2623973"/>
              <a:gd name="connsiteX12" fmla="*/ 1576796 w 5718663"/>
              <a:gd name="connsiteY12" fmla="*/ 952500 h 2623973"/>
              <a:gd name="connsiteX13" fmla="*/ 1500596 w 5718663"/>
              <a:gd name="connsiteY13" fmla="*/ 977900 h 2623973"/>
              <a:gd name="connsiteX14" fmla="*/ 1437096 w 5718663"/>
              <a:gd name="connsiteY14" fmla="*/ 1003300 h 2623973"/>
              <a:gd name="connsiteX15" fmla="*/ 1373596 w 5718663"/>
              <a:gd name="connsiteY15" fmla="*/ 1041400 h 2623973"/>
              <a:gd name="connsiteX16" fmla="*/ 1144996 w 5718663"/>
              <a:gd name="connsiteY16" fmla="*/ 1092200 h 2623973"/>
              <a:gd name="connsiteX17" fmla="*/ 1068796 w 5718663"/>
              <a:gd name="connsiteY17" fmla="*/ 1104900 h 2623973"/>
              <a:gd name="connsiteX18" fmla="*/ 954496 w 5718663"/>
              <a:gd name="connsiteY18" fmla="*/ 1143000 h 2623973"/>
              <a:gd name="connsiteX19" fmla="*/ 916396 w 5718663"/>
              <a:gd name="connsiteY19" fmla="*/ 1155700 h 2623973"/>
              <a:gd name="connsiteX20" fmla="*/ 852896 w 5718663"/>
              <a:gd name="connsiteY20" fmla="*/ 1168400 h 2623973"/>
              <a:gd name="connsiteX21" fmla="*/ 776696 w 5718663"/>
              <a:gd name="connsiteY21" fmla="*/ 1193800 h 2623973"/>
              <a:gd name="connsiteX22" fmla="*/ 713196 w 5718663"/>
              <a:gd name="connsiteY22" fmla="*/ 1206500 h 2623973"/>
              <a:gd name="connsiteX23" fmla="*/ 255996 w 5718663"/>
              <a:gd name="connsiteY23" fmla="*/ 1333500 h 2623973"/>
              <a:gd name="connsiteX24" fmla="*/ 5196296 w 5718663"/>
              <a:gd name="connsiteY24" fmla="*/ 2578100 h 2623973"/>
              <a:gd name="connsiteX25" fmla="*/ 5183596 w 5718663"/>
              <a:gd name="connsiteY25" fmla="*/ 2260600 h 2623973"/>
              <a:gd name="connsiteX26" fmla="*/ 1741896 w 5718663"/>
              <a:gd name="connsiteY26" fmla="*/ 1358900 h 2623973"/>
              <a:gd name="connsiteX27" fmla="*/ 5234396 w 5718663"/>
              <a:gd name="connsiteY27" fmla="*/ 457200 h 2623973"/>
              <a:gd name="connsiteX28" fmla="*/ 5221696 w 5718663"/>
              <a:gd name="connsiteY28" fmla="*/ 0 h 2623973"/>
              <a:gd name="connsiteX0" fmla="*/ 5221696 w 5718663"/>
              <a:gd name="connsiteY0" fmla="*/ 0 h 2623973"/>
              <a:gd name="connsiteX1" fmla="*/ 2249896 w 5718663"/>
              <a:gd name="connsiteY1" fmla="*/ 660400 h 2623973"/>
              <a:gd name="connsiteX2" fmla="*/ 2199096 w 5718663"/>
              <a:gd name="connsiteY2" fmla="*/ 685800 h 2623973"/>
              <a:gd name="connsiteX3" fmla="*/ 2097496 w 5718663"/>
              <a:gd name="connsiteY3" fmla="*/ 711200 h 2623973"/>
              <a:gd name="connsiteX4" fmla="*/ 2033996 w 5718663"/>
              <a:gd name="connsiteY4" fmla="*/ 736600 h 2623973"/>
              <a:gd name="connsiteX5" fmla="*/ 1983196 w 5718663"/>
              <a:gd name="connsiteY5" fmla="*/ 749300 h 2623973"/>
              <a:gd name="connsiteX6" fmla="*/ 1906996 w 5718663"/>
              <a:gd name="connsiteY6" fmla="*/ 774700 h 2623973"/>
              <a:gd name="connsiteX7" fmla="*/ 1792696 w 5718663"/>
              <a:gd name="connsiteY7" fmla="*/ 812800 h 2623973"/>
              <a:gd name="connsiteX8" fmla="*/ 1741896 w 5718663"/>
              <a:gd name="connsiteY8" fmla="*/ 825500 h 2623973"/>
              <a:gd name="connsiteX9" fmla="*/ 1652996 w 5718663"/>
              <a:gd name="connsiteY9" fmla="*/ 889000 h 2623973"/>
              <a:gd name="connsiteX10" fmla="*/ 1614896 w 5718663"/>
              <a:gd name="connsiteY10" fmla="*/ 914400 h 2623973"/>
              <a:gd name="connsiteX11" fmla="*/ 1576796 w 5718663"/>
              <a:gd name="connsiteY11" fmla="*/ 952500 h 2623973"/>
              <a:gd name="connsiteX12" fmla="*/ 1500596 w 5718663"/>
              <a:gd name="connsiteY12" fmla="*/ 977900 h 2623973"/>
              <a:gd name="connsiteX13" fmla="*/ 1437096 w 5718663"/>
              <a:gd name="connsiteY13" fmla="*/ 1003300 h 2623973"/>
              <a:gd name="connsiteX14" fmla="*/ 1373596 w 5718663"/>
              <a:gd name="connsiteY14" fmla="*/ 1041400 h 2623973"/>
              <a:gd name="connsiteX15" fmla="*/ 1144996 w 5718663"/>
              <a:gd name="connsiteY15" fmla="*/ 1092200 h 2623973"/>
              <a:gd name="connsiteX16" fmla="*/ 1068796 w 5718663"/>
              <a:gd name="connsiteY16" fmla="*/ 1104900 h 2623973"/>
              <a:gd name="connsiteX17" fmla="*/ 954496 w 5718663"/>
              <a:gd name="connsiteY17" fmla="*/ 1143000 h 2623973"/>
              <a:gd name="connsiteX18" fmla="*/ 916396 w 5718663"/>
              <a:gd name="connsiteY18" fmla="*/ 1155700 h 2623973"/>
              <a:gd name="connsiteX19" fmla="*/ 852896 w 5718663"/>
              <a:gd name="connsiteY19" fmla="*/ 1168400 h 2623973"/>
              <a:gd name="connsiteX20" fmla="*/ 776696 w 5718663"/>
              <a:gd name="connsiteY20" fmla="*/ 1193800 h 2623973"/>
              <a:gd name="connsiteX21" fmla="*/ 713196 w 5718663"/>
              <a:gd name="connsiteY21" fmla="*/ 1206500 h 2623973"/>
              <a:gd name="connsiteX22" fmla="*/ 255996 w 5718663"/>
              <a:gd name="connsiteY22" fmla="*/ 1333500 h 2623973"/>
              <a:gd name="connsiteX23" fmla="*/ 5196296 w 5718663"/>
              <a:gd name="connsiteY23" fmla="*/ 2578100 h 2623973"/>
              <a:gd name="connsiteX24" fmla="*/ 5183596 w 5718663"/>
              <a:gd name="connsiteY24" fmla="*/ 2260600 h 2623973"/>
              <a:gd name="connsiteX25" fmla="*/ 1741896 w 5718663"/>
              <a:gd name="connsiteY25" fmla="*/ 1358900 h 2623973"/>
              <a:gd name="connsiteX26" fmla="*/ 5234396 w 5718663"/>
              <a:gd name="connsiteY26" fmla="*/ 457200 h 2623973"/>
              <a:gd name="connsiteX27" fmla="*/ 5221696 w 5718663"/>
              <a:gd name="connsiteY27" fmla="*/ 0 h 2623973"/>
              <a:gd name="connsiteX0" fmla="*/ 5221696 w 5718663"/>
              <a:gd name="connsiteY0" fmla="*/ 0 h 2623973"/>
              <a:gd name="connsiteX1" fmla="*/ 2199096 w 5718663"/>
              <a:gd name="connsiteY1" fmla="*/ 685800 h 2623973"/>
              <a:gd name="connsiteX2" fmla="*/ 2097496 w 5718663"/>
              <a:gd name="connsiteY2" fmla="*/ 711200 h 2623973"/>
              <a:gd name="connsiteX3" fmla="*/ 2033996 w 5718663"/>
              <a:gd name="connsiteY3" fmla="*/ 736600 h 2623973"/>
              <a:gd name="connsiteX4" fmla="*/ 1983196 w 5718663"/>
              <a:gd name="connsiteY4" fmla="*/ 749300 h 2623973"/>
              <a:gd name="connsiteX5" fmla="*/ 1906996 w 5718663"/>
              <a:gd name="connsiteY5" fmla="*/ 774700 h 2623973"/>
              <a:gd name="connsiteX6" fmla="*/ 1792696 w 5718663"/>
              <a:gd name="connsiteY6" fmla="*/ 812800 h 2623973"/>
              <a:gd name="connsiteX7" fmla="*/ 1741896 w 5718663"/>
              <a:gd name="connsiteY7" fmla="*/ 825500 h 2623973"/>
              <a:gd name="connsiteX8" fmla="*/ 1652996 w 5718663"/>
              <a:gd name="connsiteY8" fmla="*/ 889000 h 2623973"/>
              <a:gd name="connsiteX9" fmla="*/ 1614896 w 5718663"/>
              <a:gd name="connsiteY9" fmla="*/ 914400 h 2623973"/>
              <a:gd name="connsiteX10" fmla="*/ 1576796 w 5718663"/>
              <a:gd name="connsiteY10" fmla="*/ 952500 h 2623973"/>
              <a:gd name="connsiteX11" fmla="*/ 1500596 w 5718663"/>
              <a:gd name="connsiteY11" fmla="*/ 977900 h 2623973"/>
              <a:gd name="connsiteX12" fmla="*/ 1437096 w 5718663"/>
              <a:gd name="connsiteY12" fmla="*/ 1003300 h 2623973"/>
              <a:gd name="connsiteX13" fmla="*/ 1373596 w 5718663"/>
              <a:gd name="connsiteY13" fmla="*/ 1041400 h 2623973"/>
              <a:gd name="connsiteX14" fmla="*/ 1144996 w 5718663"/>
              <a:gd name="connsiteY14" fmla="*/ 1092200 h 2623973"/>
              <a:gd name="connsiteX15" fmla="*/ 1068796 w 5718663"/>
              <a:gd name="connsiteY15" fmla="*/ 1104900 h 2623973"/>
              <a:gd name="connsiteX16" fmla="*/ 954496 w 5718663"/>
              <a:gd name="connsiteY16" fmla="*/ 1143000 h 2623973"/>
              <a:gd name="connsiteX17" fmla="*/ 916396 w 5718663"/>
              <a:gd name="connsiteY17" fmla="*/ 1155700 h 2623973"/>
              <a:gd name="connsiteX18" fmla="*/ 852896 w 5718663"/>
              <a:gd name="connsiteY18" fmla="*/ 1168400 h 2623973"/>
              <a:gd name="connsiteX19" fmla="*/ 776696 w 5718663"/>
              <a:gd name="connsiteY19" fmla="*/ 1193800 h 2623973"/>
              <a:gd name="connsiteX20" fmla="*/ 713196 w 5718663"/>
              <a:gd name="connsiteY20" fmla="*/ 1206500 h 2623973"/>
              <a:gd name="connsiteX21" fmla="*/ 255996 w 5718663"/>
              <a:gd name="connsiteY21" fmla="*/ 1333500 h 2623973"/>
              <a:gd name="connsiteX22" fmla="*/ 5196296 w 5718663"/>
              <a:gd name="connsiteY22" fmla="*/ 2578100 h 2623973"/>
              <a:gd name="connsiteX23" fmla="*/ 5183596 w 5718663"/>
              <a:gd name="connsiteY23" fmla="*/ 2260600 h 2623973"/>
              <a:gd name="connsiteX24" fmla="*/ 1741896 w 5718663"/>
              <a:gd name="connsiteY24" fmla="*/ 1358900 h 2623973"/>
              <a:gd name="connsiteX25" fmla="*/ 5234396 w 5718663"/>
              <a:gd name="connsiteY25" fmla="*/ 457200 h 2623973"/>
              <a:gd name="connsiteX26" fmla="*/ 5221696 w 5718663"/>
              <a:gd name="connsiteY26" fmla="*/ 0 h 2623973"/>
              <a:gd name="connsiteX0" fmla="*/ 5221696 w 5718663"/>
              <a:gd name="connsiteY0" fmla="*/ 0 h 2623973"/>
              <a:gd name="connsiteX1" fmla="*/ 2097496 w 5718663"/>
              <a:gd name="connsiteY1" fmla="*/ 711200 h 2623973"/>
              <a:gd name="connsiteX2" fmla="*/ 2033996 w 5718663"/>
              <a:gd name="connsiteY2" fmla="*/ 736600 h 2623973"/>
              <a:gd name="connsiteX3" fmla="*/ 1983196 w 5718663"/>
              <a:gd name="connsiteY3" fmla="*/ 749300 h 2623973"/>
              <a:gd name="connsiteX4" fmla="*/ 1906996 w 5718663"/>
              <a:gd name="connsiteY4" fmla="*/ 774700 h 2623973"/>
              <a:gd name="connsiteX5" fmla="*/ 1792696 w 5718663"/>
              <a:gd name="connsiteY5" fmla="*/ 812800 h 2623973"/>
              <a:gd name="connsiteX6" fmla="*/ 1741896 w 5718663"/>
              <a:gd name="connsiteY6" fmla="*/ 825500 h 2623973"/>
              <a:gd name="connsiteX7" fmla="*/ 1652996 w 5718663"/>
              <a:gd name="connsiteY7" fmla="*/ 889000 h 2623973"/>
              <a:gd name="connsiteX8" fmla="*/ 1614896 w 5718663"/>
              <a:gd name="connsiteY8" fmla="*/ 914400 h 2623973"/>
              <a:gd name="connsiteX9" fmla="*/ 1576796 w 5718663"/>
              <a:gd name="connsiteY9" fmla="*/ 952500 h 2623973"/>
              <a:gd name="connsiteX10" fmla="*/ 1500596 w 5718663"/>
              <a:gd name="connsiteY10" fmla="*/ 977900 h 2623973"/>
              <a:gd name="connsiteX11" fmla="*/ 1437096 w 5718663"/>
              <a:gd name="connsiteY11" fmla="*/ 1003300 h 2623973"/>
              <a:gd name="connsiteX12" fmla="*/ 1373596 w 5718663"/>
              <a:gd name="connsiteY12" fmla="*/ 1041400 h 2623973"/>
              <a:gd name="connsiteX13" fmla="*/ 1144996 w 5718663"/>
              <a:gd name="connsiteY13" fmla="*/ 1092200 h 2623973"/>
              <a:gd name="connsiteX14" fmla="*/ 1068796 w 5718663"/>
              <a:gd name="connsiteY14" fmla="*/ 1104900 h 2623973"/>
              <a:gd name="connsiteX15" fmla="*/ 954496 w 5718663"/>
              <a:gd name="connsiteY15" fmla="*/ 1143000 h 2623973"/>
              <a:gd name="connsiteX16" fmla="*/ 916396 w 5718663"/>
              <a:gd name="connsiteY16" fmla="*/ 1155700 h 2623973"/>
              <a:gd name="connsiteX17" fmla="*/ 852896 w 5718663"/>
              <a:gd name="connsiteY17" fmla="*/ 1168400 h 2623973"/>
              <a:gd name="connsiteX18" fmla="*/ 776696 w 5718663"/>
              <a:gd name="connsiteY18" fmla="*/ 1193800 h 2623973"/>
              <a:gd name="connsiteX19" fmla="*/ 713196 w 5718663"/>
              <a:gd name="connsiteY19" fmla="*/ 1206500 h 2623973"/>
              <a:gd name="connsiteX20" fmla="*/ 255996 w 5718663"/>
              <a:gd name="connsiteY20" fmla="*/ 1333500 h 2623973"/>
              <a:gd name="connsiteX21" fmla="*/ 5196296 w 5718663"/>
              <a:gd name="connsiteY21" fmla="*/ 2578100 h 2623973"/>
              <a:gd name="connsiteX22" fmla="*/ 5183596 w 5718663"/>
              <a:gd name="connsiteY22" fmla="*/ 2260600 h 2623973"/>
              <a:gd name="connsiteX23" fmla="*/ 1741896 w 5718663"/>
              <a:gd name="connsiteY23" fmla="*/ 1358900 h 2623973"/>
              <a:gd name="connsiteX24" fmla="*/ 5234396 w 5718663"/>
              <a:gd name="connsiteY24" fmla="*/ 457200 h 2623973"/>
              <a:gd name="connsiteX25" fmla="*/ 5221696 w 5718663"/>
              <a:gd name="connsiteY25" fmla="*/ 0 h 2623973"/>
              <a:gd name="connsiteX0" fmla="*/ 5221696 w 5718663"/>
              <a:gd name="connsiteY0" fmla="*/ 0 h 2623973"/>
              <a:gd name="connsiteX1" fmla="*/ 2033996 w 5718663"/>
              <a:gd name="connsiteY1" fmla="*/ 736600 h 2623973"/>
              <a:gd name="connsiteX2" fmla="*/ 1983196 w 5718663"/>
              <a:gd name="connsiteY2" fmla="*/ 749300 h 2623973"/>
              <a:gd name="connsiteX3" fmla="*/ 1906996 w 5718663"/>
              <a:gd name="connsiteY3" fmla="*/ 774700 h 2623973"/>
              <a:gd name="connsiteX4" fmla="*/ 1792696 w 5718663"/>
              <a:gd name="connsiteY4" fmla="*/ 812800 h 2623973"/>
              <a:gd name="connsiteX5" fmla="*/ 1741896 w 5718663"/>
              <a:gd name="connsiteY5" fmla="*/ 825500 h 2623973"/>
              <a:gd name="connsiteX6" fmla="*/ 1652996 w 5718663"/>
              <a:gd name="connsiteY6" fmla="*/ 889000 h 2623973"/>
              <a:gd name="connsiteX7" fmla="*/ 1614896 w 5718663"/>
              <a:gd name="connsiteY7" fmla="*/ 914400 h 2623973"/>
              <a:gd name="connsiteX8" fmla="*/ 1576796 w 5718663"/>
              <a:gd name="connsiteY8" fmla="*/ 952500 h 2623973"/>
              <a:gd name="connsiteX9" fmla="*/ 1500596 w 5718663"/>
              <a:gd name="connsiteY9" fmla="*/ 977900 h 2623973"/>
              <a:gd name="connsiteX10" fmla="*/ 1437096 w 5718663"/>
              <a:gd name="connsiteY10" fmla="*/ 1003300 h 2623973"/>
              <a:gd name="connsiteX11" fmla="*/ 1373596 w 5718663"/>
              <a:gd name="connsiteY11" fmla="*/ 1041400 h 2623973"/>
              <a:gd name="connsiteX12" fmla="*/ 1144996 w 5718663"/>
              <a:gd name="connsiteY12" fmla="*/ 1092200 h 2623973"/>
              <a:gd name="connsiteX13" fmla="*/ 1068796 w 5718663"/>
              <a:gd name="connsiteY13" fmla="*/ 1104900 h 2623973"/>
              <a:gd name="connsiteX14" fmla="*/ 954496 w 5718663"/>
              <a:gd name="connsiteY14" fmla="*/ 1143000 h 2623973"/>
              <a:gd name="connsiteX15" fmla="*/ 916396 w 5718663"/>
              <a:gd name="connsiteY15" fmla="*/ 1155700 h 2623973"/>
              <a:gd name="connsiteX16" fmla="*/ 852896 w 5718663"/>
              <a:gd name="connsiteY16" fmla="*/ 1168400 h 2623973"/>
              <a:gd name="connsiteX17" fmla="*/ 776696 w 5718663"/>
              <a:gd name="connsiteY17" fmla="*/ 1193800 h 2623973"/>
              <a:gd name="connsiteX18" fmla="*/ 713196 w 5718663"/>
              <a:gd name="connsiteY18" fmla="*/ 1206500 h 2623973"/>
              <a:gd name="connsiteX19" fmla="*/ 255996 w 5718663"/>
              <a:gd name="connsiteY19" fmla="*/ 1333500 h 2623973"/>
              <a:gd name="connsiteX20" fmla="*/ 5196296 w 5718663"/>
              <a:gd name="connsiteY20" fmla="*/ 2578100 h 2623973"/>
              <a:gd name="connsiteX21" fmla="*/ 5183596 w 5718663"/>
              <a:gd name="connsiteY21" fmla="*/ 2260600 h 2623973"/>
              <a:gd name="connsiteX22" fmla="*/ 1741896 w 5718663"/>
              <a:gd name="connsiteY22" fmla="*/ 1358900 h 2623973"/>
              <a:gd name="connsiteX23" fmla="*/ 5234396 w 5718663"/>
              <a:gd name="connsiteY23" fmla="*/ 457200 h 2623973"/>
              <a:gd name="connsiteX24" fmla="*/ 5221696 w 5718663"/>
              <a:gd name="connsiteY24" fmla="*/ 0 h 2623973"/>
              <a:gd name="connsiteX0" fmla="*/ 5221696 w 5718663"/>
              <a:gd name="connsiteY0" fmla="*/ 0 h 2623973"/>
              <a:gd name="connsiteX1" fmla="*/ 1983196 w 5718663"/>
              <a:gd name="connsiteY1" fmla="*/ 749300 h 2623973"/>
              <a:gd name="connsiteX2" fmla="*/ 1906996 w 5718663"/>
              <a:gd name="connsiteY2" fmla="*/ 774700 h 2623973"/>
              <a:gd name="connsiteX3" fmla="*/ 1792696 w 5718663"/>
              <a:gd name="connsiteY3" fmla="*/ 812800 h 2623973"/>
              <a:gd name="connsiteX4" fmla="*/ 1741896 w 5718663"/>
              <a:gd name="connsiteY4" fmla="*/ 825500 h 2623973"/>
              <a:gd name="connsiteX5" fmla="*/ 1652996 w 5718663"/>
              <a:gd name="connsiteY5" fmla="*/ 889000 h 2623973"/>
              <a:gd name="connsiteX6" fmla="*/ 1614896 w 5718663"/>
              <a:gd name="connsiteY6" fmla="*/ 914400 h 2623973"/>
              <a:gd name="connsiteX7" fmla="*/ 1576796 w 5718663"/>
              <a:gd name="connsiteY7" fmla="*/ 952500 h 2623973"/>
              <a:gd name="connsiteX8" fmla="*/ 1500596 w 5718663"/>
              <a:gd name="connsiteY8" fmla="*/ 977900 h 2623973"/>
              <a:gd name="connsiteX9" fmla="*/ 1437096 w 5718663"/>
              <a:gd name="connsiteY9" fmla="*/ 1003300 h 2623973"/>
              <a:gd name="connsiteX10" fmla="*/ 1373596 w 5718663"/>
              <a:gd name="connsiteY10" fmla="*/ 1041400 h 2623973"/>
              <a:gd name="connsiteX11" fmla="*/ 1144996 w 5718663"/>
              <a:gd name="connsiteY11" fmla="*/ 1092200 h 2623973"/>
              <a:gd name="connsiteX12" fmla="*/ 1068796 w 5718663"/>
              <a:gd name="connsiteY12" fmla="*/ 1104900 h 2623973"/>
              <a:gd name="connsiteX13" fmla="*/ 954496 w 5718663"/>
              <a:gd name="connsiteY13" fmla="*/ 1143000 h 2623973"/>
              <a:gd name="connsiteX14" fmla="*/ 916396 w 5718663"/>
              <a:gd name="connsiteY14" fmla="*/ 1155700 h 2623973"/>
              <a:gd name="connsiteX15" fmla="*/ 852896 w 5718663"/>
              <a:gd name="connsiteY15" fmla="*/ 1168400 h 2623973"/>
              <a:gd name="connsiteX16" fmla="*/ 776696 w 5718663"/>
              <a:gd name="connsiteY16" fmla="*/ 1193800 h 2623973"/>
              <a:gd name="connsiteX17" fmla="*/ 713196 w 5718663"/>
              <a:gd name="connsiteY17" fmla="*/ 1206500 h 2623973"/>
              <a:gd name="connsiteX18" fmla="*/ 255996 w 5718663"/>
              <a:gd name="connsiteY18" fmla="*/ 1333500 h 2623973"/>
              <a:gd name="connsiteX19" fmla="*/ 5196296 w 5718663"/>
              <a:gd name="connsiteY19" fmla="*/ 2578100 h 2623973"/>
              <a:gd name="connsiteX20" fmla="*/ 5183596 w 5718663"/>
              <a:gd name="connsiteY20" fmla="*/ 2260600 h 2623973"/>
              <a:gd name="connsiteX21" fmla="*/ 1741896 w 5718663"/>
              <a:gd name="connsiteY21" fmla="*/ 1358900 h 2623973"/>
              <a:gd name="connsiteX22" fmla="*/ 5234396 w 5718663"/>
              <a:gd name="connsiteY22" fmla="*/ 457200 h 2623973"/>
              <a:gd name="connsiteX23" fmla="*/ 5221696 w 5718663"/>
              <a:gd name="connsiteY23" fmla="*/ 0 h 2623973"/>
              <a:gd name="connsiteX0" fmla="*/ 5221696 w 5718663"/>
              <a:gd name="connsiteY0" fmla="*/ 0 h 2623973"/>
              <a:gd name="connsiteX1" fmla="*/ 1906996 w 5718663"/>
              <a:gd name="connsiteY1" fmla="*/ 774700 h 2623973"/>
              <a:gd name="connsiteX2" fmla="*/ 1792696 w 5718663"/>
              <a:gd name="connsiteY2" fmla="*/ 812800 h 2623973"/>
              <a:gd name="connsiteX3" fmla="*/ 1741896 w 5718663"/>
              <a:gd name="connsiteY3" fmla="*/ 825500 h 2623973"/>
              <a:gd name="connsiteX4" fmla="*/ 1652996 w 5718663"/>
              <a:gd name="connsiteY4" fmla="*/ 889000 h 2623973"/>
              <a:gd name="connsiteX5" fmla="*/ 1614896 w 5718663"/>
              <a:gd name="connsiteY5" fmla="*/ 914400 h 2623973"/>
              <a:gd name="connsiteX6" fmla="*/ 1576796 w 5718663"/>
              <a:gd name="connsiteY6" fmla="*/ 952500 h 2623973"/>
              <a:gd name="connsiteX7" fmla="*/ 1500596 w 5718663"/>
              <a:gd name="connsiteY7" fmla="*/ 977900 h 2623973"/>
              <a:gd name="connsiteX8" fmla="*/ 1437096 w 5718663"/>
              <a:gd name="connsiteY8" fmla="*/ 1003300 h 2623973"/>
              <a:gd name="connsiteX9" fmla="*/ 1373596 w 5718663"/>
              <a:gd name="connsiteY9" fmla="*/ 1041400 h 2623973"/>
              <a:gd name="connsiteX10" fmla="*/ 1144996 w 5718663"/>
              <a:gd name="connsiteY10" fmla="*/ 1092200 h 2623973"/>
              <a:gd name="connsiteX11" fmla="*/ 1068796 w 5718663"/>
              <a:gd name="connsiteY11" fmla="*/ 1104900 h 2623973"/>
              <a:gd name="connsiteX12" fmla="*/ 954496 w 5718663"/>
              <a:gd name="connsiteY12" fmla="*/ 1143000 h 2623973"/>
              <a:gd name="connsiteX13" fmla="*/ 916396 w 5718663"/>
              <a:gd name="connsiteY13" fmla="*/ 1155700 h 2623973"/>
              <a:gd name="connsiteX14" fmla="*/ 852896 w 5718663"/>
              <a:gd name="connsiteY14" fmla="*/ 1168400 h 2623973"/>
              <a:gd name="connsiteX15" fmla="*/ 776696 w 5718663"/>
              <a:gd name="connsiteY15" fmla="*/ 1193800 h 2623973"/>
              <a:gd name="connsiteX16" fmla="*/ 713196 w 5718663"/>
              <a:gd name="connsiteY16" fmla="*/ 1206500 h 2623973"/>
              <a:gd name="connsiteX17" fmla="*/ 255996 w 5718663"/>
              <a:gd name="connsiteY17" fmla="*/ 1333500 h 2623973"/>
              <a:gd name="connsiteX18" fmla="*/ 5196296 w 5718663"/>
              <a:gd name="connsiteY18" fmla="*/ 2578100 h 2623973"/>
              <a:gd name="connsiteX19" fmla="*/ 5183596 w 5718663"/>
              <a:gd name="connsiteY19" fmla="*/ 2260600 h 2623973"/>
              <a:gd name="connsiteX20" fmla="*/ 1741896 w 5718663"/>
              <a:gd name="connsiteY20" fmla="*/ 1358900 h 2623973"/>
              <a:gd name="connsiteX21" fmla="*/ 5234396 w 5718663"/>
              <a:gd name="connsiteY21" fmla="*/ 457200 h 2623973"/>
              <a:gd name="connsiteX22" fmla="*/ 5221696 w 5718663"/>
              <a:gd name="connsiteY22" fmla="*/ 0 h 2623973"/>
              <a:gd name="connsiteX0" fmla="*/ 5221696 w 5718663"/>
              <a:gd name="connsiteY0" fmla="*/ 0 h 2623973"/>
              <a:gd name="connsiteX1" fmla="*/ 1792696 w 5718663"/>
              <a:gd name="connsiteY1" fmla="*/ 812800 h 2623973"/>
              <a:gd name="connsiteX2" fmla="*/ 1741896 w 5718663"/>
              <a:gd name="connsiteY2" fmla="*/ 825500 h 2623973"/>
              <a:gd name="connsiteX3" fmla="*/ 1652996 w 5718663"/>
              <a:gd name="connsiteY3" fmla="*/ 889000 h 2623973"/>
              <a:gd name="connsiteX4" fmla="*/ 1614896 w 5718663"/>
              <a:gd name="connsiteY4" fmla="*/ 914400 h 2623973"/>
              <a:gd name="connsiteX5" fmla="*/ 1576796 w 5718663"/>
              <a:gd name="connsiteY5" fmla="*/ 952500 h 2623973"/>
              <a:gd name="connsiteX6" fmla="*/ 1500596 w 5718663"/>
              <a:gd name="connsiteY6" fmla="*/ 977900 h 2623973"/>
              <a:gd name="connsiteX7" fmla="*/ 1437096 w 5718663"/>
              <a:gd name="connsiteY7" fmla="*/ 1003300 h 2623973"/>
              <a:gd name="connsiteX8" fmla="*/ 1373596 w 5718663"/>
              <a:gd name="connsiteY8" fmla="*/ 1041400 h 2623973"/>
              <a:gd name="connsiteX9" fmla="*/ 1144996 w 5718663"/>
              <a:gd name="connsiteY9" fmla="*/ 1092200 h 2623973"/>
              <a:gd name="connsiteX10" fmla="*/ 1068796 w 5718663"/>
              <a:gd name="connsiteY10" fmla="*/ 1104900 h 2623973"/>
              <a:gd name="connsiteX11" fmla="*/ 954496 w 5718663"/>
              <a:gd name="connsiteY11" fmla="*/ 1143000 h 2623973"/>
              <a:gd name="connsiteX12" fmla="*/ 916396 w 5718663"/>
              <a:gd name="connsiteY12" fmla="*/ 1155700 h 2623973"/>
              <a:gd name="connsiteX13" fmla="*/ 852896 w 5718663"/>
              <a:gd name="connsiteY13" fmla="*/ 1168400 h 2623973"/>
              <a:gd name="connsiteX14" fmla="*/ 776696 w 5718663"/>
              <a:gd name="connsiteY14" fmla="*/ 1193800 h 2623973"/>
              <a:gd name="connsiteX15" fmla="*/ 713196 w 5718663"/>
              <a:gd name="connsiteY15" fmla="*/ 1206500 h 2623973"/>
              <a:gd name="connsiteX16" fmla="*/ 255996 w 5718663"/>
              <a:gd name="connsiteY16" fmla="*/ 1333500 h 2623973"/>
              <a:gd name="connsiteX17" fmla="*/ 5196296 w 5718663"/>
              <a:gd name="connsiteY17" fmla="*/ 2578100 h 2623973"/>
              <a:gd name="connsiteX18" fmla="*/ 5183596 w 5718663"/>
              <a:gd name="connsiteY18" fmla="*/ 2260600 h 2623973"/>
              <a:gd name="connsiteX19" fmla="*/ 1741896 w 5718663"/>
              <a:gd name="connsiteY19" fmla="*/ 1358900 h 2623973"/>
              <a:gd name="connsiteX20" fmla="*/ 5234396 w 5718663"/>
              <a:gd name="connsiteY20" fmla="*/ 457200 h 2623973"/>
              <a:gd name="connsiteX21" fmla="*/ 5221696 w 5718663"/>
              <a:gd name="connsiteY21" fmla="*/ 0 h 2623973"/>
              <a:gd name="connsiteX0" fmla="*/ 5221696 w 5718663"/>
              <a:gd name="connsiteY0" fmla="*/ 0 h 2623973"/>
              <a:gd name="connsiteX1" fmla="*/ 1741896 w 5718663"/>
              <a:gd name="connsiteY1" fmla="*/ 825500 h 2623973"/>
              <a:gd name="connsiteX2" fmla="*/ 1652996 w 5718663"/>
              <a:gd name="connsiteY2" fmla="*/ 889000 h 2623973"/>
              <a:gd name="connsiteX3" fmla="*/ 1614896 w 5718663"/>
              <a:gd name="connsiteY3" fmla="*/ 914400 h 2623973"/>
              <a:gd name="connsiteX4" fmla="*/ 1576796 w 5718663"/>
              <a:gd name="connsiteY4" fmla="*/ 952500 h 2623973"/>
              <a:gd name="connsiteX5" fmla="*/ 1500596 w 5718663"/>
              <a:gd name="connsiteY5" fmla="*/ 977900 h 2623973"/>
              <a:gd name="connsiteX6" fmla="*/ 1437096 w 5718663"/>
              <a:gd name="connsiteY6" fmla="*/ 1003300 h 2623973"/>
              <a:gd name="connsiteX7" fmla="*/ 1373596 w 5718663"/>
              <a:gd name="connsiteY7" fmla="*/ 1041400 h 2623973"/>
              <a:gd name="connsiteX8" fmla="*/ 1144996 w 5718663"/>
              <a:gd name="connsiteY8" fmla="*/ 1092200 h 2623973"/>
              <a:gd name="connsiteX9" fmla="*/ 1068796 w 5718663"/>
              <a:gd name="connsiteY9" fmla="*/ 1104900 h 2623973"/>
              <a:gd name="connsiteX10" fmla="*/ 954496 w 5718663"/>
              <a:gd name="connsiteY10" fmla="*/ 1143000 h 2623973"/>
              <a:gd name="connsiteX11" fmla="*/ 916396 w 5718663"/>
              <a:gd name="connsiteY11" fmla="*/ 1155700 h 2623973"/>
              <a:gd name="connsiteX12" fmla="*/ 852896 w 5718663"/>
              <a:gd name="connsiteY12" fmla="*/ 1168400 h 2623973"/>
              <a:gd name="connsiteX13" fmla="*/ 776696 w 5718663"/>
              <a:gd name="connsiteY13" fmla="*/ 1193800 h 2623973"/>
              <a:gd name="connsiteX14" fmla="*/ 713196 w 5718663"/>
              <a:gd name="connsiteY14" fmla="*/ 1206500 h 2623973"/>
              <a:gd name="connsiteX15" fmla="*/ 255996 w 5718663"/>
              <a:gd name="connsiteY15" fmla="*/ 1333500 h 2623973"/>
              <a:gd name="connsiteX16" fmla="*/ 5196296 w 5718663"/>
              <a:gd name="connsiteY16" fmla="*/ 2578100 h 2623973"/>
              <a:gd name="connsiteX17" fmla="*/ 5183596 w 5718663"/>
              <a:gd name="connsiteY17" fmla="*/ 2260600 h 2623973"/>
              <a:gd name="connsiteX18" fmla="*/ 1741896 w 5718663"/>
              <a:gd name="connsiteY18" fmla="*/ 1358900 h 2623973"/>
              <a:gd name="connsiteX19" fmla="*/ 5234396 w 5718663"/>
              <a:gd name="connsiteY19" fmla="*/ 457200 h 2623973"/>
              <a:gd name="connsiteX20" fmla="*/ 5221696 w 5718663"/>
              <a:gd name="connsiteY20" fmla="*/ 0 h 2623973"/>
              <a:gd name="connsiteX0" fmla="*/ 5221696 w 5718663"/>
              <a:gd name="connsiteY0" fmla="*/ 0 h 2623973"/>
              <a:gd name="connsiteX1" fmla="*/ 1652996 w 5718663"/>
              <a:gd name="connsiteY1" fmla="*/ 889000 h 2623973"/>
              <a:gd name="connsiteX2" fmla="*/ 1614896 w 5718663"/>
              <a:gd name="connsiteY2" fmla="*/ 914400 h 2623973"/>
              <a:gd name="connsiteX3" fmla="*/ 1576796 w 5718663"/>
              <a:gd name="connsiteY3" fmla="*/ 952500 h 2623973"/>
              <a:gd name="connsiteX4" fmla="*/ 1500596 w 5718663"/>
              <a:gd name="connsiteY4" fmla="*/ 977900 h 2623973"/>
              <a:gd name="connsiteX5" fmla="*/ 1437096 w 5718663"/>
              <a:gd name="connsiteY5" fmla="*/ 1003300 h 2623973"/>
              <a:gd name="connsiteX6" fmla="*/ 1373596 w 5718663"/>
              <a:gd name="connsiteY6" fmla="*/ 1041400 h 2623973"/>
              <a:gd name="connsiteX7" fmla="*/ 1144996 w 5718663"/>
              <a:gd name="connsiteY7" fmla="*/ 1092200 h 2623973"/>
              <a:gd name="connsiteX8" fmla="*/ 1068796 w 5718663"/>
              <a:gd name="connsiteY8" fmla="*/ 1104900 h 2623973"/>
              <a:gd name="connsiteX9" fmla="*/ 954496 w 5718663"/>
              <a:gd name="connsiteY9" fmla="*/ 1143000 h 2623973"/>
              <a:gd name="connsiteX10" fmla="*/ 916396 w 5718663"/>
              <a:gd name="connsiteY10" fmla="*/ 1155700 h 2623973"/>
              <a:gd name="connsiteX11" fmla="*/ 852896 w 5718663"/>
              <a:gd name="connsiteY11" fmla="*/ 1168400 h 2623973"/>
              <a:gd name="connsiteX12" fmla="*/ 776696 w 5718663"/>
              <a:gd name="connsiteY12" fmla="*/ 1193800 h 2623973"/>
              <a:gd name="connsiteX13" fmla="*/ 713196 w 5718663"/>
              <a:gd name="connsiteY13" fmla="*/ 1206500 h 2623973"/>
              <a:gd name="connsiteX14" fmla="*/ 255996 w 5718663"/>
              <a:gd name="connsiteY14" fmla="*/ 1333500 h 2623973"/>
              <a:gd name="connsiteX15" fmla="*/ 5196296 w 5718663"/>
              <a:gd name="connsiteY15" fmla="*/ 2578100 h 2623973"/>
              <a:gd name="connsiteX16" fmla="*/ 5183596 w 5718663"/>
              <a:gd name="connsiteY16" fmla="*/ 2260600 h 2623973"/>
              <a:gd name="connsiteX17" fmla="*/ 1741896 w 5718663"/>
              <a:gd name="connsiteY17" fmla="*/ 1358900 h 2623973"/>
              <a:gd name="connsiteX18" fmla="*/ 5234396 w 5718663"/>
              <a:gd name="connsiteY18" fmla="*/ 457200 h 2623973"/>
              <a:gd name="connsiteX19" fmla="*/ 5221696 w 5718663"/>
              <a:gd name="connsiteY19" fmla="*/ 0 h 2623973"/>
              <a:gd name="connsiteX0" fmla="*/ 5221696 w 5718663"/>
              <a:gd name="connsiteY0" fmla="*/ 0 h 2623973"/>
              <a:gd name="connsiteX1" fmla="*/ 1614896 w 5718663"/>
              <a:gd name="connsiteY1" fmla="*/ 914400 h 2623973"/>
              <a:gd name="connsiteX2" fmla="*/ 1576796 w 5718663"/>
              <a:gd name="connsiteY2" fmla="*/ 952500 h 2623973"/>
              <a:gd name="connsiteX3" fmla="*/ 1500596 w 5718663"/>
              <a:gd name="connsiteY3" fmla="*/ 977900 h 2623973"/>
              <a:gd name="connsiteX4" fmla="*/ 1437096 w 5718663"/>
              <a:gd name="connsiteY4" fmla="*/ 1003300 h 2623973"/>
              <a:gd name="connsiteX5" fmla="*/ 1373596 w 5718663"/>
              <a:gd name="connsiteY5" fmla="*/ 1041400 h 2623973"/>
              <a:gd name="connsiteX6" fmla="*/ 1144996 w 5718663"/>
              <a:gd name="connsiteY6" fmla="*/ 1092200 h 2623973"/>
              <a:gd name="connsiteX7" fmla="*/ 1068796 w 5718663"/>
              <a:gd name="connsiteY7" fmla="*/ 1104900 h 2623973"/>
              <a:gd name="connsiteX8" fmla="*/ 954496 w 5718663"/>
              <a:gd name="connsiteY8" fmla="*/ 1143000 h 2623973"/>
              <a:gd name="connsiteX9" fmla="*/ 916396 w 5718663"/>
              <a:gd name="connsiteY9" fmla="*/ 1155700 h 2623973"/>
              <a:gd name="connsiteX10" fmla="*/ 852896 w 5718663"/>
              <a:gd name="connsiteY10" fmla="*/ 1168400 h 2623973"/>
              <a:gd name="connsiteX11" fmla="*/ 776696 w 5718663"/>
              <a:gd name="connsiteY11" fmla="*/ 1193800 h 2623973"/>
              <a:gd name="connsiteX12" fmla="*/ 713196 w 5718663"/>
              <a:gd name="connsiteY12" fmla="*/ 1206500 h 2623973"/>
              <a:gd name="connsiteX13" fmla="*/ 255996 w 5718663"/>
              <a:gd name="connsiteY13" fmla="*/ 1333500 h 2623973"/>
              <a:gd name="connsiteX14" fmla="*/ 5196296 w 5718663"/>
              <a:gd name="connsiteY14" fmla="*/ 2578100 h 2623973"/>
              <a:gd name="connsiteX15" fmla="*/ 5183596 w 5718663"/>
              <a:gd name="connsiteY15" fmla="*/ 2260600 h 2623973"/>
              <a:gd name="connsiteX16" fmla="*/ 1741896 w 5718663"/>
              <a:gd name="connsiteY16" fmla="*/ 1358900 h 2623973"/>
              <a:gd name="connsiteX17" fmla="*/ 5234396 w 5718663"/>
              <a:gd name="connsiteY17" fmla="*/ 457200 h 2623973"/>
              <a:gd name="connsiteX18" fmla="*/ 5221696 w 5718663"/>
              <a:gd name="connsiteY18" fmla="*/ 0 h 2623973"/>
              <a:gd name="connsiteX0" fmla="*/ 5221696 w 5718663"/>
              <a:gd name="connsiteY0" fmla="*/ 0 h 2623973"/>
              <a:gd name="connsiteX1" fmla="*/ 1576796 w 5718663"/>
              <a:gd name="connsiteY1" fmla="*/ 952500 h 2623973"/>
              <a:gd name="connsiteX2" fmla="*/ 1500596 w 5718663"/>
              <a:gd name="connsiteY2" fmla="*/ 977900 h 2623973"/>
              <a:gd name="connsiteX3" fmla="*/ 1437096 w 5718663"/>
              <a:gd name="connsiteY3" fmla="*/ 1003300 h 2623973"/>
              <a:gd name="connsiteX4" fmla="*/ 1373596 w 5718663"/>
              <a:gd name="connsiteY4" fmla="*/ 1041400 h 2623973"/>
              <a:gd name="connsiteX5" fmla="*/ 1144996 w 5718663"/>
              <a:gd name="connsiteY5" fmla="*/ 1092200 h 2623973"/>
              <a:gd name="connsiteX6" fmla="*/ 1068796 w 5718663"/>
              <a:gd name="connsiteY6" fmla="*/ 1104900 h 2623973"/>
              <a:gd name="connsiteX7" fmla="*/ 954496 w 5718663"/>
              <a:gd name="connsiteY7" fmla="*/ 1143000 h 2623973"/>
              <a:gd name="connsiteX8" fmla="*/ 916396 w 5718663"/>
              <a:gd name="connsiteY8" fmla="*/ 1155700 h 2623973"/>
              <a:gd name="connsiteX9" fmla="*/ 852896 w 5718663"/>
              <a:gd name="connsiteY9" fmla="*/ 1168400 h 2623973"/>
              <a:gd name="connsiteX10" fmla="*/ 776696 w 5718663"/>
              <a:gd name="connsiteY10" fmla="*/ 1193800 h 2623973"/>
              <a:gd name="connsiteX11" fmla="*/ 713196 w 5718663"/>
              <a:gd name="connsiteY11" fmla="*/ 1206500 h 2623973"/>
              <a:gd name="connsiteX12" fmla="*/ 255996 w 5718663"/>
              <a:gd name="connsiteY12" fmla="*/ 1333500 h 2623973"/>
              <a:gd name="connsiteX13" fmla="*/ 5196296 w 5718663"/>
              <a:gd name="connsiteY13" fmla="*/ 2578100 h 2623973"/>
              <a:gd name="connsiteX14" fmla="*/ 5183596 w 5718663"/>
              <a:gd name="connsiteY14" fmla="*/ 2260600 h 2623973"/>
              <a:gd name="connsiteX15" fmla="*/ 1741896 w 5718663"/>
              <a:gd name="connsiteY15" fmla="*/ 1358900 h 2623973"/>
              <a:gd name="connsiteX16" fmla="*/ 5234396 w 5718663"/>
              <a:gd name="connsiteY16" fmla="*/ 457200 h 2623973"/>
              <a:gd name="connsiteX17" fmla="*/ 5221696 w 5718663"/>
              <a:gd name="connsiteY17" fmla="*/ 0 h 2623973"/>
              <a:gd name="connsiteX0" fmla="*/ 5221696 w 5718663"/>
              <a:gd name="connsiteY0" fmla="*/ 0 h 2623973"/>
              <a:gd name="connsiteX1" fmla="*/ 1500596 w 5718663"/>
              <a:gd name="connsiteY1" fmla="*/ 977900 h 2623973"/>
              <a:gd name="connsiteX2" fmla="*/ 1437096 w 5718663"/>
              <a:gd name="connsiteY2" fmla="*/ 1003300 h 2623973"/>
              <a:gd name="connsiteX3" fmla="*/ 1373596 w 5718663"/>
              <a:gd name="connsiteY3" fmla="*/ 1041400 h 2623973"/>
              <a:gd name="connsiteX4" fmla="*/ 1144996 w 5718663"/>
              <a:gd name="connsiteY4" fmla="*/ 1092200 h 2623973"/>
              <a:gd name="connsiteX5" fmla="*/ 1068796 w 5718663"/>
              <a:gd name="connsiteY5" fmla="*/ 1104900 h 2623973"/>
              <a:gd name="connsiteX6" fmla="*/ 954496 w 5718663"/>
              <a:gd name="connsiteY6" fmla="*/ 1143000 h 2623973"/>
              <a:gd name="connsiteX7" fmla="*/ 916396 w 5718663"/>
              <a:gd name="connsiteY7" fmla="*/ 1155700 h 2623973"/>
              <a:gd name="connsiteX8" fmla="*/ 852896 w 5718663"/>
              <a:gd name="connsiteY8" fmla="*/ 1168400 h 2623973"/>
              <a:gd name="connsiteX9" fmla="*/ 776696 w 5718663"/>
              <a:gd name="connsiteY9" fmla="*/ 1193800 h 2623973"/>
              <a:gd name="connsiteX10" fmla="*/ 713196 w 5718663"/>
              <a:gd name="connsiteY10" fmla="*/ 1206500 h 2623973"/>
              <a:gd name="connsiteX11" fmla="*/ 255996 w 5718663"/>
              <a:gd name="connsiteY11" fmla="*/ 1333500 h 2623973"/>
              <a:gd name="connsiteX12" fmla="*/ 5196296 w 5718663"/>
              <a:gd name="connsiteY12" fmla="*/ 2578100 h 2623973"/>
              <a:gd name="connsiteX13" fmla="*/ 5183596 w 5718663"/>
              <a:gd name="connsiteY13" fmla="*/ 2260600 h 2623973"/>
              <a:gd name="connsiteX14" fmla="*/ 1741896 w 5718663"/>
              <a:gd name="connsiteY14" fmla="*/ 1358900 h 2623973"/>
              <a:gd name="connsiteX15" fmla="*/ 5234396 w 5718663"/>
              <a:gd name="connsiteY15" fmla="*/ 457200 h 2623973"/>
              <a:gd name="connsiteX16" fmla="*/ 5221696 w 5718663"/>
              <a:gd name="connsiteY16" fmla="*/ 0 h 2623973"/>
              <a:gd name="connsiteX0" fmla="*/ 5221696 w 5718663"/>
              <a:gd name="connsiteY0" fmla="*/ 0 h 2623973"/>
              <a:gd name="connsiteX1" fmla="*/ 1437096 w 5718663"/>
              <a:gd name="connsiteY1" fmla="*/ 1003300 h 2623973"/>
              <a:gd name="connsiteX2" fmla="*/ 1373596 w 5718663"/>
              <a:gd name="connsiteY2" fmla="*/ 1041400 h 2623973"/>
              <a:gd name="connsiteX3" fmla="*/ 1144996 w 5718663"/>
              <a:gd name="connsiteY3" fmla="*/ 1092200 h 2623973"/>
              <a:gd name="connsiteX4" fmla="*/ 1068796 w 5718663"/>
              <a:gd name="connsiteY4" fmla="*/ 1104900 h 2623973"/>
              <a:gd name="connsiteX5" fmla="*/ 954496 w 5718663"/>
              <a:gd name="connsiteY5" fmla="*/ 1143000 h 2623973"/>
              <a:gd name="connsiteX6" fmla="*/ 916396 w 5718663"/>
              <a:gd name="connsiteY6" fmla="*/ 1155700 h 2623973"/>
              <a:gd name="connsiteX7" fmla="*/ 852896 w 5718663"/>
              <a:gd name="connsiteY7" fmla="*/ 1168400 h 2623973"/>
              <a:gd name="connsiteX8" fmla="*/ 776696 w 5718663"/>
              <a:gd name="connsiteY8" fmla="*/ 1193800 h 2623973"/>
              <a:gd name="connsiteX9" fmla="*/ 713196 w 5718663"/>
              <a:gd name="connsiteY9" fmla="*/ 1206500 h 2623973"/>
              <a:gd name="connsiteX10" fmla="*/ 255996 w 5718663"/>
              <a:gd name="connsiteY10" fmla="*/ 1333500 h 2623973"/>
              <a:gd name="connsiteX11" fmla="*/ 5196296 w 5718663"/>
              <a:gd name="connsiteY11" fmla="*/ 2578100 h 2623973"/>
              <a:gd name="connsiteX12" fmla="*/ 5183596 w 5718663"/>
              <a:gd name="connsiteY12" fmla="*/ 2260600 h 2623973"/>
              <a:gd name="connsiteX13" fmla="*/ 1741896 w 5718663"/>
              <a:gd name="connsiteY13" fmla="*/ 1358900 h 2623973"/>
              <a:gd name="connsiteX14" fmla="*/ 5234396 w 5718663"/>
              <a:gd name="connsiteY14" fmla="*/ 457200 h 2623973"/>
              <a:gd name="connsiteX15" fmla="*/ 5221696 w 5718663"/>
              <a:gd name="connsiteY15" fmla="*/ 0 h 2623973"/>
              <a:gd name="connsiteX0" fmla="*/ 5221696 w 5718663"/>
              <a:gd name="connsiteY0" fmla="*/ 0 h 2623973"/>
              <a:gd name="connsiteX1" fmla="*/ 1373596 w 5718663"/>
              <a:gd name="connsiteY1" fmla="*/ 1041400 h 2623973"/>
              <a:gd name="connsiteX2" fmla="*/ 1144996 w 5718663"/>
              <a:gd name="connsiteY2" fmla="*/ 1092200 h 2623973"/>
              <a:gd name="connsiteX3" fmla="*/ 1068796 w 5718663"/>
              <a:gd name="connsiteY3" fmla="*/ 1104900 h 2623973"/>
              <a:gd name="connsiteX4" fmla="*/ 954496 w 5718663"/>
              <a:gd name="connsiteY4" fmla="*/ 1143000 h 2623973"/>
              <a:gd name="connsiteX5" fmla="*/ 916396 w 5718663"/>
              <a:gd name="connsiteY5" fmla="*/ 1155700 h 2623973"/>
              <a:gd name="connsiteX6" fmla="*/ 852896 w 5718663"/>
              <a:gd name="connsiteY6" fmla="*/ 1168400 h 2623973"/>
              <a:gd name="connsiteX7" fmla="*/ 776696 w 5718663"/>
              <a:gd name="connsiteY7" fmla="*/ 1193800 h 2623973"/>
              <a:gd name="connsiteX8" fmla="*/ 713196 w 5718663"/>
              <a:gd name="connsiteY8" fmla="*/ 1206500 h 2623973"/>
              <a:gd name="connsiteX9" fmla="*/ 255996 w 5718663"/>
              <a:gd name="connsiteY9" fmla="*/ 1333500 h 2623973"/>
              <a:gd name="connsiteX10" fmla="*/ 5196296 w 5718663"/>
              <a:gd name="connsiteY10" fmla="*/ 2578100 h 2623973"/>
              <a:gd name="connsiteX11" fmla="*/ 5183596 w 5718663"/>
              <a:gd name="connsiteY11" fmla="*/ 2260600 h 2623973"/>
              <a:gd name="connsiteX12" fmla="*/ 1741896 w 5718663"/>
              <a:gd name="connsiteY12" fmla="*/ 1358900 h 2623973"/>
              <a:gd name="connsiteX13" fmla="*/ 5234396 w 5718663"/>
              <a:gd name="connsiteY13" fmla="*/ 457200 h 2623973"/>
              <a:gd name="connsiteX14" fmla="*/ 5221696 w 5718663"/>
              <a:gd name="connsiteY14" fmla="*/ 0 h 2623973"/>
              <a:gd name="connsiteX0" fmla="*/ 5221696 w 5718663"/>
              <a:gd name="connsiteY0" fmla="*/ 0 h 2623973"/>
              <a:gd name="connsiteX1" fmla="*/ 1144996 w 5718663"/>
              <a:gd name="connsiteY1" fmla="*/ 1092200 h 2623973"/>
              <a:gd name="connsiteX2" fmla="*/ 1068796 w 5718663"/>
              <a:gd name="connsiteY2" fmla="*/ 1104900 h 2623973"/>
              <a:gd name="connsiteX3" fmla="*/ 954496 w 5718663"/>
              <a:gd name="connsiteY3" fmla="*/ 1143000 h 2623973"/>
              <a:gd name="connsiteX4" fmla="*/ 916396 w 5718663"/>
              <a:gd name="connsiteY4" fmla="*/ 1155700 h 2623973"/>
              <a:gd name="connsiteX5" fmla="*/ 852896 w 5718663"/>
              <a:gd name="connsiteY5" fmla="*/ 1168400 h 2623973"/>
              <a:gd name="connsiteX6" fmla="*/ 776696 w 5718663"/>
              <a:gd name="connsiteY6" fmla="*/ 1193800 h 2623973"/>
              <a:gd name="connsiteX7" fmla="*/ 713196 w 5718663"/>
              <a:gd name="connsiteY7" fmla="*/ 1206500 h 2623973"/>
              <a:gd name="connsiteX8" fmla="*/ 255996 w 5718663"/>
              <a:gd name="connsiteY8" fmla="*/ 1333500 h 2623973"/>
              <a:gd name="connsiteX9" fmla="*/ 5196296 w 5718663"/>
              <a:gd name="connsiteY9" fmla="*/ 2578100 h 2623973"/>
              <a:gd name="connsiteX10" fmla="*/ 5183596 w 5718663"/>
              <a:gd name="connsiteY10" fmla="*/ 2260600 h 2623973"/>
              <a:gd name="connsiteX11" fmla="*/ 1741896 w 5718663"/>
              <a:gd name="connsiteY11" fmla="*/ 1358900 h 2623973"/>
              <a:gd name="connsiteX12" fmla="*/ 5234396 w 5718663"/>
              <a:gd name="connsiteY12" fmla="*/ 457200 h 2623973"/>
              <a:gd name="connsiteX13" fmla="*/ 5221696 w 5718663"/>
              <a:gd name="connsiteY13" fmla="*/ 0 h 2623973"/>
              <a:gd name="connsiteX0" fmla="*/ 5221696 w 5718663"/>
              <a:gd name="connsiteY0" fmla="*/ 0 h 2623973"/>
              <a:gd name="connsiteX1" fmla="*/ 1068796 w 5718663"/>
              <a:gd name="connsiteY1" fmla="*/ 1104900 h 2623973"/>
              <a:gd name="connsiteX2" fmla="*/ 954496 w 5718663"/>
              <a:gd name="connsiteY2" fmla="*/ 1143000 h 2623973"/>
              <a:gd name="connsiteX3" fmla="*/ 916396 w 5718663"/>
              <a:gd name="connsiteY3" fmla="*/ 1155700 h 2623973"/>
              <a:gd name="connsiteX4" fmla="*/ 852896 w 5718663"/>
              <a:gd name="connsiteY4" fmla="*/ 1168400 h 2623973"/>
              <a:gd name="connsiteX5" fmla="*/ 776696 w 5718663"/>
              <a:gd name="connsiteY5" fmla="*/ 1193800 h 2623973"/>
              <a:gd name="connsiteX6" fmla="*/ 713196 w 5718663"/>
              <a:gd name="connsiteY6" fmla="*/ 1206500 h 2623973"/>
              <a:gd name="connsiteX7" fmla="*/ 255996 w 5718663"/>
              <a:gd name="connsiteY7" fmla="*/ 1333500 h 2623973"/>
              <a:gd name="connsiteX8" fmla="*/ 5196296 w 5718663"/>
              <a:gd name="connsiteY8" fmla="*/ 2578100 h 2623973"/>
              <a:gd name="connsiteX9" fmla="*/ 5183596 w 5718663"/>
              <a:gd name="connsiteY9" fmla="*/ 2260600 h 2623973"/>
              <a:gd name="connsiteX10" fmla="*/ 1741896 w 5718663"/>
              <a:gd name="connsiteY10" fmla="*/ 1358900 h 2623973"/>
              <a:gd name="connsiteX11" fmla="*/ 5234396 w 5718663"/>
              <a:gd name="connsiteY11" fmla="*/ 457200 h 2623973"/>
              <a:gd name="connsiteX12" fmla="*/ 5221696 w 5718663"/>
              <a:gd name="connsiteY12" fmla="*/ 0 h 2623973"/>
              <a:gd name="connsiteX0" fmla="*/ 5221696 w 5718663"/>
              <a:gd name="connsiteY0" fmla="*/ 0 h 2623973"/>
              <a:gd name="connsiteX1" fmla="*/ 954496 w 5718663"/>
              <a:gd name="connsiteY1" fmla="*/ 1143000 h 2623973"/>
              <a:gd name="connsiteX2" fmla="*/ 916396 w 5718663"/>
              <a:gd name="connsiteY2" fmla="*/ 1155700 h 2623973"/>
              <a:gd name="connsiteX3" fmla="*/ 852896 w 5718663"/>
              <a:gd name="connsiteY3" fmla="*/ 1168400 h 2623973"/>
              <a:gd name="connsiteX4" fmla="*/ 776696 w 5718663"/>
              <a:gd name="connsiteY4" fmla="*/ 1193800 h 2623973"/>
              <a:gd name="connsiteX5" fmla="*/ 713196 w 5718663"/>
              <a:gd name="connsiteY5" fmla="*/ 1206500 h 2623973"/>
              <a:gd name="connsiteX6" fmla="*/ 255996 w 5718663"/>
              <a:gd name="connsiteY6" fmla="*/ 1333500 h 2623973"/>
              <a:gd name="connsiteX7" fmla="*/ 5196296 w 5718663"/>
              <a:gd name="connsiteY7" fmla="*/ 2578100 h 2623973"/>
              <a:gd name="connsiteX8" fmla="*/ 5183596 w 5718663"/>
              <a:gd name="connsiteY8" fmla="*/ 2260600 h 2623973"/>
              <a:gd name="connsiteX9" fmla="*/ 1741896 w 5718663"/>
              <a:gd name="connsiteY9" fmla="*/ 1358900 h 2623973"/>
              <a:gd name="connsiteX10" fmla="*/ 5234396 w 5718663"/>
              <a:gd name="connsiteY10" fmla="*/ 457200 h 2623973"/>
              <a:gd name="connsiteX11" fmla="*/ 5221696 w 5718663"/>
              <a:gd name="connsiteY11" fmla="*/ 0 h 2623973"/>
              <a:gd name="connsiteX0" fmla="*/ 5221696 w 5718663"/>
              <a:gd name="connsiteY0" fmla="*/ 0 h 2623973"/>
              <a:gd name="connsiteX1" fmla="*/ 916396 w 5718663"/>
              <a:gd name="connsiteY1" fmla="*/ 1155700 h 2623973"/>
              <a:gd name="connsiteX2" fmla="*/ 852896 w 5718663"/>
              <a:gd name="connsiteY2" fmla="*/ 1168400 h 2623973"/>
              <a:gd name="connsiteX3" fmla="*/ 776696 w 5718663"/>
              <a:gd name="connsiteY3" fmla="*/ 1193800 h 2623973"/>
              <a:gd name="connsiteX4" fmla="*/ 713196 w 5718663"/>
              <a:gd name="connsiteY4" fmla="*/ 1206500 h 2623973"/>
              <a:gd name="connsiteX5" fmla="*/ 255996 w 5718663"/>
              <a:gd name="connsiteY5" fmla="*/ 1333500 h 2623973"/>
              <a:gd name="connsiteX6" fmla="*/ 5196296 w 5718663"/>
              <a:gd name="connsiteY6" fmla="*/ 2578100 h 2623973"/>
              <a:gd name="connsiteX7" fmla="*/ 5183596 w 5718663"/>
              <a:gd name="connsiteY7" fmla="*/ 2260600 h 2623973"/>
              <a:gd name="connsiteX8" fmla="*/ 1741896 w 5718663"/>
              <a:gd name="connsiteY8" fmla="*/ 1358900 h 2623973"/>
              <a:gd name="connsiteX9" fmla="*/ 5234396 w 5718663"/>
              <a:gd name="connsiteY9" fmla="*/ 457200 h 2623973"/>
              <a:gd name="connsiteX10" fmla="*/ 5221696 w 5718663"/>
              <a:gd name="connsiteY10" fmla="*/ 0 h 2623973"/>
              <a:gd name="connsiteX0" fmla="*/ 5221696 w 5718663"/>
              <a:gd name="connsiteY0" fmla="*/ 0 h 2623973"/>
              <a:gd name="connsiteX1" fmla="*/ 852896 w 5718663"/>
              <a:gd name="connsiteY1" fmla="*/ 1168400 h 2623973"/>
              <a:gd name="connsiteX2" fmla="*/ 776696 w 5718663"/>
              <a:gd name="connsiteY2" fmla="*/ 1193800 h 2623973"/>
              <a:gd name="connsiteX3" fmla="*/ 713196 w 5718663"/>
              <a:gd name="connsiteY3" fmla="*/ 1206500 h 2623973"/>
              <a:gd name="connsiteX4" fmla="*/ 255996 w 5718663"/>
              <a:gd name="connsiteY4" fmla="*/ 1333500 h 2623973"/>
              <a:gd name="connsiteX5" fmla="*/ 5196296 w 5718663"/>
              <a:gd name="connsiteY5" fmla="*/ 2578100 h 2623973"/>
              <a:gd name="connsiteX6" fmla="*/ 5183596 w 5718663"/>
              <a:gd name="connsiteY6" fmla="*/ 2260600 h 2623973"/>
              <a:gd name="connsiteX7" fmla="*/ 1741896 w 5718663"/>
              <a:gd name="connsiteY7" fmla="*/ 1358900 h 2623973"/>
              <a:gd name="connsiteX8" fmla="*/ 5234396 w 5718663"/>
              <a:gd name="connsiteY8" fmla="*/ 457200 h 2623973"/>
              <a:gd name="connsiteX9" fmla="*/ 5221696 w 5718663"/>
              <a:gd name="connsiteY9" fmla="*/ 0 h 2623973"/>
              <a:gd name="connsiteX0" fmla="*/ 5221696 w 5718663"/>
              <a:gd name="connsiteY0" fmla="*/ 0 h 2623973"/>
              <a:gd name="connsiteX1" fmla="*/ 776696 w 5718663"/>
              <a:gd name="connsiteY1" fmla="*/ 1193800 h 2623973"/>
              <a:gd name="connsiteX2" fmla="*/ 713196 w 5718663"/>
              <a:gd name="connsiteY2" fmla="*/ 1206500 h 2623973"/>
              <a:gd name="connsiteX3" fmla="*/ 255996 w 5718663"/>
              <a:gd name="connsiteY3" fmla="*/ 1333500 h 2623973"/>
              <a:gd name="connsiteX4" fmla="*/ 5196296 w 5718663"/>
              <a:gd name="connsiteY4" fmla="*/ 2578100 h 2623973"/>
              <a:gd name="connsiteX5" fmla="*/ 5183596 w 5718663"/>
              <a:gd name="connsiteY5" fmla="*/ 2260600 h 2623973"/>
              <a:gd name="connsiteX6" fmla="*/ 1741896 w 5718663"/>
              <a:gd name="connsiteY6" fmla="*/ 1358900 h 2623973"/>
              <a:gd name="connsiteX7" fmla="*/ 5234396 w 5718663"/>
              <a:gd name="connsiteY7" fmla="*/ 457200 h 2623973"/>
              <a:gd name="connsiteX8" fmla="*/ 5221696 w 5718663"/>
              <a:gd name="connsiteY8" fmla="*/ 0 h 2623973"/>
              <a:gd name="connsiteX0" fmla="*/ 5221696 w 5718663"/>
              <a:gd name="connsiteY0" fmla="*/ 0 h 2623973"/>
              <a:gd name="connsiteX1" fmla="*/ 713196 w 5718663"/>
              <a:gd name="connsiteY1" fmla="*/ 1206500 h 2623973"/>
              <a:gd name="connsiteX2" fmla="*/ 255996 w 5718663"/>
              <a:gd name="connsiteY2" fmla="*/ 1333500 h 2623973"/>
              <a:gd name="connsiteX3" fmla="*/ 5196296 w 5718663"/>
              <a:gd name="connsiteY3" fmla="*/ 2578100 h 2623973"/>
              <a:gd name="connsiteX4" fmla="*/ 5183596 w 5718663"/>
              <a:gd name="connsiteY4" fmla="*/ 2260600 h 2623973"/>
              <a:gd name="connsiteX5" fmla="*/ 1741896 w 5718663"/>
              <a:gd name="connsiteY5" fmla="*/ 1358900 h 2623973"/>
              <a:gd name="connsiteX6" fmla="*/ 5234396 w 5718663"/>
              <a:gd name="connsiteY6" fmla="*/ 457200 h 2623973"/>
              <a:gd name="connsiteX7" fmla="*/ 5221696 w 5718663"/>
              <a:gd name="connsiteY7" fmla="*/ 0 h 2623973"/>
              <a:gd name="connsiteX0" fmla="*/ 4965700 w 5462667"/>
              <a:gd name="connsiteY0" fmla="*/ 0 h 2623973"/>
              <a:gd name="connsiteX1" fmla="*/ 0 w 5462667"/>
              <a:gd name="connsiteY1" fmla="*/ 1333500 h 2623973"/>
              <a:gd name="connsiteX2" fmla="*/ 4940300 w 5462667"/>
              <a:gd name="connsiteY2" fmla="*/ 2578100 h 2623973"/>
              <a:gd name="connsiteX3" fmla="*/ 4927600 w 5462667"/>
              <a:gd name="connsiteY3" fmla="*/ 2260600 h 2623973"/>
              <a:gd name="connsiteX4" fmla="*/ 1485900 w 5462667"/>
              <a:gd name="connsiteY4" fmla="*/ 1358900 h 2623973"/>
              <a:gd name="connsiteX5" fmla="*/ 4978400 w 5462667"/>
              <a:gd name="connsiteY5" fmla="*/ 457200 h 2623973"/>
              <a:gd name="connsiteX6" fmla="*/ 4965700 w 5462667"/>
              <a:gd name="connsiteY6" fmla="*/ 0 h 2623973"/>
              <a:gd name="connsiteX0" fmla="*/ 4965700 w 5460179"/>
              <a:gd name="connsiteY0" fmla="*/ 0 h 2624409"/>
              <a:gd name="connsiteX1" fmla="*/ 0 w 5460179"/>
              <a:gd name="connsiteY1" fmla="*/ 1333500 h 2624409"/>
              <a:gd name="connsiteX2" fmla="*/ 4940300 w 5460179"/>
              <a:gd name="connsiteY2" fmla="*/ 2578100 h 2624409"/>
              <a:gd name="connsiteX3" fmla="*/ 4927600 w 5460179"/>
              <a:gd name="connsiteY3" fmla="*/ 2260600 h 2624409"/>
              <a:gd name="connsiteX4" fmla="*/ 1530350 w 5460179"/>
              <a:gd name="connsiteY4" fmla="*/ 1333500 h 2624409"/>
              <a:gd name="connsiteX5" fmla="*/ 4978400 w 5460179"/>
              <a:gd name="connsiteY5" fmla="*/ 457200 h 2624409"/>
              <a:gd name="connsiteX6" fmla="*/ 4965700 w 5460179"/>
              <a:gd name="connsiteY6" fmla="*/ 0 h 2624409"/>
              <a:gd name="connsiteX0" fmla="*/ 4965700 w 5473995"/>
              <a:gd name="connsiteY0" fmla="*/ 0 h 2620450"/>
              <a:gd name="connsiteX1" fmla="*/ 0 w 5473995"/>
              <a:gd name="connsiteY1" fmla="*/ 1333500 h 2620450"/>
              <a:gd name="connsiteX2" fmla="*/ 4940300 w 5473995"/>
              <a:gd name="connsiteY2" fmla="*/ 2578100 h 2620450"/>
              <a:gd name="connsiteX3" fmla="*/ 4959350 w 5473995"/>
              <a:gd name="connsiteY3" fmla="*/ 2222500 h 2620450"/>
              <a:gd name="connsiteX4" fmla="*/ 1530350 w 5473995"/>
              <a:gd name="connsiteY4" fmla="*/ 1333500 h 2620450"/>
              <a:gd name="connsiteX5" fmla="*/ 4978400 w 5473995"/>
              <a:gd name="connsiteY5" fmla="*/ 457200 h 2620450"/>
              <a:gd name="connsiteX6" fmla="*/ 4965700 w 5473995"/>
              <a:gd name="connsiteY6" fmla="*/ 0 h 2620450"/>
              <a:gd name="connsiteX0" fmla="*/ 4965700 w 5485771"/>
              <a:gd name="connsiteY0" fmla="*/ 0 h 2638013"/>
              <a:gd name="connsiteX1" fmla="*/ 0 w 5485771"/>
              <a:gd name="connsiteY1" fmla="*/ 1333500 h 2638013"/>
              <a:gd name="connsiteX2" fmla="*/ 4959350 w 5485771"/>
              <a:gd name="connsiteY2" fmla="*/ 2597150 h 2638013"/>
              <a:gd name="connsiteX3" fmla="*/ 4959350 w 5485771"/>
              <a:gd name="connsiteY3" fmla="*/ 2222500 h 2638013"/>
              <a:gd name="connsiteX4" fmla="*/ 1530350 w 5485771"/>
              <a:gd name="connsiteY4" fmla="*/ 1333500 h 2638013"/>
              <a:gd name="connsiteX5" fmla="*/ 4978400 w 5485771"/>
              <a:gd name="connsiteY5" fmla="*/ 457200 h 2638013"/>
              <a:gd name="connsiteX6" fmla="*/ 4965700 w 5485771"/>
              <a:gd name="connsiteY6" fmla="*/ 0 h 2638013"/>
              <a:gd name="connsiteX0" fmla="*/ 4965700 w 5485771"/>
              <a:gd name="connsiteY0" fmla="*/ 0 h 2638013"/>
              <a:gd name="connsiteX1" fmla="*/ 0 w 5485771"/>
              <a:gd name="connsiteY1" fmla="*/ 1333500 h 2638013"/>
              <a:gd name="connsiteX2" fmla="*/ 4959350 w 5485771"/>
              <a:gd name="connsiteY2" fmla="*/ 2597150 h 2638013"/>
              <a:gd name="connsiteX3" fmla="*/ 4959350 w 5485771"/>
              <a:gd name="connsiteY3" fmla="*/ 2222500 h 2638013"/>
              <a:gd name="connsiteX4" fmla="*/ 1530350 w 5485771"/>
              <a:gd name="connsiteY4" fmla="*/ 1333500 h 2638013"/>
              <a:gd name="connsiteX5" fmla="*/ 4978400 w 5485771"/>
              <a:gd name="connsiteY5" fmla="*/ 457200 h 2638013"/>
              <a:gd name="connsiteX6" fmla="*/ 4965700 w 5485771"/>
              <a:gd name="connsiteY6" fmla="*/ 0 h 2638013"/>
              <a:gd name="connsiteX0" fmla="*/ 4965700 w 5485771"/>
              <a:gd name="connsiteY0" fmla="*/ 0 h 2638013"/>
              <a:gd name="connsiteX1" fmla="*/ 0 w 5485771"/>
              <a:gd name="connsiteY1" fmla="*/ 1333500 h 2638013"/>
              <a:gd name="connsiteX2" fmla="*/ 4959350 w 5485771"/>
              <a:gd name="connsiteY2" fmla="*/ 2597150 h 2638013"/>
              <a:gd name="connsiteX3" fmla="*/ 4959350 w 5485771"/>
              <a:gd name="connsiteY3" fmla="*/ 2222500 h 2638013"/>
              <a:gd name="connsiteX4" fmla="*/ 1530350 w 5485771"/>
              <a:gd name="connsiteY4" fmla="*/ 1333500 h 2638013"/>
              <a:gd name="connsiteX5" fmla="*/ 4978400 w 5485771"/>
              <a:gd name="connsiteY5" fmla="*/ 457200 h 2638013"/>
              <a:gd name="connsiteX6" fmla="*/ 4965700 w 5485771"/>
              <a:gd name="connsiteY6" fmla="*/ 0 h 2638013"/>
              <a:gd name="connsiteX0" fmla="*/ 4965700 w 5485771"/>
              <a:gd name="connsiteY0" fmla="*/ 0 h 2638013"/>
              <a:gd name="connsiteX1" fmla="*/ 0 w 5485771"/>
              <a:gd name="connsiteY1" fmla="*/ 1333500 h 2638013"/>
              <a:gd name="connsiteX2" fmla="*/ 4959350 w 5485771"/>
              <a:gd name="connsiteY2" fmla="*/ 2597150 h 2638013"/>
              <a:gd name="connsiteX3" fmla="*/ 4959350 w 5485771"/>
              <a:gd name="connsiteY3" fmla="*/ 2222500 h 2638013"/>
              <a:gd name="connsiteX4" fmla="*/ 1530350 w 5485771"/>
              <a:gd name="connsiteY4" fmla="*/ 1333500 h 2638013"/>
              <a:gd name="connsiteX5" fmla="*/ 4978400 w 5485771"/>
              <a:gd name="connsiteY5" fmla="*/ 457200 h 2638013"/>
              <a:gd name="connsiteX6" fmla="*/ 4965700 w 5485771"/>
              <a:gd name="connsiteY6" fmla="*/ 0 h 2638013"/>
              <a:gd name="connsiteX0" fmla="*/ 4965700 w 4978400"/>
              <a:gd name="connsiteY0" fmla="*/ 0 h 2597150"/>
              <a:gd name="connsiteX1" fmla="*/ 0 w 4978400"/>
              <a:gd name="connsiteY1" fmla="*/ 1333500 h 2597150"/>
              <a:gd name="connsiteX2" fmla="*/ 4959350 w 4978400"/>
              <a:gd name="connsiteY2" fmla="*/ 2597150 h 2597150"/>
              <a:gd name="connsiteX3" fmla="*/ 4959350 w 4978400"/>
              <a:gd name="connsiteY3" fmla="*/ 2222500 h 2597150"/>
              <a:gd name="connsiteX4" fmla="*/ 1530350 w 4978400"/>
              <a:gd name="connsiteY4" fmla="*/ 1333500 h 2597150"/>
              <a:gd name="connsiteX5" fmla="*/ 4978400 w 4978400"/>
              <a:gd name="connsiteY5" fmla="*/ 457200 h 2597150"/>
              <a:gd name="connsiteX6" fmla="*/ 4965700 w 4978400"/>
              <a:gd name="connsiteY6" fmla="*/ 0 h 2597150"/>
              <a:gd name="connsiteX0" fmla="*/ 4965700 w 4978400"/>
              <a:gd name="connsiteY0" fmla="*/ 0 h 2597150"/>
              <a:gd name="connsiteX1" fmla="*/ 0 w 4978400"/>
              <a:gd name="connsiteY1" fmla="*/ 1333500 h 2597150"/>
              <a:gd name="connsiteX2" fmla="*/ 4959350 w 4978400"/>
              <a:gd name="connsiteY2" fmla="*/ 2597150 h 2597150"/>
              <a:gd name="connsiteX3" fmla="*/ 4959350 w 4978400"/>
              <a:gd name="connsiteY3" fmla="*/ 2222500 h 2597150"/>
              <a:gd name="connsiteX4" fmla="*/ 1530350 w 4978400"/>
              <a:gd name="connsiteY4" fmla="*/ 1333500 h 2597150"/>
              <a:gd name="connsiteX5" fmla="*/ 4978400 w 4978400"/>
              <a:gd name="connsiteY5" fmla="*/ 457200 h 2597150"/>
              <a:gd name="connsiteX6" fmla="*/ 4965700 w 4978400"/>
              <a:gd name="connsiteY6" fmla="*/ 0 h 259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78400" h="2597150">
                <a:moveTo>
                  <a:pt x="4965700" y="0"/>
                </a:moveTo>
                <a:lnTo>
                  <a:pt x="0" y="1333500"/>
                </a:lnTo>
                <a:lnTo>
                  <a:pt x="4959350" y="2597150"/>
                </a:lnTo>
                <a:lnTo>
                  <a:pt x="4959350" y="2222500"/>
                </a:lnTo>
                <a:lnTo>
                  <a:pt x="1530350" y="1333500"/>
                </a:lnTo>
                <a:lnTo>
                  <a:pt x="4978400" y="457200"/>
                </a:lnTo>
                <a:lnTo>
                  <a:pt x="4965700" y="0"/>
                </a:lnTo>
                <a:close/>
              </a:path>
            </a:pathLst>
          </a:custGeom>
          <a:solidFill>
            <a:srgbClr val="4298EC">
              <a:alpha val="30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6" name="Freeform 5"/>
          <p:cNvSpPr/>
          <p:nvPr/>
        </p:nvSpPr>
        <p:spPr>
          <a:xfrm>
            <a:off x="2172131" y="2275432"/>
            <a:ext cx="6550091" cy="3429000"/>
          </a:xfrm>
          <a:custGeom>
            <a:avLst/>
            <a:gdLst>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1507067 w 6604000"/>
              <a:gd name="connsiteY77" fmla="*/ 1354666 h 3505200"/>
              <a:gd name="connsiteX78" fmla="*/ 1388533 w 6604000"/>
              <a:gd name="connsiteY78" fmla="*/ 1380066 h 3505200"/>
              <a:gd name="connsiteX79" fmla="*/ 1219200 w 6604000"/>
              <a:gd name="connsiteY79" fmla="*/ 1397000 h 3505200"/>
              <a:gd name="connsiteX80" fmla="*/ 1168400 w 6604000"/>
              <a:gd name="connsiteY80" fmla="*/ 1405466 h 3505200"/>
              <a:gd name="connsiteX81" fmla="*/ 999067 w 6604000"/>
              <a:gd name="connsiteY81" fmla="*/ 1422400 h 3505200"/>
              <a:gd name="connsiteX82" fmla="*/ 948267 w 6604000"/>
              <a:gd name="connsiteY82" fmla="*/ 1430866 h 3505200"/>
              <a:gd name="connsiteX83" fmla="*/ 795867 w 6604000"/>
              <a:gd name="connsiteY83" fmla="*/ 1439333 h 3505200"/>
              <a:gd name="connsiteX84" fmla="*/ 685800 w 6604000"/>
              <a:gd name="connsiteY84" fmla="*/ 1464733 h 3505200"/>
              <a:gd name="connsiteX85" fmla="*/ 626533 w 6604000"/>
              <a:gd name="connsiteY85" fmla="*/ 1473200 h 3505200"/>
              <a:gd name="connsiteX86" fmla="*/ 474133 w 6604000"/>
              <a:gd name="connsiteY86" fmla="*/ 1490133 h 3505200"/>
              <a:gd name="connsiteX87" fmla="*/ 440267 w 6604000"/>
              <a:gd name="connsiteY87" fmla="*/ 1507066 h 3505200"/>
              <a:gd name="connsiteX88" fmla="*/ 389467 w 6604000"/>
              <a:gd name="connsiteY88" fmla="*/ 1515533 h 3505200"/>
              <a:gd name="connsiteX89" fmla="*/ 347133 w 6604000"/>
              <a:gd name="connsiteY89" fmla="*/ 1524000 h 3505200"/>
              <a:gd name="connsiteX90" fmla="*/ 296333 w 6604000"/>
              <a:gd name="connsiteY90" fmla="*/ 1540933 h 3505200"/>
              <a:gd name="connsiteX91" fmla="*/ 270933 w 6604000"/>
              <a:gd name="connsiteY91" fmla="*/ 1557866 h 3505200"/>
              <a:gd name="connsiteX92" fmla="*/ 220133 w 6604000"/>
              <a:gd name="connsiteY92" fmla="*/ 1574800 h 3505200"/>
              <a:gd name="connsiteX93" fmla="*/ 169333 w 6604000"/>
              <a:gd name="connsiteY93" fmla="*/ 1625600 h 3505200"/>
              <a:gd name="connsiteX94" fmla="*/ 101600 w 6604000"/>
              <a:gd name="connsiteY94" fmla="*/ 1667933 h 3505200"/>
              <a:gd name="connsiteX95" fmla="*/ 67733 w 6604000"/>
              <a:gd name="connsiteY95" fmla="*/ 1718733 h 3505200"/>
              <a:gd name="connsiteX96" fmla="*/ 25400 w 6604000"/>
              <a:gd name="connsiteY96" fmla="*/ 1769533 h 3505200"/>
              <a:gd name="connsiteX97" fmla="*/ 0 w 6604000"/>
              <a:gd name="connsiteY97" fmla="*/ 1778000 h 3505200"/>
              <a:gd name="connsiteX98" fmla="*/ 50800 w 6604000"/>
              <a:gd name="connsiteY98" fmla="*/ 1786466 h 3505200"/>
              <a:gd name="connsiteX99" fmla="*/ 84667 w 6604000"/>
              <a:gd name="connsiteY99" fmla="*/ 1803400 h 3505200"/>
              <a:gd name="connsiteX100" fmla="*/ 220133 w 6604000"/>
              <a:gd name="connsiteY100" fmla="*/ 1811866 h 3505200"/>
              <a:gd name="connsiteX101" fmla="*/ 372533 w 6604000"/>
              <a:gd name="connsiteY101" fmla="*/ 1854200 h 3505200"/>
              <a:gd name="connsiteX102" fmla="*/ 457200 w 6604000"/>
              <a:gd name="connsiteY102" fmla="*/ 1871133 h 3505200"/>
              <a:gd name="connsiteX103" fmla="*/ 651933 w 6604000"/>
              <a:gd name="connsiteY103" fmla="*/ 1888066 h 3505200"/>
              <a:gd name="connsiteX104" fmla="*/ 702733 w 6604000"/>
              <a:gd name="connsiteY104" fmla="*/ 1896533 h 3505200"/>
              <a:gd name="connsiteX105" fmla="*/ 736600 w 6604000"/>
              <a:gd name="connsiteY105" fmla="*/ 1905000 h 3505200"/>
              <a:gd name="connsiteX106" fmla="*/ 855133 w 6604000"/>
              <a:gd name="connsiteY106" fmla="*/ 1913466 h 3505200"/>
              <a:gd name="connsiteX107" fmla="*/ 1126067 w 6604000"/>
              <a:gd name="connsiteY107" fmla="*/ 1938866 h 3505200"/>
              <a:gd name="connsiteX108" fmla="*/ 1159933 w 6604000"/>
              <a:gd name="connsiteY108" fmla="*/ 1947333 h 3505200"/>
              <a:gd name="connsiteX109" fmla="*/ 1202267 w 6604000"/>
              <a:gd name="connsiteY109" fmla="*/ 1955800 h 3505200"/>
              <a:gd name="connsiteX110" fmla="*/ 1286933 w 6604000"/>
              <a:gd name="connsiteY110" fmla="*/ 1981200 h 3505200"/>
              <a:gd name="connsiteX111" fmla="*/ 1346200 w 6604000"/>
              <a:gd name="connsiteY111" fmla="*/ 1989666 h 3505200"/>
              <a:gd name="connsiteX112" fmla="*/ 1405467 w 6604000"/>
              <a:gd name="connsiteY112" fmla="*/ 2006600 h 3505200"/>
              <a:gd name="connsiteX113" fmla="*/ 1447800 w 6604000"/>
              <a:gd name="connsiteY113" fmla="*/ 2015066 h 3505200"/>
              <a:gd name="connsiteX114" fmla="*/ 1473200 w 6604000"/>
              <a:gd name="connsiteY114" fmla="*/ 2023533 h 3505200"/>
              <a:gd name="connsiteX115" fmla="*/ 1507067 w 6604000"/>
              <a:gd name="connsiteY115" fmla="*/ 2032000 h 3505200"/>
              <a:gd name="connsiteX116" fmla="*/ 1583267 w 6604000"/>
              <a:gd name="connsiteY116" fmla="*/ 2091266 h 3505200"/>
              <a:gd name="connsiteX117" fmla="*/ 1583267 w 6604000"/>
              <a:gd name="connsiteY117" fmla="*/ 2091266 h 3505200"/>
              <a:gd name="connsiteX118" fmla="*/ 1651000 w 6604000"/>
              <a:gd name="connsiteY118" fmla="*/ 2142066 h 3505200"/>
              <a:gd name="connsiteX119" fmla="*/ 1676400 w 6604000"/>
              <a:gd name="connsiteY119" fmla="*/ 2150533 h 3505200"/>
              <a:gd name="connsiteX120" fmla="*/ 1769533 w 6604000"/>
              <a:gd name="connsiteY120" fmla="*/ 2201333 h 3505200"/>
              <a:gd name="connsiteX121" fmla="*/ 1837267 w 6604000"/>
              <a:gd name="connsiteY121" fmla="*/ 2243666 h 3505200"/>
              <a:gd name="connsiteX122" fmla="*/ 1888067 w 6604000"/>
              <a:gd name="connsiteY122" fmla="*/ 2269066 h 3505200"/>
              <a:gd name="connsiteX123" fmla="*/ 1972733 w 6604000"/>
              <a:gd name="connsiteY123" fmla="*/ 2294466 h 3505200"/>
              <a:gd name="connsiteX124" fmla="*/ 2006600 w 6604000"/>
              <a:gd name="connsiteY124" fmla="*/ 2311400 h 3505200"/>
              <a:gd name="connsiteX125" fmla="*/ 2116667 w 6604000"/>
              <a:gd name="connsiteY125" fmla="*/ 2336800 h 3505200"/>
              <a:gd name="connsiteX126" fmla="*/ 2192867 w 6604000"/>
              <a:gd name="connsiteY126" fmla="*/ 2362200 h 3505200"/>
              <a:gd name="connsiteX127" fmla="*/ 2277533 w 6604000"/>
              <a:gd name="connsiteY127" fmla="*/ 2387600 h 3505200"/>
              <a:gd name="connsiteX128" fmla="*/ 2328333 w 6604000"/>
              <a:gd name="connsiteY128" fmla="*/ 2413000 h 3505200"/>
              <a:gd name="connsiteX129" fmla="*/ 2379133 w 6604000"/>
              <a:gd name="connsiteY129" fmla="*/ 2421466 h 3505200"/>
              <a:gd name="connsiteX130" fmla="*/ 2421467 w 6604000"/>
              <a:gd name="connsiteY130" fmla="*/ 2438400 h 3505200"/>
              <a:gd name="connsiteX131" fmla="*/ 2472267 w 6604000"/>
              <a:gd name="connsiteY131" fmla="*/ 2455333 h 3505200"/>
              <a:gd name="connsiteX132" fmla="*/ 2582333 w 6604000"/>
              <a:gd name="connsiteY132" fmla="*/ 2514600 h 3505200"/>
              <a:gd name="connsiteX133" fmla="*/ 2607733 w 6604000"/>
              <a:gd name="connsiteY133" fmla="*/ 2531533 h 3505200"/>
              <a:gd name="connsiteX134" fmla="*/ 2683933 w 6604000"/>
              <a:gd name="connsiteY134" fmla="*/ 2556933 h 3505200"/>
              <a:gd name="connsiteX135" fmla="*/ 2768600 w 6604000"/>
              <a:gd name="connsiteY135" fmla="*/ 2590800 h 3505200"/>
              <a:gd name="connsiteX136" fmla="*/ 2802467 w 6604000"/>
              <a:gd name="connsiteY136" fmla="*/ 2607733 h 3505200"/>
              <a:gd name="connsiteX137" fmla="*/ 2853267 w 6604000"/>
              <a:gd name="connsiteY137" fmla="*/ 2616200 h 3505200"/>
              <a:gd name="connsiteX138" fmla="*/ 2904067 w 6604000"/>
              <a:gd name="connsiteY138" fmla="*/ 2633133 h 3505200"/>
              <a:gd name="connsiteX139" fmla="*/ 3022600 w 6604000"/>
              <a:gd name="connsiteY139" fmla="*/ 2658533 h 3505200"/>
              <a:gd name="connsiteX140" fmla="*/ 3064933 w 6604000"/>
              <a:gd name="connsiteY140" fmla="*/ 2675466 h 3505200"/>
              <a:gd name="connsiteX141" fmla="*/ 3098800 w 6604000"/>
              <a:gd name="connsiteY141" fmla="*/ 2692400 h 3505200"/>
              <a:gd name="connsiteX142" fmla="*/ 3149600 w 6604000"/>
              <a:gd name="connsiteY142" fmla="*/ 2700866 h 3505200"/>
              <a:gd name="connsiteX143" fmla="*/ 3191933 w 6604000"/>
              <a:gd name="connsiteY143" fmla="*/ 2726266 h 3505200"/>
              <a:gd name="connsiteX144" fmla="*/ 3259667 w 6604000"/>
              <a:gd name="connsiteY144" fmla="*/ 2751666 h 3505200"/>
              <a:gd name="connsiteX145" fmla="*/ 3293533 w 6604000"/>
              <a:gd name="connsiteY145" fmla="*/ 2777066 h 3505200"/>
              <a:gd name="connsiteX146" fmla="*/ 3318933 w 6604000"/>
              <a:gd name="connsiteY146" fmla="*/ 2785533 h 3505200"/>
              <a:gd name="connsiteX147" fmla="*/ 3352800 w 6604000"/>
              <a:gd name="connsiteY147" fmla="*/ 2802466 h 3505200"/>
              <a:gd name="connsiteX148" fmla="*/ 3462867 w 6604000"/>
              <a:gd name="connsiteY148" fmla="*/ 2827866 h 3505200"/>
              <a:gd name="connsiteX149" fmla="*/ 3581400 w 6604000"/>
              <a:gd name="connsiteY149" fmla="*/ 2853266 h 3505200"/>
              <a:gd name="connsiteX150" fmla="*/ 3606800 w 6604000"/>
              <a:gd name="connsiteY150" fmla="*/ 2870200 h 3505200"/>
              <a:gd name="connsiteX151" fmla="*/ 3708400 w 6604000"/>
              <a:gd name="connsiteY151" fmla="*/ 2878666 h 3505200"/>
              <a:gd name="connsiteX152" fmla="*/ 3776133 w 6604000"/>
              <a:gd name="connsiteY152" fmla="*/ 2887133 h 3505200"/>
              <a:gd name="connsiteX153" fmla="*/ 3818467 w 6604000"/>
              <a:gd name="connsiteY153" fmla="*/ 2895600 h 3505200"/>
              <a:gd name="connsiteX154" fmla="*/ 3945467 w 6604000"/>
              <a:gd name="connsiteY154" fmla="*/ 2904066 h 3505200"/>
              <a:gd name="connsiteX155" fmla="*/ 4047067 w 6604000"/>
              <a:gd name="connsiteY155" fmla="*/ 2921000 h 3505200"/>
              <a:gd name="connsiteX156" fmla="*/ 4275667 w 6604000"/>
              <a:gd name="connsiteY156" fmla="*/ 2929466 h 3505200"/>
              <a:gd name="connsiteX157" fmla="*/ 4470400 w 6604000"/>
              <a:gd name="connsiteY157" fmla="*/ 2937933 h 3505200"/>
              <a:gd name="connsiteX158" fmla="*/ 4563533 w 6604000"/>
              <a:gd name="connsiteY158" fmla="*/ 2946400 h 3505200"/>
              <a:gd name="connsiteX159" fmla="*/ 4648200 w 6604000"/>
              <a:gd name="connsiteY159" fmla="*/ 2971800 h 3505200"/>
              <a:gd name="connsiteX160" fmla="*/ 4775200 w 6604000"/>
              <a:gd name="connsiteY160" fmla="*/ 2988733 h 3505200"/>
              <a:gd name="connsiteX161" fmla="*/ 5063067 w 6604000"/>
              <a:gd name="connsiteY161" fmla="*/ 3005666 h 3505200"/>
              <a:gd name="connsiteX162" fmla="*/ 5088467 w 6604000"/>
              <a:gd name="connsiteY162" fmla="*/ 3014133 h 3505200"/>
              <a:gd name="connsiteX163" fmla="*/ 5113867 w 6604000"/>
              <a:gd name="connsiteY163" fmla="*/ 3031066 h 3505200"/>
              <a:gd name="connsiteX164" fmla="*/ 5156200 w 6604000"/>
              <a:gd name="connsiteY164" fmla="*/ 3039533 h 3505200"/>
              <a:gd name="connsiteX165" fmla="*/ 5190067 w 6604000"/>
              <a:gd name="connsiteY165" fmla="*/ 3056466 h 3505200"/>
              <a:gd name="connsiteX166" fmla="*/ 5223933 w 6604000"/>
              <a:gd name="connsiteY166" fmla="*/ 3064933 h 3505200"/>
              <a:gd name="connsiteX167" fmla="*/ 5249333 w 6604000"/>
              <a:gd name="connsiteY167" fmla="*/ 3073400 h 3505200"/>
              <a:gd name="connsiteX168" fmla="*/ 5325533 w 6604000"/>
              <a:gd name="connsiteY168" fmla="*/ 3107266 h 3505200"/>
              <a:gd name="connsiteX169" fmla="*/ 5350933 w 6604000"/>
              <a:gd name="connsiteY169" fmla="*/ 3115733 h 3505200"/>
              <a:gd name="connsiteX170" fmla="*/ 5410200 w 6604000"/>
              <a:gd name="connsiteY170" fmla="*/ 3158066 h 3505200"/>
              <a:gd name="connsiteX171" fmla="*/ 5435600 w 6604000"/>
              <a:gd name="connsiteY171" fmla="*/ 3166533 h 3505200"/>
              <a:gd name="connsiteX172" fmla="*/ 5461000 w 6604000"/>
              <a:gd name="connsiteY172" fmla="*/ 3183466 h 3505200"/>
              <a:gd name="connsiteX173" fmla="*/ 5486400 w 6604000"/>
              <a:gd name="connsiteY173" fmla="*/ 3191933 h 3505200"/>
              <a:gd name="connsiteX174" fmla="*/ 5511800 w 6604000"/>
              <a:gd name="connsiteY174" fmla="*/ 3208866 h 3505200"/>
              <a:gd name="connsiteX175" fmla="*/ 5562600 w 6604000"/>
              <a:gd name="connsiteY175" fmla="*/ 3217333 h 3505200"/>
              <a:gd name="connsiteX176" fmla="*/ 5596467 w 6604000"/>
              <a:gd name="connsiteY176" fmla="*/ 3234266 h 3505200"/>
              <a:gd name="connsiteX177" fmla="*/ 5613400 w 6604000"/>
              <a:gd name="connsiteY177" fmla="*/ 3251200 h 3505200"/>
              <a:gd name="connsiteX178" fmla="*/ 5715000 w 6604000"/>
              <a:gd name="connsiteY178" fmla="*/ 3268133 h 3505200"/>
              <a:gd name="connsiteX179" fmla="*/ 5740400 w 6604000"/>
              <a:gd name="connsiteY179" fmla="*/ 3285066 h 3505200"/>
              <a:gd name="connsiteX180" fmla="*/ 5901267 w 6604000"/>
              <a:gd name="connsiteY180" fmla="*/ 3302000 h 3505200"/>
              <a:gd name="connsiteX181" fmla="*/ 5960533 w 6604000"/>
              <a:gd name="connsiteY181" fmla="*/ 3318933 h 3505200"/>
              <a:gd name="connsiteX182" fmla="*/ 6002867 w 6604000"/>
              <a:gd name="connsiteY182" fmla="*/ 3335866 h 3505200"/>
              <a:gd name="connsiteX183" fmla="*/ 6028267 w 6604000"/>
              <a:gd name="connsiteY183" fmla="*/ 3344333 h 3505200"/>
              <a:gd name="connsiteX184" fmla="*/ 6062133 w 6604000"/>
              <a:gd name="connsiteY184" fmla="*/ 3361266 h 3505200"/>
              <a:gd name="connsiteX185" fmla="*/ 6112933 w 6604000"/>
              <a:gd name="connsiteY185" fmla="*/ 3386666 h 3505200"/>
              <a:gd name="connsiteX186" fmla="*/ 6197600 w 6604000"/>
              <a:gd name="connsiteY186" fmla="*/ 3403600 h 3505200"/>
              <a:gd name="connsiteX187" fmla="*/ 6299200 w 6604000"/>
              <a:gd name="connsiteY187" fmla="*/ 3420533 h 3505200"/>
              <a:gd name="connsiteX188" fmla="*/ 6324600 w 6604000"/>
              <a:gd name="connsiteY188" fmla="*/ 3429000 h 3505200"/>
              <a:gd name="connsiteX189" fmla="*/ 6358467 w 6604000"/>
              <a:gd name="connsiteY189" fmla="*/ 3437466 h 3505200"/>
              <a:gd name="connsiteX190" fmla="*/ 6409267 w 6604000"/>
              <a:gd name="connsiteY190" fmla="*/ 3454400 h 3505200"/>
              <a:gd name="connsiteX191" fmla="*/ 6434667 w 6604000"/>
              <a:gd name="connsiteY191" fmla="*/ 3462866 h 3505200"/>
              <a:gd name="connsiteX192" fmla="*/ 6519333 w 6604000"/>
              <a:gd name="connsiteY192" fmla="*/ 3479800 h 3505200"/>
              <a:gd name="connsiteX193" fmla="*/ 6570133 w 6604000"/>
              <a:gd name="connsiteY193" fmla="*/ 3496733 h 3505200"/>
              <a:gd name="connsiteX194" fmla="*/ 6595533 w 6604000"/>
              <a:gd name="connsiteY194" fmla="*/ 3505200 h 3505200"/>
              <a:gd name="connsiteX195" fmla="*/ 6604000 w 6604000"/>
              <a:gd name="connsiteY195" fmla="*/ 3471333 h 3505200"/>
              <a:gd name="connsiteX196" fmla="*/ 6595533 w 6604000"/>
              <a:gd name="connsiteY196" fmla="*/ 3437466 h 3505200"/>
              <a:gd name="connsiteX197" fmla="*/ 6587067 w 6604000"/>
              <a:gd name="connsiteY197" fmla="*/ 3412066 h 3505200"/>
              <a:gd name="connsiteX198" fmla="*/ 6544733 w 6604000"/>
              <a:gd name="connsiteY198" fmla="*/ 3361266 h 3505200"/>
              <a:gd name="connsiteX199" fmla="*/ 6519333 w 6604000"/>
              <a:gd name="connsiteY199" fmla="*/ 3276600 h 3505200"/>
              <a:gd name="connsiteX200" fmla="*/ 6493933 w 6604000"/>
              <a:gd name="connsiteY200" fmla="*/ 3107266 h 3505200"/>
              <a:gd name="connsiteX201" fmla="*/ 6485467 w 6604000"/>
              <a:gd name="connsiteY201" fmla="*/ 3039533 h 3505200"/>
              <a:gd name="connsiteX202" fmla="*/ 6172200 w 6604000"/>
              <a:gd name="connsiteY202" fmla="*/ 3014133 h 3505200"/>
              <a:gd name="connsiteX203" fmla="*/ 6121400 w 6604000"/>
              <a:gd name="connsiteY203" fmla="*/ 3005666 h 3505200"/>
              <a:gd name="connsiteX204" fmla="*/ 6053667 w 6604000"/>
              <a:gd name="connsiteY204" fmla="*/ 2988733 h 3505200"/>
              <a:gd name="connsiteX205" fmla="*/ 5952067 w 6604000"/>
              <a:gd name="connsiteY205" fmla="*/ 2980266 h 3505200"/>
              <a:gd name="connsiteX206" fmla="*/ 5909733 w 6604000"/>
              <a:gd name="connsiteY206" fmla="*/ 2971800 h 3505200"/>
              <a:gd name="connsiteX207" fmla="*/ 5833533 w 6604000"/>
              <a:gd name="connsiteY207" fmla="*/ 2963333 h 3505200"/>
              <a:gd name="connsiteX208" fmla="*/ 5799667 w 6604000"/>
              <a:gd name="connsiteY208" fmla="*/ 2946400 h 3505200"/>
              <a:gd name="connsiteX209" fmla="*/ 5748867 w 6604000"/>
              <a:gd name="connsiteY209" fmla="*/ 2937933 h 3505200"/>
              <a:gd name="connsiteX210" fmla="*/ 5689600 w 6604000"/>
              <a:gd name="connsiteY210" fmla="*/ 2912533 h 3505200"/>
              <a:gd name="connsiteX211" fmla="*/ 5545667 w 6604000"/>
              <a:gd name="connsiteY211" fmla="*/ 2887133 h 3505200"/>
              <a:gd name="connsiteX212" fmla="*/ 5469467 w 6604000"/>
              <a:gd name="connsiteY212" fmla="*/ 2861733 h 3505200"/>
              <a:gd name="connsiteX213" fmla="*/ 5444067 w 6604000"/>
              <a:gd name="connsiteY213" fmla="*/ 2853266 h 3505200"/>
              <a:gd name="connsiteX214" fmla="*/ 5418667 w 6604000"/>
              <a:gd name="connsiteY214" fmla="*/ 2844800 h 3505200"/>
              <a:gd name="connsiteX215" fmla="*/ 5350933 w 6604000"/>
              <a:gd name="connsiteY215" fmla="*/ 2810933 h 3505200"/>
              <a:gd name="connsiteX216" fmla="*/ 5308600 w 6604000"/>
              <a:gd name="connsiteY216" fmla="*/ 2794000 h 3505200"/>
              <a:gd name="connsiteX217" fmla="*/ 5249333 w 6604000"/>
              <a:gd name="connsiteY217" fmla="*/ 2760133 h 3505200"/>
              <a:gd name="connsiteX218" fmla="*/ 5198533 w 6604000"/>
              <a:gd name="connsiteY218" fmla="*/ 2743200 h 3505200"/>
              <a:gd name="connsiteX219" fmla="*/ 5173133 w 6604000"/>
              <a:gd name="connsiteY219" fmla="*/ 2726266 h 3505200"/>
              <a:gd name="connsiteX220" fmla="*/ 5130800 w 6604000"/>
              <a:gd name="connsiteY220" fmla="*/ 2709333 h 3505200"/>
              <a:gd name="connsiteX221" fmla="*/ 5105400 w 6604000"/>
              <a:gd name="connsiteY221" fmla="*/ 2700866 h 3505200"/>
              <a:gd name="connsiteX222" fmla="*/ 5080000 w 6604000"/>
              <a:gd name="connsiteY222" fmla="*/ 2683933 h 3505200"/>
              <a:gd name="connsiteX223" fmla="*/ 4995333 w 6604000"/>
              <a:gd name="connsiteY223" fmla="*/ 2667000 h 3505200"/>
              <a:gd name="connsiteX224" fmla="*/ 4936067 w 6604000"/>
              <a:gd name="connsiteY224" fmla="*/ 2650066 h 3505200"/>
              <a:gd name="connsiteX225" fmla="*/ 4885267 w 6604000"/>
              <a:gd name="connsiteY225" fmla="*/ 2641600 h 3505200"/>
              <a:gd name="connsiteX226" fmla="*/ 4851400 w 6604000"/>
              <a:gd name="connsiteY226" fmla="*/ 2633133 h 3505200"/>
              <a:gd name="connsiteX227" fmla="*/ 4809067 w 6604000"/>
              <a:gd name="connsiteY227" fmla="*/ 2624666 h 3505200"/>
              <a:gd name="connsiteX228" fmla="*/ 4783667 w 6604000"/>
              <a:gd name="connsiteY228" fmla="*/ 2607733 h 3505200"/>
              <a:gd name="connsiteX229" fmla="*/ 4690533 w 6604000"/>
              <a:gd name="connsiteY229" fmla="*/ 2590800 h 3505200"/>
              <a:gd name="connsiteX230" fmla="*/ 4622800 w 6604000"/>
              <a:gd name="connsiteY230" fmla="*/ 2582333 h 3505200"/>
              <a:gd name="connsiteX231" fmla="*/ 4572000 w 6604000"/>
              <a:gd name="connsiteY231" fmla="*/ 2573866 h 3505200"/>
              <a:gd name="connsiteX232" fmla="*/ 4495800 w 6604000"/>
              <a:gd name="connsiteY232" fmla="*/ 2565400 h 3505200"/>
              <a:gd name="connsiteX233" fmla="*/ 4402667 w 6604000"/>
              <a:gd name="connsiteY233" fmla="*/ 2540000 h 3505200"/>
              <a:gd name="connsiteX234" fmla="*/ 4368800 w 6604000"/>
              <a:gd name="connsiteY234" fmla="*/ 2531533 h 3505200"/>
              <a:gd name="connsiteX235" fmla="*/ 4326467 w 6604000"/>
              <a:gd name="connsiteY235" fmla="*/ 2523066 h 3505200"/>
              <a:gd name="connsiteX236" fmla="*/ 4275667 w 6604000"/>
              <a:gd name="connsiteY236" fmla="*/ 2506133 h 3505200"/>
              <a:gd name="connsiteX237" fmla="*/ 4199467 w 6604000"/>
              <a:gd name="connsiteY237" fmla="*/ 2497666 h 3505200"/>
              <a:gd name="connsiteX238" fmla="*/ 4174067 w 6604000"/>
              <a:gd name="connsiteY238" fmla="*/ 2480733 h 3505200"/>
              <a:gd name="connsiteX239" fmla="*/ 4080933 w 6604000"/>
              <a:gd name="connsiteY239" fmla="*/ 2446866 h 3505200"/>
              <a:gd name="connsiteX240" fmla="*/ 4038600 w 6604000"/>
              <a:gd name="connsiteY240" fmla="*/ 2429933 h 3505200"/>
              <a:gd name="connsiteX241" fmla="*/ 4004733 w 6604000"/>
              <a:gd name="connsiteY241" fmla="*/ 2413000 h 3505200"/>
              <a:gd name="connsiteX242" fmla="*/ 3962400 w 6604000"/>
              <a:gd name="connsiteY242" fmla="*/ 2396066 h 3505200"/>
              <a:gd name="connsiteX243" fmla="*/ 3937000 w 6604000"/>
              <a:gd name="connsiteY243" fmla="*/ 2379133 h 3505200"/>
              <a:gd name="connsiteX244" fmla="*/ 3869267 w 6604000"/>
              <a:gd name="connsiteY244" fmla="*/ 2370666 h 3505200"/>
              <a:gd name="connsiteX245" fmla="*/ 3793067 w 6604000"/>
              <a:gd name="connsiteY245" fmla="*/ 2336800 h 3505200"/>
              <a:gd name="connsiteX246" fmla="*/ 3767667 w 6604000"/>
              <a:gd name="connsiteY246" fmla="*/ 2328333 h 3505200"/>
              <a:gd name="connsiteX247" fmla="*/ 3742267 w 6604000"/>
              <a:gd name="connsiteY247" fmla="*/ 2319866 h 3505200"/>
              <a:gd name="connsiteX248" fmla="*/ 3632200 w 6604000"/>
              <a:gd name="connsiteY248" fmla="*/ 2286000 h 3505200"/>
              <a:gd name="connsiteX249" fmla="*/ 3589867 w 6604000"/>
              <a:gd name="connsiteY249" fmla="*/ 2269066 h 3505200"/>
              <a:gd name="connsiteX250" fmla="*/ 3522133 w 6604000"/>
              <a:gd name="connsiteY250" fmla="*/ 2235200 h 3505200"/>
              <a:gd name="connsiteX251" fmla="*/ 3471333 w 6604000"/>
              <a:gd name="connsiteY251" fmla="*/ 2226733 h 3505200"/>
              <a:gd name="connsiteX252" fmla="*/ 3420533 w 6604000"/>
              <a:gd name="connsiteY252" fmla="*/ 2192866 h 3505200"/>
              <a:gd name="connsiteX253" fmla="*/ 3369733 w 6604000"/>
              <a:gd name="connsiteY253" fmla="*/ 2175933 h 3505200"/>
              <a:gd name="connsiteX254" fmla="*/ 3327400 w 6604000"/>
              <a:gd name="connsiteY254" fmla="*/ 2159000 h 3505200"/>
              <a:gd name="connsiteX255" fmla="*/ 3208867 w 6604000"/>
              <a:gd name="connsiteY255" fmla="*/ 2142066 h 3505200"/>
              <a:gd name="connsiteX256" fmla="*/ 3115733 w 6604000"/>
              <a:gd name="connsiteY256" fmla="*/ 2133600 h 3505200"/>
              <a:gd name="connsiteX257" fmla="*/ 3039533 w 6604000"/>
              <a:gd name="connsiteY257" fmla="*/ 2108200 h 3505200"/>
              <a:gd name="connsiteX258" fmla="*/ 2997200 w 6604000"/>
              <a:gd name="connsiteY258" fmla="*/ 2099733 h 3505200"/>
              <a:gd name="connsiteX259" fmla="*/ 2963333 w 6604000"/>
              <a:gd name="connsiteY259" fmla="*/ 2082800 h 3505200"/>
              <a:gd name="connsiteX260" fmla="*/ 2921000 w 6604000"/>
              <a:gd name="connsiteY260" fmla="*/ 2074333 h 3505200"/>
              <a:gd name="connsiteX261" fmla="*/ 2844800 w 6604000"/>
              <a:gd name="connsiteY261" fmla="*/ 2057400 h 3505200"/>
              <a:gd name="connsiteX262" fmla="*/ 2717800 w 6604000"/>
              <a:gd name="connsiteY262" fmla="*/ 2032000 h 3505200"/>
              <a:gd name="connsiteX263" fmla="*/ 2650067 w 6604000"/>
              <a:gd name="connsiteY263" fmla="*/ 2006600 h 3505200"/>
              <a:gd name="connsiteX264" fmla="*/ 2607733 w 6604000"/>
              <a:gd name="connsiteY264" fmla="*/ 1989666 h 3505200"/>
              <a:gd name="connsiteX265" fmla="*/ 2531533 w 6604000"/>
              <a:gd name="connsiteY265" fmla="*/ 1972733 h 3505200"/>
              <a:gd name="connsiteX266" fmla="*/ 2455333 w 6604000"/>
              <a:gd name="connsiteY266" fmla="*/ 1947333 h 3505200"/>
              <a:gd name="connsiteX267" fmla="*/ 2421467 w 6604000"/>
              <a:gd name="connsiteY267" fmla="*/ 1930400 h 3505200"/>
              <a:gd name="connsiteX268" fmla="*/ 2353733 w 6604000"/>
              <a:gd name="connsiteY268" fmla="*/ 1896533 h 3505200"/>
              <a:gd name="connsiteX269" fmla="*/ 2269067 w 6604000"/>
              <a:gd name="connsiteY269" fmla="*/ 1879600 h 3505200"/>
              <a:gd name="connsiteX270" fmla="*/ 2243667 w 6604000"/>
              <a:gd name="connsiteY270" fmla="*/ 1871133 h 3505200"/>
              <a:gd name="connsiteX271" fmla="*/ 2133600 w 6604000"/>
              <a:gd name="connsiteY271" fmla="*/ 1845733 h 3505200"/>
              <a:gd name="connsiteX272" fmla="*/ 2040467 w 6604000"/>
              <a:gd name="connsiteY272" fmla="*/ 1837266 h 3505200"/>
              <a:gd name="connsiteX273" fmla="*/ 1828800 w 6604000"/>
              <a:gd name="connsiteY273" fmla="*/ 1811866 h 3505200"/>
              <a:gd name="connsiteX274" fmla="*/ 1778000 w 6604000"/>
              <a:gd name="connsiteY274" fmla="*/ 1794933 h 3505200"/>
              <a:gd name="connsiteX275" fmla="*/ 1718733 w 6604000"/>
              <a:gd name="connsiteY275" fmla="*/ 1786466 h 3505200"/>
              <a:gd name="connsiteX276" fmla="*/ 1676400 w 6604000"/>
              <a:gd name="connsiteY276" fmla="*/ 1778000 h 3505200"/>
              <a:gd name="connsiteX277" fmla="*/ 1634067 w 6604000"/>
              <a:gd name="connsiteY277" fmla="*/ 1761066 h 3505200"/>
              <a:gd name="connsiteX278" fmla="*/ 1600200 w 6604000"/>
              <a:gd name="connsiteY278" fmla="*/ 1752600 h 3505200"/>
              <a:gd name="connsiteX279" fmla="*/ 1642533 w 6604000"/>
              <a:gd name="connsiteY279" fmla="*/ 1744133 h 3505200"/>
              <a:gd name="connsiteX280" fmla="*/ 1693333 w 6604000"/>
              <a:gd name="connsiteY280" fmla="*/ 1735666 h 3505200"/>
              <a:gd name="connsiteX281" fmla="*/ 1718733 w 6604000"/>
              <a:gd name="connsiteY281" fmla="*/ 1718733 h 3505200"/>
              <a:gd name="connsiteX282" fmla="*/ 1786467 w 6604000"/>
              <a:gd name="connsiteY282" fmla="*/ 1710266 h 3505200"/>
              <a:gd name="connsiteX283" fmla="*/ 1845733 w 6604000"/>
              <a:gd name="connsiteY283" fmla="*/ 1701800 h 3505200"/>
              <a:gd name="connsiteX284" fmla="*/ 1871133 w 6604000"/>
              <a:gd name="connsiteY284" fmla="*/ 1693333 h 3505200"/>
              <a:gd name="connsiteX285" fmla="*/ 1998133 w 6604000"/>
              <a:gd name="connsiteY285" fmla="*/ 1676400 h 3505200"/>
              <a:gd name="connsiteX286" fmla="*/ 2032000 w 6604000"/>
              <a:gd name="connsiteY286" fmla="*/ 1667933 h 3505200"/>
              <a:gd name="connsiteX287" fmla="*/ 2108200 w 6604000"/>
              <a:gd name="connsiteY287" fmla="*/ 1659466 h 3505200"/>
              <a:gd name="connsiteX288" fmla="*/ 2142067 w 6604000"/>
              <a:gd name="connsiteY288" fmla="*/ 1642533 h 3505200"/>
              <a:gd name="connsiteX289" fmla="*/ 2167467 w 6604000"/>
              <a:gd name="connsiteY289" fmla="*/ 1634066 h 3505200"/>
              <a:gd name="connsiteX290" fmla="*/ 2294467 w 6604000"/>
              <a:gd name="connsiteY290" fmla="*/ 1617133 h 3505200"/>
              <a:gd name="connsiteX291" fmla="*/ 2336800 w 6604000"/>
              <a:gd name="connsiteY291" fmla="*/ 1608666 h 3505200"/>
              <a:gd name="connsiteX292" fmla="*/ 2362200 w 6604000"/>
              <a:gd name="connsiteY292" fmla="*/ 1591733 h 3505200"/>
              <a:gd name="connsiteX293" fmla="*/ 2506133 w 6604000"/>
              <a:gd name="connsiteY293" fmla="*/ 1583266 h 3505200"/>
              <a:gd name="connsiteX294" fmla="*/ 2573867 w 6604000"/>
              <a:gd name="connsiteY294" fmla="*/ 1574800 h 3505200"/>
              <a:gd name="connsiteX295" fmla="*/ 2599267 w 6604000"/>
              <a:gd name="connsiteY295" fmla="*/ 1566333 h 3505200"/>
              <a:gd name="connsiteX296" fmla="*/ 2633133 w 6604000"/>
              <a:gd name="connsiteY296" fmla="*/ 1557866 h 3505200"/>
              <a:gd name="connsiteX297" fmla="*/ 2675467 w 6604000"/>
              <a:gd name="connsiteY297" fmla="*/ 1540933 h 3505200"/>
              <a:gd name="connsiteX298" fmla="*/ 2751667 w 6604000"/>
              <a:gd name="connsiteY298" fmla="*/ 1524000 h 3505200"/>
              <a:gd name="connsiteX299" fmla="*/ 2785533 w 6604000"/>
              <a:gd name="connsiteY299" fmla="*/ 1507066 h 3505200"/>
              <a:gd name="connsiteX300" fmla="*/ 2844800 w 6604000"/>
              <a:gd name="connsiteY300" fmla="*/ 1490133 h 3505200"/>
              <a:gd name="connsiteX301" fmla="*/ 2921000 w 6604000"/>
              <a:gd name="connsiteY301" fmla="*/ 1464733 h 3505200"/>
              <a:gd name="connsiteX302" fmla="*/ 2946400 w 6604000"/>
              <a:gd name="connsiteY302" fmla="*/ 1456266 h 3505200"/>
              <a:gd name="connsiteX303" fmla="*/ 2971800 w 6604000"/>
              <a:gd name="connsiteY303" fmla="*/ 1447800 h 3505200"/>
              <a:gd name="connsiteX304" fmla="*/ 3039533 w 6604000"/>
              <a:gd name="connsiteY304" fmla="*/ 1422400 h 3505200"/>
              <a:gd name="connsiteX305" fmla="*/ 3090333 w 6604000"/>
              <a:gd name="connsiteY305" fmla="*/ 1405466 h 3505200"/>
              <a:gd name="connsiteX306" fmla="*/ 3124200 w 6604000"/>
              <a:gd name="connsiteY306" fmla="*/ 1388533 h 3505200"/>
              <a:gd name="connsiteX307" fmla="*/ 3166533 w 6604000"/>
              <a:gd name="connsiteY307" fmla="*/ 1371600 h 3505200"/>
              <a:gd name="connsiteX308" fmla="*/ 3200400 w 6604000"/>
              <a:gd name="connsiteY308" fmla="*/ 1354666 h 3505200"/>
              <a:gd name="connsiteX309" fmla="*/ 3242733 w 6604000"/>
              <a:gd name="connsiteY309" fmla="*/ 1346200 h 3505200"/>
              <a:gd name="connsiteX310" fmla="*/ 3259667 w 6604000"/>
              <a:gd name="connsiteY310" fmla="*/ 1329266 h 3505200"/>
              <a:gd name="connsiteX311" fmla="*/ 3310467 w 6604000"/>
              <a:gd name="connsiteY311" fmla="*/ 1312333 h 3505200"/>
              <a:gd name="connsiteX312" fmla="*/ 3403600 w 6604000"/>
              <a:gd name="connsiteY312" fmla="*/ 1286933 h 3505200"/>
              <a:gd name="connsiteX313" fmla="*/ 3445933 w 6604000"/>
              <a:gd name="connsiteY313" fmla="*/ 1270000 h 3505200"/>
              <a:gd name="connsiteX314" fmla="*/ 3496733 w 6604000"/>
              <a:gd name="connsiteY314" fmla="*/ 1253066 h 3505200"/>
              <a:gd name="connsiteX315" fmla="*/ 3522133 w 6604000"/>
              <a:gd name="connsiteY315" fmla="*/ 1244600 h 3505200"/>
              <a:gd name="connsiteX316" fmla="*/ 3581400 w 6604000"/>
              <a:gd name="connsiteY316" fmla="*/ 1219200 h 3505200"/>
              <a:gd name="connsiteX317" fmla="*/ 3632200 w 6604000"/>
              <a:gd name="connsiteY317" fmla="*/ 1210733 h 3505200"/>
              <a:gd name="connsiteX318" fmla="*/ 3742267 w 6604000"/>
              <a:gd name="connsiteY318" fmla="*/ 1168400 h 3505200"/>
              <a:gd name="connsiteX319" fmla="*/ 3869267 w 6604000"/>
              <a:gd name="connsiteY319" fmla="*/ 1151466 h 3505200"/>
              <a:gd name="connsiteX320" fmla="*/ 3962400 w 6604000"/>
              <a:gd name="connsiteY320" fmla="*/ 1126066 h 3505200"/>
              <a:gd name="connsiteX321" fmla="*/ 4157133 w 6604000"/>
              <a:gd name="connsiteY321" fmla="*/ 1109133 h 3505200"/>
              <a:gd name="connsiteX322" fmla="*/ 4275667 w 6604000"/>
              <a:gd name="connsiteY322" fmla="*/ 1075266 h 3505200"/>
              <a:gd name="connsiteX323" fmla="*/ 4360333 w 6604000"/>
              <a:gd name="connsiteY323" fmla="*/ 1066800 h 3505200"/>
              <a:gd name="connsiteX324" fmla="*/ 4445000 w 6604000"/>
              <a:gd name="connsiteY324" fmla="*/ 1041400 h 3505200"/>
              <a:gd name="connsiteX325" fmla="*/ 4572000 w 6604000"/>
              <a:gd name="connsiteY325" fmla="*/ 1016000 h 3505200"/>
              <a:gd name="connsiteX326" fmla="*/ 4665133 w 6604000"/>
              <a:gd name="connsiteY326" fmla="*/ 1007533 h 3505200"/>
              <a:gd name="connsiteX327" fmla="*/ 4741333 w 6604000"/>
              <a:gd name="connsiteY327" fmla="*/ 990600 h 3505200"/>
              <a:gd name="connsiteX328" fmla="*/ 4851400 w 6604000"/>
              <a:gd name="connsiteY328" fmla="*/ 973666 h 3505200"/>
              <a:gd name="connsiteX329" fmla="*/ 4885267 w 6604000"/>
              <a:gd name="connsiteY329" fmla="*/ 965200 h 3505200"/>
              <a:gd name="connsiteX330" fmla="*/ 5003800 w 6604000"/>
              <a:gd name="connsiteY330" fmla="*/ 939800 h 3505200"/>
              <a:gd name="connsiteX331" fmla="*/ 5063067 w 6604000"/>
              <a:gd name="connsiteY331" fmla="*/ 914400 h 3505200"/>
              <a:gd name="connsiteX332" fmla="*/ 5105400 w 6604000"/>
              <a:gd name="connsiteY332" fmla="*/ 897466 h 3505200"/>
              <a:gd name="connsiteX333" fmla="*/ 5139267 w 6604000"/>
              <a:gd name="connsiteY333" fmla="*/ 889000 h 3505200"/>
              <a:gd name="connsiteX334" fmla="*/ 5190067 w 6604000"/>
              <a:gd name="connsiteY334" fmla="*/ 863600 h 3505200"/>
              <a:gd name="connsiteX335" fmla="*/ 5223933 w 6604000"/>
              <a:gd name="connsiteY335" fmla="*/ 855133 h 3505200"/>
              <a:gd name="connsiteX336" fmla="*/ 5300133 w 6604000"/>
              <a:gd name="connsiteY336" fmla="*/ 838200 h 3505200"/>
              <a:gd name="connsiteX337" fmla="*/ 5325533 w 6604000"/>
              <a:gd name="connsiteY337" fmla="*/ 829733 h 3505200"/>
              <a:gd name="connsiteX338" fmla="*/ 5359400 w 6604000"/>
              <a:gd name="connsiteY338" fmla="*/ 821266 h 3505200"/>
              <a:gd name="connsiteX339" fmla="*/ 5393267 w 6604000"/>
              <a:gd name="connsiteY339" fmla="*/ 795866 h 3505200"/>
              <a:gd name="connsiteX340" fmla="*/ 5528733 w 6604000"/>
              <a:gd name="connsiteY340" fmla="*/ 787400 h 3505200"/>
              <a:gd name="connsiteX341" fmla="*/ 5604933 w 6604000"/>
              <a:gd name="connsiteY341" fmla="*/ 778933 h 3505200"/>
              <a:gd name="connsiteX342" fmla="*/ 5689600 w 6604000"/>
              <a:gd name="connsiteY342" fmla="*/ 770466 h 3505200"/>
              <a:gd name="connsiteX343" fmla="*/ 5740400 w 6604000"/>
              <a:gd name="connsiteY343" fmla="*/ 762000 h 3505200"/>
              <a:gd name="connsiteX344" fmla="*/ 5799667 w 6604000"/>
              <a:gd name="connsiteY344" fmla="*/ 753533 h 3505200"/>
              <a:gd name="connsiteX345" fmla="*/ 5842000 w 6604000"/>
              <a:gd name="connsiteY345" fmla="*/ 745066 h 3505200"/>
              <a:gd name="connsiteX346" fmla="*/ 5909733 w 6604000"/>
              <a:gd name="connsiteY346" fmla="*/ 736600 h 3505200"/>
              <a:gd name="connsiteX347" fmla="*/ 5977467 w 6604000"/>
              <a:gd name="connsiteY347" fmla="*/ 719666 h 3505200"/>
              <a:gd name="connsiteX348" fmla="*/ 6053667 w 6604000"/>
              <a:gd name="connsiteY348" fmla="*/ 711200 h 3505200"/>
              <a:gd name="connsiteX349" fmla="*/ 6079067 w 6604000"/>
              <a:gd name="connsiteY349" fmla="*/ 694266 h 3505200"/>
              <a:gd name="connsiteX350" fmla="*/ 6163733 w 6604000"/>
              <a:gd name="connsiteY350" fmla="*/ 677333 h 3505200"/>
              <a:gd name="connsiteX351" fmla="*/ 6197600 w 6604000"/>
              <a:gd name="connsiteY351" fmla="*/ 668866 h 3505200"/>
              <a:gd name="connsiteX352" fmla="*/ 6256867 w 6604000"/>
              <a:gd name="connsiteY352" fmla="*/ 643466 h 3505200"/>
              <a:gd name="connsiteX353" fmla="*/ 6282267 w 6604000"/>
              <a:gd name="connsiteY353" fmla="*/ 626533 h 3505200"/>
              <a:gd name="connsiteX354" fmla="*/ 6366933 w 6604000"/>
              <a:gd name="connsiteY354" fmla="*/ 601133 h 3505200"/>
              <a:gd name="connsiteX355" fmla="*/ 6417733 w 6604000"/>
              <a:gd name="connsiteY355" fmla="*/ 575733 h 3505200"/>
              <a:gd name="connsiteX356" fmla="*/ 6443133 w 6604000"/>
              <a:gd name="connsiteY356" fmla="*/ 558800 h 3505200"/>
              <a:gd name="connsiteX357" fmla="*/ 6519333 w 6604000"/>
              <a:gd name="connsiteY357" fmla="*/ 533400 h 3505200"/>
              <a:gd name="connsiteX358" fmla="*/ 6544733 w 6604000"/>
              <a:gd name="connsiteY358" fmla="*/ 524933 h 3505200"/>
              <a:gd name="connsiteX359" fmla="*/ 6587067 w 6604000"/>
              <a:gd name="connsiteY359" fmla="*/ 491066 h 3505200"/>
              <a:gd name="connsiteX360" fmla="*/ 6578600 w 6604000"/>
              <a:gd name="connsiteY360" fmla="*/ 372533 h 3505200"/>
              <a:gd name="connsiteX361" fmla="*/ 6570133 w 6604000"/>
              <a:gd name="connsiteY361" fmla="*/ 76200 h 3505200"/>
              <a:gd name="connsiteX362" fmla="*/ 6553200 w 6604000"/>
              <a:gd name="connsiteY362" fmla="*/ 0 h 3505200"/>
              <a:gd name="connsiteX363" fmla="*/ 6527800 w 6604000"/>
              <a:gd name="connsiteY363" fmla="*/ 8466 h 3505200"/>
              <a:gd name="connsiteX364" fmla="*/ 6519333 w 6604000"/>
              <a:gd name="connsiteY364" fmla="*/ 33866 h 3505200"/>
              <a:gd name="connsiteX365" fmla="*/ 6527800 w 6604000"/>
              <a:gd name="connsiteY365"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1388533 w 6604000"/>
              <a:gd name="connsiteY77" fmla="*/ 1380066 h 3505200"/>
              <a:gd name="connsiteX78" fmla="*/ 1219200 w 6604000"/>
              <a:gd name="connsiteY78" fmla="*/ 1397000 h 3505200"/>
              <a:gd name="connsiteX79" fmla="*/ 1168400 w 6604000"/>
              <a:gd name="connsiteY79" fmla="*/ 1405466 h 3505200"/>
              <a:gd name="connsiteX80" fmla="*/ 999067 w 6604000"/>
              <a:gd name="connsiteY80" fmla="*/ 1422400 h 3505200"/>
              <a:gd name="connsiteX81" fmla="*/ 948267 w 6604000"/>
              <a:gd name="connsiteY81" fmla="*/ 1430866 h 3505200"/>
              <a:gd name="connsiteX82" fmla="*/ 795867 w 6604000"/>
              <a:gd name="connsiteY82" fmla="*/ 1439333 h 3505200"/>
              <a:gd name="connsiteX83" fmla="*/ 685800 w 6604000"/>
              <a:gd name="connsiteY83" fmla="*/ 1464733 h 3505200"/>
              <a:gd name="connsiteX84" fmla="*/ 626533 w 6604000"/>
              <a:gd name="connsiteY84" fmla="*/ 1473200 h 3505200"/>
              <a:gd name="connsiteX85" fmla="*/ 474133 w 6604000"/>
              <a:gd name="connsiteY85" fmla="*/ 1490133 h 3505200"/>
              <a:gd name="connsiteX86" fmla="*/ 440267 w 6604000"/>
              <a:gd name="connsiteY86" fmla="*/ 1507066 h 3505200"/>
              <a:gd name="connsiteX87" fmla="*/ 389467 w 6604000"/>
              <a:gd name="connsiteY87" fmla="*/ 1515533 h 3505200"/>
              <a:gd name="connsiteX88" fmla="*/ 347133 w 6604000"/>
              <a:gd name="connsiteY88" fmla="*/ 1524000 h 3505200"/>
              <a:gd name="connsiteX89" fmla="*/ 296333 w 6604000"/>
              <a:gd name="connsiteY89" fmla="*/ 1540933 h 3505200"/>
              <a:gd name="connsiteX90" fmla="*/ 270933 w 6604000"/>
              <a:gd name="connsiteY90" fmla="*/ 1557866 h 3505200"/>
              <a:gd name="connsiteX91" fmla="*/ 220133 w 6604000"/>
              <a:gd name="connsiteY91" fmla="*/ 1574800 h 3505200"/>
              <a:gd name="connsiteX92" fmla="*/ 169333 w 6604000"/>
              <a:gd name="connsiteY92" fmla="*/ 1625600 h 3505200"/>
              <a:gd name="connsiteX93" fmla="*/ 101600 w 6604000"/>
              <a:gd name="connsiteY93" fmla="*/ 1667933 h 3505200"/>
              <a:gd name="connsiteX94" fmla="*/ 67733 w 6604000"/>
              <a:gd name="connsiteY94" fmla="*/ 1718733 h 3505200"/>
              <a:gd name="connsiteX95" fmla="*/ 25400 w 6604000"/>
              <a:gd name="connsiteY95" fmla="*/ 1769533 h 3505200"/>
              <a:gd name="connsiteX96" fmla="*/ 0 w 6604000"/>
              <a:gd name="connsiteY96" fmla="*/ 1778000 h 3505200"/>
              <a:gd name="connsiteX97" fmla="*/ 50800 w 6604000"/>
              <a:gd name="connsiteY97" fmla="*/ 1786466 h 3505200"/>
              <a:gd name="connsiteX98" fmla="*/ 84667 w 6604000"/>
              <a:gd name="connsiteY98" fmla="*/ 1803400 h 3505200"/>
              <a:gd name="connsiteX99" fmla="*/ 220133 w 6604000"/>
              <a:gd name="connsiteY99" fmla="*/ 1811866 h 3505200"/>
              <a:gd name="connsiteX100" fmla="*/ 372533 w 6604000"/>
              <a:gd name="connsiteY100" fmla="*/ 1854200 h 3505200"/>
              <a:gd name="connsiteX101" fmla="*/ 457200 w 6604000"/>
              <a:gd name="connsiteY101" fmla="*/ 1871133 h 3505200"/>
              <a:gd name="connsiteX102" fmla="*/ 651933 w 6604000"/>
              <a:gd name="connsiteY102" fmla="*/ 1888066 h 3505200"/>
              <a:gd name="connsiteX103" fmla="*/ 702733 w 6604000"/>
              <a:gd name="connsiteY103" fmla="*/ 1896533 h 3505200"/>
              <a:gd name="connsiteX104" fmla="*/ 736600 w 6604000"/>
              <a:gd name="connsiteY104" fmla="*/ 1905000 h 3505200"/>
              <a:gd name="connsiteX105" fmla="*/ 855133 w 6604000"/>
              <a:gd name="connsiteY105" fmla="*/ 1913466 h 3505200"/>
              <a:gd name="connsiteX106" fmla="*/ 1126067 w 6604000"/>
              <a:gd name="connsiteY106" fmla="*/ 1938866 h 3505200"/>
              <a:gd name="connsiteX107" fmla="*/ 1159933 w 6604000"/>
              <a:gd name="connsiteY107" fmla="*/ 1947333 h 3505200"/>
              <a:gd name="connsiteX108" fmla="*/ 1202267 w 6604000"/>
              <a:gd name="connsiteY108" fmla="*/ 1955800 h 3505200"/>
              <a:gd name="connsiteX109" fmla="*/ 1286933 w 6604000"/>
              <a:gd name="connsiteY109" fmla="*/ 1981200 h 3505200"/>
              <a:gd name="connsiteX110" fmla="*/ 1346200 w 6604000"/>
              <a:gd name="connsiteY110" fmla="*/ 1989666 h 3505200"/>
              <a:gd name="connsiteX111" fmla="*/ 1405467 w 6604000"/>
              <a:gd name="connsiteY111" fmla="*/ 2006600 h 3505200"/>
              <a:gd name="connsiteX112" fmla="*/ 1447800 w 6604000"/>
              <a:gd name="connsiteY112" fmla="*/ 2015066 h 3505200"/>
              <a:gd name="connsiteX113" fmla="*/ 1473200 w 6604000"/>
              <a:gd name="connsiteY113" fmla="*/ 2023533 h 3505200"/>
              <a:gd name="connsiteX114" fmla="*/ 1507067 w 6604000"/>
              <a:gd name="connsiteY114" fmla="*/ 2032000 h 3505200"/>
              <a:gd name="connsiteX115" fmla="*/ 1583267 w 6604000"/>
              <a:gd name="connsiteY115" fmla="*/ 2091266 h 3505200"/>
              <a:gd name="connsiteX116" fmla="*/ 1583267 w 6604000"/>
              <a:gd name="connsiteY116" fmla="*/ 2091266 h 3505200"/>
              <a:gd name="connsiteX117" fmla="*/ 1651000 w 6604000"/>
              <a:gd name="connsiteY117" fmla="*/ 2142066 h 3505200"/>
              <a:gd name="connsiteX118" fmla="*/ 1676400 w 6604000"/>
              <a:gd name="connsiteY118" fmla="*/ 2150533 h 3505200"/>
              <a:gd name="connsiteX119" fmla="*/ 1769533 w 6604000"/>
              <a:gd name="connsiteY119" fmla="*/ 2201333 h 3505200"/>
              <a:gd name="connsiteX120" fmla="*/ 1837267 w 6604000"/>
              <a:gd name="connsiteY120" fmla="*/ 2243666 h 3505200"/>
              <a:gd name="connsiteX121" fmla="*/ 1888067 w 6604000"/>
              <a:gd name="connsiteY121" fmla="*/ 2269066 h 3505200"/>
              <a:gd name="connsiteX122" fmla="*/ 1972733 w 6604000"/>
              <a:gd name="connsiteY122" fmla="*/ 2294466 h 3505200"/>
              <a:gd name="connsiteX123" fmla="*/ 2006600 w 6604000"/>
              <a:gd name="connsiteY123" fmla="*/ 2311400 h 3505200"/>
              <a:gd name="connsiteX124" fmla="*/ 2116667 w 6604000"/>
              <a:gd name="connsiteY124" fmla="*/ 2336800 h 3505200"/>
              <a:gd name="connsiteX125" fmla="*/ 2192867 w 6604000"/>
              <a:gd name="connsiteY125" fmla="*/ 2362200 h 3505200"/>
              <a:gd name="connsiteX126" fmla="*/ 2277533 w 6604000"/>
              <a:gd name="connsiteY126" fmla="*/ 2387600 h 3505200"/>
              <a:gd name="connsiteX127" fmla="*/ 2328333 w 6604000"/>
              <a:gd name="connsiteY127" fmla="*/ 2413000 h 3505200"/>
              <a:gd name="connsiteX128" fmla="*/ 2379133 w 6604000"/>
              <a:gd name="connsiteY128" fmla="*/ 2421466 h 3505200"/>
              <a:gd name="connsiteX129" fmla="*/ 2421467 w 6604000"/>
              <a:gd name="connsiteY129" fmla="*/ 2438400 h 3505200"/>
              <a:gd name="connsiteX130" fmla="*/ 2472267 w 6604000"/>
              <a:gd name="connsiteY130" fmla="*/ 2455333 h 3505200"/>
              <a:gd name="connsiteX131" fmla="*/ 2582333 w 6604000"/>
              <a:gd name="connsiteY131" fmla="*/ 2514600 h 3505200"/>
              <a:gd name="connsiteX132" fmla="*/ 2607733 w 6604000"/>
              <a:gd name="connsiteY132" fmla="*/ 2531533 h 3505200"/>
              <a:gd name="connsiteX133" fmla="*/ 2683933 w 6604000"/>
              <a:gd name="connsiteY133" fmla="*/ 2556933 h 3505200"/>
              <a:gd name="connsiteX134" fmla="*/ 2768600 w 6604000"/>
              <a:gd name="connsiteY134" fmla="*/ 2590800 h 3505200"/>
              <a:gd name="connsiteX135" fmla="*/ 2802467 w 6604000"/>
              <a:gd name="connsiteY135" fmla="*/ 2607733 h 3505200"/>
              <a:gd name="connsiteX136" fmla="*/ 2853267 w 6604000"/>
              <a:gd name="connsiteY136" fmla="*/ 2616200 h 3505200"/>
              <a:gd name="connsiteX137" fmla="*/ 2904067 w 6604000"/>
              <a:gd name="connsiteY137" fmla="*/ 2633133 h 3505200"/>
              <a:gd name="connsiteX138" fmla="*/ 3022600 w 6604000"/>
              <a:gd name="connsiteY138" fmla="*/ 2658533 h 3505200"/>
              <a:gd name="connsiteX139" fmla="*/ 3064933 w 6604000"/>
              <a:gd name="connsiteY139" fmla="*/ 2675466 h 3505200"/>
              <a:gd name="connsiteX140" fmla="*/ 3098800 w 6604000"/>
              <a:gd name="connsiteY140" fmla="*/ 2692400 h 3505200"/>
              <a:gd name="connsiteX141" fmla="*/ 3149600 w 6604000"/>
              <a:gd name="connsiteY141" fmla="*/ 2700866 h 3505200"/>
              <a:gd name="connsiteX142" fmla="*/ 3191933 w 6604000"/>
              <a:gd name="connsiteY142" fmla="*/ 2726266 h 3505200"/>
              <a:gd name="connsiteX143" fmla="*/ 3259667 w 6604000"/>
              <a:gd name="connsiteY143" fmla="*/ 2751666 h 3505200"/>
              <a:gd name="connsiteX144" fmla="*/ 3293533 w 6604000"/>
              <a:gd name="connsiteY144" fmla="*/ 2777066 h 3505200"/>
              <a:gd name="connsiteX145" fmla="*/ 3318933 w 6604000"/>
              <a:gd name="connsiteY145" fmla="*/ 2785533 h 3505200"/>
              <a:gd name="connsiteX146" fmla="*/ 3352800 w 6604000"/>
              <a:gd name="connsiteY146" fmla="*/ 2802466 h 3505200"/>
              <a:gd name="connsiteX147" fmla="*/ 3462867 w 6604000"/>
              <a:gd name="connsiteY147" fmla="*/ 2827866 h 3505200"/>
              <a:gd name="connsiteX148" fmla="*/ 3581400 w 6604000"/>
              <a:gd name="connsiteY148" fmla="*/ 2853266 h 3505200"/>
              <a:gd name="connsiteX149" fmla="*/ 3606800 w 6604000"/>
              <a:gd name="connsiteY149" fmla="*/ 2870200 h 3505200"/>
              <a:gd name="connsiteX150" fmla="*/ 3708400 w 6604000"/>
              <a:gd name="connsiteY150" fmla="*/ 2878666 h 3505200"/>
              <a:gd name="connsiteX151" fmla="*/ 3776133 w 6604000"/>
              <a:gd name="connsiteY151" fmla="*/ 2887133 h 3505200"/>
              <a:gd name="connsiteX152" fmla="*/ 3818467 w 6604000"/>
              <a:gd name="connsiteY152" fmla="*/ 2895600 h 3505200"/>
              <a:gd name="connsiteX153" fmla="*/ 3945467 w 6604000"/>
              <a:gd name="connsiteY153" fmla="*/ 2904066 h 3505200"/>
              <a:gd name="connsiteX154" fmla="*/ 4047067 w 6604000"/>
              <a:gd name="connsiteY154" fmla="*/ 2921000 h 3505200"/>
              <a:gd name="connsiteX155" fmla="*/ 4275667 w 6604000"/>
              <a:gd name="connsiteY155" fmla="*/ 2929466 h 3505200"/>
              <a:gd name="connsiteX156" fmla="*/ 4470400 w 6604000"/>
              <a:gd name="connsiteY156" fmla="*/ 2937933 h 3505200"/>
              <a:gd name="connsiteX157" fmla="*/ 4563533 w 6604000"/>
              <a:gd name="connsiteY157" fmla="*/ 2946400 h 3505200"/>
              <a:gd name="connsiteX158" fmla="*/ 4648200 w 6604000"/>
              <a:gd name="connsiteY158" fmla="*/ 2971800 h 3505200"/>
              <a:gd name="connsiteX159" fmla="*/ 4775200 w 6604000"/>
              <a:gd name="connsiteY159" fmla="*/ 2988733 h 3505200"/>
              <a:gd name="connsiteX160" fmla="*/ 5063067 w 6604000"/>
              <a:gd name="connsiteY160" fmla="*/ 3005666 h 3505200"/>
              <a:gd name="connsiteX161" fmla="*/ 5088467 w 6604000"/>
              <a:gd name="connsiteY161" fmla="*/ 3014133 h 3505200"/>
              <a:gd name="connsiteX162" fmla="*/ 5113867 w 6604000"/>
              <a:gd name="connsiteY162" fmla="*/ 3031066 h 3505200"/>
              <a:gd name="connsiteX163" fmla="*/ 5156200 w 6604000"/>
              <a:gd name="connsiteY163" fmla="*/ 3039533 h 3505200"/>
              <a:gd name="connsiteX164" fmla="*/ 5190067 w 6604000"/>
              <a:gd name="connsiteY164" fmla="*/ 3056466 h 3505200"/>
              <a:gd name="connsiteX165" fmla="*/ 5223933 w 6604000"/>
              <a:gd name="connsiteY165" fmla="*/ 3064933 h 3505200"/>
              <a:gd name="connsiteX166" fmla="*/ 5249333 w 6604000"/>
              <a:gd name="connsiteY166" fmla="*/ 3073400 h 3505200"/>
              <a:gd name="connsiteX167" fmla="*/ 5325533 w 6604000"/>
              <a:gd name="connsiteY167" fmla="*/ 3107266 h 3505200"/>
              <a:gd name="connsiteX168" fmla="*/ 5350933 w 6604000"/>
              <a:gd name="connsiteY168" fmla="*/ 3115733 h 3505200"/>
              <a:gd name="connsiteX169" fmla="*/ 5410200 w 6604000"/>
              <a:gd name="connsiteY169" fmla="*/ 3158066 h 3505200"/>
              <a:gd name="connsiteX170" fmla="*/ 5435600 w 6604000"/>
              <a:gd name="connsiteY170" fmla="*/ 3166533 h 3505200"/>
              <a:gd name="connsiteX171" fmla="*/ 5461000 w 6604000"/>
              <a:gd name="connsiteY171" fmla="*/ 3183466 h 3505200"/>
              <a:gd name="connsiteX172" fmla="*/ 5486400 w 6604000"/>
              <a:gd name="connsiteY172" fmla="*/ 3191933 h 3505200"/>
              <a:gd name="connsiteX173" fmla="*/ 5511800 w 6604000"/>
              <a:gd name="connsiteY173" fmla="*/ 3208866 h 3505200"/>
              <a:gd name="connsiteX174" fmla="*/ 5562600 w 6604000"/>
              <a:gd name="connsiteY174" fmla="*/ 3217333 h 3505200"/>
              <a:gd name="connsiteX175" fmla="*/ 5596467 w 6604000"/>
              <a:gd name="connsiteY175" fmla="*/ 3234266 h 3505200"/>
              <a:gd name="connsiteX176" fmla="*/ 5613400 w 6604000"/>
              <a:gd name="connsiteY176" fmla="*/ 3251200 h 3505200"/>
              <a:gd name="connsiteX177" fmla="*/ 5715000 w 6604000"/>
              <a:gd name="connsiteY177" fmla="*/ 3268133 h 3505200"/>
              <a:gd name="connsiteX178" fmla="*/ 5740400 w 6604000"/>
              <a:gd name="connsiteY178" fmla="*/ 3285066 h 3505200"/>
              <a:gd name="connsiteX179" fmla="*/ 5901267 w 6604000"/>
              <a:gd name="connsiteY179" fmla="*/ 3302000 h 3505200"/>
              <a:gd name="connsiteX180" fmla="*/ 5960533 w 6604000"/>
              <a:gd name="connsiteY180" fmla="*/ 3318933 h 3505200"/>
              <a:gd name="connsiteX181" fmla="*/ 6002867 w 6604000"/>
              <a:gd name="connsiteY181" fmla="*/ 3335866 h 3505200"/>
              <a:gd name="connsiteX182" fmla="*/ 6028267 w 6604000"/>
              <a:gd name="connsiteY182" fmla="*/ 3344333 h 3505200"/>
              <a:gd name="connsiteX183" fmla="*/ 6062133 w 6604000"/>
              <a:gd name="connsiteY183" fmla="*/ 3361266 h 3505200"/>
              <a:gd name="connsiteX184" fmla="*/ 6112933 w 6604000"/>
              <a:gd name="connsiteY184" fmla="*/ 3386666 h 3505200"/>
              <a:gd name="connsiteX185" fmla="*/ 6197600 w 6604000"/>
              <a:gd name="connsiteY185" fmla="*/ 3403600 h 3505200"/>
              <a:gd name="connsiteX186" fmla="*/ 6299200 w 6604000"/>
              <a:gd name="connsiteY186" fmla="*/ 3420533 h 3505200"/>
              <a:gd name="connsiteX187" fmla="*/ 6324600 w 6604000"/>
              <a:gd name="connsiteY187" fmla="*/ 3429000 h 3505200"/>
              <a:gd name="connsiteX188" fmla="*/ 6358467 w 6604000"/>
              <a:gd name="connsiteY188" fmla="*/ 3437466 h 3505200"/>
              <a:gd name="connsiteX189" fmla="*/ 6409267 w 6604000"/>
              <a:gd name="connsiteY189" fmla="*/ 3454400 h 3505200"/>
              <a:gd name="connsiteX190" fmla="*/ 6434667 w 6604000"/>
              <a:gd name="connsiteY190" fmla="*/ 3462866 h 3505200"/>
              <a:gd name="connsiteX191" fmla="*/ 6519333 w 6604000"/>
              <a:gd name="connsiteY191" fmla="*/ 3479800 h 3505200"/>
              <a:gd name="connsiteX192" fmla="*/ 6570133 w 6604000"/>
              <a:gd name="connsiteY192" fmla="*/ 3496733 h 3505200"/>
              <a:gd name="connsiteX193" fmla="*/ 6595533 w 6604000"/>
              <a:gd name="connsiteY193" fmla="*/ 3505200 h 3505200"/>
              <a:gd name="connsiteX194" fmla="*/ 6604000 w 6604000"/>
              <a:gd name="connsiteY194" fmla="*/ 3471333 h 3505200"/>
              <a:gd name="connsiteX195" fmla="*/ 6595533 w 6604000"/>
              <a:gd name="connsiteY195" fmla="*/ 3437466 h 3505200"/>
              <a:gd name="connsiteX196" fmla="*/ 6587067 w 6604000"/>
              <a:gd name="connsiteY196" fmla="*/ 3412066 h 3505200"/>
              <a:gd name="connsiteX197" fmla="*/ 6544733 w 6604000"/>
              <a:gd name="connsiteY197" fmla="*/ 3361266 h 3505200"/>
              <a:gd name="connsiteX198" fmla="*/ 6519333 w 6604000"/>
              <a:gd name="connsiteY198" fmla="*/ 3276600 h 3505200"/>
              <a:gd name="connsiteX199" fmla="*/ 6493933 w 6604000"/>
              <a:gd name="connsiteY199" fmla="*/ 3107266 h 3505200"/>
              <a:gd name="connsiteX200" fmla="*/ 6485467 w 6604000"/>
              <a:gd name="connsiteY200" fmla="*/ 3039533 h 3505200"/>
              <a:gd name="connsiteX201" fmla="*/ 6172200 w 6604000"/>
              <a:gd name="connsiteY201" fmla="*/ 3014133 h 3505200"/>
              <a:gd name="connsiteX202" fmla="*/ 6121400 w 6604000"/>
              <a:gd name="connsiteY202" fmla="*/ 3005666 h 3505200"/>
              <a:gd name="connsiteX203" fmla="*/ 6053667 w 6604000"/>
              <a:gd name="connsiteY203" fmla="*/ 2988733 h 3505200"/>
              <a:gd name="connsiteX204" fmla="*/ 5952067 w 6604000"/>
              <a:gd name="connsiteY204" fmla="*/ 2980266 h 3505200"/>
              <a:gd name="connsiteX205" fmla="*/ 5909733 w 6604000"/>
              <a:gd name="connsiteY205" fmla="*/ 2971800 h 3505200"/>
              <a:gd name="connsiteX206" fmla="*/ 5833533 w 6604000"/>
              <a:gd name="connsiteY206" fmla="*/ 2963333 h 3505200"/>
              <a:gd name="connsiteX207" fmla="*/ 5799667 w 6604000"/>
              <a:gd name="connsiteY207" fmla="*/ 2946400 h 3505200"/>
              <a:gd name="connsiteX208" fmla="*/ 5748867 w 6604000"/>
              <a:gd name="connsiteY208" fmla="*/ 2937933 h 3505200"/>
              <a:gd name="connsiteX209" fmla="*/ 5689600 w 6604000"/>
              <a:gd name="connsiteY209" fmla="*/ 2912533 h 3505200"/>
              <a:gd name="connsiteX210" fmla="*/ 5545667 w 6604000"/>
              <a:gd name="connsiteY210" fmla="*/ 2887133 h 3505200"/>
              <a:gd name="connsiteX211" fmla="*/ 5469467 w 6604000"/>
              <a:gd name="connsiteY211" fmla="*/ 2861733 h 3505200"/>
              <a:gd name="connsiteX212" fmla="*/ 5444067 w 6604000"/>
              <a:gd name="connsiteY212" fmla="*/ 2853266 h 3505200"/>
              <a:gd name="connsiteX213" fmla="*/ 5418667 w 6604000"/>
              <a:gd name="connsiteY213" fmla="*/ 2844800 h 3505200"/>
              <a:gd name="connsiteX214" fmla="*/ 5350933 w 6604000"/>
              <a:gd name="connsiteY214" fmla="*/ 2810933 h 3505200"/>
              <a:gd name="connsiteX215" fmla="*/ 5308600 w 6604000"/>
              <a:gd name="connsiteY215" fmla="*/ 2794000 h 3505200"/>
              <a:gd name="connsiteX216" fmla="*/ 5249333 w 6604000"/>
              <a:gd name="connsiteY216" fmla="*/ 2760133 h 3505200"/>
              <a:gd name="connsiteX217" fmla="*/ 5198533 w 6604000"/>
              <a:gd name="connsiteY217" fmla="*/ 2743200 h 3505200"/>
              <a:gd name="connsiteX218" fmla="*/ 5173133 w 6604000"/>
              <a:gd name="connsiteY218" fmla="*/ 2726266 h 3505200"/>
              <a:gd name="connsiteX219" fmla="*/ 5130800 w 6604000"/>
              <a:gd name="connsiteY219" fmla="*/ 2709333 h 3505200"/>
              <a:gd name="connsiteX220" fmla="*/ 5105400 w 6604000"/>
              <a:gd name="connsiteY220" fmla="*/ 2700866 h 3505200"/>
              <a:gd name="connsiteX221" fmla="*/ 5080000 w 6604000"/>
              <a:gd name="connsiteY221" fmla="*/ 2683933 h 3505200"/>
              <a:gd name="connsiteX222" fmla="*/ 4995333 w 6604000"/>
              <a:gd name="connsiteY222" fmla="*/ 2667000 h 3505200"/>
              <a:gd name="connsiteX223" fmla="*/ 4936067 w 6604000"/>
              <a:gd name="connsiteY223" fmla="*/ 2650066 h 3505200"/>
              <a:gd name="connsiteX224" fmla="*/ 4885267 w 6604000"/>
              <a:gd name="connsiteY224" fmla="*/ 2641600 h 3505200"/>
              <a:gd name="connsiteX225" fmla="*/ 4851400 w 6604000"/>
              <a:gd name="connsiteY225" fmla="*/ 2633133 h 3505200"/>
              <a:gd name="connsiteX226" fmla="*/ 4809067 w 6604000"/>
              <a:gd name="connsiteY226" fmla="*/ 2624666 h 3505200"/>
              <a:gd name="connsiteX227" fmla="*/ 4783667 w 6604000"/>
              <a:gd name="connsiteY227" fmla="*/ 2607733 h 3505200"/>
              <a:gd name="connsiteX228" fmla="*/ 4690533 w 6604000"/>
              <a:gd name="connsiteY228" fmla="*/ 2590800 h 3505200"/>
              <a:gd name="connsiteX229" fmla="*/ 4622800 w 6604000"/>
              <a:gd name="connsiteY229" fmla="*/ 2582333 h 3505200"/>
              <a:gd name="connsiteX230" fmla="*/ 4572000 w 6604000"/>
              <a:gd name="connsiteY230" fmla="*/ 2573866 h 3505200"/>
              <a:gd name="connsiteX231" fmla="*/ 4495800 w 6604000"/>
              <a:gd name="connsiteY231" fmla="*/ 2565400 h 3505200"/>
              <a:gd name="connsiteX232" fmla="*/ 4402667 w 6604000"/>
              <a:gd name="connsiteY232" fmla="*/ 2540000 h 3505200"/>
              <a:gd name="connsiteX233" fmla="*/ 4368800 w 6604000"/>
              <a:gd name="connsiteY233" fmla="*/ 2531533 h 3505200"/>
              <a:gd name="connsiteX234" fmla="*/ 4326467 w 6604000"/>
              <a:gd name="connsiteY234" fmla="*/ 2523066 h 3505200"/>
              <a:gd name="connsiteX235" fmla="*/ 4275667 w 6604000"/>
              <a:gd name="connsiteY235" fmla="*/ 2506133 h 3505200"/>
              <a:gd name="connsiteX236" fmla="*/ 4199467 w 6604000"/>
              <a:gd name="connsiteY236" fmla="*/ 2497666 h 3505200"/>
              <a:gd name="connsiteX237" fmla="*/ 4174067 w 6604000"/>
              <a:gd name="connsiteY237" fmla="*/ 2480733 h 3505200"/>
              <a:gd name="connsiteX238" fmla="*/ 4080933 w 6604000"/>
              <a:gd name="connsiteY238" fmla="*/ 2446866 h 3505200"/>
              <a:gd name="connsiteX239" fmla="*/ 4038600 w 6604000"/>
              <a:gd name="connsiteY239" fmla="*/ 2429933 h 3505200"/>
              <a:gd name="connsiteX240" fmla="*/ 4004733 w 6604000"/>
              <a:gd name="connsiteY240" fmla="*/ 2413000 h 3505200"/>
              <a:gd name="connsiteX241" fmla="*/ 3962400 w 6604000"/>
              <a:gd name="connsiteY241" fmla="*/ 2396066 h 3505200"/>
              <a:gd name="connsiteX242" fmla="*/ 3937000 w 6604000"/>
              <a:gd name="connsiteY242" fmla="*/ 2379133 h 3505200"/>
              <a:gd name="connsiteX243" fmla="*/ 3869267 w 6604000"/>
              <a:gd name="connsiteY243" fmla="*/ 2370666 h 3505200"/>
              <a:gd name="connsiteX244" fmla="*/ 3793067 w 6604000"/>
              <a:gd name="connsiteY244" fmla="*/ 2336800 h 3505200"/>
              <a:gd name="connsiteX245" fmla="*/ 3767667 w 6604000"/>
              <a:gd name="connsiteY245" fmla="*/ 2328333 h 3505200"/>
              <a:gd name="connsiteX246" fmla="*/ 3742267 w 6604000"/>
              <a:gd name="connsiteY246" fmla="*/ 2319866 h 3505200"/>
              <a:gd name="connsiteX247" fmla="*/ 3632200 w 6604000"/>
              <a:gd name="connsiteY247" fmla="*/ 2286000 h 3505200"/>
              <a:gd name="connsiteX248" fmla="*/ 3589867 w 6604000"/>
              <a:gd name="connsiteY248" fmla="*/ 2269066 h 3505200"/>
              <a:gd name="connsiteX249" fmla="*/ 3522133 w 6604000"/>
              <a:gd name="connsiteY249" fmla="*/ 2235200 h 3505200"/>
              <a:gd name="connsiteX250" fmla="*/ 3471333 w 6604000"/>
              <a:gd name="connsiteY250" fmla="*/ 2226733 h 3505200"/>
              <a:gd name="connsiteX251" fmla="*/ 3420533 w 6604000"/>
              <a:gd name="connsiteY251" fmla="*/ 2192866 h 3505200"/>
              <a:gd name="connsiteX252" fmla="*/ 3369733 w 6604000"/>
              <a:gd name="connsiteY252" fmla="*/ 2175933 h 3505200"/>
              <a:gd name="connsiteX253" fmla="*/ 3327400 w 6604000"/>
              <a:gd name="connsiteY253" fmla="*/ 2159000 h 3505200"/>
              <a:gd name="connsiteX254" fmla="*/ 3208867 w 6604000"/>
              <a:gd name="connsiteY254" fmla="*/ 2142066 h 3505200"/>
              <a:gd name="connsiteX255" fmla="*/ 3115733 w 6604000"/>
              <a:gd name="connsiteY255" fmla="*/ 2133600 h 3505200"/>
              <a:gd name="connsiteX256" fmla="*/ 3039533 w 6604000"/>
              <a:gd name="connsiteY256" fmla="*/ 2108200 h 3505200"/>
              <a:gd name="connsiteX257" fmla="*/ 2997200 w 6604000"/>
              <a:gd name="connsiteY257" fmla="*/ 2099733 h 3505200"/>
              <a:gd name="connsiteX258" fmla="*/ 2963333 w 6604000"/>
              <a:gd name="connsiteY258" fmla="*/ 2082800 h 3505200"/>
              <a:gd name="connsiteX259" fmla="*/ 2921000 w 6604000"/>
              <a:gd name="connsiteY259" fmla="*/ 2074333 h 3505200"/>
              <a:gd name="connsiteX260" fmla="*/ 2844800 w 6604000"/>
              <a:gd name="connsiteY260" fmla="*/ 2057400 h 3505200"/>
              <a:gd name="connsiteX261" fmla="*/ 2717800 w 6604000"/>
              <a:gd name="connsiteY261" fmla="*/ 2032000 h 3505200"/>
              <a:gd name="connsiteX262" fmla="*/ 2650067 w 6604000"/>
              <a:gd name="connsiteY262" fmla="*/ 2006600 h 3505200"/>
              <a:gd name="connsiteX263" fmla="*/ 2607733 w 6604000"/>
              <a:gd name="connsiteY263" fmla="*/ 1989666 h 3505200"/>
              <a:gd name="connsiteX264" fmla="*/ 2531533 w 6604000"/>
              <a:gd name="connsiteY264" fmla="*/ 1972733 h 3505200"/>
              <a:gd name="connsiteX265" fmla="*/ 2455333 w 6604000"/>
              <a:gd name="connsiteY265" fmla="*/ 1947333 h 3505200"/>
              <a:gd name="connsiteX266" fmla="*/ 2421467 w 6604000"/>
              <a:gd name="connsiteY266" fmla="*/ 1930400 h 3505200"/>
              <a:gd name="connsiteX267" fmla="*/ 2353733 w 6604000"/>
              <a:gd name="connsiteY267" fmla="*/ 1896533 h 3505200"/>
              <a:gd name="connsiteX268" fmla="*/ 2269067 w 6604000"/>
              <a:gd name="connsiteY268" fmla="*/ 1879600 h 3505200"/>
              <a:gd name="connsiteX269" fmla="*/ 2243667 w 6604000"/>
              <a:gd name="connsiteY269" fmla="*/ 1871133 h 3505200"/>
              <a:gd name="connsiteX270" fmla="*/ 2133600 w 6604000"/>
              <a:gd name="connsiteY270" fmla="*/ 1845733 h 3505200"/>
              <a:gd name="connsiteX271" fmla="*/ 2040467 w 6604000"/>
              <a:gd name="connsiteY271" fmla="*/ 1837266 h 3505200"/>
              <a:gd name="connsiteX272" fmla="*/ 1828800 w 6604000"/>
              <a:gd name="connsiteY272" fmla="*/ 1811866 h 3505200"/>
              <a:gd name="connsiteX273" fmla="*/ 1778000 w 6604000"/>
              <a:gd name="connsiteY273" fmla="*/ 1794933 h 3505200"/>
              <a:gd name="connsiteX274" fmla="*/ 1718733 w 6604000"/>
              <a:gd name="connsiteY274" fmla="*/ 1786466 h 3505200"/>
              <a:gd name="connsiteX275" fmla="*/ 1676400 w 6604000"/>
              <a:gd name="connsiteY275" fmla="*/ 1778000 h 3505200"/>
              <a:gd name="connsiteX276" fmla="*/ 1634067 w 6604000"/>
              <a:gd name="connsiteY276" fmla="*/ 1761066 h 3505200"/>
              <a:gd name="connsiteX277" fmla="*/ 1600200 w 6604000"/>
              <a:gd name="connsiteY277" fmla="*/ 1752600 h 3505200"/>
              <a:gd name="connsiteX278" fmla="*/ 1642533 w 6604000"/>
              <a:gd name="connsiteY278" fmla="*/ 1744133 h 3505200"/>
              <a:gd name="connsiteX279" fmla="*/ 1693333 w 6604000"/>
              <a:gd name="connsiteY279" fmla="*/ 1735666 h 3505200"/>
              <a:gd name="connsiteX280" fmla="*/ 1718733 w 6604000"/>
              <a:gd name="connsiteY280" fmla="*/ 1718733 h 3505200"/>
              <a:gd name="connsiteX281" fmla="*/ 1786467 w 6604000"/>
              <a:gd name="connsiteY281" fmla="*/ 1710266 h 3505200"/>
              <a:gd name="connsiteX282" fmla="*/ 1845733 w 6604000"/>
              <a:gd name="connsiteY282" fmla="*/ 1701800 h 3505200"/>
              <a:gd name="connsiteX283" fmla="*/ 1871133 w 6604000"/>
              <a:gd name="connsiteY283" fmla="*/ 1693333 h 3505200"/>
              <a:gd name="connsiteX284" fmla="*/ 1998133 w 6604000"/>
              <a:gd name="connsiteY284" fmla="*/ 1676400 h 3505200"/>
              <a:gd name="connsiteX285" fmla="*/ 2032000 w 6604000"/>
              <a:gd name="connsiteY285" fmla="*/ 1667933 h 3505200"/>
              <a:gd name="connsiteX286" fmla="*/ 2108200 w 6604000"/>
              <a:gd name="connsiteY286" fmla="*/ 1659466 h 3505200"/>
              <a:gd name="connsiteX287" fmla="*/ 2142067 w 6604000"/>
              <a:gd name="connsiteY287" fmla="*/ 1642533 h 3505200"/>
              <a:gd name="connsiteX288" fmla="*/ 2167467 w 6604000"/>
              <a:gd name="connsiteY288" fmla="*/ 1634066 h 3505200"/>
              <a:gd name="connsiteX289" fmla="*/ 2294467 w 6604000"/>
              <a:gd name="connsiteY289" fmla="*/ 1617133 h 3505200"/>
              <a:gd name="connsiteX290" fmla="*/ 2336800 w 6604000"/>
              <a:gd name="connsiteY290" fmla="*/ 1608666 h 3505200"/>
              <a:gd name="connsiteX291" fmla="*/ 2362200 w 6604000"/>
              <a:gd name="connsiteY291" fmla="*/ 1591733 h 3505200"/>
              <a:gd name="connsiteX292" fmla="*/ 2506133 w 6604000"/>
              <a:gd name="connsiteY292" fmla="*/ 1583266 h 3505200"/>
              <a:gd name="connsiteX293" fmla="*/ 2573867 w 6604000"/>
              <a:gd name="connsiteY293" fmla="*/ 1574800 h 3505200"/>
              <a:gd name="connsiteX294" fmla="*/ 2599267 w 6604000"/>
              <a:gd name="connsiteY294" fmla="*/ 1566333 h 3505200"/>
              <a:gd name="connsiteX295" fmla="*/ 2633133 w 6604000"/>
              <a:gd name="connsiteY295" fmla="*/ 1557866 h 3505200"/>
              <a:gd name="connsiteX296" fmla="*/ 2675467 w 6604000"/>
              <a:gd name="connsiteY296" fmla="*/ 1540933 h 3505200"/>
              <a:gd name="connsiteX297" fmla="*/ 2751667 w 6604000"/>
              <a:gd name="connsiteY297" fmla="*/ 1524000 h 3505200"/>
              <a:gd name="connsiteX298" fmla="*/ 2785533 w 6604000"/>
              <a:gd name="connsiteY298" fmla="*/ 1507066 h 3505200"/>
              <a:gd name="connsiteX299" fmla="*/ 2844800 w 6604000"/>
              <a:gd name="connsiteY299" fmla="*/ 1490133 h 3505200"/>
              <a:gd name="connsiteX300" fmla="*/ 2921000 w 6604000"/>
              <a:gd name="connsiteY300" fmla="*/ 1464733 h 3505200"/>
              <a:gd name="connsiteX301" fmla="*/ 2946400 w 6604000"/>
              <a:gd name="connsiteY301" fmla="*/ 1456266 h 3505200"/>
              <a:gd name="connsiteX302" fmla="*/ 2971800 w 6604000"/>
              <a:gd name="connsiteY302" fmla="*/ 1447800 h 3505200"/>
              <a:gd name="connsiteX303" fmla="*/ 3039533 w 6604000"/>
              <a:gd name="connsiteY303" fmla="*/ 1422400 h 3505200"/>
              <a:gd name="connsiteX304" fmla="*/ 3090333 w 6604000"/>
              <a:gd name="connsiteY304" fmla="*/ 1405466 h 3505200"/>
              <a:gd name="connsiteX305" fmla="*/ 3124200 w 6604000"/>
              <a:gd name="connsiteY305" fmla="*/ 1388533 h 3505200"/>
              <a:gd name="connsiteX306" fmla="*/ 3166533 w 6604000"/>
              <a:gd name="connsiteY306" fmla="*/ 1371600 h 3505200"/>
              <a:gd name="connsiteX307" fmla="*/ 3200400 w 6604000"/>
              <a:gd name="connsiteY307" fmla="*/ 1354666 h 3505200"/>
              <a:gd name="connsiteX308" fmla="*/ 3242733 w 6604000"/>
              <a:gd name="connsiteY308" fmla="*/ 1346200 h 3505200"/>
              <a:gd name="connsiteX309" fmla="*/ 3259667 w 6604000"/>
              <a:gd name="connsiteY309" fmla="*/ 1329266 h 3505200"/>
              <a:gd name="connsiteX310" fmla="*/ 3310467 w 6604000"/>
              <a:gd name="connsiteY310" fmla="*/ 1312333 h 3505200"/>
              <a:gd name="connsiteX311" fmla="*/ 3403600 w 6604000"/>
              <a:gd name="connsiteY311" fmla="*/ 1286933 h 3505200"/>
              <a:gd name="connsiteX312" fmla="*/ 3445933 w 6604000"/>
              <a:gd name="connsiteY312" fmla="*/ 1270000 h 3505200"/>
              <a:gd name="connsiteX313" fmla="*/ 3496733 w 6604000"/>
              <a:gd name="connsiteY313" fmla="*/ 1253066 h 3505200"/>
              <a:gd name="connsiteX314" fmla="*/ 3522133 w 6604000"/>
              <a:gd name="connsiteY314" fmla="*/ 1244600 h 3505200"/>
              <a:gd name="connsiteX315" fmla="*/ 3581400 w 6604000"/>
              <a:gd name="connsiteY315" fmla="*/ 1219200 h 3505200"/>
              <a:gd name="connsiteX316" fmla="*/ 3632200 w 6604000"/>
              <a:gd name="connsiteY316" fmla="*/ 1210733 h 3505200"/>
              <a:gd name="connsiteX317" fmla="*/ 3742267 w 6604000"/>
              <a:gd name="connsiteY317" fmla="*/ 1168400 h 3505200"/>
              <a:gd name="connsiteX318" fmla="*/ 3869267 w 6604000"/>
              <a:gd name="connsiteY318" fmla="*/ 1151466 h 3505200"/>
              <a:gd name="connsiteX319" fmla="*/ 3962400 w 6604000"/>
              <a:gd name="connsiteY319" fmla="*/ 1126066 h 3505200"/>
              <a:gd name="connsiteX320" fmla="*/ 4157133 w 6604000"/>
              <a:gd name="connsiteY320" fmla="*/ 1109133 h 3505200"/>
              <a:gd name="connsiteX321" fmla="*/ 4275667 w 6604000"/>
              <a:gd name="connsiteY321" fmla="*/ 1075266 h 3505200"/>
              <a:gd name="connsiteX322" fmla="*/ 4360333 w 6604000"/>
              <a:gd name="connsiteY322" fmla="*/ 1066800 h 3505200"/>
              <a:gd name="connsiteX323" fmla="*/ 4445000 w 6604000"/>
              <a:gd name="connsiteY323" fmla="*/ 1041400 h 3505200"/>
              <a:gd name="connsiteX324" fmla="*/ 4572000 w 6604000"/>
              <a:gd name="connsiteY324" fmla="*/ 1016000 h 3505200"/>
              <a:gd name="connsiteX325" fmla="*/ 4665133 w 6604000"/>
              <a:gd name="connsiteY325" fmla="*/ 1007533 h 3505200"/>
              <a:gd name="connsiteX326" fmla="*/ 4741333 w 6604000"/>
              <a:gd name="connsiteY326" fmla="*/ 990600 h 3505200"/>
              <a:gd name="connsiteX327" fmla="*/ 4851400 w 6604000"/>
              <a:gd name="connsiteY327" fmla="*/ 973666 h 3505200"/>
              <a:gd name="connsiteX328" fmla="*/ 4885267 w 6604000"/>
              <a:gd name="connsiteY328" fmla="*/ 965200 h 3505200"/>
              <a:gd name="connsiteX329" fmla="*/ 5003800 w 6604000"/>
              <a:gd name="connsiteY329" fmla="*/ 939800 h 3505200"/>
              <a:gd name="connsiteX330" fmla="*/ 5063067 w 6604000"/>
              <a:gd name="connsiteY330" fmla="*/ 914400 h 3505200"/>
              <a:gd name="connsiteX331" fmla="*/ 5105400 w 6604000"/>
              <a:gd name="connsiteY331" fmla="*/ 897466 h 3505200"/>
              <a:gd name="connsiteX332" fmla="*/ 5139267 w 6604000"/>
              <a:gd name="connsiteY332" fmla="*/ 889000 h 3505200"/>
              <a:gd name="connsiteX333" fmla="*/ 5190067 w 6604000"/>
              <a:gd name="connsiteY333" fmla="*/ 863600 h 3505200"/>
              <a:gd name="connsiteX334" fmla="*/ 5223933 w 6604000"/>
              <a:gd name="connsiteY334" fmla="*/ 855133 h 3505200"/>
              <a:gd name="connsiteX335" fmla="*/ 5300133 w 6604000"/>
              <a:gd name="connsiteY335" fmla="*/ 838200 h 3505200"/>
              <a:gd name="connsiteX336" fmla="*/ 5325533 w 6604000"/>
              <a:gd name="connsiteY336" fmla="*/ 829733 h 3505200"/>
              <a:gd name="connsiteX337" fmla="*/ 5359400 w 6604000"/>
              <a:gd name="connsiteY337" fmla="*/ 821266 h 3505200"/>
              <a:gd name="connsiteX338" fmla="*/ 5393267 w 6604000"/>
              <a:gd name="connsiteY338" fmla="*/ 795866 h 3505200"/>
              <a:gd name="connsiteX339" fmla="*/ 5528733 w 6604000"/>
              <a:gd name="connsiteY339" fmla="*/ 787400 h 3505200"/>
              <a:gd name="connsiteX340" fmla="*/ 5604933 w 6604000"/>
              <a:gd name="connsiteY340" fmla="*/ 778933 h 3505200"/>
              <a:gd name="connsiteX341" fmla="*/ 5689600 w 6604000"/>
              <a:gd name="connsiteY341" fmla="*/ 770466 h 3505200"/>
              <a:gd name="connsiteX342" fmla="*/ 5740400 w 6604000"/>
              <a:gd name="connsiteY342" fmla="*/ 762000 h 3505200"/>
              <a:gd name="connsiteX343" fmla="*/ 5799667 w 6604000"/>
              <a:gd name="connsiteY343" fmla="*/ 753533 h 3505200"/>
              <a:gd name="connsiteX344" fmla="*/ 5842000 w 6604000"/>
              <a:gd name="connsiteY344" fmla="*/ 745066 h 3505200"/>
              <a:gd name="connsiteX345" fmla="*/ 5909733 w 6604000"/>
              <a:gd name="connsiteY345" fmla="*/ 736600 h 3505200"/>
              <a:gd name="connsiteX346" fmla="*/ 5977467 w 6604000"/>
              <a:gd name="connsiteY346" fmla="*/ 719666 h 3505200"/>
              <a:gd name="connsiteX347" fmla="*/ 6053667 w 6604000"/>
              <a:gd name="connsiteY347" fmla="*/ 711200 h 3505200"/>
              <a:gd name="connsiteX348" fmla="*/ 6079067 w 6604000"/>
              <a:gd name="connsiteY348" fmla="*/ 694266 h 3505200"/>
              <a:gd name="connsiteX349" fmla="*/ 6163733 w 6604000"/>
              <a:gd name="connsiteY349" fmla="*/ 677333 h 3505200"/>
              <a:gd name="connsiteX350" fmla="*/ 6197600 w 6604000"/>
              <a:gd name="connsiteY350" fmla="*/ 668866 h 3505200"/>
              <a:gd name="connsiteX351" fmla="*/ 6256867 w 6604000"/>
              <a:gd name="connsiteY351" fmla="*/ 643466 h 3505200"/>
              <a:gd name="connsiteX352" fmla="*/ 6282267 w 6604000"/>
              <a:gd name="connsiteY352" fmla="*/ 626533 h 3505200"/>
              <a:gd name="connsiteX353" fmla="*/ 6366933 w 6604000"/>
              <a:gd name="connsiteY353" fmla="*/ 601133 h 3505200"/>
              <a:gd name="connsiteX354" fmla="*/ 6417733 w 6604000"/>
              <a:gd name="connsiteY354" fmla="*/ 575733 h 3505200"/>
              <a:gd name="connsiteX355" fmla="*/ 6443133 w 6604000"/>
              <a:gd name="connsiteY355" fmla="*/ 558800 h 3505200"/>
              <a:gd name="connsiteX356" fmla="*/ 6519333 w 6604000"/>
              <a:gd name="connsiteY356" fmla="*/ 533400 h 3505200"/>
              <a:gd name="connsiteX357" fmla="*/ 6544733 w 6604000"/>
              <a:gd name="connsiteY357" fmla="*/ 524933 h 3505200"/>
              <a:gd name="connsiteX358" fmla="*/ 6587067 w 6604000"/>
              <a:gd name="connsiteY358" fmla="*/ 491066 h 3505200"/>
              <a:gd name="connsiteX359" fmla="*/ 6578600 w 6604000"/>
              <a:gd name="connsiteY359" fmla="*/ 372533 h 3505200"/>
              <a:gd name="connsiteX360" fmla="*/ 6570133 w 6604000"/>
              <a:gd name="connsiteY360" fmla="*/ 76200 h 3505200"/>
              <a:gd name="connsiteX361" fmla="*/ 6553200 w 6604000"/>
              <a:gd name="connsiteY361" fmla="*/ 0 h 3505200"/>
              <a:gd name="connsiteX362" fmla="*/ 6527800 w 6604000"/>
              <a:gd name="connsiteY362" fmla="*/ 8466 h 3505200"/>
              <a:gd name="connsiteX363" fmla="*/ 6519333 w 6604000"/>
              <a:gd name="connsiteY363" fmla="*/ 33866 h 3505200"/>
              <a:gd name="connsiteX364" fmla="*/ 6527800 w 6604000"/>
              <a:gd name="connsiteY364"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1219200 w 6604000"/>
              <a:gd name="connsiteY77" fmla="*/ 1397000 h 3505200"/>
              <a:gd name="connsiteX78" fmla="*/ 1168400 w 6604000"/>
              <a:gd name="connsiteY78" fmla="*/ 1405466 h 3505200"/>
              <a:gd name="connsiteX79" fmla="*/ 999067 w 6604000"/>
              <a:gd name="connsiteY79" fmla="*/ 1422400 h 3505200"/>
              <a:gd name="connsiteX80" fmla="*/ 948267 w 6604000"/>
              <a:gd name="connsiteY80" fmla="*/ 1430866 h 3505200"/>
              <a:gd name="connsiteX81" fmla="*/ 795867 w 6604000"/>
              <a:gd name="connsiteY81" fmla="*/ 1439333 h 3505200"/>
              <a:gd name="connsiteX82" fmla="*/ 685800 w 6604000"/>
              <a:gd name="connsiteY82" fmla="*/ 1464733 h 3505200"/>
              <a:gd name="connsiteX83" fmla="*/ 626533 w 6604000"/>
              <a:gd name="connsiteY83" fmla="*/ 1473200 h 3505200"/>
              <a:gd name="connsiteX84" fmla="*/ 474133 w 6604000"/>
              <a:gd name="connsiteY84" fmla="*/ 1490133 h 3505200"/>
              <a:gd name="connsiteX85" fmla="*/ 440267 w 6604000"/>
              <a:gd name="connsiteY85" fmla="*/ 1507066 h 3505200"/>
              <a:gd name="connsiteX86" fmla="*/ 389467 w 6604000"/>
              <a:gd name="connsiteY86" fmla="*/ 1515533 h 3505200"/>
              <a:gd name="connsiteX87" fmla="*/ 347133 w 6604000"/>
              <a:gd name="connsiteY87" fmla="*/ 1524000 h 3505200"/>
              <a:gd name="connsiteX88" fmla="*/ 296333 w 6604000"/>
              <a:gd name="connsiteY88" fmla="*/ 1540933 h 3505200"/>
              <a:gd name="connsiteX89" fmla="*/ 270933 w 6604000"/>
              <a:gd name="connsiteY89" fmla="*/ 1557866 h 3505200"/>
              <a:gd name="connsiteX90" fmla="*/ 220133 w 6604000"/>
              <a:gd name="connsiteY90" fmla="*/ 1574800 h 3505200"/>
              <a:gd name="connsiteX91" fmla="*/ 169333 w 6604000"/>
              <a:gd name="connsiteY91" fmla="*/ 1625600 h 3505200"/>
              <a:gd name="connsiteX92" fmla="*/ 101600 w 6604000"/>
              <a:gd name="connsiteY92" fmla="*/ 1667933 h 3505200"/>
              <a:gd name="connsiteX93" fmla="*/ 67733 w 6604000"/>
              <a:gd name="connsiteY93" fmla="*/ 1718733 h 3505200"/>
              <a:gd name="connsiteX94" fmla="*/ 25400 w 6604000"/>
              <a:gd name="connsiteY94" fmla="*/ 1769533 h 3505200"/>
              <a:gd name="connsiteX95" fmla="*/ 0 w 6604000"/>
              <a:gd name="connsiteY95" fmla="*/ 1778000 h 3505200"/>
              <a:gd name="connsiteX96" fmla="*/ 50800 w 6604000"/>
              <a:gd name="connsiteY96" fmla="*/ 1786466 h 3505200"/>
              <a:gd name="connsiteX97" fmla="*/ 84667 w 6604000"/>
              <a:gd name="connsiteY97" fmla="*/ 1803400 h 3505200"/>
              <a:gd name="connsiteX98" fmla="*/ 220133 w 6604000"/>
              <a:gd name="connsiteY98" fmla="*/ 1811866 h 3505200"/>
              <a:gd name="connsiteX99" fmla="*/ 372533 w 6604000"/>
              <a:gd name="connsiteY99" fmla="*/ 1854200 h 3505200"/>
              <a:gd name="connsiteX100" fmla="*/ 457200 w 6604000"/>
              <a:gd name="connsiteY100" fmla="*/ 1871133 h 3505200"/>
              <a:gd name="connsiteX101" fmla="*/ 651933 w 6604000"/>
              <a:gd name="connsiteY101" fmla="*/ 1888066 h 3505200"/>
              <a:gd name="connsiteX102" fmla="*/ 702733 w 6604000"/>
              <a:gd name="connsiteY102" fmla="*/ 1896533 h 3505200"/>
              <a:gd name="connsiteX103" fmla="*/ 736600 w 6604000"/>
              <a:gd name="connsiteY103" fmla="*/ 1905000 h 3505200"/>
              <a:gd name="connsiteX104" fmla="*/ 855133 w 6604000"/>
              <a:gd name="connsiteY104" fmla="*/ 1913466 h 3505200"/>
              <a:gd name="connsiteX105" fmla="*/ 1126067 w 6604000"/>
              <a:gd name="connsiteY105" fmla="*/ 1938866 h 3505200"/>
              <a:gd name="connsiteX106" fmla="*/ 1159933 w 6604000"/>
              <a:gd name="connsiteY106" fmla="*/ 1947333 h 3505200"/>
              <a:gd name="connsiteX107" fmla="*/ 1202267 w 6604000"/>
              <a:gd name="connsiteY107" fmla="*/ 1955800 h 3505200"/>
              <a:gd name="connsiteX108" fmla="*/ 1286933 w 6604000"/>
              <a:gd name="connsiteY108" fmla="*/ 1981200 h 3505200"/>
              <a:gd name="connsiteX109" fmla="*/ 1346200 w 6604000"/>
              <a:gd name="connsiteY109" fmla="*/ 1989666 h 3505200"/>
              <a:gd name="connsiteX110" fmla="*/ 1405467 w 6604000"/>
              <a:gd name="connsiteY110" fmla="*/ 2006600 h 3505200"/>
              <a:gd name="connsiteX111" fmla="*/ 1447800 w 6604000"/>
              <a:gd name="connsiteY111" fmla="*/ 2015066 h 3505200"/>
              <a:gd name="connsiteX112" fmla="*/ 1473200 w 6604000"/>
              <a:gd name="connsiteY112" fmla="*/ 2023533 h 3505200"/>
              <a:gd name="connsiteX113" fmla="*/ 1507067 w 6604000"/>
              <a:gd name="connsiteY113" fmla="*/ 2032000 h 3505200"/>
              <a:gd name="connsiteX114" fmla="*/ 1583267 w 6604000"/>
              <a:gd name="connsiteY114" fmla="*/ 2091266 h 3505200"/>
              <a:gd name="connsiteX115" fmla="*/ 1583267 w 6604000"/>
              <a:gd name="connsiteY115" fmla="*/ 2091266 h 3505200"/>
              <a:gd name="connsiteX116" fmla="*/ 1651000 w 6604000"/>
              <a:gd name="connsiteY116" fmla="*/ 2142066 h 3505200"/>
              <a:gd name="connsiteX117" fmla="*/ 1676400 w 6604000"/>
              <a:gd name="connsiteY117" fmla="*/ 2150533 h 3505200"/>
              <a:gd name="connsiteX118" fmla="*/ 1769533 w 6604000"/>
              <a:gd name="connsiteY118" fmla="*/ 2201333 h 3505200"/>
              <a:gd name="connsiteX119" fmla="*/ 1837267 w 6604000"/>
              <a:gd name="connsiteY119" fmla="*/ 2243666 h 3505200"/>
              <a:gd name="connsiteX120" fmla="*/ 1888067 w 6604000"/>
              <a:gd name="connsiteY120" fmla="*/ 2269066 h 3505200"/>
              <a:gd name="connsiteX121" fmla="*/ 1972733 w 6604000"/>
              <a:gd name="connsiteY121" fmla="*/ 2294466 h 3505200"/>
              <a:gd name="connsiteX122" fmla="*/ 2006600 w 6604000"/>
              <a:gd name="connsiteY122" fmla="*/ 2311400 h 3505200"/>
              <a:gd name="connsiteX123" fmla="*/ 2116667 w 6604000"/>
              <a:gd name="connsiteY123" fmla="*/ 2336800 h 3505200"/>
              <a:gd name="connsiteX124" fmla="*/ 2192867 w 6604000"/>
              <a:gd name="connsiteY124" fmla="*/ 2362200 h 3505200"/>
              <a:gd name="connsiteX125" fmla="*/ 2277533 w 6604000"/>
              <a:gd name="connsiteY125" fmla="*/ 2387600 h 3505200"/>
              <a:gd name="connsiteX126" fmla="*/ 2328333 w 6604000"/>
              <a:gd name="connsiteY126" fmla="*/ 2413000 h 3505200"/>
              <a:gd name="connsiteX127" fmla="*/ 2379133 w 6604000"/>
              <a:gd name="connsiteY127" fmla="*/ 2421466 h 3505200"/>
              <a:gd name="connsiteX128" fmla="*/ 2421467 w 6604000"/>
              <a:gd name="connsiteY128" fmla="*/ 2438400 h 3505200"/>
              <a:gd name="connsiteX129" fmla="*/ 2472267 w 6604000"/>
              <a:gd name="connsiteY129" fmla="*/ 2455333 h 3505200"/>
              <a:gd name="connsiteX130" fmla="*/ 2582333 w 6604000"/>
              <a:gd name="connsiteY130" fmla="*/ 2514600 h 3505200"/>
              <a:gd name="connsiteX131" fmla="*/ 2607733 w 6604000"/>
              <a:gd name="connsiteY131" fmla="*/ 2531533 h 3505200"/>
              <a:gd name="connsiteX132" fmla="*/ 2683933 w 6604000"/>
              <a:gd name="connsiteY132" fmla="*/ 2556933 h 3505200"/>
              <a:gd name="connsiteX133" fmla="*/ 2768600 w 6604000"/>
              <a:gd name="connsiteY133" fmla="*/ 2590800 h 3505200"/>
              <a:gd name="connsiteX134" fmla="*/ 2802467 w 6604000"/>
              <a:gd name="connsiteY134" fmla="*/ 2607733 h 3505200"/>
              <a:gd name="connsiteX135" fmla="*/ 2853267 w 6604000"/>
              <a:gd name="connsiteY135" fmla="*/ 2616200 h 3505200"/>
              <a:gd name="connsiteX136" fmla="*/ 2904067 w 6604000"/>
              <a:gd name="connsiteY136" fmla="*/ 2633133 h 3505200"/>
              <a:gd name="connsiteX137" fmla="*/ 3022600 w 6604000"/>
              <a:gd name="connsiteY137" fmla="*/ 2658533 h 3505200"/>
              <a:gd name="connsiteX138" fmla="*/ 3064933 w 6604000"/>
              <a:gd name="connsiteY138" fmla="*/ 2675466 h 3505200"/>
              <a:gd name="connsiteX139" fmla="*/ 3098800 w 6604000"/>
              <a:gd name="connsiteY139" fmla="*/ 2692400 h 3505200"/>
              <a:gd name="connsiteX140" fmla="*/ 3149600 w 6604000"/>
              <a:gd name="connsiteY140" fmla="*/ 2700866 h 3505200"/>
              <a:gd name="connsiteX141" fmla="*/ 3191933 w 6604000"/>
              <a:gd name="connsiteY141" fmla="*/ 2726266 h 3505200"/>
              <a:gd name="connsiteX142" fmla="*/ 3259667 w 6604000"/>
              <a:gd name="connsiteY142" fmla="*/ 2751666 h 3505200"/>
              <a:gd name="connsiteX143" fmla="*/ 3293533 w 6604000"/>
              <a:gd name="connsiteY143" fmla="*/ 2777066 h 3505200"/>
              <a:gd name="connsiteX144" fmla="*/ 3318933 w 6604000"/>
              <a:gd name="connsiteY144" fmla="*/ 2785533 h 3505200"/>
              <a:gd name="connsiteX145" fmla="*/ 3352800 w 6604000"/>
              <a:gd name="connsiteY145" fmla="*/ 2802466 h 3505200"/>
              <a:gd name="connsiteX146" fmla="*/ 3462867 w 6604000"/>
              <a:gd name="connsiteY146" fmla="*/ 2827866 h 3505200"/>
              <a:gd name="connsiteX147" fmla="*/ 3581400 w 6604000"/>
              <a:gd name="connsiteY147" fmla="*/ 2853266 h 3505200"/>
              <a:gd name="connsiteX148" fmla="*/ 3606800 w 6604000"/>
              <a:gd name="connsiteY148" fmla="*/ 2870200 h 3505200"/>
              <a:gd name="connsiteX149" fmla="*/ 3708400 w 6604000"/>
              <a:gd name="connsiteY149" fmla="*/ 2878666 h 3505200"/>
              <a:gd name="connsiteX150" fmla="*/ 3776133 w 6604000"/>
              <a:gd name="connsiteY150" fmla="*/ 2887133 h 3505200"/>
              <a:gd name="connsiteX151" fmla="*/ 3818467 w 6604000"/>
              <a:gd name="connsiteY151" fmla="*/ 2895600 h 3505200"/>
              <a:gd name="connsiteX152" fmla="*/ 3945467 w 6604000"/>
              <a:gd name="connsiteY152" fmla="*/ 2904066 h 3505200"/>
              <a:gd name="connsiteX153" fmla="*/ 4047067 w 6604000"/>
              <a:gd name="connsiteY153" fmla="*/ 2921000 h 3505200"/>
              <a:gd name="connsiteX154" fmla="*/ 4275667 w 6604000"/>
              <a:gd name="connsiteY154" fmla="*/ 2929466 h 3505200"/>
              <a:gd name="connsiteX155" fmla="*/ 4470400 w 6604000"/>
              <a:gd name="connsiteY155" fmla="*/ 2937933 h 3505200"/>
              <a:gd name="connsiteX156" fmla="*/ 4563533 w 6604000"/>
              <a:gd name="connsiteY156" fmla="*/ 2946400 h 3505200"/>
              <a:gd name="connsiteX157" fmla="*/ 4648200 w 6604000"/>
              <a:gd name="connsiteY157" fmla="*/ 2971800 h 3505200"/>
              <a:gd name="connsiteX158" fmla="*/ 4775200 w 6604000"/>
              <a:gd name="connsiteY158" fmla="*/ 2988733 h 3505200"/>
              <a:gd name="connsiteX159" fmla="*/ 5063067 w 6604000"/>
              <a:gd name="connsiteY159" fmla="*/ 3005666 h 3505200"/>
              <a:gd name="connsiteX160" fmla="*/ 5088467 w 6604000"/>
              <a:gd name="connsiteY160" fmla="*/ 3014133 h 3505200"/>
              <a:gd name="connsiteX161" fmla="*/ 5113867 w 6604000"/>
              <a:gd name="connsiteY161" fmla="*/ 3031066 h 3505200"/>
              <a:gd name="connsiteX162" fmla="*/ 5156200 w 6604000"/>
              <a:gd name="connsiteY162" fmla="*/ 3039533 h 3505200"/>
              <a:gd name="connsiteX163" fmla="*/ 5190067 w 6604000"/>
              <a:gd name="connsiteY163" fmla="*/ 3056466 h 3505200"/>
              <a:gd name="connsiteX164" fmla="*/ 5223933 w 6604000"/>
              <a:gd name="connsiteY164" fmla="*/ 3064933 h 3505200"/>
              <a:gd name="connsiteX165" fmla="*/ 5249333 w 6604000"/>
              <a:gd name="connsiteY165" fmla="*/ 3073400 h 3505200"/>
              <a:gd name="connsiteX166" fmla="*/ 5325533 w 6604000"/>
              <a:gd name="connsiteY166" fmla="*/ 3107266 h 3505200"/>
              <a:gd name="connsiteX167" fmla="*/ 5350933 w 6604000"/>
              <a:gd name="connsiteY167" fmla="*/ 3115733 h 3505200"/>
              <a:gd name="connsiteX168" fmla="*/ 5410200 w 6604000"/>
              <a:gd name="connsiteY168" fmla="*/ 3158066 h 3505200"/>
              <a:gd name="connsiteX169" fmla="*/ 5435600 w 6604000"/>
              <a:gd name="connsiteY169" fmla="*/ 3166533 h 3505200"/>
              <a:gd name="connsiteX170" fmla="*/ 5461000 w 6604000"/>
              <a:gd name="connsiteY170" fmla="*/ 3183466 h 3505200"/>
              <a:gd name="connsiteX171" fmla="*/ 5486400 w 6604000"/>
              <a:gd name="connsiteY171" fmla="*/ 3191933 h 3505200"/>
              <a:gd name="connsiteX172" fmla="*/ 5511800 w 6604000"/>
              <a:gd name="connsiteY172" fmla="*/ 3208866 h 3505200"/>
              <a:gd name="connsiteX173" fmla="*/ 5562600 w 6604000"/>
              <a:gd name="connsiteY173" fmla="*/ 3217333 h 3505200"/>
              <a:gd name="connsiteX174" fmla="*/ 5596467 w 6604000"/>
              <a:gd name="connsiteY174" fmla="*/ 3234266 h 3505200"/>
              <a:gd name="connsiteX175" fmla="*/ 5613400 w 6604000"/>
              <a:gd name="connsiteY175" fmla="*/ 3251200 h 3505200"/>
              <a:gd name="connsiteX176" fmla="*/ 5715000 w 6604000"/>
              <a:gd name="connsiteY176" fmla="*/ 3268133 h 3505200"/>
              <a:gd name="connsiteX177" fmla="*/ 5740400 w 6604000"/>
              <a:gd name="connsiteY177" fmla="*/ 3285066 h 3505200"/>
              <a:gd name="connsiteX178" fmla="*/ 5901267 w 6604000"/>
              <a:gd name="connsiteY178" fmla="*/ 3302000 h 3505200"/>
              <a:gd name="connsiteX179" fmla="*/ 5960533 w 6604000"/>
              <a:gd name="connsiteY179" fmla="*/ 3318933 h 3505200"/>
              <a:gd name="connsiteX180" fmla="*/ 6002867 w 6604000"/>
              <a:gd name="connsiteY180" fmla="*/ 3335866 h 3505200"/>
              <a:gd name="connsiteX181" fmla="*/ 6028267 w 6604000"/>
              <a:gd name="connsiteY181" fmla="*/ 3344333 h 3505200"/>
              <a:gd name="connsiteX182" fmla="*/ 6062133 w 6604000"/>
              <a:gd name="connsiteY182" fmla="*/ 3361266 h 3505200"/>
              <a:gd name="connsiteX183" fmla="*/ 6112933 w 6604000"/>
              <a:gd name="connsiteY183" fmla="*/ 3386666 h 3505200"/>
              <a:gd name="connsiteX184" fmla="*/ 6197600 w 6604000"/>
              <a:gd name="connsiteY184" fmla="*/ 3403600 h 3505200"/>
              <a:gd name="connsiteX185" fmla="*/ 6299200 w 6604000"/>
              <a:gd name="connsiteY185" fmla="*/ 3420533 h 3505200"/>
              <a:gd name="connsiteX186" fmla="*/ 6324600 w 6604000"/>
              <a:gd name="connsiteY186" fmla="*/ 3429000 h 3505200"/>
              <a:gd name="connsiteX187" fmla="*/ 6358467 w 6604000"/>
              <a:gd name="connsiteY187" fmla="*/ 3437466 h 3505200"/>
              <a:gd name="connsiteX188" fmla="*/ 6409267 w 6604000"/>
              <a:gd name="connsiteY188" fmla="*/ 3454400 h 3505200"/>
              <a:gd name="connsiteX189" fmla="*/ 6434667 w 6604000"/>
              <a:gd name="connsiteY189" fmla="*/ 3462866 h 3505200"/>
              <a:gd name="connsiteX190" fmla="*/ 6519333 w 6604000"/>
              <a:gd name="connsiteY190" fmla="*/ 3479800 h 3505200"/>
              <a:gd name="connsiteX191" fmla="*/ 6570133 w 6604000"/>
              <a:gd name="connsiteY191" fmla="*/ 3496733 h 3505200"/>
              <a:gd name="connsiteX192" fmla="*/ 6595533 w 6604000"/>
              <a:gd name="connsiteY192" fmla="*/ 3505200 h 3505200"/>
              <a:gd name="connsiteX193" fmla="*/ 6604000 w 6604000"/>
              <a:gd name="connsiteY193" fmla="*/ 3471333 h 3505200"/>
              <a:gd name="connsiteX194" fmla="*/ 6595533 w 6604000"/>
              <a:gd name="connsiteY194" fmla="*/ 3437466 h 3505200"/>
              <a:gd name="connsiteX195" fmla="*/ 6587067 w 6604000"/>
              <a:gd name="connsiteY195" fmla="*/ 3412066 h 3505200"/>
              <a:gd name="connsiteX196" fmla="*/ 6544733 w 6604000"/>
              <a:gd name="connsiteY196" fmla="*/ 3361266 h 3505200"/>
              <a:gd name="connsiteX197" fmla="*/ 6519333 w 6604000"/>
              <a:gd name="connsiteY197" fmla="*/ 3276600 h 3505200"/>
              <a:gd name="connsiteX198" fmla="*/ 6493933 w 6604000"/>
              <a:gd name="connsiteY198" fmla="*/ 3107266 h 3505200"/>
              <a:gd name="connsiteX199" fmla="*/ 6485467 w 6604000"/>
              <a:gd name="connsiteY199" fmla="*/ 3039533 h 3505200"/>
              <a:gd name="connsiteX200" fmla="*/ 6172200 w 6604000"/>
              <a:gd name="connsiteY200" fmla="*/ 3014133 h 3505200"/>
              <a:gd name="connsiteX201" fmla="*/ 6121400 w 6604000"/>
              <a:gd name="connsiteY201" fmla="*/ 3005666 h 3505200"/>
              <a:gd name="connsiteX202" fmla="*/ 6053667 w 6604000"/>
              <a:gd name="connsiteY202" fmla="*/ 2988733 h 3505200"/>
              <a:gd name="connsiteX203" fmla="*/ 5952067 w 6604000"/>
              <a:gd name="connsiteY203" fmla="*/ 2980266 h 3505200"/>
              <a:gd name="connsiteX204" fmla="*/ 5909733 w 6604000"/>
              <a:gd name="connsiteY204" fmla="*/ 2971800 h 3505200"/>
              <a:gd name="connsiteX205" fmla="*/ 5833533 w 6604000"/>
              <a:gd name="connsiteY205" fmla="*/ 2963333 h 3505200"/>
              <a:gd name="connsiteX206" fmla="*/ 5799667 w 6604000"/>
              <a:gd name="connsiteY206" fmla="*/ 2946400 h 3505200"/>
              <a:gd name="connsiteX207" fmla="*/ 5748867 w 6604000"/>
              <a:gd name="connsiteY207" fmla="*/ 2937933 h 3505200"/>
              <a:gd name="connsiteX208" fmla="*/ 5689600 w 6604000"/>
              <a:gd name="connsiteY208" fmla="*/ 2912533 h 3505200"/>
              <a:gd name="connsiteX209" fmla="*/ 5545667 w 6604000"/>
              <a:gd name="connsiteY209" fmla="*/ 2887133 h 3505200"/>
              <a:gd name="connsiteX210" fmla="*/ 5469467 w 6604000"/>
              <a:gd name="connsiteY210" fmla="*/ 2861733 h 3505200"/>
              <a:gd name="connsiteX211" fmla="*/ 5444067 w 6604000"/>
              <a:gd name="connsiteY211" fmla="*/ 2853266 h 3505200"/>
              <a:gd name="connsiteX212" fmla="*/ 5418667 w 6604000"/>
              <a:gd name="connsiteY212" fmla="*/ 2844800 h 3505200"/>
              <a:gd name="connsiteX213" fmla="*/ 5350933 w 6604000"/>
              <a:gd name="connsiteY213" fmla="*/ 2810933 h 3505200"/>
              <a:gd name="connsiteX214" fmla="*/ 5308600 w 6604000"/>
              <a:gd name="connsiteY214" fmla="*/ 2794000 h 3505200"/>
              <a:gd name="connsiteX215" fmla="*/ 5249333 w 6604000"/>
              <a:gd name="connsiteY215" fmla="*/ 2760133 h 3505200"/>
              <a:gd name="connsiteX216" fmla="*/ 5198533 w 6604000"/>
              <a:gd name="connsiteY216" fmla="*/ 2743200 h 3505200"/>
              <a:gd name="connsiteX217" fmla="*/ 5173133 w 6604000"/>
              <a:gd name="connsiteY217" fmla="*/ 2726266 h 3505200"/>
              <a:gd name="connsiteX218" fmla="*/ 5130800 w 6604000"/>
              <a:gd name="connsiteY218" fmla="*/ 2709333 h 3505200"/>
              <a:gd name="connsiteX219" fmla="*/ 5105400 w 6604000"/>
              <a:gd name="connsiteY219" fmla="*/ 2700866 h 3505200"/>
              <a:gd name="connsiteX220" fmla="*/ 5080000 w 6604000"/>
              <a:gd name="connsiteY220" fmla="*/ 2683933 h 3505200"/>
              <a:gd name="connsiteX221" fmla="*/ 4995333 w 6604000"/>
              <a:gd name="connsiteY221" fmla="*/ 2667000 h 3505200"/>
              <a:gd name="connsiteX222" fmla="*/ 4936067 w 6604000"/>
              <a:gd name="connsiteY222" fmla="*/ 2650066 h 3505200"/>
              <a:gd name="connsiteX223" fmla="*/ 4885267 w 6604000"/>
              <a:gd name="connsiteY223" fmla="*/ 2641600 h 3505200"/>
              <a:gd name="connsiteX224" fmla="*/ 4851400 w 6604000"/>
              <a:gd name="connsiteY224" fmla="*/ 2633133 h 3505200"/>
              <a:gd name="connsiteX225" fmla="*/ 4809067 w 6604000"/>
              <a:gd name="connsiteY225" fmla="*/ 2624666 h 3505200"/>
              <a:gd name="connsiteX226" fmla="*/ 4783667 w 6604000"/>
              <a:gd name="connsiteY226" fmla="*/ 2607733 h 3505200"/>
              <a:gd name="connsiteX227" fmla="*/ 4690533 w 6604000"/>
              <a:gd name="connsiteY227" fmla="*/ 2590800 h 3505200"/>
              <a:gd name="connsiteX228" fmla="*/ 4622800 w 6604000"/>
              <a:gd name="connsiteY228" fmla="*/ 2582333 h 3505200"/>
              <a:gd name="connsiteX229" fmla="*/ 4572000 w 6604000"/>
              <a:gd name="connsiteY229" fmla="*/ 2573866 h 3505200"/>
              <a:gd name="connsiteX230" fmla="*/ 4495800 w 6604000"/>
              <a:gd name="connsiteY230" fmla="*/ 2565400 h 3505200"/>
              <a:gd name="connsiteX231" fmla="*/ 4402667 w 6604000"/>
              <a:gd name="connsiteY231" fmla="*/ 2540000 h 3505200"/>
              <a:gd name="connsiteX232" fmla="*/ 4368800 w 6604000"/>
              <a:gd name="connsiteY232" fmla="*/ 2531533 h 3505200"/>
              <a:gd name="connsiteX233" fmla="*/ 4326467 w 6604000"/>
              <a:gd name="connsiteY233" fmla="*/ 2523066 h 3505200"/>
              <a:gd name="connsiteX234" fmla="*/ 4275667 w 6604000"/>
              <a:gd name="connsiteY234" fmla="*/ 2506133 h 3505200"/>
              <a:gd name="connsiteX235" fmla="*/ 4199467 w 6604000"/>
              <a:gd name="connsiteY235" fmla="*/ 2497666 h 3505200"/>
              <a:gd name="connsiteX236" fmla="*/ 4174067 w 6604000"/>
              <a:gd name="connsiteY236" fmla="*/ 2480733 h 3505200"/>
              <a:gd name="connsiteX237" fmla="*/ 4080933 w 6604000"/>
              <a:gd name="connsiteY237" fmla="*/ 2446866 h 3505200"/>
              <a:gd name="connsiteX238" fmla="*/ 4038600 w 6604000"/>
              <a:gd name="connsiteY238" fmla="*/ 2429933 h 3505200"/>
              <a:gd name="connsiteX239" fmla="*/ 4004733 w 6604000"/>
              <a:gd name="connsiteY239" fmla="*/ 2413000 h 3505200"/>
              <a:gd name="connsiteX240" fmla="*/ 3962400 w 6604000"/>
              <a:gd name="connsiteY240" fmla="*/ 2396066 h 3505200"/>
              <a:gd name="connsiteX241" fmla="*/ 3937000 w 6604000"/>
              <a:gd name="connsiteY241" fmla="*/ 2379133 h 3505200"/>
              <a:gd name="connsiteX242" fmla="*/ 3869267 w 6604000"/>
              <a:gd name="connsiteY242" fmla="*/ 2370666 h 3505200"/>
              <a:gd name="connsiteX243" fmla="*/ 3793067 w 6604000"/>
              <a:gd name="connsiteY243" fmla="*/ 2336800 h 3505200"/>
              <a:gd name="connsiteX244" fmla="*/ 3767667 w 6604000"/>
              <a:gd name="connsiteY244" fmla="*/ 2328333 h 3505200"/>
              <a:gd name="connsiteX245" fmla="*/ 3742267 w 6604000"/>
              <a:gd name="connsiteY245" fmla="*/ 2319866 h 3505200"/>
              <a:gd name="connsiteX246" fmla="*/ 3632200 w 6604000"/>
              <a:gd name="connsiteY246" fmla="*/ 2286000 h 3505200"/>
              <a:gd name="connsiteX247" fmla="*/ 3589867 w 6604000"/>
              <a:gd name="connsiteY247" fmla="*/ 2269066 h 3505200"/>
              <a:gd name="connsiteX248" fmla="*/ 3522133 w 6604000"/>
              <a:gd name="connsiteY248" fmla="*/ 2235200 h 3505200"/>
              <a:gd name="connsiteX249" fmla="*/ 3471333 w 6604000"/>
              <a:gd name="connsiteY249" fmla="*/ 2226733 h 3505200"/>
              <a:gd name="connsiteX250" fmla="*/ 3420533 w 6604000"/>
              <a:gd name="connsiteY250" fmla="*/ 2192866 h 3505200"/>
              <a:gd name="connsiteX251" fmla="*/ 3369733 w 6604000"/>
              <a:gd name="connsiteY251" fmla="*/ 2175933 h 3505200"/>
              <a:gd name="connsiteX252" fmla="*/ 3327400 w 6604000"/>
              <a:gd name="connsiteY252" fmla="*/ 2159000 h 3505200"/>
              <a:gd name="connsiteX253" fmla="*/ 3208867 w 6604000"/>
              <a:gd name="connsiteY253" fmla="*/ 2142066 h 3505200"/>
              <a:gd name="connsiteX254" fmla="*/ 3115733 w 6604000"/>
              <a:gd name="connsiteY254" fmla="*/ 2133600 h 3505200"/>
              <a:gd name="connsiteX255" fmla="*/ 3039533 w 6604000"/>
              <a:gd name="connsiteY255" fmla="*/ 2108200 h 3505200"/>
              <a:gd name="connsiteX256" fmla="*/ 2997200 w 6604000"/>
              <a:gd name="connsiteY256" fmla="*/ 2099733 h 3505200"/>
              <a:gd name="connsiteX257" fmla="*/ 2963333 w 6604000"/>
              <a:gd name="connsiteY257" fmla="*/ 2082800 h 3505200"/>
              <a:gd name="connsiteX258" fmla="*/ 2921000 w 6604000"/>
              <a:gd name="connsiteY258" fmla="*/ 2074333 h 3505200"/>
              <a:gd name="connsiteX259" fmla="*/ 2844800 w 6604000"/>
              <a:gd name="connsiteY259" fmla="*/ 2057400 h 3505200"/>
              <a:gd name="connsiteX260" fmla="*/ 2717800 w 6604000"/>
              <a:gd name="connsiteY260" fmla="*/ 2032000 h 3505200"/>
              <a:gd name="connsiteX261" fmla="*/ 2650067 w 6604000"/>
              <a:gd name="connsiteY261" fmla="*/ 2006600 h 3505200"/>
              <a:gd name="connsiteX262" fmla="*/ 2607733 w 6604000"/>
              <a:gd name="connsiteY262" fmla="*/ 1989666 h 3505200"/>
              <a:gd name="connsiteX263" fmla="*/ 2531533 w 6604000"/>
              <a:gd name="connsiteY263" fmla="*/ 1972733 h 3505200"/>
              <a:gd name="connsiteX264" fmla="*/ 2455333 w 6604000"/>
              <a:gd name="connsiteY264" fmla="*/ 1947333 h 3505200"/>
              <a:gd name="connsiteX265" fmla="*/ 2421467 w 6604000"/>
              <a:gd name="connsiteY265" fmla="*/ 1930400 h 3505200"/>
              <a:gd name="connsiteX266" fmla="*/ 2353733 w 6604000"/>
              <a:gd name="connsiteY266" fmla="*/ 1896533 h 3505200"/>
              <a:gd name="connsiteX267" fmla="*/ 2269067 w 6604000"/>
              <a:gd name="connsiteY267" fmla="*/ 1879600 h 3505200"/>
              <a:gd name="connsiteX268" fmla="*/ 2243667 w 6604000"/>
              <a:gd name="connsiteY268" fmla="*/ 1871133 h 3505200"/>
              <a:gd name="connsiteX269" fmla="*/ 2133600 w 6604000"/>
              <a:gd name="connsiteY269" fmla="*/ 1845733 h 3505200"/>
              <a:gd name="connsiteX270" fmla="*/ 2040467 w 6604000"/>
              <a:gd name="connsiteY270" fmla="*/ 1837266 h 3505200"/>
              <a:gd name="connsiteX271" fmla="*/ 1828800 w 6604000"/>
              <a:gd name="connsiteY271" fmla="*/ 1811866 h 3505200"/>
              <a:gd name="connsiteX272" fmla="*/ 1778000 w 6604000"/>
              <a:gd name="connsiteY272" fmla="*/ 1794933 h 3505200"/>
              <a:gd name="connsiteX273" fmla="*/ 1718733 w 6604000"/>
              <a:gd name="connsiteY273" fmla="*/ 1786466 h 3505200"/>
              <a:gd name="connsiteX274" fmla="*/ 1676400 w 6604000"/>
              <a:gd name="connsiteY274" fmla="*/ 1778000 h 3505200"/>
              <a:gd name="connsiteX275" fmla="*/ 1634067 w 6604000"/>
              <a:gd name="connsiteY275" fmla="*/ 1761066 h 3505200"/>
              <a:gd name="connsiteX276" fmla="*/ 1600200 w 6604000"/>
              <a:gd name="connsiteY276" fmla="*/ 1752600 h 3505200"/>
              <a:gd name="connsiteX277" fmla="*/ 1642533 w 6604000"/>
              <a:gd name="connsiteY277" fmla="*/ 1744133 h 3505200"/>
              <a:gd name="connsiteX278" fmla="*/ 1693333 w 6604000"/>
              <a:gd name="connsiteY278" fmla="*/ 1735666 h 3505200"/>
              <a:gd name="connsiteX279" fmla="*/ 1718733 w 6604000"/>
              <a:gd name="connsiteY279" fmla="*/ 1718733 h 3505200"/>
              <a:gd name="connsiteX280" fmla="*/ 1786467 w 6604000"/>
              <a:gd name="connsiteY280" fmla="*/ 1710266 h 3505200"/>
              <a:gd name="connsiteX281" fmla="*/ 1845733 w 6604000"/>
              <a:gd name="connsiteY281" fmla="*/ 1701800 h 3505200"/>
              <a:gd name="connsiteX282" fmla="*/ 1871133 w 6604000"/>
              <a:gd name="connsiteY282" fmla="*/ 1693333 h 3505200"/>
              <a:gd name="connsiteX283" fmla="*/ 1998133 w 6604000"/>
              <a:gd name="connsiteY283" fmla="*/ 1676400 h 3505200"/>
              <a:gd name="connsiteX284" fmla="*/ 2032000 w 6604000"/>
              <a:gd name="connsiteY284" fmla="*/ 1667933 h 3505200"/>
              <a:gd name="connsiteX285" fmla="*/ 2108200 w 6604000"/>
              <a:gd name="connsiteY285" fmla="*/ 1659466 h 3505200"/>
              <a:gd name="connsiteX286" fmla="*/ 2142067 w 6604000"/>
              <a:gd name="connsiteY286" fmla="*/ 1642533 h 3505200"/>
              <a:gd name="connsiteX287" fmla="*/ 2167467 w 6604000"/>
              <a:gd name="connsiteY287" fmla="*/ 1634066 h 3505200"/>
              <a:gd name="connsiteX288" fmla="*/ 2294467 w 6604000"/>
              <a:gd name="connsiteY288" fmla="*/ 1617133 h 3505200"/>
              <a:gd name="connsiteX289" fmla="*/ 2336800 w 6604000"/>
              <a:gd name="connsiteY289" fmla="*/ 1608666 h 3505200"/>
              <a:gd name="connsiteX290" fmla="*/ 2362200 w 6604000"/>
              <a:gd name="connsiteY290" fmla="*/ 1591733 h 3505200"/>
              <a:gd name="connsiteX291" fmla="*/ 2506133 w 6604000"/>
              <a:gd name="connsiteY291" fmla="*/ 1583266 h 3505200"/>
              <a:gd name="connsiteX292" fmla="*/ 2573867 w 6604000"/>
              <a:gd name="connsiteY292" fmla="*/ 1574800 h 3505200"/>
              <a:gd name="connsiteX293" fmla="*/ 2599267 w 6604000"/>
              <a:gd name="connsiteY293" fmla="*/ 1566333 h 3505200"/>
              <a:gd name="connsiteX294" fmla="*/ 2633133 w 6604000"/>
              <a:gd name="connsiteY294" fmla="*/ 1557866 h 3505200"/>
              <a:gd name="connsiteX295" fmla="*/ 2675467 w 6604000"/>
              <a:gd name="connsiteY295" fmla="*/ 1540933 h 3505200"/>
              <a:gd name="connsiteX296" fmla="*/ 2751667 w 6604000"/>
              <a:gd name="connsiteY296" fmla="*/ 1524000 h 3505200"/>
              <a:gd name="connsiteX297" fmla="*/ 2785533 w 6604000"/>
              <a:gd name="connsiteY297" fmla="*/ 1507066 h 3505200"/>
              <a:gd name="connsiteX298" fmla="*/ 2844800 w 6604000"/>
              <a:gd name="connsiteY298" fmla="*/ 1490133 h 3505200"/>
              <a:gd name="connsiteX299" fmla="*/ 2921000 w 6604000"/>
              <a:gd name="connsiteY299" fmla="*/ 1464733 h 3505200"/>
              <a:gd name="connsiteX300" fmla="*/ 2946400 w 6604000"/>
              <a:gd name="connsiteY300" fmla="*/ 1456266 h 3505200"/>
              <a:gd name="connsiteX301" fmla="*/ 2971800 w 6604000"/>
              <a:gd name="connsiteY301" fmla="*/ 1447800 h 3505200"/>
              <a:gd name="connsiteX302" fmla="*/ 3039533 w 6604000"/>
              <a:gd name="connsiteY302" fmla="*/ 1422400 h 3505200"/>
              <a:gd name="connsiteX303" fmla="*/ 3090333 w 6604000"/>
              <a:gd name="connsiteY303" fmla="*/ 1405466 h 3505200"/>
              <a:gd name="connsiteX304" fmla="*/ 3124200 w 6604000"/>
              <a:gd name="connsiteY304" fmla="*/ 1388533 h 3505200"/>
              <a:gd name="connsiteX305" fmla="*/ 3166533 w 6604000"/>
              <a:gd name="connsiteY305" fmla="*/ 1371600 h 3505200"/>
              <a:gd name="connsiteX306" fmla="*/ 3200400 w 6604000"/>
              <a:gd name="connsiteY306" fmla="*/ 1354666 h 3505200"/>
              <a:gd name="connsiteX307" fmla="*/ 3242733 w 6604000"/>
              <a:gd name="connsiteY307" fmla="*/ 1346200 h 3505200"/>
              <a:gd name="connsiteX308" fmla="*/ 3259667 w 6604000"/>
              <a:gd name="connsiteY308" fmla="*/ 1329266 h 3505200"/>
              <a:gd name="connsiteX309" fmla="*/ 3310467 w 6604000"/>
              <a:gd name="connsiteY309" fmla="*/ 1312333 h 3505200"/>
              <a:gd name="connsiteX310" fmla="*/ 3403600 w 6604000"/>
              <a:gd name="connsiteY310" fmla="*/ 1286933 h 3505200"/>
              <a:gd name="connsiteX311" fmla="*/ 3445933 w 6604000"/>
              <a:gd name="connsiteY311" fmla="*/ 1270000 h 3505200"/>
              <a:gd name="connsiteX312" fmla="*/ 3496733 w 6604000"/>
              <a:gd name="connsiteY312" fmla="*/ 1253066 h 3505200"/>
              <a:gd name="connsiteX313" fmla="*/ 3522133 w 6604000"/>
              <a:gd name="connsiteY313" fmla="*/ 1244600 h 3505200"/>
              <a:gd name="connsiteX314" fmla="*/ 3581400 w 6604000"/>
              <a:gd name="connsiteY314" fmla="*/ 1219200 h 3505200"/>
              <a:gd name="connsiteX315" fmla="*/ 3632200 w 6604000"/>
              <a:gd name="connsiteY315" fmla="*/ 1210733 h 3505200"/>
              <a:gd name="connsiteX316" fmla="*/ 3742267 w 6604000"/>
              <a:gd name="connsiteY316" fmla="*/ 1168400 h 3505200"/>
              <a:gd name="connsiteX317" fmla="*/ 3869267 w 6604000"/>
              <a:gd name="connsiteY317" fmla="*/ 1151466 h 3505200"/>
              <a:gd name="connsiteX318" fmla="*/ 3962400 w 6604000"/>
              <a:gd name="connsiteY318" fmla="*/ 1126066 h 3505200"/>
              <a:gd name="connsiteX319" fmla="*/ 4157133 w 6604000"/>
              <a:gd name="connsiteY319" fmla="*/ 1109133 h 3505200"/>
              <a:gd name="connsiteX320" fmla="*/ 4275667 w 6604000"/>
              <a:gd name="connsiteY320" fmla="*/ 1075266 h 3505200"/>
              <a:gd name="connsiteX321" fmla="*/ 4360333 w 6604000"/>
              <a:gd name="connsiteY321" fmla="*/ 1066800 h 3505200"/>
              <a:gd name="connsiteX322" fmla="*/ 4445000 w 6604000"/>
              <a:gd name="connsiteY322" fmla="*/ 1041400 h 3505200"/>
              <a:gd name="connsiteX323" fmla="*/ 4572000 w 6604000"/>
              <a:gd name="connsiteY323" fmla="*/ 1016000 h 3505200"/>
              <a:gd name="connsiteX324" fmla="*/ 4665133 w 6604000"/>
              <a:gd name="connsiteY324" fmla="*/ 1007533 h 3505200"/>
              <a:gd name="connsiteX325" fmla="*/ 4741333 w 6604000"/>
              <a:gd name="connsiteY325" fmla="*/ 990600 h 3505200"/>
              <a:gd name="connsiteX326" fmla="*/ 4851400 w 6604000"/>
              <a:gd name="connsiteY326" fmla="*/ 973666 h 3505200"/>
              <a:gd name="connsiteX327" fmla="*/ 4885267 w 6604000"/>
              <a:gd name="connsiteY327" fmla="*/ 965200 h 3505200"/>
              <a:gd name="connsiteX328" fmla="*/ 5003800 w 6604000"/>
              <a:gd name="connsiteY328" fmla="*/ 939800 h 3505200"/>
              <a:gd name="connsiteX329" fmla="*/ 5063067 w 6604000"/>
              <a:gd name="connsiteY329" fmla="*/ 914400 h 3505200"/>
              <a:gd name="connsiteX330" fmla="*/ 5105400 w 6604000"/>
              <a:gd name="connsiteY330" fmla="*/ 897466 h 3505200"/>
              <a:gd name="connsiteX331" fmla="*/ 5139267 w 6604000"/>
              <a:gd name="connsiteY331" fmla="*/ 889000 h 3505200"/>
              <a:gd name="connsiteX332" fmla="*/ 5190067 w 6604000"/>
              <a:gd name="connsiteY332" fmla="*/ 863600 h 3505200"/>
              <a:gd name="connsiteX333" fmla="*/ 5223933 w 6604000"/>
              <a:gd name="connsiteY333" fmla="*/ 855133 h 3505200"/>
              <a:gd name="connsiteX334" fmla="*/ 5300133 w 6604000"/>
              <a:gd name="connsiteY334" fmla="*/ 838200 h 3505200"/>
              <a:gd name="connsiteX335" fmla="*/ 5325533 w 6604000"/>
              <a:gd name="connsiteY335" fmla="*/ 829733 h 3505200"/>
              <a:gd name="connsiteX336" fmla="*/ 5359400 w 6604000"/>
              <a:gd name="connsiteY336" fmla="*/ 821266 h 3505200"/>
              <a:gd name="connsiteX337" fmla="*/ 5393267 w 6604000"/>
              <a:gd name="connsiteY337" fmla="*/ 795866 h 3505200"/>
              <a:gd name="connsiteX338" fmla="*/ 5528733 w 6604000"/>
              <a:gd name="connsiteY338" fmla="*/ 787400 h 3505200"/>
              <a:gd name="connsiteX339" fmla="*/ 5604933 w 6604000"/>
              <a:gd name="connsiteY339" fmla="*/ 778933 h 3505200"/>
              <a:gd name="connsiteX340" fmla="*/ 5689600 w 6604000"/>
              <a:gd name="connsiteY340" fmla="*/ 770466 h 3505200"/>
              <a:gd name="connsiteX341" fmla="*/ 5740400 w 6604000"/>
              <a:gd name="connsiteY341" fmla="*/ 762000 h 3505200"/>
              <a:gd name="connsiteX342" fmla="*/ 5799667 w 6604000"/>
              <a:gd name="connsiteY342" fmla="*/ 753533 h 3505200"/>
              <a:gd name="connsiteX343" fmla="*/ 5842000 w 6604000"/>
              <a:gd name="connsiteY343" fmla="*/ 745066 h 3505200"/>
              <a:gd name="connsiteX344" fmla="*/ 5909733 w 6604000"/>
              <a:gd name="connsiteY344" fmla="*/ 736600 h 3505200"/>
              <a:gd name="connsiteX345" fmla="*/ 5977467 w 6604000"/>
              <a:gd name="connsiteY345" fmla="*/ 719666 h 3505200"/>
              <a:gd name="connsiteX346" fmla="*/ 6053667 w 6604000"/>
              <a:gd name="connsiteY346" fmla="*/ 711200 h 3505200"/>
              <a:gd name="connsiteX347" fmla="*/ 6079067 w 6604000"/>
              <a:gd name="connsiteY347" fmla="*/ 694266 h 3505200"/>
              <a:gd name="connsiteX348" fmla="*/ 6163733 w 6604000"/>
              <a:gd name="connsiteY348" fmla="*/ 677333 h 3505200"/>
              <a:gd name="connsiteX349" fmla="*/ 6197600 w 6604000"/>
              <a:gd name="connsiteY349" fmla="*/ 668866 h 3505200"/>
              <a:gd name="connsiteX350" fmla="*/ 6256867 w 6604000"/>
              <a:gd name="connsiteY350" fmla="*/ 643466 h 3505200"/>
              <a:gd name="connsiteX351" fmla="*/ 6282267 w 6604000"/>
              <a:gd name="connsiteY351" fmla="*/ 626533 h 3505200"/>
              <a:gd name="connsiteX352" fmla="*/ 6366933 w 6604000"/>
              <a:gd name="connsiteY352" fmla="*/ 601133 h 3505200"/>
              <a:gd name="connsiteX353" fmla="*/ 6417733 w 6604000"/>
              <a:gd name="connsiteY353" fmla="*/ 575733 h 3505200"/>
              <a:gd name="connsiteX354" fmla="*/ 6443133 w 6604000"/>
              <a:gd name="connsiteY354" fmla="*/ 558800 h 3505200"/>
              <a:gd name="connsiteX355" fmla="*/ 6519333 w 6604000"/>
              <a:gd name="connsiteY355" fmla="*/ 533400 h 3505200"/>
              <a:gd name="connsiteX356" fmla="*/ 6544733 w 6604000"/>
              <a:gd name="connsiteY356" fmla="*/ 524933 h 3505200"/>
              <a:gd name="connsiteX357" fmla="*/ 6587067 w 6604000"/>
              <a:gd name="connsiteY357" fmla="*/ 491066 h 3505200"/>
              <a:gd name="connsiteX358" fmla="*/ 6578600 w 6604000"/>
              <a:gd name="connsiteY358" fmla="*/ 372533 h 3505200"/>
              <a:gd name="connsiteX359" fmla="*/ 6570133 w 6604000"/>
              <a:gd name="connsiteY359" fmla="*/ 76200 h 3505200"/>
              <a:gd name="connsiteX360" fmla="*/ 6553200 w 6604000"/>
              <a:gd name="connsiteY360" fmla="*/ 0 h 3505200"/>
              <a:gd name="connsiteX361" fmla="*/ 6527800 w 6604000"/>
              <a:gd name="connsiteY361" fmla="*/ 8466 h 3505200"/>
              <a:gd name="connsiteX362" fmla="*/ 6519333 w 6604000"/>
              <a:gd name="connsiteY362" fmla="*/ 33866 h 3505200"/>
              <a:gd name="connsiteX363" fmla="*/ 6527800 w 6604000"/>
              <a:gd name="connsiteY363"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1168400 w 6604000"/>
              <a:gd name="connsiteY77" fmla="*/ 1405466 h 3505200"/>
              <a:gd name="connsiteX78" fmla="*/ 999067 w 6604000"/>
              <a:gd name="connsiteY78" fmla="*/ 1422400 h 3505200"/>
              <a:gd name="connsiteX79" fmla="*/ 948267 w 6604000"/>
              <a:gd name="connsiteY79" fmla="*/ 1430866 h 3505200"/>
              <a:gd name="connsiteX80" fmla="*/ 795867 w 6604000"/>
              <a:gd name="connsiteY80" fmla="*/ 1439333 h 3505200"/>
              <a:gd name="connsiteX81" fmla="*/ 685800 w 6604000"/>
              <a:gd name="connsiteY81" fmla="*/ 1464733 h 3505200"/>
              <a:gd name="connsiteX82" fmla="*/ 626533 w 6604000"/>
              <a:gd name="connsiteY82" fmla="*/ 1473200 h 3505200"/>
              <a:gd name="connsiteX83" fmla="*/ 474133 w 6604000"/>
              <a:gd name="connsiteY83" fmla="*/ 1490133 h 3505200"/>
              <a:gd name="connsiteX84" fmla="*/ 440267 w 6604000"/>
              <a:gd name="connsiteY84" fmla="*/ 1507066 h 3505200"/>
              <a:gd name="connsiteX85" fmla="*/ 389467 w 6604000"/>
              <a:gd name="connsiteY85" fmla="*/ 1515533 h 3505200"/>
              <a:gd name="connsiteX86" fmla="*/ 347133 w 6604000"/>
              <a:gd name="connsiteY86" fmla="*/ 1524000 h 3505200"/>
              <a:gd name="connsiteX87" fmla="*/ 296333 w 6604000"/>
              <a:gd name="connsiteY87" fmla="*/ 1540933 h 3505200"/>
              <a:gd name="connsiteX88" fmla="*/ 270933 w 6604000"/>
              <a:gd name="connsiteY88" fmla="*/ 1557866 h 3505200"/>
              <a:gd name="connsiteX89" fmla="*/ 220133 w 6604000"/>
              <a:gd name="connsiteY89" fmla="*/ 1574800 h 3505200"/>
              <a:gd name="connsiteX90" fmla="*/ 169333 w 6604000"/>
              <a:gd name="connsiteY90" fmla="*/ 1625600 h 3505200"/>
              <a:gd name="connsiteX91" fmla="*/ 101600 w 6604000"/>
              <a:gd name="connsiteY91" fmla="*/ 1667933 h 3505200"/>
              <a:gd name="connsiteX92" fmla="*/ 67733 w 6604000"/>
              <a:gd name="connsiteY92" fmla="*/ 1718733 h 3505200"/>
              <a:gd name="connsiteX93" fmla="*/ 25400 w 6604000"/>
              <a:gd name="connsiteY93" fmla="*/ 1769533 h 3505200"/>
              <a:gd name="connsiteX94" fmla="*/ 0 w 6604000"/>
              <a:gd name="connsiteY94" fmla="*/ 1778000 h 3505200"/>
              <a:gd name="connsiteX95" fmla="*/ 50800 w 6604000"/>
              <a:gd name="connsiteY95" fmla="*/ 1786466 h 3505200"/>
              <a:gd name="connsiteX96" fmla="*/ 84667 w 6604000"/>
              <a:gd name="connsiteY96" fmla="*/ 1803400 h 3505200"/>
              <a:gd name="connsiteX97" fmla="*/ 220133 w 6604000"/>
              <a:gd name="connsiteY97" fmla="*/ 1811866 h 3505200"/>
              <a:gd name="connsiteX98" fmla="*/ 372533 w 6604000"/>
              <a:gd name="connsiteY98" fmla="*/ 1854200 h 3505200"/>
              <a:gd name="connsiteX99" fmla="*/ 457200 w 6604000"/>
              <a:gd name="connsiteY99" fmla="*/ 1871133 h 3505200"/>
              <a:gd name="connsiteX100" fmla="*/ 651933 w 6604000"/>
              <a:gd name="connsiteY100" fmla="*/ 1888066 h 3505200"/>
              <a:gd name="connsiteX101" fmla="*/ 702733 w 6604000"/>
              <a:gd name="connsiteY101" fmla="*/ 1896533 h 3505200"/>
              <a:gd name="connsiteX102" fmla="*/ 736600 w 6604000"/>
              <a:gd name="connsiteY102" fmla="*/ 1905000 h 3505200"/>
              <a:gd name="connsiteX103" fmla="*/ 855133 w 6604000"/>
              <a:gd name="connsiteY103" fmla="*/ 1913466 h 3505200"/>
              <a:gd name="connsiteX104" fmla="*/ 1126067 w 6604000"/>
              <a:gd name="connsiteY104" fmla="*/ 1938866 h 3505200"/>
              <a:gd name="connsiteX105" fmla="*/ 1159933 w 6604000"/>
              <a:gd name="connsiteY105" fmla="*/ 1947333 h 3505200"/>
              <a:gd name="connsiteX106" fmla="*/ 1202267 w 6604000"/>
              <a:gd name="connsiteY106" fmla="*/ 1955800 h 3505200"/>
              <a:gd name="connsiteX107" fmla="*/ 1286933 w 6604000"/>
              <a:gd name="connsiteY107" fmla="*/ 1981200 h 3505200"/>
              <a:gd name="connsiteX108" fmla="*/ 1346200 w 6604000"/>
              <a:gd name="connsiteY108" fmla="*/ 1989666 h 3505200"/>
              <a:gd name="connsiteX109" fmla="*/ 1405467 w 6604000"/>
              <a:gd name="connsiteY109" fmla="*/ 2006600 h 3505200"/>
              <a:gd name="connsiteX110" fmla="*/ 1447800 w 6604000"/>
              <a:gd name="connsiteY110" fmla="*/ 2015066 h 3505200"/>
              <a:gd name="connsiteX111" fmla="*/ 1473200 w 6604000"/>
              <a:gd name="connsiteY111" fmla="*/ 2023533 h 3505200"/>
              <a:gd name="connsiteX112" fmla="*/ 1507067 w 6604000"/>
              <a:gd name="connsiteY112" fmla="*/ 2032000 h 3505200"/>
              <a:gd name="connsiteX113" fmla="*/ 1583267 w 6604000"/>
              <a:gd name="connsiteY113" fmla="*/ 2091266 h 3505200"/>
              <a:gd name="connsiteX114" fmla="*/ 1583267 w 6604000"/>
              <a:gd name="connsiteY114" fmla="*/ 2091266 h 3505200"/>
              <a:gd name="connsiteX115" fmla="*/ 1651000 w 6604000"/>
              <a:gd name="connsiteY115" fmla="*/ 2142066 h 3505200"/>
              <a:gd name="connsiteX116" fmla="*/ 1676400 w 6604000"/>
              <a:gd name="connsiteY116" fmla="*/ 2150533 h 3505200"/>
              <a:gd name="connsiteX117" fmla="*/ 1769533 w 6604000"/>
              <a:gd name="connsiteY117" fmla="*/ 2201333 h 3505200"/>
              <a:gd name="connsiteX118" fmla="*/ 1837267 w 6604000"/>
              <a:gd name="connsiteY118" fmla="*/ 2243666 h 3505200"/>
              <a:gd name="connsiteX119" fmla="*/ 1888067 w 6604000"/>
              <a:gd name="connsiteY119" fmla="*/ 2269066 h 3505200"/>
              <a:gd name="connsiteX120" fmla="*/ 1972733 w 6604000"/>
              <a:gd name="connsiteY120" fmla="*/ 2294466 h 3505200"/>
              <a:gd name="connsiteX121" fmla="*/ 2006600 w 6604000"/>
              <a:gd name="connsiteY121" fmla="*/ 2311400 h 3505200"/>
              <a:gd name="connsiteX122" fmla="*/ 2116667 w 6604000"/>
              <a:gd name="connsiteY122" fmla="*/ 2336800 h 3505200"/>
              <a:gd name="connsiteX123" fmla="*/ 2192867 w 6604000"/>
              <a:gd name="connsiteY123" fmla="*/ 2362200 h 3505200"/>
              <a:gd name="connsiteX124" fmla="*/ 2277533 w 6604000"/>
              <a:gd name="connsiteY124" fmla="*/ 2387600 h 3505200"/>
              <a:gd name="connsiteX125" fmla="*/ 2328333 w 6604000"/>
              <a:gd name="connsiteY125" fmla="*/ 2413000 h 3505200"/>
              <a:gd name="connsiteX126" fmla="*/ 2379133 w 6604000"/>
              <a:gd name="connsiteY126" fmla="*/ 2421466 h 3505200"/>
              <a:gd name="connsiteX127" fmla="*/ 2421467 w 6604000"/>
              <a:gd name="connsiteY127" fmla="*/ 2438400 h 3505200"/>
              <a:gd name="connsiteX128" fmla="*/ 2472267 w 6604000"/>
              <a:gd name="connsiteY128" fmla="*/ 2455333 h 3505200"/>
              <a:gd name="connsiteX129" fmla="*/ 2582333 w 6604000"/>
              <a:gd name="connsiteY129" fmla="*/ 2514600 h 3505200"/>
              <a:gd name="connsiteX130" fmla="*/ 2607733 w 6604000"/>
              <a:gd name="connsiteY130" fmla="*/ 2531533 h 3505200"/>
              <a:gd name="connsiteX131" fmla="*/ 2683933 w 6604000"/>
              <a:gd name="connsiteY131" fmla="*/ 2556933 h 3505200"/>
              <a:gd name="connsiteX132" fmla="*/ 2768600 w 6604000"/>
              <a:gd name="connsiteY132" fmla="*/ 2590800 h 3505200"/>
              <a:gd name="connsiteX133" fmla="*/ 2802467 w 6604000"/>
              <a:gd name="connsiteY133" fmla="*/ 2607733 h 3505200"/>
              <a:gd name="connsiteX134" fmla="*/ 2853267 w 6604000"/>
              <a:gd name="connsiteY134" fmla="*/ 2616200 h 3505200"/>
              <a:gd name="connsiteX135" fmla="*/ 2904067 w 6604000"/>
              <a:gd name="connsiteY135" fmla="*/ 2633133 h 3505200"/>
              <a:gd name="connsiteX136" fmla="*/ 3022600 w 6604000"/>
              <a:gd name="connsiteY136" fmla="*/ 2658533 h 3505200"/>
              <a:gd name="connsiteX137" fmla="*/ 3064933 w 6604000"/>
              <a:gd name="connsiteY137" fmla="*/ 2675466 h 3505200"/>
              <a:gd name="connsiteX138" fmla="*/ 3098800 w 6604000"/>
              <a:gd name="connsiteY138" fmla="*/ 2692400 h 3505200"/>
              <a:gd name="connsiteX139" fmla="*/ 3149600 w 6604000"/>
              <a:gd name="connsiteY139" fmla="*/ 2700866 h 3505200"/>
              <a:gd name="connsiteX140" fmla="*/ 3191933 w 6604000"/>
              <a:gd name="connsiteY140" fmla="*/ 2726266 h 3505200"/>
              <a:gd name="connsiteX141" fmla="*/ 3259667 w 6604000"/>
              <a:gd name="connsiteY141" fmla="*/ 2751666 h 3505200"/>
              <a:gd name="connsiteX142" fmla="*/ 3293533 w 6604000"/>
              <a:gd name="connsiteY142" fmla="*/ 2777066 h 3505200"/>
              <a:gd name="connsiteX143" fmla="*/ 3318933 w 6604000"/>
              <a:gd name="connsiteY143" fmla="*/ 2785533 h 3505200"/>
              <a:gd name="connsiteX144" fmla="*/ 3352800 w 6604000"/>
              <a:gd name="connsiteY144" fmla="*/ 2802466 h 3505200"/>
              <a:gd name="connsiteX145" fmla="*/ 3462867 w 6604000"/>
              <a:gd name="connsiteY145" fmla="*/ 2827866 h 3505200"/>
              <a:gd name="connsiteX146" fmla="*/ 3581400 w 6604000"/>
              <a:gd name="connsiteY146" fmla="*/ 2853266 h 3505200"/>
              <a:gd name="connsiteX147" fmla="*/ 3606800 w 6604000"/>
              <a:gd name="connsiteY147" fmla="*/ 2870200 h 3505200"/>
              <a:gd name="connsiteX148" fmla="*/ 3708400 w 6604000"/>
              <a:gd name="connsiteY148" fmla="*/ 2878666 h 3505200"/>
              <a:gd name="connsiteX149" fmla="*/ 3776133 w 6604000"/>
              <a:gd name="connsiteY149" fmla="*/ 2887133 h 3505200"/>
              <a:gd name="connsiteX150" fmla="*/ 3818467 w 6604000"/>
              <a:gd name="connsiteY150" fmla="*/ 2895600 h 3505200"/>
              <a:gd name="connsiteX151" fmla="*/ 3945467 w 6604000"/>
              <a:gd name="connsiteY151" fmla="*/ 2904066 h 3505200"/>
              <a:gd name="connsiteX152" fmla="*/ 4047067 w 6604000"/>
              <a:gd name="connsiteY152" fmla="*/ 2921000 h 3505200"/>
              <a:gd name="connsiteX153" fmla="*/ 4275667 w 6604000"/>
              <a:gd name="connsiteY153" fmla="*/ 2929466 h 3505200"/>
              <a:gd name="connsiteX154" fmla="*/ 4470400 w 6604000"/>
              <a:gd name="connsiteY154" fmla="*/ 2937933 h 3505200"/>
              <a:gd name="connsiteX155" fmla="*/ 4563533 w 6604000"/>
              <a:gd name="connsiteY155" fmla="*/ 2946400 h 3505200"/>
              <a:gd name="connsiteX156" fmla="*/ 4648200 w 6604000"/>
              <a:gd name="connsiteY156" fmla="*/ 2971800 h 3505200"/>
              <a:gd name="connsiteX157" fmla="*/ 4775200 w 6604000"/>
              <a:gd name="connsiteY157" fmla="*/ 2988733 h 3505200"/>
              <a:gd name="connsiteX158" fmla="*/ 5063067 w 6604000"/>
              <a:gd name="connsiteY158" fmla="*/ 3005666 h 3505200"/>
              <a:gd name="connsiteX159" fmla="*/ 5088467 w 6604000"/>
              <a:gd name="connsiteY159" fmla="*/ 3014133 h 3505200"/>
              <a:gd name="connsiteX160" fmla="*/ 5113867 w 6604000"/>
              <a:gd name="connsiteY160" fmla="*/ 3031066 h 3505200"/>
              <a:gd name="connsiteX161" fmla="*/ 5156200 w 6604000"/>
              <a:gd name="connsiteY161" fmla="*/ 3039533 h 3505200"/>
              <a:gd name="connsiteX162" fmla="*/ 5190067 w 6604000"/>
              <a:gd name="connsiteY162" fmla="*/ 3056466 h 3505200"/>
              <a:gd name="connsiteX163" fmla="*/ 5223933 w 6604000"/>
              <a:gd name="connsiteY163" fmla="*/ 3064933 h 3505200"/>
              <a:gd name="connsiteX164" fmla="*/ 5249333 w 6604000"/>
              <a:gd name="connsiteY164" fmla="*/ 3073400 h 3505200"/>
              <a:gd name="connsiteX165" fmla="*/ 5325533 w 6604000"/>
              <a:gd name="connsiteY165" fmla="*/ 3107266 h 3505200"/>
              <a:gd name="connsiteX166" fmla="*/ 5350933 w 6604000"/>
              <a:gd name="connsiteY166" fmla="*/ 3115733 h 3505200"/>
              <a:gd name="connsiteX167" fmla="*/ 5410200 w 6604000"/>
              <a:gd name="connsiteY167" fmla="*/ 3158066 h 3505200"/>
              <a:gd name="connsiteX168" fmla="*/ 5435600 w 6604000"/>
              <a:gd name="connsiteY168" fmla="*/ 3166533 h 3505200"/>
              <a:gd name="connsiteX169" fmla="*/ 5461000 w 6604000"/>
              <a:gd name="connsiteY169" fmla="*/ 3183466 h 3505200"/>
              <a:gd name="connsiteX170" fmla="*/ 5486400 w 6604000"/>
              <a:gd name="connsiteY170" fmla="*/ 3191933 h 3505200"/>
              <a:gd name="connsiteX171" fmla="*/ 5511800 w 6604000"/>
              <a:gd name="connsiteY171" fmla="*/ 3208866 h 3505200"/>
              <a:gd name="connsiteX172" fmla="*/ 5562600 w 6604000"/>
              <a:gd name="connsiteY172" fmla="*/ 3217333 h 3505200"/>
              <a:gd name="connsiteX173" fmla="*/ 5596467 w 6604000"/>
              <a:gd name="connsiteY173" fmla="*/ 3234266 h 3505200"/>
              <a:gd name="connsiteX174" fmla="*/ 5613400 w 6604000"/>
              <a:gd name="connsiteY174" fmla="*/ 3251200 h 3505200"/>
              <a:gd name="connsiteX175" fmla="*/ 5715000 w 6604000"/>
              <a:gd name="connsiteY175" fmla="*/ 3268133 h 3505200"/>
              <a:gd name="connsiteX176" fmla="*/ 5740400 w 6604000"/>
              <a:gd name="connsiteY176" fmla="*/ 3285066 h 3505200"/>
              <a:gd name="connsiteX177" fmla="*/ 5901267 w 6604000"/>
              <a:gd name="connsiteY177" fmla="*/ 3302000 h 3505200"/>
              <a:gd name="connsiteX178" fmla="*/ 5960533 w 6604000"/>
              <a:gd name="connsiteY178" fmla="*/ 3318933 h 3505200"/>
              <a:gd name="connsiteX179" fmla="*/ 6002867 w 6604000"/>
              <a:gd name="connsiteY179" fmla="*/ 3335866 h 3505200"/>
              <a:gd name="connsiteX180" fmla="*/ 6028267 w 6604000"/>
              <a:gd name="connsiteY180" fmla="*/ 3344333 h 3505200"/>
              <a:gd name="connsiteX181" fmla="*/ 6062133 w 6604000"/>
              <a:gd name="connsiteY181" fmla="*/ 3361266 h 3505200"/>
              <a:gd name="connsiteX182" fmla="*/ 6112933 w 6604000"/>
              <a:gd name="connsiteY182" fmla="*/ 3386666 h 3505200"/>
              <a:gd name="connsiteX183" fmla="*/ 6197600 w 6604000"/>
              <a:gd name="connsiteY183" fmla="*/ 3403600 h 3505200"/>
              <a:gd name="connsiteX184" fmla="*/ 6299200 w 6604000"/>
              <a:gd name="connsiteY184" fmla="*/ 3420533 h 3505200"/>
              <a:gd name="connsiteX185" fmla="*/ 6324600 w 6604000"/>
              <a:gd name="connsiteY185" fmla="*/ 3429000 h 3505200"/>
              <a:gd name="connsiteX186" fmla="*/ 6358467 w 6604000"/>
              <a:gd name="connsiteY186" fmla="*/ 3437466 h 3505200"/>
              <a:gd name="connsiteX187" fmla="*/ 6409267 w 6604000"/>
              <a:gd name="connsiteY187" fmla="*/ 3454400 h 3505200"/>
              <a:gd name="connsiteX188" fmla="*/ 6434667 w 6604000"/>
              <a:gd name="connsiteY188" fmla="*/ 3462866 h 3505200"/>
              <a:gd name="connsiteX189" fmla="*/ 6519333 w 6604000"/>
              <a:gd name="connsiteY189" fmla="*/ 3479800 h 3505200"/>
              <a:gd name="connsiteX190" fmla="*/ 6570133 w 6604000"/>
              <a:gd name="connsiteY190" fmla="*/ 3496733 h 3505200"/>
              <a:gd name="connsiteX191" fmla="*/ 6595533 w 6604000"/>
              <a:gd name="connsiteY191" fmla="*/ 3505200 h 3505200"/>
              <a:gd name="connsiteX192" fmla="*/ 6604000 w 6604000"/>
              <a:gd name="connsiteY192" fmla="*/ 3471333 h 3505200"/>
              <a:gd name="connsiteX193" fmla="*/ 6595533 w 6604000"/>
              <a:gd name="connsiteY193" fmla="*/ 3437466 h 3505200"/>
              <a:gd name="connsiteX194" fmla="*/ 6587067 w 6604000"/>
              <a:gd name="connsiteY194" fmla="*/ 3412066 h 3505200"/>
              <a:gd name="connsiteX195" fmla="*/ 6544733 w 6604000"/>
              <a:gd name="connsiteY195" fmla="*/ 3361266 h 3505200"/>
              <a:gd name="connsiteX196" fmla="*/ 6519333 w 6604000"/>
              <a:gd name="connsiteY196" fmla="*/ 3276600 h 3505200"/>
              <a:gd name="connsiteX197" fmla="*/ 6493933 w 6604000"/>
              <a:gd name="connsiteY197" fmla="*/ 3107266 h 3505200"/>
              <a:gd name="connsiteX198" fmla="*/ 6485467 w 6604000"/>
              <a:gd name="connsiteY198" fmla="*/ 3039533 h 3505200"/>
              <a:gd name="connsiteX199" fmla="*/ 6172200 w 6604000"/>
              <a:gd name="connsiteY199" fmla="*/ 3014133 h 3505200"/>
              <a:gd name="connsiteX200" fmla="*/ 6121400 w 6604000"/>
              <a:gd name="connsiteY200" fmla="*/ 3005666 h 3505200"/>
              <a:gd name="connsiteX201" fmla="*/ 6053667 w 6604000"/>
              <a:gd name="connsiteY201" fmla="*/ 2988733 h 3505200"/>
              <a:gd name="connsiteX202" fmla="*/ 5952067 w 6604000"/>
              <a:gd name="connsiteY202" fmla="*/ 2980266 h 3505200"/>
              <a:gd name="connsiteX203" fmla="*/ 5909733 w 6604000"/>
              <a:gd name="connsiteY203" fmla="*/ 2971800 h 3505200"/>
              <a:gd name="connsiteX204" fmla="*/ 5833533 w 6604000"/>
              <a:gd name="connsiteY204" fmla="*/ 2963333 h 3505200"/>
              <a:gd name="connsiteX205" fmla="*/ 5799667 w 6604000"/>
              <a:gd name="connsiteY205" fmla="*/ 2946400 h 3505200"/>
              <a:gd name="connsiteX206" fmla="*/ 5748867 w 6604000"/>
              <a:gd name="connsiteY206" fmla="*/ 2937933 h 3505200"/>
              <a:gd name="connsiteX207" fmla="*/ 5689600 w 6604000"/>
              <a:gd name="connsiteY207" fmla="*/ 2912533 h 3505200"/>
              <a:gd name="connsiteX208" fmla="*/ 5545667 w 6604000"/>
              <a:gd name="connsiteY208" fmla="*/ 2887133 h 3505200"/>
              <a:gd name="connsiteX209" fmla="*/ 5469467 w 6604000"/>
              <a:gd name="connsiteY209" fmla="*/ 2861733 h 3505200"/>
              <a:gd name="connsiteX210" fmla="*/ 5444067 w 6604000"/>
              <a:gd name="connsiteY210" fmla="*/ 2853266 h 3505200"/>
              <a:gd name="connsiteX211" fmla="*/ 5418667 w 6604000"/>
              <a:gd name="connsiteY211" fmla="*/ 2844800 h 3505200"/>
              <a:gd name="connsiteX212" fmla="*/ 5350933 w 6604000"/>
              <a:gd name="connsiteY212" fmla="*/ 2810933 h 3505200"/>
              <a:gd name="connsiteX213" fmla="*/ 5308600 w 6604000"/>
              <a:gd name="connsiteY213" fmla="*/ 2794000 h 3505200"/>
              <a:gd name="connsiteX214" fmla="*/ 5249333 w 6604000"/>
              <a:gd name="connsiteY214" fmla="*/ 2760133 h 3505200"/>
              <a:gd name="connsiteX215" fmla="*/ 5198533 w 6604000"/>
              <a:gd name="connsiteY215" fmla="*/ 2743200 h 3505200"/>
              <a:gd name="connsiteX216" fmla="*/ 5173133 w 6604000"/>
              <a:gd name="connsiteY216" fmla="*/ 2726266 h 3505200"/>
              <a:gd name="connsiteX217" fmla="*/ 5130800 w 6604000"/>
              <a:gd name="connsiteY217" fmla="*/ 2709333 h 3505200"/>
              <a:gd name="connsiteX218" fmla="*/ 5105400 w 6604000"/>
              <a:gd name="connsiteY218" fmla="*/ 2700866 h 3505200"/>
              <a:gd name="connsiteX219" fmla="*/ 5080000 w 6604000"/>
              <a:gd name="connsiteY219" fmla="*/ 2683933 h 3505200"/>
              <a:gd name="connsiteX220" fmla="*/ 4995333 w 6604000"/>
              <a:gd name="connsiteY220" fmla="*/ 2667000 h 3505200"/>
              <a:gd name="connsiteX221" fmla="*/ 4936067 w 6604000"/>
              <a:gd name="connsiteY221" fmla="*/ 2650066 h 3505200"/>
              <a:gd name="connsiteX222" fmla="*/ 4885267 w 6604000"/>
              <a:gd name="connsiteY222" fmla="*/ 2641600 h 3505200"/>
              <a:gd name="connsiteX223" fmla="*/ 4851400 w 6604000"/>
              <a:gd name="connsiteY223" fmla="*/ 2633133 h 3505200"/>
              <a:gd name="connsiteX224" fmla="*/ 4809067 w 6604000"/>
              <a:gd name="connsiteY224" fmla="*/ 2624666 h 3505200"/>
              <a:gd name="connsiteX225" fmla="*/ 4783667 w 6604000"/>
              <a:gd name="connsiteY225" fmla="*/ 2607733 h 3505200"/>
              <a:gd name="connsiteX226" fmla="*/ 4690533 w 6604000"/>
              <a:gd name="connsiteY226" fmla="*/ 2590800 h 3505200"/>
              <a:gd name="connsiteX227" fmla="*/ 4622800 w 6604000"/>
              <a:gd name="connsiteY227" fmla="*/ 2582333 h 3505200"/>
              <a:gd name="connsiteX228" fmla="*/ 4572000 w 6604000"/>
              <a:gd name="connsiteY228" fmla="*/ 2573866 h 3505200"/>
              <a:gd name="connsiteX229" fmla="*/ 4495800 w 6604000"/>
              <a:gd name="connsiteY229" fmla="*/ 2565400 h 3505200"/>
              <a:gd name="connsiteX230" fmla="*/ 4402667 w 6604000"/>
              <a:gd name="connsiteY230" fmla="*/ 2540000 h 3505200"/>
              <a:gd name="connsiteX231" fmla="*/ 4368800 w 6604000"/>
              <a:gd name="connsiteY231" fmla="*/ 2531533 h 3505200"/>
              <a:gd name="connsiteX232" fmla="*/ 4326467 w 6604000"/>
              <a:gd name="connsiteY232" fmla="*/ 2523066 h 3505200"/>
              <a:gd name="connsiteX233" fmla="*/ 4275667 w 6604000"/>
              <a:gd name="connsiteY233" fmla="*/ 2506133 h 3505200"/>
              <a:gd name="connsiteX234" fmla="*/ 4199467 w 6604000"/>
              <a:gd name="connsiteY234" fmla="*/ 2497666 h 3505200"/>
              <a:gd name="connsiteX235" fmla="*/ 4174067 w 6604000"/>
              <a:gd name="connsiteY235" fmla="*/ 2480733 h 3505200"/>
              <a:gd name="connsiteX236" fmla="*/ 4080933 w 6604000"/>
              <a:gd name="connsiteY236" fmla="*/ 2446866 h 3505200"/>
              <a:gd name="connsiteX237" fmla="*/ 4038600 w 6604000"/>
              <a:gd name="connsiteY237" fmla="*/ 2429933 h 3505200"/>
              <a:gd name="connsiteX238" fmla="*/ 4004733 w 6604000"/>
              <a:gd name="connsiteY238" fmla="*/ 2413000 h 3505200"/>
              <a:gd name="connsiteX239" fmla="*/ 3962400 w 6604000"/>
              <a:gd name="connsiteY239" fmla="*/ 2396066 h 3505200"/>
              <a:gd name="connsiteX240" fmla="*/ 3937000 w 6604000"/>
              <a:gd name="connsiteY240" fmla="*/ 2379133 h 3505200"/>
              <a:gd name="connsiteX241" fmla="*/ 3869267 w 6604000"/>
              <a:gd name="connsiteY241" fmla="*/ 2370666 h 3505200"/>
              <a:gd name="connsiteX242" fmla="*/ 3793067 w 6604000"/>
              <a:gd name="connsiteY242" fmla="*/ 2336800 h 3505200"/>
              <a:gd name="connsiteX243" fmla="*/ 3767667 w 6604000"/>
              <a:gd name="connsiteY243" fmla="*/ 2328333 h 3505200"/>
              <a:gd name="connsiteX244" fmla="*/ 3742267 w 6604000"/>
              <a:gd name="connsiteY244" fmla="*/ 2319866 h 3505200"/>
              <a:gd name="connsiteX245" fmla="*/ 3632200 w 6604000"/>
              <a:gd name="connsiteY245" fmla="*/ 2286000 h 3505200"/>
              <a:gd name="connsiteX246" fmla="*/ 3589867 w 6604000"/>
              <a:gd name="connsiteY246" fmla="*/ 2269066 h 3505200"/>
              <a:gd name="connsiteX247" fmla="*/ 3522133 w 6604000"/>
              <a:gd name="connsiteY247" fmla="*/ 2235200 h 3505200"/>
              <a:gd name="connsiteX248" fmla="*/ 3471333 w 6604000"/>
              <a:gd name="connsiteY248" fmla="*/ 2226733 h 3505200"/>
              <a:gd name="connsiteX249" fmla="*/ 3420533 w 6604000"/>
              <a:gd name="connsiteY249" fmla="*/ 2192866 h 3505200"/>
              <a:gd name="connsiteX250" fmla="*/ 3369733 w 6604000"/>
              <a:gd name="connsiteY250" fmla="*/ 2175933 h 3505200"/>
              <a:gd name="connsiteX251" fmla="*/ 3327400 w 6604000"/>
              <a:gd name="connsiteY251" fmla="*/ 2159000 h 3505200"/>
              <a:gd name="connsiteX252" fmla="*/ 3208867 w 6604000"/>
              <a:gd name="connsiteY252" fmla="*/ 2142066 h 3505200"/>
              <a:gd name="connsiteX253" fmla="*/ 3115733 w 6604000"/>
              <a:gd name="connsiteY253" fmla="*/ 2133600 h 3505200"/>
              <a:gd name="connsiteX254" fmla="*/ 3039533 w 6604000"/>
              <a:gd name="connsiteY254" fmla="*/ 2108200 h 3505200"/>
              <a:gd name="connsiteX255" fmla="*/ 2997200 w 6604000"/>
              <a:gd name="connsiteY255" fmla="*/ 2099733 h 3505200"/>
              <a:gd name="connsiteX256" fmla="*/ 2963333 w 6604000"/>
              <a:gd name="connsiteY256" fmla="*/ 2082800 h 3505200"/>
              <a:gd name="connsiteX257" fmla="*/ 2921000 w 6604000"/>
              <a:gd name="connsiteY257" fmla="*/ 2074333 h 3505200"/>
              <a:gd name="connsiteX258" fmla="*/ 2844800 w 6604000"/>
              <a:gd name="connsiteY258" fmla="*/ 2057400 h 3505200"/>
              <a:gd name="connsiteX259" fmla="*/ 2717800 w 6604000"/>
              <a:gd name="connsiteY259" fmla="*/ 2032000 h 3505200"/>
              <a:gd name="connsiteX260" fmla="*/ 2650067 w 6604000"/>
              <a:gd name="connsiteY260" fmla="*/ 2006600 h 3505200"/>
              <a:gd name="connsiteX261" fmla="*/ 2607733 w 6604000"/>
              <a:gd name="connsiteY261" fmla="*/ 1989666 h 3505200"/>
              <a:gd name="connsiteX262" fmla="*/ 2531533 w 6604000"/>
              <a:gd name="connsiteY262" fmla="*/ 1972733 h 3505200"/>
              <a:gd name="connsiteX263" fmla="*/ 2455333 w 6604000"/>
              <a:gd name="connsiteY263" fmla="*/ 1947333 h 3505200"/>
              <a:gd name="connsiteX264" fmla="*/ 2421467 w 6604000"/>
              <a:gd name="connsiteY264" fmla="*/ 1930400 h 3505200"/>
              <a:gd name="connsiteX265" fmla="*/ 2353733 w 6604000"/>
              <a:gd name="connsiteY265" fmla="*/ 1896533 h 3505200"/>
              <a:gd name="connsiteX266" fmla="*/ 2269067 w 6604000"/>
              <a:gd name="connsiteY266" fmla="*/ 1879600 h 3505200"/>
              <a:gd name="connsiteX267" fmla="*/ 2243667 w 6604000"/>
              <a:gd name="connsiteY267" fmla="*/ 1871133 h 3505200"/>
              <a:gd name="connsiteX268" fmla="*/ 2133600 w 6604000"/>
              <a:gd name="connsiteY268" fmla="*/ 1845733 h 3505200"/>
              <a:gd name="connsiteX269" fmla="*/ 2040467 w 6604000"/>
              <a:gd name="connsiteY269" fmla="*/ 1837266 h 3505200"/>
              <a:gd name="connsiteX270" fmla="*/ 1828800 w 6604000"/>
              <a:gd name="connsiteY270" fmla="*/ 1811866 h 3505200"/>
              <a:gd name="connsiteX271" fmla="*/ 1778000 w 6604000"/>
              <a:gd name="connsiteY271" fmla="*/ 1794933 h 3505200"/>
              <a:gd name="connsiteX272" fmla="*/ 1718733 w 6604000"/>
              <a:gd name="connsiteY272" fmla="*/ 1786466 h 3505200"/>
              <a:gd name="connsiteX273" fmla="*/ 1676400 w 6604000"/>
              <a:gd name="connsiteY273" fmla="*/ 1778000 h 3505200"/>
              <a:gd name="connsiteX274" fmla="*/ 1634067 w 6604000"/>
              <a:gd name="connsiteY274" fmla="*/ 1761066 h 3505200"/>
              <a:gd name="connsiteX275" fmla="*/ 1600200 w 6604000"/>
              <a:gd name="connsiteY275" fmla="*/ 1752600 h 3505200"/>
              <a:gd name="connsiteX276" fmla="*/ 1642533 w 6604000"/>
              <a:gd name="connsiteY276" fmla="*/ 1744133 h 3505200"/>
              <a:gd name="connsiteX277" fmla="*/ 1693333 w 6604000"/>
              <a:gd name="connsiteY277" fmla="*/ 1735666 h 3505200"/>
              <a:gd name="connsiteX278" fmla="*/ 1718733 w 6604000"/>
              <a:gd name="connsiteY278" fmla="*/ 1718733 h 3505200"/>
              <a:gd name="connsiteX279" fmla="*/ 1786467 w 6604000"/>
              <a:gd name="connsiteY279" fmla="*/ 1710266 h 3505200"/>
              <a:gd name="connsiteX280" fmla="*/ 1845733 w 6604000"/>
              <a:gd name="connsiteY280" fmla="*/ 1701800 h 3505200"/>
              <a:gd name="connsiteX281" fmla="*/ 1871133 w 6604000"/>
              <a:gd name="connsiteY281" fmla="*/ 1693333 h 3505200"/>
              <a:gd name="connsiteX282" fmla="*/ 1998133 w 6604000"/>
              <a:gd name="connsiteY282" fmla="*/ 1676400 h 3505200"/>
              <a:gd name="connsiteX283" fmla="*/ 2032000 w 6604000"/>
              <a:gd name="connsiteY283" fmla="*/ 1667933 h 3505200"/>
              <a:gd name="connsiteX284" fmla="*/ 2108200 w 6604000"/>
              <a:gd name="connsiteY284" fmla="*/ 1659466 h 3505200"/>
              <a:gd name="connsiteX285" fmla="*/ 2142067 w 6604000"/>
              <a:gd name="connsiteY285" fmla="*/ 1642533 h 3505200"/>
              <a:gd name="connsiteX286" fmla="*/ 2167467 w 6604000"/>
              <a:gd name="connsiteY286" fmla="*/ 1634066 h 3505200"/>
              <a:gd name="connsiteX287" fmla="*/ 2294467 w 6604000"/>
              <a:gd name="connsiteY287" fmla="*/ 1617133 h 3505200"/>
              <a:gd name="connsiteX288" fmla="*/ 2336800 w 6604000"/>
              <a:gd name="connsiteY288" fmla="*/ 1608666 h 3505200"/>
              <a:gd name="connsiteX289" fmla="*/ 2362200 w 6604000"/>
              <a:gd name="connsiteY289" fmla="*/ 1591733 h 3505200"/>
              <a:gd name="connsiteX290" fmla="*/ 2506133 w 6604000"/>
              <a:gd name="connsiteY290" fmla="*/ 1583266 h 3505200"/>
              <a:gd name="connsiteX291" fmla="*/ 2573867 w 6604000"/>
              <a:gd name="connsiteY291" fmla="*/ 1574800 h 3505200"/>
              <a:gd name="connsiteX292" fmla="*/ 2599267 w 6604000"/>
              <a:gd name="connsiteY292" fmla="*/ 1566333 h 3505200"/>
              <a:gd name="connsiteX293" fmla="*/ 2633133 w 6604000"/>
              <a:gd name="connsiteY293" fmla="*/ 1557866 h 3505200"/>
              <a:gd name="connsiteX294" fmla="*/ 2675467 w 6604000"/>
              <a:gd name="connsiteY294" fmla="*/ 1540933 h 3505200"/>
              <a:gd name="connsiteX295" fmla="*/ 2751667 w 6604000"/>
              <a:gd name="connsiteY295" fmla="*/ 1524000 h 3505200"/>
              <a:gd name="connsiteX296" fmla="*/ 2785533 w 6604000"/>
              <a:gd name="connsiteY296" fmla="*/ 1507066 h 3505200"/>
              <a:gd name="connsiteX297" fmla="*/ 2844800 w 6604000"/>
              <a:gd name="connsiteY297" fmla="*/ 1490133 h 3505200"/>
              <a:gd name="connsiteX298" fmla="*/ 2921000 w 6604000"/>
              <a:gd name="connsiteY298" fmla="*/ 1464733 h 3505200"/>
              <a:gd name="connsiteX299" fmla="*/ 2946400 w 6604000"/>
              <a:gd name="connsiteY299" fmla="*/ 1456266 h 3505200"/>
              <a:gd name="connsiteX300" fmla="*/ 2971800 w 6604000"/>
              <a:gd name="connsiteY300" fmla="*/ 1447800 h 3505200"/>
              <a:gd name="connsiteX301" fmla="*/ 3039533 w 6604000"/>
              <a:gd name="connsiteY301" fmla="*/ 1422400 h 3505200"/>
              <a:gd name="connsiteX302" fmla="*/ 3090333 w 6604000"/>
              <a:gd name="connsiteY302" fmla="*/ 1405466 h 3505200"/>
              <a:gd name="connsiteX303" fmla="*/ 3124200 w 6604000"/>
              <a:gd name="connsiteY303" fmla="*/ 1388533 h 3505200"/>
              <a:gd name="connsiteX304" fmla="*/ 3166533 w 6604000"/>
              <a:gd name="connsiteY304" fmla="*/ 1371600 h 3505200"/>
              <a:gd name="connsiteX305" fmla="*/ 3200400 w 6604000"/>
              <a:gd name="connsiteY305" fmla="*/ 1354666 h 3505200"/>
              <a:gd name="connsiteX306" fmla="*/ 3242733 w 6604000"/>
              <a:gd name="connsiteY306" fmla="*/ 1346200 h 3505200"/>
              <a:gd name="connsiteX307" fmla="*/ 3259667 w 6604000"/>
              <a:gd name="connsiteY307" fmla="*/ 1329266 h 3505200"/>
              <a:gd name="connsiteX308" fmla="*/ 3310467 w 6604000"/>
              <a:gd name="connsiteY308" fmla="*/ 1312333 h 3505200"/>
              <a:gd name="connsiteX309" fmla="*/ 3403600 w 6604000"/>
              <a:gd name="connsiteY309" fmla="*/ 1286933 h 3505200"/>
              <a:gd name="connsiteX310" fmla="*/ 3445933 w 6604000"/>
              <a:gd name="connsiteY310" fmla="*/ 1270000 h 3505200"/>
              <a:gd name="connsiteX311" fmla="*/ 3496733 w 6604000"/>
              <a:gd name="connsiteY311" fmla="*/ 1253066 h 3505200"/>
              <a:gd name="connsiteX312" fmla="*/ 3522133 w 6604000"/>
              <a:gd name="connsiteY312" fmla="*/ 1244600 h 3505200"/>
              <a:gd name="connsiteX313" fmla="*/ 3581400 w 6604000"/>
              <a:gd name="connsiteY313" fmla="*/ 1219200 h 3505200"/>
              <a:gd name="connsiteX314" fmla="*/ 3632200 w 6604000"/>
              <a:gd name="connsiteY314" fmla="*/ 1210733 h 3505200"/>
              <a:gd name="connsiteX315" fmla="*/ 3742267 w 6604000"/>
              <a:gd name="connsiteY315" fmla="*/ 1168400 h 3505200"/>
              <a:gd name="connsiteX316" fmla="*/ 3869267 w 6604000"/>
              <a:gd name="connsiteY316" fmla="*/ 1151466 h 3505200"/>
              <a:gd name="connsiteX317" fmla="*/ 3962400 w 6604000"/>
              <a:gd name="connsiteY317" fmla="*/ 1126066 h 3505200"/>
              <a:gd name="connsiteX318" fmla="*/ 4157133 w 6604000"/>
              <a:gd name="connsiteY318" fmla="*/ 1109133 h 3505200"/>
              <a:gd name="connsiteX319" fmla="*/ 4275667 w 6604000"/>
              <a:gd name="connsiteY319" fmla="*/ 1075266 h 3505200"/>
              <a:gd name="connsiteX320" fmla="*/ 4360333 w 6604000"/>
              <a:gd name="connsiteY320" fmla="*/ 1066800 h 3505200"/>
              <a:gd name="connsiteX321" fmla="*/ 4445000 w 6604000"/>
              <a:gd name="connsiteY321" fmla="*/ 1041400 h 3505200"/>
              <a:gd name="connsiteX322" fmla="*/ 4572000 w 6604000"/>
              <a:gd name="connsiteY322" fmla="*/ 1016000 h 3505200"/>
              <a:gd name="connsiteX323" fmla="*/ 4665133 w 6604000"/>
              <a:gd name="connsiteY323" fmla="*/ 1007533 h 3505200"/>
              <a:gd name="connsiteX324" fmla="*/ 4741333 w 6604000"/>
              <a:gd name="connsiteY324" fmla="*/ 990600 h 3505200"/>
              <a:gd name="connsiteX325" fmla="*/ 4851400 w 6604000"/>
              <a:gd name="connsiteY325" fmla="*/ 973666 h 3505200"/>
              <a:gd name="connsiteX326" fmla="*/ 4885267 w 6604000"/>
              <a:gd name="connsiteY326" fmla="*/ 965200 h 3505200"/>
              <a:gd name="connsiteX327" fmla="*/ 5003800 w 6604000"/>
              <a:gd name="connsiteY327" fmla="*/ 939800 h 3505200"/>
              <a:gd name="connsiteX328" fmla="*/ 5063067 w 6604000"/>
              <a:gd name="connsiteY328" fmla="*/ 914400 h 3505200"/>
              <a:gd name="connsiteX329" fmla="*/ 5105400 w 6604000"/>
              <a:gd name="connsiteY329" fmla="*/ 897466 h 3505200"/>
              <a:gd name="connsiteX330" fmla="*/ 5139267 w 6604000"/>
              <a:gd name="connsiteY330" fmla="*/ 889000 h 3505200"/>
              <a:gd name="connsiteX331" fmla="*/ 5190067 w 6604000"/>
              <a:gd name="connsiteY331" fmla="*/ 863600 h 3505200"/>
              <a:gd name="connsiteX332" fmla="*/ 5223933 w 6604000"/>
              <a:gd name="connsiteY332" fmla="*/ 855133 h 3505200"/>
              <a:gd name="connsiteX333" fmla="*/ 5300133 w 6604000"/>
              <a:gd name="connsiteY333" fmla="*/ 838200 h 3505200"/>
              <a:gd name="connsiteX334" fmla="*/ 5325533 w 6604000"/>
              <a:gd name="connsiteY334" fmla="*/ 829733 h 3505200"/>
              <a:gd name="connsiteX335" fmla="*/ 5359400 w 6604000"/>
              <a:gd name="connsiteY335" fmla="*/ 821266 h 3505200"/>
              <a:gd name="connsiteX336" fmla="*/ 5393267 w 6604000"/>
              <a:gd name="connsiteY336" fmla="*/ 795866 h 3505200"/>
              <a:gd name="connsiteX337" fmla="*/ 5528733 w 6604000"/>
              <a:gd name="connsiteY337" fmla="*/ 787400 h 3505200"/>
              <a:gd name="connsiteX338" fmla="*/ 5604933 w 6604000"/>
              <a:gd name="connsiteY338" fmla="*/ 778933 h 3505200"/>
              <a:gd name="connsiteX339" fmla="*/ 5689600 w 6604000"/>
              <a:gd name="connsiteY339" fmla="*/ 770466 h 3505200"/>
              <a:gd name="connsiteX340" fmla="*/ 5740400 w 6604000"/>
              <a:gd name="connsiteY340" fmla="*/ 762000 h 3505200"/>
              <a:gd name="connsiteX341" fmla="*/ 5799667 w 6604000"/>
              <a:gd name="connsiteY341" fmla="*/ 753533 h 3505200"/>
              <a:gd name="connsiteX342" fmla="*/ 5842000 w 6604000"/>
              <a:gd name="connsiteY342" fmla="*/ 745066 h 3505200"/>
              <a:gd name="connsiteX343" fmla="*/ 5909733 w 6604000"/>
              <a:gd name="connsiteY343" fmla="*/ 736600 h 3505200"/>
              <a:gd name="connsiteX344" fmla="*/ 5977467 w 6604000"/>
              <a:gd name="connsiteY344" fmla="*/ 719666 h 3505200"/>
              <a:gd name="connsiteX345" fmla="*/ 6053667 w 6604000"/>
              <a:gd name="connsiteY345" fmla="*/ 711200 h 3505200"/>
              <a:gd name="connsiteX346" fmla="*/ 6079067 w 6604000"/>
              <a:gd name="connsiteY346" fmla="*/ 694266 h 3505200"/>
              <a:gd name="connsiteX347" fmla="*/ 6163733 w 6604000"/>
              <a:gd name="connsiteY347" fmla="*/ 677333 h 3505200"/>
              <a:gd name="connsiteX348" fmla="*/ 6197600 w 6604000"/>
              <a:gd name="connsiteY348" fmla="*/ 668866 h 3505200"/>
              <a:gd name="connsiteX349" fmla="*/ 6256867 w 6604000"/>
              <a:gd name="connsiteY349" fmla="*/ 643466 h 3505200"/>
              <a:gd name="connsiteX350" fmla="*/ 6282267 w 6604000"/>
              <a:gd name="connsiteY350" fmla="*/ 626533 h 3505200"/>
              <a:gd name="connsiteX351" fmla="*/ 6366933 w 6604000"/>
              <a:gd name="connsiteY351" fmla="*/ 601133 h 3505200"/>
              <a:gd name="connsiteX352" fmla="*/ 6417733 w 6604000"/>
              <a:gd name="connsiteY352" fmla="*/ 575733 h 3505200"/>
              <a:gd name="connsiteX353" fmla="*/ 6443133 w 6604000"/>
              <a:gd name="connsiteY353" fmla="*/ 558800 h 3505200"/>
              <a:gd name="connsiteX354" fmla="*/ 6519333 w 6604000"/>
              <a:gd name="connsiteY354" fmla="*/ 533400 h 3505200"/>
              <a:gd name="connsiteX355" fmla="*/ 6544733 w 6604000"/>
              <a:gd name="connsiteY355" fmla="*/ 524933 h 3505200"/>
              <a:gd name="connsiteX356" fmla="*/ 6587067 w 6604000"/>
              <a:gd name="connsiteY356" fmla="*/ 491066 h 3505200"/>
              <a:gd name="connsiteX357" fmla="*/ 6578600 w 6604000"/>
              <a:gd name="connsiteY357" fmla="*/ 372533 h 3505200"/>
              <a:gd name="connsiteX358" fmla="*/ 6570133 w 6604000"/>
              <a:gd name="connsiteY358" fmla="*/ 76200 h 3505200"/>
              <a:gd name="connsiteX359" fmla="*/ 6553200 w 6604000"/>
              <a:gd name="connsiteY359" fmla="*/ 0 h 3505200"/>
              <a:gd name="connsiteX360" fmla="*/ 6527800 w 6604000"/>
              <a:gd name="connsiteY360" fmla="*/ 8466 h 3505200"/>
              <a:gd name="connsiteX361" fmla="*/ 6519333 w 6604000"/>
              <a:gd name="connsiteY361" fmla="*/ 33866 h 3505200"/>
              <a:gd name="connsiteX362" fmla="*/ 6527800 w 6604000"/>
              <a:gd name="connsiteY362"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999067 w 6604000"/>
              <a:gd name="connsiteY77" fmla="*/ 1422400 h 3505200"/>
              <a:gd name="connsiteX78" fmla="*/ 948267 w 6604000"/>
              <a:gd name="connsiteY78" fmla="*/ 1430866 h 3505200"/>
              <a:gd name="connsiteX79" fmla="*/ 795867 w 6604000"/>
              <a:gd name="connsiteY79" fmla="*/ 1439333 h 3505200"/>
              <a:gd name="connsiteX80" fmla="*/ 685800 w 6604000"/>
              <a:gd name="connsiteY80" fmla="*/ 1464733 h 3505200"/>
              <a:gd name="connsiteX81" fmla="*/ 626533 w 6604000"/>
              <a:gd name="connsiteY81" fmla="*/ 1473200 h 3505200"/>
              <a:gd name="connsiteX82" fmla="*/ 474133 w 6604000"/>
              <a:gd name="connsiteY82" fmla="*/ 1490133 h 3505200"/>
              <a:gd name="connsiteX83" fmla="*/ 440267 w 6604000"/>
              <a:gd name="connsiteY83" fmla="*/ 1507066 h 3505200"/>
              <a:gd name="connsiteX84" fmla="*/ 389467 w 6604000"/>
              <a:gd name="connsiteY84" fmla="*/ 1515533 h 3505200"/>
              <a:gd name="connsiteX85" fmla="*/ 347133 w 6604000"/>
              <a:gd name="connsiteY85" fmla="*/ 1524000 h 3505200"/>
              <a:gd name="connsiteX86" fmla="*/ 296333 w 6604000"/>
              <a:gd name="connsiteY86" fmla="*/ 1540933 h 3505200"/>
              <a:gd name="connsiteX87" fmla="*/ 270933 w 6604000"/>
              <a:gd name="connsiteY87" fmla="*/ 1557866 h 3505200"/>
              <a:gd name="connsiteX88" fmla="*/ 220133 w 6604000"/>
              <a:gd name="connsiteY88" fmla="*/ 1574800 h 3505200"/>
              <a:gd name="connsiteX89" fmla="*/ 169333 w 6604000"/>
              <a:gd name="connsiteY89" fmla="*/ 1625600 h 3505200"/>
              <a:gd name="connsiteX90" fmla="*/ 101600 w 6604000"/>
              <a:gd name="connsiteY90" fmla="*/ 1667933 h 3505200"/>
              <a:gd name="connsiteX91" fmla="*/ 67733 w 6604000"/>
              <a:gd name="connsiteY91" fmla="*/ 1718733 h 3505200"/>
              <a:gd name="connsiteX92" fmla="*/ 25400 w 6604000"/>
              <a:gd name="connsiteY92" fmla="*/ 1769533 h 3505200"/>
              <a:gd name="connsiteX93" fmla="*/ 0 w 6604000"/>
              <a:gd name="connsiteY93" fmla="*/ 1778000 h 3505200"/>
              <a:gd name="connsiteX94" fmla="*/ 50800 w 6604000"/>
              <a:gd name="connsiteY94" fmla="*/ 1786466 h 3505200"/>
              <a:gd name="connsiteX95" fmla="*/ 84667 w 6604000"/>
              <a:gd name="connsiteY95" fmla="*/ 1803400 h 3505200"/>
              <a:gd name="connsiteX96" fmla="*/ 220133 w 6604000"/>
              <a:gd name="connsiteY96" fmla="*/ 1811866 h 3505200"/>
              <a:gd name="connsiteX97" fmla="*/ 372533 w 6604000"/>
              <a:gd name="connsiteY97" fmla="*/ 1854200 h 3505200"/>
              <a:gd name="connsiteX98" fmla="*/ 457200 w 6604000"/>
              <a:gd name="connsiteY98" fmla="*/ 1871133 h 3505200"/>
              <a:gd name="connsiteX99" fmla="*/ 651933 w 6604000"/>
              <a:gd name="connsiteY99" fmla="*/ 1888066 h 3505200"/>
              <a:gd name="connsiteX100" fmla="*/ 702733 w 6604000"/>
              <a:gd name="connsiteY100" fmla="*/ 1896533 h 3505200"/>
              <a:gd name="connsiteX101" fmla="*/ 736600 w 6604000"/>
              <a:gd name="connsiteY101" fmla="*/ 1905000 h 3505200"/>
              <a:gd name="connsiteX102" fmla="*/ 855133 w 6604000"/>
              <a:gd name="connsiteY102" fmla="*/ 1913466 h 3505200"/>
              <a:gd name="connsiteX103" fmla="*/ 1126067 w 6604000"/>
              <a:gd name="connsiteY103" fmla="*/ 1938866 h 3505200"/>
              <a:gd name="connsiteX104" fmla="*/ 1159933 w 6604000"/>
              <a:gd name="connsiteY104" fmla="*/ 1947333 h 3505200"/>
              <a:gd name="connsiteX105" fmla="*/ 1202267 w 6604000"/>
              <a:gd name="connsiteY105" fmla="*/ 1955800 h 3505200"/>
              <a:gd name="connsiteX106" fmla="*/ 1286933 w 6604000"/>
              <a:gd name="connsiteY106" fmla="*/ 1981200 h 3505200"/>
              <a:gd name="connsiteX107" fmla="*/ 1346200 w 6604000"/>
              <a:gd name="connsiteY107" fmla="*/ 1989666 h 3505200"/>
              <a:gd name="connsiteX108" fmla="*/ 1405467 w 6604000"/>
              <a:gd name="connsiteY108" fmla="*/ 2006600 h 3505200"/>
              <a:gd name="connsiteX109" fmla="*/ 1447800 w 6604000"/>
              <a:gd name="connsiteY109" fmla="*/ 2015066 h 3505200"/>
              <a:gd name="connsiteX110" fmla="*/ 1473200 w 6604000"/>
              <a:gd name="connsiteY110" fmla="*/ 2023533 h 3505200"/>
              <a:gd name="connsiteX111" fmla="*/ 1507067 w 6604000"/>
              <a:gd name="connsiteY111" fmla="*/ 2032000 h 3505200"/>
              <a:gd name="connsiteX112" fmla="*/ 1583267 w 6604000"/>
              <a:gd name="connsiteY112" fmla="*/ 2091266 h 3505200"/>
              <a:gd name="connsiteX113" fmla="*/ 1583267 w 6604000"/>
              <a:gd name="connsiteY113" fmla="*/ 2091266 h 3505200"/>
              <a:gd name="connsiteX114" fmla="*/ 1651000 w 6604000"/>
              <a:gd name="connsiteY114" fmla="*/ 2142066 h 3505200"/>
              <a:gd name="connsiteX115" fmla="*/ 1676400 w 6604000"/>
              <a:gd name="connsiteY115" fmla="*/ 2150533 h 3505200"/>
              <a:gd name="connsiteX116" fmla="*/ 1769533 w 6604000"/>
              <a:gd name="connsiteY116" fmla="*/ 2201333 h 3505200"/>
              <a:gd name="connsiteX117" fmla="*/ 1837267 w 6604000"/>
              <a:gd name="connsiteY117" fmla="*/ 2243666 h 3505200"/>
              <a:gd name="connsiteX118" fmla="*/ 1888067 w 6604000"/>
              <a:gd name="connsiteY118" fmla="*/ 2269066 h 3505200"/>
              <a:gd name="connsiteX119" fmla="*/ 1972733 w 6604000"/>
              <a:gd name="connsiteY119" fmla="*/ 2294466 h 3505200"/>
              <a:gd name="connsiteX120" fmla="*/ 2006600 w 6604000"/>
              <a:gd name="connsiteY120" fmla="*/ 2311400 h 3505200"/>
              <a:gd name="connsiteX121" fmla="*/ 2116667 w 6604000"/>
              <a:gd name="connsiteY121" fmla="*/ 2336800 h 3505200"/>
              <a:gd name="connsiteX122" fmla="*/ 2192867 w 6604000"/>
              <a:gd name="connsiteY122" fmla="*/ 2362200 h 3505200"/>
              <a:gd name="connsiteX123" fmla="*/ 2277533 w 6604000"/>
              <a:gd name="connsiteY123" fmla="*/ 2387600 h 3505200"/>
              <a:gd name="connsiteX124" fmla="*/ 2328333 w 6604000"/>
              <a:gd name="connsiteY124" fmla="*/ 2413000 h 3505200"/>
              <a:gd name="connsiteX125" fmla="*/ 2379133 w 6604000"/>
              <a:gd name="connsiteY125" fmla="*/ 2421466 h 3505200"/>
              <a:gd name="connsiteX126" fmla="*/ 2421467 w 6604000"/>
              <a:gd name="connsiteY126" fmla="*/ 2438400 h 3505200"/>
              <a:gd name="connsiteX127" fmla="*/ 2472267 w 6604000"/>
              <a:gd name="connsiteY127" fmla="*/ 2455333 h 3505200"/>
              <a:gd name="connsiteX128" fmla="*/ 2582333 w 6604000"/>
              <a:gd name="connsiteY128" fmla="*/ 2514600 h 3505200"/>
              <a:gd name="connsiteX129" fmla="*/ 2607733 w 6604000"/>
              <a:gd name="connsiteY129" fmla="*/ 2531533 h 3505200"/>
              <a:gd name="connsiteX130" fmla="*/ 2683933 w 6604000"/>
              <a:gd name="connsiteY130" fmla="*/ 2556933 h 3505200"/>
              <a:gd name="connsiteX131" fmla="*/ 2768600 w 6604000"/>
              <a:gd name="connsiteY131" fmla="*/ 2590800 h 3505200"/>
              <a:gd name="connsiteX132" fmla="*/ 2802467 w 6604000"/>
              <a:gd name="connsiteY132" fmla="*/ 2607733 h 3505200"/>
              <a:gd name="connsiteX133" fmla="*/ 2853267 w 6604000"/>
              <a:gd name="connsiteY133" fmla="*/ 2616200 h 3505200"/>
              <a:gd name="connsiteX134" fmla="*/ 2904067 w 6604000"/>
              <a:gd name="connsiteY134" fmla="*/ 2633133 h 3505200"/>
              <a:gd name="connsiteX135" fmla="*/ 3022600 w 6604000"/>
              <a:gd name="connsiteY135" fmla="*/ 2658533 h 3505200"/>
              <a:gd name="connsiteX136" fmla="*/ 3064933 w 6604000"/>
              <a:gd name="connsiteY136" fmla="*/ 2675466 h 3505200"/>
              <a:gd name="connsiteX137" fmla="*/ 3098800 w 6604000"/>
              <a:gd name="connsiteY137" fmla="*/ 2692400 h 3505200"/>
              <a:gd name="connsiteX138" fmla="*/ 3149600 w 6604000"/>
              <a:gd name="connsiteY138" fmla="*/ 2700866 h 3505200"/>
              <a:gd name="connsiteX139" fmla="*/ 3191933 w 6604000"/>
              <a:gd name="connsiteY139" fmla="*/ 2726266 h 3505200"/>
              <a:gd name="connsiteX140" fmla="*/ 3259667 w 6604000"/>
              <a:gd name="connsiteY140" fmla="*/ 2751666 h 3505200"/>
              <a:gd name="connsiteX141" fmla="*/ 3293533 w 6604000"/>
              <a:gd name="connsiteY141" fmla="*/ 2777066 h 3505200"/>
              <a:gd name="connsiteX142" fmla="*/ 3318933 w 6604000"/>
              <a:gd name="connsiteY142" fmla="*/ 2785533 h 3505200"/>
              <a:gd name="connsiteX143" fmla="*/ 3352800 w 6604000"/>
              <a:gd name="connsiteY143" fmla="*/ 2802466 h 3505200"/>
              <a:gd name="connsiteX144" fmla="*/ 3462867 w 6604000"/>
              <a:gd name="connsiteY144" fmla="*/ 2827866 h 3505200"/>
              <a:gd name="connsiteX145" fmla="*/ 3581400 w 6604000"/>
              <a:gd name="connsiteY145" fmla="*/ 2853266 h 3505200"/>
              <a:gd name="connsiteX146" fmla="*/ 3606800 w 6604000"/>
              <a:gd name="connsiteY146" fmla="*/ 2870200 h 3505200"/>
              <a:gd name="connsiteX147" fmla="*/ 3708400 w 6604000"/>
              <a:gd name="connsiteY147" fmla="*/ 2878666 h 3505200"/>
              <a:gd name="connsiteX148" fmla="*/ 3776133 w 6604000"/>
              <a:gd name="connsiteY148" fmla="*/ 2887133 h 3505200"/>
              <a:gd name="connsiteX149" fmla="*/ 3818467 w 6604000"/>
              <a:gd name="connsiteY149" fmla="*/ 2895600 h 3505200"/>
              <a:gd name="connsiteX150" fmla="*/ 3945467 w 6604000"/>
              <a:gd name="connsiteY150" fmla="*/ 2904066 h 3505200"/>
              <a:gd name="connsiteX151" fmla="*/ 4047067 w 6604000"/>
              <a:gd name="connsiteY151" fmla="*/ 2921000 h 3505200"/>
              <a:gd name="connsiteX152" fmla="*/ 4275667 w 6604000"/>
              <a:gd name="connsiteY152" fmla="*/ 2929466 h 3505200"/>
              <a:gd name="connsiteX153" fmla="*/ 4470400 w 6604000"/>
              <a:gd name="connsiteY153" fmla="*/ 2937933 h 3505200"/>
              <a:gd name="connsiteX154" fmla="*/ 4563533 w 6604000"/>
              <a:gd name="connsiteY154" fmla="*/ 2946400 h 3505200"/>
              <a:gd name="connsiteX155" fmla="*/ 4648200 w 6604000"/>
              <a:gd name="connsiteY155" fmla="*/ 2971800 h 3505200"/>
              <a:gd name="connsiteX156" fmla="*/ 4775200 w 6604000"/>
              <a:gd name="connsiteY156" fmla="*/ 2988733 h 3505200"/>
              <a:gd name="connsiteX157" fmla="*/ 5063067 w 6604000"/>
              <a:gd name="connsiteY157" fmla="*/ 3005666 h 3505200"/>
              <a:gd name="connsiteX158" fmla="*/ 5088467 w 6604000"/>
              <a:gd name="connsiteY158" fmla="*/ 3014133 h 3505200"/>
              <a:gd name="connsiteX159" fmla="*/ 5113867 w 6604000"/>
              <a:gd name="connsiteY159" fmla="*/ 3031066 h 3505200"/>
              <a:gd name="connsiteX160" fmla="*/ 5156200 w 6604000"/>
              <a:gd name="connsiteY160" fmla="*/ 3039533 h 3505200"/>
              <a:gd name="connsiteX161" fmla="*/ 5190067 w 6604000"/>
              <a:gd name="connsiteY161" fmla="*/ 3056466 h 3505200"/>
              <a:gd name="connsiteX162" fmla="*/ 5223933 w 6604000"/>
              <a:gd name="connsiteY162" fmla="*/ 3064933 h 3505200"/>
              <a:gd name="connsiteX163" fmla="*/ 5249333 w 6604000"/>
              <a:gd name="connsiteY163" fmla="*/ 3073400 h 3505200"/>
              <a:gd name="connsiteX164" fmla="*/ 5325533 w 6604000"/>
              <a:gd name="connsiteY164" fmla="*/ 3107266 h 3505200"/>
              <a:gd name="connsiteX165" fmla="*/ 5350933 w 6604000"/>
              <a:gd name="connsiteY165" fmla="*/ 3115733 h 3505200"/>
              <a:gd name="connsiteX166" fmla="*/ 5410200 w 6604000"/>
              <a:gd name="connsiteY166" fmla="*/ 3158066 h 3505200"/>
              <a:gd name="connsiteX167" fmla="*/ 5435600 w 6604000"/>
              <a:gd name="connsiteY167" fmla="*/ 3166533 h 3505200"/>
              <a:gd name="connsiteX168" fmla="*/ 5461000 w 6604000"/>
              <a:gd name="connsiteY168" fmla="*/ 3183466 h 3505200"/>
              <a:gd name="connsiteX169" fmla="*/ 5486400 w 6604000"/>
              <a:gd name="connsiteY169" fmla="*/ 3191933 h 3505200"/>
              <a:gd name="connsiteX170" fmla="*/ 5511800 w 6604000"/>
              <a:gd name="connsiteY170" fmla="*/ 3208866 h 3505200"/>
              <a:gd name="connsiteX171" fmla="*/ 5562600 w 6604000"/>
              <a:gd name="connsiteY171" fmla="*/ 3217333 h 3505200"/>
              <a:gd name="connsiteX172" fmla="*/ 5596467 w 6604000"/>
              <a:gd name="connsiteY172" fmla="*/ 3234266 h 3505200"/>
              <a:gd name="connsiteX173" fmla="*/ 5613400 w 6604000"/>
              <a:gd name="connsiteY173" fmla="*/ 3251200 h 3505200"/>
              <a:gd name="connsiteX174" fmla="*/ 5715000 w 6604000"/>
              <a:gd name="connsiteY174" fmla="*/ 3268133 h 3505200"/>
              <a:gd name="connsiteX175" fmla="*/ 5740400 w 6604000"/>
              <a:gd name="connsiteY175" fmla="*/ 3285066 h 3505200"/>
              <a:gd name="connsiteX176" fmla="*/ 5901267 w 6604000"/>
              <a:gd name="connsiteY176" fmla="*/ 3302000 h 3505200"/>
              <a:gd name="connsiteX177" fmla="*/ 5960533 w 6604000"/>
              <a:gd name="connsiteY177" fmla="*/ 3318933 h 3505200"/>
              <a:gd name="connsiteX178" fmla="*/ 6002867 w 6604000"/>
              <a:gd name="connsiteY178" fmla="*/ 3335866 h 3505200"/>
              <a:gd name="connsiteX179" fmla="*/ 6028267 w 6604000"/>
              <a:gd name="connsiteY179" fmla="*/ 3344333 h 3505200"/>
              <a:gd name="connsiteX180" fmla="*/ 6062133 w 6604000"/>
              <a:gd name="connsiteY180" fmla="*/ 3361266 h 3505200"/>
              <a:gd name="connsiteX181" fmla="*/ 6112933 w 6604000"/>
              <a:gd name="connsiteY181" fmla="*/ 3386666 h 3505200"/>
              <a:gd name="connsiteX182" fmla="*/ 6197600 w 6604000"/>
              <a:gd name="connsiteY182" fmla="*/ 3403600 h 3505200"/>
              <a:gd name="connsiteX183" fmla="*/ 6299200 w 6604000"/>
              <a:gd name="connsiteY183" fmla="*/ 3420533 h 3505200"/>
              <a:gd name="connsiteX184" fmla="*/ 6324600 w 6604000"/>
              <a:gd name="connsiteY184" fmla="*/ 3429000 h 3505200"/>
              <a:gd name="connsiteX185" fmla="*/ 6358467 w 6604000"/>
              <a:gd name="connsiteY185" fmla="*/ 3437466 h 3505200"/>
              <a:gd name="connsiteX186" fmla="*/ 6409267 w 6604000"/>
              <a:gd name="connsiteY186" fmla="*/ 3454400 h 3505200"/>
              <a:gd name="connsiteX187" fmla="*/ 6434667 w 6604000"/>
              <a:gd name="connsiteY187" fmla="*/ 3462866 h 3505200"/>
              <a:gd name="connsiteX188" fmla="*/ 6519333 w 6604000"/>
              <a:gd name="connsiteY188" fmla="*/ 3479800 h 3505200"/>
              <a:gd name="connsiteX189" fmla="*/ 6570133 w 6604000"/>
              <a:gd name="connsiteY189" fmla="*/ 3496733 h 3505200"/>
              <a:gd name="connsiteX190" fmla="*/ 6595533 w 6604000"/>
              <a:gd name="connsiteY190" fmla="*/ 3505200 h 3505200"/>
              <a:gd name="connsiteX191" fmla="*/ 6604000 w 6604000"/>
              <a:gd name="connsiteY191" fmla="*/ 3471333 h 3505200"/>
              <a:gd name="connsiteX192" fmla="*/ 6595533 w 6604000"/>
              <a:gd name="connsiteY192" fmla="*/ 3437466 h 3505200"/>
              <a:gd name="connsiteX193" fmla="*/ 6587067 w 6604000"/>
              <a:gd name="connsiteY193" fmla="*/ 3412066 h 3505200"/>
              <a:gd name="connsiteX194" fmla="*/ 6544733 w 6604000"/>
              <a:gd name="connsiteY194" fmla="*/ 3361266 h 3505200"/>
              <a:gd name="connsiteX195" fmla="*/ 6519333 w 6604000"/>
              <a:gd name="connsiteY195" fmla="*/ 3276600 h 3505200"/>
              <a:gd name="connsiteX196" fmla="*/ 6493933 w 6604000"/>
              <a:gd name="connsiteY196" fmla="*/ 3107266 h 3505200"/>
              <a:gd name="connsiteX197" fmla="*/ 6485467 w 6604000"/>
              <a:gd name="connsiteY197" fmla="*/ 3039533 h 3505200"/>
              <a:gd name="connsiteX198" fmla="*/ 6172200 w 6604000"/>
              <a:gd name="connsiteY198" fmla="*/ 3014133 h 3505200"/>
              <a:gd name="connsiteX199" fmla="*/ 6121400 w 6604000"/>
              <a:gd name="connsiteY199" fmla="*/ 3005666 h 3505200"/>
              <a:gd name="connsiteX200" fmla="*/ 6053667 w 6604000"/>
              <a:gd name="connsiteY200" fmla="*/ 2988733 h 3505200"/>
              <a:gd name="connsiteX201" fmla="*/ 5952067 w 6604000"/>
              <a:gd name="connsiteY201" fmla="*/ 2980266 h 3505200"/>
              <a:gd name="connsiteX202" fmla="*/ 5909733 w 6604000"/>
              <a:gd name="connsiteY202" fmla="*/ 2971800 h 3505200"/>
              <a:gd name="connsiteX203" fmla="*/ 5833533 w 6604000"/>
              <a:gd name="connsiteY203" fmla="*/ 2963333 h 3505200"/>
              <a:gd name="connsiteX204" fmla="*/ 5799667 w 6604000"/>
              <a:gd name="connsiteY204" fmla="*/ 2946400 h 3505200"/>
              <a:gd name="connsiteX205" fmla="*/ 5748867 w 6604000"/>
              <a:gd name="connsiteY205" fmla="*/ 2937933 h 3505200"/>
              <a:gd name="connsiteX206" fmla="*/ 5689600 w 6604000"/>
              <a:gd name="connsiteY206" fmla="*/ 2912533 h 3505200"/>
              <a:gd name="connsiteX207" fmla="*/ 5545667 w 6604000"/>
              <a:gd name="connsiteY207" fmla="*/ 2887133 h 3505200"/>
              <a:gd name="connsiteX208" fmla="*/ 5469467 w 6604000"/>
              <a:gd name="connsiteY208" fmla="*/ 2861733 h 3505200"/>
              <a:gd name="connsiteX209" fmla="*/ 5444067 w 6604000"/>
              <a:gd name="connsiteY209" fmla="*/ 2853266 h 3505200"/>
              <a:gd name="connsiteX210" fmla="*/ 5418667 w 6604000"/>
              <a:gd name="connsiteY210" fmla="*/ 2844800 h 3505200"/>
              <a:gd name="connsiteX211" fmla="*/ 5350933 w 6604000"/>
              <a:gd name="connsiteY211" fmla="*/ 2810933 h 3505200"/>
              <a:gd name="connsiteX212" fmla="*/ 5308600 w 6604000"/>
              <a:gd name="connsiteY212" fmla="*/ 2794000 h 3505200"/>
              <a:gd name="connsiteX213" fmla="*/ 5249333 w 6604000"/>
              <a:gd name="connsiteY213" fmla="*/ 2760133 h 3505200"/>
              <a:gd name="connsiteX214" fmla="*/ 5198533 w 6604000"/>
              <a:gd name="connsiteY214" fmla="*/ 2743200 h 3505200"/>
              <a:gd name="connsiteX215" fmla="*/ 5173133 w 6604000"/>
              <a:gd name="connsiteY215" fmla="*/ 2726266 h 3505200"/>
              <a:gd name="connsiteX216" fmla="*/ 5130800 w 6604000"/>
              <a:gd name="connsiteY216" fmla="*/ 2709333 h 3505200"/>
              <a:gd name="connsiteX217" fmla="*/ 5105400 w 6604000"/>
              <a:gd name="connsiteY217" fmla="*/ 2700866 h 3505200"/>
              <a:gd name="connsiteX218" fmla="*/ 5080000 w 6604000"/>
              <a:gd name="connsiteY218" fmla="*/ 2683933 h 3505200"/>
              <a:gd name="connsiteX219" fmla="*/ 4995333 w 6604000"/>
              <a:gd name="connsiteY219" fmla="*/ 2667000 h 3505200"/>
              <a:gd name="connsiteX220" fmla="*/ 4936067 w 6604000"/>
              <a:gd name="connsiteY220" fmla="*/ 2650066 h 3505200"/>
              <a:gd name="connsiteX221" fmla="*/ 4885267 w 6604000"/>
              <a:gd name="connsiteY221" fmla="*/ 2641600 h 3505200"/>
              <a:gd name="connsiteX222" fmla="*/ 4851400 w 6604000"/>
              <a:gd name="connsiteY222" fmla="*/ 2633133 h 3505200"/>
              <a:gd name="connsiteX223" fmla="*/ 4809067 w 6604000"/>
              <a:gd name="connsiteY223" fmla="*/ 2624666 h 3505200"/>
              <a:gd name="connsiteX224" fmla="*/ 4783667 w 6604000"/>
              <a:gd name="connsiteY224" fmla="*/ 2607733 h 3505200"/>
              <a:gd name="connsiteX225" fmla="*/ 4690533 w 6604000"/>
              <a:gd name="connsiteY225" fmla="*/ 2590800 h 3505200"/>
              <a:gd name="connsiteX226" fmla="*/ 4622800 w 6604000"/>
              <a:gd name="connsiteY226" fmla="*/ 2582333 h 3505200"/>
              <a:gd name="connsiteX227" fmla="*/ 4572000 w 6604000"/>
              <a:gd name="connsiteY227" fmla="*/ 2573866 h 3505200"/>
              <a:gd name="connsiteX228" fmla="*/ 4495800 w 6604000"/>
              <a:gd name="connsiteY228" fmla="*/ 2565400 h 3505200"/>
              <a:gd name="connsiteX229" fmla="*/ 4402667 w 6604000"/>
              <a:gd name="connsiteY229" fmla="*/ 2540000 h 3505200"/>
              <a:gd name="connsiteX230" fmla="*/ 4368800 w 6604000"/>
              <a:gd name="connsiteY230" fmla="*/ 2531533 h 3505200"/>
              <a:gd name="connsiteX231" fmla="*/ 4326467 w 6604000"/>
              <a:gd name="connsiteY231" fmla="*/ 2523066 h 3505200"/>
              <a:gd name="connsiteX232" fmla="*/ 4275667 w 6604000"/>
              <a:gd name="connsiteY232" fmla="*/ 2506133 h 3505200"/>
              <a:gd name="connsiteX233" fmla="*/ 4199467 w 6604000"/>
              <a:gd name="connsiteY233" fmla="*/ 2497666 h 3505200"/>
              <a:gd name="connsiteX234" fmla="*/ 4174067 w 6604000"/>
              <a:gd name="connsiteY234" fmla="*/ 2480733 h 3505200"/>
              <a:gd name="connsiteX235" fmla="*/ 4080933 w 6604000"/>
              <a:gd name="connsiteY235" fmla="*/ 2446866 h 3505200"/>
              <a:gd name="connsiteX236" fmla="*/ 4038600 w 6604000"/>
              <a:gd name="connsiteY236" fmla="*/ 2429933 h 3505200"/>
              <a:gd name="connsiteX237" fmla="*/ 4004733 w 6604000"/>
              <a:gd name="connsiteY237" fmla="*/ 2413000 h 3505200"/>
              <a:gd name="connsiteX238" fmla="*/ 3962400 w 6604000"/>
              <a:gd name="connsiteY238" fmla="*/ 2396066 h 3505200"/>
              <a:gd name="connsiteX239" fmla="*/ 3937000 w 6604000"/>
              <a:gd name="connsiteY239" fmla="*/ 2379133 h 3505200"/>
              <a:gd name="connsiteX240" fmla="*/ 3869267 w 6604000"/>
              <a:gd name="connsiteY240" fmla="*/ 2370666 h 3505200"/>
              <a:gd name="connsiteX241" fmla="*/ 3793067 w 6604000"/>
              <a:gd name="connsiteY241" fmla="*/ 2336800 h 3505200"/>
              <a:gd name="connsiteX242" fmla="*/ 3767667 w 6604000"/>
              <a:gd name="connsiteY242" fmla="*/ 2328333 h 3505200"/>
              <a:gd name="connsiteX243" fmla="*/ 3742267 w 6604000"/>
              <a:gd name="connsiteY243" fmla="*/ 2319866 h 3505200"/>
              <a:gd name="connsiteX244" fmla="*/ 3632200 w 6604000"/>
              <a:gd name="connsiteY244" fmla="*/ 2286000 h 3505200"/>
              <a:gd name="connsiteX245" fmla="*/ 3589867 w 6604000"/>
              <a:gd name="connsiteY245" fmla="*/ 2269066 h 3505200"/>
              <a:gd name="connsiteX246" fmla="*/ 3522133 w 6604000"/>
              <a:gd name="connsiteY246" fmla="*/ 2235200 h 3505200"/>
              <a:gd name="connsiteX247" fmla="*/ 3471333 w 6604000"/>
              <a:gd name="connsiteY247" fmla="*/ 2226733 h 3505200"/>
              <a:gd name="connsiteX248" fmla="*/ 3420533 w 6604000"/>
              <a:gd name="connsiteY248" fmla="*/ 2192866 h 3505200"/>
              <a:gd name="connsiteX249" fmla="*/ 3369733 w 6604000"/>
              <a:gd name="connsiteY249" fmla="*/ 2175933 h 3505200"/>
              <a:gd name="connsiteX250" fmla="*/ 3327400 w 6604000"/>
              <a:gd name="connsiteY250" fmla="*/ 2159000 h 3505200"/>
              <a:gd name="connsiteX251" fmla="*/ 3208867 w 6604000"/>
              <a:gd name="connsiteY251" fmla="*/ 2142066 h 3505200"/>
              <a:gd name="connsiteX252" fmla="*/ 3115733 w 6604000"/>
              <a:gd name="connsiteY252" fmla="*/ 2133600 h 3505200"/>
              <a:gd name="connsiteX253" fmla="*/ 3039533 w 6604000"/>
              <a:gd name="connsiteY253" fmla="*/ 2108200 h 3505200"/>
              <a:gd name="connsiteX254" fmla="*/ 2997200 w 6604000"/>
              <a:gd name="connsiteY254" fmla="*/ 2099733 h 3505200"/>
              <a:gd name="connsiteX255" fmla="*/ 2963333 w 6604000"/>
              <a:gd name="connsiteY255" fmla="*/ 2082800 h 3505200"/>
              <a:gd name="connsiteX256" fmla="*/ 2921000 w 6604000"/>
              <a:gd name="connsiteY256" fmla="*/ 2074333 h 3505200"/>
              <a:gd name="connsiteX257" fmla="*/ 2844800 w 6604000"/>
              <a:gd name="connsiteY257" fmla="*/ 2057400 h 3505200"/>
              <a:gd name="connsiteX258" fmla="*/ 2717800 w 6604000"/>
              <a:gd name="connsiteY258" fmla="*/ 2032000 h 3505200"/>
              <a:gd name="connsiteX259" fmla="*/ 2650067 w 6604000"/>
              <a:gd name="connsiteY259" fmla="*/ 2006600 h 3505200"/>
              <a:gd name="connsiteX260" fmla="*/ 2607733 w 6604000"/>
              <a:gd name="connsiteY260" fmla="*/ 1989666 h 3505200"/>
              <a:gd name="connsiteX261" fmla="*/ 2531533 w 6604000"/>
              <a:gd name="connsiteY261" fmla="*/ 1972733 h 3505200"/>
              <a:gd name="connsiteX262" fmla="*/ 2455333 w 6604000"/>
              <a:gd name="connsiteY262" fmla="*/ 1947333 h 3505200"/>
              <a:gd name="connsiteX263" fmla="*/ 2421467 w 6604000"/>
              <a:gd name="connsiteY263" fmla="*/ 1930400 h 3505200"/>
              <a:gd name="connsiteX264" fmla="*/ 2353733 w 6604000"/>
              <a:gd name="connsiteY264" fmla="*/ 1896533 h 3505200"/>
              <a:gd name="connsiteX265" fmla="*/ 2269067 w 6604000"/>
              <a:gd name="connsiteY265" fmla="*/ 1879600 h 3505200"/>
              <a:gd name="connsiteX266" fmla="*/ 2243667 w 6604000"/>
              <a:gd name="connsiteY266" fmla="*/ 1871133 h 3505200"/>
              <a:gd name="connsiteX267" fmla="*/ 2133600 w 6604000"/>
              <a:gd name="connsiteY267" fmla="*/ 1845733 h 3505200"/>
              <a:gd name="connsiteX268" fmla="*/ 2040467 w 6604000"/>
              <a:gd name="connsiteY268" fmla="*/ 1837266 h 3505200"/>
              <a:gd name="connsiteX269" fmla="*/ 1828800 w 6604000"/>
              <a:gd name="connsiteY269" fmla="*/ 1811866 h 3505200"/>
              <a:gd name="connsiteX270" fmla="*/ 1778000 w 6604000"/>
              <a:gd name="connsiteY270" fmla="*/ 1794933 h 3505200"/>
              <a:gd name="connsiteX271" fmla="*/ 1718733 w 6604000"/>
              <a:gd name="connsiteY271" fmla="*/ 1786466 h 3505200"/>
              <a:gd name="connsiteX272" fmla="*/ 1676400 w 6604000"/>
              <a:gd name="connsiteY272" fmla="*/ 1778000 h 3505200"/>
              <a:gd name="connsiteX273" fmla="*/ 1634067 w 6604000"/>
              <a:gd name="connsiteY273" fmla="*/ 1761066 h 3505200"/>
              <a:gd name="connsiteX274" fmla="*/ 1600200 w 6604000"/>
              <a:gd name="connsiteY274" fmla="*/ 1752600 h 3505200"/>
              <a:gd name="connsiteX275" fmla="*/ 1642533 w 6604000"/>
              <a:gd name="connsiteY275" fmla="*/ 1744133 h 3505200"/>
              <a:gd name="connsiteX276" fmla="*/ 1693333 w 6604000"/>
              <a:gd name="connsiteY276" fmla="*/ 1735666 h 3505200"/>
              <a:gd name="connsiteX277" fmla="*/ 1718733 w 6604000"/>
              <a:gd name="connsiteY277" fmla="*/ 1718733 h 3505200"/>
              <a:gd name="connsiteX278" fmla="*/ 1786467 w 6604000"/>
              <a:gd name="connsiteY278" fmla="*/ 1710266 h 3505200"/>
              <a:gd name="connsiteX279" fmla="*/ 1845733 w 6604000"/>
              <a:gd name="connsiteY279" fmla="*/ 1701800 h 3505200"/>
              <a:gd name="connsiteX280" fmla="*/ 1871133 w 6604000"/>
              <a:gd name="connsiteY280" fmla="*/ 1693333 h 3505200"/>
              <a:gd name="connsiteX281" fmla="*/ 1998133 w 6604000"/>
              <a:gd name="connsiteY281" fmla="*/ 1676400 h 3505200"/>
              <a:gd name="connsiteX282" fmla="*/ 2032000 w 6604000"/>
              <a:gd name="connsiteY282" fmla="*/ 1667933 h 3505200"/>
              <a:gd name="connsiteX283" fmla="*/ 2108200 w 6604000"/>
              <a:gd name="connsiteY283" fmla="*/ 1659466 h 3505200"/>
              <a:gd name="connsiteX284" fmla="*/ 2142067 w 6604000"/>
              <a:gd name="connsiteY284" fmla="*/ 1642533 h 3505200"/>
              <a:gd name="connsiteX285" fmla="*/ 2167467 w 6604000"/>
              <a:gd name="connsiteY285" fmla="*/ 1634066 h 3505200"/>
              <a:gd name="connsiteX286" fmla="*/ 2294467 w 6604000"/>
              <a:gd name="connsiteY286" fmla="*/ 1617133 h 3505200"/>
              <a:gd name="connsiteX287" fmla="*/ 2336800 w 6604000"/>
              <a:gd name="connsiteY287" fmla="*/ 1608666 h 3505200"/>
              <a:gd name="connsiteX288" fmla="*/ 2362200 w 6604000"/>
              <a:gd name="connsiteY288" fmla="*/ 1591733 h 3505200"/>
              <a:gd name="connsiteX289" fmla="*/ 2506133 w 6604000"/>
              <a:gd name="connsiteY289" fmla="*/ 1583266 h 3505200"/>
              <a:gd name="connsiteX290" fmla="*/ 2573867 w 6604000"/>
              <a:gd name="connsiteY290" fmla="*/ 1574800 h 3505200"/>
              <a:gd name="connsiteX291" fmla="*/ 2599267 w 6604000"/>
              <a:gd name="connsiteY291" fmla="*/ 1566333 h 3505200"/>
              <a:gd name="connsiteX292" fmla="*/ 2633133 w 6604000"/>
              <a:gd name="connsiteY292" fmla="*/ 1557866 h 3505200"/>
              <a:gd name="connsiteX293" fmla="*/ 2675467 w 6604000"/>
              <a:gd name="connsiteY293" fmla="*/ 1540933 h 3505200"/>
              <a:gd name="connsiteX294" fmla="*/ 2751667 w 6604000"/>
              <a:gd name="connsiteY294" fmla="*/ 1524000 h 3505200"/>
              <a:gd name="connsiteX295" fmla="*/ 2785533 w 6604000"/>
              <a:gd name="connsiteY295" fmla="*/ 1507066 h 3505200"/>
              <a:gd name="connsiteX296" fmla="*/ 2844800 w 6604000"/>
              <a:gd name="connsiteY296" fmla="*/ 1490133 h 3505200"/>
              <a:gd name="connsiteX297" fmla="*/ 2921000 w 6604000"/>
              <a:gd name="connsiteY297" fmla="*/ 1464733 h 3505200"/>
              <a:gd name="connsiteX298" fmla="*/ 2946400 w 6604000"/>
              <a:gd name="connsiteY298" fmla="*/ 1456266 h 3505200"/>
              <a:gd name="connsiteX299" fmla="*/ 2971800 w 6604000"/>
              <a:gd name="connsiteY299" fmla="*/ 1447800 h 3505200"/>
              <a:gd name="connsiteX300" fmla="*/ 3039533 w 6604000"/>
              <a:gd name="connsiteY300" fmla="*/ 1422400 h 3505200"/>
              <a:gd name="connsiteX301" fmla="*/ 3090333 w 6604000"/>
              <a:gd name="connsiteY301" fmla="*/ 1405466 h 3505200"/>
              <a:gd name="connsiteX302" fmla="*/ 3124200 w 6604000"/>
              <a:gd name="connsiteY302" fmla="*/ 1388533 h 3505200"/>
              <a:gd name="connsiteX303" fmla="*/ 3166533 w 6604000"/>
              <a:gd name="connsiteY303" fmla="*/ 1371600 h 3505200"/>
              <a:gd name="connsiteX304" fmla="*/ 3200400 w 6604000"/>
              <a:gd name="connsiteY304" fmla="*/ 1354666 h 3505200"/>
              <a:gd name="connsiteX305" fmla="*/ 3242733 w 6604000"/>
              <a:gd name="connsiteY305" fmla="*/ 1346200 h 3505200"/>
              <a:gd name="connsiteX306" fmla="*/ 3259667 w 6604000"/>
              <a:gd name="connsiteY306" fmla="*/ 1329266 h 3505200"/>
              <a:gd name="connsiteX307" fmla="*/ 3310467 w 6604000"/>
              <a:gd name="connsiteY307" fmla="*/ 1312333 h 3505200"/>
              <a:gd name="connsiteX308" fmla="*/ 3403600 w 6604000"/>
              <a:gd name="connsiteY308" fmla="*/ 1286933 h 3505200"/>
              <a:gd name="connsiteX309" fmla="*/ 3445933 w 6604000"/>
              <a:gd name="connsiteY309" fmla="*/ 1270000 h 3505200"/>
              <a:gd name="connsiteX310" fmla="*/ 3496733 w 6604000"/>
              <a:gd name="connsiteY310" fmla="*/ 1253066 h 3505200"/>
              <a:gd name="connsiteX311" fmla="*/ 3522133 w 6604000"/>
              <a:gd name="connsiteY311" fmla="*/ 1244600 h 3505200"/>
              <a:gd name="connsiteX312" fmla="*/ 3581400 w 6604000"/>
              <a:gd name="connsiteY312" fmla="*/ 1219200 h 3505200"/>
              <a:gd name="connsiteX313" fmla="*/ 3632200 w 6604000"/>
              <a:gd name="connsiteY313" fmla="*/ 1210733 h 3505200"/>
              <a:gd name="connsiteX314" fmla="*/ 3742267 w 6604000"/>
              <a:gd name="connsiteY314" fmla="*/ 1168400 h 3505200"/>
              <a:gd name="connsiteX315" fmla="*/ 3869267 w 6604000"/>
              <a:gd name="connsiteY315" fmla="*/ 1151466 h 3505200"/>
              <a:gd name="connsiteX316" fmla="*/ 3962400 w 6604000"/>
              <a:gd name="connsiteY316" fmla="*/ 1126066 h 3505200"/>
              <a:gd name="connsiteX317" fmla="*/ 4157133 w 6604000"/>
              <a:gd name="connsiteY317" fmla="*/ 1109133 h 3505200"/>
              <a:gd name="connsiteX318" fmla="*/ 4275667 w 6604000"/>
              <a:gd name="connsiteY318" fmla="*/ 1075266 h 3505200"/>
              <a:gd name="connsiteX319" fmla="*/ 4360333 w 6604000"/>
              <a:gd name="connsiteY319" fmla="*/ 1066800 h 3505200"/>
              <a:gd name="connsiteX320" fmla="*/ 4445000 w 6604000"/>
              <a:gd name="connsiteY320" fmla="*/ 1041400 h 3505200"/>
              <a:gd name="connsiteX321" fmla="*/ 4572000 w 6604000"/>
              <a:gd name="connsiteY321" fmla="*/ 1016000 h 3505200"/>
              <a:gd name="connsiteX322" fmla="*/ 4665133 w 6604000"/>
              <a:gd name="connsiteY322" fmla="*/ 1007533 h 3505200"/>
              <a:gd name="connsiteX323" fmla="*/ 4741333 w 6604000"/>
              <a:gd name="connsiteY323" fmla="*/ 990600 h 3505200"/>
              <a:gd name="connsiteX324" fmla="*/ 4851400 w 6604000"/>
              <a:gd name="connsiteY324" fmla="*/ 973666 h 3505200"/>
              <a:gd name="connsiteX325" fmla="*/ 4885267 w 6604000"/>
              <a:gd name="connsiteY325" fmla="*/ 965200 h 3505200"/>
              <a:gd name="connsiteX326" fmla="*/ 5003800 w 6604000"/>
              <a:gd name="connsiteY326" fmla="*/ 939800 h 3505200"/>
              <a:gd name="connsiteX327" fmla="*/ 5063067 w 6604000"/>
              <a:gd name="connsiteY327" fmla="*/ 914400 h 3505200"/>
              <a:gd name="connsiteX328" fmla="*/ 5105400 w 6604000"/>
              <a:gd name="connsiteY328" fmla="*/ 897466 h 3505200"/>
              <a:gd name="connsiteX329" fmla="*/ 5139267 w 6604000"/>
              <a:gd name="connsiteY329" fmla="*/ 889000 h 3505200"/>
              <a:gd name="connsiteX330" fmla="*/ 5190067 w 6604000"/>
              <a:gd name="connsiteY330" fmla="*/ 863600 h 3505200"/>
              <a:gd name="connsiteX331" fmla="*/ 5223933 w 6604000"/>
              <a:gd name="connsiteY331" fmla="*/ 855133 h 3505200"/>
              <a:gd name="connsiteX332" fmla="*/ 5300133 w 6604000"/>
              <a:gd name="connsiteY332" fmla="*/ 838200 h 3505200"/>
              <a:gd name="connsiteX333" fmla="*/ 5325533 w 6604000"/>
              <a:gd name="connsiteY333" fmla="*/ 829733 h 3505200"/>
              <a:gd name="connsiteX334" fmla="*/ 5359400 w 6604000"/>
              <a:gd name="connsiteY334" fmla="*/ 821266 h 3505200"/>
              <a:gd name="connsiteX335" fmla="*/ 5393267 w 6604000"/>
              <a:gd name="connsiteY335" fmla="*/ 795866 h 3505200"/>
              <a:gd name="connsiteX336" fmla="*/ 5528733 w 6604000"/>
              <a:gd name="connsiteY336" fmla="*/ 787400 h 3505200"/>
              <a:gd name="connsiteX337" fmla="*/ 5604933 w 6604000"/>
              <a:gd name="connsiteY337" fmla="*/ 778933 h 3505200"/>
              <a:gd name="connsiteX338" fmla="*/ 5689600 w 6604000"/>
              <a:gd name="connsiteY338" fmla="*/ 770466 h 3505200"/>
              <a:gd name="connsiteX339" fmla="*/ 5740400 w 6604000"/>
              <a:gd name="connsiteY339" fmla="*/ 762000 h 3505200"/>
              <a:gd name="connsiteX340" fmla="*/ 5799667 w 6604000"/>
              <a:gd name="connsiteY340" fmla="*/ 753533 h 3505200"/>
              <a:gd name="connsiteX341" fmla="*/ 5842000 w 6604000"/>
              <a:gd name="connsiteY341" fmla="*/ 745066 h 3505200"/>
              <a:gd name="connsiteX342" fmla="*/ 5909733 w 6604000"/>
              <a:gd name="connsiteY342" fmla="*/ 736600 h 3505200"/>
              <a:gd name="connsiteX343" fmla="*/ 5977467 w 6604000"/>
              <a:gd name="connsiteY343" fmla="*/ 719666 h 3505200"/>
              <a:gd name="connsiteX344" fmla="*/ 6053667 w 6604000"/>
              <a:gd name="connsiteY344" fmla="*/ 711200 h 3505200"/>
              <a:gd name="connsiteX345" fmla="*/ 6079067 w 6604000"/>
              <a:gd name="connsiteY345" fmla="*/ 694266 h 3505200"/>
              <a:gd name="connsiteX346" fmla="*/ 6163733 w 6604000"/>
              <a:gd name="connsiteY346" fmla="*/ 677333 h 3505200"/>
              <a:gd name="connsiteX347" fmla="*/ 6197600 w 6604000"/>
              <a:gd name="connsiteY347" fmla="*/ 668866 h 3505200"/>
              <a:gd name="connsiteX348" fmla="*/ 6256867 w 6604000"/>
              <a:gd name="connsiteY348" fmla="*/ 643466 h 3505200"/>
              <a:gd name="connsiteX349" fmla="*/ 6282267 w 6604000"/>
              <a:gd name="connsiteY349" fmla="*/ 626533 h 3505200"/>
              <a:gd name="connsiteX350" fmla="*/ 6366933 w 6604000"/>
              <a:gd name="connsiteY350" fmla="*/ 601133 h 3505200"/>
              <a:gd name="connsiteX351" fmla="*/ 6417733 w 6604000"/>
              <a:gd name="connsiteY351" fmla="*/ 575733 h 3505200"/>
              <a:gd name="connsiteX352" fmla="*/ 6443133 w 6604000"/>
              <a:gd name="connsiteY352" fmla="*/ 558800 h 3505200"/>
              <a:gd name="connsiteX353" fmla="*/ 6519333 w 6604000"/>
              <a:gd name="connsiteY353" fmla="*/ 533400 h 3505200"/>
              <a:gd name="connsiteX354" fmla="*/ 6544733 w 6604000"/>
              <a:gd name="connsiteY354" fmla="*/ 524933 h 3505200"/>
              <a:gd name="connsiteX355" fmla="*/ 6587067 w 6604000"/>
              <a:gd name="connsiteY355" fmla="*/ 491066 h 3505200"/>
              <a:gd name="connsiteX356" fmla="*/ 6578600 w 6604000"/>
              <a:gd name="connsiteY356" fmla="*/ 372533 h 3505200"/>
              <a:gd name="connsiteX357" fmla="*/ 6570133 w 6604000"/>
              <a:gd name="connsiteY357" fmla="*/ 76200 h 3505200"/>
              <a:gd name="connsiteX358" fmla="*/ 6553200 w 6604000"/>
              <a:gd name="connsiteY358" fmla="*/ 0 h 3505200"/>
              <a:gd name="connsiteX359" fmla="*/ 6527800 w 6604000"/>
              <a:gd name="connsiteY359" fmla="*/ 8466 h 3505200"/>
              <a:gd name="connsiteX360" fmla="*/ 6519333 w 6604000"/>
              <a:gd name="connsiteY360" fmla="*/ 33866 h 3505200"/>
              <a:gd name="connsiteX361" fmla="*/ 6527800 w 6604000"/>
              <a:gd name="connsiteY361"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948267 w 6604000"/>
              <a:gd name="connsiteY77" fmla="*/ 1430866 h 3505200"/>
              <a:gd name="connsiteX78" fmla="*/ 795867 w 6604000"/>
              <a:gd name="connsiteY78" fmla="*/ 1439333 h 3505200"/>
              <a:gd name="connsiteX79" fmla="*/ 685800 w 6604000"/>
              <a:gd name="connsiteY79" fmla="*/ 1464733 h 3505200"/>
              <a:gd name="connsiteX80" fmla="*/ 626533 w 6604000"/>
              <a:gd name="connsiteY80" fmla="*/ 1473200 h 3505200"/>
              <a:gd name="connsiteX81" fmla="*/ 474133 w 6604000"/>
              <a:gd name="connsiteY81" fmla="*/ 1490133 h 3505200"/>
              <a:gd name="connsiteX82" fmla="*/ 440267 w 6604000"/>
              <a:gd name="connsiteY82" fmla="*/ 1507066 h 3505200"/>
              <a:gd name="connsiteX83" fmla="*/ 389467 w 6604000"/>
              <a:gd name="connsiteY83" fmla="*/ 1515533 h 3505200"/>
              <a:gd name="connsiteX84" fmla="*/ 347133 w 6604000"/>
              <a:gd name="connsiteY84" fmla="*/ 1524000 h 3505200"/>
              <a:gd name="connsiteX85" fmla="*/ 296333 w 6604000"/>
              <a:gd name="connsiteY85" fmla="*/ 1540933 h 3505200"/>
              <a:gd name="connsiteX86" fmla="*/ 270933 w 6604000"/>
              <a:gd name="connsiteY86" fmla="*/ 1557866 h 3505200"/>
              <a:gd name="connsiteX87" fmla="*/ 220133 w 6604000"/>
              <a:gd name="connsiteY87" fmla="*/ 1574800 h 3505200"/>
              <a:gd name="connsiteX88" fmla="*/ 169333 w 6604000"/>
              <a:gd name="connsiteY88" fmla="*/ 1625600 h 3505200"/>
              <a:gd name="connsiteX89" fmla="*/ 101600 w 6604000"/>
              <a:gd name="connsiteY89" fmla="*/ 1667933 h 3505200"/>
              <a:gd name="connsiteX90" fmla="*/ 67733 w 6604000"/>
              <a:gd name="connsiteY90" fmla="*/ 1718733 h 3505200"/>
              <a:gd name="connsiteX91" fmla="*/ 25400 w 6604000"/>
              <a:gd name="connsiteY91" fmla="*/ 1769533 h 3505200"/>
              <a:gd name="connsiteX92" fmla="*/ 0 w 6604000"/>
              <a:gd name="connsiteY92" fmla="*/ 1778000 h 3505200"/>
              <a:gd name="connsiteX93" fmla="*/ 50800 w 6604000"/>
              <a:gd name="connsiteY93" fmla="*/ 1786466 h 3505200"/>
              <a:gd name="connsiteX94" fmla="*/ 84667 w 6604000"/>
              <a:gd name="connsiteY94" fmla="*/ 1803400 h 3505200"/>
              <a:gd name="connsiteX95" fmla="*/ 220133 w 6604000"/>
              <a:gd name="connsiteY95" fmla="*/ 1811866 h 3505200"/>
              <a:gd name="connsiteX96" fmla="*/ 372533 w 6604000"/>
              <a:gd name="connsiteY96" fmla="*/ 1854200 h 3505200"/>
              <a:gd name="connsiteX97" fmla="*/ 457200 w 6604000"/>
              <a:gd name="connsiteY97" fmla="*/ 1871133 h 3505200"/>
              <a:gd name="connsiteX98" fmla="*/ 651933 w 6604000"/>
              <a:gd name="connsiteY98" fmla="*/ 1888066 h 3505200"/>
              <a:gd name="connsiteX99" fmla="*/ 702733 w 6604000"/>
              <a:gd name="connsiteY99" fmla="*/ 1896533 h 3505200"/>
              <a:gd name="connsiteX100" fmla="*/ 736600 w 6604000"/>
              <a:gd name="connsiteY100" fmla="*/ 1905000 h 3505200"/>
              <a:gd name="connsiteX101" fmla="*/ 855133 w 6604000"/>
              <a:gd name="connsiteY101" fmla="*/ 1913466 h 3505200"/>
              <a:gd name="connsiteX102" fmla="*/ 1126067 w 6604000"/>
              <a:gd name="connsiteY102" fmla="*/ 1938866 h 3505200"/>
              <a:gd name="connsiteX103" fmla="*/ 1159933 w 6604000"/>
              <a:gd name="connsiteY103" fmla="*/ 1947333 h 3505200"/>
              <a:gd name="connsiteX104" fmla="*/ 1202267 w 6604000"/>
              <a:gd name="connsiteY104" fmla="*/ 1955800 h 3505200"/>
              <a:gd name="connsiteX105" fmla="*/ 1286933 w 6604000"/>
              <a:gd name="connsiteY105" fmla="*/ 1981200 h 3505200"/>
              <a:gd name="connsiteX106" fmla="*/ 1346200 w 6604000"/>
              <a:gd name="connsiteY106" fmla="*/ 1989666 h 3505200"/>
              <a:gd name="connsiteX107" fmla="*/ 1405467 w 6604000"/>
              <a:gd name="connsiteY107" fmla="*/ 2006600 h 3505200"/>
              <a:gd name="connsiteX108" fmla="*/ 1447800 w 6604000"/>
              <a:gd name="connsiteY108" fmla="*/ 2015066 h 3505200"/>
              <a:gd name="connsiteX109" fmla="*/ 1473200 w 6604000"/>
              <a:gd name="connsiteY109" fmla="*/ 2023533 h 3505200"/>
              <a:gd name="connsiteX110" fmla="*/ 1507067 w 6604000"/>
              <a:gd name="connsiteY110" fmla="*/ 2032000 h 3505200"/>
              <a:gd name="connsiteX111" fmla="*/ 1583267 w 6604000"/>
              <a:gd name="connsiteY111" fmla="*/ 2091266 h 3505200"/>
              <a:gd name="connsiteX112" fmla="*/ 1583267 w 6604000"/>
              <a:gd name="connsiteY112" fmla="*/ 2091266 h 3505200"/>
              <a:gd name="connsiteX113" fmla="*/ 1651000 w 6604000"/>
              <a:gd name="connsiteY113" fmla="*/ 2142066 h 3505200"/>
              <a:gd name="connsiteX114" fmla="*/ 1676400 w 6604000"/>
              <a:gd name="connsiteY114" fmla="*/ 2150533 h 3505200"/>
              <a:gd name="connsiteX115" fmla="*/ 1769533 w 6604000"/>
              <a:gd name="connsiteY115" fmla="*/ 2201333 h 3505200"/>
              <a:gd name="connsiteX116" fmla="*/ 1837267 w 6604000"/>
              <a:gd name="connsiteY116" fmla="*/ 2243666 h 3505200"/>
              <a:gd name="connsiteX117" fmla="*/ 1888067 w 6604000"/>
              <a:gd name="connsiteY117" fmla="*/ 2269066 h 3505200"/>
              <a:gd name="connsiteX118" fmla="*/ 1972733 w 6604000"/>
              <a:gd name="connsiteY118" fmla="*/ 2294466 h 3505200"/>
              <a:gd name="connsiteX119" fmla="*/ 2006600 w 6604000"/>
              <a:gd name="connsiteY119" fmla="*/ 2311400 h 3505200"/>
              <a:gd name="connsiteX120" fmla="*/ 2116667 w 6604000"/>
              <a:gd name="connsiteY120" fmla="*/ 2336800 h 3505200"/>
              <a:gd name="connsiteX121" fmla="*/ 2192867 w 6604000"/>
              <a:gd name="connsiteY121" fmla="*/ 2362200 h 3505200"/>
              <a:gd name="connsiteX122" fmla="*/ 2277533 w 6604000"/>
              <a:gd name="connsiteY122" fmla="*/ 2387600 h 3505200"/>
              <a:gd name="connsiteX123" fmla="*/ 2328333 w 6604000"/>
              <a:gd name="connsiteY123" fmla="*/ 2413000 h 3505200"/>
              <a:gd name="connsiteX124" fmla="*/ 2379133 w 6604000"/>
              <a:gd name="connsiteY124" fmla="*/ 2421466 h 3505200"/>
              <a:gd name="connsiteX125" fmla="*/ 2421467 w 6604000"/>
              <a:gd name="connsiteY125" fmla="*/ 2438400 h 3505200"/>
              <a:gd name="connsiteX126" fmla="*/ 2472267 w 6604000"/>
              <a:gd name="connsiteY126" fmla="*/ 2455333 h 3505200"/>
              <a:gd name="connsiteX127" fmla="*/ 2582333 w 6604000"/>
              <a:gd name="connsiteY127" fmla="*/ 2514600 h 3505200"/>
              <a:gd name="connsiteX128" fmla="*/ 2607733 w 6604000"/>
              <a:gd name="connsiteY128" fmla="*/ 2531533 h 3505200"/>
              <a:gd name="connsiteX129" fmla="*/ 2683933 w 6604000"/>
              <a:gd name="connsiteY129" fmla="*/ 2556933 h 3505200"/>
              <a:gd name="connsiteX130" fmla="*/ 2768600 w 6604000"/>
              <a:gd name="connsiteY130" fmla="*/ 2590800 h 3505200"/>
              <a:gd name="connsiteX131" fmla="*/ 2802467 w 6604000"/>
              <a:gd name="connsiteY131" fmla="*/ 2607733 h 3505200"/>
              <a:gd name="connsiteX132" fmla="*/ 2853267 w 6604000"/>
              <a:gd name="connsiteY132" fmla="*/ 2616200 h 3505200"/>
              <a:gd name="connsiteX133" fmla="*/ 2904067 w 6604000"/>
              <a:gd name="connsiteY133" fmla="*/ 2633133 h 3505200"/>
              <a:gd name="connsiteX134" fmla="*/ 3022600 w 6604000"/>
              <a:gd name="connsiteY134" fmla="*/ 2658533 h 3505200"/>
              <a:gd name="connsiteX135" fmla="*/ 3064933 w 6604000"/>
              <a:gd name="connsiteY135" fmla="*/ 2675466 h 3505200"/>
              <a:gd name="connsiteX136" fmla="*/ 3098800 w 6604000"/>
              <a:gd name="connsiteY136" fmla="*/ 2692400 h 3505200"/>
              <a:gd name="connsiteX137" fmla="*/ 3149600 w 6604000"/>
              <a:gd name="connsiteY137" fmla="*/ 2700866 h 3505200"/>
              <a:gd name="connsiteX138" fmla="*/ 3191933 w 6604000"/>
              <a:gd name="connsiteY138" fmla="*/ 2726266 h 3505200"/>
              <a:gd name="connsiteX139" fmla="*/ 3259667 w 6604000"/>
              <a:gd name="connsiteY139" fmla="*/ 2751666 h 3505200"/>
              <a:gd name="connsiteX140" fmla="*/ 3293533 w 6604000"/>
              <a:gd name="connsiteY140" fmla="*/ 2777066 h 3505200"/>
              <a:gd name="connsiteX141" fmla="*/ 3318933 w 6604000"/>
              <a:gd name="connsiteY141" fmla="*/ 2785533 h 3505200"/>
              <a:gd name="connsiteX142" fmla="*/ 3352800 w 6604000"/>
              <a:gd name="connsiteY142" fmla="*/ 2802466 h 3505200"/>
              <a:gd name="connsiteX143" fmla="*/ 3462867 w 6604000"/>
              <a:gd name="connsiteY143" fmla="*/ 2827866 h 3505200"/>
              <a:gd name="connsiteX144" fmla="*/ 3581400 w 6604000"/>
              <a:gd name="connsiteY144" fmla="*/ 2853266 h 3505200"/>
              <a:gd name="connsiteX145" fmla="*/ 3606800 w 6604000"/>
              <a:gd name="connsiteY145" fmla="*/ 2870200 h 3505200"/>
              <a:gd name="connsiteX146" fmla="*/ 3708400 w 6604000"/>
              <a:gd name="connsiteY146" fmla="*/ 2878666 h 3505200"/>
              <a:gd name="connsiteX147" fmla="*/ 3776133 w 6604000"/>
              <a:gd name="connsiteY147" fmla="*/ 2887133 h 3505200"/>
              <a:gd name="connsiteX148" fmla="*/ 3818467 w 6604000"/>
              <a:gd name="connsiteY148" fmla="*/ 2895600 h 3505200"/>
              <a:gd name="connsiteX149" fmla="*/ 3945467 w 6604000"/>
              <a:gd name="connsiteY149" fmla="*/ 2904066 h 3505200"/>
              <a:gd name="connsiteX150" fmla="*/ 4047067 w 6604000"/>
              <a:gd name="connsiteY150" fmla="*/ 2921000 h 3505200"/>
              <a:gd name="connsiteX151" fmla="*/ 4275667 w 6604000"/>
              <a:gd name="connsiteY151" fmla="*/ 2929466 h 3505200"/>
              <a:gd name="connsiteX152" fmla="*/ 4470400 w 6604000"/>
              <a:gd name="connsiteY152" fmla="*/ 2937933 h 3505200"/>
              <a:gd name="connsiteX153" fmla="*/ 4563533 w 6604000"/>
              <a:gd name="connsiteY153" fmla="*/ 2946400 h 3505200"/>
              <a:gd name="connsiteX154" fmla="*/ 4648200 w 6604000"/>
              <a:gd name="connsiteY154" fmla="*/ 2971800 h 3505200"/>
              <a:gd name="connsiteX155" fmla="*/ 4775200 w 6604000"/>
              <a:gd name="connsiteY155" fmla="*/ 2988733 h 3505200"/>
              <a:gd name="connsiteX156" fmla="*/ 5063067 w 6604000"/>
              <a:gd name="connsiteY156" fmla="*/ 3005666 h 3505200"/>
              <a:gd name="connsiteX157" fmla="*/ 5088467 w 6604000"/>
              <a:gd name="connsiteY157" fmla="*/ 3014133 h 3505200"/>
              <a:gd name="connsiteX158" fmla="*/ 5113867 w 6604000"/>
              <a:gd name="connsiteY158" fmla="*/ 3031066 h 3505200"/>
              <a:gd name="connsiteX159" fmla="*/ 5156200 w 6604000"/>
              <a:gd name="connsiteY159" fmla="*/ 3039533 h 3505200"/>
              <a:gd name="connsiteX160" fmla="*/ 5190067 w 6604000"/>
              <a:gd name="connsiteY160" fmla="*/ 3056466 h 3505200"/>
              <a:gd name="connsiteX161" fmla="*/ 5223933 w 6604000"/>
              <a:gd name="connsiteY161" fmla="*/ 3064933 h 3505200"/>
              <a:gd name="connsiteX162" fmla="*/ 5249333 w 6604000"/>
              <a:gd name="connsiteY162" fmla="*/ 3073400 h 3505200"/>
              <a:gd name="connsiteX163" fmla="*/ 5325533 w 6604000"/>
              <a:gd name="connsiteY163" fmla="*/ 3107266 h 3505200"/>
              <a:gd name="connsiteX164" fmla="*/ 5350933 w 6604000"/>
              <a:gd name="connsiteY164" fmla="*/ 3115733 h 3505200"/>
              <a:gd name="connsiteX165" fmla="*/ 5410200 w 6604000"/>
              <a:gd name="connsiteY165" fmla="*/ 3158066 h 3505200"/>
              <a:gd name="connsiteX166" fmla="*/ 5435600 w 6604000"/>
              <a:gd name="connsiteY166" fmla="*/ 3166533 h 3505200"/>
              <a:gd name="connsiteX167" fmla="*/ 5461000 w 6604000"/>
              <a:gd name="connsiteY167" fmla="*/ 3183466 h 3505200"/>
              <a:gd name="connsiteX168" fmla="*/ 5486400 w 6604000"/>
              <a:gd name="connsiteY168" fmla="*/ 3191933 h 3505200"/>
              <a:gd name="connsiteX169" fmla="*/ 5511800 w 6604000"/>
              <a:gd name="connsiteY169" fmla="*/ 3208866 h 3505200"/>
              <a:gd name="connsiteX170" fmla="*/ 5562600 w 6604000"/>
              <a:gd name="connsiteY170" fmla="*/ 3217333 h 3505200"/>
              <a:gd name="connsiteX171" fmla="*/ 5596467 w 6604000"/>
              <a:gd name="connsiteY171" fmla="*/ 3234266 h 3505200"/>
              <a:gd name="connsiteX172" fmla="*/ 5613400 w 6604000"/>
              <a:gd name="connsiteY172" fmla="*/ 3251200 h 3505200"/>
              <a:gd name="connsiteX173" fmla="*/ 5715000 w 6604000"/>
              <a:gd name="connsiteY173" fmla="*/ 3268133 h 3505200"/>
              <a:gd name="connsiteX174" fmla="*/ 5740400 w 6604000"/>
              <a:gd name="connsiteY174" fmla="*/ 3285066 h 3505200"/>
              <a:gd name="connsiteX175" fmla="*/ 5901267 w 6604000"/>
              <a:gd name="connsiteY175" fmla="*/ 3302000 h 3505200"/>
              <a:gd name="connsiteX176" fmla="*/ 5960533 w 6604000"/>
              <a:gd name="connsiteY176" fmla="*/ 3318933 h 3505200"/>
              <a:gd name="connsiteX177" fmla="*/ 6002867 w 6604000"/>
              <a:gd name="connsiteY177" fmla="*/ 3335866 h 3505200"/>
              <a:gd name="connsiteX178" fmla="*/ 6028267 w 6604000"/>
              <a:gd name="connsiteY178" fmla="*/ 3344333 h 3505200"/>
              <a:gd name="connsiteX179" fmla="*/ 6062133 w 6604000"/>
              <a:gd name="connsiteY179" fmla="*/ 3361266 h 3505200"/>
              <a:gd name="connsiteX180" fmla="*/ 6112933 w 6604000"/>
              <a:gd name="connsiteY180" fmla="*/ 3386666 h 3505200"/>
              <a:gd name="connsiteX181" fmla="*/ 6197600 w 6604000"/>
              <a:gd name="connsiteY181" fmla="*/ 3403600 h 3505200"/>
              <a:gd name="connsiteX182" fmla="*/ 6299200 w 6604000"/>
              <a:gd name="connsiteY182" fmla="*/ 3420533 h 3505200"/>
              <a:gd name="connsiteX183" fmla="*/ 6324600 w 6604000"/>
              <a:gd name="connsiteY183" fmla="*/ 3429000 h 3505200"/>
              <a:gd name="connsiteX184" fmla="*/ 6358467 w 6604000"/>
              <a:gd name="connsiteY184" fmla="*/ 3437466 h 3505200"/>
              <a:gd name="connsiteX185" fmla="*/ 6409267 w 6604000"/>
              <a:gd name="connsiteY185" fmla="*/ 3454400 h 3505200"/>
              <a:gd name="connsiteX186" fmla="*/ 6434667 w 6604000"/>
              <a:gd name="connsiteY186" fmla="*/ 3462866 h 3505200"/>
              <a:gd name="connsiteX187" fmla="*/ 6519333 w 6604000"/>
              <a:gd name="connsiteY187" fmla="*/ 3479800 h 3505200"/>
              <a:gd name="connsiteX188" fmla="*/ 6570133 w 6604000"/>
              <a:gd name="connsiteY188" fmla="*/ 3496733 h 3505200"/>
              <a:gd name="connsiteX189" fmla="*/ 6595533 w 6604000"/>
              <a:gd name="connsiteY189" fmla="*/ 3505200 h 3505200"/>
              <a:gd name="connsiteX190" fmla="*/ 6604000 w 6604000"/>
              <a:gd name="connsiteY190" fmla="*/ 3471333 h 3505200"/>
              <a:gd name="connsiteX191" fmla="*/ 6595533 w 6604000"/>
              <a:gd name="connsiteY191" fmla="*/ 3437466 h 3505200"/>
              <a:gd name="connsiteX192" fmla="*/ 6587067 w 6604000"/>
              <a:gd name="connsiteY192" fmla="*/ 3412066 h 3505200"/>
              <a:gd name="connsiteX193" fmla="*/ 6544733 w 6604000"/>
              <a:gd name="connsiteY193" fmla="*/ 3361266 h 3505200"/>
              <a:gd name="connsiteX194" fmla="*/ 6519333 w 6604000"/>
              <a:gd name="connsiteY194" fmla="*/ 3276600 h 3505200"/>
              <a:gd name="connsiteX195" fmla="*/ 6493933 w 6604000"/>
              <a:gd name="connsiteY195" fmla="*/ 3107266 h 3505200"/>
              <a:gd name="connsiteX196" fmla="*/ 6485467 w 6604000"/>
              <a:gd name="connsiteY196" fmla="*/ 3039533 h 3505200"/>
              <a:gd name="connsiteX197" fmla="*/ 6172200 w 6604000"/>
              <a:gd name="connsiteY197" fmla="*/ 3014133 h 3505200"/>
              <a:gd name="connsiteX198" fmla="*/ 6121400 w 6604000"/>
              <a:gd name="connsiteY198" fmla="*/ 3005666 h 3505200"/>
              <a:gd name="connsiteX199" fmla="*/ 6053667 w 6604000"/>
              <a:gd name="connsiteY199" fmla="*/ 2988733 h 3505200"/>
              <a:gd name="connsiteX200" fmla="*/ 5952067 w 6604000"/>
              <a:gd name="connsiteY200" fmla="*/ 2980266 h 3505200"/>
              <a:gd name="connsiteX201" fmla="*/ 5909733 w 6604000"/>
              <a:gd name="connsiteY201" fmla="*/ 2971800 h 3505200"/>
              <a:gd name="connsiteX202" fmla="*/ 5833533 w 6604000"/>
              <a:gd name="connsiteY202" fmla="*/ 2963333 h 3505200"/>
              <a:gd name="connsiteX203" fmla="*/ 5799667 w 6604000"/>
              <a:gd name="connsiteY203" fmla="*/ 2946400 h 3505200"/>
              <a:gd name="connsiteX204" fmla="*/ 5748867 w 6604000"/>
              <a:gd name="connsiteY204" fmla="*/ 2937933 h 3505200"/>
              <a:gd name="connsiteX205" fmla="*/ 5689600 w 6604000"/>
              <a:gd name="connsiteY205" fmla="*/ 2912533 h 3505200"/>
              <a:gd name="connsiteX206" fmla="*/ 5545667 w 6604000"/>
              <a:gd name="connsiteY206" fmla="*/ 2887133 h 3505200"/>
              <a:gd name="connsiteX207" fmla="*/ 5469467 w 6604000"/>
              <a:gd name="connsiteY207" fmla="*/ 2861733 h 3505200"/>
              <a:gd name="connsiteX208" fmla="*/ 5444067 w 6604000"/>
              <a:gd name="connsiteY208" fmla="*/ 2853266 h 3505200"/>
              <a:gd name="connsiteX209" fmla="*/ 5418667 w 6604000"/>
              <a:gd name="connsiteY209" fmla="*/ 2844800 h 3505200"/>
              <a:gd name="connsiteX210" fmla="*/ 5350933 w 6604000"/>
              <a:gd name="connsiteY210" fmla="*/ 2810933 h 3505200"/>
              <a:gd name="connsiteX211" fmla="*/ 5308600 w 6604000"/>
              <a:gd name="connsiteY211" fmla="*/ 2794000 h 3505200"/>
              <a:gd name="connsiteX212" fmla="*/ 5249333 w 6604000"/>
              <a:gd name="connsiteY212" fmla="*/ 2760133 h 3505200"/>
              <a:gd name="connsiteX213" fmla="*/ 5198533 w 6604000"/>
              <a:gd name="connsiteY213" fmla="*/ 2743200 h 3505200"/>
              <a:gd name="connsiteX214" fmla="*/ 5173133 w 6604000"/>
              <a:gd name="connsiteY214" fmla="*/ 2726266 h 3505200"/>
              <a:gd name="connsiteX215" fmla="*/ 5130800 w 6604000"/>
              <a:gd name="connsiteY215" fmla="*/ 2709333 h 3505200"/>
              <a:gd name="connsiteX216" fmla="*/ 5105400 w 6604000"/>
              <a:gd name="connsiteY216" fmla="*/ 2700866 h 3505200"/>
              <a:gd name="connsiteX217" fmla="*/ 5080000 w 6604000"/>
              <a:gd name="connsiteY217" fmla="*/ 2683933 h 3505200"/>
              <a:gd name="connsiteX218" fmla="*/ 4995333 w 6604000"/>
              <a:gd name="connsiteY218" fmla="*/ 2667000 h 3505200"/>
              <a:gd name="connsiteX219" fmla="*/ 4936067 w 6604000"/>
              <a:gd name="connsiteY219" fmla="*/ 2650066 h 3505200"/>
              <a:gd name="connsiteX220" fmla="*/ 4885267 w 6604000"/>
              <a:gd name="connsiteY220" fmla="*/ 2641600 h 3505200"/>
              <a:gd name="connsiteX221" fmla="*/ 4851400 w 6604000"/>
              <a:gd name="connsiteY221" fmla="*/ 2633133 h 3505200"/>
              <a:gd name="connsiteX222" fmla="*/ 4809067 w 6604000"/>
              <a:gd name="connsiteY222" fmla="*/ 2624666 h 3505200"/>
              <a:gd name="connsiteX223" fmla="*/ 4783667 w 6604000"/>
              <a:gd name="connsiteY223" fmla="*/ 2607733 h 3505200"/>
              <a:gd name="connsiteX224" fmla="*/ 4690533 w 6604000"/>
              <a:gd name="connsiteY224" fmla="*/ 2590800 h 3505200"/>
              <a:gd name="connsiteX225" fmla="*/ 4622800 w 6604000"/>
              <a:gd name="connsiteY225" fmla="*/ 2582333 h 3505200"/>
              <a:gd name="connsiteX226" fmla="*/ 4572000 w 6604000"/>
              <a:gd name="connsiteY226" fmla="*/ 2573866 h 3505200"/>
              <a:gd name="connsiteX227" fmla="*/ 4495800 w 6604000"/>
              <a:gd name="connsiteY227" fmla="*/ 2565400 h 3505200"/>
              <a:gd name="connsiteX228" fmla="*/ 4402667 w 6604000"/>
              <a:gd name="connsiteY228" fmla="*/ 2540000 h 3505200"/>
              <a:gd name="connsiteX229" fmla="*/ 4368800 w 6604000"/>
              <a:gd name="connsiteY229" fmla="*/ 2531533 h 3505200"/>
              <a:gd name="connsiteX230" fmla="*/ 4326467 w 6604000"/>
              <a:gd name="connsiteY230" fmla="*/ 2523066 h 3505200"/>
              <a:gd name="connsiteX231" fmla="*/ 4275667 w 6604000"/>
              <a:gd name="connsiteY231" fmla="*/ 2506133 h 3505200"/>
              <a:gd name="connsiteX232" fmla="*/ 4199467 w 6604000"/>
              <a:gd name="connsiteY232" fmla="*/ 2497666 h 3505200"/>
              <a:gd name="connsiteX233" fmla="*/ 4174067 w 6604000"/>
              <a:gd name="connsiteY233" fmla="*/ 2480733 h 3505200"/>
              <a:gd name="connsiteX234" fmla="*/ 4080933 w 6604000"/>
              <a:gd name="connsiteY234" fmla="*/ 2446866 h 3505200"/>
              <a:gd name="connsiteX235" fmla="*/ 4038600 w 6604000"/>
              <a:gd name="connsiteY235" fmla="*/ 2429933 h 3505200"/>
              <a:gd name="connsiteX236" fmla="*/ 4004733 w 6604000"/>
              <a:gd name="connsiteY236" fmla="*/ 2413000 h 3505200"/>
              <a:gd name="connsiteX237" fmla="*/ 3962400 w 6604000"/>
              <a:gd name="connsiteY237" fmla="*/ 2396066 h 3505200"/>
              <a:gd name="connsiteX238" fmla="*/ 3937000 w 6604000"/>
              <a:gd name="connsiteY238" fmla="*/ 2379133 h 3505200"/>
              <a:gd name="connsiteX239" fmla="*/ 3869267 w 6604000"/>
              <a:gd name="connsiteY239" fmla="*/ 2370666 h 3505200"/>
              <a:gd name="connsiteX240" fmla="*/ 3793067 w 6604000"/>
              <a:gd name="connsiteY240" fmla="*/ 2336800 h 3505200"/>
              <a:gd name="connsiteX241" fmla="*/ 3767667 w 6604000"/>
              <a:gd name="connsiteY241" fmla="*/ 2328333 h 3505200"/>
              <a:gd name="connsiteX242" fmla="*/ 3742267 w 6604000"/>
              <a:gd name="connsiteY242" fmla="*/ 2319866 h 3505200"/>
              <a:gd name="connsiteX243" fmla="*/ 3632200 w 6604000"/>
              <a:gd name="connsiteY243" fmla="*/ 2286000 h 3505200"/>
              <a:gd name="connsiteX244" fmla="*/ 3589867 w 6604000"/>
              <a:gd name="connsiteY244" fmla="*/ 2269066 h 3505200"/>
              <a:gd name="connsiteX245" fmla="*/ 3522133 w 6604000"/>
              <a:gd name="connsiteY245" fmla="*/ 2235200 h 3505200"/>
              <a:gd name="connsiteX246" fmla="*/ 3471333 w 6604000"/>
              <a:gd name="connsiteY246" fmla="*/ 2226733 h 3505200"/>
              <a:gd name="connsiteX247" fmla="*/ 3420533 w 6604000"/>
              <a:gd name="connsiteY247" fmla="*/ 2192866 h 3505200"/>
              <a:gd name="connsiteX248" fmla="*/ 3369733 w 6604000"/>
              <a:gd name="connsiteY248" fmla="*/ 2175933 h 3505200"/>
              <a:gd name="connsiteX249" fmla="*/ 3327400 w 6604000"/>
              <a:gd name="connsiteY249" fmla="*/ 2159000 h 3505200"/>
              <a:gd name="connsiteX250" fmla="*/ 3208867 w 6604000"/>
              <a:gd name="connsiteY250" fmla="*/ 2142066 h 3505200"/>
              <a:gd name="connsiteX251" fmla="*/ 3115733 w 6604000"/>
              <a:gd name="connsiteY251" fmla="*/ 2133600 h 3505200"/>
              <a:gd name="connsiteX252" fmla="*/ 3039533 w 6604000"/>
              <a:gd name="connsiteY252" fmla="*/ 2108200 h 3505200"/>
              <a:gd name="connsiteX253" fmla="*/ 2997200 w 6604000"/>
              <a:gd name="connsiteY253" fmla="*/ 2099733 h 3505200"/>
              <a:gd name="connsiteX254" fmla="*/ 2963333 w 6604000"/>
              <a:gd name="connsiteY254" fmla="*/ 2082800 h 3505200"/>
              <a:gd name="connsiteX255" fmla="*/ 2921000 w 6604000"/>
              <a:gd name="connsiteY255" fmla="*/ 2074333 h 3505200"/>
              <a:gd name="connsiteX256" fmla="*/ 2844800 w 6604000"/>
              <a:gd name="connsiteY256" fmla="*/ 2057400 h 3505200"/>
              <a:gd name="connsiteX257" fmla="*/ 2717800 w 6604000"/>
              <a:gd name="connsiteY257" fmla="*/ 2032000 h 3505200"/>
              <a:gd name="connsiteX258" fmla="*/ 2650067 w 6604000"/>
              <a:gd name="connsiteY258" fmla="*/ 2006600 h 3505200"/>
              <a:gd name="connsiteX259" fmla="*/ 2607733 w 6604000"/>
              <a:gd name="connsiteY259" fmla="*/ 1989666 h 3505200"/>
              <a:gd name="connsiteX260" fmla="*/ 2531533 w 6604000"/>
              <a:gd name="connsiteY260" fmla="*/ 1972733 h 3505200"/>
              <a:gd name="connsiteX261" fmla="*/ 2455333 w 6604000"/>
              <a:gd name="connsiteY261" fmla="*/ 1947333 h 3505200"/>
              <a:gd name="connsiteX262" fmla="*/ 2421467 w 6604000"/>
              <a:gd name="connsiteY262" fmla="*/ 1930400 h 3505200"/>
              <a:gd name="connsiteX263" fmla="*/ 2353733 w 6604000"/>
              <a:gd name="connsiteY263" fmla="*/ 1896533 h 3505200"/>
              <a:gd name="connsiteX264" fmla="*/ 2269067 w 6604000"/>
              <a:gd name="connsiteY264" fmla="*/ 1879600 h 3505200"/>
              <a:gd name="connsiteX265" fmla="*/ 2243667 w 6604000"/>
              <a:gd name="connsiteY265" fmla="*/ 1871133 h 3505200"/>
              <a:gd name="connsiteX266" fmla="*/ 2133600 w 6604000"/>
              <a:gd name="connsiteY266" fmla="*/ 1845733 h 3505200"/>
              <a:gd name="connsiteX267" fmla="*/ 2040467 w 6604000"/>
              <a:gd name="connsiteY267" fmla="*/ 1837266 h 3505200"/>
              <a:gd name="connsiteX268" fmla="*/ 1828800 w 6604000"/>
              <a:gd name="connsiteY268" fmla="*/ 1811866 h 3505200"/>
              <a:gd name="connsiteX269" fmla="*/ 1778000 w 6604000"/>
              <a:gd name="connsiteY269" fmla="*/ 1794933 h 3505200"/>
              <a:gd name="connsiteX270" fmla="*/ 1718733 w 6604000"/>
              <a:gd name="connsiteY270" fmla="*/ 1786466 h 3505200"/>
              <a:gd name="connsiteX271" fmla="*/ 1676400 w 6604000"/>
              <a:gd name="connsiteY271" fmla="*/ 1778000 h 3505200"/>
              <a:gd name="connsiteX272" fmla="*/ 1634067 w 6604000"/>
              <a:gd name="connsiteY272" fmla="*/ 1761066 h 3505200"/>
              <a:gd name="connsiteX273" fmla="*/ 1600200 w 6604000"/>
              <a:gd name="connsiteY273" fmla="*/ 1752600 h 3505200"/>
              <a:gd name="connsiteX274" fmla="*/ 1642533 w 6604000"/>
              <a:gd name="connsiteY274" fmla="*/ 1744133 h 3505200"/>
              <a:gd name="connsiteX275" fmla="*/ 1693333 w 6604000"/>
              <a:gd name="connsiteY275" fmla="*/ 1735666 h 3505200"/>
              <a:gd name="connsiteX276" fmla="*/ 1718733 w 6604000"/>
              <a:gd name="connsiteY276" fmla="*/ 1718733 h 3505200"/>
              <a:gd name="connsiteX277" fmla="*/ 1786467 w 6604000"/>
              <a:gd name="connsiteY277" fmla="*/ 1710266 h 3505200"/>
              <a:gd name="connsiteX278" fmla="*/ 1845733 w 6604000"/>
              <a:gd name="connsiteY278" fmla="*/ 1701800 h 3505200"/>
              <a:gd name="connsiteX279" fmla="*/ 1871133 w 6604000"/>
              <a:gd name="connsiteY279" fmla="*/ 1693333 h 3505200"/>
              <a:gd name="connsiteX280" fmla="*/ 1998133 w 6604000"/>
              <a:gd name="connsiteY280" fmla="*/ 1676400 h 3505200"/>
              <a:gd name="connsiteX281" fmla="*/ 2032000 w 6604000"/>
              <a:gd name="connsiteY281" fmla="*/ 1667933 h 3505200"/>
              <a:gd name="connsiteX282" fmla="*/ 2108200 w 6604000"/>
              <a:gd name="connsiteY282" fmla="*/ 1659466 h 3505200"/>
              <a:gd name="connsiteX283" fmla="*/ 2142067 w 6604000"/>
              <a:gd name="connsiteY283" fmla="*/ 1642533 h 3505200"/>
              <a:gd name="connsiteX284" fmla="*/ 2167467 w 6604000"/>
              <a:gd name="connsiteY284" fmla="*/ 1634066 h 3505200"/>
              <a:gd name="connsiteX285" fmla="*/ 2294467 w 6604000"/>
              <a:gd name="connsiteY285" fmla="*/ 1617133 h 3505200"/>
              <a:gd name="connsiteX286" fmla="*/ 2336800 w 6604000"/>
              <a:gd name="connsiteY286" fmla="*/ 1608666 h 3505200"/>
              <a:gd name="connsiteX287" fmla="*/ 2362200 w 6604000"/>
              <a:gd name="connsiteY287" fmla="*/ 1591733 h 3505200"/>
              <a:gd name="connsiteX288" fmla="*/ 2506133 w 6604000"/>
              <a:gd name="connsiteY288" fmla="*/ 1583266 h 3505200"/>
              <a:gd name="connsiteX289" fmla="*/ 2573867 w 6604000"/>
              <a:gd name="connsiteY289" fmla="*/ 1574800 h 3505200"/>
              <a:gd name="connsiteX290" fmla="*/ 2599267 w 6604000"/>
              <a:gd name="connsiteY290" fmla="*/ 1566333 h 3505200"/>
              <a:gd name="connsiteX291" fmla="*/ 2633133 w 6604000"/>
              <a:gd name="connsiteY291" fmla="*/ 1557866 h 3505200"/>
              <a:gd name="connsiteX292" fmla="*/ 2675467 w 6604000"/>
              <a:gd name="connsiteY292" fmla="*/ 1540933 h 3505200"/>
              <a:gd name="connsiteX293" fmla="*/ 2751667 w 6604000"/>
              <a:gd name="connsiteY293" fmla="*/ 1524000 h 3505200"/>
              <a:gd name="connsiteX294" fmla="*/ 2785533 w 6604000"/>
              <a:gd name="connsiteY294" fmla="*/ 1507066 h 3505200"/>
              <a:gd name="connsiteX295" fmla="*/ 2844800 w 6604000"/>
              <a:gd name="connsiteY295" fmla="*/ 1490133 h 3505200"/>
              <a:gd name="connsiteX296" fmla="*/ 2921000 w 6604000"/>
              <a:gd name="connsiteY296" fmla="*/ 1464733 h 3505200"/>
              <a:gd name="connsiteX297" fmla="*/ 2946400 w 6604000"/>
              <a:gd name="connsiteY297" fmla="*/ 1456266 h 3505200"/>
              <a:gd name="connsiteX298" fmla="*/ 2971800 w 6604000"/>
              <a:gd name="connsiteY298" fmla="*/ 1447800 h 3505200"/>
              <a:gd name="connsiteX299" fmla="*/ 3039533 w 6604000"/>
              <a:gd name="connsiteY299" fmla="*/ 1422400 h 3505200"/>
              <a:gd name="connsiteX300" fmla="*/ 3090333 w 6604000"/>
              <a:gd name="connsiteY300" fmla="*/ 1405466 h 3505200"/>
              <a:gd name="connsiteX301" fmla="*/ 3124200 w 6604000"/>
              <a:gd name="connsiteY301" fmla="*/ 1388533 h 3505200"/>
              <a:gd name="connsiteX302" fmla="*/ 3166533 w 6604000"/>
              <a:gd name="connsiteY302" fmla="*/ 1371600 h 3505200"/>
              <a:gd name="connsiteX303" fmla="*/ 3200400 w 6604000"/>
              <a:gd name="connsiteY303" fmla="*/ 1354666 h 3505200"/>
              <a:gd name="connsiteX304" fmla="*/ 3242733 w 6604000"/>
              <a:gd name="connsiteY304" fmla="*/ 1346200 h 3505200"/>
              <a:gd name="connsiteX305" fmla="*/ 3259667 w 6604000"/>
              <a:gd name="connsiteY305" fmla="*/ 1329266 h 3505200"/>
              <a:gd name="connsiteX306" fmla="*/ 3310467 w 6604000"/>
              <a:gd name="connsiteY306" fmla="*/ 1312333 h 3505200"/>
              <a:gd name="connsiteX307" fmla="*/ 3403600 w 6604000"/>
              <a:gd name="connsiteY307" fmla="*/ 1286933 h 3505200"/>
              <a:gd name="connsiteX308" fmla="*/ 3445933 w 6604000"/>
              <a:gd name="connsiteY308" fmla="*/ 1270000 h 3505200"/>
              <a:gd name="connsiteX309" fmla="*/ 3496733 w 6604000"/>
              <a:gd name="connsiteY309" fmla="*/ 1253066 h 3505200"/>
              <a:gd name="connsiteX310" fmla="*/ 3522133 w 6604000"/>
              <a:gd name="connsiteY310" fmla="*/ 1244600 h 3505200"/>
              <a:gd name="connsiteX311" fmla="*/ 3581400 w 6604000"/>
              <a:gd name="connsiteY311" fmla="*/ 1219200 h 3505200"/>
              <a:gd name="connsiteX312" fmla="*/ 3632200 w 6604000"/>
              <a:gd name="connsiteY312" fmla="*/ 1210733 h 3505200"/>
              <a:gd name="connsiteX313" fmla="*/ 3742267 w 6604000"/>
              <a:gd name="connsiteY313" fmla="*/ 1168400 h 3505200"/>
              <a:gd name="connsiteX314" fmla="*/ 3869267 w 6604000"/>
              <a:gd name="connsiteY314" fmla="*/ 1151466 h 3505200"/>
              <a:gd name="connsiteX315" fmla="*/ 3962400 w 6604000"/>
              <a:gd name="connsiteY315" fmla="*/ 1126066 h 3505200"/>
              <a:gd name="connsiteX316" fmla="*/ 4157133 w 6604000"/>
              <a:gd name="connsiteY316" fmla="*/ 1109133 h 3505200"/>
              <a:gd name="connsiteX317" fmla="*/ 4275667 w 6604000"/>
              <a:gd name="connsiteY317" fmla="*/ 1075266 h 3505200"/>
              <a:gd name="connsiteX318" fmla="*/ 4360333 w 6604000"/>
              <a:gd name="connsiteY318" fmla="*/ 1066800 h 3505200"/>
              <a:gd name="connsiteX319" fmla="*/ 4445000 w 6604000"/>
              <a:gd name="connsiteY319" fmla="*/ 1041400 h 3505200"/>
              <a:gd name="connsiteX320" fmla="*/ 4572000 w 6604000"/>
              <a:gd name="connsiteY320" fmla="*/ 1016000 h 3505200"/>
              <a:gd name="connsiteX321" fmla="*/ 4665133 w 6604000"/>
              <a:gd name="connsiteY321" fmla="*/ 1007533 h 3505200"/>
              <a:gd name="connsiteX322" fmla="*/ 4741333 w 6604000"/>
              <a:gd name="connsiteY322" fmla="*/ 990600 h 3505200"/>
              <a:gd name="connsiteX323" fmla="*/ 4851400 w 6604000"/>
              <a:gd name="connsiteY323" fmla="*/ 973666 h 3505200"/>
              <a:gd name="connsiteX324" fmla="*/ 4885267 w 6604000"/>
              <a:gd name="connsiteY324" fmla="*/ 965200 h 3505200"/>
              <a:gd name="connsiteX325" fmla="*/ 5003800 w 6604000"/>
              <a:gd name="connsiteY325" fmla="*/ 939800 h 3505200"/>
              <a:gd name="connsiteX326" fmla="*/ 5063067 w 6604000"/>
              <a:gd name="connsiteY326" fmla="*/ 914400 h 3505200"/>
              <a:gd name="connsiteX327" fmla="*/ 5105400 w 6604000"/>
              <a:gd name="connsiteY327" fmla="*/ 897466 h 3505200"/>
              <a:gd name="connsiteX328" fmla="*/ 5139267 w 6604000"/>
              <a:gd name="connsiteY328" fmla="*/ 889000 h 3505200"/>
              <a:gd name="connsiteX329" fmla="*/ 5190067 w 6604000"/>
              <a:gd name="connsiteY329" fmla="*/ 863600 h 3505200"/>
              <a:gd name="connsiteX330" fmla="*/ 5223933 w 6604000"/>
              <a:gd name="connsiteY330" fmla="*/ 855133 h 3505200"/>
              <a:gd name="connsiteX331" fmla="*/ 5300133 w 6604000"/>
              <a:gd name="connsiteY331" fmla="*/ 838200 h 3505200"/>
              <a:gd name="connsiteX332" fmla="*/ 5325533 w 6604000"/>
              <a:gd name="connsiteY332" fmla="*/ 829733 h 3505200"/>
              <a:gd name="connsiteX333" fmla="*/ 5359400 w 6604000"/>
              <a:gd name="connsiteY333" fmla="*/ 821266 h 3505200"/>
              <a:gd name="connsiteX334" fmla="*/ 5393267 w 6604000"/>
              <a:gd name="connsiteY334" fmla="*/ 795866 h 3505200"/>
              <a:gd name="connsiteX335" fmla="*/ 5528733 w 6604000"/>
              <a:gd name="connsiteY335" fmla="*/ 787400 h 3505200"/>
              <a:gd name="connsiteX336" fmla="*/ 5604933 w 6604000"/>
              <a:gd name="connsiteY336" fmla="*/ 778933 h 3505200"/>
              <a:gd name="connsiteX337" fmla="*/ 5689600 w 6604000"/>
              <a:gd name="connsiteY337" fmla="*/ 770466 h 3505200"/>
              <a:gd name="connsiteX338" fmla="*/ 5740400 w 6604000"/>
              <a:gd name="connsiteY338" fmla="*/ 762000 h 3505200"/>
              <a:gd name="connsiteX339" fmla="*/ 5799667 w 6604000"/>
              <a:gd name="connsiteY339" fmla="*/ 753533 h 3505200"/>
              <a:gd name="connsiteX340" fmla="*/ 5842000 w 6604000"/>
              <a:gd name="connsiteY340" fmla="*/ 745066 h 3505200"/>
              <a:gd name="connsiteX341" fmla="*/ 5909733 w 6604000"/>
              <a:gd name="connsiteY341" fmla="*/ 736600 h 3505200"/>
              <a:gd name="connsiteX342" fmla="*/ 5977467 w 6604000"/>
              <a:gd name="connsiteY342" fmla="*/ 719666 h 3505200"/>
              <a:gd name="connsiteX343" fmla="*/ 6053667 w 6604000"/>
              <a:gd name="connsiteY343" fmla="*/ 711200 h 3505200"/>
              <a:gd name="connsiteX344" fmla="*/ 6079067 w 6604000"/>
              <a:gd name="connsiteY344" fmla="*/ 694266 h 3505200"/>
              <a:gd name="connsiteX345" fmla="*/ 6163733 w 6604000"/>
              <a:gd name="connsiteY345" fmla="*/ 677333 h 3505200"/>
              <a:gd name="connsiteX346" fmla="*/ 6197600 w 6604000"/>
              <a:gd name="connsiteY346" fmla="*/ 668866 h 3505200"/>
              <a:gd name="connsiteX347" fmla="*/ 6256867 w 6604000"/>
              <a:gd name="connsiteY347" fmla="*/ 643466 h 3505200"/>
              <a:gd name="connsiteX348" fmla="*/ 6282267 w 6604000"/>
              <a:gd name="connsiteY348" fmla="*/ 626533 h 3505200"/>
              <a:gd name="connsiteX349" fmla="*/ 6366933 w 6604000"/>
              <a:gd name="connsiteY349" fmla="*/ 601133 h 3505200"/>
              <a:gd name="connsiteX350" fmla="*/ 6417733 w 6604000"/>
              <a:gd name="connsiteY350" fmla="*/ 575733 h 3505200"/>
              <a:gd name="connsiteX351" fmla="*/ 6443133 w 6604000"/>
              <a:gd name="connsiteY351" fmla="*/ 558800 h 3505200"/>
              <a:gd name="connsiteX352" fmla="*/ 6519333 w 6604000"/>
              <a:gd name="connsiteY352" fmla="*/ 533400 h 3505200"/>
              <a:gd name="connsiteX353" fmla="*/ 6544733 w 6604000"/>
              <a:gd name="connsiteY353" fmla="*/ 524933 h 3505200"/>
              <a:gd name="connsiteX354" fmla="*/ 6587067 w 6604000"/>
              <a:gd name="connsiteY354" fmla="*/ 491066 h 3505200"/>
              <a:gd name="connsiteX355" fmla="*/ 6578600 w 6604000"/>
              <a:gd name="connsiteY355" fmla="*/ 372533 h 3505200"/>
              <a:gd name="connsiteX356" fmla="*/ 6570133 w 6604000"/>
              <a:gd name="connsiteY356" fmla="*/ 76200 h 3505200"/>
              <a:gd name="connsiteX357" fmla="*/ 6553200 w 6604000"/>
              <a:gd name="connsiteY357" fmla="*/ 0 h 3505200"/>
              <a:gd name="connsiteX358" fmla="*/ 6527800 w 6604000"/>
              <a:gd name="connsiteY358" fmla="*/ 8466 h 3505200"/>
              <a:gd name="connsiteX359" fmla="*/ 6519333 w 6604000"/>
              <a:gd name="connsiteY359" fmla="*/ 33866 h 3505200"/>
              <a:gd name="connsiteX360" fmla="*/ 6527800 w 6604000"/>
              <a:gd name="connsiteY360"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795867 w 6604000"/>
              <a:gd name="connsiteY77" fmla="*/ 1439333 h 3505200"/>
              <a:gd name="connsiteX78" fmla="*/ 685800 w 6604000"/>
              <a:gd name="connsiteY78" fmla="*/ 1464733 h 3505200"/>
              <a:gd name="connsiteX79" fmla="*/ 626533 w 6604000"/>
              <a:gd name="connsiteY79" fmla="*/ 1473200 h 3505200"/>
              <a:gd name="connsiteX80" fmla="*/ 474133 w 6604000"/>
              <a:gd name="connsiteY80" fmla="*/ 1490133 h 3505200"/>
              <a:gd name="connsiteX81" fmla="*/ 440267 w 6604000"/>
              <a:gd name="connsiteY81" fmla="*/ 1507066 h 3505200"/>
              <a:gd name="connsiteX82" fmla="*/ 389467 w 6604000"/>
              <a:gd name="connsiteY82" fmla="*/ 1515533 h 3505200"/>
              <a:gd name="connsiteX83" fmla="*/ 347133 w 6604000"/>
              <a:gd name="connsiteY83" fmla="*/ 1524000 h 3505200"/>
              <a:gd name="connsiteX84" fmla="*/ 296333 w 6604000"/>
              <a:gd name="connsiteY84" fmla="*/ 1540933 h 3505200"/>
              <a:gd name="connsiteX85" fmla="*/ 270933 w 6604000"/>
              <a:gd name="connsiteY85" fmla="*/ 1557866 h 3505200"/>
              <a:gd name="connsiteX86" fmla="*/ 220133 w 6604000"/>
              <a:gd name="connsiteY86" fmla="*/ 1574800 h 3505200"/>
              <a:gd name="connsiteX87" fmla="*/ 169333 w 6604000"/>
              <a:gd name="connsiteY87" fmla="*/ 1625600 h 3505200"/>
              <a:gd name="connsiteX88" fmla="*/ 101600 w 6604000"/>
              <a:gd name="connsiteY88" fmla="*/ 1667933 h 3505200"/>
              <a:gd name="connsiteX89" fmla="*/ 67733 w 6604000"/>
              <a:gd name="connsiteY89" fmla="*/ 1718733 h 3505200"/>
              <a:gd name="connsiteX90" fmla="*/ 25400 w 6604000"/>
              <a:gd name="connsiteY90" fmla="*/ 1769533 h 3505200"/>
              <a:gd name="connsiteX91" fmla="*/ 0 w 6604000"/>
              <a:gd name="connsiteY91" fmla="*/ 1778000 h 3505200"/>
              <a:gd name="connsiteX92" fmla="*/ 50800 w 6604000"/>
              <a:gd name="connsiteY92" fmla="*/ 1786466 h 3505200"/>
              <a:gd name="connsiteX93" fmla="*/ 84667 w 6604000"/>
              <a:gd name="connsiteY93" fmla="*/ 1803400 h 3505200"/>
              <a:gd name="connsiteX94" fmla="*/ 220133 w 6604000"/>
              <a:gd name="connsiteY94" fmla="*/ 1811866 h 3505200"/>
              <a:gd name="connsiteX95" fmla="*/ 372533 w 6604000"/>
              <a:gd name="connsiteY95" fmla="*/ 1854200 h 3505200"/>
              <a:gd name="connsiteX96" fmla="*/ 457200 w 6604000"/>
              <a:gd name="connsiteY96" fmla="*/ 1871133 h 3505200"/>
              <a:gd name="connsiteX97" fmla="*/ 651933 w 6604000"/>
              <a:gd name="connsiteY97" fmla="*/ 1888066 h 3505200"/>
              <a:gd name="connsiteX98" fmla="*/ 702733 w 6604000"/>
              <a:gd name="connsiteY98" fmla="*/ 1896533 h 3505200"/>
              <a:gd name="connsiteX99" fmla="*/ 736600 w 6604000"/>
              <a:gd name="connsiteY99" fmla="*/ 1905000 h 3505200"/>
              <a:gd name="connsiteX100" fmla="*/ 855133 w 6604000"/>
              <a:gd name="connsiteY100" fmla="*/ 1913466 h 3505200"/>
              <a:gd name="connsiteX101" fmla="*/ 1126067 w 6604000"/>
              <a:gd name="connsiteY101" fmla="*/ 1938866 h 3505200"/>
              <a:gd name="connsiteX102" fmla="*/ 1159933 w 6604000"/>
              <a:gd name="connsiteY102" fmla="*/ 1947333 h 3505200"/>
              <a:gd name="connsiteX103" fmla="*/ 1202267 w 6604000"/>
              <a:gd name="connsiteY103" fmla="*/ 1955800 h 3505200"/>
              <a:gd name="connsiteX104" fmla="*/ 1286933 w 6604000"/>
              <a:gd name="connsiteY104" fmla="*/ 1981200 h 3505200"/>
              <a:gd name="connsiteX105" fmla="*/ 1346200 w 6604000"/>
              <a:gd name="connsiteY105" fmla="*/ 1989666 h 3505200"/>
              <a:gd name="connsiteX106" fmla="*/ 1405467 w 6604000"/>
              <a:gd name="connsiteY106" fmla="*/ 2006600 h 3505200"/>
              <a:gd name="connsiteX107" fmla="*/ 1447800 w 6604000"/>
              <a:gd name="connsiteY107" fmla="*/ 2015066 h 3505200"/>
              <a:gd name="connsiteX108" fmla="*/ 1473200 w 6604000"/>
              <a:gd name="connsiteY108" fmla="*/ 2023533 h 3505200"/>
              <a:gd name="connsiteX109" fmla="*/ 1507067 w 6604000"/>
              <a:gd name="connsiteY109" fmla="*/ 2032000 h 3505200"/>
              <a:gd name="connsiteX110" fmla="*/ 1583267 w 6604000"/>
              <a:gd name="connsiteY110" fmla="*/ 2091266 h 3505200"/>
              <a:gd name="connsiteX111" fmla="*/ 1583267 w 6604000"/>
              <a:gd name="connsiteY111" fmla="*/ 2091266 h 3505200"/>
              <a:gd name="connsiteX112" fmla="*/ 1651000 w 6604000"/>
              <a:gd name="connsiteY112" fmla="*/ 2142066 h 3505200"/>
              <a:gd name="connsiteX113" fmla="*/ 1676400 w 6604000"/>
              <a:gd name="connsiteY113" fmla="*/ 2150533 h 3505200"/>
              <a:gd name="connsiteX114" fmla="*/ 1769533 w 6604000"/>
              <a:gd name="connsiteY114" fmla="*/ 2201333 h 3505200"/>
              <a:gd name="connsiteX115" fmla="*/ 1837267 w 6604000"/>
              <a:gd name="connsiteY115" fmla="*/ 2243666 h 3505200"/>
              <a:gd name="connsiteX116" fmla="*/ 1888067 w 6604000"/>
              <a:gd name="connsiteY116" fmla="*/ 2269066 h 3505200"/>
              <a:gd name="connsiteX117" fmla="*/ 1972733 w 6604000"/>
              <a:gd name="connsiteY117" fmla="*/ 2294466 h 3505200"/>
              <a:gd name="connsiteX118" fmla="*/ 2006600 w 6604000"/>
              <a:gd name="connsiteY118" fmla="*/ 2311400 h 3505200"/>
              <a:gd name="connsiteX119" fmla="*/ 2116667 w 6604000"/>
              <a:gd name="connsiteY119" fmla="*/ 2336800 h 3505200"/>
              <a:gd name="connsiteX120" fmla="*/ 2192867 w 6604000"/>
              <a:gd name="connsiteY120" fmla="*/ 2362200 h 3505200"/>
              <a:gd name="connsiteX121" fmla="*/ 2277533 w 6604000"/>
              <a:gd name="connsiteY121" fmla="*/ 2387600 h 3505200"/>
              <a:gd name="connsiteX122" fmla="*/ 2328333 w 6604000"/>
              <a:gd name="connsiteY122" fmla="*/ 2413000 h 3505200"/>
              <a:gd name="connsiteX123" fmla="*/ 2379133 w 6604000"/>
              <a:gd name="connsiteY123" fmla="*/ 2421466 h 3505200"/>
              <a:gd name="connsiteX124" fmla="*/ 2421467 w 6604000"/>
              <a:gd name="connsiteY124" fmla="*/ 2438400 h 3505200"/>
              <a:gd name="connsiteX125" fmla="*/ 2472267 w 6604000"/>
              <a:gd name="connsiteY125" fmla="*/ 2455333 h 3505200"/>
              <a:gd name="connsiteX126" fmla="*/ 2582333 w 6604000"/>
              <a:gd name="connsiteY126" fmla="*/ 2514600 h 3505200"/>
              <a:gd name="connsiteX127" fmla="*/ 2607733 w 6604000"/>
              <a:gd name="connsiteY127" fmla="*/ 2531533 h 3505200"/>
              <a:gd name="connsiteX128" fmla="*/ 2683933 w 6604000"/>
              <a:gd name="connsiteY128" fmla="*/ 2556933 h 3505200"/>
              <a:gd name="connsiteX129" fmla="*/ 2768600 w 6604000"/>
              <a:gd name="connsiteY129" fmla="*/ 2590800 h 3505200"/>
              <a:gd name="connsiteX130" fmla="*/ 2802467 w 6604000"/>
              <a:gd name="connsiteY130" fmla="*/ 2607733 h 3505200"/>
              <a:gd name="connsiteX131" fmla="*/ 2853267 w 6604000"/>
              <a:gd name="connsiteY131" fmla="*/ 2616200 h 3505200"/>
              <a:gd name="connsiteX132" fmla="*/ 2904067 w 6604000"/>
              <a:gd name="connsiteY132" fmla="*/ 2633133 h 3505200"/>
              <a:gd name="connsiteX133" fmla="*/ 3022600 w 6604000"/>
              <a:gd name="connsiteY133" fmla="*/ 2658533 h 3505200"/>
              <a:gd name="connsiteX134" fmla="*/ 3064933 w 6604000"/>
              <a:gd name="connsiteY134" fmla="*/ 2675466 h 3505200"/>
              <a:gd name="connsiteX135" fmla="*/ 3098800 w 6604000"/>
              <a:gd name="connsiteY135" fmla="*/ 2692400 h 3505200"/>
              <a:gd name="connsiteX136" fmla="*/ 3149600 w 6604000"/>
              <a:gd name="connsiteY136" fmla="*/ 2700866 h 3505200"/>
              <a:gd name="connsiteX137" fmla="*/ 3191933 w 6604000"/>
              <a:gd name="connsiteY137" fmla="*/ 2726266 h 3505200"/>
              <a:gd name="connsiteX138" fmla="*/ 3259667 w 6604000"/>
              <a:gd name="connsiteY138" fmla="*/ 2751666 h 3505200"/>
              <a:gd name="connsiteX139" fmla="*/ 3293533 w 6604000"/>
              <a:gd name="connsiteY139" fmla="*/ 2777066 h 3505200"/>
              <a:gd name="connsiteX140" fmla="*/ 3318933 w 6604000"/>
              <a:gd name="connsiteY140" fmla="*/ 2785533 h 3505200"/>
              <a:gd name="connsiteX141" fmla="*/ 3352800 w 6604000"/>
              <a:gd name="connsiteY141" fmla="*/ 2802466 h 3505200"/>
              <a:gd name="connsiteX142" fmla="*/ 3462867 w 6604000"/>
              <a:gd name="connsiteY142" fmla="*/ 2827866 h 3505200"/>
              <a:gd name="connsiteX143" fmla="*/ 3581400 w 6604000"/>
              <a:gd name="connsiteY143" fmla="*/ 2853266 h 3505200"/>
              <a:gd name="connsiteX144" fmla="*/ 3606800 w 6604000"/>
              <a:gd name="connsiteY144" fmla="*/ 2870200 h 3505200"/>
              <a:gd name="connsiteX145" fmla="*/ 3708400 w 6604000"/>
              <a:gd name="connsiteY145" fmla="*/ 2878666 h 3505200"/>
              <a:gd name="connsiteX146" fmla="*/ 3776133 w 6604000"/>
              <a:gd name="connsiteY146" fmla="*/ 2887133 h 3505200"/>
              <a:gd name="connsiteX147" fmla="*/ 3818467 w 6604000"/>
              <a:gd name="connsiteY147" fmla="*/ 2895600 h 3505200"/>
              <a:gd name="connsiteX148" fmla="*/ 3945467 w 6604000"/>
              <a:gd name="connsiteY148" fmla="*/ 2904066 h 3505200"/>
              <a:gd name="connsiteX149" fmla="*/ 4047067 w 6604000"/>
              <a:gd name="connsiteY149" fmla="*/ 2921000 h 3505200"/>
              <a:gd name="connsiteX150" fmla="*/ 4275667 w 6604000"/>
              <a:gd name="connsiteY150" fmla="*/ 2929466 h 3505200"/>
              <a:gd name="connsiteX151" fmla="*/ 4470400 w 6604000"/>
              <a:gd name="connsiteY151" fmla="*/ 2937933 h 3505200"/>
              <a:gd name="connsiteX152" fmla="*/ 4563533 w 6604000"/>
              <a:gd name="connsiteY152" fmla="*/ 2946400 h 3505200"/>
              <a:gd name="connsiteX153" fmla="*/ 4648200 w 6604000"/>
              <a:gd name="connsiteY153" fmla="*/ 2971800 h 3505200"/>
              <a:gd name="connsiteX154" fmla="*/ 4775200 w 6604000"/>
              <a:gd name="connsiteY154" fmla="*/ 2988733 h 3505200"/>
              <a:gd name="connsiteX155" fmla="*/ 5063067 w 6604000"/>
              <a:gd name="connsiteY155" fmla="*/ 3005666 h 3505200"/>
              <a:gd name="connsiteX156" fmla="*/ 5088467 w 6604000"/>
              <a:gd name="connsiteY156" fmla="*/ 3014133 h 3505200"/>
              <a:gd name="connsiteX157" fmla="*/ 5113867 w 6604000"/>
              <a:gd name="connsiteY157" fmla="*/ 3031066 h 3505200"/>
              <a:gd name="connsiteX158" fmla="*/ 5156200 w 6604000"/>
              <a:gd name="connsiteY158" fmla="*/ 3039533 h 3505200"/>
              <a:gd name="connsiteX159" fmla="*/ 5190067 w 6604000"/>
              <a:gd name="connsiteY159" fmla="*/ 3056466 h 3505200"/>
              <a:gd name="connsiteX160" fmla="*/ 5223933 w 6604000"/>
              <a:gd name="connsiteY160" fmla="*/ 3064933 h 3505200"/>
              <a:gd name="connsiteX161" fmla="*/ 5249333 w 6604000"/>
              <a:gd name="connsiteY161" fmla="*/ 3073400 h 3505200"/>
              <a:gd name="connsiteX162" fmla="*/ 5325533 w 6604000"/>
              <a:gd name="connsiteY162" fmla="*/ 3107266 h 3505200"/>
              <a:gd name="connsiteX163" fmla="*/ 5350933 w 6604000"/>
              <a:gd name="connsiteY163" fmla="*/ 3115733 h 3505200"/>
              <a:gd name="connsiteX164" fmla="*/ 5410200 w 6604000"/>
              <a:gd name="connsiteY164" fmla="*/ 3158066 h 3505200"/>
              <a:gd name="connsiteX165" fmla="*/ 5435600 w 6604000"/>
              <a:gd name="connsiteY165" fmla="*/ 3166533 h 3505200"/>
              <a:gd name="connsiteX166" fmla="*/ 5461000 w 6604000"/>
              <a:gd name="connsiteY166" fmla="*/ 3183466 h 3505200"/>
              <a:gd name="connsiteX167" fmla="*/ 5486400 w 6604000"/>
              <a:gd name="connsiteY167" fmla="*/ 3191933 h 3505200"/>
              <a:gd name="connsiteX168" fmla="*/ 5511800 w 6604000"/>
              <a:gd name="connsiteY168" fmla="*/ 3208866 h 3505200"/>
              <a:gd name="connsiteX169" fmla="*/ 5562600 w 6604000"/>
              <a:gd name="connsiteY169" fmla="*/ 3217333 h 3505200"/>
              <a:gd name="connsiteX170" fmla="*/ 5596467 w 6604000"/>
              <a:gd name="connsiteY170" fmla="*/ 3234266 h 3505200"/>
              <a:gd name="connsiteX171" fmla="*/ 5613400 w 6604000"/>
              <a:gd name="connsiteY171" fmla="*/ 3251200 h 3505200"/>
              <a:gd name="connsiteX172" fmla="*/ 5715000 w 6604000"/>
              <a:gd name="connsiteY172" fmla="*/ 3268133 h 3505200"/>
              <a:gd name="connsiteX173" fmla="*/ 5740400 w 6604000"/>
              <a:gd name="connsiteY173" fmla="*/ 3285066 h 3505200"/>
              <a:gd name="connsiteX174" fmla="*/ 5901267 w 6604000"/>
              <a:gd name="connsiteY174" fmla="*/ 3302000 h 3505200"/>
              <a:gd name="connsiteX175" fmla="*/ 5960533 w 6604000"/>
              <a:gd name="connsiteY175" fmla="*/ 3318933 h 3505200"/>
              <a:gd name="connsiteX176" fmla="*/ 6002867 w 6604000"/>
              <a:gd name="connsiteY176" fmla="*/ 3335866 h 3505200"/>
              <a:gd name="connsiteX177" fmla="*/ 6028267 w 6604000"/>
              <a:gd name="connsiteY177" fmla="*/ 3344333 h 3505200"/>
              <a:gd name="connsiteX178" fmla="*/ 6062133 w 6604000"/>
              <a:gd name="connsiteY178" fmla="*/ 3361266 h 3505200"/>
              <a:gd name="connsiteX179" fmla="*/ 6112933 w 6604000"/>
              <a:gd name="connsiteY179" fmla="*/ 3386666 h 3505200"/>
              <a:gd name="connsiteX180" fmla="*/ 6197600 w 6604000"/>
              <a:gd name="connsiteY180" fmla="*/ 3403600 h 3505200"/>
              <a:gd name="connsiteX181" fmla="*/ 6299200 w 6604000"/>
              <a:gd name="connsiteY181" fmla="*/ 3420533 h 3505200"/>
              <a:gd name="connsiteX182" fmla="*/ 6324600 w 6604000"/>
              <a:gd name="connsiteY182" fmla="*/ 3429000 h 3505200"/>
              <a:gd name="connsiteX183" fmla="*/ 6358467 w 6604000"/>
              <a:gd name="connsiteY183" fmla="*/ 3437466 h 3505200"/>
              <a:gd name="connsiteX184" fmla="*/ 6409267 w 6604000"/>
              <a:gd name="connsiteY184" fmla="*/ 3454400 h 3505200"/>
              <a:gd name="connsiteX185" fmla="*/ 6434667 w 6604000"/>
              <a:gd name="connsiteY185" fmla="*/ 3462866 h 3505200"/>
              <a:gd name="connsiteX186" fmla="*/ 6519333 w 6604000"/>
              <a:gd name="connsiteY186" fmla="*/ 3479800 h 3505200"/>
              <a:gd name="connsiteX187" fmla="*/ 6570133 w 6604000"/>
              <a:gd name="connsiteY187" fmla="*/ 3496733 h 3505200"/>
              <a:gd name="connsiteX188" fmla="*/ 6595533 w 6604000"/>
              <a:gd name="connsiteY188" fmla="*/ 3505200 h 3505200"/>
              <a:gd name="connsiteX189" fmla="*/ 6604000 w 6604000"/>
              <a:gd name="connsiteY189" fmla="*/ 3471333 h 3505200"/>
              <a:gd name="connsiteX190" fmla="*/ 6595533 w 6604000"/>
              <a:gd name="connsiteY190" fmla="*/ 3437466 h 3505200"/>
              <a:gd name="connsiteX191" fmla="*/ 6587067 w 6604000"/>
              <a:gd name="connsiteY191" fmla="*/ 3412066 h 3505200"/>
              <a:gd name="connsiteX192" fmla="*/ 6544733 w 6604000"/>
              <a:gd name="connsiteY192" fmla="*/ 3361266 h 3505200"/>
              <a:gd name="connsiteX193" fmla="*/ 6519333 w 6604000"/>
              <a:gd name="connsiteY193" fmla="*/ 3276600 h 3505200"/>
              <a:gd name="connsiteX194" fmla="*/ 6493933 w 6604000"/>
              <a:gd name="connsiteY194" fmla="*/ 3107266 h 3505200"/>
              <a:gd name="connsiteX195" fmla="*/ 6485467 w 6604000"/>
              <a:gd name="connsiteY195" fmla="*/ 3039533 h 3505200"/>
              <a:gd name="connsiteX196" fmla="*/ 6172200 w 6604000"/>
              <a:gd name="connsiteY196" fmla="*/ 3014133 h 3505200"/>
              <a:gd name="connsiteX197" fmla="*/ 6121400 w 6604000"/>
              <a:gd name="connsiteY197" fmla="*/ 3005666 h 3505200"/>
              <a:gd name="connsiteX198" fmla="*/ 6053667 w 6604000"/>
              <a:gd name="connsiteY198" fmla="*/ 2988733 h 3505200"/>
              <a:gd name="connsiteX199" fmla="*/ 5952067 w 6604000"/>
              <a:gd name="connsiteY199" fmla="*/ 2980266 h 3505200"/>
              <a:gd name="connsiteX200" fmla="*/ 5909733 w 6604000"/>
              <a:gd name="connsiteY200" fmla="*/ 2971800 h 3505200"/>
              <a:gd name="connsiteX201" fmla="*/ 5833533 w 6604000"/>
              <a:gd name="connsiteY201" fmla="*/ 2963333 h 3505200"/>
              <a:gd name="connsiteX202" fmla="*/ 5799667 w 6604000"/>
              <a:gd name="connsiteY202" fmla="*/ 2946400 h 3505200"/>
              <a:gd name="connsiteX203" fmla="*/ 5748867 w 6604000"/>
              <a:gd name="connsiteY203" fmla="*/ 2937933 h 3505200"/>
              <a:gd name="connsiteX204" fmla="*/ 5689600 w 6604000"/>
              <a:gd name="connsiteY204" fmla="*/ 2912533 h 3505200"/>
              <a:gd name="connsiteX205" fmla="*/ 5545667 w 6604000"/>
              <a:gd name="connsiteY205" fmla="*/ 2887133 h 3505200"/>
              <a:gd name="connsiteX206" fmla="*/ 5469467 w 6604000"/>
              <a:gd name="connsiteY206" fmla="*/ 2861733 h 3505200"/>
              <a:gd name="connsiteX207" fmla="*/ 5444067 w 6604000"/>
              <a:gd name="connsiteY207" fmla="*/ 2853266 h 3505200"/>
              <a:gd name="connsiteX208" fmla="*/ 5418667 w 6604000"/>
              <a:gd name="connsiteY208" fmla="*/ 2844800 h 3505200"/>
              <a:gd name="connsiteX209" fmla="*/ 5350933 w 6604000"/>
              <a:gd name="connsiteY209" fmla="*/ 2810933 h 3505200"/>
              <a:gd name="connsiteX210" fmla="*/ 5308600 w 6604000"/>
              <a:gd name="connsiteY210" fmla="*/ 2794000 h 3505200"/>
              <a:gd name="connsiteX211" fmla="*/ 5249333 w 6604000"/>
              <a:gd name="connsiteY211" fmla="*/ 2760133 h 3505200"/>
              <a:gd name="connsiteX212" fmla="*/ 5198533 w 6604000"/>
              <a:gd name="connsiteY212" fmla="*/ 2743200 h 3505200"/>
              <a:gd name="connsiteX213" fmla="*/ 5173133 w 6604000"/>
              <a:gd name="connsiteY213" fmla="*/ 2726266 h 3505200"/>
              <a:gd name="connsiteX214" fmla="*/ 5130800 w 6604000"/>
              <a:gd name="connsiteY214" fmla="*/ 2709333 h 3505200"/>
              <a:gd name="connsiteX215" fmla="*/ 5105400 w 6604000"/>
              <a:gd name="connsiteY215" fmla="*/ 2700866 h 3505200"/>
              <a:gd name="connsiteX216" fmla="*/ 5080000 w 6604000"/>
              <a:gd name="connsiteY216" fmla="*/ 2683933 h 3505200"/>
              <a:gd name="connsiteX217" fmla="*/ 4995333 w 6604000"/>
              <a:gd name="connsiteY217" fmla="*/ 2667000 h 3505200"/>
              <a:gd name="connsiteX218" fmla="*/ 4936067 w 6604000"/>
              <a:gd name="connsiteY218" fmla="*/ 2650066 h 3505200"/>
              <a:gd name="connsiteX219" fmla="*/ 4885267 w 6604000"/>
              <a:gd name="connsiteY219" fmla="*/ 2641600 h 3505200"/>
              <a:gd name="connsiteX220" fmla="*/ 4851400 w 6604000"/>
              <a:gd name="connsiteY220" fmla="*/ 2633133 h 3505200"/>
              <a:gd name="connsiteX221" fmla="*/ 4809067 w 6604000"/>
              <a:gd name="connsiteY221" fmla="*/ 2624666 h 3505200"/>
              <a:gd name="connsiteX222" fmla="*/ 4783667 w 6604000"/>
              <a:gd name="connsiteY222" fmla="*/ 2607733 h 3505200"/>
              <a:gd name="connsiteX223" fmla="*/ 4690533 w 6604000"/>
              <a:gd name="connsiteY223" fmla="*/ 2590800 h 3505200"/>
              <a:gd name="connsiteX224" fmla="*/ 4622800 w 6604000"/>
              <a:gd name="connsiteY224" fmla="*/ 2582333 h 3505200"/>
              <a:gd name="connsiteX225" fmla="*/ 4572000 w 6604000"/>
              <a:gd name="connsiteY225" fmla="*/ 2573866 h 3505200"/>
              <a:gd name="connsiteX226" fmla="*/ 4495800 w 6604000"/>
              <a:gd name="connsiteY226" fmla="*/ 2565400 h 3505200"/>
              <a:gd name="connsiteX227" fmla="*/ 4402667 w 6604000"/>
              <a:gd name="connsiteY227" fmla="*/ 2540000 h 3505200"/>
              <a:gd name="connsiteX228" fmla="*/ 4368800 w 6604000"/>
              <a:gd name="connsiteY228" fmla="*/ 2531533 h 3505200"/>
              <a:gd name="connsiteX229" fmla="*/ 4326467 w 6604000"/>
              <a:gd name="connsiteY229" fmla="*/ 2523066 h 3505200"/>
              <a:gd name="connsiteX230" fmla="*/ 4275667 w 6604000"/>
              <a:gd name="connsiteY230" fmla="*/ 2506133 h 3505200"/>
              <a:gd name="connsiteX231" fmla="*/ 4199467 w 6604000"/>
              <a:gd name="connsiteY231" fmla="*/ 2497666 h 3505200"/>
              <a:gd name="connsiteX232" fmla="*/ 4174067 w 6604000"/>
              <a:gd name="connsiteY232" fmla="*/ 2480733 h 3505200"/>
              <a:gd name="connsiteX233" fmla="*/ 4080933 w 6604000"/>
              <a:gd name="connsiteY233" fmla="*/ 2446866 h 3505200"/>
              <a:gd name="connsiteX234" fmla="*/ 4038600 w 6604000"/>
              <a:gd name="connsiteY234" fmla="*/ 2429933 h 3505200"/>
              <a:gd name="connsiteX235" fmla="*/ 4004733 w 6604000"/>
              <a:gd name="connsiteY235" fmla="*/ 2413000 h 3505200"/>
              <a:gd name="connsiteX236" fmla="*/ 3962400 w 6604000"/>
              <a:gd name="connsiteY236" fmla="*/ 2396066 h 3505200"/>
              <a:gd name="connsiteX237" fmla="*/ 3937000 w 6604000"/>
              <a:gd name="connsiteY237" fmla="*/ 2379133 h 3505200"/>
              <a:gd name="connsiteX238" fmla="*/ 3869267 w 6604000"/>
              <a:gd name="connsiteY238" fmla="*/ 2370666 h 3505200"/>
              <a:gd name="connsiteX239" fmla="*/ 3793067 w 6604000"/>
              <a:gd name="connsiteY239" fmla="*/ 2336800 h 3505200"/>
              <a:gd name="connsiteX240" fmla="*/ 3767667 w 6604000"/>
              <a:gd name="connsiteY240" fmla="*/ 2328333 h 3505200"/>
              <a:gd name="connsiteX241" fmla="*/ 3742267 w 6604000"/>
              <a:gd name="connsiteY241" fmla="*/ 2319866 h 3505200"/>
              <a:gd name="connsiteX242" fmla="*/ 3632200 w 6604000"/>
              <a:gd name="connsiteY242" fmla="*/ 2286000 h 3505200"/>
              <a:gd name="connsiteX243" fmla="*/ 3589867 w 6604000"/>
              <a:gd name="connsiteY243" fmla="*/ 2269066 h 3505200"/>
              <a:gd name="connsiteX244" fmla="*/ 3522133 w 6604000"/>
              <a:gd name="connsiteY244" fmla="*/ 2235200 h 3505200"/>
              <a:gd name="connsiteX245" fmla="*/ 3471333 w 6604000"/>
              <a:gd name="connsiteY245" fmla="*/ 2226733 h 3505200"/>
              <a:gd name="connsiteX246" fmla="*/ 3420533 w 6604000"/>
              <a:gd name="connsiteY246" fmla="*/ 2192866 h 3505200"/>
              <a:gd name="connsiteX247" fmla="*/ 3369733 w 6604000"/>
              <a:gd name="connsiteY247" fmla="*/ 2175933 h 3505200"/>
              <a:gd name="connsiteX248" fmla="*/ 3327400 w 6604000"/>
              <a:gd name="connsiteY248" fmla="*/ 2159000 h 3505200"/>
              <a:gd name="connsiteX249" fmla="*/ 3208867 w 6604000"/>
              <a:gd name="connsiteY249" fmla="*/ 2142066 h 3505200"/>
              <a:gd name="connsiteX250" fmla="*/ 3115733 w 6604000"/>
              <a:gd name="connsiteY250" fmla="*/ 2133600 h 3505200"/>
              <a:gd name="connsiteX251" fmla="*/ 3039533 w 6604000"/>
              <a:gd name="connsiteY251" fmla="*/ 2108200 h 3505200"/>
              <a:gd name="connsiteX252" fmla="*/ 2997200 w 6604000"/>
              <a:gd name="connsiteY252" fmla="*/ 2099733 h 3505200"/>
              <a:gd name="connsiteX253" fmla="*/ 2963333 w 6604000"/>
              <a:gd name="connsiteY253" fmla="*/ 2082800 h 3505200"/>
              <a:gd name="connsiteX254" fmla="*/ 2921000 w 6604000"/>
              <a:gd name="connsiteY254" fmla="*/ 2074333 h 3505200"/>
              <a:gd name="connsiteX255" fmla="*/ 2844800 w 6604000"/>
              <a:gd name="connsiteY255" fmla="*/ 2057400 h 3505200"/>
              <a:gd name="connsiteX256" fmla="*/ 2717800 w 6604000"/>
              <a:gd name="connsiteY256" fmla="*/ 2032000 h 3505200"/>
              <a:gd name="connsiteX257" fmla="*/ 2650067 w 6604000"/>
              <a:gd name="connsiteY257" fmla="*/ 2006600 h 3505200"/>
              <a:gd name="connsiteX258" fmla="*/ 2607733 w 6604000"/>
              <a:gd name="connsiteY258" fmla="*/ 1989666 h 3505200"/>
              <a:gd name="connsiteX259" fmla="*/ 2531533 w 6604000"/>
              <a:gd name="connsiteY259" fmla="*/ 1972733 h 3505200"/>
              <a:gd name="connsiteX260" fmla="*/ 2455333 w 6604000"/>
              <a:gd name="connsiteY260" fmla="*/ 1947333 h 3505200"/>
              <a:gd name="connsiteX261" fmla="*/ 2421467 w 6604000"/>
              <a:gd name="connsiteY261" fmla="*/ 1930400 h 3505200"/>
              <a:gd name="connsiteX262" fmla="*/ 2353733 w 6604000"/>
              <a:gd name="connsiteY262" fmla="*/ 1896533 h 3505200"/>
              <a:gd name="connsiteX263" fmla="*/ 2269067 w 6604000"/>
              <a:gd name="connsiteY263" fmla="*/ 1879600 h 3505200"/>
              <a:gd name="connsiteX264" fmla="*/ 2243667 w 6604000"/>
              <a:gd name="connsiteY264" fmla="*/ 1871133 h 3505200"/>
              <a:gd name="connsiteX265" fmla="*/ 2133600 w 6604000"/>
              <a:gd name="connsiteY265" fmla="*/ 1845733 h 3505200"/>
              <a:gd name="connsiteX266" fmla="*/ 2040467 w 6604000"/>
              <a:gd name="connsiteY266" fmla="*/ 1837266 h 3505200"/>
              <a:gd name="connsiteX267" fmla="*/ 1828800 w 6604000"/>
              <a:gd name="connsiteY267" fmla="*/ 1811866 h 3505200"/>
              <a:gd name="connsiteX268" fmla="*/ 1778000 w 6604000"/>
              <a:gd name="connsiteY268" fmla="*/ 1794933 h 3505200"/>
              <a:gd name="connsiteX269" fmla="*/ 1718733 w 6604000"/>
              <a:gd name="connsiteY269" fmla="*/ 1786466 h 3505200"/>
              <a:gd name="connsiteX270" fmla="*/ 1676400 w 6604000"/>
              <a:gd name="connsiteY270" fmla="*/ 1778000 h 3505200"/>
              <a:gd name="connsiteX271" fmla="*/ 1634067 w 6604000"/>
              <a:gd name="connsiteY271" fmla="*/ 1761066 h 3505200"/>
              <a:gd name="connsiteX272" fmla="*/ 1600200 w 6604000"/>
              <a:gd name="connsiteY272" fmla="*/ 1752600 h 3505200"/>
              <a:gd name="connsiteX273" fmla="*/ 1642533 w 6604000"/>
              <a:gd name="connsiteY273" fmla="*/ 1744133 h 3505200"/>
              <a:gd name="connsiteX274" fmla="*/ 1693333 w 6604000"/>
              <a:gd name="connsiteY274" fmla="*/ 1735666 h 3505200"/>
              <a:gd name="connsiteX275" fmla="*/ 1718733 w 6604000"/>
              <a:gd name="connsiteY275" fmla="*/ 1718733 h 3505200"/>
              <a:gd name="connsiteX276" fmla="*/ 1786467 w 6604000"/>
              <a:gd name="connsiteY276" fmla="*/ 1710266 h 3505200"/>
              <a:gd name="connsiteX277" fmla="*/ 1845733 w 6604000"/>
              <a:gd name="connsiteY277" fmla="*/ 1701800 h 3505200"/>
              <a:gd name="connsiteX278" fmla="*/ 1871133 w 6604000"/>
              <a:gd name="connsiteY278" fmla="*/ 1693333 h 3505200"/>
              <a:gd name="connsiteX279" fmla="*/ 1998133 w 6604000"/>
              <a:gd name="connsiteY279" fmla="*/ 1676400 h 3505200"/>
              <a:gd name="connsiteX280" fmla="*/ 2032000 w 6604000"/>
              <a:gd name="connsiteY280" fmla="*/ 1667933 h 3505200"/>
              <a:gd name="connsiteX281" fmla="*/ 2108200 w 6604000"/>
              <a:gd name="connsiteY281" fmla="*/ 1659466 h 3505200"/>
              <a:gd name="connsiteX282" fmla="*/ 2142067 w 6604000"/>
              <a:gd name="connsiteY282" fmla="*/ 1642533 h 3505200"/>
              <a:gd name="connsiteX283" fmla="*/ 2167467 w 6604000"/>
              <a:gd name="connsiteY283" fmla="*/ 1634066 h 3505200"/>
              <a:gd name="connsiteX284" fmla="*/ 2294467 w 6604000"/>
              <a:gd name="connsiteY284" fmla="*/ 1617133 h 3505200"/>
              <a:gd name="connsiteX285" fmla="*/ 2336800 w 6604000"/>
              <a:gd name="connsiteY285" fmla="*/ 1608666 h 3505200"/>
              <a:gd name="connsiteX286" fmla="*/ 2362200 w 6604000"/>
              <a:gd name="connsiteY286" fmla="*/ 1591733 h 3505200"/>
              <a:gd name="connsiteX287" fmla="*/ 2506133 w 6604000"/>
              <a:gd name="connsiteY287" fmla="*/ 1583266 h 3505200"/>
              <a:gd name="connsiteX288" fmla="*/ 2573867 w 6604000"/>
              <a:gd name="connsiteY288" fmla="*/ 1574800 h 3505200"/>
              <a:gd name="connsiteX289" fmla="*/ 2599267 w 6604000"/>
              <a:gd name="connsiteY289" fmla="*/ 1566333 h 3505200"/>
              <a:gd name="connsiteX290" fmla="*/ 2633133 w 6604000"/>
              <a:gd name="connsiteY290" fmla="*/ 1557866 h 3505200"/>
              <a:gd name="connsiteX291" fmla="*/ 2675467 w 6604000"/>
              <a:gd name="connsiteY291" fmla="*/ 1540933 h 3505200"/>
              <a:gd name="connsiteX292" fmla="*/ 2751667 w 6604000"/>
              <a:gd name="connsiteY292" fmla="*/ 1524000 h 3505200"/>
              <a:gd name="connsiteX293" fmla="*/ 2785533 w 6604000"/>
              <a:gd name="connsiteY293" fmla="*/ 1507066 h 3505200"/>
              <a:gd name="connsiteX294" fmla="*/ 2844800 w 6604000"/>
              <a:gd name="connsiteY294" fmla="*/ 1490133 h 3505200"/>
              <a:gd name="connsiteX295" fmla="*/ 2921000 w 6604000"/>
              <a:gd name="connsiteY295" fmla="*/ 1464733 h 3505200"/>
              <a:gd name="connsiteX296" fmla="*/ 2946400 w 6604000"/>
              <a:gd name="connsiteY296" fmla="*/ 1456266 h 3505200"/>
              <a:gd name="connsiteX297" fmla="*/ 2971800 w 6604000"/>
              <a:gd name="connsiteY297" fmla="*/ 1447800 h 3505200"/>
              <a:gd name="connsiteX298" fmla="*/ 3039533 w 6604000"/>
              <a:gd name="connsiteY298" fmla="*/ 1422400 h 3505200"/>
              <a:gd name="connsiteX299" fmla="*/ 3090333 w 6604000"/>
              <a:gd name="connsiteY299" fmla="*/ 1405466 h 3505200"/>
              <a:gd name="connsiteX300" fmla="*/ 3124200 w 6604000"/>
              <a:gd name="connsiteY300" fmla="*/ 1388533 h 3505200"/>
              <a:gd name="connsiteX301" fmla="*/ 3166533 w 6604000"/>
              <a:gd name="connsiteY301" fmla="*/ 1371600 h 3505200"/>
              <a:gd name="connsiteX302" fmla="*/ 3200400 w 6604000"/>
              <a:gd name="connsiteY302" fmla="*/ 1354666 h 3505200"/>
              <a:gd name="connsiteX303" fmla="*/ 3242733 w 6604000"/>
              <a:gd name="connsiteY303" fmla="*/ 1346200 h 3505200"/>
              <a:gd name="connsiteX304" fmla="*/ 3259667 w 6604000"/>
              <a:gd name="connsiteY304" fmla="*/ 1329266 h 3505200"/>
              <a:gd name="connsiteX305" fmla="*/ 3310467 w 6604000"/>
              <a:gd name="connsiteY305" fmla="*/ 1312333 h 3505200"/>
              <a:gd name="connsiteX306" fmla="*/ 3403600 w 6604000"/>
              <a:gd name="connsiteY306" fmla="*/ 1286933 h 3505200"/>
              <a:gd name="connsiteX307" fmla="*/ 3445933 w 6604000"/>
              <a:gd name="connsiteY307" fmla="*/ 1270000 h 3505200"/>
              <a:gd name="connsiteX308" fmla="*/ 3496733 w 6604000"/>
              <a:gd name="connsiteY308" fmla="*/ 1253066 h 3505200"/>
              <a:gd name="connsiteX309" fmla="*/ 3522133 w 6604000"/>
              <a:gd name="connsiteY309" fmla="*/ 1244600 h 3505200"/>
              <a:gd name="connsiteX310" fmla="*/ 3581400 w 6604000"/>
              <a:gd name="connsiteY310" fmla="*/ 1219200 h 3505200"/>
              <a:gd name="connsiteX311" fmla="*/ 3632200 w 6604000"/>
              <a:gd name="connsiteY311" fmla="*/ 1210733 h 3505200"/>
              <a:gd name="connsiteX312" fmla="*/ 3742267 w 6604000"/>
              <a:gd name="connsiteY312" fmla="*/ 1168400 h 3505200"/>
              <a:gd name="connsiteX313" fmla="*/ 3869267 w 6604000"/>
              <a:gd name="connsiteY313" fmla="*/ 1151466 h 3505200"/>
              <a:gd name="connsiteX314" fmla="*/ 3962400 w 6604000"/>
              <a:gd name="connsiteY314" fmla="*/ 1126066 h 3505200"/>
              <a:gd name="connsiteX315" fmla="*/ 4157133 w 6604000"/>
              <a:gd name="connsiteY315" fmla="*/ 1109133 h 3505200"/>
              <a:gd name="connsiteX316" fmla="*/ 4275667 w 6604000"/>
              <a:gd name="connsiteY316" fmla="*/ 1075266 h 3505200"/>
              <a:gd name="connsiteX317" fmla="*/ 4360333 w 6604000"/>
              <a:gd name="connsiteY317" fmla="*/ 1066800 h 3505200"/>
              <a:gd name="connsiteX318" fmla="*/ 4445000 w 6604000"/>
              <a:gd name="connsiteY318" fmla="*/ 1041400 h 3505200"/>
              <a:gd name="connsiteX319" fmla="*/ 4572000 w 6604000"/>
              <a:gd name="connsiteY319" fmla="*/ 1016000 h 3505200"/>
              <a:gd name="connsiteX320" fmla="*/ 4665133 w 6604000"/>
              <a:gd name="connsiteY320" fmla="*/ 1007533 h 3505200"/>
              <a:gd name="connsiteX321" fmla="*/ 4741333 w 6604000"/>
              <a:gd name="connsiteY321" fmla="*/ 990600 h 3505200"/>
              <a:gd name="connsiteX322" fmla="*/ 4851400 w 6604000"/>
              <a:gd name="connsiteY322" fmla="*/ 973666 h 3505200"/>
              <a:gd name="connsiteX323" fmla="*/ 4885267 w 6604000"/>
              <a:gd name="connsiteY323" fmla="*/ 965200 h 3505200"/>
              <a:gd name="connsiteX324" fmla="*/ 5003800 w 6604000"/>
              <a:gd name="connsiteY324" fmla="*/ 939800 h 3505200"/>
              <a:gd name="connsiteX325" fmla="*/ 5063067 w 6604000"/>
              <a:gd name="connsiteY325" fmla="*/ 914400 h 3505200"/>
              <a:gd name="connsiteX326" fmla="*/ 5105400 w 6604000"/>
              <a:gd name="connsiteY326" fmla="*/ 897466 h 3505200"/>
              <a:gd name="connsiteX327" fmla="*/ 5139267 w 6604000"/>
              <a:gd name="connsiteY327" fmla="*/ 889000 h 3505200"/>
              <a:gd name="connsiteX328" fmla="*/ 5190067 w 6604000"/>
              <a:gd name="connsiteY328" fmla="*/ 863600 h 3505200"/>
              <a:gd name="connsiteX329" fmla="*/ 5223933 w 6604000"/>
              <a:gd name="connsiteY329" fmla="*/ 855133 h 3505200"/>
              <a:gd name="connsiteX330" fmla="*/ 5300133 w 6604000"/>
              <a:gd name="connsiteY330" fmla="*/ 838200 h 3505200"/>
              <a:gd name="connsiteX331" fmla="*/ 5325533 w 6604000"/>
              <a:gd name="connsiteY331" fmla="*/ 829733 h 3505200"/>
              <a:gd name="connsiteX332" fmla="*/ 5359400 w 6604000"/>
              <a:gd name="connsiteY332" fmla="*/ 821266 h 3505200"/>
              <a:gd name="connsiteX333" fmla="*/ 5393267 w 6604000"/>
              <a:gd name="connsiteY333" fmla="*/ 795866 h 3505200"/>
              <a:gd name="connsiteX334" fmla="*/ 5528733 w 6604000"/>
              <a:gd name="connsiteY334" fmla="*/ 787400 h 3505200"/>
              <a:gd name="connsiteX335" fmla="*/ 5604933 w 6604000"/>
              <a:gd name="connsiteY335" fmla="*/ 778933 h 3505200"/>
              <a:gd name="connsiteX336" fmla="*/ 5689600 w 6604000"/>
              <a:gd name="connsiteY336" fmla="*/ 770466 h 3505200"/>
              <a:gd name="connsiteX337" fmla="*/ 5740400 w 6604000"/>
              <a:gd name="connsiteY337" fmla="*/ 762000 h 3505200"/>
              <a:gd name="connsiteX338" fmla="*/ 5799667 w 6604000"/>
              <a:gd name="connsiteY338" fmla="*/ 753533 h 3505200"/>
              <a:gd name="connsiteX339" fmla="*/ 5842000 w 6604000"/>
              <a:gd name="connsiteY339" fmla="*/ 745066 h 3505200"/>
              <a:gd name="connsiteX340" fmla="*/ 5909733 w 6604000"/>
              <a:gd name="connsiteY340" fmla="*/ 736600 h 3505200"/>
              <a:gd name="connsiteX341" fmla="*/ 5977467 w 6604000"/>
              <a:gd name="connsiteY341" fmla="*/ 719666 h 3505200"/>
              <a:gd name="connsiteX342" fmla="*/ 6053667 w 6604000"/>
              <a:gd name="connsiteY342" fmla="*/ 711200 h 3505200"/>
              <a:gd name="connsiteX343" fmla="*/ 6079067 w 6604000"/>
              <a:gd name="connsiteY343" fmla="*/ 694266 h 3505200"/>
              <a:gd name="connsiteX344" fmla="*/ 6163733 w 6604000"/>
              <a:gd name="connsiteY344" fmla="*/ 677333 h 3505200"/>
              <a:gd name="connsiteX345" fmla="*/ 6197600 w 6604000"/>
              <a:gd name="connsiteY345" fmla="*/ 668866 h 3505200"/>
              <a:gd name="connsiteX346" fmla="*/ 6256867 w 6604000"/>
              <a:gd name="connsiteY346" fmla="*/ 643466 h 3505200"/>
              <a:gd name="connsiteX347" fmla="*/ 6282267 w 6604000"/>
              <a:gd name="connsiteY347" fmla="*/ 626533 h 3505200"/>
              <a:gd name="connsiteX348" fmla="*/ 6366933 w 6604000"/>
              <a:gd name="connsiteY348" fmla="*/ 601133 h 3505200"/>
              <a:gd name="connsiteX349" fmla="*/ 6417733 w 6604000"/>
              <a:gd name="connsiteY349" fmla="*/ 575733 h 3505200"/>
              <a:gd name="connsiteX350" fmla="*/ 6443133 w 6604000"/>
              <a:gd name="connsiteY350" fmla="*/ 558800 h 3505200"/>
              <a:gd name="connsiteX351" fmla="*/ 6519333 w 6604000"/>
              <a:gd name="connsiteY351" fmla="*/ 533400 h 3505200"/>
              <a:gd name="connsiteX352" fmla="*/ 6544733 w 6604000"/>
              <a:gd name="connsiteY352" fmla="*/ 524933 h 3505200"/>
              <a:gd name="connsiteX353" fmla="*/ 6587067 w 6604000"/>
              <a:gd name="connsiteY353" fmla="*/ 491066 h 3505200"/>
              <a:gd name="connsiteX354" fmla="*/ 6578600 w 6604000"/>
              <a:gd name="connsiteY354" fmla="*/ 372533 h 3505200"/>
              <a:gd name="connsiteX355" fmla="*/ 6570133 w 6604000"/>
              <a:gd name="connsiteY355" fmla="*/ 76200 h 3505200"/>
              <a:gd name="connsiteX356" fmla="*/ 6553200 w 6604000"/>
              <a:gd name="connsiteY356" fmla="*/ 0 h 3505200"/>
              <a:gd name="connsiteX357" fmla="*/ 6527800 w 6604000"/>
              <a:gd name="connsiteY357" fmla="*/ 8466 h 3505200"/>
              <a:gd name="connsiteX358" fmla="*/ 6519333 w 6604000"/>
              <a:gd name="connsiteY358" fmla="*/ 33866 h 3505200"/>
              <a:gd name="connsiteX359" fmla="*/ 6527800 w 6604000"/>
              <a:gd name="connsiteY359"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685800 w 6604000"/>
              <a:gd name="connsiteY77" fmla="*/ 1464733 h 3505200"/>
              <a:gd name="connsiteX78" fmla="*/ 626533 w 6604000"/>
              <a:gd name="connsiteY78" fmla="*/ 1473200 h 3505200"/>
              <a:gd name="connsiteX79" fmla="*/ 474133 w 6604000"/>
              <a:gd name="connsiteY79" fmla="*/ 1490133 h 3505200"/>
              <a:gd name="connsiteX80" fmla="*/ 440267 w 6604000"/>
              <a:gd name="connsiteY80" fmla="*/ 1507066 h 3505200"/>
              <a:gd name="connsiteX81" fmla="*/ 389467 w 6604000"/>
              <a:gd name="connsiteY81" fmla="*/ 1515533 h 3505200"/>
              <a:gd name="connsiteX82" fmla="*/ 347133 w 6604000"/>
              <a:gd name="connsiteY82" fmla="*/ 1524000 h 3505200"/>
              <a:gd name="connsiteX83" fmla="*/ 296333 w 6604000"/>
              <a:gd name="connsiteY83" fmla="*/ 1540933 h 3505200"/>
              <a:gd name="connsiteX84" fmla="*/ 270933 w 6604000"/>
              <a:gd name="connsiteY84" fmla="*/ 1557866 h 3505200"/>
              <a:gd name="connsiteX85" fmla="*/ 220133 w 6604000"/>
              <a:gd name="connsiteY85" fmla="*/ 1574800 h 3505200"/>
              <a:gd name="connsiteX86" fmla="*/ 169333 w 6604000"/>
              <a:gd name="connsiteY86" fmla="*/ 1625600 h 3505200"/>
              <a:gd name="connsiteX87" fmla="*/ 101600 w 6604000"/>
              <a:gd name="connsiteY87" fmla="*/ 1667933 h 3505200"/>
              <a:gd name="connsiteX88" fmla="*/ 67733 w 6604000"/>
              <a:gd name="connsiteY88" fmla="*/ 1718733 h 3505200"/>
              <a:gd name="connsiteX89" fmla="*/ 25400 w 6604000"/>
              <a:gd name="connsiteY89" fmla="*/ 1769533 h 3505200"/>
              <a:gd name="connsiteX90" fmla="*/ 0 w 6604000"/>
              <a:gd name="connsiteY90" fmla="*/ 1778000 h 3505200"/>
              <a:gd name="connsiteX91" fmla="*/ 50800 w 6604000"/>
              <a:gd name="connsiteY91" fmla="*/ 1786466 h 3505200"/>
              <a:gd name="connsiteX92" fmla="*/ 84667 w 6604000"/>
              <a:gd name="connsiteY92" fmla="*/ 1803400 h 3505200"/>
              <a:gd name="connsiteX93" fmla="*/ 220133 w 6604000"/>
              <a:gd name="connsiteY93" fmla="*/ 1811866 h 3505200"/>
              <a:gd name="connsiteX94" fmla="*/ 372533 w 6604000"/>
              <a:gd name="connsiteY94" fmla="*/ 1854200 h 3505200"/>
              <a:gd name="connsiteX95" fmla="*/ 457200 w 6604000"/>
              <a:gd name="connsiteY95" fmla="*/ 1871133 h 3505200"/>
              <a:gd name="connsiteX96" fmla="*/ 651933 w 6604000"/>
              <a:gd name="connsiteY96" fmla="*/ 1888066 h 3505200"/>
              <a:gd name="connsiteX97" fmla="*/ 702733 w 6604000"/>
              <a:gd name="connsiteY97" fmla="*/ 1896533 h 3505200"/>
              <a:gd name="connsiteX98" fmla="*/ 736600 w 6604000"/>
              <a:gd name="connsiteY98" fmla="*/ 1905000 h 3505200"/>
              <a:gd name="connsiteX99" fmla="*/ 855133 w 6604000"/>
              <a:gd name="connsiteY99" fmla="*/ 1913466 h 3505200"/>
              <a:gd name="connsiteX100" fmla="*/ 1126067 w 6604000"/>
              <a:gd name="connsiteY100" fmla="*/ 1938866 h 3505200"/>
              <a:gd name="connsiteX101" fmla="*/ 1159933 w 6604000"/>
              <a:gd name="connsiteY101" fmla="*/ 1947333 h 3505200"/>
              <a:gd name="connsiteX102" fmla="*/ 1202267 w 6604000"/>
              <a:gd name="connsiteY102" fmla="*/ 1955800 h 3505200"/>
              <a:gd name="connsiteX103" fmla="*/ 1286933 w 6604000"/>
              <a:gd name="connsiteY103" fmla="*/ 1981200 h 3505200"/>
              <a:gd name="connsiteX104" fmla="*/ 1346200 w 6604000"/>
              <a:gd name="connsiteY104" fmla="*/ 1989666 h 3505200"/>
              <a:gd name="connsiteX105" fmla="*/ 1405467 w 6604000"/>
              <a:gd name="connsiteY105" fmla="*/ 2006600 h 3505200"/>
              <a:gd name="connsiteX106" fmla="*/ 1447800 w 6604000"/>
              <a:gd name="connsiteY106" fmla="*/ 2015066 h 3505200"/>
              <a:gd name="connsiteX107" fmla="*/ 1473200 w 6604000"/>
              <a:gd name="connsiteY107" fmla="*/ 2023533 h 3505200"/>
              <a:gd name="connsiteX108" fmla="*/ 1507067 w 6604000"/>
              <a:gd name="connsiteY108" fmla="*/ 2032000 h 3505200"/>
              <a:gd name="connsiteX109" fmla="*/ 1583267 w 6604000"/>
              <a:gd name="connsiteY109" fmla="*/ 2091266 h 3505200"/>
              <a:gd name="connsiteX110" fmla="*/ 1583267 w 6604000"/>
              <a:gd name="connsiteY110" fmla="*/ 2091266 h 3505200"/>
              <a:gd name="connsiteX111" fmla="*/ 1651000 w 6604000"/>
              <a:gd name="connsiteY111" fmla="*/ 2142066 h 3505200"/>
              <a:gd name="connsiteX112" fmla="*/ 1676400 w 6604000"/>
              <a:gd name="connsiteY112" fmla="*/ 2150533 h 3505200"/>
              <a:gd name="connsiteX113" fmla="*/ 1769533 w 6604000"/>
              <a:gd name="connsiteY113" fmla="*/ 2201333 h 3505200"/>
              <a:gd name="connsiteX114" fmla="*/ 1837267 w 6604000"/>
              <a:gd name="connsiteY114" fmla="*/ 2243666 h 3505200"/>
              <a:gd name="connsiteX115" fmla="*/ 1888067 w 6604000"/>
              <a:gd name="connsiteY115" fmla="*/ 2269066 h 3505200"/>
              <a:gd name="connsiteX116" fmla="*/ 1972733 w 6604000"/>
              <a:gd name="connsiteY116" fmla="*/ 2294466 h 3505200"/>
              <a:gd name="connsiteX117" fmla="*/ 2006600 w 6604000"/>
              <a:gd name="connsiteY117" fmla="*/ 2311400 h 3505200"/>
              <a:gd name="connsiteX118" fmla="*/ 2116667 w 6604000"/>
              <a:gd name="connsiteY118" fmla="*/ 2336800 h 3505200"/>
              <a:gd name="connsiteX119" fmla="*/ 2192867 w 6604000"/>
              <a:gd name="connsiteY119" fmla="*/ 2362200 h 3505200"/>
              <a:gd name="connsiteX120" fmla="*/ 2277533 w 6604000"/>
              <a:gd name="connsiteY120" fmla="*/ 2387600 h 3505200"/>
              <a:gd name="connsiteX121" fmla="*/ 2328333 w 6604000"/>
              <a:gd name="connsiteY121" fmla="*/ 2413000 h 3505200"/>
              <a:gd name="connsiteX122" fmla="*/ 2379133 w 6604000"/>
              <a:gd name="connsiteY122" fmla="*/ 2421466 h 3505200"/>
              <a:gd name="connsiteX123" fmla="*/ 2421467 w 6604000"/>
              <a:gd name="connsiteY123" fmla="*/ 2438400 h 3505200"/>
              <a:gd name="connsiteX124" fmla="*/ 2472267 w 6604000"/>
              <a:gd name="connsiteY124" fmla="*/ 2455333 h 3505200"/>
              <a:gd name="connsiteX125" fmla="*/ 2582333 w 6604000"/>
              <a:gd name="connsiteY125" fmla="*/ 2514600 h 3505200"/>
              <a:gd name="connsiteX126" fmla="*/ 2607733 w 6604000"/>
              <a:gd name="connsiteY126" fmla="*/ 2531533 h 3505200"/>
              <a:gd name="connsiteX127" fmla="*/ 2683933 w 6604000"/>
              <a:gd name="connsiteY127" fmla="*/ 2556933 h 3505200"/>
              <a:gd name="connsiteX128" fmla="*/ 2768600 w 6604000"/>
              <a:gd name="connsiteY128" fmla="*/ 2590800 h 3505200"/>
              <a:gd name="connsiteX129" fmla="*/ 2802467 w 6604000"/>
              <a:gd name="connsiteY129" fmla="*/ 2607733 h 3505200"/>
              <a:gd name="connsiteX130" fmla="*/ 2853267 w 6604000"/>
              <a:gd name="connsiteY130" fmla="*/ 2616200 h 3505200"/>
              <a:gd name="connsiteX131" fmla="*/ 2904067 w 6604000"/>
              <a:gd name="connsiteY131" fmla="*/ 2633133 h 3505200"/>
              <a:gd name="connsiteX132" fmla="*/ 3022600 w 6604000"/>
              <a:gd name="connsiteY132" fmla="*/ 2658533 h 3505200"/>
              <a:gd name="connsiteX133" fmla="*/ 3064933 w 6604000"/>
              <a:gd name="connsiteY133" fmla="*/ 2675466 h 3505200"/>
              <a:gd name="connsiteX134" fmla="*/ 3098800 w 6604000"/>
              <a:gd name="connsiteY134" fmla="*/ 2692400 h 3505200"/>
              <a:gd name="connsiteX135" fmla="*/ 3149600 w 6604000"/>
              <a:gd name="connsiteY135" fmla="*/ 2700866 h 3505200"/>
              <a:gd name="connsiteX136" fmla="*/ 3191933 w 6604000"/>
              <a:gd name="connsiteY136" fmla="*/ 2726266 h 3505200"/>
              <a:gd name="connsiteX137" fmla="*/ 3259667 w 6604000"/>
              <a:gd name="connsiteY137" fmla="*/ 2751666 h 3505200"/>
              <a:gd name="connsiteX138" fmla="*/ 3293533 w 6604000"/>
              <a:gd name="connsiteY138" fmla="*/ 2777066 h 3505200"/>
              <a:gd name="connsiteX139" fmla="*/ 3318933 w 6604000"/>
              <a:gd name="connsiteY139" fmla="*/ 2785533 h 3505200"/>
              <a:gd name="connsiteX140" fmla="*/ 3352800 w 6604000"/>
              <a:gd name="connsiteY140" fmla="*/ 2802466 h 3505200"/>
              <a:gd name="connsiteX141" fmla="*/ 3462867 w 6604000"/>
              <a:gd name="connsiteY141" fmla="*/ 2827866 h 3505200"/>
              <a:gd name="connsiteX142" fmla="*/ 3581400 w 6604000"/>
              <a:gd name="connsiteY142" fmla="*/ 2853266 h 3505200"/>
              <a:gd name="connsiteX143" fmla="*/ 3606800 w 6604000"/>
              <a:gd name="connsiteY143" fmla="*/ 2870200 h 3505200"/>
              <a:gd name="connsiteX144" fmla="*/ 3708400 w 6604000"/>
              <a:gd name="connsiteY144" fmla="*/ 2878666 h 3505200"/>
              <a:gd name="connsiteX145" fmla="*/ 3776133 w 6604000"/>
              <a:gd name="connsiteY145" fmla="*/ 2887133 h 3505200"/>
              <a:gd name="connsiteX146" fmla="*/ 3818467 w 6604000"/>
              <a:gd name="connsiteY146" fmla="*/ 2895600 h 3505200"/>
              <a:gd name="connsiteX147" fmla="*/ 3945467 w 6604000"/>
              <a:gd name="connsiteY147" fmla="*/ 2904066 h 3505200"/>
              <a:gd name="connsiteX148" fmla="*/ 4047067 w 6604000"/>
              <a:gd name="connsiteY148" fmla="*/ 2921000 h 3505200"/>
              <a:gd name="connsiteX149" fmla="*/ 4275667 w 6604000"/>
              <a:gd name="connsiteY149" fmla="*/ 2929466 h 3505200"/>
              <a:gd name="connsiteX150" fmla="*/ 4470400 w 6604000"/>
              <a:gd name="connsiteY150" fmla="*/ 2937933 h 3505200"/>
              <a:gd name="connsiteX151" fmla="*/ 4563533 w 6604000"/>
              <a:gd name="connsiteY151" fmla="*/ 2946400 h 3505200"/>
              <a:gd name="connsiteX152" fmla="*/ 4648200 w 6604000"/>
              <a:gd name="connsiteY152" fmla="*/ 2971800 h 3505200"/>
              <a:gd name="connsiteX153" fmla="*/ 4775200 w 6604000"/>
              <a:gd name="connsiteY153" fmla="*/ 2988733 h 3505200"/>
              <a:gd name="connsiteX154" fmla="*/ 5063067 w 6604000"/>
              <a:gd name="connsiteY154" fmla="*/ 3005666 h 3505200"/>
              <a:gd name="connsiteX155" fmla="*/ 5088467 w 6604000"/>
              <a:gd name="connsiteY155" fmla="*/ 3014133 h 3505200"/>
              <a:gd name="connsiteX156" fmla="*/ 5113867 w 6604000"/>
              <a:gd name="connsiteY156" fmla="*/ 3031066 h 3505200"/>
              <a:gd name="connsiteX157" fmla="*/ 5156200 w 6604000"/>
              <a:gd name="connsiteY157" fmla="*/ 3039533 h 3505200"/>
              <a:gd name="connsiteX158" fmla="*/ 5190067 w 6604000"/>
              <a:gd name="connsiteY158" fmla="*/ 3056466 h 3505200"/>
              <a:gd name="connsiteX159" fmla="*/ 5223933 w 6604000"/>
              <a:gd name="connsiteY159" fmla="*/ 3064933 h 3505200"/>
              <a:gd name="connsiteX160" fmla="*/ 5249333 w 6604000"/>
              <a:gd name="connsiteY160" fmla="*/ 3073400 h 3505200"/>
              <a:gd name="connsiteX161" fmla="*/ 5325533 w 6604000"/>
              <a:gd name="connsiteY161" fmla="*/ 3107266 h 3505200"/>
              <a:gd name="connsiteX162" fmla="*/ 5350933 w 6604000"/>
              <a:gd name="connsiteY162" fmla="*/ 3115733 h 3505200"/>
              <a:gd name="connsiteX163" fmla="*/ 5410200 w 6604000"/>
              <a:gd name="connsiteY163" fmla="*/ 3158066 h 3505200"/>
              <a:gd name="connsiteX164" fmla="*/ 5435600 w 6604000"/>
              <a:gd name="connsiteY164" fmla="*/ 3166533 h 3505200"/>
              <a:gd name="connsiteX165" fmla="*/ 5461000 w 6604000"/>
              <a:gd name="connsiteY165" fmla="*/ 3183466 h 3505200"/>
              <a:gd name="connsiteX166" fmla="*/ 5486400 w 6604000"/>
              <a:gd name="connsiteY166" fmla="*/ 3191933 h 3505200"/>
              <a:gd name="connsiteX167" fmla="*/ 5511800 w 6604000"/>
              <a:gd name="connsiteY167" fmla="*/ 3208866 h 3505200"/>
              <a:gd name="connsiteX168" fmla="*/ 5562600 w 6604000"/>
              <a:gd name="connsiteY168" fmla="*/ 3217333 h 3505200"/>
              <a:gd name="connsiteX169" fmla="*/ 5596467 w 6604000"/>
              <a:gd name="connsiteY169" fmla="*/ 3234266 h 3505200"/>
              <a:gd name="connsiteX170" fmla="*/ 5613400 w 6604000"/>
              <a:gd name="connsiteY170" fmla="*/ 3251200 h 3505200"/>
              <a:gd name="connsiteX171" fmla="*/ 5715000 w 6604000"/>
              <a:gd name="connsiteY171" fmla="*/ 3268133 h 3505200"/>
              <a:gd name="connsiteX172" fmla="*/ 5740400 w 6604000"/>
              <a:gd name="connsiteY172" fmla="*/ 3285066 h 3505200"/>
              <a:gd name="connsiteX173" fmla="*/ 5901267 w 6604000"/>
              <a:gd name="connsiteY173" fmla="*/ 3302000 h 3505200"/>
              <a:gd name="connsiteX174" fmla="*/ 5960533 w 6604000"/>
              <a:gd name="connsiteY174" fmla="*/ 3318933 h 3505200"/>
              <a:gd name="connsiteX175" fmla="*/ 6002867 w 6604000"/>
              <a:gd name="connsiteY175" fmla="*/ 3335866 h 3505200"/>
              <a:gd name="connsiteX176" fmla="*/ 6028267 w 6604000"/>
              <a:gd name="connsiteY176" fmla="*/ 3344333 h 3505200"/>
              <a:gd name="connsiteX177" fmla="*/ 6062133 w 6604000"/>
              <a:gd name="connsiteY177" fmla="*/ 3361266 h 3505200"/>
              <a:gd name="connsiteX178" fmla="*/ 6112933 w 6604000"/>
              <a:gd name="connsiteY178" fmla="*/ 3386666 h 3505200"/>
              <a:gd name="connsiteX179" fmla="*/ 6197600 w 6604000"/>
              <a:gd name="connsiteY179" fmla="*/ 3403600 h 3505200"/>
              <a:gd name="connsiteX180" fmla="*/ 6299200 w 6604000"/>
              <a:gd name="connsiteY180" fmla="*/ 3420533 h 3505200"/>
              <a:gd name="connsiteX181" fmla="*/ 6324600 w 6604000"/>
              <a:gd name="connsiteY181" fmla="*/ 3429000 h 3505200"/>
              <a:gd name="connsiteX182" fmla="*/ 6358467 w 6604000"/>
              <a:gd name="connsiteY182" fmla="*/ 3437466 h 3505200"/>
              <a:gd name="connsiteX183" fmla="*/ 6409267 w 6604000"/>
              <a:gd name="connsiteY183" fmla="*/ 3454400 h 3505200"/>
              <a:gd name="connsiteX184" fmla="*/ 6434667 w 6604000"/>
              <a:gd name="connsiteY184" fmla="*/ 3462866 h 3505200"/>
              <a:gd name="connsiteX185" fmla="*/ 6519333 w 6604000"/>
              <a:gd name="connsiteY185" fmla="*/ 3479800 h 3505200"/>
              <a:gd name="connsiteX186" fmla="*/ 6570133 w 6604000"/>
              <a:gd name="connsiteY186" fmla="*/ 3496733 h 3505200"/>
              <a:gd name="connsiteX187" fmla="*/ 6595533 w 6604000"/>
              <a:gd name="connsiteY187" fmla="*/ 3505200 h 3505200"/>
              <a:gd name="connsiteX188" fmla="*/ 6604000 w 6604000"/>
              <a:gd name="connsiteY188" fmla="*/ 3471333 h 3505200"/>
              <a:gd name="connsiteX189" fmla="*/ 6595533 w 6604000"/>
              <a:gd name="connsiteY189" fmla="*/ 3437466 h 3505200"/>
              <a:gd name="connsiteX190" fmla="*/ 6587067 w 6604000"/>
              <a:gd name="connsiteY190" fmla="*/ 3412066 h 3505200"/>
              <a:gd name="connsiteX191" fmla="*/ 6544733 w 6604000"/>
              <a:gd name="connsiteY191" fmla="*/ 3361266 h 3505200"/>
              <a:gd name="connsiteX192" fmla="*/ 6519333 w 6604000"/>
              <a:gd name="connsiteY192" fmla="*/ 3276600 h 3505200"/>
              <a:gd name="connsiteX193" fmla="*/ 6493933 w 6604000"/>
              <a:gd name="connsiteY193" fmla="*/ 3107266 h 3505200"/>
              <a:gd name="connsiteX194" fmla="*/ 6485467 w 6604000"/>
              <a:gd name="connsiteY194" fmla="*/ 3039533 h 3505200"/>
              <a:gd name="connsiteX195" fmla="*/ 6172200 w 6604000"/>
              <a:gd name="connsiteY195" fmla="*/ 3014133 h 3505200"/>
              <a:gd name="connsiteX196" fmla="*/ 6121400 w 6604000"/>
              <a:gd name="connsiteY196" fmla="*/ 3005666 h 3505200"/>
              <a:gd name="connsiteX197" fmla="*/ 6053667 w 6604000"/>
              <a:gd name="connsiteY197" fmla="*/ 2988733 h 3505200"/>
              <a:gd name="connsiteX198" fmla="*/ 5952067 w 6604000"/>
              <a:gd name="connsiteY198" fmla="*/ 2980266 h 3505200"/>
              <a:gd name="connsiteX199" fmla="*/ 5909733 w 6604000"/>
              <a:gd name="connsiteY199" fmla="*/ 2971800 h 3505200"/>
              <a:gd name="connsiteX200" fmla="*/ 5833533 w 6604000"/>
              <a:gd name="connsiteY200" fmla="*/ 2963333 h 3505200"/>
              <a:gd name="connsiteX201" fmla="*/ 5799667 w 6604000"/>
              <a:gd name="connsiteY201" fmla="*/ 2946400 h 3505200"/>
              <a:gd name="connsiteX202" fmla="*/ 5748867 w 6604000"/>
              <a:gd name="connsiteY202" fmla="*/ 2937933 h 3505200"/>
              <a:gd name="connsiteX203" fmla="*/ 5689600 w 6604000"/>
              <a:gd name="connsiteY203" fmla="*/ 2912533 h 3505200"/>
              <a:gd name="connsiteX204" fmla="*/ 5545667 w 6604000"/>
              <a:gd name="connsiteY204" fmla="*/ 2887133 h 3505200"/>
              <a:gd name="connsiteX205" fmla="*/ 5469467 w 6604000"/>
              <a:gd name="connsiteY205" fmla="*/ 2861733 h 3505200"/>
              <a:gd name="connsiteX206" fmla="*/ 5444067 w 6604000"/>
              <a:gd name="connsiteY206" fmla="*/ 2853266 h 3505200"/>
              <a:gd name="connsiteX207" fmla="*/ 5418667 w 6604000"/>
              <a:gd name="connsiteY207" fmla="*/ 2844800 h 3505200"/>
              <a:gd name="connsiteX208" fmla="*/ 5350933 w 6604000"/>
              <a:gd name="connsiteY208" fmla="*/ 2810933 h 3505200"/>
              <a:gd name="connsiteX209" fmla="*/ 5308600 w 6604000"/>
              <a:gd name="connsiteY209" fmla="*/ 2794000 h 3505200"/>
              <a:gd name="connsiteX210" fmla="*/ 5249333 w 6604000"/>
              <a:gd name="connsiteY210" fmla="*/ 2760133 h 3505200"/>
              <a:gd name="connsiteX211" fmla="*/ 5198533 w 6604000"/>
              <a:gd name="connsiteY211" fmla="*/ 2743200 h 3505200"/>
              <a:gd name="connsiteX212" fmla="*/ 5173133 w 6604000"/>
              <a:gd name="connsiteY212" fmla="*/ 2726266 h 3505200"/>
              <a:gd name="connsiteX213" fmla="*/ 5130800 w 6604000"/>
              <a:gd name="connsiteY213" fmla="*/ 2709333 h 3505200"/>
              <a:gd name="connsiteX214" fmla="*/ 5105400 w 6604000"/>
              <a:gd name="connsiteY214" fmla="*/ 2700866 h 3505200"/>
              <a:gd name="connsiteX215" fmla="*/ 5080000 w 6604000"/>
              <a:gd name="connsiteY215" fmla="*/ 2683933 h 3505200"/>
              <a:gd name="connsiteX216" fmla="*/ 4995333 w 6604000"/>
              <a:gd name="connsiteY216" fmla="*/ 2667000 h 3505200"/>
              <a:gd name="connsiteX217" fmla="*/ 4936067 w 6604000"/>
              <a:gd name="connsiteY217" fmla="*/ 2650066 h 3505200"/>
              <a:gd name="connsiteX218" fmla="*/ 4885267 w 6604000"/>
              <a:gd name="connsiteY218" fmla="*/ 2641600 h 3505200"/>
              <a:gd name="connsiteX219" fmla="*/ 4851400 w 6604000"/>
              <a:gd name="connsiteY219" fmla="*/ 2633133 h 3505200"/>
              <a:gd name="connsiteX220" fmla="*/ 4809067 w 6604000"/>
              <a:gd name="connsiteY220" fmla="*/ 2624666 h 3505200"/>
              <a:gd name="connsiteX221" fmla="*/ 4783667 w 6604000"/>
              <a:gd name="connsiteY221" fmla="*/ 2607733 h 3505200"/>
              <a:gd name="connsiteX222" fmla="*/ 4690533 w 6604000"/>
              <a:gd name="connsiteY222" fmla="*/ 2590800 h 3505200"/>
              <a:gd name="connsiteX223" fmla="*/ 4622800 w 6604000"/>
              <a:gd name="connsiteY223" fmla="*/ 2582333 h 3505200"/>
              <a:gd name="connsiteX224" fmla="*/ 4572000 w 6604000"/>
              <a:gd name="connsiteY224" fmla="*/ 2573866 h 3505200"/>
              <a:gd name="connsiteX225" fmla="*/ 4495800 w 6604000"/>
              <a:gd name="connsiteY225" fmla="*/ 2565400 h 3505200"/>
              <a:gd name="connsiteX226" fmla="*/ 4402667 w 6604000"/>
              <a:gd name="connsiteY226" fmla="*/ 2540000 h 3505200"/>
              <a:gd name="connsiteX227" fmla="*/ 4368800 w 6604000"/>
              <a:gd name="connsiteY227" fmla="*/ 2531533 h 3505200"/>
              <a:gd name="connsiteX228" fmla="*/ 4326467 w 6604000"/>
              <a:gd name="connsiteY228" fmla="*/ 2523066 h 3505200"/>
              <a:gd name="connsiteX229" fmla="*/ 4275667 w 6604000"/>
              <a:gd name="connsiteY229" fmla="*/ 2506133 h 3505200"/>
              <a:gd name="connsiteX230" fmla="*/ 4199467 w 6604000"/>
              <a:gd name="connsiteY230" fmla="*/ 2497666 h 3505200"/>
              <a:gd name="connsiteX231" fmla="*/ 4174067 w 6604000"/>
              <a:gd name="connsiteY231" fmla="*/ 2480733 h 3505200"/>
              <a:gd name="connsiteX232" fmla="*/ 4080933 w 6604000"/>
              <a:gd name="connsiteY232" fmla="*/ 2446866 h 3505200"/>
              <a:gd name="connsiteX233" fmla="*/ 4038600 w 6604000"/>
              <a:gd name="connsiteY233" fmla="*/ 2429933 h 3505200"/>
              <a:gd name="connsiteX234" fmla="*/ 4004733 w 6604000"/>
              <a:gd name="connsiteY234" fmla="*/ 2413000 h 3505200"/>
              <a:gd name="connsiteX235" fmla="*/ 3962400 w 6604000"/>
              <a:gd name="connsiteY235" fmla="*/ 2396066 h 3505200"/>
              <a:gd name="connsiteX236" fmla="*/ 3937000 w 6604000"/>
              <a:gd name="connsiteY236" fmla="*/ 2379133 h 3505200"/>
              <a:gd name="connsiteX237" fmla="*/ 3869267 w 6604000"/>
              <a:gd name="connsiteY237" fmla="*/ 2370666 h 3505200"/>
              <a:gd name="connsiteX238" fmla="*/ 3793067 w 6604000"/>
              <a:gd name="connsiteY238" fmla="*/ 2336800 h 3505200"/>
              <a:gd name="connsiteX239" fmla="*/ 3767667 w 6604000"/>
              <a:gd name="connsiteY239" fmla="*/ 2328333 h 3505200"/>
              <a:gd name="connsiteX240" fmla="*/ 3742267 w 6604000"/>
              <a:gd name="connsiteY240" fmla="*/ 2319866 h 3505200"/>
              <a:gd name="connsiteX241" fmla="*/ 3632200 w 6604000"/>
              <a:gd name="connsiteY241" fmla="*/ 2286000 h 3505200"/>
              <a:gd name="connsiteX242" fmla="*/ 3589867 w 6604000"/>
              <a:gd name="connsiteY242" fmla="*/ 2269066 h 3505200"/>
              <a:gd name="connsiteX243" fmla="*/ 3522133 w 6604000"/>
              <a:gd name="connsiteY243" fmla="*/ 2235200 h 3505200"/>
              <a:gd name="connsiteX244" fmla="*/ 3471333 w 6604000"/>
              <a:gd name="connsiteY244" fmla="*/ 2226733 h 3505200"/>
              <a:gd name="connsiteX245" fmla="*/ 3420533 w 6604000"/>
              <a:gd name="connsiteY245" fmla="*/ 2192866 h 3505200"/>
              <a:gd name="connsiteX246" fmla="*/ 3369733 w 6604000"/>
              <a:gd name="connsiteY246" fmla="*/ 2175933 h 3505200"/>
              <a:gd name="connsiteX247" fmla="*/ 3327400 w 6604000"/>
              <a:gd name="connsiteY247" fmla="*/ 2159000 h 3505200"/>
              <a:gd name="connsiteX248" fmla="*/ 3208867 w 6604000"/>
              <a:gd name="connsiteY248" fmla="*/ 2142066 h 3505200"/>
              <a:gd name="connsiteX249" fmla="*/ 3115733 w 6604000"/>
              <a:gd name="connsiteY249" fmla="*/ 2133600 h 3505200"/>
              <a:gd name="connsiteX250" fmla="*/ 3039533 w 6604000"/>
              <a:gd name="connsiteY250" fmla="*/ 2108200 h 3505200"/>
              <a:gd name="connsiteX251" fmla="*/ 2997200 w 6604000"/>
              <a:gd name="connsiteY251" fmla="*/ 2099733 h 3505200"/>
              <a:gd name="connsiteX252" fmla="*/ 2963333 w 6604000"/>
              <a:gd name="connsiteY252" fmla="*/ 2082800 h 3505200"/>
              <a:gd name="connsiteX253" fmla="*/ 2921000 w 6604000"/>
              <a:gd name="connsiteY253" fmla="*/ 2074333 h 3505200"/>
              <a:gd name="connsiteX254" fmla="*/ 2844800 w 6604000"/>
              <a:gd name="connsiteY254" fmla="*/ 2057400 h 3505200"/>
              <a:gd name="connsiteX255" fmla="*/ 2717800 w 6604000"/>
              <a:gd name="connsiteY255" fmla="*/ 2032000 h 3505200"/>
              <a:gd name="connsiteX256" fmla="*/ 2650067 w 6604000"/>
              <a:gd name="connsiteY256" fmla="*/ 2006600 h 3505200"/>
              <a:gd name="connsiteX257" fmla="*/ 2607733 w 6604000"/>
              <a:gd name="connsiteY257" fmla="*/ 1989666 h 3505200"/>
              <a:gd name="connsiteX258" fmla="*/ 2531533 w 6604000"/>
              <a:gd name="connsiteY258" fmla="*/ 1972733 h 3505200"/>
              <a:gd name="connsiteX259" fmla="*/ 2455333 w 6604000"/>
              <a:gd name="connsiteY259" fmla="*/ 1947333 h 3505200"/>
              <a:gd name="connsiteX260" fmla="*/ 2421467 w 6604000"/>
              <a:gd name="connsiteY260" fmla="*/ 1930400 h 3505200"/>
              <a:gd name="connsiteX261" fmla="*/ 2353733 w 6604000"/>
              <a:gd name="connsiteY261" fmla="*/ 1896533 h 3505200"/>
              <a:gd name="connsiteX262" fmla="*/ 2269067 w 6604000"/>
              <a:gd name="connsiteY262" fmla="*/ 1879600 h 3505200"/>
              <a:gd name="connsiteX263" fmla="*/ 2243667 w 6604000"/>
              <a:gd name="connsiteY263" fmla="*/ 1871133 h 3505200"/>
              <a:gd name="connsiteX264" fmla="*/ 2133600 w 6604000"/>
              <a:gd name="connsiteY264" fmla="*/ 1845733 h 3505200"/>
              <a:gd name="connsiteX265" fmla="*/ 2040467 w 6604000"/>
              <a:gd name="connsiteY265" fmla="*/ 1837266 h 3505200"/>
              <a:gd name="connsiteX266" fmla="*/ 1828800 w 6604000"/>
              <a:gd name="connsiteY266" fmla="*/ 1811866 h 3505200"/>
              <a:gd name="connsiteX267" fmla="*/ 1778000 w 6604000"/>
              <a:gd name="connsiteY267" fmla="*/ 1794933 h 3505200"/>
              <a:gd name="connsiteX268" fmla="*/ 1718733 w 6604000"/>
              <a:gd name="connsiteY268" fmla="*/ 1786466 h 3505200"/>
              <a:gd name="connsiteX269" fmla="*/ 1676400 w 6604000"/>
              <a:gd name="connsiteY269" fmla="*/ 1778000 h 3505200"/>
              <a:gd name="connsiteX270" fmla="*/ 1634067 w 6604000"/>
              <a:gd name="connsiteY270" fmla="*/ 1761066 h 3505200"/>
              <a:gd name="connsiteX271" fmla="*/ 1600200 w 6604000"/>
              <a:gd name="connsiteY271" fmla="*/ 1752600 h 3505200"/>
              <a:gd name="connsiteX272" fmla="*/ 1642533 w 6604000"/>
              <a:gd name="connsiteY272" fmla="*/ 1744133 h 3505200"/>
              <a:gd name="connsiteX273" fmla="*/ 1693333 w 6604000"/>
              <a:gd name="connsiteY273" fmla="*/ 1735666 h 3505200"/>
              <a:gd name="connsiteX274" fmla="*/ 1718733 w 6604000"/>
              <a:gd name="connsiteY274" fmla="*/ 1718733 h 3505200"/>
              <a:gd name="connsiteX275" fmla="*/ 1786467 w 6604000"/>
              <a:gd name="connsiteY275" fmla="*/ 1710266 h 3505200"/>
              <a:gd name="connsiteX276" fmla="*/ 1845733 w 6604000"/>
              <a:gd name="connsiteY276" fmla="*/ 1701800 h 3505200"/>
              <a:gd name="connsiteX277" fmla="*/ 1871133 w 6604000"/>
              <a:gd name="connsiteY277" fmla="*/ 1693333 h 3505200"/>
              <a:gd name="connsiteX278" fmla="*/ 1998133 w 6604000"/>
              <a:gd name="connsiteY278" fmla="*/ 1676400 h 3505200"/>
              <a:gd name="connsiteX279" fmla="*/ 2032000 w 6604000"/>
              <a:gd name="connsiteY279" fmla="*/ 1667933 h 3505200"/>
              <a:gd name="connsiteX280" fmla="*/ 2108200 w 6604000"/>
              <a:gd name="connsiteY280" fmla="*/ 1659466 h 3505200"/>
              <a:gd name="connsiteX281" fmla="*/ 2142067 w 6604000"/>
              <a:gd name="connsiteY281" fmla="*/ 1642533 h 3505200"/>
              <a:gd name="connsiteX282" fmla="*/ 2167467 w 6604000"/>
              <a:gd name="connsiteY282" fmla="*/ 1634066 h 3505200"/>
              <a:gd name="connsiteX283" fmla="*/ 2294467 w 6604000"/>
              <a:gd name="connsiteY283" fmla="*/ 1617133 h 3505200"/>
              <a:gd name="connsiteX284" fmla="*/ 2336800 w 6604000"/>
              <a:gd name="connsiteY284" fmla="*/ 1608666 h 3505200"/>
              <a:gd name="connsiteX285" fmla="*/ 2362200 w 6604000"/>
              <a:gd name="connsiteY285" fmla="*/ 1591733 h 3505200"/>
              <a:gd name="connsiteX286" fmla="*/ 2506133 w 6604000"/>
              <a:gd name="connsiteY286" fmla="*/ 1583266 h 3505200"/>
              <a:gd name="connsiteX287" fmla="*/ 2573867 w 6604000"/>
              <a:gd name="connsiteY287" fmla="*/ 1574800 h 3505200"/>
              <a:gd name="connsiteX288" fmla="*/ 2599267 w 6604000"/>
              <a:gd name="connsiteY288" fmla="*/ 1566333 h 3505200"/>
              <a:gd name="connsiteX289" fmla="*/ 2633133 w 6604000"/>
              <a:gd name="connsiteY289" fmla="*/ 1557866 h 3505200"/>
              <a:gd name="connsiteX290" fmla="*/ 2675467 w 6604000"/>
              <a:gd name="connsiteY290" fmla="*/ 1540933 h 3505200"/>
              <a:gd name="connsiteX291" fmla="*/ 2751667 w 6604000"/>
              <a:gd name="connsiteY291" fmla="*/ 1524000 h 3505200"/>
              <a:gd name="connsiteX292" fmla="*/ 2785533 w 6604000"/>
              <a:gd name="connsiteY292" fmla="*/ 1507066 h 3505200"/>
              <a:gd name="connsiteX293" fmla="*/ 2844800 w 6604000"/>
              <a:gd name="connsiteY293" fmla="*/ 1490133 h 3505200"/>
              <a:gd name="connsiteX294" fmla="*/ 2921000 w 6604000"/>
              <a:gd name="connsiteY294" fmla="*/ 1464733 h 3505200"/>
              <a:gd name="connsiteX295" fmla="*/ 2946400 w 6604000"/>
              <a:gd name="connsiteY295" fmla="*/ 1456266 h 3505200"/>
              <a:gd name="connsiteX296" fmla="*/ 2971800 w 6604000"/>
              <a:gd name="connsiteY296" fmla="*/ 1447800 h 3505200"/>
              <a:gd name="connsiteX297" fmla="*/ 3039533 w 6604000"/>
              <a:gd name="connsiteY297" fmla="*/ 1422400 h 3505200"/>
              <a:gd name="connsiteX298" fmla="*/ 3090333 w 6604000"/>
              <a:gd name="connsiteY298" fmla="*/ 1405466 h 3505200"/>
              <a:gd name="connsiteX299" fmla="*/ 3124200 w 6604000"/>
              <a:gd name="connsiteY299" fmla="*/ 1388533 h 3505200"/>
              <a:gd name="connsiteX300" fmla="*/ 3166533 w 6604000"/>
              <a:gd name="connsiteY300" fmla="*/ 1371600 h 3505200"/>
              <a:gd name="connsiteX301" fmla="*/ 3200400 w 6604000"/>
              <a:gd name="connsiteY301" fmla="*/ 1354666 h 3505200"/>
              <a:gd name="connsiteX302" fmla="*/ 3242733 w 6604000"/>
              <a:gd name="connsiteY302" fmla="*/ 1346200 h 3505200"/>
              <a:gd name="connsiteX303" fmla="*/ 3259667 w 6604000"/>
              <a:gd name="connsiteY303" fmla="*/ 1329266 h 3505200"/>
              <a:gd name="connsiteX304" fmla="*/ 3310467 w 6604000"/>
              <a:gd name="connsiteY304" fmla="*/ 1312333 h 3505200"/>
              <a:gd name="connsiteX305" fmla="*/ 3403600 w 6604000"/>
              <a:gd name="connsiteY305" fmla="*/ 1286933 h 3505200"/>
              <a:gd name="connsiteX306" fmla="*/ 3445933 w 6604000"/>
              <a:gd name="connsiteY306" fmla="*/ 1270000 h 3505200"/>
              <a:gd name="connsiteX307" fmla="*/ 3496733 w 6604000"/>
              <a:gd name="connsiteY307" fmla="*/ 1253066 h 3505200"/>
              <a:gd name="connsiteX308" fmla="*/ 3522133 w 6604000"/>
              <a:gd name="connsiteY308" fmla="*/ 1244600 h 3505200"/>
              <a:gd name="connsiteX309" fmla="*/ 3581400 w 6604000"/>
              <a:gd name="connsiteY309" fmla="*/ 1219200 h 3505200"/>
              <a:gd name="connsiteX310" fmla="*/ 3632200 w 6604000"/>
              <a:gd name="connsiteY310" fmla="*/ 1210733 h 3505200"/>
              <a:gd name="connsiteX311" fmla="*/ 3742267 w 6604000"/>
              <a:gd name="connsiteY311" fmla="*/ 1168400 h 3505200"/>
              <a:gd name="connsiteX312" fmla="*/ 3869267 w 6604000"/>
              <a:gd name="connsiteY312" fmla="*/ 1151466 h 3505200"/>
              <a:gd name="connsiteX313" fmla="*/ 3962400 w 6604000"/>
              <a:gd name="connsiteY313" fmla="*/ 1126066 h 3505200"/>
              <a:gd name="connsiteX314" fmla="*/ 4157133 w 6604000"/>
              <a:gd name="connsiteY314" fmla="*/ 1109133 h 3505200"/>
              <a:gd name="connsiteX315" fmla="*/ 4275667 w 6604000"/>
              <a:gd name="connsiteY315" fmla="*/ 1075266 h 3505200"/>
              <a:gd name="connsiteX316" fmla="*/ 4360333 w 6604000"/>
              <a:gd name="connsiteY316" fmla="*/ 1066800 h 3505200"/>
              <a:gd name="connsiteX317" fmla="*/ 4445000 w 6604000"/>
              <a:gd name="connsiteY317" fmla="*/ 1041400 h 3505200"/>
              <a:gd name="connsiteX318" fmla="*/ 4572000 w 6604000"/>
              <a:gd name="connsiteY318" fmla="*/ 1016000 h 3505200"/>
              <a:gd name="connsiteX319" fmla="*/ 4665133 w 6604000"/>
              <a:gd name="connsiteY319" fmla="*/ 1007533 h 3505200"/>
              <a:gd name="connsiteX320" fmla="*/ 4741333 w 6604000"/>
              <a:gd name="connsiteY320" fmla="*/ 990600 h 3505200"/>
              <a:gd name="connsiteX321" fmla="*/ 4851400 w 6604000"/>
              <a:gd name="connsiteY321" fmla="*/ 973666 h 3505200"/>
              <a:gd name="connsiteX322" fmla="*/ 4885267 w 6604000"/>
              <a:gd name="connsiteY322" fmla="*/ 965200 h 3505200"/>
              <a:gd name="connsiteX323" fmla="*/ 5003800 w 6604000"/>
              <a:gd name="connsiteY323" fmla="*/ 939800 h 3505200"/>
              <a:gd name="connsiteX324" fmla="*/ 5063067 w 6604000"/>
              <a:gd name="connsiteY324" fmla="*/ 914400 h 3505200"/>
              <a:gd name="connsiteX325" fmla="*/ 5105400 w 6604000"/>
              <a:gd name="connsiteY325" fmla="*/ 897466 h 3505200"/>
              <a:gd name="connsiteX326" fmla="*/ 5139267 w 6604000"/>
              <a:gd name="connsiteY326" fmla="*/ 889000 h 3505200"/>
              <a:gd name="connsiteX327" fmla="*/ 5190067 w 6604000"/>
              <a:gd name="connsiteY327" fmla="*/ 863600 h 3505200"/>
              <a:gd name="connsiteX328" fmla="*/ 5223933 w 6604000"/>
              <a:gd name="connsiteY328" fmla="*/ 855133 h 3505200"/>
              <a:gd name="connsiteX329" fmla="*/ 5300133 w 6604000"/>
              <a:gd name="connsiteY329" fmla="*/ 838200 h 3505200"/>
              <a:gd name="connsiteX330" fmla="*/ 5325533 w 6604000"/>
              <a:gd name="connsiteY330" fmla="*/ 829733 h 3505200"/>
              <a:gd name="connsiteX331" fmla="*/ 5359400 w 6604000"/>
              <a:gd name="connsiteY331" fmla="*/ 821266 h 3505200"/>
              <a:gd name="connsiteX332" fmla="*/ 5393267 w 6604000"/>
              <a:gd name="connsiteY332" fmla="*/ 795866 h 3505200"/>
              <a:gd name="connsiteX333" fmla="*/ 5528733 w 6604000"/>
              <a:gd name="connsiteY333" fmla="*/ 787400 h 3505200"/>
              <a:gd name="connsiteX334" fmla="*/ 5604933 w 6604000"/>
              <a:gd name="connsiteY334" fmla="*/ 778933 h 3505200"/>
              <a:gd name="connsiteX335" fmla="*/ 5689600 w 6604000"/>
              <a:gd name="connsiteY335" fmla="*/ 770466 h 3505200"/>
              <a:gd name="connsiteX336" fmla="*/ 5740400 w 6604000"/>
              <a:gd name="connsiteY336" fmla="*/ 762000 h 3505200"/>
              <a:gd name="connsiteX337" fmla="*/ 5799667 w 6604000"/>
              <a:gd name="connsiteY337" fmla="*/ 753533 h 3505200"/>
              <a:gd name="connsiteX338" fmla="*/ 5842000 w 6604000"/>
              <a:gd name="connsiteY338" fmla="*/ 745066 h 3505200"/>
              <a:gd name="connsiteX339" fmla="*/ 5909733 w 6604000"/>
              <a:gd name="connsiteY339" fmla="*/ 736600 h 3505200"/>
              <a:gd name="connsiteX340" fmla="*/ 5977467 w 6604000"/>
              <a:gd name="connsiteY340" fmla="*/ 719666 h 3505200"/>
              <a:gd name="connsiteX341" fmla="*/ 6053667 w 6604000"/>
              <a:gd name="connsiteY341" fmla="*/ 711200 h 3505200"/>
              <a:gd name="connsiteX342" fmla="*/ 6079067 w 6604000"/>
              <a:gd name="connsiteY342" fmla="*/ 694266 h 3505200"/>
              <a:gd name="connsiteX343" fmla="*/ 6163733 w 6604000"/>
              <a:gd name="connsiteY343" fmla="*/ 677333 h 3505200"/>
              <a:gd name="connsiteX344" fmla="*/ 6197600 w 6604000"/>
              <a:gd name="connsiteY344" fmla="*/ 668866 h 3505200"/>
              <a:gd name="connsiteX345" fmla="*/ 6256867 w 6604000"/>
              <a:gd name="connsiteY345" fmla="*/ 643466 h 3505200"/>
              <a:gd name="connsiteX346" fmla="*/ 6282267 w 6604000"/>
              <a:gd name="connsiteY346" fmla="*/ 626533 h 3505200"/>
              <a:gd name="connsiteX347" fmla="*/ 6366933 w 6604000"/>
              <a:gd name="connsiteY347" fmla="*/ 601133 h 3505200"/>
              <a:gd name="connsiteX348" fmla="*/ 6417733 w 6604000"/>
              <a:gd name="connsiteY348" fmla="*/ 575733 h 3505200"/>
              <a:gd name="connsiteX349" fmla="*/ 6443133 w 6604000"/>
              <a:gd name="connsiteY349" fmla="*/ 558800 h 3505200"/>
              <a:gd name="connsiteX350" fmla="*/ 6519333 w 6604000"/>
              <a:gd name="connsiteY350" fmla="*/ 533400 h 3505200"/>
              <a:gd name="connsiteX351" fmla="*/ 6544733 w 6604000"/>
              <a:gd name="connsiteY351" fmla="*/ 524933 h 3505200"/>
              <a:gd name="connsiteX352" fmla="*/ 6587067 w 6604000"/>
              <a:gd name="connsiteY352" fmla="*/ 491066 h 3505200"/>
              <a:gd name="connsiteX353" fmla="*/ 6578600 w 6604000"/>
              <a:gd name="connsiteY353" fmla="*/ 372533 h 3505200"/>
              <a:gd name="connsiteX354" fmla="*/ 6570133 w 6604000"/>
              <a:gd name="connsiteY354" fmla="*/ 76200 h 3505200"/>
              <a:gd name="connsiteX355" fmla="*/ 6553200 w 6604000"/>
              <a:gd name="connsiteY355" fmla="*/ 0 h 3505200"/>
              <a:gd name="connsiteX356" fmla="*/ 6527800 w 6604000"/>
              <a:gd name="connsiteY356" fmla="*/ 8466 h 3505200"/>
              <a:gd name="connsiteX357" fmla="*/ 6519333 w 6604000"/>
              <a:gd name="connsiteY357" fmla="*/ 33866 h 3505200"/>
              <a:gd name="connsiteX358" fmla="*/ 6527800 w 6604000"/>
              <a:gd name="connsiteY358"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626533 w 6604000"/>
              <a:gd name="connsiteY77" fmla="*/ 1473200 h 3505200"/>
              <a:gd name="connsiteX78" fmla="*/ 474133 w 6604000"/>
              <a:gd name="connsiteY78" fmla="*/ 1490133 h 3505200"/>
              <a:gd name="connsiteX79" fmla="*/ 440267 w 6604000"/>
              <a:gd name="connsiteY79" fmla="*/ 1507066 h 3505200"/>
              <a:gd name="connsiteX80" fmla="*/ 389467 w 6604000"/>
              <a:gd name="connsiteY80" fmla="*/ 1515533 h 3505200"/>
              <a:gd name="connsiteX81" fmla="*/ 347133 w 6604000"/>
              <a:gd name="connsiteY81" fmla="*/ 1524000 h 3505200"/>
              <a:gd name="connsiteX82" fmla="*/ 296333 w 6604000"/>
              <a:gd name="connsiteY82" fmla="*/ 1540933 h 3505200"/>
              <a:gd name="connsiteX83" fmla="*/ 270933 w 6604000"/>
              <a:gd name="connsiteY83" fmla="*/ 1557866 h 3505200"/>
              <a:gd name="connsiteX84" fmla="*/ 220133 w 6604000"/>
              <a:gd name="connsiteY84" fmla="*/ 1574800 h 3505200"/>
              <a:gd name="connsiteX85" fmla="*/ 169333 w 6604000"/>
              <a:gd name="connsiteY85" fmla="*/ 1625600 h 3505200"/>
              <a:gd name="connsiteX86" fmla="*/ 101600 w 6604000"/>
              <a:gd name="connsiteY86" fmla="*/ 1667933 h 3505200"/>
              <a:gd name="connsiteX87" fmla="*/ 67733 w 6604000"/>
              <a:gd name="connsiteY87" fmla="*/ 1718733 h 3505200"/>
              <a:gd name="connsiteX88" fmla="*/ 25400 w 6604000"/>
              <a:gd name="connsiteY88" fmla="*/ 1769533 h 3505200"/>
              <a:gd name="connsiteX89" fmla="*/ 0 w 6604000"/>
              <a:gd name="connsiteY89" fmla="*/ 1778000 h 3505200"/>
              <a:gd name="connsiteX90" fmla="*/ 50800 w 6604000"/>
              <a:gd name="connsiteY90" fmla="*/ 1786466 h 3505200"/>
              <a:gd name="connsiteX91" fmla="*/ 84667 w 6604000"/>
              <a:gd name="connsiteY91" fmla="*/ 1803400 h 3505200"/>
              <a:gd name="connsiteX92" fmla="*/ 220133 w 6604000"/>
              <a:gd name="connsiteY92" fmla="*/ 1811866 h 3505200"/>
              <a:gd name="connsiteX93" fmla="*/ 372533 w 6604000"/>
              <a:gd name="connsiteY93" fmla="*/ 1854200 h 3505200"/>
              <a:gd name="connsiteX94" fmla="*/ 457200 w 6604000"/>
              <a:gd name="connsiteY94" fmla="*/ 1871133 h 3505200"/>
              <a:gd name="connsiteX95" fmla="*/ 651933 w 6604000"/>
              <a:gd name="connsiteY95" fmla="*/ 1888066 h 3505200"/>
              <a:gd name="connsiteX96" fmla="*/ 702733 w 6604000"/>
              <a:gd name="connsiteY96" fmla="*/ 1896533 h 3505200"/>
              <a:gd name="connsiteX97" fmla="*/ 736600 w 6604000"/>
              <a:gd name="connsiteY97" fmla="*/ 1905000 h 3505200"/>
              <a:gd name="connsiteX98" fmla="*/ 855133 w 6604000"/>
              <a:gd name="connsiteY98" fmla="*/ 1913466 h 3505200"/>
              <a:gd name="connsiteX99" fmla="*/ 1126067 w 6604000"/>
              <a:gd name="connsiteY99" fmla="*/ 1938866 h 3505200"/>
              <a:gd name="connsiteX100" fmla="*/ 1159933 w 6604000"/>
              <a:gd name="connsiteY100" fmla="*/ 1947333 h 3505200"/>
              <a:gd name="connsiteX101" fmla="*/ 1202267 w 6604000"/>
              <a:gd name="connsiteY101" fmla="*/ 1955800 h 3505200"/>
              <a:gd name="connsiteX102" fmla="*/ 1286933 w 6604000"/>
              <a:gd name="connsiteY102" fmla="*/ 1981200 h 3505200"/>
              <a:gd name="connsiteX103" fmla="*/ 1346200 w 6604000"/>
              <a:gd name="connsiteY103" fmla="*/ 1989666 h 3505200"/>
              <a:gd name="connsiteX104" fmla="*/ 1405467 w 6604000"/>
              <a:gd name="connsiteY104" fmla="*/ 2006600 h 3505200"/>
              <a:gd name="connsiteX105" fmla="*/ 1447800 w 6604000"/>
              <a:gd name="connsiteY105" fmla="*/ 2015066 h 3505200"/>
              <a:gd name="connsiteX106" fmla="*/ 1473200 w 6604000"/>
              <a:gd name="connsiteY106" fmla="*/ 2023533 h 3505200"/>
              <a:gd name="connsiteX107" fmla="*/ 1507067 w 6604000"/>
              <a:gd name="connsiteY107" fmla="*/ 2032000 h 3505200"/>
              <a:gd name="connsiteX108" fmla="*/ 1583267 w 6604000"/>
              <a:gd name="connsiteY108" fmla="*/ 2091266 h 3505200"/>
              <a:gd name="connsiteX109" fmla="*/ 1583267 w 6604000"/>
              <a:gd name="connsiteY109" fmla="*/ 2091266 h 3505200"/>
              <a:gd name="connsiteX110" fmla="*/ 1651000 w 6604000"/>
              <a:gd name="connsiteY110" fmla="*/ 2142066 h 3505200"/>
              <a:gd name="connsiteX111" fmla="*/ 1676400 w 6604000"/>
              <a:gd name="connsiteY111" fmla="*/ 2150533 h 3505200"/>
              <a:gd name="connsiteX112" fmla="*/ 1769533 w 6604000"/>
              <a:gd name="connsiteY112" fmla="*/ 2201333 h 3505200"/>
              <a:gd name="connsiteX113" fmla="*/ 1837267 w 6604000"/>
              <a:gd name="connsiteY113" fmla="*/ 2243666 h 3505200"/>
              <a:gd name="connsiteX114" fmla="*/ 1888067 w 6604000"/>
              <a:gd name="connsiteY114" fmla="*/ 2269066 h 3505200"/>
              <a:gd name="connsiteX115" fmla="*/ 1972733 w 6604000"/>
              <a:gd name="connsiteY115" fmla="*/ 2294466 h 3505200"/>
              <a:gd name="connsiteX116" fmla="*/ 2006600 w 6604000"/>
              <a:gd name="connsiteY116" fmla="*/ 2311400 h 3505200"/>
              <a:gd name="connsiteX117" fmla="*/ 2116667 w 6604000"/>
              <a:gd name="connsiteY117" fmla="*/ 2336800 h 3505200"/>
              <a:gd name="connsiteX118" fmla="*/ 2192867 w 6604000"/>
              <a:gd name="connsiteY118" fmla="*/ 2362200 h 3505200"/>
              <a:gd name="connsiteX119" fmla="*/ 2277533 w 6604000"/>
              <a:gd name="connsiteY119" fmla="*/ 2387600 h 3505200"/>
              <a:gd name="connsiteX120" fmla="*/ 2328333 w 6604000"/>
              <a:gd name="connsiteY120" fmla="*/ 2413000 h 3505200"/>
              <a:gd name="connsiteX121" fmla="*/ 2379133 w 6604000"/>
              <a:gd name="connsiteY121" fmla="*/ 2421466 h 3505200"/>
              <a:gd name="connsiteX122" fmla="*/ 2421467 w 6604000"/>
              <a:gd name="connsiteY122" fmla="*/ 2438400 h 3505200"/>
              <a:gd name="connsiteX123" fmla="*/ 2472267 w 6604000"/>
              <a:gd name="connsiteY123" fmla="*/ 2455333 h 3505200"/>
              <a:gd name="connsiteX124" fmla="*/ 2582333 w 6604000"/>
              <a:gd name="connsiteY124" fmla="*/ 2514600 h 3505200"/>
              <a:gd name="connsiteX125" fmla="*/ 2607733 w 6604000"/>
              <a:gd name="connsiteY125" fmla="*/ 2531533 h 3505200"/>
              <a:gd name="connsiteX126" fmla="*/ 2683933 w 6604000"/>
              <a:gd name="connsiteY126" fmla="*/ 2556933 h 3505200"/>
              <a:gd name="connsiteX127" fmla="*/ 2768600 w 6604000"/>
              <a:gd name="connsiteY127" fmla="*/ 2590800 h 3505200"/>
              <a:gd name="connsiteX128" fmla="*/ 2802467 w 6604000"/>
              <a:gd name="connsiteY128" fmla="*/ 2607733 h 3505200"/>
              <a:gd name="connsiteX129" fmla="*/ 2853267 w 6604000"/>
              <a:gd name="connsiteY129" fmla="*/ 2616200 h 3505200"/>
              <a:gd name="connsiteX130" fmla="*/ 2904067 w 6604000"/>
              <a:gd name="connsiteY130" fmla="*/ 2633133 h 3505200"/>
              <a:gd name="connsiteX131" fmla="*/ 3022600 w 6604000"/>
              <a:gd name="connsiteY131" fmla="*/ 2658533 h 3505200"/>
              <a:gd name="connsiteX132" fmla="*/ 3064933 w 6604000"/>
              <a:gd name="connsiteY132" fmla="*/ 2675466 h 3505200"/>
              <a:gd name="connsiteX133" fmla="*/ 3098800 w 6604000"/>
              <a:gd name="connsiteY133" fmla="*/ 2692400 h 3505200"/>
              <a:gd name="connsiteX134" fmla="*/ 3149600 w 6604000"/>
              <a:gd name="connsiteY134" fmla="*/ 2700866 h 3505200"/>
              <a:gd name="connsiteX135" fmla="*/ 3191933 w 6604000"/>
              <a:gd name="connsiteY135" fmla="*/ 2726266 h 3505200"/>
              <a:gd name="connsiteX136" fmla="*/ 3259667 w 6604000"/>
              <a:gd name="connsiteY136" fmla="*/ 2751666 h 3505200"/>
              <a:gd name="connsiteX137" fmla="*/ 3293533 w 6604000"/>
              <a:gd name="connsiteY137" fmla="*/ 2777066 h 3505200"/>
              <a:gd name="connsiteX138" fmla="*/ 3318933 w 6604000"/>
              <a:gd name="connsiteY138" fmla="*/ 2785533 h 3505200"/>
              <a:gd name="connsiteX139" fmla="*/ 3352800 w 6604000"/>
              <a:gd name="connsiteY139" fmla="*/ 2802466 h 3505200"/>
              <a:gd name="connsiteX140" fmla="*/ 3462867 w 6604000"/>
              <a:gd name="connsiteY140" fmla="*/ 2827866 h 3505200"/>
              <a:gd name="connsiteX141" fmla="*/ 3581400 w 6604000"/>
              <a:gd name="connsiteY141" fmla="*/ 2853266 h 3505200"/>
              <a:gd name="connsiteX142" fmla="*/ 3606800 w 6604000"/>
              <a:gd name="connsiteY142" fmla="*/ 2870200 h 3505200"/>
              <a:gd name="connsiteX143" fmla="*/ 3708400 w 6604000"/>
              <a:gd name="connsiteY143" fmla="*/ 2878666 h 3505200"/>
              <a:gd name="connsiteX144" fmla="*/ 3776133 w 6604000"/>
              <a:gd name="connsiteY144" fmla="*/ 2887133 h 3505200"/>
              <a:gd name="connsiteX145" fmla="*/ 3818467 w 6604000"/>
              <a:gd name="connsiteY145" fmla="*/ 2895600 h 3505200"/>
              <a:gd name="connsiteX146" fmla="*/ 3945467 w 6604000"/>
              <a:gd name="connsiteY146" fmla="*/ 2904066 h 3505200"/>
              <a:gd name="connsiteX147" fmla="*/ 4047067 w 6604000"/>
              <a:gd name="connsiteY147" fmla="*/ 2921000 h 3505200"/>
              <a:gd name="connsiteX148" fmla="*/ 4275667 w 6604000"/>
              <a:gd name="connsiteY148" fmla="*/ 2929466 h 3505200"/>
              <a:gd name="connsiteX149" fmla="*/ 4470400 w 6604000"/>
              <a:gd name="connsiteY149" fmla="*/ 2937933 h 3505200"/>
              <a:gd name="connsiteX150" fmla="*/ 4563533 w 6604000"/>
              <a:gd name="connsiteY150" fmla="*/ 2946400 h 3505200"/>
              <a:gd name="connsiteX151" fmla="*/ 4648200 w 6604000"/>
              <a:gd name="connsiteY151" fmla="*/ 2971800 h 3505200"/>
              <a:gd name="connsiteX152" fmla="*/ 4775200 w 6604000"/>
              <a:gd name="connsiteY152" fmla="*/ 2988733 h 3505200"/>
              <a:gd name="connsiteX153" fmla="*/ 5063067 w 6604000"/>
              <a:gd name="connsiteY153" fmla="*/ 3005666 h 3505200"/>
              <a:gd name="connsiteX154" fmla="*/ 5088467 w 6604000"/>
              <a:gd name="connsiteY154" fmla="*/ 3014133 h 3505200"/>
              <a:gd name="connsiteX155" fmla="*/ 5113867 w 6604000"/>
              <a:gd name="connsiteY155" fmla="*/ 3031066 h 3505200"/>
              <a:gd name="connsiteX156" fmla="*/ 5156200 w 6604000"/>
              <a:gd name="connsiteY156" fmla="*/ 3039533 h 3505200"/>
              <a:gd name="connsiteX157" fmla="*/ 5190067 w 6604000"/>
              <a:gd name="connsiteY157" fmla="*/ 3056466 h 3505200"/>
              <a:gd name="connsiteX158" fmla="*/ 5223933 w 6604000"/>
              <a:gd name="connsiteY158" fmla="*/ 3064933 h 3505200"/>
              <a:gd name="connsiteX159" fmla="*/ 5249333 w 6604000"/>
              <a:gd name="connsiteY159" fmla="*/ 3073400 h 3505200"/>
              <a:gd name="connsiteX160" fmla="*/ 5325533 w 6604000"/>
              <a:gd name="connsiteY160" fmla="*/ 3107266 h 3505200"/>
              <a:gd name="connsiteX161" fmla="*/ 5350933 w 6604000"/>
              <a:gd name="connsiteY161" fmla="*/ 3115733 h 3505200"/>
              <a:gd name="connsiteX162" fmla="*/ 5410200 w 6604000"/>
              <a:gd name="connsiteY162" fmla="*/ 3158066 h 3505200"/>
              <a:gd name="connsiteX163" fmla="*/ 5435600 w 6604000"/>
              <a:gd name="connsiteY163" fmla="*/ 3166533 h 3505200"/>
              <a:gd name="connsiteX164" fmla="*/ 5461000 w 6604000"/>
              <a:gd name="connsiteY164" fmla="*/ 3183466 h 3505200"/>
              <a:gd name="connsiteX165" fmla="*/ 5486400 w 6604000"/>
              <a:gd name="connsiteY165" fmla="*/ 3191933 h 3505200"/>
              <a:gd name="connsiteX166" fmla="*/ 5511800 w 6604000"/>
              <a:gd name="connsiteY166" fmla="*/ 3208866 h 3505200"/>
              <a:gd name="connsiteX167" fmla="*/ 5562600 w 6604000"/>
              <a:gd name="connsiteY167" fmla="*/ 3217333 h 3505200"/>
              <a:gd name="connsiteX168" fmla="*/ 5596467 w 6604000"/>
              <a:gd name="connsiteY168" fmla="*/ 3234266 h 3505200"/>
              <a:gd name="connsiteX169" fmla="*/ 5613400 w 6604000"/>
              <a:gd name="connsiteY169" fmla="*/ 3251200 h 3505200"/>
              <a:gd name="connsiteX170" fmla="*/ 5715000 w 6604000"/>
              <a:gd name="connsiteY170" fmla="*/ 3268133 h 3505200"/>
              <a:gd name="connsiteX171" fmla="*/ 5740400 w 6604000"/>
              <a:gd name="connsiteY171" fmla="*/ 3285066 h 3505200"/>
              <a:gd name="connsiteX172" fmla="*/ 5901267 w 6604000"/>
              <a:gd name="connsiteY172" fmla="*/ 3302000 h 3505200"/>
              <a:gd name="connsiteX173" fmla="*/ 5960533 w 6604000"/>
              <a:gd name="connsiteY173" fmla="*/ 3318933 h 3505200"/>
              <a:gd name="connsiteX174" fmla="*/ 6002867 w 6604000"/>
              <a:gd name="connsiteY174" fmla="*/ 3335866 h 3505200"/>
              <a:gd name="connsiteX175" fmla="*/ 6028267 w 6604000"/>
              <a:gd name="connsiteY175" fmla="*/ 3344333 h 3505200"/>
              <a:gd name="connsiteX176" fmla="*/ 6062133 w 6604000"/>
              <a:gd name="connsiteY176" fmla="*/ 3361266 h 3505200"/>
              <a:gd name="connsiteX177" fmla="*/ 6112933 w 6604000"/>
              <a:gd name="connsiteY177" fmla="*/ 3386666 h 3505200"/>
              <a:gd name="connsiteX178" fmla="*/ 6197600 w 6604000"/>
              <a:gd name="connsiteY178" fmla="*/ 3403600 h 3505200"/>
              <a:gd name="connsiteX179" fmla="*/ 6299200 w 6604000"/>
              <a:gd name="connsiteY179" fmla="*/ 3420533 h 3505200"/>
              <a:gd name="connsiteX180" fmla="*/ 6324600 w 6604000"/>
              <a:gd name="connsiteY180" fmla="*/ 3429000 h 3505200"/>
              <a:gd name="connsiteX181" fmla="*/ 6358467 w 6604000"/>
              <a:gd name="connsiteY181" fmla="*/ 3437466 h 3505200"/>
              <a:gd name="connsiteX182" fmla="*/ 6409267 w 6604000"/>
              <a:gd name="connsiteY182" fmla="*/ 3454400 h 3505200"/>
              <a:gd name="connsiteX183" fmla="*/ 6434667 w 6604000"/>
              <a:gd name="connsiteY183" fmla="*/ 3462866 h 3505200"/>
              <a:gd name="connsiteX184" fmla="*/ 6519333 w 6604000"/>
              <a:gd name="connsiteY184" fmla="*/ 3479800 h 3505200"/>
              <a:gd name="connsiteX185" fmla="*/ 6570133 w 6604000"/>
              <a:gd name="connsiteY185" fmla="*/ 3496733 h 3505200"/>
              <a:gd name="connsiteX186" fmla="*/ 6595533 w 6604000"/>
              <a:gd name="connsiteY186" fmla="*/ 3505200 h 3505200"/>
              <a:gd name="connsiteX187" fmla="*/ 6604000 w 6604000"/>
              <a:gd name="connsiteY187" fmla="*/ 3471333 h 3505200"/>
              <a:gd name="connsiteX188" fmla="*/ 6595533 w 6604000"/>
              <a:gd name="connsiteY188" fmla="*/ 3437466 h 3505200"/>
              <a:gd name="connsiteX189" fmla="*/ 6587067 w 6604000"/>
              <a:gd name="connsiteY189" fmla="*/ 3412066 h 3505200"/>
              <a:gd name="connsiteX190" fmla="*/ 6544733 w 6604000"/>
              <a:gd name="connsiteY190" fmla="*/ 3361266 h 3505200"/>
              <a:gd name="connsiteX191" fmla="*/ 6519333 w 6604000"/>
              <a:gd name="connsiteY191" fmla="*/ 3276600 h 3505200"/>
              <a:gd name="connsiteX192" fmla="*/ 6493933 w 6604000"/>
              <a:gd name="connsiteY192" fmla="*/ 3107266 h 3505200"/>
              <a:gd name="connsiteX193" fmla="*/ 6485467 w 6604000"/>
              <a:gd name="connsiteY193" fmla="*/ 3039533 h 3505200"/>
              <a:gd name="connsiteX194" fmla="*/ 6172200 w 6604000"/>
              <a:gd name="connsiteY194" fmla="*/ 3014133 h 3505200"/>
              <a:gd name="connsiteX195" fmla="*/ 6121400 w 6604000"/>
              <a:gd name="connsiteY195" fmla="*/ 3005666 h 3505200"/>
              <a:gd name="connsiteX196" fmla="*/ 6053667 w 6604000"/>
              <a:gd name="connsiteY196" fmla="*/ 2988733 h 3505200"/>
              <a:gd name="connsiteX197" fmla="*/ 5952067 w 6604000"/>
              <a:gd name="connsiteY197" fmla="*/ 2980266 h 3505200"/>
              <a:gd name="connsiteX198" fmla="*/ 5909733 w 6604000"/>
              <a:gd name="connsiteY198" fmla="*/ 2971800 h 3505200"/>
              <a:gd name="connsiteX199" fmla="*/ 5833533 w 6604000"/>
              <a:gd name="connsiteY199" fmla="*/ 2963333 h 3505200"/>
              <a:gd name="connsiteX200" fmla="*/ 5799667 w 6604000"/>
              <a:gd name="connsiteY200" fmla="*/ 2946400 h 3505200"/>
              <a:gd name="connsiteX201" fmla="*/ 5748867 w 6604000"/>
              <a:gd name="connsiteY201" fmla="*/ 2937933 h 3505200"/>
              <a:gd name="connsiteX202" fmla="*/ 5689600 w 6604000"/>
              <a:gd name="connsiteY202" fmla="*/ 2912533 h 3505200"/>
              <a:gd name="connsiteX203" fmla="*/ 5545667 w 6604000"/>
              <a:gd name="connsiteY203" fmla="*/ 2887133 h 3505200"/>
              <a:gd name="connsiteX204" fmla="*/ 5469467 w 6604000"/>
              <a:gd name="connsiteY204" fmla="*/ 2861733 h 3505200"/>
              <a:gd name="connsiteX205" fmla="*/ 5444067 w 6604000"/>
              <a:gd name="connsiteY205" fmla="*/ 2853266 h 3505200"/>
              <a:gd name="connsiteX206" fmla="*/ 5418667 w 6604000"/>
              <a:gd name="connsiteY206" fmla="*/ 2844800 h 3505200"/>
              <a:gd name="connsiteX207" fmla="*/ 5350933 w 6604000"/>
              <a:gd name="connsiteY207" fmla="*/ 2810933 h 3505200"/>
              <a:gd name="connsiteX208" fmla="*/ 5308600 w 6604000"/>
              <a:gd name="connsiteY208" fmla="*/ 2794000 h 3505200"/>
              <a:gd name="connsiteX209" fmla="*/ 5249333 w 6604000"/>
              <a:gd name="connsiteY209" fmla="*/ 2760133 h 3505200"/>
              <a:gd name="connsiteX210" fmla="*/ 5198533 w 6604000"/>
              <a:gd name="connsiteY210" fmla="*/ 2743200 h 3505200"/>
              <a:gd name="connsiteX211" fmla="*/ 5173133 w 6604000"/>
              <a:gd name="connsiteY211" fmla="*/ 2726266 h 3505200"/>
              <a:gd name="connsiteX212" fmla="*/ 5130800 w 6604000"/>
              <a:gd name="connsiteY212" fmla="*/ 2709333 h 3505200"/>
              <a:gd name="connsiteX213" fmla="*/ 5105400 w 6604000"/>
              <a:gd name="connsiteY213" fmla="*/ 2700866 h 3505200"/>
              <a:gd name="connsiteX214" fmla="*/ 5080000 w 6604000"/>
              <a:gd name="connsiteY214" fmla="*/ 2683933 h 3505200"/>
              <a:gd name="connsiteX215" fmla="*/ 4995333 w 6604000"/>
              <a:gd name="connsiteY215" fmla="*/ 2667000 h 3505200"/>
              <a:gd name="connsiteX216" fmla="*/ 4936067 w 6604000"/>
              <a:gd name="connsiteY216" fmla="*/ 2650066 h 3505200"/>
              <a:gd name="connsiteX217" fmla="*/ 4885267 w 6604000"/>
              <a:gd name="connsiteY217" fmla="*/ 2641600 h 3505200"/>
              <a:gd name="connsiteX218" fmla="*/ 4851400 w 6604000"/>
              <a:gd name="connsiteY218" fmla="*/ 2633133 h 3505200"/>
              <a:gd name="connsiteX219" fmla="*/ 4809067 w 6604000"/>
              <a:gd name="connsiteY219" fmla="*/ 2624666 h 3505200"/>
              <a:gd name="connsiteX220" fmla="*/ 4783667 w 6604000"/>
              <a:gd name="connsiteY220" fmla="*/ 2607733 h 3505200"/>
              <a:gd name="connsiteX221" fmla="*/ 4690533 w 6604000"/>
              <a:gd name="connsiteY221" fmla="*/ 2590800 h 3505200"/>
              <a:gd name="connsiteX222" fmla="*/ 4622800 w 6604000"/>
              <a:gd name="connsiteY222" fmla="*/ 2582333 h 3505200"/>
              <a:gd name="connsiteX223" fmla="*/ 4572000 w 6604000"/>
              <a:gd name="connsiteY223" fmla="*/ 2573866 h 3505200"/>
              <a:gd name="connsiteX224" fmla="*/ 4495800 w 6604000"/>
              <a:gd name="connsiteY224" fmla="*/ 2565400 h 3505200"/>
              <a:gd name="connsiteX225" fmla="*/ 4402667 w 6604000"/>
              <a:gd name="connsiteY225" fmla="*/ 2540000 h 3505200"/>
              <a:gd name="connsiteX226" fmla="*/ 4368800 w 6604000"/>
              <a:gd name="connsiteY226" fmla="*/ 2531533 h 3505200"/>
              <a:gd name="connsiteX227" fmla="*/ 4326467 w 6604000"/>
              <a:gd name="connsiteY227" fmla="*/ 2523066 h 3505200"/>
              <a:gd name="connsiteX228" fmla="*/ 4275667 w 6604000"/>
              <a:gd name="connsiteY228" fmla="*/ 2506133 h 3505200"/>
              <a:gd name="connsiteX229" fmla="*/ 4199467 w 6604000"/>
              <a:gd name="connsiteY229" fmla="*/ 2497666 h 3505200"/>
              <a:gd name="connsiteX230" fmla="*/ 4174067 w 6604000"/>
              <a:gd name="connsiteY230" fmla="*/ 2480733 h 3505200"/>
              <a:gd name="connsiteX231" fmla="*/ 4080933 w 6604000"/>
              <a:gd name="connsiteY231" fmla="*/ 2446866 h 3505200"/>
              <a:gd name="connsiteX232" fmla="*/ 4038600 w 6604000"/>
              <a:gd name="connsiteY232" fmla="*/ 2429933 h 3505200"/>
              <a:gd name="connsiteX233" fmla="*/ 4004733 w 6604000"/>
              <a:gd name="connsiteY233" fmla="*/ 2413000 h 3505200"/>
              <a:gd name="connsiteX234" fmla="*/ 3962400 w 6604000"/>
              <a:gd name="connsiteY234" fmla="*/ 2396066 h 3505200"/>
              <a:gd name="connsiteX235" fmla="*/ 3937000 w 6604000"/>
              <a:gd name="connsiteY235" fmla="*/ 2379133 h 3505200"/>
              <a:gd name="connsiteX236" fmla="*/ 3869267 w 6604000"/>
              <a:gd name="connsiteY236" fmla="*/ 2370666 h 3505200"/>
              <a:gd name="connsiteX237" fmla="*/ 3793067 w 6604000"/>
              <a:gd name="connsiteY237" fmla="*/ 2336800 h 3505200"/>
              <a:gd name="connsiteX238" fmla="*/ 3767667 w 6604000"/>
              <a:gd name="connsiteY238" fmla="*/ 2328333 h 3505200"/>
              <a:gd name="connsiteX239" fmla="*/ 3742267 w 6604000"/>
              <a:gd name="connsiteY239" fmla="*/ 2319866 h 3505200"/>
              <a:gd name="connsiteX240" fmla="*/ 3632200 w 6604000"/>
              <a:gd name="connsiteY240" fmla="*/ 2286000 h 3505200"/>
              <a:gd name="connsiteX241" fmla="*/ 3589867 w 6604000"/>
              <a:gd name="connsiteY241" fmla="*/ 2269066 h 3505200"/>
              <a:gd name="connsiteX242" fmla="*/ 3522133 w 6604000"/>
              <a:gd name="connsiteY242" fmla="*/ 2235200 h 3505200"/>
              <a:gd name="connsiteX243" fmla="*/ 3471333 w 6604000"/>
              <a:gd name="connsiteY243" fmla="*/ 2226733 h 3505200"/>
              <a:gd name="connsiteX244" fmla="*/ 3420533 w 6604000"/>
              <a:gd name="connsiteY244" fmla="*/ 2192866 h 3505200"/>
              <a:gd name="connsiteX245" fmla="*/ 3369733 w 6604000"/>
              <a:gd name="connsiteY245" fmla="*/ 2175933 h 3505200"/>
              <a:gd name="connsiteX246" fmla="*/ 3327400 w 6604000"/>
              <a:gd name="connsiteY246" fmla="*/ 2159000 h 3505200"/>
              <a:gd name="connsiteX247" fmla="*/ 3208867 w 6604000"/>
              <a:gd name="connsiteY247" fmla="*/ 2142066 h 3505200"/>
              <a:gd name="connsiteX248" fmla="*/ 3115733 w 6604000"/>
              <a:gd name="connsiteY248" fmla="*/ 2133600 h 3505200"/>
              <a:gd name="connsiteX249" fmla="*/ 3039533 w 6604000"/>
              <a:gd name="connsiteY249" fmla="*/ 2108200 h 3505200"/>
              <a:gd name="connsiteX250" fmla="*/ 2997200 w 6604000"/>
              <a:gd name="connsiteY250" fmla="*/ 2099733 h 3505200"/>
              <a:gd name="connsiteX251" fmla="*/ 2963333 w 6604000"/>
              <a:gd name="connsiteY251" fmla="*/ 2082800 h 3505200"/>
              <a:gd name="connsiteX252" fmla="*/ 2921000 w 6604000"/>
              <a:gd name="connsiteY252" fmla="*/ 2074333 h 3505200"/>
              <a:gd name="connsiteX253" fmla="*/ 2844800 w 6604000"/>
              <a:gd name="connsiteY253" fmla="*/ 2057400 h 3505200"/>
              <a:gd name="connsiteX254" fmla="*/ 2717800 w 6604000"/>
              <a:gd name="connsiteY254" fmla="*/ 2032000 h 3505200"/>
              <a:gd name="connsiteX255" fmla="*/ 2650067 w 6604000"/>
              <a:gd name="connsiteY255" fmla="*/ 2006600 h 3505200"/>
              <a:gd name="connsiteX256" fmla="*/ 2607733 w 6604000"/>
              <a:gd name="connsiteY256" fmla="*/ 1989666 h 3505200"/>
              <a:gd name="connsiteX257" fmla="*/ 2531533 w 6604000"/>
              <a:gd name="connsiteY257" fmla="*/ 1972733 h 3505200"/>
              <a:gd name="connsiteX258" fmla="*/ 2455333 w 6604000"/>
              <a:gd name="connsiteY258" fmla="*/ 1947333 h 3505200"/>
              <a:gd name="connsiteX259" fmla="*/ 2421467 w 6604000"/>
              <a:gd name="connsiteY259" fmla="*/ 1930400 h 3505200"/>
              <a:gd name="connsiteX260" fmla="*/ 2353733 w 6604000"/>
              <a:gd name="connsiteY260" fmla="*/ 1896533 h 3505200"/>
              <a:gd name="connsiteX261" fmla="*/ 2269067 w 6604000"/>
              <a:gd name="connsiteY261" fmla="*/ 1879600 h 3505200"/>
              <a:gd name="connsiteX262" fmla="*/ 2243667 w 6604000"/>
              <a:gd name="connsiteY262" fmla="*/ 1871133 h 3505200"/>
              <a:gd name="connsiteX263" fmla="*/ 2133600 w 6604000"/>
              <a:gd name="connsiteY263" fmla="*/ 1845733 h 3505200"/>
              <a:gd name="connsiteX264" fmla="*/ 2040467 w 6604000"/>
              <a:gd name="connsiteY264" fmla="*/ 1837266 h 3505200"/>
              <a:gd name="connsiteX265" fmla="*/ 1828800 w 6604000"/>
              <a:gd name="connsiteY265" fmla="*/ 1811866 h 3505200"/>
              <a:gd name="connsiteX266" fmla="*/ 1778000 w 6604000"/>
              <a:gd name="connsiteY266" fmla="*/ 1794933 h 3505200"/>
              <a:gd name="connsiteX267" fmla="*/ 1718733 w 6604000"/>
              <a:gd name="connsiteY267" fmla="*/ 1786466 h 3505200"/>
              <a:gd name="connsiteX268" fmla="*/ 1676400 w 6604000"/>
              <a:gd name="connsiteY268" fmla="*/ 1778000 h 3505200"/>
              <a:gd name="connsiteX269" fmla="*/ 1634067 w 6604000"/>
              <a:gd name="connsiteY269" fmla="*/ 1761066 h 3505200"/>
              <a:gd name="connsiteX270" fmla="*/ 1600200 w 6604000"/>
              <a:gd name="connsiteY270" fmla="*/ 1752600 h 3505200"/>
              <a:gd name="connsiteX271" fmla="*/ 1642533 w 6604000"/>
              <a:gd name="connsiteY271" fmla="*/ 1744133 h 3505200"/>
              <a:gd name="connsiteX272" fmla="*/ 1693333 w 6604000"/>
              <a:gd name="connsiteY272" fmla="*/ 1735666 h 3505200"/>
              <a:gd name="connsiteX273" fmla="*/ 1718733 w 6604000"/>
              <a:gd name="connsiteY273" fmla="*/ 1718733 h 3505200"/>
              <a:gd name="connsiteX274" fmla="*/ 1786467 w 6604000"/>
              <a:gd name="connsiteY274" fmla="*/ 1710266 h 3505200"/>
              <a:gd name="connsiteX275" fmla="*/ 1845733 w 6604000"/>
              <a:gd name="connsiteY275" fmla="*/ 1701800 h 3505200"/>
              <a:gd name="connsiteX276" fmla="*/ 1871133 w 6604000"/>
              <a:gd name="connsiteY276" fmla="*/ 1693333 h 3505200"/>
              <a:gd name="connsiteX277" fmla="*/ 1998133 w 6604000"/>
              <a:gd name="connsiteY277" fmla="*/ 1676400 h 3505200"/>
              <a:gd name="connsiteX278" fmla="*/ 2032000 w 6604000"/>
              <a:gd name="connsiteY278" fmla="*/ 1667933 h 3505200"/>
              <a:gd name="connsiteX279" fmla="*/ 2108200 w 6604000"/>
              <a:gd name="connsiteY279" fmla="*/ 1659466 h 3505200"/>
              <a:gd name="connsiteX280" fmla="*/ 2142067 w 6604000"/>
              <a:gd name="connsiteY280" fmla="*/ 1642533 h 3505200"/>
              <a:gd name="connsiteX281" fmla="*/ 2167467 w 6604000"/>
              <a:gd name="connsiteY281" fmla="*/ 1634066 h 3505200"/>
              <a:gd name="connsiteX282" fmla="*/ 2294467 w 6604000"/>
              <a:gd name="connsiteY282" fmla="*/ 1617133 h 3505200"/>
              <a:gd name="connsiteX283" fmla="*/ 2336800 w 6604000"/>
              <a:gd name="connsiteY283" fmla="*/ 1608666 h 3505200"/>
              <a:gd name="connsiteX284" fmla="*/ 2362200 w 6604000"/>
              <a:gd name="connsiteY284" fmla="*/ 1591733 h 3505200"/>
              <a:gd name="connsiteX285" fmla="*/ 2506133 w 6604000"/>
              <a:gd name="connsiteY285" fmla="*/ 1583266 h 3505200"/>
              <a:gd name="connsiteX286" fmla="*/ 2573867 w 6604000"/>
              <a:gd name="connsiteY286" fmla="*/ 1574800 h 3505200"/>
              <a:gd name="connsiteX287" fmla="*/ 2599267 w 6604000"/>
              <a:gd name="connsiteY287" fmla="*/ 1566333 h 3505200"/>
              <a:gd name="connsiteX288" fmla="*/ 2633133 w 6604000"/>
              <a:gd name="connsiteY288" fmla="*/ 1557866 h 3505200"/>
              <a:gd name="connsiteX289" fmla="*/ 2675467 w 6604000"/>
              <a:gd name="connsiteY289" fmla="*/ 1540933 h 3505200"/>
              <a:gd name="connsiteX290" fmla="*/ 2751667 w 6604000"/>
              <a:gd name="connsiteY290" fmla="*/ 1524000 h 3505200"/>
              <a:gd name="connsiteX291" fmla="*/ 2785533 w 6604000"/>
              <a:gd name="connsiteY291" fmla="*/ 1507066 h 3505200"/>
              <a:gd name="connsiteX292" fmla="*/ 2844800 w 6604000"/>
              <a:gd name="connsiteY292" fmla="*/ 1490133 h 3505200"/>
              <a:gd name="connsiteX293" fmla="*/ 2921000 w 6604000"/>
              <a:gd name="connsiteY293" fmla="*/ 1464733 h 3505200"/>
              <a:gd name="connsiteX294" fmla="*/ 2946400 w 6604000"/>
              <a:gd name="connsiteY294" fmla="*/ 1456266 h 3505200"/>
              <a:gd name="connsiteX295" fmla="*/ 2971800 w 6604000"/>
              <a:gd name="connsiteY295" fmla="*/ 1447800 h 3505200"/>
              <a:gd name="connsiteX296" fmla="*/ 3039533 w 6604000"/>
              <a:gd name="connsiteY296" fmla="*/ 1422400 h 3505200"/>
              <a:gd name="connsiteX297" fmla="*/ 3090333 w 6604000"/>
              <a:gd name="connsiteY297" fmla="*/ 1405466 h 3505200"/>
              <a:gd name="connsiteX298" fmla="*/ 3124200 w 6604000"/>
              <a:gd name="connsiteY298" fmla="*/ 1388533 h 3505200"/>
              <a:gd name="connsiteX299" fmla="*/ 3166533 w 6604000"/>
              <a:gd name="connsiteY299" fmla="*/ 1371600 h 3505200"/>
              <a:gd name="connsiteX300" fmla="*/ 3200400 w 6604000"/>
              <a:gd name="connsiteY300" fmla="*/ 1354666 h 3505200"/>
              <a:gd name="connsiteX301" fmla="*/ 3242733 w 6604000"/>
              <a:gd name="connsiteY301" fmla="*/ 1346200 h 3505200"/>
              <a:gd name="connsiteX302" fmla="*/ 3259667 w 6604000"/>
              <a:gd name="connsiteY302" fmla="*/ 1329266 h 3505200"/>
              <a:gd name="connsiteX303" fmla="*/ 3310467 w 6604000"/>
              <a:gd name="connsiteY303" fmla="*/ 1312333 h 3505200"/>
              <a:gd name="connsiteX304" fmla="*/ 3403600 w 6604000"/>
              <a:gd name="connsiteY304" fmla="*/ 1286933 h 3505200"/>
              <a:gd name="connsiteX305" fmla="*/ 3445933 w 6604000"/>
              <a:gd name="connsiteY305" fmla="*/ 1270000 h 3505200"/>
              <a:gd name="connsiteX306" fmla="*/ 3496733 w 6604000"/>
              <a:gd name="connsiteY306" fmla="*/ 1253066 h 3505200"/>
              <a:gd name="connsiteX307" fmla="*/ 3522133 w 6604000"/>
              <a:gd name="connsiteY307" fmla="*/ 1244600 h 3505200"/>
              <a:gd name="connsiteX308" fmla="*/ 3581400 w 6604000"/>
              <a:gd name="connsiteY308" fmla="*/ 1219200 h 3505200"/>
              <a:gd name="connsiteX309" fmla="*/ 3632200 w 6604000"/>
              <a:gd name="connsiteY309" fmla="*/ 1210733 h 3505200"/>
              <a:gd name="connsiteX310" fmla="*/ 3742267 w 6604000"/>
              <a:gd name="connsiteY310" fmla="*/ 1168400 h 3505200"/>
              <a:gd name="connsiteX311" fmla="*/ 3869267 w 6604000"/>
              <a:gd name="connsiteY311" fmla="*/ 1151466 h 3505200"/>
              <a:gd name="connsiteX312" fmla="*/ 3962400 w 6604000"/>
              <a:gd name="connsiteY312" fmla="*/ 1126066 h 3505200"/>
              <a:gd name="connsiteX313" fmla="*/ 4157133 w 6604000"/>
              <a:gd name="connsiteY313" fmla="*/ 1109133 h 3505200"/>
              <a:gd name="connsiteX314" fmla="*/ 4275667 w 6604000"/>
              <a:gd name="connsiteY314" fmla="*/ 1075266 h 3505200"/>
              <a:gd name="connsiteX315" fmla="*/ 4360333 w 6604000"/>
              <a:gd name="connsiteY315" fmla="*/ 1066800 h 3505200"/>
              <a:gd name="connsiteX316" fmla="*/ 4445000 w 6604000"/>
              <a:gd name="connsiteY316" fmla="*/ 1041400 h 3505200"/>
              <a:gd name="connsiteX317" fmla="*/ 4572000 w 6604000"/>
              <a:gd name="connsiteY317" fmla="*/ 1016000 h 3505200"/>
              <a:gd name="connsiteX318" fmla="*/ 4665133 w 6604000"/>
              <a:gd name="connsiteY318" fmla="*/ 1007533 h 3505200"/>
              <a:gd name="connsiteX319" fmla="*/ 4741333 w 6604000"/>
              <a:gd name="connsiteY319" fmla="*/ 990600 h 3505200"/>
              <a:gd name="connsiteX320" fmla="*/ 4851400 w 6604000"/>
              <a:gd name="connsiteY320" fmla="*/ 973666 h 3505200"/>
              <a:gd name="connsiteX321" fmla="*/ 4885267 w 6604000"/>
              <a:gd name="connsiteY321" fmla="*/ 965200 h 3505200"/>
              <a:gd name="connsiteX322" fmla="*/ 5003800 w 6604000"/>
              <a:gd name="connsiteY322" fmla="*/ 939800 h 3505200"/>
              <a:gd name="connsiteX323" fmla="*/ 5063067 w 6604000"/>
              <a:gd name="connsiteY323" fmla="*/ 914400 h 3505200"/>
              <a:gd name="connsiteX324" fmla="*/ 5105400 w 6604000"/>
              <a:gd name="connsiteY324" fmla="*/ 897466 h 3505200"/>
              <a:gd name="connsiteX325" fmla="*/ 5139267 w 6604000"/>
              <a:gd name="connsiteY325" fmla="*/ 889000 h 3505200"/>
              <a:gd name="connsiteX326" fmla="*/ 5190067 w 6604000"/>
              <a:gd name="connsiteY326" fmla="*/ 863600 h 3505200"/>
              <a:gd name="connsiteX327" fmla="*/ 5223933 w 6604000"/>
              <a:gd name="connsiteY327" fmla="*/ 855133 h 3505200"/>
              <a:gd name="connsiteX328" fmla="*/ 5300133 w 6604000"/>
              <a:gd name="connsiteY328" fmla="*/ 838200 h 3505200"/>
              <a:gd name="connsiteX329" fmla="*/ 5325533 w 6604000"/>
              <a:gd name="connsiteY329" fmla="*/ 829733 h 3505200"/>
              <a:gd name="connsiteX330" fmla="*/ 5359400 w 6604000"/>
              <a:gd name="connsiteY330" fmla="*/ 821266 h 3505200"/>
              <a:gd name="connsiteX331" fmla="*/ 5393267 w 6604000"/>
              <a:gd name="connsiteY331" fmla="*/ 795866 h 3505200"/>
              <a:gd name="connsiteX332" fmla="*/ 5528733 w 6604000"/>
              <a:gd name="connsiteY332" fmla="*/ 787400 h 3505200"/>
              <a:gd name="connsiteX333" fmla="*/ 5604933 w 6604000"/>
              <a:gd name="connsiteY333" fmla="*/ 778933 h 3505200"/>
              <a:gd name="connsiteX334" fmla="*/ 5689600 w 6604000"/>
              <a:gd name="connsiteY334" fmla="*/ 770466 h 3505200"/>
              <a:gd name="connsiteX335" fmla="*/ 5740400 w 6604000"/>
              <a:gd name="connsiteY335" fmla="*/ 762000 h 3505200"/>
              <a:gd name="connsiteX336" fmla="*/ 5799667 w 6604000"/>
              <a:gd name="connsiteY336" fmla="*/ 753533 h 3505200"/>
              <a:gd name="connsiteX337" fmla="*/ 5842000 w 6604000"/>
              <a:gd name="connsiteY337" fmla="*/ 745066 h 3505200"/>
              <a:gd name="connsiteX338" fmla="*/ 5909733 w 6604000"/>
              <a:gd name="connsiteY338" fmla="*/ 736600 h 3505200"/>
              <a:gd name="connsiteX339" fmla="*/ 5977467 w 6604000"/>
              <a:gd name="connsiteY339" fmla="*/ 719666 h 3505200"/>
              <a:gd name="connsiteX340" fmla="*/ 6053667 w 6604000"/>
              <a:gd name="connsiteY340" fmla="*/ 711200 h 3505200"/>
              <a:gd name="connsiteX341" fmla="*/ 6079067 w 6604000"/>
              <a:gd name="connsiteY341" fmla="*/ 694266 h 3505200"/>
              <a:gd name="connsiteX342" fmla="*/ 6163733 w 6604000"/>
              <a:gd name="connsiteY342" fmla="*/ 677333 h 3505200"/>
              <a:gd name="connsiteX343" fmla="*/ 6197600 w 6604000"/>
              <a:gd name="connsiteY343" fmla="*/ 668866 h 3505200"/>
              <a:gd name="connsiteX344" fmla="*/ 6256867 w 6604000"/>
              <a:gd name="connsiteY344" fmla="*/ 643466 h 3505200"/>
              <a:gd name="connsiteX345" fmla="*/ 6282267 w 6604000"/>
              <a:gd name="connsiteY345" fmla="*/ 626533 h 3505200"/>
              <a:gd name="connsiteX346" fmla="*/ 6366933 w 6604000"/>
              <a:gd name="connsiteY346" fmla="*/ 601133 h 3505200"/>
              <a:gd name="connsiteX347" fmla="*/ 6417733 w 6604000"/>
              <a:gd name="connsiteY347" fmla="*/ 575733 h 3505200"/>
              <a:gd name="connsiteX348" fmla="*/ 6443133 w 6604000"/>
              <a:gd name="connsiteY348" fmla="*/ 558800 h 3505200"/>
              <a:gd name="connsiteX349" fmla="*/ 6519333 w 6604000"/>
              <a:gd name="connsiteY349" fmla="*/ 533400 h 3505200"/>
              <a:gd name="connsiteX350" fmla="*/ 6544733 w 6604000"/>
              <a:gd name="connsiteY350" fmla="*/ 524933 h 3505200"/>
              <a:gd name="connsiteX351" fmla="*/ 6587067 w 6604000"/>
              <a:gd name="connsiteY351" fmla="*/ 491066 h 3505200"/>
              <a:gd name="connsiteX352" fmla="*/ 6578600 w 6604000"/>
              <a:gd name="connsiteY352" fmla="*/ 372533 h 3505200"/>
              <a:gd name="connsiteX353" fmla="*/ 6570133 w 6604000"/>
              <a:gd name="connsiteY353" fmla="*/ 76200 h 3505200"/>
              <a:gd name="connsiteX354" fmla="*/ 6553200 w 6604000"/>
              <a:gd name="connsiteY354" fmla="*/ 0 h 3505200"/>
              <a:gd name="connsiteX355" fmla="*/ 6527800 w 6604000"/>
              <a:gd name="connsiteY355" fmla="*/ 8466 h 3505200"/>
              <a:gd name="connsiteX356" fmla="*/ 6519333 w 6604000"/>
              <a:gd name="connsiteY356" fmla="*/ 33866 h 3505200"/>
              <a:gd name="connsiteX357" fmla="*/ 6527800 w 6604000"/>
              <a:gd name="connsiteY357"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474133 w 6604000"/>
              <a:gd name="connsiteY77" fmla="*/ 1490133 h 3505200"/>
              <a:gd name="connsiteX78" fmla="*/ 440267 w 6604000"/>
              <a:gd name="connsiteY78" fmla="*/ 1507066 h 3505200"/>
              <a:gd name="connsiteX79" fmla="*/ 389467 w 6604000"/>
              <a:gd name="connsiteY79" fmla="*/ 1515533 h 3505200"/>
              <a:gd name="connsiteX80" fmla="*/ 347133 w 6604000"/>
              <a:gd name="connsiteY80" fmla="*/ 1524000 h 3505200"/>
              <a:gd name="connsiteX81" fmla="*/ 296333 w 6604000"/>
              <a:gd name="connsiteY81" fmla="*/ 1540933 h 3505200"/>
              <a:gd name="connsiteX82" fmla="*/ 270933 w 6604000"/>
              <a:gd name="connsiteY82" fmla="*/ 1557866 h 3505200"/>
              <a:gd name="connsiteX83" fmla="*/ 220133 w 6604000"/>
              <a:gd name="connsiteY83" fmla="*/ 1574800 h 3505200"/>
              <a:gd name="connsiteX84" fmla="*/ 169333 w 6604000"/>
              <a:gd name="connsiteY84" fmla="*/ 1625600 h 3505200"/>
              <a:gd name="connsiteX85" fmla="*/ 101600 w 6604000"/>
              <a:gd name="connsiteY85" fmla="*/ 1667933 h 3505200"/>
              <a:gd name="connsiteX86" fmla="*/ 67733 w 6604000"/>
              <a:gd name="connsiteY86" fmla="*/ 1718733 h 3505200"/>
              <a:gd name="connsiteX87" fmla="*/ 25400 w 6604000"/>
              <a:gd name="connsiteY87" fmla="*/ 1769533 h 3505200"/>
              <a:gd name="connsiteX88" fmla="*/ 0 w 6604000"/>
              <a:gd name="connsiteY88" fmla="*/ 1778000 h 3505200"/>
              <a:gd name="connsiteX89" fmla="*/ 50800 w 6604000"/>
              <a:gd name="connsiteY89" fmla="*/ 1786466 h 3505200"/>
              <a:gd name="connsiteX90" fmla="*/ 84667 w 6604000"/>
              <a:gd name="connsiteY90" fmla="*/ 1803400 h 3505200"/>
              <a:gd name="connsiteX91" fmla="*/ 220133 w 6604000"/>
              <a:gd name="connsiteY91" fmla="*/ 1811866 h 3505200"/>
              <a:gd name="connsiteX92" fmla="*/ 372533 w 6604000"/>
              <a:gd name="connsiteY92" fmla="*/ 1854200 h 3505200"/>
              <a:gd name="connsiteX93" fmla="*/ 457200 w 6604000"/>
              <a:gd name="connsiteY93" fmla="*/ 1871133 h 3505200"/>
              <a:gd name="connsiteX94" fmla="*/ 651933 w 6604000"/>
              <a:gd name="connsiteY94" fmla="*/ 1888066 h 3505200"/>
              <a:gd name="connsiteX95" fmla="*/ 702733 w 6604000"/>
              <a:gd name="connsiteY95" fmla="*/ 1896533 h 3505200"/>
              <a:gd name="connsiteX96" fmla="*/ 736600 w 6604000"/>
              <a:gd name="connsiteY96" fmla="*/ 1905000 h 3505200"/>
              <a:gd name="connsiteX97" fmla="*/ 855133 w 6604000"/>
              <a:gd name="connsiteY97" fmla="*/ 1913466 h 3505200"/>
              <a:gd name="connsiteX98" fmla="*/ 1126067 w 6604000"/>
              <a:gd name="connsiteY98" fmla="*/ 1938866 h 3505200"/>
              <a:gd name="connsiteX99" fmla="*/ 1159933 w 6604000"/>
              <a:gd name="connsiteY99" fmla="*/ 1947333 h 3505200"/>
              <a:gd name="connsiteX100" fmla="*/ 1202267 w 6604000"/>
              <a:gd name="connsiteY100" fmla="*/ 1955800 h 3505200"/>
              <a:gd name="connsiteX101" fmla="*/ 1286933 w 6604000"/>
              <a:gd name="connsiteY101" fmla="*/ 1981200 h 3505200"/>
              <a:gd name="connsiteX102" fmla="*/ 1346200 w 6604000"/>
              <a:gd name="connsiteY102" fmla="*/ 1989666 h 3505200"/>
              <a:gd name="connsiteX103" fmla="*/ 1405467 w 6604000"/>
              <a:gd name="connsiteY103" fmla="*/ 2006600 h 3505200"/>
              <a:gd name="connsiteX104" fmla="*/ 1447800 w 6604000"/>
              <a:gd name="connsiteY104" fmla="*/ 2015066 h 3505200"/>
              <a:gd name="connsiteX105" fmla="*/ 1473200 w 6604000"/>
              <a:gd name="connsiteY105" fmla="*/ 2023533 h 3505200"/>
              <a:gd name="connsiteX106" fmla="*/ 1507067 w 6604000"/>
              <a:gd name="connsiteY106" fmla="*/ 2032000 h 3505200"/>
              <a:gd name="connsiteX107" fmla="*/ 1583267 w 6604000"/>
              <a:gd name="connsiteY107" fmla="*/ 2091266 h 3505200"/>
              <a:gd name="connsiteX108" fmla="*/ 1583267 w 6604000"/>
              <a:gd name="connsiteY108" fmla="*/ 2091266 h 3505200"/>
              <a:gd name="connsiteX109" fmla="*/ 1651000 w 6604000"/>
              <a:gd name="connsiteY109" fmla="*/ 2142066 h 3505200"/>
              <a:gd name="connsiteX110" fmla="*/ 1676400 w 6604000"/>
              <a:gd name="connsiteY110" fmla="*/ 2150533 h 3505200"/>
              <a:gd name="connsiteX111" fmla="*/ 1769533 w 6604000"/>
              <a:gd name="connsiteY111" fmla="*/ 2201333 h 3505200"/>
              <a:gd name="connsiteX112" fmla="*/ 1837267 w 6604000"/>
              <a:gd name="connsiteY112" fmla="*/ 2243666 h 3505200"/>
              <a:gd name="connsiteX113" fmla="*/ 1888067 w 6604000"/>
              <a:gd name="connsiteY113" fmla="*/ 2269066 h 3505200"/>
              <a:gd name="connsiteX114" fmla="*/ 1972733 w 6604000"/>
              <a:gd name="connsiteY114" fmla="*/ 2294466 h 3505200"/>
              <a:gd name="connsiteX115" fmla="*/ 2006600 w 6604000"/>
              <a:gd name="connsiteY115" fmla="*/ 2311400 h 3505200"/>
              <a:gd name="connsiteX116" fmla="*/ 2116667 w 6604000"/>
              <a:gd name="connsiteY116" fmla="*/ 2336800 h 3505200"/>
              <a:gd name="connsiteX117" fmla="*/ 2192867 w 6604000"/>
              <a:gd name="connsiteY117" fmla="*/ 2362200 h 3505200"/>
              <a:gd name="connsiteX118" fmla="*/ 2277533 w 6604000"/>
              <a:gd name="connsiteY118" fmla="*/ 2387600 h 3505200"/>
              <a:gd name="connsiteX119" fmla="*/ 2328333 w 6604000"/>
              <a:gd name="connsiteY119" fmla="*/ 2413000 h 3505200"/>
              <a:gd name="connsiteX120" fmla="*/ 2379133 w 6604000"/>
              <a:gd name="connsiteY120" fmla="*/ 2421466 h 3505200"/>
              <a:gd name="connsiteX121" fmla="*/ 2421467 w 6604000"/>
              <a:gd name="connsiteY121" fmla="*/ 2438400 h 3505200"/>
              <a:gd name="connsiteX122" fmla="*/ 2472267 w 6604000"/>
              <a:gd name="connsiteY122" fmla="*/ 2455333 h 3505200"/>
              <a:gd name="connsiteX123" fmla="*/ 2582333 w 6604000"/>
              <a:gd name="connsiteY123" fmla="*/ 2514600 h 3505200"/>
              <a:gd name="connsiteX124" fmla="*/ 2607733 w 6604000"/>
              <a:gd name="connsiteY124" fmla="*/ 2531533 h 3505200"/>
              <a:gd name="connsiteX125" fmla="*/ 2683933 w 6604000"/>
              <a:gd name="connsiteY125" fmla="*/ 2556933 h 3505200"/>
              <a:gd name="connsiteX126" fmla="*/ 2768600 w 6604000"/>
              <a:gd name="connsiteY126" fmla="*/ 2590800 h 3505200"/>
              <a:gd name="connsiteX127" fmla="*/ 2802467 w 6604000"/>
              <a:gd name="connsiteY127" fmla="*/ 2607733 h 3505200"/>
              <a:gd name="connsiteX128" fmla="*/ 2853267 w 6604000"/>
              <a:gd name="connsiteY128" fmla="*/ 2616200 h 3505200"/>
              <a:gd name="connsiteX129" fmla="*/ 2904067 w 6604000"/>
              <a:gd name="connsiteY129" fmla="*/ 2633133 h 3505200"/>
              <a:gd name="connsiteX130" fmla="*/ 3022600 w 6604000"/>
              <a:gd name="connsiteY130" fmla="*/ 2658533 h 3505200"/>
              <a:gd name="connsiteX131" fmla="*/ 3064933 w 6604000"/>
              <a:gd name="connsiteY131" fmla="*/ 2675466 h 3505200"/>
              <a:gd name="connsiteX132" fmla="*/ 3098800 w 6604000"/>
              <a:gd name="connsiteY132" fmla="*/ 2692400 h 3505200"/>
              <a:gd name="connsiteX133" fmla="*/ 3149600 w 6604000"/>
              <a:gd name="connsiteY133" fmla="*/ 2700866 h 3505200"/>
              <a:gd name="connsiteX134" fmla="*/ 3191933 w 6604000"/>
              <a:gd name="connsiteY134" fmla="*/ 2726266 h 3505200"/>
              <a:gd name="connsiteX135" fmla="*/ 3259667 w 6604000"/>
              <a:gd name="connsiteY135" fmla="*/ 2751666 h 3505200"/>
              <a:gd name="connsiteX136" fmla="*/ 3293533 w 6604000"/>
              <a:gd name="connsiteY136" fmla="*/ 2777066 h 3505200"/>
              <a:gd name="connsiteX137" fmla="*/ 3318933 w 6604000"/>
              <a:gd name="connsiteY137" fmla="*/ 2785533 h 3505200"/>
              <a:gd name="connsiteX138" fmla="*/ 3352800 w 6604000"/>
              <a:gd name="connsiteY138" fmla="*/ 2802466 h 3505200"/>
              <a:gd name="connsiteX139" fmla="*/ 3462867 w 6604000"/>
              <a:gd name="connsiteY139" fmla="*/ 2827866 h 3505200"/>
              <a:gd name="connsiteX140" fmla="*/ 3581400 w 6604000"/>
              <a:gd name="connsiteY140" fmla="*/ 2853266 h 3505200"/>
              <a:gd name="connsiteX141" fmla="*/ 3606800 w 6604000"/>
              <a:gd name="connsiteY141" fmla="*/ 2870200 h 3505200"/>
              <a:gd name="connsiteX142" fmla="*/ 3708400 w 6604000"/>
              <a:gd name="connsiteY142" fmla="*/ 2878666 h 3505200"/>
              <a:gd name="connsiteX143" fmla="*/ 3776133 w 6604000"/>
              <a:gd name="connsiteY143" fmla="*/ 2887133 h 3505200"/>
              <a:gd name="connsiteX144" fmla="*/ 3818467 w 6604000"/>
              <a:gd name="connsiteY144" fmla="*/ 2895600 h 3505200"/>
              <a:gd name="connsiteX145" fmla="*/ 3945467 w 6604000"/>
              <a:gd name="connsiteY145" fmla="*/ 2904066 h 3505200"/>
              <a:gd name="connsiteX146" fmla="*/ 4047067 w 6604000"/>
              <a:gd name="connsiteY146" fmla="*/ 2921000 h 3505200"/>
              <a:gd name="connsiteX147" fmla="*/ 4275667 w 6604000"/>
              <a:gd name="connsiteY147" fmla="*/ 2929466 h 3505200"/>
              <a:gd name="connsiteX148" fmla="*/ 4470400 w 6604000"/>
              <a:gd name="connsiteY148" fmla="*/ 2937933 h 3505200"/>
              <a:gd name="connsiteX149" fmla="*/ 4563533 w 6604000"/>
              <a:gd name="connsiteY149" fmla="*/ 2946400 h 3505200"/>
              <a:gd name="connsiteX150" fmla="*/ 4648200 w 6604000"/>
              <a:gd name="connsiteY150" fmla="*/ 2971800 h 3505200"/>
              <a:gd name="connsiteX151" fmla="*/ 4775200 w 6604000"/>
              <a:gd name="connsiteY151" fmla="*/ 2988733 h 3505200"/>
              <a:gd name="connsiteX152" fmla="*/ 5063067 w 6604000"/>
              <a:gd name="connsiteY152" fmla="*/ 3005666 h 3505200"/>
              <a:gd name="connsiteX153" fmla="*/ 5088467 w 6604000"/>
              <a:gd name="connsiteY153" fmla="*/ 3014133 h 3505200"/>
              <a:gd name="connsiteX154" fmla="*/ 5113867 w 6604000"/>
              <a:gd name="connsiteY154" fmla="*/ 3031066 h 3505200"/>
              <a:gd name="connsiteX155" fmla="*/ 5156200 w 6604000"/>
              <a:gd name="connsiteY155" fmla="*/ 3039533 h 3505200"/>
              <a:gd name="connsiteX156" fmla="*/ 5190067 w 6604000"/>
              <a:gd name="connsiteY156" fmla="*/ 3056466 h 3505200"/>
              <a:gd name="connsiteX157" fmla="*/ 5223933 w 6604000"/>
              <a:gd name="connsiteY157" fmla="*/ 3064933 h 3505200"/>
              <a:gd name="connsiteX158" fmla="*/ 5249333 w 6604000"/>
              <a:gd name="connsiteY158" fmla="*/ 3073400 h 3505200"/>
              <a:gd name="connsiteX159" fmla="*/ 5325533 w 6604000"/>
              <a:gd name="connsiteY159" fmla="*/ 3107266 h 3505200"/>
              <a:gd name="connsiteX160" fmla="*/ 5350933 w 6604000"/>
              <a:gd name="connsiteY160" fmla="*/ 3115733 h 3505200"/>
              <a:gd name="connsiteX161" fmla="*/ 5410200 w 6604000"/>
              <a:gd name="connsiteY161" fmla="*/ 3158066 h 3505200"/>
              <a:gd name="connsiteX162" fmla="*/ 5435600 w 6604000"/>
              <a:gd name="connsiteY162" fmla="*/ 3166533 h 3505200"/>
              <a:gd name="connsiteX163" fmla="*/ 5461000 w 6604000"/>
              <a:gd name="connsiteY163" fmla="*/ 3183466 h 3505200"/>
              <a:gd name="connsiteX164" fmla="*/ 5486400 w 6604000"/>
              <a:gd name="connsiteY164" fmla="*/ 3191933 h 3505200"/>
              <a:gd name="connsiteX165" fmla="*/ 5511800 w 6604000"/>
              <a:gd name="connsiteY165" fmla="*/ 3208866 h 3505200"/>
              <a:gd name="connsiteX166" fmla="*/ 5562600 w 6604000"/>
              <a:gd name="connsiteY166" fmla="*/ 3217333 h 3505200"/>
              <a:gd name="connsiteX167" fmla="*/ 5596467 w 6604000"/>
              <a:gd name="connsiteY167" fmla="*/ 3234266 h 3505200"/>
              <a:gd name="connsiteX168" fmla="*/ 5613400 w 6604000"/>
              <a:gd name="connsiteY168" fmla="*/ 3251200 h 3505200"/>
              <a:gd name="connsiteX169" fmla="*/ 5715000 w 6604000"/>
              <a:gd name="connsiteY169" fmla="*/ 3268133 h 3505200"/>
              <a:gd name="connsiteX170" fmla="*/ 5740400 w 6604000"/>
              <a:gd name="connsiteY170" fmla="*/ 3285066 h 3505200"/>
              <a:gd name="connsiteX171" fmla="*/ 5901267 w 6604000"/>
              <a:gd name="connsiteY171" fmla="*/ 3302000 h 3505200"/>
              <a:gd name="connsiteX172" fmla="*/ 5960533 w 6604000"/>
              <a:gd name="connsiteY172" fmla="*/ 3318933 h 3505200"/>
              <a:gd name="connsiteX173" fmla="*/ 6002867 w 6604000"/>
              <a:gd name="connsiteY173" fmla="*/ 3335866 h 3505200"/>
              <a:gd name="connsiteX174" fmla="*/ 6028267 w 6604000"/>
              <a:gd name="connsiteY174" fmla="*/ 3344333 h 3505200"/>
              <a:gd name="connsiteX175" fmla="*/ 6062133 w 6604000"/>
              <a:gd name="connsiteY175" fmla="*/ 3361266 h 3505200"/>
              <a:gd name="connsiteX176" fmla="*/ 6112933 w 6604000"/>
              <a:gd name="connsiteY176" fmla="*/ 3386666 h 3505200"/>
              <a:gd name="connsiteX177" fmla="*/ 6197600 w 6604000"/>
              <a:gd name="connsiteY177" fmla="*/ 3403600 h 3505200"/>
              <a:gd name="connsiteX178" fmla="*/ 6299200 w 6604000"/>
              <a:gd name="connsiteY178" fmla="*/ 3420533 h 3505200"/>
              <a:gd name="connsiteX179" fmla="*/ 6324600 w 6604000"/>
              <a:gd name="connsiteY179" fmla="*/ 3429000 h 3505200"/>
              <a:gd name="connsiteX180" fmla="*/ 6358467 w 6604000"/>
              <a:gd name="connsiteY180" fmla="*/ 3437466 h 3505200"/>
              <a:gd name="connsiteX181" fmla="*/ 6409267 w 6604000"/>
              <a:gd name="connsiteY181" fmla="*/ 3454400 h 3505200"/>
              <a:gd name="connsiteX182" fmla="*/ 6434667 w 6604000"/>
              <a:gd name="connsiteY182" fmla="*/ 3462866 h 3505200"/>
              <a:gd name="connsiteX183" fmla="*/ 6519333 w 6604000"/>
              <a:gd name="connsiteY183" fmla="*/ 3479800 h 3505200"/>
              <a:gd name="connsiteX184" fmla="*/ 6570133 w 6604000"/>
              <a:gd name="connsiteY184" fmla="*/ 3496733 h 3505200"/>
              <a:gd name="connsiteX185" fmla="*/ 6595533 w 6604000"/>
              <a:gd name="connsiteY185" fmla="*/ 3505200 h 3505200"/>
              <a:gd name="connsiteX186" fmla="*/ 6604000 w 6604000"/>
              <a:gd name="connsiteY186" fmla="*/ 3471333 h 3505200"/>
              <a:gd name="connsiteX187" fmla="*/ 6595533 w 6604000"/>
              <a:gd name="connsiteY187" fmla="*/ 3437466 h 3505200"/>
              <a:gd name="connsiteX188" fmla="*/ 6587067 w 6604000"/>
              <a:gd name="connsiteY188" fmla="*/ 3412066 h 3505200"/>
              <a:gd name="connsiteX189" fmla="*/ 6544733 w 6604000"/>
              <a:gd name="connsiteY189" fmla="*/ 3361266 h 3505200"/>
              <a:gd name="connsiteX190" fmla="*/ 6519333 w 6604000"/>
              <a:gd name="connsiteY190" fmla="*/ 3276600 h 3505200"/>
              <a:gd name="connsiteX191" fmla="*/ 6493933 w 6604000"/>
              <a:gd name="connsiteY191" fmla="*/ 3107266 h 3505200"/>
              <a:gd name="connsiteX192" fmla="*/ 6485467 w 6604000"/>
              <a:gd name="connsiteY192" fmla="*/ 3039533 h 3505200"/>
              <a:gd name="connsiteX193" fmla="*/ 6172200 w 6604000"/>
              <a:gd name="connsiteY193" fmla="*/ 3014133 h 3505200"/>
              <a:gd name="connsiteX194" fmla="*/ 6121400 w 6604000"/>
              <a:gd name="connsiteY194" fmla="*/ 3005666 h 3505200"/>
              <a:gd name="connsiteX195" fmla="*/ 6053667 w 6604000"/>
              <a:gd name="connsiteY195" fmla="*/ 2988733 h 3505200"/>
              <a:gd name="connsiteX196" fmla="*/ 5952067 w 6604000"/>
              <a:gd name="connsiteY196" fmla="*/ 2980266 h 3505200"/>
              <a:gd name="connsiteX197" fmla="*/ 5909733 w 6604000"/>
              <a:gd name="connsiteY197" fmla="*/ 2971800 h 3505200"/>
              <a:gd name="connsiteX198" fmla="*/ 5833533 w 6604000"/>
              <a:gd name="connsiteY198" fmla="*/ 2963333 h 3505200"/>
              <a:gd name="connsiteX199" fmla="*/ 5799667 w 6604000"/>
              <a:gd name="connsiteY199" fmla="*/ 2946400 h 3505200"/>
              <a:gd name="connsiteX200" fmla="*/ 5748867 w 6604000"/>
              <a:gd name="connsiteY200" fmla="*/ 2937933 h 3505200"/>
              <a:gd name="connsiteX201" fmla="*/ 5689600 w 6604000"/>
              <a:gd name="connsiteY201" fmla="*/ 2912533 h 3505200"/>
              <a:gd name="connsiteX202" fmla="*/ 5545667 w 6604000"/>
              <a:gd name="connsiteY202" fmla="*/ 2887133 h 3505200"/>
              <a:gd name="connsiteX203" fmla="*/ 5469467 w 6604000"/>
              <a:gd name="connsiteY203" fmla="*/ 2861733 h 3505200"/>
              <a:gd name="connsiteX204" fmla="*/ 5444067 w 6604000"/>
              <a:gd name="connsiteY204" fmla="*/ 2853266 h 3505200"/>
              <a:gd name="connsiteX205" fmla="*/ 5418667 w 6604000"/>
              <a:gd name="connsiteY205" fmla="*/ 2844800 h 3505200"/>
              <a:gd name="connsiteX206" fmla="*/ 5350933 w 6604000"/>
              <a:gd name="connsiteY206" fmla="*/ 2810933 h 3505200"/>
              <a:gd name="connsiteX207" fmla="*/ 5308600 w 6604000"/>
              <a:gd name="connsiteY207" fmla="*/ 2794000 h 3505200"/>
              <a:gd name="connsiteX208" fmla="*/ 5249333 w 6604000"/>
              <a:gd name="connsiteY208" fmla="*/ 2760133 h 3505200"/>
              <a:gd name="connsiteX209" fmla="*/ 5198533 w 6604000"/>
              <a:gd name="connsiteY209" fmla="*/ 2743200 h 3505200"/>
              <a:gd name="connsiteX210" fmla="*/ 5173133 w 6604000"/>
              <a:gd name="connsiteY210" fmla="*/ 2726266 h 3505200"/>
              <a:gd name="connsiteX211" fmla="*/ 5130800 w 6604000"/>
              <a:gd name="connsiteY211" fmla="*/ 2709333 h 3505200"/>
              <a:gd name="connsiteX212" fmla="*/ 5105400 w 6604000"/>
              <a:gd name="connsiteY212" fmla="*/ 2700866 h 3505200"/>
              <a:gd name="connsiteX213" fmla="*/ 5080000 w 6604000"/>
              <a:gd name="connsiteY213" fmla="*/ 2683933 h 3505200"/>
              <a:gd name="connsiteX214" fmla="*/ 4995333 w 6604000"/>
              <a:gd name="connsiteY214" fmla="*/ 2667000 h 3505200"/>
              <a:gd name="connsiteX215" fmla="*/ 4936067 w 6604000"/>
              <a:gd name="connsiteY215" fmla="*/ 2650066 h 3505200"/>
              <a:gd name="connsiteX216" fmla="*/ 4885267 w 6604000"/>
              <a:gd name="connsiteY216" fmla="*/ 2641600 h 3505200"/>
              <a:gd name="connsiteX217" fmla="*/ 4851400 w 6604000"/>
              <a:gd name="connsiteY217" fmla="*/ 2633133 h 3505200"/>
              <a:gd name="connsiteX218" fmla="*/ 4809067 w 6604000"/>
              <a:gd name="connsiteY218" fmla="*/ 2624666 h 3505200"/>
              <a:gd name="connsiteX219" fmla="*/ 4783667 w 6604000"/>
              <a:gd name="connsiteY219" fmla="*/ 2607733 h 3505200"/>
              <a:gd name="connsiteX220" fmla="*/ 4690533 w 6604000"/>
              <a:gd name="connsiteY220" fmla="*/ 2590800 h 3505200"/>
              <a:gd name="connsiteX221" fmla="*/ 4622800 w 6604000"/>
              <a:gd name="connsiteY221" fmla="*/ 2582333 h 3505200"/>
              <a:gd name="connsiteX222" fmla="*/ 4572000 w 6604000"/>
              <a:gd name="connsiteY222" fmla="*/ 2573866 h 3505200"/>
              <a:gd name="connsiteX223" fmla="*/ 4495800 w 6604000"/>
              <a:gd name="connsiteY223" fmla="*/ 2565400 h 3505200"/>
              <a:gd name="connsiteX224" fmla="*/ 4402667 w 6604000"/>
              <a:gd name="connsiteY224" fmla="*/ 2540000 h 3505200"/>
              <a:gd name="connsiteX225" fmla="*/ 4368800 w 6604000"/>
              <a:gd name="connsiteY225" fmla="*/ 2531533 h 3505200"/>
              <a:gd name="connsiteX226" fmla="*/ 4326467 w 6604000"/>
              <a:gd name="connsiteY226" fmla="*/ 2523066 h 3505200"/>
              <a:gd name="connsiteX227" fmla="*/ 4275667 w 6604000"/>
              <a:gd name="connsiteY227" fmla="*/ 2506133 h 3505200"/>
              <a:gd name="connsiteX228" fmla="*/ 4199467 w 6604000"/>
              <a:gd name="connsiteY228" fmla="*/ 2497666 h 3505200"/>
              <a:gd name="connsiteX229" fmla="*/ 4174067 w 6604000"/>
              <a:gd name="connsiteY229" fmla="*/ 2480733 h 3505200"/>
              <a:gd name="connsiteX230" fmla="*/ 4080933 w 6604000"/>
              <a:gd name="connsiteY230" fmla="*/ 2446866 h 3505200"/>
              <a:gd name="connsiteX231" fmla="*/ 4038600 w 6604000"/>
              <a:gd name="connsiteY231" fmla="*/ 2429933 h 3505200"/>
              <a:gd name="connsiteX232" fmla="*/ 4004733 w 6604000"/>
              <a:gd name="connsiteY232" fmla="*/ 2413000 h 3505200"/>
              <a:gd name="connsiteX233" fmla="*/ 3962400 w 6604000"/>
              <a:gd name="connsiteY233" fmla="*/ 2396066 h 3505200"/>
              <a:gd name="connsiteX234" fmla="*/ 3937000 w 6604000"/>
              <a:gd name="connsiteY234" fmla="*/ 2379133 h 3505200"/>
              <a:gd name="connsiteX235" fmla="*/ 3869267 w 6604000"/>
              <a:gd name="connsiteY235" fmla="*/ 2370666 h 3505200"/>
              <a:gd name="connsiteX236" fmla="*/ 3793067 w 6604000"/>
              <a:gd name="connsiteY236" fmla="*/ 2336800 h 3505200"/>
              <a:gd name="connsiteX237" fmla="*/ 3767667 w 6604000"/>
              <a:gd name="connsiteY237" fmla="*/ 2328333 h 3505200"/>
              <a:gd name="connsiteX238" fmla="*/ 3742267 w 6604000"/>
              <a:gd name="connsiteY238" fmla="*/ 2319866 h 3505200"/>
              <a:gd name="connsiteX239" fmla="*/ 3632200 w 6604000"/>
              <a:gd name="connsiteY239" fmla="*/ 2286000 h 3505200"/>
              <a:gd name="connsiteX240" fmla="*/ 3589867 w 6604000"/>
              <a:gd name="connsiteY240" fmla="*/ 2269066 h 3505200"/>
              <a:gd name="connsiteX241" fmla="*/ 3522133 w 6604000"/>
              <a:gd name="connsiteY241" fmla="*/ 2235200 h 3505200"/>
              <a:gd name="connsiteX242" fmla="*/ 3471333 w 6604000"/>
              <a:gd name="connsiteY242" fmla="*/ 2226733 h 3505200"/>
              <a:gd name="connsiteX243" fmla="*/ 3420533 w 6604000"/>
              <a:gd name="connsiteY243" fmla="*/ 2192866 h 3505200"/>
              <a:gd name="connsiteX244" fmla="*/ 3369733 w 6604000"/>
              <a:gd name="connsiteY244" fmla="*/ 2175933 h 3505200"/>
              <a:gd name="connsiteX245" fmla="*/ 3327400 w 6604000"/>
              <a:gd name="connsiteY245" fmla="*/ 2159000 h 3505200"/>
              <a:gd name="connsiteX246" fmla="*/ 3208867 w 6604000"/>
              <a:gd name="connsiteY246" fmla="*/ 2142066 h 3505200"/>
              <a:gd name="connsiteX247" fmla="*/ 3115733 w 6604000"/>
              <a:gd name="connsiteY247" fmla="*/ 2133600 h 3505200"/>
              <a:gd name="connsiteX248" fmla="*/ 3039533 w 6604000"/>
              <a:gd name="connsiteY248" fmla="*/ 2108200 h 3505200"/>
              <a:gd name="connsiteX249" fmla="*/ 2997200 w 6604000"/>
              <a:gd name="connsiteY249" fmla="*/ 2099733 h 3505200"/>
              <a:gd name="connsiteX250" fmla="*/ 2963333 w 6604000"/>
              <a:gd name="connsiteY250" fmla="*/ 2082800 h 3505200"/>
              <a:gd name="connsiteX251" fmla="*/ 2921000 w 6604000"/>
              <a:gd name="connsiteY251" fmla="*/ 2074333 h 3505200"/>
              <a:gd name="connsiteX252" fmla="*/ 2844800 w 6604000"/>
              <a:gd name="connsiteY252" fmla="*/ 2057400 h 3505200"/>
              <a:gd name="connsiteX253" fmla="*/ 2717800 w 6604000"/>
              <a:gd name="connsiteY253" fmla="*/ 2032000 h 3505200"/>
              <a:gd name="connsiteX254" fmla="*/ 2650067 w 6604000"/>
              <a:gd name="connsiteY254" fmla="*/ 2006600 h 3505200"/>
              <a:gd name="connsiteX255" fmla="*/ 2607733 w 6604000"/>
              <a:gd name="connsiteY255" fmla="*/ 1989666 h 3505200"/>
              <a:gd name="connsiteX256" fmla="*/ 2531533 w 6604000"/>
              <a:gd name="connsiteY256" fmla="*/ 1972733 h 3505200"/>
              <a:gd name="connsiteX257" fmla="*/ 2455333 w 6604000"/>
              <a:gd name="connsiteY257" fmla="*/ 1947333 h 3505200"/>
              <a:gd name="connsiteX258" fmla="*/ 2421467 w 6604000"/>
              <a:gd name="connsiteY258" fmla="*/ 1930400 h 3505200"/>
              <a:gd name="connsiteX259" fmla="*/ 2353733 w 6604000"/>
              <a:gd name="connsiteY259" fmla="*/ 1896533 h 3505200"/>
              <a:gd name="connsiteX260" fmla="*/ 2269067 w 6604000"/>
              <a:gd name="connsiteY260" fmla="*/ 1879600 h 3505200"/>
              <a:gd name="connsiteX261" fmla="*/ 2243667 w 6604000"/>
              <a:gd name="connsiteY261" fmla="*/ 1871133 h 3505200"/>
              <a:gd name="connsiteX262" fmla="*/ 2133600 w 6604000"/>
              <a:gd name="connsiteY262" fmla="*/ 1845733 h 3505200"/>
              <a:gd name="connsiteX263" fmla="*/ 2040467 w 6604000"/>
              <a:gd name="connsiteY263" fmla="*/ 1837266 h 3505200"/>
              <a:gd name="connsiteX264" fmla="*/ 1828800 w 6604000"/>
              <a:gd name="connsiteY264" fmla="*/ 1811866 h 3505200"/>
              <a:gd name="connsiteX265" fmla="*/ 1778000 w 6604000"/>
              <a:gd name="connsiteY265" fmla="*/ 1794933 h 3505200"/>
              <a:gd name="connsiteX266" fmla="*/ 1718733 w 6604000"/>
              <a:gd name="connsiteY266" fmla="*/ 1786466 h 3505200"/>
              <a:gd name="connsiteX267" fmla="*/ 1676400 w 6604000"/>
              <a:gd name="connsiteY267" fmla="*/ 1778000 h 3505200"/>
              <a:gd name="connsiteX268" fmla="*/ 1634067 w 6604000"/>
              <a:gd name="connsiteY268" fmla="*/ 1761066 h 3505200"/>
              <a:gd name="connsiteX269" fmla="*/ 1600200 w 6604000"/>
              <a:gd name="connsiteY269" fmla="*/ 1752600 h 3505200"/>
              <a:gd name="connsiteX270" fmla="*/ 1642533 w 6604000"/>
              <a:gd name="connsiteY270" fmla="*/ 1744133 h 3505200"/>
              <a:gd name="connsiteX271" fmla="*/ 1693333 w 6604000"/>
              <a:gd name="connsiteY271" fmla="*/ 1735666 h 3505200"/>
              <a:gd name="connsiteX272" fmla="*/ 1718733 w 6604000"/>
              <a:gd name="connsiteY272" fmla="*/ 1718733 h 3505200"/>
              <a:gd name="connsiteX273" fmla="*/ 1786467 w 6604000"/>
              <a:gd name="connsiteY273" fmla="*/ 1710266 h 3505200"/>
              <a:gd name="connsiteX274" fmla="*/ 1845733 w 6604000"/>
              <a:gd name="connsiteY274" fmla="*/ 1701800 h 3505200"/>
              <a:gd name="connsiteX275" fmla="*/ 1871133 w 6604000"/>
              <a:gd name="connsiteY275" fmla="*/ 1693333 h 3505200"/>
              <a:gd name="connsiteX276" fmla="*/ 1998133 w 6604000"/>
              <a:gd name="connsiteY276" fmla="*/ 1676400 h 3505200"/>
              <a:gd name="connsiteX277" fmla="*/ 2032000 w 6604000"/>
              <a:gd name="connsiteY277" fmla="*/ 1667933 h 3505200"/>
              <a:gd name="connsiteX278" fmla="*/ 2108200 w 6604000"/>
              <a:gd name="connsiteY278" fmla="*/ 1659466 h 3505200"/>
              <a:gd name="connsiteX279" fmla="*/ 2142067 w 6604000"/>
              <a:gd name="connsiteY279" fmla="*/ 1642533 h 3505200"/>
              <a:gd name="connsiteX280" fmla="*/ 2167467 w 6604000"/>
              <a:gd name="connsiteY280" fmla="*/ 1634066 h 3505200"/>
              <a:gd name="connsiteX281" fmla="*/ 2294467 w 6604000"/>
              <a:gd name="connsiteY281" fmla="*/ 1617133 h 3505200"/>
              <a:gd name="connsiteX282" fmla="*/ 2336800 w 6604000"/>
              <a:gd name="connsiteY282" fmla="*/ 1608666 h 3505200"/>
              <a:gd name="connsiteX283" fmla="*/ 2362200 w 6604000"/>
              <a:gd name="connsiteY283" fmla="*/ 1591733 h 3505200"/>
              <a:gd name="connsiteX284" fmla="*/ 2506133 w 6604000"/>
              <a:gd name="connsiteY284" fmla="*/ 1583266 h 3505200"/>
              <a:gd name="connsiteX285" fmla="*/ 2573867 w 6604000"/>
              <a:gd name="connsiteY285" fmla="*/ 1574800 h 3505200"/>
              <a:gd name="connsiteX286" fmla="*/ 2599267 w 6604000"/>
              <a:gd name="connsiteY286" fmla="*/ 1566333 h 3505200"/>
              <a:gd name="connsiteX287" fmla="*/ 2633133 w 6604000"/>
              <a:gd name="connsiteY287" fmla="*/ 1557866 h 3505200"/>
              <a:gd name="connsiteX288" fmla="*/ 2675467 w 6604000"/>
              <a:gd name="connsiteY288" fmla="*/ 1540933 h 3505200"/>
              <a:gd name="connsiteX289" fmla="*/ 2751667 w 6604000"/>
              <a:gd name="connsiteY289" fmla="*/ 1524000 h 3505200"/>
              <a:gd name="connsiteX290" fmla="*/ 2785533 w 6604000"/>
              <a:gd name="connsiteY290" fmla="*/ 1507066 h 3505200"/>
              <a:gd name="connsiteX291" fmla="*/ 2844800 w 6604000"/>
              <a:gd name="connsiteY291" fmla="*/ 1490133 h 3505200"/>
              <a:gd name="connsiteX292" fmla="*/ 2921000 w 6604000"/>
              <a:gd name="connsiteY292" fmla="*/ 1464733 h 3505200"/>
              <a:gd name="connsiteX293" fmla="*/ 2946400 w 6604000"/>
              <a:gd name="connsiteY293" fmla="*/ 1456266 h 3505200"/>
              <a:gd name="connsiteX294" fmla="*/ 2971800 w 6604000"/>
              <a:gd name="connsiteY294" fmla="*/ 1447800 h 3505200"/>
              <a:gd name="connsiteX295" fmla="*/ 3039533 w 6604000"/>
              <a:gd name="connsiteY295" fmla="*/ 1422400 h 3505200"/>
              <a:gd name="connsiteX296" fmla="*/ 3090333 w 6604000"/>
              <a:gd name="connsiteY296" fmla="*/ 1405466 h 3505200"/>
              <a:gd name="connsiteX297" fmla="*/ 3124200 w 6604000"/>
              <a:gd name="connsiteY297" fmla="*/ 1388533 h 3505200"/>
              <a:gd name="connsiteX298" fmla="*/ 3166533 w 6604000"/>
              <a:gd name="connsiteY298" fmla="*/ 1371600 h 3505200"/>
              <a:gd name="connsiteX299" fmla="*/ 3200400 w 6604000"/>
              <a:gd name="connsiteY299" fmla="*/ 1354666 h 3505200"/>
              <a:gd name="connsiteX300" fmla="*/ 3242733 w 6604000"/>
              <a:gd name="connsiteY300" fmla="*/ 1346200 h 3505200"/>
              <a:gd name="connsiteX301" fmla="*/ 3259667 w 6604000"/>
              <a:gd name="connsiteY301" fmla="*/ 1329266 h 3505200"/>
              <a:gd name="connsiteX302" fmla="*/ 3310467 w 6604000"/>
              <a:gd name="connsiteY302" fmla="*/ 1312333 h 3505200"/>
              <a:gd name="connsiteX303" fmla="*/ 3403600 w 6604000"/>
              <a:gd name="connsiteY303" fmla="*/ 1286933 h 3505200"/>
              <a:gd name="connsiteX304" fmla="*/ 3445933 w 6604000"/>
              <a:gd name="connsiteY304" fmla="*/ 1270000 h 3505200"/>
              <a:gd name="connsiteX305" fmla="*/ 3496733 w 6604000"/>
              <a:gd name="connsiteY305" fmla="*/ 1253066 h 3505200"/>
              <a:gd name="connsiteX306" fmla="*/ 3522133 w 6604000"/>
              <a:gd name="connsiteY306" fmla="*/ 1244600 h 3505200"/>
              <a:gd name="connsiteX307" fmla="*/ 3581400 w 6604000"/>
              <a:gd name="connsiteY307" fmla="*/ 1219200 h 3505200"/>
              <a:gd name="connsiteX308" fmla="*/ 3632200 w 6604000"/>
              <a:gd name="connsiteY308" fmla="*/ 1210733 h 3505200"/>
              <a:gd name="connsiteX309" fmla="*/ 3742267 w 6604000"/>
              <a:gd name="connsiteY309" fmla="*/ 1168400 h 3505200"/>
              <a:gd name="connsiteX310" fmla="*/ 3869267 w 6604000"/>
              <a:gd name="connsiteY310" fmla="*/ 1151466 h 3505200"/>
              <a:gd name="connsiteX311" fmla="*/ 3962400 w 6604000"/>
              <a:gd name="connsiteY311" fmla="*/ 1126066 h 3505200"/>
              <a:gd name="connsiteX312" fmla="*/ 4157133 w 6604000"/>
              <a:gd name="connsiteY312" fmla="*/ 1109133 h 3505200"/>
              <a:gd name="connsiteX313" fmla="*/ 4275667 w 6604000"/>
              <a:gd name="connsiteY313" fmla="*/ 1075266 h 3505200"/>
              <a:gd name="connsiteX314" fmla="*/ 4360333 w 6604000"/>
              <a:gd name="connsiteY314" fmla="*/ 1066800 h 3505200"/>
              <a:gd name="connsiteX315" fmla="*/ 4445000 w 6604000"/>
              <a:gd name="connsiteY315" fmla="*/ 1041400 h 3505200"/>
              <a:gd name="connsiteX316" fmla="*/ 4572000 w 6604000"/>
              <a:gd name="connsiteY316" fmla="*/ 1016000 h 3505200"/>
              <a:gd name="connsiteX317" fmla="*/ 4665133 w 6604000"/>
              <a:gd name="connsiteY317" fmla="*/ 1007533 h 3505200"/>
              <a:gd name="connsiteX318" fmla="*/ 4741333 w 6604000"/>
              <a:gd name="connsiteY318" fmla="*/ 990600 h 3505200"/>
              <a:gd name="connsiteX319" fmla="*/ 4851400 w 6604000"/>
              <a:gd name="connsiteY319" fmla="*/ 973666 h 3505200"/>
              <a:gd name="connsiteX320" fmla="*/ 4885267 w 6604000"/>
              <a:gd name="connsiteY320" fmla="*/ 965200 h 3505200"/>
              <a:gd name="connsiteX321" fmla="*/ 5003800 w 6604000"/>
              <a:gd name="connsiteY321" fmla="*/ 939800 h 3505200"/>
              <a:gd name="connsiteX322" fmla="*/ 5063067 w 6604000"/>
              <a:gd name="connsiteY322" fmla="*/ 914400 h 3505200"/>
              <a:gd name="connsiteX323" fmla="*/ 5105400 w 6604000"/>
              <a:gd name="connsiteY323" fmla="*/ 897466 h 3505200"/>
              <a:gd name="connsiteX324" fmla="*/ 5139267 w 6604000"/>
              <a:gd name="connsiteY324" fmla="*/ 889000 h 3505200"/>
              <a:gd name="connsiteX325" fmla="*/ 5190067 w 6604000"/>
              <a:gd name="connsiteY325" fmla="*/ 863600 h 3505200"/>
              <a:gd name="connsiteX326" fmla="*/ 5223933 w 6604000"/>
              <a:gd name="connsiteY326" fmla="*/ 855133 h 3505200"/>
              <a:gd name="connsiteX327" fmla="*/ 5300133 w 6604000"/>
              <a:gd name="connsiteY327" fmla="*/ 838200 h 3505200"/>
              <a:gd name="connsiteX328" fmla="*/ 5325533 w 6604000"/>
              <a:gd name="connsiteY328" fmla="*/ 829733 h 3505200"/>
              <a:gd name="connsiteX329" fmla="*/ 5359400 w 6604000"/>
              <a:gd name="connsiteY329" fmla="*/ 821266 h 3505200"/>
              <a:gd name="connsiteX330" fmla="*/ 5393267 w 6604000"/>
              <a:gd name="connsiteY330" fmla="*/ 795866 h 3505200"/>
              <a:gd name="connsiteX331" fmla="*/ 5528733 w 6604000"/>
              <a:gd name="connsiteY331" fmla="*/ 787400 h 3505200"/>
              <a:gd name="connsiteX332" fmla="*/ 5604933 w 6604000"/>
              <a:gd name="connsiteY332" fmla="*/ 778933 h 3505200"/>
              <a:gd name="connsiteX333" fmla="*/ 5689600 w 6604000"/>
              <a:gd name="connsiteY333" fmla="*/ 770466 h 3505200"/>
              <a:gd name="connsiteX334" fmla="*/ 5740400 w 6604000"/>
              <a:gd name="connsiteY334" fmla="*/ 762000 h 3505200"/>
              <a:gd name="connsiteX335" fmla="*/ 5799667 w 6604000"/>
              <a:gd name="connsiteY335" fmla="*/ 753533 h 3505200"/>
              <a:gd name="connsiteX336" fmla="*/ 5842000 w 6604000"/>
              <a:gd name="connsiteY336" fmla="*/ 745066 h 3505200"/>
              <a:gd name="connsiteX337" fmla="*/ 5909733 w 6604000"/>
              <a:gd name="connsiteY337" fmla="*/ 736600 h 3505200"/>
              <a:gd name="connsiteX338" fmla="*/ 5977467 w 6604000"/>
              <a:gd name="connsiteY338" fmla="*/ 719666 h 3505200"/>
              <a:gd name="connsiteX339" fmla="*/ 6053667 w 6604000"/>
              <a:gd name="connsiteY339" fmla="*/ 711200 h 3505200"/>
              <a:gd name="connsiteX340" fmla="*/ 6079067 w 6604000"/>
              <a:gd name="connsiteY340" fmla="*/ 694266 h 3505200"/>
              <a:gd name="connsiteX341" fmla="*/ 6163733 w 6604000"/>
              <a:gd name="connsiteY341" fmla="*/ 677333 h 3505200"/>
              <a:gd name="connsiteX342" fmla="*/ 6197600 w 6604000"/>
              <a:gd name="connsiteY342" fmla="*/ 668866 h 3505200"/>
              <a:gd name="connsiteX343" fmla="*/ 6256867 w 6604000"/>
              <a:gd name="connsiteY343" fmla="*/ 643466 h 3505200"/>
              <a:gd name="connsiteX344" fmla="*/ 6282267 w 6604000"/>
              <a:gd name="connsiteY344" fmla="*/ 626533 h 3505200"/>
              <a:gd name="connsiteX345" fmla="*/ 6366933 w 6604000"/>
              <a:gd name="connsiteY345" fmla="*/ 601133 h 3505200"/>
              <a:gd name="connsiteX346" fmla="*/ 6417733 w 6604000"/>
              <a:gd name="connsiteY346" fmla="*/ 575733 h 3505200"/>
              <a:gd name="connsiteX347" fmla="*/ 6443133 w 6604000"/>
              <a:gd name="connsiteY347" fmla="*/ 558800 h 3505200"/>
              <a:gd name="connsiteX348" fmla="*/ 6519333 w 6604000"/>
              <a:gd name="connsiteY348" fmla="*/ 533400 h 3505200"/>
              <a:gd name="connsiteX349" fmla="*/ 6544733 w 6604000"/>
              <a:gd name="connsiteY349" fmla="*/ 524933 h 3505200"/>
              <a:gd name="connsiteX350" fmla="*/ 6587067 w 6604000"/>
              <a:gd name="connsiteY350" fmla="*/ 491066 h 3505200"/>
              <a:gd name="connsiteX351" fmla="*/ 6578600 w 6604000"/>
              <a:gd name="connsiteY351" fmla="*/ 372533 h 3505200"/>
              <a:gd name="connsiteX352" fmla="*/ 6570133 w 6604000"/>
              <a:gd name="connsiteY352" fmla="*/ 76200 h 3505200"/>
              <a:gd name="connsiteX353" fmla="*/ 6553200 w 6604000"/>
              <a:gd name="connsiteY353" fmla="*/ 0 h 3505200"/>
              <a:gd name="connsiteX354" fmla="*/ 6527800 w 6604000"/>
              <a:gd name="connsiteY354" fmla="*/ 8466 h 3505200"/>
              <a:gd name="connsiteX355" fmla="*/ 6519333 w 6604000"/>
              <a:gd name="connsiteY355" fmla="*/ 33866 h 3505200"/>
              <a:gd name="connsiteX356" fmla="*/ 6527800 w 6604000"/>
              <a:gd name="connsiteY356"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440267 w 6604000"/>
              <a:gd name="connsiteY77" fmla="*/ 1507066 h 3505200"/>
              <a:gd name="connsiteX78" fmla="*/ 389467 w 6604000"/>
              <a:gd name="connsiteY78" fmla="*/ 1515533 h 3505200"/>
              <a:gd name="connsiteX79" fmla="*/ 347133 w 6604000"/>
              <a:gd name="connsiteY79" fmla="*/ 1524000 h 3505200"/>
              <a:gd name="connsiteX80" fmla="*/ 296333 w 6604000"/>
              <a:gd name="connsiteY80" fmla="*/ 1540933 h 3505200"/>
              <a:gd name="connsiteX81" fmla="*/ 270933 w 6604000"/>
              <a:gd name="connsiteY81" fmla="*/ 1557866 h 3505200"/>
              <a:gd name="connsiteX82" fmla="*/ 220133 w 6604000"/>
              <a:gd name="connsiteY82" fmla="*/ 1574800 h 3505200"/>
              <a:gd name="connsiteX83" fmla="*/ 169333 w 6604000"/>
              <a:gd name="connsiteY83" fmla="*/ 1625600 h 3505200"/>
              <a:gd name="connsiteX84" fmla="*/ 101600 w 6604000"/>
              <a:gd name="connsiteY84" fmla="*/ 1667933 h 3505200"/>
              <a:gd name="connsiteX85" fmla="*/ 67733 w 6604000"/>
              <a:gd name="connsiteY85" fmla="*/ 1718733 h 3505200"/>
              <a:gd name="connsiteX86" fmla="*/ 25400 w 6604000"/>
              <a:gd name="connsiteY86" fmla="*/ 1769533 h 3505200"/>
              <a:gd name="connsiteX87" fmla="*/ 0 w 6604000"/>
              <a:gd name="connsiteY87" fmla="*/ 1778000 h 3505200"/>
              <a:gd name="connsiteX88" fmla="*/ 50800 w 6604000"/>
              <a:gd name="connsiteY88" fmla="*/ 1786466 h 3505200"/>
              <a:gd name="connsiteX89" fmla="*/ 84667 w 6604000"/>
              <a:gd name="connsiteY89" fmla="*/ 1803400 h 3505200"/>
              <a:gd name="connsiteX90" fmla="*/ 220133 w 6604000"/>
              <a:gd name="connsiteY90" fmla="*/ 1811866 h 3505200"/>
              <a:gd name="connsiteX91" fmla="*/ 372533 w 6604000"/>
              <a:gd name="connsiteY91" fmla="*/ 1854200 h 3505200"/>
              <a:gd name="connsiteX92" fmla="*/ 457200 w 6604000"/>
              <a:gd name="connsiteY92" fmla="*/ 1871133 h 3505200"/>
              <a:gd name="connsiteX93" fmla="*/ 651933 w 6604000"/>
              <a:gd name="connsiteY93" fmla="*/ 1888066 h 3505200"/>
              <a:gd name="connsiteX94" fmla="*/ 702733 w 6604000"/>
              <a:gd name="connsiteY94" fmla="*/ 1896533 h 3505200"/>
              <a:gd name="connsiteX95" fmla="*/ 736600 w 6604000"/>
              <a:gd name="connsiteY95" fmla="*/ 1905000 h 3505200"/>
              <a:gd name="connsiteX96" fmla="*/ 855133 w 6604000"/>
              <a:gd name="connsiteY96" fmla="*/ 1913466 h 3505200"/>
              <a:gd name="connsiteX97" fmla="*/ 1126067 w 6604000"/>
              <a:gd name="connsiteY97" fmla="*/ 1938866 h 3505200"/>
              <a:gd name="connsiteX98" fmla="*/ 1159933 w 6604000"/>
              <a:gd name="connsiteY98" fmla="*/ 1947333 h 3505200"/>
              <a:gd name="connsiteX99" fmla="*/ 1202267 w 6604000"/>
              <a:gd name="connsiteY99" fmla="*/ 1955800 h 3505200"/>
              <a:gd name="connsiteX100" fmla="*/ 1286933 w 6604000"/>
              <a:gd name="connsiteY100" fmla="*/ 1981200 h 3505200"/>
              <a:gd name="connsiteX101" fmla="*/ 1346200 w 6604000"/>
              <a:gd name="connsiteY101" fmla="*/ 1989666 h 3505200"/>
              <a:gd name="connsiteX102" fmla="*/ 1405467 w 6604000"/>
              <a:gd name="connsiteY102" fmla="*/ 2006600 h 3505200"/>
              <a:gd name="connsiteX103" fmla="*/ 1447800 w 6604000"/>
              <a:gd name="connsiteY103" fmla="*/ 2015066 h 3505200"/>
              <a:gd name="connsiteX104" fmla="*/ 1473200 w 6604000"/>
              <a:gd name="connsiteY104" fmla="*/ 2023533 h 3505200"/>
              <a:gd name="connsiteX105" fmla="*/ 1507067 w 6604000"/>
              <a:gd name="connsiteY105" fmla="*/ 2032000 h 3505200"/>
              <a:gd name="connsiteX106" fmla="*/ 1583267 w 6604000"/>
              <a:gd name="connsiteY106" fmla="*/ 2091266 h 3505200"/>
              <a:gd name="connsiteX107" fmla="*/ 1583267 w 6604000"/>
              <a:gd name="connsiteY107" fmla="*/ 2091266 h 3505200"/>
              <a:gd name="connsiteX108" fmla="*/ 1651000 w 6604000"/>
              <a:gd name="connsiteY108" fmla="*/ 2142066 h 3505200"/>
              <a:gd name="connsiteX109" fmla="*/ 1676400 w 6604000"/>
              <a:gd name="connsiteY109" fmla="*/ 2150533 h 3505200"/>
              <a:gd name="connsiteX110" fmla="*/ 1769533 w 6604000"/>
              <a:gd name="connsiteY110" fmla="*/ 2201333 h 3505200"/>
              <a:gd name="connsiteX111" fmla="*/ 1837267 w 6604000"/>
              <a:gd name="connsiteY111" fmla="*/ 2243666 h 3505200"/>
              <a:gd name="connsiteX112" fmla="*/ 1888067 w 6604000"/>
              <a:gd name="connsiteY112" fmla="*/ 2269066 h 3505200"/>
              <a:gd name="connsiteX113" fmla="*/ 1972733 w 6604000"/>
              <a:gd name="connsiteY113" fmla="*/ 2294466 h 3505200"/>
              <a:gd name="connsiteX114" fmla="*/ 2006600 w 6604000"/>
              <a:gd name="connsiteY114" fmla="*/ 2311400 h 3505200"/>
              <a:gd name="connsiteX115" fmla="*/ 2116667 w 6604000"/>
              <a:gd name="connsiteY115" fmla="*/ 2336800 h 3505200"/>
              <a:gd name="connsiteX116" fmla="*/ 2192867 w 6604000"/>
              <a:gd name="connsiteY116" fmla="*/ 2362200 h 3505200"/>
              <a:gd name="connsiteX117" fmla="*/ 2277533 w 6604000"/>
              <a:gd name="connsiteY117" fmla="*/ 2387600 h 3505200"/>
              <a:gd name="connsiteX118" fmla="*/ 2328333 w 6604000"/>
              <a:gd name="connsiteY118" fmla="*/ 2413000 h 3505200"/>
              <a:gd name="connsiteX119" fmla="*/ 2379133 w 6604000"/>
              <a:gd name="connsiteY119" fmla="*/ 2421466 h 3505200"/>
              <a:gd name="connsiteX120" fmla="*/ 2421467 w 6604000"/>
              <a:gd name="connsiteY120" fmla="*/ 2438400 h 3505200"/>
              <a:gd name="connsiteX121" fmla="*/ 2472267 w 6604000"/>
              <a:gd name="connsiteY121" fmla="*/ 2455333 h 3505200"/>
              <a:gd name="connsiteX122" fmla="*/ 2582333 w 6604000"/>
              <a:gd name="connsiteY122" fmla="*/ 2514600 h 3505200"/>
              <a:gd name="connsiteX123" fmla="*/ 2607733 w 6604000"/>
              <a:gd name="connsiteY123" fmla="*/ 2531533 h 3505200"/>
              <a:gd name="connsiteX124" fmla="*/ 2683933 w 6604000"/>
              <a:gd name="connsiteY124" fmla="*/ 2556933 h 3505200"/>
              <a:gd name="connsiteX125" fmla="*/ 2768600 w 6604000"/>
              <a:gd name="connsiteY125" fmla="*/ 2590800 h 3505200"/>
              <a:gd name="connsiteX126" fmla="*/ 2802467 w 6604000"/>
              <a:gd name="connsiteY126" fmla="*/ 2607733 h 3505200"/>
              <a:gd name="connsiteX127" fmla="*/ 2853267 w 6604000"/>
              <a:gd name="connsiteY127" fmla="*/ 2616200 h 3505200"/>
              <a:gd name="connsiteX128" fmla="*/ 2904067 w 6604000"/>
              <a:gd name="connsiteY128" fmla="*/ 2633133 h 3505200"/>
              <a:gd name="connsiteX129" fmla="*/ 3022600 w 6604000"/>
              <a:gd name="connsiteY129" fmla="*/ 2658533 h 3505200"/>
              <a:gd name="connsiteX130" fmla="*/ 3064933 w 6604000"/>
              <a:gd name="connsiteY130" fmla="*/ 2675466 h 3505200"/>
              <a:gd name="connsiteX131" fmla="*/ 3098800 w 6604000"/>
              <a:gd name="connsiteY131" fmla="*/ 2692400 h 3505200"/>
              <a:gd name="connsiteX132" fmla="*/ 3149600 w 6604000"/>
              <a:gd name="connsiteY132" fmla="*/ 2700866 h 3505200"/>
              <a:gd name="connsiteX133" fmla="*/ 3191933 w 6604000"/>
              <a:gd name="connsiteY133" fmla="*/ 2726266 h 3505200"/>
              <a:gd name="connsiteX134" fmla="*/ 3259667 w 6604000"/>
              <a:gd name="connsiteY134" fmla="*/ 2751666 h 3505200"/>
              <a:gd name="connsiteX135" fmla="*/ 3293533 w 6604000"/>
              <a:gd name="connsiteY135" fmla="*/ 2777066 h 3505200"/>
              <a:gd name="connsiteX136" fmla="*/ 3318933 w 6604000"/>
              <a:gd name="connsiteY136" fmla="*/ 2785533 h 3505200"/>
              <a:gd name="connsiteX137" fmla="*/ 3352800 w 6604000"/>
              <a:gd name="connsiteY137" fmla="*/ 2802466 h 3505200"/>
              <a:gd name="connsiteX138" fmla="*/ 3462867 w 6604000"/>
              <a:gd name="connsiteY138" fmla="*/ 2827866 h 3505200"/>
              <a:gd name="connsiteX139" fmla="*/ 3581400 w 6604000"/>
              <a:gd name="connsiteY139" fmla="*/ 2853266 h 3505200"/>
              <a:gd name="connsiteX140" fmla="*/ 3606800 w 6604000"/>
              <a:gd name="connsiteY140" fmla="*/ 2870200 h 3505200"/>
              <a:gd name="connsiteX141" fmla="*/ 3708400 w 6604000"/>
              <a:gd name="connsiteY141" fmla="*/ 2878666 h 3505200"/>
              <a:gd name="connsiteX142" fmla="*/ 3776133 w 6604000"/>
              <a:gd name="connsiteY142" fmla="*/ 2887133 h 3505200"/>
              <a:gd name="connsiteX143" fmla="*/ 3818467 w 6604000"/>
              <a:gd name="connsiteY143" fmla="*/ 2895600 h 3505200"/>
              <a:gd name="connsiteX144" fmla="*/ 3945467 w 6604000"/>
              <a:gd name="connsiteY144" fmla="*/ 2904066 h 3505200"/>
              <a:gd name="connsiteX145" fmla="*/ 4047067 w 6604000"/>
              <a:gd name="connsiteY145" fmla="*/ 2921000 h 3505200"/>
              <a:gd name="connsiteX146" fmla="*/ 4275667 w 6604000"/>
              <a:gd name="connsiteY146" fmla="*/ 2929466 h 3505200"/>
              <a:gd name="connsiteX147" fmla="*/ 4470400 w 6604000"/>
              <a:gd name="connsiteY147" fmla="*/ 2937933 h 3505200"/>
              <a:gd name="connsiteX148" fmla="*/ 4563533 w 6604000"/>
              <a:gd name="connsiteY148" fmla="*/ 2946400 h 3505200"/>
              <a:gd name="connsiteX149" fmla="*/ 4648200 w 6604000"/>
              <a:gd name="connsiteY149" fmla="*/ 2971800 h 3505200"/>
              <a:gd name="connsiteX150" fmla="*/ 4775200 w 6604000"/>
              <a:gd name="connsiteY150" fmla="*/ 2988733 h 3505200"/>
              <a:gd name="connsiteX151" fmla="*/ 5063067 w 6604000"/>
              <a:gd name="connsiteY151" fmla="*/ 3005666 h 3505200"/>
              <a:gd name="connsiteX152" fmla="*/ 5088467 w 6604000"/>
              <a:gd name="connsiteY152" fmla="*/ 3014133 h 3505200"/>
              <a:gd name="connsiteX153" fmla="*/ 5113867 w 6604000"/>
              <a:gd name="connsiteY153" fmla="*/ 3031066 h 3505200"/>
              <a:gd name="connsiteX154" fmla="*/ 5156200 w 6604000"/>
              <a:gd name="connsiteY154" fmla="*/ 3039533 h 3505200"/>
              <a:gd name="connsiteX155" fmla="*/ 5190067 w 6604000"/>
              <a:gd name="connsiteY155" fmla="*/ 3056466 h 3505200"/>
              <a:gd name="connsiteX156" fmla="*/ 5223933 w 6604000"/>
              <a:gd name="connsiteY156" fmla="*/ 3064933 h 3505200"/>
              <a:gd name="connsiteX157" fmla="*/ 5249333 w 6604000"/>
              <a:gd name="connsiteY157" fmla="*/ 3073400 h 3505200"/>
              <a:gd name="connsiteX158" fmla="*/ 5325533 w 6604000"/>
              <a:gd name="connsiteY158" fmla="*/ 3107266 h 3505200"/>
              <a:gd name="connsiteX159" fmla="*/ 5350933 w 6604000"/>
              <a:gd name="connsiteY159" fmla="*/ 3115733 h 3505200"/>
              <a:gd name="connsiteX160" fmla="*/ 5410200 w 6604000"/>
              <a:gd name="connsiteY160" fmla="*/ 3158066 h 3505200"/>
              <a:gd name="connsiteX161" fmla="*/ 5435600 w 6604000"/>
              <a:gd name="connsiteY161" fmla="*/ 3166533 h 3505200"/>
              <a:gd name="connsiteX162" fmla="*/ 5461000 w 6604000"/>
              <a:gd name="connsiteY162" fmla="*/ 3183466 h 3505200"/>
              <a:gd name="connsiteX163" fmla="*/ 5486400 w 6604000"/>
              <a:gd name="connsiteY163" fmla="*/ 3191933 h 3505200"/>
              <a:gd name="connsiteX164" fmla="*/ 5511800 w 6604000"/>
              <a:gd name="connsiteY164" fmla="*/ 3208866 h 3505200"/>
              <a:gd name="connsiteX165" fmla="*/ 5562600 w 6604000"/>
              <a:gd name="connsiteY165" fmla="*/ 3217333 h 3505200"/>
              <a:gd name="connsiteX166" fmla="*/ 5596467 w 6604000"/>
              <a:gd name="connsiteY166" fmla="*/ 3234266 h 3505200"/>
              <a:gd name="connsiteX167" fmla="*/ 5613400 w 6604000"/>
              <a:gd name="connsiteY167" fmla="*/ 3251200 h 3505200"/>
              <a:gd name="connsiteX168" fmla="*/ 5715000 w 6604000"/>
              <a:gd name="connsiteY168" fmla="*/ 3268133 h 3505200"/>
              <a:gd name="connsiteX169" fmla="*/ 5740400 w 6604000"/>
              <a:gd name="connsiteY169" fmla="*/ 3285066 h 3505200"/>
              <a:gd name="connsiteX170" fmla="*/ 5901267 w 6604000"/>
              <a:gd name="connsiteY170" fmla="*/ 3302000 h 3505200"/>
              <a:gd name="connsiteX171" fmla="*/ 5960533 w 6604000"/>
              <a:gd name="connsiteY171" fmla="*/ 3318933 h 3505200"/>
              <a:gd name="connsiteX172" fmla="*/ 6002867 w 6604000"/>
              <a:gd name="connsiteY172" fmla="*/ 3335866 h 3505200"/>
              <a:gd name="connsiteX173" fmla="*/ 6028267 w 6604000"/>
              <a:gd name="connsiteY173" fmla="*/ 3344333 h 3505200"/>
              <a:gd name="connsiteX174" fmla="*/ 6062133 w 6604000"/>
              <a:gd name="connsiteY174" fmla="*/ 3361266 h 3505200"/>
              <a:gd name="connsiteX175" fmla="*/ 6112933 w 6604000"/>
              <a:gd name="connsiteY175" fmla="*/ 3386666 h 3505200"/>
              <a:gd name="connsiteX176" fmla="*/ 6197600 w 6604000"/>
              <a:gd name="connsiteY176" fmla="*/ 3403600 h 3505200"/>
              <a:gd name="connsiteX177" fmla="*/ 6299200 w 6604000"/>
              <a:gd name="connsiteY177" fmla="*/ 3420533 h 3505200"/>
              <a:gd name="connsiteX178" fmla="*/ 6324600 w 6604000"/>
              <a:gd name="connsiteY178" fmla="*/ 3429000 h 3505200"/>
              <a:gd name="connsiteX179" fmla="*/ 6358467 w 6604000"/>
              <a:gd name="connsiteY179" fmla="*/ 3437466 h 3505200"/>
              <a:gd name="connsiteX180" fmla="*/ 6409267 w 6604000"/>
              <a:gd name="connsiteY180" fmla="*/ 3454400 h 3505200"/>
              <a:gd name="connsiteX181" fmla="*/ 6434667 w 6604000"/>
              <a:gd name="connsiteY181" fmla="*/ 3462866 h 3505200"/>
              <a:gd name="connsiteX182" fmla="*/ 6519333 w 6604000"/>
              <a:gd name="connsiteY182" fmla="*/ 3479800 h 3505200"/>
              <a:gd name="connsiteX183" fmla="*/ 6570133 w 6604000"/>
              <a:gd name="connsiteY183" fmla="*/ 3496733 h 3505200"/>
              <a:gd name="connsiteX184" fmla="*/ 6595533 w 6604000"/>
              <a:gd name="connsiteY184" fmla="*/ 3505200 h 3505200"/>
              <a:gd name="connsiteX185" fmla="*/ 6604000 w 6604000"/>
              <a:gd name="connsiteY185" fmla="*/ 3471333 h 3505200"/>
              <a:gd name="connsiteX186" fmla="*/ 6595533 w 6604000"/>
              <a:gd name="connsiteY186" fmla="*/ 3437466 h 3505200"/>
              <a:gd name="connsiteX187" fmla="*/ 6587067 w 6604000"/>
              <a:gd name="connsiteY187" fmla="*/ 3412066 h 3505200"/>
              <a:gd name="connsiteX188" fmla="*/ 6544733 w 6604000"/>
              <a:gd name="connsiteY188" fmla="*/ 3361266 h 3505200"/>
              <a:gd name="connsiteX189" fmla="*/ 6519333 w 6604000"/>
              <a:gd name="connsiteY189" fmla="*/ 3276600 h 3505200"/>
              <a:gd name="connsiteX190" fmla="*/ 6493933 w 6604000"/>
              <a:gd name="connsiteY190" fmla="*/ 3107266 h 3505200"/>
              <a:gd name="connsiteX191" fmla="*/ 6485467 w 6604000"/>
              <a:gd name="connsiteY191" fmla="*/ 3039533 h 3505200"/>
              <a:gd name="connsiteX192" fmla="*/ 6172200 w 6604000"/>
              <a:gd name="connsiteY192" fmla="*/ 3014133 h 3505200"/>
              <a:gd name="connsiteX193" fmla="*/ 6121400 w 6604000"/>
              <a:gd name="connsiteY193" fmla="*/ 3005666 h 3505200"/>
              <a:gd name="connsiteX194" fmla="*/ 6053667 w 6604000"/>
              <a:gd name="connsiteY194" fmla="*/ 2988733 h 3505200"/>
              <a:gd name="connsiteX195" fmla="*/ 5952067 w 6604000"/>
              <a:gd name="connsiteY195" fmla="*/ 2980266 h 3505200"/>
              <a:gd name="connsiteX196" fmla="*/ 5909733 w 6604000"/>
              <a:gd name="connsiteY196" fmla="*/ 2971800 h 3505200"/>
              <a:gd name="connsiteX197" fmla="*/ 5833533 w 6604000"/>
              <a:gd name="connsiteY197" fmla="*/ 2963333 h 3505200"/>
              <a:gd name="connsiteX198" fmla="*/ 5799667 w 6604000"/>
              <a:gd name="connsiteY198" fmla="*/ 2946400 h 3505200"/>
              <a:gd name="connsiteX199" fmla="*/ 5748867 w 6604000"/>
              <a:gd name="connsiteY199" fmla="*/ 2937933 h 3505200"/>
              <a:gd name="connsiteX200" fmla="*/ 5689600 w 6604000"/>
              <a:gd name="connsiteY200" fmla="*/ 2912533 h 3505200"/>
              <a:gd name="connsiteX201" fmla="*/ 5545667 w 6604000"/>
              <a:gd name="connsiteY201" fmla="*/ 2887133 h 3505200"/>
              <a:gd name="connsiteX202" fmla="*/ 5469467 w 6604000"/>
              <a:gd name="connsiteY202" fmla="*/ 2861733 h 3505200"/>
              <a:gd name="connsiteX203" fmla="*/ 5444067 w 6604000"/>
              <a:gd name="connsiteY203" fmla="*/ 2853266 h 3505200"/>
              <a:gd name="connsiteX204" fmla="*/ 5418667 w 6604000"/>
              <a:gd name="connsiteY204" fmla="*/ 2844800 h 3505200"/>
              <a:gd name="connsiteX205" fmla="*/ 5350933 w 6604000"/>
              <a:gd name="connsiteY205" fmla="*/ 2810933 h 3505200"/>
              <a:gd name="connsiteX206" fmla="*/ 5308600 w 6604000"/>
              <a:gd name="connsiteY206" fmla="*/ 2794000 h 3505200"/>
              <a:gd name="connsiteX207" fmla="*/ 5249333 w 6604000"/>
              <a:gd name="connsiteY207" fmla="*/ 2760133 h 3505200"/>
              <a:gd name="connsiteX208" fmla="*/ 5198533 w 6604000"/>
              <a:gd name="connsiteY208" fmla="*/ 2743200 h 3505200"/>
              <a:gd name="connsiteX209" fmla="*/ 5173133 w 6604000"/>
              <a:gd name="connsiteY209" fmla="*/ 2726266 h 3505200"/>
              <a:gd name="connsiteX210" fmla="*/ 5130800 w 6604000"/>
              <a:gd name="connsiteY210" fmla="*/ 2709333 h 3505200"/>
              <a:gd name="connsiteX211" fmla="*/ 5105400 w 6604000"/>
              <a:gd name="connsiteY211" fmla="*/ 2700866 h 3505200"/>
              <a:gd name="connsiteX212" fmla="*/ 5080000 w 6604000"/>
              <a:gd name="connsiteY212" fmla="*/ 2683933 h 3505200"/>
              <a:gd name="connsiteX213" fmla="*/ 4995333 w 6604000"/>
              <a:gd name="connsiteY213" fmla="*/ 2667000 h 3505200"/>
              <a:gd name="connsiteX214" fmla="*/ 4936067 w 6604000"/>
              <a:gd name="connsiteY214" fmla="*/ 2650066 h 3505200"/>
              <a:gd name="connsiteX215" fmla="*/ 4885267 w 6604000"/>
              <a:gd name="connsiteY215" fmla="*/ 2641600 h 3505200"/>
              <a:gd name="connsiteX216" fmla="*/ 4851400 w 6604000"/>
              <a:gd name="connsiteY216" fmla="*/ 2633133 h 3505200"/>
              <a:gd name="connsiteX217" fmla="*/ 4809067 w 6604000"/>
              <a:gd name="connsiteY217" fmla="*/ 2624666 h 3505200"/>
              <a:gd name="connsiteX218" fmla="*/ 4783667 w 6604000"/>
              <a:gd name="connsiteY218" fmla="*/ 2607733 h 3505200"/>
              <a:gd name="connsiteX219" fmla="*/ 4690533 w 6604000"/>
              <a:gd name="connsiteY219" fmla="*/ 2590800 h 3505200"/>
              <a:gd name="connsiteX220" fmla="*/ 4622800 w 6604000"/>
              <a:gd name="connsiteY220" fmla="*/ 2582333 h 3505200"/>
              <a:gd name="connsiteX221" fmla="*/ 4572000 w 6604000"/>
              <a:gd name="connsiteY221" fmla="*/ 2573866 h 3505200"/>
              <a:gd name="connsiteX222" fmla="*/ 4495800 w 6604000"/>
              <a:gd name="connsiteY222" fmla="*/ 2565400 h 3505200"/>
              <a:gd name="connsiteX223" fmla="*/ 4402667 w 6604000"/>
              <a:gd name="connsiteY223" fmla="*/ 2540000 h 3505200"/>
              <a:gd name="connsiteX224" fmla="*/ 4368800 w 6604000"/>
              <a:gd name="connsiteY224" fmla="*/ 2531533 h 3505200"/>
              <a:gd name="connsiteX225" fmla="*/ 4326467 w 6604000"/>
              <a:gd name="connsiteY225" fmla="*/ 2523066 h 3505200"/>
              <a:gd name="connsiteX226" fmla="*/ 4275667 w 6604000"/>
              <a:gd name="connsiteY226" fmla="*/ 2506133 h 3505200"/>
              <a:gd name="connsiteX227" fmla="*/ 4199467 w 6604000"/>
              <a:gd name="connsiteY227" fmla="*/ 2497666 h 3505200"/>
              <a:gd name="connsiteX228" fmla="*/ 4174067 w 6604000"/>
              <a:gd name="connsiteY228" fmla="*/ 2480733 h 3505200"/>
              <a:gd name="connsiteX229" fmla="*/ 4080933 w 6604000"/>
              <a:gd name="connsiteY229" fmla="*/ 2446866 h 3505200"/>
              <a:gd name="connsiteX230" fmla="*/ 4038600 w 6604000"/>
              <a:gd name="connsiteY230" fmla="*/ 2429933 h 3505200"/>
              <a:gd name="connsiteX231" fmla="*/ 4004733 w 6604000"/>
              <a:gd name="connsiteY231" fmla="*/ 2413000 h 3505200"/>
              <a:gd name="connsiteX232" fmla="*/ 3962400 w 6604000"/>
              <a:gd name="connsiteY232" fmla="*/ 2396066 h 3505200"/>
              <a:gd name="connsiteX233" fmla="*/ 3937000 w 6604000"/>
              <a:gd name="connsiteY233" fmla="*/ 2379133 h 3505200"/>
              <a:gd name="connsiteX234" fmla="*/ 3869267 w 6604000"/>
              <a:gd name="connsiteY234" fmla="*/ 2370666 h 3505200"/>
              <a:gd name="connsiteX235" fmla="*/ 3793067 w 6604000"/>
              <a:gd name="connsiteY235" fmla="*/ 2336800 h 3505200"/>
              <a:gd name="connsiteX236" fmla="*/ 3767667 w 6604000"/>
              <a:gd name="connsiteY236" fmla="*/ 2328333 h 3505200"/>
              <a:gd name="connsiteX237" fmla="*/ 3742267 w 6604000"/>
              <a:gd name="connsiteY237" fmla="*/ 2319866 h 3505200"/>
              <a:gd name="connsiteX238" fmla="*/ 3632200 w 6604000"/>
              <a:gd name="connsiteY238" fmla="*/ 2286000 h 3505200"/>
              <a:gd name="connsiteX239" fmla="*/ 3589867 w 6604000"/>
              <a:gd name="connsiteY239" fmla="*/ 2269066 h 3505200"/>
              <a:gd name="connsiteX240" fmla="*/ 3522133 w 6604000"/>
              <a:gd name="connsiteY240" fmla="*/ 2235200 h 3505200"/>
              <a:gd name="connsiteX241" fmla="*/ 3471333 w 6604000"/>
              <a:gd name="connsiteY241" fmla="*/ 2226733 h 3505200"/>
              <a:gd name="connsiteX242" fmla="*/ 3420533 w 6604000"/>
              <a:gd name="connsiteY242" fmla="*/ 2192866 h 3505200"/>
              <a:gd name="connsiteX243" fmla="*/ 3369733 w 6604000"/>
              <a:gd name="connsiteY243" fmla="*/ 2175933 h 3505200"/>
              <a:gd name="connsiteX244" fmla="*/ 3327400 w 6604000"/>
              <a:gd name="connsiteY244" fmla="*/ 2159000 h 3505200"/>
              <a:gd name="connsiteX245" fmla="*/ 3208867 w 6604000"/>
              <a:gd name="connsiteY245" fmla="*/ 2142066 h 3505200"/>
              <a:gd name="connsiteX246" fmla="*/ 3115733 w 6604000"/>
              <a:gd name="connsiteY246" fmla="*/ 2133600 h 3505200"/>
              <a:gd name="connsiteX247" fmla="*/ 3039533 w 6604000"/>
              <a:gd name="connsiteY247" fmla="*/ 2108200 h 3505200"/>
              <a:gd name="connsiteX248" fmla="*/ 2997200 w 6604000"/>
              <a:gd name="connsiteY248" fmla="*/ 2099733 h 3505200"/>
              <a:gd name="connsiteX249" fmla="*/ 2963333 w 6604000"/>
              <a:gd name="connsiteY249" fmla="*/ 2082800 h 3505200"/>
              <a:gd name="connsiteX250" fmla="*/ 2921000 w 6604000"/>
              <a:gd name="connsiteY250" fmla="*/ 2074333 h 3505200"/>
              <a:gd name="connsiteX251" fmla="*/ 2844800 w 6604000"/>
              <a:gd name="connsiteY251" fmla="*/ 2057400 h 3505200"/>
              <a:gd name="connsiteX252" fmla="*/ 2717800 w 6604000"/>
              <a:gd name="connsiteY252" fmla="*/ 2032000 h 3505200"/>
              <a:gd name="connsiteX253" fmla="*/ 2650067 w 6604000"/>
              <a:gd name="connsiteY253" fmla="*/ 2006600 h 3505200"/>
              <a:gd name="connsiteX254" fmla="*/ 2607733 w 6604000"/>
              <a:gd name="connsiteY254" fmla="*/ 1989666 h 3505200"/>
              <a:gd name="connsiteX255" fmla="*/ 2531533 w 6604000"/>
              <a:gd name="connsiteY255" fmla="*/ 1972733 h 3505200"/>
              <a:gd name="connsiteX256" fmla="*/ 2455333 w 6604000"/>
              <a:gd name="connsiteY256" fmla="*/ 1947333 h 3505200"/>
              <a:gd name="connsiteX257" fmla="*/ 2421467 w 6604000"/>
              <a:gd name="connsiteY257" fmla="*/ 1930400 h 3505200"/>
              <a:gd name="connsiteX258" fmla="*/ 2353733 w 6604000"/>
              <a:gd name="connsiteY258" fmla="*/ 1896533 h 3505200"/>
              <a:gd name="connsiteX259" fmla="*/ 2269067 w 6604000"/>
              <a:gd name="connsiteY259" fmla="*/ 1879600 h 3505200"/>
              <a:gd name="connsiteX260" fmla="*/ 2243667 w 6604000"/>
              <a:gd name="connsiteY260" fmla="*/ 1871133 h 3505200"/>
              <a:gd name="connsiteX261" fmla="*/ 2133600 w 6604000"/>
              <a:gd name="connsiteY261" fmla="*/ 1845733 h 3505200"/>
              <a:gd name="connsiteX262" fmla="*/ 2040467 w 6604000"/>
              <a:gd name="connsiteY262" fmla="*/ 1837266 h 3505200"/>
              <a:gd name="connsiteX263" fmla="*/ 1828800 w 6604000"/>
              <a:gd name="connsiteY263" fmla="*/ 1811866 h 3505200"/>
              <a:gd name="connsiteX264" fmla="*/ 1778000 w 6604000"/>
              <a:gd name="connsiteY264" fmla="*/ 1794933 h 3505200"/>
              <a:gd name="connsiteX265" fmla="*/ 1718733 w 6604000"/>
              <a:gd name="connsiteY265" fmla="*/ 1786466 h 3505200"/>
              <a:gd name="connsiteX266" fmla="*/ 1676400 w 6604000"/>
              <a:gd name="connsiteY266" fmla="*/ 1778000 h 3505200"/>
              <a:gd name="connsiteX267" fmla="*/ 1634067 w 6604000"/>
              <a:gd name="connsiteY267" fmla="*/ 1761066 h 3505200"/>
              <a:gd name="connsiteX268" fmla="*/ 1600200 w 6604000"/>
              <a:gd name="connsiteY268" fmla="*/ 1752600 h 3505200"/>
              <a:gd name="connsiteX269" fmla="*/ 1642533 w 6604000"/>
              <a:gd name="connsiteY269" fmla="*/ 1744133 h 3505200"/>
              <a:gd name="connsiteX270" fmla="*/ 1693333 w 6604000"/>
              <a:gd name="connsiteY270" fmla="*/ 1735666 h 3505200"/>
              <a:gd name="connsiteX271" fmla="*/ 1718733 w 6604000"/>
              <a:gd name="connsiteY271" fmla="*/ 1718733 h 3505200"/>
              <a:gd name="connsiteX272" fmla="*/ 1786467 w 6604000"/>
              <a:gd name="connsiteY272" fmla="*/ 1710266 h 3505200"/>
              <a:gd name="connsiteX273" fmla="*/ 1845733 w 6604000"/>
              <a:gd name="connsiteY273" fmla="*/ 1701800 h 3505200"/>
              <a:gd name="connsiteX274" fmla="*/ 1871133 w 6604000"/>
              <a:gd name="connsiteY274" fmla="*/ 1693333 h 3505200"/>
              <a:gd name="connsiteX275" fmla="*/ 1998133 w 6604000"/>
              <a:gd name="connsiteY275" fmla="*/ 1676400 h 3505200"/>
              <a:gd name="connsiteX276" fmla="*/ 2032000 w 6604000"/>
              <a:gd name="connsiteY276" fmla="*/ 1667933 h 3505200"/>
              <a:gd name="connsiteX277" fmla="*/ 2108200 w 6604000"/>
              <a:gd name="connsiteY277" fmla="*/ 1659466 h 3505200"/>
              <a:gd name="connsiteX278" fmla="*/ 2142067 w 6604000"/>
              <a:gd name="connsiteY278" fmla="*/ 1642533 h 3505200"/>
              <a:gd name="connsiteX279" fmla="*/ 2167467 w 6604000"/>
              <a:gd name="connsiteY279" fmla="*/ 1634066 h 3505200"/>
              <a:gd name="connsiteX280" fmla="*/ 2294467 w 6604000"/>
              <a:gd name="connsiteY280" fmla="*/ 1617133 h 3505200"/>
              <a:gd name="connsiteX281" fmla="*/ 2336800 w 6604000"/>
              <a:gd name="connsiteY281" fmla="*/ 1608666 h 3505200"/>
              <a:gd name="connsiteX282" fmla="*/ 2362200 w 6604000"/>
              <a:gd name="connsiteY282" fmla="*/ 1591733 h 3505200"/>
              <a:gd name="connsiteX283" fmla="*/ 2506133 w 6604000"/>
              <a:gd name="connsiteY283" fmla="*/ 1583266 h 3505200"/>
              <a:gd name="connsiteX284" fmla="*/ 2573867 w 6604000"/>
              <a:gd name="connsiteY284" fmla="*/ 1574800 h 3505200"/>
              <a:gd name="connsiteX285" fmla="*/ 2599267 w 6604000"/>
              <a:gd name="connsiteY285" fmla="*/ 1566333 h 3505200"/>
              <a:gd name="connsiteX286" fmla="*/ 2633133 w 6604000"/>
              <a:gd name="connsiteY286" fmla="*/ 1557866 h 3505200"/>
              <a:gd name="connsiteX287" fmla="*/ 2675467 w 6604000"/>
              <a:gd name="connsiteY287" fmla="*/ 1540933 h 3505200"/>
              <a:gd name="connsiteX288" fmla="*/ 2751667 w 6604000"/>
              <a:gd name="connsiteY288" fmla="*/ 1524000 h 3505200"/>
              <a:gd name="connsiteX289" fmla="*/ 2785533 w 6604000"/>
              <a:gd name="connsiteY289" fmla="*/ 1507066 h 3505200"/>
              <a:gd name="connsiteX290" fmla="*/ 2844800 w 6604000"/>
              <a:gd name="connsiteY290" fmla="*/ 1490133 h 3505200"/>
              <a:gd name="connsiteX291" fmla="*/ 2921000 w 6604000"/>
              <a:gd name="connsiteY291" fmla="*/ 1464733 h 3505200"/>
              <a:gd name="connsiteX292" fmla="*/ 2946400 w 6604000"/>
              <a:gd name="connsiteY292" fmla="*/ 1456266 h 3505200"/>
              <a:gd name="connsiteX293" fmla="*/ 2971800 w 6604000"/>
              <a:gd name="connsiteY293" fmla="*/ 1447800 h 3505200"/>
              <a:gd name="connsiteX294" fmla="*/ 3039533 w 6604000"/>
              <a:gd name="connsiteY294" fmla="*/ 1422400 h 3505200"/>
              <a:gd name="connsiteX295" fmla="*/ 3090333 w 6604000"/>
              <a:gd name="connsiteY295" fmla="*/ 1405466 h 3505200"/>
              <a:gd name="connsiteX296" fmla="*/ 3124200 w 6604000"/>
              <a:gd name="connsiteY296" fmla="*/ 1388533 h 3505200"/>
              <a:gd name="connsiteX297" fmla="*/ 3166533 w 6604000"/>
              <a:gd name="connsiteY297" fmla="*/ 1371600 h 3505200"/>
              <a:gd name="connsiteX298" fmla="*/ 3200400 w 6604000"/>
              <a:gd name="connsiteY298" fmla="*/ 1354666 h 3505200"/>
              <a:gd name="connsiteX299" fmla="*/ 3242733 w 6604000"/>
              <a:gd name="connsiteY299" fmla="*/ 1346200 h 3505200"/>
              <a:gd name="connsiteX300" fmla="*/ 3259667 w 6604000"/>
              <a:gd name="connsiteY300" fmla="*/ 1329266 h 3505200"/>
              <a:gd name="connsiteX301" fmla="*/ 3310467 w 6604000"/>
              <a:gd name="connsiteY301" fmla="*/ 1312333 h 3505200"/>
              <a:gd name="connsiteX302" fmla="*/ 3403600 w 6604000"/>
              <a:gd name="connsiteY302" fmla="*/ 1286933 h 3505200"/>
              <a:gd name="connsiteX303" fmla="*/ 3445933 w 6604000"/>
              <a:gd name="connsiteY303" fmla="*/ 1270000 h 3505200"/>
              <a:gd name="connsiteX304" fmla="*/ 3496733 w 6604000"/>
              <a:gd name="connsiteY304" fmla="*/ 1253066 h 3505200"/>
              <a:gd name="connsiteX305" fmla="*/ 3522133 w 6604000"/>
              <a:gd name="connsiteY305" fmla="*/ 1244600 h 3505200"/>
              <a:gd name="connsiteX306" fmla="*/ 3581400 w 6604000"/>
              <a:gd name="connsiteY306" fmla="*/ 1219200 h 3505200"/>
              <a:gd name="connsiteX307" fmla="*/ 3632200 w 6604000"/>
              <a:gd name="connsiteY307" fmla="*/ 1210733 h 3505200"/>
              <a:gd name="connsiteX308" fmla="*/ 3742267 w 6604000"/>
              <a:gd name="connsiteY308" fmla="*/ 1168400 h 3505200"/>
              <a:gd name="connsiteX309" fmla="*/ 3869267 w 6604000"/>
              <a:gd name="connsiteY309" fmla="*/ 1151466 h 3505200"/>
              <a:gd name="connsiteX310" fmla="*/ 3962400 w 6604000"/>
              <a:gd name="connsiteY310" fmla="*/ 1126066 h 3505200"/>
              <a:gd name="connsiteX311" fmla="*/ 4157133 w 6604000"/>
              <a:gd name="connsiteY311" fmla="*/ 1109133 h 3505200"/>
              <a:gd name="connsiteX312" fmla="*/ 4275667 w 6604000"/>
              <a:gd name="connsiteY312" fmla="*/ 1075266 h 3505200"/>
              <a:gd name="connsiteX313" fmla="*/ 4360333 w 6604000"/>
              <a:gd name="connsiteY313" fmla="*/ 1066800 h 3505200"/>
              <a:gd name="connsiteX314" fmla="*/ 4445000 w 6604000"/>
              <a:gd name="connsiteY314" fmla="*/ 1041400 h 3505200"/>
              <a:gd name="connsiteX315" fmla="*/ 4572000 w 6604000"/>
              <a:gd name="connsiteY315" fmla="*/ 1016000 h 3505200"/>
              <a:gd name="connsiteX316" fmla="*/ 4665133 w 6604000"/>
              <a:gd name="connsiteY316" fmla="*/ 1007533 h 3505200"/>
              <a:gd name="connsiteX317" fmla="*/ 4741333 w 6604000"/>
              <a:gd name="connsiteY317" fmla="*/ 990600 h 3505200"/>
              <a:gd name="connsiteX318" fmla="*/ 4851400 w 6604000"/>
              <a:gd name="connsiteY318" fmla="*/ 973666 h 3505200"/>
              <a:gd name="connsiteX319" fmla="*/ 4885267 w 6604000"/>
              <a:gd name="connsiteY319" fmla="*/ 965200 h 3505200"/>
              <a:gd name="connsiteX320" fmla="*/ 5003800 w 6604000"/>
              <a:gd name="connsiteY320" fmla="*/ 939800 h 3505200"/>
              <a:gd name="connsiteX321" fmla="*/ 5063067 w 6604000"/>
              <a:gd name="connsiteY321" fmla="*/ 914400 h 3505200"/>
              <a:gd name="connsiteX322" fmla="*/ 5105400 w 6604000"/>
              <a:gd name="connsiteY322" fmla="*/ 897466 h 3505200"/>
              <a:gd name="connsiteX323" fmla="*/ 5139267 w 6604000"/>
              <a:gd name="connsiteY323" fmla="*/ 889000 h 3505200"/>
              <a:gd name="connsiteX324" fmla="*/ 5190067 w 6604000"/>
              <a:gd name="connsiteY324" fmla="*/ 863600 h 3505200"/>
              <a:gd name="connsiteX325" fmla="*/ 5223933 w 6604000"/>
              <a:gd name="connsiteY325" fmla="*/ 855133 h 3505200"/>
              <a:gd name="connsiteX326" fmla="*/ 5300133 w 6604000"/>
              <a:gd name="connsiteY326" fmla="*/ 838200 h 3505200"/>
              <a:gd name="connsiteX327" fmla="*/ 5325533 w 6604000"/>
              <a:gd name="connsiteY327" fmla="*/ 829733 h 3505200"/>
              <a:gd name="connsiteX328" fmla="*/ 5359400 w 6604000"/>
              <a:gd name="connsiteY328" fmla="*/ 821266 h 3505200"/>
              <a:gd name="connsiteX329" fmla="*/ 5393267 w 6604000"/>
              <a:gd name="connsiteY329" fmla="*/ 795866 h 3505200"/>
              <a:gd name="connsiteX330" fmla="*/ 5528733 w 6604000"/>
              <a:gd name="connsiteY330" fmla="*/ 787400 h 3505200"/>
              <a:gd name="connsiteX331" fmla="*/ 5604933 w 6604000"/>
              <a:gd name="connsiteY331" fmla="*/ 778933 h 3505200"/>
              <a:gd name="connsiteX332" fmla="*/ 5689600 w 6604000"/>
              <a:gd name="connsiteY332" fmla="*/ 770466 h 3505200"/>
              <a:gd name="connsiteX333" fmla="*/ 5740400 w 6604000"/>
              <a:gd name="connsiteY333" fmla="*/ 762000 h 3505200"/>
              <a:gd name="connsiteX334" fmla="*/ 5799667 w 6604000"/>
              <a:gd name="connsiteY334" fmla="*/ 753533 h 3505200"/>
              <a:gd name="connsiteX335" fmla="*/ 5842000 w 6604000"/>
              <a:gd name="connsiteY335" fmla="*/ 745066 h 3505200"/>
              <a:gd name="connsiteX336" fmla="*/ 5909733 w 6604000"/>
              <a:gd name="connsiteY336" fmla="*/ 736600 h 3505200"/>
              <a:gd name="connsiteX337" fmla="*/ 5977467 w 6604000"/>
              <a:gd name="connsiteY337" fmla="*/ 719666 h 3505200"/>
              <a:gd name="connsiteX338" fmla="*/ 6053667 w 6604000"/>
              <a:gd name="connsiteY338" fmla="*/ 711200 h 3505200"/>
              <a:gd name="connsiteX339" fmla="*/ 6079067 w 6604000"/>
              <a:gd name="connsiteY339" fmla="*/ 694266 h 3505200"/>
              <a:gd name="connsiteX340" fmla="*/ 6163733 w 6604000"/>
              <a:gd name="connsiteY340" fmla="*/ 677333 h 3505200"/>
              <a:gd name="connsiteX341" fmla="*/ 6197600 w 6604000"/>
              <a:gd name="connsiteY341" fmla="*/ 668866 h 3505200"/>
              <a:gd name="connsiteX342" fmla="*/ 6256867 w 6604000"/>
              <a:gd name="connsiteY342" fmla="*/ 643466 h 3505200"/>
              <a:gd name="connsiteX343" fmla="*/ 6282267 w 6604000"/>
              <a:gd name="connsiteY343" fmla="*/ 626533 h 3505200"/>
              <a:gd name="connsiteX344" fmla="*/ 6366933 w 6604000"/>
              <a:gd name="connsiteY344" fmla="*/ 601133 h 3505200"/>
              <a:gd name="connsiteX345" fmla="*/ 6417733 w 6604000"/>
              <a:gd name="connsiteY345" fmla="*/ 575733 h 3505200"/>
              <a:gd name="connsiteX346" fmla="*/ 6443133 w 6604000"/>
              <a:gd name="connsiteY346" fmla="*/ 558800 h 3505200"/>
              <a:gd name="connsiteX347" fmla="*/ 6519333 w 6604000"/>
              <a:gd name="connsiteY347" fmla="*/ 533400 h 3505200"/>
              <a:gd name="connsiteX348" fmla="*/ 6544733 w 6604000"/>
              <a:gd name="connsiteY348" fmla="*/ 524933 h 3505200"/>
              <a:gd name="connsiteX349" fmla="*/ 6587067 w 6604000"/>
              <a:gd name="connsiteY349" fmla="*/ 491066 h 3505200"/>
              <a:gd name="connsiteX350" fmla="*/ 6578600 w 6604000"/>
              <a:gd name="connsiteY350" fmla="*/ 372533 h 3505200"/>
              <a:gd name="connsiteX351" fmla="*/ 6570133 w 6604000"/>
              <a:gd name="connsiteY351" fmla="*/ 76200 h 3505200"/>
              <a:gd name="connsiteX352" fmla="*/ 6553200 w 6604000"/>
              <a:gd name="connsiteY352" fmla="*/ 0 h 3505200"/>
              <a:gd name="connsiteX353" fmla="*/ 6527800 w 6604000"/>
              <a:gd name="connsiteY353" fmla="*/ 8466 h 3505200"/>
              <a:gd name="connsiteX354" fmla="*/ 6519333 w 6604000"/>
              <a:gd name="connsiteY354" fmla="*/ 33866 h 3505200"/>
              <a:gd name="connsiteX355" fmla="*/ 6527800 w 6604000"/>
              <a:gd name="connsiteY355"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389467 w 6604000"/>
              <a:gd name="connsiteY77" fmla="*/ 1515533 h 3505200"/>
              <a:gd name="connsiteX78" fmla="*/ 347133 w 6604000"/>
              <a:gd name="connsiteY78" fmla="*/ 1524000 h 3505200"/>
              <a:gd name="connsiteX79" fmla="*/ 296333 w 6604000"/>
              <a:gd name="connsiteY79" fmla="*/ 1540933 h 3505200"/>
              <a:gd name="connsiteX80" fmla="*/ 270933 w 6604000"/>
              <a:gd name="connsiteY80" fmla="*/ 1557866 h 3505200"/>
              <a:gd name="connsiteX81" fmla="*/ 220133 w 6604000"/>
              <a:gd name="connsiteY81" fmla="*/ 1574800 h 3505200"/>
              <a:gd name="connsiteX82" fmla="*/ 169333 w 6604000"/>
              <a:gd name="connsiteY82" fmla="*/ 1625600 h 3505200"/>
              <a:gd name="connsiteX83" fmla="*/ 101600 w 6604000"/>
              <a:gd name="connsiteY83" fmla="*/ 1667933 h 3505200"/>
              <a:gd name="connsiteX84" fmla="*/ 67733 w 6604000"/>
              <a:gd name="connsiteY84" fmla="*/ 1718733 h 3505200"/>
              <a:gd name="connsiteX85" fmla="*/ 25400 w 6604000"/>
              <a:gd name="connsiteY85" fmla="*/ 1769533 h 3505200"/>
              <a:gd name="connsiteX86" fmla="*/ 0 w 6604000"/>
              <a:gd name="connsiteY86" fmla="*/ 1778000 h 3505200"/>
              <a:gd name="connsiteX87" fmla="*/ 50800 w 6604000"/>
              <a:gd name="connsiteY87" fmla="*/ 1786466 h 3505200"/>
              <a:gd name="connsiteX88" fmla="*/ 84667 w 6604000"/>
              <a:gd name="connsiteY88" fmla="*/ 1803400 h 3505200"/>
              <a:gd name="connsiteX89" fmla="*/ 220133 w 6604000"/>
              <a:gd name="connsiteY89" fmla="*/ 1811866 h 3505200"/>
              <a:gd name="connsiteX90" fmla="*/ 372533 w 6604000"/>
              <a:gd name="connsiteY90" fmla="*/ 1854200 h 3505200"/>
              <a:gd name="connsiteX91" fmla="*/ 457200 w 6604000"/>
              <a:gd name="connsiteY91" fmla="*/ 1871133 h 3505200"/>
              <a:gd name="connsiteX92" fmla="*/ 651933 w 6604000"/>
              <a:gd name="connsiteY92" fmla="*/ 1888066 h 3505200"/>
              <a:gd name="connsiteX93" fmla="*/ 702733 w 6604000"/>
              <a:gd name="connsiteY93" fmla="*/ 1896533 h 3505200"/>
              <a:gd name="connsiteX94" fmla="*/ 736600 w 6604000"/>
              <a:gd name="connsiteY94" fmla="*/ 1905000 h 3505200"/>
              <a:gd name="connsiteX95" fmla="*/ 855133 w 6604000"/>
              <a:gd name="connsiteY95" fmla="*/ 1913466 h 3505200"/>
              <a:gd name="connsiteX96" fmla="*/ 1126067 w 6604000"/>
              <a:gd name="connsiteY96" fmla="*/ 1938866 h 3505200"/>
              <a:gd name="connsiteX97" fmla="*/ 1159933 w 6604000"/>
              <a:gd name="connsiteY97" fmla="*/ 1947333 h 3505200"/>
              <a:gd name="connsiteX98" fmla="*/ 1202267 w 6604000"/>
              <a:gd name="connsiteY98" fmla="*/ 1955800 h 3505200"/>
              <a:gd name="connsiteX99" fmla="*/ 1286933 w 6604000"/>
              <a:gd name="connsiteY99" fmla="*/ 1981200 h 3505200"/>
              <a:gd name="connsiteX100" fmla="*/ 1346200 w 6604000"/>
              <a:gd name="connsiteY100" fmla="*/ 1989666 h 3505200"/>
              <a:gd name="connsiteX101" fmla="*/ 1405467 w 6604000"/>
              <a:gd name="connsiteY101" fmla="*/ 2006600 h 3505200"/>
              <a:gd name="connsiteX102" fmla="*/ 1447800 w 6604000"/>
              <a:gd name="connsiteY102" fmla="*/ 2015066 h 3505200"/>
              <a:gd name="connsiteX103" fmla="*/ 1473200 w 6604000"/>
              <a:gd name="connsiteY103" fmla="*/ 2023533 h 3505200"/>
              <a:gd name="connsiteX104" fmla="*/ 1507067 w 6604000"/>
              <a:gd name="connsiteY104" fmla="*/ 2032000 h 3505200"/>
              <a:gd name="connsiteX105" fmla="*/ 1583267 w 6604000"/>
              <a:gd name="connsiteY105" fmla="*/ 2091266 h 3505200"/>
              <a:gd name="connsiteX106" fmla="*/ 1583267 w 6604000"/>
              <a:gd name="connsiteY106" fmla="*/ 2091266 h 3505200"/>
              <a:gd name="connsiteX107" fmla="*/ 1651000 w 6604000"/>
              <a:gd name="connsiteY107" fmla="*/ 2142066 h 3505200"/>
              <a:gd name="connsiteX108" fmla="*/ 1676400 w 6604000"/>
              <a:gd name="connsiteY108" fmla="*/ 2150533 h 3505200"/>
              <a:gd name="connsiteX109" fmla="*/ 1769533 w 6604000"/>
              <a:gd name="connsiteY109" fmla="*/ 2201333 h 3505200"/>
              <a:gd name="connsiteX110" fmla="*/ 1837267 w 6604000"/>
              <a:gd name="connsiteY110" fmla="*/ 2243666 h 3505200"/>
              <a:gd name="connsiteX111" fmla="*/ 1888067 w 6604000"/>
              <a:gd name="connsiteY111" fmla="*/ 2269066 h 3505200"/>
              <a:gd name="connsiteX112" fmla="*/ 1972733 w 6604000"/>
              <a:gd name="connsiteY112" fmla="*/ 2294466 h 3505200"/>
              <a:gd name="connsiteX113" fmla="*/ 2006600 w 6604000"/>
              <a:gd name="connsiteY113" fmla="*/ 2311400 h 3505200"/>
              <a:gd name="connsiteX114" fmla="*/ 2116667 w 6604000"/>
              <a:gd name="connsiteY114" fmla="*/ 2336800 h 3505200"/>
              <a:gd name="connsiteX115" fmla="*/ 2192867 w 6604000"/>
              <a:gd name="connsiteY115" fmla="*/ 2362200 h 3505200"/>
              <a:gd name="connsiteX116" fmla="*/ 2277533 w 6604000"/>
              <a:gd name="connsiteY116" fmla="*/ 2387600 h 3505200"/>
              <a:gd name="connsiteX117" fmla="*/ 2328333 w 6604000"/>
              <a:gd name="connsiteY117" fmla="*/ 2413000 h 3505200"/>
              <a:gd name="connsiteX118" fmla="*/ 2379133 w 6604000"/>
              <a:gd name="connsiteY118" fmla="*/ 2421466 h 3505200"/>
              <a:gd name="connsiteX119" fmla="*/ 2421467 w 6604000"/>
              <a:gd name="connsiteY119" fmla="*/ 2438400 h 3505200"/>
              <a:gd name="connsiteX120" fmla="*/ 2472267 w 6604000"/>
              <a:gd name="connsiteY120" fmla="*/ 2455333 h 3505200"/>
              <a:gd name="connsiteX121" fmla="*/ 2582333 w 6604000"/>
              <a:gd name="connsiteY121" fmla="*/ 2514600 h 3505200"/>
              <a:gd name="connsiteX122" fmla="*/ 2607733 w 6604000"/>
              <a:gd name="connsiteY122" fmla="*/ 2531533 h 3505200"/>
              <a:gd name="connsiteX123" fmla="*/ 2683933 w 6604000"/>
              <a:gd name="connsiteY123" fmla="*/ 2556933 h 3505200"/>
              <a:gd name="connsiteX124" fmla="*/ 2768600 w 6604000"/>
              <a:gd name="connsiteY124" fmla="*/ 2590800 h 3505200"/>
              <a:gd name="connsiteX125" fmla="*/ 2802467 w 6604000"/>
              <a:gd name="connsiteY125" fmla="*/ 2607733 h 3505200"/>
              <a:gd name="connsiteX126" fmla="*/ 2853267 w 6604000"/>
              <a:gd name="connsiteY126" fmla="*/ 2616200 h 3505200"/>
              <a:gd name="connsiteX127" fmla="*/ 2904067 w 6604000"/>
              <a:gd name="connsiteY127" fmla="*/ 2633133 h 3505200"/>
              <a:gd name="connsiteX128" fmla="*/ 3022600 w 6604000"/>
              <a:gd name="connsiteY128" fmla="*/ 2658533 h 3505200"/>
              <a:gd name="connsiteX129" fmla="*/ 3064933 w 6604000"/>
              <a:gd name="connsiteY129" fmla="*/ 2675466 h 3505200"/>
              <a:gd name="connsiteX130" fmla="*/ 3098800 w 6604000"/>
              <a:gd name="connsiteY130" fmla="*/ 2692400 h 3505200"/>
              <a:gd name="connsiteX131" fmla="*/ 3149600 w 6604000"/>
              <a:gd name="connsiteY131" fmla="*/ 2700866 h 3505200"/>
              <a:gd name="connsiteX132" fmla="*/ 3191933 w 6604000"/>
              <a:gd name="connsiteY132" fmla="*/ 2726266 h 3505200"/>
              <a:gd name="connsiteX133" fmla="*/ 3259667 w 6604000"/>
              <a:gd name="connsiteY133" fmla="*/ 2751666 h 3505200"/>
              <a:gd name="connsiteX134" fmla="*/ 3293533 w 6604000"/>
              <a:gd name="connsiteY134" fmla="*/ 2777066 h 3505200"/>
              <a:gd name="connsiteX135" fmla="*/ 3318933 w 6604000"/>
              <a:gd name="connsiteY135" fmla="*/ 2785533 h 3505200"/>
              <a:gd name="connsiteX136" fmla="*/ 3352800 w 6604000"/>
              <a:gd name="connsiteY136" fmla="*/ 2802466 h 3505200"/>
              <a:gd name="connsiteX137" fmla="*/ 3462867 w 6604000"/>
              <a:gd name="connsiteY137" fmla="*/ 2827866 h 3505200"/>
              <a:gd name="connsiteX138" fmla="*/ 3581400 w 6604000"/>
              <a:gd name="connsiteY138" fmla="*/ 2853266 h 3505200"/>
              <a:gd name="connsiteX139" fmla="*/ 3606800 w 6604000"/>
              <a:gd name="connsiteY139" fmla="*/ 2870200 h 3505200"/>
              <a:gd name="connsiteX140" fmla="*/ 3708400 w 6604000"/>
              <a:gd name="connsiteY140" fmla="*/ 2878666 h 3505200"/>
              <a:gd name="connsiteX141" fmla="*/ 3776133 w 6604000"/>
              <a:gd name="connsiteY141" fmla="*/ 2887133 h 3505200"/>
              <a:gd name="connsiteX142" fmla="*/ 3818467 w 6604000"/>
              <a:gd name="connsiteY142" fmla="*/ 2895600 h 3505200"/>
              <a:gd name="connsiteX143" fmla="*/ 3945467 w 6604000"/>
              <a:gd name="connsiteY143" fmla="*/ 2904066 h 3505200"/>
              <a:gd name="connsiteX144" fmla="*/ 4047067 w 6604000"/>
              <a:gd name="connsiteY144" fmla="*/ 2921000 h 3505200"/>
              <a:gd name="connsiteX145" fmla="*/ 4275667 w 6604000"/>
              <a:gd name="connsiteY145" fmla="*/ 2929466 h 3505200"/>
              <a:gd name="connsiteX146" fmla="*/ 4470400 w 6604000"/>
              <a:gd name="connsiteY146" fmla="*/ 2937933 h 3505200"/>
              <a:gd name="connsiteX147" fmla="*/ 4563533 w 6604000"/>
              <a:gd name="connsiteY147" fmla="*/ 2946400 h 3505200"/>
              <a:gd name="connsiteX148" fmla="*/ 4648200 w 6604000"/>
              <a:gd name="connsiteY148" fmla="*/ 2971800 h 3505200"/>
              <a:gd name="connsiteX149" fmla="*/ 4775200 w 6604000"/>
              <a:gd name="connsiteY149" fmla="*/ 2988733 h 3505200"/>
              <a:gd name="connsiteX150" fmla="*/ 5063067 w 6604000"/>
              <a:gd name="connsiteY150" fmla="*/ 3005666 h 3505200"/>
              <a:gd name="connsiteX151" fmla="*/ 5088467 w 6604000"/>
              <a:gd name="connsiteY151" fmla="*/ 3014133 h 3505200"/>
              <a:gd name="connsiteX152" fmla="*/ 5113867 w 6604000"/>
              <a:gd name="connsiteY152" fmla="*/ 3031066 h 3505200"/>
              <a:gd name="connsiteX153" fmla="*/ 5156200 w 6604000"/>
              <a:gd name="connsiteY153" fmla="*/ 3039533 h 3505200"/>
              <a:gd name="connsiteX154" fmla="*/ 5190067 w 6604000"/>
              <a:gd name="connsiteY154" fmla="*/ 3056466 h 3505200"/>
              <a:gd name="connsiteX155" fmla="*/ 5223933 w 6604000"/>
              <a:gd name="connsiteY155" fmla="*/ 3064933 h 3505200"/>
              <a:gd name="connsiteX156" fmla="*/ 5249333 w 6604000"/>
              <a:gd name="connsiteY156" fmla="*/ 3073400 h 3505200"/>
              <a:gd name="connsiteX157" fmla="*/ 5325533 w 6604000"/>
              <a:gd name="connsiteY157" fmla="*/ 3107266 h 3505200"/>
              <a:gd name="connsiteX158" fmla="*/ 5350933 w 6604000"/>
              <a:gd name="connsiteY158" fmla="*/ 3115733 h 3505200"/>
              <a:gd name="connsiteX159" fmla="*/ 5410200 w 6604000"/>
              <a:gd name="connsiteY159" fmla="*/ 3158066 h 3505200"/>
              <a:gd name="connsiteX160" fmla="*/ 5435600 w 6604000"/>
              <a:gd name="connsiteY160" fmla="*/ 3166533 h 3505200"/>
              <a:gd name="connsiteX161" fmla="*/ 5461000 w 6604000"/>
              <a:gd name="connsiteY161" fmla="*/ 3183466 h 3505200"/>
              <a:gd name="connsiteX162" fmla="*/ 5486400 w 6604000"/>
              <a:gd name="connsiteY162" fmla="*/ 3191933 h 3505200"/>
              <a:gd name="connsiteX163" fmla="*/ 5511800 w 6604000"/>
              <a:gd name="connsiteY163" fmla="*/ 3208866 h 3505200"/>
              <a:gd name="connsiteX164" fmla="*/ 5562600 w 6604000"/>
              <a:gd name="connsiteY164" fmla="*/ 3217333 h 3505200"/>
              <a:gd name="connsiteX165" fmla="*/ 5596467 w 6604000"/>
              <a:gd name="connsiteY165" fmla="*/ 3234266 h 3505200"/>
              <a:gd name="connsiteX166" fmla="*/ 5613400 w 6604000"/>
              <a:gd name="connsiteY166" fmla="*/ 3251200 h 3505200"/>
              <a:gd name="connsiteX167" fmla="*/ 5715000 w 6604000"/>
              <a:gd name="connsiteY167" fmla="*/ 3268133 h 3505200"/>
              <a:gd name="connsiteX168" fmla="*/ 5740400 w 6604000"/>
              <a:gd name="connsiteY168" fmla="*/ 3285066 h 3505200"/>
              <a:gd name="connsiteX169" fmla="*/ 5901267 w 6604000"/>
              <a:gd name="connsiteY169" fmla="*/ 3302000 h 3505200"/>
              <a:gd name="connsiteX170" fmla="*/ 5960533 w 6604000"/>
              <a:gd name="connsiteY170" fmla="*/ 3318933 h 3505200"/>
              <a:gd name="connsiteX171" fmla="*/ 6002867 w 6604000"/>
              <a:gd name="connsiteY171" fmla="*/ 3335866 h 3505200"/>
              <a:gd name="connsiteX172" fmla="*/ 6028267 w 6604000"/>
              <a:gd name="connsiteY172" fmla="*/ 3344333 h 3505200"/>
              <a:gd name="connsiteX173" fmla="*/ 6062133 w 6604000"/>
              <a:gd name="connsiteY173" fmla="*/ 3361266 h 3505200"/>
              <a:gd name="connsiteX174" fmla="*/ 6112933 w 6604000"/>
              <a:gd name="connsiteY174" fmla="*/ 3386666 h 3505200"/>
              <a:gd name="connsiteX175" fmla="*/ 6197600 w 6604000"/>
              <a:gd name="connsiteY175" fmla="*/ 3403600 h 3505200"/>
              <a:gd name="connsiteX176" fmla="*/ 6299200 w 6604000"/>
              <a:gd name="connsiteY176" fmla="*/ 3420533 h 3505200"/>
              <a:gd name="connsiteX177" fmla="*/ 6324600 w 6604000"/>
              <a:gd name="connsiteY177" fmla="*/ 3429000 h 3505200"/>
              <a:gd name="connsiteX178" fmla="*/ 6358467 w 6604000"/>
              <a:gd name="connsiteY178" fmla="*/ 3437466 h 3505200"/>
              <a:gd name="connsiteX179" fmla="*/ 6409267 w 6604000"/>
              <a:gd name="connsiteY179" fmla="*/ 3454400 h 3505200"/>
              <a:gd name="connsiteX180" fmla="*/ 6434667 w 6604000"/>
              <a:gd name="connsiteY180" fmla="*/ 3462866 h 3505200"/>
              <a:gd name="connsiteX181" fmla="*/ 6519333 w 6604000"/>
              <a:gd name="connsiteY181" fmla="*/ 3479800 h 3505200"/>
              <a:gd name="connsiteX182" fmla="*/ 6570133 w 6604000"/>
              <a:gd name="connsiteY182" fmla="*/ 3496733 h 3505200"/>
              <a:gd name="connsiteX183" fmla="*/ 6595533 w 6604000"/>
              <a:gd name="connsiteY183" fmla="*/ 3505200 h 3505200"/>
              <a:gd name="connsiteX184" fmla="*/ 6604000 w 6604000"/>
              <a:gd name="connsiteY184" fmla="*/ 3471333 h 3505200"/>
              <a:gd name="connsiteX185" fmla="*/ 6595533 w 6604000"/>
              <a:gd name="connsiteY185" fmla="*/ 3437466 h 3505200"/>
              <a:gd name="connsiteX186" fmla="*/ 6587067 w 6604000"/>
              <a:gd name="connsiteY186" fmla="*/ 3412066 h 3505200"/>
              <a:gd name="connsiteX187" fmla="*/ 6544733 w 6604000"/>
              <a:gd name="connsiteY187" fmla="*/ 3361266 h 3505200"/>
              <a:gd name="connsiteX188" fmla="*/ 6519333 w 6604000"/>
              <a:gd name="connsiteY188" fmla="*/ 3276600 h 3505200"/>
              <a:gd name="connsiteX189" fmla="*/ 6493933 w 6604000"/>
              <a:gd name="connsiteY189" fmla="*/ 3107266 h 3505200"/>
              <a:gd name="connsiteX190" fmla="*/ 6485467 w 6604000"/>
              <a:gd name="connsiteY190" fmla="*/ 3039533 h 3505200"/>
              <a:gd name="connsiteX191" fmla="*/ 6172200 w 6604000"/>
              <a:gd name="connsiteY191" fmla="*/ 3014133 h 3505200"/>
              <a:gd name="connsiteX192" fmla="*/ 6121400 w 6604000"/>
              <a:gd name="connsiteY192" fmla="*/ 3005666 h 3505200"/>
              <a:gd name="connsiteX193" fmla="*/ 6053667 w 6604000"/>
              <a:gd name="connsiteY193" fmla="*/ 2988733 h 3505200"/>
              <a:gd name="connsiteX194" fmla="*/ 5952067 w 6604000"/>
              <a:gd name="connsiteY194" fmla="*/ 2980266 h 3505200"/>
              <a:gd name="connsiteX195" fmla="*/ 5909733 w 6604000"/>
              <a:gd name="connsiteY195" fmla="*/ 2971800 h 3505200"/>
              <a:gd name="connsiteX196" fmla="*/ 5833533 w 6604000"/>
              <a:gd name="connsiteY196" fmla="*/ 2963333 h 3505200"/>
              <a:gd name="connsiteX197" fmla="*/ 5799667 w 6604000"/>
              <a:gd name="connsiteY197" fmla="*/ 2946400 h 3505200"/>
              <a:gd name="connsiteX198" fmla="*/ 5748867 w 6604000"/>
              <a:gd name="connsiteY198" fmla="*/ 2937933 h 3505200"/>
              <a:gd name="connsiteX199" fmla="*/ 5689600 w 6604000"/>
              <a:gd name="connsiteY199" fmla="*/ 2912533 h 3505200"/>
              <a:gd name="connsiteX200" fmla="*/ 5545667 w 6604000"/>
              <a:gd name="connsiteY200" fmla="*/ 2887133 h 3505200"/>
              <a:gd name="connsiteX201" fmla="*/ 5469467 w 6604000"/>
              <a:gd name="connsiteY201" fmla="*/ 2861733 h 3505200"/>
              <a:gd name="connsiteX202" fmla="*/ 5444067 w 6604000"/>
              <a:gd name="connsiteY202" fmla="*/ 2853266 h 3505200"/>
              <a:gd name="connsiteX203" fmla="*/ 5418667 w 6604000"/>
              <a:gd name="connsiteY203" fmla="*/ 2844800 h 3505200"/>
              <a:gd name="connsiteX204" fmla="*/ 5350933 w 6604000"/>
              <a:gd name="connsiteY204" fmla="*/ 2810933 h 3505200"/>
              <a:gd name="connsiteX205" fmla="*/ 5308600 w 6604000"/>
              <a:gd name="connsiteY205" fmla="*/ 2794000 h 3505200"/>
              <a:gd name="connsiteX206" fmla="*/ 5249333 w 6604000"/>
              <a:gd name="connsiteY206" fmla="*/ 2760133 h 3505200"/>
              <a:gd name="connsiteX207" fmla="*/ 5198533 w 6604000"/>
              <a:gd name="connsiteY207" fmla="*/ 2743200 h 3505200"/>
              <a:gd name="connsiteX208" fmla="*/ 5173133 w 6604000"/>
              <a:gd name="connsiteY208" fmla="*/ 2726266 h 3505200"/>
              <a:gd name="connsiteX209" fmla="*/ 5130800 w 6604000"/>
              <a:gd name="connsiteY209" fmla="*/ 2709333 h 3505200"/>
              <a:gd name="connsiteX210" fmla="*/ 5105400 w 6604000"/>
              <a:gd name="connsiteY210" fmla="*/ 2700866 h 3505200"/>
              <a:gd name="connsiteX211" fmla="*/ 5080000 w 6604000"/>
              <a:gd name="connsiteY211" fmla="*/ 2683933 h 3505200"/>
              <a:gd name="connsiteX212" fmla="*/ 4995333 w 6604000"/>
              <a:gd name="connsiteY212" fmla="*/ 2667000 h 3505200"/>
              <a:gd name="connsiteX213" fmla="*/ 4936067 w 6604000"/>
              <a:gd name="connsiteY213" fmla="*/ 2650066 h 3505200"/>
              <a:gd name="connsiteX214" fmla="*/ 4885267 w 6604000"/>
              <a:gd name="connsiteY214" fmla="*/ 2641600 h 3505200"/>
              <a:gd name="connsiteX215" fmla="*/ 4851400 w 6604000"/>
              <a:gd name="connsiteY215" fmla="*/ 2633133 h 3505200"/>
              <a:gd name="connsiteX216" fmla="*/ 4809067 w 6604000"/>
              <a:gd name="connsiteY216" fmla="*/ 2624666 h 3505200"/>
              <a:gd name="connsiteX217" fmla="*/ 4783667 w 6604000"/>
              <a:gd name="connsiteY217" fmla="*/ 2607733 h 3505200"/>
              <a:gd name="connsiteX218" fmla="*/ 4690533 w 6604000"/>
              <a:gd name="connsiteY218" fmla="*/ 2590800 h 3505200"/>
              <a:gd name="connsiteX219" fmla="*/ 4622800 w 6604000"/>
              <a:gd name="connsiteY219" fmla="*/ 2582333 h 3505200"/>
              <a:gd name="connsiteX220" fmla="*/ 4572000 w 6604000"/>
              <a:gd name="connsiteY220" fmla="*/ 2573866 h 3505200"/>
              <a:gd name="connsiteX221" fmla="*/ 4495800 w 6604000"/>
              <a:gd name="connsiteY221" fmla="*/ 2565400 h 3505200"/>
              <a:gd name="connsiteX222" fmla="*/ 4402667 w 6604000"/>
              <a:gd name="connsiteY222" fmla="*/ 2540000 h 3505200"/>
              <a:gd name="connsiteX223" fmla="*/ 4368800 w 6604000"/>
              <a:gd name="connsiteY223" fmla="*/ 2531533 h 3505200"/>
              <a:gd name="connsiteX224" fmla="*/ 4326467 w 6604000"/>
              <a:gd name="connsiteY224" fmla="*/ 2523066 h 3505200"/>
              <a:gd name="connsiteX225" fmla="*/ 4275667 w 6604000"/>
              <a:gd name="connsiteY225" fmla="*/ 2506133 h 3505200"/>
              <a:gd name="connsiteX226" fmla="*/ 4199467 w 6604000"/>
              <a:gd name="connsiteY226" fmla="*/ 2497666 h 3505200"/>
              <a:gd name="connsiteX227" fmla="*/ 4174067 w 6604000"/>
              <a:gd name="connsiteY227" fmla="*/ 2480733 h 3505200"/>
              <a:gd name="connsiteX228" fmla="*/ 4080933 w 6604000"/>
              <a:gd name="connsiteY228" fmla="*/ 2446866 h 3505200"/>
              <a:gd name="connsiteX229" fmla="*/ 4038600 w 6604000"/>
              <a:gd name="connsiteY229" fmla="*/ 2429933 h 3505200"/>
              <a:gd name="connsiteX230" fmla="*/ 4004733 w 6604000"/>
              <a:gd name="connsiteY230" fmla="*/ 2413000 h 3505200"/>
              <a:gd name="connsiteX231" fmla="*/ 3962400 w 6604000"/>
              <a:gd name="connsiteY231" fmla="*/ 2396066 h 3505200"/>
              <a:gd name="connsiteX232" fmla="*/ 3937000 w 6604000"/>
              <a:gd name="connsiteY232" fmla="*/ 2379133 h 3505200"/>
              <a:gd name="connsiteX233" fmla="*/ 3869267 w 6604000"/>
              <a:gd name="connsiteY233" fmla="*/ 2370666 h 3505200"/>
              <a:gd name="connsiteX234" fmla="*/ 3793067 w 6604000"/>
              <a:gd name="connsiteY234" fmla="*/ 2336800 h 3505200"/>
              <a:gd name="connsiteX235" fmla="*/ 3767667 w 6604000"/>
              <a:gd name="connsiteY235" fmla="*/ 2328333 h 3505200"/>
              <a:gd name="connsiteX236" fmla="*/ 3742267 w 6604000"/>
              <a:gd name="connsiteY236" fmla="*/ 2319866 h 3505200"/>
              <a:gd name="connsiteX237" fmla="*/ 3632200 w 6604000"/>
              <a:gd name="connsiteY237" fmla="*/ 2286000 h 3505200"/>
              <a:gd name="connsiteX238" fmla="*/ 3589867 w 6604000"/>
              <a:gd name="connsiteY238" fmla="*/ 2269066 h 3505200"/>
              <a:gd name="connsiteX239" fmla="*/ 3522133 w 6604000"/>
              <a:gd name="connsiteY239" fmla="*/ 2235200 h 3505200"/>
              <a:gd name="connsiteX240" fmla="*/ 3471333 w 6604000"/>
              <a:gd name="connsiteY240" fmla="*/ 2226733 h 3505200"/>
              <a:gd name="connsiteX241" fmla="*/ 3420533 w 6604000"/>
              <a:gd name="connsiteY241" fmla="*/ 2192866 h 3505200"/>
              <a:gd name="connsiteX242" fmla="*/ 3369733 w 6604000"/>
              <a:gd name="connsiteY242" fmla="*/ 2175933 h 3505200"/>
              <a:gd name="connsiteX243" fmla="*/ 3327400 w 6604000"/>
              <a:gd name="connsiteY243" fmla="*/ 2159000 h 3505200"/>
              <a:gd name="connsiteX244" fmla="*/ 3208867 w 6604000"/>
              <a:gd name="connsiteY244" fmla="*/ 2142066 h 3505200"/>
              <a:gd name="connsiteX245" fmla="*/ 3115733 w 6604000"/>
              <a:gd name="connsiteY245" fmla="*/ 2133600 h 3505200"/>
              <a:gd name="connsiteX246" fmla="*/ 3039533 w 6604000"/>
              <a:gd name="connsiteY246" fmla="*/ 2108200 h 3505200"/>
              <a:gd name="connsiteX247" fmla="*/ 2997200 w 6604000"/>
              <a:gd name="connsiteY247" fmla="*/ 2099733 h 3505200"/>
              <a:gd name="connsiteX248" fmla="*/ 2963333 w 6604000"/>
              <a:gd name="connsiteY248" fmla="*/ 2082800 h 3505200"/>
              <a:gd name="connsiteX249" fmla="*/ 2921000 w 6604000"/>
              <a:gd name="connsiteY249" fmla="*/ 2074333 h 3505200"/>
              <a:gd name="connsiteX250" fmla="*/ 2844800 w 6604000"/>
              <a:gd name="connsiteY250" fmla="*/ 2057400 h 3505200"/>
              <a:gd name="connsiteX251" fmla="*/ 2717800 w 6604000"/>
              <a:gd name="connsiteY251" fmla="*/ 2032000 h 3505200"/>
              <a:gd name="connsiteX252" fmla="*/ 2650067 w 6604000"/>
              <a:gd name="connsiteY252" fmla="*/ 2006600 h 3505200"/>
              <a:gd name="connsiteX253" fmla="*/ 2607733 w 6604000"/>
              <a:gd name="connsiteY253" fmla="*/ 1989666 h 3505200"/>
              <a:gd name="connsiteX254" fmla="*/ 2531533 w 6604000"/>
              <a:gd name="connsiteY254" fmla="*/ 1972733 h 3505200"/>
              <a:gd name="connsiteX255" fmla="*/ 2455333 w 6604000"/>
              <a:gd name="connsiteY255" fmla="*/ 1947333 h 3505200"/>
              <a:gd name="connsiteX256" fmla="*/ 2421467 w 6604000"/>
              <a:gd name="connsiteY256" fmla="*/ 1930400 h 3505200"/>
              <a:gd name="connsiteX257" fmla="*/ 2353733 w 6604000"/>
              <a:gd name="connsiteY257" fmla="*/ 1896533 h 3505200"/>
              <a:gd name="connsiteX258" fmla="*/ 2269067 w 6604000"/>
              <a:gd name="connsiteY258" fmla="*/ 1879600 h 3505200"/>
              <a:gd name="connsiteX259" fmla="*/ 2243667 w 6604000"/>
              <a:gd name="connsiteY259" fmla="*/ 1871133 h 3505200"/>
              <a:gd name="connsiteX260" fmla="*/ 2133600 w 6604000"/>
              <a:gd name="connsiteY260" fmla="*/ 1845733 h 3505200"/>
              <a:gd name="connsiteX261" fmla="*/ 2040467 w 6604000"/>
              <a:gd name="connsiteY261" fmla="*/ 1837266 h 3505200"/>
              <a:gd name="connsiteX262" fmla="*/ 1828800 w 6604000"/>
              <a:gd name="connsiteY262" fmla="*/ 1811866 h 3505200"/>
              <a:gd name="connsiteX263" fmla="*/ 1778000 w 6604000"/>
              <a:gd name="connsiteY263" fmla="*/ 1794933 h 3505200"/>
              <a:gd name="connsiteX264" fmla="*/ 1718733 w 6604000"/>
              <a:gd name="connsiteY264" fmla="*/ 1786466 h 3505200"/>
              <a:gd name="connsiteX265" fmla="*/ 1676400 w 6604000"/>
              <a:gd name="connsiteY265" fmla="*/ 1778000 h 3505200"/>
              <a:gd name="connsiteX266" fmla="*/ 1634067 w 6604000"/>
              <a:gd name="connsiteY266" fmla="*/ 1761066 h 3505200"/>
              <a:gd name="connsiteX267" fmla="*/ 1600200 w 6604000"/>
              <a:gd name="connsiteY267" fmla="*/ 1752600 h 3505200"/>
              <a:gd name="connsiteX268" fmla="*/ 1642533 w 6604000"/>
              <a:gd name="connsiteY268" fmla="*/ 1744133 h 3505200"/>
              <a:gd name="connsiteX269" fmla="*/ 1693333 w 6604000"/>
              <a:gd name="connsiteY269" fmla="*/ 1735666 h 3505200"/>
              <a:gd name="connsiteX270" fmla="*/ 1718733 w 6604000"/>
              <a:gd name="connsiteY270" fmla="*/ 1718733 h 3505200"/>
              <a:gd name="connsiteX271" fmla="*/ 1786467 w 6604000"/>
              <a:gd name="connsiteY271" fmla="*/ 1710266 h 3505200"/>
              <a:gd name="connsiteX272" fmla="*/ 1845733 w 6604000"/>
              <a:gd name="connsiteY272" fmla="*/ 1701800 h 3505200"/>
              <a:gd name="connsiteX273" fmla="*/ 1871133 w 6604000"/>
              <a:gd name="connsiteY273" fmla="*/ 1693333 h 3505200"/>
              <a:gd name="connsiteX274" fmla="*/ 1998133 w 6604000"/>
              <a:gd name="connsiteY274" fmla="*/ 1676400 h 3505200"/>
              <a:gd name="connsiteX275" fmla="*/ 2032000 w 6604000"/>
              <a:gd name="connsiteY275" fmla="*/ 1667933 h 3505200"/>
              <a:gd name="connsiteX276" fmla="*/ 2108200 w 6604000"/>
              <a:gd name="connsiteY276" fmla="*/ 1659466 h 3505200"/>
              <a:gd name="connsiteX277" fmla="*/ 2142067 w 6604000"/>
              <a:gd name="connsiteY277" fmla="*/ 1642533 h 3505200"/>
              <a:gd name="connsiteX278" fmla="*/ 2167467 w 6604000"/>
              <a:gd name="connsiteY278" fmla="*/ 1634066 h 3505200"/>
              <a:gd name="connsiteX279" fmla="*/ 2294467 w 6604000"/>
              <a:gd name="connsiteY279" fmla="*/ 1617133 h 3505200"/>
              <a:gd name="connsiteX280" fmla="*/ 2336800 w 6604000"/>
              <a:gd name="connsiteY280" fmla="*/ 1608666 h 3505200"/>
              <a:gd name="connsiteX281" fmla="*/ 2362200 w 6604000"/>
              <a:gd name="connsiteY281" fmla="*/ 1591733 h 3505200"/>
              <a:gd name="connsiteX282" fmla="*/ 2506133 w 6604000"/>
              <a:gd name="connsiteY282" fmla="*/ 1583266 h 3505200"/>
              <a:gd name="connsiteX283" fmla="*/ 2573867 w 6604000"/>
              <a:gd name="connsiteY283" fmla="*/ 1574800 h 3505200"/>
              <a:gd name="connsiteX284" fmla="*/ 2599267 w 6604000"/>
              <a:gd name="connsiteY284" fmla="*/ 1566333 h 3505200"/>
              <a:gd name="connsiteX285" fmla="*/ 2633133 w 6604000"/>
              <a:gd name="connsiteY285" fmla="*/ 1557866 h 3505200"/>
              <a:gd name="connsiteX286" fmla="*/ 2675467 w 6604000"/>
              <a:gd name="connsiteY286" fmla="*/ 1540933 h 3505200"/>
              <a:gd name="connsiteX287" fmla="*/ 2751667 w 6604000"/>
              <a:gd name="connsiteY287" fmla="*/ 1524000 h 3505200"/>
              <a:gd name="connsiteX288" fmla="*/ 2785533 w 6604000"/>
              <a:gd name="connsiteY288" fmla="*/ 1507066 h 3505200"/>
              <a:gd name="connsiteX289" fmla="*/ 2844800 w 6604000"/>
              <a:gd name="connsiteY289" fmla="*/ 1490133 h 3505200"/>
              <a:gd name="connsiteX290" fmla="*/ 2921000 w 6604000"/>
              <a:gd name="connsiteY290" fmla="*/ 1464733 h 3505200"/>
              <a:gd name="connsiteX291" fmla="*/ 2946400 w 6604000"/>
              <a:gd name="connsiteY291" fmla="*/ 1456266 h 3505200"/>
              <a:gd name="connsiteX292" fmla="*/ 2971800 w 6604000"/>
              <a:gd name="connsiteY292" fmla="*/ 1447800 h 3505200"/>
              <a:gd name="connsiteX293" fmla="*/ 3039533 w 6604000"/>
              <a:gd name="connsiteY293" fmla="*/ 1422400 h 3505200"/>
              <a:gd name="connsiteX294" fmla="*/ 3090333 w 6604000"/>
              <a:gd name="connsiteY294" fmla="*/ 1405466 h 3505200"/>
              <a:gd name="connsiteX295" fmla="*/ 3124200 w 6604000"/>
              <a:gd name="connsiteY295" fmla="*/ 1388533 h 3505200"/>
              <a:gd name="connsiteX296" fmla="*/ 3166533 w 6604000"/>
              <a:gd name="connsiteY296" fmla="*/ 1371600 h 3505200"/>
              <a:gd name="connsiteX297" fmla="*/ 3200400 w 6604000"/>
              <a:gd name="connsiteY297" fmla="*/ 1354666 h 3505200"/>
              <a:gd name="connsiteX298" fmla="*/ 3242733 w 6604000"/>
              <a:gd name="connsiteY298" fmla="*/ 1346200 h 3505200"/>
              <a:gd name="connsiteX299" fmla="*/ 3259667 w 6604000"/>
              <a:gd name="connsiteY299" fmla="*/ 1329266 h 3505200"/>
              <a:gd name="connsiteX300" fmla="*/ 3310467 w 6604000"/>
              <a:gd name="connsiteY300" fmla="*/ 1312333 h 3505200"/>
              <a:gd name="connsiteX301" fmla="*/ 3403600 w 6604000"/>
              <a:gd name="connsiteY301" fmla="*/ 1286933 h 3505200"/>
              <a:gd name="connsiteX302" fmla="*/ 3445933 w 6604000"/>
              <a:gd name="connsiteY302" fmla="*/ 1270000 h 3505200"/>
              <a:gd name="connsiteX303" fmla="*/ 3496733 w 6604000"/>
              <a:gd name="connsiteY303" fmla="*/ 1253066 h 3505200"/>
              <a:gd name="connsiteX304" fmla="*/ 3522133 w 6604000"/>
              <a:gd name="connsiteY304" fmla="*/ 1244600 h 3505200"/>
              <a:gd name="connsiteX305" fmla="*/ 3581400 w 6604000"/>
              <a:gd name="connsiteY305" fmla="*/ 1219200 h 3505200"/>
              <a:gd name="connsiteX306" fmla="*/ 3632200 w 6604000"/>
              <a:gd name="connsiteY306" fmla="*/ 1210733 h 3505200"/>
              <a:gd name="connsiteX307" fmla="*/ 3742267 w 6604000"/>
              <a:gd name="connsiteY307" fmla="*/ 1168400 h 3505200"/>
              <a:gd name="connsiteX308" fmla="*/ 3869267 w 6604000"/>
              <a:gd name="connsiteY308" fmla="*/ 1151466 h 3505200"/>
              <a:gd name="connsiteX309" fmla="*/ 3962400 w 6604000"/>
              <a:gd name="connsiteY309" fmla="*/ 1126066 h 3505200"/>
              <a:gd name="connsiteX310" fmla="*/ 4157133 w 6604000"/>
              <a:gd name="connsiteY310" fmla="*/ 1109133 h 3505200"/>
              <a:gd name="connsiteX311" fmla="*/ 4275667 w 6604000"/>
              <a:gd name="connsiteY311" fmla="*/ 1075266 h 3505200"/>
              <a:gd name="connsiteX312" fmla="*/ 4360333 w 6604000"/>
              <a:gd name="connsiteY312" fmla="*/ 1066800 h 3505200"/>
              <a:gd name="connsiteX313" fmla="*/ 4445000 w 6604000"/>
              <a:gd name="connsiteY313" fmla="*/ 1041400 h 3505200"/>
              <a:gd name="connsiteX314" fmla="*/ 4572000 w 6604000"/>
              <a:gd name="connsiteY314" fmla="*/ 1016000 h 3505200"/>
              <a:gd name="connsiteX315" fmla="*/ 4665133 w 6604000"/>
              <a:gd name="connsiteY315" fmla="*/ 1007533 h 3505200"/>
              <a:gd name="connsiteX316" fmla="*/ 4741333 w 6604000"/>
              <a:gd name="connsiteY316" fmla="*/ 990600 h 3505200"/>
              <a:gd name="connsiteX317" fmla="*/ 4851400 w 6604000"/>
              <a:gd name="connsiteY317" fmla="*/ 973666 h 3505200"/>
              <a:gd name="connsiteX318" fmla="*/ 4885267 w 6604000"/>
              <a:gd name="connsiteY318" fmla="*/ 965200 h 3505200"/>
              <a:gd name="connsiteX319" fmla="*/ 5003800 w 6604000"/>
              <a:gd name="connsiteY319" fmla="*/ 939800 h 3505200"/>
              <a:gd name="connsiteX320" fmla="*/ 5063067 w 6604000"/>
              <a:gd name="connsiteY320" fmla="*/ 914400 h 3505200"/>
              <a:gd name="connsiteX321" fmla="*/ 5105400 w 6604000"/>
              <a:gd name="connsiteY321" fmla="*/ 897466 h 3505200"/>
              <a:gd name="connsiteX322" fmla="*/ 5139267 w 6604000"/>
              <a:gd name="connsiteY322" fmla="*/ 889000 h 3505200"/>
              <a:gd name="connsiteX323" fmla="*/ 5190067 w 6604000"/>
              <a:gd name="connsiteY323" fmla="*/ 863600 h 3505200"/>
              <a:gd name="connsiteX324" fmla="*/ 5223933 w 6604000"/>
              <a:gd name="connsiteY324" fmla="*/ 855133 h 3505200"/>
              <a:gd name="connsiteX325" fmla="*/ 5300133 w 6604000"/>
              <a:gd name="connsiteY325" fmla="*/ 838200 h 3505200"/>
              <a:gd name="connsiteX326" fmla="*/ 5325533 w 6604000"/>
              <a:gd name="connsiteY326" fmla="*/ 829733 h 3505200"/>
              <a:gd name="connsiteX327" fmla="*/ 5359400 w 6604000"/>
              <a:gd name="connsiteY327" fmla="*/ 821266 h 3505200"/>
              <a:gd name="connsiteX328" fmla="*/ 5393267 w 6604000"/>
              <a:gd name="connsiteY328" fmla="*/ 795866 h 3505200"/>
              <a:gd name="connsiteX329" fmla="*/ 5528733 w 6604000"/>
              <a:gd name="connsiteY329" fmla="*/ 787400 h 3505200"/>
              <a:gd name="connsiteX330" fmla="*/ 5604933 w 6604000"/>
              <a:gd name="connsiteY330" fmla="*/ 778933 h 3505200"/>
              <a:gd name="connsiteX331" fmla="*/ 5689600 w 6604000"/>
              <a:gd name="connsiteY331" fmla="*/ 770466 h 3505200"/>
              <a:gd name="connsiteX332" fmla="*/ 5740400 w 6604000"/>
              <a:gd name="connsiteY332" fmla="*/ 762000 h 3505200"/>
              <a:gd name="connsiteX333" fmla="*/ 5799667 w 6604000"/>
              <a:gd name="connsiteY333" fmla="*/ 753533 h 3505200"/>
              <a:gd name="connsiteX334" fmla="*/ 5842000 w 6604000"/>
              <a:gd name="connsiteY334" fmla="*/ 745066 h 3505200"/>
              <a:gd name="connsiteX335" fmla="*/ 5909733 w 6604000"/>
              <a:gd name="connsiteY335" fmla="*/ 736600 h 3505200"/>
              <a:gd name="connsiteX336" fmla="*/ 5977467 w 6604000"/>
              <a:gd name="connsiteY336" fmla="*/ 719666 h 3505200"/>
              <a:gd name="connsiteX337" fmla="*/ 6053667 w 6604000"/>
              <a:gd name="connsiteY337" fmla="*/ 711200 h 3505200"/>
              <a:gd name="connsiteX338" fmla="*/ 6079067 w 6604000"/>
              <a:gd name="connsiteY338" fmla="*/ 694266 h 3505200"/>
              <a:gd name="connsiteX339" fmla="*/ 6163733 w 6604000"/>
              <a:gd name="connsiteY339" fmla="*/ 677333 h 3505200"/>
              <a:gd name="connsiteX340" fmla="*/ 6197600 w 6604000"/>
              <a:gd name="connsiteY340" fmla="*/ 668866 h 3505200"/>
              <a:gd name="connsiteX341" fmla="*/ 6256867 w 6604000"/>
              <a:gd name="connsiteY341" fmla="*/ 643466 h 3505200"/>
              <a:gd name="connsiteX342" fmla="*/ 6282267 w 6604000"/>
              <a:gd name="connsiteY342" fmla="*/ 626533 h 3505200"/>
              <a:gd name="connsiteX343" fmla="*/ 6366933 w 6604000"/>
              <a:gd name="connsiteY343" fmla="*/ 601133 h 3505200"/>
              <a:gd name="connsiteX344" fmla="*/ 6417733 w 6604000"/>
              <a:gd name="connsiteY344" fmla="*/ 575733 h 3505200"/>
              <a:gd name="connsiteX345" fmla="*/ 6443133 w 6604000"/>
              <a:gd name="connsiteY345" fmla="*/ 558800 h 3505200"/>
              <a:gd name="connsiteX346" fmla="*/ 6519333 w 6604000"/>
              <a:gd name="connsiteY346" fmla="*/ 533400 h 3505200"/>
              <a:gd name="connsiteX347" fmla="*/ 6544733 w 6604000"/>
              <a:gd name="connsiteY347" fmla="*/ 524933 h 3505200"/>
              <a:gd name="connsiteX348" fmla="*/ 6587067 w 6604000"/>
              <a:gd name="connsiteY348" fmla="*/ 491066 h 3505200"/>
              <a:gd name="connsiteX349" fmla="*/ 6578600 w 6604000"/>
              <a:gd name="connsiteY349" fmla="*/ 372533 h 3505200"/>
              <a:gd name="connsiteX350" fmla="*/ 6570133 w 6604000"/>
              <a:gd name="connsiteY350" fmla="*/ 76200 h 3505200"/>
              <a:gd name="connsiteX351" fmla="*/ 6553200 w 6604000"/>
              <a:gd name="connsiteY351" fmla="*/ 0 h 3505200"/>
              <a:gd name="connsiteX352" fmla="*/ 6527800 w 6604000"/>
              <a:gd name="connsiteY352" fmla="*/ 8466 h 3505200"/>
              <a:gd name="connsiteX353" fmla="*/ 6519333 w 6604000"/>
              <a:gd name="connsiteY353" fmla="*/ 33866 h 3505200"/>
              <a:gd name="connsiteX354" fmla="*/ 6527800 w 6604000"/>
              <a:gd name="connsiteY354"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347133 w 6604000"/>
              <a:gd name="connsiteY77" fmla="*/ 1524000 h 3505200"/>
              <a:gd name="connsiteX78" fmla="*/ 296333 w 6604000"/>
              <a:gd name="connsiteY78" fmla="*/ 1540933 h 3505200"/>
              <a:gd name="connsiteX79" fmla="*/ 270933 w 6604000"/>
              <a:gd name="connsiteY79" fmla="*/ 1557866 h 3505200"/>
              <a:gd name="connsiteX80" fmla="*/ 220133 w 6604000"/>
              <a:gd name="connsiteY80" fmla="*/ 1574800 h 3505200"/>
              <a:gd name="connsiteX81" fmla="*/ 169333 w 6604000"/>
              <a:gd name="connsiteY81" fmla="*/ 1625600 h 3505200"/>
              <a:gd name="connsiteX82" fmla="*/ 101600 w 6604000"/>
              <a:gd name="connsiteY82" fmla="*/ 1667933 h 3505200"/>
              <a:gd name="connsiteX83" fmla="*/ 67733 w 6604000"/>
              <a:gd name="connsiteY83" fmla="*/ 1718733 h 3505200"/>
              <a:gd name="connsiteX84" fmla="*/ 25400 w 6604000"/>
              <a:gd name="connsiteY84" fmla="*/ 1769533 h 3505200"/>
              <a:gd name="connsiteX85" fmla="*/ 0 w 6604000"/>
              <a:gd name="connsiteY85" fmla="*/ 1778000 h 3505200"/>
              <a:gd name="connsiteX86" fmla="*/ 50800 w 6604000"/>
              <a:gd name="connsiteY86" fmla="*/ 1786466 h 3505200"/>
              <a:gd name="connsiteX87" fmla="*/ 84667 w 6604000"/>
              <a:gd name="connsiteY87" fmla="*/ 1803400 h 3505200"/>
              <a:gd name="connsiteX88" fmla="*/ 220133 w 6604000"/>
              <a:gd name="connsiteY88" fmla="*/ 1811866 h 3505200"/>
              <a:gd name="connsiteX89" fmla="*/ 372533 w 6604000"/>
              <a:gd name="connsiteY89" fmla="*/ 1854200 h 3505200"/>
              <a:gd name="connsiteX90" fmla="*/ 457200 w 6604000"/>
              <a:gd name="connsiteY90" fmla="*/ 1871133 h 3505200"/>
              <a:gd name="connsiteX91" fmla="*/ 651933 w 6604000"/>
              <a:gd name="connsiteY91" fmla="*/ 1888066 h 3505200"/>
              <a:gd name="connsiteX92" fmla="*/ 702733 w 6604000"/>
              <a:gd name="connsiteY92" fmla="*/ 1896533 h 3505200"/>
              <a:gd name="connsiteX93" fmla="*/ 736600 w 6604000"/>
              <a:gd name="connsiteY93" fmla="*/ 1905000 h 3505200"/>
              <a:gd name="connsiteX94" fmla="*/ 855133 w 6604000"/>
              <a:gd name="connsiteY94" fmla="*/ 1913466 h 3505200"/>
              <a:gd name="connsiteX95" fmla="*/ 1126067 w 6604000"/>
              <a:gd name="connsiteY95" fmla="*/ 1938866 h 3505200"/>
              <a:gd name="connsiteX96" fmla="*/ 1159933 w 6604000"/>
              <a:gd name="connsiteY96" fmla="*/ 1947333 h 3505200"/>
              <a:gd name="connsiteX97" fmla="*/ 1202267 w 6604000"/>
              <a:gd name="connsiteY97" fmla="*/ 1955800 h 3505200"/>
              <a:gd name="connsiteX98" fmla="*/ 1286933 w 6604000"/>
              <a:gd name="connsiteY98" fmla="*/ 1981200 h 3505200"/>
              <a:gd name="connsiteX99" fmla="*/ 1346200 w 6604000"/>
              <a:gd name="connsiteY99" fmla="*/ 1989666 h 3505200"/>
              <a:gd name="connsiteX100" fmla="*/ 1405467 w 6604000"/>
              <a:gd name="connsiteY100" fmla="*/ 2006600 h 3505200"/>
              <a:gd name="connsiteX101" fmla="*/ 1447800 w 6604000"/>
              <a:gd name="connsiteY101" fmla="*/ 2015066 h 3505200"/>
              <a:gd name="connsiteX102" fmla="*/ 1473200 w 6604000"/>
              <a:gd name="connsiteY102" fmla="*/ 2023533 h 3505200"/>
              <a:gd name="connsiteX103" fmla="*/ 1507067 w 6604000"/>
              <a:gd name="connsiteY103" fmla="*/ 2032000 h 3505200"/>
              <a:gd name="connsiteX104" fmla="*/ 1583267 w 6604000"/>
              <a:gd name="connsiteY104" fmla="*/ 2091266 h 3505200"/>
              <a:gd name="connsiteX105" fmla="*/ 1583267 w 6604000"/>
              <a:gd name="connsiteY105" fmla="*/ 2091266 h 3505200"/>
              <a:gd name="connsiteX106" fmla="*/ 1651000 w 6604000"/>
              <a:gd name="connsiteY106" fmla="*/ 2142066 h 3505200"/>
              <a:gd name="connsiteX107" fmla="*/ 1676400 w 6604000"/>
              <a:gd name="connsiteY107" fmla="*/ 2150533 h 3505200"/>
              <a:gd name="connsiteX108" fmla="*/ 1769533 w 6604000"/>
              <a:gd name="connsiteY108" fmla="*/ 2201333 h 3505200"/>
              <a:gd name="connsiteX109" fmla="*/ 1837267 w 6604000"/>
              <a:gd name="connsiteY109" fmla="*/ 2243666 h 3505200"/>
              <a:gd name="connsiteX110" fmla="*/ 1888067 w 6604000"/>
              <a:gd name="connsiteY110" fmla="*/ 2269066 h 3505200"/>
              <a:gd name="connsiteX111" fmla="*/ 1972733 w 6604000"/>
              <a:gd name="connsiteY111" fmla="*/ 2294466 h 3505200"/>
              <a:gd name="connsiteX112" fmla="*/ 2006600 w 6604000"/>
              <a:gd name="connsiteY112" fmla="*/ 2311400 h 3505200"/>
              <a:gd name="connsiteX113" fmla="*/ 2116667 w 6604000"/>
              <a:gd name="connsiteY113" fmla="*/ 2336800 h 3505200"/>
              <a:gd name="connsiteX114" fmla="*/ 2192867 w 6604000"/>
              <a:gd name="connsiteY114" fmla="*/ 2362200 h 3505200"/>
              <a:gd name="connsiteX115" fmla="*/ 2277533 w 6604000"/>
              <a:gd name="connsiteY115" fmla="*/ 2387600 h 3505200"/>
              <a:gd name="connsiteX116" fmla="*/ 2328333 w 6604000"/>
              <a:gd name="connsiteY116" fmla="*/ 2413000 h 3505200"/>
              <a:gd name="connsiteX117" fmla="*/ 2379133 w 6604000"/>
              <a:gd name="connsiteY117" fmla="*/ 2421466 h 3505200"/>
              <a:gd name="connsiteX118" fmla="*/ 2421467 w 6604000"/>
              <a:gd name="connsiteY118" fmla="*/ 2438400 h 3505200"/>
              <a:gd name="connsiteX119" fmla="*/ 2472267 w 6604000"/>
              <a:gd name="connsiteY119" fmla="*/ 2455333 h 3505200"/>
              <a:gd name="connsiteX120" fmla="*/ 2582333 w 6604000"/>
              <a:gd name="connsiteY120" fmla="*/ 2514600 h 3505200"/>
              <a:gd name="connsiteX121" fmla="*/ 2607733 w 6604000"/>
              <a:gd name="connsiteY121" fmla="*/ 2531533 h 3505200"/>
              <a:gd name="connsiteX122" fmla="*/ 2683933 w 6604000"/>
              <a:gd name="connsiteY122" fmla="*/ 2556933 h 3505200"/>
              <a:gd name="connsiteX123" fmla="*/ 2768600 w 6604000"/>
              <a:gd name="connsiteY123" fmla="*/ 2590800 h 3505200"/>
              <a:gd name="connsiteX124" fmla="*/ 2802467 w 6604000"/>
              <a:gd name="connsiteY124" fmla="*/ 2607733 h 3505200"/>
              <a:gd name="connsiteX125" fmla="*/ 2853267 w 6604000"/>
              <a:gd name="connsiteY125" fmla="*/ 2616200 h 3505200"/>
              <a:gd name="connsiteX126" fmla="*/ 2904067 w 6604000"/>
              <a:gd name="connsiteY126" fmla="*/ 2633133 h 3505200"/>
              <a:gd name="connsiteX127" fmla="*/ 3022600 w 6604000"/>
              <a:gd name="connsiteY127" fmla="*/ 2658533 h 3505200"/>
              <a:gd name="connsiteX128" fmla="*/ 3064933 w 6604000"/>
              <a:gd name="connsiteY128" fmla="*/ 2675466 h 3505200"/>
              <a:gd name="connsiteX129" fmla="*/ 3098800 w 6604000"/>
              <a:gd name="connsiteY129" fmla="*/ 2692400 h 3505200"/>
              <a:gd name="connsiteX130" fmla="*/ 3149600 w 6604000"/>
              <a:gd name="connsiteY130" fmla="*/ 2700866 h 3505200"/>
              <a:gd name="connsiteX131" fmla="*/ 3191933 w 6604000"/>
              <a:gd name="connsiteY131" fmla="*/ 2726266 h 3505200"/>
              <a:gd name="connsiteX132" fmla="*/ 3259667 w 6604000"/>
              <a:gd name="connsiteY132" fmla="*/ 2751666 h 3505200"/>
              <a:gd name="connsiteX133" fmla="*/ 3293533 w 6604000"/>
              <a:gd name="connsiteY133" fmla="*/ 2777066 h 3505200"/>
              <a:gd name="connsiteX134" fmla="*/ 3318933 w 6604000"/>
              <a:gd name="connsiteY134" fmla="*/ 2785533 h 3505200"/>
              <a:gd name="connsiteX135" fmla="*/ 3352800 w 6604000"/>
              <a:gd name="connsiteY135" fmla="*/ 2802466 h 3505200"/>
              <a:gd name="connsiteX136" fmla="*/ 3462867 w 6604000"/>
              <a:gd name="connsiteY136" fmla="*/ 2827866 h 3505200"/>
              <a:gd name="connsiteX137" fmla="*/ 3581400 w 6604000"/>
              <a:gd name="connsiteY137" fmla="*/ 2853266 h 3505200"/>
              <a:gd name="connsiteX138" fmla="*/ 3606800 w 6604000"/>
              <a:gd name="connsiteY138" fmla="*/ 2870200 h 3505200"/>
              <a:gd name="connsiteX139" fmla="*/ 3708400 w 6604000"/>
              <a:gd name="connsiteY139" fmla="*/ 2878666 h 3505200"/>
              <a:gd name="connsiteX140" fmla="*/ 3776133 w 6604000"/>
              <a:gd name="connsiteY140" fmla="*/ 2887133 h 3505200"/>
              <a:gd name="connsiteX141" fmla="*/ 3818467 w 6604000"/>
              <a:gd name="connsiteY141" fmla="*/ 2895600 h 3505200"/>
              <a:gd name="connsiteX142" fmla="*/ 3945467 w 6604000"/>
              <a:gd name="connsiteY142" fmla="*/ 2904066 h 3505200"/>
              <a:gd name="connsiteX143" fmla="*/ 4047067 w 6604000"/>
              <a:gd name="connsiteY143" fmla="*/ 2921000 h 3505200"/>
              <a:gd name="connsiteX144" fmla="*/ 4275667 w 6604000"/>
              <a:gd name="connsiteY144" fmla="*/ 2929466 h 3505200"/>
              <a:gd name="connsiteX145" fmla="*/ 4470400 w 6604000"/>
              <a:gd name="connsiteY145" fmla="*/ 2937933 h 3505200"/>
              <a:gd name="connsiteX146" fmla="*/ 4563533 w 6604000"/>
              <a:gd name="connsiteY146" fmla="*/ 2946400 h 3505200"/>
              <a:gd name="connsiteX147" fmla="*/ 4648200 w 6604000"/>
              <a:gd name="connsiteY147" fmla="*/ 2971800 h 3505200"/>
              <a:gd name="connsiteX148" fmla="*/ 4775200 w 6604000"/>
              <a:gd name="connsiteY148" fmla="*/ 2988733 h 3505200"/>
              <a:gd name="connsiteX149" fmla="*/ 5063067 w 6604000"/>
              <a:gd name="connsiteY149" fmla="*/ 3005666 h 3505200"/>
              <a:gd name="connsiteX150" fmla="*/ 5088467 w 6604000"/>
              <a:gd name="connsiteY150" fmla="*/ 3014133 h 3505200"/>
              <a:gd name="connsiteX151" fmla="*/ 5113867 w 6604000"/>
              <a:gd name="connsiteY151" fmla="*/ 3031066 h 3505200"/>
              <a:gd name="connsiteX152" fmla="*/ 5156200 w 6604000"/>
              <a:gd name="connsiteY152" fmla="*/ 3039533 h 3505200"/>
              <a:gd name="connsiteX153" fmla="*/ 5190067 w 6604000"/>
              <a:gd name="connsiteY153" fmla="*/ 3056466 h 3505200"/>
              <a:gd name="connsiteX154" fmla="*/ 5223933 w 6604000"/>
              <a:gd name="connsiteY154" fmla="*/ 3064933 h 3505200"/>
              <a:gd name="connsiteX155" fmla="*/ 5249333 w 6604000"/>
              <a:gd name="connsiteY155" fmla="*/ 3073400 h 3505200"/>
              <a:gd name="connsiteX156" fmla="*/ 5325533 w 6604000"/>
              <a:gd name="connsiteY156" fmla="*/ 3107266 h 3505200"/>
              <a:gd name="connsiteX157" fmla="*/ 5350933 w 6604000"/>
              <a:gd name="connsiteY157" fmla="*/ 3115733 h 3505200"/>
              <a:gd name="connsiteX158" fmla="*/ 5410200 w 6604000"/>
              <a:gd name="connsiteY158" fmla="*/ 3158066 h 3505200"/>
              <a:gd name="connsiteX159" fmla="*/ 5435600 w 6604000"/>
              <a:gd name="connsiteY159" fmla="*/ 3166533 h 3505200"/>
              <a:gd name="connsiteX160" fmla="*/ 5461000 w 6604000"/>
              <a:gd name="connsiteY160" fmla="*/ 3183466 h 3505200"/>
              <a:gd name="connsiteX161" fmla="*/ 5486400 w 6604000"/>
              <a:gd name="connsiteY161" fmla="*/ 3191933 h 3505200"/>
              <a:gd name="connsiteX162" fmla="*/ 5511800 w 6604000"/>
              <a:gd name="connsiteY162" fmla="*/ 3208866 h 3505200"/>
              <a:gd name="connsiteX163" fmla="*/ 5562600 w 6604000"/>
              <a:gd name="connsiteY163" fmla="*/ 3217333 h 3505200"/>
              <a:gd name="connsiteX164" fmla="*/ 5596467 w 6604000"/>
              <a:gd name="connsiteY164" fmla="*/ 3234266 h 3505200"/>
              <a:gd name="connsiteX165" fmla="*/ 5613400 w 6604000"/>
              <a:gd name="connsiteY165" fmla="*/ 3251200 h 3505200"/>
              <a:gd name="connsiteX166" fmla="*/ 5715000 w 6604000"/>
              <a:gd name="connsiteY166" fmla="*/ 3268133 h 3505200"/>
              <a:gd name="connsiteX167" fmla="*/ 5740400 w 6604000"/>
              <a:gd name="connsiteY167" fmla="*/ 3285066 h 3505200"/>
              <a:gd name="connsiteX168" fmla="*/ 5901267 w 6604000"/>
              <a:gd name="connsiteY168" fmla="*/ 3302000 h 3505200"/>
              <a:gd name="connsiteX169" fmla="*/ 5960533 w 6604000"/>
              <a:gd name="connsiteY169" fmla="*/ 3318933 h 3505200"/>
              <a:gd name="connsiteX170" fmla="*/ 6002867 w 6604000"/>
              <a:gd name="connsiteY170" fmla="*/ 3335866 h 3505200"/>
              <a:gd name="connsiteX171" fmla="*/ 6028267 w 6604000"/>
              <a:gd name="connsiteY171" fmla="*/ 3344333 h 3505200"/>
              <a:gd name="connsiteX172" fmla="*/ 6062133 w 6604000"/>
              <a:gd name="connsiteY172" fmla="*/ 3361266 h 3505200"/>
              <a:gd name="connsiteX173" fmla="*/ 6112933 w 6604000"/>
              <a:gd name="connsiteY173" fmla="*/ 3386666 h 3505200"/>
              <a:gd name="connsiteX174" fmla="*/ 6197600 w 6604000"/>
              <a:gd name="connsiteY174" fmla="*/ 3403600 h 3505200"/>
              <a:gd name="connsiteX175" fmla="*/ 6299200 w 6604000"/>
              <a:gd name="connsiteY175" fmla="*/ 3420533 h 3505200"/>
              <a:gd name="connsiteX176" fmla="*/ 6324600 w 6604000"/>
              <a:gd name="connsiteY176" fmla="*/ 3429000 h 3505200"/>
              <a:gd name="connsiteX177" fmla="*/ 6358467 w 6604000"/>
              <a:gd name="connsiteY177" fmla="*/ 3437466 h 3505200"/>
              <a:gd name="connsiteX178" fmla="*/ 6409267 w 6604000"/>
              <a:gd name="connsiteY178" fmla="*/ 3454400 h 3505200"/>
              <a:gd name="connsiteX179" fmla="*/ 6434667 w 6604000"/>
              <a:gd name="connsiteY179" fmla="*/ 3462866 h 3505200"/>
              <a:gd name="connsiteX180" fmla="*/ 6519333 w 6604000"/>
              <a:gd name="connsiteY180" fmla="*/ 3479800 h 3505200"/>
              <a:gd name="connsiteX181" fmla="*/ 6570133 w 6604000"/>
              <a:gd name="connsiteY181" fmla="*/ 3496733 h 3505200"/>
              <a:gd name="connsiteX182" fmla="*/ 6595533 w 6604000"/>
              <a:gd name="connsiteY182" fmla="*/ 3505200 h 3505200"/>
              <a:gd name="connsiteX183" fmla="*/ 6604000 w 6604000"/>
              <a:gd name="connsiteY183" fmla="*/ 3471333 h 3505200"/>
              <a:gd name="connsiteX184" fmla="*/ 6595533 w 6604000"/>
              <a:gd name="connsiteY184" fmla="*/ 3437466 h 3505200"/>
              <a:gd name="connsiteX185" fmla="*/ 6587067 w 6604000"/>
              <a:gd name="connsiteY185" fmla="*/ 3412066 h 3505200"/>
              <a:gd name="connsiteX186" fmla="*/ 6544733 w 6604000"/>
              <a:gd name="connsiteY186" fmla="*/ 3361266 h 3505200"/>
              <a:gd name="connsiteX187" fmla="*/ 6519333 w 6604000"/>
              <a:gd name="connsiteY187" fmla="*/ 3276600 h 3505200"/>
              <a:gd name="connsiteX188" fmla="*/ 6493933 w 6604000"/>
              <a:gd name="connsiteY188" fmla="*/ 3107266 h 3505200"/>
              <a:gd name="connsiteX189" fmla="*/ 6485467 w 6604000"/>
              <a:gd name="connsiteY189" fmla="*/ 3039533 h 3505200"/>
              <a:gd name="connsiteX190" fmla="*/ 6172200 w 6604000"/>
              <a:gd name="connsiteY190" fmla="*/ 3014133 h 3505200"/>
              <a:gd name="connsiteX191" fmla="*/ 6121400 w 6604000"/>
              <a:gd name="connsiteY191" fmla="*/ 3005666 h 3505200"/>
              <a:gd name="connsiteX192" fmla="*/ 6053667 w 6604000"/>
              <a:gd name="connsiteY192" fmla="*/ 2988733 h 3505200"/>
              <a:gd name="connsiteX193" fmla="*/ 5952067 w 6604000"/>
              <a:gd name="connsiteY193" fmla="*/ 2980266 h 3505200"/>
              <a:gd name="connsiteX194" fmla="*/ 5909733 w 6604000"/>
              <a:gd name="connsiteY194" fmla="*/ 2971800 h 3505200"/>
              <a:gd name="connsiteX195" fmla="*/ 5833533 w 6604000"/>
              <a:gd name="connsiteY195" fmla="*/ 2963333 h 3505200"/>
              <a:gd name="connsiteX196" fmla="*/ 5799667 w 6604000"/>
              <a:gd name="connsiteY196" fmla="*/ 2946400 h 3505200"/>
              <a:gd name="connsiteX197" fmla="*/ 5748867 w 6604000"/>
              <a:gd name="connsiteY197" fmla="*/ 2937933 h 3505200"/>
              <a:gd name="connsiteX198" fmla="*/ 5689600 w 6604000"/>
              <a:gd name="connsiteY198" fmla="*/ 2912533 h 3505200"/>
              <a:gd name="connsiteX199" fmla="*/ 5545667 w 6604000"/>
              <a:gd name="connsiteY199" fmla="*/ 2887133 h 3505200"/>
              <a:gd name="connsiteX200" fmla="*/ 5469467 w 6604000"/>
              <a:gd name="connsiteY200" fmla="*/ 2861733 h 3505200"/>
              <a:gd name="connsiteX201" fmla="*/ 5444067 w 6604000"/>
              <a:gd name="connsiteY201" fmla="*/ 2853266 h 3505200"/>
              <a:gd name="connsiteX202" fmla="*/ 5418667 w 6604000"/>
              <a:gd name="connsiteY202" fmla="*/ 2844800 h 3505200"/>
              <a:gd name="connsiteX203" fmla="*/ 5350933 w 6604000"/>
              <a:gd name="connsiteY203" fmla="*/ 2810933 h 3505200"/>
              <a:gd name="connsiteX204" fmla="*/ 5308600 w 6604000"/>
              <a:gd name="connsiteY204" fmla="*/ 2794000 h 3505200"/>
              <a:gd name="connsiteX205" fmla="*/ 5249333 w 6604000"/>
              <a:gd name="connsiteY205" fmla="*/ 2760133 h 3505200"/>
              <a:gd name="connsiteX206" fmla="*/ 5198533 w 6604000"/>
              <a:gd name="connsiteY206" fmla="*/ 2743200 h 3505200"/>
              <a:gd name="connsiteX207" fmla="*/ 5173133 w 6604000"/>
              <a:gd name="connsiteY207" fmla="*/ 2726266 h 3505200"/>
              <a:gd name="connsiteX208" fmla="*/ 5130800 w 6604000"/>
              <a:gd name="connsiteY208" fmla="*/ 2709333 h 3505200"/>
              <a:gd name="connsiteX209" fmla="*/ 5105400 w 6604000"/>
              <a:gd name="connsiteY209" fmla="*/ 2700866 h 3505200"/>
              <a:gd name="connsiteX210" fmla="*/ 5080000 w 6604000"/>
              <a:gd name="connsiteY210" fmla="*/ 2683933 h 3505200"/>
              <a:gd name="connsiteX211" fmla="*/ 4995333 w 6604000"/>
              <a:gd name="connsiteY211" fmla="*/ 2667000 h 3505200"/>
              <a:gd name="connsiteX212" fmla="*/ 4936067 w 6604000"/>
              <a:gd name="connsiteY212" fmla="*/ 2650066 h 3505200"/>
              <a:gd name="connsiteX213" fmla="*/ 4885267 w 6604000"/>
              <a:gd name="connsiteY213" fmla="*/ 2641600 h 3505200"/>
              <a:gd name="connsiteX214" fmla="*/ 4851400 w 6604000"/>
              <a:gd name="connsiteY214" fmla="*/ 2633133 h 3505200"/>
              <a:gd name="connsiteX215" fmla="*/ 4809067 w 6604000"/>
              <a:gd name="connsiteY215" fmla="*/ 2624666 h 3505200"/>
              <a:gd name="connsiteX216" fmla="*/ 4783667 w 6604000"/>
              <a:gd name="connsiteY216" fmla="*/ 2607733 h 3505200"/>
              <a:gd name="connsiteX217" fmla="*/ 4690533 w 6604000"/>
              <a:gd name="connsiteY217" fmla="*/ 2590800 h 3505200"/>
              <a:gd name="connsiteX218" fmla="*/ 4622800 w 6604000"/>
              <a:gd name="connsiteY218" fmla="*/ 2582333 h 3505200"/>
              <a:gd name="connsiteX219" fmla="*/ 4572000 w 6604000"/>
              <a:gd name="connsiteY219" fmla="*/ 2573866 h 3505200"/>
              <a:gd name="connsiteX220" fmla="*/ 4495800 w 6604000"/>
              <a:gd name="connsiteY220" fmla="*/ 2565400 h 3505200"/>
              <a:gd name="connsiteX221" fmla="*/ 4402667 w 6604000"/>
              <a:gd name="connsiteY221" fmla="*/ 2540000 h 3505200"/>
              <a:gd name="connsiteX222" fmla="*/ 4368800 w 6604000"/>
              <a:gd name="connsiteY222" fmla="*/ 2531533 h 3505200"/>
              <a:gd name="connsiteX223" fmla="*/ 4326467 w 6604000"/>
              <a:gd name="connsiteY223" fmla="*/ 2523066 h 3505200"/>
              <a:gd name="connsiteX224" fmla="*/ 4275667 w 6604000"/>
              <a:gd name="connsiteY224" fmla="*/ 2506133 h 3505200"/>
              <a:gd name="connsiteX225" fmla="*/ 4199467 w 6604000"/>
              <a:gd name="connsiteY225" fmla="*/ 2497666 h 3505200"/>
              <a:gd name="connsiteX226" fmla="*/ 4174067 w 6604000"/>
              <a:gd name="connsiteY226" fmla="*/ 2480733 h 3505200"/>
              <a:gd name="connsiteX227" fmla="*/ 4080933 w 6604000"/>
              <a:gd name="connsiteY227" fmla="*/ 2446866 h 3505200"/>
              <a:gd name="connsiteX228" fmla="*/ 4038600 w 6604000"/>
              <a:gd name="connsiteY228" fmla="*/ 2429933 h 3505200"/>
              <a:gd name="connsiteX229" fmla="*/ 4004733 w 6604000"/>
              <a:gd name="connsiteY229" fmla="*/ 2413000 h 3505200"/>
              <a:gd name="connsiteX230" fmla="*/ 3962400 w 6604000"/>
              <a:gd name="connsiteY230" fmla="*/ 2396066 h 3505200"/>
              <a:gd name="connsiteX231" fmla="*/ 3937000 w 6604000"/>
              <a:gd name="connsiteY231" fmla="*/ 2379133 h 3505200"/>
              <a:gd name="connsiteX232" fmla="*/ 3869267 w 6604000"/>
              <a:gd name="connsiteY232" fmla="*/ 2370666 h 3505200"/>
              <a:gd name="connsiteX233" fmla="*/ 3793067 w 6604000"/>
              <a:gd name="connsiteY233" fmla="*/ 2336800 h 3505200"/>
              <a:gd name="connsiteX234" fmla="*/ 3767667 w 6604000"/>
              <a:gd name="connsiteY234" fmla="*/ 2328333 h 3505200"/>
              <a:gd name="connsiteX235" fmla="*/ 3742267 w 6604000"/>
              <a:gd name="connsiteY235" fmla="*/ 2319866 h 3505200"/>
              <a:gd name="connsiteX236" fmla="*/ 3632200 w 6604000"/>
              <a:gd name="connsiteY236" fmla="*/ 2286000 h 3505200"/>
              <a:gd name="connsiteX237" fmla="*/ 3589867 w 6604000"/>
              <a:gd name="connsiteY237" fmla="*/ 2269066 h 3505200"/>
              <a:gd name="connsiteX238" fmla="*/ 3522133 w 6604000"/>
              <a:gd name="connsiteY238" fmla="*/ 2235200 h 3505200"/>
              <a:gd name="connsiteX239" fmla="*/ 3471333 w 6604000"/>
              <a:gd name="connsiteY239" fmla="*/ 2226733 h 3505200"/>
              <a:gd name="connsiteX240" fmla="*/ 3420533 w 6604000"/>
              <a:gd name="connsiteY240" fmla="*/ 2192866 h 3505200"/>
              <a:gd name="connsiteX241" fmla="*/ 3369733 w 6604000"/>
              <a:gd name="connsiteY241" fmla="*/ 2175933 h 3505200"/>
              <a:gd name="connsiteX242" fmla="*/ 3327400 w 6604000"/>
              <a:gd name="connsiteY242" fmla="*/ 2159000 h 3505200"/>
              <a:gd name="connsiteX243" fmla="*/ 3208867 w 6604000"/>
              <a:gd name="connsiteY243" fmla="*/ 2142066 h 3505200"/>
              <a:gd name="connsiteX244" fmla="*/ 3115733 w 6604000"/>
              <a:gd name="connsiteY244" fmla="*/ 2133600 h 3505200"/>
              <a:gd name="connsiteX245" fmla="*/ 3039533 w 6604000"/>
              <a:gd name="connsiteY245" fmla="*/ 2108200 h 3505200"/>
              <a:gd name="connsiteX246" fmla="*/ 2997200 w 6604000"/>
              <a:gd name="connsiteY246" fmla="*/ 2099733 h 3505200"/>
              <a:gd name="connsiteX247" fmla="*/ 2963333 w 6604000"/>
              <a:gd name="connsiteY247" fmla="*/ 2082800 h 3505200"/>
              <a:gd name="connsiteX248" fmla="*/ 2921000 w 6604000"/>
              <a:gd name="connsiteY248" fmla="*/ 2074333 h 3505200"/>
              <a:gd name="connsiteX249" fmla="*/ 2844800 w 6604000"/>
              <a:gd name="connsiteY249" fmla="*/ 2057400 h 3505200"/>
              <a:gd name="connsiteX250" fmla="*/ 2717800 w 6604000"/>
              <a:gd name="connsiteY250" fmla="*/ 2032000 h 3505200"/>
              <a:gd name="connsiteX251" fmla="*/ 2650067 w 6604000"/>
              <a:gd name="connsiteY251" fmla="*/ 2006600 h 3505200"/>
              <a:gd name="connsiteX252" fmla="*/ 2607733 w 6604000"/>
              <a:gd name="connsiteY252" fmla="*/ 1989666 h 3505200"/>
              <a:gd name="connsiteX253" fmla="*/ 2531533 w 6604000"/>
              <a:gd name="connsiteY253" fmla="*/ 1972733 h 3505200"/>
              <a:gd name="connsiteX254" fmla="*/ 2455333 w 6604000"/>
              <a:gd name="connsiteY254" fmla="*/ 1947333 h 3505200"/>
              <a:gd name="connsiteX255" fmla="*/ 2421467 w 6604000"/>
              <a:gd name="connsiteY255" fmla="*/ 1930400 h 3505200"/>
              <a:gd name="connsiteX256" fmla="*/ 2353733 w 6604000"/>
              <a:gd name="connsiteY256" fmla="*/ 1896533 h 3505200"/>
              <a:gd name="connsiteX257" fmla="*/ 2269067 w 6604000"/>
              <a:gd name="connsiteY257" fmla="*/ 1879600 h 3505200"/>
              <a:gd name="connsiteX258" fmla="*/ 2243667 w 6604000"/>
              <a:gd name="connsiteY258" fmla="*/ 1871133 h 3505200"/>
              <a:gd name="connsiteX259" fmla="*/ 2133600 w 6604000"/>
              <a:gd name="connsiteY259" fmla="*/ 1845733 h 3505200"/>
              <a:gd name="connsiteX260" fmla="*/ 2040467 w 6604000"/>
              <a:gd name="connsiteY260" fmla="*/ 1837266 h 3505200"/>
              <a:gd name="connsiteX261" fmla="*/ 1828800 w 6604000"/>
              <a:gd name="connsiteY261" fmla="*/ 1811866 h 3505200"/>
              <a:gd name="connsiteX262" fmla="*/ 1778000 w 6604000"/>
              <a:gd name="connsiteY262" fmla="*/ 1794933 h 3505200"/>
              <a:gd name="connsiteX263" fmla="*/ 1718733 w 6604000"/>
              <a:gd name="connsiteY263" fmla="*/ 1786466 h 3505200"/>
              <a:gd name="connsiteX264" fmla="*/ 1676400 w 6604000"/>
              <a:gd name="connsiteY264" fmla="*/ 1778000 h 3505200"/>
              <a:gd name="connsiteX265" fmla="*/ 1634067 w 6604000"/>
              <a:gd name="connsiteY265" fmla="*/ 1761066 h 3505200"/>
              <a:gd name="connsiteX266" fmla="*/ 1600200 w 6604000"/>
              <a:gd name="connsiteY266" fmla="*/ 1752600 h 3505200"/>
              <a:gd name="connsiteX267" fmla="*/ 1642533 w 6604000"/>
              <a:gd name="connsiteY267" fmla="*/ 1744133 h 3505200"/>
              <a:gd name="connsiteX268" fmla="*/ 1693333 w 6604000"/>
              <a:gd name="connsiteY268" fmla="*/ 1735666 h 3505200"/>
              <a:gd name="connsiteX269" fmla="*/ 1718733 w 6604000"/>
              <a:gd name="connsiteY269" fmla="*/ 1718733 h 3505200"/>
              <a:gd name="connsiteX270" fmla="*/ 1786467 w 6604000"/>
              <a:gd name="connsiteY270" fmla="*/ 1710266 h 3505200"/>
              <a:gd name="connsiteX271" fmla="*/ 1845733 w 6604000"/>
              <a:gd name="connsiteY271" fmla="*/ 1701800 h 3505200"/>
              <a:gd name="connsiteX272" fmla="*/ 1871133 w 6604000"/>
              <a:gd name="connsiteY272" fmla="*/ 1693333 h 3505200"/>
              <a:gd name="connsiteX273" fmla="*/ 1998133 w 6604000"/>
              <a:gd name="connsiteY273" fmla="*/ 1676400 h 3505200"/>
              <a:gd name="connsiteX274" fmla="*/ 2032000 w 6604000"/>
              <a:gd name="connsiteY274" fmla="*/ 1667933 h 3505200"/>
              <a:gd name="connsiteX275" fmla="*/ 2108200 w 6604000"/>
              <a:gd name="connsiteY275" fmla="*/ 1659466 h 3505200"/>
              <a:gd name="connsiteX276" fmla="*/ 2142067 w 6604000"/>
              <a:gd name="connsiteY276" fmla="*/ 1642533 h 3505200"/>
              <a:gd name="connsiteX277" fmla="*/ 2167467 w 6604000"/>
              <a:gd name="connsiteY277" fmla="*/ 1634066 h 3505200"/>
              <a:gd name="connsiteX278" fmla="*/ 2294467 w 6604000"/>
              <a:gd name="connsiteY278" fmla="*/ 1617133 h 3505200"/>
              <a:gd name="connsiteX279" fmla="*/ 2336800 w 6604000"/>
              <a:gd name="connsiteY279" fmla="*/ 1608666 h 3505200"/>
              <a:gd name="connsiteX280" fmla="*/ 2362200 w 6604000"/>
              <a:gd name="connsiteY280" fmla="*/ 1591733 h 3505200"/>
              <a:gd name="connsiteX281" fmla="*/ 2506133 w 6604000"/>
              <a:gd name="connsiteY281" fmla="*/ 1583266 h 3505200"/>
              <a:gd name="connsiteX282" fmla="*/ 2573867 w 6604000"/>
              <a:gd name="connsiteY282" fmla="*/ 1574800 h 3505200"/>
              <a:gd name="connsiteX283" fmla="*/ 2599267 w 6604000"/>
              <a:gd name="connsiteY283" fmla="*/ 1566333 h 3505200"/>
              <a:gd name="connsiteX284" fmla="*/ 2633133 w 6604000"/>
              <a:gd name="connsiteY284" fmla="*/ 1557866 h 3505200"/>
              <a:gd name="connsiteX285" fmla="*/ 2675467 w 6604000"/>
              <a:gd name="connsiteY285" fmla="*/ 1540933 h 3505200"/>
              <a:gd name="connsiteX286" fmla="*/ 2751667 w 6604000"/>
              <a:gd name="connsiteY286" fmla="*/ 1524000 h 3505200"/>
              <a:gd name="connsiteX287" fmla="*/ 2785533 w 6604000"/>
              <a:gd name="connsiteY287" fmla="*/ 1507066 h 3505200"/>
              <a:gd name="connsiteX288" fmla="*/ 2844800 w 6604000"/>
              <a:gd name="connsiteY288" fmla="*/ 1490133 h 3505200"/>
              <a:gd name="connsiteX289" fmla="*/ 2921000 w 6604000"/>
              <a:gd name="connsiteY289" fmla="*/ 1464733 h 3505200"/>
              <a:gd name="connsiteX290" fmla="*/ 2946400 w 6604000"/>
              <a:gd name="connsiteY290" fmla="*/ 1456266 h 3505200"/>
              <a:gd name="connsiteX291" fmla="*/ 2971800 w 6604000"/>
              <a:gd name="connsiteY291" fmla="*/ 1447800 h 3505200"/>
              <a:gd name="connsiteX292" fmla="*/ 3039533 w 6604000"/>
              <a:gd name="connsiteY292" fmla="*/ 1422400 h 3505200"/>
              <a:gd name="connsiteX293" fmla="*/ 3090333 w 6604000"/>
              <a:gd name="connsiteY293" fmla="*/ 1405466 h 3505200"/>
              <a:gd name="connsiteX294" fmla="*/ 3124200 w 6604000"/>
              <a:gd name="connsiteY294" fmla="*/ 1388533 h 3505200"/>
              <a:gd name="connsiteX295" fmla="*/ 3166533 w 6604000"/>
              <a:gd name="connsiteY295" fmla="*/ 1371600 h 3505200"/>
              <a:gd name="connsiteX296" fmla="*/ 3200400 w 6604000"/>
              <a:gd name="connsiteY296" fmla="*/ 1354666 h 3505200"/>
              <a:gd name="connsiteX297" fmla="*/ 3242733 w 6604000"/>
              <a:gd name="connsiteY297" fmla="*/ 1346200 h 3505200"/>
              <a:gd name="connsiteX298" fmla="*/ 3259667 w 6604000"/>
              <a:gd name="connsiteY298" fmla="*/ 1329266 h 3505200"/>
              <a:gd name="connsiteX299" fmla="*/ 3310467 w 6604000"/>
              <a:gd name="connsiteY299" fmla="*/ 1312333 h 3505200"/>
              <a:gd name="connsiteX300" fmla="*/ 3403600 w 6604000"/>
              <a:gd name="connsiteY300" fmla="*/ 1286933 h 3505200"/>
              <a:gd name="connsiteX301" fmla="*/ 3445933 w 6604000"/>
              <a:gd name="connsiteY301" fmla="*/ 1270000 h 3505200"/>
              <a:gd name="connsiteX302" fmla="*/ 3496733 w 6604000"/>
              <a:gd name="connsiteY302" fmla="*/ 1253066 h 3505200"/>
              <a:gd name="connsiteX303" fmla="*/ 3522133 w 6604000"/>
              <a:gd name="connsiteY303" fmla="*/ 1244600 h 3505200"/>
              <a:gd name="connsiteX304" fmla="*/ 3581400 w 6604000"/>
              <a:gd name="connsiteY304" fmla="*/ 1219200 h 3505200"/>
              <a:gd name="connsiteX305" fmla="*/ 3632200 w 6604000"/>
              <a:gd name="connsiteY305" fmla="*/ 1210733 h 3505200"/>
              <a:gd name="connsiteX306" fmla="*/ 3742267 w 6604000"/>
              <a:gd name="connsiteY306" fmla="*/ 1168400 h 3505200"/>
              <a:gd name="connsiteX307" fmla="*/ 3869267 w 6604000"/>
              <a:gd name="connsiteY307" fmla="*/ 1151466 h 3505200"/>
              <a:gd name="connsiteX308" fmla="*/ 3962400 w 6604000"/>
              <a:gd name="connsiteY308" fmla="*/ 1126066 h 3505200"/>
              <a:gd name="connsiteX309" fmla="*/ 4157133 w 6604000"/>
              <a:gd name="connsiteY309" fmla="*/ 1109133 h 3505200"/>
              <a:gd name="connsiteX310" fmla="*/ 4275667 w 6604000"/>
              <a:gd name="connsiteY310" fmla="*/ 1075266 h 3505200"/>
              <a:gd name="connsiteX311" fmla="*/ 4360333 w 6604000"/>
              <a:gd name="connsiteY311" fmla="*/ 1066800 h 3505200"/>
              <a:gd name="connsiteX312" fmla="*/ 4445000 w 6604000"/>
              <a:gd name="connsiteY312" fmla="*/ 1041400 h 3505200"/>
              <a:gd name="connsiteX313" fmla="*/ 4572000 w 6604000"/>
              <a:gd name="connsiteY313" fmla="*/ 1016000 h 3505200"/>
              <a:gd name="connsiteX314" fmla="*/ 4665133 w 6604000"/>
              <a:gd name="connsiteY314" fmla="*/ 1007533 h 3505200"/>
              <a:gd name="connsiteX315" fmla="*/ 4741333 w 6604000"/>
              <a:gd name="connsiteY315" fmla="*/ 990600 h 3505200"/>
              <a:gd name="connsiteX316" fmla="*/ 4851400 w 6604000"/>
              <a:gd name="connsiteY316" fmla="*/ 973666 h 3505200"/>
              <a:gd name="connsiteX317" fmla="*/ 4885267 w 6604000"/>
              <a:gd name="connsiteY317" fmla="*/ 965200 h 3505200"/>
              <a:gd name="connsiteX318" fmla="*/ 5003800 w 6604000"/>
              <a:gd name="connsiteY318" fmla="*/ 939800 h 3505200"/>
              <a:gd name="connsiteX319" fmla="*/ 5063067 w 6604000"/>
              <a:gd name="connsiteY319" fmla="*/ 914400 h 3505200"/>
              <a:gd name="connsiteX320" fmla="*/ 5105400 w 6604000"/>
              <a:gd name="connsiteY320" fmla="*/ 897466 h 3505200"/>
              <a:gd name="connsiteX321" fmla="*/ 5139267 w 6604000"/>
              <a:gd name="connsiteY321" fmla="*/ 889000 h 3505200"/>
              <a:gd name="connsiteX322" fmla="*/ 5190067 w 6604000"/>
              <a:gd name="connsiteY322" fmla="*/ 863600 h 3505200"/>
              <a:gd name="connsiteX323" fmla="*/ 5223933 w 6604000"/>
              <a:gd name="connsiteY323" fmla="*/ 855133 h 3505200"/>
              <a:gd name="connsiteX324" fmla="*/ 5300133 w 6604000"/>
              <a:gd name="connsiteY324" fmla="*/ 838200 h 3505200"/>
              <a:gd name="connsiteX325" fmla="*/ 5325533 w 6604000"/>
              <a:gd name="connsiteY325" fmla="*/ 829733 h 3505200"/>
              <a:gd name="connsiteX326" fmla="*/ 5359400 w 6604000"/>
              <a:gd name="connsiteY326" fmla="*/ 821266 h 3505200"/>
              <a:gd name="connsiteX327" fmla="*/ 5393267 w 6604000"/>
              <a:gd name="connsiteY327" fmla="*/ 795866 h 3505200"/>
              <a:gd name="connsiteX328" fmla="*/ 5528733 w 6604000"/>
              <a:gd name="connsiteY328" fmla="*/ 787400 h 3505200"/>
              <a:gd name="connsiteX329" fmla="*/ 5604933 w 6604000"/>
              <a:gd name="connsiteY329" fmla="*/ 778933 h 3505200"/>
              <a:gd name="connsiteX330" fmla="*/ 5689600 w 6604000"/>
              <a:gd name="connsiteY330" fmla="*/ 770466 h 3505200"/>
              <a:gd name="connsiteX331" fmla="*/ 5740400 w 6604000"/>
              <a:gd name="connsiteY331" fmla="*/ 762000 h 3505200"/>
              <a:gd name="connsiteX332" fmla="*/ 5799667 w 6604000"/>
              <a:gd name="connsiteY332" fmla="*/ 753533 h 3505200"/>
              <a:gd name="connsiteX333" fmla="*/ 5842000 w 6604000"/>
              <a:gd name="connsiteY333" fmla="*/ 745066 h 3505200"/>
              <a:gd name="connsiteX334" fmla="*/ 5909733 w 6604000"/>
              <a:gd name="connsiteY334" fmla="*/ 736600 h 3505200"/>
              <a:gd name="connsiteX335" fmla="*/ 5977467 w 6604000"/>
              <a:gd name="connsiteY335" fmla="*/ 719666 h 3505200"/>
              <a:gd name="connsiteX336" fmla="*/ 6053667 w 6604000"/>
              <a:gd name="connsiteY336" fmla="*/ 711200 h 3505200"/>
              <a:gd name="connsiteX337" fmla="*/ 6079067 w 6604000"/>
              <a:gd name="connsiteY337" fmla="*/ 694266 h 3505200"/>
              <a:gd name="connsiteX338" fmla="*/ 6163733 w 6604000"/>
              <a:gd name="connsiteY338" fmla="*/ 677333 h 3505200"/>
              <a:gd name="connsiteX339" fmla="*/ 6197600 w 6604000"/>
              <a:gd name="connsiteY339" fmla="*/ 668866 h 3505200"/>
              <a:gd name="connsiteX340" fmla="*/ 6256867 w 6604000"/>
              <a:gd name="connsiteY340" fmla="*/ 643466 h 3505200"/>
              <a:gd name="connsiteX341" fmla="*/ 6282267 w 6604000"/>
              <a:gd name="connsiteY341" fmla="*/ 626533 h 3505200"/>
              <a:gd name="connsiteX342" fmla="*/ 6366933 w 6604000"/>
              <a:gd name="connsiteY342" fmla="*/ 601133 h 3505200"/>
              <a:gd name="connsiteX343" fmla="*/ 6417733 w 6604000"/>
              <a:gd name="connsiteY343" fmla="*/ 575733 h 3505200"/>
              <a:gd name="connsiteX344" fmla="*/ 6443133 w 6604000"/>
              <a:gd name="connsiteY344" fmla="*/ 558800 h 3505200"/>
              <a:gd name="connsiteX345" fmla="*/ 6519333 w 6604000"/>
              <a:gd name="connsiteY345" fmla="*/ 533400 h 3505200"/>
              <a:gd name="connsiteX346" fmla="*/ 6544733 w 6604000"/>
              <a:gd name="connsiteY346" fmla="*/ 524933 h 3505200"/>
              <a:gd name="connsiteX347" fmla="*/ 6587067 w 6604000"/>
              <a:gd name="connsiteY347" fmla="*/ 491066 h 3505200"/>
              <a:gd name="connsiteX348" fmla="*/ 6578600 w 6604000"/>
              <a:gd name="connsiteY348" fmla="*/ 372533 h 3505200"/>
              <a:gd name="connsiteX349" fmla="*/ 6570133 w 6604000"/>
              <a:gd name="connsiteY349" fmla="*/ 76200 h 3505200"/>
              <a:gd name="connsiteX350" fmla="*/ 6553200 w 6604000"/>
              <a:gd name="connsiteY350" fmla="*/ 0 h 3505200"/>
              <a:gd name="connsiteX351" fmla="*/ 6527800 w 6604000"/>
              <a:gd name="connsiteY351" fmla="*/ 8466 h 3505200"/>
              <a:gd name="connsiteX352" fmla="*/ 6519333 w 6604000"/>
              <a:gd name="connsiteY352" fmla="*/ 33866 h 3505200"/>
              <a:gd name="connsiteX353" fmla="*/ 6527800 w 6604000"/>
              <a:gd name="connsiteY353"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296333 w 6604000"/>
              <a:gd name="connsiteY77" fmla="*/ 1540933 h 3505200"/>
              <a:gd name="connsiteX78" fmla="*/ 270933 w 6604000"/>
              <a:gd name="connsiteY78" fmla="*/ 1557866 h 3505200"/>
              <a:gd name="connsiteX79" fmla="*/ 220133 w 6604000"/>
              <a:gd name="connsiteY79" fmla="*/ 1574800 h 3505200"/>
              <a:gd name="connsiteX80" fmla="*/ 169333 w 6604000"/>
              <a:gd name="connsiteY80" fmla="*/ 1625600 h 3505200"/>
              <a:gd name="connsiteX81" fmla="*/ 101600 w 6604000"/>
              <a:gd name="connsiteY81" fmla="*/ 1667933 h 3505200"/>
              <a:gd name="connsiteX82" fmla="*/ 67733 w 6604000"/>
              <a:gd name="connsiteY82" fmla="*/ 1718733 h 3505200"/>
              <a:gd name="connsiteX83" fmla="*/ 25400 w 6604000"/>
              <a:gd name="connsiteY83" fmla="*/ 1769533 h 3505200"/>
              <a:gd name="connsiteX84" fmla="*/ 0 w 6604000"/>
              <a:gd name="connsiteY84" fmla="*/ 1778000 h 3505200"/>
              <a:gd name="connsiteX85" fmla="*/ 50800 w 6604000"/>
              <a:gd name="connsiteY85" fmla="*/ 1786466 h 3505200"/>
              <a:gd name="connsiteX86" fmla="*/ 84667 w 6604000"/>
              <a:gd name="connsiteY86" fmla="*/ 1803400 h 3505200"/>
              <a:gd name="connsiteX87" fmla="*/ 220133 w 6604000"/>
              <a:gd name="connsiteY87" fmla="*/ 1811866 h 3505200"/>
              <a:gd name="connsiteX88" fmla="*/ 372533 w 6604000"/>
              <a:gd name="connsiteY88" fmla="*/ 1854200 h 3505200"/>
              <a:gd name="connsiteX89" fmla="*/ 457200 w 6604000"/>
              <a:gd name="connsiteY89" fmla="*/ 1871133 h 3505200"/>
              <a:gd name="connsiteX90" fmla="*/ 651933 w 6604000"/>
              <a:gd name="connsiteY90" fmla="*/ 1888066 h 3505200"/>
              <a:gd name="connsiteX91" fmla="*/ 702733 w 6604000"/>
              <a:gd name="connsiteY91" fmla="*/ 1896533 h 3505200"/>
              <a:gd name="connsiteX92" fmla="*/ 736600 w 6604000"/>
              <a:gd name="connsiteY92" fmla="*/ 1905000 h 3505200"/>
              <a:gd name="connsiteX93" fmla="*/ 855133 w 6604000"/>
              <a:gd name="connsiteY93" fmla="*/ 1913466 h 3505200"/>
              <a:gd name="connsiteX94" fmla="*/ 1126067 w 6604000"/>
              <a:gd name="connsiteY94" fmla="*/ 1938866 h 3505200"/>
              <a:gd name="connsiteX95" fmla="*/ 1159933 w 6604000"/>
              <a:gd name="connsiteY95" fmla="*/ 1947333 h 3505200"/>
              <a:gd name="connsiteX96" fmla="*/ 1202267 w 6604000"/>
              <a:gd name="connsiteY96" fmla="*/ 1955800 h 3505200"/>
              <a:gd name="connsiteX97" fmla="*/ 1286933 w 6604000"/>
              <a:gd name="connsiteY97" fmla="*/ 1981200 h 3505200"/>
              <a:gd name="connsiteX98" fmla="*/ 1346200 w 6604000"/>
              <a:gd name="connsiteY98" fmla="*/ 1989666 h 3505200"/>
              <a:gd name="connsiteX99" fmla="*/ 1405467 w 6604000"/>
              <a:gd name="connsiteY99" fmla="*/ 2006600 h 3505200"/>
              <a:gd name="connsiteX100" fmla="*/ 1447800 w 6604000"/>
              <a:gd name="connsiteY100" fmla="*/ 2015066 h 3505200"/>
              <a:gd name="connsiteX101" fmla="*/ 1473200 w 6604000"/>
              <a:gd name="connsiteY101" fmla="*/ 2023533 h 3505200"/>
              <a:gd name="connsiteX102" fmla="*/ 1507067 w 6604000"/>
              <a:gd name="connsiteY102" fmla="*/ 2032000 h 3505200"/>
              <a:gd name="connsiteX103" fmla="*/ 1583267 w 6604000"/>
              <a:gd name="connsiteY103" fmla="*/ 2091266 h 3505200"/>
              <a:gd name="connsiteX104" fmla="*/ 1583267 w 6604000"/>
              <a:gd name="connsiteY104" fmla="*/ 2091266 h 3505200"/>
              <a:gd name="connsiteX105" fmla="*/ 1651000 w 6604000"/>
              <a:gd name="connsiteY105" fmla="*/ 2142066 h 3505200"/>
              <a:gd name="connsiteX106" fmla="*/ 1676400 w 6604000"/>
              <a:gd name="connsiteY106" fmla="*/ 2150533 h 3505200"/>
              <a:gd name="connsiteX107" fmla="*/ 1769533 w 6604000"/>
              <a:gd name="connsiteY107" fmla="*/ 2201333 h 3505200"/>
              <a:gd name="connsiteX108" fmla="*/ 1837267 w 6604000"/>
              <a:gd name="connsiteY108" fmla="*/ 2243666 h 3505200"/>
              <a:gd name="connsiteX109" fmla="*/ 1888067 w 6604000"/>
              <a:gd name="connsiteY109" fmla="*/ 2269066 h 3505200"/>
              <a:gd name="connsiteX110" fmla="*/ 1972733 w 6604000"/>
              <a:gd name="connsiteY110" fmla="*/ 2294466 h 3505200"/>
              <a:gd name="connsiteX111" fmla="*/ 2006600 w 6604000"/>
              <a:gd name="connsiteY111" fmla="*/ 2311400 h 3505200"/>
              <a:gd name="connsiteX112" fmla="*/ 2116667 w 6604000"/>
              <a:gd name="connsiteY112" fmla="*/ 2336800 h 3505200"/>
              <a:gd name="connsiteX113" fmla="*/ 2192867 w 6604000"/>
              <a:gd name="connsiteY113" fmla="*/ 2362200 h 3505200"/>
              <a:gd name="connsiteX114" fmla="*/ 2277533 w 6604000"/>
              <a:gd name="connsiteY114" fmla="*/ 2387600 h 3505200"/>
              <a:gd name="connsiteX115" fmla="*/ 2328333 w 6604000"/>
              <a:gd name="connsiteY115" fmla="*/ 2413000 h 3505200"/>
              <a:gd name="connsiteX116" fmla="*/ 2379133 w 6604000"/>
              <a:gd name="connsiteY116" fmla="*/ 2421466 h 3505200"/>
              <a:gd name="connsiteX117" fmla="*/ 2421467 w 6604000"/>
              <a:gd name="connsiteY117" fmla="*/ 2438400 h 3505200"/>
              <a:gd name="connsiteX118" fmla="*/ 2472267 w 6604000"/>
              <a:gd name="connsiteY118" fmla="*/ 2455333 h 3505200"/>
              <a:gd name="connsiteX119" fmla="*/ 2582333 w 6604000"/>
              <a:gd name="connsiteY119" fmla="*/ 2514600 h 3505200"/>
              <a:gd name="connsiteX120" fmla="*/ 2607733 w 6604000"/>
              <a:gd name="connsiteY120" fmla="*/ 2531533 h 3505200"/>
              <a:gd name="connsiteX121" fmla="*/ 2683933 w 6604000"/>
              <a:gd name="connsiteY121" fmla="*/ 2556933 h 3505200"/>
              <a:gd name="connsiteX122" fmla="*/ 2768600 w 6604000"/>
              <a:gd name="connsiteY122" fmla="*/ 2590800 h 3505200"/>
              <a:gd name="connsiteX123" fmla="*/ 2802467 w 6604000"/>
              <a:gd name="connsiteY123" fmla="*/ 2607733 h 3505200"/>
              <a:gd name="connsiteX124" fmla="*/ 2853267 w 6604000"/>
              <a:gd name="connsiteY124" fmla="*/ 2616200 h 3505200"/>
              <a:gd name="connsiteX125" fmla="*/ 2904067 w 6604000"/>
              <a:gd name="connsiteY125" fmla="*/ 2633133 h 3505200"/>
              <a:gd name="connsiteX126" fmla="*/ 3022600 w 6604000"/>
              <a:gd name="connsiteY126" fmla="*/ 2658533 h 3505200"/>
              <a:gd name="connsiteX127" fmla="*/ 3064933 w 6604000"/>
              <a:gd name="connsiteY127" fmla="*/ 2675466 h 3505200"/>
              <a:gd name="connsiteX128" fmla="*/ 3098800 w 6604000"/>
              <a:gd name="connsiteY128" fmla="*/ 2692400 h 3505200"/>
              <a:gd name="connsiteX129" fmla="*/ 3149600 w 6604000"/>
              <a:gd name="connsiteY129" fmla="*/ 2700866 h 3505200"/>
              <a:gd name="connsiteX130" fmla="*/ 3191933 w 6604000"/>
              <a:gd name="connsiteY130" fmla="*/ 2726266 h 3505200"/>
              <a:gd name="connsiteX131" fmla="*/ 3259667 w 6604000"/>
              <a:gd name="connsiteY131" fmla="*/ 2751666 h 3505200"/>
              <a:gd name="connsiteX132" fmla="*/ 3293533 w 6604000"/>
              <a:gd name="connsiteY132" fmla="*/ 2777066 h 3505200"/>
              <a:gd name="connsiteX133" fmla="*/ 3318933 w 6604000"/>
              <a:gd name="connsiteY133" fmla="*/ 2785533 h 3505200"/>
              <a:gd name="connsiteX134" fmla="*/ 3352800 w 6604000"/>
              <a:gd name="connsiteY134" fmla="*/ 2802466 h 3505200"/>
              <a:gd name="connsiteX135" fmla="*/ 3462867 w 6604000"/>
              <a:gd name="connsiteY135" fmla="*/ 2827866 h 3505200"/>
              <a:gd name="connsiteX136" fmla="*/ 3581400 w 6604000"/>
              <a:gd name="connsiteY136" fmla="*/ 2853266 h 3505200"/>
              <a:gd name="connsiteX137" fmla="*/ 3606800 w 6604000"/>
              <a:gd name="connsiteY137" fmla="*/ 2870200 h 3505200"/>
              <a:gd name="connsiteX138" fmla="*/ 3708400 w 6604000"/>
              <a:gd name="connsiteY138" fmla="*/ 2878666 h 3505200"/>
              <a:gd name="connsiteX139" fmla="*/ 3776133 w 6604000"/>
              <a:gd name="connsiteY139" fmla="*/ 2887133 h 3505200"/>
              <a:gd name="connsiteX140" fmla="*/ 3818467 w 6604000"/>
              <a:gd name="connsiteY140" fmla="*/ 2895600 h 3505200"/>
              <a:gd name="connsiteX141" fmla="*/ 3945467 w 6604000"/>
              <a:gd name="connsiteY141" fmla="*/ 2904066 h 3505200"/>
              <a:gd name="connsiteX142" fmla="*/ 4047067 w 6604000"/>
              <a:gd name="connsiteY142" fmla="*/ 2921000 h 3505200"/>
              <a:gd name="connsiteX143" fmla="*/ 4275667 w 6604000"/>
              <a:gd name="connsiteY143" fmla="*/ 2929466 h 3505200"/>
              <a:gd name="connsiteX144" fmla="*/ 4470400 w 6604000"/>
              <a:gd name="connsiteY144" fmla="*/ 2937933 h 3505200"/>
              <a:gd name="connsiteX145" fmla="*/ 4563533 w 6604000"/>
              <a:gd name="connsiteY145" fmla="*/ 2946400 h 3505200"/>
              <a:gd name="connsiteX146" fmla="*/ 4648200 w 6604000"/>
              <a:gd name="connsiteY146" fmla="*/ 2971800 h 3505200"/>
              <a:gd name="connsiteX147" fmla="*/ 4775200 w 6604000"/>
              <a:gd name="connsiteY147" fmla="*/ 2988733 h 3505200"/>
              <a:gd name="connsiteX148" fmla="*/ 5063067 w 6604000"/>
              <a:gd name="connsiteY148" fmla="*/ 3005666 h 3505200"/>
              <a:gd name="connsiteX149" fmla="*/ 5088467 w 6604000"/>
              <a:gd name="connsiteY149" fmla="*/ 3014133 h 3505200"/>
              <a:gd name="connsiteX150" fmla="*/ 5113867 w 6604000"/>
              <a:gd name="connsiteY150" fmla="*/ 3031066 h 3505200"/>
              <a:gd name="connsiteX151" fmla="*/ 5156200 w 6604000"/>
              <a:gd name="connsiteY151" fmla="*/ 3039533 h 3505200"/>
              <a:gd name="connsiteX152" fmla="*/ 5190067 w 6604000"/>
              <a:gd name="connsiteY152" fmla="*/ 3056466 h 3505200"/>
              <a:gd name="connsiteX153" fmla="*/ 5223933 w 6604000"/>
              <a:gd name="connsiteY153" fmla="*/ 3064933 h 3505200"/>
              <a:gd name="connsiteX154" fmla="*/ 5249333 w 6604000"/>
              <a:gd name="connsiteY154" fmla="*/ 3073400 h 3505200"/>
              <a:gd name="connsiteX155" fmla="*/ 5325533 w 6604000"/>
              <a:gd name="connsiteY155" fmla="*/ 3107266 h 3505200"/>
              <a:gd name="connsiteX156" fmla="*/ 5350933 w 6604000"/>
              <a:gd name="connsiteY156" fmla="*/ 3115733 h 3505200"/>
              <a:gd name="connsiteX157" fmla="*/ 5410200 w 6604000"/>
              <a:gd name="connsiteY157" fmla="*/ 3158066 h 3505200"/>
              <a:gd name="connsiteX158" fmla="*/ 5435600 w 6604000"/>
              <a:gd name="connsiteY158" fmla="*/ 3166533 h 3505200"/>
              <a:gd name="connsiteX159" fmla="*/ 5461000 w 6604000"/>
              <a:gd name="connsiteY159" fmla="*/ 3183466 h 3505200"/>
              <a:gd name="connsiteX160" fmla="*/ 5486400 w 6604000"/>
              <a:gd name="connsiteY160" fmla="*/ 3191933 h 3505200"/>
              <a:gd name="connsiteX161" fmla="*/ 5511800 w 6604000"/>
              <a:gd name="connsiteY161" fmla="*/ 3208866 h 3505200"/>
              <a:gd name="connsiteX162" fmla="*/ 5562600 w 6604000"/>
              <a:gd name="connsiteY162" fmla="*/ 3217333 h 3505200"/>
              <a:gd name="connsiteX163" fmla="*/ 5596467 w 6604000"/>
              <a:gd name="connsiteY163" fmla="*/ 3234266 h 3505200"/>
              <a:gd name="connsiteX164" fmla="*/ 5613400 w 6604000"/>
              <a:gd name="connsiteY164" fmla="*/ 3251200 h 3505200"/>
              <a:gd name="connsiteX165" fmla="*/ 5715000 w 6604000"/>
              <a:gd name="connsiteY165" fmla="*/ 3268133 h 3505200"/>
              <a:gd name="connsiteX166" fmla="*/ 5740400 w 6604000"/>
              <a:gd name="connsiteY166" fmla="*/ 3285066 h 3505200"/>
              <a:gd name="connsiteX167" fmla="*/ 5901267 w 6604000"/>
              <a:gd name="connsiteY167" fmla="*/ 3302000 h 3505200"/>
              <a:gd name="connsiteX168" fmla="*/ 5960533 w 6604000"/>
              <a:gd name="connsiteY168" fmla="*/ 3318933 h 3505200"/>
              <a:gd name="connsiteX169" fmla="*/ 6002867 w 6604000"/>
              <a:gd name="connsiteY169" fmla="*/ 3335866 h 3505200"/>
              <a:gd name="connsiteX170" fmla="*/ 6028267 w 6604000"/>
              <a:gd name="connsiteY170" fmla="*/ 3344333 h 3505200"/>
              <a:gd name="connsiteX171" fmla="*/ 6062133 w 6604000"/>
              <a:gd name="connsiteY171" fmla="*/ 3361266 h 3505200"/>
              <a:gd name="connsiteX172" fmla="*/ 6112933 w 6604000"/>
              <a:gd name="connsiteY172" fmla="*/ 3386666 h 3505200"/>
              <a:gd name="connsiteX173" fmla="*/ 6197600 w 6604000"/>
              <a:gd name="connsiteY173" fmla="*/ 3403600 h 3505200"/>
              <a:gd name="connsiteX174" fmla="*/ 6299200 w 6604000"/>
              <a:gd name="connsiteY174" fmla="*/ 3420533 h 3505200"/>
              <a:gd name="connsiteX175" fmla="*/ 6324600 w 6604000"/>
              <a:gd name="connsiteY175" fmla="*/ 3429000 h 3505200"/>
              <a:gd name="connsiteX176" fmla="*/ 6358467 w 6604000"/>
              <a:gd name="connsiteY176" fmla="*/ 3437466 h 3505200"/>
              <a:gd name="connsiteX177" fmla="*/ 6409267 w 6604000"/>
              <a:gd name="connsiteY177" fmla="*/ 3454400 h 3505200"/>
              <a:gd name="connsiteX178" fmla="*/ 6434667 w 6604000"/>
              <a:gd name="connsiteY178" fmla="*/ 3462866 h 3505200"/>
              <a:gd name="connsiteX179" fmla="*/ 6519333 w 6604000"/>
              <a:gd name="connsiteY179" fmla="*/ 3479800 h 3505200"/>
              <a:gd name="connsiteX180" fmla="*/ 6570133 w 6604000"/>
              <a:gd name="connsiteY180" fmla="*/ 3496733 h 3505200"/>
              <a:gd name="connsiteX181" fmla="*/ 6595533 w 6604000"/>
              <a:gd name="connsiteY181" fmla="*/ 3505200 h 3505200"/>
              <a:gd name="connsiteX182" fmla="*/ 6604000 w 6604000"/>
              <a:gd name="connsiteY182" fmla="*/ 3471333 h 3505200"/>
              <a:gd name="connsiteX183" fmla="*/ 6595533 w 6604000"/>
              <a:gd name="connsiteY183" fmla="*/ 3437466 h 3505200"/>
              <a:gd name="connsiteX184" fmla="*/ 6587067 w 6604000"/>
              <a:gd name="connsiteY184" fmla="*/ 3412066 h 3505200"/>
              <a:gd name="connsiteX185" fmla="*/ 6544733 w 6604000"/>
              <a:gd name="connsiteY185" fmla="*/ 3361266 h 3505200"/>
              <a:gd name="connsiteX186" fmla="*/ 6519333 w 6604000"/>
              <a:gd name="connsiteY186" fmla="*/ 3276600 h 3505200"/>
              <a:gd name="connsiteX187" fmla="*/ 6493933 w 6604000"/>
              <a:gd name="connsiteY187" fmla="*/ 3107266 h 3505200"/>
              <a:gd name="connsiteX188" fmla="*/ 6485467 w 6604000"/>
              <a:gd name="connsiteY188" fmla="*/ 3039533 h 3505200"/>
              <a:gd name="connsiteX189" fmla="*/ 6172200 w 6604000"/>
              <a:gd name="connsiteY189" fmla="*/ 3014133 h 3505200"/>
              <a:gd name="connsiteX190" fmla="*/ 6121400 w 6604000"/>
              <a:gd name="connsiteY190" fmla="*/ 3005666 h 3505200"/>
              <a:gd name="connsiteX191" fmla="*/ 6053667 w 6604000"/>
              <a:gd name="connsiteY191" fmla="*/ 2988733 h 3505200"/>
              <a:gd name="connsiteX192" fmla="*/ 5952067 w 6604000"/>
              <a:gd name="connsiteY192" fmla="*/ 2980266 h 3505200"/>
              <a:gd name="connsiteX193" fmla="*/ 5909733 w 6604000"/>
              <a:gd name="connsiteY193" fmla="*/ 2971800 h 3505200"/>
              <a:gd name="connsiteX194" fmla="*/ 5833533 w 6604000"/>
              <a:gd name="connsiteY194" fmla="*/ 2963333 h 3505200"/>
              <a:gd name="connsiteX195" fmla="*/ 5799667 w 6604000"/>
              <a:gd name="connsiteY195" fmla="*/ 2946400 h 3505200"/>
              <a:gd name="connsiteX196" fmla="*/ 5748867 w 6604000"/>
              <a:gd name="connsiteY196" fmla="*/ 2937933 h 3505200"/>
              <a:gd name="connsiteX197" fmla="*/ 5689600 w 6604000"/>
              <a:gd name="connsiteY197" fmla="*/ 2912533 h 3505200"/>
              <a:gd name="connsiteX198" fmla="*/ 5545667 w 6604000"/>
              <a:gd name="connsiteY198" fmla="*/ 2887133 h 3505200"/>
              <a:gd name="connsiteX199" fmla="*/ 5469467 w 6604000"/>
              <a:gd name="connsiteY199" fmla="*/ 2861733 h 3505200"/>
              <a:gd name="connsiteX200" fmla="*/ 5444067 w 6604000"/>
              <a:gd name="connsiteY200" fmla="*/ 2853266 h 3505200"/>
              <a:gd name="connsiteX201" fmla="*/ 5418667 w 6604000"/>
              <a:gd name="connsiteY201" fmla="*/ 2844800 h 3505200"/>
              <a:gd name="connsiteX202" fmla="*/ 5350933 w 6604000"/>
              <a:gd name="connsiteY202" fmla="*/ 2810933 h 3505200"/>
              <a:gd name="connsiteX203" fmla="*/ 5308600 w 6604000"/>
              <a:gd name="connsiteY203" fmla="*/ 2794000 h 3505200"/>
              <a:gd name="connsiteX204" fmla="*/ 5249333 w 6604000"/>
              <a:gd name="connsiteY204" fmla="*/ 2760133 h 3505200"/>
              <a:gd name="connsiteX205" fmla="*/ 5198533 w 6604000"/>
              <a:gd name="connsiteY205" fmla="*/ 2743200 h 3505200"/>
              <a:gd name="connsiteX206" fmla="*/ 5173133 w 6604000"/>
              <a:gd name="connsiteY206" fmla="*/ 2726266 h 3505200"/>
              <a:gd name="connsiteX207" fmla="*/ 5130800 w 6604000"/>
              <a:gd name="connsiteY207" fmla="*/ 2709333 h 3505200"/>
              <a:gd name="connsiteX208" fmla="*/ 5105400 w 6604000"/>
              <a:gd name="connsiteY208" fmla="*/ 2700866 h 3505200"/>
              <a:gd name="connsiteX209" fmla="*/ 5080000 w 6604000"/>
              <a:gd name="connsiteY209" fmla="*/ 2683933 h 3505200"/>
              <a:gd name="connsiteX210" fmla="*/ 4995333 w 6604000"/>
              <a:gd name="connsiteY210" fmla="*/ 2667000 h 3505200"/>
              <a:gd name="connsiteX211" fmla="*/ 4936067 w 6604000"/>
              <a:gd name="connsiteY211" fmla="*/ 2650066 h 3505200"/>
              <a:gd name="connsiteX212" fmla="*/ 4885267 w 6604000"/>
              <a:gd name="connsiteY212" fmla="*/ 2641600 h 3505200"/>
              <a:gd name="connsiteX213" fmla="*/ 4851400 w 6604000"/>
              <a:gd name="connsiteY213" fmla="*/ 2633133 h 3505200"/>
              <a:gd name="connsiteX214" fmla="*/ 4809067 w 6604000"/>
              <a:gd name="connsiteY214" fmla="*/ 2624666 h 3505200"/>
              <a:gd name="connsiteX215" fmla="*/ 4783667 w 6604000"/>
              <a:gd name="connsiteY215" fmla="*/ 2607733 h 3505200"/>
              <a:gd name="connsiteX216" fmla="*/ 4690533 w 6604000"/>
              <a:gd name="connsiteY216" fmla="*/ 2590800 h 3505200"/>
              <a:gd name="connsiteX217" fmla="*/ 4622800 w 6604000"/>
              <a:gd name="connsiteY217" fmla="*/ 2582333 h 3505200"/>
              <a:gd name="connsiteX218" fmla="*/ 4572000 w 6604000"/>
              <a:gd name="connsiteY218" fmla="*/ 2573866 h 3505200"/>
              <a:gd name="connsiteX219" fmla="*/ 4495800 w 6604000"/>
              <a:gd name="connsiteY219" fmla="*/ 2565400 h 3505200"/>
              <a:gd name="connsiteX220" fmla="*/ 4402667 w 6604000"/>
              <a:gd name="connsiteY220" fmla="*/ 2540000 h 3505200"/>
              <a:gd name="connsiteX221" fmla="*/ 4368800 w 6604000"/>
              <a:gd name="connsiteY221" fmla="*/ 2531533 h 3505200"/>
              <a:gd name="connsiteX222" fmla="*/ 4326467 w 6604000"/>
              <a:gd name="connsiteY222" fmla="*/ 2523066 h 3505200"/>
              <a:gd name="connsiteX223" fmla="*/ 4275667 w 6604000"/>
              <a:gd name="connsiteY223" fmla="*/ 2506133 h 3505200"/>
              <a:gd name="connsiteX224" fmla="*/ 4199467 w 6604000"/>
              <a:gd name="connsiteY224" fmla="*/ 2497666 h 3505200"/>
              <a:gd name="connsiteX225" fmla="*/ 4174067 w 6604000"/>
              <a:gd name="connsiteY225" fmla="*/ 2480733 h 3505200"/>
              <a:gd name="connsiteX226" fmla="*/ 4080933 w 6604000"/>
              <a:gd name="connsiteY226" fmla="*/ 2446866 h 3505200"/>
              <a:gd name="connsiteX227" fmla="*/ 4038600 w 6604000"/>
              <a:gd name="connsiteY227" fmla="*/ 2429933 h 3505200"/>
              <a:gd name="connsiteX228" fmla="*/ 4004733 w 6604000"/>
              <a:gd name="connsiteY228" fmla="*/ 2413000 h 3505200"/>
              <a:gd name="connsiteX229" fmla="*/ 3962400 w 6604000"/>
              <a:gd name="connsiteY229" fmla="*/ 2396066 h 3505200"/>
              <a:gd name="connsiteX230" fmla="*/ 3937000 w 6604000"/>
              <a:gd name="connsiteY230" fmla="*/ 2379133 h 3505200"/>
              <a:gd name="connsiteX231" fmla="*/ 3869267 w 6604000"/>
              <a:gd name="connsiteY231" fmla="*/ 2370666 h 3505200"/>
              <a:gd name="connsiteX232" fmla="*/ 3793067 w 6604000"/>
              <a:gd name="connsiteY232" fmla="*/ 2336800 h 3505200"/>
              <a:gd name="connsiteX233" fmla="*/ 3767667 w 6604000"/>
              <a:gd name="connsiteY233" fmla="*/ 2328333 h 3505200"/>
              <a:gd name="connsiteX234" fmla="*/ 3742267 w 6604000"/>
              <a:gd name="connsiteY234" fmla="*/ 2319866 h 3505200"/>
              <a:gd name="connsiteX235" fmla="*/ 3632200 w 6604000"/>
              <a:gd name="connsiteY235" fmla="*/ 2286000 h 3505200"/>
              <a:gd name="connsiteX236" fmla="*/ 3589867 w 6604000"/>
              <a:gd name="connsiteY236" fmla="*/ 2269066 h 3505200"/>
              <a:gd name="connsiteX237" fmla="*/ 3522133 w 6604000"/>
              <a:gd name="connsiteY237" fmla="*/ 2235200 h 3505200"/>
              <a:gd name="connsiteX238" fmla="*/ 3471333 w 6604000"/>
              <a:gd name="connsiteY238" fmla="*/ 2226733 h 3505200"/>
              <a:gd name="connsiteX239" fmla="*/ 3420533 w 6604000"/>
              <a:gd name="connsiteY239" fmla="*/ 2192866 h 3505200"/>
              <a:gd name="connsiteX240" fmla="*/ 3369733 w 6604000"/>
              <a:gd name="connsiteY240" fmla="*/ 2175933 h 3505200"/>
              <a:gd name="connsiteX241" fmla="*/ 3327400 w 6604000"/>
              <a:gd name="connsiteY241" fmla="*/ 2159000 h 3505200"/>
              <a:gd name="connsiteX242" fmla="*/ 3208867 w 6604000"/>
              <a:gd name="connsiteY242" fmla="*/ 2142066 h 3505200"/>
              <a:gd name="connsiteX243" fmla="*/ 3115733 w 6604000"/>
              <a:gd name="connsiteY243" fmla="*/ 2133600 h 3505200"/>
              <a:gd name="connsiteX244" fmla="*/ 3039533 w 6604000"/>
              <a:gd name="connsiteY244" fmla="*/ 2108200 h 3505200"/>
              <a:gd name="connsiteX245" fmla="*/ 2997200 w 6604000"/>
              <a:gd name="connsiteY245" fmla="*/ 2099733 h 3505200"/>
              <a:gd name="connsiteX246" fmla="*/ 2963333 w 6604000"/>
              <a:gd name="connsiteY246" fmla="*/ 2082800 h 3505200"/>
              <a:gd name="connsiteX247" fmla="*/ 2921000 w 6604000"/>
              <a:gd name="connsiteY247" fmla="*/ 2074333 h 3505200"/>
              <a:gd name="connsiteX248" fmla="*/ 2844800 w 6604000"/>
              <a:gd name="connsiteY248" fmla="*/ 2057400 h 3505200"/>
              <a:gd name="connsiteX249" fmla="*/ 2717800 w 6604000"/>
              <a:gd name="connsiteY249" fmla="*/ 2032000 h 3505200"/>
              <a:gd name="connsiteX250" fmla="*/ 2650067 w 6604000"/>
              <a:gd name="connsiteY250" fmla="*/ 2006600 h 3505200"/>
              <a:gd name="connsiteX251" fmla="*/ 2607733 w 6604000"/>
              <a:gd name="connsiteY251" fmla="*/ 1989666 h 3505200"/>
              <a:gd name="connsiteX252" fmla="*/ 2531533 w 6604000"/>
              <a:gd name="connsiteY252" fmla="*/ 1972733 h 3505200"/>
              <a:gd name="connsiteX253" fmla="*/ 2455333 w 6604000"/>
              <a:gd name="connsiteY253" fmla="*/ 1947333 h 3505200"/>
              <a:gd name="connsiteX254" fmla="*/ 2421467 w 6604000"/>
              <a:gd name="connsiteY254" fmla="*/ 1930400 h 3505200"/>
              <a:gd name="connsiteX255" fmla="*/ 2353733 w 6604000"/>
              <a:gd name="connsiteY255" fmla="*/ 1896533 h 3505200"/>
              <a:gd name="connsiteX256" fmla="*/ 2269067 w 6604000"/>
              <a:gd name="connsiteY256" fmla="*/ 1879600 h 3505200"/>
              <a:gd name="connsiteX257" fmla="*/ 2243667 w 6604000"/>
              <a:gd name="connsiteY257" fmla="*/ 1871133 h 3505200"/>
              <a:gd name="connsiteX258" fmla="*/ 2133600 w 6604000"/>
              <a:gd name="connsiteY258" fmla="*/ 1845733 h 3505200"/>
              <a:gd name="connsiteX259" fmla="*/ 2040467 w 6604000"/>
              <a:gd name="connsiteY259" fmla="*/ 1837266 h 3505200"/>
              <a:gd name="connsiteX260" fmla="*/ 1828800 w 6604000"/>
              <a:gd name="connsiteY260" fmla="*/ 1811866 h 3505200"/>
              <a:gd name="connsiteX261" fmla="*/ 1778000 w 6604000"/>
              <a:gd name="connsiteY261" fmla="*/ 1794933 h 3505200"/>
              <a:gd name="connsiteX262" fmla="*/ 1718733 w 6604000"/>
              <a:gd name="connsiteY262" fmla="*/ 1786466 h 3505200"/>
              <a:gd name="connsiteX263" fmla="*/ 1676400 w 6604000"/>
              <a:gd name="connsiteY263" fmla="*/ 1778000 h 3505200"/>
              <a:gd name="connsiteX264" fmla="*/ 1634067 w 6604000"/>
              <a:gd name="connsiteY264" fmla="*/ 1761066 h 3505200"/>
              <a:gd name="connsiteX265" fmla="*/ 1600200 w 6604000"/>
              <a:gd name="connsiteY265" fmla="*/ 1752600 h 3505200"/>
              <a:gd name="connsiteX266" fmla="*/ 1642533 w 6604000"/>
              <a:gd name="connsiteY266" fmla="*/ 1744133 h 3505200"/>
              <a:gd name="connsiteX267" fmla="*/ 1693333 w 6604000"/>
              <a:gd name="connsiteY267" fmla="*/ 1735666 h 3505200"/>
              <a:gd name="connsiteX268" fmla="*/ 1718733 w 6604000"/>
              <a:gd name="connsiteY268" fmla="*/ 1718733 h 3505200"/>
              <a:gd name="connsiteX269" fmla="*/ 1786467 w 6604000"/>
              <a:gd name="connsiteY269" fmla="*/ 1710266 h 3505200"/>
              <a:gd name="connsiteX270" fmla="*/ 1845733 w 6604000"/>
              <a:gd name="connsiteY270" fmla="*/ 1701800 h 3505200"/>
              <a:gd name="connsiteX271" fmla="*/ 1871133 w 6604000"/>
              <a:gd name="connsiteY271" fmla="*/ 1693333 h 3505200"/>
              <a:gd name="connsiteX272" fmla="*/ 1998133 w 6604000"/>
              <a:gd name="connsiteY272" fmla="*/ 1676400 h 3505200"/>
              <a:gd name="connsiteX273" fmla="*/ 2032000 w 6604000"/>
              <a:gd name="connsiteY273" fmla="*/ 1667933 h 3505200"/>
              <a:gd name="connsiteX274" fmla="*/ 2108200 w 6604000"/>
              <a:gd name="connsiteY274" fmla="*/ 1659466 h 3505200"/>
              <a:gd name="connsiteX275" fmla="*/ 2142067 w 6604000"/>
              <a:gd name="connsiteY275" fmla="*/ 1642533 h 3505200"/>
              <a:gd name="connsiteX276" fmla="*/ 2167467 w 6604000"/>
              <a:gd name="connsiteY276" fmla="*/ 1634066 h 3505200"/>
              <a:gd name="connsiteX277" fmla="*/ 2294467 w 6604000"/>
              <a:gd name="connsiteY277" fmla="*/ 1617133 h 3505200"/>
              <a:gd name="connsiteX278" fmla="*/ 2336800 w 6604000"/>
              <a:gd name="connsiteY278" fmla="*/ 1608666 h 3505200"/>
              <a:gd name="connsiteX279" fmla="*/ 2362200 w 6604000"/>
              <a:gd name="connsiteY279" fmla="*/ 1591733 h 3505200"/>
              <a:gd name="connsiteX280" fmla="*/ 2506133 w 6604000"/>
              <a:gd name="connsiteY280" fmla="*/ 1583266 h 3505200"/>
              <a:gd name="connsiteX281" fmla="*/ 2573867 w 6604000"/>
              <a:gd name="connsiteY281" fmla="*/ 1574800 h 3505200"/>
              <a:gd name="connsiteX282" fmla="*/ 2599267 w 6604000"/>
              <a:gd name="connsiteY282" fmla="*/ 1566333 h 3505200"/>
              <a:gd name="connsiteX283" fmla="*/ 2633133 w 6604000"/>
              <a:gd name="connsiteY283" fmla="*/ 1557866 h 3505200"/>
              <a:gd name="connsiteX284" fmla="*/ 2675467 w 6604000"/>
              <a:gd name="connsiteY284" fmla="*/ 1540933 h 3505200"/>
              <a:gd name="connsiteX285" fmla="*/ 2751667 w 6604000"/>
              <a:gd name="connsiteY285" fmla="*/ 1524000 h 3505200"/>
              <a:gd name="connsiteX286" fmla="*/ 2785533 w 6604000"/>
              <a:gd name="connsiteY286" fmla="*/ 1507066 h 3505200"/>
              <a:gd name="connsiteX287" fmla="*/ 2844800 w 6604000"/>
              <a:gd name="connsiteY287" fmla="*/ 1490133 h 3505200"/>
              <a:gd name="connsiteX288" fmla="*/ 2921000 w 6604000"/>
              <a:gd name="connsiteY288" fmla="*/ 1464733 h 3505200"/>
              <a:gd name="connsiteX289" fmla="*/ 2946400 w 6604000"/>
              <a:gd name="connsiteY289" fmla="*/ 1456266 h 3505200"/>
              <a:gd name="connsiteX290" fmla="*/ 2971800 w 6604000"/>
              <a:gd name="connsiteY290" fmla="*/ 1447800 h 3505200"/>
              <a:gd name="connsiteX291" fmla="*/ 3039533 w 6604000"/>
              <a:gd name="connsiteY291" fmla="*/ 1422400 h 3505200"/>
              <a:gd name="connsiteX292" fmla="*/ 3090333 w 6604000"/>
              <a:gd name="connsiteY292" fmla="*/ 1405466 h 3505200"/>
              <a:gd name="connsiteX293" fmla="*/ 3124200 w 6604000"/>
              <a:gd name="connsiteY293" fmla="*/ 1388533 h 3505200"/>
              <a:gd name="connsiteX294" fmla="*/ 3166533 w 6604000"/>
              <a:gd name="connsiteY294" fmla="*/ 1371600 h 3505200"/>
              <a:gd name="connsiteX295" fmla="*/ 3200400 w 6604000"/>
              <a:gd name="connsiteY295" fmla="*/ 1354666 h 3505200"/>
              <a:gd name="connsiteX296" fmla="*/ 3242733 w 6604000"/>
              <a:gd name="connsiteY296" fmla="*/ 1346200 h 3505200"/>
              <a:gd name="connsiteX297" fmla="*/ 3259667 w 6604000"/>
              <a:gd name="connsiteY297" fmla="*/ 1329266 h 3505200"/>
              <a:gd name="connsiteX298" fmla="*/ 3310467 w 6604000"/>
              <a:gd name="connsiteY298" fmla="*/ 1312333 h 3505200"/>
              <a:gd name="connsiteX299" fmla="*/ 3403600 w 6604000"/>
              <a:gd name="connsiteY299" fmla="*/ 1286933 h 3505200"/>
              <a:gd name="connsiteX300" fmla="*/ 3445933 w 6604000"/>
              <a:gd name="connsiteY300" fmla="*/ 1270000 h 3505200"/>
              <a:gd name="connsiteX301" fmla="*/ 3496733 w 6604000"/>
              <a:gd name="connsiteY301" fmla="*/ 1253066 h 3505200"/>
              <a:gd name="connsiteX302" fmla="*/ 3522133 w 6604000"/>
              <a:gd name="connsiteY302" fmla="*/ 1244600 h 3505200"/>
              <a:gd name="connsiteX303" fmla="*/ 3581400 w 6604000"/>
              <a:gd name="connsiteY303" fmla="*/ 1219200 h 3505200"/>
              <a:gd name="connsiteX304" fmla="*/ 3632200 w 6604000"/>
              <a:gd name="connsiteY304" fmla="*/ 1210733 h 3505200"/>
              <a:gd name="connsiteX305" fmla="*/ 3742267 w 6604000"/>
              <a:gd name="connsiteY305" fmla="*/ 1168400 h 3505200"/>
              <a:gd name="connsiteX306" fmla="*/ 3869267 w 6604000"/>
              <a:gd name="connsiteY306" fmla="*/ 1151466 h 3505200"/>
              <a:gd name="connsiteX307" fmla="*/ 3962400 w 6604000"/>
              <a:gd name="connsiteY307" fmla="*/ 1126066 h 3505200"/>
              <a:gd name="connsiteX308" fmla="*/ 4157133 w 6604000"/>
              <a:gd name="connsiteY308" fmla="*/ 1109133 h 3505200"/>
              <a:gd name="connsiteX309" fmla="*/ 4275667 w 6604000"/>
              <a:gd name="connsiteY309" fmla="*/ 1075266 h 3505200"/>
              <a:gd name="connsiteX310" fmla="*/ 4360333 w 6604000"/>
              <a:gd name="connsiteY310" fmla="*/ 1066800 h 3505200"/>
              <a:gd name="connsiteX311" fmla="*/ 4445000 w 6604000"/>
              <a:gd name="connsiteY311" fmla="*/ 1041400 h 3505200"/>
              <a:gd name="connsiteX312" fmla="*/ 4572000 w 6604000"/>
              <a:gd name="connsiteY312" fmla="*/ 1016000 h 3505200"/>
              <a:gd name="connsiteX313" fmla="*/ 4665133 w 6604000"/>
              <a:gd name="connsiteY313" fmla="*/ 1007533 h 3505200"/>
              <a:gd name="connsiteX314" fmla="*/ 4741333 w 6604000"/>
              <a:gd name="connsiteY314" fmla="*/ 990600 h 3505200"/>
              <a:gd name="connsiteX315" fmla="*/ 4851400 w 6604000"/>
              <a:gd name="connsiteY315" fmla="*/ 973666 h 3505200"/>
              <a:gd name="connsiteX316" fmla="*/ 4885267 w 6604000"/>
              <a:gd name="connsiteY316" fmla="*/ 965200 h 3505200"/>
              <a:gd name="connsiteX317" fmla="*/ 5003800 w 6604000"/>
              <a:gd name="connsiteY317" fmla="*/ 939800 h 3505200"/>
              <a:gd name="connsiteX318" fmla="*/ 5063067 w 6604000"/>
              <a:gd name="connsiteY318" fmla="*/ 914400 h 3505200"/>
              <a:gd name="connsiteX319" fmla="*/ 5105400 w 6604000"/>
              <a:gd name="connsiteY319" fmla="*/ 897466 h 3505200"/>
              <a:gd name="connsiteX320" fmla="*/ 5139267 w 6604000"/>
              <a:gd name="connsiteY320" fmla="*/ 889000 h 3505200"/>
              <a:gd name="connsiteX321" fmla="*/ 5190067 w 6604000"/>
              <a:gd name="connsiteY321" fmla="*/ 863600 h 3505200"/>
              <a:gd name="connsiteX322" fmla="*/ 5223933 w 6604000"/>
              <a:gd name="connsiteY322" fmla="*/ 855133 h 3505200"/>
              <a:gd name="connsiteX323" fmla="*/ 5300133 w 6604000"/>
              <a:gd name="connsiteY323" fmla="*/ 838200 h 3505200"/>
              <a:gd name="connsiteX324" fmla="*/ 5325533 w 6604000"/>
              <a:gd name="connsiteY324" fmla="*/ 829733 h 3505200"/>
              <a:gd name="connsiteX325" fmla="*/ 5359400 w 6604000"/>
              <a:gd name="connsiteY325" fmla="*/ 821266 h 3505200"/>
              <a:gd name="connsiteX326" fmla="*/ 5393267 w 6604000"/>
              <a:gd name="connsiteY326" fmla="*/ 795866 h 3505200"/>
              <a:gd name="connsiteX327" fmla="*/ 5528733 w 6604000"/>
              <a:gd name="connsiteY327" fmla="*/ 787400 h 3505200"/>
              <a:gd name="connsiteX328" fmla="*/ 5604933 w 6604000"/>
              <a:gd name="connsiteY328" fmla="*/ 778933 h 3505200"/>
              <a:gd name="connsiteX329" fmla="*/ 5689600 w 6604000"/>
              <a:gd name="connsiteY329" fmla="*/ 770466 h 3505200"/>
              <a:gd name="connsiteX330" fmla="*/ 5740400 w 6604000"/>
              <a:gd name="connsiteY330" fmla="*/ 762000 h 3505200"/>
              <a:gd name="connsiteX331" fmla="*/ 5799667 w 6604000"/>
              <a:gd name="connsiteY331" fmla="*/ 753533 h 3505200"/>
              <a:gd name="connsiteX332" fmla="*/ 5842000 w 6604000"/>
              <a:gd name="connsiteY332" fmla="*/ 745066 h 3505200"/>
              <a:gd name="connsiteX333" fmla="*/ 5909733 w 6604000"/>
              <a:gd name="connsiteY333" fmla="*/ 736600 h 3505200"/>
              <a:gd name="connsiteX334" fmla="*/ 5977467 w 6604000"/>
              <a:gd name="connsiteY334" fmla="*/ 719666 h 3505200"/>
              <a:gd name="connsiteX335" fmla="*/ 6053667 w 6604000"/>
              <a:gd name="connsiteY335" fmla="*/ 711200 h 3505200"/>
              <a:gd name="connsiteX336" fmla="*/ 6079067 w 6604000"/>
              <a:gd name="connsiteY336" fmla="*/ 694266 h 3505200"/>
              <a:gd name="connsiteX337" fmla="*/ 6163733 w 6604000"/>
              <a:gd name="connsiteY337" fmla="*/ 677333 h 3505200"/>
              <a:gd name="connsiteX338" fmla="*/ 6197600 w 6604000"/>
              <a:gd name="connsiteY338" fmla="*/ 668866 h 3505200"/>
              <a:gd name="connsiteX339" fmla="*/ 6256867 w 6604000"/>
              <a:gd name="connsiteY339" fmla="*/ 643466 h 3505200"/>
              <a:gd name="connsiteX340" fmla="*/ 6282267 w 6604000"/>
              <a:gd name="connsiteY340" fmla="*/ 626533 h 3505200"/>
              <a:gd name="connsiteX341" fmla="*/ 6366933 w 6604000"/>
              <a:gd name="connsiteY341" fmla="*/ 601133 h 3505200"/>
              <a:gd name="connsiteX342" fmla="*/ 6417733 w 6604000"/>
              <a:gd name="connsiteY342" fmla="*/ 575733 h 3505200"/>
              <a:gd name="connsiteX343" fmla="*/ 6443133 w 6604000"/>
              <a:gd name="connsiteY343" fmla="*/ 558800 h 3505200"/>
              <a:gd name="connsiteX344" fmla="*/ 6519333 w 6604000"/>
              <a:gd name="connsiteY344" fmla="*/ 533400 h 3505200"/>
              <a:gd name="connsiteX345" fmla="*/ 6544733 w 6604000"/>
              <a:gd name="connsiteY345" fmla="*/ 524933 h 3505200"/>
              <a:gd name="connsiteX346" fmla="*/ 6587067 w 6604000"/>
              <a:gd name="connsiteY346" fmla="*/ 491066 h 3505200"/>
              <a:gd name="connsiteX347" fmla="*/ 6578600 w 6604000"/>
              <a:gd name="connsiteY347" fmla="*/ 372533 h 3505200"/>
              <a:gd name="connsiteX348" fmla="*/ 6570133 w 6604000"/>
              <a:gd name="connsiteY348" fmla="*/ 76200 h 3505200"/>
              <a:gd name="connsiteX349" fmla="*/ 6553200 w 6604000"/>
              <a:gd name="connsiteY349" fmla="*/ 0 h 3505200"/>
              <a:gd name="connsiteX350" fmla="*/ 6527800 w 6604000"/>
              <a:gd name="connsiteY350" fmla="*/ 8466 h 3505200"/>
              <a:gd name="connsiteX351" fmla="*/ 6519333 w 6604000"/>
              <a:gd name="connsiteY351" fmla="*/ 33866 h 3505200"/>
              <a:gd name="connsiteX352" fmla="*/ 6527800 w 6604000"/>
              <a:gd name="connsiteY352"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270933 w 6604000"/>
              <a:gd name="connsiteY77" fmla="*/ 1557866 h 3505200"/>
              <a:gd name="connsiteX78" fmla="*/ 220133 w 6604000"/>
              <a:gd name="connsiteY78" fmla="*/ 1574800 h 3505200"/>
              <a:gd name="connsiteX79" fmla="*/ 169333 w 6604000"/>
              <a:gd name="connsiteY79" fmla="*/ 1625600 h 3505200"/>
              <a:gd name="connsiteX80" fmla="*/ 101600 w 6604000"/>
              <a:gd name="connsiteY80" fmla="*/ 1667933 h 3505200"/>
              <a:gd name="connsiteX81" fmla="*/ 67733 w 6604000"/>
              <a:gd name="connsiteY81" fmla="*/ 1718733 h 3505200"/>
              <a:gd name="connsiteX82" fmla="*/ 25400 w 6604000"/>
              <a:gd name="connsiteY82" fmla="*/ 1769533 h 3505200"/>
              <a:gd name="connsiteX83" fmla="*/ 0 w 6604000"/>
              <a:gd name="connsiteY83" fmla="*/ 1778000 h 3505200"/>
              <a:gd name="connsiteX84" fmla="*/ 50800 w 6604000"/>
              <a:gd name="connsiteY84" fmla="*/ 1786466 h 3505200"/>
              <a:gd name="connsiteX85" fmla="*/ 84667 w 6604000"/>
              <a:gd name="connsiteY85" fmla="*/ 1803400 h 3505200"/>
              <a:gd name="connsiteX86" fmla="*/ 220133 w 6604000"/>
              <a:gd name="connsiteY86" fmla="*/ 1811866 h 3505200"/>
              <a:gd name="connsiteX87" fmla="*/ 372533 w 6604000"/>
              <a:gd name="connsiteY87" fmla="*/ 1854200 h 3505200"/>
              <a:gd name="connsiteX88" fmla="*/ 457200 w 6604000"/>
              <a:gd name="connsiteY88" fmla="*/ 1871133 h 3505200"/>
              <a:gd name="connsiteX89" fmla="*/ 651933 w 6604000"/>
              <a:gd name="connsiteY89" fmla="*/ 1888066 h 3505200"/>
              <a:gd name="connsiteX90" fmla="*/ 702733 w 6604000"/>
              <a:gd name="connsiteY90" fmla="*/ 1896533 h 3505200"/>
              <a:gd name="connsiteX91" fmla="*/ 736600 w 6604000"/>
              <a:gd name="connsiteY91" fmla="*/ 1905000 h 3505200"/>
              <a:gd name="connsiteX92" fmla="*/ 855133 w 6604000"/>
              <a:gd name="connsiteY92" fmla="*/ 1913466 h 3505200"/>
              <a:gd name="connsiteX93" fmla="*/ 1126067 w 6604000"/>
              <a:gd name="connsiteY93" fmla="*/ 1938866 h 3505200"/>
              <a:gd name="connsiteX94" fmla="*/ 1159933 w 6604000"/>
              <a:gd name="connsiteY94" fmla="*/ 1947333 h 3505200"/>
              <a:gd name="connsiteX95" fmla="*/ 1202267 w 6604000"/>
              <a:gd name="connsiteY95" fmla="*/ 1955800 h 3505200"/>
              <a:gd name="connsiteX96" fmla="*/ 1286933 w 6604000"/>
              <a:gd name="connsiteY96" fmla="*/ 1981200 h 3505200"/>
              <a:gd name="connsiteX97" fmla="*/ 1346200 w 6604000"/>
              <a:gd name="connsiteY97" fmla="*/ 1989666 h 3505200"/>
              <a:gd name="connsiteX98" fmla="*/ 1405467 w 6604000"/>
              <a:gd name="connsiteY98" fmla="*/ 2006600 h 3505200"/>
              <a:gd name="connsiteX99" fmla="*/ 1447800 w 6604000"/>
              <a:gd name="connsiteY99" fmla="*/ 2015066 h 3505200"/>
              <a:gd name="connsiteX100" fmla="*/ 1473200 w 6604000"/>
              <a:gd name="connsiteY100" fmla="*/ 2023533 h 3505200"/>
              <a:gd name="connsiteX101" fmla="*/ 1507067 w 6604000"/>
              <a:gd name="connsiteY101" fmla="*/ 2032000 h 3505200"/>
              <a:gd name="connsiteX102" fmla="*/ 1583267 w 6604000"/>
              <a:gd name="connsiteY102" fmla="*/ 2091266 h 3505200"/>
              <a:gd name="connsiteX103" fmla="*/ 1583267 w 6604000"/>
              <a:gd name="connsiteY103" fmla="*/ 2091266 h 3505200"/>
              <a:gd name="connsiteX104" fmla="*/ 1651000 w 6604000"/>
              <a:gd name="connsiteY104" fmla="*/ 2142066 h 3505200"/>
              <a:gd name="connsiteX105" fmla="*/ 1676400 w 6604000"/>
              <a:gd name="connsiteY105" fmla="*/ 2150533 h 3505200"/>
              <a:gd name="connsiteX106" fmla="*/ 1769533 w 6604000"/>
              <a:gd name="connsiteY106" fmla="*/ 2201333 h 3505200"/>
              <a:gd name="connsiteX107" fmla="*/ 1837267 w 6604000"/>
              <a:gd name="connsiteY107" fmla="*/ 2243666 h 3505200"/>
              <a:gd name="connsiteX108" fmla="*/ 1888067 w 6604000"/>
              <a:gd name="connsiteY108" fmla="*/ 2269066 h 3505200"/>
              <a:gd name="connsiteX109" fmla="*/ 1972733 w 6604000"/>
              <a:gd name="connsiteY109" fmla="*/ 2294466 h 3505200"/>
              <a:gd name="connsiteX110" fmla="*/ 2006600 w 6604000"/>
              <a:gd name="connsiteY110" fmla="*/ 2311400 h 3505200"/>
              <a:gd name="connsiteX111" fmla="*/ 2116667 w 6604000"/>
              <a:gd name="connsiteY111" fmla="*/ 2336800 h 3505200"/>
              <a:gd name="connsiteX112" fmla="*/ 2192867 w 6604000"/>
              <a:gd name="connsiteY112" fmla="*/ 2362200 h 3505200"/>
              <a:gd name="connsiteX113" fmla="*/ 2277533 w 6604000"/>
              <a:gd name="connsiteY113" fmla="*/ 2387600 h 3505200"/>
              <a:gd name="connsiteX114" fmla="*/ 2328333 w 6604000"/>
              <a:gd name="connsiteY114" fmla="*/ 2413000 h 3505200"/>
              <a:gd name="connsiteX115" fmla="*/ 2379133 w 6604000"/>
              <a:gd name="connsiteY115" fmla="*/ 2421466 h 3505200"/>
              <a:gd name="connsiteX116" fmla="*/ 2421467 w 6604000"/>
              <a:gd name="connsiteY116" fmla="*/ 2438400 h 3505200"/>
              <a:gd name="connsiteX117" fmla="*/ 2472267 w 6604000"/>
              <a:gd name="connsiteY117" fmla="*/ 2455333 h 3505200"/>
              <a:gd name="connsiteX118" fmla="*/ 2582333 w 6604000"/>
              <a:gd name="connsiteY118" fmla="*/ 2514600 h 3505200"/>
              <a:gd name="connsiteX119" fmla="*/ 2607733 w 6604000"/>
              <a:gd name="connsiteY119" fmla="*/ 2531533 h 3505200"/>
              <a:gd name="connsiteX120" fmla="*/ 2683933 w 6604000"/>
              <a:gd name="connsiteY120" fmla="*/ 2556933 h 3505200"/>
              <a:gd name="connsiteX121" fmla="*/ 2768600 w 6604000"/>
              <a:gd name="connsiteY121" fmla="*/ 2590800 h 3505200"/>
              <a:gd name="connsiteX122" fmla="*/ 2802467 w 6604000"/>
              <a:gd name="connsiteY122" fmla="*/ 2607733 h 3505200"/>
              <a:gd name="connsiteX123" fmla="*/ 2853267 w 6604000"/>
              <a:gd name="connsiteY123" fmla="*/ 2616200 h 3505200"/>
              <a:gd name="connsiteX124" fmla="*/ 2904067 w 6604000"/>
              <a:gd name="connsiteY124" fmla="*/ 2633133 h 3505200"/>
              <a:gd name="connsiteX125" fmla="*/ 3022600 w 6604000"/>
              <a:gd name="connsiteY125" fmla="*/ 2658533 h 3505200"/>
              <a:gd name="connsiteX126" fmla="*/ 3064933 w 6604000"/>
              <a:gd name="connsiteY126" fmla="*/ 2675466 h 3505200"/>
              <a:gd name="connsiteX127" fmla="*/ 3098800 w 6604000"/>
              <a:gd name="connsiteY127" fmla="*/ 2692400 h 3505200"/>
              <a:gd name="connsiteX128" fmla="*/ 3149600 w 6604000"/>
              <a:gd name="connsiteY128" fmla="*/ 2700866 h 3505200"/>
              <a:gd name="connsiteX129" fmla="*/ 3191933 w 6604000"/>
              <a:gd name="connsiteY129" fmla="*/ 2726266 h 3505200"/>
              <a:gd name="connsiteX130" fmla="*/ 3259667 w 6604000"/>
              <a:gd name="connsiteY130" fmla="*/ 2751666 h 3505200"/>
              <a:gd name="connsiteX131" fmla="*/ 3293533 w 6604000"/>
              <a:gd name="connsiteY131" fmla="*/ 2777066 h 3505200"/>
              <a:gd name="connsiteX132" fmla="*/ 3318933 w 6604000"/>
              <a:gd name="connsiteY132" fmla="*/ 2785533 h 3505200"/>
              <a:gd name="connsiteX133" fmla="*/ 3352800 w 6604000"/>
              <a:gd name="connsiteY133" fmla="*/ 2802466 h 3505200"/>
              <a:gd name="connsiteX134" fmla="*/ 3462867 w 6604000"/>
              <a:gd name="connsiteY134" fmla="*/ 2827866 h 3505200"/>
              <a:gd name="connsiteX135" fmla="*/ 3581400 w 6604000"/>
              <a:gd name="connsiteY135" fmla="*/ 2853266 h 3505200"/>
              <a:gd name="connsiteX136" fmla="*/ 3606800 w 6604000"/>
              <a:gd name="connsiteY136" fmla="*/ 2870200 h 3505200"/>
              <a:gd name="connsiteX137" fmla="*/ 3708400 w 6604000"/>
              <a:gd name="connsiteY137" fmla="*/ 2878666 h 3505200"/>
              <a:gd name="connsiteX138" fmla="*/ 3776133 w 6604000"/>
              <a:gd name="connsiteY138" fmla="*/ 2887133 h 3505200"/>
              <a:gd name="connsiteX139" fmla="*/ 3818467 w 6604000"/>
              <a:gd name="connsiteY139" fmla="*/ 2895600 h 3505200"/>
              <a:gd name="connsiteX140" fmla="*/ 3945467 w 6604000"/>
              <a:gd name="connsiteY140" fmla="*/ 2904066 h 3505200"/>
              <a:gd name="connsiteX141" fmla="*/ 4047067 w 6604000"/>
              <a:gd name="connsiteY141" fmla="*/ 2921000 h 3505200"/>
              <a:gd name="connsiteX142" fmla="*/ 4275667 w 6604000"/>
              <a:gd name="connsiteY142" fmla="*/ 2929466 h 3505200"/>
              <a:gd name="connsiteX143" fmla="*/ 4470400 w 6604000"/>
              <a:gd name="connsiteY143" fmla="*/ 2937933 h 3505200"/>
              <a:gd name="connsiteX144" fmla="*/ 4563533 w 6604000"/>
              <a:gd name="connsiteY144" fmla="*/ 2946400 h 3505200"/>
              <a:gd name="connsiteX145" fmla="*/ 4648200 w 6604000"/>
              <a:gd name="connsiteY145" fmla="*/ 2971800 h 3505200"/>
              <a:gd name="connsiteX146" fmla="*/ 4775200 w 6604000"/>
              <a:gd name="connsiteY146" fmla="*/ 2988733 h 3505200"/>
              <a:gd name="connsiteX147" fmla="*/ 5063067 w 6604000"/>
              <a:gd name="connsiteY147" fmla="*/ 3005666 h 3505200"/>
              <a:gd name="connsiteX148" fmla="*/ 5088467 w 6604000"/>
              <a:gd name="connsiteY148" fmla="*/ 3014133 h 3505200"/>
              <a:gd name="connsiteX149" fmla="*/ 5113867 w 6604000"/>
              <a:gd name="connsiteY149" fmla="*/ 3031066 h 3505200"/>
              <a:gd name="connsiteX150" fmla="*/ 5156200 w 6604000"/>
              <a:gd name="connsiteY150" fmla="*/ 3039533 h 3505200"/>
              <a:gd name="connsiteX151" fmla="*/ 5190067 w 6604000"/>
              <a:gd name="connsiteY151" fmla="*/ 3056466 h 3505200"/>
              <a:gd name="connsiteX152" fmla="*/ 5223933 w 6604000"/>
              <a:gd name="connsiteY152" fmla="*/ 3064933 h 3505200"/>
              <a:gd name="connsiteX153" fmla="*/ 5249333 w 6604000"/>
              <a:gd name="connsiteY153" fmla="*/ 3073400 h 3505200"/>
              <a:gd name="connsiteX154" fmla="*/ 5325533 w 6604000"/>
              <a:gd name="connsiteY154" fmla="*/ 3107266 h 3505200"/>
              <a:gd name="connsiteX155" fmla="*/ 5350933 w 6604000"/>
              <a:gd name="connsiteY155" fmla="*/ 3115733 h 3505200"/>
              <a:gd name="connsiteX156" fmla="*/ 5410200 w 6604000"/>
              <a:gd name="connsiteY156" fmla="*/ 3158066 h 3505200"/>
              <a:gd name="connsiteX157" fmla="*/ 5435600 w 6604000"/>
              <a:gd name="connsiteY157" fmla="*/ 3166533 h 3505200"/>
              <a:gd name="connsiteX158" fmla="*/ 5461000 w 6604000"/>
              <a:gd name="connsiteY158" fmla="*/ 3183466 h 3505200"/>
              <a:gd name="connsiteX159" fmla="*/ 5486400 w 6604000"/>
              <a:gd name="connsiteY159" fmla="*/ 3191933 h 3505200"/>
              <a:gd name="connsiteX160" fmla="*/ 5511800 w 6604000"/>
              <a:gd name="connsiteY160" fmla="*/ 3208866 h 3505200"/>
              <a:gd name="connsiteX161" fmla="*/ 5562600 w 6604000"/>
              <a:gd name="connsiteY161" fmla="*/ 3217333 h 3505200"/>
              <a:gd name="connsiteX162" fmla="*/ 5596467 w 6604000"/>
              <a:gd name="connsiteY162" fmla="*/ 3234266 h 3505200"/>
              <a:gd name="connsiteX163" fmla="*/ 5613400 w 6604000"/>
              <a:gd name="connsiteY163" fmla="*/ 3251200 h 3505200"/>
              <a:gd name="connsiteX164" fmla="*/ 5715000 w 6604000"/>
              <a:gd name="connsiteY164" fmla="*/ 3268133 h 3505200"/>
              <a:gd name="connsiteX165" fmla="*/ 5740400 w 6604000"/>
              <a:gd name="connsiteY165" fmla="*/ 3285066 h 3505200"/>
              <a:gd name="connsiteX166" fmla="*/ 5901267 w 6604000"/>
              <a:gd name="connsiteY166" fmla="*/ 3302000 h 3505200"/>
              <a:gd name="connsiteX167" fmla="*/ 5960533 w 6604000"/>
              <a:gd name="connsiteY167" fmla="*/ 3318933 h 3505200"/>
              <a:gd name="connsiteX168" fmla="*/ 6002867 w 6604000"/>
              <a:gd name="connsiteY168" fmla="*/ 3335866 h 3505200"/>
              <a:gd name="connsiteX169" fmla="*/ 6028267 w 6604000"/>
              <a:gd name="connsiteY169" fmla="*/ 3344333 h 3505200"/>
              <a:gd name="connsiteX170" fmla="*/ 6062133 w 6604000"/>
              <a:gd name="connsiteY170" fmla="*/ 3361266 h 3505200"/>
              <a:gd name="connsiteX171" fmla="*/ 6112933 w 6604000"/>
              <a:gd name="connsiteY171" fmla="*/ 3386666 h 3505200"/>
              <a:gd name="connsiteX172" fmla="*/ 6197600 w 6604000"/>
              <a:gd name="connsiteY172" fmla="*/ 3403600 h 3505200"/>
              <a:gd name="connsiteX173" fmla="*/ 6299200 w 6604000"/>
              <a:gd name="connsiteY173" fmla="*/ 3420533 h 3505200"/>
              <a:gd name="connsiteX174" fmla="*/ 6324600 w 6604000"/>
              <a:gd name="connsiteY174" fmla="*/ 3429000 h 3505200"/>
              <a:gd name="connsiteX175" fmla="*/ 6358467 w 6604000"/>
              <a:gd name="connsiteY175" fmla="*/ 3437466 h 3505200"/>
              <a:gd name="connsiteX176" fmla="*/ 6409267 w 6604000"/>
              <a:gd name="connsiteY176" fmla="*/ 3454400 h 3505200"/>
              <a:gd name="connsiteX177" fmla="*/ 6434667 w 6604000"/>
              <a:gd name="connsiteY177" fmla="*/ 3462866 h 3505200"/>
              <a:gd name="connsiteX178" fmla="*/ 6519333 w 6604000"/>
              <a:gd name="connsiteY178" fmla="*/ 3479800 h 3505200"/>
              <a:gd name="connsiteX179" fmla="*/ 6570133 w 6604000"/>
              <a:gd name="connsiteY179" fmla="*/ 3496733 h 3505200"/>
              <a:gd name="connsiteX180" fmla="*/ 6595533 w 6604000"/>
              <a:gd name="connsiteY180" fmla="*/ 3505200 h 3505200"/>
              <a:gd name="connsiteX181" fmla="*/ 6604000 w 6604000"/>
              <a:gd name="connsiteY181" fmla="*/ 3471333 h 3505200"/>
              <a:gd name="connsiteX182" fmla="*/ 6595533 w 6604000"/>
              <a:gd name="connsiteY182" fmla="*/ 3437466 h 3505200"/>
              <a:gd name="connsiteX183" fmla="*/ 6587067 w 6604000"/>
              <a:gd name="connsiteY183" fmla="*/ 3412066 h 3505200"/>
              <a:gd name="connsiteX184" fmla="*/ 6544733 w 6604000"/>
              <a:gd name="connsiteY184" fmla="*/ 3361266 h 3505200"/>
              <a:gd name="connsiteX185" fmla="*/ 6519333 w 6604000"/>
              <a:gd name="connsiteY185" fmla="*/ 3276600 h 3505200"/>
              <a:gd name="connsiteX186" fmla="*/ 6493933 w 6604000"/>
              <a:gd name="connsiteY186" fmla="*/ 3107266 h 3505200"/>
              <a:gd name="connsiteX187" fmla="*/ 6485467 w 6604000"/>
              <a:gd name="connsiteY187" fmla="*/ 3039533 h 3505200"/>
              <a:gd name="connsiteX188" fmla="*/ 6172200 w 6604000"/>
              <a:gd name="connsiteY188" fmla="*/ 3014133 h 3505200"/>
              <a:gd name="connsiteX189" fmla="*/ 6121400 w 6604000"/>
              <a:gd name="connsiteY189" fmla="*/ 3005666 h 3505200"/>
              <a:gd name="connsiteX190" fmla="*/ 6053667 w 6604000"/>
              <a:gd name="connsiteY190" fmla="*/ 2988733 h 3505200"/>
              <a:gd name="connsiteX191" fmla="*/ 5952067 w 6604000"/>
              <a:gd name="connsiteY191" fmla="*/ 2980266 h 3505200"/>
              <a:gd name="connsiteX192" fmla="*/ 5909733 w 6604000"/>
              <a:gd name="connsiteY192" fmla="*/ 2971800 h 3505200"/>
              <a:gd name="connsiteX193" fmla="*/ 5833533 w 6604000"/>
              <a:gd name="connsiteY193" fmla="*/ 2963333 h 3505200"/>
              <a:gd name="connsiteX194" fmla="*/ 5799667 w 6604000"/>
              <a:gd name="connsiteY194" fmla="*/ 2946400 h 3505200"/>
              <a:gd name="connsiteX195" fmla="*/ 5748867 w 6604000"/>
              <a:gd name="connsiteY195" fmla="*/ 2937933 h 3505200"/>
              <a:gd name="connsiteX196" fmla="*/ 5689600 w 6604000"/>
              <a:gd name="connsiteY196" fmla="*/ 2912533 h 3505200"/>
              <a:gd name="connsiteX197" fmla="*/ 5545667 w 6604000"/>
              <a:gd name="connsiteY197" fmla="*/ 2887133 h 3505200"/>
              <a:gd name="connsiteX198" fmla="*/ 5469467 w 6604000"/>
              <a:gd name="connsiteY198" fmla="*/ 2861733 h 3505200"/>
              <a:gd name="connsiteX199" fmla="*/ 5444067 w 6604000"/>
              <a:gd name="connsiteY199" fmla="*/ 2853266 h 3505200"/>
              <a:gd name="connsiteX200" fmla="*/ 5418667 w 6604000"/>
              <a:gd name="connsiteY200" fmla="*/ 2844800 h 3505200"/>
              <a:gd name="connsiteX201" fmla="*/ 5350933 w 6604000"/>
              <a:gd name="connsiteY201" fmla="*/ 2810933 h 3505200"/>
              <a:gd name="connsiteX202" fmla="*/ 5308600 w 6604000"/>
              <a:gd name="connsiteY202" fmla="*/ 2794000 h 3505200"/>
              <a:gd name="connsiteX203" fmla="*/ 5249333 w 6604000"/>
              <a:gd name="connsiteY203" fmla="*/ 2760133 h 3505200"/>
              <a:gd name="connsiteX204" fmla="*/ 5198533 w 6604000"/>
              <a:gd name="connsiteY204" fmla="*/ 2743200 h 3505200"/>
              <a:gd name="connsiteX205" fmla="*/ 5173133 w 6604000"/>
              <a:gd name="connsiteY205" fmla="*/ 2726266 h 3505200"/>
              <a:gd name="connsiteX206" fmla="*/ 5130800 w 6604000"/>
              <a:gd name="connsiteY206" fmla="*/ 2709333 h 3505200"/>
              <a:gd name="connsiteX207" fmla="*/ 5105400 w 6604000"/>
              <a:gd name="connsiteY207" fmla="*/ 2700866 h 3505200"/>
              <a:gd name="connsiteX208" fmla="*/ 5080000 w 6604000"/>
              <a:gd name="connsiteY208" fmla="*/ 2683933 h 3505200"/>
              <a:gd name="connsiteX209" fmla="*/ 4995333 w 6604000"/>
              <a:gd name="connsiteY209" fmla="*/ 2667000 h 3505200"/>
              <a:gd name="connsiteX210" fmla="*/ 4936067 w 6604000"/>
              <a:gd name="connsiteY210" fmla="*/ 2650066 h 3505200"/>
              <a:gd name="connsiteX211" fmla="*/ 4885267 w 6604000"/>
              <a:gd name="connsiteY211" fmla="*/ 2641600 h 3505200"/>
              <a:gd name="connsiteX212" fmla="*/ 4851400 w 6604000"/>
              <a:gd name="connsiteY212" fmla="*/ 2633133 h 3505200"/>
              <a:gd name="connsiteX213" fmla="*/ 4809067 w 6604000"/>
              <a:gd name="connsiteY213" fmla="*/ 2624666 h 3505200"/>
              <a:gd name="connsiteX214" fmla="*/ 4783667 w 6604000"/>
              <a:gd name="connsiteY214" fmla="*/ 2607733 h 3505200"/>
              <a:gd name="connsiteX215" fmla="*/ 4690533 w 6604000"/>
              <a:gd name="connsiteY215" fmla="*/ 2590800 h 3505200"/>
              <a:gd name="connsiteX216" fmla="*/ 4622800 w 6604000"/>
              <a:gd name="connsiteY216" fmla="*/ 2582333 h 3505200"/>
              <a:gd name="connsiteX217" fmla="*/ 4572000 w 6604000"/>
              <a:gd name="connsiteY217" fmla="*/ 2573866 h 3505200"/>
              <a:gd name="connsiteX218" fmla="*/ 4495800 w 6604000"/>
              <a:gd name="connsiteY218" fmla="*/ 2565400 h 3505200"/>
              <a:gd name="connsiteX219" fmla="*/ 4402667 w 6604000"/>
              <a:gd name="connsiteY219" fmla="*/ 2540000 h 3505200"/>
              <a:gd name="connsiteX220" fmla="*/ 4368800 w 6604000"/>
              <a:gd name="connsiteY220" fmla="*/ 2531533 h 3505200"/>
              <a:gd name="connsiteX221" fmla="*/ 4326467 w 6604000"/>
              <a:gd name="connsiteY221" fmla="*/ 2523066 h 3505200"/>
              <a:gd name="connsiteX222" fmla="*/ 4275667 w 6604000"/>
              <a:gd name="connsiteY222" fmla="*/ 2506133 h 3505200"/>
              <a:gd name="connsiteX223" fmla="*/ 4199467 w 6604000"/>
              <a:gd name="connsiteY223" fmla="*/ 2497666 h 3505200"/>
              <a:gd name="connsiteX224" fmla="*/ 4174067 w 6604000"/>
              <a:gd name="connsiteY224" fmla="*/ 2480733 h 3505200"/>
              <a:gd name="connsiteX225" fmla="*/ 4080933 w 6604000"/>
              <a:gd name="connsiteY225" fmla="*/ 2446866 h 3505200"/>
              <a:gd name="connsiteX226" fmla="*/ 4038600 w 6604000"/>
              <a:gd name="connsiteY226" fmla="*/ 2429933 h 3505200"/>
              <a:gd name="connsiteX227" fmla="*/ 4004733 w 6604000"/>
              <a:gd name="connsiteY227" fmla="*/ 2413000 h 3505200"/>
              <a:gd name="connsiteX228" fmla="*/ 3962400 w 6604000"/>
              <a:gd name="connsiteY228" fmla="*/ 2396066 h 3505200"/>
              <a:gd name="connsiteX229" fmla="*/ 3937000 w 6604000"/>
              <a:gd name="connsiteY229" fmla="*/ 2379133 h 3505200"/>
              <a:gd name="connsiteX230" fmla="*/ 3869267 w 6604000"/>
              <a:gd name="connsiteY230" fmla="*/ 2370666 h 3505200"/>
              <a:gd name="connsiteX231" fmla="*/ 3793067 w 6604000"/>
              <a:gd name="connsiteY231" fmla="*/ 2336800 h 3505200"/>
              <a:gd name="connsiteX232" fmla="*/ 3767667 w 6604000"/>
              <a:gd name="connsiteY232" fmla="*/ 2328333 h 3505200"/>
              <a:gd name="connsiteX233" fmla="*/ 3742267 w 6604000"/>
              <a:gd name="connsiteY233" fmla="*/ 2319866 h 3505200"/>
              <a:gd name="connsiteX234" fmla="*/ 3632200 w 6604000"/>
              <a:gd name="connsiteY234" fmla="*/ 2286000 h 3505200"/>
              <a:gd name="connsiteX235" fmla="*/ 3589867 w 6604000"/>
              <a:gd name="connsiteY235" fmla="*/ 2269066 h 3505200"/>
              <a:gd name="connsiteX236" fmla="*/ 3522133 w 6604000"/>
              <a:gd name="connsiteY236" fmla="*/ 2235200 h 3505200"/>
              <a:gd name="connsiteX237" fmla="*/ 3471333 w 6604000"/>
              <a:gd name="connsiteY237" fmla="*/ 2226733 h 3505200"/>
              <a:gd name="connsiteX238" fmla="*/ 3420533 w 6604000"/>
              <a:gd name="connsiteY238" fmla="*/ 2192866 h 3505200"/>
              <a:gd name="connsiteX239" fmla="*/ 3369733 w 6604000"/>
              <a:gd name="connsiteY239" fmla="*/ 2175933 h 3505200"/>
              <a:gd name="connsiteX240" fmla="*/ 3327400 w 6604000"/>
              <a:gd name="connsiteY240" fmla="*/ 2159000 h 3505200"/>
              <a:gd name="connsiteX241" fmla="*/ 3208867 w 6604000"/>
              <a:gd name="connsiteY241" fmla="*/ 2142066 h 3505200"/>
              <a:gd name="connsiteX242" fmla="*/ 3115733 w 6604000"/>
              <a:gd name="connsiteY242" fmla="*/ 2133600 h 3505200"/>
              <a:gd name="connsiteX243" fmla="*/ 3039533 w 6604000"/>
              <a:gd name="connsiteY243" fmla="*/ 2108200 h 3505200"/>
              <a:gd name="connsiteX244" fmla="*/ 2997200 w 6604000"/>
              <a:gd name="connsiteY244" fmla="*/ 2099733 h 3505200"/>
              <a:gd name="connsiteX245" fmla="*/ 2963333 w 6604000"/>
              <a:gd name="connsiteY245" fmla="*/ 2082800 h 3505200"/>
              <a:gd name="connsiteX246" fmla="*/ 2921000 w 6604000"/>
              <a:gd name="connsiteY246" fmla="*/ 2074333 h 3505200"/>
              <a:gd name="connsiteX247" fmla="*/ 2844800 w 6604000"/>
              <a:gd name="connsiteY247" fmla="*/ 2057400 h 3505200"/>
              <a:gd name="connsiteX248" fmla="*/ 2717800 w 6604000"/>
              <a:gd name="connsiteY248" fmla="*/ 2032000 h 3505200"/>
              <a:gd name="connsiteX249" fmla="*/ 2650067 w 6604000"/>
              <a:gd name="connsiteY249" fmla="*/ 2006600 h 3505200"/>
              <a:gd name="connsiteX250" fmla="*/ 2607733 w 6604000"/>
              <a:gd name="connsiteY250" fmla="*/ 1989666 h 3505200"/>
              <a:gd name="connsiteX251" fmla="*/ 2531533 w 6604000"/>
              <a:gd name="connsiteY251" fmla="*/ 1972733 h 3505200"/>
              <a:gd name="connsiteX252" fmla="*/ 2455333 w 6604000"/>
              <a:gd name="connsiteY252" fmla="*/ 1947333 h 3505200"/>
              <a:gd name="connsiteX253" fmla="*/ 2421467 w 6604000"/>
              <a:gd name="connsiteY253" fmla="*/ 1930400 h 3505200"/>
              <a:gd name="connsiteX254" fmla="*/ 2353733 w 6604000"/>
              <a:gd name="connsiteY254" fmla="*/ 1896533 h 3505200"/>
              <a:gd name="connsiteX255" fmla="*/ 2269067 w 6604000"/>
              <a:gd name="connsiteY255" fmla="*/ 1879600 h 3505200"/>
              <a:gd name="connsiteX256" fmla="*/ 2243667 w 6604000"/>
              <a:gd name="connsiteY256" fmla="*/ 1871133 h 3505200"/>
              <a:gd name="connsiteX257" fmla="*/ 2133600 w 6604000"/>
              <a:gd name="connsiteY257" fmla="*/ 1845733 h 3505200"/>
              <a:gd name="connsiteX258" fmla="*/ 2040467 w 6604000"/>
              <a:gd name="connsiteY258" fmla="*/ 1837266 h 3505200"/>
              <a:gd name="connsiteX259" fmla="*/ 1828800 w 6604000"/>
              <a:gd name="connsiteY259" fmla="*/ 1811866 h 3505200"/>
              <a:gd name="connsiteX260" fmla="*/ 1778000 w 6604000"/>
              <a:gd name="connsiteY260" fmla="*/ 1794933 h 3505200"/>
              <a:gd name="connsiteX261" fmla="*/ 1718733 w 6604000"/>
              <a:gd name="connsiteY261" fmla="*/ 1786466 h 3505200"/>
              <a:gd name="connsiteX262" fmla="*/ 1676400 w 6604000"/>
              <a:gd name="connsiteY262" fmla="*/ 1778000 h 3505200"/>
              <a:gd name="connsiteX263" fmla="*/ 1634067 w 6604000"/>
              <a:gd name="connsiteY263" fmla="*/ 1761066 h 3505200"/>
              <a:gd name="connsiteX264" fmla="*/ 1600200 w 6604000"/>
              <a:gd name="connsiteY264" fmla="*/ 1752600 h 3505200"/>
              <a:gd name="connsiteX265" fmla="*/ 1642533 w 6604000"/>
              <a:gd name="connsiteY265" fmla="*/ 1744133 h 3505200"/>
              <a:gd name="connsiteX266" fmla="*/ 1693333 w 6604000"/>
              <a:gd name="connsiteY266" fmla="*/ 1735666 h 3505200"/>
              <a:gd name="connsiteX267" fmla="*/ 1718733 w 6604000"/>
              <a:gd name="connsiteY267" fmla="*/ 1718733 h 3505200"/>
              <a:gd name="connsiteX268" fmla="*/ 1786467 w 6604000"/>
              <a:gd name="connsiteY268" fmla="*/ 1710266 h 3505200"/>
              <a:gd name="connsiteX269" fmla="*/ 1845733 w 6604000"/>
              <a:gd name="connsiteY269" fmla="*/ 1701800 h 3505200"/>
              <a:gd name="connsiteX270" fmla="*/ 1871133 w 6604000"/>
              <a:gd name="connsiteY270" fmla="*/ 1693333 h 3505200"/>
              <a:gd name="connsiteX271" fmla="*/ 1998133 w 6604000"/>
              <a:gd name="connsiteY271" fmla="*/ 1676400 h 3505200"/>
              <a:gd name="connsiteX272" fmla="*/ 2032000 w 6604000"/>
              <a:gd name="connsiteY272" fmla="*/ 1667933 h 3505200"/>
              <a:gd name="connsiteX273" fmla="*/ 2108200 w 6604000"/>
              <a:gd name="connsiteY273" fmla="*/ 1659466 h 3505200"/>
              <a:gd name="connsiteX274" fmla="*/ 2142067 w 6604000"/>
              <a:gd name="connsiteY274" fmla="*/ 1642533 h 3505200"/>
              <a:gd name="connsiteX275" fmla="*/ 2167467 w 6604000"/>
              <a:gd name="connsiteY275" fmla="*/ 1634066 h 3505200"/>
              <a:gd name="connsiteX276" fmla="*/ 2294467 w 6604000"/>
              <a:gd name="connsiteY276" fmla="*/ 1617133 h 3505200"/>
              <a:gd name="connsiteX277" fmla="*/ 2336800 w 6604000"/>
              <a:gd name="connsiteY277" fmla="*/ 1608666 h 3505200"/>
              <a:gd name="connsiteX278" fmla="*/ 2362200 w 6604000"/>
              <a:gd name="connsiteY278" fmla="*/ 1591733 h 3505200"/>
              <a:gd name="connsiteX279" fmla="*/ 2506133 w 6604000"/>
              <a:gd name="connsiteY279" fmla="*/ 1583266 h 3505200"/>
              <a:gd name="connsiteX280" fmla="*/ 2573867 w 6604000"/>
              <a:gd name="connsiteY280" fmla="*/ 1574800 h 3505200"/>
              <a:gd name="connsiteX281" fmla="*/ 2599267 w 6604000"/>
              <a:gd name="connsiteY281" fmla="*/ 1566333 h 3505200"/>
              <a:gd name="connsiteX282" fmla="*/ 2633133 w 6604000"/>
              <a:gd name="connsiteY282" fmla="*/ 1557866 h 3505200"/>
              <a:gd name="connsiteX283" fmla="*/ 2675467 w 6604000"/>
              <a:gd name="connsiteY283" fmla="*/ 1540933 h 3505200"/>
              <a:gd name="connsiteX284" fmla="*/ 2751667 w 6604000"/>
              <a:gd name="connsiteY284" fmla="*/ 1524000 h 3505200"/>
              <a:gd name="connsiteX285" fmla="*/ 2785533 w 6604000"/>
              <a:gd name="connsiteY285" fmla="*/ 1507066 h 3505200"/>
              <a:gd name="connsiteX286" fmla="*/ 2844800 w 6604000"/>
              <a:gd name="connsiteY286" fmla="*/ 1490133 h 3505200"/>
              <a:gd name="connsiteX287" fmla="*/ 2921000 w 6604000"/>
              <a:gd name="connsiteY287" fmla="*/ 1464733 h 3505200"/>
              <a:gd name="connsiteX288" fmla="*/ 2946400 w 6604000"/>
              <a:gd name="connsiteY288" fmla="*/ 1456266 h 3505200"/>
              <a:gd name="connsiteX289" fmla="*/ 2971800 w 6604000"/>
              <a:gd name="connsiteY289" fmla="*/ 1447800 h 3505200"/>
              <a:gd name="connsiteX290" fmla="*/ 3039533 w 6604000"/>
              <a:gd name="connsiteY290" fmla="*/ 1422400 h 3505200"/>
              <a:gd name="connsiteX291" fmla="*/ 3090333 w 6604000"/>
              <a:gd name="connsiteY291" fmla="*/ 1405466 h 3505200"/>
              <a:gd name="connsiteX292" fmla="*/ 3124200 w 6604000"/>
              <a:gd name="connsiteY292" fmla="*/ 1388533 h 3505200"/>
              <a:gd name="connsiteX293" fmla="*/ 3166533 w 6604000"/>
              <a:gd name="connsiteY293" fmla="*/ 1371600 h 3505200"/>
              <a:gd name="connsiteX294" fmla="*/ 3200400 w 6604000"/>
              <a:gd name="connsiteY294" fmla="*/ 1354666 h 3505200"/>
              <a:gd name="connsiteX295" fmla="*/ 3242733 w 6604000"/>
              <a:gd name="connsiteY295" fmla="*/ 1346200 h 3505200"/>
              <a:gd name="connsiteX296" fmla="*/ 3259667 w 6604000"/>
              <a:gd name="connsiteY296" fmla="*/ 1329266 h 3505200"/>
              <a:gd name="connsiteX297" fmla="*/ 3310467 w 6604000"/>
              <a:gd name="connsiteY297" fmla="*/ 1312333 h 3505200"/>
              <a:gd name="connsiteX298" fmla="*/ 3403600 w 6604000"/>
              <a:gd name="connsiteY298" fmla="*/ 1286933 h 3505200"/>
              <a:gd name="connsiteX299" fmla="*/ 3445933 w 6604000"/>
              <a:gd name="connsiteY299" fmla="*/ 1270000 h 3505200"/>
              <a:gd name="connsiteX300" fmla="*/ 3496733 w 6604000"/>
              <a:gd name="connsiteY300" fmla="*/ 1253066 h 3505200"/>
              <a:gd name="connsiteX301" fmla="*/ 3522133 w 6604000"/>
              <a:gd name="connsiteY301" fmla="*/ 1244600 h 3505200"/>
              <a:gd name="connsiteX302" fmla="*/ 3581400 w 6604000"/>
              <a:gd name="connsiteY302" fmla="*/ 1219200 h 3505200"/>
              <a:gd name="connsiteX303" fmla="*/ 3632200 w 6604000"/>
              <a:gd name="connsiteY303" fmla="*/ 1210733 h 3505200"/>
              <a:gd name="connsiteX304" fmla="*/ 3742267 w 6604000"/>
              <a:gd name="connsiteY304" fmla="*/ 1168400 h 3505200"/>
              <a:gd name="connsiteX305" fmla="*/ 3869267 w 6604000"/>
              <a:gd name="connsiteY305" fmla="*/ 1151466 h 3505200"/>
              <a:gd name="connsiteX306" fmla="*/ 3962400 w 6604000"/>
              <a:gd name="connsiteY306" fmla="*/ 1126066 h 3505200"/>
              <a:gd name="connsiteX307" fmla="*/ 4157133 w 6604000"/>
              <a:gd name="connsiteY307" fmla="*/ 1109133 h 3505200"/>
              <a:gd name="connsiteX308" fmla="*/ 4275667 w 6604000"/>
              <a:gd name="connsiteY308" fmla="*/ 1075266 h 3505200"/>
              <a:gd name="connsiteX309" fmla="*/ 4360333 w 6604000"/>
              <a:gd name="connsiteY309" fmla="*/ 1066800 h 3505200"/>
              <a:gd name="connsiteX310" fmla="*/ 4445000 w 6604000"/>
              <a:gd name="connsiteY310" fmla="*/ 1041400 h 3505200"/>
              <a:gd name="connsiteX311" fmla="*/ 4572000 w 6604000"/>
              <a:gd name="connsiteY311" fmla="*/ 1016000 h 3505200"/>
              <a:gd name="connsiteX312" fmla="*/ 4665133 w 6604000"/>
              <a:gd name="connsiteY312" fmla="*/ 1007533 h 3505200"/>
              <a:gd name="connsiteX313" fmla="*/ 4741333 w 6604000"/>
              <a:gd name="connsiteY313" fmla="*/ 990600 h 3505200"/>
              <a:gd name="connsiteX314" fmla="*/ 4851400 w 6604000"/>
              <a:gd name="connsiteY314" fmla="*/ 973666 h 3505200"/>
              <a:gd name="connsiteX315" fmla="*/ 4885267 w 6604000"/>
              <a:gd name="connsiteY315" fmla="*/ 965200 h 3505200"/>
              <a:gd name="connsiteX316" fmla="*/ 5003800 w 6604000"/>
              <a:gd name="connsiteY316" fmla="*/ 939800 h 3505200"/>
              <a:gd name="connsiteX317" fmla="*/ 5063067 w 6604000"/>
              <a:gd name="connsiteY317" fmla="*/ 914400 h 3505200"/>
              <a:gd name="connsiteX318" fmla="*/ 5105400 w 6604000"/>
              <a:gd name="connsiteY318" fmla="*/ 897466 h 3505200"/>
              <a:gd name="connsiteX319" fmla="*/ 5139267 w 6604000"/>
              <a:gd name="connsiteY319" fmla="*/ 889000 h 3505200"/>
              <a:gd name="connsiteX320" fmla="*/ 5190067 w 6604000"/>
              <a:gd name="connsiteY320" fmla="*/ 863600 h 3505200"/>
              <a:gd name="connsiteX321" fmla="*/ 5223933 w 6604000"/>
              <a:gd name="connsiteY321" fmla="*/ 855133 h 3505200"/>
              <a:gd name="connsiteX322" fmla="*/ 5300133 w 6604000"/>
              <a:gd name="connsiteY322" fmla="*/ 838200 h 3505200"/>
              <a:gd name="connsiteX323" fmla="*/ 5325533 w 6604000"/>
              <a:gd name="connsiteY323" fmla="*/ 829733 h 3505200"/>
              <a:gd name="connsiteX324" fmla="*/ 5359400 w 6604000"/>
              <a:gd name="connsiteY324" fmla="*/ 821266 h 3505200"/>
              <a:gd name="connsiteX325" fmla="*/ 5393267 w 6604000"/>
              <a:gd name="connsiteY325" fmla="*/ 795866 h 3505200"/>
              <a:gd name="connsiteX326" fmla="*/ 5528733 w 6604000"/>
              <a:gd name="connsiteY326" fmla="*/ 787400 h 3505200"/>
              <a:gd name="connsiteX327" fmla="*/ 5604933 w 6604000"/>
              <a:gd name="connsiteY327" fmla="*/ 778933 h 3505200"/>
              <a:gd name="connsiteX328" fmla="*/ 5689600 w 6604000"/>
              <a:gd name="connsiteY328" fmla="*/ 770466 h 3505200"/>
              <a:gd name="connsiteX329" fmla="*/ 5740400 w 6604000"/>
              <a:gd name="connsiteY329" fmla="*/ 762000 h 3505200"/>
              <a:gd name="connsiteX330" fmla="*/ 5799667 w 6604000"/>
              <a:gd name="connsiteY330" fmla="*/ 753533 h 3505200"/>
              <a:gd name="connsiteX331" fmla="*/ 5842000 w 6604000"/>
              <a:gd name="connsiteY331" fmla="*/ 745066 h 3505200"/>
              <a:gd name="connsiteX332" fmla="*/ 5909733 w 6604000"/>
              <a:gd name="connsiteY332" fmla="*/ 736600 h 3505200"/>
              <a:gd name="connsiteX333" fmla="*/ 5977467 w 6604000"/>
              <a:gd name="connsiteY333" fmla="*/ 719666 h 3505200"/>
              <a:gd name="connsiteX334" fmla="*/ 6053667 w 6604000"/>
              <a:gd name="connsiteY334" fmla="*/ 711200 h 3505200"/>
              <a:gd name="connsiteX335" fmla="*/ 6079067 w 6604000"/>
              <a:gd name="connsiteY335" fmla="*/ 694266 h 3505200"/>
              <a:gd name="connsiteX336" fmla="*/ 6163733 w 6604000"/>
              <a:gd name="connsiteY336" fmla="*/ 677333 h 3505200"/>
              <a:gd name="connsiteX337" fmla="*/ 6197600 w 6604000"/>
              <a:gd name="connsiteY337" fmla="*/ 668866 h 3505200"/>
              <a:gd name="connsiteX338" fmla="*/ 6256867 w 6604000"/>
              <a:gd name="connsiteY338" fmla="*/ 643466 h 3505200"/>
              <a:gd name="connsiteX339" fmla="*/ 6282267 w 6604000"/>
              <a:gd name="connsiteY339" fmla="*/ 626533 h 3505200"/>
              <a:gd name="connsiteX340" fmla="*/ 6366933 w 6604000"/>
              <a:gd name="connsiteY340" fmla="*/ 601133 h 3505200"/>
              <a:gd name="connsiteX341" fmla="*/ 6417733 w 6604000"/>
              <a:gd name="connsiteY341" fmla="*/ 575733 h 3505200"/>
              <a:gd name="connsiteX342" fmla="*/ 6443133 w 6604000"/>
              <a:gd name="connsiteY342" fmla="*/ 558800 h 3505200"/>
              <a:gd name="connsiteX343" fmla="*/ 6519333 w 6604000"/>
              <a:gd name="connsiteY343" fmla="*/ 533400 h 3505200"/>
              <a:gd name="connsiteX344" fmla="*/ 6544733 w 6604000"/>
              <a:gd name="connsiteY344" fmla="*/ 524933 h 3505200"/>
              <a:gd name="connsiteX345" fmla="*/ 6587067 w 6604000"/>
              <a:gd name="connsiteY345" fmla="*/ 491066 h 3505200"/>
              <a:gd name="connsiteX346" fmla="*/ 6578600 w 6604000"/>
              <a:gd name="connsiteY346" fmla="*/ 372533 h 3505200"/>
              <a:gd name="connsiteX347" fmla="*/ 6570133 w 6604000"/>
              <a:gd name="connsiteY347" fmla="*/ 76200 h 3505200"/>
              <a:gd name="connsiteX348" fmla="*/ 6553200 w 6604000"/>
              <a:gd name="connsiteY348" fmla="*/ 0 h 3505200"/>
              <a:gd name="connsiteX349" fmla="*/ 6527800 w 6604000"/>
              <a:gd name="connsiteY349" fmla="*/ 8466 h 3505200"/>
              <a:gd name="connsiteX350" fmla="*/ 6519333 w 6604000"/>
              <a:gd name="connsiteY350" fmla="*/ 33866 h 3505200"/>
              <a:gd name="connsiteX351" fmla="*/ 6527800 w 6604000"/>
              <a:gd name="connsiteY351"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220133 w 6604000"/>
              <a:gd name="connsiteY77" fmla="*/ 1574800 h 3505200"/>
              <a:gd name="connsiteX78" fmla="*/ 169333 w 6604000"/>
              <a:gd name="connsiteY78" fmla="*/ 1625600 h 3505200"/>
              <a:gd name="connsiteX79" fmla="*/ 101600 w 6604000"/>
              <a:gd name="connsiteY79" fmla="*/ 1667933 h 3505200"/>
              <a:gd name="connsiteX80" fmla="*/ 67733 w 6604000"/>
              <a:gd name="connsiteY80" fmla="*/ 1718733 h 3505200"/>
              <a:gd name="connsiteX81" fmla="*/ 25400 w 6604000"/>
              <a:gd name="connsiteY81" fmla="*/ 1769533 h 3505200"/>
              <a:gd name="connsiteX82" fmla="*/ 0 w 6604000"/>
              <a:gd name="connsiteY82" fmla="*/ 1778000 h 3505200"/>
              <a:gd name="connsiteX83" fmla="*/ 50800 w 6604000"/>
              <a:gd name="connsiteY83" fmla="*/ 1786466 h 3505200"/>
              <a:gd name="connsiteX84" fmla="*/ 84667 w 6604000"/>
              <a:gd name="connsiteY84" fmla="*/ 1803400 h 3505200"/>
              <a:gd name="connsiteX85" fmla="*/ 220133 w 6604000"/>
              <a:gd name="connsiteY85" fmla="*/ 1811866 h 3505200"/>
              <a:gd name="connsiteX86" fmla="*/ 372533 w 6604000"/>
              <a:gd name="connsiteY86" fmla="*/ 1854200 h 3505200"/>
              <a:gd name="connsiteX87" fmla="*/ 457200 w 6604000"/>
              <a:gd name="connsiteY87" fmla="*/ 1871133 h 3505200"/>
              <a:gd name="connsiteX88" fmla="*/ 651933 w 6604000"/>
              <a:gd name="connsiteY88" fmla="*/ 1888066 h 3505200"/>
              <a:gd name="connsiteX89" fmla="*/ 702733 w 6604000"/>
              <a:gd name="connsiteY89" fmla="*/ 1896533 h 3505200"/>
              <a:gd name="connsiteX90" fmla="*/ 736600 w 6604000"/>
              <a:gd name="connsiteY90" fmla="*/ 1905000 h 3505200"/>
              <a:gd name="connsiteX91" fmla="*/ 855133 w 6604000"/>
              <a:gd name="connsiteY91" fmla="*/ 1913466 h 3505200"/>
              <a:gd name="connsiteX92" fmla="*/ 1126067 w 6604000"/>
              <a:gd name="connsiteY92" fmla="*/ 1938866 h 3505200"/>
              <a:gd name="connsiteX93" fmla="*/ 1159933 w 6604000"/>
              <a:gd name="connsiteY93" fmla="*/ 1947333 h 3505200"/>
              <a:gd name="connsiteX94" fmla="*/ 1202267 w 6604000"/>
              <a:gd name="connsiteY94" fmla="*/ 1955800 h 3505200"/>
              <a:gd name="connsiteX95" fmla="*/ 1286933 w 6604000"/>
              <a:gd name="connsiteY95" fmla="*/ 1981200 h 3505200"/>
              <a:gd name="connsiteX96" fmla="*/ 1346200 w 6604000"/>
              <a:gd name="connsiteY96" fmla="*/ 1989666 h 3505200"/>
              <a:gd name="connsiteX97" fmla="*/ 1405467 w 6604000"/>
              <a:gd name="connsiteY97" fmla="*/ 2006600 h 3505200"/>
              <a:gd name="connsiteX98" fmla="*/ 1447800 w 6604000"/>
              <a:gd name="connsiteY98" fmla="*/ 2015066 h 3505200"/>
              <a:gd name="connsiteX99" fmla="*/ 1473200 w 6604000"/>
              <a:gd name="connsiteY99" fmla="*/ 2023533 h 3505200"/>
              <a:gd name="connsiteX100" fmla="*/ 1507067 w 6604000"/>
              <a:gd name="connsiteY100" fmla="*/ 2032000 h 3505200"/>
              <a:gd name="connsiteX101" fmla="*/ 1583267 w 6604000"/>
              <a:gd name="connsiteY101" fmla="*/ 2091266 h 3505200"/>
              <a:gd name="connsiteX102" fmla="*/ 1583267 w 6604000"/>
              <a:gd name="connsiteY102" fmla="*/ 2091266 h 3505200"/>
              <a:gd name="connsiteX103" fmla="*/ 1651000 w 6604000"/>
              <a:gd name="connsiteY103" fmla="*/ 2142066 h 3505200"/>
              <a:gd name="connsiteX104" fmla="*/ 1676400 w 6604000"/>
              <a:gd name="connsiteY104" fmla="*/ 2150533 h 3505200"/>
              <a:gd name="connsiteX105" fmla="*/ 1769533 w 6604000"/>
              <a:gd name="connsiteY105" fmla="*/ 2201333 h 3505200"/>
              <a:gd name="connsiteX106" fmla="*/ 1837267 w 6604000"/>
              <a:gd name="connsiteY106" fmla="*/ 2243666 h 3505200"/>
              <a:gd name="connsiteX107" fmla="*/ 1888067 w 6604000"/>
              <a:gd name="connsiteY107" fmla="*/ 2269066 h 3505200"/>
              <a:gd name="connsiteX108" fmla="*/ 1972733 w 6604000"/>
              <a:gd name="connsiteY108" fmla="*/ 2294466 h 3505200"/>
              <a:gd name="connsiteX109" fmla="*/ 2006600 w 6604000"/>
              <a:gd name="connsiteY109" fmla="*/ 2311400 h 3505200"/>
              <a:gd name="connsiteX110" fmla="*/ 2116667 w 6604000"/>
              <a:gd name="connsiteY110" fmla="*/ 2336800 h 3505200"/>
              <a:gd name="connsiteX111" fmla="*/ 2192867 w 6604000"/>
              <a:gd name="connsiteY111" fmla="*/ 2362200 h 3505200"/>
              <a:gd name="connsiteX112" fmla="*/ 2277533 w 6604000"/>
              <a:gd name="connsiteY112" fmla="*/ 2387600 h 3505200"/>
              <a:gd name="connsiteX113" fmla="*/ 2328333 w 6604000"/>
              <a:gd name="connsiteY113" fmla="*/ 2413000 h 3505200"/>
              <a:gd name="connsiteX114" fmla="*/ 2379133 w 6604000"/>
              <a:gd name="connsiteY114" fmla="*/ 2421466 h 3505200"/>
              <a:gd name="connsiteX115" fmla="*/ 2421467 w 6604000"/>
              <a:gd name="connsiteY115" fmla="*/ 2438400 h 3505200"/>
              <a:gd name="connsiteX116" fmla="*/ 2472267 w 6604000"/>
              <a:gd name="connsiteY116" fmla="*/ 2455333 h 3505200"/>
              <a:gd name="connsiteX117" fmla="*/ 2582333 w 6604000"/>
              <a:gd name="connsiteY117" fmla="*/ 2514600 h 3505200"/>
              <a:gd name="connsiteX118" fmla="*/ 2607733 w 6604000"/>
              <a:gd name="connsiteY118" fmla="*/ 2531533 h 3505200"/>
              <a:gd name="connsiteX119" fmla="*/ 2683933 w 6604000"/>
              <a:gd name="connsiteY119" fmla="*/ 2556933 h 3505200"/>
              <a:gd name="connsiteX120" fmla="*/ 2768600 w 6604000"/>
              <a:gd name="connsiteY120" fmla="*/ 2590800 h 3505200"/>
              <a:gd name="connsiteX121" fmla="*/ 2802467 w 6604000"/>
              <a:gd name="connsiteY121" fmla="*/ 2607733 h 3505200"/>
              <a:gd name="connsiteX122" fmla="*/ 2853267 w 6604000"/>
              <a:gd name="connsiteY122" fmla="*/ 2616200 h 3505200"/>
              <a:gd name="connsiteX123" fmla="*/ 2904067 w 6604000"/>
              <a:gd name="connsiteY123" fmla="*/ 2633133 h 3505200"/>
              <a:gd name="connsiteX124" fmla="*/ 3022600 w 6604000"/>
              <a:gd name="connsiteY124" fmla="*/ 2658533 h 3505200"/>
              <a:gd name="connsiteX125" fmla="*/ 3064933 w 6604000"/>
              <a:gd name="connsiteY125" fmla="*/ 2675466 h 3505200"/>
              <a:gd name="connsiteX126" fmla="*/ 3098800 w 6604000"/>
              <a:gd name="connsiteY126" fmla="*/ 2692400 h 3505200"/>
              <a:gd name="connsiteX127" fmla="*/ 3149600 w 6604000"/>
              <a:gd name="connsiteY127" fmla="*/ 2700866 h 3505200"/>
              <a:gd name="connsiteX128" fmla="*/ 3191933 w 6604000"/>
              <a:gd name="connsiteY128" fmla="*/ 2726266 h 3505200"/>
              <a:gd name="connsiteX129" fmla="*/ 3259667 w 6604000"/>
              <a:gd name="connsiteY129" fmla="*/ 2751666 h 3505200"/>
              <a:gd name="connsiteX130" fmla="*/ 3293533 w 6604000"/>
              <a:gd name="connsiteY130" fmla="*/ 2777066 h 3505200"/>
              <a:gd name="connsiteX131" fmla="*/ 3318933 w 6604000"/>
              <a:gd name="connsiteY131" fmla="*/ 2785533 h 3505200"/>
              <a:gd name="connsiteX132" fmla="*/ 3352800 w 6604000"/>
              <a:gd name="connsiteY132" fmla="*/ 2802466 h 3505200"/>
              <a:gd name="connsiteX133" fmla="*/ 3462867 w 6604000"/>
              <a:gd name="connsiteY133" fmla="*/ 2827866 h 3505200"/>
              <a:gd name="connsiteX134" fmla="*/ 3581400 w 6604000"/>
              <a:gd name="connsiteY134" fmla="*/ 2853266 h 3505200"/>
              <a:gd name="connsiteX135" fmla="*/ 3606800 w 6604000"/>
              <a:gd name="connsiteY135" fmla="*/ 2870200 h 3505200"/>
              <a:gd name="connsiteX136" fmla="*/ 3708400 w 6604000"/>
              <a:gd name="connsiteY136" fmla="*/ 2878666 h 3505200"/>
              <a:gd name="connsiteX137" fmla="*/ 3776133 w 6604000"/>
              <a:gd name="connsiteY137" fmla="*/ 2887133 h 3505200"/>
              <a:gd name="connsiteX138" fmla="*/ 3818467 w 6604000"/>
              <a:gd name="connsiteY138" fmla="*/ 2895600 h 3505200"/>
              <a:gd name="connsiteX139" fmla="*/ 3945467 w 6604000"/>
              <a:gd name="connsiteY139" fmla="*/ 2904066 h 3505200"/>
              <a:gd name="connsiteX140" fmla="*/ 4047067 w 6604000"/>
              <a:gd name="connsiteY140" fmla="*/ 2921000 h 3505200"/>
              <a:gd name="connsiteX141" fmla="*/ 4275667 w 6604000"/>
              <a:gd name="connsiteY141" fmla="*/ 2929466 h 3505200"/>
              <a:gd name="connsiteX142" fmla="*/ 4470400 w 6604000"/>
              <a:gd name="connsiteY142" fmla="*/ 2937933 h 3505200"/>
              <a:gd name="connsiteX143" fmla="*/ 4563533 w 6604000"/>
              <a:gd name="connsiteY143" fmla="*/ 2946400 h 3505200"/>
              <a:gd name="connsiteX144" fmla="*/ 4648200 w 6604000"/>
              <a:gd name="connsiteY144" fmla="*/ 2971800 h 3505200"/>
              <a:gd name="connsiteX145" fmla="*/ 4775200 w 6604000"/>
              <a:gd name="connsiteY145" fmla="*/ 2988733 h 3505200"/>
              <a:gd name="connsiteX146" fmla="*/ 5063067 w 6604000"/>
              <a:gd name="connsiteY146" fmla="*/ 3005666 h 3505200"/>
              <a:gd name="connsiteX147" fmla="*/ 5088467 w 6604000"/>
              <a:gd name="connsiteY147" fmla="*/ 3014133 h 3505200"/>
              <a:gd name="connsiteX148" fmla="*/ 5113867 w 6604000"/>
              <a:gd name="connsiteY148" fmla="*/ 3031066 h 3505200"/>
              <a:gd name="connsiteX149" fmla="*/ 5156200 w 6604000"/>
              <a:gd name="connsiteY149" fmla="*/ 3039533 h 3505200"/>
              <a:gd name="connsiteX150" fmla="*/ 5190067 w 6604000"/>
              <a:gd name="connsiteY150" fmla="*/ 3056466 h 3505200"/>
              <a:gd name="connsiteX151" fmla="*/ 5223933 w 6604000"/>
              <a:gd name="connsiteY151" fmla="*/ 3064933 h 3505200"/>
              <a:gd name="connsiteX152" fmla="*/ 5249333 w 6604000"/>
              <a:gd name="connsiteY152" fmla="*/ 3073400 h 3505200"/>
              <a:gd name="connsiteX153" fmla="*/ 5325533 w 6604000"/>
              <a:gd name="connsiteY153" fmla="*/ 3107266 h 3505200"/>
              <a:gd name="connsiteX154" fmla="*/ 5350933 w 6604000"/>
              <a:gd name="connsiteY154" fmla="*/ 3115733 h 3505200"/>
              <a:gd name="connsiteX155" fmla="*/ 5410200 w 6604000"/>
              <a:gd name="connsiteY155" fmla="*/ 3158066 h 3505200"/>
              <a:gd name="connsiteX156" fmla="*/ 5435600 w 6604000"/>
              <a:gd name="connsiteY156" fmla="*/ 3166533 h 3505200"/>
              <a:gd name="connsiteX157" fmla="*/ 5461000 w 6604000"/>
              <a:gd name="connsiteY157" fmla="*/ 3183466 h 3505200"/>
              <a:gd name="connsiteX158" fmla="*/ 5486400 w 6604000"/>
              <a:gd name="connsiteY158" fmla="*/ 3191933 h 3505200"/>
              <a:gd name="connsiteX159" fmla="*/ 5511800 w 6604000"/>
              <a:gd name="connsiteY159" fmla="*/ 3208866 h 3505200"/>
              <a:gd name="connsiteX160" fmla="*/ 5562600 w 6604000"/>
              <a:gd name="connsiteY160" fmla="*/ 3217333 h 3505200"/>
              <a:gd name="connsiteX161" fmla="*/ 5596467 w 6604000"/>
              <a:gd name="connsiteY161" fmla="*/ 3234266 h 3505200"/>
              <a:gd name="connsiteX162" fmla="*/ 5613400 w 6604000"/>
              <a:gd name="connsiteY162" fmla="*/ 3251200 h 3505200"/>
              <a:gd name="connsiteX163" fmla="*/ 5715000 w 6604000"/>
              <a:gd name="connsiteY163" fmla="*/ 3268133 h 3505200"/>
              <a:gd name="connsiteX164" fmla="*/ 5740400 w 6604000"/>
              <a:gd name="connsiteY164" fmla="*/ 3285066 h 3505200"/>
              <a:gd name="connsiteX165" fmla="*/ 5901267 w 6604000"/>
              <a:gd name="connsiteY165" fmla="*/ 3302000 h 3505200"/>
              <a:gd name="connsiteX166" fmla="*/ 5960533 w 6604000"/>
              <a:gd name="connsiteY166" fmla="*/ 3318933 h 3505200"/>
              <a:gd name="connsiteX167" fmla="*/ 6002867 w 6604000"/>
              <a:gd name="connsiteY167" fmla="*/ 3335866 h 3505200"/>
              <a:gd name="connsiteX168" fmla="*/ 6028267 w 6604000"/>
              <a:gd name="connsiteY168" fmla="*/ 3344333 h 3505200"/>
              <a:gd name="connsiteX169" fmla="*/ 6062133 w 6604000"/>
              <a:gd name="connsiteY169" fmla="*/ 3361266 h 3505200"/>
              <a:gd name="connsiteX170" fmla="*/ 6112933 w 6604000"/>
              <a:gd name="connsiteY170" fmla="*/ 3386666 h 3505200"/>
              <a:gd name="connsiteX171" fmla="*/ 6197600 w 6604000"/>
              <a:gd name="connsiteY171" fmla="*/ 3403600 h 3505200"/>
              <a:gd name="connsiteX172" fmla="*/ 6299200 w 6604000"/>
              <a:gd name="connsiteY172" fmla="*/ 3420533 h 3505200"/>
              <a:gd name="connsiteX173" fmla="*/ 6324600 w 6604000"/>
              <a:gd name="connsiteY173" fmla="*/ 3429000 h 3505200"/>
              <a:gd name="connsiteX174" fmla="*/ 6358467 w 6604000"/>
              <a:gd name="connsiteY174" fmla="*/ 3437466 h 3505200"/>
              <a:gd name="connsiteX175" fmla="*/ 6409267 w 6604000"/>
              <a:gd name="connsiteY175" fmla="*/ 3454400 h 3505200"/>
              <a:gd name="connsiteX176" fmla="*/ 6434667 w 6604000"/>
              <a:gd name="connsiteY176" fmla="*/ 3462866 h 3505200"/>
              <a:gd name="connsiteX177" fmla="*/ 6519333 w 6604000"/>
              <a:gd name="connsiteY177" fmla="*/ 3479800 h 3505200"/>
              <a:gd name="connsiteX178" fmla="*/ 6570133 w 6604000"/>
              <a:gd name="connsiteY178" fmla="*/ 3496733 h 3505200"/>
              <a:gd name="connsiteX179" fmla="*/ 6595533 w 6604000"/>
              <a:gd name="connsiteY179" fmla="*/ 3505200 h 3505200"/>
              <a:gd name="connsiteX180" fmla="*/ 6604000 w 6604000"/>
              <a:gd name="connsiteY180" fmla="*/ 3471333 h 3505200"/>
              <a:gd name="connsiteX181" fmla="*/ 6595533 w 6604000"/>
              <a:gd name="connsiteY181" fmla="*/ 3437466 h 3505200"/>
              <a:gd name="connsiteX182" fmla="*/ 6587067 w 6604000"/>
              <a:gd name="connsiteY182" fmla="*/ 3412066 h 3505200"/>
              <a:gd name="connsiteX183" fmla="*/ 6544733 w 6604000"/>
              <a:gd name="connsiteY183" fmla="*/ 3361266 h 3505200"/>
              <a:gd name="connsiteX184" fmla="*/ 6519333 w 6604000"/>
              <a:gd name="connsiteY184" fmla="*/ 3276600 h 3505200"/>
              <a:gd name="connsiteX185" fmla="*/ 6493933 w 6604000"/>
              <a:gd name="connsiteY185" fmla="*/ 3107266 h 3505200"/>
              <a:gd name="connsiteX186" fmla="*/ 6485467 w 6604000"/>
              <a:gd name="connsiteY186" fmla="*/ 3039533 h 3505200"/>
              <a:gd name="connsiteX187" fmla="*/ 6172200 w 6604000"/>
              <a:gd name="connsiteY187" fmla="*/ 3014133 h 3505200"/>
              <a:gd name="connsiteX188" fmla="*/ 6121400 w 6604000"/>
              <a:gd name="connsiteY188" fmla="*/ 3005666 h 3505200"/>
              <a:gd name="connsiteX189" fmla="*/ 6053667 w 6604000"/>
              <a:gd name="connsiteY189" fmla="*/ 2988733 h 3505200"/>
              <a:gd name="connsiteX190" fmla="*/ 5952067 w 6604000"/>
              <a:gd name="connsiteY190" fmla="*/ 2980266 h 3505200"/>
              <a:gd name="connsiteX191" fmla="*/ 5909733 w 6604000"/>
              <a:gd name="connsiteY191" fmla="*/ 2971800 h 3505200"/>
              <a:gd name="connsiteX192" fmla="*/ 5833533 w 6604000"/>
              <a:gd name="connsiteY192" fmla="*/ 2963333 h 3505200"/>
              <a:gd name="connsiteX193" fmla="*/ 5799667 w 6604000"/>
              <a:gd name="connsiteY193" fmla="*/ 2946400 h 3505200"/>
              <a:gd name="connsiteX194" fmla="*/ 5748867 w 6604000"/>
              <a:gd name="connsiteY194" fmla="*/ 2937933 h 3505200"/>
              <a:gd name="connsiteX195" fmla="*/ 5689600 w 6604000"/>
              <a:gd name="connsiteY195" fmla="*/ 2912533 h 3505200"/>
              <a:gd name="connsiteX196" fmla="*/ 5545667 w 6604000"/>
              <a:gd name="connsiteY196" fmla="*/ 2887133 h 3505200"/>
              <a:gd name="connsiteX197" fmla="*/ 5469467 w 6604000"/>
              <a:gd name="connsiteY197" fmla="*/ 2861733 h 3505200"/>
              <a:gd name="connsiteX198" fmla="*/ 5444067 w 6604000"/>
              <a:gd name="connsiteY198" fmla="*/ 2853266 h 3505200"/>
              <a:gd name="connsiteX199" fmla="*/ 5418667 w 6604000"/>
              <a:gd name="connsiteY199" fmla="*/ 2844800 h 3505200"/>
              <a:gd name="connsiteX200" fmla="*/ 5350933 w 6604000"/>
              <a:gd name="connsiteY200" fmla="*/ 2810933 h 3505200"/>
              <a:gd name="connsiteX201" fmla="*/ 5308600 w 6604000"/>
              <a:gd name="connsiteY201" fmla="*/ 2794000 h 3505200"/>
              <a:gd name="connsiteX202" fmla="*/ 5249333 w 6604000"/>
              <a:gd name="connsiteY202" fmla="*/ 2760133 h 3505200"/>
              <a:gd name="connsiteX203" fmla="*/ 5198533 w 6604000"/>
              <a:gd name="connsiteY203" fmla="*/ 2743200 h 3505200"/>
              <a:gd name="connsiteX204" fmla="*/ 5173133 w 6604000"/>
              <a:gd name="connsiteY204" fmla="*/ 2726266 h 3505200"/>
              <a:gd name="connsiteX205" fmla="*/ 5130800 w 6604000"/>
              <a:gd name="connsiteY205" fmla="*/ 2709333 h 3505200"/>
              <a:gd name="connsiteX206" fmla="*/ 5105400 w 6604000"/>
              <a:gd name="connsiteY206" fmla="*/ 2700866 h 3505200"/>
              <a:gd name="connsiteX207" fmla="*/ 5080000 w 6604000"/>
              <a:gd name="connsiteY207" fmla="*/ 2683933 h 3505200"/>
              <a:gd name="connsiteX208" fmla="*/ 4995333 w 6604000"/>
              <a:gd name="connsiteY208" fmla="*/ 2667000 h 3505200"/>
              <a:gd name="connsiteX209" fmla="*/ 4936067 w 6604000"/>
              <a:gd name="connsiteY209" fmla="*/ 2650066 h 3505200"/>
              <a:gd name="connsiteX210" fmla="*/ 4885267 w 6604000"/>
              <a:gd name="connsiteY210" fmla="*/ 2641600 h 3505200"/>
              <a:gd name="connsiteX211" fmla="*/ 4851400 w 6604000"/>
              <a:gd name="connsiteY211" fmla="*/ 2633133 h 3505200"/>
              <a:gd name="connsiteX212" fmla="*/ 4809067 w 6604000"/>
              <a:gd name="connsiteY212" fmla="*/ 2624666 h 3505200"/>
              <a:gd name="connsiteX213" fmla="*/ 4783667 w 6604000"/>
              <a:gd name="connsiteY213" fmla="*/ 2607733 h 3505200"/>
              <a:gd name="connsiteX214" fmla="*/ 4690533 w 6604000"/>
              <a:gd name="connsiteY214" fmla="*/ 2590800 h 3505200"/>
              <a:gd name="connsiteX215" fmla="*/ 4622800 w 6604000"/>
              <a:gd name="connsiteY215" fmla="*/ 2582333 h 3505200"/>
              <a:gd name="connsiteX216" fmla="*/ 4572000 w 6604000"/>
              <a:gd name="connsiteY216" fmla="*/ 2573866 h 3505200"/>
              <a:gd name="connsiteX217" fmla="*/ 4495800 w 6604000"/>
              <a:gd name="connsiteY217" fmla="*/ 2565400 h 3505200"/>
              <a:gd name="connsiteX218" fmla="*/ 4402667 w 6604000"/>
              <a:gd name="connsiteY218" fmla="*/ 2540000 h 3505200"/>
              <a:gd name="connsiteX219" fmla="*/ 4368800 w 6604000"/>
              <a:gd name="connsiteY219" fmla="*/ 2531533 h 3505200"/>
              <a:gd name="connsiteX220" fmla="*/ 4326467 w 6604000"/>
              <a:gd name="connsiteY220" fmla="*/ 2523066 h 3505200"/>
              <a:gd name="connsiteX221" fmla="*/ 4275667 w 6604000"/>
              <a:gd name="connsiteY221" fmla="*/ 2506133 h 3505200"/>
              <a:gd name="connsiteX222" fmla="*/ 4199467 w 6604000"/>
              <a:gd name="connsiteY222" fmla="*/ 2497666 h 3505200"/>
              <a:gd name="connsiteX223" fmla="*/ 4174067 w 6604000"/>
              <a:gd name="connsiteY223" fmla="*/ 2480733 h 3505200"/>
              <a:gd name="connsiteX224" fmla="*/ 4080933 w 6604000"/>
              <a:gd name="connsiteY224" fmla="*/ 2446866 h 3505200"/>
              <a:gd name="connsiteX225" fmla="*/ 4038600 w 6604000"/>
              <a:gd name="connsiteY225" fmla="*/ 2429933 h 3505200"/>
              <a:gd name="connsiteX226" fmla="*/ 4004733 w 6604000"/>
              <a:gd name="connsiteY226" fmla="*/ 2413000 h 3505200"/>
              <a:gd name="connsiteX227" fmla="*/ 3962400 w 6604000"/>
              <a:gd name="connsiteY227" fmla="*/ 2396066 h 3505200"/>
              <a:gd name="connsiteX228" fmla="*/ 3937000 w 6604000"/>
              <a:gd name="connsiteY228" fmla="*/ 2379133 h 3505200"/>
              <a:gd name="connsiteX229" fmla="*/ 3869267 w 6604000"/>
              <a:gd name="connsiteY229" fmla="*/ 2370666 h 3505200"/>
              <a:gd name="connsiteX230" fmla="*/ 3793067 w 6604000"/>
              <a:gd name="connsiteY230" fmla="*/ 2336800 h 3505200"/>
              <a:gd name="connsiteX231" fmla="*/ 3767667 w 6604000"/>
              <a:gd name="connsiteY231" fmla="*/ 2328333 h 3505200"/>
              <a:gd name="connsiteX232" fmla="*/ 3742267 w 6604000"/>
              <a:gd name="connsiteY232" fmla="*/ 2319866 h 3505200"/>
              <a:gd name="connsiteX233" fmla="*/ 3632200 w 6604000"/>
              <a:gd name="connsiteY233" fmla="*/ 2286000 h 3505200"/>
              <a:gd name="connsiteX234" fmla="*/ 3589867 w 6604000"/>
              <a:gd name="connsiteY234" fmla="*/ 2269066 h 3505200"/>
              <a:gd name="connsiteX235" fmla="*/ 3522133 w 6604000"/>
              <a:gd name="connsiteY235" fmla="*/ 2235200 h 3505200"/>
              <a:gd name="connsiteX236" fmla="*/ 3471333 w 6604000"/>
              <a:gd name="connsiteY236" fmla="*/ 2226733 h 3505200"/>
              <a:gd name="connsiteX237" fmla="*/ 3420533 w 6604000"/>
              <a:gd name="connsiteY237" fmla="*/ 2192866 h 3505200"/>
              <a:gd name="connsiteX238" fmla="*/ 3369733 w 6604000"/>
              <a:gd name="connsiteY238" fmla="*/ 2175933 h 3505200"/>
              <a:gd name="connsiteX239" fmla="*/ 3327400 w 6604000"/>
              <a:gd name="connsiteY239" fmla="*/ 2159000 h 3505200"/>
              <a:gd name="connsiteX240" fmla="*/ 3208867 w 6604000"/>
              <a:gd name="connsiteY240" fmla="*/ 2142066 h 3505200"/>
              <a:gd name="connsiteX241" fmla="*/ 3115733 w 6604000"/>
              <a:gd name="connsiteY241" fmla="*/ 2133600 h 3505200"/>
              <a:gd name="connsiteX242" fmla="*/ 3039533 w 6604000"/>
              <a:gd name="connsiteY242" fmla="*/ 2108200 h 3505200"/>
              <a:gd name="connsiteX243" fmla="*/ 2997200 w 6604000"/>
              <a:gd name="connsiteY243" fmla="*/ 2099733 h 3505200"/>
              <a:gd name="connsiteX244" fmla="*/ 2963333 w 6604000"/>
              <a:gd name="connsiteY244" fmla="*/ 2082800 h 3505200"/>
              <a:gd name="connsiteX245" fmla="*/ 2921000 w 6604000"/>
              <a:gd name="connsiteY245" fmla="*/ 2074333 h 3505200"/>
              <a:gd name="connsiteX246" fmla="*/ 2844800 w 6604000"/>
              <a:gd name="connsiteY246" fmla="*/ 2057400 h 3505200"/>
              <a:gd name="connsiteX247" fmla="*/ 2717800 w 6604000"/>
              <a:gd name="connsiteY247" fmla="*/ 2032000 h 3505200"/>
              <a:gd name="connsiteX248" fmla="*/ 2650067 w 6604000"/>
              <a:gd name="connsiteY248" fmla="*/ 2006600 h 3505200"/>
              <a:gd name="connsiteX249" fmla="*/ 2607733 w 6604000"/>
              <a:gd name="connsiteY249" fmla="*/ 1989666 h 3505200"/>
              <a:gd name="connsiteX250" fmla="*/ 2531533 w 6604000"/>
              <a:gd name="connsiteY250" fmla="*/ 1972733 h 3505200"/>
              <a:gd name="connsiteX251" fmla="*/ 2455333 w 6604000"/>
              <a:gd name="connsiteY251" fmla="*/ 1947333 h 3505200"/>
              <a:gd name="connsiteX252" fmla="*/ 2421467 w 6604000"/>
              <a:gd name="connsiteY252" fmla="*/ 1930400 h 3505200"/>
              <a:gd name="connsiteX253" fmla="*/ 2353733 w 6604000"/>
              <a:gd name="connsiteY253" fmla="*/ 1896533 h 3505200"/>
              <a:gd name="connsiteX254" fmla="*/ 2269067 w 6604000"/>
              <a:gd name="connsiteY254" fmla="*/ 1879600 h 3505200"/>
              <a:gd name="connsiteX255" fmla="*/ 2243667 w 6604000"/>
              <a:gd name="connsiteY255" fmla="*/ 1871133 h 3505200"/>
              <a:gd name="connsiteX256" fmla="*/ 2133600 w 6604000"/>
              <a:gd name="connsiteY256" fmla="*/ 1845733 h 3505200"/>
              <a:gd name="connsiteX257" fmla="*/ 2040467 w 6604000"/>
              <a:gd name="connsiteY257" fmla="*/ 1837266 h 3505200"/>
              <a:gd name="connsiteX258" fmla="*/ 1828800 w 6604000"/>
              <a:gd name="connsiteY258" fmla="*/ 1811866 h 3505200"/>
              <a:gd name="connsiteX259" fmla="*/ 1778000 w 6604000"/>
              <a:gd name="connsiteY259" fmla="*/ 1794933 h 3505200"/>
              <a:gd name="connsiteX260" fmla="*/ 1718733 w 6604000"/>
              <a:gd name="connsiteY260" fmla="*/ 1786466 h 3505200"/>
              <a:gd name="connsiteX261" fmla="*/ 1676400 w 6604000"/>
              <a:gd name="connsiteY261" fmla="*/ 1778000 h 3505200"/>
              <a:gd name="connsiteX262" fmla="*/ 1634067 w 6604000"/>
              <a:gd name="connsiteY262" fmla="*/ 1761066 h 3505200"/>
              <a:gd name="connsiteX263" fmla="*/ 1600200 w 6604000"/>
              <a:gd name="connsiteY263" fmla="*/ 1752600 h 3505200"/>
              <a:gd name="connsiteX264" fmla="*/ 1642533 w 6604000"/>
              <a:gd name="connsiteY264" fmla="*/ 1744133 h 3505200"/>
              <a:gd name="connsiteX265" fmla="*/ 1693333 w 6604000"/>
              <a:gd name="connsiteY265" fmla="*/ 1735666 h 3505200"/>
              <a:gd name="connsiteX266" fmla="*/ 1718733 w 6604000"/>
              <a:gd name="connsiteY266" fmla="*/ 1718733 h 3505200"/>
              <a:gd name="connsiteX267" fmla="*/ 1786467 w 6604000"/>
              <a:gd name="connsiteY267" fmla="*/ 1710266 h 3505200"/>
              <a:gd name="connsiteX268" fmla="*/ 1845733 w 6604000"/>
              <a:gd name="connsiteY268" fmla="*/ 1701800 h 3505200"/>
              <a:gd name="connsiteX269" fmla="*/ 1871133 w 6604000"/>
              <a:gd name="connsiteY269" fmla="*/ 1693333 h 3505200"/>
              <a:gd name="connsiteX270" fmla="*/ 1998133 w 6604000"/>
              <a:gd name="connsiteY270" fmla="*/ 1676400 h 3505200"/>
              <a:gd name="connsiteX271" fmla="*/ 2032000 w 6604000"/>
              <a:gd name="connsiteY271" fmla="*/ 1667933 h 3505200"/>
              <a:gd name="connsiteX272" fmla="*/ 2108200 w 6604000"/>
              <a:gd name="connsiteY272" fmla="*/ 1659466 h 3505200"/>
              <a:gd name="connsiteX273" fmla="*/ 2142067 w 6604000"/>
              <a:gd name="connsiteY273" fmla="*/ 1642533 h 3505200"/>
              <a:gd name="connsiteX274" fmla="*/ 2167467 w 6604000"/>
              <a:gd name="connsiteY274" fmla="*/ 1634066 h 3505200"/>
              <a:gd name="connsiteX275" fmla="*/ 2294467 w 6604000"/>
              <a:gd name="connsiteY275" fmla="*/ 1617133 h 3505200"/>
              <a:gd name="connsiteX276" fmla="*/ 2336800 w 6604000"/>
              <a:gd name="connsiteY276" fmla="*/ 1608666 h 3505200"/>
              <a:gd name="connsiteX277" fmla="*/ 2362200 w 6604000"/>
              <a:gd name="connsiteY277" fmla="*/ 1591733 h 3505200"/>
              <a:gd name="connsiteX278" fmla="*/ 2506133 w 6604000"/>
              <a:gd name="connsiteY278" fmla="*/ 1583266 h 3505200"/>
              <a:gd name="connsiteX279" fmla="*/ 2573867 w 6604000"/>
              <a:gd name="connsiteY279" fmla="*/ 1574800 h 3505200"/>
              <a:gd name="connsiteX280" fmla="*/ 2599267 w 6604000"/>
              <a:gd name="connsiteY280" fmla="*/ 1566333 h 3505200"/>
              <a:gd name="connsiteX281" fmla="*/ 2633133 w 6604000"/>
              <a:gd name="connsiteY281" fmla="*/ 1557866 h 3505200"/>
              <a:gd name="connsiteX282" fmla="*/ 2675467 w 6604000"/>
              <a:gd name="connsiteY282" fmla="*/ 1540933 h 3505200"/>
              <a:gd name="connsiteX283" fmla="*/ 2751667 w 6604000"/>
              <a:gd name="connsiteY283" fmla="*/ 1524000 h 3505200"/>
              <a:gd name="connsiteX284" fmla="*/ 2785533 w 6604000"/>
              <a:gd name="connsiteY284" fmla="*/ 1507066 h 3505200"/>
              <a:gd name="connsiteX285" fmla="*/ 2844800 w 6604000"/>
              <a:gd name="connsiteY285" fmla="*/ 1490133 h 3505200"/>
              <a:gd name="connsiteX286" fmla="*/ 2921000 w 6604000"/>
              <a:gd name="connsiteY286" fmla="*/ 1464733 h 3505200"/>
              <a:gd name="connsiteX287" fmla="*/ 2946400 w 6604000"/>
              <a:gd name="connsiteY287" fmla="*/ 1456266 h 3505200"/>
              <a:gd name="connsiteX288" fmla="*/ 2971800 w 6604000"/>
              <a:gd name="connsiteY288" fmla="*/ 1447800 h 3505200"/>
              <a:gd name="connsiteX289" fmla="*/ 3039533 w 6604000"/>
              <a:gd name="connsiteY289" fmla="*/ 1422400 h 3505200"/>
              <a:gd name="connsiteX290" fmla="*/ 3090333 w 6604000"/>
              <a:gd name="connsiteY290" fmla="*/ 1405466 h 3505200"/>
              <a:gd name="connsiteX291" fmla="*/ 3124200 w 6604000"/>
              <a:gd name="connsiteY291" fmla="*/ 1388533 h 3505200"/>
              <a:gd name="connsiteX292" fmla="*/ 3166533 w 6604000"/>
              <a:gd name="connsiteY292" fmla="*/ 1371600 h 3505200"/>
              <a:gd name="connsiteX293" fmla="*/ 3200400 w 6604000"/>
              <a:gd name="connsiteY293" fmla="*/ 1354666 h 3505200"/>
              <a:gd name="connsiteX294" fmla="*/ 3242733 w 6604000"/>
              <a:gd name="connsiteY294" fmla="*/ 1346200 h 3505200"/>
              <a:gd name="connsiteX295" fmla="*/ 3259667 w 6604000"/>
              <a:gd name="connsiteY295" fmla="*/ 1329266 h 3505200"/>
              <a:gd name="connsiteX296" fmla="*/ 3310467 w 6604000"/>
              <a:gd name="connsiteY296" fmla="*/ 1312333 h 3505200"/>
              <a:gd name="connsiteX297" fmla="*/ 3403600 w 6604000"/>
              <a:gd name="connsiteY297" fmla="*/ 1286933 h 3505200"/>
              <a:gd name="connsiteX298" fmla="*/ 3445933 w 6604000"/>
              <a:gd name="connsiteY298" fmla="*/ 1270000 h 3505200"/>
              <a:gd name="connsiteX299" fmla="*/ 3496733 w 6604000"/>
              <a:gd name="connsiteY299" fmla="*/ 1253066 h 3505200"/>
              <a:gd name="connsiteX300" fmla="*/ 3522133 w 6604000"/>
              <a:gd name="connsiteY300" fmla="*/ 1244600 h 3505200"/>
              <a:gd name="connsiteX301" fmla="*/ 3581400 w 6604000"/>
              <a:gd name="connsiteY301" fmla="*/ 1219200 h 3505200"/>
              <a:gd name="connsiteX302" fmla="*/ 3632200 w 6604000"/>
              <a:gd name="connsiteY302" fmla="*/ 1210733 h 3505200"/>
              <a:gd name="connsiteX303" fmla="*/ 3742267 w 6604000"/>
              <a:gd name="connsiteY303" fmla="*/ 1168400 h 3505200"/>
              <a:gd name="connsiteX304" fmla="*/ 3869267 w 6604000"/>
              <a:gd name="connsiteY304" fmla="*/ 1151466 h 3505200"/>
              <a:gd name="connsiteX305" fmla="*/ 3962400 w 6604000"/>
              <a:gd name="connsiteY305" fmla="*/ 1126066 h 3505200"/>
              <a:gd name="connsiteX306" fmla="*/ 4157133 w 6604000"/>
              <a:gd name="connsiteY306" fmla="*/ 1109133 h 3505200"/>
              <a:gd name="connsiteX307" fmla="*/ 4275667 w 6604000"/>
              <a:gd name="connsiteY307" fmla="*/ 1075266 h 3505200"/>
              <a:gd name="connsiteX308" fmla="*/ 4360333 w 6604000"/>
              <a:gd name="connsiteY308" fmla="*/ 1066800 h 3505200"/>
              <a:gd name="connsiteX309" fmla="*/ 4445000 w 6604000"/>
              <a:gd name="connsiteY309" fmla="*/ 1041400 h 3505200"/>
              <a:gd name="connsiteX310" fmla="*/ 4572000 w 6604000"/>
              <a:gd name="connsiteY310" fmla="*/ 1016000 h 3505200"/>
              <a:gd name="connsiteX311" fmla="*/ 4665133 w 6604000"/>
              <a:gd name="connsiteY311" fmla="*/ 1007533 h 3505200"/>
              <a:gd name="connsiteX312" fmla="*/ 4741333 w 6604000"/>
              <a:gd name="connsiteY312" fmla="*/ 990600 h 3505200"/>
              <a:gd name="connsiteX313" fmla="*/ 4851400 w 6604000"/>
              <a:gd name="connsiteY313" fmla="*/ 973666 h 3505200"/>
              <a:gd name="connsiteX314" fmla="*/ 4885267 w 6604000"/>
              <a:gd name="connsiteY314" fmla="*/ 965200 h 3505200"/>
              <a:gd name="connsiteX315" fmla="*/ 5003800 w 6604000"/>
              <a:gd name="connsiteY315" fmla="*/ 939800 h 3505200"/>
              <a:gd name="connsiteX316" fmla="*/ 5063067 w 6604000"/>
              <a:gd name="connsiteY316" fmla="*/ 914400 h 3505200"/>
              <a:gd name="connsiteX317" fmla="*/ 5105400 w 6604000"/>
              <a:gd name="connsiteY317" fmla="*/ 897466 h 3505200"/>
              <a:gd name="connsiteX318" fmla="*/ 5139267 w 6604000"/>
              <a:gd name="connsiteY318" fmla="*/ 889000 h 3505200"/>
              <a:gd name="connsiteX319" fmla="*/ 5190067 w 6604000"/>
              <a:gd name="connsiteY319" fmla="*/ 863600 h 3505200"/>
              <a:gd name="connsiteX320" fmla="*/ 5223933 w 6604000"/>
              <a:gd name="connsiteY320" fmla="*/ 855133 h 3505200"/>
              <a:gd name="connsiteX321" fmla="*/ 5300133 w 6604000"/>
              <a:gd name="connsiteY321" fmla="*/ 838200 h 3505200"/>
              <a:gd name="connsiteX322" fmla="*/ 5325533 w 6604000"/>
              <a:gd name="connsiteY322" fmla="*/ 829733 h 3505200"/>
              <a:gd name="connsiteX323" fmla="*/ 5359400 w 6604000"/>
              <a:gd name="connsiteY323" fmla="*/ 821266 h 3505200"/>
              <a:gd name="connsiteX324" fmla="*/ 5393267 w 6604000"/>
              <a:gd name="connsiteY324" fmla="*/ 795866 h 3505200"/>
              <a:gd name="connsiteX325" fmla="*/ 5528733 w 6604000"/>
              <a:gd name="connsiteY325" fmla="*/ 787400 h 3505200"/>
              <a:gd name="connsiteX326" fmla="*/ 5604933 w 6604000"/>
              <a:gd name="connsiteY326" fmla="*/ 778933 h 3505200"/>
              <a:gd name="connsiteX327" fmla="*/ 5689600 w 6604000"/>
              <a:gd name="connsiteY327" fmla="*/ 770466 h 3505200"/>
              <a:gd name="connsiteX328" fmla="*/ 5740400 w 6604000"/>
              <a:gd name="connsiteY328" fmla="*/ 762000 h 3505200"/>
              <a:gd name="connsiteX329" fmla="*/ 5799667 w 6604000"/>
              <a:gd name="connsiteY329" fmla="*/ 753533 h 3505200"/>
              <a:gd name="connsiteX330" fmla="*/ 5842000 w 6604000"/>
              <a:gd name="connsiteY330" fmla="*/ 745066 h 3505200"/>
              <a:gd name="connsiteX331" fmla="*/ 5909733 w 6604000"/>
              <a:gd name="connsiteY331" fmla="*/ 736600 h 3505200"/>
              <a:gd name="connsiteX332" fmla="*/ 5977467 w 6604000"/>
              <a:gd name="connsiteY332" fmla="*/ 719666 h 3505200"/>
              <a:gd name="connsiteX333" fmla="*/ 6053667 w 6604000"/>
              <a:gd name="connsiteY333" fmla="*/ 711200 h 3505200"/>
              <a:gd name="connsiteX334" fmla="*/ 6079067 w 6604000"/>
              <a:gd name="connsiteY334" fmla="*/ 694266 h 3505200"/>
              <a:gd name="connsiteX335" fmla="*/ 6163733 w 6604000"/>
              <a:gd name="connsiteY335" fmla="*/ 677333 h 3505200"/>
              <a:gd name="connsiteX336" fmla="*/ 6197600 w 6604000"/>
              <a:gd name="connsiteY336" fmla="*/ 668866 h 3505200"/>
              <a:gd name="connsiteX337" fmla="*/ 6256867 w 6604000"/>
              <a:gd name="connsiteY337" fmla="*/ 643466 h 3505200"/>
              <a:gd name="connsiteX338" fmla="*/ 6282267 w 6604000"/>
              <a:gd name="connsiteY338" fmla="*/ 626533 h 3505200"/>
              <a:gd name="connsiteX339" fmla="*/ 6366933 w 6604000"/>
              <a:gd name="connsiteY339" fmla="*/ 601133 h 3505200"/>
              <a:gd name="connsiteX340" fmla="*/ 6417733 w 6604000"/>
              <a:gd name="connsiteY340" fmla="*/ 575733 h 3505200"/>
              <a:gd name="connsiteX341" fmla="*/ 6443133 w 6604000"/>
              <a:gd name="connsiteY341" fmla="*/ 558800 h 3505200"/>
              <a:gd name="connsiteX342" fmla="*/ 6519333 w 6604000"/>
              <a:gd name="connsiteY342" fmla="*/ 533400 h 3505200"/>
              <a:gd name="connsiteX343" fmla="*/ 6544733 w 6604000"/>
              <a:gd name="connsiteY343" fmla="*/ 524933 h 3505200"/>
              <a:gd name="connsiteX344" fmla="*/ 6587067 w 6604000"/>
              <a:gd name="connsiteY344" fmla="*/ 491066 h 3505200"/>
              <a:gd name="connsiteX345" fmla="*/ 6578600 w 6604000"/>
              <a:gd name="connsiteY345" fmla="*/ 372533 h 3505200"/>
              <a:gd name="connsiteX346" fmla="*/ 6570133 w 6604000"/>
              <a:gd name="connsiteY346" fmla="*/ 76200 h 3505200"/>
              <a:gd name="connsiteX347" fmla="*/ 6553200 w 6604000"/>
              <a:gd name="connsiteY347" fmla="*/ 0 h 3505200"/>
              <a:gd name="connsiteX348" fmla="*/ 6527800 w 6604000"/>
              <a:gd name="connsiteY348" fmla="*/ 8466 h 3505200"/>
              <a:gd name="connsiteX349" fmla="*/ 6519333 w 6604000"/>
              <a:gd name="connsiteY349" fmla="*/ 33866 h 3505200"/>
              <a:gd name="connsiteX350" fmla="*/ 6527800 w 6604000"/>
              <a:gd name="connsiteY350"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169333 w 6604000"/>
              <a:gd name="connsiteY77" fmla="*/ 1625600 h 3505200"/>
              <a:gd name="connsiteX78" fmla="*/ 101600 w 6604000"/>
              <a:gd name="connsiteY78" fmla="*/ 1667933 h 3505200"/>
              <a:gd name="connsiteX79" fmla="*/ 67733 w 6604000"/>
              <a:gd name="connsiteY79" fmla="*/ 1718733 h 3505200"/>
              <a:gd name="connsiteX80" fmla="*/ 25400 w 6604000"/>
              <a:gd name="connsiteY80" fmla="*/ 1769533 h 3505200"/>
              <a:gd name="connsiteX81" fmla="*/ 0 w 6604000"/>
              <a:gd name="connsiteY81" fmla="*/ 1778000 h 3505200"/>
              <a:gd name="connsiteX82" fmla="*/ 50800 w 6604000"/>
              <a:gd name="connsiteY82" fmla="*/ 1786466 h 3505200"/>
              <a:gd name="connsiteX83" fmla="*/ 84667 w 6604000"/>
              <a:gd name="connsiteY83" fmla="*/ 1803400 h 3505200"/>
              <a:gd name="connsiteX84" fmla="*/ 220133 w 6604000"/>
              <a:gd name="connsiteY84" fmla="*/ 1811866 h 3505200"/>
              <a:gd name="connsiteX85" fmla="*/ 372533 w 6604000"/>
              <a:gd name="connsiteY85" fmla="*/ 1854200 h 3505200"/>
              <a:gd name="connsiteX86" fmla="*/ 457200 w 6604000"/>
              <a:gd name="connsiteY86" fmla="*/ 1871133 h 3505200"/>
              <a:gd name="connsiteX87" fmla="*/ 651933 w 6604000"/>
              <a:gd name="connsiteY87" fmla="*/ 1888066 h 3505200"/>
              <a:gd name="connsiteX88" fmla="*/ 702733 w 6604000"/>
              <a:gd name="connsiteY88" fmla="*/ 1896533 h 3505200"/>
              <a:gd name="connsiteX89" fmla="*/ 736600 w 6604000"/>
              <a:gd name="connsiteY89" fmla="*/ 1905000 h 3505200"/>
              <a:gd name="connsiteX90" fmla="*/ 855133 w 6604000"/>
              <a:gd name="connsiteY90" fmla="*/ 1913466 h 3505200"/>
              <a:gd name="connsiteX91" fmla="*/ 1126067 w 6604000"/>
              <a:gd name="connsiteY91" fmla="*/ 1938866 h 3505200"/>
              <a:gd name="connsiteX92" fmla="*/ 1159933 w 6604000"/>
              <a:gd name="connsiteY92" fmla="*/ 1947333 h 3505200"/>
              <a:gd name="connsiteX93" fmla="*/ 1202267 w 6604000"/>
              <a:gd name="connsiteY93" fmla="*/ 1955800 h 3505200"/>
              <a:gd name="connsiteX94" fmla="*/ 1286933 w 6604000"/>
              <a:gd name="connsiteY94" fmla="*/ 1981200 h 3505200"/>
              <a:gd name="connsiteX95" fmla="*/ 1346200 w 6604000"/>
              <a:gd name="connsiteY95" fmla="*/ 1989666 h 3505200"/>
              <a:gd name="connsiteX96" fmla="*/ 1405467 w 6604000"/>
              <a:gd name="connsiteY96" fmla="*/ 2006600 h 3505200"/>
              <a:gd name="connsiteX97" fmla="*/ 1447800 w 6604000"/>
              <a:gd name="connsiteY97" fmla="*/ 2015066 h 3505200"/>
              <a:gd name="connsiteX98" fmla="*/ 1473200 w 6604000"/>
              <a:gd name="connsiteY98" fmla="*/ 2023533 h 3505200"/>
              <a:gd name="connsiteX99" fmla="*/ 1507067 w 6604000"/>
              <a:gd name="connsiteY99" fmla="*/ 2032000 h 3505200"/>
              <a:gd name="connsiteX100" fmla="*/ 1583267 w 6604000"/>
              <a:gd name="connsiteY100" fmla="*/ 2091266 h 3505200"/>
              <a:gd name="connsiteX101" fmla="*/ 1583267 w 6604000"/>
              <a:gd name="connsiteY101" fmla="*/ 2091266 h 3505200"/>
              <a:gd name="connsiteX102" fmla="*/ 1651000 w 6604000"/>
              <a:gd name="connsiteY102" fmla="*/ 2142066 h 3505200"/>
              <a:gd name="connsiteX103" fmla="*/ 1676400 w 6604000"/>
              <a:gd name="connsiteY103" fmla="*/ 2150533 h 3505200"/>
              <a:gd name="connsiteX104" fmla="*/ 1769533 w 6604000"/>
              <a:gd name="connsiteY104" fmla="*/ 2201333 h 3505200"/>
              <a:gd name="connsiteX105" fmla="*/ 1837267 w 6604000"/>
              <a:gd name="connsiteY105" fmla="*/ 2243666 h 3505200"/>
              <a:gd name="connsiteX106" fmla="*/ 1888067 w 6604000"/>
              <a:gd name="connsiteY106" fmla="*/ 2269066 h 3505200"/>
              <a:gd name="connsiteX107" fmla="*/ 1972733 w 6604000"/>
              <a:gd name="connsiteY107" fmla="*/ 2294466 h 3505200"/>
              <a:gd name="connsiteX108" fmla="*/ 2006600 w 6604000"/>
              <a:gd name="connsiteY108" fmla="*/ 2311400 h 3505200"/>
              <a:gd name="connsiteX109" fmla="*/ 2116667 w 6604000"/>
              <a:gd name="connsiteY109" fmla="*/ 2336800 h 3505200"/>
              <a:gd name="connsiteX110" fmla="*/ 2192867 w 6604000"/>
              <a:gd name="connsiteY110" fmla="*/ 2362200 h 3505200"/>
              <a:gd name="connsiteX111" fmla="*/ 2277533 w 6604000"/>
              <a:gd name="connsiteY111" fmla="*/ 2387600 h 3505200"/>
              <a:gd name="connsiteX112" fmla="*/ 2328333 w 6604000"/>
              <a:gd name="connsiteY112" fmla="*/ 2413000 h 3505200"/>
              <a:gd name="connsiteX113" fmla="*/ 2379133 w 6604000"/>
              <a:gd name="connsiteY113" fmla="*/ 2421466 h 3505200"/>
              <a:gd name="connsiteX114" fmla="*/ 2421467 w 6604000"/>
              <a:gd name="connsiteY114" fmla="*/ 2438400 h 3505200"/>
              <a:gd name="connsiteX115" fmla="*/ 2472267 w 6604000"/>
              <a:gd name="connsiteY115" fmla="*/ 2455333 h 3505200"/>
              <a:gd name="connsiteX116" fmla="*/ 2582333 w 6604000"/>
              <a:gd name="connsiteY116" fmla="*/ 2514600 h 3505200"/>
              <a:gd name="connsiteX117" fmla="*/ 2607733 w 6604000"/>
              <a:gd name="connsiteY117" fmla="*/ 2531533 h 3505200"/>
              <a:gd name="connsiteX118" fmla="*/ 2683933 w 6604000"/>
              <a:gd name="connsiteY118" fmla="*/ 2556933 h 3505200"/>
              <a:gd name="connsiteX119" fmla="*/ 2768600 w 6604000"/>
              <a:gd name="connsiteY119" fmla="*/ 2590800 h 3505200"/>
              <a:gd name="connsiteX120" fmla="*/ 2802467 w 6604000"/>
              <a:gd name="connsiteY120" fmla="*/ 2607733 h 3505200"/>
              <a:gd name="connsiteX121" fmla="*/ 2853267 w 6604000"/>
              <a:gd name="connsiteY121" fmla="*/ 2616200 h 3505200"/>
              <a:gd name="connsiteX122" fmla="*/ 2904067 w 6604000"/>
              <a:gd name="connsiteY122" fmla="*/ 2633133 h 3505200"/>
              <a:gd name="connsiteX123" fmla="*/ 3022600 w 6604000"/>
              <a:gd name="connsiteY123" fmla="*/ 2658533 h 3505200"/>
              <a:gd name="connsiteX124" fmla="*/ 3064933 w 6604000"/>
              <a:gd name="connsiteY124" fmla="*/ 2675466 h 3505200"/>
              <a:gd name="connsiteX125" fmla="*/ 3098800 w 6604000"/>
              <a:gd name="connsiteY125" fmla="*/ 2692400 h 3505200"/>
              <a:gd name="connsiteX126" fmla="*/ 3149600 w 6604000"/>
              <a:gd name="connsiteY126" fmla="*/ 2700866 h 3505200"/>
              <a:gd name="connsiteX127" fmla="*/ 3191933 w 6604000"/>
              <a:gd name="connsiteY127" fmla="*/ 2726266 h 3505200"/>
              <a:gd name="connsiteX128" fmla="*/ 3259667 w 6604000"/>
              <a:gd name="connsiteY128" fmla="*/ 2751666 h 3505200"/>
              <a:gd name="connsiteX129" fmla="*/ 3293533 w 6604000"/>
              <a:gd name="connsiteY129" fmla="*/ 2777066 h 3505200"/>
              <a:gd name="connsiteX130" fmla="*/ 3318933 w 6604000"/>
              <a:gd name="connsiteY130" fmla="*/ 2785533 h 3505200"/>
              <a:gd name="connsiteX131" fmla="*/ 3352800 w 6604000"/>
              <a:gd name="connsiteY131" fmla="*/ 2802466 h 3505200"/>
              <a:gd name="connsiteX132" fmla="*/ 3462867 w 6604000"/>
              <a:gd name="connsiteY132" fmla="*/ 2827866 h 3505200"/>
              <a:gd name="connsiteX133" fmla="*/ 3581400 w 6604000"/>
              <a:gd name="connsiteY133" fmla="*/ 2853266 h 3505200"/>
              <a:gd name="connsiteX134" fmla="*/ 3606800 w 6604000"/>
              <a:gd name="connsiteY134" fmla="*/ 2870200 h 3505200"/>
              <a:gd name="connsiteX135" fmla="*/ 3708400 w 6604000"/>
              <a:gd name="connsiteY135" fmla="*/ 2878666 h 3505200"/>
              <a:gd name="connsiteX136" fmla="*/ 3776133 w 6604000"/>
              <a:gd name="connsiteY136" fmla="*/ 2887133 h 3505200"/>
              <a:gd name="connsiteX137" fmla="*/ 3818467 w 6604000"/>
              <a:gd name="connsiteY137" fmla="*/ 2895600 h 3505200"/>
              <a:gd name="connsiteX138" fmla="*/ 3945467 w 6604000"/>
              <a:gd name="connsiteY138" fmla="*/ 2904066 h 3505200"/>
              <a:gd name="connsiteX139" fmla="*/ 4047067 w 6604000"/>
              <a:gd name="connsiteY139" fmla="*/ 2921000 h 3505200"/>
              <a:gd name="connsiteX140" fmla="*/ 4275667 w 6604000"/>
              <a:gd name="connsiteY140" fmla="*/ 2929466 h 3505200"/>
              <a:gd name="connsiteX141" fmla="*/ 4470400 w 6604000"/>
              <a:gd name="connsiteY141" fmla="*/ 2937933 h 3505200"/>
              <a:gd name="connsiteX142" fmla="*/ 4563533 w 6604000"/>
              <a:gd name="connsiteY142" fmla="*/ 2946400 h 3505200"/>
              <a:gd name="connsiteX143" fmla="*/ 4648200 w 6604000"/>
              <a:gd name="connsiteY143" fmla="*/ 2971800 h 3505200"/>
              <a:gd name="connsiteX144" fmla="*/ 4775200 w 6604000"/>
              <a:gd name="connsiteY144" fmla="*/ 2988733 h 3505200"/>
              <a:gd name="connsiteX145" fmla="*/ 5063067 w 6604000"/>
              <a:gd name="connsiteY145" fmla="*/ 3005666 h 3505200"/>
              <a:gd name="connsiteX146" fmla="*/ 5088467 w 6604000"/>
              <a:gd name="connsiteY146" fmla="*/ 3014133 h 3505200"/>
              <a:gd name="connsiteX147" fmla="*/ 5113867 w 6604000"/>
              <a:gd name="connsiteY147" fmla="*/ 3031066 h 3505200"/>
              <a:gd name="connsiteX148" fmla="*/ 5156200 w 6604000"/>
              <a:gd name="connsiteY148" fmla="*/ 3039533 h 3505200"/>
              <a:gd name="connsiteX149" fmla="*/ 5190067 w 6604000"/>
              <a:gd name="connsiteY149" fmla="*/ 3056466 h 3505200"/>
              <a:gd name="connsiteX150" fmla="*/ 5223933 w 6604000"/>
              <a:gd name="connsiteY150" fmla="*/ 3064933 h 3505200"/>
              <a:gd name="connsiteX151" fmla="*/ 5249333 w 6604000"/>
              <a:gd name="connsiteY151" fmla="*/ 3073400 h 3505200"/>
              <a:gd name="connsiteX152" fmla="*/ 5325533 w 6604000"/>
              <a:gd name="connsiteY152" fmla="*/ 3107266 h 3505200"/>
              <a:gd name="connsiteX153" fmla="*/ 5350933 w 6604000"/>
              <a:gd name="connsiteY153" fmla="*/ 3115733 h 3505200"/>
              <a:gd name="connsiteX154" fmla="*/ 5410200 w 6604000"/>
              <a:gd name="connsiteY154" fmla="*/ 3158066 h 3505200"/>
              <a:gd name="connsiteX155" fmla="*/ 5435600 w 6604000"/>
              <a:gd name="connsiteY155" fmla="*/ 3166533 h 3505200"/>
              <a:gd name="connsiteX156" fmla="*/ 5461000 w 6604000"/>
              <a:gd name="connsiteY156" fmla="*/ 3183466 h 3505200"/>
              <a:gd name="connsiteX157" fmla="*/ 5486400 w 6604000"/>
              <a:gd name="connsiteY157" fmla="*/ 3191933 h 3505200"/>
              <a:gd name="connsiteX158" fmla="*/ 5511800 w 6604000"/>
              <a:gd name="connsiteY158" fmla="*/ 3208866 h 3505200"/>
              <a:gd name="connsiteX159" fmla="*/ 5562600 w 6604000"/>
              <a:gd name="connsiteY159" fmla="*/ 3217333 h 3505200"/>
              <a:gd name="connsiteX160" fmla="*/ 5596467 w 6604000"/>
              <a:gd name="connsiteY160" fmla="*/ 3234266 h 3505200"/>
              <a:gd name="connsiteX161" fmla="*/ 5613400 w 6604000"/>
              <a:gd name="connsiteY161" fmla="*/ 3251200 h 3505200"/>
              <a:gd name="connsiteX162" fmla="*/ 5715000 w 6604000"/>
              <a:gd name="connsiteY162" fmla="*/ 3268133 h 3505200"/>
              <a:gd name="connsiteX163" fmla="*/ 5740400 w 6604000"/>
              <a:gd name="connsiteY163" fmla="*/ 3285066 h 3505200"/>
              <a:gd name="connsiteX164" fmla="*/ 5901267 w 6604000"/>
              <a:gd name="connsiteY164" fmla="*/ 3302000 h 3505200"/>
              <a:gd name="connsiteX165" fmla="*/ 5960533 w 6604000"/>
              <a:gd name="connsiteY165" fmla="*/ 3318933 h 3505200"/>
              <a:gd name="connsiteX166" fmla="*/ 6002867 w 6604000"/>
              <a:gd name="connsiteY166" fmla="*/ 3335866 h 3505200"/>
              <a:gd name="connsiteX167" fmla="*/ 6028267 w 6604000"/>
              <a:gd name="connsiteY167" fmla="*/ 3344333 h 3505200"/>
              <a:gd name="connsiteX168" fmla="*/ 6062133 w 6604000"/>
              <a:gd name="connsiteY168" fmla="*/ 3361266 h 3505200"/>
              <a:gd name="connsiteX169" fmla="*/ 6112933 w 6604000"/>
              <a:gd name="connsiteY169" fmla="*/ 3386666 h 3505200"/>
              <a:gd name="connsiteX170" fmla="*/ 6197600 w 6604000"/>
              <a:gd name="connsiteY170" fmla="*/ 3403600 h 3505200"/>
              <a:gd name="connsiteX171" fmla="*/ 6299200 w 6604000"/>
              <a:gd name="connsiteY171" fmla="*/ 3420533 h 3505200"/>
              <a:gd name="connsiteX172" fmla="*/ 6324600 w 6604000"/>
              <a:gd name="connsiteY172" fmla="*/ 3429000 h 3505200"/>
              <a:gd name="connsiteX173" fmla="*/ 6358467 w 6604000"/>
              <a:gd name="connsiteY173" fmla="*/ 3437466 h 3505200"/>
              <a:gd name="connsiteX174" fmla="*/ 6409267 w 6604000"/>
              <a:gd name="connsiteY174" fmla="*/ 3454400 h 3505200"/>
              <a:gd name="connsiteX175" fmla="*/ 6434667 w 6604000"/>
              <a:gd name="connsiteY175" fmla="*/ 3462866 h 3505200"/>
              <a:gd name="connsiteX176" fmla="*/ 6519333 w 6604000"/>
              <a:gd name="connsiteY176" fmla="*/ 3479800 h 3505200"/>
              <a:gd name="connsiteX177" fmla="*/ 6570133 w 6604000"/>
              <a:gd name="connsiteY177" fmla="*/ 3496733 h 3505200"/>
              <a:gd name="connsiteX178" fmla="*/ 6595533 w 6604000"/>
              <a:gd name="connsiteY178" fmla="*/ 3505200 h 3505200"/>
              <a:gd name="connsiteX179" fmla="*/ 6604000 w 6604000"/>
              <a:gd name="connsiteY179" fmla="*/ 3471333 h 3505200"/>
              <a:gd name="connsiteX180" fmla="*/ 6595533 w 6604000"/>
              <a:gd name="connsiteY180" fmla="*/ 3437466 h 3505200"/>
              <a:gd name="connsiteX181" fmla="*/ 6587067 w 6604000"/>
              <a:gd name="connsiteY181" fmla="*/ 3412066 h 3505200"/>
              <a:gd name="connsiteX182" fmla="*/ 6544733 w 6604000"/>
              <a:gd name="connsiteY182" fmla="*/ 3361266 h 3505200"/>
              <a:gd name="connsiteX183" fmla="*/ 6519333 w 6604000"/>
              <a:gd name="connsiteY183" fmla="*/ 3276600 h 3505200"/>
              <a:gd name="connsiteX184" fmla="*/ 6493933 w 6604000"/>
              <a:gd name="connsiteY184" fmla="*/ 3107266 h 3505200"/>
              <a:gd name="connsiteX185" fmla="*/ 6485467 w 6604000"/>
              <a:gd name="connsiteY185" fmla="*/ 3039533 h 3505200"/>
              <a:gd name="connsiteX186" fmla="*/ 6172200 w 6604000"/>
              <a:gd name="connsiteY186" fmla="*/ 3014133 h 3505200"/>
              <a:gd name="connsiteX187" fmla="*/ 6121400 w 6604000"/>
              <a:gd name="connsiteY187" fmla="*/ 3005666 h 3505200"/>
              <a:gd name="connsiteX188" fmla="*/ 6053667 w 6604000"/>
              <a:gd name="connsiteY188" fmla="*/ 2988733 h 3505200"/>
              <a:gd name="connsiteX189" fmla="*/ 5952067 w 6604000"/>
              <a:gd name="connsiteY189" fmla="*/ 2980266 h 3505200"/>
              <a:gd name="connsiteX190" fmla="*/ 5909733 w 6604000"/>
              <a:gd name="connsiteY190" fmla="*/ 2971800 h 3505200"/>
              <a:gd name="connsiteX191" fmla="*/ 5833533 w 6604000"/>
              <a:gd name="connsiteY191" fmla="*/ 2963333 h 3505200"/>
              <a:gd name="connsiteX192" fmla="*/ 5799667 w 6604000"/>
              <a:gd name="connsiteY192" fmla="*/ 2946400 h 3505200"/>
              <a:gd name="connsiteX193" fmla="*/ 5748867 w 6604000"/>
              <a:gd name="connsiteY193" fmla="*/ 2937933 h 3505200"/>
              <a:gd name="connsiteX194" fmla="*/ 5689600 w 6604000"/>
              <a:gd name="connsiteY194" fmla="*/ 2912533 h 3505200"/>
              <a:gd name="connsiteX195" fmla="*/ 5545667 w 6604000"/>
              <a:gd name="connsiteY195" fmla="*/ 2887133 h 3505200"/>
              <a:gd name="connsiteX196" fmla="*/ 5469467 w 6604000"/>
              <a:gd name="connsiteY196" fmla="*/ 2861733 h 3505200"/>
              <a:gd name="connsiteX197" fmla="*/ 5444067 w 6604000"/>
              <a:gd name="connsiteY197" fmla="*/ 2853266 h 3505200"/>
              <a:gd name="connsiteX198" fmla="*/ 5418667 w 6604000"/>
              <a:gd name="connsiteY198" fmla="*/ 2844800 h 3505200"/>
              <a:gd name="connsiteX199" fmla="*/ 5350933 w 6604000"/>
              <a:gd name="connsiteY199" fmla="*/ 2810933 h 3505200"/>
              <a:gd name="connsiteX200" fmla="*/ 5308600 w 6604000"/>
              <a:gd name="connsiteY200" fmla="*/ 2794000 h 3505200"/>
              <a:gd name="connsiteX201" fmla="*/ 5249333 w 6604000"/>
              <a:gd name="connsiteY201" fmla="*/ 2760133 h 3505200"/>
              <a:gd name="connsiteX202" fmla="*/ 5198533 w 6604000"/>
              <a:gd name="connsiteY202" fmla="*/ 2743200 h 3505200"/>
              <a:gd name="connsiteX203" fmla="*/ 5173133 w 6604000"/>
              <a:gd name="connsiteY203" fmla="*/ 2726266 h 3505200"/>
              <a:gd name="connsiteX204" fmla="*/ 5130800 w 6604000"/>
              <a:gd name="connsiteY204" fmla="*/ 2709333 h 3505200"/>
              <a:gd name="connsiteX205" fmla="*/ 5105400 w 6604000"/>
              <a:gd name="connsiteY205" fmla="*/ 2700866 h 3505200"/>
              <a:gd name="connsiteX206" fmla="*/ 5080000 w 6604000"/>
              <a:gd name="connsiteY206" fmla="*/ 2683933 h 3505200"/>
              <a:gd name="connsiteX207" fmla="*/ 4995333 w 6604000"/>
              <a:gd name="connsiteY207" fmla="*/ 2667000 h 3505200"/>
              <a:gd name="connsiteX208" fmla="*/ 4936067 w 6604000"/>
              <a:gd name="connsiteY208" fmla="*/ 2650066 h 3505200"/>
              <a:gd name="connsiteX209" fmla="*/ 4885267 w 6604000"/>
              <a:gd name="connsiteY209" fmla="*/ 2641600 h 3505200"/>
              <a:gd name="connsiteX210" fmla="*/ 4851400 w 6604000"/>
              <a:gd name="connsiteY210" fmla="*/ 2633133 h 3505200"/>
              <a:gd name="connsiteX211" fmla="*/ 4809067 w 6604000"/>
              <a:gd name="connsiteY211" fmla="*/ 2624666 h 3505200"/>
              <a:gd name="connsiteX212" fmla="*/ 4783667 w 6604000"/>
              <a:gd name="connsiteY212" fmla="*/ 2607733 h 3505200"/>
              <a:gd name="connsiteX213" fmla="*/ 4690533 w 6604000"/>
              <a:gd name="connsiteY213" fmla="*/ 2590800 h 3505200"/>
              <a:gd name="connsiteX214" fmla="*/ 4622800 w 6604000"/>
              <a:gd name="connsiteY214" fmla="*/ 2582333 h 3505200"/>
              <a:gd name="connsiteX215" fmla="*/ 4572000 w 6604000"/>
              <a:gd name="connsiteY215" fmla="*/ 2573866 h 3505200"/>
              <a:gd name="connsiteX216" fmla="*/ 4495800 w 6604000"/>
              <a:gd name="connsiteY216" fmla="*/ 2565400 h 3505200"/>
              <a:gd name="connsiteX217" fmla="*/ 4402667 w 6604000"/>
              <a:gd name="connsiteY217" fmla="*/ 2540000 h 3505200"/>
              <a:gd name="connsiteX218" fmla="*/ 4368800 w 6604000"/>
              <a:gd name="connsiteY218" fmla="*/ 2531533 h 3505200"/>
              <a:gd name="connsiteX219" fmla="*/ 4326467 w 6604000"/>
              <a:gd name="connsiteY219" fmla="*/ 2523066 h 3505200"/>
              <a:gd name="connsiteX220" fmla="*/ 4275667 w 6604000"/>
              <a:gd name="connsiteY220" fmla="*/ 2506133 h 3505200"/>
              <a:gd name="connsiteX221" fmla="*/ 4199467 w 6604000"/>
              <a:gd name="connsiteY221" fmla="*/ 2497666 h 3505200"/>
              <a:gd name="connsiteX222" fmla="*/ 4174067 w 6604000"/>
              <a:gd name="connsiteY222" fmla="*/ 2480733 h 3505200"/>
              <a:gd name="connsiteX223" fmla="*/ 4080933 w 6604000"/>
              <a:gd name="connsiteY223" fmla="*/ 2446866 h 3505200"/>
              <a:gd name="connsiteX224" fmla="*/ 4038600 w 6604000"/>
              <a:gd name="connsiteY224" fmla="*/ 2429933 h 3505200"/>
              <a:gd name="connsiteX225" fmla="*/ 4004733 w 6604000"/>
              <a:gd name="connsiteY225" fmla="*/ 2413000 h 3505200"/>
              <a:gd name="connsiteX226" fmla="*/ 3962400 w 6604000"/>
              <a:gd name="connsiteY226" fmla="*/ 2396066 h 3505200"/>
              <a:gd name="connsiteX227" fmla="*/ 3937000 w 6604000"/>
              <a:gd name="connsiteY227" fmla="*/ 2379133 h 3505200"/>
              <a:gd name="connsiteX228" fmla="*/ 3869267 w 6604000"/>
              <a:gd name="connsiteY228" fmla="*/ 2370666 h 3505200"/>
              <a:gd name="connsiteX229" fmla="*/ 3793067 w 6604000"/>
              <a:gd name="connsiteY229" fmla="*/ 2336800 h 3505200"/>
              <a:gd name="connsiteX230" fmla="*/ 3767667 w 6604000"/>
              <a:gd name="connsiteY230" fmla="*/ 2328333 h 3505200"/>
              <a:gd name="connsiteX231" fmla="*/ 3742267 w 6604000"/>
              <a:gd name="connsiteY231" fmla="*/ 2319866 h 3505200"/>
              <a:gd name="connsiteX232" fmla="*/ 3632200 w 6604000"/>
              <a:gd name="connsiteY232" fmla="*/ 2286000 h 3505200"/>
              <a:gd name="connsiteX233" fmla="*/ 3589867 w 6604000"/>
              <a:gd name="connsiteY233" fmla="*/ 2269066 h 3505200"/>
              <a:gd name="connsiteX234" fmla="*/ 3522133 w 6604000"/>
              <a:gd name="connsiteY234" fmla="*/ 2235200 h 3505200"/>
              <a:gd name="connsiteX235" fmla="*/ 3471333 w 6604000"/>
              <a:gd name="connsiteY235" fmla="*/ 2226733 h 3505200"/>
              <a:gd name="connsiteX236" fmla="*/ 3420533 w 6604000"/>
              <a:gd name="connsiteY236" fmla="*/ 2192866 h 3505200"/>
              <a:gd name="connsiteX237" fmla="*/ 3369733 w 6604000"/>
              <a:gd name="connsiteY237" fmla="*/ 2175933 h 3505200"/>
              <a:gd name="connsiteX238" fmla="*/ 3327400 w 6604000"/>
              <a:gd name="connsiteY238" fmla="*/ 2159000 h 3505200"/>
              <a:gd name="connsiteX239" fmla="*/ 3208867 w 6604000"/>
              <a:gd name="connsiteY239" fmla="*/ 2142066 h 3505200"/>
              <a:gd name="connsiteX240" fmla="*/ 3115733 w 6604000"/>
              <a:gd name="connsiteY240" fmla="*/ 2133600 h 3505200"/>
              <a:gd name="connsiteX241" fmla="*/ 3039533 w 6604000"/>
              <a:gd name="connsiteY241" fmla="*/ 2108200 h 3505200"/>
              <a:gd name="connsiteX242" fmla="*/ 2997200 w 6604000"/>
              <a:gd name="connsiteY242" fmla="*/ 2099733 h 3505200"/>
              <a:gd name="connsiteX243" fmla="*/ 2963333 w 6604000"/>
              <a:gd name="connsiteY243" fmla="*/ 2082800 h 3505200"/>
              <a:gd name="connsiteX244" fmla="*/ 2921000 w 6604000"/>
              <a:gd name="connsiteY244" fmla="*/ 2074333 h 3505200"/>
              <a:gd name="connsiteX245" fmla="*/ 2844800 w 6604000"/>
              <a:gd name="connsiteY245" fmla="*/ 2057400 h 3505200"/>
              <a:gd name="connsiteX246" fmla="*/ 2717800 w 6604000"/>
              <a:gd name="connsiteY246" fmla="*/ 2032000 h 3505200"/>
              <a:gd name="connsiteX247" fmla="*/ 2650067 w 6604000"/>
              <a:gd name="connsiteY247" fmla="*/ 2006600 h 3505200"/>
              <a:gd name="connsiteX248" fmla="*/ 2607733 w 6604000"/>
              <a:gd name="connsiteY248" fmla="*/ 1989666 h 3505200"/>
              <a:gd name="connsiteX249" fmla="*/ 2531533 w 6604000"/>
              <a:gd name="connsiteY249" fmla="*/ 1972733 h 3505200"/>
              <a:gd name="connsiteX250" fmla="*/ 2455333 w 6604000"/>
              <a:gd name="connsiteY250" fmla="*/ 1947333 h 3505200"/>
              <a:gd name="connsiteX251" fmla="*/ 2421467 w 6604000"/>
              <a:gd name="connsiteY251" fmla="*/ 1930400 h 3505200"/>
              <a:gd name="connsiteX252" fmla="*/ 2353733 w 6604000"/>
              <a:gd name="connsiteY252" fmla="*/ 1896533 h 3505200"/>
              <a:gd name="connsiteX253" fmla="*/ 2269067 w 6604000"/>
              <a:gd name="connsiteY253" fmla="*/ 1879600 h 3505200"/>
              <a:gd name="connsiteX254" fmla="*/ 2243667 w 6604000"/>
              <a:gd name="connsiteY254" fmla="*/ 1871133 h 3505200"/>
              <a:gd name="connsiteX255" fmla="*/ 2133600 w 6604000"/>
              <a:gd name="connsiteY255" fmla="*/ 1845733 h 3505200"/>
              <a:gd name="connsiteX256" fmla="*/ 2040467 w 6604000"/>
              <a:gd name="connsiteY256" fmla="*/ 1837266 h 3505200"/>
              <a:gd name="connsiteX257" fmla="*/ 1828800 w 6604000"/>
              <a:gd name="connsiteY257" fmla="*/ 1811866 h 3505200"/>
              <a:gd name="connsiteX258" fmla="*/ 1778000 w 6604000"/>
              <a:gd name="connsiteY258" fmla="*/ 1794933 h 3505200"/>
              <a:gd name="connsiteX259" fmla="*/ 1718733 w 6604000"/>
              <a:gd name="connsiteY259" fmla="*/ 1786466 h 3505200"/>
              <a:gd name="connsiteX260" fmla="*/ 1676400 w 6604000"/>
              <a:gd name="connsiteY260" fmla="*/ 1778000 h 3505200"/>
              <a:gd name="connsiteX261" fmla="*/ 1634067 w 6604000"/>
              <a:gd name="connsiteY261" fmla="*/ 1761066 h 3505200"/>
              <a:gd name="connsiteX262" fmla="*/ 1600200 w 6604000"/>
              <a:gd name="connsiteY262" fmla="*/ 1752600 h 3505200"/>
              <a:gd name="connsiteX263" fmla="*/ 1642533 w 6604000"/>
              <a:gd name="connsiteY263" fmla="*/ 1744133 h 3505200"/>
              <a:gd name="connsiteX264" fmla="*/ 1693333 w 6604000"/>
              <a:gd name="connsiteY264" fmla="*/ 1735666 h 3505200"/>
              <a:gd name="connsiteX265" fmla="*/ 1718733 w 6604000"/>
              <a:gd name="connsiteY265" fmla="*/ 1718733 h 3505200"/>
              <a:gd name="connsiteX266" fmla="*/ 1786467 w 6604000"/>
              <a:gd name="connsiteY266" fmla="*/ 1710266 h 3505200"/>
              <a:gd name="connsiteX267" fmla="*/ 1845733 w 6604000"/>
              <a:gd name="connsiteY267" fmla="*/ 1701800 h 3505200"/>
              <a:gd name="connsiteX268" fmla="*/ 1871133 w 6604000"/>
              <a:gd name="connsiteY268" fmla="*/ 1693333 h 3505200"/>
              <a:gd name="connsiteX269" fmla="*/ 1998133 w 6604000"/>
              <a:gd name="connsiteY269" fmla="*/ 1676400 h 3505200"/>
              <a:gd name="connsiteX270" fmla="*/ 2032000 w 6604000"/>
              <a:gd name="connsiteY270" fmla="*/ 1667933 h 3505200"/>
              <a:gd name="connsiteX271" fmla="*/ 2108200 w 6604000"/>
              <a:gd name="connsiteY271" fmla="*/ 1659466 h 3505200"/>
              <a:gd name="connsiteX272" fmla="*/ 2142067 w 6604000"/>
              <a:gd name="connsiteY272" fmla="*/ 1642533 h 3505200"/>
              <a:gd name="connsiteX273" fmla="*/ 2167467 w 6604000"/>
              <a:gd name="connsiteY273" fmla="*/ 1634066 h 3505200"/>
              <a:gd name="connsiteX274" fmla="*/ 2294467 w 6604000"/>
              <a:gd name="connsiteY274" fmla="*/ 1617133 h 3505200"/>
              <a:gd name="connsiteX275" fmla="*/ 2336800 w 6604000"/>
              <a:gd name="connsiteY275" fmla="*/ 1608666 h 3505200"/>
              <a:gd name="connsiteX276" fmla="*/ 2362200 w 6604000"/>
              <a:gd name="connsiteY276" fmla="*/ 1591733 h 3505200"/>
              <a:gd name="connsiteX277" fmla="*/ 2506133 w 6604000"/>
              <a:gd name="connsiteY277" fmla="*/ 1583266 h 3505200"/>
              <a:gd name="connsiteX278" fmla="*/ 2573867 w 6604000"/>
              <a:gd name="connsiteY278" fmla="*/ 1574800 h 3505200"/>
              <a:gd name="connsiteX279" fmla="*/ 2599267 w 6604000"/>
              <a:gd name="connsiteY279" fmla="*/ 1566333 h 3505200"/>
              <a:gd name="connsiteX280" fmla="*/ 2633133 w 6604000"/>
              <a:gd name="connsiteY280" fmla="*/ 1557866 h 3505200"/>
              <a:gd name="connsiteX281" fmla="*/ 2675467 w 6604000"/>
              <a:gd name="connsiteY281" fmla="*/ 1540933 h 3505200"/>
              <a:gd name="connsiteX282" fmla="*/ 2751667 w 6604000"/>
              <a:gd name="connsiteY282" fmla="*/ 1524000 h 3505200"/>
              <a:gd name="connsiteX283" fmla="*/ 2785533 w 6604000"/>
              <a:gd name="connsiteY283" fmla="*/ 1507066 h 3505200"/>
              <a:gd name="connsiteX284" fmla="*/ 2844800 w 6604000"/>
              <a:gd name="connsiteY284" fmla="*/ 1490133 h 3505200"/>
              <a:gd name="connsiteX285" fmla="*/ 2921000 w 6604000"/>
              <a:gd name="connsiteY285" fmla="*/ 1464733 h 3505200"/>
              <a:gd name="connsiteX286" fmla="*/ 2946400 w 6604000"/>
              <a:gd name="connsiteY286" fmla="*/ 1456266 h 3505200"/>
              <a:gd name="connsiteX287" fmla="*/ 2971800 w 6604000"/>
              <a:gd name="connsiteY287" fmla="*/ 1447800 h 3505200"/>
              <a:gd name="connsiteX288" fmla="*/ 3039533 w 6604000"/>
              <a:gd name="connsiteY288" fmla="*/ 1422400 h 3505200"/>
              <a:gd name="connsiteX289" fmla="*/ 3090333 w 6604000"/>
              <a:gd name="connsiteY289" fmla="*/ 1405466 h 3505200"/>
              <a:gd name="connsiteX290" fmla="*/ 3124200 w 6604000"/>
              <a:gd name="connsiteY290" fmla="*/ 1388533 h 3505200"/>
              <a:gd name="connsiteX291" fmla="*/ 3166533 w 6604000"/>
              <a:gd name="connsiteY291" fmla="*/ 1371600 h 3505200"/>
              <a:gd name="connsiteX292" fmla="*/ 3200400 w 6604000"/>
              <a:gd name="connsiteY292" fmla="*/ 1354666 h 3505200"/>
              <a:gd name="connsiteX293" fmla="*/ 3242733 w 6604000"/>
              <a:gd name="connsiteY293" fmla="*/ 1346200 h 3505200"/>
              <a:gd name="connsiteX294" fmla="*/ 3259667 w 6604000"/>
              <a:gd name="connsiteY294" fmla="*/ 1329266 h 3505200"/>
              <a:gd name="connsiteX295" fmla="*/ 3310467 w 6604000"/>
              <a:gd name="connsiteY295" fmla="*/ 1312333 h 3505200"/>
              <a:gd name="connsiteX296" fmla="*/ 3403600 w 6604000"/>
              <a:gd name="connsiteY296" fmla="*/ 1286933 h 3505200"/>
              <a:gd name="connsiteX297" fmla="*/ 3445933 w 6604000"/>
              <a:gd name="connsiteY297" fmla="*/ 1270000 h 3505200"/>
              <a:gd name="connsiteX298" fmla="*/ 3496733 w 6604000"/>
              <a:gd name="connsiteY298" fmla="*/ 1253066 h 3505200"/>
              <a:gd name="connsiteX299" fmla="*/ 3522133 w 6604000"/>
              <a:gd name="connsiteY299" fmla="*/ 1244600 h 3505200"/>
              <a:gd name="connsiteX300" fmla="*/ 3581400 w 6604000"/>
              <a:gd name="connsiteY300" fmla="*/ 1219200 h 3505200"/>
              <a:gd name="connsiteX301" fmla="*/ 3632200 w 6604000"/>
              <a:gd name="connsiteY301" fmla="*/ 1210733 h 3505200"/>
              <a:gd name="connsiteX302" fmla="*/ 3742267 w 6604000"/>
              <a:gd name="connsiteY302" fmla="*/ 1168400 h 3505200"/>
              <a:gd name="connsiteX303" fmla="*/ 3869267 w 6604000"/>
              <a:gd name="connsiteY303" fmla="*/ 1151466 h 3505200"/>
              <a:gd name="connsiteX304" fmla="*/ 3962400 w 6604000"/>
              <a:gd name="connsiteY304" fmla="*/ 1126066 h 3505200"/>
              <a:gd name="connsiteX305" fmla="*/ 4157133 w 6604000"/>
              <a:gd name="connsiteY305" fmla="*/ 1109133 h 3505200"/>
              <a:gd name="connsiteX306" fmla="*/ 4275667 w 6604000"/>
              <a:gd name="connsiteY306" fmla="*/ 1075266 h 3505200"/>
              <a:gd name="connsiteX307" fmla="*/ 4360333 w 6604000"/>
              <a:gd name="connsiteY307" fmla="*/ 1066800 h 3505200"/>
              <a:gd name="connsiteX308" fmla="*/ 4445000 w 6604000"/>
              <a:gd name="connsiteY308" fmla="*/ 1041400 h 3505200"/>
              <a:gd name="connsiteX309" fmla="*/ 4572000 w 6604000"/>
              <a:gd name="connsiteY309" fmla="*/ 1016000 h 3505200"/>
              <a:gd name="connsiteX310" fmla="*/ 4665133 w 6604000"/>
              <a:gd name="connsiteY310" fmla="*/ 1007533 h 3505200"/>
              <a:gd name="connsiteX311" fmla="*/ 4741333 w 6604000"/>
              <a:gd name="connsiteY311" fmla="*/ 990600 h 3505200"/>
              <a:gd name="connsiteX312" fmla="*/ 4851400 w 6604000"/>
              <a:gd name="connsiteY312" fmla="*/ 973666 h 3505200"/>
              <a:gd name="connsiteX313" fmla="*/ 4885267 w 6604000"/>
              <a:gd name="connsiteY313" fmla="*/ 965200 h 3505200"/>
              <a:gd name="connsiteX314" fmla="*/ 5003800 w 6604000"/>
              <a:gd name="connsiteY314" fmla="*/ 939800 h 3505200"/>
              <a:gd name="connsiteX315" fmla="*/ 5063067 w 6604000"/>
              <a:gd name="connsiteY315" fmla="*/ 914400 h 3505200"/>
              <a:gd name="connsiteX316" fmla="*/ 5105400 w 6604000"/>
              <a:gd name="connsiteY316" fmla="*/ 897466 h 3505200"/>
              <a:gd name="connsiteX317" fmla="*/ 5139267 w 6604000"/>
              <a:gd name="connsiteY317" fmla="*/ 889000 h 3505200"/>
              <a:gd name="connsiteX318" fmla="*/ 5190067 w 6604000"/>
              <a:gd name="connsiteY318" fmla="*/ 863600 h 3505200"/>
              <a:gd name="connsiteX319" fmla="*/ 5223933 w 6604000"/>
              <a:gd name="connsiteY319" fmla="*/ 855133 h 3505200"/>
              <a:gd name="connsiteX320" fmla="*/ 5300133 w 6604000"/>
              <a:gd name="connsiteY320" fmla="*/ 838200 h 3505200"/>
              <a:gd name="connsiteX321" fmla="*/ 5325533 w 6604000"/>
              <a:gd name="connsiteY321" fmla="*/ 829733 h 3505200"/>
              <a:gd name="connsiteX322" fmla="*/ 5359400 w 6604000"/>
              <a:gd name="connsiteY322" fmla="*/ 821266 h 3505200"/>
              <a:gd name="connsiteX323" fmla="*/ 5393267 w 6604000"/>
              <a:gd name="connsiteY323" fmla="*/ 795866 h 3505200"/>
              <a:gd name="connsiteX324" fmla="*/ 5528733 w 6604000"/>
              <a:gd name="connsiteY324" fmla="*/ 787400 h 3505200"/>
              <a:gd name="connsiteX325" fmla="*/ 5604933 w 6604000"/>
              <a:gd name="connsiteY325" fmla="*/ 778933 h 3505200"/>
              <a:gd name="connsiteX326" fmla="*/ 5689600 w 6604000"/>
              <a:gd name="connsiteY326" fmla="*/ 770466 h 3505200"/>
              <a:gd name="connsiteX327" fmla="*/ 5740400 w 6604000"/>
              <a:gd name="connsiteY327" fmla="*/ 762000 h 3505200"/>
              <a:gd name="connsiteX328" fmla="*/ 5799667 w 6604000"/>
              <a:gd name="connsiteY328" fmla="*/ 753533 h 3505200"/>
              <a:gd name="connsiteX329" fmla="*/ 5842000 w 6604000"/>
              <a:gd name="connsiteY329" fmla="*/ 745066 h 3505200"/>
              <a:gd name="connsiteX330" fmla="*/ 5909733 w 6604000"/>
              <a:gd name="connsiteY330" fmla="*/ 736600 h 3505200"/>
              <a:gd name="connsiteX331" fmla="*/ 5977467 w 6604000"/>
              <a:gd name="connsiteY331" fmla="*/ 719666 h 3505200"/>
              <a:gd name="connsiteX332" fmla="*/ 6053667 w 6604000"/>
              <a:gd name="connsiteY332" fmla="*/ 711200 h 3505200"/>
              <a:gd name="connsiteX333" fmla="*/ 6079067 w 6604000"/>
              <a:gd name="connsiteY333" fmla="*/ 694266 h 3505200"/>
              <a:gd name="connsiteX334" fmla="*/ 6163733 w 6604000"/>
              <a:gd name="connsiteY334" fmla="*/ 677333 h 3505200"/>
              <a:gd name="connsiteX335" fmla="*/ 6197600 w 6604000"/>
              <a:gd name="connsiteY335" fmla="*/ 668866 h 3505200"/>
              <a:gd name="connsiteX336" fmla="*/ 6256867 w 6604000"/>
              <a:gd name="connsiteY336" fmla="*/ 643466 h 3505200"/>
              <a:gd name="connsiteX337" fmla="*/ 6282267 w 6604000"/>
              <a:gd name="connsiteY337" fmla="*/ 626533 h 3505200"/>
              <a:gd name="connsiteX338" fmla="*/ 6366933 w 6604000"/>
              <a:gd name="connsiteY338" fmla="*/ 601133 h 3505200"/>
              <a:gd name="connsiteX339" fmla="*/ 6417733 w 6604000"/>
              <a:gd name="connsiteY339" fmla="*/ 575733 h 3505200"/>
              <a:gd name="connsiteX340" fmla="*/ 6443133 w 6604000"/>
              <a:gd name="connsiteY340" fmla="*/ 558800 h 3505200"/>
              <a:gd name="connsiteX341" fmla="*/ 6519333 w 6604000"/>
              <a:gd name="connsiteY341" fmla="*/ 533400 h 3505200"/>
              <a:gd name="connsiteX342" fmla="*/ 6544733 w 6604000"/>
              <a:gd name="connsiteY342" fmla="*/ 524933 h 3505200"/>
              <a:gd name="connsiteX343" fmla="*/ 6587067 w 6604000"/>
              <a:gd name="connsiteY343" fmla="*/ 491066 h 3505200"/>
              <a:gd name="connsiteX344" fmla="*/ 6578600 w 6604000"/>
              <a:gd name="connsiteY344" fmla="*/ 372533 h 3505200"/>
              <a:gd name="connsiteX345" fmla="*/ 6570133 w 6604000"/>
              <a:gd name="connsiteY345" fmla="*/ 76200 h 3505200"/>
              <a:gd name="connsiteX346" fmla="*/ 6553200 w 6604000"/>
              <a:gd name="connsiteY346" fmla="*/ 0 h 3505200"/>
              <a:gd name="connsiteX347" fmla="*/ 6527800 w 6604000"/>
              <a:gd name="connsiteY347" fmla="*/ 8466 h 3505200"/>
              <a:gd name="connsiteX348" fmla="*/ 6519333 w 6604000"/>
              <a:gd name="connsiteY348" fmla="*/ 33866 h 3505200"/>
              <a:gd name="connsiteX349" fmla="*/ 6527800 w 6604000"/>
              <a:gd name="connsiteY349"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101600 w 6604000"/>
              <a:gd name="connsiteY77" fmla="*/ 1667933 h 3505200"/>
              <a:gd name="connsiteX78" fmla="*/ 67733 w 6604000"/>
              <a:gd name="connsiteY78" fmla="*/ 1718733 h 3505200"/>
              <a:gd name="connsiteX79" fmla="*/ 25400 w 6604000"/>
              <a:gd name="connsiteY79" fmla="*/ 1769533 h 3505200"/>
              <a:gd name="connsiteX80" fmla="*/ 0 w 6604000"/>
              <a:gd name="connsiteY80" fmla="*/ 1778000 h 3505200"/>
              <a:gd name="connsiteX81" fmla="*/ 50800 w 6604000"/>
              <a:gd name="connsiteY81" fmla="*/ 1786466 h 3505200"/>
              <a:gd name="connsiteX82" fmla="*/ 84667 w 6604000"/>
              <a:gd name="connsiteY82" fmla="*/ 1803400 h 3505200"/>
              <a:gd name="connsiteX83" fmla="*/ 220133 w 6604000"/>
              <a:gd name="connsiteY83" fmla="*/ 1811866 h 3505200"/>
              <a:gd name="connsiteX84" fmla="*/ 372533 w 6604000"/>
              <a:gd name="connsiteY84" fmla="*/ 1854200 h 3505200"/>
              <a:gd name="connsiteX85" fmla="*/ 457200 w 6604000"/>
              <a:gd name="connsiteY85" fmla="*/ 1871133 h 3505200"/>
              <a:gd name="connsiteX86" fmla="*/ 651933 w 6604000"/>
              <a:gd name="connsiteY86" fmla="*/ 1888066 h 3505200"/>
              <a:gd name="connsiteX87" fmla="*/ 702733 w 6604000"/>
              <a:gd name="connsiteY87" fmla="*/ 1896533 h 3505200"/>
              <a:gd name="connsiteX88" fmla="*/ 736600 w 6604000"/>
              <a:gd name="connsiteY88" fmla="*/ 1905000 h 3505200"/>
              <a:gd name="connsiteX89" fmla="*/ 855133 w 6604000"/>
              <a:gd name="connsiteY89" fmla="*/ 1913466 h 3505200"/>
              <a:gd name="connsiteX90" fmla="*/ 1126067 w 6604000"/>
              <a:gd name="connsiteY90" fmla="*/ 1938866 h 3505200"/>
              <a:gd name="connsiteX91" fmla="*/ 1159933 w 6604000"/>
              <a:gd name="connsiteY91" fmla="*/ 1947333 h 3505200"/>
              <a:gd name="connsiteX92" fmla="*/ 1202267 w 6604000"/>
              <a:gd name="connsiteY92" fmla="*/ 1955800 h 3505200"/>
              <a:gd name="connsiteX93" fmla="*/ 1286933 w 6604000"/>
              <a:gd name="connsiteY93" fmla="*/ 1981200 h 3505200"/>
              <a:gd name="connsiteX94" fmla="*/ 1346200 w 6604000"/>
              <a:gd name="connsiteY94" fmla="*/ 1989666 h 3505200"/>
              <a:gd name="connsiteX95" fmla="*/ 1405467 w 6604000"/>
              <a:gd name="connsiteY95" fmla="*/ 2006600 h 3505200"/>
              <a:gd name="connsiteX96" fmla="*/ 1447800 w 6604000"/>
              <a:gd name="connsiteY96" fmla="*/ 2015066 h 3505200"/>
              <a:gd name="connsiteX97" fmla="*/ 1473200 w 6604000"/>
              <a:gd name="connsiteY97" fmla="*/ 2023533 h 3505200"/>
              <a:gd name="connsiteX98" fmla="*/ 1507067 w 6604000"/>
              <a:gd name="connsiteY98" fmla="*/ 2032000 h 3505200"/>
              <a:gd name="connsiteX99" fmla="*/ 1583267 w 6604000"/>
              <a:gd name="connsiteY99" fmla="*/ 2091266 h 3505200"/>
              <a:gd name="connsiteX100" fmla="*/ 1583267 w 6604000"/>
              <a:gd name="connsiteY100" fmla="*/ 2091266 h 3505200"/>
              <a:gd name="connsiteX101" fmla="*/ 1651000 w 6604000"/>
              <a:gd name="connsiteY101" fmla="*/ 2142066 h 3505200"/>
              <a:gd name="connsiteX102" fmla="*/ 1676400 w 6604000"/>
              <a:gd name="connsiteY102" fmla="*/ 2150533 h 3505200"/>
              <a:gd name="connsiteX103" fmla="*/ 1769533 w 6604000"/>
              <a:gd name="connsiteY103" fmla="*/ 2201333 h 3505200"/>
              <a:gd name="connsiteX104" fmla="*/ 1837267 w 6604000"/>
              <a:gd name="connsiteY104" fmla="*/ 2243666 h 3505200"/>
              <a:gd name="connsiteX105" fmla="*/ 1888067 w 6604000"/>
              <a:gd name="connsiteY105" fmla="*/ 2269066 h 3505200"/>
              <a:gd name="connsiteX106" fmla="*/ 1972733 w 6604000"/>
              <a:gd name="connsiteY106" fmla="*/ 2294466 h 3505200"/>
              <a:gd name="connsiteX107" fmla="*/ 2006600 w 6604000"/>
              <a:gd name="connsiteY107" fmla="*/ 2311400 h 3505200"/>
              <a:gd name="connsiteX108" fmla="*/ 2116667 w 6604000"/>
              <a:gd name="connsiteY108" fmla="*/ 2336800 h 3505200"/>
              <a:gd name="connsiteX109" fmla="*/ 2192867 w 6604000"/>
              <a:gd name="connsiteY109" fmla="*/ 2362200 h 3505200"/>
              <a:gd name="connsiteX110" fmla="*/ 2277533 w 6604000"/>
              <a:gd name="connsiteY110" fmla="*/ 2387600 h 3505200"/>
              <a:gd name="connsiteX111" fmla="*/ 2328333 w 6604000"/>
              <a:gd name="connsiteY111" fmla="*/ 2413000 h 3505200"/>
              <a:gd name="connsiteX112" fmla="*/ 2379133 w 6604000"/>
              <a:gd name="connsiteY112" fmla="*/ 2421466 h 3505200"/>
              <a:gd name="connsiteX113" fmla="*/ 2421467 w 6604000"/>
              <a:gd name="connsiteY113" fmla="*/ 2438400 h 3505200"/>
              <a:gd name="connsiteX114" fmla="*/ 2472267 w 6604000"/>
              <a:gd name="connsiteY114" fmla="*/ 2455333 h 3505200"/>
              <a:gd name="connsiteX115" fmla="*/ 2582333 w 6604000"/>
              <a:gd name="connsiteY115" fmla="*/ 2514600 h 3505200"/>
              <a:gd name="connsiteX116" fmla="*/ 2607733 w 6604000"/>
              <a:gd name="connsiteY116" fmla="*/ 2531533 h 3505200"/>
              <a:gd name="connsiteX117" fmla="*/ 2683933 w 6604000"/>
              <a:gd name="connsiteY117" fmla="*/ 2556933 h 3505200"/>
              <a:gd name="connsiteX118" fmla="*/ 2768600 w 6604000"/>
              <a:gd name="connsiteY118" fmla="*/ 2590800 h 3505200"/>
              <a:gd name="connsiteX119" fmla="*/ 2802467 w 6604000"/>
              <a:gd name="connsiteY119" fmla="*/ 2607733 h 3505200"/>
              <a:gd name="connsiteX120" fmla="*/ 2853267 w 6604000"/>
              <a:gd name="connsiteY120" fmla="*/ 2616200 h 3505200"/>
              <a:gd name="connsiteX121" fmla="*/ 2904067 w 6604000"/>
              <a:gd name="connsiteY121" fmla="*/ 2633133 h 3505200"/>
              <a:gd name="connsiteX122" fmla="*/ 3022600 w 6604000"/>
              <a:gd name="connsiteY122" fmla="*/ 2658533 h 3505200"/>
              <a:gd name="connsiteX123" fmla="*/ 3064933 w 6604000"/>
              <a:gd name="connsiteY123" fmla="*/ 2675466 h 3505200"/>
              <a:gd name="connsiteX124" fmla="*/ 3098800 w 6604000"/>
              <a:gd name="connsiteY124" fmla="*/ 2692400 h 3505200"/>
              <a:gd name="connsiteX125" fmla="*/ 3149600 w 6604000"/>
              <a:gd name="connsiteY125" fmla="*/ 2700866 h 3505200"/>
              <a:gd name="connsiteX126" fmla="*/ 3191933 w 6604000"/>
              <a:gd name="connsiteY126" fmla="*/ 2726266 h 3505200"/>
              <a:gd name="connsiteX127" fmla="*/ 3259667 w 6604000"/>
              <a:gd name="connsiteY127" fmla="*/ 2751666 h 3505200"/>
              <a:gd name="connsiteX128" fmla="*/ 3293533 w 6604000"/>
              <a:gd name="connsiteY128" fmla="*/ 2777066 h 3505200"/>
              <a:gd name="connsiteX129" fmla="*/ 3318933 w 6604000"/>
              <a:gd name="connsiteY129" fmla="*/ 2785533 h 3505200"/>
              <a:gd name="connsiteX130" fmla="*/ 3352800 w 6604000"/>
              <a:gd name="connsiteY130" fmla="*/ 2802466 h 3505200"/>
              <a:gd name="connsiteX131" fmla="*/ 3462867 w 6604000"/>
              <a:gd name="connsiteY131" fmla="*/ 2827866 h 3505200"/>
              <a:gd name="connsiteX132" fmla="*/ 3581400 w 6604000"/>
              <a:gd name="connsiteY132" fmla="*/ 2853266 h 3505200"/>
              <a:gd name="connsiteX133" fmla="*/ 3606800 w 6604000"/>
              <a:gd name="connsiteY133" fmla="*/ 2870200 h 3505200"/>
              <a:gd name="connsiteX134" fmla="*/ 3708400 w 6604000"/>
              <a:gd name="connsiteY134" fmla="*/ 2878666 h 3505200"/>
              <a:gd name="connsiteX135" fmla="*/ 3776133 w 6604000"/>
              <a:gd name="connsiteY135" fmla="*/ 2887133 h 3505200"/>
              <a:gd name="connsiteX136" fmla="*/ 3818467 w 6604000"/>
              <a:gd name="connsiteY136" fmla="*/ 2895600 h 3505200"/>
              <a:gd name="connsiteX137" fmla="*/ 3945467 w 6604000"/>
              <a:gd name="connsiteY137" fmla="*/ 2904066 h 3505200"/>
              <a:gd name="connsiteX138" fmla="*/ 4047067 w 6604000"/>
              <a:gd name="connsiteY138" fmla="*/ 2921000 h 3505200"/>
              <a:gd name="connsiteX139" fmla="*/ 4275667 w 6604000"/>
              <a:gd name="connsiteY139" fmla="*/ 2929466 h 3505200"/>
              <a:gd name="connsiteX140" fmla="*/ 4470400 w 6604000"/>
              <a:gd name="connsiteY140" fmla="*/ 2937933 h 3505200"/>
              <a:gd name="connsiteX141" fmla="*/ 4563533 w 6604000"/>
              <a:gd name="connsiteY141" fmla="*/ 2946400 h 3505200"/>
              <a:gd name="connsiteX142" fmla="*/ 4648200 w 6604000"/>
              <a:gd name="connsiteY142" fmla="*/ 2971800 h 3505200"/>
              <a:gd name="connsiteX143" fmla="*/ 4775200 w 6604000"/>
              <a:gd name="connsiteY143" fmla="*/ 2988733 h 3505200"/>
              <a:gd name="connsiteX144" fmla="*/ 5063067 w 6604000"/>
              <a:gd name="connsiteY144" fmla="*/ 3005666 h 3505200"/>
              <a:gd name="connsiteX145" fmla="*/ 5088467 w 6604000"/>
              <a:gd name="connsiteY145" fmla="*/ 3014133 h 3505200"/>
              <a:gd name="connsiteX146" fmla="*/ 5113867 w 6604000"/>
              <a:gd name="connsiteY146" fmla="*/ 3031066 h 3505200"/>
              <a:gd name="connsiteX147" fmla="*/ 5156200 w 6604000"/>
              <a:gd name="connsiteY147" fmla="*/ 3039533 h 3505200"/>
              <a:gd name="connsiteX148" fmla="*/ 5190067 w 6604000"/>
              <a:gd name="connsiteY148" fmla="*/ 3056466 h 3505200"/>
              <a:gd name="connsiteX149" fmla="*/ 5223933 w 6604000"/>
              <a:gd name="connsiteY149" fmla="*/ 3064933 h 3505200"/>
              <a:gd name="connsiteX150" fmla="*/ 5249333 w 6604000"/>
              <a:gd name="connsiteY150" fmla="*/ 3073400 h 3505200"/>
              <a:gd name="connsiteX151" fmla="*/ 5325533 w 6604000"/>
              <a:gd name="connsiteY151" fmla="*/ 3107266 h 3505200"/>
              <a:gd name="connsiteX152" fmla="*/ 5350933 w 6604000"/>
              <a:gd name="connsiteY152" fmla="*/ 3115733 h 3505200"/>
              <a:gd name="connsiteX153" fmla="*/ 5410200 w 6604000"/>
              <a:gd name="connsiteY153" fmla="*/ 3158066 h 3505200"/>
              <a:gd name="connsiteX154" fmla="*/ 5435600 w 6604000"/>
              <a:gd name="connsiteY154" fmla="*/ 3166533 h 3505200"/>
              <a:gd name="connsiteX155" fmla="*/ 5461000 w 6604000"/>
              <a:gd name="connsiteY155" fmla="*/ 3183466 h 3505200"/>
              <a:gd name="connsiteX156" fmla="*/ 5486400 w 6604000"/>
              <a:gd name="connsiteY156" fmla="*/ 3191933 h 3505200"/>
              <a:gd name="connsiteX157" fmla="*/ 5511800 w 6604000"/>
              <a:gd name="connsiteY157" fmla="*/ 3208866 h 3505200"/>
              <a:gd name="connsiteX158" fmla="*/ 5562600 w 6604000"/>
              <a:gd name="connsiteY158" fmla="*/ 3217333 h 3505200"/>
              <a:gd name="connsiteX159" fmla="*/ 5596467 w 6604000"/>
              <a:gd name="connsiteY159" fmla="*/ 3234266 h 3505200"/>
              <a:gd name="connsiteX160" fmla="*/ 5613400 w 6604000"/>
              <a:gd name="connsiteY160" fmla="*/ 3251200 h 3505200"/>
              <a:gd name="connsiteX161" fmla="*/ 5715000 w 6604000"/>
              <a:gd name="connsiteY161" fmla="*/ 3268133 h 3505200"/>
              <a:gd name="connsiteX162" fmla="*/ 5740400 w 6604000"/>
              <a:gd name="connsiteY162" fmla="*/ 3285066 h 3505200"/>
              <a:gd name="connsiteX163" fmla="*/ 5901267 w 6604000"/>
              <a:gd name="connsiteY163" fmla="*/ 3302000 h 3505200"/>
              <a:gd name="connsiteX164" fmla="*/ 5960533 w 6604000"/>
              <a:gd name="connsiteY164" fmla="*/ 3318933 h 3505200"/>
              <a:gd name="connsiteX165" fmla="*/ 6002867 w 6604000"/>
              <a:gd name="connsiteY165" fmla="*/ 3335866 h 3505200"/>
              <a:gd name="connsiteX166" fmla="*/ 6028267 w 6604000"/>
              <a:gd name="connsiteY166" fmla="*/ 3344333 h 3505200"/>
              <a:gd name="connsiteX167" fmla="*/ 6062133 w 6604000"/>
              <a:gd name="connsiteY167" fmla="*/ 3361266 h 3505200"/>
              <a:gd name="connsiteX168" fmla="*/ 6112933 w 6604000"/>
              <a:gd name="connsiteY168" fmla="*/ 3386666 h 3505200"/>
              <a:gd name="connsiteX169" fmla="*/ 6197600 w 6604000"/>
              <a:gd name="connsiteY169" fmla="*/ 3403600 h 3505200"/>
              <a:gd name="connsiteX170" fmla="*/ 6299200 w 6604000"/>
              <a:gd name="connsiteY170" fmla="*/ 3420533 h 3505200"/>
              <a:gd name="connsiteX171" fmla="*/ 6324600 w 6604000"/>
              <a:gd name="connsiteY171" fmla="*/ 3429000 h 3505200"/>
              <a:gd name="connsiteX172" fmla="*/ 6358467 w 6604000"/>
              <a:gd name="connsiteY172" fmla="*/ 3437466 h 3505200"/>
              <a:gd name="connsiteX173" fmla="*/ 6409267 w 6604000"/>
              <a:gd name="connsiteY173" fmla="*/ 3454400 h 3505200"/>
              <a:gd name="connsiteX174" fmla="*/ 6434667 w 6604000"/>
              <a:gd name="connsiteY174" fmla="*/ 3462866 h 3505200"/>
              <a:gd name="connsiteX175" fmla="*/ 6519333 w 6604000"/>
              <a:gd name="connsiteY175" fmla="*/ 3479800 h 3505200"/>
              <a:gd name="connsiteX176" fmla="*/ 6570133 w 6604000"/>
              <a:gd name="connsiteY176" fmla="*/ 3496733 h 3505200"/>
              <a:gd name="connsiteX177" fmla="*/ 6595533 w 6604000"/>
              <a:gd name="connsiteY177" fmla="*/ 3505200 h 3505200"/>
              <a:gd name="connsiteX178" fmla="*/ 6604000 w 6604000"/>
              <a:gd name="connsiteY178" fmla="*/ 3471333 h 3505200"/>
              <a:gd name="connsiteX179" fmla="*/ 6595533 w 6604000"/>
              <a:gd name="connsiteY179" fmla="*/ 3437466 h 3505200"/>
              <a:gd name="connsiteX180" fmla="*/ 6587067 w 6604000"/>
              <a:gd name="connsiteY180" fmla="*/ 3412066 h 3505200"/>
              <a:gd name="connsiteX181" fmla="*/ 6544733 w 6604000"/>
              <a:gd name="connsiteY181" fmla="*/ 3361266 h 3505200"/>
              <a:gd name="connsiteX182" fmla="*/ 6519333 w 6604000"/>
              <a:gd name="connsiteY182" fmla="*/ 3276600 h 3505200"/>
              <a:gd name="connsiteX183" fmla="*/ 6493933 w 6604000"/>
              <a:gd name="connsiteY183" fmla="*/ 3107266 h 3505200"/>
              <a:gd name="connsiteX184" fmla="*/ 6485467 w 6604000"/>
              <a:gd name="connsiteY184" fmla="*/ 3039533 h 3505200"/>
              <a:gd name="connsiteX185" fmla="*/ 6172200 w 6604000"/>
              <a:gd name="connsiteY185" fmla="*/ 3014133 h 3505200"/>
              <a:gd name="connsiteX186" fmla="*/ 6121400 w 6604000"/>
              <a:gd name="connsiteY186" fmla="*/ 3005666 h 3505200"/>
              <a:gd name="connsiteX187" fmla="*/ 6053667 w 6604000"/>
              <a:gd name="connsiteY187" fmla="*/ 2988733 h 3505200"/>
              <a:gd name="connsiteX188" fmla="*/ 5952067 w 6604000"/>
              <a:gd name="connsiteY188" fmla="*/ 2980266 h 3505200"/>
              <a:gd name="connsiteX189" fmla="*/ 5909733 w 6604000"/>
              <a:gd name="connsiteY189" fmla="*/ 2971800 h 3505200"/>
              <a:gd name="connsiteX190" fmla="*/ 5833533 w 6604000"/>
              <a:gd name="connsiteY190" fmla="*/ 2963333 h 3505200"/>
              <a:gd name="connsiteX191" fmla="*/ 5799667 w 6604000"/>
              <a:gd name="connsiteY191" fmla="*/ 2946400 h 3505200"/>
              <a:gd name="connsiteX192" fmla="*/ 5748867 w 6604000"/>
              <a:gd name="connsiteY192" fmla="*/ 2937933 h 3505200"/>
              <a:gd name="connsiteX193" fmla="*/ 5689600 w 6604000"/>
              <a:gd name="connsiteY193" fmla="*/ 2912533 h 3505200"/>
              <a:gd name="connsiteX194" fmla="*/ 5545667 w 6604000"/>
              <a:gd name="connsiteY194" fmla="*/ 2887133 h 3505200"/>
              <a:gd name="connsiteX195" fmla="*/ 5469467 w 6604000"/>
              <a:gd name="connsiteY195" fmla="*/ 2861733 h 3505200"/>
              <a:gd name="connsiteX196" fmla="*/ 5444067 w 6604000"/>
              <a:gd name="connsiteY196" fmla="*/ 2853266 h 3505200"/>
              <a:gd name="connsiteX197" fmla="*/ 5418667 w 6604000"/>
              <a:gd name="connsiteY197" fmla="*/ 2844800 h 3505200"/>
              <a:gd name="connsiteX198" fmla="*/ 5350933 w 6604000"/>
              <a:gd name="connsiteY198" fmla="*/ 2810933 h 3505200"/>
              <a:gd name="connsiteX199" fmla="*/ 5308600 w 6604000"/>
              <a:gd name="connsiteY199" fmla="*/ 2794000 h 3505200"/>
              <a:gd name="connsiteX200" fmla="*/ 5249333 w 6604000"/>
              <a:gd name="connsiteY200" fmla="*/ 2760133 h 3505200"/>
              <a:gd name="connsiteX201" fmla="*/ 5198533 w 6604000"/>
              <a:gd name="connsiteY201" fmla="*/ 2743200 h 3505200"/>
              <a:gd name="connsiteX202" fmla="*/ 5173133 w 6604000"/>
              <a:gd name="connsiteY202" fmla="*/ 2726266 h 3505200"/>
              <a:gd name="connsiteX203" fmla="*/ 5130800 w 6604000"/>
              <a:gd name="connsiteY203" fmla="*/ 2709333 h 3505200"/>
              <a:gd name="connsiteX204" fmla="*/ 5105400 w 6604000"/>
              <a:gd name="connsiteY204" fmla="*/ 2700866 h 3505200"/>
              <a:gd name="connsiteX205" fmla="*/ 5080000 w 6604000"/>
              <a:gd name="connsiteY205" fmla="*/ 2683933 h 3505200"/>
              <a:gd name="connsiteX206" fmla="*/ 4995333 w 6604000"/>
              <a:gd name="connsiteY206" fmla="*/ 2667000 h 3505200"/>
              <a:gd name="connsiteX207" fmla="*/ 4936067 w 6604000"/>
              <a:gd name="connsiteY207" fmla="*/ 2650066 h 3505200"/>
              <a:gd name="connsiteX208" fmla="*/ 4885267 w 6604000"/>
              <a:gd name="connsiteY208" fmla="*/ 2641600 h 3505200"/>
              <a:gd name="connsiteX209" fmla="*/ 4851400 w 6604000"/>
              <a:gd name="connsiteY209" fmla="*/ 2633133 h 3505200"/>
              <a:gd name="connsiteX210" fmla="*/ 4809067 w 6604000"/>
              <a:gd name="connsiteY210" fmla="*/ 2624666 h 3505200"/>
              <a:gd name="connsiteX211" fmla="*/ 4783667 w 6604000"/>
              <a:gd name="connsiteY211" fmla="*/ 2607733 h 3505200"/>
              <a:gd name="connsiteX212" fmla="*/ 4690533 w 6604000"/>
              <a:gd name="connsiteY212" fmla="*/ 2590800 h 3505200"/>
              <a:gd name="connsiteX213" fmla="*/ 4622800 w 6604000"/>
              <a:gd name="connsiteY213" fmla="*/ 2582333 h 3505200"/>
              <a:gd name="connsiteX214" fmla="*/ 4572000 w 6604000"/>
              <a:gd name="connsiteY214" fmla="*/ 2573866 h 3505200"/>
              <a:gd name="connsiteX215" fmla="*/ 4495800 w 6604000"/>
              <a:gd name="connsiteY215" fmla="*/ 2565400 h 3505200"/>
              <a:gd name="connsiteX216" fmla="*/ 4402667 w 6604000"/>
              <a:gd name="connsiteY216" fmla="*/ 2540000 h 3505200"/>
              <a:gd name="connsiteX217" fmla="*/ 4368800 w 6604000"/>
              <a:gd name="connsiteY217" fmla="*/ 2531533 h 3505200"/>
              <a:gd name="connsiteX218" fmla="*/ 4326467 w 6604000"/>
              <a:gd name="connsiteY218" fmla="*/ 2523066 h 3505200"/>
              <a:gd name="connsiteX219" fmla="*/ 4275667 w 6604000"/>
              <a:gd name="connsiteY219" fmla="*/ 2506133 h 3505200"/>
              <a:gd name="connsiteX220" fmla="*/ 4199467 w 6604000"/>
              <a:gd name="connsiteY220" fmla="*/ 2497666 h 3505200"/>
              <a:gd name="connsiteX221" fmla="*/ 4174067 w 6604000"/>
              <a:gd name="connsiteY221" fmla="*/ 2480733 h 3505200"/>
              <a:gd name="connsiteX222" fmla="*/ 4080933 w 6604000"/>
              <a:gd name="connsiteY222" fmla="*/ 2446866 h 3505200"/>
              <a:gd name="connsiteX223" fmla="*/ 4038600 w 6604000"/>
              <a:gd name="connsiteY223" fmla="*/ 2429933 h 3505200"/>
              <a:gd name="connsiteX224" fmla="*/ 4004733 w 6604000"/>
              <a:gd name="connsiteY224" fmla="*/ 2413000 h 3505200"/>
              <a:gd name="connsiteX225" fmla="*/ 3962400 w 6604000"/>
              <a:gd name="connsiteY225" fmla="*/ 2396066 h 3505200"/>
              <a:gd name="connsiteX226" fmla="*/ 3937000 w 6604000"/>
              <a:gd name="connsiteY226" fmla="*/ 2379133 h 3505200"/>
              <a:gd name="connsiteX227" fmla="*/ 3869267 w 6604000"/>
              <a:gd name="connsiteY227" fmla="*/ 2370666 h 3505200"/>
              <a:gd name="connsiteX228" fmla="*/ 3793067 w 6604000"/>
              <a:gd name="connsiteY228" fmla="*/ 2336800 h 3505200"/>
              <a:gd name="connsiteX229" fmla="*/ 3767667 w 6604000"/>
              <a:gd name="connsiteY229" fmla="*/ 2328333 h 3505200"/>
              <a:gd name="connsiteX230" fmla="*/ 3742267 w 6604000"/>
              <a:gd name="connsiteY230" fmla="*/ 2319866 h 3505200"/>
              <a:gd name="connsiteX231" fmla="*/ 3632200 w 6604000"/>
              <a:gd name="connsiteY231" fmla="*/ 2286000 h 3505200"/>
              <a:gd name="connsiteX232" fmla="*/ 3589867 w 6604000"/>
              <a:gd name="connsiteY232" fmla="*/ 2269066 h 3505200"/>
              <a:gd name="connsiteX233" fmla="*/ 3522133 w 6604000"/>
              <a:gd name="connsiteY233" fmla="*/ 2235200 h 3505200"/>
              <a:gd name="connsiteX234" fmla="*/ 3471333 w 6604000"/>
              <a:gd name="connsiteY234" fmla="*/ 2226733 h 3505200"/>
              <a:gd name="connsiteX235" fmla="*/ 3420533 w 6604000"/>
              <a:gd name="connsiteY235" fmla="*/ 2192866 h 3505200"/>
              <a:gd name="connsiteX236" fmla="*/ 3369733 w 6604000"/>
              <a:gd name="connsiteY236" fmla="*/ 2175933 h 3505200"/>
              <a:gd name="connsiteX237" fmla="*/ 3327400 w 6604000"/>
              <a:gd name="connsiteY237" fmla="*/ 2159000 h 3505200"/>
              <a:gd name="connsiteX238" fmla="*/ 3208867 w 6604000"/>
              <a:gd name="connsiteY238" fmla="*/ 2142066 h 3505200"/>
              <a:gd name="connsiteX239" fmla="*/ 3115733 w 6604000"/>
              <a:gd name="connsiteY239" fmla="*/ 2133600 h 3505200"/>
              <a:gd name="connsiteX240" fmla="*/ 3039533 w 6604000"/>
              <a:gd name="connsiteY240" fmla="*/ 2108200 h 3505200"/>
              <a:gd name="connsiteX241" fmla="*/ 2997200 w 6604000"/>
              <a:gd name="connsiteY241" fmla="*/ 2099733 h 3505200"/>
              <a:gd name="connsiteX242" fmla="*/ 2963333 w 6604000"/>
              <a:gd name="connsiteY242" fmla="*/ 2082800 h 3505200"/>
              <a:gd name="connsiteX243" fmla="*/ 2921000 w 6604000"/>
              <a:gd name="connsiteY243" fmla="*/ 2074333 h 3505200"/>
              <a:gd name="connsiteX244" fmla="*/ 2844800 w 6604000"/>
              <a:gd name="connsiteY244" fmla="*/ 2057400 h 3505200"/>
              <a:gd name="connsiteX245" fmla="*/ 2717800 w 6604000"/>
              <a:gd name="connsiteY245" fmla="*/ 2032000 h 3505200"/>
              <a:gd name="connsiteX246" fmla="*/ 2650067 w 6604000"/>
              <a:gd name="connsiteY246" fmla="*/ 2006600 h 3505200"/>
              <a:gd name="connsiteX247" fmla="*/ 2607733 w 6604000"/>
              <a:gd name="connsiteY247" fmla="*/ 1989666 h 3505200"/>
              <a:gd name="connsiteX248" fmla="*/ 2531533 w 6604000"/>
              <a:gd name="connsiteY248" fmla="*/ 1972733 h 3505200"/>
              <a:gd name="connsiteX249" fmla="*/ 2455333 w 6604000"/>
              <a:gd name="connsiteY249" fmla="*/ 1947333 h 3505200"/>
              <a:gd name="connsiteX250" fmla="*/ 2421467 w 6604000"/>
              <a:gd name="connsiteY250" fmla="*/ 1930400 h 3505200"/>
              <a:gd name="connsiteX251" fmla="*/ 2353733 w 6604000"/>
              <a:gd name="connsiteY251" fmla="*/ 1896533 h 3505200"/>
              <a:gd name="connsiteX252" fmla="*/ 2269067 w 6604000"/>
              <a:gd name="connsiteY252" fmla="*/ 1879600 h 3505200"/>
              <a:gd name="connsiteX253" fmla="*/ 2243667 w 6604000"/>
              <a:gd name="connsiteY253" fmla="*/ 1871133 h 3505200"/>
              <a:gd name="connsiteX254" fmla="*/ 2133600 w 6604000"/>
              <a:gd name="connsiteY254" fmla="*/ 1845733 h 3505200"/>
              <a:gd name="connsiteX255" fmla="*/ 2040467 w 6604000"/>
              <a:gd name="connsiteY255" fmla="*/ 1837266 h 3505200"/>
              <a:gd name="connsiteX256" fmla="*/ 1828800 w 6604000"/>
              <a:gd name="connsiteY256" fmla="*/ 1811866 h 3505200"/>
              <a:gd name="connsiteX257" fmla="*/ 1778000 w 6604000"/>
              <a:gd name="connsiteY257" fmla="*/ 1794933 h 3505200"/>
              <a:gd name="connsiteX258" fmla="*/ 1718733 w 6604000"/>
              <a:gd name="connsiteY258" fmla="*/ 1786466 h 3505200"/>
              <a:gd name="connsiteX259" fmla="*/ 1676400 w 6604000"/>
              <a:gd name="connsiteY259" fmla="*/ 1778000 h 3505200"/>
              <a:gd name="connsiteX260" fmla="*/ 1634067 w 6604000"/>
              <a:gd name="connsiteY260" fmla="*/ 1761066 h 3505200"/>
              <a:gd name="connsiteX261" fmla="*/ 1600200 w 6604000"/>
              <a:gd name="connsiteY261" fmla="*/ 1752600 h 3505200"/>
              <a:gd name="connsiteX262" fmla="*/ 1642533 w 6604000"/>
              <a:gd name="connsiteY262" fmla="*/ 1744133 h 3505200"/>
              <a:gd name="connsiteX263" fmla="*/ 1693333 w 6604000"/>
              <a:gd name="connsiteY263" fmla="*/ 1735666 h 3505200"/>
              <a:gd name="connsiteX264" fmla="*/ 1718733 w 6604000"/>
              <a:gd name="connsiteY264" fmla="*/ 1718733 h 3505200"/>
              <a:gd name="connsiteX265" fmla="*/ 1786467 w 6604000"/>
              <a:gd name="connsiteY265" fmla="*/ 1710266 h 3505200"/>
              <a:gd name="connsiteX266" fmla="*/ 1845733 w 6604000"/>
              <a:gd name="connsiteY266" fmla="*/ 1701800 h 3505200"/>
              <a:gd name="connsiteX267" fmla="*/ 1871133 w 6604000"/>
              <a:gd name="connsiteY267" fmla="*/ 1693333 h 3505200"/>
              <a:gd name="connsiteX268" fmla="*/ 1998133 w 6604000"/>
              <a:gd name="connsiteY268" fmla="*/ 1676400 h 3505200"/>
              <a:gd name="connsiteX269" fmla="*/ 2032000 w 6604000"/>
              <a:gd name="connsiteY269" fmla="*/ 1667933 h 3505200"/>
              <a:gd name="connsiteX270" fmla="*/ 2108200 w 6604000"/>
              <a:gd name="connsiteY270" fmla="*/ 1659466 h 3505200"/>
              <a:gd name="connsiteX271" fmla="*/ 2142067 w 6604000"/>
              <a:gd name="connsiteY271" fmla="*/ 1642533 h 3505200"/>
              <a:gd name="connsiteX272" fmla="*/ 2167467 w 6604000"/>
              <a:gd name="connsiteY272" fmla="*/ 1634066 h 3505200"/>
              <a:gd name="connsiteX273" fmla="*/ 2294467 w 6604000"/>
              <a:gd name="connsiteY273" fmla="*/ 1617133 h 3505200"/>
              <a:gd name="connsiteX274" fmla="*/ 2336800 w 6604000"/>
              <a:gd name="connsiteY274" fmla="*/ 1608666 h 3505200"/>
              <a:gd name="connsiteX275" fmla="*/ 2362200 w 6604000"/>
              <a:gd name="connsiteY275" fmla="*/ 1591733 h 3505200"/>
              <a:gd name="connsiteX276" fmla="*/ 2506133 w 6604000"/>
              <a:gd name="connsiteY276" fmla="*/ 1583266 h 3505200"/>
              <a:gd name="connsiteX277" fmla="*/ 2573867 w 6604000"/>
              <a:gd name="connsiteY277" fmla="*/ 1574800 h 3505200"/>
              <a:gd name="connsiteX278" fmla="*/ 2599267 w 6604000"/>
              <a:gd name="connsiteY278" fmla="*/ 1566333 h 3505200"/>
              <a:gd name="connsiteX279" fmla="*/ 2633133 w 6604000"/>
              <a:gd name="connsiteY279" fmla="*/ 1557866 h 3505200"/>
              <a:gd name="connsiteX280" fmla="*/ 2675467 w 6604000"/>
              <a:gd name="connsiteY280" fmla="*/ 1540933 h 3505200"/>
              <a:gd name="connsiteX281" fmla="*/ 2751667 w 6604000"/>
              <a:gd name="connsiteY281" fmla="*/ 1524000 h 3505200"/>
              <a:gd name="connsiteX282" fmla="*/ 2785533 w 6604000"/>
              <a:gd name="connsiteY282" fmla="*/ 1507066 h 3505200"/>
              <a:gd name="connsiteX283" fmla="*/ 2844800 w 6604000"/>
              <a:gd name="connsiteY283" fmla="*/ 1490133 h 3505200"/>
              <a:gd name="connsiteX284" fmla="*/ 2921000 w 6604000"/>
              <a:gd name="connsiteY284" fmla="*/ 1464733 h 3505200"/>
              <a:gd name="connsiteX285" fmla="*/ 2946400 w 6604000"/>
              <a:gd name="connsiteY285" fmla="*/ 1456266 h 3505200"/>
              <a:gd name="connsiteX286" fmla="*/ 2971800 w 6604000"/>
              <a:gd name="connsiteY286" fmla="*/ 1447800 h 3505200"/>
              <a:gd name="connsiteX287" fmla="*/ 3039533 w 6604000"/>
              <a:gd name="connsiteY287" fmla="*/ 1422400 h 3505200"/>
              <a:gd name="connsiteX288" fmla="*/ 3090333 w 6604000"/>
              <a:gd name="connsiteY288" fmla="*/ 1405466 h 3505200"/>
              <a:gd name="connsiteX289" fmla="*/ 3124200 w 6604000"/>
              <a:gd name="connsiteY289" fmla="*/ 1388533 h 3505200"/>
              <a:gd name="connsiteX290" fmla="*/ 3166533 w 6604000"/>
              <a:gd name="connsiteY290" fmla="*/ 1371600 h 3505200"/>
              <a:gd name="connsiteX291" fmla="*/ 3200400 w 6604000"/>
              <a:gd name="connsiteY291" fmla="*/ 1354666 h 3505200"/>
              <a:gd name="connsiteX292" fmla="*/ 3242733 w 6604000"/>
              <a:gd name="connsiteY292" fmla="*/ 1346200 h 3505200"/>
              <a:gd name="connsiteX293" fmla="*/ 3259667 w 6604000"/>
              <a:gd name="connsiteY293" fmla="*/ 1329266 h 3505200"/>
              <a:gd name="connsiteX294" fmla="*/ 3310467 w 6604000"/>
              <a:gd name="connsiteY294" fmla="*/ 1312333 h 3505200"/>
              <a:gd name="connsiteX295" fmla="*/ 3403600 w 6604000"/>
              <a:gd name="connsiteY295" fmla="*/ 1286933 h 3505200"/>
              <a:gd name="connsiteX296" fmla="*/ 3445933 w 6604000"/>
              <a:gd name="connsiteY296" fmla="*/ 1270000 h 3505200"/>
              <a:gd name="connsiteX297" fmla="*/ 3496733 w 6604000"/>
              <a:gd name="connsiteY297" fmla="*/ 1253066 h 3505200"/>
              <a:gd name="connsiteX298" fmla="*/ 3522133 w 6604000"/>
              <a:gd name="connsiteY298" fmla="*/ 1244600 h 3505200"/>
              <a:gd name="connsiteX299" fmla="*/ 3581400 w 6604000"/>
              <a:gd name="connsiteY299" fmla="*/ 1219200 h 3505200"/>
              <a:gd name="connsiteX300" fmla="*/ 3632200 w 6604000"/>
              <a:gd name="connsiteY300" fmla="*/ 1210733 h 3505200"/>
              <a:gd name="connsiteX301" fmla="*/ 3742267 w 6604000"/>
              <a:gd name="connsiteY301" fmla="*/ 1168400 h 3505200"/>
              <a:gd name="connsiteX302" fmla="*/ 3869267 w 6604000"/>
              <a:gd name="connsiteY302" fmla="*/ 1151466 h 3505200"/>
              <a:gd name="connsiteX303" fmla="*/ 3962400 w 6604000"/>
              <a:gd name="connsiteY303" fmla="*/ 1126066 h 3505200"/>
              <a:gd name="connsiteX304" fmla="*/ 4157133 w 6604000"/>
              <a:gd name="connsiteY304" fmla="*/ 1109133 h 3505200"/>
              <a:gd name="connsiteX305" fmla="*/ 4275667 w 6604000"/>
              <a:gd name="connsiteY305" fmla="*/ 1075266 h 3505200"/>
              <a:gd name="connsiteX306" fmla="*/ 4360333 w 6604000"/>
              <a:gd name="connsiteY306" fmla="*/ 1066800 h 3505200"/>
              <a:gd name="connsiteX307" fmla="*/ 4445000 w 6604000"/>
              <a:gd name="connsiteY307" fmla="*/ 1041400 h 3505200"/>
              <a:gd name="connsiteX308" fmla="*/ 4572000 w 6604000"/>
              <a:gd name="connsiteY308" fmla="*/ 1016000 h 3505200"/>
              <a:gd name="connsiteX309" fmla="*/ 4665133 w 6604000"/>
              <a:gd name="connsiteY309" fmla="*/ 1007533 h 3505200"/>
              <a:gd name="connsiteX310" fmla="*/ 4741333 w 6604000"/>
              <a:gd name="connsiteY310" fmla="*/ 990600 h 3505200"/>
              <a:gd name="connsiteX311" fmla="*/ 4851400 w 6604000"/>
              <a:gd name="connsiteY311" fmla="*/ 973666 h 3505200"/>
              <a:gd name="connsiteX312" fmla="*/ 4885267 w 6604000"/>
              <a:gd name="connsiteY312" fmla="*/ 965200 h 3505200"/>
              <a:gd name="connsiteX313" fmla="*/ 5003800 w 6604000"/>
              <a:gd name="connsiteY313" fmla="*/ 939800 h 3505200"/>
              <a:gd name="connsiteX314" fmla="*/ 5063067 w 6604000"/>
              <a:gd name="connsiteY314" fmla="*/ 914400 h 3505200"/>
              <a:gd name="connsiteX315" fmla="*/ 5105400 w 6604000"/>
              <a:gd name="connsiteY315" fmla="*/ 897466 h 3505200"/>
              <a:gd name="connsiteX316" fmla="*/ 5139267 w 6604000"/>
              <a:gd name="connsiteY316" fmla="*/ 889000 h 3505200"/>
              <a:gd name="connsiteX317" fmla="*/ 5190067 w 6604000"/>
              <a:gd name="connsiteY317" fmla="*/ 863600 h 3505200"/>
              <a:gd name="connsiteX318" fmla="*/ 5223933 w 6604000"/>
              <a:gd name="connsiteY318" fmla="*/ 855133 h 3505200"/>
              <a:gd name="connsiteX319" fmla="*/ 5300133 w 6604000"/>
              <a:gd name="connsiteY319" fmla="*/ 838200 h 3505200"/>
              <a:gd name="connsiteX320" fmla="*/ 5325533 w 6604000"/>
              <a:gd name="connsiteY320" fmla="*/ 829733 h 3505200"/>
              <a:gd name="connsiteX321" fmla="*/ 5359400 w 6604000"/>
              <a:gd name="connsiteY321" fmla="*/ 821266 h 3505200"/>
              <a:gd name="connsiteX322" fmla="*/ 5393267 w 6604000"/>
              <a:gd name="connsiteY322" fmla="*/ 795866 h 3505200"/>
              <a:gd name="connsiteX323" fmla="*/ 5528733 w 6604000"/>
              <a:gd name="connsiteY323" fmla="*/ 787400 h 3505200"/>
              <a:gd name="connsiteX324" fmla="*/ 5604933 w 6604000"/>
              <a:gd name="connsiteY324" fmla="*/ 778933 h 3505200"/>
              <a:gd name="connsiteX325" fmla="*/ 5689600 w 6604000"/>
              <a:gd name="connsiteY325" fmla="*/ 770466 h 3505200"/>
              <a:gd name="connsiteX326" fmla="*/ 5740400 w 6604000"/>
              <a:gd name="connsiteY326" fmla="*/ 762000 h 3505200"/>
              <a:gd name="connsiteX327" fmla="*/ 5799667 w 6604000"/>
              <a:gd name="connsiteY327" fmla="*/ 753533 h 3505200"/>
              <a:gd name="connsiteX328" fmla="*/ 5842000 w 6604000"/>
              <a:gd name="connsiteY328" fmla="*/ 745066 h 3505200"/>
              <a:gd name="connsiteX329" fmla="*/ 5909733 w 6604000"/>
              <a:gd name="connsiteY329" fmla="*/ 736600 h 3505200"/>
              <a:gd name="connsiteX330" fmla="*/ 5977467 w 6604000"/>
              <a:gd name="connsiteY330" fmla="*/ 719666 h 3505200"/>
              <a:gd name="connsiteX331" fmla="*/ 6053667 w 6604000"/>
              <a:gd name="connsiteY331" fmla="*/ 711200 h 3505200"/>
              <a:gd name="connsiteX332" fmla="*/ 6079067 w 6604000"/>
              <a:gd name="connsiteY332" fmla="*/ 694266 h 3505200"/>
              <a:gd name="connsiteX333" fmla="*/ 6163733 w 6604000"/>
              <a:gd name="connsiteY333" fmla="*/ 677333 h 3505200"/>
              <a:gd name="connsiteX334" fmla="*/ 6197600 w 6604000"/>
              <a:gd name="connsiteY334" fmla="*/ 668866 h 3505200"/>
              <a:gd name="connsiteX335" fmla="*/ 6256867 w 6604000"/>
              <a:gd name="connsiteY335" fmla="*/ 643466 h 3505200"/>
              <a:gd name="connsiteX336" fmla="*/ 6282267 w 6604000"/>
              <a:gd name="connsiteY336" fmla="*/ 626533 h 3505200"/>
              <a:gd name="connsiteX337" fmla="*/ 6366933 w 6604000"/>
              <a:gd name="connsiteY337" fmla="*/ 601133 h 3505200"/>
              <a:gd name="connsiteX338" fmla="*/ 6417733 w 6604000"/>
              <a:gd name="connsiteY338" fmla="*/ 575733 h 3505200"/>
              <a:gd name="connsiteX339" fmla="*/ 6443133 w 6604000"/>
              <a:gd name="connsiteY339" fmla="*/ 558800 h 3505200"/>
              <a:gd name="connsiteX340" fmla="*/ 6519333 w 6604000"/>
              <a:gd name="connsiteY340" fmla="*/ 533400 h 3505200"/>
              <a:gd name="connsiteX341" fmla="*/ 6544733 w 6604000"/>
              <a:gd name="connsiteY341" fmla="*/ 524933 h 3505200"/>
              <a:gd name="connsiteX342" fmla="*/ 6587067 w 6604000"/>
              <a:gd name="connsiteY342" fmla="*/ 491066 h 3505200"/>
              <a:gd name="connsiteX343" fmla="*/ 6578600 w 6604000"/>
              <a:gd name="connsiteY343" fmla="*/ 372533 h 3505200"/>
              <a:gd name="connsiteX344" fmla="*/ 6570133 w 6604000"/>
              <a:gd name="connsiteY344" fmla="*/ 76200 h 3505200"/>
              <a:gd name="connsiteX345" fmla="*/ 6553200 w 6604000"/>
              <a:gd name="connsiteY345" fmla="*/ 0 h 3505200"/>
              <a:gd name="connsiteX346" fmla="*/ 6527800 w 6604000"/>
              <a:gd name="connsiteY346" fmla="*/ 8466 h 3505200"/>
              <a:gd name="connsiteX347" fmla="*/ 6519333 w 6604000"/>
              <a:gd name="connsiteY347" fmla="*/ 33866 h 3505200"/>
              <a:gd name="connsiteX348" fmla="*/ 6527800 w 6604000"/>
              <a:gd name="connsiteY348"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67733 w 6604000"/>
              <a:gd name="connsiteY77" fmla="*/ 1718733 h 3505200"/>
              <a:gd name="connsiteX78" fmla="*/ 25400 w 6604000"/>
              <a:gd name="connsiteY78" fmla="*/ 1769533 h 3505200"/>
              <a:gd name="connsiteX79" fmla="*/ 0 w 6604000"/>
              <a:gd name="connsiteY79" fmla="*/ 1778000 h 3505200"/>
              <a:gd name="connsiteX80" fmla="*/ 50800 w 6604000"/>
              <a:gd name="connsiteY80" fmla="*/ 1786466 h 3505200"/>
              <a:gd name="connsiteX81" fmla="*/ 84667 w 6604000"/>
              <a:gd name="connsiteY81" fmla="*/ 1803400 h 3505200"/>
              <a:gd name="connsiteX82" fmla="*/ 220133 w 6604000"/>
              <a:gd name="connsiteY82" fmla="*/ 1811866 h 3505200"/>
              <a:gd name="connsiteX83" fmla="*/ 372533 w 6604000"/>
              <a:gd name="connsiteY83" fmla="*/ 1854200 h 3505200"/>
              <a:gd name="connsiteX84" fmla="*/ 457200 w 6604000"/>
              <a:gd name="connsiteY84" fmla="*/ 1871133 h 3505200"/>
              <a:gd name="connsiteX85" fmla="*/ 651933 w 6604000"/>
              <a:gd name="connsiteY85" fmla="*/ 1888066 h 3505200"/>
              <a:gd name="connsiteX86" fmla="*/ 702733 w 6604000"/>
              <a:gd name="connsiteY86" fmla="*/ 1896533 h 3505200"/>
              <a:gd name="connsiteX87" fmla="*/ 736600 w 6604000"/>
              <a:gd name="connsiteY87" fmla="*/ 1905000 h 3505200"/>
              <a:gd name="connsiteX88" fmla="*/ 855133 w 6604000"/>
              <a:gd name="connsiteY88" fmla="*/ 1913466 h 3505200"/>
              <a:gd name="connsiteX89" fmla="*/ 1126067 w 6604000"/>
              <a:gd name="connsiteY89" fmla="*/ 1938866 h 3505200"/>
              <a:gd name="connsiteX90" fmla="*/ 1159933 w 6604000"/>
              <a:gd name="connsiteY90" fmla="*/ 1947333 h 3505200"/>
              <a:gd name="connsiteX91" fmla="*/ 1202267 w 6604000"/>
              <a:gd name="connsiteY91" fmla="*/ 1955800 h 3505200"/>
              <a:gd name="connsiteX92" fmla="*/ 1286933 w 6604000"/>
              <a:gd name="connsiteY92" fmla="*/ 1981200 h 3505200"/>
              <a:gd name="connsiteX93" fmla="*/ 1346200 w 6604000"/>
              <a:gd name="connsiteY93" fmla="*/ 1989666 h 3505200"/>
              <a:gd name="connsiteX94" fmla="*/ 1405467 w 6604000"/>
              <a:gd name="connsiteY94" fmla="*/ 2006600 h 3505200"/>
              <a:gd name="connsiteX95" fmla="*/ 1447800 w 6604000"/>
              <a:gd name="connsiteY95" fmla="*/ 2015066 h 3505200"/>
              <a:gd name="connsiteX96" fmla="*/ 1473200 w 6604000"/>
              <a:gd name="connsiteY96" fmla="*/ 2023533 h 3505200"/>
              <a:gd name="connsiteX97" fmla="*/ 1507067 w 6604000"/>
              <a:gd name="connsiteY97" fmla="*/ 2032000 h 3505200"/>
              <a:gd name="connsiteX98" fmla="*/ 1583267 w 6604000"/>
              <a:gd name="connsiteY98" fmla="*/ 2091266 h 3505200"/>
              <a:gd name="connsiteX99" fmla="*/ 1583267 w 6604000"/>
              <a:gd name="connsiteY99" fmla="*/ 2091266 h 3505200"/>
              <a:gd name="connsiteX100" fmla="*/ 1651000 w 6604000"/>
              <a:gd name="connsiteY100" fmla="*/ 2142066 h 3505200"/>
              <a:gd name="connsiteX101" fmla="*/ 1676400 w 6604000"/>
              <a:gd name="connsiteY101" fmla="*/ 2150533 h 3505200"/>
              <a:gd name="connsiteX102" fmla="*/ 1769533 w 6604000"/>
              <a:gd name="connsiteY102" fmla="*/ 2201333 h 3505200"/>
              <a:gd name="connsiteX103" fmla="*/ 1837267 w 6604000"/>
              <a:gd name="connsiteY103" fmla="*/ 2243666 h 3505200"/>
              <a:gd name="connsiteX104" fmla="*/ 1888067 w 6604000"/>
              <a:gd name="connsiteY104" fmla="*/ 2269066 h 3505200"/>
              <a:gd name="connsiteX105" fmla="*/ 1972733 w 6604000"/>
              <a:gd name="connsiteY105" fmla="*/ 2294466 h 3505200"/>
              <a:gd name="connsiteX106" fmla="*/ 2006600 w 6604000"/>
              <a:gd name="connsiteY106" fmla="*/ 2311400 h 3505200"/>
              <a:gd name="connsiteX107" fmla="*/ 2116667 w 6604000"/>
              <a:gd name="connsiteY107" fmla="*/ 2336800 h 3505200"/>
              <a:gd name="connsiteX108" fmla="*/ 2192867 w 6604000"/>
              <a:gd name="connsiteY108" fmla="*/ 2362200 h 3505200"/>
              <a:gd name="connsiteX109" fmla="*/ 2277533 w 6604000"/>
              <a:gd name="connsiteY109" fmla="*/ 2387600 h 3505200"/>
              <a:gd name="connsiteX110" fmla="*/ 2328333 w 6604000"/>
              <a:gd name="connsiteY110" fmla="*/ 2413000 h 3505200"/>
              <a:gd name="connsiteX111" fmla="*/ 2379133 w 6604000"/>
              <a:gd name="connsiteY111" fmla="*/ 2421466 h 3505200"/>
              <a:gd name="connsiteX112" fmla="*/ 2421467 w 6604000"/>
              <a:gd name="connsiteY112" fmla="*/ 2438400 h 3505200"/>
              <a:gd name="connsiteX113" fmla="*/ 2472267 w 6604000"/>
              <a:gd name="connsiteY113" fmla="*/ 2455333 h 3505200"/>
              <a:gd name="connsiteX114" fmla="*/ 2582333 w 6604000"/>
              <a:gd name="connsiteY114" fmla="*/ 2514600 h 3505200"/>
              <a:gd name="connsiteX115" fmla="*/ 2607733 w 6604000"/>
              <a:gd name="connsiteY115" fmla="*/ 2531533 h 3505200"/>
              <a:gd name="connsiteX116" fmla="*/ 2683933 w 6604000"/>
              <a:gd name="connsiteY116" fmla="*/ 2556933 h 3505200"/>
              <a:gd name="connsiteX117" fmla="*/ 2768600 w 6604000"/>
              <a:gd name="connsiteY117" fmla="*/ 2590800 h 3505200"/>
              <a:gd name="connsiteX118" fmla="*/ 2802467 w 6604000"/>
              <a:gd name="connsiteY118" fmla="*/ 2607733 h 3505200"/>
              <a:gd name="connsiteX119" fmla="*/ 2853267 w 6604000"/>
              <a:gd name="connsiteY119" fmla="*/ 2616200 h 3505200"/>
              <a:gd name="connsiteX120" fmla="*/ 2904067 w 6604000"/>
              <a:gd name="connsiteY120" fmla="*/ 2633133 h 3505200"/>
              <a:gd name="connsiteX121" fmla="*/ 3022600 w 6604000"/>
              <a:gd name="connsiteY121" fmla="*/ 2658533 h 3505200"/>
              <a:gd name="connsiteX122" fmla="*/ 3064933 w 6604000"/>
              <a:gd name="connsiteY122" fmla="*/ 2675466 h 3505200"/>
              <a:gd name="connsiteX123" fmla="*/ 3098800 w 6604000"/>
              <a:gd name="connsiteY123" fmla="*/ 2692400 h 3505200"/>
              <a:gd name="connsiteX124" fmla="*/ 3149600 w 6604000"/>
              <a:gd name="connsiteY124" fmla="*/ 2700866 h 3505200"/>
              <a:gd name="connsiteX125" fmla="*/ 3191933 w 6604000"/>
              <a:gd name="connsiteY125" fmla="*/ 2726266 h 3505200"/>
              <a:gd name="connsiteX126" fmla="*/ 3259667 w 6604000"/>
              <a:gd name="connsiteY126" fmla="*/ 2751666 h 3505200"/>
              <a:gd name="connsiteX127" fmla="*/ 3293533 w 6604000"/>
              <a:gd name="connsiteY127" fmla="*/ 2777066 h 3505200"/>
              <a:gd name="connsiteX128" fmla="*/ 3318933 w 6604000"/>
              <a:gd name="connsiteY128" fmla="*/ 2785533 h 3505200"/>
              <a:gd name="connsiteX129" fmla="*/ 3352800 w 6604000"/>
              <a:gd name="connsiteY129" fmla="*/ 2802466 h 3505200"/>
              <a:gd name="connsiteX130" fmla="*/ 3462867 w 6604000"/>
              <a:gd name="connsiteY130" fmla="*/ 2827866 h 3505200"/>
              <a:gd name="connsiteX131" fmla="*/ 3581400 w 6604000"/>
              <a:gd name="connsiteY131" fmla="*/ 2853266 h 3505200"/>
              <a:gd name="connsiteX132" fmla="*/ 3606800 w 6604000"/>
              <a:gd name="connsiteY132" fmla="*/ 2870200 h 3505200"/>
              <a:gd name="connsiteX133" fmla="*/ 3708400 w 6604000"/>
              <a:gd name="connsiteY133" fmla="*/ 2878666 h 3505200"/>
              <a:gd name="connsiteX134" fmla="*/ 3776133 w 6604000"/>
              <a:gd name="connsiteY134" fmla="*/ 2887133 h 3505200"/>
              <a:gd name="connsiteX135" fmla="*/ 3818467 w 6604000"/>
              <a:gd name="connsiteY135" fmla="*/ 2895600 h 3505200"/>
              <a:gd name="connsiteX136" fmla="*/ 3945467 w 6604000"/>
              <a:gd name="connsiteY136" fmla="*/ 2904066 h 3505200"/>
              <a:gd name="connsiteX137" fmla="*/ 4047067 w 6604000"/>
              <a:gd name="connsiteY137" fmla="*/ 2921000 h 3505200"/>
              <a:gd name="connsiteX138" fmla="*/ 4275667 w 6604000"/>
              <a:gd name="connsiteY138" fmla="*/ 2929466 h 3505200"/>
              <a:gd name="connsiteX139" fmla="*/ 4470400 w 6604000"/>
              <a:gd name="connsiteY139" fmla="*/ 2937933 h 3505200"/>
              <a:gd name="connsiteX140" fmla="*/ 4563533 w 6604000"/>
              <a:gd name="connsiteY140" fmla="*/ 2946400 h 3505200"/>
              <a:gd name="connsiteX141" fmla="*/ 4648200 w 6604000"/>
              <a:gd name="connsiteY141" fmla="*/ 2971800 h 3505200"/>
              <a:gd name="connsiteX142" fmla="*/ 4775200 w 6604000"/>
              <a:gd name="connsiteY142" fmla="*/ 2988733 h 3505200"/>
              <a:gd name="connsiteX143" fmla="*/ 5063067 w 6604000"/>
              <a:gd name="connsiteY143" fmla="*/ 3005666 h 3505200"/>
              <a:gd name="connsiteX144" fmla="*/ 5088467 w 6604000"/>
              <a:gd name="connsiteY144" fmla="*/ 3014133 h 3505200"/>
              <a:gd name="connsiteX145" fmla="*/ 5113867 w 6604000"/>
              <a:gd name="connsiteY145" fmla="*/ 3031066 h 3505200"/>
              <a:gd name="connsiteX146" fmla="*/ 5156200 w 6604000"/>
              <a:gd name="connsiteY146" fmla="*/ 3039533 h 3505200"/>
              <a:gd name="connsiteX147" fmla="*/ 5190067 w 6604000"/>
              <a:gd name="connsiteY147" fmla="*/ 3056466 h 3505200"/>
              <a:gd name="connsiteX148" fmla="*/ 5223933 w 6604000"/>
              <a:gd name="connsiteY148" fmla="*/ 3064933 h 3505200"/>
              <a:gd name="connsiteX149" fmla="*/ 5249333 w 6604000"/>
              <a:gd name="connsiteY149" fmla="*/ 3073400 h 3505200"/>
              <a:gd name="connsiteX150" fmla="*/ 5325533 w 6604000"/>
              <a:gd name="connsiteY150" fmla="*/ 3107266 h 3505200"/>
              <a:gd name="connsiteX151" fmla="*/ 5350933 w 6604000"/>
              <a:gd name="connsiteY151" fmla="*/ 3115733 h 3505200"/>
              <a:gd name="connsiteX152" fmla="*/ 5410200 w 6604000"/>
              <a:gd name="connsiteY152" fmla="*/ 3158066 h 3505200"/>
              <a:gd name="connsiteX153" fmla="*/ 5435600 w 6604000"/>
              <a:gd name="connsiteY153" fmla="*/ 3166533 h 3505200"/>
              <a:gd name="connsiteX154" fmla="*/ 5461000 w 6604000"/>
              <a:gd name="connsiteY154" fmla="*/ 3183466 h 3505200"/>
              <a:gd name="connsiteX155" fmla="*/ 5486400 w 6604000"/>
              <a:gd name="connsiteY155" fmla="*/ 3191933 h 3505200"/>
              <a:gd name="connsiteX156" fmla="*/ 5511800 w 6604000"/>
              <a:gd name="connsiteY156" fmla="*/ 3208866 h 3505200"/>
              <a:gd name="connsiteX157" fmla="*/ 5562600 w 6604000"/>
              <a:gd name="connsiteY157" fmla="*/ 3217333 h 3505200"/>
              <a:gd name="connsiteX158" fmla="*/ 5596467 w 6604000"/>
              <a:gd name="connsiteY158" fmla="*/ 3234266 h 3505200"/>
              <a:gd name="connsiteX159" fmla="*/ 5613400 w 6604000"/>
              <a:gd name="connsiteY159" fmla="*/ 3251200 h 3505200"/>
              <a:gd name="connsiteX160" fmla="*/ 5715000 w 6604000"/>
              <a:gd name="connsiteY160" fmla="*/ 3268133 h 3505200"/>
              <a:gd name="connsiteX161" fmla="*/ 5740400 w 6604000"/>
              <a:gd name="connsiteY161" fmla="*/ 3285066 h 3505200"/>
              <a:gd name="connsiteX162" fmla="*/ 5901267 w 6604000"/>
              <a:gd name="connsiteY162" fmla="*/ 3302000 h 3505200"/>
              <a:gd name="connsiteX163" fmla="*/ 5960533 w 6604000"/>
              <a:gd name="connsiteY163" fmla="*/ 3318933 h 3505200"/>
              <a:gd name="connsiteX164" fmla="*/ 6002867 w 6604000"/>
              <a:gd name="connsiteY164" fmla="*/ 3335866 h 3505200"/>
              <a:gd name="connsiteX165" fmla="*/ 6028267 w 6604000"/>
              <a:gd name="connsiteY165" fmla="*/ 3344333 h 3505200"/>
              <a:gd name="connsiteX166" fmla="*/ 6062133 w 6604000"/>
              <a:gd name="connsiteY166" fmla="*/ 3361266 h 3505200"/>
              <a:gd name="connsiteX167" fmla="*/ 6112933 w 6604000"/>
              <a:gd name="connsiteY167" fmla="*/ 3386666 h 3505200"/>
              <a:gd name="connsiteX168" fmla="*/ 6197600 w 6604000"/>
              <a:gd name="connsiteY168" fmla="*/ 3403600 h 3505200"/>
              <a:gd name="connsiteX169" fmla="*/ 6299200 w 6604000"/>
              <a:gd name="connsiteY169" fmla="*/ 3420533 h 3505200"/>
              <a:gd name="connsiteX170" fmla="*/ 6324600 w 6604000"/>
              <a:gd name="connsiteY170" fmla="*/ 3429000 h 3505200"/>
              <a:gd name="connsiteX171" fmla="*/ 6358467 w 6604000"/>
              <a:gd name="connsiteY171" fmla="*/ 3437466 h 3505200"/>
              <a:gd name="connsiteX172" fmla="*/ 6409267 w 6604000"/>
              <a:gd name="connsiteY172" fmla="*/ 3454400 h 3505200"/>
              <a:gd name="connsiteX173" fmla="*/ 6434667 w 6604000"/>
              <a:gd name="connsiteY173" fmla="*/ 3462866 h 3505200"/>
              <a:gd name="connsiteX174" fmla="*/ 6519333 w 6604000"/>
              <a:gd name="connsiteY174" fmla="*/ 3479800 h 3505200"/>
              <a:gd name="connsiteX175" fmla="*/ 6570133 w 6604000"/>
              <a:gd name="connsiteY175" fmla="*/ 3496733 h 3505200"/>
              <a:gd name="connsiteX176" fmla="*/ 6595533 w 6604000"/>
              <a:gd name="connsiteY176" fmla="*/ 3505200 h 3505200"/>
              <a:gd name="connsiteX177" fmla="*/ 6604000 w 6604000"/>
              <a:gd name="connsiteY177" fmla="*/ 3471333 h 3505200"/>
              <a:gd name="connsiteX178" fmla="*/ 6595533 w 6604000"/>
              <a:gd name="connsiteY178" fmla="*/ 3437466 h 3505200"/>
              <a:gd name="connsiteX179" fmla="*/ 6587067 w 6604000"/>
              <a:gd name="connsiteY179" fmla="*/ 3412066 h 3505200"/>
              <a:gd name="connsiteX180" fmla="*/ 6544733 w 6604000"/>
              <a:gd name="connsiteY180" fmla="*/ 3361266 h 3505200"/>
              <a:gd name="connsiteX181" fmla="*/ 6519333 w 6604000"/>
              <a:gd name="connsiteY181" fmla="*/ 3276600 h 3505200"/>
              <a:gd name="connsiteX182" fmla="*/ 6493933 w 6604000"/>
              <a:gd name="connsiteY182" fmla="*/ 3107266 h 3505200"/>
              <a:gd name="connsiteX183" fmla="*/ 6485467 w 6604000"/>
              <a:gd name="connsiteY183" fmla="*/ 3039533 h 3505200"/>
              <a:gd name="connsiteX184" fmla="*/ 6172200 w 6604000"/>
              <a:gd name="connsiteY184" fmla="*/ 3014133 h 3505200"/>
              <a:gd name="connsiteX185" fmla="*/ 6121400 w 6604000"/>
              <a:gd name="connsiteY185" fmla="*/ 3005666 h 3505200"/>
              <a:gd name="connsiteX186" fmla="*/ 6053667 w 6604000"/>
              <a:gd name="connsiteY186" fmla="*/ 2988733 h 3505200"/>
              <a:gd name="connsiteX187" fmla="*/ 5952067 w 6604000"/>
              <a:gd name="connsiteY187" fmla="*/ 2980266 h 3505200"/>
              <a:gd name="connsiteX188" fmla="*/ 5909733 w 6604000"/>
              <a:gd name="connsiteY188" fmla="*/ 2971800 h 3505200"/>
              <a:gd name="connsiteX189" fmla="*/ 5833533 w 6604000"/>
              <a:gd name="connsiteY189" fmla="*/ 2963333 h 3505200"/>
              <a:gd name="connsiteX190" fmla="*/ 5799667 w 6604000"/>
              <a:gd name="connsiteY190" fmla="*/ 2946400 h 3505200"/>
              <a:gd name="connsiteX191" fmla="*/ 5748867 w 6604000"/>
              <a:gd name="connsiteY191" fmla="*/ 2937933 h 3505200"/>
              <a:gd name="connsiteX192" fmla="*/ 5689600 w 6604000"/>
              <a:gd name="connsiteY192" fmla="*/ 2912533 h 3505200"/>
              <a:gd name="connsiteX193" fmla="*/ 5545667 w 6604000"/>
              <a:gd name="connsiteY193" fmla="*/ 2887133 h 3505200"/>
              <a:gd name="connsiteX194" fmla="*/ 5469467 w 6604000"/>
              <a:gd name="connsiteY194" fmla="*/ 2861733 h 3505200"/>
              <a:gd name="connsiteX195" fmla="*/ 5444067 w 6604000"/>
              <a:gd name="connsiteY195" fmla="*/ 2853266 h 3505200"/>
              <a:gd name="connsiteX196" fmla="*/ 5418667 w 6604000"/>
              <a:gd name="connsiteY196" fmla="*/ 2844800 h 3505200"/>
              <a:gd name="connsiteX197" fmla="*/ 5350933 w 6604000"/>
              <a:gd name="connsiteY197" fmla="*/ 2810933 h 3505200"/>
              <a:gd name="connsiteX198" fmla="*/ 5308600 w 6604000"/>
              <a:gd name="connsiteY198" fmla="*/ 2794000 h 3505200"/>
              <a:gd name="connsiteX199" fmla="*/ 5249333 w 6604000"/>
              <a:gd name="connsiteY199" fmla="*/ 2760133 h 3505200"/>
              <a:gd name="connsiteX200" fmla="*/ 5198533 w 6604000"/>
              <a:gd name="connsiteY200" fmla="*/ 2743200 h 3505200"/>
              <a:gd name="connsiteX201" fmla="*/ 5173133 w 6604000"/>
              <a:gd name="connsiteY201" fmla="*/ 2726266 h 3505200"/>
              <a:gd name="connsiteX202" fmla="*/ 5130800 w 6604000"/>
              <a:gd name="connsiteY202" fmla="*/ 2709333 h 3505200"/>
              <a:gd name="connsiteX203" fmla="*/ 5105400 w 6604000"/>
              <a:gd name="connsiteY203" fmla="*/ 2700866 h 3505200"/>
              <a:gd name="connsiteX204" fmla="*/ 5080000 w 6604000"/>
              <a:gd name="connsiteY204" fmla="*/ 2683933 h 3505200"/>
              <a:gd name="connsiteX205" fmla="*/ 4995333 w 6604000"/>
              <a:gd name="connsiteY205" fmla="*/ 2667000 h 3505200"/>
              <a:gd name="connsiteX206" fmla="*/ 4936067 w 6604000"/>
              <a:gd name="connsiteY206" fmla="*/ 2650066 h 3505200"/>
              <a:gd name="connsiteX207" fmla="*/ 4885267 w 6604000"/>
              <a:gd name="connsiteY207" fmla="*/ 2641600 h 3505200"/>
              <a:gd name="connsiteX208" fmla="*/ 4851400 w 6604000"/>
              <a:gd name="connsiteY208" fmla="*/ 2633133 h 3505200"/>
              <a:gd name="connsiteX209" fmla="*/ 4809067 w 6604000"/>
              <a:gd name="connsiteY209" fmla="*/ 2624666 h 3505200"/>
              <a:gd name="connsiteX210" fmla="*/ 4783667 w 6604000"/>
              <a:gd name="connsiteY210" fmla="*/ 2607733 h 3505200"/>
              <a:gd name="connsiteX211" fmla="*/ 4690533 w 6604000"/>
              <a:gd name="connsiteY211" fmla="*/ 2590800 h 3505200"/>
              <a:gd name="connsiteX212" fmla="*/ 4622800 w 6604000"/>
              <a:gd name="connsiteY212" fmla="*/ 2582333 h 3505200"/>
              <a:gd name="connsiteX213" fmla="*/ 4572000 w 6604000"/>
              <a:gd name="connsiteY213" fmla="*/ 2573866 h 3505200"/>
              <a:gd name="connsiteX214" fmla="*/ 4495800 w 6604000"/>
              <a:gd name="connsiteY214" fmla="*/ 2565400 h 3505200"/>
              <a:gd name="connsiteX215" fmla="*/ 4402667 w 6604000"/>
              <a:gd name="connsiteY215" fmla="*/ 2540000 h 3505200"/>
              <a:gd name="connsiteX216" fmla="*/ 4368800 w 6604000"/>
              <a:gd name="connsiteY216" fmla="*/ 2531533 h 3505200"/>
              <a:gd name="connsiteX217" fmla="*/ 4326467 w 6604000"/>
              <a:gd name="connsiteY217" fmla="*/ 2523066 h 3505200"/>
              <a:gd name="connsiteX218" fmla="*/ 4275667 w 6604000"/>
              <a:gd name="connsiteY218" fmla="*/ 2506133 h 3505200"/>
              <a:gd name="connsiteX219" fmla="*/ 4199467 w 6604000"/>
              <a:gd name="connsiteY219" fmla="*/ 2497666 h 3505200"/>
              <a:gd name="connsiteX220" fmla="*/ 4174067 w 6604000"/>
              <a:gd name="connsiteY220" fmla="*/ 2480733 h 3505200"/>
              <a:gd name="connsiteX221" fmla="*/ 4080933 w 6604000"/>
              <a:gd name="connsiteY221" fmla="*/ 2446866 h 3505200"/>
              <a:gd name="connsiteX222" fmla="*/ 4038600 w 6604000"/>
              <a:gd name="connsiteY222" fmla="*/ 2429933 h 3505200"/>
              <a:gd name="connsiteX223" fmla="*/ 4004733 w 6604000"/>
              <a:gd name="connsiteY223" fmla="*/ 2413000 h 3505200"/>
              <a:gd name="connsiteX224" fmla="*/ 3962400 w 6604000"/>
              <a:gd name="connsiteY224" fmla="*/ 2396066 h 3505200"/>
              <a:gd name="connsiteX225" fmla="*/ 3937000 w 6604000"/>
              <a:gd name="connsiteY225" fmla="*/ 2379133 h 3505200"/>
              <a:gd name="connsiteX226" fmla="*/ 3869267 w 6604000"/>
              <a:gd name="connsiteY226" fmla="*/ 2370666 h 3505200"/>
              <a:gd name="connsiteX227" fmla="*/ 3793067 w 6604000"/>
              <a:gd name="connsiteY227" fmla="*/ 2336800 h 3505200"/>
              <a:gd name="connsiteX228" fmla="*/ 3767667 w 6604000"/>
              <a:gd name="connsiteY228" fmla="*/ 2328333 h 3505200"/>
              <a:gd name="connsiteX229" fmla="*/ 3742267 w 6604000"/>
              <a:gd name="connsiteY229" fmla="*/ 2319866 h 3505200"/>
              <a:gd name="connsiteX230" fmla="*/ 3632200 w 6604000"/>
              <a:gd name="connsiteY230" fmla="*/ 2286000 h 3505200"/>
              <a:gd name="connsiteX231" fmla="*/ 3589867 w 6604000"/>
              <a:gd name="connsiteY231" fmla="*/ 2269066 h 3505200"/>
              <a:gd name="connsiteX232" fmla="*/ 3522133 w 6604000"/>
              <a:gd name="connsiteY232" fmla="*/ 2235200 h 3505200"/>
              <a:gd name="connsiteX233" fmla="*/ 3471333 w 6604000"/>
              <a:gd name="connsiteY233" fmla="*/ 2226733 h 3505200"/>
              <a:gd name="connsiteX234" fmla="*/ 3420533 w 6604000"/>
              <a:gd name="connsiteY234" fmla="*/ 2192866 h 3505200"/>
              <a:gd name="connsiteX235" fmla="*/ 3369733 w 6604000"/>
              <a:gd name="connsiteY235" fmla="*/ 2175933 h 3505200"/>
              <a:gd name="connsiteX236" fmla="*/ 3327400 w 6604000"/>
              <a:gd name="connsiteY236" fmla="*/ 2159000 h 3505200"/>
              <a:gd name="connsiteX237" fmla="*/ 3208867 w 6604000"/>
              <a:gd name="connsiteY237" fmla="*/ 2142066 h 3505200"/>
              <a:gd name="connsiteX238" fmla="*/ 3115733 w 6604000"/>
              <a:gd name="connsiteY238" fmla="*/ 2133600 h 3505200"/>
              <a:gd name="connsiteX239" fmla="*/ 3039533 w 6604000"/>
              <a:gd name="connsiteY239" fmla="*/ 2108200 h 3505200"/>
              <a:gd name="connsiteX240" fmla="*/ 2997200 w 6604000"/>
              <a:gd name="connsiteY240" fmla="*/ 2099733 h 3505200"/>
              <a:gd name="connsiteX241" fmla="*/ 2963333 w 6604000"/>
              <a:gd name="connsiteY241" fmla="*/ 2082800 h 3505200"/>
              <a:gd name="connsiteX242" fmla="*/ 2921000 w 6604000"/>
              <a:gd name="connsiteY242" fmla="*/ 2074333 h 3505200"/>
              <a:gd name="connsiteX243" fmla="*/ 2844800 w 6604000"/>
              <a:gd name="connsiteY243" fmla="*/ 2057400 h 3505200"/>
              <a:gd name="connsiteX244" fmla="*/ 2717800 w 6604000"/>
              <a:gd name="connsiteY244" fmla="*/ 2032000 h 3505200"/>
              <a:gd name="connsiteX245" fmla="*/ 2650067 w 6604000"/>
              <a:gd name="connsiteY245" fmla="*/ 2006600 h 3505200"/>
              <a:gd name="connsiteX246" fmla="*/ 2607733 w 6604000"/>
              <a:gd name="connsiteY246" fmla="*/ 1989666 h 3505200"/>
              <a:gd name="connsiteX247" fmla="*/ 2531533 w 6604000"/>
              <a:gd name="connsiteY247" fmla="*/ 1972733 h 3505200"/>
              <a:gd name="connsiteX248" fmla="*/ 2455333 w 6604000"/>
              <a:gd name="connsiteY248" fmla="*/ 1947333 h 3505200"/>
              <a:gd name="connsiteX249" fmla="*/ 2421467 w 6604000"/>
              <a:gd name="connsiteY249" fmla="*/ 1930400 h 3505200"/>
              <a:gd name="connsiteX250" fmla="*/ 2353733 w 6604000"/>
              <a:gd name="connsiteY250" fmla="*/ 1896533 h 3505200"/>
              <a:gd name="connsiteX251" fmla="*/ 2269067 w 6604000"/>
              <a:gd name="connsiteY251" fmla="*/ 1879600 h 3505200"/>
              <a:gd name="connsiteX252" fmla="*/ 2243667 w 6604000"/>
              <a:gd name="connsiteY252" fmla="*/ 1871133 h 3505200"/>
              <a:gd name="connsiteX253" fmla="*/ 2133600 w 6604000"/>
              <a:gd name="connsiteY253" fmla="*/ 1845733 h 3505200"/>
              <a:gd name="connsiteX254" fmla="*/ 2040467 w 6604000"/>
              <a:gd name="connsiteY254" fmla="*/ 1837266 h 3505200"/>
              <a:gd name="connsiteX255" fmla="*/ 1828800 w 6604000"/>
              <a:gd name="connsiteY255" fmla="*/ 1811866 h 3505200"/>
              <a:gd name="connsiteX256" fmla="*/ 1778000 w 6604000"/>
              <a:gd name="connsiteY256" fmla="*/ 1794933 h 3505200"/>
              <a:gd name="connsiteX257" fmla="*/ 1718733 w 6604000"/>
              <a:gd name="connsiteY257" fmla="*/ 1786466 h 3505200"/>
              <a:gd name="connsiteX258" fmla="*/ 1676400 w 6604000"/>
              <a:gd name="connsiteY258" fmla="*/ 1778000 h 3505200"/>
              <a:gd name="connsiteX259" fmla="*/ 1634067 w 6604000"/>
              <a:gd name="connsiteY259" fmla="*/ 1761066 h 3505200"/>
              <a:gd name="connsiteX260" fmla="*/ 1600200 w 6604000"/>
              <a:gd name="connsiteY260" fmla="*/ 1752600 h 3505200"/>
              <a:gd name="connsiteX261" fmla="*/ 1642533 w 6604000"/>
              <a:gd name="connsiteY261" fmla="*/ 1744133 h 3505200"/>
              <a:gd name="connsiteX262" fmla="*/ 1693333 w 6604000"/>
              <a:gd name="connsiteY262" fmla="*/ 1735666 h 3505200"/>
              <a:gd name="connsiteX263" fmla="*/ 1718733 w 6604000"/>
              <a:gd name="connsiteY263" fmla="*/ 1718733 h 3505200"/>
              <a:gd name="connsiteX264" fmla="*/ 1786467 w 6604000"/>
              <a:gd name="connsiteY264" fmla="*/ 1710266 h 3505200"/>
              <a:gd name="connsiteX265" fmla="*/ 1845733 w 6604000"/>
              <a:gd name="connsiteY265" fmla="*/ 1701800 h 3505200"/>
              <a:gd name="connsiteX266" fmla="*/ 1871133 w 6604000"/>
              <a:gd name="connsiteY266" fmla="*/ 1693333 h 3505200"/>
              <a:gd name="connsiteX267" fmla="*/ 1998133 w 6604000"/>
              <a:gd name="connsiteY267" fmla="*/ 1676400 h 3505200"/>
              <a:gd name="connsiteX268" fmla="*/ 2032000 w 6604000"/>
              <a:gd name="connsiteY268" fmla="*/ 1667933 h 3505200"/>
              <a:gd name="connsiteX269" fmla="*/ 2108200 w 6604000"/>
              <a:gd name="connsiteY269" fmla="*/ 1659466 h 3505200"/>
              <a:gd name="connsiteX270" fmla="*/ 2142067 w 6604000"/>
              <a:gd name="connsiteY270" fmla="*/ 1642533 h 3505200"/>
              <a:gd name="connsiteX271" fmla="*/ 2167467 w 6604000"/>
              <a:gd name="connsiteY271" fmla="*/ 1634066 h 3505200"/>
              <a:gd name="connsiteX272" fmla="*/ 2294467 w 6604000"/>
              <a:gd name="connsiteY272" fmla="*/ 1617133 h 3505200"/>
              <a:gd name="connsiteX273" fmla="*/ 2336800 w 6604000"/>
              <a:gd name="connsiteY273" fmla="*/ 1608666 h 3505200"/>
              <a:gd name="connsiteX274" fmla="*/ 2362200 w 6604000"/>
              <a:gd name="connsiteY274" fmla="*/ 1591733 h 3505200"/>
              <a:gd name="connsiteX275" fmla="*/ 2506133 w 6604000"/>
              <a:gd name="connsiteY275" fmla="*/ 1583266 h 3505200"/>
              <a:gd name="connsiteX276" fmla="*/ 2573867 w 6604000"/>
              <a:gd name="connsiteY276" fmla="*/ 1574800 h 3505200"/>
              <a:gd name="connsiteX277" fmla="*/ 2599267 w 6604000"/>
              <a:gd name="connsiteY277" fmla="*/ 1566333 h 3505200"/>
              <a:gd name="connsiteX278" fmla="*/ 2633133 w 6604000"/>
              <a:gd name="connsiteY278" fmla="*/ 1557866 h 3505200"/>
              <a:gd name="connsiteX279" fmla="*/ 2675467 w 6604000"/>
              <a:gd name="connsiteY279" fmla="*/ 1540933 h 3505200"/>
              <a:gd name="connsiteX280" fmla="*/ 2751667 w 6604000"/>
              <a:gd name="connsiteY280" fmla="*/ 1524000 h 3505200"/>
              <a:gd name="connsiteX281" fmla="*/ 2785533 w 6604000"/>
              <a:gd name="connsiteY281" fmla="*/ 1507066 h 3505200"/>
              <a:gd name="connsiteX282" fmla="*/ 2844800 w 6604000"/>
              <a:gd name="connsiteY282" fmla="*/ 1490133 h 3505200"/>
              <a:gd name="connsiteX283" fmla="*/ 2921000 w 6604000"/>
              <a:gd name="connsiteY283" fmla="*/ 1464733 h 3505200"/>
              <a:gd name="connsiteX284" fmla="*/ 2946400 w 6604000"/>
              <a:gd name="connsiteY284" fmla="*/ 1456266 h 3505200"/>
              <a:gd name="connsiteX285" fmla="*/ 2971800 w 6604000"/>
              <a:gd name="connsiteY285" fmla="*/ 1447800 h 3505200"/>
              <a:gd name="connsiteX286" fmla="*/ 3039533 w 6604000"/>
              <a:gd name="connsiteY286" fmla="*/ 1422400 h 3505200"/>
              <a:gd name="connsiteX287" fmla="*/ 3090333 w 6604000"/>
              <a:gd name="connsiteY287" fmla="*/ 1405466 h 3505200"/>
              <a:gd name="connsiteX288" fmla="*/ 3124200 w 6604000"/>
              <a:gd name="connsiteY288" fmla="*/ 1388533 h 3505200"/>
              <a:gd name="connsiteX289" fmla="*/ 3166533 w 6604000"/>
              <a:gd name="connsiteY289" fmla="*/ 1371600 h 3505200"/>
              <a:gd name="connsiteX290" fmla="*/ 3200400 w 6604000"/>
              <a:gd name="connsiteY290" fmla="*/ 1354666 h 3505200"/>
              <a:gd name="connsiteX291" fmla="*/ 3242733 w 6604000"/>
              <a:gd name="connsiteY291" fmla="*/ 1346200 h 3505200"/>
              <a:gd name="connsiteX292" fmla="*/ 3259667 w 6604000"/>
              <a:gd name="connsiteY292" fmla="*/ 1329266 h 3505200"/>
              <a:gd name="connsiteX293" fmla="*/ 3310467 w 6604000"/>
              <a:gd name="connsiteY293" fmla="*/ 1312333 h 3505200"/>
              <a:gd name="connsiteX294" fmla="*/ 3403600 w 6604000"/>
              <a:gd name="connsiteY294" fmla="*/ 1286933 h 3505200"/>
              <a:gd name="connsiteX295" fmla="*/ 3445933 w 6604000"/>
              <a:gd name="connsiteY295" fmla="*/ 1270000 h 3505200"/>
              <a:gd name="connsiteX296" fmla="*/ 3496733 w 6604000"/>
              <a:gd name="connsiteY296" fmla="*/ 1253066 h 3505200"/>
              <a:gd name="connsiteX297" fmla="*/ 3522133 w 6604000"/>
              <a:gd name="connsiteY297" fmla="*/ 1244600 h 3505200"/>
              <a:gd name="connsiteX298" fmla="*/ 3581400 w 6604000"/>
              <a:gd name="connsiteY298" fmla="*/ 1219200 h 3505200"/>
              <a:gd name="connsiteX299" fmla="*/ 3632200 w 6604000"/>
              <a:gd name="connsiteY299" fmla="*/ 1210733 h 3505200"/>
              <a:gd name="connsiteX300" fmla="*/ 3742267 w 6604000"/>
              <a:gd name="connsiteY300" fmla="*/ 1168400 h 3505200"/>
              <a:gd name="connsiteX301" fmla="*/ 3869267 w 6604000"/>
              <a:gd name="connsiteY301" fmla="*/ 1151466 h 3505200"/>
              <a:gd name="connsiteX302" fmla="*/ 3962400 w 6604000"/>
              <a:gd name="connsiteY302" fmla="*/ 1126066 h 3505200"/>
              <a:gd name="connsiteX303" fmla="*/ 4157133 w 6604000"/>
              <a:gd name="connsiteY303" fmla="*/ 1109133 h 3505200"/>
              <a:gd name="connsiteX304" fmla="*/ 4275667 w 6604000"/>
              <a:gd name="connsiteY304" fmla="*/ 1075266 h 3505200"/>
              <a:gd name="connsiteX305" fmla="*/ 4360333 w 6604000"/>
              <a:gd name="connsiteY305" fmla="*/ 1066800 h 3505200"/>
              <a:gd name="connsiteX306" fmla="*/ 4445000 w 6604000"/>
              <a:gd name="connsiteY306" fmla="*/ 1041400 h 3505200"/>
              <a:gd name="connsiteX307" fmla="*/ 4572000 w 6604000"/>
              <a:gd name="connsiteY307" fmla="*/ 1016000 h 3505200"/>
              <a:gd name="connsiteX308" fmla="*/ 4665133 w 6604000"/>
              <a:gd name="connsiteY308" fmla="*/ 1007533 h 3505200"/>
              <a:gd name="connsiteX309" fmla="*/ 4741333 w 6604000"/>
              <a:gd name="connsiteY309" fmla="*/ 990600 h 3505200"/>
              <a:gd name="connsiteX310" fmla="*/ 4851400 w 6604000"/>
              <a:gd name="connsiteY310" fmla="*/ 973666 h 3505200"/>
              <a:gd name="connsiteX311" fmla="*/ 4885267 w 6604000"/>
              <a:gd name="connsiteY311" fmla="*/ 965200 h 3505200"/>
              <a:gd name="connsiteX312" fmla="*/ 5003800 w 6604000"/>
              <a:gd name="connsiteY312" fmla="*/ 939800 h 3505200"/>
              <a:gd name="connsiteX313" fmla="*/ 5063067 w 6604000"/>
              <a:gd name="connsiteY313" fmla="*/ 914400 h 3505200"/>
              <a:gd name="connsiteX314" fmla="*/ 5105400 w 6604000"/>
              <a:gd name="connsiteY314" fmla="*/ 897466 h 3505200"/>
              <a:gd name="connsiteX315" fmla="*/ 5139267 w 6604000"/>
              <a:gd name="connsiteY315" fmla="*/ 889000 h 3505200"/>
              <a:gd name="connsiteX316" fmla="*/ 5190067 w 6604000"/>
              <a:gd name="connsiteY316" fmla="*/ 863600 h 3505200"/>
              <a:gd name="connsiteX317" fmla="*/ 5223933 w 6604000"/>
              <a:gd name="connsiteY317" fmla="*/ 855133 h 3505200"/>
              <a:gd name="connsiteX318" fmla="*/ 5300133 w 6604000"/>
              <a:gd name="connsiteY318" fmla="*/ 838200 h 3505200"/>
              <a:gd name="connsiteX319" fmla="*/ 5325533 w 6604000"/>
              <a:gd name="connsiteY319" fmla="*/ 829733 h 3505200"/>
              <a:gd name="connsiteX320" fmla="*/ 5359400 w 6604000"/>
              <a:gd name="connsiteY320" fmla="*/ 821266 h 3505200"/>
              <a:gd name="connsiteX321" fmla="*/ 5393267 w 6604000"/>
              <a:gd name="connsiteY321" fmla="*/ 795866 h 3505200"/>
              <a:gd name="connsiteX322" fmla="*/ 5528733 w 6604000"/>
              <a:gd name="connsiteY322" fmla="*/ 787400 h 3505200"/>
              <a:gd name="connsiteX323" fmla="*/ 5604933 w 6604000"/>
              <a:gd name="connsiteY323" fmla="*/ 778933 h 3505200"/>
              <a:gd name="connsiteX324" fmla="*/ 5689600 w 6604000"/>
              <a:gd name="connsiteY324" fmla="*/ 770466 h 3505200"/>
              <a:gd name="connsiteX325" fmla="*/ 5740400 w 6604000"/>
              <a:gd name="connsiteY325" fmla="*/ 762000 h 3505200"/>
              <a:gd name="connsiteX326" fmla="*/ 5799667 w 6604000"/>
              <a:gd name="connsiteY326" fmla="*/ 753533 h 3505200"/>
              <a:gd name="connsiteX327" fmla="*/ 5842000 w 6604000"/>
              <a:gd name="connsiteY327" fmla="*/ 745066 h 3505200"/>
              <a:gd name="connsiteX328" fmla="*/ 5909733 w 6604000"/>
              <a:gd name="connsiteY328" fmla="*/ 736600 h 3505200"/>
              <a:gd name="connsiteX329" fmla="*/ 5977467 w 6604000"/>
              <a:gd name="connsiteY329" fmla="*/ 719666 h 3505200"/>
              <a:gd name="connsiteX330" fmla="*/ 6053667 w 6604000"/>
              <a:gd name="connsiteY330" fmla="*/ 711200 h 3505200"/>
              <a:gd name="connsiteX331" fmla="*/ 6079067 w 6604000"/>
              <a:gd name="connsiteY331" fmla="*/ 694266 h 3505200"/>
              <a:gd name="connsiteX332" fmla="*/ 6163733 w 6604000"/>
              <a:gd name="connsiteY332" fmla="*/ 677333 h 3505200"/>
              <a:gd name="connsiteX333" fmla="*/ 6197600 w 6604000"/>
              <a:gd name="connsiteY333" fmla="*/ 668866 h 3505200"/>
              <a:gd name="connsiteX334" fmla="*/ 6256867 w 6604000"/>
              <a:gd name="connsiteY334" fmla="*/ 643466 h 3505200"/>
              <a:gd name="connsiteX335" fmla="*/ 6282267 w 6604000"/>
              <a:gd name="connsiteY335" fmla="*/ 626533 h 3505200"/>
              <a:gd name="connsiteX336" fmla="*/ 6366933 w 6604000"/>
              <a:gd name="connsiteY336" fmla="*/ 601133 h 3505200"/>
              <a:gd name="connsiteX337" fmla="*/ 6417733 w 6604000"/>
              <a:gd name="connsiteY337" fmla="*/ 575733 h 3505200"/>
              <a:gd name="connsiteX338" fmla="*/ 6443133 w 6604000"/>
              <a:gd name="connsiteY338" fmla="*/ 558800 h 3505200"/>
              <a:gd name="connsiteX339" fmla="*/ 6519333 w 6604000"/>
              <a:gd name="connsiteY339" fmla="*/ 533400 h 3505200"/>
              <a:gd name="connsiteX340" fmla="*/ 6544733 w 6604000"/>
              <a:gd name="connsiteY340" fmla="*/ 524933 h 3505200"/>
              <a:gd name="connsiteX341" fmla="*/ 6587067 w 6604000"/>
              <a:gd name="connsiteY341" fmla="*/ 491066 h 3505200"/>
              <a:gd name="connsiteX342" fmla="*/ 6578600 w 6604000"/>
              <a:gd name="connsiteY342" fmla="*/ 372533 h 3505200"/>
              <a:gd name="connsiteX343" fmla="*/ 6570133 w 6604000"/>
              <a:gd name="connsiteY343" fmla="*/ 76200 h 3505200"/>
              <a:gd name="connsiteX344" fmla="*/ 6553200 w 6604000"/>
              <a:gd name="connsiteY344" fmla="*/ 0 h 3505200"/>
              <a:gd name="connsiteX345" fmla="*/ 6527800 w 6604000"/>
              <a:gd name="connsiteY345" fmla="*/ 8466 h 3505200"/>
              <a:gd name="connsiteX346" fmla="*/ 6519333 w 6604000"/>
              <a:gd name="connsiteY346" fmla="*/ 33866 h 3505200"/>
              <a:gd name="connsiteX347" fmla="*/ 6527800 w 6604000"/>
              <a:gd name="connsiteY347" fmla="*/ 59266 h 3505200"/>
              <a:gd name="connsiteX0" fmla="*/ 6527800 w 6604000"/>
              <a:gd name="connsiteY0" fmla="*/ 59266 h 3505200"/>
              <a:gd name="connsiteX1" fmla="*/ 6460067 w 6604000"/>
              <a:gd name="connsiteY1" fmla="*/ 84666 h 3505200"/>
              <a:gd name="connsiteX2" fmla="*/ 6350000 w 6604000"/>
              <a:gd name="connsiteY2" fmla="*/ 101600 h 3505200"/>
              <a:gd name="connsiteX3" fmla="*/ 6180667 w 6604000"/>
              <a:gd name="connsiteY3" fmla="*/ 127000 h 3505200"/>
              <a:gd name="connsiteX4" fmla="*/ 6146800 w 6604000"/>
              <a:gd name="connsiteY4" fmla="*/ 135466 h 3505200"/>
              <a:gd name="connsiteX5" fmla="*/ 6062133 w 6604000"/>
              <a:gd name="connsiteY5" fmla="*/ 152400 h 3505200"/>
              <a:gd name="connsiteX6" fmla="*/ 6011333 w 6604000"/>
              <a:gd name="connsiteY6" fmla="*/ 169333 h 3505200"/>
              <a:gd name="connsiteX7" fmla="*/ 5926667 w 6604000"/>
              <a:gd name="connsiteY7" fmla="*/ 177800 h 3505200"/>
              <a:gd name="connsiteX8" fmla="*/ 5909733 w 6604000"/>
              <a:gd name="connsiteY8" fmla="*/ 194733 h 3505200"/>
              <a:gd name="connsiteX9" fmla="*/ 5850467 w 6604000"/>
              <a:gd name="connsiteY9" fmla="*/ 211666 h 3505200"/>
              <a:gd name="connsiteX10" fmla="*/ 5748867 w 6604000"/>
              <a:gd name="connsiteY10" fmla="*/ 237066 h 3505200"/>
              <a:gd name="connsiteX11" fmla="*/ 5664200 w 6604000"/>
              <a:gd name="connsiteY11" fmla="*/ 262466 h 3505200"/>
              <a:gd name="connsiteX12" fmla="*/ 5638800 w 6604000"/>
              <a:gd name="connsiteY12" fmla="*/ 270933 h 3505200"/>
              <a:gd name="connsiteX13" fmla="*/ 5545667 w 6604000"/>
              <a:gd name="connsiteY13" fmla="*/ 287866 h 3505200"/>
              <a:gd name="connsiteX14" fmla="*/ 5511800 w 6604000"/>
              <a:gd name="connsiteY14" fmla="*/ 304800 h 3505200"/>
              <a:gd name="connsiteX15" fmla="*/ 5444067 w 6604000"/>
              <a:gd name="connsiteY15" fmla="*/ 313266 h 3505200"/>
              <a:gd name="connsiteX16" fmla="*/ 5393267 w 6604000"/>
              <a:gd name="connsiteY16" fmla="*/ 321733 h 3505200"/>
              <a:gd name="connsiteX17" fmla="*/ 5367867 w 6604000"/>
              <a:gd name="connsiteY17" fmla="*/ 338666 h 3505200"/>
              <a:gd name="connsiteX18" fmla="*/ 5300133 w 6604000"/>
              <a:gd name="connsiteY18" fmla="*/ 347133 h 3505200"/>
              <a:gd name="connsiteX19" fmla="*/ 5257800 w 6604000"/>
              <a:gd name="connsiteY19" fmla="*/ 355600 h 3505200"/>
              <a:gd name="connsiteX20" fmla="*/ 5113867 w 6604000"/>
              <a:gd name="connsiteY20" fmla="*/ 389466 h 3505200"/>
              <a:gd name="connsiteX21" fmla="*/ 5037667 w 6604000"/>
              <a:gd name="connsiteY21" fmla="*/ 397933 h 3505200"/>
              <a:gd name="connsiteX22" fmla="*/ 5003800 w 6604000"/>
              <a:gd name="connsiteY22" fmla="*/ 406400 h 3505200"/>
              <a:gd name="connsiteX23" fmla="*/ 4859867 w 6604000"/>
              <a:gd name="connsiteY23" fmla="*/ 431800 h 3505200"/>
              <a:gd name="connsiteX24" fmla="*/ 4800600 w 6604000"/>
              <a:gd name="connsiteY24" fmla="*/ 448733 h 3505200"/>
              <a:gd name="connsiteX25" fmla="*/ 4775200 w 6604000"/>
              <a:gd name="connsiteY25" fmla="*/ 457200 h 3505200"/>
              <a:gd name="connsiteX26" fmla="*/ 4707467 w 6604000"/>
              <a:gd name="connsiteY26" fmla="*/ 465666 h 3505200"/>
              <a:gd name="connsiteX27" fmla="*/ 4656667 w 6604000"/>
              <a:gd name="connsiteY27" fmla="*/ 482600 h 3505200"/>
              <a:gd name="connsiteX28" fmla="*/ 4605867 w 6604000"/>
              <a:gd name="connsiteY28" fmla="*/ 491066 h 3505200"/>
              <a:gd name="connsiteX29" fmla="*/ 4580467 w 6604000"/>
              <a:gd name="connsiteY29" fmla="*/ 508000 h 3505200"/>
              <a:gd name="connsiteX30" fmla="*/ 4436533 w 6604000"/>
              <a:gd name="connsiteY30" fmla="*/ 533400 h 3505200"/>
              <a:gd name="connsiteX31" fmla="*/ 4360333 w 6604000"/>
              <a:gd name="connsiteY31" fmla="*/ 567266 h 3505200"/>
              <a:gd name="connsiteX32" fmla="*/ 4334933 w 6604000"/>
              <a:gd name="connsiteY32" fmla="*/ 575733 h 3505200"/>
              <a:gd name="connsiteX33" fmla="*/ 4309533 w 6604000"/>
              <a:gd name="connsiteY33" fmla="*/ 584200 h 3505200"/>
              <a:gd name="connsiteX34" fmla="*/ 4258733 w 6604000"/>
              <a:gd name="connsiteY34" fmla="*/ 592666 h 3505200"/>
              <a:gd name="connsiteX35" fmla="*/ 4233333 w 6604000"/>
              <a:gd name="connsiteY35" fmla="*/ 601133 h 3505200"/>
              <a:gd name="connsiteX36" fmla="*/ 4191000 w 6604000"/>
              <a:gd name="connsiteY36" fmla="*/ 618066 h 3505200"/>
              <a:gd name="connsiteX37" fmla="*/ 4114800 w 6604000"/>
              <a:gd name="connsiteY37" fmla="*/ 626533 h 3505200"/>
              <a:gd name="connsiteX38" fmla="*/ 4047067 w 6604000"/>
              <a:gd name="connsiteY38" fmla="*/ 643466 h 3505200"/>
              <a:gd name="connsiteX39" fmla="*/ 3987800 w 6604000"/>
              <a:gd name="connsiteY39" fmla="*/ 651933 h 3505200"/>
              <a:gd name="connsiteX40" fmla="*/ 3793067 w 6604000"/>
              <a:gd name="connsiteY40" fmla="*/ 685800 h 3505200"/>
              <a:gd name="connsiteX41" fmla="*/ 3683000 w 6604000"/>
              <a:gd name="connsiteY41" fmla="*/ 719666 h 3505200"/>
              <a:gd name="connsiteX42" fmla="*/ 3505200 w 6604000"/>
              <a:gd name="connsiteY42" fmla="*/ 736600 h 3505200"/>
              <a:gd name="connsiteX43" fmla="*/ 3429000 w 6604000"/>
              <a:gd name="connsiteY43" fmla="*/ 745066 h 3505200"/>
              <a:gd name="connsiteX44" fmla="*/ 3378200 w 6604000"/>
              <a:gd name="connsiteY44" fmla="*/ 753533 h 3505200"/>
              <a:gd name="connsiteX45" fmla="*/ 3268133 w 6604000"/>
              <a:gd name="connsiteY45" fmla="*/ 762000 h 3505200"/>
              <a:gd name="connsiteX46" fmla="*/ 3234267 w 6604000"/>
              <a:gd name="connsiteY46" fmla="*/ 770466 h 3505200"/>
              <a:gd name="connsiteX47" fmla="*/ 3149600 w 6604000"/>
              <a:gd name="connsiteY47" fmla="*/ 787400 h 3505200"/>
              <a:gd name="connsiteX48" fmla="*/ 3056467 w 6604000"/>
              <a:gd name="connsiteY48" fmla="*/ 838200 h 3505200"/>
              <a:gd name="connsiteX49" fmla="*/ 3031067 w 6604000"/>
              <a:gd name="connsiteY49" fmla="*/ 846666 h 3505200"/>
              <a:gd name="connsiteX50" fmla="*/ 2997200 w 6604000"/>
              <a:gd name="connsiteY50" fmla="*/ 872066 h 3505200"/>
              <a:gd name="connsiteX51" fmla="*/ 2980267 w 6604000"/>
              <a:gd name="connsiteY51" fmla="*/ 889000 h 3505200"/>
              <a:gd name="connsiteX52" fmla="*/ 2921000 w 6604000"/>
              <a:gd name="connsiteY52" fmla="*/ 931333 h 3505200"/>
              <a:gd name="connsiteX53" fmla="*/ 2870200 w 6604000"/>
              <a:gd name="connsiteY53" fmla="*/ 982133 h 3505200"/>
              <a:gd name="connsiteX54" fmla="*/ 2810933 w 6604000"/>
              <a:gd name="connsiteY54" fmla="*/ 1016000 h 3505200"/>
              <a:gd name="connsiteX55" fmla="*/ 2777067 w 6604000"/>
              <a:gd name="connsiteY55" fmla="*/ 1041400 h 3505200"/>
              <a:gd name="connsiteX56" fmla="*/ 2751667 w 6604000"/>
              <a:gd name="connsiteY56" fmla="*/ 1066800 h 3505200"/>
              <a:gd name="connsiteX57" fmla="*/ 2717800 w 6604000"/>
              <a:gd name="connsiteY57" fmla="*/ 1075266 h 3505200"/>
              <a:gd name="connsiteX58" fmla="*/ 2675467 w 6604000"/>
              <a:gd name="connsiteY58" fmla="*/ 1100666 h 3505200"/>
              <a:gd name="connsiteX59" fmla="*/ 2658533 w 6604000"/>
              <a:gd name="connsiteY59" fmla="*/ 1117600 h 3505200"/>
              <a:gd name="connsiteX60" fmla="*/ 2582333 w 6604000"/>
              <a:gd name="connsiteY60" fmla="*/ 1126066 h 3505200"/>
              <a:gd name="connsiteX61" fmla="*/ 2548467 w 6604000"/>
              <a:gd name="connsiteY61" fmla="*/ 1134533 h 3505200"/>
              <a:gd name="connsiteX62" fmla="*/ 2489200 w 6604000"/>
              <a:gd name="connsiteY62" fmla="*/ 1143000 h 3505200"/>
              <a:gd name="connsiteX63" fmla="*/ 2463800 w 6604000"/>
              <a:gd name="connsiteY63" fmla="*/ 1159933 h 3505200"/>
              <a:gd name="connsiteX64" fmla="*/ 2396067 w 6604000"/>
              <a:gd name="connsiteY64" fmla="*/ 1176866 h 3505200"/>
              <a:gd name="connsiteX65" fmla="*/ 2362200 w 6604000"/>
              <a:gd name="connsiteY65" fmla="*/ 1185333 h 3505200"/>
              <a:gd name="connsiteX66" fmla="*/ 2294467 w 6604000"/>
              <a:gd name="connsiteY66" fmla="*/ 1193800 h 3505200"/>
              <a:gd name="connsiteX67" fmla="*/ 2226733 w 6604000"/>
              <a:gd name="connsiteY67" fmla="*/ 1210733 h 3505200"/>
              <a:gd name="connsiteX68" fmla="*/ 2142067 w 6604000"/>
              <a:gd name="connsiteY68" fmla="*/ 1227666 h 3505200"/>
              <a:gd name="connsiteX69" fmla="*/ 2116667 w 6604000"/>
              <a:gd name="connsiteY69" fmla="*/ 1236133 h 3505200"/>
              <a:gd name="connsiteX70" fmla="*/ 2065867 w 6604000"/>
              <a:gd name="connsiteY70" fmla="*/ 1244600 h 3505200"/>
              <a:gd name="connsiteX71" fmla="*/ 2040467 w 6604000"/>
              <a:gd name="connsiteY71" fmla="*/ 1253066 h 3505200"/>
              <a:gd name="connsiteX72" fmla="*/ 1998133 w 6604000"/>
              <a:gd name="connsiteY72" fmla="*/ 1261533 h 3505200"/>
              <a:gd name="connsiteX73" fmla="*/ 1972733 w 6604000"/>
              <a:gd name="connsiteY73" fmla="*/ 1278466 h 3505200"/>
              <a:gd name="connsiteX74" fmla="*/ 1871133 w 6604000"/>
              <a:gd name="connsiteY74" fmla="*/ 1295400 h 3505200"/>
              <a:gd name="connsiteX75" fmla="*/ 1752600 w 6604000"/>
              <a:gd name="connsiteY75" fmla="*/ 1320800 h 3505200"/>
              <a:gd name="connsiteX76" fmla="*/ 1566333 w 6604000"/>
              <a:gd name="connsiteY76" fmla="*/ 1337733 h 3505200"/>
              <a:gd name="connsiteX77" fmla="*/ 25400 w 6604000"/>
              <a:gd name="connsiteY77" fmla="*/ 1769533 h 3505200"/>
              <a:gd name="connsiteX78" fmla="*/ 0 w 6604000"/>
              <a:gd name="connsiteY78" fmla="*/ 1778000 h 3505200"/>
              <a:gd name="connsiteX79" fmla="*/ 50800 w 6604000"/>
              <a:gd name="connsiteY79" fmla="*/ 1786466 h 3505200"/>
              <a:gd name="connsiteX80" fmla="*/ 84667 w 6604000"/>
              <a:gd name="connsiteY80" fmla="*/ 1803400 h 3505200"/>
              <a:gd name="connsiteX81" fmla="*/ 220133 w 6604000"/>
              <a:gd name="connsiteY81" fmla="*/ 1811866 h 3505200"/>
              <a:gd name="connsiteX82" fmla="*/ 372533 w 6604000"/>
              <a:gd name="connsiteY82" fmla="*/ 1854200 h 3505200"/>
              <a:gd name="connsiteX83" fmla="*/ 457200 w 6604000"/>
              <a:gd name="connsiteY83" fmla="*/ 1871133 h 3505200"/>
              <a:gd name="connsiteX84" fmla="*/ 651933 w 6604000"/>
              <a:gd name="connsiteY84" fmla="*/ 1888066 h 3505200"/>
              <a:gd name="connsiteX85" fmla="*/ 702733 w 6604000"/>
              <a:gd name="connsiteY85" fmla="*/ 1896533 h 3505200"/>
              <a:gd name="connsiteX86" fmla="*/ 736600 w 6604000"/>
              <a:gd name="connsiteY86" fmla="*/ 1905000 h 3505200"/>
              <a:gd name="connsiteX87" fmla="*/ 855133 w 6604000"/>
              <a:gd name="connsiteY87" fmla="*/ 1913466 h 3505200"/>
              <a:gd name="connsiteX88" fmla="*/ 1126067 w 6604000"/>
              <a:gd name="connsiteY88" fmla="*/ 1938866 h 3505200"/>
              <a:gd name="connsiteX89" fmla="*/ 1159933 w 6604000"/>
              <a:gd name="connsiteY89" fmla="*/ 1947333 h 3505200"/>
              <a:gd name="connsiteX90" fmla="*/ 1202267 w 6604000"/>
              <a:gd name="connsiteY90" fmla="*/ 1955800 h 3505200"/>
              <a:gd name="connsiteX91" fmla="*/ 1286933 w 6604000"/>
              <a:gd name="connsiteY91" fmla="*/ 1981200 h 3505200"/>
              <a:gd name="connsiteX92" fmla="*/ 1346200 w 6604000"/>
              <a:gd name="connsiteY92" fmla="*/ 1989666 h 3505200"/>
              <a:gd name="connsiteX93" fmla="*/ 1405467 w 6604000"/>
              <a:gd name="connsiteY93" fmla="*/ 2006600 h 3505200"/>
              <a:gd name="connsiteX94" fmla="*/ 1447800 w 6604000"/>
              <a:gd name="connsiteY94" fmla="*/ 2015066 h 3505200"/>
              <a:gd name="connsiteX95" fmla="*/ 1473200 w 6604000"/>
              <a:gd name="connsiteY95" fmla="*/ 2023533 h 3505200"/>
              <a:gd name="connsiteX96" fmla="*/ 1507067 w 6604000"/>
              <a:gd name="connsiteY96" fmla="*/ 2032000 h 3505200"/>
              <a:gd name="connsiteX97" fmla="*/ 1583267 w 6604000"/>
              <a:gd name="connsiteY97" fmla="*/ 2091266 h 3505200"/>
              <a:gd name="connsiteX98" fmla="*/ 1583267 w 6604000"/>
              <a:gd name="connsiteY98" fmla="*/ 2091266 h 3505200"/>
              <a:gd name="connsiteX99" fmla="*/ 1651000 w 6604000"/>
              <a:gd name="connsiteY99" fmla="*/ 2142066 h 3505200"/>
              <a:gd name="connsiteX100" fmla="*/ 1676400 w 6604000"/>
              <a:gd name="connsiteY100" fmla="*/ 2150533 h 3505200"/>
              <a:gd name="connsiteX101" fmla="*/ 1769533 w 6604000"/>
              <a:gd name="connsiteY101" fmla="*/ 2201333 h 3505200"/>
              <a:gd name="connsiteX102" fmla="*/ 1837267 w 6604000"/>
              <a:gd name="connsiteY102" fmla="*/ 2243666 h 3505200"/>
              <a:gd name="connsiteX103" fmla="*/ 1888067 w 6604000"/>
              <a:gd name="connsiteY103" fmla="*/ 2269066 h 3505200"/>
              <a:gd name="connsiteX104" fmla="*/ 1972733 w 6604000"/>
              <a:gd name="connsiteY104" fmla="*/ 2294466 h 3505200"/>
              <a:gd name="connsiteX105" fmla="*/ 2006600 w 6604000"/>
              <a:gd name="connsiteY105" fmla="*/ 2311400 h 3505200"/>
              <a:gd name="connsiteX106" fmla="*/ 2116667 w 6604000"/>
              <a:gd name="connsiteY106" fmla="*/ 2336800 h 3505200"/>
              <a:gd name="connsiteX107" fmla="*/ 2192867 w 6604000"/>
              <a:gd name="connsiteY107" fmla="*/ 2362200 h 3505200"/>
              <a:gd name="connsiteX108" fmla="*/ 2277533 w 6604000"/>
              <a:gd name="connsiteY108" fmla="*/ 2387600 h 3505200"/>
              <a:gd name="connsiteX109" fmla="*/ 2328333 w 6604000"/>
              <a:gd name="connsiteY109" fmla="*/ 2413000 h 3505200"/>
              <a:gd name="connsiteX110" fmla="*/ 2379133 w 6604000"/>
              <a:gd name="connsiteY110" fmla="*/ 2421466 h 3505200"/>
              <a:gd name="connsiteX111" fmla="*/ 2421467 w 6604000"/>
              <a:gd name="connsiteY111" fmla="*/ 2438400 h 3505200"/>
              <a:gd name="connsiteX112" fmla="*/ 2472267 w 6604000"/>
              <a:gd name="connsiteY112" fmla="*/ 2455333 h 3505200"/>
              <a:gd name="connsiteX113" fmla="*/ 2582333 w 6604000"/>
              <a:gd name="connsiteY113" fmla="*/ 2514600 h 3505200"/>
              <a:gd name="connsiteX114" fmla="*/ 2607733 w 6604000"/>
              <a:gd name="connsiteY114" fmla="*/ 2531533 h 3505200"/>
              <a:gd name="connsiteX115" fmla="*/ 2683933 w 6604000"/>
              <a:gd name="connsiteY115" fmla="*/ 2556933 h 3505200"/>
              <a:gd name="connsiteX116" fmla="*/ 2768600 w 6604000"/>
              <a:gd name="connsiteY116" fmla="*/ 2590800 h 3505200"/>
              <a:gd name="connsiteX117" fmla="*/ 2802467 w 6604000"/>
              <a:gd name="connsiteY117" fmla="*/ 2607733 h 3505200"/>
              <a:gd name="connsiteX118" fmla="*/ 2853267 w 6604000"/>
              <a:gd name="connsiteY118" fmla="*/ 2616200 h 3505200"/>
              <a:gd name="connsiteX119" fmla="*/ 2904067 w 6604000"/>
              <a:gd name="connsiteY119" fmla="*/ 2633133 h 3505200"/>
              <a:gd name="connsiteX120" fmla="*/ 3022600 w 6604000"/>
              <a:gd name="connsiteY120" fmla="*/ 2658533 h 3505200"/>
              <a:gd name="connsiteX121" fmla="*/ 3064933 w 6604000"/>
              <a:gd name="connsiteY121" fmla="*/ 2675466 h 3505200"/>
              <a:gd name="connsiteX122" fmla="*/ 3098800 w 6604000"/>
              <a:gd name="connsiteY122" fmla="*/ 2692400 h 3505200"/>
              <a:gd name="connsiteX123" fmla="*/ 3149600 w 6604000"/>
              <a:gd name="connsiteY123" fmla="*/ 2700866 h 3505200"/>
              <a:gd name="connsiteX124" fmla="*/ 3191933 w 6604000"/>
              <a:gd name="connsiteY124" fmla="*/ 2726266 h 3505200"/>
              <a:gd name="connsiteX125" fmla="*/ 3259667 w 6604000"/>
              <a:gd name="connsiteY125" fmla="*/ 2751666 h 3505200"/>
              <a:gd name="connsiteX126" fmla="*/ 3293533 w 6604000"/>
              <a:gd name="connsiteY126" fmla="*/ 2777066 h 3505200"/>
              <a:gd name="connsiteX127" fmla="*/ 3318933 w 6604000"/>
              <a:gd name="connsiteY127" fmla="*/ 2785533 h 3505200"/>
              <a:gd name="connsiteX128" fmla="*/ 3352800 w 6604000"/>
              <a:gd name="connsiteY128" fmla="*/ 2802466 h 3505200"/>
              <a:gd name="connsiteX129" fmla="*/ 3462867 w 6604000"/>
              <a:gd name="connsiteY129" fmla="*/ 2827866 h 3505200"/>
              <a:gd name="connsiteX130" fmla="*/ 3581400 w 6604000"/>
              <a:gd name="connsiteY130" fmla="*/ 2853266 h 3505200"/>
              <a:gd name="connsiteX131" fmla="*/ 3606800 w 6604000"/>
              <a:gd name="connsiteY131" fmla="*/ 2870200 h 3505200"/>
              <a:gd name="connsiteX132" fmla="*/ 3708400 w 6604000"/>
              <a:gd name="connsiteY132" fmla="*/ 2878666 h 3505200"/>
              <a:gd name="connsiteX133" fmla="*/ 3776133 w 6604000"/>
              <a:gd name="connsiteY133" fmla="*/ 2887133 h 3505200"/>
              <a:gd name="connsiteX134" fmla="*/ 3818467 w 6604000"/>
              <a:gd name="connsiteY134" fmla="*/ 2895600 h 3505200"/>
              <a:gd name="connsiteX135" fmla="*/ 3945467 w 6604000"/>
              <a:gd name="connsiteY135" fmla="*/ 2904066 h 3505200"/>
              <a:gd name="connsiteX136" fmla="*/ 4047067 w 6604000"/>
              <a:gd name="connsiteY136" fmla="*/ 2921000 h 3505200"/>
              <a:gd name="connsiteX137" fmla="*/ 4275667 w 6604000"/>
              <a:gd name="connsiteY137" fmla="*/ 2929466 h 3505200"/>
              <a:gd name="connsiteX138" fmla="*/ 4470400 w 6604000"/>
              <a:gd name="connsiteY138" fmla="*/ 2937933 h 3505200"/>
              <a:gd name="connsiteX139" fmla="*/ 4563533 w 6604000"/>
              <a:gd name="connsiteY139" fmla="*/ 2946400 h 3505200"/>
              <a:gd name="connsiteX140" fmla="*/ 4648200 w 6604000"/>
              <a:gd name="connsiteY140" fmla="*/ 2971800 h 3505200"/>
              <a:gd name="connsiteX141" fmla="*/ 4775200 w 6604000"/>
              <a:gd name="connsiteY141" fmla="*/ 2988733 h 3505200"/>
              <a:gd name="connsiteX142" fmla="*/ 5063067 w 6604000"/>
              <a:gd name="connsiteY142" fmla="*/ 3005666 h 3505200"/>
              <a:gd name="connsiteX143" fmla="*/ 5088467 w 6604000"/>
              <a:gd name="connsiteY143" fmla="*/ 3014133 h 3505200"/>
              <a:gd name="connsiteX144" fmla="*/ 5113867 w 6604000"/>
              <a:gd name="connsiteY144" fmla="*/ 3031066 h 3505200"/>
              <a:gd name="connsiteX145" fmla="*/ 5156200 w 6604000"/>
              <a:gd name="connsiteY145" fmla="*/ 3039533 h 3505200"/>
              <a:gd name="connsiteX146" fmla="*/ 5190067 w 6604000"/>
              <a:gd name="connsiteY146" fmla="*/ 3056466 h 3505200"/>
              <a:gd name="connsiteX147" fmla="*/ 5223933 w 6604000"/>
              <a:gd name="connsiteY147" fmla="*/ 3064933 h 3505200"/>
              <a:gd name="connsiteX148" fmla="*/ 5249333 w 6604000"/>
              <a:gd name="connsiteY148" fmla="*/ 3073400 h 3505200"/>
              <a:gd name="connsiteX149" fmla="*/ 5325533 w 6604000"/>
              <a:gd name="connsiteY149" fmla="*/ 3107266 h 3505200"/>
              <a:gd name="connsiteX150" fmla="*/ 5350933 w 6604000"/>
              <a:gd name="connsiteY150" fmla="*/ 3115733 h 3505200"/>
              <a:gd name="connsiteX151" fmla="*/ 5410200 w 6604000"/>
              <a:gd name="connsiteY151" fmla="*/ 3158066 h 3505200"/>
              <a:gd name="connsiteX152" fmla="*/ 5435600 w 6604000"/>
              <a:gd name="connsiteY152" fmla="*/ 3166533 h 3505200"/>
              <a:gd name="connsiteX153" fmla="*/ 5461000 w 6604000"/>
              <a:gd name="connsiteY153" fmla="*/ 3183466 h 3505200"/>
              <a:gd name="connsiteX154" fmla="*/ 5486400 w 6604000"/>
              <a:gd name="connsiteY154" fmla="*/ 3191933 h 3505200"/>
              <a:gd name="connsiteX155" fmla="*/ 5511800 w 6604000"/>
              <a:gd name="connsiteY155" fmla="*/ 3208866 h 3505200"/>
              <a:gd name="connsiteX156" fmla="*/ 5562600 w 6604000"/>
              <a:gd name="connsiteY156" fmla="*/ 3217333 h 3505200"/>
              <a:gd name="connsiteX157" fmla="*/ 5596467 w 6604000"/>
              <a:gd name="connsiteY157" fmla="*/ 3234266 h 3505200"/>
              <a:gd name="connsiteX158" fmla="*/ 5613400 w 6604000"/>
              <a:gd name="connsiteY158" fmla="*/ 3251200 h 3505200"/>
              <a:gd name="connsiteX159" fmla="*/ 5715000 w 6604000"/>
              <a:gd name="connsiteY159" fmla="*/ 3268133 h 3505200"/>
              <a:gd name="connsiteX160" fmla="*/ 5740400 w 6604000"/>
              <a:gd name="connsiteY160" fmla="*/ 3285066 h 3505200"/>
              <a:gd name="connsiteX161" fmla="*/ 5901267 w 6604000"/>
              <a:gd name="connsiteY161" fmla="*/ 3302000 h 3505200"/>
              <a:gd name="connsiteX162" fmla="*/ 5960533 w 6604000"/>
              <a:gd name="connsiteY162" fmla="*/ 3318933 h 3505200"/>
              <a:gd name="connsiteX163" fmla="*/ 6002867 w 6604000"/>
              <a:gd name="connsiteY163" fmla="*/ 3335866 h 3505200"/>
              <a:gd name="connsiteX164" fmla="*/ 6028267 w 6604000"/>
              <a:gd name="connsiteY164" fmla="*/ 3344333 h 3505200"/>
              <a:gd name="connsiteX165" fmla="*/ 6062133 w 6604000"/>
              <a:gd name="connsiteY165" fmla="*/ 3361266 h 3505200"/>
              <a:gd name="connsiteX166" fmla="*/ 6112933 w 6604000"/>
              <a:gd name="connsiteY166" fmla="*/ 3386666 h 3505200"/>
              <a:gd name="connsiteX167" fmla="*/ 6197600 w 6604000"/>
              <a:gd name="connsiteY167" fmla="*/ 3403600 h 3505200"/>
              <a:gd name="connsiteX168" fmla="*/ 6299200 w 6604000"/>
              <a:gd name="connsiteY168" fmla="*/ 3420533 h 3505200"/>
              <a:gd name="connsiteX169" fmla="*/ 6324600 w 6604000"/>
              <a:gd name="connsiteY169" fmla="*/ 3429000 h 3505200"/>
              <a:gd name="connsiteX170" fmla="*/ 6358467 w 6604000"/>
              <a:gd name="connsiteY170" fmla="*/ 3437466 h 3505200"/>
              <a:gd name="connsiteX171" fmla="*/ 6409267 w 6604000"/>
              <a:gd name="connsiteY171" fmla="*/ 3454400 h 3505200"/>
              <a:gd name="connsiteX172" fmla="*/ 6434667 w 6604000"/>
              <a:gd name="connsiteY172" fmla="*/ 3462866 h 3505200"/>
              <a:gd name="connsiteX173" fmla="*/ 6519333 w 6604000"/>
              <a:gd name="connsiteY173" fmla="*/ 3479800 h 3505200"/>
              <a:gd name="connsiteX174" fmla="*/ 6570133 w 6604000"/>
              <a:gd name="connsiteY174" fmla="*/ 3496733 h 3505200"/>
              <a:gd name="connsiteX175" fmla="*/ 6595533 w 6604000"/>
              <a:gd name="connsiteY175" fmla="*/ 3505200 h 3505200"/>
              <a:gd name="connsiteX176" fmla="*/ 6604000 w 6604000"/>
              <a:gd name="connsiteY176" fmla="*/ 3471333 h 3505200"/>
              <a:gd name="connsiteX177" fmla="*/ 6595533 w 6604000"/>
              <a:gd name="connsiteY177" fmla="*/ 3437466 h 3505200"/>
              <a:gd name="connsiteX178" fmla="*/ 6587067 w 6604000"/>
              <a:gd name="connsiteY178" fmla="*/ 3412066 h 3505200"/>
              <a:gd name="connsiteX179" fmla="*/ 6544733 w 6604000"/>
              <a:gd name="connsiteY179" fmla="*/ 3361266 h 3505200"/>
              <a:gd name="connsiteX180" fmla="*/ 6519333 w 6604000"/>
              <a:gd name="connsiteY180" fmla="*/ 3276600 h 3505200"/>
              <a:gd name="connsiteX181" fmla="*/ 6493933 w 6604000"/>
              <a:gd name="connsiteY181" fmla="*/ 3107266 h 3505200"/>
              <a:gd name="connsiteX182" fmla="*/ 6485467 w 6604000"/>
              <a:gd name="connsiteY182" fmla="*/ 3039533 h 3505200"/>
              <a:gd name="connsiteX183" fmla="*/ 6172200 w 6604000"/>
              <a:gd name="connsiteY183" fmla="*/ 3014133 h 3505200"/>
              <a:gd name="connsiteX184" fmla="*/ 6121400 w 6604000"/>
              <a:gd name="connsiteY184" fmla="*/ 3005666 h 3505200"/>
              <a:gd name="connsiteX185" fmla="*/ 6053667 w 6604000"/>
              <a:gd name="connsiteY185" fmla="*/ 2988733 h 3505200"/>
              <a:gd name="connsiteX186" fmla="*/ 5952067 w 6604000"/>
              <a:gd name="connsiteY186" fmla="*/ 2980266 h 3505200"/>
              <a:gd name="connsiteX187" fmla="*/ 5909733 w 6604000"/>
              <a:gd name="connsiteY187" fmla="*/ 2971800 h 3505200"/>
              <a:gd name="connsiteX188" fmla="*/ 5833533 w 6604000"/>
              <a:gd name="connsiteY188" fmla="*/ 2963333 h 3505200"/>
              <a:gd name="connsiteX189" fmla="*/ 5799667 w 6604000"/>
              <a:gd name="connsiteY189" fmla="*/ 2946400 h 3505200"/>
              <a:gd name="connsiteX190" fmla="*/ 5748867 w 6604000"/>
              <a:gd name="connsiteY190" fmla="*/ 2937933 h 3505200"/>
              <a:gd name="connsiteX191" fmla="*/ 5689600 w 6604000"/>
              <a:gd name="connsiteY191" fmla="*/ 2912533 h 3505200"/>
              <a:gd name="connsiteX192" fmla="*/ 5545667 w 6604000"/>
              <a:gd name="connsiteY192" fmla="*/ 2887133 h 3505200"/>
              <a:gd name="connsiteX193" fmla="*/ 5469467 w 6604000"/>
              <a:gd name="connsiteY193" fmla="*/ 2861733 h 3505200"/>
              <a:gd name="connsiteX194" fmla="*/ 5444067 w 6604000"/>
              <a:gd name="connsiteY194" fmla="*/ 2853266 h 3505200"/>
              <a:gd name="connsiteX195" fmla="*/ 5418667 w 6604000"/>
              <a:gd name="connsiteY195" fmla="*/ 2844800 h 3505200"/>
              <a:gd name="connsiteX196" fmla="*/ 5350933 w 6604000"/>
              <a:gd name="connsiteY196" fmla="*/ 2810933 h 3505200"/>
              <a:gd name="connsiteX197" fmla="*/ 5308600 w 6604000"/>
              <a:gd name="connsiteY197" fmla="*/ 2794000 h 3505200"/>
              <a:gd name="connsiteX198" fmla="*/ 5249333 w 6604000"/>
              <a:gd name="connsiteY198" fmla="*/ 2760133 h 3505200"/>
              <a:gd name="connsiteX199" fmla="*/ 5198533 w 6604000"/>
              <a:gd name="connsiteY199" fmla="*/ 2743200 h 3505200"/>
              <a:gd name="connsiteX200" fmla="*/ 5173133 w 6604000"/>
              <a:gd name="connsiteY200" fmla="*/ 2726266 h 3505200"/>
              <a:gd name="connsiteX201" fmla="*/ 5130800 w 6604000"/>
              <a:gd name="connsiteY201" fmla="*/ 2709333 h 3505200"/>
              <a:gd name="connsiteX202" fmla="*/ 5105400 w 6604000"/>
              <a:gd name="connsiteY202" fmla="*/ 2700866 h 3505200"/>
              <a:gd name="connsiteX203" fmla="*/ 5080000 w 6604000"/>
              <a:gd name="connsiteY203" fmla="*/ 2683933 h 3505200"/>
              <a:gd name="connsiteX204" fmla="*/ 4995333 w 6604000"/>
              <a:gd name="connsiteY204" fmla="*/ 2667000 h 3505200"/>
              <a:gd name="connsiteX205" fmla="*/ 4936067 w 6604000"/>
              <a:gd name="connsiteY205" fmla="*/ 2650066 h 3505200"/>
              <a:gd name="connsiteX206" fmla="*/ 4885267 w 6604000"/>
              <a:gd name="connsiteY206" fmla="*/ 2641600 h 3505200"/>
              <a:gd name="connsiteX207" fmla="*/ 4851400 w 6604000"/>
              <a:gd name="connsiteY207" fmla="*/ 2633133 h 3505200"/>
              <a:gd name="connsiteX208" fmla="*/ 4809067 w 6604000"/>
              <a:gd name="connsiteY208" fmla="*/ 2624666 h 3505200"/>
              <a:gd name="connsiteX209" fmla="*/ 4783667 w 6604000"/>
              <a:gd name="connsiteY209" fmla="*/ 2607733 h 3505200"/>
              <a:gd name="connsiteX210" fmla="*/ 4690533 w 6604000"/>
              <a:gd name="connsiteY210" fmla="*/ 2590800 h 3505200"/>
              <a:gd name="connsiteX211" fmla="*/ 4622800 w 6604000"/>
              <a:gd name="connsiteY211" fmla="*/ 2582333 h 3505200"/>
              <a:gd name="connsiteX212" fmla="*/ 4572000 w 6604000"/>
              <a:gd name="connsiteY212" fmla="*/ 2573866 h 3505200"/>
              <a:gd name="connsiteX213" fmla="*/ 4495800 w 6604000"/>
              <a:gd name="connsiteY213" fmla="*/ 2565400 h 3505200"/>
              <a:gd name="connsiteX214" fmla="*/ 4402667 w 6604000"/>
              <a:gd name="connsiteY214" fmla="*/ 2540000 h 3505200"/>
              <a:gd name="connsiteX215" fmla="*/ 4368800 w 6604000"/>
              <a:gd name="connsiteY215" fmla="*/ 2531533 h 3505200"/>
              <a:gd name="connsiteX216" fmla="*/ 4326467 w 6604000"/>
              <a:gd name="connsiteY216" fmla="*/ 2523066 h 3505200"/>
              <a:gd name="connsiteX217" fmla="*/ 4275667 w 6604000"/>
              <a:gd name="connsiteY217" fmla="*/ 2506133 h 3505200"/>
              <a:gd name="connsiteX218" fmla="*/ 4199467 w 6604000"/>
              <a:gd name="connsiteY218" fmla="*/ 2497666 h 3505200"/>
              <a:gd name="connsiteX219" fmla="*/ 4174067 w 6604000"/>
              <a:gd name="connsiteY219" fmla="*/ 2480733 h 3505200"/>
              <a:gd name="connsiteX220" fmla="*/ 4080933 w 6604000"/>
              <a:gd name="connsiteY220" fmla="*/ 2446866 h 3505200"/>
              <a:gd name="connsiteX221" fmla="*/ 4038600 w 6604000"/>
              <a:gd name="connsiteY221" fmla="*/ 2429933 h 3505200"/>
              <a:gd name="connsiteX222" fmla="*/ 4004733 w 6604000"/>
              <a:gd name="connsiteY222" fmla="*/ 2413000 h 3505200"/>
              <a:gd name="connsiteX223" fmla="*/ 3962400 w 6604000"/>
              <a:gd name="connsiteY223" fmla="*/ 2396066 h 3505200"/>
              <a:gd name="connsiteX224" fmla="*/ 3937000 w 6604000"/>
              <a:gd name="connsiteY224" fmla="*/ 2379133 h 3505200"/>
              <a:gd name="connsiteX225" fmla="*/ 3869267 w 6604000"/>
              <a:gd name="connsiteY225" fmla="*/ 2370666 h 3505200"/>
              <a:gd name="connsiteX226" fmla="*/ 3793067 w 6604000"/>
              <a:gd name="connsiteY226" fmla="*/ 2336800 h 3505200"/>
              <a:gd name="connsiteX227" fmla="*/ 3767667 w 6604000"/>
              <a:gd name="connsiteY227" fmla="*/ 2328333 h 3505200"/>
              <a:gd name="connsiteX228" fmla="*/ 3742267 w 6604000"/>
              <a:gd name="connsiteY228" fmla="*/ 2319866 h 3505200"/>
              <a:gd name="connsiteX229" fmla="*/ 3632200 w 6604000"/>
              <a:gd name="connsiteY229" fmla="*/ 2286000 h 3505200"/>
              <a:gd name="connsiteX230" fmla="*/ 3589867 w 6604000"/>
              <a:gd name="connsiteY230" fmla="*/ 2269066 h 3505200"/>
              <a:gd name="connsiteX231" fmla="*/ 3522133 w 6604000"/>
              <a:gd name="connsiteY231" fmla="*/ 2235200 h 3505200"/>
              <a:gd name="connsiteX232" fmla="*/ 3471333 w 6604000"/>
              <a:gd name="connsiteY232" fmla="*/ 2226733 h 3505200"/>
              <a:gd name="connsiteX233" fmla="*/ 3420533 w 6604000"/>
              <a:gd name="connsiteY233" fmla="*/ 2192866 h 3505200"/>
              <a:gd name="connsiteX234" fmla="*/ 3369733 w 6604000"/>
              <a:gd name="connsiteY234" fmla="*/ 2175933 h 3505200"/>
              <a:gd name="connsiteX235" fmla="*/ 3327400 w 6604000"/>
              <a:gd name="connsiteY235" fmla="*/ 2159000 h 3505200"/>
              <a:gd name="connsiteX236" fmla="*/ 3208867 w 6604000"/>
              <a:gd name="connsiteY236" fmla="*/ 2142066 h 3505200"/>
              <a:gd name="connsiteX237" fmla="*/ 3115733 w 6604000"/>
              <a:gd name="connsiteY237" fmla="*/ 2133600 h 3505200"/>
              <a:gd name="connsiteX238" fmla="*/ 3039533 w 6604000"/>
              <a:gd name="connsiteY238" fmla="*/ 2108200 h 3505200"/>
              <a:gd name="connsiteX239" fmla="*/ 2997200 w 6604000"/>
              <a:gd name="connsiteY239" fmla="*/ 2099733 h 3505200"/>
              <a:gd name="connsiteX240" fmla="*/ 2963333 w 6604000"/>
              <a:gd name="connsiteY240" fmla="*/ 2082800 h 3505200"/>
              <a:gd name="connsiteX241" fmla="*/ 2921000 w 6604000"/>
              <a:gd name="connsiteY241" fmla="*/ 2074333 h 3505200"/>
              <a:gd name="connsiteX242" fmla="*/ 2844800 w 6604000"/>
              <a:gd name="connsiteY242" fmla="*/ 2057400 h 3505200"/>
              <a:gd name="connsiteX243" fmla="*/ 2717800 w 6604000"/>
              <a:gd name="connsiteY243" fmla="*/ 2032000 h 3505200"/>
              <a:gd name="connsiteX244" fmla="*/ 2650067 w 6604000"/>
              <a:gd name="connsiteY244" fmla="*/ 2006600 h 3505200"/>
              <a:gd name="connsiteX245" fmla="*/ 2607733 w 6604000"/>
              <a:gd name="connsiteY245" fmla="*/ 1989666 h 3505200"/>
              <a:gd name="connsiteX246" fmla="*/ 2531533 w 6604000"/>
              <a:gd name="connsiteY246" fmla="*/ 1972733 h 3505200"/>
              <a:gd name="connsiteX247" fmla="*/ 2455333 w 6604000"/>
              <a:gd name="connsiteY247" fmla="*/ 1947333 h 3505200"/>
              <a:gd name="connsiteX248" fmla="*/ 2421467 w 6604000"/>
              <a:gd name="connsiteY248" fmla="*/ 1930400 h 3505200"/>
              <a:gd name="connsiteX249" fmla="*/ 2353733 w 6604000"/>
              <a:gd name="connsiteY249" fmla="*/ 1896533 h 3505200"/>
              <a:gd name="connsiteX250" fmla="*/ 2269067 w 6604000"/>
              <a:gd name="connsiteY250" fmla="*/ 1879600 h 3505200"/>
              <a:gd name="connsiteX251" fmla="*/ 2243667 w 6604000"/>
              <a:gd name="connsiteY251" fmla="*/ 1871133 h 3505200"/>
              <a:gd name="connsiteX252" fmla="*/ 2133600 w 6604000"/>
              <a:gd name="connsiteY252" fmla="*/ 1845733 h 3505200"/>
              <a:gd name="connsiteX253" fmla="*/ 2040467 w 6604000"/>
              <a:gd name="connsiteY253" fmla="*/ 1837266 h 3505200"/>
              <a:gd name="connsiteX254" fmla="*/ 1828800 w 6604000"/>
              <a:gd name="connsiteY254" fmla="*/ 1811866 h 3505200"/>
              <a:gd name="connsiteX255" fmla="*/ 1778000 w 6604000"/>
              <a:gd name="connsiteY255" fmla="*/ 1794933 h 3505200"/>
              <a:gd name="connsiteX256" fmla="*/ 1718733 w 6604000"/>
              <a:gd name="connsiteY256" fmla="*/ 1786466 h 3505200"/>
              <a:gd name="connsiteX257" fmla="*/ 1676400 w 6604000"/>
              <a:gd name="connsiteY257" fmla="*/ 1778000 h 3505200"/>
              <a:gd name="connsiteX258" fmla="*/ 1634067 w 6604000"/>
              <a:gd name="connsiteY258" fmla="*/ 1761066 h 3505200"/>
              <a:gd name="connsiteX259" fmla="*/ 1600200 w 6604000"/>
              <a:gd name="connsiteY259" fmla="*/ 1752600 h 3505200"/>
              <a:gd name="connsiteX260" fmla="*/ 1642533 w 6604000"/>
              <a:gd name="connsiteY260" fmla="*/ 1744133 h 3505200"/>
              <a:gd name="connsiteX261" fmla="*/ 1693333 w 6604000"/>
              <a:gd name="connsiteY261" fmla="*/ 1735666 h 3505200"/>
              <a:gd name="connsiteX262" fmla="*/ 1718733 w 6604000"/>
              <a:gd name="connsiteY262" fmla="*/ 1718733 h 3505200"/>
              <a:gd name="connsiteX263" fmla="*/ 1786467 w 6604000"/>
              <a:gd name="connsiteY263" fmla="*/ 1710266 h 3505200"/>
              <a:gd name="connsiteX264" fmla="*/ 1845733 w 6604000"/>
              <a:gd name="connsiteY264" fmla="*/ 1701800 h 3505200"/>
              <a:gd name="connsiteX265" fmla="*/ 1871133 w 6604000"/>
              <a:gd name="connsiteY265" fmla="*/ 1693333 h 3505200"/>
              <a:gd name="connsiteX266" fmla="*/ 1998133 w 6604000"/>
              <a:gd name="connsiteY266" fmla="*/ 1676400 h 3505200"/>
              <a:gd name="connsiteX267" fmla="*/ 2032000 w 6604000"/>
              <a:gd name="connsiteY267" fmla="*/ 1667933 h 3505200"/>
              <a:gd name="connsiteX268" fmla="*/ 2108200 w 6604000"/>
              <a:gd name="connsiteY268" fmla="*/ 1659466 h 3505200"/>
              <a:gd name="connsiteX269" fmla="*/ 2142067 w 6604000"/>
              <a:gd name="connsiteY269" fmla="*/ 1642533 h 3505200"/>
              <a:gd name="connsiteX270" fmla="*/ 2167467 w 6604000"/>
              <a:gd name="connsiteY270" fmla="*/ 1634066 h 3505200"/>
              <a:gd name="connsiteX271" fmla="*/ 2294467 w 6604000"/>
              <a:gd name="connsiteY271" fmla="*/ 1617133 h 3505200"/>
              <a:gd name="connsiteX272" fmla="*/ 2336800 w 6604000"/>
              <a:gd name="connsiteY272" fmla="*/ 1608666 h 3505200"/>
              <a:gd name="connsiteX273" fmla="*/ 2362200 w 6604000"/>
              <a:gd name="connsiteY273" fmla="*/ 1591733 h 3505200"/>
              <a:gd name="connsiteX274" fmla="*/ 2506133 w 6604000"/>
              <a:gd name="connsiteY274" fmla="*/ 1583266 h 3505200"/>
              <a:gd name="connsiteX275" fmla="*/ 2573867 w 6604000"/>
              <a:gd name="connsiteY275" fmla="*/ 1574800 h 3505200"/>
              <a:gd name="connsiteX276" fmla="*/ 2599267 w 6604000"/>
              <a:gd name="connsiteY276" fmla="*/ 1566333 h 3505200"/>
              <a:gd name="connsiteX277" fmla="*/ 2633133 w 6604000"/>
              <a:gd name="connsiteY277" fmla="*/ 1557866 h 3505200"/>
              <a:gd name="connsiteX278" fmla="*/ 2675467 w 6604000"/>
              <a:gd name="connsiteY278" fmla="*/ 1540933 h 3505200"/>
              <a:gd name="connsiteX279" fmla="*/ 2751667 w 6604000"/>
              <a:gd name="connsiteY279" fmla="*/ 1524000 h 3505200"/>
              <a:gd name="connsiteX280" fmla="*/ 2785533 w 6604000"/>
              <a:gd name="connsiteY280" fmla="*/ 1507066 h 3505200"/>
              <a:gd name="connsiteX281" fmla="*/ 2844800 w 6604000"/>
              <a:gd name="connsiteY281" fmla="*/ 1490133 h 3505200"/>
              <a:gd name="connsiteX282" fmla="*/ 2921000 w 6604000"/>
              <a:gd name="connsiteY282" fmla="*/ 1464733 h 3505200"/>
              <a:gd name="connsiteX283" fmla="*/ 2946400 w 6604000"/>
              <a:gd name="connsiteY283" fmla="*/ 1456266 h 3505200"/>
              <a:gd name="connsiteX284" fmla="*/ 2971800 w 6604000"/>
              <a:gd name="connsiteY284" fmla="*/ 1447800 h 3505200"/>
              <a:gd name="connsiteX285" fmla="*/ 3039533 w 6604000"/>
              <a:gd name="connsiteY285" fmla="*/ 1422400 h 3505200"/>
              <a:gd name="connsiteX286" fmla="*/ 3090333 w 6604000"/>
              <a:gd name="connsiteY286" fmla="*/ 1405466 h 3505200"/>
              <a:gd name="connsiteX287" fmla="*/ 3124200 w 6604000"/>
              <a:gd name="connsiteY287" fmla="*/ 1388533 h 3505200"/>
              <a:gd name="connsiteX288" fmla="*/ 3166533 w 6604000"/>
              <a:gd name="connsiteY288" fmla="*/ 1371600 h 3505200"/>
              <a:gd name="connsiteX289" fmla="*/ 3200400 w 6604000"/>
              <a:gd name="connsiteY289" fmla="*/ 1354666 h 3505200"/>
              <a:gd name="connsiteX290" fmla="*/ 3242733 w 6604000"/>
              <a:gd name="connsiteY290" fmla="*/ 1346200 h 3505200"/>
              <a:gd name="connsiteX291" fmla="*/ 3259667 w 6604000"/>
              <a:gd name="connsiteY291" fmla="*/ 1329266 h 3505200"/>
              <a:gd name="connsiteX292" fmla="*/ 3310467 w 6604000"/>
              <a:gd name="connsiteY292" fmla="*/ 1312333 h 3505200"/>
              <a:gd name="connsiteX293" fmla="*/ 3403600 w 6604000"/>
              <a:gd name="connsiteY293" fmla="*/ 1286933 h 3505200"/>
              <a:gd name="connsiteX294" fmla="*/ 3445933 w 6604000"/>
              <a:gd name="connsiteY294" fmla="*/ 1270000 h 3505200"/>
              <a:gd name="connsiteX295" fmla="*/ 3496733 w 6604000"/>
              <a:gd name="connsiteY295" fmla="*/ 1253066 h 3505200"/>
              <a:gd name="connsiteX296" fmla="*/ 3522133 w 6604000"/>
              <a:gd name="connsiteY296" fmla="*/ 1244600 h 3505200"/>
              <a:gd name="connsiteX297" fmla="*/ 3581400 w 6604000"/>
              <a:gd name="connsiteY297" fmla="*/ 1219200 h 3505200"/>
              <a:gd name="connsiteX298" fmla="*/ 3632200 w 6604000"/>
              <a:gd name="connsiteY298" fmla="*/ 1210733 h 3505200"/>
              <a:gd name="connsiteX299" fmla="*/ 3742267 w 6604000"/>
              <a:gd name="connsiteY299" fmla="*/ 1168400 h 3505200"/>
              <a:gd name="connsiteX300" fmla="*/ 3869267 w 6604000"/>
              <a:gd name="connsiteY300" fmla="*/ 1151466 h 3505200"/>
              <a:gd name="connsiteX301" fmla="*/ 3962400 w 6604000"/>
              <a:gd name="connsiteY301" fmla="*/ 1126066 h 3505200"/>
              <a:gd name="connsiteX302" fmla="*/ 4157133 w 6604000"/>
              <a:gd name="connsiteY302" fmla="*/ 1109133 h 3505200"/>
              <a:gd name="connsiteX303" fmla="*/ 4275667 w 6604000"/>
              <a:gd name="connsiteY303" fmla="*/ 1075266 h 3505200"/>
              <a:gd name="connsiteX304" fmla="*/ 4360333 w 6604000"/>
              <a:gd name="connsiteY304" fmla="*/ 1066800 h 3505200"/>
              <a:gd name="connsiteX305" fmla="*/ 4445000 w 6604000"/>
              <a:gd name="connsiteY305" fmla="*/ 1041400 h 3505200"/>
              <a:gd name="connsiteX306" fmla="*/ 4572000 w 6604000"/>
              <a:gd name="connsiteY306" fmla="*/ 1016000 h 3505200"/>
              <a:gd name="connsiteX307" fmla="*/ 4665133 w 6604000"/>
              <a:gd name="connsiteY307" fmla="*/ 1007533 h 3505200"/>
              <a:gd name="connsiteX308" fmla="*/ 4741333 w 6604000"/>
              <a:gd name="connsiteY308" fmla="*/ 990600 h 3505200"/>
              <a:gd name="connsiteX309" fmla="*/ 4851400 w 6604000"/>
              <a:gd name="connsiteY309" fmla="*/ 973666 h 3505200"/>
              <a:gd name="connsiteX310" fmla="*/ 4885267 w 6604000"/>
              <a:gd name="connsiteY310" fmla="*/ 965200 h 3505200"/>
              <a:gd name="connsiteX311" fmla="*/ 5003800 w 6604000"/>
              <a:gd name="connsiteY311" fmla="*/ 939800 h 3505200"/>
              <a:gd name="connsiteX312" fmla="*/ 5063067 w 6604000"/>
              <a:gd name="connsiteY312" fmla="*/ 914400 h 3505200"/>
              <a:gd name="connsiteX313" fmla="*/ 5105400 w 6604000"/>
              <a:gd name="connsiteY313" fmla="*/ 897466 h 3505200"/>
              <a:gd name="connsiteX314" fmla="*/ 5139267 w 6604000"/>
              <a:gd name="connsiteY314" fmla="*/ 889000 h 3505200"/>
              <a:gd name="connsiteX315" fmla="*/ 5190067 w 6604000"/>
              <a:gd name="connsiteY315" fmla="*/ 863600 h 3505200"/>
              <a:gd name="connsiteX316" fmla="*/ 5223933 w 6604000"/>
              <a:gd name="connsiteY316" fmla="*/ 855133 h 3505200"/>
              <a:gd name="connsiteX317" fmla="*/ 5300133 w 6604000"/>
              <a:gd name="connsiteY317" fmla="*/ 838200 h 3505200"/>
              <a:gd name="connsiteX318" fmla="*/ 5325533 w 6604000"/>
              <a:gd name="connsiteY318" fmla="*/ 829733 h 3505200"/>
              <a:gd name="connsiteX319" fmla="*/ 5359400 w 6604000"/>
              <a:gd name="connsiteY319" fmla="*/ 821266 h 3505200"/>
              <a:gd name="connsiteX320" fmla="*/ 5393267 w 6604000"/>
              <a:gd name="connsiteY320" fmla="*/ 795866 h 3505200"/>
              <a:gd name="connsiteX321" fmla="*/ 5528733 w 6604000"/>
              <a:gd name="connsiteY321" fmla="*/ 787400 h 3505200"/>
              <a:gd name="connsiteX322" fmla="*/ 5604933 w 6604000"/>
              <a:gd name="connsiteY322" fmla="*/ 778933 h 3505200"/>
              <a:gd name="connsiteX323" fmla="*/ 5689600 w 6604000"/>
              <a:gd name="connsiteY323" fmla="*/ 770466 h 3505200"/>
              <a:gd name="connsiteX324" fmla="*/ 5740400 w 6604000"/>
              <a:gd name="connsiteY324" fmla="*/ 762000 h 3505200"/>
              <a:gd name="connsiteX325" fmla="*/ 5799667 w 6604000"/>
              <a:gd name="connsiteY325" fmla="*/ 753533 h 3505200"/>
              <a:gd name="connsiteX326" fmla="*/ 5842000 w 6604000"/>
              <a:gd name="connsiteY326" fmla="*/ 745066 h 3505200"/>
              <a:gd name="connsiteX327" fmla="*/ 5909733 w 6604000"/>
              <a:gd name="connsiteY327" fmla="*/ 736600 h 3505200"/>
              <a:gd name="connsiteX328" fmla="*/ 5977467 w 6604000"/>
              <a:gd name="connsiteY328" fmla="*/ 719666 h 3505200"/>
              <a:gd name="connsiteX329" fmla="*/ 6053667 w 6604000"/>
              <a:gd name="connsiteY329" fmla="*/ 711200 h 3505200"/>
              <a:gd name="connsiteX330" fmla="*/ 6079067 w 6604000"/>
              <a:gd name="connsiteY330" fmla="*/ 694266 h 3505200"/>
              <a:gd name="connsiteX331" fmla="*/ 6163733 w 6604000"/>
              <a:gd name="connsiteY331" fmla="*/ 677333 h 3505200"/>
              <a:gd name="connsiteX332" fmla="*/ 6197600 w 6604000"/>
              <a:gd name="connsiteY332" fmla="*/ 668866 h 3505200"/>
              <a:gd name="connsiteX333" fmla="*/ 6256867 w 6604000"/>
              <a:gd name="connsiteY333" fmla="*/ 643466 h 3505200"/>
              <a:gd name="connsiteX334" fmla="*/ 6282267 w 6604000"/>
              <a:gd name="connsiteY334" fmla="*/ 626533 h 3505200"/>
              <a:gd name="connsiteX335" fmla="*/ 6366933 w 6604000"/>
              <a:gd name="connsiteY335" fmla="*/ 601133 h 3505200"/>
              <a:gd name="connsiteX336" fmla="*/ 6417733 w 6604000"/>
              <a:gd name="connsiteY336" fmla="*/ 575733 h 3505200"/>
              <a:gd name="connsiteX337" fmla="*/ 6443133 w 6604000"/>
              <a:gd name="connsiteY337" fmla="*/ 558800 h 3505200"/>
              <a:gd name="connsiteX338" fmla="*/ 6519333 w 6604000"/>
              <a:gd name="connsiteY338" fmla="*/ 533400 h 3505200"/>
              <a:gd name="connsiteX339" fmla="*/ 6544733 w 6604000"/>
              <a:gd name="connsiteY339" fmla="*/ 524933 h 3505200"/>
              <a:gd name="connsiteX340" fmla="*/ 6587067 w 6604000"/>
              <a:gd name="connsiteY340" fmla="*/ 491066 h 3505200"/>
              <a:gd name="connsiteX341" fmla="*/ 6578600 w 6604000"/>
              <a:gd name="connsiteY341" fmla="*/ 372533 h 3505200"/>
              <a:gd name="connsiteX342" fmla="*/ 6570133 w 6604000"/>
              <a:gd name="connsiteY342" fmla="*/ 76200 h 3505200"/>
              <a:gd name="connsiteX343" fmla="*/ 6553200 w 6604000"/>
              <a:gd name="connsiteY343" fmla="*/ 0 h 3505200"/>
              <a:gd name="connsiteX344" fmla="*/ 6527800 w 6604000"/>
              <a:gd name="connsiteY344" fmla="*/ 8466 h 3505200"/>
              <a:gd name="connsiteX345" fmla="*/ 6519333 w 6604000"/>
              <a:gd name="connsiteY345" fmla="*/ 33866 h 3505200"/>
              <a:gd name="connsiteX346" fmla="*/ 6527800 w 6604000"/>
              <a:gd name="connsiteY346" fmla="*/ 59266 h 3505200"/>
              <a:gd name="connsiteX0" fmla="*/ 6637118 w 6713318"/>
              <a:gd name="connsiteY0" fmla="*/ 59266 h 3505200"/>
              <a:gd name="connsiteX1" fmla="*/ 6569385 w 6713318"/>
              <a:gd name="connsiteY1" fmla="*/ 84666 h 3505200"/>
              <a:gd name="connsiteX2" fmla="*/ 6459318 w 6713318"/>
              <a:gd name="connsiteY2" fmla="*/ 101600 h 3505200"/>
              <a:gd name="connsiteX3" fmla="*/ 6289985 w 6713318"/>
              <a:gd name="connsiteY3" fmla="*/ 127000 h 3505200"/>
              <a:gd name="connsiteX4" fmla="*/ 6256118 w 6713318"/>
              <a:gd name="connsiteY4" fmla="*/ 135466 h 3505200"/>
              <a:gd name="connsiteX5" fmla="*/ 6171451 w 6713318"/>
              <a:gd name="connsiteY5" fmla="*/ 152400 h 3505200"/>
              <a:gd name="connsiteX6" fmla="*/ 6120651 w 6713318"/>
              <a:gd name="connsiteY6" fmla="*/ 169333 h 3505200"/>
              <a:gd name="connsiteX7" fmla="*/ 6035985 w 6713318"/>
              <a:gd name="connsiteY7" fmla="*/ 177800 h 3505200"/>
              <a:gd name="connsiteX8" fmla="*/ 6019051 w 6713318"/>
              <a:gd name="connsiteY8" fmla="*/ 194733 h 3505200"/>
              <a:gd name="connsiteX9" fmla="*/ 5959785 w 6713318"/>
              <a:gd name="connsiteY9" fmla="*/ 211666 h 3505200"/>
              <a:gd name="connsiteX10" fmla="*/ 5858185 w 6713318"/>
              <a:gd name="connsiteY10" fmla="*/ 237066 h 3505200"/>
              <a:gd name="connsiteX11" fmla="*/ 5773518 w 6713318"/>
              <a:gd name="connsiteY11" fmla="*/ 262466 h 3505200"/>
              <a:gd name="connsiteX12" fmla="*/ 5748118 w 6713318"/>
              <a:gd name="connsiteY12" fmla="*/ 270933 h 3505200"/>
              <a:gd name="connsiteX13" fmla="*/ 5654985 w 6713318"/>
              <a:gd name="connsiteY13" fmla="*/ 287866 h 3505200"/>
              <a:gd name="connsiteX14" fmla="*/ 5621118 w 6713318"/>
              <a:gd name="connsiteY14" fmla="*/ 304800 h 3505200"/>
              <a:gd name="connsiteX15" fmla="*/ 5553385 w 6713318"/>
              <a:gd name="connsiteY15" fmla="*/ 313266 h 3505200"/>
              <a:gd name="connsiteX16" fmla="*/ 5502585 w 6713318"/>
              <a:gd name="connsiteY16" fmla="*/ 321733 h 3505200"/>
              <a:gd name="connsiteX17" fmla="*/ 5477185 w 6713318"/>
              <a:gd name="connsiteY17" fmla="*/ 338666 h 3505200"/>
              <a:gd name="connsiteX18" fmla="*/ 5409451 w 6713318"/>
              <a:gd name="connsiteY18" fmla="*/ 347133 h 3505200"/>
              <a:gd name="connsiteX19" fmla="*/ 5367118 w 6713318"/>
              <a:gd name="connsiteY19" fmla="*/ 355600 h 3505200"/>
              <a:gd name="connsiteX20" fmla="*/ 5223185 w 6713318"/>
              <a:gd name="connsiteY20" fmla="*/ 389466 h 3505200"/>
              <a:gd name="connsiteX21" fmla="*/ 5146985 w 6713318"/>
              <a:gd name="connsiteY21" fmla="*/ 397933 h 3505200"/>
              <a:gd name="connsiteX22" fmla="*/ 5113118 w 6713318"/>
              <a:gd name="connsiteY22" fmla="*/ 406400 h 3505200"/>
              <a:gd name="connsiteX23" fmla="*/ 4969185 w 6713318"/>
              <a:gd name="connsiteY23" fmla="*/ 431800 h 3505200"/>
              <a:gd name="connsiteX24" fmla="*/ 4909918 w 6713318"/>
              <a:gd name="connsiteY24" fmla="*/ 448733 h 3505200"/>
              <a:gd name="connsiteX25" fmla="*/ 4884518 w 6713318"/>
              <a:gd name="connsiteY25" fmla="*/ 457200 h 3505200"/>
              <a:gd name="connsiteX26" fmla="*/ 4816785 w 6713318"/>
              <a:gd name="connsiteY26" fmla="*/ 465666 h 3505200"/>
              <a:gd name="connsiteX27" fmla="*/ 4765985 w 6713318"/>
              <a:gd name="connsiteY27" fmla="*/ 482600 h 3505200"/>
              <a:gd name="connsiteX28" fmla="*/ 4715185 w 6713318"/>
              <a:gd name="connsiteY28" fmla="*/ 491066 h 3505200"/>
              <a:gd name="connsiteX29" fmla="*/ 4689785 w 6713318"/>
              <a:gd name="connsiteY29" fmla="*/ 508000 h 3505200"/>
              <a:gd name="connsiteX30" fmla="*/ 4545851 w 6713318"/>
              <a:gd name="connsiteY30" fmla="*/ 533400 h 3505200"/>
              <a:gd name="connsiteX31" fmla="*/ 4469651 w 6713318"/>
              <a:gd name="connsiteY31" fmla="*/ 567266 h 3505200"/>
              <a:gd name="connsiteX32" fmla="*/ 4444251 w 6713318"/>
              <a:gd name="connsiteY32" fmla="*/ 575733 h 3505200"/>
              <a:gd name="connsiteX33" fmla="*/ 4418851 w 6713318"/>
              <a:gd name="connsiteY33" fmla="*/ 584200 h 3505200"/>
              <a:gd name="connsiteX34" fmla="*/ 4368051 w 6713318"/>
              <a:gd name="connsiteY34" fmla="*/ 592666 h 3505200"/>
              <a:gd name="connsiteX35" fmla="*/ 4342651 w 6713318"/>
              <a:gd name="connsiteY35" fmla="*/ 601133 h 3505200"/>
              <a:gd name="connsiteX36" fmla="*/ 4300318 w 6713318"/>
              <a:gd name="connsiteY36" fmla="*/ 618066 h 3505200"/>
              <a:gd name="connsiteX37" fmla="*/ 4224118 w 6713318"/>
              <a:gd name="connsiteY37" fmla="*/ 626533 h 3505200"/>
              <a:gd name="connsiteX38" fmla="*/ 4156385 w 6713318"/>
              <a:gd name="connsiteY38" fmla="*/ 643466 h 3505200"/>
              <a:gd name="connsiteX39" fmla="*/ 4097118 w 6713318"/>
              <a:gd name="connsiteY39" fmla="*/ 651933 h 3505200"/>
              <a:gd name="connsiteX40" fmla="*/ 3902385 w 6713318"/>
              <a:gd name="connsiteY40" fmla="*/ 685800 h 3505200"/>
              <a:gd name="connsiteX41" fmla="*/ 3792318 w 6713318"/>
              <a:gd name="connsiteY41" fmla="*/ 719666 h 3505200"/>
              <a:gd name="connsiteX42" fmla="*/ 3614518 w 6713318"/>
              <a:gd name="connsiteY42" fmla="*/ 736600 h 3505200"/>
              <a:gd name="connsiteX43" fmla="*/ 3538318 w 6713318"/>
              <a:gd name="connsiteY43" fmla="*/ 745066 h 3505200"/>
              <a:gd name="connsiteX44" fmla="*/ 3487518 w 6713318"/>
              <a:gd name="connsiteY44" fmla="*/ 753533 h 3505200"/>
              <a:gd name="connsiteX45" fmla="*/ 3377451 w 6713318"/>
              <a:gd name="connsiteY45" fmla="*/ 762000 h 3505200"/>
              <a:gd name="connsiteX46" fmla="*/ 3343585 w 6713318"/>
              <a:gd name="connsiteY46" fmla="*/ 770466 h 3505200"/>
              <a:gd name="connsiteX47" fmla="*/ 3258918 w 6713318"/>
              <a:gd name="connsiteY47" fmla="*/ 787400 h 3505200"/>
              <a:gd name="connsiteX48" fmla="*/ 3165785 w 6713318"/>
              <a:gd name="connsiteY48" fmla="*/ 838200 h 3505200"/>
              <a:gd name="connsiteX49" fmla="*/ 3140385 w 6713318"/>
              <a:gd name="connsiteY49" fmla="*/ 846666 h 3505200"/>
              <a:gd name="connsiteX50" fmla="*/ 3106518 w 6713318"/>
              <a:gd name="connsiteY50" fmla="*/ 872066 h 3505200"/>
              <a:gd name="connsiteX51" fmla="*/ 3089585 w 6713318"/>
              <a:gd name="connsiteY51" fmla="*/ 889000 h 3505200"/>
              <a:gd name="connsiteX52" fmla="*/ 3030318 w 6713318"/>
              <a:gd name="connsiteY52" fmla="*/ 931333 h 3505200"/>
              <a:gd name="connsiteX53" fmla="*/ 2979518 w 6713318"/>
              <a:gd name="connsiteY53" fmla="*/ 982133 h 3505200"/>
              <a:gd name="connsiteX54" fmla="*/ 2920251 w 6713318"/>
              <a:gd name="connsiteY54" fmla="*/ 1016000 h 3505200"/>
              <a:gd name="connsiteX55" fmla="*/ 2886385 w 6713318"/>
              <a:gd name="connsiteY55" fmla="*/ 1041400 h 3505200"/>
              <a:gd name="connsiteX56" fmla="*/ 2860985 w 6713318"/>
              <a:gd name="connsiteY56" fmla="*/ 1066800 h 3505200"/>
              <a:gd name="connsiteX57" fmla="*/ 2827118 w 6713318"/>
              <a:gd name="connsiteY57" fmla="*/ 1075266 h 3505200"/>
              <a:gd name="connsiteX58" fmla="*/ 2784785 w 6713318"/>
              <a:gd name="connsiteY58" fmla="*/ 1100666 h 3505200"/>
              <a:gd name="connsiteX59" fmla="*/ 2767851 w 6713318"/>
              <a:gd name="connsiteY59" fmla="*/ 1117600 h 3505200"/>
              <a:gd name="connsiteX60" fmla="*/ 2691651 w 6713318"/>
              <a:gd name="connsiteY60" fmla="*/ 1126066 h 3505200"/>
              <a:gd name="connsiteX61" fmla="*/ 2657785 w 6713318"/>
              <a:gd name="connsiteY61" fmla="*/ 1134533 h 3505200"/>
              <a:gd name="connsiteX62" fmla="*/ 2598518 w 6713318"/>
              <a:gd name="connsiteY62" fmla="*/ 1143000 h 3505200"/>
              <a:gd name="connsiteX63" fmla="*/ 2573118 w 6713318"/>
              <a:gd name="connsiteY63" fmla="*/ 1159933 h 3505200"/>
              <a:gd name="connsiteX64" fmla="*/ 2505385 w 6713318"/>
              <a:gd name="connsiteY64" fmla="*/ 1176866 h 3505200"/>
              <a:gd name="connsiteX65" fmla="*/ 2471518 w 6713318"/>
              <a:gd name="connsiteY65" fmla="*/ 1185333 h 3505200"/>
              <a:gd name="connsiteX66" fmla="*/ 2403785 w 6713318"/>
              <a:gd name="connsiteY66" fmla="*/ 1193800 h 3505200"/>
              <a:gd name="connsiteX67" fmla="*/ 2336051 w 6713318"/>
              <a:gd name="connsiteY67" fmla="*/ 1210733 h 3505200"/>
              <a:gd name="connsiteX68" fmla="*/ 2251385 w 6713318"/>
              <a:gd name="connsiteY68" fmla="*/ 1227666 h 3505200"/>
              <a:gd name="connsiteX69" fmla="*/ 2225985 w 6713318"/>
              <a:gd name="connsiteY69" fmla="*/ 1236133 h 3505200"/>
              <a:gd name="connsiteX70" fmla="*/ 2175185 w 6713318"/>
              <a:gd name="connsiteY70" fmla="*/ 1244600 h 3505200"/>
              <a:gd name="connsiteX71" fmla="*/ 2149785 w 6713318"/>
              <a:gd name="connsiteY71" fmla="*/ 1253066 h 3505200"/>
              <a:gd name="connsiteX72" fmla="*/ 2107451 w 6713318"/>
              <a:gd name="connsiteY72" fmla="*/ 1261533 h 3505200"/>
              <a:gd name="connsiteX73" fmla="*/ 2082051 w 6713318"/>
              <a:gd name="connsiteY73" fmla="*/ 1278466 h 3505200"/>
              <a:gd name="connsiteX74" fmla="*/ 1980451 w 6713318"/>
              <a:gd name="connsiteY74" fmla="*/ 1295400 h 3505200"/>
              <a:gd name="connsiteX75" fmla="*/ 1861918 w 6713318"/>
              <a:gd name="connsiteY75" fmla="*/ 1320800 h 3505200"/>
              <a:gd name="connsiteX76" fmla="*/ 134718 w 6713318"/>
              <a:gd name="connsiteY76" fmla="*/ 1769533 h 3505200"/>
              <a:gd name="connsiteX77" fmla="*/ 109318 w 6713318"/>
              <a:gd name="connsiteY77" fmla="*/ 1778000 h 3505200"/>
              <a:gd name="connsiteX78" fmla="*/ 160118 w 6713318"/>
              <a:gd name="connsiteY78" fmla="*/ 1786466 h 3505200"/>
              <a:gd name="connsiteX79" fmla="*/ 193985 w 6713318"/>
              <a:gd name="connsiteY79" fmla="*/ 1803400 h 3505200"/>
              <a:gd name="connsiteX80" fmla="*/ 329451 w 6713318"/>
              <a:gd name="connsiteY80" fmla="*/ 1811866 h 3505200"/>
              <a:gd name="connsiteX81" fmla="*/ 481851 w 6713318"/>
              <a:gd name="connsiteY81" fmla="*/ 1854200 h 3505200"/>
              <a:gd name="connsiteX82" fmla="*/ 566518 w 6713318"/>
              <a:gd name="connsiteY82" fmla="*/ 1871133 h 3505200"/>
              <a:gd name="connsiteX83" fmla="*/ 761251 w 6713318"/>
              <a:gd name="connsiteY83" fmla="*/ 1888066 h 3505200"/>
              <a:gd name="connsiteX84" fmla="*/ 812051 w 6713318"/>
              <a:gd name="connsiteY84" fmla="*/ 1896533 h 3505200"/>
              <a:gd name="connsiteX85" fmla="*/ 845918 w 6713318"/>
              <a:gd name="connsiteY85" fmla="*/ 1905000 h 3505200"/>
              <a:gd name="connsiteX86" fmla="*/ 964451 w 6713318"/>
              <a:gd name="connsiteY86" fmla="*/ 1913466 h 3505200"/>
              <a:gd name="connsiteX87" fmla="*/ 1235385 w 6713318"/>
              <a:gd name="connsiteY87" fmla="*/ 1938866 h 3505200"/>
              <a:gd name="connsiteX88" fmla="*/ 1269251 w 6713318"/>
              <a:gd name="connsiteY88" fmla="*/ 1947333 h 3505200"/>
              <a:gd name="connsiteX89" fmla="*/ 1311585 w 6713318"/>
              <a:gd name="connsiteY89" fmla="*/ 1955800 h 3505200"/>
              <a:gd name="connsiteX90" fmla="*/ 1396251 w 6713318"/>
              <a:gd name="connsiteY90" fmla="*/ 1981200 h 3505200"/>
              <a:gd name="connsiteX91" fmla="*/ 1455518 w 6713318"/>
              <a:gd name="connsiteY91" fmla="*/ 1989666 h 3505200"/>
              <a:gd name="connsiteX92" fmla="*/ 1514785 w 6713318"/>
              <a:gd name="connsiteY92" fmla="*/ 2006600 h 3505200"/>
              <a:gd name="connsiteX93" fmla="*/ 1557118 w 6713318"/>
              <a:gd name="connsiteY93" fmla="*/ 2015066 h 3505200"/>
              <a:gd name="connsiteX94" fmla="*/ 1582518 w 6713318"/>
              <a:gd name="connsiteY94" fmla="*/ 2023533 h 3505200"/>
              <a:gd name="connsiteX95" fmla="*/ 1616385 w 6713318"/>
              <a:gd name="connsiteY95" fmla="*/ 2032000 h 3505200"/>
              <a:gd name="connsiteX96" fmla="*/ 1692585 w 6713318"/>
              <a:gd name="connsiteY96" fmla="*/ 2091266 h 3505200"/>
              <a:gd name="connsiteX97" fmla="*/ 1692585 w 6713318"/>
              <a:gd name="connsiteY97" fmla="*/ 2091266 h 3505200"/>
              <a:gd name="connsiteX98" fmla="*/ 1760318 w 6713318"/>
              <a:gd name="connsiteY98" fmla="*/ 2142066 h 3505200"/>
              <a:gd name="connsiteX99" fmla="*/ 1785718 w 6713318"/>
              <a:gd name="connsiteY99" fmla="*/ 2150533 h 3505200"/>
              <a:gd name="connsiteX100" fmla="*/ 1878851 w 6713318"/>
              <a:gd name="connsiteY100" fmla="*/ 2201333 h 3505200"/>
              <a:gd name="connsiteX101" fmla="*/ 1946585 w 6713318"/>
              <a:gd name="connsiteY101" fmla="*/ 2243666 h 3505200"/>
              <a:gd name="connsiteX102" fmla="*/ 1997385 w 6713318"/>
              <a:gd name="connsiteY102" fmla="*/ 2269066 h 3505200"/>
              <a:gd name="connsiteX103" fmla="*/ 2082051 w 6713318"/>
              <a:gd name="connsiteY103" fmla="*/ 2294466 h 3505200"/>
              <a:gd name="connsiteX104" fmla="*/ 2115918 w 6713318"/>
              <a:gd name="connsiteY104" fmla="*/ 2311400 h 3505200"/>
              <a:gd name="connsiteX105" fmla="*/ 2225985 w 6713318"/>
              <a:gd name="connsiteY105" fmla="*/ 2336800 h 3505200"/>
              <a:gd name="connsiteX106" fmla="*/ 2302185 w 6713318"/>
              <a:gd name="connsiteY106" fmla="*/ 2362200 h 3505200"/>
              <a:gd name="connsiteX107" fmla="*/ 2386851 w 6713318"/>
              <a:gd name="connsiteY107" fmla="*/ 2387600 h 3505200"/>
              <a:gd name="connsiteX108" fmla="*/ 2437651 w 6713318"/>
              <a:gd name="connsiteY108" fmla="*/ 2413000 h 3505200"/>
              <a:gd name="connsiteX109" fmla="*/ 2488451 w 6713318"/>
              <a:gd name="connsiteY109" fmla="*/ 2421466 h 3505200"/>
              <a:gd name="connsiteX110" fmla="*/ 2530785 w 6713318"/>
              <a:gd name="connsiteY110" fmla="*/ 2438400 h 3505200"/>
              <a:gd name="connsiteX111" fmla="*/ 2581585 w 6713318"/>
              <a:gd name="connsiteY111" fmla="*/ 2455333 h 3505200"/>
              <a:gd name="connsiteX112" fmla="*/ 2691651 w 6713318"/>
              <a:gd name="connsiteY112" fmla="*/ 2514600 h 3505200"/>
              <a:gd name="connsiteX113" fmla="*/ 2717051 w 6713318"/>
              <a:gd name="connsiteY113" fmla="*/ 2531533 h 3505200"/>
              <a:gd name="connsiteX114" fmla="*/ 2793251 w 6713318"/>
              <a:gd name="connsiteY114" fmla="*/ 2556933 h 3505200"/>
              <a:gd name="connsiteX115" fmla="*/ 2877918 w 6713318"/>
              <a:gd name="connsiteY115" fmla="*/ 2590800 h 3505200"/>
              <a:gd name="connsiteX116" fmla="*/ 2911785 w 6713318"/>
              <a:gd name="connsiteY116" fmla="*/ 2607733 h 3505200"/>
              <a:gd name="connsiteX117" fmla="*/ 2962585 w 6713318"/>
              <a:gd name="connsiteY117" fmla="*/ 2616200 h 3505200"/>
              <a:gd name="connsiteX118" fmla="*/ 3013385 w 6713318"/>
              <a:gd name="connsiteY118" fmla="*/ 2633133 h 3505200"/>
              <a:gd name="connsiteX119" fmla="*/ 3131918 w 6713318"/>
              <a:gd name="connsiteY119" fmla="*/ 2658533 h 3505200"/>
              <a:gd name="connsiteX120" fmla="*/ 3174251 w 6713318"/>
              <a:gd name="connsiteY120" fmla="*/ 2675466 h 3505200"/>
              <a:gd name="connsiteX121" fmla="*/ 3208118 w 6713318"/>
              <a:gd name="connsiteY121" fmla="*/ 2692400 h 3505200"/>
              <a:gd name="connsiteX122" fmla="*/ 3258918 w 6713318"/>
              <a:gd name="connsiteY122" fmla="*/ 2700866 h 3505200"/>
              <a:gd name="connsiteX123" fmla="*/ 3301251 w 6713318"/>
              <a:gd name="connsiteY123" fmla="*/ 2726266 h 3505200"/>
              <a:gd name="connsiteX124" fmla="*/ 3368985 w 6713318"/>
              <a:gd name="connsiteY124" fmla="*/ 2751666 h 3505200"/>
              <a:gd name="connsiteX125" fmla="*/ 3402851 w 6713318"/>
              <a:gd name="connsiteY125" fmla="*/ 2777066 h 3505200"/>
              <a:gd name="connsiteX126" fmla="*/ 3428251 w 6713318"/>
              <a:gd name="connsiteY126" fmla="*/ 2785533 h 3505200"/>
              <a:gd name="connsiteX127" fmla="*/ 3462118 w 6713318"/>
              <a:gd name="connsiteY127" fmla="*/ 2802466 h 3505200"/>
              <a:gd name="connsiteX128" fmla="*/ 3572185 w 6713318"/>
              <a:gd name="connsiteY128" fmla="*/ 2827866 h 3505200"/>
              <a:gd name="connsiteX129" fmla="*/ 3690718 w 6713318"/>
              <a:gd name="connsiteY129" fmla="*/ 2853266 h 3505200"/>
              <a:gd name="connsiteX130" fmla="*/ 3716118 w 6713318"/>
              <a:gd name="connsiteY130" fmla="*/ 2870200 h 3505200"/>
              <a:gd name="connsiteX131" fmla="*/ 3817718 w 6713318"/>
              <a:gd name="connsiteY131" fmla="*/ 2878666 h 3505200"/>
              <a:gd name="connsiteX132" fmla="*/ 3885451 w 6713318"/>
              <a:gd name="connsiteY132" fmla="*/ 2887133 h 3505200"/>
              <a:gd name="connsiteX133" fmla="*/ 3927785 w 6713318"/>
              <a:gd name="connsiteY133" fmla="*/ 2895600 h 3505200"/>
              <a:gd name="connsiteX134" fmla="*/ 4054785 w 6713318"/>
              <a:gd name="connsiteY134" fmla="*/ 2904066 h 3505200"/>
              <a:gd name="connsiteX135" fmla="*/ 4156385 w 6713318"/>
              <a:gd name="connsiteY135" fmla="*/ 2921000 h 3505200"/>
              <a:gd name="connsiteX136" fmla="*/ 4384985 w 6713318"/>
              <a:gd name="connsiteY136" fmla="*/ 2929466 h 3505200"/>
              <a:gd name="connsiteX137" fmla="*/ 4579718 w 6713318"/>
              <a:gd name="connsiteY137" fmla="*/ 2937933 h 3505200"/>
              <a:gd name="connsiteX138" fmla="*/ 4672851 w 6713318"/>
              <a:gd name="connsiteY138" fmla="*/ 2946400 h 3505200"/>
              <a:gd name="connsiteX139" fmla="*/ 4757518 w 6713318"/>
              <a:gd name="connsiteY139" fmla="*/ 2971800 h 3505200"/>
              <a:gd name="connsiteX140" fmla="*/ 4884518 w 6713318"/>
              <a:gd name="connsiteY140" fmla="*/ 2988733 h 3505200"/>
              <a:gd name="connsiteX141" fmla="*/ 5172385 w 6713318"/>
              <a:gd name="connsiteY141" fmla="*/ 3005666 h 3505200"/>
              <a:gd name="connsiteX142" fmla="*/ 5197785 w 6713318"/>
              <a:gd name="connsiteY142" fmla="*/ 3014133 h 3505200"/>
              <a:gd name="connsiteX143" fmla="*/ 5223185 w 6713318"/>
              <a:gd name="connsiteY143" fmla="*/ 3031066 h 3505200"/>
              <a:gd name="connsiteX144" fmla="*/ 5265518 w 6713318"/>
              <a:gd name="connsiteY144" fmla="*/ 3039533 h 3505200"/>
              <a:gd name="connsiteX145" fmla="*/ 5299385 w 6713318"/>
              <a:gd name="connsiteY145" fmla="*/ 3056466 h 3505200"/>
              <a:gd name="connsiteX146" fmla="*/ 5333251 w 6713318"/>
              <a:gd name="connsiteY146" fmla="*/ 3064933 h 3505200"/>
              <a:gd name="connsiteX147" fmla="*/ 5358651 w 6713318"/>
              <a:gd name="connsiteY147" fmla="*/ 3073400 h 3505200"/>
              <a:gd name="connsiteX148" fmla="*/ 5434851 w 6713318"/>
              <a:gd name="connsiteY148" fmla="*/ 3107266 h 3505200"/>
              <a:gd name="connsiteX149" fmla="*/ 5460251 w 6713318"/>
              <a:gd name="connsiteY149" fmla="*/ 3115733 h 3505200"/>
              <a:gd name="connsiteX150" fmla="*/ 5519518 w 6713318"/>
              <a:gd name="connsiteY150" fmla="*/ 3158066 h 3505200"/>
              <a:gd name="connsiteX151" fmla="*/ 5544918 w 6713318"/>
              <a:gd name="connsiteY151" fmla="*/ 3166533 h 3505200"/>
              <a:gd name="connsiteX152" fmla="*/ 5570318 w 6713318"/>
              <a:gd name="connsiteY152" fmla="*/ 3183466 h 3505200"/>
              <a:gd name="connsiteX153" fmla="*/ 5595718 w 6713318"/>
              <a:gd name="connsiteY153" fmla="*/ 3191933 h 3505200"/>
              <a:gd name="connsiteX154" fmla="*/ 5621118 w 6713318"/>
              <a:gd name="connsiteY154" fmla="*/ 3208866 h 3505200"/>
              <a:gd name="connsiteX155" fmla="*/ 5671918 w 6713318"/>
              <a:gd name="connsiteY155" fmla="*/ 3217333 h 3505200"/>
              <a:gd name="connsiteX156" fmla="*/ 5705785 w 6713318"/>
              <a:gd name="connsiteY156" fmla="*/ 3234266 h 3505200"/>
              <a:gd name="connsiteX157" fmla="*/ 5722718 w 6713318"/>
              <a:gd name="connsiteY157" fmla="*/ 3251200 h 3505200"/>
              <a:gd name="connsiteX158" fmla="*/ 5824318 w 6713318"/>
              <a:gd name="connsiteY158" fmla="*/ 3268133 h 3505200"/>
              <a:gd name="connsiteX159" fmla="*/ 5849718 w 6713318"/>
              <a:gd name="connsiteY159" fmla="*/ 3285066 h 3505200"/>
              <a:gd name="connsiteX160" fmla="*/ 6010585 w 6713318"/>
              <a:gd name="connsiteY160" fmla="*/ 3302000 h 3505200"/>
              <a:gd name="connsiteX161" fmla="*/ 6069851 w 6713318"/>
              <a:gd name="connsiteY161" fmla="*/ 3318933 h 3505200"/>
              <a:gd name="connsiteX162" fmla="*/ 6112185 w 6713318"/>
              <a:gd name="connsiteY162" fmla="*/ 3335866 h 3505200"/>
              <a:gd name="connsiteX163" fmla="*/ 6137585 w 6713318"/>
              <a:gd name="connsiteY163" fmla="*/ 3344333 h 3505200"/>
              <a:gd name="connsiteX164" fmla="*/ 6171451 w 6713318"/>
              <a:gd name="connsiteY164" fmla="*/ 3361266 h 3505200"/>
              <a:gd name="connsiteX165" fmla="*/ 6222251 w 6713318"/>
              <a:gd name="connsiteY165" fmla="*/ 3386666 h 3505200"/>
              <a:gd name="connsiteX166" fmla="*/ 6306918 w 6713318"/>
              <a:gd name="connsiteY166" fmla="*/ 3403600 h 3505200"/>
              <a:gd name="connsiteX167" fmla="*/ 6408518 w 6713318"/>
              <a:gd name="connsiteY167" fmla="*/ 3420533 h 3505200"/>
              <a:gd name="connsiteX168" fmla="*/ 6433918 w 6713318"/>
              <a:gd name="connsiteY168" fmla="*/ 3429000 h 3505200"/>
              <a:gd name="connsiteX169" fmla="*/ 6467785 w 6713318"/>
              <a:gd name="connsiteY169" fmla="*/ 3437466 h 3505200"/>
              <a:gd name="connsiteX170" fmla="*/ 6518585 w 6713318"/>
              <a:gd name="connsiteY170" fmla="*/ 3454400 h 3505200"/>
              <a:gd name="connsiteX171" fmla="*/ 6543985 w 6713318"/>
              <a:gd name="connsiteY171" fmla="*/ 3462866 h 3505200"/>
              <a:gd name="connsiteX172" fmla="*/ 6628651 w 6713318"/>
              <a:gd name="connsiteY172" fmla="*/ 3479800 h 3505200"/>
              <a:gd name="connsiteX173" fmla="*/ 6679451 w 6713318"/>
              <a:gd name="connsiteY173" fmla="*/ 3496733 h 3505200"/>
              <a:gd name="connsiteX174" fmla="*/ 6704851 w 6713318"/>
              <a:gd name="connsiteY174" fmla="*/ 3505200 h 3505200"/>
              <a:gd name="connsiteX175" fmla="*/ 6713318 w 6713318"/>
              <a:gd name="connsiteY175" fmla="*/ 3471333 h 3505200"/>
              <a:gd name="connsiteX176" fmla="*/ 6704851 w 6713318"/>
              <a:gd name="connsiteY176" fmla="*/ 3437466 h 3505200"/>
              <a:gd name="connsiteX177" fmla="*/ 6696385 w 6713318"/>
              <a:gd name="connsiteY177" fmla="*/ 3412066 h 3505200"/>
              <a:gd name="connsiteX178" fmla="*/ 6654051 w 6713318"/>
              <a:gd name="connsiteY178" fmla="*/ 3361266 h 3505200"/>
              <a:gd name="connsiteX179" fmla="*/ 6628651 w 6713318"/>
              <a:gd name="connsiteY179" fmla="*/ 3276600 h 3505200"/>
              <a:gd name="connsiteX180" fmla="*/ 6603251 w 6713318"/>
              <a:gd name="connsiteY180" fmla="*/ 3107266 h 3505200"/>
              <a:gd name="connsiteX181" fmla="*/ 6594785 w 6713318"/>
              <a:gd name="connsiteY181" fmla="*/ 3039533 h 3505200"/>
              <a:gd name="connsiteX182" fmla="*/ 6281518 w 6713318"/>
              <a:gd name="connsiteY182" fmla="*/ 3014133 h 3505200"/>
              <a:gd name="connsiteX183" fmla="*/ 6230718 w 6713318"/>
              <a:gd name="connsiteY183" fmla="*/ 3005666 h 3505200"/>
              <a:gd name="connsiteX184" fmla="*/ 6162985 w 6713318"/>
              <a:gd name="connsiteY184" fmla="*/ 2988733 h 3505200"/>
              <a:gd name="connsiteX185" fmla="*/ 6061385 w 6713318"/>
              <a:gd name="connsiteY185" fmla="*/ 2980266 h 3505200"/>
              <a:gd name="connsiteX186" fmla="*/ 6019051 w 6713318"/>
              <a:gd name="connsiteY186" fmla="*/ 2971800 h 3505200"/>
              <a:gd name="connsiteX187" fmla="*/ 5942851 w 6713318"/>
              <a:gd name="connsiteY187" fmla="*/ 2963333 h 3505200"/>
              <a:gd name="connsiteX188" fmla="*/ 5908985 w 6713318"/>
              <a:gd name="connsiteY188" fmla="*/ 2946400 h 3505200"/>
              <a:gd name="connsiteX189" fmla="*/ 5858185 w 6713318"/>
              <a:gd name="connsiteY189" fmla="*/ 2937933 h 3505200"/>
              <a:gd name="connsiteX190" fmla="*/ 5798918 w 6713318"/>
              <a:gd name="connsiteY190" fmla="*/ 2912533 h 3505200"/>
              <a:gd name="connsiteX191" fmla="*/ 5654985 w 6713318"/>
              <a:gd name="connsiteY191" fmla="*/ 2887133 h 3505200"/>
              <a:gd name="connsiteX192" fmla="*/ 5578785 w 6713318"/>
              <a:gd name="connsiteY192" fmla="*/ 2861733 h 3505200"/>
              <a:gd name="connsiteX193" fmla="*/ 5553385 w 6713318"/>
              <a:gd name="connsiteY193" fmla="*/ 2853266 h 3505200"/>
              <a:gd name="connsiteX194" fmla="*/ 5527985 w 6713318"/>
              <a:gd name="connsiteY194" fmla="*/ 2844800 h 3505200"/>
              <a:gd name="connsiteX195" fmla="*/ 5460251 w 6713318"/>
              <a:gd name="connsiteY195" fmla="*/ 2810933 h 3505200"/>
              <a:gd name="connsiteX196" fmla="*/ 5417918 w 6713318"/>
              <a:gd name="connsiteY196" fmla="*/ 2794000 h 3505200"/>
              <a:gd name="connsiteX197" fmla="*/ 5358651 w 6713318"/>
              <a:gd name="connsiteY197" fmla="*/ 2760133 h 3505200"/>
              <a:gd name="connsiteX198" fmla="*/ 5307851 w 6713318"/>
              <a:gd name="connsiteY198" fmla="*/ 2743200 h 3505200"/>
              <a:gd name="connsiteX199" fmla="*/ 5282451 w 6713318"/>
              <a:gd name="connsiteY199" fmla="*/ 2726266 h 3505200"/>
              <a:gd name="connsiteX200" fmla="*/ 5240118 w 6713318"/>
              <a:gd name="connsiteY200" fmla="*/ 2709333 h 3505200"/>
              <a:gd name="connsiteX201" fmla="*/ 5214718 w 6713318"/>
              <a:gd name="connsiteY201" fmla="*/ 2700866 h 3505200"/>
              <a:gd name="connsiteX202" fmla="*/ 5189318 w 6713318"/>
              <a:gd name="connsiteY202" fmla="*/ 2683933 h 3505200"/>
              <a:gd name="connsiteX203" fmla="*/ 5104651 w 6713318"/>
              <a:gd name="connsiteY203" fmla="*/ 2667000 h 3505200"/>
              <a:gd name="connsiteX204" fmla="*/ 5045385 w 6713318"/>
              <a:gd name="connsiteY204" fmla="*/ 2650066 h 3505200"/>
              <a:gd name="connsiteX205" fmla="*/ 4994585 w 6713318"/>
              <a:gd name="connsiteY205" fmla="*/ 2641600 h 3505200"/>
              <a:gd name="connsiteX206" fmla="*/ 4960718 w 6713318"/>
              <a:gd name="connsiteY206" fmla="*/ 2633133 h 3505200"/>
              <a:gd name="connsiteX207" fmla="*/ 4918385 w 6713318"/>
              <a:gd name="connsiteY207" fmla="*/ 2624666 h 3505200"/>
              <a:gd name="connsiteX208" fmla="*/ 4892985 w 6713318"/>
              <a:gd name="connsiteY208" fmla="*/ 2607733 h 3505200"/>
              <a:gd name="connsiteX209" fmla="*/ 4799851 w 6713318"/>
              <a:gd name="connsiteY209" fmla="*/ 2590800 h 3505200"/>
              <a:gd name="connsiteX210" fmla="*/ 4732118 w 6713318"/>
              <a:gd name="connsiteY210" fmla="*/ 2582333 h 3505200"/>
              <a:gd name="connsiteX211" fmla="*/ 4681318 w 6713318"/>
              <a:gd name="connsiteY211" fmla="*/ 2573866 h 3505200"/>
              <a:gd name="connsiteX212" fmla="*/ 4605118 w 6713318"/>
              <a:gd name="connsiteY212" fmla="*/ 2565400 h 3505200"/>
              <a:gd name="connsiteX213" fmla="*/ 4511985 w 6713318"/>
              <a:gd name="connsiteY213" fmla="*/ 2540000 h 3505200"/>
              <a:gd name="connsiteX214" fmla="*/ 4478118 w 6713318"/>
              <a:gd name="connsiteY214" fmla="*/ 2531533 h 3505200"/>
              <a:gd name="connsiteX215" fmla="*/ 4435785 w 6713318"/>
              <a:gd name="connsiteY215" fmla="*/ 2523066 h 3505200"/>
              <a:gd name="connsiteX216" fmla="*/ 4384985 w 6713318"/>
              <a:gd name="connsiteY216" fmla="*/ 2506133 h 3505200"/>
              <a:gd name="connsiteX217" fmla="*/ 4308785 w 6713318"/>
              <a:gd name="connsiteY217" fmla="*/ 2497666 h 3505200"/>
              <a:gd name="connsiteX218" fmla="*/ 4283385 w 6713318"/>
              <a:gd name="connsiteY218" fmla="*/ 2480733 h 3505200"/>
              <a:gd name="connsiteX219" fmla="*/ 4190251 w 6713318"/>
              <a:gd name="connsiteY219" fmla="*/ 2446866 h 3505200"/>
              <a:gd name="connsiteX220" fmla="*/ 4147918 w 6713318"/>
              <a:gd name="connsiteY220" fmla="*/ 2429933 h 3505200"/>
              <a:gd name="connsiteX221" fmla="*/ 4114051 w 6713318"/>
              <a:gd name="connsiteY221" fmla="*/ 2413000 h 3505200"/>
              <a:gd name="connsiteX222" fmla="*/ 4071718 w 6713318"/>
              <a:gd name="connsiteY222" fmla="*/ 2396066 h 3505200"/>
              <a:gd name="connsiteX223" fmla="*/ 4046318 w 6713318"/>
              <a:gd name="connsiteY223" fmla="*/ 2379133 h 3505200"/>
              <a:gd name="connsiteX224" fmla="*/ 3978585 w 6713318"/>
              <a:gd name="connsiteY224" fmla="*/ 2370666 h 3505200"/>
              <a:gd name="connsiteX225" fmla="*/ 3902385 w 6713318"/>
              <a:gd name="connsiteY225" fmla="*/ 2336800 h 3505200"/>
              <a:gd name="connsiteX226" fmla="*/ 3876985 w 6713318"/>
              <a:gd name="connsiteY226" fmla="*/ 2328333 h 3505200"/>
              <a:gd name="connsiteX227" fmla="*/ 3851585 w 6713318"/>
              <a:gd name="connsiteY227" fmla="*/ 2319866 h 3505200"/>
              <a:gd name="connsiteX228" fmla="*/ 3741518 w 6713318"/>
              <a:gd name="connsiteY228" fmla="*/ 2286000 h 3505200"/>
              <a:gd name="connsiteX229" fmla="*/ 3699185 w 6713318"/>
              <a:gd name="connsiteY229" fmla="*/ 2269066 h 3505200"/>
              <a:gd name="connsiteX230" fmla="*/ 3631451 w 6713318"/>
              <a:gd name="connsiteY230" fmla="*/ 2235200 h 3505200"/>
              <a:gd name="connsiteX231" fmla="*/ 3580651 w 6713318"/>
              <a:gd name="connsiteY231" fmla="*/ 2226733 h 3505200"/>
              <a:gd name="connsiteX232" fmla="*/ 3529851 w 6713318"/>
              <a:gd name="connsiteY232" fmla="*/ 2192866 h 3505200"/>
              <a:gd name="connsiteX233" fmla="*/ 3479051 w 6713318"/>
              <a:gd name="connsiteY233" fmla="*/ 2175933 h 3505200"/>
              <a:gd name="connsiteX234" fmla="*/ 3436718 w 6713318"/>
              <a:gd name="connsiteY234" fmla="*/ 2159000 h 3505200"/>
              <a:gd name="connsiteX235" fmla="*/ 3318185 w 6713318"/>
              <a:gd name="connsiteY235" fmla="*/ 2142066 h 3505200"/>
              <a:gd name="connsiteX236" fmla="*/ 3225051 w 6713318"/>
              <a:gd name="connsiteY236" fmla="*/ 2133600 h 3505200"/>
              <a:gd name="connsiteX237" fmla="*/ 3148851 w 6713318"/>
              <a:gd name="connsiteY237" fmla="*/ 2108200 h 3505200"/>
              <a:gd name="connsiteX238" fmla="*/ 3106518 w 6713318"/>
              <a:gd name="connsiteY238" fmla="*/ 2099733 h 3505200"/>
              <a:gd name="connsiteX239" fmla="*/ 3072651 w 6713318"/>
              <a:gd name="connsiteY239" fmla="*/ 2082800 h 3505200"/>
              <a:gd name="connsiteX240" fmla="*/ 3030318 w 6713318"/>
              <a:gd name="connsiteY240" fmla="*/ 2074333 h 3505200"/>
              <a:gd name="connsiteX241" fmla="*/ 2954118 w 6713318"/>
              <a:gd name="connsiteY241" fmla="*/ 2057400 h 3505200"/>
              <a:gd name="connsiteX242" fmla="*/ 2827118 w 6713318"/>
              <a:gd name="connsiteY242" fmla="*/ 2032000 h 3505200"/>
              <a:gd name="connsiteX243" fmla="*/ 2759385 w 6713318"/>
              <a:gd name="connsiteY243" fmla="*/ 2006600 h 3505200"/>
              <a:gd name="connsiteX244" fmla="*/ 2717051 w 6713318"/>
              <a:gd name="connsiteY244" fmla="*/ 1989666 h 3505200"/>
              <a:gd name="connsiteX245" fmla="*/ 2640851 w 6713318"/>
              <a:gd name="connsiteY245" fmla="*/ 1972733 h 3505200"/>
              <a:gd name="connsiteX246" fmla="*/ 2564651 w 6713318"/>
              <a:gd name="connsiteY246" fmla="*/ 1947333 h 3505200"/>
              <a:gd name="connsiteX247" fmla="*/ 2530785 w 6713318"/>
              <a:gd name="connsiteY247" fmla="*/ 1930400 h 3505200"/>
              <a:gd name="connsiteX248" fmla="*/ 2463051 w 6713318"/>
              <a:gd name="connsiteY248" fmla="*/ 1896533 h 3505200"/>
              <a:gd name="connsiteX249" fmla="*/ 2378385 w 6713318"/>
              <a:gd name="connsiteY249" fmla="*/ 1879600 h 3505200"/>
              <a:gd name="connsiteX250" fmla="*/ 2352985 w 6713318"/>
              <a:gd name="connsiteY250" fmla="*/ 1871133 h 3505200"/>
              <a:gd name="connsiteX251" fmla="*/ 2242918 w 6713318"/>
              <a:gd name="connsiteY251" fmla="*/ 1845733 h 3505200"/>
              <a:gd name="connsiteX252" fmla="*/ 2149785 w 6713318"/>
              <a:gd name="connsiteY252" fmla="*/ 1837266 h 3505200"/>
              <a:gd name="connsiteX253" fmla="*/ 1938118 w 6713318"/>
              <a:gd name="connsiteY253" fmla="*/ 1811866 h 3505200"/>
              <a:gd name="connsiteX254" fmla="*/ 1887318 w 6713318"/>
              <a:gd name="connsiteY254" fmla="*/ 1794933 h 3505200"/>
              <a:gd name="connsiteX255" fmla="*/ 1828051 w 6713318"/>
              <a:gd name="connsiteY255" fmla="*/ 1786466 h 3505200"/>
              <a:gd name="connsiteX256" fmla="*/ 1785718 w 6713318"/>
              <a:gd name="connsiteY256" fmla="*/ 1778000 h 3505200"/>
              <a:gd name="connsiteX257" fmla="*/ 1743385 w 6713318"/>
              <a:gd name="connsiteY257" fmla="*/ 1761066 h 3505200"/>
              <a:gd name="connsiteX258" fmla="*/ 1709518 w 6713318"/>
              <a:gd name="connsiteY258" fmla="*/ 1752600 h 3505200"/>
              <a:gd name="connsiteX259" fmla="*/ 1751851 w 6713318"/>
              <a:gd name="connsiteY259" fmla="*/ 1744133 h 3505200"/>
              <a:gd name="connsiteX260" fmla="*/ 1802651 w 6713318"/>
              <a:gd name="connsiteY260" fmla="*/ 1735666 h 3505200"/>
              <a:gd name="connsiteX261" fmla="*/ 1828051 w 6713318"/>
              <a:gd name="connsiteY261" fmla="*/ 1718733 h 3505200"/>
              <a:gd name="connsiteX262" fmla="*/ 1895785 w 6713318"/>
              <a:gd name="connsiteY262" fmla="*/ 1710266 h 3505200"/>
              <a:gd name="connsiteX263" fmla="*/ 1955051 w 6713318"/>
              <a:gd name="connsiteY263" fmla="*/ 1701800 h 3505200"/>
              <a:gd name="connsiteX264" fmla="*/ 1980451 w 6713318"/>
              <a:gd name="connsiteY264" fmla="*/ 1693333 h 3505200"/>
              <a:gd name="connsiteX265" fmla="*/ 2107451 w 6713318"/>
              <a:gd name="connsiteY265" fmla="*/ 1676400 h 3505200"/>
              <a:gd name="connsiteX266" fmla="*/ 2141318 w 6713318"/>
              <a:gd name="connsiteY266" fmla="*/ 1667933 h 3505200"/>
              <a:gd name="connsiteX267" fmla="*/ 2217518 w 6713318"/>
              <a:gd name="connsiteY267" fmla="*/ 1659466 h 3505200"/>
              <a:gd name="connsiteX268" fmla="*/ 2251385 w 6713318"/>
              <a:gd name="connsiteY268" fmla="*/ 1642533 h 3505200"/>
              <a:gd name="connsiteX269" fmla="*/ 2276785 w 6713318"/>
              <a:gd name="connsiteY269" fmla="*/ 1634066 h 3505200"/>
              <a:gd name="connsiteX270" fmla="*/ 2403785 w 6713318"/>
              <a:gd name="connsiteY270" fmla="*/ 1617133 h 3505200"/>
              <a:gd name="connsiteX271" fmla="*/ 2446118 w 6713318"/>
              <a:gd name="connsiteY271" fmla="*/ 1608666 h 3505200"/>
              <a:gd name="connsiteX272" fmla="*/ 2471518 w 6713318"/>
              <a:gd name="connsiteY272" fmla="*/ 1591733 h 3505200"/>
              <a:gd name="connsiteX273" fmla="*/ 2615451 w 6713318"/>
              <a:gd name="connsiteY273" fmla="*/ 1583266 h 3505200"/>
              <a:gd name="connsiteX274" fmla="*/ 2683185 w 6713318"/>
              <a:gd name="connsiteY274" fmla="*/ 1574800 h 3505200"/>
              <a:gd name="connsiteX275" fmla="*/ 2708585 w 6713318"/>
              <a:gd name="connsiteY275" fmla="*/ 1566333 h 3505200"/>
              <a:gd name="connsiteX276" fmla="*/ 2742451 w 6713318"/>
              <a:gd name="connsiteY276" fmla="*/ 1557866 h 3505200"/>
              <a:gd name="connsiteX277" fmla="*/ 2784785 w 6713318"/>
              <a:gd name="connsiteY277" fmla="*/ 1540933 h 3505200"/>
              <a:gd name="connsiteX278" fmla="*/ 2860985 w 6713318"/>
              <a:gd name="connsiteY278" fmla="*/ 1524000 h 3505200"/>
              <a:gd name="connsiteX279" fmla="*/ 2894851 w 6713318"/>
              <a:gd name="connsiteY279" fmla="*/ 1507066 h 3505200"/>
              <a:gd name="connsiteX280" fmla="*/ 2954118 w 6713318"/>
              <a:gd name="connsiteY280" fmla="*/ 1490133 h 3505200"/>
              <a:gd name="connsiteX281" fmla="*/ 3030318 w 6713318"/>
              <a:gd name="connsiteY281" fmla="*/ 1464733 h 3505200"/>
              <a:gd name="connsiteX282" fmla="*/ 3055718 w 6713318"/>
              <a:gd name="connsiteY282" fmla="*/ 1456266 h 3505200"/>
              <a:gd name="connsiteX283" fmla="*/ 3081118 w 6713318"/>
              <a:gd name="connsiteY283" fmla="*/ 1447800 h 3505200"/>
              <a:gd name="connsiteX284" fmla="*/ 3148851 w 6713318"/>
              <a:gd name="connsiteY284" fmla="*/ 1422400 h 3505200"/>
              <a:gd name="connsiteX285" fmla="*/ 3199651 w 6713318"/>
              <a:gd name="connsiteY285" fmla="*/ 1405466 h 3505200"/>
              <a:gd name="connsiteX286" fmla="*/ 3233518 w 6713318"/>
              <a:gd name="connsiteY286" fmla="*/ 1388533 h 3505200"/>
              <a:gd name="connsiteX287" fmla="*/ 3275851 w 6713318"/>
              <a:gd name="connsiteY287" fmla="*/ 1371600 h 3505200"/>
              <a:gd name="connsiteX288" fmla="*/ 3309718 w 6713318"/>
              <a:gd name="connsiteY288" fmla="*/ 1354666 h 3505200"/>
              <a:gd name="connsiteX289" fmla="*/ 3352051 w 6713318"/>
              <a:gd name="connsiteY289" fmla="*/ 1346200 h 3505200"/>
              <a:gd name="connsiteX290" fmla="*/ 3368985 w 6713318"/>
              <a:gd name="connsiteY290" fmla="*/ 1329266 h 3505200"/>
              <a:gd name="connsiteX291" fmla="*/ 3419785 w 6713318"/>
              <a:gd name="connsiteY291" fmla="*/ 1312333 h 3505200"/>
              <a:gd name="connsiteX292" fmla="*/ 3512918 w 6713318"/>
              <a:gd name="connsiteY292" fmla="*/ 1286933 h 3505200"/>
              <a:gd name="connsiteX293" fmla="*/ 3555251 w 6713318"/>
              <a:gd name="connsiteY293" fmla="*/ 1270000 h 3505200"/>
              <a:gd name="connsiteX294" fmla="*/ 3606051 w 6713318"/>
              <a:gd name="connsiteY294" fmla="*/ 1253066 h 3505200"/>
              <a:gd name="connsiteX295" fmla="*/ 3631451 w 6713318"/>
              <a:gd name="connsiteY295" fmla="*/ 1244600 h 3505200"/>
              <a:gd name="connsiteX296" fmla="*/ 3690718 w 6713318"/>
              <a:gd name="connsiteY296" fmla="*/ 1219200 h 3505200"/>
              <a:gd name="connsiteX297" fmla="*/ 3741518 w 6713318"/>
              <a:gd name="connsiteY297" fmla="*/ 1210733 h 3505200"/>
              <a:gd name="connsiteX298" fmla="*/ 3851585 w 6713318"/>
              <a:gd name="connsiteY298" fmla="*/ 1168400 h 3505200"/>
              <a:gd name="connsiteX299" fmla="*/ 3978585 w 6713318"/>
              <a:gd name="connsiteY299" fmla="*/ 1151466 h 3505200"/>
              <a:gd name="connsiteX300" fmla="*/ 4071718 w 6713318"/>
              <a:gd name="connsiteY300" fmla="*/ 1126066 h 3505200"/>
              <a:gd name="connsiteX301" fmla="*/ 4266451 w 6713318"/>
              <a:gd name="connsiteY301" fmla="*/ 1109133 h 3505200"/>
              <a:gd name="connsiteX302" fmla="*/ 4384985 w 6713318"/>
              <a:gd name="connsiteY302" fmla="*/ 1075266 h 3505200"/>
              <a:gd name="connsiteX303" fmla="*/ 4469651 w 6713318"/>
              <a:gd name="connsiteY303" fmla="*/ 1066800 h 3505200"/>
              <a:gd name="connsiteX304" fmla="*/ 4554318 w 6713318"/>
              <a:gd name="connsiteY304" fmla="*/ 1041400 h 3505200"/>
              <a:gd name="connsiteX305" fmla="*/ 4681318 w 6713318"/>
              <a:gd name="connsiteY305" fmla="*/ 1016000 h 3505200"/>
              <a:gd name="connsiteX306" fmla="*/ 4774451 w 6713318"/>
              <a:gd name="connsiteY306" fmla="*/ 1007533 h 3505200"/>
              <a:gd name="connsiteX307" fmla="*/ 4850651 w 6713318"/>
              <a:gd name="connsiteY307" fmla="*/ 990600 h 3505200"/>
              <a:gd name="connsiteX308" fmla="*/ 4960718 w 6713318"/>
              <a:gd name="connsiteY308" fmla="*/ 973666 h 3505200"/>
              <a:gd name="connsiteX309" fmla="*/ 4994585 w 6713318"/>
              <a:gd name="connsiteY309" fmla="*/ 965200 h 3505200"/>
              <a:gd name="connsiteX310" fmla="*/ 5113118 w 6713318"/>
              <a:gd name="connsiteY310" fmla="*/ 939800 h 3505200"/>
              <a:gd name="connsiteX311" fmla="*/ 5172385 w 6713318"/>
              <a:gd name="connsiteY311" fmla="*/ 914400 h 3505200"/>
              <a:gd name="connsiteX312" fmla="*/ 5214718 w 6713318"/>
              <a:gd name="connsiteY312" fmla="*/ 897466 h 3505200"/>
              <a:gd name="connsiteX313" fmla="*/ 5248585 w 6713318"/>
              <a:gd name="connsiteY313" fmla="*/ 889000 h 3505200"/>
              <a:gd name="connsiteX314" fmla="*/ 5299385 w 6713318"/>
              <a:gd name="connsiteY314" fmla="*/ 863600 h 3505200"/>
              <a:gd name="connsiteX315" fmla="*/ 5333251 w 6713318"/>
              <a:gd name="connsiteY315" fmla="*/ 855133 h 3505200"/>
              <a:gd name="connsiteX316" fmla="*/ 5409451 w 6713318"/>
              <a:gd name="connsiteY316" fmla="*/ 838200 h 3505200"/>
              <a:gd name="connsiteX317" fmla="*/ 5434851 w 6713318"/>
              <a:gd name="connsiteY317" fmla="*/ 829733 h 3505200"/>
              <a:gd name="connsiteX318" fmla="*/ 5468718 w 6713318"/>
              <a:gd name="connsiteY318" fmla="*/ 821266 h 3505200"/>
              <a:gd name="connsiteX319" fmla="*/ 5502585 w 6713318"/>
              <a:gd name="connsiteY319" fmla="*/ 795866 h 3505200"/>
              <a:gd name="connsiteX320" fmla="*/ 5638051 w 6713318"/>
              <a:gd name="connsiteY320" fmla="*/ 787400 h 3505200"/>
              <a:gd name="connsiteX321" fmla="*/ 5714251 w 6713318"/>
              <a:gd name="connsiteY321" fmla="*/ 778933 h 3505200"/>
              <a:gd name="connsiteX322" fmla="*/ 5798918 w 6713318"/>
              <a:gd name="connsiteY322" fmla="*/ 770466 h 3505200"/>
              <a:gd name="connsiteX323" fmla="*/ 5849718 w 6713318"/>
              <a:gd name="connsiteY323" fmla="*/ 762000 h 3505200"/>
              <a:gd name="connsiteX324" fmla="*/ 5908985 w 6713318"/>
              <a:gd name="connsiteY324" fmla="*/ 753533 h 3505200"/>
              <a:gd name="connsiteX325" fmla="*/ 5951318 w 6713318"/>
              <a:gd name="connsiteY325" fmla="*/ 745066 h 3505200"/>
              <a:gd name="connsiteX326" fmla="*/ 6019051 w 6713318"/>
              <a:gd name="connsiteY326" fmla="*/ 736600 h 3505200"/>
              <a:gd name="connsiteX327" fmla="*/ 6086785 w 6713318"/>
              <a:gd name="connsiteY327" fmla="*/ 719666 h 3505200"/>
              <a:gd name="connsiteX328" fmla="*/ 6162985 w 6713318"/>
              <a:gd name="connsiteY328" fmla="*/ 711200 h 3505200"/>
              <a:gd name="connsiteX329" fmla="*/ 6188385 w 6713318"/>
              <a:gd name="connsiteY329" fmla="*/ 694266 h 3505200"/>
              <a:gd name="connsiteX330" fmla="*/ 6273051 w 6713318"/>
              <a:gd name="connsiteY330" fmla="*/ 677333 h 3505200"/>
              <a:gd name="connsiteX331" fmla="*/ 6306918 w 6713318"/>
              <a:gd name="connsiteY331" fmla="*/ 668866 h 3505200"/>
              <a:gd name="connsiteX332" fmla="*/ 6366185 w 6713318"/>
              <a:gd name="connsiteY332" fmla="*/ 643466 h 3505200"/>
              <a:gd name="connsiteX333" fmla="*/ 6391585 w 6713318"/>
              <a:gd name="connsiteY333" fmla="*/ 626533 h 3505200"/>
              <a:gd name="connsiteX334" fmla="*/ 6476251 w 6713318"/>
              <a:gd name="connsiteY334" fmla="*/ 601133 h 3505200"/>
              <a:gd name="connsiteX335" fmla="*/ 6527051 w 6713318"/>
              <a:gd name="connsiteY335" fmla="*/ 575733 h 3505200"/>
              <a:gd name="connsiteX336" fmla="*/ 6552451 w 6713318"/>
              <a:gd name="connsiteY336" fmla="*/ 558800 h 3505200"/>
              <a:gd name="connsiteX337" fmla="*/ 6628651 w 6713318"/>
              <a:gd name="connsiteY337" fmla="*/ 533400 h 3505200"/>
              <a:gd name="connsiteX338" fmla="*/ 6654051 w 6713318"/>
              <a:gd name="connsiteY338" fmla="*/ 524933 h 3505200"/>
              <a:gd name="connsiteX339" fmla="*/ 6696385 w 6713318"/>
              <a:gd name="connsiteY339" fmla="*/ 491066 h 3505200"/>
              <a:gd name="connsiteX340" fmla="*/ 6687918 w 6713318"/>
              <a:gd name="connsiteY340" fmla="*/ 372533 h 3505200"/>
              <a:gd name="connsiteX341" fmla="*/ 6679451 w 6713318"/>
              <a:gd name="connsiteY341" fmla="*/ 76200 h 3505200"/>
              <a:gd name="connsiteX342" fmla="*/ 6662518 w 6713318"/>
              <a:gd name="connsiteY342" fmla="*/ 0 h 3505200"/>
              <a:gd name="connsiteX343" fmla="*/ 6637118 w 6713318"/>
              <a:gd name="connsiteY343" fmla="*/ 8466 h 3505200"/>
              <a:gd name="connsiteX344" fmla="*/ 6628651 w 6713318"/>
              <a:gd name="connsiteY344" fmla="*/ 33866 h 3505200"/>
              <a:gd name="connsiteX345" fmla="*/ 6637118 w 6713318"/>
              <a:gd name="connsiteY345" fmla="*/ 59266 h 3505200"/>
              <a:gd name="connsiteX0" fmla="*/ 6645885 w 6722085"/>
              <a:gd name="connsiteY0" fmla="*/ 59266 h 3505200"/>
              <a:gd name="connsiteX1" fmla="*/ 6578152 w 6722085"/>
              <a:gd name="connsiteY1" fmla="*/ 84666 h 3505200"/>
              <a:gd name="connsiteX2" fmla="*/ 6468085 w 6722085"/>
              <a:gd name="connsiteY2" fmla="*/ 101600 h 3505200"/>
              <a:gd name="connsiteX3" fmla="*/ 6298752 w 6722085"/>
              <a:gd name="connsiteY3" fmla="*/ 127000 h 3505200"/>
              <a:gd name="connsiteX4" fmla="*/ 6264885 w 6722085"/>
              <a:gd name="connsiteY4" fmla="*/ 135466 h 3505200"/>
              <a:gd name="connsiteX5" fmla="*/ 6180218 w 6722085"/>
              <a:gd name="connsiteY5" fmla="*/ 152400 h 3505200"/>
              <a:gd name="connsiteX6" fmla="*/ 6129418 w 6722085"/>
              <a:gd name="connsiteY6" fmla="*/ 169333 h 3505200"/>
              <a:gd name="connsiteX7" fmla="*/ 6044752 w 6722085"/>
              <a:gd name="connsiteY7" fmla="*/ 177800 h 3505200"/>
              <a:gd name="connsiteX8" fmla="*/ 6027818 w 6722085"/>
              <a:gd name="connsiteY8" fmla="*/ 194733 h 3505200"/>
              <a:gd name="connsiteX9" fmla="*/ 5968552 w 6722085"/>
              <a:gd name="connsiteY9" fmla="*/ 211666 h 3505200"/>
              <a:gd name="connsiteX10" fmla="*/ 5866952 w 6722085"/>
              <a:gd name="connsiteY10" fmla="*/ 237066 h 3505200"/>
              <a:gd name="connsiteX11" fmla="*/ 5782285 w 6722085"/>
              <a:gd name="connsiteY11" fmla="*/ 262466 h 3505200"/>
              <a:gd name="connsiteX12" fmla="*/ 5756885 w 6722085"/>
              <a:gd name="connsiteY12" fmla="*/ 270933 h 3505200"/>
              <a:gd name="connsiteX13" fmla="*/ 5663752 w 6722085"/>
              <a:gd name="connsiteY13" fmla="*/ 287866 h 3505200"/>
              <a:gd name="connsiteX14" fmla="*/ 5629885 w 6722085"/>
              <a:gd name="connsiteY14" fmla="*/ 304800 h 3505200"/>
              <a:gd name="connsiteX15" fmla="*/ 5562152 w 6722085"/>
              <a:gd name="connsiteY15" fmla="*/ 313266 h 3505200"/>
              <a:gd name="connsiteX16" fmla="*/ 5511352 w 6722085"/>
              <a:gd name="connsiteY16" fmla="*/ 321733 h 3505200"/>
              <a:gd name="connsiteX17" fmla="*/ 5485952 w 6722085"/>
              <a:gd name="connsiteY17" fmla="*/ 338666 h 3505200"/>
              <a:gd name="connsiteX18" fmla="*/ 5418218 w 6722085"/>
              <a:gd name="connsiteY18" fmla="*/ 347133 h 3505200"/>
              <a:gd name="connsiteX19" fmla="*/ 5375885 w 6722085"/>
              <a:gd name="connsiteY19" fmla="*/ 355600 h 3505200"/>
              <a:gd name="connsiteX20" fmla="*/ 5231952 w 6722085"/>
              <a:gd name="connsiteY20" fmla="*/ 389466 h 3505200"/>
              <a:gd name="connsiteX21" fmla="*/ 5155752 w 6722085"/>
              <a:gd name="connsiteY21" fmla="*/ 397933 h 3505200"/>
              <a:gd name="connsiteX22" fmla="*/ 5121885 w 6722085"/>
              <a:gd name="connsiteY22" fmla="*/ 406400 h 3505200"/>
              <a:gd name="connsiteX23" fmla="*/ 4977952 w 6722085"/>
              <a:gd name="connsiteY23" fmla="*/ 431800 h 3505200"/>
              <a:gd name="connsiteX24" fmla="*/ 4918685 w 6722085"/>
              <a:gd name="connsiteY24" fmla="*/ 448733 h 3505200"/>
              <a:gd name="connsiteX25" fmla="*/ 4893285 w 6722085"/>
              <a:gd name="connsiteY25" fmla="*/ 457200 h 3505200"/>
              <a:gd name="connsiteX26" fmla="*/ 4825552 w 6722085"/>
              <a:gd name="connsiteY26" fmla="*/ 465666 h 3505200"/>
              <a:gd name="connsiteX27" fmla="*/ 4774752 w 6722085"/>
              <a:gd name="connsiteY27" fmla="*/ 482600 h 3505200"/>
              <a:gd name="connsiteX28" fmla="*/ 4723952 w 6722085"/>
              <a:gd name="connsiteY28" fmla="*/ 491066 h 3505200"/>
              <a:gd name="connsiteX29" fmla="*/ 4698552 w 6722085"/>
              <a:gd name="connsiteY29" fmla="*/ 508000 h 3505200"/>
              <a:gd name="connsiteX30" fmla="*/ 4554618 w 6722085"/>
              <a:gd name="connsiteY30" fmla="*/ 533400 h 3505200"/>
              <a:gd name="connsiteX31" fmla="*/ 4478418 w 6722085"/>
              <a:gd name="connsiteY31" fmla="*/ 567266 h 3505200"/>
              <a:gd name="connsiteX32" fmla="*/ 4453018 w 6722085"/>
              <a:gd name="connsiteY32" fmla="*/ 575733 h 3505200"/>
              <a:gd name="connsiteX33" fmla="*/ 4427618 w 6722085"/>
              <a:gd name="connsiteY33" fmla="*/ 584200 h 3505200"/>
              <a:gd name="connsiteX34" fmla="*/ 4376818 w 6722085"/>
              <a:gd name="connsiteY34" fmla="*/ 592666 h 3505200"/>
              <a:gd name="connsiteX35" fmla="*/ 4351418 w 6722085"/>
              <a:gd name="connsiteY35" fmla="*/ 601133 h 3505200"/>
              <a:gd name="connsiteX36" fmla="*/ 4309085 w 6722085"/>
              <a:gd name="connsiteY36" fmla="*/ 618066 h 3505200"/>
              <a:gd name="connsiteX37" fmla="*/ 4232885 w 6722085"/>
              <a:gd name="connsiteY37" fmla="*/ 626533 h 3505200"/>
              <a:gd name="connsiteX38" fmla="*/ 4165152 w 6722085"/>
              <a:gd name="connsiteY38" fmla="*/ 643466 h 3505200"/>
              <a:gd name="connsiteX39" fmla="*/ 4105885 w 6722085"/>
              <a:gd name="connsiteY39" fmla="*/ 651933 h 3505200"/>
              <a:gd name="connsiteX40" fmla="*/ 3911152 w 6722085"/>
              <a:gd name="connsiteY40" fmla="*/ 685800 h 3505200"/>
              <a:gd name="connsiteX41" fmla="*/ 3801085 w 6722085"/>
              <a:gd name="connsiteY41" fmla="*/ 719666 h 3505200"/>
              <a:gd name="connsiteX42" fmla="*/ 3623285 w 6722085"/>
              <a:gd name="connsiteY42" fmla="*/ 736600 h 3505200"/>
              <a:gd name="connsiteX43" fmla="*/ 3547085 w 6722085"/>
              <a:gd name="connsiteY43" fmla="*/ 745066 h 3505200"/>
              <a:gd name="connsiteX44" fmla="*/ 3496285 w 6722085"/>
              <a:gd name="connsiteY44" fmla="*/ 753533 h 3505200"/>
              <a:gd name="connsiteX45" fmla="*/ 3386218 w 6722085"/>
              <a:gd name="connsiteY45" fmla="*/ 762000 h 3505200"/>
              <a:gd name="connsiteX46" fmla="*/ 3352352 w 6722085"/>
              <a:gd name="connsiteY46" fmla="*/ 770466 h 3505200"/>
              <a:gd name="connsiteX47" fmla="*/ 3267685 w 6722085"/>
              <a:gd name="connsiteY47" fmla="*/ 787400 h 3505200"/>
              <a:gd name="connsiteX48" fmla="*/ 3174552 w 6722085"/>
              <a:gd name="connsiteY48" fmla="*/ 838200 h 3505200"/>
              <a:gd name="connsiteX49" fmla="*/ 3149152 w 6722085"/>
              <a:gd name="connsiteY49" fmla="*/ 846666 h 3505200"/>
              <a:gd name="connsiteX50" fmla="*/ 3115285 w 6722085"/>
              <a:gd name="connsiteY50" fmla="*/ 872066 h 3505200"/>
              <a:gd name="connsiteX51" fmla="*/ 3098352 w 6722085"/>
              <a:gd name="connsiteY51" fmla="*/ 889000 h 3505200"/>
              <a:gd name="connsiteX52" fmla="*/ 3039085 w 6722085"/>
              <a:gd name="connsiteY52" fmla="*/ 931333 h 3505200"/>
              <a:gd name="connsiteX53" fmla="*/ 2988285 w 6722085"/>
              <a:gd name="connsiteY53" fmla="*/ 982133 h 3505200"/>
              <a:gd name="connsiteX54" fmla="*/ 2929018 w 6722085"/>
              <a:gd name="connsiteY54" fmla="*/ 1016000 h 3505200"/>
              <a:gd name="connsiteX55" fmla="*/ 2895152 w 6722085"/>
              <a:gd name="connsiteY55" fmla="*/ 1041400 h 3505200"/>
              <a:gd name="connsiteX56" fmla="*/ 2869752 w 6722085"/>
              <a:gd name="connsiteY56" fmla="*/ 1066800 h 3505200"/>
              <a:gd name="connsiteX57" fmla="*/ 2835885 w 6722085"/>
              <a:gd name="connsiteY57" fmla="*/ 1075266 h 3505200"/>
              <a:gd name="connsiteX58" fmla="*/ 2793552 w 6722085"/>
              <a:gd name="connsiteY58" fmla="*/ 1100666 h 3505200"/>
              <a:gd name="connsiteX59" fmla="*/ 2776618 w 6722085"/>
              <a:gd name="connsiteY59" fmla="*/ 1117600 h 3505200"/>
              <a:gd name="connsiteX60" fmla="*/ 2700418 w 6722085"/>
              <a:gd name="connsiteY60" fmla="*/ 1126066 h 3505200"/>
              <a:gd name="connsiteX61" fmla="*/ 2666552 w 6722085"/>
              <a:gd name="connsiteY61" fmla="*/ 1134533 h 3505200"/>
              <a:gd name="connsiteX62" fmla="*/ 2607285 w 6722085"/>
              <a:gd name="connsiteY62" fmla="*/ 1143000 h 3505200"/>
              <a:gd name="connsiteX63" fmla="*/ 2581885 w 6722085"/>
              <a:gd name="connsiteY63" fmla="*/ 1159933 h 3505200"/>
              <a:gd name="connsiteX64" fmla="*/ 2514152 w 6722085"/>
              <a:gd name="connsiteY64" fmla="*/ 1176866 h 3505200"/>
              <a:gd name="connsiteX65" fmla="*/ 2480285 w 6722085"/>
              <a:gd name="connsiteY65" fmla="*/ 1185333 h 3505200"/>
              <a:gd name="connsiteX66" fmla="*/ 2412552 w 6722085"/>
              <a:gd name="connsiteY66" fmla="*/ 1193800 h 3505200"/>
              <a:gd name="connsiteX67" fmla="*/ 2344818 w 6722085"/>
              <a:gd name="connsiteY67" fmla="*/ 1210733 h 3505200"/>
              <a:gd name="connsiteX68" fmla="*/ 2260152 w 6722085"/>
              <a:gd name="connsiteY68" fmla="*/ 1227666 h 3505200"/>
              <a:gd name="connsiteX69" fmla="*/ 2234752 w 6722085"/>
              <a:gd name="connsiteY69" fmla="*/ 1236133 h 3505200"/>
              <a:gd name="connsiteX70" fmla="*/ 2183952 w 6722085"/>
              <a:gd name="connsiteY70" fmla="*/ 1244600 h 3505200"/>
              <a:gd name="connsiteX71" fmla="*/ 2158552 w 6722085"/>
              <a:gd name="connsiteY71" fmla="*/ 1253066 h 3505200"/>
              <a:gd name="connsiteX72" fmla="*/ 2116218 w 6722085"/>
              <a:gd name="connsiteY72" fmla="*/ 1261533 h 3505200"/>
              <a:gd name="connsiteX73" fmla="*/ 2090818 w 6722085"/>
              <a:gd name="connsiteY73" fmla="*/ 1278466 h 3505200"/>
              <a:gd name="connsiteX74" fmla="*/ 1989218 w 6722085"/>
              <a:gd name="connsiteY74" fmla="*/ 1295400 h 3505200"/>
              <a:gd name="connsiteX75" fmla="*/ 143485 w 6722085"/>
              <a:gd name="connsiteY75" fmla="*/ 1769533 h 3505200"/>
              <a:gd name="connsiteX76" fmla="*/ 118085 w 6722085"/>
              <a:gd name="connsiteY76" fmla="*/ 1778000 h 3505200"/>
              <a:gd name="connsiteX77" fmla="*/ 168885 w 6722085"/>
              <a:gd name="connsiteY77" fmla="*/ 1786466 h 3505200"/>
              <a:gd name="connsiteX78" fmla="*/ 202752 w 6722085"/>
              <a:gd name="connsiteY78" fmla="*/ 1803400 h 3505200"/>
              <a:gd name="connsiteX79" fmla="*/ 338218 w 6722085"/>
              <a:gd name="connsiteY79" fmla="*/ 1811866 h 3505200"/>
              <a:gd name="connsiteX80" fmla="*/ 490618 w 6722085"/>
              <a:gd name="connsiteY80" fmla="*/ 1854200 h 3505200"/>
              <a:gd name="connsiteX81" fmla="*/ 575285 w 6722085"/>
              <a:gd name="connsiteY81" fmla="*/ 1871133 h 3505200"/>
              <a:gd name="connsiteX82" fmla="*/ 770018 w 6722085"/>
              <a:gd name="connsiteY82" fmla="*/ 1888066 h 3505200"/>
              <a:gd name="connsiteX83" fmla="*/ 820818 w 6722085"/>
              <a:gd name="connsiteY83" fmla="*/ 1896533 h 3505200"/>
              <a:gd name="connsiteX84" fmla="*/ 854685 w 6722085"/>
              <a:gd name="connsiteY84" fmla="*/ 1905000 h 3505200"/>
              <a:gd name="connsiteX85" fmla="*/ 973218 w 6722085"/>
              <a:gd name="connsiteY85" fmla="*/ 1913466 h 3505200"/>
              <a:gd name="connsiteX86" fmla="*/ 1244152 w 6722085"/>
              <a:gd name="connsiteY86" fmla="*/ 1938866 h 3505200"/>
              <a:gd name="connsiteX87" fmla="*/ 1278018 w 6722085"/>
              <a:gd name="connsiteY87" fmla="*/ 1947333 h 3505200"/>
              <a:gd name="connsiteX88" fmla="*/ 1320352 w 6722085"/>
              <a:gd name="connsiteY88" fmla="*/ 1955800 h 3505200"/>
              <a:gd name="connsiteX89" fmla="*/ 1405018 w 6722085"/>
              <a:gd name="connsiteY89" fmla="*/ 1981200 h 3505200"/>
              <a:gd name="connsiteX90" fmla="*/ 1464285 w 6722085"/>
              <a:gd name="connsiteY90" fmla="*/ 1989666 h 3505200"/>
              <a:gd name="connsiteX91" fmla="*/ 1523552 w 6722085"/>
              <a:gd name="connsiteY91" fmla="*/ 2006600 h 3505200"/>
              <a:gd name="connsiteX92" fmla="*/ 1565885 w 6722085"/>
              <a:gd name="connsiteY92" fmla="*/ 2015066 h 3505200"/>
              <a:gd name="connsiteX93" fmla="*/ 1591285 w 6722085"/>
              <a:gd name="connsiteY93" fmla="*/ 2023533 h 3505200"/>
              <a:gd name="connsiteX94" fmla="*/ 1625152 w 6722085"/>
              <a:gd name="connsiteY94" fmla="*/ 2032000 h 3505200"/>
              <a:gd name="connsiteX95" fmla="*/ 1701352 w 6722085"/>
              <a:gd name="connsiteY95" fmla="*/ 2091266 h 3505200"/>
              <a:gd name="connsiteX96" fmla="*/ 1701352 w 6722085"/>
              <a:gd name="connsiteY96" fmla="*/ 2091266 h 3505200"/>
              <a:gd name="connsiteX97" fmla="*/ 1769085 w 6722085"/>
              <a:gd name="connsiteY97" fmla="*/ 2142066 h 3505200"/>
              <a:gd name="connsiteX98" fmla="*/ 1794485 w 6722085"/>
              <a:gd name="connsiteY98" fmla="*/ 2150533 h 3505200"/>
              <a:gd name="connsiteX99" fmla="*/ 1887618 w 6722085"/>
              <a:gd name="connsiteY99" fmla="*/ 2201333 h 3505200"/>
              <a:gd name="connsiteX100" fmla="*/ 1955352 w 6722085"/>
              <a:gd name="connsiteY100" fmla="*/ 2243666 h 3505200"/>
              <a:gd name="connsiteX101" fmla="*/ 2006152 w 6722085"/>
              <a:gd name="connsiteY101" fmla="*/ 2269066 h 3505200"/>
              <a:gd name="connsiteX102" fmla="*/ 2090818 w 6722085"/>
              <a:gd name="connsiteY102" fmla="*/ 2294466 h 3505200"/>
              <a:gd name="connsiteX103" fmla="*/ 2124685 w 6722085"/>
              <a:gd name="connsiteY103" fmla="*/ 2311400 h 3505200"/>
              <a:gd name="connsiteX104" fmla="*/ 2234752 w 6722085"/>
              <a:gd name="connsiteY104" fmla="*/ 2336800 h 3505200"/>
              <a:gd name="connsiteX105" fmla="*/ 2310952 w 6722085"/>
              <a:gd name="connsiteY105" fmla="*/ 2362200 h 3505200"/>
              <a:gd name="connsiteX106" fmla="*/ 2395618 w 6722085"/>
              <a:gd name="connsiteY106" fmla="*/ 2387600 h 3505200"/>
              <a:gd name="connsiteX107" fmla="*/ 2446418 w 6722085"/>
              <a:gd name="connsiteY107" fmla="*/ 2413000 h 3505200"/>
              <a:gd name="connsiteX108" fmla="*/ 2497218 w 6722085"/>
              <a:gd name="connsiteY108" fmla="*/ 2421466 h 3505200"/>
              <a:gd name="connsiteX109" fmla="*/ 2539552 w 6722085"/>
              <a:gd name="connsiteY109" fmla="*/ 2438400 h 3505200"/>
              <a:gd name="connsiteX110" fmla="*/ 2590352 w 6722085"/>
              <a:gd name="connsiteY110" fmla="*/ 2455333 h 3505200"/>
              <a:gd name="connsiteX111" fmla="*/ 2700418 w 6722085"/>
              <a:gd name="connsiteY111" fmla="*/ 2514600 h 3505200"/>
              <a:gd name="connsiteX112" fmla="*/ 2725818 w 6722085"/>
              <a:gd name="connsiteY112" fmla="*/ 2531533 h 3505200"/>
              <a:gd name="connsiteX113" fmla="*/ 2802018 w 6722085"/>
              <a:gd name="connsiteY113" fmla="*/ 2556933 h 3505200"/>
              <a:gd name="connsiteX114" fmla="*/ 2886685 w 6722085"/>
              <a:gd name="connsiteY114" fmla="*/ 2590800 h 3505200"/>
              <a:gd name="connsiteX115" fmla="*/ 2920552 w 6722085"/>
              <a:gd name="connsiteY115" fmla="*/ 2607733 h 3505200"/>
              <a:gd name="connsiteX116" fmla="*/ 2971352 w 6722085"/>
              <a:gd name="connsiteY116" fmla="*/ 2616200 h 3505200"/>
              <a:gd name="connsiteX117" fmla="*/ 3022152 w 6722085"/>
              <a:gd name="connsiteY117" fmla="*/ 2633133 h 3505200"/>
              <a:gd name="connsiteX118" fmla="*/ 3140685 w 6722085"/>
              <a:gd name="connsiteY118" fmla="*/ 2658533 h 3505200"/>
              <a:gd name="connsiteX119" fmla="*/ 3183018 w 6722085"/>
              <a:gd name="connsiteY119" fmla="*/ 2675466 h 3505200"/>
              <a:gd name="connsiteX120" fmla="*/ 3216885 w 6722085"/>
              <a:gd name="connsiteY120" fmla="*/ 2692400 h 3505200"/>
              <a:gd name="connsiteX121" fmla="*/ 3267685 w 6722085"/>
              <a:gd name="connsiteY121" fmla="*/ 2700866 h 3505200"/>
              <a:gd name="connsiteX122" fmla="*/ 3310018 w 6722085"/>
              <a:gd name="connsiteY122" fmla="*/ 2726266 h 3505200"/>
              <a:gd name="connsiteX123" fmla="*/ 3377752 w 6722085"/>
              <a:gd name="connsiteY123" fmla="*/ 2751666 h 3505200"/>
              <a:gd name="connsiteX124" fmla="*/ 3411618 w 6722085"/>
              <a:gd name="connsiteY124" fmla="*/ 2777066 h 3505200"/>
              <a:gd name="connsiteX125" fmla="*/ 3437018 w 6722085"/>
              <a:gd name="connsiteY125" fmla="*/ 2785533 h 3505200"/>
              <a:gd name="connsiteX126" fmla="*/ 3470885 w 6722085"/>
              <a:gd name="connsiteY126" fmla="*/ 2802466 h 3505200"/>
              <a:gd name="connsiteX127" fmla="*/ 3580952 w 6722085"/>
              <a:gd name="connsiteY127" fmla="*/ 2827866 h 3505200"/>
              <a:gd name="connsiteX128" fmla="*/ 3699485 w 6722085"/>
              <a:gd name="connsiteY128" fmla="*/ 2853266 h 3505200"/>
              <a:gd name="connsiteX129" fmla="*/ 3724885 w 6722085"/>
              <a:gd name="connsiteY129" fmla="*/ 2870200 h 3505200"/>
              <a:gd name="connsiteX130" fmla="*/ 3826485 w 6722085"/>
              <a:gd name="connsiteY130" fmla="*/ 2878666 h 3505200"/>
              <a:gd name="connsiteX131" fmla="*/ 3894218 w 6722085"/>
              <a:gd name="connsiteY131" fmla="*/ 2887133 h 3505200"/>
              <a:gd name="connsiteX132" fmla="*/ 3936552 w 6722085"/>
              <a:gd name="connsiteY132" fmla="*/ 2895600 h 3505200"/>
              <a:gd name="connsiteX133" fmla="*/ 4063552 w 6722085"/>
              <a:gd name="connsiteY133" fmla="*/ 2904066 h 3505200"/>
              <a:gd name="connsiteX134" fmla="*/ 4165152 w 6722085"/>
              <a:gd name="connsiteY134" fmla="*/ 2921000 h 3505200"/>
              <a:gd name="connsiteX135" fmla="*/ 4393752 w 6722085"/>
              <a:gd name="connsiteY135" fmla="*/ 2929466 h 3505200"/>
              <a:gd name="connsiteX136" fmla="*/ 4588485 w 6722085"/>
              <a:gd name="connsiteY136" fmla="*/ 2937933 h 3505200"/>
              <a:gd name="connsiteX137" fmla="*/ 4681618 w 6722085"/>
              <a:gd name="connsiteY137" fmla="*/ 2946400 h 3505200"/>
              <a:gd name="connsiteX138" fmla="*/ 4766285 w 6722085"/>
              <a:gd name="connsiteY138" fmla="*/ 2971800 h 3505200"/>
              <a:gd name="connsiteX139" fmla="*/ 4893285 w 6722085"/>
              <a:gd name="connsiteY139" fmla="*/ 2988733 h 3505200"/>
              <a:gd name="connsiteX140" fmla="*/ 5181152 w 6722085"/>
              <a:gd name="connsiteY140" fmla="*/ 3005666 h 3505200"/>
              <a:gd name="connsiteX141" fmla="*/ 5206552 w 6722085"/>
              <a:gd name="connsiteY141" fmla="*/ 3014133 h 3505200"/>
              <a:gd name="connsiteX142" fmla="*/ 5231952 w 6722085"/>
              <a:gd name="connsiteY142" fmla="*/ 3031066 h 3505200"/>
              <a:gd name="connsiteX143" fmla="*/ 5274285 w 6722085"/>
              <a:gd name="connsiteY143" fmla="*/ 3039533 h 3505200"/>
              <a:gd name="connsiteX144" fmla="*/ 5308152 w 6722085"/>
              <a:gd name="connsiteY144" fmla="*/ 3056466 h 3505200"/>
              <a:gd name="connsiteX145" fmla="*/ 5342018 w 6722085"/>
              <a:gd name="connsiteY145" fmla="*/ 3064933 h 3505200"/>
              <a:gd name="connsiteX146" fmla="*/ 5367418 w 6722085"/>
              <a:gd name="connsiteY146" fmla="*/ 3073400 h 3505200"/>
              <a:gd name="connsiteX147" fmla="*/ 5443618 w 6722085"/>
              <a:gd name="connsiteY147" fmla="*/ 3107266 h 3505200"/>
              <a:gd name="connsiteX148" fmla="*/ 5469018 w 6722085"/>
              <a:gd name="connsiteY148" fmla="*/ 3115733 h 3505200"/>
              <a:gd name="connsiteX149" fmla="*/ 5528285 w 6722085"/>
              <a:gd name="connsiteY149" fmla="*/ 3158066 h 3505200"/>
              <a:gd name="connsiteX150" fmla="*/ 5553685 w 6722085"/>
              <a:gd name="connsiteY150" fmla="*/ 3166533 h 3505200"/>
              <a:gd name="connsiteX151" fmla="*/ 5579085 w 6722085"/>
              <a:gd name="connsiteY151" fmla="*/ 3183466 h 3505200"/>
              <a:gd name="connsiteX152" fmla="*/ 5604485 w 6722085"/>
              <a:gd name="connsiteY152" fmla="*/ 3191933 h 3505200"/>
              <a:gd name="connsiteX153" fmla="*/ 5629885 w 6722085"/>
              <a:gd name="connsiteY153" fmla="*/ 3208866 h 3505200"/>
              <a:gd name="connsiteX154" fmla="*/ 5680685 w 6722085"/>
              <a:gd name="connsiteY154" fmla="*/ 3217333 h 3505200"/>
              <a:gd name="connsiteX155" fmla="*/ 5714552 w 6722085"/>
              <a:gd name="connsiteY155" fmla="*/ 3234266 h 3505200"/>
              <a:gd name="connsiteX156" fmla="*/ 5731485 w 6722085"/>
              <a:gd name="connsiteY156" fmla="*/ 3251200 h 3505200"/>
              <a:gd name="connsiteX157" fmla="*/ 5833085 w 6722085"/>
              <a:gd name="connsiteY157" fmla="*/ 3268133 h 3505200"/>
              <a:gd name="connsiteX158" fmla="*/ 5858485 w 6722085"/>
              <a:gd name="connsiteY158" fmla="*/ 3285066 h 3505200"/>
              <a:gd name="connsiteX159" fmla="*/ 6019352 w 6722085"/>
              <a:gd name="connsiteY159" fmla="*/ 3302000 h 3505200"/>
              <a:gd name="connsiteX160" fmla="*/ 6078618 w 6722085"/>
              <a:gd name="connsiteY160" fmla="*/ 3318933 h 3505200"/>
              <a:gd name="connsiteX161" fmla="*/ 6120952 w 6722085"/>
              <a:gd name="connsiteY161" fmla="*/ 3335866 h 3505200"/>
              <a:gd name="connsiteX162" fmla="*/ 6146352 w 6722085"/>
              <a:gd name="connsiteY162" fmla="*/ 3344333 h 3505200"/>
              <a:gd name="connsiteX163" fmla="*/ 6180218 w 6722085"/>
              <a:gd name="connsiteY163" fmla="*/ 3361266 h 3505200"/>
              <a:gd name="connsiteX164" fmla="*/ 6231018 w 6722085"/>
              <a:gd name="connsiteY164" fmla="*/ 3386666 h 3505200"/>
              <a:gd name="connsiteX165" fmla="*/ 6315685 w 6722085"/>
              <a:gd name="connsiteY165" fmla="*/ 3403600 h 3505200"/>
              <a:gd name="connsiteX166" fmla="*/ 6417285 w 6722085"/>
              <a:gd name="connsiteY166" fmla="*/ 3420533 h 3505200"/>
              <a:gd name="connsiteX167" fmla="*/ 6442685 w 6722085"/>
              <a:gd name="connsiteY167" fmla="*/ 3429000 h 3505200"/>
              <a:gd name="connsiteX168" fmla="*/ 6476552 w 6722085"/>
              <a:gd name="connsiteY168" fmla="*/ 3437466 h 3505200"/>
              <a:gd name="connsiteX169" fmla="*/ 6527352 w 6722085"/>
              <a:gd name="connsiteY169" fmla="*/ 3454400 h 3505200"/>
              <a:gd name="connsiteX170" fmla="*/ 6552752 w 6722085"/>
              <a:gd name="connsiteY170" fmla="*/ 3462866 h 3505200"/>
              <a:gd name="connsiteX171" fmla="*/ 6637418 w 6722085"/>
              <a:gd name="connsiteY171" fmla="*/ 3479800 h 3505200"/>
              <a:gd name="connsiteX172" fmla="*/ 6688218 w 6722085"/>
              <a:gd name="connsiteY172" fmla="*/ 3496733 h 3505200"/>
              <a:gd name="connsiteX173" fmla="*/ 6713618 w 6722085"/>
              <a:gd name="connsiteY173" fmla="*/ 3505200 h 3505200"/>
              <a:gd name="connsiteX174" fmla="*/ 6722085 w 6722085"/>
              <a:gd name="connsiteY174" fmla="*/ 3471333 h 3505200"/>
              <a:gd name="connsiteX175" fmla="*/ 6713618 w 6722085"/>
              <a:gd name="connsiteY175" fmla="*/ 3437466 h 3505200"/>
              <a:gd name="connsiteX176" fmla="*/ 6705152 w 6722085"/>
              <a:gd name="connsiteY176" fmla="*/ 3412066 h 3505200"/>
              <a:gd name="connsiteX177" fmla="*/ 6662818 w 6722085"/>
              <a:gd name="connsiteY177" fmla="*/ 3361266 h 3505200"/>
              <a:gd name="connsiteX178" fmla="*/ 6637418 w 6722085"/>
              <a:gd name="connsiteY178" fmla="*/ 3276600 h 3505200"/>
              <a:gd name="connsiteX179" fmla="*/ 6612018 w 6722085"/>
              <a:gd name="connsiteY179" fmla="*/ 3107266 h 3505200"/>
              <a:gd name="connsiteX180" fmla="*/ 6603552 w 6722085"/>
              <a:gd name="connsiteY180" fmla="*/ 3039533 h 3505200"/>
              <a:gd name="connsiteX181" fmla="*/ 6290285 w 6722085"/>
              <a:gd name="connsiteY181" fmla="*/ 3014133 h 3505200"/>
              <a:gd name="connsiteX182" fmla="*/ 6239485 w 6722085"/>
              <a:gd name="connsiteY182" fmla="*/ 3005666 h 3505200"/>
              <a:gd name="connsiteX183" fmla="*/ 6171752 w 6722085"/>
              <a:gd name="connsiteY183" fmla="*/ 2988733 h 3505200"/>
              <a:gd name="connsiteX184" fmla="*/ 6070152 w 6722085"/>
              <a:gd name="connsiteY184" fmla="*/ 2980266 h 3505200"/>
              <a:gd name="connsiteX185" fmla="*/ 6027818 w 6722085"/>
              <a:gd name="connsiteY185" fmla="*/ 2971800 h 3505200"/>
              <a:gd name="connsiteX186" fmla="*/ 5951618 w 6722085"/>
              <a:gd name="connsiteY186" fmla="*/ 2963333 h 3505200"/>
              <a:gd name="connsiteX187" fmla="*/ 5917752 w 6722085"/>
              <a:gd name="connsiteY187" fmla="*/ 2946400 h 3505200"/>
              <a:gd name="connsiteX188" fmla="*/ 5866952 w 6722085"/>
              <a:gd name="connsiteY188" fmla="*/ 2937933 h 3505200"/>
              <a:gd name="connsiteX189" fmla="*/ 5807685 w 6722085"/>
              <a:gd name="connsiteY189" fmla="*/ 2912533 h 3505200"/>
              <a:gd name="connsiteX190" fmla="*/ 5663752 w 6722085"/>
              <a:gd name="connsiteY190" fmla="*/ 2887133 h 3505200"/>
              <a:gd name="connsiteX191" fmla="*/ 5587552 w 6722085"/>
              <a:gd name="connsiteY191" fmla="*/ 2861733 h 3505200"/>
              <a:gd name="connsiteX192" fmla="*/ 5562152 w 6722085"/>
              <a:gd name="connsiteY192" fmla="*/ 2853266 h 3505200"/>
              <a:gd name="connsiteX193" fmla="*/ 5536752 w 6722085"/>
              <a:gd name="connsiteY193" fmla="*/ 2844800 h 3505200"/>
              <a:gd name="connsiteX194" fmla="*/ 5469018 w 6722085"/>
              <a:gd name="connsiteY194" fmla="*/ 2810933 h 3505200"/>
              <a:gd name="connsiteX195" fmla="*/ 5426685 w 6722085"/>
              <a:gd name="connsiteY195" fmla="*/ 2794000 h 3505200"/>
              <a:gd name="connsiteX196" fmla="*/ 5367418 w 6722085"/>
              <a:gd name="connsiteY196" fmla="*/ 2760133 h 3505200"/>
              <a:gd name="connsiteX197" fmla="*/ 5316618 w 6722085"/>
              <a:gd name="connsiteY197" fmla="*/ 2743200 h 3505200"/>
              <a:gd name="connsiteX198" fmla="*/ 5291218 w 6722085"/>
              <a:gd name="connsiteY198" fmla="*/ 2726266 h 3505200"/>
              <a:gd name="connsiteX199" fmla="*/ 5248885 w 6722085"/>
              <a:gd name="connsiteY199" fmla="*/ 2709333 h 3505200"/>
              <a:gd name="connsiteX200" fmla="*/ 5223485 w 6722085"/>
              <a:gd name="connsiteY200" fmla="*/ 2700866 h 3505200"/>
              <a:gd name="connsiteX201" fmla="*/ 5198085 w 6722085"/>
              <a:gd name="connsiteY201" fmla="*/ 2683933 h 3505200"/>
              <a:gd name="connsiteX202" fmla="*/ 5113418 w 6722085"/>
              <a:gd name="connsiteY202" fmla="*/ 2667000 h 3505200"/>
              <a:gd name="connsiteX203" fmla="*/ 5054152 w 6722085"/>
              <a:gd name="connsiteY203" fmla="*/ 2650066 h 3505200"/>
              <a:gd name="connsiteX204" fmla="*/ 5003352 w 6722085"/>
              <a:gd name="connsiteY204" fmla="*/ 2641600 h 3505200"/>
              <a:gd name="connsiteX205" fmla="*/ 4969485 w 6722085"/>
              <a:gd name="connsiteY205" fmla="*/ 2633133 h 3505200"/>
              <a:gd name="connsiteX206" fmla="*/ 4927152 w 6722085"/>
              <a:gd name="connsiteY206" fmla="*/ 2624666 h 3505200"/>
              <a:gd name="connsiteX207" fmla="*/ 4901752 w 6722085"/>
              <a:gd name="connsiteY207" fmla="*/ 2607733 h 3505200"/>
              <a:gd name="connsiteX208" fmla="*/ 4808618 w 6722085"/>
              <a:gd name="connsiteY208" fmla="*/ 2590800 h 3505200"/>
              <a:gd name="connsiteX209" fmla="*/ 4740885 w 6722085"/>
              <a:gd name="connsiteY209" fmla="*/ 2582333 h 3505200"/>
              <a:gd name="connsiteX210" fmla="*/ 4690085 w 6722085"/>
              <a:gd name="connsiteY210" fmla="*/ 2573866 h 3505200"/>
              <a:gd name="connsiteX211" fmla="*/ 4613885 w 6722085"/>
              <a:gd name="connsiteY211" fmla="*/ 2565400 h 3505200"/>
              <a:gd name="connsiteX212" fmla="*/ 4520752 w 6722085"/>
              <a:gd name="connsiteY212" fmla="*/ 2540000 h 3505200"/>
              <a:gd name="connsiteX213" fmla="*/ 4486885 w 6722085"/>
              <a:gd name="connsiteY213" fmla="*/ 2531533 h 3505200"/>
              <a:gd name="connsiteX214" fmla="*/ 4444552 w 6722085"/>
              <a:gd name="connsiteY214" fmla="*/ 2523066 h 3505200"/>
              <a:gd name="connsiteX215" fmla="*/ 4393752 w 6722085"/>
              <a:gd name="connsiteY215" fmla="*/ 2506133 h 3505200"/>
              <a:gd name="connsiteX216" fmla="*/ 4317552 w 6722085"/>
              <a:gd name="connsiteY216" fmla="*/ 2497666 h 3505200"/>
              <a:gd name="connsiteX217" fmla="*/ 4292152 w 6722085"/>
              <a:gd name="connsiteY217" fmla="*/ 2480733 h 3505200"/>
              <a:gd name="connsiteX218" fmla="*/ 4199018 w 6722085"/>
              <a:gd name="connsiteY218" fmla="*/ 2446866 h 3505200"/>
              <a:gd name="connsiteX219" fmla="*/ 4156685 w 6722085"/>
              <a:gd name="connsiteY219" fmla="*/ 2429933 h 3505200"/>
              <a:gd name="connsiteX220" fmla="*/ 4122818 w 6722085"/>
              <a:gd name="connsiteY220" fmla="*/ 2413000 h 3505200"/>
              <a:gd name="connsiteX221" fmla="*/ 4080485 w 6722085"/>
              <a:gd name="connsiteY221" fmla="*/ 2396066 h 3505200"/>
              <a:gd name="connsiteX222" fmla="*/ 4055085 w 6722085"/>
              <a:gd name="connsiteY222" fmla="*/ 2379133 h 3505200"/>
              <a:gd name="connsiteX223" fmla="*/ 3987352 w 6722085"/>
              <a:gd name="connsiteY223" fmla="*/ 2370666 h 3505200"/>
              <a:gd name="connsiteX224" fmla="*/ 3911152 w 6722085"/>
              <a:gd name="connsiteY224" fmla="*/ 2336800 h 3505200"/>
              <a:gd name="connsiteX225" fmla="*/ 3885752 w 6722085"/>
              <a:gd name="connsiteY225" fmla="*/ 2328333 h 3505200"/>
              <a:gd name="connsiteX226" fmla="*/ 3860352 w 6722085"/>
              <a:gd name="connsiteY226" fmla="*/ 2319866 h 3505200"/>
              <a:gd name="connsiteX227" fmla="*/ 3750285 w 6722085"/>
              <a:gd name="connsiteY227" fmla="*/ 2286000 h 3505200"/>
              <a:gd name="connsiteX228" fmla="*/ 3707952 w 6722085"/>
              <a:gd name="connsiteY228" fmla="*/ 2269066 h 3505200"/>
              <a:gd name="connsiteX229" fmla="*/ 3640218 w 6722085"/>
              <a:gd name="connsiteY229" fmla="*/ 2235200 h 3505200"/>
              <a:gd name="connsiteX230" fmla="*/ 3589418 w 6722085"/>
              <a:gd name="connsiteY230" fmla="*/ 2226733 h 3505200"/>
              <a:gd name="connsiteX231" fmla="*/ 3538618 w 6722085"/>
              <a:gd name="connsiteY231" fmla="*/ 2192866 h 3505200"/>
              <a:gd name="connsiteX232" fmla="*/ 3487818 w 6722085"/>
              <a:gd name="connsiteY232" fmla="*/ 2175933 h 3505200"/>
              <a:gd name="connsiteX233" fmla="*/ 3445485 w 6722085"/>
              <a:gd name="connsiteY233" fmla="*/ 2159000 h 3505200"/>
              <a:gd name="connsiteX234" fmla="*/ 3326952 w 6722085"/>
              <a:gd name="connsiteY234" fmla="*/ 2142066 h 3505200"/>
              <a:gd name="connsiteX235" fmla="*/ 3233818 w 6722085"/>
              <a:gd name="connsiteY235" fmla="*/ 2133600 h 3505200"/>
              <a:gd name="connsiteX236" fmla="*/ 3157618 w 6722085"/>
              <a:gd name="connsiteY236" fmla="*/ 2108200 h 3505200"/>
              <a:gd name="connsiteX237" fmla="*/ 3115285 w 6722085"/>
              <a:gd name="connsiteY237" fmla="*/ 2099733 h 3505200"/>
              <a:gd name="connsiteX238" fmla="*/ 3081418 w 6722085"/>
              <a:gd name="connsiteY238" fmla="*/ 2082800 h 3505200"/>
              <a:gd name="connsiteX239" fmla="*/ 3039085 w 6722085"/>
              <a:gd name="connsiteY239" fmla="*/ 2074333 h 3505200"/>
              <a:gd name="connsiteX240" fmla="*/ 2962885 w 6722085"/>
              <a:gd name="connsiteY240" fmla="*/ 2057400 h 3505200"/>
              <a:gd name="connsiteX241" fmla="*/ 2835885 w 6722085"/>
              <a:gd name="connsiteY241" fmla="*/ 2032000 h 3505200"/>
              <a:gd name="connsiteX242" fmla="*/ 2768152 w 6722085"/>
              <a:gd name="connsiteY242" fmla="*/ 2006600 h 3505200"/>
              <a:gd name="connsiteX243" fmla="*/ 2725818 w 6722085"/>
              <a:gd name="connsiteY243" fmla="*/ 1989666 h 3505200"/>
              <a:gd name="connsiteX244" fmla="*/ 2649618 w 6722085"/>
              <a:gd name="connsiteY244" fmla="*/ 1972733 h 3505200"/>
              <a:gd name="connsiteX245" fmla="*/ 2573418 w 6722085"/>
              <a:gd name="connsiteY245" fmla="*/ 1947333 h 3505200"/>
              <a:gd name="connsiteX246" fmla="*/ 2539552 w 6722085"/>
              <a:gd name="connsiteY246" fmla="*/ 1930400 h 3505200"/>
              <a:gd name="connsiteX247" fmla="*/ 2471818 w 6722085"/>
              <a:gd name="connsiteY247" fmla="*/ 1896533 h 3505200"/>
              <a:gd name="connsiteX248" fmla="*/ 2387152 w 6722085"/>
              <a:gd name="connsiteY248" fmla="*/ 1879600 h 3505200"/>
              <a:gd name="connsiteX249" fmla="*/ 2361752 w 6722085"/>
              <a:gd name="connsiteY249" fmla="*/ 1871133 h 3505200"/>
              <a:gd name="connsiteX250" fmla="*/ 2251685 w 6722085"/>
              <a:gd name="connsiteY250" fmla="*/ 1845733 h 3505200"/>
              <a:gd name="connsiteX251" fmla="*/ 2158552 w 6722085"/>
              <a:gd name="connsiteY251" fmla="*/ 1837266 h 3505200"/>
              <a:gd name="connsiteX252" fmla="*/ 1946885 w 6722085"/>
              <a:gd name="connsiteY252" fmla="*/ 1811866 h 3505200"/>
              <a:gd name="connsiteX253" fmla="*/ 1896085 w 6722085"/>
              <a:gd name="connsiteY253" fmla="*/ 1794933 h 3505200"/>
              <a:gd name="connsiteX254" fmla="*/ 1836818 w 6722085"/>
              <a:gd name="connsiteY254" fmla="*/ 1786466 h 3505200"/>
              <a:gd name="connsiteX255" fmla="*/ 1794485 w 6722085"/>
              <a:gd name="connsiteY255" fmla="*/ 1778000 h 3505200"/>
              <a:gd name="connsiteX256" fmla="*/ 1752152 w 6722085"/>
              <a:gd name="connsiteY256" fmla="*/ 1761066 h 3505200"/>
              <a:gd name="connsiteX257" fmla="*/ 1718285 w 6722085"/>
              <a:gd name="connsiteY257" fmla="*/ 1752600 h 3505200"/>
              <a:gd name="connsiteX258" fmla="*/ 1760618 w 6722085"/>
              <a:gd name="connsiteY258" fmla="*/ 1744133 h 3505200"/>
              <a:gd name="connsiteX259" fmla="*/ 1811418 w 6722085"/>
              <a:gd name="connsiteY259" fmla="*/ 1735666 h 3505200"/>
              <a:gd name="connsiteX260" fmla="*/ 1836818 w 6722085"/>
              <a:gd name="connsiteY260" fmla="*/ 1718733 h 3505200"/>
              <a:gd name="connsiteX261" fmla="*/ 1904552 w 6722085"/>
              <a:gd name="connsiteY261" fmla="*/ 1710266 h 3505200"/>
              <a:gd name="connsiteX262" fmla="*/ 1963818 w 6722085"/>
              <a:gd name="connsiteY262" fmla="*/ 1701800 h 3505200"/>
              <a:gd name="connsiteX263" fmla="*/ 1989218 w 6722085"/>
              <a:gd name="connsiteY263" fmla="*/ 1693333 h 3505200"/>
              <a:gd name="connsiteX264" fmla="*/ 2116218 w 6722085"/>
              <a:gd name="connsiteY264" fmla="*/ 1676400 h 3505200"/>
              <a:gd name="connsiteX265" fmla="*/ 2150085 w 6722085"/>
              <a:gd name="connsiteY265" fmla="*/ 1667933 h 3505200"/>
              <a:gd name="connsiteX266" fmla="*/ 2226285 w 6722085"/>
              <a:gd name="connsiteY266" fmla="*/ 1659466 h 3505200"/>
              <a:gd name="connsiteX267" fmla="*/ 2260152 w 6722085"/>
              <a:gd name="connsiteY267" fmla="*/ 1642533 h 3505200"/>
              <a:gd name="connsiteX268" fmla="*/ 2285552 w 6722085"/>
              <a:gd name="connsiteY268" fmla="*/ 1634066 h 3505200"/>
              <a:gd name="connsiteX269" fmla="*/ 2412552 w 6722085"/>
              <a:gd name="connsiteY269" fmla="*/ 1617133 h 3505200"/>
              <a:gd name="connsiteX270" fmla="*/ 2454885 w 6722085"/>
              <a:gd name="connsiteY270" fmla="*/ 1608666 h 3505200"/>
              <a:gd name="connsiteX271" fmla="*/ 2480285 w 6722085"/>
              <a:gd name="connsiteY271" fmla="*/ 1591733 h 3505200"/>
              <a:gd name="connsiteX272" fmla="*/ 2624218 w 6722085"/>
              <a:gd name="connsiteY272" fmla="*/ 1583266 h 3505200"/>
              <a:gd name="connsiteX273" fmla="*/ 2691952 w 6722085"/>
              <a:gd name="connsiteY273" fmla="*/ 1574800 h 3505200"/>
              <a:gd name="connsiteX274" fmla="*/ 2717352 w 6722085"/>
              <a:gd name="connsiteY274" fmla="*/ 1566333 h 3505200"/>
              <a:gd name="connsiteX275" fmla="*/ 2751218 w 6722085"/>
              <a:gd name="connsiteY275" fmla="*/ 1557866 h 3505200"/>
              <a:gd name="connsiteX276" fmla="*/ 2793552 w 6722085"/>
              <a:gd name="connsiteY276" fmla="*/ 1540933 h 3505200"/>
              <a:gd name="connsiteX277" fmla="*/ 2869752 w 6722085"/>
              <a:gd name="connsiteY277" fmla="*/ 1524000 h 3505200"/>
              <a:gd name="connsiteX278" fmla="*/ 2903618 w 6722085"/>
              <a:gd name="connsiteY278" fmla="*/ 1507066 h 3505200"/>
              <a:gd name="connsiteX279" fmla="*/ 2962885 w 6722085"/>
              <a:gd name="connsiteY279" fmla="*/ 1490133 h 3505200"/>
              <a:gd name="connsiteX280" fmla="*/ 3039085 w 6722085"/>
              <a:gd name="connsiteY280" fmla="*/ 1464733 h 3505200"/>
              <a:gd name="connsiteX281" fmla="*/ 3064485 w 6722085"/>
              <a:gd name="connsiteY281" fmla="*/ 1456266 h 3505200"/>
              <a:gd name="connsiteX282" fmla="*/ 3089885 w 6722085"/>
              <a:gd name="connsiteY282" fmla="*/ 1447800 h 3505200"/>
              <a:gd name="connsiteX283" fmla="*/ 3157618 w 6722085"/>
              <a:gd name="connsiteY283" fmla="*/ 1422400 h 3505200"/>
              <a:gd name="connsiteX284" fmla="*/ 3208418 w 6722085"/>
              <a:gd name="connsiteY284" fmla="*/ 1405466 h 3505200"/>
              <a:gd name="connsiteX285" fmla="*/ 3242285 w 6722085"/>
              <a:gd name="connsiteY285" fmla="*/ 1388533 h 3505200"/>
              <a:gd name="connsiteX286" fmla="*/ 3284618 w 6722085"/>
              <a:gd name="connsiteY286" fmla="*/ 1371600 h 3505200"/>
              <a:gd name="connsiteX287" fmla="*/ 3318485 w 6722085"/>
              <a:gd name="connsiteY287" fmla="*/ 1354666 h 3505200"/>
              <a:gd name="connsiteX288" fmla="*/ 3360818 w 6722085"/>
              <a:gd name="connsiteY288" fmla="*/ 1346200 h 3505200"/>
              <a:gd name="connsiteX289" fmla="*/ 3377752 w 6722085"/>
              <a:gd name="connsiteY289" fmla="*/ 1329266 h 3505200"/>
              <a:gd name="connsiteX290" fmla="*/ 3428552 w 6722085"/>
              <a:gd name="connsiteY290" fmla="*/ 1312333 h 3505200"/>
              <a:gd name="connsiteX291" fmla="*/ 3521685 w 6722085"/>
              <a:gd name="connsiteY291" fmla="*/ 1286933 h 3505200"/>
              <a:gd name="connsiteX292" fmla="*/ 3564018 w 6722085"/>
              <a:gd name="connsiteY292" fmla="*/ 1270000 h 3505200"/>
              <a:gd name="connsiteX293" fmla="*/ 3614818 w 6722085"/>
              <a:gd name="connsiteY293" fmla="*/ 1253066 h 3505200"/>
              <a:gd name="connsiteX294" fmla="*/ 3640218 w 6722085"/>
              <a:gd name="connsiteY294" fmla="*/ 1244600 h 3505200"/>
              <a:gd name="connsiteX295" fmla="*/ 3699485 w 6722085"/>
              <a:gd name="connsiteY295" fmla="*/ 1219200 h 3505200"/>
              <a:gd name="connsiteX296" fmla="*/ 3750285 w 6722085"/>
              <a:gd name="connsiteY296" fmla="*/ 1210733 h 3505200"/>
              <a:gd name="connsiteX297" fmla="*/ 3860352 w 6722085"/>
              <a:gd name="connsiteY297" fmla="*/ 1168400 h 3505200"/>
              <a:gd name="connsiteX298" fmla="*/ 3987352 w 6722085"/>
              <a:gd name="connsiteY298" fmla="*/ 1151466 h 3505200"/>
              <a:gd name="connsiteX299" fmla="*/ 4080485 w 6722085"/>
              <a:gd name="connsiteY299" fmla="*/ 1126066 h 3505200"/>
              <a:gd name="connsiteX300" fmla="*/ 4275218 w 6722085"/>
              <a:gd name="connsiteY300" fmla="*/ 1109133 h 3505200"/>
              <a:gd name="connsiteX301" fmla="*/ 4393752 w 6722085"/>
              <a:gd name="connsiteY301" fmla="*/ 1075266 h 3505200"/>
              <a:gd name="connsiteX302" fmla="*/ 4478418 w 6722085"/>
              <a:gd name="connsiteY302" fmla="*/ 1066800 h 3505200"/>
              <a:gd name="connsiteX303" fmla="*/ 4563085 w 6722085"/>
              <a:gd name="connsiteY303" fmla="*/ 1041400 h 3505200"/>
              <a:gd name="connsiteX304" fmla="*/ 4690085 w 6722085"/>
              <a:gd name="connsiteY304" fmla="*/ 1016000 h 3505200"/>
              <a:gd name="connsiteX305" fmla="*/ 4783218 w 6722085"/>
              <a:gd name="connsiteY305" fmla="*/ 1007533 h 3505200"/>
              <a:gd name="connsiteX306" fmla="*/ 4859418 w 6722085"/>
              <a:gd name="connsiteY306" fmla="*/ 990600 h 3505200"/>
              <a:gd name="connsiteX307" fmla="*/ 4969485 w 6722085"/>
              <a:gd name="connsiteY307" fmla="*/ 973666 h 3505200"/>
              <a:gd name="connsiteX308" fmla="*/ 5003352 w 6722085"/>
              <a:gd name="connsiteY308" fmla="*/ 965200 h 3505200"/>
              <a:gd name="connsiteX309" fmla="*/ 5121885 w 6722085"/>
              <a:gd name="connsiteY309" fmla="*/ 939800 h 3505200"/>
              <a:gd name="connsiteX310" fmla="*/ 5181152 w 6722085"/>
              <a:gd name="connsiteY310" fmla="*/ 914400 h 3505200"/>
              <a:gd name="connsiteX311" fmla="*/ 5223485 w 6722085"/>
              <a:gd name="connsiteY311" fmla="*/ 897466 h 3505200"/>
              <a:gd name="connsiteX312" fmla="*/ 5257352 w 6722085"/>
              <a:gd name="connsiteY312" fmla="*/ 889000 h 3505200"/>
              <a:gd name="connsiteX313" fmla="*/ 5308152 w 6722085"/>
              <a:gd name="connsiteY313" fmla="*/ 863600 h 3505200"/>
              <a:gd name="connsiteX314" fmla="*/ 5342018 w 6722085"/>
              <a:gd name="connsiteY314" fmla="*/ 855133 h 3505200"/>
              <a:gd name="connsiteX315" fmla="*/ 5418218 w 6722085"/>
              <a:gd name="connsiteY315" fmla="*/ 838200 h 3505200"/>
              <a:gd name="connsiteX316" fmla="*/ 5443618 w 6722085"/>
              <a:gd name="connsiteY316" fmla="*/ 829733 h 3505200"/>
              <a:gd name="connsiteX317" fmla="*/ 5477485 w 6722085"/>
              <a:gd name="connsiteY317" fmla="*/ 821266 h 3505200"/>
              <a:gd name="connsiteX318" fmla="*/ 5511352 w 6722085"/>
              <a:gd name="connsiteY318" fmla="*/ 795866 h 3505200"/>
              <a:gd name="connsiteX319" fmla="*/ 5646818 w 6722085"/>
              <a:gd name="connsiteY319" fmla="*/ 787400 h 3505200"/>
              <a:gd name="connsiteX320" fmla="*/ 5723018 w 6722085"/>
              <a:gd name="connsiteY320" fmla="*/ 778933 h 3505200"/>
              <a:gd name="connsiteX321" fmla="*/ 5807685 w 6722085"/>
              <a:gd name="connsiteY321" fmla="*/ 770466 h 3505200"/>
              <a:gd name="connsiteX322" fmla="*/ 5858485 w 6722085"/>
              <a:gd name="connsiteY322" fmla="*/ 762000 h 3505200"/>
              <a:gd name="connsiteX323" fmla="*/ 5917752 w 6722085"/>
              <a:gd name="connsiteY323" fmla="*/ 753533 h 3505200"/>
              <a:gd name="connsiteX324" fmla="*/ 5960085 w 6722085"/>
              <a:gd name="connsiteY324" fmla="*/ 745066 h 3505200"/>
              <a:gd name="connsiteX325" fmla="*/ 6027818 w 6722085"/>
              <a:gd name="connsiteY325" fmla="*/ 736600 h 3505200"/>
              <a:gd name="connsiteX326" fmla="*/ 6095552 w 6722085"/>
              <a:gd name="connsiteY326" fmla="*/ 719666 h 3505200"/>
              <a:gd name="connsiteX327" fmla="*/ 6171752 w 6722085"/>
              <a:gd name="connsiteY327" fmla="*/ 711200 h 3505200"/>
              <a:gd name="connsiteX328" fmla="*/ 6197152 w 6722085"/>
              <a:gd name="connsiteY328" fmla="*/ 694266 h 3505200"/>
              <a:gd name="connsiteX329" fmla="*/ 6281818 w 6722085"/>
              <a:gd name="connsiteY329" fmla="*/ 677333 h 3505200"/>
              <a:gd name="connsiteX330" fmla="*/ 6315685 w 6722085"/>
              <a:gd name="connsiteY330" fmla="*/ 668866 h 3505200"/>
              <a:gd name="connsiteX331" fmla="*/ 6374952 w 6722085"/>
              <a:gd name="connsiteY331" fmla="*/ 643466 h 3505200"/>
              <a:gd name="connsiteX332" fmla="*/ 6400352 w 6722085"/>
              <a:gd name="connsiteY332" fmla="*/ 626533 h 3505200"/>
              <a:gd name="connsiteX333" fmla="*/ 6485018 w 6722085"/>
              <a:gd name="connsiteY333" fmla="*/ 601133 h 3505200"/>
              <a:gd name="connsiteX334" fmla="*/ 6535818 w 6722085"/>
              <a:gd name="connsiteY334" fmla="*/ 575733 h 3505200"/>
              <a:gd name="connsiteX335" fmla="*/ 6561218 w 6722085"/>
              <a:gd name="connsiteY335" fmla="*/ 558800 h 3505200"/>
              <a:gd name="connsiteX336" fmla="*/ 6637418 w 6722085"/>
              <a:gd name="connsiteY336" fmla="*/ 533400 h 3505200"/>
              <a:gd name="connsiteX337" fmla="*/ 6662818 w 6722085"/>
              <a:gd name="connsiteY337" fmla="*/ 524933 h 3505200"/>
              <a:gd name="connsiteX338" fmla="*/ 6705152 w 6722085"/>
              <a:gd name="connsiteY338" fmla="*/ 491066 h 3505200"/>
              <a:gd name="connsiteX339" fmla="*/ 6696685 w 6722085"/>
              <a:gd name="connsiteY339" fmla="*/ 372533 h 3505200"/>
              <a:gd name="connsiteX340" fmla="*/ 6688218 w 6722085"/>
              <a:gd name="connsiteY340" fmla="*/ 76200 h 3505200"/>
              <a:gd name="connsiteX341" fmla="*/ 6671285 w 6722085"/>
              <a:gd name="connsiteY341" fmla="*/ 0 h 3505200"/>
              <a:gd name="connsiteX342" fmla="*/ 6645885 w 6722085"/>
              <a:gd name="connsiteY342" fmla="*/ 8466 h 3505200"/>
              <a:gd name="connsiteX343" fmla="*/ 6637418 w 6722085"/>
              <a:gd name="connsiteY343" fmla="*/ 33866 h 3505200"/>
              <a:gd name="connsiteX344" fmla="*/ 6645885 w 6722085"/>
              <a:gd name="connsiteY344" fmla="*/ 59266 h 3505200"/>
              <a:gd name="connsiteX0" fmla="*/ 6653402 w 6729602"/>
              <a:gd name="connsiteY0" fmla="*/ 59266 h 3505200"/>
              <a:gd name="connsiteX1" fmla="*/ 6585669 w 6729602"/>
              <a:gd name="connsiteY1" fmla="*/ 84666 h 3505200"/>
              <a:gd name="connsiteX2" fmla="*/ 6475602 w 6729602"/>
              <a:gd name="connsiteY2" fmla="*/ 101600 h 3505200"/>
              <a:gd name="connsiteX3" fmla="*/ 6306269 w 6729602"/>
              <a:gd name="connsiteY3" fmla="*/ 127000 h 3505200"/>
              <a:gd name="connsiteX4" fmla="*/ 6272402 w 6729602"/>
              <a:gd name="connsiteY4" fmla="*/ 135466 h 3505200"/>
              <a:gd name="connsiteX5" fmla="*/ 6187735 w 6729602"/>
              <a:gd name="connsiteY5" fmla="*/ 152400 h 3505200"/>
              <a:gd name="connsiteX6" fmla="*/ 6136935 w 6729602"/>
              <a:gd name="connsiteY6" fmla="*/ 169333 h 3505200"/>
              <a:gd name="connsiteX7" fmla="*/ 6052269 w 6729602"/>
              <a:gd name="connsiteY7" fmla="*/ 177800 h 3505200"/>
              <a:gd name="connsiteX8" fmla="*/ 6035335 w 6729602"/>
              <a:gd name="connsiteY8" fmla="*/ 194733 h 3505200"/>
              <a:gd name="connsiteX9" fmla="*/ 5976069 w 6729602"/>
              <a:gd name="connsiteY9" fmla="*/ 211666 h 3505200"/>
              <a:gd name="connsiteX10" fmla="*/ 5874469 w 6729602"/>
              <a:gd name="connsiteY10" fmla="*/ 237066 h 3505200"/>
              <a:gd name="connsiteX11" fmla="*/ 5789802 w 6729602"/>
              <a:gd name="connsiteY11" fmla="*/ 262466 h 3505200"/>
              <a:gd name="connsiteX12" fmla="*/ 5764402 w 6729602"/>
              <a:gd name="connsiteY12" fmla="*/ 270933 h 3505200"/>
              <a:gd name="connsiteX13" fmla="*/ 5671269 w 6729602"/>
              <a:gd name="connsiteY13" fmla="*/ 287866 h 3505200"/>
              <a:gd name="connsiteX14" fmla="*/ 5637402 w 6729602"/>
              <a:gd name="connsiteY14" fmla="*/ 304800 h 3505200"/>
              <a:gd name="connsiteX15" fmla="*/ 5569669 w 6729602"/>
              <a:gd name="connsiteY15" fmla="*/ 313266 h 3505200"/>
              <a:gd name="connsiteX16" fmla="*/ 5518869 w 6729602"/>
              <a:gd name="connsiteY16" fmla="*/ 321733 h 3505200"/>
              <a:gd name="connsiteX17" fmla="*/ 5493469 w 6729602"/>
              <a:gd name="connsiteY17" fmla="*/ 338666 h 3505200"/>
              <a:gd name="connsiteX18" fmla="*/ 5425735 w 6729602"/>
              <a:gd name="connsiteY18" fmla="*/ 347133 h 3505200"/>
              <a:gd name="connsiteX19" fmla="*/ 5383402 w 6729602"/>
              <a:gd name="connsiteY19" fmla="*/ 355600 h 3505200"/>
              <a:gd name="connsiteX20" fmla="*/ 5239469 w 6729602"/>
              <a:gd name="connsiteY20" fmla="*/ 389466 h 3505200"/>
              <a:gd name="connsiteX21" fmla="*/ 5163269 w 6729602"/>
              <a:gd name="connsiteY21" fmla="*/ 397933 h 3505200"/>
              <a:gd name="connsiteX22" fmla="*/ 5129402 w 6729602"/>
              <a:gd name="connsiteY22" fmla="*/ 406400 h 3505200"/>
              <a:gd name="connsiteX23" fmla="*/ 4985469 w 6729602"/>
              <a:gd name="connsiteY23" fmla="*/ 431800 h 3505200"/>
              <a:gd name="connsiteX24" fmla="*/ 4926202 w 6729602"/>
              <a:gd name="connsiteY24" fmla="*/ 448733 h 3505200"/>
              <a:gd name="connsiteX25" fmla="*/ 4900802 w 6729602"/>
              <a:gd name="connsiteY25" fmla="*/ 457200 h 3505200"/>
              <a:gd name="connsiteX26" fmla="*/ 4833069 w 6729602"/>
              <a:gd name="connsiteY26" fmla="*/ 465666 h 3505200"/>
              <a:gd name="connsiteX27" fmla="*/ 4782269 w 6729602"/>
              <a:gd name="connsiteY27" fmla="*/ 482600 h 3505200"/>
              <a:gd name="connsiteX28" fmla="*/ 4731469 w 6729602"/>
              <a:gd name="connsiteY28" fmla="*/ 491066 h 3505200"/>
              <a:gd name="connsiteX29" fmla="*/ 4706069 w 6729602"/>
              <a:gd name="connsiteY29" fmla="*/ 508000 h 3505200"/>
              <a:gd name="connsiteX30" fmla="*/ 4562135 w 6729602"/>
              <a:gd name="connsiteY30" fmla="*/ 533400 h 3505200"/>
              <a:gd name="connsiteX31" fmla="*/ 4485935 w 6729602"/>
              <a:gd name="connsiteY31" fmla="*/ 567266 h 3505200"/>
              <a:gd name="connsiteX32" fmla="*/ 4460535 w 6729602"/>
              <a:gd name="connsiteY32" fmla="*/ 575733 h 3505200"/>
              <a:gd name="connsiteX33" fmla="*/ 4435135 w 6729602"/>
              <a:gd name="connsiteY33" fmla="*/ 584200 h 3505200"/>
              <a:gd name="connsiteX34" fmla="*/ 4384335 w 6729602"/>
              <a:gd name="connsiteY34" fmla="*/ 592666 h 3505200"/>
              <a:gd name="connsiteX35" fmla="*/ 4358935 w 6729602"/>
              <a:gd name="connsiteY35" fmla="*/ 601133 h 3505200"/>
              <a:gd name="connsiteX36" fmla="*/ 4316602 w 6729602"/>
              <a:gd name="connsiteY36" fmla="*/ 618066 h 3505200"/>
              <a:gd name="connsiteX37" fmla="*/ 4240402 w 6729602"/>
              <a:gd name="connsiteY37" fmla="*/ 626533 h 3505200"/>
              <a:gd name="connsiteX38" fmla="*/ 4172669 w 6729602"/>
              <a:gd name="connsiteY38" fmla="*/ 643466 h 3505200"/>
              <a:gd name="connsiteX39" fmla="*/ 4113402 w 6729602"/>
              <a:gd name="connsiteY39" fmla="*/ 651933 h 3505200"/>
              <a:gd name="connsiteX40" fmla="*/ 3918669 w 6729602"/>
              <a:gd name="connsiteY40" fmla="*/ 685800 h 3505200"/>
              <a:gd name="connsiteX41" fmla="*/ 3808602 w 6729602"/>
              <a:gd name="connsiteY41" fmla="*/ 719666 h 3505200"/>
              <a:gd name="connsiteX42" fmla="*/ 3630802 w 6729602"/>
              <a:gd name="connsiteY42" fmla="*/ 736600 h 3505200"/>
              <a:gd name="connsiteX43" fmla="*/ 3554602 w 6729602"/>
              <a:gd name="connsiteY43" fmla="*/ 745066 h 3505200"/>
              <a:gd name="connsiteX44" fmla="*/ 3503802 w 6729602"/>
              <a:gd name="connsiteY44" fmla="*/ 753533 h 3505200"/>
              <a:gd name="connsiteX45" fmla="*/ 3393735 w 6729602"/>
              <a:gd name="connsiteY45" fmla="*/ 762000 h 3505200"/>
              <a:gd name="connsiteX46" fmla="*/ 3359869 w 6729602"/>
              <a:gd name="connsiteY46" fmla="*/ 770466 h 3505200"/>
              <a:gd name="connsiteX47" fmla="*/ 3275202 w 6729602"/>
              <a:gd name="connsiteY47" fmla="*/ 787400 h 3505200"/>
              <a:gd name="connsiteX48" fmla="*/ 3182069 w 6729602"/>
              <a:gd name="connsiteY48" fmla="*/ 838200 h 3505200"/>
              <a:gd name="connsiteX49" fmla="*/ 3156669 w 6729602"/>
              <a:gd name="connsiteY49" fmla="*/ 846666 h 3505200"/>
              <a:gd name="connsiteX50" fmla="*/ 3122802 w 6729602"/>
              <a:gd name="connsiteY50" fmla="*/ 872066 h 3505200"/>
              <a:gd name="connsiteX51" fmla="*/ 3105869 w 6729602"/>
              <a:gd name="connsiteY51" fmla="*/ 889000 h 3505200"/>
              <a:gd name="connsiteX52" fmla="*/ 3046602 w 6729602"/>
              <a:gd name="connsiteY52" fmla="*/ 931333 h 3505200"/>
              <a:gd name="connsiteX53" fmla="*/ 2995802 w 6729602"/>
              <a:gd name="connsiteY53" fmla="*/ 982133 h 3505200"/>
              <a:gd name="connsiteX54" fmla="*/ 2936535 w 6729602"/>
              <a:gd name="connsiteY54" fmla="*/ 1016000 h 3505200"/>
              <a:gd name="connsiteX55" fmla="*/ 2902669 w 6729602"/>
              <a:gd name="connsiteY55" fmla="*/ 1041400 h 3505200"/>
              <a:gd name="connsiteX56" fmla="*/ 2877269 w 6729602"/>
              <a:gd name="connsiteY56" fmla="*/ 1066800 h 3505200"/>
              <a:gd name="connsiteX57" fmla="*/ 2843402 w 6729602"/>
              <a:gd name="connsiteY57" fmla="*/ 1075266 h 3505200"/>
              <a:gd name="connsiteX58" fmla="*/ 2801069 w 6729602"/>
              <a:gd name="connsiteY58" fmla="*/ 1100666 h 3505200"/>
              <a:gd name="connsiteX59" fmla="*/ 2784135 w 6729602"/>
              <a:gd name="connsiteY59" fmla="*/ 1117600 h 3505200"/>
              <a:gd name="connsiteX60" fmla="*/ 2707935 w 6729602"/>
              <a:gd name="connsiteY60" fmla="*/ 1126066 h 3505200"/>
              <a:gd name="connsiteX61" fmla="*/ 2674069 w 6729602"/>
              <a:gd name="connsiteY61" fmla="*/ 1134533 h 3505200"/>
              <a:gd name="connsiteX62" fmla="*/ 2614802 w 6729602"/>
              <a:gd name="connsiteY62" fmla="*/ 1143000 h 3505200"/>
              <a:gd name="connsiteX63" fmla="*/ 2589402 w 6729602"/>
              <a:gd name="connsiteY63" fmla="*/ 1159933 h 3505200"/>
              <a:gd name="connsiteX64" fmla="*/ 2521669 w 6729602"/>
              <a:gd name="connsiteY64" fmla="*/ 1176866 h 3505200"/>
              <a:gd name="connsiteX65" fmla="*/ 2487802 w 6729602"/>
              <a:gd name="connsiteY65" fmla="*/ 1185333 h 3505200"/>
              <a:gd name="connsiteX66" fmla="*/ 2420069 w 6729602"/>
              <a:gd name="connsiteY66" fmla="*/ 1193800 h 3505200"/>
              <a:gd name="connsiteX67" fmla="*/ 2352335 w 6729602"/>
              <a:gd name="connsiteY67" fmla="*/ 1210733 h 3505200"/>
              <a:gd name="connsiteX68" fmla="*/ 2267669 w 6729602"/>
              <a:gd name="connsiteY68" fmla="*/ 1227666 h 3505200"/>
              <a:gd name="connsiteX69" fmla="*/ 2242269 w 6729602"/>
              <a:gd name="connsiteY69" fmla="*/ 1236133 h 3505200"/>
              <a:gd name="connsiteX70" fmla="*/ 2191469 w 6729602"/>
              <a:gd name="connsiteY70" fmla="*/ 1244600 h 3505200"/>
              <a:gd name="connsiteX71" fmla="*/ 2166069 w 6729602"/>
              <a:gd name="connsiteY71" fmla="*/ 1253066 h 3505200"/>
              <a:gd name="connsiteX72" fmla="*/ 2123735 w 6729602"/>
              <a:gd name="connsiteY72" fmla="*/ 1261533 h 3505200"/>
              <a:gd name="connsiteX73" fmla="*/ 2098335 w 6729602"/>
              <a:gd name="connsiteY73" fmla="*/ 1278466 h 3505200"/>
              <a:gd name="connsiteX74" fmla="*/ 151002 w 6729602"/>
              <a:gd name="connsiteY74" fmla="*/ 1769533 h 3505200"/>
              <a:gd name="connsiteX75" fmla="*/ 125602 w 6729602"/>
              <a:gd name="connsiteY75" fmla="*/ 1778000 h 3505200"/>
              <a:gd name="connsiteX76" fmla="*/ 176402 w 6729602"/>
              <a:gd name="connsiteY76" fmla="*/ 1786466 h 3505200"/>
              <a:gd name="connsiteX77" fmla="*/ 210269 w 6729602"/>
              <a:gd name="connsiteY77" fmla="*/ 1803400 h 3505200"/>
              <a:gd name="connsiteX78" fmla="*/ 345735 w 6729602"/>
              <a:gd name="connsiteY78" fmla="*/ 1811866 h 3505200"/>
              <a:gd name="connsiteX79" fmla="*/ 498135 w 6729602"/>
              <a:gd name="connsiteY79" fmla="*/ 1854200 h 3505200"/>
              <a:gd name="connsiteX80" fmla="*/ 582802 w 6729602"/>
              <a:gd name="connsiteY80" fmla="*/ 1871133 h 3505200"/>
              <a:gd name="connsiteX81" fmla="*/ 777535 w 6729602"/>
              <a:gd name="connsiteY81" fmla="*/ 1888066 h 3505200"/>
              <a:gd name="connsiteX82" fmla="*/ 828335 w 6729602"/>
              <a:gd name="connsiteY82" fmla="*/ 1896533 h 3505200"/>
              <a:gd name="connsiteX83" fmla="*/ 862202 w 6729602"/>
              <a:gd name="connsiteY83" fmla="*/ 1905000 h 3505200"/>
              <a:gd name="connsiteX84" fmla="*/ 980735 w 6729602"/>
              <a:gd name="connsiteY84" fmla="*/ 1913466 h 3505200"/>
              <a:gd name="connsiteX85" fmla="*/ 1251669 w 6729602"/>
              <a:gd name="connsiteY85" fmla="*/ 1938866 h 3505200"/>
              <a:gd name="connsiteX86" fmla="*/ 1285535 w 6729602"/>
              <a:gd name="connsiteY86" fmla="*/ 1947333 h 3505200"/>
              <a:gd name="connsiteX87" fmla="*/ 1327869 w 6729602"/>
              <a:gd name="connsiteY87" fmla="*/ 1955800 h 3505200"/>
              <a:gd name="connsiteX88" fmla="*/ 1412535 w 6729602"/>
              <a:gd name="connsiteY88" fmla="*/ 1981200 h 3505200"/>
              <a:gd name="connsiteX89" fmla="*/ 1471802 w 6729602"/>
              <a:gd name="connsiteY89" fmla="*/ 1989666 h 3505200"/>
              <a:gd name="connsiteX90" fmla="*/ 1531069 w 6729602"/>
              <a:gd name="connsiteY90" fmla="*/ 2006600 h 3505200"/>
              <a:gd name="connsiteX91" fmla="*/ 1573402 w 6729602"/>
              <a:gd name="connsiteY91" fmla="*/ 2015066 h 3505200"/>
              <a:gd name="connsiteX92" fmla="*/ 1598802 w 6729602"/>
              <a:gd name="connsiteY92" fmla="*/ 2023533 h 3505200"/>
              <a:gd name="connsiteX93" fmla="*/ 1632669 w 6729602"/>
              <a:gd name="connsiteY93" fmla="*/ 2032000 h 3505200"/>
              <a:gd name="connsiteX94" fmla="*/ 1708869 w 6729602"/>
              <a:gd name="connsiteY94" fmla="*/ 2091266 h 3505200"/>
              <a:gd name="connsiteX95" fmla="*/ 1708869 w 6729602"/>
              <a:gd name="connsiteY95" fmla="*/ 2091266 h 3505200"/>
              <a:gd name="connsiteX96" fmla="*/ 1776602 w 6729602"/>
              <a:gd name="connsiteY96" fmla="*/ 2142066 h 3505200"/>
              <a:gd name="connsiteX97" fmla="*/ 1802002 w 6729602"/>
              <a:gd name="connsiteY97" fmla="*/ 2150533 h 3505200"/>
              <a:gd name="connsiteX98" fmla="*/ 1895135 w 6729602"/>
              <a:gd name="connsiteY98" fmla="*/ 2201333 h 3505200"/>
              <a:gd name="connsiteX99" fmla="*/ 1962869 w 6729602"/>
              <a:gd name="connsiteY99" fmla="*/ 2243666 h 3505200"/>
              <a:gd name="connsiteX100" fmla="*/ 2013669 w 6729602"/>
              <a:gd name="connsiteY100" fmla="*/ 2269066 h 3505200"/>
              <a:gd name="connsiteX101" fmla="*/ 2098335 w 6729602"/>
              <a:gd name="connsiteY101" fmla="*/ 2294466 h 3505200"/>
              <a:gd name="connsiteX102" fmla="*/ 2132202 w 6729602"/>
              <a:gd name="connsiteY102" fmla="*/ 2311400 h 3505200"/>
              <a:gd name="connsiteX103" fmla="*/ 2242269 w 6729602"/>
              <a:gd name="connsiteY103" fmla="*/ 2336800 h 3505200"/>
              <a:gd name="connsiteX104" fmla="*/ 2318469 w 6729602"/>
              <a:gd name="connsiteY104" fmla="*/ 2362200 h 3505200"/>
              <a:gd name="connsiteX105" fmla="*/ 2403135 w 6729602"/>
              <a:gd name="connsiteY105" fmla="*/ 2387600 h 3505200"/>
              <a:gd name="connsiteX106" fmla="*/ 2453935 w 6729602"/>
              <a:gd name="connsiteY106" fmla="*/ 2413000 h 3505200"/>
              <a:gd name="connsiteX107" fmla="*/ 2504735 w 6729602"/>
              <a:gd name="connsiteY107" fmla="*/ 2421466 h 3505200"/>
              <a:gd name="connsiteX108" fmla="*/ 2547069 w 6729602"/>
              <a:gd name="connsiteY108" fmla="*/ 2438400 h 3505200"/>
              <a:gd name="connsiteX109" fmla="*/ 2597869 w 6729602"/>
              <a:gd name="connsiteY109" fmla="*/ 2455333 h 3505200"/>
              <a:gd name="connsiteX110" fmla="*/ 2707935 w 6729602"/>
              <a:gd name="connsiteY110" fmla="*/ 2514600 h 3505200"/>
              <a:gd name="connsiteX111" fmla="*/ 2733335 w 6729602"/>
              <a:gd name="connsiteY111" fmla="*/ 2531533 h 3505200"/>
              <a:gd name="connsiteX112" fmla="*/ 2809535 w 6729602"/>
              <a:gd name="connsiteY112" fmla="*/ 2556933 h 3505200"/>
              <a:gd name="connsiteX113" fmla="*/ 2894202 w 6729602"/>
              <a:gd name="connsiteY113" fmla="*/ 2590800 h 3505200"/>
              <a:gd name="connsiteX114" fmla="*/ 2928069 w 6729602"/>
              <a:gd name="connsiteY114" fmla="*/ 2607733 h 3505200"/>
              <a:gd name="connsiteX115" fmla="*/ 2978869 w 6729602"/>
              <a:gd name="connsiteY115" fmla="*/ 2616200 h 3505200"/>
              <a:gd name="connsiteX116" fmla="*/ 3029669 w 6729602"/>
              <a:gd name="connsiteY116" fmla="*/ 2633133 h 3505200"/>
              <a:gd name="connsiteX117" fmla="*/ 3148202 w 6729602"/>
              <a:gd name="connsiteY117" fmla="*/ 2658533 h 3505200"/>
              <a:gd name="connsiteX118" fmla="*/ 3190535 w 6729602"/>
              <a:gd name="connsiteY118" fmla="*/ 2675466 h 3505200"/>
              <a:gd name="connsiteX119" fmla="*/ 3224402 w 6729602"/>
              <a:gd name="connsiteY119" fmla="*/ 2692400 h 3505200"/>
              <a:gd name="connsiteX120" fmla="*/ 3275202 w 6729602"/>
              <a:gd name="connsiteY120" fmla="*/ 2700866 h 3505200"/>
              <a:gd name="connsiteX121" fmla="*/ 3317535 w 6729602"/>
              <a:gd name="connsiteY121" fmla="*/ 2726266 h 3505200"/>
              <a:gd name="connsiteX122" fmla="*/ 3385269 w 6729602"/>
              <a:gd name="connsiteY122" fmla="*/ 2751666 h 3505200"/>
              <a:gd name="connsiteX123" fmla="*/ 3419135 w 6729602"/>
              <a:gd name="connsiteY123" fmla="*/ 2777066 h 3505200"/>
              <a:gd name="connsiteX124" fmla="*/ 3444535 w 6729602"/>
              <a:gd name="connsiteY124" fmla="*/ 2785533 h 3505200"/>
              <a:gd name="connsiteX125" fmla="*/ 3478402 w 6729602"/>
              <a:gd name="connsiteY125" fmla="*/ 2802466 h 3505200"/>
              <a:gd name="connsiteX126" fmla="*/ 3588469 w 6729602"/>
              <a:gd name="connsiteY126" fmla="*/ 2827866 h 3505200"/>
              <a:gd name="connsiteX127" fmla="*/ 3707002 w 6729602"/>
              <a:gd name="connsiteY127" fmla="*/ 2853266 h 3505200"/>
              <a:gd name="connsiteX128" fmla="*/ 3732402 w 6729602"/>
              <a:gd name="connsiteY128" fmla="*/ 2870200 h 3505200"/>
              <a:gd name="connsiteX129" fmla="*/ 3834002 w 6729602"/>
              <a:gd name="connsiteY129" fmla="*/ 2878666 h 3505200"/>
              <a:gd name="connsiteX130" fmla="*/ 3901735 w 6729602"/>
              <a:gd name="connsiteY130" fmla="*/ 2887133 h 3505200"/>
              <a:gd name="connsiteX131" fmla="*/ 3944069 w 6729602"/>
              <a:gd name="connsiteY131" fmla="*/ 2895600 h 3505200"/>
              <a:gd name="connsiteX132" fmla="*/ 4071069 w 6729602"/>
              <a:gd name="connsiteY132" fmla="*/ 2904066 h 3505200"/>
              <a:gd name="connsiteX133" fmla="*/ 4172669 w 6729602"/>
              <a:gd name="connsiteY133" fmla="*/ 2921000 h 3505200"/>
              <a:gd name="connsiteX134" fmla="*/ 4401269 w 6729602"/>
              <a:gd name="connsiteY134" fmla="*/ 2929466 h 3505200"/>
              <a:gd name="connsiteX135" fmla="*/ 4596002 w 6729602"/>
              <a:gd name="connsiteY135" fmla="*/ 2937933 h 3505200"/>
              <a:gd name="connsiteX136" fmla="*/ 4689135 w 6729602"/>
              <a:gd name="connsiteY136" fmla="*/ 2946400 h 3505200"/>
              <a:gd name="connsiteX137" fmla="*/ 4773802 w 6729602"/>
              <a:gd name="connsiteY137" fmla="*/ 2971800 h 3505200"/>
              <a:gd name="connsiteX138" fmla="*/ 4900802 w 6729602"/>
              <a:gd name="connsiteY138" fmla="*/ 2988733 h 3505200"/>
              <a:gd name="connsiteX139" fmla="*/ 5188669 w 6729602"/>
              <a:gd name="connsiteY139" fmla="*/ 3005666 h 3505200"/>
              <a:gd name="connsiteX140" fmla="*/ 5214069 w 6729602"/>
              <a:gd name="connsiteY140" fmla="*/ 3014133 h 3505200"/>
              <a:gd name="connsiteX141" fmla="*/ 5239469 w 6729602"/>
              <a:gd name="connsiteY141" fmla="*/ 3031066 h 3505200"/>
              <a:gd name="connsiteX142" fmla="*/ 5281802 w 6729602"/>
              <a:gd name="connsiteY142" fmla="*/ 3039533 h 3505200"/>
              <a:gd name="connsiteX143" fmla="*/ 5315669 w 6729602"/>
              <a:gd name="connsiteY143" fmla="*/ 3056466 h 3505200"/>
              <a:gd name="connsiteX144" fmla="*/ 5349535 w 6729602"/>
              <a:gd name="connsiteY144" fmla="*/ 3064933 h 3505200"/>
              <a:gd name="connsiteX145" fmla="*/ 5374935 w 6729602"/>
              <a:gd name="connsiteY145" fmla="*/ 3073400 h 3505200"/>
              <a:gd name="connsiteX146" fmla="*/ 5451135 w 6729602"/>
              <a:gd name="connsiteY146" fmla="*/ 3107266 h 3505200"/>
              <a:gd name="connsiteX147" fmla="*/ 5476535 w 6729602"/>
              <a:gd name="connsiteY147" fmla="*/ 3115733 h 3505200"/>
              <a:gd name="connsiteX148" fmla="*/ 5535802 w 6729602"/>
              <a:gd name="connsiteY148" fmla="*/ 3158066 h 3505200"/>
              <a:gd name="connsiteX149" fmla="*/ 5561202 w 6729602"/>
              <a:gd name="connsiteY149" fmla="*/ 3166533 h 3505200"/>
              <a:gd name="connsiteX150" fmla="*/ 5586602 w 6729602"/>
              <a:gd name="connsiteY150" fmla="*/ 3183466 h 3505200"/>
              <a:gd name="connsiteX151" fmla="*/ 5612002 w 6729602"/>
              <a:gd name="connsiteY151" fmla="*/ 3191933 h 3505200"/>
              <a:gd name="connsiteX152" fmla="*/ 5637402 w 6729602"/>
              <a:gd name="connsiteY152" fmla="*/ 3208866 h 3505200"/>
              <a:gd name="connsiteX153" fmla="*/ 5688202 w 6729602"/>
              <a:gd name="connsiteY153" fmla="*/ 3217333 h 3505200"/>
              <a:gd name="connsiteX154" fmla="*/ 5722069 w 6729602"/>
              <a:gd name="connsiteY154" fmla="*/ 3234266 h 3505200"/>
              <a:gd name="connsiteX155" fmla="*/ 5739002 w 6729602"/>
              <a:gd name="connsiteY155" fmla="*/ 3251200 h 3505200"/>
              <a:gd name="connsiteX156" fmla="*/ 5840602 w 6729602"/>
              <a:gd name="connsiteY156" fmla="*/ 3268133 h 3505200"/>
              <a:gd name="connsiteX157" fmla="*/ 5866002 w 6729602"/>
              <a:gd name="connsiteY157" fmla="*/ 3285066 h 3505200"/>
              <a:gd name="connsiteX158" fmla="*/ 6026869 w 6729602"/>
              <a:gd name="connsiteY158" fmla="*/ 3302000 h 3505200"/>
              <a:gd name="connsiteX159" fmla="*/ 6086135 w 6729602"/>
              <a:gd name="connsiteY159" fmla="*/ 3318933 h 3505200"/>
              <a:gd name="connsiteX160" fmla="*/ 6128469 w 6729602"/>
              <a:gd name="connsiteY160" fmla="*/ 3335866 h 3505200"/>
              <a:gd name="connsiteX161" fmla="*/ 6153869 w 6729602"/>
              <a:gd name="connsiteY161" fmla="*/ 3344333 h 3505200"/>
              <a:gd name="connsiteX162" fmla="*/ 6187735 w 6729602"/>
              <a:gd name="connsiteY162" fmla="*/ 3361266 h 3505200"/>
              <a:gd name="connsiteX163" fmla="*/ 6238535 w 6729602"/>
              <a:gd name="connsiteY163" fmla="*/ 3386666 h 3505200"/>
              <a:gd name="connsiteX164" fmla="*/ 6323202 w 6729602"/>
              <a:gd name="connsiteY164" fmla="*/ 3403600 h 3505200"/>
              <a:gd name="connsiteX165" fmla="*/ 6424802 w 6729602"/>
              <a:gd name="connsiteY165" fmla="*/ 3420533 h 3505200"/>
              <a:gd name="connsiteX166" fmla="*/ 6450202 w 6729602"/>
              <a:gd name="connsiteY166" fmla="*/ 3429000 h 3505200"/>
              <a:gd name="connsiteX167" fmla="*/ 6484069 w 6729602"/>
              <a:gd name="connsiteY167" fmla="*/ 3437466 h 3505200"/>
              <a:gd name="connsiteX168" fmla="*/ 6534869 w 6729602"/>
              <a:gd name="connsiteY168" fmla="*/ 3454400 h 3505200"/>
              <a:gd name="connsiteX169" fmla="*/ 6560269 w 6729602"/>
              <a:gd name="connsiteY169" fmla="*/ 3462866 h 3505200"/>
              <a:gd name="connsiteX170" fmla="*/ 6644935 w 6729602"/>
              <a:gd name="connsiteY170" fmla="*/ 3479800 h 3505200"/>
              <a:gd name="connsiteX171" fmla="*/ 6695735 w 6729602"/>
              <a:gd name="connsiteY171" fmla="*/ 3496733 h 3505200"/>
              <a:gd name="connsiteX172" fmla="*/ 6721135 w 6729602"/>
              <a:gd name="connsiteY172" fmla="*/ 3505200 h 3505200"/>
              <a:gd name="connsiteX173" fmla="*/ 6729602 w 6729602"/>
              <a:gd name="connsiteY173" fmla="*/ 3471333 h 3505200"/>
              <a:gd name="connsiteX174" fmla="*/ 6721135 w 6729602"/>
              <a:gd name="connsiteY174" fmla="*/ 3437466 h 3505200"/>
              <a:gd name="connsiteX175" fmla="*/ 6712669 w 6729602"/>
              <a:gd name="connsiteY175" fmla="*/ 3412066 h 3505200"/>
              <a:gd name="connsiteX176" fmla="*/ 6670335 w 6729602"/>
              <a:gd name="connsiteY176" fmla="*/ 3361266 h 3505200"/>
              <a:gd name="connsiteX177" fmla="*/ 6644935 w 6729602"/>
              <a:gd name="connsiteY177" fmla="*/ 3276600 h 3505200"/>
              <a:gd name="connsiteX178" fmla="*/ 6619535 w 6729602"/>
              <a:gd name="connsiteY178" fmla="*/ 3107266 h 3505200"/>
              <a:gd name="connsiteX179" fmla="*/ 6611069 w 6729602"/>
              <a:gd name="connsiteY179" fmla="*/ 3039533 h 3505200"/>
              <a:gd name="connsiteX180" fmla="*/ 6297802 w 6729602"/>
              <a:gd name="connsiteY180" fmla="*/ 3014133 h 3505200"/>
              <a:gd name="connsiteX181" fmla="*/ 6247002 w 6729602"/>
              <a:gd name="connsiteY181" fmla="*/ 3005666 h 3505200"/>
              <a:gd name="connsiteX182" fmla="*/ 6179269 w 6729602"/>
              <a:gd name="connsiteY182" fmla="*/ 2988733 h 3505200"/>
              <a:gd name="connsiteX183" fmla="*/ 6077669 w 6729602"/>
              <a:gd name="connsiteY183" fmla="*/ 2980266 h 3505200"/>
              <a:gd name="connsiteX184" fmla="*/ 6035335 w 6729602"/>
              <a:gd name="connsiteY184" fmla="*/ 2971800 h 3505200"/>
              <a:gd name="connsiteX185" fmla="*/ 5959135 w 6729602"/>
              <a:gd name="connsiteY185" fmla="*/ 2963333 h 3505200"/>
              <a:gd name="connsiteX186" fmla="*/ 5925269 w 6729602"/>
              <a:gd name="connsiteY186" fmla="*/ 2946400 h 3505200"/>
              <a:gd name="connsiteX187" fmla="*/ 5874469 w 6729602"/>
              <a:gd name="connsiteY187" fmla="*/ 2937933 h 3505200"/>
              <a:gd name="connsiteX188" fmla="*/ 5815202 w 6729602"/>
              <a:gd name="connsiteY188" fmla="*/ 2912533 h 3505200"/>
              <a:gd name="connsiteX189" fmla="*/ 5671269 w 6729602"/>
              <a:gd name="connsiteY189" fmla="*/ 2887133 h 3505200"/>
              <a:gd name="connsiteX190" fmla="*/ 5595069 w 6729602"/>
              <a:gd name="connsiteY190" fmla="*/ 2861733 h 3505200"/>
              <a:gd name="connsiteX191" fmla="*/ 5569669 w 6729602"/>
              <a:gd name="connsiteY191" fmla="*/ 2853266 h 3505200"/>
              <a:gd name="connsiteX192" fmla="*/ 5544269 w 6729602"/>
              <a:gd name="connsiteY192" fmla="*/ 2844800 h 3505200"/>
              <a:gd name="connsiteX193" fmla="*/ 5476535 w 6729602"/>
              <a:gd name="connsiteY193" fmla="*/ 2810933 h 3505200"/>
              <a:gd name="connsiteX194" fmla="*/ 5434202 w 6729602"/>
              <a:gd name="connsiteY194" fmla="*/ 2794000 h 3505200"/>
              <a:gd name="connsiteX195" fmla="*/ 5374935 w 6729602"/>
              <a:gd name="connsiteY195" fmla="*/ 2760133 h 3505200"/>
              <a:gd name="connsiteX196" fmla="*/ 5324135 w 6729602"/>
              <a:gd name="connsiteY196" fmla="*/ 2743200 h 3505200"/>
              <a:gd name="connsiteX197" fmla="*/ 5298735 w 6729602"/>
              <a:gd name="connsiteY197" fmla="*/ 2726266 h 3505200"/>
              <a:gd name="connsiteX198" fmla="*/ 5256402 w 6729602"/>
              <a:gd name="connsiteY198" fmla="*/ 2709333 h 3505200"/>
              <a:gd name="connsiteX199" fmla="*/ 5231002 w 6729602"/>
              <a:gd name="connsiteY199" fmla="*/ 2700866 h 3505200"/>
              <a:gd name="connsiteX200" fmla="*/ 5205602 w 6729602"/>
              <a:gd name="connsiteY200" fmla="*/ 2683933 h 3505200"/>
              <a:gd name="connsiteX201" fmla="*/ 5120935 w 6729602"/>
              <a:gd name="connsiteY201" fmla="*/ 2667000 h 3505200"/>
              <a:gd name="connsiteX202" fmla="*/ 5061669 w 6729602"/>
              <a:gd name="connsiteY202" fmla="*/ 2650066 h 3505200"/>
              <a:gd name="connsiteX203" fmla="*/ 5010869 w 6729602"/>
              <a:gd name="connsiteY203" fmla="*/ 2641600 h 3505200"/>
              <a:gd name="connsiteX204" fmla="*/ 4977002 w 6729602"/>
              <a:gd name="connsiteY204" fmla="*/ 2633133 h 3505200"/>
              <a:gd name="connsiteX205" fmla="*/ 4934669 w 6729602"/>
              <a:gd name="connsiteY205" fmla="*/ 2624666 h 3505200"/>
              <a:gd name="connsiteX206" fmla="*/ 4909269 w 6729602"/>
              <a:gd name="connsiteY206" fmla="*/ 2607733 h 3505200"/>
              <a:gd name="connsiteX207" fmla="*/ 4816135 w 6729602"/>
              <a:gd name="connsiteY207" fmla="*/ 2590800 h 3505200"/>
              <a:gd name="connsiteX208" fmla="*/ 4748402 w 6729602"/>
              <a:gd name="connsiteY208" fmla="*/ 2582333 h 3505200"/>
              <a:gd name="connsiteX209" fmla="*/ 4697602 w 6729602"/>
              <a:gd name="connsiteY209" fmla="*/ 2573866 h 3505200"/>
              <a:gd name="connsiteX210" fmla="*/ 4621402 w 6729602"/>
              <a:gd name="connsiteY210" fmla="*/ 2565400 h 3505200"/>
              <a:gd name="connsiteX211" fmla="*/ 4528269 w 6729602"/>
              <a:gd name="connsiteY211" fmla="*/ 2540000 h 3505200"/>
              <a:gd name="connsiteX212" fmla="*/ 4494402 w 6729602"/>
              <a:gd name="connsiteY212" fmla="*/ 2531533 h 3505200"/>
              <a:gd name="connsiteX213" fmla="*/ 4452069 w 6729602"/>
              <a:gd name="connsiteY213" fmla="*/ 2523066 h 3505200"/>
              <a:gd name="connsiteX214" fmla="*/ 4401269 w 6729602"/>
              <a:gd name="connsiteY214" fmla="*/ 2506133 h 3505200"/>
              <a:gd name="connsiteX215" fmla="*/ 4325069 w 6729602"/>
              <a:gd name="connsiteY215" fmla="*/ 2497666 h 3505200"/>
              <a:gd name="connsiteX216" fmla="*/ 4299669 w 6729602"/>
              <a:gd name="connsiteY216" fmla="*/ 2480733 h 3505200"/>
              <a:gd name="connsiteX217" fmla="*/ 4206535 w 6729602"/>
              <a:gd name="connsiteY217" fmla="*/ 2446866 h 3505200"/>
              <a:gd name="connsiteX218" fmla="*/ 4164202 w 6729602"/>
              <a:gd name="connsiteY218" fmla="*/ 2429933 h 3505200"/>
              <a:gd name="connsiteX219" fmla="*/ 4130335 w 6729602"/>
              <a:gd name="connsiteY219" fmla="*/ 2413000 h 3505200"/>
              <a:gd name="connsiteX220" fmla="*/ 4088002 w 6729602"/>
              <a:gd name="connsiteY220" fmla="*/ 2396066 h 3505200"/>
              <a:gd name="connsiteX221" fmla="*/ 4062602 w 6729602"/>
              <a:gd name="connsiteY221" fmla="*/ 2379133 h 3505200"/>
              <a:gd name="connsiteX222" fmla="*/ 3994869 w 6729602"/>
              <a:gd name="connsiteY222" fmla="*/ 2370666 h 3505200"/>
              <a:gd name="connsiteX223" fmla="*/ 3918669 w 6729602"/>
              <a:gd name="connsiteY223" fmla="*/ 2336800 h 3505200"/>
              <a:gd name="connsiteX224" fmla="*/ 3893269 w 6729602"/>
              <a:gd name="connsiteY224" fmla="*/ 2328333 h 3505200"/>
              <a:gd name="connsiteX225" fmla="*/ 3867869 w 6729602"/>
              <a:gd name="connsiteY225" fmla="*/ 2319866 h 3505200"/>
              <a:gd name="connsiteX226" fmla="*/ 3757802 w 6729602"/>
              <a:gd name="connsiteY226" fmla="*/ 2286000 h 3505200"/>
              <a:gd name="connsiteX227" fmla="*/ 3715469 w 6729602"/>
              <a:gd name="connsiteY227" fmla="*/ 2269066 h 3505200"/>
              <a:gd name="connsiteX228" fmla="*/ 3647735 w 6729602"/>
              <a:gd name="connsiteY228" fmla="*/ 2235200 h 3505200"/>
              <a:gd name="connsiteX229" fmla="*/ 3596935 w 6729602"/>
              <a:gd name="connsiteY229" fmla="*/ 2226733 h 3505200"/>
              <a:gd name="connsiteX230" fmla="*/ 3546135 w 6729602"/>
              <a:gd name="connsiteY230" fmla="*/ 2192866 h 3505200"/>
              <a:gd name="connsiteX231" fmla="*/ 3495335 w 6729602"/>
              <a:gd name="connsiteY231" fmla="*/ 2175933 h 3505200"/>
              <a:gd name="connsiteX232" fmla="*/ 3453002 w 6729602"/>
              <a:gd name="connsiteY232" fmla="*/ 2159000 h 3505200"/>
              <a:gd name="connsiteX233" fmla="*/ 3334469 w 6729602"/>
              <a:gd name="connsiteY233" fmla="*/ 2142066 h 3505200"/>
              <a:gd name="connsiteX234" fmla="*/ 3241335 w 6729602"/>
              <a:gd name="connsiteY234" fmla="*/ 2133600 h 3505200"/>
              <a:gd name="connsiteX235" fmla="*/ 3165135 w 6729602"/>
              <a:gd name="connsiteY235" fmla="*/ 2108200 h 3505200"/>
              <a:gd name="connsiteX236" fmla="*/ 3122802 w 6729602"/>
              <a:gd name="connsiteY236" fmla="*/ 2099733 h 3505200"/>
              <a:gd name="connsiteX237" fmla="*/ 3088935 w 6729602"/>
              <a:gd name="connsiteY237" fmla="*/ 2082800 h 3505200"/>
              <a:gd name="connsiteX238" fmla="*/ 3046602 w 6729602"/>
              <a:gd name="connsiteY238" fmla="*/ 2074333 h 3505200"/>
              <a:gd name="connsiteX239" fmla="*/ 2970402 w 6729602"/>
              <a:gd name="connsiteY239" fmla="*/ 2057400 h 3505200"/>
              <a:gd name="connsiteX240" fmla="*/ 2843402 w 6729602"/>
              <a:gd name="connsiteY240" fmla="*/ 2032000 h 3505200"/>
              <a:gd name="connsiteX241" fmla="*/ 2775669 w 6729602"/>
              <a:gd name="connsiteY241" fmla="*/ 2006600 h 3505200"/>
              <a:gd name="connsiteX242" fmla="*/ 2733335 w 6729602"/>
              <a:gd name="connsiteY242" fmla="*/ 1989666 h 3505200"/>
              <a:gd name="connsiteX243" fmla="*/ 2657135 w 6729602"/>
              <a:gd name="connsiteY243" fmla="*/ 1972733 h 3505200"/>
              <a:gd name="connsiteX244" fmla="*/ 2580935 w 6729602"/>
              <a:gd name="connsiteY244" fmla="*/ 1947333 h 3505200"/>
              <a:gd name="connsiteX245" fmla="*/ 2547069 w 6729602"/>
              <a:gd name="connsiteY245" fmla="*/ 1930400 h 3505200"/>
              <a:gd name="connsiteX246" fmla="*/ 2479335 w 6729602"/>
              <a:gd name="connsiteY246" fmla="*/ 1896533 h 3505200"/>
              <a:gd name="connsiteX247" fmla="*/ 2394669 w 6729602"/>
              <a:gd name="connsiteY247" fmla="*/ 1879600 h 3505200"/>
              <a:gd name="connsiteX248" fmla="*/ 2369269 w 6729602"/>
              <a:gd name="connsiteY248" fmla="*/ 1871133 h 3505200"/>
              <a:gd name="connsiteX249" fmla="*/ 2259202 w 6729602"/>
              <a:gd name="connsiteY249" fmla="*/ 1845733 h 3505200"/>
              <a:gd name="connsiteX250" fmla="*/ 2166069 w 6729602"/>
              <a:gd name="connsiteY250" fmla="*/ 1837266 h 3505200"/>
              <a:gd name="connsiteX251" fmla="*/ 1954402 w 6729602"/>
              <a:gd name="connsiteY251" fmla="*/ 1811866 h 3505200"/>
              <a:gd name="connsiteX252" fmla="*/ 1903602 w 6729602"/>
              <a:gd name="connsiteY252" fmla="*/ 1794933 h 3505200"/>
              <a:gd name="connsiteX253" fmla="*/ 1844335 w 6729602"/>
              <a:gd name="connsiteY253" fmla="*/ 1786466 h 3505200"/>
              <a:gd name="connsiteX254" fmla="*/ 1802002 w 6729602"/>
              <a:gd name="connsiteY254" fmla="*/ 1778000 h 3505200"/>
              <a:gd name="connsiteX255" fmla="*/ 1759669 w 6729602"/>
              <a:gd name="connsiteY255" fmla="*/ 1761066 h 3505200"/>
              <a:gd name="connsiteX256" fmla="*/ 1725802 w 6729602"/>
              <a:gd name="connsiteY256" fmla="*/ 1752600 h 3505200"/>
              <a:gd name="connsiteX257" fmla="*/ 1768135 w 6729602"/>
              <a:gd name="connsiteY257" fmla="*/ 1744133 h 3505200"/>
              <a:gd name="connsiteX258" fmla="*/ 1818935 w 6729602"/>
              <a:gd name="connsiteY258" fmla="*/ 1735666 h 3505200"/>
              <a:gd name="connsiteX259" fmla="*/ 1844335 w 6729602"/>
              <a:gd name="connsiteY259" fmla="*/ 1718733 h 3505200"/>
              <a:gd name="connsiteX260" fmla="*/ 1912069 w 6729602"/>
              <a:gd name="connsiteY260" fmla="*/ 1710266 h 3505200"/>
              <a:gd name="connsiteX261" fmla="*/ 1971335 w 6729602"/>
              <a:gd name="connsiteY261" fmla="*/ 1701800 h 3505200"/>
              <a:gd name="connsiteX262" fmla="*/ 1996735 w 6729602"/>
              <a:gd name="connsiteY262" fmla="*/ 1693333 h 3505200"/>
              <a:gd name="connsiteX263" fmla="*/ 2123735 w 6729602"/>
              <a:gd name="connsiteY263" fmla="*/ 1676400 h 3505200"/>
              <a:gd name="connsiteX264" fmla="*/ 2157602 w 6729602"/>
              <a:gd name="connsiteY264" fmla="*/ 1667933 h 3505200"/>
              <a:gd name="connsiteX265" fmla="*/ 2233802 w 6729602"/>
              <a:gd name="connsiteY265" fmla="*/ 1659466 h 3505200"/>
              <a:gd name="connsiteX266" fmla="*/ 2267669 w 6729602"/>
              <a:gd name="connsiteY266" fmla="*/ 1642533 h 3505200"/>
              <a:gd name="connsiteX267" fmla="*/ 2293069 w 6729602"/>
              <a:gd name="connsiteY267" fmla="*/ 1634066 h 3505200"/>
              <a:gd name="connsiteX268" fmla="*/ 2420069 w 6729602"/>
              <a:gd name="connsiteY268" fmla="*/ 1617133 h 3505200"/>
              <a:gd name="connsiteX269" fmla="*/ 2462402 w 6729602"/>
              <a:gd name="connsiteY269" fmla="*/ 1608666 h 3505200"/>
              <a:gd name="connsiteX270" fmla="*/ 2487802 w 6729602"/>
              <a:gd name="connsiteY270" fmla="*/ 1591733 h 3505200"/>
              <a:gd name="connsiteX271" fmla="*/ 2631735 w 6729602"/>
              <a:gd name="connsiteY271" fmla="*/ 1583266 h 3505200"/>
              <a:gd name="connsiteX272" fmla="*/ 2699469 w 6729602"/>
              <a:gd name="connsiteY272" fmla="*/ 1574800 h 3505200"/>
              <a:gd name="connsiteX273" fmla="*/ 2724869 w 6729602"/>
              <a:gd name="connsiteY273" fmla="*/ 1566333 h 3505200"/>
              <a:gd name="connsiteX274" fmla="*/ 2758735 w 6729602"/>
              <a:gd name="connsiteY274" fmla="*/ 1557866 h 3505200"/>
              <a:gd name="connsiteX275" fmla="*/ 2801069 w 6729602"/>
              <a:gd name="connsiteY275" fmla="*/ 1540933 h 3505200"/>
              <a:gd name="connsiteX276" fmla="*/ 2877269 w 6729602"/>
              <a:gd name="connsiteY276" fmla="*/ 1524000 h 3505200"/>
              <a:gd name="connsiteX277" fmla="*/ 2911135 w 6729602"/>
              <a:gd name="connsiteY277" fmla="*/ 1507066 h 3505200"/>
              <a:gd name="connsiteX278" fmla="*/ 2970402 w 6729602"/>
              <a:gd name="connsiteY278" fmla="*/ 1490133 h 3505200"/>
              <a:gd name="connsiteX279" fmla="*/ 3046602 w 6729602"/>
              <a:gd name="connsiteY279" fmla="*/ 1464733 h 3505200"/>
              <a:gd name="connsiteX280" fmla="*/ 3072002 w 6729602"/>
              <a:gd name="connsiteY280" fmla="*/ 1456266 h 3505200"/>
              <a:gd name="connsiteX281" fmla="*/ 3097402 w 6729602"/>
              <a:gd name="connsiteY281" fmla="*/ 1447800 h 3505200"/>
              <a:gd name="connsiteX282" fmla="*/ 3165135 w 6729602"/>
              <a:gd name="connsiteY282" fmla="*/ 1422400 h 3505200"/>
              <a:gd name="connsiteX283" fmla="*/ 3215935 w 6729602"/>
              <a:gd name="connsiteY283" fmla="*/ 1405466 h 3505200"/>
              <a:gd name="connsiteX284" fmla="*/ 3249802 w 6729602"/>
              <a:gd name="connsiteY284" fmla="*/ 1388533 h 3505200"/>
              <a:gd name="connsiteX285" fmla="*/ 3292135 w 6729602"/>
              <a:gd name="connsiteY285" fmla="*/ 1371600 h 3505200"/>
              <a:gd name="connsiteX286" fmla="*/ 3326002 w 6729602"/>
              <a:gd name="connsiteY286" fmla="*/ 1354666 h 3505200"/>
              <a:gd name="connsiteX287" fmla="*/ 3368335 w 6729602"/>
              <a:gd name="connsiteY287" fmla="*/ 1346200 h 3505200"/>
              <a:gd name="connsiteX288" fmla="*/ 3385269 w 6729602"/>
              <a:gd name="connsiteY288" fmla="*/ 1329266 h 3505200"/>
              <a:gd name="connsiteX289" fmla="*/ 3436069 w 6729602"/>
              <a:gd name="connsiteY289" fmla="*/ 1312333 h 3505200"/>
              <a:gd name="connsiteX290" fmla="*/ 3529202 w 6729602"/>
              <a:gd name="connsiteY290" fmla="*/ 1286933 h 3505200"/>
              <a:gd name="connsiteX291" fmla="*/ 3571535 w 6729602"/>
              <a:gd name="connsiteY291" fmla="*/ 1270000 h 3505200"/>
              <a:gd name="connsiteX292" fmla="*/ 3622335 w 6729602"/>
              <a:gd name="connsiteY292" fmla="*/ 1253066 h 3505200"/>
              <a:gd name="connsiteX293" fmla="*/ 3647735 w 6729602"/>
              <a:gd name="connsiteY293" fmla="*/ 1244600 h 3505200"/>
              <a:gd name="connsiteX294" fmla="*/ 3707002 w 6729602"/>
              <a:gd name="connsiteY294" fmla="*/ 1219200 h 3505200"/>
              <a:gd name="connsiteX295" fmla="*/ 3757802 w 6729602"/>
              <a:gd name="connsiteY295" fmla="*/ 1210733 h 3505200"/>
              <a:gd name="connsiteX296" fmla="*/ 3867869 w 6729602"/>
              <a:gd name="connsiteY296" fmla="*/ 1168400 h 3505200"/>
              <a:gd name="connsiteX297" fmla="*/ 3994869 w 6729602"/>
              <a:gd name="connsiteY297" fmla="*/ 1151466 h 3505200"/>
              <a:gd name="connsiteX298" fmla="*/ 4088002 w 6729602"/>
              <a:gd name="connsiteY298" fmla="*/ 1126066 h 3505200"/>
              <a:gd name="connsiteX299" fmla="*/ 4282735 w 6729602"/>
              <a:gd name="connsiteY299" fmla="*/ 1109133 h 3505200"/>
              <a:gd name="connsiteX300" fmla="*/ 4401269 w 6729602"/>
              <a:gd name="connsiteY300" fmla="*/ 1075266 h 3505200"/>
              <a:gd name="connsiteX301" fmla="*/ 4485935 w 6729602"/>
              <a:gd name="connsiteY301" fmla="*/ 1066800 h 3505200"/>
              <a:gd name="connsiteX302" fmla="*/ 4570602 w 6729602"/>
              <a:gd name="connsiteY302" fmla="*/ 1041400 h 3505200"/>
              <a:gd name="connsiteX303" fmla="*/ 4697602 w 6729602"/>
              <a:gd name="connsiteY303" fmla="*/ 1016000 h 3505200"/>
              <a:gd name="connsiteX304" fmla="*/ 4790735 w 6729602"/>
              <a:gd name="connsiteY304" fmla="*/ 1007533 h 3505200"/>
              <a:gd name="connsiteX305" fmla="*/ 4866935 w 6729602"/>
              <a:gd name="connsiteY305" fmla="*/ 990600 h 3505200"/>
              <a:gd name="connsiteX306" fmla="*/ 4977002 w 6729602"/>
              <a:gd name="connsiteY306" fmla="*/ 973666 h 3505200"/>
              <a:gd name="connsiteX307" fmla="*/ 5010869 w 6729602"/>
              <a:gd name="connsiteY307" fmla="*/ 965200 h 3505200"/>
              <a:gd name="connsiteX308" fmla="*/ 5129402 w 6729602"/>
              <a:gd name="connsiteY308" fmla="*/ 939800 h 3505200"/>
              <a:gd name="connsiteX309" fmla="*/ 5188669 w 6729602"/>
              <a:gd name="connsiteY309" fmla="*/ 914400 h 3505200"/>
              <a:gd name="connsiteX310" fmla="*/ 5231002 w 6729602"/>
              <a:gd name="connsiteY310" fmla="*/ 897466 h 3505200"/>
              <a:gd name="connsiteX311" fmla="*/ 5264869 w 6729602"/>
              <a:gd name="connsiteY311" fmla="*/ 889000 h 3505200"/>
              <a:gd name="connsiteX312" fmla="*/ 5315669 w 6729602"/>
              <a:gd name="connsiteY312" fmla="*/ 863600 h 3505200"/>
              <a:gd name="connsiteX313" fmla="*/ 5349535 w 6729602"/>
              <a:gd name="connsiteY313" fmla="*/ 855133 h 3505200"/>
              <a:gd name="connsiteX314" fmla="*/ 5425735 w 6729602"/>
              <a:gd name="connsiteY314" fmla="*/ 838200 h 3505200"/>
              <a:gd name="connsiteX315" fmla="*/ 5451135 w 6729602"/>
              <a:gd name="connsiteY315" fmla="*/ 829733 h 3505200"/>
              <a:gd name="connsiteX316" fmla="*/ 5485002 w 6729602"/>
              <a:gd name="connsiteY316" fmla="*/ 821266 h 3505200"/>
              <a:gd name="connsiteX317" fmla="*/ 5518869 w 6729602"/>
              <a:gd name="connsiteY317" fmla="*/ 795866 h 3505200"/>
              <a:gd name="connsiteX318" fmla="*/ 5654335 w 6729602"/>
              <a:gd name="connsiteY318" fmla="*/ 787400 h 3505200"/>
              <a:gd name="connsiteX319" fmla="*/ 5730535 w 6729602"/>
              <a:gd name="connsiteY319" fmla="*/ 778933 h 3505200"/>
              <a:gd name="connsiteX320" fmla="*/ 5815202 w 6729602"/>
              <a:gd name="connsiteY320" fmla="*/ 770466 h 3505200"/>
              <a:gd name="connsiteX321" fmla="*/ 5866002 w 6729602"/>
              <a:gd name="connsiteY321" fmla="*/ 762000 h 3505200"/>
              <a:gd name="connsiteX322" fmla="*/ 5925269 w 6729602"/>
              <a:gd name="connsiteY322" fmla="*/ 753533 h 3505200"/>
              <a:gd name="connsiteX323" fmla="*/ 5967602 w 6729602"/>
              <a:gd name="connsiteY323" fmla="*/ 745066 h 3505200"/>
              <a:gd name="connsiteX324" fmla="*/ 6035335 w 6729602"/>
              <a:gd name="connsiteY324" fmla="*/ 736600 h 3505200"/>
              <a:gd name="connsiteX325" fmla="*/ 6103069 w 6729602"/>
              <a:gd name="connsiteY325" fmla="*/ 719666 h 3505200"/>
              <a:gd name="connsiteX326" fmla="*/ 6179269 w 6729602"/>
              <a:gd name="connsiteY326" fmla="*/ 711200 h 3505200"/>
              <a:gd name="connsiteX327" fmla="*/ 6204669 w 6729602"/>
              <a:gd name="connsiteY327" fmla="*/ 694266 h 3505200"/>
              <a:gd name="connsiteX328" fmla="*/ 6289335 w 6729602"/>
              <a:gd name="connsiteY328" fmla="*/ 677333 h 3505200"/>
              <a:gd name="connsiteX329" fmla="*/ 6323202 w 6729602"/>
              <a:gd name="connsiteY329" fmla="*/ 668866 h 3505200"/>
              <a:gd name="connsiteX330" fmla="*/ 6382469 w 6729602"/>
              <a:gd name="connsiteY330" fmla="*/ 643466 h 3505200"/>
              <a:gd name="connsiteX331" fmla="*/ 6407869 w 6729602"/>
              <a:gd name="connsiteY331" fmla="*/ 626533 h 3505200"/>
              <a:gd name="connsiteX332" fmla="*/ 6492535 w 6729602"/>
              <a:gd name="connsiteY332" fmla="*/ 601133 h 3505200"/>
              <a:gd name="connsiteX333" fmla="*/ 6543335 w 6729602"/>
              <a:gd name="connsiteY333" fmla="*/ 575733 h 3505200"/>
              <a:gd name="connsiteX334" fmla="*/ 6568735 w 6729602"/>
              <a:gd name="connsiteY334" fmla="*/ 558800 h 3505200"/>
              <a:gd name="connsiteX335" fmla="*/ 6644935 w 6729602"/>
              <a:gd name="connsiteY335" fmla="*/ 533400 h 3505200"/>
              <a:gd name="connsiteX336" fmla="*/ 6670335 w 6729602"/>
              <a:gd name="connsiteY336" fmla="*/ 524933 h 3505200"/>
              <a:gd name="connsiteX337" fmla="*/ 6712669 w 6729602"/>
              <a:gd name="connsiteY337" fmla="*/ 491066 h 3505200"/>
              <a:gd name="connsiteX338" fmla="*/ 6704202 w 6729602"/>
              <a:gd name="connsiteY338" fmla="*/ 372533 h 3505200"/>
              <a:gd name="connsiteX339" fmla="*/ 6695735 w 6729602"/>
              <a:gd name="connsiteY339" fmla="*/ 76200 h 3505200"/>
              <a:gd name="connsiteX340" fmla="*/ 6678802 w 6729602"/>
              <a:gd name="connsiteY340" fmla="*/ 0 h 3505200"/>
              <a:gd name="connsiteX341" fmla="*/ 6653402 w 6729602"/>
              <a:gd name="connsiteY341" fmla="*/ 8466 h 3505200"/>
              <a:gd name="connsiteX342" fmla="*/ 6644935 w 6729602"/>
              <a:gd name="connsiteY342" fmla="*/ 33866 h 3505200"/>
              <a:gd name="connsiteX343" fmla="*/ 6653402 w 6729602"/>
              <a:gd name="connsiteY343" fmla="*/ 59266 h 3505200"/>
              <a:gd name="connsiteX0" fmla="*/ 6655281 w 6731481"/>
              <a:gd name="connsiteY0" fmla="*/ 59266 h 3505200"/>
              <a:gd name="connsiteX1" fmla="*/ 6587548 w 6731481"/>
              <a:gd name="connsiteY1" fmla="*/ 84666 h 3505200"/>
              <a:gd name="connsiteX2" fmla="*/ 6477481 w 6731481"/>
              <a:gd name="connsiteY2" fmla="*/ 101600 h 3505200"/>
              <a:gd name="connsiteX3" fmla="*/ 6308148 w 6731481"/>
              <a:gd name="connsiteY3" fmla="*/ 127000 h 3505200"/>
              <a:gd name="connsiteX4" fmla="*/ 6274281 w 6731481"/>
              <a:gd name="connsiteY4" fmla="*/ 135466 h 3505200"/>
              <a:gd name="connsiteX5" fmla="*/ 6189614 w 6731481"/>
              <a:gd name="connsiteY5" fmla="*/ 152400 h 3505200"/>
              <a:gd name="connsiteX6" fmla="*/ 6138814 w 6731481"/>
              <a:gd name="connsiteY6" fmla="*/ 169333 h 3505200"/>
              <a:gd name="connsiteX7" fmla="*/ 6054148 w 6731481"/>
              <a:gd name="connsiteY7" fmla="*/ 177800 h 3505200"/>
              <a:gd name="connsiteX8" fmla="*/ 6037214 w 6731481"/>
              <a:gd name="connsiteY8" fmla="*/ 194733 h 3505200"/>
              <a:gd name="connsiteX9" fmla="*/ 5977948 w 6731481"/>
              <a:gd name="connsiteY9" fmla="*/ 211666 h 3505200"/>
              <a:gd name="connsiteX10" fmla="*/ 5876348 w 6731481"/>
              <a:gd name="connsiteY10" fmla="*/ 237066 h 3505200"/>
              <a:gd name="connsiteX11" fmla="*/ 5791681 w 6731481"/>
              <a:gd name="connsiteY11" fmla="*/ 262466 h 3505200"/>
              <a:gd name="connsiteX12" fmla="*/ 5766281 w 6731481"/>
              <a:gd name="connsiteY12" fmla="*/ 270933 h 3505200"/>
              <a:gd name="connsiteX13" fmla="*/ 5673148 w 6731481"/>
              <a:gd name="connsiteY13" fmla="*/ 287866 h 3505200"/>
              <a:gd name="connsiteX14" fmla="*/ 5639281 w 6731481"/>
              <a:gd name="connsiteY14" fmla="*/ 304800 h 3505200"/>
              <a:gd name="connsiteX15" fmla="*/ 5571548 w 6731481"/>
              <a:gd name="connsiteY15" fmla="*/ 313266 h 3505200"/>
              <a:gd name="connsiteX16" fmla="*/ 5520748 w 6731481"/>
              <a:gd name="connsiteY16" fmla="*/ 321733 h 3505200"/>
              <a:gd name="connsiteX17" fmla="*/ 5495348 w 6731481"/>
              <a:gd name="connsiteY17" fmla="*/ 338666 h 3505200"/>
              <a:gd name="connsiteX18" fmla="*/ 5427614 w 6731481"/>
              <a:gd name="connsiteY18" fmla="*/ 347133 h 3505200"/>
              <a:gd name="connsiteX19" fmla="*/ 5385281 w 6731481"/>
              <a:gd name="connsiteY19" fmla="*/ 355600 h 3505200"/>
              <a:gd name="connsiteX20" fmla="*/ 5241348 w 6731481"/>
              <a:gd name="connsiteY20" fmla="*/ 389466 h 3505200"/>
              <a:gd name="connsiteX21" fmla="*/ 5165148 w 6731481"/>
              <a:gd name="connsiteY21" fmla="*/ 397933 h 3505200"/>
              <a:gd name="connsiteX22" fmla="*/ 5131281 w 6731481"/>
              <a:gd name="connsiteY22" fmla="*/ 406400 h 3505200"/>
              <a:gd name="connsiteX23" fmla="*/ 4987348 w 6731481"/>
              <a:gd name="connsiteY23" fmla="*/ 431800 h 3505200"/>
              <a:gd name="connsiteX24" fmla="*/ 4928081 w 6731481"/>
              <a:gd name="connsiteY24" fmla="*/ 448733 h 3505200"/>
              <a:gd name="connsiteX25" fmla="*/ 4902681 w 6731481"/>
              <a:gd name="connsiteY25" fmla="*/ 457200 h 3505200"/>
              <a:gd name="connsiteX26" fmla="*/ 4834948 w 6731481"/>
              <a:gd name="connsiteY26" fmla="*/ 465666 h 3505200"/>
              <a:gd name="connsiteX27" fmla="*/ 4784148 w 6731481"/>
              <a:gd name="connsiteY27" fmla="*/ 482600 h 3505200"/>
              <a:gd name="connsiteX28" fmla="*/ 4733348 w 6731481"/>
              <a:gd name="connsiteY28" fmla="*/ 491066 h 3505200"/>
              <a:gd name="connsiteX29" fmla="*/ 4707948 w 6731481"/>
              <a:gd name="connsiteY29" fmla="*/ 508000 h 3505200"/>
              <a:gd name="connsiteX30" fmla="*/ 4564014 w 6731481"/>
              <a:gd name="connsiteY30" fmla="*/ 533400 h 3505200"/>
              <a:gd name="connsiteX31" fmla="*/ 4487814 w 6731481"/>
              <a:gd name="connsiteY31" fmla="*/ 567266 h 3505200"/>
              <a:gd name="connsiteX32" fmla="*/ 4462414 w 6731481"/>
              <a:gd name="connsiteY32" fmla="*/ 575733 h 3505200"/>
              <a:gd name="connsiteX33" fmla="*/ 4437014 w 6731481"/>
              <a:gd name="connsiteY33" fmla="*/ 584200 h 3505200"/>
              <a:gd name="connsiteX34" fmla="*/ 4386214 w 6731481"/>
              <a:gd name="connsiteY34" fmla="*/ 592666 h 3505200"/>
              <a:gd name="connsiteX35" fmla="*/ 4360814 w 6731481"/>
              <a:gd name="connsiteY35" fmla="*/ 601133 h 3505200"/>
              <a:gd name="connsiteX36" fmla="*/ 4318481 w 6731481"/>
              <a:gd name="connsiteY36" fmla="*/ 618066 h 3505200"/>
              <a:gd name="connsiteX37" fmla="*/ 4242281 w 6731481"/>
              <a:gd name="connsiteY37" fmla="*/ 626533 h 3505200"/>
              <a:gd name="connsiteX38" fmla="*/ 4174548 w 6731481"/>
              <a:gd name="connsiteY38" fmla="*/ 643466 h 3505200"/>
              <a:gd name="connsiteX39" fmla="*/ 4115281 w 6731481"/>
              <a:gd name="connsiteY39" fmla="*/ 651933 h 3505200"/>
              <a:gd name="connsiteX40" fmla="*/ 3920548 w 6731481"/>
              <a:gd name="connsiteY40" fmla="*/ 685800 h 3505200"/>
              <a:gd name="connsiteX41" fmla="*/ 3810481 w 6731481"/>
              <a:gd name="connsiteY41" fmla="*/ 719666 h 3505200"/>
              <a:gd name="connsiteX42" fmla="*/ 3632681 w 6731481"/>
              <a:gd name="connsiteY42" fmla="*/ 736600 h 3505200"/>
              <a:gd name="connsiteX43" fmla="*/ 3556481 w 6731481"/>
              <a:gd name="connsiteY43" fmla="*/ 745066 h 3505200"/>
              <a:gd name="connsiteX44" fmla="*/ 3505681 w 6731481"/>
              <a:gd name="connsiteY44" fmla="*/ 753533 h 3505200"/>
              <a:gd name="connsiteX45" fmla="*/ 3395614 w 6731481"/>
              <a:gd name="connsiteY45" fmla="*/ 762000 h 3505200"/>
              <a:gd name="connsiteX46" fmla="*/ 3361748 w 6731481"/>
              <a:gd name="connsiteY46" fmla="*/ 770466 h 3505200"/>
              <a:gd name="connsiteX47" fmla="*/ 3277081 w 6731481"/>
              <a:gd name="connsiteY47" fmla="*/ 787400 h 3505200"/>
              <a:gd name="connsiteX48" fmla="*/ 3183948 w 6731481"/>
              <a:gd name="connsiteY48" fmla="*/ 838200 h 3505200"/>
              <a:gd name="connsiteX49" fmla="*/ 3158548 w 6731481"/>
              <a:gd name="connsiteY49" fmla="*/ 846666 h 3505200"/>
              <a:gd name="connsiteX50" fmla="*/ 3124681 w 6731481"/>
              <a:gd name="connsiteY50" fmla="*/ 872066 h 3505200"/>
              <a:gd name="connsiteX51" fmla="*/ 3107748 w 6731481"/>
              <a:gd name="connsiteY51" fmla="*/ 889000 h 3505200"/>
              <a:gd name="connsiteX52" fmla="*/ 3048481 w 6731481"/>
              <a:gd name="connsiteY52" fmla="*/ 931333 h 3505200"/>
              <a:gd name="connsiteX53" fmla="*/ 2997681 w 6731481"/>
              <a:gd name="connsiteY53" fmla="*/ 982133 h 3505200"/>
              <a:gd name="connsiteX54" fmla="*/ 2938414 w 6731481"/>
              <a:gd name="connsiteY54" fmla="*/ 1016000 h 3505200"/>
              <a:gd name="connsiteX55" fmla="*/ 2904548 w 6731481"/>
              <a:gd name="connsiteY55" fmla="*/ 1041400 h 3505200"/>
              <a:gd name="connsiteX56" fmla="*/ 2879148 w 6731481"/>
              <a:gd name="connsiteY56" fmla="*/ 1066800 h 3505200"/>
              <a:gd name="connsiteX57" fmla="*/ 2845281 w 6731481"/>
              <a:gd name="connsiteY57" fmla="*/ 1075266 h 3505200"/>
              <a:gd name="connsiteX58" fmla="*/ 2802948 w 6731481"/>
              <a:gd name="connsiteY58" fmla="*/ 1100666 h 3505200"/>
              <a:gd name="connsiteX59" fmla="*/ 2786014 w 6731481"/>
              <a:gd name="connsiteY59" fmla="*/ 1117600 h 3505200"/>
              <a:gd name="connsiteX60" fmla="*/ 2709814 w 6731481"/>
              <a:gd name="connsiteY60" fmla="*/ 1126066 h 3505200"/>
              <a:gd name="connsiteX61" fmla="*/ 2675948 w 6731481"/>
              <a:gd name="connsiteY61" fmla="*/ 1134533 h 3505200"/>
              <a:gd name="connsiteX62" fmla="*/ 2616681 w 6731481"/>
              <a:gd name="connsiteY62" fmla="*/ 1143000 h 3505200"/>
              <a:gd name="connsiteX63" fmla="*/ 2591281 w 6731481"/>
              <a:gd name="connsiteY63" fmla="*/ 1159933 h 3505200"/>
              <a:gd name="connsiteX64" fmla="*/ 2523548 w 6731481"/>
              <a:gd name="connsiteY64" fmla="*/ 1176866 h 3505200"/>
              <a:gd name="connsiteX65" fmla="*/ 2489681 w 6731481"/>
              <a:gd name="connsiteY65" fmla="*/ 1185333 h 3505200"/>
              <a:gd name="connsiteX66" fmla="*/ 2421948 w 6731481"/>
              <a:gd name="connsiteY66" fmla="*/ 1193800 h 3505200"/>
              <a:gd name="connsiteX67" fmla="*/ 2354214 w 6731481"/>
              <a:gd name="connsiteY67" fmla="*/ 1210733 h 3505200"/>
              <a:gd name="connsiteX68" fmla="*/ 2269548 w 6731481"/>
              <a:gd name="connsiteY68" fmla="*/ 1227666 h 3505200"/>
              <a:gd name="connsiteX69" fmla="*/ 2244148 w 6731481"/>
              <a:gd name="connsiteY69" fmla="*/ 1236133 h 3505200"/>
              <a:gd name="connsiteX70" fmla="*/ 2193348 w 6731481"/>
              <a:gd name="connsiteY70" fmla="*/ 1244600 h 3505200"/>
              <a:gd name="connsiteX71" fmla="*/ 2167948 w 6731481"/>
              <a:gd name="connsiteY71" fmla="*/ 1253066 h 3505200"/>
              <a:gd name="connsiteX72" fmla="*/ 2125614 w 6731481"/>
              <a:gd name="connsiteY72" fmla="*/ 1261533 h 3505200"/>
              <a:gd name="connsiteX73" fmla="*/ 152881 w 6731481"/>
              <a:gd name="connsiteY73" fmla="*/ 1769533 h 3505200"/>
              <a:gd name="connsiteX74" fmla="*/ 127481 w 6731481"/>
              <a:gd name="connsiteY74" fmla="*/ 1778000 h 3505200"/>
              <a:gd name="connsiteX75" fmla="*/ 178281 w 6731481"/>
              <a:gd name="connsiteY75" fmla="*/ 1786466 h 3505200"/>
              <a:gd name="connsiteX76" fmla="*/ 212148 w 6731481"/>
              <a:gd name="connsiteY76" fmla="*/ 1803400 h 3505200"/>
              <a:gd name="connsiteX77" fmla="*/ 347614 w 6731481"/>
              <a:gd name="connsiteY77" fmla="*/ 1811866 h 3505200"/>
              <a:gd name="connsiteX78" fmla="*/ 500014 w 6731481"/>
              <a:gd name="connsiteY78" fmla="*/ 1854200 h 3505200"/>
              <a:gd name="connsiteX79" fmla="*/ 584681 w 6731481"/>
              <a:gd name="connsiteY79" fmla="*/ 1871133 h 3505200"/>
              <a:gd name="connsiteX80" fmla="*/ 779414 w 6731481"/>
              <a:gd name="connsiteY80" fmla="*/ 1888066 h 3505200"/>
              <a:gd name="connsiteX81" fmla="*/ 830214 w 6731481"/>
              <a:gd name="connsiteY81" fmla="*/ 1896533 h 3505200"/>
              <a:gd name="connsiteX82" fmla="*/ 864081 w 6731481"/>
              <a:gd name="connsiteY82" fmla="*/ 1905000 h 3505200"/>
              <a:gd name="connsiteX83" fmla="*/ 982614 w 6731481"/>
              <a:gd name="connsiteY83" fmla="*/ 1913466 h 3505200"/>
              <a:gd name="connsiteX84" fmla="*/ 1253548 w 6731481"/>
              <a:gd name="connsiteY84" fmla="*/ 1938866 h 3505200"/>
              <a:gd name="connsiteX85" fmla="*/ 1287414 w 6731481"/>
              <a:gd name="connsiteY85" fmla="*/ 1947333 h 3505200"/>
              <a:gd name="connsiteX86" fmla="*/ 1329748 w 6731481"/>
              <a:gd name="connsiteY86" fmla="*/ 1955800 h 3505200"/>
              <a:gd name="connsiteX87" fmla="*/ 1414414 w 6731481"/>
              <a:gd name="connsiteY87" fmla="*/ 1981200 h 3505200"/>
              <a:gd name="connsiteX88" fmla="*/ 1473681 w 6731481"/>
              <a:gd name="connsiteY88" fmla="*/ 1989666 h 3505200"/>
              <a:gd name="connsiteX89" fmla="*/ 1532948 w 6731481"/>
              <a:gd name="connsiteY89" fmla="*/ 2006600 h 3505200"/>
              <a:gd name="connsiteX90" fmla="*/ 1575281 w 6731481"/>
              <a:gd name="connsiteY90" fmla="*/ 2015066 h 3505200"/>
              <a:gd name="connsiteX91" fmla="*/ 1600681 w 6731481"/>
              <a:gd name="connsiteY91" fmla="*/ 2023533 h 3505200"/>
              <a:gd name="connsiteX92" fmla="*/ 1634548 w 6731481"/>
              <a:gd name="connsiteY92" fmla="*/ 2032000 h 3505200"/>
              <a:gd name="connsiteX93" fmla="*/ 1710748 w 6731481"/>
              <a:gd name="connsiteY93" fmla="*/ 2091266 h 3505200"/>
              <a:gd name="connsiteX94" fmla="*/ 1710748 w 6731481"/>
              <a:gd name="connsiteY94" fmla="*/ 2091266 h 3505200"/>
              <a:gd name="connsiteX95" fmla="*/ 1778481 w 6731481"/>
              <a:gd name="connsiteY95" fmla="*/ 2142066 h 3505200"/>
              <a:gd name="connsiteX96" fmla="*/ 1803881 w 6731481"/>
              <a:gd name="connsiteY96" fmla="*/ 2150533 h 3505200"/>
              <a:gd name="connsiteX97" fmla="*/ 1897014 w 6731481"/>
              <a:gd name="connsiteY97" fmla="*/ 2201333 h 3505200"/>
              <a:gd name="connsiteX98" fmla="*/ 1964748 w 6731481"/>
              <a:gd name="connsiteY98" fmla="*/ 2243666 h 3505200"/>
              <a:gd name="connsiteX99" fmla="*/ 2015548 w 6731481"/>
              <a:gd name="connsiteY99" fmla="*/ 2269066 h 3505200"/>
              <a:gd name="connsiteX100" fmla="*/ 2100214 w 6731481"/>
              <a:gd name="connsiteY100" fmla="*/ 2294466 h 3505200"/>
              <a:gd name="connsiteX101" fmla="*/ 2134081 w 6731481"/>
              <a:gd name="connsiteY101" fmla="*/ 2311400 h 3505200"/>
              <a:gd name="connsiteX102" fmla="*/ 2244148 w 6731481"/>
              <a:gd name="connsiteY102" fmla="*/ 2336800 h 3505200"/>
              <a:gd name="connsiteX103" fmla="*/ 2320348 w 6731481"/>
              <a:gd name="connsiteY103" fmla="*/ 2362200 h 3505200"/>
              <a:gd name="connsiteX104" fmla="*/ 2405014 w 6731481"/>
              <a:gd name="connsiteY104" fmla="*/ 2387600 h 3505200"/>
              <a:gd name="connsiteX105" fmla="*/ 2455814 w 6731481"/>
              <a:gd name="connsiteY105" fmla="*/ 2413000 h 3505200"/>
              <a:gd name="connsiteX106" fmla="*/ 2506614 w 6731481"/>
              <a:gd name="connsiteY106" fmla="*/ 2421466 h 3505200"/>
              <a:gd name="connsiteX107" fmla="*/ 2548948 w 6731481"/>
              <a:gd name="connsiteY107" fmla="*/ 2438400 h 3505200"/>
              <a:gd name="connsiteX108" fmla="*/ 2599748 w 6731481"/>
              <a:gd name="connsiteY108" fmla="*/ 2455333 h 3505200"/>
              <a:gd name="connsiteX109" fmla="*/ 2709814 w 6731481"/>
              <a:gd name="connsiteY109" fmla="*/ 2514600 h 3505200"/>
              <a:gd name="connsiteX110" fmla="*/ 2735214 w 6731481"/>
              <a:gd name="connsiteY110" fmla="*/ 2531533 h 3505200"/>
              <a:gd name="connsiteX111" fmla="*/ 2811414 w 6731481"/>
              <a:gd name="connsiteY111" fmla="*/ 2556933 h 3505200"/>
              <a:gd name="connsiteX112" fmla="*/ 2896081 w 6731481"/>
              <a:gd name="connsiteY112" fmla="*/ 2590800 h 3505200"/>
              <a:gd name="connsiteX113" fmla="*/ 2929948 w 6731481"/>
              <a:gd name="connsiteY113" fmla="*/ 2607733 h 3505200"/>
              <a:gd name="connsiteX114" fmla="*/ 2980748 w 6731481"/>
              <a:gd name="connsiteY114" fmla="*/ 2616200 h 3505200"/>
              <a:gd name="connsiteX115" fmla="*/ 3031548 w 6731481"/>
              <a:gd name="connsiteY115" fmla="*/ 2633133 h 3505200"/>
              <a:gd name="connsiteX116" fmla="*/ 3150081 w 6731481"/>
              <a:gd name="connsiteY116" fmla="*/ 2658533 h 3505200"/>
              <a:gd name="connsiteX117" fmla="*/ 3192414 w 6731481"/>
              <a:gd name="connsiteY117" fmla="*/ 2675466 h 3505200"/>
              <a:gd name="connsiteX118" fmla="*/ 3226281 w 6731481"/>
              <a:gd name="connsiteY118" fmla="*/ 2692400 h 3505200"/>
              <a:gd name="connsiteX119" fmla="*/ 3277081 w 6731481"/>
              <a:gd name="connsiteY119" fmla="*/ 2700866 h 3505200"/>
              <a:gd name="connsiteX120" fmla="*/ 3319414 w 6731481"/>
              <a:gd name="connsiteY120" fmla="*/ 2726266 h 3505200"/>
              <a:gd name="connsiteX121" fmla="*/ 3387148 w 6731481"/>
              <a:gd name="connsiteY121" fmla="*/ 2751666 h 3505200"/>
              <a:gd name="connsiteX122" fmla="*/ 3421014 w 6731481"/>
              <a:gd name="connsiteY122" fmla="*/ 2777066 h 3505200"/>
              <a:gd name="connsiteX123" fmla="*/ 3446414 w 6731481"/>
              <a:gd name="connsiteY123" fmla="*/ 2785533 h 3505200"/>
              <a:gd name="connsiteX124" fmla="*/ 3480281 w 6731481"/>
              <a:gd name="connsiteY124" fmla="*/ 2802466 h 3505200"/>
              <a:gd name="connsiteX125" fmla="*/ 3590348 w 6731481"/>
              <a:gd name="connsiteY125" fmla="*/ 2827866 h 3505200"/>
              <a:gd name="connsiteX126" fmla="*/ 3708881 w 6731481"/>
              <a:gd name="connsiteY126" fmla="*/ 2853266 h 3505200"/>
              <a:gd name="connsiteX127" fmla="*/ 3734281 w 6731481"/>
              <a:gd name="connsiteY127" fmla="*/ 2870200 h 3505200"/>
              <a:gd name="connsiteX128" fmla="*/ 3835881 w 6731481"/>
              <a:gd name="connsiteY128" fmla="*/ 2878666 h 3505200"/>
              <a:gd name="connsiteX129" fmla="*/ 3903614 w 6731481"/>
              <a:gd name="connsiteY129" fmla="*/ 2887133 h 3505200"/>
              <a:gd name="connsiteX130" fmla="*/ 3945948 w 6731481"/>
              <a:gd name="connsiteY130" fmla="*/ 2895600 h 3505200"/>
              <a:gd name="connsiteX131" fmla="*/ 4072948 w 6731481"/>
              <a:gd name="connsiteY131" fmla="*/ 2904066 h 3505200"/>
              <a:gd name="connsiteX132" fmla="*/ 4174548 w 6731481"/>
              <a:gd name="connsiteY132" fmla="*/ 2921000 h 3505200"/>
              <a:gd name="connsiteX133" fmla="*/ 4403148 w 6731481"/>
              <a:gd name="connsiteY133" fmla="*/ 2929466 h 3505200"/>
              <a:gd name="connsiteX134" fmla="*/ 4597881 w 6731481"/>
              <a:gd name="connsiteY134" fmla="*/ 2937933 h 3505200"/>
              <a:gd name="connsiteX135" fmla="*/ 4691014 w 6731481"/>
              <a:gd name="connsiteY135" fmla="*/ 2946400 h 3505200"/>
              <a:gd name="connsiteX136" fmla="*/ 4775681 w 6731481"/>
              <a:gd name="connsiteY136" fmla="*/ 2971800 h 3505200"/>
              <a:gd name="connsiteX137" fmla="*/ 4902681 w 6731481"/>
              <a:gd name="connsiteY137" fmla="*/ 2988733 h 3505200"/>
              <a:gd name="connsiteX138" fmla="*/ 5190548 w 6731481"/>
              <a:gd name="connsiteY138" fmla="*/ 3005666 h 3505200"/>
              <a:gd name="connsiteX139" fmla="*/ 5215948 w 6731481"/>
              <a:gd name="connsiteY139" fmla="*/ 3014133 h 3505200"/>
              <a:gd name="connsiteX140" fmla="*/ 5241348 w 6731481"/>
              <a:gd name="connsiteY140" fmla="*/ 3031066 h 3505200"/>
              <a:gd name="connsiteX141" fmla="*/ 5283681 w 6731481"/>
              <a:gd name="connsiteY141" fmla="*/ 3039533 h 3505200"/>
              <a:gd name="connsiteX142" fmla="*/ 5317548 w 6731481"/>
              <a:gd name="connsiteY142" fmla="*/ 3056466 h 3505200"/>
              <a:gd name="connsiteX143" fmla="*/ 5351414 w 6731481"/>
              <a:gd name="connsiteY143" fmla="*/ 3064933 h 3505200"/>
              <a:gd name="connsiteX144" fmla="*/ 5376814 w 6731481"/>
              <a:gd name="connsiteY144" fmla="*/ 3073400 h 3505200"/>
              <a:gd name="connsiteX145" fmla="*/ 5453014 w 6731481"/>
              <a:gd name="connsiteY145" fmla="*/ 3107266 h 3505200"/>
              <a:gd name="connsiteX146" fmla="*/ 5478414 w 6731481"/>
              <a:gd name="connsiteY146" fmla="*/ 3115733 h 3505200"/>
              <a:gd name="connsiteX147" fmla="*/ 5537681 w 6731481"/>
              <a:gd name="connsiteY147" fmla="*/ 3158066 h 3505200"/>
              <a:gd name="connsiteX148" fmla="*/ 5563081 w 6731481"/>
              <a:gd name="connsiteY148" fmla="*/ 3166533 h 3505200"/>
              <a:gd name="connsiteX149" fmla="*/ 5588481 w 6731481"/>
              <a:gd name="connsiteY149" fmla="*/ 3183466 h 3505200"/>
              <a:gd name="connsiteX150" fmla="*/ 5613881 w 6731481"/>
              <a:gd name="connsiteY150" fmla="*/ 3191933 h 3505200"/>
              <a:gd name="connsiteX151" fmla="*/ 5639281 w 6731481"/>
              <a:gd name="connsiteY151" fmla="*/ 3208866 h 3505200"/>
              <a:gd name="connsiteX152" fmla="*/ 5690081 w 6731481"/>
              <a:gd name="connsiteY152" fmla="*/ 3217333 h 3505200"/>
              <a:gd name="connsiteX153" fmla="*/ 5723948 w 6731481"/>
              <a:gd name="connsiteY153" fmla="*/ 3234266 h 3505200"/>
              <a:gd name="connsiteX154" fmla="*/ 5740881 w 6731481"/>
              <a:gd name="connsiteY154" fmla="*/ 3251200 h 3505200"/>
              <a:gd name="connsiteX155" fmla="*/ 5842481 w 6731481"/>
              <a:gd name="connsiteY155" fmla="*/ 3268133 h 3505200"/>
              <a:gd name="connsiteX156" fmla="*/ 5867881 w 6731481"/>
              <a:gd name="connsiteY156" fmla="*/ 3285066 h 3505200"/>
              <a:gd name="connsiteX157" fmla="*/ 6028748 w 6731481"/>
              <a:gd name="connsiteY157" fmla="*/ 3302000 h 3505200"/>
              <a:gd name="connsiteX158" fmla="*/ 6088014 w 6731481"/>
              <a:gd name="connsiteY158" fmla="*/ 3318933 h 3505200"/>
              <a:gd name="connsiteX159" fmla="*/ 6130348 w 6731481"/>
              <a:gd name="connsiteY159" fmla="*/ 3335866 h 3505200"/>
              <a:gd name="connsiteX160" fmla="*/ 6155748 w 6731481"/>
              <a:gd name="connsiteY160" fmla="*/ 3344333 h 3505200"/>
              <a:gd name="connsiteX161" fmla="*/ 6189614 w 6731481"/>
              <a:gd name="connsiteY161" fmla="*/ 3361266 h 3505200"/>
              <a:gd name="connsiteX162" fmla="*/ 6240414 w 6731481"/>
              <a:gd name="connsiteY162" fmla="*/ 3386666 h 3505200"/>
              <a:gd name="connsiteX163" fmla="*/ 6325081 w 6731481"/>
              <a:gd name="connsiteY163" fmla="*/ 3403600 h 3505200"/>
              <a:gd name="connsiteX164" fmla="*/ 6426681 w 6731481"/>
              <a:gd name="connsiteY164" fmla="*/ 3420533 h 3505200"/>
              <a:gd name="connsiteX165" fmla="*/ 6452081 w 6731481"/>
              <a:gd name="connsiteY165" fmla="*/ 3429000 h 3505200"/>
              <a:gd name="connsiteX166" fmla="*/ 6485948 w 6731481"/>
              <a:gd name="connsiteY166" fmla="*/ 3437466 h 3505200"/>
              <a:gd name="connsiteX167" fmla="*/ 6536748 w 6731481"/>
              <a:gd name="connsiteY167" fmla="*/ 3454400 h 3505200"/>
              <a:gd name="connsiteX168" fmla="*/ 6562148 w 6731481"/>
              <a:gd name="connsiteY168" fmla="*/ 3462866 h 3505200"/>
              <a:gd name="connsiteX169" fmla="*/ 6646814 w 6731481"/>
              <a:gd name="connsiteY169" fmla="*/ 3479800 h 3505200"/>
              <a:gd name="connsiteX170" fmla="*/ 6697614 w 6731481"/>
              <a:gd name="connsiteY170" fmla="*/ 3496733 h 3505200"/>
              <a:gd name="connsiteX171" fmla="*/ 6723014 w 6731481"/>
              <a:gd name="connsiteY171" fmla="*/ 3505200 h 3505200"/>
              <a:gd name="connsiteX172" fmla="*/ 6731481 w 6731481"/>
              <a:gd name="connsiteY172" fmla="*/ 3471333 h 3505200"/>
              <a:gd name="connsiteX173" fmla="*/ 6723014 w 6731481"/>
              <a:gd name="connsiteY173" fmla="*/ 3437466 h 3505200"/>
              <a:gd name="connsiteX174" fmla="*/ 6714548 w 6731481"/>
              <a:gd name="connsiteY174" fmla="*/ 3412066 h 3505200"/>
              <a:gd name="connsiteX175" fmla="*/ 6672214 w 6731481"/>
              <a:gd name="connsiteY175" fmla="*/ 3361266 h 3505200"/>
              <a:gd name="connsiteX176" fmla="*/ 6646814 w 6731481"/>
              <a:gd name="connsiteY176" fmla="*/ 3276600 h 3505200"/>
              <a:gd name="connsiteX177" fmla="*/ 6621414 w 6731481"/>
              <a:gd name="connsiteY177" fmla="*/ 3107266 h 3505200"/>
              <a:gd name="connsiteX178" fmla="*/ 6612948 w 6731481"/>
              <a:gd name="connsiteY178" fmla="*/ 3039533 h 3505200"/>
              <a:gd name="connsiteX179" fmla="*/ 6299681 w 6731481"/>
              <a:gd name="connsiteY179" fmla="*/ 3014133 h 3505200"/>
              <a:gd name="connsiteX180" fmla="*/ 6248881 w 6731481"/>
              <a:gd name="connsiteY180" fmla="*/ 3005666 h 3505200"/>
              <a:gd name="connsiteX181" fmla="*/ 6181148 w 6731481"/>
              <a:gd name="connsiteY181" fmla="*/ 2988733 h 3505200"/>
              <a:gd name="connsiteX182" fmla="*/ 6079548 w 6731481"/>
              <a:gd name="connsiteY182" fmla="*/ 2980266 h 3505200"/>
              <a:gd name="connsiteX183" fmla="*/ 6037214 w 6731481"/>
              <a:gd name="connsiteY183" fmla="*/ 2971800 h 3505200"/>
              <a:gd name="connsiteX184" fmla="*/ 5961014 w 6731481"/>
              <a:gd name="connsiteY184" fmla="*/ 2963333 h 3505200"/>
              <a:gd name="connsiteX185" fmla="*/ 5927148 w 6731481"/>
              <a:gd name="connsiteY185" fmla="*/ 2946400 h 3505200"/>
              <a:gd name="connsiteX186" fmla="*/ 5876348 w 6731481"/>
              <a:gd name="connsiteY186" fmla="*/ 2937933 h 3505200"/>
              <a:gd name="connsiteX187" fmla="*/ 5817081 w 6731481"/>
              <a:gd name="connsiteY187" fmla="*/ 2912533 h 3505200"/>
              <a:gd name="connsiteX188" fmla="*/ 5673148 w 6731481"/>
              <a:gd name="connsiteY188" fmla="*/ 2887133 h 3505200"/>
              <a:gd name="connsiteX189" fmla="*/ 5596948 w 6731481"/>
              <a:gd name="connsiteY189" fmla="*/ 2861733 h 3505200"/>
              <a:gd name="connsiteX190" fmla="*/ 5571548 w 6731481"/>
              <a:gd name="connsiteY190" fmla="*/ 2853266 h 3505200"/>
              <a:gd name="connsiteX191" fmla="*/ 5546148 w 6731481"/>
              <a:gd name="connsiteY191" fmla="*/ 2844800 h 3505200"/>
              <a:gd name="connsiteX192" fmla="*/ 5478414 w 6731481"/>
              <a:gd name="connsiteY192" fmla="*/ 2810933 h 3505200"/>
              <a:gd name="connsiteX193" fmla="*/ 5436081 w 6731481"/>
              <a:gd name="connsiteY193" fmla="*/ 2794000 h 3505200"/>
              <a:gd name="connsiteX194" fmla="*/ 5376814 w 6731481"/>
              <a:gd name="connsiteY194" fmla="*/ 2760133 h 3505200"/>
              <a:gd name="connsiteX195" fmla="*/ 5326014 w 6731481"/>
              <a:gd name="connsiteY195" fmla="*/ 2743200 h 3505200"/>
              <a:gd name="connsiteX196" fmla="*/ 5300614 w 6731481"/>
              <a:gd name="connsiteY196" fmla="*/ 2726266 h 3505200"/>
              <a:gd name="connsiteX197" fmla="*/ 5258281 w 6731481"/>
              <a:gd name="connsiteY197" fmla="*/ 2709333 h 3505200"/>
              <a:gd name="connsiteX198" fmla="*/ 5232881 w 6731481"/>
              <a:gd name="connsiteY198" fmla="*/ 2700866 h 3505200"/>
              <a:gd name="connsiteX199" fmla="*/ 5207481 w 6731481"/>
              <a:gd name="connsiteY199" fmla="*/ 2683933 h 3505200"/>
              <a:gd name="connsiteX200" fmla="*/ 5122814 w 6731481"/>
              <a:gd name="connsiteY200" fmla="*/ 2667000 h 3505200"/>
              <a:gd name="connsiteX201" fmla="*/ 5063548 w 6731481"/>
              <a:gd name="connsiteY201" fmla="*/ 2650066 h 3505200"/>
              <a:gd name="connsiteX202" fmla="*/ 5012748 w 6731481"/>
              <a:gd name="connsiteY202" fmla="*/ 2641600 h 3505200"/>
              <a:gd name="connsiteX203" fmla="*/ 4978881 w 6731481"/>
              <a:gd name="connsiteY203" fmla="*/ 2633133 h 3505200"/>
              <a:gd name="connsiteX204" fmla="*/ 4936548 w 6731481"/>
              <a:gd name="connsiteY204" fmla="*/ 2624666 h 3505200"/>
              <a:gd name="connsiteX205" fmla="*/ 4911148 w 6731481"/>
              <a:gd name="connsiteY205" fmla="*/ 2607733 h 3505200"/>
              <a:gd name="connsiteX206" fmla="*/ 4818014 w 6731481"/>
              <a:gd name="connsiteY206" fmla="*/ 2590800 h 3505200"/>
              <a:gd name="connsiteX207" fmla="*/ 4750281 w 6731481"/>
              <a:gd name="connsiteY207" fmla="*/ 2582333 h 3505200"/>
              <a:gd name="connsiteX208" fmla="*/ 4699481 w 6731481"/>
              <a:gd name="connsiteY208" fmla="*/ 2573866 h 3505200"/>
              <a:gd name="connsiteX209" fmla="*/ 4623281 w 6731481"/>
              <a:gd name="connsiteY209" fmla="*/ 2565400 h 3505200"/>
              <a:gd name="connsiteX210" fmla="*/ 4530148 w 6731481"/>
              <a:gd name="connsiteY210" fmla="*/ 2540000 h 3505200"/>
              <a:gd name="connsiteX211" fmla="*/ 4496281 w 6731481"/>
              <a:gd name="connsiteY211" fmla="*/ 2531533 h 3505200"/>
              <a:gd name="connsiteX212" fmla="*/ 4453948 w 6731481"/>
              <a:gd name="connsiteY212" fmla="*/ 2523066 h 3505200"/>
              <a:gd name="connsiteX213" fmla="*/ 4403148 w 6731481"/>
              <a:gd name="connsiteY213" fmla="*/ 2506133 h 3505200"/>
              <a:gd name="connsiteX214" fmla="*/ 4326948 w 6731481"/>
              <a:gd name="connsiteY214" fmla="*/ 2497666 h 3505200"/>
              <a:gd name="connsiteX215" fmla="*/ 4301548 w 6731481"/>
              <a:gd name="connsiteY215" fmla="*/ 2480733 h 3505200"/>
              <a:gd name="connsiteX216" fmla="*/ 4208414 w 6731481"/>
              <a:gd name="connsiteY216" fmla="*/ 2446866 h 3505200"/>
              <a:gd name="connsiteX217" fmla="*/ 4166081 w 6731481"/>
              <a:gd name="connsiteY217" fmla="*/ 2429933 h 3505200"/>
              <a:gd name="connsiteX218" fmla="*/ 4132214 w 6731481"/>
              <a:gd name="connsiteY218" fmla="*/ 2413000 h 3505200"/>
              <a:gd name="connsiteX219" fmla="*/ 4089881 w 6731481"/>
              <a:gd name="connsiteY219" fmla="*/ 2396066 h 3505200"/>
              <a:gd name="connsiteX220" fmla="*/ 4064481 w 6731481"/>
              <a:gd name="connsiteY220" fmla="*/ 2379133 h 3505200"/>
              <a:gd name="connsiteX221" fmla="*/ 3996748 w 6731481"/>
              <a:gd name="connsiteY221" fmla="*/ 2370666 h 3505200"/>
              <a:gd name="connsiteX222" fmla="*/ 3920548 w 6731481"/>
              <a:gd name="connsiteY222" fmla="*/ 2336800 h 3505200"/>
              <a:gd name="connsiteX223" fmla="*/ 3895148 w 6731481"/>
              <a:gd name="connsiteY223" fmla="*/ 2328333 h 3505200"/>
              <a:gd name="connsiteX224" fmla="*/ 3869748 w 6731481"/>
              <a:gd name="connsiteY224" fmla="*/ 2319866 h 3505200"/>
              <a:gd name="connsiteX225" fmla="*/ 3759681 w 6731481"/>
              <a:gd name="connsiteY225" fmla="*/ 2286000 h 3505200"/>
              <a:gd name="connsiteX226" fmla="*/ 3717348 w 6731481"/>
              <a:gd name="connsiteY226" fmla="*/ 2269066 h 3505200"/>
              <a:gd name="connsiteX227" fmla="*/ 3649614 w 6731481"/>
              <a:gd name="connsiteY227" fmla="*/ 2235200 h 3505200"/>
              <a:gd name="connsiteX228" fmla="*/ 3598814 w 6731481"/>
              <a:gd name="connsiteY228" fmla="*/ 2226733 h 3505200"/>
              <a:gd name="connsiteX229" fmla="*/ 3548014 w 6731481"/>
              <a:gd name="connsiteY229" fmla="*/ 2192866 h 3505200"/>
              <a:gd name="connsiteX230" fmla="*/ 3497214 w 6731481"/>
              <a:gd name="connsiteY230" fmla="*/ 2175933 h 3505200"/>
              <a:gd name="connsiteX231" fmla="*/ 3454881 w 6731481"/>
              <a:gd name="connsiteY231" fmla="*/ 2159000 h 3505200"/>
              <a:gd name="connsiteX232" fmla="*/ 3336348 w 6731481"/>
              <a:gd name="connsiteY232" fmla="*/ 2142066 h 3505200"/>
              <a:gd name="connsiteX233" fmla="*/ 3243214 w 6731481"/>
              <a:gd name="connsiteY233" fmla="*/ 2133600 h 3505200"/>
              <a:gd name="connsiteX234" fmla="*/ 3167014 w 6731481"/>
              <a:gd name="connsiteY234" fmla="*/ 2108200 h 3505200"/>
              <a:gd name="connsiteX235" fmla="*/ 3124681 w 6731481"/>
              <a:gd name="connsiteY235" fmla="*/ 2099733 h 3505200"/>
              <a:gd name="connsiteX236" fmla="*/ 3090814 w 6731481"/>
              <a:gd name="connsiteY236" fmla="*/ 2082800 h 3505200"/>
              <a:gd name="connsiteX237" fmla="*/ 3048481 w 6731481"/>
              <a:gd name="connsiteY237" fmla="*/ 2074333 h 3505200"/>
              <a:gd name="connsiteX238" fmla="*/ 2972281 w 6731481"/>
              <a:gd name="connsiteY238" fmla="*/ 2057400 h 3505200"/>
              <a:gd name="connsiteX239" fmla="*/ 2845281 w 6731481"/>
              <a:gd name="connsiteY239" fmla="*/ 2032000 h 3505200"/>
              <a:gd name="connsiteX240" fmla="*/ 2777548 w 6731481"/>
              <a:gd name="connsiteY240" fmla="*/ 2006600 h 3505200"/>
              <a:gd name="connsiteX241" fmla="*/ 2735214 w 6731481"/>
              <a:gd name="connsiteY241" fmla="*/ 1989666 h 3505200"/>
              <a:gd name="connsiteX242" fmla="*/ 2659014 w 6731481"/>
              <a:gd name="connsiteY242" fmla="*/ 1972733 h 3505200"/>
              <a:gd name="connsiteX243" fmla="*/ 2582814 w 6731481"/>
              <a:gd name="connsiteY243" fmla="*/ 1947333 h 3505200"/>
              <a:gd name="connsiteX244" fmla="*/ 2548948 w 6731481"/>
              <a:gd name="connsiteY244" fmla="*/ 1930400 h 3505200"/>
              <a:gd name="connsiteX245" fmla="*/ 2481214 w 6731481"/>
              <a:gd name="connsiteY245" fmla="*/ 1896533 h 3505200"/>
              <a:gd name="connsiteX246" fmla="*/ 2396548 w 6731481"/>
              <a:gd name="connsiteY246" fmla="*/ 1879600 h 3505200"/>
              <a:gd name="connsiteX247" fmla="*/ 2371148 w 6731481"/>
              <a:gd name="connsiteY247" fmla="*/ 1871133 h 3505200"/>
              <a:gd name="connsiteX248" fmla="*/ 2261081 w 6731481"/>
              <a:gd name="connsiteY248" fmla="*/ 1845733 h 3505200"/>
              <a:gd name="connsiteX249" fmla="*/ 2167948 w 6731481"/>
              <a:gd name="connsiteY249" fmla="*/ 1837266 h 3505200"/>
              <a:gd name="connsiteX250" fmla="*/ 1956281 w 6731481"/>
              <a:gd name="connsiteY250" fmla="*/ 1811866 h 3505200"/>
              <a:gd name="connsiteX251" fmla="*/ 1905481 w 6731481"/>
              <a:gd name="connsiteY251" fmla="*/ 1794933 h 3505200"/>
              <a:gd name="connsiteX252" fmla="*/ 1846214 w 6731481"/>
              <a:gd name="connsiteY252" fmla="*/ 1786466 h 3505200"/>
              <a:gd name="connsiteX253" fmla="*/ 1803881 w 6731481"/>
              <a:gd name="connsiteY253" fmla="*/ 1778000 h 3505200"/>
              <a:gd name="connsiteX254" fmla="*/ 1761548 w 6731481"/>
              <a:gd name="connsiteY254" fmla="*/ 1761066 h 3505200"/>
              <a:gd name="connsiteX255" fmla="*/ 1727681 w 6731481"/>
              <a:gd name="connsiteY255" fmla="*/ 1752600 h 3505200"/>
              <a:gd name="connsiteX256" fmla="*/ 1770014 w 6731481"/>
              <a:gd name="connsiteY256" fmla="*/ 1744133 h 3505200"/>
              <a:gd name="connsiteX257" fmla="*/ 1820814 w 6731481"/>
              <a:gd name="connsiteY257" fmla="*/ 1735666 h 3505200"/>
              <a:gd name="connsiteX258" fmla="*/ 1846214 w 6731481"/>
              <a:gd name="connsiteY258" fmla="*/ 1718733 h 3505200"/>
              <a:gd name="connsiteX259" fmla="*/ 1913948 w 6731481"/>
              <a:gd name="connsiteY259" fmla="*/ 1710266 h 3505200"/>
              <a:gd name="connsiteX260" fmla="*/ 1973214 w 6731481"/>
              <a:gd name="connsiteY260" fmla="*/ 1701800 h 3505200"/>
              <a:gd name="connsiteX261" fmla="*/ 1998614 w 6731481"/>
              <a:gd name="connsiteY261" fmla="*/ 1693333 h 3505200"/>
              <a:gd name="connsiteX262" fmla="*/ 2125614 w 6731481"/>
              <a:gd name="connsiteY262" fmla="*/ 1676400 h 3505200"/>
              <a:gd name="connsiteX263" fmla="*/ 2159481 w 6731481"/>
              <a:gd name="connsiteY263" fmla="*/ 1667933 h 3505200"/>
              <a:gd name="connsiteX264" fmla="*/ 2235681 w 6731481"/>
              <a:gd name="connsiteY264" fmla="*/ 1659466 h 3505200"/>
              <a:gd name="connsiteX265" fmla="*/ 2269548 w 6731481"/>
              <a:gd name="connsiteY265" fmla="*/ 1642533 h 3505200"/>
              <a:gd name="connsiteX266" fmla="*/ 2294948 w 6731481"/>
              <a:gd name="connsiteY266" fmla="*/ 1634066 h 3505200"/>
              <a:gd name="connsiteX267" fmla="*/ 2421948 w 6731481"/>
              <a:gd name="connsiteY267" fmla="*/ 1617133 h 3505200"/>
              <a:gd name="connsiteX268" fmla="*/ 2464281 w 6731481"/>
              <a:gd name="connsiteY268" fmla="*/ 1608666 h 3505200"/>
              <a:gd name="connsiteX269" fmla="*/ 2489681 w 6731481"/>
              <a:gd name="connsiteY269" fmla="*/ 1591733 h 3505200"/>
              <a:gd name="connsiteX270" fmla="*/ 2633614 w 6731481"/>
              <a:gd name="connsiteY270" fmla="*/ 1583266 h 3505200"/>
              <a:gd name="connsiteX271" fmla="*/ 2701348 w 6731481"/>
              <a:gd name="connsiteY271" fmla="*/ 1574800 h 3505200"/>
              <a:gd name="connsiteX272" fmla="*/ 2726748 w 6731481"/>
              <a:gd name="connsiteY272" fmla="*/ 1566333 h 3505200"/>
              <a:gd name="connsiteX273" fmla="*/ 2760614 w 6731481"/>
              <a:gd name="connsiteY273" fmla="*/ 1557866 h 3505200"/>
              <a:gd name="connsiteX274" fmla="*/ 2802948 w 6731481"/>
              <a:gd name="connsiteY274" fmla="*/ 1540933 h 3505200"/>
              <a:gd name="connsiteX275" fmla="*/ 2879148 w 6731481"/>
              <a:gd name="connsiteY275" fmla="*/ 1524000 h 3505200"/>
              <a:gd name="connsiteX276" fmla="*/ 2913014 w 6731481"/>
              <a:gd name="connsiteY276" fmla="*/ 1507066 h 3505200"/>
              <a:gd name="connsiteX277" fmla="*/ 2972281 w 6731481"/>
              <a:gd name="connsiteY277" fmla="*/ 1490133 h 3505200"/>
              <a:gd name="connsiteX278" fmla="*/ 3048481 w 6731481"/>
              <a:gd name="connsiteY278" fmla="*/ 1464733 h 3505200"/>
              <a:gd name="connsiteX279" fmla="*/ 3073881 w 6731481"/>
              <a:gd name="connsiteY279" fmla="*/ 1456266 h 3505200"/>
              <a:gd name="connsiteX280" fmla="*/ 3099281 w 6731481"/>
              <a:gd name="connsiteY280" fmla="*/ 1447800 h 3505200"/>
              <a:gd name="connsiteX281" fmla="*/ 3167014 w 6731481"/>
              <a:gd name="connsiteY281" fmla="*/ 1422400 h 3505200"/>
              <a:gd name="connsiteX282" fmla="*/ 3217814 w 6731481"/>
              <a:gd name="connsiteY282" fmla="*/ 1405466 h 3505200"/>
              <a:gd name="connsiteX283" fmla="*/ 3251681 w 6731481"/>
              <a:gd name="connsiteY283" fmla="*/ 1388533 h 3505200"/>
              <a:gd name="connsiteX284" fmla="*/ 3294014 w 6731481"/>
              <a:gd name="connsiteY284" fmla="*/ 1371600 h 3505200"/>
              <a:gd name="connsiteX285" fmla="*/ 3327881 w 6731481"/>
              <a:gd name="connsiteY285" fmla="*/ 1354666 h 3505200"/>
              <a:gd name="connsiteX286" fmla="*/ 3370214 w 6731481"/>
              <a:gd name="connsiteY286" fmla="*/ 1346200 h 3505200"/>
              <a:gd name="connsiteX287" fmla="*/ 3387148 w 6731481"/>
              <a:gd name="connsiteY287" fmla="*/ 1329266 h 3505200"/>
              <a:gd name="connsiteX288" fmla="*/ 3437948 w 6731481"/>
              <a:gd name="connsiteY288" fmla="*/ 1312333 h 3505200"/>
              <a:gd name="connsiteX289" fmla="*/ 3531081 w 6731481"/>
              <a:gd name="connsiteY289" fmla="*/ 1286933 h 3505200"/>
              <a:gd name="connsiteX290" fmla="*/ 3573414 w 6731481"/>
              <a:gd name="connsiteY290" fmla="*/ 1270000 h 3505200"/>
              <a:gd name="connsiteX291" fmla="*/ 3624214 w 6731481"/>
              <a:gd name="connsiteY291" fmla="*/ 1253066 h 3505200"/>
              <a:gd name="connsiteX292" fmla="*/ 3649614 w 6731481"/>
              <a:gd name="connsiteY292" fmla="*/ 1244600 h 3505200"/>
              <a:gd name="connsiteX293" fmla="*/ 3708881 w 6731481"/>
              <a:gd name="connsiteY293" fmla="*/ 1219200 h 3505200"/>
              <a:gd name="connsiteX294" fmla="*/ 3759681 w 6731481"/>
              <a:gd name="connsiteY294" fmla="*/ 1210733 h 3505200"/>
              <a:gd name="connsiteX295" fmla="*/ 3869748 w 6731481"/>
              <a:gd name="connsiteY295" fmla="*/ 1168400 h 3505200"/>
              <a:gd name="connsiteX296" fmla="*/ 3996748 w 6731481"/>
              <a:gd name="connsiteY296" fmla="*/ 1151466 h 3505200"/>
              <a:gd name="connsiteX297" fmla="*/ 4089881 w 6731481"/>
              <a:gd name="connsiteY297" fmla="*/ 1126066 h 3505200"/>
              <a:gd name="connsiteX298" fmla="*/ 4284614 w 6731481"/>
              <a:gd name="connsiteY298" fmla="*/ 1109133 h 3505200"/>
              <a:gd name="connsiteX299" fmla="*/ 4403148 w 6731481"/>
              <a:gd name="connsiteY299" fmla="*/ 1075266 h 3505200"/>
              <a:gd name="connsiteX300" fmla="*/ 4487814 w 6731481"/>
              <a:gd name="connsiteY300" fmla="*/ 1066800 h 3505200"/>
              <a:gd name="connsiteX301" fmla="*/ 4572481 w 6731481"/>
              <a:gd name="connsiteY301" fmla="*/ 1041400 h 3505200"/>
              <a:gd name="connsiteX302" fmla="*/ 4699481 w 6731481"/>
              <a:gd name="connsiteY302" fmla="*/ 1016000 h 3505200"/>
              <a:gd name="connsiteX303" fmla="*/ 4792614 w 6731481"/>
              <a:gd name="connsiteY303" fmla="*/ 1007533 h 3505200"/>
              <a:gd name="connsiteX304" fmla="*/ 4868814 w 6731481"/>
              <a:gd name="connsiteY304" fmla="*/ 990600 h 3505200"/>
              <a:gd name="connsiteX305" fmla="*/ 4978881 w 6731481"/>
              <a:gd name="connsiteY305" fmla="*/ 973666 h 3505200"/>
              <a:gd name="connsiteX306" fmla="*/ 5012748 w 6731481"/>
              <a:gd name="connsiteY306" fmla="*/ 965200 h 3505200"/>
              <a:gd name="connsiteX307" fmla="*/ 5131281 w 6731481"/>
              <a:gd name="connsiteY307" fmla="*/ 939800 h 3505200"/>
              <a:gd name="connsiteX308" fmla="*/ 5190548 w 6731481"/>
              <a:gd name="connsiteY308" fmla="*/ 914400 h 3505200"/>
              <a:gd name="connsiteX309" fmla="*/ 5232881 w 6731481"/>
              <a:gd name="connsiteY309" fmla="*/ 897466 h 3505200"/>
              <a:gd name="connsiteX310" fmla="*/ 5266748 w 6731481"/>
              <a:gd name="connsiteY310" fmla="*/ 889000 h 3505200"/>
              <a:gd name="connsiteX311" fmla="*/ 5317548 w 6731481"/>
              <a:gd name="connsiteY311" fmla="*/ 863600 h 3505200"/>
              <a:gd name="connsiteX312" fmla="*/ 5351414 w 6731481"/>
              <a:gd name="connsiteY312" fmla="*/ 855133 h 3505200"/>
              <a:gd name="connsiteX313" fmla="*/ 5427614 w 6731481"/>
              <a:gd name="connsiteY313" fmla="*/ 838200 h 3505200"/>
              <a:gd name="connsiteX314" fmla="*/ 5453014 w 6731481"/>
              <a:gd name="connsiteY314" fmla="*/ 829733 h 3505200"/>
              <a:gd name="connsiteX315" fmla="*/ 5486881 w 6731481"/>
              <a:gd name="connsiteY315" fmla="*/ 821266 h 3505200"/>
              <a:gd name="connsiteX316" fmla="*/ 5520748 w 6731481"/>
              <a:gd name="connsiteY316" fmla="*/ 795866 h 3505200"/>
              <a:gd name="connsiteX317" fmla="*/ 5656214 w 6731481"/>
              <a:gd name="connsiteY317" fmla="*/ 787400 h 3505200"/>
              <a:gd name="connsiteX318" fmla="*/ 5732414 w 6731481"/>
              <a:gd name="connsiteY318" fmla="*/ 778933 h 3505200"/>
              <a:gd name="connsiteX319" fmla="*/ 5817081 w 6731481"/>
              <a:gd name="connsiteY319" fmla="*/ 770466 h 3505200"/>
              <a:gd name="connsiteX320" fmla="*/ 5867881 w 6731481"/>
              <a:gd name="connsiteY320" fmla="*/ 762000 h 3505200"/>
              <a:gd name="connsiteX321" fmla="*/ 5927148 w 6731481"/>
              <a:gd name="connsiteY321" fmla="*/ 753533 h 3505200"/>
              <a:gd name="connsiteX322" fmla="*/ 5969481 w 6731481"/>
              <a:gd name="connsiteY322" fmla="*/ 745066 h 3505200"/>
              <a:gd name="connsiteX323" fmla="*/ 6037214 w 6731481"/>
              <a:gd name="connsiteY323" fmla="*/ 736600 h 3505200"/>
              <a:gd name="connsiteX324" fmla="*/ 6104948 w 6731481"/>
              <a:gd name="connsiteY324" fmla="*/ 719666 h 3505200"/>
              <a:gd name="connsiteX325" fmla="*/ 6181148 w 6731481"/>
              <a:gd name="connsiteY325" fmla="*/ 711200 h 3505200"/>
              <a:gd name="connsiteX326" fmla="*/ 6206548 w 6731481"/>
              <a:gd name="connsiteY326" fmla="*/ 694266 h 3505200"/>
              <a:gd name="connsiteX327" fmla="*/ 6291214 w 6731481"/>
              <a:gd name="connsiteY327" fmla="*/ 677333 h 3505200"/>
              <a:gd name="connsiteX328" fmla="*/ 6325081 w 6731481"/>
              <a:gd name="connsiteY328" fmla="*/ 668866 h 3505200"/>
              <a:gd name="connsiteX329" fmla="*/ 6384348 w 6731481"/>
              <a:gd name="connsiteY329" fmla="*/ 643466 h 3505200"/>
              <a:gd name="connsiteX330" fmla="*/ 6409748 w 6731481"/>
              <a:gd name="connsiteY330" fmla="*/ 626533 h 3505200"/>
              <a:gd name="connsiteX331" fmla="*/ 6494414 w 6731481"/>
              <a:gd name="connsiteY331" fmla="*/ 601133 h 3505200"/>
              <a:gd name="connsiteX332" fmla="*/ 6545214 w 6731481"/>
              <a:gd name="connsiteY332" fmla="*/ 575733 h 3505200"/>
              <a:gd name="connsiteX333" fmla="*/ 6570614 w 6731481"/>
              <a:gd name="connsiteY333" fmla="*/ 558800 h 3505200"/>
              <a:gd name="connsiteX334" fmla="*/ 6646814 w 6731481"/>
              <a:gd name="connsiteY334" fmla="*/ 533400 h 3505200"/>
              <a:gd name="connsiteX335" fmla="*/ 6672214 w 6731481"/>
              <a:gd name="connsiteY335" fmla="*/ 524933 h 3505200"/>
              <a:gd name="connsiteX336" fmla="*/ 6714548 w 6731481"/>
              <a:gd name="connsiteY336" fmla="*/ 491066 h 3505200"/>
              <a:gd name="connsiteX337" fmla="*/ 6706081 w 6731481"/>
              <a:gd name="connsiteY337" fmla="*/ 372533 h 3505200"/>
              <a:gd name="connsiteX338" fmla="*/ 6697614 w 6731481"/>
              <a:gd name="connsiteY338" fmla="*/ 76200 h 3505200"/>
              <a:gd name="connsiteX339" fmla="*/ 6680681 w 6731481"/>
              <a:gd name="connsiteY339" fmla="*/ 0 h 3505200"/>
              <a:gd name="connsiteX340" fmla="*/ 6655281 w 6731481"/>
              <a:gd name="connsiteY340" fmla="*/ 8466 h 3505200"/>
              <a:gd name="connsiteX341" fmla="*/ 6646814 w 6731481"/>
              <a:gd name="connsiteY341" fmla="*/ 33866 h 3505200"/>
              <a:gd name="connsiteX342" fmla="*/ 6655281 w 6731481"/>
              <a:gd name="connsiteY342" fmla="*/ 59266 h 3505200"/>
              <a:gd name="connsiteX0" fmla="*/ 6658413 w 6734613"/>
              <a:gd name="connsiteY0" fmla="*/ 59266 h 3505200"/>
              <a:gd name="connsiteX1" fmla="*/ 6590680 w 6734613"/>
              <a:gd name="connsiteY1" fmla="*/ 84666 h 3505200"/>
              <a:gd name="connsiteX2" fmla="*/ 6480613 w 6734613"/>
              <a:gd name="connsiteY2" fmla="*/ 101600 h 3505200"/>
              <a:gd name="connsiteX3" fmla="*/ 6311280 w 6734613"/>
              <a:gd name="connsiteY3" fmla="*/ 127000 h 3505200"/>
              <a:gd name="connsiteX4" fmla="*/ 6277413 w 6734613"/>
              <a:gd name="connsiteY4" fmla="*/ 135466 h 3505200"/>
              <a:gd name="connsiteX5" fmla="*/ 6192746 w 6734613"/>
              <a:gd name="connsiteY5" fmla="*/ 152400 h 3505200"/>
              <a:gd name="connsiteX6" fmla="*/ 6141946 w 6734613"/>
              <a:gd name="connsiteY6" fmla="*/ 169333 h 3505200"/>
              <a:gd name="connsiteX7" fmla="*/ 6057280 w 6734613"/>
              <a:gd name="connsiteY7" fmla="*/ 177800 h 3505200"/>
              <a:gd name="connsiteX8" fmla="*/ 6040346 w 6734613"/>
              <a:gd name="connsiteY8" fmla="*/ 194733 h 3505200"/>
              <a:gd name="connsiteX9" fmla="*/ 5981080 w 6734613"/>
              <a:gd name="connsiteY9" fmla="*/ 211666 h 3505200"/>
              <a:gd name="connsiteX10" fmla="*/ 5879480 w 6734613"/>
              <a:gd name="connsiteY10" fmla="*/ 237066 h 3505200"/>
              <a:gd name="connsiteX11" fmla="*/ 5794813 w 6734613"/>
              <a:gd name="connsiteY11" fmla="*/ 262466 h 3505200"/>
              <a:gd name="connsiteX12" fmla="*/ 5769413 w 6734613"/>
              <a:gd name="connsiteY12" fmla="*/ 270933 h 3505200"/>
              <a:gd name="connsiteX13" fmla="*/ 5676280 w 6734613"/>
              <a:gd name="connsiteY13" fmla="*/ 287866 h 3505200"/>
              <a:gd name="connsiteX14" fmla="*/ 5642413 w 6734613"/>
              <a:gd name="connsiteY14" fmla="*/ 304800 h 3505200"/>
              <a:gd name="connsiteX15" fmla="*/ 5574680 w 6734613"/>
              <a:gd name="connsiteY15" fmla="*/ 313266 h 3505200"/>
              <a:gd name="connsiteX16" fmla="*/ 5523880 w 6734613"/>
              <a:gd name="connsiteY16" fmla="*/ 321733 h 3505200"/>
              <a:gd name="connsiteX17" fmla="*/ 5498480 w 6734613"/>
              <a:gd name="connsiteY17" fmla="*/ 338666 h 3505200"/>
              <a:gd name="connsiteX18" fmla="*/ 5430746 w 6734613"/>
              <a:gd name="connsiteY18" fmla="*/ 347133 h 3505200"/>
              <a:gd name="connsiteX19" fmla="*/ 5388413 w 6734613"/>
              <a:gd name="connsiteY19" fmla="*/ 355600 h 3505200"/>
              <a:gd name="connsiteX20" fmla="*/ 5244480 w 6734613"/>
              <a:gd name="connsiteY20" fmla="*/ 389466 h 3505200"/>
              <a:gd name="connsiteX21" fmla="*/ 5168280 w 6734613"/>
              <a:gd name="connsiteY21" fmla="*/ 397933 h 3505200"/>
              <a:gd name="connsiteX22" fmla="*/ 5134413 w 6734613"/>
              <a:gd name="connsiteY22" fmla="*/ 406400 h 3505200"/>
              <a:gd name="connsiteX23" fmla="*/ 4990480 w 6734613"/>
              <a:gd name="connsiteY23" fmla="*/ 431800 h 3505200"/>
              <a:gd name="connsiteX24" fmla="*/ 4931213 w 6734613"/>
              <a:gd name="connsiteY24" fmla="*/ 448733 h 3505200"/>
              <a:gd name="connsiteX25" fmla="*/ 4905813 w 6734613"/>
              <a:gd name="connsiteY25" fmla="*/ 457200 h 3505200"/>
              <a:gd name="connsiteX26" fmla="*/ 4838080 w 6734613"/>
              <a:gd name="connsiteY26" fmla="*/ 465666 h 3505200"/>
              <a:gd name="connsiteX27" fmla="*/ 4787280 w 6734613"/>
              <a:gd name="connsiteY27" fmla="*/ 482600 h 3505200"/>
              <a:gd name="connsiteX28" fmla="*/ 4736480 w 6734613"/>
              <a:gd name="connsiteY28" fmla="*/ 491066 h 3505200"/>
              <a:gd name="connsiteX29" fmla="*/ 4711080 w 6734613"/>
              <a:gd name="connsiteY29" fmla="*/ 508000 h 3505200"/>
              <a:gd name="connsiteX30" fmla="*/ 4567146 w 6734613"/>
              <a:gd name="connsiteY30" fmla="*/ 533400 h 3505200"/>
              <a:gd name="connsiteX31" fmla="*/ 4490946 w 6734613"/>
              <a:gd name="connsiteY31" fmla="*/ 567266 h 3505200"/>
              <a:gd name="connsiteX32" fmla="*/ 4465546 w 6734613"/>
              <a:gd name="connsiteY32" fmla="*/ 575733 h 3505200"/>
              <a:gd name="connsiteX33" fmla="*/ 4440146 w 6734613"/>
              <a:gd name="connsiteY33" fmla="*/ 584200 h 3505200"/>
              <a:gd name="connsiteX34" fmla="*/ 4389346 w 6734613"/>
              <a:gd name="connsiteY34" fmla="*/ 592666 h 3505200"/>
              <a:gd name="connsiteX35" fmla="*/ 4363946 w 6734613"/>
              <a:gd name="connsiteY35" fmla="*/ 601133 h 3505200"/>
              <a:gd name="connsiteX36" fmla="*/ 4321613 w 6734613"/>
              <a:gd name="connsiteY36" fmla="*/ 618066 h 3505200"/>
              <a:gd name="connsiteX37" fmla="*/ 4245413 w 6734613"/>
              <a:gd name="connsiteY37" fmla="*/ 626533 h 3505200"/>
              <a:gd name="connsiteX38" fmla="*/ 4177680 w 6734613"/>
              <a:gd name="connsiteY38" fmla="*/ 643466 h 3505200"/>
              <a:gd name="connsiteX39" fmla="*/ 4118413 w 6734613"/>
              <a:gd name="connsiteY39" fmla="*/ 651933 h 3505200"/>
              <a:gd name="connsiteX40" fmla="*/ 3923680 w 6734613"/>
              <a:gd name="connsiteY40" fmla="*/ 685800 h 3505200"/>
              <a:gd name="connsiteX41" fmla="*/ 3813613 w 6734613"/>
              <a:gd name="connsiteY41" fmla="*/ 719666 h 3505200"/>
              <a:gd name="connsiteX42" fmla="*/ 3635813 w 6734613"/>
              <a:gd name="connsiteY42" fmla="*/ 736600 h 3505200"/>
              <a:gd name="connsiteX43" fmla="*/ 3559613 w 6734613"/>
              <a:gd name="connsiteY43" fmla="*/ 745066 h 3505200"/>
              <a:gd name="connsiteX44" fmla="*/ 3508813 w 6734613"/>
              <a:gd name="connsiteY44" fmla="*/ 753533 h 3505200"/>
              <a:gd name="connsiteX45" fmla="*/ 3398746 w 6734613"/>
              <a:gd name="connsiteY45" fmla="*/ 762000 h 3505200"/>
              <a:gd name="connsiteX46" fmla="*/ 3364880 w 6734613"/>
              <a:gd name="connsiteY46" fmla="*/ 770466 h 3505200"/>
              <a:gd name="connsiteX47" fmla="*/ 3280213 w 6734613"/>
              <a:gd name="connsiteY47" fmla="*/ 787400 h 3505200"/>
              <a:gd name="connsiteX48" fmla="*/ 3187080 w 6734613"/>
              <a:gd name="connsiteY48" fmla="*/ 838200 h 3505200"/>
              <a:gd name="connsiteX49" fmla="*/ 3161680 w 6734613"/>
              <a:gd name="connsiteY49" fmla="*/ 846666 h 3505200"/>
              <a:gd name="connsiteX50" fmla="*/ 3127813 w 6734613"/>
              <a:gd name="connsiteY50" fmla="*/ 872066 h 3505200"/>
              <a:gd name="connsiteX51" fmla="*/ 3110880 w 6734613"/>
              <a:gd name="connsiteY51" fmla="*/ 889000 h 3505200"/>
              <a:gd name="connsiteX52" fmla="*/ 3051613 w 6734613"/>
              <a:gd name="connsiteY52" fmla="*/ 931333 h 3505200"/>
              <a:gd name="connsiteX53" fmla="*/ 3000813 w 6734613"/>
              <a:gd name="connsiteY53" fmla="*/ 982133 h 3505200"/>
              <a:gd name="connsiteX54" fmla="*/ 2941546 w 6734613"/>
              <a:gd name="connsiteY54" fmla="*/ 1016000 h 3505200"/>
              <a:gd name="connsiteX55" fmla="*/ 2907680 w 6734613"/>
              <a:gd name="connsiteY55" fmla="*/ 1041400 h 3505200"/>
              <a:gd name="connsiteX56" fmla="*/ 2882280 w 6734613"/>
              <a:gd name="connsiteY56" fmla="*/ 1066800 h 3505200"/>
              <a:gd name="connsiteX57" fmla="*/ 2848413 w 6734613"/>
              <a:gd name="connsiteY57" fmla="*/ 1075266 h 3505200"/>
              <a:gd name="connsiteX58" fmla="*/ 2806080 w 6734613"/>
              <a:gd name="connsiteY58" fmla="*/ 1100666 h 3505200"/>
              <a:gd name="connsiteX59" fmla="*/ 2789146 w 6734613"/>
              <a:gd name="connsiteY59" fmla="*/ 1117600 h 3505200"/>
              <a:gd name="connsiteX60" fmla="*/ 2712946 w 6734613"/>
              <a:gd name="connsiteY60" fmla="*/ 1126066 h 3505200"/>
              <a:gd name="connsiteX61" fmla="*/ 2679080 w 6734613"/>
              <a:gd name="connsiteY61" fmla="*/ 1134533 h 3505200"/>
              <a:gd name="connsiteX62" fmla="*/ 2619813 w 6734613"/>
              <a:gd name="connsiteY62" fmla="*/ 1143000 h 3505200"/>
              <a:gd name="connsiteX63" fmla="*/ 2594413 w 6734613"/>
              <a:gd name="connsiteY63" fmla="*/ 1159933 h 3505200"/>
              <a:gd name="connsiteX64" fmla="*/ 2526680 w 6734613"/>
              <a:gd name="connsiteY64" fmla="*/ 1176866 h 3505200"/>
              <a:gd name="connsiteX65" fmla="*/ 2492813 w 6734613"/>
              <a:gd name="connsiteY65" fmla="*/ 1185333 h 3505200"/>
              <a:gd name="connsiteX66" fmla="*/ 2425080 w 6734613"/>
              <a:gd name="connsiteY66" fmla="*/ 1193800 h 3505200"/>
              <a:gd name="connsiteX67" fmla="*/ 2357346 w 6734613"/>
              <a:gd name="connsiteY67" fmla="*/ 1210733 h 3505200"/>
              <a:gd name="connsiteX68" fmla="*/ 2272680 w 6734613"/>
              <a:gd name="connsiteY68" fmla="*/ 1227666 h 3505200"/>
              <a:gd name="connsiteX69" fmla="*/ 2247280 w 6734613"/>
              <a:gd name="connsiteY69" fmla="*/ 1236133 h 3505200"/>
              <a:gd name="connsiteX70" fmla="*/ 2196480 w 6734613"/>
              <a:gd name="connsiteY70" fmla="*/ 1244600 h 3505200"/>
              <a:gd name="connsiteX71" fmla="*/ 2171080 w 6734613"/>
              <a:gd name="connsiteY71" fmla="*/ 1253066 h 3505200"/>
              <a:gd name="connsiteX72" fmla="*/ 156013 w 6734613"/>
              <a:gd name="connsiteY72" fmla="*/ 1769533 h 3505200"/>
              <a:gd name="connsiteX73" fmla="*/ 130613 w 6734613"/>
              <a:gd name="connsiteY73" fmla="*/ 1778000 h 3505200"/>
              <a:gd name="connsiteX74" fmla="*/ 181413 w 6734613"/>
              <a:gd name="connsiteY74" fmla="*/ 1786466 h 3505200"/>
              <a:gd name="connsiteX75" fmla="*/ 215280 w 6734613"/>
              <a:gd name="connsiteY75" fmla="*/ 1803400 h 3505200"/>
              <a:gd name="connsiteX76" fmla="*/ 350746 w 6734613"/>
              <a:gd name="connsiteY76" fmla="*/ 1811866 h 3505200"/>
              <a:gd name="connsiteX77" fmla="*/ 503146 w 6734613"/>
              <a:gd name="connsiteY77" fmla="*/ 1854200 h 3505200"/>
              <a:gd name="connsiteX78" fmla="*/ 587813 w 6734613"/>
              <a:gd name="connsiteY78" fmla="*/ 1871133 h 3505200"/>
              <a:gd name="connsiteX79" fmla="*/ 782546 w 6734613"/>
              <a:gd name="connsiteY79" fmla="*/ 1888066 h 3505200"/>
              <a:gd name="connsiteX80" fmla="*/ 833346 w 6734613"/>
              <a:gd name="connsiteY80" fmla="*/ 1896533 h 3505200"/>
              <a:gd name="connsiteX81" fmla="*/ 867213 w 6734613"/>
              <a:gd name="connsiteY81" fmla="*/ 1905000 h 3505200"/>
              <a:gd name="connsiteX82" fmla="*/ 985746 w 6734613"/>
              <a:gd name="connsiteY82" fmla="*/ 1913466 h 3505200"/>
              <a:gd name="connsiteX83" fmla="*/ 1256680 w 6734613"/>
              <a:gd name="connsiteY83" fmla="*/ 1938866 h 3505200"/>
              <a:gd name="connsiteX84" fmla="*/ 1290546 w 6734613"/>
              <a:gd name="connsiteY84" fmla="*/ 1947333 h 3505200"/>
              <a:gd name="connsiteX85" fmla="*/ 1332880 w 6734613"/>
              <a:gd name="connsiteY85" fmla="*/ 1955800 h 3505200"/>
              <a:gd name="connsiteX86" fmla="*/ 1417546 w 6734613"/>
              <a:gd name="connsiteY86" fmla="*/ 1981200 h 3505200"/>
              <a:gd name="connsiteX87" fmla="*/ 1476813 w 6734613"/>
              <a:gd name="connsiteY87" fmla="*/ 1989666 h 3505200"/>
              <a:gd name="connsiteX88" fmla="*/ 1536080 w 6734613"/>
              <a:gd name="connsiteY88" fmla="*/ 2006600 h 3505200"/>
              <a:gd name="connsiteX89" fmla="*/ 1578413 w 6734613"/>
              <a:gd name="connsiteY89" fmla="*/ 2015066 h 3505200"/>
              <a:gd name="connsiteX90" fmla="*/ 1603813 w 6734613"/>
              <a:gd name="connsiteY90" fmla="*/ 2023533 h 3505200"/>
              <a:gd name="connsiteX91" fmla="*/ 1637680 w 6734613"/>
              <a:gd name="connsiteY91" fmla="*/ 2032000 h 3505200"/>
              <a:gd name="connsiteX92" fmla="*/ 1713880 w 6734613"/>
              <a:gd name="connsiteY92" fmla="*/ 2091266 h 3505200"/>
              <a:gd name="connsiteX93" fmla="*/ 1713880 w 6734613"/>
              <a:gd name="connsiteY93" fmla="*/ 2091266 h 3505200"/>
              <a:gd name="connsiteX94" fmla="*/ 1781613 w 6734613"/>
              <a:gd name="connsiteY94" fmla="*/ 2142066 h 3505200"/>
              <a:gd name="connsiteX95" fmla="*/ 1807013 w 6734613"/>
              <a:gd name="connsiteY95" fmla="*/ 2150533 h 3505200"/>
              <a:gd name="connsiteX96" fmla="*/ 1900146 w 6734613"/>
              <a:gd name="connsiteY96" fmla="*/ 2201333 h 3505200"/>
              <a:gd name="connsiteX97" fmla="*/ 1967880 w 6734613"/>
              <a:gd name="connsiteY97" fmla="*/ 2243666 h 3505200"/>
              <a:gd name="connsiteX98" fmla="*/ 2018680 w 6734613"/>
              <a:gd name="connsiteY98" fmla="*/ 2269066 h 3505200"/>
              <a:gd name="connsiteX99" fmla="*/ 2103346 w 6734613"/>
              <a:gd name="connsiteY99" fmla="*/ 2294466 h 3505200"/>
              <a:gd name="connsiteX100" fmla="*/ 2137213 w 6734613"/>
              <a:gd name="connsiteY100" fmla="*/ 2311400 h 3505200"/>
              <a:gd name="connsiteX101" fmla="*/ 2247280 w 6734613"/>
              <a:gd name="connsiteY101" fmla="*/ 2336800 h 3505200"/>
              <a:gd name="connsiteX102" fmla="*/ 2323480 w 6734613"/>
              <a:gd name="connsiteY102" fmla="*/ 2362200 h 3505200"/>
              <a:gd name="connsiteX103" fmla="*/ 2408146 w 6734613"/>
              <a:gd name="connsiteY103" fmla="*/ 2387600 h 3505200"/>
              <a:gd name="connsiteX104" fmla="*/ 2458946 w 6734613"/>
              <a:gd name="connsiteY104" fmla="*/ 2413000 h 3505200"/>
              <a:gd name="connsiteX105" fmla="*/ 2509746 w 6734613"/>
              <a:gd name="connsiteY105" fmla="*/ 2421466 h 3505200"/>
              <a:gd name="connsiteX106" fmla="*/ 2552080 w 6734613"/>
              <a:gd name="connsiteY106" fmla="*/ 2438400 h 3505200"/>
              <a:gd name="connsiteX107" fmla="*/ 2602880 w 6734613"/>
              <a:gd name="connsiteY107" fmla="*/ 2455333 h 3505200"/>
              <a:gd name="connsiteX108" fmla="*/ 2712946 w 6734613"/>
              <a:gd name="connsiteY108" fmla="*/ 2514600 h 3505200"/>
              <a:gd name="connsiteX109" fmla="*/ 2738346 w 6734613"/>
              <a:gd name="connsiteY109" fmla="*/ 2531533 h 3505200"/>
              <a:gd name="connsiteX110" fmla="*/ 2814546 w 6734613"/>
              <a:gd name="connsiteY110" fmla="*/ 2556933 h 3505200"/>
              <a:gd name="connsiteX111" fmla="*/ 2899213 w 6734613"/>
              <a:gd name="connsiteY111" fmla="*/ 2590800 h 3505200"/>
              <a:gd name="connsiteX112" fmla="*/ 2933080 w 6734613"/>
              <a:gd name="connsiteY112" fmla="*/ 2607733 h 3505200"/>
              <a:gd name="connsiteX113" fmla="*/ 2983880 w 6734613"/>
              <a:gd name="connsiteY113" fmla="*/ 2616200 h 3505200"/>
              <a:gd name="connsiteX114" fmla="*/ 3034680 w 6734613"/>
              <a:gd name="connsiteY114" fmla="*/ 2633133 h 3505200"/>
              <a:gd name="connsiteX115" fmla="*/ 3153213 w 6734613"/>
              <a:gd name="connsiteY115" fmla="*/ 2658533 h 3505200"/>
              <a:gd name="connsiteX116" fmla="*/ 3195546 w 6734613"/>
              <a:gd name="connsiteY116" fmla="*/ 2675466 h 3505200"/>
              <a:gd name="connsiteX117" fmla="*/ 3229413 w 6734613"/>
              <a:gd name="connsiteY117" fmla="*/ 2692400 h 3505200"/>
              <a:gd name="connsiteX118" fmla="*/ 3280213 w 6734613"/>
              <a:gd name="connsiteY118" fmla="*/ 2700866 h 3505200"/>
              <a:gd name="connsiteX119" fmla="*/ 3322546 w 6734613"/>
              <a:gd name="connsiteY119" fmla="*/ 2726266 h 3505200"/>
              <a:gd name="connsiteX120" fmla="*/ 3390280 w 6734613"/>
              <a:gd name="connsiteY120" fmla="*/ 2751666 h 3505200"/>
              <a:gd name="connsiteX121" fmla="*/ 3424146 w 6734613"/>
              <a:gd name="connsiteY121" fmla="*/ 2777066 h 3505200"/>
              <a:gd name="connsiteX122" fmla="*/ 3449546 w 6734613"/>
              <a:gd name="connsiteY122" fmla="*/ 2785533 h 3505200"/>
              <a:gd name="connsiteX123" fmla="*/ 3483413 w 6734613"/>
              <a:gd name="connsiteY123" fmla="*/ 2802466 h 3505200"/>
              <a:gd name="connsiteX124" fmla="*/ 3593480 w 6734613"/>
              <a:gd name="connsiteY124" fmla="*/ 2827866 h 3505200"/>
              <a:gd name="connsiteX125" fmla="*/ 3712013 w 6734613"/>
              <a:gd name="connsiteY125" fmla="*/ 2853266 h 3505200"/>
              <a:gd name="connsiteX126" fmla="*/ 3737413 w 6734613"/>
              <a:gd name="connsiteY126" fmla="*/ 2870200 h 3505200"/>
              <a:gd name="connsiteX127" fmla="*/ 3839013 w 6734613"/>
              <a:gd name="connsiteY127" fmla="*/ 2878666 h 3505200"/>
              <a:gd name="connsiteX128" fmla="*/ 3906746 w 6734613"/>
              <a:gd name="connsiteY128" fmla="*/ 2887133 h 3505200"/>
              <a:gd name="connsiteX129" fmla="*/ 3949080 w 6734613"/>
              <a:gd name="connsiteY129" fmla="*/ 2895600 h 3505200"/>
              <a:gd name="connsiteX130" fmla="*/ 4076080 w 6734613"/>
              <a:gd name="connsiteY130" fmla="*/ 2904066 h 3505200"/>
              <a:gd name="connsiteX131" fmla="*/ 4177680 w 6734613"/>
              <a:gd name="connsiteY131" fmla="*/ 2921000 h 3505200"/>
              <a:gd name="connsiteX132" fmla="*/ 4406280 w 6734613"/>
              <a:gd name="connsiteY132" fmla="*/ 2929466 h 3505200"/>
              <a:gd name="connsiteX133" fmla="*/ 4601013 w 6734613"/>
              <a:gd name="connsiteY133" fmla="*/ 2937933 h 3505200"/>
              <a:gd name="connsiteX134" fmla="*/ 4694146 w 6734613"/>
              <a:gd name="connsiteY134" fmla="*/ 2946400 h 3505200"/>
              <a:gd name="connsiteX135" fmla="*/ 4778813 w 6734613"/>
              <a:gd name="connsiteY135" fmla="*/ 2971800 h 3505200"/>
              <a:gd name="connsiteX136" fmla="*/ 4905813 w 6734613"/>
              <a:gd name="connsiteY136" fmla="*/ 2988733 h 3505200"/>
              <a:gd name="connsiteX137" fmla="*/ 5193680 w 6734613"/>
              <a:gd name="connsiteY137" fmla="*/ 3005666 h 3505200"/>
              <a:gd name="connsiteX138" fmla="*/ 5219080 w 6734613"/>
              <a:gd name="connsiteY138" fmla="*/ 3014133 h 3505200"/>
              <a:gd name="connsiteX139" fmla="*/ 5244480 w 6734613"/>
              <a:gd name="connsiteY139" fmla="*/ 3031066 h 3505200"/>
              <a:gd name="connsiteX140" fmla="*/ 5286813 w 6734613"/>
              <a:gd name="connsiteY140" fmla="*/ 3039533 h 3505200"/>
              <a:gd name="connsiteX141" fmla="*/ 5320680 w 6734613"/>
              <a:gd name="connsiteY141" fmla="*/ 3056466 h 3505200"/>
              <a:gd name="connsiteX142" fmla="*/ 5354546 w 6734613"/>
              <a:gd name="connsiteY142" fmla="*/ 3064933 h 3505200"/>
              <a:gd name="connsiteX143" fmla="*/ 5379946 w 6734613"/>
              <a:gd name="connsiteY143" fmla="*/ 3073400 h 3505200"/>
              <a:gd name="connsiteX144" fmla="*/ 5456146 w 6734613"/>
              <a:gd name="connsiteY144" fmla="*/ 3107266 h 3505200"/>
              <a:gd name="connsiteX145" fmla="*/ 5481546 w 6734613"/>
              <a:gd name="connsiteY145" fmla="*/ 3115733 h 3505200"/>
              <a:gd name="connsiteX146" fmla="*/ 5540813 w 6734613"/>
              <a:gd name="connsiteY146" fmla="*/ 3158066 h 3505200"/>
              <a:gd name="connsiteX147" fmla="*/ 5566213 w 6734613"/>
              <a:gd name="connsiteY147" fmla="*/ 3166533 h 3505200"/>
              <a:gd name="connsiteX148" fmla="*/ 5591613 w 6734613"/>
              <a:gd name="connsiteY148" fmla="*/ 3183466 h 3505200"/>
              <a:gd name="connsiteX149" fmla="*/ 5617013 w 6734613"/>
              <a:gd name="connsiteY149" fmla="*/ 3191933 h 3505200"/>
              <a:gd name="connsiteX150" fmla="*/ 5642413 w 6734613"/>
              <a:gd name="connsiteY150" fmla="*/ 3208866 h 3505200"/>
              <a:gd name="connsiteX151" fmla="*/ 5693213 w 6734613"/>
              <a:gd name="connsiteY151" fmla="*/ 3217333 h 3505200"/>
              <a:gd name="connsiteX152" fmla="*/ 5727080 w 6734613"/>
              <a:gd name="connsiteY152" fmla="*/ 3234266 h 3505200"/>
              <a:gd name="connsiteX153" fmla="*/ 5744013 w 6734613"/>
              <a:gd name="connsiteY153" fmla="*/ 3251200 h 3505200"/>
              <a:gd name="connsiteX154" fmla="*/ 5845613 w 6734613"/>
              <a:gd name="connsiteY154" fmla="*/ 3268133 h 3505200"/>
              <a:gd name="connsiteX155" fmla="*/ 5871013 w 6734613"/>
              <a:gd name="connsiteY155" fmla="*/ 3285066 h 3505200"/>
              <a:gd name="connsiteX156" fmla="*/ 6031880 w 6734613"/>
              <a:gd name="connsiteY156" fmla="*/ 3302000 h 3505200"/>
              <a:gd name="connsiteX157" fmla="*/ 6091146 w 6734613"/>
              <a:gd name="connsiteY157" fmla="*/ 3318933 h 3505200"/>
              <a:gd name="connsiteX158" fmla="*/ 6133480 w 6734613"/>
              <a:gd name="connsiteY158" fmla="*/ 3335866 h 3505200"/>
              <a:gd name="connsiteX159" fmla="*/ 6158880 w 6734613"/>
              <a:gd name="connsiteY159" fmla="*/ 3344333 h 3505200"/>
              <a:gd name="connsiteX160" fmla="*/ 6192746 w 6734613"/>
              <a:gd name="connsiteY160" fmla="*/ 3361266 h 3505200"/>
              <a:gd name="connsiteX161" fmla="*/ 6243546 w 6734613"/>
              <a:gd name="connsiteY161" fmla="*/ 3386666 h 3505200"/>
              <a:gd name="connsiteX162" fmla="*/ 6328213 w 6734613"/>
              <a:gd name="connsiteY162" fmla="*/ 3403600 h 3505200"/>
              <a:gd name="connsiteX163" fmla="*/ 6429813 w 6734613"/>
              <a:gd name="connsiteY163" fmla="*/ 3420533 h 3505200"/>
              <a:gd name="connsiteX164" fmla="*/ 6455213 w 6734613"/>
              <a:gd name="connsiteY164" fmla="*/ 3429000 h 3505200"/>
              <a:gd name="connsiteX165" fmla="*/ 6489080 w 6734613"/>
              <a:gd name="connsiteY165" fmla="*/ 3437466 h 3505200"/>
              <a:gd name="connsiteX166" fmla="*/ 6539880 w 6734613"/>
              <a:gd name="connsiteY166" fmla="*/ 3454400 h 3505200"/>
              <a:gd name="connsiteX167" fmla="*/ 6565280 w 6734613"/>
              <a:gd name="connsiteY167" fmla="*/ 3462866 h 3505200"/>
              <a:gd name="connsiteX168" fmla="*/ 6649946 w 6734613"/>
              <a:gd name="connsiteY168" fmla="*/ 3479800 h 3505200"/>
              <a:gd name="connsiteX169" fmla="*/ 6700746 w 6734613"/>
              <a:gd name="connsiteY169" fmla="*/ 3496733 h 3505200"/>
              <a:gd name="connsiteX170" fmla="*/ 6726146 w 6734613"/>
              <a:gd name="connsiteY170" fmla="*/ 3505200 h 3505200"/>
              <a:gd name="connsiteX171" fmla="*/ 6734613 w 6734613"/>
              <a:gd name="connsiteY171" fmla="*/ 3471333 h 3505200"/>
              <a:gd name="connsiteX172" fmla="*/ 6726146 w 6734613"/>
              <a:gd name="connsiteY172" fmla="*/ 3437466 h 3505200"/>
              <a:gd name="connsiteX173" fmla="*/ 6717680 w 6734613"/>
              <a:gd name="connsiteY173" fmla="*/ 3412066 h 3505200"/>
              <a:gd name="connsiteX174" fmla="*/ 6675346 w 6734613"/>
              <a:gd name="connsiteY174" fmla="*/ 3361266 h 3505200"/>
              <a:gd name="connsiteX175" fmla="*/ 6649946 w 6734613"/>
              <a:gd name="connsiteY175" fmla="*/ 3276600 h 3505200"/>
              <a:gd name="connsiteX176" fmla="*/ 6624546 w 6734613"/>
              <a:gd name="connsiteY176" fmla="*/ 3107266 h 3505200"/>
              <a:gd name="connsiteX177" fmla="*/ 6616080 w 6734613"/>
              <a:gd name="connsiteY177" fmla="*/ 3039533 h 3505200"/>
              <a:gd name="connsiteX178" fmla="*/ 6302813 w 6734613"/>
              <a:gd name="connsiteY178" fmla="*/ 3014133 h 3505200"/>
              <a:gd name="connsiteX179" fmla="*/ 6252013 w 6734613"/>
              <a:gd name="connsiteY179" fmla="*/ 3005666 h 3505200"/>
              <a:gd name="connsiteX180" fmla="*/ 6184280 w 6734613"/>
              <a:gd name="connsiteY180" fmla="*/ 2988733 h 3505200"/>
              <a:gd name="connsiteX181" fmla="*/ 6082680 w 6734613"/>
              <a:gd name="connsiteY181" fmla="*/ 2980266 h 3505200"/>
              <a:gd name="connsiteX182" fmla="*/ 6040346 w 6734613"/>
              <a:gd name="connsiteY182" fmla="*/ 2971800 h 3505200"/>
              <a:gd name="connsiteX183" fmla="*/ 5964146 w 6734613"/>
              <a:gd name="connsiteY183" fmla="*/ 2963333 h 3505200"/>
              <a:gd name="connsiteX184" fmla="*/ 5930280 w 6734613"/>
              <a:gd name="connsiteY184" fmla="*/ 2946400 h 3505200"/>
              <a:gd name="connsiteX185" fmla="*/ 5879480 w 6734613"/>
              <a:gd name="connsiteY185" fmla="*/ 2937933 h 3505200"/>
              <a:gd name="connsiteX186" fmla="*/ 5820213 w 6734613"/>
              <a:gd name="connsiteY186" fmla="*/ 2912533 h 3505200"/>
              <a:gd name="connsiteX187" fmla="*/ 5676280 w 6734613"/>
              <a:gd name="connsiteY187" fmla="*/ 2887133 h 3505200"/>
              <a:gd name="connsiteX188" fmla="*/ 5600080 w 6734613"/>
              <a:gd name="connsiteY188" fmla="*/ 2861733 h 3505200"/>
              <a:gd name="connsiteX189" fmla="*/ 5574680 w 6734613"/>
              <a:gd name="connsiteY189" fmla="*/ 2853266 h 3505200"/>
              <a:gd name="connsiteX190" fmla="*/ 5549280 w 6734613"/>
              <a:gd name="connsiteY190" fmla="*/ 2844800 h 3505200"/>
              <a:gd name="connsiteX191" fmla="*/ 5481546 w 6734613"/>
              <a:gd name="connsiteY191" fmla="*/ 2810933 h 3505200"/>
              <a:gd name="connsiteX192" fmla="*/ 5439213 w 6734613"/>
              <a:gd name="connsiteY192" fmla="*/ 2794000 h 3505200"/>
              <a:gd name="connsiteX193" fmla="*/ 5379946 w 6734613"/>
              <a:gd name="connsiteY193" fmla="*/ 2760133 h 3505200"/>
              <a:gd name="connsiteX194" fmla="*/ 5329146 w 6734613"/>
              <a:gd name="connsiteY194" fmla="*/ 2743200 h 3505200"/>
              <a:gd name="connsiteX195" fmla="*/ 5303746 w 6734613"/>
              <a:gd name="connsiteY195" fmla="*/ 2726266 h 3505200"/>
              <a:gd name="connsiteX196" fmla="*/ 5261413 w 6734613"/>
              <a:gd name="connsiteY196" fmla="*/ 2709333 h 3505200"/>
              <a:gd name="connsiteX197" fmla="*/ 5236013 w 6734613"/>
              <a:gd name="connsiteY197" fmla="*/ 2700866 h 3505200"/>
              <a:gd name="connsiteX198" fmla="*/ 5210613 w 6734613"/>
              <a:gd name="connsiteY198" fmla="*/ 2683933 h 3505200"/>
              <a:gd name="connsiteX199" fmla="*/ 5125946 w 6734613"/>
              <a:gd name="connsiteY199" fmla="*/ 2667000 h 3505200"/>
              <a:gd name="connsiteX200" fmla="*/ 5066680 w 6734613"/>
              <a:gd name="connsiteY200" fmla="*/ 2650066 h 3505200"/>
              <a:gd name="connsiteX201" fmla="*/ 5015880 w 6734613"/>
              <a:gd name="connsiteY201" fmla="*/ 2641600 h 3505200"/>
              <a:gd name="connsiteX202" fmla="*/ 4982013 w 6734613"/>
              <a:gd name="connsiteY202" fmla="*/ 2633133 h 3505200"/>
              <a:gd name="connsiteX203" fmla="*/ 4939680 w 6734613"/>
              <a:gd name="connsiteY203" fmla="*/ 2624666 h 3505200"/>
              <a:gd name="connsiteX204" fmla="*/ 4914280 w 6734613"/>
              <a:gd name="connsiteY204" fmla="*/ 2607733 h 3505200"/>
              <a:gd name="connsiteX205" fmla="*/ 4821146 w 6734613"/>
              <a:gd name="connsiteY205" fmla="*/ 2590800 h 3505200"/>
              <a:gd name="connsiteX206" fmla="*/ 4753413 w 6734613"/>
              <a:gd name="connsiteY206" fmla="*/ 2582333 h 3505200"/>
              <a:gd name="connsiteX207" fmla="*/ 4702613 w 6734613"/>
              <a:gd name="connsiteY207" fmla="*/ 2573866 h 3505200"/>
              <a:gd name="connsiteX208" fmla="*/ 4626413 w 6734613"/>
              <a:gd name="connsiteY208" fmla="*/ 2565400 h 3505200"/>
              <a:gd name="connsiteX209" fmla="*/ 4533280 w 6734613"/>
              <a:gd name="connsiteY209" fmla="*/ 2540000 h 3505200"/>
              <a:gd name="connsiteX210" fmla="*/ 4499413 w 6734613"/>
              <a:gd name="connsiteY210" fmla="*/ 2531533 h 3505200"/>
              <a:gd name="connsiteX211" fmla="*/ 4457080 w 6734613"/>
              <a:gd name="connsiteY211" fmla="*/ 2523066 h 3505200"/>
              <a:gd name="connsiteX212" fmla="*/ 4406280 w 6734613"/>
              <a:gd name="connsiteY212" fmla="*/ 2506133 h 3505200"/>
              <a:gd name="connsiteX213" fmla="*/ 4330080 w 6734613"/>
              <a:gd name="connsiteY213" fmla="*/ 2497666 h 3505200"/>
              <a:gd name="connsiteX214" fmla="*/ 4304680 w 6734613"/>
              <a:gd name="connsiteY214" fmla="*/ 2480733 h 3505200"/>
              <a:gd name="connsiteX215" fmla="*/ 4211546 w 6734613"/>
              <a:gd name="connsiteY215" fmla="*/ 2446866 h 3505200"/>
              <a:gd name="connsiteX216" fmla="*/ 4169213 w 6734613"/>
              <a:gd name="connsiteY216" fmla="*/ 2429933 h 3505200"/>
              <a:gd name="connsiteX217" fmla="*/ 4135346 w 6734613"/>
              <a:gd name="connsiteY217" fmla="*/ 2413000 h 3505200"/>
              <a:gd name="connsiteX218" fmla="*/ 4093013 w 6734613"/>
              <a:gd name="connsiteY218" fmla="*/ 2396066 h 3505200"/>
              <a:gd name="connsiteX219" fmla="*/ 4067613 w 6734613"/>
              <a:gd name="connsiteY219" fmla="*/ 2379133 h 3505200"/>
              <a:gd name="connsiteX220" fmla="*/ 3999880 w 6734613"/>
              <a:gd name="connsiteY220" fmla="*/ 2370666 h 3505200"/>
              <a:gd name="connsiteX221" fmla="*/ 3923680 w 6734613"/>
              <a:gd name="connsiteY221" fmla="*/ 2336800 h 3505200"/>
              <a:gd name="connsiteX222" fmla="*/ 3898280 w 6734613"/>
              <a:gd name="connsiteY222" fmla="*/ 2328333 h 3505200"/>
              <a:gd name="connsiteX223" fmla="*/ 3872880 w 6734613"/>
              <a:gd name="connsiteY223" fmla="*/ 2319866 h 3505200"/>
              <a:gd name="connsiteX224" fmla="*/ 3762813 w 6734613"/>
              <a:gd name="connsiteY224" fmla="*/ 2286000 h 3505200"/>
              <a:gd name="connsiteX225" fmla="*/ 3720480 w 6734613"/>
              <a:gd name="connsiteY225" fmla="*/ 2269066 h 3505200"/>
              <a:gd name="connsiteX226" fmla="*/ 3652746 w 6734613"/>
              <a:gd name="connsiteY226" fmla="*/ 2235200 h 3505200"/>
              <a:gd name="connsiteX227" fmla="*/ 3601946 w 6734613"/>
              <a:gd name="connsiteY227" fmla="*/ 2226733 h 3505200"/>
              <a:gd name="connsiteX228" fmla="*/ 3551146 w 6734613"/>
              <a:gd name="connsiteY228" fmla="*/ 2192866 h 3505200"/>
              <a:gd name="connsiteX229" fmla="*/ 3500346 w 6734613"/>
              <a:gd name="connsiteY229" fmla="*/ 2175933 h 3505200"/>
              <a:gd name="connsiteX230" fmla="*/ 3458013 w 6734613"/>
              <a:gd name="connsiteY230" fmla="*/ 2159000 h 3505200"/>
              <a:gd name="connsiteX231" fmla="*/ 3339480 w 6734613"/>
              <a:gd name="connsiteY231" fmla="*/ 2142066 h 3505200"/>
              <a:gd name="connsiteX232" fmla="*/ 3246346 w 6734613"/>
              <a:gd name="connsiteY232" fmla="*/ 2133600 h 3505200"/>
              <a:gd name="connsiteX233" fmla="*/ 3170146 w 6734613"/>
              <a:gd name="connsiteY233" fmla="*/ 2108200 h 3505200"/>
              <a:gd name="connsiteX234" fmla="*/ 3127813 w 6734613"/>
              <a:gd name="connsiteY234" fmla="*/ 2099733 h 3505200"/>
              <a:gd name="connsiteX235" fmla="*/ 3093946 w 6734613"/>
              <a:gd name="connsiteY235" fmla="*/ 2082800 h 3505200"/>
              <a:gd name="connsiteX236" fmla="*/ 3051613 w 6734613"/>
              <a:gd name="connsiteY236" fmla="*/ 2074333 h 3505200"/>
              <a:gd name="connsiteX237" fmla="*/ 2975413 w 6734613"/>
              <a:gd name="connsiteY237" fmla="*/ 2057400 h 3505200"/>
              <a:gd name="connsiteX238" fmla="*/ 2848413 w 6734613"/>
              <a:gd name="connsiteY238" fmla="*/ 2032000 h 3505200"/>
              <a:gd name="connsiteX239" fmla="*/ 2780680 w 6734613"/>
              <a:gd name="connsiteY239" fmla="*/ 2006600 h 3505200"/>
              <a:gd name="connsiteX240" fmla="*/ 2738346 w 6734613"/>
              <a:gd name="connsiteY240" fmla="*/ 1989666 h 3505200"/>
              <a:gd name="connsiteX241" fmla="*/ 2662146 w 6734613"/>
              <a:gd name="connsiteY241" fmla="*/ 1972733 h 3505200"/>
              <a:gd name="connsiteX242" fmla="*/ 2585946 w 6734613"/>
              <a:gd name="connsiteY242" fmla="*/ 1947333 h 3505200"/>
              <a:gd name="connsiteX243" fmla="*/ 2552080 w 6734613"/>
              <a:gd name="connsiteY243" fmla="*/ 1930400 h 3505200"/>
              <a:gd name="connsiteX244" fmla="*/ 2484346 w 6734613"/>
              <a:gd name="connsiteY244" fmla="*/ 1896533 h 3505200"/>
              <a:gd name="connsiteX245" fmla="*/ 2399680 w 6734613"/>
              <a:gd name="connsiteY245" fmla="*/ 1879600 h 3505200"/>
              <a:gd name="connsiteX246" fmla="*/ 2374280 w 6734613"/>
              <a:gd name="connsiteY246" fmla="*/ 1871133 h 3505200"/>
              <a:gd name="connsiteX247" fmla="*/ 2264213 w 6734613"/>
              <a:gd name="connsiteY247" fmla="*/ 1845733 h 3505200"/>
              <a:gd name="connsiteX248" fmla="*/ 2171080 w 6734613"/>
              <a:gd name="connsiteY248" fmla="*/ 1837266 h 3505200"/>
              <a:gd name="connsiteX249" fmla="*/ 1959413 w 6734613"/>
              <a:gd name="connsiteY249" fmla="*/ 1811866 h 3505200"/>
              <a:gd name="connsiteX250" fmla="*/ 1908613 w 6734613"/>
              <a:gd name="connsiteY250" fmla="*/ 1794933 h 3505200"/>
              <a:gd name="connsiteX251" fmla="*/ 1849346 w 6734613"/>
              <a:gd name="connsiteY251" fmla="*/ 1786466 h 3505200"/>
              <a:gd name="connsiteX252" fmla="*/ 1807013 w 6734613"/>
              <a:gd name="connsiteY252" fmla="*/ 1778000 h 3505200"/>
              <a:gd name="connsiteX253" fmla="*/ 1764680 w 6734613"/>
              <a:gd name="connsiteY253" fmla="*/ 1761066 h 3505200"/>
              <a:gd name="connsiteX254" fmla="*/ 1730813 w 6734613"/>
              <a:gd name="connsiteY254" fmla="*/ 1752600 h 3505200"/>
              <a:gd name="connsiteX255" fmla="*/ 1773146 w 6734613"/>
              <a:gd name="connsiteY255" fmla="*/ 1744133 h 3505200"/>
              <a:gd name="connsiteX256" fmla="*/ 1823946 w 6734613"/>
              <a:gd name="connsiteY256" fmla="*/ 1735666 h 3505200"/>
              <a:gd name="connsiteX257" fmla="*/ 1849346 w 6734613"/>
              <a:gd name="connsiteY257" fmla="*/ 1718733 h 3505200"/>
              <a:gd name="connsiteX258" fmla="*/ 1917080 w 6734613"/>
              <a:gd name="connsiteY258" fmla="*/ 1710266 h 3505200"/>
              <a:gd name="connsiteX259" fmla="*/ 1976346 w 6734613"/>
              <a:gd name="connsiteY259" fmla="*/ 1701800 h 3505200"/>
              <a:gd name="connsiteX260" fmla="*/ 2001746 w 6734613"/>
              <a:gd name="connsiteY260" fmla="*/ 1693333 h 3505200"/>
              <a:gd name="connsiteX261" fmla="*/ 2128746 w 6734613"/>
              <a:gd name="connsiteY261" fmla="*/ 1676400 h 3505200"/>
              <a:gd name="connsiteX262" fmla="*/ 2162613 w 6734613"/>
              <a:gd name="connsiteY262" fmla="*/ 1667933 h 3505200"/>
              <a:gd name="connsiteX263" fmla="*/ 2238813 w 6734613"/>
              <a:gd name="connsiteY263" fmla="*/ 1659466 h 3505200"/>
              <a:gd name="connsiteX264" fmla="*/ 2272680 w 6734613"/>
              <a:gd name="connsiteY264" fmla="*/ 1642533 h 3505200"/>
              <a:gd name="connsiteX265" fmla="*/ 2298080 w 6734613"/>
              <a:gd name="connsiteY265" fmla="*/ 1634066 h 3505200"/>
              <a:gd name="connsiteX266" fmla="*/ 2425080 w 6734613"/>
              <a:gd name="connsiteY266" fmla="*/ 1617133 h 3505200"/>
              <a:gd name="connsiteX267" fmla="*/ 2467413 w 6734613"/>
              <a:gd name="connsiteY267" fmla="*/ 1608666 h 3505200"/>
              <a:gd name="connsiteX268" fmla="*/ 2492813 w 6734613"/>
              <a:gd name="connsiteY268" fmla="*/ 1591733 h 3505200"/>
              <a:gd name="connsiteX269" fmla="*/ 2636746 w 6734613"/>
              <a:gd name="connsiteY269" fmla="*/ 1583266 h 3505200"/>
              <a:gd name="connsiteX270" fmla="*/ 2704480 w 6734613"/>
              <a:gd name="connsiteY270" fmla="*/ 1574800 h 3505200"/>
              <a:gd name="connsiteX271" fmla="*/ 2729880 w 6734613"/>
              <a:gd name="connsiteY271" fmla="*/ 1566333 h 3505200"/>
              <a:gd name="connsiteX272" fmla="*/ 2763746 w 6734613"/>
              <a:gd name="connsiteY272" fmla="*/ 1557866 h 3505200"/>
              <a:gd name="connsiteX273" fmla="*/ 2806080 w 6734613"/>
              <a:gd name="connsiteY273" fmla="*/ 1540933 h 3505200"/>
              <a:gd name="connsiteX274" fmla="*/ 2882280 w 6734613"/>
              <a:gd name="connsiteY274" fmla="*/ 1524000 h 3505200"/>
              <a:gd name="connsiteX275" fmla="*/ 2916146 w 6734613"/>
              <a:gd name="connsiteY275" fmla="*/ 1507066 h 3505200"/>
              <a:gd name="connsiteX276" fmla="*/ 2975413 w 6734613"/>
              <a:gd name="connsiteY276" fmla="*/ 1490133 h 3505200"/>
              <a:gd name="connsiteX277" fmla="*/ 3051613 w 6734613"/>
              <a:gd name="connsiteY277" fmla="*/ 1464733 h 3505200"/>
              <a:gd name="connsiteX278" fmla="*/ 3077013 w 6734613"/>
              <a:gd name="connsiteY278" fmla="*/ 1456266 h 3505200"/>
              <a:gd name="connsiteX279" fmla="*/ 3102413 w 6734613"/>
              <a:gd name="connsiteY279" fmla="*/ 1447800 h 3505200"/>
              <a:gd name="connsiteX280" fmla="*/ 3170146 w 6734613"/>
              <a:gd name="connsiteY280" fmla="*/ 1422400 h 3505200"/>
              <a:gd name="connsiteX281" fmla="*/ 3220946 w 6734613"/>
              <a:gd name="connsiteY281" fmla="*/ 1405466 h 3505200"/>
              <a:gd name="connsiteX282" fmla="*/ 3254813 w 6734613"/>
              <a:gd name="connsiteY282" fmla="*/ 1388533 h 3505200"/>
              <a:gd name="connsiteX283" fmla="*/ 3297146 w 6734613"/>
              <a:gd name="connsiteY283" fmla="*/ 1371600 h 3505200"/>
              <a:gd name="connsiteX284" fmla="*/ 3331013 w 6734613"/>
              <a:gd name="connsiteY284" fmla="*/ 1354666 h 3505200"/>
              <a:gd name="connsiteX285" fmla="*/ 3373346 w 6734613"/>
              <a:gd name="connsiteY285" fmla="*/ 1346200 h 3505200"/>
              <a:gd name="connsiteX286" fmla="*/ 3390280 w 6734613"/>
              <a:gd name="connsiteY286" fmla="*/ 1329266 h 3505200"/>
              <a:gd name="connsiteX287" fmla="*/ 3441080 w 6734613"/>
              <a:gd name="connsiteY287" fmla="*/ 1312333 h 3505200"/>
              <a:gd name="connsiteX288" fmla="*/ 3534213 w 6734613"/>
              <a:gd name="connsiteY288" fmla="*/ 1286933 h 3505200"/>
              <a:gd name="connsiteX289" fmla="*/ 3576546 w 6734613"/>
              <a:gd name="connsiteY289" fmla="*/ 1270000 h 3505200"/>
              <a:gd name="connsiteX290" fmla="*/ 3627346 w 6734613"/>
              <a:gd name="connsiteY290" fmla="*/ 1253066 h 3505200"/>
              <a:gd name="connsiteX291" fmla="*/ 3652746 w 6734613"/>
              <a:gd name="connsiteY291" fmla="*/ 1244600 h 3505200"/>
              <a:gd name="connsiteX292" fmla="*/ 3712013 w 6734613"/>
              <a:gd name="connsiteY292" fmla="*/ 1219200 h 3505200"/>
              <a:gd name="connsiteX293" fmla="*/ 3762813 w 6734613"/>
              <a:gd name="connsiteY293" fmla="*/ 1210733 h 3505200"/>
              <a:gd name="connsiteX294" fmla="*/ 3872880 w 6734613"/>
              <a:gd name="connsiteY294" fmla="*/ 1168400 h 3505200"/>
              <a:gd name="connsiteX295" fmla="*/ 3999880 w 6734613"/>
              <a:gd name="connsiteY295" fmla="*/ 1151466 h 3505200"/>
              <a:gd name="connsiteX296" fmla="*/ 4093013 w 6734613"/>
              <a:gd name="connsiteY296" fmla="*/ 1126066 h 3505200"/>
              <a:gd name="connsiteX297" fmla="*/ 4287746 w 6734613"/>
              <a:gd name="connsiteY297" fmla="*/ 1109133 h 3505200"/>
              <a:gd name="connsiteX298" fmla="*/ 4406280 w 6734613"/>
              <a:gd name="connsiteY298" fmla="*/ 1075266 h 3505200"/>
              <a:gd name="connsiteX299" fmla="*/ 4490946 w 6734613"/>
              <a:gd name="connsiteY299" fmla="*/ 1066800 h 3505200"/>
              <a:gd name="connsiteX300" fmla="*/ 4575613 w 6734613"/>
              <a:gd name="connsiteY300" fmla="*/ 1041400 h 3505200"/>
              <a:gd name="connsiteX301" fmla="*/ 4702613 w 6734613"/>
              <a:gd name="connsiteY301" fmla="*/ 1016000 h 3505200"/>
              <a:gd name="connsiteX302" fmla="*/ 4795746 w 6734613"/>
              <a:gd name="connsiteY302" fmla="*/ 1007533 h 3505200"/>
              <a:gd name="connsiteX303" fmla="*/ 4871946 w 6734613"/>
              <a:gd name="connsiteY303" fmla="*/ 990600 h 3505200"/>
              <a:gd name="connsiteX304" fmla="*/ 4982013 w 6734613"/>
              <a:gd name="connsiteY304" fmla="*/ 973666 h 3505200"/>
              <a:gd name="connsiteX305" fmla="*/ 5015880 w 6734613"/>
              <a:gd name="connsiteY305" fmla="*/ 965200 h 3505200"/>
              <a:gd name="connsiteX306" fmla="*/ 5134413 w 6734613"/>
              <a:gd name="connsiteY306" fmla="*/ 939800 h 3505200"/>
              <a:gd name="connsiteX307" fmla="*/ 5193680 w 6734613"/>
              <a:gd name="connsiteY307" fmla="*/ 914400 h 3505200"/>
              <a:gd name="connsiteX308" fmla="*/ 5236013 w 6734613"/>
              <a:gd name="connsiteY308" fmla="*/ 897466 h 3505200"/>
              <a:gd name="connsiteX309" fmla="*/ 5269880 w 6734613"/>
              <a:gd name="connsiteY309" fmla="*/ 889000 h 3505200"/>
              <a:gd name="connsiteX310" fmla="*/ 5320680 w 6734613"/>
              <a:gd name="connsiteY310" fmla="*/ 863600 h 3505200"/>
              <a:gd name="connsiteX311" fmla="*/ 5354546 w 6734613"/>
              <a:gd name="connsiteY311" fmla="*/ 855133 h 3505200"/>
              <a:gd name="connsiteX312" fmla="*/ 5430746 w 6734613"/>
              <a:gd name="connsiteY312" fmla="*/ 838200 h 3505200"/>
              <a:gd name="connsiteX313" fmla="*/ 5456146 w 6734613"/>
              <a:gd name="connsiteY313" fmla="*/ 829733 h 3505200"/>
              <a:gd name="connsiteX314" fmla="*/ 5490013 w 6734613"/>
              <a:gd name="connsiteY314" fmla="*/ 821266 h 3505200"/>
              <a:gd name="connsiteX315" fmla="*/ 5523880 w 6734613"/>
              <a:gd name="connsiteY315" fmla="*/ 795866 h 3505200"/>
              <a:gd name="connsiteX316" fmla="*/ 5659346 w 6734613"/>
              <a:gd name="connsiteY316" fmla="*/ 787400 h 3505200"/>
              <a:gd name="connsiteX317" fmla="*/ 5735546 w 6734613"/>
              <a:gd name="connsiteY317" fmla="*/ 778933 h 3505200"/>
              <a:gd name="connsiteX318" fmla="*/ 5820213 w 6734613"/>
              <a:gd name="connsiteY318" fmla="*/ 770466 h 3505200"/>
              <a:gd name="connsiteX319" fmla="*/ 5871013 w 6734613"/>
              <a:gd name="connsiteY319" fmla="*/ 762000 h 3505200"/>
              <a:gd name="connsiteX320" fmla="*/ 5930280 w 6734613"/>
              <a:gd name="connsiteY320" fmla="*/ 753533 h 3505200"/>
              <a:gd name="connsiteX321" fmla="*/ 5972613 w 6734613"/>
              <a:gd name="connsiteY321" fmla="*/ 745066 h 3505200"/>
              <a:gd name="connsiteX322" fmla="*/ 6040346 w 6734613"/>
              <a:gd name="connsiteY322" fmla="*/ 736600 h 3505200"/>
              <a:gd name="connsiteX323" fmla="*/ 6108080 w 6734613"/>
              <a:gd name="connsiteY323" fmla="*/ 719666 h 3505200"/>
              <a:gd name="connsiteX324" fmla="*/ 6184280 w 6734613"/>
              <a:gd name="connsiteY324" fmla="*/ 711200 h 3505200"/>
              <a:gd name="connsiteX325" fmla="*/ 6209680 w 6734613"/>
              <a:gd name="connsiteY325" fmla="*/ 694266 h 3505200"/>
              <a:gd name="connsiteX326" fmla="*/ 6294346 w 6734613"/>
              <a:gd name="connsiteY326" fmla="*/ 677333 h 3505200"/>
              <a:gd name="connsiteX327" fmla="*/ 6328213 w 6734613"/>
              <a:gd name="connsiteY327" fmla="*/ 668866 h 3505200"/>
              <a:gd name="connsiteX328" fmla="*/ 6387480 w 6734613"/>
              <a:gd name="connsiteY328" fmla="*/ 643466 h 3505200"/>
              <a:gd name="connsiteX329" fmla="*/ 6412880 w 6734613"/>
              <a:gd name="connsiteY329" fmla="*/ 626533 h 3505200"/>
              <a:gd name="connsiteX330" fmla="*/ 6497546 w 6734613"/>
              <a:gd name="connsiteY330" fmla="*/ 601133 h 3505200"/>
              <a:gd name="connsiteX331" fmla="*/ 6548346 w 6734613"/>
              <a:gd name="connsiteY331" fmla="*/ 575733 h 3505200"/>
              <a:gd name="connsiteX332" fmla="*/ 6573746 w 6734613"/>
              <a:gd name="connsiteY332" fmla="*/ 558800 h 3505200"/>
              <a:gd name="connsiteX333" fmla="*/ 6649946 w 6734613"/>
              <a:gd name="connsiteY333" fmla="*/ 533400 h 3505200"/>
              <a:gd name="connsiteX334" fmla="*/ 6675346 w 6734613"/>
              <a:gd name="connsiteY334" fmla="*/ 524933 h 3505200"/>
              <a:gd name="connsiteX335" fmla="*/ 6717680 w 6734613"/>
              <a:gd name="connsiteY335" fmla="*/ 491066 h 3505200"/>
              <a:gd name="connsiteX336" fmla="*/ 6709213 w 6734613"/>
              <a:gd name="connsiteY336" fmla="*/ 372533 h 3505200"/>
              <a:gd name="connsiteX337" fmla="*/ 6700746 w 6734613"/>
              <a:gd name="connsiteY337" fmla="*/ 76200 h 3505200"/>
              <a:gd name="connsiteX338" fmla="*/ 6683813 w 6734613"/>
              <a:gd name="connsiteY338" fmla="*/ 0 h 3505200"/>
              <a:gd name="connsiteX339" fmla="*/ 6658413 w 6734613"/>
              <a:gd name="connsiteY339" fmla="*/ 8466 h 3505200"/>
              <a:gd name="connsiteX340" fmla="*/ 6649946 w 6734613"/>
              <a:gd name="connsiteY340" fmla="*/ 33866 h 3505200"/>
              <a:gd name="connsiteX341" fmla="*/ 6658413 w 6734613"/>
              <a:gd name="connsiteY341"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850292 w 6736492"/>
              <a:gd name="connsiteY57" fmla="*/ 1075266 h 3505200"/>
              <a:gd name="connsiteX58" fmla="*/ 2807959 w 6736492"/>
              <a:gd name="connsiteY58" fmla="*/ 1100666 h 3505200"/>
              <a:gd name="connsiteX59" fmla="*/ 2791025 w 6736492"/>
              <a:gd name="connsiteY59" fmla="*/ 1117600 h 3505200"/>
              <a:gd name="connsiteX60" fmla="*/ 2714825 w 6736492"/>
              <a:gd name="connsiteY60" fmla="*/ 1126066 h 3505200"/>
              <a:gd name="connsiteX61" fmla="*/ 2680959 w 6736492"/>
              <a:gd name="connsiteY61" fmla="*/ 1134533 h 3505200"/>
              <a:gd name="connsiteX62" fmla="*/ 2621692 w 6736492"/>
              <a:gd name="connsiteY62" fmla="*/ 1143000 h 3505200"/>
              <a:gd name="connsiteX63" fmla="*/ 2596292 w 6736492"/>
              <a:gd name="connsiteY63" fmla="*/ 1159933 h 3505200"/>
              <a:gd name="connsiteX64" fmla="*/ 2528559 w 6736492"/>
              <a:gd name="connsiteY64" fmla="*/ 1176866 h 3505200"/>
              <a:gd name="connsiteX65" fmla="*/ 2494692 w 6736492"/>
              <a:gd name="connsiteY65" fmla="*/ 1185333 h 3505200"/>
              <a:gd name="connsiteX66" fmla="*/ 2426959 w 6736492"/>
              <a:gd name="connsiteY66" fmla="*/ 1193800 h 3505200"/>
              <a:gd name="connsiteX67" fmla="*/ 2359225 w 6736492"/>
              <a:gd name="connsiteY67" fmla="*/ 1210733 h 3505200"/>
              <a:gd name="connsiteX68" fmla="*/ 2274559 w 6736492"/>
              <a:gd name="connsiteY68" fmla="*/ 1227666 h 3505200"/>
              <a:gd name="connsiteX69" fmla="*/ 2249159 w 6736492"/>
              <a:gd name="connsiteY69" fmla="*/ 1236133 h 3505200"/>
              <a:gd name="connsiteX70" fmla="*/ 2198359 w 6736492"/>
              <a:gd name="connsiteY70" fmla="*/ 1244600 h 3505200"/>
              <a:gd name="connsiteX71" fmla="*/ 157892 w 6736492"/>
              <a:gd name="connsiteY71" fmla="*/ 1769533 h 3505200"/>
              <a:gd name="connsiteX72" fmla="*/ 132492 w 6736492"/>
              <a:gd name="connsiteY72" fmla="*/ 1778000 h 3505200"/>
              <a:gd name="connsiteX73" fmla="*/ 183292 w 6736492"/>
              <a:gd name="connsiteY73" fmla="*/ 1786466 h 3505200"/>
              <a:gd name="connsiteX74" fmla="*/ 217159 w 6736492"/>
              <a:gd name="connsiteY74" fmla="*/ 1803400 h 3505200"/>
              <a:gd name="connsiteX75" fmla="*/ 352625 w 6736492"/>
              <a:gd name="connsiteY75" fmla="*/ 1811866 h 3505200"/>
              <a:gd name="connsiteX76" fmla="*/ 505025 w 6736492"/>
              <a:gd name="connsiteY76" fmla="*/ 1854200 h 3505200"/>
              <a:gd name="connsiteX77" fmla="*/ 589692 w 6736492"/>
              <a:gd name="connsiteY77" fmla="*/ 1871133 h 3505200"/>
              <a:gd name="connsiteX78" fmla="*/ 784425 w 6736492"/>
              <a:gd name="connsiteY78" fmla="*/ 1888066 h 3505200"/>
              <a:gd name="connsiteX79" fmla="*/ 835225 w 6736492"/>
              <a:gd name="connsiteY79" fmla="*/ 1896533 h 3505200"/>
              <a:gd name="connsiteX80" fmla="*/ 869092 w 6736492"/>
              <a:gd name="connsiteY80" fmla="*/ 1905000 h 3505200"/>
              <a:gd name="connsiteX81" fmla="*/ 987625 w 6736492"/>
              <a:gd name="connsiteY81" fmla="*/ 1913466 h 3505200"/>
              <a:gd name="connsiteX82" fmla="*/ 1258559 w 6736492"/>
              <a:gd name="connsiteY82" fmla="*/ 1938866 h 3505200"/>
              <a:gd name="connsiteX83" fmla="*/ 1292425 w 6736492"/>
              <a:gd name="connsiteY83" fmla="*/ 1947333 h 3505200"/>
              <a:gd name="connsiteX84" fmla="*/ 1334759 w 6736492"/>
              <a:gd name="connsiteY84" fmla="*/ 1955800 h 3505200"/>
              <a:gd name="connsiteX85" fmla="*/ 1419425 w 6736492"/>
              <a:gd name="connsiteY85" fmla="*/ 1981200 h 3505200"/>
              <a:gd name="connsiteX86" fmla="*/ 1478692 w 6736492"/>
              <a:gd name="connsiteY86" fmla="*/ 1989666 h 3505200"/>
              <a:gd name="connsiteX87" fmla="*/ 1537959 w 6736492"/>
              <a:gd name="connsiteY87" fmla="*/ 2006600 h 3505200"/>
              <a:gd name="connsiteX88" fmla="*/ 1580292 w 6736492"/>
              <a:gd name="connsiteY88" fmla="*/ 2015066 h 3505200"/>
              <a:gd name="connsiteX89" fmla="*/ 1605692 w 6736492"/>
              <a:gd name="connsiteY89" fmla="*/ 2023533 h 3505200"/>
              <a:gd name="connsiteX90" fmla="*/ 1639559 w 6736492"/>
              <a:gd name="connsiteY90" fmla="*/ 2032000 h 3505200"/>
              <a:gd name="connsiteX91" fmla="*/ 1715759 w 6736492"/>
              <a:gd name="connsiteY91" fmla="*/ 2091266 h 3505200"/>
              <a:gd name="connsiteX92" fmla="*/ 1715759 w 6736492"/>
              <a:gd name="connsiteY92" fmla="*/ 2091266 h 3505200"/>
              <a:gd name="connsiteX93" fmla="*/ 1783492 w 6736492"/>
              <a:gd name="connsiteY93" fmla="*/ 2142066 h 3505200"/>
              <a:gd name="connsiteX94" fmla="*/ 1808892 w 6736492"/>
              <a:gd name="connsiteY94" fmla="*/ 2150533 h 3505200"/>
              <a:gd name="connsiteX95" fmla="*/ 1902025 w 6736492"/>
              <a:gd name="connsiteY95" fmla="*/ 2201333 h 3505200"/>
              <a:gd name="connsiteX96" fmla="*/ 1969759 w 6736492"/>
              <a:gd name="connsiteY96" fmla="*/ 2243666 h 3505200"/>
              <a:gd name="connsiteX97" fmla="*/ 2020559 w 6736492"/>
              <a:gd name="connsiteY97" fmla="*/ 2269066 h 3505200"/>
              <a:gd name="connsiteX98" fmla="*/ 2105225 w 6736492"/>
              <a:gd name="connsiteY98" fmla="*/ 2294466 h 3505200"/>
              <a:gd name="connsiteX99" fmla="*/ 2139092 w 6736492"/>
              <a:gd name="connsiteY99" fmla="*/ 2311400 h 3505200"/>
              <a:gd name="connsiteX100" fmla="*/ 2249159 w 6736492"/>
              <a:gd name="connsiteY100" fmla="*/ 2336800 h 3505200"/>
              <a:gd name="connsiteX101" fmla="*/ 2325359 w 6736492"/>
              <a:gd name="connsiteY101" fmla="*/ 2362200 h 3505200"/>
              <a:gd name="connsiteX102" fmla="*/ 2410025 w 6736492"/>
              <a:gd name="connsiteY102" fmla="*/ 2387600 h 3505200"/>
              <a:gd name="connsiteX103" fmla="*/ 2460825 w 6736492"/>
              <a:gd name="connsiteY103" fmla="*/ 2413000 h 3505200"/>
              <a:gd name="connsiteX104" fmla="*/ 2511625 w 6736492"/>
              <a:gd name="connsiteY104" fmla="*/ 2421466 h 3505200"/>
              <a:gd name="connsiteX105" fmla="*/ 2553959 w 6736492"/>
              <a:gd name="connsiteY105" fmla="*/ 2438400 h 3505200"/>
              <a:gd name="connsiteX106" fmla="*/ 2604759 w 6736492"/>
              <a:gd name="connsiteY106" fmla="*/ 2455333 h 3505200"/>
              <a:gd name="connsiteX107" fmla="*/ 2714825 w 6736492"/>
              <a:gd name="connsiteY107" fmla="*/ 2514600 h 3505200"/>
              <a:gd name="connsiteX108" fmla="*/ 2740225 w 6736492"/>
              <a:gd name="connsiteY108" fmla="*/ 2531533 h 3505200"/>
              <a:gd name="connsiteX109" fmla="*/ 2816425 w 6736492"/>
              <a:gd name="connsiteY109" fmla="*/ 2556933 h 3505200"/>
              <a:gd name="connsiteX110" fmla="*/ 2901092 w 6736492"/>
              <a:gd name="connsiteY110" fmla="*/ 2590800 h 3505200"/>
              <a:gd name="connsiteX111" fmla="*/ 2934959 w 6736492"/>
              <a:gd name="connsiteY111" fmla="*/ 2607733 h 3505200"/>
              <a:gd name="connsiteX112" fmla="*/ 2985759 w 6736492"/>
              <a:gd name="connsiteY112" fmla="*/ 2616200 h 3505200"/>
              <a:gd name="connsiteX113" fmla="*/ 3036559 w 6736492"/>
              <a:gd name="connsiteY113" fmla="*/ 2633133 h 3505200"/>
              <a:gd name="connsiteX114" fmla="*/ 3155092 w 6736492"/>
              <a:gd name="connsiteY114" fmla="*/ 2658533 h 3505200"/>
              <a:gd name="connsiteX115" fmla="*/ 3197425 w 6736492"/>
              <a:gd name="connsiteY115" fmla="*/ 2675466 h 3505200"/>
              <a:gd name="connsiteX116" fmla="*/ 3231292 w 6736492"/>
              <a:gd name="connsiteY116" fmla="*/ 2692400 h 3505200"/>
              <a:gd name="connsiteX117" fmla="*/ 3282092 w 6736492"/>
              <a:gd name="connsiteY117" fmla="*/ 2700866 h 3505200"/>
              <a:gd name="connsiteX118" fmla="*/ 3324425 w 6736492"/>
              <a:gd name="connsiteY118" fmla="*/ 2726266 h 3505200"/>
              <a:gd name="connsiteX119" fmla="*/ 3392159 w 6736492"/>
              <a:gd name="connsiteY119" fmla="*/ 2751666 h 3505200"/>
              <a:gd name="connsiteX120" fmla="*/ 3426025 w 6736492"/>
              <a:gd name="connsiteY120" fmla="*/ 2777066 h 3505200"/>
              <a:gd name="connsiteX121" fmla="*/ 3451425 w 6736492"/>
              <a:gd name="connsiteY121" fmla="*/ 2785533 h 3505200"/>
              <a:gd name="connsiteX122" fmla="*/ 3485292 w 6736492"/>
              <a:gd name="connsiteY122" fmla="*/ 2802466 h 3505200"/>
              <a:gd name="connsiteX123" fmla="*/ 3595359 w 6736492"/>
              <a:gd name="connsiteY123" fmla="*/ 2827866 h 3505200"/>
              <a:gd name="connsiteX124" fmla="*/ 3713892 w 6736492"/>
              <a:gd name="connsiteY124" fmla="*/ 2853266 h 3505200"/>
              <a:gd name="connsiteX125" fmla="*/ 3739292 w 6736492"/>
              <a:gd name="connsiteY125" fmla="*/ 2870200 h 3505200"/>
              <a:gd name="connsiteX126" fmla="*/ 3840892 w 6736492"/>
              <a:gd name="connsiteY126" fmla="*/ 2878666 h 3505200"/>
              <a:gd name="connsiteX127" fmla="*/ 3908625 w 6736492"/>
              <a:gd name="connsiteY127" fmla="*/ 2887133 h 3505200"/>
              <a:gd name="connsiteX128" fmla="*/ 3950959 w 6736492"/>
              <a:gd name="connsiteY128" fmla="*/ 2895600 h 3505200"/>
              <a:gd name="connsiteX129" fmla="*/ 4077959 w 6736492"/>
              <a:gd name="connsiteY129" fmla="*/ 2904066 h 3505200"/>
              <a:gd name="connsiteX130" fmla="*/ 4179559 w 6736492"/>
              <a:gd name="connsiteY130" fmla="*/ 2921000 h 3505200"/>
              <a:gd name="connsiteX131" fmla="*/ 4408159 w 6736492"/>
              <a:gd name="connsiteY131" fmla="*/ 2929466 h 3505200"/>
              <a:gd name="connsiteX132" fmla="*/ 4602892 w 6736492"/>
              <a:gd name="connsiteY132" fmla="*/ 2937933 h 3505200"/>
              <a:gd name="connsiteX133" fmla="*/ 4696025 w 6736492"/>
              <a:gd name="connsiteY133" fmla="*/ 2946400 h 3505200"/>
              <a:gd name="connsiteX134" fmla="*/ 4780692 w 6736492"/>
              <a:gd name="connsiteY134" fmla="*/ 2971800 h 3505200"/>
              <a:gd name="connsiteX135" fmla="*/ 4907692 w 6736492"/>
              <a:gd name="connsiteY135" fmla="*/ 2988733 h 3505200"/>
              <a:gd name="connsiteX136" fmla="*/ 5195559 w 6736492"/>
              <a:gd name="connsiteY136" fmla="*/ 3005666 h 3505200"/>
              <a:gd name="connsiteX137" fmla="*/ 5220959 w 6736492"/>
              <a:gd name="connsiteY137" fmla="*/ 3014133 h 3505200"/>
              <a:gd name="connsiteX138" fmla="*/ 5246359 w 6736492"/>
              <a:gd name="connsiteY138" fmla="*/ 3031066 h 3505200"/>
              <a:gd name="connsiteX139" fmla="*/ 5288692 w 6736492"/>
              <a:gd name="connsiteY139" fmla="*/ 3039533 h 3505200"/>
              <a:gd name="connsiteX140" fmla="*/ 5322559 w 6736492"/>
              <a:gd name="connsiteY140" fmla="*/ 3056466 h 3505200"/>
              <a:gd name="connsiteX141" fmla="*/ 5356425 w 6736492"/>
              <a:gd name="connsiteY141" fmla="*/ 3064933 h 3505200"/>
              <a:gd name="connsiteX142" fmla="*/ 5381825 w 6736492"/>
              <a:gd name="connsiteY142" fmla="*/ 3073400 h 3505200"/>
              <a:gd name="connsiteX143" fmla="*/ 5458025 w 6736492"/>
              <a:gd name="connsiteY143" fmla="*/ 3107266 h 3505200"/>
              <a:gd name="connsiteX144" fmla="*/ 5483425 w 6736492"/>
              <a:gd name="connsiteY144" fmla="*/ 3115733 h 3505200"/>
              <a:gd name="connsiteX145" fmla="*/ 5542692 w 6736492"/>
              <a:gd name="connsiteY145" fmla="*/ 3158066 h 3505200"/>
              <a:gd name="connsiteX146" fmla="*/ 5568092 w 6736492"/>
              <a:gd name="connsiteY146" fmla="*/ 3166533 h 3505200"/>
              <a:gd name="connsiteX147" fmla="*/ 5593492 w 6736492"/>
              <a:gd name="connsiteY147" fmla="*/ 3183466 h 3505200"/>
              <a:gd name="connsiteX148" fmla="*/ 5618892 w 6736492"/>
              <a:gd name="connsiteY148" fmla="*/ 3191933 h 3505200"/>
              <a:gd name="connsiteX149" fmla="*/ 5644292 w 6736492"/>
              <a:gd name="connsiteY149" fmla="*/ 3208866 h 3505200"/>
              <a:gd name="connsiteX150" fmla="*/ 5695092 w 6736492"/>
              <a:gd name="connsiteY150" fmla="*/ 3217333 h 3505200"/>
              <a:gd name="connsiteX151" fmla="*/ 5728959 w 6736492"/>
              <a:gd name="connsiteY151" fmla="*/ 3234266 h 3505200"/>
              <a:gd name="connsiteX152" fmla="*/ 5745892 w 6736492"/>
              <a:gd name="connsiteY152" fmla="*/ 3251200 h 3505200"/>
              <a:gd name="connsiteX153" fmla="*/ 5847492 w 6736492"/>
              <a:gd name="connsiteY153" fmla="*/ 3268133 h 3505200"/>
              <a:gd name="connsiteX154" fmla="*/ 5872892 w 6736492"/>
              <a:gd name="connsiteY154" fmla="*/ 3285066 h 3505200"/>
              <a:gd name="connsiteX155" fmla="*/ 6033759 w 6736492"/>
              <a:gd name="connsiteY155" fmla="*/ 3302000 h 3505200"/>
              <a:gd name="connsiteX156" fmla="*/ 6093025 w 6736492"/>
              <a:gd name="connsiteY156" fmla="*/ 3318933 h 3505200"/>
              <a:gd name="connsiteX157" fmla="*/ 6135359 w 6736492"/>
              <a:gd name="connsiteY157" fmla="*/ 3335866 h 3505200"/>
              <a:gd name="connsiteX158" fmla="*/ 6160759 w 6736492"/>
              <a:gd name="connsiteY158" fmla="*/ 3344333 h 3505200"/>
              <a:gd name="connsiteX159" fmla="*/ 6194625 w 6736492"/>
              <a:gd name="connsiteY159" fmla="*/ 3361266 h 3505200"/>
              <a:gd name="connsiteX160" fmla="*/ 6245425 w 6736492"/>
              <a:gd name="connsiteY160" fmla="*/ 3386666 h 3505200"/>
              <a:gd name="connsiteX161" fmla="*/ 6330092 w 6736492"/>
              <a:gd name="connsiteY161" fmla="*/ 3403600 h 3505200"/>
              <a:gd name="connsiteX162" fmla="*/ 6431692 w 6736492"/>
              <a:gd name="connsiteY162" fmla="*/ 3420533 h 3505200"/>
              <a:gd name="connsiteX163" fmla="*/ 6457092 w 6736492"/>
              <a:gd name="connsiteY163" fmla="*/ 3429000 h 3505200"/>
              <a:gd name="connsiteX164" fmla="*/ 6490959 w 6736492"/>
              <a:gd name="connsiteY164" fmla="*/ 3437466 h 3505200"/>
              <a:gd name="connsiteX165" fmla="*/ 6541759 w 6736492"/>
              <a:gd name="connsiteY165" fmla="*/ 3454400 h 3505200"/>
              <a:gd name="connsiteX166" fmla="*/ 6567159 w 6736492"/>
              <a:gd name="connsiteY166" fmla="*/ 3462866 h 3505200"/>
              <a:gd name="connsiteX167" fmla="*/ 6651825 w 6736492"/>
              <a:gd name="connsiteY167" fmla="*/ 3479800 h 3505200"/>
              <a:gd name="connsiteX168" fmla="*/ 6702625 w 6736492"/>
              <a:gd name="connsiteY168" fmla="*/ 3496733 h 3505200"/>
              <a:gd name="connsiteX169" fmla="*/ 6728025 w 6736492"/>
              <a:gd name="connsiteY169" fmla="*/ 3505200 h 3505200"/>
              <a:gd name="connsiteX170" fmla="*/ 6736492 w 6736492"/>
              <a:gd name="connsiteY170" fmla="*/ 3471333 h 3505200"/>
              <a:gd name="connsiteX171" fmla="*/ 6728025 w 6736492"/>
              <a:gd name="connsiteY171" fmla="*/ 3437466 h 3505200"/>
              <a:gd name="connsiteX172" fmla="*/ 6719559 w 6736492"/>
              <a:gd name="connsiteY172" fmla="*/ 3412066 h 3505200"/>
              <a:gd name="connsiteX173" fmla="*/ 6677225 w 6736492"/>
              <a:gd name="connsiteY173" fmla="*/ 3361266 h 3505200"/>
              <a:gd name="connsiteX174" fmla="*/ 6651825 w 6736492"/>
              <a:gd name="connsiteY174" fmla="*/ 3276600 h 3505200"/>
              <a:gd name="connsiteX175" fmla="*/ 6626425 w 6736492"/>
              <a:gd name="connsiteY175" fmla="*/ 3107266 h 3505200"/>
              <a:gd name="connsiteX176" fmla="*/ 6617959 w 6736492"/>
              <a:gd name="connsiteY176" fmla="*/ 3039533 h 3505200"/>
              <a:gd name="connsiteX177" fmla="*/ 6304692 w 6736492"/>
              <a:gd name="connsiteY177" fmla="*/ 3014133 h 3505200"/>
              <a:gd name="connsiteX178" fmla="*/ 6253892 w 6736492"/>
              <a:gd name="connsiteY178" fmla="*/ 3005666 h 3505200"/>
              <a:gd name="connsiteX179" fmla="*/ 6186159 w 6736492"/>
              <a:gd name="connsiteY179" fmla="*/ 2988733 h 3505200"/>
              <a:gd name="connsiteX180" fmla="*/ 6084559 w 6736492"/>
              <a:gd name="connsiteY180" fmla="*/ 2980266 h 3505200"/>
              <a:gd name="connsiteX181" fmla="*/ 6042225 w 6736492"/>
              <a:gd name="connsiteY181" fmla="*/ 2971800 h 3505200"/>
              <a:gd name="connsiteX182" fmla="*/ 5966025 w 6736492"/>
              <a:gd name="connsiteY182" fmla="*/ 2963333 h 3505200"/>
              <a:gd name="connsiteX183" fmla="*/ 5932159 w 6736492"/>
              <a:gd name="connsiteY183" fmla="*/ 2946400 h 3505200"/>
              <a:gd name="connsiteX184" fmla="*/ 5881359 w 6736492"/>
              <a:gd name="connsiteY184" fmla="*/ 2937933 h 3505200"/>
              <a:gd name="connsiteX185" fmla="*/ 5822092 w 6736492"/>
              <a:gd name="connsiteY185" fmla="*/ 2912533 h 3505200"/>
              <a:gd name="connsiteX186" fmla="*/ 5678159 w 6736492"/>
              <a:gd name="connsiteY186" fmla="*/ 2887133 h 3505200"/>
              <a:gd name="connsiteX187" fmla="*/ 5601959 w 6736492"/>
              <a:gd name="connsiteY187" fmla="*/ 2861733 h 3505200"/>
              <a:gd name="connsiteX188" fmla="*/ 5576559 w 6736492"/>
              <a:gd name="connsiteY188" fmla="*/ 2853266 h 3505200"/>
              <a:gd name="connsiteX189" fmla="*/ 5551159 w 6736492"/>
              <a:gd name="connsiteY189" fmla="*/ 2844800 h 3505200"/>
              <a:gd name="connsiteX190" fmla="*/ 5483425 w 6736492"/>
              <a:gd name="connsiteY190" fmla="*/ 2810933 h 3505200"/>
              <a:gd name="connsiteX191" fmla="*/ 5441092 w 6736492"/>
              <a:gd name="connsiteY191" fmla="*/ 2794000 h 3505200"/>
              <a:gd name="connsiteX192" fmla="*/ 5381825 w 6736492"/>
              <a:gd name="connsiteY192" fmla="*/ 2760133 h 3505200"/>
              <a:gd name="connsiteX193" fmla="*/ 5331025 w 6736492"/>
              <a:gd name="connsiteY193" fmla="*/ 2743200 h 3505200"/>
              <a:gd name="connsiteX194" fmla="*/ 5305625 w 6736492"/>
              <a:gd name="connsiteY194" fmla="*/ 2726266 h 3505200"/>
              <a:gd name="connsiteX195" fmla="*/ 5263292 w 6736492"/>
              <a:gd name="connsiteY195" fmla="*/ 2709333 h 3505200"/>
              <a:gd name="connsiteX196" fmla="*/ 5237892 w 6736492"/>
              <a:gd name="connsiteY196" fmla="*/ 2700866 h 3505200"/>
              <a:gd name="connsiteX197" fmla="*/ 5212492 w 6736492"/>
              <a:gd name="connsiteY197" fmla="*/ 2683933 h 3505200"/>
              <a:gd name="connsiteX198" fmla="*/ 5127825 w 6736492"/>
              <a:gd name="connsiteY198" fmla="*/ 2667000 h 3505200"/>
              <a:gd name="connsiteX199" fmla="*/ 5068559 w 6736492"/>
              <a:gd name="connsiteY199" fmla="*/ 2650066 h 3505200"/>
              <a:gd name="connsiteX200" fmla="*/ 5017759 w 6736492"/>
              <a:gd name="connsiteY200" fmla="*/ 2641600 h 3505200"/>
              <a:gd name="connsiteX201" fmla="*/ 4983892 w 6736492"/>
              <a:gd name="connsiteY201" fmla="*/ 2633133 h 3505200"/>
              <a:gd name="connsiteX202" fmla="*/ 4941559 w 6736492"/>
              <a:gd name="connsiteY202" fmla="*/ 2624666 h 3505200"/>
              <a:gd name="connsiteX203" fmla="*/ 4916159 w 6736492"/>
              <a:gd name="connsiteY203" fmla="*/ 2607733 h 3505200"/>
              <a:gd name="connsiteX204" fmla="*/ 4823025 w 6736492"/>
              <a:gd name="connsiteY204" fmla="*/ 2590800 h 3505200"/>
              <a:gd name="connsiteX205" fmla="*/ 4755292 w 6736492"/>
              <a:gd name="connsiteY205" fmla="*/ 2582333 h 3505200"/>
              <a:gd name="connsiteX206" fmla="*/ 4704492 w 6736492"/>
              <a:gd name="connsiteY206" fmla="*/ 2573866 h 3505200"/>
              <a:gd name="connsiteX207" fmla="*/ 4628292 w 6736492"/>
              <a:gd name="connsiteY207" fmla="*/ 2565400 h 3505200"/>
              <a:gd name="connsiteX208" fmla="*/ 4535159 w 6736492"/>
              <a:gd name="connsiteY208" fmla="*/ 2540000 h 3505200"/>
              <a:gd name="connsiteX209" fmla="*/ 4501292 w 6736492"/>
              <a:gd name="connsiteY209" fmla="*/ 2531533 h 3505200"/>
              <a:gd name="connsiteX210" fmla="*/ 4458959 w 6736492"/>
              <a:gd name="connsiteY210" fmla="*/ 2523066 h 3505200"/>
              <a:gd name="connsiteX211" fmla="*/ 4408159 w 6736492"/>
              <a:gd name="connsiteY211" fmla="*/ 2506133 h 3505200"/>
              <a:gd name="connsiteX212" fmla="*/ 4331959 w 6736492"/>
              <a:gd name="connsiteY212" fmla="*/ 2497666 h 3505200"/>
              <a:gd name="connsiteX213" fmla="*/ 4306559 w 6736492"/>
              <a:gd name="connsiteY213" fmla="*/ 2480733 h 3505200"/>
              <a:gd name="connsiteX214" fmla="*/ 4213425 w 6736492"/>
              <a:gd name="connsiteY214" fmla="*/ 2446866 h 3505200"/>
              <a:gd name="connsiteX215" fmla="*/ 4171092 w 6736492"/>
              <a:gd name="connsiteY215" fmla="*/ 2429933 h 3505200"/>
              <a:gd name="connsiteX216" fmla="*/ 4137225 w 6736492"/>
              <a:gd name="connsiteY216" fmla="*/ 2413000 h 3505200"/>
              <a:gd name="connsiteX217" fmla="*/ 4094892 w 6736492"/>
              <a:gd name="connsiteY217" fmla="*/ 2396066 h 3505200"/>
              <a:gd name="connsiteX218" fmla="*/ 4069492 w 6736492"/>
              <a:gd name="connsiteY218" fmla="*/ 2379133 h 3505200"/>
              <a:gd name="connsiteX219" fmla="*/ 4001759 w 6736492"/>
              <a:gd name="connsiteY219" fmla="*/ 2370666 h 3505200"/>
              <a:gd name="connsiteX220" fmla="*/ 3925559 w 6736492"/>
              <a:gd name="connsiteY220" fmla="*/ 2336800 h 3505200"/>
              <a:gd name="connsiteX221" fmla="*/ 3900159 w 6736492"/>
              <a:gd name="connsiteY221" fmla="*/ 2328333 h 3505200"/>
              <a:gd name="connsiteX222" fmla="*/ 3874759 w 6736492"/>
              <a:gd name="connsiteY222" fmla="*/ 2319866 h 3505200"/>
              <a:gd name="connsiteX223" fmla="*/ 3764692 w 6736492"/>
              <a:gd name="connsiteY223" fmla="*/ 2286000 h 3505200"/>
              <a:gd name="connsiteX224" fmla="*/ 3722359 w 6736492"/>
              <a:gd name="connsiteY224" fmla="*/ 2269066 h 3505200"/>
              <a:gd name="connsiteX225" fmla="*/ 3654625 w 6736492"/>
              <a:gd name="connsiteY225" fmla="*/ 2235200 h 3505200"/>
              <a:gd name="connsiteX226" fmla="*/ 3603825 w 6736492"/>
              <a:gd name="connsiteY226" fmla="*/ 2226733 h 3505200"/>
              <a:gd name="connsiteX227" fmla="*/ 3553025 w 6736492"/>
              <a:gd name="connsiteY227" fmla="*/ 2192866 h 3505200"/>
              <a:gd name="connsiteX228" fmla="*/ 3502225 w 6736492"/>
              <a:gd name="connsiteY228" fmla="*/ 2175933 h 3505200"/>
              <a:gd name="connsiteX229" fmla="*/ 3459892 w 6736492"/>
              <a:gd name="connsiteY229" fmla="*/ 2159000 h 3505200"/>
              <a:gd name="connsiteX230" fmla="*/ 3341359 w 6736492"/>
              <a:gd name="connsiteY230" fmla="*/ 2142066 h 3505200"/>
              <a:gd name="connsiteX231" fmla="*/ 3248225 w 6736492"/>
              <a:gd name="connsiteY231" fmla="*/ 2133600 h 3505200"/>
              <a:gd name="connsiteX232" fmla="*/ 3172025 w 6736492"/>
              <a:gd name="connsiteY232" fmla="*/ 2108200 h 3505200"/>
              <a:gd name="connsiteX233" fmla="*/ 3129692 w 6736492"/>
              <a:gd name="connsiteY233" fmla="*/ 2099733 h 3505200"/>
              <a:gd name="connsiteX234" fmla="*/ 3095825 w 6736492"/>
              <a:gd name="connsiteY234" fmla="*/ 2082800 h 3505200"/>
              <a:gd name="connsiteX235" fmla="*/ 3053492 w 6736492"/>
              <a:gd name="connsiteY235" fmla="*/ 2074333 h 3505200"/>
              <a:gd name="connsiteX236" fmla="*/ 2977292 w 6736492"/>
              <a:gd name="connsiteY236" fmla="*/ 2057400 h 3505200"/>
              <a:gd name="connsiteX237" fmla="*/ 2850292 w 6736492"/>
              <a:gd name="connsiteY237" fmla="*/ 2032000 h 3505200"/>
              <a:gd name="connsiteX238" fmla="*/ 2782559 w 6736492"/>
              <a:gd name="connsiteY238" fmla="*/ 2006600 h 3505200"/>
              <a:gd name="connsiteX239" fmla="*/ 2740225 w 6736492"/>
              <a:gd name="connsiteY239" fmla="*/ 1989666 h 3505200"/>
              <a:gd name="connsiteX240" fmla="*/ 2664025 w 6736492"/>
              <a:gd name="connsiteY240" fmla="*/ 1972733 h 3505200"/>
              <a:gd name="connsiteX241" fmla="*/ 2587825 w 6736492"/>
              <a:gd name="connsiteY241" fmla="*/ 1947333 h 3505200"/>
              <a:gd name="connsiteX242" fmla="*/ 2553959 w 6736492"/>
              <a:gd name="connsiteY242" fmla="*/ 1930400 h 3505200"/>
              <a:gd name="connsiteX243" fmla="*/ 2486225 w 6736492"/>
              <a:gd name="connsiteY243" fmla="*/ 1896533 h 3505200"/>
              <a:gd name="connsiteX244" fmla="*/ 2401559 w 6736492"/>
              <a:gd name="connsiteY244" fmla="*/ 1879600 h 3505200"/>
              <a:gd name="connsiteX245" fmla="*/ 2376159 w 6736492"/>
              <a:gd name="connsiteY245" fmla="*/ 1871133 h 3505200"/>
              <a:gd name="connsiteX246" fmla="*/ 2266092 w 6736492"/>
              <a:gd name="connsiteY246" fmla="*/ 1845733 h 3505200"/>
              <a:gd name="connsiteX247" fmla="*/ 2172959 w 6736492"/>
              <a:gd name="connsiteY247" fmla="*/ 1837266 h 3505200"/>
              <a:gd name="connsiteX248" fmla="*/ 1961292 w 6736492"/>
              <a:gd name="connsiteY248" fmla="*/ 1811866 h 3505200"/>
              <a:gd name="connsiteX249" fmla="*/ 1910492 w 6736492"/>
              <a:gd name="connsiteY249" fmla="*/ 1794933 h 3505200"/>
              <a:gd name="connsiteX250" fmla="*/ 1851225 w 6736492"/>
              <a:gd name="connsiteY250" fmla="*/ 1786466 h 3505200"/>
              <a:gd name="connsiteX251" fmla="*/ 1808892 w 6736492"/>
              <a:gd name="connsiteY251" fmla="*/ 1778000 h 3505200"/>
              <a:gd name="connsiteX252" fmla="*/ 1766559 w 6736492"/>
              <a:gd name="connsiteY252" fmla="*/ 1761066 h 3505200"/>
              <a:gd name="connsiteX253" fmla="*/ 1732692 w 6736492"/>
              <a:gd name="connsiteY253" fmla="*/ 1752600 h 3505200"/>
              <a:gd name="connsiteX254" fmla="*/ 1775025 w 6736492"/>
              <a:gd name="connsiteY254" fmla="*/ 1744133 h 3505200"/>
              <a:gd name="connsiteX255" fmla="*/ 1825825 w 6736492"/>
              <a:gd name="connsiteY255" fmla="*/ 1735666 h 3505200"/>
              <a:gd name="connsiteX256" fmla="*/ 1851225 w 6736492"/>
              <a:gd name="connsiteY256" fmla="*/ 1718733 h 3505200"/>
              <a:gd name="connsiteX257" fmla="*/ 1918959 w 6736492"/>
              <a:gd name="connsiteY257" fmla="*/ 1710266 h 3505200"/>
              <a:gd name="connsiteX258" fmla="*/ 1978225 w 6736492"/>
              <a:gd name="connsiteY258" fmla="*/ 1701800 h 3505200"/>
              <a:gd name="connsiteX259" fmla="*/ 2003625 w 6736492"/>
              <a:gd name="connsiteY259" fmla="*/ 1693333 h 3505200"/>
              <a:gd name="connsiteX260" fmla="*/ 2130625 w 6736492"/>
              <a:gd name="connsiteY260" fmla="*/ 1676400 h 3505200"/>
              <a:gd name="connsiteX261" fmla="*/ 2164492 w 6736492"/>
              <a:gd name="connsiteY261" fmla="*/ 1667933 h 3505200"/>
              <a:gd name="connsiteX262" fmla="*/ 2240692 w 6736492"/>
              <a:gd name="connsiteY262" fmla="*/ 1659466 h 3505200"/>
              <a:gd name="connsiteX263" fmla="*/ 2274559 w 6736492"/>
              <a:gd name="connsiteY263" fmla="*/ 1642533 h 3505200"/>
              <a:gd name="connsiteX264" fmla="*/ 2299959 w 6736492"/>
              <a:gd name="connsiteY264" fmla="*/ 1634066 h 3505200"/>
              <a:gd name="connsiteX265" fmla="*/ 2426959 w 6736492"/>
              <a:gd name="connsiteY265" fmla="*/ 1617133 h 3505200"/>
              <a:gd name="connsiteX266" fmla="*/ 2469292 w 6736492"/>
              <a:gd name="connsiteY266" fmla="*/ 1608666 h 3505200"/>
              <a:gd name="connsiteX267" fmla="*/ 2494692 w 6736492"/>
              <a:gd name="connsiteY267" fmla="*/ 1591733 h 3505200"/>
              <a:gd name="connsiteX268" fmla="*/ 2638625 w 6736492"/>
              <a:gd name="connsiteY268" fmla="*/ 1583266 h 3505200"/>
              <a:gd name="connsiteX269" fmla="*/ 2706359 w 6736492"/>
              <a:gd name="connsiteY269" fmla="*/ 1574800 h 3505200"/>
              <a:gd name="connsiteX270" fmla="*/ 2731759 w 6736492"/>
              <a:gd name="connsiteY270" fmla="*/ 1566333 h 3505200"/>
              <a:gd name="connsiteX271" fmla="*/ 2765625 w 6736492"/>
              <a:gd name="connsiteY271" fmla="*/ 1557866 h 3505200"/>
              <a:gd name="connsiteX272" fmla="*/ 2807959 w 6736492"/>
              <a:gd name="connsiteY272" fmla="*/ 1540933 h 3505200"/>
              <a:gd name="connsiteX273" fmla="*/ 2884159 w 6736492"/>
              <a:gd name="connsiteY273" fmla="*/ 1524000 h 3505200"/>
              <a:gd name="connsiteX274" fmla="*/ 2918025 w 6736492"/>
              <a:gd name="connsiteY274" fmla="*/ 1507066 h 3505200"/>
              <a:gd name="connsiteX275" fmla="*/ 2977292 w 6736492"/>
              <a:gd name="connsiteY275" fmla="*/ 1490133 h 3505200"/>
              <a:gd name="connsiteX276" fmla="*/ 3053492 w 6736492"/>
              <a:gd name="connsiteY276" fmla="*/ 1464733 h 3505200"/>
              <a:gd name="connsiteX277" fmla="*/ 3078892 w 6736492"/>
              <a:gd name="connsiteY277" fmla="*/ 1456266 h 3505200"/>
              <a:gd name="connsiteX278" fmla="*/ 3104292 w 6736492"/>
              <a:gd name="connsiteY278" fmla="*/ 1447800 h 3505200"/>
              <a:gd name="connsiteX279" fmla="*/ 3172025 w 6736492"/>
              <a:gd name="connsiteY279" fmla="*/ 1422400 h 3505200"/>
              <a:gd name="connsiteX280" fmla="*/ 3222825 w 6736492"/>
              <a:gd name="connsiteY280" fmla="*/ 1405466 h 3505200"/>
              <a:gd name="connsiteX281" fmla="*/ 3256692 w 6736492"/>
              <a:gd name="connsiteY281" fmla="*/ 1388533 h 3505200"/>
              <a:gd name="connsiteX282" fmla="*/ 3299025 w 6736492"/>
              <a:gd name="connsiteY282" fmla="*/ 1371600 h 3505200"/>
              <a:gd name="connsiteX283" fmla="*/ 3332892 w 6736492"/>
              <a:gd name="connsiteY283" fmla="*/ 1354666 h 3505200"/>
              <a:gd name="connsiteX284" fmla="*/ 3375225 w 6736492"/>
              <a:gd name="connsiteY284" fmla="*/ 1346200 h 3505200"/>
              <a:gd name="connsiteX285" fmla="*/ 3392159 w 6736492"/>
              <a:gd name="connsiteY285" fmla="*/ 1329266 h 3505200"/>
              <a:gd name="connsiteX286" fmla="*/ 3442959 w 6736492"/>
              <a:gd name="connsiteY286" fmla="*/ 1312333 h 3505200"/>
              <a:gd name="connsiteX287" fmla="*/ 3536092 w 6736492"/>
              <a:gd name="connsiteY287" fmla="*/ 1286933 h 3505200"/>
              <a:gd name="connsiteX288" fmla="*/ 3578425 w 6736492"/>
              <a:gd name="connsiteY288" fmla="*/ 1270000 h 3505200"/>
              <a:gd name="connsiteX289" fmla="*/ 3629225 w 6736492"/>
              <a:gd name="connsiteY289" fmla="*/ 1253066 h 3505200"/>
              <a:gd name="connsiteX290" fmla="*/ 3654625 w 6736492"/>
              <a:gd name="connsiteY290" fmla="*/ 1244600 h 3505200"/>
              <a:gd name="connsiteX291" fmla="*/ 3713892 w 6736492"/>
              <a:gd name="connsiteY291" fmla="*/ 1219200 h 3505200"/>
              <a:gd name="connsiteX292" fmla="*/ 3764692 w 6736492"/>
              <a:gd name="connsiteY292" fmla="*/ 1210733 h 3505200"/>
              <a:gd name="connsiteX293" fmla="*/ 3874759 w 6736492"/>
              <a:gd name="connsiteY293" fmla="*/ 1168400 h 3505200"/>
              <a:gd name="connsiteX294" fmla="*/ 4001759 w 6736492"/>
              <a:gd name="connsiteY294" fmla="*/ 1151466 h 3505200"/>
              <a:gd name="connsiteX295" fmla="*/ 4094892 w 6736492"/>
              <a:gd name="connsiteY295" fmla="*/ 1126066 h 3505200"/>
              <a:gd name="connsiteX296" fmla="*/ 4289625 w 6736492"/>
              <a:gd name="connsiteY296" fmla="*/ 1109133 h 3505200"/>
              <a:gd name="connsiteX297" fmla="*/ 4408159 w 6736492"/>
              <a:gd name="connsiteY297" fmla="*/ 1075266 h 3505200"/>
              <a:gd name="connsiteX298" fmla="*/ 4492825 w 6736492"/>
              <a:gd name="connsiteY298" fmla="*/ 1066800 h 3505200"/>
              <a:gd name="connsiteX299" fmla="*/ 4577492 w 6736492"/>
              <a:gd name="connsiteY299" fmla="*/ 1041400 h 3505200"/>
              <a:gd name="connsiteX300" fmla="*/ 4704492 w 6736492"/>
              <a:gd name="connsiteY300" fmla="*/ 1016000 h 3505200"/>
              <a:gd name="connsiteX301" fmla="*/ 4797625 w 6736492"/>
              <a:gd name="connsiteY301" fmla="*/ 1007533 h 3505200"/>
              <a:gd name="connsiteX302" fmla="*/ 4873825 w 6736492"/>
              <a:gd name="connsiteY302" fmla="*/ 990600 h 3505200"/>
              <a:gd name="connsiteX303" fmla="*/ 4983892 w 6736492"/>
              <a:gd name="connsiteY303" fmla="*/ 973666 h 3505200"/>
              <a:gd name="connsiteX304" fmla="*/ 5017759 w 6736492"/>
              <a:gd name="connsiteY304" fmla="*/ 965200 h 3505200"/>
              <a:gd name="connsiteX305" fmla="*/ 5136292 w 6736492"/>
              <a:gd name="connsiteY305" fmla="*/ 939800 h 3505200"/>
              <a:gd name="connsiteX306" fmla="*/ 5195559 w 6736492"/>
              <a:gd name="connsiteY306" fmla="*/ 914400 h 3505200"/>
              <a:gd name="connsiteX307" fmla="*/ 5237892 w 6736492"/>
              <a:gd name="connsiteY307" fmla="*/ 897466 h 3505200"/>
              <a:gd name="connsiteX308" fmla="*/ 5271759 w 6736492"/>
              <a:gd name="connsiteY308" fmla="*/ 889000 h 3505200"/>
              <a:gd name="connsiteX309" fmla="*/ 5322559 w 6736492"/>
              <a:gd name="connsiteY309" fmla="*/ 863600 h 3505200"/>
              <a:gd name="connsiteX310" fmla="*/ 5356425 w 6736492"/>
              <a:gd name="connsiteY310" fmla="*/ 855133 h 3505200"/>
              <a:gd name="connsiteX311" fmla="*/ 5432625 w 6736492"/>
              <a:gd name="connsiteY311" fmla="*/ 838200 h 3505200"/>
              <a:gd name="connsiteX312" fmla="*/ 5458025 w 6736492"/>
              <a:gd name="connsiteY312" fmla="*/ 829733 h 3505200"/>
              <a:gd name="connsiteX313" fmla="*/ 5491892 w 6736492"/>
              <a:gd name="connsiteY313" fmla="*/ 821266 h 3505200"/>
              <a:gd name="connsiteX314" fmla="*/ 5525759 w 6736492"/>
              <a:gd name="connsiteY314" fmla="*/ 795866 h 3505200"/>
              <a:gd name="connsiteX315" fmla="*/ 5661225 w 6736492"/>
              <a:gd name="connsiteY315" fmla="*/ 787400 h 3505200"/>
              <a:gd name="connsiteX316" fmla="*/ 5737425 w 6736492"/>
              <a:gd name="connsiteY316" fmla="*/ 778933 h 3505200"/>
              <a:gd name="connsiteX317" fmla="*/ 5822092 w 6736492"/>
              <a:gd name="connsiteY317" fmla="*/ 770466 h 3505200"/>
              <a:gd name="connsiteX318" fmla="*/ 5872892 w 6736492"/>
              <a:gd name="connsiteY318" fmla="*/ 762000 h 3505200"/>
              <a:gd name="connsiteX319" fmla="*/ 5932159 w 6736492"/>
              <a:gd name="connsiteY319" fmla="*/ 753533 h 3505200"/>
              <a:gd name="connsiteX320" fmla="*/ 5974492 w 6736492"/>
              <a:gd name="connsiteY320" fmla="*/ 745066 h 3505200"/>
              <a:gd name="connsiteX321" fmla="*/ 6042225 w 6736492"/>
              <a:gd name="connsiteY321" fmla="*/ 736600 h 3505200"/>
              <a:gd name="connsiteX322" fmla="*/ 6109959 w 6736492"/>
              <a:gd name="connsiteY322" fmla="*/ 719666 h 3505200"/>
              <a:gd name="connsiteX323" fmla="*/ 6186159 w 6736492"/>
              <a:gd name="connsiteY323" fmla="*/ 711200 h 3505200"/>
              <a:gd name="connsiteX324" fmla="*/ 6211559 w 6736492"/>
              <a:gd name="connsiteY324" fmla="*/ 694266 h 3505200"/>
              <a:gd name="connsiteX325" fmla="*/ 6296225 w 6736492"/>
              <a:gd name="connsiteY325" fmla="*/ 677333 h 3505200"/>
              <a:gd name="connsiteX326" fmla="*/ 6330092 w 6736492"/>
              <a:gd name="connsiteY326" fmla="*/ 668866 h 3505200"/>
              <a:gd name="connsiteX327" fmla="*/ 6389359 w 6736492"/>
              <a:gd name="connsiteY327" fmla="*/ 643466 h 3505200"/>
              <a:gd name="connsiteX328" fmla="*/ 6414759 w 6736492"/>
              <a:gd name="connsiteY328" fmla="*/ 626533 h 3505200"/>
              <a:gd name="connsiteX329" fmla="*/ 6499425 w 6736492"/>
              <a:gd name="connsiteY329" fmla="*/ 601133 h 3505200"/>
              <a:gd name="connsiteX330" fmla="*/ 6550225 w 6736492"/>
              <a:gd name="connsiteY330" fmla="*/ 575733 h 3505200"/>
              <a:gd name="connsiteX331" fmla="*/ 6575625 w 6736492"/>
              <a:gd name="connsiteY331" fmla="*/ 558800 h 3505200"/>
              <a:gd name="connsiteX332" fmla="*/ 6651825 w 6736492"/>
              <a:gd name="connsiteY332" fmla="*/ 533400 h 3505200"/>
              <a:gd name="connsiteX333" fmla="*/ 6677225 w 6736492"/>
              <a:gd name="connsiteY333" fmla="*/ 524933 h 3505200"/>
              <a:gd name="connsiteX334" fmla="*/ 6719559 w 6736492"/>
              <a:gd name="connsiteY334" fmla="*/ 491066 h 3505200"/>
              <a:gd name="connsiteX335" fmla="*/ 6711092 w 6736492"/>
              <a:gd name="connsiteY335" fmla="*/ 372533 h 3505200"/>
              <a:gd name="connsiteX336" fmla="*/ 6702625 w 6736492"/>
              <a:gd name="connsiteY336" fmla="*/ 76200 h 3505200"/>
              <a:gd name="connsiteX337" fmla="*/ 6685692 w 6736492"/>
              <a:gd name="connsiteY337" fmla="*/ 0 h 3505200"/>
              <a:gd name="connsiteX338" fmla="*/ 6660292 w 6736492"/>
              <a:gd name="connsiteY338" fmla="*/ 8466 h 3505200"/>
              <a:gd name="connsiteX339" fmla="*/ 6651825 w 6736492"/>
              <a:gd name="connsiteY339" fmla="*/ 33866 h 3505200"/>
              <a:gd name="connsiteX340" fmla="*/ 6660292 w 6736492"/>
              <a:gd name="connsiteY340"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807959 w 6736492"/>
              <a:gd name="connsiteY57" fmla="*/ 1100666 h 3505200"/>
              <a:gd name="connsiteX58" fmla="*/ 2791025 w 6736492"/>
              <a:gd name="connsiteY58" fmla="*/ 1117600 h 3505200"/>
              <a:gd name="connsiteX59" fmla="*/ 2714825 w 6736492"/>
              <a:gd name="connsiteY59" fmla="*/ 1126066 h 3505200"/>
              <a:gd name="connsiteX60" fmla="*/ 2680959 w 6736492"/>
              <a:gd name="connsiteY60" fmla="*/ 1134533 h 3505200"/>
              <a:gd name="connsiteX61" fmla="*/ 2621692 w 6736492"/>
              <a:gd name="connsiteY61" fmla="*/ 1143000 h 3505200"/>
              <a:gd name="connsiteX62" fmla="*/ 2596292 w 6736492"/>
              <a:gd name="connsiteY62" fmla="*/ 1159933 h 3505200"/>
              <a:gd name="connsiteX63" fmla="*/ 2528559 w 6736492"/>
              <a:gd name="connsiteY63" fmla="*/ 1176866 h 3505200"/>
              <a:gd name="connsiteX64" fmla="*/ 2494692 w 6736492"/>
              <a:gd name="connsiteY64" fmla="*/ 1185333 h 3505200"/>
              <a:gd name="connsiteX65" fmla="*/ 2426959 w 6736492"/>
              <a:gd name="connsiteY65" fmla="*/ 1193800 h 3505200"/>
              <a:gd name="connsiteX66" fmla="*/ 2359225 w 6736492"/>
              <a:gd name="connsiteY66" fmla="*/ 1210733 h 3505200"/>
              <a:gd name="connsiteX67" fmla="*/ 2274559 w 6736492"/>
              <a:gd name="connsiteY67" fmla="*/ 1227666 h 3505200"/>
              <a:gd name="connsiteX68" fmla="*/ 2249159 w 6736492"/>
              <a:gd name="connsiteY68" fmla="*/ 1236133 h 3505200"/>
              <a:gd name="connsiteX69" fmla="*/ 2198359 w 6736492"/>
              <a:gd name="connsiteY69" fmla="*/ 1244600 h 3505200"/>
              <a:gd name="connsiteX70" fmla="*/ 157892 w 6736492"/>
              <a:gd name="connsiteY70" fmla="*/ 1769533 h 3505200"/>
              <a:gd name="connsiteX71" fmla="*/ 132492 w 6736492"/>
              <a:gd name="connsiteY71" fmla="*/ 1778000 h 3505200"/>
              <a:gd name="connsiteX72" fmla="*/ 183292 w 6736492"/>
              <a:gd name="connsiteY72" fmla="*/ 1786466 h 3505200"/>
              <a:gd name="connsiteX73" fmla="*/ 217159 w 6736492"/>
              <a:gd name="connsiteY73" fmla="*/ 1803400 h 3505200"/>
              <a:gd name="connsiteX74" fmla="*/ 352625 w 6736492"/>
              <a:gd name="connsiteY74" fmla="*/ 1811866 h 3505200"/>
              <a:gd name="connsiteX75" fmla="*/ 505025 w 6736492"/>
              <a:gd name="connsiteY75" fmla="*/ 1854200 h 3505200"/>
              <a:gd name="connsiteX76" fmla="*/ 589692 w 6736492"/>
              <a:gd name="connsiteY76" fmla="*/ 1871133 h 3505200"/>
              <a:gd name="connsiteX77" fmla="*/ 784425 w 6736492"/>
              <a:gd name="connsiteY77" fmla="*/ 1888066 h 3505200"/>
              <a:gd name="connsiteX78" fmla="*/ 835225 w 6736492"/>
              <a:gd name="connsiteY78" fmla="*/ 1896533 h 3505200"/>
              <a:gd name="connsiteX79" fmla="*/ 869092 w 6736492"/>
              <a:gd name="connsiteY79" fmla="*/ 1905000 h 3505200"/>
              <a:gd name="connsiteX80" fmla="*/ 987625 w 6736492"/>
              <a:gd name="connsiteY80" fmla="*/ 1913466 h 3505200"/>
              <a:gd name="connsiteX81" fmla="*/ 1258559 w 6736492"/>
              <a:gd name="connsiteY81" fmla="*/ 1938866 h 3505200"/>
              <a:gd name="connsiteX82" fmla="*/ 1292425 w 6736492"/>
              <a:gd name="connsiteY82" fmla="*/ 1947333 h 3505200"/>
              <a:gd name="connsiteX83" fmla="*/ 1334759 w 6736492"/>
              <a:gd name="connsiteY83" fmla="*/ 1955800 h 3505200"/>
              <a:gd name="connsiteX84" fmla="*/ 1419425 w 6736492"/>
              <a:gd name="connsiteY84" fmla="*/ 1981200 h 3505200"/>
              <a:gd name="connsiteX85" fmla="*/ 1478692 w 6736492"/>
              <a:gd name="connsiteY85" fmla="*/ 1989666 h 3505200"/>
              <a:gd name="connsiteX86" fmla="*/ 1537959 w 6736492"/>
              <a:gd name="connsiteY86" fmla="*/ 2006600 h 3505200"/>
              <a:gd name="connsiteX87" fmla="*/ 1580292 w 6736492"/>
              <a:gd name="connsiteY87" fmla="*/ 2015066 h 3505200"/>
              <a:gd name="connsiteX88" fmla="*/ 1605692 w 6736492"/>
              <a:gd name="connsiteY88" fmla="*/ 2023533 h 3505200"/>
              <a:gd name="connsiteX89" fmla="*/ 1639559 w 6736492"/>
              <a:gd name="connsiteY89" fmla="*/ 2032000 h 3505200"/>
              <a:gd name="connsiteX90" fmla="*/ 1715759 w 6736492"/>
              <a:gd name="connsiteY90" fmla="*/ 2091266 h 3505200"/>
              <a:gd name="connsiteX91" fmla="*/ 1715759 w 6736492"/>
              <a:gd name="connsiteY91" fmla="*/ 2091266 h 3505200"/>
              <a:gd name="connsiteX92" fmla="*/ 1783492 w 6736492"/>
              <a:gd name="connsiteY92" fmla="*/ 2142066 h 3505200"/>
              <a:gd name="connsiteX93" fmla="*/ 1808892 w 6736492"/>
              <a:gd name="connsiteY93" fmla="*/ 2150533 h 3505200"/>
              <a:gd name="connsiteX94" fmla="*/ 1902025 w 6736492"/>
              <a:gd name="connsiteY94" fmla="*/ 2201333 h 3505200"/>
              <a:gd name="connsiteX95" fmla="*/ 1969759 w 6736492"/>
              <a:gd name="connsiteY95" fmla="*/ 2243666 h 3505200"/>
              <a:gd name="connsiteX96" fmla="*/ 2020559 w 6736492"/>
              <a:gd name="connsiteY96" fmla="*/ 2269066 h 3505200"/>
              <a:gd name="connsiteX97" fmla="*/ 2105225 w 6736492"/>
              <a:gd name="connsiteY97" fmla="*/ 2294466 h 3505200"/>
              <a:gd name="connsiteX98" fmla="*/ 2139092 w 6736492"/>
              <a:gd name="connsiteY98" fmla="*/ 2311400 h 3505200"/>
              <a:gd name="connsiteX99" fmla="*/ 2249159 w 6736492"/>
              <a:gd name="connsiteY99" fmla="*/ 2336800 h 3505200"/>
              <a:gd name="connsiteX100" fmla="*/ 2325359 w 6736492"/>
              <a:gd name="connsiteY100" fmla="*/ 2362200 h 3505200"/>
              <a:gd name="connsiteX101" fmla="*/ 2410025 w 6736492"/>
              <a:gd name="connsiteY101" fmla="*/ 2387600 h 3505200"/>
              <a:gd name="connsiteX102" fmla="*/ 2460825 w 6736492"/>
              <a:gd name="connsiteY102" fmla="*/ 2413000 h 3505200"/>
              <a:gd name="connsiteX103" fmla="*/ 2511625 w 6736492"/>
              <a:gd name="connsiteY103" fmla="*/ 2421466 h 3505200"/>
              <a:gd name="connsiteX104" fmla="*/ 2553959 w 6736492"/>
              <a:gd name="connsiteY104" fmla="*/ 2438400 h 3505200"/>
              <a:gd name="connsiteX105" fmla="*/ 2604759 w 6736492"/>
              <a:gd name="connsiteY105" fmla="*/ 2455333 h 3505200"/>
              <a:gd name="connsiteX106" fmla="*/ 2714825 w 6736492"/>
              <a:gd name="connsiteY106" fmla="*/ 2514600 h 3505200"/>
              <a:gd name="connsiteX107" fmla="*/ 2740225 w 6736492"/>
              <a:gd name="connsiteY107" fmla="*/ 2531533 h 3505200"/>
              <a:gd name="connsiteX108" fmla="*/ 2816425 w 6736492"/>
              <a:gd name="connsiteY108" fmla="*/ 2556933 h 3505200"/>
              <a:gd name="connsiteX109" fmla="*/ 2901092 w 6736492"/>
              <a:gd name="connsiteY109" fmla="*/ 2590800 h 3505200"/>
              <a:gd name="connsiteX110" fmla="*/ 2934959 w 6736492"/>
              <a:gd name="connsiteY110" fmla="*/ 2607733 h 3505200"/>
              <a:gd name="connsiteX111" fmla="*/ 2985759 w 6736492"/>
              <a:gd name="connsiteY111" fmla="*/ 2616200 h 3505200"/>
              <a:gd name="connsiteX112" fmla="*/ 3036559 w 6736492"/>
              <a:gd name="connsiteY112" fmla="*/ 2633133 h 3505200"/>
              <a:gd name="connsiteX113" fmla="*/ 3155092 w 6736492"/>
              <a:gd name="connsiteY113" fmla="*/ 2658533 h 3505200"/>
              <a:gd name="connsiteX114" fmla="*/ 3197425 w 6736492"/>
              <a:gd name="connsiteY114" fmla="*/ 2675466 h 3505200"/>
              <a:gd name="connsiteX115" fmla="*/ 3231292 w 6736492"/>
              <a:gd name="connsiteY115" fmla="*/ 2692400 h 3505200"/>
              <a:gd name="connsiteX116" fmla="*/ 3282092 w 6736492"/>
              <a:gd name="connsiteY116" fmla="*/ 2700866 h 3505200"/>
              <a:gd name="connsiteX117" fmla="*/ 3324425 w 6736492"/>
              <a:gd name="connsiteY117" fmla="*/ 2726266 h 3505200"/>
              <a:gd name="connsiteX118" fmla="*/ 3392159 w 6736492"/>
              <a:gd name="connsiteY118" fmla="*/ 2751666 h 3505200"/>
              <a:gd name="connsiteX119" fmla="*/ 3426025 w 6736492"/>
              <a:gd name="connsiteY119" fmla="*/ 2777066 h 3505200"/>
              <a:gd name="connsiteX120" fmla="*/ 3451425 w 6736492"/>
              <a:gd name="connsiteY120" fmla="*/ 2785533 h 3505200"/>
              <a:gd name="connsiteX121" fmla="*/ 3485292 w 6736492"/>
              <a:gd name="connsiteY121" fmla="*/ 2802466 h 3505200"/>
              <a:gd name="connsiteX122" fmla="*/ 3595359 w 6736492"/>
              <a:gd name="connsiteY122" fmla="*/ 2827866 h 3505200"/>
              <a:gd name="connsiteX123" fmla="*/ 3713892 w 6736492"/>
              <a:gd name="connsiteY123" fmla="*/ 2853266 h 3505200"/>
              <a:gd name="connsiteX124" fmla="*/ 3739292 w 6736492"/>
              <a:gd name="connsiteY124" fmla="*/ 2870200 h 3505200"/>
              <a:gd name="connsiteX125" fmla="*/ 3840892 w 6736492"/>
              <a:gd name="connsiteY125" fmla="*/ 2878666 h 3505200"/>
              <a:gd name="connsiteX126" fmla="*/ 3908625 w 6736492"/>
              <a:gd name="connsiteY126" fmla="*/ 2887133 h 3505200"/>
              <a:gd name="connsiteX127" fmla="*/ 3950959 w 6736492"/>
              <a:gd name="connsiteY127" fmla="*/ 2895600 h 3505200"/>
              <a:gd name="connsiteX128" fmla="*/ 4077959 w 6736492"/>
              <a:gd name="connsiteY128" fmla="*/ 2904066 h 3505200"/>
              <a:gd name="connsiteX129" fmla="*/ 4179559 w 6736492"/>
              <a:gd name="connsiteY129" fmla="*/ 2921000 h 3505200"/>
              <a:gd name="connsiteX130" fmla="*/ 4408159 w 6736492"/>
              <a:gd name="connsiteY130" fmla="*/ 2929466 h 3505200"/>
              <a:gd name="connsiteX131" fmla="*/ 4602892 w 6736492"/>
              <a:gd name="connsiteY131" fmla="*/ 2937933 h 3505200"/>
              <a:gd name="connsiteX132" fmla="*/ 4696025 w 6736492"/>
              <a:gd name="connsiteY132" fmla="*/ 2946400 h 3505200"/>
              <a:gd name="connsiteX133" fmla="*/ 4780692 w 6736492"/>
              <a:gd name="connsiteY133" fmla="*/ 2971800 h 3505200"/>
              <a:gd name="connsiteX134" fmla="*/ 4907692 w 6736492"/>
              <a:gd name="connsiteY134" fmla="*/ 2988733 h 3505200"/>
              <a:gd name="connsiteX135" fmla="*/ 5195559 w 6736492"/>
              <a:gd name="connsiteY135" fmla="*/ 3005666 h 3505200"/>
              <a:gd name="connsiteX136" fmla="*/ 5220959 w 6736492"/>
              <a:gd name="connsiteY136" fmla="*/ 3014133 h 3505200"/>
              <a:gd name="connsiteX137" fmla="*/ 5246359 w 6736492"/>
              <a:gd name="connsiteY137" fmla="*/ 3031066 h 3505200"/>
              <a:gd name="connsiteX138" fmla="*/ 5288692 w 6736492"/>
              <a:gd name="connsiteY138" fmla="*/ 3039533 h 3505200"/>
              <a:gd name="connsiteX139" fmla="*/ 5322559 w 6736492"/>
              <a:gd name="connsiteY139" fmla="*/ 3056466 h 3505200"/>
              <a:gd name="connsiteX140" fmla="*/ 5356425 w 6736492"/>
              <a:gd name="connsiteY140" fmla="*/ 3064933 h 3505200"/>
              <a:gd name="connsiteX141" fmla="*/ 5381825 w 6736492"/>
              <a:gd name="connsiteY141" fmla="*/ 3073400 h 3505200"/>
              <a:gd name="connsiteX142" fmla="*/ 5458025 w 6736492"/>
              <a:gd name="connsiteY142" fmla="*/ 3107266 h 3505200"/>
              <a:gd name="connsiteX143" fmla="*/ 5483425 w 6736492"/>
              <a:gd name="connsiteY143" fmla="*/ 3115733 h 3505200"/>
              <a:gd name="connsiteX144" fmla="*/ 5542692 w 6736492"/>
              <a:gd name="connsiteY144" fmla="*/ 3158066 h 3505200"/>
              <a:gd name="connsiteX145" fmla="*/ 5568092 w 6736492"/>
              <a:gd name="connsiteY145" fmla="*/ 3166533 h 3505200"/>
              <a:gd name="connsiteX146" fmla="*/ 5593492 w 6736492"/>
              <a:gd name="connsiteY146" fmla="*/ 3183466 h 3505200"/>
              <a:gd name="connsiteX147" fmla="*/ 5618892 w 6736492"/>
              <a:gd name="connsiteY147" fmla="*/ 3191933 h 3505200"/>
              <a:gd name="connsiteX148" fmla="*/ 5644292 w 6736492"/>
              <a:gd name="connsiteY148" fmla="*/ 3208866 h 3505200"/>
              <a:gd name="connsiteX149" fmla="*/ 5695092 w 6736492"/>
              <a:gd name="connsiteY149" fmla="*/ 3217333 h 3505200"/>
              <a:gd name="connsiteX150" fmla="*/ 5728959 w 6736492"/>
              <a:gd name="connsiteY150" fmla="*/ 3234266 h 3505200"/>
              <a:gd name="connsiteX151" fmla="*/ 5745892 w 6736492"/>
              <a:gd name="connsiteY151" fmla="*/ 3251200 h 3505200"/>
              <a:gd name="connsiteX152" fmla="*/ 5847492 w 6736492"/>
              <a:gd name="connsiteY152" fmla="*/ 3268133 h 3505200"/>
              <a:gd name="connsiteX153" fmla="*/ 5872892 w 6736492"/>
              <a:gd name="connsiteY153" fmla="*/ 3285066 h 3505200"/>
              <a:gd name="connsiteX154" fmla="*/ 6033759 w 6736492"/>
              <a:gd name="connsiteY154" fmla="*/ 3302000 h 3505200"/>
              <a:gd name="connsiteX155" fmla="*/ 6093025 w 6736492"/>
              <a:gd name="connsiteY155" fmla="*/ 3318933 h 3505200"/>
              <a:gd name="connsiteX156" fmla="*/ 6135359 w 6736492"/>
              <a:gd name="connsiteY156" fmla="*/ 3335866 h 3505200"/>
              <a:gd name="connsiteX157" fmla="*/ 6160759 w 6736492"/>
              <a:gd name="connsiteY157" fmla="*/ 3344333 h 3505200"/>
              <a:gd name="connsiteX158" fmla="*/ 6194625 w 6736492"/>
              <a:gd name="connsiteY158" fmla="*/ 3361266 h 3505200"/>
              <a:gd name="connsiteX159" fmla="*/ 6245425 w 6736492"/>
              <a:gd name="connsiteY159" fmla="*/ 3386666 h 3505200"/>
              <a:gd name="connsiteX160" fmla="*/ 6330092 w 6736492"/>
              <a:gd name="connsiteY160" fmla="*/ 3403600 h 3505200"/>
              <a:gd name="connsiteX161" fmla="*/ 6431692 w 6736492"/>
              <a:gd name="connsiteY161" fmla="*/ 3420533 h 3505200"/>
              <a:gd name="connsiteX162" fmla="*/ 6457092 w 6736492"/>
              <a:gd name="connsiteY162" fmla="*/ 3429000 h 3505200"/>
              <a:gd name="connsiteX163" fmla="*/ 6490959 w 6736492"/>
              <a:gd name="connsiteY163" fmla="*/ 3437466 h 3505200"/>
              <a:gd name="connsiteX164" fmla="*/ 6541759 w 6736492"/>
              <a:gd name="connsiteY164" fmla="*/ 3454400 h 3505200"/>
              <a:gd name="connsiteX165" fmla="*/ 6567159 w 6736492"/>
              <a:gd name="connsiteY165" fmla="*/ 3462866 h 3505200"/>
              <a:gd name="connsiteX166" fmla="*/ 6651825 w 6736492"/>
              <a:gd name="connsiteY166" fmla="*/ 3479800 h 3505200"/>
              <a:gd name="connsiteX167" fmla="*/ 6702625 w 6736492"/>
              <a:gd name="connsiteY167" fmla="*/ 3496733 h 3505200"/>
              <a:gd name="connsiteX168" fmla="*/ 6728025 w 6736492"/>
              <a:gd name="connsiteY168" fmla="*/ 3505200 h 3505200"/>
              <a:gd name="connsiteX169" fmla="*/ 6736492 w 6736492"/>
              <a:gd name="connsiteY169" fmla="*/ 3471333 h 3505200"/>
              <a:gd name="connsiteX170" fmla="*/ 6728025 w 6736492"/>
              <a:gd name="connsiteY170" fmla="*/ 3437466 h 3505200"/>
              <a:gd name="connsiteX171" fmla="*/ 6719559 w 6736492"/>
              <a:gd name="connsiteY171" fmla="*/ 3412066 h 3505200"/>
              <a:gd name="connsiteX172" fmla="*/ 6677225 w 6736492"/>
              <a:gd name="connsiteY172" fmla="*/ 3361266 h 3505200"/>
              <a:gd name="connsiteX173" fmla="*/ 6651825 w 6736492"/>
              <a:gd name="connsiteY173" fmla="*/ 3276600 h 3505200"/>
              <a:gd name="connsiteX174" fmla="*/ 6626425 w 6736492"/>
              <a:gd name="connsiteY174" fmla="*/ 3107266 h 3505200"/>
              <a:gd name="connsiteX175" fmla="*/ 6617959 w 6736492"/>
              <a:gd name="connsiteY175" fmla="*/ 3039533 h 3505200"/>
              <a:gd name="connsiteX176" fmla="*/ 6304692 w 6736492"/>
              <a:gd name="connsiteY176" fmla="*/ 3014133 h 3505200"/>
              <a:gd name="connsiteX177" fmla="*/ 6253892 w 6736492"/>
              <a:gd name="connsiteY177" fmla="*/ 3005666 h 3505200"/>
              <a:gd name="connsiteX178" fmla="*/ 6186159 w 6736492"/>
              <a:gd name="connsiteY178" fmla="*/ 2988733 h 3505200"/>
              <a:gd name="connsiteX179" fmla="*/ 6084559 w 6736492"/>
              <a:gd name="connsiteY179" fmla="*/ 2980266 h 3505200"/>
              <a:gd name="connsiteX180" fmla="*/ 6042225 w 6736492"/>
              <a:gd name="connsiteY180" fmla="*/ 2971800 h 3505200"/>
              <a:gd name="connsiteX181" fmla="*/ 5966025 w 6736492"/>
              <a:gd name="connsiteY181" fmla="*/ 2963333 h 3505200"/>
              <a:gd name="connsiteX182" fmla="*/ 5932159 w 6736492"/>
              <a:gd name="connsiteY182" fmla="*/ 2946400 h 3505200"/>
              <a:gd name="connsiteX183" fmla="*/ 5881359 w 6736492"/>
              <a:gd name="connsiteY183" fmla="*/ 2937933 h 3505200"/>
              <a:gd name="connsiteX184" fmla="*/ 5822092 w 6736492"/>
              <a:gd name="connsiteY184" fmla="*/ 2912533 h 3505200"/>
              <a:gd name="connsiteX185" fmla="*/ 5678159 w 6736492"/>
              <a:gd name="connsiteY185" fmla="*/ 2887133 h 3505200"/>
              <a:gd name="connsiteX186" fmla="*/ 5601959 w 6736492"/>
              <a:gd name="connsiteY186" fmla="*/ 2861733 h 3505200"/>
              <a:gd name="connsiteX187" fmla="*/ 5576559 w 6736492"/>
              <a:gd name="connsiteY187" fmla="*/ 2853266 h 3505200"/>
              <a:gd name="connsiteX188" fmla="*/ 5551159 w 6736492"/>
              <a:gd name="connsiteY188" fmla="*/ 2844800 h 3505200"/>
              <a:gd name="connsiteX189" fmla="*/ 5483425 w 6736492"/>
              <a:gd name="connsiteY189" fmla="*/ 2810933 h 3505200"/>
              <a:gd name="connsiteX190" fmla="*/ 5441092 w 6736492"/>
              <a:gd name="connsiteY190" fmla="*/ 2794000 h 3505200"/>
              <a:gd name="connsiteX191" fmla="*/ 5381825 w 6736492"/>
              <a:gd name="connsiteY191" fmla="*/ 2760133 h 3505200"/>
              <a:gd name="connsiteX192" fmla="*/ 5331025 w 6736492"/>
              <a:gd name="connsiteY192" fmla="*/ 2743200 h 3505200"/>
              <a:gd name="connsiteX193" fmla="*/ 5305625 w 6736492"/>
              <a:gd name="connsiteY193" fmla="*/ 2726266 h 3505200"/>
              <a:gd name="connsiteX194" fmla="*/ 5263292 w 6736492"/>
              <a:gd name="connsiteY194" fmla="*/ 2709333 h 3505200"/>
              <a:gd name="connsiteX195" fmla="*/ 5237892 w 6736492"/>
              <a:gd name="connsiteY195" fmla="*/ 2700866 h 3505200"/>
              <a:gd name="connsiteX196" fmla="*/ 5212492 w 6736492"/>
              <a:gd name="connsiteY196" fmla="*/ 2683933 h 3505200"/>
              <a:gd name="connsiteX197" fmla="*/ 5127825 w 6736492"/>
              <a:gd name="connsiteY197" fmla="*/ 2667000 h 3505200"/>
              <a:gd name="connsiteX198" fmla="*/ 5068559 w 6736492"/>
              <a:gd name="connsiteY198" fmla="*/ 2650066 h 3505200"/>
              <a:gd name="connsiteX199" fmla="*/ 5017759 w 6736492"/>
              <a:gd name="connsiteY199" fmla="*/ 2641600 h 3505200"/>
              <a:gd name="connsiteX200" fmla="*/ 4983892 w 6736492"/>
              <a:gd name="connsiteY200" fmla="*/ 2633133 h 3505200"/>
              <a:gd name="connsiteX201" fmla="*/ 4941559 w 6736492"/>
              <a:gd name="connsiteY201" fmla="*/ 2624666 h 3505200"/>
              <a:gd name="connsiteX202" fmla="*/ 4916159 w 6736492"/>
              <a:gd name="connsiteY202" fmla="*/ 2607733 h 3505200"/>
              <a:gd name="connsiteX203" fmla="*/ 4823025 w 6736492"/>
              <a:gd name="connsiteY203" fmla="*/ 2590800 h 3505200"/>
              <a:gd name="connsiteX204" fmla="*/ 4755292 w 6736492"/>
              <a:gd name="connsiteY204" fmla="*/ 2582333 h 3505200"/>
              <a:gd name="connsiteX205" fmla="*/ 4704492 w 6736492"/>
              <a:gd name="connsiteY205" fmla="*/ 2573866 h 3505200"/>
              <a:gd name="connsiteX206" fmla="*/ 4628292 w 6736492"/>
              <a:gd name="connsiteY206" fmla="*/ 2565400 h 3505200"/>
              <a:gd name="connsiteX207" fmla="*/ 4535159 w 6736492"/>
              <a:gd name="connsiteY207" fmla="*/ 2540000 h 3505200"/>
              <a:gd name="connsiteX208" fmla="*/ 4501292 w 6736492"/>
              <a:gd name="connsiteY208" fmla="*/ 2531533 h 3505200"/>
              <a:gd name="connsiteX209" fmla="*/ 4458959 w 6736492"/>
              <a:gd name="connsiteY209" fmla="*/ 2523066 h 3505200"/>
              <a:gd name="connsiteX210" fmla="*/ 4408159 w 6736492"/>
              <a:gd name="connsiteY210" fmla="*/ 2506133 h 3505200"/>
              <a:gd name="connsiteX211" fmla="*/ 4331959 w 6736492"/>
              <a:gd name="connsiteY211" fmla="*/ 2497666 h 3505200"/>
              <a:gd name="connsiteX212" fmla="*/ 4306559 w 6736492"/>
              <a:gd name="connsiteY212" fmla="*/ 2480733 h 3505200"/>
              <a:gd name="connsiteX213" fmla="*/ 4213425 w 6736492"/>
              <a:gd name="connsiteY213" fmla="*/ 2446866 h 3505200"/>
              <a:gd name="connsiteX214" fmla="*/ 4171092 w 6736492"/>
              <a:gd name="connsiteY214" fmla="*/ 2429933 h 3505200"/>
              <a:gd name="connsiteX215" fmla="*/ 4137225 w 6736492"/>
              <a:gd name="connsiteY215" fmla="*/ 2413000 h 3505200"/>
              <a:gd name="connsiteX216" fmla="*/ 4094892 w 6736492"/>
              <a:gd name="connsiteY216" fmla="*/ 2396066 h 3505200"/>
              <a:gd name="connsiteX217" fmla="*/ 4069492 w 6736492"/>
              <a:gd name="connsiteY217" fmla="*/ 2379133 h 3505200"/>
              <a:gd name="connsiteX218" fmla="*/ 4001759 w 6736492"/>
              <a:gd name="connsiteY218" fmla="*/ 2370666 h 3505200"/>
              <a:gd name="connsiteX219" fmla="*/ 3925559 w 6736492"/>
              <a:gd name="connsiteY219" fmla="*/ 2336800 h 3505200"/>
              <a:gd name="connsiteX220" fmla="*/ 3900159 w 6736492"/>
              <a:gd name="connsiteY220" fmla="*/ 2328333 h 3505200"/>
              <a:gd name="connsiteX221" fmla="*/ 3874759 w 6736492"/>
              <a:gd name="connsiteY221" fmla="*/ 2319866 h 3505200"/>
              <a:gd name="connsiteX222" fmla="*/ 3764692 w 6736492"/>
              <a:gd name="connsiteY222" fmla="*/ 2286000 h 3505200"/>
              <a:gd name="connsiteX223" fmla="*/ 3722359 w 6736492"/>
              <a:gd name="connsiteY223" fmla="*/ 2269066 h 3505200"/>
              <a:gd name="connsiteX224" fmla="*/ 3654625 w 6736492"/>
              <a:gd name="connsiteY224" fmla="*/ 2235200 h 3505200"/>
              <a:gd name="connsiteX225" fmla="*/ 3603825 w 6736492"/>
              <a:gd name="connsiteY225" fmla="*/ 2226733 h 3505200"/>
              <a:gd name="connsiteX226" fmla="*/ 3553025 w 6736492"/>
              <a:gd name="connsiteY226" fmla="*/ 2192866 h 3505200"/>
              <a:gd name="connsiteX227" fmla="*/ 3502225 w 6736492"/>
              <a:gd name="connsiteY227" fmla="*/ 2175933 h 3505200"/>
              <a:gd name="connsiteX228" fmla="*/ 3459892 w 6736492"/>
              <a:gd name="connsiteY228" fmla="*/ 2159000 h 3505200"/>
              <a:gd name="connsiteX229" fmla="*/ 3341359 w 6736492"/>
              <a:gd name="connsiteY229" fmla="*/ 2142066 h 3505200"/>
              <a:gd name="connsiteX230" fmla="*/ 3248225 w 6736492"/>
              <a:gd name="connsiteY230" fmla="*/ 2133600 h 3505200"/>
              <a:gd name="connsiteX231" fmla="*/ 3172025 w 6736492"/>
              <a:gd name="connsiteY231" fmla="*/ 2108200 h 3505200"/>
              <a:gd name="connsiteX232" fmla="*/ 3129692 w 6736492"/>
              <a:gd name="connsiteY232" fmla="*/ 2099733 h 3505200"/>
              <a:gd name="connsiteX233" fmla="*/ 3095825 w 6736492"/>
              <a:gd name="connsiteY233" fmla="*/ 2082800 h 3505200"/>
              <a:gd name="connsiteX234" fmla="*/ 3053492 w 6736492"/>
              <a:gd name="connsiteY234" fmla="*/ 2074333 h 3505200"/>
              <a:gd name="connsiteX235" fmla="*/ 2977292 w 6736492"/>
              <a:gd name="connsiteY235" fmla="*/ 2057400 h 3505200"/>
              <a:gd name="connsiteX236" fmla="*/ 2850292 w 6736492"/>
              <a:gd name="connsiteY236" fmla="*/ 2032000 h 3505200"/>
              <a:gd name="connsiteX237" fmla="*/ 2782559 w 6736492"/>
              <a:gd name="connsiteY237" fmla="*/ 2006600 h 3505200"/>
              <a:gd name="connsiteX238" fmla="*/ 2740225 w 6736492"/>
              <a:gd name="connsiteY238" fmla="*/ 1989666 h 3505200"/>
              <a:gd name="connsiteX239" fmla="*/ 2664025 w 6736492"/>
              <a:gd name="connsiteY239" fmla="*/ 1972733 h 3505200"/>
              <a:gd name="connsiteX240" fmla="*/ 2587825 w 6736492"/>
              <a:gd name="connsiteY240" fmla="*/ 1947333 h 3505200"/>
              <a:gd name="connsiteX241" fmla="*/ 2553959 w 6736492"/>
              <a:gd name="connsiteY241" fmla="*/ 1930400 h 3505200"/>
              <a:gd name="connsiteX242" fmla="*/ 2486225 w 6736492"/>
              <a:gd name="connsiteY242" fmla="*/ 1896533 h 3505200"/>
              <a:gd name="connsiteX243" fmla="*/ 2401559 w 6736492"/>
              <a:gd name="connsiteY243" fmla="*/ 1879600 h 3505200"/>
              <a:gd name="connsiteX244" fmla="*/ 2376159 w 6736492"/>
              <a:gd name="connsiteY244" fmla="*/ 1871133 h 3505200"/>
              <a:gd name="connsiteX245" fmla="*/ 2266092 w 6736492"/>
              <a:gd name="connsiteY245" fmla="*/ 1845733 h 3505200"/>
              <a:gd name="connsiteX246" fmla="*/ 2172959 w 6736492"/>
              <a:gd name="connsiteY246" fmla="*/ 1837266 h 3505200"/>
              <a:gd name="connsiteX247" fmla="*/ 1961292 w 6736492"/>
              <a:gd name="connsiteY247" fmla="*/ 1811866 h 3505200"/>
              <a:gd name="connsiteX248" fmla="*/ 1910492 w 6736492"/>
              <a:gd name="connsiteY248" fmla="*/ 1794933 h 3505200"/>
              <a:gd name="connsiteX249" fmla="*/ 1851225 w 6736492"/>
              <a:gd name="connsiteY249" fmla="*/ 1786466 h 3505200"/>
              <a:gd name="connsiteX250" fmla="*/ 1808892 w 6736492"/>
              <a:gd name="connsiteY250" fmla="*/ 1778000 h 3505200"/>
              <a:gd name="connsiteX251" fmla="*/ 1766559 w 6736492"/>
              <a:gd name="connsiteY251" fmla="*/ 1761066 h 3505200"/>
              <a:gd name="connsiteX252" fmla="*/ 1732692 w 6736492"/>
              <a:gd name="connsiteY252" fmla="*/ 1752600 h 3505200"/>
              <a:gd name="connsiteX253" fmla="*/ 1775025 w 6736492"/>
              <a:gd name="connsiteY253" fmla="*/ 1744133 h 3505200"/>
              <a:gd name="connsiteX254" fmla="*/ 1825825 w 6736492"/>
              <a:gd name="connsiteY254" fmla="*/ 1735666 h 3505200"/>
              <a:gd name="connsiteX255" fmla="*/ 1851225 w 6736492"/>
              <a:gd name="connsiteY255" fmla="*/ 1718733 h 3505200"/>
              <a:gd name="connsiteX256" fmla="*/ 1918959 w 6736492"/>
              <a:gd name="connsiteY256" fmla="*/ 1710266 h 3505200"/>
              <a:gd name="connsiteX257" fmla="*/ 1978225 w 6736492"/>
              <a:gd name="connsiteY257" fmla="*/ 1701800 h 3505200"/>
              <a:gd name="connsiteX258" fmla="*/ 2003625 w 6736492"/>
              <a:gd name="connsiteY258" fmla="*/ 1693333 h 3505200"/>
              <a:gd name="connsiteX259" fmla="*/ 2130625 w 6736492"/>
              <a:gd name="connsiteY259" fmla="*/ 1676400 h 3505200"/>
              <a:gd name="connsiteX260" fmla="*/ 2164492 w 6736492"/>
              <a:gd name="connsiteY260" fmla="*/ 1667933 h 3505200"/>
              <a:gd name="connsiteX261" fmla="*/ 2240692 w 6736492"/>
              <a:gd name="connsiteY261" fmla="*/ 1659466 h 3505200"/>
              <a:gd name="connsiteX262" fmla="*/ 2274559 w 6736492"/>
              <a:gd name="connsiteY262" fmla="*/ 1642533 h 3505200"/>
              <a:gd name="connsiteX263" fmla="*/ 2299959 w 6736492"/>
              <a:gd name="connsiteY263" fmla="*/ 1634066 h 3505200"/>
              <a:gd name="connsiteX264" fmla="*/ 2426959 w 6736492"/>
              <a:gd name="connsiteY264" fmla="*/ 1617133 h 3505200"/>
              <a:gd name="connsiteX265" fmla="*/ 2469292 w 6736492"/>
              <a:gd name="connsiteY265" fmla="*/ 1608666 h 3505200"/>
              <a:gd name="connsiteX266" fmla="*/ 2494692 w 6736492"/>
              <a:gd name="connsiteY266" fmla="*/ 1591733 h 3505200"/>
              <a:gd name="connsiteX267" fmla="*/ 2638625 w 6736492"/>
              <a:gd name="connsiteY267" fmla="*/ 1583266 h 3505200"/>
              <a:gd name="connsiteX268" fmla="*/ 2706359 w 6736492"/>
              <a:gd name="connsiteY268" fmla="*/ 1574800 h 3505200"/>
              <a:gd name="connsiteX269" fmla="*/ 2731759 w 6736492"/>
              <a:gd name="connsiteY269" fmla="*/ 1566333 h 3505200"/>
              <a:gd name="connsiteX270" fmla="*/ 2765625 w 6736492"/>
              <a:gd name="connsiteY270" fmla="*/ 1557866 h 3505200"/>
              <a:gd name="connsiteX271" fmla="*/ 2807959 w 6736492"/>
              <a:gd name="connsiteY271" fmla="*/ 1540933 h 3505200"/>
              <a:gd name="connsiteX272" fmla="*/ 2884159 w 6736492"/>
              <a:gd name="connsiteY272" fmla="*/ 1524000 h 3505200"/>
              <a:gd name="connsiteX273" fmla="*/ 2918025 w 6736492"/>
              <a:gd name="connsiteY273" fmla="*/ 1507066 h 3505200"/>
              <a:gd name="connsiteX274" fmla="*/ 2977292 w 6736492"/>
              <a:gd name="connsiteY274" fmla="*/ 1490133 h 3505200"/>
              <a:gd name="connsiteX275" fmla="*/ 3053492 w 6736492"/>
              <a:gd name="connsiteY275" fmla="*/ 1464733 h 3505200"/>
              <a:gd name="connsiteX276" fmla="*/ 3078892 w 6736492"/>
              <a:gd name="connsiteY276" fmla="*/ 1456266 h 3505200"/>
              <a:gd name="connsiteX277" fmla="*/ 3104292 w 6736492"/>
              <a:gd name="connsiteY277" fmla="*/ 1447800 h 3505200"/>
              <a:gd name="connsiteX278" fmla="*/ 3172025 w 6736492"/>
              <a:gd name="connsiteY278" fmla="*/ 1422400 h 3505200"/>
              <a:gd name="connsiteX279" fmla="*/ 3222825 w 6736492"/>
              <a:gd name="connsiteY279" fmla="*/ 1405466 h 3505200"/>
              <a:gd name="connsiteX280" fmla="*/ 3256692 w 6736492"/>
              <a:gd name="connsiteY280" fmla="*/ 1388533 h 3505200"/>
              <a:gd name="connsiteX281" fmla="*/ 3299025 w 6736492"/>
              <a:gd name="connsiteY281" fmla="*/ 1371600 h 3505200"/>
              <a:gd name="connsiteX282" fmla="*/ 3332892 w 6736492"/>
              <a:gd name="connsiteY282" fmla="*/ 1354666 h 3505200"/>
              <a:gd name="connsiteX283" fmla="*/ 3375225 w 6736492"/>
              <a:gd name="connsiteY283" fmla="*/ 1346200 h 3505200"/>
              <a:gd name="connsiteX284" fmla="*/ 3392159 w 6736492"/>
              <a:gd name="connsiteY284" fmla="*/ 1329266 h 3505200"/>
              <a:gd name="connsiteX285" fmla="*/ 3442959 w 6736492"/>
              <a:gd name="connsiteY285" fmla="*/ 1312333 h 3505200"/>
              <a:gd name="connsiteX286" fmla="*/ 3536092 w 6736492"/>
              <a:gd name="connsiteY286" fmla="*/ 1286933 h 3505200"/>
              <a:gd name="connsiteX287" fmla="*/ 3578425 w 6736492"/>
              <a:gd name="connsiteY287" fmla="*/ 1270000 h 3505200"/>
              <a:gd name="connsiteX288" fmla="*/ 3629225 w 6736492"/>
              <a:gd name="connsiteY288" fmla="*/ 1253066 h 3505200"/>
              <a:gd name="connsiteX289" fmla="*/ 3654625 w 6736492"/>
              <a:gd name="connsiteY289" fmla="*/ 1244600 h 3505200"/>
              <a:gd name="connsiteX290" fmla="*/ 3713892 w 6736492"/>
              <a:gd name="connsiteY290" fmla="*/ 1219200 h 3505200"/>
              <a:gd name="connsiteX291" fmla="*/ 3764692 w 6736492"/>
              <a:gd name="connsiteY291" fmla="*/ 1210733 h 3505200"/>
              <a:gd name="connsiteX292" fmla="*/ 3874759 w 6736492"/>
              <a:gd name="connsiteY292" fmla="*/ 1168400 h 3505200"/>
              <a:gd name="connsiteX293" fmla="*/ 4001759 w 6736492"/>
              <a:gd name="connsiteY293" fmla="*/ 1151466 h 3505200"/>
              <a:gd name="connsiteX294" fmla="*/ 4094892 w 6736492"/>
              <a:gd name="connsiteY294" fmla="*/ 1126066 h 3505200"/>
              <a:gd name="connsiteX295" fmla="*/ 4289625 w 6736492"/>
              <a:gd name="connsiteY295" fmla="*/ 1109133 h 3505200"/>
              <a:gd name="connsiteX296" fmla="*/ 4408159 w 6736492"/>
              <a:gd name="connsiteY296" fmla="*/ 1075266 h 3505200"/>
              <a:gd name="connsiteX297" fmla="*/ 4492825 w 6736492"/>
              <a:gd name="connsiteY297" fmla="*/ 1066800 h 3505200"/>
              <a:gd name="connsiteX298" fmla="*/ 4577492 w 6736492"/>
              <a:gd name="connsiteY298" fmla="*/ 1041400 h 3505200"/>
              <a:gd name="connsiteX299" fmla="*/ 4704492 w 6736492"/>
              <a:gd name="connsiteY299" fmla="*/ 1016000 h 3505200"/>
              <a:gd name="connsiteX300" fmla="*/ 4797625 w 6736492"/>
              <a:gd name="connsiteY300" fmla="*/ 1007533 h 3505200"/>
              <a:gd name="connsiteX301" fmla="*/ 4873825 w 6736492"/>
              <a:gd name="connsiteY301" fmla="*/ 990600 h 3505200"/>
              <a:gd name="connsiteX302" fmla="*/ 4983892 w 6736492"/>
              <a:gd name="connsiteY302" fmla="*/ 973666 h 3505200"/>
              <a:gd name="connsiteX303" fmla="*/ 5017759 w 6736492"/>
              <a:gd name="connsiteY303" fmla="*/ 965200 h 3505200"/>
              <a:gd name="connsiteX304" fmla="*/ 5136292 w 6736492"/>
              <a:gd name="connsiteY304" fmla="*/ 939800 h 3505200"/>
              <a:gd name="connsiteX305" fmla="*/ 5195559 w 6736492"/>
              <a:gd name="connsiteY305" fmla="*/ 914400 h 3505200"/>
              <a:gd name="connsiteX306" fmla="*/ 5237892 w 6736492"/>
              <a:gd name="connsiteY306" fmla="*/ 897466 h 3505200"/>
              <a:gd name="connsiteX307" fmla="*/ 5271759 w 6736492"/>
              <a:gd name="connsiteY307" fmla="*/ 889000 h 3505200"/>
              <a:gd name="connsiteX308" fmla="*/ 5322559 w 6736492"/>
              <a:gd name="connsiteY308" fmla="*/ 863600 h 3505200"/>
              <a:gd name="connsiteX309" fmla="*/ 5356425 w 6736492"/>
              <a:gd name="connsiteY309" fmla="*/ 855133 h 3505200"/>
              <a:gd name="connsiteX310" fmla="*/ 5432625 w 6736492"/>
              <a:gd name="connsiteY310" fmla="*/ 838200 h 3505200"/>
              <a:gd name="connsiteX311" fmla="*/ 5458025 w 6736492"/>
              <a:gd name="connsiteY311" fmla="*/ 829733 h 3505200"/>
              <a:gd name="connsiteX312" fmla="*/ 5491892 w 6736492"/>
              <a:gd name="connsiteY312" fmla="*/ 821266 h 3505200"/>
              <a:gd name="connsiteX313" fmla="*/ 5525759 w 6736492"/>
              <a:gd name="connsiteY313" fmla="*/ 795866 h 3505200"/>
              <a:gd name="connsiteX314" fmla="*/ 5661225 w 6736492"/>
              <a:gd name="connsiteY314" fmla="*/ 787400 h 3505200"/>
              <a:gd name="connsiteX315" fmla="*/ 5737425 w 6736492"/>
              <a:gd name="connsiteY315" fmla="*/ 778933 h 3505200"/>
              <a:gd name="connsiteX316" fmla="*/ 5822092 w 6736492"/>
              <a:gd name="connsiteY316" fmla="*/ 770466 h 3505200"/>
              <a:gd name="connsiteX317" fmla="*/ 5872892 w 6736492"/>
              <a:gd name="connsiteY317" fmla="*/ 762000 h 3505200"/>
              <a:gd name="connsiteX318" fmla="*/ 5932159 w 6736492"/>
              <a:gd name="connsiteY318" fmla="*/ 753533 h 3505200"/>
              <a:gd name="connsiteX319" fmla="*/ 5974492 w 6736492"/>
              <a:gd name="connsiteY319" fmla="*/ 745066 h 3505200"/>
              <a:gd name="connsiteX320" fmla="*/ 6042225 w 6736492"/>
              <a:gd name="connsiteY320" fmla="*/ 736600 h 3505200"/>
              <a:gd name="connsiteX321" fmla="*/ 6109959 w 6736492"/>
              <a:gd name="connsiteY321" fmla="*/ 719666 h 3505200"/>
              <a:gd name="connsiteX322" fmla="*/ 6186159 w 6736492"/>
              <a:gd name="connsiteY322" fmla="*/ 711200 h 3505200"/>
              <a:gd name="connsiteX323" fmla="*/ 6211559 w 6736492"/>
              <a:gd name="connsiteY323" fmla="*/ 694266 h 3505200"/>
              <a:gd name="connsiteX324" fmla="*/ 6296225 w 6736492"/>
              <a:gd name="connsiteY324" fmla="*/ 677333 h 3505200"/>
              <a:gd name="connsiteX325" fmla="*/ 6330092 w 6736492"/>
              <a:gd name="connsiteY325" fmla="*/ 668866 h 3505200"/>
              <a:gd name="connsiteX326" fmla="*/ 6389359 w 6736492"/>
              <a:gd name="connsiteY326" fmla="*/ 643466 h 3505200"/>
              <a:gd name="connsiteX327" fmla="*/ 6414759 w 6736492"/>
              <a:gd name="connsiteY327" fmla="*/ 626533 h 3505200"/>
              <a:gd name="connsiteX328" fmla="*/ 6499425 w 6736492"/>
              <a:gd name="connsiteY328" fmla="*/ 601133 h 3505200"/>
              <a:gd name="connsiteX329" fmla="*/ 6550225 w 6736492"/>
              <a:gd name="connsiteY329" fmla="*/ 575733 h 3505200"/>
              <a:gd name="connsiteX330" fmla="*/ 6575625 w 6736492"/>
              <a:gd name="connsiteY330" fmla="*/ 558800 h 3505200"/>
              <a:gd name="connsiteX331" fmla="*/ 6651825 w 6736492"/>
              <a:gd name="connsiteY331" fmla="*/ 533400 h 3505200"/>
              <a:gd name="connsiteX332" fmla="*/ 6677225 w 6736492"/>
              <a:gd name="connsiteY332" fmla="*/ 524933 h 3505200"/>
              <a:gd name="connsiteX333" fmla="*/ 6719559 w 6736492"/>
              <a:gd name="connsiteY333" fmla="*/ 491066 h 3505200"/>
              <a:gd name="connsiteX334" fmla="*/ 6711092 w 6736492"/>
              <a:gd name="connsiteY334" fmla="*/ 372533 h 3505200"/>
              <a:gd name="connsiteX335" fmla="*/ 6702625 w 6736492"/>
              <a:gd name="connsiteY335" fmla="*/ 76200 h 3505200"/>
              <a:gd name="connsiteX336" fmla="*/ 6685692 w 6736492"/>
              <a:gd name="connsiteY336" fmla="*/ 0 h 3505200"/>
              <a:gd name="connsiteX337" fmla="*/ 6660292 w 6736492"/>
              <a:gd name="connsiteY337" fmla="*/ 8466 h 3505200"/>
              <a:gd name="connsiteX338" fmla="*/ 6651825 w 6736492"/>
              <a:gd name="connsiteY338" fmla="*/ 33866 h 3505200"/>
              <a:gd name="connsiteX339" fmla="*/ 6660292 w 6736492"/>
              <a:gd name="connsiteY339"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807959 w 6736492"/>
              <a:gd name="connsiteY57" fmla="*/ 1100666 h 3505200"/>
              <a:gd name="connsiteX58" fmla="*/ 2714825 w 6736492"/>
              <a:gd name="connsiteY58" fmla="*/ 1126066 h 3505200"/>
              <a:gd name="connsiteX59" fmla="*/ 2680959 w 6736492"/>
              <a:gd name="connsiteY59" fmla="*/ 1134533 h 3505200"/>
              <a:gd name="connsiteX60" fmla="*/ 2621692 w 6736492"/>
              <a:gd name="connsiteY60" fmla="*/ 1143000 h 3505200"/>
              <a:gd name="connsiteX61" fmla="*/ 2596292 w 6736492"/>
              <a:gd name="connsiteY61" fmla="*/ 1159933 h 3505200"/>
              <a:gd name="connsiteX62" fmla="*/ 2528559 w 6736492"/>
              <a:gd name="connsiteY62" fmla="*/ 1176866 h 3505200"/>
              <a:gd name="connsiteX63" fmla="*/ 2494692 w 6736492"/>
              <a:gd name="connsiteY63" fmla="*/ 1185333 h 3505200"/>
              <a:gd name="connsiteX64" fmla="*/ 2426959 w 6736492"/>
              <a:gd name="connsiteY64" fmla="*/ 1193800 h 3505200"/>
              <a:gd name="connsiteX65" fmla="*/ 2359225 w 6736492"/>
              <a:gd name="connsiteY65" fmla="*/ 1210733 h 3505200"/>
              <a:gd name="connsiteX66" fmla="*/ 2274559 w 6736492"/>
              <a:gd name="connsiteY66" fmla="*/ 1227666 h 3505200"/>
              <a:gd name="connsiteX67" fmla="*/ 2249159 w 6736492"/>
              <a:gd name="connsiteY67" fmla="*/ 1236133 h 3505200"/>
              <a:gd name="connsiteX68" fmla="*/ 2198359 w 6736492"/>
              <a:gd name="connsiteY68" fmla="*/ 1244600 h 3505200"/>
              <a:gd name="connsiteX69" fmla="*/ 157892 w 6736492"/>
              <a:gd name="connsiteY69" fmla="*/ 1769533 h 3505200"/>
              <a:gd name="connsiteX70" fmla="*/ 132492 w 6736492"/>
              <a:gd name="connsiteY70" fmla="*/ 1778000 h 3505200"/>
              <a:gd name="connsiteX71" fmla="*/ 183292 w 6736492"/>
              <a:gd name="connsiteY71" fmla="*/ 1786466 h 3505200"/>
              <a:gd name="connsiteX72" fmla="*/ 217159 w 6736492"/>
              <a:gd name="connsiteY72" fmla="*/ 1803400 h 3505200"/>
              <a:gd name="connsiteX73" fmla="*/ 352625 w 6736492"/>
              <a:gd name="connsiteY73" fmla="*/ 1811866 h 3505200"/>
              <a:gd name="connsiteX74" fmla="*/ 505025 w 6736492"/>
              <a:gd name="connsiteY74" fmla="*/ 1854200 h 3505200"/>
              <a:gd name="connsiteX75" fmla="*/ 589692 w 6736492"/>
              <a:gd name="connsiteY75" fmla="*/ 1871133 h 3505200"/>
              <a:gd name="connsiteX76" fmla="*/ 784425 w 6736492"/>
              <a:gd name="connsiteY76" fmla="*/ 1888066 h 3505200"/>
              <a:gd name="connsiteX77" fmla="*/ 835225 w 6736492"/>
              <a:gd name="connsiteY77" fmla="*/ 1896533 h 3505200"/>
              <a:gd name="connsiteX78" fmla="*/ 869092 w 6736492"/>
              <a:gd name="connsiteY78" fmla="*/ 1905000 h 3505200"/>
              <a:gd name="connsiteX79" fmla="*/ 987625 w 6736492"/>
              <a:gd name="connsiteY79" fmla="*/ 1913466 h 3505200"/>
              <a:gd name="connsiteX80" fmla="*/ 1258559 w 6736492"/>
              <a:gd name="connsiteY80" fmla="*/ 1938866 h 3505200"/>
              <a:gd name="connsiteX81" fmla="*/ 1292425 w 6736492"/>
              <a:gd name="connsiteY81" fmla="*/ 1947333 h 3505200"/>
              <a:gd name="connsiteX82" fmla="*/ 1334759 w 6736492"/>
              <a:gd name="connsiteY82" fmla="*/ 1955800 h 3505200"/>
              <a:gd name="connsiteX83" fmla="*/ 1419425 w 6736492"/>
              <a:gd name="connsiteY83" fmla="*/ 1981200 h 3505200"/>
              <a:gd name="connsiteX84" fmla="*/ 1478692 w 6736492"/>
              <a:gd name="connsiteY84" fmla="*/ 1989666 h 3505200"/>
              <a:gd name="connsiteX85" fmla="*/ 1537959 w 6736492"/>
              <a:gd name="connsiteY85" fmla="*/ 2006600 h 3505200"/>
              <a:gd name="connsiteX86" fmla="*/ 1580292 w 6736492"/>
              <a:gd name="connsiteY86" fmla="*/ 2015066 h 3505200"/>
              <a:gd name="connsiteX87" fmla="*/ 1605692 w 6736492"/>
              <a:gd name="connsiteY87" fmla="*/ 2023533 h 3505200"/>
              <a:gd name="connsiteX88" fmla="*/ 1639559 w 6736492"/>
              <a:gd name="connsiteY88" fmla="*/ 2032000 h 3505200"/>
              <a:gd name="connsiteX89" fmla="*/ 1715759 w 6736492"/>
              <a:gd name="connsiteY89" fmla="*/ 2091266 h 3505200"/>
              <a:gd name="connsiteX90" fmla="*/ 1715759 w 6736492"/>
              <a:gd name="connsiteY90" fmla="*/ 2091266 h 3505200"/>
              <a:gd name="connsiteX91" fmla="*/ 1783492 w 6736492"/>
              <a:gd name="connsiteY91" fmla="*/ 2142066 h 3505200"/>
              <a:gd name="connsiteX92" fmla="*/ 1808892 w 6736492"/>
              <a:gd name="connsiteY92" fmla="*/ 2150533 h 3505200"/>
              <a:gd name="connsiteX93" fmla="*/ 1902025 w 6736492"/>
              <a:gd name="connsiteY93" fmla="*/ 2201333 h 3505200"/>
              <a:gd name="connsiteX94" fmla="*/ 1969759 w 6736492"/>
              <a:gd name="connsiteY94" fmla="*/ 2243666 h 3505200"/>
              <a:gd name="connsiteX95" fmla="*/ 2020559 w 6736492"/>
              <a:gd name="connsiteY95" fmla="*/ 2269066 h 3505200"/>
              <a:gd name="connsiteX96" fmla="*/ 2105225 w 6736492"/>
              <a:gd name="connsiteY96" fmla="*/ 2294466 h 3505200"/>
              <a:gd name="connsiteX97" fmla="*/ 2139092 w 6736492"/>
              <a:gd name="connsiteY97" fmla="*/ 2311400 h 3505200"/>
              <a:gd name="connsiteX98" fmla="*/ 2249159 w 6736492"/>
              <a:gd name="connsiteY98" fmla="*/ 2336800 h 3505200"/>
              <a:gd name="connsiteX99" fmla="*/ 2325359 w 6736492"/>
              <a:gd name="connsiteY99" fmla="*/ 2362200 h 3505200"/>
              <a:gd name="connsiteX100" fmla="*/ 2410025 w 6736492"/>
              <a:gd name="connsiteY100" fmla="*/ 2387600 h 3505200"/>
              <a:gd name="connsiteX101" fmla="*/ 2460825 w 6736492"/>
              <a:gd name="connsiteY101" fmla="*/ 2413000 h 3505200"/>
              <a:gd name="connsiteX102" fmla="*/ 2511625 w 6736492"/>
              <a:gd name="connsiteY102" fmla="*/ 2421466 h 3505200"/>
              <a:gd name="connsiteX103" fmla="*/ 2553959 w 6736492"/>
              <a:gd name="connsiteY103" fmla="*/ 2438400 h 3505200"/>
              <a:gd name="connsiteX104" fmla="*/ 2604759 w 6736492"/>
              <a:gd name="connsiteY104" fmla="*/ 2455333 h 3505200"/>
              <a:gd name="connsiteX105" fmla="*/ 2714825 w 6736492"/>
              <a:gd name="connsiteY105" fmla="*/ 2514600 h 3505200"/>
              <a:gd name="connsiteX106" fmla="*/ 2740225 w 6736492"/>
              <a:gd name="connsiteY106" fmla="*/ 2531533 h 3505200"/>
              <a:gd name="connsiteX107" fmla="*/ 2816425 w 6736492"/>
              <a:gd name="connsiteY107" fmla="*/ 2556933 h 3505200"/>
              <a:gd name="connsiteX108" fmla="*/ 2901092 w 6736492"/>
              <a:gd name="connsiteY108" fmla="*/ 2590800 h 3505200"/>
              <a:gd name="connsiteX109" fmla="*/ 2934959 w 6736492"/>
              <a:gd name="connsiteY109" fmla="*/ 2607733 h 3505200"/>
              <a:gd name="connsiteX110" fmla="*/ 2985759 w 6736492"/>
              <a:gd name="connsiteY110" fmla="*/ 2616200 h 3505200"/>
              <a:gd name="connsiteX111" fmla="*/ 3036559 w 6736492"/>
              <a:gd name="connsiteY111" fmla="*/ 2633133 h 3505200"/>
              <a:gd name="connsiteX112" fmla="*/ 3155092 w 6736492"/>
              <a:gd name="connsiteY112" fmla="*/ 2658533 h 3505200"/>
              <a:gd name="connsiteX113" fmla="*/ 3197425 w 6736492"/>
              <a:gd name="connsiteY113" fmla="*/ 2675466 h 3505200"/>
              <a:gd name="connsiteX114" fmla="*/ 3231292 w 6736492"/>
              <a:gd name="connsiteY114" fmla="*/ 2692400 h 3505200"/>
              <a:gd name="connsiteX115" fmla="*/ 3282092 w 6736492"/>
              <a:gd name="connsiteY115" fmla="*/ 2700866 h 3505200"/>
              <a:gd name="connsiteX116" fmla="*/ 3324425 w 6736492"/>
              <a:gd name="connsiteY116" fmla="*/ 2726266 h 3505200"/>
              <a:gd name="connsiteX117" fmla="*/ 3392159 w 6736492"/>
              <a:gd name="connsiteY117" fmla="*/ 2751666 h 3505200"/>
              <a:gd name="connsiteX118" fmla="*/ 3426025 w 6736492"/>
              <a:gd name="connsiteY118" fmla="*/ 2777066 h 3505200"/>
              <a:gd name="connsiteX119" fmla="*/ 3451425 w 6736492"/>
              <a:gd name="connsiteY119" fmla="*/ 2785533 h 3505200"/>
              <a:gd name="connsiteX120" fmla="*/ 3485292 w 6736492"/>
              <a:gd name="connsiteY120" fmla="*/ 2802466 h 3505200"/>
              <a:gd name="connsiteX121" fmla="*/ 3595359 w 6736492"/>
              <a:gd name="connsiteY121" fmla="*/ 2827866 h 3505200"/>
              <a:gd name="connsiteX122" fmla="*/ 3713892 w 6736492"/>
              <a:gd name="connsiteY122" fmla="*/ 2853266 h 3505200"/>
              <a:gd name="connsiteX123" fmla="*/ 3739292 w 6736492"/>
              <a:gd name="connsiteY123" fmla="*/ 2870200 h 3505200"/>
              <a:gd name="connsiteX124" fmla="*/ 3840892 w 6736492"/>
              <a:gd name="connsiteY124" fmla="*/ 2878666 h 3505200"/>
              <a:gd name="connsiteX125" fmla="*/ 3908625 w 6736492"/>
              <a:gd name="connsiteY125" fmla="*/ 2887133 h 3505200"/>
              <a:gd name="connsiteX126" fmla="*/ 3950959 w 6736492"/>
              <a:gd name="connsiteY126" fmla="*/ 2895600 h 3505200"/>
              <a:gd name="connsiteX127" fmla="*/ 4077959 w 6736492"/>
              <a:gd name="connsiteY127" fmla="*/ 2904066 h 3505200"/>
              <a:gd name="connsiteX128" fmla="*/ 4179559 w 6736492"/>
              <a:gd name="connsiteY128" fmla="*/ 2921000 h 3505200"/>
              <a:gd name="connsiteX129" fmla="*/ 4408159 w 6736492"/>
              <a:gd name="connsiteY129" fmla="*/ 2929466 h 3505200"/>
              <a:gd name="connsiteX130" fmla="*/ 4602892 w 6736492"/>
              <a:gd name="connsiteY130" fmla="*/ 2937933 h 3505200"/>
              <a:gd name="connsiteX131" fmla="*/ 4696025 w 6736492"/>
              <a:gd name="connsiteY131" fmla="*/ 2946400 h 3505200"/>
              <a:gd name="connsiteX132" fmla="*/ 4780692 w 6736492"/>
              <a:gd name="connsiteY132" fmla="*/ 2971800 h 3505200"/>
              <a:gd name="connsiteX133" fmla="*/ 4907692 w 6736492"/>
              <a:gd name="connsiteY133" fmla="*/ 2988733 h 3505200"/>
              <a:gd name="connsiteX134" fmla="*/ 5195559 w 6736492"/>
              <a:gd name="connsiteY134" fmla="*/ 3005666 h 3505200"/>
              <a:gd name="connsiteX135" fmla="*/ 5220959 w 6736492"/>
              <a:gd name="connsiteY135" fmla="*/ 3014133 h 3505200"/>
              <a:gd name="connsiteX136" fmla="*/ 5246359 w 6736492"/>
              <a:gd name="connsiteY136" fmla="*/ 3031066 h 3505200"/>
              <a:gd name="connsiteX137" fmla="*/ 5288692 w 6736492"/>
              <a:gd name="connsiteY137" fmla="*/ 3039533 h 3505200"/>
              <a:gd name="connsiteX138" fmla="*/ 5322559 w 6736492"/>
              <a:gd name="connsiteY138" fmla="*/ 3056466 h 3505200"/>
              <a:gd name="connsiteX139" fmla="*/ 5356425 w 6736492"/>
              <a:gd name="connsiteY139" fmla="*/ 3064933 h 3505200"/>
              <a:gd name="connsiteX140" fmla="*/ 5381825 w 6736492"/>
              <a:gd name="connsiteY140" fmla="*/ 3073400 h 3505200"/>
              <a:gd name="connsiteX141" fmla="*/ 5458025 w 6736492"/>
              <a:gd name="connsiteY141" fmla="*/ 3107266 h 3505200"/>
              <a:gd name="connsiteX142" fmla="*/ 5483425 w 6736492"/>
              <a:gd name="connsiteY142" fmla="*/ 3115733 h 3505200"/>
              <a:gd name="connsiteX143" fmla="*/ 5542692 w 6736492"/>
              <a:gd name="connsiteY143" fmla="*/ 3158066 h 3505200"/>
              <a:gd name="connsiteX144" fmla="*/ 5568092 w 6736492"/>
              <a:gd name="connsiteY144" fmla="*/ 3166533 h 3505200"/>
              <a:gd name="connsiteX145" fmla="*/ 5593492 w 6736492"/>
              <a:gd name="connsiteY145" fmla="*/ 3183466 h 3505200"/>
              <a:gd name="connsiteX146" fmla="*/ 5618892 w 6736492"/>
              <a:gd name="connsiteY146" fmla="*/ 3191933 h 3505200"/>
              <a:gd name="connsiteX147" fmla="*/ 5644292 w 6736492"/>
              <a:gd name="connsiteY147" fmla="*/ 3208866 h 3505200"/>
              <a:gd name="connsiteX148" fmla="*/ 5695092 w 6736492"/>
              <a:gd name="connsiteY148" fmla="*/ 3217333 h 3505200"/>
              <a:gd name="connsiteX149" fmla="*/ 5728959 w 6736492"/>
              <a:gd name="connsiteY149" fmla="*/ 3234266 h 3505200"/>
              <a:gd name="connsiteX150" fmla="*/ 5745892 w 6736492"/>
              <a:gd name="connsiteY150" fmla="*/ 3251200 h 3505200"/>
              <a:gd name="connsiteX151" fmla="*/ 5847492 w 6736492"/>
              <a:gd name="connsiteY151" fmla="*/ 3268133 h 3505200"/>
              <a:gd name="connsiteX152" fmla="*/ 5872892 w 6736492"/>
              <a:gd name="connsiteY152" fmla="*/ 3285066 h 3505200"/>
              <a:gd name="connsiteX153" fmla="*/ 6033759 w 6736492"/>
              <a:gd name="connsiteY153" fmla="*/ 3302000 h 3505200"/>
              <a:gd name="connsiteX154" fmla="*/ 6093025 w 6736492"/>
              <a:gd name="connsiteY154" fmla="*/ 3318933 h 3505200"/>
              <a:gd name="connsiteX155" fmla="*/ 6135359 w 6736492"/>
              <a:gd name="connsiteY155" fmla="*/ 3335866 h 3505200"/>
              <a:gd name="connsiteX156" fmla="*/ 6160759 w 6736492"/>
              <a:gd name="connsiteY156" fmla="*/ 3344333 h 3505200"/>
              <a:gd name="connsiteX157" fmla="*/ 6194625 w 6736492"/>
              <a:gd name="connsiteY157" fmla="*/ 3361266 h 3505200"/>
              <a:gd name="connsiteX158" fmla="*/ 6245425 w 6736492"/>
              <a:gd name="connsiteY158" fmla="*/ 3386666 h 3505200"/>
              <a:gd name="connsiteX159" fmla="*/ 6330092 w 6736492"/>
              <a:gd name="connsiteY159" fmla="*/ 3403600 h 3505200"/>
              <a:gd name="connsiteX160" fmla="*/ 6431692 w 6736492"/>
              <a:gd name="connsiteY160" fmla="*/ 3420533 h 3505200"/>
              <a:gd name="connsiteX161" fmla="*/ 6457092 w 6736492"/>
              <a:gd name="connsiteY161" fmla="*/ 3429000 h 3505200"/>
              <a:gd name="connsiteX162" fmla="*/ 6490959 w 6736492"/>
              <a:gd name="connsiteY162" fmla="*/ 3437466 h 3505200"/>
              <a:gd name="connsiteX163" fmla="*/ 6541759 w 6736492"/>
              <a:gd name="connsiteY163" fmla="*/ 3454400 h 3505200"/>
              <a:gd name="connsiteX164" fmla="*/ 6567159 w 6736492"/>
              <a:gd name="connsiteY164" fmla="*/ 3462866 h 3505200"/>
              <a:gd name="connsiteX165" fmla="*/ 6651825 w 6736492"/>
              <a:gd name="connsiteY165" fmla="*/ 3479800 h 3505200"/>
              <a:gd name="connsiteX166" fmla="*/ 6702625 w 6736492"/>
              <a:gd name="connsiteY166" fmla="*/ 3496733 h 3505200"/>
              <a:gd name="connsiteX167" fmla="*/ 6728025 w 6736492"/>
              <a:gd name="connsiteY167" fmla="*/ 3505200 h 3505200"/>
              <a:gd name="connsiteX168" fmla="*/ 6736492 w 6736492"/>
              <a:gd name="connsiteY168" fmla="*/ 3471333 h 3505200"/>
              <a:gd name="connsiteX169" fmla="*/ 6728025 w 6736492"/>
              <a:gd name="connsiteY169" fmla="*/ 3437466 h 3505200"/>
              <a:gd name="connsiteX170" fmla="*/ 6719559 w 6736492"/>
              <a:gd name="connsiteY170" fmla="*/ 3412066 h 3505200"/>
              <a:gd name="connsiteX171" fmla="*/ 6677225 w 6736492"/>
              <a:gd name="connsiteY171" fmla="*/ 3361266 h 3505200"/>
              <a:gd name="connsiteX172" fmla="*/ 6651825 w 6736492"/>
              <a:gd name="connsiteY172" fmla="*/ 3276600 h 3505200"/>
              <a:gd name="connsiteX173" fmla="*/ 6626425 w 6736492"/>
              <a:gd name="connsiteY173" fmla="*/ 3107266 h 3505200"/>
              <a:gd name="connsiteX174" fmla="*/ 6617959 w 6736492"/>
              <a:gd name="connsiteY174" fmla="*/ 3039533 h 3505200"/>
              <a:gd name="connsiteX175" fmla="*/ 6304692 w 6736492"/>
              <a:gd name="connsiteY175" fmla="*/ 3014133 h 3505200"/>
              <a:gd name="connsiteX176" fmla="*/ 6253892 w 6736492"/>
              <a:gd name="connsiteY176" fmla="*/ 3005666 h 3505200"/>
              <a:gd name="connsiteX177" fmla="*/ 6186159 w 6736492"/>
              <a:gd name="connsiteY177" fmla="*/ 2988733 h 3505200"/>
              <a:gd name="connsiteX178" fmla="*/ 6084559 w 6736492"/>
              <a:gd name="connsiteY178" fmla="*/ 2980266 h 3505200"/>
              <a:gd name="connsiteX179" fmla="*/ 6042225 w 6736492"/>
              <a:gd name="connsiteY179" fmla="*/ 2971800 h 3505200"/>
              <a:gd name="connsiteX180" fmla="*/ 5966025 w 6736492"/>
              <a:gd name="connsiteY180" fmla="*/ 2963333 h 3505200"/>
              <a:gd name="connsiteX181" fmla="*/ 5932159 w 6736492"/>
              <a:gd name="connsiteY181" fmla="*/ 2946400 h 3505200"/>
              <a:gd name="connsiteX182" fmla="*/ 5881359 w 6736492"/>
              <a:gd name="connsiteY182" fmla="*/ 2937933 h 3505200"/>
              <a:gd name="connsiteX183" fmla="*/ 5822092 w 6736492"/>
              <a:gd name="connsiteY183" fmla="*/ 2912533 h 3505200"/>
              <a:gd name="connsiteX184" fmla="*/ 5678159 w 6736492"/>
              <a:gd name="connsiteY184" fmla="*/ 2887133 h 3505200"/>
              <a:gd name="connsiteX185" fmla="*/ 5601959 w 6736492"/>
              <a:gd name="connsiteY185" fmla="*/ 2861733 h 3505200"/>
              <a:gd name="connsiteX186" fmla="*/ 5576559 w 6736492"/>
              <a:gd name="connsiteY186" fmla="*/ 2853266 h 3505200"/>
              <a:gd name="connsiteX187" fmla="*/ 5551159 w 6736492"/>
              <a:gd name="connsiteY187" fmla="*/ 2844800 h 3505200"/>
              <a:gd name="connsiteX188" fmla="*/ 5483425 w 6736492"/>
              <a:gd name="connsiteY188" fmla="*/ 2810933 h 3505200"/>
              <a:gd name="connsiteX189" fmla="*/ 5441092 w 6736492"/>
              <a:gd name="connsiteY189" fmla="*/ 2794000 h 3505200"/>
              <a:gd name="connsiteX190" fmla="*/ 5381825 w 6736492"/>
              <a:gd name="connsiteY190" fmla="*/ 2760133 h 3505200"/>
              <a:gd name="connsiteX191" fmla="*/ 5331025 w 6736492"/>
              <a:gd name="connsiteY191" fmla="*/ 2743200 h 3505200"/>
              <a:gd name="connsiteX192" fmla="*/ 5305625 w 6736492"/>
              <a:gd name="connsiteY192" fmla="*/ 2726266 h 3505200"/>
              <a:gd name="connsiteX193" fmla="*/ 5263292 w 6736492"/>
              <a:gd name="connsiteY193" fmla="*/ 2709333 h 3505200"/>
              <a:gd name="connsiteX194" fmla="*/ 5237892 w 6736492"/>
              <a:gd name="connsiteY194" fmla="*/ 2700866 h 3505200"/>
              <a:gd name="connsiteX195" fmla="*/ 5212492 w 6736492"/>
              <a:gd name="connsiteY195" fmla="*/ 2683933 h 3505200"/>
              <a:gd name="connsiteX196" fmla="*/ 5127825 w 6736492"/>
              <a:gd name="connsiteY196" fmla="*/ 2667000 h 3505200"/>
              <a:gd name="connsiteX197" fmla="*/ 5068559 w 6736492"/>
              <a:gd name="connsiteY197" fmla="*/ 2650066 h 3505200"/>
              <a:gd name="connsiteX198" fmla="*/ 5017759 w 6736492"/>
              <a:gd name="connsiteY198" fmla="*/ 2641600 h 3505200"/>
              <a:gd name="connsiteX199" fmla="*/ 4983892 w 6736492"/>
              <a:gd name="connsiteY199" fmla="*/ 2633133 h 3505200"/>
              <a:gd name="connsiteX200" fmla="*/ 4941559 w 6736492"/>
              <a:gd name="connsiteY200" fmla="*/ 2624666 h 3505200"/>
              <a:gd name="connsiteX201" fmla="*/ 4916159 w 6736492"/>
              <a:gd name="connsiteY201" fmla="*/ 2607733 h 3505200"/>
              <a:gd name="connsiteX202" fmla="*/ 4823025 w 6736492"/>
              <a:gd name="connsiteY202" fmla="*/ 2590800 h 3505200"/>
              <a:gd name="connsiteX203" fmla="*/ 4755292 w 6736492"/>
              <a:gd name="connsiteY203" fmla="*/ 2582333 h 3505200"/>
              <a:gd name="connsiteX204" fmla="*/ 4704492 w 6736492"/>
              <a:gd name="connsiteY204" fmla="*/ 2573866 h 3505200"/>
              <a:gd name="connsiteX205" fmla="*/ 4628292 w 6736492"/>
              <a:gd name="connsiteY205" fmla="*/ 2565400 h 3505200"/>
              <a:gd name="connsiteX206" fmla="*/ 4535159 w 6736492"/>
              <a:gd name="connsiteY206" fmla="*/ 2540000 h 3505200"/>
              <a:gd name="connsiteX207" fmla="*/ 4501292 w 6736492"/>
              <a:gd name="connsiteY207" fmla="*/ 2531533 h 3505200"/>
              <a:gd name="connsiteX208" fmla="*/ 4458959 w 6736492"/>
              <a:gd name="connsiteY208" fmla="*/ 2523066 h 3505200"/>
              <a:gd name="connsiteX209" fmla="*/ 4408159 w 6736492"/>
              <a:gd name="connsiteY209" fmla="*/ 2506133 h 3505200"/>
              <a:gd name="connsiteX210" fmla="*/ 4331959 w 6736492"/>
              <a:gd name="connsiteY210" fmla="*/ 2497666 h 3505200"/>
              <a:gd name="connsiteX211" fmla="*/ 4306559 w 6736492"/>
              <a:gd name="connsiteY211" fmla="*/ 2480733 h 3505200"/>
              <a:gd name="connsiteX212" fmla="*/ 4213425 w 6736492"/>
              <a:gd name="connsiteY212" fmla="*/ 2446866 h 3505200"/>
              <a:gd name="connsiteX213" fmla="*/ 4171092 w 6736492"/>
              <a:gd name="connsiteY213" fmla="*/ 2429933 h 3505200"/>
              <a:gd name="connsiteX214" fmla="*/ 4137225 w 6736492"/>
              <a:gd name="connsiteY214" fmla="*/ 2413000 h 3505200"/>
              <a:gd name="connsiteX215" fmla="*/ 4094892 w 6736492"/>
              <a:gd name="connsiteY215" fmla="*/ 2396066 h 3505200"/>
              <a:gd name="connsiteX216" fmla="*/ 4069492 w 6736492"/>
              <a:gd name="connsiteY216" fmla="*/ 2379133 h 3505200"/>
              <a:gd name="connsiteX217" fmla="*/ 4001759 w 6736492"/>
              <a:gd name="connsiteY217" fmla="*/ 2370666 h 3505200"/>
              <a:gd name="connsiteX218" fmla="*/ 3925559 w 6736492"/>
              <a:gd name="connsiteY218" fmla="*/ 2336800 h 3505200"/>
              <a:gd name="connsiteX219" fmla="*/ 3900159 w 6736492"/>
              <a:gd name="connsiteY219" fmla="*/ 2328333 h 3505200"/>
              <a:gd name="connsiteX220" fmla="*/ 3874759 w 6736492"/>
              <a:gd name="connsiteY220" fmla="*/ 2319866 h 3505200"/>
              <a:gd name="connsiteX221" fmla="*/ 3764692 w 6736492"/>
              <a:gd name="connsiteY221" fmla="*/ 2286000 h 3505200"/>
              <a:gd name="connsiteX222" fmla="*/ 3722359 w 6736492"/>
              <a:gd name="connsiteY222" fmla="*/ 2269066 h 3505200"/>
              <a:gd name="connsiteX223" fmla="*/ 3654625 w 6736492"/>
              <a:gd name="connsiteY223" fmla="*/ 2235200 h 3505200"/>
              <a:gd name="connsiteX224" fmla="*/ 3603825 w 6736492"/>
              <a:gd name="connsiteY224" fmla="*/ 2226733 h 3505200"/>
              <a:gd name="connsiteX225" fmla="*/ 3553025 w 6736492"/>
              <a:gd name="connsiteY225" fmla="*/ 2192866 h 3505200"/>
              <a:gd name="connsiteX226" fmla="*/ 3502225 w 6736492"/>
              <a:gd name="connsiteY226" fmla="*/ 2175933 h 3505200"/>
              <a:gd name="connsiteX227" fmla="*/ 3459892 w 6736492"/>
              <a:gd name="connsiteY227" fmla="*/ 2159000 h 3505200"/>
              <a:gd name="connsiteX228" fmla="*/ 3341359 w 6736492"/>
              <a:gd name="connsiteY228" fmla="*/ 2142066 h 3505200"/>
              <a:gd name="connsiteX229" fmla="*/ 3248225 w 6736492"/>
              <a:gd name="connsiteY229" fmla="*/ 2133600 h 3505200"/>
              <a:gd name="connsiteX230" fmla="*/ 3172025 w 6736492"/>
              <a:gd name="connsiteY230" fmla="*/ 2108200 h 3505200"/>
              <a:gd name="connsiteX231" fmla="*/ 3129692 w 6736492"/>
              <a:gd name="connsiteY231" fmla="*/ 2099733 h 3505200"/>
              <a:gd name="connsiteX232" fmla="*/ 3095825 w 6736492"/>
              <a:gd name="connsiteY232" fmla="*/ 2082800 h 3505200"/>
              <a:gd name="connsiteX233" fmla="*/ 3053492 w 6736492"/>
              <a:gd name="connsiteY233" fmla="*/ 2074333 h 3505200"/>
              <a:gd name="connsiteX234" fmla="*/ 2977292 w 6736492"/>
              <a:gd name="connsiteY234" fmla="*/ 2057400 h 3505200"/>
              <a:gd name="connsiteX235" fmla="*/ 2850292 w 6736492"/>
              <a:gd name="connsiteY235" fmla="*/ 2032000 h 3505200"/>
              <a:gd name="connsiteX236" fmla="*/ 2782559 w 6736492"/>
              <a:gd name="connsiteY236" fmla="*/ 2006600 h 3505200"/>
              <a:gd name="connsiteX237" fmla="*/ 2740225 w 6736492"/>
              <a:gd name="connsiteY237" fmla="*/ 1989666 h 3505200"/>
              <a:gd name="connsiteX238" fmla="*/ 2664025 w 6736492"/>
              <a:gd name="connsiteY238" fmla="*/ 1972733 h 3505200"/>
              <a:gd name="connsiteX239" fmla="*/ 2587825 w 6736492"/>
              <a:gd name="connsiteY239" fmla="*/ 1947333 h 3505200"/>
              <a:gd name="connsiteX240" fmla="*/ 2553959 w 6736492"/>
              <a:gd name="connsiteY240" fmla="*/ 1930400 h 3505200"/>
              <a:gd name="connsiteX241" fmla="*/ 2486225 w 6736492"/>
              <a:gd name="connsiteY241" fmla="*/ 1896533 h 3505200"/>
              <a:gd name="connsiteX242" fmla="*/ 2401559 w 6736492"/>
              <a:gd name="connsiteY242" fmla="*/ 1879600 h 3505200"/>
              <a:gd name="connsiteX243" fmla="*/ 2376159 w 6736492"/>
              <a:gd name="connsiteY243" fmla="*/ 1871133 h 3505200"/>
              <a:gd name="connsiteX244" fmla="*/ 2266092 w 6736492"/>
              <a:gd name="connsiteY244" fmla="*/ 1845733 h 3505200"/>
              <a:gd name="connsiteX245" fmla="*/ 2172959 w 6736492"/>
              <a:gd name="connsiteY245" fmla="*/ 1837266 h 3505200"/>
              <a:gd name="connsiteX246" fmla="*/ 1961292 w 6736492"/>
              <a:gd name="connsiteY246" fmla="*/ 1811866 h 3505200"/>
              <a:gd name="connsiteX247" fmla="*/ 1910492 w 6736492"/>
              <a:gd name="connsiteY247" fmla="*/ 1794933 h 3505200"/>
              <a:gd name="connsiteX248" fmla="*/ 1851225 w 6736492"/>
              <a:gd name="connsiteY248" fmla="*/ 1786466 h 3505200"/>
              <a:gd name="connsiteX249" fmla="*/ 1808892 w 6736492"/>
              <a:gd name="connsiteY249" fmla="*/ 1778000 h 3505200"/>
              <a:gd name="connsiteX250" fmla="*/ 1766559 w 6736492"/>
              <a:gd name="connsiteY250" fmla="*/ 1761066 h 3505200"/>
              <a:gd name="connsiteX251" fmla="*/ 1732692 w 6736492"/>
              <a:gd name="connsiteY251" fmla="*/ 1752600 h 3505200"/>
              <a:gd name="connsiteX252" fmla="*/ 1775025 w 6736492"/>
              <a:gd name="connsiteY252" fmla="*/ 1744133 h 3505200"/>
              <a:gd name="connsiteX253" fmla="*/ 1825825 w 6736492"/>
              <a:gd name="connsiteY253" fmla="*/ 1735666 h 3505200"/>
              <a:gd name="connsiteX254" fmla="*/ 1851225 w 6736492"/>
              <a:gd name="connsiteY254" fmla="*/ 1718733 h 3505200"/>
              <a:gd name="connsiteX255" fmla="*/ 1918959 w 6736492"/>
              <a:gd name="connsiteY255" fmla="*/ 1710266 h 3505200"/>
              <a:gd name="connsiteX256" fmla="*/ 1978225 w 6736492"/>
              <a:gd name="connsiteY256" fmla="*/ 1701800 h 3505200"/>
              <a:gd name="connsiteX257" fmla="*/ 2003625 w 6736492"/>
              <a:gd name="connsiteY257" fmla="*/ 1693333 h 3505200"/>
              <a:gd name="connsiteX258" fmla="*/ 2130625 w 6736492"/>
              <a:gd name="connsiteY258" fmla="*/ 1676400 h 3505200"/>
              <a:gd name="connsiteX259" fmla="*/ 2164492 w 6736492"/>
              <a:gd name="connsiteY259" fmla="*/ 1667933 h 3505200"/>
              <a:gd name="connsiteX260" fmla="*/ 2240692 w 6736492"/>
              <a:gd name="connsiteY260" fmla="*/ 1659466 h 3505200"/>
              <a:gd name="connsiteX261" fmla="*/ 2274559 w 6736492"/>
              <a:gd name="connsiteY261" fmla="*/ 1642533 h 3505200"/>
              <a:gd name="connsiteX262" fmla="*/ 2299959 w 6736492"/>
              <a:gd name="connsiteY262" fmla="*/ 1634066 h 3505200"/>
              <a:gd name="connsiteX263" fmla="*/ 2426959 w 6736492"/>
              <a:gd name="connsiteY263" fmla="*/ 1617133 h 3505200"/>
              <a:gd name="connsiteX264" fmla="*/ 2469292 w 6736492"/>
              <a:gd name="connsiteY264" fmla="*/ 1608666 h 3505200"/>
              <a:gd name="connsiteX265" fmla="*/ 2494692 w 6736492"/>
              <a:gd name="connsiteY265" fmla="*/ 1591733 h 3505200"/>
              <a:gd name="connsiteX266" fmla="*/ 2638625 w 6736492"/>
              <a:gd name="connsiteY266" fmla="*/ 1583266 h 3505200"/>
              <a:gd name="connsiteX267" fmla="*/ 2706359 w 6736492"/>
              <a:gd name="connsiteY267" fmla="*/ 1574800 h 3505200"/>
              <a:gd name="connsiteX268" fmla="*/ 2731759 w 6736492"/>
              <a:gd name="connsiteY268" fmla="*/ 1566333 h 3505200"/>
              <a:gd name="connsiteX269" fmla="*/ 2765625 w 6736492"/>
              <a:gd name="connsiteY269" fmla="*/ 1557866 h 3505200"/>
              <a:gd name="connsiteX270" fmla="*/ 2807959 w 6736492"/>
              <a:gd name="connsiteY270" fmla="*/ 1540933 h 3505200"/>
              <a:gd name="connsiteX271" fmla="*/ 2884159 w 6736492"/>
              <a:gd name="connsiteY271" fmla="*/ 1524000 h 3505200"/>
              <a:gd name="connsiteX272" fmla="*/ 2918025 w 6736492"/>
              <a:gd name="connsiteY272" fmla="*/ 1507066 h 3505200"/>
              <a:gd name="connsiteX273" fmla="*/ 2977292 w 6736492"/>
              <a:gd name="connsiteY273" fmla="*/ 1490133 h 3505200"/>
              <a:gd name="connsiteX274" fmla="*/ 3053492 w 6736492"/>
              <a:gd name="connsiteY274" fmla="*/ 1464733 h 3505200"/>
              <a:gd name="connsiteX275" fmla="*/ 3078892 w 6736492"/>
              <a:gd name="connsiteY275" fmla="*/ 1456266 h 3505200"/>
              <a:gd name="connsiteX276" fmla="*/ 3104292 w 6736492"/>
              <a:gd name="connsiteY276" fmla="*/ 1447800 h 3505200"/>
              <a:gd name="connsiteX277" fmla="*/ 3172025 w 6736492"/>
              <a:gd name="connsiteY277" fmla="*/ 1422400 h 3505200"/>
              <a:gd name="connsiteX278" fmla="*/ 3222825 w 6736492"/>
              <a:gd name="connsiteY278" fmla="*/ 1405466 h 3505200"/>
              <a:gd name="connsiteX279" fmla="*/ 3256692 w 6736492"/>
              <a:gd name="connsiteY279" fmla="*/ 1388533 h 3505200"/>
              <a:gd name="connsiteX280" fmla="*/ 3299025 w 6736492"/>
              <a:gd name="connsiteY280" fmla="*/ 1371600 h 3505200"/>
              <a:gd name="connsiteX281" fmla="*/ 3332892 w 6736492"/>
              <a:gd name="connsiteY281" fmla="*/ 1354666 h 3505200"/>
              <a:gd name="connsiteX282" fmla="*/ 3375225 w 6736492"/>
              <a:gd name="connsiteY282" fmla="*/ 1346200 h 3505200"/>
              <a:gd name="connsiteX283" fmla="*/ 3392159 w 6736492"/>
              <a:gd name="connsiteY283" fmla="*/ 1329266 h 3505200"/>
              <a:gd name="connsiteX284" fmla="*/ 3442959 w 6736492"/>
              <a:gd name="connsiteY284" fmla="*/ 1312333 h 3505200"/>
              <a:gd name="connsiteX285" fmla="*/ 3536092 w 6736492"/>
              <a:gd name="connsiteY285" fmla="*/ 1286933 h 3505200"/>
              <a:gd name="connsiteX286" fmla="*/ 3578425 w 6736492"/>
              <a:gd name="connsiteY286" fmla="*/ 1270000 h 3505200"/>
              <a:gd name="connsiteX287" fmla="*/ 3629225 w 6736492"/>
              <a:gd name="connsiteY287" fmla="*/ 1253066 h 3505200"/>
              <a:gd name="connsiteX288" fmla="*/ 3654625 w 6736492"/>
              <a:gd name="connsiteY288" fmla="*/ 1244600 h 3505200"/>
              <a:gd name="connsiteX289" fmla="*/ 3713892 w 6736492"/>
              <a:gd name="connsiteY289" fmla="*/ 1219200 h 3505200"/>
              <a:gd name="connsiteX290" fmla="*/ 3764692 w 6736492"/>
              <a:gd name="connsiteY290" fmla="*/ 1210733 h 3505200"/>
              <a:gd name="connsiteX291" fmla="*/ 3874759 w 6736492"/>
              <a:gd name="connsiteY291" fmla="*/ 1168400 h 3505200"/>
              <a:gd name="connsiteX292" fmla="*/ 4001759 w 6736492"/>
              <a:gd name="connsiteY292" fmla="*/ 1151466 h 3505200"/>
              <a:gd name="connsiteX293" fmla="*/ 4094892 w 6736492"/>
              <a:gd name="connsiteY293" fmla="*/ 1126066 h 3505200"/>
              <a:gd name="connsiteX294" fmla="*/ 4289625 w 6736492"/>
              <a:gd name="connsiteY294" fmla="*/ 1109133 h 3505200"/>
              <a:gd name="connsiteX295" fmla="*/ 4408159 w 6736492"/>
              <a:gd name="connsiteY295" fmla="*/ 1075266 h 3505200"/>
              <a:gd name="connsiteX296" fmla="*/ 4492825 w 6736492"/>
              <a:gd name="connsiteY296" fmla="*/ 1066800 h 3505200"/>
              <a:gd name="connsiteX297" fmla="*/ 4577492 w 6736492"/>
              <a:gd name="connsiteY297" fmla="*/ 1041400 h 3505200"/>
              <a:gd name="connsiteX298" fmla="*/ 4704492 w 6736492"/>
              <a:gd name="connsiteY298" fmla="*/ 1016000 h 3505200"/>
              <a:gd name="connsiteX299" fmla="*/ 4797625 w 6736492"/>
              <a:gd name="connsiteY299" fmla="*/ 1007533 h 3505200"/>
              <a:gd name="connsiteX300" fmla="*/ 4873825 w 6736492"/>
              <a:gd name="connsiteY300" fmla="*/ 990600 h 3505200"/>
              <a:gd name="connsiteX301" fmla="*/ 4983892 w 6736492"/>
              <a:gd name="connsiteY301" fmla="*/ 973666 h 3505200"/>
              <a:gd name="connsiteX302" fmla="*/ 5017759 w 6736492"/>
              <a:gd name="connsiteY302" fmla="*/ 965200 h 3505200"/>
              <a:gd name="connsiteX303" fmla="*/ 5136292 w 6736492"/>
              <a:gd name="connsiteY303" fmla="*/ 939800 h 3505200"/>
              <a:gd name="connsiteX304" fmla="*/ 5195559 w 6736492"/>
              <a:gd name="connsiteY304" fmla="*/ 914400 h 3505200"/>
              <a:gd name="connsiteX305" fmla="*/ 5237892 w 6736492"/>
              <a:gd name="connsiteY305" fmla="*/ 897466 h 3505200"/>
              <a:gd name="connsiteX306" fmla="*/ 5271759 w 6736492"/>
              <a:gd name="connsiteY306" fmla="*/ 889000 h 3505200"/>
              <a:gd name="connsiteX307" fmla="*/ 5322559 w 6736492"/>
              <a:gd name="connsiteY307" fmla="*/ 863600 h 3505200"/>
              <a:gd name="connsiteX308" fmla="*/ 5356425 w 6736492"/>
              <a:gd name="connsiteY308" fmla="*/ 855133 h 3505200"/>
              <a:gd name="connsiteX309" fmla="*/ 5432625 w 6736492"/>
              <a:gd name="connsiteY309" fmla="*/ 838200 h 3505200"/>
              <a:gd name="connsiteX310" fmla="*/ 5458025 w 6736492"/>
              <a:gd name="connsiteY310" fmla="*/ 829733 h 3505200"/>
              <a:gd name="connsiteX311" fmla="*/ 5491892 w 6736492"/>
              <a:gd name="connsiteY311" fmla="*/ 821266 h 3505200"/>
              <a:gd name="connsiteX312" fmla="*/ 5525759 w 6736492"/>
              <a:gd name="connsiteY312" fmla="*/ 795866 h 3505200"/>
              <a:gd name="connsiteX313" fmla="*/ 5661225 w 6736492"/>
              <a:gd name="connsiteY313" fmla="*/ 787400 h 3505200"/>
              <a:gd name="connsiteX314" fmla="*/ 5737425 w 6736492"/>
              <a:gd name="connsiteY314" fmla="*/ 778933 h 3505200"/>
              <a:gd name="connsiteX315" fmla="*/ 5822092 w 6736492"/>
              <a:gd name="connsiteY315" fmla="*/ 770466 h 3505200"/>
              <a:gd name="connsiteX316" fmla="*/ 5872892 w 6736492"/>
              <a:gd name="connsiteY316" fmla="*/ 762000 h 3505200"/>
              <a:gd name="connsiteX317" fmla="*/ 5932159 w 6736492"/>
              <a:gd name="connsiteY317" fmla="*/ 753533 h 3505200"/>
              <a:gd name="connsiteX318" fmla="*/ 5974492 w 6736492"/>
              <a:gd name="connsiteY318" fmla="*/ 745066 h 3505200"/>
              <a:gd name="connsiteX319" fmla="*/ 6042225 w 6736492"/>
              <a:gd name="connsiteY319" fmla="*/ 736600 h 3505200"/>
              <a:gd name="connsiteX320" fmla="*/ 6109959 w 6736492"/>
              <a:gd name="connsiteY320" fmla="*/ 719666 h 3505200"/>
              <a:gd name="connsiteX321" fmla="*/ 6186159 w 6736492"/>
              <a:gd name="connsiteY321" fmla="*/ 711200 h 3505200"/>
              <a:gd name="connsiteX322" fmla="*/ 6211559 w 6736492"/>
              <a:gd name="connsiteY322" fmla="*/ 694266 h 3505200"/>
              <a:gd name="connsiteX323" fmla="*/ 6296225 w 6736492"/>
              <a:gd name="connsiteY323" fmla="*/ 677333 h 3505200"/>
              <a:gd name="connsiteX324" fmla="*/ 6330092 w 6736492"/>
              <a:gd name="connsiteY324" fmla="*/ 668866 h 3505200"/>
              <a:gd name="connsiteX325" fmla="*/ 6389359 w 6736492"/>
              <a:gd name="connsiteY325" fmla="*/ 643466 h 3505200"/>
              <a:gd name="connsiteX326" fmla="*/ 6414759 w 6736492"/>
              <a:gd name="connsiteY326" fmla="*/ 626533 h 3505200"/>
              <a:gd name="connsiteX327" fmla="*/ 6499425 w 6736492"/>
              <a:gd name="connsiteY327" fmla="*/ 601133 h 3505200"/>
              <a:gd name="connsiteX328" fmla="*/ 6550225 w 6736492"/>
              <a:gd name="connsiteY328" fmla="*/ 575733 h 3505200"/>
              <a:gd name="connsiteX329" fmla="*/ 6575625 w 6736492"/>
              <a:gd name="connsiteY329" fmla="*/ 558800 h 3505200"/>
              <a:gd name="connsiteX330" fmla="*/ 6651825 w 6736492"/>
              <a:gd name="connsiteY330" fmla="*/ 533400 h 3505200"/>
              <a:gd name="connsiteX331" fmla="*/ 6677225 w 6736492"/>
              <a:gd name="connsiteY331" fmla="*/ 524933 h 3505200"/>
              <a:gd name="connsiteX332" fmla="*/ 6719559 w 6736492"/>
              <a:gd name="connsiteY332" fmla="*/ 491066 h 3505200"/>
              <a:gd name="connsiteX333" fmla="*/ 6711092 w 6736492"/>
              <a:gd name="connsiteY333" fmla="*/ 372533 h 3505200"/>
              <a:gd name="connsiteX334" fmla="*/ 6702625 w 6736492"/>
              <a:gd name="connsiteY334" fmla="*/ 76200 h 3505200"/>
              <a:gd name="connsiteX335" fmla="*/ 6685692 w 6736492"/>
              <a:gd name="connsiteY335" fmla="*/ 0 h 3505200"/>
              <a:gd name="connsiteX336" fmla="*/ 6660292 w 6736492"/>
              <a:gd name="connsiteY336" fmla="*/ 8466 h 3505200"/>
              <a:gd name="connsiteX337" fmla="*/ 6651825 w 6736492"/>
              <a:gd name="connsiteY337" fmla="*/ 33866 h 3505200"/>
              <a:gd name="connsiteX338" fmla="*/ 6660292 w 6736492"/>
              <a:gd name="connsiteY338"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714825 w 6736492"/>
              <a:gd name="connsiteY57" fmla="*/ 1126066 h 3505200"/>
              <a:gd name="connsiteX58" fmla="*/ 2680959 w 6736492"/>
              <a:gd name="connsiteY58" fmla="*/ 1134533 h 3505200"/>
              <a:gd name="connsiteX59" fmla="*/ 2621692 w 6736492"/>
              <a:gd name="connsiteY59" fmla="*/ 1143000 h 3505200"/>
              <a:gd name="connsiteX60" fmla="*/ 2596292 w 6736492"/>
              <a:gd name="connsiteY60" fmla="*/ 1159933 h 3505200"/>
              <a:gd name="connsiteX61" fmla="*/ 2528559 w 6736492"/>
              <a:gd name="connsiteY61" fmla="*/ 1176866 h 3505200"/>
              <a:gd name="connsiteX62" fmla="*/ 2494692 w 6736492"/>
              <a:gd name="connsiteY62" fmla="*/ 1185333 h 3505200"/>
              <a:gd name="connsiteX63" fmla="*/ 2426959 w 6736492"/>
              <a:gd name="connsiteY63" fmla="*/ 1193800 h 3505200"/>
              <a:gd name="connsiteX64" fmla="*/ 2359225 w 6736492"/>
              <a:gd name="connsiteY64" fmla="*/ 1210733 h 3505200"/>
              <a:gd name="connsiteX65" fmla="*/ 2274559 w 6736492"/>
              <a:gd name="connsiteY65" fmla="*/ 1227666 h 3505200"/>
              <a:gd name="connsiteX66" fmla="*/ 2249159 w 6736492"/>
              <a:gd name="connsiteY66" fmla="*/ 1236133 h 3505200"/>
              <a:gd name="connsiteX67" fmla="*/ 2198359 w 6736492"/>
              <a:gd name="connsiteY67" fmla="*/ 1244600 h 3505200"/>
              <a:gd name="connsiteX68" fmla="*/ 157892 w 6736492"/>
              <a:gd name="connsiteY68" fmla="*/ 1769533 h 3505200"/>
              <a:gd name="connsiteX69" fmla="*/ 132492 w 6736492"/>
              <a:gd name="connsiteY69" fmla="*/ 1778000 h 3505200"/>
              <a:gd name="connsiteX70" fmla="*/ 183292 w 6736492"/>
              <a:gd name="connsiteY70" fmla="*/ 1786466 h 3505200"/>
              <a:gd name="connsiteX71" fmla="*/ 217159 w 6736492"/>
              <a:gd name="connsiteY71" fmla="*/ 1803400 h 3505200"/>
              <a:gd name="connsiteX72" fmla="*/ 352625 w 6736492"/>
              <a:gd name="connsiteY72" fmla="*/ 1811866 h 3505200"/>
              <a:gd name="connsiteX73" fmla="*/ 505025 w 6736492"/>
              <a:gd name="connsiteY73" fmla="*/ 1854200 h 3505200"/>
              <a:gd name="connsiteX74" fmla="*/ 589692 w 6736492"/>
              <a:gd name="connsiteY74" fmla="*/ 1871133 h 3505200"/>
              <a:gd name="connsiteX75" fmla="*/ 784425 w 6736492"/>
              <a:gd name="connsiteY75" fmla="*/ 1888066 h 3505200"/>
              <a:gd name="connsiteX76" fmla="*/ 835225 w 6736492"/>
              <a:gd name="connsiteY76" fmla="*/ 1896533 h 3505200"/>
              <a:gd name="connsiteX77" fmla="*/ 869092 w 6736492"/>
              <a:gd name="connsiteY77" fmla="*/ 1905000 h 3505200"/>
              <a:gd name="connsiteX78" fmla="*/ 987625 w 6736492"/>
              <a:gd name="connsiteY78" fmla="*/ 1913466 h 3505200"/>
              <a:gd name="connsiteX79" fmla="*/ 1258559 w 6736492"/>
              <a:gd name="connsiteY79" fmla="*/ 1938866 h 3505200"/>
              <a:gd name="connsiteX80" fmla="*/ 1292425 w 6736492"/>
              <a:gd name="connsiteY80" fmla="*/ 1947333 h 3505200"/>
              <a:gd name="connsiteX81" fmla="*/ 1334759 w 6736492"/>
              <a:gd name="connsiteY81" fmla="*/ 1955800 h 3505200"/>
              <a:gd name="connsiteX82" fmla="*/ 1419425 w 6736492"/>
              <a:gd name="connsiteY82" fmla="*/ 1981200 h 3505200"/>
              <a:gd name="connsiteX83" fmla="*/ 1478692 w 6736492"/>
              <a:gd name="connsiteY83" fmla="*/ 1989666 h 3505200"/>
              <a:gd name="connsiteX84" fmla="*/ 1537959 w 6736492"/>
              <a:gd name="connsiteY84" fmla="*/ 2006600 h 3505200"/>
              <a:gd name="connsiteX85" fmla="*/ 1580292 w 6736492"/>
              <a:gd name="connsiteY85" fmla="*/ 2015066 h 3505200"/>
              <a:gd name="connsiteX86" fmla="*/ 1605692 w 6736492"/>
              <a:gd name="connsiteY86" fmla="*/ 2023533 h 3505200"/>
              <a:gd name="connsiteX87" fmla="*/ 1639559 w 6736492"/>
              <a:gd name="connsiteY87" fmla="*/ 2032000 h 3505200"/>
              <a:gd name="connsiteX88" fmla="*/ 1715759 w 6736492"/>
              <a:gd name="connsiteY88" fmla="*/ 2091266 h 3505200"/>
              <a:gd name="connsiteX89" fmla="*/ 1715759 w 6736492"/>
              <a:gd name="connsiteY89" fmla="*/ 2091266 h 3505200"/>
              <a:gd name="connsiteX90" fmla="*/ 1783492 w 6736492"/>
              <a:gd name="connsiteY90" fmla="*/ 2142066 h 3505200"/>
              <a:gd name="connsiteX91" fmla="*/ 1808892 w 6736492"/>
              <a:gd name="connsiteY91" fmla="*/ 2150533 h 3505200"/>
              <a:gd name="connsiteX92" fmla="*/ 1902025 w 6736492"/>
              <a:gd name="connsiteY92" fmla="*/ 2201333 h 3505200"/>
              <a:gd name="connsiteX93" fmla="*/ 1969759 w 6736492"/>
              <a:gd name="connsiteY93" fmla="*/ 2243666 h 3505200"/>
              <a:gd name="connsiteX94" fmla="*/ 2020559 w 6736492"/>
              <a:gd name="connsiteY94" fmla="*/ 2269066 h 3505200"/>
              <a:gd name="connsiteX95" fmla="*/ 2105225 w 6736492"/>
              <a:gd name="connsiteY95" fmla="*/ 2294466 h 3505200"/>
              <a:gd name="connsiteX96" fmla="*/ 2139092 w 6736492"/>
              <a:gd name="connsiteY96" fmla="*/ 2311400 h 3505200"/>
              <a:gd name="connsiteX97" fmla="*/ 2249159 w 6736492"/>
              <a:gd name="connsiteY97" fmla="*/ 2336800 h 3505200"/>
              <a:gd name="connsiteX98" fmla="*/ 2325359 w 6736492"/>
              <a:gd name="connsiteY98" fmla="*/ 2362200 h 3505200"/>
              <a:gd name="connsiteX99" fmla="*/ 2410025 w 6736492"/>
              <a:gd name="connsiteY99" fmla="*/ 2387600 h 3505200"/>
              <a:gd name="connsiteX100" fmla="*/ 2460825 w 6736492"/>
              <a:gd name="connsiteY100" fmla="*/ 2413000 h 3505200"/>
              <a:gd name="connsiteX101" fmla="*/ 2511625 w 6736492"/>
              <a:gd name="connsiteY101" fmla="*/ 2421466 h 3505200"/>
              <a:gd name="connsiteX102" fmla="*/ 2553959 w 6736492"/>
              <a:gd name="connsiteY102" fmla="*/ 2438400 h 3505200"/>
              <a:gd name="connsiteX103" fmla="*/ 2604759 w 6736492"/>
              <a:gd name="connsiteY103" fmla="*/ 2455333 h 3505200"/>
              <a:gd name="connsiteX104" fmla="*/ 2714825 w 6736492"/>
              <a:gd name="connsiteY104" fmla="*/ 2514600 h 3505200"/>
              <a:gd name="connsiteX105" fmla="*/ 2740225 w 6736492"/>
              <a:gd name="connsiteY105" fmla="*/ 2531533 h 3505200"/>
              <a:gd name="connsiteX106" fmla="*/ 2816425 w 6736492"/>
              <a:gd name="connsiteY106" fmla="*/ 2556933 h 3505200"/>
              <a:gd name="connsiteX107" fmla="*/ 2901092 w 6736492"/>
              <a:gd name="connsiteY107" fmla="*/ 2590800 h 3505200"/>
              <a:gd name="connsiteX108" fmla="*/ 2934959 w 6736492"/>
              <a:gd name="connsiteY108" fmla="*/ 2607733 h 3505200"/>
              <a:gd name="connsiteX109" fmla="*/ 2985759 w 6736492"/>
              <a:gd name="connsiteY109" fmla="*/ 2616200 h 3505200"/>
              <a:gd name="connsiteX110" fmla="*/ 3036559 w 6736492"/>
              <a:gd name="connsiteY110" fmla="*/ 2633133 h 3505200"/>
              <a:gd name="connsiteX111" fmla="*/ 3155092 w 6736492"/>
              <a:gd name="connsiteY111" fmla="*/ 2658533 h 3505200"/>
              <a:gd name="connsiteX112" fmla="*/ 3197425 w 6736492"/>
              <a:gd name="connsiteY112" fmla="*/ 2675466 h 3505200"/>
              <a:gd name="connsiteX113" fmla="*/ 3231292 w 6736492"/>
              <a:gd name="connsiteY113" fmla="*/ 2692400 h 3505200"/>
              <a:gd name="connsiteX114" fmla="*/ 3282092 w 6736492"/>
              <a:gd name="connsiteY114" fmla="*/ 2700866 h 3505200"/>
              <a:gd name="connsiteX115" fmla="*/ 3324425 w 6736492"/>
              <a:gd name="connsiteY115" fmla="*/ 2726266 h 3505200"/>
              <a:gd name="connsiteX116" fmla="*/ 3392159 w 6736492"/>
              <a:gd name="connsiteY116" fmla="*/ 2751666 h 3505200"/>
              <a:gd name="connsiteX117" fmla="*/ 3426025 w 6736492"/>
              <a:gd name="connsiteY117" fmla="*/ 2777066 h 3505200"/>
              <a:gd name="connsiteX118" fmla="*/ 3451425 w 6736492"/>
              <a:gd name="connsiteY118" fmla="*/ 2785533 h 3505200"/>
              <a:gd name="connsiteX119" fmla="*/ 3485292 w 6736492"/>
              <a:gd name="connsiteY119" fmla="*/ 2802466 h 3505200"/>
              <a:gd name="connsiteX120" fmla="*/ 3595359 w 6736492"/>
              <a:gd name="connsiteY120" fmla="*/ 2827866 h 3505200"/>
              <a:gd name="connsiteX121" fmla="*/ 3713892 w 6736492"/>
              <a:gd name="connsiteY121" fmla="*/ 2853266 h 3505200"/>
              <a:gd name="connsiteX122" fmla="*/ 3739292 w 6736492"/>
              <a:gd name="connsiteY122" fmla="*/ 2870200 h 3505200"/>
              <a:gd name="connsiteX123" fmla="*/ 3840892 w 6736492"/>
              <a:gd name="connsiteY123" fmla="*/ 2878666 h 3505200"/>
              <a:gd name="connsiteX124" fmla="*/ 3908625 w 6736492"/>
              <a:gd name="connsiteY124" fmla="*/ 2887133 h 3505200"/>
              <a:gd name="connsiteX125" fmla="*/ 3950959 w 6736492"/>
              <a:gd name="connsiteY125" fmla="*/ 2895600 h 3505200"/>
              <a:gd name="connsiteX126" fmla="*/ 4077959 w 6736492"/>
              <a:gd name="connsiteY126" fmla="*/ 2904066 h 3505200"/>
              <a:gd name="connsiteX127" fmla="*/ 4179559 w 6736492"/>
              <a:gd name="connsiteY127" fmla="*/ 2921000 h 3505200"/>
              <a:gd name="connsiteX128" fmla="*/ 4408159 w 6736492"/>
              <a:gd name="connsiteY128" fmla="*/ 2929466 h 3505200"/>
              <a:gd name="connsiteX129" fmla="*/ 4602892 w 6736492"/>
              <a:gd name="connsiteY129" fmla="*/ 2937933 h 3505200"/>
              <a:gd name="connsiteX130" fmla="*/ 4696025 w 6736492"/>
              <a:gd name="connsiteY130" fmla="*/ 2946400 h 3505200"/>
              <a:gd name="connsiteX131" fmla="*/ 4780692 w 6736492"/>
              <a:gd name="connsiteY131" fmla="*/ 2971800 h 3505200"/>
              <a:gd name="connsiteX132" fmla="*/ 4907692 w 6736492"/>
              <a:gd name="connsiteY132" fmla="*/ 2988733 h 3505200"/>
              <a:gd name="connsiteX133" fmla="*/ 5195559 w 6736492"/>
              <a:gd name="connsiteY133" fmla="*/ 3005666 h 3505200"/>
              <a:gd name="connsiteX134" fmla="*/ 5220959 w 6736492"/>
              <a:gd name="connsiteY134" fmla="*/ 3014133 h 3505200"/>
              <a:gd name="connsiteX135" fmla="*/ 5246359 w 6736492"/>
              <a:gd name="connsiteY135" fmla="*/ 3031066 h 3505200"/>
              <a:gd name="connsiteX136" fmla="*/ 5288692 w 6736492"/>
              <a:gd name="connsiteY136" fmla="*/ 3039533 h 3505200"/>
              <a:gd name="connsiteX137" fmla="*/ 5322559 w 6736492"/>
              <a:gd name="connsiteY137" fmla="*/ 3056466 h 3505200"/>
              <a:gd name="connsiteX138" fmla="*/ 5356425 w 6736492"/>
              <a:gd name="connsiteY138" fmla="*/ 3064933 h 3505200"/>
              <a:gd name="connsiteX139" fmla="*/ 5381825 w 6736492"/>
              <a:gd name="connsiteY139" fmla="*/ 3073400 h 3505200"/>
              <a:gd name="connsiteX140" fmla="*/ 5458025 w 6736492"/>
              <a:gd name="connsiteY140" fmla="*/ 3107266 h 3505200"/>
              <a:gd name="connsiteX141" fmla="*/ 5483425 w 6736492"/>
              <a:gd name="connsiteY141" fmla="*/ 3115733 h 3505200"/>
              <a:gd name="connsiteX142" fmla="*/ 5542692 w 6736492"/>
              <a:gd name="connsiteY142" fmla="*/ 3158066 h 3505200"/>
              <a:gd name="connsiteX143" fmla="*/ 5568092 w 6736492"/>
              <a:gd name="connsiteY143" fmla="*/ 3166533 h 3505200"/>
              <a:gd name="connsiteX144" fmla="*/ 5593492 w 6736492"/>
              <a:gd name="connsiteY144" fmla="*/ 3183466 h 3505200"/>
              <a:gd name="connsiteX145" fmla="*/ 5618892 w 6736492"/>
              <a:gd name="connsiteY145" fmla="*/ 3191933 h 3505200"/>
              <a:gd name="connsiteX146" fmla="*/ 5644292 w 6736492"/>
              <a:gd name="connsiteY146" fmla="*/ 3208866 h 3505200"/>
              <a:gd name="connsiteX147" fmla="*/ 5695092 w 6736492"/>
              <a:gd name="connsiteY147" fmla="*/ 3217333 h 3505200"/>
              <a:gd name="connsiteX148" fmla="*/ 5728959 w 6736492"/>
              <a:gd name="connsiteY148" fmla="*/ 3234266 h 3505200"/>
              <a:gd name="connsiteX149" fmla="*/ 5745892 w 6736492"/>
              <a:gd name="connsiteY149" fmla="*/ 3251200 h 3505200"/>
              <a:gd name="connsiteX150" fmla="*/ 5847492 w 6736492"/>
              <a:gd name="connsiteY150" fmla="*/ 3268133 h 3505200"/>
              <a:gd name="connsiteX151" fmla="*/ 5872892 w 6736492"/>
              <a:gd name="connsiteY151" fmla="*/ 3285066 h 3505200"/>
              <a:gd name="connsiteX152" fmla="*/ 6033759 w 6736492"/>
              <a:gd name="connsiteY152" fmla="*/ 3302000 h 3505200"/>
              <a:gd name="connsiteX153" fmla="*/ 6093025 w 6736492"/>
              <a:gd name="connsiteY153" fmla="*/ 3318933 h 3505200"/>
              <a:gd name="connsiteX154" fmla="*/ 6135359 w 6736492"/>
              <a:gd name="connsiteY154" fmla="*/ 3335866 h 3505200"/>
              <a:gd name="connsiteX155" fmla="*/ 6160759 w 6736492"/>
              <a:gd name="connsiteY155" fmla="*/ 3344333 h 3505200"/>
              <a:gd name="connsiteX156" fmla="*/ 6194625 w 6736492"/>
              <a:gd name="connsiteY156" fmla="*/ 3361266 h 3505200"/>
              <a:gd name="connsiteX157" fmla="*/ 6245425 w 6736492"/>
              <a:gd name="connsiteY157" fmla="*/ 3386666 h 3505200"/>
              <a:gd name="connsiteX158" fmla="*/ 6330092 w 6736492"/>
              <a:gd name="connsiteY158" fmla="*/ 3403600 h 3505200"/>
              <a:gd name="connsiteX159" fmla="*/ 6431692 w 6736492"/>
              <a:gd name="connsiteY159" fmla="*/ 3420533 h 3505200"/>
              <a:gd name="connsiteX160" fmla="*/ 6457092 w 6736492"/>
              <a:gd name="connsiteY160" fmla="*/ 3429000 h 3505200"/>
              <a:gd name="connsiteX161" fmla="*/ 6490959 w 6736492"/>
              <a:gd name="connsiteY161" fmla="*/ 3437466 h 3505200"/>
              <a:gd name="connsiteX162" fmla="*/ 6541759 w 6736492"/>
              <a:gd name="connsiteY162" fmla="*/ 3454400 h 3505200"/>
              <a:gd name="connsiteX163" fmla="*/ 6567159 w 6736492"/>
              <a:gd name="connsiteY163" fmla="*/ 3462866 h 3505200"/>
              <a:gd name="connsiteX164" fmla="*/ 6651825 w 6736492"/>
              <a:gd name="connsiteY164" fmla="*/ 3479800 h 3505200"/>
              <a:gd name="connsiteX165" fmla="*/ 6702625 w 6736492"/>
              <a:gd name="connsiteY165" fmla="*/ 3496733 h 3505200"/>
              <a:gd name="connsiteX166" fmla="*/ 6728025 w 6736492"/>
              <a:gd name="connsiteY166" fmla="*/ 3505200 h 3505200"/>
              <a:gd name="connsiteX167" fmla="*/ 6736492 w 6736492"/>
              <a:gd name="connsiteY167" fmla="*/ 3471333 h 3505200"/>
              <a:gd name="connsiteX168" fmla="*/ 6728025 w 6736492"/>
              <a:gd name="connsiteY168" fmla="*/ 3437466 h 3505200"/>
              <a:gd name="connsiteX169" fmla="*/ 6719559 w 6736492"/>
              <a:gd name="connsiteY169" fmla="*/ 3412066 h 3505200"/>
              <a:gd name="connsiteX170" fmla="*/ 6677225 w 6736492"/>
              <a:gd name="connsiteY170" fmla="*/ 3361266 h 3505200"/>
              <a:gd name="connsiteX171" fmla="*/ 6651825 w 6736492"/>
              <a:gd name="connsiteY171" fmla="*/ 3276600 h 3505200"/>
              <a:gd name="connsiteX172" fmla="*/ 6626425 w 6736492"/>
              <a:gd name="connsiteY172" fmla="*/ 3107266 h 3505200"/>
              <a:gd name="connsiteX173" fmla="*/ 6617959 w 6736492"/>
              <a:gd name="connsiteY173" fmla="*/ 3039533 h 3505200"/>
              <a:gd name="connsiteX174" fmla="*/ 6304692 w 6736492"/>
              <a:gd name="connsiteY174" fmla="*/ 3014133 h 3505200"/>
              <a:gd name="connsiteX175" fmla="*/ 6253892 w 6736492"/>
              <a:gd name="connsiteY175" fmla="*/ 3005666 h 3505200"/>
              <a:gd name="connsiteX176" fmla="*/ 6186159 w 6736492"/>
              <a:gd name="connsiteY176" fmla="*/ 2988733 h 3505200"/>
              <a:gd name="connsiteX177" fmla="*/ 6084559 w 6736492"/>
              <a:gd name="connsiteY177" fmla="*/ 2980266 h 3505200"/>
              <a:gd name="connsiteX178" fmla="*/ 6042225 w 6736492"/>
              <a:gd name="connsiteY178" fmla="*/ 2971800 h 3505200"/>
              <a:gd name="connsiteX179" fmla="*/ 5966025 w 6736492"/>
              <a:gd name="connsiteY179" fmla="*/ 2963333 h 3505200"/>
              <a:gd name="connsiteX180" fmla="*/ 5932159 w 6736492"/>
              <a:gd name="connsiteY180" fmla="*/ 2946400 h 3505200"/>
              <a:gd name="connsiteX181" fmla="*/ 5881359 w 6736492"/>
              <a:gd name="connsiteY181" fmla="*/ 2937933 h 3505200"/>
              <a:gd name="connsiteX182" fmla="*/ 5822092 w 6736492"/>
              <a:gd name="connsiteY182" fmla="*/ 2912533 h 3505200"/>
              <a:gd name="connsiteX183" fmla="*/ 5678159 w 6736492"/>
              <a:gd name="connsiteY183" fmla="*/ 2887133 h 3505200"/>
              <a:gd name="connsiteX184" fmla="*/ 5601959 w 6736492"/>
              <a:gd name="connsiteY184" fmla="*/ 2861733 h 3505200"/>
              <a:gd name="connsiteX185" fmla="*/ 5576559 w 6736492"/>
              <a:gd name="connsiteY185" fmla="*/ 2853266 h 3505200"/>
              <a:gd name="connsiteX186" fmla="*/ 5551159 w 6736492"/>
              <a:gd name="connsiteY186" fmla="*/ 2844800 h 3505200"/>
              <a:gd name="connsiteX187" fmla="*/ 5483425 w 6736492"/>
              <a:gd name="connsiteY187" fmla="*/ 2810933 h 3505200"/>
              <a:gd name="connsiteX188" fmla="*/ 5441092 w 6736492"/>
              <a:gd name="connsiteY188" fmla="*/ 2794000 h 3505200"/>
              <a:gd name="connsiteX189" fmla="*/ 5381825 w 6736492"/>
              <a:gd name="connsiteY189" fmla="*/ 2760133 h 3505200"/>
              <a:gd name="connsiteX190" fmla="*/ 5331025 w 6736492"/>
              <a:gd name="connsiteY190" fmla="*/ 2743200 h 3505200"/>
              <a:gd name="connsiteX191" fmla="*/ 5305625 w 6736492"/>
              <a:gd name="connsiteY191" fmla="*/ 2726266 h 3505200"/>
              <a:gd name="connsiteX192" fmla="*/ 5263292 w 6736492"/>
              <a:gd name="connsiteY192" fmla="*/ 2709333 h 3505200"/>
              <a:gd name="connsiteX193" fmla="*/ 5237892 w 6736492"/>
              <a:gd name="connsiteY193" fmla="*/ 2700866 h 3505200"/>
              <a:gd name="connsiteX194" fmla="*/ 5212492 w 6736492"/>
              <a:gd name="connsiteY194" fmla="*/ 2683933 h 3505200"/>
              <a:gd name="connsiteX195" fmla="*/ 5127825 w 6736492"/>
              <a:gd name="connsiteY195" fmla="*/ 2667000 h 3505200"/>
              <a:gd name="connsiteX196" fmla="*/ 5068559 w 6736492"/>
              <a:gd name="connsiteY196" fmla="*/ 2650066 h 3505200"/>
              <a:gd name="connsiteX197" fmla="*/ 5017759 w 6736492"/>
              <a:gd name="connsiteY197" fmla="*/ 2641600 h 3505200"/>
              <a:gd name="connsiteX198" fmla="*/ 4983892 w 6736492"/>
              <a:gd name="connsiteY198" fmla="*/ 2633133 h 3505200"/>
              <a:gd name="connsiteX199" fmla="*/ 4941559 w 6736492"/>
              <a:gd name="connsiteY199" fmla="*/ 2624666 h 3505200"/>
              <a:gd name="connsiteX200" fmla="*/ 4916159 w 6736492"/>
              <a:gd name="connsiteY200" fmla="*/ 2607733 h 3505200"/>
              <a:gd name="connsiteX201" fmla="*/ 4823025 w 6736492"/>
              <a:gd name="connsiteY201" fmla="*/ 2590800 h 3505200"/>
              <a:gd name="connsiteX202" fmla="*/ 4755292 w 6736492"/>
              <a:gd name="connsiteY202" fmla="*/ 2582333 h 3505200"/>
              <a:gd name="connsiteX203" fmla="*/ 4704492 w 6736492"/>
              <a:gd name="connsiteY203" fmla="*/ 2573866 h 3505200"/>
              <a:gd name="connsiteX204" fmla="*/ 4628292 w 6736492"/>
              <a:gd name="connsiteY204" fmla="*/ 2565400 h 3505200"/>
              <a:gd name="connsiteX205" fmla="*/ 4535159 w 6736492"/>
              <a:gd name="connsiteY205" fmla="*/ 2540000 h 3505200"/>
              <a:gd name="connsiteX206" fmla="*/ 4501292 w 6736492"/>
              <a:gd name="connsiteY206" fmla="*/ 2531533 h 3505200"/>
              <a:gd name="connsiteX207" fmla="*/ 4458959 w 6736492"/>
              <a:gd name="connsiteY207" fmla="*/ 2523066 h 3505200"/>
              <a:gd name="connsiteX208" fmla="*/ 4408159 w 6736492"/>
              <a:gd name="connsiteY208" fmla="*/ 2506133 h 3505200"/>
              <a:gd name="connsiteX209" fmla="*/ 4331959 w 6736492"/>
              <a:gd name="connsiteY209" fmla="*/ 2497666 h 3505200"/>
              <a:gd name="connsiteX210" fmla="*/ 4306559 w 6736492"/>
              <a:gd name="connsiteY210" fmla="*/ 2480733 h 3505200"/>
              <a:gd name="connsiteX211" fmla="*/ 4213425 w 6736492"/>
              <a:gd name="connsiteY211" fmla="*/ 2446866 h 3505200"/>
              <a:gd name="connsiteX212" fmla="*/ 4171092 w 6736492"/>
              <a:gd name="connsiteY212" fmla="*/ 2429933 h 3505200"/>
              <a:gd name="connsiteX213" fmla="*/ 4137225 w 6736492"/>
              <a:gd name="connsiteY213" fmla="*/ 2413000 h 3505200"/>
              <a:gd name="connsiteX214" fmla="*/ 4094892 w 6736492"/>
              <a:gd name="connsiteY214" fmla="*/ 2396066 h 3505200"/>
              <a:gd name="connsiteX215" fmla="*/ 4069492 w 6736492"/>
              <a:gd name="connsiteY215" fmla="*/ 2379133 h 3505200"/>
              <a:gd name="connsiteX216" fmla="*/ 4001759 w 6736492"/>
              <a:gd name="connsiteY216" fmla="*/ 2370666 h 3505200"/>
              <a:gd name="connsiteX217" fmla="*/ 3925559 w 6736492"/>
              <a:gd name="connsiteY217" fmla="*/ 2336800 h 3505200"/>
              <a:gd name="connsiteX218" fmla="*/ 3900159 w 6736492"/>
              <a:gd name="connsiteY218" fmla="*/ 2328333 h 3505200"/>
              <a:gd name="connsiteX219" fmla="*/ 3874759 w 6736492"/>
              <a:gd name="connsiteY219" fmla="*/ 2319866 h 3505200"/>
              <a:gd name="connsiteX220" fmla="*/ 3764692 w 6736492"/>
              <a:gd name="connsiteY220" fmla="*/ 2286000 h 3505200"/>
              <a:gd name="connsiteX221" fmla="*/ 3722359 w 6736492"/>
              <a:gd name="connsiteY221" fmla="*/ 2269066 h 3505200"/>
              <a:gd name="connsiteX222" fmla="*/ 3654625 w 6736492"/>
              <a:gd name="connsiteY222" fmla="*/ 2235200 h 3505200"/>
              <a:gd name="connsiteX223" fmla="*/ 3603825 w 6736492"/>
              <a:gd name="connsiteY223" fmla="*/ 2226733 h 3505200"/>
              <a:gd name="connsiteX224" fmla="*/ 3553025 w 6736492"/>
              <a:gd name="connsiteY224" fmla="*/ 2192866 h 3505200"/>
              <a:gd name="connsiteX225" fmla="*/ 3502225 w 6736492"/>
              <a:gd name="connsiteY225" fmla="*/ 2175933 h 3505200"/>
              <a:gd name="connsiteX226" fmla="*/ 3459892 w 6736492"/>
              <a:gd name="connsiteY226" fmla="*/ 2159000 h 3505200"/>
              <a:gd name="connsiteX227" fmla="*/ 3341359 w 6736492"/>
              <a:gd name="connsiteY227" fmla="*/ 2142066 h 3505200"/>
              <a:gd name="connsiteX228" fmla="*/ 3248225 w 6736492"/>
              <a:gd name="connsiteY228" fmla="*/ 2133600 h 3505200"/>
              <a:gd name="connsiteX229" fmla="*/ 3172025 w 6736492"/>
              <a:gd name="connsiteY229" fmla="*/ 2108200 h 3505200"/>
              <a:gd name="connsiteX230" fmla="*/ 3129692 w 6736492"/>
              <a:gd name="connsiteY230" fmla="*/ 2099733 h 3505200"/>
              <a:gd name="connsiteX231" fmla="*/ 3095825 w 6736492"/>
              <a:gd name="connsiteY231" fmla="*/ 2082800 h 3505200"/>
              <a:gd name="connsiteX232" fmla="*/ 3053492 w 6736492"/>
              <a:gd name="connsiteY232" fmla="*/ 2074333 h 3505200"/>
              <a:gd name="connsiteX233" fmla="*/ 2977292 w 6736492"/>
              <a:gd name="connsiteY233" fmla="*/ 2057400 h 3505200"/>
              <a:gd name="connsiteX234" fmla="*/ 2850292 w 6736492"/>
              <a:gd name="connsiteY234" fmla="*/ 2032000 h 3505200"/>
              <a:gd name="connsiteX235" fmla="*/ 2782559 w 6736492"/>
              <a:gd name="connsiteY235" fmla="*/ 2006600 h 3505200"/>
              <a:gd name="connsiteX236" fmla="*/ 2740225 w 6736492"/>
              <a:gd name="connsiteY236" fmla="*/ 1989666 h 3505200"/>
              <a:gd name="connsiteX237" fmla="*/ 2664025 w 6736492"/>
              <a:gd name="connsiteY237" fmla="*/ 1972733 h 3505200"/>
              <a:gd name="connsiteX238" fmla="*/ 2587825 w 6736492"/>
              <a:gd name="connsiteY238" fmla="*/ 1947333 h 3505200"/>
              <a:gd name="connsiteX239" fmla="*/ 2553959 w 6736492"/>
              <a:gd name="connsiteY239" fmla="*/ 1930400 h 3505200"/>
              <a:gd name="connsiteX240" fmla="*/ 2486225 w 6736492"/>
              <a:gd name="connsiteY240" fmla="*/ 1896533 h 3505200"/>
              <a:gd name="connsiteX241" fmla="*/ 2401559 w 6736492"/>
              <a:gd name="connsiteY241" fmla="*/ 1879600 h 3505200"/>
              <a:gd name="connsiteX242" fmla="*/ 2376159 w 6736492"/>
              <a:gd name="connsiteY242" fmla="*/ 1871133 h 3505200"/>
              <a:gd name="connsiteX243" fmla="*/ 2266092 w 6736492"/>
              <a:gd name="connsiteY243" fmla="*/ 1845733 h 3505200"/>
              <a:gd name="connsiteX244" fmla="*/ 2172959 w 6736492"/>
              <a:gd name="connsiteY244" fmla="*/ 1837266 h 3505200"/>
              <a:gd name="connsiteX245" fmla="*/ 1961292 w 6736492"/>
              <a:gd name="connsiteY245" fmla="*/ 1811866 h 3505200"/>
              <a:gd name="connsiteX246" fmla="*/ 1910492 w 6736492"/>
              <a:gd name="connsiteY246" fmla="*/ 1794933 h 3505200"/>
              <a:gd name="connsiteX247" fmla="*/ 1851225 w 6736492"/>
              <a:gd name="connsiteY247" fmla="*/ 1786466 h 3505200"/>
              <a:gd name="connsiteX248" fmla="*/ 1808892 w 6736492"/>
              <a:gd name="connsiteY248" fmla="*/ 1778000 h 3505200"/>
              <a:gd name="connsiteX249" fmla="*/ 1766559 w 6736492"/>
              <a:gd name="connsiteY249" fmla="*/ 1761066 h 3505200"/>
              <a:gd name="connsiteX250" fmla="*/ 1732692 w 6736492"/>
              <a:gd name="connsiteY250" fmla="*/ 1752600 h 3505200"/>
              <a:gd name="connsiteX251" fmla="*/ 1775025 w 6736492"/>
              <a:gd name="connsiteY251" fmla="*/ 1744133 h 3505200"/>
              <a:gd name="connsiteX252" fmla="*/ 1825825 w 6736492"/>
              <a:gd name="connsiteY252" fmla="*/ 1735666 h 3505200"/>
              <a:gd name="connsiteX253" fmla="*/ 1851225 w 6736492"/>
              <a:gd name="connsiteY253" fmla="*/ 1718733 h 3505200"/>
              <a:gd name="connsiteX254" fmla="*/ 1918959 w 6736492"/>
              <a:gd name="connsiteY254" fmla="*/ 1710266 h 3505200"/>
              <a:gd name="connsiteX255" fmla="*/ 1978225 w 6736492"/>
              <a:gd name="connsiteY255" fmla="*/ 1701800 h 3505200"/>
              <a:gd name="connsiteX256" fmla="*/ 2003625 w 6736492"/>
              <a:gd name="connsiteY256" fmla="*/ 1693333 h 3505200"/>
              <a:gd name="connsiteX257" fmla="*/ 2130625 w 6736492"/>
              <a:gd name="connsiteY257" fmla="*/ 1676400 h 3505200"/>
              <a:gd name="connsiteX258" fmla="*/ 2164492 w 6736492"/>
              <a:gd name="connsiteY258" fmla="*/ 1667933 h 3505200"/>
              <a:gd name="connsiteX259" fmla="*/ 2240692 w 6736492"/>
              <a:gd name="connsiteY259" fmla="*/ 1659466 h 3505200"/>
              <a:gd name="connsiteX260" fmla="*/ 2274559 w 6736492"/>
              <a:gd name="connsiteY260" fmla="*/ 1642533 h 3505200"/>
              <a:gd name="connsiteX261" fmla="*/ 2299959 w 6736492"/>
              <a:gd name="connsiteY261" fmla="*/ 1634066 h 3505200"/>
              <a:gd name="connsiteX262" fmla="*/ 2426959 w 6736492"/>
              <a:gd name="connsiteY262" fmla="*/ 1617133 h 3505200"/>
              <a:gd name="connsiteX263" fmla="*/ 2469292 w 6736492"/>
              <a:gd name="connsiteY263" fmla="*/ 1608666 h 3505200"/>
              <a:gd name="connsiteX264" fmla="*/ 2494692 w 6736492"/>
              <a:gd name="connsiteY264" fmla="*/ 1591733 h 3505200"/>
              <a:gd name="connsiteX265" fmla="*/ 2638625 w 6736492"/>
              <a:gd name="connsiteY265" fmla="*/ 1583266 h 3505200"/>
              <a:gd name="connsiteX266" fmla="*/ 2706359 w 6736492"/>
              <a:gd name="connsiteY266" fmla="*/ 1574800 h 3505200"/>
              <a:gd name="connsiteX267" fmla="*/ 2731759 w 6736492"/>
              <a:gd name="connsiteY267" fmla="*/ 1566333 h 3505200"/>
              <a:gd name="connsiteX268" fmla="*/ 2765625 w 6736492"/>
              <a:gd name="connsiteY268" fmla="*/ 1557866 h 3505200"/>
              <a:gd name="connsiteX269" fmla="*/ 2807959 w 6736492"/>
              <a:gd name="connsiteY269" fmla="*/ 1540933 h 3505200"/>
              <a:gd name="connsiteX270" fmla="*/ 2884159 w 6736492"/>
              <a:gd name="connsiteY270" fmla="*/ 1524000 h 3505200"/>
              <a:gd name="connsiteX271" fmla="*/ 2918025 w 6736492"/>
              <a:gd name="connsiteY271" fmla="*/ 1507066 h 3505200"/>
              <a:gd name="connsiteX272" fmla="*/ 2977292 w 6736492"/>
              <a:gd name="connsiteY272" fmla="*/ 1490133 h 3505200"/>
              <a:gd name="connsiteX273" fmla="*/ 3053492 w 6736492"/>
              <a:gd name="connsiteY273" fmla="*/ 1464733 h 3505200"/>
              <a:gd name="connsiteX274" fmla="*/ 3078892 w 6736492"/>
              <a:gd name="connsiteY274" fmla="*/ 1456266 h 3505200"/>
              <a:gd name="connsiteX275" fmla="*/ 3104292 w 6736492"/>
              <a:gd name="connsiteY275" fmla="*/ 1447800 h 3505200"/>
              <a:gd name="connsiteX276" fmla="*/ 3172025 w 6736492"/>
              <a:gd name="connsiteY276" fmla="*/ 1422400 h 3505200"/>
              <a:gd name="connsiteX277" fmla="*/ 3222825 w 6736492"/>
              <a:gd name="connsiteY277" fmla="*/ 1405466 h 3505200"/>
              <a:gd name="connsiteX278" fmla="*/ 3256692 w 6736492"/>
              <a:gd name="connsiteY278" fmla="*/ 1388533 h 3505200"/>
              <a:gd name="connsiteX279" fmla="*/ 3299025 w 6736492"/>
              <a:gd name="connsiteY279" fmla="*/ 1371600 h 3505200"/>
              <a:gd name="connsiteX280" fmla="*/ 3332892 w 6736492"/>
              <a:gd name="connsiteY280" fmla="*/ 1354666 h 3505200"/>
              <a:gd name="connsiteX281" fmla="*/ 3375225 w 6736492"/>
              <a:gd name="connsiteY281" fmla="*/ 1346200 h 3505200"/>
              <a:gd name="connsiteX282" fmla="*/ 3392159 w 6736492"/>
              <a:gd name="connsiteY282" fmla="*/ 1329266 h 3505200"/>
              <a:gd name="connsiteX283" fmla="*/ 3442959 w 6736492"/>
              <a:gd name="connsiteY283" fmla="*/ 1312333 h 3505200"/>
              <a:gd name="connsiteX284" fmla="*/ 3536092 w 6736492"/>
              <a:gd name="connsiteY284" fmla="*/ 1286933 h 3505200"/>
              <a:gd name="connsiteX285" fmla="*/ 3578425 w 6736492"/>
              <a:gd name="connsiteY285" fmla="*/ 1270000 h 3505200"/>
              <a:gd name="connsiteX286" fmla="*/ 3629225 w 6736492"/>
              <a:gd name="connsiteY286" fmla="*/ 1253066 h 3505200"/>
              <a:gd name="connsiteX287" fmla="*/ 3654625 w 6736492"/>
              <a:gd name="connsiteY287" fmla="*/ 1244600 h 3505200"/>
              <a:gd name="connsiteX288" fmla="*/ 3713892 w 6736492"/>
              <a:gd name="connsiteY288" fmla="*/ 1219200 h 3505200"/>
              <a:gd name="connsiteX289" fmla="*/ 3764692 w 6736492"/>
              <a:gd name="connsiteY289" fmla="*/ 1210733 h 3505200"/>
              <a:gd name="connsiteX290" fmla="*/ 3874759 w 6736492"/>
              <a:gd name="connsiteY290" fmla="*/ 1168400 h 3505200"/>
              <a:gd name="connsiteX291" fmla="*/ 4001759 w 6736492"/>
              <a:gd name="connsiteY291" fmla="*/ 1151466 h 3505200"/>
              <a:gd name="connsiteX292" fmla="*/ 4094892 w 6736492"/>
              <a:gd name="connsiteY292" fmla="*/ 1126066 h 3505200"/>
              <a:gd name="connsiteX293" fmla="*/ 4289625 w 6736492"/>
              <a:gd name="connsiteY293" fmla="*/ 1109133 h 3505200"/>
              <a:gd name="connsiteX294" fmla="*/ 4408159 w 6736492"/>
              <a:gd name="connsiteY294" fmla="*/ 1075266 h 3505200"/>
              <a:gd name="connsiteX295" fmla="*/ 4492825 w 6736492"/>
              <a:gd name="connsiteY295" fmla="*/ 1066800 h 3505200"/>
              <a:gd name="connsiteX296" fmla="*/ 4577492 w 6736492"/>
              <a:gd name="connsiteY296" fmla="*/ 1041400 h 3505200"/>
              <a:gd name="connsiteX297" fmla="*/ 4704492 w 6736492"/>
              <a:gd name="connsiteY297" fmla="*/ 1016000 h 3505200"/>
              <a:gd name="connsiteX298" fmla="*/ 4797625 w 6736492"/>
              <a:gd name="connsiteY298" fmla="*/ 1007533 h 3505200"/>
              <a:gd name="connsiteX299" fmla="*/ 4873825 w 6736492"/>
              <a:gd name="connsiteY299" fmla="*/ 990600 h 3505200"/>
              <a:gd name="connsiteX300" fmla="*/ 4983892 w 6736492"/>
              <a:gd name="connsiteY300" fmla="*/ 973666 h 3505200"/>
              <a:gd name="connsiteX301" fmla="*/ 5017759 w 6736492"/>
              <a:gd name="connsiteY301" fmla="*/ 965200 h 3505200"/>
              <a:gd name="connsiteX302" fmla="*/ 5136292 w 6736492"/>
              <a:gd name="connsiteY302" fmla="*/ 939800 h 3505200"/>
              <a:gd name="connsiteX303" fmla="*/ 5195559 w 6736492"/>
              <a:gd name="connsiteY303" fmla="*/ 914400 h 3505200"/>
              <a:gd name="connsiteX304" fmla="*/ 5237892 w 6736492"/>
              <a:gd name="connsiteY304" fmla="*/ 897466 h 3505200"/>
              <a:gd name="connsiteX305" fmla="*/ 5271759 w 6736492"/>
              <a:gd name="connsiteY305" fmla="*/ 889000 h 3505200"/>
              <a:gd name="connsiteX306" fmla="*/ 5322559 w 6736492"/>
              <a:gd name="connsiteY306" fmla="*/ 863600 h 3505200"/>
              <a:gd name="connsiteX307" fmla="*/ 5356425 w 6736492"/>
              <a:gd name="connsiteY307" fmla="*/ 855133 h 3505200"/>
              <a:gd name="connsiteX308" fmla="*/ 5432625 w 6736492"/>
              <a:gd name="connsiteY308" fmla="*/ 838200 h 3505200"/>
              <a:gd name="connsiteX309" fmla="*/ 5458025 w 6736492"/>
              <a:gd name="connsiteY309" fmla="*/ 829733 h 3505200"/>
              <a:gd name="connsiteX310" fmla="*/ 5491892 w 6736492"/>
              <a:gd name="connsiteY310" fmla="*/ 821266 h 3505200"/>
              <a:gd name="connsiteX311" fmla="*/ 5525759 w 6736492"/>
              <a:gd name="connsiteY311" fmla="*/ 795866 h 3505200"/>
              <a:gd name="connsiteX312" fmla="*/ 5661225 w 6736492"/>
              <a:gd name="connsiteY312" fmla="*/ 787400 h 3505200"/>
              <a:gd name="connsiteX313" fmla="*/ 5737425 w 6736492"/>
              <a:gd name="connsiteY313" fmla="*/ 778933 h 3505200"/>
              <a:gd name="connsiteX314" fmla="*/ 5822092 w 6736492"/>
              <a:gd name="connsiteY314" fmla="*/ 770466 h 3505200"/>
              <a:gd name="connsiteX315" fmla="*/ 5872892 w 6736492"/>
              <a:gd name="connsiteY315" fmla="*/ 762000 h 3505200"/>
              <a:gd name="connsiteX316" fmla="*/ 5932159 w 6736492"/>
              <a:gd name="connsiteY316" fmla="*/ 753533 h 3505200"/>
              <a:gd name="connsiteX317" fmla="*/ 5974492 w 6736492"/>
              <a:gd name="connsiteY317" fmla="*/ 745066 h 3505200"/>
              <a:gd name="connsiteX318" fmla="*/ 6042225 w 6736492"/>
              <a:gd name="connsiteY318" fmla="*/ 736600 h 3505200"/>
              <a:gd name="connsiteX319" fmla="*/ 6109959 w 6736492"/>
              <a:gd name="connsiteY319" fmla="*/ 719666 h 3505200"/>
              <a:gd name="connsiteX320" fmla="*/ 6186159 w 6736492"/>
              <a:gd name="connsiteY320" fmla="*/ 711200 h 3505200"/>
              <a:gd name="connsiteX321" fmla="*/ 6211559 w 6736492"/>
              <a:gd name="connsiteY321" fmla="*/ 694266 h 3505200"/>
              <a:gd name="connsiteX322" fmla="*/ 6296225 w 6736492"/>
              <a:gd name="connsiteY322" fmla="*/ 677333 h 3505200"/>
              <a:gd name="connsiteX323" fmla="*/ 6330092 w 6736492"/>
              <a:gd name="connsiteY323" fmla="*/ 668866 h 3505200"/>
              <a:gd name="connsiteX324" fmla="*/ 6389359 w 6736492"/>
              <a:gd name="connsiteY324" fmla="*/ 643466 h 3505200"/>
              <a:gd name="connsiteX325" fmla="*/ 6414759 w 6736492"/>
              <a:gd name="connsiteY325" fmla="*/ 626533 h 3505200"/>
              <a:gd name="connsiteX326" fmla="*/ 6499425 w 6736492"/>
              <a:gd name="connsiteY326" fmla="*/ 601133 h 3505200"/>
              <a:gd name="connsiteX327" fmla="*/ 6550225 w 6736492"/>
              <a:gd name="connsiteY327" fmla="*/ 575733 h 3505200"/>
              <a:gd name="connsiteX328" fmla="*/ 6575625 w 6736492"/>
              <a:gd name="connsiteY328" fmla="*/ 558800 h 3505200"/>
              <a:gd name="connsiteX329" fmla="*/ 6651825 w 6736492"/>
              <a:gd name="connsiteY329" fmla="*/ 533400 h 3505200"/>
              <a:gd name="connsiteX330" fmla="*/ 6677225 w 6736492"/>
              <a:gd name="connsiteY330" fmla="*/ 524933 h 3505200"/>
              <a:gd name="connsiteX331" fmla="*/ 6719559 w 6736492"/>
              <a:gd name="connsiteY331" fmla="*/ 491066 h 3505200"/>
              <a:gd name="connsiteX332" fmla="*/ 6711092 w 6736492"/>
              <a:gd name="connsiteY332" fmla="*/ 372533 h 3505200"/>
              <a:gd name="connsiteX333" fmla="*/ 6702625 w 6736492"/>
              <a:gd name="connsiteY333" fmla="*/ 76200 h 3505200"/>
              <a:gd name="connsiteX334" fmla="*/ 6685692 w 6736492"/>
              <a:gd name="connsiteY334" fmla="*/ 0 h 3505200"/>
              <a:gd name="connsiteX335" fmla="*/ 6660292 w 6736492"/>
              <a:gd name="connsiteY335" fmla="*/ 8466 h 3505200"/>
              <a:gd name="connsiteX336" fmla="*/ 6651825 w 6736492"/>
              <a:gd name="connsiteY336" fmla="*/ 33866 h 3505200"/>
              <a:gd name="connsiteX337" fmla="*/ 6660292 w 6736492"/>
              <a:gd name="connsiteY337"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680959 w 6736492"/>
              <a:gd name="connsiteY57" fmla="*/ 1134533 h 3505200"/>
              <a:gd name="connsiteX58" fmla="*/ 2621692 w 6736492"/>
              <a:gd name="connsiteY58" fmla="*/ 1143000 h 3505200"/>
              <a:gd name="connsiteX59" fmla="*/ 2596292 w 6736492"/>
              <a:gd name="connsiteY59" fmla="*/ 1159933 h 3505200"/>
              <a:gd name="connsiteX60" fmla="*/ 2528559 w 6736492"/>
              <a:gd name="connsiteY60" fmla="*/ 1176866 h 3505200"/>
              <a:gd name="connsiteX61" fmla="*/ 2494692 w 6736492"/>
              <a:gd name="connsiteY61" fmla="*/ 1185333 h 3505200"/>
              <a:gd name="connsiteX62" fmla="*/ 2426959 w 6736492"/>
              <a:gd name="connsiteY62" fmla="*/ 1193800 h 3505200"/>
              <a:gd name="connsiteX63" fmla="*/ 2359225 w 6736492"/>
              <a:gd name="connsiteY63" fmla="*/ 1210733 h 3505200"/>
              <a:gd name="connsiteX64" fmla="*/ 2274559 w 6736492"/>
              <a:gd name="connsiteY64" fmla="*/ 1227666 h 3505200"/>
              <a:gd name="connsiteX65" fmla="*/ 2249159 w 6736492"/>
              <a:gd name="connsiteY65" fmla="*/ 1236133 h 3505200"/>
              <a:gd name="connsiteX66" fmla="*/ 2198359 w 6736492"/>
              <a:gd name="connsiteY66" fmla="*/ 1244600 h 3505200"/>
              <a:gd name="connsiteX67" fmla="*/ 157892 w 6736492"/>
              <a:gd name="connsiteY67" fmla="*/ 1769533 h 3505200"/>
              <a:gd name="connsiteX68" fmla="*/ 132492 w 6736492"/>
              <a:gd name="connsiteY68" fmla="*/ 1778000 h 3505200"/>
              <a:gd name="connsiteX69" fmla="*/ 183292 w 6736492"/>
              <a:gd name="connsiteY69" fmla="*/ 1786466 h 3505200"/>
              <a:gd name="connsiteX70" fmla="*/ 217159 w 6736492"/>
              <a:gd name="connsiteY70" fmla="*/ 1803400 h 3505200"/>
              <a:gd name="connsiteX71" fmla="*/ 352625 w 6736492"/>
              <a:gd name="connsiteY71" fmla="*/ 1811866 h 3505200"/>
              <a:gd name="connsiteX72" fmla="*/ 505025 w 6736492"/>
              <a:gd name="connsiteY72" fmla="*/ 1854200 h 3505200"/>
              <a:gd name="connsiteX73" fmla="*/ 589692 w 6736492"/>
              <a:gd name="connsiteY73" fmla="*/ 1871133 h 3505200"/>
              <a:gd name="connsiteX74" fmla="*/ 784425 w 6736492"/>
              <a:gd name="connsiteY74" fmla="*/ 1888066 h 3505200"/>
              <a:gd name="connsiteX75" fmla="*/ 835225 w 6736492"/>
              <a:gd name="connsiteY75" fmla="*/ 1896533 h 3505200"/>
              <a:gd name="connsiteX76" fmla="*/ 869092 w 6736492"/>
              <a:gd name="connsiteY76" fmla="*/ 1905000 h 3505200"/>
              <a:gd name="connsiteX77" fmla="*/ 987625 w 6736492"/>
              <a:gd name="connsiteY77" fmla="*/ 1913466 h 3505200"/>
              <a:gd name="connsiteX78" fmla="*/ 1258559 w 6736492"/>
              <a:gd name="connsiteY78" fmla="*/ 1938866 h 3505200"/>
              <a:gd name="connsiteX79" fmla="*/ 1292425 w 6736492"/>
              <a:gd name="connsiteY79" fmla="*/ 1947333 h 3505200"/>
              <a:gd name="connsiteX80" fmla="*/ 1334759 w 6736492"/>
              <a:gd name="connsiteY80" fmla="*/ 1955800 h 3505200"/>
              <a:gd name="connsiteX81" fmla="*/ 1419425 w 6736492"/>
              <a:gd name="connsiteY81" fmla="*/ 1981200 h 3505200"/>
              <a:gd name="connsiteX82" fmla="*/ 1478692 w 6736492"/>
              <a:gd name="connsiteY82" fmla="*/ 1989666 h 3505200"/>
              <a:gd name="connsiteX83" fmla="*/ 1537959 w 6736492"/>
              <a:gd name="connsiteY83" fmla="*/ 2006600 h 3505200"/>
              <a:gd name="connsiteX84" fmla="*/ 1580292 w 6736492"/>
              <a:gd name="connsiteY84" fmla="*/ 2015066 h 3505200"/>
              <a:gd name="connsiteX85" fmla="*/ 1605692 w 6736492"/>
              <a:gd name="connsiteY85" fmla="*/ 2023533 h 3505200"/>
              <a:gd name="connsiteX86" fmla="*/ 1639559 w 6736492"/>
              <a:gd name="connsiteY86" fmla="*/ 2032000 h 3505200"/>
              <a:gd name="connsiteX87" fmla="*/ 1715759 w 6736492"/>
              <a:gd name="connsiteY87" fmla="*/ 2091266 h 3505200"/>
              <a:gd name="connsiteX88" fmla="*/ 1715759 w 6736492"/>
              <a:gd name="connsiteY88" fmla="*/ 2091266 h 3505200"/>
              <a:gd name="connsiteX89" fmla="*/ 1783492 w 6736492"/>
              <a:gd name="connsiteY89" fmla="*/ 2142066 h 3505200"/>
              <a:gd name="connsiteX90" fmla="*/ 1808892 w 6736492"/>
              <a:gd name="connsiteY90" fmla="*/ 2150533 h 3505200"/>
              <a:gd name="connsiteX91" fmla="*/ 1902025 w 6736492"/>
              <a:gd name="connsiteY91" fmla="*/ 2201333 h 3505200"/>
              <a:gd name="connsiteX92" fmla="*/ 1969759 w 6736492"/>
              <a:gd name="connsiteY92" fmla="*/ 2243666 h 3505200"/>
              <a:gd name="connsiteX93" fmla="*/ 2020559 w 6736492"/>
              <a:gd name="connsiteY93" fmla="*/ 2269066 h 3505200"/>
              <a:gd name="connsiteX94" fmla="*/ 2105225 w 6736492"/>
              <a:gd name="connsiteY94" fmla="*/ 2294466 h 3505200"/>
              <a:gd name="connsiteX95" fmla="*/ 2139092 w 6736492"/>
              <a:gd name="connsiteY95" fmla="*/ 2311400 h 3505200"/>
              <a:gd name="connsiteX96" fmla="*/ 2249159 w 6736492"/>
              <a:gd name="connsiteY96" fmla="*/ 2336800 h 3505200"/>
              <a:gd name="connsiteX97" fmla="*/ 2325359 w 6736492"/>
              <a:gd name="connsiteY97" fmla="*/ 2362200 h 3505200"/>
              <a:gd name="connsiteX98" fmla="*/ 2410025 w 6736492"/>
              <a:gd name="connsiteY98" fmla="*/ 2387600 h 3505200"/>
              <a:gd name="connsiteX99" fmla="*/ 2460825 w 6736492"/>
              <a:gd name="connsiteY99" fmla="*/ 2413000 h 3505200"/>
              <a:gd name="connsiteX100" fmla="*/ 2511625 w 6736492"/>
              <a:gd name="connsiteY100" fmla="*/ 2421466 h 3505200"/>
              <a:gd name="connsiteX101" fmla="*/ 2553959 w 6736492"/>
              <a:gd name="connsiteY101" fmla="*/ 2438400 h 3505200"/>
              <a:gd name="connsiteX102" fmla="*/ 2604759 w 6736492"/>
              <a:gd name="connsiteY102" fmla="*/ 2455333 h 3505200"/>
              <a:gd name="connsiteX103" fmla="*/ 2714825 w 6736492"/>
              <a:gd name="connsiteY103" fmla="*/ 2514600 h 3505200"/>
              <a:gd name="connsiteX104" fmla="*/ 2740225 w 6736492"/>
              <a:gd name="connsiteY104" fmla="*/ 2531533 h 3505200"/>
              <a:gd name="connsiteX105" fmla="*/ 2816425 w 6736492"/>
              <a:gd name="connsiteY105" fmla="*/ 2556933 h 3505200"/>
              <a:gd name="connsiteX106" fmla="*/ 2901092 w 6736492"/>
              <a:gd name="connsiteY106" fmla="*/ 2590800 h 3505200"/>
              <a:gd name="connsiteX107" fmla="*/ 2934959 w 6736492"/>
              <a:gd name="connsiteY107" fmla="*/ 2607733 h 3505200"/>
              <a:gd name="connsiteX108" fmla="*/ 2985759 w 6736492"/>
              <a:gd name="connsiteY108" fmla="*/ 2616200 h 3505200"/>
              <a:gd name="connsiteX109" fmla="*/ 3036559 w 6736492"/>
              <a:gd name="connsiteY109" fmla="*/ 2633133 h 3505200"/>
              <a:gd name="connsiteX110" fmla="*/ 3155092 w 6736492"/>
              <a:gd name="connsiteY110" fmla="*/ 2658533 h 3505200"/>
              <a:gd name="connsiteX111" fmla="*/ 3197425 w 6736492"/>
              <a:gd name="connsiteY111" fmla="*/ 2675466 h 3505200"/>
              <a:gd name="connsiteX112" fmla="*/ 3231292 w 6736492"/>
              <a:gd name="connsiteY112" fmla="*/ 2692400 h 3505200"/>
              <a:gd name="connsiteX113" fmla="*/ 3282092 w 6736492"/>
              <a:gd name="connsiteY113" fmla="*/ 2700866 h 3505200"/>
              <a:gd name="connsiteX114" fmla="*/ 3324425 w 6736492"/>
              <a:gd name="connsiteY114" fmla="*/ 2726266 h 3505200"/>
              <a:gd name="connsiteX115" fmla="*/ 3392159 w 6736492"/>
              <a:gd name="connsiteY115" fmla="*/ 2751666 h 3505200"/>
              <a:gd name="connsiteX116" fmla="*/ 3426025 w 6736492"/>
              <a:gd name="connsiteY116" fmla="*/ 2777066 h 3505200"/>
              <a:gd name="connsiteX117" fmla="*/ 3451425 w 6736492"/>
              <a:gd name="connsiteY117" fmla="*/ 2785533 h 3505200"/>
              <a:gd name="connsiteX118" fmla="*/ 3485292 w 6736492"/>
              <a:gd name="connsiteY118" fmla="*/ 2802466 h 3505200"/>
              <a:gd name="connsiteX119" fmla="*/ 3595359 w 6736492"/>
              <a:gd name="connsiteY119" fmla="*/ 2827866 h 3505200"/>
              <a:gd name="connsiteX120" fmla="*/ 3713892 w 6736492"/>
              <a:gd name="connsiteY120" fmla="*/ 2853266 h 3505200"/>
              <a:gd name="connsiteX121" fmla="*/ 3739292 w 6736492"/>
              <a:gd name="connsiteY121" fmla="*/ 2870200 h 3505200"/>
              <a:gd name="connsiteX122" fmla="*/ 3840892 w 6736492"/>
              <a:gd name="connsiteY122" fmla="*/ 2878666 h 3505200"/>
              <a:gd name="connsiteX123" fmla="*/ 3908625 w 6736492"/>
              <a:gd name="connsiteY123" fmla="*/ 2887133 h 3505200"/>
              <a:gd name="connsiteX124" fmla="*/ 3950959 w 6736492"/>
              <a:gd name="connsiteY124" fmla="*/ 2895600 h 3505200"/>
              <a:gd name="connsiteX125" fmla="*/ 4077959 w 6736492"/>
              <a:gd name="connsiteY125" fmla="*/ 2904066 h 3505200"/>
              <a:gd name="connsiteX126" fmla="*/ 4179559 w 6736492"/>
              <a:gd name="connsiteY126" fmla="*/ 2921000 h 3505200"/>
              <a:gd name="connsiteX127" fmla="*/ 4408159 w 6736492"/>
              <a:gd name="connsiteY127" fmla="*/ 2929466 h 3505200"/>
              <a:gd name="connsiteX128" fmla="*/ 4602892 w 6736492"/>
              <a:gd name="connsiteY128" fmla="*/ 2937933 h 3505200"/>
              <a:gd name="connsiteX129" fmla="*/ 4696025 w 6736492"/>
              <a:gd name="connsiteY129" fmla="*/ 2946400 h 3505200"/>
              <a:gd name="connsiteX130" fmla="*/ 4780692 w 6736492"/>
              <a:gd name="connsiteY130" fmla="*/ 2971800 h 3505200"/>
              <a:gd name="connsiteX131" fmla="*/ 4907692 w 6736492"/>
              <a:gd name="connsiteY131" fmla="*/ 2988733 h 3505200"/>
              <a:gd name="connsiteX132" fmla="*/ 5195559 w 6736492"/>
              <a:gd name="connsiteY132" fmla="*/ 3005666 h 3505200"/>
              <a:gd name="connsiteX133" fmla="*/ 5220959 w 6736492"/>
              <a:gd name="connsiteY133" fmla="*/ 3014133 h 3505200"/>
              <a:gd name="connsiteX134" fmla="*/ 5246359 w 6736492"/>
              <a:gd name="connsiteY134" fmla="*/ 3031066 h 3505200"/>
              <a:gd name="connsiteX135" fmla="*/ 5288692 w 6736492"/>
              <a:gd name="connsiteY135" fmla="*/ 3039533 h 3505200"/>
              <a:gd name="connsiteX136" fmla="*/ 5322559 w 6736492"/>
              <a:gd name="connsiteY136" fmla="*/ 3056466 h 3505200"/>
              <a:gd name="connsiteX137" fmla="*/ 5356425 w 6736492"/>
              <a:gd name="connsiteY137" fmla="*/ 3064933 h 3505200"/>
              <a:gd name="connsiteX138" fmla="*/ 5381825 w 6736492"/>
              <a:gd name="connsiteY138" fmla="*/ 3073400 h 3505200"/>
              <a:gd name="connsiteX139" fmla="*/ 5458025 w 6736492"/>
              <a:gd name="connsiteY139" fmla="*/ 3107266 h 3505200"/>
              <a:gd name="connsiteX140" fmla="*/ 5483425 w 6736492"/>
              <a:gd name="connsiteY140" fmla="*/ 3115733 h 3505200"/>
              <a:gd name="connsiteX141" fmla="*/ 5542692 w 6736492"/>
              <a:gd name="connsiteY141" fmla="*/ 3158066 h 3505200"/>
              <a:gd name="connsiteX142" fmla="*/ 5568092 w 6736492"/>
              <a:gd name="connsiteY142" fmla="*/ 3166533 h 3505200"/>
              <a:gd name="connsiteX143" fmla="*/ 5593492 w 6736492"/>
              <a:gd name="connsiteY143" fmla="*/ 3183466 h 3505200"/>
              <a:gd name="connsiteX144" fmla="*/ 5618892 w 6736492"/>
              <a:gd name="connsiteY144" fmla="*/ 3191933 h 3505200"/>
              <a:gd name="connsiteX145" fmla="*/ 5644292 w 6736492"/>
              <a:gd name="connsiteY145" fmla="*/ 3208866 h 3505200"/>
              <a:gd name="connsiteX146" fmla="*/ 5695092 w 6736492"/>
              <a:gd name="connsiteY146" fmla="*/ 3217333 h 3505200"/>
              <a:gd name="connsiteX147" fmla="*/ 5728959 w 6736492"/>
              <a:gd name="connsiteY147" fmla="*/ 3234266 h 3505200"/>
              <a:gd name="connsiteX148" fmla="*/ 5745892 w 6736492"/>
              <a:gd name="connsiteY148" fmla="*/ 3251200 h 3505200"/>
              <a:gd name="connsiteX149" fmla="*/ 5847492 w 6736492"/>
              <a:gd name="connsiteY149" fmla="*/ 3268133 h 3505200"/>
              <a:gd name="connsiteX150" fmla="*/ 5872892 w 6736492"/>
              <a:gd name="connsiteY150" fmla="*/ 3285066 h 3505200"/>
              <a:gd name="connsiteX151" fmla="*/ 6033759 w 6736492"/>
              <a:gd name="connsiteY151" fmla="*/ 3302000 h 3505200"/>
              <a:gd name="connsiteX152" fmla="*/ 6093025 w 6736492"/>
              <a:gd name="connsiteY152" fmla="*/ 3318933 h 3505200"/>
              <a:gd name="connsiteX153" fmla="*/ 6135359 w 6736492"/>
              <a:gd name="connsiteY153" fmla="*/ 3335866 h 3505200"/>
              <a:gd name="connsiteX154" fmla="*/ 6160759 w 6736492"/>
              <a:gd name="connsiteY154" fmla="*/ 3344333 h 3505200"/>
              <a:gd name="connsiteX155" fmla="*/ 6194625 w 6736492"/>
              <a:gd name="connsiteY155" fmla="*/ 3361266 h 3505200"/>
              <a:gd name="connsiteX156" fmla="*/ 6245425 w 6736492"/>
              <a:gd name="connsiteY156" fmla="*/ 3386666 h 3505200"/>
              <a:gd name="connsiteX157" fmla="*/ 6330092 w 6736492"/>
              <a:gd name="connsiteY157" fmla="*/ 3403600 h 3505200"/>
              <a:gd name="connsiteX158" fmla="*/ 6431692 w 6736492"/>
              <a:gd name="connsiteY158" fmla="*/ 3420533 h 3505200"/>
              <a:gd name="connsiteX159" fmla="*/ 6457092 w 6736492"/>
              <a:gd name="connsiteY159" fmla="*/ 3429000 h 3505200"/>
              <a:gd name="connsiteX160" fmla="*/ 6490959 w 6736492"/>
              <a:gd name="connsiteY160" fmla="*/ 3437466 h 3505200"/>
              <a:gd name="connsiteX161" fmla="*/ 6541759 w 6736492"/>
              <a:gd name="connsiteY161" fmla="*/ 3454400 h 3505200"/>
              <a:gd name="connsiteX162" fmla="*/ 6567159 w 6736492"/>
              <a:gd name="connsiteY162" fmla="*/ 3462866 h 3505200"/>
              <a:gd name="connsiteX163" fmla="*/ 6651825 w 6736492"/>
              <a:gd name="connsiteY163" fmla="*/ 3479800 h 3505200"/>
              <a:gd name="connsiteX164" fmla="*/ 6702625 w 6736492"/>
              <a:gd name="connsiteY164" fmla="*/ 3496733 h 3505200"/>
              <a:gd name="connsiteX165" fmla="*/ 6728025 w 6736492"/>
              <a:gd name="connsiteY165" fmla="*/ 3505200 h 3505200"/>
              <a:gd name="connsiteX166" fmla="*/ 6736492 w 6736492"/>
              <a:gd name="connsiteY166" fmla="*/ 3471333 h 3505200"/>
              <a:gd name="connsiteX167" fmla="*/ 6728025 w 6736492"/>
              <a:gd name="connsiteY167" fmla="*/ 3437466 h 3505200"/>
              <a:gd name="connsiteX168" fmla="*/ 6719559 w 6736492"/>
              <a:gd name="connsiteY168" fmla="*/ 3412066 h 3505200"/>
              <a:gd name="connsiteX169" fmla="*/ 6677225 w 6736492"/>
              <a:gd name="connsiteY169" fmla="*/ 3361266 h 3505200"/>
              <a:gd name="connsiteX170" fmla="*/ 6651825 w 6736492"/>
              <a:gd name="connsiteY170" fmla="*/ 3276600 h 3505200"/>
              <a:gd name="connsiteX171" fmla="*/ 6626425 w 6736492"/>
              <a:gd name="connsiteY171" fmla="*/ 3107266 h 3505200"/>
              <a:gd name="connsiteX172" fmla="*/ 6617959 w 6736492"/>
              <a:gd name="connsiteY172" fmla="*/ 3039533 h 3505200"/>
              <a:gd name="connsiteX173" fmla="*/ 6304692 w 6736492"/>
              <a:gd name="connsiteY173" fmla="*/ 3014133 h 3505200"/>
              <a:gd name="connsiteX174" fmla="*/ 6253892 w 6736492"/>
              <a:gd name="connsiteY174" fmla="*/ 3005666 h 3505200"/>
              <a:gd name="connsiteX175" fmla="*/ 6186159 w 6736492"/>
              <a:gd name="connsiteY175" fmla="*/ 2988733 h 3505200"/>
              <a:gd name="connsiteX176" fmla="*/ 6084559 w 6736492"/>
              <a:gd name="connsiteY176" fmla="*/ 2980266 h 3505200"/>
              <a:gd name="connsiteX177" fmla="*/ 6042225 w 6736492"/>
              <a:gd name="connsiteY177" fmla="*/ 2971800 h 3505200"/>
              <a:gd name="connsiteX178" fmla="*/ 5966025 w 6736492"/>
              <a:gd name="connsiteY178" fmla="*/ 2963333 h 3505200"/>
              <a:gd name="connsiteX179" fmla="*/ 5932159 w 6736492"/>
              <a:gd name="connsiteY179" fmla="*/ 2946400 h 3505200"/>
              <a:gd name="connsiteX180" fmla="*/ 5881359 w 6736492"/>
              <a:gd name="connsiteY180" fmla="*/ 2937933 h 3505200"/>
              <a:gd name="connsiteX181" fmla="*/ 5822092 w 6736492"/>
              <a:gd name="connsiteY181" fmla="*/ 2912533 h 3505200"/>
              <a:gd name="connsiteX182" fmla="*/ 5678159 w 6736492"/>
              <a:gd name="connsiteY182" fmla="*/ 2887133 h 3505200"/>
              <a:gd name="connsiteX183" fmla="*/ 5601959 w 6736492"/>
              <a:gd name="connsiteY183" fmla="*/ 2861733 h 3505200"/>
              <a:gd name="connsiteX184" fmla="*/ 5576559 w 6736492"/>
              <a:gd name="connsiteY184" fmla="*/ 2853266 h 3505200"/>
              <a:gd name="connsiteX185" fmla="*/ 5551159 w 6736492"/>
              <a:gd name="connsiteY185" fmla="*/ 2844800 h 3505200"/>
              <a:gd name="connsiteX186" fmla="*/ 5483425 w 6736492"/>
              <a:gd name="connsiteY186" fmla="*/ 2810933 h 3505200"/>
              <a:gd name="connsiteX187" fmla="*/ 5441092 w 6736492"/>
              <a:gd name="connsiteY187" fmla="*/ 2794000 h 3505200"/>
              <a:gd name="connsiteX188" fmla="*/ 5381825 w 6736492"/>
              <a:gd name="connsiteY188" fmla="*/ 2760133 h 3505200"/>
              <a:gd name="connsiteX189" fmla="*/ 5331025 w 6736492"/>
              <a:gd name="connsiteY189" fmla="*/ 2743200 h 3505200"/>
              <a:gd name="connsiteX190" fmla="*/ 5305625 w 6736492"/>
              <a:gd name="connsiteY190" fmla="*/ 2726266 h 3505200"/>
              <a:gd name="connsiteX191" fmla="*/ 5263292 w 6736492"/>
              <a:gd name="connsiteY191" fmla="*/ 2709333 h 3505200"/>
              <a:gd name="connsiteX192" fmla="*/ 5237892 w 6736492"/>
              <a:gd name="connsiteY192" fmla="*/ 2700866 h 3505200"/>
              <a:gd name="connsiteX193" fmla="*/ 5212492 w 6736492"/>
              <a:gd name="connsiteY193" fmla="*/ 2683933 h 3505200"/>
              <a:gd name="connsiteX194" fmla="*/ 5127825 w 6736492"/>
              <a:gd name="connsiteY194" fmla="*/ 2667000 h 3505200"/>
              <a:gd name="connsiteX195" fmla="*/ 5068559 w 6736492"/>
              <a:gd name="connsiteY195" fmla="*/ 2650066 h 3505200"/>
              <a:gd name="connsiteX196" fmla="*/ 5017759 w 6736492"/>
              <a:gd name="connsiteY196" fmla="*/ 2641600 h 3505200"/>
              <a:gd name="connsiteX197" fmla="*/ 4983892 w 6736492"/>
              <a:gd name="connsiteY197" fmla="*/ 2633133 h 3505200"/>
              <a:gd name="connsiteX198" fmla="*/ 4941559 w 6736492"/>
              <a:gd name="connsiteY198" fmla="*/ 2624666 h 3505200"/>
              <a:gd name="connsiteX199" fmla="*/ 4916159 w 6736492"/>
              <a:gd name="connsiteY199" fmla="*/ 2607733 h 3505200"/>
              <a:gd name="connsiteX200" fmla="*/ 4823025 w 6736492"/>
              <a:gd name="connsiteY200" fmla="*/ 2590800 h 3505200"/>
              <a:gd name="connsiteX201" fmla="*/ 4755292 w 6736492"/>
              <a:gd name="connsiteY201" fmla="*/ 2582333 h 3505200"/>
              <a:gd name="connsiteX202" fmla="*/ 4704492 w 6736492"/>
              <a:gd name="connsiteY202" fmla="*/ 2573866 h 3505200"/>
              <a:gd name="connsiteX203" fmla="*/ 4628292 w 6736492"/>
              <a:gd name="connsiteY203" fmla="*/ 2565400 h 3505200"/>
              <a:gd name="connsiteX204" fmla="*/ 4535159 w 6736492"/>
              <a:gd name="connsiteY204" fmla="*/ 2540000 h 3505200"/>
              <a:gd name="connsiteX205" fmla="*/ 4501292 w 6736492"/>
              <a:gd name="connsiteY205" fmla="*/ 2531533 h 3505200"/>
              <a:gd name="connsiteX206" fmla="*/ 4458959 w 6736492"/>
              <a:gd name="connsiteY206" fmla="*/ 2523066 h 3505200"/>
              <a:gd name="connsiteX207" fmla="*/ 4408159 w 6736492"/>
              <a:gd name="connsiteY207" fmla="*/ 2506133 h 3505200"/>
              <a:gd name="connsiteX208" fmla="*/ 4331959 w 6736492"/>
              <a:gd name="connsiteY208" fmla="*/ 2497666 h 3505200"/>
              <a:gd name="connsiteX209" fmla="*/ 4306559 w 6736492"/>
              <a:gd name="connsiteY209" fmla="*/ 2480733 h 3505200"/>
              <a:gd name="connsiteX210" fmla="*/ 4213425 w 6736492"/>
              <a:gd name="connsiteY210" fmla="*/ 2446866 h 3505200"/>
              <a:gd name="connsiteX211" fmla="*/ 4171092 w 6736492"/>
              <a:gd name="connsiteY211" fmla="*/ 2429933 h 3505200"/>
              <a:gd name="connsiteX212" fmla="*/ 4137225 w 6736492"/>
              <a:gd name="connsiteY212" fmla="*/ 2413000 h 3505200"/>
              <a:gd name="connsiteX213" fmla="*/ 4094892 w 6736492"/>
              <a:gd name="connsiteY213" fmla="*/ 2396066 h 3505200"/>
              <a:gd name="connsiteX214" fmla="*/ 4069492 w 6736492"/>
              <a:gd name="connsiteY214" fmla="*/ 2379133 h 3505200"/>
              <a:gd name="connsiteX215" fmla="*/ 4001759 w 6736492"/>
              <a:gd name="connsiteY215" fmla="*/ 2370666 h 3505200"/>
              <a:gd name="connsiteX216" fmla="*/ 3925559 w 6736492"/>
              <a:gd name="connsiteY216" fmla="*/ 2336800 h 3505200"/>
              <a:gd name="connsiteX217" fmla="*/ 3900159 w 6736492"/>
              <a:gd name="connsiteY217" fmla="*/ 2328333 h 3505200"/>
              <a:gd name="connsiteX218" fmla="*/ 3874759 w 6736492"/>
              <a:gd name="connsiteY218" fmla="*/ 2319866 h 3505200"/>
              <a:gd name="connsiteX219" fmla="*/ 3764692 w 6736492"/>
              <a:gd name="connsiteY219" fmla="*/ 2286000 h 3505200"/>
              <a:gd name="connsiteX220" fmla="*/ 3722359 w 6736492"/>
              <a:gd name="connsiteY220" fmla="*/ 2269066 h 3505200"/>
              <a:gd name="connsiteX221" fmla="*/ 3654625 w 6736492"/>
              <a:gd name="connsiteY221" fmla="*/ 2235200 h 3505200"/>
              <a:gd name="connsiteX222" fmla="*/ 3603825 w 6736492"/>
              <a:gd name="connsiteY222" fmla="*/ 2226733 h 3505200"/>
              <a:gd name="connsiteX223" fmla="*/ 3553025 w 6736492"/>
              <a:gd name="connsiteY223" fmla="*/ 2192866 h 3505200"/>
              <a:gd name="connsiteX224" fmla="*/ 3502225 w 6736492"/>
              <a:gd name="connsiteY224" fmla="*/ 2175933 h 3505200"/>
              <a:gd name="connsiteX225" fmla="*/ 3459892 w 6736492"/>
              <a:gd name="connsiteY225" fmla="*/ 2159000 h 3505200"/>
              <a:gd name="connsiteX226" fmla="*/ 3341359 w 6736492"/>
              <a:gd name="connsiteY226" fmla="*/ 2142066 h 3505200"/>
              <a:gd name="connsiteX227" fmla="*/ 3248225 w 6736492"/>
              <a:gd name="connsiteY227" fmla="*/ 2133600 h 3505200"/>
              <a:gd name="connsiteX228" fmla="*/ 3172025 w 6736492"/>
              <a:gd name="connsiteY228" fmla="*/ 2108200 h 3505200"/>
              <a:gd name="connsiteX229" fmla="*/ 3129692 w 6736492"/>
              <a:gd name="connsiteY229" fmla="*/ 2099733 h 3505200"/>
              <a:gd name="connsiteX230" fmla="*/ 3095825 w 6736492"/>
              <a:gd name="connsiteY230" fmla="*/ 2082800 h 3505200"/>
              <a:gd name="connsiteX231" fmla="*/ 3053492 w 6736492"/>
              <a:gd name="connsiteY231" fmla="*/ 2074333 h 3505200"/>
              <a:gd name="connsiteX232" fmla="*/ 2977292 w 6736492"/>
              <a:gd name="connsiteY232" fmla="*/ 2057400 h 3505200"/>
              <a:gd name="connsiteX233" fmla="*/ 2850292 w 6736492"/>
              <a:gd name="connsiteY233" fmla="*/ 2032000 h 3505200"/>
              <a:gd name="connsiteX234" fmla="*/ 2782559 w 6736492"/>
              <a:gd name="connsiteY234" fmla="*/ 2006600 h 3505200"/>
              <a:gd name="connsiteX235" fmla="*/ 2740225 w 6736492"/>
              <a:gd name="connsiteY235" fmla="*/ 1989666 h 3505200"/>
              <a:gd name="connsiteX236" fmla="*/ 2664025 w 6736492"/>
              <a:gd name="connsiteY236" fmla="*/ 1972733 h 3505200"/>
              <a:gd name="connsiteX237" fmla="*/ 2587825 w 6736492"/>
              <a:gd name="connsiteY237" fmla="*/ 1947333 h 3505200"/>
              <a:gd name="connsiteX238" fmla="*/ 2553959 w 6736492"/>
              <a:gd name="connsiteY238" fmla="*/ 1930400 h 3505200"/>
              <a:gd name="connsiteX239" fmla="*/ 2486225 w 6736492"/>
              <a:gd name="connsiteY239" fmla="*/ 1896533 h 3505200"/>
              <a:gd name="connsiteX240" fmla="*/ 2401559 w 6736492"/>
              <a:gd name="connsiteY240" fmla="*/ 1879600 h 3505200"/>
              <a:gd name="connsiteX241" fmla="*/ 2376159 w 6736492"/>
              <a:gd name="connsiteY241" fmla="*/ 1871133 h 3505200"/>
              <a:gd name="connsiteX242" fmla="*/ 2266092 w 6736492"/>
              <a:gd name="connsiteY242" fmla="*/ 1845733 h 3505200"/>
              <a:gd name="connsiteX243" fmla="*/ 2172959 w 6736492"/>
              <a:gd name="connsiteY243" fmla="*/ 1837266 h 3505200"/>
              <a:gd name="connsiteX244" fmla="*/ 1961292 w 6736492"/>
              <a:gd name="connsiteY244" fmla="*/ 1811866 h 3505200"/>
              <a:gd name="connsiteX245" fmla="*/ 1910492 w 6736492"/>
              <a:gd name="connsiteY245" fmla="*/ 1794933 h 3505200"/>
              <a:gd name="connsiteX246" fmla="*/ 1851225 w 6736492"/>
              <a:gd name="connsiteY246" fmla="*/ 1786466 h 3505200"/>
              <a:gd name="connsiteX247" fmla="*/ 1808892 w 6736492"/>
              <a:gd name="connsiteY247" fmla="*/ 1778000 h 3505200"/>
              <a:gd name="connsiteX248" fmla="*/ 1766559 w 6736492"/>
              <a:gd name="connsiteY248" fmla="*/ 1761066 h 3505200"/>
              <a:gd name="connsiteX249" fmla="*/ 1732692 w 6736492"/>
              <a:gd name="connsiteY249" fmla="*/ 1752600 h 3505200"/>
              <a:gd name="connsiteX250" fmla="*/ 1775025 w 6736492"/>
              <a:gd name="connsiteY250" fmla="*/ 1744133 h 3505200"/>
              <a:gd name="connsiteX251" fmla="*/ 1825825 w 6736492"/>
              <a:gd name="connsiteY251" fmla="*/ 1735666 h 3505200"/>
              <a:gd name="connsiteX252" fmla="*/ 1851225 w 6736492"/>
              <a:gd name="connsiteY252" fmla="*/ 1718733 h 3505200"/>
              <a:gd name="connsiteX253" fmla="*/ 1918959 w 6736492"/>
              <a:gd name="connsiteY253" fmla="*/ 1710266 h 3505200"/>
              <a:gd name="connsiteX254" fmla="*/ 1978225 w 6736492"/>
              <a:gd name="connsiteY254" fmla="*/ 1701800 h 3505200"/>
              <a:gd name="connsiteX255" fmla="*/ 2003625 w 6736492"/>
              <a:gd name="connsiteY255" fmla="*/ 1693333 h 3505200"/>
              <a:gd name="connsiteX256" fmla="*/ 2130625 w 6736492"/>
              <a:gd name="connsiteY256" fmla="*/ 1676400 h 3505200"/>
              <a:gd name="connsiteX257" fmla="*/ 2164492 w 6736492"/>
              <a:gd name="connsiteY257" fmla="*/ 1667933 h 3505200"/>
              <a:gd name="connsiteX258" fmla="*/ 2240692 w 6736492"/>
              <a:gd name="connsiteY258" fmla="*/ 1659466 h 3505200"/>
              <a:gd name="connsiteX259" fmla="*/ 2274559 w 6736492"/>
              <a:gd name="connsiteY259" fmla="*/ 1642533 h 3505200"/>
              <a:gd name="connsiteX260" fmla="*/ 2299959 w 6736492"/>
              <a:gd name="connsiteY260" fmla="*/ 1634066 h 3505200"/>
              <a:gd name="connsiteX261" fmla="*/ 2426959 w 6736492"/>
              <a:gd name="connsiteY261" fmla="*/ 1617133 h 3505200"/>
              <a:gd name="connsiteX262" fmla="*/ 2469292 w 6736492"/>
              <a:gd name="connsiteY262" fmla="*/ 1608666 h 3505200"/>
              <a:gd name="connsiteX263" fmla="*/ 2494692 w 6736492"/>
              <a:gd name="connsiteY263" fmla="*/ 1591733 h 3505200"/>
              <a:gd name="connsiteX264" fmla="*/ 2638625 w 6736492"/>
              <a:gd name="connsiteY264" fmla="*/ 1583266 h 3505200"/>
              <a:gd name="connsiteX265" fmla="*/ 2706359 w 6736492"/>
              <a:gd name="connsiteY265" fmla="*/ 1574800 h 3505200"/>
              <a:gd name="connsiteX266" fmla="*/ 2731759 w 6736492"/>
              <a:gd name="connsiteY266" fmla="*/ 1566333 h 3505200"/>
              <a:gd name="connsiteX267" fmla="*/ 2765625 w 6736492"/>
              <a:gd name="connsiteY267" fmla="*/ 1557866 h 3505200"/>
              <a:gd name="connsiteX268" fmla="*/ 2807959 w 6736492"/>
              <a:gd name="connsiteY268" fmla="*/ 1540933 h 3505200"/>
              <a:gd name="connsiteX269" fmla="*/ 2884159 w 6736492"/>
              <a:gd name="connsiteY269" fmla="*/ 1524000 h 3505200"/>
              <a:gd name="connsiteX270" fmla="*/ 2918025 w 6736492"/>
              <a:gd name="connsiteY270" fmla="*/ 1507066 h 3505200"/>
              <a:gd name="connsiteX271" fmla="*/ 2977292 w 6736492"/>
              <a:gd name="connsiteY271" fmla="*/ 1490133 h 3505200"/>
              <a:gd name="connsiteX272" fmla="*/ 3053492 w 6736492"/>
              <a:gd name="connsiteY272" fmla="*/ 1464733 h 3505200"/>
              <a:gd name="connsiteX273" fmla="*/ 3078892 w 6736492"/>
              <a:gd name="connsiteY273" fmla="*/ 1456266 h 3505200"/>
              <a:gd name="connsiteX274" fmla="*/ 3104292 w 6736492"/>
              <a:gd name="connsiteY274" fmla="*/ 1447800 h 3505200"/>
              <a:gd name="connsiteX275" fmla="*/ 3172025 w 6736492"/>
              <a:gd name="connsiteY275" fmla="*/ 1422400 h 3505200"/>
              <a:gd name="connsiteX276" fmla="*/ 3222825 w 6736492"/>
              <a:gd name="connsiteY276" fmla="*/ 1405466 h 3505200"/>
              <a:gd name="connsiteX277" fmla="*/ 3256692 w 6736492"/>
              <a:gd name="connsiteY277" fmla="*/ 1388533 h 3505200"/>
              <a:gd name="connsiteX278" fmla="*/ 3299025 w 6736492"/>
              <a:gd name="connsiteY278" fmla="*/ 1371600 h 3505200"/>
              <a:gd name="connsiteX279" fmla="*/ 3332892 w 6736492"/>
              <a:gd name="connsiteY279" fmla="*/ 1354666 h 3505200"/>
              <a:gd name="connsiteX280" fmla="*/ 3375225 w 6736492"/>
              <a:gd name="connsiteY280" fmla="*/ 1346200 h 3505200"/>
              <a:gd name="connsiteX281" fmla="*/ 3392159 w 6736492"/>
              <a:gd name="connsiteY281" fmla="*/ 1329266 h 3505200"/>
              <a:gd name="connsiteX282" fmla="*/ 3442959 w 6736492"/>
              <a:gd name="connsiteY282" fmla="*/ 1312333 h 3505200"/>
              <a:gd name="connsiteX283" fmla="*/ 3536092 w 6736492"/>
              <a:gd name="connsiteY283" fmla="*/ 1286933 h 3505200"/>
              <a:gd name="connsiteX284" fmla="*/ 3578425 w 6736492"/>
              <a:gd name="connsiteY284" fmla="*/ 1270000 h 3505200"/>
              <a:gd name="connsiteX285" fmla="*/ 3629225 w 6736492"/>
              <a:gd name="connsiteY285" fmla="*/ 1253066 h 3505200"/>
              <a:gd name="connsiteX286" fmla="*/ 3654625 w 6736492"/>
              <a:gd name="connsiteY286" fmla="*/ 1244600 h 3505200"/>
              <a:gd name="connsiteX287" fmla="*/ 3713892 w 6736492"/>
              <a:gd name="connsiteY287" fmla="*/ 1219200 h 3505200"/>
              <a:gd name="connsiteX288" fmla="*/ 3764692 w 6736492"/>
              <a:gd name="connsiteY288" fmla="*/ 1210733 h 3505200"/>
              <a:gd name="connsiteX289" fmla="*/ 3874759 w 6736492"/>
              <a:gd name="connsiteY289" fmla="*/ 1168400 h 3505200"/>
              <a:gd name="connsiteX290" fmla="*/ 4001759 w 6736492"/>
              <a:gd name="connsiteY290" fmla="*/ 1151466 h 3505200"/>
              <a:gd name="connsiteX291" fmla="*/ 4094892 w 6736492"/>
              <a:gd name="connsiteY291" fmla="*/ 1126066 h 3505200"/>
              <a:gd name="connsiteX292" fmla="*/ 4289625 w 6736492"/>
              <a:gd name="connsiteY292" fmla="*/ 1109133 h 3505200"/>
              <a:gd name="connsiteX293" fmla="*/ 4408159 w 6736492"/>
              <a:gd name="connsiteY293" fmla="*/ 1075266 h 3505200"/>
              <a:gd name="connsiteX294" fmla="*/ 4492825 w 6736492"/>
              <a:gd name="connsiteY294" fmla="*/ 1066800 h 3505200"/>
              <a:gd name="connsiteX295" fmla="*/ 4577492 w 6736492"/>
              <a:gd name="connsiteY295" fmla="*/ 1041400 h 3505200"/>
              <a:gd name="connsiteX296" fmla="*/ 4704492 w 6736492"/>
              <a:gd name="connsiteY296" fmla="*/ 1016000 h 3505200"/>
              <a:gd name="connsiteX297" fmla="*/ 4797625 w 6736492"/>
              <a:gd name="connsiteY297" fmla="*/ 1007533 h 3505200"/>
              <a:gd name="connsiteX298" fmla="*/ 4873825 w 6736492"/>
              <a:gd name="connsiteY298" fmla="*/ 990600 h 3505200"/>
              <a:gd name="connsiteX299" fmla="*/ 4983892 w 6736492"/>
              <a:gd name="connsiteY299" fmla="*/ 973666 h 3505200"/>
              <a:gd name="connsiteX300" fmla="*/ 5017759 w 6736492"/>
              <a:gd name="connsiteY300" fmla="*/ 965200 h 3505200"/>
              <a:gd name="connsiteX301" fmla="*/ 5136292 w 6736492"/>
              <a:gd name="connsiteY301" fmla="*/ 939800 h 3505200"/>
              <a:gd name="connsiteX302" fmla="*/ 5195559 w 6736492"/>
              <a:gd name="connsiteY302" fmla="*/ 914400 h 3505200"/>
              <a:gd name="connsiteX303" fmla="*/ 5237892 w 6736492"/>
              <a:gd name="connsiteY303" fmla="*/ 897466 h 3505200"/>
              <a:gd name="connsiteX304" fmla="*/ 5271759 w 6736492"/>
              <a:gd name="connsiteY304" fmla="*/ 889000 h 3505200"/>
              <a:gd name="connsiteX305" fmla="*/ 5322559 w 6736492"/>
              <a:gd name="connsiteY305" fmla="*/ 863600 h 3505200"/>
              <a:gd name="connsiteX306" fmla="*/ 5356425 w 6736492"/>
              <a:gd name="connsiteY306" fmla="*/ 855133 h 3505200"/>
              <a:gd name="connsiteX307" fmla="*/ 5432625 w 6736492"/>
              <a:gd name="connsiteY307" fmla="*/ 838200 h 3505200"/>
              <a:gd name="connsiteX308" fmla="*/ 5458025 w 6736492"/>
              <a:gd name="connsiteY308" fmla="*/ 829733 h 3505200"/>
              <a:gd name="connsiteX309" fmla="*/ 5491892 w 6736492"/>
              <a:gd name="connsiteY309" fmla="*/ 821266 h 3505200"/>
              <a:gd name="connsiteX310" fmla="*/ 5525759 w 6736492"/>
              <a:gd name="connsiteY310" fmla="*/ 795866 h 3505200"/>
              <a:gd name="connsiteX311" fmla="*/ 5661225 w 6736492"/>
              <a:gd name="connsiteY311" fmla="*/ 787400 h 3505200"/>
              <a:gd name="connsiteX312" fmla="*/ 5737425 w 6736492"/>
              <a:gd name="connsiteY312" fmla="*/ 778933 h 3505200"/>
              <a:gd name="connsiteX313" fmla="*/ 5822092 w 6736492"/>
              <a:gd name="connsiteY313" fmla="*/ 770466 h 3505200"/>
              <a:gd name="connsiteX314" fmla="*/ 5872892 w 6736492"/>
              <a:gd name="connsiteY314" fmla="*/ 762000 h 3505200"/>
              <a:gd name="connsiteX315" fmla="*/ 5932159 w 6736492"/>
              <a:gd name="connsiteY315" fmla="*/ 753533 h 3505200"/>
              <a:gd name="connsiteX316" fmla="*/ 5974492 w 6736492"/>
              <a:gd name="connsiteY316" fmla="*/ 745066 h 3505200"/>
              <a:gd name="connsiteX317" fmla="*/ 6042225 w 6736492"/>
              <a:gd name="connsiteY317" fmla="*/ 736600 h 3505200"/>
              <a:gd name="connsiteX318" fmla="*/ 6109959 w 6736492"/>
              <a:gd name="connsiteY318" fmla="*/ 719666 h 3505200"/>
              <a:gd name="connsiteX319" fmla="*/ 6186159 w 6736492"/>
              <a:gd name="connsiteY319" fmla="*/ 711200 h 3505200"/>
              <a:gd name="connsiteX320" fmla="*/ 6211559 w 6736492"/>
              <a:gd name="connsiteY320" fmla="*/ 694266 h 3505200"/>
              <a:gd name="connsiteX321" fmla="*/ 6296225 w 6736492"/>
              <a:gd name="connsiteY321" fmla="*/ 677333 h 3505200"/>
              <a:gd name="connsiteX322" fmla="*/ 6330092 w 6736492"/>
              <a:gd name="connsiteY322" fmla="*/ 668866 h 3505200"/>
              <a:gd name="connsiteX323" fmla="*/ 6389359 w 6736492"/>
              <a:gd name="connsiteY323" fmla="*/ 643466 h 3505200"/>
              <a:gd name="connsiteX324" fmla="*/ 6414759 w 6736492"/>
              <a:gd name="connsiteY324" fmla="*/ 626533 h 3505200"/>
              <a:gd name="connsiteX325" fmla="*/ 6499425 w 6736492"/>
              <a:gd name="connsiteY325" fmla="*/ 601133 h 3505200"/>
              <a:gd name="connsiteX326" fmla="*/ 6550225 w 6736492"/>
              <a:gd name="connsiteY326" fmla="*/ 575733 h 3505200"/>
              <a:gd name="connsiteX327" fmla="*/ 6575625 w 6736492"/>
              <a:gd name="connsiteY327" fmla="*/ 558800 h 3505200"/>
              <a:gd name="connsiteX328" fmla="*/ 6651825 w 6736492"/>
              <a:gd name="connsiteY328" fmla="*/ 533400 h 3505200"/>
              <a:gd name="connsiteX329" fmla="*/ 6677225 w 6736492"/>
              <a:gd name="connsiteY329" fmla="*/ 524933 h 3505200"/>
              <a:gd name="connsiteX330" fmla="*/ 6719559 w 6736492"/>
              <a:gd name="connsiteY330" fmla="*/ 491066 h 3505200"/>
              <a:gd name="connsiteX331" fmla="*/ 6711092 w 6736492"/>
              <a:gd name="connsiteY331" fmla="*/ 372533 h 3505200"/>
              <a:gd name="connsiteX332" fmla="*/ 6702625 w 6736492"/>
              <a:gd name="connsiteY332" fmla="*/ 76200 h 3505200"/>
              <a:gd name="connsiteX333" fmla="*/ 6685692 w 6736492"/>
              <a:gd name="connsiteY333" fmla="*/ 0 h 3505200"/>
              <a:gd name="connsiteX334" fmla="*/ 6660292 w 6736492"/>
              <a:gd name="connsiteY334" fmla="*/ 8466 h 3505200"/>
              <a:gd name="connsiteX335" fmla="*/ 6651825 w 6736492"/>
              <a:gd name="connsiteY335" fmla="*/ 33866 h 3505200"/>
              <a:gd name="connsiteX336" fmla="*/ 6660292 w 6736492"/>
              <a:gd name="connsiteY336"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621692 w 6736492"/>
              <a:gd name="connsiteY57" fmla="*/ 1143000 h 3505200"/>
              <a:gd name="connsiteX58" fmla="*/ 2596292 w 6736492"/>
              <a:gd name="connsiteY58" fmla="*/ 1159933 h 3505200"/>
              <a:gd name="connsiteX59" fmla="*/ 2528559 w 6736492"/>
              <a:gd name="connsiteY59" fmla="*/ 1176866 h 3505200"/>
              <a:gd name="connsiteX60" fmla="*/ 2494692 w 6736492"/>
              <a:gd name="connsiteY60" fmla="*/ 1185333 h 3505200"/>
              <a:gd name="connsiteX61" fmla="*/ 2426959 w 6736492"/>
              <a:gd name="connsiteY61" fmla="*/ 1193800 h 3505200"/>
              <a:gd name="connsiteX62" fmla="*/ 2359225 w 6736492"/>
              <a:gd name="connsiteY62" fmla="*/ 1210733 h 3505200"/>
              <a:gd name="connsiteX63" fmla="*/ 2274559 w 6736492"/>
              <a:gd name="connsiteY63" fmla="*/ 1227666 h 3505200"/>
              <a:gd name="connsiteX64" fmla="*/ 2249159 w 6736492"/>
              <a:gd name="connsiteY64" fmla="*/ 1236133 h 3505200"/>
              <a:gd name="connsiteX65" fmla="*/ 2198359 w 6736492"/>
              <a:gd name="connsiteY65" fmla="*/ 1244600 h 3505200"/>
              <a:gd name="connsiteX66" fmla="*/ 157892 w 6736492"/>
              <a:gd name="connsiteY66" fmla="*/ 1769533 h 3505200"/>
              <a:gd name="connsiteX67" fmla="*/ 132492 w 6736492"/>
              <a:gd name="connsiteY67" fmla="*/ 1778000 h 3505200"/>
              <a:gd name="connsiteX68" fmla="*/ 183292 w 6736492"/>
              <a:gd name="connsiteY68" fmla="*/ 1786466 h 3505200"/>
              <a:gd name="connsiteX69" fmla="*/ 217159 w 6736492"/>
              <a:gd name="connsiteY69" fmla="*/ 1803400 h 3505200"/>
              <a:gd name="connsiteX70" fmla="*/ 352625 w 6736492"/>
              <a:gd name="connsiteY70" fmla="*/ 1811866 h 3505200"/>
              <a:gd name="connsiteX71" fmla="*/ 505025 w 6736492"/>
              <a:gd name="connsiteY71" fmla="*/ 1854200 h 3505200"/>
              <a:gd name="connsiteX72" fmla="*/ 589692 w 6736492"/>
              <a:gd name="connsiteY72" fmla="*/ 1871133 h 3505200"/>
              <a:gd name="connsiteX73" fmla="*/ 784425 w 6736492"/>
              <a:gd name="connsiteY73" fmla="*/ 1888066 h 3505200"/>
              <a:gd name="connsiteX74" fmla="*/ 835225 w 6736492"/>
              <a:gd name="connsiteY74" fmla="*/ 1896533 h 3505200"/>
              <a:gd name="connsiteX75" fmla="*/ 869092 w 6736492"/>
              <a:gd name="connsiteY75" fmla="*/ 1905000 h 3505200"/>
              <a:gd name="connsiteX76" fmla="*/ 987625 w 6736492"/>
              <a:gd name="connsiteY76" fmla="*/ 1913466 h 3505200"/>
              <a:gd name="connsiteX77" fmla="*/ 1258559 w 6736492"/>
              <a:gd name="connsiteY77" fmla="*/ 1938866 h 3505200"/>
              <a:gd name="connsiteX78" fmla="*/ 1292425 w 6736492"/>
              <a:gd name="connsiteY78" fmla="*/ 1947333 h 3505200"/>
              <a:gd name="connsiteX79" fmla="*/ 1334759 w 6736492"/>
              <a:gd name="connsiteY79" fmla="*/ 1955800 h 3505200"/>
              <a:gd name="connsiteX80" fmla="*/ 1419425 w 6736492"/>
              <a:gd name="connsiteY80" fmla="*/ 1981200 h 3505200"/>
              <a:gd name="connsiteX81" fmla="*/ 1478692 w 6736492"/>
              <a:gd name="connsiteY81" fmla="*/ 1989666 h 3505200"/>
              <a:gd name="connsiteX82" fmla="*/ 1537959 w 6736492"/>
              <a:gd name="connsiteY82" fmla="*/ 2006600 h 3505200"/>
              <a:gd name="connsiteX83" fmla="*/ 1580292 w 6736492"/>
              <a:gd name="connsiteY83" fmla="*/ 2015066 h 3505200"/>
              <a:gd name="connsiteX84" fmla="*/ 1605692 w 6736492"/>
              <a:gd name="connsiteY84" fmla="*/ 2023533 h 3505200"/>
              <a:gd name="connsiteX85" fmla="*/ 1639559 w 6736492"/>
              <a:gd name="connsiteY85" fmla="*/ 2032000 h 3505200"/>
              <a:gd name="connsiteX86" fmla="*/ 1715759 w 6736492"/>
              <a:gd name="connsiteY86" fmla="*/ 2091266 h 3505200"/>
              <a:gd name="connsiteX87" fmla="*/ 1715759 w 6736492"/>
              <a:gd name="connsiteY87" fmla="*/ 2091266 h 3505200"/>
              <a:gd name="connsiteX88" fmla="*/ 1783492 w 6736492"/>
              <a:gd name="connsiteY88" fmla="*/ 2142066 h 3505200"/>
              <a:gd name="connsiteX89" fmla="*/ 1808892 w 6736492"/>
              <a:gd name="connsiteY89" fmla="*/ 2150533 h 3505200"/>
              <a:gd name="connsiteX90" fmla="*/ 1902025 w 6736492"/>
              <a:gd name="connsiteY90" fmla="*/ 2201333 h 3505200"/>
              <a:gd name="connsiteX91" fmla="*/ 1969759 w 6736492"/>
              <a:gd name="connsiteY91" fmla="*/ 2243666 h 3505200"/>
              <a:gd name="connsiteX92" fmla="*/ 2020559 w 6736492"/>
              <a:gd name="connsiteY92" fmla="*/ 2269066 h 3505200"/>
              <a:gd name="connsiteX93" fmla="*/ 2105225 w 6736492"/>
              <a:gd name="connsiteY93" fmla="*/ 2294466 h 3505200"/>
              <a:gd name="connsiteX94" fmla="*/ 2139092 w 6736492"/>
              <a:gd name="connsiteY94" fmla="*/ 2311400 h 3505200"/>
              <a:gd name="connsiteX95" fmla="*/ 2249159 w 6736492"/>
              <a:gd name="connsiteY95" fmla="*/ 2336800 h 3505200"/>
              <a:gd name="connsiteX96" fmla="*/ 2325359 w 6736492"/>
              <a:gd name="connsiteY96" fmla="*/ 2362200 h 3505200"/>
              <a:gd name="connsiteX97" fmla="*/ 2410025 w 6736492"/>
              <a:gd name="connsiteY97" fmla="*/ 2387600 h 3505200"/>
              <a:gd name="connsiteX98" fmla="*/ 2460825 w 6736492"/>
              <a:gd name="connsiteY98" fmla="*/ 2413000 h 3505200"/>
              <a:gd name="connsiteX99" fmla="*/ 2511625 w 6736492"/>
              <a:gd name="connsiteY99" fmla="*/ 2421466 h 3505200"/>
              <a:gd name="connsiteX100" fmla="*/ 2553959 w 6736492"/>
              <a:gd name="connsiteY100" fmla="*/ 2438400 h 3505200"/>
              <a:gd name="connsiteX101" fmla="*/ 2604759 w 6736492"/>
              <a:gd name="connsiteY101" fmla="*/ 2455333 h 3505200"/>
              <a:gd name="connsiteX102" fmla="*/ 2714825 w 6736492"/>
              <a:gd name="connsiteY102" fmla="*/ 2514600 h 3505200"/>
              <a:gd name="connsiteX103" fmla="*/ 2740225 w 6736492"/>
              <a:gd name="connsiteY103" fmla="*/ 2531533 h 3505200"/>
              <a:gd name="connsiteX104" fmla="*/ 2816425 w 6736492"/>
              <a:gd name="connsiteY104" fmla="*/ 2556933 h 3505200"/>
              <a:gd name="connsiteX105" fmla="*/ 2901092 w 6736492"/>
              <a:gd name="connsiteY105" fmla="*/ 2590800 h 3505200"/>
              <a:gd name="connsiteX106" fmla="*/ 2934959 w 6736492"/>
              <a:gd name="connsiteY106" fmla="*/ 2607733 h 3505200"/>
              <a:gd name="connsiteX107" fmla="*/ 2985759 w 6736492"/>
              <a:gd name="connsiteY107" fmla="*/ 2616200 h 3505200"/>
              <a:gd name="connsiteX108" fmla="*/ 3036559 w 6736492"/>
              <a:gd name="connsiteY108" fmla="*/ 2633133 h 3505200"/>
              <a:gd name="connsiteX109" fmla="*/ 3155092 w 6736492"/>
              <a:gd name="connsiteY109" fmla="*/ 2658533 h 3505200"/>
              <a:gd name="connsiteX110" fmla="*/ 3197425 w 6736492"/>
              <a:gd name="connsiteY110" fmla="*/ 2675466 h 3505200"/>
              <a:gd name="connsiteX111" fmla="*/ 3231292 w 6736492"/>
              <a:gd name="connsiteY111" fmla="*/ 2692400 h 3505200"/>
              <a:gd name="connsiteX112" fmla="*/ 3282092 w 6736492"/>
              <a:gd name="connsiteY112" fmla="*/ 2700866 h 3505200"/>
              <a:gd name="connsiteX113" fmla="*/ 3324425 w 6736492"/>
              <a:gd name="connsiteY113" fmla="*/ 2726266 h 3505200"/>
              <a:gd name="connsiteX114" fmla="*/ 3392159 w 6736492"/>
              <a:gd name="connsiteY114" fmla="*/ 2751666 h 3505200"/>
              <a:gd name="connsiteX115" fmla="*/ 3426025 w 6736492"/>
              <a:gd name="connsiteY115" fmla="*/ 2777066 h 3505200"/>
              <a:gd name="connsiteX116" fmla="*/ 3451425 w 6736492"/>
              <a:gd name="connsiteY116" fmla="*/ 2785533 h 3505200"/>
              <a:gd name="connsiteX117" fmla="*/ 3485292 w 6736492"/>
              <a:gd name="connsiteY117" fmla="*/ 2802466 h 3505200"/>
              <a:gd name="connsiteX118" fmla="*/ 3595359 w 6736492"/>
              <a:gd name="connsiteY118" fmla="*/ 2827866 h 3505200"/>
              <a:gd name="connsiteX119" fmla="*/ 3713892 w 6736492"/>
              <a:gd name="connsiteY119" fmla="*/ 2853266 h 3505200"/>
              <a:gd name="connsiteX120" fmla="*/ 3739292 w 6736492"/>
              <a:gd name="connsiteY120" fmla="*/ 2870200 h 3505200"/>
              <a:gd name="connsiteX121" fmla="*/ 3840892 w 6736492"/>
              <a:gd name="connsiteY121" fmla="*/ 2878666 h 3505200"/>
              <a:gd name="connsiteX122" fmla="*/ 3908625 w 6736492"/>
              <a:gd name="connsiteY122" fmla="*/ 2887133 h 3505200"/>
              <a:gd name="connsiteX123" fmla="*/ 3950959 w 6736492"/>
              <a:gd name="connsiteY123" fmla="*/ 2895600 h 3505200"/>
              <a:gd name="connsiteX124" fmla="*/ 4077959 w 6736492"/>
              <a:gd name="connsiteY124" fmla="*/ 2904066 h 3505200"/>
              <a:gd name="connsiteX125" fmla="*/ 4179559 w 6736492"/>
              <a:gd name="connsiteY125" fmla="*/ 2921000 h 3505200"/>
              <a:gd name="connsiteX126" fmla="*/ 4408159 w 6736492"/>
              <a:gd name="connsiteY126" fmla="*/ 2929466 h 3505200"/>
              <a:gd name="connsiteX127" fmla="*/ 4602892 w 6736492"/>
              <a:gd name="connsiteY127" fmla="*/ 2937933 h 3505200"/>
              <a:gd name="connsiteX128" fmla="*/ 4696025 w 6736492"/>
              <a:gd name="connsiteY128" fmla="*/ 2946400 h 3505200"/>
              <a:gd name="connsiteX129" fmla="*/ 4780692 w 6736492"/>
              <a:gd name="connsiteY129" fmla="*/ 2971800 h 3505200"/>
              <a:gd name="connsiteX130" fmla="*/ 4907692 w 6736492"/>
              <a:gd name="connsiteY130" fmla="*/ 2988733 h 3505200"/>
              <a:gd name="connsiteX131" fmla="*/ 5195559 w 6736492"/>
              <a:gd name="connsiteY131" fmla="*/ 3005666 h 3505200"/>
              <a:gd name="connsiteX132" fmla="*/ 5220959 w 6736492"/>
              <a:gd name="connsiteY132" fmla="*/ 3014133 h 3505200"/>
              <a:gd name="connsiteX133" fmla="*/ 5246359 w 6736492"/>
              <a:gd name="connsiteY133" fmla="*/ 3031066 h 3505200"/>
              <a:gd name="connsiteX134" fmla="*/ 5288692 w 6736492"/>
              <a:gd name="connsiteY134" fmla="*/ 3039533 h 3505200"/>
              <a:gd name="connsiteX135" fmla="*/ 5322559 w 6736492"/>
              <a:gd name="connsiteY135" fmla="*/ 3056466 h 3505200"/>
              <a:gd name="connsiteX136" fmla="*/ 5356425 w 6736492"/>
              <a:gd name="connsiteY136" fmla="*/ 3064933 h 3505200"/>
              <a:gd name="connsiteX137" fmla="*/ 5381825 w 6736492"/>
              <a:gd name="connsiteY137" fmla="*/ 3073400 h 3505200"/>
              <a:gd name="connsiteX138" fmla="*/ 5458025 w 6736492"/>
              <a:gd name="connsiteY138" fmla="*/ 3107266 h 3505200"/>
              <a:gd name="connsiteX139" fmla="*/ 5483425 w 6736492"/>
              <a:gd name="connsiteY139" fmla="*/ 3115733 h 3505200"/>
              <a:gd name="connsiteX140" fmla="*/ 5542692 w 6736492"/>
              <a:gd name="connsiteY140" fmla="*/ 3158066 h 3505200"/>
              <a:gd name="connsiteX141" fmla="*/ 5568092 w 6736492"/>
              <a:gd name="connsiteY141" fmla="*/ 3166533 h 3505200"/>
              <a:gd name="connsiteX142" fmla="*/ 5593492 w 6736492"/>
              <a:gd name="connsiteY142" fmla="*/ 3183466 h 3505200"/>
              <a:gd name="connsiteX143" fmla="*/ 5618892 w 6736492"/>
              <a:gd name="connsiteY143" fmla="*/ 3191933 h 3505200"/>
              <a:gd name="connsiteX144" fmla="*/ 5644292 w 6736492"/>
              <a:gd name="connsiteY144" fmla="*/ 3208866 h 3505200"/>
              <a:gd name="connsiteX145" fmla="*/ 5695092 w 6736492"/>
              <a:gd name="connsiteY145" fmla="*/ 3217333 h 3505200"/>
              <a:gd name="connsiteX146" fmla="*/ 5728959 w 6736492"/>
              <a:gd name="connsiteY146" fmla="*/ 3234266 h 3505200"/>
              <a:gd name="connsiteX147" fmla="*/ 5745892 w 6736492"/>
              <a:gd name="connsiteY147" fmla="*/ 3251200 h 3505200"/>
              <a:gd name="connsiteX148" fmla="*/ 5847492 w 6736492"/>
              <a:gd name="connsiteY148" fmla="*/ 3268133 h 3505200"/>
              <a:gd name="connsiteX149" fmla="*/ 5872892 w 6736492"/>
              <a:gd name="connsiteY149" fmla="*/ 3285066 h 3505200"/>
              <a:gd name="connsiteX150" fmla="*/ 6033759 w 6736492"/>
              <a:gd name="connsiteY150" fmla="*/ 3302000 h 3505200"/>
              <a:gd name="connsiteX151" fmla="*/ 6093025 w 6736492"/>
              <a:gd name="connsiteY151" fmla="*/ 3318933 h 3505200"/>
              <a:gd name="connsiteX152" fmla="*/ 6135359 w 6736492"/>
              <a:gd name="connsiteY152" fmla="*/ 3335866 h 3505200"/>
              <a:gd name="connsiteX153" fmla="*/ 6160759 w 6736492"/>
              <a:gd name="connsiteY153" fmla="*/ 3344333 h 3505200"/>
              <a:gd name="connsiteX154" fmla="*/ 6194625 w 6736492"/>
              <a:gd name="connsiteY154" fmla="*/ 3361266 h 3505200"/>
              <a:gd name="connsiteX155" fmla="*/ 6245425 w 6736492"/>
              <a:gd name="connsiteY155" fmla="*/ 3386666 h 3505200"/>
              <a:gd name="connsiteX156" fmla="*/ 6330092 w 6736492"/>
              <a:gd name="connsiteY156" fmla="*/ 3403600 h 3505200"/>
              <a:gd name="connsiteX157" fmla="*/ 6431692 w 6736492"/>
              <a:gd name="connsiteY157" fmla="*/ 3420533 h 3505200"/>
              <a:gd name="connsiteX158" fmla="*/ 6457092 w 6736492"/>
              <a:gd name="connsiteY158" fmla="*/ 3429000 h 3505200"/>
              <a:gd name="connsiteX159" fmla="*/ 6490959 w 6736492"/>
              <a:gd name="connsiteY159" fmla="*/ 3437466 h 3505200"/>
              <a:gd name="connsiteX160" fmla="*/ 6541759 w 6736492"/>
              <a:gd name="connsiteY160" fmla="*/ 3454400 h 3505200"/>
              <a:gd name="connsiteX161" fmla="*/ 6567159 w 6736492"/>
              <a:gd name="connsiteY161" fmla="*/ 3462866 h 3505200"/>
              <a:gd name="connsiteX162" fmla="*/ 6651825 w 6736492"/>
              <a:gd name="connsiteY162" fmla="*/ 3479800 h 3505200"/>
              <a:gd name="connsiteX163" fmla="*/ 6702625 w 6736492"/>
              <a:gd name="connsiteY163" fmla="*/ 3496733 h 3505200"/>
              <a:gd name="connsiteX164" fmla="*/ 6728025 w 6736492"/>
              <a:gd name="connsiteY164" fmla="*/ 3505200 h 3505200"/>
              <a:gd name="connsiteX165" fmla="*/ 6736492 w 6736492"/>
              <a:gd name="connsiteY165" fmla="*/ 3471333 h 3505200"/>
              <a:gd name="connsiteX166" fmla="*/ 6728025 w 6736492"/>
              <a:gd name="connsiteY166" fmla="*/ 3437466 h 3505200"/>
              <a:gd name="connsiteX167" fmla="*/ 6719559 w 6736492"/>
              <a:gd name="connsiteY167" fmla="*/ 3412066 h 3505200"/>
              <a:gd name="connsiteX168" fmla="*/ 6677225 w 6736492"/>
              <a:gd name="connsiteY168" fmla="*/ 3361266 h 3505200"/>
              <a:gd name="connsiteX169" fmla="*/ 6651825 w 6736492"/>
              <a:gd name="connsiteY169" fmla="*/ 3276600 h 3505200"/>
              <a:gd name="connsiteX170" fmla="*/ 6626425 w 6736492"/>
              <a:gd name="connsiteY170" fmla="*/ 3107266 h 3505200"/>
              <a:gd name="connsiteX171" fmla="*/ 6617959 w 6736492"/>
              <a:gd name="connsiteY171" fmla="*/ 3039533 h 3505200"/>
              <a:gd name="connsiteX172" fmla="*/ 6304692 w 6736492"/>
              <a:gd name="connsiteY172" fmla="*/ 3014133 h 3505200"/>
              <a:gd name="connsiteX173" fmla="*/ 6253892 w 6736492"/>
              <a:gd name="connsiteY173" fmla="*/ 3005666 h 3505200"/>
              <a:gd name="connsiteX174" fmla="*/ 6186159 w 6736492"/>
              <a:gd name="connsiteY174" fmla="*/ 2988733 h 3505200"/>
              <a:gd name="connsiteX175" fmla="*/ 6084559 w 6736492"/>
              <a:gd name="connsiteY175" fmla="*/ 2980266 h 3505200"/>
              <a:gd name="connsiteX176" fmla="*/ 6042225 w 6736492"/>
              <a:gd name="connsiteY176" fmla="*/ 2971800 h 3505200"/>
              <a:gd name="connsiteX177" fmla="*/ 5966025 w 6736492"/>
              <a:gd name="connsiteY177" fmla="*/ 2963333 h 3505200"/>
              <a:gd name="connsiteX178" fmla="*/ 5932159 w 6736492"/>
              <a:gd name="connsiteY178" fmla="*/ 2946400 h 3505200"/>
              <a:gd name="connsiteX179" fmla="*/ 5881359 w 6736492"/>
              <a:gd name="connsiteY179" fmla="*/ 2937933 h 3505200"/>
              <a:gd name="connsiteX180" fmla="*/ 5822092 w 6736492"/>
              <a:gd name="connsiteY180" fmla="*/ 2912533 h 3505200"/>
              <a:gd name="connsiteX181" fmla="*/ 5678159 w 6736492"/>
              <a:gd name="connsiteY181" fmla="*/ 2887133 h 3505200"/>
              <a:gd name="connsiteX182" fmla="*/ 5601959 w 6736492"/>
              <a:gd name="connsiteY182" fmla="*/ 2861733 h 3505200"/>
              <a:gd name="connsiteX183" fmla="*/ 5576559 w 6736492"/>
              <a:gd name="connsiteY183" fmla="*/ 2853266 h 3505200"/>
              <a:gd name="connsiteX184" fmla="*/ 5551159 w 6736492"/>
              <a:gd name="connsiteY184" fmla="*/ 2844800 h 3505200"/>
              <a:gd name="connsiteX185" fmla="*/ 5483425 w 6736492"/>
              <a:gd name="connsiteY185" fmla="*/ 2810933 h 3505200"/>
              <a:gd name="connsiteX186" fmla="*/ 5441092 w 6736492"/>
              <a:gd name="connsiteY186" fmla="*/ 2794000 h 3505200"/>
              <a:gd name="connsiteX187" fmla="*/ 5381825 w 6736492"/>
              <a:gd name="connsiteY187" fmla="*/ 2760133 h 3505200"/>
              <a:gd name="connsiteX188" fmla="*/ 5331025 w 6736492"/>
              <a:gd name="connsiteY188" fmla="*/ 2743200 h 3505200"/>
              <a:gd name="connsiteX189" fmla="*/ 5305625 w 6736492"/>
              <a:gd name="connsiteY189" fmla="*/ 2726266 h 3505200"/>
              <a:gd name="connsiteX190" fmla="*/ 5263292 w 6736492"/>
              <a:gd name="connsiteY190" fmla="*/ 2709333 h 3505200"/>
              <a:gd name="connsiteX191" fmla="*/ 5237892 w 6736492"/>
              <a:gd name="connsiteY191" fmla="*/ 2700866 h 3505200"/>
              <a:gd name="connsiteX192" fmla="*/ 5212492 w 6736492"/>
              <a:gd name="connsiteY192" fmla="*/ 2683933 h 3505200"/>
              <a:gd name="connsiteX193" fmla="*/ 5127825 w 6736492"/>
              <a:gd name="connsiteY193" fmla="*/ 2667000 h 3505200"/>
              <a:gd name="connsiteX194" fmla="*/ 5068559 w 6736492"/>
              <a:gd name="connsiteY194" fmla="*/ 2650066 h 3505200"/>
              <a:gd name="connsiteX195" fmla="*/ 5017759 w 6736492"/>
              <a:gd name="connsiteY195" fmla="*/ 2641600 h 3505200"/>
              <a:gd name="connsiteX196" fmla="*/ 4983892 w 6736492"/>
              <a:gd name="connsiteY196" fmla="*/ 2633133 h 3505200"/>
              <a:gd name="connsiteX197" fmla="*/ 4941559 w 6736492"/>
              <a:gd name="connsiteY197" fmla="*/ 2624666 h 3505200"/>
              <a:gd name="connsiteX198" fmla="*/ 4916159 w 6736492"/>
              <a:gd name="connsiteY198" fmla="*/ 2607733 h 3505200"/>
              <a:gd name="connsiteX199" fmla="*/ 4823025 w 6736492"/>
              <a:gd name="connsiteY199" fmla="*/ 2590800 h 3505200"/>
              <a:gd name="connsiteX200" fmla="*/ 4755292 w 6736492"/>
              <a:gd name="connsiteY200" fmla="*/ 2582333 h 3505200"/>
              <a:gd name="connsiteX201" fmla="*/ 4704492 w 6736492"/>
              <a:gd name="connsiteY201" fmla="*/ 2573866 h 3505200"/>
              <a:gd name="connsiteX202" fmla="*/ 4628292 w 6736492"/>
              <a:gd name="connsiteY202" fmla="*/ 2565400 h 3505200"/>
              <a:gd name="connsiteX203" fmla="*/ 4535159 w 6736492"/>
              <a:gd name="connsiteY203" fmla="*/ 2540000 h 3505200"/>
              <a:gd name="connsiteX204" fmla="*/ 4501292 w 6736492"/>
              <a:gd name="connsiteY204" fmla="*/ 2531533 h 3505200"/>
              <a:gd name="connsiteX205" fmla="*/ 4458959 w 6736492"/>
              <a:gd name="connsiteY205" fmla="*/ 2523066 h 3505200"/>
              <a:gd name="connsiteX206" fmla="*/ 4408159 w 6736492"/>
              <a:gd name="connsiteY206" fmla="*/ 2506133 h 3505200"/>
              <a:gd name="connsiteX207" fmla="*/ 4331959 w 6736492"/>
              <a:gd name="connsiteY207" fmla="*/ 2497666 h 3505200"/>
              <a:gd name="connsiteX208" fmla="*/ 4306559 w 6736492"/>
              <a:gd name="connsiteY208" fmla="*/ 2480733 h 3505200"/>
              <a:gd name="connsiteX209" fmla="*/ 4213425 w 6736492"/>
              <a:gd name="connsiteY209" fmla="*/ 2446866 h 3505200"/>
              <a:gd name="connsiteX210" fmla="*/ 4171092 w 6736492"/>
              <a:gd name="connsiteY210" fmla="*/ 2429933 h 3505200"/>
              <a:gd name="connsiteX211" fmla="*/ 4137225 w 6736492"/>
              <a:gd name="connsiteY211" fmla="*/ 2413000 h 3505200"/>
              <a:gd name="connsiteX212" fmla="*/ 4094892 w 6736492"/>
              <a:gd name="connsiteY212" fmla="*/ 2396066 h 3505200"/>
              <a:gd name="connsiteX213" fmla="*/ 4069492 w 6736492"/>
              <a:gd name="connsiteY213" fmla="*/ 2379133 h 3505200"/>
              <a:gd name="connsiteX214" fmla="*/ 4001759 w 6736492"/>
              <a:gd name="connsiteY214" fmla="*/ 2370666 h 3505200"/>
              <a:gd name="connsiteX215" fmla="*/ 3925559 w 6736492"/>
              <a:gd name="connsiteY215" fmla="*/ 2336800 h 3505200"/>
              <a:gd name="connsiteX216" fmla="*/ 3900159 w 6736492"/>
              <a:gd name="connsiteY216" fmla="*/ 2328333 h 3505200"/>
              <a:gd name="connsiteX217" fmla="*/ 3874759 w 6736492"/>
              <a:gd name="connsiteY217" fmla="*/ 2319866 h 3505200"/>
              <a:gd name="connsiteX218" fmla="*/ 3764692 w 6736492"/>
              <a:gd name="connsiteY218" fmla="*/ 2286000 h 3505200"/>
              <a:gd name="connsiteX219" fmla="*/ 3722359 w 6736492"/>
              <a:gd name="connsiteY219" fmla="*/ 2269066 h 3505200"/>
              <a:gd name="connsiteX220" fmla="*/ 3654625 w 6736492"/>
              <a:gd name="connsiteY220" fmla="*/ 2235200 h 3505200"/>
              <a:gd name="connsiteX221" fmla="*/ 3603825 w 6736492"/>
              <a:gd name="connsiteY221" fmla="*/ 2226733 h 3505200"/>
              <a:gd name="connsiteX222" fmla="*/ 3553025 w 6736492"/>
              <a:gd name="connsiteY222" fmla="*/ 2192866 h 3505200"/>
              <a:gd name="connsiteX223" fmla="*/ 3502225 w 6736492"/>
              <a:gd name="connsiteY223" fmla="*/ 2175933 h 3505200"/>
              <a:gd name="connsiteX224" fmla="*/ 3459892 w 6736492"/>
              <a:gd name="connsiteY224" fmla="*/ 2159000 h 3505200"/>
              <a:gd name="connsiteX225" fmla="*/ 3341359 w 6736492"/>
              <a:gd name="connsiteY225" fmla="*/ 2142066 h 3505200"/>
              <a:gd name="connsiteX226" fmla="*/ 3248225 w 6736492"/>
              <a:gd name="connsiteY226" fmla="*/ 2133600 h 3505200"/>
              <a:gd name="connsiteX227" fmla="*/ 3172025 w 6736492"/>
              <a:gd name="connsiteY227" fmla="*/ 2108200 h 3505200"/>
              <a:gd name="connsiteX228" fmla="*/ 3129692 w 6736492"/>
              <a:gd name="connsiteY228" fmla="*/ 2099733 h 3505200"/>
              <a:gd name="connsiteX229" fmla="*/ 3095825 w 6736492"/>
              <a:gd name="connsiteY229" fmla="*/ 2082800 h 3505200"/>
              <a:gd name="connsiteX230" fmla="*/ 3053492 w 6736492"/>
              <a:gd name="connsiteY230" fmla="*/ 2074333 h 3505200"/>
              <a:gd name="connsiteX231" fmla="*/ 2977292 w 6736492"/>
              <a:gd name="connsiteY231" fmla="*/ 2057400 h 3505200"/>
              <a:gd name="connsiteX232" fmla="*/ 2850292 w 6736492"/>
              <a:gd name="connsiteY232" fmla="*/ 2032000 h 3505200"/>
              <a:gd name="connsiteX233" fmla="*/ 2782559 w 6736492"/>
              <a:gd name="connsiteY233" fmla="*/ 2006600 h 3505200"/>
              <a:gd name="connsiteX234" fmla="*/ 2740225 w 6736492"/>
              <a:gd name="connsiteY234" fmla="*/ 1989666 h 3505200"/>
              <a:gd name="connsiteX235" fmla="*/ 2664025 w 6736492"/>
              <a:gd name="connsiteY235" fmla="*/ 1972733 h 3505200"/>
              <a:gd name="connsiteX236" fmla="*/ 2587825 w 6736492"/>
              <a:gd name="connsiteY236" fmla="*/ 1947333 h 3505200"/>
              <a:gd name="connsiteX237" fmla="*/ 2553959 w 6736492"/>
              <a:gd name="connsiteY237" fmla="*/ 1930400 h 3505200"/>
              <a:gd name="connsiteX238" fmla="*/ 2486225 w 6736492"/>
              <a:gd name="connsiteY238" fmla="*/ 1896533 h 3505200"/>
              <a:gd name="connsiteX239" fmla="*/ 2401559 w 6736492"/>
              <a:gd name="connsiteY239" fmla="*/ 1879600 h 3505200"/>
              <a:gd name="connsiteX240" fmla="*/ 2376159 w 6736492"/>
              <a:gd name="connsiteY240" fmla="*/ 1871133 h 3505200"/>
              <a:gd name="connsiteX241" fmla="*/ 2266092 w 6736492"/>
              <a:gd name="connsiteY241" fmla="*/ 1845733 h 3505200"/>
              <a:gd name="connsiteX242" fmla="*/ 2172959 w 6736492"/>
              <a:gd name="connsiteY242" fmla="*/ 1837266 h 3505200"/>
              <a:gd name="connsiteX243" fmla="*/ 1961292 w 6736492"/>
              <a:gd name="connsiteY243" fmla="*/ 1811866 h 3505200"/>
              <a:gd name="connsiteX244" fmla="*/ 1910492 w 6736492"/>
              <a:gd name="connsiteY244" fmla="*/ 1794933 h 3505200"/>
              <a:gd name="connsiteX245" fmla="*/ 1851225 w 6736492"/>
              <a:gd name="connsiteY245" fmla="*/ 1786466 h 3505200"/>
              <a:gd name="connsiteX246" fmla="*/ 1808892 w 6736492"/>
              <a:gd name="connsiteY246" fmla="*/ 1778000 h 3505200"/>
              <a:gd name="connsiteX247" fmla="*/ 1766559 w 6736492"/>
              <a:gd name="connsiteY247" fmla="*/ 1761066 h 3505200"/>
              <a:gd name="connsiteX248" fmla="*/ 1732692 w 6736492"/>
              <a:gd name="connsiteY248" fmla="*/ 1752600 h 3505200"/>
              <a:gd name="connsiteX249" fmla="*/ 1775025 w 6736492"/>
              <a:gd name="connsiteY249" fmla="*/ 1744133 h 3505200"/>
              <a:gd name="connsiteX250" fmla="*/ 1825825 w 6736492"/>
              <a:gd name="connsiteY250" fmla="*/ 1735666 h 3505200"/>
              <a:gd name="connsiteX251" fmla="*/ 1851225 w 6736492"/>
              <a:gd name="connsiteY251" fmla="*/ 1718733 h 3505200"/>
              <a:gd name="connsiteX252" fmla="*/ 1918959 w 6736492"/>
              <a:gd name="connsiteY252" fmla="*/ 1710266 h 3505200"/>
              <a:gd name="connsiteX253" fmla="*/ 1978225 w 6736492"/>
              <a:gd name="connsiteY253" fmla="*/ 1701800 h 3505200"/>
              <a:gd name="connsiteX254" fmla="*/ 2003625 w 6736492"/>
              <a:gd name="connsiteY254" fmla="*/ 1693333 h 3505200"/>
              <a:gd name="connsiteX255" fmla="*/ 2130625 w 6736492"/>
              <a:gd name="connsiteY255" fmla="*/ 1676400 h 3505200"/>
              <a:gd name="connsiteX256" fmla="*/ 2164492 w 6736492"/>
              <a:gd name="connsiteY256" fmla="*/ 1667933 h 3505200"/>
              <a:gd name="connsiteX257" fmla="*/ 2240692 w 6736492"/>
              <a:gd name="connsiteY257" fmla="*/ 1659466 h 3505200"/>
              <a:gd name="connsiteX258" fmla="*/ 2274559 w 6736492"/>
              <a:gd name="connsiteY258" fmla="*/ 1642533 h 3505200"/>
              <a:gd name="connsiteX259" fmla="*/ 2299959 w 6736492"/>
              <a:gd name="connsiteY259" fmla="*/ 1634066 h 3505200"/>
              <a:gd name="connsiteX260" fmla="*/ 2426959 w 6736492"/>
              <a:gd name="connsiteY260" fmla="*/ 1617133 h 3505200"/>
              <a:gd name="connsiteX261" fmla="*/ 2469292 w 6736492"/>
              <a:gd name="connsiteY261" fmla="*/ 1608666 h 3505200"/>
              <a:gd name="connsiteX262" fmla="*/ 2494692 w 6736492"/>
              <a:gd name="connsiteY262" fmla="*/ 1591733 h 3505200"/>
              <a:gd name="connsiteX263" fmla="*/ 2638625 w 6736492"/>
              <a:gd name="connsiteY263" fmla="*/ 1583266 h 3505200"/>
              <a:gd name="connsiteX264" fmla="*/ 2706359 w 6736492"/>
              <a:gd name="connsiteY264" fmla="*/ 1574800 h 3505200"/>
              <a:gd name="connsiteX265" fmla="*/ 2731759 w 6736492"/>
              <a:gd name="connsiteY265" fmla="*/ 1566333 h 3505200"/>
              <a:gd name="connsiteX266" fmla="*/ 2765625 w 6736492"/>
              <a:gd name="connsiteY266" fmla="*/ 1557866 h 3505200"/>
              <a:gd name="connsiteX267" fmla="*/ 2807959 w 6736492"/>
              <a:gd name="connsiteY267" fmla="*/ 1540933 h 3505200"/>
              <a:gd name="connsiteX268" fmla="*/ 2884159 w 6736492"/>
              <a:gd name="connsiteY268" fmla="*/ 1524000 h 3505200"/>
              <a:gd name="connsiteX269" fmla="*/ 2918025 w 6736492"/>
              <a:gd name="connsiteY269" fmla="*/ 1507066 h 3505200"/>
              <a:gd name="connsiteX270" fmla="*/ 2977292 w 6736492"/>
              <a:gd name="connsiteY270" fmla="*/ 1490133 h 3505200"/>
              <a:gd name="connsiteX271" fmla="*/ 3053492 w 6736492"/>
              <a:gd name="connsiteY271" fmla="*/ 1464733 h 3505200"/>
              <a:gd name="connsiteX272" fmla="*/ 3078892 w 6736492"/>
              <a:gd name="connsiteY272" fmla="*/ 1456266 h 3505200"/>
              <a:gd name="connsiteX273" fmla="*/ 3104292 w 6736492"/>
              <a:gd name="connsiteY273" fmla="*/ 1447800 h 3505200"/>
              <a:gd name="connsiteX274" fmla="*/ 3172025 w 6736492"/>
              <a:gd name="connsiteY274" fmla="*/ 1422400 h 3505200"/>
              <a:gd name="connsiteX275" fmla="*/ 3222825 w 6736492"/>
              <a:gd name="connsiteY275" fmla="*/ 1405466 h 3505200"/>
              <a:gd name="connsiteX276" fmla="*/ 3256692 w 6736492"/>
              <a:gd name="connsiteY276" fmla="*/ 1388533 h 3505200"/>
              <a:gd name="connsiteX277" fmla="*/ 3299025 w 6736492"/>
              <a:gd name="connsiteY277" fmla="*/ 1371600 h 3505200"/>
              <a:gd name="connsiteX278" fmla="*/ 3332892 w 6736492"/>
              <a:gd name="connsiteY278" fmla="*/ 1354666 h 3505200"/>
              <a:gd name="connsiteX279" fmla="*/ 3375225 w 6736492"/>
              <a:gd name="connsiteY279" fmla="*/ 1346200 h 3505200"/>
              <a:gd name="connsiteX280" fmla="*/ 3392159 w 6736492"/>
              <a:gd name="connsiteY280" fmla="*/ 1329266 h 3505200"/>
              <a:gd name="connsiteX281" fmla="*/ 3442959 w 6736492"/>
              <a:gd name="connsiteY281" fmla="*/ 1312333 h 3505200"/>
              <a:gd name="connsiteX282" fmla="*/ 3536092 w 6736492"/>
              <a:gd name="connsiteY282" fmla="*/ 1286933 h 3505200"/>
              <a:gd name="connsiteX283" fmla="*/ 3578425 w 6736492"/>
              <a:gd name="connsiteY283" fmla="*/ 1270000 h 3505200"/>
              <a:gd name="connsiteX284" fmla="*/ 3629225 w 6736492"/>
              <a:gd name="connsiteY284" fmla="*/ 1253066 h 3505200"/>
              <a:gd name="connsiteX285" fmla="*/ 3654625 w 6736492"/>
              <a:gd name="connsiteY285" fmla="*/ 1244600 h 3505200"/>
              <a:gd name="connsiteX286" fmla="*/ 3713892 w 6736492"/>
              <a:gd name="connsiteY286" fmla="*/ 1219200 h 3505200"/>
              <a:gd name="connsiteX287" fmla="*/ 3764692 w 6736492"/>
              <a:gd name="connsiteY287" fmla="*/ 1210733 h 3505200"/>
              <a:gd name="connsiteX288" fmla="*/ 3874759 w 6736492"/>
              <a:gd name="connsiteY288" fmla="*/ 1168400 h 3505200"/>
              <a:gd name="connsiteX289" fmla="*/ 4001759 w 6736492"/>
              <a:gd name="connsiteY289" fmla="*/ 1151466 h 3505200"/>
              <a:gd name="connsiteX290" fmla="*/ 4094892 w 6736492"/>
              <a:gd name="connsiteY290" fmla="*/ 1126066 h 3505200"/>
              <a:gd name="connsiteX291" fmla="*/ 4289625 w 6736492"/>
              <a:gd name="connsiteY291" fmla="*/ 1109133 h 3505200"/>
              <a:gd name="connsiteX292" fmla="*/ 4408159 w 6736492"/>
              <a:gd name="connsiteY292" fmla="*/ 1075266 h 3505200"/>
              <a:gd name="connsiteX293" fmla="*/ 4492825 w 6736492"/>
              <a:gd name="connsiteY293" fmla="*/ 1066800 h 3505200"/>
              <a:gd name="connsiteX294" fmla="*/ 4577492 w 6736492"/>
              <a:gd name="connsiteY294" fmla="*/ 1041400 h 3505200"/>
              <a:gd name="connsiteX295" fmla="*/ 4704492 w 6736492"/>
              <a:gd name="connsiteY295" fmla="*/ 1016000 h 3505200"/>
              <a:gd name="connsiteX296" fmla="*/ 4797625 w 6736492"/>
              <a:gd name="connsiteY296" fmla="*/ 1007533 h 3505200"/>
              <a:gd name="connsiteX297" fmla="*/ 4873825 w 6736492"/>
              <a:gd name="connsiteY297" fmla="*/ 990600 h 3505200"/>
              <a:gd name="connsiteX298" fmla="*/ 4983892 w 6736492"/>
              <a:gd name="connsiteY298" fmla="*/ 973666 h 3505200"/>
              <a:gd name="connsiteX299" fmla="*/ 5017759 w 6736492"/>
              <a:gd name="connsiteY299" fmla="*/ 965200 h 3505200"/>
              <a:gd name="connsiteX300" fmla="*/ 5136292 w 6736492"/>
              <a:gd name="connsiteY300" fmla="*/ 939800 h 3505200"/>
              <a:gd name="connsiteX301" fmla="*/ 5195559 w 6736492"/>
              <a:gd name="connsiteY301" fmla="*/ 914400 h 3505200"/>
              <a:gd name="connsiteX302" fmla="*/ 5237892 w 6736492"/>
              <a:gd name="connsiteY302" fmla="*/ 897466 h 3505200"/>
              <a:gd name="connsiteX303" fmla="*/ 5271759 w 6736492"/>
              <a:gd name="connsiteY303" fmla="*/ 889000 h 3505200"/>
              <a:gd name="connsiteX304" fmla="*/ 5322559 w 6736492"/>
              <a:gd name="connsiteY304" fmla="*/ 863600 h 3505200"/>
              <a:gd name="connsiteX305" fmla="*/ 5356425 w 6736492"/>
              <a:gd name="connsiteY305" fmla="*/ 855133 h 3505200"/>
              <a:gd name="connsiteX306" fmla="*/ 5432625 w 6736492"/>
              <a:gd name="connsiteY306" fmla="*/ 838200 h 3505200"/>
              <a:gd name="connsiteX307" fmla="*/ 5458025 w 6736492"/>
              <a:gd name="connsiteY307" fmla="*/ 829733 h 3505200"/>
              <a:gd name="connsiteX308" fmla="*/ 5491892 w 6736492"/>
              <a:gd name="connsiteY308" fmla="*/ 821266 h 3505200"/>
              <a:gd name="connsiteX309" fmla="*/ 5525759 w 6736492"/>
              <a:gd name="connsiteY309" fmla="*/ 795866 h 3505200"/>
              <a:gd name="connsiteX310" fmla="*/ 5661225 w 6736492"/>
              <a:gd name="connsiteY310" fmla="*/ 787400 h 3505200"/>
              <a:gd name="connsiteX311" fmla="*/ 5737425 w 6736492"/>
              <a:gd name="connsiteY311" fmla="*/ 778933 h 3505200"/>
              <a:gd name="connsiteX312" fmla="*/ 5822092 w 6736492"/>
              <a:gd name="connsiteY312" fmla="*/ 770466 h 3505200"/>
              <a:gd name="connsiteX313" fmla="*/ 5872892 w 6736492"/>
              <a:gd name="connsiteY313" fmla="*/ 762000 h 3505200"/>
              <a:gd name="connsiteX314" fmla="*/ 5932159 w 6736492"/>
              <a:gd name="connsiteY314" fmla="*/ 753533 h 3505200"/>
              <a:gd name="connsiteX315" fmla="*/ 5974492 w 6736492"/>
              <a:gd name="connsiteY315" fmla="*/ 745066 h 3505200"/>
              <a:gd name="connsiteX316" fmla="*/ 6042225 w 6736492"/>
              <a:gd name="connsiteY316" fmla="*/ 736600 h 3505200"/>
              <a:gd name="connsiteX317" fmla="*/ 6109959 w 6736492"/>
              <a:gd name="connsiteY317" fmla="*/ 719666 h 3505200"/>
              <a:gd name="connsiteX318" fmla="*/ 6186159 w 6736492"/>
              <a:gd name="connsiteY318" fmla="*/ 711200 h 3505200"/>
              <a:gd name="connsiteX319" fmla="*/ 6211559 w 6736492"/>
              <a:gd name="connsiteY319" fmla="*/ 694266 h 3505200"/>
              <a:gd name="connsiteX320" fmla="*/ 6296225 w 6736492"/>
              <a:gd name="connsiteY320" fmla="*/ 677333 h 3505200"/>
              <a:gd name="connsiteX321" fmla="*/ 6330092 w 6736492"/>
              <a:gd name="connsiteY321" fmla="*/ 668866 h 3505200"/>
              <a:gd name="connsiteX322" fmla="*/ 6389359 w 6736492"/>
              <a:gd name="connsiteY322" fmla="*/ 643466 h 3505200"/>
              <a:gd name="connsiteX323" fmla="*/ 6414759 w 6736492"/>
              <a:gd name="connsiteY323" fmla="*/ 626533 h 3505200"/>
              <a:gd name="connsiteX324" fmla="*/ 6499425 w 6736492"/>
              <a:gd name="connsiteY324" fmla="*/ 601133 h 3505200"/>
              <a:gd name="connsiteX325" fmla="*/ 6550225 w 6736492"/>
              <a:gd name="connsiteY325" fmla="*/ 575733 h 3505200"/>
              <a:gd name="connsiteX326" fmla="*/ 6575625 w 6736492"/>
              <a:gd name="connsiteY326" fmla="*/ 558800 h 3505200"/>
              <a:gd name="connsiteX327" fmla="*/ 6651825 w 6736492"/>
              <a:gd name="connsiteY327" fmla="*/ 533400 h 3505200"/>
              <a:gd name="connsiteX328" fmla="*/ 6677225 w 6736492"/>
              <a:gd name="connsiteY328" fmla="*/ 524933 h 3505200"/>
              <a:gd name="connsiteX329" fmla="*/ 6719559 w 6736492"/>
              <a:gd name="connsiteY329" fmla="*/ 491066 h 3505200"/>
              <a:gd name="connsiteX330" fmla="*/ 6711092 w 6736492"/>
              <a:gd name="connsiteY330" fmla="*/ 372533 h 3505200"/>
              <a:gd name="connsiteX331" fmla="*/ 6702625 w 6736492"/>
              <a:gd name="connsiteY331" fmla="*/ 76200 h 3505200"/>
              <a:gd name="connsiteX332" fmla="*/ 6685692 w 6736492"/>
              <a:gd name="connsiteY332" fmla="*/ 0 h 3505200"/>
              <a:gd name="connsiteX333" fmla="*/ 6660292 w 6736492"/>
              <a:gd name="connsiteY333" fmla="*/ 8466 h 3505200"/>
              <a:gd name="connsiteX334" fmla="*/ 6651825 w 6736492"/>
              <a:gd name="connsiteY334" fmla="*/ 33866 h 3505200"/>
              <a:gd name="connsiteX335" fmla="*/ 6660292 w 6736492"/>
              <a:gd name="connsiteY335"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596292 w 6736492"/>
              <a:gd name="connsiteY57" fmla="*/ 1159933 h 3505200"/>
              <a:gd name="connsiteX58" fmla="*/ 2528559 w 6736492"/>
              <a:gd name="connsiteY58" fmla="*/ 1176866 h 3505200"/>
              <a:gd name="connsiteX59" fmla="*/ 2494692 w 6736492"/>
              <a:gd name="connsiteY59" fmla="*/ 1185333 h 3505200"/>
              <a:gd name="connsiteX60" fmla="*/ 2426959 w 6736492"/>
              <a:gd name="connsiteY60" fmla="*/ 1193800 h 3505200"/>
              <a:gd name="connsiteX61" fmla="*/ 2359225 w 6736492"/>
              <a:gd name="connsiteY61" fmla="*/ 1210733 h 3505200"/>
              <a:gd name="connsiteX62" fmla="*/ 2274559 w 6736492"/>
              <a:gd name="connsiteY62" fmla="*/ 1227666 h 3505200"/>
              <a:gd name="connsiteX63" fmla="*/ 2249159 w 6736492"/>
              <a:gd name="connsiteY63" fmla="*/ 1236133 h 3505200"/>
              <a:gd name="connsiteX64" fmla="*/ 2198359 w 6736492"/>
              <a:gd name="connsiteY64" fmla="*/ 1244600 h 3505200"/>
              <a:gd name="connsiteX65" fmla="*/ 157892 w 6736492"/>
              <a:gd name="connsiteY65" fmla="*/ 1769533 h 3505200"/>
              <a:gd name="connsiteX66" fmla="*/ 132492 w 6736492"/>
              <a:gd name="connsiteY66" fmla="*/ 1778000 h 3505200"/>
              <a:gd name="connsiteX67" fmla="*/ 183292 w 6736492"/>
              <a:gd name="connsiteY67" fmla="*/ 1786466 h 3505200"/>
              <a:gd name="connsiteX68" fmla="*/ 217159 w 6736492"/>
              <a:gd name="connsiteY68" fmla="*/ 1803400 h 3505200"/>
              <a:gd name="connsiteX69" fmla="*/ 352625 w 6736492"/>
              <a:gd name="connsiteY69" fmla="*/ 1811866 h 3505200"/>
              <a:gd name="connsiteX70" fmla="*/ 505025 w 6736492"/>
              <a:gd name="connsiteY70" fmla="*/ 1854200 h 3505200"/>
              <a:gd name="connsiteX71" fmla="*/ 589692 w 6736492"/>
              <a:gd name="connsiteY71" fmla="*/ 1871133 h 3505200"/>
              <a:gd name="connsiteX72" fmla="*/ 784425 w 6736492"/>
              <a:gd name="connsiteY72" fmla="*/ 1888066 h 3505200"/>
              <a:gd name="connsiteX73" fmla="*/ 835225 w 6736492"/>
              <a:gd name="connsiteY73" fmla="*/ 1896533 h 3505200"/>
              <a:gd name="connsiteX74" fmla="*/ 869092 w 6736492"/>
              <a:gd name="connsiteY74" fmla="*/ 1905000 h 3505200"/>
              <a:gd name="connsiteX75" fmla="*/ 987625 w 6736492"/>
              <a:gd name="connsiteY75" fmla="*/ 1913466 h 3505200"/>
              <a:gd name="connsiteX76" fmla="*/ 1258559 w 6736492"/>
              <a:gd name="connsiteY76" fmla="*/ 1938866 h 3505200"/>
              <a:gd name="connsiteX77" fmla="*/ 1292425 w 6736492"/>
              <a:gd name="connsiteY77" fmla="*/ 1947333 h 3505200"/>
              <a:gd name="connsiteX78" fmla="*/ 1334759 w 6736492"/>
              <a:gd name="connsiteY78" fmla="*/ 1955800 h 3505200"/>
              <a:gd name="connsiteX79" fmla="*/ 1419425 w 6736492"/>
              <a:gd name="connsiteY79" fmla="*/ 1981200 h 3505200"/>
              <a:gd name="connsiteX80" fmla="*/ 1478692 w 6736492"/>
              <a:gd name="connsiteY80" fmla="*/ 1989666 h 3505200"/>
              <a:gd name="connsiteX81" fmla="*/ 1537959 w 6736492"/>
              <a:gd name="connsiteY81" fmla="*/ 2006600 h 3505200"/>
              <a:gd name="connsiteX82" fmla="*/ 1580292 w 6736492"/>
              <a:gd name="connsiteY82" fmla="*/ 2015066 h 3505200"/>
              <a:gd name="connsiteX83" fmla="*/ 1605692 w 6736492"/>
              <a:gd name="connsiteY83" fmla="*/ 2023533 h 3505200"/>
              <a:gd name="connsiteX84" fmla="*/ 1639559 w 6736492"/>
              <a:gd name="connsiteY84" fmla="*/ 2032000 h 3505200"/>
              <a:gd name="connsiteX85" fmla="*/ 1715759 w 6736492"/>
              <a:gd name="connsiteY85" fmla="*/ 2091266 h 3505200"/>
              <a:gd name="connsiteX86" fmla="*/ 1715759 w 6736492"/>
              <a:gd name="connsiteY86" fmla="*/ 2091266 h 3505200"/>
              <a:gd name="connsiteX87" fmla="*/ 1783492 w 6736492"/>
              <a:gd name="connsiteY87" fmla="*/ 2142066 h 3505200"/>
              <a:gd name="connsiteX88" fmla="*/ 1808892 w 6736492"/>
              <a:gd name="connsiteY88" fmla="*/ 2150533 h 3505200"/>
              <a:gd name="connsiteX89" fmla="*/ 1902025 w 6736492"/>
              <a:gd name="connsiteY89" fmla="*/ 2201333 h 3505200"/>
              <a:gd name="connsiteX90" fmla="*/ 1969759 w 6736492"/>
              <a:gd name="connsiteY90" fmla="*/ 2243666 h 3505200"/>
              <a:gd name="connsiteX91" fmla="*/ 2020559 w 6736492"/>
              <a:gd name="connsiteY91" fmla="*/ 2269066 h 3505200"/>
              <a:gd name="connsiteX92" fmla="*/ 2105225 w 6736492"/>
              <a:gd name="connsiteY92" fmla="*/ 2294466 h 3505200"/>
              <a:gd name="connsiteX93" fmla="*/ 2139092 w 6736492"/>
              <a:gd name="connsiteY93" fmla="*/ 2311400 h 3505200"/>
              <a:gd name="connsiteX94" fmla="*/ 2249159 w 6736492"/>
              <a:gd name="connsiteY94" fmla="*/ 2336800 h 3505200"/>
              <a:gd name="connsiteX95" fmla="*/ 2325359 w 6736492"/>
              <a:gd name="connsiteY95" fmla="*/ 2362200 h 3505200"/>
              <a:gd name="connsiteX96" fmla="*/ 2410025 w 6736492"/>
              <a:gd name="connsiteY96" fmla="*/ 2387600 h 3505200"/>
              <a:gd name="connsiteX97" fmla="*/ 2460825 w 6736492"/>
              <a:gd name="connsiteY97" fmla="*/ 2413000 h 3505200"/>
              <a:gd name="connsiteX98" fmla="*/ 2511625 w 6736492"/>
              <a:gd name="connsiteY98" fmla="*/ 2421466 h 3505200"/>
              <a:gd name="connsiteX99" fmla="*/ 2553959 w 6736492"/>
              <a:gd name="connsiteY99" fmla="*/ 2438400 h 3505200"/>
              <a:gd name="connsiteX100" fmla="*/ 2604759 w 6736492"/>
              <a:gd name="connsiteY100" fmla="*/ 2455333 h 3505200"/>
              <a:gd name="connsiteX101" fmla="*/ 2714825 w 6736492"/>
              <a:gd name="connsiteY101" fmla="*/ 2514600 h 3505200"/>
              <a:gd name="connsiteX102" fmla="*/ 2740225 w 6736492"/>
              <a:gd name="connsiteY102" fmla="*/ 2531533 h 3505200"/>
              <a:gd name="connsiteX103" fmla="*/ 2816425 w 6736492"/>
              <a:gd name="connsiteY103" fmla="*/ 2556933 h 3505200"/>
              <a:gd name="connsiteX104" fmla="*/ 2901092 w 6736492"/>
              <a:gd name="connsiteY104" fmla="*/ 2590800 h 3505200"/>
              <a:gd name="connsiteX105" fmla="*/ 2934959 w 6736492"/>
              <a:gd name="connsiteY105" fmla="*/ 2607733 h 3505200"/>
              <a:gd name="connsiteX106" fmla="*/ 2985759 w 6736492"/>
              <a:gd name="connsiteY106" fmla="*/ 2616200 h 3505200"/>
              <a:gd name="connsiteX107" fmla="*/ 3036559 w 6736492"/>
              <a:gd name="connsiteY107" fmla="*/ 2633133 h 3505200"/>
              <a:gd name="connsiteX108" fmla="*/ 3155092 w 6736492"/>
              <a:gd name="connsiteY108" fmla="*/ 2658533 h 3505200"/>
              <a:gd name="connsiteX109" fmla="*/ 3197425 w 6736492"/>
              <a:gd name="connsiteY109" fmla="*/ 2675466 h 3505200"/>
              <a:gd name="connsiteX110" fmla="*/ 3231292 w 6736492"/>
              <a:gd name="connsiteY110" fmla="*/ 2692400 h 3505200"/>
              <a:gd name="connsiteX111" fmla="*/ 3282092 w 6736492"/>
              <a:gd name="connsiteY111" fmla="*/ 2700866 h 3505200"/>
              <a:gd name="connsiteX112" fmla="*/ 3324425 w 6736492"/>
              <a:gd name="connsiteY112" fmla="*/ 2726266 h 3505200"/>
              <a:gd name="connsiteX113" fmla="*/ 3392159 w 6736492"/>
              <a:gd name="connsiteY113" fmla="*/ 2751666 h 3505200"/>
              <a:gd name="connsiteX114" fmla="*/ 3426025 w 6736492"/>
              <a:gd name="connsiteY114" fmla="*/ 2777066 h 3505200"/>
              <a:gd name="connsiteX115" fmla="*/ 3451425 w 6736492"/>
              <a:gd name="connsiteY115" fmla="*/ 2785533 h 3505200"/>
              <a:gd name="connsiteX116" fmla="*/ 3485292 w 6736492"/>
              <a:gd name="connsiteY116" fmla="*/ 2802466 h 3505200"/>
              <a:gd name="connsiteX117" fmla="*/ 3595359 w 6736492"/>
              <a:gd name="connsiteY117" fmla="*/ 2827866 h 3505200"/>
              <a:gd name="connsiteX118" fmla="*/ 3713892 w 6736492"/>
              <a:gd name="connsiteY118" fmla="*/ 2853266 h 3505200"/>
              <a:gd name="connsiteX119" fmla="*/ 3739292 w 6736492"/>
              <a:gd name="connsiteY119" fmla="*/ 2870200 h 3505200"/>
              <a:gd name="connsiteX120" fmla="*/ 3840892 w 6736492"/>
              <a:gd name="connsiteY120" fmla="*/ 2878666 h 3505200"/>
              <a:gd name="connsiteX121" fmla="*/ 3908625 w 6736492"/>
              <a:gd name="connsiteY121" fmla="*/ 2887133 h 3505200"/>
              <a:gd name="connsiteX122" fmla="*/ 3950959 w 6736492"/>
              <a:gd name="connsiteY122" fmla="*/ 2895600 h 3505200"/>
              <a:gd name="connsiteX123" fmla="*/ 4077959 w 6736492"/>
              <a:gd name="connsiteY123" fmla="*/ 2904066 h 3505200"/>
              <a:gd name="connsiteX124" fmla="*/ 4179559 w 6736492"/>
              <a:gd name="connsiteY124" fmla="*/ 2921000 h 3505200"/>
              <a:gd name="connsiteX125" fmla="*/ 4408159 w 6736492"/>
              <a:gd name="connsiteY125" fmla="*/ 2929466 h 3505200"/>
              <a:gd name="connsiteX126" fmla="*/ 4602892 w 6736492"/>
              <a:gd name="connsiteY126" fmla="*/ 2937933 h 3505200"/>
              <a:gd name="connsiteX127" fmla="*/ 4696025 w 6736492"/>
              <a:gd name="connsiteY127" fmla="*/ 2946400 h 3505200"/>
              <a:gd name="connsiteX128" fmla="*/ 4780692 w 6736492"/>
              <a:gd name="connsiteY128" fmla="*/ 2971800 h 3505200"/>
              <a:gd name="connsiteX129" fmla="*/ 4907692 w 6736492"/>
              <a:gd name="connsiteY129" fmla="*/ 2988733 h 3505200"/>
              <a:gd name="connsiteX130" fmla="*/ 5195559 w 6736492"/>
              <a:gd name="connsiteY130" fmla="*/ 3005666 h 3505200"/>
              <a:gd name="connsiteX131" fmla="*/ 5220959 w 6736492"/>
              <a:gd name="connsiteY131" fmla="*/ 3014133 h 3505200"/>
              <a:gd name="connsiteX132" fmla="*/ 5246359 w 6736492"/>
              <a:gd name="connsiteY132" fmla="*/ 3031066 h 3505200"/>
              <a:gd name="connsiteX133" fmla="*/ 5288692 w 6736492"/>
              <a:gd name="connsiteY133" fmla="*/ 3039533 h 3505200"/>
              <a:gd name="connsiteX134" fmla="*/ 5322559 w 6736492"/>
              <a:gd name="connsiteY134" fmla="*/ 3056466 h 3505200"/>
              <a:gd name="connsiteX135" fmla="*/ 5356425 w 6736492"/>
              <a:gd name="connsiteY135" fmla="*/ 3064933 h 3505200"/>
              <a:gd name="connsiteX136" fmla="*/ 5381825 w 6736492"/>
              <a:gd name="connsiteY136" fmla="*/ 3073400 h 3505200"/>
              <a:gd name="connsiteX137" fmla="*/ 5458025 w 6736492"/>
              <a:gd name="connsiteY137" fmla="*/ 3107266 h 3505200"/>
              <a:gd name="connsiteX138" fmla="*/ 5483425 w 6736492"/>
              <a:gd name="connsiteY138" fmla="*/ 3115733 h 3505200"/>
              <a:gd name="connsiteX139" fmla="*/ 5542692 w 6736492"/>
              <a:gd name="connsiteY139" fmla="*/ 3158066 h 3505200"/>
              <a:gd name="connsiteX140" fmla="*/ 5568092 w 6736492"/>
              <a:gd name="connsiteY140" fmla="*/ 3166533 h 3505200"/>
              <a:gd name="connsiteX141" fmla="*/ 5593492 w 6736492"/>
              <a:gd name="connsiteY141" fmla="*/ 3183466 h 3505200"/>
              <a:gd name="connsiteX142" fmla="*/ 5618892 w 6736492"/>
              <a:gd name="connsiteY142" fmla="*/ 3191933 h 3505200"/>
              <a:gd name="connsiteX143" fmla="*/ 5644292 w 6736492"/>
              <a:gd name="connsiteY143" fmla="*/ 3208866 h 3505200"/>
              <a:gd name="connsiteX144" fmla="*/ 5695092 w 6736492"/>
              <a:gd name="connsiteY144" fmla="*/ 3217333 h 3505200"/>
              <a:gd name="connsiteX145" fmla="*/ 5728959 w 6736492"/>
              <a:gd name="connsiteY145" fmla="*/ 3234266 h 3505200"/>
              <a:gd name="connsiteX146" fmla="*/ 5745892 w 6736492"/>
              <a:gd name="connsiteY146" fmla="*/ 3251200 h 3505200"/>
              <a:gd name="connsiteX147" fmla="*/ 5847492 w 6736492"/>
              <a:gd name="connsiteY147" fmla="*/ 3268133 h 3505200"/>
              <a:gd name="connsiteX148" fmla="*/ 5872892 w 6736492"/>
              <a:gd name="connsiteY148" fmla="*/ 3285066 h 3505200"/>
              <a:gd name="connsiteX149" fmla="*/ 6033759 w 6736492"/>
              <a:gd name="connsiteY149" fmla="*/ 3302000 h 3505200"/>
              <a:gd name="connsiteX150" fmla="*/ 6093025 w 6736492"/>
              <a:gd name="connsiteY150" fmla="*/ 3318933 h 3505200"/>
              <a:gd name="connsiteX151" fmla="*/ 6135359 w 6736492"/>
              <a:gd name="connsiteY151" fmla="*/ 3335866 h 3505200"/>
              <a:gd name="connsiteX152" fmla="*/ 6160759 w 6736492"/>
              <a:gd name="connsiteY152" fmla="*/ 3344333 h 3505200"/>
              <a:gd name="connsiteX153" fmla="*/ 6194625 w 6736492"/>
              <a:gd name="connsiteY153" fmla="*/ 3361266 h 3505200"/>
              <a:gd name="connsiteX154" fmla="*/ 6245425 w 6736492"/>
              <a:gd name="connsiteY154" fmla="*/ 3386666 h 3505200"/>
              <a:gd name="connsiteX155" fmla="*/ 6330092 w 6736492"/>
              <a:gd name="connsiteY155" fmla="*/ 3403600 h 3505200"/>
              <a:gd name="connsiteX156" fmla="*/ 6431692 w 6736492"/>
              <a:gd name="connsiteY156" fmla="*/ 3420533 h 3505200"/>
              <a:gd name="connsiteX157" fmla="*/ 6457092 w 6736492"/>
              <a:gd name="connsiteY157" fmla="*/ 3429000 h 3505200"/>
              <a:gd name="connsiteX158" fmla="*/ 6490959 w 6736492"/>
              <a:gd name="connsiteY158" fmla="*/ 3437466 h 3505200"/>
              <a:gd name="connsiteX159" fmla="*/ 6541759 w 6736492"/>
              <a:gd name="connsiteY159" fmla="*/ 3454400 h 3505200"/>
              <a:gd name="connsiteX160" fmla="*/ 6567159 w 6736492"/>
              <a:gd name="connsiteY160" fmla="*/ 3462866 h 3505200"/>
              <a:gd name="connsiteX161" fmla="*/ 6651825 w 6736492"/>
              <a:gd name="connsiteY161" fmla="*/ 3479800 h 3505200"/>
              <a:gd name="connsiteX162" fmla="*/ 6702625 w 6736492"/>
              <a:gd name="connsiteY162" fmla="*/ 3496733 h 3505200"/>
              <a:gd name="connsiteX163" fmla="*/ 6728025 w 6736492"/>
              <a:gd name="connsiteY163" fmla="*/ 3505200 h 3505200"/>
              <a:gd name="connsiteX164" fmla="*/ 6736492 w 6736492"/>
              <a:gd name="connsiteY164" fmla="*/ 3471333 h 3505200"/>
              <a:gd name="connsiteX165" fmla="*/ 6728025 w 6736492"/>
              <a:gd name="connsiteY165" fmla="*/ 3437466 h 3505200"/>
              <a:gd name="connsiteX166" fmla="*/ 6719559 w 6736492"/>
              <a:gd name="connsiteY166" fmla="*/ 3412066 h 3505200"/>
              <a:gd name="connsiteX167" fmla="*/ 6677225 w 6736492"/>
              <a:gd name="connsiteY167" fmla="*/ 3361266 h 3505200"/>
              <a:gd name="connsiteX168" fmla="*/ 6651825 w 6736492"/>
              <a:gd name="connsiteY168" fmla="*/ 3276600 h 3505200"/>
              <a:gd name="connsiteX169" fmla="*/ 6626425 w 6736492"/>
              <a:gd name="connsiteY169" fmla="*/ 3107266 h 3505200"/>
              <a:gd name="connsiteX170" fmla="*/ 6617959 w 6736492"/>
              <a:gd name="connsiteY170" fmla="*/ 3039533 h 3505200"/>
              <a:gd name="connsiteX171" fmla="*/ 6304692 w 6736492"/>
              <a:gd name="connsiteY171" fmla="*/ 3014133 h 3505200"/>
              <a:gd name="connsiteX172" fmla="*/ 6253892 w 6736492"/>
              <a:gd name="connsiteY172" fmla="*/ 3005666 h 3505200"/>
              <a:gd name="connsiteX173" fmla="*/ 6186159 w 6736492"/>
              <a:gd name="connsiteY173" fmla="*/ 2988733 h 3505200"/>
              <a:gd name="connsiteX174" fmla="*/ 6084559 w 6736492"/>
              <a:gd name="connsiteY174" fmla="*/ 2980266 h 3505200"/>
              <a:gd name="connsiteX175" fmla="*/ 6042225 w 6736492"/>
              <a:gd name="connsiteY175" fmla="*/ 2971800 h 3505200"/>
              <a:gd name="connsiteX176" fmla="*/ 5966025 w 6736492"/>
              <a:gd name="connsiteY176" fmla="*/ 2963333 h 3505200"/>
              <a:gd name="connsiteX177" fmla="*/ 5932159 w 6736492"/>
              <a:gd name="connsiteY177" fmla="*/ 2946400 h 3505200"/>
              <a:gd name="connsiteX178" fmla="*/ 5881359 w 6736492"/>
              <a:gd name="connsiteY178" fmla="*/ 2937933 h 3505200"/>
              <a:gd name="connsiteX179" fmla="*/ 5822092 w 6736492"/>
              <a:gd name="connsiteY179" fmla="*/ 2912533 h 3505200"/>
              <a:gd name="connsiteX180" fmla="*/ 5678159 w 6736492"/>
              <a:gd name="connsiteY180" fmla="*/ 2887133 h 3505200"/>
              <a:gd name="connsiteX181" fmla="*/ 5601959 w 6736492"/>
              <a:gd name="connsiteY181" fmla="*/ 2861733 h 3505200"/>
              <a:gd name="connsiteX182" fmla="*/ 5576559 w 6736492"/>
              <a:gd name="connsiteY182" fmla="*/ 2853266 h 3505200"/>
              <a:gd name="connsiteX183" fmla="*/ 5551159 w 6736492"/>
              <a:gd name="connsiteY183" fmla="*/ 2844800 h 3505200"/>
              <a:gd name="connsiteX184" fmla="*/ 5483425 w 6736492"/>
              <a:gd name="connsiteY184" fmla="*/ 2810933 h 3505200"/>
              <a:gd name="connsiteX185" fmla="*/ 5441092 w 6736492"/>
              <a:gd name="connsiteY185" fmla="*/ 2794000 h 3505200"/>
              <a:gd name="connsiteX186" fmla="*/ 5381825 w 6736492"/>
              <a:gd name="connsiteY186" fmla="*/ 2760133 h 3505200"/>
              <a:gd name="connsiteX187" fmla="*/ 5331025 w 6736492"/>
              <a:gd name="connsiteY187" fmla="*/ 2743200 h 3505200"/>
              <a:gd name="connsiteX188" fmla="*/ 5305625 w 6736492"/>
              <a:gd name="connsiteY188" fmla="*/ 2726266 h 3505200"/>
              <a:gd name="connsiteX189" fmla="*/ 5263292 w 6736492"/>
              <a:gd name="connsiteY189" fmla="*/ 2709333 h 3505200"/>
              <a:gd name="connsiteX190" fmla="*/ 5237892 w 6736492"/>
              <a:gd name="connsiteY190" fmla="*/ 2700866 h 3505200"/>
              <a:gd name="connsiteX191" fmla="*/ 5212492 w 6736492"/>
              <a:gd name="connsiteY191" fmla="*/ 2683933 h 3505200"/>
              <a:gd name="connsiteX192" fmla="*/ 5127825 w 6736492"/>
              <a:gd name="connsiteY192" fmla="*/ 2667000 h 3505200"/>
              <a:gd name="connsiteX193" fmla="*/ 5068559 w 6736492"/>
              <a:gd name="connsiteY193" fmla="*/ 2650066 h 3505200"/>
              <a:gd name="connsiteX194" fmla="*/ 5017759 w 6736492"/>
              <a:gd name="connsiteY194" fmla="*/ 2641600 h 3505200"/>
              <a:gd name="connsiteX195" fmla="*/ 4983892 w 6736492"/>
              <a:gd name="connsiteY195" fmla="*/ 2633133 h 3505200"/>
              <a:gd name="connsiteX196" fmla="*/ 4941559 w 6736492"/>
              <a:gd name="connsiteY196" fmla="*/ 2624666 h 3505200"/>
              <a:gd name="connsiteX197" fmla="*/ 4916159 w 6736492"/>
              <a:gd name="connsiteY197" fmla="*/ 2607733 h 3505200"/>
              <a:gd name="connsiteX198" fmla="*/ 4823025 w 6736492"/>
              <a:gd name="connsiteY198" fmla="*/ 2590800 h 3505200"/>
              <a:gd name="connsiteX199" fmla="*/ 4755292 w 6736492"/>
              <a:gd name="connsiteY199" fmla="*/ 2582333 h 3505200"/>
              <a:gd name="connsiteX200" fmla="*/ 4704492 w 6736492"/>
              <a:gd name="connsiteY200" fmla="*/ 2573866 h 3505200"/>
              <a:gd name="connsiteX201" fmla="*/ 4628292 w 6736492"/>
              <a:gd name="connsiteY201" fmla="*/ 2565400 h 3505200"/>
              <a:gd name="connsiteX202" fmla="*/ 4535159 w 6736492"/>
              <a:gd name="connsiteY202" fmla="*/ 2540000 h 3505200"/>
              <a:gd name="connsiteX203" fmla="*/ 4501292 w 6736492"/>
              <a:gd name="connsiteY203" fmla="*/ 2531533 h 3505200"/>
              <a:gd name="connsiteX204" fmla="*/ 4458959 w 6736492"/>
              <a:gd name="connsiteY204" fmla="*/ 2523066 h 3505200"/>
              <a:gd name="connsiteX205" fmla="*/ 4408159 w 6736492"/>
              <a:gd name="connsiteY205" fmla="*/ 2506133 h 3505200"/>
              <a:gd name="connsiteX206" fmla="*/ 4331959 w 6736492"/>
              <a:gd name="connsiteY206" fmla="*/ 2497666 h 3505200"/>
              <a:gd name="connsiteX207" fmla="*/ 4306559 w 6736492"/>
              <a:gd name="connsiteY207" fmla="*/ 2480733 h 3505200"/>
              <a:gd name="connsiteX208" fmla="*/ 4213425 w 6736492"/>
              <a:gd name="connsiteY208" fmla="*/ 2446866 h 3505200"/>
              <a:gd name="connsiteX209" fmla="*/ 4171092 w 6736492"/>
              <a:gd name="connsiteY209" fmla="*/ 2429933 h 3505200"/>
              <a:gd name="connsiteX210" fmla="*/ 4137225 w 6736492"/>
              <a:gd name="connsiteY210" fmla="*/ 2413000 h 3505200"/>
              <a:gd name="connsiteX211" fmla="*/ 4094892 w 6736492"/>
              <a:gd name="connsiteY211" fmla="*/ 2396066 h 3505200"/>
              <a:gd name="connsiteX212" fmla="*/ 4069492 w 6736492"/>
              <a:gd name="connsiteY212" fmla="*/ 2379133 h 3505200"/>
              <a:gd name="connsiteX213" fmla="*/ 4001759 w 6736492"/>
              <a:gd name="connsiteY213" fmla="*/ 2370666 h 3505200"/>
              <a:gd name="connsiteX214" fmla="*/ 3925559 w 6736492"/>
              <a:gd name="connsiteY214" fmla="*/ 2336800 h 3505200"/>
              <a:gd name="connsiteX215" fmla="*/ 3900159 w 6736492"/>
              <a:gd name="connsiteY215" fmla="*/ 2328333 h 3505200"/>
              <a:gd name="connsiteX216" fmla="*/ 3874759 w 6736492"/>
              <a:gd name="connsiteY216" fmla="*/ 2319866 h 3505200"/>
              <a:gd name="connsiteX217" fmla="*/ 3764692 w 6736492"/>
              <a:gd name="connsiteY217" fmla="*/ 2286000 h 3505200"/>
              <a:gd name="connsiteX218" fmla="*/ 3722359 w 6736492"/>
              <a:gd name="connsiteY218" fmla="*/ 2269066 h 3505200"/>
              <a:gd name="connsiteX219" fmla="*/ 3654625 w 6736492"/>
              <a:gd name="connsiteY219" fmla="*/ 2235200 h 3505200"/>
              <a:gd name="connsiteX220" fmla="*/ 3603825 w 6736492"/>
              <a:gd name="connsiteY220" fmla="*/ 2226733 h 3505200"/>
              <a:gd name="connsiteX221" fmla="*/ 3553025 w 6736492"/>
              <a:gd name="connsiteY221" fmla="*/ 2192866 h 3505200"/>
              <a:gd name="connsiteX222" fmla="*/ 3502225 w 6736492"/>
              <a:gd name="connsiteY222" fmla="*/ 2175933 h 3505200"/>
              <a:gd name="connsiteX223" fmla="*/ 3459892 w 6736492"/>
              <a:gd name="connsiteY223" fmla="*/ 2159000 h 3505200"/>
              <a:gd name="connsiteX224" fmla="*/ 3341359 w 6736492"/>
              <a:gd name="connsiteY224" fmla="*/ 2142066 h 3505200"/>
              <a:gd name="connsiteX225" fmla="*/ 3248225 w 6736492"/>
              <a:gd name="connsiteY225" fmla="*/ 2133600 h 3505200"/>
              <a:gd name="connsiteX226" fmla="*/ 3172025 w 6736492"/>
              <a:gd name="connsiteY226" fmla="*/ 2108200 h 3505200"/>
              <a:gd name="connsiteX227" fmla="*/ 3129692 w 6736492"/>
              <a:gd name="connsiteY227" fmla="*/ 2099733 h 3505200"/>
              <a:gd name="connsiteX228" fmla="*/ 3095825 w 6736492"/>
              <a:gd name="connsiteY228" fmla="*/ 2082800 h 3505200"/>
              <a:gd name="connsiteX229" fmla="*/ 3053492 w 6736492"/>
              <a:gd name="connsiteY229" fmla="*/ 2074333 h 3505200"/>
              <a:gd name="connsiteX230" fmla="*/ 2977292 w 6736492"/>
              <a:gd name="connsiteY230" fmla="*/ 2057400 h 3505200"/>
              <a:gd name="connsiteX231" fmla="*/ 2850292 w 6736492"/>
              <a:gd name="connsiteY231" fmla="*/ 2032000 h 3505200"/>
              <a:gd name="connsiteX232" fmla="*/ 2782559 w 6736492"/>
              <a:gd name="connsiteY232" fmla="*/ 2006600 h 3505200"/>
              <a:gd name="connsiteX233" fmla="*/ 2740225 w 6736492"/>
              <a:gd name="connsiteY233" fmla="*/ 1989666 h 3505200"/>
              <a:gd name="connsiteX234" fmla="*/ 2664025 w 6736492"/>
              <a:gd name="connsiteY234" fmla="*/ 1972733 h 3505200"/>
              <a:gd name="connsiteX235" fmla="*/ 2587825 w 6736492"/>
              <a:gd name="connsiteY235" fmla="*/ 1947333 h 3505200"/>
              <a:gd name="connsiteX236" fmla="*/ 2553959 w 6736492"/>
              <a:gd name="connsiteY236" fmla="*/ 1930400 h 3505200"/>
              <a:gd name="connsiteX237" fmla="*/ 2486225 w 6736492"/>
              <a:gd name="connsiteY237" fmla="*/ 1896533 h 3505200"/>
              <a:gd name="connsiteX238" fmla="*/ 2401559 w 6736492"/>
              <a:gd name="connsiteY238" fmla="*/ 1879600 h 3505200"/>
              <a:gd name="connsiteX239" fmla="*/ 2376159 w 6736492"/>
              <a:gd name="connsiteY239" fmla="*/ 1871133 h 3505200"/>
              <a:gd name="connsiteX240" fmla="*/ 2266092 w 6736492"/>
              <a:gd name="connsiteY240" fmla="*/ 1845733 h 3505200"/>
              <a:gd name="connsiteX241" fmla="*/ 2172959 w 6736492"/>
              <a:gd name="connsiteY241" fmla="*/ 1837266 h 3505200"/>
              <a:gd name="connsiteX242" fmla="*/ 1961292 w 6736492"/>
              <a:gd name="connsiteY242" fmla="*/ 1811866 h 3505200"/>
              <a:gd name="connsiteX243" fmla="*/ 1910492 w 6736492"/>
              <a:gd name="connsiteY243" fmla="*/ 1794933 h 3505200"/>
              <a:gd name="connsiteX244" fmla="*/ 1851225 w 6736492"/>
              <a:gd name="connsiteY244" fmla="*/ 1786466 h 3505200"/>
              <a:gd name="connsiteX245" fmla="*/ 1808892 w 6736492"/>
              <a:gd name="connsiteY245" fmla="*/ 1778000 h 3505200"/>
              <a:gd name="connsiteX246" fmla="*/ 1766559 w 6736492"/>
              <a:gd name="connsiteY246" fmla="*/ 1761066 h 3505200"/>
              <a:gd name="connsiteX247" fmla="*/ 1732692 w 6736492"/>
              <a:gd name="connsiteY247" fmla="*/ 1752600 h 3505200"/>
              <a:gd name="connsiteX248" fmla="*/ 1775025 w 6736492"/>
              <a:gd name="connsiteY248" fmla="*/ 1744133 h 3505200"/>
              <a:gd name="connsiteX249" fmla="*/ 1825825 w 6736492"/>
              <a:gd name="connsiteY249" fmla="*/ 1735666 h 3505200"/>
              <a:gd name="connsiteX250" fmla="*/ 1851225 w 6736492"/>
              <a:gd name="connsiteY250" fmla="*/ 1718733 h 3505200"/>
              <a:gd name="connsiteX251" fmla="*/ 1918959 w 6736492"/>
              <a:gd name="connsiteY251" fmla="*/ 1710266 h 3505200"/>
              <a:gd name="connsiteX252" fmla="*/ 1978225 w 6736492"/>
              <a:gd name="connsiteY252" fmla="*/ 1701800 h 3505200"/>
              <a:gd name="connsiteX253" fmla="*/ 2003625 w 6736492"/>
              <a:gd name="connsiteY253" fmla="*/ 1693333 h 3505200"/>
              <a:gd name="connsiteX254" fmla="*/ 2130625 w 6736492"/>
              <a:gd name="connsiteY254" fmla="*/ 1676400 h 3505200"/>
              <a:gd name="connsiteX255" fmla="*/ 2164492 w 6736492"/>
              <a:gd name="connsiteY255" fmla="*/ 1667933 h 3505200"/>
              <a:gd name="connsiteX256" fmla="*/ 2240692 w 6736492"/>
              <a:gd name="connsiteY256" fmla="*/ 1659466 h 3505200"/>
              <a:gd name="connsiteX257" fmla="*/ 2274559 w 6736492"/>
              <a:gd name="connsiteY257" fmla="*/ 1642533 h 3505200"/>
              <a:gd name="connsiteX258" fmla="*/ 2299959 w 6736492"/>
              <a:gd name="connsiteY258" fmla="*/ 1634066 h 3505200"/>
              <a:gd name="connsiteX259" fmla="*/ 2426959 w 6736492"/>
              <a:gd name="connsiteY259" fmla="*/ 1617133 h 3505200"/>
              <a:gd name="connsiteX260" fmla="*/ 2469292 w 6736492"/>
              <a:gd name="connsiteY260" fmla="*/ 1608666 h 3505200"/>
              <a:gd name="connsiteX261" fmla="*/ 2494692 w 6736492"/>
              <a:gd name="connsiteY261" fmla="*/ 1591733 h 3505200"/>
              <a:gd name="connsiteX262" fmla="*/ 2638625 w 6736492"/>
              <a:gd name="connsiteY262" fmla="*/ 1583266 h 3505200"/>
              <a:gd name="connsiteX263" fmla="*/ 2706359 w 6736492"/>
              <a:gd name="connsiteY263" fmla="*/ 1574800 h 3505200"/>
              <a:gd name="connsiteX264" fmla="*/ 2731759 w 6736492"/>
              <a:gd name="connsiteY264" fmla="*/ 1566333 h 3505200"/>
              <a:gd name="connsiteX265" fmla="*/ 2765625 w 6736492"/>
              <a:gd name="connsiteY265" fmla="*/ 1557866 h 3505200"/>
              <a:gd name="connsiteX266" fmla="*/ 2807959 w 6736492"/>
              <a:gd name="connsiteY266" fmla="*/ 1540933 h 3505200"/>
              <a:gd name="connsiteX267" fmla="*/ 2884159 w 6736492"/>
              <a:gd name="connsiteY267" fmla="*/ 1524000 h 3505200"/>
              <a:gd name="connsiteX268" fmla="*/ 2918025 w 6736492"/>
              <a:gd name="connsiteY268" fmla="*/ 1507066 h 3505200"/>
              <a:gd name="connsiteX269" fmla="*/ 2977292 w 6736492"/>
              <a:gd name="connsiteY269" fmla="*/ 1490133 h 3505200"/>
              <a:gd name="connsiteX270" fmla="*/ 3053492 w 6736492"/>
              <a:gd name="connsiteY270" fmla="*/ 1464733 h 3505200"/>
              <a:gd name="connsiteX271" fmla="*/ 3078892 w 6736492"/>
              <a:gd name="connsiteY271" fmla="*/ 1456266 h 3505200"/>
              <a:gd name="connsiteX272" fmla="*/ 3104292 w 6736492"/>
              <a:gd name="connsiteY272" fmla="*/ 1447800 h 3505200"/>
              <a:gd name="connsiteX273" fmla="*/ 3172025 w 6736492"/>
              <a:gd name="connsiteY273" fmla="*/ 1422400 h 3505200"/>
              <a:gd name="connsiteX274" fmla="*/ 3222825 w 6736492"/>
              <a:gd name="connsiteY274" fmla="*/ 1405466 h 3505200"/>
              <a:gd name="connsiteX275" fmla="*/ 3256692 w 6736492"/>
              <a:gd name="connsiteY275" fmla="*/ 1388533 h 3505200"/>
              <a:gd name="connsiteX276" fmla="*/ 3299025 w 6736492"/>
              <a:gd name="connsiteY276" fmla="*/ 1371600 h 3505200"/>
              <a:gd name="connsiteX277" fmla="*/ 3332892 w 6736492"/>
              <a:gd name="connsiteY277" fmla="*/ 1354666 h 3505200"/>
              <a:gd name="connsiteX278" fmla="*/ 3375225 w 6736492"/>
              <a:gd name="connsiteY278" fmla="*/ 1346200 h 3505200"/>
              <a:gd name="connsiteX279" fmla="*/ 3392159 w 6736492"/>
              <a:gd name="connsiteY279" fmla="*/ 1329266 h 3505200"/>
              <a:gd name="connsiteX280" fmla="*/ 3442959 w 6736492"/>
              <a:gd name="connsiteY280" fmla="*/ 1312333 h 3505200"/>
              <a:gd name="connsiteX281" fmla="*/ 3536092 w 6736492"/>
              <a:gd name="connsiteY281" fmla="*/ 1286933 h 3505200"/>
              <a:gd name="connsiteX282" fmla="*/ 3578425 w 6736492"/>
              <a:gd name="connsiteY282" fmla="*/ 1270000 h 3505200"/>
              <a:gd name="connsiteX283" fmla="*/ 3629225 w 6736492"/>
              <a:gd name="connsiteY283" fmla="*/ 1253066 h 3505200"/>
              <a:gd name="connsiteX284" fmla="*/ 3654625 w 6736492"/>
              <a:gd name="connsiteY284" fmla="*/ 1244600 h 3505200"/>
              <a:gd name="connsiteX285" fmla="*/ 3713892 w 6736492"/>
              <a:gd name="connsiteY285" fmla="*/ 1219200 h 3505200"/>
              <a:gd name="connsiteX286" fmla="*/ 3764692 w 6736492"/>
              <a:gd name="connsiteY286" fmla="*/ 1210733 h 3505200"/>
              <a:gd name="connsiteX287" fmla="*/ 3874759 w 6736492"/>
              <a:gd name="connsiteY287" fmla="*/ 1168400 h 3505200"/>
              <a:gd name="connsiteX288" fmla="*/ 4001759 w 6736492"/>
              <a:gd name="connsiteY288" fmla="*/ 1151466 h 3505200"/>
              <a:gd name="connsiteX289" fmla="*/ 4094892 w 6736492"/>
              <a:gd name="connsiteY289" fmla="*/ 1126066 h 3505200"/>
              <a:gd name="connsiteX290" fmla="*/ 4289625 w 6736492"/>
              <a:gd name="connsiteY290" fmla="*/ 1109133 h 3505200"/>
              <a:gd name="connsiteX291" fmla="*/ 4408159 w 6736492"/>
              <a:gd name="connsiteY291" fmla="*/ 1075266 h 3505200"/>
              <a:gd name="connsiteX292" fmla="*/ 4492825 w 6736492"/>
              <a:gd name="connsiteY292" fmla="*/ 1066800 h 3505200"/>
              <a:gd name="connsiteX293" fmla="*/ 4577492 w 6736492"/>
              <a:gd name="connsiteY293" fmla="*/ 1041400 h 3505200"/>
              <a:gd name="connsiteX294" fmla="*/ 4704492 w 6736492"/>
              <a:gd name="connsiteY294" fmla="*/ 1016000 h 3505200"/>
              <a:gd name="connsiteX295" fmla="*/ 4797625 w 6736492"/>
              <a:gd name="connsiteY295" fmla="*/ 1007533 h 3505200"/>
              <a:gd name="connsiteX296" fmla="*/ 4873825 w 6736492"/>
              <a:gd name="connsiteY296" fmla="*/ 990600 h 3505200"/>
              <a:gd name="connsiteX297" fmla="*/ 4983892 w 6736492"/>
              <a:gd name="connsiteY297" fmla="*/ 973666 h 3505200"/>
              <a:gd name="connsiteX298" fmla="*/ 5017759 w 6736492"/>
              <a:gd name="connsiteY298" fmla="*/ 965200 h 3505200"/>
              <a:gd name="connsiteX299" fmla="*/ 5136292 w 6736492"/>
              <a:gd name="connsiteY299" fmla="*/ 939800 h 3505200"/>
              <a:gd name="connsiteX300" fmla="*/ 5195559 w 6736492"/>
              <a:gd name="connsiteY300" fmla="*/ 914400 h 3505200"/>
              <a:gd name="connsiteX301" fmla="*/ 5237892 w 6736492"/>
              <a:gd name="connsiteY301" fmla="*/ 897466 h 3505200"/>
              <a:gd name="connsiteX302" fmla="*/ 5271759 w 6736492"/>
              <a:gd name="connsiteY302" fmla="*/ 889000 h 3505200"/>
              <a:gd name="connsiteX303" fmla="*/ 5322559 w 6736492"/>
              <a:gd name="connsiteY303" fmla="*/ 863600 h 3505200"/>
              <a:gd name="connsiteX304" fmla="*/ 5356425 w 6736492"/>
              <a:gd name="connsiteY304" fmla="*/ 855133 h 3505200"/>
              <a:gd name="connsiteX305" fmla="*/ 5432625 w 6736492"/>
              <a:gd name="connsiteY305" fmla="*/ 838200 h 3505200"/>
              <a:gd name="connsiteX306" fmla="*/ 5458025 w 6736492"/>
              <a:gd name="connsiteY306" fmla="*/ 829733 h 3505200"/>
              <a:gd name="connsiteX307" fmla="*/ 5491892 w 6736492"/>
              <a:gd name="connsiteY307" fmla="*/ 821266 h 3505200"/>
              <a:gd name="connsiteX308" fmla="*/ 5525759 w 6736492"/>
              <a:gd name="connsiteY308" fmla="*/ 795866 h 3505200"/>
              <a:gd name="connsiteX309" fmla="*/ 5661225 w 6736492"/>
              <a:gd name="connsiteY309" fmla="*/ 787400 h 3505200"/>
              <a:gd name="connsiteX310" fmla="*/ 5737425 w 6736492"/>
              <a:gd name="connsiteY310" fmla="*/ 778933 h 3505200"/>
              <a:gd name="connsiteX311" fmla="*/ 5822092 w 6736492"/>
              <a:gd name="connsiteY311" fmla="*/ 770466 h 3505200"/>
              <a:gd name="connsiteX312" fmla="*/ 5872892 w 6736492"/>
              <a:gd name="connsiteY312" fmla="*/ 762000 h 3505200"/>
              <a:gd name="connsiteX313" fmla="*/ 5932159 w 6736492"/>
              <a:gd name="connsiteY313" fmla="*/ 753533 h 3505200"/>
              <a:gd name="connsiteX314" fmla="*/ 5974492 w 6736492"/>
              <a:gd name="connsiteY314" fmla="*/ 745066 h 3505200"/>
              <a:gd name="connsiteX315" fmla="*/ 6042225 w 6736492"/>
              <a:gd name="connsiteY315" fmla="*/ 736600 h 3505200"/>
              <a:gd name="connsiteX316" fmla="*/ 6109959 w 6736492"/>
              <a:gd name="connsiteY316" fmla="*/ 719666 h 3505200"/>
              <a:gd name="connsiteX317" fmla="*/ 6186159 w 6736492"/>
              <a:gd name="connsiteY317" fmla="*/ 711200 h 3505200"/>
              <a:gd name="connsiteX318" fmla="*/ 6211559 w 6736492"/>
              <a:gd name="connsiteY318" fmla="*/ 694266 h 3505200"/>
              <a:gd name="connsiteX319" fmla="*/ 6296225 w 6736492"/>
              <a:gd name="connsiteY319" fmla="*/ 677333 h 3505200"/>
              <a:gd name="connsiteX320" fmla="*/ 6330092 w 6736492"/>
              <a:gd name="connsiteY320" fmla="*/ 668866 h 3505200"/>
              <a:gd name="connsiteX321" fmla="*/ 6389359 w 6736492"/>
              <a:gd name="connsiteY321" fmla="*/ 643466 h 3505200"/>
              <a:gd name="connsiteX322" fmla="*/ 6414759 w 6736492"/>
              <a:gd name="connsiteY322" fmla="*/ 626533 h 3505200"/>
              <a:gd name="connsiteX323" fmla="*/ 6499425 w 6736492"/>
              <a:gd name="connsiteY323" fmla="*/ 601133 h 3505200"/>
              <a:gd name="connsiteX324" fmla="*/ 6550225 w 6736492"/>
              <a:gd name="connsiteY324" fmla="*/ 575733 h 3505200"/>
              <a:gd name="connsiteX325" fmla="*/ 6575625 w 6736492"/>
              <a:gd name="connsiteY325" fmla="*/ 558800 h 3505200"/>
              <a:gd name="connsiteX326" fmla="*/ 6651825 w 6736492"/>
              <a:gd name="connsiteY326" fmla="*/ 533400 h 3505200"/>
              <a:gd name="connsiteX327" fmla="*/ 6677225 w 6736492"/>
              <a:gd name="connsiteY327" fmla="*/ 524933 h 3505200"/>
              <a:gd name="connsiteX328" fmla="*/ 6719559 w 6736492"/>
              <a:gd name="connsiteY328" fmla="*/ 491066 h 3505200"/>
              <a:gd name="connsiteX329" fmla="*/ 6711092 w 6736492"/>
              <a:gd name="connsiteY329" fmla="*/ 372533 h 3505200"/>
              <a:gd name="connsiteX330" fmla="*/ 6702625 w 6736492"/>
              <a:gd name="connsiteY330" fmla="*/ 76200 h 3505200"/>
              <a:gd name="connsiteX331" fmla="*/ 6685692 w 6736492"/>
              <a:gd name="connsiteY331" fmla="*/ 0 h 3505200"/>
              <a:gd name="connsiteX332" fmla="*/ 6660292 w 6736492"/>
              <a:gd name="connsiteY332" fmla="*/ 8466 h 3505200"/>
              <a:gd name="connsiteX333" fmla="*/ 6651825 w 6736492"/>
              <a:gd name="connsiteY333" fmla="*/ 33866 h 3505200"/>
              <a:gd name="connsiteX334" fmla="*/ 6660292 w 6736492"/>
              <a:gd name="connsiteY334"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528559 w 6736492"/>
              <a:gd name="connsiteY57" fmla="*/ 1176866 h 3505200"/>
              <a:gd name="connsiteX58" fmla="*/ 2494692 w 6736492"/>
              <a:gd name="connsiteY58" fmla="*/ 1185333 h 3505200"/>
              <a:gd name="connsiteX59" fmla="*/ 2426959 w 6736492"/>
              <a:gd name="connsiteY59" fmla="*/ 1193800 h 3505200"/>
              <a:gd name="connsiteX60" fmla="*/ 2359225 w 6736492"/>
              <a:gd name="connsiteY60" fmla="*/ 1210733 h 3505200"/>
              <a:gd name="connsiteX61" fmla="*/ 2274559 w 6736492"/>
              <a:gd name="connsiteY61" fmla="*/ 1227666 h 3505200"/>
              <a:gd name="connsiteX62" fmla="*/ 2249159 w 6736492"/>
              <a:gd name="connsiteY62" fmla="*/ 1236133 h 3505200"/>
              <a:gd name="connsiteX63" fmla="*/ 2198359 w 6736492"/>
              <a:gd name="connsiteY63" fmla="*/ 1244600 h 3505200"/>
              <a:gd name="connsiteX64" fmla="*/ 157892 w 6736492"/>
              <a:gd name="connsiteY64" fmla="*/ 1769533 h 3505200"/>
              <a:gd name="connsiteX65" fmla="*/ 132492 w 6736492"/>
              <a:gd name="connsiteY65" fmla="*/ 1778000 h 3505200"/>
              <a:gd name="connsiteX66" fmla="*/ 183292 w 6736492"/>
              <a:gd name="connsiteY66" fmla="*/ 1786466 h 3505200"/>
              <a:gd name="connsiteX67" fmla="*/ 217159 w 6736492"/>
              <a:gd name="connsiteY67" fmla="*/ 1803400 h 3505200"/>
              <a:gd name="connsiteX68" fmla="*/ 352625 w 6736492"/>
              <a:gd name="connsiteY68" fmla="*/ 1811866 h 3505200"/>
              <a:gd name="connsiteX69" fmla="*/ 505025 w 6736492"/>
              <a:gd name="connsiteY69" fmla="*/ 1854200 h 3505200"/>
              <a:gd name="connsiteX70" fmla="*/ 589692 w 6736492"/>
              <a:gd name="connsiteY70" fmla="*/ 1871133 h 3505200"/>
              <a:gd name="connsiteX71" fmla="*/ 784425 w 6736492"/>
              <a:gd name="connsiteY71" fmla="*/ 1888066 h 3505200"/>
              <a:gd name="connsiteX72" fmla="*/ 835225 w 6736492"/>
              <a:gd name="connsiteY72" fmla="*/ 1896533 h 3505200"/>
              <a:gd name="connsiteX73" fmla="*/ 869092 w 6736492"/>
              <a:gd name="connsiteY73" fmla="*/ 1905000 h 3505200"/>
              <a:gd name="connsiteX74" fmla="*/ 987625 w 6736492"/>
              <a:gd name="connsiteY74" fmla="*/ 1913466 h 3505200"/>
              <a:gd name="connsiteX75" fmla="*/ 1258559 w 6736492"/>
              <a:gd name="connsiteY75" fmla="*/ 1938866 h 3505200"/>
              <a:gd name="connsiteX76" fmla="*/ 1292425 w 6736492"/>
              <a:gd name="connsiteY76" fmla="*/ 1947333 h 3505200"/>
              <a:gd name="connsiteX77" fmla="*/ 1334759 w 6736492"/>
              <a:gd name="connsiteY77" fmla="*/ 1955800 h 3505200"/>
              <a:gd name="connsiteX78" fmla="*/ 1419425 w 6736492"/>
              <a:gd name="connsiteY78" fmla="*/ 1981200 h 3505200"/>
              <a:gd name="connsiteX79" fmla="*/ 1478692 w 6736492"/>
              <a:gd name="connsiteY79" fmla="*/ 1989666 h 3505200"/>
              <a:gd name="connsiteX80" fmla="*/ 1537959 w 6736492"/>
              <a:gd name="connsiteY80" fmla="*/ 2006600 h 3505200"/>
              <a:gd name="connsiteX81" fmla="*/ 1580292 w 6736492"/>
              <a:gd name="connsiteY81" fmla="*/ 2015066 h 3505200"/>
              <a:gd name="connsiteX82" fmla="*/ 1605692 w 6736492"/>
              <a:gd name="connsiteY82" fmla="*/ 2023533 h 3505200"/>
              <a:gd name="connsiteX83" fmla="*/ 1639559 w 6736492"/>
              <a:gd name="connsiteY83" fmla="*/ 2032000 h 3505200"/>
              <a:gd name="connsiteX84" fmla="*/ 1715759 w 6736492"/>
              <a:gd name="connsiteY84" fmla="*/ 2091266 h 3505200"/>
              <a:gd name="connsiteX85" fmla="*/ 1715759 w 6736492"/>
              <a:gd name="connsiteY85" fmla="*/ 2091266 h 3505200"/>
              <a:gd name="connsiteX86" fmla="*/ 1783492 w 6736492"/>
              <a:gd name="connsiteY86" fmla="*/ 2142066 h 3505200"/>
              <a:gd name="connsiteX87" fmla="*/ 1808892 w 6736492"/>
              <a:gd name="connsiteY87" fmla="*/ 2150533 h 3505200"/>
              <a:gd name="connsiteX88" fmla="*/ 1902025 w 6736492"/>
              <a:gd name="connsiteY88" fmla="*/ 2201333 h 3505200"/>
              <a:gd name="connsiteX89" fmla="*/ 1969759 w 6736492"/>
              <a:gd name="connsiteY89" fmla="*/ 2243666 h 3505200"/>
              <a:gd name="connsiteX90" fmla="*/ 2020559 w 6736492"/>
              <a:gd name="connsiteY90" fmla="*/ 2269066 h 3505200"/>
              <a:gd name="connsiteX91" fmla="*/ 2105225 w 6736492"/>
              <a:gd name="connsiteY91" fmla="*/ 2294466 h 3505200"/>
              <a:gd name="connsiteX92" fmla="*/ 2139092 w 6736492"/>
              <a:gd name="connsiteY92" fmla="*/ 2311400 h 3505200"/>
              <a:gd name="connsiteX93" fmla="*/ 2249159 w 6736492"/>
              <a:gd name="connsiteY93" fmla="*/ 2336800 h 3505200"/>
              <a:gd name="connsiteX94" fmla="*/ 2325359 w 6736492"/>
              <a:gd name="connsiteY94" fmla="*/ 2362200 h 3505200"/>
              <a:gd name="connsiteX95" fmla="*/ 2410025 w 6736492"/>
              <a:gd name="connsiteY95" fmla="*/ 2387600 h 3505200"/>
              <a:gd name="connsiteX96" fmla="*/ 2460825 w 6736492"/>
              <a:gd name="connsiteY96" fmla="*/ 2413000 h 3505200"/>
              <a:gd name="connsiteX97" fmla="*/ 2511625 w 6736492"/>
              <a:gd name="connsiteY97" fmla="*/ 2421466 h 3505200"/>
              <a:gd name="connsiteX98" fmla="*/ 2553959 w 6736492"/>
              <a:gd name="connsiteY98" fmla="*/ 2438400 h 3505200"/>
              <a:gd name="connsiteX99" fmla="*/ 2604759 w 6736492"/>
              <a:gd name="connsiteY99" fmla="*/ 2455333 h 3505200"/>
              <a:gd name="connsiteX100" fmla="*/ 2714825 w 6736492"/>
              <a:gd name="connsiteY100" fmla="*/ 2514600 h 3505200"/>
              <a:gd name="connsiteX101" fmla="*/ 2740225 w 6736492"/>
              <a:gd name="connsiteY101" fmla="*/ 2531533 h 3505200"/>
              <a:gd name="connsiteX102" fmla="*/ 2816425 w 6736492"/>
              <a:gd name="connsiteY102" fmla="*/ 2556933 h 3505200"/>
              <a:gd name="connsiteX103" fmla="*/ 2901092 w 6736492"/>
              <a:gd name="connsiteY103" fmla="*/ 2590800 h 3505200"/>
              <a:gd name="connsiteX104" fmla="*/ 2934959 w 6736492"/>
              <a:gd name="connsiteY104" fmla="*/ 2607733 h 3505200"/>
              <a:gd name="connsiteX105" fmla="*/ 2985759 w 6736492"/>
              <a:gd name="connsiteY105" fmla="*/ 2616200 h 3505200"/>
              <a:gd name="connsiteX106" fmla="*/ 3036559 w 6736492"/>
              <a:gd name="connsiteY106" fmla="*/ 2633133 h 3505200"/>
              <a:gd name="connsiteX107" fmla="*/ 3155092 w 6736492"/>
              <a:gd name="connsiteY107" fmla="*/ 2658533 h 3505200"/>
              <a:gd name="connsiteX108" fmla="*/ 3197425 w 6736492"/>
              <a:gd name="connsiteY108" fmla="*/ 2675466 h 3505200"/>
              <a:gd name="connsiteX109" fmla="*/ 3231292 w 6736492"/>
              <a:gd name="connsiteY109" fmla="*/ 2692400 h 3505200"/>
              <a:gd name="connsiteX110" fmla="*/ 3282092 w 6736492"/>
              <a:gd name="connsiteY110" fmla="*/ 2700866 h 3505200"/>
              <a:gd name="connsiteX111" fmla="*/ 3324425 w 6736492"/>
              <a:gd name="connsiteY111" fmla="*/ 2726266 h 3505200"/>
              <a:gd name="connsiteX112" fmla="*/ 3392159 w 6736492"/>
              <a:gd name="connsiteY112" fmla="*/ 2751666 h 3505200"/>
              <a:gd name="connsiteX113" fmla="*/ 3426025 w 6736492"/>
              <a:gd name="connsiteY113" fmla="*/ 2777066 h 3505200"/>
              <a:gd name="connsiteX114" fmla="*/ 3451425 w 6736492"/>
              <a:gd name="connsiteY114" fmla="*/ 2785533 h 3505200"/>
              <a:gd name="connsiteX115" fmla="*/ 3485292 w 6736492"/>
              <a:gd name="connsiteY115" fmla="*/ 2802466 h 3505200"/>
              <a:gd name="connsiteX116" fmla="*/ 3595359 w 6736492"/>
              <a:gd name="connsiteY116" fmla="*/ 2827866 h 3505200"/>
              <a:gd name="connsiteX117" fmla="*/ 3713892 w 6736492"/>
              <a:gd name="connsiteY117" fmla="*/ 2853266 h 3505200"/>
              <a:gd name="connsiteX118" fmla="*/ 3739292 w 6736492"/>
              <a:gd name="connsiteY118" fmla="*/ 2870200 h 3505200"/>
              <a:gd name="connsiteX119" fmla="*/ 3840892 w 6736492"/>
              <a:gd name="connsiteY119" fmla="*/ 2878666 h 3505200"/>
              <a:gd name="connsiteX120" fmla="*/ 3908625 w 6736492"/>
              <a:gd name="connsiteY120" fmla="*/ 2887133 h 3505200"/>
              <a:gd name="connsiteX121" fmla="*/ 3950959 w 6736492"/>
              <a:gd name="connsiteY121" fmla="*/ 2895600 h 3505200"/>
              <a:gd name="connsiteX122" fmla="*/ 4077959 w 6736492"/>
              <a:gd name="connsiteY122" fmla="*/ 2904066 h 3505200"/>
              <a:gd name="connsiteX123" fmla="*/ 4179559 w 6736492"/>
              <a:gd name="connsiteY123" fmla="*/ 2921000 h 3505200"/>
              <a:gd name="connsiteX124" fmla="*/ 4408159 w 6736492"/>
              <a:gd name="connsiteY124" fmla="*/ 2929466 h 3505200"/>
              <a:gd name="connsiteX125" fmla="*/ 4602892 w 6736492"/>
              <a:gd name="connsiteY125" fmla="*/ 2937933 h 3505200"/>
              <a:gd name="connsiteX126" fmla="*/ 4696025 w 6736492"/>
              <a:gd name="connsiteY126" fmla="*/ 2946400 h 3505200"/>
              <a:gd name="connsiteX127" fmla="*/ 4780692 w 6736492"/>
              <a:gd name="connsiteY127" fmla="*/ 2971800 h 3505200"/>
              <a:gd name="connsiteX128" fmla="*/ 4907692 w 6736492"/>
              <a:gd name="connsiteY128" fmla="*/ 2988733 h 3505200"/>
              <a:gd name="connsiteX129" fmla="*/ 5195559 w 6736492"/>
              <a:gd name="connsiteY129" fmla="*/ 3005666 h 3505200"/>
              <a:gd name="connsiteX130" fmla="*/ 5220959 w 6736492"/>
              <a:gd name="connsiteY130" fmla="*/ 3014133 h 3505200"/>
              <a:gd name="connsiteX131" fmla="*/ 5246359 w 6736492"/>
              <a:gd name="connsiteY131" fmla="*/ 3031066 h 3505200"/>
              <a:gd name="connsiteX132" fmla="*/ 5288692 w 6736492"/>
              <a:gd name="connsiteY132" fmla="*/ 3039533 h 3505200"/>
              <a:gd name="connsiteX133" fmla="*/ 5322559 w 6736492"/>
              <a:gd name="connsiteY133" fmla="*/ 3056466 h 3505200"/>
              <a:gd name="connsiteX134" fmla="*/ 5356425 w 6736492"/>
              <a:gd name="connsiteY134" fmla="*/ 3064933 h 3505200"/>
              <a:gd name="connsiteX135" fmla="*/ 5381825 w 6736492"/>
              <a:gd name="connsiteY135" fmla="*/ 3073400 h 3505200"/>
              <a:gd name="connsiteX136" fmla="*/ 5458025 w 6736492"/>
              <a:gd name="connsiteY136" fmla="*/ 3107266 h 3505200"/>
              <a:gd name="connsiteX137" fmla="*/ 5483425 w 6736492"/>
              <a:gd name="connsiteY137" fmla="*/ 3115733 h 3505200"/>
              <a:gd name="connsiteX138" fmla="*/ 5542692 w 6736492"/>
              <a:gd name="connsiteY138" fmla="*/ 3158066 h 3505200"/>
              <a:gd name="connsiteX139" fmla="*/ 5568092 w 6736492"/>
              <a:gd name="connsiteY139" fmla="*/ 3166533 h 3505200"/>
              <a:gd name="connsiteX140" fmla="*/ 5593492 w 6736492"/>
              <a:gd name="connsiteY140" fmla="*/ 3183466 h 3505200"/>
              <a:gd name="connsiteX141" fmla="*/ 5618892 w 6736492"/>
              <a:gd name="connsiteY141" fmla="*/ 3191933 h 3505200"/>
              <a:gd name="connsiteX142" fmla="*/ 5644292 w 6736492"/>
              <a:gd name="connsiteY142" fmla="*/ 3208866 h 3505200"/>
              <a:gd name="connsiteX143" fmla="*/ 5695092 w 6736492"/>
              <a:gd name="connsiteY143" fmla="*/ 3217333 h 3505200"/>
              <a:gd name="connsiteX144" fmla="*/ 5728959 w 6736492"/>
              <a:gd name="connsiteY144" fmla="*/ 3234266 h 3505200"/>
              <a:gd name="connsiteX145" fmla="*/ 5745892 w 6736492"/>
              <a:gd name="connsiteY145" fmla="*/ 3251200 h 3505200"/>
              <a:gd name="connsiteX146" fmla="*/ 5847492 w 6736492"/>
              <a:gd name="connsiteY146" fmla="*/ 3268133 h 3505200"/>
              <a:gd name="connsiteX147" fmla="*/ 5872892 w 6736492"/>
              <a:gd name="connsiteY147" fmla="*/ 3285066 h 3505200"/>
              <a:gd name="connsiteX148" fmla="*/ 6033759 w 6736492"/>
              <a:gd name="connsiteY148" fmla="*/ 3302000 h 3505200"/>
              <a:gd name="connsiteX149" fmla="*/ 6093025 w 6736492"/>
              <a:gd name="connsiteY149" fmla="*/ 3318933 h 3505200"/>
              <a:gd name="connsiteX150" fmla="*/ 6135359 w 6736492"/>
              <a:gd name="connsiteY150" fmla="*/ 3335866 h 3505200"/>
              <a:gd name="connsiteX151" fmla="*/ 6160759 w 6736492"/>
              <a:gd name="connsiteY151" fmla="*/ 3344333 h 3505200"/>
              <a:gd name="connsiteX152" fmla="*/ 6194625 w 6736492"/>
              <a:gd name="connsiteY152" fmla="*/ 3361266 h 3505200"/>
              <a:gd name="connsiteX153" fmla="*/ 6245425 w 6736492"/>
              <a:gd name="connsiteY153" fmla="*/ 3386666 h 3505200"/>
              <a:gd name="connsiteX154" fmla="*/ 6330092 w 6736492"/>
              <a:gd name="connsiteY154" fmla="*/ 3403600 h 3505200"/>
              <a:gd name="connsiteX155" fmla="*/ 6431692 w 6736492"/>
              <a:gd name="connsiteY155" fmla="*/ 3420533 h 3505200"/>
              <a:gd name="connsiteX156" fmla="*/ 6457092 w 6736492"/>
              <a:gd name="connsiteY156" fmla="*/ 3429000 h 3505200"/>
              <a:gd name="connsiteX157" fmla="*/ 6490959 w 6736492"/>
              <a:gd name="connsiteY157" fmla="*/ 3437466 h 3505200"/>
              <a:gd name="connsiteX158" fmla="*/ 6541759 w 6736492"/>
              <a:gd name="connsiteY158" fmla="*/ 3454400 h 3505200"/>
              <a:gd name="connsiteX159" fmla="*/ 6567159 w 6736492"/>
              <a:gd name="connsiteY159" fmla="*/ 3462866 h 3505200"/>
              <a:gd name="connsiteX160" fmla="*/ 6651825 w 6736492"/>
              <a:gd name="connsiteY160" fmla="*/ 3479800 h 3505200"/>
              <a:gd name="connsiteX161" fmla="*/ 6702625 w 6736492"/>
              <a:gd name="connsiteY161" fmla="*/ 3496733 h 3505200"/>
              <a:gd name="connsiteX162" fmla="*/ 6728025 w 6736492"/>
              <a:gd name="connsiteY162" fmla="*/ 3505200 h 3505200"/>
              <a:gd name="connsiteX163" fmla="*/ 6736492 w 6736492"/>
              <a:gd name="connsiteY163" fmla="*/ 3471333 h 3505200"/>
              <a:gd name="connsiteX164" fmla="*/ 6728025 w 6736492"/>
              <a:gd name="connsiteY164" fmla="*/ 3437466 h 3505200"/>
              <a:gd name="connsiteX165" fmla="*/ 6719559 w 6736492"/>
              <a:gd name="connsiteY165" fmla="*/ 3412066 h 3505200"/>
              <a:gd name="connsiteX166" fmla="*/ 6677225 w 6736492"/>
              <a:gd name="connsiteY166" fmla="*/ 3361266 h 3505200"/>
              <a:gd name="connsiteX167" fmla="*/ 6651825 w 6736492"/>
              <a:gd name="connsiteY167" fmla="*/ 3276600 h 3505200"/>
              <a:gd name="connsiteX168" fmla="*/ 6626425 w 6736492"/>
              <a:gd name="connsiteY168" fmla="*/ 3107266 h 3505200"/>
              <a:gd name="connsiteX169" fmla="*/ 6617959 w 6736492"/>
              <a:gd name="connsiteY169" fmla="*/ 3039533 h 3505200"/>
              <a:gd name="connsiteX170" fmla="*/ 6304692 w 6736492"/>
              <a:gd name="connsiteY170" fmla="*/ 3014133 h 3505200"/>
              <a:gd name="connsiteX171" fmla="*/ 6253892 w 6736492"/>
              <a:gd name="connsiteY171" fmla="*/ 3005666 h 3505200"/>
              <a:gd name="connsiteX172" fmla="*/ 6186159 w 6736492"/>
              <a:gd name="connsiteY172" fmla="*/ 2988733 h 3505200"/>
              <a:gd name="connsiteX173" fmla="*/ 6084559 w 6736492"/>
              <a:gd name="connsiteY173" fmla="*/ 2980266 h 3505200"/>
              <a:gd name="connsiteX174" fmla="*/ 6042225 w 6736492"/>
              <a:gd name="connsiteY174" fmla="*/ 2971800 h 3505200"/>
              <a:gd name="connsiteX175" fmla="*/ 5966025 w 6736492"/>
              <a:gd name="connsiteY175" fmla="*/ 2963333 h 3505200"/>
              <a:gd name="connsiteX176" fmla="*/ 5932159 w 6736492"/>
              <a:gd name="connsiteY176" fmla="*/ 2946400 h 3505200"/>
              <a:gd name="connsiteX177" fmla="*/ 5881359 w 6736492"/>
              <a:gd name="connsiteY177" fmla="*/ 2937933 h 3505200"/>
              <a:gd name="connsiteX178" fmla="*/ 5822092 w 6736492"/>
              <a:gd name="connsiteY178" fmla="*/ 2912533 h 3505200"/>
              <a:gd name="connsiteX179" fmla="*/ 5678159 w 6736492"/>
              <a:gd name="connsiteY179" fmla="*/ 2887133 h 3505200"/>
              <a:gd name="connsiteX180" fmla="*/ 5601959 w 6736492"/>
              <a:gd name="connsiteY180" fmla="*/ 2861733 h 3505200"/>
              <a:gd name="connsiteX181" fmla="*/ 5576559 w 6736492"/>
              <a:gd name="connsiteY181" fmla="*/ 2853266 h 3505200"/>
              <a:gd name="connsiteX182" fmla="*/ 5551159 w 6736492"/>
              <a:gd name="connsiteY182" fmla="*/ 2844800 h 3505200"/>
              <a:gd name="connsiteX183" fmla="*/ 5483425 w 6736492"/>
              <a:gd name="connsiteY183" fmla="*/ 2810933 h 3505200"/>
              <a:gd name="connsiteX184" fmla="*/ 5441092 w 6736492"/>
              <a:gd name="connsiteY184" fmla="*/ 2794000 h 3505200"/>
              <a:gd name="connsiteX185" fmla="*/ 5381825 w 6736492"/>
              <a:gd name="connsiteY185" fmla="*/ 2760133 h 3505200"/>
              <a:gd name="connsiteX186" fmla="*/ 5331025 w 6736492"/>
              <a:gd name="connsiteY186" fmla="*/ 2743200 h 3505200"/>
              <a:gd name="connsiteX187" fmla="*/ 5305625 w 6736492"/>
              <a:gd name="connsiteY187" fmla="*/ 2726266 h 3505200"/>
              <a:gd name="connsiteX188" fmla="*/ 5263292 w 6736492"/>
              <a:gd name="connsiteY188" fmla="*/ 2709333 h 3505200"/>
              <a:gd name="connsiteX189" fmla="*/ 5237892 w 6736492"/>
              <a:gd name="connsiteY189" fmla="*/ 2700866 h 3505200"/>
              <a:gd name="connsiteX190" fmla="*/ 5212492 w 6736492"/>
              <a:gd name="connsiteY190" fmla="*/ 2683933 h 3505200"/>
              <a:gd name="connsiteX191" fmla="*/ 5127825 w 6736492"/>
              <a:gd name="connsiteY191" fmla="*/ 2667000 h 3505200"/>
              <a:gd name="connsiteX192" fmla="*/ 5068559 w 6736492"/>
              <a:gd name="connsiteY192" fmla="*/ 2650066 h 3505200"/>
              <a:gd name="connsiteX193" fmla="*/ 5017759 w 6736492"/>
              <a:gd name="connsiteY193" fmla="*/ 2641600 h 3505200"/>
              <a:gd name="connsiteX194" fmla="*/ 4983892 w 6736492"/>
              <a:gd name="connsiteY194" fmla="*/ 2633133 h 3505200"/>
              <a:gd name="connsiteX195" fmla="*/ 4941559 w 6736492"/>
              <a:gd name="connsiteY195" fmla="*/ 2624666 h 3505200"/>
              <a:gd name="connsiteX196" fmla="*/ 4916159 w 6736492"/>
              <a:gd name="connsiteY196" fmla="*/ 2607733 h 3505200"/>
              <a:gd name="connsiteX197" fmla="*/ 4823025 w 6736492"/>
              <a:gd name="connsiteY197" fmla="*/ 2590800 h 3505200"/>
              <a:gd name="connsiteX198" fmla="*/ 4755292 w 6736492"/>
              <a:gd name="connsiteY198" fmla="*/ 2582333 h 3505200"/>
              <a:gd name="connsiteX199" fmla="*/ 4704492 w 6736492"/>
              <a:gd name="connsiteY199" fmla="*/ 2573866 h 3505200"/>
              <a:gd name="connsiteX200" fmla="*/ 4628292 w 6736492"/>
              <a:gd name="connsiteY200" fmla="*/ 2565400 h 3505200"/>
              <a:gd name="connsiteX201" fmla="*/ 4535159 w 6736492"/>
              <a:gd name="connsiteY201" fmla="*/ 2540000 h 3505200"/>
              <a:gd name="connsiteX202" fmla="*/ 4501292 w 6736492"/>
              <a:gd name="connsiteY202" fmla="*/ 2531533 h 3505200"/>
              <a:gd name="connsiteX203" fmla="*/ 4458959 w 6736492"/>
              <a:gd name="connsiteY203" fmla="*/ 2523066 h 3505200"/>
              <a:gd name="connsiteX204" fmla="*/ 4408159 w 6736492"/>
              <a:gd name="connsiteY204" fmla="*/ 2506133 h 3505200"/>
              <a:gd name="connsiteX205" fmla="*/ 4331959 w 6736492"/>
              <a:gd name="connsiteY205" fmla="*/ 2497666 h 3505200"/>
              <a:gd name="connsiteX206" fmla="*/ 4306559 w 6736492"/>
              <a:gd name="connsiteY206" fmla="*/ 2480733 h 3505200"/>
              <a:gd name="connsiteX207" fmla="*/ 4213425 w 6736492"/>
              <a:gd name="connsiteY207" fmla="*/ 2446866 h 3505200"/>
              <a:gd name="connsiteX208" fmla="*/ 4171092 w 6736492"/>
              <a:gd name="connsiteY208" fmla="*/ 2429933 h 3505200"/>
              <a:gd name="connsiteX209" fmla="*/ 4137225 w 6736492"/>
              <a:gd name="connsiteY209" fmla="*/ 2413000 h 3505200"/>
              <a:gd name="connsiteX210" fmla="*/ 4094892 w 6736492"/>
              <a:gd name="connsiteY210" fmla="*/ 2396066 h 3505200"/>
              <a:gd name="connsiteX211" fmla="*/ 4069492 w 6736492"/>
              <a:gd name="connsiteY211" fmla="*/ 2379133 h 3505200"/>
              <a:gd name="connsiteX212" fmla="*/ 4001759 w 6736492"/>
              <a:gd name="connsiteY212" fmla="*/ 2370666 h 3505200"/>
              <a:gd name="connsiteX213" fmla="*/ 3925559 w 6736492"/>
              <a:gd name="connsiteY213" fmla="*/ 2336800 h 3505200"/>
              <a:gd name="connsiteX214" fmla="*/ 3900159 w 6736492"/>
              <a:gd name="connsiteY214" fmla="*/ 2328333 h 3505200"/>
              <a:gd name="connsiteX215" fmla="*/ 3874759 w 6736492"/>
              <a:gd name="connsiteY215" fmla="*/ 2319866 h 3505200"/>
              <a:gd name="connsiteX216" fmla="*/ 3764692 w 6736492"/>
              <a:gd name="connsiteY216" fmla="*/ 2286000 h 3505200"/>
              <a:gd name="connsiteX217" fmla="*/ 3722359 w 6736492"/>
              <a:gd name="connsiteY217" fmla="*/ 2269066 h 3505200"/>
              <a:gd name="connsiteX218" fmla="*/ 3654625 w 6736492"/>
              <a:gd name="connsiteY218" fmla="*/ 2235200 h 3505200"/>
              <a:gd name="connsiteX219" fmla="*/ 3603825 w 6736492"/>
              <a:gd name="connsiteY219" fmla="*/ 2226733 h 3505200"/>
              <a:gd name="connsiteX220" fmla="*/ 3553025 w 6736492"/>
              <a:gd name="connsiteY220" fmla="*/ 2192866 h 3505200"/>
              <a:gd name="connsiteX221" fmla="*/ 3502225 w 6736492"/>
              <a:gd name="connsiteY221" fmla="*/ 2175933 h 3505200"/>
              <a:gd name="connsiteX222" fmla="*/ 3459892 w 6736492"/>
              <a:gd name="connsiteY222" fmla="*/ 2159000 h 3505200"/>
              <a:gd name="connsiteX223" fmla="*/ 3341359 w 6736492"/>
              <a:gd name="connsiteY223" fmla="*/ 2142066 h 3505200"/>
              <a:gd name="connsiteX224" fmla="*/ 3248225 w 6736492"/>
              <a:gd name="connsiteY224" fmla="*/ 2133600 h 3505200"/>
              <a:gd name="connsiteX225" fmla="*/ 3172025 w 6736492"/>
              <a:gd name="connsiteY225" fmla="*/ 2108200 h 3505200"/>
              <a:gd name="connsiteX226" fmla="*/ 3129692 w 6736492"/>
              <a:gd name="connsiteY226" fmla="*/ 2099733 h 3505200"/>
              <a:gd name="connsiteX227" fmla="*/ 3095825 w 6736492"/>
              <a:gd name="connsiteY227" fmla="*/ 2082800 h 3505200"/>
              <a:gd name="connsiteX228" fmla="*/ 3053492 w 6736492"/>
              <a:gd name="connsiteY228" fmla="*/ 2074333 h 3505200"/>
              <a:gd name="connsiteX229" fmla="*/ 2977292 w 6736492"/>
              <a:gd name="connsiteY229" fmla="*/ 2057400 h 3505200"/>
              <a:gd name="connsiteX230" fmla="*/ 2850292 w 6736492"/>
              <a:gd name="connsiteY230" fmla="*/ 2032000 h 3505200"/>
              <a:gd name="connsiteX231" fmla="*/ 2782559 w 6736492"/>
              <a:gd name="connsiteY231" fmla="*/ 2006600 h 3505200"/>
              <a:gd name="connsiteX232" fmla="*/ 2740225 w 6736492"/>
              <a:gd name="connsiteY232" fmla="*/ 1989666 h 3505200"/>
              <a:gd name="connsiteX233" fmla="*/ 2664025 w 6736492"/>
              <a:gd name="connsiteY233" fmla="*/ 1972733 h 3505200"/>
              <a:gd name="connsiteX234" fmla="*/ 2587825 w 6736492"/>
              <a:gd name="connsiteY234" fmla="*/ 1947333 h 3505200"/>
              <a:gd name="connsiteX235" fmla="*/ 2553959 w 6736492"/>
              <a:gd name="connsiteY235" fmla="*/ 1930400 h 3505200"/>
              <a:gd name="connsiteX236" fmla="*/ 2486225 w 6736492"/>
              <a:gd name="connsiteY236" fmla="*/ 1896533 h 3505200"/>
              <a:gd name="connsiteX237" fmla="*/ 2401559 w 6736492"/>
              <a:gd name="connsiteY237" fmla="*/ 1879600 h 3505200"/>
              <a:gd name="connsiteX238" fmla="*/ 2376159 w 6736492"/>
              <a:gd name="connsiteY238" fmla="*/ 1871133 h 3505200"/>
              <a:gd name="connsiteX239" fmla="*/ 2266092 w 6736492"/>
              <a:gd name="connsiteY239" fmla="*/ 1845733 h 3505200"/>
              <a:gd name="connsiteX240" fmla="*/ 2172959 w 6736492"/>
              <a:gd name="connsiteY240" fmla="*/ 1837266 h 3505200"/>
              <a:gd name="connsiteX241" fmla="*/ 1961292 w 6736492"/>
              <a:gd name="connsiteY241" fmla="*/ 1811866 h 3505200"/>
              <a:gd name="connsiteX242" fmla="*/ 1910492 w 6736492"/>
              <a:gd name="connsiteY242" fmla="*/ 1794933 h 3505200"/>
              <a:gd name="connsiteX243" fmla="*/ 1851225 w 6736492"/>
              <a:gd name="connsiteY243" fmla="*/ 1786466 h 3505200"/>
              <a:gd name="connsiteX244" fmla="*/ 1808892 w 6736492"/>
              <a:gd name="connsiteY244" fmla="*/ 1778000 h 3505200"/>
              <a:gd name="connsiteX245" fmla="*/ 1766559 w 6736492"/>
              <a:gd name="connsiteY245" fmla="*/ 1761066 h 3505200"/>
              <a:gd name="connsiteX246" fmla="*/ 1732692 w 6736492"/>
              <a:gd name="connsiteY246" fmla="*/ 1752600 h 3505200"/>
              <a:gd name="connsiteX247" fmla="*/ 1775025 w 6736492"/>
              <a:gd name="connsiteY247" fmla="*/ 1744133 h 3505200"/>
              <a:gd name="connsiteX248" fmla="*/ 1825825 w 6736492"/>
              <a:gd name="connsiteY248" fmla="*/ 1735666 h 3505200"/>
              <a:gd name="connsiteX249" fmla="*/ 1851225 w 6736492"/>
              <a:gd name="connsiteY249" fmla="*/ 1718733 h 3505200"/>
              <a:gd name="connsiteX250" fmla="*/ 1918959 w 6736492"/>
              <a:gd name="connsiteY250" fmla="*/ 1710266 h 3505200"/>
              <a:gd name="connsiteX251" fmla="*/ 1978225 w 6736492"/>
              <a:gd name="connsiteY251" fmla="*/ 1701800 h 3505200"/>
              <a:gd name="connsiteX252" fmla="*/ 2003625 w 6736492"/>
              <a:gd name="connsiteY252" fmla="*/ 1693333 h 3505200"/>
              <a:gd name="connsiteX253" fmla="*/ 2130625 w 6736492"/>
              <a:gd name="connsiteY253" fmla="*/ 1676400 h 3505200"/>
              <a:gd name="connsiteX254" fmla="*/ 2164492 w 6736492"/>
              <a:gd name="connsiteY254" fmla="*/ 1667933 h 3505200"/>
              <a:gd name="connsiteX255" fmla="*/ 2240692 w 6736492"/>
              <a:gd name="connsiteY255" fmla="*/ 1659466 h 3505200"/>
              <a:gd name="connsiteX256" fmla="*/ 2274559 w 6736492"/>
              <a:gd name="connsiteY256" fmla="*/ 1642533 h 3505200"/>
              <a:gd name="connsiteX257" fmla="*/ 2299959 w 6736492"/>
              <a:gd name="connsiteY257" fmla="*/ 1634066 h 3505200"/>
              <a:gd name="connsiteX258" fmla="*/ 2426959 w 6736492"/>
              <a:gd name="connsiteY258" fmla="*/ 1617133 h 3505200"/>
              <a:gd name="connsiteX259" fmla="*/ 2469292 w 6736492"/>
              <a:gd name="connsiteY259" fmla="*/ 1608666 h 3505200"/>
              <a:gd name="connsiteX260" fmla="*/ 2494692 w 6736492"/>
              <a:gd name="connsiteY260" fmla="*/ 1591733 h 3505200"/>
              <a:gd name="connsiteX261" fmla="*/ 2638625 w 6736492"/>
              <a:gd name="connsiteY261" fmla="*/ 1583266 h 3505200"/>
              <a:gd name="connsiteX262" fmla="*/ 2706359 w 6736492"/>
              <a:gd name="connsiteY262" fmla="*/ 1574800 h 3505200"/>
              <a:gd name="connsiteX263" fmla="*/ 2731759 w 6736492"/>
              <a:gd name="connsiteY263" fmla="*/ 1566333 h 3505200"/>
              <a:gd name="connsiteX264" fmla="*/ 2765625 w 6736492"/>
              <a:gd name="connsiteY264" fmla="*/ 1557866 h 3505200"/>
              <a:gd name="connsiteX265" fmla="*/ 2807959 w 6736492"/>
              <a:gd name="connsiteY265" fmla="*/ 1540933 h 3505200"/>
              <a:gd name="connsiteX266" fmla="*/ 2884159 w 6736492"/>
              <a:gd name="connsiteY266" fmla="*/ 1524000 h 3505200"/>
              <a:gd name="connsiteX267" fmla="*/ 2918025 w 6736492"/>
              <a:gd name="connsiteY267" fmla="*/ 1507066 h 3505200"/>
              <a:gd name="connsiteX268" fmla="*/ 2977292 w 6736492"/>
              <a:gd name="connsiteY268" fmla="*/ 1490133 h 3505200"/>
              <a:gd name="connsiteX269" fmla="*/ 3053492 w 6736492"/>
              <a:gd name="connsiteY269" fmla="*/ 1464733 h 3505200"/>
              <a:gd name="connsiteX270" fmla="*/ 3078892 w 6736492"/>
              <a:gd name="connsiteY270" fmla="*/ 1456266 h 3505200"/>
              <a:gd name="connsiteX271" fmla="*/ 3104292 w 6736492"/>
              <a:gd name="connsiteY271" fmla="*/ 1447800 h 3505200"/>
              <a:gd name="connsiteX272" fmla="*/ 3172025 w 6736492"/>
              <a:gd name="connsiteY272" fmla="*/ 1422400 h 3505200"/>
              <a:gd name="connsiteX273" fmla="*/ 3222825 w 6736492"/>
              <a:gd name="connsiteY273" fmla="*/ 1405466 h 3505200"/>
              <a:gd name="connsiteX274" fmla="*/ 3256692 w 6736492"/>
              <a:gd name="connsiteY274" fmla="*/ 1388533 h 3505200"/>
              <a:gd name="connsiteX275" fmla="*/ 3299025 w 6736492"/>
              <a:gd name="connsiteY275" fmla="*/ 1371600 h 3505200"/>
              <a:gd name="connsiteX276" fmla="*/ 3332892 w 6736492"/>
              <a:gd name="connsiteY276" fmla="*/ 1354666 h 3505200"/>
              <a:gd name="connsiteX277" fmla="*/ 3375225 w 6736492"/>
              <a:gd name="connsiteY277" fmla="*/ 1346200 h 3505200"/>
              <a:gd name="connsiteX278" fmla="*/ 3392159 w 6736492"/>
              <a:gd name="connsiteY278" fmla="*/ 1329266 h 3505200"/>
              <a:gd name="connsiteX279" fmla="*/ 3442959 w 6736492"/>
              <a:gd name="connsiteY279" fmla="*/ 1312333 h 3505200"/>
              <a:gd name="connsiteX280" fmla="*/ 3536092 w 6736492"/>
              <a:gd name="connsiteY280" fmla="*/ 1286933 h 3505200"/>
              <a:gd name="connsiteX281" fmla="*/ 3578425 w 6736492"/>
              <a:gd name="connsiteY281" fmla="*/ 1270000 h 3505200"/>
              <a:gd name="connsiteX282" fmla="*/ 3629225 w 6736492"/>
              <a:gd name="connsiteY282" fmla="*/ 1253066 h 3505200"/>
              <a:gd name="connsiteX283" fmla="*/ 3654625 w 6736492"/>
              <a:gd name="connsiteY283" fmla="*/ 1244600 h 3505200"/>
              <a:gd name="connsiteX284" fmla="*/ 3713892 w 6736492"/>
              <a:gd name="connsiteY284" fmla="*/ 1219200 h 3505200"/>
              <a:gd name="connsiteX285" fmla="*/ 3764692 w 6736492"/>
              <a:gd name="connsiteY285" fmla="*/ 1210733 h 3505200"/>
              <a:gd name="connsiteX286" fmla="*/ 3874759 w 6736492"/>
              <a:gd name="connsiteY286" fmla="*/ 1168400 h 3505200"/>
              <a:gd name="connsiteX287" fmla="*/ 4001759 w 6736492"/>
              <a:gd name="connsiteY287" fmla="*/ 1151466 h 3505200"/>
              <a:gd name="connsiteX288" fmla="*/ 4094892 w 6736492"/>
              <a:gd name="connsiteY288" fmla="*/ 1126066 h 3505200"/>
              <a:gd name="connsiteX289" fmla="*/ 4289625 w 6736492"/>
              <a:gd name="connsiteY289" fmla="*/ 1109133 h 3505200"/>
              <a:gd name="connsiteX290" fmla="*/ 4408159 w 6736492"/>
              <a:gd name="connsiteY290" fmla="*/ 1075266 h 3505200"/>
              <a:gd name="connsiteX291" fmla="*/ 4492825 w 6736492"/>
              <a:gd name="connsiteY291" fmla="*/ 1066800 h 3505200"/>
              <a:gd name="connsiteX292" fmla="*/ 4577492 w 6736492"/>
              <a:gd name="connsiteY292" fmla="*/ 1041400 h 3505200"/>
              <a:gd name="connsiteX293" fmla="*/ 4704492 w 6736492"/>
              <a:gd name="connsiteY293" fmla="*/ 1016000 h 3505200"/>
              <a:gd name="connsiteX294" fmla="*/ 4797625 w 6736492"/>
              <a:gd name="connsiteY294" fmla="*/ 1007533 h 3505200"/>
              <a:gd name="connsiteX295" fmla="*/ 4873825 w 6736492"/>
              <a:gd name="connsiteY295" fmla="*/ 990600 h 3505200"/>
              <a:gd name="connsiteX296" fmla="*/ 4983892 w 6736492"/>
              <a:gd name="connsiteY296" fmla="*/ 973666 h 3505200"/>
              <a:gd name="connsiteX297" fmla="*/ 5017759 w 6736492"/>
              <a:gd name="connsiteY297" fmla="*/ 965200 h 3505200"/>
              <a:gd name="connsiteX298" fmla="*/ 5136292 w 6736492"/>
              <a:gd name="connsiteY298" fmla="*/ 939800 h 3505200"/>
              <a:gd name="connsiteX299" fmla="*/ 5195559 w 6736492"/>
              <a:gd name="connsiteY299" fmla="*/ 914400 h 3505200"/>
              <a:gd name="connsiteX300" fmla="*/ 5237892 w 6736492"/>
              <a:gd name="connsiteY300" fmla="*/ 897466 h 3505200"/>
              <a:gd name="connsiteX301" fmla="*/ 5271759 w 6736492"/>
              <a:gd name="connsiteY301" fmla="*/ 889000 h 3505200"/>
              <a:gd name="connsiteX302" fmla="*/ 5322559 w 6736492"/>
              <a:gd name="connsiteY302" fmla="*/ 863600 h 3505200"/>
              <a:gd name="connsiteX303" fmla="*/ 5356425 w 6736492"/>
              <a:gd name="connsiteY303" fmla="*/ 855133 h 3505200"/>
              <a:gd name="connsiteX304" fmla="*/ 5432625 w 6736492"/>
              <a:gd name="connsiteY304" fmla="*/ 838200 h 3505200"/>
              <a:gd name="connsiteX305" fmla="*/ 5458025 w 6736492"/>
              <a:gd name="connsiteY305" fmla="*/ 829733 h 3505200"/>
              <a:gd name="connsiteX306" fmla="*/ 5491892 w 6736492"/>
              <a:gd name="connsiteY306" fmla="*/ 821266 h 3505200"/>
              <a:gd name="connsiteX307" fmla="*/ 5525759 w 6736492"/>
              <a:gd name="connsiteY307" fmla="*/ 795866 h 3505200"/>
              <a:gd name="connsiteX308" fmla="*/ 5661225 w 6736492"/>
              <a:gd name="connsiteY308" fmla="*/ 787400 h 3505200"/>
              <a:gd name="connsiteX309" fmla="*/ 5737425 w 6736492"/>
              <a:gd name="connsiteY309" fmla="*/ 778933 h 3505200"/>
              <a:gd name="connsiteX310" fmla="*/ 5822092 w 6736492"/>
              <a:gd name="connsiteY310" fmla="*/ 770466 h 3505200"/>
              <a:gd name="connsiteX311" fmla="*/ 5872892 w 6736492"/>
              <a:gd name="connsiteY311" fmla="*/ 762000 h 3505200"/>
              <a:gd name="connsiteX312" fmla="*/ 5932159 w 6736492"/>
              <a:gd name="connsiteY312" fmla="*/ 753533 h 3505200"/>
              <a:gd name="connsiteX313" fmla="*/ 5974492 w 6736492"/>
              <a:gd name="connsiteY313" fmla="*/ 745066 h 3505200"/>
              <a:gd name="connsiteX314" fmla="*/ 6042225 w 6736492"/>
              <a:gd name="connsiteY314" fmla="*/ 736600 h 3505200"/>
              <a:gd name="connsiteX315" fmla="*/ 6109959 w 6736492"/>
              <a:gd name="connsiteY315" fmla="*/ 719666 h 3505200"/>
              <a:gd name="connsiteX316" fmla="*/ 6186159 w 6736492"/>
              <a:gd name="connsiteY316" fmla="*/ 711200 h 3505200"/>
              <a:gd name="connsiteX317" fmla="*/ 6211559 w 6736492"/>
              <a:gd name="connsiteY317" fmla="*/ 694266 h 3505200"/>
              <a:gd name="connsiteX318" fmla="*/ 6296225 w 6736492"/>
              <a:gd name="connsiteY318" fmla="*/ 677333 h 3505200"/>
              <a:gd name="connsiteX319" fmla="*/ 6330092 w 6736492"/>
              <a:gd name="connsiteY319" fmla="*/ 668866 h 3505200"/>
              <a:gd name="connsiteX320" fmla="*/ 6389359 w 6736492"/>
              <a:gd name="connsiteY320" fmla="*/ 643466 h 3505200"/>
              <a:gd name="connsiteX321" fmla="*/ 6414759 w 6736492"/>
              <a:gd name="connsiteY321" fmla="*/ 626533 h 3505200"/>
              <a:gd name="connsiteX322" fmla="*/ 6499425 w 6736492"/>
              <a:gd name="connsiteY322" fmla="*/ 601133 h 3505200"/>
              <a:gd name="connsiteX323" fmla="*/ 6550225 w 6736492"/>
              <a:gd name="connsiteY323" fmla="*/ 575733 h 3505200"/>
              <a:gd name="connsiteX324" fmla="*/ 6575625 w 6736492"/>
              <a:gd name="connsiteY324" fmla="*/ 558800 h 3505200"/>
              <a:gd name="connsiteX325" fmla="*/ 6651825 w 6736492"/>
              <a:gd name="connsiteY325" fmla="*/ 533400 h 3505200"/>
              <a:gd name="connsiteX326" fmla="*/ 6677225 w 6736492"/>
              <a:gd name="connsiteY326" fmla="*/ 524933 h 3505200"/>
              <a:gd name="connsiteX327" fmla="*/ 6719559 w 6736492"/>
              <a:gd name="connsiteY327" fmla="*/ 491066 h 3505200"/>
              <a:gd name="connsiteX328" fmla="*/ 6711092 w 6736492"/>
              <a:gd name="connsiteY328" fmla="*/ 372533 h 3505200"/>
              <a:gd name="connsiteX329" fmla="*/ 6702625 w 6736492"/>
              <a:gd name="connsiteY329" fmla="*/ 76200 h 3505200"/>
              <a:gd name="connsiteX330" fmla="*/ 6685692 w 6736492"/>
              <a:gd name="connsiteY330" fmla="*/ 0 h 3505200"/>
              <a:gd name="connsiteX331" fmla="*/ 6660292 w 6736492"/>
              <a:gd name="connsiteY331" fmla="*/ 8466 h 3505200"/>
              <a:gd name="connsiteX332" fmla="*/ 6651825 w 6736492"/>
              <a:gd name="connsiteY332" fmla="*/ 33866 h 3505200"/>
              <a:gd name="connsiteX333" fmla="*/ 6660292 w 6736492"/>
              <a:gd name="connsiteY333"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494692 w 6736492"/>
              <a:gd name="connsiteY57" fmla="*/ 1185333 h 3505200"/>
              <a:gd name="connsiteX58" fmla="*/ 2426959 w 6736492"/>
              <a:gd name="connsiteY58" fmla="*/ 1193800 h 3505200"/>
              <a:gd name="connsiteX59" fmla="*/ 2359225 w 6736492"/>
              <a:gd name="connsiteY59" fmla="*/ 1210733 h 3505200"/>
              <a:gd name="connsiteX60" fmla="*/ 2274559 w 6736492"/>
              <a:gd name="connsiteY60" fmla="*/ 1227666 h 3505200"/>
              <a:gd name="connsiteX61" fmla="*/ 2249159 w 6736492"/>
              <a:gd name="connsiteY61" fmla="*/ 1236133 h 3505200"/>
              <a:gd name="connsiteX62" fmla="*/ 2198359 w 6736492"/>
              <a:gd name="connsiteY62" fmla="*/ 1244600 h 3505200"/>
              <a:gd name="connsiteX63" fmla="*/ 157892 w 6736492"/>
              <a:gd name="connsiteY63" fmla="*/ 1769533 h 3505200"/>
              <a:gd name="connsiteX64" fmla="*/ 132492 w 6736492"/>
              <a:gd name="connsiteY64" fmla="*/ 1778000 h 3505200"/>
              <a:gd name="connsiteX65" fmla="*/ 183292 w 6736492"/>
              <a:gd name="connsiteY65" fmla="*/ 1786466 h 3505200"/>
              <a:gd name="connsiteX66" fmla="*/ 217159 w 6736492"/>
              <a:gd name="connsiteY66" fmla="*/ 1803400 h 3505200"/>
              <a:gd name="connsiteX67" fmla="*/ 352625 w 6736492"/>
              <a:gd name="connsiteY67" fmla="*/ 1811866 h 3505200"/>
              <a:gd name="connsiteX68" fmla="*/ 505025 w 6736492"/>
              <a:gd name="connsiteY68" fmla="*/ 1854200 h 3505200"/>
              <a:gd name="connsiteX69" fmla="*/ 589692 w 6736492"/>
              <a:gd name="connsiteY69" fmla="*/ 1871133 h 3505200"/>
              <a:gd name="connsiteX70" fmla="*/ 784425 w 6736492"/>
              <a:gd name="connsiteY70" fmla="*/ 1888066 h 3505200"/>
              <a:gd name="connsiteX71" fmla="*/ 835225 w 6736492"/>
              <a:gd name="connsiteY71" fmla="*/ 1896533 h 3505200"/>
              <a:gd name="connsiteX72" fmla="*/ 869092 w 6736492"/>
              <a:gd name="connsiteY72" fmla="*/ 1905000 h 3505200"/>
              <a:gd name="connsiteX73" fmla="*/ 987625 w 6736492"/>
              <a:gd name="connsiteY73" fmla="*/ 1913466 h 3505200"/>
              <a:gd name="connsiteX74" fmla="*/ 1258559 w 6736492"/>
              <a:gd name="connsiteY74" fmla="*/ 1938866 h 3505200"/>
              <a:gd name="connsiteX75" fmla="*/ 1292425 w 6736492"/>
              <a:gd name="connsiteY75" fmla="*/ 1947333 h 3505200"/>
              <a:gd name="connsiteX76" fmla="*/ 1334759 w 6736492"/>
              <a:gd name="connsiteY76" fmla="*/ 1955800 h 3505200"/>
              <a:gd name="connsiteX77" fmla="*/ 1419425 w 6736492"/>
              <a:gd name="connsiteY77" fmla="*/ 1981200 h 3505200"/>
              <a:gd name="connsiteX78" fmla="*/ 1478692 w 6736492"/>
              <a:gd name="connsiteY78" fmla="*/ 1989666 h 3505200"/>
              <a:gd name="connsiteX79" fmla="*/ 1537959 w 6736492"/>
              <a:gd name="connsiteY79" fmla="*/ 2006600 h 3505200"/>
              <a:gd name="connsiteX80" fmla="*/ 1580292 w 6736492"/>
              <a:gd name="connsiteY80" fmla="*/ 2015066 h 3505200"/>
              <a:gd name="connsiteX81" fmla="*/ 1605692 w 6736492"/>
              <a:gd name="connsiteY81" fmla="*/ 2023533 h 3505200"/>
              <a:gd name="connsiteX82" fmla="*/ 1639559 w 6736492"/>
              <a:gd name="connsiteY82" fmla="*/ 2032000 h 3505200"/>
              <a:gd name="connsiteX83" fmla="*/ 1715759 w 6736492"/>
              <a:gd name="connsiteY83" fmla="*/ 2091266 h 3505200"/>
              <a:gd name="connsiteX84" fmla="*/ 1715759 w 6736492"/>
              <a:gd name="connsiteY84" fmla="*/ 2091266 h 3505200"/>
              <a:gd name="connsiteX85" fmla="*/ 1783492 w 6736492"/>
              <a:gd name="connsiteY85" fmla="*/ 2142066 h 3505200"/>
              <a:gd name="connsiteX86" fmla="*/ 1808892 w 6736492"/>
              <a:gd name="connsiteY86" fmla="*/ 2150533 h 3505200"/>
              <a:gd name="connsiteX87" fmla="*/ 1902025 w 6736492"/>
              <a:gd name="connsiteY87" fmla="*/ 2201333 h 3505200"/>
              <a:gd name="connsiteX88" fmla="*/ 1969759 w 6736492"/>
              <a:gd name="connsiteY88" fmla="*/ 2243666 h 3505200"/>
              <a:gd name="connsiteX89" fmla="*/ 2020559 w 6736492"/>
              <a:gd name="connsiteY89" fmla="*/ 2269066 h 3505200"/>
              <a:gd name="connsiteX90" fmla="*/ 2105225 w 6736492"/>
              <a:gd name="connsiteY90" fmla="*/ 2294466 h 3505200"/>
              <a:gd name="connsiteX91" fmla="*/ 2139092 w 6736492"/>
              <a:gd name="connsiteY91" fmla="*/ 2311400 h 3505200"/>
              <a:gd name="connsiteX92" fmla="*/ 2249159 w 6736492"/>
              <a:gd name="connsiteY92" fmla="*/ 2336800 h 3505200"/>
              <a:gd name="connsiteX93" fmla="*/ 2325359 w 6736492"/>
              <a:gd name="connsiteY93" fmla="*/ 2362200 h 3505200"/>
              <a:gd name="connsiteX94" fmla="*/ 2410025 w 6736492"/>
              <a:gd name="connsiteY94" fmla="*/ 2387600 h 3505200"/>
              <a:gd name="connsiteX95" fmla="*/ 2460825 w 6736492"/>
              <a:gd name="connsiteY95" fmla="*/ 2413000 h 3505200"/>
              <a:gd name="connsiteX96" fmla="*/ 2511625 w 6736492"/>
              <a:gd name="connsiteY96" fmla="*/ 2421466 h 3505200"/>
              <a:gd name="connsiteX97" fmla="*/ 2553959 w 6736492"/>
              <a:gd name="connsiteY97" fmla="*/ 2438400 h 3505200"/>
              <a:gd name="connsiteX98" fmla="*/ 2604759 w 6736492"/>
              <a:gd name="connsiteY98" fmla="*/ 2455333 h 3505200"/>
              <a:gd name="connsiteX99" fmla="*/ 2714825 w 6736492"/>
              <a:gd name="connsiteY99" fmla="*/ 2514600 h 3505200"/>
              <a:gd name="connsiteX100" fmla="*/ 2740225 w 6736492"/>
              <a:gd name="connsiteY100" fmla="*/ 2531533 h 3505200"/>
              <a:gd name="connsiteX101" fmla="*/ 2816425 w 6736492"/>
              <a:gd name="connsiteY101" fmla="*/ 2556933 h 3505200"/>
              <a:gd name="connsiteX102" fmla="*/ 2901092 w 6736492"/>
              <a:gd name="connsiteY102" fmla="*/ 2590800 h 3505200"/>
              <a:gd name="connsiteX103" fmla="*/ 2934959 w 6736492"/>
              <a:gd name="connsiteY103" fmla="*/ 2607733 h 3505200"/>
              <a:gd name="connsiteX104" fmla="*/ 2985759 w 6736492"/>
              <a:gd name="connsiteY104" fmla="*/ 2616200 h 3505200"/>
              <a:gd name="connsiteX105" fmla="*/ 3036559 w 6736492"/>
              <a:gd name="connsiteY105" fmla="*/ 2633133 h 3505200"/>
              <a:gd name="connsiteX106" fmla="*/ 3155092 w 6736492"/>
              <a:gd name="connsiteY106" fmla="*/ 2658533 h 3505200"/>
              <a:gd name="connsiteX107" fmla="*/ 3197425 w 6736492"/>
              <a:gd name="connsiteY107" fmla="*/ 2675466 h 3505200"/>
              <a:gd name="connsiteX108" fmla="*/ 3231292 w 6736492"/>
              <a:gd name="connsiteY108" fmla="*/ 2692400 h 3505200"/>
              <a:gd name="connsiteX109" fmla="*/ 3282092 w 6736492"/>
              <a:gd name="connsiteY109" fmla="*/ 2700866 h 3505200"/>
              <a:gd name="connsiteX110" fmla="*/ 3324425 w 6736492"/>
              <a:gd name="connsiteY110" fmla="*/ 2726266 h 3505200"/>
              <a:gd name="connsiteX111" fmla="*/ 3392159 w 6736492"/>
              <a:gd name="connsiteY111" fmla="*/ 2751666 h 3505200"/>
              <a:gd name="connsiteX112" fmla="*/ 3426025 w 6736492"/>
              <a:gd name="connsiteY112" fmla="*/ 2777066 h 3505200"/>
              <a:gd name="connsiteX113" fmla="*/ 3451425 w 6736492"/>
              <a:gd name="connsiteY113" fmla="*/ 2785533 h 3505200"/>
              <a:gd name="connsiteX114" fmla="*/ 3485292 w 6736492"/>
              <a:gd name="connsiteY114" fmla="*/ 2802466 h 3505200"/>
              <a:gd name="connsiteX115" fmla="*/ 3595359 w 6736492"/>
              <a:gd name="connsiteY115" fmla="*/ 2827866 h 3505200"/>
              <a:gd name="connsiteX116" fmla="*/ 3713892 w 6736492"/>
              <a:gd name="connsiteY116" fmla="*/ 2853266 h 3505200"/>
              <a:gd name="connsiteX117" fmla="*/ 3739292 w 6736492"/>
              <a:gd name="connsiteY117" fmla="*/ 2870200 h 3505200"/>
              <a:gd name="connsiteX118" fmla="*/ 3840892 w 6736492"/>
              <a:gd name="connsiteY118" fmla="*/ 2878666 h 3505200"/>
              <a:gd name="connsiteX119" fmla="*/ 3908625 w 6736492"/>
              <a:gd name="connsiteY119" fmla="*/ 2887133 h 3505200"/>
              <a:gd name="connsiteX120" fmla="*/ 3950959 w 6736492"/>
              <a:gd name="connsiteY120" fmla="*/ 2895600 h 3505200"/>
              <a:gd name="connsiteX121" fmla="*/ 4077959 w 6736492"/>
              <a:gd name="connsiteY121" fmla="*/ 2904066 h 3505200"/>
              <a:gd name="connsiteX122" fmla="*/ 4179559 w 6736492"/>
              <a:gd name="connsiteY122" fmla="*/ 2921000 h 3505200"/>
              <a:gd name="connsiteX123" fmla="*/ 4408159 w 6736492"/>
              <a:gd name="connsiteY123" fmla="*/ 2929466 h 3505200"/>
              <a:gd name="connsiteX124" fmla="*/ 4602892 w 6736492"/>
              <a:gd name="connsiteY124" fmla="*/ 2937933 h 3505200"/>
              <a:gd name="connsiteX125" fmla="*/ 4696025 w 6736492"/>
              <a:gd name="connsiteY125" fmla="*/ 2946400 h 3505200"/>
              <a:gd name="connsiteX126" fmla="*/ 4780692 w 6736492"/>
              <a:gd name="connsiteY126" fmla="*/ 2971800 h 3505200"/>
              <a:gd name="connsiteX127" fmla="*/ 4907692 w 6736492"/>
              <a:gd name="connsiteY127" fmla="*/ 2988733 h 3505200"/>
              <a:gd name="connsiteX128" fmla="*/ 5195559 w 6736492"/>
              <a:gd name="connsiteY128" fmla="*/ 3005666 h 3505200"/>
              <a:gd name="connsiteX129" fmla="*/ 5220959 w 6736492"/>
              <a:gd name="connsiteY129" fmla="*/ 3014133 h 3505200"/>
              <a:gd name="connsiteX130" fmla="*/ 5246359 w 6736492"/>
              <a:gd name="connsiteY130" fmla="*/ 3031066 h 3505200"/>
              <a:gd name="connsiteX131" fmla="*/ 5288692 w 6736492"/>
              <a:gd name="connsiteY131" fmla="*/ 3039533 h 3505200"/>
              <a:gd name="connsiteX132" fmla="*/ 5322559 w 6736492"/>
              <a:gd name="connsiteY132" fmla="*/ 3056466 h 3505200"/>
              <a:gd name="connsiteX133" fmla="*/ 5356425 w 6736492"/>
              <a:gd name="connsiteY133" fmla="*/ 3064933 h 3505200"/>
              <a:gd name="connsiteX134" fmla="*/ 5381825 w 6736492"/>
              <a:gd name="connsiteY134" fmla="*/ 3073400 h 3505200"/>
              <a:gd name="connsiteX135" fmla="*/ 5458025 w 6736492"/>
              <a:gd name="connsiteY135" fmla="*/ 3107266 h 3505200"/>
              <a:gd name="connsiteX136" fmla="*/ 5483425 w 6736492"/>
              <a:gd name="connsiteY136" fmla="*/ 3115733 h 3505200"/>
              <a:gd name="connsiteX137" fmla="*/ 5542692 w 6736492"/>
              <a:gd name="connsiteY137" fmla="*/ 3158066 h 3505200"/>
              <a:gd name="connsiteX138" fmla="*/ 5568092 w 6736492"/>
              <a:gd name="connsiteY138" fmla="*/ 3166533 h 3505200"/>
              <a:gd name="connsiteX139" fmla="*/ 5593492 w 6736492"/>
              <a:gd name="connsiteY139" fmla="*/ 3183466 h 3505200"/>
              <a:gd name="connsiteX140" fmla="*/ 5618892 w 6736492"/>
              <a:gd name="connsiteY140" fmla="*/ 3191933 h 3505200"/>
              <a:gd name="connsiteX141" fmla="*/ 5644292 w 6736492"/>
              <a:gd name="connsiteY141" fmla="*/ 3208866 h 3505200"/>
              <a:gd name="connsiteX142" fmla="*/ 5695092 w 6736492"/>
              <a:gd name="connsiteY142" fmla="*/ 3217333 h 3505200"/>
              <a:gd name="connsiteX143" fmla="*/ 5728959 w 6736492"/>
              <a:gd name="connsiteY143" fmla="*/ 3234266 h 3505200"/>
              <a:gd name="connsiteX144" fmla="*/ 5745892 w 6736492"/>
              <a:gd name="connsiteY144" fmla="*/ 3251200 h 3505200"/>
              <a:gd name="connsiteX145" fmla="*/ 5847492 w 6736492"/>
              <a:gd name="connsiteY145" fmla="*/ 3268133 h 3505200"/>
              <a:gd name="connsiteX146" fmla="*/ 5872892 w 6736492"/>
              <a:gd name="connsiteY146" fmla="*/ 3285066 h 3505200"/>
              <a:gd name="connsiteX147" fmla="*/ 6033759 w 6736492"/>
              <a:gd name="connsiteY147" fmla="*/ 3302000 h 3505200"/>
              <a:gd name="connsiteX148" fmla="*/ 6093025 w 6736492"/>
              <a:gd name="connsiteY148" fmla="*/ 3318933 h 3505200"/>
              <a:gd name="connsiteX149" fmla="*/ 6135359 w 6736492"/>
              <a:gd name="connsiteY149" fmla="*/ 3335866 h 3505200"/>
              <a:gd name="connsiteX150" fmla="*/ 6160759 w 6736492"/>
              <a:gd name="connsiteY150" fmla="*/ 3344333 h 3505200"/>
              <a:gd name="connsiteX151" fmla="*/ 6194625 w 6736492"/>
              <a:gd name="connsiteY151" fmla="*/ 3361266 h 3505200"/>
              <a:gd name="connsiteX152" fmla="*/ 6245425 w 6736492"/>
              <a:gd name="connsiteY152" fmla="*/ 3386666 h 3505200"/>
              <a:gd name="connsiteX153" fmla="*/ 6330092 w 6736492"/>
              <a:gd name="connsiteY153" fmla="*/ 3403600 h 3505200"/>
              <a:gd name="connsiteX154" fmla="*/ 6431692 w 6736492"/>
              <a:gd name="connsiteY154" fmla="*/ 3420533 h 3505200"/>
              <a:gd name="connsiteX155" fmla="*/ 6457092 w 6736492"/>
              <a:gd name="connsiteY155" fmla="*/ 3429000 h 3505200"/>
              <a:gd name="connsiteX156" fmla="*/ 6490959 w 6736492"/>
              <a:gd name="connsiteY156" fmla="*/ 3437466 h 3505200"/>
              <a:gd name="connsiteX157" fmla="*/ 6541759 w 6736492"/>
              <a:gd name="connsiteY157" fmla="*/ 3454400 h 3505200"/>
              <a:gd name="connsiteX158" fmla="*/ 6567159 w 6736492"/>
              <a:gd name="connsiteY158" fmla="*/ 3462866 h 3505200"/>
              <a:gd name="connsiteX159" fmla="*/ 6651825 w 6736492"/>
              <a:gd name="connsiteY159" fmla="*/ 3479800 h 3505200"/>
              <a:gd name="connsiteX160" fmla="*/ 6702625 w 6736492"/>
              <a:gd name="connsiteY160" fmla="*/ 3496733 h 3505200"/>
              <a:gd name="connsiteX161" fmla="*/ 6728025 w 6736492"/>
              <a:gd name="connsiteY161" fmla="*/ 3505200 h 3505200"/>
              <a:gd name="connsiteX162" fmla="*/ 6736492 w 6736492"/>
              <a:gd name="connsiteY162" fmla="*/ 3471333 h 3505200"/>
              <a:gd name="connsiteX163" fmla="*/ 6728025 w 6736492"/>
              <a:gd name="connsiteY163" fmla="*/ 3437466 h 3505200"/>
              <a:gd name="connsiteX164" fmla="*/ 6719559 w 6736492"/>
              <a:gd name="connsiteY164" fmla="*/ 3412066 h 3505200"/>
              <a:gd name="connsiteX165" fmla="*/ 6677225 w 6736492"/>
              <a:gd name="connsiteY165" fmla="*/ 3361266 h 3505200"/>
              <a:gd name="connsiteX166" fmla="*/ 6651825 w 6736492"/>
              <a:gd name="connsiteY166" fmla="*/ 3276600 h 3505200"/>
              <a:gd name="connsiteX167" fmla="*/ 6626425 w 6736492"/>
              <a:gd name="connsiteY167" fmla="*/ 3107266 h 3505200"/>
              <a:gd name="connsiteX168" fmla="*/ 6617959 w 6736492"/>
              <a:gd name="connsiteY168" fmla="*/ 3039533 h 3505200"/>
              <a:gd name="connsiteX169" fmla="*/ 6304692 w 6736492"/>
              <a:gd name="connsiteY169" fmla="*/ 3014133 h 3505200"/>
              <a:gd name="connsiteX170" fmla="*/ 6253892 w 6736492"/>
              <a:gd name="connsiteY170" fmla="*/ 3005666 h 3505200"/>
              <a:gd name="connsiteX171" fmla="*/ 6186159 w 6736492"/>
              <a:gd name="connsiteY171" fmla="*/ 2988733 h 3505200"/>
              <a:gd name="connsiteX172" fmla="*/ 6084559 w 6736492"/>
              <a:gd name="connsiteY172" fmla="*/ 2980266 h 3505200"/>
              <a:gd name="connsiteX173" fmla="*/ 6042225 w 6736492"/>
              <a:gd name="connsiteY173" fmla="*/ 2971800 h 3505200"/>
              <a:gd name="connsiteX174" fmla="*/ 5966025 w 6736492"/>
              <a:gd name="connsiteY174" fmla="*/ 2963333 h 3505200"/>
              <a:gd name="connsiteX175" fmla="*/ 5932159 w 6736492"/>
              <a:gd name="connsiteY175" fmla="*/ 2946400 h 3505200"/>
              <a:gd name="connsiteX176" fmla="*/ 5881359 w 6736492"/>
              <a:gd name="connsiteY176" fmla="*/ 2937933 h 3505200"/>
              <a:gd name="connsiteX177" fmla="*/ 5822092 w 6736492"/>
              <a:gd name="connsiteY177" fmla="*/ 2912533 h 3505200"/>
              <a:gd name="connsiteX178" fmla="*/ 5678159 w 6736492"/>
              <a:gd name="connsiteY178" fmla="*/ 2887133 h 3505200"/>
              <a:gd name="connsiteX179" fmla="*/ 5601959 w 6736492"/>
              <a:gd name="connsiteY179" fmla="*/ 2861733 h 3505200"/>
              <a:gd name="connsiteX180" fmla="*/ 5576559 w 6736492"/>
              <a:gd name="connsiteY180" fmla="*/ 2853266 h 3505200"/>
              <a:gd name="connsiteX181" fmla="*/ 5551159 w 6736492"/>
              <a:gd name="connsiteY181" fmla="*/ 2844800 h 3505200"/>
              <a:gd name="connsiteX182" fmla="*/ 5483425 w 6736492"/>
              <a:gd name="connsiteY182" fmla="*/ 2810933 h 3505200"/>
              <a:gd name="connsiteX183" fmla="*/ 5441092 w 6736492"/>
              <a:gd name="connsiteY183" fmla="*/ 2794000 h 3505200"/>
              <a:gd name="connsiteX184" fmla="*/ 5381825 w 6736492"/>
              <a:gd name="connsiteY184" fmla="*/ 2760133 h 3505200"/>
              <a:gd name="connsiteX185" fmla="*/ 5331025 w 6736492"/>
              <a:gd name="connsiteY185" fmla="*/ 2743200 h 3505200"/>
              <a:gd name="connsiteX186" fmla="*/ 5305625 w 6736492"/>
              <a:gd name="connsiteY186" fmla="*/ 2726266 h 3505200"/>
              <a:gd name="connsiteX187" fmla="*/ 5263292 w 6736492"/>
              <a:gd name="connsiteY187" fmla="*/ 2709333 h 3505200"/>
              <a:gd name="connsiteX188" fmla="*/ 5237892 w 6736492"/>
              <a:gd name="connsiteY188" fmla="*/ 2700866 h 3505200"/>
              <a:gd name="connsiteX189" fmla="*/ 5212492 w 6736492"/>
              <a:gd name="connsiteY189" fmla="*/ 2683933 h 3505200"/>
              <a:gd name="connsiteX190" fmla="*/ 5127825 w 6736492"/>
              <a:gd name="connsiteY190" fmla="*/ 2667000 h 3505200"/>
              <a:gd name="connsiteX191" fmla="*/ 5068559 w 6736492"/>
              <a:gd name="connsiteY191" fmla="*/ 2650066 h 3505200"/>
              <a:gd name="connsiteX192" fmla="*/ 5017759 w 6736492"/>
              <a:gd name="connsiteY192" fmla="*/ 2641600 h 3505200"/>
              <a:gd name="connsiteX193" fmla="*/ 4983892 w 6736492"/>
              <a:gd name="connsiteY193" fmla="*/ 2633133 h 3505200"/>
              <a:gd name="connsiteX194" fmla="*/ 4941559 w 6736492"/>
              <a:gd name="connsiteY194" fmla="*/ 2624666 h 3505200"/>
              <a:gd name="connsiteX195" fmla="*/ 4916159 w 6736492"/>
              <a:gd name="connsiteY195" fmla="*/ 2607733 h 3505200"/>
              <a:gd name="connsiteX196" fmla="*/ 4823025 w 6736492"/>
              <a:gd name="connsiteY196" fmla="*/ 2590800 h 3505200"/>
              <a:gd name="connsiteX197" fmla="*/ 4755292 w 6736492"/>
              <a:gd name="connsiteY197" fmla="*/ 2582333 h 3505200"/>
              <a:gd name="connsiteX198" fmla="*/ 4704492 w 6736492"/>
              <a:gd name="connsiteY198" fmla="*/ 2573866 h 3505200"/>
              <a:gd name="connsiteX199" fmla="*/ 4628292 w 6736492"/>
              <a:gd name="connsiteY199" fmla="*/ 2565400 h 3505200"/>
              <a:gd name="connsiteX200" fmla="*/ 4535159 w 6736492"/>
              <a:gd name="connsiteY200" fmla="*/ 2540000 h 3505200"/>
              <a:gd name="connsiteX201" fmla="*/ 4501292 w 6736492"/>
              <a:gd name="connsiteY201" fmla="*/ 2531533 h 3505200"/>
              <a:gd name="connsiteX202" fmla="*/ 4458959 w 6736492"/>
              <a:gd name="connsiteY202" fmla="*/ 2523066 h 3505200"/>
              <a:gd name="connsiteX203" fmla="*/ 4408159 w 6736492"/>
              <a:gd name="connsiteY203" fmla="*/ 2506133 h 3505200"/>
              <a:gd name="connsiteX204" fmla="*/ 4331959 w 6736492"/>
              <a:gd name="connsiteY204" fmla="*/ 2497666 h 3505200"/>
              <a:gd name="connsiteX205" fmla="*/ 4306559 w 6736492"/>
              <a:gd name="connsiteY205" fmla="*/ 2480733 h 3505200"/>
              <a:gd name="connsiteX206" fmla="*/ 4213425 w 6736492"/>
              <a:gd name="connsiteY206" fmla="*/ 2446866 h 3505200"/>
              <a:gd name="connsiteX207" fmla="*/ 4171092 w 6736492"/>
              <a:gd name="connsiteY207" fmla="*/ 2429933 h 3505200"/>
              <a:gd name="connsiteX208" fmla="*/ 4137225 w 6736492"/>
              <a:gd name="connsiteY208" fmla="*/ 2413000 h 3505200"/>
              <a:gd name="connsiteX209" fmla="*/ 4094892 w 6736492"/>
              <a:gd name="connsiteY209" fmla="*/ 2396066 h 3505200"/>
              <a:gd name="connsiteX210" fmla="*/ 4069492 w 6736492"/>
              <a:gd name="connsiteY210" fmla="*/ 2379133 h 3505200"/>
              <a:gd name="connsiteX211" fmla="*/ 4001759 w 6736492"/>
              <a:gd name="connsiteY211" fmla="*/ 2370666 h 3505200"/>
              <a:gd name="connsiteX212" fmla="*/ 3925559 w 6736492"/>
              <a:gd name="connsiteY212" fmla="*/ 2336800 h 3505200"/>
              <a:gd name="connsiteX213" fmla="*/ 3900159 w 6736492"/>
              <a:gd name="connsiteY213" fmla="*/ 2328333 h 3505200"/>
              <a:gd name="connsiteX214" fmla="*/ 3874759 w 6736492"/>
              <a:gd name="connsiteY214" fmla="*/ 2319866 h 3505200"/>
              <a:gd name="connsiteX215" fmla="*/ 3764692 w 6736492"/>
              <a:gd name="connsiteY215" fmla="*/ 2286000 h 3505200"/>
              <a:gd name="connsiteX216" fmla="*/ 3722359 w 6736492"/>
              <a:gd name="connsiteY216" fmla="*/ 2269066 h 3505200"/>
              <a:gd name="connsiteX217" fmla="*/ 3654625 w 6736492"/>
              <a:gd name="connsiteY217" fmla="*/ 2235200 h 3505200"/>
              <a:gd name="connsiteX218" fmla="*/ 3603825 w 6736492"/>
              <a:gd name="connsiteY218" fmla="*/ 2226733 h 3505200"/>
              <a:gd name="connsiteX219" fmla="*/ 3553025 w 6736492"/>
              <a:gd name="connsiteY219" fmla="*/ 2192866 h 3505200"/>
              <a:gd name="connsiteX220" fmla="*/ 3502225 w 6736492"/>
              <a:gd name="connsiteY220" fmla="*/ 2175933 h 3505200"/>
              <a:gd name="connsiteX221" fmla="*/ 3459892 w 6736492"/>
              <a:gd name="connsiteY221" fmla="*/ 2159000 h 3505200"/>
              <a:gd name="connsiteX222" fmla="*/ 3341359 w 6736492"/>
              <a:gd name="connsiteY222" fmla="*/ 2142066 h 3505200"/>
              <a:gd name="connsiteX223" fmla="*/ 3248225 w 6736492"/>
              <a:gd name="connsiteY223" fmla="*/ 2133600 h 3505200"/>
              <a:gd name="connsiteX224" fmla="*/ 3172025 w 6736492"/>
              <a:gd name="connsiteY224" fmla="*/ 2108200 h 3505200"/>
              <a:gd name="connsiteX225" fmla="*/ 3129692 w 6736492"/>
              <a:gd name="connsiteY225" fmla="*/ 2099733 h 3505200"/>
              <a:gd name="connsiteX226" fmla="*/ 3095825 w 6736492"/>
              <a:gd name="connsiteY226" fmla="*/ 2082800 h 3505200"/>
              <a:gd name="connsiteX227" fmla="*/ 3053492 w 6736492"/>
              <a:gd name="connsiteY227" fmla="*/ 2074333 h 3505200"/>
              <a:gd name="connsiteX228" fmla="*/ 2977292 w 6736492"/>
              <a:gd name="connsiteY228" fmla="*/ 2057400 h 3505200"/>
              <a:gd name="connsiteX229" fmla="*/ 2850292 w 6736492"/>
              <a:gd name="connsiteY229" fmla="*/ 2032000 h 3505200"/>
              <a:gd name="connsiteX230" fmla="*/ 2782559 w 6736492"/>
              <a:gd name="connsiteY230" fmla="*/ 2006600 h 3505200"/>
              <a:gd name="connsiteX231" fmla="*/ 2740225 w 6736492"/>
              <a:gd name="connsiteY231" fmla="*/ 1989666 h 3505200"/>
              <a:gd name="connsiteX232" fmla="*/ 2664025 w 6736492"/>
              <a:gd name="connsiteY232" fmla="*/ 1972733 h 3505200"/>
              <a:gd name="connsiteX233" fmla="*/ 2587825 w 6736492"/>
              <a:gd name="connsiteY233" fmla="*/ 1947333 h 3505200"/>
              <a:gd name="connsiteX234" fmla="*/ 2553959 w 6736492"/>
              <a:gd name="connsiteY234" fmla="*/ 1930400 h 3505200"/>
              <a:gd name="connsiteX235" fmla="*/ 2486225 w 6736492"/>
              <a:gd name="connsiteY235" fmla="*/ 1896533 h 3505200"/>
              <a:gd name="connsiteX236" fmla="*/ 2401559 w 6736492"/>
              <a:gd name="connsiteY236" fmla="*/ 1879600 h 3505200"/>
              <a:gd name="connsiteX237" fmla="*/ 2376159 w 6736492"/>
              <a:gd name="connsiteY237" fmla="*/ 1871133 h 3505200"/>
              <a:gd name="connsiteX238" fmla="*/ 2266092 w 6736492"/>
              <a:gd name="connsiteY238" fmla="*/ 1845733 h 3505200"/>
              <a:gd name="connsiteX239" fmla="*/ 2172959 w 6736492"/>
              <a:gd name="connsiteY239" fmla="*/ 1837266 h 3505200"/>
              <a:gd name="connsiteX240" fmla="*/ 1961292 w 6736492"/>
              <a:gd name="connsiteY240" fmla="*/ 1811866 h 3505200"/>
              <a:gd name="connsiteX241" fmla="*/ 1910492 w 6736492"/>
              <a:gd name="connsiteY241" fmla="*/ 1794933 h 3505200"/>
              <a:gd name="connsiteX242" fmla="*/ 1851225 w 6736492"/>
              <a:gd name="connsiteY242" fmla="*/ 1786466 h 3505200"/>
              <a:gd name="connsiteX243" fmla="*/ 1808892 w 6736492"/>
              <a:gd name="connsiteY243" fmla="*/ 1778000 h 3505200"/>
              <a:gd name="connsiteX244" fmla="*/ 1766559 w 6736492"/>
              <a:gd name="connsiteY244" fmla="*/ 1761066 h 3505200"/>
              <a:gd name="connsiteX245" fmla="*/ 1732692 w 6736492"/>
              <a:gd name="connsiteY245" fmla="*/ 1752600 h 3505200"/>
              <a:gd name="connsiteX246" fmla="*/ 1775025 w 6736492"/>
              <a:gd name="connsiteY246" fmla="*/ 1744133 h 3505200"/>
              <a:gd name="connsiteX247" fmla="*/ 1825825 w 6736492"/>
              <a:gd name="connsiteY247" fmla="*/ 1735666 h 3505200"/>
              <a:gd name="connsiteX248" fmla="*/ 1851225 w 6736492"/>
              <a:gd name="connsiteY248" fmla="*/ 1718733 h 3505200"/>
              <a:gd name="connsiteX249" fmla="*/ 1918959 w 6736492"/>
              <a:gd name="connsiteY249" fmla="*/ 1710266 h 3505200"/>
              <a:gd name="connsiteX250" fmla="*/ 1978225 w 6736492"/>
              <a:gd name="connsiteY250" fmla="*/ 1701800 h 3505200"/>
              <a:gd name="connsiteX251" fmla="*/ 2003625 w 6736492"/>
              <a:gd name="connsiteY251" fmla="*/ 1693333 h 3505200"/>
              <a:gd name="connsiteX252" fmla="*/ 2130625 w 6736492"/>
              <a:gd name="connsiteY252" fmla="*/ 1676400 h 3505200"/>
              <a:gd name="connsiteX253" fmla="*/ 2164492 w 6736492"/>
              <a:gd name="connsiteY253" fmla="*/ 1667933 h 3505200"/>
              <a:gd name="connsiteX254" fmla="*/ 2240692 w 6736492"/>
              <a:gd name="connsiteY254" fmla="*/ 1659466 h 3505200"/>
              <a:gd name="connsiteX255" fmla="*/ 2274559 w 6736492"/>
              <a:gd name="connsiteY255" fmla="*/ 1642533 h 3505200"/>
              <a:gd name="connsiteX256" fmla="*/ 2299959 w 6736492"/>
              <a:gd name="connsiteY256" fmla="*/ 1634066 h 3505200"/>
              <a:gd name="connsiteX257" fmla="*/ 2426959 w 6736492"/>
              <a:gd name="connsiteY257" fmla="*/ 1617133 h 3505200"/>
              <a:gd name="connsiteX258" fmla="*/ 2469292 w 6736492"/>
              <a:gd name="connsiteY258" fmla="*/ 1608666 h 3505200"/>
              <a:gd name="connsiteX259" fmla="*/ 2494692 w 6736492"/>
              <a:gd name="connsiteY259" fmla="*/ 1591733 h 3505200"/>
              <a:gd name="connsiteX260" fmla="*/ 2638625 w 6736492"/>
              <a:gd name="connsiteY260" fmla="*/ 1583266 h 3505200"/>
              <a:gd name="connsiteX261" fmla="*/ 2706359 w 6736492"/>
              <a:gd name="connsiteY261" fmla="*/ 1574800 h 3505200"/>
              <a:gd name="connsiteX262" fmla="*/ 2731759 w 6736492"/>
              <a:gd name="connsiteY262" fmla="*/ 1566333 h 3505200"/>
              <a:gd name="connsiteX263" fmla="*/ 2765625 w 6736492"/>
              <a:gd name="connsiteY263" fmla="*/ 1557866 h 3505200"/>
              <a:gd name="connsiteX264" fmla="*/ 2807959 w 6736492"/>
              <a:gd name="connsiteY264" fmla="*/ 1540933 h 3505200"/>
              <a:gd name="connsiteX265" fmla="*/ 2884159 w 6736492"/>
              <a:gd name="connsiteY265" fmla="*/ 1524000 h 3505200"/>
              <a:gd name="connsiteX266" fmla="*/ 2918025 w 6736492"/>
              <a:gd name="connsiteY266" fmla="*/ 1507066 h 3505200"/>
              <a:gd name="connsiteX267" fmla="*/ 2977292 w 6736492"/>
              <a:gd name="connsiteY267" fmla="*/ 1490133 h 3505200"/>
              <a:gd name="connsiteX268" fmla="*/ 3053492 w 6736492"/>
              <a:gd name="connsiteY268" fmla="*/ 1464733 h 3505200"/>
              <a:gd name="connsiteX269" fmla="*/ 3078892 w 6736492"/>
              <a:gd name="connsiteY269" fmla="*/ 1456266 h 3505200"/>
              <a:gd name="connsiteX270" fmla="*/ 3104292 w 6736492"/>
              <a:gd name="connsiteY270" fmla="*/ 1447800 h 3505200"/>
              <a:gd name="connsiteX271" fmla="*/ 3172025 w 6736492"/>
              <a:gd name="connsiteY271" fmla="*/ 1422400 h 3505200"/>
              <a:gd name="connsiteX272" fmla="*/ 3222825 w 6736492"/>
              <a:gd name="connsiteY272" fmla="*/ 1405466 h 3505200"/>
              <a:gd name="connsiteX273" fmla="*/ 3256692 w 6736492"/>
              <a:gd name="connsiteY273" fmla="*/ 1388533 h 3505200"/>
              <a:gd name="connsiteX274" fmla="*/ 3299025 w 6736492"/>
              <a:gd name="connsiteY274" fmla="*/ 1371600 h 3505200"/>
              <a:gd name="connsiteX275" fmla="*/ 3332892 w 6736492"/>
              <a:gd name="connsiteY275" fmla="*/ 1354666 h 3505200"/>
              <a:gd name="connsiteX276" fmla="*/ 3375225 w 6736492"/>
              <a:gd name="connsiteY276" fmla="*/ 1346200 h 3505200"/>
              <a:gd name="connsiteX277" fmla="*/ 3392159 w 6736492"/>
              <a:gd name="connsiteY277" fmla="*/ 1329266 h 3505200"/>
              <a:gd name="connsiteX278" fmla="*/ 3442959 w 6736492"/>
              <a:gd name="connsiteY278" fmla="*/ 1312333 h 3505200"/>
              <a:gd name="connsiteX279" fmla="*/ 3536092 w 6736492"/>
              <a:gd name="connsiteY279" fmla="*/ 1286933 h 3505200"/>
              <a:gd name="connsiteX280" fmla="*/ 3578425 w 6736492"/>
              <a:gd name="connsiteY280" fmla="*/ 1270000 h 3505200"/>
              <a:gd name="connsiteX281" fmla="*/ 3629225 w 6736492"/>
              <a:gd name="connsiteY281" fmla="*/ 1253066 h 3505200"/>
              <a:gd name="connsiteX282" fmla="*/ 3654625 w 6736492"/>
              <a:gd name="connsiteY282" fmla="*/ 1244600 h 3505200"/>
              <a:gd name="connsiteX283" fmla="*/ 3713892 w 6736492"/>
              <a:gd name="connsiteY283" fmla="*/ 1219200 h 3505200"/>
              <a:gd name="connsiteX284" fmla="*/ 3764692 w 6736492"/>
              <a:gd name="connsiteY284" fmla="*/ 1210733 h 3505200"/>
              <a:gd name="connsiteX285" fmla="*/ 3874759 w 6736492"/>
              <a:gd name="connsiteY285" fmla="*/ 1168400 h 3505200"/>
              <a:gd name="connsiteX286" fmla="*/ 4001759 w 6736492"/>
              <a:gd name="connsiteY286" fmla="*/ 1151466 h 3505200"/>
              <a:gd name="connsiteX287" fmla="*/ 4094892 w 6736492"/>
              <a:gd name="connsiteY287" fmla="*/ 1126066 h 3505200"/>
              <a:gd name="connsiteX288" fmla="*/ 4289625 w 6736492"/>
              <a:gd name="connsiteY288" fmla="*/ 1109133 h 3505200"/>
              <a:gd name="connsiteX289" fmla="*/ 4408159 w 6736492"/>
              <a:gd name="connsiteY289" fmla="*/ 1075266 h 3505200"/>
              <a:gd name="connsiteX290" fmla="*/ 4492825 w 6736492"/>
              <a:gd name="connsiteY290" fmla="*/ 1066800 h 3505200"/>
              <a:gd name="connsiteX291" fmla="*/ 4577492 w 6736492"/>
              <a:gd name="connsiteY291" fmla="*/ 1041400 h 3505200"/>
              <a:gd name="connsiteX292" fmla="*/ 4704492 w 6736492"/>
              <a:gd name="connsiteY292" fmla="*/ 1016000 h 3505200"/>
              <a:gd name="connsiteX293" fmla="*/ 4797625 w 6736492"/>
              <a:gd name="connsiteY293" fmla="*/ 1007533 h 3505200"/>
              <a:gd name="connsiteX294" fmla="*/ 4873825 w 6736492"/>
              <a:gd name="connsiteY294" fmla="*/ 990600 h 3505200"/>
              <a:gd name="connsiteX295" fmla="*/ 4983892 w 6736492"/>
              <a:gd name="connsiteY295" fmla="*/ 973666 h 3505200"/>
              <a:gd name="connsiteX296" fmla="*/ 5017759 w 6736492"/>
              <a:gd name="connsiteY296" fmla="*/ 965200 h 3505200"/>
              <a:gd name="connsiteX297" fmla="*/ 5136292 w 6736492"/>
              <a:gd name="connsiteY297" fmla="*/ 939800 h 3505200"/>
              <a:gd name="connsiteX298" fmla="*/ 5195559 w 6736492"/>
              <a:gd name="connsiteY298" fmla="*/ 914400 h 3505200"/>
              <a:gd name="connsiteX299" fmla="*/ 5237892 w 6736492"/>
              <a:gd name="connsiteY299" fmla="*/ 897466 h 3505200"/>
              <a:gd name="connsiteX300" fmla="*/ 5271759 w 6736492"/>
              <a:gd name="connsiteY300" fmla="*/ 889000 h 3505200"/>
              <a:gd name="connsiteX301" fmla="*/ 5322559 w 6736492"/>
              <a:gd name="connsiteY301" fmla="*/ 863600 h 3505200"/>
              <a:gd name="connsiteX302" fmla="*/ 5356425 w 6736492"/>
              <a:gd name="connsiteY302" fmla="*/ 855133 h 3505200"/>
              <a:gd name="connsiteX303" fmla="*/ 5432625 w 6736492"/>
              <a:gd name="connsiteY303" fmla="*/ 838200 h 3505200"/>
              <a:gd name="connsiteX304" fmla="*/ 5458025 w 6736492"/>
              <a:gd name="connsiteY304" fmla="*/ 829733 h 3505200"/>
              <a:gd name="connsiteX305" fmla="*/ 5491892 w 6736492"/>
              <a:gd name="connsiteY305" fmla="*/ 821266 h 3505200"/>
              <a:gd name="connsiteX306" fmla="*/ 5525759 w 6736492"/>
              <a:gd name="connsiteY306" fmla="*/ 795866 h 3505200"/>
              <a:gd name="connsiteX307" fmla="*/ 5661225 w 6736492"/>
              <a:gd name="connsiteY307" fmla="*/ 787400 h 3505200"/>
              <a:gd name="connsiteX308" fmla="*/ 5737425 w 6736492"/>
              <a:gd name="connsiteY308" fmla="*/ 778933 h 3505200"/>
              <a:gd name="connsiteX309" fmla="*/ 5822092 w 6736492"/>
              <a:gd name="connsiteY309" fmla="*/ 770466 h 3505200"/>
              <a:gd name="connsiteX310" fmla="*/ 5872892 w 6736492"/>
              <a:gd name="connsiteY310" fmla="*/ 762000 h 3505200"/>
              <a:gd name="connsiteX311" fmla="*/ 5932159 w 6736492"/>
              <a:gd name="connsiteY311" fmla="*/ 753533 h 3505200"/>
              <a:gd name="connsiteX312" fmla="*/ 5974492 w 6736492"/>
              <a:gd name="connsiteY312" fmla="*/ 745066 h 3505200"/>
              <a:gd name="connsiteX313" fmla="*/ 6042225 w 6736492"/>
              <a:gd name="connsiteY313" fmla="*/ 736600 h 3505200"/>
              <a:gd name="connsiteX314" fmla="*/ 6109959 w 6736492"/>
              <a:gd name="connsiteY314" fmla="*/ 719666 h 3505200"/>
              <a:gd name="connsiteX315" fmla="*/ 6186159 w 6736492"/>
              <a:gd name="connsiteY315" fmla="*/ 711200 h 3505200"/>
              <a:gd name="connsiteX316" fmla="*/ 6211559 w 6736492"/>
              <a:gd name="connsiteY316" fmla="*/ 694266 h 3505200"/>
              <a:gd name="connsiteX317" fmla="*/ 6296225 w 6736492"/>
              <a:gd name="connsiteY317" fmla="*/ 677333 h 3505200"/>
              <a:gd name="connsiteX318" fmla="*/ 6330092 w 6736492"/>
              <a:gd name="connsiteY318" fmla="*/ 668866 h 3505200"/>
              <a:gd name="connsiteX319" fmla="*/ 6389359 w 6736492"/>
              <a:gd name="connsiteY319" fmla="*/ 643466 h 3505200"/>
              <a:gd name="connsiteX320" fmla="*/ 6414759 w 6736492"/>
              <a:gd name="connsiteY320" fmla="*/ 626533 h 3505200"/>
              <a:gd name="connsiteX321" fmla="*/ 6499425 w 6736492"/>
              <a:gd name="connsiteY321" fmla="*/ 601133 h 3505200"/>
              <a:gd name="connsiteX322" fmla="*/ 6550225 w 6736492"/>
              <a:gd name="connsiteY322" fmla="*/ 575733 h 3505200"/>
              <a:gd name="connsiteX323" fmla="*/ 6575625 w 6736492"/>
              <a:gd name="connsiteY323" fmla="*/ 558800 h 3505200"/>
              <a:gd name="connsiteX324" fmla="*/ 6651825 w 6736492"/>
              <a:gd name="connsiteY324" fmla="*/ 533400 h 3505200"/>
              <a:gd name="connsiteX325" fmla="*/ 6677225 w 6736492"/>
              <a:gd name="connsiteY325" fmla="*/ 524933 h 3505200"/>
              <a:gd name="connsiteX326" fmla="*/ 6719559 w 6736492"/>
              <a:gd name="connsiteY326" fmla="*/ 491066 h 3505200"/>
              <a:gd name="connsiteX327" fmla="*/ 6711092 w 6736492"/>
              <a:gd name="connsiteY327" fmla="*/ 372533 h 3505200"/>
              <a:gd name="connsiteX328" fmla="*/ 6702625 w 6736492"/>
              <a:gd name="connsiteY328" fmla="*/ 76200 h 3505200"/>
              <a:gd name="connsiteX329" fmla="*/ 6685692 w 6736492"/>
              <a:gd name="connsiteY329" fmla="*/ 0 h 3505200"/>
              <a:gd name="connsiteX330" fmla="*/ 6660292 w 6736492"/>
              <a:gd name="connsiteY330" fmla="*/ 8466 h 3505200"/>
              <a:gd name="connsiteX331" fmla="*/ 6651825 w 6736492"/>
              <a:gd name="connsiteY331" fmla="*/ 33866 h 3505200"/>
              <a:gd name="connsiteX332" fmla="*/ 6660292 w 6736492"/>
              <a:gd name="connsiteY332"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426959 w 6736492"/>
              <a:gd name="connsiteY57" fmla="*/ 1193800 h 3505200"/>
              <a:gd name="connsiteX58" fmla="*/ 2359225 w 6736492"/>
              <a:gd name="connsiteY58" fmla="*/ 1210733 h 3505200"/>
              <a:gd name="connsiteX59" fmla="*/ 2274559 w 6736492"/>
              <a:gd name="connsiteY59" fmla="*/ 1227666 h 3505200"/>
              <a:gd name="connsiteX60" fmla="*/ 2249159 w 6736492"/>
              <a:gd name="connsiteY60" fmla="*/ 1236133 h 3505200"/>
              <a:gd name="connsiteX61" fmla="*/ 2198359 w 6736492"/>
              <a:gd name="connsiteY61" fmla="*/ 1244600 h 3505200"/>
              <a:gd name="connsiteX62" fmla="*/ 157892 w 6736492"/>
              <a:gd name="connsiteY62" fmla="*/ 1769533 h 3505200"/>
              <a:gd name="connsiteX63" fmla="*/ 132492 w 6736492"/>
              <a:gd name="connsiteY63" fmla="*/ 1778000 h 3505200"/>
              <a:gd name="connsiteX64" fmla="*/ 183292 w 6736492"/>
              <a:gd name="connsiteY64" fmla="*/ 1786466 h 3505200"/>
              <a:gd name="connsiteX65" fmla="*/ 217159 w 6736492"/>
              <a:gd name="connsiteY65" fmla="*/ 1803400 h 3505200"/>
              <a:gd name="connsiteX66" fmla="*/ 352625 w 6736492"/>
              <a:gd name="connsiteY66" fmla="*/ 1811866 h 3505200"/>
              <a:gd name="connsiteX67" fmla="*/ 505025 w 6736492"/>
              <a:gd name="connsiteY67" fmla="*/ 1854200 h 3505200"/>
              <a:gd name="connsiteX68" fmla="*/ 589692 w 6736492"/>
              <a:gd name="connsiteY68" fmla="*/ 1871133 h 3505200"/>
              <a:gd name="connsiteX69" fmla="*/ 784425 w 6736492"/>
              <a:gd name="connsiteY69" fmla="*/ 1888066 h 3505200"/>
              <a:gd name="connsiteX70" fmla="*/ 835225 w 6736492"/>
              <a:gd name="connsiteY70" fmla="*/ 1896533 h 3505200"/>
              <a:gd name="connsiteX71" fmla="*/ 869092 w 6736492"/>
              <a:gd name="connsiteY71" fmla="*/ 1905000 h 3505200"/>
              <a:gd name="connsiteX72" fmla="*/ 987625 w 6736492"/>
              <a:gd name="connsiteY72" fmla="*/ 1913466 h 3505200"/>
              <a:gd name="connsiteX73" fmla="*/ 1258559 w 6736492"/>
              <a:gd name="connsiteY73" fmla="*/ 1938866 h 3505200"/>
              <a:gd name="connsiteX74" fmla="*/ 1292425 w 6736492"/>
              <a:gd name="connsiteY74" fmla="*/ 1947333 h 3505200"/>
              <a:gd name="connsiteX75" fmla="*/ 1334759 w 6736492"/>
              <a:gd name="connsiteY75" fmla="*/ 1955800 h 3505200"/>
              <a:gd name="connsiteX76" fmla="*/ 1419425 w 6736492"/>
              <a:gd name="connsiteY76" fmla="*/ 1981200 h 3505200"/>
              <a:gd name="connsiteX77" fmla="*/ 1478692 w 6736492"/>
              <a:gd name="connsiteY77" fmla="*/ 1989666 h 3505200"/>
              <a:gd name="connsiteX78" fmla="*/ 1537959 w 6736492"/>
              <a:gd name="connsiteY78" fmla="*/ 2006600 h 3505200"/>
              <a:gd name="connsiteX79" fmla="*/ 1580292 w 6736492"/>
              <a:gd name="connsiteY79" fmla="*/ 2015066 h 3505200"/>
              <a:gd name="connsiteX80" fmla="*/ 1605692 w 6736492"/>
              <a:gd name="connsiteY80" fmla="*/ 2023533 h 3505200"/>
              <a:gd name="connsiteX81" fmla="*/ 1639559 w 6736492"/>
              <a:gd name="connsiteY81" fmla="*/ 2032000 h 3505200"/>
              <a:gd name="connsiteX82" fmla="*/ 1715759 w 6736492"/>
              <a:gd name="connsiteY82" fmla="*/ 2091266 h 3505200"/>
              <a:gd name="connsiteX83" fmla="*/ 1715759 w 6736492"/>
              <a:gd name="connsiteY83" fmla="*/ 2091266 h 3505200"/>
              <a:gd name="connsiteX84" fmla="*/ 1783492 w 6736492"/>
              <a:gd name="connsiteY84" fmla="*/ 2142066 h 3505200"/>
              <a:gd name="connsiteX85" fmla="*/ 1808892 w 6736492"/>
              <a:gd name="connsiteY85" fmla="*/ 2150533 h 3505200"/>
              <a:gd name="connsiteX86" fmla="*/ 1902025 w 6736492"/>
              <a:gd name="connsiteY86" fmla="*/ 2201333 h 3505200"/>
              <a:gd name="connsiteX87" fmla="*/ 1969759 w 6736492"/>
              <a:gd name="connsiteY87" fmla="*/ 2243666 h 3505200"/>
              <a:gd name="connsiteX88" fmla="*/ 2020559 w 6736492"/>
              <a:gd name="connsiteY88" fmla="*/ 2269066 h 3505200"/>
              <a:gd name="connsiteX89" fmla="*/ 2105225 w 6736492"/>
              <a:gd name="connsiteY89" fmla="*/ 2294466 h 3505200"/>
              <a:gd name="connsiteX90" fmla="*/ 2139092 w 6736492"/>
              <a:gd name="connsiteY90" fmla="*/ 2311400 h 3505200"/>
              <a:gd name="connsiteX91" fmla="*/ 2249159 w 6736492"/>
              <a:gd name="connsiteY91" fmla="*/ 2336800 h 3505200"/>
              <a:gd name="connsiteX92" fmla="*/ 2325359 w 6736492"/>
              <a:gd name="connsiteY92" fmla="*/ 2362200 h 3505200"/>
              <a:gd name="connsiteX93" fmla="*/ 2410025 w 6736492"/>
              <a:gd name="connsiteY93" fmla="*/ 2387600 h 3505200"/>
              <a:gd name="connsiteX94" fmla="*/ 2460825 w 6736492"/>
              <a:gd name="connsiteY94" fmla="*/ 2413000 h 3505200"/>
              <a:gd name="connsiteX95" fmla="*/ 2511625 w 6736492"/>
              <a:gd name="connsiteY95" fmla="*/ 2421466 h 3505200"/>
              <a:gd name="connsiteX96" fmla="*/ 2553959 w 6736492"/>
              <a:gd name="connsiteY96" fmla="*/ 2438400 h 3505200"/>
              <a:gd name="connsiteX97" fmla="*/ 2604759 w 6736492"/>
              <a:gd name="connsiteY97" fmla="*/ 2455333 h 3505200"/>
              <a:gd name="connsiteX98" fmla="*/ 2714825 w 6736492"/>
              <a:gd name="connsiteY98" fmla="*/ 2514600 h 3505200"/>
              <a:gd name="connsiteX99" fmla="*/ 2740225 w 6736492"/>
              <a:gd name="connsiteY99" fmla="*/ 2531533 h 3505200"/>
              <a:gd name="connsiteX100" fmla="*/ 2816425 w 6736492"/>
              <a:gd name="connsiteY100" fmla="*/ 2556933 h 3505200"/>
              <a:gd name="connsiteX101" fmla="*/ 2901092 w 6736492"/>
              <a:gd name="connsiteY101" fmla="*/ 2590800 h 3505200"/>
              <a:gd name="connsiteX102" fmla="*/ 2934959 w 6736492"/>
              <a:gd name="connsiteY102" fmla="*/ 2607733 h 3505200"/>
              <a:gd name="connsiteX103" fmla="*/ 2985759 w 6736492"/>
              <a:gd name="connsiteY103" fmla="*/ 2616200 h 3505200"/>
              <a:gd name="connsiteX104" fmla="*/ 3036559 w 6736492"/>
              <a:gd name="connsiteY104" fmla="*/ 2633133 h 3505200"/>
              <a:gd name="connsiteX105" fmla="*/ 3155092 w 6736492"/>
              <a:gd name="connsiteY105" fmla="*/ 2658533 h 3505200"/>
              <a:gd name="connsiteX106" fmla="*/ 3197425 w 6736492"/>
              <a:gd name="connsiteY106" fmla="*/ 2675466 h 3505200"/>
              <a:gd name="connsiteX107" fmla="*/ 3231292 w 6736492"/>
              <a:gd name="connsiteY107" fmla="*/ 2692400 h 3505200"/>
              <a:gd name="connsiteX108" fmla="*/ 3282092 w 6736492"/>
              <a:gd name="connsiteY108" fmla="*/ 2700866 h 3505200"/>
              <a:gd name="connsiteX109" fmla="*/ 3324425 w 6736492"/>
              <a:gd name="connsiteY109" fmla="*/ 2726266 h 3505200"/>
              <a:gd name="connsiteX110" fmla="*/ 3392159 w 6736492"/>
              <a:gd name="connsiteY110" fmla="*/ 2751666 h 3505200"/>
              <a:gd name="connsiteX111" fmla="*/ 3426025 w 6736492"/>
              <a:gd name="connsiteY111" fmla="*/ 2777066 h 3505200"/>
              <a:gd name="connsiteX112" fmla="*/ 3451425 w 6736492"/>
              <a:gd name="connsiteY112" fmla="*/ 2785533 h 3505200"/>
              <a:gd name="connsiteX113" fmla="*/ 3485292 w 6736492"/>
              <a:gd name="connsiteY113" fmla="*/ 2802466 h 3505200"/>
              <a:gd name="connsiteX114" fmla="*/ 3595359 w 6736492"/>
              <a:gd name="connsiteY114" fmla="*/ 2827866 h 3505200"/>
              <a:gd name="connsiteX115" fmla="*/ 3713892 w 6736492"/>
              <a:gd name="connsiteY115" fmla="*/ 2853266 h 3505200"/>
              <a:gd name="connsiteX116" fmla="*/ 3739292 w 6736492"/>
              <a:gd name="connsiteY116" fmla="*/ 2870200 h 3505200"/>
              <a:gd name="connsiteX117" fmla="*/ 3840892 w 6736492"/>
              <a:gd name="connsiteY117" fmla="*/ 2878666 h 3505200"/>
              <a:gd name="connsiteX118" fmla="*/ 3908625 w 6736492"/>
              <a:gd name="connsiteY118" fmla="*/ 2887133 h 3505200"/>
              <a:gd name="connsiteX119" fmla="*/ 3950959 w 6736492"/>
              <a:gd name="connsiteY119" fmla="*/ 2895600 h 3505200"/>
              <a:gd name="connsiteX120" fmla="*/ 4077959 w 6736492"/>
              <a:gd name="connsiteY120" fmla="*/ 2904066 h 3505200"/>
              <a:gd name="connsiteX121" fmla="*/ 4179559 w 6736492"/>
              <a:gd name="connsiteY121" fmla="*/ 2921000 h 3505200"/>
              <a:gd name="connsiteX122" fmla="*/ 4408159 w 6736492"/>
              <a:gd name="connsiteY122" fmla="*/ 2929466 h 3505200"/>
              <a:gd name="connsiteX123" fmla="*/ 4602892 w 6736492"/>
              <a:gd name="connsiteY123" fmla="*/ 2937933 h 3505200"/>
              <a:gd name="connsiteX124" fmla="*/ 4696025 w 6736492"/>
              <a:gd name="connsiteY124" fmla="*/ 2946400 h 3505200"/>
              <a:gd name="connsiteX125" fmla="*/ 4780692 w 6736492"/>
              <a:gd name="connsiteY125" fmla="*/ 2971800 h 3505200"/>
              <a:gd name="connsiteX126" fmla="*/ 4907692 w 6736492"/>
              <a:gd name="connsiteY126" fmla="*/ 2988733 h 3505200"/>
              <a:gd name="connsiteX127" fmla="*/ 5195559 w 6736492"/>
              <a:gd name="connsiteY127" fmla="*/ 3005666 h 3505200"/>
              <a:gd name="connsiteX128" fmla="*/ 5220959 w 6736492"/>
              <a:gd name="connsiteY128" fmla="*/ 3014133 h 3505200"/>
              <a:gd name="connsiteX129" fmla="*/ 5246359 w 6736492"/>
              <a:gd name="connsiteY129" fmla="*/ 3031066 h 3505200"/>
              <a:gd name="connsiteX130" fmla="*/ 5288692 w 6736492"/>
              <a:gd name="connsiteY130" fmla="*/ 3039533 h 3505200"/>
              <a:gd name="connsiteX131" fmla="*/ 5322559 w 6736492"/>
              <a:gd name="connsiteY131" fmla="*/ 3056466 h 3505200"/>
              <a:gd name="connsiteX132" fmla="*/ 5356425 w 6736492"/>
              <a:gd name="connsiteY132" fmla="*/ 3064933 h 3505200"/>
              <a:gd name="connsiteX133" fmla="*/ 5381825 w 6736492"/>
              <a:gd name="connsiteY133" fmla="*/ 3073400 h 3505200"/>
              <a:gd name="connsiteX134" fmla="*/ 5458025 w 6736492"/>
              <a:gd name="connsiteY134" fmla="*/ 3107266 h 3505200"/>
              <a:gd name="connsiteX135" fmla="*/ 5483425 w 6736492"/>
              <a:gd name="connsiteY135" fmla="*/ 3115733 h 3505200"/>
              <a:gd name="connsiteX136" fmla="*/ 5542692 w 6736492"/>
              <a:gd name="connsiteY136" fmla="*/ 3158066 h 3505200"/>
              <a:gd name="connsiteX137" fmla="*/ 5568092 w 6736492"/>
              <a:gd name="connsiteY137" fmla="*/ 3166533 h 3505200"/>
              <a:gd name="connsiteX138" fmla="*/ 5593492 w 6736492"/>
              <a:gd name="connsiteY138" fmla="*/ 3183466 h 3505200"/>
              <a:gd name="connsiteX139" fmla="*/ 5618892 w 6736492"/>
              <a:gd name="connsiteY139" fmla="*/ 3191933 h 3505200"/>
              <a:gd name="connsiteX140" fmla="*/ 5644292 w 6736492"/>
              <a:gd name="connsiteY140" fmla="*/ 3208866 h 3505200"/>
              <a:gd name="connsiteX141" fmla="*/ 5695092 w 6736492"/>
              <a:gd name="connsiteY141" fmla="*/ 3217333 h 3505200"/>
              <a:gd name="connsiteX142" fmla="*/ 5728959 w 6736492"/>
              <a:gd name="connsiteY142" fmla="*/ 3234266 h 3505200"/>
              <a:gd name="connsiteX143" fmla="*/ 5745892 w 6736492"/>
              <a:gd name="connsiteY143" fmla="*/ 3251200 h 3505200"/>
              <a:gd name="connsiteX144" fmla="*/ 5847492 w 6736492"/>
              <a:gd name="connsiteY144" fmla="*/ 3268133 h 3505200"/>
              <a:gd name="connsiteX145" fmla="*/ 5872892 w 6736492"/>
              <a:gd name="connsiteY145" fmla="*/ 3285066 h 3505200"/>
              <a:gd name="connsiteX146" fmla="*/ 6033759 w 6736492"/>
              <a:gd name="connsiteY146" fmla="*/ 3302000 h 3505200"/>
              <a:gd name="connsiteX147" fmla="*/ 6093025 w 6736492"/>
              <a:gd name="connsiteY147" fmla="*/ 3318933 h 3505200"/>
              <a:gd name="connsiteX148" fmla="*/ 6135359 w 6736492"/>
              <a:gd name="connsiteY148" fmla="*/ 3335866 h 3505200"/>
              <a:gd name="connsiteX149" fmla="*/ 6160759 w 6736492"/>
              <a:gd name="connsiteY149" fmla="*/ 3344333 h 3505200"/>
              <a:gd name="connsiteX150" fmla="*/ 6194625 w 6736492"/>
              <a:gd name="connsiteY150" fmla="*/ 3361266 h 3505200"/>
              <a:gd name="connsiteX151" fmla="*/ 6245425 w 6736492"/>
              <a:gd name="connsiteY151" fmla="*/ 3386666 h 3505200"/>
              <a:gd name="connsiteX152" fmla="*/ 6330092 w 6736492"/>
              <a:gd name="connsiteY152" fmla="*/ 3403600 h 3505200"/>
              <a:gd name="connsiteX153" fmla="*/ 6431692 w 6736492"/>
              <a:gd name="connsiteY153" fmla="*/ 3420533 h 3505200"/>
              <a:gd name="connsiteX154" fmla="*/ 6457092 w 6736492"/>
              <a:gd name="connsiteY154" fmla="*/ 3429000 h 3505200"/>
              <a:gd name="connsiteX155" fmla="*/ 6490959 w 6736492"/>
              <a:gd name="connsiteY155" fmla="*/ 3437466 h 3505200"/>
              <a:gd name="connsiteX156" fmla="*/ 6541759 w 6736492"/>
              <a:gd name="connsiteY156" fmla="*/ 3454400 h 3505200"/>
              <a:gd name="connsiteX157" fmla="*/ 6567159 w 6736492"/>
              <a:gd name="connsiteY157" fmla="*/ 3462866 h 3505200"/>
              <a:gd name="connsiteX158" fmla="*/ 6651825 w 6736492"/>
              <a:gd name="connsiteY158" fmla="*/ 3479800 h 3505200"/>
              <a:gd name="connsiteX159" fmla="*/ 6702625 w 6736492"/>
              <a:gd name="connsiteY159" fmla="*/ 3496733 h 3505200"/>
              <a:gd name="connsiteX160" fmla="*/ 6728025 w 6736492"/>
              <a:gd name="connsiteY160" fmla="*/ 3505200 h 3505200"/>
              <a:gd name="connsiteX161" fmla="*/ 6736492 w 6736492"/>
              <a:gd name="connsiteY161" fmla="*/ 3471333 h 3505200"/>
              <a:gd name="connsiteX162" fmla="*/ 6728025 w 6736492"/>
              <a:gd name="connsiteY162" fmla="*/ 3437466 h 3505200"/>
              <a:gd name="connsiteX163" fmla="*/ 6719559 w 6736492"/>
              <a:gd name="connsiteY163" fmla="*/ 3412066 h 3505200"/>
              <a:gd name="connsiteX164" fmla="*/ 6677225 w 6736492"/>
              <a:gd name="connsiteY164" fmla="*/ 3361266 h 3505200"/>
              <a:gd name="connsiteX165" fmla="*/ 6651825 w 6736492"/>
              <a:gd name="connsiteY165" fmla="*/ 3276600 h 3505200"/>
              <a:gd name="connsiteX166" fmla="*/ 6626425 w 6736492"/>
              <a:gd name="connsiteY166" fmla="*/ 3107266 h 3505200"/>
              <a:gd name="connsiteX167" fmla="*/ 6617959 w 6736492"/>
              <a:gd name="connsiteY167" fmla="*/ 3039533 h 3505200"/>
              <a:gd name="connsiteX168" fmla="*/ 6304692 w 6736492"/>
              <a:gd name="connsiteY168" fmla="*/ 3014133 h 3505200"/>
              <a:gd name="connsiteX169" fmla="*/ 6253892 w 6736492"/>
              <a:gd name="connsiteY169" fmla="*/ 3005666 h 3505200"/>
              <a:gd name="connsiteX170" fmla="*/ 6186159 w 6736492"/>
              <a:gd name="connsiteY170" fmla="*/ 2988733 h 3505200"/>
              <a:gd name="connsiteX171" fmla="*/ 6084559 w 6736492"/>
              <a:gd name="connsiteY171" fmla="*/ 2980266 h 3505200"/>
              <a:gd name="connsiteX172" fmla="*/ 6042225 w 6736492"/>
              <a:gd name="connsiteY172" fmla="*/ 2971800 h 3505200"/>
              <a:gd name="connsiteX173" fmla="*/ 5966025 w 6736492"/>
              <a:gd name="connsiteY173" fmla="*/ 2963333 h 3505200"/>
              <a:gd name="connsiteX174" fmla="*/ 5932159 w 6736492"/>
              <a:gd name="connsiteY174" fmla="*/ 2946400 h 3505200"/>
              <a:gd name="connsiteX175" fmla="*/ 5881359 w 6736492"/>
              <a:gd name="connsiteY175" fmla="*/ 2937933 h 3505200"/>
              <a:gd name="connsiteX176" fmla="*/ 5822092 w 6736492"/>
              <a:gd name="connsiteY176" fmla="*/ 2912533 h 3505200"/>
              <a:gd name="connsiteX177" fmla="*/ 5678159 w 6736492"/>
              <a:gd name="connsiteY177" fmla="*/ 2887133 h 3505200"/>
              <a:gd name="connsiteX178" fmla="*/ 5601959 w 6736492"/>
              <a:gd name="connsiteY178" fmla="*/ 2861733 h 3505200"/>
              <a:gd name="connsiteX179" fmla="*/ 5576559 w 6736492"/>
              <a:gd name="connsiteY179" fmla="*/ 2853266 h 3505200"/>
              <a:gd name="connsiteX180" fmla="*/ 5551159 w 6736492"/>
              <a:gd name="connsiteY180" fmla="*/ 2844800 h 3505200"/>
              <a:gd name="connsiteX181" fmla="*/ 5483425 w 6736492"/>
              <a:gd name="connsiteY181" fmla="*/ 2810933 h 3505200"/>
              <a:gd name="connsiteX182" fmla="*/ 5441092 w 6736492"/>
              <a:gd name="connsiteY182" fmla="*/ 2794000 h 3505200"/>
              <a:gd name="connsiteX183" fmla="*/ 5381825 w 6736492"/>
              <a:gd name="connsiteY183" fmla="*/ 2760133 h 3505200"/>
              <a:gd name="connsiteX184" fmla="*/ 5331025 w 6736492"/>
              <a:gd name="connsiteY184" fmla="*/ 2743200 h 3505200"/>
              <a:gd name="connsiteX185" fmla="*/ 5305625 w 6736492"/>
              <a:gd name="connsiteY185" fmla="*/ 2726266 h 3505200"/>
              <a:gd name="connsiteX186" fmla="*/ 5263292 w 6736492"/>
              <a:gd name="connsiteY186" fmla="*/ 2709333 h 3505200"/>
              <a:gd name="connsiteX187" fmla="*/ 5237892 w 6736492"/>
              <a:gd name="connsiteY187" fmla="*/ 2700866 h 3505200"/>
              <a:gd name="connsiteX188" fmla="*/ 5212492 w 6736492"/>
              <a:gd name="connsiteY188" fmla="*/ 2683933 h 3505200"/>
              <a:gd name="connsiteX189" fmla="*/ 5127825 w 6736492"/>
              <a:gd name="connsiteY189" fmla="*/ 2667000 h 3505200"/>
              <a:gd name="connsiteX190" fmla="*/ 5068559 w 6736492"/>
              <a:gd name="connsiteY190" fmla="*/ 2650066 h 3505200"/>
              <a:gd name="connsiteX191" fmla="*/ 5017759 w 6736492"/>
              <a:gd name="connsiteY191" fmla="*/ 2641600 h 3505200"/>
              <a:gd name="connsiteX192" fmla="*/ 4983892 w 6736492"/>
              <a:gd name="connsiteY192" fmla="*/ 2633133 h 3505200"/>
              <a:gd name="connsiteX193" fmla="*/ 4941559 w 6736492"/>
              <a:gd name="connsiteY193" fmla="*/ 2624666 h 3505200"/>
              <a:gd name="connsiteX194" fmla="*/ 4916159 w 6736492"/>
              <a:gd name="connsiteY194" fmla="*/ 2607733 h 3505200"/>
              <a:gd name="connsiteX195" fmla="*/ 4823025 w 6736492"/>
              <a:gd name="connsiteY195" fmla="*/ 2590800 h 3505200"/>
              <a:gd name="connsiteX196" fmla="*/ 4755292 w 6736492"/>
              <a:gd name="connsiteY196" fmla="*/ 2582333 h 3505200"/>
              <a:gd name="connsiteX197" fmla="*/ 4704492 w 6736492"/>
              <a:gd name="connsiteY197" fmla="*/ 2573866 h 3505200"/>
              <a:gd name="connsiteX198" fmla="*/ 4628292 w 6736492"/>
              <a:gd name="connsiteY198" fmla="*/ 2565400 h 3505200"/>
              <a:gd name="connsiteX199" fmla="*/ 4535159 w 6736492"/>
              <a:gd name="connsiteY199" fmla="*/ 2540000 h 3505200"/>
              <a:gd name="connsiteX200" fmla="*/ 4501292 w 6736492"/>
              <a:gd name="connsiteY200" fmla="*/ 2531533 h 3505200"/>
              <a:gd name="connsiteX201" fmla="*/ 4458959 w 6736492"/>
              <a:gd name="connsiteY201" fmla="*/ 2523066 h 3505200"/>
              <a:gd name="connsiteX202" fmla="*/ 4408159 w 6736492"/>
              <a:gd name="connsiteY202" fmla="*/ 2506133 h 3505200"/>
              <a:gd name="connsiteX203" fmla="*/ 4331959 w 6736492"/>
              <a:gd name="connsiteY203" fmla="*/ 2497666 h 3505200"/>
              <a:gd name="connsiteX204" fmla="*/ 4306559 w 6736492"/>
              <a:gd name="connsiteY204" fmla="*/ 2480733 h 3505200"/>
              <a:gd name="connsiteX205" fmla="*/ 4213425 w 6736492"/>
              <a:gd name="connsiteY205" fmla="*/ 2446866 h 3505200"/>
              <a:gd name="connsiteX206" fmla="*/ 4171092 w 6736492"/>
              <a:gd name="connsiteY206" fmla="*/ 2429933 h 3505200"/>
              <a:gd name="connsiteX207" fmla="*/ 4137225 w 6736492"/>
              <a:gd name="connsiteY207" fmla="*/ 2413000 h 3505200"/>
              <a:gd name="connsiteX208" fmla="*/ 4094892 w 6736492"/>
              <a:gd name="connsiteY208" fmla="*/ 2396066 h 3505200"/>
              <a:gd name="connsiteX209" fmla="*/ 4069492 w 6736492"/>
              <a:gd name="connsiteY209" fmla="*/ 2379133 h 3505200"/>
              <a:gd name="connsiteX210" fmla="*/ 4001759 w 6736492"/>
              <a:gd name="connsiteY210" fmla="*/ 2370666 h 3505200"/>
              <a:gd name="connsiteX211" fmla="*/ 3925559 w 6736492"/>
              <a:gd name="connsiteY211" fmla="*/ 2336800 h 3505200"/>
              <a:gd name="connsiteX212" fmla="*/ 3900159 w 6736492"/>
              <a:gd name="connsiteY212" fmla="*/ 2328333 h 3505200"/>
              <a:gd name="connsiteX213" fmla="*/ 3874759 w 6736492"/>
              <a:gd name="connsiteY213" fmla="*/ 2319866 h 3505200"/>
              <a:gd name="connsiteX214" fmla="*/ 3764692 w 6736492"/>
              <a:gd name="connsiteY214" fmla="*/ 2286000 h 3505200"/>
              <a:gd name="connsiteX215" fmla="*/ 3722359 w 6736492"/>
              <a:gd name="connsiteY215" fmla="*/ 2269066 h 3505200"/>
              <a:gd name="connsiteX216" fmla="*/ 3654625 w 6736492"/>
              <a:gd name="connsiteY216" fmla="*/ 2235200 h 3505200"/>
              <a:gd name="connsiteX217" fmla="*/ 3603825 w 6736492"/>
              <a:gd name="connsiteY217" fmla="*/ 2226733 h 3505200"/>
              <a:gd name="connsiteX218" fmla="*/ 3553025 w 6736492"/>
              <a:gd name="connsiteY218" fmla="*/ 2192866 h 3505200"/>
              <a:gd name="connsiteX219" fmla="*/ 3502225 w 6736492"/>
              <a:gd name="connsiteY219" fmla="*/ 2175933 h 3505200"/>
              <a:gd name="connsiteX220" fmla="*/ 3459892 w 6736492"/>
              <a:gd name="connsiteY220" fmla="*/ 2159000 h 3505200"/>
              <a:gd name="connsiteX221" fmla="*/ 3341359 w 6736492"/>
              <a:gd name="connsiteY221" fmla="*/ 2142066 h 3505200"/>
              <a:gd name="connsiteX222" fmla="*/ 3248225 w 6736492"/>
              <a:gd name="connsiteY222" fmla="*/ 2133600 h 3505200"/>
              <a:gd name="connsiteX223" fmla="*/ 3172025 w 6736492"/>
              <a:gd name="connsiteY223" fmla="*/ 2108200 h 3505200"/>
              <a:gd name="connsiteX224" fmla="*/ 3129692 w 6736492"/>
              <a:gd name="connsiteY224" fmla="*/ 2099733 h 3505200"/>
              <a:gd name="connsiteX225" fmla="*/ 3095825 w 6736492"/>
              <a:gd name="connsiteY225" fmla="*/ 2082800 h 3505200"/>
              <a:gd name="connsiteX226" fmla="*/ 3053492 w 6736492"/>
              <a:gd name="connsiteY226" fmla="*/ 2074333 h 3505200"/>
              <a:gd name="connsiteX227" fmla="*/ 2977292 w 6736492"/>
              <a:gd name="connsiteY227" fmla="*/ 2057400 h 3505200"/>
              <a:gd name="connsiteX228" fmla="*/ 2850292 w 6736492"/>
              <a:gd name="connsiteY228" fmla="*/ 2032000 h 3505200"/>
              <a:gd name="connsiteX229" fmla="*/ 2782559 w 6736492"/>
              <a:gd name="connsiteY229" fmla="*/ 2006600 h 3505200"/>
              <a:gd name="connsiteX230" fmla="*/ 2740225 w 6736492"/>
              <a:gd name="connsiteY230" fmla="*/ 1989666 h 3505200"/>
              <a:gd name="connsiteX231" fmla="*/ 2664025 w 6736492"/>
              <a:gd name="connsiteY231" fmla="*/ 1972733 h 3505200"/>
              <a:gd name="connsiteX232" fmla="*/ 2587825 w 6736492"/>
              <a:gd name="connsiteY232" fmla="*/ 1947333 h 3505200"/>
              <a:gd name="connsiteX233" fmla="*/ 2553959 w 6736492"/>
              <a:gd name="connsiteY233" fmla="*/ 1930400 h 3505200"/>
              <a:gd name="connsiteX234" fmla="*/ 2486225 w 6736492"/>
              <a:gd name="connsiteY234" fmla="*/ 1896533 h 3505200"/>
              <a:gd name="connsiteX235" fmla="*/ 2401559 w 6736492"/>
              <a:gd name="connsiteY235" fmla="*/ 1879600 h 3505200"/>
              <a:gd name="connsiteX236" fmla="*/ 2376159 w 6736492"/>
              <a:gd name="connsiteY236" fmla="*/ 1871133 h 3505200"/>
              <a:gd name="connsiteX237" fmla="*/ 2266092 w 6736492"/>
              <a:gd name="connsiteY237" fmla="*/ 1845733 h 3505200"/>
              <a:gd name="connsiteX238" fmla="*/ 2172959 w 6736492"/>
              <a:gd name="connsiteY238" fmla="*/ 1837266 h 3505200"/>
              <a:gd name="connsiteX239" fmla="*/ 1961292 w 6736492"/>
              <a:gd name="connsiteY239" fmla="*/ 1811866 h 3505200"/>
              <a:gd name="connsiteX240" fmla="*/ 1910492 w 6736492"/>
              <a:gd name="connsiteY240" fmla="*/ 1794933 h 3505200"/>
              <a:gd name="connsiteX241" fmla="*/ 1851225 w 6736492"/>
              <a:gd name="connsiteY241" fmla="*/ 1786466 h 3505200"/>
              <a:gd name="connsiteX242" fmla="*/ 1808892 w 6736492"/>
              <a:gd name="connsiteY242" fmla="*/ 1778000 h 3505200"/>
              <a:gd name="connsiteX243" fmla="*/ 1766559 w 6736492"/>
              <a:gd name="connsiteY243" fmla="*/ 1761066 h 3505200"/>
              <a:gd name="connsiteX244" fmla="*/ 1732692 w 6736492"/>
              <a:gd name="connsiteY244" fmla="*/ 1752600 h 3505200"/>
              <a:gd name="connsiteX245" fmla="*/ 1775025 w 6736492"/>
              <a:gd name="connsiteY245" fmla="*/ 1744133 h 3505200"/>
              <a:gd name="connsiteX246" fmla="*/ 1825825 w 6736492"/>
              <a:gd name="connsiteY246" fmla="*/ 1735666 h 3505200"/>
              <a:gd name="connsiteX247" fmla="*/ 1851225 w 6736492"/>
              <a:gd name="connsiteY247" fmla="*/ 1718733 h 3505200"/>
              <a:gd name="connsiteX248" fmla="*/ 1918959 w 6736492"/>
              <a:gd name="connsiteY248" fmla="*/ 1710266 h 3505200"/>
              <a:gd name="connsiteX249" fmla="*/ 1978225 w 6736492"/>
              <a:gd name="connsiteY249" fmla="*/ 1701800 h 3505200"/>
              <a:gd name="connsiteX250" fmla="*/ 2003625 w 6736492"/>
              <a:gd name="connsiteY250" fmla="*/ 1693333 h 3505200"/>
              <a:gd name="connsiteX251" fmla="*/ 2130625 w 6736492"/>
              <a:gd name="connsiteY251" fmla="*/ 1676400 h 3505200"/>
              <a:gd name="connsiteX252" fmla="*/ 2164492 w 6736492"/>
              <a:gd name="connsiteY252" fmla="*/ 1667933 h 3505200"/>
              <a:gd name="connsiteX253" fmla="*/ 2240692 w 6736492"/>
              <a:gd name="connsiteY253" fmla="*/ 1659466 h 3505200"/>
              <a:gd name="connsiteX254" fmla="*/ 2274559 w 6736492"/>
              <a:gd name="connsiteY254" fmla="*/ 1642533 h 3505200"/>
              <a:gd name="connsiteX255" fmla="*/ 2299959 w 6736492"/>
              <a:gd name="connsiteY255" fmla="*/ 1634066 h 3505200"/>
              <a:gd name="connsiteX256" fmla="*/ 2426959 w 6736492"/>
              <a:gd name="connsiteY256" fmla="*/ 1617133 h 3505200"/>
              <a:gd name="connsiteX257" fmla="*/ 2469292 w 6736492"/>
              <a:gd name="connsiteY257" fmla="*/ 1608666 h 3505200"/>
              <a:gd name="connsiteX258" fmla="*/ 2494692 w 6736492"/>
              <a:gd name="connsiteY258" fmla="*/ 1591733 h 3505200"/>
              <a:gd name="connsiteX259" fmla="*/ 2638625 w 6736492"/>
              <a:gd name="connsiteY259" fmla="*/ 1583266 h 3505200"/>
              <a:gd name="connsiteX260" fmla="*/ 2706359 w 6736492"/>
              <a:gd name="connsiteY260" fmla="*/ 1574800 h 3505200"/>
              <a:gd name="connsiteX261" fmla="*/ 2731759 w 6736492"/>
              <a:gd name="connsiteY261" fmla="*/ 1566333 h 3505200"/>
              <a:gd name="connsiteX262" fmla="*/ 2765625 w 6736492"/>
              <a:gd name="connsiteY262" fmla="*/ 1557866 h 3505200"/>
              <a:gd name="connsiteX263" fmla="*/ 2807959 w 6736492"/>
              <a:gd name="connsiteY263" fmla="*/ 1540933 h 3505200"/>
              <a:gd name="connsiteX264" fmla="*/ 2884159 w 6736492"/>
              <a:gd name="connsiteY264" fmla="*/ 1524000 h 3505200"/>
              <a:gd name="connsiteX265" fmla="*/ 2918025 w 6736492"/>
              <a:gd name="connsiteY265" fmla="*/ 1507066 h 3505200"/>
              <a:gd name="connsiteX266" fmla="*/ 2977292 w 6736492"/>
              <a:gd name="connsiteY266" fmla="*/ 1490133 h 3505200"/>
              <a:gd name="connsiteX267" fmla="*/ 3053492 w 6736492"/>
              <a:gd name="connsiteY267" fmla="*/ 1464733 h 3505200"/>
              <a:gd name="connsiteX268" fmla="*/ 3078892 w 6736492"/>
              <a:gd name="connsiteY268" fmla="*/ 1456266 h 3505200"/>
              <a:gd name="connsiteX269" fmla="*/ 3104292 w 6736492"/>
              <a:gd name="connsiteY269" fmla="*/ 1447800 h 3505200"/>
              <a:gd name="connsiteX270" fmla="*/ 3172025 w 6736492"/>
              <a:gd name="connsiteY270" fmla="*/ 1422400 h 3505200"/>
              <a:gd name="connsiteX271" fmla="*/ 3222825 w 6736492"/>
              <a:gd name="connsiteY271" fmla="*/ 1405466 h 3505200"/>
              <a:gd name="connsiteX272" fmla="*/ 3256692 w 6736492"/>
              <a:gd name="connsiteY272" fmla="*/ 1388533 h 3505200"/>
              <a:gd name="connsiteX273" fmla="*/ 3299025 w 6736492"/>
              <a:gd name="connsiteY273" fmla="*/ 1371600 h 3505200"/>
              <a:gd name="connsiteX274" fmla="*/ 3332892 w 6736492"/>
              <a:gd name="connsiteY274" fmla="*/ 1354666 h 3505200"/>
              <a:gd name="connsiteX275" fmla="*/ 3375225 w 6736492"/>
              <a:gd name="connsiteY275" fmla="*/ 1346200 h 3505200"/>
              <a:gd name="connsiteX276" fmla="*/ 3392159 w 6736492"/>
              <a:gd name="connsiteY276" fmla="*/ 1329266 h 3505200"/>
              <a:gd name="connsiteX277" fmla="*/ 3442959 w 6736492"/>
              <a:gd name="connsiteY277" fmla="*/ 1312333 h 3505200"/>
              <a:gd name="connsiteX278" fmla="*/ 3536092 w 6736492"/>
              <a:gd name="connsiteY278" fmla="*/ 1286933 h 3505200"/>
              <a:gd name="connsiteX279" fmla="*/ 3578425 w 6736492"/>
              <a:gd name="connsiteY279" fmla="*/ 1270000 h 3505200"/>
              <a:gd name="connsiteX280" fmla="*/ 3629225 w 6736492"/>
              <a:gd name="connsiteY280" fmla="*/ 1253066 h 3505200"/>
              <a:gd name="connsiteX281" fmla="*/ 3654625 w 6736492"/>
              <a:gd name="connsiteY281" fmla="*/ 1244600 h 3505200"/>
              <a:gd name="connsiteX282" fmla="*/ 3713892 w 6736492"/>
              <a:gd name="connsiteY282" fmla="*/ 1219200 h 3505200"/>
              <a:gd name="connsiteX283" fmla="*/ 3764692 w 6736492"/>
              <a:gd name="connsiteY283" fmla="*/ 1210733 h 3505200"/>
              <a:gd name="connsiteX284" fmla="*/ 3874759 w 6736492"/>
              <a:gd name="connsiteY284" fmla="*/ 1168400 h 3505200"/>
              <a:gd name="connsiteX285" fmla="*/ 4001759 w 6736492"/>
              <a:gd name="connsiteY285" fmla="*/ 1151466 h 3505200"/>
              <a:gd name="connsiteX286" fmla="*/ 4094892 w 6736492"/>
              <a:gd name="connsiteY286" fmla="*/ 1126066 h 3505200"/>
              <a:gd name="connsiteX287" fmla="*/ 4289625 w 6736492"/>
              <a:gd name="connsiteY287" fmla="*/ 1109133 h 3505200"/>
              <a:gd name="connsiteX288" fmla="*/ 4408159 w 6736492"/>
              <a:gd name="connsiteY288" fmla="*/ 1075266 h 3505200"/>
              <a:gd name="connsiteX289" fmla="*/ 4492825 w 6736492"/>
              <a:gd name="connsiteY289" fmla="*/ 1066800 h 3505200"/>
              <a:gd name="connsiteX290" fmla="*/ 4577492 w 6736492"/>
              <a:gd name="connsiteY290" fmla="*/ 1041400 h 3505200"/>
              <a:gd name="connsiteX291" fmla="*/ 4704492 w 6736492"/>
              <a:gd name="connsiteY291" fmla="*/ 1016000 h 3505200"/>
              <a:gd name="connsiteX292" fmla="*/ 4797625 w 6736492"/>
              <a:gd name="connsiteY292" fmla="*/ 1007533 h 3505200"/>
              <a:gd name="connsiteX293" fmla="*/ 4873825 w 6736492"/>
              <a:gd name="connsiteY293" fmla="*/ 990600 h 3505200"/>
              <a:gd name="connsiteX294" fmla="*/ 4983892 w 6736492"/>
              <a:gd name="connsiteY294" fmla="*/ 973666 h 3505200"/>
              <a:gd name="connsiteX295" fmla="*/ 5017759 w 6736492"/>
              <a:gd name="connsiteY295" fmla="*/ 965200 h 3505200"/>
              <a:gd name="connsiteX296" fmla="*/ 5136292 w 6736492"/>
              <a:gd name="connsiteY296" fmla="*/ 939800 h 3505200"/>
              <a:gd name="connsiteX297" fmla="*/ 5195559 w 6736492"/>
              <a:gd name="connsiteY297" fmla="*/ 914400 h 3505200"/>
              <a:gd name="connsiteX298" fmla="*/ 5237892 w 6736492"/>
              <a:gd name="connsiteY298" fmla="*/ 897466 h 3505200"/>
              <a:gd name="connsiteX299" fmla="*/ 5271759 w 6736492"/>
              <a:gd name="connsiteY299" fmla="*/ 889000 h 3505200"/>
              <a:gd name="connsiteX300" fmla="*/ 5322559 w 6736492"/>
              <a:gd name="connsiteY300" fmla="*/ 863600 h 3505200"/>
              <a:gd name="connsiteX301" fmla="*/ 5356425 w 6736492"/>
              <a:gd name="connsiteY301" fmla="*/ 855133 h 3505200"/>
              <a:gd name="connsiteX302" fmla="*/ 5432625 w 6736492"/>
              <a:gd name="connsiteY302" fmla="*/ 838200 h 3505200"/>
              <a:gd name="connsiteX303" fmla="*/ 5458025 w 6736492"/>
              <a:gd name="connsiteY303" fmla="*/ 829733 h 3505200"/>
              <a:gd name="connsiteX304" fmla="*/ 5491892 w 6736492"/>
              <a:gd name="connsiteY304" fmla="*/ 821266 h 3505200"/>
              <a:gd name="connsiteX305" fmla="*/ 5525759 w 6736492"/>
              <a:gd name="connsiteY305" fmla="*/ 795866 h 3505200"/>
              <a:gd name="connsiteX306" fmla="*/ 5661225 w 6736492"/>
              <a:gd name="connsiteY306" fmla="*/ 787400 h 3505200"/>
              <a:gd name="connsiteX307" fmla="*/ 5737425 w 6736492"/>
              <a:gd name="connsiteY307" fmla="*/ 778933 h 3505200"/>
              <a:gd name="connsiteX308" fmla="*/ 5822092 w 6736492"/>
              <a:gd name="connsiteY308" fmla="*/ 770466 h 3505200"/>
              <a:gd name="connsiteX309" fmla="*/ 5872892 w 6736492"/>
              <a:gd name="connsiteY309" fmla="*/ 762000 h 3505200"/>
              <a:gd name="connsiteX310" fmla="*/ 5932159 w 6736492"/>
              <a:gd name="connsiteY310" fmla="*/ 753533 h 3505200"/>
              <a:gd name="connsiteX311" fmla="*/ 5974492 w 6736492"/>
              <a:gd name="connsiteY311" fmla="*/ 745066 h 3505200"/>
              <a:gd name="connsiteX312" fmla="*/ 6042225 w 6736492"/>
              <a:gd name="connsiteY312" fmla="*/ 736600 h 3505200"/>
              <a:gd name="connsiteX313" fmla="*/ 6109959 w 6736492"/>
              <a:gd name="connsiteY313" fmla="*/ 719666 h 3505200"/>
              <a:gd name="connsiteX314" fmla="*/ 6186159 w 6736492"/>
              <a:gd name="connsiteY314" fmla="*/ 711200 h 3505200"/>
              <a:gd name="connsiteX315" fmla="*/ 6211559 w 6736492"/>
              <a:gd name="connsiteY315" fmla="*/ 694266 h 3505200"/>
              <a:gd name="connsiteX316" fmla="*/ 6296225 w 6736492"/>
              <a:gd name="connsiteY316" fmla="*/ 677333 h 3505200"/>
              <a:gd name="connsiteX317" fmla="*/ 6330092 w 6736492"/>
              <a:gd name="connsiteY317" fmla="*/ 668866 h 3505200"/>
              <a:gd name="connsiteX318" fmla="*/ 6389359 w 6736492"/>
              <a:gd name="connsiteY318" fmla="*/ 643466 h 3505200"/>
              <a:gd name="connsiteX319" fmla="*/ 6414759 w 6736492"/>
              <a:gd name="connsiteY319" fmla="*/ 626533 h 3505200"/>
              <a:gd name="connsiteX320" fmla="*/ 6499425 w 6736492"/>
              <a:gd name="connsiteY320" fmla="*/ 601133 h 3505200"/>
              <a:gd name="connsiteX321" fmla="*/ 6550225 w 6736492"/>
              <a:gd name="connsiteY321" fmla="*/ 575733 h 3505200"/>
              <a:gd name="connsiteX322" fmla="*/ 6575625 w 6736492"/>
              <a:gd name="connsiteY322" fmla="*/ 558800 h 3505200"/>
              <a:gd name="connsiteX323" fmla="*/ 6651825 w 6736492"/>
              <a:gd name="connsiteY323" fmla="*/ 533400 h 3505200"/>
              <a:gd name="connsiteX324" fmla="*/ 6677225 w 6736492"/>
              <a:gd name="connsiteY324" fmla="*/ 524933 h 3505200"/>
              <a:gd name="connsiteX325" fmla="*/ 6719559 w 6736492"/>
              <a:gd name="connsiteY325" fmla="*/ 491066 h 3505200"/>
              <a:gd name="connsiteX326" fmla="*/ 6711092 w 6736492"/>
              <a:gd name="connsiteY326" fmla="*/ 372533 h 3505200"/>
              <a:gd name="connsiteX327" fmla="*/ 6702625 w 6736492"/>
              <a:gd name="connsiteY327" fmla="*/ 76200 h 3505200"/>
              <a:gd name="connsiteX328" fmla="*/ 6685692 w 6736492"/>
              <a:gd name="connsiteY328" fmla="*/ 0 h 3505200"/>
              <a:gd name="connsiteX329" fmla="*/ 6660292 w 6736492"/>
              <a:gd name="connsiteY329" fmla="*/ 8466 h 3505200"/>
              <a:gd name="connsiteX330" fmla="*/ 6651825 w 6736492"/>
              <a:gd name="connsiteY330" fmla="*/ 33866 h 3505200"/>
              <a:gd name="connsiteX331" fmla="*/ 6660292 w 6736492"/>
              <a:gd name="connsiteY331"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359225 w 6736492"/>
              <a:gd name="connsiteY57" fmla="*/ 1210733 h 3505200"/>
              <a:gd name="connsiteX58" fmla="*/ 2274559 w 6736492"/>
              <a:gd name="connsiteY58" fmla="*/ 1227666 h 3505200"/>
              <a:gd name="connsiteX59" fmla="*/ 2249159 w 6736492"/>
              <a:gd name="connsiteY59" fmla="*/ 1236133 h 3505200"/>
              <a:gd name="connsiteX60" fmla="*/ 2198359 w 6736492"/>
              <a:gd name="connsiteY60" fmla="*/ 1244600 h 3505200"/>
              <a:gd name="connsiteX61" fmla="*/ 157892 w 6736492"/>
              <a:gd name="connsiteY61" fmla="*/ 1769533 h 3505200"/>
              <a:gd name="connsiteX62" fmla="*/ 132492 w 6736492"/>
              <a:gd name="connsiteY62" fmla="*/ 1778000 h 3505200"/>
              <a:gd name="connsiteX63" fmla="*/ 183292 w 6736492"/>
              <a:gd name="connsiteY63" fmla="*/ 1786466 h 3505200"/>
              <a:gd name="connsiteX64" fmla="*/ 217159 w 6736492"/>
              <a:gd name="connsiteY64" fmla="*/ 1803400 h 3505200"/>
              <a:gd name="connsiteX65" fmla="*/ 352625 w 6736492"/>
              <a:gd name="connsiteY65" fmla="*/ 1811866 h 3505200"/>
              <a:gd name="connsiteX66" fmla="*/ 505025 w 6736492"/>
              <a:gd name="connsiteY66" fmla="*/ 1854200 h 3505200"/>
              <a:gd name="connsiteX67" fmla="*/ 589692 w 6736492"/>
              <a:gd name="connsiteY67" fmla="*/ 1871133 h 3505200"/>
              <a:gd name="connsiteX68" fmla="*/ 784425 w 6736492"/>
              <a:gd name="connsiteY68" fmla="*/ 1888066 h 3505200"/>
              <a:gd name="connsiteX69" fmla="*/ 835225 w 6736492"/>
              <a:gd name="connsiteY69" fmla="*/ 1896533 h 3505200"/>
              <a:gd name="connsiteX70" fmla="*/ 869092 w 6736492"/>
              <a:gd name="connsiteY70" fmla="*/ 1905000 h 3505200"/>
              <a:gd name="connsiteX71" fmla="*/ 987625 w 6736492"/>
              <a:gd name="connsiteY71" fmla="*/ 1913466 h 3505200"/>
              <a:gd name="connsiteX72" fmla="*/ 1258559 w 6736492"/>
              <a:gd name="connsiteY72" fmla="*/ 1938866 h 3505200"/>
              <a:gd name="connsiteX73" fmla="*/ 1292425 w 6736492"/>
              <a:gd name="connsiteY73" fmla="*/ 1947333 h 3505200"/>
              <a:gd name="connsiteX74" fmla="*/ 1334759 w 6736492"/>
              <a:gd name="connsiteY74" fmla="*/ 1955800 h 3505200"/>
              <a:gd name="connsiteX75" fmla="*/ 1419425 w 6736492"/>
              <a:gd name="connsiteY75" fmla="*/ 1981200 h 3505200"/>
              <a:gd name="connsiteX76" fmla="*/ 1478692 w 6736492"/>
              <a:gd name="connsiteY76" fmla="*/ 1989666 h 3505200"/>
              <a:gd name="connsiteX77" fmla="*/ 1537959 w 6736492"/>
              <a:gd name="connsiteY77" fmla="*/ 2006600 h 3505200"/>
              <a:gd name="connsiteX78" fmla="*/ 1580292 w 6736492"/>
              <a:gd name="connsiteY78" fmla="*/ 2015066 h 3505200"/>
              <a:gd name="connsiteX79" fmla="*/ 1605692 w 6736492"/>
              <a:gd name="connsiteY79" fmla="*/ 2023533 h 3505200"/>
              <a:gd name="connsiteX80" fmla="*/ 1639559 w 6736492"/>
              <a:gd name="connsiteY80" fmla="*/ 2032000 h 3505200"/>
              <a:gd name="connsiteX81" fmla="*/ 1715759 w 6736492"/>
              <a:gd name="connsiteY81" fmla="*/ 2091266 h 3505200"/>
              <a:gd name="connsiteX82" fmla="*/ 1715759 w 6736492"/>
              <a:gd name="connsiteY82" fmla="*/ 2091266 h 3505200"/>
              <a:gd name="connsiteX83" fmla="*/ 1783492 w 6736492"/>
              <a:gd name="connsiteY83" fmla="*/ 2142066 h 3505200"/>
              <a:gd name="connsiteX84" fmla="*/ 1808892 w 6736492"/>
              <a:gd name="connsiteY84" fmla="*/ 2150533 h 3505200"/>
              <a:gd name="connsiteX85" fmla="*/ 1902025 w 6736492"/>
              <a:gd name="connsiteY85" fmla="*/ 2201333 h 3505200"/>
              <a:gd name="connsiteX86" fmla="*/ 1969759 w 6736492"/>
              <a:gd name="connsiteY86" fmla="*/ 2243666 h 3505200"/>
              <a:gd name="connsiteX87" fmla="*/ 2020559 w 6736492"/>
              <a:gd name="connsiteY87" fmla="*/ 2269066 h 3505200"/>
              <a:gd name="connsiteX88" fmla="*/ 2105225 w 6736492"/>
              <a:gd name="connsiteY88" fmla="*/ 2294466 h 3505200"/>
              <a:gd name="connsiteX89" fmla="*/ 2139092 w 6736492"/>
              <a:gd name="connsiteY89" fmla="*/ 2311400 h 3505200"/>
              <a:gd name="connsiteX90" fmla="*/ 2249159 w 6736492"/>
              <a:gd name="connsiteY90" fmla="*/ 2336800 h 3505200"/>
              <a:gd name="connsiteX91" fmla="*/ 2325359 w 6736492"/>
              <a:gd name="connsiteY91" fmla="*/ 2362200 h 3505200"/>
              <a:gd name="connsiteX92" fmla="*/ 2410025 w 6736492"/>
              <a:gd name="connsiteY92" fmla="*/ 2387600 h 3505200"/>
              <a:gd name="connsiteX93" fmla="*/ 2460825 w 6736492"/>
              <a:gd name="connsiteY93" fmla="*/ 2413000 h 3505200"/>
              <a:gd name="connsiteX94" fmla="*/ 2511625 w 6736492"/>
              <a:gd name="connsiteY94" fmla="*/ 2421466 h 3505200"/>
              <a:gd name="connsiteX95" fmla="*/ 2553959 w 6736492"/>
              <a:gd name="connsiteY95" fmla="*/ 2438400 h 3505200"/>
              <a:gd name="connsiteX96" fmla="*/ 2604759 w 6736492"/>
              <a:gd name="connsiteY96" fmla="*/ 2455333 h 3505200"/>
              <a:gd name="connsiteX97" fmla="*/ 2714825 w 6736492"/>
              <a:gd name="connsiteY97" fmla="*/ 2514600 h 3505200"/>
              <a:gd name="connsiteX98" fmla="*/ 2740225 w 6736492"/>
              <a:gd name="connsiteY98" fmla="*/ 2531533 h 3505200"/>
              <a:gd name="connsiteX99" fmla="*/ 2816425 w 6736492"/>
              <a:gd name="connsiteY99" fmla="*/ 2556933 h 3505200"/>
              <a:gd name="connsiteX100" fmla="*/ 2901092 w 6736492"/>
              <a:gd name="connsiteY100" fmla="*/ 2590800 h 3505200"/>
              <a:gd name="connsiteX101" fmla="*/ 2934959 w 6736492"/>
              <a:gd name="connsiteY101" fmla="*/ 2607733 h 3505200"/>
              <a:gd name="connsiteX102" fmla="*/ 2985759 w 6736492"/>
              <a:gd name="connsiteY102" fmla="*/ 2616200 h 3505200"/>
              <a:gd name="connsiteX103" fmla="*/ 3036559 w 6736492"/>
              <a:gd name="connsiteY103" fmla="*/ 2633133 h 3505200"/>
              <a:gd name="connsiteX104" fmla="*/ 3155092 w 6736492"/>
              <a:gd name="connsiteY104" fmla="*/ 2658533 h 3505200"/>
              <a:gd name="connsiteX105" fmla="*/ 3197425 w 6736492"/>
              <a:gd name="connsiteY105" fmla="*/ 2675466 h 3505200"/>
              <a:gd name="connsiteX106" fmla="*/ 3231292 w 6736492"/>
              <a:gd name="connsiteY106" fmla="*/ 2692400 h 3505200"/>
              <a:gd name="connsiteX107" fmla="*/ 3282092 w 6736492"/>
              <a:gd name="connsiteY107" fmla="*/ 2700866 h 3505200"/>
              <a:gd name="connsiteX108" fmla="*/ 3324425 w 6736492"/>
              <a:gd name="connsiteY108" fmla="*/ 2726266 h 3505200"/>
              <a:gd name="connsiteX109" fmla="*/ 3392159 w 6736492"/>
              <a:gd name="connsiteY109" fmla="*/ 2751666 h 3505200"/>
              <a:gd name="connsiteX110" fmla="*/ 3426025 w 6736492"/>
              <a:gd name="connsiteY110" fmla="*/ 2777066 h 3505200"/>
              <a:gd name="connsiteX111" fmla="*/ 3451425 w 6736492"/>
              <a:gd name="connsiteY111" fmla="*/ 2785533 h 3505200"/>
              <a:gd name="connsiteX112" fmla="*/ 3485292 w 6736492"/>
              <a:gd name="connsiteY112" fmla="*/ 2802466 h 3505200"/>
              <a:gd name="connsiteX113" fmla="*/ 3595359 w 6736492"/>
              <a:gd name="connsiteY113" fmla="*/ 2827866 h 3505200"/>
              <a:gd name="connsiteX114" fmla="*/ 3713892 w 6736492"/>
              <a:gd name="connsiteY114" fmla="*/ 2853266 h 3505200"/>
              <a:gd name="connsiteX115" fmla="*/ 3739292 w 6736492"/>
              <a:gd name="connsiteY115" fmla="*/ 2870200 h 3505200"/>
              <a:gd name="connsiteX116" fmla="*/ 3840892 w 6736492"/>
              <a:gd name="connsiteY116" fmla="*/ 2878666 h 3505200"/>
              <a:gd name="connsiteX117" fmla="*/ 3908625 w 6736492"/>
              <a:gd name="connsiteY117" fmla="*/ 2887133 h 3505200"/>
              <a:gd name="connsiteX118" fmla="*/ 3950959 w 6736492"/>
              <a:gd name="connsiteY118" fmla="*/ 2895600 h 3505200"/>
              <a:gd name="connsiteX119" fmla="*/ 4077959 w 6736492"/>
              <a:gd name="connsiteY119" fmla="*/ 2904066 h 3505200"/>
              <a:gd name="connsiteX120" fmla="*/ 4179559 w 6736492"/>
              <a:gd name="connsiteY120" fmla="*/ 2921000 h 3505200"/>
              <a:gd name="connsiteX121" fmla="*/ 4408159 w 6736492"/>
              <a:gd name="connsiteY121" fmla="*/ 2929466 h 3505200"/>
              <a:gd name="connsiteX122" fmla="*/ 4602892 w 6736492"/>
              <a:gd name="connsiteY122" fmla="*/ 2937933 h 3505200"/>
              <a:gd name="connsiteX123" fmla="*/ 4696025 w 6736492"/>
              <a:gd name="connsiteY123" fmla="*/ 2946400 h 3505200"/>
              <a:gd name="connsiteX124" fmla="*/ 4780692 w 6736492"/>
              <a:gd name="connsiteY124" fmla="*/ 2971800 h 3505200"/>
              <a:gd name="connsiteX125" fmla="*/ 4907692 w 6736492"/>
              <a:gd name="connsiteY125" fmla="*/ 2988733 h 3505200"/>
              <a:gd name="connsiteX126" fmla="*/ 5195559 w 6736492"/>
              <a:gd name="connsiteY126" fmla="*/ 3005666 h 3505200"/>
              <a:gd name="connsiteX127" fmla="*/ 5220959 w 6736492"/>
              <a:gd name="connsiteY127" fmla="*/ 3014133 h 3505200"/>
              <a:gd name="connsiteX128" fmla="*/ 5246359 w 6736492"/>
              <a:gd name="connsiteY128" fmla="*/ 3031066 h 3505200"/>
              <a:gd name="connsiteX129" fmla="*/ 5288692 w 6736492"/>
              <a:gd name="connsiteY129" fmla="*/ 3039533 h 3505200"/>
              <a:gd name="connsiteX130" fmla="*/ 5322559 w 6736492"/>
              <a:gd name="connsiteY130" fmla="*/ 3056466 h 3505200"/>
              <a:gd name="connsiteX131" fmla="*/ 5356425 w 6736492"/>
              <a:gd name="connsiteY131" fmla="*/ 3064933 h 3505200"/>
              <a:gd name="connsiteX132" fmla="*/ 5381825 w 6736492"/>
              <a:gd name="connsiteY132" fmla="*/ 3073400 h 3505200"/>
              <a:gd name="connsiteX133" fmla="*/ 5458025 w 6736492"/>
              <a:gd name="connsiteY133" fmla="*/ 3107266 h 3505200"/>
              <a:gd name="connsiteX134" fmla="*/ 5483425 w 6736492"/>
              <a:gd name="connsiteY134" fmla="*/ 3115733 h 3505200"/>
              <a:gd name="connsiteX135" fmla="*/ 5542692 w 6736492"/>
              <a:gd name="connsiteY135" fmla="*/ 3158066 h 3505200"/>
              <a:gd name="connsiteX136" fmla="*/ 5568092 w 6736492"/>
              <a:gd name="connsiteY136" fmla="*/ 3166533 h 3505200"/>
              <a:gd name="connsiteX137" fmla="*/ 5593492 w 6736492"/>
              <a:gd name="connsiteY137" fmla="*/ 3183466 h 3505200"/>
              <a:gd name="connsiteX138" fmla="*/ 5618892 w 6736492"/>
              <a:gd name="connsiteY138" fmla="*/ 3191933 h 3505200"/>
              <a:gd name="connsiteX139" fmla="*/ 5644292 w 6736492"/>
              <a:gd name="connsiteY139" fmla="*/ 3208866 h 3505200"/>
              <a:gd name="connsiteX140" fmla="*/ 5695092 w 6736492"/>
              <a:gd name="connsiteY140" fmla="*/ 3217333 h 3505200"/>
              <a:gd name="connsiteX141" fmla="*/ 5728959 w 6736492"/>
              <a:gd name="connsiteY141" fmla="*/ 3234266 h 3505200"/>
              <a:gd name="connsiteX142" fmla="*/ 5745892 w 6736492"/>
              <a:gd name="connsiteY142" fmla="*/ 3251200 h 3505200"/>
              <a:gd name="connsiteX143" fmla="*/ 5847492 w 6736492"/>
              <a:gd name="connsiteY143" fmla="*/ 3268133 h 3505200"/>
              <a:gd name="connsiteX144" fmla="*/ 5872892 w 6736492"/>
              <a:gd name="connsiteY144" fmla="*/ 3285066 h 3505200"/>
              <a:gd name="connsiteX145" fmla="*/ 6033759 w 6736492"/>
              <a:gd name="connsiteY145" fmla="*/ 3302000 h 3505200"/>
              <a:gd name="connsiteX146" fmla="*/ 6093025 w 6736492"/>
              <a:gd name="connsiteY146" fmla="*/ 3318933 h 3505200"/>
              <a:gd name="connsiteX147" fmla="*/ 6135359 w 6736492"/>
              <a:gd name="connsiteY147" fmla="*/ 3335866 h 3505200"/>
              <a:gd name="connsiteX148" fmla="*/ 6160759 w 6736492"/>
              <a:gd name="connsiteY148" fmla="*/ 3344333 h 3505200"/>
              <a:gd name="connsiteX149" fmla="*/ 6194625 w 6736492"/>
              <a:gd name="connsiteY149" fmla="*/ 3361266 h 3505200"/>
              <a:gd name="connsiteX150" fmla="*/ 6245425 w 6736492"/>
              <a:gd name="connsiteY150" fmla="*/ 3386666 h 3505200"/>
              <a:gd name="connsiteX151" fmla="*/ 6330092 w 6736492"/>
              <a:gd name="connsiteY151" fmla="*/ 3403600 h 3505200"/>
              <a:gd name="connsiteX152" fmla="*/ 6431692 w 6736492"/>
              <a:gd name="connsiteY152" fmla="*/ 3420533 h 3505200"/>
              <a:gd name="connsiteX153" fmla="*/ 6457092 w 6736492"/>
              <a:gd name="connsiteY153" fmla="*/ 3429000 h 3505200"/>
              <a:gd name="connsiteX154" fmla="*/ 6490959 w 6736492"/>
              <a:gd name="connsiteY154" fmla="*/ 3437466 h 3505200"/>
              <a:gd name="connsiteX155" fmla="*/ 6541759 w 6736492"/>
              <a:gd name="connsiteY155" fmla="*/ 3454400 h 3505200"/>
              <a:gd name="connsiteX156" fmla="*/ 6567159 w 6736492"/>
              <a:gd name="connsiteY156" fmla="*/ 3462866 h 3505200"/>
              <a:gd name="connsiteX157" fmla="*/ 6651825 w 6736492"/>
              <a:gd name="connsiteY157" fmla="*/ 3479800 h 3505200"/>
              <a:gd name="connsiteX158" fmla="*/ 6702625 w 6736492"/>
              <a:gd name="connsiteY158" fmla="*/ 3496733 h 3505200"/>
              <a:gd name="connsiteX159" fmla="*/ 6728025 w 6736492"/>
              <a:gd name="connsiteY159" fmla="*/ 3505200 h 3505200"/>
              <a:gd name="connsiteX160" fmla="*/ 6736492 w 6736492"/>
              <a:gd name="connsiteY160" fmla="*/ 3471333 h 3505200"/>
              <a:gd name="connsiteX161" fmla="*/ 6728025 w 6736492"/>
              <a:gd name="connsiteY161" fmla="*/ 3437466 h 3505200"/>
              <a:gd name="connsiteX162" fmla="*/ 6719559 w 6736492"/>
              <a:gd name="connsiteY162" fmla="*/ 3412066 h 3505200"/>
              <a:gd name="connsiteX163" fmla="*/ 6677225 w 6736492"/>
              <a:gd name="connsiteY163" fmla="*/ 3361266 h 3505200"/>
              <a:gd name="connsiteX164" fmla="*/ 6651825 w 6736492"/>
              <a:gd name="connsiteY164" fmla="*/ 3276600 h 3505200"/>
              <a:gd name="connsiteX165" fmla="*/ 6626425 w 6736492"/>
              <a:gd name="connsiteY165" fmla="*/ 3107266 h 3505200"/>
              <a:gd name="connsiteX166" fmla="*/ 6617959 w 6736492"/>
              <a:gd name="connsiteY166" fmla="*/ 3039533 h 3505200"/>
              <a:gd name="connsiteX167" fmla="*/ 6304692 w 6736492"/>
              <a:gd name="connsiteY167" fmla="*/ 3014133 h 3505200"/>
              <a:gd name="connsiteX168" fmla="*/ 6253892 w 6736492"/>
              <a:gd name="connsiteY168" fmla="*/ 3005666 h 3505200"/>
              <a:gd name="connsiteX169" fmla="*/ 6186159 w 6736492"/>
              <a:gd name="connsiteY169" fmla="*/ 2988733 h 3505200"/>
              <a:gd name="connsiteX170" fmla="*/ 6084559 w 6736492"/>
              <a:gd name="connsiteY170" fmla="*/ 2980266 h 3505200"/>
              <a:gd name="connsiteX171" fmla="*/ 6042225 w 6736492"/>
              <a:gd name="connsiteY171" fmla="*/ 2971800 h 3505200"/>
              <a:gd name="connsiteX172" fmla="*/ 5966025 w 6736492"/>
              <a:gd name="connsiteY172" fmla="*/ 2963333 h 3505200"/>
              <a:gd name="connsiteX173" fmla="*/ 5932159 w 6736492"/>
              <a:gd name="connsiteY173" fmla="*/ 2946400 h 3505200"/>
              <a:gd name="connsiteX174" fmla="*/ 5881359 w 6736492"/>
              <a:gd name="connsiteY174" fmla="*/ 2937933 h 3505200"/>
              <a:gd name="connsiteX175" fmla="*/ 5822092 w 6736492"/>
              <a:gd name="connsiteY175" fmla="*/ 2912533 h 3505200"/>
              <a:gd name="connsiteX176" fmla="*/ 5678159 w 6736492"/>
              <a:gd name="connsiteY176" fmla="*/ 2887133 h 3505200"/>
              <a:gd name="connsiteX177" fmla="*/ 5601959 w 6736492"/>
              <a:gd name="connsiteY177" fmla="*/ 2861733 h 3505200"/>
              <a:gd name="connsiteX178" fmla="*/ 5576559 w 6736492"/>
              <a:gd name="connsiteY178" fmla="*/ 2853266 h 3505200"/>
              <a:gd name="connsiteX179" fmla="*/ 5551159 w 6736492"/>
              <a:gd name="connsiteY179" fmla="*/ 2844800 h 3505200"/>
              <a:gd name="connsiteX180" fmla="*/ 5483425 w 6736492"/>
              <a:gd name="connsiteY180" fmla="*/ 2810933 h 3505200"/>
              <a:gd name="connsiteX181" fmla="*/ 5441092 w 6736492"/>
              <a:gd name="connsiteY181" fmla="*/ 2794000 h 3505200"/>
              <a:gd name="connsiteX182" fmla="*/ 5381825 w 6736492"/>
              <a:gd name="connsiteY182" fmla="*/ 2760133 h 3505200"/>
              <a:gd name="connsiteX183" fmla="*/ 5331025 w 6736492"/>
              <a:gd name="connsiteY183" fmla="*/ 2743200 h 3505200"/>
              <a:gd name="connsiteX184" fmla="*/ 5305625 w 6736492"/>
              <a:gd name="connsiteY184" fmla="*/ 2726266 h 3505200"/>
              <a:gd name="connsiteX185" fmla="*/ 5263292 w 6736492"/>
              <a:gd name="connsiteY185" fmla="*/ 2709333 h 3505200"/>
              <a:gd name="connsiteX186" fmla="*/ 5237892 w 6736492"/>
              <a:gd name="connsiteY186" fmla="*/ 2700866 h 3505200"/>
              <a:gd name="connsiteX187" fmla="*/ 5212492 w 6736492"/>
              <a:gd name="connsiteY187" fmla="*/ 2683933 h 3505200"/>
              <a:gd name="connsiteX188" fmla="*/ 5127825 w 6736492"/>
              <a:gd name="connsiteY188" fmla="*/ 2667000 h 3505200"/>
              <a:gd name="connsiteX189" fmla="*/ 5068559 w 6736492"/>
              <a:gd name="connsiteY189" fmla="*/ 2650066 h 3505200"/>
              <a:gd name="connsiteX190" fmla="*/ 5017759 w 6736492"/>
              <a:gd name="connsiteY190" fmla="*/ 2641600 h 3505200"/>
              <a:gd name="connsiteX191" fmla="*/ 4983892 w 6736492"/>
              <a:gd name="connsiteY191" fmla="*/ 2633133 h 3505200"/>
              <a:gd name="connsiteX192" fmla="*/ 4941559 w 6736492"/>
              <a:gd name="connsiteY192" fmla="*/ 2624666 h 3505200"/>
              <a:gd name="connsiteX193" fmla="*/ 4916159 w 6736492"/>
              <a:gd name="connsiteY193" fmla="*/ 2607733 h 3505200"/>
              <a:gd name="connsiteX194" fmla="*/ 4823025 w 6736492"/>
              <a:gd name="connsiteY194" fmla="*/ 2590800 h 3505200"/>
              <a:gd name="connsiteX195" fmla="*/ 4755292 w 6736492"/>
              <a:gd name="connsiteY195" fmla="*/ 2582333 h 3505200"/>
              <a:gd name="connsiteX196" fmla="*/ 4704492 w 6736492"/>
              <a:gd name="connsiteY196" fmla="*/ 2573866 h 3505200"/>
              <a:gd name="connsiteX197" fmla="*/ 4628292 w 6736492"/>
              <a:gd name="connsiteY197" fmla="*/ 2565400 h 3505200"/>
              <a:gd name="connsiteX198" fmla="*/ 4535159 w 6736492"/>
              <a:gd name="connsiteY198" fmla="*/ 2540000 h 3505200"/>
              <a:gd name="connsiteX199" fmla="*/ 4501292 w 6736492"/>
              <a:gd name="connsiteY199" fmla="*/ 2531533 h 3505200"/>
              <a:gd name="connsiteX200" fmla="*/ 4458959 w 6736492"/>
              <a:gd name="connsiteY200" fmla="*/ 2523066 h 3505200"/>
              <a:gd name="connsiteX201" fmla="*/ 4408159 w 6736492"/>
              <a:gd name="connsiteY201" fmla="*/ 2506133 h 3505200"/>
              <a:gd name="connsiteX202" fmla="*/ 4331959 w 6736492"/>
              <a:gd name="connsiteY202" fmla="*/ 2497666 h 3505200"/>
              <a:gd name="connsiteX203" fmla="*/ 4306559 w 6736492"/>
              <a:gd name="connsiteY203" fmla="*/ 2480733 h 3505200"/>
              <a:gd name="connsiteX204" fmla="*/ 4213425 w 6736492"/>
              <a:gd name="connsiteY204" fmla="*/ 2446866 h 3505200"/>
              <a:gd name="connsiteX205" fmla="*/ 4171092 w 6736492"/>
              <a:gd name="connsiteY205" fmla="*/ 2429933 h 3505200"/>
              <a:gd name="connsiteX206" fmla="*/ 4137225 w 6736492"/>
              <a:gd name="connsiteY206" fmla="*/ 2413000 h 3505200"/>
              <a:gd name="connsiteX207" fmla="*/ 4094892 w 6736492"/>
              <a:gd name="connsiteY207" fmla="*/ 2396066 h 3505200"/>
              <a:gd name="connsiteX208" fmla="*/ 4069492 w 6736492"/>
              <a:gd name="connsiteY208" fmla="*/ 2379133 h 3505200"/>
              <a:gd name="connsiteX209" fmla="*/ 4001759 w 6736492"/>
              <a:gd name="connsiteY209" fmla="*/ 2370666 h 3505200"/>
              <a:gd name="connsiteX210" fmla="*/ 3925559 w 6736492"/>
              <a:gd name="connsiteY210" fmla="*/ 2336800 h 3505200"/>
              <a:gd name="connsiteX211" fmla="*/ 3900159 w 6736492"/>
              <a:gd name="connsiteY211" fmla="*/ 2328333 h 3505200"/>
              <a:gd name="connsiteX212" fmla="*/ 3874759 w 6736492"/>
              <a:gd name="connsiteY212" fmla="*/ 2319866 h 3505200"/>
              <a:gd name="connsiteX213" fmla="*/ 3764692 w 6736492"/>
              <a:gd name="connsiteY213" fmla="*/ 2286000 h 3505200"/>
              <a:gd name="connsiteX214" fmla="*/ 3722359 w 6736492"/>
              <a:gd name="connsiteY214" fmla="*/ 2269066 h 3505200"/>
              <a:gd name="connsiteX215" fmla="*/ 3654625 w 6736492"/>
              <a:gd name="connsiteY215" fmla="*/ 2235200 h 3505200"/>
              <a:gd name="connsiteX216" fmla="*/ 3603825 w 6736492"/>
              <a:gd name="connsiteY216" fmla="*/ 2226733 h 3505200"/>
              <a:gd name="connsiteX217" fmla="*/ 3553025 w 6736492"/>
              <a:gd name="connsiteY217" fmla="*/ 2192866 h 3505200"/>
              <a:gd name="connsiteX218" fmla="*/ 3502225 w 6736492"/>
              <a:gd name="connsiteY218" fmla="*/ 2175933 h 3505200"/>
              <a:gd name="connsiteX219" fmla="*/ 3459892 w 6736492"/>
              <a:gd name="connsiteY219" fmla="*/ 2159000 h 3505200"/>
              <a:gd name="connsiteX220" fmla="*/ 3341359 w 6736492"/>
              <a:gd name="connsiteY220" fmla="*/ 2142066 h 3505200"/>
              <a:gd name="connsiteX221" fmla="*/ 3248225 w 6736492"/>
              <a:gd name="connsiteY221" fmla="*/ 2133600 h 3505200"/>
              <a:gd name="connsiteX222" fmla="*/ 3172025 w 6736492"/>
              <a:gd name="connsiteY222" fmla="*/ 2108200 h 3505200"/>
              <a:gd name="connsiteX223" fmla="*/ 3129692 w 6736492"/>
              <a:gd name="connsiteY223" fmla="*/ 2099733 h 3505200"/>
              <a:gd name="connsiteX224" fmla="*/ 3095825 w 6736492"/>
              <a:gd name="connsiteY224" fmla="*/ 2082800 h 3505200"/>
              <a:gd name="connsiteX225" fmla="*/ 3053492 w 6736492"/>
              <a:gd name="connsiteY225" fmla="*/ 2074333 h 3505200"/>
              <a:gd name="connsiteX226" fmla="*/ 2977292 w 6736492"/>
              <a:gd name="connsiteY226" fmla="*/ 2057400 h 3505200"/>
              <a:gd name="connsiteX227" fmla="*/ 2850292 w 6736492"/>
              <a:gd name="connsiteY227" fmla="*/ 2032000 h 3505200"/>
              <a:gd name="connsiteX228" fmla="*/ 2782559 w 6736492"/>
              <a:gd name="connsiteY228" fmla="*/ 2006600 h 3505200"/>
              <a:gd name="connsiteX229" fmla="*/ 2740225 w 6736492"/>
              <a:gd name="connsiteY229" fmla="*/ 1989666 h 3505200"/>
              <a:gd name="connsiteX230" fmla="*/ 2664025 w 6736492"/>
              <a:gd name="connsiteY230" fmla="*/ 1972733 h 3505200"/>
              <a:gd name="connsiteX231" fmla="*/ 2587825 w 6736492"/>
              <a:gd name="connsiteY231" fmla="*/ 1947333 h 3505200"/>
              <a:gd name="connsiteX232" fmla="*/ 2553959 w 6736492"/>
              <a:gd name="connsiteY232" fmla="*/ 1930400 h 3505200"/>
              <a:gd name="connsiteX233" fmla="*/ 2486225 w 6736492"/>
              <a:gd name="connsiteY233" fmla="*/ 1896533 h 3505200"/>
              <a:gd name="connsiteX234" fmla="*/ 2401559 w 6736492"/>
              <a:gd name="connsiteY234" fmla="*/ 1879600 h 3505200"/>
              <a:gd name="connsiteX235" fmla="*/ 2376159 w 6736492"/>
              <a:gd name="connsiteY235" fmla="*/ 1871133 h 3505200"/>
              <a:gd name="connsiteX236" fmla="*/ 2266092 w 6736492"/>
              <a:gd name="connsiteY236" fmla="*/ 1845733 h 3505200"/>
              <a:gd name="connsiteX237" fmla="*/ 2172959 w 6736492"/>
              <a:gd name="connsiteY237" fmla="*/ 1837266 h 3505200"/>
              <a:gd name="connsiteX238" fmla="*/ 1961292 w 6736492"/>
              <a:gd name="connsiteY238" fmla="*/ 1811866 h 3505200"/>
              <a:gd name="connsiteX239" fmla="*/ 1910492 w 6736492"/>
              <a:gd name="connsiteY239" fmla="*/ 1794933 h 3505200"/>
              <a:gd name="connsiteX240" fmla="*/ 1851225 w 6736492"/>
              <a:gd name="connsiteY240" fmla="*/ 1786466 h 3505200"/>
              <a:gd name="connsiteX241" fmla="*/ 1808892 w 6736492"/>
              <a:gd name="connsiteY241" fmla="*/ 1778000 h 3505200"/>
              <a:gd name="connsiteX242" fmla="*/ 1766559 w 6736492"/>
              <a:gd name="connsiteY242" fmla="*/ 1761066 h 3505200"/>
              <a:gd name="connsiteX243" fmla="*/ 1732692 w 6736492"/>
              <a:gd name="connsiteY243" fmla="*/ 1752600 h 3505200"/>
              <a:gd name="connsiteX244" fmla="*/ 1775025 w 6736492"/>
              <a:gd name="connsiteY244" fmla="*/ 1744133 h 3505200"/>
              <a:gd name="connsiteX245" fmla="*/ 1825825 w 6736492"/>
              <a:gd name="connsiteY245" fmla="*/ 1735666 h 3505200"/>
              <a:gd name="connsiteX246" fmla="*/ 1851225 w 6736492"/>
              <a:gd name="connsiteY246" fmla="*/ 1718733 h 3505200"/>
              <a:gd name="connsiteX247" fmla="*/ 1918959 w 6736492"/>
              <a:gd name="connsiteY247" fmla="*/ 1710266 h 3505200"/>
              <a:gd name="connsiteX248" fmla="*/ 1978225 w 6736492"/>
              <a:gd name="connsiteY248" fmla="*/ 1701800 h 3505200"/>
              <a:gd name="connsiteX249" fmla="*/ 2003625 w 6736492"/>
              <a:gd name="connsiteY249" fmla="*/ 1693333 h 3505200"/>
              <a:gd name="connsiteX250" fmla="*/ 2130625 w 6736492"/>
              <a:gd name="connsiteY250" fmla="*/ 1676400 h 3505200"/>
              <a:gd name="connsiteX251" fmla="*/ 2164492 w 6736492"/>
              <a:gd name="connsiteY251" fmla="*/ 1667933 h 3505200"/>
              <a:gd name="connsiteX252" fmla="*/ 2240692 w 6736492"/>
              <a:gd name="connsiteY252" fmla="*/ 1659466 h 3505200"/>
              <a:gd name="connsiteX253" fmla="*/ 2274559 w 6736492"/>
              <a:gd name="connsiteY253" fmla="*/ 1642533 h 3505200"/>
              <a:gd name="connsiteX254" fmla="*/ 2299959 w 6736492"/>
              <a:gd name="connsiteY254" fmla="*/ 1634066 h 3505200"/>
              <a:gd name="connsiteX255" fmla="*/ 2426959 w 6736492"/>
              <a:gd name="connsiteY255" fmla="*/ 1617133 h 3505200"/>
              <a:gd name="connsiteX256" fmla="*/ 2469292 w 6736492"/>
              <a:gd name="connsiteY256" fmla="*/ 1608666 h 3505200"/>
              <a:gd name="connsiteX257" fmla="*/ 2494692 w 6736492"/>
              <a:gd name="connsiteY257" fmla="*/ 1591733 h 3505200"/>
              <a:gd name="connsiteX258" fmla="*/ 2638625 w 6736492"/>
              <a:gd name="connsiteY258" fmla="*/ 1583266 h 3505200"/>
              <a:gd name="connsiteX259" fmla="*/ 2706359 w 6736492"/>
              <a:gd name="connsiteY259" fmla="*/ 1574800 h 3505200"/>
              <a:gd name="connsiteX260" fmla="*/ 2731759 w 6736492"/>
              <a:gd name="connsiteY260" fmla="*/ 1566333 h 3505200"/>
              <a:gd name="connsiteX261" fmla="*/ 2765625 w 6736492"/>
              <a:gd name="connsiteY261" fmla="*/ 1557866 h 3505200"/>
              <a:gd name="connsiteX262" fmla="*/ 2807959 w 6736492"/>
              <a:gd name="connsiteY262" fmla="*/ 1540933 h 3505200"/>
              <a:gd name="connsiteX263" fmla="*/ 2884159 w 6736492"/>
              <a:gd name="connsiteY263" fmla="*/ 1524000 h 3505200"/>
              <a:gd name="connsiteX264" fmla="*/ 2918025 w 6736492"/>
              <a:gd name="connsiteY264" fmla="*/ 1507066 h 3505200"/>
              <a:gd name="connsiteX265" fmla="*/ 2977292 w 6736492"/>
              <a:gd name="connsiteY265" fmla="*/ 1490133 h 3505200"/>
              <a:gd name="connsiteX266" fmla="*/ 3053492 w 6736492"/>
              <a:gd name="connsiteY266" fmla="*/ 1464733 h 3505200"/>
              <a:gd name="connsiteX267" fmla="*/ 3078892 w 6736492"/>
              <a:gd name="connsiteY267" fmla="*/ 1456266 h 3505200"/>
              <a:gd name="connsiteX268" fmla="*/ 3104292 w 6736492"/>
              <a:gd name="connsiteY268" fmla="*/ 1447800 h 3505200"/>
              <a:gd name="connsiteX269" fmla="*/ 3172025 w 6736492"/>
              <a:gd name="connsiteY269" fmla="*/ 1422400 h 3505200"/>
              <a:gd name="connsiteX270" fmla="*/ 3222825 w 6736492"/>
              <a:gd name="connsiteY270" fmla="*/ 1405466 h 3505200"/>
              <a:gd name="connsiteX271" fmla="*/ 3256692 w 6736492"/>
              <a:gd name="connsiteY271" fmla="*/ 1388533 h 3505200"/>
              <a:gd name="connsiteX272" fmla="*/ 3299025 w 6736492"/>
              <a:gd name="connsiteY272" fmla="*/ 1371600 h 3505200"/>
              <a:gd name="connsiteX273" fmla="*/ 3332892 w 6736492"/>
              <a:gd name="connsiteY273" fmla="*/ 1354666 h 3505200"/>
              <a:gd name="connsiteX274" fmla="*/ 3375225 w 6736492"/>
              <a:gd name="connsiteY274" fmla="*/ 1346200 h 3505200"/>
              <a:gd name="connsiteX275" fmla="*/ 3392159 w 6736492"/>
              <a:gd name="connsiteY275" fmla="*/ 1329266 h 3505200"/>
              <a:gd name="connsiteX276" fmla="*/ 3442959 w 6736492"/>
              <a:gd name="connsiteY276" fmla="*/ 1312333 h 3505200"/>
              <a:gd name="connsiteX277" fmla="*/ 3536092 w 6736492"/>
              <a:gd name="connsiteY277" fmla="*/ 1286933 h 3505200"/>
              <a:gd name="connsiteX278" fmla="*/ 3578425 w 6736492"/>
              <a:gd name="connsiteY278" fmla="*/ 1270000 h 3505200"/>
              <a:gd name="connsiteX279" fmla="*/ 3629225 w 6736492"/>
              <a:gd name="connsiteY279" fmla="*/ 1253066 h 3505200"/>
              <a:gd name="connsiteX280" fmla="*/ 3654625 w 6736492"/>
              <a:gd name="connsiteY280" fmla="*/ 1244600 h 3505200"/>
              <a:gd name="connsiteX281" fmla="*/ 3713892 w 6736492"/>
              <a:gd name="connsiteY281" fmla="*/ 1219200 h 3505200"/>
              <a:gd name="connsiteX282" fmla="*/ 3764692 w 6736492"/>
              <a:gd name="connsiteY282" fmla="*/ 1210733 h 3505200"/>
              <a:gd name="connsiteX283" fmla="*/ 3874759 w 6736492"/>
              <a:gd name="connsiteY283" fmla="*/ 1168400 h 3505200"/>
              <a:gd name="connsiteX284" fmla="*/ 4001759 w 6736492"/>
              <a:gd name="connsiteY284" fmla="*/ 1151466 h 3505200"/>
              <a:gd name="connsiteX285" fmla="*/ 4094892 w 6736492"/>
              <a:gd name="connsiteY285" fmla="*/ 1126066 h 3505200"/>
              <a:gd name="connsiteX286" fmla="*/ 4289625 w 6736492"/>
              <a:gd name="connsiteY286" fmla="*/ 1109133 h 3505200"/>
              <a:gd name="connsiteX287" fmla="*/ 4408159 w 6736492"/>
              <a:gd name="connsiteY287" fmla="*/ 1075266 h 3505200"/>
              <a:gd name="connsiteX288" fmla="*/ 4492825 w 6736492"/>
              <a:gd name="connsiteY288" fmla="*/ 1066800 h 3505200"/>
              <a:gd name="connsiteX289" fmla="*/ 4577492 w 6736492"/>
              <a:gd name="connsiteY289" fmla="*/ 1041400 h 3505200"/>
              <a:gd name="connsiteX290" fmla="*/ 4704492 w 6736492"/>
              <a:gd name="connsiteY290" fmla="*/ 1016000 h 3505200"/>
              <a:gd name="connsiteX291" fmla="*/ 4797625 w 6736492"/>
              <a:gd name="connsiteY291" fmla="*/ 1007533 h 3505200"/>
              <a:gd name="connsiteX292" fmla="*/ 4873825 w 6736492"/>
              <a:gd name="connsiteY292" fmla="*/ 990600 h 3505200"/>
              <a:gd name="connsiteX293" fmla="*/ 4983892 w 6736492"/>
              <a:gd name="connsiteY293" fmla="*/ 973666 h 3505200"/>
              <a:gd name="connsiteX294" fmla="*/ 5017759 w 6736492"/>
              <a:gd name="connsiteY294" fmla="*/ 965200 h 3505200"/>
              <a:gd name="connsiteX295" fmla="*/ 5136292 w 6736492"/>
              <a:gd name="connsiteY295" fmla="*/ 939800 h 3505200"/>
              <a:gd name="connsiteX296" fmla="*/ 5195559 w 6736492"/>
              <a:gd name="connsiteY296" fmla="*/ 914400 h 3505200"/>
              <a:gd name="connsiteX297" fmla="*/ 5237892 w 6736492"/>
              <a:gd name="connsiteY297" fmla="*/ 897466 h 3505200"/>
              <a:gd name="connsiteX298" fmla="*/ 5271759 w 6736492"/>
              <a:gd name="connsiteY298" fmla="*/ 889000 h 3505200"/>
              <a:gd name="connsiteX299" fmla="*/ 5322559 w 6736492"/>
              <a:gd name="connsiteY299" fmla="*/ 863600 h 3505200"/>
              <a:gd name="connsiteX300" fmla="*/ 5356425 w 6736492"/>
              <a:gd name="connsiteY300" fmla="*/ 855133 h 3505200"/>
              <a:gd name="connsiteX301" fmla="*/ 5432625 w 6736492"/>
              <a:gd name="connsiteY301" fmla="*/ 838200 h 3505200"/>
              <a:gd name="connsiteX302" fmla="*/ 5458025 w 6736492"/>
              <a:gd name="connsiteY302" fmla="*/ 829733 h 3505200"/>
              <a:gd name="connsiteX303" fmla="*/ 5491892 w 6736492"/>
              <a:gd name="connsiteY303" fmla="*/ 821266 h 3505200"/>
              <a:gd name="connsiteX304" fmla="*/ 5525759 w 6736492"/>
              <a:gd name="connsiteY304" fmla="*/ 795866 h 3505200"/>
              <a:gd name="connsiteX305" fmla="*/ 5661225 w 6736492"/>
              <a:gd name="connsiteY305" fmla="*/ 787400 h 3505200"/>
              <a:gd name="connsiteX306" fmla="*/ 5737425 w 6736492"/>
              <a:gd name="connsiteY306" fmla="*/ 778933 h 3505200"/>
              <a:gd name="connsiteX307" fmla="*/ 5822092 w 6736492"/>
              <a:gd name="connsiteY307" fmla="*/ 770466 h 3505200"/>
              <a:gd name="connsiteX308" fmla="*/ 5872892 w 6736492"/>
              <a:gd name="connsiteY308" fmla="*/ 762000 h 3505200"/>
              <a:gd name="connsiteX309" fmla="*/ 5932159 w 6736492"/>
              <a:gd name="connsiteY309" fmla="*/ 753533 h 3505200"/>
              <a:gd name="connsiteX310" fmla="*/ 5974492 w 6736492"/>
              <a:gd name="connsiteY310" fmla="*/ 745066 h 3505200"/>
              <a:gd name="connsiteX311" fmla="*/ 6042225 w 6736492"/>
              <a:gd name="connsiteY311" fmla="*/ 736600 h 3505200"/>
              <a:gd name="connsiteX312" fmla="*/ 6109959 w 6736492"/>
              <a:gd name="connsiteY312" fmla="*/ 719666 h 3505200"/>
              <a:gd name="connsiteX313" fmla="*/ 6186159 w 6736492"/>
              <a:gd name="connsiteY313" fmla="*/ 711200 h 3505200"/>
              <a:gd name="connsiteX314" fmla="*/ 6211559 w 6736492"/>
              <a:gd name="connsiteY314" fmla="*/ 694266 h 3505200"/>
              <a:gd name="connsiteX315" fmla="*/ 6296225 w 6736492"/>
              <a:gd name="connsiteY315" fmla="*/ 677333 h 3505200"/>
              <a:gd name="connsiteX316" fmla="*/ 6330092 w 6736492"/>
              <a:gd name="connsiteY316" fmla="*/ 668866 h 3505200"/>
              <a:gd name="connsiteX317" fmla="*/ 6389359 w 6736492"/>
              <a:gd name="connsiteY317" fmla="*/ 643466 h 3505200"/>
              <a:gd name="connsiteX318" fmla="*/ 6414759 w 6736492"/>
              <a:gd name="connsiteY318" fmla="*/ 626533 h 3505200"/>
              <a:gd name="connsiteX319" fmla="*/ 6499425 w 6736492"/>
              <a:gd name="connsiteY319" fmla="*/ 601133 h 3505200"/>
              <a:gd name="connsiteX320" fmla="*/ 6550225 w 6736492"/>
              <a:gd name="connsiteY320" fmla="*/ 575733 h 3505200"/>
              <a:gd name="connsiteX321" fmla="*/ 6575625 w 6736492"/>
              <a:gd name="connsiteY321" fmla="*/ 558800 h 3505200"/>
              <a:gd name="connsiteX322" fmla="*/ 6651825 w 6736492"/>
              <a:gd name="connsiteY322" fmla="*/ 533400 h 3505200"/>
              <a:gd name="connsiteX323" fmla="*/ 6677225 w 6736492"/>
              <a:gd name="connsiteY323" fmla="*/ 524933 h 3505200"/>
              <a:gd name="connsiteX324" fmla="*/ 6719559 w 6736492"/>
              <a:gd name="connsiteY324" fmla="*/ 491066 h 3505200"/>
              <a:gd name="connsiteX325" fmla="*/ 6711092 w 6736492"/>
              <a:gd name="connsiteY325" fmla="*/ 372533 h 3505200"/>
              <a:gd name="connsiteX326" fmla="*/ 6702625 w 6736492"/>
              <a:gd name="connsiteY326" fmla="*/ 76200 h 3505200"/>
              <a:gd name="connsiteX327" fmla="*/ 6685692 w 6736492"/>
              <a:gd name="connsiteY327" fmla="*/ 0 h 3505200"/>
              <a:gd name="connsiteX328" fmla="*/ 6660292 w 6736492"/>
              <a:gd name="connsiteY328" fmla="*/ 8466 h 3505200"/>
              <a:gd name="connsiteX329" fmla="*/ 6651825 w 6736492"/>
              <a:gd name="connsiteY329" fmla="*/ 33866 h 3505200"/>
              <a:gd name="connsiteX330" fmla="*/ 6660292 w 6736492"/>
              <a:gd name="connsiteY330"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274559 w 6736492"/>
              <a:gd name="connsiteY57" fmla="*/ 1227666 h 3505200"/>
              <a:gd name="connsiteX58" fmla="*/ 2249159 w 6736492"/>
              <a:gd name="connsiteY58" fmla="*/ 1236133 h 3505200"/>
              <a:gd name="connsiteX59" fmla="*/ 2198359 w 6736492"/>
              <a:gd name="connsiteY59" fmla="*/ 1244600 h 3505200"/>
              <a:gd name="connsiteX60" fmla="*/ 157892 w 6736492"/>
              <a:gd name="connsiteY60" fmla="*/ 1769533 h 3505200"/>
              <a:gd name="connsiteX61" fmla="*/ 132492 w 6736492"/>
              <a:gd name="connsiteY61" fmla="*/ 1778000 h 3505200"/>
              <a:gd name="connsiteX62" fmla="*/ 183292 w 6736492"/>
              <a:gd name="connsiteY62" fmla="*/ 1786466 h 3505200"/>
              <a:gd name="connsiteX63" fmla="*/ 217159 w 6736492"/>
              <a:gd name="connsiteY63" fmla="*/ 1803400 h 3505200"/>
              <a:gd name="connsiteX64" fmla="*/ 352625 w 6736492"/>
              <a:gd name="connsiteY64" fmla="*/ 1811866 h 3505200"/>
              <a:gd name="connsiteX65" fmla="*/ 505025 w 6736492"/>
              <a:gd name="connsiteY65" fmla="*/ 1854200 h 3505200"/>
              <a:gd name="connsiteX66" fmla="*/ 589692 w 6736492"/>
              <a:gd name="connsiteY66" fmla="*/ 1871133 h 3505200"/>
              <a:gd name="connsiteX67" fmla="*/ 784425 w 6736492"/>
              <a:gd name="connsiteY67" fmla="*/ 1888066 h 3505200"/>
              <a:gd name="connsiteX68" fmla="*/ 835225 w 6736492"/>
              <a:gd name="connsiteY68" fmla="*/ 1896533 h 3505200"/>
              <a:gd name="connsiteX69" fmla="*/ 869092 w 6736492"/>
              <a:gd name="connsiteY69" fmla="*/ 1905000 h 3505200"/>
              <a:gd name="connsiteX70" fmla="*/ 987625 w 6736492"/>
              <a:gd name="connsiteY70" fmla="*/ 1913466 h 3505200"/>
              <a:gd name="connsiteX71" fmla="*/ 1258559 w 6736492"/>
              <a:gd name="connsiteY71" fmla="*/ 1938866 h 3505200"/>
              <a:gd name="connsiteX72" fmla="*/ 1292425 w 6736492"/>
              <a:gd name="connsiteY72" fmla="*/ 1947333 h 3505200"/>
              <a:gd name="connsiteX73" fmla="*/ 1334759 w 6736492"/>
              <a:gd name="connsiteY73" fmla="*/ 1955800 h 3505200"/>
              <a:gd name="connsiteX74" fmla="*/ 1419425 w 6736492"/>
              <a:gd name="connsiteY74" fmla="*/ 1981200 h 3505200"/>
              <a:gd name="connsiteX75" fmla="*/ 1478692 w 6736492"/>
              <a:gd name="connsiteY75" fmla="*/ 1989666 h 3505200"/>
              <a:gd name="connsiteX76" fmla="*/ 1537959 w 6736492"/>
              <a:gd name="connsiteY76" fmla="*/ 2006600 h 3505200"/>
              <a:gd name="connsiteX77" fmla="*/ 1580292 w 6736492"/>
              <a:gd name="connsiteY77" fmla="*/ 2015066 h 3505200"/>
              <a:gd name="connsiteX78" fmla="*/ 1605692 w 6736492"/>
              <a:gd name="connsiteY78" fmla="*/ 2023533 h 3505200"/>
              <a:gd name="connsiteX79" fmla="*/ 1639559 w 6736492"/>
              <a:gd name="connsiteY79" fmla="*/ 2032000 h 3505200"/>
              <a:gd name="connsiteX80" fmla="*/ 1715759 w 6736492"/>
              <a:gd name="connsiteY80" fmla="*/ 2091266 h 3505200"/>
              <a:gd name="connsiteX81" fmla="*/ 1715759 w 6736492"/>
              <a:gd name="connsiteY81" fmla="*/ 2091266 h 3505200"/>
              <a:gd name="connsiteX82" fmla="*/ 1783492 w 6736492"/>
              <a:gd name="connsiteY82" fmla="*/ 2142066 h 3505200"/>
              <a:gd name="connsiteX83" fmla="*/ 1808892 w 6736492"/>
              <a:gd name="connsiteY83" fmla="*/ 2150533 h 3505200"/>
              <a:gd name="connsiteX84" fmla="*/ 1902025 w 6736492"/>
              <a:gd name="connsiteY84" fmla="*/ 2201333 h 3505200"/>
              <a:gd name="connsiteX85" fmla="*/ 1969759 w 6736492"/>
              <a:gd name="connsiteY85" fmla="*/ 2243666 h 3505200"/>
              <a:gd name="connsiteX86" fmla="*/ 2020559 w 6736492"/>
              <a:gd name="connsiteY86" fmla="*/ 2269066 h 3505200"/>
              <a:gd name="connsiteX87" fmla="*/ 2105225 w 6736492"/>
              <a:gd name="connsiteY87" fmla="*/ 2294466 h 3505200"/>
              <a:gd name="connsiteX88" fmla="*/ 2139092 w 6736492"/>
              <a:gd name="connsiteY88" fmla="*/ 2311400 h 3505200"/>
              <a:gd name="connsiteX89" fmla="*/ 2249159 w 6736492"/>
              <a:gd name="connsiteY89" fmla="*/ 2336800 h 3505200"/>
              <a:gd name="connsiteX90" fmla="*/ 2325359 w 6736492"/>
              <a:gd name="connsiteY90" fmla="*/ 2362200 h 3505200"/>
              <a:gd name="connsiteX91" fmla="*/ 2410025 w 6736492"/>
              <a:gd name="connsiteY91" fmla="*/ 2387600 h 3505200"/>
              <a:gd name="connsiteX92" fmla="*/ 2460825 w 6736492"/>
              <a:gd name="connsiteY92" fmla="*/ 2413000 h 3505200"/>
              <a:gd name="connsiteX93" fmla="*/ 2511625 w 6736492"/>
              <a:gd name="connsiteY93" fmla="*/ 2421466 h 3505200"/>
              <a:gd name="connsiteX94" fmla="*/ 2553959 w 6736492"/>
              <a:gd name="connsiteY94" fmla="*/ 2438400 h 3505200"/>
              <a:gd name="connsiteX95" fmla="*/ 2604759 w 6736492"/>
              <a:gd name="connsiteY95" fmla="*/ 2455333 h 3505200"/>
              <a:gd name="connsiteX96" fmla="*/ 2714825 w 6736492"/>
              <a:gd name="connsiteY96" fmla="*/ 2514600 h 3505200"/>
              <a:gd name="connsiteX97" fmla="*/ 2740225 w 6736492"/>
              <a:gd name="connsiteY97" fmla="*/ 2531533 h 3505200"/>
              <a:gd name="connsiteX98" fmla="*/ 2816425 w 6736492"/>
              <a:gd name="connsiteY98" fmla="*/ 2556933 h 3505200"/>
              <a:gd name="connsiteX99" fmla="*/ 2901092 w 6736492"/>
              <a:gd name="connsiteY99" fmla="*/ 2590800 h 3505200"/>
              <a:gd name="connsiteX100" fmla="*/ 2934959 w 6736492"/>
              <a:gd name="connsiteY100" fmla="*/ 2607733 h 3505200"/>
              <a:gd name="connsiteX101" fmla="*/ 2985759 w 6736492"/>
              <a:gd name="connsiteY101" fmla="*/ 2616200 h 3505200"/>
              <a:gd name="connsiteX102" fmla="*/ 3036559 w 6736492"/>
              <a:gd name="connsiteY102" fmla="*/ 2633133 h 3505200"/>
              <a:gd name="connsiteX103" fmla="*/ 3155092 w 6736492"/>
              <a:gd name="connsiteY103" fmla="*/ 2658533 h 3505200"/>
              <a:gd name="connsiteX104" fmla="*/ 3197425 w 6736492"/>
              <a:gd name="connsiteY104" fmla="*/ 2675466 h 3505200"/>
              <a:gd name="connsiteX105" fmla="*/ 3231292 w 6736492"/>
              <a:gd name="connsiteY105" fmla="*/ 2692400 h 3505200"/>
              <a:gd name="connsiteX106" fmla="*/ 3282092 w 6736492"/>
              <a:gd name="connsiteY106" fmla="*/ 2700866 h 3505200"/>
              <a:gd name="connsiteX107" fmla="*/ 3324425 w 6736492"/>
              <a:gd name="connsiteY107" fmla="*/ 2726266 h 3505200"/>
              <a:gd name="connsiteX108" fmla="*/ 3392159 w 6736492"/>
              <a:gd name="connsiteY108" fmla="*/ 2751666 h 3505200"/>
              <a:gd name="connsiteX109" fmla="*/ 3426025 w 6736492"/>
              <a:gd name="connsiteY109" fmla="*/ 2777066 h 3505200"/>
              <a:gd name="connsiteX110" fmla="*/ 3451425 w 6736492"/>
              <a:gd name="connsiteY110" fmla="*/ 2785533 h 3505200"/>
              <a:gd name="connsiteX111" fmla="*/ 3485292 w 6736492"/>
              <a:gd name="connsiteY111" fmla="*/ 2802466 h 3505200"/>
              <a:gd name="connsiteX112" fmla="*/ 3595359 w 6736492"/>
              <a:gd name="connsiteY112" fmla="*/ 2827866 h 3505200"/>
              <a:gd name="connsiteX113" fmla="*/ 3713892 w 6736492"/>
              <a:gd name="connsiteY113" fmla="*/ 2853266 h 3505200"/>
              <a:gd name="connsiteX114" fmla="*/ 3739292 w 6736492"/>
              <a:gd name="connsiteY114" fmla="*/ 2870200 h 3505200"/>
              <a:gd name="connsiteX115" fmla="*/ 3840892 w 6736492"/>
              <a:gd name="connsiteY115" fmla="*/ 2878666 h 3505200"/>
              <a:gd name="connsiteX116" fmla="*/ 3908625 w 6736492"/>
              <a:gd name="connsiteY116" fmla="*/ 2887133 h 3505200"/>
              <a:gd name="connsiteX117" fmla="*/ 3950959 w 6736492"/>
              <a:gd name="connsiteY117" fmla="*/ 2895600 h 3505200"/>
              <a:gd name="connsiteX118" fmla="*/ 4077959 w 6736492"/>
              <a:gd name="connsiteY118" fmla="*/ 2904066 h 3505200"/>
              <a:gd name="connsiteX119" fmla="*/ 4179559 w 6736492"/>
              <a:gd name="connsiteY119" fmla="*/ 2921000 h 3505200"/>
              <a:gd name="connsiteX120" fmla="*/ 4408159 w 6736492"/>
              <a:gd name="connsiteY120" fmla="*/ 2929466 h 3505200"/>
              <a:gd name="connsiteX121" fmla="*/ 4602892 w 6736492"/>
              <a:gd name="connsiteY121" fmla="*/ 2937933 h 3505200"/>
              <a:gd name="connsiteX122" fmla="*/ 4696025 w 6736492"/>
              <a:gd name="connsiteY122" fmla="*/ 2946400 h 3505200"/>
              <a:gd name="connsiteX123" fmla="*/ 4780692 w 6736492"/>
              <a:gd name="connsiteY123" fmla="*/ 2971800 h 3505200"/>
              <a:gd name="connsiteX124" fmla="*/ 4907692 w 6736492"/>
              <a:gd name="connsiteY124" fmla="*/ 2988733 h 3505200"/>
              <a:gd name="connsiteX125" fmla="*/ 5195559 w 6736492"/>
              <a:gd name="connsiteY125" fmla="*/ 3005666 h 3505200"/>
              <a:gd name="connsiteX126" fmla="*/ 5220959 w 6736492"/>
              <a:gd name="connsiteY126" fmla="*/ 3014133 h 3505200"/>
              <a:gd name="connsiteX127" fmla="*/ 5246359 w 6736492"/>
              <a:gd name="connsiteY127" fmla="*/ 3031066 h 3505200"/>
              <a:gd name="connsiteX128" fmla="*/ 5288692 w 6736492"/>
              <a:gd name="connsiteY128" fmla="*/ 3039533 h 3505200"/>
              <a:gd name="connsiteX129" fmla="*/ 5322559 w 6736492"/>
              <a:gd name="connsiteY129" fmla="*/ 3056466 h 3505200"/>
              <a:gd name="connsiteX130" fmla="*/ 5356425 w 6736492"/>
              <a:gd name="connsiteY130" fmla="*/ 3064933 h 3505200"/>
              <a:gd name="connsiteX131" fmla="*/ 5381825 w 6736492"/>
              <a:gd name="connsiteY131" fmla="*/ 3073400 h 3505200"/>
              <a:gd name="connsiteX132" fmla="*/ 5458025 w 6736492"/>
              <a:gd name="connsiteY132" fmla="*/ 3107266 h 3505200"/>
              <a:gd name="connsiteX133" fmla="*/ 5483425 w 6736492"/>
              <a:gd name="connsiteY133" fmla="*/ 3115733 h 3505200"/>
              <a:gd name="connsiteX134" fmla="*/ 5542692 w 6736492"/>
              <a:gd name="connsiteY134" fmla="*/ 3158066 h 3505200"/>
              <a:gd name="connsiteX135" fmla="*/ 5568092 w 6736492"/>
              <a:gd name="connsiteY135" fmla="*/ 3166533 h 3505200"/>
              <a:gd name="connsiteX136" fmla="*/ 5593492 w 6736492"/>
              <a:gd name="connsiteY136" fmla="*/ 3183466 h 3505200"/>
              <a:gd name="connsiteX137" fmla="*/ 5618892 w 6736492"/>
              <a:gd name="connsiteY137" fmla="*/ 3191933 h 3505200"/>
              <a:gd name="connsiteX138" fmla="*/ 5644292 w 6736492"/>
              <a:gd name="connsiteY138" fmla="*/ 3208866 h 3505200"/>
              <a:gd name="connsiteX139" fmla="*/ 5695092 w 6736492"/>
              <a:gd name="connsiteY139" fmla="*/ 3217333 h 3505200"/>
              <a:gd name="connsiteX140" fmla="*/ 5728959 w 6736492"/>
              <a:gd name="connsiteY140" fmla="*/ 3234266 h 3505200"/>
              <a:gd name="connsiteX141" fmla="*/ 5745892 w 6736492"/>
              <a:gd name="connsiteY141" fmla="*/ 3251200 h 3505200"/>
              <a:gd name="connsiteX142" fmla="*/ 5847492 w 6736492"/>
              <a:gd name="connsiteY142" fmla="*/ 3268133 h 3505200"/>
              <a:gd name="connsiteX143" fmla="*/ 5872892 w 6736492"/>
              <a:gd name="connsiteY143" fmla="*/ 3285066 h 3505200"/>
              <a:gd name="connsiteX144" fmla="*/ 6033759 w 6736492"/>
              <a:gd name="connsiteY144" fmla="*/ 3302000 h 3505200"/>
              <a:gd name="connsiteX145" fmla="*/ 6093025 w 6736492"/>
              <a:gd name="connsiteY145" fmla="*/ 3318933 h 3505200"/>
              <a:gd name="connsiteX146" fmla="*/ 6135359 w 6736492"/>
              <a:gd name="connsiteY146" fmla="*/ 3335866 h 3505200"/>
              <a:gd name="connsiteX147" fmla="*/ 6160759 w 6736492"/>
              <a:gd name="connsiteY147" fmla="*/ 3344333 h 3505200"/>
              <a:gd name="connsiteX148" fmla="*/ 6194625 w 6736492"/>
              <a:gd name="connsiteY148" fmla="*/ 3361266 h 3505200"/>
              <a:gd name="connsiteX149" fmla="*/ 6245425 w 6736492"/>
              <a:gd name="connsiteY149" fmla="*/ 3386666 h 3505200"/>
              <a:gd name="connsiteX150" fmla="*/ 6330092 w 6736492"/>
              <a:gd name="connsiteY150" fmla="*/ 3403600 h 3505200"/>
              <a:gd name="connsiteX151" fmla="*/ 6431692 w 6736492"/>
              <a:gd name="connsiteY151" fmla="*/ 3420533 h 3505200"/>
              <a:gd name="connsiteX152" fmla="*/ 6457092 w 6736492"/>
              <a:gd name="connsiteY152" fmla="*/ 3429000 h 3505200"/>
              <a:gd name="connsiteX153" fmla="*/ 6490959 w 6736492"/>
              <a:gd name="connsiteY153" fmla="*/ 3437466 h 3505200"/>
              <a:gd name="connsiteX154" fmla="*/ 6541759 w 6736492"/>
              <a:gd name="connsiteY154" fmla="*/ 3454400 h 3505200"/>
              <a:gd name="connsiteX155" fmla="*/ 6567159 w 6736492"/>
              <a:gd name="connsiteY155" fmla="*/ 3462866 h 3505200"/>
              <a:gd name="connsiteX156" fmla="*/ 6651825 w 6736492"/>
              <a:gd name="connsiteY156" fmla="*/ 3479800 h 3505200"/>
              <a:gd name="connsiteX157" fmla="*/ 6702625 w 6736492"/>
              <a:gd name="connsiteY157" fmla="*/ 3496733 h 3505200"/>
              <a:gd name="connsiteX158" fmla="*/ 6728025 w 6736492"/>
              <a:gd name="connsiteY158" fmla="*/ 3505200 h 3505200"/>
              <a:gd name="connsiteX159" fmla="*/ 6736492 w 6736492"/>
              <a:gd name="connsiteY159" fmla="*/ 3471333 h 3505200"/>
              <a:gd name="connsiteX160" fmla="*/ 6728025 w 6736492"/>
              <a:gd name="connsiteY160" fmla="*/ 3437466 h 3505200"/>
              <a:gd name="connsiteX161" fmla="*/ 6719559 w 6736492"/>
              <a:gd name="connsiteY161" fmla="*/ 3412066 h 3505200"/>
              <a:gd name="connsiteX162" fmla="*/ 6677225 w 6736492"/>
              <a:gd name="connsiteY162" fmla="*/ 3361266 h 3505200"/>
              <a:gd name="connsiteX163" fmla="*/ 6651825 w 6736492"/>
              <a:gd name="connsiteY163" fmla="*/ 3276600 h 3505200"/>
              <a:gd name="connsiteX164" fmla="*/ 6626425 w 6736492"/>
              <a:gd name="connsiteY164" fmla="*/ 3107266 h 3505200"/>
              <a:gd name="connsiteX165" fmla="*/ 6617959 w 6736492"/>
              <a:gd name="connsiteY165" fmla="*/ 3039533 h 3505200"/>
              <a:gd name="connsiteX166" fmla="*/ 6304692 w 6736492"/>
              <a:gd name="connsiteY166" fmla="*/ 3014133 h 3505200"/>
              <a:gd name="connsiteX167" fmla="*/ 6253892 w 6736492"/>
              <a:gd name="connsiteY167" fmla="*/ 3005666 h 3505200"/>
              <a:gd name="connsiteX168" fmla="*/ 6186159 w 6736492"/>
              <a:gd name="connsiteY168" fmla="*/ 2988733 h 3505200"/>
              <a:gd name="connsiteX169" fmla="*/ 6084559 w 6736492"/>
              <a:gd name="connsiteY169" fmla="*/ 2980266 h 3505200"/>
              <a:gd name="connsiteX170" fmla="*/ 6042225 w 6736492"/>
              <a:gd name="connsiteY170" fmla="*/ 2971800 h 3505200"/>
              <a:gd name="connsiteX171" fmla="*/ 5966025 w 6736492"/>
              <a:gd name="connsiteY171" fmla="*/ 2963333 h 3505200"/>
              <a:gd name="connsiteX172" fmla="*/ 5932159 w 6736492"/>
              <a:gd name="connsiteY172" fmla="*/ 2946400 h 3505200"/>
              <a:gd name="connsiteX173" fmla="*/ 5881359 w 6736492"/>
              <a:gd name="connsiteY173" fmla="*/ 2937933 h 3505200"/>
              <a:gd name="connsiteX174" fmla="*/ 5822092 w 6736492"/>
              <a:gd name="connsiteY174" fmla="*/ 2912533 h 3505200"/>
              <a:gd name="connsiteX175" fmla="*/ 5678159 w 6736492"/>
              <a:gd name="connsiteY175" fmla="*/ 2887133 h 3505200"/>
              <a:gd name="connsiteX176" fmla="*/ 5601959 w 6736492"/>
              <a:gd name="connsiteY176" fmla="*/ 2861733 h 3505200"/>
              <a:gd name="connsiteX177" fmla="*/ 5576559 w 6736492"/>
              <a:gd name="connsiteY177" fmla="*/ 2853266 h 3505200"/>
              <a:gd name="connsiteX178" fmla="*/ 5551159 w 6736492"/>
              <a:gd name="connsiteY178" fmla="*/ 2844800 h 3505200"/>
              <a:gd name="connsiteX179" fmla="*/ 5483425 w 6736492"/>
              <a:gd name="connsiteY179" fmla="*/ 2810933 h 3505200"/>
              <a:gd name="connsiteX180" fmla="*/ 5441092 w 6736492"/>
              <a:gd name="connsiteY180" fmla="*/ 2794000 h 3505200"/>
              <a:gd name="connsiteX181" fmla="*/ 5381825 w 6736492"/>
              <a:gd name="connsiteY181" fmla="*/ 2760133 h 3505200"/>
              <a:gd name="connsiteX182" fmla="*/ 5331025 w 6736492"/>
              <a:gd name="connsiteY182" fmla="*/ 2743200 h 3505200"/>
              <a:gd name="connsiteX183" fmla="*/ 5305625 w 6736492"/>
              <a:gd name="connsiteY183" fmla="*/ 2726266 h 3505200"/>
              <a:gd name="connsiteX184" fmla="*/ 5263292 w 6736492"/>
              <a:gd name="connsiteY184" fmla="*/ 2709333 h 3505200"/>
              <a:gd name="connsiteX185" fmla="*/ 5237892 w 6736492"/>
              <a:gd name="connsiteY185" fmla="*/ 2700866 h 3505200"/>
              <a:gd name="connsiteX186" fmla="*/ 5212492 w 6736492"/>
              <a:gd name="connsiteY186" fmla="*/ 2683933 h 3505200"/>
              <a:gd name="connsiteX187" fmla="*/ 5127825 w 6736492"/>
              <a:gd name="connsiteY187" fmla="*/ 2667000 h 3505200"/>
              <a:gd name="connsiteX188" fmla="*/ 5068559 w 6736492"/>
              <a:gd name="connsiteY188" fmla="*/ 2650066 h 3505200"/>
              <a:gd name="connsiteX189" fmla="*/ 5017759 w 6736492"/>
              <a:gd name="connsiteY189" fmla="*/ 2641600 h 3505200"/>
              <a:gd name="connsiteX190" fmla="*/ 4983892 w 6736492"/>
              <a:gd name="connsiteY190" fmla="*/ 2633133 h 3505200"/>
              <a:gd name="connsiteX191" fmla="*/ 4941559 w 6736492"/>
              <a:gd name="connsiteY191" fmla="*/ 2624666 h 3505200"/>
              <a:gd name="connsiteX192" fmla="*/ 4916159 w 6736492"/>
              <a:gd name="connsiteY192" fmla="*/ 2607733 h 3505200"/>
              <a:gd name="connsiteX193" fmla="*/ 4823025 w 6736492"/>
              <a:gd name="connsiteY193" fmla="*/ 2590800 h 3505200"/>
              <a:gd name="connsiteX194" fmla="*/ 4755292 w 6736492"/>
              <a:gd name="connsiteY194" fmla="*/ 2582333 h 3505200"/>
              <a:gd name="connsiteX195" fmla="*/ 4704492 w 6736492"/>
              <a:gd name="connsiteY195" fmla="*/ 2573866 h 3505200"/>
              <a:gd name="connsiteX196" fmla="*/ 4628292 w 6736492"/>
              <a:gd name="connsiteY196" fmla="*/ 2565400 h 3505200"/>
              <a:gd name="connsiteX197" fmla="*/ 4535159 w 6736492"/>
              <a:gd name="connsiteY197" fmla="*/ 2540000 h 3505200"/>
              <a:gd name="connsiteX198" fmla="*/ 4501292 w 6736492"/>
              <a:gd name="connsiteY198" fmla="*/ 2531533 h 3505200"/>
              <a:gd name="connsiteX199" fmla="*/ 4458959 w 6736492"/>
              <a:gd name="connsiteY199" fmla="*/ 2523066 h 3505200"/>
              <a:gd name="connsiteX200" fmla="*/ 4408159 w 6736492"/>
              <a:gd name="connsiteY200" fmla="*/ 2506133 h 3505200"/>
              <a:gd name="connsiteX201" fmla="*/ 4331959 w 6736492"/>
              <a:gd name="connsiteY201" fmla="*/ 2497666 h 3505200"/>
              <a:gd name="connsiteX202" fmla="*/ 4306559 w 6736492"/>
              <a:gd name="connsiteY202" fmla="*/ 2480733 h 3505200"/>
              <a:gd name="connsiteX203" fmla="*/ 4213425 w 6736492"/>
              <a:gd name="connsiteY203" fmla="*/ 2446866 h 3505200"/>
              <a:gd name="connsiteX204" fmla="*/ 4171092 w 6736492"/>
              <a:gd name="connsiteY204" fmla="*/ 2429933 h 3505200"/>
              <a:gd name="connsiteX205" fmla="*/ 4137225 w 6736492"/>
              <a:gd name="connsiteY205" fmla="*/ 2413000 h 3505200"/>
              <a:gd name="connsiteX206" fmla="*/ 4094892 w 6736492"/>
              <a:gd name="connsiteY206" fmla="*/ 2396066 h 3505200"/>
              <a:gd name="connsiteX207" fmla="*/ 4069492 w 6736492"/>
              <a:gd name="connsiteY207" fmla="*/ 2379133 h 3505200"/>
              <a:gd name="connsiteX208" fmla="*/ 4001759 w 6736492"/>
              <a:gd name="connsiteY208" fmla="*/ 2370666 h 3505200"/>
              <a:gd name="connsiteX209" fmla="*/ 3925559 w 6736492"/>
              <a:gd name="connsiteY209" fmla="*/ 2336800 h 3505200"/>
              <a:gd name="connsiteX210" fmla="*/ 3900159 w 6736492"/>
              <a:gd name="connsiteY210" fmla="*/ 2328333 h 3505200"/>
              <a:gd name="connsiteX211" fmla="*/ 3874759 w 6736492"/>
              <a:gd name="connsiteY211" fmla="*/ 2319866 h 3505200"/>
              <a:gd name="connsiteX212" fmla="*/ 3764692 w 6736492"/>
              <a:gd name="connsiteY212" fmla="*/ 2286000 h 3505200"/>
              <a:gd name="connsiteX213" fmla="*/ 3722359 w 6736492"/>
              <a:gd name="connsiteY213" fmla="*/ 2269066 h 3505200"/>
              <a:gd name="connsiteX214" fmla="*/ 3654625 w 6736492"/>
              <a:gd name="connsiteY214" fmla="*/ 2235200 h 3505200"/>
              <a:gd name="connsiteX215" fmla="*/ 3603825 w 6736492"/>
              <a:gd name="connsiteY215" fmla="*/ 2226733 h 3505200"/>
              <a:gd name="connsiteX216" fmla="*/ 3553025 w 6736492"/>
              <a:gd name="connsiteY216" fmla="*/ 2192866 h 3505200"/>
              <a:gd name="connsiteX217" fmla="*/ 3502225 w 6736492"/>
              <a:gd name="connsiteY217" fmla="*/ 2175933 h 3505200"/>
              <a:gd name="connsiteX218" fmla="*/ 3459892 w 6736492"/>
              <a:gd name="connsiteY218" fmla="*/ 2159000 h 3505200"/>
              <a:gd name="connsiteX219" fmla="*/ 3341359 w 6736492"/>
              <a:gd name="connsiteY219" fmla="*/ 2142066 h 3505200"/>
              <a:gd name="connsiteX220" fmla="*/ 3248225 w 6736492"/>
              <a:gd name="connsiteY220" fmla="*/ 2133600 h 3505200"/>
              <a:gd name="connsiteX221" fmla="*/ 3172025 w 6736492"/>
              <a:gd name="connsiteY221" fmla="*/ 2108200 h 3505200"/>
              <a:gd name="connsiteX222" fmla="*/ 3129692 w 6736492"/>
              <a:gd name="connsiteY222" fmla="*/ 2099733 h 3505200"/>
              <a:gd name="connsiteX223" fmla="*/ 3095825 w 6736492"/>
              <a:gd name="connsiteY223" fmla="*/ 2082800 h 3505200"/>
              <a:gd name="connsiteX224" fmla="*/ 3053492 w 6736492"/>
              <a:gd name="connsiteY224" fmla="*/ 2074333 h 3505200"/>
              <a:gd name="connsiteX225" fmla="*/ 2977292 w 6736492"/>
              <a:gd name="connsiteY225" fmla="*/ 2057400 h 3505200"/>
              <a:gd name="connsiteX226" fmla="*/ 2850292 w 6736492"/>
              <a:gd name="connsiteY226" fmla="*/ 2032000 h 3505200"/>
              <a:gd name="connsiteX227" fmla="*/ 2782559 w 6736492"/>
              <a:gd name="connsiteY227" fmla="*/ 2006600 h 3505200"/>
              <a:gd name="connsiteX228" fmla="*/ 2740225 w 6736492"/>
              <a:gd name="connsiteY228" fmla="*/ 1989666 h 3505200"/>
              <a:gd name="connsiteX229" fmla="*/ 2664025 w 6736492"/>
              <a:gd name="connsiteY229" fmla="*/ 1972733 h 3505200"/>
              <a:gd name="connsiteX230" fmla="*/ 2587825 w 6736492"/>
              <a:gd name="connsiteY230" fmla="*/ 1947333 h 3505200"/>
              <a:gd name="connsiteX231" fmla="*/ 2553959 w 6736492"/>
              <a:gd name="connsiteY231" fmla="*/ 1930400 h 3505200"/>
              <a:gd name="connsiteX232" fmla="*/ 2486225 w 6736492"/>
              <a:gd name="connsiteY232" fmla="*/ 1896533 h 3505200"/>
              <a:gd name="connsiteX233" fmla="*/ 2401559 w 6736492"/>
              <a:gd name="connsiteY233" fmla="*/ 1879600 h 3505200"/>
              <a:gd name="connsiteX234" fmla="*/ 2376159 w 6736492"/>
              <a:gd name="connsiteY234" fmla="*/ 1871133 h 3505200"/>
              <a:gd name="connsiteX235" fmla="*/ 2266092 w 6736492"/>
              <a:gd name="connsiteY235" fmla="*/ 1845733 h 3505200"/>
              <a:gd name="connsiteX236" fmla="*/ 2172959 w 6736492"/>
              <a:gd name="connsiteY236" fmla="*/ 1837266 h 3505200"/>
              <a:gd name="connsiteX237" fmla="*/ 1961292 w 6736492"/>
              <a:gd name="connsiteY237" fmla="*/ 1811866 h 3505200"/>
              <a:gd name="connsiteX238" fmla="*/ 1910492 w 6736492"/>
              <a:gd name="connsiteY238" fmla="*/ 1794933 h 3505200"/>
              <a:gd name="connsiteX239" fmla="*/ 1851225 w 6736492"/>
              <a:gd name="connsiteY239" fmla="*/ 1786466 h 3505200"/>
              <a:gd name="connsiteX240" fmla="*/ 1808892 w 6736492"/>
              <a:gd name="connsiteY240" fmla="*/ 1778000 h 3505200"/>
              <a:gd name="connsiteX241" fmla="*/ 1766559 w 6736492"/>
              <a:gd name="connsiteY241" fmla="*/ 1761066 h 3505200"/>
              <a:gd name="connsiteX242" fmla="*/ 1732692 w 6736492"/>
              <a:gd name="connsiteY242" fmla="*/ 1752600 h 3505200"/>
              <a:gd name="connsiteX243" fmla="*/ 1775025 w 6736492"/>
              <a:gd name="connsiteY243" fmla="*/ 1744133 h 3505200"/>
              <a:gd name="connsiteX244" fmla="*/ 1825825 w 6736492"/>
              <a:gd name="connsiteY244" fmla="*/ 1735666 h 3505200"/>
              <a:gd name="connsiteX245" fmla="*/ 1851225 w 6736492"/>
              <a:gd name="connsiteY245" fmla="*/ 1718733 h 3505200"/>
              <a:gd name="connsiteX246" fmla="*/ 1918959 w 6736492"/>
              <a:gd name="connsiteY246" fmla="*/ 1710266 h 3505200"/>
              <a:gd name="connsiteX247" fmla="*/ 1978225 w 6736492"/>
              <a:gd name="connsiteY247" fmla="*/ 1701800 h 3505200"/>
              <a:gd name="connsiteX248" fmla="*/ 2003625 w 6736492"/>
              <a:gd name="connsiteY248" fmla="*/ 1693333 h 3505200"/>
              <a:gd name="connsiteX249" fmla="*/ 2130625 w 6736492"/>
              <a:gd name="connsiteY249" fmla="*/ 1676400 h 3505200"/>
              <a:gd name="connsiteX250" fmla="*/ 2164492 w 6736492"/>
              <a:gd name="connsiteY250" fmla="*/ 1667933 h 3505200"/>
              <a:gd name="connsiteX251" fmla="*/ 2240692 w 6736492"/>
              <a:gd name="connsiteY251" fmla="*/ 1659466 h 3505200"/>
              <a:gd name="connsiteX252" fmla="*/ 2274559 w 6736492"/>
              <a:gd name="connsiteY252" fmla="*/ 1642533 h 3505200"/>
              <a:gd name="connsiteX253" fmla="*/ 2299959 w 6736492"/>
              <a:gd name="connsiteY253" fmla="*/ 1634066 h 3505200"/>
              <a:gd name="connsiteX254" fmla="*/ 2426959 w 6736492"/>
              <a:gd name="connsiteY254" fmla="*/ 1617133 h 3505200"/>
              <a:gd name="connsiteX255" fmla="*/ 2469292 w 6736492"/>
              <a:gd name="connsiteY255" fmla="*/ 1608666 h 3505200"/>
              <a:gd name="connsiteX256" fmla="*/ 2494692 w 6736492"/>
              <a:gd name="connsiteY256" fmla="*/ 1591733 h 3505200"/>
              <a:gd name="connsiteX257" fmla="*/ 2638625 w 6736492"/>
              <a:gd name="connsiteY257" fmla="*/ 1583266 h 3505200"/>
              <a:gd name="connsiteX258" fmla="*/ 2706359 w 6736492"/>
              <a:gd name="connsiteY258" fmla="*/ 1574800 h 3505200"/>
              <a:gd name="connsiteX259" fmla="*/ 2731759 w 6736492"/>
              <a:gd name="connsiteY259" fmla="*/ 1566333 h 3505200"/>
              <a:gd name="connsiteX260" fmla="*/ 2765625 w 6736492"/>
              <a:gd name="connsiteY260" fmla="*/ 1557866 h 3505200"/>
              <a:gd name="connsiteX261" fmla="*/ 2807959 w 6736492"/>
              <a:gd name="connsiteY261" fmla="*/ 1540933 h 3505200"/>
              <a:gd name="connsiteX262" fmla="*/ 2884159 w 6736492"/>
              <a:gd name="connsiteY262" fmla="*/ 1524000 h 3505200"/>
              <a:gd name="connsiteX263" fmla="*/ 2918025 w 6736492"/>
              <a:gd name="connsiteY263" fmla="*/ 1507066 h 3505200"/>
              <a:gd name="connsiteX264" fmla="*/ 2977292 w 6736492"/>
              <a:gd name="connsiteY264" fmla="*/ 1490133 h 3505200"/>
              <a:gd name="connsiteX265" fmla="*/ 3053492 w 6736492"/>
              <a:gd name="connsiteY265" fmla="*/ 1464733 h 3505200"/>
              <a:gd name="connsiteX266" fmla="*/ 3078892 w 6736492"/>
              <a:gd name="connsiteY266" fmla="*/ 1456266 h 3505200"/>
              <a:gd name="connsiteX267" fmla="*/ 3104292 w 6736492"/>
              <a:gd name="connsiteY267" fmla="*/ 1447800 h 3505200"/>
              <a:gd name="connsiteX268" fmla="*/ 3172025 w 6736492"/>
              <a:gd name="connsiteY268" fmla="*/ 1422400 h 3505200"/>
              <a:gd name="connsiteX269" fmla="*/ 3222825 w 6736492"/>
              <a:gd name="connsiteY269" fmla="*/ 1405466 h 3505200"/>
              <a:gd name="connsiteX270" fmla="*/ 3256692 w 6736492"/>
              <a:gd name="connsiteY270" fmla="*/ 1388533 h 3505200"/>
              <a:gd name="connsiteX271" fmla="*/ 3299025 w 6736492"/>
              <a:gd name="connsiteY271" fmla="*/ 1371600 h 3505200"/>
              <a:gd name="connsiteX272" fmla="*/ 3332892 w 6736492"/>
              <a:gd name="connsiteY272" fmla="*/ 1354666 h 3505200"/>
              <a:gd name="connsiteX273" fmla="*/ 3375225 w 6736492"/>
              <a:gd name="connsiteY273" fmla="*/ 1346200 h 3505200"/>
              <a:gd name="connsiteX274" fmla="*/ 3392159 w 6736492"/>
              <a:gd name="connsiteY274" fmla="*/ 1329266 h 3505200"/>
              <a:gd name="connsiteX275" fmla="*/ 3442959 w 6736492"/>
              <a:gd name="connsiteY275" fmla="*/ 1312333 h 3505200"/>
              <a:gd name="connsiteX276" fmla="*/ 3536092 w 6736492"/>
              <a:gd name="connsiteY276" fmla="*/ 1286933 h 3505200"/>
              <a:gd name="connsiteX277" fmla="*/ 3578425 w 6736492"/>
              <a:gd name="connsiteY277" fmla="*/ 1270000 h 3505200"/>
              <a:gd name="connsiteX278" fmla="*/ 3629225 w 6736492"/>
              <a:gd name="connsiteY278" fmla="*/ 1253066 h 3505200"/>
              <a:gd name="connsiteX279" fmla="*/ 3654625 w 6736492"/>
              <a:gd name="connsiteY279" fmla="*/ 1244600 h 3505200"/>
              <a:gd name="connsiteX280" fmla="*/ 3713892 w 6736492"/>
              <a:gd name="connsiteY280" fmla="*/ 1219200 h 3505200"/>
              <a:gd name="connsiteX281" fmla="*/ 3764692 w 6736492"/>
              <a:gd name="connsiteY281" fmla="*/ 1210733 h 3505200"/>
              <a:gd name="connsiteX282" fmla="*/ 3874759 w 6736492"/>
              <a:gd name="connsiteY282" fmla="*/ 1168400 h 3505200"/>
              <a:gd name="connsiteX283" fmla="*/ 4001759 w 6736492"/>
              <a:gd name="connsiteY283" fmla="*/ 1151466 h 3505200"/>
              <a:gd name="connsiteX284" fmla="*/ 4094892 w 6736492"/>
              <a:gd name="connsiteY284" fmla="*/ 1126066 h 3505200"/>
              <a:gd name="connsiteX285" fmla="*/ 4289625 w 6736492"/>
              <a:gd name="connsiteY285" fmla="*/ 1109133 h 3505200"/>
              <a:gd name="connsiteX286" fmla="*/ 4408159 w 6736492"/>
              <a:gd name="connsiteY286" fmla="*/ 1075266 h 3505200"/>
              <a:gd name="connsiteX287" fmla="*/ 4492825 w 6736492"/>
              <a:gd name="connsiteY287" fmla="*/ 1066800 h 3505200"/>
              <a:gd name="connsiteX288" fmla="*/ 4577492 w 6736492"/>
              <a:gd name="connsiteY288" fmla="*/ 1041400 h 3505200"/>
              <a:gd name="connsiteX289" fmla="*/ 4704492 w 6736492"/>
              <a:gd name="connsiteY289" fmla="*/ 1016000 h 3505200"/>
              <a:gd name="connsiteX290" fmla="*/ 4797625 w 6736492"/>
              <a:gd name="connsiteY290" fmla="*/ 1007533 h 3505200"/>
              <a:gd name="connsiteX291" fmla="*/ 4873825 w 6736492"/>
              <a:gd name="connsiteY291" fmla="*/ 990600 h 3505200"/>
              <a:gd name="connsiteX292" fmla="*/ 4983892 w 6736492"/>
              <a:gd name="connsiteY292" fmla="*/ 973666 h 3505200"/>
              <a:gd name="connsiteX293" fmla="*/ 5017759 w 6736492"/>
              <a:gd name="connsiteY293" fmla="*/ 965200 h 3505200"/>
              <a:gd name="connsiteX294" fmla="*/ 5136292 w 6736492"/>
              <a:gd name="connsiteY294" fmla="*/ 939800 h 3505200"/>
              <a:gd name="connsiteX295" fmla="*/ 5195559 w 6736492"/>
              <a:gd name="connsiteY295" fmla="*/ 914400 h 3505200"/>
              <a:gd name="connsiteX296" fmla="*/ 5237892 w 6736492"/>
              <a:gd name="connsiteY296" fmla="*/ 897466 h 3505200"/>
              <a:gd name="connsiteX297" fmla="*/ 5271759 w 6736492"/>
              <a:gd name="connsiteY297" fmla="*/ 889000 h 3505200"/>
              <a:gd name="connsiteX298" fmla="*/ 5322559 w 6736492"/>
              <a:gd name="connsiteY298" fmla="*/ 863600 h 3505200"/>
              <a:gd name="connsiteX299" fmla="*/ 5356425 w 6736492"/>
              <a:gd name="connsiteY299" fmla="*/ 855133 h 3505200"/>
              <a:gd name="connsiteX300" fmla="*/ 5432625 w 6736492"/>
              <a:gd name="connsiteY300" fmla="*/ 838200 h 3505200"/>
              <a:gd name="connsiteX301" fmla="*/ 5458025 w 6736492"/>
              <a:gd name="connsiteY301" fmla="*/ 829733 h 3505200"/>
              <a:gd name="connsiteX302" fmla="*/ 5491892 w 6736492"/>
              <a:gd name="connsiteY302" fmla="*/ 821266 h 3505200"/>
              <a:gd name="connsiteX303" fmla="*/ 5525759 w 6736492"/>
              <a:gd name="connsiteY303" fmla="*/ 795866 h 3505200"/>
              <a:gd name="connsiteX304" fmla="*/ 5661225 w 6736492"/>
              <a:gd name="connsiteY304" fmla="*/ 787400 h 3505200"/>
              <a:gd name="connsiteX305" fmla="*/ 5737425 w 6736492"/>
              <a:gd name="connsiteY305" fmla="*/ 778933 h 3505200"/>
              <a:gd name="connsiteX306" fmla="*/ 5822092 w 6736492"/>
              <a:gd name="connsiteY306" fmla="*/ 770466 h 3505200"/>
              <a:gd name="connsiteX307" fmla="*/ 5872892 w 6736492"/>
              <a:gd name="connsiteY307" fmla="*/ 762000 h 3505200"/>
              <a:gd name="connsiteX308" fmla="*/ 5932159 w 6736492"/>
              <a:gd name="connsiteY308" fmla="*/ 753533 h 3505200"/>
              <a:gd name="connsiteX309" fmla="*/ 5974492 w 6736492"/>
              <a:gd name="connsiteY309" fmla="*/ 745066 h 3505200"/>
              <a:gd name="connsiteX310" fmla="*/ 6042225 w 6736492"/>
              <a:gd name="connsiteY310" fmla="*/ 736600 h 3505200"/>
              <a:gd name="connsiteX311" fmla="*/ 6109959 w 6736492"/>
              <a:gd name="connsiteY311" fmla="*/ 719666 h 3505200"/>
              <a:gd name="connsiteX312" fmla="*/ 6186159 w 6736492"/>
              <a:gd name="connsiteY312" fmla="*/ 711200 h 3505200"/>
              <a:gd name="connsiteX313" fmla="*/ 6211559 w 6736492"/>
              <a:gd name="connsiteY313" fmla="*/ 694266 h 3505200"/>
              <a:gd name="connsiteX314" fmla="*/ 6296225 w 6736492"/>
              <a:gd name="connsiteY314" fmla="*/ 677333 h 3505200"/>
              <a:gd name="connsiteX315" fmla="*/ 6330092 w 6736492"/>
              <a:gd name="connsiteY315" fmla="*/ 668866 h 3505200"/>
              <a:gd name="connsiteX316" fmla="*/ 6389359 w 6736492"/>
              <a:gd name="connsiteY316" fmla="*/ 643466 h 3505200"/>
              <a:gd name="connsiteX317" fmla="*/ 6414759 w 6736492"/>
              <a:gd name="connsiteY317" fmla="*/ 626533 h 3505200"/>
              <a:gd name="connsiteX318" fmla="*/ 6499425 w 6736492"/>
              <a:gd name="connsiteY318" fmla="*/ 601133 h 3505200"/>
              <a:gd name="connsiteX319" fmla="*/ 6550225 w 6736492"/>
              <a:gd name="connsiteY319" fmla="*/ 575733 h 3505200"/>
              <a:gd name="connsiteX320" fmla="*/ 6575625 w 6736492"/>
              <a:gd name="connsiteY320" fmla="*/ 558800 h 3505200"/>
              <a:gd name="connsiteX321" fmla="*/ 6651825 w 6736492"/>
              <a:gd name="connsiteY321" fmla="*/ 533400 h 3505200"/>
              <a:gd name="connsiteX322" fmla="*/ 6677225 w 6736492"/>
              <a:gd name="connsiteY322" fmla="*/ 524933 h 3505200"/>
              <a:gd name="connsiteX323" fmla="*/ 6719559 w 6736492"/>
              <a:gd name="connsiteY323" fmla="*/ 491066 h 3505200"/>
              <a:gd name="connsiteX324" fmla="*/ 6711092 w 6736492"/>
              <a:gd name="connsiteY324" fmla="*/ 372533 h 3505200"/>
              <a:gd name="connsiteX325" fmla="*/ 6702625 w 6736492"/>
              <a:gd name="connsiteY325" fmla="*/ 76200 h 3505200"/>
              <a:gd name="connsiteX326" fmla="*/ 6685692 w 6736492"/>
              <a:gd name="connsiteY326" fmla="*/ 0 h 3505200"/>
              <a:gd name="connsiteX327" fmla="*/ 6660292 w 6736492"/>
              <a:gd name="connsiteY327" fmla="*/ 8466 h 3505200"/>
              <a:gd name="connsiteX328" fmla="*/ 6651825 w 6736492"/>
              <a:gd name="connsiteY328" fmla="*/ 33866 h 3505200"/>
              <a:gd name="connsiteX329" fmla="*/ 6660292 w 6736492"/>
              <a:gd name="connsiteY329"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249159 w 6736492"/>
              <a:gd name="connsiteY57" fmla="*/ 1236133 h 3505200"/>
              <a:gd name="connsiteX58" fmla="*/ 2198359 w 6736492"/>
              <a:gd name="connsiteY58" fmla="*/ 1244600 h 3505200"/>
              <a:gd name="connsiteX59" fmla="*/ 157892 w 6736492"/>
              <a:gd name="connsiteY59" fmla="*/ 1769533 h 3505200"/>
              <a:gd name="connsiteX60" fmla="*/ 132492 w 6736492"/>
              <a:gd name="connsiteY60" fmla="*/ 1778000 h 3505200"/>
              <a:gd name="connsiteX61" fmla="*/ 183292 w 6736492"/>
              <a:gd name="connsiteY61" fmla="*/ 1786466 h 3505200"/>
              <a:gd name="connsiteX62" fmla="*/ 217159 w 6736492"/>
              <a:gd name="connsiteY62" fmla="*/ 1803400 h 3505200"/>
              <a:gd name="connsiteX63" fmla="*/ 352625 w 6736492"/>
              <a:gd name="connsiteY63" fmla="*/ 1811866 h 3505200"/>
              <a:gd name="connsiteX64" fmla="*/ 505025 w 6736492"/>
              <a:gd name="connsiteY64" fmla="*/ 1854200 h 3505200"/>
              <a:gd name="connsiteX65" fmla="*/ 589692 w 6736492"/>
              <a:gd name="connsiteY65" fmla="*/ 1871133 h 3505200"/>
              <a:gd name="connsiteX66" fmla="*/ 784425 w 6736492"/>
              <a:gd name="connsiteY66" fmla="*/ 1888066 h 3505200"/>
              <a:gd name="connsiteX67" fmla="*/ 835225 w 6736492"/>
              <a:gd name="connsiteY67" fmla="*/ 1896533 h 3505200"/>
              <a:gd name="connsiteX68" fmla="*/ 869092 w 6736492"/>
              <a:gd name="connsiteY68" fmla="*/ 1905000 h 3505200"/>
              <a:gd name="connsiteX69" fmla="*/ 987625 w 6736492"/>
              <a:gd name="connsiteY69" fmla="*/ 1913466 h 3505200"/>
              <a:gd name="connsiteX70" fmla="*/ 1258559 w 6736492"/>
              <a:gd name="connsiteY70" fmla="*/ 1938866 h 3505200"/>
              <a:gd name="connsiteX71" fmla="*/ 1292425 w 6736492"/>
              <a:gd name="connsiteY71" fmla="*/ 1947333 h 3505200"/>
              <a:gd name="connsiteX72" fmla="*/ 1334759 w 6736492"/>
              <a:gd name="connsiteY72" fmla="*/ 1955800 h 3505200"/>
              <a:gd name="connsiteX73" fmla="*/ 1419425 w 6736492"/>
              <a:gd name="connsiteY73" fmla="*/ 1981200 h 3505200"/>
              <a:gd name="connsiteX74" fmla="*/ 1478692 w 6736492"/>
              <a:gd name="connsiteY74" fmla="*/ 1989666 h 3505200"/>
              <a:gd name="connsiteX75" fmla="*/ 1537959 w 6736492"/>
              <a:gd name="connsiteY75" fmla="*/ 2006600 h 3505200"/>
              <a:gd name="connsiteX76" fmla="*/ 1580292 w 6736492"/>
              <a:gd name="connsiteY76" fmla="*/ 2015066 h 3505200"/>
              <a:gd name="connsiteX77" fmla="*/ 1605692 w 6736492"/>
              <a:gd name="connsiteY77" fmla="*/ 2023533 h 3505200"/>
              <a:gd name="connsiteX78" fmla="*/ 1639559 w 6736492"/>
              <a:gd name="connsiteY78" fmla="*/ 2032000 h 3505200"/>
              <a:gd name="connsiteX79" fmla="*/ 1715759 w 6736492"/>
              <a:gd name="connsiteY79" fmla="*/ 2091266 h 3505200"/>
              <a:gd name="connsiteX80" fmla="*/ 1715759 w 6736492"/>
              <a:gd name="connsiteY80" fmla="*/ 2091266 h 3505200"/>
              <a:gd name="connsiteX81" fmla="*/ 1783492 w 6736492"/>
              <a:gd name="connsiteY81" fmla="*/ 2142066 h 3505200"/>
              <a:gd name="connsiteX82" fmla="*/ 1808892 w 6736492"/>
              <a:gd name="connsiteY82" fmla="*/ 2150533 h 3505200"/>
              <a:gd name="connsiteX83" fmla="*/ 1902025 w 6736492"/>
              <a:gd name="connsiteY83" fmla="*/ 2201333 h 3505200"/>
              <a:gd name="connsiteX84" fmla="*/ 1969759 w 6736492"/>
              <a:gd name="connsiteY84" fmla="*/ 2243666 h 3505200"/>
              <a:gd name="connsiteX85" fmla="*/ 2020559 w 6736492"/>
              <a:gd name="connsiteY85" fmla="*/ 2269066 h 3505200"/>
              <a:gd name="connsiteX86" fmla="*/ 2105225 w 6736492"/>
              <a:gd name="connsiteY86" fmla="*/ 2294466 h 3505200"/>
              <a:gd name="connsiteX87" fmla="*/ 2139092 w 6736492"/>
              <a:gd name="connsiteY87" fmla="*/ 2311400 h 3505200"/>
              <a:gd name="connsiteX88" fmla="*/ 2249159 w 6736492"/>
              <a:gd name="connsiteY88" fmla="*/ 2336800 h 3505200"/>
              <a:gd name="connsiteX89" fmla="*/ 2325359 w 6736492"/>
              <a:gd name="connsiteY89" fmla="*/ 2362200 h 3505200"/>
              <a:gd name="connsiteX90" fmla="*/ 2410025 w 6736492"/>
              <a:gd name="connsiteY90" fmla="*/ 2387600 h 3505200"/>
              <a:gd name="connsiteX91" fmla="*/ 2460825 w 6736492"/>
              <a:gd name="connsiteY91" fmla="*/ 2413000 h 3505200"/>
              <a:gd name="connsiteX92" fmla="*/ 2511625 w 6736492"/>
              <a:gd name="connsiteY92" fmla="*/ 2421466 h 3505200"/>
              <a:gd name="connsiteX93" fmla="*/ 2553959 w 6736492"/>
              <a:gd name="connsiteY93" fmla="*/ 2438400 h 3505200"/>
              <a:gd name="connsiteX94" fmla="*/ 2604759 w 6736492"/>
              <a:gd name="connsiteY94" fmla="*/ 2455333 h 3505200"/>
              <a:gd name="connsiteX95" fmla="*/ 2714825 w 6736492"/>
              <a:gd name="connsiteY95" fmla="*/ 2514600 h 3505200"/>
              <a:gd name="connsiteX96" fmla="*/ 2740225 w 6736492"/>
              <a:gd name="connsiteY96" fmla="*/ 2531533 h 3505200"/>
              <a:gd name="connsiteX97" fmla="*/ 2816425 w 6736492"/>
              <a:gd name="connsiteY97" fmla="*/ 2556933 h 3505200"/>
              <a:gd name="connsiteX98" fmla="*/ 2901092 w 6736492"/>
              <a:gd name="connsiteY98" fmla="*/ 2590800 h 3505200"/>
              <a:gd name="connsiteX99" fmla="*/ 2934959 w 6736492"/>
              <a:gd name="connsiteY99" fmla="*/ 2607733 h 3505200"/>
              <a:gd name="connsiteX100" fmla="*/ 2985759 w 6736492"/>
              <a:gd name="connsiteY100" fmla="*/ 2616200 h 3505200"/>
              <a:gd name="connsiteX101" fmla="*/ 3036559 w 6736492"/>
              <a:gd name="connsiteY101" fmla="*/ 2633133 h 3505200"/>
              <a:gd name="connsiteX102" fmla="*/ 3155092 w 6736492"/>
              <a:gd name="connsiteY102" fmla="*/ 2658533 h 3505200"/>
              <a:gd name="connsiteX103" fmla="*/ 3197425 w 6736492"/>
              <a:gd name="connsiteY103" fmla="*/ 2675466 h 3505200"/>
              <a:gd name="connsiteX104" fmla="*/ 3231292 w 6736492"/>
              <a:gd name="connsiteY104" fmla="*/ 2692400 h 3505200"/>
              <a:gd name="connsiteX105" fmla="*/ 3282092 w 6736492"/>
              <a:gd name="connsiteY105" fmla="*/ 2700866 h 3505200"/>
              <a:gd name="connsiteX106" fmla="*/ 3324425 w 6736492"/>
              <a:gd name="connsiteY106" fmla="*/ 2726266 h 3505200"/>
              <a:gd name="connsiteX107" fmla="*/ 3392159 w 6736492"/>
              <a:gd name="connsiteY107" fmla="*/ 2751666 h 3505200"/>
              <a:gd name="connsiteX108" fmla="*/ 3426025 w 6736492"/>
              <a:gd name="connsiteY108" fmla="*/ 2777066 h 3505200"/>
              <a:gd name="connsiteX109" fmla="*/ 3451425 w 6736492"/>
              <a:gd name="connsiteY109" fmla="*/ 2785533 h 3505200"/>
              <a:gd name="connsiteX110" fmla="*/ 3485292 w 6736492"/>
              <a:gd name="connsiteY110" fmla="*/ 2802466 h 3505200"/>
              <a:gd name="connsiteX111" fmla="*/ 3595359 w 6736492"/>
              <a:gd name="connsiteY111" fmla="*/ 2827866 h 3505200"/>
              <a:gd name="connsiteX112" fmla="*/ 3713892 w 6736492"/>
              <a:gd name="connsiteY112" fmla="*/ 2853266 h 3505200"/>
              <a:gd name="connsiteX113" fmla="*/ 3739292 w 6736492"/>
              <a:gd name="connsiteY113" fmla="*/ 2870200 h 3505200"/>
              <a:gd name="connsiteX114" fmla="*/ 3840892 w 6736492"/>
              <a:gd name="connsiteY114" fmla="*/ 2878666 h 3505200"/>
              <a:gd name="connsiteX115" fmla="*/ 3908625 w 6736492"/>
              <a:gd name="connsiteY115" fmla="*/ 2887133 h 3505200"/>
              <a:gd name="connsiteX116" fmla="*/ 3950959 w 6736492"/>
              <a:gd name="connsiteY116" fmla="*/ 2895600 h 3505200"/>
              <a:gd name="connsiteX117" fmla="*/ 4077959 w 6736492"/>
              <a:gd name="connsiteY117" fmla="*/ 2904066 h 3505200"/>
              <a:gd name="connsiteX118" fmla="*/ 4179559 w 6736492"/>
              <a:gd name="connsiteY118" fmla="*/ 2921000 h 3505200"/>
              <a:gd name="connsiteX119" fmla="*/ 4408159 w 6736492"/>
              <a:gd name="connsiteY119" fmla="*/ 2929466 h 3505200"/>
              <a:gd name="connsiteX120" fmla="*/ 4602892 w 6736492"/>
              <a:gd name="connsiteY120" fmla="*/ 2937933 h 3505200"/>
              <a:gd name="connsiteX121" fmla="*/ 4696025 w 6736492"/>
              <a:gd name="connsiteY121" fmla="*/ 2946400 h 3505200"/>
              <a:gd name="connsiteX122" fmla="*/ 4780692 w 6736492"/>
              <a:gd name="connsiteY122" fmla="*/ 2971800 h 3505200"/>
              <a:gd name="connsiteX123" fmla="*/ 4907692 w 6736492"/>
              <a:gd name="connsiteY123" fmla="*/ 2988733 h 3505200"/>
              <a:gd name="connsiteX124" fmla="*/ 5195559 w 6736492"/>
              <a:gd name="connsiteY124" fmla="*/ 3005666 h 3505200"/>
              <a:gd name="connsiteX125" fmla="*/ 5220959 w 6736492"/>
              <a:gd name="connsiteY125" fmla="*/ 3014133 h 3505200"/>
              <a:gd name="connsiteX126" fmla="*/ 5246359 w 6736492"/>
              <a:gd name="connsiteY126" fmla="*/ 3031066 h 3505200"/>
              <a:gd name="connsiteX127" fmla="*/ 5288692 w 6736492"/>
              <a:gd name="connsiteY127" fmla="*/ 3039533 h 3505200"/>
              <a:gd name="connsiteX128" fmla="*/ 5322559 w 6736492"/>
              <a:gd name="connsiteY128" fmla="*/ 3056466 h 3505200"/>
              <a:gd name="connsiteX129" fmla="*/ 5356425 w 6736492"/>
              <a:gd name="connsiteY129" fmla="*/ 3064933 h 3505200"/>
              <a:gd name="connsiteX130" fmla="*/ 5381825 w 6736492"/>
              <a:gd name="connsiteY130" fmla="*/ 3073400 h 3505200"/>
              <a:gd name="connsiteX131" fmla="*/ 5458025 w 6736492"/>
              <a:gd name="connsiteY131" fmla="*/ 3107266 h 3505200"/>
              <a:gd name="connsiteX132" fmla="*/ 5483425 w 6736492"/>
              <a:gd name="connsiteY132" fmla="*/ 3115733 h 3505200"/>
              <a:gd name="connsiteX133" fmla="*/ 5542692 w 6736492"/>
              <a:gd name="connsiteY133" fmla="*/ 3158066 h 3505200"/>
              <a:gd name="connsiteX134" fmla="*/ 5568092 w 6736492"/>
              <a:gd name="connsiteY134" fmla="*/ 3166533 h 3505200"/>
              <a:gd name="connsiteX135" fmla="*/ 5593492 w 6736492"/>
              <a:gd name="connsiteY135" fmla="*/ 3183466 h 3505200"/>
              <a:gd name="connsiteX136" fmla="*/ 5618892 w 6736492"/>
              <a:gd name="connsiteY136" fmla="*/ 3191933 h 3505200"/>
              <a:gd name="connsiteX137" fmla="*/ 5644292 w 6736492"/>
              <a:gd name="connsiteY137" fmla="*/ 3208866 h 3505200"/>
              <a:gd name="connsiteX138" fmla="*/ 5695092 w 6736492"/>
              <a:gd name="connsiteY138" fmla="*/ 3217333 h 3505200"/>
              <a:gd name="connsiteX139" fmla="*/ 5728959 w 6736492"/>
              <a:gd name="connsiteY139" fmla="*/ 3234266 h 3505200"/>
              <a:gd name="connsiteX140" fmla="*/ 5745892 w 6736492"/>
              <a:gd name="connsiteY140" fmla="*/ 3251200 h 3505200"/>
              <a:gd name="connsiteX141" fmla="*/ 5847492 w 6736492"/>
              <a:gd name="connsiteY141" fmla="*/ 3268133 h 3505200"/>
              <a:gd name="connsiteX142" fmla="*/ 5872892 w 6736492"/>
              <a:gd name="connsiteY142" fmla="*/ 3285066 h 3505200"/>
              <a:gd name="connsiteX143" fmla="*/ 6033759 w 6736492"/>
              <a:gd name="connsiteY143" fmla="*/ 3302000 h 3505200"/>
              <a:gd name="connsiteX144" fmla="*/ 6093025 w 6736492"/>
              <a:gd name="connsiteY144" fmla="*/ 3318933 h 3505200"/>
              <a:gd name="connsiteX145" fmla="*/ 6135359 w 6736492"/>
              <a:gd name="connsiteY145" fmla="*/ 3335866 h 3505200"/>
              <a:gd name="connsiteX146" fmla="*/ 6160759 w 6736492"/>
              <a:gd name="connsiteY146" fmla="*/ 3344333 h 3505200"/>
              <a:gd name="connsiteX147" fmla="*/ 6194625 w 6736492"/>
              <a:gd name="connsiteY147" fmla="*/ 3361266 h 3505200"/>
              <a:gd name="connsiteX148" fmla="*/ 6245425 w 6736492"/>
              <a:gd name="connsiteY148" fmla="*/ 3386666 h 3505200"/>
              <a:gd name="connsiteX149" fmla="*/ 6330092 w 6736492"/>
              <a:gd name="connsiteY149" fmla="*/ 3403600 h 3505200"/>
              <a:gd name="connsiteX150" fmla="*/ 6431692 w 6736492"/>
              <a:gd name="connsiteY150" fmla="*/ 3420533 h 3505200"/>
              <a:gd name="connsiteX151" fmla="*/ 6457092 w 6736492"/>
              <a:gd name="connsiteY151" fmla="*/ 3429000 h 3505200"/>
              <a:gd name="connsiteX152" fmla="*/ 6490959 w 6736492"/>
              <a:gd name="connsiteY152" fmla="*/ 3437466 h 3505200"/>
              <a:gd name="connsiteX153" fmla="*/ 6541759 w 6736492"/>
              <a:gd name="connsiteY153" fmla="*/ 3454400 h 3505200"/>
              <a:gd name="connsiteX154" fmla="*/ 6567159 w 6736492"/>
              <a:gd name="connsiteY154" fmla="*/ 3462866 h 3505200"/>
              <a:gd name="connsiteX155" fmla="*/ 6651825 w 6736492"/>
              <a:gd name="connsiteY155" fmla="*/ 3479800 h 3505200"/>
              <a:gd name="connsiteX156" fmla="*/ 6702625 w 6736492"/>
              <a:gd name="connsiteY156" fmla="*/ 3496733 h 3505200"/>
              <a:gd name="connsiteX157" fmla="*/ 6728025 w 6736492"/>
              <a:gd name="connsiteY157" fmla="*/ 3505200 h 3505200"/>
              <a:gd name="connsiteX158" fmla="*/ 6736492 w 6736492"/>
              <a:gd name="connsiteY158" fmla="*/ 3471333 h 3505200"/>
              <a:gd name="connsiteX159" fmla="*/ 6728025 w 6736492"/>
              <a:gd name="connsiteY159" fmla="*/ 3437466 h 3505200"/>
              <a:gd name="connsiteX160" fmla="*/ 6719559 w 6736492"/>
              <a:gd name="connsiteY160" fmla="*/ 3412066 h 3505200"/>
              <a:gd name="connsiteX161" fmla="*/ 6677225 w 6736492"/>
              <a:gd name="connsiteY161" fmla="*/ 3361266 h 3505200"/>
              <a:gd name="connsiteX162" fmla="*/ 6651825 w 6736492"/>
              <a:gd name="connsiteY162" fmla="*/ 3276600 h 3505200"/>
              <a:gd name="connsiteX163" fmla="*/ 6626425 w 6736492"/>
              <a:gd name="connsiteY163" fmla="*/ 3107266 h 3505200"/>
              <a:gd name="connsiteX164" fmla="*/ 6617959 w 6736492"/>
              <a:gd name="connsiteY164" fmla="*/ 3039533 h 3505200"/>
              <a:gd name="connsiteX165" fmla="*/ 6304692 w 6736492"/>
              <a:gd name="connsiteY165" fmla="*/ 3014133 h 3505200"/>
              <a:gd name="connsiteX166" fmla="*/ 6253892 w 6736492"/>
              <a:gd name="connsiteY166" fmla="*/ 3005666 h 3505200"/>
              <a:gd name="connsiteX167" fmla="*/ 6186159 w 6736492"/>
              <a:gd name="connsiteY167" fmla="*/ 2988733 h 3505200"/>
              <a:gd name="connsiteX168" fmla="*/ 6084559 w 6736492"/>
              <a:gd name="connsiteY168" fmla="*/ 2980266 h 3505200"/>
              <a:gd name="connsiteX169" fmla="*/ 6042225 w 6736492"/>
              <a:gd name="connsiteY169" fmla="*/ 2971800 h 3505200"/>
              <a:gd name="connsiteX170" fmla="*/ 5966025 w 6736492"/>
              <a:gd name="connsiteY170" fmla="*/ 2963333 h 3505200"/>
              <a:gd name="connsiteX171" fmla="*/ 5932159 w 6736492"/>
              <a:gd name="connsiteY171" fmla="*/ 2946400 h 3505200"/>
              <a:gd name="connsiteX172" fmla="*/ 5881359 w 6736492"/>
              <a:gd name="connsiteY172" fmla="*/ 2937933 h 3505200"/>
              <a:gd name="connsiteX173" fmla="*/ 5822092 w 6736492"/>
              <a:gd name="connsiteY173" fmla="*/ 2912533 h 3505200"/>
              <a:gd name="connsiteX174" fmla="*/ 5678159 w 6736492"/>
              <a:gd name="connsiteY174" fmla="*/ 2887133 h 3505200"/>
              <a:gd name="connsiteX175" fmla="*/ 5601959 w 6736492"/>
              <a:gd name="connsiteY175" fmla="*/ 2861733 h 3505200"/>
              <a:gd name="connsiteX176" fmla="*/ 5576559 w 6736492"/>
              <a:gd name="connsiteY176" fmla="*/ 2853266 h 3505200"/>
              <a:gd name="connsiteX177" fmla="*/ 5551159 w 6736492"/>
              <a:gd name="connsiteY177" fmla="*/ 2844800 h 3505200"/>
              <a:gd name="connsiteX178" fmla="*/ 5483425 w 6736492"/>
              <a:gd name="connsiteY178" fmla="*/ 2810933 h 3505200"/>
              <a:gd name="connsiteX179" fmla="*/ 5441092 w 6736492"/>
              <a:gd name="connsiteY179" fmla="*/ 2794000 h 3505200"/>
              <a:gd name="connsiteX180" fmla="*/ 5381825 w 6736492"/>
              <a:gd name="connsiteY180" fmla="*/ 2760133 h 3505200"/>
              <a:gd name="connsiteX181" fmla="*/ 5331025 w 6736492"/>
              <a:gd name="connsiteY181" fmla="*/ 2743200 h 3505200"/>
              <a:gd name="connsiteX182" fmla="*/ 5305625 w 6736492"/>
              <a:gd name="connsiteY182" fmla="*/ 2726266 h 3505200"/>
              <a:gd name="connsiteX183" fmla="*/ 5263292 w 6736492"/>
              <a:gd name="connsiteY183" fmla="*/ 2709333 h 3505200"/>
              <a:gd name="connsiteX184" fmla="*/ 5237892 w 6736492"/>
              <a:gd name="connsiteY184" fmla="*/ 2700866 h 3505200"/>
              <a:gd name="connsiteX185" fmla="*/ 5212492 w 6736492"/>
              <a:gd name="connsiteY185" fmla="*/ 2683933 h 3505200"/>
              <a:gd name="connsiteX186" fmla="*/ 5127825 w 6736492"/>
              <a:gd name="connsiteY186" fmla="*/ 2667000 h 3505200"/>
              <a:gd name="connsiteX187" fmla="*/ 5068559 w 6736492"/>
              <a:gd name="connsiteY187" fmla="*/ 2650066 h 3505200"/>
              <a:gd name="connsiteX188" fmla="*/ 5017759 w 6736492"/>
              <a:gd name="connsiteY188" fmla="*/ 2641600 h 3505200"/>
              <a:gd name="connsiteX189" fmla="*/ 4983892 w 6736492"/>
              <a:gd name="connsiteY189" fmla="*/ 2633133 h 3505200"/>
              <a:gd name="connsiteX190" fmla="*/ 4941559 w 6736492"/>
              <a:gd name="connsiteY190" fmla="*/ 2624666 h 3505200"/>
              <a:gd name="connsiteX191" fmla="*/ 4916159 w 6736492"/>
              <a:gd name="connsiteY191" fmla="*/ 2607733 h 3505200"/>
              <a:gd name="connsiteX192" fmla="*/ 4823025 w 6736492"/>
              <a:gd name="connsiteY192" fmla="*/ 2590800 h 3505200"/>
              <a:gd name="connsiteX193" fmla="*/ 4755292 w 6736492"/>
              <a:gd name="connsiteY193" fmla="*/ 2582333 h 3505200"/>
              <a:gd name="connsiteX194" fmla="*/ 4704492 w 6736492"/>
              <a:gd name="connsiteY194" fmla="*/ 2573866 h 3505200"/>
              <a:gd name="connsiteX195" fmla="*/ 4628292 w 6736492"/>
              <a:gd name="connsiteY195" fmla="*/ 2565400 h 3505200"/>
              <a:gd name="connsiteX196" fmla="*/ 4535159 w 6736492"/>
              <a:gd name="connsiteY196" fmla="*/ 2540000 h 3505200"/>
              <a:gd name="connsiteX197" fmla="*/ 4501292 w 6736492"/>
              <a:gd name="connsiteY197" fmla="*/ 2531533 h 3505200"/>
              <a:gd name="connsiteX198" fmla="*/ 4458959 w 6736492"/>
              <a:gd name="connsiteY198" fmla="*/ 2523066 h 3505200"/>
              <a:gd name="connsiteX199" fmla="*/ 4408159 w 6736492"/>
              <a:gd name="connsiteY199" fmla="*/ 2506133 h 3505200"/>
              <a:gd name="connsiteX200" fmla="*/ 4331959 w 6736492"/>
              <a:gd name="connsiteY200" fmla="*/ 2497666 h 3505200"/>
              <a:gd name="connsiteX201" fmla="*/ 4306559 w 6736492"/>
              <a:gd name="connsiteY201" fmla="*/ 2480733 h 3505200"/>
              <a:gd name="connsiteX202" fmla="*/ 4213425 w 6736492"/>
              <a:gd name="connsiteY202" fmla="*/ 2446866 h 3505200"/>
              <a:gd name="connsiteX203" fmla="*/ 4171092 w 6736492"/>
              <a:gd name="connsiteY203" fmla="*/ 2429933 h 3505200"/>
              <a:gd name="connsiteX204" fmla="*/ 4137225 w 6736492"/>
              <a:gd name="connsiteY204" fmla="*/ 2413000 h 3505200"/>
              <a:gd name="connsiteX205" fmla="*/ 4094892 w 6736492"/>
              <a:gd name="connsiteY205" fmla="*/ 2396066 h 3505200"/>
              <a:gd name="connsiteX206" fmla="*/ 4069492 w 6736492"/>
              <a:gd name="connsiteY206" fmla="*/ 2379133 h 3505200"/>
              <a:gd name="connsiteX207" fmla="*/ 4001759 w 6736492"/>
              <a:gd name="connsiteY207" fmla="*/ 2370666 h 3505200"/>
              <a:gd name="connsiteX208" fmla="*/ 3925559 w 6736492"/>
              <a:gd name="connsiteY208" fmla="*/ 2336800 h 3505200"/>
              <a:gd name="connsiteX209" fmla="*/ 3900159 w 6736492"/>
              <a:gd name="connsiteY209" fmla="*/ 2328333 h 3505200"/>
              <a:gd name="connsiteX210" fmla="*/ 3874759 w 6736492"/>
              <a:gd name="connsiteY210" fmla="*/ 2319866 h 3505200"/>
              <a:gd name="connsiteX211" fmla="*/ 3764692 w 6736492"/>
              <a:gd name="connsiteY211" fmla="*/ 2286000 h 3505200"/>
              <a:gd name="connsiteX212" fmla="*/ 3722359 w 6736492"/>
              <a:gd name="connsiteY212" fmla="*/ 2269066 h 3505200"/>
              <a:gd name="connsiteX213" fmla="*/ 3654625 w 6736492"/>
              <a:gd name="connsiteY213" fmla="*/ 2235200 h 3505200"/>
              <a:gd name="connsiteX214" fmla="*/ 3603825 w 6736492"/>
              <a:gd name="connsiteY214" fmla="*/ 2226733 h 3505200"/>
              <a:gd name="connsiteX215" fmla="*/ 3553025 w 6736492"/>
              <a:gd name="connsiteY215" fmla="*/ 2192866 h 3505200"/>
              <a:gd name="connsiteX216" fmla="*/ 3502225 w 6736492"/>
              <a:gd name="connsiteY216" fmla="*/ 2175933 h 3505200"/>
              <a:gd name="connsiteX217" fmla="*/ 3459892 w 6736492"/>
              <a:gd name="connsiteY217" fmla="*/ 2159000 h 3505200"/>
              <a:gd name="connsiteX218" fmla="*/ 3341359 w 6736492"/>
              <a:gd name="connsiteY218" fmla="*/ 2142066 h 3505200"/>
              <a:gd name="connsiteX219" fmla="*/ 3248225 w 6736492"/>
              <a:gd name="connsiteY219" fmla="*/ 2133600 h 3505200"/>
              <a:gd name="connsiteX220" fmla="*/ 3172025 w 6736492"/>
              <a:gd name="connsiteY220" fmla="*/ 2108200 h 3505200"/>
              <a:gd name="connsiteX221" fmla="*/ 3129692 w 6736492"/>
              <a:gd name="connsiteY221" fmla="*/ 2099733 h 3505200"/>
              <a:gd name="connsiteX222" fmla="*/ 3095825 w 6736492"/>
              <a:gd name="connsiteY222" fmla="*/ 2082800 h 3505200"/>
              <a:gd name="connsiteX223" fmla="*/ 3053492 w 6736492"/>
              <a:gd name="connsiteY223" fmla="*/ 2074333 h 3505200"/>
              <a:gd name="connsiteX224" fmla="*/ 2977292 w 6736492"/>
              <a:gd name="connsiteY224" fmla="*/ 2057400 h 3505200"/>
              <a:gd name="connsiteX225" fmla="*/ 2850292 w 6736492"/>
              <a:gd name="connsiteY225" fmla="*/ 2032000 h 3505200"/>
              <a:gd name="connsiteX226" fmla="*/ 2782559 w 6736492"/>
              <a:gd name="connsiteY226" fmla="*/ 2006600 h 3505200"/>
              <a:gd name="connsiteX227" fmla="*/ 2740225 w 6736492"/>
              <a:gd name="connsiteY227" fmla="*/ 1989666 h 3505200"/>
              <a:gd name="connsiteX228" fmla="*/ 2664025 w 6736492"/>
              <a:gd name="connsiteY228" fmla="*/ 1972733 h 3505200"/>
              <a:gd name="connsiteX229" fmla="*/ 2587825 w 6736492"/>
              <a:gd name="connsiteY229" fmla="*/ 1947333 h 3505200"/>
              <a:gd name="connsiteX230" fmla="*/ 2553959 w 6736492"/>
              <a:gd name="connsiteY230" fmla="*/ 1930400 h 3505200"/>
              <a:gd name="connsiteX231" fmla="*/ 2486225 w 6736492"/>
              <a:gd name="connsiteY231" fmla="*/ 1896533 h 3505200"/>
              <a:gd name="connsiteX232" fmla="*/ 2401559 w 6736492"/>
              <a:gd name="connsiteY232" fmla="*/ 1879600 h 3505200"/>
              <a:gd name="connsiteX233" fmla="*/ 2376159 w 6736492"/>
              <a:gd name="connsiteY233" fmla="*/ 1871133 h 3505200"/>
              <a:gd name="connsiteX234" fmla="*/ 2266092 w 6736492"/>
              <a:gd name="connsiteY234" fmla="*/ 1845733 h 3505200"/>
              <a:gd name="connsiteX235" fmla="*/ 2172959 w 6736492"/>
              <a:gd name="connsiteY235" fmla="*/ 1837266 h 3505200"/>
              <a:gd name="connsiteX236" fmla="*/ 1961292 w 6736492"/>
              <a:gd name="connsiteY236" fmla="*/ 1811866 h 3505200"/>
              <a:gd name="connsiteX237" fmla="*/ 1910492 w 6736492"/>
              <a:gd name="connsiteY237" fmla="*/ 1794933 h 3505200"/>
              <a:gd name="connsiteX238" fmla="*/ 1851225 w 6736492"/>
              <a:gd name="connsiteY238" fmla="*/ 1786466 h 3505200"/>
              <a:gd name="connsiteX239" fmla="*/ 1808892 w 6736492"/>
              <a:gd name="connsiteY239" fmla="*/ 1778000 h 3505200"/>
              <a:gd name="connsiteX240" fmla="*/ 1766559 w 6736492"/>
              <a:gd name="connsiteY240" fmla="*/ 1761066 h 3505200"/>
              <a:gd name="connsiteX241" fmla="*/ 1732692 w 6736492"/>
              <a:gd name="connsiteY241" fmla="*/ 1752600 h 3505200"/>
              <a:gd name="connsiteX242" fmla="*/ 1775025 w 6736492"/>
              <a:gd name="connsiteY242" fmla="*/ 1744133 h 3505200"/>
              <a:gd name="connsiteX243" fmla="*/ 1825825 w 6736492"/>
              <a:gd name="connsiteY243" fmla="*/ 1735666 h 3505200"/>
              <a:gd name="connsiteX244" fmla="*/ 1851225 w 6736492"/>
              <a:gd name="connsiteY244" fmla="*/ 1718733 h 3505200"/>
              <a:gd name="connsiteX245" fmla="*/ 1918959 w 6736492"/>
              <a:gd name="connsiteY245" fmla="*/ 1710266 h 3505200"/>
              <a:gd name="connsiteX246" fmla="*/ 1978225 w 6736492"/>
              <a:gd name="connsiteY246" fmla="*/ 1701800 h 3505200"/>
              <a:gd name="connsiteX247" fmla="*/ 2003625 w 6736492"/>
              <a:gd name="connsiteY247" fmla="*/ 1693333 h 3505200"/>
              <a:gd name="connsiteX248" fmla="*/ 2130625 w 6736492"/>
              <a:gd name="connsiteY248" fmla="*/ 1676400 h 3505200"/>
              <a:gd name="connsiteX249" fmla="*/ 2164492 w 6736492"/>
              <a:gd name="connsiteY249" fmla="*/ 1667933 h 3505200"/>
              <a:gd name="connsiteX250" fmla="*/ 2240692 w 6736492"/>
              <a:gd name="connsiteY250" fmla="*/ 1659466 h 3505200"/>
              <a:gd name="connsiteX251" fmla="*/ 2274559 w 6736492"/>
              <a:gd name="connsiteY251" fmla="*/ 1642533 h 3505200"/>
              <a:gd name="connsiteX252" fmla="*/ 2299959 w 6736492"/>
              <a:gd name="connsiteY252" fmla="*/ 1634066 h 3505200"/>
              <a:gd name="connsiteX253" fmla="*/ 2426959 w 6736492"/>
              <a:gd name="connsiteY253" fmla="*/ 1617133 h 3505200"/>
              <a:gd name="connsiteX254" fmla="*/ 2469292 w 6736492"/>
              <a:gd name="connsiteY254" fmla="*/ 1608666 h 3505200"/>
              <a:gd name="connsiteX255" fmla="*/ 2494692 w 6736492"/>
              <a:gd name="connsiteY255" fmla="*/ 1591733 h 3505200"/>
              <a:gd name="connsiteX256" fmla="*/ 2638625 w 6736492"/>
              <a:gd name="connsiteY256" fmla="*/ 1583266 h 3505200"/>
              <a:gd name="connsiteX257" fmla="*/ 2706359 w 6736492"/>
              <a:gd name="connsiteY257" fmla="*/ 1574800 h 3505200"/>
              <a:gd name="connsiteX258" fmla="*/ 2731759 w 6736492"/>
              <a:gd name="connsiteY258" fmla="*/ 1566333 h 3505200"/>
              <a:gd name="connsiteX259" fmla="*/ 2765625 w 6736492"/>
              <a:gd name="connsiteY259" fmla="*/ 1557866 h 3505200"/>
              <a:gd name="connsiteX260" fmla="*/ 2807959 w 6736492"/>
              <a:gd name="connsiteY260" fmla="*/ 1540933 h 3505200"/>
              <a:gd name="connsiteX261" fmla="*/ 2884159 w 6736492"/>
              <a:gd name="connsiteY261" fmla="*/ 1524000 h 3505200"/>
              <a:gd name="connsiteX262" fmla="*/ 2918025 w 6736492"/>
              <a:gd name="connsiteY262" fmla="*/ 1507066 h 3505200"/>
              <a:gd name="connsiteX263" fmla="*/ 2977292 w 6736492"/>
              <a:gd name="connsiteY263" fmla="*/ 1490133 h 3505200"/>
              <a:gd name="connsiteX264" fmla="*/ 3053492 w 6736492"/>
              <a:gd name="connsiteY264" fmla="*/ 1464733 h 3505200"/>
              <a:gd name="connsiteX265" fmla="*/ 3078892 w 6736492"/>
              <a:gd name="connsiteY265" fmla="*/ 1456266 h 3505200"/>
              <a:gd name="connsiteX266" fmla="*/ 3104292 w 6736492"/>
              <a:gd name="connsiteY266" fmla="*/ 1447800 h 3505200"/>
              <a:gd name="connsiteX267" fmla="*/ 3172025 w 6736492"/>
              <a:gd name="connsiteY267" fmla="*/ 1422400 h 3505200"/>
              <a:gd name="connsiteX268" fmla="*/ 3222825 w 6736492"/>
              <a:gd name="connsiteY268" fmla="*/ 1405466 h 3505200"/>
              <a:gd name="connsiteX269" fmla="*/ 3256692 w 6736492"/>
              <a:gd name="connsiteY269" fmla="*/ 1388533 h 3505200"/>
              <a:gd name="connsiteX270" fmla="*/ 3299025 w 6736492"/>
              <a:gd name="connsiteY270" fmla="*/ 1371600 h 3505200"/>
              <a:gd name="connsiteX271" fmla="*/ 3332892 w 6736492"/>
              <a:gd name="connsiteY271" fmla="*/ 1354666 h 3505200"/>
              <a:gd name="connsiteX272" fmla="*/ 3375225 w 6736492"/>
              <a:gd name="connsiteY272" fmla="*/ 1346200 h 3505200"/>
              <a:gd name="connsiteX273" fmla="*/ 3392159 w 6736492"/>
              <a:gd name="connsiteY273" fmla="*/ 1329266 h 3505200"/>
              <a:gd name="connsiteX274" fmla="*/ 3442959 w 6736492"/>
              <a:gd name="connsiteY274" fmla="*/ 1312333 h 3505200"/>
              <a:gd name="connsiteX275" fmla="*/ 3536092 w 6736492"/>
              <a:gd name="connsiteY275" fmla="*/ 1286933 h 3505200"/>
              <a:gd name="connsiteX276" fmla="*/ 3578425 w 6736492"/>
              <a:gd name="connsiteY276" fmla="*/ 1270000 h 3505200"/>
              <a:gd name="connsiteX277" fmla="*/ 3629225 w 6736492"/>
              <a:gd name="connsiteY277" fmla="*/ 1253066 h 3505200"/>
              <a:gd name="connsiteX278" fmla="*/ 3654625 w 6736492"/>
              <a:gd name="connsiteY278" fmla="*/ 1244600 h 3505200"/>
              <a:gd name="connsiteX279" fmla="*/ 3713892 w 6736492"/>
              <a:gd name="connsiteY279" fmla="*/ 1219200 h 3505200"/>
              <a:gd name="connsiteX280" fmla="*/ 3764692 w 6736492"/>
              <a:gd name="connsiteY280" fmla="*/ 1210733 h 3505200"/>
              <a:gd name="connsiteX281" fmla="*/ 3874759 w 6736492"/>
              <a:gd name="connsiteY281" fmla="*/ 1168400 h 3505200"/>
              <a:gd name="connsiteX282" fmla="*/ 4001759 w 6736492"/>
              <a:gd name="connsiteY282" fmla="*/ 1151466 h 3505200"/>
              <a:gd name="connsiteX283" fmla="*/ 4094892 w 6736492"/>
              <a:gd name="connsiteY283" fmla="*/ 1126066 h 3505200"/>
              <a:gd name="connsiteX284" fmla="*/ 4289625 w 6736492"/>
              <a:gd name="connsiteY284" fmla="*/ 1109133 h 3505200"/>
              <a:gd name="connsiteX285" fmla="*/ 4408159 w 6736492"/>
              <a:gd name="connsiteY285" fmla="*/ 1075266 h 3505200"/>
              <a:gd name="connsiteX286" fmla="*/ 4492825 w 6736492"/>
              <a:gd name="connsiteY286" fmla="*/ 1066800 h 3505200"/>
              <a:gd name="connsiteX287" fmla="*/ 4577492 w 6736492"/>
              <a:gd name="connsiteY287" fmla="*/ 1041400 h 3505200"/>
              <a:gd name="connsiteX288" fmla="*/ 4704492 w 6736492"/>
              <a:gd name="connsiteY288" fmla="*/ 1016000 h 3505200"/>
              <a:gd name="connsiteX289" fmla="*/ 4797625 w 6736492"/>
              <a:gd name="connsiteY289" fmla="*/ 1007533 h 3505200"/>
              <a:gd name="connsiteX290" fmla="*/ 4873825 w 6736492"/>
              <a:gd name="connsiteY290" fmla="*/ 990600 h 3505200"/>
              <a:gd name="connsiteX291" fmla="*/ 4983892 w 6736492"/>
              <a:gd name="connsiteY291" fmla="*/ 973666 h 3505200"/>
              <a:gd name="connsiteX292" fmla="*/ 5017759 w 6736492"/>
              <a:gd name="connsiteY292" fmla="*/ 965200 h 3505200"/>
              <a:gd name="connsiteX293" fmla="*/ 5136292 w 6736492"/>
              <a:gd name="connsiteY293" fmla="*/ 939800 h 3505200"/>
              <a:gd name="connsiteX294" fmla="*/ 5195559 w 6736492"/>
              <a:gd name="connsiteY294" fmla="*/ 914400 h 3505200"/>
              <a:gd name="connsiteX295" fmla="*/ 5237892 w 6736492"/>
              <a:gd name="connsiteY295" fmla="*/ 897466 h 3505200"/>
              <a:gd name="connsiteX296" fmla="*/ 5271759 w 6736492"/>
              <a:gd name="connsiteY296" fmla="*/ 889000 h 3505200"/>
              <a:gd name="connsiteX297" fmla="*/ 5322559 w 6736492"/>
              <a:gd name="connsiteY297" fmla="*/ 863600 h 3505200"/>
              <a:gd name="connsiteX298" fmla="*/ 5356425 w 6736492"/>
              <a:gd name="connsiteY298" fmla="*/ 855133 h 3505200"/>
              <a:gd name="connsiteX299" fmla="*/ 5432625 w 6736492"/>
              <a:gd name="connsiteY299" fmla="*/ 838200 h 3505200"/>
              <a:gd name="connsiteX300" fmla="*/ 5458025 w 6736492"/>
              <a:gd name="connsiteY300" fmla="*/ 829733 h 3505200"/>
              <a:gd name="connsiteX301" fmla="*/ 5491892 w 6736492"/>
              <a:gd name="connsiteY301" fmla="*/ 821266 h 3505200"/>
              <a:gd name="connsiteX302" fmla="*/ 5525759 w 6736492"/>
              <a:gd name="connsiteY302" fmla="*/ 795866 h 3505200"/>
              <a:gd name="connsiteX303" fmla="*/ 5661225 w 6736492"/>
              <a:gd name="connsiteY303" fmla="*/ 787400 h 3505200"/>
              <a:gd name="connsiteX304" fmla="*/ 5737425 w 6736492"/>
              <a:gd name="connsiteY304" fmla="*/ 778933 h 3505200"/>
              <a:gd name="connsiteX305" fmla="*/ 5822092 w 6736492"/>
              <a:gd name="connsiteY305" fmla="*/ 770466 h 3505200"/>
              <a:gd name="connsiteX306" fmla="*/ 5872892 w 6736492"/>
              <a:gd name="connsiteY306" fmla="*/ 762000 h 3505200"/>
              <a:gd name="connsiteX307" fmla="*/ 5932159 w 6736492"/>
              <a:gd name="connsiteY307" fmla="*/ 753533 h 3505200"/>
              <a:gd name="connsiteX308" fmla="*/ 5974492 w 6736492"/>
              <a:gd name="connsiteY308" fmla="*/ 745066 h 3505200"/>
              <a:gd name="connsiteX309" fmla="*/ 6042225 w 6736492"/>
              <a:gd name="connsiteY309" fmla="*/ 736600 h 3505200"/>
              <a:gd name="connsiteX310" fmla="*/ 6109959 w 6736492"/>
              <a:gd name="connsiteY310" fmla="*/ 719666 h 3505200"/>
              <a:gd name="connsiteX311" fmla="*/ 6186159 w 6736492"/>
              <a:gd name="connsiteY311" fmla="*/ 711200 h 3505200"/>
              <a:gd name="connsiteX312" fmla="*/ 6211559 w 6736492"/>
              <a:gd name="connsiteY312" fmla="*/ 694266 h 3505200"/>
              <a:gd name="connsiteX313" fmla="*/ 6296225 w 6736492"/>
              <a:gd name="connsiteY313" fmla="*/ 677333 h 3505200"/>
              <a:gd name="connsiteX314" fmla="*/ 6330092 w 6736492"/>
              <a:gd name="connsiteY314" fmla="*/ 668866 h 3505200"/>
              <a:gd name="connsiteX315" fmla="*/ 6389359 w 6736492"/>
              <a:gd name="connsiteY315" fmla="*/ 643466 h 3505200"/>
              <a:gd name="connsiteX316" fmla="*/ 6414759 w 6736492"/>
              <a:gd name="connsiteY316" fmla="*/ 626533 h 3505200"/>
              <a:gd name="connsiteX317" fmla="*/ 6499425 w 6736492"/>
              <a:gd name="connsiteY317" fmla="*/ 601133 h 3505200"/>
              <a:gd name="connsiteX318" fmla="*/ 6550225 w 6736492"/>
              <a:gd name="connsiteY318" fmla="*/ 575733 h 3505200"/>
              <a:gd name="connsiteX319" fmla="*/ 6575625 w 6736492"/>
              <a:gd name="connsiteY319" fmla="*/ 558800 h 3505200"/>
              <a:gd name="connsiteX320" fmla="*/ 6651825 w 6736492"/>
              <a:gd name="connsiteY320" fmla="*/ 533400 h 3505200"/>
              <a:gd name="connsiteX321" fmla="*/ 6677225 w 6736492"/>
              <a:gd name="connsiteY321" fmla="*/ 524933 h 3505200"/>
              <a:gd name="connsiteX322" fmla="*/ 6719559 w 6736492"/>
              <a:gd name="connsiteY322" fmla="*/ 491066 h 3505200"/>
              <a:gd name="connsiteX323" fmla="*/ 6711092 w 6736492"/>
              <a:gd name="connsiteY323" fmla="*/ 372533 h 3505200"/>
              <a:gd name="connsiteX324" fmla="*/ 6702625 w 6736492"/>
              <a:gd name="connsiteY324" fmla="*/ 76200 h 3505200"/>
              <a:gd name="connsiteX325" fmla="*/ 6685692 w 6736492"/>
              <a:gd name="connsiteY325" fmla="*/ 0 h 3505200"/>
              <a:gd name="connsiteX326" fmla="*/ 6660292 w 6736492"/>
              <a:gd name="connsiteY326" fmla="*/ 8466 h 3505200"/>
              <a:gd name="connsiteX327" fmla="*/ 6651825 w 6736492"/>
              <a:gd name="connsiteY327" fmla="*/ 33866 h 3505200"/>
              <a:gd name="connsiteX328" fmla="*/ 6660292 w 6736492"/>
              <a:gd name="connsiteY328" fmla="*/ 59266 h 3505200"/>
              <a:gd name="connsiteX0" fmla="*/ 6660292 w 6736492"/>
              <a:gd name="connsiteY0" fmla="*/ 59266 h 3505200"/>
              <a:gd name="connsiteX1" fmla="*/ 6592559 w 6736492"/>
              <a:gd name="connsiteY1" fmla="*/ 84666 h 3505200"/>
              <a:gd name="connsiteX2" fmla="*/ 6482492 w 6736492"/>
              <a:gd name="connsiteY2" fmla="*/ 101600 h 3505200"/>
              <a:gd name="connsiteX3" fmla="*/ 6313159 w 6736492"/>
              <a:gd name="connsiteY3" fmla="*/ 127000 h 3505200"/>
              <a:gd name="connsiteX4" fmla="*/ 6279292 w 6736492"/>
              <a:gd name="connsiteY4" fmla="*/ 135466 h 3505200"/>
              <a:gd name="connsiteX5" fmla="*/ 6194625 w 6736492"/>
              <a:gd name="connsiteY5" fmla="*/ 152400 h 3505200"/>
              <a:gd name="connsiteX6" fmla="*/ 6143825 w 6736492"/>
              <a:gd name="connsiteY6" fmla="*/ 169333 h 3505200"/>
              <a:gd name="connsiteX7" fmla="*/ 6059159 w 6736492"/>
              <a:gd name="connsiteY7" fmla="*/ 177800 h 3505200"/>
              <a:gd name="connsiteX8" fmla="*/ 6042225 w 6736492"/>
              <a:gd name="connsiteY8" fmla="*/ 194733 h 3505200"/>
              <a:gd name="connsiteX9" fmla="*/ 5982959 w 6736492"/>
              <a:gd name="connsiteY9" fmla="*/ 211666 h 3505200"/>
              <a:gd name="connsiteX10" fmla="*/ 5881359 w 6736492"/>
              <a:gd name="connsiteY10" fmla="*/ 237066 h 3505200"/>
              <a:gd name="connsiteX11" fmla="*/ 5796692 w 6736492"/>
              <a:gd name="connsiteY11" fmla="*/ 262466 h 3505200"/>
              <a:gd name="connsiteX12" fmla="*/ 5771292 w 6736492"/>
              <a:gd name="connsiteY12" fmla="*/ 270933 h 3505200"/>
              <a:gd name="connsiteX13" fmla="*/ 5678159 w 6736492"/>
              <a:gd name="connsiteY13" fmla="*/ 287866 h 3505200"/>
              <a:gd name="connsiteX14" fmla="*/ 5644292 w 6736492"/>
              <a:gd name="connsiteY14" fmla="*/ 304800 h 3505200"/>
              <a:gd name="connsiteX15" fmla="*/ 5576559 w 6736492"/>
              <a:gd name="connsiteY15" fmla="*/ 313266 h 3505200"/>
              <a:gd name="connsiteX16" fmla="*/ 5525759 w 6736492"/>
              <a:gd name="connsiteY16" fmla="*/ 321733 h 3505200"/>
              <a:gd name="connsiteX17" fmla="*/ 5500359 w 6736492"/>
              <a:gd name="connsiteY17" fmla="*/ 338666 h 3505200"/>
              <a:gd name="connsiteX18" fmla="*/ 5432625 w 6736492"/>
              <a:gd name="connsiteY18" fmla="*/ 347133 h 3505200"/>
              <a:gd name="connsiteX19" fmla="*/ 5390292 w 6736492"/>
              <a:gd name="connsiteY19" fmla="*/ 355600 h 3505200"/>
              <a:gd name="connsiteX20" fmla="*/ 5246359 w 6736492"/>
              <a:gd name="connsiteY20" fmla="*/ 389466 h 3505200"/>
              <a:gd name="connsiteX21" fmla="*/ 5170159 w 6736492"/>
              <a:gd name="connsiteY21" fmla="*/ 397933 h 3505200"/>
              <a:gd name="connsiteX22" fmla="*/ 5136292 w 6736492"/>
              <a:gd name="connsiteY22" fmla="*/ 406400 h 3505200"/>
              <a:gd name="connsiteX23" fmla="*/ 4992359 w 6736492"/>
              <a:gd name="connsiteY23" fmla="*/ 431800 h 3505200"/>
              <a:gd name="connsiteX24" fmla="*/ 4933092 w 6736492"/>
              <a:gd name="connsiteY24" fmla="*/ 448733 h 3505200"/>
              <a:gd name="connsiteX25" fmla="*/ 4907692 w 6736492"/>
              <a:gd name="connsiteY25" fmla="*/ 457200 h 3505200"/>
              <a:gd name="connsiteX26" fmla="*/ 4839959 w 6736492"/>
              <a:gd name="connsiteY26" fmla="*/ 465666 h 3505200"/>
              <a:gd name="connsiteX27" fmla="*/ 4789159 w 6736492"/>
              <a:gd name="connsiteY27" fmla="*/ 482600 h 3505200"/>
              <a:gd name="connsiteX28" fmla="*/ 4738359 w 6736492"/>
              <a:gd name="connsiteY28" fmla="*/ 491066 h 3505200"/>
              <a:gd name="connsiteX29" fmla="*/ 4712959 w 6736492"/>
              <a:gd name="connsiteY29" fmla="*/ 508000 h 3505200"/>
              <a:gd name="connsiteX30" fmla="*/ 4569025 w 6736492"/>
              <a:gd name="connsiteY30" fmla="*/ 533400 h 3505200"/>
              <a:gd name="connsiteX31" fmla="*/ 4492825 w 6736492"/>
              <a:gd name="connsiteY31" fmla="*/ 567266 h 3505200"/>
              <a:gd name="connsiteX32" fmla="*/ 4467425 w 6736492"/>
              <a:gd name="connsiteY32" fmla="*/ 575733 h 3505200"/>
              <a:gd name="connsiteX33" fmla="*/ 4442025 w 6736492"/>
              <a:gd name="connsiteY33" fmla="*/ 584200 h 3505200"/>
              <a:gd name="connsiteX34" fmla="*/ 4391225 w 6736492"/>
              <a:gd name="connsiteY34" fmla="*/ 592666 h 3505200"/>
              <a:gd name="connsiteX35" fmla="*/ 4365825 w 6736492"/>
              <a:gd name="connsiteY35" fmla="*/ 601133 h 3505200"/>
              <a:gd name="connsiteX36" fmla="*/ 4323492 w 6736492"/>
              <a:gd name="connsiteY36" fmla="*/ 618066 h 3505200"/>
              <a:gd name="connsiteX37" fmla="*/ 4247292 w 6736492"/>
              <a:gd name="connsiteY37" fmla="*/ 626533 h 3505200"/>
              <a:gd name="connsiteX38" fmla="*/ 4179559 w 6736492"/>
              <a:gd name="connsiteY38" fmla="*/ 643466 h 3505200"/>
              <a:gd name="connsiteX39" fmla="*/ 4120292 w 6736492"/>
              <a:gd name="connsiteY39" fmla="*/ 651933 h 3505200"/>
              <a:gd name="connsiteX40" fmla="*/ 3925559 w 6736492"/>
              <a:gd name="connsiteY40" fmla="*/ 685800 h 3505200"/>
              <a:gd name="connsiteX41" fmla="*/ 3815492 w 6736492"/>
              <a:gd name="connsiteY41" fmla="*/ 719666 h 3505200"/>
              <a:gd name="connsiteX42" fmla="*/ 3637692 w 6736492"/>
              <a:gd name="connsiteY42" fmla="*/ 736600 h 3505200"/>
              <a:gd name="connsiteX43" fmla="*/ 3561492 w 6736492"/>
              <a:gd name="connsiteY43" fmla="*/ 745066 h 3505200"/>
              <a:gd name="connsiteX44" fmla="*/ 3510692 w 6736492"/>
              <a:gd name="connsiteY44" fmla="*/ 753533 h 3505200"/>
              <a:gd name="connsiteX45" fmla="*/ 3400625 w 6736492"/>
              <a:gd name="connsiteY45" fmla="*/ 762000 h 3505200"/>
              <a:gd name="connsiteX46" fmla="*/ 3366759 w 6736492"/>
              <a:gd name="connsiteY46" fmla="*/ 770466 h 3505200"/>
              <a:gd name="connsiteX47" fmla="*/ 3282092 w 6736492"/>
              <a:gd name="connsiteY47" fmla="*/ 787400 h 3505200"/>
              <a:gd name="connsiteX48" fmla="*/ 3188959 w 6736492"/>
              <a:gd name="connsiteY48" fmla="*/ 838200 h 3505200"/>
              <a:gd name="connsiteX49" fmla="*/ 3163559 w 6736492"/>
              <a:gd name="connsiteY49" fmla="*/ 846666 h 3505200"/>
              <a:gd name="connsiteX50" fmla="*/ 3129692 w 6736492"/>
              <a:gd name="connsiteY50" fmla="*/ 872066 h 3505200"/>
              <a:gd name="connsiteX51" fmla="*/ 3112759 w 6736492"/>
              <a:gd name="connsiteY51" fmla="*/ 889000 h 3505200"/>
              <a:gd name="connsiteX52" fmla="*/ 3053492 w 6736492"/>
              <a:gd name="connsiteY52" fmla="*/ 931333 h 3505200"/>
              <a:gd name="connsiteX53" fmla="*/ 3002692 w 6736492"/>
              <a:gd name="connsiteY53" fmla="*/ 982133 h 3505200"/>
              <a:gd name="connsiteX54" fmla="*/ 2943425 w 6736492"/>
              <a:gd name="connsiteY54" fmla="*/ 1016000 h 3505200"/>
              <a:gd name="connsiteX55" fmla="*/ 2909559 w 6736492"/>
              <a:gd name="connsiteY55" fmla="*/ 1041400 h 3505200"/>
              <a:gd name="connsiteX56" fmla="*/ 2884159 w 6736492"/>
              <a:gd name="connsiteY56" fmla="*/ 1066800 h 3505200"/>
              <a:gd name="connsiteX57" fmla="*/ 2198359 w 6736492"/>
              <a:gd name="connsiteY57" fmla="*/ 1244600 h 3505200"/>
              <a:gd name="connsiteX58" fmla="*/ 157892 w 6736492"/>
              <a:gd name="connsiteY58" fmla="*/ 1769533 h 3505200"/>
              <a:gd name="connsiteX59" fmla="*/ 132492 w 6736492"/>
              <a:gd name="connsiteY59" fmla="*/ 1778000 h 3505200"/>
              <a:gd name="connsiteX60" fmla="*/ 183292 w 6736492"/>
              <a:gd name="connsiteY60" fmla="*/ 1786466 h 3505200"/>
              <a:gd name="connsiteX61" fmla="*/ 217159 w 6736492"/>
              <a:gd name="connsiteY61" fmla="*/ 1803400 h 3505200"/>
              <a:gd name="connsiteX62" fmla="*/ 352625 w 6736492"/>
              <a:gd name="connsiteY62" fmla="*/ 1811866 h 3505200"/>
              <a:gd name="connsiteX63" fmla="*/ 505025 w 6736492"/>
              <a:gd name="connsiteY63" fmla="*/ 1854200 h 3505200"/>
              <a:gd name="connsiteX64" fmla="*/ 589692 w 6736492"/>
              <a:gd name="connsiteY64" fmla="*/ 1871133 h 3505200"/>
              <a:gd name="connsiteX65" fmla="*/ 784425 w 6736492"/>
              <a:gd name="connsiteY65" fmla="*/ 1888066 h 3505200"/>
              <a:gd name="connsiteX66" fmla="*/ 835225 w 6736492"/>
              <a:gd name="connsiteY66" fmla="*/ 1896533 h 3505200"/>
              <a:gd name="connsiteX67" fmla="*/ 869092 w 6736492"/>
              <a:gd name="connsiteY67" fmla="*/ 1905000 h 3505200"/>
              <a:gd name="connsiteX68" fmla="*/ 987625 w 6736492"/>
              <a:gd name="connsiteY68" fmla="*/ 1913466 h 3505200"/>
              <a:gd name="connsiteX69" fmla="*/ 1258559 w 6736492"/>
              <a:gd name="connsiteY69" fmla="*/ 1938866 h 3505200"/>
              <a:gd name="connsiteX70" fmla="*/ 1292425 w 6736492"/>
              <a:gd name="connsiteY70" fmla="*/ 1947333 h 3505200"/>
              <a:gd name="connsiteX71" fmla="*/ 1334759 w 6736492"/>
              <a:gd name="connsiteY71" fmla="*/ 1955800 h 3505200"/>
              <a:gd name="connsiteX72" fmla="*/ 1419425 w 6736492"/>
              <a:gd name="connsiteY72" fmla="*/ 1981200 h 3505200"/>
              <a:gd name="connsiteX73" fmla="*/ 1478692 w 6736492"/>
              <a:gd name="connsiteY73" fmla="*/ 1989666 h 3505200"/>
              <a:gd name="connsiteX74" fmla="*/ 1537959 w 6736492"/>
              <a:gd name="connsiteY74" fmla="*/ 2006600 h 3505200"/>
              <a:gd name="connsiteX75" fmla="*/ 1580292 w 6736492"/>
              <a:gd name="connsiteY75" fmla="*/ 2015066 h 3505200"/>
              <a:gd name="connsiteX76" fmla="*/ 1605692 w 6736492"/>
              <a:gd name="connsiteY76" fmla="*/ 2023533 h 3505200"/>
              <a:gd name="connsiteX77" fmla="*/ 1639559 w 6736492"/>
              <a:gd name="connsiteY77" fmla="*/ 2032000 h 3505200"/>
              <a:gd name="connsiteX78" fmla="*/ 1715759 w 6736492"/>
              <a:gd name="connsiteY78" fmla="*/ 2091266 h 3505200"/>
              <a:gd name="connsiteX79" fmla="*/ 1715759 w 6736492"/>
              <a:gd name="connsiteY79" fmla="*/ 2091266 h 3505200"/>
              <a:gd name="connsiteX80" fmla="*/ 1783492 w 6736492"/>
              <a:gd name="connsiteY80" fmla="*/ 2142066 h 3505200"/>
              <a:gd name="connsiteX81" fmla="*/ 1808892 w 6736492"/>
              <a:gd name="connsiteY81" fmla="*/ 2150533 h 3505200"/>
              <a:gd name="connsiteX82" fmla="*/ 1902025 w 6736492"/>
              <a:gd name="connsiteY82" fmla="*/ 2201333 h 3505200"/>
              <a:gd name="connsiteX83" fmla="*/ 1969759 w 6736492"/>
              <a:gd name="connsiteY83" fmla="*/ 2243666 h 3505200"/>
              <a:gd name="connsiteX84" fmla="*/ 2020559 w 6736492"/>
              <a:gd name="connsiteY84" fmla="*/ 2269066 h 3505200"/>
              <a:gd name="connsiteX85" fmla="*/ 2105225 w 6736492"/>
              <a:gd name="connsiteY85" fmla="*/ 2294466 h 3505200"/>
              <a:gd name="connsiteX86" fmla="*/ 2139092 w 6736492"/>
              <a:gd name="connsiteY86" fmla="*/ 2311400 h 3505200"/>
              <a:gd name="connsiteX87" fmla="*/ 2249159 w 6736492"/>
              <a:gd name="connsiteY87" fmla="*/ 2336800 h 3505200"/>
              <a:gd name="connsiteX88" fmla="*/ 2325359 w 6736492"/>
              <a:gd name="connsiteY88" fmla="*/ 2362200 h 3505200"/>
              <a:gd name="connsiteX89" fmla="*/ 2410025 w 6736492"/>
              <a:gd name="connsiteY89" fmla="*/ 2387600 h 3505200"/>
              <a:gd name="connsiteX90" fmla="*/ 2460825 w 6736492"/>
              <a:gd name="connsiteY90" fmla="*/ 2413000 h 3505200"/>
              <a:gd name="connsiteX91" fmla="*/ 2511625 w 6736492"/>
              <a:gd name="connsiteY91" fmla="*/ 2421466 h 3505200"/>
              <a:gd name="connsiteX92" fmla="*/ 2553959 w 6736492"/>
              <a:gd name="connsiteY92" fmla="*/ 2438400 h 3505200"/>
              <a:gd name="connsiteX93" fmla="*/ 2604759 w 6736492"/>
              <a:gd name="connsiteY93" fmla="*/ 2455333 h 3505200"/>
              <a:gd name="connsiteX94" fmla="*/ 2714825 w 6736492"/>
              <a:gd name="connsiteY94" fmla="*/ 2514600 h 3505200"/>
              <a:gd name="connsiteX95" fmla="*/ 2740225 w 6736492"/>
              <a:gd name="connsiteY95" fmla="*/ 2531533 h 3505200"/>
              <a:gd name="connsiteX96" fmla="*/ 2816425 w 6736492"/>
              <a:gd name="connsiteY96" fmla="*/ 2556933 h 3505200"/>
              <a:gd name="connsiteX97" fmla="*/ 2901092 w 6736492"/>
              <a:gd name="connsiteY97" fmla="*/ 2590800 h 3505200"/>
              <a:gd name="connsiteX98" fmla="*/ 2934959 w 6736492"/>
              <a:gd name="connsiteY98" fmla="*/ 2607733 h 3505200"/>
              <a:gd name="connsiteX99" fmla="*/ 2985759 w 6736492"/>
              <a:gd name="connsiteY99" fmla="*/ 2616200 h 3505200"/>
              <a:gd name="connsiteX100" fmla="*/ 3036559 w 6736492"/>
              <a:gd name="connsiteY100" fmla="*/ 2633133 h 3505200"/>
              <a:gd name="connsiteX101" fmla="*/ 3155092 w 6736492"/>
              <a:gd name="connsiteY101" fmla="*/ 2658533 h 3505200"/>
              <a:gd name="connsiteX102" fmla="*/ 3197425 w 6736492"/>
              <a:gd name="connsiteY102" fmla="*/ 2675466 h 3505200"/>
              <a:gd name="connsiteX103" fmla="*/ 3231292 w 6736492"/>
              <a:gd name="connsiteY103" fmla="*/ 2692400 h 3505200"/>
              <a:gd name="connsiteX104" fmla="*/ 3282092 w 6736492"/>
              <a:gd name="connsiteY104" fmla="*/ 2700866 h 3505200"/>
              <a:gd name="connsiteX105" fmla="*/ 3324425 w 6736492"/>
              <a:gd name="connsiteY105" fmla="*/ 2726266 h 3505200"/>
              <a:gd name="connsiteX106" fmla="*/ 3392159 w 6736492"/>
              <a:gd name="connsiteY106" fmla="*/ 2751666 h 3505200"/>
              <a:gd name="connsiteX107" fmla="*/ 3426025 w 6736492"/>
              <a:gd name="connsiteY107" fmla="*/ 2777066 h 3505200"/>
              <a:gd name="connsiteX108" fmla="*/ 3451425 w 6736492"/>
              <a:gd name="connsiteY108" fmla="*/ 2785533 h 3505200"/>
              <a:gd name="connsiteX109" fmla="*/ 3485292 w 6736492"/>
              <a:gd name="connsiteY109" fmla="*/ 2802466 h 3505200"/>
              <a:gd name="connsiteX110" fmla="*/ 3595359 w 6736492"/>
              <a:gd name="connsiteY110" fmla="*/ 2827866 h 3505200"/>
              <a:gd name="connsiteX111" fmla="*/ 3713892 w 6736492"/>
              <a:gd name="connsiteY111" fmla="*/ 2853266 h 3505200"/>
              <a:gd name="connsiteX112" fmla="*/ 3739292 w 6736492"/>
              <a:gd name="connsiteY112" fmla="*/ 2870200 h 3505200"/>
              <a:gd name="connsiteX113" fmla="*/ 3840892 w 6736492"/>
              <a:gd name="connsiteY113" fmla="*/ 2878666 h 3505200"/>
              <a:gd name="connsiteX114" fmla="*/ 3908625 w 6736492"/>
              <a:gd name="connsiteY114" fmla="*/ 2887133 h 3505200"/>
              <a:gd name="connsiteX115" fmla="*/ 3950959 w 6736492"/>
              <a:gd name="connsiteY115" fmla="*/ 2895600 h 3505200"/>
              <a:gd name="connsiteX116" fmla="*/ 4077959 w 6736492"/>
              <a:gd name="connsiteY116" fmla="*/ 2904066 h 3505200"/>
              <a:gd name="connsiteX117" fmla="*/ 4179559 w 6736492"/>
              <a:gd name="connsiteY117" fmla="*/ 2921000 h 3505200"/>
              <a:gd name="connsiteX118" fmla="*/ 4408159 w 6736492"/>
              <a:gd name="connsiteY118" fmla="*/ 2929466 h 3505200"/>
              <a:gd name="connsiteX119" fmla="*/ 4602892 w 6736492"/>
              <a:gd name="connsiteY119" fmla="*/ 2937933 h 3505200"/>
              <a:gd name="connsiteX120" fmla="*/ 4696025 w 6736492"/>
              <a:gd name="connsiteY120" fmla="*/ 2946400 h 3505200"/>
              <a:gd name="connsiteX121" fmla="*/ 4780692 w 6736492"/>
              <a:gd name="connsiteY121" fmla="*/ 2971800 h 3505200"/>
              <a:gd name="connsiteX122" fmla="*/ 4907692 w 6736492"/>
              <a:gd name="connsiteY122" fmla="*/ 2988733 h 3505200"/>
              <a:gd name="connsiteX123" fmla="*/ 5195559 w 6736492"/>
              <a:gd name="connsiteY123" fmla="*/ 3005666 h 3505200"/>
              <a:gd name="connsiteX124" fmla="*/ 5220959 w 6736492"/>
              <a:gd name="connsiteY124" fmla="*/ 3014133 h 3505200"/>
              <a:gd name="connsiteX125" fmla="*/ 5246359 w 6736492"/>
              <a:gd name="connsiteY125" fmla="*/ 3031066 h 3505200"/>
              <a:gd name="connsiteX126" fmla="*/ 5288692 w 6736492"/>
              <a:gd name="connsiteY126" fmla="*/ 3039533 h 3505200"/>
              <a:gd name="connsiteX127" fmla="*/ 5322559 w 6736492"/>
              <a:gd name="connsiteY127" fmla="*/ 3056466 h 3505200"/>
              <a:gd name="connsiteX128" fmla="*/ 5356425 w 6736492"/>
              <a:gd name="connsiteY128" fmla="*/ 3064933 h 3505200"/>
              <a:gd name="connsiteX129" fmla="*/ 5381825 w 6736492"/>
              <a:gd name="connsiteY129" fmla="*/ 3073400 h 3505200"/>
              <a:gd name="connsiteX130" fmla="*/ 5458025 w 6736492"/>
              <a:gd name="connsiteY130" fmla="*/ 3107266 h 3505200"/>
              <a:gd name="connsiteX131" fmla="*/ 5483425 w 6736492"/>
              <a:gd name="connsiteY131" fmla="*/ 3115733 h 3505200"/>
              <a:gd name="connsiteX132" fmla="*/ 5542692 w 6736492"/>
              <a:gd name="connsiteY132" fmla="*/ 3158066 h 3505200"/>
              <a:gd name="connsiteX133" fmla="*/ 5568092 w 6736492"/>
              <a:gd name="connsiteY133" fmla="*/ 3166533 h 3505200"/>
              <a:gd name="connsiteX134" fmla="*/ 5593492 w 6736492"/>
              <a:gd name="connsiteY134" fmla="*/ 3183466 h 3505200"/>
              <a:gd name="connsiteX135" fmla="*/ 5618892 w 6736492"/>
              <a:gd name="connsiteY135" fmla="*/ 3191933 h 3505200"/>
              <a:gd name="connsiteX136" fmla="*/ 5644292 w 6736492"/>
              <a:gd name="connsiteY136" fmla="*/ 3208866 h 3505200"/>
              <a:gd name="connsiteX137" fmla="*/ 5695092 w 6736492"/>
              <a:gd name="connsiteY137" fmla="*/ 3217333 h 3505200"/>
              <a:gd name="connsiteX138" fmla="*/ 5728959 w 6736492"/>
              <a:gd name="connsiteY138" fmla="*/ 3234266 h 3505200"/>
              <a:gd name="connsiteX139" fmla="*/ 5745892 w 6736492"/>
              <a:gd name="connsiteY139" fmla="*/ 3251200 h 3505200"/>
              <a:gd name="connsiteX140" fmla="*/ 5847492 w 6736492"/>
              <a:gd name="connsiteY140" fmla="*/ 3268133 h 3505200"/>
              <a:gd name="connsiteX141" fmla="*/ 5872892 w 6736492"/>
              <a:gd name="connsiteY141" fmla="*/ 3285066 h 3505200"/>
              <a:gd name="connsiteX142" fmla="*/ 6033759 w 6736492"/>
              <a:gd name="connsiteY142" fmla="*/ 3302000 h 3505200"/>
              <a:gd name="connsiteX143" fmla="*/ 6093025 w 6736492"/>
              <a:gd name="connsiteY143" fmla="*/ 3318933 h 3505200"/>
              <a:gd name="connsiteX144" fmla="*/ 6135359 w 6736492"/>
              <a:gd name="connsiteY144" fmla="*/ 3335866 h 3505200"/>
              <a:gd name="connsiteX145" fmla="*/ 6160759 w 6736492"/>
              <a:gd name="connsiteY145" fmla="*/ 3344333 h 3505200"/>
              <a:gd name="connsiteX146" fmla="*/ 6194625 w 6736492"/>
              <a:gd name="connsiteY146" fmla="*/ 3361266 h 3505200"/>
              <a:gd name="connsiteX147" fmla="*/ 6245425 w 6736492"/>
              <a:gd name="connsiteY147" fmla="*/ 3386666 h 3505200"/>
              <a:gd name="connsiteX148" fmla="*/ 6330092 w 6736492"/>
              <a:gd name="connsiteY148" fmla="*/ 3403600 h 3505200"/>
              <a:gd name="connsiteX149" fmla="*/ 6431692 w 6736492"/>
              <a:gd name="connsiteY149" fmla="*/ 3420533 h 3505200"/>
              <a:gd name="connsiteX150" fmla="*/ 6457092 w 6736492"/>
              <a:gd name="connsiteY150" fmla="*/ 3429000 h 3505200"/>
              <a:gd name="connsiteX151" fmla="*/ 6490959 w 6736492"/>
              <a:gd name="connsiteY151" fmla="*/ 3437466 h 3505200"/>
              <a:gd name="connsiteX152" fmla="*/ 6541759 w 6736492"/>
              <a:gd name="connsiteY152" fmla="*/ 3454400 h 3505200"/>
              <a:gd name="connsiteX153" fmla="*/ 6567159 w 6736492"/>
              <a:gd name="connsiteY153" fmla="*/ 3462866 h 3505200"/>
              <a:gd name="connsiteX154" fmla="*/ 6651825 w 6736492"/>
              <a:gd name="connsiteY154" fmla="*/ 3479800 h 3505200"/>
              <a:gd name="connsiteX155" fmla="*/ 6702625 w 6736492"/>
              <a:gd name="connsiteY155" fmla="*/ 3496733 h 3505200"/>
              <a:gd name="connsiteX156" fmla="*/ 6728025 w 6736492"/>
              <a:gd name="connsiteY156" fmla="*/ 3505200 h 3505200"/>
              <a:gd name="connsiteX157" fmla="*/ 6736492 w 6736492"/>
              <a:gd name="connsiteY157" fmla="*/ 3471333 h 3505200"/>
              <a:gd name="connsiteX158" fmla="*/ 6728025 w 6736492"/>
              <a:gd name="connsiteY158" fmla="*/ 3437466 h 3505200"/>
              <a:gd name="connsiteX159" fmla="*/ 6719559 w 6736492"/>
              <a:gd name="connsiteY159" fmla="*/ 3412066 h 3505200"/>
              <a:gd name="connsiteX160" fmla="*/ 6677225 w 6736492"/>
              <a:gd name="connsiteY160" fmla="*/ 3361266 h 3505200"/>
              <a:gd name="connsiteX161" fmla="*/ 6651825 w 6736492"/>
              <a:gd name="connsiteY161" fmla="*/ 3276600 h 3505200"/>
              <a:gd name="connsiteX162" fmla="*/ 6626425 w 6736492"/>
              <a:gd name="connsiteY162" fmla="*/ 3107266 h 3505200"/>
              <a:gd name="connsiteX163" fmla="*/ 6617959 w 6736492"/>
              <a:gd name="connsiteY163" fmla="*/ 3039533 h 3505200"/>
              <a:gd name="connsiteX164" fmla="*/ 6304692 w 6736492"/>
              <a:gd name="connsiteY164" fmla="*/ 3014133 h 3505200"/>
              <a:gd name="connsiteX165" fmla="*/ 6253892 w 6736492"/>
              <a:gd name="connsiteY165" fmla="*/ 3005666 h 3505200"/>
              <a:gd name="connsiteX166" fmla="*/ 6186159 w 6736492"/>
              <a:gd name="connsiteY166" fmla="*/ 2988733 h 3505200"/>
              <a:gd name="connsiteX167" fmla="*/ 6084559 w 6736492"/>
              <a:gd name="connsiteY167" fmla="*/ 2980266 h 3505200"/>
              <a:gd name="connsiteX168" fmla="*/ 6042225 w 6736492"/>
              <a:gd name="connsiteY168" fmla="*/ 2971800 h 3505200"/>
              <a:gd name="connsiteX169" fmla="*/ 5966025 w 6736492"/>
              <a:gd name="connsiteY169" fmla="*/ 2963333 h 3505200"/>
              <a:gd name="connsiteX170" fmla="*/ 5932159 w 6736492"/>
              <a:gd name="connsiteY170" fmla="*/ 2946400 h 3505200"/>
              <a:gd name="connsiteX171" fmla="*/ 5881359 w 6736492"/>
              <a:gd name="connsiteY171" fmla="*/ 2937933 h 3505200"/>
              <a:gd name="connsiteX172" fmla="*/ 5822092 w 6736492"/>
              <a:gd name="connsiteY172" fmla="*/ 2912533 h 3505200"/>
              <a:gd name="connsiteX173" fmla="*/ 5678159 w 6736492"/>
              <a:gd name="connsiteY173" fmla="*/ 2887133 h 3505200"/>
              <a:gd name="connsiteX174" fmla="*/ 5601959 w 6736492"/>
              <a:gd name="connsiteY174" fmla="*/ 2861733 h 3505200"/>
              <a:gd name="connsiteX175" fmla="*/ 5576559 w 6736492"/>
              <a:gd name="connsiteY175" fmla="*/ 2853266 h 3505200"/>
              <a:gd name="connsiteX176" fmla="*/ 5551159 w 6736492"/>
              <a:gd name="connsiteY176" fmla="*/ 2844800 h 3505200"/>
              <a:gd name="connsiteX177" fmla="*/ 5483425 w 6736492"/>
              <a:gd name="connsiteY177" fmla="*/ 2810933 h 3505200"/>
              <a:gd name="connsiteX178" fmla="*/ 5441092 w 6736492"/>
              <a:gd name="connsiteY178" fmla="*/ 2794000 h 3505200"/>
              <a:gd name="connsiteX179" fmla="*/ 5381825 w 6736492"/>
              <a:gd name="connsiteY179" fmla="*/ 2760133 h 3505200"/>
              <a:gd name="connsiteX180" fmla="*/ 5331025 w 6736492"/>
              <a:gd name="connsiteY180" fmla="*/ 2743200 h 3505200"/>
              <a:gd name="connsiteX181" fmla="*/ 5305625 w 6736492"/>
              <a:gd name="connsiteY181" fmla="*/ 2726266 h 3505200"/>
              <a:gd name="connsiteX182" fmla="*/ 5263292 w 6736492"/>
              <a:gd name="connsiteY182" fmla="*/ 2709333 h 3505200"/>
              <a:gd name="connsiteX183" fmla="*/ 5237892 w 6736492"/>
              <a:gd name="connsiteY183" fmla="*/ 2700866 h 3505200"/>
              <a:gd name="connsiteX184" fmla="*/ 5212492 w 6736492"/>
              <a:gd name="connsiteY184" fmla="*/ 2683933 h 3505200"/>
              <a:gd name="connsiteX185" fmla="*/ 5127825 w 6736492"/>
              <a:gd name="connsiteY185" fmla="*/ 2667000 h 3505200"/>
              <a:gd name="connsiteX186" fmla="*/ 5068559 w 6736492"/>
              <a:gd name="connsiteY186" fmla="*/ 2650066 h 3505200"/>
              <a:gd name="connsiteX187" fmla="*/ 5017759 w 6736492"/>
              <a:gd name="connsiteY187" fmla="*/ 2641600 h 3505200"/>
              <a:gd name="connsiteX188" fmla="*/ 4983892 w 6736492"/>
              <a:gd name="connsiteY188" fmla="*/ 2633133 h 3505200"/>
              <a:gd name="connsiteX189" fmla="*/ 4941559 w 6736492"/>
              <a:gd name="connsiteY189" fmla="*/ 2624666 h 3505200"/>
              <a:gd name="connsiteX190" fmla="*/ 4916159 w 6736492"/>
              <a:gd name="connsiteY190" fmla="*/ 2607733 h 3505200"/>
              <a:gd name="connsiteX191" fmla="*/ 4823025 w 6736492"/>
              <a:gd name="connsiteY191" fmla="*/ 2590800 h 3505200"/>
              <a:gd name="connsiteX192" fmla="*/ 4755292 w 6736492"/>
              <a:gd name="connsiteY192" fmla="*/ 2582333 h 3505200"/>
              <a:gd name="connsiteX193" fmla="*/ 4704492 w 6736492"/>
              <a:gd name="connsiteY193" fmla="*/ 2573866 h 3505200"/>
              <a:gd name="connsiteX194" fmla="*/ 4628292 w 6736492"/>
              <a:gd name="connsiteY194" fmla="*/ 2565400 h 3505200"/>
              <a:gd name="connsiteX195" fmla="*/ 4535159 w 6736492"/>
              <a:gd name="connsiteY195" fmla="*/ 2540000 h 3505200"/>
              <a:gd name="connsiteX196" fmla="*/ 4501292 w 6736492"/>
              <a:gd name="connsiteY196" fmla="*/ 2531533 h 3505200"/>
              <a:gd name="connsiteX197" fmla="*/ 4458959 w 6736492"/>
              <a:gd name="connsiteY197" fmla="*/ 2523066 h 3505200"/>
              <a:gd name="connsiteX198" fmla="*/ 4408159 w 6736492"/>
              <a:gd name="connsiteY198" fmla="*/ 2506133 h 3505200"/>
              <a:gd name="connsiteX199" fmla="*/ 4331959 w 6736492"/>
              <a:gd name="connsiteY199" fmla="*/ 2497666 h 3505200"/>
              <a:gd name="connsiteX200" fmla="*/ 4306559 w 6736492"/>
              <a:gd name="connsiteY200" fmla="*/ 2480733 h 3505200"/>
              <a:gd name="connsiteX201" fmla="*/ 4213425 w 6736492"/>
              <a:gd name="connsiteY201" fmla="*/ 2446866 h 3505200"/>
              <a:gd name="connsiteX202" fmla="*/ 4171092 w 6736492"/>
              <a:gd name="connsiteY202" fmla="*/ 2429933 h 3505200"/>
              <a:gd name="connsiteX203" fmla="*/ 4137225 w 6736492"/>
              <a:gd name="connsiteY203" fmla="*/ 2413000 h 3505200"/>
              <a:gd name="connsiteX204" fmla="*/ 4094892 w 6736492"/>
              <a:gd name="connsiteY204" fmla="*/ 2396066 h 3505200"/>
              <a:gd name="connsiteX205" fmla="*/ 4069492 w 6736492"/>
              <a:gd name="connsiteY205" fmla="*/ 2379133 h 3505200"/>
              <a:gd name="connsiteX206" fmla="*/ 4001759 w 6736492"/>
              <a:gd name="connsiteY206" fmla="*/ 2370666 h 3505200"/>
              <a:gd name="connsiteX207" fmla="*/ 3925559 w 6736492"/>
              <a:gd name="connsiteY207" fmla="*/ 2336800 h 3505200"/>
              <a:gd name="connsiteX208" fmla="*/ 3900159 w 6736492"/>
              <a:gd name="connsiteY208" fmla="*/ 2328333 h 3505200"/>
              <a:gd name="connsiteX209" fmla="*/ 3874759 w 6736492"/>
              <a:gd name="connsiteY209" fmla="*/ 2319866 h 3505200"/>
              <a:gd name="connsiteX210" fmla="*/ 3764692 w 6736492"/>
              <a:gd name="connsiteY210" fmla="*/ 2286000 h 3505200"/>
              <a:gd name="connsiteX211" fmla="*/ 3722359 w 6736492"/>
              <a:gd name="connsiteY211" fmla="*/ 2269066 h 3505200"/>
              <a:gd name="connsiteX212" fmla="*/ 3654625 w 6736492"/>
              <a:gd name="connsiteY212" fmla="*/ 2235200 h 3505200"/>
              <a:gd name="connsiteX213" fmla="*/ 3603825 w 6736492"/>
              <a:gd name="connsiteY213" fmla="*/ 2226733 h 3505200"/>
              <a:gd name="connsiteX214" fmla="*/ 3553025 w 6736492"/>
              <a:gd name="connsiteY214" fmla="*/ 2192866 h 3505200"/>
              <a:gd name="connsiteX215" fmla="*/ 3502225 w 6736492"/>
              <a:gd name="connsiteY215" fmla="*/ 2175933 h 3505200"/>
              <a:gd name="connsiteX216" fmla="*/ 3459892 w 6736492"/>
              <a:gd name="connsiteY216" fmla="*/ 2159000 h 3505200"/>
              <a:gd name="connsiteX217" fmla="*/ 3341359 w 6736492"/>
              <a:gd name="connsiteY217" fmla="*/ 2142066 h 3505200"/>
              <a:gd name="connsiteX218" fmla="*/ 3248225 w 6736492"/>
              <a:gd name="connsiteY218" fmla="*/ 2133600 h 3505200"/>
              <a:gd name="connsiteX219" fmla="*/ 3172025 w 6736492"/>
              <a:gd name="connsiteY219" fmla="*/ 2108200 h 3505200"/>
              <a:gd name="connsiteX220" fmla="*/ 3129692 w 6736492"/>
              <a:gd name="connsiteY220" fmla="*/ 2099733 h 3505200"/>
              <a:gd name="connsiteX221" fmla="*/ 3095825 w 6736492"/>
              <a:gd name="connsiteY221" fmla="*/ 2082800 h 3505200"/>
              <a:gd name="connsiteX222" fmla="*/ 3053492 w 6736492"/>
              <a:gd name="connsiteY222" fmla="*/ 2074333 h 3505200"/>
              <a:gd name="connsiteX223" fmla="*/ 2977292 w 6736492"/>
              <a:gd name="connsiteY223" fmla="*/ 2057400 h 3505200"/>
              <a:gd name="connsiteX224" fmla="*/ 2850292 w 6736492"/>
              <a:gd name="connsiteY224" fmla="*/ 2032000 h 3505200"/>
              <a:gd name="connsiteX225" fmla="*/ 2782559 w 6736492"/>
              <a:gd name="connsiteY225" fmla="*/ 2006600 h 3505200"/>
              <a:gd name="connsiteX226" fmla="*/ 2740225 w 6736492"/>
              <a:gd name="connsiteY226" fmla="*/ 1989666 h 3505200"/>
              <a:gd name="connsiteX227" fmla="*/ 2664025 w 6736492"/>
              <a:gd name="connsiteY227" fmla="*/ 1972733 h 3505200"/>
              <a:gd name="connsiteX228" fmla="*/ 2587825 w 6736492"/>
              <a:gd name="connsiteY228" fmla="*/ 1947333 h 3505200"/>
              <a:gd name="connsiteX229" fmla="*/ 2553959 w 6736492"/>
              <a:gd name="connsiteY229" fmla="*/ 1930400 h 3505200"/>
              <a:gd name="connsiteX230" fmla="*/ 2486225 w 6736492"/>
              <a:gd name="connsiteY230" fmla="*/ 1896533 h 3505200"/>
              <a:gd name="connsiteX231" fmla="*/ 2401559 w 6736492"/>
              <a:gd name="connsiteY231" fmla="*/ 1879600 h 3505200"/>
              <a:gd name="connsiteX232" fmla="*/ 2376159 w 6736492"/>
              <a:gd name="connsiteY232" fmla="*/ 1871133 h 3505200"/>
              <a:gd name="connsiteX233" fmla="*/ 2266092 w 6736492"/>
              <a:gd name="connsiteY233" fmla="*/ 1845733 h 3505200"/>
              <a:gd name="connsiteX234" fmla="*/ 2172959 w 6736492"/>
              <a:gd name="connsiteY234" fmla="*/ 1837266 h 3505200"/>
              <a:gd name="connsiteX235" fmla="*/ 1961292 w 6736492"/>
              <a:gd name="connsiteY235" fmla="*/ 1811866 h 3505200"/>
              <a:gd name="connsiteX236" fmla="*/ 1910492 w 6736492"/>
              <a:gd name="connsiteY236" fmla="*/ 1794933 h 3505200"/>
              <a:gd name="connsiteX237" fmla="*/ 1851225 w 6736492"/>
              <a:gd name="connsiteY237" fmla="*/ 1786466 h 3505200"/>
              <a:gd name="connsiteX238" fmla="*/ 1808892 w 6736492"/>
              <a:gd name="connsiteY238" fmla="*/ 1778000 h 3505200"/>
              <a:gd name="connsiteX239" fmla="*/ 1766559 w 6736492"/>
              <a:gd name="connsiteY239" fmla="*/ 1761066 h 3505200"/>
              <a:gd name="connsiteX240" fmla="*/ 1732692 w 6736492"/>
              <a:gd name="connsiteY240" fmla="*/ 1752600 h 3505200"/>
              <a:gd name="connsiteX241" fmla="*/ 1775025 w 6736492"/>
              <a:gd name="connsiteY241" fmla="*/ 1744133 h 3505200"/>
              <a:gd name="connsiteX242" fmla="*/ 1825825 w 6736492"/>
              <a:gd name="connsiteY242" fmla="*/ 1735666 h 3505200"/>
              <a:gd name="connsiteX243" fmla="*/ 1851225 w 6736492"/>
              <a:gd name="connsiteY243" fmla="*/ 1718733 h 3505200"/>
              <a:gd name="connsiteX244" fmla="*/ 1918959 w 6736492"/>
              <a:gd name="connsiteY244" fmla="*/ 1710266 h 3505200"/>
              <a:gd name="connsiteX245" fmla="*/ 1978225 w 6736492"/>
              <a:gd name="connsiteY245" fmla="*/ 1701800 h 3505200"/>
              <a:gd name="connsiteX246" fmla="*/ 2003625 w 6736492"/>
              <a:gd name="connsiteY246" fmla="*/ 1693333 h 3505200"/>
              <a:gd name="connsiteX247" fmla="*/ 2130625 w 6736492"/>
              <a:gd name="connsiteY247" fmla="*/ 1676400 h 3505200"/>
              <a:gd name="connsiteX248" fmla="*/ 2164492 w 6736492"/>
              <a:gd name="connsiteY248" fmla="*/ 1667933 h 3505200"/>
              <a:gd name="connsiteX249" fmla="*/ 2240692 w 6736492"/>
              <a:gd name="connsiteY249" fmla="*/ 1659466 h 3505200"/>
              <a:gd name="connsiteX250" fmla="*/ 2274559 w 6736492"/>
              <a:gd name="connsiteY250" fmla="*/ 1642533 h 3505200"/>
              <a:gd name="connsiteX251" fmla="*/ 2299959 w 6736492"/>
              <a:gd name="connsiteY251" fmla="*/ 1634066 h 3505200"/>
              <a:gd name="connsiteX252" fmla="*/ 2426959 w 6736492"/>
              <a:gd name="connsiteY252" fmla="*/ 1617133 h 3505200"/>
              <a:gd name="connsiteX253" fmla="*/ 2469292 w 6736492"/>
              <a:gd name="connsiteY253" fmla="*/ 1608666 h 3505200"/>
              <a:gd name="connsiteX254" fmla="*/ 2494692 w 6736492"/>
              <a:gd name="connsiteY254" fmla="*/ 1591733 h 3505200"/>
              <a:gd name="connsiteX255" fmla="*/ 2638625 w 6736492"/>
              <a:gd name="connsiteY255" fmla="*/ 1583266 h 3505200"/>
              <a:gd name="connsiteX256" fmla="*/ 2706359 w 6736492"/>
              <a:gd name="connsiteY256" fmla="*/ 1574800 h 3505200"/>
              <a:gd name="connsiteX257" fmla="*/ 2731759 w 6736492"/>
              <a:gd name="connsiteY257" fmla="*/ 1566333 h 3505200"/>
              <a:gd name="connsiteX258" fmla="*/ 2765625 w 6736492"/>
              <a:gd name="connsiteY258" fmla="*/ 1557866 h 3505200"/>
              <a:gd name="connsiteX259" fmla="*/ 2807959 w 6736492"/>
              <a:gd name="connsiteY259" fmla="*/ 1540933 h 3505200"/>
              <a:gd name="connsiteX260" fmla="*/ 2884159 w 6736492"/>
              <a:gd name="connsiteY260" fmla="*/ 1524000 h 3505200"/>
              <a:gd name="connsiteX261" fmla="*/ 2918025 w 6736492"/>
              <a:gd name="connsiteY261" fmla="*/ 1507066 h 3505200"/>
              <a:gd name="connsiteX262" fmla="*/ 2977292 w 6736492"/>
              <a:gd name="connsiteY262" fmla="*/ 1490133 h 3505200"/>
              <a:gd name="connsiteX263" fmla="*/ 3053492 w 6736492"/>
              <a:gd name="connsiteY263" fmla="*/ 1464733 h 3505200"/>
              <a:gd name="connsiteX264" fmla="*/ 3078892 w 6736492"/>
              <a:gd name="connsiteY264" fmla="*/ 1456266 h 3505200"/>
              <a:gd name="connsiteX265" fmla="*/ 3104292 w 6736492"/>
              <a:gd name="connsiteY265" fmla="*/ 1447800 h 3505200"/>
              <a:gd name="connsiteX266" fmla="*/ 3172025 w 6736492"/>
              <a:gd name="connsiteY266" fmla="*/ 1422400 h 3505200"/>
              <a:gd name="connsiteX267" fmla="*/ 3222825 w 6736492"/>
              <a:gd name="connsiteY267" fmla="*/ 1405466 h 3505200"/>
              <a:gd name="connsiteX268" fmla="*/ 3256692 w 6736492"/>
              <a:gd name="connsiteY268" fmla="*/ 1388533 h 3505200"/>
              <a:gd name="connsiteX269" fmla="*/ 3299025 w 6736492"/>
              <a:gd name="connsiteY269" fmla="*/ 1371600 h 3505200"/>
              <a:gd name="connsiteX270" fmla="*/ 3332892 w 6736492"/>
              <a:gd name="connsiteY270" fmla="*/ 1354666 h 3505200"/>
              <a:gd name="connsiteX271" fmla="*/ 3375225 w 6736492"/>
              <a:gd name="connsiteY271" fmla="*/ 1346200 h 3505200"/>
              <a:gd name="connsiteX272" fmla="*/ 3392159 w 6736492"/>
              <a:gd name="connsiteY272" fmla="*/ 1329266 h 3505200"/>
              <a:gd name="connsiteX273" fmla="*/ 3442959 w 6736492"/>
              <a:gd name="connsiteY273" fmla="*/ 1312333 h 3505200"/>
              <a:gd name="connsiteX274" fmla="*/ 3536092 w 6736492"/>
              <a:gd name="connsiteY274" fmla="*/ 1286933 h 3505200"/>
              <a:gd name="connsiteX275" fmla="*/ 3578425 w 6736492"/>
              <a:gd name="connsiteY275" fmla="*/ 1270000 h 3505200"/>
              <a:gd name="connsiteX276" fmla="*/ 3629225 w 6736492"/>
              <a:gd name="connsiteY276" fmla="*/ 1253066 h 3505200"/>
              <a:gd name="connsiteX277" fmla="*/ 3654625 w 6736492"/>
              <a:gd name="connsiteY277" fmla="*/ 1244600 h 3505200"/>
              <a:gd name="connsiteX278" fmla="*/ 3713892 w 6736492"/>
              <a:gd name="connsiteY278" fmla="*/ 1219200 h 3505200"/>
              <a:gd name="connsiteX279" fmla="*/ 3764692 w 6736492"/>
              <a:gd name="connsiteY279" fmla="*/ 1210733 h 3505200"/>
              <a:gd name="connsiteX280" fmla="*/ 3874759 w 6736492"/>
              <a:gd name="connsiteY280" fmla="*/ 1168400 h 3505200"/>
              <a:gd name="connsiteX281" fmla="*/ 4001759 w 6736492"/>
              <a:gd name="connsiteY281" fmla="*/ 1151466 h 3505200"/>
              <a:gd name="connsiteX282" fmla="*/ 4094892 w 6736492"/>
              <a:gd name="connsiteY282" fmla="*/ 1126066 h 3505200"/>
              <a:gd name="connsiteX283" fmla="*/ 4289625 w 6736492"/>
              <a:gd name="connsiteY283" fmla="*/ 1109133 h 3505200"/>
              <a:gd name="connsiteX284" fmla="*/ 4408159 w 6736492"/>
              <a:gd name="connsiteY284" fmla="*/ 1075266 h 3505200"/>
              <a:gd name="connsiteX285" fmla="*/ 4492825 w 6736492"/>
              <a:gd name="connsiteY285" fmla="*/ 1066800 h 3505200"/>
              <a:gd name="connsiteX286" fmla="*/ 4577492 w 6736492"/>
              <a:gd name="connsiteY286" fmla="*/ 1041400 h 3505200"/>
              <a:gd name="connsiteX287" fmla="*/ 4704492 w 6736492"/>
              <a:gd name="connsiteY287" fmla="*/ 1016000 h 3505200"/>
              <a:gd name="connsiteX288" fmla="*/ 4797625 w 6736492"/>
              <a:gd name="connsiteY288" fmla="*/ 1007533 h 3505200"/>
              <a:gd name="connsiteX289" fmla="*/ 4873825 w 6736492"/>
              <a:gd name="connsiteY289" fmla="*/ 990600 h 3505200"/>
              <a:gd name="connsiteX290" fmla="*/ 4983892 w 6736492"/>
              <a:gd name="connsiteY290" fmla="*/ 973666 h 3505200"/>
              <a:gd name="connsiteX291" fmla="*/ 5017759 w 6736492"/>
              <a:gd name="connsiteY291" fmla="*/ 965200 h 3505200"/>
              <a:gd name="connsiteX292" fmla="*/ 5136292 w 6736492"/>
              <a:gd name="connsiteY292" fmla="*/ 939800 h 3505200"/>
              <a:gd name="connsiteX293" fmla="*/ 5195559 w 6736492"/>
              <a:gd name="connsiteY293" fmla="*/ 914400 h 3505200"/>
              <a:gd name="connsiteX294" fmla="*/ 5237892 w 6736492"/>
              <a:gd name="connsiteY294" fmla="*/ 897466 h 3505200"/>
              <a:gd name="connsiteX295" fmla="*/ 5271759 w 6736492"/>
              <a:gd name="connsiteY295" fmla="*/ 889000 h 3505200"/>
              <a:gd name="connsiteX296" fmla="*/ 5322559 w 6736492"/>
              <a:gd name="connsiteY296" fmla="*/ 863600 h 3505200"/>
              <a:gd name="connsiteX297" fmla="*/ 5356425 w 6736492"/>
              <a:gd name="connsiteY297" fmla="*/ 855133 h 3505200"/>
              <a:gd name="connsiteX298" fmla="*/ 5432625 w 6736492"/>
              <a:gd name="connsiteY298" fmla="*/ 838200 h 3505200"/>
              <a:gd name="connsiteX299" fmla="*/ 5458025 w 6736492"/>
              <a:gd name="connsiteY299" fmla="*/ 829733 h 3505200"/>
              <a:gd name="connsiteX300" fmla="*/ 5491892 w 6736492"/>
              <a:gd name="connsiteY300" fmla="*/ 821266 h 3505200"/>
              <a:gd name="connsiteX301" fmla="*/ 5525759 w 6736492"/>
              <a:gd name="connsiteY301" fmla="*/ 795866 h 3505200"/>
              <a:gd name="connsiteX302" fmla="*/ 5661225 w 6736492"/>
              <a:gd name="connsiteY302" fmla="*/ 787400 h 3505200"/>
              <a:gd name="connsiteX303" fmla="*/ 5737425 w 6736492"/>
              <a:gd name="connsiteY303" fmla="*/ 778933 h 3505200"/>
              <a:gd name="connsiteX304" fmla="*/ 5822092 w 6736492"/>
              <a:gd name="connsiteY304" fmla="*/ 770466 h 3505200"/>
              <a:gd name="connsiteX305" fmla="*/ 5872892 w 6736492"/>
              <a:gd name="connsiteY305" fmla="*/ 762000 h 3505200"/>
              <a:gd name="connsiteX306" fmla="*/ 5932159 w 6736492"/>
              <a:gd name="connsiteY306" fmla="*/ 753533 h 3505200"/>
              <a:gd name="connsiteX307" fmla="*/ 5974492 w 6736492"/>
              <a:gd name="connsiteY307" fmla="*/ 745066 h 3505200"/>
              <a:gd name="connsiteX308" fmla="*/ 6042225 w 6736492"/>
              <a:gd name="connsiteY308" fmla="*/ 736600 h 3505200"/>
              <a:gd name="connsiteX309" fmla="*/ 6109959 w 6736492"/>
              <a:gd name="connsiteY309" fmla="*/ 719666 h 3505200"/>
              <a:gd name="connsiteX310" fmla="*/ 6186159 w 6736492"/>
              <a:gd name="connsiteY310" fmla="*/ 711200 h 3505200"/>
              <a:gd name="connsiteX311" fmla="*/ 6211559 w 6736492"/>
              <a:gd name="connsiteY311" fmla="*/ 694266 h 3505200"/>
              <a:gd name="connsiteX312" fmla="*/ 6296225 w 6736492"/>
              <a:gd name="connsiteY312" fmla="*/ 677333 h 3505200"/>
              <a:gd name="connsiteX313" fmla="*/ 6330092 w 6736492"/>
              <a:gd name="connsiteY313" fmla="*/ 668866 h 3505200"/>
              <a:gd name="connsiteX314" fmla="*/ 6389359 w 6736492"/>
              <a:gd name="connsiteY314" fmla="*/ 643466 h 3505200"/>
              <a:gd name="connsiteX315" fmla="*/ 6414759 w 6736492"/>
              <a:gd name="connsiteY315" fmla="*/ 626533 h 3505200"/>
              <a:gd name="connsiteX316" fmla="*/ 6499425 w 6736492"/>
              <a:gd name="connsiteY316" fmla="*/ 601133 h 3505200"/>
              <a:gd name="connsiteX317" fmla="*/ 6550225 w 6736492"/>
              <a:gd name="connsiteY317" fmla="*/ 575733 h 3505200"/>
              <a:gd name="connsiteX318" fmla="*/ 6575625 w 6736492"/>
              <a:gd name="connsiteY318" fmla="*/ 558800 h 3505200"/>
              <a:gd name="connsiteX319" fmla="*/ 6651825 w 6736492"/>
              <a:gd name="connsiteY319" fmla="*/ 533400 h 3505200"/>
              <a:gd name="connsiteX320" fmla="*/ 6677225 w 6736492"/>
              <a:gd name="connsiteY320" fmla="*/ 524933 h 3505200"/>
              <a:gd name="connsiteX321" fmla="*/ 6719559 w 6736492"/>
              <a:gd name="connsiteY321" fmla="*/ 491066 h 3505200"/>
              <a:gd name="connsiteX322" fmla="*/ 6711092 w 6736492"/>
              <a:gd name="connsiteY322" fmla="*/ 372533 h 3505200"/>
              <a:gd name="connsiteX323" fmla="*/ 6702625 w 6736492"/>
              <a:gd name="connsiteY323" fmla="*/ 76200 h 3505200"/>
              <a:gd name="connsiteX324" fmla="*/ 6685692 w 6736492"/>
              <a:gd name="connsiteY324" fmla="*/ 0 h 3505200"/>
              <a:gd name="connsiteX325" fmla="*/ 6660292 w 6736492"/>
              <a:gd name="connsiteY325" fmla="*/ 8466 h 3505200"/>
              <a:gd name="connsiteX326" fmla="*/ 6651825 w 6736492"/>
              <a:gd name="connsiteY326" fmla="*/ 33866 h 3505200"/>
              <a:gd name="connsiteX327" fmla="*/ 6660292 w 6736492"/>
              <a:gd name="connsiteY327" fmla="*/ 59266 h 3505200"/>
              <a:gd name="connsiteX0" fmla="*/ 6711051 w 6787251"/>
              <a:gd name="connsiteY0" fmla="*/ 59266 h 3505200"/>
              <a:gd name="connsiteX1" fmla="*/ 6643318 w 6787251"/>
              <a:gd name="connsiteY1" fmla="*/ 84666 h 3505200"/>
              <a:gd name="connsiteX2" fmla="*/ 6533251 w 6787251"/>
              <a:gd name="connsiteY2" fmla="*/ 101600 h 3505200"/>
              <a:gd name="connsiteX3" fmla="*/ 6363918 w 6787251"/>
              <a:gd name="connsiteY3" fmla="*/ 127000 h 3505200"/>
              <a:gd name="connsiteX4" fmla="*/ 6330051 w 6787251"/>
              <a:gd name="connsiteY4" fmla="*/ 135466 h 3505200"/>
              <a:gd name="connsiteX5" fmla="*/ 6245384 w 6787251"/>
              <a:gd name="connsiteY5" fmla="*/ 152400 h 3505200"/>
              <a:gd name="connsiteX6" fmla="*/ 6194584 w 6787251"/>
              <a:gd name="connsiteY6" fmla="*/ 169333 h 3505200"/>
              <a:gd name="connsiteX7" fmla="*/ 6109918 w 6787251"/>
              <a:gd name="connsiteY7" fmla="*/ 177800 h 3505200"/>
              <a:gd name="connsiteX8" fmla="*/ 6092984 w 6787251"/>
              <a:gd name="connsiteY8" fmla="*/ 194733 h 3505200"/>
              <a:gd name="connsiteX9" fmla="*/ 6033718 w 6787251"/>
              <a:gd name="connsiteY9" fmla="*/ 211666 h 3505200"/>
              <a:gd name="connsiteX10" fmla="*/ 5932118 w 6787251"/>
              <a:gd name="connsiteY10" fmla="*/ 237066 h 3505200"/>
              <a:gd name="connsiteX11" fmla="*/ 5847451 w 6787251"/>
              <a:gd name="connsiteY11" fmla="*/ 262466 h 3505200"/>
              <a:gd name="connsiteX12" fmla="*/ 5822051 w 6787251"/>
              <a:gd name="connsiteY12" fmla="*/ 270933 h 3505200"/>
              <a:gd name="connsiteX13" fmla="*/ 5728918 w 6787251"/>
              <a:gd name="connsiteY13" fmla="*/ 287866 h 3505200"/>
              <a:gd name="connsiteX14" fmla="*/ 5695051 w 6787251"/>
              <a:gd name="connsiteY14" fmla="*/ 304800 h 3505200"/>
              <a:gd name="connsiteX15" fmla="*/ 5627318 w 6787251"/>
              <a:gd name="connsiteY15" fmla="*/ 313266 h 3505200"/>
              <a:gd name="connsiteX16" fmla="*/ 5576518 w 6787251"/>
              <a:gd name="connsiteY16" fmla="*/ 321733 h 3505200"/>
              <a:gd name="connsiteX17" fmla="*/ 5551118 w 6787251"/>
              <a:gd name="connsiteY17" fmla="*/ 338666 h 3505200"/>
              <a:gd name="connsiteX18" fmla="*/ 5483384 w 6787251"/>
              <a:gd name="connsiteY18" fmla="*/ 347133 h 3505200"/>
              <a:gd name="connsiteX19" fmla="*/ 5441051 w 6787251"/>
              <a:gd name="connsiteY19" fmla="*/ 355600 h 3505200"/>
              <a:gd name="connsiteX20" fmla="*/ 5297118 w 6787251"/>
              <a:gd name="connsiteY20" fmla="*/ 389466 h 3505200"/>
              <a:gd name="connsiteX21" fmla="*/ 5220918 w 6787251"/>
              <a:gd name="connsiteY21" fmla="*/ 397933 h 3505200"/>
              <a:gd name="connsiteX22" fmla="*/ 5187051 w 6787251"/>
              <a:gd name="connsiteY22" fmla="*/ 406400 h 3505200"/>
              <a:gd name="connsiteX23" fmla="*/ 5043118 w 6787251"/>
              <a:gd name="connsiteY23" fmla="*/ 431800 h 3505200"/>
              <a:gd name="connsiteX24" fmla="*/ 4983851 w 6787251"/>
              <a:gd name="connsiteY24" fmla="*/ 448733 h 3505200"/>
              <a:gd name="connsiteX25" fmla="*/ 4958451 w 6787251"/>
              <a:gd name="connsiteY25" fmla="*/ 457200 h 3505200"/>
              <a:gd name="connsiteX26" fmla="*/ 4890718 w 6787251"/>
              <a:gd name="connsiteY26" fmla="*/ 465666 h 3505200"/>
              <a:gd name="connsiteX27" fmla="*/ 4839918 w 6787251"/>
              <a:gd name="connsiteY27" fmla="*/ 482600 h 3505200"/>
              <a:gd name="connsiteX28" fmla="*/ 4789118 w 6787251"/>
              <a:gd name="connsiteY28" fmla="*/ 491066 h 3505200"/>
              <a:gd name="connsiteX29" fmla="*/ 4763718 w 6787251"/>
              <a:gd name="connsiteY29" fmla="*/ 508000 h 3505200"/>
              <a:gd name="connsiteX30" fmla="*/ 4619784 w 6787251"/>
              <a:gd name="connsiteY30" fmla="*/ 533400 h 3505200"/>
              <a:gd name="connsiteX31" fmla="*/ 4543584 w 6787251"/>
              <a:gd name="connsiteY31" fmla="*/ 567266 h 3505200"/>
              <a:gd name="connsiteX32" fmla="*/ 4518184 w 6787251"/>
              <a:gd name="connsiteY32" fmla="*/ 575733 h 3505200"/>
              <a:gd name="connsiteX33" fmla="*/ 4492784 w 6787251"/>
              <a:gd name="connsiteY33" fmla="*/ 584200 h 3505200"/>
              <a:gd name="connsiteX34" fmla="*/ 4441984 w 6787251"/>
              <a:gd name="connsiteY34" fmla="*/ 592666 h 3505200"/>
              <a:gd name="connsiteX35" fmla="*/ 4416584 w 6787251"/>
              <a:gd name="connsiteY35" fmla="*/ 601133 h 3505200"/>
              <a:gd name="connsiteX36" fmla="*/ 4374251 w 6787251"/>
              <a:gd name="connsiteY36" fmla="*/ 618066 h 3505200"/>
              <a:gd name="connsiteX37" fmla="*/ 4298051 w 6787251"/>
              <a:gd name="connsiteY37" fmla="*/ 626533 h 3505200"/>
              <a:gd name="connsiteX38" fmla="*/ 4230318 w 6787251"/>
              <a:gd name="connsiteY38" fmla="*/ 643466 h 3505200"/>
              <a:gd name="connsiteX39" fmla="*/ 4171051 w 6787251"/>
              <a:gd name="connsiteY39" fmla="*/ 651933 h 3505200"/>
              <a:gd name="connsiteX40" fmla="*/ 3976318 w 6787251"/>
              <a:gd name="connsiteY40" fmla="*/ 685800 h 3505200"/>
              <a:gd name="connsiteX41" fmla="*/ 3866251 w 6787251"/>
              <a:gd name="connsiteY41" fmla="*/ 719666 h 3505200"/>
              <a:gd name="connsiteX42" fmla="*/ 3688451 w 6787251"/>
              <a:gd name="connsiteY42" fmla="*/ 736600 h 3505200"/>
              <a:gd name="connsiteX43" fmla="*/ 3612251 w 6787251"/>
              <a:gd name="connsiteY43" fmla="*/ 745066 h 3505200"/>
              <a:gd name="connsiteX44" fmla="*/ 3561451 w 6787251"/>
              <a:gd name="connsiteY44" fmla="*/ 753533 h 3505200"/>
              <a:gd name="connsiteX45" fmla="*/ 3451384 w 6787251"/>
              <a:gd name="connsiteY45" fmla="*/ 762000 h 3505200"/>
              <a:gd name="connsiteX46" fmla="*/ 3417518 w 6787251"/>
              <a:gd name="connsiteY46" fmla="*/ 770466 h 3505200"/>
              <a:gd name="connsiteX47" fmla="*/ 3332851 w 6787251"/>
              <a:gd name="connsiteY47" fmla="*/ 787400 h 3505200"/>
              <a:gd name="connsiteX48" fmla="*/ 3239718 w 6787251"/>
              <a:gd name="connsiteY48" fmla="*/ 838200 h 3505200"/>
              <a:gd name="connsiteX49" fmla="*/ 3214318 w 6787251"/>
              <a:gd name="connsiteY49" fmla="*/ 846666 h 3505200"/>
              <a:gd name="connsiteX50" fmla="*/ 3180451 w 6787251"/>
              <a:gd name="connsiteY50" fmla="*/ 872066 h 3505200"/>
              <a:gd name="connsiteX51" fmla="*/ 3163518 w 6787251"/>
              <a:gd name="connsiteY51" fmla="*/ 889000 h 3505200"/>
              <a:gd name="connsiteX52" fmla="*/ 3104251 w 6787251"/>
              <a:gd name="connsiteY52" fmla="*/ 931333 h 3505200"/>
              <a:gd name="connsiteX53" fmla="*/ 3053451 w 6787251"/>
              <a:gd name="connsiteY53" fmla="*/ 982133 h 3505200"/>
              <a:gd name="connsiteX54" fmla="*/ 2994184 w 6787251"/>
              <a:gd name="connsiteY54" fmla="*/ 1016000 h 3505200"/>
              <a:gd name="connsiteX55" fmla="*/ 2960318 w 6787251"/>
              <a:gd name="connsiteY55" fmla="*/ 1041400 h 3505200"/>
              <a:gd name="connsiteX56" fmla="*/ 2934918 w 6787251"/>
              <a:gd name="connsiteY56" fmla="*/ 1066800 h 3505200"/>
              <a:gd name="connsiteX57" fmla="*/ 208651 w 6787251"/>
              <a:gd name="connsiteY57" fmla="*/ 1769533 h 3505200"/>
              <a:gd name="connsiteX58" fmla="*/ 183251 w 6787251"/>
              <a:gd name="connsiteY58" fmla="*/ 1778000 h 3505200"/>
              <a:gd name="connsiteX59" fmla="*/ 234051 w 6787251"/>
              <a:gd name="connsiteY59" fmla="*/ 1786466 h 3505200"/>
              <a:gd name="connsiteX60" fmla="*/ 267918 w 6787251"/>
              <a:gd name="connsiteY60" fmla="*/ 1803400 h 3505200"/>
              <a:gd name="connsiteX61" fmla="*/ 403384 w 6787251"/>
              <a:gd name="connsiteY61" fmla="*/ 1811866 h 3505200"/>
              <a:gd name="connsiteX62" fmla="*/ 555784 w 6787251"/>
              <a:gd name="connsiteY62" fmla="*/ 1854200 h 3505200"/>
              <a:gd name="connsiteX63" fmla="*/ 640451 w 6787251"/>
              <a:gd name="connsiteY63" fmla="*/ 1871133 h 3505200"/>
              <a:gd name="connsiteX64" fmla="*/ 835184 w 6787251"/>
              <a:gd name="connsiteY64" fmla="*/ 1888066 h 3505200"/>
              <a:gd name="connsiteX65" fmla="*/ 885984 w 6787251"/>
              <a:gd name="connsiteY65" fmla="*/ 1896533 h 3505200"/>
              <a:gd name="connsiteX66" fmla="*/ 919851 w 6787251"/>
              <a:gd name="connsiteY66" fmla="*/ 1905000 h 3505200"/>
              <a:gd name="connsiteX67" fmla="*/ 1038384 w 6787251"/>
              <a:gd name="connsiteY67" fmla="*/ 1913466 h 3505200"/>
              <a:gd name="connsiteX68" fmla="*/ 1309318 w 6787251"/>
              <a:gd name="connsiteY68" fmla="*/ 1938866 h 3505200"/>
              <a:gd name="connsiteX69" fmla="*/ 1343184 w 6787251"/>
              <a:gd name="connsiteY69" fmla="*/ 1947333 h 3505200"/>
              <a:gd name="connsiteX70" fmla="*/ 1385518 w 6787251"/>
              <a:gd name="connsiteY70" fmla="*/ 1955800 h 3505200"/>
              <a:gd name="connsiteX71" fmla="*/ 1470184 w 6787251"/>
              <a:gd name="connsiteY71" fmla="*/ 1981200 h 3505200"/>
              <a:gd name="connsiteX72" fmla="*/ 1529451 w 6787251"/>
              <a:gd name="connsiteY72" fmla="*/ 1989666 h 3505200"/>
              <a:gd name="connsiteX73" fmla="*/ 1588718 w 6787251"/>
              <a:gd name="connsiteY73" fmla="*/ 2006600 h 3505200"/>
              <a:gd name="connsiteX74" fmla="*/ 1631051 w 6787251"/>
              <a:gd name="connsiteY74" fmla="*/ 2015066 h 3505200"/>
              <a:gd name="connsiteX75" fmla="*/ 1656451 w 6787251"/>
              <a:gd name="connsiteY75" fmla="*/ 2023533 h 3505200"/>
              <a:gd name="connsiteX76" fmla="*/ 1690318 w 6787251"/>
              <a:gd name="connsiteY76" fmla="*/ 2032000 h 3505200"/>
              <a:gd name="connsiteX77" fmla="*/ 1766518 w 6787251"/>
              <a:gd name="connsiteY77" fmla="*/ 2091266 h 3505200"/>
              <a:gd name="connsiteX78" fmla="*/ 1766518 w 6787251"/>
              <a:gd name="connsiteY78" fmla="*/ 2091266 h 3505200"/>
              <a:gd name="connsiteX79" fmla="*/ 1834251 w 6787251"/>
              <a:gd name="connsiteY79" fmla="*/ 2142066 h 3505200"/>
              <a:gd name="connsiteX80" fmla="*/ 1859651 w 6787251"/>
              <a:gd name="connsiteY80" fmla="*/ 2150533 h 3505200"/>
              <a:gd name="connsiteX81" fmla="*/ 1952784 w 6787251"/>
              <a:gd name="connsiteY81" fmla="*/ 2201333 h 3505200"/>
              <a:gd name="connsiteX82" fmla="*/ 2020518 w 6787251"/>
              <a:gd name="connsiteY82" fmla="*/ 2243666 h 3505200"/>
              <a:gd name="connsiteX83" fmla="*/ 2071318 w 6787251"/>
              <a:gd name="connsiteY83" fmla="*/ 2269066 h 3505200"/>
              <a:gd name="connsiteX84" fmla="*/ 2155984 w 6787251"/>
              <a:gd name="connsiteY84" fmla="*/ 2294466 h 3505200"/>
              <a:gd name="connsiteX85" fmla="*/ 2189851 w 6787251"/>
              <a:gd name="connsiteY85" fmla="*/ 2311400 h 3505200"/>
              <a:gd name="connsiteX86" fmla="*/ 2299918 w 6787251"/>
              <a:gd name="connsiteY86" fmla="*/ 2336800 h 3505200"/>
              <a:gd name="connsiteX87" fmla="*/ 2376118 w 6787251"/>
              <a:gd name="connsiteY87" fmla="*/ 2362200 h 3505200"/>
              <a:gd name="connsiteX88" fmla="*/ 2460784 w 6787251"/>
              <a:gd name="connsiteY88" fmla="*/ 2387600 h 3505200"/>
              <a:gd name="connsiteX89" fmla="*/ 2511584 w 6787251"/>
              <a:gd name="connsiteY89" fmla="*/ 2413000 h 3505200"/>
              <a:gd name="connsiteX90" fmla="*/ 2562384 w 6787251"/>
              <a:gd name="connsiteY90" fmla="*/ 2421466 h 3505200"/>
              <a:gd name="connsiteX91" fmla="*/ 2604718 w 6787251"/>
              <a:gd name="connsiteY91" fmla="*/ 2438400 h 3505200"/>
              <a:gd name="connsiteX92" fmla="*/ 2655518 w 6787251"/>
              <a:gd name="connsiteY92" fmla="*/ 2455333 h 3505200"/>
              <a:gd name="connsiteX93" fmla="*/ 2765584 w 6787251"/>
              <a:gd name="connsiteY93" fmla="*/ 2514600 h 3505200"/>
              <a:gd name="connsiteX94" fmla="*/ 2790984 w 6787251"/>
              <a:gd name="connsiteY94" fmla="*/ 2531533 h 3505200"/>
              <a:gd name="connsiteX95" fmla="*/ 2867184 w 6787251"/>
              <a:gd name="connsiteY95" fmla="*/ 2556933 h 3505200"/>
              <a:gd name="connsiteX96" fmla="*/ 2951851 w 6787251"/>
              <a:gd name="connsiteY96" fmla="*/ 2590800 h 3505200"/>
              <a:gd name="connsiteX97" fmla="*/ 2985718 w 6787251"/>
              <a:gd name="connsiteY97" fmla="*/ 2607733 h 3505200"/>
              <a:gd name="connsiteX98" fmla="*/ 3036518 w 6787251"/>
              <a:gd name="connsiteY98" fmla="*/ 2616200 h 3505200"/>
              <a:gd name="connsiteX99" fmla="*/ 3087318 w 6787251"/>
              <a:gd name="connsiteY99" fmla="*/ 2633133 h 3505200"/>
              <a:gd name="connsiteX100" fmla="*/ 3205851 w 6787251"/>
              <a:gd name="connsiteY100" fmla="*/ 2658533 h 3505200"/>
              <a:gd name="connsiteX101" fmla="*/ 3248184 w 6787251"/>
              <a:gd name="connsiteY101" fmla="*/ 2675466 h 3505200"/>
              <a:gd name="connsiteX102" fmla="*/ 3282051 w 6787251"/>
              <a:gd name="connsiteY102" fmla="*/ 2692400 h 3505200"/>
              <a:gd name="connsiteX103" fmla="*/ 3332851 w 6787251"/>
              <a:gd name="connsiteY103" fmla="*/ 2700866 h 3505200"/>
              <a:gd name="connsiteX104" fmla="*/ 3375184 w 6787251"/>
              <a:gd name="connsiteY104" fmla="*/ 2726266 h 3505200"/>
              <a:gd name="connsiteX105" fmla="*/ 3442918 w 6787251"/>
              <a:gd name="connsiteY105" fmla="*/ 2751666 h 3505200"/>
              <a:gd name="connsiteX106" fmla="*/ 3476784 w 6787251"/>
              <a:gd name="connsiteY106" fmla="*/ 2777066 h 3505200"/>
              <a:gd name="connsiteX107" fmla="*/ 3502184 w 6787251"/>
              <a:gd name="connsiteY107" fmla="*/ 2785533 h 3505200"/>
              <a:gd name="connsiteX108" fmla="*/ 3536051 w 6787251"/>
              <a:gd name="connsiteY108" fmla="*/ 2802466 h 3505200"/>
              <a:gd name="connsiteX109" fmla="*/ 3646118 w 6787251"/>
              <a:gd name="connsiteY109" fmla="*/ 2827866 h 3505200"/>
              <a:gd name="connsiteX110" fmla="*/ 3764651 w 6787251"/>
              <a:gd name="connsiteY110" fmla="*/ 2853266 h 3505200"/>
              <a:gd name="connsiteX111" fmla="*/ 3790051 w 6787251"/>
              <a:gd name="connsiteY111" fmla="*/ 2870200 h 3505200"/>
              <a:gd name="connsiteX112" fmla="*/ 3891651 w 6787251"/>
              <a:gd name="connsiteY112" fmla="*/ 2878666 h 3505200"/>
              <a:gd name="connsiteX113" fmla="*/ 3959384 w 6787251"/>
              <a:gd name="connsiteY113" fmla="*/ 2887133 h 3505200"/>
              <a:gd name="connsiteX114" fmla="*/ 4001718 w 6787251"/>
              <a:gd name="connsiteY114" fmla="*/ 2895600 h 3505200"/>
              <a:gd name="connsiteX115" fmla="*/ 4128718 w 6787251"/>
              <a:gd name="connsiteY115" fmla="*/ 2904066 h 3505200"/>
              <a:gd name="connsiteX116" fmla="*/ 4230318 w 6787251"/>
              <a:gd name="connsiteY116" fmla="*/ 2921000 h 3505200"/>
              <a:gd name="connsiteX117" fmla="*/ 4458918 w 6787251"/>
              <a:gd name="connsiteY117" fmla="*/ 2929466 h 3505200"/>
              <a:gd name="connsiteX118" fmla="*/ 4653651 w 6787251"/>
              <a:gd name="connsiteY118" fmla="*/ 2937933 h 3505200"/>
              <a:gd name="connsiteX119" fmla="*/ 4746784 w 6787251"/>
              <a:gd name="connsiteY119" fmla="*/ 2946400 h 3505200"/>
              <a:gd name="connsiteX120" fmla="*/ 4831451 w 6787251"/>
              <a:gd name="connsiteY120" fmla="*/ 2971800 h 3505200"/>
              <a:gd name="connsiteX121" fmla="*/ 4958451 w 6787251"/>
              <a:gd name="connsiteY121" fmla="*/ 2988733 h 3505200"/>
              <a:gd name="connsiteX122" fmla="*/ 5246318 w 6787251"/>
              <a:gd name="connsiteY122" fmla="*/ 3005666 h 3505200"/>
              <a:gd name="connsiteX123" fmla="*/ 5271718 w 6787251"/>
              <a:gd name="connsiteY123" fmla="*/ 3014133 h 3505200"/>
              <a:gd name="connsiteX124" fmla="*/ 5297118 w 6787251"/>
              <a:gd name="connsiteY124" fmla="*/ 3031066 h 3505200"/>
              <a:gd name="connsiteX125" fmla="*/ 5339451 w 6787251"/>
              <a:gd name="connsiteY125" fmla="*/ 3039533 h 3505200"/>
              <a:gd name="connsiteX126" fmla="*/ 5373318 w 6787251"/>
              <a:gd name="connsiteY126" fmla="*/ 3056466 h 3505200"/>
              <a:gd name="connsiteX127" fmla="*/ 5407184 w 6787251"/>
              <a:gd name="connsiteY127" fmla="*/ 3064933 h 3505200"/>
              <a:gd name="connsiteX128" fmla="*/ 5432584 w 6787251"/>
              <a:gd name="connsiteY128" fmla="*/ 3073400 h 3505200"/>
              <a:gd name="connsiteX129" fmla="*/ 5508784 w 6787251"/>
              <a:gd name="connsiteY129" fmla="*/ 3107266 h 3505200"/>
              <a:gd name="connsiteX130" fmla="*/ 5534184 w 6787251"/>
              <a:gd name="connsiteY130" fmla="*/ 3115733 h 3505200"/>
              <a:gd name="connsiteX131" fmla="*/ 5593451 w 6787251"/>
              <a:gd name="connsiteY131" fmla="*/ 3158066 h 3505200"/>
              <a:gd name="connsiteX132" fmla="*/ 5618851 w 6787251"/>
              <a:gd name="connsiteY132" fmla="*/ 3166533 h 3505200"/>
              <a:gd name="connsiteX133" fmla="*/ 5644251 w 6787251"/>
              <a:gd name="connsiteY133" fmla="*/ 3183466 h 3505200"/>
              <a:gd name="connsiteX134" fmla="*/ 5669651 w 6787251"/>
              <a:gd name="connsiteY134" fmla="*/ 3191933 h 3505200"/>
              <a:gd name="connsiteX135" fmla="*/ 5695051 w 6787251"/>
              <a:gd name="connsiteY135" fmla="*/ 3208866 h 3505200"/>
              <a:gd name="connsiteX136" fmla="*/ 5745851 w 6787251"/>
              <a:gd name="connsiteY136" fmla="*/ 3217333 h 3505200"/>
              <a:gd name="connsiteX137" fmla="*/ 5779718 w 6787251"/>
              <a:gd name="connsiteY137" fmla="*/ 3234266 h 3505200"/>
              <a:gd name="connsiteX138" fmla="*/ 5796651 w 6787251"/>
              <a:gd name="connsiteY138" fmla="*/ 3251200 h 3505200"/>
              <a:gd name="connsiteX139" fmla="*/ 5898251 w 6787251"/>
              <a:gd name="connsiteY139" fmla="*/ 3268133 h 3505200"/>
              <a:gd name="connsiteX140" fmla="*/ 5923651 w 6787251"/>
              <a:gd name="connsiteY140" fmla="*/ 3285066 h 3505200"/>
              <a:gd name="connsiteX141" fmla="*/ 6084518 w 6787251"/>
              <a:gd name="connsiteY141" fmla="*/ 3302000 h 3505200"/>
              <a:gd name="connsiteX142" fmla="*/ 6143784 w 6787251"/>
              <a:gd name="connsiteY142" fmla="*/ 3318933 h 3505200"/>
              <a:gd name="connsiteX143" fmla="*/ 6186118 w 6787251"/>
              <a:gd name="connsiteY143" fmla="*/ 3335866 h 3505200"/>
              <a:gd name="connsiteX144" fmla="*/ 6211518 w 6787251"/>
              <a:gd name="connsiteY144" fmla="*/ 3344333 h 3505200"/>
              <a:gd name="connsiteX145" fmla="*/ 6245384 w 6787251"/>
              <a:gd name="connsiteY145" fmla="*/ 3361266 h 3505200"/>
              <a:gd name="connsiteX146" fmla="*/ 6296184 w 6787251"/>
              <a:gd name="connsiteY146" fmla="*/ 3386666 h 3505200"/>
              <a:gd name="connsiteX147" fmla="*/ 6380851 w 6787251"/>
              <a:gd name="connsiteY147" fmla="*/ 3403600 h 3505200"/>
              <a:gd name="connsiteX148" fmla="*/ 6482451 w 6787251"/>
              <a:gd name="connsiteY148" fmla="*/ 3420533 h 3505200"/>
              <a:gd name="connsiteX149" fmla="*/ 6507851 w 6787251"/>
              <a:gd name="connsiteY149" fmla="*/ 3429000 h 3505200"/>
              <a:gd name="connsiteX150" fmla="*/ 6541718 w 6787251"/>
              <a:gd name="connsiteY150" fmla="*/ 3437466 h 3505200"/>
              <a:gd name="connsiteX151" fmla="*/ 6592518 w 6787251"/>
              <a:gd name="connsiteY151" fmla="*/ 3454400 h 3505200"/>
              <a:gd name="connsiteX152" fmla="*/ 6617918 w 6787251"/>
              <a:gd name="connsiteY152" fmla="*/ 3462866 h 3505200"/>
              <a:gd name="connsiteX153" fmla="*/ 6702584 w 6787251"/>
              <a:gd name="connsiteY153" fmla="*/ 3479800 h 3505200"/>
              <a:gd name="connsiteX154" fmla="*/ 6753384 w 6787251"/>
              <a:gd name="connsiteY154" fmla="*/ 3496733 h 3505200"/>
              <a:gd name="connsiteX155" fmla="*/ 6778784 w 6787251"/>
              <a:gd name="connsiteY155" fmla="*/ 3505200 h 3505200"/>
              <a:gd name="connsiteX156" fmla="*/ 6787251 w 6787251"/>
              <a:gd name="connsiteY156" fmla="*/ 3471333 h 3505200"/>
              <a:gd name="connsiteX157" fmla="*/ 6778784 w 6787251"/>
              <a:gd name="connsiteY157" fmla="*/ 3437466 h 3505200"/>
              <a:gd name="connsiteX158" fmla="*/ 6770318 w 6787251"/>
              <a:gd name="connsiteY158" fmla="*/ 3412066 h 3505200"/>
              <a:gd name="connsiteX159" fmla="*/ 6727984 w 6787251"/>
              <a:gd name="connsiteY159" fmla="*/ 3361266 h 3505200"/>
              <a:gd name="connsiteX160" fmla="*/ 6702584 w 6787251"/>
              <a:gd name="connsiteY160" fmla="*/ 3276600 h 3505200"/>
              <a:gd name="connsiteX161" fmla="*/ 6677184 w 6787251"/>
              <a:gd name="connsiteY161" fmla="*/ 3107266 h 3505200"/>
              <a:gd name="connsiteX162" fmla="*/ 6668718 w 6787251"/>
              <a:gd name="connsiteY162" fmla="*/ 3039533 h 3505200"/>
              <a:gd name="connsiteX163" fmla="*/ 6355451 w 6787251"/>
              <a:gd name="connsiteY163" fmla="*/ 3014133 h 3505200"/>
              <a:gd name="connsiteX164" fmla="*/ 6304651 w 6787251"/>
              <a:gd name="connsiteY164" fmla="*/ 3005666 h 3505200"/>
              <a:gd name="connsiteX165" fmla="*/ 6236918 w 6787251"/>
              <a:gd name="connsiteY165" fmla="*/ 2988733 h 3505200"/>
              <a:gd name="connsiteX166" fmla="*/ 6135318 w 6787251"/>
              <a:gd name="connsiteY166" fmla="*/ 2980266 h 3505200"/>
              <a:gd name="connsiteX167" fmla="*/ 6092984 w 6787251"/>
              <a:gd name="connsiteY167" fmla="*/ 2971800 h 3505200"/>
              <a:gd name="connsiteX168" fmla="*/ 6016784 w 6787251"/>
              <a:gd name="connsiteY168" fmla="*/ 2963333 h 3505200"/>
              <a:gd name="connsiteX169" fmla="*/ 5982918 w 6787251"/>
              <a:gd name="connsiteY169" fmla="*/ 2946400 h 3505200"/>
              <a:gd name="connsiteX170" fmla="*/ 5932118 w 6787251"/>
              <a:gd name="connsiteY170" fmla="*/ 2937933 h 3505200"/>
              <a:gd name="connsiteX171" fmla="*/ 5872851 w 6787251"/>
              <a:gd name="connsiteY171" fmla="*/ 2912533 h 3505200"/>
              <a:gd name="connsiteX172" fmla="*/ 5728918 w 6787251"/>
              <a:gd name="connsiteY172" fmla="*/ 2887133 h 3505200"/>
              <a:gd name="connsiteX173" fmla="*/ 5652718 w 6787251"/>
              <a:gd name="connsiteY173" fmla="*/ 2861733 h 3505200"/>
              <a:gd name="connsiteX174" fmla="*/ 5627318 w 6787251"/>
              <a:gd name="connsiteY174" fmla="*/ 2853266 h 3505200"/>
              <a:gd name="connsiteX175" fmla="*/ 5601918 w 6787251"/>
              <a:gd name="connsiteY175" fmla="*/ 2844800 h 3505200"/>
              <a:gd name="connsiteX176" fmla="*/ 5534184 w 6787251"/>
              <a:gd name="connsiteY176" fmla="*/ 2810933 h 3505200"/>
              <a:gd name="connsiteX177" fmla="*/ 5491851 w 6787251"/>
              <a:gd name="connsiteY177" fmla="*/ 2794000 h 3505200"/>
              <a:gd name="connsiteX178" fmla="*/ 5432584 w 6787251"/>
              <a:gd name="connsiteY178" fmla="*/ 2760133 h 3505200"/>
              <a:gd name="connsiteX179" fmla="*/ 5381784 w 6787251"/>
              <a:gd name="connsiteY179" fmla="*/ 2743200 h 3505200"/>
              <a:gd name="connsiteX180" fmla="*/ 5356384 w 6787251"/>
              <a:gd name="connsiteY180" fmla="*/ 2726266 h 3505200"/>
              <a:gd name="connsiteX181" fmla="*/ 5314051 w 6787251"/>
              <a:gd name="connsiteY181" fmla="*/ 2709333 h 3505200"/>
              <a:gd name="connsiteX182" fmla="*/ 5288651 w 6787251"/>
              <a:gd name="connsiteY182" fmla="*/ 2700866 h 3505200"/>
              <a:gd name="connsiteX183" fmla="*/ 5263251 w 6787251"/>
              <a:gd name="connsiteY183" fmla="*/ 2683933 h 3505200"/>
              <a:gd name="connsiteX184" fmla="*/ 5178584 w 6787251"/>
              <a:gd name="connsiteY184" fmla="*/ 2667000 h 3505200"/>
              <a:gd name="connsiteX185" fmla="*/ 5119318 w 6787251"/>
              <a:gd name="connsiteY185" fmla="*/ 2650066 h 3505200"/>
              <a:gd name="connsiteX186" fmla="*/ 5068518 w 6787251"/>
              <a:gd name="connsiteY186" fmla="*/ 2641600 h 3505200"/>
              <a:gd name="connsiteX187" fmla="*/ 5034651 w 6787251"/>
              <a:gd name="connsiteY187" fmla="*/ 2633133 h 3505200"/>
              <a:gd name="connsiteX188" fmla="*/ 4992318 w 6787251"/>
              <a:gd name="connsiteY188" fmla="*/ 2624666 h 3505200"/>
              <a:gd name="connsiteX189" fmla="*/ 4966918 w 6787251"/>
              <a:gd name="connsiteY189" fmla="*/ 2607733 h 3505200"/>
              <a:gd name="connsiteX190" fmla="*/ 4873784 w 6787251"/>
              <a:gd name="connsiteY190" fmla="*/ 2590800 h 3505200"/>
              <a:gd name="connsiteX191" fmla="*/ 4806051 w 6787251"/>
              <a:gd name="connsiteY191" fmla="*/ 2582333 h 3505200"/>
              <a:gd name="connsiteX192" fmla="*/ 4755251 w 6787251"/>
              <a:gd name="connsiteY192" fmla="*/ 2573866 h 3505200"/>
              <a:gd name="connsiteX193" fmla="*/ 4679051 w 6787251"/>
              <a:gd name="connsiteY193" fmla="*/ 2565400 h 3505200"/>
              <a:gd name="connsiteX194" fmla="*/ 4585918 w 6787251"/>
              <a:gd name="connsiteY194" fmla="*/ 2540000 h 3505200"/>
              <a:gd name="connsiteX195" fmla="*/ 4552051 w 6787251"/>
              <a:gd name="connsiteY195" fmla="*/ 2531533 h 3505200"/>
              <a:gd name="connsiteX196" fmla="*/ 4509718 w 6787251"/>
              <a:gd name="connsiteY196" fmla="*/ 2523066 h 3505200"/>
              <a:gd name="connsiteX197" fmla="*/ 4458918 w 6787251"/>
              <a:gd name="connsiteY197" fmla="*/ 2506133 h 3505200"/>
              <a:gd name="connsiteX198" fmla="*/ 4382718 w 6787251"/>
              <a:gd name="connsiteY198" fmla="*/ 2497666 h 3505200"/>
              <a:gd name="connsiteX199" fmla="*/ 4357318 w 6787251"/>
              <a:gd name="connsiteY199" fmla="*/ 2480733 h 3505200"/>
              <a:gd name="connsiteX200" fmla="*/ 4264184 w 6787251"/>
              <a:gd name="connsiteY200" fmla="*/ 2446866 h 3505200"/>
              <a:gd name="connsiteX201" fmla="*/ 4221851 w 6787251"/>
              <a:gd name="connsiteY201" fmla="*/ 2429933 h 3505200"/>
              <a:gd name="connsiteX202" fmla="*/ 4187984 w 6787251"/>
              <a:gd name="connsiteY202" fmla="*/ 2413000 h 3505200"/>
              <a:gd name="connsiteX203" fmla="*/ 4145651 w 6787251"/>
              <a:gd name="connsiteY203" fmla="*/ 2396066 h 3505200"/>
              <a:gd name="connsiteX204" fmla="*/ 4120251 w 6787251"/>
              <a:gd name="connsiteY204" fmla="*/ 2379133 h 3505200"/>
              <a:gd name="connsiteX205" fmla="*/ 4052518 w 6787251"/>
              <a:gd name="connsiteY205" fmla="*/ 2370666 h 3505200"/>
              <a:gd name="connsiteX206" fmla="*/ 3976318 w 6787251"/>
              <a:gd name="connsiteY206" fmla="*/ 2336800 h 3505200"/>
              <a:gd name="connsiteX207" fmla="*/ 3950918 w 6787251"/>
              <a:gd name="connsiteY207" fmla="*/ 2328333 h 3505200"/>
              <a:gd name="connsiteX208" fmla="*/ 3925518 w 6787251"/>
              <a:gd name="connsiteY208" fmla="*/ 2319866 h 3505200"/>
              <a:gd name="connsiteX209" fmla="*/ 3815451 w 6787251"/>
              <a:gd name="connsiteY209" fmla="*/ 2286000 h 3505200"/>
              <a:gd name="connsiteX210" fmla="*/ 3773118 w 6787251"/>
              <a:gd name="connsiteY210" fmla="*/ 2269066 h 3505200"/>
              <a:gd name="connsiteX211" fmla="*/ 3705384 w 6787251"/>
              <a:gd name="connsiteY211" fmla="*/ 2235200 h 3505200"/>
              <a:gd name="connsiteX212" fmla="*/ 3654584 w 6787251"/>
              <a:gd name="connsiteY212" fmla="*/ 2226733 h 3505200"/>
              <a:gd name="connsiteX213" fmla="*/ 3603784 w 6787251"/>
              <a:gd name="connsiteY213" fmla="*/ 2192866 h 3505200"/>
              <a:gd name="connsiteX214" fmla="*/ 3552984 w 6787251"/>
              <a:gd name="connsiteY214" fmla="*/ 2175933 h 3505200"/>
              <a:gd name="connsiteX215" fmla="*/ 3510651 w 6787251"/>
              <a:gd name="connsiteY215" fmla="*/ 2159000 h 3505200"/>
              <a:gd name="connsiteX216" fmla="*/ 3392118 w 6787251"/>
              <a:gd name="connsiteY216" fmla="*/ 2142066 h 3505200"/>
              <a:gd name="connsiteX217" fmla="*/ 3298984 w 6787251"/>
              <a:gd name="connsiteY217" fmla="*/ 2133600 h 3505200"/>
              <a:gd name="connsiteX218" fmla="*/ 3222784 w 6787251"/>
              <a:gd name="connsiteY218" fmla="*/ 2108200 h 3505200"/>
              <a:gd name="connsiteX219" fmla="*/ 3180451 w 6787251"/>
              <a:gd name="connsiteY219" fmla="*/ 2099733 h 3505200"/>
              <a:gd name="connsiteX220" fmla="*/ 3146584 w 6787251"/>
              <a:gd name="connsiteY220" fmla="*/ 2082800 h 3505200"/>
              <a:gd name="connsiteX221" fmla="*/ 3104251 w 6787251"/>
              <a:gd name="connsiteY221" fmla="*/ 2074333 h 3505200"/>
              <a:gd name="connsiteX222" fmla="*/ 3028051 w 6787251"/>
              <a:gd name="connsiteY222" fmla="*/ 2057400 h 3505200"/>
              <a:gd name="connsiteX223" fmla="*/ 2901051 w 6787251"/>
              <a:gd name="connsiteY223" fmla="*/ 2032000 h 3505200"/>
              <a:gd name="connsiteX224" fmla="*/ 2833318 w 6787251"/>
              <a:gd name="connsiteY224" fmla="*/ 2006600 h 3505200"/>
              <a:gd name="connsiteX225" fmla="*/ 2790984 w 6787251"/>
              <a:gd name="connsiteY225" fmla="*/ 1989666 h 3505200"/>
              <a:gd name="connsiteX226" fmla="*/ 2714784 w 6787251"/>
              <a:gd name="connsiteY226" fmla="*/ 1972733 h 3505200"/>
              <a:gd name="connsiteX227" fmla="*/ 2638584 w 6787251"/>
              <a:gd name="connsiteY227" fmla="*/ 1947333 h 3505200"/>
              <a:gd name="connsiteX228" fmla="*/ 2604718 w 6787251"/>
              <a:gd name="connsiteY228" fmla="*/ 1930400 h 3505200"/>
              <a:gd name="connsiteX229" fmla="*/ 2536984 w 6787251"/>
              <a:gd name="connsiteY229" fmla="*/ 1896533 h 3505200"/>
              <a:gd name="connsiteX230" fmla="*/ 2452318 w 6787251"/>
              <a:gd name="connsiteY230" fmla="*/ 1879600 h 3505200"/>
              <a:gd name="connsiteX231" fmla="*/ 2426918 w 6787251"/>
              <a:gd name="connsiteY231" fmla="*/ 1871133 h 3505200"/>
              <a:gd name="connsiteX232" fmla="*/ 2316851 w 6787251"/>
              <a:gd name="connsiteY232" fmla="*/ 1845733 h 3505200"/>
              <a:gd name="connsiteX233" fmla="*/ 2223718 w 6787251"/>
              <a:gd name="connsiteY233" fmla="*/ 1837266 h 3505200"/>
              <a:gd name="connsiteX234" fmla="*/ 2012051 w 6787251"/>
              <a:gd name="connsiteY234" fmla="*/ 1811866 h 3505200"/>
              <a:gd name="connsiteX235" fmla="*/ 1961251 w 6787251"/>
              <a:gd name="connsiteY235" fmla="*/ 1794933 h 3505200"/>
              <a:gd name="connsiteX236" fmla="*/ 1901984 w 6787251"/>
              <a:gd name="connsiteY236" fmla="*/ 1786466 h 3505200"/>
              <a:gd name="connsiteX237" fmla="*/ 1859651 w 6787251"/>
              <a:gd name="connsiteY237" fmla="*/ 1778000 h 3505200"/>
              <a:gd name="connsiteX238" fmla="*/ 1817318 w 6787251"/>
              <a:gd name="connsiteY238" fmla="*/ 1761066 h 3505200"/>
              <a:gd name="connsiteX239" fmla="*/ 1783451 w 6787251"/>
              <a:gd name="connsiteY239" fmla="*/ 1752600 h 3505200"/>
              <a:gd name="connsiteX240" fmla="*/ 1825784 w 6787251"/>
              <a:gd name="connsiteY240" fmla="*/ 1744133 h 3505200"/>
              <a:gd name="connsiteX241" fmla="*/ 1876584 w 6787251"/>
              <a:gd name="connsiteY241" fmla="*/ 1735666 h 3505200"/>
              <a:gd name="connsiteX242" fmla="*/ 1901984 w 6787251"/>
              <a:gd name="connsiteY242" fmla="*/ 1718733 h 3505200"/>
              <a:gd name="connsiteX243" fmla="*/ 1969718 w 6787251"/>
              <a:gd name="connsiteY243" fmla="*/ 1710266 h 3505200"/>
              <a:gd name="connsiteX244" fmla="*/ 2028984 w 6787251"/>
              <a:gd name="connsiteY244" fmla="*/ 1701800 h 3505200"/>
              <a:gd name="connsiteX245" fmla="*/ 2054384 w 6787251"/>
              <a:gd name="connsiteY245" fmla="*/ 1693333 h 3505200"/>
              <a:gd name="connsiteX246" fmla="*/ 2181384 w 6787251"/>
              <a:gd name="connsiteY246" fmla="*/ 1676400 h 3505200"/>
              <a:gd name="connsiteX247" fmla="*/ 2215251 w 6787251"/>
              <a:gd name="connsiteY247" fmla="*/ 1667933 h 3505200"/>
              <a:gd name="connsiteX248" fmla="*/ 2291451 w 6787251"/>
              <a:gd name="connsiteY248" fmla="*/ 1659466 h 3505200"/>
              <a:gd name="connsiteX249" fmla="*/ 2325318 w 6787251"/>
              <a:gd name="connsiteY249" fmla="*/ 1642533 h 3505200"/>
              <a:gd name="connsiteX250" fmla="*/ 2350718 w 6787251"/>
              <a:gd name="connsiteY250" fmla="*/ 1634066 h 3505200"/>
              <a:gd name="connsiteX251" fmla="*/ 2477718 w 6787251"/>
              <a:gd name="connsiteY251" fmla="*/ 1617133 h 3505200"/>
              <a:gd name="connsiteX252" fmla="*/ 2520051 w 6787251"/>
              <a:gd name="connsiteY252" fmla="*/ 1608666 h 3505200"/>
              <a:gd name="connsiteX253" fmla="*/ 2545451 w 6787251"/>
              <a:gd name="connsiteY253" fmla="*/ 1591733 h 3505200"/>
              <a:gd name="connsiteX254" fmla="*/ 2689384 w 6787251"/>
              <a:gd name="connsiteY254" fmla="*/ 1583266 h 3505200"/>
              <a:gd name="connsiteX255" fmla="*/ 2757118 w 6787251"/>
              <a:gd name="connsiteY255" fmla="*/ 1574800 h 3505200"/>
              <a:gd name="connsiteX256" fmla="*/ 2782518 w 6787251"/>
              <a:gd name="connsiteY256" fmla="*/ 1566333 h 3505200"/>
              <a:gd name="connsiteX257" fmla="*/ 2816384 w 6787251"/>
              <a:gd name="connsiteY257" fmla="*/ 1557866 h 3505200"/>
              <a:gd name="connsiteX258" fmla="*/ 2858718 w 6787251"/>
              <a:gd name="connsiteY258" fmla="*/ 1540933 h 3505200"/>
              <a:gd name="connsiteX259" fmla="*/ 2934918 w 6787251"/>
              <a:gd name="connsiteY259" fmla="*/ 1524000 h 3505200"/>
              <a:gd name="connsiteX260" fmla="*/ 2968784 w 6787251"/>
              <a:gd name="connsiteY260" fmla="*/ 1507066 h 3505200"/>
              <a:gd name="connsiteX261" fmla="*/ 3028051 w 6787251"/>
              <a:gd name="connsiteY261" fmla="*/ 1490133 h 3505200"/>
              <a:gd name="connsiteX262" fmla="*/ 3104251 w 6787251"/>
              <a:gd name="connsiteY262" fmla="*/ 1464733 h 3505200"/>
              <a:gd name="connsiteX263" fmla="*/ 3129651 w 6787251"/>
              <a:gd name="connsiteY263" fmla="*/ 1456266 h 3505200"/>
              <a:gd name="connsiteX264" fmla="*/ 3155051 w 6787251"/>
              <a:gd name="connsiteY264" fmla="*/ 1447800 h 3505200"/>
              <a:gd name="connsiteX265" fmla="*/ 3222784 w 6787251"/>
              <a:gd name="connsiteY265" fmla="*/ 1422400 h 3505200"/>
              <a:gd name="connsiteX266" fmla="*/ 3273584 w 6787251"/>
              <a:gd name="connsiteY266" fmla="*/ 1405466 h 3505200"/>
              <a:gd name="connsiteX267" fmla="*/ 3307451 w 6787251"/>
              <a:gd name="connsiteY267" fmla="*/ 1388533 h 3505200"/>
              <a:gd name="connsiteX268" fmla="*/ 3349784 w 6787251"/>
              <a:gd name="connsiteY268" fmla="*/ 1371600 h 3505200"/>
              <a:gd name="connsiteX269" fmla="*/ 3383651 w 6787251"/>
              <a:gd name="connsiteY269" fmla="*/ 1354666 h 3505200"/>
              <a:gd name="connsiteX270" fmla="*/ 3425984 w 6787251"/>
              <a:gd name="connsiteY270" fmla="*/ 1346200 h 3505200"/>
              <a:gd name="connsiteX271" fmla="*/ 3442918 w 6787251"/>
              <a:gd name="connsiteY271" fmla="*/ 1329266 h 3505200"/>
              <a:gd name="connsiteX272" fmla="*/ 3493718 w 6787251"/>
              <a:gd name="connsiteY272" fmla="*/ 1312333 h 3505200"/>
              <a:gd name="connsiteX273" fmla="*/ 3586851 w 6787251"/>
              <a:gd name="connsiteY273" fmla="*/ 1286933 h 3505200"/>
              <a:gd name="connsiteX274" fmla="*/ 3629184 w 6787251"/>
              <a:gd name="connsiteY274" fmla="*/ 1270000 h 3505200"/>
              <a:gd name="connsiteX275" fmla="*/ 3679984 w 6787251"/>
              <a:gd name="connsiteY275" fmla="*/ 1253066 h 3505200"/>
              <a:gd name="connsiteX276" fmla="*/ 3705384 w 6787251"/>
              <a:gd name="connsiteY276" fmla="*/ 1244600 h 3505200"/>
              <a:gd name="connsiteX277" fmla="*/ 3764651 w 6787251"/>
              <a:gd name="connsiteY277" fmla="*/ 1219200 h 3505200"/>
              <a:gd name="connsiteX278" fmla="*/ 3815451 w 6787251"/>
              <a:gd name="connsiteY278" fmla="*/ 1210733 h 3505200"/>
              <a:gd name="connsiteX279" fmla="*/ 3925518 w 6787251"/>
              <a:gd name="connsiteY279" fmla="*/ 1168400 h 3505200"/>
              <a:gd name="connsiteX280" fmla="*/ 4052518 w 6787251"/>
              <a:gd name="connsiteY280" fmla="*/ 1151466 h 3505200"/>
              <a:gd name="connsiteX281" fmla="*/ 4145651 w 6787251"/>
              <a:gd name="connsiteY281" fmla="*/ 1126066 h 3505200"/>
              <a:gd name="connsiteX282" fmla="*/ 4340384 w 6787251"/>
              <a:gd name="connsiteY282" fmla="*/ 1109133 h 3505200"/>
              <a:gd name="connsiteX283" fmla="*/ 4458918 w 6787251"/>
              <a:gd name="connsiteY283" fmla="*/ 1075266 h 3505200"/>
              <a:gd name="connsiteX284" fmla="*/ 4543584 w 6787251"/>
              <a:gd name="connsiteY284" fmla="*/ 1066800 h 3505200"/>
              <a:gd name="connsiteX285" fmla="*/ 4628251 w 6787251"/>
              <a:gd name="connsiteY285" fmla="*/ 1041400 h 3505200"/>
              <a:gd name="connsiteX286" fmla="*/ 4755251 w 6787251"/>
              <a:gd name="connsiteY286" fmla="*/ 1016000 h 3505200"/>
              <a:gd name="connsiteX287" fmla="*/ 4848384 w 6787251"/>
              <a:gd name="connsiteY287" fmla="*/ 1007533 h 3505200"/>
              <a:gd name="connsiteX288" fmla="*/ 4924584 w 6787251"/>
              <a:gd name="connsiteY288" fmla="*/ 990600 h 3505200"/>
              <a:gd name="connsiteX289" fmla="*/ 5034651 w 6787251"/>
              <a:gd name="connsiteY289" fmla="*/ 973666 h 3505200"/>
              <a:gd name="connsiteX290" fmla="*/ 5068518 w 6787251"/>
              <a:gd name="connsiteY290" fmla="*/ 965200 h 3505200"/>
              <a:gd name="connsiteX291" fmla="*/ 5187051 w 6787251"/>
              <a:gd name="connsiteY291" fmla="*/ 939800 h 3505200"/>
              <a:gd name="connsiteX292" fmla="*/ 5246318 w 6787251"/>
              <a:gd name="connsiteY292" fmla="*/ 914400 h 3505200"/>
              <a:gd name="connsiteX293" fmla="*/ 5288651 w 6787251"/>
              <a:gd name="connsiteY293" fmla="*/ 897466 h 3505200"/>
              <a:gd name="connsiteX294" fmla="*/ 5322518 w 6787251"/>
              <a:gd name="connsiteY294" fmla="*/ 889000 h 3505200"/>
              <a:gd name="connsiteX295" fmla="*/ 5373318 w 6787251"/>
              <a:gd name="connsiteY295" fmla="*/ 863600 h 3505200"/>
              <a:gd name="connsiteX296" fmla="*/ 5407184 w 6787251"/>
              <a:gd name="connsiteY296" fmla="*/ 855133 h 3505200"/>
              <a:gd name="connsiteX297" fmla="*/ 5483384 w 6787251"/>
              <a:gd name="connsiteY297" fmla="*/ 838200 h 3505200"/>
              <a:gd name="connsiteX298" fmla="*/ 5508784 w 6787251"/>
              <a:gd name="connsiteY298" fmla="*/ 829733 h 3505200"/>
              <a:gd name="connsiteX299" fmla="*/ 5542651 w 6787251"/>
              <a:gd name="connsiteY299" fmla="*/ 821266 h 3505200"/>
              <a:gd name="connsiteX300" fmla="*/ 5576518 w 6787251"/>
              <a:gd name="connsiteY300" fmla="*/ 795866 h 3505200"/>
              <a:gd name="connsiteX301" fmla="*/ 5711984 w 6787251"/>
              <a:gd name="connsiteY301" fmla="*/ 787400 h 3505200"/>
              <a:gd name="connsiteX302" fmla="*/ 5788184 w 6787251"/>
              <a:gd name="connsiteY302" fmla="*/ 778933 h 3505200"/>
              <a:gd name="connsiteX303" fmla="*/ 5872851 w 6787251"/>
              <a:gd name="connsiteY303" fmla="*/ 770466 h 3505200"/>
              <a:gd name="connsiteX304" fmla="*/ 5923651 w 6787251"/>
              <a:gd name="connsiteY304" fmla="*/ 762000 h 3505200"/>
              <a:gd name="connsiteX305" fmla="*/ 5982918 w 6787251"/>
              <a:gd name="connsiteY305" fmla="*/ 753533 h 3505200"/>
              <a:gd name="connsiteX306" fmla="*/ 6025251 w 6787251"/>
              <a:gd name="connsiteY306" fmla="*/ 745066 h 3505200"/>
              <a:gd name="connsiteX307" fmla="*/ 6092984 w 6787251"/>
              <a:gd name="connsiteY307" fmla="*/ 736600 h 3505200"/>
              <a:gd name="connsiteX308" fmla="*/ 6160718 w 6787251"/>
              <a:gd name="connsiteY308" fmla="*/ 719666 h 3505200"/>
              <a:gd name="connsiteX309" fmla="*/ 6236918 w 6787251"/>
              <a:gd name="connsiteY309" fmla="*/ 711200 h 3505200"/>
              <a:gd name="connsiteX310" fmla="*/ 6262318 w 6787251"/>
              <a:gd name="connsiteY310" fmla="*/ 694266 h 3505200"/>
              <a:gd name="connsiteX311" fmla="*/ 6346984 w 6787251"/>
              <a:gd name="connsiteY311" fmla="*/ 677333 h 3505200"/>
              <a:gd name="connsiteX312" fmla="*/ 6380851 w 6787251"/>
              <a:gd name="connsiteY312" fmla="*/ 668866 h 3505200"/>
              <a:gd name="connsiteX313" fmla="*/ 6440118 w 6787251"/>
              <a:gd name="connsiteY313" fmla="*/ 643466 h 3505200"/>
              <a:gd name="connsiteX314" fmla="*/ 6465518 w 6787251"/>
              <a:gd name="connsiteY314" fmla="*/ 626533 h 3505200"/>
              <a:gd name="connsiteX315" fmla="*/ 6550184 w 6787251"/>
              <a:gd name="connsiteY315" fmla="*/ 601133 h 3505200"/>
              <a:gd name="connsiteX316" fmla="*/ 6600984 w 6787251"/>
              <a:gd name="connsiteY316" fmla="*/ 575733 h 3505200"/>
              <a:gd name="connsiteX317" fmla="*/ 6626384 w 6787251"/>
              <a:gd name="connsiteY317" fmla="*/ 558800 h 3505200"/>
              <a:gd name="connsiteX318" fmla="*/ 6702584 w 6787251"/>
              <a:gd name="connsiteY318" fmla="*/ 533400 h 3505200"/>
              <a:gd name="connsiteX319" fmla="*/ 6727984 w 6787251"/>
              <a:gd name="connsiteY319" fmla="*/ 524933 h 3505200"/>
              <a:gd name="connsiteX320" fmla="*/ 6770318 w 6787251"/>
              <a:gd name="connsiteY320" fmla="*/ 491066 h 3505200"/>
              <a:gd name="connsiteX321" fmla="*/ 6761851 w 6787251"/>
              <a:gd name="connsiteY321" fmla="*/ 372533 h 3505200"/>
              <a:gd name="connsiteX322" fmla="*/ 6753384 w 6787251"/>
              <a:gd name="connsiteY322" fmla="*/ 76200 h 3505200"/>
              <a:gd name="connsiteX323" fmla="*/ 6736451 w 6787251"/>
              <a:gd name="connsiteY323" fmla="*/ 0 h 3505200"/>
              <a:gd name="connsiteX324" fmla="*/ 6711051 w 6787251"/>
              <a:gd name="connsiteY324" fmla="*/ 8466 h 3505200"/>
              <a:gd name="connsiteX325" fmla="*/ 6702584 w 6787251"/>
              <a:gd name="connsiteY325" fmla="*/ 33866 h 3505200"/>
              <a:gd name="connsiteX326" fmla="*/ 6711051 w 6787251"/>
              <a:gd name="connsiteY326" fmla="*/ 59266 h 3505200"/>
              <a:gd name="connsiteX0" fmla="*/ 6712931 w 6789131"/>
              <a:gd name="connsiteY0" fmla="*/ 59266 h 3505200"/>
              <a:gd name="connsiteX1" fmla="*/ 6645198 w 6789131"/>
              <a:gd name="connsiteY1" fmla="*/ 84666 h 3505200"/>
              <a:gd name="connsiteX2" fmla="*/ 6535131 w 6789131"/>
              <a:gd name="connsiteY2" fmla="*/ 101600 h 3505200"/>
              <a:gd name="connsiteX3" fmla="*/ 6365798 w 6789131"/>
              <a:gd name="connsiteY3" fmla="*/ 127000 h 3505200"/>
              <a:gd name="connsiteX4" fmla="*/ 6331931 w 6789131"/>
              <a:gd name="connsiteY4" fmla="*/ 135466 h 3505200"/>
              <a:gd name="connsiteX5" fmla="*/ 6247264 w 6789131"/>
              <a:gd name="connsiteY5" fmla="*/ 152400 h 3505200"/>
              <a:gd name="connsiteX6" fmla="*/ 6196464 w 6789131"/>
              <a:gd name="connsiteY6" fmla="*/ 169333 h 3505200"/>
              <a:gd name="connsiteX7" fmla="*/ 6111798 w 6789131"/>
              <a:gd name="connsiteY7" fmla="*/ 177800 h 3505200"/>
              <a:gd name="connsiteX8" fmla="*/ 6094864 w 6789131"/>
              <a:gd name="connsiteY8" fmla="*/ 194733 h 3505200"/>
              <a:gd name="connsiteX9" fmla="*/ 6035598 w 6789131"/>
              <a:gd name="connsiteY9" fmla="*/ 211666 h 3505200"/>
              <a:gd name="connsiteX10" fmla="*/ 5933998 w 6789131"/>
              <a:gd name="connsiteY10" fmla="*/ 237066 h 3505200"/>
              <a:gd name="connsiteX11" fmla="*/ 5849331 w 6789131"/>
              <a:gd name="connsiteY11" fmla="*/ 262466 h 3505200"/>
              <a:gd name="connsiteX12" fmla="*/ 5823931 w 6789131"/>
              <a:gd name="connsiteY12" fmla="*/ 270933 h 3505200"/>
              <a:gd name="connsiteX13" fmla="*/ 5730798 w 6789131"/>
              <a:gd name="connsiteY13" fmla="*/ 287866 h 3505200"/>
              <a:gd name="connsiteX14" fmla="*/ 5696931 w 6789131"/>
              <a:gd name="connsiteY14" fmla="*/ 304800 h 3505200"/>
              <a:gd name="connsiteX15" fmla="*/ 5629198 w 6789131"/>
              <a:gd name="connsiteY15" fmla="*/ 313266 h 3505200"/>
              <a:gd name="connsiteX16" fmla="*/ 5578398 w 6789131"/>
              <a:gd name="connsiteY16" fmla="*/ 321733 h 3505200"/>
              <a:gd name="connsiteX17" fmla="*/ 5552998 w 6789131"/>
              <a:gd name="connsiteY17" fmla="*/ 338666 h 3505200"/>
              <a:gd name="connsiteX18" fmla="*/ 5485264 w 6789131"/>
              <a:gd name="connsiteY18" fmla="*/ 347133 h 3505200"/>
              <a:gd name="connsiteX19" fmla="*/ 5442931 w 6789131"/>
              <a:gd name="connsiteY19" fmla="*/ 355600 h 3505200"/>
              <a:gd name="connsiteX20" fmla="*/ 5298998 w 6789131"/>
              <a:gd name="connsiteY20" fmla="*/ 389466 h 3505200"/>
              <a:gd name="connsiteX21" fmla="*/ 5222798 w 6789131"/>
              <a:gd name="connsiteY21" fmla="*/ 397933 h 3505200"/>
              <a:gd name="connsiteX22" fmla="*/ 5188931 w 6789131"/>
              <a:gd name="connsiteY22" fmla="*/ 406400 h 3505200"/>
              <a:gd name="connsiteX23" fmla="*/ 5044998 w 6789131"/>
              <a:gd name="connsiteY23" fmla="*/ 431800 h 3505200"/>
              <a:gd name="connsiteX24" fmla="*/ 4985731 w 6789131"/>
              <a:gd name="connsiteY24" fmla="*/ 448733 h 3505200"/>
              <a:gd name="connsiteX25" fmla="*/ 4960331 w 6789131"/>
              <a:gd name="connsiteY25" fmla="*/ 457200 h 3505200"/>
              <a:gd name="connsiteX26" fmla="*/ 4892598 w 6789131"/>
              <a:gd name="connsiteY26" fmla="*/ 465666 h 3505200"/>
              <a:gd name="connsiteX27" fmla="*/ 4841798 w 6789131"/>
              <a:gd name="connsiteY27" fmla="*/ 482600 h 3505200"/>
              <a:gd name="connsiteX28" fmla="*/ 4790998 w 6789131"/>
              <a:gd name="connsiteY28" fmla="*/ 491066 h 3505200"/>
              <a:gd name="connsiteX29" fmla="*/ 4765598 w 6789131"/>
              <a:gd name="connsiteY29" fmla="*/ 508000 h 3505200"/>
              <a:gd name="connsiteX30" fmla="*/ 4621664 w 6789131"/>
              <a:gd name="connsiteY30" fmla="*/ 533400 h 3505200"/>
              <a:gd name="connsiteX31" fmla="*/ 4545464 w 6789131"/>
              <a:gd name="connsiteY31" fmla="*/ 567266 h 3505200"/>
              <a:gd name="connsiteX32" fmla="*/ 4520064 w 6789131"/>
              <a:gd name="connsiteY32" fmla="*/ 575733 h 3505200"/>
              <a:gd name="connsiteX33" fmla="*/ 4494664 w 6789131"/>
              <a:gd name="connsiteY33" fmla="*/ 584200 h 3505200"/>
              <a:gd name="connsiteX34" fmla="*/ 4443864 w 6789131"/>
              <a:gd name="connsiteY34" fmla="*/ 592666 h 3505200"/>
              <a:gd name="connsiteX35" fmla="*/ 4418464 w 6789131"/>
              <a:gd name="connsiteY35" fmla="*/ 601133 h 3505200"/>
              <a:gd name="connsiteX36" fmla="*/ 4376131 w 6789131"/>
              <a:gd name="connsiteY36" fmla="*/ 618066 h 3505200"/>
              <a:gd name="connsiteX37" fmla="*/ 4299931 w 6789131"/>
              <a:gd name="connsiteY37" fmla="*/ 626533 h 3505200"/>
              <a:gd name="connsiteX38" fmla="*/ 4232198 w 6789131"/>
              <a:gd name="connsiteY38" fmla="*/ 643466 h 3505200"/>
              <a:gd name="connsiteX39" fmla="*/ 4172931 w 6789131"/>
              <a:gd name="connsiteY39" fmla="*/ 651933 h 3505200"/>
              <a:gd name="connsiteX40" fmla="*/ 3978198 w 6789131"/>
              <a:gd name="connsiteY40" fmla="*/ 685800 h 3505200"/>
              <a:gd name="connsiteX41" fmla="*/ 3868131 w 6789131"/>
              <a:gd name="connsiteY41" fmla="*/ 719666 h 3505200"/>
              <a:gd name="connsiteX42" fmla="*/ 3690331 w 6789131"/>
              <a:gd name="connsiteY42" fmla="*/ 736600 h 3505200"/>
              <a:gd name="connsiteX43" fmla="*/ 3614131 w 6789131"/>
              <a:gd name="connsiteY43" fmla="*/ 745066 h 3505200"/>
              <a:gd name="connsiteX44" fmla="*/ 3563331 w 6789131"/>
              <a:gd name="connsiteY44" fmla="*/ 753533 h 3505200"/>
              <a:gd name="connsiteX45" fmla="*/ 3453264 w 6789131"/>
              <a:gd name="connsiteY45" fmla="*/ 762000 h 3505200"/>
              <a:gd name="connsiteX46" fmla="*/ 3419398 w 6789131"/>
              <a:gd name="connsiteY46" fmla="*/ 770466 h 3505200"/>
              <a:gd name="connsiteX47" fmla="*/ 3334731 w 6789131"/>
              <a:gd name="connsiteY47" fmla="*/ 787400 h 3505200"/>
              <a:gd name="connsiteX48" fmla="*/ 3241598 w 6789131"/>
              <a:gd name="connsiteY48" fmla="*/ 838200 h 3505200"/>
              <a:gd name="connsiteX49" fmla="*/ 3216198 w 6789131"/>
              <a:gd name="connsiteY49" fmla="*/ 846666 h 3505200"/>
              <a:gd name="connsiteX50" fmla="*/ 3182331 w 6789131"/>
              <a:gd name="connsiteY50" fmla="*/ 872066 h 3505200"/>
              <a:gd name="connsiteX51" fmla="*/ 3165398 w 6789131"/>
              <a:gd name="connsiteY51" fmla="*/ 889000 h 3505200"/>
              <a:gd name="connsiteX52" fmla="*/ 3106131 w 6789131"/>
              <a:gd name="connsiteY52" fmla="*/ 931333 h 3505200"/>
              <a:gd name="connsiteX53" fmla="*/ 3055331 w 6789131"/>
              <a:gd name="connsiteY53" fmla="*/ 982133 h 3505200"/>
              <a:gd name="connsiteX54" fmla="*/ 2996064 w 6789131"/>
              <a:gd name="connsiteY54" fmla="*/ 1016000 h 3505200"/>
              <a:gd name="connsiteX55" fmla="*/ 2962198 w 6789131"/>
              <a:gd name="connsiteY55" fmla="*/ 1041400 h 3505200"/>
              <a:gd name="connsiteX56" fmla="*/ 210531 w 6789131"/>
              <a:gd name="connsiteY56" fmla="*/ 1769533 h 3505200"/>
              <a:gd name="connsiteX57" fmla="*/ 185131 w 6789131"/>
              <a:gd name="connsiteY57" fmla="*/ 1778000 h 3505200"/>
              <a:gd name="connsiteX58" fmla="*/ 235931 w 6789131"/>
              <a:gd name="connsiteY58" fmla="*/ 1786466 h 3505200"/>
              <a:gd name="connsiteX59" fmla="*/ 269798 w 6789131"/>
              <a:gd name="connsiteY59" fmla="*/ 1803400 h 3505200"/>
              <a:gd name="connsiteX60" fmla="*/ 405264 w 6789131"/>
              <a:gd name="connsiteY60" fmla="*/ 1811866 h 3505200"/>
              <a:gd name="connsiteX61" fmla="*/ 557664 w 6789131"/>
              <a:gd name="connsiteY61" fmla="*/ 1854200 h 3505200"/>
              <a:gd name="connsiteX62" fmla="*/ 642331 w 6789131"/>
              <a:gd name="connsiteY62" fmla="*/ 1871133 h 3505200"/>
              <a:gd name="connsiteX63" fmla="*/ 837064 w 6789131"/>
              <a:gd name="connsiteY63" fmla="*/ 1888066 h 3505200"/>
              <a:gd name="connsiteX64" fmla="*/ 887864 w 6789131"/>
              <a:gd name="connsiteY64" fmla="*/ 1896533 h 3505200"/>
              <a:gd name="connsiteX65" fmla="*/ 921731 w 6789131"/>
              <a:gd name="connsiteY65" fmla="*/ 1905000 h 3505200"/>
              <a:gd name="connsiteX66" fmla="*/ 1040264 w 6789131"/>
              <a:gd name="connsiteY66" fmla="*/ 1913466 h 3505200"/>
              <a:gd name="connsiteX67" fmla="*/ 1311198 w 6789131"/>
              <a:gd name="connsiteY67" fmla="*/ 1938866 h 3505200"/>
              <a:gd name="connsiteX68" fmla="*/ 1345064 w 6789131"/>
              <a:gd name="connsiteY68" fmla="*/ 1947333 h 3505200"/>
              <a:gd name="connsiteX69" fmla="*/ 1387398 w 6789131"/>
              <a:gd name="connsiteY69" fmla="*/ 1955800 h 3505200"/>
              <a:gd name="connsiteX70" fmla="*/ 1472064 w 6789131"/>
              <a:gd name="connsiteY70" fmla="*/ 1981200 h 3505200"/>
              <a:gd name="connsiteX71" fmla="*/ 1531331 w 6789131"/>
              <a:gd name="connsiteY71" fmla="*/ 1989666 h 3505200"/>
              <a:gd name="connsiteX72" fmla="*/ 1590598 w 6789131"/>
              <a:gd name="connsiteY72" fmla="*/ 2006600 h 3505200"/>
              <a:gd name="connsiteX73" fmla="*/ 1632931 w 6789131"/>
              <a:gd name="connsiteY73" fmla="*/ 2015066 h 3505200"/>
              <a:gd name="connsiteX74" fmla="*/ 1658331 w 6789131"/>
              <a:gd name="connsiteY74" fmla="*/ 2023533 h 3505200"/>
              <a:gd name="connsiteX75" fmla="*/ 1692198 w 6789131"/>
              <a:gd name="connsiteY75" fmla="*/ 2032000 h 3505200"/>
              <a:gd name="connsiteX76" fmla="*/ 1768398 w 6789131"/>
              <a:gd name="connsiteY76" fmla="*/ 2091266 h 3505200"/>
              <a:gd name="connsiteX77" fmla="*/ 1768398 w 6789131"/>
              <a:gd name="connsiteY77" fmla="*/ 2091266 h 3505200"/>
              <a:gd name="connsiteX78" fmla="*/ 1836131 w 6789131"/>
              <a:gd name="connsiteY78" fmla="*/ 2142066 h 3505200"/>
              <a:gd name="connsiteX79" fmla="*/ 1861531 w 6789131"/>
              <a:gd name="connsiteY79" fmla="*/ 2150533 h 3505200"/>
              <a:gd name="connsiteX80" fmla="*/ 1954664 w 6789131"/>
              <a:gd name="connsiteY80" fmla="*/ 2201333 h 3505200"/>
              <a:gd name="connsiteX81" fmla="*/ 2022398 w 6789131"/>
              <a:gd name="connsiteY81" fmla="*/ 2243666 h 3505200"/>
              <a:gd name="connsiteX82" fmla="*/ 2073198 w 6789131"/>
              <a:gd name="connsiteY82" fmla="*/ 2269066 h 3505200"/>
              <a:gd name="connsiteX83" fmla="*/ 2157864 w 6789131"/>
              <a:gd name="connsiteY83" fmla="*/ 2294466 h 3505200"/>
              <a:gd name="connsiteX84" fmla="*/ 2191731 w 6789131"/>
              <a:gd name="connsiteY84" fmla="*/ 2311400 h 3505200"/>
              <a:gd name="connsiteX85" fmla="*/ 2301798 w 6789131"/>
              <a:gd name="connsiteY85" fmla="*/ 2336800 h 3505200"/>
              <a:gd name="connsiteX86" fmla="*/ 2377998 w 6789131"/>
              <a:gd name="connsiteY86" fmla="*/ 2362200 h 3505200"/>
              <a:gd name="connsiteX87" fmla="*/ 2462664 w 6789131"/>
              <a:gd name="connsiteY87" fmla="*/ 2387600 h 3505200"/>
              <a:gd name="connsiteX88" fmla="*/ 2513464 w 6789131"/>
              <a:gd name="connsiteY88" fmla="*/ 2413000 h 3505200"/>
              <a:gd name="connsiteX89" fmla="*/ 2564264 w 6789131"/>
              <a:gd name="connsiteY89" fmla="*/ 2421466 h 3505200"/>
              <a:gd name="connsiteX90" fmla="*/ 2606598 w 6789131"/>
              <a:gd name="connsiteY90" fmla="*/ 2438400 h 3505200"/>
              <a:gd name="connsiteX91" fmla="*/ 2657398 w 6789131"/>
              <a:gd name="connsiteY91" fmla="*/ 2455333 h 3505200"/>
              <a:gd name="connsiteX92" fmla="*/ 2767464 w 6789131"/>
              <a:gd name="connsiteY92" fmla="*/ 2514600 h 3505200"/>
              <a:gd name="connsiteX93" fmla="*/ 2792864 w 6789131"/>
              <a:gd name="connsiteY93" fmla="*/ 2531533 h 3505200"/>
              <a:gd name="connsiteX94" fmla="*/ 2869064 w 6789131"/>
              <a:gd name="connsiteY94" fmla="*/ 2556933 h 3505200"/>
              <a:gd name="connsiteX95" fmla="*/ 2953731 w 6789131"/>
              <a:gd name="connsiteY95" fmla="*/ 2590800 h 3505200"/>
              <a:gd name="connsiteX96" fmla="*/ 2987598 w 6789131"/>
              <a:gd name="connsiteY96" fmla="*/ 2607733 h 3505200"/>
              <a:gd name="connsiteX97" fmla="*/ 3038398 w 6789131"/>
              <a:gd name="connsiteY97" fmla="*/ 2616200 h 3505200"/>
              <a:gd name="connsiteX98" fmla="*/ 3089198 w 6789131"/>
              <a:gd name="connsiteY98" fmla="*/ 2633133 h 3505200"/>
              <a:gd name="connsiteX99" fmla="*/ 3207731 w 6789131"/>
              <a:gd name="connsiteY99" fmla="*/ 2658533 h 3505200"/>
              <a:gd name="connsiteX100" fmla="*/ 3250064 w 6789131"/>
              <a:gd name="connsiteY100" fmla="*/ 2675466 h 3505200"/>
              <a:gd name="connsiteX101" fmla="*/ 3283931 w 6789131"/>
              <a:gd name="connsiteY101" fmla="*/ 2692400 h 3505200"/>
              <a:gd name="connsiteX102" fmla="*/ 3334731 w 6789131"/>
              <a:gd name="connsiteY102" fmla="*/ 2700866 h 3505200"/>
              <a:gd name="connsiteX103" fmla="*/ 3377064 w 6789131"/>
              <a:gd name="connsiteY103" fmla="*/ 2726266 h 3505200"/>
              <a:gd name="connsiteX104" fmla="*/ 3444798 w 6789131"/>
              <a:gd name="connsiteY104" fmla="*/ 2751666 h 3505200"/>
              <a:gd name="connsiteX105" fmla="*/ 3478664 w 6789131"/>
              <a:gd name="connsiteY105" fmla="*/ 2777066 h 3505200"/>
              <a:gd name="connsiteX106" fmla="*/ 3504064 w 6789131"/>
              <a:gd name="connsiteY106" fmla="*/ 2785533 h 3505200"/>
              <a:gd name="connsiteX107" fmla="*/ 3537931 w 6789131"/>
              <a:gd name="connsiteY107" fmla="*/ 2802466 h 3505200"/>
              <a:gd name="connsiteX108" fmla="*/ 3647998 w 6789131"/>
              <a:gd name="connsiteY108" fmla="*/ 2827866 h 3505200"/>
              <a:gd name="connsiteX109" fmla="*/ 3766531 w 6789131"/>
              <a:gd name="connsiteY109" fmla="*/ 2853266 h 3505200"/>
              <a:gd name="connsiteX110" fmla="*/ 3791931 w 6789131"/>
              <a:gd name="connsiteY110" fmla="*/ 2870200 h 3505200"/>
              <a:gd name="connsiteX111" fmla="*/ 3893531 w 6789131"/>
              <a:gd name="connsiteY111" fmla="*/ 2878666 h 3505200"/>
              <a:gd name="connsiteX112" fmla="*/ 3961264 w 6789131"/>
              <a:gd name="connsiteY112" fmla="*/ 2887133 h 3505200"/>
              <a:gd name="connsiteX113" fmla="*/ 4003598 w 6789131"/>
              <a:gd name="connsiteY113" fmla="*/ 2895600 h 3505200"/>
              <a:gd name="connsiteX114" fmla="*/ 4130598 w 6789131"/>
              <a:gd name="connsiteY114" fmla="*/ 2904066 h 3505200"/>
              <a:gd name="connsiteX115" fmla="*/ 4232198 w 6789131"/>
              <a:gd name="connsiteY115" fmla="*/ 2921000 h 3505200"/>
              <a:gd name="connsiteX116" fmla="*/ 4460798 w 6789131"/>
              <a:gd name="connsiteY116" fmla="*/ 2929466 h 3505200"/>
              <a:gd name="connsiteX117" fmla="*/ 4655531 w 6789131"/>
              <a:gd name="connsiteY117" fmla="*/ 2937933 h 3505200"/>
              <a:gd name="connsiteX118" fmla="*/ 4748664 w 6789131"/>
              <a:gd name="connsiteY118" fmla="*/ 2946400 h 3505200"/>
              <a:gd name="connsiteX119" fmla="*/ 4833331 w 6789131"/>
              <a:gd name="connsiteY119" fmla="*/ 2971800 h 3505200"/>
              <a:gd name="connsiteX120" fmla="*/ 4960331 w 6789131"/>
              <a:gd name="connsiteY120" fmla="*/ 2988733 h 3505200"/>
              <a:gd name="connsiteX121" fmla="*/ 5248198 w 6789131"/>
              <a:gd name="connsiteY121" fmla="*/ 3005666 h 3505200"/>
              <a:gd name="connsiteX122" fmla="*/ 5273598 w 6789131"/>
              <a:gd name="connsiteY122" fmla="*/ 3014133 h 3505200"/>
              <a:gd name="connsiteX123" fmla="*/ 5298998 w 6789131"/>
              <a:gd name="connsiteY123" fmla="*/ 3031066 h 3505200"/>
              <a:gd name="connsiteX124" fmla="*/ 5341331 w 6789131"/>
              <a:gd name="connsiteY124" fmla="*/ 3039533 h 3505200"/>
              <a:gd name="connsiteX125" fmla="*/ 5375198 w 6789131"/>
              <a:gd name="connsiteY125" fmla="*/ 3056466 h 3505200"/>
              <a:gd name="connsiteX126" fmla="*/ 5409064 w 6789131"/>
              <a:gd name="connsiteY126" fmla="*/ 3064933 h 3505200"/>
              <a:gd name="connsiteX127" fmla="*/ 5434464 w 6789131"/>
              <a:gd name="connsiteY127" fmla="*/ 3073400 h 3505200"/>
              <a:gd name="connsiteX128" fmla="*/ 5510664 w 6789131"/>
              <a:gd name="connsiteY128" fmla="*/ 3107266 h 3505200"/>
              <a:gd name="connsiteX129" fmla="*/ 5536064 w 6789131"/>
              <a:gd name="connsiteY129" fmla="*/ 3115733 h 3505200"/>
              <a:gd name="connsiteX130" fmla="*/ 5595331 w 6789131"/>
              <a:gd name="connsiteY130" fmla="*/ 3158066 h 3505200"/>
              <a:gd name="connsiteX131" fmla="*/ 5620731 w 6789131"/>
              <a:gd name="connsiteY131" fmla="*/ 3166533 h 3505200"/>
              <a:gd name="connsiteX132" fmla="*/ 5646131 w 6789131"/>
              <a:gd name="connsiteY132" fmla="*/ 3183466 h 3505200"/>
              <a:gd name="connsiteX133" fmla="*/ 5671531 w 6789131"/>
              <a:gd name="connsiteY133" fmla="*/ 3191933 h 3505200"/>
              <a:gd name="connsiteX134" fmla="*/ 5696931 w 6789131"/>
              <a:gd name="connsiteY134" fmla="*/ 3208866 h 3505200"/>
              <a:gd name="connsiteX135" fmla="*/ 5747731 w 6789131"/>
              <a:gd name="connsiteY135" fmla="*/ 3217333 h 3505200"/>
              <a:gd name="connsiteX136" fmla="*/ 5781598 w 6789131"/>
              <a:gd name="connsiteY136" fmla="*/ 3234266 h 3505200"/>
              <a:gd name="connsiteX137" fmla="*/ 5798531 w 6789131"/>
              <a:gd name="connsiteY137" fmla="*/ 3251200 h 3505200"/>
              <a:gd name="connsiteX138" fmla="*/ 5900131 w 6789131"/>
              <a:gd name="connsiteY138" fmla="*/ 3268133 h 3505200"/>
              <a:gd name="connsiteX139" fmla="*/ 5925531 w 6789131"/>
              <a:gd name="connsiteY139" fmla="*/ 3285066 h 3505200"/>
              <a:gd name="connsiteX140" fmla="*/ 6086398 w 6789131"/>
              <a:gd name="connsiteY140" fmla="*/ 3302000 h 3505200"/>
              <a:gd name="connsiteX141" fmla="*/ 6145664 w 6789131"/>
              <a:gd name="connsiteY141" fmla="*/ 3318933 h 3505200"/>
              <a:gd name="connsiteX142" fmla="*/ 6187998 w 6789131"/>
              <a:gd name="connsiteY142" fmla="*/ 3335866 h 3505200"/>
              <a:gd name="connsiteX143" fmla="*/ 6213398 w 6789131"/>
              <a:gd name="connsiteY143" fmla="*/ 3344333 h 3505200"/>
              <a:gd name="connsiteX144" fmla="*/ 6247264 w 6789131"/>
              <a:gd name="connsiteY144" fmla="*/ 3361266 h 3505200"/>
              <a:gd name="connsiteX145" fmla="*/ 6298064 w 6789131"/>
              <a:gd name="connsiteY145" fmla="*/ 3386666 h 3505200"/>
              <a:gd name="connsiteX146" fmla="*/ 6382731 w 6789131"/>
              <a:gd name="connsiteY146" fmla="*/ 3403600 h 3505200"/>
              <a:gd name="connsiteX147" fmla="*/ 6484331 w 6789131"/>
              <a:gd name="connsiteY147" fmla="*/ 3420533 h 3505200"/>
              <a:gd name="connsiteX148" fmla="*/ 6509731 w 6789131"/>
              <a:gd name="connsiteY148" fmla="*/ 3429000 h 3505200"/>
              <a:gd name="connsiteX149" fmla="*/ 6543598 w 6789131"/>
              <a:gd name="connsiteY149" fmla="*/ 3437466 h 3505200"/>
              <a:gd name="connsiteX150" fmla="*/ 6594398 w 6789131"/>
              <a:gd name="connsiteY150" fmla="*/ 3454400 h 3505200"/>
              <a:gd name="connsiteX151" fmla="*/ 6619798 w 6789131"/>
              <a:gd name="connsiteY151" fmla="*/ 3462866 h 3505200"/>
              <a:gd name="connsiteX152" fmla="*/ 6704464 w 6789131"/>
              <a:gd name="connsiteY152" fmla="*/ 3479800 h 3505200"/>
              <a:gd name="connsiteX153" fmla="*/ 6755264 w 6789131"/>
              <a:gd name="connsiteY153" fmla="*/ 3496733 h 3505200"/>
              <a:gd name="connsiteX154" fmla="*/ 6780664 w 6789131"/>
              <a:gd name="connsiteY154" fmla="*/ 3505200 h 3505200"/>
              <a:gd name="connsiteX155" fmla="*/ 6789131 w 6789131"/>
              <a:gd name="connsiteY155" fmla="*/ 3471333 h 3505200"/>
              <a:gd name="connsiteX156" fmla="*/ 6780664 w 6789131"/>
              <a:gd name="connsiteY156" fmla="*/ 3437466 h 3505200"/>
              <a:gd name="connsiteX157" fmla="*/ 6772198 w 6789131"/>
              <a:gd name="connsiteY157" fmla="*/ 3412066 h 3505200"/>
              <a:gd name="connsiteX158" fmla="*/ 6729864 w 6789131"/>
              <a:gd name="connsiteY158" fmla="*/ 3361266 h 3505200"/>
              <a:gd name="connsiteX159" fmla="*/ 6704464 w 6789131"/>
              <a:gd name="connsiteY159" fmla="*/ 3276600 h 3505200"/>
              <a:gd name="connsiteX160" fmla="*/ 6679064 w 6789131"/>
              <a:gd name="connsiteY160" fmla="*/ 3107266 h 3505200"/>
              <a:gd name="connsiteX161" fmla="*/ 6670598 w 6789131"/>
              <a:gd name="connsiteY161" fmla="*/ 3039533 h 3505200"/>
              <a:gd name="connsiteX162" fmla="*/ 6357331 w 6789131"/>
              <a:gd name="connsiteY162" fmla="*/ 3014133 h 3505200"/>
              <a:gd name="connsiteX163" fmla="*/ 6306531 w 6789131"/>
              <a:gd name="connsiteY163" fmla="*/ 3005666 h 3505200"/>
              <a:gd name="connsiteX164" fmla="*/ 6238798 w 6789131"/>
              <a:gd name="connsiteY164" fmla="*/ 2988733 h 3505200"/>
              <a:gd name="connsiteX165" fmla="*/ 6137198 w 6789131"/>
              <a:gd name="connsiteY165" fmla="*/ 2980266 h 3505200"/>
              <a:gd name="connsiteX166" fmla="*/ 6094864 w 6789131"/>
              <a:gd name="connsiteY166" fmla="*/ 2971800 h 3505200"/>
              <a:gd name="connsiteX167" fmla="*/ 6018664 w 6789131"/>
              <a:gd name="connsiteY167" fmla="*/ 2963333 h 3505200"/>
              <a:gd name="connsiteX168" fmla="*/ 5984798 w 6789131"/>
              <a:gd name="connsiteY168" fmla="*/ 2946400 h 3505200"/>
              <a:gd name="connsiteX169" fmla="*/ 5933998 w 6789131"/>
              <a:gd name="connsiteY169" fmla="*/ 2937933 h 3505200"/>
              <a:gd name="connsiteX170" fmla="*/ 5874731 w 6789131"/>
              <a:gd name="connsiteY170" fmla="*/ 2912533 h 3505200"/>
              <a:gd name="connsiteX171" fmla="*/ 5730798 w 6789131"/>
              <a:gd name="connsiteY171" fmla="*/ 2887133 h 3505200"/>
              <a:gd name="connsiteX172" fmla="*/ 5654598 w 6789131"/>
              <a:gd name="connsiteY172" fmla="*/ 2861733 h 3505200"/>
              <a:gd name="connsiteX173" fmla="*/ 5629198 w 6789131"/>
              <a:gd name="connsiteY173" fmla="*/ 2853266 h 3505200"/>
              <a:gd name="connsiteX174" fmla="*/ 5603798 w 6789131"/>
              <a:gd name="connsiteY174" fmla="*/ 2844800 h 3505200"/>
              <a:gd name="connsiteX175" fmla="*/ 5536064 w 6789131"/>
              <a:gd name="connsiteY175" fmla="*/ 2810933 h 3505200"/>
              <a:gd name="connsiteX176" fmla="*/ 5493731 w 6789131"/>
              <a:gd name="connsiteY176" fmla="*/ 2794000 h 3505200"/>
              <a:gd name="connsiteX177" fmla="*/ 5434464 w 6789131"/>
              <a:gd name="connsiteY177" fmla="*/ 2760133 h 3505200"/>
              <a:gd name="connsiteX178" fmla="*/ 5383664 w 6789131"/>
              <a:gd name="connsiteY178" fmla="*/ 2743200 h 3505200"/>
              <a:gd name="connsiteX179" fmla="*/ 5358264 w 6789131"/>
              <a:gd name="connsiteY179" fmla="*/ 2726266 h 3505200"/>
              <a:gd name="connsiteX180" fmla="*/ 5315931 w 6789131"/>
              <a:gd name="connsiteY180" fmla="*/ 2709333 h 3505200"/>
              <a:gd name="connsiteX181" fmla="*/ 5290531 w 6789131"/>
              <a:gd name="connsiteY181" fmla="*/ 2700866 h 3505200"/>
              <a:gd name="connsiteX182" fmla="*/ 5265131 w 6789131"/>
              <a:gd name="connsiteY182" fmla="*/ 2683933 h 3505200"/>
              <a:gd name="connsiteX183" fmla="*/ 5180464 w 6789131"/>
              <a:gd name="connsiteY183" fmla="*/ 2667000 h 3505200"/>
              <a:gd name="connsiteX184" fmla="*/ 5121198 w 6789131"/>
              <a:gd name="connsiteY184" fmla="*/ 2650066 h 3505200"/>
              <a:gd name="connsiteX185" fmla="*/ 5070398 w 6789131"/>
              <a:gd name="connsiteY185" fmla="*/ 2641600 h 3505200"/>
              <a:gd name="connsiteX186" fmla="*/ 5036531 w 6789131"/>
              <a:gd name="connsiteY186" fmla="*/ 2633133 h 3505200"/>
              <a:gd name="connsiteX187" fmla="*/ 4994198 w 6789131"/>
              <a:gd name="connsiteY187" fmla="*/ 2624666 h 3505200"/>
              <a:gd name="connsiteX188" fmla="*/ 4968798 w 6789131"/>
              <a:gd name="connsiteY188" fmla="*/ 2607733 h 3505200"/>
              <a:gd name="connsiteX189" fmla="*/ 4875664 w 6789131"/>
              <a:gd name="connsiteY189" fmla="*/ 2590800 h 3505200"/>
              <a:gd name="connsiteX190" fmla="*/ 4807931 w 6789131"/>
              <a:gd name="connsiteY190" fmla="*/ 2582333 h 3505200"/>
              <a:gd name="connsiteX191" fmla="*/ 4757131 w 6789131"/>
              <a:gd name="connsiteY191" fmla="*/ 2573866 h 3505200"/>
              <a:gd name="connsiteX192" fmla="*/ 4680931 w 6789131"/>
              <a:gd name="connsiteY192" fmla="*/ 2565400 h 3505200"/>
              <a:gd name="connsiteX193" fmla="*/ 4587798 w 6789131"/>
              <a:gd name="connsiteY193" fmla="*/ 2540000 h 3505200"/>
              <a:gd name="connsiteX194" fmla="*/ 4553931 w 6789131"/>
              <a:gd name="connsiteY194" fmla="*/ 2531533 h 3505200"/>
              <a:gd name="connsiteX195" fmla="*/ 4511598 w 6789131"/>
              <a:gd name="connsiteY195" fmla="*/ 2523066 h 3505200"/>
              <a:gd name="connsiteX196" fmla="*/ 4460798 w 6789131"/>
              <a:gd name="connsiteY196" fmla="*/ 2506133 h 3505200"/>
              <a:gd name="connsiteX197" fmla="*/ 4384598 w 6789131"/>
              <a:gd name="connsiteY197" fmla="*/ 2497666 h 3505200"/>
              <a:gd name="connsiteX198" fmla="*/ 4359198 w 6789131"/>
              <a:gd name="connsiteY198" fmla="*/ 2480733 h 3505200"/>
              <a:gd name="connsiteX199" fmla="*/ 4266064 w 6789131"/>
              <a:gd name="connsiteY199" fmla="*/ 2446866 h 3505200"/>
              <a:gd name="connsiteX200" fmla="*/ 4223731 w 6789131"/>
              <a:gd name="connsiteY200" fmla="*/ 2429933 h 3505200"/>
              <a:gd name="connsiteX201" fmla="*/ 4189864 w 6789131"/>
              <a:gd name="connsiteY201" fmla="*/ 2413000 h 3505200"/>
              <a:gd name="connsiteX202" fmla="*/ 4147531 w 6789131"/>
              <a:gd name="connsiteY202" fmla="*/ 2396066 h 3505200"/>
              <a:gd name="connsiteX203" fmla="*/ 4122131 w 6789131"/>
              <a:gd name="connsiteY203" fmla="*/ 2379133 h 3505200"/>
              <a:gd name="connsiteX204" fmla="*/ 4054398 w 6789131"/>
              <a:gd name="connsiteY204" fmla="*/ 2370666 h 3505200"/>
              <a:gd name="connsiteX205" fmla="*/ 3978198 w 6789131"/>
              <a:gd name="connsiteY205" fmla="*/ 2336800 h 3505200"/>
              <a:gd name="connsiteX206" fmla="*/ 3952798 w 6789131"/>
              <a:gd name="connsiteY206" fmla="*/ 2328333 h 3505200"/>
              <a:gd name="connsiteX207" fmla="*/ 3927398 w 6789131"/>
              <a:gd name="connsiteY207" fmla="*/ 2319866 h 3505200"/>
              <a:gd name="connsiteX208" fmla="*/ 3817331 w 6789131"/>
              <a:gd name="connsiteY208" fmla="*/ 2286000 h 3505200"/>
              <a:gd name="connsiteX209" fmla="*/ 3774998 w 6789131"/>
              <a:gd name="connsiteY209" fmla="*/ 2269066 h 3505200"/>
              <a:gd name="connsiteX210" fmla="*/ 3707264 w 6789131"/>
              <a:gd name="connsiteY210" fmla="*/ 2235200 h 3505200"/>
              <a:gd name="connsiteX211" fmla="*/ 3656464 w 6789131"/>
              <a:gd name="connsiteY211" fmla="*/ 2226733 h 3505200"/>
              <a:gd name="connsiteX212" fmla="*/ 3605664 w 6789131"/>
              <a:gd name="connsiteY212" fmla="*/ 2192866 h 3505200"/>
              <a:gd name="connsiteX213" fmla="*/ 3554864 w 6789131"/>
              <a:gd name="connsiteY213" fmla="*/ 2175933 h 3505200"/>
              <a:gd name="connsiteX214" fmla="*/ 3512531 w 6789131"/>
              <a:gd name="connsiteY214" fmla="*/ 2159000 h 3505200"/>
              <a:gd name="connsiteX215" fmla="*/ 3393998 w 6789131"/>
              <a:gd name="connsiteY215" fmla="*/ 2142066 h 3505200"/>
              <a:gd name="connsiteX216" fmla="*/ 3300864 w 6789131"/>
              <a:gd name="connsiteY216" fmla="*/ 2133600 h 3505200"/>
              <a:gd name="connsiteX217" fmla="*/ 3224664 w 6789131"/>
              <a:gd name="connsiteY217" fmla="*/ 2108200 h 3505200"/>
              <a:gd name="connsiteX218" fmla="*/ 3182331 w 6789131"/>
              <a:gd name="connsiteY218" fmla="*/ 2099733 h 3505200"/>
              <a:gd name="connsiteX219" fmla="*/ 3148464 w 6789131"/>
              <a:gd name="connsiteY219" fmla="*/ 2082800 h 3505200"/>
              <a:gd name="connsiteX220" fmla="*/ 3106131 w 6789131"/>
              <a:gd name="connsiteY220" fmla="*/ 2074333 h 3505200"/>
              <a:gd name="connsiteX221" fmla="*/ 3029931 w 6789131"/>
              <a:gd name="connsiteY221" fmla="*/ 2057400 h 3505200"/>
              <a:gd name="connsiteX222" fmla="*/ 2902931 w 6789131"/>
              <a:gd name="connsiteY222" fmla="*/ 2032000 h 3505200"/>
              <a:gd name="connsiteX223" fmla="*/ 2835198 w 6789131"/>
              <a:gd name="connsiteY223" fmla="*/ 2006600 h 3505200"/>
              <a:gd name="connsiteX224" fmla="*/ 2792864 w 6789131"/>
              <a:gd name="connsiteY224" fmla="*/ 1989666 h 3505200"/>
              <a:gd name="connsiteX225" fmla="*/ 2716664 w 6789131"/>
              <a:gd name="connsiteY225" fmla="*/ 1972733 h 3505200"/>
              <a:gd name="connsiteX226" fmla="*/ 2640464 w 6789131"/>
              <a:gd name="connsiteY226" fmla="*/ 1947333 h 3505200"/>
              <a:gd name="connsiteX227" fmla="*/ 2606598 w 6789131"/>
              <a:gd name="connsiteY227" fmla="*/ 1930400 h 3505200"/>
              <a:gd name="connsiteX228" fmla="*/ 2538864 w 6789131"/>
              <a:gd name="connsiteY228" fmla="*/ 1896533 h 3505200"/>
              <a:gd name="connsiteX229" fmla="*/ 2454198 w 6789131"/>
              <a:gd name="connsiteY229" fmla="*/ 1879600 h 3505200"/>
              <a:gd name="connsiteX230" fmla="*/ 2428798 w 6789131"/>
              <a:gd name="connsiteY230" fmla="*/ 1871133 h 3505200"/>
              <a:gd name="connsiteX231" fmla="*/ 2318731 w 6789131"/>
              <a:gd name="connsiteY231" fmla="*/ 1845733 h 3505200"/>
              <a:gd name="connsiteX232" fmla="*/ 2225598 w 6789131"/>
              <a:gd name="connsiteY232" fmla="*/ 1837266 h 3505200"/>
              <a:gd name="connsiteX233" fmla="*/ 2013931 w 6789131"/>
              <a:gd name="connsiteY233" fmla="*/ 1811866 h 3505200"/>
              <a:gd name="connsiteX234" fmla="*/ 1963131 w 6789131"/>
              <a:gd name="connsiteY234" fmla="*/ 1794933 h 3505200"/>
              <a:gd name="connsiteX235" fmla="*/ 1903864 w 6789131"/>
              <a:gd name="connsiteY235" fmla="*/ 1786466 h 3505200"/>
              <a:gd name="connsiteX236" fmla="*/ 1861531 w 6789131"/>
              <a:gd name="connsiteY236" fmla="*/ 1778000 h 3505200"/>
              <a:gd name="connsiteX237" fmla="*/ 1819198 w 6789131"/>
              <a:gd name="connsiteY237" fmla="*/ 1761066 h 3505200"/>
              <a:gd name="connsiteX238" fmla="*/ 1785331 w 6789131"/>
              <a:gd name="connsiteY238" fmla="*/ 1752600 h 3505200"/>
              <a:gd name="connsiteX239" fmla="*/ 1827664 w 6789131"/>
              <a:gd name="connsiteY239" fmla="*/ 1744133 h 3505200"/>
              <a:gd name="connsiteX240" fmla="*/ 1878464 w 6789131"/>
              <a:gd name="connsiteY240" fmla="*/ 1735666 h 3505200"/>
              <a:gd name="connsiteX241" fmla="*/ 1903864 w 6789131"/>
              <a:gd name="connsiteY241" fmla="*/ 1718733 h 3505200"/>
              <a:gd name="connsiteX242" fmla="*/ 1971598 w 6789131"/>
              <a:gd name="connsiteY242" fmla="*/ 1710266 h 3505200"/>
              <a:gd name="connsiteX243" fmla="*/ 2030864 w 6789131"/>
              <a:gd name="connsiteY243" fmla="*/ 1701800 h 3505200"/>
              <a:gd name="connsiteX244" fmla="*/ 2056264 w 6789131"/>
              <a:gd name="connsiteY244" fmla="*/ 1693333 h 3505200"/>
              <a:gd name="connsiteX245" fmla="*/ 2183264 w 6789131"/>
              <a:gd name="connsiteY245" fmla="*/ 1676400 h 3505200"/>
              <a:gd name="connsiteX246" fmla="*/ 2217131 w 6789131"/>
              <a:gd name="connsiteY246" fmla="*/ 1667933 h 3505200"/>
              <a:gd name="connsiteX247" fmla="*/ 2293331 w 6789131"/>
              <a:gd name="connsiteY247" fmla="*/ 1659466 h 3505200"/>
              <a:gd name="connsiteX248" fmla="*/ 2327198 w 6789131"/>
              <a:gd name="connsiteY248" fmla="*/ 1642533 h 3505200"/>
              <a:gd name="connsiteX249" fmla="*/ 2352598 w 6789131"/>
              <a:gd name="connsiteY249" fmla="*/ 1634066 h 3505200"/>
              <a:gd name="connsiteX250" fmla="*/ 2479598 w 6789131"/>
              <a:gd name="connsiteY250" fmla="*/ 1617133 h 3505200"/>
              <a:gd name="connsiteX251" fmla="*/ 2521931 w 6789131"/>
              <a:gd name="connsiteY251" fmla="*/ 1608666 h 3505200"/>
              <a:gd name="connsiteX252" fmla="*/ 2547331 w 6789131"/>
              <a:gd name="connsiteY252" fmla="*/ 1591733 h 3505200"/>
              <a:gd name="connsiteX253" fmla="*/ 2691264 w 6789131"/>
              <a:gd name="connsiteY253" fmla="*/ 1583266 h 3505200"/>
              <a:gd name="connsiteX254" fmla="*/ 2758998 w 6789131"/>
              <a:gd name="connsiteY254" fmla="*/ 1574800 h 3505200"/>
              <a:gd name="connsiteX255" fmla="*/ 2784398 w 6789131"/>
              <a:gd name="connsiteY255" fmla="*/ 1566333 h 3505200"/>
              <a:gd name="connsiteX256" fmla="*/ 2818264 w 6789131"/>
              <a:gd name="connsiteY256" fmla="*/ 1557866 h 3505200"/>
              <a:gd name="connsiteX257" fmla="*/ 2860598 w 6789131"/>
              <a:gd name="connsiteY257" fmla="*/ 1540933 h 3505200"/>
              <a:gd name="connsiteX258" fmla="*/ 2936798 w 6789131"/>
              <a:gd name="connsiteY258" fmla="*/ 1524000 h 3505200"/>
              <a:gd name="connsiteX259" fmla="*/ 2970664 w 6789131"/>
              <a:gd name="connsiteY259" fmla="*/ 1507066 h 3505200"/>
              <a:gd name="connsiteX260" fmla="*/ 3029931 w 6789131"/>
              <a:gd name="connsiteY260" fmla="*/ 1490133 h 3505200"/>
              <a:gd name="connsiteX261" fmla="*/ 3106131 w 6789131"/>
              <a:gd name="connsiteY261" fmla="*/ 1464733 h 3505200"/>
              <a:gd name="connsiteX262" fmla="*/ 3131531 w 6789131"/>
              <a:gd name="connsiteY262" fmla="*/ 1456266 h 3505200"/>
              <a:gd name="connsiteX263" fmla="*/ 3156931 w 6789131"/>
              <a:gd name="connsiteY263" fmla="*/ 1447800 h 3505200"/>
              <a:gd name="connsiteX264" fmla="*/ 3224664 w 6789131"/>
              <a:gd name="connsiteY264" fmla="*/ 1422400 h 3505200"/>
              <a:gd name="connsiteX265" fmla="*/ 3275464 w 6789131"/>
              <a:gd name="connsiteY265" fmla="*/ 1405466 h 3505200"/>
              <a:gd name="connsiteX266" fmla="*/ 3309331 w 6789131"/>
              <a:gd name="connsiteY266" fmla="*/ 1388533 h 3505200"/>
              <a:gd name="connsiteX267" fmla="*/ 3351664 w 6789131"/>
              <a:gd name="connsiteY267" fmla="*/ 1371600 h 3505200"/>
              <a:gd name="connsiteX268" fmla="*/ 3385531 w 6789131"/>
              <a:gd name="connsiteY268" fmla="*/ 1354666 h 3505200"/>
              <a:gd name="connsiteX269" fmla="*/ 3427864 w 6789131"/>
              <a:gd name="connsiteY269" fmla="*/ 1346200 h 3505200"/>
              <a:gd name="connsiteX270" fmla="*/ 3444798 w 6789131"/>
              <a:gd name="connsiteY270" fmla="*/ 1329266 h 3505200"/>
              <a:gd name="connsiteX271" fmla="*/ 3495598 w 6789131"/>
              <a:gd name="connsiteY271" fmla="*/ 1312333 h 3505200"/>
              <a:gd name="connsiteX272" fmla="*/ 3588731 w 6789131"/>
              <a:gd name="connsiteY272" fmla="*/ 1286933 h 3505200"/>
              <a:gd name="connsiteX273" fmla="*/ 3631064 w 6789131"/>
              <a:gd name="connsiteY273" fmla="*/ 1270000 h 3505200"/>
              <a:gd name="connsiteX274" fmla="*/ 3681864 w 6789131"/>
              <a:gd name="connsiteY274" fmla="*/ 1253066 h 3505200"/>
              <a:gd name="connsiteX275" fmla="*/ 3707264 w 6789131"/>
              <a:gd name="connsiteY275" fmla="*/ 1244600 h 3505200"/>
              <a:gd name="connsiteX276" fmla="*/ 3766531 w 6789131"/>
              <a:gd name="connsiteY276" fmla="*/ 1219200 h 3505200"/>
              <a:gd name="connsiteX277" fmla="*/ 3817331 w 6789131"/>
              <a:gd name="connsiteY277" fmla="*/ 1210733 h 3505200"/>
              <a:gd name="connsiteX278" fmla="*/ 3927398 w 6789131"/>
              <a:gd name="connsiteY278" fmla="*/ 1168400 h 3505200"/>
              <a:gd name="connsiteX279" fmla="*/ 4054398 w 6789131"/>
              <a:gd name="connsiteY279" fmla="*/ 1151466 h 3505200"/>
              <a:gd name="connsiteX280" fmla="*/ 4147531 w 6789131"/>
              <a:gd name="connsiteY280" fmla="*/ 1126066 h 3505200"/>
              <a:gd name="connsiteX281" fmla="*/ 4342264 w 6789131"/>
              <a:gd name="connsiteY281" fmla="*/ 1109133 h 3505200"/>
              <a:gd name="connsiteX282" fmla="*/ 4460798 w 6789131"/>
              <a:gd name="connsiteY282" fmla="*/ 1075266 h 3505200"/>
              <a:gd name="connsiteX283" fmla="*/ 4545464 w 6789131"/>
              <a:gd name="connsiteY283" fmla="*/ 1066800 h 3505200"/>
              <a:gd name="connsiteX284" fmla="*/ 4630131 w 6789131"/>
              <a:gd name="connsiteY284" fmla="*/ 1041400 h 3505200"/>
              <a:gd name="connsiteX285" fmla="*/ 4757131 w 6789131"/>
              <a:gd name="connsiteY285" fmla="*/ 1016000 h 3505200"/>
              <a:gd name="connsiteX286" fmla="*/ 4850264 w 6789131"/>
              <a:gd name="connsiteY286" fmla="*/ 1007533 h 3505200"/>
              <a:gd name="connsiteX287" fmla="*/ 4926464 w 6789131"/>
              <a:gd name="connsiteY287" fmla="*/ 990600 h 3505200"/>
              <a:gd name="connsiteX288" fmla="*/ 5036531 w 6789131"/>
              <a:gd name="connsiteY288" fmla="*/ 973666 h 3505200"/>
              <a:gd name="connsiteX289" fmla="*/ 5070398 w 6789131"/>
              <a:gd name="connsiteY289" fmla="*/ 965200 h 3505200"/>
              <a:gd name="connsiteX290" fmla="*/ 5188931 w 6789131"/>
              <a:gd name="connsiteY290" fmla="*/ 939800 h 3505200"/>
              <a:gd name="connsiteX291" fmla="*/ 5248198 w 6789131"/>
              <a:gd name="connsiteY291" fmla="*/ 914400 h 3505200"/>
              <a:gd name="connsiteX292" fmla="*/ 5290531 w 6789131"/>
              <a:gd name="connsiteY292" fmla="*/ 897466 h 3505200"/>
              <a:gd name="connsiteX293" fmla="*/ 5324398 w 6789131"/>
              <a:gd name="connsiteY293" fmla="*/ 889000 h 3505200"/>
              <a:gd name="connsiteX294" fmla="*/ 5375198 w 6789131"/>
              <a:gd name="connsiteY294" fmla="*/ 863600 h 3505200"/>
              <a:gd name="connsiteX295" fmla="*/ 5409064 w 6789131"/>
              <a:gd name="connsiteY295" fmla="*/ 855133 h 3505200"/>
              <a:gd name="connsiteX296" fmla="*/ 5485264 w 6789131"/>
              <a:gd name="connsiteY296" fmla="*/ 838200 h 3505200"/>
              <a:gd name="connsiteX297" fmla="*/ 5510664 w 6789131"/>
              <a:gd name="connsiteY297" fmla="*/ 829733 h 3505200"/>
              <a:gd name="connsiteX298" fmla="*/ 5544531 w 6789131"/>
              <a:gd name="connsiteY298" fmla="*/ 821266 h 3505200"/>
              <a:gd name="connsiteX299" fmla="*/ 5578398 w 6789131"/>
              <a:gd name="connsiteY299" fmla="*/ 795866 h 3505200"/>
              <a:gd name="connsiteX300" fmla="*/ 5713864 w 6789131"/>
              <a:gd name="connsiteY300" fmla="*/ 787400 h 3505200"/>
              <a:gd name="connsiteX301" fmla="*/ 5790064 w 6789131"/>
              <a:gd name="connsiteY301" fmla="*/ 778933 h 3505200"/>
              <a:gd name="connsiteX302" fmla="*/ 5874731 w 6789131"/>
              <a:gd name="connsiteY302" fmla="*/ 770466 h 3505200"/>
              <a:gd name="connsiteX303" fmla="*/ 5925531 w 6789131"/>
              <a:gd name="connsiteY303" fmla="*/ 762000 h 3505200"/>
              <a:gd name="connsiteX304" fmla="*/ 5984798 w 6789131"/>
              <a:gd name="connsiteY304" fmla="*/ 753533 h 3505200"/>
              <a:gd name="connsiteX305" fmla="*/ 6027131 w 6789131"/>
              <a:gd name="connsiteY305" fmla="*/ 745066 h 3505200"/>
              <a:gd name="connsiteX306" fmla="*/ 6094864 w 6789131"/>
              <a:gd name="connsiteY306" fmla="*/ 736600 h 3505200"/>
              <a:gd name="connsiteX307" fmla="*/ 6162598 w 6789131"/>
              <a:gd name="connsiteY307" fmla="*/ 719666 h 3505200"/>
              <a:gd name="connsiteX308" fmla="*/ 6238798 w 6789131"/>
              <a:gd name="connsiteY308" fmla="*/ 711200 h 3505200"/>
              <a:gd name="connsiteX309" fmla="*/ 6264198 w 6789131"/>
              <a:gd name="connsiteY309" fmla="*/ 694266 h 3505200"/>
              <a:gd name="connsiteX310" fmla="*/ 6348864 w 6789131"/>
              <a:gd name="connsiteY310" fmla="*/ 677333 h 3505200"/>
              <a:gd name="connsiteX311" fmla="*/ 6382731 w 6789131"/>
              <a:gd name="connsiteY311" fmla="*/ 668866 h 3505200"/>
              <a:gd name="connsiteX312" fmla="*/ 6441998 w 6789131"/>
              <a:gd name="connsiteY312" fmla="*/ 643466 h 3505200"/>
              <a:gd name="connsiteX313" fmla="*/ 6467398 w 6789131"/>
              <a:gd name="connsiteY313" fmla="*/ 626533 h 3505200"/>
              <a:gd name="connsiteX314" fmla="*/ 6552064 w 6789131"/>
              <a:gd name="connsiteY314" fmla="*/ 601133 h 3505200"/>
              <a:gd name="connsiteX315" fmla="*/ 6602864 w 6789131"/>
              <a:gd name="connsiteY315" fmla="*/ 575733 h 3505200"/>
              <a:gd name="connsiteX316" fmla="*/ 6628264 w 6789131"/>
              <a:gd name="connsiteY316" fmla="*/ 558800 h 3505200"/>
              <a:gd name="connsiteX317" fmla="*/ 6704464 w 6789131"/>
              <a:gd name="connsiteY317" fmla="*/ 533400 h 3505200"/>
              <a:gd name="connsiteX318" fmla="*/ 6729864 w 6789131"/>
              <a:gd name="connsiteY318" fmla="*/ 524933 h 3505200"/>
              <a:gd name="connsiteX319" fmla="*/ 6772198 w 6789131"/>
              <a:gd name="connsiteY319" fmla="*/ 491066 h 3505200"/>
              <a:gd name="connsiteX320" fmla="*/ 6763731 w 6789131"/>
              <a:gd name="connsiteY320" fmla="*/ 372533 h 3505200"/>
              <a:gd name="connsiteX321" fmla="*/ 6755264 w 6789131"/>
              <a:gd name="connsiteY321" fmla="*/ 76200 h 3505200"/>
              <a:gd name="connsiteX322" fmla="*/ 6738331 w 6789131"/>
              <a:gd name="connsiteY322" fmla="*/ 0 h 3505200"/>
              <a:gd name="connsiteX323" fmla="*/ 6712931 w 6789131"/>
              <a:gd name="connsiteY323" fmla="*/ 8466 h 3505200"/>
              <a:gd name="connsiteX324" fmla="*/ 6704464 w 6789131"/>
              <a:gd name="connsiteY324" fmla="*/ 33866 h 3505200"/>
              <a:gd name="connsiteX325" fmla="*/ 6712931 w 6789131"/>
              <a:gd name="connsiteY325" fmla="*/ 59266 h 3505200"/>
              <a:gd name="connsiteX0" fmla="*/ 6715438 w 6791638"/>
              <a:gd name="connsiteY0" fmla="*/ 59266 h 3505200"/>
              <a:gd name="connsiteX1" fmla="*/ 6647705 w 6791638"/>
              <a:gd name="connsiteY1" fmla="*/ 84666 h 3505200"/>
              <a:gd name="connsiteX2" fmla="*/ 6537638 w 6791638"/>
              <a:gd name="connsiteY2" fmla="*/ 101600 h 3505200"/>
              <a:gd name="connsiteX3" fmla="*/ 6368305 w 6791638"/>
              <a:gd name="connsiteY3" fmla="*/ 127000 h 3505200"/>
              <a:gd name="connsiteX4" fmla="*/ 6334438 w 6791638"/>
              <a:gd name="connsiteY4" fmla="*/ 135466 h 3505200"/>
              <a:gd name="connsiteX5" fmla="*/ 6249771 w 6791638"/>
              <a:gd name="connsiteY5" fmla="*/ 152400 h 3505200"/>
              <a:gd name="connsiteX6" fmla="*/ 6198971 w 6791638"/>
              <a:gd name="connsiteY6" fmla="*/ 169333 h 3505200"/>
              <a:gd name="connsiteX7" fmla="*/ 6114305 w 6791638"/>
              <a:gd name="connsiteY7" fmla="*/ 177800 h 3505200"/>
              <a:gd name="connsiteX8" fmla="*/ 6097371 w 6791638"/>
              <a:gd name="connsiteY8" fmla="*/ 194733 h 3505200"/>
              <a:gd name="connsiteX9" fmla="*/ 6038105 w 6791638"/>
              <a:gd name="connsiteY9" fmla="*/ 211666 h 3505200"/>
              <a:gd name="connsiteX10" fmla="*/ 5936505 w 6791638"/>
              <a:gd name="connsiteY10" fmla="*/ 237066 h 3505200"/>
              <a:gd name="connsiteX11" fmla="*/ 5851838 w 6791638"/>
              <a:gd name="connsiteY11" fmla="*/ 262466 h 3505200"/>
              <a:gd name="connsiteX12" fmla="*/ 5826438 w 6791638"/>
              <a:gd name="connsiteY12" fmla="*/ 270933 h 3505200"/>
              <a:gd name="connsiteX13" fmla="*/ 5733305 w 6791638"/>
              <a:gd name="connsiteY13" fmla="*/ 287866 h 3505200"/>
              <a:gd name="connsiteX14" fmla="*/ 5699438 w 6791638"/>
              <a:gd name="connsiteY14" fmla="*/ 304800 h 3505200"/>
              <a:gd name="connsiteX15" fmla="*/ 5631705 w 6791638"/>
              <a:gd name="connsiteY15" fmla="*/ 313266 h 3505200"/>
              <a:gd name="connsiteX16" fmla="*/ 5580905 w 6791638"/>
              <a:gd name="connsiteY16" fmla="*/ 321733 h 3505200"/>
              <a:gd name="connsiteX17" fmla="*/ 5555505 w 6791638"/>
              <a:gd name="connsiteY17" fmla="*/ 338666 h 3505200"/>
              <a:gd name="connsiteX18" fmla="*/ 5487771 w 6791638"/>
              <a:gd name="connsiteY18" fmla="*/ 347133 h 3505200"/>
              <a:gd name="connsiteX19" fmla="*/ 5445438 w 6791638"/>
              <a:gd name="connsiteY19" fmla="*/ 355600 h 3505200"/>
              <a:gd name="connsiteX20" fmla="*/ 5301505 w 6791638"/>
              <a:gd name="connsiteY20" fmla="*/ 389466 h 3505200"/>
              <a:gd name="connsiteX21" fmla="*/ 5225305 w 6791638"/>
              <a:gd name="connsiteY21" fmla="*/ 397933 h 3505200"/>
              <a:gd name="connsiteX22" fmla="*/ 5191438 w 6791638"/>
              <a:gd name="connsiteY22" fmla="*/ 406400 h 3505200"/>
              <a:gd name="connsiteX23" fmla="*/ 5047505 w 6791638"/>
              <a:gd name="connsiteY23" fmla="*/ 431800 h 3505200"/>
              <a:gd name="connsiteX24" fmla="*/ 4988238 w 6791638"/>
              <a:gd name="connsiteY24" fmla="*/ 448733 h 3505200"/>
              <a:gd name="connsiteX25" fmla="*/ 4962838 w 6791638"/>
              <a:gd name="connsiteY25" fmla="*/ 457200 h 3505200"/>
              <a:gd name="connsiteX26" fmla="*/ 4895105 w 6791638"/>
              <a:gd name="connsiteY26" fmla="*/ 465666 h 3505200"/>
              <a:gd name="connsiteX27" fmla="*/ 4844305 w 6791638"/>
              <a:gd name="connsiteY27" fmla="*/ 482600 h 3505200"/>
              <a:gd name="connsiteX28" fmla="*/ 4793505 w 6791638"/>
              <a:gd name="connsiteY28" fmla="*/ 491066 h 3505200"/>
              <a:gd name="connsiteX29" fmla="*/ 4768105 w 6791638"/>
              <a:gd name="connsiteY29" fmla="*/ 508000 h 3505200"/>
              <a:gd name="connsiteX30" fmla="*/ 4624171 w 6791638"/>
              <a:gd name="connsiteY30" fmla="*/ 533400 h 3505200"/>
              <a:gd name="connsiteX31" fmla="*/ 4547971 w 6791638"/>
              <a:gd name="connsiteY31" fmla="*/ 567266 h 3505200"/>
              <a:gd name="connsiteX32" fmla="*/ 4522571 w 6791638"/>
              <a:gd name="connsiteY32" fmla="*/ 575733 h 3505200"/>
              <a:gd name="connsiteX33" fmla="*/ 4497171 w 6791638"/>
              <a:gd name="connsiteY33" fmla="*/ 584200 h 3505200"/>
              <a:gd name="connsiteX34" fmla="*/ 4446371 w 6791638"/>
              <a:gd name="connsiteY34" fmla="*/ 592666 h 3505200"/>
              <a:gd name="connsiteX35" fmla="*/ 4420971 w 6791638"/>
              <a:gd name="connsiteY35" fmla="*/ 601133 h 3505200"/>
              <a:gd name="connsiteX36" fmla="*/ 4378638 w 6791638"/>
              <a:gd name="connsiteY36" fmla="*/ 618066 h 3505200"/>
              <a:gd name="connsiteX37" fmla="*/ 4302438 w 6791638"/>
              <a:gd name="connsiteY37" fmla="*/ 626533 h 3505200"/>
              <a:gd name="connsiteX38" fmla="*/ 4234705 w 6791638"/>
              <a:gd name="connsiteY38" fmla="*/ 643466 h 3505200"/>
              <a:gd name="connsiteX39" fmla="*/ 4175438 w 6791638"/>
              <a:gd name="connsiteY39" fmla="*/ 651933 h 3505200"/>
              <a:gd name="connsiteX40" fmla="*/ 3980705 w 6791638"/>
              <a:gd name="connsiteY40" fmla="*/ 685800 h 3505200"/>
              <a:gd name="connsiteX41" fmla="*/ 3870638 w 6791638"/>
              <a:gd name="connsiteY41" fmla="*/ 719666 h 3505200"/>
              <a:gd name="connsiteX42" fmla="*/ 3692838 w 6791638"/>
              <a:gd name="connsiteY42" fmla="*/ 736600 h 3505200"/>
              <a:gd name="connsiteX43" fmla="*/ 3616638 w 6791638"/>
              <a:gd name="connsiteY43" fmla="*/ 745066 h 3505200"/>
              <a:gd name="connsiteX44" fmla="*/ 3565838 w 6791638"/>
              <a:gd name="connsiteY44" fmla="*/ 753533 h 3505200"/>
              <a:gd name="connsiteX45" fmla="*/ 3455771 w 6791638"/>
              <a:gd name="connsiteY45" fmla="*/ 762000 h 3505200"/>
              <a:gd name="connsiteX46" fmla="*/ 3421905 w 6791638"/>
              <a:gd name="connsiteY46" fmla="*/ 770466 h 3505200"/>
              <a:gd name="connsiteX47" fmla="*/ 3337238 w 6791638"/>
              <a:gd name="connsiteY47" fmla="*/ 787400 h 3505200"/>
              <a:gd name="connsiteX48" fmla="*/ 3244105 w 6791638"/>
              <a:gd name="connsiteY48" fmla="*/ 838200 h 3505200"/>
              <a:gd name="connsiteX49" fmla="*/ 3218705 w 6791638"/>
              <a:gd name="connsiteY49" fmla="*/ 846666 h 3505200"/>
              <a:gd name="connsiteX50" fmla="*/ 3184838 w 6791638"/>
              <a:gd name="connsiteY50" fmla="*/ 872066 h 3505200"/>
              <a:gd name="connsiteX51" fmla="*/ 3167905 w 6791638"/>
              <a:gd name="connsiteY51" fmla="*/ 889000 h 3505200"/>
              <a:gd name="connsiteX52" fmla="*/ 3108638 w 6791638"/>
              <a:gd name="connsiteY52" fmla="*/ 931333 h 3505200"/>
              <a:gd name="connsiteX53" fmla="*/ 3057838 w 6791638"/>
              <a:gd name="connsiteY53" fmla="*/ 982133 h 3505200"/>
              <a:gd name="connsiteX54" fmla="*/ 2998571 w 6791638"/>
              <a:gd name="connsiteY54" fmla="*/ 1016000 h 3505200"/>
              <a:gd name="connsiteX55" fmla="*/ 213038 w 6791638"/>
              <a:gd name="connsiteY55" fmla="*/ 1769533 h 3505200"/>
              <a:gd name="connsiteX56" fmla="*/ 187638 w 6791638"/>
              <a:gd name="connsiteY56" fmla="*/ 1778000 h 3505200"/>
              <a:gd name="connsiteX57" fmla="*/ 238438 w 6791638"/>
              <a:gd name="connsiteY57" fmla="*/ 1786466 h 3505200"/>
              <a:gd name="connsiteX58" fmla="*/ 272305 w 6791638"/>
              <a:gd name="connsiteY58" fmla="*/ 1803400 h 3505200"/>
              <a:gd name="connsiteX59" fmla="*/ 407771 w 6791638"/>
              <a:gd name="connsiteY59" fmla="*/ 1811866 h 3505200"/>
              <a:gd name="connsiteX60" fmla="*/ 560171 w 6791638"/>
              <a:gd name="connsiteY60" fmla="*/ 1854200 h 3505200"/>
              <a:gd name="connsiteX61" fmla="*/ 644838 w 6791638"/>
              <a:gd name="connsiteY61" fmla="*/ 1871133 h 3505200"/>
              <a:gd name="connsiteX62" fmla="*/ 839571 w 6791638"/>
              <a:gd name="connsiteY62" fmla="*/ 1888066 h 3505200"/>
              <a:gd name="connsiteX63" fmla="*/ 890371 w 6791638"/>
              <a:gd name="connsiteY63" fmla="*/ 1896533 h 3505200"/>
              <a:gd name="connsiteX64" fmla="*/ 924238 w 6791638"/>
              <a:gd name="connsiteY64" fmla="*/ 1905000 h 3505200"/>
              <a:gd name="connsiteX65" fmla="*/ 1042771 w 6791638"/>
              <a:gd name="connsiteY65" fmla="*/ 1913466 h 3505200"/>
              <a:gd name="connsiteX66" fmla="*/ 1313705 w 6791638"/>
              <a:gd name="connsiteY66" fmla="*/ 1938866 h 3505200"/>
              <a:gd name="connsiteX67" fmla="*/ 1347571 w 6791638"/>
              <a:gd name="connsiteY67" fmla="*/ 1947333 h 3505200"/>
              <a:gd name="connsiteX68" fmla="*/ 1389905 w 6791638"/>
              <a:gd name="connsiteY68" fmla="*/ 1955800 h 3505200"/>
              <a:gd name="connsiteX69" fmla="*/ 1474571 w 6791638"/>
              <a:gd name="connsiteY69" fmla="*/ 1981200 h 3505200"/>
              <a:gd name="connsiteX70" fmla="*/ 1533838 w 6791638"/>
              <a:gd name="connsiteY70" fmla="*/ 1989666 h 3505200"/>
              <a:gd name="connsiteX71" fmla="*/ 1593105 w 6791638"/>
              <a:gd name="connsiteY71" fmla="*/ 2006600 h 3505200"/>
              <a:gd name="connsiteX72" fmla="*/ 1635438 w 6791638"/>
              <a:gd name="connsiteY72" fmla="*/ 2015066 h 3505200"/>
              <a:gd name="connsiteX73" fmla="*/ 1660838 w 6791638"/>
              <a:gd name="connsiteY73" fmla="*/ 2023533 h 3505200"/>
              <a:gd name="connsiteX74" fmla="*/ 1694705 w 6791638"/>
              <a:gd name="connsiteY74" fmla="*/ 2032000 h 3505200"/>
              <a:gd name="connsiteX75" fmla="*/ 1770905 w 6791638"/>
              <a:gd name="connsiteY75" fmla="*/ 2091266 h 3505200"/>
              <a:gd name="connsiteX76" fmla="*/ 1770905 w 6791638"/>
              <a:gd name="connsiteY76" fmla="*/ 2091266 h 3505200"/>
              <a:gd name="connsiteX77" fmla="*/ 1838638 w 6791638"/>
              <a:gd name="connsiteY77" fmla="*/ 2142066 h 3505200"/>
              <a:gd name="connsiteX78" fmla="*/ 1864038 w 6791638"/>
              <a:gd name="connsiteY78" fmla="*/ 2150533 h 3505200"/>
              <a:gd name="connsiteX79" fmla="*/ 1957171 w 6791638"/>
              <a:gd name="connsiteY79" fmla="*/ 2201333 h 3505200"/>
              <a:gd name="connsiteX80" fmla="*/ 2024905 w 6791638"/>
              <a:gd name="connsiteY80" fmla="*/ 2243666 h 3505200"/>
              <a:gd name="connsiteX81" fmla="*/ 2075705 w 6791638"/>
              <a:gd name="connsiteY81" fmla="*/ 2269066 h 3505200"/>
              <a:gd name="connsiteX82" fmla="*/ 2160371 w 6791638"/>
              <a:gd name="connsiteY82" fmla="*/ 2294466 h 3505200"/>
              <a:gd name="connsiteX83" fmla="*/ 2194238 w 6791638"/>
              <a:gd name="connsiteY83" fmla="*/ 2311400 h 3505200"/>
              <a:gd name="connsiteX84" fmla="*/ 2304305 w 6791638"/>
              <a:gd name="connsiteY84" fmla="*/ 2336800 h 3505200"/>
              <a:gd name="connsiteX85" fmla="*/ 2380505 w 6791638"/>
              <a:gd name="connsiteY85" fmla="*/ 2362200 h 3505200"/>
              <a:gd name="connsiteX86" fmla="*/ 2465171 w 6791638"/>
              <a:gd name="connsiteY86" fmla="*/ 2387600 h 3505200"/>
              <a:gd name="connsiteX87" fmla="*/ 2515971 w 6791638"/>
              <a:gd name="connsiteY87" fmla="*/ 2413000 h 3505200"/>
              <a:gd name="connsiteX88" fmla="*/ 2566771 w 6791638"/>
              <a:gd name="connsiteY88" fmla="*/ 2421466 h 3505200"/>
              <a:gd name="connsiteX89" fmla="*/ 2609105 w 6791638"/>
              <a:gd name="connsiteY89" fmla="*/ 2438400 h 3505200"/>
              <a:gd name="connsiteX90" fmla="*/ 2659905 w 6791638"/>
              <a:gd name="connsiteY90" fmla="*/ 2455333 h 3505200"/>
              <a:gd name="connsiteX91" fmla="*/ 2769971 w 6791638"/>
              <a:gd name="connsiteY91" fmla="*/ 2514600 h 3505200"/>
              <a:gd name="connsiteX92" fmla="*/ 2795371 w 6791638"/>
              <a:gd name="connsiteY92" fmla="*/ 2531533 h 3505200"/>
              <a:gd name="connsiteX93" fmla="*/ 2871571 w 6791638"/>
              <a:gd name="connsiteY93" fmla="*/ 2556933 h 3505200"/>
              <a:gd name="connsiteX94" fmla="*/ 2956238 w 6791638"/>
              <a:gd name="connsiteY94" fmla="*/ 2590800 h 3505200"/>
              <a:gd name="connsiteX95" fmla="*/ 2990105 w 6791638"/>
              <a:gd name="connsiteY95" fmla="*/ 2607733 h 3505200"/>
              <a:gd name="connsiteX96" fmla="*/ 3040905 w 6791638"/>
              <a:gd name="connsiteY96" fmla="*/ 2616200 h 3505200"/>
              <a:gd name="connsiteX97" fmla="*/ 3091705 w 6791638"/>
              <a:gd name="connsiteY97" fmla="*/ 2633133 h 3505200"/>
              <a:gd name="connsiteX98" fmla="*/ 3210238 w 6791638"/>
              <a:gd name="connsiteY98" fmla="*/ 2658533 h 3505200"/>
              <a:gd name="connsiteX99" fmla="*/ 3252571 w 6791638"/>
              <a:gd name="connsiteY99" fmla="*/ 2675466 h 3505200"/>
              <a:gd name="connsiteX100" fmla="*/ 3286438 w 6791638"/>
              <a:gd name="connsiteY100" fmla="*/ 2692400 h 3505200"/>
              <a:gd name="connsiteX101" fmla="*/ 3337238 w 6791638"/>
              <a:gd name="connsiteY101" fmla="*/ 2700866 h 3505200"/>
              <a:gd name="connsiteX102" fmla="*/ 3379571 w 6791638"/>
              <a:gd name="connsiteY102" fmla="*/ 2726266 h 3505200"/>
              <a:gd name="connsiteX103" fmla="*/ 3447305 w 6791638"/>
              <a:gd name="connsiteY103" fmla="*/ 2751666 h 3505200"/>
              <a:gd name="connsiteX104" fmla="*/ 3481171 w 6791638"/>
              <a:gd name="connsiteY104" fmla="*/ 2777066 h 3505200"/>
              <a:gd name="connsiteX105" fmla="*/ 3506571 w 6791638"/>
              <a:gd name="connsiteY105" fmla="*/ 2785533 h 3505200"/>
              <a:gd name="connsiteX106" fmla="*/ 3540438 w 6791638"/>
              <a:gd name="connsiteY106" fmla="*/ 2802466 h 3505200"/>
              <a:gd name="connsiteX107" fmla="*/ 3650505 w 6791638"/>
              <a:gd name="connsiteY107" fmla="*/ 2827866 h 3505200"/>
              <a:gd name="connsiteX108" fmla="*/ 3769038 w 6791638"/>
              <a:gd name="connsiteY108" fmla="*/ 2853266 h 3505200"/>
              <a:gd name="connsiteX109" fmla="*/ 3794438 w 6791638"/>
              <a:gd name="connsiteY109" fmla="*/ 2870200 h 3505200"/>
              <a:gd name="connsiteX110" fmla="*/ 3896038 w 6791638"/>
              <a:gd name="connsiteY110" fmla="*/ 2878666 h 3505200"/>
              <a:gd name="connsiteX111" fmla="*/ 3963771 w 6791638"/>
              <a:gd name="connsiteY111" fmla="*/ 2887133 h 3505200"/>
              <a:gd name="connsiteX112" fmla="*/ 4006105 w 6791638"/>
              <a:gd name="connsiteY112" fmla="*/ 2895600 h 3505200"/>
              <a:gd name="connsiteX113" fmla="*/ 4133105 w 6791638"/>
              <a:gd name="connsiteY113" fmla="*/ 2904066 h 3505200"/>
              <a:gd name="connsiteX114" fmla="*/ 4234705 w 6791638"/>
              <a:gd name="connsiteY114" fmla="*/ 2921000 h 3505200"/>
              <a:gd name="connsiteX115" fmla="*/ 4463305 w 6791638"/>
              <a:gd name="connsiteY115" fmla="*/ 2929466 h 3505200"/>
              <a:gd name="connsiteX116" fmla="*/ 4658038 w 6791638"/>
              <a:gd name="connsiteY116" fmla="*/ 2937933 h 3505200"/>
              <a:gd name="connsiteX117" fmla="*/ 4751171 w 6791638"/>
              <a:gd name="connsiteY117" fmla="*/ 2946400 h 3505200"/>
              <a:gd name="connsiteX118" fmla="*/ 4835838 w 6791638"/>
              <a:gd name="connsiteY118" fmla="*/ 2971800 h 3505200"/>
              <a:gd name="connsiteX119" fmla="*/ 4962838 w 6791638"/>
              <a:gd name="connsiteY119" fmla="*/ 2988733 h 3505200"/>
              <a:gd name="connsiteX120" fmla="*/ 5250705 w 6791638"/>
              <a:gd name="connsiteY120" fmla="*/ 3005666 h 3505200"/>
              <a:gd name="connsiteX121" fmla="*/ 5276105 w 6791638"/>
              <a:gd name="connsiteY121" fmla="*/ 3014133 h 3505200"/>
              <a:gd name="connsiteX122" fmla="*/ 5301505 w 6791638"/>
              <a:gd name="connsiteY122" fmla="*/ 3031066 h 3505200"/>
              <a:gd name="connsiteX123" fmla="*/ 5343838 w 6791638"/>
              <a:gd name="connsiteY123" fmla="*/ 3039533 h 3505200"/>
              <a:gd name="connsiteX124" fmla="*/ 5377705 w 6791638"/>
              <a:gd name="connsiteY124" fmla="*/ 3056466 h 3505200"/>
              <a:gd name="connsiteX125" fmla="*/ 5411571 w 6791638"/>
              <a:gd name="connsiteY125" fmla="*/ 3064933 h 3505200"/>
              <a:gd name="connsiteX126" fmla="*/ 5436971 w 6791638"/>
              <a:gd name="connsiteY126" fmla="*/ 3073400 h 3505200"/>
              <a:gd name="connsiteX127" fmla="*/ 5513171 w 6791638"/>
              <a:gd name="connsiteY127" fmla="*/ 3107266 h 3505200"/>
              <a:gd name="connsiteX128" fmla="*/ 5538571 w 6791638"/>
              <a:gd name="connsiteY128" fmla="*/ 3115733 h 3505200"/>
              <a:gd name="connsiteX129" fmla="*/ 5597838 w 6791638"/>
              <a:gd name="connsiteY129" fmla="*/ 3158066 h 3505200"/>
              <a:gd name="connsiteX130" fmla="*/ 5623238 w 6791638"/>
              <a:gd name="connsiteY130" fmla="*/ 3166533 h 3505200"/>
              <a:gd name="connsiteX131" fmla="*/ 5648638 w 6791638"/>
              <a:gd name="connsiteY131" fmla="*/ 3183466 h 3505200"/>
              <a:gd name="connsiteX132" fmla="*/ 5674038 w 6791638"/>
              <a:gd name="connsiteY132" fmla="*/ 3191933 h 3505200"/>
              <a:gd name="connsiteX133" fmla="*/ 5699438 w 6791638"/>
              <a:gd name="connsiteY133" fmla="*/ 3208866 h 3505200"/>
              <a:gd name="connsiteX134" fmla="*/ 5750238 w 6791638"/>
              <a:gd name="connsiteY134" fmla="*/ 3217333 h 3505200"/>
              <a:gd name="connsiteX135" fmla="*/ 5784105 w 6791638"/>
              <a:gd name="connsiteY135" fmla="*/ 3234266 h 3505200"/>
              <a:gd name="connsiteX136" fmla="*/ 5801038 w 6791638"/>
              <a:gd name="connsiteY136" fmla="*/ 3251200 h 3505200"/>
              <a:gd name="connsiteX137" fmla="*/ 5902638 w 6791638"/>
              <a:gd name="connsiteY137" fmla="*/ 3268133 h 3505200"/>
              <a:gd name="connsiteX138" fmla="*/ 5928038 w 6791638"/>
              <a:gd name="connsiteY138" fmla="*/ 3285066 h 3505200"/>
              <a:gd name="connsiteX139" fmla="*/ 6088905 w 6791638"/>
              <a:gd name="connsiteY139" fmla="*/ 3302000 h 3505200"/>
              <a:gd name="connsiteX140" fmla="*/ 6148171 w 6791638"/>
              <a:gd name="connsiteY140" fmla="*/ 3318933 h 3505200"/>
              <a:gd name="connsiteX141" fmla="*/ 6190505 w 6791638"/>
              <a:gd name="connsiteY141" fmla="*/ 3335866 h 3505200"/>
              <a:gd name="connsiteX142" fmla="*/ 6215905 w 6791638"/>
              <a:gd name="connsiteY142" fmla="*/ 3344333 h 3505200"/>
              <a:gd name="connsiteX143" fmla="*/ 6249771 w 6791638"/>
              <a:gd name="connsiteY143" fmla="*/ 3361266 h 3505200"/>
              <a:gd name="connsiteX144" fmla="*/ 6300571 w 6791638"/>
              <a:gd name="connsiteY144" fmla="*/ 3386666 h 3505200"/>
              <a:gd name="connsiteX145" fmla="*/ 6385238 w 6791638"/>
              <a:gd name="connsiteY145" fmla="*/ 3403600 h 3505200"/>
              <a:gd name="connsiteX146" fmla="*/ 6486838 w 6791638"/>
              <a:gd name="connsiteY146" fmla="*/ 3420533 h 3505200"/>
              <a:gd name="connsiteX147" fmla="*/ 6512238 w 6791638"/>
              <a:gd name="connsiteY147" fmla="*/ 3429000 h 3505200"/>
              <a:gd name="connsiteX148" fmla="*/ 6546105 w 6791638"/>
              <a:gd name="connsiteY148" fmla="*/ 3437466 h 3505200"/>
              <a:gd name="connsiteX149" fmla="*/ 6596905 w 6791638"/>
              <a:gd name="connsiteY149" fmla="*/ 3454400 h 3505200"/>
              <a:gd name="connsiteX150" fmla="*/ 6622305 w 6791638"/>
              <a:gd name="connsiteY150" fmla="*/ 3462866 h 3505200"/>
              <a:gd name="connsiteX151" fmla="*/ 6706971 w 6791638"/>
              <a:gd name="connsiteY151" fmla="*/ 3479800 h 3505200"/>
              <a:gd name="connsiteX152" fmla="*/ 6757771 w 6791638"/>
              <a:gd name="connsiteY152" fmla="*/ 3496733 h 3505200"/>
              <a:gd name="connsiteX153" fmla="*/ 6783171 w 6791638"/>
              <a:gd name="connsiteY153" fmla="*/ 3505200 h 3505200"/>
              <a:gd name="connsiteX154" fmla="*/ 6791638 w 6791638"/>
              <a:gd name="connsiteY154" fmla="*/ 3471333 h 3505200"/>
              <a:gd name="connsiteX155" fmla="*/ 6783171 w 6791638"/>
              <a:gd name="connsiteY155" fmla="*/ 3437466 h 3505200"/>
              <a:gd name="connsiteX156" fmla="*/ 6774705 w 6791638"/>
              <a:gd name="connsiteY156" fmla="*/ 3412066 h 3505200"/>
              <a:gd name="connsiteX157" fmla="*/ 6732371 w 6791638"/>
              <a:gd name="connsiteY157" fmla="*/ 3361266 h 3505200"/>
              <a:gd name="connsiteX158" fmla="*/ 6706971 w 6791638"/>
              <a:gd name="connsiteY158" fmla="*/ 3276600 h 3505200"/>
              <a:gd name="connsiteX159" fmla="*/ 6681571 w 6791638"/>
              <a:gd name="connsiteY159" fmla="*/ 3107266 h 3505200"/>
              <a:gd name="connsiteX160" fmla="*/ 6673105 w 6791638"/>
              <a:gd name="connsiteY160" fmla="*/ 3039533 h 3505200"/>
              <a:gd name="connsiteX161" fmla="*/ 6359838 w 6791638"/>
              <a:gd name="connsiteY161" fmla="*/ 3014133 h 3505200"/>
              <a:gd name="connsiteX162" fmla="*/ 6309038 w 6791638"/>
              <a:gd name="connsiteY162" fmla="*/ 3005666 h 3505200"/>
              <a:gd name="connsiteX163" fmla="*/ 6241305 w 6791638"/>
              <a:gd name="connsiteY163" fmla="*/ 2988733 h 3505200"/>
              <a:gd name="connsiteX164" fmla="*/ 6139705 w 6791638"/>
              <a:gd name="connsiteY164" fmla="*/ 2980266 h 3505200"/>
              <a:gd name="connsiteX165" fmla="*/ 6097371 w 6791638"/>
              <a:gd name="connsiteY165" fmla="*/ 2971800 h 3505200"/>
              <a:gd name="connsiteX166" fmla="*/ 6021171 w 6791638"/>
              <a:gd name="connsiteY166" fmla="*/ 2963333 h 3505200"/>
              <a:gd name="connsiteX167" fmla="*/ 5987305 w 6791638"/>
              <a:gd name="connsiteY167" fmla="*/ 2946400 h 3505200"/>
              <a:gd name="connsiteX168" fmla="*/ 5936505 w 6791638"/>
              <a:gd name="connsiteY168" fmla="*/ 2937933 h 3505200"/>
              <a:gd name="connsiteX169" fmla="*/ 5877238 w 6791638"/>
              <a:gd name="connsiteY169" fmla="*/ 2912533 h 3505200"/>
              <a:gd name="connsiteX170" fmla="*/ 5733305 w 6791638"/>
              <a:gd name="connsiteY170" fmla="*/ 2887133 h 3505200"/>
              <a:gd name="connsiteX171" fmla="*/ 5657105 w 6791638"/>
              <a:gd name="connsiteY171" fmla="*/ 2861733 h 3505200"/>
              <a:gd name="connsiteX172" fmla="*/ 5631705 w 6791638"/>
              <a:gd name="connsiteY172" fmla="*/ 2853266 h 3505200"/>
              <a:gd name="connsiteX173" fmla="*/ 5606305 w 6791638"/>
              <a:gd name="connsiteY173" fmla="*/ 2844800 h 3505200"/>
              <a:gd name="connsiteX174" fmla="*/ 5538571 w 6791638"/>
              <a:gd name="connsiteY174" fmla="*/ 2810933 h 3505200"/>
              <a:gd name="connsiteX175" fmla="*/ 5496238 w 6791638"/>
              <a:gd name="connsiteY175" fmla="*/ 2794000 h 3505200"/>
              <a:gd name="connsiteX176" fmla="*/ 5436971 w 6791638"/>
              <a:gd name="connsiteY176" fmla="*/ 2760133 h 3505200"/>
              <a:gd name="connsiteX177" fmla="*/ 5386171 w 6791638"/>
              <a:gd name="connsiteY177" fmla="*/ 2743200 h 3505200"/>
              <a:gd name="connsiteX178" fmla="*/ 5360771 w 6791638"/>
              <a:gd name="connsiteY178" fmla="*/ 2726266 h 3505200"/>
              <a:gd name="connsiteX179" fmla="*/ 5318438 w 6791638"/>
              <a:gd name="connsiteY179" fmla="*/ 2709333 h 3505200"/>
              <a:gd name="connsiteX180" fmla="*/ 5293038 w 6791638"/>
              <a:gd name="connsiteY180" fmla="*/ 2700866 h 3505200"/>
              <a:gd name="connsiteX181" fmla="*/ 5267638 w 6791638"/>
              <a:gd name="connsiteY181" fmla="*/ 2683933 h 3505200"/>
              <a:gd name="connsiteX182" fmla="*/ 5182971 w 6791638"/>
              <a:gd name="connsiteY182" fmla="*/ 2667000 h 3505200"/>
              <a:gd name="connsiteX183" fmla="*/ 5123705 w 6791638"/>
              <a:gd name="connsiteY183" fmla="*/ 2650066 h 3505200"/>
              <a:gd name="connsiteX184" fmla="*/ 5072905 w 6791638"/>
              <a:gd name="connsiteY184" fmla="*/ 2641600 h 3505200"/>
              <a:gd name="connsiteX185" fmla="*/ 5039038 w 6791638"/>
              <a:gd name="connsiteY185" fmla="*/ 2633133 h 3505200"/>
              <a:gd name="connsiteX186" fmla="*/ 4996705 w 6791638"/>
              <a:gd name="connsiteY186" fmla="*/ 2624666 h 3505200"/>
              <a:gd name="connsiteX187" fmla="*/ 4971305 w 6791638"/>
              <a:gd name="connsiteY187" fmla="*/ 2607733 h 3505200"/>
              <a:gd name="connsiteX188" fmla="*/ 4878171 w 6791638"/>
              <a:gd name="connsiteY188" fmla="*/ 2590800 h 3505200"/>
              <a:gd name="connsiteX189" fmla="*/ 4810438 w 6791638"/>
              <a:gd name="connsiteY189" fmla="*/ 2582333 h 3505200"/>
              <a:gd name="connsiteX190" fmla="*/ 4759638 w 6791638"/>
              <a:gd name="connsiteY190" fmla="*/ 2573866 h 3505200"/>
              <a:gd name="connsiteX191" fmla="*/ 4683438 w 6791638"/>
              <a:gd name="connsiteY191" fmla="*/ 2565400 h 3505200"/>
              <a:gd name="connsiteX192" fmla="*/ 4590305 w 6791638"/>
              <a:gd name="connsiteY192" fmla="*/ 2540000 h 3505200"/>
              <a:gd name="connsiteX193" fmla="*/ 4556438 w 6791638"/>
              <a:gd name="connsiteY193" fmla="*/ 2531533 h 3505200"/>
              <a:gd name="connsiteX194" fmla="*/ 4514105 w 6791638"/>
              <a:gd name="connsiteY194" fmla="*/ 2523066 h 3505200"/>
              <a:gd name="connsiteX195" fmla="*/ 4463305 w 6791638"/>
              <a:gd name="connsiteY195" fmla="*/ 2506133 h 3505200"/>
              <a:gd name="connsiteX196" fmla="*/ 4387105 w 6791638"/>
              <a:gd name="connsiteY196" fmla="*/ 2497666 h 3505200"/>
              <a:gd name="connsiteX197" fmla="*/ 4361705 w 6791638"/>
              <a:gd name="connsiteY197" fmla="*/ 2480733 h 3505200"/>
              <a:gd name="connsiteX198" fmla="*/ 4268571 w 6791638"/>
              <a:gd name="connsiteY198" fmla="*/ 2446866 h 3505200"/>
              <a:gd name="connsiteX199" fmla="*/ 4226238 w 6791638"/>
              <a:gd name="connsiteY199" fmla="*/ 2429933 h 3505200"/>
              <a:gd name="connsiteX200" fmla="*/ 4192371 w 6791638"/>
              <a:gd name="connsiteY200" fmla="*/ 2413000 h 3505200"/>
              <a:gd name="connsiteX201" fmla="*/ 4150038 w 6791638"/>
              <a:gd name="connsiteY201" fmla="*/ 2396066 h 3505200"/>
              <a:gd name="connsiteX202" fmla="*/ 4124638 w 6791638"/>
              <a:gd name="connsiteY202" fmla="*/ 2379133 h 3505200"/>
              <a:gd name="connsiteX203" fmla="*/ 4056905 w 6791638"/>
              <a:gd name="connsiteY203" fmla="*/ 2370666 h 3505200"/>
              <a:gd name="connsiteX204" fmla="*/ 3980705 w 6791638"/>
              <a:gd name="connsiteY204" fmla="*/ 2336800 h 3505200"/>
              <a:gd name="connsiteX205" fmla="*/ 3955305 w 6791638"/>
              <a:gd name="connsiteY205" fmla="*/ 2328333 h 3505200"/>
              <a:gd name="connsiteX206" fmla="*/ 3929905 w 6791638"/>
              <a:gd name="connsiteY206" fmla="*/ 2319866 h 3505200"/>
              <a:gd name="connsiteX207" fmla="*/ 3819838 w 6791638"/>
              <a:gd name="connsiteY207" fmla="*/ 2286000 h 3505200"/>
              <a:gd name="connsiteX208" fmla="*/ 3777505 w 6791638"/>
              <a:gd name="connsiteY208" fmla="*/ 2269066 h 3505200"/>
              <a:gd name="connsiteX209" fmla="*/ 3709771 w 6791638"/>
              <a:gd name="connsiteY209" fmla="*/ 2235200 h 3505200"/>
              <a:gd name="connsiteX210" fmla="*/ 3658971 w 6791638"/>
              <a:gd name="connsiteY210" fmla="*/ 2226733 h 3505200"/>
              <a:gd name="connsiteX211" fmla="*/ 3608171 w 6791638"/>
              <a:gd name="connsiteY211" fmla="*/ 2192866 h 3505200"/>
              <a:gd name="connsiteX212" fmla="*/ 3557371 w 6791638"/>
              <a:gd name="connsiteY212" fmla="*/ 2175933 h 3505200"/>
              <a:gd name="connsiteX213" fmla="*/ 3515038 w 6791638"/>
              <a:gd name="connsiteY213" fmla="*/ 2159000 h 3505200"/>
              <a:gd name="connsiteX214" fmla="*/ 3396505 w 6791638"/>
              <a:gd name="connsiteY214" fmla="*/ 2142066 h 3505200"/>
              <a:gd name="connsiteX215" fmla="*/ 3303371 w 6791638"/>
              <a:gd name="connsiteY215" fmla="*/ 2133600 h 3505200"/>
              <a:gd name="connsiteX216" fmla="*/ 3227171 w 6791638"/>
              <a:gd name="connsiteY216" fmla="*/ 2108200 h 3505200"/>
              <a:gd name="connsiteX217" fmla="*/ 3184838 w 6791638"/>
              <a:gd name="connsiteY217" fmla="*/ 2099733 h 3505200"/>
              <a:gd name="connsiteX218" fmla="*/ 3150971 w 6791638"/>
              <a:gd name="connsiteY218" fmla="*/ 2082800 h 3505200"/>
              <a:gd name="connsiteX219" fmla="*/ 3108638 w 6791638"/>
              <a:gd name="connsiteY219" fmla="*/ 2074333 h 3505200"/>
              <a:gd name="connsiteX220" fmla="*/ 3032438 w 6791638"/>
              <a:gd name="connsiteY220" fmla="*/ 2057400 h 3505200"/>
              <a:gd name="connsiteX221" fmla="*/ 2905438 w 6791638"/>
              <a:gd name="connsiteY221" fmla="*/ 2032000 h 3505200"/>
              <a:gd name="connsiteX222" fmla="*/ 2837705 w 6791638"/>
              <a:gd name="connsiteY222" fmla="*/ 2006600 h 3505200"/>
              <a:gd name="connsiteX223" fmla="*/ 2795371 w 6791638"/>
              <a:gd name="connsiteY223" fmla="*/ 1989666 h 3505200"/>
              <a:gd name="connsiteX224" fmla="*/ 2719171 w 6791638"/>
              <a:gd name="connsiteY224" fmla="*/ 1972733 h 3505200"/>
              <a:gd name="connsiteX225" fmla="*/ 2642971 w 6791638"/>
              <a:gd name="connsiteY225" fmla="*/ 1947333 h 3505200"/>
              <a:gd name="connsiteX226" fmla="*/ 2609105 w 6791638"/>
              <a:gd name="connsiteY226" fmla="*/ 1930400 h 3505200"/>
              <a:gd name="connsiteX227" fmla="*/ 2541371 w 6791638"/>
              <a:gd name="connsiteY227" fmla="*/ 1896533 h 3505200"/>
              <a:gd name="connsiteX228" fmla="*/ 2456705 w 6791638"/>
              <a:gd name="connsiteY228" fmla="*/ 1879600 h 3505200"/>
              <a:gd name="connsiteX229" fmla="*/ 2431305 w 6791638"/>
              <a:gd name="connsiteY229" fmla="*/ 1871133 h 3505200"/>
              <a:gd name="connsiteX230" fmla="*/ 2321238 w 6791638"/>
              <a:gd name="connsiteY230" fmla="*/ 1845733 h 3505200"/>
              <a:gd name="connsiteX231" fmla="*/ 2228105 w 6791638"/>
              <a:gd name="connsiteY231" fmla="*/ 1837266 h 3505200"/>
              <a:gd name="connsiteX232" fmla="*/ 2016438 w 6791638"/>
              <a:gd name="connsiteY232" fmla="*/ 1811866 h 3505200"/>
              <a:gd name="connsiteX233" fmla="*/ 1965638 w 6791638"/>
              <a:gd name="connsiteY233" fmla="*/ 1794933 h 3505200"/>
              <a:gd name="connsiteX234" fmla="*/ 1906371 w 6791638"/>
              <a:gd name="connsiteY234" fmla="*/ 1786466 h 3505200"/>
              <a:gd name="connsiteX235" fmla="*/ 1864038 w 6791638"/>
              <a:gd name="connsiteY235" fmla="*/ 1778000 h 3505200"/>
              <a:gd name="connsiteX236" fmla="*/ 1821705 w 6791638"/>
              <a:gd name="connsiteY236" fmla="*/ 1761066 h 3505200"/>
              <a:gd name="connsiteX237" fmla="*/ 1787838 w 6791638"/>
              <a:gd name="connsiteY237" fmla="*/ 1752600 h 3505200"/>
              <a:gd name="connsiteX238" fmla="*/ 1830171 w 6791638"/>
              <a:gd name="connsiteY238" fmla="*/ 1744133 h 3505200"/>
              <a:gd name="connsiteX239" fmla="*/ 1880971 w 6791638"/>
              <a:gd name="connsiteY239" fmla="*/ 1735666 h 3505200"/>
              <a:gd name="connsiteX240" fmla="*/ 1906371 w 6791638"/>
              <a:gd name="connsiteY240" fmla="*/ 1718733 h 3505200"/>
              <a:gd name="connsiteX241" fmla="*/ 1974105 w 6791638"/>
              <a:gd name="connsiteY241" fmla="*/ 1710266 h 3505200"/>
              <a:gd name="connsiteX242" fmla="*/ 2033371 w 6791638"/>
              <a:gd name="connsiteY242" fmla="*/ 1701800 h 3505200"/>
              <a:gd name="connsiteX243" fmla="*/ 2058771 w 6791638"/>
              <a:gd name="connsiteY243" fmla="*/ 1693333 h 3505200"/>
              <a:gd name="connsiteX244" fmla="*/ 2185771 w 6791638"/>
              <a:gd name="connsiteY244" fmla="*/ 1676400 h 3505200"/>
              <a:gd name="connsiteX245" fmla="*/ 2219638 w 6791638"/>
              <a:gd name="connsiteY245" fmla="*/ 1667933 h 3505200"/>
              <a:gd name="connsiteX246" fmla="*/ 2295838 w 6791638"/>
              <a:gd name="connsiteY246" fmla="*/ 1659466 h 3505200"/>
              <a:gd name="connsiteX247" fmla="*/ 2329705 w 6791638"/>
              <a:gd name="connsiteY247" fmla="*/ 1642533 h 3505200"/>
              <a:gd name="connsiteX248" fmla="*/ 2355105 w 6791638"/>
              <a:gd name="connsiteY248" fmla="*/ 1634066 h 3505200"/>
              <a:gd name="connsiteX249" fmla="*/ 2482105 w 6791638"/>
              <a:gd name="connsiteY249" fmla="*/ 1617133 h 3505200"/>
              <a:gd name="connsiteX250" fmla="*/ 2524438 w 6791638"/>
              <a:gd name="connsiteY250" fmla="*/ 1608666 h 3505200"/>
              <a:gd name="connsiteX251" fmla="*/ 2549838 w 6791638"/>
              <a:gd name="connsiteY251" fmla="*/ 1591733 h 3505200"/>
              <a:gd name="connsiteX252" fmla="*/ 2693771 w 6791638"/>
              <a:gd name="connsiteY252" fmla="*/ 1583266 h 3505200"/>
              <a:gd name="connsiteX253" fmla="*/ 2761505 w 6791638"/>
              <a:gd name="connsiteY253" fmla="*/ 1574800 h 3505200"/>
              <a:gd name="connsiteX254" fmla="*/ 2786905 w 6791638"/>
              <a:gd name="connsiteY254" fmla="*/ 1566333 h 3505200"/>
              <a:gd name="connsiteX255" fmla="*/ 2820771 w 6791638"/>
              <a:gd name="connsiteY255" fmla="*/ 1557866 h 3505200"/>
              <a:gd name="connsiteX256" fmla="*/ 2863105 w 6791638"/>
              <a:gd name="connsiteY256" fmla="*/ 1540933 h 3505200"/>
              <a:gd name="connsiteX257" fmla="*/ 2939305 w 6791638"/>
              <a:gd name="connsiteY257" fmla="*/ 1524000 h 3505200"/>
              <a:gd name="connsiteX258" fmla="*/ 2973171 w 6791638"/>
              <a:gd name="connsiteY258" fmla="*/ 1507066 h 3505200"/>
              <a:gd name="connsiteX259" fmla="*/ 3032438 w 6791638"/>
              <a:gd name="connsiteY259" fmla="*/ 1490133 h 3505200"/>
              <a:gd name="connsiteX260" fmla="*/ 3108638 w 6791638"/>
              <a:gd name="connsiteY260" fmla="*/ 1464733 h 3505200"/>
              <a:gd name="connsiteX261" fmla="*/ 3134038 w 6791638"/>
              <a:gd name="connsiteY261" fmla="*/ 1456266 h 3505200"/>
              <a:gd name="connsiteX262" fmla="*/ 3159438 w 6791638"/>
              <a:gd name="connsiteY262" fmla="*/ 1447800 h 3505200"/>
              <a:gd name="connsiteX263" fmla="*/ 3227171 w 6791638"/>
              <a:gd name="connsiteY263" fmla="*/ 1422400 h 3505200"/>
              <a:gd name="connsiteX264" fmla="*/ 3277971 w 6791638"/>
              <a:gd name="connsiteY264" fmla="*/ 1405466 h 3505200"/>
              <a:gd name="connsiteX265" fmla="*/ 3311838 w 6791638"/>
              <a:gd name="connsiteY265" fmla="*/ 1388533 h 3505200"/>
              <a:gd name="connsiteX266" fmla="*/ 3354171 w 6791638"/>
              <a:gd name="connsiteY266" fmla="*/ 1371600 h 3505200"/>
              <a:gd name="connsiteX267" fmla="*/ 3388038 w 6791638"/>
              <a:gd name="connsiteY267" fmla="*/ 1354666 h 3505200"/>
              <a:gd name="connsiteX268" fmla="*/ 3430371 w 6791638"/>
              <a:gd name="connsiteY268" fmla="*/ 1346200 h 3505200"/>
              <a:gd name="connsiteX269" fmla="*/ 3447305 w 6791638"/>
              <a:gd name="connsiteY269" fmla="*/ 1329266 h 3505200"/>
              <a:gd name="connsiteX270" fmla="*/ 3498105 w 6791638"/>
              <a:gd name="connsiteY270" fmla="*/ 1312333 h 3505200"/>
              <a:gd name="connsiteX271" fmla="*/ 3591238 w 6791638"/>
              <a:gd name="connsiteY271" fmla="*/ 1286933 h 3505200"/>
              <a:gd name="connsiteX272" fmla="*/ 3633571 w 6791638"/>
              <a:gd name="connsiteY272" fmla="*/ 1270000 h 3505200"/>
              <a:gd name="connsiteX273" fmla="*/ 3684371 w 6791638"/>
              <a:gd name="connsiteY273" fmla="*/ 1253066 h 3505200"/>
              <a:gd name="connsiteX274" fmla="*/ 3709771 w 6791638"/>
              <a:gd name="connsiteY274" fmla="*/ 1244600 h 3505200"/>
              <a:gd name="connsiteX275" fmla="*/ 3769038 w 6791638"/>
              <a:gd name="connsiteY275" fmla="*/ 1219200 h 3505200"/>
              <a:gd name="connsiteX276" fmla="*/ 3819838 w 6791638"/>
              <a:gd name="connsiteY276" fmla="*/ 1210733 h 3505200"/>
              <a:gd name="connsiteX277" fmla="*/ 3929905 w 6791638"/>
              <a:gd name="connsiteY277" fmla="*/ 1168400 h 3505200"/>
              <a:gd name="connsiteX278" fmla="*/ 4056905 w 6791638"/>
              <a:gd name="connsiteY278" fmla="*/ 1151466 h 3505200"/>
              <a:gd name="connsiteX279" fmla="*/ 4150038 w 6791638"/>
              <a:gd name="connsiteY279" fmla="*/ 1126066 h 3505200"/>
              <a:gd name="connsiteX280" fmla="*/ 4344771 w 6791638"/>
              <a:gd name="connsiteY280" fmla="*/ 1109133 h 3505200"/>
              <a:gd name="connsiteX281" fmla="*/ 4463305 w 6791638"/>
              <a:gd name="connsiteY281" fmla="*/ 1075266 h 3505200"/>
              <a:gd name="connsiteX282" fmla="*/ 4547971 w 6791638"/>
              <a:gd name="connsiteY282" fmla="*/ 1066800 h 3505200"/>
              <a:gd name="connsiteX283" fmla="*/ 4632638 w 6791638"/>
              <a:gd name="connsiteY283" fmla="*/ 1041400 h 3505200"/>
              <a:gd name="connsiteX284" fmla="*/ 4759638 w 6791638"/>
              <a:gd name="connsiteY284" fmla="*/ 1016000 h 3505200"/>
              <a:gd name="connsiteX285" fmla="*/ 4852771 w 6791638"/>
              <a:gd name="connsiteY285" fmla="*/ 1007533 h 3505200"/>
              <a:gd name="connsiteX286" fmla="*/ 4928971 w 6791638"/>
              <a:gd name="connsiteY286" fmla="*/ 990600 h 3505200"/>
              <a:gd name="connsiteX287" fmla="*/ 5039038 w 6791638"/>
              <a:gd name="connsiteY287" fmla="*/ 973666 h 3505200"/>
              <a:gd name="connsiteX288" fmla="*/ 5072905 w 6791638"/>
              <a:gd name="connsiteY288" fmla="*/ 965200 h 3505200"/>
              <a:gd name="connsiteX289" fmla="*/ 5191438 w 6791638"/>
              <a:gd name="connsiteY289" fmla="*/ 939800 h 3505200"/>
              <a:gd name="connsiteX290" fmla="*/ 5250705 w 6791638"/>
              <a:gd name="connsiteY290" fmla="*/ 914400 h 3505200"/>
              <a:gd name="connsiteX291" fmla="*/ 5293038 w 6791638"/>
              <a:gd name="connsiteY291" fmla="*/ 897466 h 3505200"/>
              <a:gd name="connsiteX292" fmla="*/ 5326905 w 6791638"/>
              <a:gd name="connsiteY292" fmla="*/ 889000 h 3505200"/>
              <a:gd name="connsiteX293" fmla="*/ 5377705 w 6791638"/>
              <a:gd name="connsiteY293" fmla="*/ 863600 h 3505200"/>
              <a:gd name="connsiteX294" fmla="*/ 5411571 w 6791638"/>
              <a:gd name="connsiteY294" fmla="*/ 855133 h 3505200"/>
              <a:gd name="connsiteX295" fmla="*/ 5487771 w 6791638"/>
              <a:gd name="connsiteY295" fmla="*/ 838200 h 3505200"/>
              <a:gd name="connsiteX296" fmla="*/ 5513171 w 6791638"/>
              <a:gd name="connsiteY296" fmla="*/ 829733 h 3505200"/>
              <a:gd name="connsiteX297" fmla="*/ 5547038 w 6791638"/>
              <a:gd name="connsiteY297" fmla="*/ 821266 h 3505200"/>
              <a:gd name="connsiteX298" fmla="*/ 5580905 w 6791638"/>
              <a:gd name="connsiteY298" fmla="*/ 795866 h 3505200"/>
              <a:gd name="connsiteX299" fmla="*/ 5716371 w 6791638"/>
              <a:gd name="connsiteY299" fmla="*/ 787400 h 3505200"/>
              <a:gd name="connsiteX300" fmla="*/ 5792571 w 6791638"/>
              <a:gd name="connsiteY300" fmla="*/ 778933 h 3505200"/>
              <a:gd name="connsiteX301" fmla="*/ 5877238 w 6791638"/>
              <a:gd name="connsiteY301" fmla="*/ 770466 h 3505200"/>
              <a:gd name="connsiteX302" fmla="*/ 5928038 w 6791638"/>
              <a:gd name="connsiteY302" fmla="*/ 762000 h 3505200"/>
              <a:gd name="connsiteX303" fmla="*/ 5987305 w 6791638"/>
              <a:gd name="connsiteY303" fmla="*/ 753533 h 3505200"/>
              <a:gd name="connsiteX304" fmla="*/ 6029638 w 6791638"/>
              <a:gd name="connsiteY304" fmla="*/ 745066 h 3505200"/>
              <a:gd name="connsiteX305" fmla="*/ 6097371 w 6791638"/>
              <a:gd name="connsiteY305" fmla="*/ 736600 h 3505200"/>
              <a:gd name="connsiteX306" fmla="*/ 6165105 w 6791638"/>
              <a:gd name="connsiteY306" fmla="*/ 719666 h 3505200"/>
              <a:gd name="connsiteX307" fmla="*/ 6241305 w 6791638"/>
              <a:gd name="connsiteY307" fmla="*/ 711200 h 3505200"/>
              <a:gd name="connsiteX308" fmla="*/ 6266705 w 6791638"/>
              <a:gd name="connsiteY308" fmla="*/ 694266 h 3505200"/>
              <a:gd name="connsiteX309" fmla="*/ 6351371 w 6791638"/>
              <a:gd name="connsiteY309" fmla="*/ 677333 h 3505200"/>
              <a:gd name="connsiteX310" fmla="*/ 6385238 w 6791638"/>
              <a:gd name="connsiteY310" fmla="*/ 668866 h 3505200"/>
              <a:gd name="connsiteX311" fmla="*/ 6444505 w 6791638"/>
              <a:gd name="connsiteY311" fmla="*/ 643466 h 3505200"/>
              <a:gd name="connsiteX312" fmla="*/ 6469905 w 6791638"/>
              <a:gd name="connsiteY312" fmla="*/ 626533 h 3505200"/>
              <a:gd name="connsiteX313" fmla="*/ 6554571 w 6791638"/>
              <a:gd name="connsiteY313" fmla="*/ 601133 h 3505200"/>
              <a:gd name="connsiteX314" fmla="*/ 6605371 w 6791638"/>
              <a:gd name="connsiteY314" fmla="*/ 575733 h 3505200"/>
              <a:gd name="connsiteX315" fmla="*/ 6630771 w 6791638"/>
              <a:gd name="connsiteY315" fmla="*/ 558800 h 3505200"/>
              <a:gd name="connsiteX316" fmla="*/ 6706971 w 6791638"/>
              <a:gd name="connsiteY316" fmla="*/ 533400 h 3505200"/>
              <a:gd name="connsiteX317" fmla="*/ 6732371 w 6791638"/>
              <a:gd name="connsiteY317" fmla="*/ 524933 h 3505200"/>
              <a:gd name="connsiteX318" fmla="*/ 6774705 w 6791638"/>
              <a:gd name="connsiteY318" fmla="*/ 491066 h 3505200"/>
              <a:gd name="connsiteX319" fmla="*/ 6766238 w 6791638"/>
              <a:gd name="connsiteY319" fmla="*/ 372533 h 3505200"/>
              <a:gd name="connsiteX320" fmla="*/ 6757771 w 6791638"/>
              <a:gd name="connsiteY320" fmla="*/ 76200 h 3505200"/>
              <a:gd name="connsiteX321" fmla="*/ 6740838 w 6791638"/>
              <a:gd name="connsiteY321" fmla="*/ 0 h 3505200"/>
              <a:gd name="connsiteX322" fmla="*/ 6715438 w 6791638"/>
              <a:gd name="connsiteY322" fmla="*/ 8466 h 3505200"/>
              <a:gd name="connsiteX323" fmla="*/ 6706971 w 6791638"/>
              <a:gd name="connsiteY323" fmla="*/ 33866 h 3505200"/>
              <a:gd name="connsiteX324" fmla="*/ 6715438 w 6791638"/>
              <a:gd name="connsiteY324" fmla="*/ 59266 h 3505200"/>
              <a:gd name="connsiteX0" fmla="*/ 6719826 w 6796026"/>
              <a:gd name="connsiteY0" fmla="*/ 59266 h 3505200"/>
              <a:gd name="connsiteX1" fmla="*/ 6652093 w 6796026"/>
              <a:gd name="connsiteY1" fmla="*/ 84666 h 3505200"/>
              <a:gd name="connsiteX2" fmla="*/ 6542026 w 6796026"/>
              <a:gd name="connsiteY2" fmla="*/ 101600 h 3505200"/>
              <a:gd name="connsiteX3" fmla="*/ 6372693 w 6796026"/>
              <a:gd name="connsiteY3" fmla="*/ 127000 h 3505200"/>
              <a:gd name="connsiteX4" fmla="*/ 6338826 w 6796026"/>
              <a:gd name="connsiteY4" fmla="*/ 135466 h 3505200"/>
              <a:gd name="connsiteX5" fmla="*/ 6254159 w 6796026"/>
              <a:gd name="connsiteY5" fmla="*/ 152400 h 3505200"/>
              <a:gd name="connsiteX6" fmla="*/ 6203359 w 6796026"/>
              <a:gd name="connsiteY6" fmla="*/ 169333 h 3505200"/>
              <a:gd name="connsiteX7" fmla="*/ 6118693 w 6796026"/>
              <a:gd name="connsiteY7" fmla="*/ 177800 h 3505200"/>
              <a:gd name="connsiteX8" fmla="*/ 6101759 w 6796026"/>
              <a:gd name="connsiteY8" fmla="*/ 194733 h 3505200"/>
              <a:gd name="connsiteX9" fmla="*/ 6042493 w 6796026"/>
              <a:gd name="connsiteY9" fmla="*/ 211666 h 3505200"/>
              <a:gd name="connsiteX10" fmla="*/ 5940893 w 6796026"/>
              <a:gd name="connsiteY10" fmla="*/ 237066 h 3505200"/>
              <a:gd name="connsiteX11" fmla="*/ 5856226 w 6796026"/>
              <a:gd name="connsiteY11" fmla="*/ 262466 h 3505200"/>
              <a:gd name="connsiteX12" fmla="*/ 5830826 w 6796026"/>
              <a:gd name="connsiteY12" fmla="*/ 270933 h 3505200"/>
              <a:gd name="connsiteX13" fmla="*/ 5737693 w 6796026"/>
              <a:gd name="connsiteY13" fmla="*/ 287866 h 3505200"/>
              <a:gd name="connsiteX14" fmla="*/ 5703826 w 6796026"/>
              <a:gd name="connsiteY14" fmla="*/ 304800 h 3505200"/>
              <a:gd name="connsiteX15" fmla="*/ 5636093 w 6796026"/>
              <a:gd name="connsiteY15" fmla="*/ 313266 h 3505200"/>
              <a:gd name="connsiteX16" fmla="*/ 5585293 w 6796026"/>
              <a:gd name="connsiteY16" fmla="*/ 321733 h 3505200"/>
              <a:gd name="connsiteX17" fmla="*/ 5559893 w 6796026"/>
              <a:gd name="connsiteY17" fmla="*/ 338666 h 3505200"/>
              <a:gd name="connsiteX18" fmla="*/ 5492159 w 6796026"/>
              <a:gd name="connsiteY18" fmla="*/ 347133 h 3505200"/>
              <a:gd name="connsiteX19" fmla="*/ 5449826 w 6796026"/>
              <a:gd name="connsiteY19" fmla="*/ 355600 h 3505200"/>
              <a:gd name="connsiteX20" fmla="*/ 5305893 w 6796026"/>
              <a:gd name="connsiteY20" fmla="*/ 389466 h 3505200"/>
              <a:gd name="connsiteX21" fmla="*/ 5229693 w 6796026"/>
              <a:gd name="connsiteY21" fmla="*/ 397933 h 3505200"/>
              <a:gd name="connsiteX22" fmla="*/ 5195826 w 6796026"/>
              <a:gd name="connsiteY22" fmla="*/ 406400 h 3505200"/>
              <a:gd name="connsiteX23" fmla="*/ 5051893 w 6796026"/>
              <a:gd name="connsiteY23" fmla="*/ 431800 h 3505200"/>
              <a:gd name="connsiteX24" fmla="*/ 4992626 w 6796026"/>
              <a:gd name="connsiteY24" fmla="*/ 448733 h 3505200"/>
              <a:gd name="connsiteX25" fmla="*/ 4967226 w 6796026"/>
              <a:gd name="connsiteY25" fmla="*/ 457200 h 3505200"/>
              <a:gd name="connsiteX26" fmla="*/ 4899493 w 6796026"/>
              <a:gd name="connsiteY26" fmla="*/ 465666 h 3505200"/>
              <a:gd name="connsiteX27" fmla="*/ 4848693 w 6796026"/>
              <a:gd name="connsiteY27" fmla="*/ 482600 h 3505200"/>
              <a:gd name="connsiteX28" fmla="*/ 4797893 w 6796026"/>
              <a:gd name="connsiteY28" fmla="*/ 491066 h 3505200"/>
              <a:gd name="connsiteX29" fmla="*/ 4772493 w 6796026"/>
              <a:gd name="connsiteY29" fmla="*/ 508000 h 3505200"/>
              <a:gd name="connsiteX30" fmla="*/ 4628559 w 6796026"/>
              <a:gd name="connsiteY30" fmla="*/ 533400 h 3505200"/>
              <a:gd name="connsiteX31" fmla="*/ 4552359 w 6796026"/>
              <a:gd name="connsiteY31" fmla="*/ 567266 h 3505200"/>
              <a:gd name="connsiteX32" fmla="*/ 4526959 w 6796026"/>
              <a:gd name="connsiteY32" fmla="*/ 575733 h 3505200"/>
              <a:gd name="connsiteX33" fmla="*/ 4501559 w 6796026"/>
              <a:gd name="connsiteY33" fmla="*/ 584200 h 3505200"/>
              <a:gd name="connsiteX34" fmla="*/ 4450759 w 6796026"/>
              <a:gd name="connsiteY34" fmla="*/ 592666 h 3505200"/>
              <a:gd name="connsiteX35" fmla="*/ 4425359 w 6796026"/>
              <a:gd name="connsiteY35" fmla="*/ 601133 h 3505200"/>
              <a:gd name="connsiteX36" fmla="*/ 4383026 w 6796026"/>
              <a:gd name="connsiteY36" fmla="*/ 618066 h 3505200"/>
              <a:gd name="connsiteX37" fmla="*/ 4306826 w 6796026"/>
              <a:gd name="connsiteY37" fmla="*/ 626533 h 3505200"/>
              <a:gd name="connsiteX38" fmla="*/ 4239093 w 6796026"/>
              <a:gd name="connsiteY38" fmla="*/ 643466 h 3505200"/>
              <a:gd name="connsiteX39" fmla="*/ 4179826 w 6796026"/>
              <a:gd name="connsiteY39" fmla="*/ 651933 h 3505200"/>
              <a:gd name="connsiteX40" fmla="*/ 3985093 w 6796026"/>
              <a:gd name="connsiteY40" fmla="*/ 685800 h 3505200"/>
              <a:gd name="connsiteX41" fmla="*/ 3875026 w 6796026"/>
              <a:gd name="connsiteY41" fmla="*/ 719666 h 3505200"/>
              <a:gd name="connsiteX42" fmla="*/ 3697226 w 6796026"/>
              <a:gd name="connsiteY42" fmla="*/ 736600 h 3505200"/>
              <a:gd name="connsiteX43" fmla="*/ 3621026 w 6796026"/>
              <a:gd name="connsiteY43" fmla="*/ 745066 h 3505200"/>
              <a:gd name="connsiteX44" fmla="*/ 3570226 w 6796026"/>
              <a:gd name="connsiteY44" fmla="*/ 753533 h 3505200"/>
              <a:gd name="connsiteX45" fmla="*/ 3460159 w 6796026"/>
              <a:gd name="connsiteY45" fmla="*/ 762000 h 3505200"/>
              <a:gd name="connsiteX46" fmla="*/ 3426293 w 6796026"/>
              <a:gd name="connsiteY46" fmla="*/ 770466 h 3505200"/>
              <a:gd name="connsiteX47" fmla="*/ 3341626 w 6796026"/>
              <a:gd name="connsiteY47" fmla="*/ 787400 h 3505200"/>
              <a:gd name="connsiteX48" fmla="*/ 3248493 w 6796026"/>
              <a:gd name="connsiteY48" fmla="*/ 838200 h 3505200"/>
              <a:gd name="connsiteX49" fmla="*/ 3223093 w 6796026"/>
              <a:gd name="connsiteY49" fmla="*/ 846666 h 3505200"/>
              <a:gd name="connsiteX50" fmla="*/ 3189226 w 6796026"/>
              <a:gd name="connsiteY50" fmla="*/ 872066 h 3505200"/>
              <a:gd name="connsiteX51" fmla="*/ 3172293 w 6796026"/>
              <a:gd name="connsiteY51" fmla="*/ 889000 h 3505200"/>
              <a:gd name="connsiteX52" fmla="*/ 3113026 w 6796026"/>
              <a:gd name="connsiteY52" fmla="*/ 931333 h 3505200"/>
              <a:gd name="connsiteX53" fmla="*/ 3062226 w 6796026"/>
              <a:gd name="connsiteY53" fmla="*/ 982133 h 3505200"/>
              <a:gd name="connsiteX54" fmla="*/ 217426 w 6796026"/>
              <a:gd name="connsiteY54" fmla="*/ 1769533 h 3505200"/>
              <a:gd name="connsiteX55" fmla="*/ 192026 w 6796026"/>
              <a:gd name="connsiteY55" fmla="*/ 1778000 h 3505200"/>
              <a:gd name="connsiteX56" fmla="*/ 242826 w 6796026"/>
              <a:gd name="connsiteY56" fmla="*/ 1786466 h 3505200"/>
              <a:gd name="connsiteX57" fmla="*/ 276693 w 6796026"/>
              <a:gd name="connsiteY57" fmla="*/ 1803400 h 3505200"/>
              <a:gd name="connsiteX58" fmla="*/ 412159 w 6796026"/>
              <a:gd name="connsiteY58" fmla="*/ 1811866 h 3505200"/>
              <a:gd name="connsiteX59" fmla="*/ 564559 w 6796026"/>
              <a:gd name="connsiteY59" fmla="*/ 1854200 h 3505200"/>
              <a:gd name="connsiteX60" fmla="*/ 649226 w 6796026"/>
              <a:gd name="connsiteY60" fmla="*/ 1871133 h 3505200"/>
              <a:gd name="connsiteX61" fmla="*/ 843959 w 6796026"/>
              <a:gd name="connsiteY61" fmla="*/ 1888066 h 3505200"/>
              <a:gd name="connsiteX62" fmla="*/ 894759 w 6796026"/>
              <a:gd name="connsiteY62" fmla="*/ 1896533 h 3505200"/>
              <a:gd name="connsiteX63" fmla="*/ 928626 w 6796026"/>
              <a:gd name="connsiteY63" fmla="*/ 1905000 h 3505200"/>
              <a:gd name="connsiteX64" fmla="*/ 1047159 w 6796026"/>
              <a:gd name="connsiteY64" fmla="*/ 1913466 h 3505200"/>
              <a:gd name="connsiteX65" fmla="*/ 1318093 w 6796026"/>
              <a:gd name="connsiteY65" fmla="*/ 1938866 h 3505200"/>
              <a:gd name="connsiteX66" fmla="*/ 1351959 w 6796026"/>
              <a:gd name="connsiteY66" fmla="*/ 1947333 h 3505200"/>
              <a:gd name="connsiteX67" fmla="*/ 1394293 w 6796026"/>
              <a:gd name="connsiteY67" fmla="*/ 1955800 h 3505200"/>
              <a:gd name="connsiteX68" fmla="*/ 1478959 w 6796026"/>
              <a:gd name="connsiteY68" fmla="*/ 1981200 h 3505200"/>
              <a:gd name="connsiteX69" fmla="*/ 1538226 w 6796026"/>
              <a:gd name="connsiteY69" fmla="*/ 1989666 h 3505200"/>
              <a:gd name="connsiteX70" fmla="*/ 1597493 w 6796026"/>
              <a:gd name="connsiteY70" fmla="*/ 2006600 h 3505200"/>
              <a:gd name="connsiteX71" fmla="*/ 1639826 w 6796026"/>
              <a:gd name="connsiteY71" fmla="*/ 2015066 h 3505200"/>
              <a:gd name="connsiteX72" fmla="*/ 1665226 w 6796026"/>
              <a:gd name="connsiteY72" fmla="*/ 2023533 h 3505200"/>
              <a:gd name="connsiteX73" fmla="*/ 1699093 w 6796026"/>
              <a:gd name="connsiteY73" fmla="*/ 2032000 h 3505200"/>
              <a:gd name="connsiteX74" fmla="*/ 1775293 w 6796026"/>
              <a:gd name="connsiteY74" fmla="*/ 2091266 h 3505200"/>
              <a:gd name="connsiteX75" fmla="*/ 1775293 w 6796026"/>
              <a:gd name="connsiteY75" fmla="*/ 2091266 h 3505200"/>
              <a:gd name="connsiteX76" fmla="*/ 1843026 w 6796026"/>
              <a:gd name="connsiteY76" fmla="*/ 2142066 h 3505200"/>
              <a:gd name="connsiteX77" fmla="*/ 1868426 w 6796026"/>
              <a:gd name="connsiteY77" fmla="*/ 2150533 h 3505200"/>
              <a:gd name="connsiteX78" fmla="*/ 1961559 w 6796026"/>
              <a:gd name="connsiteY78" fmla="*/ 2201333 h 3505200"/>
              <a:gd name="connsiteX79" fmla="*/ 2029293 w 6796026"/>
              <a:gd name="connsiteY79" fmla="*/ 2243666 h 3505200"/>
              <a:gd name="connsiteX80" fmla="*/ 2080093 w 6796026"/>
              <a:gd name="connsiteY80" fmla="*/ 2269066 h 3505200"/>
              <a:gd name="connsiteX81" fmla="*/ 2164759 w 6796026"/>
              <a:gd name="connsiteY81" fmla="*/ 2294466 h 3505200"/>
              <a:gd name="connsiteX82" fmla="*/ 2198626 w 6796026"/>
              <a:gd name="connsiteY82" fmla="*/ 2311400 h 3505200"/>
              <a:gd name="connsiteX83" fmla="*/ 2308693 w 6796026"/>
              <a:gd name="connsiteY83" fmla="*/ 2336800 h 3505200"/>
              <a:gd name="connsiteX84" fmla="*/ 2384893 w 6796026"/>
              <a:gd name="connsiteY84" fmla="*/ 2362200 h 3505200"/>
              <a:gd name="connsiteX85" fmla="*/ 2469559 w 6796026"/>
              <a:gd name="connsiteY85" fmla="*/ 2387600 h 3505200"/>
              <a:gd name="connsiteX86" fmla="*/ 2520359 w 6796026"/>
              <a:gd name="connsiteY86" fmla="*/ 2413000 h 3505200"/>
              <a:gd name="connsiteX87" fmla="*/ 2571159 w 6796026"/>
              <a:gd name="connsiteY87" fmla="*/ 2421466 h 3505200"/>
              <a:gd name="connsiteX88" fmla="*/ 2613493 w 6796026"/>
              <a:gd name="connsiteY88" fmla="*/ 2438400 h 3505200"/>
              <a:gd name="connsiteX89" fmla="*/ 2664293 w 6796026"/>
              <a:gd name="connsiteY89" fmla="*/ 2455333 h 3505200"/>
              <a:gd name="connsiteX90" fmla="*/ 2774359 w 6796026"/>
              <a:gd name="connsiteY90" fmla="*/ 2514600 h 3505200"/>
              <a:gd name="connsiteX91" fmla="*/ 2799759 w 6796026"/>
              <a:gd name="connsiteY91" fmla="*/ 2531533 h 3505200"/>
              <a:gd name="connsiteX92" fmla="*/ 2875959 w 6796026"/>
              <a:gd name="connsiteY92" fmla="*/ 2556933 h 3505200"/>
              <a:gd name="connsiteX93" fmla="*/ 2960626 w 6796026"/>
              <a:gd name="connsiteY93" fmla="*/ 2590800 h 3505200"/>
              <a:gd name="connsiteX94" fmla="*/ 2994493 w 6796026"/>
              <a:gd name="connsiteY94" fmla="*/ 2607733 h 3505200"/>
              <a:gd name="connsiteX95" fmla="*/ 3045293 w 6796026"/>
              <a:gd name="connsiteY95" fmla="*/ 2616200 h 3505200"/>
              <a:gd name="connsiteX96" fmla="*/ 3096093 w 6796026"/>
              <a:gd name="connsiteY96" fmla="*/ 2633133 h 3505200"/>
              <a:gd name="connsiteX97" fmla="*/ 3214626 w 6796026"/>
              <a:gd name="connsiteY97" fmla="*/ 2658533 h 3505200"/>
              <a:gd name="connsiteX98" fmla="*/ 3256959 w 6796026"/>
              <a:gd name="connsiteY98" fmla="*/ 2675466 h 3505200"/>
              <a:gd name="connsiteX99" fmla="*/ 3290826 w 6796026"/>
              <a:gd name="connsiteY99" fmla="*/ 2692400 h 3505200"/>
              <a:gd name="connsiteX100" fmla="*/ 3341626 w 6796026"/>
              <a:gd name="connsiteY100" fmla="*/ 2700866 h 3505200"/>
              <a:gd name="connsiteX101" fmla="*/ 3383959 w 6796026"/>
              <a:gd name="connsiteY101" fmla="*/ 2726266 h 3505200"/>
              <a:gd name="connsiteX102" fmla="*/ 3451693 w 6796026"/>
              <a:gd name="connsiteY102" fmla="*/ 2751666 h 3505200"/>
              <a:gd name="connsiteX103" fmla="*/ 3485559 w 6796026"/>
              <a:gd name="connsiteY103" fmla="*/ 2777066 h 3505200"/>
              <a:gd name="connsiteX104" fmla="*/ 3510959 w 6796026"/>
              <a:gd name="connsiteY104" fmla="*/ 2785533 h 3505200"/>
              <a:gd name="connsiteX105" fmla="*/ 3544826 w 6796026"/>
              <a:gd name="connsiteY105" fmla="*/ 2802466 h 3505200"/>
              <a:gd name="connsiteX106" fmla="*/ 3654893 w 6796026"/>
              <a:gd name="connsiteY106" fmla="*/ 2827866 h 3505200"/>
              <a:gd name="connsiteX107" fmla="*/ 3773426 w 6796026"/>
              <a:gd name="connsiteY107" fmla="*/ 2853266 h 3505200"/>
              <a:gd name="connsiteX108" fmla="*/ 3798826 w 6796026"/>
              <a:gd name="connsiteY108" fmla="*/ 2870200 h 3505200"/>
              <a:gd name="connsiteX109" fmla="*/ 3900426 w 6796026"/>
              <a:gd name="connsiteY109" fmla="*/ 2878666 h 3505200"/>
              <a:gd name="connsiteX110" fmla="*/ 3968159 w 6796026"/>
              <a:gd name="connsiteY110" fmla="*/ 2887133 h 3505200"/>
              <a:gd name="connsiteX111" fmla="*/ 4010493 w 6796026"/>
              <a:gd name="connsiteY111" fmla="*/ 2895600 h 3505200"/>
              <a:gd name="connsiteX112" fmla="*/ 4137493 w 6796026"/>
              <a:gd name="connsiteY112" fmla="*/ 2904066 h 3505200"/>
              <a:gd name="connsiteX113" fmla="*/ 4239093 w 6796026"/>
              <a:gd name="connsiteY113" fmla="*/ 2921000 h 3505200"/>
              <a:gd name="connsiteX114" fmla="*/ 4467693 w 6796026"/>
              <a:gd name="connsiteY114" fmla="*/ 2929466 h 3505200"/>
              <a:gd name="connsiteX115" fmla="*/ 4662426 w 6796026"/>
              <a:gd name="connsiteY115" fmla="*/ 2937933 h 3505200"/>
              <a:gd name="connsiteX116" fmla="*/ 4755559 w 6796026"/>
              <a:gd name="connsiteY116" fmla="*/ 2946400 h 3505200"/>
              <a:gd name="connsiteX117" fmla="*/ 4840226 w 6796026"/>
              <a:gd name="connsiteY117" fmla="*/ 2971800 h 3505200"/>
              <a:gd name="connsiteX118" fmla="*/ 4967226 w 6796026"/>
              <a:gd name="connsiteY118" fmla="*/ 2988733 h 3505200"/>
              <a:gd name="connsiteX119" fmla="*/ 5255093 w 6796026"/>
              <a:gd name="connsiteY119" fmla="*/ 3005666 h 3505200"/>
              <a:gd name="connsiteX120" fmla="*/ 5280493 w 6796026"/>
              <a:gd name="connsiteY120" fmla="*/ 3014133 h 3505200"/>
              <a:gd name="connsiteX121" fmla="*/ 5305893 w 6796026"/>
              <a:gd name="connsiteY121" fmla="*/ 3031066 h 3505200"/>
              <a:gd name="connsiteX122" fmla="*/ 5348226 w 6796026"/>
              <a:gd name="connsiteY122" fmla="*/ 3039533 h 3505200"/>
              <a:gd name="connsiteX123" fmla="*/ 5382093 w 6796026"/>
              <a:gd name="connsiteY123" fmla="*/ 3056466 h 3505200"/>
              <a:gd name="connsiteX124" fmla="*/ 5415959 w 6796026"/>
              <a:gd name="connsiteY124" fmla="*/ 3064933 h 3505200"/>
              <a:gd name="connsiteX125" fmla="*/ 5441359 w 6796026"/>
              <a:gd name="connsiteY125" fmla="*/ 3073400 h 3505200"/>
              <a:gd name="connsiteX126" fmla="*/ 5517559 w 6796026"/>
              <a:gd name="connsiteY126" fmla="*/ 3107266 h 3505200"/>
              <a:gd name="connsiteX127" fmla="*/ 5542959 w 6796026"/>
              <a:gd name="connsiteY127" fmla="*/ 3115733 h 3505200"/>
              <a:gd name="connsiteX128" fmla="*/ 5602226 w 6796026"/>
              <a:gd name="connsiteY128" fmla="*/ 3158066 h 3505200"/>
              <a:gd name="connsiteX129" fmla="*/ 5627626 w 6796026"/>
              <a:gd name="connsiteY129" fmla="*/ 3166533 h 3505200"/>
              <a:gd name="connsiteX130" fmla="*/ 5653026 w 6796026"/>
              <a:gd name="connsiteY130" fmla="*/ 3183466 h 3505200"/>
              <a:gd name="connsiteX131" fmla="*/ 5678426 w 6796026"/>
              <a:gd name="connsiteY131" fmla="*/ 3191933 h 3505200"/>
              <a:gd name="connsiteX132" fmla="*/ 5703826 w 6796026"/>
              <a:gd name="connsiteY132" fmla="*/ 3208866 h 3505200"/>
              <a:gd name="connsiteX133" fmla="*/ 5754626 w 6796026"/>
              <a:gd name="connsiteY133" fmla="*/ 3217333 h 3505200"/>
              <a:gd name="connsiteX134" fmla="*/ 5788493 w 6796026"/>
              <a:gd name="connsiteY134" fmla="*/ 3234266 h 3505200"/>
              <a:gd name="connsiteX135" fmla="*/ 5805426 w 6796026"/>
              <a:gd name="connsiteY135" fmla="*/ 3251200 h 3505200"/>
              <a:gd name="connsiteX136" fmla="*/ 5907026 w 6796026"/>
              <a:gd name="connsiteY136" fmla="*/ 3268133 h 3505200"/>
              <a:gd name="connsiteX137" fmla="*/ 5932426 w 6796026"/>
              <a:gd name="connsiteY137" fmla="*/ 3285066 h 3505200"/>
              <a:gd name="connsiteX138" fmla="*/ 6093293 w 6796026"/>
              <a:gd name="connsiteY138" fmla="*/ 3302000 h 3505200"/>
              <a:gd name="connsiteX139" fmla="*/ 6152559 w 6796026"/>
              <a:gd name="connsiteY139" fmla="*/ 3318933 h 3505200"/>
              <a:gd name="connsiteX140" fmla="*/ 6194893 w 6796026"/>
              <a:gd name="connsiteY140" fmla="*/ 3335866 h 3505200"/>
              <a:gd name="connsiteX141" fmla="*/ 6220293 w 6796026"/>
              <a:gd name="connsiteY141" fmla="*/ 3344333 h 3505200"/>
              <a:gd name="connsiteX142" fmla="*/ 6254159 w 6796026"/>
              <a:gd name="connsiteY142" fmla="*/ 3361266 h 3505200"/>
              <a:gd name="connsiteX143" fmla="*/ 6304959 w 6796026"/>
              <a:gd name="connsiteY143" fmla="*/ 3386666 h 3505200"/>
              <a:gd name="connsiteX144" fmla="*/ 6389626 w 6796026"/>
              <a:gd name="connsiteY144" fmla="*/ 3403600 h 3505200"/>
              <a:gd name="connsiteX145" fmla="*/ 6491226 w 6796026"/>
              <a:gd name="connsiteY145" fmla="*/ 3420533 h 3505200"/>
              <a:gd name="connsiteX146" fmla="*/ 6516626 w 6796026"/>
              <a:gd name="connsiteY146" fmla="*/ 3429000 h 3505200"/>
              <a:gd name="connsiteX147" fmla="*/ 6550493 w 6796026"/>
              <a:gd name="connsiteY147" fmla="*/ 3437466 h 3505200"/>
              <a:gd name="connsiteX148" fmla="*/ 6601293 w 6796026"/>
              <a:gd name="connsiteY148" fmla="*/ 3454400 h 3505200"/>
              <a:gd name="connsiteX149" fmla="*/ 6626693 w 6796026"/>
              <a:gd name="connsiteY149" fmla="*/ 3462866 h 3505200"/>
              <a:gd name="connsiteX150" fmla="*/ 6711359 w 6796026"/>
              <a:gd name="connsiteY150" fmla="*/ 3479800 h 3505200"/>
              <a:gd name="connsiteX151" fmla="*/ 6762159 w 6796026"/>
              <a:gd name="connsiteY151" fmla="*/ 3496733 h 3505200"/>
              <a:gd name="connsiteX152" fmla="*/ 6787559 w 6796026"/>
              <a:gd name="connsiteY152" fmla="*/ 3505200 h 3505200"/>
              <a:gd name="connsiteX153" fmla="*/ 6796026 w 6796026"/>
              <a:gd name="connsiteY153" fmla="*/ 3471333 h 3505200"/>
              <a:gd name="connsiteX154" fmla="*/ 6787559 w 6796026"/>
              <a:gd name="connsiteY154" fmla="*/ 3437466 h 3505200"/>
              <a:gd name="connsiteX155" fmla="*/ 6779093 w 6796026"/>
              <a:gd name="connsiteY155" fmla="*/ 3412066 h 3505200"/>
              <a:gd name="connsiteX156" fmla="*/ 6736759 w 6796026"/>
              <a:gd name="connsiteY156" fmla="*/ 3361266 h 3505200"/>
              <a:gd name="connsiteX157" fmla="*/ 6711359 w 6796026"/>
              <a:gd name="connsiteY157" fmla="*/ 3276600 h 3505200"/>
              <a:gd name="connsiteX158" fmla="*/ 6685959 w 6796026"/>
              <a:gd name="connsiteY158" fmla="*/ 3107266 h 3505200"/>
              <a:gd name="connsiteX159" fmla="*/ 6677493 w 6796026"/>
              <a:gd name="connsiteY159" fmla="*/ 3039533 h 3505200"/>
              <a:gd name="connsiteX160" fmla="*/ 6364226 w 6796026"/>
              <a:gd name="connsiteY160" fmla="*/ 3014133 h 3505200"/>
              <a:gd name="connsiteX161" fmla="*/ 6313426 w 6796026"/>
              <a:gd name="connsiteY161" fmla="*/ 3005666 h 3505200"/>
              <a:gd name="connsiteX162" fmla="*/ 6245693 w 6796026"/>
              <a:gd name="connsiteY162" fmla="*/ 2988733 h 3505200"/>
              <a:gd name="connsiteX163" fmla="*/ 6144093 w 6796026"/>
              <a:gd name="connsiteY163" fmla="*/ 2980266 h 3505200"/>
              <a:gd name="connsiteX164" fmla="*/ 6101759 w 6796026"/>
              <a:gd name="connsiteY164" fmla="*/ 2971800 h 3505200"/>
              <a:gd name="connsiteX165" fmla="*/ 6025559 w 6796026"/>
              <a:gd name="connsiteY165" fmla="*/ 2963333 h 3505200"/>
              <a:gd name="connsiteX166" fmla="*/ 5991693 w 6796026"/>
              <a:gd name="connsiteY166" fmla="*/ 2946400 h 3505200"/>
              <a:gd name="connsiteX167" fmla="*/ 5940893 w 6796026"/>
              <a:gd name="connsiteY167" fmla="*/ 2937933 h 3505200"/>
              <a:gd name="connsiteX168" fmla="*/ 5881626 w 6796026"/>
              <a:gd name="connsiteY168" fmla="*/ 2912533 h 3505200"/>
              <a:gd name="connsiteX169" fmla="*/ 5737693 w 6796026"/>
              <a:gd name="connsiteY169" fmla="*/ 2887133 h 3505200"/>
              <a:gd name="connsiteX170" fmla="*/ 5661493 w 6796026"/>
              <a:gd name="connsiteY170" fmla="*/ 2861733 h 3505200"/>
              <a:gd name="connsiteX171" fmla="*/ 5636093 w 6796026"/>
              <a:gd name="connsiteY171" fmla="*/ 2853266 h 3505200"/>
              <a:gd name="connsiteX172" fmla="*/ 5610693 w 6796026"/>
              <a:gd name="connsiteY172" fmla="*/ 2844800 h 3505200"/>
              <a:gd name="connsiteX173" fmla="*/ 5542959 w 6796026"/>
              <a:gd name="connsiteY173" fmla="*/ 2810933 h 3505200"/>
              <a:gd name="connsiteX174" fmla="*/ 5500626 w 6796026"/>
              <a:gd name="connsiteY174" fmla="*/ 2794000 h 3505200"/>
              <a:gd name="connsiteX175" fmla="*/ 5441359 w 6796026"/>
              <a:gd name="connsiteY175" fmla="*/ 2760133 h 3505200"/>
              <a:gd name="connsiteX176" fmla="*/ 5390559 w 6796026"/>
              <a:gd name="connsiteY176" fmla="*/ 2743200 h 3505200"/>
              <a:gd name="connsiteX177" fmla="*/ 5365159 w 6796026"/>
              <a:gd name="connsiteY177" fmla="*/ 2726266 h 3505200"/>
              <a:gd name="connsiteX178" fmla="*/ 5322826 w 6796026"/>
              <a:gd name="connsiteY178" fmla="*/ 2709333 h 3505200"/>
              <a:gd name="connsiteX179" fmla="*/ 5297426 w 6796026"/>
              <a:gd name="connsiteY179" fmla="*/ 2700866 h 3505200"/>
              <a:gd name="connsiteX180" fmla="*/ 5272026 w 6796026"/>
              <a:gd name="connsiteY180" fmla="*/ 2683933 h 3505200"/>
              <a:gd name="connsiteX181" fmla="*/ 5187359 w 6796026"/>
              <a:gd name="connsiteY181" fmla="*/ 2667000 h 3505200"/>
              <a:gd name="connsiteX182" fmla="*/ 5128093 w 6796026"/>
              <a:gd name="connsiteY182" fmla="*/ 2650066 h 3505200"/>
              <a:gd name="connsiteX183" fmla="*/ 5077293 w 6796026"/>
              <a:gd name="connsiteY183" fmla="*/ 2641600 h 3505200"/>
              <a:gd name="connsiteX184" fmla="*/ 5043426 w 6796026"/>
              <a:gd name="connsiteY184" fmla="*/ 2633133 h 3505200"/>
              <a:gd name="connsiteX185" fmla="*/ 5001093 w 6796026"/>
              <a:gd name="connsiteY185" fmla="*/ 2624666 h 3505200"/>
              <a:gd name="connsiteX186" fmla="*/ 4975693 w 6796026"/>
              <a:gd name="connsiteY186" fmla="*/ 2607733 h 3505200"/>
              <a:gd name="connsiteX187" fmla="*/ 4882559 w 6796026"/>
              <a:gd name="connsiteY187" fmla="*/ 2590800 h 3505200"/>
              <a:gd name="connsiteX188" fmla="*/ 4814826 w 6796026"/>
              <a:gd name="connsiteY188" fmla="*/ 2582333 h 3505200"/>
              <a:gd name="connsiteX189" fmla="*/ 4764026 w 6796026"/>
              <a:gd name="connsiteY189" fmla="*/ 2573866 h 3505200"/>
              <a:gd name="connsiteX190" fmla="*/ 4687826 w 6796026"/>
              <a:gd name="connsiteY190" fmla="*/ 2565400 h 3505200"/>
              <a:gd name="connsiteX191" fmla="*/ 4594693 w 6796026"/>
              <a:gd name="connsiteY191" fmla="*/ 2540000 h 3505200"/>
              <a:gd name="connsiteX192" fmla="*/ 4560826 w 6796026"/>
              <a:gd name="connsiteY192" fmla="*/ 2531533 h 3505200"/>
              <a:gd name="connsiteX193" fmla="*/ 4518493 w 6796026"/>
              <a:gd name="connsiteY193" fmla="*/ 2523066 h 3505200"/>
              <a:gd name="connsiteX194" fmla="*/ 4467693 w 6796026"/>
              <a:gd name="connsiteY194" fmla="*/ 2506133 h 3505200"/>
              <a:gd name="connsiteX195" fmla="*/ 4391493 w 6796026"/>
              <a:gd name="connsiteY195" fmla="*/ 2497666 h 3505200"/>
              <a:gd name="connsiteX196" fmla="*/ 4366093 w 6796026"/>
              <a:gd name="connsiteY196" fmla="*/ 2480733 h 3505200"/>
              <a:gd name="connsiteX197" fmla="*/ 4272959 w 6796026"/>
              <a:gd name="connsiteY197" fmla="*/ 2446866 h 3505200"/>
              <a:gd name="connsiteX198" fmla="*/ 4230626 w 6796026"/>
              <a:gd name="connsiteY198" fmla="*/ 2429933 h 3505200"/>
              <a:gd name="connsiteX199" fmla="*/ 4196759 w 6796026"/>
              <a:gd name="connsiteY199" fmla="*/ 2413000 h 3505200"/>
              <a:gd name="connsiteX200" fmla="*/ 4154426 w 6796026"/>
              <a:gd name="connsiteY200" fmla="*/ 2396066 h 3505200"/>
              <a:gd name="connsiteX201" fmla="*/ 4129026 w 6796026"/>
              <a:gd name="connsiteY201" fmla="*/ 2379133 h 3505200"/>
              <a:gd name="connsiteX202" fmla="*/ 4061293 w 6796026"/>
              <a:gd name="connsiteY202" fmla="*/ 2370666 h 3505200"/>
              <a:gd name="connsiteX203" fmla="*/ 3985093 w 6796026"/>
              <a:gd name="connsiteY203" fmla="*/ 2336800 h 3505200"/>
              <a:gd name="connsiteX204" fmla="*/ 3959693 w 6796026"/>
              <a:gd name="connsiteY204" fmla="*/ 2328333 h 3505200"/>
              <a:gd name="connsiteX205" fmla="*/ 3934293 w 6796026"/>
              <a:gd name="connsiteY205" fmla="*/ 2319866 h 3505200"/>
              <a:gd name="connsiteX206" fmla="*/ 3824226 w 6796026"/>
              <a:gd name="connsiteY206" fmla="*/ 2286000 h 3505200"/>
              <a:gd name="connsiteX207" fmla="*/ 3781893 w 6796026"/>
              <a:gd name="connsiteY207" fmla="*/ 2269066 h 3505200"/>
              <a:gd name="connsiteX208" fmla="*/ 3714159 w 6796026"/>
              <a:gd name="connsiteY208" fmla="*/ 2235200 h 3505200"/>
              <a:gd name="connsiteX209" fmla="*/ 3663359 w 6796026"/>
              <a:gd name="connsiteY209" fmla="*/ 2226733 h 3505200"/>
              <a:gd name="connsiteX210" fmla="*/ 3612559 w 6796026"/>
              <a:gd name="connsiteY210" fmla="*/ 2192866 h 3505200"/>
              <a:gd name="connsiteX211" fmla="*/ 3561759 w 6796026"/>
              <a:gd name="connsiteY211" fmla="*/ 2175933 h 3505200"/>
              <a:gd name="connsiteX212" fmla="*/ 3519426 w 6796026"/>
              <a:gd name="connsiteY212" fmla="*/ 2159000 h 3505200"/>
              <a:gd name="connsiteX213" fmla="*/ 3400893 w 6796026"/>
              <a:gd name="connsiteY213" fmla="*/ 2142066 h 3505200"/>
              <a:gd name="connsiteX214" fmla="*/ 3307759 w 6796026"/>
              <a:gd name="connsiteY214" fmla="*/ 2133600 h 3505200"/>
              <a:gd name="connsiteX215" fmla="*/ 3231559 w 6796026"/>
              <a:gd name="connsiteY215" fmla="*/ 2108200 h 3505200"/>
              <a:gd name="connsiteX216" fmla="*/ 3189226 w 6796026"/>
              <a:gd name="connsiteY216" fmla="*/ 2099733 h 3505200"/>
              <a:gd name="connsiteX217" fmla="*/ 3155359 w 6796026"/>
              <a:gd name="connsiteY217" fmla="*/ 2082800 h 3505200"/>
              <a:gd name="connsiteX218" fmla="*/ 3113026 w 6796026"/>
              <a:gd name="connsiteY218" fmla="*/ 2074333 h 3505200"/>
              <a:gd name="connsiteX219" fmla="*/ 3036826 w 6796026"/>
              <a:gd name="connsiteY219" fmla="*/ 2057400 h 3505200"/>
              <a:gd name="connsiteX220" fmla="*/ 2909826 w 6796026"/>
              <a:gd name="connsiteY220" fmla="*/ 2032000 h 3505200"/>
              <a:gd name="connsiteX221" fmla="*/ 2842093 w 6796026"/>
              <a:gd name="connsiteY221" fmla="*/ 2006600 h 3505200"/>
              <a:gd name="connsiteX222" fmla="*/ 2799759 w 6796026"/>
              <a:gd name="connsiteY222" fmla="*/ 1989666 h 3505200"/>
              <a:gd name="connsiteX223" fmla="*/ 2723559 w 6796026"/>
              <a:gd name="connsiteY223" fmla="*/ 1972733 h 3505200"/>
              <a:gd name="connsiteX224" fmla="*/ 2647359 w 6796026"/>
              <a:gd name="connsiteY224" fmla="*/ 1947333 h 3505200"/>
              <a:gd name="connsiteX225" fmla="*/ 2613493 w 6796026"/>
              <a:gd name="connsiteY225" fmla="*/ 1930400 h 3505200"/>
              <a:gd name="connsiteX226" fmla="*/ 2545759 w 6796026"/>
              <a:gd name="connsiteY226" fmla="*/ 1896533 h 3505200"/>
              <a:gd name="connsiteX227" fmla="*/ 2461093 w 6796026"/>
              <a:gd name="connsiteY227" fmla="*/ 1879600 h 3505200"/>
              <a:gd name="connsiteX228" fmla="*/ 2435693 w 6796026"/>
              <a:gd name="connsiteY228" fmla="*/ 1871133 h 3505200"/>
              <a:gd name="connsiteX229" fmla="*/ 2325626 w 6796026"/>
              <a:gd name="connsiteY229" fmla="*/ 1845733 h 3505200"/>
              <a:gd name="connsiteX230" fmla="*/ 2232493 w 6796026"/>
              <a:gd name="connsiteY230" fmla="*/ 1837266 h 3505200"/>
              <a:gd name="connsiteX231" fmla="*/ 2020826 w 6796026"/>
              <a:gd name="connsiteY231" fmla="*/ 1811866 h 3505200"/>
              <a:gd name="connsiteX232" fmla="*/ 1970026 w 6796026"/>
              <a:gd name="connsiteY232" fmla="*/ 1794933 h 3505200"/>
              <a:gd name="connsiteX233" fmla="*/ 1910759 w 6796026"/>
              <a:gd name="connsiteY233" fmla="*/ 1786466 h 3505200"/>
              <a:gd name="connsiteX234" fmla="*/ 1868426 w 6796026"/>
              <a:gd name="connsiteY234" fmla="*/ 1778000 h 3505200"/>
              <a:gd name="connsiteX235" fmla="*/ 1826093 w 6796026"/>
              <a:gd name="connsiteY235" fmla="*/ 1761066 h 3505200"/>
              <a:gd name="connsiteX236" fmla="*/ 1792226 w 6796026"/>
              <a:gd name="connsiteY236" fmla="*/ 1752600 h 3505200"/>
              <a:gd name="connsiteX237" fmla="*/ 1834559 w 6796026"/>
              <a:gd name="connsiteY237" fmla="*/ 1744133 h 3505200"/>
              <a:gd name="connsiteX238" fmla="*/ 1885359 w 6796026"/>
              <a:gd name="connsiteY238" fmla="*/ 1735666 h 3505200"/>
              <a:gd name="connsiteX239" fmla="*/ 1910759 w 6796026"/>
              <a:gd name="connsiteY239" fmla="*/ 1718733 h 3505200"/>
              <a:gd name="connsiteX240" fmla="*/ 1978493 w 6796026"/>
              <a:gd name="connsiteY240" fmla="*/ 1710266 h 3505200"/>
              <a:gd name="connsiteX241" fmla="*/ 2037759 w 6796026"/>
              <a:gd name="connsiteY241" fmla="*/ 1701800 h 3505200"/>
              <a:gd name="connsiteX242" fmla="*/ 2063159 w 6796026"/>
              <a:gd name="connsiteY242" fmla="*/ 1693333 h 3505200"/>
              <a:gd name="connsiteX243" fmla="*/ 2190159 w 6796026"/>
              <a:gd name="connsiteY243" fmla="*/ 1676400 h 3505200"/>
              <a:gd name="connsiteX244" fmla="*/ 2224026 w 6796026"/>
              <a:gd name="connsiteY244" fmla="*/ 1667933 h 3505200"/>
              <a:gd name="connsiteX245" fmla="*/ 2300226 w 6796026"/>
              <a:gd name="connsiteY245" fmla="*/ 1659466 h 3505200"/>
              <a:gd name="connsiteX246" fmla="*/ 2334093 w 6796026"/>
              <a:gd name="connsiteY246" fmla="*/ 1642533 h 3505200"/>
              <a:gd name="connsiteX247" fmla="*/ 2359493 w 6796026"/>
              <a:gd name="connsiteY247" fmla="*/ 1634066 h 3505200"/>
              <a:gd name="connsiteX248" fmla="*/ 2486493 w 6796026"/>
              <a:gd name="connsiteY248" fmla="*/ 1617133 h 3505200"/>
              <a:gd name="connsiteX249" fmla="*/ 2528826 w 6796026"/>
              <a:gd name="connsiteY249" fmla="*/ 1608666 h 3505200"/>
              <a:gd name="connsiteX250" fmla="*/ 2554226 w 6796026"/>
              <a:gd name="connsiteY250" fmla="*/ 1591733 h 3505200"/>
              <a:gd name="connsiteX251" fmla="*/ 2698159 w 6796026"/>
              <a:gd name="connsiteY251" fmla="*/ 1583266 h 3505200"/>
              <a:gd name="connsiteX252" fmla="*/ 2765893 w 6796026"/>
              <a:gd name="connsiteY252" fmla="*/ 1574800 h 3505200"/>
              <a:gd name="connsiteX253" fmla="*/ 2791293 w 6796026"/>
              <a:gd name="connsiteY253" fmla="*/ 1566333 h 3505200"/>
              <a:gd name="connsiteX254" fmla="*/ 2825159 w 6796026"/>
              <a:gd name="connsiteY254" fmla="*/ 1557866 h 3505200"/>
              <a:gd name="connsiteX255" fmla="*/ 2867493 w 6796026"/>
              <a:gd name="connsiteY255" fmla="*/ 1540933 h 3505200"/>
              <a:gd name="connsiteX256" fmla="*/ 2943693 w 6796026"/>
              <a:gd name="connsiteY256" fmla="*/ 1524000 h 3505200"/>
              <a:gd name="connsiteX257" fmla="*/ 2977559 w 6796026"/>
              <a:gd name="connsiteY257" fmla="*/ 1507066 h 3505200"/>
              <a:gd name="connsiteX258" fmla="*/ 3036826 w 6796026"/>
              <a:gd name="connsiteY258" fmla="*/ 1490133 h 3505200"/>
              <a:gd name="connsiteX259" fmla="*/ 3113026 w 6796026"/>
              <a:gd name="connsiteY259" fmla="*/ 1464733 h 3505200"/>
              <a:gd name="connsiteX260" fmla="*/ 3138426 w 6796026"/>
              <a:gd name="connsiteY260" fmla="*/ 1456266 h 3505200"/>
              <a:gd name="connsiteX261" fmla="*/ 3163826 w 6796026"/>
              <a:gd name="connsiteY261" fmla="*/ 1447800 h 3505200"/>
              <a:gd name="connsiteX262" fmla="*/ 3231559 w 6796026"/>
              <a:gd name="connsiteY262" fmla="*/ 1422400 h 3505200"/>
              <a:gd name="connsiteX263" fmla="*/ 3282359 w 6796026"/>
              <a:gd name="connsiteY263" fmla="*/ 1405466 h 3505200"/>
              <a:gd name="connsiteX264" fmla="*/ 3316226 w 6796026"/>
              <a:gd name="connsiteY264" fmla="*/ 1388533 h 3505200"/>
              <a:gd name="connsiteX265" fmla="*/ 3358559 w 6796026"/>
              <a:gd name="connsiteY265" fmla="*/ 1371600 h 3505200"/>
              <a:gd name="connsiteX266" fmla="*/ 3392426 w 6796026"/>
              <a:gd name="connsiteY266" fmla="*/ 1354666 h 3505200"/>
              <a:gd name="connsiteX267" fmla="*/ 3434759 w 6796026"/>
              <a:gd name="connsiteY267" fmla="*/ 1346200 h 3505200"/>
              <a:gd name="connsiteX268" fmla="*/ 3451693 w 6796026"/>
              <a:gd name="connsiteY268" fmla="*/ 1329266 h 3505200"/>
              <a:gd name="connsiteX269" fmla="*/ 3502493 w 6796026"/>
              <a:gd name="connsiteY269" fmla="*/ 1312333 h 3505200"/>
              <a:gd name="connsiteX270" fmla="*/ 3595626 w 6796026"/>
              <a:gd name="connsiteY270" fmla="*/ 1286933 h 3505200"/>
              <a:gd name="connsiteX271" fmla="*/ 3637959 w 6796026"/>
              <a:gd name="connsiteY271" fmla="*/ 1270000 h 3505200"/>
              <a:gd name="connsiteX272" fmla="*/ 3688759 w 6796026"/>
              <a:gd name="connsiteY272" fmla="*/ 1253066 h 3505200"/>
              <a:gd name="connsiteX273" fmla="*/ 3714159 w 6796026"/>
              <a:gd name="connsiteY273" fmla="*/ 1244600 h 3505200"/>
              <a:gd name="connsiteX274" fmla="*/ 3773426 w 6796026"/>
              <a:gd name="connsiteY274" fmla="*/ 1219200 h 3505200"/>
              <a:gd name="connsiteX275" fmla="*/ 3824226 w 6796026"/>
              <a:gd name="connsiteY275" fmla="*/ 1210733 h 3505200"/>
              <a:gd name="connsiteX276" fmla="*/ 3934293 w 6796026"/>
              <a:gd name="connsiteY276" fmla="*/ 1168400 h 3505200"/>
              <a:gd name="connsiteX277" fmla="*/ 4061293 w 6796026"/>
              <a:gd name="connsiteY277" fmla="*/ 1151466 h 3505200"/>
              <a:gd name="connsiteX278" fmla="*/ 4154426 w 6796026"/>
              <a:gd name="connsiteY278" fmla="*/ 1126066 h 3505200"/>
              <a:gd name="connsiteX279" fmla="*/ 4349159 w 6796026"/>
              <a:gd name="connsiteY279" fmla="*/ 1109133 h 3505200"/>
              <a:gd name="connsiteX280" fmla="*/ 4467693 w 6796026"/>
              <a:gd name="connsiteY280" fmla="*/ 1075266 h 3505200"/>
              <a:gd name="connsiteX281" fmla="*/ 4552359 w 6796026"/>
              <a:gd name="connsiteY281" fmla="*/ 1066800 h 3505200"/>
              <a:gd name="connsiteX282" fmla="*/ 4637026 w 6796026"/>
              <a:gd name="connsiteY282" fmla="*/ 1041400 h 3505200"/>
              <a:gd name="connsiteX283" fmla="*/ 4764026 w 6796026"/>
              <a:gd name="connsiteY283" fmla="*/ 1016000 h 3505200"/>
              <a:gd name="connsiteX284" fmla="*/ 4857159 w 6796026"/>
              <a:gd name="connsiteY284" fmla="*/ 1007533 h 3505200"/>
              <a:gd name="connsiteX285" fmla="*/ 4933359 w 6796026"/>
              <a:gd name="connsiteY285" fmla="*/ 990600 h 3505200"/>
              <a:gd name="connsiteX286" fmla="*/ 5043426 w 6796026"/>
              <a:gd name="connsiteY286" fmla="*/ 973666 h 3505200"/>
              <a:gd name="connsiteX287" fmla="*/ 5077293 w 6796026"/>
              <a:gd name="connsiteY287" fmla="*/ 965200 h 3505200"/>
              <a:gd name="connsiteX288" fmla="*/ 5195826 w 6796026"/>
              <a:gd name="connsiteY288" fmla="*/ 939800 h 3505200"/>
              <a:gd name="connsiteX289" fmla="*/ 5255093 w 6796026"/>
              <a:gd name="connsiteY289" fmla="*/ 914400 h 3505200"/>
              <a:gd name="connsiteX290" fmla="*/ 5297426 w 6796026"/>
              <a:gd name="connsiteY290" fmla="*/ 897466 h 3505200"/>
              <a:gd name="connsiteX291" fmla="*/ 5331293 w 6796026"/>
              <a:gd name="connsiteY291" fmla="*/ 889000 h 3505200"/>
              <a:gd name="connsiteX292" fmla="*/ 5382093 w 6796026"/>
              <a:gd name="connsiteY292" fmla="*/ 863600 h 3505200"/>
              <a:gd name="connsiteX293" fmla="*/ 5415959 w 6796026"/>
              <a:gd name="connsiteY293" fmla="*/ 855133 h 3505200"/>
              <a:gd name="connsiteX294" fmla="*/ 5492159 w 6796026"/>
              <a:gd name="connsiteY294" fmla="*/ 838200 h 3505200"/>
              <a:gd name="connsiteX295" fmla="*/ 5517559 w 6796026"/>
              <a:gd name="connsiteY295" fmla="*/ 829733 h 3505200"/>
              <a:gd name="connsiteX296" fmla="*/ 5551426 w 6796026"/>
              <a:gd name="connsiteY296" fmla="*/ 821266 h 3505200"/>
              <a:gd name="connsiteX297" fmla="*/ 5585293 w 6796026"/>
              <a:gd name="connsiteY297" fmla="*/ 795866 h 3505200"/>
              <a:gd name="connsiteX298" fmla="*/ 5720759 w 6796026"/>
              <a:gd name="connsiteY298" fmla="*/ 787400 h 3505200"/>
              <a:gd name="connsiteX299" fmla="*/ 5796959 w 6796026"/>
              <a:gd name="connsiteY299" fmla="*/ 778933 h 3505200"/>
              <a:gd name="connsiteX300" fmla="*/ 5881626 w 6796026"/>
              <a:gd name="connsiteY300" fmla="*/ 770466 h 3505200"/>
              <a:gd name="connsiteX301" fmla="*/ 5932426 w 6796026"/>
              <a:gd name="connsiteY301" fmla="*/ 762000 h 3505200"/>
              <a:gd name="connsiteX302" fmla="*/ 5991693 w 6796026"/>
              <a:gd name="connsiteY302" fmla="*/ 753533 h 3505200"/>
              <a:gd name="connsiteX303" fmla="*/ 6034026 w 6796026"/>
              <a:gd name="connsiteY303" fmla="*/ 745066 h 3505200"/>
              <a:gd name="connsiteX304" fmla="*/ 6101759 w 6796026"/>
              <a:gd name="connsiteY304" fmla="*/ 736600 h 3505200"/>
              <a:gd name="connsiteX305" fmla="*/ 6169493 w 6796026"/>
              <a:gd name="connsiteY305" fmla="*/ 719666 h 3505200"/>
              <a:gd name="connsiteX306" fmla="*/ 6245693 w 6796026"/>
              <a:gd name="connsiteY306" fmla="*/ 711200 h 3505200"/>
              <a:gd name="connsiteX307" fmla="*/ 6271093 w 6796026"/>
              <a:gd name="connsiteY307" fmla="*/ 694266 h 3505200"/>
              <a:gd name="connsiteX308" fmla="*/ 6355759 w 6796026"/>
              <a:gd name="connsiteY308" fmla="*/ 677333 h 3505200"/>
              <a:gd name="connsiteX309" fmla="*/ 6389626 w 6796026"/>
              <a:gd name="connsiteY309" fmla="*/ 668866 h 3505200"/>
              <a:gd name="connsiteX310" fmla="*/ 6448893 w 6796026"/>
              <a:gd name="connsiteY310" fmla="*/ 643466 h 3505200"/>
              <a:gd name="connsiteX311" fmla="*/ 6474293 w 6796026"/>
              <a:gd name="connsiteY311" fmla="*/ 626533 h 3505200"/>
              <a:gd name="connsiteX312" fmla="*/ 6558959 w 6796026"/>
              <a:gd name="connsiteY312" fmla="*/ 601133 h 3505200"/>
              <a:gd name="connsiteX313" fmla="*/ 6609759 w 6796026"/>
              <a:gd name="connsiteY313" fmla="*/ 575733 h 3505200"/>
              <a:gd name="connsiteX314" fmla="*/ 6635159 w 6796026"/>
              <a:gd name="connsiteY314" fmla="*/ 558800 h 3505200"/>
              <a:gd name="connsiteX315" fmla="*/ 6711359 w 6796026"/>
              <a:gd name="connsiteY315" fmla="*/ 533400 h 3505200"/>
              <a:gd name="connsiteX316" fmla="*/ 6736759 w 6796026"/>
              <a:gd name="connsiteY316" fmla="*/ 524933 h 3505200"/>
              <a:gd name="connsiteX317" fmla="*/ 6779093 w 6796026"/>
              <a:gd name="connsiteY317" fmla="*/ 491066 h 3505200"/>
              <a:gd name="connsiteX318" fmla="*/ 6770626 w 6796026"/>
              <a:gd name="connsiteY318" fmla="*/ 372533 h 3505200"/>
              <a:gd name="connsiteX319" fmla="*/ 6762159 w 6796026"/>
              <a:gd name="connsiteY319" fmla="*/ 76200 h 3505200"/>
              <a:gd name="connsiteX320" fmla="*/ 6745226 w 6796026"/>
              <a:gd name="connsiteY320" fmla="*/ 0 h 3505200"/>
              <a:gd name="connsiteX321" fmla="*/ 6719826 w 6796026"/>
              <a:gd name="connsiteY321" fmla="*/ 8466 h 3505200"/>
              <a:gd name="connsiteX322" fmla="*/ 6711359 w 6796026"/>
              <a:gd name="connsiteY322" fmla="*/ 33866 h 3505200"/>
              <a:gd name="connsiteX323" fmla="*/ 6719826 w 6796026"/>
              <a:gd name="connsiteY323" fmla="*/ 59266 h 3505200"/>
              <a:gd name="connsiteX0" fmla="*/ 6723587 w 6799787"/>
              <a:gd name="connsiteY0" fmla="*/ 59266 h 3505200"/>
              <a:gd name="connsiteX1" fmla="*/ 6655854 w 6799787"/>
              <a:gd name="connsiteY1" fmla="*/ 84666 h 3505200"/>
              <a:gd name="connsiteX2" fmla="*/ 6545787 w 6799787"/>
              <a:gd name="connsiteY2" fmla="*/ 101600 h 3505200"/>
              <a:gd name="connsiteX3" fmla="*/ 6376454 w 6799787"/>
              <a:gd name="connsiteY3" fmla="*/ 127000 h 3505200"/>
              <a:gd name="connsiteX4" fmla="*/ 6342587 w 6799787"/>
              <a:gd name="connsiteY4" fmla="*/ 135466 h 3505200"/>
              <a:gd name="connsiteX5" fmla="*/ 6257920 w 6799787"/>
              <a:gd name="connsiteY5" fmla="*/ 152400 h 3505200"/>
              <a:gd name="connsiteX6" fmla="*/ 6207120 w 6799787"/>
              <a:gd name="connsiteY6" fmla="*/ 169333 h 3505200"/>
              <a:gd name="connsiteX7" fmla="*/ 6122454 w 6799787"/>
              <a:gd name="connsiteY7" fmla="*/ 177800 h 3505200"/>
              <a:gd name="connsiteX8" fmla="*/ 6105520 w 6799787"/>
              <a:gd name="connsiteY8" fmla="*/ 194733 h 3505200"/>
              <a:gd name="connsiteX9" fmla="*/ 6046254 w 6799787"/>
              <a:gd name="connsiteY9" fmla="*/ 211666 h 3505200"/>
              <a:gd name="connsiteX10" fmla="*/ 5944654 w 6799787"/>
              <a:gd name="connsiteY10" fmla="*/ 237066 h 3505200"/>
              <a:gd name="connsiteX11" fmla="*/ 5859987 w 6799787"/>
              <a:gd name="connsiteY11" fmla="*/ 262466 h 3505200"/>
              <a:gd name="connsiteX12" fmla="*/ 5834587 w 6799787"/>
              <a:gd name="connsiteY12" fmla="*/ 270933 h 3505200"/>
              <a:gd name="connsiteX13" fmla="*/ 5741454 w 6799787"/>
              <a:gd name="connsiteY13" fmla="*/ 287866 h 3505200"/>
              <a:gd name="connsiteX14" fmla="*/ 5707587 w 6799787"/>
              <a:gd name="connsiteY14" fmla="*/ 304800 h 3505200"/>
              <a:gd name="connsiteX15" fmla="*/ 5639854 w 6799787"/>
              <a:gd name="connsiteY15" fmla="*/ 313266 h 3505200"/>
              <a:gd name="connsiteX16" fmla="*/ 5589054 w 6799787"/>
              <a:gd name="connsiteY16" fmla="*/ 321733 h 3505200"/>
              <a:gd name="connsiteX17" fmla="*/ 5563654 w 6799787"/>
              <a:gd name="connsiteY17" fmla="*/ 338666 h 3505200"/>
              <a:gd name="connsiteX18" fmla="*/ 5495920 w 6799787"/>
              <a:gd name="connsiteY18" fmla="*/ 347133 h 3505200"/>
              <a:gd name="connsiteX19" fmla="*/ 5453587 w 6799787"/>
              <a:gd name="connsiteY19" fmla="*/ 355600 h 3505200"/>
              <a:gd name="connsiteX20" fmla="*/ 5309654 w 6799787"/>
              <a:gd name="connsiteY20" fmla="*/ 389466 h 3505200"/>
              <a:gd name="connsiteX21" fmla="*/ 5233454 w 6799787"/>
              <a:gd name="connsiteY21" fmla="*/ 397933 h 3505200"/>
              <a:gd name="connsiteX22" fmla="*/ 5199587 w 6799787"/>
              <a:gd name="connsiteY22" fmla="*/ 406400 h 3505200"/>
              <a:gd name="connsiteX23" fmla="*/ 5055654 w 6799787"/>
              <a:gd name="connsiteY23" fmla="*/ 431800 h 3505200"/>
              <a:gd name="connsiteX24" fmla="*/ 4996387 w 6799787"/>
              <a:gd name="connsiteY24" fmla="*/ 448733 h 3505200"/>
              <a:gd name="connsiteX25" fmla="*/ 4970987 w 6799787"/>
              <a:gd name="connsiteY25" fmla="*/ 457200 h 3505200"/>
              <a:gd name="connsiteX26" fmla="*/ 4903254 w 6799787"/>
              <a:gd name="connsiteY26" fmla="*/ 465666 h 3505200"/>
              <a:gd name="connsiteX27" fmla="*/ 4852454 w 6799787"/>
              <a:gd name="connsiteY27" fmla="*/ 482600 h 3505200"/>
              <a:gd name="connsiteX28" fmla="*/ 4801654 w 6799787"/>
              <a:gd name="connsiteY28" fmla="*/ 491066 h 3505200"/>
              <a:gd name="connsiteX29" fmla="*/ 4776254 w 6799787"/>
              <a:gd name="connsiteY29" fmla="*/ 508000 h 3505200"/>
              <a:gd name="connsiteX30" fmla="*/ 4632320 w 6799787"/>
              <a:gd name="connsiteY30" fmla="*/ 533400 h 3505200"/>
              <a:gd name="connsiteX31" fmla="*/ 4556120 w 6799787"/>
              <a:gd name="connsiteY31" fmla="*/ 567266 h 3505200"/>
              <a:gd name="connsiteX32" fmla="*/ 4530720 w 6799787"/>
              <a:gd name="connsiteY32" fmla="*/ 575733 h 3505200"/>
              <a:gd name="connsiteX33" fmla="*/ 4505320 w 6799787"/>
              <a:gd name="connsiteY33" fmla="*/ 584200 h 3505200"/>
              <a:gd name="connsiteX34" fmla="*/ 4454520 w 6799787"/>
              <a:gd name="connsiteY34" fmla="*/ 592666 h 3505200"/>
              <a:gd name="connsiteX35" fmla="*/ 4429120 w 6799787"/>
              <a:gd name="connsiteY35" fmla="*/ 601133 h 3505200"/>
              <a:gd name="connsiteX36" fmla="*/ 4386787 w 6799787"/>
              <a:gd name="connsiteY36" fmla="*/ 618066 h 3505200"/>
              <a:gd name="connsiteX37" fmla="*/ 4310587 w 6799787"/>
              <a:gd name="connsiteY37" fmla="*/ 626533 h 3505200"/>
              <a:gd name="connsiteX38" fmla="*/ 4242854 w 6799787"/>
              <a:gd name="connsiteY38" fmla="*/ 643466 h 3505200"/>
              <a:gd name="connsiteX39" fmla="*/ 4183587 w 6799787"/>
              <a:gd name="connsiteY39" fmla="*/ 651933 h 3505200"/>
              <a:gd name="connsiteX40" fmla="*/ 3988854 w 6799787"/>
              <a:gd name="connsiteY40" fmla="*/ 685800 h 3505200"/>
              <a:gd name="connsiteX41" fmla="*/ 3878787 w 6799787"/>
              <a:gd name="connsiteY41" fmla="*/ 719666 h 3505200"/>
              <a:gd name="connsiteX42" fmla="*/ 3700987 w 6799787"/>
              <a:gd name="connsiteY42" fmla="*/ 736600 h 3505200"/>
              <a:gd name="connsiteX43" fmla="*/ 3624787 w 6799787"/>
              <a:gd name="connsiteY43" fmla="*/ 745066 h 3505200"/>
              <a:gd name="connsiteX44" fmla="*/ 3573987 w 6799787"/>
              <a:gd name="connsiteY44" fmla="*/ 753533 h 3505200"/>
              <a:gd name="connsiteX45" fmla="*/ 3463920 w 6799787"/>
              <a:gd name="connsiteY45" fmla="*/ 762000 h 3505200"/>
              <a:gd name="connsiteX46" fmla="*/ 3430054 w 6799787"/>
              <a:gd name="connsiteY46" fmla="*/ 770466 h 3505200"/>
              <a:gd name="connsiteX47" fmla="*/ 3345387 w 6799787"/>
              <a:gd name="connsiteY47" fmla="*/ 787400 h 3505200"/>
              <a:gd name="connsiteX48" fmla="*/ 3252254 w 6799787"/>
              <a:gd name="connsiteY48" fmla="*/ 838200 h 3505200"/>
              <a:gd name="connsiteX49" fmla="*/ 3226854 w 6799787"/>
              <a:gd name="connsiteY49" fmla="*/ 846666 h 3505200"/>
              <a:gd name="connsiteX50" fmla="*/ 3192987 w 6799787"/>
              <a:gd name="connsiteY50" fmla="*/ 872066 h 3505200"/>
              <a:gd name="connsiteX51" fmla="*/ 3176054 w 6799787"/>
              <a:gd name="connsiteY51" fmla="*/ 889000 h 3505200"/>
              <a:gd name="connsiteX52" fmla="*/ 3116787 w 6799787"/>
              <a:gd name="connsiteY52" fmla="*/ 931333 h 3505200"/>
              <a:gd name="connsiteX53" fmla="*/ 221187 w 6799787"/>
              <a:gd name="connsiteY53" fmla="*/ 1769533 h 3505200"/>
              <a:gd name="connsiteX54" fmla="*/ 195787 w 6799787"/>
              <a:gd name="connsiteY54" fmla="*/ 1778000 h 3505200"/>
              <a:gd name="connsiteX55" fmla="*/ 246587 w 6799787"/>
              <a:gd name="connsiteY55" fmla="*/ 1786466 h 3505200"/>
              <a:gd name="connsiteX56" fmla="*/ 280454 w 6799787"/>
              <a:gd name="connsiteY56" fmla="*/ 1803400 h 3505200"/>
              <a:gd name="connsiteX57" fmla="*/ 415920 w 6799787"/>
              <a:gd name="connsiteY57" fmla="*/ 1811866 h 3505200"/>
              <a:gd name="connsiteX58" fmla="*/ 568320 w 6799787"/>
              <a:gd name="connsiteY58" fmla="*/ 1854200 h 3505200"/>
              <a:gd name="connsiteX59" fmla="*/ 652987 w 6799787"/>
              <a:gd name="connsiteY59" fmla="*/ 1871133 h 3505200"/>
              <a:gd name="connsiteX60" fmla="*/ 847720 w 6799787"/>
              <a:gd name="connsiteY60" fmla="*/ 1888066 h 3505200"/>
              <a:gd name="connsiteX61" fmla="*/ 898520 w 6799787"/>
              <a:gd name="connsiteY61" fmla="*/ 1896533 h 3505200"/>
              <a:gd name="connsiteX62" fmla="*/ 932387 w 6799787"/>
              <a:gd name="connsiteY62" fmla="*/ 1905000 h 3505200"/>
              <a:gd name="connsiteX63" fmla="*/ 1050920 w 6799787"/>
              <a:gd name="connsiteY63" fmla="*/ 1913466 h 3505200"/>
              <a:gd name="connsiteX64" fmla="*/ 1321854 w 6799787"/>
              <a:gd name="connsiteY64" fmla="*/ 1938866 h 3505200"/>
              <a:gd name="connsiteX65" fmla="*/ 1355720 w 6799787"/>
              <a:gd name="connsiteY65" fmla="*/ 1947333 h 3505200"/>
              <a:gd name="connsiteX66" fmla="*/ 1398054 w 6799787"/>
              <a:gd name="connsiteY66" fmla="*/ 1955800 h 3505200"/>
              <a:gd name="connsiteX67" fmla="*/ 1482720 w 6799787"/>
              <a:gd name="connsiteY67" fmla="*/ 1981200 h 3505200"/>
              <a:gd name="connsiteX68" fmla="*/ 1541987 w 6799787"/>
              <a:gd name="connsiteY68" fmla="*/ 1989666 h 3505200"/>
              <a:gd name="connsiteX69" fmla="*/ 1601254 w 6799787"/>
              <a:gd name="connsiteY69" fmla="*/ 2006600 h 3505200"/>
              <a:gd name="connsiteX70" fmla="*/ 1643587 w 6799787"/>
              <a:gd name="connsiteY70" fmla="*/ 2015066 h 3505200"/>
              <a:gd name="connsiteX71" fmla="*/ 1668987 w 6799787"/>
              <a:gd name="connsiteY71" fmla="*/ 2023533 h 3505200"/>
              <a:gd name="connsiteX72" fmla="*/ 1702854 w 6799787"/>
              <a:gd name="connsiteY72" fmla="*/ 2032000 h 3505200"/>
              <a:gd name="connsiteX73" fmla="*/ 1779054 w 6799787"/>
              <a:gd name="connsiteY73" fmla="*/ 2091266 h 3505200"/>
              <a:gd name="connsiteX74" fmla="*/ 1779054 w 6799787"/>
              <a:gd name="connsiteY74" fmla="*/ 2091266 h 3505200"/>
              <a:gd name="connsiteX75" fmla="*/ 1846787 w 6799787"/>
              <a:gd name="connsiteY75" fmla="*/ 2142066 h 3505200"/>
              <a:gd name="connsiteX76" fmla="*/ 1872187 w 6799787"/>
              <a:gd name="connsiteY76" fmla="*/ 2150533 h 3505200"/>
              <a:gd name="connsiteX77" fmla="*/ 1965320 w 6799787"/>
              <a:gd name="connsiteY77" fmla="*/ 2201333 h 3505200"/>
              <a:gd name="connsiteX78" fmla="*/ 2033054 w 6799787"/>
              <a:gd name="connsiteY78" fmla="*/ 2243666 h 3505200"/>
              <a:gd name="connsiteX79" fmla="*/ 2083854 w 6799787"/>
              <a:gd name="connsiteY79" fmla="*/ 2269066 h 3505200"/>
              <a:gd name="connsiteX80" fmla="*/ 2168520 w 6799787"/>
              <a:gd name="connsiteY80" fmla="*/ 2294466 h 3505200"/>
              <a:gd name="connsiteX81" fmla="*/ 2202387 w 6799787"/>
              <a:gd name="connsiteY81" fmla="*/ 2311400 h 3505200"/>
              <a:gd name="connsiteX82" fmla="*/ 2312454 w 6799787"/>
              <a:gd name="connsiteY82" fmla="*/ 2336800 h 3505200"/>
              <a:gd name="connsiteX83" fmla="*/ 2388654 w 6799787"/>
              <a:gd name="connsiteY83" fmla="*/ 2362200 h 3505200"/>
              <a:gd name="connsiteX84" fmla="*/ 2473320 w 6799787"/>
              <a:gd name="connsiteY84" fmla="*/ 2387600 h 3505200"/>
              <a:gd name="connsiteX85" fmla="*/ 2524120 w 6799787"/>
              <a:gd name="connsiteY85" fmla="*/ 2413000 h 3505200"/>
              <a:gd name="connsiteX86" fmla="*/ 2574920 w 6799787"/>
              <a:gd name="connsiteY86" fmla="*/ 2421466 h 3505200"/>
              <a:gd name="connsiteX87" fmla="*/ 2617254 w 6799787"/>
              <a:gd name="connsiteY87" fmla="*/ 2438400 h 3505200"/>
              <a:gd name="connsiteX88" fmla="*/ 2668054 w 6799787"/>
              <a:gd name="connsiteY88" fmla="*/ 2455333 h 3505200"/>
              <a:gd name="connsiteX89" fmla="*/ 2778120 w 6799787"/>
              <a:gd name="connsiteY89" fmla="*/ 2514600 h 3505200"/>
              <a:gd name="connsiteX90" fmla="*/ 2803520 w 6799787"/>
              <a:gd name="connsiteY90" fmla="*/ 2531533 h 3505200"/>
              <a:gd name="connsiteX91" fmla="*/ 2879720 w 6799787"/>
              <a:gd name="connsiteY91" fmla="*/ 2556933 h 3505200"/>
              <a:gd name="connsiteX92" fmla="*/ 2964387 w 6799787"/>
              <a:gd name="connsiteY92" fmla="*/ 2590800 h 3505200"/>
              <a:gd name="connsiteX93" fmla="*/ 2998254 w 6799787"/>
              <a:gd name="connsiteY93" fmla="*/ 2607733 h 3505200"/>
              <a:gd name="connsiteX94" fmla="*/ 3049054 w 6799787"/>
              <a:gd name="connsiteY94" fmla="*/ 2616200 h 3505200"/>
              <a:gd name="connsiteX95" fmla="*/ 3099854 w 6799787"/>
              <a:gd name="connsiteY95" fmla="*/ 2633133 h 3505200"/>
              <a:gd name="connsiteX96" fmla="*/ 3218387 w 6799787"/>
              <a:gd name="connsiteY96" fmla="*/ 2658533 h 3505200"/>
              <a:gd name="connsiteX97" fmla="*/ 3260720 w 6799787"/>
              <a:gd name="connsiteY97" fmla="*/ 2675466 h 3505200"/>
              <a:gd name="connsiteX98" fmla="*/ 3294587 w 6799787"/>
              <a:gd name="connsiteY98" fmla="*/ 2692400 h 3505200"/>
              <a:gd name="connsiteX99" fmla="*/ 3345387 w 6799787"/>
              <a:gd name="connsiteY99" fmla="*/ 2700866 h 3505200"/>
              <a:gd name="connsiteX100" fmla="*/ 3387720 w 6799787"/>
              <a:gd name="connsiteY100" fmla="*/ 2726266 h 3505200"/>
              <a:gd name="connsiteX101" fmla="*/ 3455454 w 6799787"/>
              <a:gd name="connsiteY101" fmla="*/ 2751666 h 3505200"/>
              <a:gd name="connsiteX102" fmla="*/ 3489320 w 6799787"/>
              <a:gd name="connsiteY102" fmla="*/ 2777066 h 3505200"/>
              <a:gd name="connsiteX103" fmla="*/ 3514720 w 6799787"/>
              <a:gd name="connsiteY103" fmla="*/ 2785533 h 3505200"/>
              <a:gd name="connsiteX104" fmla="*/ 3548587 w 6799787"/>
              <a:gd name="connsiteY104" fmla="*/ 2802466 h 3505200"/>
              <a:gd name="connsiteX105" fmla="*/ 3658654 w 6799787"/>
              <a:gd name="connsiteY105" fmla="*/ 2827866 h 3505200"/>
              <a:gd name="connsiteX106" fmla="*/ 3777187 w 6799787"/>
              <a:gd name="connsiteY106" fmla="*/ 2853266 h 3505200"/>
              <a:gd name="connsiteX107" fmla="*/ 3802587 w 6799787"/>
              <a:gd name="connsiteY107" fmla="*/ 2870200 h 3505200"/>
              <a:gd name="connsiteX108" fmla="*/ 3904187 w 6799787"/>
              <a:gd name="connsiteY108" fmla="*/ 2878666 h 3505200"/>
              <a:gd name="connsiteX109" fmla="*/ 3971920 w 6799787"/>
              <a:gd name="connsiteY109" fmla="*/ 2887133 h 3505200"/>
              <a:gd name="connsiteX110" fmla="*/ 4014254 w 6799787"/>
              <a:gd name="connsiteY110" fmla="*/ 2895600 h 3505200"/>
              <a:gd name="connsiteX111" fmla="*/ 4141254 w 6799787"/>
              <a:gd name="connsiteY111" fmla="*/ 2904066 h 3505200"/>
              <a:gd name="connsiteX112" fmla="*/ 4242854 w 6799787"/>
              <a:gd name="connsiteY112" fmla="*/ 2921000 h 3505200"/>
              <a:gd name="connsiteX113" fmla="*/ 4471454 w 6799787"/>
              <a:gd name="connsiteY113" fmla="*/ 2929466 h 3505200"/>
              <a:gd name="connsiteX114" fmla="*/ 4666187 w 6799787"/>
              <a:gd name="connsiteY114" fmla="*/ 2937933 h 3505200"/>
              <a:gd name="connsiteX115" fmla="*/ 4759320 w 6799787"/>
              <a:gd name="connsiteY115" fmla="*/ 2946400 h 3505200"/>
              <a:gd name="connsiteX116" fmla="*/ 4843987 w 6799787"/>
              <a:gd name="connsiteY116" fmla="*/ 2971800 h 3505200"/>
              <a:gd name="connsiteX117" fmla="*/ 4970987 w 6799787"/>
              <a:gd name="connsiteY117" fmla="*/ 2988733 h 3505200"/>
              <a:gd name="connsiteX118" fmla="*/ 5258854 w 6799787"/>
              <a:gd name="connsiteY118" fmla="*/ 3005666 h 3505200"/>
              <a:gd name="connsiteX119" fmla="*/ 5284254 w 6799787"/>
              <a:gd name="connsiteY119" fmla="*/ 3014133 h 3505200"/>
              <a:gd name="connsiteX120" fmla="*/ 5309654 w 6799787"/>
              <a:gd name="connsiteY120" fmla="*/ 3031066 h 3505200"/>
              <a:gd name="connsiteX121" fmla="*/ 5351987 w 6799787"/>
              <a:gd name="connsiteY121" fmla="*/ 3039533 h 3505200"/>
              <a:gd name="connsiteX122" fmla="*/ 5385854 w 6799787"/>
              <a:gd name="connsiteY122" fmla="*/ 3056466 h 3505200"/>
              <a:gd name="connsiteX123" fmla="*/ 5419720 w 6799787"/>
              <a:gd name="connsiteY123" fmla="*/ 3064933 h 3505200"/>
              <a:gd name="connsiteX124" fmla="*/ 5445120 w 6799787"/>
              <a:gd name="connsiteY124" fmla="*/ 3073400 h 3505200"/>
              <a:gd name="connsiteX125" fmla="*/ 5521320 w 6799787"/>
              <a:gd name="connsiteY125" fmla="*/ 3107266 h 3505200"/>
              <a:gd name="connsiteX126" fmla="*/ 5546720 w 6799787"/>
              <a:gd name="connsiteY126" fmla="*/ 3115733 h 3505200"/>
              <a:gd name="connsiteX127" fmla="*/ 5605987 w 6799787"/>
              <a:gd name="connsiteY127" fmla="*/ 3158066 h 3505200"/>
              <a:gd name="connsiteX128" fmla="*/ 5631387 w 6799787"/>
              <a:gd name="connsiteY128" fmla="*/ 3166533 h 3505200"/>
              <a:gd name="connsiteX129" fmla="*/ 5656787 w 6799787"/>
              <a:gd name="connsiteY129" fmla="*/ 3183466 h 3505200"/>
              <a:gd name="connsiteX130" fmla="*/ 5682187 w 6799787"/>
              <a:gd name="connsiteY130" fmla="*/ 3191933 h 3505200"/>
              <a:gd name="connsiteX131" fmla="*/ 5707587 w 6799787"/>
              <a:gd name="connsiteY131" fmla="*/ 3208866 h 3505200"/>
              <a:gd name="connsiteX132" fmla="*/ 5758387 w 6799787"/>
              <a:gd name="connsiteY132" fmla="*/ 3217333 h 3505200"/>
              <a:gd name="connsiteX133" fmla="*/ 5792254 w 6799787"/>
              <a:gd name="connsiteY133" fmla="*/ 3234266 h 3505200"/>
              <a:gd name="connsiteX134" fmla="*/ 5809187 w 6799787"/>
              <a:gd name="connsiteY134" fmla="*/ 3251200 h 3505200"/>
              <a:gd name="connsiteX135" fmla="*/ 5910787 w 6799787"/>
              <a:gd name="connsiteY135" fmla="*/ 3268133 h 3505200"/>
              <a:gd name="connsiteX136" fmla="*/ 5936187 w 6799787"/>
              <a:gd name="connsiteY136" fmla="*/ 3285066 h 3505200"/>
              <a:gd name="connsiteX137" fmla="*/ 6097054 w 6799787"/>
              <a:gd name="connsiteY137" fmla="*/ 3302000 h 3505200"/>
              <a:gd name="connsiteX138" fmla="*/ 6156320 w 6799787"/>
              <a:gd name="connsiteY138" fmla="*/ 3318933 h 3505200"/>
              <a:gd name="connsiteX139" fmla="*/ 6198654 w 6799787"/>
              <a:gd name="connsiteY139" fmla="*/ 3335866 h 3505200"/>
              <a:gd name="connsiteX140" fmla="*/ 6224054 w 6799787"/>
              <a:gd name="connsiteY140" fmla="*/ 3344333 h 3505200"/>
              <a:gd name="connsiteX141" fmla="*/ 6257920 w 6799787"/>
              <a:gd name="connsiteY141" fmla="*/ 3361266 h 3505200"/>
              <a:gd name="connsiteX142" fmla="*/ 6308720 w 6799787"/>
              <a:gd name="connsiteY142" fmla="*/ 3386666 h 3505200"/>
              <a:gd name="connsiteX143" fmla="*/ 6393387 w 6799787"/>
              <a:gd name="connsiteY143" fmla="*/ 3403600 h 3505200"/>
              <a:gd name="connsiteX144" fmla="*/ 6494987 w 6799787"/>
              <a:gd name="connsiteY144" fmla="*/ 3420533 h 3505200"/>
              <a:gd name="connsiteX145" fmla="*/ 6520387 w 6799787"/>
              <a:gd name="connsiteY145" fmla="*/ 3429000 h 3505200"/>
              <a:gd name="connsiteX146" fmla="*/ 6554254 w 6799787"/>
              <a:gd name="connsiteY146" fmla="*/ 3437466 h 3505200"/>
              <a:gd name="connsiteX147" fmla="*/ 6605054 w 6799787"/>
              <a:gd name="connsiteY147" fmla="*/ 3454400 h 3505200"/>
              <a:gd name="connsiteX148" fmla="*/ 6630454 w 6799787"/>
              <a:gd name="connsiteY148" fmla="*/ 3462866 h 3505200"/>
              <a:gd name="connsiteX149" fmla="*/ 6715120 w 6799787"/>
              <a:gd name="connsiteY149" fmla="*/ 3479800 h 3505200"/>
              <a:gd name="connsiteX150" fmla="*/ 6765920 w 6799787"/>
              <a:gd name="connsiteY150" fmla="*/ 3496733 h 3505200"/>
              <a:gd name="connsiteX151" fmla="*/ 6791320 w 6799787"/>
              <a:gd name="connsiteY151" fmla="*/ 3505200 h 3505200"/>
              <a:gd name="connsiteX152" fmla="*/ 6799787 w 6799787"/>
              <a:gd name="connsiteY152" fmla="*/ 3471333 h 3505200"/>
              <a:gd name="connsiteX153" fmla="*/ 6791320 w 6799787"/>
              <a:gd name="connsiteY153" fmla="*/ 3437466 h 3505200"/>
              <a:gd name="connsiteX154" fmla="*/ 6782854 w 6799787"/>
              <a:gd name="connsiteY154" fmla="*/ 3412066 h 3505200"/>
              <a:gd name="connsiteX155" fmla="*/ 6740520 w 6799787"/>
              <a:gd name="connsiteY155" fmla="*/ 3361266 h 3505200"/>
              <a:gd name="connsiteX156" fmla="*/ 6715120 w 6799787"/>
              <a:gd name="connsiteY156" fmla="*/ 3276600 h 3505200"/>
              <a:gd name="connsiteX157" fmla="*/ 6689720 w 6799787"/>
              <a:gd name="connsiteY157" fmla="*/ 3107266 h 3505200"/>
              <a:gd name="connsiteX158" fmla="*/ 6681254 w 6799787"/>
              <a:gd name="connsiteY158" fmla="*/ 3039533 h 3505200"/>
              <a:gd name="connsiteX159" fmla="*/ 6367987 w 6799787"/>
              <a:gd name="connsiteY159" fmla="*/ 3014133 h 3505200"/>
              <a:gd name="connsiteX160" fmla="*/ 6317187 w 6799787"/>
              <a:gd name="connsiteY160" fmla="*/ 3005666 h 3505200"/>
              <a:gd name="connsiteX161" fmla="*/ 6249454 w 6799787"/>
              <a:gd name="connsiteY161" fmla="*/ 2988733 h 3505200"/>
              <a:gd name="connsiteX162" fmla="*/ 6147854 w 6799787"/>
              <a:gd name="connsiteY162" fmla="*/ 2980266 h 3505200"/>
              <a:gd name="connsiteX163" fmla="*/ 6105520 w 6799787"/>
              <a:gd name="connsiteY163" fmla="*/ 2971800 h 3505200"/>
              <a:gd name="connsiteX164" fmla="*/ 6029320 w 6799787"/>
              <a:gd name="connsiteY164" fmla="*/ 2963333 h 3505200"/>
              <a:gd name="connsiteX165" fmla="*/ 5995454 w 6799787"/>
              <a:gd name="connsiteY165" fmla="*/ 2946400 h 3505200"/>
              <a:gd name="connsiteX166" fmla="*/ 5944654 w 6799787"/>
              <a:gd name="connsiteY166" fmla="*/ 2937933 h 3505200"/>
              <a:gd name="connsiteX167" fmla="*/ 5885387 w 6799787"/>
              <a:gd name="connsiteY167" fmla="*/ 2912533 h 3505200"/>
              <a:gd name="connsiteX168" fmla="*/ 5741454 w 6799787"/>
              <a:gd name="connsiteY168" fmla="*/ 2887133 h 3505200"/>
              <a:gd name="connsiteX169" fmla="*/ 5665254 w 6799787"/>
              <a:gd name="connsiteY169" fmla="*/ 2861733 h 3505200"/>
              <a:gd name="connsiteX170" fmla="*/ 5639854 w 6799787"/>
              <a:gd name="connsiteY170" fmla="*/ 2853266 h 3505200"/>
              <a:gd name="connsiteX171" fmla="*/ 5614454 w 6799787"/>
              <a:gd name="connsiteY171" fmla="*/ 2844800 h 3505200"/>
              <a:gd name="connsiteX172" fmla="*/ 5546720 w 6799787"/>
              <a:gd name="connsiteY172" fmla="*/ 2810933 h 3505200"/>
              <a:gd name="connsiteX173" fmla="*/ 5504387 w 6799787"/>
              <a:gd name="connsiteY173" fmla="*/ 2794000 h 3505200"/>
              <a:gd name="connsiteX174" fmla="*/ 5445120 w 6799787"/>
              <a:gd name="connsiteY174" fmla="*/ 2760133 h 3505200"/>
              <a:gd name="connsiteX175" fmla="*/ 5394320 w 6799787"/>
              <a:gd name="connsiteY175" fmla="*/ 2743200 h 3505200"/>
              <a:gd name="connsiteX176" fmla="*/ 5368920 w 6799787"/>
              <a:gd name="connsiteY176" fmla="*/ 2726266 h 3505200"/>
              <a:gd name="connsiteX177" fmla="*/ 5326587 w 6799787"/>
              <a:gd name="connsiteY177" fmla="*/ 2709333 h 3505200"/>
              <a:gd name="connsiteX178" fmla="*/ 5301187 w 6799787"/>
              <a:gd name="connsiteY178" fmla="*/ 2700866 h 3505200"/>
              <a:gd name="connsiteX179" fmla="*/ 5275787 w 6799787"/>
              <a:gd name="connsiteY179" fmla="*/ 2683933 h 3505200"/>
              <a:gd name="connsiteX180" fmla="*/ 5191120 w 6799787"/>
              <a:gd name="connsiteY180" fmla="*/ 2667000 h 3505200"/>
              <a:gd name="connsiteX181" fmla="*/ 5131854 w 6799787"/>
              <a:gd name="connsiteY181" fmla="*/ 2650066 h 3505200"/>
              <a:gd name="connsiteX182" fmla="*/ 5081054 w 6799787"/>
              <a:gd name="connsiteY182" fmla="*/ 2641600 h 3505200"/>
              <a:gd name="connsiteX183" fmla="*/ 5047187 w 6799787"/>
              <a:gd name="connsiteY183" fmla="*/ 2633133 h 3505200"/>
              <a:gd name="connsiteX184" fmla="*/ 5004854 w 6799787"/>
              <a:gd name="connsiteY184" fmla="*/ 2624666 h 3505200"/>
              <a:gd name="connsiteX185" fmla="*/ 4979454 w 6799787"/>
              <a:gd name="connsiteY185" fmla="*/ 2607733 h 3505200"/>
              <a:gd name="connsiteX186" fmla="*/ 4886320 w 6799787"/>
              <a:gd name="connsiteY186" fmla="*/ 2590800 h 3505200"/>
              <a:gd name="connsiteX187" fmla="*/ 4818587 w 6799787"/>
              <a:gd name="connsiteY187" fmla="*/ 2582333 h 3505200"/>
              <a:gd name="connsiteX188" fmla="*/ 4767787 w 6799787"/>
              <a:gd name="connsiteY188" fmla="*/ 2573866 h 3505200"/>
              <a:gd name="connsiteX189" fmla="*/ 4691587 w 6799787"/>
              <a:gd name="connsiteY189" fmla="*/ 2565400 h 3505200"/>
              <a:gd name="connsiteX190" fmla="*/ 4598454 w 6799787"/>
              <a:gd name="connsiteY190" fmla="*/ 2540000 h 3505200"/>
              <a:gd name="connsiteX191" fmla="*/ 4564587 w 6799787"/>
              <a:gd name="connsiteY191" fmla="*/ 2531533 h 3505200"/>
              <a:gd name="connsiteX192" fmla="*/ 4522254 w 6799787"/>
              <a:gd name="connsiteY192" fmla="*/ 2523066 h 3505200"/>
              <a:gd name="connsiteX193" fmla="*/ 4471454 w 6799787"/>
              <a:gd name="connsiteY193" fmla="*/ 2506133 h 3505200"/>
              <a:gd name="connsiteX194" fmla="*/ 4395254 w 6799787"/>
              <a:gd name="connsiteY194" fmla="*/ 2497666 h 3505200"/>
              <a:gd name="connsiteX195" fmla="*/ 4369854 w 6799787"/>
              <a:gd name="connsiteY195" fmla="*/ 2480733 h 3505200"/>
              <a:gd name="connsiteX196" fmla="*/ 4276720 w 6799787"/>
              <a:gd name="connsiteY196" fmla="*/ 2446866 h 3505200"/>
              <a:gd name="connsiteX197" fmla="*/ 4234387 w 6799787"/>
              <a:gd name="connsiteY197" fmla="*/ 2429933 h 3505200"/>
              <a:gd name="connsiteX198" fmla="*/ 4200520 w 6799787"/>
              <a:gd name="connsiteY198" fmla="*/ 2413000 h 3505200"/>
              <a:gd name="connsiteX199" fmla="*/ 4158187 w 6799787"/>
              <a:gd name="connsiteY199" fmla="*/ 2396066 h 3505200"/>
              <a:gd name="connsiteX200" fmla="*/ 4132787 w 6799787"/>
              <a:gd name="connsiteY200" fmla="*/ 2379133 h 3505200"/>
              <a:gd name="connsiteX201" fmla="*/ 4065054 w 6799787"/>
              <a:gd name="connsiteY201" fmla="*/ 2370666 h 3505200"/>
              <a:gd name="connsiteX202" fmla="*/ 3988854 w 6799787"/>
              <a:gd name="connsiteY202" fmla="*/ 2336800 h 3505200"/>
              <a:gd name="connsiteX203" fmla="*/ 3963454 w 6799787"/>
              <a:gd name="connsiteY203" fmla="*/ 2328333 h 3505200"/>
              <a:gd name="connsiteX204" fmla="*/ 3938054 w 6799787"/>
              <a:gd name="connsiteY204" fmla="*/ 2319866 h 3505200"/>
              <a:gd name="connsiteX205" fmla="*/ 3827987 w 6799787"/>
              <a:gd name="connsiteY205" fmla="*/ 2286000 h 3505200"/>
              <a:gd name="connsiteX206" fmla="*/ 3785654 w 6799787"/>
              <a:gd name="connsiteY206" fmla="*/ 2269066 h 3505200"/>
              <a:gd name="connsiteX207" fmla="*/ 3717920 w 6799787"/>
              <a:gd name="connsiteY207" fmla="*/ 2235200 h 3505200"/>
              <a:gd name="connsiteX208" fmla="*/ 3667120 w 6799787"/>
              <a:gd name="connsiteY208" fmla="*/ 2226733 h 3505200"/>
              <a:gd name="connsiteX209" fmla="*/ 3616320 w 6799787"/>
              <a:gd name="connsiteY209" fmla="*/ 2192866 h 3505200"/>
              <a:gd name="connsiteX210" fmla="*/ 3565520 w 6799787"/>
              <a:gd name="connsiteY210" fmla="*/ 2175933 h 3505200"/>
              <a:gd name="connsiteX211" fmla="*/ 3523187 w 6799787"/>
              <a:gd name="connsiteY211" fmla="*/ 2159000 h 3505200"/>
              <a:gd name="connsiteX212" fmla="*/ 3404654 w 6799787"/>
              <a:gd name="connsiteY212" fmla="*/ 2142066 h 3505200"/>
              <a:gd name="connsiteX213" fmla="*/ 3311520 w 6799787"/>
              <a:gd name="connsiteY213" fmla="*/ 2133600 h 3505200"/>
              <a:gd name="connsiteX214" fmla="*/ 3235320 w 6799787"/>
              <a:gd name="connsiteY214" fmla="*/ 2108200 h 3505200"/>
              <a:gd name="connsiteX215" fmla="*/ 3192987 w 6799787"/>
              <a:gd name="connsiteY215" fmla="*/ 2099733 h 3505200"/>
              <a:gd name="connsiteX216" fmla="*/ 3159120 w 6799787"/>
              <a:gd name="connsiteY216" fmla="*/ 2082800 h 3505200"/>
              <a:gd name="connsiteX217" fmla="*/ 3116787 w 6799787"/>
              <a:gd name="connsiteY217" fmla="*/ 2074333 h 3505200"/>
              <a:gd name="connsiteX218" fmla="*/ 3040587 w 6799787"/>
              <a:gd name="connsiteY218" fmla="*/ 2057400 h 3505200"/>
              <a:gd name="connsiteX219" fmla="*/ 2913587 w 6799787"/>
              <a:gd name="connsiteY219" fmla="*/ 2032000 h 3505200"/>
              <a:gd name="connsiteX220" fmla="*/ 2845854 w 6799787"/>
              <a:gd name="connsiteY220" fmla="*/ 2006600 h 3505200"/>
              <a:gd name="connsiteX221" fmla="*/ 2803520 w 6799787"/>
              <a:gd name="connsiteY221" fmla="*/ 1989666 h 3505200"/>
              <a:gd name="connsiteX222" fmla="*/ 2727320 w 6799787"/>
              <a:gd name="connsiteY222" fmla="*/ 1972733 h 3505200"/>
              <a:gd name="connsiteX223" fmla="*/ 2651120 w 6799787"/>
              <a:gd name="connsiteY223" fmla="*/ 1947333 h 3505200"/>
              <a:gd name="connsiteX224" fmla="*/ 2617254 w 6799787"/>
              <a:gd name="connsiteY224" fmla="*/ 1930400 h 3505200"/>
              <a:gd name="connsiteX225" fmla="*/ 2549520 w 6799787"/>
              <a:gd name="connsiteY225" fmla="*/ 1896533 h 3505200"/>
              <a:gd name="connsiteX226" fmla="*/ 2464854 w 6799787"/>
              <a:gd name="connsiteY226" fmla="*/ 1879600 h 3505200"/>
              <a:gd name="connsiteX227" fmla="*/ 2439454 w 6799787"/>
              <a:gd name="connsiteY227" fmla="*/ 1871133 h 3505200"/>
              <a:gd name="connsiteX228" fmla="*/ 2329387 w 6799787"/>
              <a:gd name="connsiteY228" fmla="*/ 1845733 h 3505200"/>
              <a:gd name="connsiteX229" fmla="*/ 2236254 w 6799787"/>
              <a:gd name="connsiteY229" fmla="*/ 1837266 h 3505200"/>
              <a:gd name="connsiteX230" fmla="*/ 2024587 w 6799787"/>
              <a:gd name="connsiteY230" fmla="*/ 1811866 h 3505200"/>
              <a:gd name="connsiteX231" fmla="*/ 1973787 w 6799787"/>
              <a:gd name="connsiteY231" fmla="*/ 1794933 h 3505200"/>
              <a:gd name="connsiteX232" fmla="*/ 1914520 w 6799787"/>
              <a:gd name="connsiteY232" fmla="*/ 1786466 h 3505200"/>
              <a:gd name="connsiteX233" fmla="*/ 1872187 w 6799787"/>
              <a:gd name="connsiteY233" fmla="*/ 1778000 h 3505200"/>
              <a:gd name="connsiteX234" fmla="*/ 1829854 w 6799787"/>
              <a:gd name="connsiteY234" fmla="*/ 1761066 h 3505200"/>
              <a:gd name="connsiteX235" fmla="*/ 1795987 w 6799787"/>
              <a:gd name="connsiteY235" fmla="*/ 1752600 h 3505200"/>
              <a:gd name="connsiteX236" fmla="*/ 1838320 w 6799787"/>
              <a:gd name="connsiteY236" fmla="*/ 1744133 h 3505200"/>
              <a:gd name="connsiteX237" fmla="*/ 1889120 w 6799787"/>
              <a:gd name="connsiteY237" fmla="*/ 1735666 h 3505200"/>
              <a:gd name="connsiteX238" fmla="*/ 1914520 w 6799787"/>
              <a:gd name="connsiteY238" fmla="*/ 1718733 h 3505200"/>
              <a:gd name="connsiteX239" fmla="*/ 1982254 w 6799787"/>
              <a:gd name="connsiteY239" fmla="*/ 1710266 h 3505200"/>
              <a:gd name="connsiteX240" fmla="*/ 2041520 w 6799787"/>
              <a:gd name="connsiteY240" fmla="*/ 1701800 h 3505200"/>
              <a:gd name="connsiteX241" fmla="*/ 2066920 w 6799787"/>
              <a:gd name="connsiteY241" fmla="*/ 1693333 h 3505200"/>
              <a:gd name="connsiteX242" fmla="*/ 2193920 w 6799787"/>
              <a:gd name="connsiteY242" fmla="*/ 1676400 h 3505200"/>
              <a:gd name="connsiteX243" fmla="*/ 2227787 w 6799787"/>
              <a:gd name="connsiteY243" fmla="*/ 1667933 h 3505200"/>
              <a:gd name="connsiteX244" fmla="*/ 2303987 w 6799787"/>
              <a:gd name="connsiteY244" fmla="*/ 1659466 h 3505200"/>
              <a:gd name="connsiteX245" fmla="*/ 2337854 w 6799787"/>
              <a:gd name="connsiteY245" fmla="*/ 1642533 h 3505200"/>
              <a:gd name="connsiteX246" fmla="*/ 2363254 w 6799787"/>
              <a:gd name="connsiteY246" fmla="*/ 1634066 h 3505200"/>
              <a:gd name="connsiteX247" fmla="*/ 2490254 w 6799787"/>
              <a:gd name="connsiteY247" fmla="*/ 1617133 h 3505200"/>
              <a:gd name="connsiteX248" fmla="*/ 2532587 w 6799787"/>
              <a:gd name="connsiteY248" fmla="*/ 1608666 h 3505200"/>
              <a:gd name="connsiteX249" fmla="*/ 2557987 w 6799787"/>
              <a:gd name="connsiteY249" fmla="*/ 1591733 h 3505200"/>
              <a:gd name="connsiteX250" fmla="*/ 2701920 w 6799787"/>
              <a:gd name="connsiteY250" fmla="*/ 1583266 h 3505200"/>
              <a:gd name="connsiteX251" fmla="*/ 2769654 w 6799787"/>
              <a:gd name="connsiteY251" fmla="*/ 1574800 h 3505200"/>
              <a:gd name="connsiteX252" fmla="*/ 2795054 w 6799787"/>
              <a:gd name="connsiteY252" fmla="*/ 1566333 h 3505200"/>
              <a:gd name="connsiteX253" fmla="*/ 2828920 w 6799787"/>
              <a:gd name="connsiteY253" fmla="*/ 1557866 h 3505200"/>
              <a:gd name="connsiteX254" fmla="*/ 2871254 w 6799787"/>
              <a:gd name="connsiteY254" fmla="*/ 1540933 h 3505200"/>
              <a:gd name="connsiteX255" fmla="*/ 2947454 w 6799787"/>
              <a:gd name="connsiteY255" fmla="*/ 1524000 h 3505200"/>
              <a:gd name="connsiteX256" fmla="*/ 2981320 w 6799787"/>
              <a:gd name="connsiteY256" fmla="*/ 1507066 h 3505200"/>
              <a:gd name="connsiteX257" fmla="*/ 3040587 w 6799787"/>
              <a:gd name="connsiteY257" fmla="*/ 1490133 h 3505200"/>
              <a:gd name="connsiteX258" fmla="*/ 3116787 w 6799787"/>
              <a:gd name="connsiteY258" fmla="*/ 1464733 h 3505200"/>
              <a:gd name="connsiteX259" fmla="*/ 3142187 w 6799787"/>
              <a:gd name="connsiteY259" fmla="*/ 1456266 h 3505200"/>
              <a:gd name="connsiteX260" fmla="*/ 3167587 w 6799787"/>
              <a:gd name="connsiteY260" fmla="*/ 1447800 h 3505200"/>
              <a:gd name="connsiteX261" fmla="*/ 3235320 w 6799787"/>
              <a:gd name="connsiteY261" fmla="*/ 1422400 h 3505200"/>
              <a:gd name="connsiteX262" fmla="*/ 3286120 w 6799787"/>
              <a:gd name="connsiteY262" fmla="*/ 1405466 h 3505200"/>
              <a:gd name="connsiteX263" fmla="*/ 3319987 w 6799787"/>
              <a:gd name="connsiteY263" fmla="*/ 1388533 h 3505200"/>
              <a:gd name="connsiteX264" fmla="*/ 3362320 w 6799787"/>
              <a:gd name="connsiteY264" fmla="*/ 1371600 h 3505200"/>
              <a:gd name="connsiteX265" fmla="*/ 3396187 w 6799787"/>
              <a:gd name="connsiteY265" fmla="*/ 1354666 h 3505200"/>
              <a:gd name="connsiteX266" fmla="*/ 3438520 w 6799787"/>
              <a:gd name="connsiteY266" fmla="*/ 1346200 h 3505200"/>
              <a:gd name="connsiteX267" fmla="*/ 3455454 w 6799787"/>
              <a:gd name="connsiteY267" fmla="*/ 1329266 h 3505200"/>
              <a:gd name="connsiteX268" fmla="*/ 3506254 w 6799787"/>
              <a:gd name="connsiteY268" fmla="*/ 1312333 h 3505200"/>
              <a:gd name="connsiteX269" fmla="*/ 3599387 w 6799787"/>
              <a:gd name="connsiteY269" fmla="*/ 1286933 h 3505200"/>
              <a:gd name="connsiteX270" fmla="*/ 3641720 w 6799787"/>
              <a:gd name="connsiteY270" fmla="*/ 1270000 h 3505200"/>
              <a:gd name="connsiteX271" fmla="*/ 3692520 w 6799787"/>
              <a:gd name="connsiteY271" fmla="*/ 1253066 h 3505200"/>
              <a:gd name="connsiteX272" fmla="*/ 3717920 w 6799787"/>
              <a:gd name="connsiteY272" fmla="*/ 1244600 h 3505200"/>
              <a:gd name="connsiteX273" fmla="*/ 3777187 w 6799787"/>
              <a:gd name="connsiteY273" fmla="*/ 1219200 h 3505200"/>
              <a:gd name="connsiteX274" fmla="*/ 3827987 w 6799787"/>
              <a:gd name="connsiteY274" fmla="*/ 1210733 h 3505200"/>
              <a:gd name="connsiteX275" fmla="*/ 3938054 w 6799787"/>
              <a:gd name="connsiteY275" fmla="*/ 1168400 h 3505200"/>
              <a:gd name="connsiteX276" fmla="*/ 4065054 w 6799787"/>
              <a:gd name="connsiteY276" fmla="*/ 1151466 h 3505200"/>
              <a:gd name="connsiteX277" fmla="*/ 4158187 w 6799787"/>
              <a:gd name="connsiteY277" fmla="*/ 1126066 h 3505200"/>
              <a:gd name="connsiteX278" fmla="*/ 4352920 w 6799787"/>
              <a:gd name="connsiteY278" fmla="*/ 1109133 h 3505200"/>
              <a:gd name="connsiteX279" fmla="*/ 4471454 w 6799787"/>
              <a:gd name="connsiteY279" fmla="*/ 1075266 h 3505200"/>
              <a:gd name="connsiteX280" fmla="*/ 4556120 w 6799787"/>
              <a:gd name="connsiteY280" fmla="*/ 1066800 h 3505200"/>
              <a:gd name="connsiteX281" fmla="*/ 4640787 w 6799787"/>
              <a:gd name="connsiteY281" fmla="*/ 1041400 h 3505200"/>
              <a:gd name="connsiteX282" fmla="*/ 4767787 w 6799787"/>
              <a:gd name="connsiteY282" fmla="*/ 1016000 h 3505200"/>
              <a:gd name="connsiteX283" fmla="*/ 4860920 w 6799787"/>
              <a:gd name="connsiteY283" fmla="*/ 1007533 h 3505200"/>
              <a:gd name="connsiteX284" fmla="*/ 4937120 w 6799787"/>
              <a:gd name="connsiteY284" fmla="*/ 990600 h 3505200"/>
              <a:gd name="connsiteX285" fmla="*/ 5047187 w 6799787"/>
              <a:gd name="connsiteY285" fmla="*/ 973666 h 3505200"/>
              <a:gd name="connsiteX286" fmla="*/ 5081054 w 6799787"/>
              <a:gd name="connsiteY286" fmla="*/ 965200 h 3505200"/>
              <a:gd name="connsiteX287" fmla="*/ 5199587 w 6799787"/>
              <a:gd name="connsiteY287" fmla="*/ 939800 h 3505200"/>
              <a:gd name="connsiteX288" fmla="*/ 5258854 w 6799787"/>
              <a:gd name="connsiteY288" fmla="*/ 914400 h 3505200"/>
              <a:gd name="connsiteX289" fmla="*/ 5301187 w 6799787"/>
              <a:gd name="connsiteY289" fmla="*/ 897466 h 3505200"/>
              <a:gd name="connsiteX290" fmla="*/ 5335054 w 6799787"/>
              <a:gd name="connsiteY290" fmla="*/ 889000 h 3505200"/>
              <a:gd name="connsiteX291" fmla="*/ 5385854 w 6799787"/>
              <a:gd name="connsiteY291" fmla="*/ 863600 h 3505200"/>
              <a:gd name="connsiteX292" fmla="*/ 5419720 w 6799787"/>
              <a:gd name="connsiteY292" fmla="*/ 855133 h 3505200"/>
              <a:gd name="connsiteX293" fmla="*/ 5495920 w 6799787"/>
              <a:gd name="connsiteY293" fmla="*/ 838200 h 3505200"/>
              <a:gd name="connsiteX294" fmla="*/ 5521320 w 6799787"/>
              <a:gd name="connsiteY294" fmla="*/ 829733 h 3505200"/>
              <a:gd name="connsiteX295" fmla="*/ 5555187 w 6799787"/>
              <a:gd name="connsiteY295" fmla="*/ 821266 h 3505200"/>
              <a:gd name="connsiteX296" fmla="*/ 5589054 w 6799787"/>
              <a:gd name="connsiteY296" fmla="*/ 795866 h 3505200"/>
              <a:gd name="connsiteX297" fmla="*/ 5724520 w 6799787"/>
              <a:gd name="connsiteY297" fmla="*/ 787400 h 3505200"/>
              <a:gd name="connsiteX298" fmla="*/ 5800720 w 6799787"/>
              <a:gd name="connsiteY298" fmla="*/ 778933 h 3505200"/>
              <a:gd name="connsiteX299" fmla="*/ 5885387 w 6799787"/>
              <a:gd name="connsiteY299" fmla="*/ 770466 h 3505200"/>
              <a:gd name="connsiteX300" fmla="*/ 5936187 w 6799787"/>
              <a:gd name="connsiteY300" fmla="*/ 762000 h 3505200"/>
              <a:gd name="connsiteX301" fmla="*/ 5995454 w 6799787"/>
              <a:gd name="connsiteY301" fmla="*/ 753533 h 3505200"/>
              <a:gd name="connsiteX302" fmla="*/ 6037787 w 6799787"/>
              <a:gd name="connsiteY302" fmla="*/ 745066 h 3505200"/>
              <a:gd name="connsiteX303" fmla="*/ 6105520 w 6799787"/>
              <a:gd name="connsiteY303" fmla="*/ 736600 h 3505200"/>
              <a:gd name="connsiteX304" fmla="*/ 6173254 w 6799787"/>
              <a:gd name="connsiteY304" fmla="*/ 719666 h 3505200"/>
              <a:gd name="connsiteX305" fmla="*/ 6249454 w 6799787"/>
              <a:gd name="connsiteY305" fmla="*/ 711200 h 3505200"/>
              <a:gd name="connsiteX306" fmla="*/ 6274854 w 6799787"/>
              <a:gd name="connsiteY306" fmla="*/ 694266 h 3505200"/>
              <a:gd name="connsiteX307" fmla="*/ 6359520 w 6799787"/>
              <a:gd name="connsiteY307" fmla="*/ 677333 h 3505200"/>
              <a:gd name="connsiteX308" fmla="*/ 6393387 w 6799787"/>
              <a:gd name="connsiteY308" fmla="*/ 668866 h 3505200"/>
              <a:gd name="connsiteX309" fmla="*/ 6452654 w 6799787"/>
              <a:gd name="connsiteY309" fmla="*/ 643466 h 3505200"/>
              <a:gd name="connsiteX310" fmla="*/ 6478054 w 6799787"/>
              <a:gd name="connsiteY310" fmla="*/ 626533 h 3505200"/>
              <a:gd name="connsiteX311" fmla="*/ 6562720 w 6799787"/>
              <a:gd name="connsiteY311" fmla="*/ 601133 h 3505200"/>
              <a:gd name="connsiteX312" fmla="*/ 6613520 w 6799787"/>
              <a:gd name="connsiteY312" fmla="*/ 575733 h 3505200"/>
              <a:gd name="connsiteX313" fmla="*/ 6638920 w 6799787"/>
              <a:gd name="connsiteY313" fmla="*/ 558800 h 3505200"/>
              <a:gd name="connsiteX314" fmla="*/ 6715120 w 6799787"/>
              <a:gd name="connsiteY314" fmla="*/ 533400 h 3505200"/>
              <a:gd name="connsiteX315" fmla="*/ 6740520 w 6799787"/>
              <a:gd name="connsiteY315" fmla="*/ 524933 h 3505200"/>
              <a:gd name="connsiteX316" fmla="*/ 6782854 w 6799787"/>
              <a:gd name="connsiteY316" fmla="*/ 491066 h 3505200"/>
              <a:gd name="connsiteX317" fmla="*/ 6774387 w 6799787"/>
              <a:gd name="connsiteY317" fmla="*/ 372533 h 3505200"/>
              <a:gd name="connsiteX318" fmla="*/ 6765920 w 6799787"/>
              <a:gd name="connsiteY318" fmla="*/ 76200 h 3505200"/>
              <a:gd name="connsiteX319" fmla="*/ 6748987 w 6799787"/>
              <a:gd name="connsiteY319" fmla="*/ 0 h 3505200"/>
              <a:gd name="connsiteX320" fmla="*/ 6723587 w 6799787"/>
              <a:gd name="connsiteY320" fmla="*/ 8466 h 3505200"/>
              <a:gd name="connsiteX321" fmla="*/ 6715120 w 6799787"/>
              <a:gd name="connsiteY321" fmla="*/ 33866 h 3505200"/>
              <a:gd name="connsiteX322" fmla="*/ 6723587 w 6799787"/>
              <a:gd name="connsiteY322" fmla="*/ 59266 h 3505200"/>
              <a:gd name="connsiteX0" fmla="*/ 6727975 w 6804175"/>
              <a:gd name="connsiteY0" fmla="*/ 59266 h 3505200"/>
              <a:gd name="connsiteX1" fmla="*/ 6660242 w 6804175"/>
              <a:gd name="connsiteY1" fmla="*/ 84666 h 3505200"/>
              <a:gd name="connsiteX2" fmla="*/ 6550175 w 6804175"/>
              <a:gd name="connsiteY2" fmla="*/ 101600 h 3505200"/>
              <a:gd name="connsiteX3" fmla="*/ 6380842 w 6804175"/>
              <a:gd name="connsiteY3" fmla="*/ 127000 h 3505200"/>
              <a:gd name="connsiteX4" fmla="*/ 6346975 w 6804175"/>
              <a:gd name="connsiteY4" fmla="*/ 135466 h 3505200"/>
              <a:gd name="connsiteX5" fmla="*/ 6262308 w 6804175"/>
              <a:gd name="connsiteY5" fmla="*/ 152400 h 3505200"/>
              <a:gd name="connsiteX6" fmla="*/ 6211508 w 6804175"/>
              <a:gd name="connsiteY6" fmla="*/ 169333 h 3505200"/>
              <a:gd name="connsiteX7" fmla="*/ 6126842 w 6804175"/>
              <a:gd name="connsiteY7" fmla="*/ 177800 h 3505200"/>
              <a:gd name="connsiteX8" fmla="*/ 6109908 w 6804175"/>
              <a:gd name="connsiteY8" fmla="*/ 194733 h 3505200"/>
              <a:gd name="connsiteX9" fmla="*/ 6050642 w 6804175"/>
              <a:gd name="connsiteY9" fmla="*/ 211666 h 3505200"/>
              <a:gd name="connsiteX10" fmla="*/ 5949042 w 6804175"/>
              <a:gd name="connsiteY10" fmla="*/ 237066 h 3505200"/>
              <a:gd name="connsiteX11" fmla="*/ 5864375 w 6804175"/>
              <a:gd name="connsiteY11" fmla="*/ 262466 h 3505200"/>
              <a:gd name="connsiteX12" fmla="*/ 5838975 w 6804175"/>
              <a:gd name="connsiteY12" fmla="*/ 270933 h 3505200"/>
              <a:gd name="connsiteX13" fmla="*/ 5745842 w 6804175"/>
              <a:gd name="connsiteY13" fmla="*/ 287866 h 3505200"/>
              <a:gd name="connsiteX14" fmla="*/ 5711975 w 6804175"/>
              <a:gd name="connsiteY14" fmla="*/ 304800 h 3505200"/>
              <a:gd name="connsiteX15" fmla="*/ 5644242 w 6804175"/>
              <a:gd name="connsiteY15" fmla="*/ 313266 h 3505200"/>
              <a:gd name="connsiteX16" fmla="*/ 5593442 w 6804175"/>
              <a:gd name="connsiteY16" fmla="*/ 321733 h 3505200"/>
              <a:gd name="connsiteX17" fmla="*/ 5568042 w 6804175"/>
              <a:gd name="connsiteY17" fmla="*/ 338666 h 3505200"/>
              <a:gd name="connsiteX18" fmla="*/ 5500308 w 6804175"/>
              <a:gd name="connsiteY18" fmla="*/ 347133 h 3505200"/>
              <a:gd name="connsiteX19" fmla="*/ 5457975 w 6804175"/>
              <a:gd name="connsiteY19" fmla="*/ 355600 h 3505200"/>
              <a:gd name="connsiteX20" fmla="*/ 5314042 w 6804175"/>
              <a:gd name="connsiteY20" fmla="*/ 389466 h 3505200"/>
              <a:gd name="connsiteX21" fmla="*/ 5237842 w 6804175"/>
              <a:gd name="connsiteY21" fmla="*/ 397933 h 3505200"/>
              <a:gd name="connsiteX22" fmla="*/ 5203975 w 6804175"/>
              <a:gd name="connsiteY22" fmla="*/ 406400 h 3505200"/>
              <a:gd name="connsiteX23" fmla="*/ 5060042 w 6804175"/>
              <a:gd name="connsiteY23" fmla="*/ 431800 h 3505200"/>
              <a:gd name="connsiteX24" fmla="*/ 5000775 w 6804175"/>
              <a:gd name="connsiteY24" fmla="*/ 448733 h 3505200"/>
              <a:gd name="connsiteX25" fmla="*/ 4975375 w 6804175"/>
              <a:gd name="connsiteY25" fmla="*/ 457200 h 3505200"/>
              <a:gd name="connsiteX26" fmla="*/ 4907642 w 6804175"/>
              <a:gd name="connsiteY26" fmla="*/ 465666 h 3505200"/>
              <a:gd name="connsiteX27" fmla="*/ 4856842 w 6804175"/>
              <a:gd name="connsiteY27" fmla="*/ 482600 h 3505200"/>
              <a:gd name="connsiteX28" fmla="*/ 4806042 w 6804175"/>
              <a:gd name="connsiteY28" fmla="*/ 491066 h 3505200"/>
              <a:gd name="connsiteX29" fmla="*/ 4780642 w 6804175"/>
              <a:gd name="connsiteY29" fmla="*/ 508000 h 3505200"/>
              <a:gd name="connsiteX30" fmla="*/ 4636708 w 6804175"/>
              <a:gd name="connsiteY30" fmla="*/ 533400 h 3505200"/>
              <a:gd name="connsiteX31" fmla="*/ 4560508 w 6804175"/>
              <a:gd name="connsiteY31" fmla="*/ 567266 h 3505200"/>
              <a:gd name="connsiteX32" fmla="*/ 4535108 w 6804175"/>
              <a:gd name="connsiteY32" fmla="*/ 575733 h 3505200"/>
              <a:gd name="connsiteX33" fmla="*/ 4509708 w 6804175"/>
              <a:gd name="connsiteY33" fmla="*/ 584200 h 3505200"/>
              <a:gd name="connsiteX34" fmla="*/ 4458908 w 6804175"/>
              <a:gd name="connsiteY34" fmla="*/ 592666 h 3505200"/>
              <a:gd name="connsiteX35" fmla="*/ 4433508 w 6804175"/>
              <a:gd name="connsiteY35" fmla="*/ 601133 h 3505200"/>
              <a:gd name="connsiteX36" fmla="*/ 4391175 w 6804175"/>
              <a:gd name="connsiteY36" fmla="*/ 618066 h 3505200"/>
              <a:gd name="connsiteX37" fmla="*/ 4314975 w 6804175"/>
              <a:gd name="connsiteY37" fmla="*/ 626533 h 3505200"/>
              <a:gd name="connsiteX38" fmla="*/ 4247242 w 6804175"/>
              <a:gd name="connsiteY38" fmla="*/ 643466 h 3505200"/>
              <a:gd name="connsiteX39" fmla="*/ 4187975 w 6804175"/>
              <a:gd name="connsiteY39" fmla="*/ 651933 h 3505200"/>
              <a:gd name="connsiteX40" fmla="*/ 3993242 w 6804175"/>
              <a:gd name="connsiteY40" fmla="*/ 685800 h 3505200"/>
              <a:gd name="connsiteX41" fmla="*/ 3883175 w 6804175"/>
              <a:gd name="connsiteY41" fmla="*/ 719666 h 3505200"/>
              <a:gd name="connsiteX42" fmla="*/ 3705375 w 6804175"/>
              <a:gd name="connsiteY42" fmla="*/ 736600 h 3505200"/>
              <a:gd name="connsiteX43" fmla="*/ 3629175 w 6804175"/>
              <a:gd name="connsiteY43" fmla="*/ 745066 h 3505200"/>
              <a:gd name="connsiteX44" fmla="*/ 3578375 w 6804175"/>
              <a:gd name="connsiteY44" fmla="*/ 753533 h 3505200"/>
              <a:gd name="connsiteX45" fmla="*/ 3468308 w 6804175"/>
              <a:gd name="connsiteY45" fmla="*/ 762000 h 3505200"/>
              <a:gd name="connsiteX46" fmla="*/ 3434442 w 6804175"/>
              <a:gd name="connsiteY46" fmla="*/ 770466 h 3505200"/>
              <a:gd name="connsiteX47" fmla="*/ 3349775 w 6804175"/>
              <a:gd name="connsiteY47" fmla="*/ 787400 h 3505200"/>
              <a:gd name="connsiteX48" fmla="*/ 3256642 w 6804175"/>
              <a:gd name="connsiteY48" fmla="*/ 838200 h 3505200"/>
              <a:gd name="connsiteX49" fmla="*/ 3231242 w 6804175"/>
              <a:gd name="connsiteY49" fmla="*/ 846666 h 3505200"/>
              <a:gd name="connsiteX50" fmla="*/ 3197375 w 6804175"/>
              <a:gd name="connsiteY50" fmla="*/ 872066 h 3505200"/>
              <a:gd name="connsiteX51" fmla="*/ 3180442 w 6804175"/>
              <a:gd name="connsiteY51" fmla="*/ 889000 h 3505200"/>
              <a:gd name="connsiteX52" fmla="*/ 225575 w 6804175"/>
              <a:gd name="connsiteY52" fmla="*/ 1769533 h 3505200"/>
              <a:gd name="connsiteX53" fmla="*/ 200175 w 6804175"/>
              <a:gd name="connsiteY53" fmla="*/ 1778000 h 3505200"/>
              <a:gd name="connsiteX54" fmla="*/ 250975 w 6804175"/>
              <a:gd name="connsiteY54" fmla="*/ 1786466 h 3505200"/>
              <a:gd name="connsiteX55" fmla="*/ 284842 w 6804175"/>
              <a:gd name="connsiteY55" fmla="*/ 1803400 h 3505200"/>
              <a:gd name="connsiteX56" fmla="*/ 420308 w 6804175"/>
              <a:gd name="connsiteY56" fmla="*/ 1811866 h 3505200"/>
              <a:gd name="connsiteX57" fmla="*/ 572708 w 6804175"/>
              <a:gd name="connsiteY57" fmla="*/ 1854200 h 3505200"/>
              <a:gd name="connsiteX58" fmla="*/ 657375 w 6804175"/>
              <a:gd name="connsiteY58" fmla="*/ 1871133 h 3505200"/>
              <a:gd name="connsiteX59" fmla="*/ 852108 w 6804175"/>
              <a:gd name="connsiteY59" fmla="*/ 1888066 h 3505200"/>
              <a:gd name="connsiteX60" fmla="*/ 902908 w 6804175"/>
              <a:gd name="connsiteY60" fmla="*/ 1896533 h 3505200"/>
              <a:gd name="connsiteX61" fmla="*/ 936775 w 6804175"/>
              <a:gd name="connsiteY61" fmla="*/ 1905000 h 3505200"/>
              <a:gd name="connsiteX62" fmla="*/ 1055308 w 6804175"/>
              <a:gd name="connsiteY62" fmla="*/ 1913466 h 3505200"/>
              <a:gd name="connsiteX63" fmla="*/ 1326242 w 6804175"/>
              <a:gd name="connsiteY63" fmla="*/ 1938866 h 3505200"/>
              <a:gd name="connsiteX64" fmla="*/ 1360108 w 6804175"/>
              <a:gd name="connsiteY64" fmla="*/ 1947333 h 3505200"/>
              <a:gd name="connsiteX65" fmla="*/ 1402442 w 6804175"/>
              <a:gd name="connsiteY65" fmla="*/ 1955800 h 3505200"/>
              <a:gd name="connsiteX66" fmla="*/ 1487108 w 6804175"/>
              <a:gd name="connsiteY66" fmla="*/ 1981200 h 3505200"/>
              <a:gd name="connsiteX67" fmla="*/ 1546375 w 6804175"/>
              <a:gd name="connsiteY67" fmla="*/ 1989666 h 3505200"/>
              <a:gd name="connsiteX68" fmla="*/ 1605642 w 6804175"/>
              <a:gd name="connsiteY68" fmla="*/ 2006600 h 3505200"/>
              <a:gd name="connsiteX69" fmla="*/ 1647975 w 6804175"/>
              <a:gd name="connsiteY69" fmla="*/ 2015066 h 3505200"/>
              <a:gd name="connsiteX70" fmla="*/ 1673375 w 6804175"/>
              <a:gd name="connsiteY70" fmla="*/ 2023533 h 3505200"/>
              <a:gd name="connsiteX71" fmla="*/ 1707242 w 6804175"/>
              <a:gd name="connsiteY71" fmla="*/ 2032000 h 3505200"/>
              <a:gd name="connsiteX72" fmla="*/ 1783442 w 6804175"/>
              <a:gd name="connsiteY72" fmla="*/ 2091266 h 3505200"/>
              <a:gd name="connsiteX73" fmla="*/ 1783442 w 6804175"/>
              <a:gd name="connsiteY73" fmla="*/ 2091266 h 3505200"/>
              <a:gd name="connsiteX74" fmla="*/ 1851175 w 6804175"/>
              <a:gd name="connsiteY74" fmla="*/ 2142066 h 3505200"/>
              <a:gd name="connsiteX75" fmla="*/ 1876575 w 6804175"/>
              <a:gd name="connsiteY75" fmla="*/ 2150533 h 3505200"/>
              <a:gd name="connsiteX76" fmla="*/ 1969708 w 6804175"/>
              <a:gd name="connsiteY76" fmla="*/ 2201333 h 3505200"/>
              <a:gd name="connsiteX77" fmla="*/ 2037442 w 6804175"/>
              <a:gd name="connsiteY77" fmla="*/ 2243666 h 3505200"/>
              <a:gd name="connsiteX78" fmla="*/ 2088242 w 6804175"/>
              <a:gd name="connsiteY78" fmla="*/ 2269066 h 3505200"/>
              <a:gd name="connsiteX79" fmla="*/ 2172908 w 6804175"/>
              <a:gd name="connsiteY79" fmla="*/ 2294466 h 3505200"/>
              <a:gd name="connsiteX80" fmla="*/ 2206775 w 6804175"/>
              <a:gd name="connsiteY80" fmla="*/ 2311400 h 3505200"/>
              <a:gd name="connsiteX81" fmla="*/ 2316842 w 6804175"/>
              <a:gd name="connsiteY81" fmla="*/ 2336800 h 3505200"/>
              <a:gd name="connsiteX82" fmla="*/ 2393042 w 6804175"/>
              <a:gd name="connsiteY82" fmla="*/ 2362200 h 3505200"/>
              <a:gd name="connsiteX83" fmla="*/ 2477708 w 6804175"/>
              <a:gd name="connsiteY83" fmla="*/ 2387600 h 3505200"/>
              <a:gd name="connsiteX84" fmla="*/ 2528508 w 6804175"/>
              <a:gd name="connsiteY84" fmla="*/ 2413000 h 3505200"/>
              <a:gd name="connsiteX85" fmla="*/ 2579308 w 6804175"/>
              <a:gd name="connsiteY85" fmla="*/ 2421466 h 3505200"/>
              <a:gd name="connsiteX86" fmla="*/ 2621642 w 6804175"/>
              <a:gd name="connsiteY86" fmla="*/ 2438400 h 3505200"/>
              <a:gd name="connsiteX87" fmla="*/ 2672442 w 6804175"/>
              <a:gd name="connsiteY87" fmla="*/ 2455333 h 3505200"/>
              <a:gd name="connsiteX88" fmla="*/ 2782508 w 6804175"/>
              <a:gd name="connsiteY88" fmla="*/ 2514600 h 3505200"/>
              <a:gd name="connsiteX89" fmla="*/ 2807908 w 6804175"/>
              <a:gd name="connsiteY89" fmla="*/ 2531533 h 3505200"/>
              <a:gd name="connsiteX90" fmla="*/ 2884108 w 6804175"/>
              <a:gd name="connsiteY90" fmla="*/ 2556933 h 3505200"/>
              <a:gd name="connsiteX91" fmla="*/ 2968775 w 6804175"/>
              <a:gd name="connsiteY91" fmla="*/ 2590800 h 3505200"/>
              <a:gd name="connsiteX92" fmla="*/ 3002642 w 6804175"/>
              <a:gd name="connsiteY92" fmla="*/ 2607733 h 3505200"/>
              <a:gd name="connsiteX93" fmla="*/ 3053442 w 6804175"/>
              <a:gd name="connsiteY93" fmla="*/ 2616200 h 3505200"/>
              <a:gd name="connsiteX94" fmla="*/ 3104242 w 6804175"/>
              <a:gd name="connsiteY94" fmla="*/ 2633133 h 3505200"/>
              <a:gd name="connsiteX95" fmla="*/ 3222775 w 6804175"/>
              <a:gd name="connsiteY95" fmla="*/ 2658533 h 3505200"/>
              <a:gd name="connsiteX96" fmla="*/ 3265108 w 6804175"/>
              <a:gd name="connsiteY96" fmla="*/ 2675466 h 3505200"/>
              <a:gd name="connsiteX97" fmla="*/ 3298975 w 6804175"/>
              <a:gd name="connsiteY97" fmla="*/ 2692400 h 3505200"/>
              <a:gd name="connsiteX98" fmla="*/ 3349775 w 6804175"/>
              <a:gd name="connsiteY98" fmla="*/ 2700866 h 3505200"/>
              <a:gd name="connsiteX99" fmla="*/ 3392108 w 6804175"/>
              <a:gd name="connsiteY99" fmla="*/ 2726266 h 3505200"/>
              <a:gd name="connsiteX100" fmla="*/ 3459842 w 6804175"/>
              <a:gd name="connsiteY100" fmla="*/ 2751666 h 3505200"/>
              <a:gd name="connsiteX101" fmla="*/ 3493708 w 6804175"/>
              <a:gd name="connsiteY101" fmla="*/ 2777066 h 3505200"/>
              <a:gd name="connsiteX102" fmla="*/ 3519108 w 6804175"/>
              <a:gd name="connsiteY102" fmla="*/ 2785533 h 3505200"/>
              <a:gd name="connsiteX103" fmla="*/ 3552975 w 6804175"/>
              <a:gd name="connsiteY103" fmla="*/ 2802466 h 3505200"/>
              <a:gd name="connsiteX104" fmla="*/ 3663042 w 6804175"/>
              <a:gd name="connsiteY104" fmla="*/ 2827866 h 3505200"/>
              <a:gd name="connsiteX105" fmla="*/ 3781575 w 6804175"/>
              <a:gd name="connsiteY105" fmla="*/ 2853266 h 3505200"/>
              <a:gd name="connsiteX106" fmla="*/ 3806975 w 6804175"/>
              <a:gd name="connsiteY106" fmla="*/ 2870200 h 3505200"/>
              <a:gd name="connsiteX107" fmla="*/ 3908575 w 6804175"/>
              <a:gd name="connsiteY107" fmla="*/ 2878666 h 3505200"/>
              <a:gd name="connsiteX108" fmla="*/ 3976308 w 6804175"/>
              <a:gd name="connsiteY108" fmla="*/ 2887133 h 3505200"/>
              <a:gd name="connsiteX109" fmla="*/ 4018642 w 6804175"/>
              <a:gd name="connsiteY109" fmla="*/ 2895600 h 3505200"/>
              <a:gd name="connsiteX110" fmla="*/ 4145642 w 6804175"/>
              <a:gd name="connsiteY110" fmla="*/ 2904066 h 3505200"/>
              <a:gd name="connsiteX111" fmla="*/ 4247242 w 6804175"/>
              <a:gd name="connsiteY111" fmla="*/ 2921000 h 3505200"/>
              <a:gd name="connsiteX112" fmla="*/ 4475842 w 6804175"/>
              <a:gd name="connsiteY112" fmla="*/ 2929466 h 3505200"/>
              <a:gd name="connsiteX113" fmla="*/ 4670575 w 6804175"/>
              <a:gd name="connsiteY113" fmla="*/ 2937933 h 3505200"/>
              <a:gd name="connsiteX114" fmla="*/ 4763708 w 6804175"/>
              <a:gd name="connsiteY114" fmla="*/ 2946400 h 3505200"/>
              <a:gd name="connsiteX115" fmla="*/ 4848375 w 6804175"/>
              <a:gd name="connsiteY115" fmla="*/ 2971800 h 3505200"/>
              <a:gd name="connsiteX116" fmla="*/ 4975375 w 6804175"/>
              <a:gd name="connsiteY116" fmla="*/ 2988733 h 3505200"/>
              <a:gd name="connsiteX117" fmla="*/ 5263242 w 6804175"/>
              <a:gd name="connsiteY117" fmla="*/ 3005666 h 3505200"/>
              <a:gd name="connsiteX118" fmla="*/ 5288642 w 6804175"/>
              <a:gd name="connsiteY118" fmla="*/ 3014133 h 3505200"/>
              <a:gd name="connsiteX119" fmla="*/ 5314042 w 6804175"/>
              <a:gd name="connsiteY119" fmla="*/ 3031066 h 3505200"/>
              <a:gd name="connsiteX120" fmla="*/ 5356375 w 6804175"/>
              <a:gd name="connsiteY120" fmla="*/ 3039533 h 3505200"/>
              <a:gd name="connsiteX121" fmla="*/ 5390242 w 6804175"/>
              <a:gd name="connsiteY121" fmla="*/ 3056466 h 3505200"/>
              <a:gd name="connsiteX122" fmla="*/ 5424108 w 6804175"/>
              <a:gd name="connsiteY122" fmla="*/ 3064933 h 3505200"/>
              <a:gd name="connsiteX123" fmla="*/ 5449508 w 6804175"/>
              <a:gd name="connsiteY123" fmla="*/ 3073400 h 3505200"/>
              <a:gd name="connsiteX124" fmla="*/ 5525708 w 6804175"/>
              <a:gd name="connsiteY124" fmla="*/ 3107266 h 3505200"/>
              <a:gd name="connsiteX125" fmla="*/ 5551108 w 6804175"/>
              <a:gd name="connsiteY125" fmla="*/ 3115733 h 3505200"/>
              <a:gd name="connsiteX126" fmla="*/ 5610375 w 6804175"/>
              <a:gd name="connsiteY126" fmla="*/ 3158066 h 3505200"/>
              <a:gd name="connsiteX127" fmla="*/ 5635775 w 6804175"/>
              <a:gd name="connsiteY127" fmla="*/ 3166533 h 3505200"/>
              <a:gd name="connsiteX128" fmla="*/ 5661175 w 6804175"/>
              <a:gd name="connsiteY128" fmla="*/ 3183466 h 3505200"/>
              <a:gd name="connsiteX129" fmla="*/ 5686575 w 6804175"/>
              <a:gd name="connsiteY129" fmla="*/ 3191933 h 3505200"/>
              <a:gd name="connsiteX130" fmla="*/ 5711975 w 6804175"/>
              <a:gd name="connsiteY130" fmla="*/ 3208866 h 3505200"/>
              <a:gd name="connsiteX131" fmla="*/ 5762775 w 6804175"/>
              <a:gd name="connsiteY131" fmla="*/ 3217333 h 3505200"/>
              <a:gd name="connsiteX132" fmla="*/ 5796642 w 6804175"/>
              <a:gd name="connsiteY132" fmla="*/ 3234266 h 3505200"/>
              <a:gd name="connsiteX133" fmla="*/ 5813575 w 6804175"/>
              <a:gd name="connsiteY133" fmla="*/ 3251200 h 3505200"/>
              <a:gd name="connsiteX134" fmla="*/ 5915175 w 6804175"/>
              <a:gd name="connsiteY134" fmla="*/ 3268133 h 3505200"/>
              <a:gd name="connsiteX135" fmla="*/ 5940575 w 6804175"/>
              <a:gd name="connsiteY135" fmla="*/ 3285066 h 3505200"/>
              <a:gd name="connsiteX136" fmla="*/ 6101442 w 6804175"/>
              <a:gd name="connsiteY136" fmla="*/ 3302000 h 3505200"/>
              <a:gd name="connsiteX137" fmla="*/ 6160708 w 6804175"/>
              <a:gd name="connsiteY137" fmla="*/ 3318933 h 3505200"/>
              <a:gd name="connsiteX138" fmla="*/ 6203042 w 6804175"/>
              <a:gd name="connsiteY138" fmla="*/ 3335866 h 3505200"/>
              <a:gd name="connsiteX139" fmla="*/ 6228442 w 6804175"/>
              <a:gd name="connsiteY139" fmla="*/ 3344333 h 3505200"/>
              <a:gd name="connsiteX140" fmla="*/ 6262308 w 6804175"/>
              <a:gd name="connsiteY140" fmla="*/ 3361266 h 3505200"/>
              <a:gd name="connsiteX141" fmla="*/ 6313108 w 6804175"/>
              <a:gd name="connsiteY141" fmla="*/ 3386666 h 3505200"/>
              <a:gd name="connsiteX142" fmla="*/ 6397775 w 6804175"/>
              <a:gd name="connsiteY142" fmla="*/ 3403600 h 3505200"/>
              <a:gd name="connsiteX143" fmla="*/ 6499375 w 6804175"/>
              <a:gd name="connsiteY143" fmla="*/ 3420533 h 3505200"/>
              <a:gd name="connsiteX144" fmla="*/ 6524775 w 6804175"/>
              <a:gd name="connsiteY144" fmla="*/ 3429000 h 3505200"/>
              <a:gd name="connsiteX145" fmla="*/ 6558642 w 6804175"/>
              <a:gd name="connsiteY145" fmla="*/ 3437466 h 3505200"/>
              <a:gd name="connsiteX146" fmla="*/ 6609442 w 6804175"/>
              <a:gd name="connsiteY146" fmla="*/ 3454400 h 3505200"/>
              <a:gd name="connsiteX147" fmla="*/ 6634842 w 6804175"/>
              <a:gd name="connsiteY147" fmla="*/ 3462866 h 3505200"/>
              <a:gd name="connsiteX148" fmla="*/ 6719508 w 6804175"/>
              <a:gd name="connsiteY148" fmla="*/ 3479800 h 3505200"/>
              <a:gd name="connsiteX149" fmla="*/ 6770308 w 6804175"/>
              <a:gd name="connsiteY149" fmla="*/ 3496733 h 3505200"/>
              <a:gd name="connsiteX150" fmla="*/ 6795708 w 6804175"/>
              <a:gd name="connsiteY150" fmla="*/ 3505200 h 3505200"/>
              <a:gd name="connsiteX151" fmla="*/ 6804175 w 6804175"/>
              <a:gd name="connsiteY151" fmla="*/ 3471333 h 3505200"/>
              <a:gd name="connsiteX152" fmla="*/ 6795708 w 6804175"/>
              <a:gd name="connsiteY152" fmla="*/ 3437466 h 3505200"/>
              <a:gd name="connsiteX153" fmla="*/ 6787242 w 6804175"/>
              <a:gd name="connsiteY153" fmla="*/ 3412066 h 3505200"/>
              <a:gd name="connsiteX154" fmla="*/ 6744908 w 6804175"/>
              <a:gd name="connsiteY154" fmla="*/ 3361266 h 3505200"/>
              <a:gd name="connsiteX155" fmla="*/ 6719508 w 6804175"/>
              <a:gd name="connsiteY155" fmla="*/ 3276600 h 3505200"/>
              <a:gd name="connsiteX156" fmla="*/ 6694108 w 6804175"/>
              <a:gd name="connsiteY156" fmla="*/ 3107266 h 3505200"/>
              <a:gd name="connsiteX157" fmla="*/ 6685642 w 6804175"/>
              <a:gd name="connsiteY157" fmla="*/ 3039533 h 3505200"/>
              <a:gd name="connsiteX158" fmla="*/ 6372375 w 6804175"/>
              <a:gd name="connsiteY158" fmla="*/ 3014133 h 3505200"/>
              <a:gd name="connsiteX159" fmla="*/ 6321575 w 6804175"/>
              <a:gd name="connsiteY159" fmla="*/ 3005666 h 3505200"/>
              <a:gd name="connsiteX160" fmla="*/ 6253842 w 6804175"/>
              <a:gd name="connsiteY160" fmla="*/ 2988733 h 3505200"/>
              <a:gd name="connsiteX161" fmla="*/ 6152242 w 6804175"/>
              <a:gd name="connsiteY161" fmla="*/ 2980266 h 3505200"/>
              <a:gd name="connsiteX162" fmla="*/ 6109908 w 6804175"/>
              <a:gd name="connsiteY162" fmla="*/ 2971800 h 3505200"/>
              <a:gd name="connsiteX163" fmla="*/ 6033708 w 6804175"/>
              <a:gd name="connsiteY163" fmla="*/ 2963333 h 3505200"/>
              <a:gd name="connsiteX164" fmla="*/ 5999842 w 6804175"/>
              <a:gd name="connsiteY164" fmla="*/ 2946400 h 3505200"/>
              <a:gd name="connsiteX165" fmla="*/ 5949042 w 6804175"/>
              <a:gd name="connsiteY165" fmla="*/ 2937933 h 3505200"/>
              <a:gd name="connsiteX166" fmla="*/ 5889775 w 6804175"/>
              <a:gd name="connsiteY166" fmla="*/ 2912533 h 3505200"/>
              <a:gd name="connsiteX167" fmla="*/ 5745842 w 6804175"/>
              <a:gd name="connsiteY167" fmla="*/ 2887133 h 3505200"/>
              <a:gd name="connsiteX168" fmla="*/ 5669642 w 6804175"/>
              <a:gd name="connsiteY168" fmla="*/ 2861733 h 3505200"/>
              <a:gd name="connsiteX169" fmla="*/ 5644242 w 6804175"/>
              <a:gd name="connsiteY169" fmla="*/ 2853266 h 3505200"/>
              <a:gd name="connsiteX170" fmla="*/ 5618842 w 6804175"/>
              <a:gd name="connsiteY170" fmla="*/ 2844800 h 3505200"/>
              <a:gd name="connsiteX171" fmla="*/ 5551108 w 6804175"/>
              <a:gd name="connsiteY171" fmla="*/ 2810933 h 3505200"/>
              <a:gd name="connsiteX172" fmla="*/ 5508775 w 6804175"/>
              <a:gd name="connsiteY172" fmla="*/ 2794000 h 3505200"/>
              <a:gd name="connsiteX173" fmla="*/ 5449508 w 6804175"/>
              <a:gd name="connsiteY173" fmla="*/ 2760133 h 3505200"/>
              <a:gd name="connsiteX174" fmla="*/ 5398708 w 6804175"/>
              <a:gd name="connsiteY174" fmla="*/ 2743200 h 3505200"/>
              <a:gd name="connsiteX175" fmla="*/ 5373308 w 6804175"/>
              <a:gd name="connsiteY175" fmla="*/ 2726266 h 3505200"/>
              <a:gd name="connsiteX176" fmla="*/ 5330975 w 6804175"/>
              <a:gd name="connsiteY176" fmla="*/ 2709333 h 3505200"/>
              <a:gd name="connsiteX177" fmla="*/ 5305575 w 6804175"/>
              <a:gd name="connsiteY177" fmla="*/ 2700866 h 3505200"/>
              <a:gd name="connsiteX178" fmla="*/ 5280175 w 6804175"/>
              <a:gd name="connsiteY178" fmla="*/ 2683933 h 3505200"/>
              <a:gd name="connsiteX179" fmla="*/ 5195508 w 6804175"/>
              <a:gd name="connsiteY179" fmla="*/ 2667000 h 3505200"/>
              <a:gd name="connsiteX180" fmla="*/ 5136242 w 6804175"/>
              <a:gd name="connsiteY180" fmla="*/ 2650066 h 3505200"/>
              <a:gd name="connsiteX181" fmla="*/ 5085442 w 6804175"/>
              <a:gd name="connsiteY181" fmla="*/ 2641600 h 3505200"/>
              <a:gd name="connsiteX182" fmla="*/ 5051575 w 6804175"/>
              <a:gd name="connsiteY182" fmla="*/ 2633133 h 3505200"/>
              <a:gd name="connsiteX183" fmla="*/ 5009242 w 6804175"/>
              <a:gd name="connsiteY183" fmla="*/ 2624666 h 3505200"/>
              <a:gd name="connsiteX184" fmla="*/ 4983842 w 6804175"/>
              <a:gd name="connsiteY184" fmla="*/ 2607733 h 3505200"/>
              <a:gd name="connsiteX185" fmla="*/ 4890708 w 6804175"/>
              <a:gd name="connsiteY185" fmla="*/ 2590800 h 3505200"/>
              <a:gd name="connsiteX186" fmla="*/ 4822975 w 6804175"/>
              <a:gd name="connsiteY186" fmla="*/ 2582333 h 3505200"/>
              <a:gd name="connsiteX187" fmla="*/ 4772175 w 6804175"/>
              <a:gd name="connsiteY187" fmla="*/ 2573866 h 3505200"/>
              <a:gd name="connsiteX188" fmla="*/ 4695975 w 6804175"/>
              <a:gd name="connsiteY188" fmla="*/ 2565400 h 3505200"/>
              <a:gd name="connsiteX189" fmla="*/ 4602842 w 6804175"/>
              <a:gd name="connsiteY189" fmla="*/ 2540000 h 3505200"/>
              <a:gd name="connsiteX190" fmla="*/ 4568975 w 6804175"/>
              <a:gd name="connsiteY190" fmla="*/ 2531533 h 3505200"/>
              <a:gd name="connsiteX191" fmla="*/ 4526642 w 6804175"/>
              <a:gd name="connsiteY191" fmla="*/ 2523066 h 3505200"/>
              <a:gd name="connsiteX192" fmla="*/ 4475842 w 6804175"/>
              <a:gd name="connsiteY192" fmla="*/ 2506133 h 3505200"/>
              <a:gd name="connsiteX193" fmla="*/ 4399642 w 6804175"/>
              <a:gd name="connsiteY193" fmla="*/ 2497666 h 3505200"/>
              <a:gd name="connsiteX194" fmla="*/ 4374242 w 6804175"/>
              <a:gd name="connsiteY194" fmla="*/ 2480733 h 3505200"/>
              <a:gd name="connsiteX195" fmla="*/ 4281108 w 6804175"/>
              <a:gd name="connsiteY195" fmla="*/ 2446866 h 3505200"/>
              <a:gd name="connsiteX196" fmla="*/ 4238775 w 6804175"/>
              <a:gd name="connsiteY196" fmla="*/ 2429933 h 3505200"/>
              <a:gd name="connsiteX197" fmla="*/ 4204908 w 6804175"/>
              <a:gd name="connsiteY197" fmla="*/ 2413000 h 3505200"/>
              <a:gd name="connsiteX198" fmla="*/ 4162575 w 6804175"/>
              <a:gd name="connsiteY198" fmla="*/ 2396066 h 3505200"/>
              <a:gd name="connsiteX199" fmla="*/ 4137175 w 6804175"/>
              <a:gd name="connsiteY199" fmla="*/ 2379133 h 3505200"/>
              <a:gd name="connsiteX200" fmla="*/ 4069442 w 6804175"/>
              <a:gd name="connsiteY200" fmla="*/ 2370666 h 3505200"/>
              <a:gd name="connsiteX201" fmla="*/ 3993242 w 6804175"/>
              <a:gd name="connsiteY201" fmla="*/ 2336800 h 3505200"/>
              <a:gd name="connsiteX202" fmla="*/ 3967842 w 6804175"/>
              <a:gd name="connsiteY202" fmla="*/ 2328333 h 3505200"/>
              <a:gd name="connsiteX203" fmla="*/ 3942442 w 6804175"/>
              <a:gd name="connsiteY203" fmla="*/ 2319866 h 3505200"/>
              <a:gd name="connsiteX204" fmla="*/ 3832375 w 6804175"/>
              <a:gd name="connsiteY204" fmla="*/ 2286000 h 3505200"/>
              <a:gd name="connsiteX205" fmla="*/ 3790042 w 6804175"/>
              <a:gd name="connsiteY205" fmla="*/ 2269066 h 3505200"/>
              <a:gd name="connsiteX206" fmla="*/ 3722308 w 6804175"/>
              <a:gd name="connsiteY206" fmla="*/ 2235200 h 3505200"/>
              <a:gd name="connsiteX207" fmla="*/ 3671508 w 6804175"/>
              <a:gd name="connsiteY207" fmla="*/ 2226733 h 3505200"/>
              <a:gd name="connsiteX208" fmla="*/ 3620708 w 6804175"/>
              <a:gd name="connsiteY208" fmla="*/ 2192866 h 3505200"/>
              <a:gd name="connsiteX209" fmla="*/ 3569908 w 6804175"/>
              <a:gd name="connsiteY209" fmla="*/ 2175933 h 3505200"/>
              <a:gd name="connsiteX210" fmla="*/ 3527575 w 6804175"/>
              <a:gd name="connsiteY210" fmla="*/ 2159000 h 3505200"/>
              <a:gd name="connsiteX211" fmla="*/ 3409042 w 6804175"/>
              <a:gd name="connsiteY211" fmla="*/ 2142066 h 3505200"/>
              <a:gd name="connsiteX212" fmla="*/ 3315908 w 6804175"/>
              <a:gd name="connsiteY212" fmla="*/ 2133600 h 3505200"/>
              <a:gd name="connsiteX213" fmla="*/ 3239708 w 6804175"/>
              <a:gd name="connsiteY213" fmla="*/ 2108200 h 3505200"/>
              <a:gd name="connsiteX214" fmla="*/ 3197375 w 6804175"/>
              <a:gd name="connsiteY214" fmla="*/ 2099733 h 3505200"/>
              <a:gd name="connsiteX215" fmla="*/ 3163508 w 6804175"/>
              <a:gd name="connsiteY215" fmla="*/ 2082800 h 3505200"/>
              <a:gd name="connsiteX216" fmla="*/ 3121175 w 6804175"/>
              <a:gd name="connsiteY216" fmla="*/ 2074333 h 3505200"/>
              <a:gd name="connsiteX217" fmla="*/ 3044975 w 6804175"/>
              <a:gd name="connsiteY217" fmla="*/ 2057400 h 3505200"/>
              <a:gd name="connsiteX218" fmla="*/ 2917975 w 6804175"/>
              <a:gd name="connsiteY218" fmla="*/ 2032000 h 3505200"/>
              <a:gd name="connsiteX219" fmla="*/ 2850242 w 6804175"/>
              <a:gd name="connsiteY219" fmla="*/ 2006600 h 3505200"/>
              <a:gd name="connsiteX220" fmla="*/ 2807908 w 6804175"/>
              <a:gd name="connsiteY220" fmla="*/ 1989666 h 3505200"/>
              <a:gd name="connsiteX221" fmla="*/ 2731708 w 6804175"/>
              <a:gd name="connsiteY221" fmla="*/ 1972733 h 3505200"/>
              <a:gd name="connsiteX222" fmla="*/ 2655508 w 6804175"/>
              <a:gd name="connsiteY222" fmla="*/ 1947333 h 3505200"/>
              <a:gd name="connsiteX223" fmla="*/ 2621642 w 6804175"/>
              <a:gd name="connsiteY223" fmla="*/ 1930400 h 3505200"/>
              <a:gd name="connsiteX224" fmla="*/ 2553908 w 6804175"/>
              <a:gd name="connsiteY224" fmla="*/ 1896533 h 3505200"/>
              <a:gd name="connsiteX225" fmla="*/ 2469242 w 6804175"/>
              <a:gd name="connsiteY225" fmla="*/ 1879600 h 3505200"/>
              <a:gd name="connsiteX226" fmla="*/ 2443842 w 6804175"/>
              <a:gd name="connsiteY226" fmla="*/ 1871133 h 3505200"/>
              <a:gd name="connsiteX227" fmla="*/ 2333775 w 6804175"/>
              <a:gd name="connsiteY227" fmla="*/ 1845733 h 3505200"/>
              <a:gd name="connsiteX228" fmla="*/ 2240642 w 6804175"/>
              <a:gd name="connsiteY228" fmla="*/ 1837266 h 3505200"/>
              <a:gd name="connsiteX229" fmla="*/ 2028975 w 6804175"/>
              <a:gd name="connsiteY229" fmla="*/ 1811866 h 3505200"/>
              <a:gd name="connsiteX230" fmla="*/ 1978175 w 6804175"/>
              <a:gd name="connsiteY230" fmla="*/ 1794933 h 3505200"/>
              <a:gd name="connsiteX231" fmla="*/ 1918908 w 6804175"/>
              <a:gd name="connsiteY231" fmla="*/ 1786466 h 3505200"/>
              <a:gd name="connsiteX232" fmla="*/ 1876575 w 6804175"/>
              <a:gd name="connsiteY232" fmla="*/ 1778000 h 3505200"/>
              <a:gd name="connsiteX233" fmla="*/ 1834242 w 6804175"/>
              <a:gd name="connsiteY233" fmla="*/ 1761066 h 3505200"/>
              <a:gd name="connsiteX234" fmla="*/ 1800375 w 6804175"/>
              <a:gd name="connsiteY234" fmla="*/ 1752600 h 3505200"/>
              <a:gd name="connsiteX235" fmla="*/ 1842708 w 6804175"/>
              <a:gd name="connsiteY235" fmla="*/ 1744133 h 3505200"/>
              <a:gd name="connsiteX236" fmla="*/ 1893508 w 6804175"/>
              <a:gd name="connsiteY236" fmla="*/ 1735666 h 3505200"/>
              <a:gd name="connsiteX237" fmla="*/ 1918908 w 6804175"/>
              <a:gd name="connsiteY237" fmla="*/ 1718733 h 3505200"/>
              <a:gd name="connsiteX238" fmla="*/ 1986642 w 6804175"/>
              <a:gd name="connsiteY238" fmla="*/ 1710266 h 3505200"/>
              <a:gd name="connsiteX239" fmla="*/ 2045908 w 6804175"/>
              <a:gd name="connsiteY239" fmla="*/ 1701800 h 3505200"/>
              <a:gd name="connsiteX240" fmla="*/ 2071308 w 6804175"/>
              <a:gd name="connsiteY240" fmla="*/ 1693333 h 3505200"/>
              <a:gd name="connsiteX241" fmla="*/ 2198308 w 6804175"/>
              <a:gd name="connsiteY241" fmla="*/ 1676400 h 3505200"/>
              <a:gd name="connsiteX242" fmla="*/ 2232175 w 6804175"/>
              <a:gd name="connsiteY242" fmla="*/ 1667933 h 3505200"/>
              <a:gd name="connsiteX243" fmla="*/ 2308375 w 6804175"/>
              <a:gd name="connsiteY243" fmla="*/ 1659466 h 3505200"/>
              <a:gd name="connsiteX244" fmla="*/ 2342242 w 6804175"/>
              <a:gd name="connsiteY244" fmla="*/ 1642533 h 3505200"/>
              <a:gd name="connsiteX245" fmla="*/ 2367642 w 6804175"/>
              <a:gd name="connsiteY245" fmla="*/ 1634066 h 3505200"/>
              <a:gd name="connsiteX246" fmla="*/ 2494642 w 6804175"/>
              <a:gd name="connsiteY246" fmla="*/ 1617133 h 3505200"/>
              <a:gd name="connsiteX247" fmla="*/ 2536975 w 6804175"/>
              <a:gd name="connsiteY247" fmla="*/ 1608666 h 3505200"/>
              <a:gd name="connsiteX248" fmla="*/ 2562375 w 6804175"/>
              <a:gd name="connsiteY248" fmla="*/ 1591733 h 3505200"/>
              <a:gd name="connsiteX249" fmla="*/ 2706308 w 6804175"/>
              <a:gd name="connsiteY249" fmla="*/ 1583266 h 3505200"/>
              <a:gd name="connsiteX250" fmla="*/ 2774042 w 6804175"/>
              <a:gd name="connsiteY250" fmla="*/ 1574800 h 3505200"/>
              <a:gd name="connsiteX251" fmla="*/ 2799442 w 6804175"/>
              <a:gd name="connsiteY251" fmla="*/ 1566333 h 3505200"/>
              <a:gd name="connsiteX252" fmla="*/ 2833308 w 6804175"/>
              <a:gd name="connsiteY252" fmla="*/ 1557866 h 3505200"/>
              <a:gd name="connsiteX253" fmla="*/ 2875642 w 6804175"/>
              <a:gd name="connsiteY253" fmla="*/ 1540933 h 3505200"/>
              <a:gd name="connsiteX254" fmla="*/ 2951842 w 6804175"/>
              <a:gd name="connsiteY254" fmla="*/ 1524000 h 3505200"/>
              <a:gd name="connsiteX255" fmla="*/ 2985708 w 6804175"/>
              <a:gd name="connsiteY255" fmla="*/ 1507066 h 3505200"/>
              <a:gd name="connsiteX256" fmla="*/ 3044975 w 6804175"/>
              <a:gd name="connsiteY256" fmla="*/ 1490133 h 3505200"/>
              <a:gd name="connsiteX257" fmla="*/ 3121175 w 6804175"/>
              <a:gd name="connsiteY257" fmla="*/ 1464733 h 3505200"/>
              <a:gd name="connsiteX258" fmla="*/ 3146575 w 6804175"/>
              <a:gd name="connsiteY258" fmla="*/ 1456266 h 3505200"/>
              <a:gd name="connsiteX259" fmla="*/ 3171975 w 6804175"/>
              <a:gd name="connsiteY259" fmla="*/ 1447800 h 3505200"/>
              <a:gd name="connsiteX260" fmla="*/ 3239708 w 6804175"/>
              <a:gd name="connsiteY260" fmla="*/ 1422400 h 3505200"/>
              <a:gd name="connsiteX261" fmla="*/ 3290508 w 6804175"/>
              <a:gd name="connsiteY261" fmla="*/ 1405466 h 3505200"/>
              <a:gd name="connsiteX262" fmla="*/ 3324375 w 6804175"/>
              <a:gd name="connsiteY262" fmla="*/ 1388533 h 3505200"/>
              <a:gd name="connsiteX263" fmla="*/ 3366708 w 6804175"/>
              <a:gd name="connsiteY263" fmla="*/ 1371600 h 3505200"/>
              <a:gd name="connsiteX264" fmla="*/ 3400575 w 6804175"/>
              <a:gd name="connsiteY264" fmla="*/ 1354666 h 3505200"/>
              <a:gd name="connsiteX265" fmla="*/ 3442908 w 6804175"/>
              <a:gd name="connsiteY265" fmla="*/ 1346200 h 3505200"/>
              <a:gd name="connsiteX266" fmla="*/ 3459842 w 6804175"/>
              <a:gd name="connsiteY266" fmla="*/ 1329266 h 3505200"/>
              <a:gd name="connsiteX267" fmla="*/ 3510642 w 6804175"/>
              <a:gd name="connsiteY267" fmla="*/ 1312333 h 3505200"/>
              <a:gd name="connsiteX268" fmla="*/ 3603775 w 6804175"/>
              <a:gd name="connsiteY268" fmla="*/ 1286933 h 3505200"/>
              <a:gd name="connsiteX269" fmla="*/ 3646108 w 6804175"/>
              <a:gd name="connsiteY269" fmla="*/ 1270000 h 3505200"/>
              <a:gd name="connsiteX270" fmla="*/ 3696908 w 6804175"/>
              <a:gd name="connsiteY270" fmla="*/ 1253066 h 3505200"/>
              <a:gd name="connsiteX271" fmla="*/ 3722308 w 6804175"/>
              <a:gd name="connsiteY271" fmla="*/ 1244600 h 3505200"/>
              <a:gd name="connsiteX272" fmla="*/ 3781575 w 6804175"/>
              <a:gd name="connsiteY272" fmla="*/ 1219200 h 3505200"/>
              <a:gd name="connsiteX273" fmla="*/ 3832375 w 6804175"/>
              <a:gd name="connsiteY273" fmla="*/ 1210733 h 3505200"/>
              <a:gd name="connsiteX274" fmla="*/ 3942442 w 6804175"/>
              <a:gd name="connsiteY274" fmla="*/ 1168400 h 3505200"/>
              <a:gd name="connsiteX275" fmla="*/ 4069442 w 6804175"/>
              <a:gd name="connsiteY275" fmla="*/ 1151466 h 3505200"/>
              <a:gd name="connsiteX276" fmla="*/ 4162575 w 6804175"/>
              <a:gd name="connsiteY276" fmla="*/ 1126066 h 3505200"/>
              <a:gd name="connsiteX277" fmla="*/ 4357308 w 6804175"/>
              <a:gd name="connsiteY277" fmla="*/ 1109133 h 3505200"/>
              <a:gd name="connsiteX278" fmla="*/ 4475842 w 6804175"/>
              <a:gd name="connsiteY278" fmla="*/ 1075266 h 3505200"/>
              <a:gd name="connsiteX279" fmla="*/ 4560508 w 6804175"/>
              <a:gd name="connsiteY279" fmla="*/ 1066800 h 3505200"/>
              <a:gd name="connsiteX280" fmla="*/ 4645175 w 6804175"/>
              <a:gd name="connsiteY280" fmla="*/ 1041400 h 3505200"/>
              <a:gd name="connsiteX281" fmla="*/ 4772175 w 6804175"/>
              <a:gd name="connsiteY281" fmla="*/ 1016000 h 3505200"/>
              <a:gd name="connsiteX282" fmla="*/ 4865308 w 6804175"/>
              <a:gd name="connsiteY282" fmla="*/ 1007533 h 3505200"/>
              <a:gd name="connsiteX283" fmla="*/ 4941508 w 6804175"/>
              <a:gd name="connsiteY283" fmla="*/ 990600 h 3505200"/>
              <a:gd name="connsiteX284" fmla="*/ 5051575 w 6804175"/>
              <a:gd name="connsiteY284" fmla="*/ 973666 h 3505200"/>
              <a:gd name="connsiteX285" fmla="*/ 5085442 w 6804175"/>
              <a:gd name="connsiteY285" fmla="*/ 965200 h 3505200"/>
              <a:gd name="connsiteX286" fmla="*/ 5203975 w 6804175"/>
              <a:gd name="connsiteY286" fmla="*/ 939800 h 3505200"/>
              <a:gd name="connsiteX287" fmla="*/ 5263242 w 6804175"/>
              <a:gd name="connsiteY287" fmla="*/ 914400 h 3505200"/>
              <a:gd name="connsiteX288" fmla="*/ 5305575 w 6804175"/>
              <a:gd name="connsiteY288" fmla="*/ 897466 h 3505200"/>
              <a:gd name="connsiteX289" fmla="*/ 5339442 w 6804175"/>
              <a:gd name="connsiteY289" fmla="*/ 889000 h 3505200"/>
              <a:gd name="connsiteX290" fmla="*/ 5390242 w 6804175"/>
              <a:gd name="connsiteY290" fmla="*/ 863600 h 3505200"/>
              <a:gd name="connsiteX291" fmla="*/ 5424108 w 6804175"/>
              <a:gd name="connsiteY291" fmla="*/ 855133 h 3505200"/>
              <a:gd name="connsiteX292" fmla="*/ 5500308 w 6804175"/>
              <a:gd name="connsiteY292" fmla="*/ 838200 h 3505200"/>
              <a:gd name="connsiteX293" fmla="*/ 5525708 w 6804175"/>
              <a:gd name="connsiteY293" fmla="*/ 829733 h 3505200"/>
              <a:gd name="connsiteX294" fmla="*/ 5559575 w 6804175"/>
              <a:gd name="connsiteY294" fmla="*/ 821266 h 3505200"/>
              <a:gd name="connsiteX295" fmla="*/ 5593442 w 6804175"/>
              <a:gd name="connsiteY295" fmla="*/ 795866 h 3505200"/>
              <a:gd name="connsiteX296" fmla="*/ 5728908 w 6804175"/>
              <a:gd name="connsiteY296" fmla="*/ 787400 h 3505200"/>
              <a:gd name="connsiteX297" fmla="*/ 5805108 w 6804175"/>
              <a:gd name="connsiteY297" fmla="*/ 778933 h 3505200"/>
              <a:gd name="connsiteX298" fmla="*/ 5889775 w 6804175"/>
              <a:gd name="connsiteY298" fmla="*/ 770466 h 3505200"/>
              <a:gd name="connsiteX299" fmla="*/ 5940575 w 6804175"/>
              <a:gd name="connsiteY299" fmla="*/ 762000 h 3505200"/>
              <a:gd name="connsiteX300" fmla="*/ 5999842 w 6804175"/>
              <a:gd name="connsiteY300" fmla="*/ 753533 h 3505200"/>
              <a:gd name="connsiteX301" fmla="*/ 6042175 w 6804175"/>
              <a:gd name="connsiteY301" fmla="*/ 745066 h 3505200"/>
              <a:gd name="connsiteX302" fmla="*/ 6109908 w 6804175"/>
              <a:gd name="connsiteY302" fmla="*/ 736600 h 3505200"/>
              <a:gd name="connsiteX303" fmla="*/ 6177642 w 6804175"/>
              <a:gd name="connsiteY303" fmla="*/ 719666 h 3505200"/>
              <a:gd name="connsiteX304" fmla="*/ 6253842 w 6804175"/>
              <a:gd name="connsiteY304" fmla="*/ 711200 h 3505200"/>
              <a:gd name="connsiteX305" fmla="*/ 6279242 w 6804175"/>
              <a:gd name="connsiteY305" fmla="*/ 694266 h 3505200"/>
              <a:gd name="connsiteX306" fmla="*/ 6363908 w 6804175"/>
              <a:gd name="connsiteY306" fmla="*/ 677333 h 3505200"/>
              <a:gd name="connsiteX307" fmla="*/ 6397775 w 6804175"/>
              <a:gd name="connsiteY307" fmla="*/ 668866 h 3505200"/>
              <a:gd name="connsiteX308" fmla="*/ 6457042 w 6804175"/>
              <a:gd name="connsiteY308" fmla="*/ 643466 h 3505200"/>
              <a:gd name="connsiteX309" fmla="*/ 6482442 w 6804175"/>
              <a:gd name="connsiteY309" fmla="*/ 626533 h 3505200"/>
              <a:gd name="connsiteX310" fmla="*/ 6567108 w 6804175"/>
              <a:gd name="connsiteY310" fmla="*/ 601133 h 3505200"/>
              <a:gd name="connsiteX311" fmla="*/ 6617908 w 6804175"/>
              <a:gd name="connsiteY311" fmla="*/ 575733 h 3505200"/>
              <a:gd name="connsiteX312" fmla="*/ 6643308 w 6804175"/>
              <a:gd name="connsiteY312" fmla="*/ 558800 h 3505200"/>
              <a:gd name="connsiteX313" fmla="*/ 6719508 w 6804175"/>
              <a:gd name="connsiteY313" fmla="*/ 533400 h 3505200"/>
              <a:gd name="connsiteX314" fmla="*/ 6744908 w 6804175"/>
              <a:gd name="connsiteY314" fmla="*/ 524933 h 3505200"/>
              <a:gd name="connsiteX315" fmla="*/ 6787242 w 6804175"/>
              <a:gd name="connsiteY315" fmla="*/ 491066 h 3505200"/>
              <a:gd name="connsiteX316" fmla="*/ 6778775 w 6804175"/>
              <a:gd name="connsiteY316" fmla="*/ 372533 h 3505200"/>
              <a:gd name="connsiteX317" fmla="*/ 6770308 w 6804175"/>
              <a:gd name="connsiteY317" fmla="*/ 76200 h 3505200"/>
              <a:gd name="connsiteX318" fmla="*/ 6753375 w 6804175"/>
              <a:gd name="connsiteY318" fmla="*/ 0 h 3505200"/>
              <a:gd name="connsiteX319" fmla="*/ 6727975 w 6804175"/>
              <a:gd name="connsiteY319" fmla="*/ 8466 h 3505200"/>
              <a:gd name="connsiteX320" fmla="*/ 6719508 w 6804175"/>
              <a:gd name="connsiteY320" fmla="*/ 33866 h 3505200"/>
              <a:gd name="connsiteX321" fmla="*/ 6727975 w 6804175"/>
              <a:gd name="connsiteY321" fmla="*/ 59266 h 3505200"/>
              <a:gd name="connsiteX0" fmla="*/ 6729228 w 6805428"/>
              <a:gd name="connsiteY0" fmla="*/ 59266 h 3505200"/>
              <a:gd name="connsiteX1" fmla="*/ 6661495 w 6805428"/>
              <a:gd name="connsiteY1" fmla="*/ 84666 h 3505200"/>
              <a:gd name="connsiteX2" fmla="*/ 6551428 w 6805428"/>
              <a:gd name="connsiteY2" fmla="*/ 101600 h 3505200"/>
              <a:gd name="connsiteX3" fmla="*/ 6382095 w 6805428"/>
              <a:gd name="connsiteY3" fmla="*/ 127000 h 3505200"/>
              <a:gd name="connsiteX4" fmla="*/ 6348228 w 6805428"/>
              <a:gd name="connsiteY4" fmla="*/ 135466 h 3505200"/>
              <a:gd name="connsiteX5" fmla="*/ 6263561 w 6805428"/>
              <a:gd name="connsiteY5" fmla="*/ 152400 h 3505200"/>
              <a:gd name="connsiteX6" fmla="*/ 6212761 w 6805428"/>
              <a:gd name="connsiteY6" fmla="*/ 169333 h 3505200"/>
              <a:gd name="connsiteX7" fmla="*/ 6128095 w 6805428"/>
              <a:gd name="connsiteY7" fmla="*/ 177800 h 3505200"/>
              <a:gd name="connsiteX8" fmla="*/ 6111161 w 6805428"/>
              <a:gd name="connsiteY8" fmla="*/ 194733 h 3505200"/>
              <a:gd name="connsiteX9" fmla="*/ 6051895 w 6805428"/>
              <a:gd name="connsiteY9" fmla="*/ 211666 h 3505200"/>
              <a:gd name="connsiteX10" fmla="*/ 5950295 w 6805428"/>
              <a:gd name="connsiteY10" fmla="*/ 237066 h 3505200"/>
              <a:gd name="connsiteX11" fmla="*/ 5865628 w 6805428"/>
              <a:gd name="connsiteY11" fmla="*/ 262466 h 3505200"/>
              <a:gd name="connsiteX12" fmla="*/ 5840228 w 6805428"/>
              <a:gd name="connsiteY12" fmla="*/ 270933 h 3505200"/>
              <a:gd name="connsiteX13" fmla="*/ 5747095 w 6805428"/>
              <a:gd name="connsiteY13" fmla="*/ 287866 h 3505200"/>
              <a:gd name="connsiteX14" fmla="*/ 5713228 w 6805428"/>
              <a:gd name="connsiteY14" fmla="*/ 304800 h 3505200"/>
              <a:gd name="connsiteX15" fmla="*/ 5645495 w 6805428"/>
              <a:gd name="connsiteY15" fmla="*/ 313266 h 3505200"/>
              <a:gd name="connsiteX16" fmla="*/ 5594695 w 6805428"/>
              <a:gd name="connsiteY16" fmla="*/ 321733 h 3505200"/>
              <a:gd name="connsiteX17" fmla="*/ 5569295 w 6805428"/>
              <a:gd name="connsiteY17" fmla="*/ 338666 h 3505200"/>
              <a:gd name="connsiteX18" fmla="*/ 5501561 w 6805428"/>
              <a:gd name="connsiteY18" fmla="*/ 347133 h 3505200"/>
              <a:gd name="connsiteX19" fmla="*/ 5459228 w 6805428"/>
              <a:gd name="connsiteY19" fmla="*/ 355600 h 3505200"/>
              <a:gd name="connsiteX20" fmla="*/ 5315295 w 6805428"/>
              <a:gd name="connsiteY20" fmla="*/ 389466 h 3505200"/>
              <a:gd name="connsiteX21" fmla="*/ 5239095 w 6805428"/>
              <a:gd name="connsiteY21" fmla="*/ 397933 h 3505200"/>
              <a:gd name="connsiteX22" fmla="*/ 5205228 w 6805428"/>
              <a:gd name="connsiteY22" fmla="*/ 406400 h 3505200"/>
              <a:gd name="connsiteX23" fmla="*/ 5061295 w 6805428"/>
              <a:gd name="connsiteY23" fmla="*/ 431800 h 3505200"/>
              <a:gd name="connsiteX24" fmla="*/ 5002028 w 6805428"/>
              <a:gd name="connsiteY24" fmla="*/ 448733 h 3505200"/>
              <a:gd name="connsiteX25" fmla="*/ 4976628 w 6805428"/>
              <a:gd name="connsiteY25" fmla="*/ 457200 h 3505200"/>
              <a:gd name="connsiteX26" fmla="*/ 4908895 w 6805428"/>
              <a:gd name="connsiteY26" fmla="*/ 465666 h 3505200"/>
              <a:gd name="connsiteX27" fmla="*/ 4858095 w 6805428"/>
              <a:gd name="connsiteY27" fmla="*/ 482600 h 3505200"/>
              <a:gd name="connsiteX28" fmla="*/ 4807295 w 6805428"/>
              <a:gd name="connsiteY28" fmla="*/ 491066 h 3505200"/>
              <a:gd name="connsiteX29" fmla="*/ 4781895 w 6805428"/>
              <a:gd name="connsiteY29" fmla="*/ 508000 h 3505200"/>
              <a:gd name="connsiteX30" fmla="*/ 4637961 w 6805428"/>
              <a:gd name="connsiteY30" fmla="*/ 533400 h 3505200"/>
              <a:gd name="connsiteX31" fmla="*/ 4561761 w 6805428"/>
              <a:gd name="connsiteY31" fmla="*/ 567266 h 3505200"/>
              <a:gd name="connsiteX32" fmla="*/ 4536361 w 6805428"/>
              <a:gd name="connsiteY32" fmla="*/ 575733 h 3505200"/>
              <a:gd name="connsiteX33" fmla="*/ 4510961 w 6805428"/>
              <a:gd name="connsiteY33" fmla="*/ 584200 h 3505200"/>
              <a:gd name="connsiteX34" fmla="*/ 4460161 w 6805428"/>
              <a:gd name="connsiteY34" fmla="*/ 592666 h 3505200"/>
              <a:gd name="connsiteX35" fmla="*/ 4434761 w 6805428"/>
              <a:gd name="connsiteY35" fmla="*/ 601133 h 3505200"/>
              <a:gd name="connsiteX36" fmla="*/ 4392428 w 6805428"/>
              <a:gd name="connsiteY36" fmla="*/ 618066 h 3505200"/>
              <a:gd name="connsiteX37" fmla="*/ 4316228 w 6805428"/>
              <a:gd name="connsiteY37" fmla="*/ 626533 h 3505200"/>
              <a:gd name="connsiteX38" fmla="*/ 4248495 w 6805428"/>
              <a:gd name="connsiteY38" fmla="*/ 643466 h 3505200"/>
              <a:gd name="connsiteX39" fmla="*/ 4189228 w 6805428"/>
              <a:gd name="connsiteY39" fmla="*/ 651933 h 3505200"/>
              <a:gd name="connsiteX40" fmla="*/ 3994495 w 6805428"/>
              <a:gd name="connsiteY40" fmla="*/ 685800 h 3505200"/>
              <a:gd name="connsiteX41" fmla="*/ 3884428 w 6805428"/>
              <a:gd name="connsiteY41" fmla="*/ 719666 h 3505200"/>
              <a:gd name="connsiteX42" fmla="*/ 3706628 w 6805428"/>
              <a:gd name="connsiteY42" fmla="*/ 736600 h 3505200"/>
              <a:gd name="connsiteX43" fmla="*/ 3630428 w 6805428"/>
              <a:gd name="connsiteY43" fmla="*/ 745066 h 3505200"/>
              <a:gd name="connsiteX44" fmla="*/ 3579628 w 6805428"/>
              <a:gd name="connsiteY44" fmla="*/ 753533 h 3505200"/>
              <a:gd name="connsiteX45" fmla="*/ 3469561 w 6805428"/>
              <a:gd name="connsiteY45" fmla="*/ 762000 h 3505200"/>
              <a:gd name="connsiteX46" fmla="*/ 3435695 w 6805428"/>
              <a:gd name="connsiteY46" fmla="*/ 770466 h 3505200"/>
              <a:gd name="connsiteX47" fmla="*/ 3351028 w 6805428"/>
              <a:gd name="connsiteY47" fmla="*/ 787400 h 3505200"/>
              <a:gd name="connsiteX48" fmla="*/ 3257895 w 6805428"/>
              <a:gd name="connsiteY48" fmla="*/ 838200 h 3505200"/>
              <a:gd name="connsiteX49" fmla="*/ 3232495 w 6805428"/>
              <a:gd name="connsiteY49" fmla="*/ 846666 h 3505200"/>
              <a:gd name="connsiteX50" fmla="*/ 3198628 w 6805428"/>
              <a:gd name="connsiteY50" fmla="*/ 872066 h 3505200"/>
              <a:gd name="connsiteX51" fmla="*/ 226828 w 6805428"/>
              <a:gd name="connsiteY51" fmla="*/ 1769533 h 3505200"/>
              <a:gd name="connsiteX52" fmla="*/ 201428 w 6805428"/>
              <a:gd name="connsiteY52" fmla="*/ 1778000 h 3505200"/>
              <a:gd name="connsiteX53" fmla="*/ 252228 w 6805428"/>
              <a:gd name="connsiteY53" fmla="*/ 1786466 h 3505200"/>
              <a:gd name="connsiteX54" fmla="*/ 286095 w 6805428"/>
              <a:gd name="connsiteY54" fmla="*/ 1803400 h 3505200"/>
              <a:gd name="connsiteX55" fmla="*/ 421561 w 6805428"/>
              <a:gd name="connsiteY55" fmla="*/ 1811866 h 3505200"/>
              <a:gd name="connsiteX56" fmla="*/ 573961 w 6805428"/>
              <a:gd name="connsiteY56" fmla="*/ 1854200 h 3505200"/>
              <a:gd name="connsiteX57" fmla="*/ 658628 w 6805428"/>
              <a:gd name="connsiteY57" fmla="*/ 1871133 h 3505200"/>
              <a:gd name="connsiteX58" fmla="*/ 853361 w 6805428"/>
              <a:gd name="connsiteY58" fmla="*/ 1888066 h 3505200"/>
              <a:gd name="connsiteX59" fmla="*/ 904161 w 6805428"/>
              <a:gd name="connsiteY59" fmla="*/ 1896533 h 3505200"/>
              <a:gd name="connsiteX60" fmla="*/ 938028 w 6805428"/>
              <a:gd name="connsiteY60" fmla="*/ 1905000 h 3505200"/>
              <a:gd name="connsiteX61" fmla="*/ 1056561 w 6805428"/>
              <a:gd name="connsiteY61" fmla="*/ 1913466 h 3505200"/>
              <a:gd name="connsiteX62" fmla="*/ 1327495 w 6805428"/>
              <a:gd name="connsiteY62" fmla="*/ 1938866 h 3505200"/>
              <a:gd name="connsiteX63" fmla="*/ 1361361 w 6805428"/>
              <a:gd name="connsiteY63" fmla="*/ 1947333 h 3505200"/>
              <a:gd name="connsiteX64" fmla="*/ 1403695 w 6805428"/>
              <a:gd name="connsiteY64" fmla="*/ 1955800 h 3505200"/>
              <a:gd name="connsiteX65" fmla="*/ 1488361 w 6805428"/>
              <a:gd name="connsiteY65" fmla="*/ 1981200 h 3505200"/>
              <a:gd name="connsiteX66" fmla="*/ 1547628 w 6805428"/>
              <a:gd name="connsiteY66" fmla="*/ 1989666 h 3505200"/>
              <a:gd name="connsiteX67" fmla="*/ 1606895 w 6805428"/>
              <a:gd name="connsiteY67" fmla="*/ 2006600 h 3505200"/>
              <a:gd name="connsiteX68" fmla="*/ 1649228 w 6805428"/>
              <a:gd name="connsiteY68" fmla="*/ 2015066 h 3505200"/>
              <a:gd name="connsiteX69" fmla="*/ 1674628 w 6805428"/>
              <a:gd name="connsiteY69" fmla="*/ 2023533 h 3505200"/>
              <a:gd name="connsiteX70" fmla="*/ 1708495 w 6805428"/>
              <a:gd name="connsiteY70" fmla="*/ 2032000 h 3505200"/>
              <a:gd name="connsiteX71" fmla="*/ 1784695 w 6805428"/>
              <a:gd name="connsiteY71" fmla="*/ 2091266 h 3505200"/>
              <a:gd name="connsiteX72" fmla="*/ 1784695 w 6805428"/>
              <a:gd name="connsiteY72" fmla="*/ 2091266 h 3505200"/>
              <a:gd name="connsiteX73" fmla="*/ 1852428 w 6805428"/>
              <a:gd name="connsiteY73" fmla="*/ 2142066 h 3505200"/>
              <a:gd name="connsiteX74" fmla="*/ 1877828 w 6805428"/>
              <a:gd name="connsiteY74" fmla="*/ 2150533 h 3505200"/>
              <a:gd name="connsiteX75" fmla="*/ 1970961 w 6805428"/>
              <a:gd name="connsiteY75" fmla="*/ 2201333 h 3505200"/>
              <a:gd name="connsiteX76" fmla="*/ 2038695 w 6805428"/>
              <a:gd name="connsiteY76" fmla="*/ 2243666 h 3505200"/>
              <a:gd name="connsiteX77" fmla="*/ 2089495 w 6805428"/>
              <a:gd name="connsiteY77" fmla="*/ 2269066 h 3505200"/>
              <a:gd name="connsiteX78" fmla="*/ 2174161 w 6805428"/>
              <a:gd name="connsiteY78" fmla="*/ 2294466 h 3505200"/>
              <a:gd name="connsiteX79" fmla="*/ 2208028 w 6805428"/>
              <a:gd name="connsiteY79" fmla="*/ 2311400 h 3505200"/>
              <a:gd name="connsiteX80" fmla="*/ 2318095 w 6805428"/>
              <a:gd name="connsiteY80" fmla="*/ 2336800 h 3505200"/>
              <a:gd name="connsiteX81" fmla="*/ 2394295 w 6805428"/>
              <a:gd name="connsiteY81" fmla="*/ 2362200 h 3505200"/>
              <a:gd name="connsiteX82" fmla="*/ 2478961 w 6805428"/>
              <a:gd name="connsiteY82" fmla="*/ 2387600 h 3505200"/>
              <a:gd name="connsiteX83" fmla="*/ 2529761 w 6805428"/>
              <a:gd name="connsiteY83" fmla="*/ 2413000 h 3505200"/>
              <a:gd name="connsiteX84" fmla="*/ 2580561 w 6805428"/>
              <a:gd name="connsiteY84" fmla="*/ 2421466 h 3505200"/>
              <a:gd name="connsiteX85" fmla="*/ 2622895 w 6805428"/>
              <a:gd name="connsiteY85" fmla="*/ 2438400 h 3505200"/>
              <a:gd name="connsiteX86" fmla="*/ 2673695 w 6805428"/>
              <a:gd name="connsiteY86" fmla="*/ 2455333 h 3505200"/>
              <a:gd name="connsiteX87" fmla="*/ 2783761 w 6805428"/>
              <a:gd name="connsiteY87" fmla="*/ 2514600 h 3505200"/>
              <a:gd name="connsiteX88" fmla="*/ 2809161 w 6805428"/>
              <a:gd name="connsiteY88" fmla="*/ 2531533 h 3505200"/>
              <a:gd name="connsiteX89" fmla="*/ 2885361 w 6805428"/>
              <a:gd name="connsiteY89" fmla="*/ 2556933 h 3505200"/>
              <a:gd name="connsiteX90" fmla="*/ 2970028 w 6805428"/>
              <a:gd name="connsiteY90" fmla="*/ 2590800 h 3505200"/>
              <a:gd name="connsiteX91" fmla="*/ 3003895 w 6805428"/>
              <a:gd name="connsiteY91" fmla="*/ 2607733 h 3505200"/>
              <a:gd name="connsiteX92" fmla="*/ 3054695 w 6805428"/>
              <a:gd name="connsiteY92" fmla="*/ 2616200 h 3505200"/>
              <a:gd name="connsiteX93" fmla="*/ 3105495 w 6805428"/>
              <a:gd name="connsiteY93" fmla="*/ 2633133 h 3505200"/>
              <a:gd name="connsiteX94" fmla="*/ 3224028 w 6805428"/>
              <a:gd name="connsiteY94" fmla="*/ 2658533 h 3505200"/>
              <a:gd name="connsiteX95" fmla="*/ 3266361 w 6805428"/>
              <a:gd name="connsiteY95" fmla="*/ 2675466 h 3505200"/>
              <a:gd name="connsiteX96" fmla="*/ 3300228 w 6805428"/>
              <a:gd name="connsiteY96" fmla="*/ 2692400 h 3505200"/>
              <a:gd name="connsiteX97" fmla="*/ 3351028 w 6805428"/>
              <a:gd name="connsiteY97" fmla="*/ 2700866 h 3505200"/>
              <a:gd name="connsiteX98" fmla="*/ 3393361 w 6805428"/>
              <a:gd name="connsiteY98" fmla="*/ 2726266 h 3505200"/>
              <a:gd name="connsiteX99" fmla="*/ 3461095 w 6805428"/>
              <a:gd name="connsiteY99" fmla="*/ 2751666 h 3505200"/>
              <a:gd name="connsiteX100" fmla="*/ 3494961 w 6805428"/>
              <a:gd name="connsiteY100" fmla="*/ 2777066 h 3505200"/>
              <a:gd name="connsiteX101" fmla="*/ 3520361 w 6805428"/>
              <a:gd name="connsiteY101" fmla="*/ 2785533 h 3505200"/>
              <a:gd name="connsiteX102" fmla="*/ 3554228 w 6805428"/>
              <a:gd name="connsiteY102" fmla="*/ 2802466 h 3505200"/>
              <a:gd name="connsiteX103" fmla="*/ 3664295 w 6805428"/>
              <a:gd name="connsiteY103" fmla="*/ 2827866 h 3505200"/>
              <a:gd name="connsiteX104" fmla="*/ 3782828 w 6805428"/>
              <a:gd name="connsiteY104" fmla="*/ 2853266 h 3505200"/>
              <a:gd name="connsiteX105" fmla="*/ 3808228 w 6805428"/>
              <a:gd name="connsiteY105" fmla="*/ 2870200 h 3505200"/>
              <a:gd name="connsiteX106" fmla="*/ 3909828 w 6805428"/>
              <a:gd name="connsiteY106" fmla="*/ 2878666 h 3505200"/>
              <a:gd name="connsiteX107" fmla="*/ 3977561 w 6805428"/>
              <a:gd name="connsiteY107" fmla="*/ 2887133 h 3505200"/>
              <a:gd name="connsiteX108" fmla="*/ 4019895 w 6805428"/>
              <a:gd name="connsiteY108" fmla="*/ 2895600 h 3505200"/>
              <a:gd name="connsiteX109" fmla="*/ 4146895 w 6805428"/>
              <a:gd name="connsiteY109" fmla="*/ 2904066 h 3505200"/>
              <a:gd name="connsiteX110" fmla="*/ 4248495 w 6805428"/>
              <a:gd name="connsiteY110" fmla="*/ 2921000 h 3505200"/>
              <a:gd name="connsiteX111" fmla="*/ 4477095 w 6805428"/>
              <a:gd name="connsiteY111" fmla="*/ 2929466 h 3505200"/>
              <a:gd name="connsiteX112" fmla="*/ 4671828 w 6805428"/>
              <a:gd name="connsiteY112" fmla="*/ 2937933 h 3505200"/>
              <a:gd name="connsiteX113" fmla="*/ 4764961 w 6805428"/>
              <a:gd name="connsiteY113" fmla="*/ 2946400 h 3505200"/>
              <a:gd name="connsiteX114" fmla="*/ 4849628 w 6805428"/>
              <a:gd name="connsiteY114" fmla="*/ 2971800 h 3505200"/>
              <a:gd name="connsiteX115" fmla="*/ 4976628 w 6805428"/>
              <a:gd name="connsiteY115" fmla="*/ 2988733 h 3505200"/>
              <a:gd name="connsiteX116" fmla="*/ 5264495 w 6805428"/>
              <a:gd name="connsiteY116" fmla="*/ 3005666 h 3505200"/>
              <a:gd name="connsiteX117" fmla="*/ 5289895 w 6805428"/>
              <a:gd name="connsiteY117" fmla="*/ 3014133 h 3505200"/>
              <a:gd name="connsiteX118" fmla="*/ 5315295 w 6805428"/>
              <a:gd name="connsiteY118" fmla="*/ 3031066 h 3505200"/>
              <a:gd name="connsiteX119" fmla="*/ 5357628 w 6805428"/>
              <a:gd name="connsiteY119" fmla="*/ 3039533 h 3505200"/>
              <a:gd name="connsiteX120" fmla="*/ 5391495 w 6805428"/>
              <a:gd name="connsiteY120" fmla="*/ 3056466 h 3505200"/>
              <a:gd name="connsiteX121" fmla="*/ 5425361 w 6805428"/>
              <a:gd name="connsiteY121" fmla="*/ 3064933 h 3505200"/>
              <a:gd name="connsiteX122" fmla="*/ 5450761 w 6805428"/>
              <a:gd name="connsiteY122" fmla="*/ 3073400 h 3505200"/>
              <a:gd name="connsiteX123" fmla="*/ 5526961 w 6805428"/>
              <a:gd name="connsiteY123" fmla="*/ 3107266 h 3505200"/>
              <a:gd name="connsiteX124" fmla="*/ 5552361 w 6805428"/>
              <a:gd name="connsiteY124" fmla="*/ 3115733 h 3505200"/>
              <a:gd name="connsiteX125" fmla="*/ 5611628 w 6805428"/>
              <a:gd name="connsiteY125" fmla="*/ 3158066 h 3505200"/>
              <a:gd name="connsiteX126" fmla="*/ 5637028 w 6805428"/>
              <a:gd name="connsiteY126" fmla="*/ 3166533 h 3505200"/>
              <a:gd name="connsiteX127" fmla="*/ 5662428 w 6805428"/>
              <a:gd name="connsiteY127" fmla="*/ 3183466 h 3505200"/>
              <a:gd name="connsiteX128" fmla="*/ 5687828 w 6805428"/>
              <a:gd name="connsiteY128" fmla="*/ 3191933 h 3505200"/>
              <a:gd name="connsiteX129" fmla="*/ 5713228 w 6805428"/>
              <a:gd name="connsiteY129" fmla="*/ 3208866 h 3505200"/>
              <a:gd name="connsiteX130" fmla="*/ 5764028 w 6805428"/>
              <a:gd name="connsiteY130" fmla="*/ 3217333 h 3505200"/>
              <a:gd name="connsiteX131" fmla="*/ 5797895 w 6805428"/>
              <a:gd name="connsiteY131" fmla="*/ 3234266 h 3505200"/>
              <a:gd name="connsiteX132" fmla="*/ 5814828 w 6805428"/>
              <a:gd name="connsiteY132" fmla="*/ 3251200 h 3505200"/>
              <a:gd name="connsiteX133" fmla="*/ 5916428 w 6805428"/>
              <a:gd name="connsiteY133" fmla="*/ 3268133 h 3505200"/>
              <a:gd name="connsiteX134" fmla="*/ 5941828 w 6805428"/>
              <a:gd name="connsiteY134" fmla="*/ 3285066 h 3505200"/>
              <a:gd name="connsiteX135" fmla="*/ 6102695 w 6805428"/>
              <a:gd name="connsiteY135" fmla="*/ 3302000 h 3505200"/>
              <a:gd name="connsiteX136" fmla="*/ 6161961 w 6805428"/>
              <a:gd name="connsiteY136" fmla="*/ 3318933 h 3505200"/>
              <a:gd name="connsiteX137" fmla="*/ 6204295 w 6805428"/>
              <a:gd name="connsiteY137" fmla="*/ 3335866 h 3505200"/>
              <a:gd name="connsiteX138" fmla="*/ 6229695 w 6805428"/>
              <a:gd name="connsiteY138" fmla="*/ 3344333 h 3505200"/>
              <a:gd name="connsiteX139" fmla="*/ 6263561 w 6805428"/>
              <a:gd name="connsiteY139" fmla="*/ 3361266 h 3505200"/>
              <a:gd name="connsiteX140" fmla="*/ 6314361 w 6805428"/>
              <a:gd name="connsiteY140" fmla="*/ 3386666 h 3505200"/>
              <a:gd name="connsiteX141" fmla="*/ 6399028 w 6805428"/>
              <a:gd name="connsiteY141" fmla="*/ 3403600 h 3505200"/>
              <a:gd name="connsiteX142" fmla="*/ 6500628 w 6805428"/>
              <a:gd name="connsiteY142" fmla="*/ 3420533 h 3505200"/>
              <a:gd name="connsiteX143" fmla="*/ 6526028 w 6805428"/>
              <a:gd name="connsiteY143" fmla="*/ 3429000 h 3505200"/>
              <a:gd name="connsiteX144" fmla="*/ 6559895 w 6805428"/>
              <a:gd name="connsiteY144" fmla="*/ 3437466 h 3505200"/>
              <a:gd name="connsiteX145" fmla="*/ 6610695 w 6805428"/>
              <a:gd name="connsiteY145" fmla="*/ 3454400 h 3505200"/>
              <a:gd name="connsiteX146" fmla="*/ 6636095 w 6805428"/>
              <a:gd name="connsiteY146" fmla="*/ 3462866 h 3505200"/>
              <a:gd name="connsiteX147" fmla="*/ 6720761 w 6805428"/>
              <a:gd name="connsiteY147" fmla="*/ 3479800 h 3505200"/>
              <a:gd name="connsiteX148" fmla="*/ 6771561 w 6805428"/>
              <a:gd name="connsiteY148" fmla="*/ 3496733 h 3505200"/>
              <a:gd name="connsiteX149" fmla="*/ 6796961 w 6805428"/>
              <a:gd name="connsiteY149" fmla="*/ 3505200 h 3505200"/>
              <a:gd name="connsiteX150" fmla="*/ 6805428 w 6805428"/>
              <a:gd name="connsiteY150" fmla="*/ 3471333 h 3505200"/>
              <a:gd name="connsiteX151" fmla="*/ 6796961 w 6805428"/>
              <a:gd name="connsiteY151" fmla="*/ 3437466 h 3505200"/>
              <a:gd name="connsiteX152" fmla="*/ 6788495 w 6805428"/>
              <a:gd name="connsiteY152" fmla="*/ 3412066 h 3505200"/>
              <a:gd name="connsiteX153" fmla="*/ 6746161 w 6805428"/>
              <a:gd name="connsiteY153" fmla="*/ 3361266 h 3505200"/>
              <a:gd name="connsiteX154" fmla="*/ 6720761 w 6805428"/>
              <a:gd name="connsiteY154" fmla="*/ 3276600 h 3505200"/>
              <a:gd name="connsiteX155" fmla="*/ 6695361 w 6805428"/>
              <a:gd name="connsiteY155" fmla="*/ 3107266 h 3505200"/>
              <a:gd name="connsiteX156" fmla="*/ 6686895 w 6805428"/>
              <a:gd name="connsiteY156" fmla="*/ 3039533 h 3505200"/>
              <a:gd name="connsiteX157" fmla="*/ 6373628 w 6805428"/>
              <a:gd name="connsiteY157" fmla="*/ 3014133 h 3505200"/>
              <a:gd name="connsiteX158" fmla="*/ 6322828 w 6805428"/>
              <a:gd name="connsiteY158" fmla="*/ 3005666 h 3505200"/>
              <a:gd name="connsiteX159" fmla="*/ 6255095 w 6805428"/>
              <a:gd name="connsiteY159" fmla="*/ 2988733 h 3505200"/>
              <a:gd name="connsiteX160" fmla="*/ 6153495 w 6805428"/>
              <a:gd name="connsiteY160" fmla="*/ 2980266 h 3505200"/>
              <a:gd name="connsiteX161" fmla="*/ 6111161 w 6805428"/>
              <a:gd name="connsiteY161" fmla="*/ 2971800 h 3505200"/>
              <a:gd name="connsiteX162" fmla="*/ 6034961 w 6805428"/>
              <a:gd name="connsiteY162" fmla="*/ 2963333 h 3505200"/>
              <a:gd name="connsiteX163" fmla="*/ 6001095 w 6805428"/>
              <a:gd name="connsiteY163" fmla="*/ 2946400 h 3505200"/>
              <a:gd name="connsiteX164" fmla="*/ 5950295 w 6805428"/>
              <a:gd name="connsiteY164" fmla="*/ 2937933 h 3505200"/>
              <a:gd name="connsiteX165" fmla="*/ 5891028 w 6805428"/>
              <a:gd name="connsiteY165" fmla="*/ 2912533 h 3505200"/>
              <a:gd name="connsiteX166" fmla="*/ 5747095 w 6805428"/>
              <a:gd name="connsiteY166" fmla="*/ 2887133 h 3505200"/>
              <a:gd name="connsiteX167" fmla="*/ 5670895 w 6805428"/>
              <a:gd name="connsiteY167" fmla="*/ 2861733 h 3505200"/>
              <a:gd name="connsiteX168" fmla="*/ 5645495 w 6805428"/>
              <a:gd name="connsiteY168" fmla="*/ 2853266 h 3505200"/>
              <a:gd name="connsiteX169" fmla="*/ 5620095 w 6805428"/>
              <a:gd name="connsiteY169" fmla="*/ 2844800 h 3505200"/>
              <a:gd name="connsiteX170" fmla="*/ 5552361 w 6805428"/>
              <a:gd name="connsiteY170" fmla="*/ 2810933 h 3505200"/>
              <a:gd name="connsiteX171" fmla="*/ 5510028 w 6805428"/>
              <a:gd name="connsiteY171" fmla="*/ 2794000 h 3505200"/>
              <a:gd name="connsiteX172" fmla="*/ 5450761 w 6805428"/>
              <a:gd name="connsiteY172" fmla="*/ 2760133 h 3505200"/>
              <a:gd name="connsiteX173" fmla="*/ 5399961 w 6805428"/>
              <a:gd name="connsiteY173" fmla="*/ 2743200 h 3505200"/>
              <a:gd name="connsiteX174" fmla="*/ 5374561 w 6805428"/>
              <a:gd name="connsiteY174" fmla="*/ 2726266 h 3505200"/>
              <a:gd name="connsiteX175" fmla="*/ 5332228 w 6805428"/>
              <a:gd name="connsiteY175" fmla="*/ 2709333 h 3505200"/>
              <a:gd name="connsiteX176" fmla="*/ 5306828 w 6805428"/>
              <a:gd name="connsiteY176" fmla="*/ 2700866 h 3505200"/>
              <a:gd name="connsiteX177" fmla="*/ 5281428 w 6805428"/>
              <a:gd name="connsiteY177" fmla="*/ 2683933 h 3505200"/>
              <a:gd name="connsiteX178" fmla="*/ 5196761 w 6805428"/>
              <a:gd name="connsiteY178" fmla="*/ 2667000 h 3505200"/>
              <a:gd name="connsiteX179" fmla="*/ 5137495 w 6805428"/>
              <a:gd name="connsiteY179" fmla="*/ 2650066 h 3505200"/>
              <a:gd name="connsiteX180" fmla="*/ 5086695 w 6805428"/>
              <a:gd name="connsiteY180" fmla="*/ 2641600 h 3505200"/>
              <a:gd name="connsiteX181" fmla="*/ 5052828 w 6805428"/>
              <a:gd name="connsiteY181" fmla="*/ 2633133 h 3505200"/>
              <a:gd name="connsiteX182" fmla="*/ 5010495 w 6805428"/>
              <a:gd name="connsiteY182" fmla="*/ 2624666 h 3505200"/>
              <a:gd name="connsiteX183" fmla="*/ 4985095 w 6805428"/>
              <a:gd name="connsiteY183" fmla="*/ 2607733 h 3505200"/>
              <a:gd name="connsiteX184" fmla="*/ 4891961 w 6805428"/>
              <a:gd name="connsiteY184" fmla="*/ 2590800 h 3505200"/>
              <a:gd name="connsiteX185" fmla="*/ 4824228 w 6805428"/>
              <a:gd name="connsiteY185" fmla="*/ 2582333 h 3505200"/>
              <a:gd name="connsiteX186" fmla="*/ 4773428 w 6805428"/>
              <a:gd name="connsiteY186" fmla="*/ 2573866 h 3505200"/>
              <a:gd name="connsiteX187" fmla="*/ 4697228 w 6805428"/>
              <a:gd name="connsiteY187" fmla="*/ 2565400 h 3505200"/>
              <a:gd name="connsiteX188" fmla="*/ 4604095 w 6805428"/>
              <a:gd name="connsiteY188" fmla="*/ 2540000 h 3505200"/>
              <a:gd name="connsiteX189" fmla="*/ 4570228 w 6805428"/>
              <a:gd name="connsiteY189" fmla="*/ 2531533 h 3505200"/>
              <a:gd name="connsiteX190" fmla="*/ 4527895 w 6805428"/>
              <a:gd name="connsiteY190" fmla="*/ 2523066 h 3505200"/>
              <a:gd name="connsiteX191" fmla="*/ 4477095 w 6805428"/>
              <a:gd name="connsiteY191" fmla="*/ 2506133 h 3505200"/>
              <a:gd name="connsiteX192" fmla="*/ 4400895 w 6805428"/>
              <a:gd name="connsiteY192" fmla="*/ 2497666 h 3505200"/>
              <a:gd name="connsiteX193" fmla="*/ 4375495 w 6805428"/>
              <a:gd name="connsiteY193" fmla="*/ 2480733 h 3505200"/>
              <a:gd name="connsiteX194" fmla="*/ 4282361 w 6805428"/>
              <a:gd name="connsiteY194" fmla="*/ 2446866 h 3505200"/>
              <a:gd name="connsiteX195" fmla="*/ 4240028 w 6805428"/>
              <a:gd name="connsiteY195" fmla="*/ 2429933 h 3505200"/>
              <a:gd name="connsiteX196" fmla="*/ 4206161 w 6805428"/>
              <a:gd name="connsiteY196" fmla="*/ 2413000 h 3505200"/>
              <a:gd name="connsiteX197" fmla="*/ 4163828 w 6805428"/>
              <a:gd name="connsiteY197" fmla="*/ 2396066 h 3505200"/>
              <a:gd name="connsiteX198" fmla="*/ 4138428 w 6805428"/>
              <a:gd name="connsiteY198" fmla="*/ 2379133 h 3505200"/>
              <a:gd name="connsiteX199" fmla="*/ 4070695 w 6805428"/>
              <a:gd name="connsiteY199" fmla="*/ 2370666 h 3505200"/>
              <a:gd name="connsiteX200" fmla="*/ 3994495 w 6805428"/>
              <a:gd name="connsiteY200" fmla="*/ 2336800 h 3505200"/>
              <a:gd name="connsiteX201" fmla="*/ 3969095 w 6805428"/>
              <a:gd name="connsiteY201" fmla="*/ 2328333 h 3505200"/>
              <a:gd name="connsiteX202" fmla="*/ 3943695 w 6805428"/>
              <a:gd name="connsiteY202" fmla="*/ 2319866 h 3505200"/>
              <a:gd name="connsiteX203" fmla="*/ 3833628 w 6805428"/>
              <a:gd name="connsiteY203" fmla="*/ 2286000 h 3505200"/>
              <a:gd name="connsiteX204" fmla="*/ 3791295 w 6805428"/>
              <a:gd name="connsiteY204" fmla="*/ 2269066 h 3505200"/>
              <a:gd name="connsiteX205" fmla="*/ 3723561 w 6805428"/>
              <a:gd name="connsiteY205" fmla="*/ 2235200 h 3505200"/>
              <a:gd name="connsiteX206" fmla="*/ 3672761 w 6805428"/>
              <a:gd name="connsiteY206" fmla="*/ 2226733 h 3505200"/>
              <a:gd name="connsiteX207" fmla="*/ 3621961 w 6805428"/>
              <a:gd name="connsiteY207" fmla="*/ 2192866 h 3505200"/>
              <a:gd name="connsiteX208" fmla="*/ 3571161 w 6805428"/>
              <a:gd name="connsiteY208" fmla="*/ 2175933 h 3505200"/>
              <a:gd name="connsiteX209" fmla="*/ 3528828 w 6805428"/>
              <a:gd name="connsiteY209" fmla="*/ 2159000 h 3505200"/>
              <a:gd name="connsiteX210" fmla="*/ 3410295 w 6805428"/>
              <a:gd name="connsiteY210" fmla="*/ 2142066 h 3505200"/>
              <a:gd name="connsiteX211" fmla="*/ 3317161 w 6805428"/>
              <a:gd name="connsiteY211" fmla="*/ 2133600 h 3505200"/>
              <a:gd name="connsiteX212" fmla="*/ 3240961 w 6805428"/>
              <a:gd name="connsiteY212" fmla="*/ 2108200 h 3505200"/>
              <a:gd name="connsiteX213" fmla="*/ 3198628 w 6805428"/>
              <a:gd name="connsiteY213" fmla="*/ 2099733 h 3505200"/>
              <a:gd name="connsiteX214" fmla="*/ 3164761 w 6805428"/>
              <a:gd name="connsiteY214" fmla="*/ 2082800 h 3505200"/>
              <a:gd name="connsiteX215" fmla="*/ 3122428 w 6805428"/>
              <a:gd name="connsiteY215" fmla="*/ 2074333 h 3505200"/>
              <a:gd name="connsiteX216" fmla="*/ 3046228 w 6805428"/>
              <a:gd name="connsiteY216" fmla="*/ 2057400 h 3505200"/>
              <a:gd name="connsiteX217" fmla="*/ 2919228 w 6805428"/>
              <a:gd name="connsiteY217" fmla="*/ 2032000 h 3505200"/>
              <a:gd name="connsiteX218" fmla="*/ 2851495 w 6805428"/>
              <a:gd name="connsiteY218" fmla="*/ 2006600 h 3505200"/>
              <a:gd name="connsiteX219" fmla="*/ 2809161 w 6805428"/>
              <a:gd name="connsiteY219" fmla="*/ 1989666 h 3505200"/>
              <a:gd name="connsiteX220" fmla="*/ 2732961 w 6805428"/>
              <a:gd name="connsiteY220" fmla="*/ 1972733 h 3505200"/>
              <a:gd name="connsiteX221" fmla="*/ 2656761 w 6805428"/>
              <a:gd name="connsiteY221" fmla="*/ 1947333 h 3505200"/>
              <a:gd name="connsiteX222" fmla="*/ 2622895 w 6805428"/>
              <a:gd name="connsiteY222" fmla="*/ 1930400 h 3505200"/>
              <a:gd name="connsiteX223" fmla="*/ 2555161 w 6805428"/>
              <a:gd name="connsiteY223" fmla="*/ 1896533 h 3505200"/>
              <a:gd name="connsiteX224" fmla="*/ 2470495 w 6805428"/>
              <a:gd name="connsiteY224" fmla="*/ 1879600 h 3505200"/>
              <a:gd name="connsiteX225" fmla="*/ 2445095 w 6805428"/>
              <a:gd name="connsiteY225" fmla="*/ 1871133 h 3505200"/>
              <a:gd name="connsiteX226" fmla="*/ 2335028 w 6805428"/>
              <a:gd name="connsiteY226" fmla="*/ 1845733 h 3505200"/>
              <a:gd name="connsiteX227" fmla="*/ 2241895 w 6805428"/>
              <a:gd name="connsiteY227" fmla="*/ 1837266 h 3505200"/>
              <a:gd name="connsiteX228" fmla="*/ 2030228 w 6805428"/>
              <a:gd name="connsiteY228" fmla="*/ 1811866 h 3505200"/>
              <a:gd name="connsiteX229" fmla="*/ 1979428 w 6805428"/>
              <a:gd name="connsiteY229" fmla="*/ 1794933 h 3505200"/>
              <a:gd name="connsiteX230" fmla="*/ 1920161 w 6805428"/>
              <a:gd name="connsiteY230" fmla="*/ 1786466 h 3505200"/>
              <a:gd name="connsiteX231" fmla="*/ 1877828 w 6805428"/>
              <a:gd name="connsiteY231" fmla="*/ 1778000 h 3505200"/>
              <a:gd name="connsiteX232" fmla="*/ 1835495 w 6805428"/>
              <a:gd name="connsiteY232" fmla="*/ 1761066 h 3505200"/>
              <a:gd name="connsiteX233" fmla="*/ 1801628 w 6805428"/>
              <a:gd name="connsiteY233" fmla="*/ 1752600 h 3505200"/>
              <a:gd name="connsiteX234" fmla="*/ 1843961 w 6805428"/>
              <a:gd name="connsiteY234" fmla="*/ 1744133 h 3505200"/>
              <a:gd name="connsiteX235" fmla="*/ 1894761 w 6805428"/>
              <a:gd name="connsiteY235" fmla="*/ 1735666 h 3505200"/>
              <a:gd name="connsiteX236" fmla="*/ 1920161 w 6805428"/>
              <a:gd name="connsiteY236" fmla="*/ 1718733 h 3505200"/>
              <a:gd name="connsiteX237" fmla="*/ 1987895 w 6805428"/>
              <a:gd name="connsiteY237" fmla="*/ 1710266 h 3505200"/>
              <a:gd name="connsiteX238" fmla="*/ 2047161 w 6805428"/>
              <a:gd name="connsiteY238" fmla="*/ 1701800 h 3505200"/>
              <a:gd name="connsiteX239" fmla="*/ 2072561 w 6805428"/>
              <a:gd name="connsiteY239" fmla="*/ 1693333 h 3505200"/>
              <a:gd name="connsiteX240" fmla="*/ 2199561 w 6805428"/>
              <a:gd name="connsiteY240" fmla="*/ 1676400 h 3505200"/>
              <a:gd name="connsiteX241" fmla="*/ 2233428 w 6805428"/>
              <a:gd name="connsiteY241" fmla="*/ 1667933 h 3505200"/>
              <a:gd name="connsiteX242" fmla="*/ 2309628 w 6805428"/>
              <a:gd name="connsiteY242" fmla="*/ 1659466 h 3505200"/>
              <a:gd name="connsiteX243" fmla="*/ 2343495 w 6805428"/>
              <a:gd name="connsiteY243" fmla="*/ 1642533 h 3505200"/>
              <a:gd name="connsiteX244" fmla="*/ 2368895 w 6805428"/>
              <a:gd name="connsiteY244" fmla="*/ 1634066 h 3505200"/>
              <a:gd name="connsiteX245" fmla="*/ 2495895 w 6805428"/>
              <a:gd name="connsiteY245" fmla="*/ 1617133 h 3505200"/>
              <a:gd name="connsiteX246" fmla="*/ 2538228 w 6805428"/>
              <a:gd name="connsiteY246" fmla="*/ 1608666 h 3505200"/>
              <a:gd name="connsiteX247" fmla="*/ 2563628 w 6805428"/>
              <a:gd name="connsiteY247" fmla="*/ 1591733 h 3505200"/>
              <a:gd name="connsiteX248" fmla="*/ 2707561 w 6805428"/>
              <a:gd name="connsiteY248" fmla="*/ 1583266 h 3505200"/>
              <a:gd name="connsiteX249" fmla="*/ 2775295 w 6805428"/>
              <a:gd name="connsiteY249" fmla="*/ 1574800 h 3505200"/>
              <a:gd name="connsiteX250" fmla="*/ 2800695 w 6805428"/>
              <a:gd name="connsiteY250" fmla="*/ 1566333 h 3505200"/>
              <a:gd name="connsiteX251" fmla="*/ 2834561 w 6805428"/>
              <a:gd name="connsiteY251" fmla="*/ 1557866 h 3505200"/>
              <a:gd name="connsiteX252" fmla="*/ 2876895 w 6805428"/>
              <a:gd name="connsiteY252" fmla="*/ 1540933 h 3505200"/>
              <a:gd name="connsiteX253" fmla="*/ 2953095 w 6805428"/>
              <a:gd name="connsiteY253" fmla="*/ 1524000 h 3505200"/>
              <a:gd name="connsiteX254" fmla="*/ 2986961 w 6805428"/>
              <a:gd name="connsiteY254" fmla="*/ 1507066 h 3505200"/>
              <a:gd name="connsiteX255" fmla="*/ 3046228 w 6805428"/>
              <a:gd name="connsiteY255" fmla="*/ 1490133 h 3505200"/>
              <a:gd name="connsiteX256" fmla="*/ 3122428 w 6805428"/>
              <a:gd name="connsiteY256" fmla="*/ 1464733 h 3505200"/>
              <a:gd name="connsiteX257" fmla="*/ 3147828 w 6805428"/>
              <a:gd name="connsiteY257" fmla="*/ 1456266 h 3505200"/>
              <a:gd name="connsiteX258" fmla="*/ 3173228 w 6805428"/>
              <a:gd name="connsiteY258" fmla="*/ 1447800 h 3505200"/>
              <a:gd name="connsiteX259" fmla="*/ 3240961 w 6805428"/>
              <a:gd name="connsiteY259" fmla="*/ 1422400 h 3505200"/>
              <a:gd name="connsiteX260" fmla="*/ 3291761 w 6805428"/>
              <a:gd name="connsiteY260" fmla="*/ 1405466 h 3505200"/>
              <a:gd name="connsiteX261" fmla="*/ 3325628 w 6805428"/>
              <a:gd name="connsiteY261" fmla="*/ 1388533 h 3505200"/>
              <a:gd name="connsiteX262" fmla="*/ 3367961 w 6805428"/>
              <a:gd name="connsiteY262" fmla="*/ 1371600 h 3505200"/>
              <a:gd name="connsiteX263" fmla="*/ 3401828 w 6805428"/>
              <a:gd name="connsiteY263" fmla="*/ 1354666 h 3505200"/>
              <a:gd name="connsiteX264" fmla="*/ 3444161 w 6805428"/>
              <a:gd name="connsiteY264" fmla="*/ 1346200 h 3505200"/>
              <a:gd name="connsiteX265" fmla="*/ 3461095 w 6805428"/>
              <a:gd name="connsiteY265" fmla="*/ 1329266 h 3505200"/>
              <a:gd name="connsiteX266" fmla="*/ 3511895 w 6805428"/>
              <a:gd name="connsiteY266" fmla="*/ 1312333 h 3505200"/>
              <a:gd name="connsiteX267" fmla="*/ 3605028 w 6805428"/>
              <a:gd name="connsiteY267" fmla="*/ 1286933 h 3505200"/>
              <a:gd name="connsiteX268" fmla="*/ 3647361 w 6805428"/>
              <a:gd name="connsiteY268" fmla="*/ 1270000 h 3505200"/>
              <a:gd name="connsiteX269" fmla="*/ 3698161 w 6805428"/>
              <a:gd name="connsiteY269" fmla="*/ 1253066 h 3505200"/>
              <a:gd name="connsiteX270" fmla="*/ 3723561 w 6805428"/>
              <a:gd name="connsiteY270" fmla="*/ 1244600 h 3505200"/>
              <a:gd name="connsiteX271" fmla="*/ 3782828 w 6805428"/>
              <a:gd name="connsiteY271" fmla="*/ 1219200 h 3505200"/>
              <a:gd name="connsiteX272" fmla="*/ 3833628 w 6805428"/>
              <a:gd name="connsiteY272" fmla="*/ 1210733 h 3505200"/>
              <a:gd name="connsiteX273" fmla="*/ 3943695 w 6805428"/>
              <a:gd name="connsiteY273" fmla="*/ 1168400 h 3505200"/>
              <a:gd name="connsiteX274" fmla="*/ 4070695 w 6805428"/>
              <a:gd name="connsiteY274" fmla="*/ 1151466 h 3505200"/>
              <a:gd name="connsiteX275" fmla="*/ 4163828 w 6805428"/>
              <a:gd name="connsiteY275" fmla="*/ 1126066 h 3505200"/>
              <a:gd name="connsiteX276" fmla="*/ 4358561 w 6805428"/>
              <a:gd name="connsiteY276" fmla="*/ 1109133 h 3505200"/>
              <a:gd name="connsiteX277" fmla="*/ 4477095 w 6805428"/>
              <a:gd name="connsiteY277" fmla="*/ 1075266 h 3505200"/>
              <a:gd name="connsiteX278" fmla="*/ 4561761 w 6805428"/>
              <a:gd name="connsiteY278" fmla="*/ 1066800 h 3505200"/>
              <a:gd name="connsiteX279" fmla="*/ 4646428 w 6805428"/>
              <a:gd name="connsiteY279" fmla="*/ 1041400 h 3505200"/>
              <a:gd name="connsiteX280" fmla="*/ 4773428 w 6805428"/>
              <a:gd name="connsiteY280" fmla="*/ 1016000 h 3505200"/>
              <a:gd name="connsiteX281" fmla="*/ 4866561 w 6805428"/>
              <a:gd name="connsiteY281" fmla="*/ 1007533 h 3505200"/>
              <a:gd name="connsiteX282" fmla="*/ 4942761 w 6805428"/>
              <a:gd name="connsiteY282" fmla="*/ 990600 h 3505200"/>
              <a:gd name="connsiteX283" fmla="*/ 5052828 w 6805428"/>
              <a:gd name="connsiteY283" fmla="*/ 973666 h 3505200"/>
              <a:gd name="connsiteX284" fmla="*/ 5086695 w 6805428"/>
              <a:gd name="connsiteY284" fmla="*/ 965200 h 3505200"/>
              <a:gd name="connsiteX285" fmla="*/ 5205228 w 6805428"/>
              <a:gd name="connsiteY285" fmla="*/ 939800 h 3505200"/>
              <a:gd name="connsiteX286" fmla="*/ 5264495 w 6805428"/>
              <a:gd name="connsiteY286" fmla="*/ 914400 h 3505200"/>
              <a:gd name="connsiteX287" fmla="*/ 5306828 w 6805428"/>
              <a:gd name="connsiteY287" fmla="*/ 897466 h 3505200"/>
              <a:gd name="connsiteX288" fmla="*/ 5340695 w 6805428"/>
              <a:gd name="connsiteY288" fmla="*/ 889000 h 3505200"/>
              <a:gd name="connsiteX289" fmla="*/ 5391495 w 6805428"/>
              <a:gd name="connsiteY289" fmla="*/ 863600 h 3505200"/>
              <a:gd name="connsiteX290" fmla="*/ 5425361 w 6805428"/>
              <a:gd name="connsiteY290" fmla="*/ 855133 h 3505200"/>
              <a:gd name="connsiteX291" fmla="*/ 5501561 w 6805428"/>
              <a:gd name="connsiteY291" fmla="*/ 838200 h 3505200"/>
              <a:gd name="connsiteX292" fmla="*/ 5526961 w 6805428"/>
              <a:gd name="connsiteY292" fmla="*/ 829733 h 3505200"/>
              <a:gd name="connsiteX293" fmla="*/ 5560828 w 6805428"/>
              <a:gd name="connsiteY293" fmla="*/ 821266 h 3505200"/>
              <a:gd name="connsiteX294" fmla="*/ 5594695 w 6805428"/>
              <a:gd name="connsiteY294" fmla="*/ 795866 h 3505200"/>
              <a:gd name="connsiteX295" fmla="*/ 5730161 w 6805428"/>
              <a:gd name="connsiteY295" fmla="*/ 787400 h 3505200"/>
              <a:gd name="connsiteX296" fmla="*/ 5806361 w 6805428"/>
              <a:gd name="connsiteY296" fmla="*/ 778933 h 3505200"/>
              <a:gd name="connsiteX297" fmla="*/ 5891028 w 6805428"/>
              <a:gd name="connsiteY297" fmla="*/ 770466 h 3505200"/>
              <a:gd name="connsiteX298" fmla="*/ 5941828 w 6805428"/>
              <a:gd name="connsiteY298" fmla="*/ 762000 h 3505200"/>
              <a:gd name="connsiteX299" fmla="*/ 6001095 w 6805428"/>
              <a:gd name="connsiteY299" fmla="*/ 753533 h 3505200"/>
              <a:gd name="connsiteX300" fmla="*/ 6043428 w 6805428"/>
              <a:gd name="connsiteY300" fmla="*/ 745066 h 3505200"/>
              <a:gd name="connsiteX301" fmla="*/ 6111161 w 6805428"/>
              <a:gd name="connsiteY301" fmla="*/ 736600 h 3505200"/>
              <a:gd name="connsiteX302" fmla="*/ 6178895 w 6805428"/>
              <a:gd name="connsiteY302" fmla="*/ 719666 h 3505200"/>
              <a:gd name="connsiteX303" fmla="*/ 6255095 w 6805428"/>
              <a:gd name="connsiteY303" fmla="*/ 711200 h 3505200"/>
              <a:gd name="connsiteX304" fmla="*/ 6280495 w 6805428"/>
              <a:gd name="connsiteY304" fmla="*/ 694266 h 3505200"/>
              <a:gd name="connsiteX305" fmla="*/ 6365161 w 6805428"/>
              <a:gd name="connsiteY305" fmla="*/ 677333 h 3505200"/>
              <a:gd name="connsiteX306" fmla="*/ 6399028 w 6805428"/>
              <a:gd name="connsiteY306" fmla="*/ 668866 h 3505200"/>
              <a:gd name="connsiteX307" fmla="*/ 6458295 w 6805428"/>
              <a:gd name="connsiteY307" fmla="*/ 643466 h 3505200"/>
              <a:gd name="connsiteX308" fmla="*/ 6483695 w 6805428"/>
              <a:gd name="connsiteY308" fmla="*/ 626533 h 3505200"/>
              <a:gd name="connsiteX309" fmla="*/ 6568361 w 6805428"/>
              <a:gd name="connsiteY309" fmla="*/ 601133 h 3505200"/>
              <a:gd name="connsiteX310" fmla="*/ 6619161 w 6805428"/>
              <a:gd name="connsiteY310" fmla="*/ 575733 h 3505200"/>
              <a:gd name="connsiteX311" fmla="*/ 6644561 w 6805428"/>
              <a:gd name="connsiteY311" fmla="*/ 558800 h 3505200"/>
              <a:gd name="connsiteX312" fmla="*/ 6720761 w 6805428"/>
              <a:gd name="connsiteY312" fmla="*/ 533400 h 3505200"/>
              <a:gd name="connsiteX313" fmla="*/ 6746161 w 6805428"/>
              <a:gd name="connsiteY313" fmla="*/ 524933 h 3505200"/>
              <a:gd name="connsiteX314" fmla="*/ 6788495 w 6805428"/>
              <a:gd name="connsiteY314" fmla="*/ 491066 h 3505200"/>
              <a:gd name="connsiteX315" fmla="*/ 6780028 w 6805428"/>
              <a:gd name="connsiteY315" fmla="*/ 372533 h 3505200"/>
              <a:gd name="connsiteX316" fmla="*/ 6771561 w 6805428"/>
              <a:gd name="connsiteY316" fmla="*/ 76200 h 3505200"/>
              <a:gd name="connsiteX317" fmla="*/ 6754628 w 6805428"/>
              <a:gd name="connsiteY317" fmla="*/ 0 h 3505200"/>
              <a:gd name="connsiteX318" fmla="*/ 6729228 w 6805428"/>
              <a:gd name="connsiteY318" fmla="*/ 8466 h 3505200"/>
              <a:gd name="connsiteX319" fmla="*/ 6720761 w 6805428"/>
              <a:gd name="connsiteY319" fmla="*/ 33866 h 3505200"/>
              <a:gd name="connsiteX320" fmla="*/ 6729228 w 6805428"/>
              <a:gd name="connsiteY320" fmla="*/ 59266 h 3505200"/>
              <a:gd name="connsiteX0" fmla="*/ 6731736 w 6807936"/>
              <a:gd name="connsiteY0" fmla="*/ 59266 h 3505200"/>
              <a:gd name="connsiteX1" fmla="*/ 6664003 w 6807936"/>
              <a:gd name="connsiteY1" fmla="*/ 84666 h 3505200"/>
              <a:gd name="connsiteX2" fmla="*/ 6553936 w 6807936"/>
              <a:gd name="connsiteY2" fmla="*/ 101600 h 3505200"/>
              <a:gd name="connsiteX3" fmla="*/ 6384603 w 6807936"/>
              <a:gd name="connsiteY3" fmla="*/ 127000 h 3505200"/>
              <a:gd name="connsiteX4" fmla="*/ 6350736 w 6807936"/>
              <a:gd name="connsiteY4" fmla="*/ 135466 h 3505200"/>
              <a:gd name="connsiteX5" fmla="*/ 6266069 w 6807936"/>
              <a:gd name="connsiteY5" fmla="*/ 152400 h 3505200"/>
              <a:gd name="connsiteX6" fmla="*/ 6215269 w 6807936"/>
              <a:gd name="connsiteY6" fmla="*/ 169333 h 3505200"/>
              <a:gd name="connsiteX7" fmla="*/ 6130603 w 6807936"/>
              <a:gd name="connsiteY7" fmla="*/ 177800 h 3505200"/>
              <a:gd name="connsiteX8" fmla="*/ 6113669 w 6807936"/>
              <a:gd name="connsiteY8" fmla="*/ 194733 h 3505200"/>
              <a:gd name="connsiteX9" fmla="*/ 6054403 w 6807936"/>
              <a:gd name="connsiteY9" fmla="*/ 211666 h 3505200"/>
              <a:gd name="connsiteX10" fmla="*/ 5952803 w 6807936"/>
              <a:gd name="connsiteY10" fmla="*/ 237066 h 3505200"/>
              <a:gd name="connsiteX11" fmla="*/ 5868136 w 6807936"/>
              <a:gd name="connsiteY11" fmla="*/ 262466 h 3505200"/>
              <a:gd name="connsiteX12" fmla="*/ 5842736 w 6807936"/>
              <a:gd name="connsiteY12" fmla="*/ 270933 h 3505200"/>
              <a:gd name="connsiteX13" fmla="*/ 5749603 w 6807936"/>
              <a:gd name="connsiteY13" fmla="*/ 287866 h 3505200"/>
              <a:gd name="connsiteX14" fmla="*/ 5715736 w 6807936"/>
              <a:gd name="connsiteY14" fmla="*/ 304800 h 3505200"/>
              <a:gd name="connsiteX15" fmla="*/ 5648003 w 6807936"/>
              <a:gd name="connsiteY15" fmla="*/ 313266 h 3505200"/>
              <a:gd name="connsiteX16" fmla="*/ 5597203 w 6807936"/>
              <a:gd name="connsiteY16" fmla="*/ 321733 h 3505200"/>
              <a:gd name="connsiteX17" fmla="*/ 5571803 w 6807936"/>
              <a:gd name="connsiteY17" fmla="*/ 338666 h 3505200"/>
              <a:gd name="connsiteX18" fmla="*/ 5504069 w 6807936"/>
              <a:gd name="connsiteY18" fmla="*/ 347133 h 3505200"/>
              <a:gd name="connsiteX19" fmla="*/ 5461736 w 6807936"/>
              <a:gd name="connsiteY19" fmla="*/ 355600 h 3505200"/>
              <a:gd name="connsiteX20" fmla="*/ 5317803 w 6807936"/>
              <a:gd name="connsiteY20" fmla="*/ 389466 h 3505200"/>
              <a:gd name="connsiteX21" fmla="*/ 5241603 w 6807936"/>
              <a:gd name="connsiteY21" fmla="*/ 397933 h 3505200"/>
              <a:gd name="connsiteX22" fmla="*/ 5207736 w 6807936"/>
              <a:gd name="connsiteY22" fmla="*/ 406400 h 3505200"/>
              <a:gd name="connsiteX23" fmla="*/ 5063803 w 6807936"/>
              <a:gd name="connsiteY23" fmla="*/ 431800 h 3505200"/>
              <a:gd name="connsiteX24" fmla="*/ 5004536 w 6807936"/>
              <a:gd name="connsiteY24" fmla="*/ 448733 h 3505200"/>
              <a:gd name="connsiteX25" fmla="*/ 4979136 w 6807936"/>
              <a:gd name="connsiteY25" fmla="*/ 457200 h 3505200"/>
              <a:gd name="connsiteX26" fmla="*/ 4911403 w 6807936"/>
              <a:gd name="connsiteY26" fmla="*/ 465666 h 3505200"/>
              <a:gd name="connsiteX27" fmla="*/ 4860603 w 6807936"/>
              <a:gd name="connsiteY27" fmla="*/ 482600 h 3505200"/>
              <a:gd name="connsiteX28" fmla="*/ 4809803 w 6807936"/>
              <a:gd name="connsiteY28" fmla="*/ 491066 h 3505200"/>
              <a:gd name="connsiteX29" fmla="*/ 4784403 w 6807936"/>
              <a:gd name="connsiteY29" fmla="*/ 508000 h 3505200"/>
              <a:gd name="connsiteX30" fmla="*/ 4640469 w 6807936"/>
              <a:gd name="connsiteY30" fmla="*/ 533400 h 3505200"/>
              <a:gd name="connsiteX31" fmla="*/ 4564269 w 6807936"/>
              <a:gd name="connsiteY31" fmla="*/ 567266 h 3505200"/>
              <a:gd name="connsiteX32" fmla="*/ 4538869 w 6807936"/>
              <a:gd name="connsiteY32" fmla="*/ 575733 h 3505200"/>
              <a:gd name="connsiteX33" fmla="*/ 4513469 w 6807936"/>
              <a:gd name="connsiteY33" fmla="*/ 584200 h 3505200"/>
              <a:gd name="connsiteX34" fmla="*/ 4462669 w 6807936"/>
              <a:gd name="connsiteY34" fmla="*/ 592666 h 3505200"/>
              <a:gd name="connsiteX35" fmla="*/ 4437269 w 6807936"/>
              <a:gd name="connsiteY35" fmla="*/ 601133 h 3505200"/>
              <a:gd name="connsiteX36" fmla="*/ 4394936 w 6807936"/>
              <a:gd name="connsiteY36" fmla="*/ 618066 h 3505200"/>
              <a:gd name="connsiteX37" fmla="*/ 4318736 w 6807936"/>
              <a:gd name="connsiteY37" fmla="*/ 626533 h 3505200"/>
              <a:gd name="connsiteX38" fmla="*/ 4251003 w 6807936"/>
              <a:gd name="connsiteY38" fmla="*/ 643466 h 3505200"/>
              <a:gd name="connsiteX39" fmla="*/ 4191736 w 6807936"/>
              <a:gd name="connsiteY39" fmla="*/ 651933 h 3505200"/>
              <a:gd name="connsiteX40" fmla="*/ 3997003 w 6807936"/>
              <a:gd name="connsiteY40" fmla="*/ 685800 h 3505200"/>
              <a:gd name="connsiteX41" fmla="*/ 3886936 w 6807936"/>
              <a:gd name="connsiteY41" fmla="*/ 719666 h 3505200"/>
              <a:gd name="connsiteX42" fmla="*/ 3709136 w 6807936"/>
              <a:gd name="connsiteY42" fmla="*/ 736600 h 3505200"/>
              <a:gd name="connsiteX43" fmla="*/ 3632936 w 6807936"/>
              <a:gd name="connsiteY43" fmla="*/ 745066 h 3505200"/>
              <a:gd name="connsiteX44" fmla="*/ 3582136 w 6807936"/>
              <a:gd name="connsiteY44" fmla="*/ 753533 h 3505200"/>
              <a:gd name="connsiteX45" fmla="*/ 3472069 w 6807936"/>
              <a:gd name="connsiteY45" fmla="*/ 762000 h 3505200"/>
              <a:gd name="connsiteX46" fmla="*/ 3438203 w 6807936"/>
              <a:gd name="connsiteY46" fmla="*/ 770466 h 3505200"/>
              <a:gd name="connsiteX47" fmla="*/ 3353536 w 6807936"/>
              <a:gd name="connsiteY47" fmla="*/ 787400 h 3505200"/>
              <a:gd name="connsiteX48" fmla="*/ 3260403 w 6807936"/>
              <a:gd name="connsiteY48" fmla="*/ 838200 h 3505200"/>
              <a:gd name="connsiteX49" fmla="*/ 3235003 w 6807936"/>
              <a:gd name="connsiteY49" fmla="*/ 846666 h 3505200"/>
              <a:gd name="connsiteX50" fmla="*/ 229336 w 6807936"/>
              <a:gd name="connsiteY50" fmla="*/ 1769533 h 3505200"/>
              <a:gd name="connsiteX51" fmla="*/ 203936 w 6807936"/>
              <a:gd name="connsiteY51" fmla="*/ 1778000 h 3505200"/>
              <a:gd name="connsiteX52" fmla="*/ 254736 w 6807936"/>
              <a:gd name="connsiteY52" fmla="*/ 1786466 h 3505200"/>
              <a:gd name="connsiteX53" fmla="*/ 288603 w 6807936"/>
              <a:gd name="connsiteY53" fmla="*/ 1803400 h 3505200"/>
              <a:gd name="connsiteX54" fmla="*/ 424069 w 6807936"/>
              <a:gd name="connsiteY54" fmla="*/ 1811866 h 3505200"/>
              <a:gd name="connsiteX55" fmla="*/ 576469 w 6807936"/>
              <a:gd name="connsiteY55" fmla="*/ 1854200 h 3505200"/>
              <a:gd name="connsiteX56" fmla="*/ 661136 w 6807936"/>
              <a:gd name="connsiteY56" fmla="*/ 1871133 h 3505200"/>
              <a:gd name="connsiteX57" fmla="*/ 855869 w 6807936"/>
              <a:gd name="connsiteY57" fmla="*/ 1888066 h 3505200"/>
              <a:gd name="connsiteX58" fmla="*/ 906669 w 6807936"/>
              <a:gd name="connsiteY58" fmla="*/ 1896533 h 3505200"/>
              <a:gd name="connsiteX59" fmla="*/ 940536 w 6807936"/>
              <a:gd name="connsiteY59" fmla="*/ 1905000 h 3505200"/>
              <a:gd name="connsiteX60" fmla="*/ 1059069 w 6807936"/>
              <a:gd name="connsiteY60" fmla="*/ 1913466 h 3505200"/>
              <a:gd name="connsiteX61" fmla="*/ 1330003 w 6807936"/>
              <a:gd name="connsiteY61" fmla="*/ 1938866 h 3505200"/>
              <a:gd name="connsiteX62" fmla="*/ 1363869 w 6807936"/>
              <a:gd name="connsiteY62" fmla="*/ 1947333 h 3505200"/>
              <a:gd name="connsiteX63" fmla="*/ 1406203 w 6807936"/>
              <a:gd name="connsiteY63" fmla="*/ 1955800 h 3505200"/>
              <a:gd name="connsiteX64" fmla="*/ 1490869 w 6807936"/>
              <a:gd name="connsiteY64" fmla="*/ 1981200 h 3505200"/>
              <a:gd name="connsiteX65" fmla="*/ 1550136 w 6807936"/>
              <a:gd name="connsiteY65" fmla="*/ 1989666 h 3505200"/>
              <a:gd name="connsiteX66" fmla="*/ 1609403 w 6807936"/>
              <a:gd name="connsiteY66" fmla="*/ 2006600 h 3505200"/>
              <a:gd name="connsiteX67" fmla="*/ 1651736 w 6807936"/>
              <a:gd name="connsiteY67" fmla="*/ 2015066 h 3505200"/>
              <a:gd name="connsiteX68" fmla="*/ 1677136 w 6807936"/>
              <a:gd name="connsiteY68" fmla="*/ 2023533 h 3505200"/>
              <a:gd name="connsiteX69" fmla="*/ 1711003 w 6807936"/>
              <a:gd name="connsiteY69" fmla="*/ 2032000 h 3505200"/>
              <a:gd name="connsiteX70" fmla="*/ 1787203 w 6807936"/>
              <a:gd name="connsiteY70" fmla="*/ 2091266 h 3505200"/>
              <a:gd name="connsiteX71" fmla="*/ 1787203 w 6807936"/>
              <a:gd name="connsiteY71" fmla="*/ 2091266 h 3505200"/>
              <a:gd name="connsiteX72" fmla="*/ 1854936 w 6807936"/>
              <a:gd name="connsiteY72" fmla="*/ 2142066 h 3505200"/>
              <a:gd name="connsiteX73" fmla="*/ 1880336 w 6807936"/>
              <a:gd name="connsiteY73" fmla="*/ 2150533 h 3505200"/>
              <a:gd name="connsiteX74" fmla="*/ 1973469 w 6807936"/>
              <a:gd name="connsiteY74" fmla="*/ 2201333 h 3505200"/>
              <a:gd name="connsiteX75" fmla="*/ 2041203 w 6807936"/>
              <a:gd name="connsiteY75" fmla="*/ 2243666 h 3505200"/>
              <a:gd name="connsiteX76" fmla="*/ 2092003 w 6807936"/>
              <a:gd name="connsiteY76" fmla="*/ 2269066 h 3505200"/>
              <a:gd name="connsiteX77" fmla="*/ 2176669 w 6807936"/>
              <a:gd name="connsiteY77" fmla="*/ 2294466 h 3505200"/>
              <a:gd name="connsiteX78" fmla="*/ 2210536 w 6807936"/>
              <a:gd name="connsiteY78" fmla="*/ 2311400 h 3505200"/>
              <a:gd name="connsiteX79" fmla="*/ 2320603 w 6807936"/>
              <a:gd name="connsiteY79" fmla="*/ 2336800 h 3505200"/>
              <a:gd name="connsiteX80" fmla="*/ 2396803 w 6807936"/>
              <a:gd name="connsiteY80" fmla="*/ 2362200 h 3505200"/>
              <a:gd name="connsiteX81" fmla="*/ 2481469 w 6807936"/>
              <a:gd name="connsiteY81" fmla="*/ 2387600 h 3505200"/>
              <a:gd name="connsiteX82" fmla="*/ 2532269 w 6807936"/>
              <a:gd name="connsiteY82" fmla="*/ 2413000 h 3505200"/>
              <a:gd name="connsiteX83" fmla="*/ 2583069 w 6807936"/>
              <a:gd name="connsiteY83" fmla="*/ 2421466 h 3505200"/>
              <a:gd name="connsiteX84" fmla="*/ 2625403 w 6807936"/>
              <a:gd name="connsiteY84" fmla="*/ 2438400 h 3505200"/>
              <a:gd name="connsiteX85" fmla="*/ 2676203 w 6807936"/>
              <a:gd name="connsiteY85" fmla="*/ 2455333 h 3505200"/>
              <a:gd name="connsiteX86" fmla="*/ 2786269 w 6807936"/>
              <a:gd name="connsiteY86" fmla="*/ 2514600 h 3505200"/>
              <a:gd name="connsiteX87" fmla="*/ 2811669 w 6807936"/>
              <a:gd name="connsiteY87" fmla="*/ 2531533 h 3505200"/>
              <a:gd name="connsiteX88" fmla="*/ 2887869 w 6807936"/>
              <a:gd name="connsiteY88" fmla="*/ 2556933 h 3505200"/>
              <a:gd name="connsiteX89" fmla="*/ 2972536 w 6807936"/>
              <a:gd name="connsiteY89" fmla="*/ 2590800 h 3505200"/>
              <a:gd name="connsiteX90" fmla="*/ 3006403 w 6807936"/>
              <a:gd name="connsiteY90" fmla="*/ 2607733 h 3505200"/>
              <a:gd name="connsiteX91" fmla="*/ 3057203 w 6807936"/>
              <a:gd name="connsiteY91" fmla="*/ 2616200 h 3505200"/>
              <a:gd name="connsiteX92" fmla="*/ 3108003 w 6807936"/>
              <a:gd name="connsiteY92" fmla="*/ 2633133 h 3505200"/>
              <a:gd name="connsiteX93" fmla="*/ 3226536 w 6807936"/>
              <a:gd name="connsiteY93" fmla="*/ 2658533 h 3505200"/>
              <a:gd name="connsiteX94" fmla="*/ 3268869 w 6807936"/>
              <a:gd name="connsiteY94" fmla="*/ 2675466 h 3505200"/>
              <a:gd name="connsiteX95" fmla="*/ 3302736 w 6807936"/>
              <a:gd name="connsiteY95" fmla="*/ 2692400 h 3505200"/>
              <a:gd name="connsiteX96" fmla="*/ 3353536 w 6807936"/>
              <a:gd name="connsiteY96" fmla="*/ 2700866 h 3505200"/>
              <a:gd name="connsiteX97" fmla="*/ 3395869 w 6807936"/>
              <a:gd name="connsiteY97" fmla="*/ 2726266 h 3505200"/>
              <a:gd name="connsiteX98" fmla="*/ 3463603 w 6807936"/>
              <a:gd name="connsiteY98" fmla="*/ 2751666 h 3505200"/>
              <a:gd name="connsiteX99" fmla="*/ 3497469 w 6807936"/>
              <a:gd name="connsiteY99" fmla="*/ 2777066 h 3505200"/>
              <a:gd name="connsiteX100" fmla="*/ 3522869 w 6807936"/>
              <a:gd name="connsiteY100" fmla="*/ 2785533 h 3505200"/>
              <a:gd name="connsiteX101" fmla="*/ 3556736 w 6807936"/>
              <a:gd name="connsiteY101" fmla="*/ 2802466 h 3505200"/>
              <a:gd name="connsiteX102" fmla="*/ 3666803 w 6807936"/>
              <a:gd name="connsiteY102" fmla="*/ 2827866 h 3505200"/>
              <a:gd name="connsiteX103" fmla="*/ 3785336 w 6807936"/>
              <a:gd name="connsiteY103" fmla="*/ 2853266 h 3505200"/>
              <a:gd name="connsiteX104" fmla="*/ 3810736 w 6807936"/>
              <a:gd name="connsiteY104" fmla="*/ 2870200 h 3505200"/>
              <a:gd name="connsiteX105" fmla="*/ 3912336 w 6807936"/>
              <a:gd name="connsiteY105" fmla="*/ 2878666 h 3505200"/>
              <a:gd name="connsiteX106" fmla="*/ 3980069 w 6807936"/>
              <a:gd name="connsiteY106" fmla="*/ 2887133 h 3505200"/>
              <a:gd name="connsiteX107" fmla="*/ 4022403 w 6807936"/>
              <a:gd name="connsiteY107" fmla="*/ 2895600 h 3505200"/>
              <a:gd name="connsiteX108" fmla="*/ 4149403 w 6807936"/>
              <a:gd name="connsiteY108" fmla="*/ 2904066 h 3505200"/>
              <a:gd name="connsiteX109" fmla="*/ 4251003 w 6807936"/>
              <a:gd name="connsiteY109" fmla="*/ 2921000 h 3505200"/>
              <a:gd name="connsiteX110" fmla="*/ 4479603 w 6807936"/>
              <a:gd name="connsiteY110" fmla="*/ 2929466 h 3505200"/>
              <a:gd name="connsiteX111" fmla="*/ 4674336 w 6807936"/>
              <a:gd name="connsiteY111" fmla="*/ 2937933 h 3505200"/>
              <a:gd name="connsiteX112" fmla="*/ 4767469 w 6807936"/>
              <a:gd name="connsiteY112" fmla="*/ 2946400 h 3505200"/>
              <a:gd name="connsiteX113" fmla="*/ 4852136 w 6807936"/>
              <a:gd name="connsiteY113" fmla="*/ 2971800 h 3505200"/>
              <a:gd name="connsiteX114" fmla="*/ 4979136 w 6807936"/>
              <a:gd name="connsiteY114" fmla="*/ 2988733 h 3505200"/>
              <a:gd name="connsiteX115" fmla="*/ 5267003 w 6807936"/>
              <a:gd name="connsiteY115" fmla="*/ 3005666 h 3505200"/>
              <a:gd name="connsiteX116" fmla="*/ 5292403 w 6807936"/>
              <a:gd name="connsiteY116" fmla="*/ 3014133 h 3505200"/>
              <a:gd name="connsiteX117" fmla="*/ 5317803 w 6807936"/>
              <a:gd name="connsiteY117" fmla="*/ 3031066 h 3505200"/>
              <a:gd name="connsiteX118" fmla="*/ 5360136 w 6807936"/>
              <a:gd name="connsiteY118" fmla="*/ 3039533 h 3505200"/>
              <a:gd name="connsiteX119" fmla="*/ 5394003 w 6807936"/>
              <a:gd name="connsiteY119" fmla="*/ 3056466 h 3505200"/>
              <a:gd name="connsiteX120" fmla="*/ 5427869 w 6807936"/>
              <a:gd name="connsiteY120" fmla="*/ 3064933 h 3505200"/>
              <a:gd name="connsiteX121" fmla="*/ 5453269 w 6807936"/>
              <a:gd name="connsiteY121" fmla="*/ 3073400 h 3505200"/>
              <a:gd name="connsiteX122" fmla="*/ 5529469 w 6807936"/>
              <a:gd name="connsiteY122" fmla="*/ 3107266 h 3505200"/>
              <a:gd name="connsiteX123" fmla="*/ 5554869 w 6807936"/>
              <a:gd name="connsiteY123" fmla="*/ 3115733 h 3505200"/>
              <a:gd name="connsiteX124" fmla="*/ 5614136 w 6807936"/>
              <a:gd name="connsiteY124" fmla="*/ 3158066 h 3505200"/>
              <a:gd name="connsiteX125" fmla="*/ 5639536 w 6807936"/>
              <a:gd name="connsiteY125" fmla="*/ 3166533 h 3505200"/>
              <a:gd name="connsiteX126" fmla="*/ 5664936 w 6807936"/>
              <a:gd name="connsiteY126" fmla="*/ 3183466 h 3505200"/>
              <a:gd name="connsiteX127" fmla="*/ 5690336 w 6807936"/>
              <a:gd name="connsiteY127" fmla="*/ 3191933 h 3505200"/>
              <a:gd name="connsiteX128" fmla="*/ 5715736 w 6807936"/>
              <a:gd name="connsiteY128" fmla="*/ 3208866 h 3505200"/>
              <a:gd name="connsiteX129" fmla="*/ 5766536 w 6807936"/>
              <a:gd name="connsiteY129" fmla="*/ 3217333 h 3505200"/>
              <a:gd name="connsiteX130" fmla="*/ 5800403 w 6807936"/>
              <a:gd name="connsiteY130" fmla="*/ 3234266 h 3505200"/>
              <a:gd name="connsiteX131" fmla="*/ 5817336 w 6807936"/>
              <a:gd name="connsiteY131" fmla="*/ 3251200 h 3505200"/>
              <a:gd name="connsiteX132" fmla="*/ 5918936 w 6807936"/>
              <a:gd name="connsiteY132" fmla="*/ 3268133 h 3505200"/>
              <a:gd name="connsiteX133" fmla="*/ 5944336 w 6807936"/>
              <a:gd name="connsiteY133" fmla="*/ 3285066 h 3505200"/>
              <a:gd name="connsiteX134" fmla="*/ 6105203 w 6807936"/>
              <a:gd name="connsiteY134" fmla="*/ 3302000 h 3505200"/>
              <a:gd name="connsiteX135" fmla="*/ 6164469 w 6807936"/>
              <a:gd name="connsiteY135" fmla="*/ 3318933 h 3505200"/>
              <a:gd name="connsiteX136" fmla="*/ 6206803 w 6807936"/>
              <a:gd name="connsiteY136" fmla="*/ 3335866 h 3505200"/>
              <a:gd name="connsiteX137" fmla="*/ 6232203 w 6807936"/>
              <a:gd name="connsiteY137" fmla="*/ 3344333 h 3505200"/>
              <a:gd name="connsiteX138" fmla="*/ 6266069 w 6807936"/>
              <a:gd name="connsiteY138" fmla="*/ 3361266 h 3505200"/>
              <a:gd name="connsiteX139" fmla="*/ 6316869 w 6807936"/>
              <a:gd name="connsiteY139" fmla="*/ 3386666 h 3505200"/>
              <a:gd name="connsiteX140" fmla="*/ 6401536 w 6807936"/>
              <a:gd name="connsiteY140" fmla="*/ 3403600 h 3505200"/>
              <a:gd name="connsiteX141" fmla="*/ 6503136 w 6807936"/>
              <a:gd name="connsiteY141" fmla="*/ 3420533 h 3505200"/>
              <a:gd name="connsiteX142" fmla="*/ 6528536 w 6807936"/>
              <a:gd name="connsiteY142" fmla="*/ 3429000 h 3505200"/>
              <a:gd name="connsiteX143" fmla="*/ 6562403 w 6807936"/>
              <a:gd name="connsiteY143" fmla="*/ 3437466 h 3505200"/>
              <a:gd name="connsiteX144" fmla="*/ 6613203 w 6807936"/>
              <a:gd name="connsiteY144" fmla="*/ 3454400 h 3505200"/>
              <a:gd name="connsiteX145" fmla="*/ 6638603 w 6807936"/>
              <a:gd name="connsiteY145" fmla="*/ 3462866 h 3505200"/>
              <a:gd name="connsiteX146" fmla="*/ 6723269 w 6807936"/>
              <a:gd name="connsiteY146" fmla="*/ 3479800 h 3505200"/>
              <a:gd name="connsiteX147" fmla="*/ 6774069 w 6807936"/>
              <a:gd name="connsiteY147" fmla="*/ 3496733 h 3505200"/>
              <a:gd name="connsiteX148" fmla="*/ 6799469 w 6807936"/>
              <a:gd name="connsiteY148" fmla="*/ 3505200 h 3505200"/>
              <a:gd name="connsiteX149" fmla="*/ 6807936 w 6807936"/>
              <a:gd name="connsiteY149" fmla="*/ 3471333 h 3505200"/>
              <a:gd name="connsiteX150" fmla="*/ 6799469 w 6807936"/>
              <a:gd name="connsiteY150" fmla="*/ 3437466 h 3505200"/>
              <a:gd name="connsiteX151" fmla="*/ 6791003 w 6807936"/>
              <a:gd name="connsiteY151" fmla="*/ 3412066 h 3505200"/>
              <a:gd name="connsiteX152" fmla="*/ 6748669 w 6807936"/>
              <a:gd name="connsiteY152" fmla="*/ 3361266 h 3505200"/>
              <a:gd name="connsiteX153" fmla="*/ 6723269 w 6807936"/>
              <a:gd name="connsiteY153" fmla="*/ 3276600 h 3505200"/>
              <a:gd name="connsiteX154" fmla="*/ 6697869 w 6807936"/>
              <a:gd name="connsiteY154" fmla="*/ 3107266 h 3505200"/>
              <a:gd name="connsiteX155" fmla="*/ 6689403 w 6807936"/>
              <a:gd name="connsiteY155" fmla="*/ 3039533 h 3505200"/>
              <a:gd name="connsiteX156" fmla="*/ 6376136 w 6807936"/>
              <a:gd name="connsiteY156" fmla="*/ 3014133 h 3505200"/>
              <a:gd name="connsiteX157" fmla="*/ 6325336 w 6807936"/>
              <a:gd name="connsiteY157" fmla="*/ 3005666 h 3505200"/>
              <a:gd name="connsiteX158" fmla="*/ 6257603 w 6807936"/>
              <a:gd name="connsiteY158" fmla="*/ 2988733 h 3505200"/>
              <a:gd name="connsiteX159" fmla="*/ 6156003 w 6807936"/>
              <a:gd name="connsiteY159" fmla="*/ 2980266 h 3505200"/>
              <a:gd name="connsiteX160" fmla="*/ 6113669 w 6807936"/>
              <a:gd name="connsiteY160" fmla="*/ 2971800 h 3505200"/>
              <a:gd name="connsiteX161" fmla="*/ 6037469 w 6807936"/>
              <a:gd name="connsiteY161" fmla="*/ 2963333 h 3505200"/>
              <a:gd name="connsiteX162" fmla="*/ 6003603 w 6807936"/>
              <a:gd name="connsiteY162" fmla="*/ 2946400 h 3505200"/>
              <a:gd name="connsiteX163" fmla="*/ 5952803 w 6807936"/>
              <a:gd name="connsiteY163" fmla="*/ 2937933 h 3505200"/>
              <a:gd name="connsiteX164" fmla="*/ 5893536 w 6807936"/>
              <a:gd name="connsiteY164" fmla="*/ 2912533 h 3505200"/>
              <a:gd name="connsiteX165" fmla="*/ 5749603 w 6807936"/>
              <a:gd name="connsiteY165" fmla="*/ 2887133 h 3505200"/>
              <a:gd name="connsiteX166" fmla="*/ 5673403 w 6807936"/>
              <a:gd name="connsiteY166" fmla="*/ 2861733 h 3505200"/>
              <a:gd name="connsiteX167" fmla="*/ 5648003 w 6807936"/>
              <a:gd name="connsiteY167" fmla="*/ 2853266 h 3505200"/>
              <a:gd name="connsiteX168" fmla="*/ 5622603 w 6807936"/>
              <a:gd name="connsiteY168" fmla="*/ 2844800 h 3505200"/>
              <a:gd name="connsiteX169" fmla="*/ 5554869 w 6807936"/>
              <a:gd name="connsiteY169" fmla="*/ 2810933 h 3505200"/>
              <a:gd name="connsiteX170" fmla="*/ 5512536 w 6807936"/>
              <a:gd name="connsiteY170" fmla="*/ 2794000 h 3505200"/>
              <a:gd name="connsiteX171" fmla="*/ 5453269 w 6807936"/>
              <a:gd name="connsiteY171" fmla="*/ 2760133 h 3505200"/>
              <a:gd name="connsiteX172" fmla="*/ 5402469 w 6807936"/>
              <a:gd name="connsiteY172" fmla="*/ 2743200 h 3505200"/>
              <a:gd name="connsiteX173" fmla="*/ 5377069 w 6807936"/>
              <a:gd name="connsiteY173" fmla="*/ 2726266 h 3505200"/>
              <a:gd name="connsiteX174" fmla="*/ 5334736 w 6807936"/>
              <a:gd name="connsiteY174" fmla="*/ 2709333 h 3505200"/>
              <a:gd name="connsiteX175" fmla="*/ 5309336 w 6807936"/>
              <a:gd name="connsiteY175" fmla="*/ 2700866 h 3505200"/>
              <a:gd name="connsiteX176" fmla="*/ 5283936 w 6807936"/>
              <a:gd name="connsiteY176" fmla="*/ 2683933 h 3505200"/>
              <a:gd name="connsiteX177" fmla="*/ 5199269 w 6807936"/>
              <a:gd name="connsiteY177" fmla="*/ 2667000 h 3505200"/>
              <a:gd name="connsiteX178" fmla="*/ 5140003 w 6807936"/>
              <a:gd name="connsiteY178" fmla="*/ 2650066 h 3505200"/>
              <a:gd name="connsiteX179" fmla="*/ 5089203 w 6807936"/>
              <a:gd name="connsiteY179" fmla="*/ 2641600 h 3505200"/>
              <a:gd name="connsiteX180" fmla="*/ 5055336 w 6807936"/>
              <a:gd name="connsiteY180" fmla="*/ 2633133 h 3505200"/>
              <a:gd name="connsiteX181" fmla="*/ 5013003 w 6807936"/>
              <a:gd name="connsiteY181" fmla="*/ 2624666 h 3505200"/>
              <a:gd name="connsiteX182" fmla="*/ 4987603 w 6807936"/>
              <a:gd name="connsiteY182" fmla="*/ 2607733 h 3505200"/>
              <a:gd name="connsiteX183" fmla="*/ 4894469 w 6807936"/>
              <a:gd name="connsiteY183" fmla="*/ 2590800 h 3505200"/>
              <a:gd name="connsiteX184" fmla="*/ 4826736 w 6807936"/>
              <a:gd name="connsiteY184" fmla="*/ 2582333 h 3505200"/>
              <a:gd name="connsiteX185" fmla="*/ 4775936 w 6807936"/>
              <a:gd name="connsiteY185" fmla="*/ 2573866 h 3505200"/>
              <a:gd name="connsiteX186" fmla="*/ 4699736 w 6807936"/>
              <a:gd name="connsiteY186" fmla="*/ 2565400 h 3505200"/>
              <a:gd name="connsiteX187" fmla="*/ 4606603 w 6807936"/>
              <a:gd name="connsiteY187" fmla="*/ 2540000 h 3505200"/>
              <a:gd name="connsiteX188" fmla="*/ 4572736 w 6807936"/>
              <a:gd name="connsiteY188" fmla="*/ 2531533 h 3505200"/>
              <a:gd name="connsiteX189" fmla="*/ 4530403 w 6807936"/>
              <a:gd name="connsiteY189" fmla="*/ 2523066 h 3505200"/>
              <a:gd name="connsiteX190" fmla="*/ 4479603 w 6807936"/>
              <a:gd name="connsiteY190" fmla="*/ 2506133 h 3505200"/>
              <a:gd name="connsiteX191" fmla="*/ 4403403 w 6807936"/>
              <a:gd name="connsiteY191" fmla="*/ 2497666 h 3505200"/>
              <a:gd name="connsiteX192" fmla="*/ 4378003 w 6807936"/>
              <a:gd name="connsiteY192" fmla="*/ 2480733 h 3505200"/>
              <a:gd name="connsiteX193" fmla="*/ 4284869 w 6807936"/>
              <a:gd name="connsiteY193" fmla="*/ 2446866 h 3505200"/>
              <a:gd name="connsiteX194" fmla="*/ 4242536 w 6807936"/>
              <a:gd name="connsiteY194" fmla="*/ 2429933 h 3505200"/>
              <a:gd name="connsiteX195" fmla="*/ 4208669 w 6807936"/>
              <a:gd name="connsiteY195" fmla="*/ 2413000 h 3505200"/>
              <a:gd name="connsiteX196" fmla="*/ 4166336 w 6807936"/>
              <a:gd name="connsiteY196" fmla="*/ 2396066 h 3505200"/>
              <a:gd name="connsiteX197" fmla="*/ 4140936 w 6807936"/>
              <a:gd name="connsiteY197" fmla="*/ 2379133 h 3505200"/>
              <a:gd name="connsiteX198" fmla="*/ 4073203 w 6807936"/>
              <a:gd name="connsiteY198" fmla="*/ 2370666 h 3505200"/>
              <a:gd name="connsiteX199" fmla="*/ 3997003 w 6807936"/>
              <a:gd name="connsiteY199" fmla="*/ 2336800 h 3505200"/>
              <a:gd name="connsiteX200" fmla="*/ 3971603 w 6807936"/>
              <a:gd name="connsiteY200" fmla="*/ 2328333 h 3505200"/>
              <a:gd name="connsiteX201" fmla="*/ 3946203 w 6807936"/>
              <a:gd name="connsiteY201" fmla="*/ 2319866 h 3505200"/>
              <a:gd name="connsiteX202" fmla="*/ 3836136 w 6807936"/>
              <a:gd name="connsiteY202" fmla="*/ 2286000 h 3505200"/>
              <a:gd name="connsiteX203" fmla="*/ 3793803 w 6807936"/>
              <a:gd name="connsiteY203" fmla="*/ 2269066 h 3505200"/>
              <a:gd name="connsiteX204" fmla="*/ 3726069 w 6807936"/>
              <a:gd name="connsiteY204" fmla="*/ 2235200 h 3505200"/>
              <a:gd name="connsiteX205" fmla="*/ 3675269 w 6807936"/>
              <a:gd name="connsiteY205" fmla="*/ 2226733 h 3505200"/>
              <a:gd name="connsiteX206" fmla="*/ 3624469 w 6807936"/>
              <a:gd name="connsiteY206" fmla="*/ 2192866 h 3505200"/>
              <a:gd name="connsiteX207" fmla="*/ 3573669 w 6807936"/>
              <a:gd name="connsiteY207" fmla="*/ 2175933 h 3505200"/>
              <a:gd name="connsiteX208" fmla="*/ 3531336 w 6807936"/>
              <a:gd name="connsiteY208" fmla="*/ 2159000 h 3505200"/>
              <a:gd name="connsiteX209" fmla="*/ 3412803 w 6807936"/>
              <a:gd name="connsiteY209" fmla="*/ 2142066 h 3505200"/>
              <a:gd name="connsiteX210" fmla="*/ 3319669 w 6807936"/>
              <a:gd name="connsiteY210" fmla="*/ 2133600 h 3505200"/>
              <a:gd name="connsiteX211" fmla="*/ 3243469 w 6807936"/>
              <a:gd name="connsiteY211" fmla="*/ 2108200 h 3505200"/>
              <a:gd name="connsiteX212" fmla="*/ 3201136 w 6807936"/>
              <a:gd name="connsiteY212" fmla="*/ 2099733 h 3505200"/>
              <a:gd name="connsiteX213" fmla="*/ 3167269 w 6807936"/>
              <a:gd name="connsiteY213" fmla="*/ 2082800 h 3505200"/>
              <a:gd name="connsiteX214" fmla="*/ 3124936 w 6807936"/>
              <a:gd name="connsiteY214" fmla="*/ 2074333 h 3505200"/>
              <a:gd name="connsiteX215" fmla="*/ 3048736 w 6807936"/>
              <a:gd name="connsiteY215" fmla="*/ 2057400 h 3505200"/>
              <a:gd name="connsiteX216" fmla="*/ 2921736 w 6807936"/>
              <a:gd name="connsiteY216" fmla="*/ 2032000 h 3505200"/>
              <a:gd name="connsiteX217" fmla="*/ 2854003 w 6807936"/>
              <a:gd name="connsiteY217" fmla="*/ 2006600 h 3505200"/>
              <a:gd name="connsiteX218" fmla="*/ 2811669 w 6807936"/>
              <a:gd name="connsiteY218" fmla="*/ 1989666 h 3505200"/>
              <a:gd name="connsiteX219" fmla="*/ 2735469 w 6807936"/>
              <a:gd name="connsiteY219" fmla="*/ 1972733 h 3505200"/>
              <a:gd name="connsiteX220" fmla="*/ 2659269 w 6807936"/>
              <a:gd name="connsiteY220" fmla="*/ 1947333 h 3505200"/>
              <a:gd name="connsiteX221" fmla="*/ 2625403 w 6807936"/>
              <a:gd name="connsiteY221" fmla="*/ 1930400 h 3505200"/>
              <a:gd name="connsiteX222" fmla="*/ 2557669 w 6807936"/>
              <a:gd name="connsiteY222" fmla="*/ 1896533 h 3505200"/>
              <a:gd name="connsiteX223" fmla="*/ 2473003 w 6807936"/>
              <a:gd name="connsiteY223" fmla="*/ 1879600 h 3505200"/>
              <a:gd name="connsiteX224" fmla="*/ 2447603 w 6807936"/>
              <a:gd name="connsiteY224" fmla="*/ 1871133 h 3505200"/>
              <a:gd name="connsiteX225" fmla="*/ 2337536 w 6807936"/>
              <a:gd name="connsiteY225" fmla="*/ 1845733 h 3505200"/>
              <a:gd name="connsiteX226" fmla="*/ 2244403 w 6807936"/>
              <a:gd name="connsiteY226" fmla="*/ 1837266 h 3505200"/>
              <a:gd name="connsiteX227" fmla="*/ 2032736 w 6807936"/>
              <a:gd name="connsiteY227" fmla="*/ 1811866 h 3505200"/>
              <a:gd name="connsiteX228" fmla="*/ 1981936 w 6807936"/>
              <a:gd name="connsiteY228" fmla="*/ 1794933 h 3505200"/>
              <a:gd name="connsiteX229" fmla="*/ 1922669 w 6807936"/>
              <a:gd name="connsiteY229" fmla="*/ 1786466 h 3505200"/>
              <a:gd name="connsiteX230" fmla="*/ 1880336 w 6807936"/>
              <a:gd name="connsiteY230" fmla="*/ 1778000 h 3505200"/>
              <a:gd name="connsiteX231" fmla="*/ 1838003 w 6807936"/>
              <a:gd name="connsiteY231" fmla="*/ 1761066 h 3505200"/>
              <a:gd name="connsiteX232" fmla="*/ 1804136 w 6807936"/>
              <a:gd name="connsiteY232" fmla="*/ 1752600 h 3505200"/>
              <a:gd name="connsiteX233" fmla="*/ 1846469 w 6807936"/>
              <a:gd name="connsiteY233" fmla="*/ 1744133 h 3505200"/>
              <a:gd name="connsiteX234" fmla="*/ 1897269 w 6807936"/>
              <a:gd name="connsiteY234" fmla="*/ 1735666 h 3505200"/>
              <a:gd name="connsiteX235" fmla="*/ 1922669 w 6807936"/>
              <a:gd name="connsiteY235" fmla="*/ 1718733 h 3505200"/>
              <a:gd name="connsiteX236" fmla="*/ 1990403 w 6807936"/>
              <a:gd name="connsiteY236" fmla="*/ 1710266 h 3505200"/>
              <a:gd name="connsiteX237" fmla="*/ 2049669 w 6807936"/>
              <a:gd name="connsiteY237" fmla="*/ 1701800 h 3505200"/>
              <a:gd name="connsiteX238" fmla="*/ 2075069 w 6807936"/>
              <a:gd name="connsiteY238" fmla="*/ 1693333 h 3505200"/>
              <a:gd name="connsiteX239" fmla="*/ 2202069 w 6807936"/>
              <a:gd name="connsiteY239" fmla="*/ 1676400 h 3505200"/>
              <a:gd name="connsiteX240" fmla="*/ 2235936 w 6807936"/>
              <a:gd name="connsiteY240" fmla="*/ 1667933 h 3505200"/>
              <a:gd name="connsiteX241" fmla="*/ 2312136 w 6807936"/>
              <a:gd name="connsiteY241" fmla="*/ 1659466 h 3505200"/>
              <a:gd name="connsiteX242" fmla="*/ 2346003 w 6807936"/>
              <a:gd name="connsiteY242" fmla="*/ 1642533 h 3505200"/>
              <a:gd name="connsiteX243" fmla="*/ 2371403 w 6807936"/>
              <a:gd name="connsiteY243" fmla="*/ 1634066 h 3505200"/>
              <a:gd name="connsiteX244" fmla="*/ 2498403 w 6807936"/>
              <a:gd name="connsiteY244" fmla="*/ 1617133 h 3505200"/>
              <a:gd name="connsiteX245" fmla="*/ 2540736 w 6807936"/>
              <a:gd name="connsiteY245" fmla="*/ 1608666 h 3505200"/>
              <a:gd name="connsiteX246" fmla="*/ 2566136 w 6807936"/>
              <a:gd name="connsiteY246" fmla="*/ 1591733 h 3505200"/>
              <a:gd name="connsiteX247" fmla="*/ 2710069 w 6807936"/>
              <a:gd name="connsiteY247" fmla="*/ 1583266 h 3505200"/>
              <a:gd name="connsiteX248" fmla="*/ 2777803 w 6807936"/>
              <a:gd name="connsiteY248" fmla="*/ 1574800 h 3505200"/>
              <a:gd name="connsiteX249" fmla="*/ 2803203 w 6807936"/>
              <a:gd name="connsiteY249" fmla="*/ 1566333 h 3505200"/>
              <a:gd name="connsiteX250" fmla="*/ 2837069 w 6807936"/>
              <a:gd name="connsiteY250" fmla="*/ 1557866 h 3505200"/>
              <a:gd name="connsiteX251" fmla="*/ 2879403 w 6807936"/>
              <a:gd name="connsiteY251" fmla="*/ 1540933 h 3505200"/>
              <a:gd name="connsiteX252" fmla="*/ 2955603 w 6807936"/>
              <a:gd name="connsiteY252" fmla="*/ 1524000 h 3505200"/>
              <a:gd name="connsiteX253" fmla="*/ 2989469 w 6807936"/>
              <a:gd name="connsiteY253" fmla="*/ 1507066 h 3505200"/>
              <a:gd name="connsiteX254" fmla="*/ 3048736 w 6807936"/>
              <a:gd name="connsiteY254" fmla="*/ 1490133 h 3505200"/>
              <a:gd name="connsiteX255" fmla="*/ 3124936 w 6807936"/>
              <a:gd name="connsiteY255" fmla="*/ 1464733 h 3505200"/>
              <a:gd name="connsiteX256" fmla="*/ 3150336 w 6807936"/>
              <a:gd name="connsiteY256" fmla="*/ 1456266 h 3505200"/>
              <a:gd name="connsiteX257" fmla="*/ 3175736 w 6807936"/>
              <a:gd name="connsiteY257" fmla="*/ 1447800 h 3505200"/>
              <a:gd name="connsiteX258" fmla="*/ 3243469 w 6807936"/>
              <a:gd name="connsiteY258" fmla="*/ 1422400 h 3505200"/>
              <a:gd name="connsiteX259" fmla="*/ 3294269 w 6807936"/>
              <a:gd name="connsiteY259" fmla="*/ 1405466 h 3505200"/>
              <a:gd name="connsiteX260" fmla="*/ 3328136 w 6807936"/>
              <a:gd name="connsiteY260" fmla="*/ 1388533 h 3505200"/>
              <a:gd name="connsiteX261" fmla="*/ 3370469 w 6807936"/>
              <a:gd name="connsiteY261" fmla="*/ 1371600 h 3505200"/>
              <a:gd name="connsiteX262" fmla="*/ 3404336 w 6807936"/>
              <a:gd name="connsiteY262" fmla="*/ 1354666 h 3505200"/>
              <a:gd name="connsiteX263" fmla="*/ 3446669 w 6807936"/>
              <a:gd name="connsiteY263" fmla="*/ 1346200 h 3505200"/>
              <a:gd name="connsiteX264" fmla="*/ 3463603 w 6807936"/>
              <a:gd name="connsiteY264" fmla="*/ 1329266 h 3505200"/>
              <a:gd name="connsiteX265" fmla="*/ 3514403 w 6807936"/>
              <a:gd name="connsiteY265" fmla="*/ 1312333 h 3505200"/>
              <a:gd name="connsiteX266" fmla="*/ 3607536 w 6807936"/>
              <a:gd name="connsiteY266" fmla="*/ 1286933 h 3505200"/>
              <a:gd name="connsiteX267" fmla="*/ 3649869 w 6807936"/>
              <a:gd name="connsiteY267" fmla="*/ 1270000 h 3505200"/>
              <a:gd name="connsiteX268" fmla="*/ 3700669 w 6807936"/>
              <a:gd name="connsiteY268" fmla="*/ 1253066 h 3505200"/>
              <a:gd name="connsiteX269" fmla="*/ 3726069 w 6807936"/>
              <a:gd name="connsiteY269" fmla="*/ 1244600 h 3505200"/>
              <a:gd name="connsiteX270" fmla="*/ 3785336 w 6807936"/>
              <a:gd name="connsiteY270" fmla="*/ 1219200 h 3505200"/>
              <a:gd name="connsiteX271" fmla="*/ 3836136 w 6807936"/>
              <a:gd name="connsiteY271" fmla="*/ 1210733 h 3505200"/>
              <a:gd name="connsiteX272" fmla="*/ 3946203 w 6807936"/>
              <a:gd name="connsiteY272" fmla="*/ 1168400 h 3505200"/>
              <a:gd name="connsiteX273" fmla="*/ 4073203 w 6807936"/>
              <a:gd name="connsiteY273" fmla="*/ 1151466 h 3505200"/>
              <a:gd name="connsiteX274" fmla="*/ 4166336 w 6807936"/>
              <a:gd name="connsiteY274" fmla="*/ 1126066 h 3505200"/>
              <a:gd name="connsiteX275" fmla="*/ 4361069 w 6807936"/>
              <a:gd name="connsiteY275" fmla="*/ 1109133 h 3505200"/>
              <a:gd name="connsiteX276" fmla="*/ 4479603 w 6807936"/>
              <a:gd name="connsiteY276" fmla="*/ 1075266 h 3505200"/>
              <a:gd name="connsiteX277" fmla="*/ 4564269 w 6807936"/>
              <a:gd name="connsiteY277" fmla="*/ 1066800 h 3505200"/>
              <a:gd name="connsiteX278" fmla="*/ 4648936 w 6807936"/>
              <a:gd name="connsiteY278" fmla="*/ 1041400 h 3505200"/>
              <a:gd name="connsiteX279" fmla="*/ 4775936 w 6807936"/>
              <a:gd name="connsiteY279" fmla="*/ 1016000 h 3505200"/>
              <a:gd name="connsiteX280" fmla="*/ 4869069 w 6807936"/>
              <a:gd name="connsiteY280" fmla="*/ 1007533 h 3505200"/>
              <a:gd name="connsiteX281" fmla="*/ 4945269 w 6807936"/>
              <a:gd name="connsiteY281" fmla="*/ 990600 h 3505200"/>
              <a:gd name="connsiteX282" fmla="*/ 5055336 w 6807936"/>
              <a:gd name="connsiteY282" fmla="*/ 973666 h 3505200"/>
              <a:gd name="connsiteX283" fmla="*/ 5089203 w 6807936"/>
              <a:gd name="connsiteY283" fmla="*/ 965200 h 3505200"/>
              <a:gd name="connsiteX284" fmla="*/ 5207736 w 6807936"/>
              <a:gd name="connsiteY284" fmla="*/ 939800 h 3505200"/>
              <a:gd name="connsiteX285" fmla="*/ 5267003 w 6807936"/>
              <a:gd name="connsiteY285" fmla="*/ 914400 h 3505200"/>
              <a:gd name="connsiteX286" fmla="*/ 5309336 w 6807936"/>
              <a:gd name="connsiteY286" fmla="*/ 897466 h 3505200"/>
              <a:gd name="connsiteX287" fmla="*/ 5343203 w 6807936"/>
              <a:gd name="connsiteY287" fmla="*/ 889000 h 3505200"/>
              <a:gd name="connsiteX288" fmla="*/ 5394003 w 6807936"/>
              <a:gd name="connsiteY288" fmla="*/ 863600 h 3505200"/>
              <a:gd name="connsiteX289" fmla="*/ 5427869 w 6807936"/>
              <a:gd name="connsiteY289" fmla="*/ 855133 h 3505200"/>
              <a:gd name="connsiteX290" fmla="*/ 5504069 w 6807936"/>
              <a:gd name="connsiteY290" fmla="*/ 838200 h 3505200"/>
              <a:gd name="connsiteX291" fmla="*/ 5529469 w 6807936"/>
              <a:gd name="connsiteY291" fmla="*/ 829733 h 3505200"/>
              <a:gd name="connsiteX292" fmla="*/ 5563336 w 6807936"/>
              <a:gd name="connsiteY292" fmla="*/ 821266 h 3505200"/>
              <a:gd name="connsiteX293" fmla="*/ 5597203 w 6807936"/>
              <a:gd name="connsiteY293" fmla="*/ 795866 h 3505200"/>
              <a:gd name="connsiteX294" fmla="*/ 5732669 w 6807936"/>
              <a:gd name="connsiteY294" fmla="*/ 787400 h 3505200"/>
              <a:gd name="connsiteX295" fmla="*/ 5808869 w 6807936"/>
              <a:gd name="connsiteY295" fmla="*/ 778933 h 3505200"/>
              <a:gd name="connsiteX296" fmla="*/ 5893536 w 6807936"/>
              <a:gd name="connsiteY296" fmla="*/ 770466 h 3505200"/>
              <a:gd name="connsiteX297" fmla="*/ 5944336 w 6807936"/>
              <a:gd name="connsiteY297" fmla="*/ 762000 h 3505200"/>
              <a:gd name="connsiteX298" fmla="*/ 6003603 w 6807936"/>
              <a:gd name="connsiteY298" fmla="*/ 753533 h 3505200"/>
              <a:gd name="connsiteX299" fmla="*/ 6045936 w 6807936"/>
              <a:gd name="connsiteY299" fmla="*/ 745066 h 3505200"/>
              <a:gd name="connsiteX300" fmla="*/ 6113669 w 6807936"/>
              <a:gd name="connsiteY300" fmla="*/ 736600 h 3505200"/>
              <a:gd name="connsiteX301" fmla="*/ 6181403 w 6807936"/>
              <a:gd name="connsiteY301" fmla="*/ 719666 h 3505200"/>
              <a:gd name="connsiteX302" fmla="*/ 6257603 w 6807936"/>
              <a:gd name="connsiteY302" fmla="*/ 711200 h 3505200"/>
              <a:gd name="connsiteX303" fmla="*/ 6283003 w 6807936"/>
              <a:gd name="connsiteY303" fmla="*/ 694266 h 3505200"/>
              <a:gd name="connsiteX304" fmla="*/ 6367669 w 6807936"/>
              <a:gd name="connsiteY304" fmla="*/ 677333 h 3505200"/>
              <a:gd name="connsiteX305" fmla="*/ 6401536 w 6807936"/>
              <a:gd name="connsiteY305" fmla="*/ 668866 h 3505200"/>
              <a:gd name="connsiteX306" fmla="*/ 6460803 w 6807936"/>
              <a:gd name="connsiteY306" fmla="*/ 643466 h 3505200"/>
              <a:gd name="connsiteX307" fmla="*/ 6486203 w 6807936"/>
              <a:gd name="connsiteY307" fmla="*/ 626533 h 3505200"/>
              <a:gd name="connsiteX308" fmla="*/ 6570869 w 6807936"/>
              <a:gd name="connsiteY308" fmla="*/ 601133 h 3505200"/>
              <a:gd name="connsiteX309" fmla="*/ 6621669 w 6807936"/>
              <a:gd name="connsiteY309" fmla="*/ 575733 h 3505200"/>
              <a:gd name="connsiteX310" fmla="*/ 6647069 w 6807936"/>
              <a:gd name="connsiteY310" fmla="*/ 558800 h 3505200"/>
              <a:gd name="connsiteX311" fmla="*/ 6723269 w 6807936"/>
              <a:gd name="connsiteY311" fmla="*/ 533400 h 3505200"/>
              <a:gd name="connsiteX312" fmla="*/ 6748669 w 6807936"/>
              <a:gd name="connsiteY312" fmla="*/ 524933 h 3505200"/>
              <a:gd name="connsiteX313" fmla="*/ 6791003 w 6807936"/>
              <a:gd name="connsiteY313" fmla="*/ 491066 h 3505200"/>
              <a:gd name="connsiteX314" fmla="*/ 6782536 w 6807936"/>
              <a:gd name="connsiteY314" fmla="*/ 372533 h 3505200"/>
              <a:gd name="connsiteX315" fmla="*/ 6774069 w 6807936"/>
              <a:gd name="connsiteY315" fmla="*/ 76200 h 3505200"/>
              <a:gd name="connsiteX316" fmla="*/ 6757136 w 6807936"/>
              <a:gd name="connsiteY316" fmla="*/ 0 h 3505200"/>
              <a:gd name="connsiteX317" fmla="*/ 6731736 w 6807936"/>
              <a:gd name="connsiteY317" fmla="*/ 8466 h 3505200"/>
              <a:gd name="connsiteX318" fmla="*/ 6723269 w 6807936"/>
              <a:gd name="connsiteY318" fmla="*/ 33866 h 3505200"/>
              <a:gd name="connsiteX319" fmla="*/ 6731736 w 6807936"/>
              <a:gd name="connsiteY319" fmla="*/ 59266 h 3505200"/>
              <a:gd name="connsiteX0" fmla="*/ 6731736 w 6807936"/>
              <a:gd name="connsiteY0" fmla="*/ 59266 h 3505200"/>
              <a:gd name="connsiteX1" fmla="*/ 6664003 w 6807936"/>
              <a:gd name="connsiteY1" fmla="*/ 84666 h 3505200"/>
              <a:gd name="connsiteX2" fmla="*/ 6553936 w 6807936"/>
              <a:gd name="connsiteY2" fmla="*/ 101600 h 3505200"/>
              <a:gd name="connsiteX3" fmla="*/ 6384603 w 6807936"/>
              <a:gd name="connsiteY3" fmla="*/ 127000 h 3505200"/>
              <a:gd name="connsiteX4" fmla="*/ 6350736 w 6807936"/>
              <a:gd name="connsiteY4" fmla="*/ 135466 h 3505200"/>
              <a:gd name="connsiteX5" fmla="*/ 6266069 w 6807936"/>
              <a:gd name="connsiteY5" fmla="*/ 152400 h 3505200"/>
              <a:gd name="connsiteX6" fmla="*/ 6215269 w 6807936"/>
              <a:gd name="connsiteY6" fmla="*/ 169333 h 3505200"/>
              <a:gd name="connsiteX7" fmla="*/ 6130603 w 6807936"/>
              <a:gd name="connsiteY7" fmla="*/ 177800 h 3505200"/>
              <a:gd name="connsiteX8" fmla="*/ 6113669 w 6807936"/>
              <a:gd name="connsiteY8" fmla="*/ 194733 h 3505200"/>
              <a:gd name="connsiteX9" fmla="*/ 6054403 w 6807936"/>
              <a:gd name="connsiteY9" fmla="*/ 211666 h 3505200"/>
              <a:gd name="connsiteX10" fmla="*/ 5952803 w 6807936"/>
              <a:gd name="connsiteY10" fmla="*/ 237066 h 3505200"/>
              <a:gd name="connsiteX11" fmla="*/ 5868136 w 6807936"/>
              <a:gd name="connsiteY11" fmla="*/ 262466 h 3505200"/>
              <a:gd name="connsiteX12" fmla="*/ 5842736 w 6807936"/>
              <a:gd name="connsiteY12" fmla="*/ 270933 h 3505200"/>
              <a:gd name="connsiteX13" fmla="*/ 5749603 w 6807936"/>
              <a:gd name="connsiteY13" fmla="*/ 287866 h 3505200"/>
              <a:gd name="connsiteX14" fmla="*/ 5715736 w 6807936"/>
              <a:gd name="connsiteY14" fmla="*/ 304800 h 3505200"/>
              <a:gd name="connsiteX15" fmla="*/ 5648003 w 6807936"/>
              <a:gd name="connsiteY15" fmla="*/ 313266 h 3505200"/>
              <a:gd name="connsiteX16" fmla="*/ 5597203 w 6807936"/>
              <a:gd name="connsiteY16" fmla="*/ 321733 h 3505200"/>
              <a:gd name="connsiteX17" fmla="*/ 5571803 w 6807936"/>
              <a:gd name="connsiteY17" fmla="*/ 338666 h 3505200"/>
              <a:gd name="connsiteX18" fmla="*/ 5504069 w 6807936"/>
              <a:gd name="connsiteY18" fmla="*/ 347133 h 3505200"/>
              <a:gd name="connsiteX19" fmla="*/ 5461736 w 6807936"/>
              <a:gd name="connsiteY19" fmla="*/ 355600 h 3505200"/>
              <a:gd name="connsiteX20" fmla="*/ 5317803 w 6807936"/>
              <a:gd name="connsiteY20" fmla="*/ 389466 h 3505200"/>
              <a:gd name="connsiteX21" fmla="*/ 5241603 w 6807936"/>
              <a:gd name="connsiteY21" fmla="*/ 397933 h 3505200"/>
              <a:gd name="connsiteX22" fmla="*/ 5207736 w 6807936"/>
              <a:gd name="connsiteY22" fmla="*/ 406400 h 3505200"/>
              <a:gd name="connsiteX23" fmla="*/ 5063803 w 6807936"/>
              <a:gd name="connsiteY23" fmla="*/ 431800 h 3505200"/>
              <a:gd name="connsiteX24" fmla="*/ 5004536 w 6807936"/>
              <a:gd name="connsiteY24" fmla="*/ 448733 h 3505200"/>
              <a:gd name="connsiteX25" fmla="*/ 4979136 w 6807936"/>
              <a:gd name="connsiteY25" fmla="*/ 457200 h 3505200"/>
              <a:gd name="connsiteX26" fmla="*/ 4911403 w 6807936"/>
              <a:gd name="connsiteY26" fmla="*/ 465666 h 3505200"/>
              <a:gd name="connsiteX27" fmla="*/ 4860603 w 6807936"/>
              <a:gd name="connsiteY27" fmla="*/ 482600 h 3505200"/>
              <a:gd name="connsiteX28" fmla="*/ 4809803 w 6807936"/>
              <a:gd name="connsiteY28" fmla="*/ 491066 h 3505200"/>
              <a:gd name="connsiteX29" fmla="*/ 4784403 w 6807936"/>
              <a:gd name="connsiteY29" fmla="*/ 508000 h 3505200"/>
              <a:gd name="connsiteX30" fmla="*/ 4640469 w 6807936"/>
              <a:gd name="connsiteY30" fmla="*/ 533400 h 3505200"/>
              <a:gd name="connsiteX31" fmla="*/ 4564269 w 6807936"/>
              <a:gd name="connsiteY31" fmla="*/ 567266 h 3505200"/>
              <a:gd name="connsiteX32" fmla="*/ 4538869 w 6807936"/>
              <a:gd name="connsiteY32" fmla="*/ 575733 h 3505200"/>
              <a:gd name="connsiteX33" fmla="*/ 4513469 w 6807936"/>
              <a:gd name="connsiteY33" fmla="*/ 584200 h 3505200"/>
              <a:gd name="connsiteX34" fmla="*/ 4462669 w 6807936"/>
              <a:gd name="connsiteY34" fmla="*/ 592666 h 3505200"/>
              <a:gd name="connsiteX35" fmla="*/ 4437269 w 6807936"/>
              <a:gd name="connsiteY35" fmla="*/ 601133 h 3505200"/>
              <a:gd name="connsiteX36" fmla="*/ 4394936 w 6807936"/>
              <a:gd name="connsiteY36" fmla="*/ 618066 h 3505200"/>
              <a:gd name="connsiteX37" fmla="*/ 4318736 w 6807936"/>
              <a:gd name="connsiteY37" fmla="*/ 626533 h 3505200"/>
              <a:gd name="connsiteX38" fmla="*/ 4251003 w 6807936"/>
              <a:gd name="connsiteY38" fmla="*/ 643466 h 3505200"/>
              <a:gd name="connsiteX39" fmla="*/ 4191736 w 6807936"/>
              <a:gd name="connsiteY39" fmla="*/ 651933 h 3505200"/>
              <a:gd name="connsiteX40" fmla="*/ 3997003 w 6807936"/>
              <a:gd name="connsiteY40" fmla="*/ 685800 h 3505200"/>
              <a:gd name="connsiteX41" fmla="*/ 3886936 w 6807936"/>
              <a:gd name="connsiteY41" fmla="*/ 719666 h 3505200"/>
              <a:gd name="connsiteX42" fmla="*/ 3709136 w 6807936"/>
              <a:gd name="connsiteY42" fmla="*/ 736600 h 3505200"/>
              <a:gd name="connsiteX43" fmla="*/ 3632936 w 6807936"/>
              <a:gd name="connsiteY43" fmla="*/ 745066 h 3505200"/>
              <a:gd name="connsiteX44" fmla="*/ 3582136 w 6807936"/>
              <a:gd name="connsiteY44" fmla="*/ 753533 h 3505200"/>
              <a:gd name="connsiteX45" fmla="*/ 3472069 w 6807936"/>
              <a:gd name="connsiteY45" fmla="*/ 762000 h 3505200"/>
              <a:gd name="connsiteX46" fmla="*/ 3438203 w 6807936"/>
              <a:gd name="connsiteY46" fmla="*/ 770466 h 3505200"/>
              <a:gd name="connsiteX47" fmla="*/ 3353536 w 6807936"/>
              <a:gd name="connsiteY47" fmla="*/ 787400 h 3505200"/>
              <a:gd name="connsiteX48" fmla="*/ 3260403 w 6807936"/>
              <a:gd name="connsiteY48" fmla="*/ 838200 h 3505200"/>
              <a:gd name="connsiteX49" fmla="*/ 229336 w 6807936"/>
              <a:gd name="connsiteY49" fmla="*/ 1769533 h 3505200"/>
              <a:gd name="connsiteX50" fmla="*/ 203936 w 6807936"/>
              <a:gd name="connsiteY50" fmla="*/ 1778000 h 3505200"/>
              <a:gd name="connsiteX51" fmla="*/ 254736 w 6807936"/>
              <a:gd name="connsiteY51" fmla="*/ 1786466 h 3505200"/>
              <a:gd name="connsiteX52" fmla="*/ 288603 w 6807936"/>
              <a:gd name="connsiteY52" fmla="*/ 1803400 h 3505200"/>
              <a:gd name="connsiteX53" fmla="*/ 424069 w 6807936"/>
              <a:gd name="connsiteY53" fmla="*/ 1811866 h 3505200"/>
              <a:gd name="connsiteX54" fmla="*/ 576469 w 6807936"/>
              <a:gd name="connsiteY54" fmla="*/ 1854200 h 3505200"/>
              <a:gd name="connsiteX55" fmla="*/ 661136 w 6807936"/>
              <a:gd name="connsiteY55" fmla="*/ 1871133 h 3505200"/>
              <a:gd name="connsiteX56" fmla="*/ 855869 w 6807936"/>
              <a:gd name="connsiteY56" fmla="*/ 1888066 h 3505200"/>
              <a:gd name="connsiteX57" fmla="*/ 906669 w 6807936"/>
              <a:gd name="connsiteY57" fmla="*/ 1896533 h 3505200"/>
              <a:gd name="connsiteX58" fmla="*/ 940536 w 6807936"/>
              <a:gd name="connsiteY58" fmla="*/ 1905000 h 3505200"/>
              <a:gd name="connsiteX59" fmla="*/ 1059069 w 6807936"/>
              <a:gd name="connsiteY59" fmla="*/ 1913466 h 3505200"/>
              <a:gd name="connsiteX60" fmla="*/ 1330003 w 6807936"/>
              <a:gd name="connsiteY60" fmla="*/ 1938866 h 3505200"/>
              <a:gd name="connsiteX61" fmla="*/ 1363869 w 6807936"/>
              <a:gd name="connsiteY61" fmla="*/ 1947333 h 3505200"/>
              <a:gd name="connsiteX62" fmla="*/ 1406203 w 6807936"/>
              <a:gd name="connsiteY62" fmla="*/ 1955800 h 3505200"/>
              <a:gd name="connsiteX63" fmla="*/ 1490869 w 6807936"/>
              <a:gd name="connsiteY63" fmla="*/ 1981200 h 3505200"/>
              <a:gd name="connsiteX64" fmla="*/ 1550136 w 6807936"/>
              <a:gd name="connsiteY64" fmla="*/ 1989666 h 3505200"/>
              <a:gd name="connsiteX65" fmla="*/ 1609403 w 6807936"/>
              <a:gd name="connsiteY65" fmla="*/ 2006600 h 3505200"/>
              <a:gd name="connsiteX66" fmla="*/ 1651736 w 6807936"/>
              <a:gd name="connsiteY66" fmla="*/ 2015066 h 3505200"/>
              <a:gd name="connsiteX67" fmla="*/ 1677136 w 6807936"/>
              <a:gd name="connsiteY67" fmla="*/ 2023533 h 3505200"/>
              <a:gd name="connsiteX68" fmla="*/ 1711003 w 6807936"/>
              <a:gd name="connsiteY68" fmla="*/ 2032000 h 3505200"/>
              <a:gd name="connsiteX69" fmla="*/ 1787203 w 6807936"/>
              <a:gd name="connsiteY69" fmla="*/ 2091266 h 3505200"/>
              <a:gd name="connsiteX70" fmla="*/ 1787203 w 6807936"/>
              <a:gd name="connsiteY70" fmla="*/ 2091266 h 3505200"/>
              <a:gd name="connsiteX71" fmla="*/ 1854936 w 6807936"/>
              <a:gd name="connsiteY71" fmla="*/ 2142066 h 3505200"/>
              <a:gd name="connsiteX72" fmla="*/ 1880336 w 6807936"/>
              <a:gd name="connsiteY72" fmla="*/ 2150533 h 3505200"/>
              <a:gd name="connsiteX73" fmla="*/ 1973469 w 6807936"/>
              <a:gd name="connsiteY73" fmla="*/ 2201333 h 3505200"/>
              <a:gd name="connsiteX74" fmla="*/ 2041203 w 6807936"/>
              <a:gd name="connsiteY74" fmla="*/ 2243666 h 3505200"/>
              <a:gd name="connsiteX75" fmla="*/ 2092003 w 6807936"/>
              <a:gd name="connsiteY75" fmla="*/ 2269066 h 3505200"/>
              <a:gd name="connsiteX76" fmla="*/ 2176669 w 6807936"/>
              <a:gd name="connsiteY76" fmla="*/ 2294466 h 3505200"/>
              <a:gd name="connsiteX77" fmla="*/ 2210536 w 6807936"/>
              <a:gd name="connsiteY77" fmla="*/ 2311400 h 3505200"/>
              <a:gd name="connsiteX78" fmla="*/ 2320603 w 6807936"/>
              <a:gd name="connsiteY78" fmla="*/ 2336800 h 3505200"/>
              <a:gd name="connsiteX79" fmla="*/ 2396803 w 6807936"/>
              <a:gd name="connsiteY79" fmla="*/ 2362200 h 3505200"/>
              <a:gd name="connsiteX80" fmla="*/ 2481469 w 6807936"/>
              <a:gd name="connsiteY80" fmla="*/ 2387600 h 3505200"/>
              <a:gd name="connsiteX81" fmla="*/ 2532269 w 6807936"/>
              <a:gd name="connsiteY81" fmla="*/ 2413000 h 3505200"/>
              <a:gd name="connsiteX82" fmla="*/ 2583069 w 6807936"/>
              <a:gd name="connsiteY82" fmla="*/ 2421466 h 3505200"/>
              <a:gd name="connsiteX83" fmla="*/ 2625403 w 6807936"/>
              <a:gd name="connsiteY83" fmla="*/ 2438400 h 3505200"/>
              <a:gd name="connsiteX84" fmla="*/ 2676203 w 6807936"/>
              <a:gd name="connsiteY84" fmla="*/ 2455333 h 3505200"/>
              <a:gd name="connsiteX85" fmla="*/ 2786269 w 6807936"/>
              <a:gd name="connsiteY85" fmla="*/ 2514600 h 3505200"/>
              <a:gd name="connsiteX86" fmla="*/ 2811669 w 6807936"/>
              <a:gd name="connsiteY86" fmla="*/ 2531533 h 3505200"/>
              <a:gd name="connsiteX87" fmla="*/ 2887869 w 6807936"/>
              <a:gd name="connsiteY87" fmla="*/ 2556933 h 3505200"/>
              <a:gd name="connsiteX88" fmla="*/ 2972536 w 6807936"/>
              <a:gd name="connsiteY88" fmla="*/ 2590800 h 3505200"/>
              <a:gd name="connsiteX89" fmla="*/ 3006403 w 6807936"/>
              <a:gd name="connsiteY89" fmla="*/ 2607733 h 3505200"/>
              <a:gd name="connsiteX90" fmla="*/ 3057203 w 6807936"/>
              <a:gd name="connsiteY90" fmla="*/ 2616200 h 3505200"/>
              <a:gd name="connsiteX91" fmla="*/ 3108003 w 6807936"/>
              <a:gd name="connsiteY91" fmla="*/ 2633133 h 3505200"/>
              <a:gd name="connsiteX92" fmla="*/ 3226536 w 6807936"/>
              <a:gd name="connsiteY92" fmla="*/ 2658533 h 3505200"/>
              <a:gd name="connsiteX93" fmla="*/ 3268869 w 6807936"/>
              <a:gd name="connsiteY93" fmla="*/ 2675466 h 3505200"/>
              <a:gd name="connsiteX94" fmla="*/ 3302736 w 6807936"/>
              <a:gd name="connsiteY94" fmla="*/ 2692400 h 3505200"/>
              <a:gd name="connsiteX95" fmla="*/ 3353536 w 6807936"/>
              <a:gd name="connsiteY95" fmla="*/ 2700866 h 3505200"/>
              <a:gd name="connsiteX96" fmla="*/ 3395869 w 6807936"/>
              <a:gd name="connsiteY96" fmla="*/ 2726266 h 3505200"/>
              <a:gd name="connsiteX97" fmla="*/ 3463603 w 6807936"/>
              <a:gd name="connsiteY97" fmla="*/ 2751666 h 3505200"/>
              <a:gd name="connsiteX98" fmla="*/ 3497469 w 6807936"/>
              <a:gd name="connsiteY98" fmla="*/ 2777066 h 3505200"/>
              <a:gd name="connsiteX99" fmla="*/ 3522869 w 6807936"/>
              <a:gd name="connsiteY99" fmla="*/ 2785533 h 3505200"/>
              <a:gd name="connsiteX100" fmla="*/ 3556736 w 6807936"/>
              <a:gd name="connsiteY100" fmla="*/ 2802466 h 3505200"/>
              <a:gd name="connsiteX101" fmla="*/ 3666803 w 6807936"/>
              <a:gd name="connsiteY101" fmla="*/ 2827866 h 3505200"/>
              <a:gd name="connsiteX102" fmla="*/ 3785336 w 6807936"/>
              <a:gd name="connsiteY102" fmla="*/ 2853266 h 3505200"/>
              <a:gd name="connsiteX103" fmla="*/ 3810736 w 6807936"/>
              <a:gd name="connsiteY103" fmla="*/ 2870200 h 3505200"/>
              <a:gd name="connsiteX104" fmla="*/ 3912336 w 6807936"/>
              <a:gd name="connsiteY104" fmla="*/ 2878666 h 3505200"/>
              <a:gd name="connsiteX105" fmla="*/ 3980069 w 6807936"/>
              <a:gd name="connsiteY105" fmla="*/ 2887133 h 3505200"/>
              <a:gd name="connsiteX106" fmla="*/ 4022403 w 6807936"/>
              <a:gd name="connsiteY106" fmla="*/ 2895600 h 3505200"/>
              <a:gd name="connsiteX107" fmla="*/ 4149403 w 6807936"/>
              <a:gd name="connsiteY107" fmla="*/ 2904066 h 3505200"/>
              <a:gd name="connsiteX108" fmla="*/ 4251003 w 6807936"/>
              <a:gd name="connsiteY108" fmla="*/ 2921000 h 3505200"/>
              <a:gd name="connsiteX109" fmla="*/ 4479603 w 6807936"/>
              <a:gd name="connsiteY109" fmla="*/ 2929466 h 3505200"/>
              <a:gd name="connsiteX110" fmla="*/ 4674336 w 6807936"/>
              <a:gd name="connsiteY110" fmla="*/ 2937933 h 3505200"/>
              <a:gd name="connsiteX111" fmla="*/ 4767469 w 6807936"/>
              <a:gd name="connsiteY111" fmla="*/ 2946400 h 3505200"/>
              <a:gd name="connsiteX112" fmla="*/ 4852136 w 6807936"/>
              <a:gd name="connsiteY112" fmla="*/ 2971800 h 3505200"/>
              <a:gd name="connsiteX113" fmla="*/ 4979136 w 6807936"/>
              <a:gd name="connsiteY113" fmla="*/ 2988733 h 3505200"/>
              <a:gd name="connsiteX114" fmla="*/ 5267003 w 6807936"/>
              <a:gd name="connsiteY114" fmla="*/ 3005666 h 3505200"/>
              <a:gd name="connsiteX115" fmla="*/ 5292403 w 6807936"/>
              <a:gd name="connsiteY115" fmla="*/ 3014133 h 3505200"/>
              <a:gd name="connsiteX116" fmla="*/ 5317803 w 6807936"/>
              <a:gd name="connsiteY116" fmla="*/ 3031066 h 3505200"/>
              <a:gd name="connsiteX117" fmla="*/ 5360136 w 6807936"/>
              <a:gd name="connsiteY117" fmla="*/ 3039533 h 3505200"/>
              <a:gd name="connsiteX118" fmla="*/ 5394003 w 6807936"/>
              <a:gd name="connsiteY118" fmla="*/ 3056466 h 3505200"/>
              <a:gd name="connsiteX119" fmla="*/ 5427869 w 6807936"/>
              <a:gd name="connsiteY119" fmla="*/ 3064933 h 3505200"/>
              <a:gd name="connsiteX120" fmla="*/ 5453269 w 6807936"/>
              <a:gd name="connsiteY120" fmla="*/ 3073400 h 3505200"/>
              <a:gd name="connsiteX121" fmla="*/ 5529469 w 6807936"/>
              <a:gd name="connsiteY121" fmla="*/ 3107266 h 3505200"/>
              <a:gd name="connsiteX122" fmla="*/ 5554869 w 6807936"/>
              <a:gd name="connsiteY122" fmla="*/ 3115733 h 3505200"/>
              <a:gd name="connsiteX123" fmla="*/ 5614136 w 6807936"/>
              <a:gd name="connsiteY123" fmla="*/ 3158066 h 3505200"/>
              <a:gd name="connsiteX124" fmla="*/ 5639536 w 6807936"/>
              <a:gd name="connsiteY124" fmla="*/ 3166533 h 3505200"/>
              <a:gd name="connsiteX125" fmla="*/ 5664936 w 6807936"/>
              <a:gd name="connsiteY125" fmla="*/ 3183466 h 3505200"/>
              <a:gd name="connsiteX126" fmla="*/ 5690336 w 6807936"/>
              <a:gd name="connsiteY126" fmla="*/ 3191933 h 3505200"/>
              <a:gd name="connsiteX127" fmla="*/ 5715736 w 6807936"/>
              <a:gd name="connsiteY127" fmla="*/ 3208866 h 3505200"/>
              <a:gd name="connsiteX128" fmla="*/ 5766536 w 6807936"/>
              <a:gd name="connsiteY128" fmla="*/ 3217333 h 3505200"/>
              <a:gd name="connsiteX129" fmla="*/ 5800403 w 6807936"/>
              <a:gd name="connsiteY129" fmla="*/ 3234266 h 3505200"/>
              <a:gd name="connsiteX130" fmla="*/ 5817336 w 6807936"/>
              <a:gd name="connsiteY130" fmla="*/ 3251200 h 3505200"/>
              <a:gd name="connsiteX131" fmla="*/ 5918936 w 6807936"/>
              <a:gd name="connsiteY131" fmla="*/ 3268133 h 3505200"/>
              <a:gd name="connsiteX132" fmla="*/ 5944336 w 6807936"/>
              <a:gd name="connsiteY132" fmla="*/ 3285066 h 3505200"/>
              <a:gd name="connsiteX133" fmla="*/ 6105203 w 6807936"/>
              <a:gd name="connsiteY133" fmla="*/ 3302000 h 3505200"/>
              <a:gd name="connsiteX134" fmla="*/ 6164469 w 6807936"/>
              <a:gd name="connsiteY134" fmla="*/ 3318933 h 3505200"/>
              <a:gd name="connsiteX135" fmla="*/ 6206803 w 6807936"/>
              <a:gd name="connsiteY135" fmla="*/ 3335866 h 3505200"/>
              <a:gd name="connsiteX136" fmla="*/ 6232203 w 6807936"/>
              <a:gd name="connsiteY136" fmla="*/ 3344333 h 3505200"/>
              <a:gd name="connsiteX137" fmla="*/ 6266069 w 6807936"/>
              <a:gd name="connsiteY137" fmla="*/ 3361266 h 3505200"/>
              <a:gd name="connsiteX138" fmla="*/ 6316869 w 6807936"/>
              <a:gd name="connsiteY138" fmla="*/ 3386666 h 3505200"/>
              <a:gd name="connsiteX139" fmla="*/ 6401536 w 6807936"/>
              <a:gd name="connsiteY139" fmla="*/ 3403600 h 3505200"/>
              <a:gd name="connsiteX140" fmla="*/ 6503136 w 6807936"/>
              <a:gd name="connsiteY140" fmla="*/ 3420533 h 3505200"/>
              <a:gd name="connsiteX141" fmla="*/ 6528536 w 6807936"/>
              <a:gd name="connsiteY141" fmla="*/ 3429000 h 3505200"/>
              <a:gd name="connsiteX142" fmla="*/ 6562403 w 6807936"/>
              <a:gd name="connsiteY142" fmla="*/ 3437466 h 3505200"/>
              <a:gd name="connsiteX143" fmla="*/ 6613203 w 6807936"/>
              <a:gd name="connsiteY143" fmla="*/ 3454400 h 3505200"/>
              <a:gd name="connsiteX144" fmla="*/ 6638603 w 6807936"/>
              <a:gd name="connsiteY144" fmla="*/ 3462866 h 3505200"/>
              <a:gd name="connsiteX145" fmla="*/ 6723269 w 6807936"/>
              <a:gd name="connsiteY145" fmla="*/ 3479800 h 3505200"/>
              <a:gd name="connsiteX146" fmla="*/ 6774069 w 6807936"/>
              <a:gd name="connsiteY146" fmla="*/ 3496733 h 3505200"/>
              <a:gd name="connsiteX147" fmla="*/ 6799469 w 6807936"/>
              <a:gd name="connsiteY147" fmla="*/ 3505200 h 3505200"/>
              <a:gd name="connsiteX148" fmla="*/ 6807936 w 6807936"/>
              <a:gd name="connsiteY148" fmla="*/ 3471333 h 3505200"/>
              <a:gd name="connsiteX149" fmla="*/ 6799469 w 6807936"/>
              <a:gd name="connsiteY149" fmla="*/ 3437466 h 3505200"/>
              <a:gd name="connsiteX150" fmla="*/ 6791003 w 6807936"/>
              <a:gd name="connsiteY150" fmla="*/ 3412066 h 3505200"/>
              <a:gd name="connsiteX151" fmla="*/ 6748669 w 6807936"/>
              <a:gd name="connsiteY151" fmla="*/ 3361266 h 3505200"/>
              <a:gd name="connsiteX152" fmla="*/ 6723269 w 6807936"/>
              <a:gd name="connsiteY152" fmla="*/ 3276600 h 3505200"/>
              <a:gd name="connsiteX153" fmla="*/ 6697869 w 6807936"/>
              <a:gd name="connsiteY153" fmla="*/ 3107266 h 3505200"/>
              <a:gd name="connsiteX154" fmla="*/ 6689403 w 6807936"/>
              <a:gd name="connsiteY154" fmla="*/ 3039533 h 3505200"/>
              <a:gd name="connsiteX155" fmla="*/ 6376136 w 6807936"/>
              <a:gd name="connsiteY155" fmla="*/ 3014133 h 3505200"/>
              <a:gd name="connsiteX156" fmla="*/ 6325336 w 6807936"/>
              <a:gd name="connsiteY156" fmla="*/ 3005666 h 3505200"/>
              <a:gd name="connsiteX157" fmla="*/ 6257603 w 6807936"/>
              <a:gd name="connsiteY157" fmla="*/ 2988733 h 3505200"/>
              <a:gd name="connsiteX158" fmla="*/ 6156003 w 6807936"/>
              <a:gd name="connsiteY158" fmla="*/ 2980266 h 3505200"/>
              <a:gd name="connsiteX159" fmla="*/ 6113669 w 6807936"/>
              <a:gd name="connsiteY159" fmla="*/ 2971800 h 3505200"/>
              <a:gd name="connsiteX160" fmla="*/ 6037469 w 6807936"/>
              <a:gd name="connsiteY160" fmla="*/ 2963333 h 3505200"/>
              <a:gd name="connsiteX161" fmla="*/ 6003603 w 6807936"/>
              <a:gd name="connsiteY161" fmla="*/ 2946400 h 3505200"/>
              <a:gd name="connsiteX162" fmla="*/ 5952803 w 6807936"/>
              <a:gd name="connsiteY162" fmla="*/ 2937933 h 3505200"/>
              <a:gd name="connsiteX163" fmla="*/ 5893536 w 6807936"/>
              <a:gd name="connsiteY163" fmla="*/ 2912533 h 3505200"/>
              <a:gd name="connsiteX164" fmla="*/ 5749603 w 6807936"/>
              <a:gd name="connsiteY164" fmla="*/ 2887133 h 3505200"/>
              <a:gd name="connsiteX165" fmla="*/ 5673403 w 6807936"/>
              <a:gd name="connsiteY165" fmla="*/ 2861733 h 3505200"/>
              <a:gd name="connsiteX166" fmla="*/ 5648003 w 6807936"/>
              <a:gd name="connsiteY166" fmla="*/ 2853266 h 3505200"/>
              <a:gd name="connsiteX167" fmla="*/ 5622603 w 6807936"/>
              <a:gd name="connsiteY167" fmla="*/ 2844800 h 3505200"/>
              <a:gd name="connsiteX168" fmla="*/ 5554869 w 6807936"/>
              <a:gd name="connsiteY168" fmla="*/ 2810933 h 3505200"/>
              <a:gd name="connsiteX169" fmla="*/ 5512536 w 6807936"/>
              <a:gd name="connsiteY169" fmla="*/ 2794000 h 3505200"/>
              <a:gd name="connsiteX170" fmla="*/ 5453269 w 6807936"/>
              <a:gd name="connsiteY170" fmla="*/ 2760133 h 3505200"/>
              <a:gd name="connsiteX171" fmla="*/ 5402469 w 6807936"/>
              <a:gd name="connsiteY171" fmla="*/ 2743200 h 3505200"/>
              <a:gd name="connsiteX172" fmla="*/ 5377069 w 6807936"/>
              <a:gd name="connsiteY172" fmla="*/ 2726266 h 3505200"/>
              <a:gd name="connsiteX173" fmla="*/ 5334736 w 6807936"/>
              <a:gd name="connsiteY173" fmla="*/ 2709333 h 3505200"/>
              <a:gd name="connsiteX174" fmla="*/ 5309336 w 6807936"/>
              <a:gd name="connsiteY174" fmla="*/ 2700866 h 3505200"/>
              <a:gd name="connsiteX175" fmla="*/ 5283936 w 6807936"/>
              <a:gd name="connsiteY175" fmla="*/ 2683933 h 3505200"/>
              <a:gd name="connsiteX176" fmla="*/ 5199269 w 6807936"/>
              <a:gd name="connsiteY176" fmla="*/ 2667000 h 3505200"/>
              <a:gd name="connsiteX177" fmla="*/ 5140003 w 6807936"/>
              <a:gd name="connsiteY177" fmla="*/ 2650066 h 3505200"/>
              <a:gd name="connsiteX178" fmla="*/ 5089203 w 6807936"/>
              <a:gd name="connsiteY178" fmla="*/ 2641600 h 3505200"/>
              <a:gd name="connsiteX179" fmla="*/ 5055336 w 6807936"/>
              <a:gd name="connsiteY179" fmla="*/ 2633133 h 3505200"/>
              <a:gd name="connsiteX180" fmla="*/ 5013003 w 6807936"/>
              <a:gd name="connsiteY180" fmla="*/ 2624666 h 3505200"/>
              <a:gd name="connsiteX181" fmla="*/ 4987603 w 6807936"/>
              <a:gd name="connsiteY181" fmla="*/ 2607733 h 3505200"/>
              <a:gd name="connsiteX182" fmla="*/ 4894469 w 6807936"/>
              <a:gd name="connsiteY182" fmla="*/ 2590800 h 3505200"/>
              <a:gd name="connsiteX183" fmla="*/ 4826736 w 6807936"/>
              <a:gd name="connsiteY183" fmla="*/ 2582333 h 3505200"/>
              <a:gd name="connsiteX184" fmla="*/ 4775936 w 6807936"/>
              <a:gd name="connsiteY184" fmla="*/ 2573866 h 3505200"/>
              <a:gd name="connsiteX185" fmla="*/ 4699736 w 6807936"/>
              <a:gd name="connsiteY185" fmla="*/ 2565400 h 3505200"/>
              <a:gd name="connsiteX186" fmla="*/ 4606603 w 6807936"/>
              <a:gd name="connsiteY186" fmla="*/ 2540000 h 3505200"/>
              <a:gd name="connsiteX187" fmla="*/ 4572736 w 6807936"/>
              <a:gd name="connsiteY187" fmla="*/ 2531533 h 3505200"/>
              <a:gd name="connsiteX188" fmla="*/ 4530403 w 6807936"/>
              <a:gd name="connsiteY188" fmla="*/ 2523066 h 3505200"/>
              <a:gd name="connsiteX189" fmla="*/ 4479603 w 6807936"/>
              <a:gd name="connsiteY189" fmla="*/ 2506133 h 3505200"/>
              <a:gd name="connsiteX190" fmla="*/ 4403403 w 6807936"/>
              <a:gd name="connsiteY190" fmla="*/ 2497666 h 3505200"/>
              <a:gd name="connsiteX191" fmla="*/ 4378003 w 6807936"/>
              <a:gd name="connsiteY191" fmla="*/ 2480733 h 3505200"/>
              <a:gd name="connsiteX192" fmla="*/ 4284869 w 6807936"/>
              <a:gd name="connsiteY192" fmla="*/ 2446866 h 3505200"/>
              <a:gd name="connsiteX193" fmla="*/ 4242536 w 6807936"/>
              <a:gd name="connsiteY193" fmla="*/ 2429933 h 3505200"/>
              <a:gd name="connsiteX194" fmla="*/ 4208669 w 6807936"/>
              <a:gd name="connsiteY194" fmla="*/ 2413000 h 3505200"/>
              <a:gd name="connsiteX195" fmla="*/ 4166336 w 6807936"/>
              <a:gd name="connsiteY195" fmla="*/ 2396066 h 3505200"/>
              <a:gd name="connsiteX196" fmla="*/ 4140936 w 6807936"/>
              <a:gd name="connsiteY196" fmla="*/ 2379133 h 3505200"/>
              <a:gd name="connsiteX197" fmla="*/ 4073203 w 6807936"/>
              <a:gd name="connsiteY197" fmla="*/ 2370666 h 3505200"/>
              <a:gd name="connsiteX198" fmla="*/ 3997003 w 6807936"/>
              <a:gd name="connsiteY198" fmla="*/ 2336800 h 3505200"/>
              <a:gd name="connsiteX199" fmla="*/ 3971603 w 6807936"/>
              <a:gd name="connsiteY199" fmla="*/ 2328333 h 3505200"/>
              <a:gd name="connsiteX200" fmla="*/ 3946203 w 6807936"/>
              <a:gd name="connsiteY200" fmla="*/ 2319866 h 3505200"/>
              <a:gd name="connsiteX201" fmla="*/ 3836136 w 6807936"/>
              <a:gd name="connsiteY201" fmla="*/ 2286000 h 3505200"/>
              <a:gd name="connsiteX202" fmla="*/ 3793803 w 6807936"/>
              <a:gd name="connsiteY202" fmla="*/ 2269066 h 3505200"/>
              <a:gd name="connsiteX203" fmla="*/ 3726069 w 6807936"/>
              <a:gd name="connsiteY203" fmla="*/ 2235200 h 3505200"/>
              <a:gd name="connsiteX204" fmla="*/ 3675269 w 6807936"/>
              <a:gd name="connsiteY204" fmla="*/ 2226733 h 3505200"/>
              <a:gd name="connsiteX205" fmla="*/ 3624469 w 6807936"/>
              <a:gd name="connsiteY205" fmla="*/ 2192866 h 3505200"/>
              <a:gd name="connsiteX206" fmla="*/ 3573669 w 6807936"/>
              <a:gd name="connsiteY206" fmla="*/ 2175933 h 3505200"/>
              <a:gd name="connsiteX207" fmla="*/ 3531336 w 6807936"/>
              <a:gd name="connsiteY207" fmla="*/ 2159000 h 3505200"/>
              <a:gd name="connsiteX208" fmla="*/ 3412803 w 6807936"/>
              <a:gd name="connsiteY208" fmla="*/ 2142066 h 3505200"/>
              <a:gd name="connsiteX209" fmla="*/ 3319669 w 6807936"/>
              <a:gd name="connsiteY209" fmla="*/ 2133600 h 3505200"/>
              <a:gd name="connsiteX210" fmla="*/ 3243469 w 6807936"/>
              <a:gd name="connsiteY210" fmla="*/ 2108200 h 3505200"/>
              <a:gd name="connsiteX211" fmla="*/ 3201136 w 6807936"/>
              <a:gd name="connsiteY211" fmla="*/ 2099733 h 3505200"/>
              <a:gd name="connsiteX212" fmla="*/ 3167269 w 6807936"/>
              <a:gd name="connsiteY212" fmla="*/ 2082800 h 3505200"/>
              <a:gd name="connsiteX213" fmla="*/ 3124936 w 6807936"/>
              <a:gd name="connsiteY213" fmla="*/ 2074333 h 3505200"/>
              <a:gd name="connsiteX214" fmla="*/ 3048736 w 6807936"/>
              <a:gd name="connsiteY214" fmla="*/ 2057400 h 3505200"/>
              <a:gd name="connsiteX215" fmla="*/ 2921736 w 6807936"/>
              <a:gd name="connsiteY215" fmla="*/ 2032000 h 3505200"/>
              <a:gd name="connsiteX216" fmla="*/ 2854003 w 6807936"/>
              <a:gd name="connsiteY216" fmla="*/ 2006600 h 3505200"/>
              <a:gd name="connsiteX217" fmla="*/ 2811669 w 6807936"/>
              <a:gd name="connsiteY217" fmla="*/ 1989666 h 3505200"/>
              <a:gd name="connsiteX218" fmla="*/ 2735469 w 6807936"/>
              <a:gd name="connsiteY218" fmla="*/ 1972733 h 3505200"/>
              <a:gd name="connsiteX219" fmla="*/ 2659269 w 6807936"/>
              <a:gd name="connsiteY219" fmla="*/ 1947333 h 3505200"/>
              <a:gd name="connsiteX220" fmla="*/ 2625403 w 6807936"/>
              <a:gd name="connsiteY220" fmla="*/ 1930400 h 3505200"/>
              <a:gd name="connsiteX221" fmla="*/ 2557669 w 6807936"/>
              <a:gd name="connsiteY221" fmla="*/ 1896533 h 3505200"/>
              <a:gd name="connsiteX222" fmla="*/ 2473003 w 6807936"/>
              <a:gd name="connsiteY222" fmla="*/ 1879600 h 3505200"/>
              <a:gd name="connsiteX223" fmla="*/ 2447603 w 6807936"/>
              <a:gd name="connsiteY223" fmla="*/ 1871133 h 3505200"/>
              <a:gd name="connsiteX224" fmla="*/ 2337536 w 6807936"/>
              <a:gd name="connsiteY224" fmla="*/ 1845733 h 3505200"/>
              <a:gd name="connsiteX225" fmla="*/ 2244403 w 6807936"/>
              <a:gd name="connsiteY225" fmla="*/ 1837266 h 3505200"/>
              <a:gd name="connsiteX226" fmla="*/ 2032736 w 6807936"/>
              <a:gd name="connsiteY226" fmla="*/ 1811866 h 3505200"/>
              <a:gd name="connsiteX227" fmla="*/ 1981936 w 6807936"/>
              <a:gd name="connsiteY227" fmla="*/ 1794933 h 3505200"/>
              <a:gd name="connsiteX228" fmla="*/ 1922669 w 6807936"/>
              <a:gd name="connsiteY228" fmla="*/ 1786466 h 3505200"/>
              <a:gd name="connsiteX229" fmla="*/ 1880336 w 6807936"/>
              <a:gd name="connsiteY229" fmla="*/ 1778000 h 3505200"/>
              <a:gd name="connsiteX230" fmla="*/ 1838003 w 6807936"/>
              <a:gd name="connsiteY230" fmla="*/ 1761066 h 3505200"/>
              <a:gd name="connsiteX231" fmla="*/ 1804136 w 6807936"/>
              <a:gd name="connsiteY231" fmla="*/ 1752600 h 3505200"/>
              <a:gd name="connsiteX232" fmla="*/ 1846469 w 6807936"/>
              <a:gd name="connsiteY232" fmla="*/ 1744133 h 3505200"/>
              <a:gd name="connsiteX233" fmla="*/ 1897269 w 6807936"/>
              <a:gd name="connsiteY233" fmla="*/ 1735666 h 3505200"/>
              <a:gd name="connsiteX234" fmla="*/ 1922669 w 6807936"/>
              <a:gd name="connsiteY234" fmla="*/ 1718733 h 3505200"/>
              <a:gd name="connsiteX235" fmla="*/ 1990403 w 6807936"/>
              <a:gd name="connsiteY235" fmla="*/ 1710266 h 3505200"/>
              <a:gd name="connsiteX236" fmla="*/ 2049669 w 6807936"/>
              <a:gd name="connsiteY236" fmla="*/ 1701800 h 3505200"/>
              <a:gd name="connsiteX237" fmla="*/ 2075069 w 6807936"/>
              <a:gd name="connsiteY237" fmla="*/ 1693333 h 3505200"/>
              <a:gd name="connsiteX238" fmla="*/ 2202069 w 6807936"/>
              <a:gd name="connsiteY238" fmla="*/ 1676400 h 3505200"/>
              <a:gd name="connsiteX239" fmla="*/ 2235936 w 6807936"/>
              <a:gd name="connsiteY239" fmla="*/ 1667933 h 3505200"/>
              <a:gd name="connsiteX240" fmla="*/ 2312136 w 6807936"/>
              <a:gd name="connsiteY240" fmla="*/ 1659466 h 3505200"/>
              <a:gd name="connsiteX241" fmla="*/ 2346003 w 6807936"/>
              <a:gd name="connsiteY241" fmla="*/ 1642533 h 3505200"/>
              <a:gd name="connsiteX242" fmla="*/ 2371403 w 6807936"/>
              <a:gd name="connsiteY242" fmla="*/ 1634066 h 3505200"/>
              <a:gd name="connsiteX243" fmla="*/ 2498403 w 6807936"/>
              <a:gd name="connsiteY243" fmla="*/ 1617133 h 3505200"/>
              <a:gd name="connsiteX244" fmla="*/ 2540736 w 6807936"/>
              <a:gd name="connsiteY244" fmla="*/ 1608666 h 3505200"/>
              <a:gd name="connsiteX245" fmla="*/ 2566136 w 6807936"/>
              <a:gd name="connsiteY245" fmla="*/ 1591733 h 3505200"/>
              <a:gd name="connsiteX246" fmla="*/ 2710069 w 6807936"/>
              <a:gd name="connsiteY246" fmla="*/ 1583266 h 3505200"/>
              <a:gd name="connsiteX247" fmla="*/ 2777803 w 6807936"/>
              <a:gd name="connsiteY247" fmla="*/ 1574800 h 3505200"/>
              <a:gd name="connsiteX248" fmla="*/ 2803203 w 6807936"/>
              <a:gd name="connsiteY248" fmla="*/ 1566333 h 3505200"/>
              <a:gd name="connsiteX249" fmla="*/ 2837069 w 6807936"/>
              <a:gd name="connsiteY249" fmla="*/ 1557866 h 3505200"/>
              <a:gd name="connsiteX250" fmla="*/ 2879403 w 6807936"/>
              <a:gd name="connsiteY250" fmla="*/ 1540933 h 3505200"/>
              <a:gd name="connsiteX251" fmla="*/ 2955603 w 6807936"/>
              <a:gd name="connsiteY251" fmla="*/ 1524000 h 3505200"/>
              <a:gd name="connsiteX252" fmla="*/ 2989469 w 6807936"/>
              <a:gd name="connsiteY252" fmla="*/ 1507066 h 3505200"/>
              <a:gd name="connsiteX253" fmla="*/ 3048736 w 6807936"/>
              <a:gd name="connsiteY253" fmla="*/ 1490133 h 3505200"/>
              <a:gd name="connsiteX254" fmla="*/ 3124936 w 6807936"/>
              <a:gd name="connsiteY254" fmla="*/ 1464733 h 3505200"/>
              <a:gd name="connsiteX255" fmla="*/ 3150336 w 6807936"/>
              <a:gd name="connsiteY255" fmla="*/ 1456266 h 3505200"/>
              <a:gd name="connsiteX256" fmla="*/ 3175736 w 6807936"/>
              <a:gd name="connsiteY256" fmla="*/ 1447800 h 3505200"/>
              <a:gd name="connsiteX257" fmla="*/ 3243469 w 6807936"/>
              <a:gd name="connsiteY257" fmla="*/ 1422400 h 3505200"/>
              <a:gd name="connsiteX258" fmla="*/ 3294269 w 6807936"/>
              <a:gd name="connsiteY258" fmla="*/ 1405466 h 3505200"/>
              <a:gd name="connsiteX259" fmla="*/ 3328136 w 6807936"/>
              <a:gd name="connsiteY259" fmla="*/ 1388533 h 3505200"/>
              <a:gd name="connsiteX260" fmla="*/ 3370469 w 6807936"/>
              <a:gd name="connsiteY260" fmla="*/ 1371600 h 3505200"/>
              <a:gd name="connsiteX261" fmla="*/ 3404336 w 6807936"/>
              <a:gd name="connsiteY261" fmla="*/ 1354666 h 3505200"/>
              <a:gd name="connsiteX262" fmla="*/ 3446669 w 6807936"/>
              <a:gd name="connsiteY262" fmla="*/ 1346200 h 3505200"/>
              <a:gd name="connsiteX263" fmla="*/ 3463603 w 6807936"/>
              <a:gd name="connsiteY263" fmla="*/ 1329266 h 3505200"/>
              <a:gd name="connsiteX264" fmla="*/ 3514403 w 6807936"/>
              <a:gd name="connsiteY264" fmla="*/ 1312333 h 3505200"/>
              <a:gd name="connsiteX265" fmla="*/ 3607536 w 6807936"/>
              <a:gd name="connsiteY265" fmla="*/ 1286933 h 3505200"/>
              <a:gd name="connsiteX266" fmla="*/ 3649869 w 6807936"/>
              <a:gd name="connsiteY266" fmla="*/ 1270000 h 3505200"/>
              <a:gd name="connsiteX267" fmla="*/ 3700669 w 6807936"/>
              <a:gd name="connsiteY267" fmla="*/ 1253066 h 3505200"/>
              <a:gd name="connsiteX268" fmla="*/ 3726069 w 6807936"/>
              <a:gd name="connsiteY268" fmla="*/ 1244600 h 3505200"/>
              <a:gd name="connsiteX269" fmla="*/ 3785336 w 6807936"/>
              <a:gd name="connsiteY269" fmla="*/ 1219200 h 3505200"/>
              <a:gd name="connsiteX270" fmla="*/ 3836136 w 6807936"/>
              <a:gd name="connsiteY270" fmla="*/ 1210733 h 3505200"/>
              <a:gd name="connsiteX271" fmla="*/ 3946203 w 6807936"/>
              <a:gd name="connsiteY271" fmla="*/ 1168400 h 3505200"/>
              <a:gd name="connsiteX272" fmla="*/ 4073203 w 6807936"/>
              <a:gd name="connsiteY272" fmla="*/ 1151466 h 3505200"/>
              <a:gd name="connsiteX273" fmla="*/ 4166336 w 6807936"/>
              <a:gd name="connsiteY273" fmla="*/ 1126066 h 3505200"/>
              <a:gd name="connsiteX274" fmla="*/ 4361069 w 6807936"/>
              <a:gd name="connsiteY274" fmla="*/ 1109133 h 3505200"/>
              <a:gd name="connsiteX275" fmla="*/ 4479603 w 6807936"/>
              <a:gd name="connsiteY275" fmla="*/ 1075266 h 3505200"/>
              <a:gd name="connsiteX276" fmla="*/ 4564269 w 6807936"/>
              <a:gd name="connsiteY276" fmla="*/ 1066800 h 3505200"/>
              <a:gd name="connsiteX277" fmla="*/ 4648936 w 6807936"/>
              <a:gd name="connsiteY277" fmla="*/ 1041400 h 3505200"/>
              <a:gd name="connsiteX278" fmla="*/ 4775936 w 6807936"/>
              <a:gd name="connsiteY278" fmla="*/ 1016000 h 3505200"/>
              <a:gd name="connsiteX279" fmla="*/ 4869069 w 6807936"/>
              <a:gd name="connsiteY279" fmla="*/ 1007533 h 3505200"/>
              <a:gd name="connsiteX280" fmla="*/ 4945269 w 6807936"/>
              <a:gd name="connsiteY280" fmla="*/ 990600 h 3505200"/>
              <a:gd name="connsiteX281" fmla="*/ 5055336 w 6807936"/>
              <a:gd name="connsiteY281" fmla="*/ 973666 h 3505200"/>
              <a:gd name="connsiteX282" fmla="*/ 5089203 w 6807936"/>
              <a:gd name="connsiteY282" fmla="*/ 965200 h 3505200"/>
              <a:gd name="connsiteX283" fmla="*/ 5207736 w 6807936"/>
              <a:gd name="connsiteY283" fmla="*/ 939800 h 3505200"/>
              <a:gd name="connsiteX284" fmla="*/ 5267003 w 6807936"/>
              <a:gd name="connsiteY284" fmla="*/ 914400 h 3505200"/>
              <a:gd name="connsiteX285" fmla="*/ 5309336 w 6807936"/>
              <a:gd name="connsiteY285" fmla="*/ 897466 h 3505200"/>
              <a:gd name="connsiteX286" fmla="*/ 5343203 w 6807936"/>
              <a:gd name="connsiteY286" fmla="*/ 889000 h 3505200"/>
              <a:gd name="connsiteX287" fmla="*/ 5394003 w 6807936"/>
              <a:gd name="connsiteY287" fmla="*/ 863600 h 3505200"/>
              <a:gd name="connsiteX288" fmla="*/ 5427869 w 6807936"/>
              <a:gd name="connsiteY288" fmla="*/ 855133 h 3505200"/>
              <a:gd name="connsiteX289" fmla="*/ 5504069 w 6807936"/>
              <a:gd name="connsiteY289" fmla="*/ 838200 h 3505200"/>
              <a:gd name="connsiteX290" fmla="*/ 5529469 w 6807936"/>
              <a:gd name="connsiteY290" fmla="*/ 829733 h 3505200"/>
              <a:gd name="connsiteX291" fmla="*/ 5563336 w 6807936"/>
              <a:gd name="connsiteY291" fmla="*/ 821266 h 3505200"/>
              <a:gd name="connsiteX292" fmla="*/ 5597203 w 6807936"/>
              <a:gd name="connsiteY292" fmla="*/ 795866 h 3505200"/>
              <a:gd name="connsiteX293" fmla="*/ 5732669 w 6807936"/>
              <a:gd name="connsiteY293" fmla="*/ 787400 h 3505200"/>
              <a:gd name="connsiteX294" fmla="*/ 5808869 w 6807936"/>
              <a:gd name="connsiteY294" fmla="*/ 778933 h 3505200"/>
              <a:gd name="connsiteX295" fmla="*/ 5893536 w 6807936"/>
              <a:gd name="connsiteY295" fmla="*/ 770466 h 3505200"/>
              <a:gd name="connsiteX296" fmla="*/ 5944336 w 6807936"/>
              <a:gd name="connsiteY296" fmla="*/ 762000 h 3505200"/>
              <a:gd name="connsiteX297" fmla="*/ 6003603 w 6807936"/>
              <a:gd name="connsiteY297" fmla="*/ 753533 h 3505200"/>
              <a:gd name="connsiteX298" fmla="*/ 6045936 w 6807936"/>
              <a:gd name="connsiteY298" fmla="*/ 745066 h 3505200"/>
              <a:gd name="connsiteX299" fmla="*/ 6113669 w 6807936"/>
              <a:gd name="connsiteY299" fmla="*/ 736600 h 3505200"/>
              <a:gd name="connsiteX300" fmla="*/ 6181403 w 6807936"/>
              <a:gd name="connsiteY300" fmla="*/ 719666 h 3505200"/>
              <a:gd name="connsiteX301" fmla="*/ 6257603 w 6807936"/>
              <a:gd name="connsiteY301" fmla="*/ 711200 h 3505200"/>
              <a:gd name="connsiteX302" fmla="*/ 6283003 w 6807936"/>
              <a:gd name="connsiteY302" fmla="*/ 694266 h 3505200"/>
              <a:gd name="connsiteX303" fmla="*/ 6367669 w 6807936"/>
              <a:gd name="connsiteY303" fmla="*/ 677333 h 3505200"/>
              <a:gd name="connsiteX304" fmla="*/ 6401536 w 6807936"/>
              <a:gd name="connsiteY304" fmla="*/ 668866 h 3505200"/>
              <a:gd name="connsiteX305" fmla="*/ 6460803 w 6807936"/>
              <a:gd name="connsiteY305" fmla="*/ 643466 h 3505200"/>
              <a:gd name="connsiteX306" fmla="*/ 6486203 w 6807936"/>
              <a:gd name="connsiteY306" fmla="*/ 626533 h 3505200"/>
              <a:gd name="connsiteX307" fmla="*/ 6570869 w 6807936"/>
              <a:gd name="connsiteY307" fmla="*/ 601133 h 3505200"/>
              <a:gd name="connsiteX308" fmla="*/ 6621669 w 6807936"/>
              <a:gd name="connsiteY308" fmla="*/ 575733 h 3505200"/>
              <a:gd name="connsiteX309" fmla="*/ 6647069 w 6807936"/>
              <a:gd name="connsiteY309" fmla="*/ 558800 h 3505200"/>
              <a:gd name="connsiteX310" fmla="*/ 6723269 w 6807936"/>
              <a:gd name="connsiteY310" fmla="*/ 533400 h 3505200"/>
              <a:gd name="connsiteX311" fmla="*/ 6748669 w 6807936"/>
              <a:gd name="connsiteY311" fmla="*/ 524933 h 3505200"/>
              <a:gd name="connsiteX312" fmla="*/ 6791003 w 6807936"/>
              <a:gd name="connsiteY312" fmla="*/ 491066 h 3505200"/>
              <a:gd name="connsiteX313" fmla="*/ 6782536 w 6807936"/>
              <a:gd name="connsiteY313" fmla="*/ 372533 h 3505200"/>
              <a:gd name="connsiteX314" fmla="*/ 6774069 w 6807936"/>
              <a:gd name="connsiteY314" fmla="*/ 76200 h 3505200"/>
              <a:gd name="connsiteX315" fmla="*/ 6757136 w 6807936"/>
              <a:gd name="connsiteY315" fmla="*/ 0 h 3505200"/>
              <a:gd name="connsiteX316" fmla="*/ 6731736 w 6807936"/>
              <a:gd name="connsiteY316" fmla="*/ 8466 h 3505200"/>
              <a:gd name="connsiteX317" fmla="*/ 6723269 w 6807936"/>
              <a:gd name="connsiteY317" fmla="*/ 33866 h 3505200"/>
              <a:gd name="connsiteX318" fmla="*/ 6731736 w 6807936"/>
              <a:gd name="connsiteY318" fmla="*/ 59266 h 3505200"/>
              <a:gd name="connsiteX0" fmla="*/ 6740512 w 6816712"/>
              <a:gd name="connsiteY0" fmla="*/ 59266 h 3505200"/>
              <a:gd name="connsiteX1" fmla="*/ 6672779 w 6816712"/>
              <a:gd name="connsiteY1" fmla="*/ 84666 h 3505200"/>
              <a:gd name="connsiteX2" fmla="*/ 6562712 w 6816712"/>
              <a:gd name="connsiteY2" fmla="*/ 101600 h 3505200"/>
              <a:gd name="connsiteX3" fmla="*/ 6393379 w 6816712"/>
              <a:gd name="connsiteY3" fmla="*/ 127000 h 3505200"/>
              <a:gd name="connsiteX4" fmla="*/ 6359512 w 6816712"/>
              <a:gd name="connsiteY4" fmla="*/ 135466 h 3505200"/>
              <a:gd name="connsiteX5" fmla="*/ 6274845 w 6816712"/>
              <a:gd name="connsiteY5" fmla="*/ 152400 h 3505200"/>
              <a:gd name="connsiteX6" fmla="*/ 6224045 w 6816712"/>
              <a:gd name="connsiteY6" fmla="*/ 169333 h 3505200"/>
              <a:gd name="connsiteX7" fmla="*/ 6139379 w 6816712"/>
              <a:gd name="connsiteY7" fmla="*/ 177800 h 3505200"/>
              <a:gd name="connsiteX8" fmla="*/ 6122445 w 6816712"/>
              <a:gd name="connsiteY8" fmla="*/ 194733 h 3505200"/>
              <a:gd name="connsiteX9" fmla="*/ 6063179 w 6816712"/>
              <a:gd name="connsiteY9" fmla="*/ 211666 h 3505200"/>
              <a:gd name="connsiteX10" fmla="*/ 5961579 w 6816712"/>
              <a:gd name="connsiteY10" fmla="*/ 237066 h 3505200"/>
              <a:gd name="connsiteX11" fmla="*/ 5876912 w 6816712"/>
              <a:gd name="connsiteY11" fmla="*/ 262466 h 3505200"/>
              <a:gd name="connsiteX12" fmla="*/ 5851512 w 6816712"/>
              <a:gd name="connsiteY12" fmla="*/ 270933 h 3505200"/>
              <a:gd name="connsiteX13" fmla="*/ 5758379 w 6816712"/>
              <a:gd name="connsiteY13" fmla="*/ 287866 h 3505200"/>
              <a:gd name="connsiteX14" fmla="*/ 5724512 w 6816712"/>
              <a:gd name="connsiteY14" fmla="*/ 304800 h 3505200"/>
              <a:gd name="connsiteX15" fmla="*/ 5656779 w 6816712"/>
              <a:gd name="connsiteY15" fmla="*/ 313266 h 3505200"/>
              <a:gd name="connsiteX16" fmla="*/ 5605979 w 6816712"/>
              <a:gd name="connsiteY16" fmla="*/ 321733 h 3505200"/>
              <a:gd name="connsiteX17" fmla="*/ 5580579 w 6816712"/>
              <a:gd name="connsiteY17" fmla="*/ 338666 h 3505200"/>
              <a:gd name="connsiteX18" fmla="*/ 5512845 w 6816712"/>
              <a:gd name="connsiteY18" fmla="*/ 347133 h 3505200"/>
              <a:gd name="connsiteX19" fmla="*/ 5470512 w 6816712"/>
              <a:gd name="connsiteY19" fmla="*/ 355600 h 3505200"/>
              <a:gd name="connsiteX20" fmla="*/ 5326579 w 6816712"/>
              <a:gd name="connsiteY20" fmla="*/ 389466 h 3505200"/>
              <a:gd name="connsiteX21" fmla="*/ 5250379 w 6816712"/>
              <a:gd name="connsiteY21" fmla="*/ 397933 h 3505200"/>
              <a:gd name="connsiteX22" fmla="*/ 5216512 w 6816712"/>
              <a:gd name="connsiteY22" fmla="*/ 406400 h 3505200"/>
              <a:gd name="connsiteX23" fmla="*/ 5072579 w 6816712"/>
              <a:gd name="connsiteY23" fmla="*/ 431800 h 3505200"/>
              <a:gd name="connsiteX24" fmla="*/ 5013312 w 6816712"/>
              <a:gd name="connsiteY24" fmla="*/ 448733 h 3505200"/>
              <a:gd name="connsiteX25" fmla="*/ 4987912 w 6816712"/>
              <a:gd name="connsiteY25" fmla="*/ 457200 h 3505200"/>
              <a:gd name="connsiteX26" fmla="*/ 4920179 w 6816712"/>
              <a:gd name="connsiteY26" fmla="*/ 465666 h 3505200"/>
              <a:gd name="connsiteX27" fmla="*/ 4869379 w 6816712"/>
              <a:gd name="connsiteY27" fmla="*/ 482600 h 3505200"/>
              <a:gd name="connsiteX28" fmla="*/ 4818579 w 6816712"/>
              <a:gd name="connsiteY28" fmla="*/ 491066 h 3505200"/>
              <a:gd name="connsiteX29" fmla="*/ 4793179 w 6816712"/>
              <a:gd name="connsiteY29" fmla="*/ 508000 h 3505200"/>
              <a:gd name="connsiteX30" fmla="*/ 4649245 w 6816712"/>
              <a:gd name="connsiteY30" fmla="*/ 533400 h 3505200"/>
              <a:gd name="connsiteX31" fmla="*/ 4573045 w 6816712"/>
              <a:gd name="connsiteY31" fmla="*/ 567266 h 3505200"/>
              <a:gd name="connsiteX32" fmla="*/ 4547645 w 6816712"/>
              <a:gd name="connsiteY32" fmla="*/ 575733 h 3505200"/>
              <a:gd name="connsiteX33" fmla="*/ 4522245 w 6816712"/>
              <a:gd name="connsiteY33" fmla="*/ 584200 h 3505200"/>
              <a:gd name="connsiteX34" fmla="*/ 4471445 w 6816712"/>
              <a:gd name="connsiteY34" fmla="*/ 592666 h 3505200"/>
              <a:gd name="connsiteX35" fmla="*/ 4446045 w 6816712"/>
              <a:gd name="connsiteY35" fmla="*/ 601133 h 3505200"/>
              <a:gd name="connsiteX36" fmla="*/ 4403712 w 6816712"/>
              <a:gd name="connsiteY36" fmla="*/ 618066 h 3505200"/>
              <a:gd name="connsiteX37" fmla="*/ 4327512 w 6816712"/>
              <a:gd name="connsiteY37" fmla="*/ 626533 h 3505200"/>
              <a:gd name="connsiteX38" fmla="*/ 4259779 w 6816712"/>
              <a:gd name="connsiteY38" fmla="*/ 643466 h 3505200"/>
              <a:gd name="connsiteX39" fmla="*/ 4200512 w 6816712"/>
              <a:gd name="connsiteY39" fmla="*/ 651933 h 3505200"/>
              <a:gd name="connsiteX40" fmla="*/ 4005779 w 6816712"/>
              <a:gd name="connsiteY40" fmla="*/ 685800 h 3505200"/>
              <a:gd name="connsiteX41" fmla="*/ 3895712 w 6816712"/>
              <a:gd name="connsiteY41" fmla="*/ 719666 h 3505200"/>
              <a:gd name="connsiteX42" fmla="*/ 3717912 w 6816712"/>
              <a:gd name="connsiteY42" fmla="*/ 736600 h 3505200"/>
              <a:gd name="connsiteX43" fmla="*/ 3641712 w 6816712"/>
              <a:gd name="connsiteY43" fmla="*/ 745066 h 3505200"/>
              <a:gd name="connsiteX44" fmla="*/ 3590912 w 6816712"/>
              <a:gd name="connsiteY44" fmla="*/ 753533 h 3505200"/>
              <a:gd name="connsiteX45" fmla="*/ 3480845 w 6816712"/>
              <a:gd name="connsiteY45" fmla="*/ 762000 h 3505200"/>
              <a:gd name="connsiteX46" fmla="*/ 3446979 w 6816712"/>
              <a:gd name="connsiteY46" fmla="*/ 770466 h 3505200"/>
              <a:gd name="connsiteX47" fmla="*/ 3362312 w 6816712"/>
              <a:gd name="connsiteY47" fmla="*/ 787400 h 3505200"/>
              <a:gd name="connsiteX48" fmla="*/ 238112 w 6816712"/>
              <a:gd name="connsiteY48" fmla="*/ 1769533 h 3505200"/>
              <a:gd name="connsiteX49" fmla="*/ 212712 w 6816712"/>
              <a:gd name="connsiteY49" fmla="*/ 1778000 h 3505200"/>
              <a:gd name="connsiteX50" fmla="*/ 263512 w 6816712"/>
              <a:gd name="connsiteY50" fmla="*/ 1786466 h 3505200"/>
              <a:gd name="connsiteX51" fmla="*/ 297379 w 6816712"/>
              <a:gd name="connsiteY51" fmla="*/ 1803400 h 3505200"/>
              <a:gd name="connsiteX52" fmla="*/ 432845 w 6816712"/>
              <a:gd name="connsiteY52" fmla="*/ 1811866 h 3505200"/>
              <a:gd name="connsiteX53" fmla="*/ 585245 w 6816712"/>
              <a:gd name="connsiteY53" fmla="*/ 1854200 h 3505200"/>
              <a:gd name="connsiteX54" fmla="*/ 669912 w 6816712"/>
              <a:gd name="connsiteY54" fmla="*/ 1871133 h 3505200"/>
              <a:gd name="connsiteX55" fmla="*/ 864645 w 6816712"/>
              <a:gd name="connsiteY55" fmla="*/ 1888066 h 3505200"/>
              <a:gd name="connsiteX56" fmla="*/ 915445 w 6816712"/>
              <a:gd name="connsiteY56" fmla="*/ 1896533 h 3505200"/>
              <a:gd name="connsiteX57" fmla="*/ 949312 w 6816712"/>
              <a:gd name="connsiteY57" fmla="*/ 1905000 h 3505200"/>
              <a:gd name="connsiteX58" fmla="*/ 1067845 w 6816712"/>
              <a:gd name="connsiteY58" fmla="*/ 1913466 h 3505200"/>
              <a:gd name="connsiteX59" fmla="*/ 1338779 w 6816712"/>
              <a:gd name="connsiteY59" fmla="*/ 1938866 h 3505200"/>
              <a:gd name="connsiteX60" fmla="*/ 1372645 w 6816712"/>
              <a:gd name="connsiteY60" fmla="*/ 1947333 h 3505200"/>
              <a:gd name="connsiteX61" fmla="*/ 1414979 w 6816712"/>
              <a:gd name="connsiteY61" fmla="*/ 1955800 h 3505200"/>
              <a:gd name="connsiteX62" fmla="*/ 1499645 w 6816712"/>
              <a:gd name="connsiteY62" fmla="*/ 1981200 h 3505200"/>
              <a:gd name="connsiteX63" fmla="*/ 1558912 w 6816712"/>
              <a:gd name="connsiteY63" fmla="*/ 1989666 h 3505200"/>
              <a:gd name="connsiteX64" fmla="*/ 1618179 w 6816712"/>
              <a:gd name="connsiteY64" fmla="*/ 2006600 h 3505200"/>
              <a:gd name="connsiteX65" fmla="*/ 1660512 w 6816712"/>
              <a:gd name="connsiteY65" fmla="*/ 2015066 h 3505200"/>
              <a:gd name="connsiteX66" fmla="*/ 1685912 w 6816712"/>
              <a:gd name="connsiteY66" fmla="*/ 2023533 h 3505200"/>
              <a:gd name="connsiteX67" fmla="*/ 1719779 w 6816712"/>
              <a:gd name="connsiteY67" fmla="*/ 2032000 h 3505200"/>
              <a:gd name="connsiteX68" fmla="*/ 1795979 w 6816712"/>
              <a:gd name="connsiteY68" fmla="*/ 2091266 h 3505200"/>
              <a:gd name="connsiteX69" fmla="*/ 1795979 w 6816712"/>
              <a:gd name="connsiteY69" fmla="*/ 2091266 h 3505200"/>
              <a:gd name="connsiteX70" fmla="*/ 1863712 w 6816712"/>
              <a:gd name="connsiteY70" fmla="*/ 2142066 h 3505200"/>
              <a:gd name="connsiteX71" fmla="*/ 1889112 w 6816712"/>
              <a:gd name="connsiteY71" fmla="*/ 2150533 h 3505200"/>
              <a:gd name="connsiteX72" fmla="*/ 1982245 w 6816712"/>
              <a:gd name="connsiteY72" fmla="*/ 2201333 h 3505200"/>
              <a:gd name="connsiteX73" fmla="*/ 2049979 w 6816712"/>
              <a:gd name="connsiteY73" fmla="*/ 2243666 h 3505200"/>
              <a:gd name="connsiteX74" fmla="*/ 2100779 w 6816712"/>
              <a:gd name="connsiteY74" fmla="*/ 2269066 h 3505200"/>
              <a:gd name="connsiteX75" fmla="*/ 2185445 w 6816712"/>
              <a:gd name="connsiteY75" fmla="*/ 2294466 h 3505200"/>
              <a:gd name="connsiteX76" fmla="*/ 2219312 w 6816712"/>
              <a:gd name="connsiteY76" fmla="*/ 2311400 h 3505200"/>
              <a:gd name="connsiteX77" fmla="*/ 2329379 w 6816712"/>
              <a:gd name="connsiteY77" fmla="*/ 2336800 h 3505200"/>
              <a:gd name="connsiteX78" fmla="*/ 2405579 w 6816712"/>
              <a:gd name="connsiteY78" fmla="*/ 2362200 h 3505200"/>
              <a:gd name="connsiteX79" fmla="*/ 2490245 w 6816712"/>
              <a:gd name="connsiteY79" fmla="*/ 2387600 h 3505200"/>
              <a:gd name="connsiteX80" fmla="*/ 2541045 w 6816712"/>
              <a:gd name="connsiteY80" fmla="*/ 2413000 h 3505200"/>
              <a:gd name="connsiteX81" fmla="*/ 2591845 w 6816712"/>
              <a:gd name="connsiteY81" fmla="*/ 2421466 h 3505200"/>
              <a:gd name="connsiteX82" fmla="*/ 2634179 w 6816712"/>
              <a:gd name="connsiteY82" fmla="*/ 2438400 h 3505200"/>
              <a:gd name="connsiteX83" fmla="*/ 2684979 w 6816712"/>
              <a:gd name="connsiteY83" fmla="*/ 2455333 h 3505200"/>
              <a:gd name="connsiteX84" fmla="*/ 2795045 w 6816712"/>
              <a:gd name="connsiteY84" fmla="*/ 2514600 h 3505200"/>
              <a:gd name="connsiteX85" fmla="*/ 2820445 w 6816712"/>
              <a:gd name="connsiteY85" fmla="*/ 2531533 h 3505200"/>
              <a:gd name="connsiteX86" fmla="*/ 2896645 w 6816712"/>
              <a:gd name="connsiteY86" fmla="*/ 2556933 h 3505200"/>
              <a:gd name="connsiteX87" fmla="*/ 2981312 w 6816712"/>
              <a:gd name="connsiteY87" fmla="*/ 2590800 h 3505200"/>
              <a:gd name="connsiteX88" fmla="*/ 3015179 w 6816712"/>
              <a:gd name="connsiteY88" fmla="*/ 2607733 h 3505200"/>
              <a:gd name="connsiteX89" fmla="*/ 3065979 w 6816712"/>
              <a:gd name="connsiteY89" fmla="*/ 2616200 h 3505200"/>
              <a:gd name="connsiteX90" fmla="*/ 3116779 w 6816712"/>
              <a:gd name="connsiteY90" fmla="*/ 2633133 h 3505200"/>
              <a:gd name="connsiteX91" fmla="*/ 3235312 w 6816712"/>
              <a:gd name="connsiteY91" fmla="*/ 2658533 h 3505200"/>
              <a:gd name="connsiteX92" fmla="*/ 3277645 w 6816712"/>
              <a:gd name="connsiteY92" fmla="*/ 2675466 h 3505200"/>
              <a:gd name="connsiteX93" fmla="*/ 3311512 w 6816712"/>
              <a:gd name="connsiteY93" fmla="*/ 2692400 h 3505200"/>
              <a:gd name="connsiteX94" fmla="*/ 3362312 w 6816712"/>
              <a:gd name="connsiteY94" fmla="*/ 2700866 h 3505200"/>
              <a:gd name="connsiteX95" fmla="*/ 3404645 w 6816712"/>
              <a:gd name="connsiteY95" fmla="*/ 2726266 h 3505200"/>
              <a:gd name="connsiteX96" fmla="*/ 3472379 w 6816712"/>
              <a:gd name="connsiteY96" fmla="*/ 2751666 h 3505200"/>
              <a:gd name="connsiteX97" fmla="*/ 3506245 w 6816712"/>
              <a:gd name="connsiteY97" fmla="*/ 2777066 h 3505200"/>
              <a:gd name="connsiteX98" fmla="*/ 3531645 w 6816712"/>
              <a:gd name="connsiteY98" fmla="*/ 2785533 h 3505200"/>
              <a:gd name="connsiteX99" fmla="*/ 3565512 w 6816712"/>
              <a:gd name="connsiteY99" fmla="*/ 2802466 h 3505200"/>
              <a:gd name="connsiteX100" fmla="*/ 3675579 w 6816712"/>
              <a:gd name="connsiteY100" fmla="*/ 2827866 h 3505200"/>
              <a:gd name="connsiteX101" fmla="*/ 3794112 w 6816712"/>
              <a:gd name="connsiteY101" fmla="*/ 2853266 h 3505200"/>
              <a:gd name="connsiteX102" fmla="*/ 3819512 w 6816712"/>
              <a:gd name="connsiteY102" fmla="*/ 2870200 h 3505200"/>
              <a:gd name="connsiteX103" fmla="*/ 3921112 w 6816712"/>
              <a:gd name="connsiteY103" fmla="*/ 2878666 h 3505200"/>
              <a:gd name="connsiteX104" fmla="*/ 3988845 w 6816712"/>
              <a:gd name="connsiteY104" fmla="*/ 2887133 h 3505200"/>
              <a:gd name="connsiteX105" fmla="*/ 4031179 w 6816712"/>
              <a:gd name="connsiteY105" fmla="*/ 2895600 h 3505200"/>
              <a:gd name="connsiteX106" fmla="*/ 4158179 w 6816712"/>
              <a:gd name="connsiteY106" fmla="*/ 2904066 h 3505200"/>
              <a:gd name="connsiteX107" fmla="*/ 4259779 w 6816712"/>
              <a:gd name="connsiteY107" fmla="*/ 2921000 h 3505200"/>
              <a:gd name="connsiteX108" fmla="*/ 4488379 w 6816712"/>
              <a:gd name="connsiteY108" fmla="*/ 2929466 h 3505200"/>
              <a:gd name="connsiteX109" fmla="*/ 4683112 w 6816712"/>
              <a:gd name="connsiteY109" fmla="*/ 2937933 h 3505200"/>
              <a:gd name="connsiteX110" fmla="*/ 4776245 w 6816712"/>
              <a:gd name="connsiteY110" fmla="*/ 2946400 h 3505200"/>
              <a:gd name="connsiteX111" fmla="*/ 4860912 w 6816712"/>
              <a:gd name="connsiteY111" fmla="*/ 2971800 h 3505200"/>
              <a:gd name="connsiteX112" fmla="*/ 4987912 w 6816712"/>
              <a:gd name="connsiteY112" fmla="*/ 2988733 h 3505200"/>
              <a:gd name="connsiteX113" fmla="*/ 5275779 w 6816712"/>
              <a:gd name="connsiteY113" fmla="*/ 3005666 h 3505200"/>
              <a:gd name="connsiteX114" fmla="*/ 5301179 w 6816712"/>
              <a:gd name="connsiteY114" fmla="*/ 3014133 h 3505200"/>
              <a:gd name="connsiteX115" fmla="*/ 5326579 w 6816712"/>
              <a:gd name="connsiteY115" fmla="*/ 3031066 h 3505200"/>
              <a:gd name="connsiteX116" fmla="*/ 5368912 w 6816712"/>
              <a:gd name="connsiteY116" fmla="*/ 3039533 h 3505200"/>
              <a:gd name="connsiteX117" fmla="*/ 5402779 w 6816712"/>
              <a:gd name="connsiteY117" fmla="*/ 3056466 h 3505200"/>
              <a:gd name="connsiteX118" fmla="*/ 5436645 w 6816712"/>
              <a:gd name="connsiteY118" fmla="*/ 3064933 h 3505200"/>
              <a:gd name="connsiteX119" fmla="*/ 5462045 w 6816712"/>
              <a:gd name="connsiteY119" fmla="*/ 3073400 h 3505200"/>
              <a:gd name="connsiteX120" fmla="*/ 5538245 w 6816712"/>
              <a:gd name="connsiteY120" fmla="*/ 3107266 h 3505200"/>
              <a:gd name="connsiteX121" fmla="*/ 5563645 w 6816712"/>
              <a:gd name="connsiteY121" fmla="*/ 3115733 h 3505200"/>
              <a:gd name="connsiteX122" fmla="*/ 5622912 w 6816712"/>
              <a:gd name="connsiteY122" fmla="*/ 3158066 h 3505200"/>
              <a:gd name="connsiteX123" fmla="*/ 5648312 w 6816712"/>
              <a:gd name="connsiteY123" fmla="*/ 3166533 h 3505200"/>
              <a:gd name="connsiteX124" fmla="*/ 5673712 w 6816712"/>
              <a:gd name="connsiteY124" fmla="*/ 3183466 h 3505200"/>
              <a:gd name="connsiteX125" fmla="*/ 5699112 w 6816712"/>
              <a:gd name="connsiteY125" fmla="*/ 3191933 h 3505200"/>
              <a:gd name="connsiteX126" fmla="*/ 5724512 w 6816712"/>
              <a:gd name="connsiteY126" fmla="*/ 3208866 h 3505200"/>
              <a:gd name="connsiteX127" fmla="*/ 5775312 w 6816712"/>
              <a:gd name="connsiteY127" fmla="*/ 3217333 h 3505200"/>
              <a:gd name="connsiteX128" fmla="*/ 5809179 w 6816712"/>
              <a:gd name="connsiteY128" fmla="*/ 3234266 h 3505200"/>
              <a:gd name="connsiteX129" fmla="*/ 5826112 w 6816712"/>
              <a:gd name="connsiteY129" fmla="*/ 3251200 h 3505200"/>
              <a:gd name="connsiteX130" fmla="*/ 5927712 w 6816712"/>
              <a:gd name="connsiteY130" fmla="*/ 3268133 h 3505200"/>
              <a:gd name="connsiteX131" fmla="*/ 5953112 w 6816712"/>
              <a:gd name="connsiteY131" fmla="*/ 3285066 h 3505200"/>
              <a:gd name="connsiteX132" fmla="*/ 6113979 w 6816712"/>
              <a:gd name="connsiteY132" fmla="*/ 3302000 h 3505200"/>
              <a:gd name="connsiteX133" fmla="*/ 6173245 w 6816712"/>
              <a:gd name="connsiteY133" fmla="*/ 3318933 h 3505200"/>
              <a:gd name="connsiteX134" fmla="*/ 6215579 w 6816712"/>
              <a:gd name="connsiteY134" fmla="*/ 3335866 h 3505200"/>
              <a:gd name="connsiteX135" fmla="*/ 6240979 w 6816712"/>
              <a:gd name="connsiteY135" fmla="*/ 3344333 h 3505200"/>
              <a:gd name="connsiteX136" fmla="*/ 6274845 w 6816712"/>
              <a:gd name="connsiteY136" fmla="*/ 3361266 h 3505200"/>
              <a:gd name="connsiteX137" fmla="*/ 6325645 w 6816712"/>
              <a:gd name="connsiteY137" fmla="*/ 3386666 h 3505200"/>
              <a:gd name="connsiteX138" fmla="*/ 6410312 w 6816712"/>
              <a:gd name="connsiteY138" fmla="*/ 3403600 h 3505200"/>
              <a:gd name="connsiteX139" fmla="*/ 6511912 w 6816712"/>
              <a:gd name="connsiteY139" fmla="*/ 3420533 h 3505200"/>
              <a:gd name="connsiteX140" fmla="*/ 6537312 w 6816712"/>
              <a:gd name="connsiteY140" fmla="*/ 3429000 h 3505200"/>
              <a:gd name="connsiteX141" fmla="*/ 6571179 w 6816712"/>
              <a:gd name="connsiteY141" fmla="*/ 3437466 h 3505200"/>
              <a:gd name="connsiteX142" fmla="*/ 6621979 w 6816712"/>
              <a:gd name="connsiteY142" fmla="*/ 3454400 h 3505200"/>
              <a:gd name="connsiteX143" fmla="*/ 6647379 w 6816712"/>
              <a:gd name="connsiteY143" fmla="*/ 3462866 h 3505200"/>
              <a:gd name="connsiteX144" fmla="*/ 6732045 w 6816712"/>
              <a:gd name="connsiteY144" fmla="*/ 3479800 h 3505200"/>
              <a:gd name="connsiteX145" fmla="*/ 6782845 w 6816712"/>
              <a:gd name="connsiteY145" fmla="*/ 3496733 h 3505200"/>
              <a:gd name="connsiteX146" fmla="*/ 6808245 w 6816712"/>
              <a:gd name="connsiteY146" fmla="*/ 3505200 h 3505200"/>
              <a:gd name="connsiteX147" fmla="*/ 6816712 w 6816712"/>
              <a:gd name="connsiteY147" fmla="*/ 3471333 h 3505200"/>
              <a:gd name="connsiteX148" fmla="*/ 6808245 w 6816712"/>
              <a:gd name="connsiteY148" fmla="*/ 3437466 h 3505200"/>
              <a:gd name="connsiteX149" fmla="*/ 6799779 w 6816712"/>
              <a:gd name="connsiteY149" fmla="*/ 3412066 h 3505200"/>
              <a:gd name="connsiteX150" fmla="*/ 6757445 w 6816712"/>
              <a:gd name="connsiteY150" fmla="*/ 3361266 h 3505200"/>
              <a:gd name="connsiteX151" fmla="*/ 6732045 w 6816712"/>
              <a:gd name="connsiteY151" fmla="*/ 3276600 h 3505200"/>
              <a:gd name="connsiteX152" fmla="*/ 6706645 w 6816712"/>
              <a:gd name="connsiteY152" fmla="*/ 3107266 h 3505200"/>
              <a:gd name="connsiteX153" fmla="*/ 6698179 w 6816712"/>
              <a:gd name="connsiteY153" fmla="*/ 3039533 h 3505200"/>
              <a:gd name="connsiteX154" fmla="*/ 6384912 w 6816712"/>
              <a:gd name="connsiteY154" fmla="*/ 3014133 h 3505200"/>
              <a:gd name="connsiteX155" fmla="*/ 6334112 w 6816712"/>
              <a:gd name="connsiteY155" fmla="*/ 3005666 h 3505200"/>
              <a:gd name="connsiteX156" fmla="*/ 6266379 w 6816712"/>
              <a:gd name="connsiteY156" fmla="*/ 2988733 h 3505200"/>
              <a:gd name="connsiteX157" fmla="*/ 6164779 w 6816712"/>
              <a:gd name="connsiteY157" fmla="*/ 2980266 h 3505200"/>
              <a:gd name="connsiteX158" fmla="*/ 6122445 w 6816712"/>
              <a:gd name="connsiteY158" fmla="*/ 2971800 h 3505200"/>
              <a:gd name="connsiteX159" fmla="*/ 6046245 w 6816712"/>
              <a:gd name="connsiteY159" fmla="*/ 2963333 h 3505200"/>
              <a:gd name="connsiteX160" fmla="*/ 6012379 w 6816712"/>
              <a:gd name="connsiteY160" fmla="*/ 2946400 h 3505200"/>
              <a:gd name="connsiteX161" fmla="*/ 5961579 w 6816712"/>
              <a:gd name="connsiteY161" fmla="*/ 2937933 h 3505200"/>
              <a:gd name="connsiteX162" fmla="*/ 5902312 w 6816712"/>
              <a:gd name="connsiteY162" fmla="*/ 2912533 h 3505200"/>
              <a:gd name="connsiteX163" fmla="*/ 5758379 w 6816712"/>
              <a:gd name="connsiteY163" fmla="*/ 2887133 h 3505200"/>
              <a:gd name="connsiteX164" fmla="*/ 5682179 w 6816712"/>
              <a:gd name="connsiteY164" fmla="*/ 2861733 h 3505200"/>
              <a:gd name="connsiteX165" fmla="*/ 5656779 w 6816712"/>
              <a:gd name="connsiteY165" fmla="*/ 2853266 h 3505200"/>
              <a:gd name="connsiteX166" fmla="*/ 5631379 w 6816712"/>
              <a:gd name="connsiteY166" fmla="*/ 2844800 h 3505200"/>
              <a:gd name="connsiteX167" fmla="*/ 5563645 w 6816712"/>
              <a:gd name="connsiteY167" fmla="*/ 2810933 h 3505200"/>
              <a:gd name="connsiteX168" fmla="*/ 5521312 w 6816712"/>
              <a:gd name="connsiteY168" fmla="*/ 2794000 h 3505200"/>
              <a:gd name="connsiteX169" fmla="*/ 5462045 w 6816712"/>
              <a:gd name="connsiteY169" fmla="*/ 2760133 h 3505200"/>
              <a:gd name="connsiteX170" fmla="*/ 5411245 w 6816712"/>
              <a:gd name="connsiteY170" fmla="*/ 2743200 h 3505200"/>
              <a:gd name="connsiteX171" fmla="*/ 5385845 w 6816712"/>
              <a:gd name="connsiteY171" fmla="*/ 2726266 h 3505200"/>
              <a:gd name="connsiteX172" fmla="*/ 5343512 w 6816712"/>
              <a:gd name="connsiteY172" fmla="*/ 2709333 h 3505200"/>
              <a:gd name="connsiteX173" fmla="*/ 5318112 w 6816712"/>
              <a:gd name="connsiteY173" fmla="*/ 2700866 h 3505200"/>
              <a:gd name="connsiteX174" fmla="*/ 5292712 w 6816712"/>
              <a:gd name="connsiteY174" fmla="*/ 2683933 h 3505200"/>
              <a:gd name="connsiteX175" fmla="*/ 5208045 w 6816712"/>
              <a:gd name="connsiteY175" fmla="*/ 2667000 h 3505200"/>
              <a:gd name="connsiteX176" fmla="*/ 5148779 w 6816712"/>
              <a:gd name="connsiteY176" fmla="*/ 2650066 h 3505200"/>
              <a:gd name="connsiteX177" fmla="*/ 5097979 w 6816712"/>
              <a:gd name="connsiteY177" fmla="*/ 2641600 h 3505200"/>
              <a:gd name="connsiteX178" fmla="*/ 5064112 w 6816712"/>
              <a:gd name="connsiteY178" fmla="*/ 2633133 h 3505200"/>
              <a:gd name="connsiteX179" fmla="*/ 5021779 w 6816712"/>
              <a:gd name="connsiteY179" fmla="*/ 2624666 h 3505200"/>
              <a:gd name="connsiteX180" fmla="*/ 4996379 w 6816712"/>
              <a:gd name="connsiteY180" fmla="*/ 2607733 h 3505200"/>
              <a:gd name="connsiteX181" fmla="*/ 4903245 w 6816712"/>
              <a:gd name="connsiteY181" fmla="*/ 2590800 h 3505200"/>
              <a:gd name="connsiteX182" fmla="*/ 4835512 w 6816712"/>
              <a:gd name="connsiteY182" fmla="*/ 2582333 h 3505200"/>
              <a:gd name="connsiteX183" fmla="*/ 4784712 w 6816712"/>
              <a:gd name="connsiteY183" fmla="*/ 2573866 h 3505200"/>
              <a:gd name="connsiteX184" fmla="*/ 4708512 w 6816712"/>
              <a:gd name="connsiteY184" fmla="*/ 2565400 h 3505200"/>
              <a:gd name="connsiteX185" fmla="*/ 4615379 w 6816712"/>
              <a:gd name="connsiteY185" fmla="*/ 2540000 h 3505200"/>
              <a:gd name="connsiteX186" fmla="*/ 4581512 w 6816712"/>
              <a:gd name="connsiteY186" fmla="*/ 2531533 h 3505200"/>
              <a:gd name="connsiteX187" fmla="*/ 4539179 w 6816712"/>
              <a:gd name="connsiteY187" fmla="*/ 2523066 h 3505200"/>
              <a:gd name="connsiteX188" fmla="*/ 4488379 w 6816712"/>
              <a:gd name="connsiteY188" fmla="*/ 2506133 h 3505200"/>
              <a:gd name="connsiteX189" fmla="*/ 4412179 w 6816712"/>
              <a:gd name="connsiteY189" fmla="*/ 2497666 h 3505200"/>
              <a:gd name="connsiteX190" fmla="*/ 4386779 w 6816712"/>
              <a:gd name="connsiteY190" fmla="*/ 2480733 h 3505200"/>
              <a:gd name="connsiteX191" fmla="*/ 4293645 w 6816712"/>
              <a:gd name="connsiteY191" fmla="*/ 2446866 h 3505200"/>
              <a:gd name="connsiteX192" fmla="*/ 4251312 w 6816712"/>
              <a:gd name="connsiteY192" fmla="*/ 2429933 h 3505200"/>
              <a:gd name="connsiteX193" fmla="*/ 4217445 w 6816712"/>
              <a:gd name="connsiteY193" fmla="*/ 2413000 h 3505200"/>
              <a:gd name="connsiteX194" fmla="*/ 4175112 w 6816712"/>
              <a:gd name="connsiteY194" fmla="*/ 2396066 h 3505200"/>
              <a:gd name="connsiteX195" fmla="*/ 4149712 w 6816712"/>
              <a:gd name="connsiteY195" fmla="*/ 2379133 h 3505200"/>
              <a:gd name="connsiteX196" fmla="*/ 4081979 w 6816712"/>
              <a:gd name="connsiteY196" fmla="*/ 2370666 h 3505200"/>
              <a:gd name="connsiteX197" fmla="*/ 4005779 w 6816712"/>
              <a:gd name="connsiteY197" fmla="*/ 2336800 h 3505200"/>
              <a:gd name="connsiteX198" fmla="*/ 3980379 w 6816712"/>
              <a:gd name="connsiteY198" fmla="*/ 2328333 h 3505200"/>
              <a:gd name="connsiteX199" fmla="*/ 3954979 w 6816712"/>
              <a:gd name="connsiteY199" fmla="*/ 2319866 h 3505200"/>
              <a:gd name="connsiteX200" fmla="*/ 3844912 w 6816712"/>
              <a:gd name="connsiteY200" fmla="*/ 2286000 h 3505200"/>
              <a:gd name="connsiteX201" fmla="*/ 3802579 w 6816712"/>
              <a:gd name="connsiteY201" fmla="*/ 2269066 h 3505200"/>
              <a:gd name="connsiteX202" fmla="*/ 3734845 w 6816712"/>
              <a:gd name="connsiteY202" fmla="*/ 2235200 h 3505200"/>
              <a:gd name="connsiteX203" fmla="*/ 3684045 w 6816712"/>
              <a:gd name="connsiteY203" fmla="*/ 2226733 h 3505200"/>
              <a:gd name="connsiteX204" fmla="*/ 3633245 w 6816712"/>
              <a:gd name="connsiteY204" fmla="*/ 2192866 h 3505200"/>
              <a:gd name="connsiteX205" fmla="*/ 3582445 w 6816712"/>
              <a:gd name="connsiteY205" fmla="*/ 2175933 h 3505200"/>
              <a:gd name="connsiteX206" fmla="*/ 3540112 w 6816712"/>
              <a:gd name="connsiteY206" fmla="*/ 2159000 h 3505200"/>
              <a:gd name="connsiteX207" fmla="*/ 3421579 w 6816712"/>
              <a:gd name="connsiteY207" fmla="*/ 2142066 h 3505200"/>
              <a:gd name="connsiteX208" fmla="*/ 3328445 w 6816712"/>
              <a:gd name="connsiteY208" fmla="*/ 2133600 h 3505200"/>
              <a:gd name="connsiteX209" fmla="*/ 3252245 w 6816712"/>
              <a:gd name="connsiteY209" fmla="*/ 2108200 h 3505200"/>
              <a:gd name="connsiteX210" fmla="*/ 3209912 w 6816712"/>
              <a:gd name="connsiteY210" fmla="*/ 2099733 h 3505200"/>
              <a:gd name="connsiteX211" fmla="*/ 3176045 w 6816712"/>
              <a:gd name="connsiteY211" fmla="*/ 2082800 h 3505200"/>
              <a:gd name="connsiteX212" fmla="*/ 3133712 w 6816712"/>
              <a:gd name="connsiteY212" fmla="*/ 2074333 h 3505200"/>
              <a:gd name="connsiteX213" fmla="*/ 3057512 w 6816712"/>
              <a:gd name="connsiteY213" fmla="*/ 2057400 h 3505200"/>
              <a:gd name="connsiteX214" fmla="*/ 2930512 w 6816712"/>
              <a:gd name="connsiteY214" fmla="*/ 2032000 h 3505200"/>
              <a:gd name="connsiteX215" fmla="*/ 2862779 w 6816712"/>
              <a:gd name="connsiteY215" fmla="*/ 2006600 h 3505200"/>
              <a:gd name="connsiteX216" fmla="*/ 2820445 w 6816712"/>
              <a:gd name="connsiteY216" fmla="*/ 1989666 h 3505200"/>
              <a:gd name="connsiteX217" fmla="*/ 2744245 w 6816712"/>
              <a:gd name="connsiteY217" fmla="*/ 1972733 h 3505200"/>
              <a:gd name="connsiteX218" fmla="*/ 2668045 w 6816712"/>
              <a:gd name="connsiteY218" fmla="*/ 1947333 h 3505200"/>
              <a:gd name="connsiteX219" fmla="*/ 2634179 w 6816712"/>
              <a:gd name="connsiteY219" fmla="*/ 1930400 h 3505200"/>
              <a:gd name="connsiteX220" fmla="*/ 2566445 w 6816712"/>
              <a:gd name="connsiteY220" fmla="*/ 1896533 h 3505200"/>
              <a:gd name="connsiteX221" fmla="*/ 2481779 w 6816712"/>
              <a:gd name="connsiteY221" fmla="*/ 1879600 h 3505200"/>
              <a:gd name="connsiteX222" fmla="*/ 2456379 w 6816712"/>
              <a:gd name="connsiteY222" fmla="*/ 1871133 h 3505200"/>
              <a:gd name="connsiteX223" fmla="*/ 2346312 w 6816712"/>
              <a:gd name="connsiteY223" fmla="*/ 1845733 h 3505200"/>
              <a:gd name="connsiteX224" fmla="*/ 2253179 w 6816712"/>
              <a:gd name="connsiteY224" fmla="*/ 1837266 h 3505200"/>
              <a:gd name="connsiteX225" fmla="*/ 2041512 w 6816712"/>
              <a:gd name="connsiteY225" fmla="*/ 1811866 h 3505200"/>
              <a:gd name="connsiteX226" fmla="*/ 1990712 w 6816712"/>
              <a:gd name="connsiteY226" fmla="*/ 1794933 h 3505200"/>
              <a:gd name="connsiteX227" fmla="*/ 1931445 w 6816712"/>
              <a:gd name="connsiteY227" fmla="*/ 1786466 h 3505200"/>
              <a:gd name="connsiteX228" fmla="*/ 1889112 w 6816712"/>
              <a:gd name="connsiteY228" fmla="*/ 1778000 h 3505200"/>
              <a:gd name="connsiteX229" fmla="*/ 1846779 w 6816712"/>
              <a:gd name="connsiteY229" fmla="*/ 1761066 h 3505200"/>
              <a:gd name="connsiteX230" fmla="*/ 1812912 w 6816712"/>
              <a:gd name="connsiteY230" fmla="*/ 1752600 h 3505200"/>
              <a:gd name="connsiteX231" fmla="*/ 1855245 w 6816712"/>
              <a:gd name="connsiteY231" fmla="*/ 1744133 h 3505200"/>
              <a:gd name="connsiteX232" fmla="*/ 1906045 w 6816712"/>
              <a:gd name="connsiteY232" fmla="*/ 1735666 h 3505200"/>
              <a:gd name="connsiteX233" fmla="*/ 1931445 w 6816712"/>
              <a:gd name="connsiteY233" fmla="*/ 1718733 h 3505200"/>
              <a:gd name="connsiteX234" fmla="*/ 1999179 w 6816712"/>
              <a:gd name="connsiteY234" fmla="*/ 1710266 h 3505200"/>
              <a:gd name="connsiteX235" fmla="*/ 2058445 w 6816712"/>
              <a:gd name="connsiteY235" fmla="*/ 1701800 h 3505200"/>
              <a:gd name="connsiteX236" fmla="*/ 2083845 w 6816712"/>
              <a:gd name="connsiteY236" fmla="*/ 1693333 h 3505200"/>
              <a:gd name="connsiteX237" fmla="*/ 2210845 w 6816712"/>
              <a:gd name="connsiteY237" fmla="*/ 1676400 h 3505200"/>
              <a:gd name="connsiteX238" fmla="*/ 2244712 w 6816712"/>
              <a:gd name="connsiteY238" fmla="*/ 1667933 h 3505200"/>
              <a:gd name="connsiteX239" fmla="*/ 2320912 w 6816712"/>
              <a:gd name="connsiteY239" fmla="*/ 1659466 h 3505200"/>
              <a:gd name="connsiteX240" fmla="*/ 2354779 w 6816712"/>
              <a:gd name="connsiteY240" fmla="*/ 1642533 h 3505200"/>
              <a:gd name="connsiteX241" fmla="*/ 2380179 w 6816712"/>
              <a:gd name="connsiteY241" fmla="*/ 1634066 h 3505200"/>
              <a:gd name="connsiteX242" fmla="*/ 2507179 w 6816712"/>
              <a:gd name="connsiteY242" fmla="*/ 1617133 h 3505200"/>
              <a:gd name="connsiteX243" fmla="*/ 2549512 w 6816712"/>
              <a:gd name="connsiteY243" fmla="*/ 1608666 h 3505200"/>
              <a:gd name="connsiteX244" fmla="*/ 2574912 w 6816712"/>
              <a:gd name="connsiteY244" fmla="*/ 1591733 h 3505200"/>
              <a:gd name="connsiteX245" fmla="*/ 2718845 w 6816712"/>
              <a:gd name="connsiteY245" fmla="*/ 1583266 h 3505200"/>
              <a:gd name="connsiteX246" fmla="*/ 2786579 w 6816712"/>
              <a:gd name="connsiteY246" fmla="*/ 1574800 h 3505200"/>
              <a:gd name="connsiteX247" fmla="*/ 2811979 w 6816712"/>
              <a:gd name="connsiteY247" fmla="*/ 1566333 h 3505200"/>
              <a:gd name="connsiteX248" fmla="*/ 2845845 w 6816712"/>
              <a:gd name="connsiteY248" fmla="*/ 1557866 h 3505200"/>
              <a:gd name="connsiteX249" fmla="*/ 2888179 w 6816712"/>
              <a:gd name="connsiteY249" fmla="*/ 1540933 h 3505200"/>
              <a:gd name="connsiteX250" fmla="*/ 2964379 w 6816712"/>
              <a:gd name="connsiteY250" fmla="*/ 1524000 h 3505200"/>
              <a:gd name="connsiteX251" fmla="*/ 2998245 w 6816712"/>
              <a:gd name="connsiteY251" fmla="*/ 1507066 h 3505200"/>
              <a:gd name="connsiteX252" fmla="*/ 3057512 w 6816712"/>
              <a:gd name="connsiteY252" fmla="*/ 1490133 h 3505200"/>
              <a:gd name="connsiteX253" fmla="*/ 3133712 w 6816712"/>
              <a:gd name="connsiteY253" fmla="*/ 1464733 h 3505200"/>
              <a:gd name="connsiteX254" fmla="*/ 3159112 w 6816712"/>
              <a:gd name="connsiteY254" fmla="*/ 1456266 h 3505200"/>
              <a:gd name="connsiteX255" fmla="*/ 3184512 w 6816712"/>
              <a:gd name="connsiteY255" fmla="*/ 1447800 h 3505200"/>
              <a:gd name="connsiteX256" fmla="*/ 3252245 w 6816712"/>
              <a:gd name="connsiteY256" fmla="*/ 1422400 h 3505200"/>
              <a:gd name="connsiteX257" fmla="*/ 3303045 w 6816712"/>
              <a:gd name="connsiteY257" fmla="*/ 1405466 h 3505200"/>
              <a:gd name="connsiteX258" fmla="*/ 3336912 w 6816712"/>
              <a:gd name="connsiteY258" fmla="*/ 1388533 h 3505200"/>
              <a:gd name="connsiteX259" fmla="*/ 3379245 w 6816712"/>
              <a:gd name="connsiteY259" fmla="*/ 1371600 h 3505200"/>
              <a:gd name="connsiteX260" fmla="*/ 3413112 w 6816712"/>
              <a:gd name="connsiteY260" fmla="*/ 1354666 h 3505200"/>
              <a:gd name="connsiteX261" fmla="*/ 3455445 w 6816712"/>
              <a:gd name="connsiteY261" fmla="*/ 1346200 h 3505200"/>
              <a:gd name="connsiteX262" fmla="*/ 3472379 w 6816712"/>
              <a:gd name="connsiteY262" fmla="*/ 1329266 h 3505200"/>
              <a:gd name="connsiteX263" fmla="*/ 3523179 w 6816712"/>
              <a:gd name="connsiteY263" fmla="*/ 1312333 h 3505200"/>
              <a:gd name="connsiteX264" fmla="*/ 3616312 w 6816712"/>
              <a:gd name="connsiteY264" fmla="*/ 1286933 h 3505200"/>
              <a:gd name="connsiteX265" fmla="*/ 3658645 w 6816712"/>
              <a:gd name="connsiteY265" fmla="*/ 1270000 h 3505200"/>
              <a:gd name="connsiteX266" fmla="*/ 3709445 w 6816712"/>
              <a:gd name="connsiteY266" fmla="*/ 1253066 h 3505200"/>
              <a:gd name="connsiteX267" fmla="*/ 3734845 w 6816712"/>
              <a:gd name="connsiteY267" fmla="*/ 1244600 h 3505200"/>
              <a:gd name="connsiteX268" fmla="*/ 3794112 w 6816712"/>
              <a:gd name="connsiteY268" fmla="*/ 1219200 h 3505200"/>
              <a:gd name="connsiteX269" fmla="*/ 3844912 w 6816712"/>
              <a:gd name="connsiteY269" fmla="*/ 1210733 h 3505200"/>
              <a:gd name="connsiteX270" fmla="*/ 3954979 w 6816712"/>
              <a:gd name="connsiteY270" fmla="*/ 1168400 h 3505200"/>
              <a:gd name="connsiteX271" fmla="*/ 4081979 w 6816712"/>
              <a:gd name="connsiteY271" fmla="*/ 1151466 h 3505200"/>
              <a:gd name="connsiteX272" fmla="*/ 4175112 w 6816712"/>
              <a:gd name="connsiteY272" fmla="*/ 1126066 h 3505200"/>
              <a:gd name="connsiteX273" fmla="*/ 4369845 w 6816712"/>
              <a:gd name="connsiteY273" fmla="*/ 1109133 h 3505200"/>
              <a:gd name="connsiteX274" fmla="*/ 4488379 w 6816712"/>
              <a:gd name="connsiteY274" fmla="*/ 1075266 h 3505200"/>
              <a:gd name="connsiteX275" fmla="*/ 4573045 w 6816712"/>
              <a:gd name="connsiteY275" fmla="*/ 1066800 h 3505200"/>
              <a:gd name="connsiteX276" fmla="*/ 4657712 w 6816712"/>
              <a:gd name="connsiteY276" fmla="*/ 1041400 h 3505200"/>
              <a:gd name="connsiteX277" fmla="*/ 4784712 w 6816712"/>
              <a:gd name="connsiteY277" fmla="*/ 1016000 h 3505200"/>
              <a:gd name="connsiteX278" fmla="*/ 4877845 w 6816712"/>
              <a:gd name="connsiteY278" fmla="*/ 1007533 h 3505200"/>
              <a:gd name="connsiteX279" fmla="*/ 4954045 w 6816712"/>
              <a:gd name="connsiteY279" fmla="*/ 990600 h 3505200"/>
              <a:gd name="connsiteX280" fmla="*/ 5064112 w 6816712"/>
              <a:gd name="connsiteY280" fmla="*/ 973666 h 3505200"/>
              <a:gd name="connsiteX281" fmla="*/ 5097979 w 6816712"/>
              <a:gd name="connsiteY281" fmla="*/ 965200 h 3505200"/>
              <a:gd name="connsiteX282" fmla="*/ 5216512 w 6816712"/>
              <a:gd name="connsiteY282" fmla="*/ 939800 h 3505200"/>
              <a:gd name="connsiteX283" fmla="*/ 5275779 w 6816712"/>
              <a:gd name="connsiteY283" fmla="*/ 914400 h 3505200"/>
              <a:gd name="connsiteX284" fmla="*/ 5318112 w 6816712"/>
              <a:gd name="connsiteY284" fmla="*/ 897466 h 3505200"/>
              <a:gd name="connsiteX285" fmla="*/ 5351979 w 6816712"/>
              <a:gd name="connsiteY285" fmla="*/ 889000 h 3505200"/>
              <a:gd name="connsiteX286" fmla="*/ 5402779 w 6816712"/>
              <a:gd name="connsiteY286" fmla="*/ 863600 h 3505200"/>
              <a:gd name="connsiteX287" fmla="*/ 5436645 w 6816712"/>
              <a:gd name="connsiteY287" fmla="*/ 855133 h 3505200"/>
              <a:gd name="connsiteX288" fmla="*/ 5512845 w 6816712"/>
              <a:gd name="connsiteY288" fmla="*/ 838200 h 3505200"/>
              <a:gd name="connsiteX289" fmla="*/ 5538245 w 6816712"/>
              <a:gd name="connsiteY289" fmla="*/ 829733 h 3505200"/>
              <a:gd name="connsiteX290" fmla="*/ 5572112 w 6816712"/>
              <a:gd name="connsiteY290" fmla="*/ 821266 h 3505200"/>
              <a:gd name="connsiteX291" fmla="*/ 5605979 w 6816712"/>
              <a:gd name="connsiteY291" fmla="*/ 795866 h 3505200"/>
              <a:gd name="connsiteX292" fmla="*/ 5741445 w 6816712"/>
              <a:gd name="connsiteY292" fmla="*/ 787400 h 3505200"/>
              <a:gd name="connsiteX293" fmla="*/ 5817645 w 6816712"/>
              <a:gd name="connsiteY293" fmla="*/ 778933 h 3505200"/>
              <a:gd name="connsiteX294" fmla="*/ 5902312 w 6816712"/>
              <a:gd name="connsiteY294" fmla="*/ 770466 h 3505200"/>
              <a:gd name="connsiteX295" fmla="*/ 5953112 w 6816712"/>
              <a:gd name="connsiteY295" fmla="*/ 762000 h 3505200"/>
              <a:gd name="connsiteX296" fmla="*/ 6012379 w 6816712"/>
              <a:gd name="connsiteY296" fmla="*/ 753533 h 3505200"/>
              <a:gd name="connsiteX297" fmla="*/ 6054712 w 6816712"/>
              <a:gd name="connsiteY297" fmla="*/ 745066 h 3505200"/>
              <a:gd name="connsiteX298" fmla="*/ 6122445 w 6816712"/>
              <a:gd name="connsiteY298" fmla="*/ 736600 h 3505200"/>
              <a:gd name="connsiteX299" fmla="*/ 6190179 w 6816712"/>
              <a:gd name="connsiteY299" fmla="*/ 719666 h 3505200"/>
              <a:gd name="connsiteX300" fmla="*/ 6266379 w 6816712"/>
              <a:gd name="connsiteY300" fmla="*/ 711200 h 3505200"/>
              <a:gd name="connsiteX301" fmla="*/ 6291779 w 6816712"/>
              <a:gd name="connsiteY301" fmla="*/ 694266 h 3505200"/>
              <a:gd name="connsiteX302" fmla="*/ 6376445 w 6816712"/>
              <a:gd name="connsiteY302" fmla="*/ 677333 h 3505200"/>
              <a:gd name="connsiteX303" fmla="*/ 6410312 w 6816712"/>
              <a:gd name="connsiteY303" fmla="*/ 668866 h 3505200"/>
              <a:gd name="connsiteX304" fmla="*/ 6469579 w 6816712"/>
              <a:gd name="connsiteY304" fmla="*/ 643466 h 3505200"/>
              <a:gd name="connsiteX305" fmla="*/ 6494979 w 6816712"/>
              <a:gd name="connsiteY305" fmla="*/ 626533 h 3505200"/>
              <a:gd name="connsiteX306" fmla="*/ 6579645 w 6816712"/>
              <a:gd name="connsiteY306" fmla="*/ 601133 h 3505200"/>
              <a:gd name="connsiteX307" fmla="*/ 6630445 w 6816712"/>
              <a:gd name="connsiteY307" fmla="*/ 575733 h 3505200"/>
              <a:gd name="connsiteX308" fmla="*/ 6655845 w 6816712"/>
              <a:gd name="connsiteY308" fmla="*/ 558800 h 3505200"/>
              <a:gd name="connsiteX309" fmla="*/ 6732045 w 6816712"/>
              <a:gd name="connsiteY309" fmla="*/ 533400 h 3505200"/>
              <a:gd name="connsiteX310" fmla="*/ 6757445 w 6816712"/>
              <a:gd name="connsiteY310" fmla="*/ 524933 h 3505200"/>
              <a:gd name="connsiteX311" fmla="*/ 6799779 w 6816712"/>
              <a:gd name="connsiteY311" fmla="*/ 491066 h 3505200"/>
              <a:gd name="connsiteX312" fmla="*/ 6791312 w 6816712"/>
              <a:gd name="connsiteY312" fmla="*/ 372533 h 3505200"/>
              <a:gd name="connsiteX313" fmla="*/ 6782845 w 6816712"/>
              <a:gd name="connsiteY313" fmla="*/ 76200 h 3505200"/>
              <a:gd name="connsiteX314" fmla="*/ 6765912 w 6816712"/>
              <a:gd name="connsiteY314" fmla="*/ 0 h 3505200"/>
              <a:gd name="connsiteX315" fmla="*/ 6740512 w 6816712"/>
              <a:gd name="connsiteY315" fmla="*/ 8466 h 3505200"/>
              <a:gd name="connsiteX316" fmla="*/ 6732045 w 6816712"/>
              <a:gd name="connsiteY316" fmla="*/ 33866 h 3505200"/>
              <a:gd name="connsiteX317" fmla="*/ 6740512 w 6816712"/>
              <a:gd name="connsiteY317" fmla="*/ 59266 h 3505200"/>
              <a:gd name="connsiteX0" fmla="*/ 6746780 w 6822980"/>
              <a:gd name="connsiteY0" fmla="*/ 59266 h 3505200"/>
              <a:gd name="connsiteX1" fmla="*/ 6679047 w 6822980"/>
              <a:gd name="connsiteY1" fmla="*/ 84666 h 3505200"/>
              <a:gd name="connsiteX2" fmla="*/ 6568980 w 6822980"/>
              <a:gd name="connsiteY2" fmla="*/ 101600 h 3505200"/>
              <a:gd name="connsiteX3" fmla="*/ 6399647 w 6822980"/>
              <a:gd name="connsiteY3" fmla="*/ 127000 h 3505200"/>
              <a:gd name="connsiteX4" fmla="*/ 6365780 w 6822980"/>
              <a:gd name="connsiteY4" fmla="*/ 135466 h 3505200"/>
              <a:gd name="connsiteX5" fmla="*/ 6281113 w 6822980"/>
              <a:gd name="connsiteY5" fmla="*/ 152400 h 3505200"/>
              <a:gd name="connsiteX6" fmla="*/ 6230313 w 6822980"/>
              <a:gd name="connsiteY6" fmla="*/ 169333 h 3505200"/>
              <a:gd name="connsiteX7" fmla="*/ 6145647 w 6822980"/>
              <a:gd name="connsiteY7" fmla="*/ 177800 h 3505200"/>
              <a:gd name="connsiteX8" fmla="*/ 6128713 w 6822980"/>
              <a:gd name="connsiteY8" fmla="*/ 194733 h 3505200"/>
              <a:gd name="connsiteX9" fmla="*/ 6069447 w 6822980"/>
              <a:gd name="connsiteY9" fmla="*/ 211666 h 3505200"/>
              <a:gd name="connsiteX10" fmla="*/ 5967847 w 6822980"/>
              <a:gd name="connsiteY10" fmla="*/ 237066 h 3505200"/>
              <a:gd name="connsiteX11" fmla="*/ 5883180 w 6822980"/>
              <a:gd name="connsiteY11" fmla="*/ 262466 h 3505200"/>
              <a:gd name="connsiteX12" fmla="*/ 5857780 w 6822980"/>
              <a:gd name="connsiteY12" fmla="*/ 270933 h 3505200"/>
              <a:gd name="connsiteX13" fmla="*/ 5764647 w 6822980"/>
              <a:gd name="connsiteY13" fmla="*/ 287866 h 3505200"/>
              <a:gd name="connsiteX14" fmla="*/ 5730780 w 6822980"/>
              <a:gd name="connsiteY14" fmla="*/ 304800 h 3505200"/>
              <a:gd name="connsiteX15" fmla="*/ 5663047 w 6822980"/>
              <a:gd name="connsiteY15" fmla="*/ 313266 h 3505200"/>
              <a:gd name="connsiteX16" fmla="*/ 5612247 w 6822980"/>
              <a:gd name="connsiteY16" fmla="*/ 321733 h 3505200"/>
              <a:gd name="connsiteX17" fmla="*/ 5586847 w 6822980"/>
              <a:gd name="connsiteY17" fmla="*/ 338666 h 3505200"/>
              <a:gd name="connsiteX18" fmla="*/ 5519113 w 6822980"/>
              <a:gd name="connsiteY18" fmla="*/ 347133 h 3505200"/>
              <a:gd name="connsiteX19" fmla="*/ 5476780 w 6822980"/>
              <a:gd name="connsiteY19" fmla="*/ 355600 h 3505200"/>
              <a:gd name="connsiteX20" fmla="*/ 5332847 w 6822980"/>
              <a:gd name="connsiteY20" fmla="*/ 389466 h 3505200"/>
              <a:gd name="connsiteX21" fmla="*/ 5256647 w 6822980"/>
              <a:gd name="connsiteY21" fmla="*/ 397933 h 3505200"/>
              <a:gd name="connsiteX22" fmla="*/ 5222780 w 6822980"/>
              <a:gd name="connsiteY22" fmla="*/ 406400 h 3505200"/>
              <a:gd name="connsiteX23" fmla="*/ 5078847 w 6822980"/>
              <a:gd name="connsiteY23" fmla="*/ 431800 h 3505200"/>
              <a:gd name="connsiteX24" fmla="*/ 5019580 w 6822980"/>
              <a:gd name="connsiteY24" fmla="*/ 448733 h 3505200"/>
              <a:gd name="connsiteX25" fmla="*/ 4994180 w 6822980"/>
              <a:gd name="connsiteY25" fmla="*/ 457200 h 3505200"/>
              <a:gd name="connsiteX26" fmla="*/ 4926447 w 6822980"/>
              <a:gd name="connsiteY26" fmla="*/ 465666 h 3505200"/>
              <a:gd name="connsiteX27" fmla="*/ 4875647 w 6822980"/>
              <a:gd name="connsiteY27" fmla="*/ 482600 h 3505200"/>
              <a:gd name="connsiteX28" fmla="*/ 4824847 w 6822980"/>
              <a:gd name="connsiteY28" fmla="*/ 491066 h 3505200"/>
              <a:gd name="connsiteX29" fmla="*/ 4799447 w 6822980"/>
              <a:gd name="connsiteY29" fmla="*/ 508000 h 3505200"/>
              <a:gd name="connsiteX30" fmla="*/ 4655513 w 6822980"/>
              <a:gd name="connsiteY30" fmla="*/ 533400 h 3505200"/>
              <a:gd name="connsiteX31" fmla="*/ 4579313 w 6822980"/>
              <a:gd name="connsiteY31" fmla="*/ 567266 h 3505200"/>
              <a:gd name="connsiteX32" fmla="*/ 4553913 w 6822980"/>
              <a:gd name="connsiteY32" fmla="*/ 575733 h 3505200"/>
              <a:gd name="connsiteX33" fmla="*/ 4528513 w 6822980"/>
              <a:gd name="connsiteY33" fmla="*/ 584200 h 3505200"/>
              <a:gd name="connsiteX34" fmla="*/ 4477713 w 6822980"/>
              <a:gd name="connsiteY34" fmla="*/ 592666 h 3505200"/>
              <a:gd name="connsiteX35" fmla="*/ 4452313 w 6822980"/>
              <a:gd name="connsiteY35" fmla="*/ 601133 h 3505200"/>
              <a:gd name="connsiteX36" fmla="*/ 4409980 w 6822980"/>
              <a:gd name="connsiteY36" fmla="*/ 618066 h 3505200"/>
              <a:gd name="connsiteX37" fmla="*/ 4333780 w 6822980"/>
              <a:gd name="connsiteY37" fmla="*/ 626533 h 3505200"/>
              <a:gd name="connsiteX38" fmla="*/ 4266047 w 6822980"/>
              <a:gd name="connsiteY38" fmla="*/ 643466 h 3505200"/>
              <a:gd name="connsiteX39" fmla="*/ 4206780 w 6822980"/>
              <a:gd name="connsiteY39" fmla="*/ 651933 h 3505200"/>
              <a:gd name="connsiteX40" fmla="*/ 4012047 w 6822980"/>
              <a:gd name="connsiteY40" fmla="*/ 685800 h 3505200"/>
              <a:gd name="connsiteX41" fmla="*/ 3901980 w 6822980"/>
              <a:gd name="connsiteY41" fmla="*/ 719666 h 3505200"/>
              <a:gd name="connsiteX42" fmla="*/ 3724180 w 6822980"/>
              <a:gd name="connsiteY42" fmla="*/ 736600 h 3505200"/>
              <a:gd name="connsiteX43" fmla="*/ 3647980 w 6822980"/>
              <a:gd name="connsiteY43" fmla="*/ 745066 h 3505200"/>
              <a:gd name="connsiteX44" fmla="*/ 3597180 w 6822980"/>
              <a:gd name="connsiteY44" fmla="*/ 753533 h 3505200"/>
              <a:gd name="connsiteX45" fmla="*/ 3487113 w 6822980"/>
              <a:gd name="connsiteY45" fmla="*/ 762000 h 3505200"/>
              <a:gd name="connsiteX46" fmla="*/ 3453247 w 6822980"/>
              <a:gd name="connsiteY46" fmla="*/ 770466 h 3505200"/>
              <a:gd name="connsiteX47" fmla="*/ 244380 w 6822980"/>
              <a:gd name="connsiteY47" fmla="*/ 1769533 h 3505200"/>
              <a:gd name="connsiteX48" fmla="*/ 218980 w 6822980"/>
              <a:gd name="connsiteY48" fmla="*/ 1778000 h 3505200"/>
              <a:gd name="connsiteX49" fmla="*/ 269780 w 6822980"/>
              <a:gd name="connsiteY49" fmla="*/ 1786466 h 3505200"/>
              <a:gd name="connsiteX50" fmla="*/ 303647 w 6822980"/>
              <a:gd name="connsiteY50" fmla="*/ 1803400 h 3505200"/>
              <a:gd name="connsiteX51" fmla="*/ 439113 w 6822980"/>
              <a:gd name="connsiteY51" fmla="*/ 1811866 h 3505200"/>
              <a:gd name="connsiteX52" fmla="*/ 591513 w 6822980"/>
              <a:gd name="connsiteY52" fmla="*/ 1854200 h 3505200"/>
              <a:gd name="connsiteX53" fmla="*/ 676180 w 6822980"/>
              <a:gd name="connsiteY53" fmla="*/ 1871133 h 3505200"/>
              <a:gd name="connsiteX54" fmla="*/ 870913 w 6822980"/>
              <a:gd name="connsiteY54" fmla="*/ 1888066 h 3505200"/>
              <a:gd name="connsiteX55" fmla="*/ 921713 w 6822980"/>
              <a:gd name="connsiteY55" fmla="*/ 1896533 h 3505200"/>
              <a:gd name="connsiteX56" fmla="*/ 955580 w 6822980"/>
              <a:gd name="connsiteY56" fmla="*/ 1905000 h 3505200"/>
              <a:gd name="connsiteX57" fmla="*/ 1074113 w 6822980"/>
              <a:gd name="connsiteY57" fmla="*/ 1913466 h 3505200"/>
              <a:gd name="connsiteX58" fmla="*/ 1345047 w 6822980"/>
              <a:gd name="connsiteY58" fmla="*/ 1938866 h 3505200"/>
              <a:gd name="connsiteX59" fmla="*/ 1378913 w 6822980"/>
              <a:gd name="connsiteY59" fmla="*/ 1947333 h 3505200"/>
              <a:gd name="connsiteX60" fmla="*/ 1421247 w 6822980"/>
              <a:gd name="connsiteY60" fmla="*/ 1955800 h 3505200"/>
              <a:gd name="connsiteX61" fmla="*/ 1505913 w 6822980"/>
              <a:gd name="connsiteY61" fmla="*/ 1981200 h 3505200"/>
              <a:gd name="connsiteX62" fmla="*/ 1565180 w 6822980"/>
              <a:gd name="connsiteY62" fmla="*/ 1989666 h 3505200"/>
              <a:gd name="connsiteX63" fmla="*/ 1624447 w 6822980"/>
              <a:gd name="connsiteY63" fmla="*/ 2006600 h 3505200"/>
              <a:gd name="connsiteX64" fmla="*/ 1666780 w 6822980"/>
              <a:gd name="connsiteY64" fmla="*/ 2015066 h 3505200"/>
              <a:gd name="connsiteX65" fmla="*/ 1692180 w 6822980"/>
              <a:gd name="connsiteY65" fmla="*/ 2023533 h 3505200"/>
              <a:gd name="connsiteX66" fmla="*/ 1726047 w 6822980"/>
              <a:gd name="connsiteY66" fmla="*/ 2032000 h 3505200"/>
              <a:gd name="connsiteX67" fmla="*/ 1802247 w 6822980"/>
              <a:gd name="connsiteY67" fmla="*/ 2091266 h 3505200"/>
              <a:gd name="connsiteX68" fmla="*/ 1802247 w 6822980"/>
              <a:gd name="connsiteY68" fmla="*/ 2091266 h 3505200"/>
              <a:gd name="connsiteX69" fmla="*/ 1869980 w 6822980"/>
              <a:gd name="connsiteY69" fmla="*/ 2142066 h 3505200"/>
              <a:gd name="connsiteX70" fmla="*/ 1895380 w 6822980"/>
              <a:gd name="connsiteY70" fmla="*/ 2150533 h 3505200"/>
              <a:gd name="connsiteX71" fmla="*/ 1988513 w 6822980"/>
              <a:gd name="connsiteY71" fmla="*/ 2201333 h 3505200"/>
              <a:gd name="connsiteX72" fmla="*/ 2056247 w 6822980"/>
              <a:gd name="connsiteY72" fmla="*/ 2243666 h 3505200"/>
              <a:gd name="connsiteX73" fmla="*/ 2107047 w 6822980"/>
              <a:gd name="connsiteY73" fmla="*/ 2269066 h 3505200"/>
              <a:gd name="connsiteX74" fmla="*/ 2191713 w 6822980"/>
              <a:gd name="connsiteY74" fmla="*/ 2294466 h 3505200"/>
              <a:gd name="connsiteX75" fmla="*/ 2225580 w 6822980"/>
              <a:gd name="connsiteY75" fmla="*/ 2311400 h 3505200"/>
              <a:gd name="connsiteX76" fmla="*/ 2335647 w 6822980"/>
              <a:gd name="connsiteY76" fmla="*/ 2336800 h 3505200"/>
              <a:gd name="connsiteX77" fmla="*/ 2411847 w 6822980"/>
              <a:gd name="connsiteY77" fmla="*/ 2362200 h 3505200"/>
              <a:gd name="connsiteX78" fmla="*/ 2496513 w 6822980"/>
              <a:gd name="connsiteY78" fmla="*/ 2387600 h 3505200"/>
              <a:gd name="connsiteX79" fmla="*/ 2547313 w 6822980"/>
              <a:gd name="connsiteY79" fmla="*/ 2413000 h 3505200"/>
              <a:gd name="connsiteX80" fmla="*/ 2598113 w 6822980"/>
              <a:gd name="connsiteY80" fmla="*/ 2421466 h 3505200"/>
              <a:gd name="connsiteX81" fmla="*/ 2640447 w 6822980"/>
              <a:gd name="connsiteY81" fmla="*/ 2438400 h 3505200"/>
              <a:gd name="connsiteX82" fmla="*/ 2691247 w 6822980"/>
              <a:gd name="connsiteY82" fmla="*/ 2455333 h 3505200"/>
              <a:gd name="connsiteX83" fmla="*/ 2801313 w 6822980"/>
              <a:gd name="connsiteY83" fmla="*/ 2514600 h 3505200"/>
              <a:gd name="connsiteX84" fmla="*/ 2826713 w 6822980"/>
              <a:gd name="connsiteY84" fmla="*/ 2531533 h 3505200"/>
              <a:gd name="connsiteX85" fmla="*/ 2902913 w 6822980"/>
              <a:gd name="connsiteY85" fmla="*/ 2556933 h 3505200"/>
              <a:gd name="connsiteX86" fmla="*/ 2987580 w 6822980"/>
              <a:gd name="connsiteY86" fmla="*/ 2590800 h 3505200"/>
              <a:gd name="connsiteX87" fmla="*/ 3021447 w 6822980"/>
              <a:gd name="connsiteY87" fmla="*/ 2607733 h 3505200"/>
              <a:gd name="connsiteX88" fmla="*/ 3072247 w 6822980"/>
              <a:gd name="connsiteY88" fmla="*/ 2616200 h 3505200"/>
              <a:gd name="connsiteX89" fmla="*/ 3123047 w 6822980"/>
              <a:gd name="connsiteY89" fmla="*/ 2633133 h 3505200"/>
              <a:gd name="connsiteX90" fmla="*/ 3241580 w 6822980"/>
              <a:gd name="connsiteY90" fmla="*/ 2658533 h 3505200"/>
              <a:gd name="connsiteX91" fmla="*/ 3283913 w 6822980"/>
              <a:gd name="connsiteY91" fmla="*/ 2675466 h 3505200"/>
              <a:gd name="connsiteX92" fmla="*/ 3317780 w 6822980"/>
              <a:gd name="connsiteY92" fmla="*/ 2692400 h 3505200"/>
              <a:gd name="connsiteX93" fmla="*/ 3368580 w 6822980"/>
              <a:gd name="connsiteY93" fmla="*/ 2700866 h 3505200"/>
              <a:gd name="connsiteX94" fmla="*/ 3410913 w 6822980"/>
              <a:gd name="connsiteY94" fmla="*/ 2726266 h 3505200"/>
              <a:gd name="connsiteX95" fmla="*/ 3478647 w 6822980"/>
              <a:gd name="connsiteY95" fmla="*/ 2751666 h 3505200"/>
              <a:gd name="connsiteX96" fmla="*/ 3512513 w 6822980"/>
              <a:gd name="connsiteY96" fmla="*/ 2777066 h 3505200"/>
              <a:gd name="connsiteX97" fmla="*/ 3537913 w 6822980"/>
              <a:gd name="connsiteY97" fmla="*/ 2785533 h 3505200"/>
              <a:gd name="connsiteX98" fmla="*/ 3571780 w 6822980"/>
              <a:gd name="connsiteY98" fmla="*/ 2802466 h 3505200"/>
              <a:gd name="connsiteX99" fmla="*/ 3681847 w 6822980"/>
              <a:gd name="connsiteY99" fmla="*/ 2827866 h 3505200"/>
              <a:gd name="connsiteX100" fmla="*/ 3800380 w 6822980"/>
              <a:gd name="connsiteY100" fmla="*/ 2853266 h 3505200"/>
              <a:gd name="connsiteX101" fmla="*/ 3825780 w 6822980"/>
              <a:gd name="connsiteY101" fmla="*/ 2870200 h 3505200"/>
              <a:gd name="connsiteX102" fmla="*/ 3927380 w 6822980"/>
              <a:gd name="connsiteY102" fmla="*/ 2878666 h 3505200"/>
              <a:gd name="connsiteX103" fmla="*/ 3995113 w 6822980"/>
              <a:gd name="connsiteY103" fmla="*/ 2887133 h 3505200"/>
              <a:gd name="connsiteX104" fmla="*/ 4037447 w 6822980"/>
              <a:gd name="connsiteY104" fmla="*/ 2895600 h 3505200"/>
              <a:gd name="connsiteX105" fmla="*/ 4164447 w 6822980"/>
              <a:gd name="connsiteY105" fmla="*/ 2904066 h 3505200"/>
              <a:gd name="connsiteX106" fmla="*/ 4266047 w 6822980"/>
              <a:gd name="connsiteY106" fmla="*/ 2921000 h 3505200"/>
              <a:gd name="connsiteX107" fmla="*/ 4494647 w 6822980"/>
              <a:gd name="connsiteY107" fmla="*/ 2929466 h 3505200"/>
              <a:gd name="connsiteX108" fmla="*/ 4689380 w 6822980"/>
              <a:gd name="connsiteY108" fmla="*/ 2937933 h 3505200"/>
              <a:gd name="connsiteX109" fmla="*/ 4782513 w 6822980"/>
              <a:gd name="connsiteY109" fmla="*/ 2946400 h 3505200"/>
              <a:gd name="connsiteX110" fmla="*/ 4867180 w 6822980"/>
              <a:gd name="connsiteY110" fmla="*/ 2971800 h 3505200"/>
              <a:gd name="connsiteX111" fmla="*/ 4994180 w 6822980"/>
              <a:gd name="connsiteY111" fmla="*/ 2988733 h 3505200"/>
              <a:gd name="connsiteX112" fmla="*/ 5282047 w 6822980"/>
              <a:gd name="connsiteY112" fmla="*/ 3005666 h 3505200"/>
              <a:gd name="connsiteX113" fmla="*/ 5307447 w 6822980"/>
              <a:gd name="connsiteY113" fmla="*/ 3014133 h 3505200"/>
              <a:gd name="connsiteX114" fmla="*/ 5332847 w 6822980"/>
              <a:gd name="connsiteY114" fmla="*/ 3031066 h 3505200"/>
              <a:gd name="connsiteX115" fmla="*/ 5375180 w 6822980"/>
              <a:gd name="connsiteY115" fmla="*/ 3039533 h 3505200"/>
              <a:gd name="connsiteX116" fmla="*/ 5409047 w 6822980"/>
              <a:gd name="connsiteY116" fmla="*/ 3056466 h 3505200"/>
              <a:gd name="connsiteX117" fmla="*/ 5442913 w 6822980"/>
              <a:gd name="connsiteY117" fmla="*/ 3064933 h 3505200"/>
              <a:gd name="connsiteX118" fmla="*/ 5468313 w 6822980"/>
              <a:gd name="connsiteY118" fmla="*/ 3073400 h 3505200"/>
              <a:gd name="connsiteX119" fmla="*/ 5544513 w 6822980"/>
              <a:gd name="connsiteY119" fmla="*/ 3107266 h 3505200"/>
              <a:gd name="connsiteX120" fmla="*/ 5569913 w 6822980"/>
              <a:gd name="connsiteY120" fmla="*/ 3115733 h 3505200"/>
              <a:gd name="connsiteX121" fmla="*/ 5629180 w 6822980"/>
              <a:gd name="connsiteY121" fmla="*/ 3158066 h 3505200"/>
              <a:gd name="connsiteX122" fmla="*/ 5654580 w 6822980"/>
              <a:gd name="connsiteY122" fmla="*/ 3166533 h 3505200"/>
              <a:gd name="connsiteX123" fmla="*/ 5679980 w 6822980"/>
              <a:gd name="connsiteY123" fmla="*/ 3183466 h 3505200"/>
              <a:gd name="connsiteX124" fmla="*/ 5705380 w 6822980"/>
              <a:gd name="connsiteY124" fmla="*/ 3191933 h 3505200"/>
              <a:gd name="connsiteX125" fmla="*/ 5730780 w 6822980"/>
              <a:gd name="connsiteY125" fmla="*/ 3208866 h 3505200"/>
              <a:gd name="connsiteX126" fmla="*/ 5781580 w 6822980"/>
              <a:gd name="connsiteY126" fmla="*/ 3217333 h 3505200"/>
              <a:gd name="connsiteX127" fmla="*/ 5815447 w 6822980"/>
              <a:gd name="connsiteY127" fmla="*/ 3234266 h 3505200"/>
              <a:gd name="connsiteX128" fmla="*/ 5832380 w 6822980"/>
              <a:gd name="connsiteY128" fmla="*/ 3251200 h 3505200"/>
              <a:gd name="connsiteX129" fmla="*/ 5933980 w 6822980"/>
              <a:gd name="connsiteY129" fmla="*/ 3268133 h 3505200"/>
              <a:gd name="connsiteX130" fmla="*/ 5959380 w 6822980"/>
              <a:gd name="connsiteY130" fmla="*/ 3285066 h 3505200"/>
              <a:gd name="connsiteX131" fmla="*/ 6120247 w 6822980"/>
              <a:gd name="connsiteY131" fmla="*/ 3302000 h 3505200"/>
              <a:gd name="connsiteX132" fmla="*/ 6179513 w 6822980"/>
              <a:gd name="connsiteY132" fmla="*/ 3318933 h 3505200"/>
              <a:gd name="connsiteX133" fmla="*/ 6221847 w 6822980"/>
              <a:gd name="connsiteY133" fmla="*/ 3335866 h 3505200"/>
              <a:gd name="connsiteX134" fmla="*/ 6247247 w 6822980"/>
              <a:gd name="connsiteY134" fmla="*/ 3344333 h 3505200"/>
              <a:gd name="connsiteX135" fmla="*/ 6281113 w 6822980"/>
              <a:gd name="connsiteY135" fmla="*/ 3361266 h 3505200"/>
              <a:gd name="connsiteX136" fmla="*/ 6331913 w 6822980"/>
              <a:gd name="connsiteY136" fmla="*/ 3386666 h 3505200"/>
              <a:gd name="connsiteX137" fmla="*/ 6416580 w 6822980"/>
              <a:gd name="connsiteY137" fmla="*/ 3403600 h 3505200"/>
              <a:gd name="connsiteX138" fmla="*/ 6518180 w 6822980"/>
              <a:gd name="connsiteY138" fmla="*/ 3420533 h 3505200"/>
              <a:gd name="connsiteX139" fmla="*/ 6543580 w 6822980"/>
              <a:gd name="connsiteY139" fmla="*/ 3429000 h 3505200"/>
              <a:gd name="connsiteX140" fmla="*/ 6577447 w 6822980"/>
              <a:gd name="connsiteY140" fmla="*/ 3437466 h 3505200"/>
              <a:gd name="connsiteX141" fmla="*/ 6628247 w 6822980"/>
              <a:gd name="connsiteY141" fmla="*/ 3454400 h 3505200"/>
              <a:gd name="connsiteX142" fmla="*/ 6653647 w 6822980"/>
              <a:gd name="connsiteY142" fmla="*/ 3462866 h 3505200"/>
              <a:gd name="connsiteX143" fmla="*/ 6738313 w 6822980"/>
              <a:gd name="connsiteY143" fmla="*/ 3479800 h 3505200"/>
              <a:gd name="connsiteX144" fmla="*/ 6789113 w 6822980"/>
              <a:gd name="connsiteY144" fmla="*/ 3496733 h 3505200"/>
              <a:gd name="connsiteX145" fmla="*/ 6814513 w 6822980"/>
              <a:gd name="connsiteY145" fmla="*/ 3505200 h 3505200"/>
              <a:gd name="connsiteX146" fmla="*/ 6822980 w 6822980"/>
              <a:gd name="connsiteY146" fmla="*/ 3471333 h 3505200"/>
              <a:gd name="connsiteX147" fmla="*/ 6814513 w 6822980"/>
              <a:gd name="connsiteY147" fmla="*/ 3437466 h 3505200"/>
              <a:gd name="connsiteX148" fmla="*/ 6806047 w 6822980"/>
              <a:gd name="connsiteY148" fmla="*/ 3412066 h 3505200"/>
              <a:gd name="connsiteX149" fmla="*/ 6763713 w 6822980"/>
              <a:gd name="connsiteY149" fmla="*/ 3361266 h 3505200"/>
              <a:gd name="connsiteX150" fmla="*/ 6738313 w 6822980"/>
              <a:gd name="connsiteY150" fmla="*/ 3276600 h 3505200"/>
              <a:gd name="connsiteX151" fmla="*/ 6712913 w 6822980"/>
              <a:gd name="connsiteY151" fmla="*/ 3107266 h 3505200"/>
              <a:gd name="connsiteX152" fmla="*/ 6704447 w 6822980"/>
              <a:gd name="connsiteY152" fmla="*/ 3039533 h 3505200"/>
              <a:gd name="connsiteX153" fmla="*/ 6391180 w 6822980"/>
              <a:gd name="connsiteY153" fmla="*/ 3014133 h 3505200"/>
              <a:gd name="connsiteX154" fmla="*/ 6340380 w 6822980"/>
              <a:gd name="connsiteY154" fmla="*/ 3005666 h 3505200"/>
              <a:gd name="connsiteX155" fmla="*/ 6272647 w 6822980"/>
              <a:gd name="connsiteY155" fmla="*/ 2988733 h 3505200"/>
              <a:gd name="connsiteX156" fmla="*/ 6171047 w 6822980"/>
              <a:gd name="connsiteY156" fmla="*/ 2980266 h 3505200"/>
              <a:gd name="connsiteX157" fmla="*/ 6128713 w 6822980"/>
              <a:gd name="connsiteY157" fmla="*/ 2971800 h 3505200"/>
              <a:gd name="connsiteX158" fmla="*/ 6052513 w 6822980"/>
              <a:gd name="connsiteY158" fmla="*/ 2963333 h 3505200"/>
              <a:gd name="connsiteX159" fmla="*/ 6018647 w 6822980"/>
              <a:gd name="connsiteY159" fmla="*/ 2946400 h 3505200"/>
              <a:gd name="connsiteX160" fmla="*/ 5967847 w 6822980"/>
              <a:gd name="connsiteY160" fmla="*/ 2937933 h 3505200"/>
              <a:gd name="connsiteX161" fmla="*/ 5908580 w 6822980"/>
              <a:gd name="connsiteY161" fmla="*/ 2912533 h 3505200"/>
              <a:gd name="connsiteX162" fmla="*/ 5764647 w 6822980"/>
              <a:gd name="connsiteY162" fmla="*/ 2887133 h 3505200"/>
              <a:gd name="connsiteX163" fmla="*/ 5688447 w 6822980"/>
              <a:gd name="connsiteY163" fmla="*/ 2861733 h 3505200"/>
              <a:gd name="connsiteX164" fmla="*/ 5663047 w 6822980"/>
              <a:gd name="connsiteY164" fmla="*/ 2853266 h 3505200"/>
              <a:gd name="connsiteX165" fmla="*/ 5637647 w 6822980"/>
              <a:gd name="connsiteY165" fmla="*/ 2844800 h 3505200"/>
              <a:gd name="connsiteX166" fmla="*/ 5569913 w 6822980"/>
              <a:gd name="connsiteY166" fmla="*/ 2810933 h 3505200"/>
              <a:gd name="connsiteX167" fmla="*/ 5527580 w 6822980"/>
              <a:gd name="connsiteY167" fmla="*/ 2794000 h 3505200"/>
              <a:gd name="connsiteX168" fmla="*/ 5468313 w 6822980"/>
              <a:gd name="connsiteY168" fmla="*/ 2760133 h 3505200"/>
              <a:gd name="connsiteX169" fmla="*/ 5417513 w 6822980"/>
              <a:gd name="connsiteY169" fmla="*/ 2743200 h 3505200"/>
              <a:gd name="connsiteX170" fmla="*/ 5392113 w 6822980"/>
              <a:gd name="connsiteY170" fmla="*/ 2726266 h 3505200"/>
              <a:gd name="connsiteX171" fmla="*/ 5349780 w 6822980"/>
              <a:gd name="connsiteY171" fmla="*/ 2709333 h 3505200"/>
              <a:gd name="connsiteX172" fmla="*/ 5324380 w 6822980"/>
              <a:gd name="connsiteY172" fmla="*/ 2700866 h 3505200"/>
              <a:gd name="connsiteX173" fmla="*/ 5298980 w 6822980"/>
              <a:gd name="connsiteY173" fmla="*/ 2683933 h 3505200"/>
              <a:gd name="connsiteX174" fmla="*/ 5214313 w 6822980"/>
              <a:gd name="connsiteY174" fmla="*/ 2667000 h 3505200"/>
              <a:gd name="connsiteX175" fmla="*/ 5155047 w 6822980"/>
              <a:gd name="connsiteY175" fmla="*/ 2650066 h 3505200"/>
              <a:gd name="connsiteX176" fmla="*/ 5104247 w 6822980"/>
              <a:gd name="connsiteY176" fmla="*/ 2641600 h 3505200"/>
              <a:gd name="connsiteX177" fmla="*/ 5070380 w 6822980"/>
              <a:gd name="connsiteY177" fmla="*/ 2633133 h 3505200"/>
              <a:gd name="connsiteX178" fmla="*/ 5028047 w 6822980"/>
              <a:gd name="connsiteY178" fmla="*/ 2624666 h 3505200"/>
              <a:gd name="connsiteX179" fmla="*/ 5002647 w 6822980"/>
              <a:gd name="connsiteY179" fmla="*/ 2607733 h 3505200"/>
              <a:gd name="connsiteX180" fmla="*/ 4909513 w 6822980"/>
              <a:gd name="connsiteY180" fmla="*/ 2590800 h 3505200"/>
              <a:gd name="connsiteX181" fmla="*/ 4841780 w 6822980"/>
              <a:gd name="connsiteY181" fmla="*/ 2582333 h 3505200"/>
              <a:gd name="connsiteX182" fmla="*/ 4790980 w 6822980"/>
              <a:gd name="connsiteY182" fmla="*/ 2573866 h 3505200"/>
              <a:gd name="connsiteX183" fmla="*/ 4714780 w 6822980"/>
              <a:gd name="connsiteY183" fmla="*/ 2565400 h 3505200"/>
              <a:gd name="connsiteX184" fmla="*/ 4621647 w 6822980"/>
              <a:gd name="connsiteY184" fmla="*/ 2540000 h 3505200"/>
              <a:gd name="connsiteX185" fmla="*/ 4587780 w 6822980"/>
              <a:gd name="connsiteY185" fmla="*/ 2531533 h 3505200"/>
              <a:gd name="connsiteX186" fmla="*/ 4545447 w 6822980"/>
              <a:gd name="connsiteY186" fmla="*/ 2523066 h 3505200"/>
              <a:gd name="connsiteX187" fmla="*/ 4494647 w 6822980"/>
              <a:gd name="connsiteY187" fmla="*/ 2506133 h 3505200"/>
              <a:gd name="connsiteX188" fmla="*/ 4418447 w 6822980"/>
              <a:gd name="connsiteY188" fmla="*/ 2497666 h 3505200"/>
              <a:gd name="connsiteX189" fmla="*/ 4393047 w 6822980"/>
              <a:gd name="connsiteY189" fmla="*/ 2480733 h 3505200"/>
              <a:gd name="connsiteX190" fmla="*/ 4299913 w 6822980"/>
              <a:gd name="connsiteY190" fmla="*/ 2446866 h 3505200"/>
              <a:gd name="connsiteX191" fmla="*/ 4257580 w 6822980"/>
              <a:gd name="connsiteY191" fmla="*/ 2429933 h 3505200"/>
              <a:gd name="connsiteX192" fmla="*/ 4223713 w 6822980"/>
              <a:gd name="connsiteY192" fmla="*/ 2413000 h 3505200"/>
              <a:gd name="connsiteX193" fmla="*/ 4181380 w 6822980"/>
              <a:gd name="connsiteY193" fmla="*/ 2396066 h 3505200"/>
              <a:gd name="connsiteX194" fmla="*/ 4155980 w 6822980"/>
              <a:gd name="connsiteY194" fmla="*/ 2379133 h 3505200"/>
              <a:gd name="connsiteX195" fmla="*/ 4088247 w 6822980"/>
              <a:gd name="connsiteY195" fmla="*/ 2370666 h 3505200"/>
              <a:gd name="connsiteX196" fmla="*/ 4012047 w 6822980"/>
              <a:gd name="connsiteY196" fmla="*/ 2336800 h 3505200"/>
              <a:gd name="connsiteX197" fmla="*/ 3986647 w 6822980"/>
              <a:gd name="connsiteY197" fmla="*/ 2328333 h 3505200"/>
              <a:gd name="connsiteX198" fmla="*/ 3961247 w 6822980"/>
              <a:gd name="connsiteY198" fmla="*/ 2319866 h 3505200"/>
              <a:gd name="connsiteX199" fmla="*/ 3851180 w 6822980"/>
              <a:gd name="connsiteY199" fmla="*/ 2286000 h 3505200"/>
              <a:gd name="connsiteX200" fmla="*/ 3808847 w 6822980"/>
              <a:gd name="connsiteY200" fmla="*/ 2269066 h 3505200"/>
              <a:gd name="connsiteX201" fmla="*/ 3741113 w 6822980"/>
              <a:gd name="connsiteY201" fmla="*/ 2235200 h 3505200"/>
              <a:gd name="connsiteX202" fmla="*/ 3690313 w 6822980"/>
              <a:gd name="connsiteY202" fmla="*/ 2226733 h 3505200"/>
              <a:gd name="connsiteX203" fmla="*/ 3639513 w 6822980"/>
              <a:gd name="connsiteY203" fmla="*/ 2192866 h 3505200"/>
              <a:gd name="connsiteX204" fmla="*/ 3588713 w 6822980"/>
              <a:gd name="connsiteY204" fmla="*/ 2175933 h 3505200"/>
              <a:gd name="connsiteX205" fmla="*/ 3546380 w 6822980"/>
              <a:gd name="connsiteY205" fmla="*/ 2159000 h 3505200"/>
              <a:gd name="connsiteX206" fmla="*/ 3427847 w 6822980"/>
              <a:gd name="connsiteY206" fmla="*/ 2142066 h 3505200"/>
              <a:gd name="connsiteX207" fmla="*/ 3334713 w 6822980"/>
              <a:gd name="connsiteY207" fmla="*/ 2133600 h 3505200"/>
              <a:gd name="connsiteX208" fmla="*/ 3258513 w 6822980"/>
              <a:gd name="connsiteY208" fmla="*/ 2108200 h 3505200"/>
              <a:gd name="connsiteX209" fmla="*/ 3216180 w 6822980"/>
              <a:gd name="connsiteY209" fmla="*/ 2099733 h 3505200"/>
              <a:gd name="connsiteX210" fmla="*/ 3182313 w 6822980"/>
              <a:gd name="connsiteY210" fmla="*/ 2082800 h 3505200"/>
              <a:gd name="connsiteX211" fmla="*/ 3139980 w 6822980"/>
              <a:gd name="connsiteY211" fmla="*/ 2074333 h 3505200"/>
              <a:gd name="connsiteX212" fmla="*/ 3063780 w 6822980"/>
              <a:gd name="connsiteY212" fmla="*/ 2057400 h 3505200"/>
              <a:gd name="connsiteX213" fmla="*/ 2936780 w 6822980"/>
              <a:gd name="connsiteY213" fmla="*/ 2032000 h 3505200"/>
              <a:gd name="connsiteX214" fmla="*/ 2869047 w 6822980"/>
              <a:gd name="connsiteY214" fmla="*/ 2006600 h 3505200"/>
              <a:gd name="connsiteX215" fmla="*/ 2826713 w 6822980"/>
              <a:gd name="connsiteY215" fmla="*/ 1989666 h 3505200"/>
              <a:gd name="connsiteX216" fmla="*/ 2750513 w 6822980"/>
              <a:gd name="connsiteY216" fmla="*/ 1972733 h 3505200"/>
              <a:gd name="connsiteX217" fmla="*/ 2674313 w 6822980"/>
              <a:gd name="connsiteY217" fmla="*/ 1947333 h 3505200"/>
              <a:gd name="connsiteX218" fmla="*/ 2640447 w 6822980"/>
              <a:gd name="connsiteY218" fmla="*/ 1930400 h 3505200"/>
              <a:gd name="connsiteX219" fmla="*/ 2572713 w 6822980"/>
              <a:gd name="connsiteY219" fmla="*/ 1896533 h 3505200"/>
              <a:gd name="connsiteX220" fmla="*/ 2488047 w 6822980"/>
              <a:gd name="connsiteY220" fmla="*/ 1879600 h 3505200"/>
              <a:gd name="connsiteX221" fmla="*/ 2462647 w 6822980"/>
              <a:gd name="connsiteY221" fmla="*/ 1871133 h 3505200"/>
              <a:gd name="connsiteX222" fmla="*/ 2352580 w 6822980"/>
              <a:gd name="connsiteY222" fmla="*/ 1845733 h 3505200"/>
              <a:gd name="connsiteX223" fmla="*/ 2259447 w 6822980"/>
              <a:gd name="connsiteY223" fmla="*/ 1837266 h 3505200"/>
              <a:gd name="connsiteX224" fmla="*/ 2047780 w 6822980"/>
              <a:gd name="connsiteY224" fmla="*/ 1811866 h 3505200"/>
              <a:gd name="connsiteX225" fmla="*/ 1996980 w 6822980"/>
              <a:gd name="connsiteY225" fmla="*/ 1794933 h 3505200"/>
              <a:gd name="connsiteX226" fmla="*/ 1937713 w 6822980"/>
              <a:gd name="connsiteY226" fmla="*/ 1786466 h 3505200"/>
              <a:gd name="connsiteX227" fmla="*/ 1895380 w 6822980"/>
              <a:gd name="connsiteY227" fmla="*/ 1778000 h 3505200"/>
              <a:gd name="connsiteX228" fmla="*/ 1853047 w 6822980"/>
              <a:gd name="connsiteY228" fmla="*/ 1761066 h 3505200"/>
              <a:gd name="connsiteX229" fmla="*/ 1819180 w 6822980"/>
              <a:gd name="connsiteY229" fmla="*/ 1752600 h 3505200"/>
              <a:gd name="connsiteX230" fmla="*/ 1861513 w 6822980"/>
              <a:gd name="connsiteY230" fmla="*/ 1744133 h 3505200"/>
              <a:gd name="connsiteX231" fmla="*/ 1912313 w 6822980"/>
              <a:gd name="connsiteY231" fmla="*/ 1735666 h 3505200"/>
              <a:gd name="connsiteX232" fmla="*/ 1937713 w 6822980"/>
              <a:gd name="connsiteY232" fmla="*/ 1718733 h 3505200"/>
              <a:gd name="connsiteX233" fmla="*/ 2005447 w 6822980"/>
              <a:gd name="connsiteY233" fmla="*/ 1710266 h 3505200"/>
              <a:gd name="connsiteX234" fmla="*/ 2064713 w 6822980"/>
              <a:gd name="connsiteY234" fmla="*/ 1701800 h 3505200"/>
              <a:gd name="connsiteX235" fmla="*/ 2090113 w 6822980"/>
              <a:gd name="connsiteY235" fmla="*/ 1693333 h 3505200"/>
              <a:gd name="connsiteX236" fmla="*/ 2217113 w 6822980"/>
              <a:gd name="connsiteY236" fmla="*/ 1676400 h 3505200"/>
              <a:gd name="connsiteX237" fmla="*/ 2250980 w 6822980"/>
              <a:gd name="connsiteY237" fmla="*/ 1667933 h 3505200"/>
              <a:gd name="connsiteX238" fmla="*/ 2327180 w 6822980"/>
              <a:gd name="connsiteY238" fmla="*/ 1659466 h 3505200"/>
              <a:gd name="connsiteX239" fmla="*/ 2361047 w 6822980"/>
              <a:gd name="connsiteY239" fmla="*/ 1642533 h 3505200"/>
              <a:gd name="connsiteX240" fmla="*/ 2386447 w 6822980"/>
              <a:gd name="connsiteY240" fmla="*/ 1634066 h 3505200"/>
              <a:gd name="connsiteX241" fmla="*/ 2513447 w 6822980"/>
              <a:gd name="connsiteY241" fmla="*/ 1617133 h 3505200"/>
              <a:gd name="connsiteX242" fmla="*/ 2555780 w 6822980"/>
              <a:gd name="connsiteY242" fmla="*/ 1608666 h 3505200"/>
              <a:gd name="connsiteX243" fmla="*/ 2581180 w 6822980"/>
              <a:gd name="connsiteY243" fmla="*/ 1591733 h 3505200"/>
              <a:gd name="connsiteX244" fmla="*/ 2725113 w 6822980"/>
              <a:gd name="connsiteY244" fmla="*/ 1583266 h 3505200"/>
              <a:gd name="connsiteX245" fmla="*/ 2792847 w 6822980"/>
              <a:gd name="connsiteY245" fmla="*/ 1574800 h 3505200"/>
              <a:gd name="connsiteX246" fmla="*/ 2818247 w 6822980"/>
              <a:gd name="connsiteY246" fmla="*/ 1566333 h 3505200"/>
              <a:gd name="connsiteX247" fmla="*/ 2852113 w 6822980"/>
              <a:gd name="connsiteY247" fmla="*/ 1557866 h 3505200"/>
              <a:gd name="connsiteX248" fmla="*/ 2894447 w 6822980"/>
              <a:gd name="connsiteY248" fmla="*/ 1540933 h 3505200"/>
              <a:gd name="connsiteX249" fmla="*/ 2970647 w 6822980"/>
              <a:gd name="connsiteY249" fmla="*/ 1524000 h 3505200"/>
              <a:gd name="connsiteX250" fmla="*/ 3004513 w 6822980"/>
              <a:gd name="connsiteY250" fmla="*/ 1507066 h 3505200"/>
              <a:gd name="connsiteX251" fmla="*/ 3063780 w 6822980"/>
              <a:gd name="connsiteY251" fmla="*/ 1490133 h 3505200"/>
              <a:gd name="connsiteX252" fmla="*/ 3139980 w 6822980"/>
              <a:gd name="connsiteY252" fmla="*/ 1464733 h 3505200"/>
              <a:gd name="connsiteX253" fmla="*/ 3165380 w 6822980"/>
              <a:gd name="connsiteY253" fmla="*/ 1456266 h 3505200"/>
              <a:gd name="connsiteX254" fmla="*/ 3190780 w 6822980"/>
              <a:gd name="connsiteY254" fmla="*/ 1447800 h 3505200"/>
              <a:gd name="connsiteX255" fmla="*/ 3258513 w 6822980"/>
              <a:gd name="connsiteY255" fmla="*/ 1422400 h 3505200"/>
              <a:gd name="connsiteX256" fmla="*/ 3309313 w 6822980"/>
              <a:gd name="connsiteY256" fmla="*/ 1405466 h 3505200"/>
              <a:gd name="connsiteX257" fmla="*/ 3343180 w 6822980"/>
              <a:gd name="connsiteY257" fmla="*/ 1388533 h 3505200"/>
              <a:gd name="connsiteX258" fmla="*/ 3385513 w 6822980"/>
              <a:gd name="connsiteY258" fmla="*/ 1371600 h 3505200"/>
              <a:gd name="connsiteX259" fmla="*/ 3419380 w 6822980"/>
              <a:gd name="connsiteY259" fmla="*/ 1354666 h 3505200"/>
              <a:gd name="connsiteX260" fmla="*/ 3461713 w 6822980"/>
              <a:gd name="connsiteY260" fmla="*/ 1346200 h 3505200"/>
              <a:gd name="connsiteX261" fmla="*/ 3478647 w 6822980"/>
              <a:gd name="connsiteY261" fmla="*/ 1329266 h 3505200"/>
              <a:gd name="connsiteX262" fmla="*/ 3529447 w 6822980"/>
              <a:gd name="connsiteY262" fmla="*/ 1312333 h 3505200"/>
              <a:gd name="connsiteX263" fmla="*/ 3622580 w 6822980"/>
              <a:gd name="connsiteY263" fmla="*/ 1286933 h 3505200"/>
              <a:gd name="connsiteX264" fmla="*/ 3664913 w 6822980"/>
              <a:gd name="connsiteY264" fmla="*/ 1270000 h 3505200"/>
              <a:gd name="connsiteX265" fmla="*/ 3715713 w 6822980"/>
              <a:gd name="connsiteY265" fmla="*/ 1253066 h 3505200"/>
              <a:gd name="connsiteX266" fmla="*/ 3741113 w 6822980"/>
              <a:gd name="connsiteY266" fmla="*/ 1244600 h 3505200"/>
              <a:gd name="connsiteX267" fmla="*/ 3800380 w 6822980"/>
              <a:gd name="connsiteY267" fmla="*/ 1219200 h 3505200"/>
              <a:gd name="connsiteX268" fmla="*/ 3851180 w 6822980"/>
              <a:gd name="connsiteY268" fmla="*/ 1210733 h 3505200"/>
              <a:gd name="connsiteX269" fmla="*/ 3961247 w 6822980"/>
              <a:gd name="connsiteY269" fmla="*/ 1168400 h 3505200"/>
              <a:gd name="connsiteX270" fmla="*/ 4088247 w 6822980"/>
              <a:gd name="connsiteY270" fmla="*/ 1151466 h 3505200"/>
              <a:gd name="connsiteX271" fmla="*/ 4181380 w 6822980"/>
              <a:gd name="connsiteY271" fmla="*/ 1126066 h 3505200"/>
              <a:gd name="connsiteX272" fmla="*/ 4376113 w 6822980"/>
              <a:gd name="connsiteY272" fmla="*/ 1109133 h 3505200"/>
              <a:gd name="connsiteX273" fmla="*/ 4494647 w 6822980"/>
              <a:gd name="connsiteY273" fmla="*/ 1075266 h 3505200"/>
              <a:gd name="connsiteX274" fmla="*/ 4579313 w 6822980"/>
              <a:gd name="connsiteY274" fmla="*/ 1066800 h 3505200"/>
              <a:gd name="connsiteX275" fmla="*/ 4663980 w 6822980"/>
              <a:gd name="connsiteY275" fmla="*/ 1041400 h 3505200"/>
              <a:gd name="connsiteX276" fmla="*/ 4790980 w 6822980"/>
              <a:gd name="connsiteY276" fmla="*/ 1016000 h 3505200"/>
              <a:gd name="connsiteX277" fmla="*/ 4884113 w 6822980"/>
              <a:gd name="connsiteY277" fmla="*/ 1007533 h 3505200"/>
              <a:gd name="connsiteX278" fmla="*/ 4960313 w 6822980"/>
              <a:gd name="connsiteY278" fmla="*/ 990600 h 3505200"/>
              <a:gd name="connsiteX279" fmla="*/ 5070380 w 6822980"/>
              <a:gd name="connsiteY279" fmla="*/ 973666 h 3505200"/>
              <a:gd name="connsiteX280" fmla="*/ 5104247 w 6822980"/>
              <a:gd name="connsiteY280" fmla="*/ 965200 h 3505200"/>
              <a:gd name="connsiteX281" fmla="*/ 5222780 w 6822980"/>
              <a:gd name="connsiteY281" fmla="*/ 939800 h 3505200"/>
              <a:gd name="connsiteX282" fmla="*/ 5282047 w 6822980"/>
              <a:gd name="connsiteY282" fmla="*/ 914400 h 3505200"/>
              <a:gd name="connsiteX283" fmla="*/ 5324380 w 6822980"/>
              <a:gd name="connsiteY283" fmla="*/ 897466 h 3505200"/>
              <a:gd name="connsiteX284" fmla="*/ 5358247 w 6822980"/>
              <a:gd name="connsiteY284" fmla="*/ 889000 h 3505200"/>
              <a:gd name="connsiteX285" fmla="*/ 5409047 w 6822980"/>
              <a:gd name="connsiteY285" fmla="*/ 863600 h 3505200"/>
              <a:gd name="connsiteX286" fmla="*/ 5442913 w 6822980"/>
              <a:gd name="connsiteY286" fmla="*/ 855133 h 3505200"/>
              <a:gd name="connsiteX287" fmla="*/ 5519113 w 6822980"/>
              <a:gd name="connsiteY287" fmla="*/ 838200 h 3505200"/>
              <a:gd name="connsiteX288" fmla="*/ 5544513 w 6822980"/>
              <a:gd name="connsiteY288" fmla="*/ 829733 h 3505200"/>
              <a:gd name="connsiteX289" fmla="*/ 5578380 w 6822980"/>
              <a:gd name="connsiteY289" fmla="*/ 821266 h 3505200"/>
              <a:gd name="connsiteX290" fmla="*/ 5612247 w 6822980"/>
              <a:gd name="connsiteY290" fmla="*/ 795866 h 3505200"/>
              <a:gd name="connsiteX291" fmla="*/ 5747713 w 6822980"/>
              <a:gd name="connsiteY291" fmla="*/ 787400 h 3505200"/>
              <a:gd name="connsiteX292" fmla="*/ 5823913 w 6822980"/>
              <a:gd name="connsiteY292" fmla="*/ 778933 h 3505200"/>
              <a:gd name="connsiteX293" fmla="*/ 5908580 w 6822980"/>
              <a:gd name="connsiteY293" fmla="*/ 770466 h 3505200"/>
              <a:gd name="connsiteX294" fmla="*/ 5959380 w 6822980"/>
              <a:gd name="connsiteY294" fmla="*/ 762000 h 3505200"/>
              <a:gd name="connsiteX295" fmla="*/ 6018647 w 6822980"/>
              <a:gd name="connsiteY295" fmla="*/ 753533 h 3505200"/>
              <a:gd name="connsiteX296" fmla="*/ 6060980 w 6822980"/>
              <a:gd name="connsiteY296" fmla="*/ 745066 h 3505200"/>
              <a:gd name="connsiteX297" fmla="*/ 6128713 w 6822980"/>
              <a:gd name="connsiteY297" fmla="*/ 736600 h 3505200"/>
              <a:gd name="connsiteX298" fmla="*/ 6196447 w 6822980"/>
              <a:gd name="connsiteY298" fmla="*/ 719666 h 3505200"/>
              <a:gd name="connsiteX299" fmla="*/ 6272647 w 6822980"/>
              <a:gd name="connsiteY299" fmla="*/ 711200 h 3505200"/>
              <a:gd name="connsiteX300" fmla="*/ 6298047 w 6822980"/>
              <a:gd name="connsiteY300" fmla="*/ 694266 h 3505200"/>
              <a:gd name="connsiteX301" fmla="*/ 6382713 w 6822980"/>
              <a:gd name="connsiteY301" fmla="*/ 677333 h 3505200"/>
              <a:gd name="connsiteX302" fmla="*/ 6416580 w 6822980"/>
              <a:gd name="connsiteY302" fmla="*/ 668866 h 3505200"/>
              <a:gd name="connsiteX303" fmla="*/ 6475847 w 6822980"/>
              <a:gd name="connsiteY303" fmla="*/ 643466 h 3505200"/>
              <a:gd name="connsiteX304" fmla="*/ 6501247 w 6822980"/>
              <a:gd name="connsiteY304" fmla="*/ 626533 h 3505200"/>
              <a:gd name="connsiteX305" fmla="*/ 6585913 w 6822980"/>
              <a:gd name="connsiteY305" fmla="*/ 601133 h 3505200"/>
              <a:gd name="connsiteX306" fmla="*/ 6636713 w 6822980"/>
              <a:gd name="connsiteY306" fmla="*/ 575733 h 3505200"/>
              <a:gd name="connsiteX307" fmla="*/ 6662113 w 6822980"/>
              <a:gd name="connsiteY307" fmla="*/ 558800 h 3505200"/>
              <a:gd name="connsiteX308" fmla="*/ 6738313 w 6822980"/>
              <a:gd name="connsiteY308" fmla="*/ 533400 h 3505200"/>
              <a:gd name="connsiteX309" fmla="*/ 6763713 w 6822980"/>
              <a:gd name="connsiteY309" fmla="*/ 524933 h 3505200"/>
              <a:gd name="connsiteX310" fmla="*/ 6806047 w 6822980"/>
              <a:gd name="connsiteY310" fmla="*/ 491066 h 3505200"/>
              <a:gd name="connsiteX311" fmla="*/ 6797580 w 6822980"/>
              <a:gd name="connsiteY311" fmla="*/ 372533 h 3505200"/>
              <a:gd name="connsiteX312" fmla="*/ 6789113 w 6822980"/>
              <a:gd name="connsiteY312" fmla="*/ 76200 h 3505200"/>
              <a:gd name="connsiteX313" fmla="*/ 6772180 w 6822980"/>
              <a:gd name="connsiteY313" fmla="*/ 0 h 3505200"/>
              <a:gd name="connsiteX314" fmla="*/ 6746780 w 6822980"/>
              <a:gd name="connsiteY314" fmla="*/ 8466 h 3505200"/>
              <a:gd name="connsiteX315" fmla="*/ 6738313 w 6822980"/>
              <a:gd name="connsiteY315" fmla="*/ 33866 h 3505200"/>
              <a:gd name="connsiteX316" fmla="*/ 6746780 w 6822980"/>
              <a:gd name="connsiteY316" fmla="*/ 59266 h 3505200"/>
              <a:gd name="connsiteX0" fmla="*/ 6749288 w 6825488"/>
              <a:gd name="connsiteY0" fmla="*/ 59266 h 3505200"/>
              <a:gd name="connsiteX1" fmla="*/ 6681555 w 6825488"/>
              <a:gd name="connsiteY1" fmla="*/ 84666 h 3505200"/>
              <a:gd name="connsiteX2" fmla="*/ 6571488 w 6825488"/>
              <a:gd name="connsiteY2" fmla="*/ 101600 h 3505200"/>
              <a:gd name="connsiteX3" fmla="*/ 6402155 w 6825488"/>
              <a:gd name="connsiteY3" fmla="*/ 127000 h 3505200"/>
              <a:gd name="connsiteX4" fmla="*/ 6368288 w 6825488"/>
              <a:gd name="connsiteY4" fmla="*/ 135466 h 3505200"/>
              <a:gd name="connsiteX5" fmla="*/ 6283621 w 6825488"/>
              <a:gd name="connsiteY5" fmla="*/ 152400 h 3505200"/>
              <a:gd name="connsiteX6" fmla="*/ 6232821 w 6825488"/>
              <a:gd name="connsiteY6" fmla="*/ 169333 h 3505200"/>
              <a:gd name="connsiteX7" fmla="*/ 6148155 w 6825488"/>
              <a:gd name="connsiteY7" fmla="*/ 177800 h 3505200"/>
              <a:gd name="connsiteX8" fmla="*/ 6131221 w 6825488"/>
              <a:gd name="connsiteY8" fmla="*/ 194733 h 3505200"/>
              <a:gd name="connsiteX9" fmla="*/ 6071955 w 6825488"/>
              <a:gd name="connsiteY9" fmla="*/ 211666 h 3505200"/>
              <a:gd name="connsiteX10" fmla="*/ 5970355 w 6825488"/>
              <a:gd name="connsiteY10" fmla="*/ 237066 h 3505200"/>
              <a:gd name="connsiteX11" fmla="*/ 5885688 w 6825488"/>
              <a:gd name="connsiteY11" fmla="*/ 262466 h 3505200"/>
              <a:gd name="connsiteX12" fmla="*/ 5860288 w 6825488"/>
              <a:gd name="connsiteY12" fmla="*/ 270933 h 3505200"/>
              <a:gd name="connsiteX13" fmla="*/ 5767155 w 6825488"/>
              <a:gd name="connsiteY13" fmla="*/ 287866 h 3505200"/>
              <a:gd name="connsiteX14" fmla="*/ 5733288 w 6825488"/>
              <a:gd name="connsiteY14" fmla="*/ 304800 h 3505200"/>
              <a:gd name="connsiteX15" fmla="*/ 5665555 w 6825488"/>
              <a:gd name="connsiteY15" fmla="*/ 313266 h 3505200"/>
              <a:gd name="connsiteX16" fmla="*/ 5614755 w 6825488"/>
              <a:gd name="connsiteY16" fmla="*/ 321733 h 3505200"/>
              <a:gd name="connsiteX17" fmla="*/ 5589355 w 6825488"/>
              <a:gd name="connsiteY17" fmla="*/ 338666 h 3505200"/>
              <a:gd name="connsiteX18" fmla="*/ 5521621 w 6825488"/>
              <a:gd name="connsiteY18" fmla="*/ 347133 h 3505200"/>
              <a:gd name="connsiteX19" fmla="*/ 5479288 w 6825488"/>
              <a:gd name="connsiteY19" fmla="*/ 355600 h 3505200"/>
              <a:gd name="connsiteX20" fmla="*/ 5335355 w 6825488"/>
              <a:gd name="connsiteY20" fmla="*/ 389466 h 3505200"/>
              <a:gd name="connsiteX21" fmla="*/ 5259155 w 6825488"/>
              <a:gd name="connsiteY21" fmla="*/ 397933 h 3505200"/>
              <a:gd name="connsiteX22" fmla="*/ 5225288 w 6825488"/>
              <a:gd name="connsiteY22" fmla="*/ 406400 h 3505200"/>
              <a:gd name="connsiteX23" fmla="*/ 5081355 w 6825488"/>
              <a:gd name="connsiteY23" fmla="*/ 431800 h 3505200"/>
              <a:gd name="connsiteX24" fmla="*/ 5022088 w 6825488"/>
              <a:gd name="connsiteY24" fmla="*/ 448733 h 3505200"/>
              <a:gd name="connsiteX25" fmla="*/ 4996688 w 6825488"/>
              <a:gd name="connsiteY25" fmla="*/ 457200 h 3505200"/>
              <a:gd name="connsiteX26" fmla="*/ 4928955 w 6825488"/>
              <a:gd name="connsiteY26" fmla="*/ 465666 h 3505200"/>
              <a:gd name="connsiteX27" fmla="*/ 4878155 w 6825488"/>
              <a:gd name="connsiteY27" fmla="*/ 482600 h 3505200"/>
              <a:gd name="connsiteX28" fmla="*/ 4827355 w 6825488"/>
              <a:gd name="connsiteY28" fmla="*/ 491066 h 3505200"/>
              <a:gd name="connsiteX29" fmla="*/ 4801955 w 6825488"/>
              <a:gd name="connsiteY29" fmla="*/ 508000 h 3505200"/>
              <a:gd name="connsiteX30" fmla="*/ 4658021 w 6825488"/>
              <a:gd name="connsiteY30" fmla="*/ 533400 h 3505200"/>
              <a:gd name="connsiteX31" fmla="*/ 4581821 w 6825488"/>
              <a:gd name="connsiteY31" fmla="*/ 567266 h 3505200"/>
              <a:gd name="connsiteX32" fmla="*/ 4556421 w 6825488"/>
              <a:gd name="connsiteY32" fmla="*/ 575733 h 3505200"/>
              <a:gd name="connsiteX33" fmla="*/ 4531021 w 6825488"/>
              <a:gd name="connsiteY33" fmla="*/ 584200 h 3505200"/>
              <a:gd name="connsiteX34" fmla="*/ 4480221 w 6825488"/>
              <a:gd name="connsiteY34" fmla="*/ 592666 h 3505200"/>
              <a:gd name="connsiteX35" fmla="*/ 4454821 w 6825488"/>
              <a:gd name="connsiteY35" fmla="*/ 601133 h 3505200"/>
              <a:gd name="connsiteX36" fmla="*/ 4412488 w 6825488"/>
              <a:gd name="connsiteY36" fmla="*/ 618066 h 3505200"/>
              <a:gd name="connsiteX37" fmla="*/ 4336288 w 6825488"/>
              <a:gd name="connsiteY37" fmla="*/ 626533 h 3505200"/>
              <a:gd name="connsiteX38" fmla="*/ 4268555 w 6825488"/>
              <a:gd name="connsiteY38" fmla="*/ 643466 h 3505200"/>
              <a:gd name="connsiteX39" fmla="*/ 4209288 w 6825488"/>
              <a:gd name="connsiteY39" fmla="*/ 651933 h 3505200"/>
              <a:gd name="connsiteX40" fmla="*/ 4014555 w 6825488"/>
              <a:gd name="connsiteY40" fmla="*/ 685800 h 3505200"/>
              <a:gd name="connsiteX41" fmla="*/ 3904488 w 6825488"/>
              <a:gd name="connsiteY41" fmla="*/ 719666 h 3505200"/>
              <a:gd name="connsiteX42" fmla="*/ 3726688 w 6825488"/>
              <a:gd name="connsiteY42" fmla="*/ 736600 h 3505200"/>
              <a:gd name="connsiteX43" fmla="*/ 3650488 w 6825488"/>
              <a:gd name="connsiteY43" fmla="*/ 745066 h 3505200"/>
              <a:gd name="connsiteX44" fmla="*/ 3599688 w 6825488"/>
              <a:gd name="connsiteY44" fmla="*/ 753533 h 3505200"/>
              <a:gd name="connsiteX45" fmla="*/ 3489621 w 6825488"/>
              <a:gd name="connsiteY45" fmla="*/ 762000 h 3505200"/>
              <a:gd name="connsiteX46" fmla="*/ 246888 w 6825488"/>
              <a:gd name="connsiteY46" fmla="*/ 1769533 h 3505200"/>
              <a:gd name="connsiteX47" fmla="*/ 221488 w 6825488"/>
              <a:gd name="connsiteY47" fmla="*/ 1778000 h 3505200"/>
              <a:gd name="connsiteX48" fmla="*/ 272288 w 6825488"/>
              <a:gd name="connsiteY48" fmla="*/ 1786466 h 3505200"/>
              <a:gd name="connsiteX49" fmla="*/ 306155 w 6825488"/>
              <a:gd name="connsiteY49" fmla="*/ 1803400 h 3505200"/>
              <a:gd name="connsiteX50" fmla="*/ 441621 w 6825488"/>
              <a:gd name="connsiteY50" fmla="*/ 1811866 h 3505200"/>
              <a:gd name="connsiteX51" fmla="*/ 594021 w 6825488"/>
              <a:gd name="connsiteY51" fmla="*/ 1854200 h 3505200"/>
              <a:gd name="connsiteX52" fmla="*/ 678688 w 6825488"/>
              <a:gd name="connsiteY52" fmla="*/ 1871133 h 3505200"/>
              <a:gd name="connsiteX53" fmla="*/ 873421 w 6825488"/>
              <a:gd name="connsiteY53" fmla="*/ 1888066 h 3505200"/>
              <a:gd name="connsiteX54" fmla="*/ 924221 w 6825488"/>
              <a:gd name="connsiteY54" fmla="*/ 1896533 h 3505200"/>
              <a:gd name="connsiteX55" fmla="*/ 958088 w 6825488"/>
              <a:gd name="connsiteY55" fmla="*/ 1905000 h 3505200"/>
              <a:gd name="connsiteX56" fmla="*/ 1076621 w 6825488"/>
              <a:gd name="connsiteY56" fmla="*/ 1913466 h 3505200"/>
              <a:gd name="connsiteX57" fmla="*/ 1347555 w 6825488"/>
              <a:gd name="connsiteY57" fmla="*/ 1938866 h 3505200"/>
              <a:gd name="connsiteX58" fmla="*/ 1381421 w 6825488"/>
              <a:gd name="connsiteY58" fmla="*/ 1947333 h 3505200"/>
              <a:gd name="connsiteX59" fmla="*/ 1423755 w 6825488"/>
              <a:gd name="connsiteY59" fmla="*/ 1955800 h 3505200"/>
              <a:gd name="connsiteX60" fmla="*/ 1508421 w 6825488"/>
              <a:gd name="connsiteY60" fmla="*/ 1981200 h 3505200"/>
              <a:gd name="connsiteX61" fmla="*/ 1567688 w 6825488"/>
              <a:gd name="connsiteY61" fmla="*/ 1989666 h 3505200"/>
              <a:gd name="connsiteX62" fmla="*/ 1626955 w 6825488"/>
              <a:gd name="connsiteY62" fmla="*/ 2006600 h 3505200"/>
              <a:gd name="connsiteX63" fmla="*/ 1669288 w 6825488"/>
              <a:gd name="connsiteY63" fmla="*/ 2015066 h 3505200"/>
              <a:gd name="connsiteX64" fmla="*/ 1694688 w 6825488"/>
              <a:gd name="connsiteY64" fmla="*/ 2023533 h 3505200"/>
              <a:gd name="connsiteX65" fmla="*/ 1728555 w 6825488"/>
              <a:gd name="connsiteY65" fmla="*/ 2032000 h 3505200"/>
              <a:gd name="connsiteX66" fmla="*/ 1804755 w 6825488"/>
              <a:gd name="connsiteY66" fmla="*/ 2091266 h 3505200"/>
              <a:gd name="connsiteX67" fmla="*/ 1804755 w 6825488"/>
              <a:gd name="connsiteY67" fmla="*/ 2091266 h 3505200"/>
              <a:gd name="connsiteX68" fmla="*/ 1872488 w 6825488"/>
              <a:gd name="connsiteY68" fmla="*/ 2142066 h 3505200"/>
              <a:gd name="connsiteX69" fmla="*/ 1897888 w 6825488"/>
              <a:gd name="connsiteY69" fmla="*/ 2150533 h 3505200"/>
              <a:gd name="connsiteX70" fmla="*/ 1991021 w 6825488"/>
              <a:gd name="connsiteY70" fmla="*/ 2201333 h 3505200"/>
              <a:gd name="connsiteX71" fmla="*/ 2058755 w 6825488"/>
              <a:gd name="connsiteY71" fmla="*/ 2243666 h 3505200"/>
              <a:gd name="connsiteX72" fmla="*/ 2109555 w 6825488"/>
              <a:gd name="connsiteY72" fmla="*/ 2269066 h 3505200"/>
              <a:gd name="connsiteX73" fmla="*/ 2194221 w 6825488"/>
              <a:gd name="connsiteY73" fmla="*/ 2294466 h 3505200"/>
              <a:gd name="connsiteX74" fmla="*/ 2228088 w 6825488"/>
              <a:gd name="connsiteY74" fmla="*/ 2311400 h 3505200"/>
              <a:gd name="connsiteX75" fmla="*/ 2338155 w 6825488"/>
              <a:gd name="connsiteY75" fmla="*/ 2336800 h 3505200"/>
              <a:gd name="connsiteX76" fmla="*/ 2414355 w 6825488"/>
              <a:gd name="connsiteY76" fmla="*/ 2362200 h 3505200"/>
              <a:gd name="connsiteX77" fmla="*/ 2499021 w 6825488"/>
              <a:gd name="connsiteY77" fmla="*/ 2387600 h 3505200"/>
              <a:gd name="connsiteX78" fmla="*/ 2549821 w 6825488"/>
              <a:gd name="connsiteY78" fmla="*/ 2413000 h 3505200"/>
              <a:gd name="connsiteX79" fmla="*/ 2600621 w 6825488"/>
              <a:gd name="connsiteY79" fmla="*/ 2421466 h 3505200"/>
              <a:gd name="connsiteX80" fmla="*/ 2642955 w 6825488"/>
              <a:gd name="connsiteY80" fmla="*/ 2438400 h 3505200"/>
              <a:gd name="connsiteX81" fmla="*/ 2693755 w 6825488"/>
              <a:gd name="connsiteY81" fmla="*/ 2455333 h 3505200"/>
              <a:gd name="connsiteX82" fmla="*/ 2803821 w 6825488"/>
              <a:gd name="connsiteY82" fmla="*/ 2514600 h 3505200"/>
              <a:gd name="connsiteX83" fmla="*/ 2829221 w 6825488"/>
              <a:gd name="connsiteY83" fmla="*/ 2531533 h 3505200"/>
              <a:gd name="connsiteX84" fmla="*/ 2905421 w 6825488"/>
              <a:gd name="connsiteY84" fmla="*/ 2556933 h 3505200"/>
              <a:gd name="connsiteX85" fmla="*/ 2990088 w 6825488"/>
              <a:gd name="connsiteY85" fmla="*/ 2590800 h 3505200"/>
              <a:gd name="connsiteX86" fmla="*/ 3023955 w 6825488"/>
              <a:gd name="connsiteY86" fmla="*/ 2607733 h 3505200"/>
              <a:gd name="connsiteX87" fmla="*/ 3074755 w 6825488"/>
              <a:gd name="connsiteY87" fmla="*/ 2616200 h 3505200"/>
              <a:gd name="connsiteX88" fmla="*/ 3125555 w 6825488"/>
              <a:gd name="connsiteY88" fmla="*/ 2633133 h 3505200"/>
              <a:gd name="connsiteX89" fmla="*/ 3244088 w 6825488"/>
              <a:gd name="connsiteY89" fmla="*/ 2658533 h 3505200"/>
              <a:gd name="connsiteX90" fmla="*/ 3286421 w 6825488"/>
              <a:gd name="connsiteY90" fmla="*/ 2675466 h 3505200"/>
              <a:gd name="connsiteX91" fmla="*/ 3320288 w 6825488"/>
              <a:gd name="connsiteY91" fmla="*/ 2692400 h 3505200"/>
              <a:gd name="connsiteX92" fmla="*/ 3371088 w 6825488"/>
              <a:gd name="connsiteY92" fmla="*/ 2700866 h 3505200"/>
              <a:gd name="connsiteX93" fmla="*/ 3413421 w 6825488"/>
              <a:gd name="connsiteY93" fmla="*/ 2726266 h 3505200"/>
              <a:gd name="connsiteX94" fmla="*/ 3481155 w 6825488"/>
              <a:gd name="connsiteY94" fmla="*/ 2751666 h 3505200"/>
              <a:gd name="connsiteX95" fmla="*/ 3515021 w 6825488"/>
              <a:gd name="connsiteY95" fmla="*/ 2777066 h 3505200"/>
              <a:gd name="connsiteX96" fmla="*/ 3540421 w 6825488"/>
              <a:gd name="connsiteY96" fmla="*/ 2785533 h 3505200"/>
              <a:gd name="connsiteX97" fmla="*/ 3574288 w 6825488"/>
              <a:gd name="connsiteY97" fmla="*/ 2802466 h 3505200"/>
              <a:gd name="connsiteX98" fmla="*/ 3684355 w 6825488"/>
              <a:gd name="connsiteY98" fmla="*/ 2827866 h 3505200"/>
              <a:gd name="connsiteX99" fmla="*/ 3802888 w 6825488"/>
              <a:gd name="connsiteY99" fmla="*/ 2853266 h 3505200"/>
              <a:gd name="connsiteX100" fmla="*/ 3828288 w 6825488"/>
              <a:gd name="connsiteY100" fmla="*/ 2870200 h 3505200"/>
              <a:gd name="connsiteX101" fmla="*/ 3929888 w 6825488"/>
              <a:gd name="connsiteY101" fmla="*/ 2878666 h 3505200"/>
              <a:gd name="connsiteX102" fmla="*/ 3997621 w 6825488"/>
              <a:gd name="connsiteY102" fmla="*/ 2887133 h 3505200"/>
              <a:gd name="connsiteX103" fmla="*/ 4039955 w 6825488"/>
              <a:gd name="connsiteY103" fmla="*/ 2895600 h 3505200"/>
              <a:gd name="connsiteX104" fmla="*/ 4166955 w 6825488"/>
              <a:gd name="connsiteY104" fmla="*/ 2904066 h 3505200"/>
              <a:gd name="connsiteX105" fmla="*/ 4268555 w 6825488"/>
              <a:gd name="connsiteY105" fmla="*/ 2921000 h 3505200"/>
              <a:gd name="connsiteX106" fmla="*/ 4497155 w 6825488"/>
              <a:gd name="connsiteY106" fmla="*/ 2929466 h 3505200"/>
              <a:gd name="connsiteX107" fmla="*/ 4691888 w 6825488"/>
              <a:gd name="connsiteY107" fmla="*/ 2937933 h 3505200"/>
              <a:gd name="connsiteX108" fmla="*/ 4785021 w 6825488"/>
              <a:gd name="connsiteY108" fmla="*/ 2946400 h 3505200"/>
              <a:gd name="connsiteX109" fmla="*/ 4869688 w 6825488"/>
              <a:gd name="connsiteY109" fmla="*/ 2971800 h 3505200"/>
              <a:gd name="connsiteX110" fmla="*/ 4996688 w 6825488"/>
              <a:gd name="connsiteY110" fmla="*/ 2988733 h 3505200"/>
              <a:gd name="connsiteX111" fmla="*/ 5284555 w 6825488"/>
              <a:gd name="connsiteY111" fmla="*/ 3005666 h 3505200"/>
              <a:gd name="connsiteX112" fmla="*/ 5309955 w 6825488"/>
              <a:gd name="connsiteY112" fmla="*/ 3014133 h 3505200"/>
              <a:gd name="connsiteX113" fmla="*/ 5335355 w 6825488"/>
              <a:gd name="connsiteY113" fmla="*/ 3031066 h 3505200"/>
              <a:gd name="connsiteX114" fmla="*/ 5377688 w 6825488"/>
              <a:gd name="connsiteY114" fmla="*/ 3039533 h 3505200"/>
              <a:gd name="connsiteX115" fmla="*/ 5411555 w 6825488"/>
              <a:gd name="connsiteY115" fmla="*/ 3056466 h 3505200"/>
              <a:gd name="connsiteX116" fmla="*/ 5445421 w 6825488"/>
              <a:gd name="connsiteY116" fmla="*/ 3064933 h 3505200"/>
              <a:gd name="connsiteX117" fmla="*/ 5470821 w 6825488"/>
              <a:gd name="connsiteY117" fmla="*/ 3073400 h 3505200"/>
              <a:gd name="connsiteX118" fmla="*/ 5547021 w 6825488"/>
              <a:gd name="connsiteY118" fmla="*/ 3107266 h 3505200"/>
              <a:gd name="connsiteX119" fmla="*/ 5572421 w 6825488"/>
              <a:gd name="connsiteY119" fmla="*/ 3115733 h 3505200"/>
              <a:gd name="connsiteX120" fmla="*/ 5631688 w 6825488"/>
              <a:gd name="connsiteY120" fmla="*/ 3158066 h 3505200"/>
              <a:gd name="connsiteX121" fmla="*/ 5657088 w 6825488"/>
              <a:gd name="connsiteY121" fmla="*/ 3166533 h 3505200"/>
              <a:gd name="connsiteX122" fmla="*/ 5682488 w 6825488"/>
              <a:gd name="connsiteY122" fmla="*/ 3183466 h 3505200"/>
              <a:gd name="connsiteX123" fmla="*/ 5707888 w 6825488"/>
              <a:gd name="connsiteY123" fmla="*/ 3191933 h 3505200"/>
              <a:gd name="connsiteX124" fmla="*/ 5733288 w 6825488"/>
              <a:gd name="connsiteY124" fmla="*/ 3208866 h 3505200"/>
              <a:gd name="connsiteX125" fmla="*/ 5784088 w 6825488"/>
              <a:gd name="connsiteY125" fmla="*/ 3217333 h 3505200"/>
              <a:gd name="connsiteX126" fmla="*/ 5817955 w 6825488"/>
              <a:gd name="connsiteY126" fmla="*/ 3234266 h 3505200"/>
              <a:gd name="connsiteX127" fmla="*/ 5834888 w 6825488"/>
              <a:gd name="connsiteY127" fmla="*/ 3251200 h 3505200"/>
              <a:gd name="connsiteX128" fmla="*/ 5936488 w 6825488"/>
              <a:gd name="connsiteY128" fmla="*/ 3268133 h 3505200"/>
              <a:gd name="connsiteX129" fmla="*/ 5961888 w 6825488"/>
              <a:gd name="connsiteY129" fmla="*/ 3285066 h 3505200"/>
              <a:gd name="connsiteX130" fmla="*/ 6122755 w 6825488"/>
              <a:gd name="connsiteY130" fmla="*/ 3302000 h 3505200"/>
              <a:gd name="connsiteX131" fmla="*/ 6182021 w 6825488"/>
              <a:gd name="connsiteY131" fmla="*/ 3318933 h 3505200"/>
              <a:gd name="connsiteX132" fmla="*/ 6224355 w 6825488"/>
              <a:gd name="connsiteY132" fmla="*/ 3335866 h 3505200"/>
              <a:gd name="connsiteX133" fmla="*/ 6249755 w 6825488"/>
              <a:gd name="connsiteY133" fmla="*/ 3344333 h 3505200"/>
              <a:gd name="connsiteX134" fmla="*/ 6283621 w 6825488"/>
              <a:gd name="connsiteY134" fmla="*/ 3361266 h 3505200"/>
              <a:gd name="connsiteX135" fmla="*/ 6334421 w 6825488"/>
              <a:gd name="connsiteY135" fmla="*/ 3386666 h 3505200"/>
              <a:gd name="connsiteX136" fmla="*/ 6419088 w 6825488"/>
              <a:gd name="connsiteY136" fmla="*/ 3403600 h 3505200"/>
              <a:gd name="connsiteX137" fmla="*/ 6520688 w 6825488"/>
              <a:gd name="connsiteY137" fmla="*/ 3420533 h 3505200"/>
              <a:gd name="connsiteX138" fmla="*/ 6546088 w 6825488"/>
              <a:gd name="connsiteY138" fmla="*/ 3429000 h 3505200"/>
              <a:gd name="connsiteX139" fmla="*/ 6579955 w 6825488"/>
              <a:gd name="connsiteY139" fmla="*/ 3437466 h 3505200"/>
              <a:gd name="connsiteX140" fmla="*/ 6630755 w 6825488"/>
              <a:gd name="connsiteY140" fmla="*/ 3454400 h 3505200"/>
              <a:gd name="connsiteX141" fmla="*/ 6656155 w 6825488"/>
              <a:gd name="connsiteY141" fmla="*/ 3462866 h 3505200"/>
              <a:gd name="connsiteX142" fmla="*/ 6740821 w 6825488"/>
              <a:gd name="connsiteY142" fmla="*/ 3479800 h 3505200"/>
              <a:gd name="connsiteX143" fmla="*/ 6791621 w 6825488"/>
              <a:gd name="connsiteY143" fmla="*/ 3496733 h 3505200"/>
              <a:gd name="connsiteX144" fmla="*/ 6817021 w 6825488"/>
              <a:gd name="connsiteY144" fmla="*/ 3505200 h 3505200"/>
              <a:gd name="connsiteX145" fmla="*/ 6825488 w 6825488"/>
              <a:gd name="connsiteY145" fmla="*/ 3471333 h 3505200"/>
              <a:gd name="connsiteX146" fmla="*/ 6817021 w 6825488"/>
              <a:gd name="connsiteY146" fmla="*/ 3437466 h 3505200"/>
              <a:gd name="connsiteX147" fmla="*/ 6808555 w 6825488"/>
              <a:gd name="connsiteY147" fmla="*/ 3412066 h 3505200"/>
              <a:gd name="connsiteX148" fmla="*/ 6766221 w 6825488"/>
              <a:gd name="connsiteY148" fmla="*/ 3361266 h 3505200"/>
              <a:gd name="connsiteX149" fmla="*/ 6740821 w 6825488"/>
              <a:gd name="connsiteY149" fmla="*/ 3276600 h 3505200"/>
              <a:gd name="connsiteX150" fmla="*/ 6715421 w 6825488"/>
              <a:gd name="connsiteY150" fmla="*/ 3107266 h 3505200"/>
              <a:gd name="connsiteX151" fmla="*/ 6706955 w 6825488"/>
              <a:gd name="connsiteY151" fmla="*/ 3039533 h 3505200"/>
              <a:gd name="connsiteX152" fmla="*/ 6393688 w 6825488"/>
              <a:gd name="connsiteY152" fmla="*/ 3014133 h 3505200"/>
              <a:gd name="connsiteX153" fmla="*/ 6342888 w 6825488"/>
              <a:gd name="connsiteY153" fmla="*/ 3005666 h 3505200"/>
              <a:gd name="connsiteX154" fmla="*/ 6275155 w 6825488"/>
              <a:gd name="connsiteY154" fmla="*/ 2988733 h 3505200"/>
              <a:gd name="connsiteX155" fmla="*/ 6173555 w 6825488"/>
              <a:gd name="connsiteY155" fmla="*/ 2980266 h 3505200"/>
              <a:gd name="connsiteX156" fmla="*/ 6131221 w 6825488"/>
              <a:gd name="connsiteY156" fmla="*/ 2971800 h 3505200"/>
              <a:gd name="connsiteX157" fmla="*/ 6055021 w 6825488"/>
              <a:gd name="connsiteY157" fmla="*/ 2963333 h 3505200"/>
              <a:gd name="connsiteX158" fmla="*/ 6021155 w 6825488"/>
              <a:gd name="connsiteY158" fmla="*/ 2946400 h 3505200"/>
              <a:gd name="connsiteX159" fmla="*/ 5970355 w 6825488"/>
              <a:gd name="connsiteY159" fmla="*/ 2937933 h 3505200"/>
              <a:gd name="connsiteX160" fmla="*/ 5911088 w 6825488"/>
              <a:gd name="connsiteY160" fmla="*/ 2912533 h 3505200"/>
              <a:gd name="connsiteX161" fmla="*/ 5767155 w 6825488"/>
              <a:gd name="connsiteY161" fmla="*/ 2887133 h 3505200"/>
              <a:gd name="connsiteX162" fmla="*/ 5690955 w 6825488"/>
              <a:gd name="connsiteY162" fmla="*/ 2861733 h 3505200"/>
              <a:gd name="connsiteX163" fmla="*/ 5665555 w 6825488"/>
              <a:gd name="connsiteY163" fmla="*/ 2853266 h 3505200"/>
              <a:gd name="connsiteX164" fmla="*/ 5640155 w 6825488"/>
              <a:gd name="connsiteY164" fmla="*/ 2844800 h 3505200"/>
              <a:gd name="connsiteX165" fmla="*/ 5572421 w 6825488"/>
              <a:gd name="connsiteY165" fmla="*/ 2810933 h 3505200"/>
              <a:gd name="connsiteX166" fmla="*/ 5530088 w 6825488"/>
              <a:gd name="connsiteY166" fmla="*/ 2794000 h 3505200"/>
              <a:gd name="connsiteX167" fmla="*/ 5470821 w 6825488"/>
              <a:gd name="connsiteY167" fmla="*/ 2760133 h 3505200"/>
              <a:gd name="connsiteX168" fmla="*/ 5420021 w 6825488"/>
              <a:gd name="connsiteY168" fmla="*/ 2743200 h 3505200"/>
              <a:gd name="connsiteX169" fmla="*/ 5394621 w 6825488"/>
              <a:gd name="connsiteY169" fmla="*/ 2726266 h 3505200"/>
              <a:gd name="connsiteX170" fmla="*/ 5352288 w 6825488"/>
              <a:gd name="connsiteY170" fmla="*/ 2709333 h 3505200"/>
              <a:gd name="connsiteX171" fmla="*/ 5326888 w 6825488"/>
              <a:gd name="connsiteY171" fmla="*/ 2700866 h 3505200"/>
              <a:gd name="connsiteX172" fmla="*/ 5301488 w 6825488"/>
              <a:gd name="connsiteY172" fmla="*/ 2683933 h 3505200"/>
              <a:gd name="connsiteX173" fmla="*/ 5216821 w 6825488"/>
              <a:gd name="connsiteY173" fmla="*/ 2667000 h 3505200"/>
              <a:gd name="connsiteX174" fmla="*/ 5157555 w 6825488"/>
              <a:gd name="connsiteY174" fmla="*/ 2650066 h 3505200"/>
              <a:gd name="connsiteX175" fmla="*/ 5106755 w 6825488"/>
              <a:gd name="connsiteY175" fmla="*/ 2641600 h 3505200"/>
              <a:gd name="connsiteX176" fmla="*/ 5072888 w 6825488"/>
              <a:gd name="connsiteY176" fmla="*/ 2633133 h 3505200"/>
              <a:gd name="connsiteX177" fmla="*/ 5030555 w 6825488"/>
              <a:gd name="connsiteY177" fmla="*/ 2624666 h 3505200"/>
              <a:gd name="connsiteX178" fmla="*/ 5005155 w 6825488"/>
              <a:gd name="connsiteY178" fmla="*/ 2607733 h 3505200"/>
              <a:gd name="connsiteX179" fmla="*/ 4912021 w 6825488"/>
              <a:gd name="connsiteY179" fmla="*/ 2590800 h 3505200"/>
              <a:gd name="connsiteX180" fmla="*/ 4844288 w 6825488"/>
              <a:gd name="connsiteY180" fmla="*/ 2582333 h 3505200"/>
              <a:gd name="connsiteX181" fmla="*/ 4793488 w 6825488"/>
              <a:gd name="connsiteY181" fmla="*/ 2573866 h 3505200"/>
              <a:gd name="connsiteX182" fmla="*/ 4717288 w 6825488"/>
              <a:gd name="connsiteY182" fmla="*/ 2565400 h 3505200"/>
              <a:gd name="connsiteX183" fmla="*/ 4624155 w 6825488"/>
              <a:gd name="connsiteY183" fmla="*/ 2540000 h 3505200"/>
              <a:gd name="connsiteX184" fmla="*/ 4590288 w 6825488"/>
              <a:gd name="connsiteY184" fmla="*/ 2531533 h 3505200"/>
              <a:gd name="connsiteX185" fmla="*/ 4547955 w 6825488"/>
              <a:gd name="connsiteY185" fmla="*/ 2523066 h 3505200"/>
              <a:gd name="connsiteX186" fmla="*/ 4497155 w 6825488"/>
              <a:gd name="connsiteY186" fmla="*/ 2506133 h 3505200"/>
              <a:gd name="connsiteX187" fmla="*/ 4420955 w 6825488"/>
              <a:gd name="connsiteY187" fmla="*/ 2497666 h 3505200"/>
              <a:gd name="connsiteX188" fmla="*/ 4395555 w 6825488"/>
              <a:gd name="connsiteY188" fmla="*/ 2480733 h 3505200"/>
              <a:gd name="connsiteX189" fmla="*/ 4302421 w 6825488"/>
              <a:gd name="connsiteY189" fmla="*/ 2446866 h 3505200"/>
              <a:gd name="connsiteX190" fmla="*/ 4260088 w 6825488"/>
              <a:gd name="connsiteY190" fmla="*/ 2429933 h 3505200"/>
              <a:gd name="connsiteX191" fmla="*/ 4226221 w 6825488"/>
              <a:gd name="connsiteY191" fmla="*/ 2413000 h 3505200"/>
              <a:gd name="connsiteX192" fmla="*/ 4183888 w 6825488"/>
              <a:gd name="connsiteY192" fmla="*/ 2396066 h 3505200"/>
              <a:gd name="connsiteX193" fmla="*/ 4158488 w 6825488"/>
              <a:gd name="connsiteY193" fmla="*/ 2379133 h 3505200"/>
              <a:gd name="connsiteX194" fmla="*/ 4090755 w 6825488"/>
              <a:gd name="connsiteY194" fmla="*/ 2370666 h 3505200"/>
              <a:gd name="connsiteX195" fmla="*/ 4014555 w 6825488"/>
              <a:gd name="connsiteY195" fmla="*/ 2336800 h 3505200"/>
              <a:gd name="connsiteX196" fmla="*/ 3989155 w 6825488"/>
              <a:gd name="connsiteY196" fmla="*/ 2328333 h 3505200"/>
              <a:gd name="connsiteX197" fmla="*/ 3963755 w 6825488"/>
              <a:gd name="connsiteY197" fmla="*/ 2319866 h 3505200"/>
              <a:gd name="connsiteX198" fmla="*/ 3853688 w 6825488"/>
              <a:gd name="connsiteY198" fmla="*/ 2286000 h 3505200"/>
              <a:gd name="connsiteX199" fmla="*/ 3811355 w 6825488"/>
              <a:gd name="connsiteY199" fmla="*/ 2269066 h 3505200"/>
              <a:gd name="connsiteX200" fmla="*/ 3743621 w 6825488"/>
              <a:gd name="connsiteY200" fmla="*/ 2235200 h 3505200"/>
              <a:gd name="connsiteX201" fmla="*/ 3692821 w 6825488"/>
              <a:gd name="connsiteY201" fmla="*/ 2226733 h 3505200"/>
              <a:gd name="connsiteX202" fmla="*/ 3642021 w 6825488"/>
              <a:gd name="connsiteY202" fmla="*/ 2192866 h 3505200"/>
              <a:gd name="connsiteX203" fmla="*/ 3591221 w 6825488"/>
              <a:gd name="connsiteY203" fmla="*/ 2175933 h 3505200"/>
              <a:gd name="connsiteX204" fmla="*/ 3548888 w 6825488"/>
              <a:gd name="connsiteY204" fmla="*/ 2159000 h 3505200"/>
              <a:gd name="connsiteX205" fmla="*/ 3430355 w 6825488"/>
              <a:gd name="connsiteY205" fmla="*/ 2142066 h 3505200"/>
              <a:gd name="connsiteX206" fmla="*/ 3337221 w 6825488"/>
              <a:gd name="connsiteY206" fmla="*/ 2133600 h 3505200"/>
              <a:gd name="connsiteX207" fmla="*/ 3261021 w 6825488"/>
              <a:gd name="connsiteY207" fmla="*/ 2108200 h 3505200"/>
              <a:gd name="connsiteX208" fmla="*/ 3218688 w 6825488"/>
              <a:gd name="connsiteY208" fmla="*/ 2099733 h 3505200"/>
              <a:gd name="connsiteX209" fmla="*/ 3184821 w 6825488"/>
              <a:gd name="connsiteY209" fmla="*/ 2082800 h 3505200"/>
              <a:gd name="connsiteX210" fmla="*/ 3142488 w 6825488"/>
              <a:gd name="connsiteY210" fmla="*/ 2074333 h 3505200"/>
              <a:gd name="connsiteX211" fmla="*/ 3066288 w 6825488"/>
              <a:gd name="connsiteY211" fmla="*/ 2057400 h 3505200"/>
              <a:gd name="connsiteX212" fmla="*/ 2939288 w 6825488"/>
              <a:gd name="connsiteY212" fmla="*/ 2032000 h 3505200"/>
              <a:gd name="connsiteX213" fmla="*/ 2871555 w 6825488"/>
              <a:gd name="connsiteY213" fmla="*/ 2006600 h 3505200"/>
              <a:gd name="connsiteX214" fmla="*/ 2829221 w 6825488"/>
              <a:gd name="connsiteY214" fmla="*/ 1989666 h 3505200"/>
              <a:gd name="connsiteX215" fmla="*/ 2753021 w 6825488"/>
              <a:gd name="connsiteY215" fmla="*/ 1972733 h 3505200"/>
              <a:gd name="connsiteX216" fmla="*/ 2676821 w 6825488"/>
              <a:gd name="connsiteY216" fmla="*/ 1947333 h 3505200"/>
              <a:gd name="connsiteX217" fmla="*/ 2642955 w 6825488"/>
              <a:gd name="connsiteY217" fmla="*/ 1930400 h 3505200"/>
              <a:gd name="connsiteX218" fmla="*/ 2575221 w 6825488"/>
              <a:gd name="connsiteY218" fmla="*/ 1896533 h 3505200"/>
              <a:gd name="connsiteX219" fmla="*/ 2490555 w 6825488"/>
              <a:gd name="connsiteY219" fmla="*/ 1879600 h 3505200"/>
              <a:gd name="connsiteX220" fmla="*/ 2465155 w 6825488"/>
              <a:gd name="connsiteY220" fmla="*/ 1871133 h 3505200"/>
              <a:gd name="connsiteX221" fmla="*/ 2355088 w 6825488"/>
              <a:gd name="connsiteY221" fmla="*/ 1845733 h 3505200"/>
              <a:gd name="connsiteX222" fmla="*/ 2261955 w 6825488"/>
              <a:gd name="connsiteY222" fmla="*/ 1837266 h 3505200"/>
              <a:gd name="connsiteX223" fmla="*/ 2050288 w 6825488"/>
              <a:gd name="connsiteY223" fmla="*/ 1811866 h 3505200"/>
              <a:gd name="connsiteX224" fmla="*/ 1999488 w 6825488"/>
              <a:gd name="connsiteY224" fmla="*/ 1794933 h 3505200"/>
              <a:gd name="connsiteX225" fmla="*/ 1940221 w 6825488"/>
              <a:gd name="connsiteY225" fmla="*/ 1786466 h 3505200"/>
              <a:gd name="connsiteX226" fmla="*/ 1897888 w 6825488"/>
              <a:gd name="connsiteY226" fmla="*/ 1778000 h 3505200"/>
              <a:gd name="connsiteX227" fmla="*/ 1855555 w 6825488"/>
              <a:gd name="connsiteY227" fmla="*/ 1761066 h 3505200"/>
              <a:gd name="connsiteX228" fmla="*/ 1821688 w 6825488"/>
              <a:gd name="connsiteY228" fmla="*/ 1752600 h 3505200"/>
              <a:gd name="connsiteX229" fmla="*/ 1864021 w 6825488"/>
              <a:gd name="connsiteY229" fmla="*/ 1744133 h 3505200"/>
              <a:gd name="connsiteX230" fmla="*/ 1914821 w 6825488"/>
              <a:gd name="connsiteY230" fmla="*/ 1735666 h 3505200"/>
              <a:gd name="connsiteX231" fmla="*/ 1940221 w 6825488"/>
              <a:gd name="connsiteY231" fmla="*/ 1718733 h 3505200"/>
              <a:gd name="connsiteX232" fmla="*/ 2007955 w 6825488"/>
              <a:gd name="connsiteY232" fmla="*/ 1710266 h 3505200"/>
              <a:gd name="connsiteX233" fmla="*/ 2067221 w 6825488"/>
              <a:gd name="connsiteY233" fmla="*/ 1701800 h 3505200"/>
              <a:gd name="connsiteX234" fmla="*/ 2092621 w 6825488"/>
              <a:gd name="connsiteY234" fmla="*/ 1693333 h 3505200"/>
              <a:gd name="connsiteX235" fmla="*/ 2219621 w 6825488"/>
              <a:gd name="connsiteY235" fmla="*/ 1676400 h 3505200"/>
              <a:gd name="connsiteX236" fmla="*/ 2253488 w 6825488"/>
              <a:gd name="connsiteY236" fmla="*/ 1667933 h 3505200"/>
              <a:gd name="connsiteX237" fmla="*/ 2329688 w 6825488"/>
              <a:gd name="connsiteY237" fmla="*/ 1659466 h 3505200"/>
              <a:gd name="connsiteX238" fmla="*/ 2363555 w 6825488"/>
              <a:gd name="connsiteY238" fmla="*/ 1642533 h 3505200"/>
              <a:gd name="connsiteX239" fmla="*/ 2388955 w 6825488"/>
              <a:gd name="connsiteY239" fmla="*/ 1634066 h 3505200"/>
              <a:gd name="connsiteX240" fmla="*/ 2515955 w 6825488"/>
              <a:gd name="connsiteY240" fmla="*/ 1617133 h 3505200"/>
              <a:gd name="connsiteX241" fmla="*/ 2558288 w 6825488"/>
              <a:gd name="connsiteY241" fmla="*/ 1608666 h 3505200"/>
              <a:gd name="connsiteX242" fmla="*/ 2583688 w 6825488"/>
              <a:gd name="connsiteY242" fmla="*/ 1591733 h 3505200"/>
              <a:gd name="connsiteX243" fmla="*/ 2727621 w 6825488"/>
              <a:gd name="connsiteY243" fmla="*/ 1583266 h 3505200"/>
              <a:gd name="connsiteX244" fmla="*/ 2795355 w 6825488"/>
              <a:gd name="connsiteY244" fmla="*/ 1574800 h 3505200"/>
              <a:gd name="connsiteX245" fmla="*/ 2820755 w 6825488"/>
              <a:gd name="connsiteY245" fmla="*/ 1566333 h 3505200"/>
              <a:gd name="connsiteX246" fmla="*/ 2854621 w 6825488"/>
              <a:gd name="connsiteY246" fmla="*/ 1557866 h 3505200"/>
              <a:gd name="connsiteX247" fmla="*/ 2896955 w 6825488"/>
              <a:gd name="connsiteY247" fmla="*/ 1540933 h 3505200"/>
              <a:gd name="connsiteX248" fmla="*/ 2973155 w 6825488"/>
              <a:gd name="connsiteY248" fmla="*/ 1524000 h 3505200"/>
              <a:gd name="connsiteX249" fmla="*/ 3007021 w 6825488"/>
              <a:gd name="connsiteY249" fmla="*/ 1507066 h 3505200"/>
              <a:gd name="connsiteX250" fmla="*/ 3066288 w 6825488"/>
              <a:gd name="connsiteY250" fmla="*/ 1490133 h 3505200"/>
              <a:gd name="connsiteX251" fmla="*/ 3142488 w 6825488"/>
              <a:gd name="connsiteY251" fmla="*/ 1464733 h 3505200"/>
              <a:gd name="connsiteX252" fmla="*/ 3167888 w 6825488"/>
              <a:gd name="connsiteY252" fmla="*/ 1456266 h 3505200"/>
              <a:gd name="connsiteX253" fmla="*/ 3193288 w 6825488"/>
              <a:gd name="connsiteY253" fmla="*/ 1447800 h 3505200"/>
              <a:gd name="connsiteX254" fmla="*/ 3261021 w 6825488"/>
              <a:gd name="connsiteY254" fmla="*/ 1422400 h 3505200"/>
              <a:gd name="connsiteX255" fmla="*/ 3311821 w 6825488"/>
              <a:gd name="connsiteY255" fmla="*/ 1405466 h 3505200"/>
              <a:gd name="connsiteX256" fmla="*/ 3345688 w 6825488"/>
              <a:gd name="connsiteY256" fmla="*/ 1388533 h 3505200"/>
              <a:gd name="connsiteX257" fmla="*/ 3388021 w 6825488"/>
              <a:gd name="connsiteY257" fmla="*/ 1371600 h 3505200"/>
              <a:gd name="connsiteX258" fmla="*/ 3421888 w 6825488"/>
              <a:gd name="connsiteY258" fmla="*/ 1354666 h 3505200"/>
              <a:gd name="connsiteX259" fmla="*/ 3464221 w 6825488"/>
              <a:gd name="connsiteY259" fmla="*/ 1346200 h 3505200"/>
              <a:gd name="connsiteX260" fmla="*/ 3481155 w 6825488"/>
              <a:gd name="connsiteY260" fmla="*/ 1329266 h 3505200"/>
              <a:gd name="connsiteX261" fmla="*/ 3531955 w 6825488"/>
              <a:gd name="connsiteY261" fmla="*/ 1312333 h 3505200"/>
              <a:gd name="connsiteX262" fmla="*/ 3625088 w 6825488"/>
              <a:gd name="connsiteY262" fmla="*/ 1286933 h 3505200"/>
              <a:gd name="connsiteX263" fmla="*/ 3667421 w 6825488"/>
              <a:gd name="connsiteY263" fmla="*/ 1270000 h 3505200"/>
              <a:gd name="connsiteX264" fmla="*/ 3718221 w 6825488"/>
              <a:gd name="connsiteY264" fmla="*/ 1253066 h 3505200"/>
              <a:gd name="connsiteX265" fmla="*/ 3743621 w 6825488"/>
              <a:gd name="connsiteY265" fmla="*/ 1244600 h 3505200"/>
              <a:gd name="connsiteX266" fmla="*/ 3802888 w 6825488"/>
              <a:gd name="connsiteY266" fmla="*/ 1219200 h 3505200"/>
              <a:gd name="connsiteX267" fmla="*/ 3853688 w 6825488"/>
              <a:gd name="connsiteY267" fmla="*/ 1210733 h 3505200"/>
              <a:gd name="connsiteX268" fmla="*/ 3963755 w 6825488"/>
              <a:gd name="connsiteY268" fmla="*/ 1168400 h 3505200"/>
              <a:gd name="connsiteX269" fmla="*/ 4090755 w 6825488"/>
              <a:gd name="connsiteY269" fmla="*/ 1151466 h 3505200"/>
              <a:gd name="connsiteX270" fmla="*/ 4183888 w 6825488"/>
              <a:gd name="connsiteY270" fmla="*/ 1126066 h 3505200"/>
              <a:gd name="connsiteX271" fmla="*/ 4378621 w 6825488"/>
              <a:gd name="connsiteY271" fmla="*/ 1109133 h 3505200"/>
              <a:gd name="connsiteX272" fmla="*/ 4497155 w 6825488"/>
              <a:gd name="connsiteY272" fmla="*/ 1075266 h 3505200"/>
              <a:gd name="connsiteX273" fmla="*/ 4581821 w 6825488"/>
              <a:gd name="connsiteY273" fmla="*/ 1066800 h 3505200"/>
              <a:gd name="connsiteX274" fmla="*/ 4666488 w 6825488"/>
              <a:gd name="connsiteY274" fmla="*/ 1041400 h 3505200"/>
              <a:gd name="connsiteX275" fmla="*/ 4793488 w 6825488"/>
              <a:gd name="connsiteY275" fmla="*/ 1016000 h 3505200"/>
              <a:gd name="connsiteX276" fmla="*/ 4886621 w 6825488"/>
              <a:gd name="connsiteY276" fmla="*/ 1007533 h 3505200"/>
              <a:gd name="connsiteX277" fmla="*/ 4962821 w 6825488"/>
              <a:gd name="connsiteY277" fmla="*/ 990600 h 3505200"/>
              <a:gd name="connsiteX278" fmla="*/ 5072888 w 6825488"/>
              <a:gd name="connsiteY278" fmla="*/ 973666 h 3505200"/>
              <a:gd name="connsiteX279" fmla="*/ 5106755 w 6825488"/>
              <a:gd name="connsiteY279" fmla="*/ 965200 h 3505200"/>
              <a:gd name="connsiteX280" fmla="*/ 5225288 w 6825488"/>
              <a:gd name="connsiteY280" fmla="*/ 939800 h 3505200"/>
              <a:gd name="connsiteX281" fmla="*/ 5284555 w 6825488"/>
              <a:gd name="connsiteY281" fmla="*/ 914400 h 3505200"/>
              <a:gd name="connsiteX282" fmla="*/ 5326888 w 6825488"/>
              <a:gd name="connsiteY282" fmla="*/ 897466 h 3505200"/>
              <a:gd name="connsiteX283" fmla="*/ 5360755 w 6825488"/>
              <a:gd name="connsiteY283" fmla="*/ 889000 h 3505200"/>
              <a:gd name="connsiteX284" fmla="*/ 5411555 w 6825488"/>
              <a:gd name="connsiteY284" fmla="*/ 863600 h 3505200"/>
              <a:gd name="connsiteX285" fmla="*/ 5445421 w 6825488"/>
              <a:gd name="connsiteY285" fmla="*/ 855133 h 3505200"/>
              <a:gd name="connsiteX286" fmla="*/ 5521621 w 6825488"/>
              <a:gd name="connsiteY286" fmla="*/ 838200 h 3505200"/>
              <a:gd name="connsiteX287" fmla="*/ 5547021 w 6825488"/>
              <a:gd name="connsiteY287" fmla="*/ 829733 h 3505200"/>
              <a:gd name="connsiteX288" fmla="*/ 5580888 w 6825488"/>
              <a:gd name="connsiteY288" fmla="*/ 821266 h 3505200"/>
              <a:gd name="connsiteX289" fmla="*/ 5614755 w 6825488"/>
              <a:gd name="connsiteY289" fmla="*/ 795866 h 3505200"/>
              <a:gd name="connsiteX290" fmla="*/ 5750221 w 6825488"/>
              <a:gd name="connsiteY290" fmla="*/ 787400 h 3505200"/>
              <a:gd name="connsiteX291" fmla="*/ 5826421 w 6825488"/>
              <a:gd name="connsiteY291" fmla="*/ 778933 h 3505200"/>
              <a:gd name="connsiteX292" fmla="*/ 5911088 w 6825488"/>
              <a:gd name="connsiteY292" fmla="*/ 770466 h 3505200"/>
              <a:gd name="connsiteX293" fmla="*/ 5961888 w 6825488"/>
              <a:gd name="connsiteY293" fmla="*/ 762000 h 3505200"/>
              <a:gd name="connsiteX294" fmla="*/ 6021155 w 6825488"/>
              <a:gd name="connsiteY294" fmla="*/ 753533 h 3505200"/>
              <a:gd name="connsiteX295" fmla="*/ 6063488 w 6825488"/>
              <a:gd name="connsiteY295" fmla="*/ 745066 h 3505200"/>
              <a:gd name="connsiteX296" fmla="*/ 6131221 w 6825488"/>
              <a:gd name="connsiteY296" fmla="*/ 736600 h 3505200"/>
              <a:gd name="connsiteX297" fmla="*/ 6198955 w 6825488"/>
              <a:gd name="connsiteY297" fmla="*/ 719666 h 3505200"/>
              <a:gd name="connsiteX298" fmla="*/ 6275155 w 6825488"/>
              <a:gd name="connsiteY298" fmla="*/ 711200 h 3505200"/>
              <a:gd name="connsiteX299" fmla="*/ 6300555 w 6825488"/>
              <a:gd name="connsiteY299" fmla="*/ 694266 h 3505200"/>
              <a:gd name="connsiteX300" fmla="*/ 6385221 w 6825488"/>
              <a:gd name="connsiteY300" fmla="*/ 677333 h 3505200"/>
              <a:gd name="connsiteX301" fmla="*/ 6419088 w 6825488"/>
              <a:gd name="connsiteY301" fmla="*/ 668866 h 3505200"/>
              <a:gd name="connsiteX302" fmla="*/ 6478355 w 6825488"/>
              <a:gd name="connsiteY302" fmla="*/ 643466 h 3505200"/>
              <a:gd name="connsiteX303" fmla="*/ 6503755 w 6825488"/>
              <a:gd name="connsiteY303" fmla="*/ 626533 h 3505200"/>
              <a:gd name="connsiteX304" fmla="*/ 6588421 w 6825488"/>
              <a:gd name="connsiteY304" fmla="*/ 601133 h 3505200"/>
              <a:gd name="connsiteX305" fmla="*/ 6639221 w 6825488"/>
              <a:gd name="connsiteY305" fmla="*/ 575733 h 3505200"/>
              <a:gd name="connsiteX306" fmla="*/ 6664621 w 6825488"/>
              <a:gd name="connsiteY306" fmla="*/ 558800 h 3505200"/>
              <a:gd name="connsiteX307" fmla="*/ 6740821 w 6825488"/>
              <a:gd name="connsiteY307" fmla="*/ 533400 h 3505200"/>
              <a:gd name="connsiteX308" fmla="*/ 6766221 w 6825488"/>
              <a:gd name="connsiteY308" fmla="*/ 524933 h 3505200"/>
              <a:gd name="connsiteX309" fmla="*/ 6808555 w 6825488"/>
              <a:gd name="connsiteY309" fmla="*/ 491066 h 3505200"/>
              <a:gd name="connsiteX310" fmla="*/ 6800088 w 6825488"/>
              <a:gd name="connsiteY310" fmla="*/ 372533 h 3505200"/>
              <a:gd name="connsiteX311" fmla="*/ 6791621 w 6825488"/>
              <a:gd name="connsiteY311" fmla="*/ 76200 h 3505200"/>
              <a:gd name="connsiteX312" fmla="*/ 6774688 w 6825488"/>
              <a:gd name="connsiteY312" fmla="*/ 0 h 3505200"/>
              <a:gd name="connsiteX313" fmla="*/ 6749288 w 6825488"/>
              <a:gd name="connsiteY313" fmla="*/ 8466 h 3505200"/>
              <a:gd name="connsiteX314" fmla="*/ 6740821 w 6825488"/>
              <a:gd name="connsiteY314" fmla="*/ 33866 h 3505200"/>
              <a:gd name="connsiteX315" fmla="*/ 6749288 w 6825488"/>
              <a:gd name="connsiteY315" fmla="*/ 59266 h 3505200"/>
              <a:gd name="connsiteX0" fmla="*/ 6757438 w 6833638"/>
              <a:gd name="connsiteY0" fmla="*/ 59266 h 3505200"/>
              <a:gd name="connsiteX1" fmla="*/ 6689705 w 6833638"/>
              <a:gd name="connsiteY1" fmla="*/ 84666 h 3505200"/>
              <a:gd name="connsiteX2" fmla="*/ 6579638 w 6833638"/>
              <a:gd name="connsiteY2" fmla="*/ 101600 h 3505200"/>
              <a:gd name="connsiteX3" fmla="*/ 6410305 w 6833638"/>
              <a:gd name="connsiteY3" fmla="*/ 127000 h 3505200"/>
              <a:gd name="connsiteX4" fmla="*/ 6376438 w 6833638"/>
              <a:gd name="connsiteY4" fmla="*/ 135466 h 3505200"/>
              <a:gd name="connsiteX5" fmla="*/ 6291771 w 6833638"/>
              <a:gd name="connsiteY5" fmla="*/ 152400 h 3505200"/>
              <a:gd name="connsiteX6" fmla="*/ 6240971 w 6833638"/>
              <a:gd name="connsiteY6" fmla="*/ 169333 h 3505200"/>
              <a:gd name="connsiteX7" fmla="*/ 6156305 w 6833638"/>
              <a:gd name="connsiteY7" fmla="*/ 177800 h 3505200"/>
              <a:gd name="connsiteX8" fmla="*/ 6139371 w 6833638"/>
              <a:gd name="connsiteY8" fmla="*/ 194733 h 3505200"/>
              <a:gd name="connsiteX9" fmla="*/ 6080105 w 6833638"/>
              <a:gd name="connsiteY9" fmla="*/ 211666 h 3505200"/>
              <a:gd name="connsiteX10" fmla="*/ 5978505 w 6833638"/>
              <a:gd name="connsiteY10" fmla="*/ 237066 h 3505200"/>
              <a:gd name="connsiteX11" fmla="*/ 5893838 w 6833638"/>
              <a:gd name="connsiteY11" fmla="*/ 262466 h 3505200"/>
              <a:gd name="connsiteX12" fmla="*/ 5868438 w 6833638"/>
              <a:gd name="connsiteY12" fmla="*/ 270933 h 3505200"/>
              <a:gd name="connsiteX13" fmla="*/ 5775305 w 6833638"/>
              <a:gd name="connsiteY13" fmla="*/ 287866 h 3505200"/>
              <a:gd name="connsiteX14" fmla="*/ 5741438 w 6833638"/>
              <a:gd name="connsiteY14" fmla="*/ 304800 h 3505200"/>
              <a:gd name="connsiteX15" fmla="*/ 5673705 w 6833638"/>
              <a:gd name="connsiteY15" fmla="*/ 313266 h 3505200"/>
              <a:gd name="connsiteX16" fmla="*/ 5622905 w 6833638"/>
              <a:gd name="connsiteY16" fmla="*/ 321733 h 3505200"/>
              <a:gd name="connsiteX17" fmla="*/ 5597505 w 6833638"/>
              <a:gd name="connsiteY17" fmla="*/ 338666 h 3505200"/>
              <a:gd name="connsiteX18" fmla="*/ 5529771 w 6833638"/>
              <a:gd name="connsiteY18" fmla="*/ 347133 h 3505200"/>
              <a:gd name="connsiteX19" fmla="*/ 5487438 w 6833638"/>
              <a:gd name="connsiteY19" fmla="*/ 355600 h 3505200"/>
              <a:gd name="connsiteX20" fmla="*/ 5343505 w 6833638"/>
              <a:gd name="connsiteY20" fmla="*/ 389466 h 3505200"/>
              <a:gd name="connsiteX21" fmla="*/ 5267305 w 6833638"/>
              <a:gd name="connsiteY21" fmla="*/ 397933 h 3505200"/>
              <a:gd name="connsiteX22" fmla="*/ 5233438 w 6833638"/>
              <a:gd name="connsiteY22" fmla="*/ 406400 h 3505200"/>
              <a:gd name="connsiteX23" fmla="*/ 5089505 w 6833638"/>
              <a:gd name="connsiteY23" fmla="*/ 431800 h 3505200"/>
              <a:gd name="connsiteX24" fmla="*/ 5030238 w 6833638"/>
              <a:gd name="connsiteY24" fmla="*/ 448733 h 3505200"/>
              <a:gd name="connsiteX25" fmla="*/ 5004838 w 6833638"/>
              <a:gd name="connsiteY25" fmla="*/ 457200 h 3505200"/>
              <a:gd name="connsiteX26" fmla="*/ 4937105 w 6833638"/>
              <a:gd name="connsiteY26" fmla="*/ 465666 h 3505200"/>
              <a:gd name="connsiteX27" fmla="*/ 4886305 w 6833638"/>
              <a:gd name="connsiteY27" fmla="*/ 482600 h 3505200"/>
              <a:gd name="connsiteX28" fmla="*/ 4835505 w 6833638"/>
              <a:gd name="connsiteY28" fmla="*/ 491066 h 3505200"/>
              <a:gd name="connsiteX29" fmla="*/ 4810105 w 6833638"/>
              <a:gd name="connsiteY29" fmla="*/ 508000 h 3505200"/>
              <a:gd name="connsiteX30" fmla="*/ 4666171 w 6833638"/>
              <a:gd name="connsiteY30" fmla="*/ 533400 h 3505200"/>
              <a:gd name="connsiteX31" fmla="*/ 4589971 w 6833638"/>
              <a:gd name="connsiteY31" fmla="*/ 567266 h 3505200"/>
              <a:gd name="connsiteX32" fmla="*/ 4564571 w 6833638"/>
              <a:gd name="connsiteY32" fmla="*/ 575733 h 3505200"/>
              <a:gd name="connsiteX33" fmla="*/ 4539171 w 6833638"/>
              <a:gd name="connsiteY33" fmla="*/ 584200 h 3505200"/>
              <a:gd name="connsiteX34" fmla="*/ 4488371 w 6833638"/>
              <a:gd name="connsiteY34" fmla="*/ 592666 h 3505200"/>
              <a:gd name="connsiteX35" fmla="*/ 4462971 w 6833638"/>
              <a:gd name="connsiteY35" fmla="*/ 601133 h 3505200"/>
              <a:gd name="connsiteX36" fmla="*/ 4420638 w 6833638"/>
              <a:gd name="connsiteY36" fmla="*/ 618066 h 3505200"/>
              <a:gd name="connsiteX37" fmla="*/ 4344438 w 6833638"/>
              <a:gd name="connsiteY37" fmla="*/ 626533 h 3505200"/>
              <a:gd name="connsiteX38" fmla="*/ 4276705 w 6833638"/>
              <a:gd name="connsiteY38" fmla="*/ 643466 h 3505200"/>
              <a:gd name="connsiteX39" fmla="*/ 4217438 w 6833638"/>
              <a:gd name="connsiteY39" fmla="*/ 651933 h 3505200"/>
              <a:gd name="connsiteX40" fmla="*/ 4022705 w 6833638"/>
              <a:gd name="connsiteY40" fmla="*/ 685800 h 3505200"/>
              <a:gd name="connsiteX41" fmla="*/ 3912638 w 6833638"/>
              <a:gd name="connsiteY41" fmla="*/ 719666 h 3505200"/>
              <a:gd name="connsiteX42" fmla="*/ 3734838 w 6833638"/>
              <a:gd name="connsiteY42" fmla="*/ 736600 h 3505200"/>
              <a:gd name="connsiteX43" fmla="*/ 3658638 w 6833638"/>
              <a:gd name="connsiteY43" fmla="*/ 745066 h 3505200"/>
              <a:gd name="connsiteX44" fmla="*/ 3607838 w 6833638"/>
              <a:gd name="connsiteY44" fmla="*/ 753533 h 3505200"/>
              <a:gd name="connsiteX45" fmla="*/ 255038 w 6833638"/>
              <a:gd name="connsiteY45" fmla="*/ 1769533 h 3505200"/>
              <a:gd name="connsiteX46" fmla="*/ 229638 w 6833638"/>
              <a:gd name="connsiteY46" fmla="*/ 1778000 h 3505200"/>
              <a:gd name="connsiteX47" fmla="*/ 280438 w 6833638"/>
              <a:gd name="connsiteY47" fmla="*/ 1786466 h 3505200"/>
              <a:gd name="connsiteX48" fmla="*/ 314305 w 6833638"/>
              <a:gd name="connsiteY48" fmla="*/ 1803400 h 3505200"/>
              <a:gd name="connsiteX49" fmla="*/ 449771 w 6833638"/>
              <a:gd name="connsiteY49" fmla="*/ 1811866 h 3505200"/>
              <a:gd name="connsiteX50" fmla="*/ 602171 w 6833638"/>
              <a:gd name="connsiteY50" fmla="*/ 1854200 h 3505200"/>
              <a:gd name="connsiteX51" fmla="*/ 686838 w 6833638"/>
              <a:gd name="connsiteY51" fmla="*/ 1871133 h 3505200"/>
              <a:gd name="connsiteX52" fmla="*/ 881571 w 6833638"/>
              <a:gd name="connsiteY52" fmla="*/ 1888066 h 3505200"/>
              <a:gd name="connsiteX53" fmla="*/ 932371 w 6833638"/>
              <a:gd name="connsiteY53" fmla="*/ 1896533 h 3505200"/>
              <a:gd name="connsiteX54" fmla="*/ 966238 w 6833638"/>
              <a:gd name="connsiteY54" fmla="*/ 1905000 h 3505200"/>
              <a:gd name="connsiteX55" fmla="*/ 1084771 w 6833638"/>
              <a:gd name="connsiteY55" fmla="*/ 1913466 h 3505200"/>
              <a:gd name="connsiteX56" fmla="*/ 1355705 w 6833638"/>
              <a:gd name="connsiteY56" fmla="*/ 1938866 h 3505200"/>
              <a:gd name="connsiteX57" fmla="*/ 1389571 w 6833638"/>
              <a:gd name="connsiteY57" fmla="*/ 1947333 h 3505200"/>
              <a:gd name="connsiteX58" fmla="*/ 1431905 w 6833638"/>
              <a:gd name="connsiteY58" fmla="*/ 1955800 h 3505200"/>
              <a:gd name="connsiteX59" fmla="*/ 1516571 w 6833638"/>
              <a:gd name="connsiteY59" fmla="*/ 1981200 h 3505200"/>
              <a:gd name="connsiteX60" fmla="*/ 1575838 w 6833638"/>
              <a:gd name="connsiteY60" fmla="*/ 1989666 h 3505200"/>
              <a:gd name="connsiteX61" fmla="*/ 1635105 w 6833638"/>
              <a:gd name="connsiteY61" fmla="*/ 2006600 h 3505200"/>
              <a:gd name="connsiteX62" fmla="*/ 1677438 w 6833638"/>
              <a:gd name="connsiteY62" fmla="*/ 2015066 h 3505200"/>
              <a:gd name="connsiteX63" fmla="*/ 1702838 w 6833638"/>
              <a:gd name="connsiteY63" fmla="*/ 2023533 h 3505200"/>
              <a:gd name="connsiteX64" fmla="*/ 1736705 w 6833638"/>
              <a:gd name="connsiteY64" fmla="*/ 2032000 h 3505200"/>
              <a:gd name="connsiteX65" fmla="*/ 1812905 w 6833638"/>
              <a:gd name="connsiteY65" fmla="*/ 2091266 h 3505200"/>
              <a:gd name="connsiteX66" fmla="*/ 1812905 w 6833638"/>
              <a:gd name="connsiteY66" fmla="*/ 2091266 h 3505200"/>
              <a:gd name="connsiteX67" fmla="*/ 1880638 w 6833638"/>
              <a:gd name="connsiteY67" fmla="*/ 2142066 h 3505200"/>
              <a:gd name="connsiteX68" fmla="*/ 1906038 w 6833638"/>
              <a:gd name="connsiteY68" fmla="*/ 2150533 h 3505200"/>
              <a:gd name="connsiteX69" fmla="*/ 1999171 w 6833638"/>
              <a:gd name="connsiteY69" fmla="*/ 2201333 h 3505200"/>
              <a:gd name="connsiteX70" fmla="*/ 2066905 w 6833638"/>
              <a:gd name="connsiteY70" fmla="*/ 2243666 h 3505200"/>
              <a:gd name="connsiteX71" fmla="*/ 2117705 w 6833638"/>
              <a:gd name="connsiteY71" fmla="*/ 2269066 h 3505200"/>
              <a:gd name="connsiteX72" fmla="*/ 2202371 w 6833638"/>
              <a:gd name="connsiteY72" fmla="*/ 2294466 h 3505200"/>
              <a:gd name="connsiteX73" fmla="*/ 2236238 w 6833638"/>
              <a:gd name="connsiteY73" fmla="*/ 2311400 h 3505200"/>
              <a:gd name="connsiteX74" fmla="*/ 2346305 w 6833638"/>
              <a:gd name="connsiteY74" fmla="*/ 2336800 h 3505200"/>
              <a:gd name="connsiteX75" fmla="*/ 2422505 w 6833638"/>
              <a:gd name="connsiteY75" fmla="*/ 2362200 h 3505200"/>
              <a:gd name="connsiteX76" fmla="*/ 2507171 w 6833638"/>
              <a:gd name="connsiteY76" fmla="*/ 2387600 h 3505200"/>
              <a:gd name="connsiteX77" fmla="*/ 2557971 w 6833638"/>
              <a:gd name="connsiteY77" fmla="*/ 2413000 h 3505200"/>
              <a:gd name="connsiteX78" fmla="*/ 2608771 w 6833638"/>
              <a:gd name="connsiteY78" fmla="*/ 2421466 h 3505200"/>
              <a:gd name="connsiteX79" fmla="*/ 2651105 w 6833638"/>
              <a:gd name="connsiteY79" fmla="*/ 2438400 h 3505200"/>
              <a:gd name="connsiteX80" fmla="*/ 2701905 w 6833638"/>
              <a:gd name="connsiteY80" fmla="*/ 2455333 h 3505200"/>
              <a:gd name="connsiteX81" fmla="*/ 2811971 w 6833638"/>
              <a:gd name="connsiteY81" fmla="*/ 2514600 h 3505200"/>
              <a:gd name="connsiteX82" fmla="*/ 2837371 w 6833638"/>
              <a:gd name="connsiteY82" fmla="*/ 2531533 h 3505200"/>
              <a:gd name="connsiteX83" fmla="*/ 2913571 w 6833638"/>
              <a:gd name="connsiteY83" fmla="*/ 2556933 h 3505200"/>
              <a:gd name="connsiteX84" fmla="*/ 2998238 w 6833638"/>
              <a:gd name="connsiteY84" fmla="*/ 2590800 h 3505200"/>
              <a:gd name="connsiteX85" fmla="*/ 3032105 w 6833638"/>
              <a:gd name="connsiteY85" fmla="*/ 2607733 h 3505200"/>
              <a:gd name="connsiteX86" fmla="*/ 3082905 w 6833638"/>
              <a:gd name="connsiteY86" fmla="*/ 2616200 h 3505200"/>
              <a:gd name="connsiteX87" fmla="*/ 3133705 w 6833638"/>
              <a:gd name="connsiteY87" fmla="*/ 2633133 h 3505200"/>
              <a:gd name="connsiteX88" fmla="*/ 3252238 w 6833638"/>
              <a:gd name="connsiteY88" fmla="*/ 2658533 h 3505200"/>
              <a:gd name="connsiteX89" fmla="*/ 3294571 w 6833638"/>
              <a:gd name="connsiteY89" fmla="*/ 2675466 h 3505200"/>
              <a:gd name="connsiteX90" fmla="*/ 3328438 w 6833638"/>
              <a:gd name="connsiteY90" fmla="*/ 2692400 h 3505200"/>
              <a:gd name="connsiteX91" fmla="*/ 3379238 w 6833638"/>
              <a:gd name="connsiteY91" fmla="*/ 2700866 h 3505200"/>
              <a:gd name="connsiteX92" fmla="*/ 3421571 w 6833638"/>
              <a:gd name="connsiteY92" fmla="*/ 2726266 h 3505200"/>
              <a:gd name="connsiteX93" fmla="*/ 3489305 w 6833638"/>
              <a:gd name="connsiteY93" fmla="*/ 2751666 h 3505200"/>
              <a:gd name="connsiteX94" fmla="*/ 3523171 w 6833638"/>
              <a:gd name="connsiteY94" fmla="*/ 2777066 h 3505200"/>
              <a:gd name="connsiteX95" fmla="*/ 3548571 w 6833638"/>
              <a:gd name="connsiteY95" fmla="*/ 2785533 h 3505200"/>
              <a:gd name="connsiteX96" fmla="*/ 3582438 w 6833638"/>
              <a:gd name="connsiteY96" fmla="*/ 2802466 h 3505200"/>
              <a:gd name="connsiteX97" fmla="*/ 3692505 w 6833638"/>
              <a:gd name="connsiteY97" fmla="*/ 2827866 h 3505200"/>
              <a:gd name="connsiteX98" fmla="*/ 3811038 w 6833638"/>
              <a:gd name="connsiteY98" fmla="*/ 2853266 h 3505200"/>
              <a:gd name="connsiteX99" fmla="*/ 3836438 w 6833638"/>
              <a:gd name="connsiteY99" fmla="*/ 2870200 h 3505200"/>
              <a:gd name="connsiteX100" fmla="*/ 3938038 w 6833638"/>
              <a:gd name="connsiteY100" fmla="*/ 2878666 h 3505200"/>
              <a:gd name="connsiteX101" fmla="*/ 4005771 w 6833638"/>
              <a:gd name="connsiteY101" fmla="*/ 2887133 h 3505200"/>
              <a:gd name="connsiteX102" fmla="*/ 4048105 w 6833638"/>
              <a:gd name="connsiteY102" fmla="*/ 2895600 h 3505200"/>
              <a:gd name="connsiteX103" fmla="*/ 4175105 w 6833638"/>
              <a:gd name="connsiteY103" fmla="*/ 2904066 h 3505200"/>
              <a:gd name="connsiteX104" fmla="*/ 4276705 w 6833638"/>
              <a:gd name="connsiteY104" fmla="*/ 2921000 h 3505200"/>
              <a:gd name="connsiteX105" fmla="*/ 4505305 w 6833638"/>
              <a:gd name="connsiteY105" fmla="*/ 2929466 h 3505200"/>
              <a:gd name="connsiteX106" fmla="*/ 4700038 w 6833638"/>
              <a:gd name="connsiteY106" fmla="*/ 2937933 h 3505200"/>
              <a:gd name="connsiteX107" fmla="*/ 4793171 w 6833638"/>
              <a:gd name="connsiteY107" fmla="*/ 2946400 h 3505200"/>
              <a:gd name="connsiteX108" fmla="*/ 4877838 w 6833638"/>
              <a:gd name="connsiteY108" fmla="*/ 2971800 h 3505200"/>
              <a:gd name="connsiteX109" fmla="*/ 5004838 w 6833638"/>
              <a:gd name="connsiteY109" fmla="*/ 2988733 h 3505200"/>
              <a:gd name="connsiteX110" fmla="*/ 5292705 w 6833638"/>
              <a:gd name="connsiteY110" fmla="*/ 3005666 h 3505200"/>
              <a:gd name="connsiteX111" fmla="*/ 5318105 w 6833638"/>
              <a:gd name="connsiteY111" fmla="*/ 3014133 h 3505200"/>
              <a:gd name="connsiteX112" fmla="*/ 5343505 w 6833638"/>
              <a:gd name="connsiteY112" fmla="*/ 3031066 h 3505200"/>
              <a:gd name="connsiteX113" fmla="*/ 5385838 w 6833638"/>
              <a:gd name="connsiteY113" fmla="*/ 3039533 h 3505200"/>
              <a:gd name="connsiteX114" fmla="*/ 5419705 w 6833638"/>
              <a:gd name="connsiteY114" fmla="*/ 3056466 h 3505200"/>
              <a:gd name="connsiteX115" fmla="*/ 5453571 w 6833638"/>
              <a:gd name="connsiteY115" fmla="*/ 3064933 h 3505200"/>
              <a:gd name="connsiteX116" fmla="*/ 5478971 w 6833638"/>
              <a:gd name="connsiteY116" fmla="*/ 3073400 h 3505200"/>
              <a:gd name="connsiteX117" fmla="*/ 5555171 w 6833638"/>
              <a:gd name="connsiteY117" fmla="*/ 3107266 h 3505200"/>
              <a:gd name="connsiteX118" fmla="*/ 5580571 w 6833638"/>
              <a:gd name="connsiteY118" fmla="*/ 3115733 h 3505200"/>
              <a:gd name="connsiteX119" fmla="*/ 5639838 w 6833638"/>
              <a:gd name="connsiteY119" fmla="*/ 3158066 h 3505200"/>
              <a:gd name="connsiteX120" fmla="*/ 5665238 w 6833638"/>
              <a:gd name="connsiteY120" fmla="*/ 3166533 h 3505200"/>
              <a:gd name="connsiteX121" fmla="*/ 5690638 w 6833638"/>
              <a:gd name="connsiteY121" fmla="*/ 3183466 h 3505200"/>
              <a:gd name="connsiteX122" fmla="*/ 5716038 w 6833638"/>
              <a:gd name="connsiteY122" fmla="*/ 3191933 h 3505200"/>
              <a:gd name="connsiteX123" fmla="*/ 5741438 w 6833638"/>
              <a:gd name="connsiteY123" fmla="*/ 3208866 h 3505200"/>
              <a:gd name="connsiteX124" fmla="*/ 5792238 w 6833638"/>
              <a:gd name="connsiteY124" fmla="*/ 3217333 h 3505200"/>
              <a:gd name="connsiteX125" fmla="*/ 5826105 w 6833638"/>
              <a:gd name="connsiteY125" fmla="*/ 3234266 h 3505200"/>
              <a:gd name="connsiteX126" fmla="*/ 5843038 w 6833638"/>
              <a:gd name="connsiteY126" fmla="*/ 3251200 h 3505200"/>
              <a:gd name="connsiteX127" fmla="*/ 5944638 w 6833638"/>
              <a:gd name="connsiteY127" fmla="*/ 3268133 h 3505200"/>
              <a:gd name="connsiteX128" fmla="*/ 5970038 w 6833638"/>
              <a:gd name="connsiteY128" fmla="*/ 3285066 h 3505200"/>
              <a:gd name="connsiteX129" fmla="*/ 6130905 w 6833638"/>
              <a:gd name="connsiteY129" fmla="*/ 3302000 h 3505200"/>
              <a:gd name="connsiteX130" fmla="*/ 6190171 w 6833638"/>
              <a:gd name="connsiteY130" fmla="*/ 3318933 h 3505200"/>
              <a:gd name="connsiteX131" fmla="*/ 6232505 w 6833638"/>
              <a:gd name="connsiteY131" fmla="*/ 3335866 h 3505200"/>
              <a:gd name="connsiteX132" fmla="*/ 6257905 w 6833638"/>
              <a:gd name="connsiteY132" fmla="*/ 3344333 h 3505200"/>
              <a:gd name="connsiteX133" fmla="*/ 6291771 w 6833638"/>
              <a:gd name="connsiteY133" fmla="*/ 3361266 h 3505200"/>
              <a:gd name="connsiteX134" fmla="*/ 6342571 w 6833638"/>
              <a:gd name="connsiteY134" fmla="*/ 3386666 h 3505200"/>
              <a:gd name="connsiteX135" fmla="*/ 6427238 w 6833638"/>
              <a:gd name="connsiteY135" fmla="*/ 3403600 h 3505200"/>
              <a:gd name="connsiteX136" fmla="*/ 6528838 w 6833638"/>
              <a:gd name="connsiteY136" fmla="*/ 3420533 h 3505200"/>
              <a:gd name="connsiteX137" fmla="*/ 6554238 w 6833638"/>
              <a:gd name="connsiteY137" fmla="*/ 3429000 h 3505200"/>
              <a:gd name="connsiteX138" fmla="*/ 6588105 w 6833638"/>
              <a:gd name="connsiteY138" fmla="*/ 3437466 h 3505200"/>
              <a:gd name="connsiteX139" fmla="*/ 6638905 w 6833638"/>
              <a:gd name="connsiteY139" fmla="*/ 3454400 h 3505200"/>
              <a:gd name="connsiteX140" fmla="*/ 6664305 w 6833638"/>
              <a:gd name="connsiteY140" fmla="*/ 3462866 h 3505200"/>
              <a:gd name="connsiteX141" fmla="*/ 6748971 w 6833638"/>
              <a:gd name="connsiteY141" fmla="*/ 3479800 h 3505200"/>
              <a:gd name="connsiteX142" fmla="*/ 6799771 w 6833638"/>
              <a:gd name="connsiteY142" fmla="*/ 3496733 h 3505200"/>
              <a:gd name="connsiteX143" fmla="*/ 6825171 w 6833638"/>
              <a:gd name="connsiteY143" fmla="*/ 3505200 h 3505200"/>
              <a:gd name="connsiteX144" fmla="*/ 6833638 w 6833638"/>
              <a:gd name="connsiteY144" fmla="*/ 3471333 h 3505200"/>
              <a:gd name="connsiteX145" fmla="*/ 6825171 w 6833638"/>
              <a:gd name="connsiteY145" fmla="*/ 3437466 h 3505200"/>
              <a:gd name="connsiteX146" fmla="*/ 6816705 w 6833638"/>
              <a:gd name="connsiteY146" fmla="*/ 3412066 h 3505200"/>
              <a:gd name="connsiteX147" fmla="*/ 6774371 w 6833638"/>
              <a:gd name="connsiteY147" fmla="*/ 3361266 h 3505200"/>
              <a:gd name="connsiteX148" fmla="*/ 6748971 w 6833638"/>
              <a:gd name="connsiteY148" fmla="*/ 3276600 h 3505200"/>
              <a:gd name="connsiteX149" fmla="*/ 6723571 w 6833638"/>
              <a:gd name="connsiteY149" fmla="*/ 3107266 h 3505200"/>
              <a:gd name="connsiteX150" fmla="*/ 6715105 w 6833638"/>
              <a:gd name="connsiteY150" fmla="*/ 3039533 h 3505200"/>
              <a:gd name="connsiteX151" fmla="*/ 6401838 w 6833638"/>
              <a:gd name="connsiteY151" fmla="*/ 3014133 h 3505200"/>
              <a:gd name="connsiteX152" fmla="*/ 6351038 w 6833638"/>
              <a:gd name="connsiteY152" fmla="*/ 3005666 h 3505200"/>
              <a:gd name="connsiteX153" fmla="*/ 6283305 w 6833638"/>
              <a:gd name="connsiteY153" fmla="*/ 2988733 h 3505200"/>
              <a:gd name="connsiteX154" fmla="*/ 6181705 w 6833638"/>
              <a:gd name="connsiteY154" fmla="*/ 2980266 h 3505200"/>
              <a:gd name="connsiteX155" fmla="*/ 6139371 w 6833638"/>
              <a:gd name="connsiteY155" fmla="*/ 2971800 h 3505200"/>
              <a:gd name="connsiteX156" fmla="*/ 6063171 w 6833638"/>
              <a:gd name="connsiteY156" fmla="*/ 2963333 h 3505200"/>
              <a:gd name="connsiteX157" fmla="*/ 6029305 w 6833638"/>
              <a:gd name="connsiteY157" fmla="*/ 2946400 h 3505200"/>
              <a:gd name="connsiteX158" fmla="*/ 5978505 w 6833638"/>
              <a:gd name="connsiteY158" fmla="*/ 2937933 h 3505200"/>
              <a:gd name="connsiteX159" fmla="*/ 5919238 w 6833638"/>
              <a:gd name="connsiteY159" fmla="*/ 2912533 h 3505200"/>
              <a:gd name="connsiteX160" fmla="*/ 5775305 w 6833638"/>
              <a:gd name="connsiteY160" fmla="*/ 2887133 h 3505200"/>
              <a:gd name="connsiteX161" fmla="*/ 5699105 w 6833638"/>
              <a:gd name="connsiteY161" fmla="*/ 2861733 h 3505200"/>
              <a:gd name="connsiteX162" fmla="*/ 5673705 w 6833638"/>
              <a:gd name="connsiteY162" fmla="*/ 2853266 h 3505200"/>
              <a:gd name="connsiteX163" fmla="*/ 5648305 w 6833638"/>
              <a:gd name="connsiteY163" fmla="*/ 2844800 h 3505200"/>
              <a:gd name="connsiteX164" fmla="*/ 5580571 w 6833638"/>
              <a:gd name="connsiteY164" fmla="*/ 2810933 h 3505200"/>
              <a:gd name="connsiteX165" fmla="*/ 5538238 w 6833638"/>
              <a:gd name="connsiteY165" fmla="*/ 2794000 h 3505200"/>
              <a:gd name="connsiteX166" fmla="*/ 5478971 w 6833638"/>
              <a:gd name="connsiteY166" fmla="*/ 2760133 h 3505200"/>
              <a:gd name="connsiteX167" fmla="*/ 5428171 w 6833638"/>
              <a:gd name="connsiteY167" fmla="*/ 2743200 h 3505200"/>
              <a:gd name="connsiteX168" fmla="*/ 5402771 w 6833638"/>
              <a:gd name="connsiteY168" fmla="*/ 2726266 h 3505200"/>
              <a:gd name="connsiteX169" fmla="*/ 5360438 w 6833638"/>
              <a:gd name="connsiteY169" fmla="*/ 2709333 h 3505200"/>
              <a:gd name="connsiteX170" fmla="*/ 5335038 w 6833638"/>
              <a:gd name="connsiteY170" fmla="*/ 2700866 h 3505200"/>
              <a:gd name="connsiteX171" fmla="*/ 5309638 w 6833638"/>
              <a:gd name="connsiteY171" fmla="*/ 2683933 h 3505200"/>
              <a:gd name="connsiteX172" fmla="*/ 5224971 w 6833638"/>
              <a:gd name="connsiteY172" fmla="*/ 2667000 h 3505200"/>
              <a:gd name="connsiteX173" fmla="*/ 5165705 w 6833638"/>
              <a:gd name="connsiteY173" fmla="*/ 2650066 h 3505200"/>
              <a:gd name="connsiteX174" fmla="*/ 5114905 w 6833638"/>
              <a:gd name="connsiteY174" fmla="*/ 2641600 h 3505200"/>
              <a:gd name="connsiteX175" fmla="*/ 5081038 w 6833638"/>
              <a:gd name="connsiteY175" fmla="*/ 2633133 h 3505200"/>
              <a:gd name="connsiteX176" fmla="*/ 5038705 w 6833638"/>
              <a:gd name="connsiteY176" fmla="*/ 2624666 h 3505200"/>
              <a:gd name="connsiteX177" fmla="*/ 5013305 w 6833638"/>
              <a:gd name="connsiteY177" fmla="*/ 2607733 h 3505200"/>
              <a:gd name="connsiteX178" fmla="*/ 4920171 w 6833638"/>
              <a:gd name="connsiteY178" fmla="*/ 2590800 h 3505200"/>
              <a:gd name="connsiteX179" fmla="*/ 4852438 w 6833638"/>
              <a:gd name="connsiteY179" fmla="*/ 2582333 h 3505200"/>
              <a:gd name="connsiteX180" fmla="*/ 4801638 w 6833638"/>
              <a:gd name="connsiteY180" fmla="*/ 2573866 h 3505200"/>
              <a:gd name="connsiteX181" fmla="*/ 4725438 w 6833638"/>
              <a:gd name="connsiteY181" fmla="*/ 2565400 h 3505200"/>
              <a:gd name="connsiteX182" fmla="*/ 4632305 w 6833638"/>
              <a:gd name="connsiteY182" fmla="*/ 2540000 h 3505200"/>
              <a:gd name="connsiteX183" fmla="*/ 4598438 w 6833638"/>
              <a:gd name="connsiteY183" fmla="*/ 2531533 h 3505200"/>
              <a:gd name="connsiteX184" fmla="*/ 4556105 w 6833638"/>
              <a:gd name="connsiteY184" fmla="*/ 2523066 h 3505200"/>
              <a:gd name="connsiteX185" fmla="*/ 4505305 w 6833638"/>
              <a:gd name="connsiteY185" fmla="*/ 2506133 h 3505200"/>
              <a:gd name="connsiteX186" fmla="*/ 4429105 w 6833638"/>
              <a:gd name="connsiteY186" fmla="*/ 2497666 h 3505200"/>
              <a:gd name="connsiteX187" fmla="*/ 4403705 w 6833638"/>
              <a:gd name="connsiteY187" fmla="*/ 2480733 h 3505200"/>
              <a:gd name="connsiteX188" fmla="*/ 4310571 w 6833638"/>
              <a:gd name="connsiteY188" fmla="*/ 2446866 h 3505200"/>
              <a:gd name="connsiteX189" fmla="*/ 4268238 w 6833638"/>
              <a:gd name="connsiteY189" fmla="*/ 2429933 h 3505200"/>
              <a:gd name="connsiteX190" fmla="*/ 4234371 w 6833638"/>
              <a:gd name="connsiteY190" fmla="*/ 2413000 h 3505200"/>
              <a:gd name="connsiteX191" fmla="*/ 4192038 w 6833638"/>
              <a:gd name="connsiteY191" fmla="*/ 2396066 h 3505200"/>
              <a:gd name="connsiteX192" fmla="*/ 4166638 w 6833638"/>
              <a:gd name="connsiteY192" fmla="*/ 2379133 h 3505200"/>
              <a:gd name="connsiteX193" fmla="*/ 4098905 w 6833638"/>
              <a:gd name="connsiteY193" fmla="*/ 2370666 h 3505200"/>
              <a:gd name="connsiteX194" fmla="*/ 4022705 w 6833638"/>
              <a:gd name="connsiteY194" fmla="*/ 2336800 h 3505200"/>
              <a:gd name="connsiteX195" fmla="*/ 3997305 w 6833638"/>
              <a:gd name="connsiteY195" fmla="*/ 2328333 h 3505200"/>
              <a:gd name="connsiteX196" fmla="*/ 3971905 w 6833638"/>
              <a:gd name="connsiteY196" fmla="*/ 2319866 h 3505200"/>
              <a:gd name="connsiteX197" fmla="*/ 3861838 w 6833638"/>
              <a:gd name="connsiteY197" fmla="*/ 2286000 h 3505200"/>
              <a:gd name="connsiteX198" fmla="*/ 3819505 w 6833638"/>
              <a:gd name="connsiteY198" fmla="*/ 2269066 h 3505200"/>
              <a:gd name="connsiteX199" fmla="*/ 3751771 w 6833638"/>
              <a:gd name="connsiteY199" fmla="*/ 2235200 h 3505200"/>
              <a:gd name="connsiteX200" fmla="*/ 3700971 w 6833638"/>
              <a:gd name="connsiteY200" fmla="*/ 2226733 h 3505200"/>
              <a:gd name="connsiteX201" fmla="*/ 3650171 w 6833638"/>
              <a:gd name="connsiteY201" fmla="*/ 2192866 h 3505200"/>
              <a:gd name="connsiteX202" fmla="*/ 3599371 w 6833638"/>
              <a:gd name="connsiteY202" fmla="*/ 2175933 h 3505200"/>
              <a:gd name="connsiteX203" fmla="*/ 3557038 w 6833638"/>
              <a:gd name="connsiteY203" fmla="*/ 2159000 h 3505200"/>
              <a:gd name="connsiteX204" fmla="*/ 3438505 w 6833638"/>
              <a:gd name="connsiteY204" fmla="*/ 2142066 h 3505200"/>
              <a:gd name="connsiteX205" fmla="*/ 3345371 w 6833638"/>
              <a:gd name="connsiteY205" fmla="*/ 2133600 h 3505200"/>
              <a:gd name="connsiteX206" fmla="*/ 3269171 w 6833638"/>
              <a:gd name="connsiteY206" fmla="*/ 2108200 h 3505200"/>
              <a:gd name="connsiteX207" fmla="*/ 3226838 w 6833638"/>
              <a:gd name="connsiteY207" fmla="*/ 2099733 h 3505200"/>
              <a:gd name="connsiteX208" fmla="*/ 3192971 w 6833638"/>
              <a:gd name="connsiteY208" fmla="*/ 2082800 h 3505200"/>
              <a:gd name="connsiteX209" fmla="*/ 3150638 w 6833638"/>
              <a:gd name="connsiteY209" fmla="*/ 2074333 h 3505200"/>
              <a:gd name="connsiteX210" fmla="*/ 3074438 w 6833638"/>
              <a:gd name="connsiteY210" fmla="*/ 2057400 h 3505200"/>
              <a:gd name="connsiteX211" fmla="*/ 2947438 w 6833638"/>
              <a:gd name="connsiteY211" fmla="*/ 2032000 h 3505200"/>
              <a:gd name="connsiteX212" fmla="*/ 2879705 w 6833638"/>
              <a:gd name="connsiteY212" fmla="*/ 2006600 h 3505200"/>
              <a:gd name="connsiteX213" fmla="*/ 2837371 w 6833638"/>
              <a:gd name="connsiteY213" fmla="*/ 1989666 h 3505200"/>
              <a:gd name="connsiteX214" fmla="*/ 2761171 w 6833638"/>
              <a:gd name="connsiteY214" fmla="*/ 1972733 h 3505200"/>
              <a:gd name="connsiteX215" fmla="*/ 2684971 w 6833638"/>
              <a:gd name="connsiteY215" fmla="*/ 1947333 h 3505200"/>
              <a:gd name="connsiteX216" fmla="*/ 2651105 w 6833638"/>
              <a:gd name="connsiteY216" fmla="*/ 1930400 h 3505200"/>
              <a:gd name="connsiteX217" fmla="*/ 2583371 w 6833638"/>
              <a:gd name="connsiteY217" fmla="*/ 1896533 h 3505200"/>
              <a:gd name="connsiteX218" fmla="*/ 2498705 w 6833638"/>
              <a:gd name="connsiteY218" fmla="*/ 1879600 h 3505200"/>
              <a:gd name="connsiteX219" fmla="*/ 2473305 w 6833638"/>
              <a:gd name="connsiteY219" fmla="*/ 1871133 h 3505200"/>
              <a:gd name="connsiteX220" fmla="*/ 2363238 w 6833638"/>
              <a:gd name="connsiteY220" fmla="*/ 1845733 h 3505200"/>
              <a:gd name="connsiteX221" fmla="*/ 2270105 w 6833638"/>
              <a:gd name="connsiteY221" fmla="*/ 1837266 h 3505200"/>
              <a:gd name="connsiteX222" fmla="*/ 2058438 w 6833638"/>
              <a:gd name="connsiteY222" fmla="*/ 1811866 h 3505200"/>
              <a:gd name="connsiteX223" fmla="*/ 2007638 w 6833638"/>
              <a:gd name="connsiteY223" fmla="*/ 1794933 h 3505200"/>
              <a:gd name="connsiteX224" fmla="*/ 1948371 w 6833638"/>
              <a:gd name="connsiteY224" fmla="*/ 1786466 h 3505200"/>
              <a:gd name="connsiteX225" fmla="*/ 1906038 w 6833638"/>
              <a:gd name="connsiteY225" fmla="*/ 1778000 h 3505200"/>
              <a:gd name="connsiteX226" fmla="*/ 1863705 w 6833638"/>
              <a:gd name="connsiteY226" fmla="*/ 1761066 h 3505200"/>
              <a:gd name="connsiteX227" fmla="*/ 1829838 w 6833638"/>
              <a:gd name="connsiteY227" fmla="*/ 1752600 h 3505200"/>
              <a:gd name="connsiteX228" fmla="*/ 1872171 w 6833638"/>
              <a:gd name="connsiteY228" fmla="*/ 1744133 h 3505200"/>
              <a:gd name="connsiteX229" fmla="*/ 1922971 w 6833638"/>
              <a:gd name="connsiteY229" fmla="*/ 1735666 h 3505200"/>
              <a:gd name="connsiteX230" fmla="*/ 1948371 w 6833638"/>
              <a:gd name="connsiteY230" fmla="*/ 1718733 h 3505200"/>
              <a:gd name="connsiteX231" fmla="*/ 2016105 w 6833638"/>
              <a:gd name="connsiteY231" fmla="*/ 1710266 h 3505200"/>
              <a:gd name="connsiteX232" fmla="*/ 2075371 w 6833638"/>
              <a:gd name="connsiteY232" fmla="*/ 1701800 h 3505200"/>
              <a:gd name="connsiteX233" fmla="*/ 2100771 w 6833638"/>
              <a:gd name="connsiteY233" fmla="*/ 1693333 h 3505200"/>
              <a:gd name="connsiteX234" fmla="*/ 2227771 w 6833638"/>
              <a:gd name="connsiteY234" fmla="*/ 1676400 h 3505200"/>
              <a:gd name="connsiteX235" fmla="*/ 2261638 w 6833638"/>
              <a:gd name="connsiteY235" fmla="*/ 1667933 h 3505200"/>
              <a:gd name="connsiteX236" fmla="*/ 2337838 w 6833638"/>
              <a:gd name="connsiteY236" fmla="*/ 1659466 h 3505200"/>
              <a:gd name="connsiteX237" fmla="*/ 2371705 w 6833638"/>
              <a:gd name="connsiteY237" fmla="*/ 1642533 h 3505200"/>
              <a:gd name="connsiteX238" fmla="*/ 2397105 w 6833638"/>
              <a:gd name="connsiteY238" fmla="*/ 1634066 h 3505200"/>
              <a:gd name="connsiteX239" fmla="*/ 2524105 w 6833638"/>
              <a:gd name="connsiteY239" fmla="*/ 1617133 h 3505200"/>
              <a:gd name="connsiteX240" fmla="*/ 2566438 w 6833638"/>
              <a:gd name="connsiteY240" fmla="*/ 1608666 h 3505200"/>
              <a:gd name="connsiteX241" fmla="*/ 2591838 w 6833638"/>
              <a:gd name="connsiteY241" fmla="*/ 1591733 h 3505200"/>
              <a:gd name="connsiteX242" fmla="*/ 2735771 w 6833638"/>
              <a:gd name="connsiteY242" fmla="*/ 1583266 h 3505200"/>
              <a:gd name="connsiteX243" fmla="*/ 2803505 w 6833638"/>
              <a:gd name="connsiteY243" fmla="*/ 1574800 h 3505200"/>
              <a:gd name="connsiteX244" fmla="*/ 2828905 w 6833638"/>
              <a:gd name="connsiteY244" fmla="*/ 1566333 h 3505200"/>
              <a:gd name="connsiteX245" fmla="*/ 2862771 w 6833638"/>
              <a:gd name="connsiteY245" fmla="*/ 1557866 h 3505200"/>
              <a:gd name="connsiteX246" fmla="*/ 2905105 w 6833638"/>
              <a:gd name="connsiteY246" fmla="*/ 1540933 h 3505200"/>
              <a:gd name="connsiteX247" fmla="*/ 2981305 w 6833638"/>
              <a:gd name="connsiteY247" fmla="*/ 1524000 h 3505200"/>
              <a:gd name="connsiteX248" fmla="*/ 3015171 w 6833638"/>
              <a:gd name="connsiteY248" fmla="*/ 1507066 h 3505200"/>
              <a:gd name="connsiteX249" fmla="*/ 3074438 w 6833638"/>
              <a:gd name="connsiteY249" fmla="*/ 1490133 h 3505200"/>
              <a:gd name="connsiteX250" fmla="*/ 3150638 w 6833638"/>
              <a:gd name="connsiteY250" fmla="*/ 1464733 h 3505200"/>
              <a:gd name="connsiteX251" fmla="*/ 3176038 w 6833638"/>
              <a:gd name="connsiteY251" fmla="*/ 1456266 h 3505200"/>
              <a:gd name="connsiteX252" fmla="*/ 3201438 w 6833638"/>
              <a:gd name="connsiteY252" fmla="*/ 1447800 h 3505200"/>
              <a:gd name="connsiteX253" fmla="*/ 3269171 w 6833638"/>
              <a:gd name="connsiteY253" fmla="*/ 1422400 h 3505200"/>
              <a:gd name="connsiteX254" fmla="*/ 3319971 w 6833638"/>
              <a:gd name="connsiteY254" fmla="*/ 1405466 h 3505200"/>
              <a:gd name="connsiteX255" fmla="*/ 3353838 w 6833638"/>
              <a:gd name="connsiteY255" fmla="*/ 1388533 h 3505200"/>
              <a:gd name="connsiteX256" fmla="*/ 3396171 w 6833638"/>
              <a:gd name="connsiteY256" fmla="*/ 1371600 h 3505200"/>
              <a:gd name="connsiteX257" fmla="*/ 3430038 w 6833638"/>
              <a:gd name="connsiteY257" fmla="*/ 1354666 h 3505200"/>
              <a:gd name="connsiteX258" fmla="*/ 3472371 w 6833638"/>
              <a:gd name="connsiteY258" fmla="*/ 1346200 h 3505200"/>
              <a:gd name="connsiteX259" fmla="*/ 3489305 w 6833638"/>
              <a:gd name="connsiteY259" fmla="*/ 1329266 h 3505200"/>
              <a:gd name="connsiteX260" fmla="*/ 3540105 w 6833638"/>
              <a:gd name="connsiteY260" fmla="*/ 1312333 h 3505200"/>
              <a:gd name="connsiteX261" fmla="*/ 3633238 w 6833638"/>
              <a:gd name="connsiteY261" fmla="*/ 1286933 h 3505200"/>
              <a:gd name="connsiteX262" fmla="*/ 3675571 w 6833638"/>
              <a:gd name="connsiteY262" fmla="*/ 1270000 h 3505200"/>
              <a:gd name="connsiteX263" fmla="*/ 3726371 w 6833638"/>
              <a:gd name="connsiteY263" fmla="*/ 1253066 h 3505200"/>
              <a:gd name="connsiteX264" fmla="*/ 3751771 w 6833638"/>
              <a:gd name="connsiteY264" fmla="*/ 1244600 h 3505200"/>
              <a:gd name="connsiteX265" fmla="*/ 3811038 w 6833638"/>
              <a:gd name="connsiteY265" fmla="*/ 1219200 h 3505200"/>
              <a:gd name="connsiteX266" fmla="*/ 3861838 w 6833638"/>
              <a:gd name="connsiteY266" fmla="*/ 1210733 h 3505200"/>
              <a:gd name="connsiteX267" fmla="*/ 3971905 w 6833638"/>
              <a:gd name="connsiteY267" fmla="*/ 1168400 h 3505200"/>
              <a:gd name="connsiteX268" fmla="*/ 4098905 w 6833638"/>
              <a:gd name="connsiteY268" fmla="*/ 1151466 h 3505200"/>
              <a:gd name="connsiteX269" fmla="*/ 4192038 w 6833638"/>
              <a:gd name="connsiteY269" fmla="*/ 1126066 h 3505200"/>
              <a:gd name="connsiteX270" fmla="*/ 4386771 w 6833638"/>
              <a:gd name="connsiteY270" fmla="*/ 1109133 h 3505200"/>
              <a:gd name="connsiteX271" fmla="*/ 4505305 w 6833638"/>
              <a:gd name="connsiteY271" fmla="*/ 1075266 h 3505200"/>
              <a:gd name="connsiteX272" fmla="*/ 4589971 w 6833638"/>
              <a:gd name="connsiteY272" fmla="*/ 1066800 h 3505200"/>
              <a:gd name="connsiteX273" fmla="*/ 4674638 w 6833638"/>
              <a:gd name="connsiteY273" fmla="*/ 1041400 h 3505200"/>
              <a:gd name="connsiteX274" fmla="*/ 4801638 w 6833638"/>
              <a:gd name="connsiteY274" fmla="*/ 1016000 h 3505200"/>
              <a:gd name="connsiteX275" fmla="*/ 4894771 w 6833638"/>
              <a:gd name="connsiteY275" fmla="*/ 1007533 h 3505200"/>
              <a:gd name="connsiteX276" fmla="*/ 4970971 w 6833638"/>
              <a:gd name="connsiteY276" fmla="*/ 990600 h 3505200"/>
              <a:gd name="connsiteX277" fmla="*/ 5081038 w 6833638"/>
              <a:gd name="connsiteY277" fmla="*/ 973666 h 3505200"/>
              <a:gd name="connsiteX278" fmla="*/ 5114905 w 6833638"/>
              <a:gd name="connsiteY278" fmla="*/ 965200 h 3505200"/>
              <a:gd name="connsiteX279" fmla="*/ 5233438 w 6833638"/>
              <a:gd name="connsiteY279" fmla="*/ 939800 h 3505200"/>
              <a:gd name="connsiteX280" fmla="*/ 5292705 w 6833638"/>
              <a:gd name="connsiteY280" fmla="*/ 914400 h 3505200"/>
              <a:gd name="connsiteX281" fmla="*/ 5335038 w 6833638"/>
              <a:gd name="connsiteY281" fmla="*/ 897466 h 3505200"/>
              <a:gd name="connsiteX282" fmla="*/ 5368905 w 6833638"/>
              <a:gd name="connsiteY282" fmla="*/ 889000 h 3505200"/>
              <a:gd name="connsiteX283" fmla="*/ 5419705 w 6833638"/>
              <a:gd name="connsiteY283" fmla="*/ 863600 h 3505200"/>
              <a:gd name="connsiteX284" fmla="*/ 5453571 w 6833638"/>
              <a:gd name="connsiteY284" fmla="*/ 855133 h 3505200"/>
              <a:gd name="connsiteX285" fmla="*/ 5529771 w 6833638"/>
              <a:gd name="connsiteY285" fmla="*/ 838200 h 3505200"/>
              <a:gd name="connsiteX286" fmla="*/ 5555171 w 6833638"/>
              <a:gd name="connsiteY286" fmla="*/ 829733 h 3505200"/>
              <a:gd name="connsiteX287" fmla="*/ 5589038 w 6833638"/>
              <a:gd name="connsiteY287" fmla="*/ 821266 h 3505200"/>
              <a:gd name="connsiteX288" fmla="*/ 5622905 w 6833638"/>
              <a:gd name="connsiteY288" fmla="*/ 795866 h 3505200"/>
              <a:gd name="connsiteX289" fmla="*/ 5758371 w 6833638"/>
              <a:gd name="connsiteY289" fmla="*/ 787400 h 3505200"/>
              <a:gd name="connsiteX290" fmla="*/ 5834571 w 6833638"/>
              <a:gd name="connsiteY290" fmla="*/ 778933 h 3505200"/>
              <a:gd name="connsiteX291" fmla="*/ 5919238 w 6833638"/>
              <a:gd name="connsiteY291" fmla="*/ 770466 h 3505200"/>
              <a:gd name="connsiteX292" fmla="*/ 5970038 w 6833638"/>
              <a:gd name="connsiteY292" fmla="*/ 762000 h 3505200"/>
              <a:gd name="connsiteX293" fmla="*/ 6029305 w 6833638"/>
              <a:gd name="connsiteY293" fmla="*/ 753533 h 3505200"/>
              <a:gd name="connsiteX294" fmla="*/ 6071638 w 6833638"/>
              <a:gd name="connsiteY294" fmla="*/ 745066 h 3505200"/>
              <a:gd name="connsiteX295" fmla="*/ 6139371 w 6833638"/>
              <a:gd name="connsiteY295" fmla="*/ 736600 h 3505200"/>
              <a:gd name="connsiteX296" fmla="*/ 6207105 w 6833638"/>
              <a:gd name="connsiteY296" fmla="*/ 719666 h 3505200"/>
              <a:gd name="connsiteX297" fmla="*/ 6283305 w 6833638"/>
              <a:gd name="connsiteY297" fmla="*/ 711200 h 3505200"/>
              <a:gd name="connsiteX298" fmla="*/ 6308705 w 6833638"/>
              <a:gd name="connsiteY298" fmla="*/ 694266 h 3505200"/>
              <a:gd name="connsiteX299" fmla="*/ 6393371 w 6833638"/>
              <a:gd name="connsiteY299" fmla="*/ 677333 h 3505200"/>
              <a:gd name="connsiteX300" fmla="*/ 6427238 w 6833638"/>
              <a:gd name="connsiteY300" fmla="*/ 668866 h 3505200"/>
              <a:gd name="connsiteX301" fmla="*/ 6486505 w 6833638"/>
              <a:gd name="connsiteY301" fmla="*/ 643466 h 3505200"/>
              <a:gd name="connsiteX302" fmla="*/ 6511905 w 6833638"/>
              <a:gd name="connsiteY302" fmla="*/ 626533 h 3505200"/>
              <a:gd name="connsiteX303" fmla="*/ 6596571 w 6833638"/>
              <a:gd name="connsiteY303" fmla="*/ 601133 h 3505200"/>
              <a:gd name="connsiteX304" fmla="*/ 6647371 w 6833638"/>
              <a:gd name="connsiteY304" fmla="*/ 575733 h 3505200"/>
              <a:gd name="connsiteX305" fmla="*/ 6672771 w 6833638"/>
              <a:gd name="connsiteY305" fmla="*/ 558800 h 3505200"/>
              <a:gd name="connsiteX306" fmla="*/ 6748971 w 6833638"/>
              <a:gd name="connsiteY306" fmla="*/ 533400 h 3505200"/>
              <a:gd name="connsiteX307" fmla="*/ 6774371 w 6833638"/>
              <a:gd name="connsiteY307" fmla="*/ 524933 h 3505200"/>
              <a:gd name="connsiteX308" fmla="*/ 6816705 w 6833638"/>
              <a:gd name="connsiteY308" fmla="*/ 491066 h 3505200"/>
              <a:gd name="connsiteX309" fmla="*/ 6808238 w 6833638"/>
              <a:gd name="connsiteY309" fmla="*/ 372533 h 3505200"/>
              <a:gd name="connsiteX310" fmla="*/ 6799771 w 6833638"/>
              <a:gd name="connsiteY310" fmla="*/ 76200 h 3505200"/>
              <a:gd name="connsiteX311" fmla="*/ 6782838 w 6833638"/>
              <a:gd name="connsiteY311" fmla="*/ 0 h 3505200"/>
              <a:gd name="connsiteX312" fmla="*/ 6757438 w 6833638"/>
              <a:gd name="connsiteY312" fmla="*/ 8466 h 3505200"/>
              <a:gd name="connsiteX313" fmla="*/ 6748971 w 6833638"/>
              <a:gd name="connsiteY313" fmla="*/ 33866 h 3505200"/>
              <a:gd name="connsiteX314" fmla="*/ 6757438 w 6833638"/>
              <a:gd name="connsiteY314" fmla="*/ 59266 h 3505200"/>
              <a:gd name="connsiteX0" fmla="*/ 6761199 w 6837399"/>
              <a:gd name="connsiteY0" fmla="*/ 59266 h 3505200"/>
              <a:gd name="connsiteX1" fmla="*/ 6693466 w 6837399"/>
              <a:gd name="connsiteY1" fmla="*/ 84666 h 3505200"/>
              <a:gd name="connsiteX2" fmla="*/ 6583399 w 6837399"/>
              <a:gd name="connsiteY2" fmla="*/ 101600 h 3505200"/>
              <a:gd name="connsiteX3" fmla="*/ 6414066 w 6837399"/>
              <a:gd name="connsiteY3" fmla="*/ 127000 h 3505200"/>
              <a:gd name="connsiteX4" fmla="*/ 6380199 w 6837399"/>
              <a:gd name="connsiteY4" fmla="*/ 135466 h 3505200"/>
              <a:gd name="connsiteX5" fmla="*/ 6295532 w 6837399"/>
              <a:gd name="connsiteY5" fmla="*/ 152400 h 3505200"/>
              <a:gd name="connsiteX6" fmla="*/ 6244732 w 6837399"/>
              <a:gd name="connsiteY6" fmla="*/ 169333 h 3505200"/>
              <a:gd name="connsiteX7" fmla="*/ 6160066 w 6837399"/>
              <a:gd name="connsiteY7" fmla="*/ 177800 h 3505200"/>
              <a:gd name="connsiteX8" fmla="*/ 6143132 w 6837399"/>
              <a:gd name="connsiteY8" fmla="*/ 194733 h 3505200"/>
              <a:gd name="connsiteX9" fmla="*/ 6083866 w 6837399"/>
              <a:gd name="connsiteY9" fmla="*/ 211666 h 3505200"/>
              <a:gd name="connsiteX10" fmla="*/ 5982266 w 6837399"/>
              <a:gd name="connsiteY10" fmla="*/ 237066 h 3505200"/>
              <a:gd name="connsiteX11" fmla="*/ 5897599 w 6837399"/>
              <a:gd name="connsiteY11" fmla="*/ 262466 h 3505200"/>
              <a:gd name="connsiteX12" fmla="*/ 5872199 w 6837399"/>
              <a:gd name="connsiteY12" fmla="*/ 270933 h 3505200"/>
              <a:gd name="connsiteX13" fmla="*/ 5779066 w 6837399"/>
              <a:gd name="connsiteY13" fmla="*/ 287866 h 3505200"/>
              <a:gd name="connsiteX14" fmla="*/ 5745199 w 6837399"/>
              <a:gd name="connsiteY14" fmla="*/ 304800 h 3505200"/>
              <a:gd name="connsiteX15" fmla="*/ 5677466 w 6837399"/>
              <a:gd name="connsiteY15" fmla="*/ 313266 h 3505200"/>
              <a:gd name="connsiteX16" fmla="*/ 5626666 w 6837399"/>
              <a:gd name="connsiteY16" fmla="*/ 321733 h 3505200"/>
              <a:gd name="connsiteX17" fmla="*/ 5601266 w 6837399"/>
              <a:gd name="connsiteY17" fmla="*/ 338666 h 3505200"/>
              <a:gd name="connsiteX18" fmla="*/ 5533532 w 6837399"/>
              <a:gd name="connsiteY18" fmla="*/ 347133 h 3505200"/>
              <a:gd name="connsiteX19" fmla="*/ 5491199 w 6837399"/>
              <a:gd name="connsiteY19" fmla="*/ 355600 h 3505200"/>
              <a:gd name="connsiteX20" fmla="*/ 5347266 w 6837399"/>
              <a:gd name="connsiteY20" fmla="*/ 389466 h 3505200"/>
              <a:gd name="connsiteX21" fmla="*/ 5271066 w 6837399"/>
              <a:gd name="connsiteY21" fmla="*/ 397933 h 3505200"/>
              <a:gd name="connsiteX22" fmla="*/ 5237199 w 6837399"/>
              <a:gd name="connsiteY22" fmla="*/ 406400 h 3505200"/>
              <a:gd name="connsiteX23" fmla="*/ 5093266 w 6837399"/>
              <a:gd name="connsiteY23" fmla="*/ 431800 h 3505200"/>
              <a:gd name="connsiteX24" fmla="*/ 5033999 w 6837399"/>
              <a:gd name="connsiteY24" fmla="*/ 448733 h 3505200"/>
              <a:gd name="connsiteX25" fmla="*/ 5008599 w 6837399"/>
              <a:gd name="connsiteY25" fmla="*/ 457200 h 3505200"/>
              <a:gd name="connsiteX26" fmla="*/ 4940866 w 6837399"/>
              <a:gd name="connsiteY26" fmla="*/ 465666 h 3505200"/>
              <a:gd name="connsiteX27" fmla="*/ 4890066 w 6837399"/>
              <a:gd name="connsiteY27" fmla="*/ 482600 h 3505200"/>
              <a:gd name="connsiteX28" fmla="*/ 4839266 w 6837399"/>
              <a:gd name="connsiteY28" fmla="*/ 491066 h 3505200"/>
              <a:gd name="connsiteX29" fmla="*/ 4813866 w 6837399"/>
              <a:gd name="connsiteY29" fmla="*/ 508000 h 3505200"/>
              <a:gd name="connsiteX30" fmla="*/ 4669932 w 6837399"/>
              <a:gd name="connsiteY30" fmla="*/ 533400 h 3505200"/>
              <a:gd name="connsiteX31" fmla="*/ 4593732 w 6837399"/>
              <a:gd name="connsiteY31" fmla="*/ 567266 h 3505200"/>
              <a:gd name="connsiteX32" fmla="*/ 4568332 w 6837399"/>
              <a:gd name="connsiteY32" fmla="*/ 575733 h 3505200"/>
              <a:gd name="connsiteX33" fmla="*/ 4542932 w 6837399"/>
              <a:gd name="connsiteY33" fmla="*/ 584200 h 3505200"/>
              <a:gd name="connsiteX34" fmla="*/ 4492132 w 6837399"/>
              <a:gd name="connsiteY34" fmla="*/ 592666 h 3505200"/>
              <a:gd name="connsiteX35" fmla="*/ 4466732 w 6837399"/>
              <a:gd name="connsiteY35" fmla="*/ 601133 h 3505200"/>
              <a:gd name="connsiteX36" fmla="*/ 4424399 w 6837399"/>
              <a:gd name="connsiteY36" fmla="*/ 618066 h 3505200"/>
              <a:gd name="connsiteX37" fmla="*/ 4348199 w 6837399"/>
              <a:gd name="connsiteY37" fmla="*/ 626533 h 3505200"/>
              <a:gd name="connsiteX38" fmla="*/ 4280466 w 6837399"/>
              <a:gd name="connsiteY38" fmla="*/ 643466 h 3505200"/>
              <a:gd name="connsiteX39" fmla="*/ 4221199 w 6837399"/>
              <a:gd name="connsiteY39" fmla="*/ 651933 h 3505200"/>
              <a:gd name="connsiteX40" fmla="*/ 4026466 w 6837399"/>
              <a:gd name="connsiteY40" fmla="*/ 685800 h 3505200"/>
              <a:gd name="connsiteX41" fmla="*/ 3916399 w 6837399"/>
              <a:gd name="connsiteY41" fmla="*/ 719666 h 3505200"/>
              <a:gd name="connsiteX42" fmla="*/ 3738599 w 6837399"/>
              <a:gd name="connsiteY42" fmla="*/ 736600 h 3505200"/>
              <a:gd name="connsiteX43" fmla="*/ 3662399 w 6837399"/>
              <a:gd name="connsiteY43" fmla="*/ 745066 h 3505200"/>
              <a:gd name="connsiteX44" fmla="*/ 258799 w 6837399"/>
              <a:gd name="connsiteY44" fmla="*/ 1769533 h 3505200"/>
              <a:gd name="connsiteX45" fmla="*/ 233399 w 6837399"/>
              <a:gd name="connsiteY45" fmla="*/ 1778000 h 3505200"/>
              <a:gd name="connsiteX46" fmla="*/ 284199 w 6837399"/>
              <a:gd name="connsiteY46" fmla="*/ 1786466 h 3505200"/>
              <a:gd name="connsiteX47" fmla="*/ 318066 w 6837399"/>
              <a:gd name="connsiteY47" fmla="*/ 1803400 h 3505200"/>
              <a:gd name="connsiteX48" fmla="*/ 453532 w 6837399"/>
              <a:gd name="connsiteY48" fmla="*/ 1811866 h 3505200"/>
              <a:gd name="connsiteX49" fmla="*/ 605932 w 6837399"/>
              <a:gd name="connsiteY49" fmla="*/ 1854200 h 3505200"/>
              <a:gd name="connsiteX50" fmla="*/ 690599 w 6837399"/>
              <a:gd name="connsiteY50" fmla="*/ 1871133 h 3505200"/>
              <a:gd name="connsiteX51" fmla="*/ 885332 w 6837399"/>
              <a:gd name="connsiteY51" fmla="*/ 1888066 h 3505200"/>
              <a:gd name="connsiteX52" fmla="*/ 936132 w 6837399"/>
              <a:gd name="connsiteY52" fmla="*/ 1896533 h 3505200"/>
              <a:gd name="connsiteX53" fmla="*/ 969999 w 6837399"/>
              <a:gd name="connsiteY53" fmla="*/ 1905000 h 3505200"/>
              <a:gd name="connsiteX54" fmla="*/ 1088532 w 6837399"/>
              <a:gd name="connsiteY54" fmla="*/ 1913466 h 3505200"/>
              <a:gd name="connsiteX55" fmla="*/ 1359466 w 6837399"/>
              <a:gd name="connsiteY55" fmla="*/ 1938866 h 3505200"/>
              <a:gd name="connsiteX56" fmla="*/ 1393332 w 6837399"/>
              <a:gd name="connsiteY56" fmla="*/ 1947333 h 3505200"/>
              <a:gd name="connsiteX57" fmla="*/ 1435666 w 6837399"/>
              <a:gd name="connsiteY57" fmla="*/ 1955800 h 3505200"/>
              <a:gd name="connsiteX58" fmla="*/ 1520332 w 6837399"/>
              <a:gd name="connsiteY58" fmla="*/ 1981200 h 3505200"/>
              <a:gd name="connsiteX59" fmla="*/ 1579599 w 6837399"/>
              <a:gd name="connsiteY59" fmla="*/ 1989666 h 3505200"/>
              <a:gd name="connsiteX60" fmla="*/ 1638866 w 6837399"/>
              <a:gd name="connsiteY60" fmla="*/ 2006600 h 3505200"/>
              <a:gd name="connsiteX61" fmla="*/ 1681199 w 6837399"/>
              <a:gd name="connsiteY61" fmla="*/ 2015066 h 3505200"/>
              <a:gd name="connsiteX62" fmla="*/ 1706599 w 6837399"/>
              <a:gd name="connsiteY62" fmla="*/ 2023533 h 3505200"/>
              <a:gd name="connsiteX63" fmla="*/ 1740466 w 6837399"/>
              <a:gd name="connsiteY63" fmla="*/ 2032000 h 3505200"/>
              <a:gd name="connsiteX64" fmla="*/ 1816666 w 6837399"/>
              <a:gd name="connsiteY64" fmla="*/ 2091266 h 3505200"/>
              <a:gd name="connsiteX65" fmla="*/ 1816666 w 6837399"/>
              <a:gd name="connsiteY65" fmla="*/ 2091266 h 3505200"/>
              <a:gd name="connsiteX66" fmla="*/ 1884399 w 6837399"/>
              <a:gd name="connsiteY66" fmla="*/ 2142066 h 3505200"/>
              <a:gd name="connsiteX67" fmla="*/ 1909799 w 6837399"/>
              <a:gd name="connsiteY67" fmla="*/ 2150533 h 3505200"/>
              <a:gd name="connsiteX68" fmla="*/ 2002932 w 6837399"/>
              <a:gd name="connsiteY68" fmla="*/ 2201333 h 3505200"/>
              <a:gd name="connsiteX69" fmla="*/ 2070666 w 6837399"/>
              <a:gd name="connsiteY69" fmla="*/ 2243666 h 3505200"/>
              <a:gd name="connsiteX70" fmla="*/ 2121466 w 6837399"/>
              <a:gd name="connsiteY70" fmla="*/ 2269066 h 3505200"/>
              <a:gd name="connsiteX71" fmla="*/ 2206132 w 6837399"/>
              <a:gd name="connsiteY71" fmla="*/ 2294466 h 3505200"/>
              <a:gd name="connsiteX72" fmla="*/ 2239999 w 6837399"/>
              <a:gd name="connsiteY72" fmla="*/ 2311400 h 3505200"/>
              <a:gd name="connsiteX73" fmla="*/ 2350066 w 6837399"/>
              <a:gd name="connsiteY73" fmla="*/ 2336800 h 3505200"/>
              <a:gd name="connsiteX74" fmla="*/ 2426266 w 6837399"/>
              <a:gd name="connsiteY74" fmla="*/ 2362200 h 3505200"/>
              <a:gd name="connsiteX75" fmla="*/ 2510932 w 6837399"/>
              <a:gd name="connsiteY75" fmla="*/ 2387600 h 3505200"/>
              <a:gd name="connsiteX76" fmla="*/ 2561732 w 6837399"/>
              <a:gd name="connsiteY76" fmla="*/ 2413000 h 3505200"/>
              <a:gd name="connsiteX77" fmla="*/ 2612532 w 6837399"/>
              <a:gd name="connsiteY77" fmla="*/ 2421466 h 3505200"/>
              <a:gd name="connsiteX78" fmla="*/ 2654866 w 6837399"/>
              <a:gd name="connsiteY78" fmla="*/ 2438400 h 3505200"/>
              <a:gd name="connsiteX79" fmla="*/ 2705666 w 6837399"/>
              <a:gd name="connsiteY79" fmla="*/ 2455333 h 3505200"/>
              <a:gd name="connsiteX80" fmla="*/ 2815732 w 6837399"/>
              <a:gd name="connsiteY80" fmla="*/ 2514600 h 3505200"/>
              <a:gd name="connsiteX81" fmla="*/ 2841132 w 6837399"/>
              <a:gd name="connsiteY81" fmla="*/ 2531533 h 3505200"/>
              <a:gd name="connsiteX82" fmla="*/ 2917332 w 6837399"/>
              <a:gd name="connsiteY82" fmla="*/ 2556933 h 3505200"/>
              <a:gd name="connsiteX83" fmla="*/ 3001999 w 6837399"/>
              <a:gd name="connsiteY83" fmla="*/ 2590800 h 3505200"/>
              <a:gd name="connsiteX84" fmla="*/ 3035866 w 6837399"/>
              <a:gd name="connsiteY84" fmla="*/ 2607733 h 3505200"/>
              <a:gd name="connsiteX85" fmla="*/ 3086666 w 6837399"/>
              <a:gd name="connsiteY85" fmla="*/ 2616200 h 3505200"/>
              <a:gd name="connsiteX86" fmla="*/ 3137466 w 6837399"/>
              <a:gd name="connsiteY86" fmla="*/ 2633133 h 3505200"/>
              <a:gd name="connsiteX87" fmla="*/ 3255999 w 6837399"/>
              <a:gd name="connsiteY87" fmla="*/ 2658533 h 3505200"/>
              <a:gd name="connsiteX88" fmla="*/ 3298332 w 6837399"/>
              <a:gd name="connsiteY88" fmla="*/ 2675466 h 3505200"/>
              <a:gd name="connsiteX89" fmla="*/ 3332199 w 6837399"/>
              <a:gd name="connsiteY89" fmla="*/ 2692400 h 3505200"/>
              <a:gd name="connsiteX90" fmla="*/ 3382999 w 6837399"/>
              <a:gd name="connsiteY90" fmla="*/ 2700866 h 3505200"/>
              <a:gd name="connsiteX91" fmla="*/ 3425332 w 6837399"/>
              <a:gd name="connsiteY91" fmla="*/ 2726266 h 3505200"/>
              <a:gd name="connsiteX92" fmla="*/ 3493066 w 6837399"/>
              <a:gd name="connsiteY92" fmla="*/ 2751666 h 3505200"/>
              <a:gd name="connsiteX93" fmla="*/ 3526932 w 6837399"/>
              <a:gd name="connsiteY93" fmla="*/ 2777066 h 3505200"/>
              <a:gd name="connsiteX94" fmla="*/ 3552332 w 6837399"/>
              <a:gd name="connsiteY94" fmla="*/ 2785533 h 3505200"/>
              <a:gd name="connsiteX95" fmla="*/ 3586199 w 6837399"/>
              <a:gd name="connsiteY95" fmla="*/ 2802466 h 3505200"/>
              <a:gd name="connsiteX96" fmla="*/ 3696266 w 6837399"/>
              <a:gd name="connsiteY96" fmla="*/ 2827866 h 3505200"/>
              <a:gd name="connsiteX97" fmla="*/ 3814799 w 6837399"/>
              <a:gd name="connsiteY97" fmla="*/ 2853266 h 3505200"/>
              <a:gd name="connsiteX98" fmla="*/ 3840199 w 6837399"/>
              <a:gd name="connsiteY98" fmla="*/ 2870200 h 3505200"/>
              <a:gd name="connsiteX99" fmla="*/ 3941799 w 6837399"/>
              <a:gd name="connsiteY99" fmla="*/ 2878666 h 3505200"/>
              <a:gd name="connsiteX100" fmla="*/ 4009532 w 6837399"/>
              <a:gd name="connsiteY100" fmla="*/ 2887133 h 3505200"/>
              <a:gd name="connsiteX101" fmla="*/ 4051866 w 6837399"/>
              <a:gd name="connsiteY101" fmla="*/ 2895600 h 3505200"/>
              <a:gd name="connsiteX102" fmla="*/ 4178866 w 6837399"/>
              <a:gd name="connsiteY102" fmla="*/ 2904066 h 3505200"/>
              <a:gd name="connsiteX103" fmla="*/ 4280466 w 6837399"/>
              <a:gd name="connsiteY103" fmla="*/ 2921000 h 3505200"/>
              <a:gd name="connsiteX104" fmla="*/ 4509066 w 6837399"/>
              <a:gd name="connsiteY104" fmla="*/ 2929466 h 3505200"/>
              <a:gd name="connsiteX105" fmla="*/ 4703799 w 6837399"/>
              <a:gd name="connsiteY105" fmla="*/ 2937933 h 3505200"/>
              <a:gd name="connsiteX106" fmla="*/ 4796932 w 6837399"/>
              <a:gd name="connsiteY106" fmla="*/ 2946400 h 3505200"/>
              <a:gd name="connsiteX107" fmla="*/ 4881599 w 6837399"/>
              <a:gd name="connsiteY107" fmla="*/ 2971800 h 3505200"/>
              <a:gd name="connsiteX108" fmla="*/ 5008599 w 6837399"/>
              <a:gd name="connsiteY108" fmla="*/ 2988733 h 3505200"/>
              <a:gd name="connsiteX109" fmla="*/ 5296466 w 6837399"/>
              <a:gd name="connsiteY109" fmla="*/ 3005666 h 3505200"/>
              <a:gd name="connsiteX110" fmla="*/ 5321866 w 6837399"/>
              <a:gd name="connsiteY110" fmla="*/ 3014133 h 3505200"/>
              <a:gd name="connsiteX111" fmla="*/ 5347266 w 6837399"/>
              <a:gd name="connsiteY111" fmla="*/ 3031066 h 3505200"/>
              <a:gd name="connsiteX112" fmla="*/ 5389599 w 6837399"/>
              <a:gd name="connsiteY112" fmla="*/ 3039533 h 3505200"/>
              <a:gd name="connsiteX113" fmla="*/ 5423466 w 6837399"/>
              <a:gd name="connsiteY113" fmla="*/ 3056466 h 3505200"/>
              <a:gd name="connsiteX114" fmla="*/ 5457332 w 6837399"/>
              <a:gd name="connsiteY114" fmla="*/ 3064933 h 3505200"/>
              <a:gd name="connsiteX115" fmla="*/ 5482732 w 6837399"/>
              <a:gd name="connsiteY115" fmla="*/ 3073400 h 3505200"/>
              <a:gd name="connsiteX116" fmla="*/ 5558932 w 6837399"/>
              <a:gd name="connsiteY116" fmla="*/ 3107266 h 3505200"/>
              <a:gd name="connsiteX117" fmla="*/ 5584332 w 6837399"/>
              <a:gd name="connsiteY117" fmla="*/ 3115733 h 3505200"/>
              <a:gd name="connsiteX118" fmla="*/ 5643599 w 6837399"/>
              <a:gd name="connsiteY118" fmla="*/ 3158066 h 3505200"/>
              <a:gd name="connsiteX119" fmla="*/ 5668999 w 6837399"/>
              <a:gd name="connsiteY119" fmla="*/ 3166533 h 3505200"/>
              <a:gd name="connsiteX120" fmla="*/ 5694399 w 6837399"/>
              <a:gd name="connsiteY120" fmla="*/ 3183466 h 3505200"/>
              <a:gd name="connsiteX121" fmla="*/ 5719799 w 6837399"/>
              <a:gd name="connsiteY121" fmla="*/ 3191933 h 3505200"/>
              <a:gd name="connsiteX122" fmla="*/ 5745199 w 6837399"/>
              <a:gd name="connsiteY122" fmla="*/ 3208866 h 3505200"/>
              <a:gd name="connsiteX123" fmla="*/ 5795999 w 6837399"/>
              <a:gd name="connsiteY123" fmla="*/ 3217333 h 3505200"/>
              <a:gd name="connsiteX124" fmla="*/ 5829866 w 6837399"/>
              <a:gd name="connsiteY124" fmla="*/ 3234266 h 3505200"/>
              <a:gd name="connsiteX125" fmla="*/ 5846799 w 6837399"/>
              <a:gd name="connsiteY125" fmla="*/ 3251200 h 3505200"/>
              <a:gd name="connsiteX126" fmla="*/ 5948399 w 6837399"/>
              <a:gd name="connsiteY126" fmla="*/ 3268133 h 3505200"/>
              <a:gd name="connsiteX127" fmla="*/ 5973799 w 6837399"/>
              <a:gd name="connsiteY127" fmla="*/ 3285066 h 3505200"/>
              <a:gd name="connsiteX128" fmla="*/ 6134666 w 6837399"/>
              <a:gd name="connsiteY128" fmla="*/ 3302000 h 3505200"/>
              <a:gd name="connsiteX129" fmla="*/ 6193932 w 6837399"/>
              <a:gd name="connsiteY129" fmla="*/ 3318933 h 3505200"/>
              <a:gd name="connsiteX130" fmla="*/ 6236266 w 6837399"/>
              <a:gd name="connsiteY130" fmla="*/ 3335866 h 3505200"/>
              <a:gd name="connsiteX131" fmla="*/ 6261666 w 6837399"/>
              <a:gd name="connsiteY131" fmla="*/ 3344333 h 3505200"/>
              <a:gd name="connsiteX132" fmla="*/ 6295532 w 6837399"/>
              <a:gd name="connsiteY132" fmla="*/ 3361266 h 3505200"/>
              <a:gd name="connsiteX133" fmla="*/ 6346332 w 6837399"/>
              <a:gd name="connsiteY133" fmla="*/ 3386666 h 3505200"/>
              <a:gd name="connsiteX134" fmla="*/ 6430999 w 6837399"/>
              <a:gd name="connsiteY134" fmla="*/ 3403600 h 3505200"/>
              <a:gd name="connsiteX135" fmla="*/ 6532599 w 6837399"/>
              <a:gd name="connsiteY135" fmla="*/ 3420533 h 3505200"/>
              <a:gd name="connsiteX136" fmla="*/ 6557999 w 6837399"/>
              <a:gd name="connsiteY136" fmla="*/ 3429000 h 3505200"/>
              <a:gd name="connsiteX137" fmla="*/ 6591866 w 6837399"/>
              <a:gd name="connsiteY137" fmla="*/ 3437466 h 3505200"/>
              <a:gd name="connsiteX138" fmla="*/ 6642666 w 6837399"/>
              <a:gd name="connsiteY138" fmla="*/ 3454400 h 3505200"/>
              <a:gd name="connsiteX139" fmla="*/ 6668066 w 6837399"/>
              <a:gd name="connsiteY139" fmla="*/ 3462866 h 3505200"/>
              <a:gd name="connsiteX140" fmla="*/ 6752732 w 6837399"/>
              <a:gd name="connsiteY140" fmla="*/ 3479800 h 3505200"/>
              <a:gd name="connsiteX141" fmla="*/ 6803532 w 6837399"/>
              <a:gd name="connsiteY141" fmla="*/ 3496733 h 3505200"/>
              <a:gd name="connsiteX142" fmla="*/ 6828932 w 6837399"/>
              <a:gd name="connsiteY142" fmla="*/ 3505200 h 3505200"/>
              <a:gd name="connsiteX143" fmla="*/ 6837399 w 6837399"/>
              <a:gd name="connsiteY143" fmla="*/ 3471333 h 3505200"/>
              <a:gd name="connsiteX144" fmla="*/ 6828932 w 6837399"/>
              <a:gd name="connsiteY144" fmla="*/ 3437466 h 3505200"/>
              <a:gd name="connsiteX145" fmla="*/ 6820466 w 6837399"/>
              <a:gd name="connsiteY145" fmla="*/ 3412066 h 3505200"/>
              <a:gd name="connsiteX146" fmla="*/ 6778132 w 6837399"/>
              <a:gd name="connsiteY146" fmla="*/ 3361266 h 3505200"/>
              <a:gd name="connsiteX147" fmla="*/ 6752732 w 6837399"/>
              <a:gd name="connsiteY147" fmla="*/ 3276600 h 3505200"/>
              <a:gd name="connsiteX148" fmla="*/ 6727332 w 6837399"/>
              <a:gd name="connsiteY148" fmla="*/ 3107266 h 3505200"/>
              <a:gd name="connsiteX149" fmla="*/ 6718866 w 6837399"/>
              <a:gd name="connsiteY149" fmla="*/ 3039533 h 3505200"/>
              <a:gd name="connsiteX150" fmla="*/ 6405599 w 6837399"/>
              <a:gd name="connsiteY150" fmla="*/ 3014133 h 3505200"/>
              <a:gd name="connsiteX151" fmla="*/ 6354799 w 6837399"/>
              <a:gd name="connsiteY151" fmla="*/ 3005666 h 3505200"/>
              <a:gd name="connsiteX152" fmla="*/ 6287066 w 6837399"/>
              <a:gd name="connsiteY152" fmla="*/ 2988733 h 3505200"/>
              <a:gd name="connsiteX153" fmla="*/ 6185466 w 6837399"/>
              <a:gd name="connsiteY153" fmla="*/ 2980266 h 3505200"/>
              <a:gd name="connsiteX154" fmla="*/ 6143132 w 6837399"/>
              <a:gd name="connsiteY154" fmla="*/ 2971800 h 3505200"/>
              <a:gd name="connsiteX155" fmla="*/ 6066932 w 6837399"/>
              <a:gd name="connsiteY155" fmla="*/ 2963333 h 3505200"/>
              <a:gd name="connsiteX156" fmla="*/ 6033066 w 6837399"/>
              <a:gd name="connsiteY156" fmla="*/ 2946400 h 3505200"/>
              <a:gd name="connsiteX157" fmla="*/ 5982266 w 6837399"/>
              <a:gd name="connsiteY157" fmla="*/ 2937933 h 3505200"/>
              <a:gd name="connsiteX158" fmla="*/ 5922999 w 6837399"/>
              <a:gd name="connsiteY158" fmla="*/ 2912533 h 3505200"/>
              <a:gd name="connsiteX159" fmla="*/ 5779066 w 6837399"/>
              <a:gd name="connsiteY159" fmla="*/ 2887133 h 3505200"/>
              <a:gd name="connsiteX160" fmla="*/ 5702866 w 6837399"/>
              <a:gd name="connsiteY160" fmla="*/ 2861733 h 3505200"/>
              <a:gd name="connsiteX161" fmla="*/ 5677466 w 6837399"/>
              <a:gd name="connsiteY161" fmla="*/ 2853266 h 3505200"/>
              <a:gd name="connsiteX162" fmla="*/ 5652066 w 6837399"/>
              <a:gd name="connsiteY162" fmla="*/ 2844800 h 3505200"/>
              <a:gd name="connsiteX163" fmla="*/ 5584332 w 6837399"/>
              <a:gd name="connsiteY163" fmla="*/ 2810933 h 3505200"/>
              <a:gd name="connsiteX164" fmla="*/ 5541999 w 6837399"/>
              <a:gd name="connsiteY164" fmla="*/ 2794000 h 3505200"/>
              <a:gd name="connsiteX165" fmla="*/ 5482732 w 6837399"/>
              <a:gd name="connsiteY165" fmla="*/ 2760133 h 3505200"/>
              <a:gd name="connsiteX166" fmla="*/ 5431932 w 6837399"/>
              <a:gd name="connsiteY166" fmla="*/ 2743200 h 3505200"/>
              <a:gd name="connsiteX167" fmla="*/ 5406532 w 6837399"/>
              <a:gd name="connsiteY167" fmla="*/ 2726266 h 3505200"/>
              <a:gd name="connsiteX168" fmla="*/ 5364199 w 6837399"/>
              <a:gd name="connsiteY168" fmla="*/ 2709333 h 3505200"/>
              <a:gd name="connsiteX169" fmla="*/ 5338799 w 6837399"/>
              <a:gd name="connsiteY169" fmla="*/ 2700866 h 3505200"/>
              <a:gd name="connsiteX170" fmla="*/ 5313399 w 6837399"/>
              <a:gd name="connsiteY170" fmla="*/ 2683933 h 3505200"/>
              <a:gd name="connsiteX171" fmla="*/ 5228732 w 6837399"/>
              <a:gd name="connsiteY171" fmla="*/ 2667000 h 3505200"/>
              <a:gd name="connsiteX172" fmla="*/ 5169466 w 6837399"/>
              <a:gd name="connsiteY172" fmla="*/ 2650066 h 3505200"/>
              <a:gd name="connsiteX173" fmla="*/ 5118666 w 6837399"/>
              <a:gd name="connsiteY173" fmla="*/ 2641600 h 3505200"/>
              <a:gd name="connsiteX174" fmla="*/ 5084799 w 6837399"/>
              <a:gd name="connsiteY174" fmla="*/ 2633133 h 3505200"/>
              <a:gd name="connsiteX175" fmla="*/ 5042466 w 6837399"/>
              <a:gd name="connsiteY175" fmla="*/ 2624666 h 3505200"/>
              <a:gd name="connsiteX176" fmla="*/ 5017066 w 6837399"/>
              <a:gd name="connsiteY176" fmla="*/ 2607733 h 3505200"/>
              <a:gd name="connsiteX177" fmla="*/ 4923932 w 6837399"/>
              <a:gd name="connsiteY177" fmla="*/ 2590800 h 3505200"/>
              <a:gd name="connsiteX178" fmla="*/ 4856199 w 6837399"/>
              <a:gd name="connsiteY178" fmla="*/ 2582333 h 3505200"/>
              <a:gd name="connsiteX179" fmla="*/ 4805399 w 6837399"/>
              <a:gd name="connsiteY179" fmla="*/ 2573866 h 3505200"/>
              <a:gd name="connsiteX180" fmla="*/ 4729199 w 6837399"/>
              <a:gd name="connsiteY180" fmla="*/ 2565400 h 3505200"/>
              <a:gd name="connsiteX181" fmla="*/ 4636066 w 6837399"/>
              <a:gd name="connsiteY181" fmla="*/ 2540000 h 3505200"/>
              <a:gd name="connsiteX182" fmla="*/ 4602199 w 6837399"/>
              <a:gd name="connsiteY182" fmla="*/ 2531533 h 3505200"/>
              <a:gd name="connsiteX183" fmla="*/ 4559866 w 6837399"/>
              <a:gd name="connsiteY183" fmla="*/ 2523066 h 3505200"/>
              <a:gd name="connsiteX184" fmla="*/ 4509066 w 6837399"/>
              <a:gd name="connsiteY184" fmla="*/ 2506133 h 3505200"/>
              <a:gd name="connsiteX185" fmla="*/ 4432866 w 6837399"/>
              <a:gd name="connsiteY185" fmla="*/ 2497666 h 3505200"/>
              <a:gd name="connsiteX186" fmla="*/ 4407466 w 6837399"/>
              <a:gd name="connsiteY186" fmla="*/ 2480733 h 3505200"/>
              <a:gd name="connsiteX187" fmla="*/ 4314332 w 6837399"/>
              <a:gd name="connsiteY187" fmla="*/ 2446866 h 3505200"/>
              <a:gd name="connsiteX188" fmla="*/ 4271999 w 6837399"/>
              <a:gd name="connsiteY188" fmla="*/ 2429933 h 3505200"/>
              <a:gd name="connsiteX189" fmla="*/ 4238132 w 6837399"/>
              <a:gd name="connsiteY189" fmla="*/ 2413000 h 3505200"/>
              <a:gd name="connsiteX190" fmla="*/ 4195799 w 6837399"/>
              <a:gd name="connsiteY190" fmla="*/ 2396066 h 3505200"/>
              <a:gd name="connsiteX191" fmla="*/ 4170399 w 6837399"/>
              <a:gd name="connsiteY191" fmla="*/ 2379133 h 3505200"/>
              <a:gd name="connsiteX192" fmla="*/ 4102666 w 6837399"/>
              <a:gd name="connsiteY192" fmla="*/ 2370666 h 3505200"/>
              <a:gd name="connsiteX193" fmla="*/ 4026466 w 6837399"/>
              <a:gd name="connsiteY193" fmla="*/ 2336800 h 3505200"/>
              <a:gd name="connsiteX194" fmla="*/ 4001066 w 6837399"/>
              <a:gd name="connsiteY194" fmla="*/ 2328333 h 3505200"/>
              <a:gd name="connsiteX195" fmla="*/ 3975666 w 6837399"/>
              <a:gd name="connsiteY195" fmla="*/ 2319866 h 3505200"/>
              <a:gd name="connsiteX196" fmla="*/ 3865599 w 6837399"/>
              <a:gd name="connsiteY196" fmla="*/ 2286000 h 3505200"/>
              <a:gd name="connsiteX197" fmla="*/ 3823266 w 6837399"/>
              <a:gd name="connsiteY197" fmla="*/ 2269066 h 3505200"/>
              <a:gd name="connsiteX198" fmla="*/ 3755532 w 6837399"/>
              <a:gd name="connsiteY198" fmla="*/ 2235200 h 3505200"/>
              <a:gd name="connsiteX199" fmla="*/ 3704732 w 6837399"/>
              <a:gd name="connsiteY199" fmla="*/ 2226733 h 3505200"/>
              <a:gd name="connsiteX200" fmla="*/ 3653932 w 6837399"/>
              <a:gd name="connsiteY200" fmla="*/ 2192866 h 3505200"/>
              <a:gd name="connsiteX201" fmla="*/ 3603132 w 6837399"/>
              <a:gd name="connsiteY201" fmla="*/ 2175933 h 3505200"/>
              <a:gd name="connsiteX202" fmla="*/ 3560799 w 6837399"/>
              <a:gd name="connsiteY202" fmla="*/ 2159000 h 3505200"/>
              <a:gd name="connsiteX203" fmla="*/ 3442266 w 6837399"/>
              <a:gd name="connsiteY203" fmla="*/ 2142066 h 3505200"/>
              <a:gd name="connsiteX204" fmla="*/ 3349132 w 6837399"/>
              <a:gd name="connsiteY204" fmla="*/ 2133600 h 3505200"/>
              <a:gd name="connsiteX205" fmla="*/ 3272932 w 6837399"/>
              <a:gd name="connsiteY205" fmla="*/ 2108200 h 3505200"/>
              <a:gd name="connsiteX206" fmla="*/ 3230599 w 6837399"/>
              <a:gd name="connsiteY206" fmla="*/ 2099733 h 3505200"/>
              <a:gd name="connsiteX207" fmla="*/ 3196732 w 6837399"/>
              <a:gd name="connsiteY207" fmla="*/ 2082800 h 3505200"/>
              <a:gd name="connsiteX208" fmla="*/ 3154399 w 6837399"/>
              <a:gd name="connsiteY208" fmla="*/ 2074333 h 3505200"/>
              <a:gd name="connsiteX209" fmla="*/ 3078199 w 6837399"/>
              <a:gd name="connsiteY209" fmla="*/ 2057400 h 3505200"/>
              <a:gd name="connsiteX210" fmla="*/ 2951199 w 6837399"/>
              <a:gd name="connsiteY210" fmla="*/ 2032000 h 3505200"/>
              <a:gd name="connsiteX211" fmla="*/ 2883466 w 6837399"/>
              <a:gd name="connsiteY211" fmla="*/ 2006600 h 3505200"/>
              <a:gd name="connsiteX212" fmla="*/ 2841132 w 6837399"/>
              <a:gd name="connsiteY212" fmla="*/ 1989666 h 3505200"/>
              <a:gd name="connsiteX213" fmla="*/ 2764932 w 6837399"/>
              <a:gd name="connsiteY213" fmla="*/ 1972733 h 3505200"/>
              <a:gd name="connsiteX214" fmla="*/ 2688732 w 6837399"/>
              <a:gd name="connsiteY214" fmla="*/ 1947333 h 3505200"/>
              <a:gd name="connsiteX215" fmla="*/ 2654866 w 6837399"/>
              <a:gd name="connsiteY215" fmla="*/ 1930400 h 3505200"/>
              <a:gd name="connsiteX216" fmla="*/ 2587132 w 6837399"/>
              <a:gd name="connsiteY216" fmla="*/ 1896533 h 3505200"/>
              <a:gd name="connsiteX217" fmla="*/ 2502466 w 6837399"/>
              <a:gd name="connsiteY217" fmla="*/ 1879600 h 3505200"/>
              <a:gd name="connsiteX218" fmla="*/ 2477066 w 6837399"/>
              <a:gd name="connsiteY218" fmla="*/ 1871133 h 3505200"/>
              <a:gd name="connsiteX219" fmla="*/ 2366999 w 6837399"/>
              <a:gd name="connsiteY219" fmla="*/ 1845733 h 3505200"/>
              <a:gd name="connsiteX220" fmla="*/ 2273866 w 6837399"/>
              <a:gd name="connsiteY220" fmla="*/ 1837266 h 3505200"/>
              <a:gd name="connsiteX221" fmla="*/ 2062199 w 6837399"/>
              <a:gd name="connsiteY221" fmla="*/ 1811866 h 3505200"/>
              <a:gd name="connsiteX222" fmla="*/ 2011399 w 6837399"/>
              <a:gd name="connsiteY222" fmla="*/ 1794933 h 3505200"/>
              <a:gd name="connsiteX223" fmla="*/ 1952132 w 6837399"/>
              <a:gd name="connsiteY223" fmla="*/ 1786466 h 3505200"/>
              <a:gd name="connsiteX224" fmla="*/ 1909799 w 6837399"/>
              <a:gd name="connsiteY224" fmla="*/ 1778000 h 3505200"/>
              <a:gd name="connsiteX225" fmla="*/ 1867466 w 6837399"/>
              <a:gd name="connsiteY225" fmla="*/ 1761066 h 3505200"/>
              <a:gd name="connsiteX226" fmla="*/ 1833599 w 6837399"/>
              <a:gd name="connsiteY226" fmla="*/ 1752600 h 3505200"/>
              <a:gd name="connsiteX227" fmla="*/ 1875932 w 6837399"/>
              <a:gd name="connsiteY227" fmla="*/ 1744133 h 3505200"/>
              <a:gd name="connsiteX228" fmla="*/ 1926732 w 6837399"/>
              <a:gd name="connsiteY228" fmla="*/ 1735666 h 3505200"/>
              <a:gd name="connsiteX229" fmla="*/ 1952132 w 6837399"/>
              <a:gd name="connsiteY229" fmla="*/ 1718733 h 3505200"/>
              <a:gd name="connsiteX230" fmla="*/ 2019866 w 6837399"/>
              <a:gd name="connsiteY230" fmla="*/ 1710266 h 3505200"/>
              <a:gd name="connsiteX231" fmla="*/ 2079132 w 6837399"/>
              <a:gd name="connsiteY231" fmla="*/ 1701800 h 3505200"/>
              <a:gd name="connsiteX232" fmla="*/ 2104532 w 6837399"/>
              <a:gd name="connsiteY232" fmla="*/ 1693333 h 3505200"/>
              <a:gd name="connsiteX233" fmla="*/ 2231532 w 6837399"/>
              <a:gd name="connsiteY233" fmla="*/ 1676400 h 3505200"/>
              <a:gd name="connsiteX234" fmla="*/ 2265399 w 6837399"/>
              <a:gd name="connsiteY234" fmla="*/ 1667933 h 3505200"/>
              <a:gd name="connsiteX235" fmla="*/ 2341599 w 6837399"/>
              <a:gd name="connsiteY235" fmla="*/ 1659466 h 3505200"/>
              <a:gd name="connsiteX236" fmla="*/ 2375466 w 6837399"/>
              <a:gd name="connsiteY236" fmla="*/ 1642533 h 3505200"/>
              <a:gd name="connsiteX237" fmla="*/ 2400866 w 6837399"/>
              <a:gd name="connsiteY237" fmla="*/ 1634066 h 3505200"/>
              <a:gd name="connsiteX238" fmla="*/ 2527866 w 6837399"/>
              <a:gd name="connsiteY238" fmla="*/ 1617133 h 3505200"/>
              <a:gd name="connsiteX239" fmla="*/ 2570199 w 6837399"/>
              <a:gd name="connsiteY239" fmla="*/ 1608666 h 3505200"/>
              <a:gd name="connsiteX240" fmla="*/ 2595599 w 6837399"/>
              <a:gd name="connsiteY240" fmla="*/ 1591733 h 3505200"/>
              <a:gd name="connsiteX241" fmla="*/ 2739532 w 6837399"/>
              <a:gd name="connsiteY241" fmla="*/ 1583266 h 3505200"/>
              <a:gd name="connsiteX242" fmla="*/ 2807266 w 6837399"/>
              <a:gd name="connsiteY242" fmla="*/ 1574800 h 3505200"/>
              <a:gd name="connsiteX243" fmla="*/ 2832666 w 6837399"/>
              <a:gd name="connsiteY243" fmla="*/ 1566333 h 3505200"/>
              <a:gd name="connsiteX244" fmla="*/ 2866532 w 6837399"/>
              <a:gd name="connsiteY244" fmla="*/ 1557866 h 3505200"/>
              <a:gd name="connsiteX245" fmla="*/ 2908866 w 6837399"/>
              <a:gd name="connsiteY245" fmla="*/ 1540933 h 3505200"/>
              <a:gd name="connsiteX246" fmla="*/ 2985066 w 6837399"/>
              <a:gd name="connsiteY246" fmla="*/ 1524000 h 3505200"/>
              <a:gd name="connsiteX247" fmla="*/ 3018932 w 6837399"/>
              <a:gd name="connsiteY247" fmla="*/ 1507066 h 3505200"/>
              <a:gd name="connsiteX248" fmla="*/ 3078199 w 6837399"/>
              <a:gd name="connsiteY248" fmla="*/ 1490133 h 3505200"/>
              <a:gd name="connsiteX249" fmla="*/ 3154399 w 6837399"/>
              <a:gd name="connsiteY249" fmla="*/ 1464733 h 3505200"/>
              <a:gd name="connsiteX250" fmla="*/ 3179799 w 6837399"/>
              <a:gd name="connsiteY250" fmla="*/ 1456266 h 3505200"/>
              <a:gd name="connsiteX251" fmla="*/ 3205199 w 6837399"/>
              <a:gd name="connsiteY251" fmla="*/ 1447800 h 3505200"/>
              <a:gd name="connsiteX252" fmla="*/ 3272932 w 6837399"/>
              <a:gd name="connsiteY252" fmla="*/ 1422400 h 3505200"/>
              <a:gd name="connsiteX253" fmla="*/ 3323732 w 6837399"/>
              <a:gd name="connsiteY253" fmla="*/ 1405466 h 3505200"/>
              <a:gd name="connsiteX254" fmla="*/ 3357599 w 6837399"/>
              <a:gd name="connsiteY254" fmla="*/ 1388533 h 3505200"/>
              <a:gd name="connsiteX255" fmla="*/ 3399932 w 6837399"/>
              <a:gd name="connsiteY255" fmla="*/ 1371600 h 3505200"/>
              <a:gd name="connsiteX256" fmla="*/ 3433799 w 6837399"/>
              <a:gd name="connsiteY256" fmla="*/ 1354666 h 3505200"/>
              <a:gd name="connsiteX257" fmla="*/ 3476132 w 6837399"/>
              <a:gd name="connsiteY257" fmla="*/ 1346200 h 3505200"/>
              <a:gd name="connsiteX258" fmla="*/ 3493066 w 6837399"/>
              <a:gd name="connsiteY258" fmla="*/ 1329266 h 3505200"/>
              <a:gd name="connsiteX259" fmla="*/ 3543866 w 6837399"/>
              <a:gd name="connsiteY259" fmla="*/ 1312333 h 3505200"/>
              <a:gd name="connsiteX260" fmla="*/ 3636999 w 6837399"/>
              <a:gd name="connsiteY260" fmla="*/ 1286933 h 3505200"/>
              <a:gd name="connsiteX261" fmla="*/ 3679332 w 6837399"/>
              <a:gd name="connsiteY261" fmla="*/ 1270000 h 3505200"/>
              <a:gd name="connsiteX262" fmla="*/ 3730132 w 6837399"/>
              <a:gd name="connsiteY262" fmla="*/ 1253066 h 3505200"/>
              <a:gd name="connsiteX263" fmla="*/ 3755532 w 6837399"/>
              <a:gd name="connsiteY263" fmla="*/ 1244600 h 3505200"/>
              <a:gd name="connsiteX264" fmla="*/ 3814799 w 6837399"/>
              <a:gd name="connsiteY264" fmla="*/ 1219200 h 3505200"/>
              <a:gd name="connsiteX265" fmla="*/ 3865599 w 6837399"/>
              <a:gd name="connsiteY265" fmla="*/ 1210733 h 3505200"/>
              <a:gd name="connsiteX266" fmla="*/ 3975666 w 6837399"/>
              <a:gd name="connsiteY266" fmla="*/ 1168400 h 3505200"/>
              <a:gd name="connsiteX267" fmla="*/ 4102666 w 6837399"/>
              <a:gd name="connsiteY267" fmla="*/ 1151466 h 3505200"/>
              <a:gd name="connsiteX268" fmla="*/ 4195799 w 6837399"/>
              <a:gd name="connsiteY268" fmla="*/ 1126066 h 3505200"/>
              <a:gd name="connsiteX269" fmla="*/ 4390532 w 6837399"/>
              <a:gd name="connsiteY269" fmla="*/ 1109133 h 3505200"/>
              <a:gd name="connsiteX270" fmla="*/ 4509066 w 6837399"/>
              <a:gd name="connsiteY270" fmla="*/ 1075266 h 3505200"/>
              <a:gd name="connsiteX271" fmla="*/ 4593732 w 6837399"/>
              <a:gd name="connsiteY271" fmla="*/ 1066800 h 3505200"/>
              <a:gd name="connsiteX272" fmla="*/ 4678399 w 6837399"/>
              <a:gd name="connsiteY272" fmla="*/ 1041400 h 3505200"/>
              <a:gd name="connsiteX273" fmla="*/ 4805399 w 6837399"/>
              <a:gd name="connsiteY273" fmla="*/ 1016000 h 3505200"/>
              <a:gd name="connsiteX274" fmla="*/ 4898532 w 6837399"/>
              <a:gd name="connsiteY274" fmla="*/ 1007533 h 3505200"/>
              <a:gd name="connsiteX275" fmla="*/ 4974732 w 6837399"/>
              <a:gd name="connsiteY275" fmla="*/ 990600 h 3505200"/>
              <a:gd name="connsiteX276" fmla="*/ 5084799 w 6837399"/>
              <a:gd name="connsiteY276" fmla="*/ 973666 h 3505200"/>
              <a:gd name="connsiteX277" fmla="*/ 5118666 w 6837399"/>
              <a:gd name="connsiteY277" fmla="*/ 965200 h 3505200"/>
              <a:gd name="connsiteX278" fmla="*/ 5237199 w 6837399"/>
              <a:gd name="connsiteY278" fmla="*/ 939800 h 3505200"/>
              <a:gd name="connsiteX279" fmla="*/ 5296466 w 6837399"/>
              <a:gd name="connsiteY279" fmla="*/ 914400 h 3505200"/>
              <a:gd name="connsiteX280" fmla="*/ 5338799 w 6837399"/>
              <a:gd name="connsiteY280" fmla="*/ 897466 h 3505200"/>
              <a:gd name="connsiteX281" fmla="*/ 5372666 w 6837399"/>
              <a:gd name="connsiteY281" fmla="*/ 889000 h 3505200"/>
              <a:gd name="connsiteX282" fmla="*/ 5423466 w 6837399"/>
              <a:gd name="connsiteY282" fmla="*/ 863600 h 3505200"/>
              <a:gd name="connsiteX283" fmla="*/ 5457332 w 6837399"/>
              <a:gd name="connsiteY283" fmla="*/ 855133 h 3505200"/>
              <a:gd name="connsiteX284" fmla="*/ 5533532 w 6837399"/>
              <a:gd name="connsiteY284" fmla="*/ 838200 h 3505200"/>
              <a:gd name="connsiteX285" fmla="*/ 5558932 w 6837399"/>
              <a:gd name="connsiteY285" fmla="*/ 829733 h 3505200"/>
              <a:gd name="connsiteX286" fmla="*/ 5592799 w 6837399"/>
              <a:gd name="connsiteY286" fmla="*/ 821266 h 3505200"/>
              <a:gd name="connsiteX287" fmla="*/ 5626666 w 6837399"/>
              <a:gd name="connsiteY287" fmla="*/ 795866 h 3505200"/>
              <a:gd name="connsiteX288" fmla="*/ 5762132 w 6837399"/>
              <a:gd name="connsiteY288" fmla="*/ 787400 h 3505200"/>
              <a:gd name="connsiteX289" fmla="*/ 5838332 w 6837399"/>
              <a:gd name="connsiteY289" fmla="*/ 778933 h 3505200"/>
              <a:gd name="connsiteX290" fmla="*/ 5922999 w 6837399"/>
              <a:gd name="connsiteY290" fmla="*/ 770466 h 3505200"/>
              <a:gd name="connsiteX291" fmla="*/ 5973799 w 6837399"/>
              <a:gd name="connsiteY291" fmla="*/ 762000 h 3505200"/>
              <a:gd name="connsiteX292" fmla="*/ 6033066 w 6837399"/>
              <a:gd name="connsiteY292" fmla="*/ 753533 h 3505200"/>
              <a:gd name="connsiteX293" fmla="*/ 6075399 w 6837399"/>
              <a:gd name="connsiteY293" fmla="*/ 745066 h 3505200"/>
              <a:gd name="connsiteX294" fmla="*/ 6143132 w 6837399"/>
              <a:gd name="connsiteY294" fmla="*/ 736600 h 3505200"/>
              <a:gd name="connsiteX295" fmla="*/ 6210866 w 6837399"/>
              <a:gd name="connsiteY295" fmla="*/ 719666 h 3505200"/>
              <a:gd name="connsiteX296" fmla="*/ 6287066 w 6837399"/>
              <a:gd name="connsiteY296" fmla="*/ 711200 h 3505200"/>
              <a:gd name="connsiteX297" fmla="*/ 6312466 w 6837399"/>
              <a:gd name="connsiteY297" fmla="*/ 694266 h 3505200"/>
              <a:gd name="connsiteX298" fmla="*/ 6397132 w 6837399"/>
              <a:gd name="connsiteY298" fmla="*/ 677333 h 3505200"/>
              <a:gd name="connsiteX299" fmla="*/ 6430999 w 6837399"/>
              <a:gd name="connsiteY299" fmla="*/ 668866 h 3505200"/>
              <a:gd name="connsiteX300" fmla="*/ 6490266 w 6837399"/>
              <a:gd name="connsiteY300" fmla="*/ 643466 h 3505200"/>
              <a:gd name="connsiteX301" fmla="*/ 6515666 w 6837399"/>
              <a:gd name="connsiteY301" fmla="*/ 626533 h 3505200"/>
              <a:gd name="connsiteX302" fmla="*/ 6600332 w 6837399"/>
              <a:gd name="connsiteY302" fmla="*/ 601133 h 3505200"/>
              <a:gd name="connsiteX303" fmla="*/ 6651132 w 6837399"/>
              <a:gd name="connsiteY303" fmla="*/ 575733 h 3505200"/>
              <a:gd name="connsiteX304" fmla="*/ 6676532 w 6837399"/>
              <a:gd name="connsiteY304" fmla="*/ 558800 h 3505200"/>
              <a:gd name="connsiteX305" fmla="*/ 6752732 w 6837399"/>
              <a:gd name="connsiteY305" fmla="*/ 533400 h 3505200"/>
              <a:gd name="connsiteX306" fmla="*/ 6778132 w 6837399"/>
              <a:gd name="connsiteY306" fmla="*/ 524933 h 3505200"/>
              <a:gd name="connsiteX307" fmla="*/ 6820466 w 6837399"/>
              <a:gd name="connsiteY307" fmla="*/ 491066 h 3505200"/>
              <a:gd name="connsiteX308" fmla="*/ 6811999 w 6837399"/>
              <a:gd name="connsiteY308" fmla="*/ 372533 h 3505200"/>
              <a:gd name="connsiteX309" fmla="*/ 6803532 w 6837399"/>
              <a:gd name="connsiteY309" fmla="*/ 76200 h 3505200"/>
              <a:gd name="connsiteX310" fmla="*/ 6786599 w 6837399"/>
              <a:gd name="connsiteY310" fmla="*/ 0 h 3505200"/>
              <a:gd name="connsiteX311" fmla="*/ 6761199 w 6837399"/>
              <a:gd name="connsiteY311" fmla="*/ 8466 h 3505200"/>
              <a:gd name="connsiteX312" fmla="*/ 6752732 w 6837399"/>
              <a:gd name="connsiteY312" fmla="*/ 33866 h 3505200"/>
              <a:gd name="connsiteX313" fmla="*/ 6761199 w 6837399"/>
              <a:gd name="connsiteY313" fmla="*/ 59266 h 3505200"/>
              <a:gd name="connsiteX0" fmla="*/ 6766842 w 6843042"/>
              <a:gd name="connsiteY0" fmla="*/ 59266 h 3505200"/>
              <a:gd name="connsiteX1" fmla="*/ 6699109 w 6843042"/>
              <a:gd name="connsiteY1" fmla="*/ 84666 h 3505200"/>
              <a:gd name="connsiteX2" fmla="*/ 6589042 w 6843042"/>
              <a:gd name="connsiteY2" fmla="*/ 101600 h 3505200"/>
              <a:gd name="connsiteX3" fmla="*/ 6419709 w 6843042"/>
              <a:gd name="connsiteY3" fmla="*/ 127000 h 3505200"/>
              <a:gd name="connsiteX4" fmla="*/ 6385842 w 6843042"/>
              <a:gd name="connsiteY4" fmla="*/ 135466 h 3505200"/>
              <a:gd name="connsiteX5" fmla="*/ 6301175 w 6843042"/>
              <a:gd name="connsiteY5" fmla="*/ 152400 h 3505200"/>
              <a:gd name="connsiteX6" fmla="*/ 6250375 w 6843042"/>
              <a:gd name="connsiteY6" fmla="*/ 169333 h 3505200"/>
              <a:gd name="connsiteX7" fmla="*/ 6165709 w 6843042"/>
              <a:gd name="connsiteY7" fmla="*/ 177800 h 3505200"/>
              <a:gd name="connsiteX8" fmla="*/ 6148775 w 6843042"/>
              <a:gd name="connsiteY8" fmla="*/ 194733 h 3505200"/>
              <a:gd name="connsiteX9" fmla="*/ 6089509 w 6843042"/>
              <a:gd name="connsiteY9" fmla="*/ 211666 h 3505200"/>
              <a:gd name="connsiteX10" fmla="*/ 5987909 w 6843042"/>
              <a:gd name="connsiteY10" fmla="*/ 237066 h 3505200"/>
              <a:gd name="connsiteX11" fmla="*/ 5903242 w 6843042"/>
              <a:gd name="connsiteY11" fmla="*/ 262466 h 3505200"/>
              <a:gd name="connsiteX12" fmla="*/ 5877842 w 6843042"/>
              <a:gd name="connsiteY12" fmla="*/ 270933 h 3505200"/>
              <a:gd name="connsiteX13" fmla="*/ 5784709 w 6843042"/>
              <a:gd name="connsiteY13" fmla="*/ 287866 h 3505200"/>
              <a:gd name="connsiteX14" fmla="*/ 5750842 w 6843042"/>
              <a:gd name="connsiteY14" fmla="*/ 304800 h 3505200"/>
              <a:gd name="connsiteX15" fmla="*/ 5683109 w 6843042"/>
              <a:gd name="connsiteY15" fmla="*/ 313266 h 3505200"/>
              <a:gd name="connsiteX16" fmla="*/ 5632309 w 6843042"/>
              <a:gd name="connsiteY16" fmla="*/ 321733 h 3505200"/>
              <a:gd name="connsiteX17" fmla="*/ 5606909 w 6843042"/>
              <a:gd name="connsiteY17" fmla="*/ 338666 h 3505200"/>
              <a:gd name="connsiteX18" fmla="*/ 5539175 w 6843042"/>
              <a:gd name="connsiteY18" fmla="*/ 347133 h 3505200"/>
              <a:gd name="connsiteX19" fmla="*/ 5496842 w 6843042"/>
              <a:gd name="connsiteY19" fmla="*/ 355600 h 3505200"/>
              <a:gd name="connsiteX20" fmla="*/ 5352909 w 6843042"/>
              <a:gd name="connsiteY20" fmla="*/ 389466 h 3505200"/>
              <a:gd name="connsiteX21" fmla="*/ 5276709 w 6843042"/>
              <a:gd name="connsiteY21" fmla="*/ 397933 h 3505200"/>
              <a:gd name="connsiteX22" fmla="*/ 5242842 w 6843042"/>
              <a:gd name="connsiteY22" fmla="*/ 406400 h 3505200"/>
              <a:gd name="connsiteX23" fmla="*/ 5098909 w 6843042"/>
              <a:gd name="connsiteY23" fmla="*/ 431800 h 3505200"/>
              <a:gd name="connsiteX24" fmla="*/ 5039642 w 6843042"/>
              <a:gd name="connsiteY24" fmla="*/ 448733 h 3505200"/>
              <a:gd name="connsiteX25" fmla="*/ 5014242 w 6843042"/>
              <a:gd name="connsiteY25" fmla="*/ 457200 h 3505200"/>
              <a:gd name="connsiteX26" fmla="*/ 4946509 w 6843042"/>
              <a:gd name="connsiteY26" fmla="*/ 465666 h 3505200"/>
              <a:gd name="connsiteX27" fmla="*/ 4895709 w 6843042"/>
              <a:gd name="connsiteY27" fmla="*/ 482600 h 3505200"/>
              <a:gd name="connsiteX28" fmla="*/ 4844909 w 6843042"/>
              <a:gd name="connsiteY28" fmla="*/ 491066 h 3505200"/>
              <a:gd name="connsiteX29" fmla="*/ 4819509 w 6843042"/>
              <a:gd name="connsiteY29" fmla="*/ 508000 h 3505200"/>
              <a:gd name="connsiteX30" fmla="*/ 4675575 w 6843042"/>
              <a:gd name="connsiteY30" fmla="*/ 533400 h 3505200"/>
              <a:gd name="connsiteX31" fmla="*/ 4599375 w 6843042"/>
              <a:gd name="connsiteY31" fmla="*/ 567266 h 3505200"/>
              <a:gd name="connsiteX32" fmla="*/ 4573975 w 6843042"/>
              <a:gd name="connsiteY32" fmla="*/ 575733 h 3505200"/>
              <a:gd name="connsiteX33" fmla="*/ 4548575 w 6843042"/>
              <a:gd name="connsiteY33" fmla="*/ 584200 h 3505200"/>
              <a:gd name="connsiteX34" fmla="*/ 4497775 w 6843042"/>
              <a:gd name="connsiteY34" fmla="*/ 592666 h 3505200"/>
              <a:gd name="connsiteX35" fmla="*/ 4472375 w 6843042"/>
              <a:gd name="connsiteY35" fmla="*/ 601133 h 3505200"/>
              <a:gd name="connsiteX36" fmla="*/ 4430042 w 6843042"/>
              <a:gd name="connsiteY36" fmla="*/ 618066 h 3505200"/>
              <a:gd name="connsiteX37" fmla="*/ 4353842 w 6843042"/>
              <a:gd name="connsiteY37" fmla="*/ 626533 h 3505200"/>
              <a:gd name="connsiteX38" fmla="*/ 4286109 w 6843042"/>
              <a:gd name="connsiteY38" fmla="*/ 643466 h 3505200"/>
              <a:gd name="connsiteX39" fmla="*/ 4226842 w 6843042"/>
              <a:gd name="connsiteY39" fmla="*/ 651933 h 3505200"/>
              <a:gd name="connsiteX40" fmla="*/ 4032109 w 6843042"/>
              <a:gd name="connsiteY40" fmla="*/ 685800 h 3505200"/>
              <a:gd name="connsiteX41" fmla="*/ 3922042 w 6843042"/>
              <a:gd name="connsiteY41" fmla="*/ 719666 h 3505200"/>
              <a:gd name="connsiteX42" fmla="*/ 3744242 w 6843042"/>
              <a:gd name="connsiteY42" fmla="*/ 736600 h 3505200"/>
              <a:gd name="connsiteX43" fmla="*/ 264442 w 6843042"/>
              <a:gd name="connsiteY43" fmla="*/ 1769533 h 3505200"/>
              <a:gd name="connsiteX44" fmla="*/ 239042 w 6843042"/>
              <a:gd name="connsiteY44" fmla="*/ 1778000 h 3505200"/>
              <a:gd name="connsiteX45" fmla="*/ 289842 w 6843042"/>
              <a:gd name="connsiteY45" fmla="*/ 1786466 h 3505200"/>
              <a:gd name="connsiteX46" fmla="*/ 323709 w 6843042"/>
              <a:gd name="connsiteY46" fmla="*/ 1803400 h 3505200"/>
              <a:gd name="connsiteX47" fmla="*/ 459175 w 6843042"/>
              <a:gd name="connsiteY47" fmla="*/ 1811866 h 3505200"/>
              <a:gd name="connsiteX48" fmla="*/ 611575 w 6843042"/>
              <a:gd name="connsiteY48" fmla="*/ 1854200 h 3505200"/>
              <a:gd name="connsiteX49" fmla="*/ 696242 w 6843042"/>
              <a:gd name="connsiteY49" fmla="*/ 1871133 h 3505200"/>
              <a:gd name="connsiteX50" fmla="*/ 890975 w 6843042"/>
              <a:gd name="connsiteY50" fmla="*/ 1888066 h 3505200"/>
              <a:gd name="connsiteX51" fmla="*/ 941775 w 6843042"/>
              <a:gd name="connsiteY51" fmla="*/ 1896533 h 3505200"/>
              <a:gd name="connsiteX52" fmla="*/ 975642 w 6843042"/>
              <a:gd name="connsiteY52" fmla="*/ 1905000 h 3505200"/>
              <a:gd name="connsiteX53" fmla="*/ 1094175 w 6843042"/>
              <a:gd name="connsiteY53" fmla="*/ 1913466 h 3505200"/>
              <a:gd name="connsiteX54" fmla="*/ 1365109 w 6843042"/>
              <a:gd name="connsiteY54" fmla="*/ 1938866 h 3505200"/>
              <a:gd name="connsiteX55" fmla="*/ 1398975 w 6843042"/>
              <a:gd name="connsiteY55" fmla="*/ 1947333 h 3505200"/>
              <a:gd name="connsiteX56" fmla="*/ 1441309 w 6843042"/>
              <a:gd name="connsiteY56" fmla="*/ 1955800 h 3505200"/>
              <a:gd name="connsiteX57" fmla="*/ 1525975 w 6843042"/>
              <a:gd name="connsiteY57" fmla="*/ 1981200 h 3505200"/>
              <a:gd name="connsiteX58" fmla="*/ 1585242 w 6843042"/>
              <a:gd name="connsiteY58" fmla="*/ 1989666 h 3505200"/>
              <a:gd name="connsiteX59" fmla="*/ 1644509 w 6843042"/>
              <a:gd name="connsiteY59" fmla="*/ 2006600 h 3505200"/>
              <a:gd name="connsiteX60" fmla="*/ 1686842 w 6843042"/>
              <a:gd name="connsiteY60" fmla="*/ 2015066 h 3505200"/>
              <a:gd name="connsiteX61" fmla="*/ 1712242 w 6843042"/>
              <a:gd name="connsiteY61" fmla="*/ 2023533 h 3505200"/>
              <a:gd name="connsiteX62" fmla="*/ 1746109 w 6843042"/>
              <a:gd name="connsiteY62" fmla="*/ 2032000 h 3505200"/>
              <a:gd name="connsiteX63" fmla="*/ 1822309 w 6843042"/>
              <a:gd name="connsiteY63" fmla="*/ 2091266 h 3505200"/>
              <a:gd name="connsiteX64" fmla="*/ 1822309 w 6843042"/>
              <a:gd name="connsiteY64" fmla="*/ 2091266 h 3505200"/>
              <a:gd name="connsiteX65" fmla="*/ 1890042 w 6843042"/>
              <a:gd name="connsiteY65" fmla="*/ 2142066 h 3505200"/>
              <a:gd name="connsiteX66" fmla="*/ 1915442 w 6843042"/>
              <a:gd name="connsiteY66" fmla="*/ 2150533 h 3505200"/>
              <a:gd name="connsiteX67" fmla="*/ 2008575 w 6843042"/>
              <a:gd name="connsiteY67" fmla="*/ 2201333 h 3505200"/>
              <a:gd name="connsiteX68" fmla="*/ 2076309 w 6843042"/>
              <a:gd name="connsiteY68" fmla="*/ 2243666 h 3505200"/>
              <a:gd name="connsiteX69" fmla="*/ 2127109 w 6843042"/>
              <a:gd name="connsiteY69" fmla="*/ 2269066 h 3505200"/>
              <a:gd name="connsiteX70" fmla="*/ 2211775 w 6843042"/>
              <a:gd name="connsiteY70" fmla="*/ 2294466 h 3505200"/>
              <a:gd name="connsiteX71" fmla="*/ 2245642 w 6843042"/>
              <a:gd name="connsiteY71" fmla="*/ 2311400 h 3505200"/>
              <a:gd name="connsiteX72" fmla="*/ 2355709 w 6843042"/>
              <a:gd name="connsiteY72" fmla="*/ 2336800 h 3505200"/>
              <a:gd name="connsiteX73" fmla="*/ 2431909 w 6843042"/>
              <a:gd name="connsiteY73" fmla="*/ 2362200 h 3505200"/>
              <a:gd name="connsiteX74" fmla="*/ 2516575 w 6843042"/>
              <a:gd name="connsiteY74" fmla="*/ 2387600 h 3505200"/>
              <a:gd name="connsiteX75" fmla="*/ 2567375 w 6843042"/>
              <a:gd name="connsiteY75" fmla="*/ 2413000 h 3505200"/>
              <a:gd name="connsiteX76" fmla="*/ 2618175 w 6843042"/>
              <a:gd name="connsiteY76" fmla="*/ 2421466 h 3505200"/>
              <a:gd name="connsiteX77" fmla="*/ 2660509 w 6843042"/>
              <a:gd name="connsiteY77" fmla="*/ 2438400 h 3505200"/>
              <a:gd name="connsiteX78" fmla="*/ 2711309 w 6843042"/>
              <a:gd name="connsiteY78" fmla="*/ 2455333 h 3505200"/>
              <a:gd name="connsiteX79" fmla="*/ 2821375 w 6843042"/>
              <a:gd name="connsiteY79" fmla="*/ 2514600 h 3505200"/>
              <a:gd name="connsiteX80" fmla="*/ 2846775 w 6843042"/>
              <a:gd name="connsiteY80" fmla="*/ 2531533 h 3505200"/>
              <a:gd name="connsiteX81" fmla="*/ 2922975 w 6843042"/>
              <a:gd name="connsiteY81" fmla="*/ 2556933 h 3505200"/>
              <a:gd name="connsiteX82" fmla="*/ 3007642 w 6843042"/>
              <a:gd name="connsiteY82" fmla="*/ 2590800 h 3505200"/>
              <a:gd name="connsiteX83" fmla="*/ 3041509 w 6843042"/>
              <a:gd name="connsiteY83" fmla="*/ 2607733 h 3505200"/>
              <a:gd name="connsiteX84" fmla="*/ 3092309 w 6843042"/>
              <a:gd name="connsiteY84" fmla="*/ 2616200 h 3505200"/>
              <a:gd name="connsiteX85" fmla="*/ 3143109 w 6843042"/>
              <a:gd name="connsiteY85" fmla="*/ 2633133 h 3505200"/>
              <a:gd name="connsiteX86" fmla="*/ 3261642 w 6843042"/>
              <a:gd name="connsiteY86" fmla="*/ 2658533 h 3505200"/>
              <a:gd name="connsiteX87" fmla="*/ 3303975 w 6843042"/>
              <a:gd name="connsiteY87" fmla="*/ 2675466 h 3505200"/>
              <a:gd name="connsiteX88" fmla="*/ 3337842 w 6843042"/>
              <a:gd name="connsiteY88" fmla="*/ 2692400 h 3505200"/>
              <a:gd name="connsiteX89" fmla="*/ 3388642 w 6843042"/>
              <a:gd name="connsiteY89" fmla="*/ 2700866 h 3505200"/>
              <a:gd name="connsiteX90" fmla="*/ 3430975 w 6843042"/>
              <a:gd name="connsiteY90" fmla="*/ 2726266 h 3505200"/>
              <a:gd name="connsiteX91" fmla="*/ 3498709 w 6843042"/>
              <a:gd name="connsiteY91" fmla="*/ 2751666 h 3505200"/>
              <a:gd name="connsiteX92" fmla="*/ 3532575 w 6843042"/>
              <a:gd name="connsiteY92" fmla="*/ 2777066 h 3505200"/>
              <a:gd name="connsiteX93" fmla="*/ 3557975 w 6843042"/>
              <a:gd name="connsiteY93" fmla="*/ 2785533 h 3505200"/>
              <a:gd name="connsiteX94" fmla="*/ 3591842 w 6843042"/>
              <a:gd name="connsiteY94" fmla="*/ 2802466 h 3505200"/>
              <a:gd name="connsiteX95" fmla="*/ 3701909 w 6843042"/>
              <a:gd name="connsiteY95" fmla="*/ 2827866 h 3505200"/>
              <a:gd name="connsiteX96" fmla="*/ 3820442 w 6843042"/>
              <a:gd name="connsiteY96" fmla="*/ 2853266 h 3505200"/>
              <a:gd name="connsiteX97" fmla="*/ 3845842 w 6843042"/>
              <a:gd name="connsiteY97" fmla="*/ 2870200 h 3505200"/>
              <a:gd name="connsiteX98" fmla="*/ 3947442 w 6843042"/>
              <a:gd name="connsiteY98" fmla="*/ 2878666 h 3505200"/>
              <a:gd name="connsiteX99" fmla="*/ 4015175 w 6843042"/>
              <a:gd name="connsiteY99" fmla="*/ 2887133 h 3505200"/>
              <a:gd name="connsiteX100" fmla="*/ 4057509 w 6843042"/>
              <a:gd name="connsiteY100" fmla="*/ 2895600 h 3505200"/>
              <a:gd name="connsiteX101" fmla="*/ 4184509 w 6843042"/>
              <a:gd name="connsiteY101" fmla="*/ 2904066 h 3505200"/>
              <a:gd name="connsiteX102" fmla="*/ 4286109 w 6843042"/>
              <a:gd name="connsiteY102" fmla="*/ 2921000 h 3505200"/>
              <a:gd name="connsiteX103" fmla="*/ 4514709 w 6843042"/>
              <a:gd name="connsiteY103" fmla="*/ 2929466 h 3505200"/>
              <a:gd name="connsiteX104" fmla="*/ 4709442 w 6843042"/>
              <a:gd name="connsiteY104" fmla="*/ 2937933 h 3505200"/>
              <a:gd name="connsiteX105" fmla="*/ 4802575 w 6843042"/>
              <a:gd name="connsiteY105" fmla="*/ 2946400 h 3505200"/>
              <a:gd name="connsiteX106" fmla="*/ 4887242 w 6843042"/>
              <a:gd name="connsiteY106" fmla="*/ 2971800 h 3505200"/>
              <a:gd name="connsiteX107" fmla="*/ 5014242 w 6843042"/>
              <a:gd name="connsiteY107" fmla="*/ 2988733 h 3505200"/>
              <a:gd name="connsiteX108" fmla="*/ 5302109 w 6843042"/>
              <a:gd name="connsiteY108" fmla="*/ 3005666 h 3505200"/>
              <a:gd name="connsiteX109" fmla="*/ 5327509 w 6843042"/>
              <a:gd name="connsiteY109" fmla="*/ 3014133 h 3505200"/>
              <a:gd name="connsiteX110" fmla="*/ 5352909 w 6843042"/>
              <a:gd name="connsiteY110" fmla="*/ 3031066 h 3505200"/>
              <a:gd name="connsiteX111" fmla="*/ 5395242 w 6843042"/>
              <a:gd name="connsiteY111" fmla="*/ 3039533 h 3505200"/>
              <a:gd name="connsiteX112" fmla="*/ 5429109 w 6843042"/>
              <a:gd name="connsiteY112" fmla="*/ 3056466 h 3505200"/>
              <a:gd name="connsiteX113" fmla="*/ 5462975 w 6843042"/>
              <a:gd name="connsiteY113" fmla="*/ 3064933 h 3505200"/>
              <a:gd name="connsiteX114" fmla="*/ 5488375 w 6843042"/>
              <a:gd name="connsiteY114" fmla="*/ 3073400 h 3505200"/>
              <a:gd name="connsiteX115" fmla="*/ 5564575 w 6843042"/>
              <a:gd name="connsiteY115" fmla="*/ 3107266 h 3505200"/>
              <a:gd name="connsiteX116" fmla="*/ 5589975 w 6843042"/>
              <a:gd name="connsiteY116" fmla="*/ 3115733 h 3505200"/>
              <a:gd name="connsiteX117" fmla="*/ 5649242 w 6843042"/>
              <a:gd name="connsiteY117" fmla="*/ 3158066 h 3505200"/>
              <a:gd name="connsiteX118" fmla="*/ 5674642 w 6843042"/>
              <a:gd name="connsiteY118" fmla="*/ 3166533 h 3505200"/>
              <a:gd name="connsiteX119" fmla="*/ 5700042 w 6843042"/>
              <a:gd name="connsiteY119" fmla="*/ 3183466 h 3505200"/>
              <a:gd name="connsiteX120" fmla="*/ 5725442 w 6843042"/>
              <a:gd name="connsiteY120" fmla="*/ 3191933 h 3505200"/>
              <a:gd name="connsiteX121" fmla="*/ 5750842 w 6843042"/>
              <a:gd name="connsiteY121" fmla="*/ 3208866 h 3505200"/>
              <a:gd name="connsiteX122" fmla="*/ 5801642 w 6843042"/>
              <a:gd name="connsiteY122" fmla="*/ 3217333 h 3505200"/>
              <a:gd name="connsiteX123" fmla="*/ 5835509 w 6843042"/>
              <a:gd name="connsiteY123" fmla="*/ 3234266 h 3505200"/>
              <a:gd name="connsiteX124" fmla="*/ 5852442 w 6843042"/>
              <a:gd name="connsiteY124" fmla="*/ 3251200 h 3505200"/>
              <a:gd name="connsiteX125" fmla="*/ 5954042 w 6843042"/>
              <a:gd name="connsiteY125" fmla="*/ 3268133 h 3505200"/>
              <a:gd name="connsiteX126" fmla="*/ 5979442 w 6843042"/>
              <a:gd name="connsiteY126" fmla="*/ 3285066 h 3505200"/>
              <a:gd name="connsiteX127" fmla="*/ 6140309 w 6843042"/>
              <a:gd name="connsiteY127" fmla="*/ 3302000 h 3505200"/>
              <a:gd name="connsiteX128" fmla="*/ 6199575 w 6843042"/>
              <a:gd name="connsiteY128" fmla="*/ 3318933 h 3505200"/>
              <a:gd name="connsiteX129" fmla="*/ 6241909 w 6843042"/>
              <a:gd name="connsiteY129" fmla="*/ 3335866 h 3505200"/>
              <a:gd name="connsiteX130" fmla="*/ 6267309 w 6843042"/>
              <a:gd name="connsiteY130" fmla="*/ 3344333 h 3505200"/>
              <a:gd name="connsiteX131" fmla="*/ 6301175 w 6843042"/>
              <a:gd name="connsiteY131" fmla="*/ 3361266 h 3505200"/>
              <a:gd name="connsiteX132" fmla="*/ 6351975 w 6843042"/>
              <a:gd name="connsiteY132" fmla="*/ 3386666 h 3505200"/>
              <a:gd name="connsiteX133" fmla="*/ 6436642 w 6843042"/>
              <a:gd name="connsiteY133" fmla="*/ 3403600 h 3505200"/>
              <a:gd name="connsiteX134" fmla="*/ 6538242 w 6843042"/>
              <a:gd name="connsiteY134" fmla="*/ 3420533 h 3505200"/>
              <a:gd name="connsiteX135" fmla="*/ 6563642 w 6843042"/>
              <a:gd name="connsiteY135" fmla="*/ 3429000 h 3505200"/>
              <a:gd name="connsiteX136" fmla="*/ 6597509 w 6843042"/>
              <a:gd name="connsiteY136" fmla="*/ 3437466 h 3505200"/>
              <a:gd name="connsiteX137" fmla="*/ 6648309 w 6843042"/>
              <a:gd name="connsiteY137" fmla="*/ 3454400 h 3505200"/>
              <a:gd name="connsiteX138" fmla="*/ 6673709 w 6843042"/>
              <a:gd name="connsiteY138" fmla="*/ 3462866 h 3505200"/>
              <a:gd name="connsiteX139" fmla="*/ 6758375 w 6843042"/>
              <a:gd name="connsiteY139" fmla="*/ 3479800 h 3505200"/>
              <a:gd name="connsiteX140" fmla="*/ 6809175 w 6843042"/>
              <a:gd name="connsiteY140" fmla="*/ 3496733 h 3505200"/>
              <a:gd name="connsiteX141" fmla="*/ 6834575 w 6843042"/>
              <a:gd name="connsiteY141" fmla="*/ 3505200 h 3505200"/>
              <a:gd name="connsiteX142" fmla="*/ 6843042 w 6843042"/>
              <a:gd name="connsiteY142" fmla="*/ 3471333 h 3505200"/>
              <a:gd name="connsiteX143" fmla="*/ 6834575 w 6843042"/>
              <a:gd name="connsiteY143" fmla="*/ 3437466 h 3505200"/>
              <a:gd name="connsiteX144" fmla="*/ 6826109 w 6843042"/>
              <a:gd name="connsiteY144" fmla="*/ 3412066 h 3505200"/>
              <a:gd name="connsiteX145" fmla="*/ 6783775 w 6843042"/>
              <a:gd name="connsiteY145" fmla="*/ 3361266 h 3505200"/>
              <a:gd name="connsiteX146" fmla="*/ 6758375 w 6843042"/>
              <a:gd name="connsiteY146" fmla="*/ 3276600 h 3505200"/>
              <a:gd name="connsiteX147" fmla="*/ 6732975 w 6843042"/>
              <a:gd name="connsiteY147" fmla="*/ 3107266 h 3505200"/>
              <a:gd name="connsiteX148" fmla="*/ 6724509 w 6843042"/>
              <a:gd name="connsiteY148" fmla="*/ 3039533 h 3505200"/>
              <a:gd name="connsiteX149" fmla="*/ 6411242 w 6843042"/>
              <a:gd name="connsiteY149" fmla="*/ 3014133 h 3505200"/>
              <a:gd name="connsiteX150" fmla="*/ 6360442 w 6843042"/>
              <a:gd name="connsiteY150" fmla="*/ 3005666 h 3505200"/>
              <a:gd name="connsiteX151" fmla="*/ 6292709 w 6843042"/>
              <a:gd name="connsiteY151" fmla="*/ 2988733 h 3505200"/>
              <a:gd name="connsiteX152" fmla="*/ 6191109 w 6843042"/>
              <a:gd name="connsiteY152" fmla="*/ 2980266 h 3505200"/>
              <a:gd name="connsiteX153" fmla="*/ 6148775 w 6843042"/>
              <a:gd name="connsiteY153" fmla="*/ 2971800 h 3505200"/>
              <a:gd name="connsiteX154" fmla="*/ 6072575 w 6843042"/>
              <a:gd name="connsiteY154" fmla="*/ 2963333 h 3505200"/>
              <a:gd name="connsiteX155" fmla="*/ 6038709 w 6843042"/>
              <a:gd name="connsiteY155" fmla="*/ 2946400 h 3505200"/>
              <a:gd name="connsiteX156" fmla="*/ 5987909 w 6843042"/>
              <a:gd name="connsiteY156" fmla="*/ 2937933 h 3505200"/>
              <a:gd name="connsiteX157" fmla="*/ 5928642 w 6843042"/>
              <a:gd name="connsiteY157" fmla="*/ 2912533 h 3505200"/>
              <a:gd name="connsiteX158" fmla="*/ 5784709 w 6843042"/>
              <a:gd name="connsiteY158" fmla="*/ 2887133 h 3505200"/>
              <a:gd name="connsiteX159" fmla="*/ 5708509 w 6843042"/>
              <a:gd name="connsiteY159" fmla="*/ 2861733 h 3505200"/>
              <a:gd name="connsiteX160" fmla="*/ 5683109 w 6843042"/>
              <a:gd name="connsiteY160" fmla="*/ 2853266 h 3505200"/>
              <a:gd name="connsiteX161" fmla="*/ 5657709 w 6843042"/>
              <a:gd name="connsiteY161" fmla="*/ 2844800 h 3505200"/>
              <a:gd name="connsiteX162" fmla="*/ 5589975 w 6843042"/>
              <a:gd name="connsiteY162" fmla="*/ 2810933 h 3505200"/>
              <a:gd name="connsiteX163" fmla="*/ 5547642 w 6843042"/>
              <a:gd name="connsiteY163" fmla="*/ 2794000 h 3505200"/>
              <a:gd name="connsiteX164" fmla="*/ 5488375 w 6843042"/>
              <a:gd name="connsiteY164" fmla="*/ 2760133 h 3505200"/>
              <a:gd name="connsiteX165" fmla="*/ 5437575 w 6843042"/>
              <a:gd name="connsiteY165" fmla="*/ 2743200 h 3505200"/>
              <a:gd name="connsiteX166" fmla="*/ 5412175 w 6843042"/>
              <a:gd name="connsiteY166" fmla="*/ 2726266 h 3505200"/>
              <a:gd name="connsiteX167" fmla="*/ 5369842 w 6843042"/>
              <a:gd name="connsiteY167" fmla="*/ 2709333 h 3505200"/>
              <a:gd name="connsiteX168" fmla="*/ 5344442 w 6843042"/>
              <a:gd name="connsiteY168" fmla="*/ 2700866 h 3505200"/>
              <a:gd name="connsiteX169" fmla="*/ 5319042 w 6843042"/>
              <a:gd name="connsiteY169" fmla="*/ 2683933 h 3505200"/>
              <a:gd name="connsiteX170" fmla="*/ 5234375 w 6843042"/>
              <a:gd name="connsiteY170" fmla="*/ 2667000 h 3505200"/>
              <a:gd name="connsiteX171" fmla="*/ 5175109 w 6843042"/>
              <a:gd name="connsiteY171" fmla="*/ 2650066 h 3505200"/>
              <a:gd name="connsiteX172" fmla="*/ 5124309 w 6843042"/>
              <a:gd name="connsiteY172" fmla="*/ 2641600 h 3505200"/>
              <a:gd name="connsiteX173" fmla="*/ 5090442 w 6843042"/>
              <a:gd name="connsiteY173" fmla="*/ 2633133 h 3505200"/>
              <a:gd name="connsiteX174" fmla="*/ 5048109 w 6843042"/>
              <a:gd name="connsiteY174" fmla="*/ 2624666 h 3505200"/>
              <a:gd name="connsiteX175" fmla="*/ 5022709 w 6843042"/>
              <a:gd name="connsiteY175" fmla="*/ 2607733 h 3505200"/>
              <a:gd name="connsiteX176" fmla="*/ 4929575 w 6843042"/>
              <a:gd name="connsiteY176" fmla="*/ 2590800 h 3505200"/>
              <a:gd name="connsiteX177" fmla="*/ 4861842 w 6843042"/>
              <a:gd name="connsiteY177" fmla="*/ 2582333 h 3505200"/>
              <a:gd name="connsiteX178" fmla="*/ 4811042 w 6843042"/>
              <a:gd name="connsiteY178" fmla="*/ 2573866 h 3505200"/>
              <a:gd name="connsiteX179" fmla="*/ 4734842 w 6843042"/>
              <a:gd name="connsiteY179" fmla="*/ 2565400 h 3505200"/>
              <a:gd name="connsiteX180" fmla="*/ 4641709 w 6843042"/>
              <a:gd name="connsiteY180" fmla="*/ 2540000 h 3505200"/>
              <a:gd name="connsiteX181" fmla="*/ 4607842 w 6843042"/>
              <a:gd name="connsiteY181" fmla="*/ 2531533 h 3505200"/>
              <a:gd name="connsiteX182" fmla="*/ 4565509 w 6843042"/>
              <a:gd name="connsiteY182" fmla="*/ 2523066 h 3505200"/>
              <a:gd name="connsiteX183" fmla="*/ 4514709 w 6843042"/>
              <a:gd name="connsiteY183" fmla="*/ 2506133 h 3505200"/>
              <a:gd name="connsiteX184" fmla="*/ 4438509 w 6843042"/>
              <a:gd name="connsiteY184" fmla="*/ 2497666 h 3505200"/>
              <a:gd name="connsiteX185" fmla="*/ 4413109 w 6843042"/>
              <a:gd name="connsiteY185" fmla="*/ 2480733 h 3505200"/>
              <a:gd name="connsiteX186" fmla="*/ 4319975 w 6843042"/>
              <a:gd name="connsiteY186" fmla="*/ 2446866 h 3505200"/>
              <a:gd name="connsiteX187" fmla="*/ 4277642 w 6843042"/>
              <a:gd name="connsiteY187" fmla="*/ 2429933 h 3505200"/>
              <a:gd name="connsiteX188" fmla="*/ 4243775 w 6843042"/>
              <a:gd name="connsiteY188" fmla="*/ 2413000 h 3505200"/>
              <a:gd name="connsiteX189" fmla="*/ 4201442 w 6843042"/>
              <a:gd name="connsiteY189" fmla="*/ 2396066 h 3505200"/>
              <a:gd name="connsiteX190" fmla="*/ 4176042 w 6843042"/>
              <a:gd name="connsiteY190" fmla="*/ 2379133 h 3505200"/>
              <a:gd name="connsiteX191" fmla="*/ 4108309 w 6843042"/>
              <a:gd name="connsiteY191" fmla="*/ 2370666 h 3505200"/>
              <a:gd name="connsiteX192" fmla="*/ 4032109 w 6843042"/>
              <a:gd name="connsiteY192" fmla="*/ 2336800 h 3505200"/>
              <a:gd name="connsiteX193" fmla="*/ 4006709 w 6843042"/>
              <a:gd name="connsiteY193" fmla="*/ 2328333 h 3505200"/>
              <a:gd name="connsiteX194" fmla="*/ 3981309 w 6843042"/>
              <a:gd name="connsiteY194" fmla="*/ 2319866 h 3505200"/>
              <a:gd name="connsiteX195" fmla="*/ 3871242 w 6843042"/>
              <a:gd name="connsiteY195" fmla="*/ 2286000 h 3505200"/>
              <a:gd name="connsiteX196" fmla="*/ 3828909 w 6843042"/>
              <a:gd name="connsiteY196" fmla="*/ 2269066 h 3505200"/>
              <a:gd name="connsiteX197" fmla="*/ 3761175 w 6843042"/>
              <a:gd name="connsiteY197" fmla="*/ 2235200 h 3505200"/>
              <a:gd name="connsiteX198" fmla="*/ 3710375 w 6843042"/>
              <a:gd name="connsiteY198" fmla="*/ 2226733 h 3505200"/>
              <a:gd name="connsiteX199" fmla="*/ 3659575 w 6843042"/>
              <a:gd name="connsiteY199" fmla="*/ 2192866 h 3505200"/>
              <a:gd name="connsiteX200" fmla="*/ 3608775 w 6843042"/>
              <a:gd name="connsiteY200" fmla="*/ 2175933 h 3505200"/>
              <a:gd name="connsiteX201" fmla="*/ 3566442 w 6843042"/>
              <a:gd name="connsiteY201" fmla="*/ 2159000 h 3505200"/>
              <a:gd name="connsiteX202" fmla="*/ 3447909 w 6843042"/>
              <a:gd name="connsiteY202" fmla="*/ 2142066 h 3505200"/>
              <a:gd name="connsiteX203" fmla="*/ 3354775 w 6843042"/>
              <a:gd name="connsiteY203" fmla="*/ 2133600 h 3505200"/>
              <a:gd name="connsiteX204" fmla="*/ 3278575 w 6843042"/>
              <a:gd name="connsiteY204" fmla="*/ 2108200 h 3505200"/>
              <a:gd name="connsiteX205" fmla="*/ 3236242 w 6843042"/>
              <a:gd name="connsiteY205" fmla="*/ 2099733 h 3505200"/>
              <a:gd name="connsiteX206" fmla="*/ 3202375 w 6843042"/>
              <a:gd name="connsiteY206" fmla="*/ 2082800 h 3505200"/>
              <a:gd name="connsiteX207" fmla="*/ 3160042 w 6843042"/>
              <a:gd name="connsiteY207" fmla="*/ 2074333 h 3505200"/>
              <a:gd name="connsiteX208" fmla="*/ 3083842 w 6843042"/>
              <a:gd name="connsiteY208" fmla="*/ 2057400 h 3505200"/>
              <a:gd name="connsiteX209" fmla="*/ 2956842 w 6843042"/>
              <a:gd name="connsiteY209" fmla="*/ 2032000 h 3505200"/>
              <a:gd name="connsiteX210" fmla="*/ 2889109 w 6843042"/>
              <a:gd name="connsiteY210" fmla="*/ 2006600 h 3505200"/>
              <a:gd name="connsiteX211" fmla="*/ 2846775 w 6843042"/>
              <a:gd name="connsiteY211" fmla="*/ 1989666 h 3505200"/>
              <a:gd name="connsiteX212" fmla="*/ 2770575 w 6843042"/>
              <a:gd name="connsiteY212" fmla="*/ 1972733 h 3505200"/>
              <a:gd name="connsiteX213" fmla="*/ 2694375 w 6843042"/>
              <a:gd name="connsiteY213" fmla="*/ 1947333 h 3505200"/>
              <a:gd name="connsiteX214" fmla="*/ 2660509 w 6843042"/>
              <a:gd name="connsiteY214" fmla="*/ 1930400 h 3505200"/>
              <a:gd name="connsiteX215" fmla="*/ 2592775 w 6843042"/>
              <a:gd name="connsiteY215" fmla="*/ 1896533 h 3505200"/>
              <a:gd name="connsiteX216" fmla="*/ 2508109 w 6843042"/>
              <a:gd name="connsiteY216" fmla="*/ 1879600 h 3505200"/>
              <a:gd name="connsiteX217" fmla="*/ 2482709 w 6843042"/>
              <a:gd name="connsiteY217" fmla="*/ 1871133 h 3505200"/>
              <a:gd name="connsiteX218" fmla="*/ 2372642 w 6843042"/>
              <a:gd name="connsiteY218" fmla="*/ 1845733 h 3505200"/>
              <a:gd name="connsiteX219" fmla="*/ 2279509 w 6843042"/>
              <a:gd name="connsiteY219" fmla="*/ 1837266 h 3505200"/>
              <a:gd name="connsiteX220" fmla="*/ 2067842 w 6843042"/>
              <a:gd name="connsiteY220" fmla="*/ 1811866 h 3505200"/>
              <a:gd name="connsiteX221" fmla="*/ 2017042 w 6843042"/>
              <a:gd name="connsiteY221" fmla="*/ 1794933 h 3505200"/>
              <a:gd name="connsiteX222" fmla="*/ 1957775 w 6843042"/>
              <a:gd name="connsiteY222" fmla="*/ 1786466 h 3505200"/>
              <a:gd name="connsiteX223" fmla="*/ 1915442 w 6843042"/>
              <a:gd name="connsiteY223" fmla="*/ 1778000 h 3505200"/>
              <a:gd name="connsiteX224" fmla="*/ 1873109 w 6843042"/>
              <a:gd name="connsiteY224" fmla="*/ 1761066 h 3505200"/>
              <a:gd name="connsiteX225" fmla="*/ 1839242 w 6843042"/>
              <a:gd name="connsiteY225" fmla="*/ 1752600 h 3505200"/>
              <a:gd name="connsiteX226" fmla="*/ 1881575 w 6843042"/>
              <a:gd name="connsiteY226" fmla="*/ 1744133 h 3505200"/>
              <a:gd name="connsiteX227" fmla="*/ 1932375 w 6843042"/>
              <a:gd name="connsiteY227" fmla="*/ 1735666 h 3505200"/>
              <a:gd name="connsiteX228" fmla="*/ 1957775 w 6843042"/>
              <a:gd name="connsiteY228" fmla="*/ 1718733 h 3505200"/>
              <a:gd name="connsiteX229" fmla="*/ 2025509 w 6843042"/>
              <a:gd name="connsiteY229" fmla="*/ 1710266 h 3505200"/>
              <a:gd name="connsiteX230" fmla="*/ 2084775 w 6843042"/>
              <a:gd name="connsiteY230" fmla="*/ 1701800 h 3505200"/>
              <a:gd name="connsiteX231" fmla="*/ 2110175 w 6843042"/>
              <a:gd name="connsiteY231" fmla="*/ 1693333 h 3505200"/>
              <a:gd name="connsiteX232" fmla="*/ 2237175 w 6843042"/>
              <a:gd name="connsiteY232" fmla="*/ 1676400 h 3505200"/>
              <a:gd name="connsiteX233" fmla="*/ 2271042 w 6843042"/>
              <a:gd name="connsiteY233" fmla="*/ 1667933 h 3505200"/>
              <a:gd name="connsiteX234" fmla="*/ 2347242 w 6843042"/>
              <a:gd name="connsiteY234" fmla="*/ 1659466 h 3505200"/>
              <a:gd name="connsiteX235" fmla="*/ 2381109 w 6843042"/>
              <a:gd name="connsiteY235" fmla="*/ 1642533 h 3505200"/>
              <a:gd name="connsiteX236" fmla="*/ 2406509 w 6843042"/>
              <a:gd name="connsiteY236" fmla="*/ 1634066 h 3505200"/>
              <a:gd name="connsiteX237" fmla="*/ 2533509 w 6843042"/>
              <a:gd name="connsiteY237" fmla="*/ 1617133 h 3505200"/>
              <a:gd name="connsiteX238" fmla="*/ 2575842 w 6843042"/>
              <a:gd name="connsiteY238" fmla="*/ 1608666 h 3505200"/>
              <a:gd name="connsiteX239" fmla="*/ 2601242 w 6843042"/>
              <a:gd name="connsiteY239" fmla="*/ 1591733 h 3505200"/>
              <a:gd name="connsiteX240" fmla="*/ 2745175 w 6843042"/>
              <a:gd name="connsiteY240" fmla="*/ 1583266 h 3505200"/>
              <a:gd name="connsiteX241" fmla="*/ 2812909 w 6843042"/>
              <a:gd name="connsiteY241" fmla="*/ 1574800 h 3505200"/>
              <a:gd name="connsiteX242" fmla="*/ 2838309 w 6843042"/>
              <a:gd name="connsiteY242" fmla="*/ 1566333 h 3505200"/>
              <a:gd name="connsiteX243" fmla="*/ 2872175 w 6843042"/>
              <a:gd name="connsiteY243" fmla="*/ 1557866 h 3505200"/>
              <a:gd name="connsiteX244" fmla="*/ 2914509 w 6843042"/>
              <a:gd name="connsiteY244" fmla="*/ 1540933 h 3505200"/>
              <a:gd name="connsiteX245" fmla="*/ 2990709 w 6843042"/>
              <a:gd name="connsiteY245" fmla="*/ 1524000 h 3505200"/>
              <a:gd name="connsiteX246" fmla="*/ 3024575 w 6843042"/>
              <a:gd name="connsiteY246" fmla="*/ 1507066 h 3505200"/>
              <a:gd name="connsiteX247" fmla="*/ 3083842 w 6843042"/>
              <a:gd name="connsiteY247" fmla="*/ 1490133 h 3505200"/>
              <a:gd name="connsiteX248" fmla="*/ 3160042 w 6843042"/>
              <a:gd name="connsiteY248" fmla="*/ 1464733 h 3505200"/>
              <a:gd name="connsiteX249" fmla="*/ 3185442 w 6843042"/>
              <a:gd name="connsiteY249" fmla="*/ 1456266 h 3505200"/>
              <a:gd name="connsiteX250" fmla="*/ 3210842 w 6843042"/>
              <a:gd name="connsiteY250" fmla="*/ 1447800 h 3505200"/>
              <a:gd name="connsiteX251" fmla="*/ 3278575 w 6843042"/>
              <a:gd name="connsiteY251" fmla="*/ 1422400 h 3505200"/>
              <a:gd name="connsiteX252" fmla="*/ 3329375 w 6843042"/>
              <a:gd name="connsiteY252" fmla="*/ 1405466 h 3505200"/>
              <a:gd name="connsiteX253" fmla="*/ 3363242 w 6843042"/>
              <a:gd name="connsiteY253" fmla="*/ 1388533 h 3505200"/>
              <a:gd name="connsiteX254" fmla="*/ 3405575 w 6843042"/>
              <a:gd name="connsiteY254" fmla="*/ 1371600 h 3505200"/>
              <a:gd name="connsiteX255" fmla="*/ 3439442 w 6843042"/>
              <a:gd name="connsiteY255" fmla="*/ 1354666 h 3505200"/>
              <a:gd name="connsiteX256" fmla="*/ 3481775 w 6843042"/>
              <a:gd name="connsiteY256" fmla="*/ 1346200 h 3505200"/>
              <a:gd name="connsiteX257" fmla="*/ 3498709 w 6843042"/>
              <a:gd name="connsiteY257" fmla="*/ 1329266 h 3505200"/>
              <a:gd name="connsiteX258" fmla="*/ 3549509 w 6843042"/>
              <a:gd name="connsiteY258" fmla="*/ 1312333 h 3505200"/>
              <a:gd name="connsiteX259" fmla="*/ 3642642 w 6843042"/>
              <a:gd name="connsiteY259" fmla="*/ 1286933 h 3505200"/>
              <a:gd name="connsiteX260" fmla="*/ 3684975 w 6843042"/>
              <a:gd name="connsiteY260" fmla="*/ 1270000 h 3505200"/>
              <a:gd name="connsiteX261" fmla="*/ 3735775 w 6843042"/>
              <a:gd name="connsiteY261" fmla="*/ 1253066 h 3505200"/>
              <a:gd name="connsiteX262" fmla="*/ 3761175 w 6843042"/>
              <a:gd name="connsiteY262" fmla="*/ 1244600 h 3505200"/>
              <a:gd name="connsiteX263" fmla="*/ 3820442 w 6843042"/>
              <a:gd name="connsiteY263" fmla="*/ 1219200 h 3505200"/>
              <a:gd name="connsiteX264" fmla="*/ 3871242 w 6843042"/>
              <a:gd name="connsiteY264" fmla="*/ 1210733 h 3505200"/>
              <a:gd name="connsiteX265" fmla="*/ 3981309 w 6843042"/>
              <a:gd name="connsiteY265" fmla="*/ 1168400 h 3505200"/>
              <a:gd name="connsiteX266" fmla="*/ 4108309 w 6843042"/>
              <a:gd name="connsiteY266" fmla="*/ 1151466 h 3505200"/>
              <a:gd name="connsiteX267" fmla="*/ 4201442 w 6843042"/>
              <a:gd name="connsiteY267" fmla="*/ 1126066 h 3505200"/>
              <a:gd name="connsiteX268" fmla="*/ 4396175 w 6843042"/>
              <a:gd name="connsiteY268" fmla="*/ 1109133 h 3505200"/>
              <a:gd name="connsiteX269" fmla="*/ 4514709 w 6843042"/>
              <a:gd name="connsiteY269" fmla="*/ 1075266 h 3505200"/>
              <a:gd name="connsiteX270" fmla="*/ 4599375 w 6843042"/>
              <a:gd name="connsiteY270" fmla="*/ 1066800 h 3505200"/>
              <a:gd name="connsiteX271" fmla="*/ 4684042 w 6843042"/>
              <a:gd name="connsiteY271" fmla="*/ 1041400 h 3505200"/>
              <a:gd name="connsiteX272" fmla="*/ 4811042 w 6843042"/>
              <a:gd name="connsiteY272" fmla="*/ 1016000 h 3505200"/>
              <a:gd name="connsiteX273" fmla="*/ 4904175 w 6843042"/>
              <a:gd name="connsiteY273" fmla="*/ 1007533 h 3505200"/>
              <a:gd name="connsiteX274" fmla="*/ 4980375 w 6843042"/>
              <a:gd name="connsiteY274" fmla="*/ 990600 h 3505200"/>
              <a:gd name="connsiteX275" fmla="*/ 5090442 w 6843042"/>
              <a:gd name="connsiteY275" fmla="*/ 973666 h 3505200"/>
              <a:gd name="connsiteX276" fmla="*/ 5124309 w 6843042"/>
              <a:gd name="connsiteY276" fmla="*/ 965200 h 3505200"/>
              <a:gd name="connsiteX277" fmla="*/ 5242842 w 6843042"/>
              <a:gd name="connsiteY277" fmla="*/ 939800 h 3505200"/>
              <a:gd name="connsiteX278" fmla="*/ 5302109 w 6843042"/>
              <a:gd name="connsiteY278" fmla="*/ 914400 h 3505200"/>
              <a:gd name="connsiteX279" fmla="*/ 5344442 w 6843042"/>
              <a:gd name="connsiteY279" fmla="*/ 897466 h 3505200"/>
              <a:gd name="connsiteX280" fmla="*/ 5378309 w 6843042"/>
              <a:gd name="connsiteY280" fmla="*/ 889000 h 3505200"/>
              <a:gd name="connsiteX281" fmla="*/ 5429109 w 6843042"/>
              <a:gd name="connsiteY281" fmla="*/ 863600 h 3505200"/>
              <a:gd name="connsiteX282" fmla="*/ 5462975 w 6843042"/>
              <a:gd name="connsiteY282" fmla="*/ 855133 h 3505200"/>
              <a:gd name="connsiteX283" fmla="*/ 5539175 w 6843042"/>
              <a:gd name="connsiteY283" fmla="*/ 838200 h 3505200"/>
              <a:gd name="connsiteX284" fmla="*/ 5564575 w 6843042"/>
              <a:gd name="connsiteY284" fmla="*/ 829733 h 3505200"/>
              <a:gd name="connsiteX285" fmla="*/ 5598442 w 6843042"/>
              <a:gd name="connsiteY285" fmla="*/ 821266 h 3505200"/>
              <a:gd name="connsiteX286" fmla="*/ 5632309 w 6843042"/>
              <a:gd name="connsiteY286" fmla="*/ 795866 h 3505200"/>
              <a:gd name="connsiteX287" fmla="*/ 5767775 w 6843042"/>
              <a:gd name="connsiteY287" fmla="*/ 787400 h 3505200"/>
              <a:gd name="connsiteX288" fmla="*/ 5843975 w 6843042"/>
              <a:gd name="connsiteY288" fmla="*/ 778933 h 3505200"/>
              <a:gd name="connsiteX289" fmla="*/ 5928642 w 6843042"/>
              <a:gd name="connsiteY289" fmla="*/ 770466 h 3505200"/>
              <a:gd name="connsiteX290" fmla="*/ 5979442 w 6843042"/>
              <a:gd name="connsiteY290" fmla="*/ 762000 h 3505200"/>
              <a:gd name="connsiteX291" fmla="*/ 6038709 w 6843042"/>
              <a:gd name="connsiteY291" fmla="*/ 753533 h 3505200"/>
              <a:gd name="connsiteX292" fmla="*/ 6081042 w 6843042"/>
              <a:gd name="connsiteY292" fmla="*/ 745066 h 3505200"/>
              <a:gd name="connsiteX293" fmla="*/ 6148775 w 6843042"/>
              <a:gd name="connsiteY293" fmla="*/ 736600 h 3505200"/>
              <a:gd name="connsiteX294" fmla="*/ 6216509 w 6843042"/>
              <a:gd name="connsiteY294" fmla="*/ 719666 h 3505200"/>
              <a:gd name="connsiteX295" fmla="*/ 6292709 w 6843042"/>
              <a:gd name="connsiteY295" fmla="*/ 711200 h 3505200"/>
              <a:gd name="connsiteX296" fmla="*/ 6318109 w 6843042"/>
              <a:gd name="connsiteY296" fmla="*/ 694266 h 3505200"/>
              <a:gd name="connsiteX297" fmla="*/ 6402775 w 6843042"/>
              <a:gd name="connsiteY297" fmla="*/ 677333 h 3505200"/>
              <a:gd name="connsiteX298" fmla="*/ 6436642 w 6843042"/>
              <a:gd name="connsiteY298" fmla="*/ 668866 h 3505200"/>
              <a:gd name="connsiteX299" fmla="*/ 6495909 w 6843042"/>
              <a:gd name="connsiteY299" fmla="*/ 643466 h 3505200"/>
              <a:gd name="connsiteX300" fmla="*/ 6521309 w 6843042"/>
              <a:gd name="connsiteY300" fmla="*/ 626533 h 3505200"/>
              <a:gd name="connsiteX301" fmla="*/ 6605975 w 6843042"/>
              <a:gd name="connsiteY301" fmla="*/ 601133 h 3505200"/>
              <a:gd name="connsiteX302" fmla="*/ 6656775 w 6843042"/>
              <a:gd name="connsiteY302" fmla="*/ 575733 h 3505200"/>
              <a:gd name="connsiteX303" fmla="*/ 6682175 w 6843042"/>
              <a:gd name="connsiteY303" fmla="*/ 558800 h 3505200"/>
              <a:gd name="connsiteX304" fmla="*/ 6758375 w 6843042"/>
              <a:gd name="connsiteY304" fmla="*/ 533400 h 3505200"/>
              <a:gd name="connsiteX305" fmla="*/ 6783775 w 6843042"/>
              <a:gd name="connsiteY305" fmla="*/ 524933 h 3505200"/>
              <a:gd name="connsiteX306" fmla="*/ 6826109 w 6843042"/>
              <a:gd name="connsiteY306" fmla="*/ 491066 h 3505200"/>
              <a:gd name="connsiteX307" fmla="*/ 6817642 w 6843042"/>
              <a:gd name="connsiteY307" fmla="*/ 372533 h 3505200"/>
              <a:gd name="connsiteX308" fmla="*/ 6809175 w 6843042"/>
              <a:gd name="connsiteY308" fmla="*/ 76200 h 3505200"/>
              <a:gd name="connsiteX309" fmla="*/ 6792242 w 6843042"/>
              <a:gd name="connsiteY309" fmla="*/ 0 h 3505200"/>
              <a:gd name="connsiteX310" fmla="*/ 6766842 w 6843042"/>
              <a:gd name="connsiteY310" fmla="*/ 8466 h 3505200"/>
              <a:gd name="connsiteX311" fmla="*/ 6758375 w 6843042"/>
              <a:gd name="connsiteY311" fmla="*/ 33866 h 3505200"/>
              <a:gd name="connsiteX312" fmla="*/ 6766842 w 6843042"/>
              <a:gd name="connsiteY312" fmla="*/ 59266 h 3505200"/>
              <a:gd name="connsiteX0" fmla="*/ 6780007 w 6856207"/>
              <a:gd name="connsiteY0" fmla="*/ 59266 h 3505200"/>
              <a:gd name="connsiteX1" fmla="*/ 6712274 w 6856207"/>
              <a:gd name="connsiteY1" fmla="*/ 84666 h 3505200"/>
              <a:gd name="connsiteX2" fmla="*/ 6602207 w 6856207"/>
              <a:gd name="connsiteY2" fmla="*/ 101600 h 3505200"/>
              <a:gd name="connsiteX3" fmla="*/ 6432874 w 6856207"/>
              <a:gd name="connsiteY3" fmla="*/ 127000 h 3505200"/>
              <a:gd name="connsiteX4" fmla="*/ 6399007 w 6856207"/>
              <a:gd name="connsiteY4" fmla="*/ 135466 h 3505200"/>
              <a:gd name="connsiteX5" fmla="*/ 6314340 w 6856207"/>
              <a:gd name="connsiteY5" fmla="*/ 152400 h 3505200"/>
              <a:gd name="connsiteX6" fmla="*/ 6263540 w 6856207"/>
              <a:gd name="connsiteY6" fmla="*/ 169333 h 3505200"/>
              <a:gd name="connsiteX7" fmla="*/ 6178874 w 6856207"/>
              <a:gd name="connsiteY7" fmla="*/ 177800 h 3505200"/>
              <a:gd name="connsiteX8" fmla="*/ 6161940 w 6856207"/>
              <a:gd name="connsiteY8" fmla="*/ 194733 h 3505200"/>
              <a:gd name="connsiteX9" fmla="*/ 6102674 w 6856207"/>
              <a:gd name="connsiteY9" fmla="*/ 211666 h 3505200"/>
              <a:gd name="connsiteX10" fmla="*/ 6001074 w 6856207"/>
              <a:gd name="connsiteY10" fmla="*/ 237066 h 3505200"/>
              <a:gd name="connsiteX11" fmla="*/ 5916407 w 6856207"/>
              <a:gd name="connsiteY11" fmla="*/ 262466 h 3505200"/>
              <a:gd name="connsiteX12" fmla="*/ 5891007 w 6856207"/>
              <a:gd name="connsiteY12" fmla="*/ 270933 h 3505200"/>
              <a:gd name="connsiteX13" fmla="*/ 5797874 w 6856207"/>
              <a:gd name="connsiteY13" fmla="*/ 287866 h 3505200"/>
              <a:gd name="connsiteX14" fmla="*/ 5764007 w 6856207"/>
              <a:gd name="connsiteY14" fmla="*/ 304800 h 3505200"/>
              <a:gd name="connsiteX15" fmla="*/ 5696274 w 6856207"/>
              <a:gd name="connsiteY15" fmla="*/ 313266 h 3505200"/>
              <a:gd name="connsiteX16" fmla="*/ 5645474 w 6856207"/>
              <a:gd name="connsiteY16" fmla="*/ 321733 h 3505200"/>
              <a:gd name="connsiteX17" fmla="*/ 5620074 w 6856207"/>
              <a:gd name="connsiteY17" fmla="*/ 338666 h 3505200"/>
              <a:gd name="connsiteX18" fmla="*/ 5552340 w 6856207"/>
              <a:gd name="connsiteY18" fmla="*/ 347133 h 3505200"/>
              <a:gd name="connsiteX19" fmla="*/ 5510007 w 6856207"/>
              <a:gd name="connsiteY19" fmla="*/ 355600 h 3505200"/>
              <a:gd name="connsiteX20" fmla="*/ 5366074 w 6856207"/>
              <a:gd name="connsiteY20" fmla="*/ 389466 h 3505200"/>
              <a:gd name="connsiteX21" fmla="*/ 5289874 w 6856207"/>
              <a:gd name="connsiteY21" fmla="*/ 397933 h 3505200"/>
              <a:gd name="connsiteX22" fmla="*/ 5256007 w 6856207"/>
              <a:gd name="connsiteY22" fmla="*/ 406400 h 3505200"/>
              <a:gd name="connsiteX23" fmla="*/ 5112074 w 6856207"/>
              <a:gd name="connsiteY23" fmla="*/ 431800 h 3505200"/>
              <a:gd name="connsiteX24" fmla="*/ 5052807 w 6856207"/>
              <a:gd name="connsiteY24" fmla="*/ 448733 h 3505200"/>
              <a:gd name="connsiteX25" fmla="*/ 5027407 w 6856207"/>
              <a:gd name="connsiteY25" fmla="*/ 457200 h 3505200"/>
              <a:gd name="connsiteX26" fmla="*/ 4959674 w 6856207"/>
              <a:gd name="connsiteY26" fmla="*/ 465666 h 3505200"/>
              <a:gd name="connsiteX27" fmla="*/ 4908874 w 6856207"/>
              <a:gd name="connsiteY27" fmla="*/ 482600 h 3505200"/>
              <a:gd name="connsiteX28" fmla="*/ 4858074 w 6856207"/>
              <a:gd name="connsiteY28" fmla="*/ 491066 h 3505200"/>
              <a:gd name="connsiteX29" fmla="*/ 4832674 w 6856207"/>
              <a:gd name="connsiteY29" fmla="*/ 508000 h 3505200"/>
              <a:gd name="connsiteX30" fmla="*/ 4688740 w 6856207"/>
              <a:gd name="connsiteY30" fmla="*/ 533400 h 3505200"/>
              <a:gd name="connsiteX31" fmla="*/ 4612540 w 6856207"/>
              <a:gd name="connsiteY31" fmla="*/ 567266 h 3505200"/>
              <a:gd name="connsiteX32" fmla="*/ 4587140 w 6856207"/>
              <a:gd name="connsiteY32" fmla="*/ 575733 h 3505200"/>
              <a:gd name="connsiteX33" fmla="*/ 4561740 w 6856207"/>
              <a:gd name="connsiteY33" fmla="*/ 584200 h 3505200"/>
              <a:gd name="connsiteX34" fmla="*/ 4510940 w 6856207"/>
              <a:gd name="connsiteY34" fmla="*/ 592666 h 3505200"/>
              <a:gd name="connsiteX35" fmla="*/ 4485540 w 6856207"/>
              <a:gd name="connsiteY35" fmla="*/ 601133 h 3505200"/>
              <a:gd name="connsiteX36" fmla="*/ 4443207 w 6856207"/>
              <a:gd name="connsiteY36" fmla="*/ 618066 h 3505200"/>
              <a:gd name="connsiteX37" fmla="*/ 4367007 w 6856207"/>
              <a:gd name="connsiteY37" fmla="*/ 626533 h 3505200"/>
              <a:gd name="connsiteX38" fmla="*/ 4299274 w 6856207"/>
              <a:gd name="connsiteY38" fmla="*/ 643466 h 3505200"/>
              <a:gd name="connsiteX39" fmla="*/ 4240007 w 6856207"/>
              <a:gd name="connsiteY39" fmla="*/ 651933 h 3505200"/>
              <a:gd name="connsiteX40" fmla="*/ 4045274 w 6856207"/>
              <a:gd name="connsiteY40" fmla="*/ 685800 h 3505200"/>
              <a:gd name="connsiteX41" fmla="*/ 3935207 w 6856207"/>
              <a:gd name="connsiteY41" fmla="*/ 719666 h 3505200"/>
              <a:gd name="connsiteX42" fmla="*/ 277607 w 6856207"/>
              <a:gd name="connsiteY42" fmla="*/ 1769533 h 3505200"/>
              <a:gd name="connsiteX43" fmla="*/ 252207 w 6856207"/>
              <a:gd name="connsiteY43" fmla="*/ 1778000 h 3505200"/>
              <a:gd name="connsiteX44" fmla="*/ 303007 w 6856207"/>
              <a:gd name="connsiteY44" fmla="*/ 1786466 h 3505200"/>
              <a:gd name="connsiteX45" fmla="*/ 336874 w 6856207"/>
              <a:gd name="connsiteY45" fmla="*/ 1803400 h 3505200"/>
              <a:gd name="connsiteX46" fmla="*/ 472340 w 6856207"/>
              <a:gd name="connsiteY46" fmla="*/ 1811866 h 3505200"/>
              <a:gd name="connsiteX47" fmla="*/ 624740 w 6856207"/>
              <a:gd name="connsiteY47" fmla="*/ 1854200 h 3505200"/>
              <a:gd name="connsiteX48" fmla="*/ 709407 w 6856207"/>
              <a:gd name="connsiteY48" fmla="*/ 1871133 h 3505200"/>
              <a:gd name="connsiteX49" fmla="*/ 904140 w 6856207"/>
              <a:gd name="connsiteY49" fmla="*/ 1888066 h 3505200"/>
              <a:gd name="connsiteX50" fmla="*/ 954940 w 6856207"/>
              <a:gd name="connsiteY50" fmla="*/ 1896533 h 3505200"/>
              <a:gd name="connsiteX51" fmla="*/ 988807 w 6856207"/>
              <a:gd name="connsiteY51" fmla="*/ 1905000 h 3505200"/>
              <a:gd name="connsiteX52" fmla="*/ 1107340 w 6856207"/>
              <a:gd name="connsiteY52" fmla="*/ 1913466 h 3505200"/>
              <a:gd name="connsiteX53" fmla="*/ 1378274 w 6856207"/>
              <a:gd name="connsiteY53" fmla="*/ 1938866 h 3505200"/>
              <a:gd name="connsiteX54" fmla="*/ 1412140 w 6856207"/>
              <a:gd name="connsiteY54" fmla="*/ 1947333 h 3505200"/>
              <a:gd name="connsiteX55" fmla="*/ 1454474 w 6856207"/>
              <a:gd name="connsiteY55" fmla="*/ 1955800 h 3505200"/>
              <a:gd name="connsiteX56" fmla="*/ 1539140 w 6856207"/>
              <a:gd name="connsiteY56" fmla="*/ 1981200 h 3505200"/>
              <a:gd name="connsiteX57" fmla="*/ 1598407 w 6856207"/>
              <a:gd name="connsiteY57" fmla="*/ 1989666 h 3505200"/>
              <a:gd name="connsiteX58" fmla="*/ 1657674 w 6856207"/>
              <a:gd name="connsiteY58" fmla="*/ 2006600 h 3505200"/>
              <a:gd name="connsiteX59" fmla="*/ 1700007 w 6856207"/>
              <a:gd name="connsiteY59" fmla="*/ 2015066 h 3505200"/>
              <a:gd name="connsiteX60" fmla="*/ 1725407 w 6856207"/>
              <a:gd name="connsiteY60" fmla="*/ 2023533 h 3505200"/>
              <a:gd name="connsiteX61" fmla="*/ 1759274 w 6856207"/>
              <a:gd name="connsiteY61" fmla="*/ 2032000 h 3505200"/>
              <a:gd name="connsiteX62" fmla="*/ 1835474 w 6856207"/>
              <a:gd name="connsiteY62" fmla="*/ 2091266 h 3505200"/>
              <a:gd name="connsiteX63" fmla="*/ 1835474 w 6856207"/>
              <a:gd name="connsiteY63" fmla="*/ 2091266 h 3505200"/>
              <a:gd name="connsiteX64" fmla="*/ 1903207 w 6856207"/>
              <a:gd name="connsiteY64" fmla="*/ 2142066 h 3505200"/>
              <a:gd name="connsiteX65" fmla="*/ 1928607 w 6856207"/>
              <a:gd name="connsiteY65" fmla="*/ 2150533 h 3505200"/>
              <a:gd name="connsiteX66" fmla="*/ 2021740 w 6856207"/>
              <a:gd name="connsiteY66" fmla="*/ 2201333 h 3505200"/>
              <a:gd name="connsiteX67" fmla="*/ 2089474 w 6856207"/>
              <a:gd name="connsiteY67" fmla="*/ 2243666 h 3505200"/>
              <a:gd name="connsiteX68" fmla="*/ 2140274 w 6856207"/>
              <a:gd name="connsiteY68" fmla="*/ 2269066 h 3505200"/>
              <a:gd name="connsiteX69" fmla="*/ 2224940 w 6856207"/>
              <a:gd name="connsiteY69" fmla="*/ 2294466 h 3505200"/>
              <a:gd name="connsiteX70" fmla="*/ 2258807 w 6856207"/>
              <a:gd name="connsiteY70" fmla="*/ 2311400 h 3505200"/>
              <a:gd name="connsiteX71" fmla="*/ 2368874 w 6856207"/>
              <a:gd name="connsiteY71" fmla="*/ 2336800 h 3505200"/>
              <a:gd name="connsiteX72" fmla="*/ 2445074 w 6856207"/>
              <a:gd name="connsiteY72" fmla="*/ 2362200 h 3505200"/>
              <a:gd name="connsiteX73" fmla="*/ 2529740 w 6856207"/>
              <a:gd name="connsiteY73" fmla="*/ 2387600 h 3505200"/>
              <a:gd name="connsiteX74" fmla="*/ 2580540 w 6856207"/>
              <a:gd name="connsiteY74" fmla="*/ 2413000 h 3505200"/>
              <a:gd name="connsiteX75" fmla="*/ 2631340 w 6856207"/>
              <a:gd name="connsiteY75" fmla="*/ 2421466 h 3505200"/>
              <a:gd name="connsiteX76" fmla="*/ 2673674 w 6856207"/>
              <a:gd name="connsiteY76" fmla="*/ 2438400 h 3505200"/>
              <a:gd name="connsiteX77" fmla="*/ 2724474 w 6856207"/>
              <a:gd name="connsiteY77" fmla="*/ 2455333 h 3505200"/>
              <a:gd name="connsiteX78" fmla="*/ 2834540 w 6856207"/>
              <a:gd name="connsiteY78" fmla="*/ 2514600 h 3505200"/>
              <a:gd name="connsiteX79" fmla="*/ 2859940 w 6856207"/>
              <a:gd name="connsiteY79" fmla="*/ 2531533 h 3505200"/>
              <a:gd name="connsiteX80" fmla="*/ 2936140 w 6856207"/>
              <a:gd name="connsiteY80" fmla="*/ 2556933 h 3505200"/>
              <a:gd name="connsiteX81" fmla="*/ 3020807 w 6856207"/>
              <a:gd name="connsiteY81" fmla="*/ 2590800 h 3505200"/>
              <a:gd name="connsiteX82" fmla="*/ 3054674 w 6856207"/>
              <a:gd name="connsiteY82" fmla="*/ 2607733 h 3505200"/>
              <a:gd name="connsiteX83" fmla="*/ 3105474 w 6856207"/>
              <a:gd name="connsiteY83" fmla="*/ 2616200 h 3505200"/>
              <a:gd name="connsiteX84" fmla="*/ 3156274 w 6856207"/>
              <a:gd name="connsiteY84" fmla="*/ 2633133 h 3505200"/>
              <a:gd name="connsiteX85" fmla="*/ 3274807 w 6856207"/>
              <a:gd name="connsiteY85" fmla="*/ 2658533 h 3505200"/>
              <a:gd name="connsiteX86" fmla="*/ 3317140 w 6856207"/>
              <a:gd name="connsiteY86" fmla="*/ 2675466 h 3505200"/>
              <a:gd name="connsiteX87" fmla="*/ 3351007 w 6856207"/>
              <a:gd name="connsiteY87" fmla="*/ 2692400 h 3505200"/>
              <a:gd name="connsiteX88" fmla="*/ 3401807 w 6856207"/>
              <a:gd name="connsiteY88" fmla="*/ 2700866 h 3505200"/>
              <a:gd name="connsiteX89" fmla="*/ 3444140 w 6856207"/>
              <a:gd name="connsiteY89" fmla="*/ 2726266 h 3505200"/>
              <a:gd name="connsiteX90" fmla="*/ 3511874 w 6856207"/>
              <a:gd name="connsiteY90" fmla="*/ 2751666 h 3505200"/>
              <a:gd name="connsiteX91" fmla="*/ 3545740 w 6856207"/>
              <a:gd name="connsiteY91" fmla="*/ 2777066 h 3505200"/>
              <a:gd name="connsiteX92" fmla="*/ 3571140 w 6856207"/>
              <a:gd name="connsiteY92" fmla="*/ 2785533 h 3505200"/>
              <a:gd name="connsiteX93" fmla="*/ 3605007 w 6856207"/>
              <a:gd name="connsiteY93" fmla="*/ 2802466 h 3505200"/>
              <a:gd name="connsiteX94" fmla="*/ 3715074 w 6856207"/>
              <a:gd name="connsiteY94" fmla="*/ 2827866 h 3505200"/>
              <a:gd name="connsiteX95" fmla="*/ 3833607 w 6856207"/>
              <a:gd name="connsiteY95" fmla="*/ 2853266 h 3505200"/>
              <a:gd name="connsiteX96" fmla="*/ 3859007 w 6856207"/>
              <a:gd name="connsiteY96" fmla="*/ 2870200 h 3505200"/>
              <a:gd name="connsiteX97" fmla="*/ 3960607 w 6856207"/>
              <a:gd name="connsiteY97" fmla="*/ 2878666 h 3505200"/>
              <a:gd name="connsiteX98" fmla="*/ 4028340 w 6856207"/>
              <a:gd name="connsiteY98" fmla="*/ 2887133 h 3505200"/>
              <a:gd name="connsiteX99" fmla="*/ 4070674 w 6856207"/>
              <a:gd name="connsiteY99" fmla="*/ 2895600 h 3505200"/>
              <a:gd name="connsiteX100" fmla="*/ 4197674 w 6856207"/>
              <a:gd name="connsiteY100" fmla="*/ 2904066 h 3505200"/>
              <a:gd name="connsiteX101" fmla="*/ 4299274 w 6856207"/>
              <a:gd name="connsiteY101" fmla="*/ 2921000 h 3505200"/>
              <a:gd name="connsiteX102" fmla="*/ 4527874 w 6856207"/>
              <a:gd name="connsiteY102" fmla="*/ 2929466 h 3505200"/>
              <a:gd name="connsiteX103" fmla="*/ 4722607 w 6856207"/>
              <a:gd name="connsiteY103" fmla="*/ 2937933 h 3505200"/>
              <a:gd name="connsiteX104" fmla="*/ 4815740 w 6856207"/>
              <a:gd name="connsiteY104" fmla="*/ 2946400 h 3505200"/>
              <a:gd name="connsiteX105" fmla="*/ 4900407 w 6856207"/>
              <a:gd name="connsiteY105" fmla="*/ 2971800 h 3505200"/>
              <a:gd name="connsiteX106" fmla="*/ 5027407 w 6856207"/>
              <a:gd name="connsiteY106" fmla="*/ 2988733 h 3505200"/>
              <a:gd name="connsiteX107" fmla="*/ 5315274 w 6856207"/>
              <a:gd name="connsiteY107" fmla="*/ 3005666 h 3505200"/>
              <a:gd name="connsiteX108" fmla="*/ 5340674 w 6856207"/>
              <a:gd name="connsiteY108" fmla="*/ 3014133 h 3505200"/>
              <a:gd name="connsiteX109" fmla="*/ 5366074 w 6856207"/>
              <a:gd name="connsiteY109" fmla="*/ 3031066 h 3505200"/>
              <a:gd name="connsiteX110" fmla="*/ 5408407 w 6856207"/>
              <a:gd name="connsiteY110" fmla="*/ 3039533 h 3505200"/>
              <a:gd name="connsiteX111" fmla="*/ 5442274 w 6856207"/>
              <a:gd name="connsiteY111" fmla="*/ 3056466 h 3505200"/>
              <a:gd name="connsiteX112" fmla="*/ 5476140 w 6856207"/>
              <a:gd name="connsiteY112" fmla="*/ 3064933 h 3505200"/>
              <a:gd name="connsiteX113" fmla="*/ 5501540 w 6856207"/>
              <a:gd name="connsiteY113" fmla="*/ 3073400 h 3505200"/>
              <a:gd name="connsiteX114" fmla="*/ 5577740 w 6856207"/>
              <a:gd name="connsiteY114" fmla="*/ 3107266 h 3505200"/>
              <a:gd name="connsiteX115" fmla="*/ 5603140 w 6856207"/>
              <a:gd name="connsiteY115" fmla="*/ 3115733 h 3505200"/>
              <a:gd name="connsiteX116" fmla="*/ 5662407 w 6856207"/>
              <a:gd name="connsiteY116" fmla="*/ 3158066 h 3505200"/>
              <a:gd name="connsiteX117" fmla="*/ 5687807 w 6856207"/>
              <a:gd name="connsiteY117" fmla="*/ 3166533 h 3505200"/>
              <a:gd name="connsiteX118" fmla="*/ 5713207 w 6856207"/>
              <a:gd name="connsiteY118" fmla="*/ 3183466 h 3505200"/>
              <a:gd name="connsiteX119" fmla="*/ 5738607 w 6856207"/>
              <a:gd name="connsiteY119" fmla="*/ 3191933 h 3505200"/>
              <a:gd name="connsiteX120" fmla="*/ 5764007 w 6856207"/>
              <a:gd name="connsiteY120" fmla="*/ 3208866 h 3505200"/>
              <a:gd name="connsiteX121" fmla="*/ 5814807 w 6856207"/>
              <a:gd name="connsiteY121" fmla="*/ 3217333 h 3505200"/>
              <a:gd name="connsiteX122" fmla="*/ 5848674 w 6856207"/>
              <a:gd name="connsiteY122" fmla="*/ 3234266 h 3505200"/>
              <a:gd name="connsiteX123" fmla="*/ 5865607 w 6856207"/>
              <a:gd name="connsiteY123" fmla="*/ 3251200 h 3505200"/>
              <a:gd name="connsiteX124" fmla="*/ 5967207 w 6856207"/>
              <a:gd name="connsiteY124" fmla="*/ 3268133 h 3505200"/>
              <a:gd name="connsiteX125" fmla="*/ 5992607 w 6856207"/>
              <a:gd name="connsiteY125" fmla="*/ 3285066 h 3505200"/>
              <a:gd name="connsiteX126" fmla="*/ 6153474 w 6856207"/>
              <a:gd name="connsiteY126" fmla="*/ 3302000 h 3505200"/>
              <a:gd name="connsiteX127" fmla="*/ 6212740 w 6856207"/>
              <a:gd name="connsiteY127" fmla="*/ 3318933 h 3505200"/>
              <a:gd name="connsiteX128" fmla="*/ 6255074 w 6856207"/>
              <a:gd name="connsiteY128" fmla="*/ 3335866 h 3505200"/>
              <a:gd name="connsiteX129" fmla="*/ 6280474 w 6856207"/>
              <a:gd name="connsiteY129" fmla="*/ 3344333 h 3505200"/>
              <a:gd name="connsiteX130" fmla="*/ 6314340 w 6856207"/>
              <a:gd name="connsiteY130" fmla="*/ 3361266 h 3505200"/>
              <a:gd name="connsiteX131" fmla="*/ 6365140 w 6856207"/>
              <a:gd name="connsiteY131" fmla="*/ 3386666 h 3505200"/>
              <a:gd name="connsiteX132" fmla="*/ 6449807 w 6856207"/>
              <a:gd name="connsiteY132" fmla="*/ 3403600 h 3505200"/>
              <a:gd name="connsiteX133" fmla="*/ 6551407 w 6856207"/>
              <a:gd name="connsiteY133" fmla="*/ 3420533 h 3505200"/>
              <a:gd name="connsiteX134" fmla="*/ 6576807 w 6856207"/>
              <a:gd name="connsiteY134" fmla="*/ 3429000 h 3505200"/>
              <a:gd name="connsiteX135" fmla="*/ 6610674 w 6856207"/>
              <a:gd name="connsiteY135" fmla="*/ 3437466 h 3505200"/>
              <a:gd name="connsiteX136" fmla="*/ 6661474 w 6856207"/>
              <a:gd name="connsiteY136" fmla="*/ 3454400 h 3505200"/>
              <a:gd name="connsiteX137" fmla="*/ 6686874 w 6856207"/>
              <a:gd name="connsiteY137" fmla="*/ 3462866 h 3505200"/>
              <a:gd name="connsiteX138" fmla="*/ 6771540 w 6856207"/>
              <a:gd name="connsiteY138" fmla="*/ 3479800 h 3505200"/>
              <a:gd name="connsiteX139" fmla="*/ 6822340 w 6856207"/>
              <a:gd name="connsiteY139" fmla="*/ 3496733 h 3505200"/>
              <a:gd name="connsiteX140" fmla="*/ 6847740 w 6856207"/>
              <a:gd name="connsiteY140" fmla="*/ 3505200 h 3505200"/>
              <a:gd name="connsiteX141" fmla="*/ 6856207 w 6856207"/>
              <a:gd name="connsiteY141" fmla="*/ 3471333 h 3505200"/>
              <a:gd name="connsiteX142" fmla="*/ 6847740 w 6856207"/>
              <a:gd name="connsiteY142" fmla="*/ 3437466 h 3505200"/>
              <a:gd name="connsiteX143" fmla="*/ 6839274 w 6856207"/>
              <a:gd name="connsiteY143" fmla="*/ 3412066 h 3505200"/>
              <a:gd name="connsiteX144" fmla="*/ 6796940 w 6856207"/>
              <a:gd name="connsiteY144" fmla="*/ 3361266 h 3505200"/>
              <a:gd name="connsiteX145" fmla="*/ 6771540 w 6856207"/>
              <a:gd name="connsiteY145" fmla="*/ 3276600 h 3505200"/>
              <a:gd name="connsiteX146" fmla="*/ 6746140 w 6856207"/>
              <a:gd name="connsiteY146" fmla="*/ 3107266 h 3505200"/>
              <a:gd name="connsiteX147" fmla="*/ 6737674 w 6856207"/>
              <a:gd name="connsiteY147" fmla="*/ 3039533 h 3505200"/>
              <a:gd name="connsiteX148" fmla="*/ 6424407 w 6856207"/>
              <a:gd name="connsiteY148" fmla="*/ 3014133 h 3505200"/>
              <a:gd name="connsiteX149" fmla="*/ 6373607 w 6856207"/>
              <a:gd name="connsiteY149" fmla="*/ 3005666 h 3505200"/>
              <a:gd name="connsiteX150" fmla="*/ 6305874 w 6856207"/>
              <a:gd name="connsiteY150" fmla="*/ 2988733 h 3505200"/>
              <a:gd name="connsiteX151" fmla="*/ 6204274 w 6856207"/>
              <a:gd name="connsiteY151" fmla="*/ 2980266 h 3505200"/>
              <a:gd name="connsiteX152" fmla="*/ 6161940 w 6856207"/>
              <a:gd name="connsiteY152" fmla="*/ 2971800 h 3505200"/>
              <a:gd name="connsiteX153" fmla="*/ 6085740 w 6856207"/>
              <a:gd name="connsiteY153" fmla="*/ 2963333 h 3505200"/>
              <a:gd name="connsiteX154" fmla="*/ 6051874 w 6856207"/>
              <a:gd name="connsiteY154" fmla="*/ 2946400 h 3505200"/>
              <a:gd name="connsiteX155" fmla="*/ 6001074 w 6856207"/>
              <a:gd name="connsiteY155" fmla="*/ 2937933 h 3505200"/>
              <a:gd name="connsiteX156" fmla="*/ 5941807 w 6856207"/>
              <a:gd name="connsiteY156" fmla="*/ 2912533 h 3505200"/>
              <a:gd name="connsiteX157" fmla="*/ 5797874 w 6856207"/>
              <a:gd name="connsiteY157" fmla="*/ 2887133 h 3505200"/>
              <a:gd name="connsiteX158" fmla="*/ 5721674 w 6856207"/>
              <a:gd name="connsiteY158" fmla="*/ 2861733 h 3505200"/>
              <a:gd name="connsiteX159" fmla="*/ 5696274 w 6856207"/>
              <a:gd name="connsiteY159" fmla="*/ 2853266 h 3505200"/>
              <a:gd name="connsiteX160" fmla="*/ 5670874 w 6856207"/>
              <a:gd name="connsiteY160" fmla="*/ 2844800 h 3505200"/>
              <a:gd name="connsiteX161" fmla="*/ 5603140 w 6856207"/>
              <a:gd name="connsiteY161" fmla="*/ 2810933 h 3505200"/>
              <a:gd name="connsiteX162" fmla="*/ 5560807 w 6856207"/>
              <a:gd name="connsiteY162" fmla="*/ 2794000 h 3505200"/>
              <a:gd name="connsiteX163" fmla="*/ 5501540 w 6856207"/>
              <a:gd name="connsiteY163" fmla="*/ 2760133 h 3505200"/>
              <a:gd name="connsiteX164" fmla="*/ 5450740 w 6856207"/>
              <a:gd name="connsiteY164" fmla="*/ 2743200 h 3505200"/>
              <a:gd name="connsiteX165" fmla="*/ 5425340 w 6856207"/>
              <a:gd name="connsiteY165" fmla="*/ 2726266 h 3505200"/>
              <a:gd name="connsiteX166" fmla="*/ 5383007 w 6856207"/>
              <a:gd name="connsiteY166" fmla="*/ 2709333 h 3505200"/>
              <a:gd name="connsiteX167" fmla="*/ 5357607 w 6856207"/>
              <a:gd name="connsiteY167" fmla="*/ 2700866 h 3505200"/>
              <a:gd name="connsiteX168" fmla="*/ 5332207 w 6856207"/>
              <a:gd name="connsiteY168" fmla="*/ 2683933 h 3505200"/>
              <a:gd name="connsiteX169" fmla="*/ 5247540 w 6856207"/>
              <a:gd name="connsiteY169" fmla="*/ 2667000 h 3505200"/>
              <a:gd name="connsiteX170" fmla="*/ 5188274 w 6856207"/>
              <a:gd name="connsiteY170" fmla="*/ 2650066 h 3505200"/>
              <a:gd name="connsiteX171" fmla="*/ 5137474 w 6856207"/>
              <a:gd name="connsiteY171" fmla="*/ 2641600 h 3505200"/>
              <a:gd name="connsiteX172" fmla="*/ 5103607 w 6856207"/>
              <a:gd name="connsiteY172" fmla="*/ 2633133 h 3505200"/>
              <a:gd name="connsiteX173" fmla="*/ 5061274 w 6856207"/>
              <a:gd name="connsiteY173" fmla="*/ 2624666 h 3505200"/>
              <a:gd name="connsiteX174" fmla="*/ 5035874 w 6856207"/>
              <a:gd name="connsiteY174" fmla="*/ 2607733 h 3505200"/>
              <a:gd name="connsiteX175" fmla="*/ 4942740 w 6856207"/>
              <a:gd name="connsiteY175" fmla="*/ 2590800 h 3505200"/>
              <a:gd name="connsiteX176" fmla="*/ 4875007 w 6856207"/>
              <a:gd name="connsiteY176" fmla="*/ 2582333 h 3505200"/>
              <a:gd name="connsiteX177" fmla="*/ 4824207 w 6856207"/>
              <a:gd name="connsiteY177" fmla="*/ 2573866 h 3505200"/>
              <a:gd name="connsiteX178" fmla="*/ 4748007 w 6856207"/>
              <a:gd name="connsiteY178" fmla="*/ 2565400 h 3505200"/>
              <a:gd name="connsiteX179" fmla="*/ 4654874 w 6856207"/>
              <a:gd name="connsiteY179" fmla="*/ 2540000 h 3505200"/>
              <a:gd name="connsiteX180" fmla="*/ 4621007 w 6856207"/>
              <a:gd name="connsiteY180" fmla="*/ 2531533 h 3505200"/>
              <a:gd name="connsiteX181" fmla="*/ 4578674 w 6856207"/>
              <a:gd name="connsiteY181" fmla="*/ 2523066 h 3505200"/>
              <a:gd name="connsiteX182" fmla="*/ 4527874 w 6856207"/>
              <a:gd name="connsiteY182" fmla="*/ 2506133 h 3505200"/>
              <a:gd name="connsiteX183" fmla="*/ 4451674 w 6856207"/>
              <a:gd name="connsiteY183" fmla="*/ 2497666 h 3505200"/>
              <a:gd name="connsiteX184" fmla="*/ 4426274 w 6856207"/>
              <a:gd name="connsiteY184" fmla="*/ 2480733 h 3505200"/>
              <a:gd name="connsiteX185" fmla="*/ 4333140 w 6856207"/>
              <a:gd name="connsiteY185" fmla="*/ 2446866 h 3505200"/>
              <a:gd name="connsiteX186" fmla="*/ 4290807 w 6856207"/>
              <a:gd name="connsiteY186" fmla="*/ 2429933 h 3505200"/>
              <a:gd name="connsiteX187" fmla="*/ 4256940 w 6856207"/>
              <a:gd name="connsiteY187" fmla="*/ 2413000 h 3505200"/>
              <a:gd name="connsiteX188" fmla="*/ 4214607 w 6856207"/>
              <a:gd name="connsiteY188" fmla="*/ 2396066 h 3505200"/>
              <a:gd name="connsiteX189" fmla="*/ 4189207 w 6856207"/>
              <a:gd name="connsiteY189" fmla="*/ 2379133 h 3505200"/>
              <a:gd name="connsiteX190" fmla="*/ 4121474 w 6856207"/>
              <a:gd name="connsiteY190" fmla="*/ 2370666 h 3505200"/>
              <a:gd name="connsiteX191" fmla="*/ 4045274 w 6856207"/>
              <a:gd name="connsiteY191" fmla="*/ 2336800 h 3505200"/>
              <a:gd name="connsiteX192" fmla="*/ 4019874 w 6856207"/>
              <a:gd name="connsiteY192" fmla="*/ 2328333 h 3505200"/>
              <a:gd name="connsiteX193" fmla="*/ 3994474 w 6856207"/>
              <a:gd name="connsiteY193" fmla="*/ 2319866 h 3505200"/>
              <a:gd name="connsiteX194" fmla="*/ 3884407 w 6856207"/>
              <a:gd name="connsiteY194" fmla="*/ 2286000 h 3505200"/>
              <a:gd name="connsiteX195" fmla="*/ 3842074 w 6856207"/>
              <a:gd name="connsiteY195" fmla="*/ 2269066 h 3505200"/>
              <a:gd name="connsiteX196" fmla="*/ 3774340 w 6856207"/>
              <a:gd name="connsiteY196" fmla="*/ 2235200 h 3505200"/>
              <a:gd name="connsiteX197" fmla="*/ 3723540 w 6856207"/>
              <a:gd name="connsiteY197" fmla="*/ 2226733 h 3505200"/>
              <a:gd name="connsiteX198" fmla="*/ 3672740 w 6856207"/>
              <a:gd name="connsiteY198" fmla="*/ 2192866 h 3505200"/>
              <a:gd name="connsiteX199" fmla="*/ 3621940 w 6856207"/>
              <a:gd name="connsiteY199" fmla="*/ 2175933 h 3505200"/>
              <a:gd name="connsiteX200" fmla="*/ 3579607 w 6856207"/>
              <a:gd name="connsiteY200" fmla="*/ 2159000 h 3505200"/>
              <a:gd name="connsiteX201" fmla="*/ 3461074 w 6856207"/>
              <a:gd name="connsiteY201" fmla="*/ 2142066 h 3505200"/>
              <a:gd name="connsiteX202" fmla="*/ 3367940 w 6856207"/>
              <a:gd name="connsiteY202" fmla="*/ 2133600 h 3505200"/>
              <a:gd name="connsiteX203" fmla="*/ 3291740 w 6856207"/>
              <a:gd name="connsiteY203" fmla="*/ 2108200 h 3505200"/>
              <a:gd name="connsiteX204" fmla="*/ 3249407 w 6856207"/>
              <a:gd name="connsiteY204" fmla="*/ 2099733 h 3505200"/>
              <a:gd name="connsiteX205" fmla="*/ 3215540 w 6856207"/>
              <a:gd name="connsiteY205" fmla="*/ 2082800 h 3505200"/>
              <a:gd name="connsiteX206" fmla="*/ 3173207 w 6856207"/>
              <a:gd name="connsiteY206" fmla="*/ 2074333 h 3505200"/>
              <a:gd name="connsiteX207" fmla="*/ 3097007 w 6856207"/>
              <a:gd name="connsiteY207" fmla="*/ 2057400 h 3505200"/>
              <a:gd name="connsiteX208" fmla="*/ 2970007 w 6856207"/>
              <a:gd name="connsiteY208" fmla="*/ 2032000 h 3505200"/>
              <a:gd name="connsiteX209" fmla="*/ 2902274 w 6856207"/>
              <a:gd name="connsiteY209" fmla="*/ 2006600 h 3505200"/>
              <a:gd name="connsiteX210" fmla="*/ 2859940 w 6856207"/>
              <a:gd name="connsiteY210" fmla="*/ 1989666 h 3505200"/>
              <a:gd name="connsiteX211" fmla="*/ 2783740 w 6856207"/>
              <a:gd name="connsiteY211" fmla="*/ 1972733 h 3505200"/>
              <a:gd name="connsiteX212" fmla="*/ 2707540 w 6856207"/>
              <a:gd name="connsiteY212" fmla="*/ 1947333 h 3505200"/>
              <a:gd name="connsiteX213" fmla="*/ 2673674 w 6856207"/>
              <a:gd name="connsiteY213" fmla="*/ 1930400 h 3505200"/>
              <a:gd name="connsiteX214" fmla="*/ 2605940 w 6856207"/>
              <a:gd name="connsiteY214" fmla="*/ 1896533 h 3505200"/>
              <a:gd name="connsiteX215" fmla="*/ 2521274 w 6856207"/>
              <a:gd name="connsiteY215" fmla="*/ 1879600 h 3505200"/>
              <a:gd name="connsiteX216" fmla="*/ 2495874 w 6856207"/>
              <a:gd name="connsiteY216" fmla="*/ 1871133 h 3505200"/>
              <a:gd name="connsiteX217" fmla="*/ 2385807 w 6856207"/>
              <a:gd name="connsiteY217" fmla="*/ 1845733 h 3505200"/>
              <a:gd name="connsiteX218" fmla="*/ 2292674 w 6856207"/>
              <a:gd name="connsiteY218" fmla="*/ 1837266 h 3505200"/>
              <a:gd name="connsiteX219" fmla="*/ 2081007 w 6856207"/>
              <a:gd name="connsiteY219" fmla="*/ 1811866 h 3505200"/>
              <a:gd name="connsiteX220" fmla="*/ 2030207 w 6856207"/>
              <a:gd name="connsiteY220" fmla="*/ 1794933 h 3505200"/>
              <a:gd name="connsiteX221" fmla="*/ 1970940 w 6856207"/>
              <a:gd name="connsiteY221" fmla="*/ 1786466 h 3505200"/>
              <a:gd name="connsiteX222" fmla="*/ 1928607 w 6856207"/>
              <a:gd name="connsiteY222" fmla="*/ 1778000 h 3505200"/>
              <a:gd name="connsiteX223" fmla="*/ 1886274 w 6856207"/>
              <a:gd name="connsiteY223" fmla="*/ 1761066 h 3505200"/>
              <a:gd name="connsiteX224" fmla="*/ 1852407 w 6856207"/>
              <a:gd name="connsiteY224" fmla="*/ 1752600 h 3505200"/>
              <a:gd name="connsiteX225" fmla="*/ 1894740 w 6856207"/>
              <a:gd name="connsiteY225" fmla="*/ 1744133 h 3505200"/>
              <a:gd name="connsiteX226" fmla="*/ 1945540 w 6856207"/>
              <a:gd name="connsiteY226" fmla="*/ 1735666 h 3505200"/>
              <a:gd name="connsiteX227" fmla="*/ 1970940 w 6856207"/>
              <a:gd name="connsiteY227" fmla="*/ 1718733 h 3505200"/>
              <a:gd name="connsiteX228" fmla="*/ 2038674 w 6856207"/>
              <a:gd name="connsiteY228" fmla="*/ 1710266 h 3505200"/>
              <a:gd name="connsiteX229" fmla="*/ 2097940 w 6856207"/>
              <a:gd name="connsiteY229" fmla="*/ 1701800 h 3505200"/>
              <a:gd name="connsiteX230" fmla="*/ 2123340 w 6856207"/>
              <a:gd name="connsiteY230" fmla="*/ 1693333 h 3505200"/>
              <a:gd name="connsiteX231" fmla="*/ 2250340 w 6856207"/>
              <a:gd name="connsiteY231" fmla="*/ 1676400 h 3505200"/>
              <a:gd name="connsiteX232" fmla="*/ 2284207 w 6856207"/>
              <a:gd name="connsiteY232" fmla="*/ 1667933 h 3505200"/>
              <a:gd name="connsiteX233" fmla="*/ 2360407 w 6856207"/>
              <a:gd name="connsiteY233" fmla="*/ 1659466 h 3505200"/>
              <a:gd name="connsiteX234" fmla="*/ 2394274 w 6856207"/>
              <a:gd name="connsiteY234" fmla="*/ 1642533 h 3505200"/>
              <a:gd name="connsiteX235" fmla="*/ 2419674 w 6856207"/>
              <a:gd name="connsiteY235" fmla="*/ 1634066 h 3505200"/>
              <a:gd name="connsiteX236" fmla="*/ 2546674 w 6856207"/>
              <a:gd name="connsiteY236" fmla="*/ 1617133 h 3505200"/>
              <a:gd name="connsiteX237" fmla="*/ 2589007 w 6856207"/>
              <a:gd name="connsiteY237" fmla="*/ 1608666 h 3505200"/>
              <a:gd name="connsiteX238" fmla="*/ 2614407 w 6856207"/>
              <a:gd name="connsiteY238" fmla="*/ 1591733 h 3505200"/>
              <a:gd name="connsiteX239" fmla="*/ 2758340 w 6856207"/>
              <a:gd name="connsiteY239" fmla="*/ 1583266 h 3505200"/>
              <a:gd name="connsiteX240" fmla="*/ 2826074 w 6856207"/>
              <a:gd name="connsiteY240" fmla="*/ 1574800 h 3505200"/>
              <a:gd name="connsiteX241" fmla="*/ 2851474 w 6856207"/>
              <a:gd name="connsiteY241" fmla="*/ 1566333 h 3505200"/>
              <a:gd name="connsiteX242" fmla="*/ 2885340 w 6856207"/>
              <a:gd name="connsiteY242" fmla="*/ 1557866 h 3505200"/>
              <a:gd name="connsiteX243" fmla="*/ 2927674 w 6856207"/>
              <a:gd name="connsiteY243" fmla="*/ 1540933 h 3505200"/>
              <a:gd name="connsiteX244" fmla="*/ 3003874 w 6856207"/>
              <a:gd name="connsiteY244" fmla="*/ 1524000 h 3505200"/>
              <a:gd name="connsiteX245" fmla="*/ 3037740 w 6856207"/>
              <a:gd name="connsiteY245" fmla="*/ 1507066 h 3505200"/>
              <a:gd name="connsiteX246" fmla="*/ 3097007 w 6856207"/>
              <a:gd name="connsiteY246" fmla="*/ 1490133 h 3505200"/>
              <a:gd name="connsiteX247" fmla="*/ 3173207 w 6856207"/>
              <a:gd name="connsiteY247" fmla="*/ 1464733 h 3505200"/>
              <a:gd name="connsiteX248" fmla="*/ 3198607 w 6856207"/>
              <a:gd name="connsiteY248" fmla="*/ 1456266 h 3505200"/>
              <a:gd name="connsiteX249" fmla="*/ 3224007 w 6856207"/>
              <a:gd name="connsiteY249" fmla="*/ 1447800 h 3505200"/>
              <a:gd name="connsiteX250" fmla="*/ 3291740 w 6856207"/>
              <a:gd name="connsiteY250" fmla="*/ 1422400 h 3505200"/>
              <a:gd name="connsiteX251" fmla="*/ 3342540 w 6856207"/>
              <a:gd name="connsiteY251" fmla="*/ 1405466 h 3505200"/>
              <a:gd name="connsiteX252" fmla="*/ 3376407 w 6856207"/>
              <a:gd name="connsiteY252" fmla="*/ 1388533 h 3505200"/>
              <a:gd name="connsiteX253" fmla="*/ 3418740 w 6856207"/>
              <a:gd name="connsiteY253" fmla="*/ 1371600 h 3505200"/>
              <a:gd name="connsiteX254" fmla="*/ 3452607 w 6856207"/>
              <a:gd name="connsiteY254" fmla="*/ 1354666 h 3505200"/>
              <a:gd name="connsiteX255" fmla="*/ 3494940 w 6856207"/>
              <a:gd name="connsiteY255" fmla="*/ 1346200 h 3505200"/>
              <a:gd name="connsiteX256" fmla="*/ 3511874 w 6856207"/>
              <a:gd name="connsiteY256" fmla="*/ 1329266 h 3505200"/>
              <a:gd name="connsiteX257" fmla="*/ 3562674 w 6856207"/>
              <a:gd name="connsiteY257" fmla="*/ 1312333 h 3505200"/>
              <a:gd name="connsiteX258" fmla="*/ 3655807 w 6856207"/>
              <a:gd name="connsiteY258" fmla="*/ 1286933 h 3505200"/>
              <a:gd name="connsiteX259" fmla="*/ 3698140 w 6856207"/>
              <a:gd name="connsiteY259" fmla="*/ 1270000 h 3505200"/>
              <a:gd name="connsiteX260" fmla="*/ 3748940 w 6856207"/>
              <a:gd name="connsiteY260" fmla="*/ 1253066 h 3505200"/>
              <a:gd name="connsiteX261" fmla="*/ 3774340 w 6856207"/>
              <a:gd name="connsiteY261" fmla="*/ 1244600 h 3505200"/>
              <a:gd name="connsiteX262" fmla="*/ 3833607 w 6856207"/>
              <a:gd name="connsiteY262" fmla="*/ 1219200 h 3505200"/>
              <a:gd name="connsiteX263" fmla="*/ 3884407 w 6856207"/>
              <a:gd name="connsiteY263" fmla="*/ 1210733 h 3505200"/>
              <a:gd name="connsiteX264" fmla="*/ 3994474 w 6856207"/>
              <a:gd name="connsiteY264" fmla="*/ 1168400 h 3505200"/>
              <a:gd name="connsiteX265" fmla="*/ 4121474 w 6856207"/>
              <a:gd name="connsiteY265" fmla="*/ 1151466 h 3505200"/>
              <a:gd name="connsiteX266" fmla="*/ 4214607 w 6856207"/>
              <a:gd name="connsiteY266" fmla="*/ 1126066 h 3505200"/>
              <a:gd name="connsiteX267" fmla="*/ 4409340 w 6856207"/>
              <a:gd name="connsiteY267" fmla="*/ 1109133 h 3505200"/>
              <a:gd name="connsiteX268" fmla="*/ 4527874 w 6856207"/>
              <a:gd name="connsiteY268" fmla="*/ 1075266 h 3505200"/>
              <a:gd name="connsiteX269" fmla="*/ 4612540 w 6856207"/>
              <a:gd name="connsiteY269" fmla="*/ 1066800 h 3505200"/>
              <a:gd name="connsiteX270" fmla="*/ 4697207 w 6856207"/>
              <a:gd name="connsiteY270" fmla="*/ 1041400 h 3505200"/>
              <a:gd name="connsiteX271" fmla="*/ 4824207 w 6856207"/>
              <a:gd name="connsiteY271" fmla="*/ 1016000 h 3505200"/>
              <a:gd name="connsiteX272" fmla="*/ 4917340 w 6856207"/>
              <a:gd name="connsiteY272" fmla="*/ 1007533 h 3505200"/>
              <a:gd name="connsiteX273" fmla="*/ 4993540 w 6856207"/>
              <a:gd name="connsiteY273" fmla="*/ 990600 h 3505200"/>
              <a:gd name="connsiteX274" fmla="*/ 5103607 w 6856207"/>
              <a:gd name="connsiteY274" fmla="*/ 973666 h 3505200"/>
              <a:gd name="connsiteX275" fmla="*/ 5137474 w 6856207"/>
              <a:gd name="connsiteY275" fmla="*/ 965200 h 3505200"/>
              <a:gd name="connsiteX276" fmla="*/ 5256007 w 6856207"/>
              <a:gd name="connsiteY276" fmla="*/ 939800 h 3505200"/>
              <a:gd name="connsiteX277" fmla="*/ 5315274 w 6856207"/>
              <a:gd name="connsiteY277" fmla="*/ 914400 h 3505200"/>
              <a:gd name="connsiteX278" fmla="*/ 5357607 w 6856207"/>
              <a:gd name="connsiteY278" fmla="*/ 897466 h 3505200"/>
              <a:gd name="connsiteX279" fmla="*/ 5391474 w 6856207"/>
              <a:gd name="connsiteY279" fmla="*/ 889000 h 3505200"/>
              <a:gd name="connsiteX280" fmla="*/ 5442274 w 6856207"/>
              <a:gd name="connsiteY280" fmla="*/ 863600 h 3505200"/>
              <a:gd name="connsiteX281" fmla="*/ 5476140 w 6856207"/>
              <a:gd name="connsiteY281" fmla="*/ 855133 h 3505200"/>
              <a:gd name="connsiteX282" fmla="*/ 5552340 w 6856207"/>
              <a:gd name="connsiteY282" fmla="*/ 838200 h 3505200"/>
              <a:gd name="connsiteX283" fmla="*/ 5577740 w 6856207"/>
              <a:gd name="connsiteY283" fmla="*/ 829733 h 3505200"/>
              <a:gd name="connsiteX284" fmla="*/ 5611607 w 6856207"/>
              <a:gd name="connsiteY284" fmla="*/ 821266 h 3505200"/>
              <a:gd name="connsiteX285" fmla="*/ 5645474 w 6856207"/>
              <a:gd name="connsiteY285" fmla="*/ 795866 h 3505200"/>
              <a:gd name="connsiteX286" fmla="*/ 5780940 w 6856207"/>
              <a:gd name="connsiteY286" fmla="*/ 787400 h 3505200"/>
              <a:gd name="connsiteX287" fmla="*/ 5857140 w 6856207"/>
              <a:gd name="connsiteY287" fmla="*/ 778933 h 3505200"/>
              <a:gd name="connsiteX288" fmla="*/ 5941807 w 6856207"/>
              <a:gd name="connsiteY288" fmla="*/ 770466 h 3505200"/>
              <a:gd name="connsiteX289" fmla="*/ 5992607 w 6856207"/>
              <a:gd name="connsiteY289" fmla="*/ 762000 h 3505200"/>
              <a:gd name="connsiteX290" fmla="*/ 6051874 w 6856207"/>
              <a:gd name="connsiteY290" fmla="*/ 753533 h 3505200"/>
              <a:gd name="connsiteX291" fmla="*/ 6094207 w 6856207"/>
              <a:gd name="connsiteY291" fmla="*/ 745066 h 3505200"/>
              <a:gd name="connsiteX292" fmla="*/ 6161940 w 6856207"/>
              <a:gd name="connsiteY292" fmla="*/ 736600 h 3505200"/>
              <a:gd name="connsiteX293" fmla="*/ 6229674 w 6856207"/>
              <a:gd name="connsiteY293" fmla="*/ 719666 h 3505200"/>
              <a:gd name="connsiteX294" fmla="*/ 6305874 w 6856207"/>
              <a:gd name="connsiteY294" fmla="*/ 711200 h 3505200"/>
              <a:gd name="connsiteX295" fmla="*/ 6331274 w 6856207"/>
              <a:gd name="connsiteY295" fmla="*/ 694266 h 3505200"/>
              <a:gd name="connsiteX296" fmla="*/ 6415940 w 6856207"/>
              <a:gd name="connsiteY296" fmla="*/ 677333 h 3505200"/>
              <a:gd name="connsiteX297" fmla="*/ 6449807 w 6856207"/>
              <a:gd name="connsiteY297" fmla="*/ 668866 h 3505200"/>
              <a:gd name="connsiteX298" fmla="*/ 6509074 w 6856207"/>
              <a:gd name="connsiteY298" fmla="*/ 643466 h 3505200"/>
              <a:gd name="connsiteX299" fmla="*/ 6534474 w 6856207"/>
              <a:gd name="connsiteY299" fmla="*/ 626533 h 3505200"/>
              <a:gd name="connsiteX300" fmla="*/ 6619140 w 6856207"/>
              <a:gd name="connsiteY300" fmla="*/ 601133 h 3505200"/>
              <a:gd name="connsiteX301" fmla="*/ 6669940 w 6856207"/>
              <a:gd name="connsiteY301" fmla="*/ 575733 h 3505200"/>
              <a:gd name="connsiteX302" fmla="*/ 6695340 w 6856207"/>
              <a:gd name="connsiteY302" fmla="*/ 558800 h 3505200"/>
              <a:gd name="connsiteX303" fmla="*/ 6771540 w 6856207"/>
              <a:gd name="connsiteY303" fmla="*/ 533400 h 3505200"/>
              <a:gd name="connsiteX304" fmla="*/ 6796940 w 6856207"/>
              <a:gd name="connsiteY304" fmla="*/ 524933 h 3505200"/>
              <a:gd name="connsiteX305" fmla="*/ 6839274 w 6856207"/>
              <a:gd name="connsiteY305" fmla="*/ 491066 h 3505200"/>
              <a:gd name="connsiteX306" fmla="*/ 6830807 w 6856207"/>
              <a:gd name="connsiteY306" fmla="*/ 372533 h 3505200"/>
              <a:gd name="connsiteX307" fmla="*/ 6822340 w 6856207"/>
              <a:gd name="connsiteY307" fmla="*/ 76200 h 3505200"/>
              <a:gd name="connsiteX308" fmla="*/ 6805407 w 6856207"/>
              <a:gd name="connsiteY308" fmla="*/ 0 h 3505200"/>
              <a:gd name="connsiteX309" fmla="*/ 6780007 w 6856207"/>
              <a:gd name="connsiteY309" fmla="*/ 8466 h 3505200"/>
              <a:gd name="connsiteX310" fmla="*/ 6771540 w 6856207"/>
              <a:gd name="connsiteY310" fmla="*/ 33866 h 3505200"/>
              <a:gd name="connsiteX311" fmla="*/ 6780007 w 6856207"/>
              <a:gd name="connsiteY311" fmla="*/ 59266 h 3505200"/>
              <a:gd name="connsiteX0" fmla="*/ 6788158 w 6864358"/>
              <a:gd name="connsiteY0" fmla="*/ 59266 h 3505200"/>
              <a:gd name="connsiteX1" fmla="*/ 6720425 w 6864358"/>
              <a:gd name="connsiteY1" fmla="*/ 84666 h 3505200"/>
              <a:gd name="connsiteX2" fmla="*/ 6610358 w 6864358"/>
              <a:gd name="connsiteY2" fmla="*/ 101600 h 3505200"/>
              <a:gd name="connsiteX3" fmla="*/ 6441025 w 6864358"/>
              <a:gd name="connsiteY3" fmla="*/ 127000 h 3505200"/>
              <a:gd name="connsiteX4" fmla="*/ 6407158 w 6864358"/>
              <a:gd name="connsiteY4" fmla="*/ 135466 h 3505200"/>
              <a:gd name="connsiteX5" fmla="*/ 6322491 w 6864358"/>
              <a:gd name="connsiteY5" fmla="*/ 152400 h 3505200"/>
              <a:gd name="connsiteX6" fmla="*/ 6271691 w 6864358"/>
              <a:gd name="connsiteY6" fmla="*/ 169333 h 3505200"/>
              <a:gd name="connsiteX7" fmla="*/ 6187025 w 6864358"/>
              <a:gd name="connsiteY7" fmla="*/ 177800 h 3505200"/>
              <a:gd name="connsiteX8" fmla="*/ 6170091 w 6864358"/>
              <a:gd name="connsiteY8" fmla="*/ 194733 h 3505200"/>
              <a:gd name="connsiteX9" fmla="*/ 6110825 w 6864358"/>
              <a:gd name="connsiteY9" fmla="*/ 211666 h 3505200"/>
              <a:gd name="connsiteX10" fmla="*/ 6009225 w 6864358"/>
              <a:gd name="connsiteY10" fmla="*/ 237066 h 3505200"/>
              <a:gd name="connsiteX11" fmla="*/ 5924558 w 6864358"/>
              <a:gd name="connsiteY11" fmla="*/ 262466 h 3505200"/>
              <a:gd name="connsiteX12" fmla="*/ 5899158 w 6864358"/>
              <a:gd name="connsiteY12" fmla="*/ 270933 h 3505200"/>
              <a:gd name="connsiteX13" fmla="*/ 5806025 w 6864358"/>
              <a:gd name="connsiteY13" fmla="*/ 287866 h 3505200"/>
              <a:gd name="connsiteX14" fmla="*/ 5772158 w 6864358"/>
              <a:gd name="connsiteY14" fmla="*/ 304800 h 3505200"/>
              <a:gd name="connsiteX15" fmla="*/ 5704425 w 6864358"/>
              <a:gd name="connsiteY15" fmla="*/ 313266 h 3505200"/>
              <a:gd name="connsiteX16" fmla="*/ 5653625 w 6864358"/>
              <a:gd name="connsiteY16" fmla="*/ 321733 h 3505200"/>
              <a:gd name="connsiteX17" fmla="*/ 5628225 w 6864358"/>
              <a:gd name="connsiteY17" fmla="*/ 338666 h 3505200"/>
              <a:gd name="connsiteX18" fmla="*/ 5560491 w 6864358"/>
              <a:gd name="connsiteY18" fmla="*/ 347133 h 3505200"/>
              <a:gd name="connsiteX19" fmla="*/ 5518158 w 6864358"/>
              <a:gd name="connsiteY19" fmla="*/ 355600 h 3505200"/>
              <a:gd name="connsiteX20" fmla="*/ 5374225 w 6864358"/>
              <a:gd name="connsiteY20" fmla="*/ 389466 h 3505200"/>
              <a:gd name="connsiteX21" fmla="*/ 5298025 w 6864358"/>
              <a:gd name="connsiteY21" fmla="*/ 397933 h 3505200"/>
              <a:gd name="connsiteX22" fmla="*/ 5264158 w 6864358"/>
              <a:gd name="connsiteY22" fmla="*/ 406400 h 3505200"/>
              <a:gd name="connsiteX23" fmla="*/ 5120225 w 6864358"/>
              <a:gd name="connsiteY23" fmla="*/ 431800 h 3505200"/>
              <a:gd name="connsiteX24" fmla="*/ 5060958 w 6864358"/>
              <a:gd name="connsiteY24" fmla="*/ 448733 h 3505200"/>
              <a:gd name="connsiteX25" fmla="*/ 5035558 w 6864358"/>
              <a:gd name="connsiteY25" fmla="*/ 457200 h 3505200"/>
              <a:gd name="connsiteX26" fmla="*/ 4967825 w 6864358"/>
              <a:gd name="connsiteY26" fmla="*/ 465666 h 3505200"/>
              <a:gd name="connsiteX27" fmla="*/ 4917025 w 6864358"/>
              <a:gd name="connsiteY27" fmla="*/ 482600 h 3505200"/>
              <a:gd name="connsiteX28" fmla="*/ 4866225 w 6864358"/>
              <a:gd name="connsiteY28" fmla="*/ 491066 h 3505200"/>
              <a:gd name="connsiteX29" fmla="*/ 4840825 w 6864358"/>
              <a:gd name="connsiteY29" fmla="*/ 508000 h 3505200"/>
              <a:gd name="connsiteX30" fmla="*/ 4696891 w 6864358"/>
              <a:gd name="connsiteY30" fmla="*/ 533400 h 3505200"/>
              <a:gd name="connsiteX31" fmla="*/ 4620691 w 6864358"/>
              <a:gd name="connsiteY31" fmla="*/ 567266 h 3505200"/>
              <a:gd name="connsiteX32" fmla="*/ 4595291 w 6864358"/>
              <a:gd name="connsiteY32" fmla="*/ 575733 h 3505200"/>
              <a:gd name="connsiteX33" fmla="*/ 4569891 w 6864358"/>
              <a:gd name="connsiteY33" fmla="*/ 584200 h 3505200"/>
              <a:gd name="connsiteX34" fmla="*/ 4519091 w 6864358"/>
              <a:gd name="connsiteY34" fmla="*/ 592666 h 3505200"/>
              <a:gd name="connsiteX35" fmla="*/ 4493691 w 6864358"/>
              <a:gd name="connsiteY35" fmla="*/ 601133 h 3505200"/>
              <a:gd name="connsiteX36" fmla="*/ 4451358 w 6864358"/>
              <a:gd name="connsiteY36" fmla="*/ 618066 h 3505200"/>
              <a:gd name="connsiteX37" fmla="*/ 4375158 w 6864358"/>
              <a:gd name="connsiteY37" fmla="*/ 626533 h 3505200"/>
              <a:gd name="connsiteX38" fmla="*/ 4307425 w 6864358"/>
              <a:gd name="connsiteY38" fmla="*/ 643466 h 3505200"/>
              <a:gd name="connsiteX39" fmla="*/ 4248158 w 6864358"/>
              <a:gd name="connsiteY39" fmla="*/ 651933 h 3505200"/>
              <a:gd name="connsiteX40" fmla="*/ 4053425 w 6864358"/>
              <a:gd name="connsiteY40" fmla="*/ 685800 h 3505200"/>
              <a:gd name="connsiteX41" fmla="*/ 285758 w 6864358"/>
              <a:gd name="connsiteY41" fmla="*/ 1769533 h 3505200"/>
              <a:gd name="connsiteX42" fmla="*/ 260358 w 6864358"/>
              <a:gd name="connsiteY42" fmla="*/ 1778000 h 3505200"/>
              <a:gd name="connsiteX43" fmla="*/ 311158 w 6864358"/>
              <a:gd name="connsiteY43" fmla="*/ 1786466 h 3505200"/>
              <a:gd name="connsiteX44" fmla="*/ 345025 w 6864358"/>
              <a:gd name="connsiteY44" fmla="*/ 1803400 h 3505200"/>
              <a:gd name="connsiteX45" fmla="*/ 480491 w 6864358"/>
              <a:gd name="connsiteY45" fmla="*/ 1811866 h 3505200"/>
              <a:gd name="connsiteX46" fmla="*/ 632891 w 6864358"/>
              <a:gd name="connsiteY46" fmla="*/ 1854200 h 3505200"/>
              <a:gd name="connsiteX47" fmla="*/ 717558 w 6864358"/>
              <a:gd name="connsiteY47" fmla="*/ 1871133 h 3505200"/>
              <a:gd name="connsiteX48" fmla="*/ 912291 w 6864358"/>
              <a:gd name="connsiteY48" fmla="*/ 1888066 h 3505200"/>
              <a:gd name="connsiteX49" fmla="*/ 963091 w 6864358"/>
              <a:gd name="connsiteY49" fmla="*/ 1896533 h 3505200"/>
              <a:gd name="connsiteX50" fmla="*/ 996958 w 6864358"/>
              <a:gd name="connsiteY50" fmla="*/ 1905000 h 3505200"/>
              <a:gd name="connsiteX51" fmla="*/ 1115491 w 6864358"/>
              <a:gd name="connsiteY51" fmla="*/ 1913466 h 3505200"/>
              <a:gd name="connsiteX52" fmla="*/ 1386425 w 6864358"/>
              <a:gd name="connsiteY52" fmla="*/ 1938866 h 3505200"/>
              <a:gd name="connsiteX53" fmla="*/ 1420291 w 6864358"/>
              <a:gd name="connsiteY53" fmla="*/ 1947333 h 3505200"/>
              <a:gd name="connsiteX54" fmla="*/ 1462625 w 6864358"/>
              <a:gd name="connsiteY54" fmla="*/ 1955800 h 3505200"/>
              <a:gd name="connsiteX55" fmla="*/ 1547291 w 6864358"/>
              <a:gd name="connsiteY55" fmla="*/ 1981200 h 3505200"/>
              <a:gd name="connsiteX56" fmla="*/ 1606558 w 6864358"/>
              <a:gd name="connsiteY56" fmla="*/ 1989666 h 3505200"/>
              <a:gd name="connsiteX57" fmla="*/ 1665825 w 6864358"/>
              <a:gd name="connsiteY57" fmla="*/ 2006600 h 3505200"/>
              <a:gd name="connsiteX58" fmla="*/ 1708158 w 6864358"/>
              <a:gd name="connsiteY58" fmla="*/ 2015066 h 3505200"/>
              <a:gd name="connsiteX59" fmla="*/ 1733558 w 6864358"/>
              <a:gd name="connsiteY59" fmla="*/ 2023533 h 3505200"/>
              <a:gd name="connsiteX60" fmla="*/ 1767425 w 6864358"/>
              <a:gd name="connsiteY60" fmla="*/ 2032000 h 3505200"/>
              <a:gd name="connsiteX61" fmla="*/ 1843625 w 6864358"/>
              <a:gd name="connsiteY61" fmla="*/ 2091266 h 3505200"/>
              <a:gd name="connsiteX62" fmla="*/ 1843625 w 6864358"/>
              <a:gd name="connsiteY62" fmla="*/ 2091266 h 3505200"/>
              <a:gd name="connsiteX63" fmla="*/ 1911358 w 6864358"/>
              <a:gd name="connsiteY63" fmla="*/ 2142066 h 3505200"/>
              <a:gd name="connsiteX64" fmla="*/ 1936758 w 6864358"/>
              <a:gd name="connsiteY64" fmla="*/ 2150533 h 3505200"/>
              <a:gd name="connsiteX65" fmla="*/ 2029891 w 6864358"/>
              <a:gd name="connsiteY65" fmla="*/ 2201333 h 3505200"/>
              <a:gd name="connsiteX66" fmla="*/ 2097625 w 6864358"/>
              <a:gd name="connsiteY66" fmla="*/ 2243666 h 3505200"/>
              <a:gd name="connsiteX67" fmla="*/ 2148425 w 6864358"/>
              <a:gd name="connsiteY67" fmla="*/ 2269066 h 3505200"/>
              <a:gd name="connsiteX68" fmla="*/ 2233091 w 6864358"/>
              <a:gd name="connsiteY68" fmla="*/ 2294466 h 3505200"/>
              <a:gd name="connsiteX69" fmla="*/ 2266958 w 6864358"/>
              <a:gd name="connsiteY69" fmla="*/ 2311400 h 3505200"/>
              <a:gd name="connsiteX70" fmla="*/ 2377025 w 6864358"/>
              <a:gd name="connsiteY70" fmla="*/ 2336800 h 3505200"/>
              <a:gd name="connsiteX71" fmla="*/ 2453225 w 6864358"/>
              <a:gd name="connsiteY71" fmla="*/ 2362200 h 3505200"/>
              <a:gd name="connsiteX72" fmla="*/ 2537891 w 6864358"/>
              <a:gd name="connsiteY72" fmla="*/ 2387600 h 3505200"/>
              <a:gd name="connsiteX73" fmla="*/ 2588691 w 6864358"/>
              <a:gd name="connsiteY73" fmla="*/ 2413000 h 3505200"/>
              <a:gd name="connsiteX74" fmla="*/ 2639491 w 6864358"/>
              <a:gd name="connsiteY74" fmla="*/ 2421466 h 3505200"/>
              <a:gd name="connsiteX75" fmla="*/ 2681825 w 6864358"/>
              <a:gd name="connsiteY75" fmla="*/ 2438400 h 3505200"/>
              <a:gd name="connsiteX76" fmla="*/ 2732625 w 6864358"/>
              <a:gd name="connsiteY76" fmla="*/ 2455333 h 3505200"/>
              <a:gd name="connsiteX77" fmla="*/ 2842691 w 6864358"/>
              <a:gd name="connsiteY77" fmla="*/ 2514600 h 3505200"/>
              <a:gd name="connsiteX78" fmla="*/ 2868091 w 6864358"/>
              <a:gd name="connsiteY78" fmla="*/ 2531533 h 3505200"/>
              <a:gd name="connsiteX79" fmla="*/ 2944291 w 6864358"/>
              <a:gd name="connsiteY79" fmla="*/ 2556933 h 3505200"/>
              <a:gd name="connsiteX80" fmla="*/ 3028958 w 6864358"/>
              <a:gd name="connsiteY80" fmla="*/ 2590800 h 3505200"/>
              <a:gd name="connsiteX81" fmla="*/ 3062825 w 6864358"/>
              <a:gd name="connsiteY81" fmla="*/ 2607733 h 3505200"/>
              <a:gd name="connsiteX82" fmla="*/ 3113625 w 6864358"/>
              <a:gd name="connsiteY82" fmla="*/ 2616200 h 3505200"/>
              <a:gd name="connsiteX83" fmla="*/ 3164425 w 6864358"/>
              <a:gd name="connsiteY83" fmla="*/ 2633133 h 3505200"/>
              <a:gd name="connsiteX84" fmla="*/ 3282958 w 6864358"/>
              <a:gd name="connsiteY84" fmla="*/ 2658533 h 3505200"/>
              <a:gd name="connsiteX85" fmla="*/ 3325291 w 6864358"/>
              <a:gd name="connsiteY85" fmla="*/ 2675466 h 3505200"/>
              <a:gd name="connsiteX86" fmla="*/ 3359158 w 6864358"/>
              <a:gd name="connsiteY86" fmla="*/ 2692400 h 3505200"/>
              <a:gd name="connsiteX87" fmla="*/ 3409958 w 6864358"/>
              <a:gd name="connsiteY87" fmla="*/ 2700866 h 3505200"/>
              <a:gd name="connsiteX88" fmla="*/ 3452291 w 6864358"/>
              <a:gd name="connsiteY88" fmla="*/ 2726266 h 3505200"/>
              <a:gd name="connsiteX89" fmla="*/ 3520025 w 6864358"/>
              <a:gd name="connsiteY89" fmla="*/ 2751666 h 3505200"/>
              <a:gd name="connsiteX90" fmla="*/ 3553891 w 6864358"/>
              <a:gd name="connsiteY90" fmla="*/ 2777066 h 3505200"/>
              <a:gd name="connsiteX91" fmla="*/ 3579291 w 6864358"/>
              <a:gd name="connsiteY91" fmla="*/ 2785533 h 3505200"/>
              <a:gd name="connsiteX92" fmla="*/ 3613158 w 6864358"/>
              <a:gd name="connsiteY92" fmla="*/ 2802466 h 3505200"/>
              <a:gd name="connsiteX93" fmla="*/ 3723225 w 6864358"/>
              <a:gd name="connsiteY93" fmla="*/ 2827866 h 3505200"/>
              <a:gd name="connsiteX94" fmla="*/ 3841758 w 6864358"/>
              <a:gd name="connsiteY94" fmla="*/ 2853266 h 3505200"/>
              <a:gd name="connsiteX95" fmla="*/ 3867158 w 6864358"/>
              <a:gd name="connsiteY95" fmla="*/ 2870200 h 3505200"/>
              <a:gd name="connsiteX96" fmla="*/ 3968758 w 6864358"/>
              <a:gd name="connsiteY96" fmla="*/ 2878666 h 3505200"/>
              <a:gd name="connsiteX97" fmla="*/ 4036491 w 6864358"/>
              <a:gd name="connsiteY97" fmla="*/ 2887133 h 3505200"/>
              <a:gd name="connsiteX98" fmla="*/ 4078825 w 6864358"/>
              <a:gd name="connsiteY98" fmla="*/ 2895600 h 3505200"/>
              <a:gd name="connsiteX99" fmla="*/ 4205825 w 6864358"/>
              <a:gd name="connsiteY99" fmla="*/ 2904066 h 3505200"/>
              <a:gd name="connsiteX100" fmla="*/ 4307425 w 6864358"/>
              <a:gd name="connsiteY100" fmla="*/ 2921000 h 3505200"/>
              <a:gd name="connsiteX101" fmla="*/ 4536025 w 6864358"/>
              <a:gd name="connsiteY101" fmla="*/ 2929466 h 3505200"/>
              <a:gd name="connsiteX102" fmla="*/ 4730758 w 6864358"/>
              <a:gd name="connsiteY102" fmla="*/ 2937933 h 3505200"/>
              <a:gd name="connsiteX103" fmla="*/ 4823891 w 6864358"/>
              <a:gd name="connsiteY103" fmla="*/ 2946400 h 3505200"/>
              <a:gd name="connsiteX104" fmla="*/ 4908558 w 6864358"/>
              <a:gd name="connsiteY104" fmla="*/ 2971800 h 3505200"/>
              <a:gd name="connsiteX105" fmla="*/ 5035558 w 6864358"/>
              <a:gd name="connsiteY105" fmla="*/ 2988733 h 3505200"/>
              <a:gd name="connsiteX106" fmla="*/ 5323425 w 6864358"/>
              <a:gd name="connsiteY106" fmla="*/ 3005666 h 3505200"/>
              <a:gd name="connsiteX107" fmla="*/ 5348825 w 6864358"/>
              <a:gd name="connsiteY107" fmla="*/ 3014133 h 3505200"/>
              <a:gd name="connsiteX108" fmla="*/ 5374225 w 6864358"/>
              <a:gd name="connsiteY108" fmla="*/ 3031066 h 3505200"/>
              <a:gd name="connsiteX109" fmla="*/ 5416558 w 6864358"/>
              <a:gd name="connsiteY109" fmla="*/ 3039533 h 3505200"/>
              <a:gd name="connsiteX110" fmla="*/ 5450425 w 6864358"/>
              <a:gd name="connsiteY110" fmla="*/ 3056466 h 3505200"/>
              <a:gd name="connsiteX111" fmla="*/ 5484291 w 6864358"/>
              <a:gd name="connsiteY111" fmla="*/ 3064933 h 3505200"/>
              <a:gd name="connsiteX112" fmla="*/ 5509691 w 6864358"/>
              <a:gd name="connsiteY112" fmla="*/ 3073400 h 3505200"/>
              <a:gd name="connsiteX113" fmla="*/ 5585891 w 6864358"/>
              <a:gd name="connsiteY113" fmla="*/ 3107266 h 3505200"/>
              <a:gd name="connsiteX114" fmla="*/ 5611291 w 6864358"/>
              <a:gd name="connsiteY114" fmla="*/ 3115733 h 3505200"/>
              <a:gd name="connsiteX115" fmla="*/ 5670558 w 6864358"/>
              <a:gd name="connsiteY115" fmla="*/ 3158066 h 3505200"/>
              <a:gd name="connsiteX116" fmla="*/ 5695958 w 6864358"/>
              <a:gd name="connsiteY116" fmla="*/ 3166533 h 3505200"/>
              <a:gd name="connsiteX117" fmla="*/ 5721358 w 6864358"/>
              <a:gd name="connsiteY117" fmla="*/ 3183466 h 3505200"/>
              <a:gd name="connsiteX118" fmla="*/ 5746758 w 6864358"/>
              <a:gd name="connsiteY118" fmla="*/ 3191933 h 3505200"/>
              <a:gd name="connsiteX119" fmla="*/ 5772158 w 6864358"/>
              <a:gd name="connsiteY119" fmla="*/ 3208866 h 3505200"/>
              <a:gd name="connsiteX120" fmla="*/ 5822958 w 6864358"/>
              <a:gd name="connsiteY120" fmla="*/ 3217333 h 3505200"/>
              <a:gd name="connsiteX121" fmla="*/ 5856825 w 6864358"/>
              <a:gd name="connsiteY121" fmla="*/ 3234266 h 3505200"/>
              <a:gd name="connsiteX122" fmla="*/ 5873758 w 6864358"/>
              <a:gd name="connsiteY122" fmla="*/ 3251200 h 3505200"/>
              <a:gd name="connsiteX123" fmla="*/ 5975358 w 6864358"/>
              <a:gd name="connsiteY123" fmla="*/ 3268133 h 3505200"/>
              <a:gd name="connsiteX124" fmla="*/ 6000758 w 6864358"/>
              <a:gd name="connsiteY124" fmla="*/ 3285066 h 3505200"/>
              <a:gd name="connsiteX125" fmla="*/ 6161625 w 6864358"/>
              <a:gd name="connsiteY125" fmla="*/ 3302000 h 3505200"/>
              <a:gd name="connsiteX126" fmla="*/ 6220891 w 6864358"/>
              <a:gd name="connsiteY126" fmla="*/ 3318933 h 3505200"/>
              <a:gd name="connsiteX127" fmla="*/ 6263225 w 6864358"/>
              <a:gd name="connsiteY127" fmla="*/ 3335866 h 3505200"/>
              <a:gd name="connsiteX128" fmla="*/ 6288625 w 6864358"/>
              <a:gd name="connsiteY128" fmla="*/ 3344333 h 3505200"/>
              <a:gd name="connsiteX129" fmla="*/ 6322491 w 6864358"/>
              <a:gd name="connsiteY129" fmla="*/ 3361266 h 3505200"/>
              <a:gd name="connsiteX130" fmla="*/ 6373291 w 6864358"/>
              <a:gd name="connsiteY130" fmla="*/ 3386666 h 3505200"/>
              <a:gd name="connsiteX131" fmla="*/ 6457958 w 6864358"/>
              <a:gd name="connsiteY131" fmla="*/ 3403600 h 3505200"/>
              <a:gd name="connsiteX132" fmla="*/ 6559558 w 6864358"/>
              <a:gd name="connsiteY132" fmla="*/ 3420533 h 3505200"/>
              <a:gd name="connsiteX133" fmla="*/ 6584958 w 6864358"/>
              <a:gd name="connsiteY133" fmla="*/ 3429000 h 3505200"/>
              <a:gd name="connsiteX134" fmla="*/ 6618825 w 6864358"/>
              <a:gd name="connsiteY134" fmla="*/ 3437466 h 3505200"/>
              <a:gd name="connsiteX135" fmla="*/ 6669625 w 6864358"/>
              <a:gd name="connsiteY135" fmla="*/ 3454400 h 3505200"/>
              <a:gd name="connsiteX136" fmla="*/ 6695025 w 6864358"/>
              <a:gd name="connsiteY136" fmla="*/ 3462866 h 3505200"/>
              <a:gd name="connsiteX137" fmla="*/ 6779691 w 6864358"/>
              <a:gd name="connsiteY137" fmla="*/ 3479800 h 3505200"/>
              <a:gd name="connsiteX138" fmla="*/ 6830491 w 6864358"/>
              <a:gd name="connsiteY138" fmla="*/ 3496733 h 3505200"/>
              <a:gd name="connsiteX139" fmla="*/ 6855891 w 6864358"/>
              <a:gd name="connsiteY139" fmla="*/ 3505200 h 3505200"/>
              <a:gd name="connsiteX140" fmla="*/ 6864358 w 6864358"/>
              <a:gd name="connsiteY140" fmla="*/ 3471333 h 3505200"/>
              <a:gd name="connsiteX141" fmla="*/ 6855891 w 6864358"/>
              <a:gd name="connsiteY141" fmla="*/ 3437466 h 3505200"/>
              <a:gd name="connsiteX142" fmla="*/ 6847425 w 6864358"/>
              <a:gd name="connsiteY142" fmla="*/ 3412066 h 3505200"/>
              <a:gd name="connsiteX143" fmla="*/ 6805091 w 6864358"/>
              <a:gd name="connsiteY143" fmla="*/ 3361266 h 3505200"/>
              <a:gd name="connsiteX144" fmla="*/ 6779691 w 6864358"/>
              <a:gd name="connsiteY144" fmla="*/ 3276600 h 3505200"/>
              <a:gd name="connsiteX145" fmla="*/ 6754291 w 6864358"/>
              <a:gd name="connsiteY145" fmla="*/ 3107266 h 3505200"/>
              <a:gd name="connsiteX146" fmla="*/ 6745825 w 6864358"/>
              <a:gd name="connsiteY146" fmla="*/ 3039533 h 3505200"/>
              <a:gd name="connsiteX147" fmla="*/ 6432558 w 6864358"/>
              <a:gd name="connsiteY147" fmla="*/ 3014133 h 3505200"/>
              <a:gd name="connsiteX148" fmla="*/ 6381758 w 6864358"/>
              <a:gd name="connsiteY148" fmla="*/ 3005666 h 3505200"/>
              <a:gd name="connsiteX149" fmla="*/ 6314025 w 6864358"/>
              <a:gd name="connsiteY149" fmla="*/ 2988733 h 3505200"/>
              <a:gd name="connsiteX150" fmla="*/ 6212425 w 6864358"/>
              <a:gd name="connsiteY150" fmla="*/ 2980266 h 3505200"/>
              <a:gd name="connsiteX151" fmla="*/ 6170091 w 6864358"/>
              <a:gd name="connsiteY151" fmla="*/ 2971800 h 3505200"/>
              <a:gd name="connsiteX152" fmla="*/ 6093891 w 6864358"/>
              <a:gd name="connsiteY152" fmla="*/ 2963333 h 3505200"/>
              <a:gd name="connsiteX153" fmla="*/ 6060025 w 6864358"/>
              <a:gd name="connsiteY153" fmla="*/ 2946400 h 3505200"/>
              <a:gd name="connsiteX154" fmla="*/ 6009225 w 6864358"/>
              <a:gd name="connsiteY154" fmla="*/ 2937933 h 3505200"/>
              <a:gd name="connsiteX155" fmla="*/ 5949958 w 6864358"/>
              <a:gd name="connsiteY155" fmla="*/ 2912533 h 3505200"/>
              <a:gd name="connsiteX156" fmla="*/ 5806025 w 6864358"/>
              <a:gd name="connsiteY156" fmla="*/ 2887133 h 3505200"/>
              <a:gd name="connsiteX157" fmla="*/ 5729825 w 6864358"/>
              <a:gd name="connsiteY157" fmla="*/ 2861733 h 3505200"/>
              <a:gd name="connsiteX158" fmla="*/ 5704425 w 6864358"/>
              <a:gd name="connsiteY158" fmla="*/ 2853266 h 3505200"/>
              <a:gd name="connsiteX159" fmla="*/ 5679025 w 6864358"/>
              <a:gd name="connsiteY159" fmla="*/ 2844800 h 3505200"/>
              <a:gd name="connsiteX160" fmla="*/ 5611291 w 6864358"/>
              <a:gd name="connsiteY160" fmla="*/ 2810933 h 3505200"/>
              <a:gd name="connsiteX161" fmla="*/ 5568958 w 6864358"/>
              <a:gd name="connsiteY161" fmla="*/ 2794000 h 3505200"/>
              <a:gd name="connsiteX162" fmla="*/ 5509691 w 6864358"/>
              <a:gd name="connsiteY162" fmla="*/ 2760133 h 3505200"/>
              <a:gd name="connsiteX163" fmla="*/ 5458891 w 6864358"/>
              <a:gd name="connsiteY163" fmla="*/ 2743200 h 3505200"/>
              <a:gd name="connsiteX164" fmla="*/ 5433491 w 6864358"/>
              <a:gd name="connsiteY164" fmla="*/ 2726266 h 3505200"/>
              <a:gd name="connsiteX165" fmla="*/ 5391158 w 6864358"/>
              <a:gd name="connsiteY165" fmla="*/ 2709333 h 3505200"/>
              <a:gd name="connsiteX166" fmla="*/ 5365758 w 6864358"/>
              <a:gd name="connsiteY166" fmla="*/ 2700866 h 3505200"/>
              <a:gd name="connsiteX167" fmla="*/ 5340358 w 6864358"/>
              <a:gd name="connsiteY167" fmla="*/ 2683933 h 3505200"/>
              <a:gd name="connsiteX168" fmla="*/ 5255691 w 6864358"/>
              <a:gd name="connsiteY168" fmla="*/ 2667000 h 3505200"/>
              <a:gd name="connsiteX169" fmla="*/ 5196425 w 6864358"/>
              <a:gd name="connsiteY169" fmla="*/ 2650066 h 3505200"/>
              <a:gd name="connsiteX170" fmla="*/ 5145625 w 6864358"/>
              <a:gd name="connsiteY170" fmla="*/ 2641600 h 3505200"/>
              <a:gd name="connsiteX171" fmla="*/ 5111758 w 6864358"/>
              <a:gd name="connsiteY171" fmla="*/ 2633133 h 3505200"/>
              <a:gd name="connsiteX172" fmla="*/ 5069425 w 6864358"/>
              <a:gd name="connsiteY172" fmla="*/ 2624666 h 3505200"/>
              <a:gd name="connsiteX173" fmla="*/ 5044025 w 6864358"/>
              <a:gd name="connsiteY173" fmla="*/ 2607733 h 3505200"/>
              <a:gd name="connsiteX174" fmla="*/ 4950891 w 6864358"/>
              <a:gd name="connsiteY174" fmla="*/ 2590800 h 3505200"/>
              <a:gd name="connsiteX175" fmla="*/ 4883158 w 6864358"/>
              <a:gd name="connsiteY175" fmla="*/ 2582333 h 3505200"/>
              <a:gd name="connsiteX176" fmla="*/ 4832358 w 6864358"/>
              <a:gd name="connsiteY176" fmla="*/ 2573866 h 3505200"/>
              <a:gd name="connsiteX177" fmla="*/ 4756158 w 6864358"/>
              <a:gd name="connsiteY177" fmla="*/ 2565400 h 3505200"/>
              <a:gd name="connsiteX178" fmla="*/ 4663025 w 6864358"/>
              <a:gd name="connsiteY178" fmla="*/ 2540000 h 3505200"/>
              <a:gd name="connsiteX179" fmla="*/ 4629158 w 6864358"/>
              <a:gd name="connsiteY179" fmla="*/ 2531533 h 3505200"/>
              <a:gd name="connsiteX180" fmla="*/ 4586825 w 6864358"/>
              <a:gd name="connsiteY180" fmla="*/ 2523066 h 3505200"/>
              <a:gd name="connsiteX181" fmla="*/ 4536025 w 6864358"/>
              <a:gd name="connsiteY181" fmla="*/ 2506133 h 3505200"/>
              <a:gd name="connsiteX182" fmla="*/ 4459825 w 6864358"/>
              <a:gd name="connsiteY182" fmla="*/ 2497666 h 3505200"/>
              <a:gd name="connsiteX183" fmla="*/ 4434425 w 6864358"/>
              <a:gd name="connsiteY183" fmla="*/ 2480733 h 3505200"/>
              <a:gd name="connsiteX184" fmla="*/ 4341291 w 6864358"/>
              <a:gd name="connsiteY184" fmla="*/ 2446866 h 3505200"/>
              <a:gd name="connsiteX185" fmla="*/ 4298958 w 6864358"/>
              <a:gd name="connsiteY185" fmla="*/ 2429933 h 3505200"/>
              <a:gd name="connsiteX186" fmla="*/ 4265091 w 6864358"/>
              <a:gd name="connsiteY186" fmla="*/ 2413000 h 3505200"/>
              <a:gd name="connsiteX187" fmla="*/ 4222758 w 6864358"/>
              <a:gd name="connsiteY187" fmla="*/ 2396066 h 3505200"/>
              <a:gd name="connsiteX188" fmla="*/ 4197358 w 6864358"/>
              <a:gd name="connsiteY188" fmla="*/ 2379133 h 3505200"/>
              <a:gd name="connsiteX189" fmla="*/ 4129625 w 6864358"/>
              <a:gd name="connsiteY189" fmla="*/ 2370666 h 3505200"/>
              <a:gd name="connsiteX190" fmla="*/ 4053425 w 6864358"/>
              <a:gd name="connsiteY190" fmla="*/ 2336800 h 3505200"/>
              <a:gd name="connsiteX191" fmla="*/ 4028025 w 6864358"/>
              <a:gd name="connsiteY191" fmla="*/ 2328333 h 3505200"/>
              <a:gd name="connsiteX192" fmla="*/ 4002625 w 6864358"/>
              <a:gd name="connsiteY192" fmla="*/ 2319866 h 3505200"/>
              <a:gd name="connsiteX193" fmla="*/ 3892558 w 6864358"/>
              <a:gd name="connsiteY193" fmla="*/ 2286000 h 3505200"/>
              <a:gd name="connsiteX194" fmla="*/ 3850225 w 6864358"/>
              <a:gd name="connsiteY194" fmla="*/ 2269066 h 3505200"/>
              <a:gd name="connsiteX195" fmla="*/ 3782491 w 6864358"/>
              <a:gd name="connsiteY195" fmla="*/ 2235200 h 3505200"/>
              <a:gd name="connsiteX196" fmla="*/ 3731691 w 6864358"/>
              <a:gd name="connsiteY196" fmla="*/ 2226733 h 3505200"/>
              <a:gd name="connsiteX197" fmla="*/ 3680891 w 6864358"/>
              <a:gd name="connsiteY197" fmla="*/ 2192866 h 3505200"/>
              <a:gd name="connsiteX198" fmla="*/ 3630091 w 6864358"/>
              <a:gd name="connsiteY198" fmla="*/ 2175933 h 3505200"/>
              <a:gd name="connsiteX199" fmla="*/ 3587758 w 6864358"/>
              <a:gd name="connsiteY199" fmla="*/ 2159000 h 3505200"/>
              <a:gd name="connsiteX200" fmla="*/ 3469225 w 6864358"/>
              <a:gd name="connsiteY200" fmla="*/ 2142066 h 3505200"/>
              <a:gd name="connsiteX201" fmla="*/ 3376091 w 6864358"/>
              <a:gd name="connsiteY201" fmla="*/ 2133600 h 3505200"/>
              <a:gd name="connsiteX202" fmla="*/ 3299891 w 6864358"/>
              <a:gd name="connsiteY202" fmla="*/ 2108200 h 3505200"/>
              <a:gd name="connsiteX203" fmla="*/ 3257558 w 6864358"/>
              <a:gd name="connsiteY203" fmla="*/ 2099733 h 3505200"/>
              <a:gd name="connsiteX204" fmla="*/ 3223691 w 6864358"/>
              <a:gd name="connsiteY204" fmla="*/ 2082800 h 3505200"/>
              <a:gd name="connsiteX205" fmla="*/ 3181358 w 6864358"/>
              <a:gd name="connsiteY205" fmla="*/ 2074333 h 3505200"/>
              <a:gd name="connsiteX206" fmla="*/ 3105158 w 6864358"/>
              <a:gd name="connsiteY206" fmla="*/ 2057400 h 3505200"/>
              <a:gd name="connsiteX207" fmla="*/ 2978158 w 6864358"/>
              <a:gd name="connsiteY207" fmla="*/ 2032000 h 3505200"/>
              <a:gd name="connsiteX208" fmla="*/ 2910425 w 6864358"/>
              <a:gd name="connsiteY208" fmla="*/ 2006600 h 3505200"/>
              <a:gd name="connsiteX209" fmla="*/ 2868091 w 6864358"/>
              <a:gd name="connsiteY209" fmla="*/ 1989666 h 3505200"/>
              <a:gd name="connsiteX210" fmla="*/ 2791891 w 6864358"/>
              <a:gd name="connsiteY210" fmla="*/ 1972733 h 3505200"/>
              <a:gd name="connsiteX211" fmla="*/ 2715691 w 6864358"/>
              <a:gd name="connsiteY211" fmla="*/ 1947333 h 3505200"/>
              <a:gd name="connsiteX212" fmla="*/ 2681825 w 6864358"/>
              <a:gd name="connsiteY212" fmla="*/ 1930400 h 3505200"/>
              <a:gd name="connsiteX213" fmla="*/ 2614091 w 6864358"/>
              <a:gd name="connsiteY213" fmla="*/ 1896533 h 3505200"/>
              <a:gd name="connsiteX214" fmla="*/ 2529425 w 6864358"/>
              <a:gd name="connsiteY214" fmla="*/ 1879600 h 3505200"/>
              <a:gd name="connsiteX215" fmla="*/ 2504025 w 6864358"/>
              <a:gd name="connsiteY215" fmla="*/ 1871133 h 3505200"/>
              <a:gd name="connsiteX216" fmla="*/ 2393958 w 6864358"/>
              <a:gd name="connsiteY216" fmla="*/ 1845733 h 3505200"/>
              <a:gd name="connsiteX217" fmla="*/ 2300825 w 6864358"/>
              <a:gd name="connsiteY217" fmla="*/ 1837266 h 3505200"/>
              <a:gd name="connsiteX218" fmla="*/ 2089158 w 6864358"/>
              <a:gd name="connsiteY218" fmla="*/ 1811866 h 3505200"/>
              <a:gd name="connsiteX219" fmla="*/ 2038358 w 6864358"/>
              <a:gd name="connsiteY219" fmla="*/ 1794933 h 3505200"/>
              <a:gd name="connsiteX220" fmla="*/ 1979091 w 6864358"/>
              <a:gd name="connsiteY220" fmla="*/ 1786466 h 3505200"/>
              <a:gd name="connsiteX221" fmla="*/ 1936758 w 6864358"/>
              <a:gd name="connsiteY221" fmla="*/ 1778000 h 3505200"/>
              <a:gd name="connsiteX222" fmla="*/ 1894425 w 6864358"/>
              <a:gd name="connsiteY222" fmla="*/ 1761066 h 3505200"/>
              <a:gd name="connsiteX223" fmla="*/ 1860558 w 6864358"/>
              <a:gd name="connsiteY223" fmla="*/ 1752600 h 3505200"/>
              <a:gd name="connsiteX224" fmla="*/ 1902891 w 6864358"/>
              <a:gd name="connsiteY224" fmla="*/ 1744133 h 3505200"/>
              <a:gd name="connsiteX225" fmla="*/ 1953691 w 6864358"/>
              <a:gd name="connsiteY225" fmla="*/ 1735666 h 3505200"/>
              <a:gd name="connsiteX226" fmla="*/ 1979091 w 6864358"/>
              <a:gd name="connsiteY226" fmla="*/ 1718733 h 3505200"/>
              <a:gd name="connsiteX227" fmla="*/ 2046825 w 6864358"/>
              <a:gd name="connsiteY227" fmla="*/ 1710266 h 3505200"/>
              <a:gd name="connsiteX228" fmla="*/ 2106091 w 6864358"/>
              <a:gd name="connsiteY228" fmla="*/ 1701800 h 3505200"/>
              <a:gd name="connsiteX229" fmla="*/ 2131491 w 6864358"/>
              <a:gd name="connsiteY229" fmla="*/ 1693333 h 3505200"/>
              <a:gd name="connsiteX230" fmla="*/ 2258491 w 6864358"/>
              <a:gd name="connsiteY230" fmla="*/ 1676400 h 3505200"/>
              <a:gd name="connsiteX231" fmla="*/ 2292358 w 6864358"/>
              <a:gd name="connsiteY231" fmla="*/ 1667933 h 3505200"/>
              <a:gd name="connsiteX232" fmla="*/ 2368558 w 6864358"/>
              <a:gd name="connsiteY232" fmla="*/ 1659466 h 3505200"/>
              <a:gd name="connsiteX233" fmla="*/ 2402425 w 6864358"/>
              <a:gd name="connsiteY233" fmla="*/ 1642533 h 3505200"/>
              <a:gd name="connsiteX234" fmla="*/ 2427825 w 6864358"/>
              <a:gd name="connsiteY234" fmla="*/ 1634066 h 3505200"/>
              <a:gd name="connsiteX235" fmla="*/ 2554825 w 6864358"/>
              <a:gd name="connsiteY235" fmla="*/ 1617133 h 3505200"/>
              <a:gd name="connsiteX236" fmla="*/ 2597158 w 6864358"/>
              <a:gd name="connsiteY236" fmla="*/ 1608666 h 3505200"/>
              <a:gd name="connsiteX237" fmla="*/ 2622558 w 6864358"/>
              <a:gd name="connsiteY237" fmla="*/ 1591733 h 3505200"/>
              <a:gd name="connsiteX238" fmla="*/ 2766491 w 6864358"/>
              <a:gd name="connsiteY238" fmla="*/ 1583266 h 3505200"/>
              <a:gd name="connsiteX239" fmla="*/ 2834225 w 6864358"/>
              <a:gd name="connsiteY239" fmla="*/ 1574800 h 3505200"/>
              <a:gd name="connsiteX240" fmla="*/ 2859625 w 6864358"/>
              <a:gd name="connsiteY240" fmla="*/ 1566333 h 3505200"/>
              <a:gd name="connsiteX241" fmla="*/ 2893491 w 6864358"/>
              <a:gd name="connsiteY241" fmla="*/ 1557866 h 3505200"/>
              <a:gd name="connsiteX242" fmla="*/ 2935825 w 6864358"/>
              <a:gd name="connsiteY242" fmla="*/ 1540933 h 3505200"/>
              <a:gd name="connsiteX243" fmla="*/ 3012025 w 6864358"/>
              <a:gd name="connsiteY243" fmla="*/ 1524000 h 3505200"/>
              <a:gd name="connsiteX244" fmla="*/ 3045891 w 6864358"/>
              <a:gd name="connsiteY244" fmla="*/ 1507066 h 3505200"/>
              <a:gd name="connsiteX245" fmla="*/ 3105158 w 6864358"/>
              <a:gd name="connsiteY245" fmla="*/ 1490133 h 3505200"/>
              <a:gd name="connsiteX246" fmla="*/ 3181358 w 6864358"/>
              <a:gd name="connsiteY246" fmla="*/ 1464733 h 3505200"/>
              <a:gd name="connsiteX247" fmla="*/ 3206758 w 6864358"/>
              <a:gd name="connsiteY247" fmla="*/ 1456266 h 3505200"/>
              <a:gd name="connsiteX248" fmla="*/ 3232158 w 6864358"/>
              <a:gd name="connsiteY248" fmla="*/ 1447800 h 3505200"/>
              <a:gd name="connsiteX249" fmla="*/ 3299891 w 6864358"/>
              <a:gd name="connsiteY249" fmla="*/ 1422400 h 3505200"/>
              <a:gd name="connsiteX250" fmla="*/ 3350691 w 6864358"/>
              <a:gd name="connsiteY250" fmla="*/ 1405466 h 3505200"/>
              <a:gd name="connsiteX251" fmla="*/ 3384558 w 6864358"/>
              <a:gd name="connsiteY251" fmla="*/ 1388533 h 3505200"/>
              <a:gd name="connsiteX252" fmla="*/ 3426891 w 6864358"/>
              <a:gd name="connsiteY252" fmla="*/ 1371600 h 3505200"/>
              <a:gd name="connsiteX253" fmla="*/ 3460758 w 6864358"/>
              <a:gd name="connsiteY253" fmla="*/ 1354666 h 3505200"/>
              <a:gd name="connsiteX254" fmla="*/ 3503091 w 6864358"/>
              <a:gd name="connsiteY254" fmla="*/ 1346200 h 3505200"/>
              <a:gd name="connsiteX255" fmla="*/ 3520025 w 6864358"/>
              <a:gd name="connsiteY255" fmla="*/ 1329266 h 3505200"/>
              <a:gd name="connsiteX256" fmla="*/ 3570825 w 6864358"/>
              <a:gd name="connsiteY256" fmla="*/ 1312333 h 3505200"/>
              <a:gd name="connsiteX257" fmla="*/ 3663958 w 6864358"/>
              <a:gd name="connsiteY257" fmla="*/ 1286933 h 3505200"/>
              <a:gd name="connsiteX258" fmla="*/ 3706291 w 6864358"/>
              <a:gd name="connsiteY258" fmla="*/ 1270000 h 3505200"/>
              <a:gd name="connsiteX259" fmla="*/ 3757091 w 6864358"/>
              <a:gd name="connsiteY259" fmla="*/ 1253066 h 3505200"/>
              <a:gd name="connsiteX260" fmla="*/ 3782491 w 6864358"/>
              <a:gd name="connsiteY260" fmla="*/ 1244600 h 3505200"/>
              <a:gd name="connsiteX261" fmla="*/ 3841758 w 6864358"/>
              <a:gd name="connsiteY261" fmla="*/ 1219200 h 3505200"/>
              <a:gd name="connsiteX262" fmla="*/ 3892558 w 6864358"/>
              <a:gd name="connsiteY262" fmla="*/ 1210733 h 3505200"/>
              <a:gd name="connsiteX263" fmla="*/ 4002625 w 6864358"/>
              <a:gd name="connsiteY263" fmla="*/ 1168400 h 3505200"/>
              <a:gd name="connsiteX264" fmla="*/ 4129625 w 6864358"/>
              <a:gd name="connsiteY264" fmla="*/ 1151466 h 3505200"/>
              <a:gd name="connsiteX265" fmla="*/ 4222758 w 6864358"/>
              <a:gd name="connsiteY265" fmla="*/ 1126066 h 3505200"/>
              <a:gd name="connsiteX266" fmla="*/ 4417491 w 6864358"/>
              <a:gd name="connsiteY266" fmla="*/ 1109133 h 3505200"/>
              <a:gd name="connsiteX267" fmla="*/ 4536025 w 6864358"/>
              <a:gd name="connsiteY267" fmla="*/ 1075266 h 3505200"/>
              <a:gd name="connsiteX268" fmla="*/ 4620691 w 6864358"/>
              <a:gd name="connsiteY268" fmla="*/ 1066800 h 3505200"/>
              <a:gd name="connsiteX269" fmla="*/ 4705358 w 6864358"/>
              <a:gd name="connsiteY269" fmla="*/ 1041400 h 3505200"/>
              <a:gd name="connsiteX270" fmla="*/ 4832358 w 6864358"/>
              <a:gd name="connsiteY270" fmla="*/ 1016000 h 3505200"/>
              <a:gd name="connsiteX271" fmla="*/ 4925491 w 6864358"/>
              <a:gd name="connsiteY271" fmla="*/ 1007533 h 3505200"/>
              <a:gd name="connsiteX272" fmla="*/ 5001691 w 6864358"/>
              <a:gd name="connsiteY272" fmla="*/ 990600 h 3505200"/>
              <a:gd name="connsiteX273" fmla="*/ 5111758 w 6864358"/>
              <a:gd name="connsiteY273" fmla="*/ 973666 h 3505200"/>
              <a:gd name="connsiteX274" fmla="*/ 5145625 w 6864358"/>
              <a:gd name="connsiteY274" fmla="*/ 965200 h 3505200"/>
              <a:gd name="connsiteX275" fmla="*/ 5264158 w 6864358"/>
              <a:gd name="connsiteY275" fmla="*/ 939800 h 3505200"/>
              <a:gd name="connsiteX276" fmla="*/ 5323425 w 6864358"/>
              <a:gd name="connsiteY276" fmla="*/ 914400 h 3505200"/>
              <a:gd name="connsiteX277" fmla="*/ 5365758 w 6864358"/>
              <a:gd name="connsiteY277" fmla="*/ 897466 h 3505200"/>
              <a:gd name="connsiteX278" fmla="*/ 5399625 w 6864358"/>
              <a:gd name="connsiteY278" fmla="*/ 889000 h 3505200"/>
              <a:gd name="connsiteX279" fmla="*/ 5450425 w 6864358"/>
              <a:gd name="connsiteY279" fmla="*/ 863600 h 3505200"/>
              <a:gd name="connsiteX280" fmla="*/ 5484291 w 6864358"/>
              <a:gd name="connsiteY280" fmla="*/ 855133 h 3505200"/>
              <a:gd name="connsiteX281" fmla="*/ 5560491 w 6864358"/>
              <a:gd name="connsiteY281" fmla="*/ 838200 h 3505200"/>
              <a:gd name="connsiteX282" fmla="*/ 5585891 w 6864358"/>
              <a:gd name="connsiteY282" fmla="*/ 829733 h 3505200"/>
              <a:gd name="connsiteX283" fmla="*/ 5619758 w 6864358"/>
              <a:gd name="connsiteY283" fmla="*/ 821266 h 3505200"/>
              <a:gd name="connsiteX284" fmla="*/ 5653625 w 6864358"/>
              <a:gd name="connsiteY284" fmla="*/ 795866 h 3505200"/>
              <a:gd name="connsiteX285" fmla="*/ 5789091 w 6864358"/>
              <a:gd name="connsiteY285" fmla="*/ 787400 h 3505200"/>
              <a:gd name="connsiteX286" fmla="*/ 5865291 w 6864358"/>
              <a:gd name="connsiteY286" fmla="*/ 778933 h 3505200"/>
              <a:gd name="connsiteX287" fmla="*/ 5949958 w 6864358"/>
              <a:gd name="connsiteY287" fmla="*/ 770466 h 3505200"/>
              <a:gd name="connsiteX288" fmla="*/ 6000758 w 6864358"/>
              <a:gd name="connsiteY288" fmla="*/ 762000 h 3505200"/>
              <a:gd name="connsiteX289" fmla="*/ 6060025 w 6864358"/>
              <a:gd name="connsiteY289" fmla="*/ 753533 h 3505200"/>
              <a:gd name="connsiteX290" fmla="*/ 6102358 w 6864358"/>
              <a:gd name="connsiteY290" fmla="*/ 745066 h 3505200"/>
              <a:gd name="connsiteX291" fmla="*/ 6170091 w 6864358"/>
              <a:gd name="connsiteY291" fmla="*/ 736600 h 3505200"/>
              <a:gd name="connsiteX292" fmla="*/ 6237825 w 6864358"/>
              <a:gd name="connsiteY292" fmla="*/ 719666 h 3505200"/>
              <a:gd name="connsiteX293" fmla="*/ 6314025 w 6864358"/>
              <a:gd name="connsiteY293" fmla="*/ 711200 h 3505200"/>
              <a:gd name="connsiteX294" fmla="*/ 6339425 w 6864358"/>
              <a:gd name="connsiteY294" fmla="*/ 694266 h 3505200"/>
              <a:gd name="connsiteX295" fmla="*/ 6424091 w 6864358"/>
              <a:gd name="connsiteY295" fmla="*/ 677333 h 3505200"/>
              <a:gd name="connsiteX296" fmla="*/ 6457958 w 6864358"/>
              <a:gd name="connsiteY296" fmla="*/ 668866 h 3505200"/>
              <a:gd name="connsiteX297" fmla="*/ 6517225 w 6864358"/>
              <a:gd name="connsiteY297" fmla="*/ 643466 h 3505200"/>
              <a:gd name="connsiteX298" fmla="*/ 6542625 w 6864358"/>
              <a:gd name="connsiteY298" fmla="*/ 626533 h 3505200"/>
              <a:gd name="connsiteX299" fmla="*/ 6627291 w 6864358"/>
              <a:gd name="connsiteY299" fmla="*/ 601133 h 3505200"/>
              <a:gd name="connsiteX300" fmla="*/ 6678091 w 6864358"/>
              <a:gd name="connsiteY300" fmla="*/ 575733 h 3505200"/>
              <a:gd name="connsiteX301" fmla="*/ 6703491 w 6864358"/>
              <a:gd name="connsiteY301" fmla="*/ 558800 h 3505200"/>
              <a:gd name="connsiteX302" fmla="*/ 6779691 w 6864358"/>
              <a:gd name="connsiteY302" fmla="*/ 533400 h 3505200"/>
              <a:gd name="connsiteX303" fmla="*/ 6805091 w 6864358"/>
              <a:gd name="connsiteY303" fmla="*/ 524933 h 3505200"/>
              <a:gd name="connsiteX304" fmla="*/ 6847425 w 6864358"/>
              <a:gd name="connsiteY304" fmla="*/ 491066 h 3505200"/>
              <a:gd name="connsiteX305" fmla="*/ 6838958 w 6864358"/>
              <a:gd name="connsiteY305" fmla="*/ 372533 h 3505200"/>
              <a:gd name="connsiteX306" fmla="*/ 6830491 w 6864358"/>
              <a:gd name="connsiteY306" fmla="*/ 76200 h 3505200"/>
              <a:gd name="connsiteX307" fmla="*/ 6813558 w 6864358"/>
              <a:gd name="connsiteY307" fmla="*/ 0 h 3505200"/>
              <a:gd name="connsiteX308" fmla="*/ 6788158 w 6864358"/>
              <a:gd name="connsiteY308" fmla="*/ 8466 h 3505200"/>
              <a:gd name="connsiteX309" fmla="*/ 6779691 w 6864358"/>
              <a:gd name="connsiteY309" fmla="*/ 33866 h 3505200"/>
              <a:gd name="connsiteX310" fmla="*/ 6788158 w 6864358"/>
              <a:gd name="connsiteY310" fmla="*/ 59266 h 3505200"/>
              <a:gd name="connsiteX0" fmla="*/ 6802578 w 6878778"/>
              <a:gd name="connsiteY0" fmla="*/ 59266 h 3505200"/>
              <a:gd name="connsiteX1" fmla="*/ 6734845 w 6878778"/>
              <a:gd name="connsiteY1" fmla="*/ 84666 h 3505200"/>
              <a:gd name="connsiteX2" fmla="*/ 6624778 w 6878778"/>
              <a:gd name="connsiteY2" fmla="*/ 101600 h 3505200"/>
              <a:gd name="connsiteX3" fmla="*/ 6455445 w 6878778"/>
              <a:gd name="connsiteY3" fmla="*/ 127000 h 3505200"/>
              <a:gd name="connsiteX4" fmla="*/ 6421578 w 6878778"/>
              <a:gd name="connsiteY4" fmla="*/ 135466 h 3505200"/>
              <a:gd name="connsiteX5" fmla="*/ 6336911 w 6878778"/>
              <a:gd name="connsiteY5" fmla="*/ 152400 h 3505200"/>
              <a:gd name="connsiteX6" fmla="*/ 6286111 w 6878778"/>
              <a:gd name="connsiteY6" fmla="*/ 169333 h 3505200"/>
              <a:gd name="connsiteX7" fmla="*/ 6201445 w 6878778"/>
              <a:gd name="connsiteY7" fmla="*/ 177800 h 3505200"/>
              <a:gd name="connsiteX8" fmla="*/ 6184511 w 6878778"/>
              <a:gd name="connsiteY8" fmla="*/ 194733 h 3505200"/>
              <a:gd name="connsiteX9" fmla="*/ 6125245 w 6878778"/>
              <a:gd name="connsiteY9" fmla="*/ 211666 h 3505200"/>
              <a:gd name="connsiteX10" fmla="*/ 6023645 w 6878778"/>
              <a:gd name="connsiteY10" fmla="*/ 237066 h 3505200"/>
              <a:gd name="connsiteX11" fmla="*/ 5938978 w 6878778"/>
              <a:gd name="connsiteY11" fmla="*/ 262466 h 3505200"/>
              <a:gd name="connsiteX12" fmla="*/ 5913578 w 6878778"/>
              <a:gd name="connsiteY12" fmla="*/ 270933 h 3505200"/>
              <a:gd name="connsiteX13" fmla="*/ 5820445 w 6878778"/>
              <a:gd name="connsiteY13" fmla="*/ 287866 h 3505200"/>
              <a:gd name="connsiteX14" fmla="*/ 5786578 w 6878778"/>
              <a:gd name="connsiteY14" fmla="*/ 304800 h 3505200"/>
              <a:gd name="connsiteX15" fmla="*/ 5718845 w 6878778"/>
              <a:gd name="connsiteY15" fmla="*/ 313266 h 3505200"/>
              <a:gd name="connsiteX16" fmla="*/ 5668045 w 6878778"/>
              <a:gd name="connsiteY16" fmla="*/ 321733 h 3505200"/>
              <a:gd name="connsiteX17" fmla="*/ 5642645 w 6878778"/>
              <a:gd name="connsiteY17" fmla="*/ 338666 h 3505200"/>
              <a:gd name="connsiteX18" fmla="*/ 5574911 w 6878778"/>
              <a:gd name="connsiteY18" fmla="*/ 347133 h 3505200"/>
              <a:gd name="connsiteX19" fmla="*/ 5532578 w 6878778"/>
              <a:gd name="connsiteY19" fmla="*/ 355600 h 3505200"/>
              <a:gd name="connsiteX20" fmla="*/ 5388645 w 6878778"/>
              <a:gd name="connsiteY20" fmla="*/ 389466 h 3505200"/>
              <a:gd name="connsiteX21" fmla="*/ 5312445 w 6878778"/>
              <a:gd name="connsiteY21" fmla="*/ 397933 h 3505200"/>
              <a:gd name="connsiteX22" fmla="*/ 5278578 w 6878778"/>
              <a:gd name="connsiteY22" fmla="*/ 406400 h 3505200"/>
              <a:gd name="connsiteX23" fmla="*/ 5134645 w 6878778"/>
              <a:gd name="connsiteY23" fmla="*/ 431800 h 3505200"/>
              <a:gd name="connsiteX24" fmla="*/ 5075378 w 6878778"/>
              <a:gd name="connsiteY24" fmla="*/ 448733 h 3505200"/>
              <a:gd name="connsiteX25" fmla="*/ 5049978 w 6878778"/>
              <a:gd name="connsiteY25" fmla="*/ 457200 h 3505200"/>
              <a:gd name="connsiteX26" fmla="*/ 4982245 w 6878778"/>
              <a:gd name="connsiteY26" fmla="*/ 465666 h 3505200"/>
              <a:gd name="connsiteX27" fmla="*/ 4931445 w 6878778"/>
              <a:gd name="connsiteY27" fmla="*/ 482600 h 3505200"/>
              <a:gd name="connsiteX28" fmla="*/ 4880645 w 6878778"/>
              <a:gd name="connsiteY28" fmla="*/ 491066 h 3505200"/>
              <a:gd name="connsiteX29" fmla="*/ 4855245 w 6878778"/>
              <a:gd name="connsiteY29" fmla="*/ 508000 h 3505200"/>
              <a:gd name="connsiteX30" fmla="*/ 4711311 w 6878778"/>
              <a:gd name="connsiteY30" fmla="*/ 533400 h 3505200"/>
              <a:gd name="connsiteX31" fmla="*/ 4635111 w 6878778"/>
              <a:gd name="connsiteY31" fmla="*/ 567266 h 3505200"/>
              <a:gd name="connsiteX32" fmla="*/ 4609711 w 6878778"/>
              <a:gd name="connsiteY32" fmla="*/ 575733 h 3505200"/>
              <a:gd name="connsiteX33" fmla="*/ 4584311 w 6878778"/>
              <a:gd name="connsiteY33" fmla="*/ 584200 h 3505200"/>
              <a:gd name="connsiteX34" fmla="*/ 4533511 w 6878778"/>
              <a:gd name="connsiteY34" fmla="*/ 592666 h 3505200"/>
              <a:gd name="connsiteX35" fmla="*/ 4508111 w 6878778"/>
              <a:gd name="connsiteY35" fmla="*/ 601133 h 3505200"/>
              <a:gd name="connsiteX36" fmla="*/ 4465778 w 6878778"/>
              <a:gd name="connsiteY36" fmla="*/ 618066 h 3505200"/>
              <a:gd name="connsiteX37" fmla="*/ 4389578 w 6878778"/>
              <a:gd name="connsiteY37" fmla="*/ 626533 h 3505200"/>
              <a:gd name="connsiteX38" fmla="*/ 4321845 w 6878778"/>
              <a:gd name="connsiteY38" fmla="*/ 643466 h 3505200"/>
              <a:gd name="connsiteX39" fmla="*/ 4262578 w 6878778"/>
              <a:gd name="connsiteY39" fmla="*/ 651933 h 3505200"/>
              <a:gd name="connsiteX40" fmla="*/ 300178 w 6878778"/>
              <a:gd name="connsiteY40" fmla="*/ 1769533 h 3505200"/>
              <a:gd name="connsiteX41" fmla="*/ 274778 w 6878778"/>
              <a:gd name="connsiteY41" fmla="*/ 1778000 h 3505200"/>
              <a:gd name="connsiteX42" fmla="*/ 325578 w 6878778"/>
              <a:gd name="connsiteY42" fmla="*/ 1786466 h 3505200"/>
              <a:gd name="connsiteX43" fmla="*/ 359445 w 6878778"/>
              <a:gd name="connsiteY43" fmla="*/ 1803400 h 3505200"/>
              <a:gd name="connsiteX44" fmla="*/ 494911 w 6878778"/>
              <a:gd name="connsiteY44" fmla="*/ 1811866 h 3505200"/>
              <a:gd name="connsiteX45" fmla="*/ 647311 w 6878778"/>
              <a:gd name="connsiteY45" fmla="*/ 1854200 h 3505200"/>
              <a:gd name="connsiteX46" fmla="*/ 731978 w 6878778"/>
              <a:gd name="connsiteY46" fmla="*/ 1871133 h 3505200"/>
              <a:gd name="connsiteX47" fmla="*/ 926711 w 6878778"/>
              <a:gd name="connsiteY47" fmla="*/ 1888066 h 3505200"/>
              <a:gd name="connsiteX48" fmla="*/ 977511 w 6878778"/>
              <a:gd name="connsiteY48" fmla="*/ 1896533 h 3505200"/>
              <a:gd name="connsiteX49" fmla="*/ 1011378 w 6878778"/>
              <a:gd name="connsiteY49" fmla="*/ 1905000 h 3505200"/>
              <a:gd name="connsiteX50" fmla="*/ 1129911 w 6878778"/>
              <a:gd name="connsiteY50" fmla="*/ 1913466 h 3505200"/>
              <a:gd name="connsiteX51" fmla="*/ 1400845 w 6878778"/>
              <a:gd name="connsiteY51" fmla="*/ 1938866 h 3505200"/>
              <a:gd name="connsiteX52" fmla="*/ 1434711 w 6878778"/>
              <a:gd name="connsiteY52" fmla="*/ 1947333 h 3505200"/>
              <a:gd name="connsiteX53" fmla="*/ 1477045 w 6878778"/>
              <a:gd name="connsiteY53" fmla="*/ 1955800 h 3505200"/>
              <a:gd name="connsiteX54" fmla="*/ 1561711 w 6878778"/>
              <a:gd name="connsiteY54" fmla="*/ 1981200 h 3505200"/>
              <a:gd name="connsiteX55" fmla="*/ 1620978 w 6878778"/>
              <a:gd name="connsiteY55" fmla="*/ 1989666 h 3505200"/>
              <a:gd name="connsiteX56" fmla="*/ 1680245 w 6878778"/>
              <a:gd name="connsiteY56" fmla="*/ 2006600 h 3505200"/>
              <a:gd name="connsiteX57" fmla="*/ 1722578 w 6878778"/>
              <a:gd name="connsiteY57" fmla="*/ 2015066 h 3505200"/>
              <a:gd name="connsiteX58" fmla="*/ 1747978 w 6878778"/>
              <a:gd name="connsiteY58" fmla="*/ 2023533 h 3505200"/>
              <a:gd name="connsiteX59" fmla="*/ 1781845 w 6878778"/>
              <a:gd name="connsiteY59" fmla="*/ 2032000 h 3505200"/>
              <a:gd name="connsiteX60" fmla="*/ 1858045 w 6878778"/>
              <a:gd name="connsiteY60" fmla="*/ 2091266 h 3505200"/>
              <a:gd name="connsiteX61" fmla="*/ 1858045 w 6878778"/>
              <a:gd name="connsiteY61" fmla="*/ 2091266 h 3505200"/>
              <a:gd name="connsiteX62" fmla="*/ 1925778 w 6878778"/>
              <a:gd name="connsiteY62" fmla="*/ 2142066 h 3505200"/>
              <a:gd name="connsiteX63" fmla="*/ 1951178 w 6878778"/>
              <a:gd name="connsiteY63" fmla="*/ 2150533 h 3505200"/>
              <a:gd name="connsiteX64" fmla="*/ 2044311 w 6878778"/>
              <a:gd name="connsiteY64" fmla="*/ 2201333 h 3505200"/>
              <a:gd name="connsiteX65" fmla="*/ 2112045 w 6878778"/>
              <a:gd name="connsiteY65" fmla="*/ 2243666 h 3505200"/>
              <a:gd name="connsiteX66" fmla="*/ 2162845 w 6878778"/>
              <a:gd name="connsiteY66" fmla="*/ 2269066 h 3505200"/>
              <a:gd name="connsiteX67" fmla="*/ 2247511 w 6878778"/>
              <a:gd name="connsiteY67" fmla="*/ 2294466 h 3505200"/>
              <a:gd name="connsiteX68" fmla="*/ 2281378 w 6878778"/>
              <a:gd name="connsiteY68" fmla="*/ 2311400 h 3505200"/>
              <a:gd name="connsiteX69" fmla="*/ 2391445 w 6878778"/>
              <a:gd name="connsiteY69" fmla="*/ 2336800 h 3505200"/>
              <a:gd name="connsiteX70" fmla="*/ 2467645 w 6878778"/>
              <a:gd name="connsiteY70" fmla="*/ 2362200 h 3505200"/>
              <a:gd name="connsiteX71" fmla="*/ 2552311 w 6878778"/>
              <a:gd name="connsiteY71" fmla="*/ 2387600 h 3505200"/>
              <a:gd name="connsiteX72" fmla="*/ 2603111 w 6878778"/>
              <a:gd name="connsiteY72" fmla="*/ 2413000 h 3505200"/>
              <a:gd name="connsiteX73" fmla="*/ 2653911 w 6878778"/>
              <a:gd name="connsiteY73" fmla="*/ 2421466 h 3505200"/>
              <a:gd name="connsiteX74" fmla="*/ 2696245 w 6878778"/>
              <a:gd name="connsiteY74" fmla="*/ 2438400 h 3505200"/>
              <a:gd name="connsiteX75" fmla="*/ 2747045 w 6878778"/>
              <a:gd name="connsiteY75" fmla="*/ 2455333 h 3505200"/>
              <a:gd name="connsiteX76" fmla="*/ 2857111 w 6878778"/>
              <a:gd name="connsiteY76" fmla="*/ 2514600 h 3505200"/>
              <a:gd name="connsiteX77" fmla="*/ 2882511 w 6878778"/>
              <a:gd name="connsiteY77" fmla="*/ 2531533 h 3505200"/>
              <a:gd name="connsiteX78" fmla="*/ 2958711 w 6878778"/>
              <a:gd name="connsiteY78" fmla="*/ 2556933 h 3505200"/>
              <a:gd name="connsiteX79" fmla="*/ 3043378 w 6878778"/>
              <a:gd name="connsiteY79" fmla="*/ 2590800 h 3505200"/>
              <a:gd name="connsiteX80" fmla="*/ 3077245 w 6878778"/>
              <a:gd name="connsiteY80" fmla="*/ 2607733 h 3505200"/>
              <a:gd name="connsiteX81" fmla="*/ 3128045 w 6878778"/>
              <a:gd name="connsiteY81" fmla="*/ 2616200 h 3505200"/>
              <a:gd name="connsiteX82" fmla="*/ 3178845 w 6878778"/>
              <a:gd name="connsiteY82" fmla="*/ 2633133 h 3505200"/>
              <a:gd name="connsiteX83" fmla="*/ 3297378 w 6878778"/>
              <a:gd name="connsiteY83" fmla="*/ 2658533 h 3505200"/>
              <a:gd name="connsiteX84" fmla="*/ 3339711 w 6878778"/>
              <a:gd name="connsiteY84" fmla="*/ 2675466 h 3505200"/>
              <a:gd name="connsiteX85" fmla="*/ 3373578 w 6878778"/>
              <a:gd name="connsiteY85" fmla="*/ 2692400 h 3505200"/>
              <a:gd name="connsiteX86" fmla="*/ 3424378 w 6878778"/>
              <a:gd name="connsiteY86" fmla="*/ 2700866 h 3505200"/>
              <a:gd name="connsiteX87" fmla="*/ 3466711 w 6878778"/>
              <a:gd name="connsiteY87" fmla="*/ 2726266 h 3505200"/>
              <a:gd name="connsiteX88" fmla="*/ 3534445 w 6878778"/>
              <a:gd name="connsiteY88" fmla="*/ 2751666 h 3505200"/>
              <a:gd name="connsiteX89" fmla="*/ 3568311 w 6878778"/>
              <a:gd name="connsiteY89" fmla="*/ 2777066 h 3505200"/>
              <a:gd name="connsiteX90" fmla="*/ 3593711 w 6878778"/>
              <a:gd name="connsiteY90" fmla="*/ 2785533 h 3505200"/>
              <a:gd name="connsiteX91" fmla="*/ 3627578 w 6878778"/>
              <a:gd name="connsiteY91" fmla="*/ 2802466 h 3505200"/>
              <a:gd name="connsiteX92" fmla="*/ 3737645 w 6878778"/>
              <a:gd name="connsiteY92" fmla="*/ 2827866 h 3505200"/>
              <a:gd name="connsiteX93" fmla="*/ 3856178 w 6878778"/>
              <a:gd name="connsiteY93" fmla="*/ 2853266 h 3505200"/>
              <a:gd name="connsiteX94" fmla="*/ 3881578 w 6878778"/>
              <a:gd name="connsiteY94" fmla="*/ 2870200 h 3505200"/>
              <a:gd name="connsiteX95" fmla="*/ 3983178 w 6878778"/>
              <a:gd name="connsiteY95" fmla="*/ 2878666 h 3505200"/>
              <a:gd name="connsiteX96" fmla="*/ 4050911 w 6878778"/>
              <a:gd name="connsiteY96" fmla="*/ 2887133 h 3505200"/>
              <a:gd name="connsiteX97" fmla="*/ 4093245 w 6878778"/>
              <a:gd name="connsiteY97" fmla="*/ 2895600 h 3505200"/>
              <a:gd name="connsiteX98" fmla="*/ 4220245 w 6878778"/>
              <a:gd name="connsiteY98" fmla="*/ 2904066 h 3505200"/>
              <a:gd name="connsiteX99" fmla="*/ 4321845 w 6878778"/>
              <a:gd name="connsiteY99" fmla="*/ 2921000 h 3505200"/>
              <a:gd name="connsiteX100" fmla="*/ 4550445 w 6878778"/>
              <a:gd name="connsiteY100" fmla="*/ 2929466 h 3505200"/>
              <a:gd name="connsiteX101" fmla="*/ 4745178 w 6878778"/>
              <a:gd name="connsiteY101" fmla="*/ 2937933 h 3505200"/>
              <a:gd name="connsiteX102" fmla="*/ 4838311 w 6878778"/>
              <a:gd name="connsiteY102" fmla="*/ 2946400 h 3505200"/>
              <a:gd name="connsiteX103" fmla="*/ 4922978 w 6878778"/>
              <a:gd name="connsiteY103" fmla="*/ 2971800 h 3505200"/>
              <a:gd name="connsiteX104" fmla="*/ 5049978 w 6878778"/>
              <a:gd name="connsiteY104" fmla="*/ 2988733 h 3505200"/>
              <a:gd name="connsiteX105" fmla="*/ 5337845 w 6878778"/>
              <a:gd name="connsiteY105" fmla="*/ 3005666 h 3505200"/>
              <a:gd name="connsiteX106" fmla="*/ 5363245 w 6878778"/>
              <a:gd name="connsiteY106" fmla="*/ 3014133 h 3505200"/>
              <a:gd name="connsiteX107" fmla="*/ 5388645 w 6878778"/>
              <a:gd name="connsiteY107" fmla="*/ 3031066 h 3505200"/>
              <a:gd name="connsiteX108" fmla="*/ 5430978 w 6878778"/>
              <a:gd name="connsiteY108" fmla="*/ 3039533 h 3505200"/>
              <a:gd name="connsiteX109" fmla="*/ 5464845 w 6878778"/>
              <a:gd name="connsiteY109" fmla="*/ 3056466 h 3505200"/>
              <a:gd name="connsiteX110" fmla="*/ 5498711 w 6878778"/>
              <a:gd name="connsiteY110" fmla="*/ 3064933 h 3505200"/>
              <a:gd name="connsiteX111" fmla="*/ 5524111 w 6878778"/>
              <a:gd name="connsiteY111" fmla="*/ 3073400 h 3505200"/>
              <a:gd name="connsiteX112" fmla="*/ 5600311 w 6878778"/>
              <a:gd name="connsiteY112" fmla="*/ 3107266 h 3505200"/>
              <a:gd name="connsiteX113" fmla="*/ 5625711 w 6878778"/>
              <a:gd name="connsiteY113" fmla="*/ 3115733 h 3505200"/>
              <a:gd name="connsiteX114" fmla="*/ 5684978 w 6878778"/>
              <a:gd name="connsiteY114" fmla="*/ 3158066 h 3505200"/>
              <a:gd name="connsiteX115" fmla="*/ 5710378 w 6878778"/>
              <a:gd name="connsiteY115" fmla="*/ 3166533 h 3505200"/>
              <a:gd name="connsiteX116" fmla="*/ 5735778 w 6878778"/>
              <a:gd name="connsiteY116" fmla="*/ 3183466 h 3505200"/>
              <a:gd name="connsiteX117" fmla="*/ 5761178 w 6878778"/>
              <a:gd name="connsiteY117" fmla="*/ 3191933 h 3505200"/>
              <a:gd name="connsiteX118" fmla="*/ 5786578 w 6878778"/>
              <a:gd name="connsiteY118" fmla="*/ 3208866 h 3505200"/>
              <a:gd name="connsiteX119" fmla="*/ 5837378 w 6878778"/>
              <a:gd name="connsiteY119" fmla="*/ 3217333 h 3505200"/>
              <a:gd name="connsiteX120" fmla="*/ 5871245 w 6878778"/>
              <a:gd name="connsiteY120" fmla="*/ 3234266 h 3505200"/>
              <a:gd name="connsiteX121" fmla="*/ 5888178 w 6878778"/>
              <a:gd name="connsiteY121" fmla="*/ 3251200 h 3505200"/>
              <a:gd name="connsiteX122" fmla="*/ 5989778 w 6878778"/>
              <a:gd name="connsiteY122" fmla="*/ 3268133 h 3505200"/>
              <a:gd name="connsiteX123" fmla="*/ 6015178 w 6878778"/>
              <a:gd name="connsiteY123" fmla="*/ 3285066 h 3505200"/>
              <a:gd name="connsiteX124" fmla="*/ 6176045 w 6878778"/>
              <a:gd name="connsiteY124" fmla="*/ 3302000 h 3505200"/>
              <a:gd name="connsiteX125" fmla="*/ 6235311 w 6878778"/>
              <a:gd name="connsiteY125" fmla="*/ 3318933 h 3505200"/>
              <a:gd name="connsiteX126" fmla="*/ 6277645 w 6878778"/>
              <a:gd name="connsiteY126" fmla="*/ 3335866 h 3505200"/>
              <a:gd name="connsiteX127" fmla="*/ 6303045 w 6878778"/>
              <a:gd name="connsiteY127" fmla="*/ 3344333 h 3505200"/>
              <a:gd name="connsiteX128" fmla="*/ 6336911 w 6878778"/>
              <a:gd name="connsiteY128" fmla="*/ 3361266 h 3505200"/>
              <a:gd name="connsiteX129" fmla="*/ 6387711 w 6878778"/>
              <a:gd name="connsiteY129" fmla="*/ 3386666 h 3505200"/>
              <a:gd name="connsiteX130" fmla="*/ 6472378 w 6878778"/>
              <a:gd name="connsiteY130" fmla="*/ 3403600 h 3505200"/>
              <a:gd name="connsiteX131" fmla="*/ 6573978 w 6878778"/>
              <a:gd name="connsiteY131" fmla="*/ 3420533 h 3505200"/>
              <a:gd name="connsiteX132" fmla="*/ 6599378 w 6878778"/>
              <a:gd name="connsiteY132" fmla="*/ 3429000 h 3505200"/>
              <a:gd name="connsiteX133" fmla="*/ 6633245 w 6878778"/>
              <a:gd name="connsiteY133" fmla="*/ 3437466 h 3505200"/>
              <a:gd name="connsiteX134" fmla="*/ 6684045 w 6878778"/>
              <a:gd name="connsiteY134" fmla="*/ 3454400 h 3505200"/>
              <a:gd name="connsiteX135" fmla="*/ 6709445 w 6878778"/>
              <a:gd name="connsiteY135" fmla="*/ 3462866 h 3505200"/>
              <a:gd name="connsiteX136" fmla="*/ 6794111 w 6878778"/>
              <a:gd name="connsiteY136" fmla="*/ 3479800 h 3505200"/>
              <a:gd name="connsiteX137" fmla="*/ 6844911 w 6878778"/>
              <a:gd name="connsiteY137" fmla="*/ 3496733 h 3505200"/>
              <a:gd name="connsiteX138" fmla="*/ 6870311 w 6878778"/>
              <a:gd name="connsiteY138" fmla="*/ 3505200 h 3505200"/>
              <a:gd name="connsiteX139" fmla="*/ 6878778 w 6878778"/>
              <a:gd name="connsiteY139" fmla="*/ 3471333 h 3505200"/>
              <a:gd name="connsiteX140" fmla="*/ 6870311 w 6878778"/>
              <a:gd name="connsiteY140" fmla="*/ 3437466 h 3505200"/>
              <a:gd name="connsiteX141" fmla="*/ 6861845 w 6878778"/>
              <a:gd name="connsiteY141" fmla="*/ 3412066 h 3505200"/>
              <a:gd name="connsiteX142" fmla="*/ 6819511 w 6878778"/>
              <a:gd name="connsiteY142" fmla="*/ 3361266 h 3505200"/>
              <a:gd name="connsiteX143" fmla="*/ 6794111 w 6878778"/>
              <a:gd name="connsiteY143" fmla="*/ 3276600 h 3505200"/>
              <a:gd name="connsiteX144" fmla="*/ 6768711 w 6878778"/>
              <a:gd name="connsiteY144" fmla="*/ 3107266 h 3505200"/>
              <a:gd name="connsiteX145" fmla="*/ 6760245 w 6878778"/>
              <a:gd name="connsiteY145" fmla="*/ 3039533 h 3505200"/>
              <a:gd name="connsiteX146" fmla="*/ 6446978 w 6878778"/>
              <a:gd name="connsiteY146" fmla="*/ 3014133 h 3505200"/>
              <a:gd name="connsiteX147" fmla="*/ 6396178 w 6878778"/>
              <a:gd name="connsiteY147" fmla="*/ 3005666 h 3505200"/>
              <a:gd name="connsiteX148" fmla="*/ 6328445 w 6878778"/>
              <a:gd name="connsiteY148" fmla="*/ 2988733 h 3505200"/>
              <a:gd name="connsiteX149" fmla="*/ 6226845 w 6878778"/>
              <a:gd name="connsiteY149" fmla="*/ 2980266 h 3505200"/>
              <a:gd name="connsiteX150" fmla="*/ 6184511 w 6878778"/>
              <a:gd name="connsiteY150" fmla="*/ 2971800 h 3505200"/>
              <a:gd name="connsiteX151" fmla="*/ 6108311 w 6878778"/>
              <a:gd name="connsiteY151" fmla="*/ 2963333 h 3505200"/>
              <a:gd name="connsiteX152" fmla="*/ 6074445 w 6878778"/>
              <a:gd name="connsiteY152" fmla="*/ 2946400 h 3505200"/>
              <a:gd name="connsiteX153" fmla="*/ 6023645 w 6878778"/>
              <a:gd name="connsiteY153" fmla="*/ 2937933 h 3505200"/>
              <a:gd name="connsiteX154" fmla="*/ 5964378 w 6878778"/>
              <a:gd name="connsiteY154" fmla="*/ 2912533 h 3505200"/>
              <a:gd name="connsiteX155" fmla="*/ 5820445 w 6878778"/>
              <a:gd name="connsiteY155" fmla="*/ 2887133 h 3505200"/>
              <a:gd name="connsiteX156" fmla="*/ 5744245 w 6878778"/>
              <a:gd name="connsiteY156" fmla="*/ 2861733 h 3505200"/>
              <a:gd name="connsiteX157" fmla="*/ 5718845 w 6878778"/>
              <a:gd name="connsiteY157" fmla="*/ 2853266 h 3505200"/>
              <a:gd name="connsiteX158" fmla="*/ 5693445 w 6878778"/>
              <a:gd name="connsiteY158" fmla="*/ 2844800 h 3505200"/>
              <a:gd name="connsiteX159" fmla="*/ 5625711 w 6878778"/>
              <a:gd name="connsiteY159" fmla="*/ 2810933 h 3505200"/>
              <a:gd name="connsiteX160" fmla="*/ 5583378 w 6878778"/>
              <a:gd name="connsiteY160" fmla="*/ 2794000 h 3505200"/>
              <a:gd name="connsiteX161" fmla="*/ 5524111 w 6878778"/>
              <a:gd name="connsiteY161" fmla="*/ 2760133 h 3505200"/>
              <a:gd name="connsiteX162" fmla="*/ 5473311 w 6878778"/>
              <a:gd name="connsiteY162" fmla="*/ 2743200 h 3505200"/>
              <a:gd name="connsiteX163" fmla="*/ 5447911 w 6878778"/>
              <a:gd name="connsiteY163" fmla="*/ 2726266 h 3505200"/>
              <a:gd name="connsiteX164" fmla="*/ 5405578 w 6878778"/>
              <a:gd name="connsiteY164" fmla="*/ 2709333 h 3505200"/>
              <a:gd name="connsiteX165" fmla="*/ 5380178 w 6878778"/>
              <a:gd name="connsiteY165" fmla="*/ 2700866 h 3505200"/>
              <a:gd name="connsiteX166" fmla="*/ 5354778 w 6878778"/>
              <a:gd name="connsiteY166" fmla="*/ 2683933 h 3505200"/>
              <a:gd name="connsiteX167" fmla="*/ 5270111 w 6878778"/>
              <a:gd name="connsiteY167" fmla="*/ 2667000 h 3505200"/>
              <a:gd name="connsiteX168" fmla="*/ 5210845 w 6878778"/>
              <a:gd name="connsiteY168" fmla="*/ 2650066 h 3505200"/>
              <a:gd name="connsiteX169" fmla="*/ 5160045 w 6878778"/>
              <a:gd name="connsiteY169" fmla="*/ 2641600 h 3505200"/>
              <a:gd name="connsiteX170" fmla="*/ 5126178 w 6878778"/>
              <a:gd name="connsiteY170" fmla="*/ 2633133 h 3505200"/>
              <a:gd name="connsiteX171" fmla="*/ 5083845 w 6878778"/>
              <a:gd name="connsiteY171" fmla="*/ 2624666 h 3505200"/>
              <a:gd name="connsiteX172" fmla="*/ 5058445 w 6878778"/>
              <a:gd name="connsiteY172" fmla="*/ 2607733 h 3505200"/>
              <a:gd name="connsiteX173" fmla="*/ 4965311 w 6878778"/>
              <a:gd name="connsiteY173" fmla="*/ 2590800 h 3505200"/>
              <a:gd name="connsiteX174" fmla="*/ 4897578 w 6878778"/>
              <a:gd name="connsiteY174" fmla="*/ 2582333 h 3505200"/>
              <a:gd name="connsiteX175" fmla="*/ 4846778 w 6878778"/>
              <a:gd name="connsiteY175" fmla="*/ 2573866 h 3505200"/>
              <a:gd name="connsiteX176" fmla="*/ 4770578 w 6878778"/>
              <a:gd name="connsiteY176" fmla="*/ 2565400 h 3505200"/>
              <a:gd name="connsiteX177" fmla="*/ 4677445 w 6878778"/>
              <a:gd name="connsiteY177" fmla="*/ 2540000 h 3505200"/>
              <a:gd name="connsiteX178" fmla="*/ 4643578 w 6878778"/>
              <a:gd name="connsiteY178" fmla="*/ 2531533 h 3505200"/>
              <a:gd name="connsiteX179" fmla="*/ 4601245 w 6878778"/>
              <a:gd name="connsiteY179" fmla="*/ 2523066 h 3505200"/>
              <a:gd name="connsiteX180" fmla="*/ 4550445 w 6878778"/>
              <a:gd name="connsiteY180" fmla="*/ 2506133 h 3505200"/>
              <a:gd name="connsiteX181" fmla="*/ 4474245 w 6878778"/>
              <a:gd name="connsiteY181" fmla="*/ 2497666 h 3505200"/>
              <a:gd name="connsiteX182" fmla="*/ 4448845 w 6878778"/>
              <a:gd name="connsiteY182" fmla="*/ 2480733 h 3505200"/>
              <a:gd name="connsiteX183" fmla="*/ 4355711 w 6878778"/>
              <a:gd name="connsiteY183" fmla="*/ 2446866 h 3505200"/>
              <a:gd name="connsiteX184" fmla="*/ 4313378 w 6878778"/>
              <a:gd name="connsiteY184" fmla="*/ 2429933 h 3505200"/>
              <a:gd name="connsiteX185" fmla="*/ 4279511 w 6878778"/>
              <a:gd name="connsiteY185" fmla="*/ 2413000 h 3505200"/>
              <a:gd name="connsiteX186" fmla="*/ 4237178 w 6878778"/>
              <a:gd name="connsiteY186" fmla="*/ 2396066 h 3505200"/>
              <a:gd name="connsiteX187" fmla="*/ 4211778 w 6878778"/>
              <a:gd name="connsiteY187" fmla="*/ 2379133 h 3505200"/>
              <a:gd name="connsiteX188" fmla="*/ 4144045 w 6878778"/>
              <a:gd name="connsiteY188" fmla="*/ 2370666 h 3505200"/>
              <a:gd name="connsiteX189" fmla="*/ 4067845 w 6878778"/>
              <a:gd name="connsiteY189" fmla="*/ 2336800 h 3505200"/>
              <a:gd name="connsiteX190" fmla="*/ 4042445 w 6878778"/>
              <a:gd name="connsiteY190" fmla="*/ 2328333 h 3505200"/>
              <a:gd name="connsiteX191" fmla="*/ 4017045 w 6878778"/>
              <a:gd name="connsiteY191" fmla="*/ 2319866 h 3505200"/>
              <a:gd name="connsiteX192" fmla="*/ 3906978 w 6878778"/>
              <a:gd name="connsiteY192" fmla="*/ 2286000 h 3505200"/>
              <a:gd name="connsiteX193" fmla="*/ 3864645 w 6878778"/>
              <a:gd name="connsiteY193" fmla="*/ 2269066 h 3505200"/>
              <a:gd name="connsiteX194" fmla="*/ 3796911 w 6878778"/>
              <a:gd name="connsiteY194" fmla="*/ 2235200 h 3505200"/>
              <a:gd name="connsiteX195" fmla="*/ 3746111 w 6878778"/>
              <a:gd name="connsiteY195" fmla="*/ 2226733 h 3505200"/>
              <a:gd name="connsiteX196" fmla="*/ 3695311 w 6878778"/>
              <a:gd name="connsiteY196" fmla="*/ 2192866 h 3505200"/>
              <a:gd name="connsiteX197" fmla="*/ 3644511 w 6878778"/>
              <a:gd name="connsiteY197" fmla="*/ 2175933 h 3505200"/>
              <a:gd name="connsiteX198" fmla="*/ 3602178 w 6878778"/>
              <a:gd name="connsiteY198" fmla="*/ 2159000 h 3505200"/>
              <a:gd name="connsiteX199" fmla="*/ 3483645 w 6878778"/>
              <a:gd name="connsiteY199" fmla="*/ 2142066 h 3505200"/>
              <a:gd name="connsiteX200" fmla="*/ 3390511 w 6878778"/>
              <a:gd name="connsiteY200" fmla="*/ 2133600 h 3505200"/>
              <a:gd name="connsiteX201" fmla="*/ 3314311 w 6878778"/>
              <a:gd name="connsiteY201" fmla="*/ 2108200 h 3505200"/>
              <a:gd name="connsiteX202" fmla="*/ 3271978 w 6878778"/>
              <a:gd name="connsiteY202" fmla="*/ 2099733 h 3505200"/>
              <a:gd name="connsiteX203" fmla="*/ 3238111 w 6878778"/>
              <a:gd name="connsiteY203" fmla="*/ 2082800 h 3505200"/>
              <a:gd name="connsiteX204" fmla="*/ 3195778 w 6878778"/>
              <a:gd name="connsiteY204" fmla="*/ 2074333 h 3505200"/>
              <a:gd name="connsiteX205" fmla="*/ 3119578 w 6878778"/>
              <a:gd name="connsiteY205" fmla="*/ 2057400 h 3505200"/>
              <a:gd name="connsiteX206" fmla="*/ 2992578 w 6878778"/>
              <a:gd name="connsiteY206" fmla="*/ 2032000 h 3505200"/>
              <a:gd name="connsiteX207" fmla="*/ 2924845 w 6878778"/>
              <a:gd name="connsiteY207" fmla="*/ 2006600 h 3505200"/>
              <a:gd name="connsiteX208" fmla="*/ 2882511 w 6878778"/>
              <a:gd name="connsiteY208" fmla="*/ 1989666 h 3505200"/>
              <a:gd name="connsiteX209" fmla="*/ 2806311 w 6878778"/>
              <a:gd name="connsiteY209" fmla="*/ 1972733 h 3505200"/>
              <a:gd name="connsiteX210" fmla="*/ 2730111 w 6878778"/>
              <a:gd name="connsiteY210" fmla="*/ 1947333 h 3505200"/>
              <a:gd name="connsiteX211" fmla="*/ 2696245 w 6878778"/>
              <a:gd name="connsiteY211" fmla="*/ 1930400 h 3505200"/>
              <a:gd name="connsiteX212" fmla="*/ 2628511 w 6878778"/>
              <a:gd name="connsiteY212" fmla="*/ 1896533 h 3505200"/>
              <a:gd name="connsiteX213" fmla="*/ 2543845 w 6878778"/>
              <a:gd name="connsiteY213" fmla="*/ 1879600 h 3505200"/>
              <a:gd name="connsiteX214" fmla="*/ 2518445 w 6878778"/>
              <a:gd name="connsiteY214" fmla="*/ 1871133 h 3505200"/>
              <a:gd name="connsiteX215" fmla="*/ 2408378 w 6878778"/>
              <a:gd name="connsiteY215" fmla="*/ 1845733 h 3505200"/>
              <a:gd name="connsiteX216" fmla="*/ 2315245 w 6878778"/>
              <a:gd name="connsiteY216" fmla="*/ 1837266 h 3505200"/>
              <a:gd name="connsiteX217" fmla="*/ 2103578 w 6878778"/>
              <a:gd name="connsiteY217" fmla="*/ 1811866 h 3505200"/>
              <a:gd name="connsiteX218" fmla="*/ 2052778 w 6878778"/>
              <a:gd name="connsiteY218" fmla="*/ 1794933 h 3505200"/>
              <a:gd name="connsiteX219" fmla="*/ 1993511 w 6878778"/>
              <a:gd name="connsiteY219" fmla="*/ 1786466 h 3505200"/>
              <a:gd name="connsiteX220" fmla="*/ 1951178 w 6878778"/>
              <a:gd name="connsiteY220" fmla="*/ 1778000 h 3505200"/>
              <a:gd name="connsiteX221" fmla="*/ 1908845 w 6878778"/>
              <a:gd name="connsiteY221" fmla="*/ 1761066 h 3505200"/>
              <a:gd name="connsiteX222" fmla="*/ 1874978 w 6878778"/>
              <a:gd name="connsiteY222" fmla="*/ 1752600 h 3505200"/>
              <a:gd name="connsiteX223" fmla="*/ 1917311 w 6878778"/>
              <a:gd name="connsiteY223" fmla="*/ 1744133 h 3505200"/>
              <a:gd name="connsiteX224" fmla="*/ 1968111 w 6878778"/>
              <a:gd name="connsiteY224" fmla="*/ 1735666 h 3505200"/>
              <a:gd name="connsiteX225" fmla="*/ 1993511 w 6878778"/>
              <a:gd name="connsiteY225" fmla="*/ 1718733 h 3505200"/>
              <a:gd name="connsiteX226" fmla="*/ 2061245 w 6878778"/>
              <a:gd name="connsiteY226" fmla="*/ 1710266 h 3505200"/>
              <a:gd name="connsiteX227" fmla="*/ 2120511 w 6878778"/>
              <a:gd name="connsiteY227" fmla="*/ 1701800 h 3505200"/>
              <a:gd name="connsiteX228" fmla="*/ 2145911 w 6878778"/>
              <a:gd name="connsiteY228" fmla="*/ 1693333 h 3505200"/>
              <a:gd name="connsiteX229" fmla="*/ 2272911 w 6878778"/>
              <a:gd name="connsiteY229" fmla="*/ 1676400 h 3505200"/>
              <a:gd name="connsiteX230" fmla="*/ 2306778 w 6878778"/>
              <a:gd name="connsiteY230" fmla="*/ 1667933 h 3505200"/>
              <a:gd name="connsiteX231" fmla="*/ 2382978 w 6878778"/>
              <a:gd name="connsiteY231" fmla="*/ 1659466 h 3505200"/>
              <a:gd name="connsiteX232" fmla="*/ 2416845 w 6878778"/>
              <a:gd name="connsiteY232" fmla="*/ 1642533 h 3505200"/>
              <a:gd name="connsiteX233" fmla="*/ 2442245 w 6878778"/>
              <a:gd name="connsiteY233" fmla="*/ 1634066 h 3505200"/>
              <a:gd name="connsiteX234" fmla="*/ 2569245 w 6878778"/>
              <a:gd name="connsiteY234" fmla="*/ 1617133 h 3505200"/>
              <a:gd name="connsiteX235" fmla="*/ 2611578 w 6878778"/>
              <a:gd name="connsiteY235" fmla="*/ 1608666 h 3505200"/>
              <a:gd name="connsiteX236" fmla="*/ 2636978 w 6878778"/>
              <a:gd name="connsiteY236" fmla="*/ 1591733 h 3505200"/>
              <a:gd name="connsiteX237" fmla="*/ 2780911 w 6878778"/>
              <a:gd name="connsiteY237" fmla="*/ 1583266 h 3505200"/>
              <a:gd name="connsiteX238" fmla="*/ 2848645 w 6878778"/>
              <a:gd name="connsiteY238" fmla="*/ 1574800 h 3505200"/>
              <a:gd name="connsiteX239" fmla="*/ 2874045 w 6878778"/>
              <a:gd name="connsiteY239" fmla="*/ 1566333 h 3505200"/>
              <a:gd name="connsiteX240" fmla="*/ 2907911 w 6878778"/>
              <a:gd name="connsiteY240" fmla="*/ 1557866 h 3505200"/>
              <a:gd name="connsiteX241" fmla="*/ 2950245 w 6878778"/>
              <a:gd name="connsiteY241" fmla="*/ 1540933 h 3505200"/>
              <a:gd name="connsiteX242" fmla="*/ 3026445 w 6878778"/>
              <a:gd name="connsiteY242" fmla="*/ 1524000 h 3505200"/>
              <a:gd name="connsiteX243" fmla="*/ 3060311 w 6878778"/>
              <a:gd name="connsiteY243" fmla="*/ 1507066 h 3505200"/>
              <a:gd name="connsiteX244" fmla="*/ 3119578 w 6878778"/>
              <a:gd name="connsiteY244" fmla="*/ 1490133 h 3505200"/>
              <a:gd name="connsiteX245" fmla="*/ 3195778 w 6878778"/>
              <a:gd name="connsiteY245" fmla="*/ 1464733 h 3505200"/>
              <a:gd name="connsiteX246" fmla="*/ 3221178 w 6878778"/>
              <a:gd name="connsiteY246" fmla="*/ 1456266 h 3505200"/>
              <a:gd name="connsiteX247" fmla="*/ 3246578 w 6878778"/>
              <a:gd name="connsiteY247" fmla="*/ 1447800 h 3505200"/>
              <a:gd name="connsiteX248" fmla="*/ 3314311 w 6878778"/>
              <a:gd name="connsiteY248" fmla="*/ 1422400 h 3505200"/>
              <a:gd name="connsiteX249" fmla="*/ 3365111 w 6878778"/>
              <a:gd name="connsiteY249" fmla="*/ 1405466 h 3505200"/>
              <a:gd name="connsiteX250" fmla="*/ 3398978 w 6878778"/>
              <a:gd name="connsiteY250" fmla="*/ 1388533 h 3505200"/>
              <a:gd name="connsiteX251" fmla="*/ 3441311 w 6878778"/>
              <a:gd name="connsiteY251" fmla="*/ 1371600 h 3505200"/>
              <a:gd name="connsiteX252" fmla="*/ 3475178 w 6878778"/>
              <a:gd name="connsiteY252" fmla="*/ 1354666 h 3505200"/>
              <a:gd name="connsiteX253" fmla="*/ 3517511 w 6878778"/>
              <a:gd name="connsiteY253" fmla="*/ 1346200 h 3505200"/>
              <a:gd name="connsiteX254" fmla="*/ 3534445 w 6878778"/>
              <a:gd name="connsiteY254" fmla="*/ 1329266 h 3505200"/>
              <a:gd name="connsiteX255" fmla="*/ 3585245 w 6878778"/>
              <a:gd name="connsiteY255" fmla="*/ 1312333 h 3505200"/>
              <a:gd name="connsiteX256" fmla="*/ 3678378 w 6878778"/>
              <a:gd name="connsiteY256" fmla="*/ 1286933 h 3505200"/>
              <a:gd name="connsiteX257" fmla="*/ 3720711 w 6878778"/>
              <a:gd name="connsiteY257" fmla="*/ 1270000 h 3505200"/>
              <a:gd name="connsiteX258" fmla="*/ 3771511 w 6878778"/>
              <a:gd name="connsiteY258" fmla="*/ 1253066 h 3505200"/>
              <a:gd name="connsiteX259" fmla="*/ 3796911 w 6878778"/>
              <a:gd name="connsiteY259" fmla="*/ 1244600 h 3505200"/>
              <a:gd name="connsiteX260" fmla="*/ 3856178 w 6878778"/>
              <a:gd name="connsiteY260" fmla="*/ 1219200 h 3505200"/>
              <a:gd name="connsiteX261" fmla="*/ 3906978 w 6878778"/>
              <a:gd name="connsiteY261" fmla="*/ 1210733 h 3505200"/>
              <a:gd name="connsiteX262" fmla="*/ 4017045 w 6878778"/>
              <a:gd name="connsiteY262" fmla="*/ 1168400 h 3505200"/>
              <a:gd name="connsiteX263" fmla="*/ 4144045 w 6878778"/>
              <a:gd name="connsiteY263" fmla="*/ 1151466 h 3505200"/>
              <a:gd name="connsiteX264" fmla="*/ 4237178 w 6878778"/>
              <a:gd name="connsiteY264" fmla="*/ 1126066 h 3505200"/>
              <a:gd name="connsiteX265" fmla="*/ 4431911 w 6878778"/>
              <a:gd name="connsiteY265" fmla="*/ 1109133 h 3505200"/>
              <a:gd name="connsiteX266" fmla="*/ 4550445 w 6878778"/>
              <a:gd name="connsiteY266" fmla="*/ 1075266 h 3505200"/>
              <a:gd name="connsiteX267" fmla="*/ 4635111 w 6878778"/>
              <a:gd name="connsiteY267" fmla="*/ 1066800 h 3505200"/>
              <a:gd name="connsiteX268" fmla="*/ 4719778 w 6878778"/>
              <a:gd name="connsiteY268" fmla="*/ 1041400 h 3505200"/>
              <a:gd name="connsiteX269" fmla="*/ 4846778 w 6878778"/>
              <a:gd name="connsiteY269" fmla="*/ 1016000 h 3505200"/>
              <a:gd name="connsiteX270" fmla="*/ 4939911 w 6878778"/>
              <a:gd name="connsiteY270" fmla="*/ 1007533 h 3505200"/>
              <a:gd name="connsiteX271" fmla="*/ 5016111 w 6878778"/>
              <a:gd name="connsiteY271" fmla="*/ 990600 h 3505200"/>
              <a:gd name="connsiteX272" fmla="*/ 5126178 w 6878778"/>
              <a:gd name="connsiteY272" fmla="*/ 973666 h 3505200"/>
              <a:gd name="connsiteX273" fmla="*/ 5160045 w 6878778"/>
              <a:gd name="connsiteY273" fmla="*/ 965200 h 3505200"/>
              <a:gd name="connsiteX274" fmla="*/ 5278578 w 6878778"/>
              <a:gd name="connsiteY274" fmla="*/ 939800 h 3505200"/>
              <a:gd name="connsiteX275" fmla="*/ 5337845 w 6878778"/>
              <a:gd name="connsiteY275" fmla="*/ 914400 h 3505200"/>
              <a:gd name="connsiteX276" fmla="*/ 5380178 w 6878778"/>
              <a:gd name="connsiteY276" fmla="*/ 897466 h 3505200"/>
              <a:gd name="connsiteX277" fmla="*/ 5414045 w 6878778"/>
              <a:gd name="connsiteY277" fmla="*/ 889000 h 3505200"/>
              <a:gd name="connsiteX278" fmla="*/ 5464845 w 6878778"/>
              <a:gd name="connsiteY278" fmla="*/ 863600 h 3505200"/>
              <a:gd name="connsiteX279" fmla="*/ 5498711 w 6878778"/>
              <a:gd name="connsiteY279" fmla="*/ 855133 h 3505200"/>
              <a:gd name="connsiteX280" fmla="*/ 5574911 w 6878778"/>
              <a:gd name="connsiteY280" fmla="*/ 838200 h 3505200"/>
              <a:gd name="connsiteX281" fmla="*/ 5600311 w 6878778"/>
              <a:gd name="connsiteY281" fmla="*/ 829733 h 3505200"/>
              <a:gd name="connsiteX282" fmla="*/ 5634178 w 6878778"/>
              <a:gd name="connsiteY282" fmla="*/ 821266 h 3505200"/>
              <a:gd name="connsiteX283" fmla="*/ 5668045 w 6878778"/>
              <a:gd name="connsiteY283" fmla="*/ 795866 h 3505200"/>
              <a:gd name="connsiteX284" fmla="*/ 5803511 w 6878778"/>
              <a:gd name="connsiteY284" fmla="*/ 787400 h 3505200"/>
              <a:gd name="connsiteX285" fmla="*/ 5879711 w 6878778"/>
              <a:gd name="connsiteY285" fmla="*/ 778933 h 3505200"/>
              <a:gd name="connsiteX286" fmla="*/ 5964378 w 6878778"/>
              <a:gd name="connsiteY286" fmla="*/ 770466 h 3505200"/>
              <a:gd name="connsiteX287" fmla="*/ 6015178 w 6878778"/>
              <a:gd name="connsiteY287" fmla="*/ 762000 h 3505200"/>
              <a:gd name="connsiteX288" fmla="*/ 6074445 w 6878778"/>
              <a:gd name="connsiteY288" fmla="*/ 753533 h 3505200"/>
              <a:gd name="connsiteX289" fmla="*/ 6116778 w 6878778"/>
              <a:gd name="connsiteY289" fmla="*/ 745066 h 3505200"/>
              <a:gd name="connsiteX290" fmla="*/ 6184511 w 6878778"/>
              <a:gd name="connsiteY290" fmla="*/ 736600 h 3505200"/>
              <a:gd name="connsiteX291" fmla="*/ 6252245 w 6878778"/>
              <a:gd name="connsiteY291" fmla="*/ 719666 h 3505200"/>
              <a:gd name="connsiteX292" fmla="*/ 6328445 w 6878778"/>
              <a:gd name="connsiteY292" fmla="*/ 711200 h 3505200"/>
              <a:gd name="connsiteX293" fmla="*/ 6353845 w 6878778"/>
              <a:gd name="connsiteY293" fmla="*/ 694266 h 3505200"/>
              <a:gd name="connsiteX294" fmla="*/ 6438511 w 6878778"/>
              <a:gd name="connsiteY294" fmla="*/ 677333 h 3505200"/>
              <a:gd name="connsiteX295" fmla="*/ 6472378 w 6878778"/>
              <a:gd name="connsiteY295" fmla="*/ 668866 h 3505200"/>
              <a:gd name="connsiteX296" fmla="*/ 6531645 w 6878778"/>
              <a:gd name="connsiteY296" fmla="*/ 643466 h 3505200"/>
              <a:gd name="connsiteX297" fmla="*/ 6557045 w 6878778"/>
              <a:gd name="connsiteY297" fmla="*/ 626533 h 3505200"/>
              <a:gd name="connsiteX298" fmla="*/ 6641711 w 6878778"/>
              <a:gd name="connsiteY298" fmla="*/ 601133 h 3505200"/>
              <a:gd name="connsiteX299" fmla="*/ 6692511 w 6878778"/>
              <a:gd name="connsiteY299" fmla="*/ 575733 h 3505200"/>
              <a:gd name="connsiteX300" fmla="*/ 6717911 w 6878778"/>
              <a:gd name="connsiteY300" fmla="*/ 558800 h 3505200"/>
              <a:gd name="connsiteX301" fmla="*/ 6794111 w 6878778"/>
              <a:gd name="connsiteY301" fmla="*/ 533400 h 3505200"/>
              <a:gd name="connsiteX302" fmla="*/ 6819511 w 6878778"/>
              <a:gd name="connsiteY302" fmla="*/ 524933 h 3505200"/>
              <a:gd name="connsiteX303" fmla="*/ 6861845 w 6878778"/>
              <a:gd name="connsiteY303" fmla="*/ 491066 h 3505200"/>
              <a:gd name="connsiteX304" fmla="*/ 6853378 w 6878778"/>
              <a:gd name="connsiteY304" fmla="*/ 372533 h 3505200"/>
              <a:gd name="connsiteX305" fmla="*/ 6844911 w 6878778"/>
              <a:gd name="connsiteY305" fmla="*/ 76200 h 3505200"/>
              <a:gd name="connsiteX306" fmla="*/ 6827978 w 6878778"/>
              <a:gd name="connsiteY306" fmla="*/ 0 h 3505200"/>
              <a:gd name="connsiteX307" fmla="*/ 6802578 w 6878778"/>
              <a:gd name="connsiteY307" fmla="*/ 8466 h 3505200"/>
              <a:gd name="connsiteX308" fmla="*/ 6794111 w 6878778"/>
              <a:gd name="connsiteY308" fmla="*/ 33866 h 3505200"/>
              <a:gd name="connsiteX309" fmla="*/ 6802578 w 6878778"/>
              <a:gd name="connsiteY309" fmla="*/ 59266 h 3505200"/>
              <a:gd name="connsiteX0" fmla="*/ 6806967 w 6883167"/>
              <a:gd name="connsiteY0" fmla="*/ 59266 h 3505200"/>
              <a:gd name="connsiteX1" fmla="*/ 6739234 w 6883167"/>
              <a:gd name="connsiteY1" fmla="*/ 84666 h 3505200"/>
              <a:gd name="connsiteX2" fmla="*/ 6629167 w 6883167"/>
              <a:gd name="connsiteY2" fmla="*/ 101600 h 3505200"/>
              <a:gd name="connsiteX3" fmla="*/ 6459834 w 6883167"/>
              <a:gd name="connsiteY3" fmla="*/ 127000 h 3505200"/>
              <a:gd name="connsiteX4" fmla="*/ 6425967 w 6883167"/>
              <a:gd name="connsiteY4" fmla="*/ 135466 h 3505200"/>
              <a:gd name="connsiteX5" fmla="*/ 6341300 w 6883167"/>
              <a:gd name="connsiteY5" fmla="*/ 152400 h 3505200"/>
              <a:gd name="connsiteX6" fmla="*/ 6290500 w 6883167"/>
              <a:gd name="connsiteY6" fmla="*/ 169333 h 3505200"/>
              <a:gd name="connsiteX7" fmla="*/ 6205834 w 6883167"/>
              <a:gd name="connsiteY7" fmla="*/ 177800 h 3505200"/>
              <a:gd name="connsiteX8" fmla="*/ 6188900 w 6883167"/>
              <a:gd name="connsiteY8" fmla="*/ 194733 h 3505200"/>
              <a:gd name="connsiteX9" fmla="*/ 6129634 w 6883167"/>
              <a:gd name="connsiteY9" fmla="*/ 211666 h 3505200"/>
              <a:gd name="connsiteX10" fmla="*/ 6028034 w 6883167"/>
              <a:gd name="connsiteY10" fmla="*/ 237066 h 3505200"/>
              <a:gd name="connsiteX11" fmla="*/ 5943367 w 6883167"/>
              <a:gd name="connsiteY11" fmla="*/ 262466 h 3505200"/>
              <a:gd name="connsiteX12" fmla="*/ 5917967 w 6883167"/>
              <a:gd name="connsiteY12" fmla="*/ 270933 h 3505200"/>
              <a:gd name="connsiteX13" fmla="*/ 5824834 w 6883167"/>
              <a:gd name="connsiteY13" fmla="*/ 287866 h 3505200"/>
              <a:gd name="connsiteX14" fmla="*/ 5790967 w 6883167"/>
              <a:gd name="connsiteY14" fmla="*/ 304800 h 3505200"/>
              <a:gd name="connsiteX15" fmla="*/ 5723234 w 6883167"/>
              <a:gd name="connsiteY15" fmla="*/ 313266 h 3505200"/>
              <a:gd name="connsiteX16" fmla="*/ 5672434 w 6883167"/>
              <a:gd name="connsiteY16" fmla="*/ 321733 h 3505200"/>
              <a:gd name="connsiteX17" fmla="*/ 5647034 w 6883167"/>
              <a:gd name="connsiteY17" fmla="*/ 338666 h 3505200"/>
              <a:gd name="connsiteX18" fmla="*/ 5579300 w 6883167"/>
              <a:gd name="connsiteY18" fmla="*/ 347133 h 3505200"/>
              <a:gd name="connsiteX19" fmla="*/ 5536967 w 6883167"/>
              <a:gd name="connsiteY19" fmla="*/ 355600 h 3505200"/>
              <a:gd name="connsiteX20" fmla="*/ 5393034 w 6883167"/>
              <a:gd name="connsiteY20" fmla="*/ 389466 h 3505200"/>
              <a:gd name="connsiteX21" fmla="*/ 5316834 w 6883167"/>
              <a:gd name="connsiteY21" fmla="*/ 397933 h 3505200"/>
              <a:gd name="connsiteX22" fmla="*/ 5282967 w 6883167"/>
              <a:gd name="connsiteY22" fmla="*/ 406400 h 3505200"/>
              <a:gd name="connsiteX23" fmla="*/ 5139034 w 6883167"/>
              <a:gd name="connsiteY23" fmla="*/ 431800 h 3505200"/>
              <a:gd name="connsiteX24" fmla="*/ 5079767 w 6883167"/>
              <a:gd name="connsiteY24" fmla="*/ 448733 h 3505200"/>
              <a:gd name="connsiteX25" fmla="*/ 5054367 w 6883167"/>
              <a:gd name="connsiteY25" fmla="*/ 457200 h 3505200"/>
              <a:gd name="connsiteX26" fmla="*/ 4986634 w 6883167"/>
              <a:gd name="connsiteY26" fmla="*/ 465666 h 3505200"/>
              <a:gd name="connsiteX27" fmla="*/ 4935834 w 6883167"/>
              <a:gd name="connsiteY27" fmla="*/ 482600 h 3505200"/>
              <a:gd name="connsiteX28" fmla="*/ 4885034 w 6883167"/>
              <a:gd name="connsiteY28" fmla="*/ 491066 h 3505200"/>
              <a:gd name="connsiteX29" fmla="*/ 4859634 w 6883167"/>
              <a:gd name="connsiteY29" fmla="*/ 508000 h 3505200"/>
              <a:gd name="connsiteX30" fmla="*/ 4715700 w 6883167"/>
              <a:gd name="connsiteY30" fmla="*/ 533400 h 3505200"/>
              <a:gd name="connsiteX31" fmla="*/ 4639500 w 6883167"/>
              <a:gd name="connsiteY31" fmla="*/ 567266 h 3505200"/>
              <a:gd name="connsiteX32" fmla="*/ 4614100 w 6883167"/>
              <a:gd name="connsiteY32" fmla="*/ 575733 h 3505200"/>
              <a:gd name="connsiteX33" fmla="*/ 4588700 w 6883167"/>
              <a:gd name="connsiteY33" fmla="*/ 584200 h 3505200"/>
              <a:gd name="connsiteX34" fmla="*/ 4537900 w 6883167"/>
              <a:gd name="connsiteY34" fmla="*/ 592666 h 3505200"/>
              <a:gd name="connsiteX35" fmla="*/ 4512500 w 6883167"/>
              <a:gd name="connsiteY35" fmla="*/ 601133 h 3505200"/>
              <a:gd name="connsiteX36" fmla="*/ 4470167 w 6883167"/>
              <a:gd name="connsiteY36" fmla="*/ 618066 h 3505200"/>
              <a:gd name="connsiteX37" fmla="*/ 4393967 w 6883167"/>
              <a:gd name="connsiteY37" fmla="*/ 626533 h 3505200"/>
              <a:gd name="connsiteX38" fmla="*/ 4326234 w 6883167"/>
              <a:gd name="connsiteY38" fmla="*/ 643466 h 3505200"/>
              <a:gd name="connsiteX39" fmla="*/ 304567 w 6883167"/>
              <a:gd name="connsiteY39" fmla="*/ 1769533 h 3505200"/>
              <a:gd name="connsiteX40" fmla="*/ 279167 w 6883167"/>
              <a:gd name="connsiteY40" fmla="*/ 1778000 h 3505200"/>
              <a:gd name="connsiteX41" fmla="*/ 329967 w 6883167"/>
              <a:gd name="connsiteY41" fmla="*/ 1786466 h 3505200"/>
              <a:gd name="connsiteX42" fmla="*/ 363834 w 6883167"/>
              <a:gd name="connsiteY42" fmla="*/ 1803400 h 3505200"/>
              <a:gd name="connsiteX43" fmla="*/ 499300 w 6883167"/>
              <a:gd name="connsiteY43" fmla="*/ 1811866 h 3505200"/>
              <a:gd name="connsiteX44" fmla="*/ 651700 w 6883167"/>
              <a:gd name="connsiteY44" fmla="*/ 1854200 h 3505200"/>
              <a:gd name="connsiteX45" fmla="*/ 736367 w 6883167"/>
              <a:gd name="connsiteY45" fmla="*/ 1871133 h 3505200"/>
              <a:gd name="connsiteX46" fmla="*/ 931100 w 6883167"/>
              <a:gd name="connsiteY46" fmla="*/ 1888066 h 3505200"/>
              <a:gd name="connsiteX47" fmla="*/ 981900 w 6883167"/>
              <a:gd name="connsiteY47" fmla="*/ 1896533 h 3505200"/>
              <a:gd name="connsiteX48" fmla="*/ 1015767 w 6883167"/>
              <a:gd name="connsiteY48" fmla="*/ 1905000 h 3505200"/>
              <a:gd name="connsiteX49" fmla="*/ 1134300 w 6883167"/>
              <a:gd name="connsiteY49" fmla="*/ 1913466 h 3505200"/>
              <a:gd name="connsiteX50" fmla="*/ 1405234 w 6883167"/>
              <a:gd name="connsiteY50" fmla="*/ 1938866 h 3505200"/>
              <a:gd name="connsiteX51" fmla="*/ 1439100 w 6883167"/>
              <a:gd name="connsiteY51" fmla="*/ 1947333 h 3505200"/>
              <a:gd name="connsiteX52" fmla="*/ 1481434 w 6883167"/>
              <a:gd name="connsiteY52" fmla="*/ 1955800 h 3505200"/>
              <a:gd name="connsiteX53" fmla="*/ 1566100 w 6883167"/>
              <a:gd name="connsiteY53" fmla="*/ 1981200 h 3505200"/>
              <a:gd name="connsiteX54" fmla="*/ 1625367 w 6883167"/>
              <a:gd name="connsiteY54" fmla="*/ 1989666 h 3505200"/>
              <a:gd name="connsiteX55" fmla="*/ 1684634 w 6883167"/>
              <a:gd name="connsiteY55" fmla="*/ 2006600 h 3505200"/>
              <a:gd name="connsiteX56" fmla="*/ 1726967 w 6883167"/>
              <a:gd name="connsiteY56" fmla="*/ 2015066 h 3505200"/>
              <a:gd name="connsiteX57" fmla="*/ 1752367 w 6883167"/>
              <a:gd name="connsiteY57" fmla="*/ 2023533 h 3505200"/>
              <a:gd name="connsiteX58" fmla="*/ 1786234 w 6883167"/>
              <a:gd name="connsiteY58" fmla="*/ 2032000 h 3505200"/>
              <a:gd name="connsiteX59" fmla="*/ 1862434 w 6883167"/>
              <a:gd name="connsiteY59" fmla="*/ 2091266 h 3505200"/>
              <a:gd name="connsiteX60" fmla="*/ 1862434 w 6883167"/>
              <a:gd name="connsiteY60" fmla="*/ 2091266 h 3505200"/>
              <a:gd name="connsiteX61" fmla="*/ 1930167 w 6883167"/>
              <a:gd name="connsiteY61" fmla="*/ 2142066 h 3505200"/>
              <a:gd name="connsiteX62" fmla="*/ 1955567 w 6883167"/>
              <a:gd name="connsiteY62" fmla="*/ 2150533 h 3505200"/>
              <a:gd name="connsiteX63" fmla="*/ 2048700 w 6883167"/>
              <a:gd name="connsiteY63" fmla="*/ 2201333 h 3505200"/>
              <a:gd name="connsiteX64" fmla="*/ 2116434 w 6883167"/>
              <a:gd name="connsiteY64" fmla="*/ 2243666 h 3505200"/>
              <a:gd name="connsiteX65" fmla="*/ 2167234 w 6883167"/>
              <a:gd name="connsiteY65" fmla="*/ 2269066 h 3505200"/>
              <a:gd name="connsiteX66" fmla="*/ 2251900 w 6883167"/>
              <a:gd name="connsiteY66" fmla="*/ 2294466 h 3505200"/>
              <a:gd name="connsiteX67" fmla="*/ 2285767 w 6883167"/>
              <a:gd name="connsiteY67" fmla="*/ 2311400 h 3505200"/>
              <a:gd name="connsiteX68" fmla="*/ 2395834 w 6883167"/>
              <a:gd name="connsiteY68" fmla="*/ 2336800 h 3505200"/>
              <a:gd name="connsiteX69" fmla="*/ 2472034 w 6883167"/>
              <a:gd name="connsiteY69" fmla="*/ 2362200 h 3505200"/>
              <a:gd name="connsiteX70" fmla="*/ 2556700 w 6883167"/>
              <a:gd name="connsiteY70" fmla="*/ 2387600 h 3505200"/>
              <a:gd name="connsiteX71" fmla="*/ 2607500 w 6883167"/>
              <a:gd name="connsiteY71" fmla="*/ 2413000 h 3505200"/>
              <a:gd name="connsiteX72" fmla="*/ 2658300 w 6883167"/>
              <a:gd name="connsiteY72" fmla="*/ 2421466 h 3505200"/>
              <a:gd name="connsiteX73" fmla="*/ 2700634 w 6883167"/>
              <a:gd name="connsiteY73" fmla="*/ 2438400 h 3505200"/>
              <a:gd name="connsiteX74" fmla="*/ 2751434 w 6883167"/>
              <a:gd name="connsiteY74" fmla="*/ 2455333 h 3505200"/>
              <a:gd name="connsiteX75" fmla="*/ 2861500 w 6883167"/>
              <a:gd name="connsiteY75" fmla="*/ 2514600 h 3505200"/>
              <a:gd name="connsiteX76" fmla="*/ 2886900 w 6883167"/>
              <a:gd name="connsiteY76" fmla="*/ 2531533 h 3505200"/>
              <a:gd name="connsiteX77" fmla="*/ 2963100 w 6883167"/>
              <a:gd name="connsiteY77" fmla="*/ 2556933 h 3505200"/>
              <a:gd name="connsiteX78" fmla="*/ 3047767 w 6883167"/>
              <a:gd name="connsiteY78" fmla="*/ 2590800 h 3505200"/>
              <a:gd name="connsiteX79" fmla="*/ 3081634 w 6883167"/>
              <a:gd name="connsiteY79" fmla="*/ 2607733 h 3505200"/>
              <a:gd name="connsiteX80" fmla="*/ 3132434 w 6883167"/>
              <a:gd name="connsiteY80" fmla="*/ 2616200 h 3505200"/>
              <a:gd name="connsiteX81" fmla="*/ 3183234 w 6883167"/>
              <a:gd name="connsiteY81" fmla="*/ 2633133 h 3505200"/>
              <a:gd name="connsiteX82" fmla="*/ 3301767 w 6883167"/>
              <a:gd name="connsiteY82" fmla="*/ 2658533 h 3505200"/>
              <a:gd name="connsiteX83" fmla="*/ 3344100 w 6883167"/>
              <a:gd name="connsiteY83" fmla="*/ 2675466 h 3505200"/>
              <a:gd name="connsiteX84" fmla="*/ 3377967 w 6883167"/>
              <a:gd name="connsiteY84" fmla="*/ 2692400 h 3505200"/>
              <a:gd name="connsiteX85" fmla="*/ 3428767 w 6883167"/>
              <a:gd name="connsiteY85" fmla="*/ 2700866 h 3505200"/>
              <a:gd name="connsiteX86" fmla="*/ 3471100 w 6883167"/>
              <a:gd name="connsiteY86" fmla="*/ 2726266 h 3505200"/>
              <a:gd name="connsiteX87" fmla="*/ 3538834 w 6883167"/>
              <a:gd name="connsiteY87" fmla="*/ 2751666 h 3505200"/>
              <a:gd name="connsiteX88" fmla="*/ 3572700 w 6883167"/>
              <a:gd name="connsiteY88" fmla="*/ 2777066 h 3505200"/>
              <a:gd name="connsiteX89" fmla="*/ 3598100 w 6883167"/>
              <a:gd name="connsiteY89" fmla="*/ 2785533 h 3505200"/>
              <a:gd name="connsiteX90" fmla="*/ 3631967 w 6883167"/>
              <a:gd name="connsiteY90" fmla="*/ 2802466 h 3505200"/>
              <a:gd name="connsiteX91" fmla="*/ 3742034 w 6883167"/>
              <a:gd name="connsiteY91" fmla="*/ 2827866 h 3505200"/>
              <a:gd name="connsiteX92" fmla="*/ 3860567 w 6883167"/>
              <a:gd name="connsiteY92" fmla="*/ 2853266 h 3505200"/>
              <a:gd name="connsiteX93" fmla="*/ 3885967 w 6883167"/>
              <a:gd name="connsiteY93" fmla="*/ 2870200 h 3505200"/>
              <a:gd name="connsiteX94" fmla="*/ 3987567 w 6883167"/>
              <a:gd name="connsiteY94" fmla="*/ 2878666 h 3505200"/>
              <a:gd name="connsiteX95" fmla="*/ 4055300 w 6883167"/>
              <a:gd name="connsiteY95" fmla="*/ 2887133 h 3505200"/>
              <a:gd name="connsiteX96" fmla="*/ 4097634 w 6883167"/>
              <a:gd name="connsiteY96" fmla="*/ 2895600 h 3505200"/>
              <a:gd name="connsiteX97" fmla="*/ 4224634 w 6883167"/>
              <a:gd name="connsiteY97" fmla="*/ 2904066 h 3505200"/>
              <a:gd name="connsiteX98" fmla="*/ 4326234 w 6883167"/>
              <a:gd name="connsiteY98" fmla="*/ 2921000 h 3505200"/>
              <a:gd name="connsiteX99" fmla="*/ 4554834 w 6883167"/>
              <a:gd name="connsiteY99" fmla="*/ 2929466 h 3505200"/>
              <a:gd name="connsiteX100" fmla="*/ 4749567 w 6883167"/>
              <a:gd name="connsiteY100" fmla="*/ 2937933 h 3505200"/>
              <a:gd name="connsiteX101" fmla="*/ 4842700 w 6883167"/>
              <a:gd name="connsiteY101" fmla="*/ 2946400 h 3505200"/>
              <a:gd name="connsiteX102" fmla="*/ 4927367 w 6883167"/>
              <a:gd name="connsiteY102" fmla="*/ 2971800 h 3505200"/>
              <a:gd name="connsiteX103" fmla="*/ 5054367 w 6883167"/>
              <a:gd name="connsiteY103" fmla="*/ 2988733 h 3505200"/>
              <a:gd name="connsiteX104" fmla="*/ 5342234 w 6883167"/>
              <a:gd name="connsiteY104" fmla="*/ 3005666 h 3505200"/>
              <a:gd name="connsiteX105" fmla="*/ 5367634 w 6883167"/>
              <a:gd name="connsiteY105" fmla="*/ 3014133 h 3505200"/>
              <a:gd name="connsiteX106" fmla="*/ 5393034 w 6883167"/>
              <a:gd name="connsiteY106" fmla="*/ 3031066 h 3505200"/>
              <a:gd name="connsiteX107" fmla="*/ 5435367 w 6883167"/>
              <a:gd name="connsiteY107" fmla="*/ 3039533 h 3505200"/>
              <a:gd name="connsiteX108" fmla="*/ 5469234 w 6883167"/>
              <a:gd name="connsiteY108" fmla="*/ 3056466 h 3505200"/>
              <a:gd name="connsiteX109" fmla="*/ 5503100 w 6883167"/>
              <a:gd name="connsiteY109" fmla="*/ 3064933 h 3505200"/>
              <a:gd name="connsiteX110" fmla="*/ 5528500 w 6883167"/>
              <a:gd name="connsiteY110" fmla="*/ 3073400 h 3505200"/>
              <a:gd name="connsiteX111" fmla="*/ 5604700 w 6883167"/>
              <a:gd name="connsiteY111" fmla="*/ 3107266 h 3505200"/>
              <a:gd name="connsiteX112" fmla="*/ 5630100 w 6883167"/>
              <a:gd name="connsiteY112" fmla="*/ 3115733 h 3505200"/>
              <a:gd name="connsiteX113" fmla="*/ 5689367 w 6883167"/>
              <a:gd name="connsiteY113" fmla="*/ 3158066 h 3505200"/>
              <a:gd name="connsiteX114" fmla="*/ 5714767 w 6883167"/>
              <a:gd name="connsiteY114" fmla="*/ 3166533 h 3505200"/>
              <a:gd name="connsiteX115" fmla="*/ 5740167 w 6883167"/>
              <a:gd name="connsiteY115" fmla="*/ 3183466 h 3505200"/>
              <a:gd name="connsiteX116" fmla="*/ 5765567 w 6883167"/>
              <a:gd name="connsiteY116" fmla="*/ 3191933 h 3505200"/>
              <a:gd name="connsiteX117" fmla="*/ 5790967 w 6883167"/>
              <a:gd name="connsiteY117" fmla="*/ 3208866 h 3505200"/>
              <a:gd name="connsiteX118" fmla="*/ 5841767 w 6883167"/>
              <a:gd name="connsiteY118" fmla="*/ 3217333 h 3505200"/>
              <a:gd name="connsiteX119" fmla="*/ 5875634 w 6883167"/>
              <a:gd name="connsiteY119" fmla="*/ 3234266 h 3505200"/>
              <a:gd name="connsiteX120" fmla="*/ 5892567 w 6883167"/>
              <a:gd name="connsiteY120" fmla="*/ 3251200 h 3505200"/>
              <a:gd name="connsiteX121" fmla="*/ 5994167 w 6883167"/>
              <a:gd name="connsiteY121" fmla="*/ 3268133 h 3505200"/>
              <a:gd name="connsiteX122" fmla="*/ 6019567 w 6883167"/>
              <a:gd name="connsiteY122" fmla="*/ 3285066 h 3505200"/>
              <a:gd name="connsiteX123" fmla="*/ 6180434 w 6883167"/>
              <a:gd name="connsiteY123" fmla="*/ 3302000 h 3505200"/>
              <a:gd name="connsiteX124" fmla="*/ 6239700 w 6883167"/>
              <a:gd name="connsiteY124" fmla="*/ 3318933 h 3505200"/>
              <a:gd name="connsiteX125" fmla="*/ 6282034 w 6883167"/>
              <a:gd name="connsiteY125" fmla="*/ 3335866 h 3505200"/>
              <a:gd name="connsiteX126" fmla="*/ 6307434 w 6883167"/>
              <a:gd name="connsiteY126" fmla="*/ 3344333 h 3505200"/>
              <a:gd name="connsiteX127" fmla="*/ 6341300 w 6883167"/>
              <a:gd name="connsiteY127" fmla="*/ 3361266 h 3505200"/>
              <a:gd name="connsiteX128" fmla="*/ 6392100 w 6883167"/>
              <a:gd name="connsiteY128" fmla="*/ 3386666 h 3505200"/>
              <a:gd name="connsiteX129" fmla="*/ 6476767 w 6883167"/>
              <a:gd name="connsiteY129" fmla="*/ 3403600 h 3505200"/>
              <a:gd name="connsiteX130" fmla="*/ 6578367 w 6883167"/>
              <a:gd name="connsiteY130" fmla="*/ 3420533 h 3505200"/>
              <a:gd name="connsiteX131" fmla="*/ 6603767 w 6883167"/>
              <a:gd name="connsiteY131" fmla="*/ 3429000 h 3505200"/>
              <a:gd name="connsiteX132" fmla="*/ 6637634 w 6883167"/>
              <a:gd name="connsiteY132" fmla="*/ 3437466 h 3505200"/>
              <a:gd name="connsiteX133" fmla="*/ 6688434 w 6883167"/>
              <a:gd name="connsiteY133" fmla="*/ 3454400 h 3505200"/>
              <a:gd name="connsiteX134" fmla="*/ 6713834 w 6883167"/>
              <a:gd name="connsiteY134" fmla="*/ 3462866 h 3505200"/>
              <a:gd name="connsiteX135" fmla="*/ 6798500 w 6883167"/>
              <a:gd name="connsiteY135" fmla="*/ 3479800 h 3505200"/>
              <a:gd name="connsiteX136" fmla="*/ 6849300 w 6883167"/>
              <a:gd name="connsiteY136" fmla="*/ 3496733 h 3505200"/>
              <a:gd name="connsiteX137" fmla="*/ 6874700 w 6883167"/>
              <a:gd name="connsiteY137" fmla="*/ 3505200 h 3505200"/>
              <a:gd name="connsiteX138" fmla="*/ 6883167 w 6883167"/>
              <a:gd name="connsiteY138" fmla="*/ 3471333 h 3505200"/>
              <a:gd name="connsiteX139" fmla="*/ 6874700 w 6883167"/>
              <a:gd name="connsiteY139" fmla="*/ 3437466 h 3505200"/>
              <a:gd name="connsiteX140" fmla="*/ 6866234 w 6883167"/>
              <a:gd name="connsiteY140" fmla="*/ 3412066 h 3505200"/>
              <a:gd name="connsiteX141" fmla="*/ 6823900 w 6883167"/>
              <a:gd name="connsiteY141" fmla="*/ 3361266 h 3505200"/>
              <a:gd name="connsiteX142" fmla="*/ 6798500 w 6883167"/>
              <a:gd name="connsiteY142" fmla="*/ 3276600 h 3505200"/>
              <a:gd name="connsiteX143" fmla="*/ 6773100 w 6883167"/>
              <a:gd name="connsiteY143" fmla="*/ 3107266 h 3505200"/>
              <a:gd name="connsiteX144" fmla="*/ 6764634 w 6883167"/>
              <a:gd name="connsiteY144" fmla="*/ 3039533 h 3505200"/>
              <a:gd name="connsiteX145" fmla="*/ 6451367 w 6883167"/>
              <a:gd name="connsiteY145" fmla="*/ 3014133 h 3505200"/>
              <a:gd name="connsiteX146" fmla="*/ 6400567 w 6883167"/>
              <a:gd name="connsiteY146" fmla="*/ 3005666 h 3505200"/>
              <a:gd name="connsiteX147" fmla="*/ 6332834 w 6883167"/>
              <a:gd name="connsiteY147" fmla="*/ 2988733 h 3505200"/>
              <a:gd name="connsiteX148" fmla="*/ 6231234 w 6883167"/>
              <a:gd name="connsiteY148" fmla="*/ 2980266 h 3505200"/>
              <a:gd name="connsiteX149" fmla="*/ 6188900 w 6883167"/>
              <a:gd name="connsiteY149" fmla="*/ 2971800 h 3505200"/>
              <a:gd name="connsiteX150" fmla="*/ 6112700 w 6883167"/>
              <a:gd name="connsiteY150" fmla="*/ 2963333 h 3505200"/>
              <a:gd name="connsiteX151" fmla="*/ 6078834 w 6883167"/>
              <a:gd name="connsiteY151" fmla="*/ 2946400 h 3505200"/>
              <a:gd name="connsiteX152" fmla="*/ 6028034 w 6883167"/>
              <a:gd name="connsiteY152" fmla="*/ 2937933 h 3505200"/>
              <a:gd name="connsiteX153" fmla="*/ 5968767 w 6883167"/>
              <a:gd name="connsiteY153" fmla="*/ 2912533 h 3505200"/>
              <a:gd name="connsiteX154" fmla="*/ 5824834 w 6883167"/>
              <a:gd name="connsiteY154" fmla="*/ 2887133 h 3505200"/>
              <a:gd name="connsiteX155" fmla="*/ 5748634 w 6883167"/>
              <a:gd name="connsiteY155" fmla="*/ 2861733 h 3505200"/>
              <a:gd name="connsiteX156" fmla="*/ 5723234 w 6883167"/>
              <a:gd name="connsiteY156" fmla="*/ 2853266 h 3505200"/>
              <a:gd name="connsiteX157" fmla="*/ 5697834 w 6883167"/>
              <a:gd name="connsiteY157" fmla="*/ 2844800 h 3505200"/>
              <a:gd name="connsiteX158" fmla="*/ 5630100 w 6883167"/>
              <a:gd name="connsiteY158" fmla="*/ 2810933 h 3505200"/>
              <a:gd name="connsiteX159" fmla="*/ 5587767 w 6883167"/>
              <a:gd name="connsiteY159" fmla="*/ 2794000 h 3505200"/>
              <a:gd name="connsiteX160" fmla="*/ 5528500 w 6883167"/>
              <a:gd name="connsiteY160" fmla="*/ 2760133 h 3505200"/>
              <a:gd name="connsiteX161" fmla="*/ 5477700 w 6883167"/>
              <a:gd name="connsiteY161" fmla="*/ 2743200 h 3505200"/>
              <a:gd name="connsiteX162" fmla="*/ 5452300 w 6883167"/>
              <a:gd name="connsiteY162" fmla="*/ 2726266 h 3505200"/>
              <a:gd name="connsiteX163" fmla="*/ 5409967 w 6883167"/>
              <a:gd name="connsiteY163" fmla="*/ 2709333 h 3505200"/>
              <a:gd name="connsiteX164" fmla="*/ 5384567 w 6883167"/>
              <a:gd name="connsiteY164" fmla="*/ 2700866 h 3505200"/>
              <a:gd name="connsiteX165" fmla="*/ 5359167 w 6883167"/>
              <a:gd name="connsiteY165" fmla="*/ 2683933 h 3505200"/>
              <a:gd name="connsiteX166" fmla="*/ 5274500 w 6883167"/>
              <a:gd name="connsiteY166" fmla="*/ 2667000 h 3505200"/>
              <a:gd name="connsiteX167" fmla="*/ 5215234 w 6883167"/>
              <a:gd name="connsiteY167" fmla="*/ 2650066 h 3505200"/>
              <a:gd name="connsiteX168" fmla="*/ 5164434 w 6883167"/>
              <a:gd name="connsiteY168" fmla="*/ 2641600 h 3505200"/>
              <a:gd name="connsiteX169" fmla="*/ 5130567 w 6883167"/>
              <a:gd name="connsiteY169" fmla="*/ 2633133 h 3505200"/>
              <a:gd name="connsiteX170" fmla="*/ 5088234 w 6883167"/>
              <a:gd name="connsiteY170" fmla="*/ 2624666 h 3505200"/>
              <a:gd name="connsiteX171" fmla="*/ 5062834 w 6883167"/>
              <a:gd name="connsiteY171" fmla="*/ 2607733 h 3505200"/>
              <a:gd name="connsiteX172" fmla="*/ 4969700 w 6883167"/>
              <a:gd name="connsiteY172" fmla="*/ 2590800 h 3505200"/>
              <a:gd name="connsiteX173" fmla="*/ 4901967 w 6883167"/>
              <a:gd name="connsiteY173" fmla="*/ 2582333 h 3505200"/>
              <a:gd name="connsiteX174" fmla="*/ 4851167 w 6883167"/>
              <a:gd name="connsiteY174" fmla="*/ 2573866 h 3505200"/>
              <a:gd name="connsiteX175" fmla="*/ 4774967 w 6883167"/>
              <a:gd name="connsiteY175" fmla="*/ 2565400 h 3505200"/>
              <a:gd name="connsiteX176" fmla="*/ 4681834 w 6883167"/>
              <a:gd name="connsiteY176" fmla="*/ 2540000 h 3505200"/>
              <a:gd name="connsiteX177" fmla="*/ 4647967 w 6883167"/>
              <a:gd name="connsiteY177" fmla="*/ 2531533 h 3505200"/>
              <a:gd name="connsiteX178" fmla="*/ 4605634 w 6883167"/>
              <a:gd name="connsiteY178" fmla="*/ 2523066 h 3505200"/>
              <a:gd name="connsiteX179" fmla="*/ 4554834 w 6883167"/>
              <a:gd name="connsiteY179" fmla="*/ 2506133 h 3505200"/>
              <a:gd name="connsiteX180" fmla="*/ 4478634 w 6883167"/>
              <a:gd name="connsiteY180" fmla="*/ 2497666 h 3505200"/>
              <a:gd name="connsiteX181" fmla="*/ 4453234 w 6883167"/>
              <a:gd name="connsiteY181" fmla="*/ 2480733 h 3505200"/>
              <a:gd name="connsiteX182" fmla="*/ 4360100 w 6883167"/>
              <a:gd name="connsiteY182" fmla="*/ 2446866 h 3505200"/>
              <a:gd name="connsiteX183" fmla="*/ 4317767 w 6883167"/>
              <a:gd name="connsiteY183" fmla="*/ 2429933 h 3505200"/>
              <a:gd name="connsiteX184" fmla="*/ 4283900 w 6883167"/>
              <a:gd name="connsiteY184" fmla="*/ 2413000 h 3505200"/>
              <a:gd name="connsiteX185" fmla="*/ 4241567 w 6883167"/>
              <a:gd name="connsiteY185" fmla="*/ 2396066 h 3505200"/>
              <a:gd name="connsiteX186" fmla="*/ 4216167 w 6883167"/>
              <a:gd name="connsiteY186" fmla="*/ 2379133 h 3505200"/>
              <a:gd name="connsiteX187" fmla="*/ 4148434 w 6883167"/>
              <a:gd name="connsiteY187" fmla="*/ 2370666 h 3505200"/>
              <a:gd name="connsiteX188" fmla="*/ 4072234 w 6883167"/>
              <a:gd name="connsiteY188" fmla="*/ 2336800 h 3505200"/>
              <a:gd name="connsiteX189" fmla="*/ 4046834 w 6883167"/>
              <a:gd name="connsiteY189" fmla="*/ 2328333 h 3505200"/>
              <a:gd name="connsiteX190" fmla="*/ 4021434 w 6883167"/>
              <a:gd name="connsiteY190" fmla="*/ 2319866 h 3505200"/>
              <a:gd name="connsiteX191" fmla="*/ 3911367 w 6883167"/>
              <a:gd name="connsiteY191" fmla="*/ 2286000 h 3505200"/>
              <a:gd name="connsiteX192" fmla="*/ 3869034 w 6883167"/>
              <a:gd name="connsiteY192" fmla="*/ 2269066 h 3505200"/>
              <a:gd name="connsiteX193" fmla="*/ 3801300 w 6883167"/>
              <a:gd name="connsiteY193" fmla="*/ 2235200 h 3505200"/>
              <a:gd name="connsiteX194" fmla="*/ 3750500 w 6883167"/>
              <a:gd name="connsiteY194" fmla="*/ 2226733 h 3505200"/>
              <a:gd name="connsiteX195" fmla="*/ 3699700 w 6883167"/>
              <a:gd name="connsiteY195" fmla="*/ 2192866 h 3505200"/>
              <a:gd name="connsiteX196" fmla="*/ 3648900 w 6883167"/>
              <a:gd name="connsiteY196" fmla="*/ 2175933 h 3505200"/>
              <a:gd name="connsiteX197" fmla="*/ 3606567 w 6883167"/>
              <a:gd name="connsiteY197" fmla="*/ 2159000 h 3505200"/>
              <a:gd name="connsiteX198" fmla="*/ 3488034 w 6883167"/>
              <a:gd name="connsiteY198" fmla="*/ 2142066 h 3505200"/>
              <a:gd name="connsiteX199" fmla="*/ 3394900 w 6883167"/>
              <a:gd name="connsiteY199" fmla="*/ 2133600 h 3505200"/>
              <a:gd name="connsiteX200" fmla="*/ 3318700 w 6883167"/>
              <a:gd name="connsiteY200" fmla="*/ 2108200 h 3505200"/>
              <a:gd name="connsiteX201" fmla="*/ 3276367 w 6883167"/>
              <a:gd name="connsiteY201" fmla="*/ 2099733 h 3505200"/>
              <a:gd name="connsiteX202" fmla="*/ 3242500 w 6883167"/>
              <a:gd name="connsiteY202" fmla="*/ 2082800 h 3505200"/>
              <a:gd name="connsiteX203" fmla="*/ 3200167 w 6883167"/>
              <a:gd name="connsiteY203" fmla="*/ 2074333 h 3505200"/>
              <a:gd name="connsiteX204" fmla="*/ 3123967 w 6883167"/>
              <a:gd name="connsiteY204" fmla="*/ 2057400 h 3505200"/>
              <a:gd name="connsiteX205" fmla="*/ 2996967 w 6883167"/>
              <a:gd name="connsiteY205" fmla="*/ 2032000 h 3505200"/>
              <a:gd name="connsiteX206" fmla="*/ 2929234 w 6883167"/>
              <a:gd name="connsiteY206" fmla="*/ 2006600 h 3505200"/>
              <a:gd name="connsiteX207" fmla="*/ 2886900 w 6883167"/>
              <a:gd name="connsiteY207" fmla="*/ 1989666 h 3505200"/>
              <a:gd name="connsiteX208" fmla="*/ 2810700 w 6883167"/>
              <a:gd name="connsiteY208" fmla="*/ 1972733 h 3505200"/>
              <a:gd name="connsiteX209" fmla="*/ 2734500 w 6883167"/>
              <a:gd name="connsiteY209" fmla="*/ 1947333 h 3505200"/>
              <a:gd name="connsiteX210" fmla="*/ 2700634 w 6883167"/>
              <a:gd name="connsiteY210" fmla="*/ 1930400 h 3505200"/>
              <a:gd name="connsiteX211" fmla="*/ 2632900 w 6883167"/>
              <a:gd name="connsiteY211" fmla="*/ 1896533 h 3505200"/>
              <a:gd name="connsiteX212" fmla="*/ 2548234 w 6883167"/>
              <a:gd name="connsiteY212" fmla="*/ 1879600 h 3505200"/>
              <a:gd name="connsiteX213" fmla="*/ 2522834 w 6883167"/>
              <a:gd name="connsiteY213" fmla="*/ 1871133 h 3505200"/>
              <a:gd name="connsiteX214" fmla="*/ 2412767 w 6883167"/>
              <a:gd name="connsiteY214" fmla="*/ 1845733 h 3505200"/>
              <a:gd name="connsiteX215" fmla="*/ 2319634 w 6883167"/>
              <a:gd name="connsiteY215" fmla="*/ 1837266 h 3505200"/>
              <a:gd name="connsiteX216" fmla="*/ 2107967 w 6883167"/>
              <a:gd name="connsiteY216" fmla="*/ 1811866 h 3505200"/>
              <a:gd name="connsiteX217" fmla="*/ 2057167 w 6883167"/>
              <a:gd name="connsiteY217" fmla="*/ 1794933 h 3505200"/>
              <a:gd name="connsiteX218" fmla="*/ 1997900 w 6883167"/>
              <a:gd name="connsiteY218" fmla="*/ 1786466 h 3505200"/>
              <a:gd name="connsiteX219" fmla="*/ 1955567 w 6883167"/>
              <a:gd name="connsiteY219" fmla="*/ 1778000 h 3505200"/>
              <a:gd name="connsiteX220" fmla="*/ 1913234 w 6883167"/>
              <a:gd name="connsiteY220" fmla="*/ 1761066 h 3505200"/>
              <a:gd name="connsiteX221" fmla="*/ 1879367 w 6883167"/>
              <a:gd name="connsiteY221" fmla="*/ 1752600 h 3505200"/>
              <a:gd name="connsiteX222" fmla="*/ 1921700 w 6883167"/>
              <a:gd name="connsiteY222" fmla="*/ 1744133 h 3505200"/>
              <a:gd name="connsiteX223" fmla="*/ 1972500 w 6883167"/>
              <a:gd name="connsiteY223" fmla="*/ 1735666 h 3505200"/>
              <a:gd name="connsiteX224" fmla="*/ 1997900 w 6883167"/>
              <a:gd name="connsiteY224" fmla="*/ 1718733 h 3505200"/>
              <a:gd name="connsiteX225" fmla="*/ 2065634 w 6883167"/>
              <a:gd name="connsiteY225" fmla="*/ 1710266 h 3505200"/>
              <a:gd name="connsiteX226" fmla="*/ 2124900 w 6883167"/>
              <a:gd name="connsiteY226" fmla="*/ 1701800 h 3505200"/>
              <a:gd name="connsiteX227" fmla="*/ 2150300 w 6883167"/>
              <a:gd name="connsiteY227" fmla="*/ 1693333 h 3505200"/>
              <a:gd name="connsiteX228" fmla="*/ 2277300 w 6883167"/>
              <a:gd name="connsiteY228" fmla="*/ 1676400 h 3505200"/>
              <a:gd name="connsiteX229" fmla="*/ 2311167 w 6883167"/>
              <a:gd name="connsiteY229" fmla="*/ 1667933 h 3505200"/>
              <a:gd name="connsiteX230" fmla="*/ 2387367 w 6883167"/>
              <a:gd name="connsiteY230" fmla="*/ 1659466 h 3505200"/>
              <a:gd name="connsiteX231" fmla="*/ 2421234 w 6883167"/>
              <a:gd name="connsiteY231" fmla="*/ 1642533 h 3505200"/>
              <a:gd name="connsiteX232" fmla="*/ 2446634 w 6883167"/>
              <a:gd name="connsiteY232" fmla="*/ 1634066 h 3505200"/>
              <a:gd name="connsiteX233" fmla="*/ 2573634 w 6883167"/>
              <a:gd name="connsiteY233" fmla="*/ 1617133 h 3505200"/>
              <a:gd name="connsiteX234" fmla="*/ 2615967 w 6883167"/>
              <a:gd name="connsiteY234" fmla="*/ 1608666 h 3505200"/>
              <a:gd name="connsiteX235" fmla="*/ 2641367 w 6883167"/>
              <a:gd name="connsiteY235" fmla="*/ 1591733 h 3505200"/>
              <a:gd name="connsiteX236" fmla="*/ 2785300 w 6883167"/>
              <a:gd name="connsiteY236" fmla="*/ 1583266 h 3505200"/>
              <a:gd name="connsiteX237" fmla="*/ 2853034 w 6883167"/>
              <a:gd name="connsiteY237" fmla="*/ 1574800 h 3505200"/>
              <a:gd name="connsiteX238" fmla="*/ 2878434 w 6883167"/>
              <a:gd name="connsiteY238" fmla="*/ 1566333 h 3505200"/>
              <a:gd name="connsiteX239" fmla="*/ 2912300 w 6883167"/>
              <a:gd name="connsiteY239" fmla="*/ 1557866 h 3505200"/>
              <a:gd name="connsiteX240" fmla="*/ 2954634 w 6883167"/>
              <a:gd name="connsiteY240" fmla="*/ 1540933 h 3505200"/>
              <a:gd name="connsiteX241" fmla="*/ 3030834 w 6883167"/>
              <a:gd name="connsiteY241" fmla="*/ 1524000 h 3505200"/>
              <a:gd name="connsiteX242" fmla="*/ 3064700 w 6883167"/>
              <a:gd name="connsiteY242" fmla="*/ 1507066 h 3505200"/>
              <a:gd name="connsiteX243" fmla="*/ 3123967 w 6883167"/>
              <a:gd name="connsiteY243" fmla="*/ 1490133 h 3505200"/>
              <a:gd name="connsiteX244" fmla="*/ 3200167 w 6883167"/>
              <a:gd name="connsiteY244" fmla="*/ 1464733 h 3505200"/>
              <a:gd name="connsiteX245" fmla="*/ 3225567 w 6883167"/>
              <a:gd name="connsiteY245" fmla="*/ 1456266 h 3505200"/>
              <a:gd name="connsiteX246" fmla="*/ 3250967 w 6883167"/>
              <a:gd name="connsiteY246" fmla="*/ 1447800 h 3505200"/>
              <a:gd name="connsiteX247" fmla="*/ 3318700 w 6883167"/>
              <a:gd name="connsiteY247" fmla="*/ 1422400 h 3505200"/>
              <a:gd name="connsiteX248" fmla="*/ 3369500 w 6883167"/>
              <a:gd name="connsiteY248" fmla="*/ 1405466 h 3505200"/>
              <a:gd name="connsiteX249" fmla="*/ 3403367 w 6883167"/>
              <a:gd name="connsiteY249" fmla="*/ 1388533 h 3505200"/>
              <a:gd name="connsiteX250" fmla="*/ 3445700 w 6883167"/>
              <a:gd name="connsiteY250" fmla="*/ 1371600 h 3505200"/>
              <a:gd name="connsiteX251" fmla="*/ 3479567 w 6883167"/>
              <a:gd name="connsiteY251" fmla="*/ 1354666 h 3505200"/>
              <a:gd name="connsiteX252" fmla="*/ 3521900 w 6883167"/>
              <a:gd name="connsiteY252" fmla="*/ 1346200 h 3505200"/>
              <a:gd name="connsiteX253" fmla="*/ 3538834 w 6883167"/>
              <a:gd name="connsiteY253" fmla="*/ 1329266 h 3505200"/>
              <a:gd name="connsiteX254" fmla="*/ 3589634 w 6883167"/>
              <a:gd name="connsiteY254" fmla="*/ 1312333 h 3505200"/>
              <a:gd name="connsiteX255" fmla="*/ 3682767 w 6883167"/>
              <a:gd name="connsiteY255" fmla="*/ 1286933 h 3505200"/>
              <a:gd name="connsiteX256" fmla="*/ 3725100 w 6883167"/>
              <a:gd name="connsiteY256" fmla="*/ 1270000 h 3505200"/>
              <a:gd name="connsiteX257" fmla="*/ 3775900 w 6883167"/>
              <a:gd name="connsiteY257" fmla="*/ 1253066 h 3505200"/>
              <a:gd name="connsiteX258" fmla="*/ 3801300 w 6883167"/>
              <a:gd name="connsiteY258" fmla="*/ 1244600 h 3505200"/>
              <a:gd name="connsiteX259" fmla="*/ 3860567 w 6883167"/>
              <a:gd name="connsiteY259" fmla="*/ 1219200 h 3505200"/>
              <a:gd name="connsiteX260" fmla="*/ 3911367 w 6883167"/>
              <a:gd name="connsiteY260" fmla="*/ 1210733 h 3505200"/>
              <a:gd name="connsiteX261" fmla="*/ 4021434 w 6883167"/>
              <a:gd name="connsiteY261" fmla="*/ 1168400 h 3505200"/>
              <a:gd name="connsiteX262" fmla="*/ 4148434 w 6883167"/>
              <a:gd name="connsiteY262" fmla="*/ 1151466 h 3505200"/>
              <a:gd name="connsiteX263" fmla="*/ 4241567 w 6883167"/>
              <a:gd name="connsiteY263" fmla="*/ 1126066 h 3505200"/>
              <a:gd name="connsiteX264" fmla="*/ 4436300 w 6883167"/>
              <a:gd name="connsiteY264" fmla="*/ 1109133 h 3505200"/>
              <a:gd name="connsiteX265" fmla="*/ 4554834 w 6883167"/>
              <a:gd name="connsiteY265" fmla="*/ 1075266 h 3505200"/>
              <a:gd name="connsiteX266" fmla="*/ 4639500 w 6883167"/>
              <a:gd name="connsiteY266" fmla="*/ 1066800 h 3505200"/>
              <a:gd name="connsiteX267" fmla="*/ 4724167 w 6883167"/>
              <a:gd name="connsiteY267" fmla="*/ 1041400 h 3505200"/>
              <a:gd name="connsiteX268" fmla="*/ 4851167 w 6883167"/>
              <a:gd name="connsiteY268" fmla="*/ 1016000 h 3505200"/>
              <a:gd name="connsiteX269" fmla="*/ 4944300 w 6883167"/>
              <a:gd name="connsiteY269" fmla="*/ 1007533 h 3505200"/>
              <a:gd name="connsiteX270" fmla="*/ 5020500 w 6883167"/>
              <a:gd name="connsiteY270" fmla="*/ 990600 h 3505200"/>
              <a:gd name="connsiteX271" fmla="*/ 5130567 w 6883167"/>
              <a:gd name="connsiteY271" fmla="*/ 973666 h 3505200"/>
              <a:gd name="connsiteX272" fmla="*/ 5164434 w 6883167"/>
              <a:gd name="connsiteY272" fmla="*/ 965200 h 3505200"/>
              <a:gd name="connsiteX273" fmla="*/ 5282967 w 6883167"/>
              <a:gd name="connsiteY273" fmla="*/ 939800 h 3505200"/>
              <a:gd name="connsiteX274" fmla="*/ 5342234 w 6883167"/>
              <a:gd name="connsiteY274" fmla="*/ 914400 h 3505200"/>
              <a:gd name="connsiteX275" fmla="*/ 5384567 w 6883167"/>
              <a:gd name="connsiteY275" fmla="*/ 897466 h 3505200"/>
              <a:gd name="connsiteX276" fmla="*/ 5418434 w 6883167"/>
              <a:gd name="connsiteY276" fmla="*/ 889000 h 3505200"/>
              <a:gd name="connsiteX277" fmla="*/ 5469234 w 6883167"/>
              <a:gd name="connsiteY277" fmla="*/ 863600 h 3505200"/>
              <a:gd name="connsiteX278" fmla="*/ 5503100 w 6883167"/>
              <a:gd name="connsiteY278" fmla="*/ 855133 h 3505200"/>
              <a:gd name="connsiteX279" fmla="*/ 5579300 w 6883167"/>
              <a:gd name="connsiteY279" fmla="*/ 838200 h 3505200"/>
              <a:gd name="connsiteX280" fmla="*/ 5604700 w 6883167"/>
              <a:gd name="connsiteY280" fmla="*/ 829733 h 3505200"/>
              <a:gd name="connsiteX281" fmla="*/ 5638567 w 6883167"/>
              <a:gd name="connsiteY281" fmla="*/ 821266 h 3505200"/>
              <a:gd name="connsiteX282" fmla="*/ 5672434 w 6883167"/>
              <a:gd name="connsiteY282" fmla="*/ 795866 h 3505200"/>
              <a:gd name="connsiteX283" fmla="*/ 5807900 w 6883167"/>
              <a:gd name="connsiteY283" fmla="*/ 787400 h 3505200"/>
              <a:gd name="connsiteX284" fmla="*/ 5884100 w 6883167"/>
              <a:gd name="connsiteY284" fmla="*/ 778933 h 3505200"/>
              <a:gd name="connsiteX285" fmla="*/ 5968767 w 6883167"/>
              <a:gd name="connsiteY285" fmla="*/ 770466 h 3505200"/>
              <a:gd name="connsiteX286" fmla="*/ 6019567 w 6883167"/>
              <a:gd name="connsiteY286" fmla="*/ 762000 h 3505200"/>
              <a:gd name="connsiteX287" fmla="*/ 6078834 w 6883167"/>
              <a:gd name="connsiteY287" fmla="*/ 753533 h 3505200"/>
              <a:gd name="connsiteX288" fmla="*/ 6121167 w 6883167"/>
              <a:gd name="connsiteY288" fmla="*/ 745066 h 3505200"/>
              <a:gd name="connsiteX289" fmla="*/ 6188900 w 6883167"/>
              <a:gd name="connsiteY289" fmla="*/ 736600 h 3505200"/>
              <a:gd name="connsiteX290" fmla="*/ 6256634 w 6883167"/>
              <a:gd name="connsiteY290" fmla="*/ 719666 h 3505200"/>
              <a:gd name="connsiteX291" fmla="*/ 6332834 w 6883167"/>
              <a:gd name="connsiteY291" fmla="*/ 711200 h 3505200"/>
              <a:gd name="connsiteX292" fmla="*/ 6358234 w 6883167"/>
              <a:gd name="connsiteY292" fmla="*/ 694266 h 3505200"/>
              <a:gd name="connsiteX293" fmla="*/ 6442900 w 6883167"/>
              <a:gd name="connsiteY293" fmla="*/ 677333 h 3505200"/>
              <a:gd name="connsiteX294" fmla="*/ 6476767 w 6883167"/>
              <a:gd name="connsiteY294" fmla="*/ 668866 h 3505200"/>
              <a:gd name="connsiteX295" fmla="*/ 6536034 w 6883167"/>
              <a:gd name="connsiteY295" fmla="*/ 643466 h 3505200"/>
              <a:gd name="connsiteX296" fmla="*/ 6561434 w 6883167"/>
              <a:gd name="connsiteY296" fmla="*/ 626533 h 3505200"/>
              <a:gd name="connsiteX297" fmla="*/ 6646100 w 6883167"/>
              <a:gd name="connsiteY297" fmla="*/ 601133 h 3505200"/>
              <a:gd name="connsiteX298" fmla="*/ 6696900 w 6883167"/>
              <a:gd name="connsiteY298" fmla="*/ 575733 h 3505200"/>
              <a:gd name="connsiteX299" fmla="*/ 6722300 w 6883167"/>
              <a:gd name="connsiteY299" fmla="*/ 558800 h 3505200"/>
              <a:gd name="connsiteX300" fmla="*/ 6798500 w 6883167"/>
              <a:gd name="connsiteY300" fmla="*/ 533400 h 3505200"/>
              <a:gd name="connsiteX301" fmla="*/ 6823900 w 6883167"/>
              <a:gd name="connsiteY301" fmla="*/ 524933 h 3505200"/>
              <a:gd name="connsiteX302" fmla="*/ 6866234 w 6883167"/>
              <a:gd name="connsiteY302" fmla="*/ 491066 h 3505200"/>
              <a:gd name="connsiteX303" fmla="*/ 6857767 w 6883167"/>
              <a:gd name="connsiteY303" fmla="*/ 372533 h 3505200"/>
              <a:gd name="connsiteX304" fmla="*/ 6849300 w 6883167"/>
              <a:gd name="connsiteY304" fmla="*/ 76200 h 3505200"/>
              <a:gd name="connsiteX305" fmla="*/ 6832367 w 6883167"/>
              <a:gd name="connsiteY305" fmla="*/ 0 h 3505200"/>
              <a:gd name="connsiteX306" fmla="*/ 6806967 w 6883167"/>
              <a:gd name="connsiteY306" fmla="*/ 8466 h 3505200"/>
              <a:gd name="connsiteX307" fmla="*/ 6798500 w 6883167"/>
              <a:gd name="connsiteY307" fmla="*/ 33866 h 3505200"/>
              <a:gd name="connsiteX308" fmla="*/ 6806967 w 6883167"/>
              <a:gd name="connsiteY308" fmla="*/ 59266 h 3505200"/>
              <a:gd name="connsiteX0" fmla="*/ 6811983 w 6888183"/>
              <a:gd name="connsiteY0" fmla="*/ 59266 h 3505200"/>
              <a:gd name="connsiteX1" fmla="*/ 6744250 w 6888183"/>
              <a:gd name="connsiteY1" fmla="*/ 84666 h 3505200"/>
              <a:gd name="connsiteX2" fmla="*/ 6634183 w 6888183"/>
              <a:gd name="connsiteY2" fmla="*/ 101600 h 3505200"/>
              <a:gd name="connsiteX3" fmla="*/ 6464850 w 6888183"/>
              <a:gd name="connsiteY3" fmla="*/ 127000 h 3505200"/>
              <a:gd name="connsiteX4" fmla="*/ 6430983 w 6888183"/>
              <a:gd name="connsiteY4" fmla="*/ 135466 h 3505200"/>
              <a:gd name="connsiteX5" fmla="*/ 6346316 w 6888183"/>
              <a:gd name="connsiteY5" fmla="*/ 152400 h 3505200"/>
              <a:gd name="connsiteX6" fmla="*/ 6295516 w 6888183"/>
              <a:gd name="connsiteY6" fmla="*/ 169333 h 3505200"/>
              <a:gd name="connsiteX7" fmla="*/ 6210850 w 6888183"/>
              <a:gd name="connsiteY7" fmla="*/ 177800 h 3505200"/>
              <a:gd name="connsiteX8" fmla="*/ 6193916 w 6888183"/>
              <a:gd name="connsiteY8" fmla="*/ 194733 h 3505200"/>
              <a:gd name="connsiteX9" fmla="*/ 6134650 w 6888183"/>
              <a:gd name="connsiteY9" fmla="*/ 211666 h 3505200"/>
              <a:gd name="connsiteX10" fmla="*/ 6033050 w 6888183"/>
              <a:gd name="connsiteY10" fmla="*/ 237066 h 3505200"/>
              <a:gd name="connsiteX11" fmla="*/ 5948383 w 6888183"/>
              <a:gd name="connsiteY11" fmla="*/ 262466 h 3505200"/>
              <a:gd name="connsiteX12" fmla="*/ 5922983 w 6888183"/>
              <a:gd name="connsiteY12" fmla="*/ 270933 h 3505200"/>
              <a:gd name="connsiteX13" fmla="*/ 5829850 w 6888183"/>
              <a:gd name="connsiteY13" fmla="*/ 287866 h 3505200"/>
              <a:gd name="connsiteX14" fmla="*/ 5795983 w 6888183"/>
              <a:gd name="connsiteY14" fmla="*/ 304800 h 3505200"/>
              <a:gd name="connsiteX15" fmla="*/ 5728250 w 6888183"/>
              <a:gd name="connsiteY15" fmla="*/ 313266 h 3505200"/>
              <a:gd name="connsiteX16" fmla="*/ 5677450 w 6888183"/>
              <a:gd name="connsiteY16" fmla="*/ 321733 h 3505200"/>
              <a:gd name="connsiteX17" fmla="*/ 5652050 w 6888183"/>
              <a:gd name="connsiteY17" fmla="*/ 338666 h 3505200"/>
              <a:gd name="connsiteX18" fmla="*/ 5584316 w 6888183"/>
              <a:gd name="connsiteY18" fmla="*/ 347133 h 3505200"/>
              <a:gd name="connsiteX19" fmla="*/ 5541983 w 6888183"/>
              <a:gd name="connsiteY19" fmla="*/ 355600 h 3505200"/>
              <a:gd name="connsiteX20" fmla="*/ 5398050 w 6888183"/>
              <a:gd name="connsiteY20" fmla="*/ 389466 h 3505200"/>
              <a:gd name="connsiteX21" fmla="*/ 5321850 w 6888183"/>
              <a:gd name="connsiteY21" fmla="*/ 397933 h 3505200"/>
              <a:gd name="connsiteX22" fmla="*/ 5287983 w 6888183"/>
              <a:gd name="connsiteY22" fmla="*/ 406400 h 3505200"/>
              <a:gd name="connsiteX23" fmla="*/ 5144050 w 6888183"/>
              <a:gd name="connsiteY23" fmla="*/ 431800 h 3505200"/>
              <a:gd name="connsiteX24" fmla="*/ 5084783 w 6888183"/>
              <a:gd name="connsiteY24" fmla="*/ 448733 h 3505200"/>
              <a:gd name="connsiteX25" fmla="*/ 5059383 w 6888183"/>
              <a:gd name="connsiteY25" fmla="*/ 457200 h 3505200"/>
              <a:gd name="connsiteX26" fmla="*/ 4991650 w 6888183"/>
              <a:gd name="connsiteY26" fmla="*/ 465666 h 3505200"/>
              <a:gd name="connsiteX27" fmla="*/ 4940850 w 6888183"/>
              <a:gd name="connsiteY27" fmla="*/ 482600 h 3505200"/>
              <a:gd name="connsiteX28" fmla="*/ 4890050 w 6888183"/>
              <a:gd name="connsiteY28" fmla="*/ 491066 h 3505200"/>
              <a:gd name="connsiteX29" fmla="*/ 4864650 w 6888183"/>
              <a:gd name="connsiteY29" fmla="*/ 508000 h 3505200"/>
              <a:gd name="connsiteX30" fmla="*/ 4720716 w 6888183"/>
              <a:gd name="connsiteY30" fmla="*/ 533400 h 3505200"/>
              <a:gd name="connsiteX31" fmla="*/ 4644516 w 6888183"/>
              <a:gd name="connsiteY31" fmla="*/ 567266 h 3505200"/>
              <a:gd name="connsiteX32" fmla="*/ 4619116 w 6888183"/>
              <a:gd name="connsiteY32" fmla="*/ 575733 h 3505200"/>
              <a:gd name="connsiteX33" fmla="*/ 4593716 w 6888183"/>
              <a:gd name="connsiteY33" fmla="*/ 584200 h 3505200"/>
              <a:gd name="connsiteX34" fmla="*/ 4542916 w 6888183"/>
              <a:gd name="connsiteY34" fmla="*/ 592666 h 3505200"/>
              <a:gd name="connsiteX35" fmla="*/ 4517516 w 6888183"/>
              <a:gd name="connsiteY35" fmla="*/ 601133 h 3505200"/>
              <a:gd name="connsiteX36" fmla="*/ 4475183 w 6888183"/>
              <a:gd name="connsiteY36" fmla="*/ 618066 h 3505200"/>
              <a:gd name="connsiteX37" fmla="*/ 4398983 w 6888183"/>
              <a:gd name="connsiteY37" fmla="*/ 626533 h 3505200"/>
              <a:gd name="connsiteX38" fmla="*/ 309583 w 6888183"/>
              <a:gd name="connsiteY38" fmla="*/ 1769533 h 3505200"/>
              <a:gd name="connsiteX39" fmla="*/ 284183 w 6888183"/>
              <a:gd name="connsiteY39" fmla="*/ 1778000 h 3505200"/>
              <a:gd name="connsiteX40" fmla="*/ 334983 w 6888183"/>
              <a:gd name="connsiteY40" fmla="*/ 1786466 h 3505200"/>
              <a:gd name="connsiteX41" fmla="*/ 368850 w 6888183"/>
              <a:gd name="connsiteY41" fmla="*/ 1803400 h 3505200"/>
              <a:gd name="connsiteX42" fmla="*/ 504316 w 6888183"/>
              <a:gd name="connsiteY42" fmla="*/ 1811866 h 3505200"/>
              <a:gd name="connsiteX43" fmla="*/ 656716 w 6888183"/>
              <a:gd name="connsiteY43" fmla="*/ 1854200 h 3505200"/>
              <a:gd name="connsiteX44" fmla="*/ 741383 w 6888183"/>
              <a:gd name="connsiteY44" fmla="*/ 1871133 h 3505200"/>
              <a:gd name="connsiteX45" fmla="*/ 936116 w 6888183"/>
              <a:gd name="connsiteY45" fmla="*/ 1888066 h 3505200"/>
              <a:gd name="connsiteX46" fmla="*/ 986916 w 6888183"/>
              <a:gd name="connsiteY46" fmla="*/ 1896533 h 3505200"/>
              <a:gd name="connsiteX47" fmla="*/ 1020783 w 6888183"/>
              <a:gd name="connsiteY47" fmla="*/ 1905000 h 3505200"/>
              <a:gd name="connsiteX48" fmla="*/ 1139316 w 6888183"/>
              <a:gd name="connsiteY48" fmla="*/ 1913466 h 3505200"/>
              <a:gd name="connsiteX49" fmla="*/ 1410250 w 6888183"/>
              <a:gd name="connsiteY49" fmla="*/ 1938866 h 3505200"/>
              <a:gd name="connsiteX50" fmla="*/ 1444116 w 6888183"/>
              <a:gd name="connsiteY50" fmla="*/ 1947333 h 3505200"/>
              <a:gd name="connsiteX51" fmla="*/ 1486450 w 6888183"/>
              <a:gd name="connsiteY51" fmla="*/ 1955800 h 3505200"/>
              <a:gd name="connsiteX52" fmla="*/ 1571116 w 6888183"/>
              <a:gd name="connsiteY52" fmla="*/ 1981200 h 3505200"/>
              <a:gd name="connsiteX53" fmla="*/ 1630383 w 6888183"/>
              <a:gd name="connsiteY53" fmla="*/ 1989666 h 3505200"/>
              <a:gd name="connsiteX54" fmla="*/ 1689650 w 6888183"/>
              <a:gd name="connsiteY54" fmla="*/ 2006600 h 3505200"/>
              <a:gd name="connsiteX55" fmla="*/ 1731983 w 6888183"/>
              <a:gd name="connsiteY55" fmla="*/ 2015066 h 3505200"/>
              <a:gd name="connsiteX56" fmla="*/ 1757383 w 6888183"/>
              <a:gd name="connsiteY56" fmla="*/ 2023533 h 3505200"/>
              <a:gd name="connsiteX57" fmla="*/ 1791250 w 6888183"/>
              <a:gd name="connsiteY57" fmla="*/ 2032000 h 3505200"/>
              <a:gd name="connsiteX58" fmla="*/ 1867450 w 6888183"/>
              <a:gd name="connsiteY58" fmla="*/ 2091266 h 3505200"/>
              <a:gd name="connsiteX59" fmla="*/ 1867450 w 6888183"/>
              <a:gd name="connsiteY59" fmla="*/ 2091266 h 3505200"/>
              <a:gd name="connsiteX60" fmla="*/ 1935183 w 6888183"/>
              <a:gd name="connsiteY60" fmla="*/ 2142066 h 3505200"/>
              <a:gd name="connsiteX61" fmla="*/ 1960583 w 6888183"/>
              <a:gd name="connsiteY61" fmla="*/ 2150533 h 3505200"/>
              <a:gd name="connsiteX62" fmla="*/ 2053716 w 6888183"/>
              <a:gd name="connsiteY62" fmla="*/ 2201333 h 3505200"/>
              <a:gd name="connsiteX63" fmla="*/ 2121450 w 6888183"/>
              <a:gd name="connsiteY63" fmla="*/ 2243666 h 3505200"/>
              <a:gd name="connsiteX64" fmla="*/ 2172250 w 6888183"/>
              <a:gd name="connsiteY64" fmla="*/ 2269066 h 3505200"/>
              <a:gd name="connsiteX65" fmla="*/ 2256916 w 6888183"/>
              <a:gd name="connsiteY65" fmla="*/ 2294466 h 3505200"/>
              <a:gd name="connsiteX66" fmla="*/ 2290783 w 6888183"/>
              <a:gd name="connsiteY66" fmla="*/ 2311400 h 3505200"/>
              <a:gd name="connsiteX67" fmla="*/ 2400850 w 6888183"/>
              <a:gd name="connsiteY67" fmla="*/ 2336800 h 3505200"/>
              <a:gd name="connsiteX68" fmla="*/ 2477050 w 6888183"/>
              <a:gd name="connsiteY68" fmla="*/ 2362200 h 3505200"/>
              <a:gd name="connsiteX69" fmla="*/ 2561716 w 6888183"/>
              <a:gd name="connsiteY69" fmla="*/ 2387600 h 3505200"/>
              <a:gd name="connsiteX70" fmla="*/ 2612516 w 6888183"/>
              <a:gd name="connsiteY70" fmla="*/ 2413000 h 3505200"/>
              <a:gd name="connsiteX71" fmla="*/ 2663316 w 6888183"/>
              <a:gd name="connsiteY71" fmla="*/ 2421466 h 3505200"/>
              <a:gd name="connsiteX72" fmla="*/ 2705650 w 6888183"/>
              <a:gd name="connsiteY72" fmla="*/ 2438400 h 3505200"/>
              <a:gd name="connsiteX73" fmla="*/ 2756450 w 6888183"/>
              <a:gd name="connsiteY73" fmla="*/ 2455333 h 3505200"/>
              <a:gd name="connsiteX74" fmla="*/ 2866516 w 6888183"/>
              <a:gd name="connsiteY74" fmla="*/ 2514600 h 3505200"/>
              <a:gd name="connsiteX75" fmla="*/ 2891916 w 6888183"/>
              <a:gd name="connsiteY75" fmla="*/ 2531533 h 3505200"/>
              <a:gd name="connsiteX76" fmla="*/ 2968116 w 6888183"/>
              <a:gd name="connsiteY76" fmla="*/ 2556933 h 3505200"/>
              <a:gd name="connsiteX77" fmla="*/ 3052783 w 6888183"/>
              <a:gd name="connsiteY77" fmla="*/ 2590800 h 3505200"/>
              <a:gd name="connsiteX78" fmla="*/ 3086650 w 6888183"/>
              <a:gd name="connsiteY78" fmla="*/ 2607733 h 3505200"/>
              <a:gd name="connsiteX79" fmla="*/ 3137450 w 6888183"/>
              <a:gd name="connsiteY79" fmla="*/ 2616200 h 3505200"/>
              <a:gd name="connsiteX80" fmla="*/ 3188250 w 6888183"/>
              <a:gd name="connsiteY80" fmla="*/ 2633133 h 3505200"/>
              <a:gd name="connsiteX81" fmla="*/ 3306783 w 6888183"/>
              <a:gd name="connsiteY81" fmla="*/ 2658533 h 3505200"/>
              <a:gd name="connsiteX82" fmla="*/ 3349116 w 6888183"/>
              <a:gd name="connsiteY82" fmla="*/ 2675466 h 3505200"/>
              <a:gd name="connsiteX83" fmla="*/ 3382983 w 6888183"/>
              <a:gd name="connsiteY83" fmla="*/ 2692400 h 3505200"/>
              <a:gd name="connsiteX84" fmla="*/ 3433783 w 6888183"/>
              <a:gd name="connsiteY84" fmla="*/ 2700866 h 3505200"/>
              <a:gd name="connsiteX85" fmla="*/ 3476116 w 6888183"/>
              <a:gd name="connsiteY85" fmla="*/ 2726266 h 3505200"/>
              <a:gd name="connsiteX86" fmla="*/ 3543850 w 6888183"/>
              <a:gd name="connsiteY86" fmla="*/ 2751666 h 3505200"/>
              <a:gd name="connsiteX87" fmla="*/ 3577716 w 6888183"/>
              <a:gd name="connsiteY87" fmla="*/ 2777066 h 3505200"/>
              <a:gd name="connsiteX88" fmla="*/ 3603116 w 6888183"/>
              <a:gd name="connsiteY88" fmla="*/ 2785533 h 3505200"/>
              <a:gd name="connsiteX89" fmla="*/ 3636983 w 6888183"/>
              <a:gd name="connsiteY89" fmla="*/ 2802466 h 3505200"/>
              <a:gd name="connsiteX90" fmla="*/ 3747050 w 6888183"/>
              <a:gd name="connsiteY90" fmla="*/ 2827866 h 3505200"/>
              <a:gd name="connsiteX91" fmla="*/ 3865583 w 6888183"/>
              <a:gd name="connsiteY91" fmla="*/ 2853266 h 3505200"/>
              <a:gd name="connsiteX92" fmla="*/ 3890983 w 6888183"/>
              <a:gd name="connsiteY92" fmla="*/ 2870200 h 3505200"/>
              <a:gd name="connsiteX93" fmla="*/ 3992583 w 6888183"/>
              <a:gd name="connsiteY93" fmla="*/ 2878666 h 3505200"/>
              <a:gd name="connsiteX94" fmla="*/ 4060316 w 6888183"/>
              <a:gd name="connsiteY94" fmla="*/ 2887133 h 3505200"/>
              <a:gd name="connsiteX95" fmla="*/ 4102650 w 6888183"/>
              <a:gd name="connsiteY95" fmla="*/ 2895600 h 3505200"/>
              <a:gd name="connsiteX96" fmla="*/ 4229650 w 6888183"/>
              <a:gd name="connsiteY96" fmla="*/ 2904066 h 3505200"/>
              <a:gd name="connsiteX97" fmla="*/ 4331250 w 6888183"/>
              <a:gd name="connsiteY97" fmla="*/ 2921000 h 3505200"/>
              <a:gd name="connsiteX98" fmla="*/ 4559850 w 6888183"/>
              <a:gd name="connsiteY98" fmla="*/ 2929466 h 3505200"/>
              <a:gd name="connsiteX99" fmla="*/ 4754583 w 6888183"/>
              <a:gd name="connsiteY99" fmla="*/ 2937933 h 3505200"/>
              <a:gd name="connsiteX100" fmla="*/ 4847716 w 6888183"/>
              <a:gd name="connsiteY100" fmla="*/ 2946400 h 3505200"/>
              <a:gd name="connsiteX101" fmla="*/ 4932383 w 6888183"/>
              <a:gd name="connsiteY101" fmla="*/ 2971800 h 3505200"/>
              <a:gd name="connsiteX102" fmla="*/ 5059383 w 6888183"/>
              <a:gd name="connsiteY102" fmla="*/ 2988733 h 3505200"/>
              <a:gd name="connsiteX103" fmla="*/ 5347250 w 6888183"/>
              <a:gd name="connsiteY103" fmla="*/ 3005666 h 3505200"/>
              <a:gd name="connsiteX104" fmla="*/ 5372650 w 6888183"/>
              <a:gd name="connsiteY104" fmla="*/ 3014133 h 3505200"/>
              <a:gd name="connsiteX105" fmla="*/ 5398050 w 6888183"/>
              <a:gd name="connsiteY105" fmla="*/ 3031066 h 3505200"/>
              <a:gd name="connsiteX106" fmla="*/ 5440383 w 6888183"/>
              <a:gd name="connsiteY106" fmla="*/ 3039533 h 3505200"/>
              <a:gd name="connsiteX107" fmla="*/ 5474250 w 6888183"/>
              <a:gd name="connsiteY107" fmla="*/ 3056466 h 3505200"/>
              <a:gd name="connsiteX108" fmla="*/ 5508116 w 6888183"/>
              <a:gd name="connsiteY108" fmla="*/ 3064933 h 3505200"/>
              <a:gd name="connsiteX109" fmla="*/ 5533516 w 6888183"/>
              <a:gd name="connsiteY109" fmla="*/ 3073400 h 3505200"/>
              <a:gd name="connsiteX110" fmla="*/ 5609716 w 6888183"/>
              <a:gd name="connsiteY110" fmla="*/ 3107266 h 3505200"/>
              <a:gd name="connsiteX111" fmla="*/ 5635116 w 6888183"/>
              <a:gd name="connsiteY111" fmla="*/ 3115733 h 3505200"/>
              <a:gd name="connsiteX112" fmla="*/ 5694383 w 6888183"/>
              <a:gd name="connsiteY112" fmla="*/ 3158066 h 3505200"/>
              <a:gd name="connsiteX113" fmla="*/ 5719783 w 6888183"/>
              <a:gd name="connsiteY113" fmla="*/ 3166533 h 3505200"/>
              <a:gd name="connsiteX114" fmla="*/ 5745183 w 6888183"/>
              <a:gd name="connsiteY114" fmla="*/ 3183466 h 3505200"/>
              <a:gd name="connsiteX115" fmla="*/ 5770583 w 6888183"/>
              <a:gd name="connsiteY115" fmla="*/ 3191933 h 3505200"/>
              <a:gd name="connsiteX116" fmla="*/ 5795983 w 6888183"/>
              <a:gd name="connsiteY116" fmla="*/ 3208866 h 3505200"/>
              <a:gd name="connsiteX117" fmla="*/ 5846783 w 6888183"/>
              <a:gd name="connsiteY117" fmla="*/ 3217333 h 3505200"/>
              <a:gd name="connsiteX118" fmla="*/ 5880650 w 6888183"/>
              <a:gd name="connsiteY118" fmla="*/ 3234266 h 3505200"/>
              <a:gd name="connsiteX119" fmla="*/ 5897583 w 6888183"/>
              <a:gd name="connsiteY119" fmla="*/ 3251200 h 3505200"/>
              <a:gd name="connsiteX120" fmla="*/ 5999183 w 6888183"/>
              <a:gd name="connsiteY120" fmla="*/ 3268133 h 3505200"/>
              <a:gd name="connsiteX121" fmla="*/ 6024583 w 6888183"/>
              <a:gd name="connsiteY121" fmla="*/ 3285066 h 3505200"/>
              <a:gd name="connsiteX122" fmla="*/ 6185450 w 6888183"/>
              <a:gd name="connsiteY122" fmla="*/ 3302000 h 3505200"/>
              <a:gd name="connsiteX123" fmla="*/ 6244716 w 6888183"/>
              <a:gd name="connsiteY123" fmla="*/ 3318933 h 3505200"/>
              <a:gd name="connsiteX124" fmla="*/ 6287050 w 6888183"/>
              <a:gd name="connsiteY124" fmla="*/ 3335866 h 3505200"/>
              <a:gd name="connsiteX125" fmla="*/ 6312450 w 6888183"/>
              <a:gd name="connsiteY125" fmla="*/ 3344333 h 3505200"/>
              <a:gd name="connsiteX126" fmla="*/ 6346316 w 6888183"/>
              <a:gd name="connsiteY126" fmla="*/ 3361266 h 3505200"/>
              <a:gd name="connsiteX127" fmla="*/ 6397116 w 6888183"/>
              <a:gd name="connsiteY127" fmla="*/ 3386666 h 3505200"/>
              <a:gd name="connsiteX128" fmla="*/ 6481783 w 6888183"/>
              <a:gd name="connsiteY128" fmla="*/ 3403600 h 3505200"/>
              <a:gd name="connsiteX129" fmla="*/ 6583383 w 6888183"/>
              <a:gd name="connsiteY129" fmla="*/ 3420533 h 3505200"/>
              <a:gd name="connsiteX130" fmla="*/ 6608783 w 6888183"/>
              <a:gd name="connsiteY130" fmla="*/ 3429000 h 3505200"/>
              <a:gd name="connsiteX131" fmla="*/ 6642650 w 6888183"/>
              <a:gd name="connsiteY131" fmla="*/ 3437466 h 3505200"/>
              <a:gd name="connsiteX132" fmla="*/ 6693450 w 6888183"/>
              <a:gd name="connsiteY132" fmla="*/ 3454400 h 3505200"/>
              <a:gd name="connsiteX133" fmla="*/ 6718850 w 6888183"/>
              <a:gd name="connsiteY133" fmla="*/ 3462866 h 3505200"/>
              <a:gd name="connsiteX134" fmla="*/ 6803516 w 6888183"/>
              <a:gd name="connsiteY134" fmla="*/ 3479800 h 3505200"/>
              <a:gd name="connsiteX135" fmla="*/ 6854316 w 6888183"/>
              <a:gd name="connsiteY135" fmla="*/ 3496733 h 3505200"/>
              <a:gd name="connsiteX136" fmla="*/ 6879716 w 6888183"/>
              <a:gd name="connsiteY136" fmla="*/ 3505200 h 3505200"/>
              <a:gd name="connsiteX137" fmla="*/ 6888183 w 6888183"/>
              <a:gd name="connsiteY137" fmla="*/ 3471333 h 3505200"/>
              <a:gd name="connsiteX138" fmla="*/ 6879716 w 6888183"/>
              <a:gd name="connsiteY138" fmla="*/ 3437466 h 3505200"/>
              <a:gd name="connsiteX139" fmla="*/ 6871250 w 6888183"/>
              <a:gd name="connsiteY139" fmla="*/ 3412066 h 3505200"/>
              <a:gd name="connsiteX140" fmla="*/ 6828916 w 6888183"/>
              <a:gd name="connsiteY140" fmla="*/ 3361266 h 3505200"/>
              <a:gd name="connsiteX141" fmla="*/ 6803516 w 6888183"/>
              <a:gd name="connsiteY141" fmla="*/ 3276600 h 3505200"/>
              <a:gd name="connsiteX142" fmla="*/ 6778116 w 6888183"/>
              <a:gd name="connsiteY142" fmla="*/ 3107266 h 3505200"/>
              <a:gd name="connsiteX143" fmla="*/ 6769650 w 6888183"/>
              <a:gd name="connsiteY143" fmla="*/ 3039533 h 3505200"/>
              <a:gd name="connsiteX144" fmla="*/ 6456383 w 6888183"/>
              <a:gd name="connsiteY144" fmla="*/ 3014133 h 3505200"/>
              <a:gd name="connsiteX145" fmla="*/ 6405583 w 6888183"/>
              <a:gd name="connsiteY145" fmla="*/ 3005666 h 3505200"/>
              <a:gd name="connsiteX146" fmla="*/ 6337850 w 6888183"/>
              <a:gd name="connsiteY146" fmla="*/ 2988733 h 3505200"/>
              <a:gd name="connsiteX147" fmla="*/ 6236250 w 6888183"/>
              <a:gd name="connsiteY147" fmla="*/ 2980266 h 3505200"/>
              <a:gd name="connsiteX148" fmla="*/ 6193916 w 6888183"/>
              <a:gd name="connsiteY148" fmla="*/ 2971800 h 3505200"/>
              <a:gd name="connsiteX149" fmla="*/ 6117716 w 6888183"/>
              <a:gd name="connsiteY149" fmla="*/ 2963333 h 3505200"/>
              <a:gd name="connsiteX150" fmla="*/ 6083850 w 6888183"/>
              <a:gd name="connsiteY150" fmla="*/ 2946400 h 3505200"/>
              <a:gd name="connsiteX151" fmla="*/ 6033050 w 6888183"/>
              <a:gd name="connsiteY151" fmla="*/ 2937933 h 3505200"/>
              <a:gd name="connsiteX152" fmla="*/ 5973783 w 6888183"/>
              <a:gd name="connsiteY152" fmla="*/ 2912533 h 3505200"/>
              <a:gd name="connsiteX153" fmla="*/ 5829850 w 6888183"/>
              <a:gd name="connsiteY153" fmla="*/ 2887133 h 3505200"/>
              <a:gd name="connsiteX154" fmla="*/ 5753650 w 6888183"/>
              <a:gd name="connsiteY154" fmla="*/ 2861733 h 3505200"/>
              <a:gd name="connsiteX155" fmla="*/ 5728250 w 6888183"/>
              <a:gd name="connsiteY155" fmla="*/ 2853266 h 3505200"/>
              <a:gd name="connsiteX156" fmla="*/ 5702850 w 6888183"/>
              <a:gd name="connsiteY156" fmla="*/ 2844800 h 3505200"/>
              <a:gd name="connsiteX157" fmla="*/ 5635116 w 6888183"/>
              <a:gd name="connsiteY157" fmla="*/ 2810933 h 3505200"/>
              <a:gd name="connsiteX158" fmla="*/ 5592783 w 6888183"/>
              <a:gd name="connsiteY158" fmla="*/ 2794000 h 3505200"/>
              <a:gd name="connsiteX159" fmla="*/ 5533516 w 6888183"/>
              <a:gd name="connsiteY159" fmla="*/ 2760133 h 3505200"/>
              <a:gd name="connsiteX160" fmla="*/ 5482716 w 6888183"/>
              <a:gd name="connsiteY160" fmla="*/ 2743200 h 3505200"/>
              <a:gd name="connsiteX161" fmla="*/ 5457316 w 6888183"/>
              <a:gd name="connsiteY161" fmla="*/ 2726266 h 3505200"/>
              <a:gd name="connsiteX162" fmla="*/ 5414983 w 6888183"/>
              <a:gd name="connsiteY162" fmla="*/ 2709333 h 3505200"/>
              <a:gd name="connsiteX163" fmla="*/ 5389583 w 6888183"/>
              <a:gd name="connsiteY163" fmla="*/ 2700866 h 3505200"/>
              <a:gd name="connsiteX164" fmla="*/ 5364183 w 6888183"/>
              <a:gd name="connsiteY164" fmla="*/ 2683933 h 3505200"/>
              <a:gd name="connsiteX165" fmla="*/ 5279516 w 6888183"/>
              <a:gd name="connsiteY165" fmla="*/ 2667000 h 3505200"/>
              <a:gd name="connsiteX166" fmla="*/ 5220250 w 6888183"/>
              <a:gd name="connsiteY166" fmla="*/ 2650066 h 3505200"/>
              <a:gd name="connsiteX167" fmla="*/ 5169450 w 6888183"/>
              <a:gd name="connsiteY167" fmla="*/ 2641600 h 3505200"/>
              <a:gd name="connsiteX168" fmla="*/ 5135583 w 6888183"/>
              <a:gd name="connsiteY168" fmla="*/ 2633133 h 3505200"/>
              <a:gd name="connsiteX169" fmla="*/ 5093250 w 6888183"/>
              <a:gd name="connsiteY169" fmla="*/ 2624666 h 3505200"/>
              <a:gd name="connsiteX170" fmla="*/ 5067850 w 6888183"/>
              <a:gd name="connsiteY170" fmla="*/ 2607733 h 3505200"/>
              <a:gd name="connsiteX171" fmla="*/ 4974716 w 6888183"/>
              <a:gd name="connsiteY171" fmla="*/ 2590800 h 3505200"/>
              <a:gd name="connsiteX172" fmla="*/ 4906983 w 6888183"/>
              <a:gd name="connsiteY172" fmla="*/ 2582333 h 3505200"/>
              <a:gd name="connsiteX173" fmla="*/ 4856183 w 6888183"/>
              <a:gd name="connsiteY173" fmla="*/ 2573866 h 3505200"/>
              <a:gd name="connsiteX174" fmla="*/ 4779983 w 6888183"/>
              <a:gd name="connsiteY174" fmla="*/ 2565400 h 3505200"/>
              <a:gd name="connsiteX175" fmla="*/ 4686850 w 6888183"/>
              <a:gd name="connsiteY175" fmla="*/ 2540000 h 3505200"/>
              <a:gd name="connsiteX176" fmla="*/ 4652983 w 6888183"/>
              <a:gd name="connsiteY176" fmla="*/ 2531533 h 3505200"/>
              <a:gd name="connsiteX177" fmla="*/ 4610650 w 6888183"/>
              <a:gd name="connsiteY177" fmla="*/ 2523066 h 3505200"/>
              <a:gd name="connsiteX178" fmla="*/ 4559850 w 6888183"/>
              <a:gd name="connsiteY178" fmla="*/ 2506133 h 3505200"/>
              <a:gd name="connsiteX179" fmla="*/ 4483650 w 6888183"/>
              <a:gd name="connsiteY179" fmla="*/ 2497666 h 3505200"/>
              <a:gd name="connsiteX180" fmla="*/ 4458250 w 6888183"/>
              <a:gd name="connsiteY180" fmla="*/ 2480733 h 3505200"/>
              <a:gd name="connsiteX181" fmla="*/ 4365116 w 6888183"/>
              <a:gd name="connsiteY181" fmla="*/ 2446866 h 3505200"/>
              <a:gd name="connsiteX182" fmla="*/ 4322783 w 6888183"/>
              <a:gd name="connsiteY182" fmla="*/ 2429933 h 3505200"/>
              <a:gd name="connsiteX183" fmla="*/ 4288916 w 6888183"/>
              <a:gd name="connsiteY183" fmla="*/ 2413000 h 3505200"/>
              <a:gd name="connsiteX184" fmla="*/ 4246583 w 6888183"/>
              <a:gd name="connsiteY184" fmla="*/ 2396066 h 3505200"/>
              <a:gd name="connsiteX185" fmla="*/ 4221183 w 6888183"/>
              <a:gd name="connsiteY185" fmla="*/ 2379133 h 3505200"/>
              <a:gd name="connsiteX186" fmla="*/ 4153450 w 6888183"/>
              <a:gd name="connsiteY186" fmla="*/ 2370666 h 3505200"/>
              <a:gd name="connsiteX187" fmla="*/ 4077250 w 6888183"/>
              <a:gd name="connsiteY187" fmla="*/ 2336800 h 3505200"/>
              <a:gd name="connsiteX188" fmla="*/ 4051850 w 6888183"/>
              <a:gd name="connsiteY188" fmla="*/ 2328333 h 3505200"/>
              <a:gd name="connsiteX189" fmla="*/ 4026450 w 6888183"/>
              <a:gd name="connsiteY189" fmla="*/ 2319866 h 3505200"/>
              <a:gd name="connsiteX190" fmla="*/ 3916383 w 6888183"/>
              <a:gd name="connsiteY190" fmla="*/ 2286000 h 3505200"/>
              <a:gd name="connsiteX191" fmla="*/ 3874050 w 6888183"/>
              <a:gd name="connsiteY191" fmla="*/ 2269066 h 3505200"/>
              <a:gd name="connsiteX192" fmla="*/ 3806316 w 6888183"/>
              <a:gd name="connsiteY192" fmla="*/ 2235200 h 3505200"/>
              <a:gd name="connsiteX193" fmla="*/ 3755516 w 6888183"/>
              <a:gd name="connsiteY193" fmla="*/ 2226733 h 3505200"/>
              <a:gd name="connsiteX194" fmla="*/ 3704716 w 6888183"/>
              <a:gd name="connsiteY194" fmla="*/ 2192866 h 3505200"/>
              <a:gd name="connsiteX195" fmla="*/ 3653916 w 6888183"/>
              <a:gd name="connsiteY195" fmla="*/ 2175933 h 3505200"/>
              <a:gd name="connsiteX196" fmla="*/ 3611583 w 6888183"/>
              <a:gd name="connsiteY196" fmla="*/ 2159000 h 3505200"/>
              <a:gd name="connsiteX197" fmla="*/ 3493050 w 6888183"/>
              <a:gd name="connsiteY197" fmla="*/ 2142066 h 3505200"/>
              <a:gd name="connsiteX198" fmla="*/ 3399916 w 6888183"/>
              <a:gd name="connsiteY198" fmla="*/ 2133600 h 3505200"/>
              <a:gd name="connsiteX199" fmla="*/ 3323716 w 6888183"/>
              <a:gd name="connsiteY199" fmla="*/ 2108200 h 3505200"/>
              <a:gd name="connsiteX200" fmla="*/ 3281383 w 6888183"/>
              <a:gd name="connsiteY200" fmla="*/ 2099733 h 3505200"/>
              <a:gd name="connsiteX201" fmla="*/ 3247516 w 6888183"/>
              <a:gd name="connsiteY201" fmla="*/ 2082800 h 3505200"/>
              <a:gd name="connsiteX202" fmla="*/ 3205183 w 6888183"/>
              <a:gd name="connsiteY202" fmla="*/ 2074333 h 3505200"/>
              <a:gd name="connsiteX203" fmla="*/ 3128983 w 6888183"/>
              <a:gd name="connsiteY203" fmla="*/ 2057400 h 3505200"/>
              <a:gd name="connsiteX204" fmla="*/ 3001983 w 6888183"/>
              <a:gd name="connsiteY204" fmla="*/ 2032000 h 3505200"/>
              <a:gd name="connsiteX205" fmla="*/ 2934250 w 6888183"/>
              <a:gd name="connsiteY205" fmla="*/ 2006600 h 3505200"/>
              <a:gd name="connsiteX206" fmla="*/ 2891916 w 6888183"/>
              <a:gd name="connsiteY206" fmla="*/ 1989666 h 3505200"/>
              <a:gd name="connsiteX207" fmla="*/ 2815716 w 6888183"/>
              <a:gd name="connsiteY207" fmla="*/ 1972733 h 3505200"/>
              <a:gd name="connsiteX208" fmla="*/ 2739516 w 6888183"/>
              <a:gd name="connsiteY208" fmla="*/ 1947333 h 3505200"/>
              <a:gd name="connsiteX209" fmla="*/ 2705650 w 6888183"/>
              <a:gd name="connsiteY209" fmla="*/ 1930400 h 3505200"/>
              <a:gd name="connsiteX210" fmla="*/ 2637916 w 6888183"/>
              <a:gd name="connsiteY210" fmla="*/ 1896533 h 3505200"/>
              <a:gd name="connsiteX211" fmla="*/ 2553250 w 6888183"/>
              <a:gd name="connsiteY211" fmla="*/ 1879600 h 3505200"/>
              <a:gd name="connsiteX212" fmla="*/ 2527850 w 6888183"/>
              <a:gd name="connsiteY212" fmla="*/ 1871133 h 3505200"/>
              <a:gd name="connsiteX213" fmla="*/ 2417783 w 6888183"/>
              <a:gd name="connsiteY213" fmla="*/ 1845733 h 3505200"/>
              <a:gd name="connsiteX214" fmla="*/ 2324650 w 6888183"/>
              <a:gd name="connsiteY214" fmla="*/ 1837266 h 3505200"/>
              <a:gd name="connsiteX215" fmla="*/ 2112983 w 6888183"/>
              <a:gd name="connsiteY215" fmla="*/ 1811866 h 3505200"/>
              <a:gd name="connsiteX216" fmla="*/ 2062183 w 6888183"/>
              <a:gd name="connsiteY216" fmla="*/ 1794933 h 3505200"/>
              <a:gd name="connsiteX217" fmla="*/ 2002916 w 6888183"/>
              <a:gd name="connsiteY217" fmla="*/ 1786466 h 3505200"/>
              <a:gd name="connsiteX218" fmla="*/ 1960583 w 6888183"/>
              <a:gd name="connsiteY218" fmla="*/ 1778000 h 3505200"/>
              <a:gd name="connsiteX219" fmla="*/ 1918250 w 6888183"/>
              <a:gd name="connsiteY219" fmla="*/ 1761066 h 3505200"/>
              <a:gd name="connsiteX220" fmla="*/ 1884383 w 6888183"/>
              <a:gd name="connsiteY220" fmla="*/ 1752600 h 3505200"/>
              <a:gd name="connsiteX221" fmla="*/ 1926716 w 6888183"/>
              <a:gd name="connsiteY221" fmla="*/ 1744133 h 3505200"/>
              <a:gd name="connsiteX222" fmla="*/ 1977516 w 6888183"/>
              <a:gd name="connsiteY222" fmla="*/ 1735666 h 3505200"/>
              <a:gd name="connsiteX223" fmla="*/ 2002916 w 6888183"/>
              <a:gd name="connsiteY223" fmla="*/ 1718733 h 3505200"/>
              <a:gd name="connsiteX224" fmla="*/ 2070650 w 6888183"/>
              <a:gd name="connsiteY224" fmla="*/ 1710266 h 3505200"/>
              <a:gd name="connsiteX225" fmla="*/ 2129916 w 6888183"/>
              <a:gd name="connsiteY225" fmla="*/ 1701800 h 3505200"/>
              <a:gd name="connsiteX226" fmla="*/ 2155316 w 6888183"/>
              <a:gd name="connsiteY226" fmla="*/ 1693333 h 3505200"/>
              <a:gd name="connsiteX227" fmla="*/ 2282316 w 6888183"/>
              <a:gd name="connsiteY227" fmla="*/ 1676400 h 3505200"/>
              <a:gd name="connsiteX228" fmla="*/ 2316183 w 6888183"/>
              <a:gd name="connsiteY228" fmla="*/ 1667933 h 3505200"/>
              <a:gd name="connsiteX229" fmla="*/ 2392383 w 6888183"/>
              <a:gd name="connsiteY229" fmla="*/ 1659466 h 3505200"/>
              <a:gd name="connsiteX230" fmla="*/ 2426250 w 6888183"/>
              <a:gd name="connsiteY230" fmla="*/ 1642533 h 3505200"/>
              <a:gd name="connsiteX231" fmla="*/ 2451650 w 6888183"/>
              <a:gd name="connsiteY231" fmla="*/ 1634066 h 3505200"/>
              <a:gd name="connsiteX232" fmla="*/ 2578650 w 6888183"/>
              <a:gd name="connsiteY232" fmla="*/ 1617133 h 3505200"/>
              <a:gd name="connsiteX233" fmla="*/ 2620983 w 6888183"/>
              <a:gd name="connsiteY233" fmla="*/ 1608666 h 3505200"/>
              <a:gd name="connsiteX234" fmla="*/ 2646383 w 6888183"/>
              <a:gd name="connsiteY234" fmla="*/ 1591733 h 3505200"/>
              <a:gd name="connsiteX235" fmla="*/ 2790316 w 6888183"/>
              <a:gd name="connsiteY235" fmla="*/ 1583266 h 3505200"/>
              <a:gd name="connsiteX236" fmla="*/ 2858050 w 6888183"/>
              <a:gd name="connsiteY236" fmla="*/ 1574800 h 3505200"/>
              <a:gd name="connsiteX237" fmla="*/ 2883450 w 6888183"/>
              <a:gd name="connsiteY237" fmla="*/ 1566333 h 3505200"/>
              <a:gd name="connsiteX238" fmla="*/ 2917316 w 6888183"/>
              <a:gd name="connsiteY238" fmla="*/ 1557866 h 3505200"/>
              <a:gd name="connsiteX239" fmla="*/ 2959650 w 6888183"/>
              <a:gd name="connsiteY239" fmla="*/ 1540933 h 3505200"/>
              <a:gd name="connsiteX240" fmla="*/ 3035850 w 6888183"/>
              <a:gd name="connsiteY240" fmla="*/ 1524000 h 3505200"/>
              <a:gd name="connsiteX241" fmla="*/ 3069716 w 6888183"/>
              <a:gd name="connsiteY241" fmla="*/ 1507066 h 3505200"/>
              <a:gd name="connsiteX242" fmla="*/ 3128983 w 6888183"/>
              <a:gd name="connsiteY242" fmla="*/ 1490133 h 3505200"/>
              <a:gd name="connsiteX243" fmla="*/ 3205183 w 6888183"/>
              <a:gd name="connsiteY243" fmla="*/ 1464733 h 3505200"/>
              <a:gd name="connsiteX244" fmla="*/ 3230583 w 6888183"/>
              <a:gd name="connsiteY244" fmla="*/ 1456266 h 3505200"/>
              <a:gd name="connsiteX245" fmla="*/ 3255983 w 6888183"/>
              <a:gd name="connsiteY245" fmla="*/ 1447800 h 3505200"/>
              <a:gd name="connsiteX246" fmla="*/ 3323716 w 6888183"/>
              <a:gd name="connsiteY246" fmla="*/ 1422400 h 3505200"/>
              <a:gd name="connsiteX247" fmla="*/ 3374516 w 6888183"/>
              <a:gd name="connsiteY247" fmla="*/ 1405466 h 3505200"/>
              <a:gd name="connsiteX248" fmla="*/ 3408383 w 6888183"/>
              <a:gd name="connsiteY248" fmla="*/ 1388533 h 3505200"/>
              <a:gd name="connsiteX249" fmla="*/ 3450716 w 6888183"/>
              <a:gd name="connsiteY249" fmla="*/ 1371600 h 3505200"/>
              <a:gd name="connsiteX250" fmla="*/ 3484583 w 6888183"/>
              <a:gd name="connsiteY250" fmla="*/ 1354666 h 3505200"/>
              <a:gd name="connsiteX251" fmla="*/ 3526916 w 6888183"/>
              <a:gd name="connsiteY251" fmla="*/ 1346200 h 3505200"/>
              <a:gd name="connsiteX252" fmla="*/ 3543850 w 6888183"/>
              <a:gd name="connsiteY252" fmla="*/ 1329266 h 3505200"/>
              <a:gd name="connsiteX253" fmla="*/ 3594650 w 6888183"/>
              <a:gd name="connsiteY253" fmla="*/ 1312333 h 3505200"/>
              <a:gd name="connsiteX254" fmla="*/ 3687783 w 6888183"/>
              <a:gd name="connsiteY254" fmla="*/ 1286933 h 3505200"/>
              <a:gd name="connsiteX255" fmla="*/ 3730116 w 6888183"/>
              <a:gd name="connsiteY255" fmla="*/ 1270000 h 3505200"/>
              <a:gd name="connsiteX256" fmla="*/ 3780916 w 6888183"/>
              <a:gd name="connsiteY256" fmla="*/ 1253066 h 3505200"/>
              <a:gd name="connsiteX257" fmla="*/ 3806316 w 6888183"/>
              <a:gd name="connsiteY257" fmla="*/ 1244600 h 3505200"/>
              <a:gd name="connsiteX258" fmla="*/ 3865583 w 6888183"/>
              <a:gd name="connsiteY258" fmla="*/ 1219200 h 3505200"/>
              <a:gd name="connsiteX259" fmla="*/ 3916383 w 6888183"/>
              <a:gd name="connsiteY259" fmla="*/ 1210733 h 3505200"/>
              <a:gd name="connsiteX260" fmla="*/ 4026450 w 6888183"/>
              <a:gd name="connsiteY260" fmla="*/ 1168400 h 3505200"/>
              <a:gd name="connsiteX261" fmla="*/ 4153450 w 6888183"/>
              <a:gd name="connsiteY261" fmla="*/ 1151466 h 3505200"/>
              <a:gd name="connsiteX262" fmla="*/ 4246583 w 6888183"/>
              <a:gd name="connsiteY262" fmla="*/ 1126066 h 3505200"/>
              <a:gd name="connsiteX263" fmla="*/ 4441316 w 6888183"/>
              <a:gd name="connsiteY263" fmla="*/ 1109133 h 3505200"/>
              <a:gd name="connsiteX264" fmla="*/ 4559850 w 6888183"/>
              <a:gd name="connsiteY264" fmla="*/ 1075266 h 3505200"/>
              <a:gd name="connsiteX265" fmla="*/ 4644516 w 6888183"/>
              <a:gd name="connsiteY265" fmla="*/ 1066800 h 3505200"/>
              <a:gd name="connsiteX266" fmla="*/ 4729183 w 6888183"/>
              <a:gd name="connsiteY266" fmla="*/ 1041400 h 3505200"/>
              <a:gd name="connsiteX267" fmla="*/ 4856183 w 6888183"/>
              <a:gd name="connsiteY267" fmla="*/ 1016000 h 3505200"/>
              <a:gd name="connsiteX268" fmla="*/ 4949316 w 6888183"/>
              <a:gd name="connsiteY268" fmla="*/ 1007533 h 3505200"/>
              <a:gd name="connsiteX269" fmla="*/ 5025516 w 6888183"/>
              <a:gd name="connsiteY269" fmla="*/ 990600 h 3505200"/>
              <a:gd name="connsiteX270" fmla="*/ 5135583 w 6888183"/>
              <a:gd name="connsiteY270" fmla="*/ 973666 h 3505200"/>
              <a:gd name="connsiteX271" fmla="*/ 5169450 w 6888183"/>
              <a:gd name="connsiteY271" fmla="*/ 965200 h 3505200"/>
              <a:gd name="connsiteX272" fmla="*/ 5287983 w 6888183"/>
              <a:gd name="connsiteY272" fmla="*/ 939800 h 3505200"/>
              <a:gd name="connsiteX273" fmla="*/ 5347250 w 6888183"/>
              <a:gd name="connsiteY273" fmla="*/ 914400 h 3505200"/>
              <a:gd name="connsiteX274" fmla="*/ 5389583 w 6888183"/>
              <a:gd name="connsiteY274" fmla="*/ 897466 h 3505200"/>
              <a:gd name="connsiteX275" fmla="*/ 5423450 w 6888183"/>
              <a:gd name="connsiteY275" fmla="*/ 889000 h 3505200"/>
              <a:gd name="connsiteX276" fmla="*/ 5474250 w 6888183"/>
              <a:gd name="connsiteY276" fmla="*/ 863600 h 3505200"/>
              <a:gd name="connsiteX277" fmla="*/ 5508116 w 6888183"/>
              <a:gd name="connsiteY277" fmla="*/ 855133 h 3505200"/>
              <a:gd name="connsiteX278" fmla="*/ 5584316 w 6888183"/>
              <a:gd name="connsiteY278" fmla="*/ 838200 h 3505200"/>
              <a:gd name="connsiteX279" fmla="*/ 5609716 w 6888183"/>
              <a:gd name="connsiteY279" fmla="*/ 829733 h 3505200"/>
              <a:gd name="connsiteX280" fmla="*/ 5643583 w 6888183"/>
              <a:gd name="connsiteY280" fmla="*/ 821266 h 3505200"/>
              <a:gd name="connsiteX281" fmla="*/ 5677450 w 6888183"/>
              <a:gd name="connsiteY281" fmla="*/ 795866 h 3505200"/>
              <a:gd name="connsiteX282" fmla="*/ 5812916 w 6888183"/>
              <a:gd name="connsiteY282" fmla="*/ 787400 h 3505200"/>
              <a:gd name="connsiteX283" fmla="*/ 5889116 w 6888183"/>
              <a:gd name="connsiteY283" fmla="*/ 778933 h 3505200"/>
              <a:gd name="connsiteX284" fmla="*/ 5973783 w 6888183"/>
              <a:gd name="connsiteY284" fmla="*/ 770466 h 3505200"/>
              <a:gd name="connsiteX285" fmla="*/ 6024583 w 6888183"/>
              <a:gd name="connsiteY285" fmla="*/ 762000 h 3505200"/>
              <a:gd name="connsiteX286" fmla="*/ 6083850 w 6888183"/>
              <a:gd name="connsiteY286" fmla="*/ 753533 h 3505200"/>
              <a:gd name="connsiteX287" fmla="*/ 6126183 w 6888183"/>
              <a:gd name="connsiteY287" fmla="*/ 745066 h 3505200"/>
              <a:gd name="connsiteX288" fmla="*/ 6193916 w 6888183"/>
              <a:gd name="connsiteY288" fmla="*/ 736600 h 3505200"/>
              <a:gd name="connsiteX289" fmla="*/ 6261650 w 6888183"/>
              <a:gd name="connsiteY289" fmla="*/ 719666 h 3505200"/>
              <a:gd name="connsiteX290" fmla="*/ 6337850 w 6888183"/>
              <a:gd name="connsiteY290" fmla="*/ 711200 h 3505200"/>
              <a:gd name="connsiteX291" fmla="*/ 6363250 w 6888183"/>
              <a:gd name="connsiteY291" fmla="*/ 694266 h 3505200"/>
              <a:gd name="connsiteX292" fmla="*/ 6447916 w 6888183"/>
              <a:gd name="connsiteY292" fmla="*/ 677333 h 3505200"/>
              <a:gd name="connsiteX293" fmla="*/ 6481783 w 6888183"/>
              <a:gd name="connsiteY293" fmla="*/ 668866 h 3505200"/>
              <a:gd name="connsiteX294" fmla="*/ 6541050 w 6888183"/>
              <a:gd name="connsiteY294" fmla="*/ 643466 h 3505200"/>
              <a:gd name="connsiteX295" fmla="*/ 6566450 w 6888183"/>
              <a:gd name="connsiteY295" fmla="*/ 626533 h 3505200"/>
              <a:gd name="connsiteX296" fmla="*/ 6651116 w 6888183"/>
              <a:gd name="connsiteY296" fmla="*/ 601133 h 3505200"/>
              <a:gd name="connsiteX297" fmla="*/ 6701916 w 6888183"/>
              <a:gd name="connsiteY297" fmla="*/ 575733 h 3505200"/>
              <a:gd name="connsiteX298" fmla="*/ 6727316 w 6888183"/>
              <a:gd name="connsiteY298" fmla="*/ 558800 h 3505200"/>
              <a:gd name="connsiteX299" fmla="*/ 6803516 w 6888183"/>
              <a:gd name="connsiteY299" fmla="*/ 533400 h 3505200"/>
              <a:gd name="connsiteX300" fmla="*/ 6828916 w 6888183"/>
              <a:gd name="connsiteY300" fmla="*/ 524933 h 3505200"/>
              <a:gd name="connsiteX301" fmla="*/ 6871250 w 6888183"/>
              <a:gd name="connsiteY301" fmla="*/ 491066 h 3505200"/>
              <a:gd name="connsiteX302" fmla="*/ 6862783 w 6888183"/>
              <a:gd name="connsiteY302" fmla="*/ 372533 h 3505200"/>
              <a:gd name="connsiteX303" fmla="*/ 6854316 w 6888183"/>
              <a:gd name="connsiteY303" fmla="*/ 76200 h 3505200"/>
              <a:gd name="connsiteX304" fmla="*/ 6837383 w 6888183"/>
              <a:gd name="connsiteY304" fmla="*/ 0 h 3505200"/>
              <a:gd name="connsiteX305" fmla="*/ 6811983 w 6888183"/>
              <a:gd name="connsiteY305" fmla="*/ 8466 h 3505200"/>
              <a:gd name="connsiteX306" fmla="*/ 6803516 w 6888183"/>
              <a:gd name="connsiteY306" fmla="*/ 33866 h 3505200"/>
              <a:gd name="connsiteX307" fmla="*/ 6811983 w 6888183"/>
              <a:gd name="connsiteY307" fmla="*/ 59266 h 3505200"/>
              <a:gd name="connsiteX0" fmla="*/ 6817626 w 6893826"/>
              <a:gd name="connsiteY0" fmla="*/ 59266 h 3505200"/>
              <a:gd name="connsiteX1" fmla="*/ 6749893 w 6893826"/>
              <a:gd name="connsiteY1" fmla="*/ 84666 h 3505200"/>
              <a:gd name="connsiteX2" fmla="*/ 6639826 w 6893826"/>
              <a:gd name="connsiteY2" fmla="*/ 101600 h 3505200"/>
              <a:gd name="connsiteX3" fmla="*/ 6470493 w 6893826"/>
              <a:gd name="connsiteY3" fmla="*/ 127000 h 3505200"/>
              <a:gd name="connsiteX4" fmla="*/ 6436626 w 6893826"/>
              <a:gd name="connsiteY4" fmla="*/ 135466 h 3505200"/>
              <a:gd name="connsiteX5" fmla="*/ 6351959 w 6893826"/>
              <a:gd name="connsiteY5" fmla="*/ 152400 h 3505200"/>
              <a:gd name="connsiteX6" fmla="*/ 6301159 w 6893826"/>
              <a:gd name="connsiteY6" fmla="*/ 169333 h 3505200"/>
              <a:gd name="connsiteX7" fmla="*/ 6216493 w 6893826"/>
              <a:gd name="connsiteY7" fmla="*/ 177800 h 3505200"/>
              <a:gd name="connsiteX8" fmla="*/ 6199559 w 6893826"/>
              <a:gd name="connsiteY8" fmla="*/ 194733 h 3505200"/>
              <a:gd name="connsiteX9" fmla="*/ 6140293 w 6893826"/>
              <a:gd name="connsiteY9" fmla="*/ 211666 h 3505200"/>
              <a:gd name="connsiteX10" fmla="*/ 6038693 w 6893826"/>
              <a:gd name="connsiteY10" fmla="*/ 237066 h 3505200"/>
              <a:gd name="connsiteX11" fmla="*/ 5954026 w 6893826"/>
              <a:gd name="connsiteY11" fmla="*/ 262466 h 3505200"/>
              <a:gd name="connsiteX12" fmla="*/ 5928626 w 6893826"/>
              <a:gd name="connsiteY12" fmla="*/ 270933 h 3505200"/>
              <a:gd name="connsiteX13" fmla="*/ 5835493 w 6893826"/>
              <a:gd name="connsiteY13" fmla="*/ 287866 h 3505200"/>
              <a:gd name="connsiteX14" fmla="*/ 5801626 w 6893826"/>
              <a:gd name="connsiteY14" fmla="*/ 304800 h 3505200"/>
              <a:gd name="connsiteX15" fmla="*/ 5733893 w 6893826"/>
              <a:gd name="connsiteY15" fmla="*/ 313266 h 3505200"/>
              <a:gd name="connsiteX16" fmla="*/ 5683093 w 6893826"/>
              <a:gd name="connsiteY16" fmla="*/ 321733 h 3505200"/>
              <a:gd name="connsiteX17" fmla="*/ 5657693 w 6893826"/>
              <a:gd name="connsiteY17" fmla="*/ 338666 h 3505200"/>
              <a:gd name="connsiteX18" fmla="*/ 5589959 w 6893826"/>
              <a:gd name="connsiteY18" fmla="*/ 347133 h 3505200"/>
              <a:gd name="connsiteX19" fmla="*/ 5547626 w 6893826"/>
              <a:gd name="connsiteY19" fmla="*/ 355600 h 3505200"/>
              <a:gd name="connsiteX20" fmla="*/ 5403693 w 6893826"/>
              <a:gd name="connsiteY20" fmla="*/ 389466 h 3505200"/>
              <a:gd name="connsiteX21" fmla="*/ 5327493 w 6893826"/>
              <a:gd name="connsiteY21" fmla="*/ 397933 h 3505200"/>
              <a:gd name="connsiteX22" fmla="*/ 5293626 w 6893826"/>
              <a:gd name="connsiteY22" fmla="*/ 406400 h 3505200"/>
              <a:gd name="connsiteX23" fmla="*/ 5149693 w 6893826"/>
              <a:gd name="connsiteY23" fmla="*/ 431800 h 3505200"/>
              <a:gd name="connsiteX24" fmla="*/ 5090426 w 6893826"/>
              <a:gd name="connsiteY24" fmla="*/ 448733 h 3505200"/>
              <a:gd name="connsiteX25" fmla="*/ 5065026 w 6893826"/>
              <a:gd name="connsiteY25" fmla="*/ 457200 h 3505200"/>
              <a:gd name="connsiteX26" fmla="*/ 4997293 w 6893826"/>
              <a:gd name="connsiteY26" fmla="*/ 465666 h 3505200"/>
              <a:gd name="connsiteX27" fmla="*/ 4946493 w 6893826"/>
              <a:gd name="connsiteY27" fmla="*/ 482600 h 3505200"/>
              <a:gd name="connsiteX28" fmla="*/ 4895693 w 6893826"/>
              <a:gd name="connsiteY28" fmla="*/ 491066 h 3505200"/>
              <a:gd name="connsiteX29" fmla="*/ 4870293 w 6893826"/>
              <a:gd name="connsiteY29" fmla="*/ 508000 h 3505200"/>
              <a:gd name="connsiteX30" fmla="*/ 4726359 w 6893826"/>
              <a:gd name="connsiteY30" fmla="*/ 533400 h 3505200"/>
              <a:gd name="connsiteX31" fmla="*/ 4650159 w 6893826"/>
              <a:gd name="connsiteY31" fmla="*/ 567266 h 3505200"/>
              <a:gd name="connsiteX32" fmla="*/ 4624759 w 6893826"/>
              <a:gd name="connsiteY32" fmla="*/ 575733 h 3505200"/>
              <a:gd name="connsiteX33" fmla="*/ 4599359 w 6893826"/>
              <a:gd name="connsiteY33" fmla="*/ 584200 h 3505200"/>
              <a:gd name="connsiteX34" fmla="*/ 4548559 w 6893826"/>
              <a:gd name="connsiteY34" fmla="*/ 592666 h 3505200"/>
              <a:gd name="connsiteX35" fmla="*/ 4523159 w 6893826"/>
              <a:gd name="connsiteY35" fmla="*/ 601133 h 3505200"/>
              <a:gd name="connsiteX36" fmla="*/ 4480826 w 6893826"/>
              <a:gd name="connsiteY36" fmla="*/ 618066 h 3505200"/>
              <a:gd name="connsiteX37" fmla="*/ 315226 w 6893826"/>
              <a:gd name="connsiteY37" fmla="*/ 1769533 h 3505200"/>
              <a:gd name="connsiteX38" fmla="*/ 289826 w 6893826"/>
              <a:gd name="connsiteY38" fmla="*/ 1778000 h 3505200"/>
              <a:gd name="connsiteX39" fmla="*/ 340626 w 6893826"/>
              <a:gd name="connsiteY39" fmla="*/ 1786466 h 3505200"/>
              <a:gd name="connsiteX40" fmla="*/ 374493 w 6893826"/>
              <a:gd name="connsiteY40" fmla="*/ 1803400 h 3505200"/>
              <a:gd name="connsiteX41" fmla="*/ 509959 w 6893826"/>
              <a:gd name="connsiteY41" fmla="*/ 1811866 h 3505200"/>
              <a:gd name="connsiteX42" fmla="*/ 662359 w 6893826"/>
              <a:gd name="connsiteY42" fmla="*/ 1854200 h 3505200"/>
              <a:gd name="connsiteX43" fmla="*/ 747026 w 6893826"/>
              <a:gd name="connsiteY43" fmla="*/ 1871133 h 3505200"/>
              <a:gd name="connsiteX44" fmla="*/ 941759 w 6893826"/>
              <a:gd name="connsiteY44" fmla="*/ 1888066 h 3505200"/>
              <a:gd name="connsiteX45" fmla="*/ 992559 w 6893826"/>
              <a:gd name="connsiteY45" fmla="*/ 1896533 h 3505200"/>
              <a:gd name="connsiteX46" fmla="*/ 1026426 w 6893826"/>
              <a:gd name="connsiteY46" fmla="*/ 1905000 h 3505200"/>
              <a:gd name="connsiteX47" fmla="*/ 1144959 w 6893826"/>
              <a:gd name="connsiteY47" fmla="*/ 1913466 h 3505200"/>
              <a:gd name="connsiteX48" fmla="*/ 1415893 w 6893826"/>
              <a:gd name="connsiteY48" fmla="*/ 1938866 h 3505200"/>
              <a:gd name="connsiteX49" fmla="*/ 1449759 w 6893826"/>
              <a:gd name="connsiteY49" fmla="*/ 1947333 h 3505200"/>
              <a:gd name="connsiteX50" fmla="*/ 1492093 w 6893826"/>
              <a:gd name="connsiteY50" fmla="*/ 1955800 h 3505200"/>
              <a:gd name="connsiteX51" fmla="*/ 1576759 w 6893826"/>
              <a:gd name="connsiteY51" fmla="*/ 1981200 h 3505200"/>
              <a:gd name="connsiteX52" fmla="*/ 1636026 w 6893826"/>
              <a:gd name="connsiteY52" fmla="*/ 1989666 h 3505200"/>
              <a:gd name="connsiteX53" fmla="*/ 1695293 w 6893826"/>
              <a:gd name="connsiteY53" fmla="*/ 2006600 h 3505200"/>
              <a:gd name="connsiteX54" fmla="*/ 1737626 w 6893826"/>
              <a:gd name="connsiteY54" fmla="*/ 2015066 h 3505200"/>
              <a:gd name="connsiteX55" fmla="*/ 1763026 w 6893826"/>
              <a:gd name="connsiteY55" fmla="*/ 2023533 h 3505200"/>
              <a:gd name="connsiteX56" fmla="*/ 1796893 w 6893826"/>
              <a:gd name="connsiteY56" fmla="*/ 2032000 h 3505200"/>
              <a:gd name="connsiteX57" fmla="*/ 1873093 w 6893826"/>
              <a:gd name="connsiteY57" fmla="*/ 2091266 h 3505200"/>
              <a:gd name="connsiteX58" fmla="*/ 1873093 w 6893826"/>
              <a:gd name="connsiteY58" fmla="*/ 2091266 h 3505200"/>
              <a:gd name="connsiteX59" fmla="*/ 1940826 w 6893826"/>
              <a:gd name="connsiteY59" fmla="*/ 2142066 h 3505200"/>
              <a:gd name="connsiteX60" fmla="*/ 1966226 w 6893826"/>
              <a:gd name="connsiteY60" fmla="*/ 2150533 h 3505200"/>
              <a:gd name="connsiteX61" fmla="*/ 2059359 w 6893826"/>
              <a:gd name="connsiteY61" fmla="*/ 2201333 h 3505200"/>
              <a:gd name="connsiteX62" fmla="*/ 2127093 w 6893826"/>
              <a:gd name="connsiteY62" fmla="*/ 2243666 h 3505200"/>
              <a:gd name="connsiteX63" fmla="*/ 2177893 w 6893826"/>
              <a:gd name="connsiteY63" fmla="*/ 2269066 h 3505200"/>
              <a:gd name="connsiteX64" fmla="*/ 2262559 w 6893826"/>
              <a:gd name="connsiteY64" fmla="*/ 2294466 h 3505200"/>
              <a:gd name="connsiteX65" fmla="*/ 2296426 w 6893826"/>
              <a:gd name="connsiteY65" fmla="*/ 2311400 h 3505200"/>
              <a:gd name="connsiteX66" fmla="*/ 2406493 w 6893826"/>
              <a:gd name="connsiteY66" fmla="*/ 2336800 h 3505200"/>
              <a:gd name="connsiteX67" fmla="*/ 2482693 w 6893826"/>
              <a:gd name="connsiteY67" fmla="*/ 2362200 h 3505200"/>
              <a:gd name="connsiteX68" fmla="*/ 2567359 w 6893826"/>
              <a:gd name="connsiteY68" fmla="*/ 2387600 h 3505200"/>
              <a:gd name="connsiteX69" fmla="*/ 2618159 w 6893826"/>
              <a:gd name="connsiteY69" fmla="*/ 2413000 h 3505200"/>
              <a:gd name="connsiteX70" fmla="*/ 2668959 w 6893826"/>
              <a:gd name="connsiteY70" fmla="*/ 2421466 h 3505200"/>
              <a:gd name="connsiteX71" fmla="*/ 2711293 w 6893826"/>
              <a:gd name="connsiteY71" fmla="*/ 2438400 h 3505200"/>
              <a:gd name="connsiteX72" fmla="*/ 2762093 w 6893826"/>
              <a:gd name="connsiteY72" fmla="*/ 2455333 h 3505200"/>
              <a:gd name="connsiteX73" fmla="*/ 2872159 w 6893826"/>
              <a:gd name="connsiteY73" fmla="*/ 2514600 h 3505200"/>
              <a:gd name="connsiteX74" fmla="*/ 2897559 w 6893826"/>
              <a:gd name="connsiteY74" fmla="*/ 2531533 h 3505200"/>
              <a:gd name="connsiteX75" fmla="*/ 2973759 w 6893826"/>
              <a:gd name="connsiteY75" fmla="*/ 2556933 h 3505200"/>
              <a:gd name="connsiteX76" fmla="*/ 3058426 w 6893826"/>
              <a:gd name="connsiteY76" fmla="*/ 2590800 h 3505200"/>
              <a:gd name="connsiteX77" fmla="*/ 3092293 w 6893826"/>
              <a:gd name="connsiteY77" fmla="*/ 2607733 h 3505200"/>
              <a:gd name="connsiteX78" fmla="*/ 3143093 w 6893826"/>
              <a:gd name="connsiteY78" fmla="*/ 2616200 h 3505200"/>
              <a:gd name="connsiteX79" fmla="*/ 3193893 w 6893826"/>
              <a:gd name="connsiteY79" fmla="*/ 2633133 h 3505200"/>
              <a:gd name="connsiteX80" fmla="*/ 3312426 w 6893826"/>
              <a:gd name="connsiteY80" fmla="*/ 2658533 h 3505200"/>
              <a:gd name="connsiteX81" fmla="*/ 3354759 w 6893826"/>
              <a:gd name="connsiteY81" fmla="*/ 2675466 h 3505200"/>
              <a:gd name="connsiteX82" fmla="*/ 3388626 w 6893826"/>
              <a:gd name="connsiteY82" fmla="*/ 2692400 h 3505200"/>
              <a:gd name="connsiteX83" fmla="*/ 3439426 w 6893826"/>
              <a:gd name="connsiteY83" fmla="*/ 2700866 h 3505200"/>
              <a:gd name="connsiteX84" fmla="*/ 3481759 w 6893826"/>
              <a:gd name="connsiteY84" fmla="*/ 2726266 h 3505200"/>
              <a:gd name="connsiteX85" fmla="*/ 3549493 w 6893826"/>
              <a:gd name="connsiteY85" fmla="*/ 2751666 h 3505200"/>
              <a:gd name="connsiteX86" fmla="*/ 3583359 w 6893826"/>
              <a:gd name="connsiteY86" fmla="*/ 2777066 h 3505200"/>
              <a:gd name="connsiteX87" fmla="*/ 3608759 w 6893826"/>
              <a:gd name="connsiteY87" fmla="*/ 2785533 h 3505200"/>
              <a:gd name="connsiteX88" fmla="*/ 3642626 w 6893826"/>
              <a:gd name="connsiteY88" fmla="*/ 2802466 h 3505200"/>
              <a:gd name="connsiteX89" fmla="*/ 3752693 w 6893826"/>
              <a:gd name="connsiteY89" fmla="*/ 2827866 h 3505200"/>
              <a:gd name="connsiteX90" fmla="*/ 3871226 w 6893826"/>
              <a:gd name="connsiteY90" fmla="*/ 2853266 h 3505200"/>
              <a:gd name="connsiteX91" fmla="*/ 3896626 w 6893826"/>
              <a:gd name="connsiteY91" fmla="*/ 2870200 h 3505200"/>
              <a:gd name="connsiteX92" fmla="*/ 3998226 w 6893826"/>
              <a:gd name="connsiteY92" fmla="*/ 2878666 h 3505200"/>
              <a:gd name="connsiteX93" fmla="*/ 4065959 w 6893826"/>
              <a:gd name="connsiteY93" fmla="*/ 2887133 h 3505200"/>
              <a:gd name="connsiteX94" fmla="*/ 4108293 w 6893826"/>
              <a:gd name="connsiteY94" fmla="*/ 2895600 h 3505200"/>
              <a:gd name="connsiteX95" fmla="*/ 4235293 w 6893826"/>
              <a:gd name="connsiteY95" fmla="*/ 2904066 h 3505200"/>
              <a:gd name="connsiteX96" fmla="*/ 4336893 w 6893826"/>
              <a:gd name="connsiteY96" fmla="*/ 2921000 h 3505200"/>
              <a:gd name="connsiteX97" fmla="*/ 4565493 w 6893826"/>
              <a:gd name="connsiteY97" fmla="*/ 2929466 h 3505200"/>
              <a:gd name="connsiteX98" fmla="*/ 4760226 w 6893826"/>
              <a:gd name="connsiteY98" fmla="*/ 2937933 h 3505200"/>
              <a:gd name="connsiteX99" fmla="*/ 4853359 w 6893826"/>
              <a:gd name="connsiteY99" fmla="*/ 2946400 h 3505200"/>
              <a:gd name="connsiteX100" fmla="*/ 4938026 w 6893826"/>
              <a:gd name="connsiteY100" fmla="*/ 2971800 h 3505200"/>
              <a:gd name="connsiteX101" fmla="*/ 5065026 w 6893826"/>
              <a:gd name="connsiteY101" fmla="*/ 2988733 h 3505200"/>
              <a:gd name="connsiteX102" fmla="*/ 5352893 w 6893826"/>
              <a:gd name="connsiteY102" fmla="*/ 3005666 h 3505200"/>
              <a:gd name="connsiteX103" fmla="*/ 5378293 w 6893826"/>
              <a:gd name="connsiteY103" fmla="*/ 3014133 h 3505200"/>
              <a:gd name="connsiteX104" fmla="*/ 5403693 w 6893826"/>
              <a:gd name="connsiteY104" fmla="*/ 3031066 h 3505200"/>
              <a:gd name="connsiteX105" fmla="*/ 5446026 w 6893826"/>
              <a:gd name="connsiteY105" fmla="*/ 3039533 h 3505200"/>
              <a:gd name="connsiteX106" fmla="*/ 5479893 w 6893826"/>
              <a:gd name="connsiteY106" fmla="*/ 3056466 h 3505200"/>
              <a:gd name="connsiteX107" fmla="*/ 5513759 w 6893826"/>
              <a:gd name="connsiteY107" fmla="*/ 3064933 h 3505200"/>
              <a:gd name="connsiteX108" fmla="*/ 5539159 w 6893826"/>
              <a:gd name="connsiteY108" fmla="*/ 3073400 h 3505200"/>
              <a:gd name="connsiteX109" fmla="*/ 5615359 w 6893826"/>
              <a:gd name="connsiteY109" fmla="*/ 3107266 h 3505200"/>
              <a:gd name="connsiteX110" fmla="*/ 5640759 w 6893826"/>
              <a:gd name="connsiteY110" fmla="*/ 3115733 h 3505200"/>
              <a:gd name="connsiteX111" fmla="*/ 5700026 w 6893826"/>
              <a:gd name="connsiteY111" fmla="*/ 3158066 h 3505200"/>
              <a:gd name="connsiteX112" fmla="*/ 5725426 w 6893826"/>
              <a:gd name="connsiteY112" fmla="*/ 3166533 h 3505200"/>
              <a:gd name="connsiteX113" fmla="*/ 5750826 w 6893826"/>
              <a:gd name="connsiteY113" fmla="*/ 3183466 h 3505200"/>
              <a:gd name="connsiteX114" fmla="*/ 5776226 w 6893826"/>
              <a:gd name="connsiteY114" fmla="*/ 3191933 h 3505200"/>
              <a:gd name="connsiteX115" fmla="*/ 5801626 w 6893826"/>
              <a:gd name="connsiteY115" fmla="*/ 3208866 h 3505200"/>
              <a:gd name="connsiteX116" fmla="*/ 5852426 w 6893826"/>
              <a:gd name="connsiteY116" fmla="*/ 3217333 h 3505200"/>
              <a:gd name="connsiteX117" fmla="*/ 5886293 w 6893826"/>
              <a:gd name="connsiteY117" fmla="*/ 3234266 h 3505200"/>
              <a:gd name="connsiteX118" fmla="*/ 5903226 w 6893826"/>
              <a:gd name="connsiteY118" fmla="*/ 3251200 h 3505200"/>
              <a:gd name="connsiteX119" fmla="*/ 6004826 w 6893826"/>
              <a:gd name="connsiteY119" fmla="*/ 3268133 h 3505200"/>
              <a:gd name="connsiteX120" fmla="*/ 6030226 w 6893826"/>
              <a:gd name="connsiteY120" fmla="*/ 3285066 h 3505200"/>
              <a:gd name="connsiteX121" fmla="*/ 6191093 w 6893826"/>
              <a:gd name="connsiteY121" fmla="*/ 3302000 h 3505200"/>
              <a:gd name="connsiteX122" fmla="*/ 6250359 w 6893826"/>
              <a:gd name="connsiteY122" fmla="*/ 3318933 h 3505200"/>
              <a:gd name="connsiteX123" fmla="*/ 6292693 w 6893826"/>
              <a:gd name="connsiteY123" fmla="*/ 3335866 h 3505200"/>
              <a:gd name="connsiteX124" fmla="*/ 6318093 w 6893826"/>
              <a:gd name="connsiteY124" fmla="*/ 3344333 h 3505200"/>
              <a:gd name="connsiteX125" fmla="*/ 6351959 w 6893826"/>
              <a:gd name="connsiteY125" fmla="*/ 3361266 h 3505200"/>
              <a:gd name="connsiteX126" fmla="*/ 6402759 w 6893826"/>
              <a:gd name="connsiteY126" fmla="*/ 3386666 h 3505200"/>
              <a:gd name="connsiteX127" fmla="*/ 6487426 w 6893826"/>
              <a:gd name="connsiteY127" fmla="*/ 3403600 h 3505200"/>
              <a:gd name="connsiteX128" fmla="*/ 6589026 w 6893826"/>
              <a:gd name="connsiteY128" fmla="*/ 3420533 h 3505200"/>
              <a:gd name="connsiteX129" fmla="*/ 6614426 w 6893826"/>
              <a:gd name="connsiteY129" fmla="*/ 3429000 h 3505200"/>
              <a:gd name="connsiteX130" fmla="*/ 6648293 w 6893826"/>
              <a:gd name="connsiteY130" fmla="*/ 3437466 h 3505200"/>
              <a:gd name="connsiteX131" fmla="*/ 6699093 w 6893826"/>
              <a:gd name="connsiteY131" fmla="*/ 3454400 h 3505200"/>
              <a:gd name="connsiteX132" fmla="*/ 6724493 w 6893826"/>
              <a:gd name="connsiteY132" fmla="*/ 3462866 h 3505200"/>
              <a:gd name="connsiteX133" fmla="*/ 6809159 w 6893826"/>
              <a:gd name="connsiteY133" fmla="*/ 3479800 h 3505200"/>
              <a:gd name="connsiteX134" fmla="*/ 6859959 w 6893826"/>
              <a:gd name="connsiteY134" fmla="*/ 3496733 h 3505200"/>
              <a:gd name="connsiteX135" fmla="*/ 6885359 w 6893826"/>
              <a:gd name="connsiteY135" fmla="*/ 3505200 h 3505200"/>
              <a:gd name="connsiteX136" fmla="*/ 6893826 w 6893826"/>
              <a:gd name="connsiteY136" fmla="*/ 3471333 h 3505200"/>
              <a:gd name="connsiteX137" fmla="*/ 6885359 w 6893826"/>
              <a:gd name="connsiteY137" fmla="*/ 3437466 h 3505200"/>
              <a:gd name="connsiteX138" fmla="*/ 6876893 w 6893826"/>
              <a:gd name="connsiteY138" fmla="*/ 3412066 h 3505200"/>
              <a:gd name="connsiteX139" fmla="*/ 6834559 w 6893826"/>
              <a:gd name="connsiteY139" fmla="*/ 3361266 h 3505200"/>
              <a:gd name="connsiteX140" fmla="*/ 6809159 w 6893826"/>
              <a:gd name="connsiteY140" fmla="*/ 3276600 h 3505200"/>
              <a:gd name="connsiteX141" fmla="*/ 6783759 w 6893826"/>
              <a:gd name="connsiteY141" fmla="*/ 3107266 h 3505200"/>
              <a:gd name="connsiteX142" fmla="*/ 6775293 w 6893826"/>
              <a:gd name="connsiteY142" fmla="*/ 3039533 h 3505200"/>
              <a:gd name="connsiteX143" fmla="*/ 6462026 w 6893826"/>
              <a:gd name="connsiteY143" fmla="*/ 3014133 h 3505200"/>
              <a:gd name="connsiteX144" fmla="*/ 6411226 w 6893826"/>
              <a:gd name="connsiteY144" fmla="*/ 3005666 h 3505200"/>
              <a:gd name="connsiteX145" fmla="*/ 6343493 w 6893826"/>
              <a:gd name="connsiteY145" fmla="*/ 2988733 h 3505200"/>
              <a:gd name="connsiteX146" fmla="*/ 6241893 w 6893826"/>
              <a:gd name="connsiteY146" fmla="*/ 2980266 h 3505200"/>
              <a:gd name="connsiteX147" fmla="*/ 6199559 w 6893826"/>
              <a:gd name="connsiteY147" fmla="*/ 2971800 h 3505200"/>
              <a:gd name="connsiteX148" fmla="*/ 6123359 w 6893826"/>
              <a:gd name="connsiteY148" fmla="*/ 2963333 h 3505200"/>
              <a:gd name="connsiteX149" fmla="*/ 6089493 w 6893826"/>
              <a:gd name="connsiteY149" fmla="*/ 2946400 h 3505200"/>
              <a:gd name="connsiteX150" fmla="*/ 6038693 w 6893826"/>
              <a:gd name="connsiteY150" fmla="*/ 2937933 h 3505200"/>
              <a:gd name="connsiteX151" fmla="*/ 5979426 w 6893826"/>
              <a:gd name="connsiteY151" fmla="*/ 2912533 h 3505200"/>
              <a:gd name="connsiteX152" fmla="*/ 5835493 w 6893826"/>
              <a:gd name="connsiteY152" fmla="*/ 2887133 h 3505200"/>
              <a:gd name="connsiteX153" fmla="*/ 5759293 w 6893826"/>
              <a:gd name="connsiteY153" fmla="*/ 2861733 h 3505200"/>
              <a:gd name="connsiteX154" fmla="*/ 5733893 w 6893826"/>
              <a:gd name="connsiteY154" fmla="*/ 2853266 h 3505200"/>
              <a:gd name="connsiteX155" fmla="*/ 5708493 w 6893826"/>
              <a:gd name="connsiteY155" fmla="*/ 2844800 h 3505200"/>
              <a:gd name="connsiteX156" fmla="*/ 5640759 w 6893826"/>
              <a:gd name="connsiteY156" fmla="*/ 2810933 h 3505200"/>
              <a:gd name="connsiteX157" fmla="*/ 5598426 w 6893826"/>
              <a:gd name="connsiteY157" fmla="*/ 2794000 h 3505200"/>
              <a:gd name="connsiteX158" fmla="*/ 5539159 w 6893826"/>
              <a:gd name="connsiteY158" fmla="*/ 2760133 h 3505200"/>
              <a:gd name="connsiteX159" fmla="*/ 5488359 w 6893826"/>
              <a:gd name="connsiteY159" fmla="*/ 2743200 h 3505200"/>
              <a:gd name="connsiteX160" fmla="*/ 5462959 w 6893826"/>
              <a:gd name="connsiteY160" fmla="*/ 2726266 h 3505200"/>
              <a:gd name="connsiteX161" fmla="*/ 5420626 w 6893826"/>
              <a:gd name="connsiteY161" fmla="*/ 2709333 h 3505200"/>
              <a:gd name="connsiteX162" fmla="*/ 5395226 w 6893826"/>
              <a:gd name="connsiteY162" fmla="*/ 2700866 h 3505200"/>
              <a:gd name="connsiteX163" fmla="*/ 5369826 w 6893826"/>
              <a:gd name="connsiteY163" fmla="*/ 2683933 h 3505200"/>
              <a:gd name="connsiteX164" fmla="*/ 5285159 w 6893826"/>
              <a:gd name="connsiteY164" fmla="*/ 2667000 h 3505200"/>
              <a:gd name="connsiteX165" fmla="*/ 5225893 w 6893826"/>
              <a:gd name="connsiteY165" fmla="*/ 2650066 h 3505200"/>
              <a:gd name="connsiteX166" fmla="*/ 5175093 w 6893826"/>
              <a:gd name="connsiteY166" fmla="*/ 2641600 h 3505200"/>
              <a:gd name="connsiteX167" fmla="*/ 5141226 w 6893826"/>
              <a:gd name="connsiteY167" fmla="*/ 2633133 h 3505200"/>
              <a:gd name="connsiteX168" fmla="*/ 5098893 w 6893826"/>
              <a:gd name="connsiteY168" fmla="*/ 2624666 h 3505200"/>
              <a:gd name="connsiteX169" fmla="*/ 5073493 w 6893826"/>
              <a:gd name="connsiteY169" fmla="*/ 2607733 h 3505200"/>
              <a:gd name="connsiteX170" fmla="*/ 4980359 w 6893826"/>
              <a:gd name="connsiteY170" fmla="*/ 2590800 h 3505200"/>
              <a:gd name="connsiteX171" fmla="*/ 4912626 w 6893826"/>
              <a:gd name="connsiteY171" fmla="*/ 2582333 h 3505200"/>
              <a:gd name="connsiteX172" fmla="*/ 4861826 w 6893826"/>
              <a:gd name="connsiteY172" fmla="*/ 2573866 h 3505200"/>
              <a:gd name="connsiteX173" fmla="*/ 4785626 w 6893826"/>
              <a:gd name="connsiteY173" fmla="*/ 2565400 h 3505200"/>
              <a:gd name="connsiteX174" fmla="*/ 4692493 w 6893826"/>
              <a:gd name="connsiteY174" fmla="*/ 2540000 h 3505200"/>
              <a:gd name="connsiteX175" fmla="*/ 4658626 w 6893826"/>
              <a:gd name="connsiteY175" fmla="*/ 2531533 h 3505200"/>
              <a:gd name="connsiteX176" fmla="*/ 4616293 w 6893826"/>
              <a:gd name="connsiteY176" fmla="*/ 2523066 h 3505200"/>
              <a:gd name="connsiteX177" fmla="*/ 4565493 w 6893826"/>
              <a:gd name="connsiteY177" fmla="*/ 2506133 h 3505200"/>
              <a:gd name="connsiteX178" fmla="*/ 4489293 w 6893826"/>
              <a:gd name="connsiteY178" fmla="*/ 2497666 h 3505200"/>
              <a:gd name="connsiteX179" fmla="*/ 4463893 w 6893826"/>
              <a:gd name="connsiteY179" fmla="*/ 2480733 h 3505200"/>
              <a:gd name="connsiteX180" fmla="*/ 4370759 w 6893826"/>
              <a:gd name="connsiteY180" fmla="*/ 2446866 h 3505200"/>
              <a:gd name="connsiteX181" fmla="*/ 4328426 w 6893826"/>
              <a:gd name="connsiteY181" fmla="*/ 2429933 h 3505200"/>
              <a:gd name="connsiteX182" fmla="*/ 4294559 w 6893826"/>
              <a:gd name="connsiteY182" fmla="*/ 2413000 h 3505200"/>
              <a:gd name="connsiteX183" fmla="*/ 4252226 w 6893826"/>
              <a:gd name="connsiteY183" fmla="*/ 2396066 h 3505200"/>
              <a:gd name="connsiteX184" fmla="*/ 4226826 w 6893826"/>
              <a:gd name="connsiteY184" fmla="*/ 2379133 h 3505200"/>
              <a:gd name="connsiteX185" fmla="*/ 4159093 w 6893826"/>
              <a:gd name="connsiteY185" fmla="*/ 2370666 h 3505200"/>
              <a:gd name="connsiteX186" fmla="*/ 4082893 w 6893826"/>
              <a:gd name="connsiteY186" fmla="*/ 2336800 h 3505200"/>
              <a:gd name="connsiteX187" fmla="*/ 4057493 w 6893826"/>
              <a:gd name="connsiteY187" fmla="*/ 2328333 h 3505200"/>
              <a:gd name="connsiteX188" fmla="*/ 4032093 w 6893826"/>
              <a:gd name="connsiteY188" fmla="*/ 2319866 h 3505200"/>
              <a:gd name="connsiteX189" fmla="*/ 3922026 w 6893826"/>
              <a:gd name="connsiteY189" fmla="*/ 2286000 h 3505200"/>
              <a:gd name="connsiteX190" fmla="*/ 3879693 w 6893826"/>
              <a:gd name="connsiteY190" fmla="*/ 2269066 h 3505200"/>
              <a:gd name="connsiteX191" fmla="*/ 3811959 w 6893826"/>
              <a:gd name="connsiteY191" fmla="*/ 2235200 h 3505200"/>
              <a:gd name="connsiteX192" fmla="*/ 3761159 w 6893826"/>
              <a:gd name="connsiteY192" fmla="*/ 2226733 h 3505200"/>
              <a:gd name="connsiteX193" fmla="*/ 3710359 w 6893826"/>
              <a:gd name="connsiteY193" fmla="*/ 2192866 h 3505200"/>
              <a:gd name="connsiteX194" fmla="*/ 3659559 w 6893826"/>
              <a:gd name="connsiteY194" fmla="*/ 2175933 h 3505200"/>
              <a:gd name="connsiteX195" fmla="*/ 3617226 w 6893826"/>
              <a:gd name="connsiteY195" fmla="*/ 2159000 h 3505200"/>
              <a:gd name="connsiteX196" fmla="*/ 3498693 w 6893826"/>
              <a:gd name="connsiteY196" fmla="*/ 2142066 h 3505200"/>
              <a:gd name="connsiteX197" fmla="*/ 3405559 w 6893826"/>
              <a:gd name="connsiteY197" fmla="*/ 2133600 h 3505200"/>
              <a:gd name="connsiteX198" fmla="*/ 3329359 w 6893826"/>
              <a:gd name="connsiteY198" fmla="*/ 2108200 h 3505200"/>
              <a:gd name="connsiteX199" fmla="*/ 3287026 w 6893826"/>
              <a:gd name="connsiteY199" fmla="*/ 2099733 h 3505200"/>
              <a:gd name="connsiteX200" fmla="*/ 3253159 w 6893826"/>
              <a:gd name="connsiteY200" fmla="*/ 2082800 h 3505200"/>
              <a:gd name="connsiteX201" fmla="*/ 3210826 w 6893826"/>
              <a:gd name="connsiteY201" fmla="*/ 2074333 h 3505200"/>
              <a:gd name="connsiteX202" fmla="*/ 3134626 w 6893826"/>
              <a:gd name="connsiteY202" fmla="*/ 2057400 h 3505200"/>
              <a:gd name="connsiteX203" fmla="*/ 3007626 w 6893826"/>
              <a:gd name="connsiteY203" fmla="*/ 2032000 h 3505200"/>
              <a:gd name="connsiteX204" fmla="*/ 2939893 w 6893826"/>
              <a:gd name="connsiteY204" fmla="*/ 2006600 h 3505200"/>
              <a:gd name="connsiteX205" fmla="*/ 2897559 w 6893826"/>
              <a:gd name="connsiteY205" fmla="*/ 1989666 h 3505200"/>
              <a:gd name="connsiteX206" fmla="*/ 2821359 w 6893826"/>
              <a:gd name="connsiteY206" fmla="*/ 1972733 h 3505200"/>
              <a:gd name="connsiteX207" fmla="*/ 2745159 w 6893826"/>
              <a:gd name="connsiteY207" fmla="*/ 1947333 h 3505200"/>
              <a:gd name="connsiteX208" fmla="*/ 2711293 w 6893826"/>
              <a:gd name="connsiteY208" fmla="*/ 1930400 h 3505200"/>
              <a:gd name="connsiteX209" fmla="*/ 2643559 w 6893826"/>
              <a:gd name="connsiteY209" fmla="*/ 1896533 h 3505200"/>
              <a:gd name="connsiteX210" fmla="*/ 2558893 w 6893826"/>
              <a:gd name="connsiteY210" fmla="*/ 1879600 h 3505200"/>
              <a:gd name="connsiteX211" fmla="*/ 2533493 w 6893826"/>
              <a:gd name="connsiteY211" fmla="*/ 1871133 h 3505200"/>
              <a:gd name="connsiteX212" fmla="*/ 2423426 w 6893826"/>
              <a:gd name="connsiteY212" fmla="*/ 1845733 h 3505200"/>
              <a:gd name="connsiteX213" fmla="*/ 2330293 w 6893826"/>
              <a:gd name="connsiteY213" fmla="*/ 1837266 h 3505200"/>
              <a:gd name="connsiteX214" fmla="*/ 2118626 w 6893826"/>
              <a:gd name="connsiteY214" fmla="*/ 1811866 h 3505200"/>
              <a:gd name="connsiteX215" fmla="*/ 2067826 w 6893826"/>
              <a:gd name="connsiteY215" fmla="*/ 1794933 h 3505200"/>
              <a:gd name="connsiteX216" fmla="*/ 2008559 w 6893826"/>
              <a:gd name="connsiteY216" fmla="*/ 1786466 h 3505200"/>
              <a:gd name="connsiteX217" fmla="*/ 1966226 w 6893826"/>
              <a:gd name="connsiteY217" fmla="*/ 1778000 h 3505200"/>
              <a:gd name="connsiteX218" fmla="*/ 1923893 w 6893826"/>
              <a:gd name="connsiteY218" fmla="*/ 1761066 h 3505200"/>
              <a:gd name="connsiteX219" fmla="*/ 1890026 w 6893826"/>
              <a:gd name="connsiteY219" fmla="*/ 1752600 h 3505200"/>
              <a:gd name="connsiteX220" fmla="*/ 1932359 w 6893826"/>
              <a:gd name="connsiteY220" fmla="*/ 1744133 h 3505200"/>
              <a:gd name="connsiteX221" fmla="*/ 1983159 w 6893826"/>
              <a:gd name="connsiteY221" fmla="*/ 1735666 h 3505200"/>
              <a:gd name="connsiteX222" fmla="*/ 2008559 w 6893826"/>
              <a:gd name="connsiteY222" fmla="*/ 1718733 h 3505200"/>
              <a:gd name="connsiteX223" fmla="*/ 2076293 w 6893826"/>
              <a:gd name="connsiteY223" fmla="*/ 1710266 h 3505200"/>
              <a:gd name="connsiteX224" fmla="*/ 2135559 w 6893826"/>
              <a:gd name="connsiteY224" fmla="*/ 1701800 h 3505200"/>
              <a:gd name="connsiteX225" fmla="*/ 2160959 w 6893826"/>
              <a:gd name="connsiteY225" fmla="*/ 1693333 h 3505200"/>
              <a:gd name="connsiteX226" fmla="*/ 2287959 w 6893826"/>
              <a:gd name="connsiteY226" fmla="*/ 1676400 h 3505200"/>
              <a:gd name="connsiteX227" fmla="*/ 2321826 w 6893826"/>
              <a:gd name="connsiteY227" fmla="*/ 1667933 h 3505200"/>
              <a:gd name="connsiteX228" fmla="*/ 2398026 w 6893826"/>
              <a:gd name="connsiteY228" fmla="*/ 1659466 h 3505200"/>
              <a:gd name="connsiteX229" fmla="*/ 2431893 w 6893826"/>
              <a:gd name="connsiteY229" fmla="*/ 1642533 h 3505200"/>
              <a:gd name="connsiteX230" fmla="*/ 2457293 w 6893826"/>
              <a:gd name="connsiteY230" fmla="*/ 1634066 h 3505200"/>
              <a:gd name="connsiteX231" fmla="*/ 2584293 w 6893826"/>
              <a:gd name="connsiteY231" fmla="*/ 1617133 h 3505200"/>
              <a:gd name="connsiteX232" fmla="*/ 2626626 w 6893826"/>
              <a:gd name="connsiteY232" fmla="*/ 1608666 h 3505200"/>
              <a:gd name="connsiteX233" fmla="*/ 2652026 w 6893826"/>
              <a:gd name="connsiteY233" fmla="*/ 1591733 h 3505200"/>
              <a:gd name="connsiteX234" fmla="*/ 2795959 w 6893826"/>
              <a:gd name="connsiteY234" fmla="*/ 1583266 h 3505200"/>
              <a:gd name="connsiteX235" fmla="*/ 2863693 w 6893826"/>
              <a:gd name="connsiteY235" fmla="*/ 1574800 h 3505200"/>
              <a:gd name="connsiteX236" fmla="*/ 2889093 w 6893826"/>
              <a:gd name="connsiteY236" fmla="*/ 1566333 h 3505200"/>
              <a:gd name="connsiteX237" fmla="*/ 2922959 w 6893826"/>
              <a:gd name="connsiteY237" fmla="*/ 1557866 h 3505200"/>
              <a:gd name="connsiteX238" fmla="*/ 2965293 w 6893826"/>
              <a:gd name="connsiteY238" fmla="*/ 1540933 h 3505200"/>
              <a:gd name="connsiteX239" fmla="*/ 3041493 w 6893826"/>
              <a:gd name="connsiteY239" fmla="*/ 1524000 h 3505200"/>
              <a:gd name="connsiteX240" fmla="*/ 3075359 w 6893826"/>
              <a:gd name="connsiteY240" fmla="*/ 1507066 h 3505200"/>
              <a:gd name="connsiteX241" fmla="*/ 3134626 w 6893826"/>
              <a:gd name="connsiteY241" fmla="*/ 1490133 h 3505200"/>
              <a:gd name="connsiteX242" fmla="*/ 3210826 w 6893826"/>
              <a:gd name="connsiteY242" fmla="*/ 1464733 h 3505200"/>
              <a:gd name="connsiteX243" fmla="*/ 3236226 w 6893826"/>
              <a:gd name="connsiteY243" fmla="*/ 1456266 h 3505200"/>
              <a:gd name="connsiteX244" fmla="*/ 3261626 w 6893826"/>
              <a:gd name="connsiteY244" fmla="*/ 1447800 h 3505200"/>
              <a:gd name="connsiteX245" fmla="*/ 3329359 w 6893826"/>
              <a:gd name="connsiteY245" fmla="*/ 1422400 h 3505200"/>
              <a:gd name="connsiteX246" fmla="*/ 3380159 w 6893826"/>
              <a:gd name="connsiteY246" fmla="*/ 1405466 h 3505200"/>
              <a:gd name="connsiteX247" fmla="*/ 3414026 w 6893826"/>
              <a:gd name="connsiteY247" fmla="*/ 1388533 h 3505200"/>
              <a:gd name="connsiteX248" fmla="*/ 3456359 w 6893826"/>
              <a:gd name="connsiteY248" fmla="*/ 1371600 h 3505200"/>
              <a:gd name="connsiteX249" fmla="*/ 3490226 w 6893826"/>
              <a:gd name="connsiteY249" fmla="*/ 1354666 h 3505200"/>
              <a:gd name="connsiteX250" fmla="*/ 3532559 w 6893826"/>
              <a:gd name="connsiteY250" fmla="*/ 1346200 h 3505200"/>
              <a:gd name="connsiteX251" fmla="*/ 3549493 w 6893826"/>
              <a:gd name="connsiteY251" fmla="*/ 1329266 h 3505200"/>
              <a:gd name="connsiteX252" fmla="*/ 3600293 w 6893826"/>
              <a:gd name="connsiteY252" fmla="*/ 1312333 h 3505200"/>
              <a:gd name="connsiteX253" fmla="*/ 3693426 w 6893826"/>
              <a:gd name="connsiteY253" fmla="*/ 1286933 h 3505200"/>
              <a:gd name="connsiteX254" fmla="*/ 3735759 w 6893826"/>
              <a:gd name="connsiteY254" fmla="*/ 1270000 h 3505200"/>
              <a:gd name="connsiteX255" fmla="*/ 3786559 w 6893826"/>
              <a:gd name="connsiteY255" fmla="*/ 1253066 h 3505200"/>
              <a:gd name="connsiteX256" fmla="*/ 3811959 w 6893826"/>
              <a:gd name="connsiteY256" fmla="*/ 1244600 h 3505200"/>
              <a:gd name="connsiteX257" fmla="*/ 3871226 w 6893826"/>
              <a:gd name="connsiteY257" fmla="*/ 1219200 h 3505200"/>
              <a:gd name="connsiteX258" fmla="*/ 3922026 w 6893826"/>
              <a:gd name="connsiteY258" fmla="*/ 1210733 h 3505200"/>
              <a:gd name="connsiteX259" fmla="*/ 4032093 w 6893826"/>
              <a:gd name="connsiteY259" fmla="*/ 1168400 h 3505200"/>
              <a:gd name="connsiteX260" fmla="*/ 4159093 w 6893826"/>
              <a:gd name="connsiteY260" fmla="*/ 1151466 h 3505200"/>
              <a:gd name="connsiteX261" fmla="*/ 4252226 w 6893826"/>
              <a:gd name="connsiteY261" fmla="*/ 1126066 h 3505200"/>
              <a:gd name="connsiteX262" fmla="*/ 4446959 w 6893826"/>
              <a:gd name="connsiteY262" fmla="*/ 1109133 h 3505200"/>
              <a:gd name="connsiteX263" fmla="*/ 4565493 w 6893826"/>
              <a:gd name="connsiteY263" fmla="*/ 1075266 h 3505200"/>
              <a:gd name="connsiteX264" fmla="*/ 4650159 w 6893826"/>
              <a:gd name="connsiteY264" fmla="*/ 1066800 h 3505200"/>
              <a:gd name="connsiteX265" fmla="*/ 4734826 w 6893826"/>
              <a:gd name="connsiteY265" fmla="*/ 1041400 h 3505200"/>
              <a:gd name="connsiteX266" fmla="*/ 4861826 w 6893826"/>
              <a:gd name="connsiteY266" fmla="*/ 1016000 h 3505200"/>
              <a:gd name="connsiteX267" fmla="*/ 4954959 w 6893826"/>
              <a:gd name="connsiteY267" fmla="*/ 1007533 h 3505200"/>
              <a:gd name="connsiteX268" fmla="*/ 5031159 w 6893826"/>
              <a:gd name="connsiteY268" fmla="*/ 990600 h 3505200"/>
              <a:gd name="connsiteX269" fmla="*/ 5141226 w 6893826"/>
              <a:gd name="connsiteY269" fmla="*/ 973666 h 3505200"/>
              <a:gd name="connsiteX270" fmla="*/ 5175093 w 6893826"/>
              <a:gd name="connsiteY270" fmla="*/ 965200 h 3505200"/>
              <a:gd name="connsiteX271" fmla="*/ 5293626 w 6893826"/>
              <a:gd name="connsiteY271" fmla="*/ 939800 h 3505200"/>
              <a:gd name="connsiteX272" fmla="*/ 5352893 w 6893826"/>
              <a:gd name="connsiteY272" fmla="*/ 914400 h 3505200"/>
              <a:gd name="connsiteX273" fmla="*/ 5395226 w 6893826"/>
              <a:gd name="connsiteY273" fmla="*/ 897466 h 3505200"/>
              <a:gd name="connsiteX274" fmla="*/ 5429093 w 6893826"/>
              <a:gd name="connsiteY274" fmla="*/ 889000 h 3505200"/>
              <a:gd name="connsiteX275" fmla="*/ 5479893 w 6893826"/>
              <a:gd name="connsiteY275" fmla="*/ 863600 h 3505200"/>
              <a:gd name="connsiteX276" fmla="*/ 5513759 w 6893826"/>
              <a:gd name="connsiteY276" fmla="*/ 855133 h 3505200"/>
              <a:gd name="connsiteX277" fmla="*/ 5589959 w 6893826"/>
              <a:gd name="connsiteY277" fmla="*/ 838200 h 3505200"/>
              <a:gd name="connsiteX278" fmla="*/ 5615359 w 6893826"/>
              <a:gd name="connsiteY278" fmla="*/ 829733 h 3505200"/>
              <a:gd name="connsiteX279" fmla="*/ 5649226 w 6893826"/>
              <a:gd name="connsiteY279" fmla="*/ 821266 h 3505200"/>
              <a:gd name="connsiteX280" fmla="*/ 5683093 w 6893826"/>
              <a:gd name="connsiteY280" fmla="*/ 795866 h 3505200"/>
              <a:gd name="connsiteX281" fmla="*/ 5818559 w 6893826"/>
              <a:gd name="connsiteY281" fmla="*/ 787400 h 3505200"/>
              <a:gd name="connsiteX282" fmla="*/ 5894759 w 6893826"/>
              <a:gd name="connsiteY282" fmla="*/ 778933 h 3505200"/>
              <a:gd name="connsiteX283" fmla="*/ 5979426 w 6893826"/>
              <a:gd name="connsiteY283" fmla="*/ 770466 h 3505200"/>
              <a:gd name="connsiteX284" fmla="*/ 6030226 w 6893826"/>
              <a:gd name="connsiteY284" fmla="*/ 762000 h 3505200"/>
              <a:gd name="connsiteX285" fmla="*/ 6089493 w 6893826"/>
              <a:gd name="connsiteY285" fmla="*/ 753533 h 3505200"/>
              <a:gd name="connsiteX286" fmla="*/ 6131826 w 6893826"/>
              <a:gd name="connsiteY286" fmla="*/ 745066 h 3505200"/>
              <a:gd name="connsiteX287" fmla="*/ 6199559 w 6893826"/>
              <a:gd name="connsiteY287" fmla="*/ 736600 h 3505200"/>
              <a:gd name="connsiteX288" fmla="*/ 6267293 w 6893826"/>
              <a:gd name="connsiteY288" fmla="*/ 719666 h 3505200"/>
              <a:gd name="connsiteX289" fmla="*/ 6343493 w 6893826"/>
              <a:gd name="connsiteY289" fmla="*/ 711200 h 3505200"/>
              <a:gd name="connsiteX290" fmla="*/ 6368893 w 6893826"/>
              <a:gd name="connsiteY290" fmla="*/ 694266 h 3505200"/>
              <a:gd name="connsiteX291" fmla="*/ 6453559 w 6893826"/>
              <a:gd name="connsiteY291" fmla="*/ 677333 h 3505200"/>
              <a:gd name="connsiteX292" fmla="*/ 6487426 w 6893826"/>
              <a:gd name="connsiteY292" fmla="*/ 668866 h 3505200"/>
              <a:gd name="connsiteX293" fmla="*/ 6546693 w 6893826"/>
              <a:gd name="connsiteY293" fmla="*/ 643466 h 3505200"/>
              <a:gd name="connsiteX294" fmla="*/ 6572093 w 6893826"/>
              <a:gd name="connsiteY294" fmla="*/ 626533 h 3505200"/>
              <a:gd name="connsiteX295" fmla="*/ 6656759 w 6893826"/>
              <a:gd name="connsiteY295" fmla="*/ 601133 h 3505200"/>
              <a:gd name="connsiteX296" fmla="*/ 6707559 w 6893826"/>
              <a:gd name="connsiteY296" fmla="*/ 575733 h 3505200"/>
              <a:gd name="connsiteX297" fmla="*/ 6732959 w 6893826"/>
              <a:gd name="connsiteY297" fmla="*/ 558800 h 3505200"/>
              <a:gd name="connsiteX298" fmla="*/ 6809159 w 6893826"/>
              <a:gd name="connsiteY298" fmla="*/ 533400 h 3505200"/>
              <a:gd name="connsiteX299" fmla="*/ 6834559 w 6893826"/>
              <a:gd name="connsiteY299" fmla="*/ 524933 h 3505200"/>
              <a:gd name="connsiteX300" fmla="*/ 6876893 w 6893826"/>
              <a:gd name="connsiteY300" fmla="*/ 491066 h 3505200"/>
              <a:gd name="connsiteX301" fmla="*/ 6868426 w 6893826"/>
              <a:gd name="connsiteY301" fmla="*/ 372533 h 3505200"/>
              <a:gd name="connsiteX302" fmla="*/ 6859959 w 6893826"/>
              <a:gd name="connsiteY302" fmla="*/ 76200 h 3505200"/>
              <a:gd name="connsiteX303" fmla="*/ 6843026 w 6893826"/>
              <a:gd name="connsiteY303" fmla="*/ 0 h 3505200"/>
              <a:gd name="connsiteX304" fmla="*/ 6817626 w 6893826"/>
              <a:gd name="connsiteY304" fmla="*/ 8466 h 3505200"/>
              <a:gd name="connsiteX305" fmla="*/ 6809159 w 6893826"/>
              <a:gd name="connsiteY305" fmla="*/ 33866 h 3505200"/>
              <a:gd name="connsiteX306" fmla="*/ 6817626 w 6893826"/>
              <a:gd name="connsiteY306" fmla="*/ 59266 h 3505200"/>
              <a:gd name="connsiteX0" fmla="*/ 6820761 w 6896961"/>
              <a:gd name="connsiteY0" fmla="*/ 59266 h 3505200"/>
              <a:gd name="connsiteX1" fmla="*/ 6753028 w 6896961"/>
              <a:gd name="connsiteY1" fmla="*/ 84666 h 3505200"/>
              <a:gd name="connsiteX2" fmla="*/ 6642961 w 6896961"/>
              <a:gd name="connsiteY2" fmla="*/ 101600 h 3505200"/>
              <a:gd name="connsiteX3" fmla="*/ 6473628 w 6896961"/>
              <a:gd name="connsiteY3" fmla="*/ 127000 h 3505200"/>
              <a:gd name="connsiteX4" fmla="*/ 6439761 w 6896961"/>
              <a:gd name="connsiteY4" fmla="*/ 135466 h 3505200"/>
              <a:gd name="connsiteX5" fmla="*/ 6355094 w 6896961"/>
              <a:gd name="connsiteY5" fmla="*/ 152400 h 3505200"/>
              <a:gd name="connsiteX6" fmla="*/ 6304294 w 6896961"/>
              <a:gd name="connsiteY6" fmla="*/ 169333 h 3505200"/>
              <a:gd name="connsiteX7" fmla="*/ 6219628 w 6896961"/>
              <a:gd name="connsiteY7" fmla="*/ 177800 h 3505200"/>
              <a:gd name="connsiteX8" fmla="*/ 6202694 w 6896961"/>
              <a:gd name="connsiteY8" fmla="*/ 194733 h 3505200"/>
              <a:gd name="connsiteX9" fmla="*/ 6143428 w 6896961"/>
              <a:gd name="connsiteY9" fmla="*/ 211666 h 3505200"/>
              <a:gd name="connsiteX10" fmla="*/ 6041828 w 6896961"/>
              <a:gd name="connsiteY10" fmla="*/ 237066 h 3505200"/>
              <a:gd name="connsiteX11" fmla="*/ 5957161 w 6896961"/>
              <a:gd name="connsiteY11" fmla="*/ 262466 h 3505200"/>
              <a:gd name="connsiteX12" fmla="*/ 5931761 w 6896961"/>
              <a:gd name="connsiteY12" fmla="*/ 270933 h 3505200"/>
              <a:gd name="connsiteX13" fmla="*/ 5838628 w 6896961"/>
              <a:gd name="connsiteY13" fmla="*/ 287866 h 3505200"/>
              <a:gd name="connsiteX14" fmla="*/ 5804761 w 6896961"/>
              <a:gd name="connsiteY14" fmla="*/ 304800 h 3505200"/>
              <a:gd name="connsiteX15" fmla="*/ 5737028 w 6896961"/>
              <a:gd name="connsiteY15" fmla="*/ 313266 h 3505200"/>
              <a:gd name="connsiteX16" fmla="*/ 5686228 w 6896961"/>
              <a:gd name="connsiteY16" fmla="*/ 321733 h 3505200"/>
              <a:gd name="connsiteX17" fmla="*/ 5660828 w 6896961"/>
              <a:gd name="connsiteY17" fmla="*/ 338666 h 3505200"/>
              <a:gd name="connsiteX18" fmla="*/ 5593094 w 6896961"/>
              <a:gd name="connsiteY18" fmla="*/ 347133 h 3505200"/>
              <a:gd name="connsiteX19" fmla="*/ 5550761 w 6896961"/>
              <a:gd name="connsiteY19" fmla="*/ 355600 h 3505200"/>
              <a:gd name="connsiteX20" fmla="*/ 5406828 w 6896961"/>
              <a:gd name="connsiteY20" fmla="*/ 389466 h 3505200"/>
              <a:gd name="connsiteX21" fmla="*/ 5330628 w 6896961"/>
              <a:gd name="connsiteY21" fmla="*/ 397933 h 3505200"/>
              <a:gd name="connsiteX22" fmla="*/ 5296761 w 6896961"/>
              <a:gd name="connsiteY22" fmla="*/ 406400 h 3505200"/>
              <a:gd name="connsiteX23" fmla="*/ 5152828 w 6896961"/>
              <a:gd name="connsiteY23" fmla="*/ 431800 h 3505200"/>
              <a:gd name="connsiteX24" fmla="*/ 5093561 w 6896961"/>
              <a:gd name="connsiteY24" fmla="*/ 448733 h 3505200"/>
              <a:gd name="connsiteX25" fmla="*/ 5068161 w 6896961"/>
              <a:gd name="connsiteY25" fmla="*/ 457200 h 3505200"/>
              <a:gd name="connsiteX26" fmla="*/ 5000428 w 6896961"/>
              <a:gd name="connsiteY26" fmla="*/ 465666 h 3505200"/>
              <a:gd name="connsiteX27" fmla="*/ 4949628 w 6896961"/>
              <a:gd name="connsiteY27" fmla="*/ 482600 h 3505200"/>
              <a:gd name="connsiteX28" fmla="*/ 4898828 w 6896961"/>
              <a:gd name="connsiteY28" fmla="*/ 491066 h 3505200"/>
              <a:gd name="connsiteX29" fmla="*/ 4873428 w 6896961"/>
              <a:gd name="connsiteY29" fmla="*/ 508000 h 3505200"/>
              <a:gd name="connsiteX30" fmla="*/ 4729494 w 6896961"/>
              <a:gd name="connsiteY30" fmla="*/ 533400 h 3505200"/>
              <a:gd name="connsiteX31" fmla="*/ 4653294 w 6896961"/>
              <a:gd name="connsiteY31" fmla="*/ 567266 h 3505200"/>
              <a:gd name="connsiteX32" fmla="*/ 4627894 w 6896961"/>
              <a:gd name="connsiteY32" fmla="*/ 575733 h 3505200"/>
              <a:gd name="connsiteX33" fmla="*/ 4602494 w 6896961"/>
              <a:gd name="connsiteY33" fmla="*/ 584200 h 3505200"/>
              <a:gd name="connsiteX34" fmla="*/ 4551694 w 6896961"/>
              <a:gd name="connsiteY34" fmla="*/ 592666 h 3505200"/>
              <a:gd name="connsiteX35" fmla="*/ 4526294 w 6896961"/>
              <a:gd name="connsiteY35" fmla="*/ 601133 h 3505200"/>
              <a:gd name="connsiteX36" fmla="*/ 318361 w 6896961"/>
              <a:gd name="connsiteY36" fmla="*/ 1769533 h 3505200"/>
              <a:gd name="connsiteX37" fmla="*/ 292961 w 6896961"/>
              <a:gd name="connsiteY37" fmla="*/ 1778000 h 3505200"/>
              <a:gd name="connsiteX38" fmla="*/ 343761 w 6896961"/>
              <a:gd name="connsiteY38" fmla="*/ 1786466 h 3505200"/>
              <a:gd name="connsiteX39" fmla="*/ 377628 w 6896961"/>
              <a:gd name="connsiteY39" fmla="*/ 1803400 h 3505200"/>
              <a:gd name="connsiteX40" fmla="*/ 513094 w 6896961"/>
              <a:gd name="connsiteY40" fmla="*/ 1811866 h 3505200"/>
              <a:gd name="connsiteX41" fmla="*/ 665494 w 6896961"/>
              <a:gd name="connsiteY41" fmla="*/ 1854200 h 3505200"/>
              <a:gd name="connsiteX42" fmla="*/ 750161 w 6896961"/>
              <a:gd name="connsiteY42" fmla="*/ 1871133 h 3505200"/>
              <a:gd name="connsiteX43" fmla="*/ 944894 w 6896961"/>
              <a:gd name="connsiteY43" fmla="*/ 1888066 h 3505200"/>
              <a:gd name="connsiteX44" fmla="*/ 995694 w 6896961"/>
              <a:gd name="connsiteY44" fmla="*/ 1896533 h 3505200"/>
              <a:gd name="connsiteX45" fmla="*/ 1029561 w 6896961"/>
              <a:gd name="connsiteY45" fmla="*/ 1905000 h 3505200"/>
              <a:gd name="connsiteX46" fmla="*/ 1148094 w 6896961"/>
              <a:gd name="connsiteY46" fmla="*/ 1913466 h 3505200"/>
              <a:gd name="connsiteX47" fmla="*/ 1419028 w 6896961"/>
              <a:gd name="connsiteY47" fmla="*/ 1938866 h 3505200"/>
              <a:gd name="connsiteX48" fmla="*/ 1452894 w 6896961"/>
              <a:gd name="connsiteY48" fmla="*/ 1947333 h 3505200"/>
              <a:gd name="connsiteX49" fmla="*/ 1495228 w 6896961"/>
              <a:gd name="connsiteY49" fmla="*/ 1955800 h 3505200"/>
              <a:gd name="connsiteX50" fmla="*/ 1579894 w 6896961"/>
              <a:gd name="connsiteY50" fmla="*/ 1981200 h 3505200"/>
              <a:gd name="connsiteX51" fmla="*/ 1639161 w 6896961"/>
              <a:gd name="connsiteY51" fmla="*/ 1989666 h 3505200"/>
              <a:gd name="connsiteX52" fmla="*/ 1698428 w 6896961"/>
              <a:gd name="connsiteY52" fmla="*/ 2006600 h 3505200"/>
              <a:gd name="connsiteX53" fmla="*/ 1740761 w 6896961"/>
              <a:gd name="connsiteY53" fmla="*/ 2015066 h 3505200"/>
              <a:gd name="connsiteX54" fmla="*/ 1766161 w 6896961"/>
              <a:gd name="connsiteY54" fmla="*/ 2023533 h 3505200"/>
              <a:gd name="connsiteX55" fmla="*/ 1800028 w 6896961"/>
              <a:gd name="connsiteY55" fmla="*/ 2032000 h 3505200"/>
              <a:gd name="connsiteX56" fmla="*/ 1876228 w 6896961"/>
              <a:gd name="connsiteY56" fmla="*/ 2091266 h 3505200"/>
              <a:gd name="connsiteX57" fmla="*/ 1876228 w 6896961"/>
              <a:gd name="connsiteY57" fmla="*/ 2091266 h 3505200"/>
              <a:gd name="connsiteX58" fmla="*/ 1943961 w 6896961"/>
              <a:gd name="connsiteY58" fmla="*/ 2142066 h 3505200"/>
              <a:gd name="connsiteX59" fmla="*/ 1969361 w 6896961"/>
              <a:gd name="connsiteY59" fmla="*/ 2150533 h 3505200"/>
              <a:gd name="connsiteX60" fmla="*/ 2062494 w 6896961"/>
              <a:gd name="connsiteY60" fmla="*/ 2201333 h 3505200"/>
              <a:gd name="connsiteX61" fmla="*/ 2130228 w 6896961"/>
              <a:gd name="connsiteY61" fmla="*/ 2243666 h 3505200"/>
              <a:gd name="connsiteX62" fmla="*/ 2181028 w 6896961"/>
              <a:gd name="connsiteY62" fmla="*/ 2269066 h 3505200"/>
              <a:gd name="connsiteX63" fmla="*/ 2265694 w 6896961"/>
              <a:gd name="connsiteY63" fmla="*/ 2294466 h 3505200"/>
              <a:gd name="connsiteX64" fmla="*/ 2299561 w 6896961"/>
              <a:gd name="connsiteY64" fmla="*/ 2311400 h 3505200"/>
              <a:gd name="connsiteX65" fmla="*/ 2409628 w 6896961"/>
              <a:gd name="connsiteY65" fmla="*/ 2336800 h 3505200"/>
              <a:gd name="connsiteX66" fmla="*/ 2485828 w 6896961"/>
              <a:gd name="connsiteY66" fmla="*/ 2362200 h 3505200"/>
              <a:gd name="connsiteX67" fmla="*/ 2570494 w 6896961"/>
              <a:gd name="connsiteY67" fmla="*/ 2387600 h 3505200"/>
              <a:gd name="connsiteX68" fmla="*/ 2621294 w 6896961"/>
              <a:gd name="connsiteY68" fmla="*/ 2413000 h 3505200"/>
              <a:gd name="connsiteX69" fmla="*/ 2672094 w 6896961"/>
              <a:gd name="connsiteY69" fmla="*/ 2421466 h 3505200"/>
              <a:gd name="connsiteX70" fmla="*/ 2714428 w 6896961"/>
              <a:gd name="connsiteY70" fmla="*/ 2438400 h 3505200"/>
              <a:gd name="connsiteX71" fmla="*/ 2765228 w 6896961"/>
              <a:gd name="connsiteY71" fmla="*/ 2455333 h 3505200"/>
              <a:gd name="connsiteX72" fmla="*/ 2875294 w 6896961"/>
              <a:gd name="connsiteY72" fmla="*/ 2514600 h 3505200"/>
              <a:gd name="connsiteX73" fmla="*/ 2900694 w 6896961"/>
              <a:gd name="connsiteY73" fmla="*/ 2531533 h 3505200"/>
              <a:gd name="connsiteX74" fmla="*/ 2976894 w 6896961"/>
              <a:gd name="connsiteY74" fmla="*/ 2556933 h 3505200"/>
              <a:gd name="connsiteX75" fmla="*/ 3061561 w 6896961"/>
              <a:gd name="connsiteY75" fmla="*/ 2590800 h 3505200"/>
              <a:gd name="connsiteX76" fmla="*/ 3095428 w 6896961"/>
              <a:gd name="connsiteY76" fmla="*/ 2607733 h 3505200"/>
              <a:gd name="connsiteX77" fmla="*/ 3146228 w 6896961"/>
              <a:gd name="connsiteY77" fmla="*/ 2616200 h 3505200"/>
              <a:gd name="connsiteX78" fmla="*/ 3197028 w 6896961"/>
              <a:gd name="connsiteY78" fmla="*/ 2633133 h 3505200"/>
              <a:gd name="connsiteX79" fmla="*/ 3315561 w 6896961"/>
              <a:gd name="connsiteY79" fmla="*/ 2658533 h 3505200"/>
              <a:gd name="connsiteX80" fmla="*/ 3357894 w 6896961"/>
              <a:gd name="connsiteY80" fmla="*/ 2675466 h 3505200"/>
              <a:gd name="connsiteX81" fmla="*/ 3391761 w 6896961"/>
              <a:gd name="connsiteY81" fmla="*/ 2692400 h 3505200"/>
              <a:gd name="connsiteX82" fmla="*/ 3442561 w 6896961"/>
              <a:gd name="connsiteY82" fmla="*/ 2700866 h 3505200"/>
              <a:gd name="connsiteX83" fmla="*/ 3484894 w 6896961"/>
              <a:gd name="connsiteY83" fmla="*/ 2726266 h 3505200"/>
              <a:gd name="connsiteX84" fmla="*/ 3552628 w 6896961"/>
              <a:gd name="connsiteY84" fmla="*/ 2751666 h 3505200"/>
              <a:gd name="connsiteX85" fmla="*/ 3586494 w 6896961"/>
              <a:gd name="connsiteY85" fmla="*/ 2777066 h 3505200"/>
              <a:gd name="connsiteX86" fmla="*/ 3611894 w 6896961"/>
              <a:gd name="connsiteY86" fmla="*/ 2785533 h 3505200"/>
              <a:gd name="connsiteX87" fmla="*/ 3645761 w 6896961"/>
              <a:gd name="connsiteY87" fmla="*/ 2802466 h 3505200"/>
              <a:gd name="connsiteX88" fmla="*/ 3755828 w 6896961"/>
              <a:gd name="connsiteY88" fmla="*/ 2827866 h 3505200"/>
              <a:gd name="connsiteX89" fmla="*/ 3874361 w 6896961"/>
              <a:gd name="connsiteY89" fmla="*/ 2853266 h 3505200"/>
              <a:gd name="connsiteX90" fmla="*/ 3899761 w 6896961"/>
              <a:gd name="connsiteY90" fmla="*/ 2870200 h 3505200"/>
              <a:gd name="connsiteX91" fmla="*/ 4001361 w 6896961"/>
              <a:gd name="connsiteY91" fmla="*/ 2878666 h 3505200"/>
              <a:gd name="connsiteX92" fmla="*/ 4069094 w 6896961"/>
              <a:gd name="connsiteY92" fmla="*/ 2887133 h 3505200"/>
              <a:gd name="connsiteX93" fmla="*/ 4111428 w 6896961"/>
              <a:gd name="connsiteY93" fmla="*/ 2895600 h 3505200"/>
              <a:gd name="connsiteX94" fmla="*/ 4238428 w 6896961"/>
              <a:gd name="connsiteY94" fmla="*/ 2904066 h 3505200"/>
              <a:gd name="connsiteX95" fmla="*/ 4340028 w 6896961"/>
              <a:gd name="connsiteY95" fmla="*/ 2921000 h 3505200"/>
              <a:gd name="connsiteX96" fmla="*/ 4568628 w 6896961"/>
              <a:gd name="connsiteY96" fmla="*/ 2929466 h 3505200"/>
              <a:gd name="connsiteX97" fmla="*/ 4763361 w 6896961"/>
              <a:gd name="connsiteY97" fmla="*/ 2937933 h 3505200"/>
              <a:gd name="connsiteX98" fmla="*/ 4856494 w 6896961"/>
              <a:gd name="connsiteY98" fmla="*/ 2946400 h 3505200"/>
              <a:gd name="connsiteX99" fmla="*/ 4941161 w 6896961"/>
              <a:gd name="connsiteY99" fmla="*/ 2971800 h 3505200"/>
              <a:gd name="connsiteX100" fmla="*/ 5068161 w 6896961"/>
              <a:gd name="connsiteY100" fmla="*/ 2988733 h 3505200"/>
              <a:gd name="connsiteX101" fmla="*/ 5356028 w 6896961"/>
              <a:gd name="connsiteY101" fmla="*/ 3005666 h 3505200"/>
              <a:gd name="connsiteX102" fmla="*/ 5381428 w 6896961"/>
              <a:gd name="connsiteY102" fmla="*/ 3014133 h 3505200"/>
              <a:gd name="connsiteX103" fmla="*/ 5406828 w 6896961"/>
              <a:gd name="connsiteY103" fmla="*/ 3031066 h 3505200"/>
              <a:gd name="connsiteX104" fmla="*/ 5449161 w 6896961"/>
              <a:gd name="connsiteY104" fmla="*/ 3039533 h 3505200"/>
              <a:gd name="connsiteX105" fmla="*/ 5483028 w 6896961"/>
              <a:gd name="connsiteY105" fmla="*/ 3056466 h 3505200"/>
              <a:gd name="connsiteX106" fmla="*/ 5516894 w 6896961"/>
              <a:gd name="connsiteY106" fmla="*/ 3064933 h 3505200"/>
              <a:gd name="connsiteX107" fmla="*/ 5542294 w 6896961"/>
              <a:gd name="connsiteY107" fmla="*/ 3073400 h 3505200"/>
              <a:gd name="connsiteX108" fmla="*/ 5618494 w 6896961"/>
              <a:gd name="connsiteY108" fmla="*/ 3107266 h 3505200"/>
              <a:gd name="connsiteX109" fmla="*/ 5643894 w 6896961"/>
              <a:gd name="connsiteY109" fmla="*/ 3115733 h 3505200"/>
              <a:gd name="connsiteX110" fmla="*/ 5703161 w 6896961"/>
              <a:gd name="connsiteY110" fmla="*/ 3158066 h 3505200"/>
              <a:gd name="connsiteX111" fmla="*/ 5728561 w 6896961"/>
              <a:gd name="connsiteY111" fmla="*/ 3166533 h 3505200"/>
              <a:gd name="connsiteX112" fmla="*/ 5753961 w 6896961"/>
              <a:gd name="connsiteY112" fmla="*/ 3183466 h 3505200"/>
              <a:gd name="connsiteX113" fmla="*/ 5779361 w 6896961"/>
              <a:gd name="connsiteY113" fmla="*/ 3191933 h 3505200"/>
              <a:gd name="connsiteX114" fmla="*/ 5804761 w 6896961"/>
              <a:gd name="connsiteY114" fmla="*/ 3208866 h 3505200"/>
              <a:gd name="connsiteX115" fmla="*/ 5855561 w 6896961"/>
              <a:gd name="connsiteY115" fmla="*/ 3217333 h 3505200"/>
              <a:gd name="connsiteX116" fmla="*/ 5889428 w 6896961"/>
              <a:gd name="connsiteY116" fmla="*/ 3234266 h 3505200"/>
              <a:gd name="connsiteX117" fmla="*/ 5906361 w 6896961"/>
              <a:gd name="connsiteY117" fmla="*/ 3251200 h 3505200"/>
              <a:gd name="connsiteX118" fmla="*/ 6007961 w 6896961"/>
              <a:gd name="connsiteY118" fmla="*/ 3268133 h 3505200"/>
              <a:gd name="connsiteX119" fmla="*/ 6033361 w 6896961"/>
              <a:gd name="connsiteY119" fmla="*/ 3285066 h 3505200"/>
              <a:gd name="connsiteX120" fmla="*/ 6194228 w 6896961"/>
              <a:gd name="connsiteY120" fmla="*/ 3302000 h 3505200"/>
              <a:gd name="connsiteX121" fmla="*/ 6253494 w 6896961"/>
              <a:gd name="connsiteY121" fmla="*/ 3318933 h 3505200"/>
              <a:gd name="connsiteX122" fmla="*/ 6295828 w 6896961"/>
              <a:gd name="connsiteY122" fmla="*/ 3335866 h 3505200"/>
              <a:gd name="connsiteX123" fmla="*/ 6321228 w 6896961"/>
              <a:gd name="connsiteY123" fmla="*/ 3344333 h 3505200"/>
              <a:gd name="connsiteX124" fmla="*/ 6355094 w 6896961"/>
              <a:gd name="connsiteY124" fmla="*/ 3361266 h 3505200"/>
              <a:gd name="connsiteX125" fmla="*/ 6405894 w 6896961"/>
              <a:gd name="connsiteY125" fmla="*/ 3386666 h 3505200"/>
              <a:gd name="connsiteX126" fmla="*/ 6490561 w 6896961"/>
              <a:gd name="connsiteY126" fmla="*/ 3403600 h 3505200"/>
              <a:gd name="connsiteX127" fmla="*/ 6592161 w 6896961"/>
              <a:gd name="connsiteY127" fmla="*/ 3420533 h 3505200"/>
              <a:gd name="connsiteX128" fmla="*/ 6617561 w 6896961"/>
              <a:gd name="connsiteY128" fmla="*/ 3429000 h 3505200"/>
              <a:gd name="connsiteX129" fmla="*/ 6651428 w 6896961"/>
              <a:gd name="connsiteY129" fmla="*/ 3437466 h 3505200"/>
              <a:gd name="connsiteX130" fmla="*/ 6702228 w 6896961"/>
              <a:gd name="connsiteY130" fmla="*/ 3454400 h 3505200"/>
              <a:gd name="connsiteX131" fmla="*/ 6727628 w 6896961"/>
              <a:gd name="connsiteY131" fmla="*/ 3462866 h 3505200"/>
              <a:gd name="connsiteX132" fmla="*/ 6812294 w 6896961"/>
              <a:gd name="connsiteY132" fmla="*/ 3479800 h 3505200"/>
              <a:gd name="connsiteX133" fmla="*/ 6863094 w 6896961"/>
              <a:gd name="connsiteY133" fmla="*/ 3496733 h 3505200"/>
              <a:gd name="connsiteX134" fmla="*/ 6888494 w 6896961"/>
              <a:gd name="connsiteY134" fmla="*/ 3505200 h 3505200"/>
              <a:gd name="connsiteX135" fmla="*/ 6896961 w 6896961"/>
              <a:gd name="connsiteY135" fmla="*/ 3471333 h 3505200"/>
              <a:gd name="connsiteX136" fmla="*/ 6888494 w 6896961"/>
              <a:gd name="connsiteY136" fmla="*/ 3437466 h 3505200"/>
              <a:gd name="connsiteX137" fmla="*/ 6880028 w 6896961"/>
              <a:gd name="connsiteY137" fmla="*/ 3412066 h 3505200"/>
              <a:gd name="connsiteX138" fmla="*/ 6837694 w 6896961"/>
              <a:gd name="connsiteY138" fmla="*/ 3361266 h 3505200"/>
              <a:gd name="connsiteX139" fmla="*/ 6812294 w 6896961"/>
              <a:gd name="connsiteY139" fmla="*/ 3276600 h 3505200"/>
              <a:gd name="connsiteX140" fmla="*/ 6786894 w 6896961"/>
              <a:gd name="connsiteY140" fmla="*/ 3107266 h 3505200"/>
              <a:gd name="connsiteX141" fmla="*/ 6778428 w 6896961"/>
              <a:gd name="connsiteY141" fmla="*/ 3039533 h 3505200"/>
              <a:gd name="connsiteX142" fmla="*/ 6465161 w 6896961"/>
              <a:gd name="connsiteY142" fmla="*/ 3014133 h 3505200"/>
              <a:gd name="connsiteX143" fmla="*/ 6414361 w 6896961"/>
              <a:gd name="connsiteY143" fmla="*/ 3005666 h 3505200"/>
              <a:gd name="connsiteX144" fmla="*/ 6346628 w 6896961"/>
              <a:gd name="connsiteY144" fmla="*/ 2988733 h 3505200"/>
              <a:gd name="connsiteX145" fmla="*/ 6245028 w 6896961"/>
              <a:gd name="connsiteY145" fmla="*/ 2980266 h 3505200"/>
              <a:gd name="connsiteX146" fmla="*/ 6202694 w 6896961"/>
              <a:gd name="connsiteY146" fmla="*/ 2971800 h 3505200"/>
              <a:gd name="connsiteX147" fmla="*/ 6126494 w 6896961"/>
              <a:gd name="connsiteY147" fmla="*/ 2963333 h 3505200"/>
              <a:gd name="connsiteX148" fmla="*/ 6092628 w 6896961"/>
              <a:gd name="connsiteY148" fmla="*/ 2946400 h 3505200"/>
              <a:gd name="connsiteX149" fmla="*/ 6041828 w 6896961"/>
              <a:gd name="connsiteY149" fmla="*/ 2937933 h 3505200"/>
              <a:gd name="connsiteX150" fmla="*/ 5982561 w 6896961"/>
              <a:gd name="connsiteY150" fmla="*/ 2912533 h 3505200"/>
              <a:gd name="connsiteX151" fmla="*/ 5838628 w 6896961"/>
              <a:gd name="connsiteY151" fmla="*/ 2887133 h 3505200"/>
              <a:gd name="connsiteX152" fmla="*/ 5762428 w 6896961"/>
              <a:gd name="connsiteY152" fmla="*/ 2861733 h 3505200"/>
              <a:gd name="connsiteX153" fmla="*/ 5737028 w 6896961"/>
              <a:gd name="connsiteY153" fmla="*/ 2853266 h 3505200"/>
              <a:gd name="connsiteX154" fmla="*/ 5711628 w 6896961"/>
              <a:gd name="connsiteY154" fmla="*/ 2844800 h 3505200"/>
              <a:gd name="connsiteX155" fmla="*/ 5643894 w 6896961"/>
              <a:gd name="connsiteY155" fmla="*/ 2810933 h 3505200"/>
              <a:gd name="connsiteX156" fmla="*/ 5601561 w 6896961"/>
              <a:gd name="connsiteY156" fmla="*/ 2794000 h 3505200"/>
              <a:gd name="connsiteX157" fmla="*/ 5542294 w 6896961"/>
              <a:gd name="connsiteY157" fmla="*/ 2760133 h 3505200"/>
              <a:gd name="connsiteX158" fmla="*/ 5491494 w 6896961"/>
              <a:gd name="connsiteY158" fmla="*/ 2743200 h 3505200"/>
              <a:gd name="connsiteX159" fmla="*/ 5466094 w 6896961"/>
              <a:gd name="connsiteY159" fmla="*/ 2726266 h 3505200"/>
              <a:gd name="connsiteX160" fmla="*/ 5423761 w 6896961"/>
              <a:gd name="connsiteY160" fmla="*/ 2709333 h 3505200"/>
              <a:gd name="connsiteX161" fmla="*/ 5398361 w 6896961"/>
              <a:gd name="connsiteY161" fmla="*/ 2700866 h 3505200"/>
              <a:gd name="connsiteX162" fmla="*/ 5372961 w 6896961"/>
              <a:gd name="connsiteY162" fmla="*/ 2683933 h 3505200"/>
              <a:gd name="connsiteX163" fmla="*/ 5288294 w 6896961"/>
              <a:gd name="connsiteY163" fmla="*/ 2667000 h 3505200"/>
              <a:gd name="connsiteX164" fmla="*/ 5229028 w 6896961"/>
              <a:gd name="connsiteY164" fmla="*/ 2650066 h 3505200"/>
              <a:gd name="connsiteX165" fmla="*/ 5178228 w 6896961"/>
              <a:gd name="connsiteY165" fmla="*/ 2641600 h 3505200"/>
              <a:gd name="connsiteX166" fmla="*/ 5144361 w 6896961"/>
              <a:gd name="connsiteY166" fmla="*/ 2633133 h 3505200"/>
              <a:gd name="connsiteX167" fmla="*/ 5102028 w 6896961"/>
              <a:gd name="connsiteY167" fmla="*/ 2624666 h 3505200"/>
              <a:gd name="connsiteX168" fmla="*/ 5076628 w 6896961"/>
              <a:gd name="connsiteY168" fmla="*/ 2607733 h 3505200"/>
              <a:gd name="connsiteX169" fmla="*/ 4983494 w 6896961"/>
              <a:gd name="connsiteY169" fmla="*/ 2590800 h 3505200"/>
              <a:gd name="connsiteX170" fmla="*/ 4915761 w 6896961"/>
              <a:gd name="connsiteY170" fmla="*/ 2582333 h 3505200"/>
              <a:gd name="connsiteX171" fmla="*/ 4864961 w 6896961"/>
              <a:gd name="connsiteY171" fmla="*/ 2573866 h 3505200"/>
              <a:gd name="connsiteX172" fmla="*/ 4788761 w 6896961"/>
              <a:gd name="connsiteY172" fmla="*/ 2565400 h 3505200"/>
              <a:gd name="connsiteX173" fmla="*/ 4695628 w 6896961"/>
              <a:gd name="connsiteY173" fmla="*/ 2540000 h 3505200"/>
              <a:gd name="connsiteX174" fmla="*/ 4661761 w 6896961"/>
              <a:gd name="connsiteY174" fmla="*/ 2531533 h 3505200"/>
              <a:gd name="connsiteX175" fmla="*/ 4619428 w 6896961"/>
              <a:gd name="connsiteY175" fmla="*/ 2523066 h 3505200"/>
              <a:gd name="connsiteX176" fmla="*/ 4568628 w 6896961"/>
              <a:gd name="connsiteY176" fmla="*/ 2506133 h 3505200"/>
              <a:gd name="connsiteX177" fmla="*/ 4492428 w 6896961"/>
              <a:gd name="connsiteY177" fmla="*/ 2497666 h 3505200"/>
              <a:gd name="connsiteX178" fmla="*/ 4467028 w 6896961"/>
              <a:gd name="connsiteY178" fmla="*/ 2480733 h 3505200"/>
              <a:gd name="connsiteX179" fmla="*/ 4373894 w 6896961"/>
              <a:gd name="connsiteY179" fmla="*/ 2446866 h 3505200"/>
              <a:gd name="connsiteX180" fmla="*/ 4331561 w 6896961"/>
              <a:gd name="connsiteY180" fmla="*/ 2429933 h 3505200"/>
              <a:gd name="connsiteX181" fmla="*/ 4297694 w 6896961"/>
              <a:gd name="connsiteY181" fmla="*/ 2413000 h 3505200"/>
              <a:gd name="connsiteX182" fmla="*/ 4255361 w 6896961"/>
              <a:gd name="connsiteY182" fmla="*/ 2396066 h 3505200"/>
              <a:gd name="connsiteX183" fmla="*/ 4229961 w 6896961"/>
              <a:gd name="connsiteY183" fmla="*/ 2379133 h 3505200"/>
              <a:gd name="connsiteX184" fmla="*/ 4162228 w 6896961"/>
              <a:gd name="connsiteY184" fmla="*/ 2370666 h 3505200"/>
              <a:gd name="connsiteX185" fmla="*/ 4086028 w 6896961"/>
              <a:gd name="connsiteY185" fmla="*/ 2336800 h 3505200"/>
              <a:gd name="connsiteX186" fmla="*/ 4060628 w 6896961"/>
              <a:gd name="connsiteY186" fmla="*/ 2328333 h 3505200"/>
              <a:gd name="connsiteX187" fmla="*/ 4035228 w 6896961"/>
              <a:gd name="connsiteY187" fmla="*/ 2319866 h 3505200"/>
              <a:gd name="connsiteX188" fmla="*/ 3925161 w 6896961"/>
              <a:gd name="connsiteY188" fmla="*/ 2286000 h 3505200"/>
              <a:gd name="connsiteX189" fmla="*/ 3882828 w 6896961"/>
              <a:gd name="connsiteY189" fmla="*/ 2269066 h 3505200"/>
              <a:gd name="connsiteX190" fmla="*/ 3815094 w 6896961"/>
              <a:gd name="connsiteY190" fmla="*/ 2235200 h 3505200"/>
              <a:gd name="connsiteX191" fmla="*/ 3764294 w 6896961"/>
              <a:gd name="connsiteY191" fmla="*/ 2226733 h 3505200"/>
              <a:gd name="connsiteX192" fmla="*/ 3713494 w 6896961"/>
              <a:gd name="connsiteY192" fmla="*/ 2192866 h 3505200"/>
              <a:gd name="connsiteX193" fmla="*/ 3662694 w 6896961"/>
              <a:gd name="connsiteY193" fmla="*/ 2175933 h 3505200"/>
              <a:gd name="connsiteX194" fmla="*/ 3620361 w 6896961"/>
              <a:gd name="connsiteY194" fmla="*/ 2159000 h 3505200"/>
              <a:gd name="connsiteX195" fmla="*/ 3501828 w 6896961"/>
              <a:gd name="connsiteY195" fmla="*/ 2142066 h 3505200"/>
              <a:gd name="connsiteX196" fmla="*/ 3408694 w 6896961"/>
              <a:gd name="connsiteY196" fmla="*/ 2133600 h 3505200"/>
              <a:gd name="connsiteX197" fmla="*/ 3332494 w 6896961"/>
              <a:gd name="connsiteY197" fmla="*/ 2108200 h 3505200"/>
              <a:gd name="connsiteX198" fmla="*/ 3290161 w 6896961"/>
              <a:gd name="connsiteY198" fmla="*/ 2099733 h 3505200"/>
              <a:gd name="connsiteX199" fmla="*/ 3256294 w 6896961"/>
              <a:gd name="connsiteY199" fmla="*/ 2082800 h 3505200"/>
              <a:gd name="connsiteX200" fmla="*/ 3213961 w 6896961"/>
              <a:gd name="connsiteY200" fmla="*/ 2074333 h 3505200"/>
              <a:gd name="connsiteX201" fmla="*/ 3137761 w 6896961"/>
              <a:gd name="connsiteY201" fmla="*/ 2057400 h 3505200"/>
              <a:gd name="connsiteX202" fmla="*/ 3010761 w 6896961"/>
              <a:gd name="connsiteY202" fmla="*/ 2032000 h 3505200"/>
              <a:gd name="connsiteX203" fmla="*/ 2943028 w 6896961"/>
              <a:gd name="connsiteY203" fmla="*/ 2006600 h 3505200"/>
              <a:gd name="connsiteX204" fmla="*/ 2900694 w 6896961"/>
              <a:gd name="connsiteY204" fmla="*/ 1989666 h 3505200"/>
              <a:gd name="connsiteX205" fmla="*/ 2824494 w 6896961"/>
              <a:gd name="connsiteY205" fmla="*/ 1972733 h 3505200"/>
              <a:gd name="connsiteX206" fmla="*/ 2748294 w 6896961"/>
              <a:gd name="connsiteY206" fmla="*/ 1947333 h 3505200"/>
              <a:gd name="connsiteX207" fmla="*/ 2714428 w 6896961"/>
              <a:gd name="connsiteY207" fmla="*/ 1930400 h 3505200"/>
              <a:gd name="connsiteX208" fmla="*/ 2646694 w 6896961"/>
              <a:gd name="connsiteY208" fmla="*/ 1896533 h 3505200"/>
              <a:gd name="connsiteX209" fmla="*/ 2562028 w 6896961"/>
              <a:gd name="connsiteY209" fmla="*/ 1879600 h 3505200"/>
              <a:gd name="connsiteX210" fmla="*/ 2536628 w 6896961"/>
              <a:gd name="connsiteY210" fmla="*/ 1871133 h 3505200"/>
              <a:gd name="connsiteX211" fmla="*/ 2426561 w 6896961"/>
              <a:gd name="connsiteY211" fmla="*/ 1845733 h 3505200"/>
              <a:gd name="connsiteX212" fmla="*/ 2333428 w 6896961"/>
              <a:gd name="connsiteY212" fmla="*/ 1837266 h 3505200"/>
              <a:gd name="connsiteX213" fmla="*/ 2121761 w 6896961"/>
              <a:gd name="connsiteY213" fmla="*/ 1811866 h 3505200"/>
              <a:gd name="connsiteX214" fmla="*/ 2070961 w 6896961"/>
              <a:gd name="connsiteY214" fmla="*/ 1794933 h 3505200"/>
              <a:gd name="connsiteX215" fmla="*/ 2011694 w 6896961"/>
              <a:gd name="connsiteY215" fmla="*/ 1786466 h 3505200"/>
              <a:gd name="connsiteX216" fmla="*/ 1969361 w 6896961"/>
              <a:gd name="connsiteY216" fmla="*/ 1778000 h 3505200"/>
              <a:gd name="connsiteX217" fmla="*/ 1927028 w 6896961"/>
              <a:gd name="connsiteY217" fmla="*/ 1761066 h 3505200"/>
              <a:gd name="connsiteX218" fmla="*/ 1893161 w 6896961"/>
              <a:gd name="connsiteY218" fmla="*/ 1752600 h 3505200"/>
              <a:gd name="connsiteX219" fmla="*/ 1935494 w 6896961"/>
              <a:gd name="connsiteY219" fmla="*/ 1744133 h 3505200"/>
              <a:gd name="connsiteX220" fmla="*/ 1986294 w 6896961"/>
              <a:gd name="connsiteY220" fmla="*/ 1735666 h 3505200"/>
              <a:gd name="connsiteX221" fmla="*/ 2011694 w 6896961"/>
              <a:gd name="connsiteY221" fmla="*/ 1718733 h 3505200"/>
              <a:gd name="connsiteX222" fmla="*/ 2079428 w 6896961"/>
              <a:gd name="connsiteY222" fmla="*/ 1710266 h 3505200"/>
              <a:gd name="connsiteX223" fmla="*/ 2138694 w 6896961"/>
              <a:gd name="connsiteY223" fmla="*/ 1701800 h 3505200"/>
              <a:gd name="connsiteX224" fmla="*/ 2164094 w 6896961"/>
              <a:gd name="connsiteY224" fmla="*/ 1693333 h 3505200"/>
              <a:gd name="connsiteX225" fmla="*/ 2291094 w 6896961"/>
              <a:gd name="connsiteY225" fmla="*/ 1676400 h 3505200"/>
              <a:gd name="connsiteX226" fmla="*/ 2324961 w 6896961"/>
              <a:gd name="connsiteY226" fmla="*/ 1667933 h 3505200"/>
              <a:gd name="connsiteX227" fmla="*/ 2401161 w 6896961"/>
              <a:gd name="connsiteY227" fmla="*/ 1659466 h 3505200"/>
              <a:gd name="connsiteX228" fmla="*/ 2435028 w 6896961"/>
              <a:gd name="connsiteY228" fmla="*/ 1642533 h 3505200"/>
              <a:gd name="connsiteX229" fmla="*/ 2460428 w 6896961"/>
              <a:gd name="connsiteY229" fmla="*/ 1634066 h 3505200"/>
              <a:gd name="connsiteX230" fmla="*/ 2587428 w 6896961"/>
              <a:gd name="connsiteY230" fmla="*/ 1617133 h 3505200"/>
              <a:gd name="connsiteX231" fmla="*/ 2629761 w 6896961"/>
              <a:gd name="connsiteY231" fmla="*/ 1608666 h 3505200"/>
              <a:gd name="connsiteX232" fmla="*/ 2655161 w 6896961"/>
              <a:gd name="connsiteY232" fmla="*/ 1591733 h 3505200"/>
              <a:gd name="connsiteX233" fmla="*/ 2799094 w 6896961"/>
              <a:gd name="connsiteY233" fmla="*/ 1583266 h 3505200"/>
              <a:gd name="connsiteX234" fmla="*/ 2866828 w 6896961"/>
              <a:gd name="connsiteY234" fmla="*/ 1574800 h 3505200"/>
              <a:gd name="connsiteX235" fmla="*/ 2892228 w 6896961"/>
              <a:gd name="connsiteY235" fmla="*/ 1566333 h 3505200"/>
              <a:gd name="connsiteX236" fmla="*/ 2926094 w 6896961"/>
              <a:gd name="connsiteY236" fmla="*/ 1557866 h 3505200"/>
              <a:gd name="connsiteX237" fmla="*/ 2968428 w 6896961"/>
              <a:gd name="connsiteY237" fmla="*/ 1540933 h 3505200"/>
              <a:gd name="connsiteX238" fmla="*/ 3044628 w 6896961"/>
              <a:gd name="connsiteY238" fmla="*/ 1524000 h 3505200"/>
              <a:gd name="connsiteX239" fmla="*/ 3078494 w 6896961"/>
              <a:gd name="connsiteY239" fmla="*/ 1507066 h 3505200"/>
              <a:gd name="connsiteX240" fmla="*/ 3137761 w 6896961"/>
              <a:gd name="connsiteY240" fmla="*/ 1490133 h 3505200"/>
              <a:gd name="connsiteX241" fmla="*/ 3213961 w 6896961"/>
              <a:gd name="connsiteY241" fmla="*/ 1464733 h 3505200"/>
              <a:gd name="connsiteX242" fmla="*/ 3239361 w 6896961"/>
              <a:gd name="connsiteY242" fmla="*/ 1456266 h 3505200"/>
              <a:gd name="connsiteX243" fmla="*/ 3264761 w 6896961"/>
              <a:gd name="connsiteY243" fmla="*/ 1447800 h 3505200"/>
              <a:gd name="connsiteX244" fmla="*/ 3332494 w 6896961"/>
              <a:gd name="connsiteY244" fmla="*/ 1422400 h 3505200"/>
              <a:gd name="connsiteX245" fmla="*/ 3383294 w 6896961"/>
              <a:gd name="connsiteY245" fmla="*/ 1405466 h 3505200"/>
              <a:gd name="connsiteX246" fmla="*/ 3417161 w 6896961"/>
              <a:gd name="connsiteY246" fmla="*/ 1388533 h 3505200"/>
              <a:gd name="connsiteX247" fmla="*/ 3459494 w 6896961"/>
              <a:gd name="connsiteY247" fmla="*/ 1371600 h 3505200"/>
              <a:gd name="connsiteX248" fmla="*/ 3493361 w 6896961"/>
              <a:gd name="connsiteY248" fmla="*/ 1354666 h 3505200"/>
              <a:gd name="connsiteX249" fmla="*/ 3535694 w 6896961"/>
              <a:gd name="connsiteY249" fmla="*/ 1346200 h 3505200"/>
              <a:gd name="connsiteX250" fmla="*/ 3552628 w 6896961"/>
              <a:gd name="connsiteY250" fmla="*/ 1329266 h 3505200"/>
              <a:gd name="connsiteX251" fmla="*/ 3603428 w 6896961"/>
              <a:gd name="connsiteY251" fmla="*/ 1312333 h 3505200"/>
              <a:gd name="connsiteX252" fmla="*/ 3696561 w 6896961"/>
              <a:gd name="connsiteY252" fmla="*/ 1286933 h 3505200"/>
              <a:gd name="connsiteX253" fmla="*/ 3738894 w 6896961"/>
              <a:gd name="connsiteY253" fmla="*/ 1270000 h 3505200"/>
              <a:gd name="connsiteX254" fmla="*/ 3789694 w 6896961"/>
              <a:gd name="connsiteY254" fmla="*/ 1253066 h 3505200"/>
              <a:gd name="connsiteX255" fmla="*/ 3815094 w 6896961"/>
              <a:gd name="connsiteY255" fmla="*/ 1244600 h 3505200"/>
              <a:gd name="connsiteX256" fmla="*/ 3874361 w 6896961"/>
              <a:gd name="connsiteY256" fmla="*/ 1219200 h 3505200"/>
              <a:gd name="connsiteX257" fmla="*/ 3925161 w 6896961"/>
              <a:gd name="connsiteY257" fmla="*/ 1210733 h 3505200"/>
              <a:gd name="connsiteX258" fmla="*/ 4035228 w 6896961"/>
              <a:gd name="connsiteY258" fmla="*/ 1168400 h 3505200"/>
              <a:gd name="connsiteX259" fmla="*/ 4162228 w 6896961"/>
              <a:gd name="connsiteY259" fmla="*/ 1151466 h 3505200"/>
              <a:gd name="connsiteX260" fmla="*/ 4255361 w 6896961"/>
              <a:gd name="connsiteY260" fmla="*/ 1126066 h 3505200"/>
              <a:gd name="connsiteX261" fmla="*/ 4450094 w 6896961"/>
              <a:gd name="connsiteY261" fmla="*/ 1109133 h 3505200"/>
              <a:gd name="connsiteX262" fmla="*/ 4568628 w 6896961"/>
              <a:gd name="connsiteY262" fmla="*/ 1075266 h 3505200"/>
              <a:gd name="connsiteX263" fmla="*/ 4653294 w 6896961"/>
              <a:gd name="connsiteY263" fmla="*/ 1066800 h 3505200"/>
              <a:gd name="connsiteX264" fmla="*/ 4737961 w 6896961"/>
              <a:gd name="connsiteY264" fmla="*/ 1041400 h 3505200"/>
              <a:gd name="connsiteX265" fmla="*/ 4864961 w 6896961"/>
              <a:gd name="connsiteY265" fmla="*/ 1016000 h 3505200"/>
              <a:gd name="connsiteX266" fmla="*/ 4958094 w 6896961"/>
              <a:gd name="connsiteY266" fmla="*/ 1007533 h 3505200"/>
              <a:gd name="connsiteX267" fmla="*/ 5034294 w 6896961"/>
              <a:gd name="connsiteY267" fmla="*/ 990600 h 3505200"/>
              <a:gd name="connsiteX268" fmla="*/ 5144361 w 6896961"/>
              <a:gd name="connsiteY268" fmla="*/ 973666 h 3505200"/>
              <a:gd name="connsiteX269" fmla="*/ 5178228 w 6896961"/>
              <a:gd name="connsiteY269" fmla="*/ 965200 h 3505200"/>
              <a:gd name="connsiteX270" fmla="*/ 5296761 w 6896961"/>
              <a:gd name="connsiteY270" fmla="*/ 939800 h 3505200"/>
              <a:gd name="connsiteX271" fmla="*/ 5356028 w 6896961"/>
              <a:gd name="connsiteY271" fmla="*/ 914400 h 3505200"/>
              <a:gd name="connsiteX272" fmla="*/ 5398361 w 6896961"/>
              <a:gd name="connsiteY272" fmla="*/ 897466 h 3505200"/>
              <a:gd name="connsiteX273" fmla="*/ 5432228 w 6896961"/>
              <a:gd name="connsiteY273" fmla="*/ 889000 h 3505200"/>
              <a:gd name="connsiteX274" fmla="*/ 5483028 w 6896961"/>
              <a:gd name="connsiteY274" fmla="*/ 863600 h 3505200"/>
              <a:gd name="connsiteX275" fmla="*/ 5516894 w 6896961"/>
              <a:gd name="connsiteY275" fmla="*/ 855133 h 3505200"/>
              <a:gd name="connsiteX276" fmla="*/ 5593094 w 6896961"/>
              <a:gd name="connsiteY276" fmla="*/ 838200 h 3505200"/>
              <a:gd name="connsiteX277" fmla="*/ 5618494 w 6896961"/>
              <a:gd name="connsiteY277" fmla="*/ 829733 h 3505200"/>
              <a:gd name="connsiteX278" fmla="*/ 5652361 w 6896961"/>
              <a:gd name="connsiteY278" fmla="*/ 821266 h 3505200"/>
              <a:gd name="connsiteX279" fmla="*/ 5686228 w 6896961"/>
              <a:gd name="connsiteY279" fmla="*/ 795866 h 3505200"/>
              <a:gd name="connsiteX280" fmla="*/ 5821694 w 6896961"/>
              <a:gd name="connsiteY280" fmla="*/ 787400 h 3505200"/>
              <a:gd name="connsiteX281" fmla="*/ 5897894 w 6896961"/>
              <a:gd name="connsiteY281" fmla="*/ 778933 h 3505200"/>
              <a:gd name="connsiteX282" fmla="*/ 5982561 w 6896961"/>
              <a:gd name="connsiteY282" fmla="*/ 770466 h 3505200"/>
              <a:gd name="connsiteX283" fmla="*/ 6033361 w 6896961"/>
              <a:gd name="connsiteY283" fmla="*/ 762000 h 3505200"/>
              <a:gd name="connsiteX284" fmla="*/ 6092628 w 6896961"/>
              <a:gd name="connsiteY284" fmla="*/ 753533 h 3505200"/>
              <a:gd name="connsiteX285" fmla="*/ 6134961 w 6896961"/>
              <a:gd name="connsiteY285" fmla="*/ 745066 h 3505200"/>
              <a:gd name="connsiteX286" fmla="*/ 6202694 w 6896961"/>
              <a:gd name="connsiteY286" fmla="*/ 736600 h 3505200"/>
              <a:gd name="connsiteX287" fmla="*/ 6270428 w 6896961"/>
              <a:gd name="connsiteY287" fmla="*/ 719666 h 3505200"/>
              <a:gd name="connsiteX288" fmla="*/ 6346628 w 6896961"/>
              <a:gd name="connsiteY288" fmla="*/ 711200 h 3505200"/>
              <a:gd name="connsiteX289" fmla="*/ 6372028 w 6896961"/>
              <a:gd name="connsiteY289" fmla="*/ 694266 h 3505200"/>
              <a:gd name="connsiteX290" fmla="*/ 6456694 w 6896961"/>
              <a:gd name="connsiteY290" fmla="*/ 677333 h 3505200"/>
              <a:gd name="connsiteX291" fmla="*/ 6490561 w 6896961"/>
              <a:gd name="connsiteY291" fmla="*/ 668866 h 3505200"/>
              <a:gd name="connsiteX292" fmla="*/ 6549828 w 6896961"/>
              <a:gd name="connsiteY292" fmla="*/ 643466 h 3505200"/>
              <a:gd name="connsiteX293" fmla="*/ 6575228 w 6896961"/>
              <a:gd name="connsiteY293" fmla="*/ 626533 h 3505200"/>
              <a:gd name="connsiteX294" fmla="*/ 6659894 w 6896961"/>
              <a:gd name="connsiteY294" fmla="*/ 601133 h 3505200"/>
              <a:gd name="connsiteX295" fmla="*/ 6710694 w 6896961"/>
              <a:gd name="connsiteY295" fmla="*/ 575733 h 3505200"/>
              <a:gd name="connsiteX296" fmla="*/ 6736094 w 6896961"/>
              <a:gd name="connsiteY296" fmla="*/ 558800 h 3505200"/>
              <a:gd name="connsiteX297" fmla="*/ 6812294 w 6896961"/>
              <a:gd name="connsiteY297" fmla="*/ 533400 h 3505200"/>
              <a:gd name="connsiteX298" fmla="*/ 6837694 w 6896961"/>
              <a:gd name="connsiteY298" fmla="*/ 524933 h 3505200"/>
              <a:gd name="connsiteX299" fmla="*/ 6880028 w 6896961"/>
              <a:gd name="connsiteY299" fmla="*/ 491066 h 3505200"/>
              <a:gd name="connsiteX300" fmla="*/ 6871561 w 6896961"/>
              <a:gd name="connsiteY300" fmla="*/ 372533 h 3505200"/>
              <a:gd name="connsiteX301" fmla="*/ 6863094 w 6896961"/>
              <a:gd name="connsiteY301" fmla="*/ 76200 h 3505200"/>
              <a:gd name="connsiteX302" fmla="*/ 6846161 w 6896961"/>
              <a:gd name="connsiteY302" fmla="*/ 0 h 3505200"/>
              <a:gd name="connsiteX303" fmla="*/ 6820761 w 6896961"/>
              <a:gd name="connsiteY303" fmla="*/ 8466 h 3505200"/>
              <a:gd name="connsiteX304" fmla="*/ 6812294 w 6896961"/>
              <a:gd name="connsiteY304" fmla="*/ 33866 h 3505200"/>
              <a:gd name="connsiteX305" fmla="*/ 6820761 w 6896961"/>
              <a:gd name="connsiteY305" fmla="*/ 59266 h 3505200"/>
              <a:gd name="connsiteX0" fmla="*/ 6822642 w 6898842"/>
              <a:gd name="connsiteY0" fmla="*/ 59266 h 3505200"/>
              <a:gd name="connsiteX1" fmla="*/ 6754909 w 6898842"/>
              <a:gd name="connsiteY1" fmla="*/ 84666 h 3505200"/>
              <a:gd name="connsiteX2" fmla="*/ 6644842 w 6898842"/>
              <a:gd name="connsiteY2" fmla="*/ 101600 h 3505200"/>
              <a:gd name="connsiteX3" fmla="*/ 6475509 w 6898842"/>
              <a:gd name="connsiteY3" fmla="*/ 127000 h 3505200"/>
              <a:gd name="connsiteX4" fmla="*/ 6441642 w 6898842"/>
              <a:gd name="connsiteY4" fmla="*/ 135466 h 3505200"/>
              <a:gd name="connsiteX5" fmla="*/ 6356975 w 6898842"/>
              <a:gd name="connsiteY5" fmla="*/ 152400 h 3505200"/>
              <a:gd name="connsiteX6" fmla="*/ 6306175 w 6898842"/>
              <a:gd name="connsiteY6" fmla="*/ 169333 h 3505200"/>
              <a:gd name="connsiteX7" fmla="*/ 6221509 w 6898842"/>
              <a:gd name="connsiteY7" fmla="*/ 177800 h 3505200"/>
              <a:gd name="connsiteX8" fmla="*/ 6204575 w 6898842"/>
              <a:gd name="connsiteY8" fmla="*/ 194733 h 3505200"/>
              <a:gd name="connsiteX9" fmla="*/ 6145309 w 6898842"/>
              <a:gd name="connsiteY9" fmla="*/ 211666 h 3505200"/>
              <a:gd name="connsiteX10" fmla="*/ 6043709 w 6898842"/>
              <a:gd name="connsiteY10" fmla="*/ 237066 h 3505200"/>
              <a:gd name="connsiteX11" fmla="*/ 5959042 w 6898842"/>
              <a:gd name="connsiteY11" fmla="*/ 262466 h 3505200"/>
              <a:gd name="connsiteX12" fmla="*/ 5933642 w 6898842"/>
              <a:gd name="connsiteY12" fmla="*/ 270933 h 3505200"/>
              <a:gd name="connsiteX13" fmla="*/ 5840509 w 6898842"/>
              <a:gd name="connsiteY13" fmla="*/ 287866 h 3505200"/>
              <a:gd name="connsiteX14" fmla="*/ 5806642 w 6898842"/>
              <a:gd name="connsiteY14" fmla="*/ 304800 h 3505200"/>
              <a:gd name="connsiteX15" fmla="*/ 5738909 w 6898842"/>
              <a:gd name="connsiteY15" fmla="*/ 313266 h 3505200"/>
              <a:gd name="connsiteX16" fmla="*/ 5688109 w 6898842"/>
              <a:gd name="connsiteY16" fmla="*/ 321733 h 3505200"/>
              <a:gd name="connsiteX17" fmla="*/ 5662709 w 6898842"/>
              <a:gd name="connsiteY17" fmla="*/ 338666 h 3505200"/>
              <a:gd name="connsiteX18" fmla="*/ 5594975 w 6898842"/>
              <a:gd name="connsiteY18" fmla="*/ 347133 h 3505200"/>
              <a:gd name="connsiteX19" fmla="*/ 5552642 w 6898842"/>
              <a:gd name="connsiteY19" fmla="*/ 355600 h 3505200"/>
              <a:gd name="connsiteX20" fmla="*/ 5408709 w 6898842"/>
              <a:gd name="connsiteY20" fmla="*/ 389466 h 3505200"/>
              <a:gd name="connsiteX21" fmla="*/ 5332509 w 6898842"/>
              <a:gd name="connsiteY21" fmla="*/ 397933 h 3505200"/>
              <a:gd name="connsiteX22" fmla="*/ 5298642 w 6898842"/>
              <a:gd name="connsiteY22" fmla="*/ 406400 h 3505200"/>
              <a:gd name="connsiteX23" fmla="*/ 5154709 w 6898842"/>
              <a:gd name="connsiteY23" fmla="*/ 431800 h 3505200"/>
              <a:gd name="connsiteX24" fmla="*/ 5095442 w 6898842"/>
              <a:gd name="connsiteY24" fmla="*/ 448733 h 3505200"/>
              <a:gd name="connsiteX25" fmla="*/ 5070042 w 6898842"/>
              <a:gd name="connsiteY25" fmla="*/ 457200 h 3505200"/>
              <a:gd name="connsiteX26" fmla="*/ 5002309 w 6898842"/>
              <a:gd name="connsiteY26" fmla="*/ 465666 h 3505200"/>
              <a:gd name="connsiteX27" fmla="*/ 4951509 w 6898842"/>
              <a:gd name="connsiteY27" fmla="*/ 482600 h 3505200"/>
              <a:gd name="connsiteX28" fmla="*/ 4900709 w 6898842"/>
              <a:gd name="connsiteY28" fmla="*/ 491066 h 3505200"/>
              <a:gd name="connsiteX29" fmla="*/ 4875309 w 6898842"/>
              <a:gd name="connsiteY29" fmla="*/ 508000 h 3505200"/>
              <a:gd name="connsiteX30" fmla="*/ 4731375 w 6898842"/>
              <a:gd name="connsiteY30" fmla="*/ 533400 h 3505200"/>
              <a:gd name="connsiteX31" fmla="*/ 4655175 w 6898842"/>
              <a:gd name="connsiteY31" fmla="*/ 567266 h 3505200"/>
              <a:gd name="connsiteX32" fmla="*/ 4629775 w 6898842"/>
              <a:gd name="connsiteY32" fmla="*/ 575733 h 3505200"/>
              <a:gd name="connsiteX33" fmla="*/ 4604375 w 6898842"/>
              <a:gd name="connsiteY33" fmla="*/ 584200 h 3505200"/>
              <a:gd name="connsiteX34" fmla="*/ 4553575 w 6898842"/>
              <a:gd name="connsiteY34" fmla="*/ 592666 h 3505200"/>
              <a:gd name="connsiteX35" fmla="*/ 320242 w 6898842"/>
              <a:gd name="connsiteY35" fmla="*/ 1769533 h 3505200"/>
              <a:gd name="connsiteX36" fmla="*/ 294842 w 6898842"/>
              <a:gd name="connsiteY36" fmla="*/ 1778000 h 3505200"/>
              <a:gd name="connsiteX37" fmla="*/ 345642 w 6898842"/>
              <a:gd name="connsiteY37" fmla="*/ 1786466 h 3505200"/>
              <a:gd name="connsiteX38" fmla="*/ 379509 w 6898842"/>
              <a:gd name="connsiteY38" fmla="*/ 1803400 h 3505200"/>
              <a:gd name="connsiteX39" fmla="*/ 514975 w 6898842"/>
              <a:gd name="connsiteY39" fmla="*/ 1811866 h 3505200"/>
              <a:gd name="connsiteX40" fmla="*/ 667375 w 6898842"/>
              <a:gd name="connsiteY40" fmla="*/ 1854200 h 3505200"/>
              <a:gd name="connsiteX41" fmla="*/ 752042 w 6898842"/>
              <a:gd name="connsiteY41" fmla="*/ 1871133 h 3505200"/>
              <a:gd name="connsiteX42" fmla="*/ 946775 w 6898842"/>
              <a:gd name="connsiteY42" fmla="*/ 1888066 h 3505200"/>
              <a:gd name="connsiteX43" fmla="*/ 997575 w 6898842"/>
              <a:gd name="connsiteY43" fmla="*/ 1896533 h 3505200"/>
              <a:gd name="connsiteX44" fmla="*/ 1031442 w 6898842"/>
              <a:gd name="connsiteY44" fmla="*/ 1905000 h 3505200"/>
              <a:gd name="connsiteX45" fmla="*/ 1149975 w 6898842"/>
              <a:gd name="connsiteY45" fmla="*/ 1913466 h 3505200"/>
              <a:gd name="connsiteX46" fmla="*/ 1420909 w 6898842"/>
              <a:gd name="connsiteY46" fmla="*/ 1938866 h 3505200"/>
              <a:gd name="connsiteX47" fmla="*/ 1454775 w 6898842"/>
              <a:gd name="connsiteY47" fmla="*/ 1947333 h 3505200"/>
              <a:gd name="connsiteX48" fmla="*/ 1497109 w 6898842"/>
              <a:gd name="connsiteY48" fmla="*/ 1955800 h 3505200"/>
              <a:gd name="connsiteX49" fmla="*/ 1581775 w 6898842"/>
              <a:gd name="connsiteY49" fmla="*/ 1981200 h 3505200"/>
              <a:gd name="connsiteX50" fmla="*/ 1641042 w 6898842"/>
              <a:gd name="connsiteY50" fmla="*/ 1989666 h 3505200"/>
              <a:gd name="connsiteX51" fmla="*/ 1700309 w 6898842"/>
              <a:gd name="connsiteY51" fmla="*/ 2006600 h 3505200"/>
              <a:gd name="connsiteX52" fmla="*/ 1742642 w 6898842"/>
              <a:gd name="connsiteY52" fmla="*/ 2015066 h 3505200"/>
              <a:gd name="connsiteX53" fmla="*/ 1768042 w 6898842"/>
              <a:gd name="connsiteY53" fmla="*/ 2023533 h 3505200"/>
              <a:gd name="connsiteX54" fmla="*/ 1801909 w 6898842"/>
              <a:gd name="connsiteY54" fmla="*/ 2032000 h 3505200"/>
              <a:gd name="connsiteX55" fmla="*/ 1878109 w 6898842"/>
              <a:gd name="connsiteY55" fmla="*/ 2091266 h 3505200"/>
              <a:gd name="connsiteX56" fmla="*/ 1878109 w 6898842"/>
              <a:gd name="connsiteY56" fmla="*/ 2091266 h 3505200"/>
              <a:gd name="connsiteX57" fmla="*/ 1945842 w 6898842"/>
              <a:gd name="connsiteY57" fmla="*/ 2142066 h 3505200"/>
              <a:gd name="connsiteX58" fmla="*/ 1971242 w 6898842"/>
              <a:gd name="connsiteY58" fmla="*/ 2150533 h 3505200"/>
              <a:gd name="connsiteX59" fmla="*/ 2064375 w 6898842"/>
              <a:gd name="connsiteY59" fmla="*/ 2201333 h 3505200"/>
              <a:gd name="connsiteX60" fmla="*/ 2132109 w 6898842"/>
              <a:gd name="connsiteY60" fmla="*/ 2243666 h 3505200"/>
              <a:gd name="connsiteX61" fmla="*/ 2182909 w 6898842"/>
              <a:gd name="connsiteY61" fmla="*/ 2269066 h 3505200"/>
              <a:gd name="connsiteX62" fmla="*/ 2267575 w 6898842"/>
              <a:gd name="connsiteY62" fmla="*/ 2294466 h 3505200"/>
              <a:gd name="connsiteX63" fmla="*/ 2301442 w 6898842"/>
              <a:gd name="connsiteY63" fmla="*/ 2311400 h 3505200"/>
              <a:gd name="connsiteX64" fmla="*/ 2411509 w 6898842"/>
              <a:gd name="connsiteY64" fmla="*/ 2336800 h 3505200"/>
              <a:gd name="connsiteX65" fmla="*/ 2487709 w 6898842"/>
              <a:gd name="connsiteY65" fmla="*/ 2362200 h 3505200"/>
              <a:gd name="connsiteX66" fmla="*/ 2572375 w 6898842"/>
              <a:gd name="connsiteY66" fmla="*/ 2387600 h 3505200"/>
              <a:gd name="connsiteX67" fmla="*/ 2623175 w 6898842"/>
              <a:gd name="connsiteY67" fmla="*/ 2413000 h 3505200"/>
              <a:gd name="connsiteX68" fmla="*/ 2673975 w 6898842"/>
              <a:gd name="connsiteY68" fmla="*/ 2421466 h 3505200"/>
              <a:gd name="connsiteX69" fmla="*/ 2716309 w 6898842"/>
              <a:gd name="connsiteY69" fmla="*/ 2438400 h 3505200"/>
              <a:gd name="connsiteX70" fmla="*/ 2767109 w 6898842"/>
              <a:gd name="connsiteY70" fmla="*/ 2455333 h 3505200"/>
              <a:gd name="connsiteX71" fmla="*/ 2877175 w 6898842"/>
              <a:gd name="connsiteY71" fmla="*/ 2514600 h 3505200"/>
              <a:gd name="connsiteX72" fmla="*/ 2902575 w 6898842"/>
              <a:gd name="connsiteY72" fmla="*/ 2531533 h 3505200"/>
              <a:gd name="connsiteX73" fmla="*/ 2978775 w 6898842"/>
              <a:gd name="connsiteY73" fmla="*/ 2556933 h 3505200"/>
              <a:gd name="connsiteX74" fmla="*/ 3063442 w 6898842"/>
              <a:gd name="connsiteY74" fmla="*/ 2590800 h 3505200"/>
              <a:gd name="connsiteX75" fmla="*/ 3097309 w 6898842"/>
              <a:gd name="connsiteY75" fmla="*/ 2607733 h 3505200"/>
              <a:gd name="connsiteX76" fmla="*/ 3148109 w 6898842"/>
              <a:gd name="connsiteY76" fmla="*/ 2616200 h 3505200"/>
              <a:gd name="connsiteX77" fmla="*/ 3198909 w 6898842"/>
              <a:gd name="connsiteY77" fmla="*/ 2633133 h 3505200"/>
              <a:gd name="connsiteX78" fmla="*/ 3317442 w 6898842"/>
              <a:gd name="connsiteY78" fmla="*/ 2658533 h 3505200"/>
              <a:gd name="connsiteX79" fmla="*/ 3359775 w 6898842"/>
              <a:gd name="connsiteY79" fmla="*/ 2675466 h 3505200"/>
              <a:gd name="connsiteX80" fmla="*/ 3393642 w 6898842"/>
              <a:gd name="connsiteY80" fmla="*/ 2692400 h 3505200"/>
              <a:gd name="connsiteX81" fmla="*/ 3444442 w 6898842"/>
              <a:gd name="connsiteY81" fmla="*/ 2700866 h 3505200"/>
              <a:gd name="connsiteX82" fmla="*/ 3486775 w 6898842"/>
              <a:gd name="connsiteY82" fmla="*/ 2726266 h 3505200"/>
              <a:gd name="connsiteX83" fmla="*/ 3554509 w 6898842"/>
              <a:gd name="connsiteY83" fmla="*/ 2751666 h 3505200"/>
              <a:gd name="connsiteX84" fmla="*/ 3588375 w 6898842"/>
              <a:gd name="connsiteY84" fmla="*/ 2777066 h 3505200"/>
              <a:gd name="connsiteX85" fmla="*/ 3613775 w 6898842"/>
              <a:gd name="connsiteY85" fmla="*/ 2785533 h 3505200"/>
              <a:gd name="connsiteX86" fmla="*/ 3647642 w 6898842"/>
              <a:gd name="connsiteY86" fmla="*/ 2802466 h 3505200"/>
              <a:gd name="connsiteX87" fmla="*/ 3757709 w 6898842"/>
              <a:gd name="connsiteY87" fmla="*/ 2827866 h 3505200"/>
              <a:gd name="connsiteX88" fmla="*/ 3876242 w 6898842"/>
              <a:gd name="connsiteY88" fmla="*/ 2853266 h 3505200"/>
              <a:gd name="connsiteX89" fmla="*/ 3901642 w 6898842"/>
              <a:gd name="connsiteY89" fmla="*/ 2870200 h 3505200"/>
              <a:gd name="connsiteX90" fmla="*/ 4003242 w 6898842"/>
              <a:gd name="connsiteY90" fmla="*/ 2878666 h 3505200"/>
              <a:gd name="connsiteX91" fmla="*/ 4070975 w 6898842"/>
              <a:gd name="connsiteY91" fmla="*/ 2887133 h 3505200"/>
              <a:gd name="connsiteX92" fmla="*/ 4113309 w 6898842"/>
              <a:gd name="connsiteY92" fmla="*/ 2895600 h 3505200"/>
              <a:gd name="connsiteX93" fmla="*/ 4240309 w 6898842"/>
              <a:gd name="connsiteY93" fmla="*/ 2904066 h 3505200"/>
              <a:gd name="connsiteX94" fmla="*/ 4341909 w 6898842"/>
              <a:gd name="connsiteY94" fmla="*/ 2921000 h 3505200"/>
              <a:gd name="connsiteX95" fmla="*/ 4570509 w 6898842"/>
              <a:gd name="connsiteY95" fmla="*/ 2929466 h 3505200"/>
              <a:gd name="connsiteX96" fmla="*/ 4765242 w 6898842"/>
              <a:gd name="connsiteY96" fmla="*/ 2937933 h 3505200"/>
              <a:gd name="connsiteX97" fmla="*/ 4858375 w 6898842"/>
              <a:gd name="connsiteY97" fmla="*/ 2946400 h 3505200"/>
              <a:gd name="connsiteX98" fmla="*/ 4943042 w 6898842"/>
              <a:gd name="connsiteY98" fmla="*/ 2971800 h 3505200"/>
              <a:gd name="connsiteX99" fmla="*/ 5070042 w 6898842"/>
              <a:gd name="connsiteY99" fmla="*/ 2988733 h 3505200"/>
              <a:gd name="connsiteX100" fmla="*/ 5357909 w 6898842"/>
              <a:gd name="connsiteY100" fmla="*/ 3005666 h 3505200"/>
              <a:gd name="connsiteX101" fmla="*/ 5383309 w 6898842"/>
              <a:gd name="connsiteY101" fmla="*/ 3014133 h 3505200"/>
              <a:gd name="connsiteX102" fmla="*/ 5408709 w 6898842"/>
              <a:gd name="connsiteY102" fmla="*/ 3031066 h 3505200"/>
              <a:gd name="connsiteX103" fmla="*/ 5451042 w 6898842"/>
              <a:gd name="connsiteY103" fmla="*/ 3039533 h 3505200"/>
              <a:gd name="connsiteX104" fmla="*/ 5484909 w 6898842"/>
              <a:gd name="connsiteY104" fmla="*/ 3056466 h 3505200"/>
              <a:gd name="connsiteX105" fmla="*/ 5518775 w 6898842"/>
              <a:gd name="connsiteY105" fmla="*/ 3064933 h 3505200"/>
              <a:gd name="connsiteX106" fmla="*/ 5544175 w 6898842"/>
              <a:gd name="connsiteY106" fmla="*/ 3073400 h 3505200"/>
              <a:gd name="connsiteX107" fmla="*/ 5620375 w 6898842"/>
              <a:gd name="connsiteY107" fmla="*/ 3107266 h 3505200"/>
              <a:gd name="connsiteX108" fmla="*/ 5645775 w 6898842"/>
              <a:gd name="connsiteY108" fmla="*/ 3115733 h 3505200"/>
              <a:gd name="connsiteX109" fmla="*/ 5705042 w 6898842"/>
              <a:gd name="connsiteY109" fmla="*/ 3158066 h 3505200"/>
              <a:gd name="connsiteX110" fmla="*/ 5730442 w 6898842"/>
              <a:gd name="connsiteY110" fmla="*/ 3166533 h 3505200"/>
              <a:gd name="connsiteX111" fmla="*/ 5755842 w 6898842"/>
              <a:gd name="connsiteY111" fmla="*/ 3183466 h 3505200"/>
              <a:gd name="connsiteX112" fmla="*/ 5781242 w 6898842"/>
              <a:gd name="connsiteY112" fmla="*/ 3191933 h 3505200"/>
              <a:gd name="connsiteX113" fmla="*/ 5806642 w 6898842"/>
              <a:gd name="connsiteY113" fmla="*/ 3208866 h 3505200"/>
              <a:gd name="connsiteX114" fmla="*/ 5857442 w 6898842"/>
              <a:gd name="connsiteY114" fmla="*/ 3217333 h 3505200"/>
              <a:gd name="connsiteX115" fmla="*/ 5891309 w 6898842"/>
              <a:gd name="connsiteY115" fmla="*/ 3234266 h 3505200"/>
              <a:gd name="connsiteX116" fmla="*/ 5908242 w 6898842"/>
              <a:gd name="connsiteY116" fmla="*/ 3251200 h 3505200"/>
              <a:gd name="connsiteX117" fmla="*/ 6009842 w 6898842"/>
              <a:gd name="connsiteY117" fmla="*/ 3268133 h 3505200"/>
              <a:gd name="connsiteX118" fmla="*/ 6035242 w 6898842"/>
              <a:gd name="connsiteY118" fmla="*/ 3285066 h 3505200"/>
              <a:gd name="connsiteX119" fmla="*/ 6196109 w 6898842"/>
              <a:gd name="connsiteY119" fmla="*/ 3302000 h 3505200"/>
              <a:gd name="connsiteX120" fmla="*/ 6255375 w 6898842"/>
              <a:gd name="connsiteY120" fmla="*/ 3318933 h 3505200"/>
              <a:gd name="connsiteX121" fmla="*/ 6297709 w 6898842"/>
              <a:gd name="connsiteY121" fmla="*/ 3335866 h 3505200"/>
              <a:gd name="connsiteX122" fmla="*/ 6323109 w 6898842"/>
              <a:gd name="connsiteY122" fmla="*/ 3344333 h 3505200"/>
              <a:gd name="connsiteX123" fmla="*/ 6356975 w 6898842"/>
              <a:gd name="connsiteY123" fmla="*/ 3361266 h 3505200"/>
              <a:gd name="connsiteX124" fmla="*/ 6407775 w 6898842"/>
              <a:gd name="connsiteY124" fmla="*/ 3386666 h 3505200"/>
              <a:gd name="connsiteX125" fmla="*/ 6492442 w 6898842"/>
              <a:gd name="connsiteY125" fmla="*/ 3403600 h 3505200"/>
              <a:gd name="connsiteX126" fmla="*/ 6594042 w 6898842"/>
              <a:gd name="connsiteY126" fmla="*/ 3420533 h 3505200"/>
              <a:gd name="connsiteX127" fmla="*/ 6619442 w 6898842"/>
              <a:gd name="connsiteY127" fmla="*/ 3429000 h 3505200"/>
              <a:gd name="connsiteX128" fmla="*/ 6653309 w 6898842"/>
              <a:gd name="connsiteY128" fmla="*/ 3437466 h 3505200"/>
              <a:gd name="connsiteX129" fmla="*/ 6704109 w 6898842"/>
              <a:gd name="connsiteY129" fmla="*/ 3454400 h 3505200"/>
              <a:gd name="connsiteX130" fmla="*/ 6729509 w 6898842"/>
              <a:gd name="connsiteY130" fmla="*/ 3462866 h 3505200"/>
              <a:gd name="connsiteX131" fmla="*/ 6814175 w 6898842"/>
              <a:gd name="connsiteY131" fmla="*/ 3479800 h 3505200"/>
              <a:gd name="connsiteX132" fmla="*/ 6864975 w 6898842"/>
              <a:gd name="connsiteY132" fmla="*/ 3496733 h 3505200"/>
              <a:gd name="connsiteX133" fmla="*/ 6890375 w 6898842"/>
              <a:gd name="connsiteY133" fmla="*/ 3505200 h 3505200"/>
              <a:gd name="connsiteX134" fmla="*/ 6898842 w 6898842"/>
              <a:gd name="connsiteY134" fmla="*/ 3471333 h 3505200"/>
              <a:gd name="connsiteX135" fmla="*/ 6890375 w 6898842"/>
              <a:gd name="connsiteY135" fmla="*/ 3437466 h 3505200"/>
              <a:gd name="connsiteX136" fmla="*/ 6881909 w 6898842"/>
              <a:gd name="connsiteY136" fmla="*/ 3412066 h 3505200"/>
              <a:gd name="connsiteX137" fmla="*/ 6839575 w 6898842"/>
              <a:gd name="connsiteY137" fmla="*/ 3361266 h 3505200"/>
              <a:gd name="connsiteX138" fmla="*/ 6814175 w 6898842"/>
              <a:gd name="connsiteY138" fmla="*/ 3276600 h 3505200"/>
              <a:gd name="connsiteX139" fmla="*/ 6788775 w 6898842"/>
              <a:gd name="connsiteY139" fmla="*/ 3107266 h 3505200"/>
              <a:gd name="connsiteX140" fmla="*/ 6780309 w 6898842"/>
              <a:gd name="connsiteY140" fmla="*/ 3039533 h 3505200"/>
              <a:gd name="connsiteX141" fmla="*/ 6467042 w 6898842"/>
              <a:gd name="connsiteY141" fmla="*/ 3014133 h 3505200"/>
              <a:gd name="connsiteX142" fmla="*/ 6416242 w 6898842"/>
              <a:gd name="connsiteY142" fmla="*/ 3005666 h 3505200"/>
              <a:gd name="connsiteX143" fmla="*/ 6348509 w 6898842"/>
              <a:gd name="connsiteY143" fmla="*/ 2988733 h 3505200"/>
              <a:gd name="connsiteX144" fmla="*/ 6246909 w 6898842"/>
              <a:gd name="connsiteY144" fmla="*/ 2980266 h 3505200"/>
              <a:gd name="connsiteX145" fmla="*/ 6204575 w 6898842"/>
              <a:gd name="connsiteY145" fmla="*/ 2971800 h 3505200"/>
              <a:gd name="connsiteX146" fmla="*/ 6128375 w 6898842"/>
              <a:gd name="connsiteY146" fmla="*/ 2963333 h 3505200"/>
              <a:gd name="connsiteX147" fmla="*/ 6094509 w 6898842"/>
              <a:gd name="connsiteY147" fmla="*/ 2946400 h 3505200"/>
              <a:gd name="connsiteX148" fmla="*/ 6043709 w 6898842"/>
              <a:gd name="connsiteY148" fmla="*/ 2937933 h 3505200"/>
              <a:gd name="connsiteX149" fmla="*/ 5984442 w 6898842"/>
              <a:gd name="connsiteY149" fmla="*/ 2912533 h 3505200"/>
              <a:gd name="connsiteX150" fmla="*/ 5840509 w 6898842"/>
              <a:gd name="connsiteY150" fmla="*/ 2887133 h 3505200"/>
              <a:gd name="connsiteX151" fmla="*/ 5764309 w 6898842"/>
              <a:gd name="connsiteY151" fmla="*/ 2861733 h 3505200"/>
              <a:gd name="connsiteX152" fmla="*/ 5738909 w 6898842"/>
              <a:gd name="connsiteY152" fmla="*/ 2853266 h 3505200"/>
              <a:gd name="connsiteX153" fmla="*/ 5713509 w 6898842"/>
              <a:gd name="connsiteY153" fmla="*/ 2844800 h 3505200"/>
              <a:gd name="connsiteX154" fmla="*/ 5645775 w 6898842"/>
              <a:gd name="connsiteY154" fmla="*/ 2810933 h 3505200"/>
              <a:gd name="connsiteX155" fmla="*/ 5603442 w 6898842"/>
              <a:gd name="connsiteY155" fmla="*/ 2794000 h 3505200"/>
              <a:gd name="connsiteX156" fmla="*/ 5544175 w 6898842"/>
              <a:gd name="connsiteY156" fmla="*/ 2760133 h 3505200"/>
              <a:gd name="connsiteX157" fmla="*/ 5493375 w 6898842"/>
              <a:gd name="connsiteY157" fmla="*/ 2743200 h 3505200"/>
              <a:gd name="connsiteX158" fmla="*/ 5467975 w 6898842"/>
              <a:gd name="connsiteY158" fmla="*/ 2726266 h 3505200"/>
              <a:gd name="connsiteX159" fmla="*/ 5425642 w 6898842"/>
              <a:gd name="connsiteY159" fmla="*/ 2709333 h 3505200"/>
              <a:gd name="connsiteX160" fmla="*/ 5400242 w 6898842"/>
              <a:gd name="connsiteY160" fmla="*/ 2700866 h 3505200"/>
              <a:gd name="connsiteX161" fmla="*/ 5374842 w 6898842"/>
              <a:gd name="connsiteY161" fmla="*/ 2683933 h 3505200"/>
              <a:gd name="connsiteX162" fmla="*/ 5290175 w 6898842"/>
              <a:gd name="connsiteY162" fmla="*/ 2667000 h 3505200"/>
              <a:gd name="connsiteX163" fmla="*/ 5230909 w 6898842"/>
              <a:gd name="connsiteY163" fmla="*/ 2650066 h 3505200"/>
              <a:gd name="connsiteX164" fmla="*/ 5180109 w 6898842"/>
              <a:gd name="connsiteY164" fmla="*/ 2641600 h 3505200"/>
              <a:gd name="connsiteX165" fmla="*/ 5146242 w 6898842"/>
              <a:gd name="connsiteY165" fmla="*/ 2633133 h 3505200"/>
              <a:gd name="connsiteX166" fmla="*/ 5103909 w 6898842"/>
              <a:gd name="connsiteY166" fmla="*/ 2624666 h 3505200"/>
              <a:gd name="connsiteX167" fmla="*/ 5078509 w 6898842"/>
              <a:gd name="connsiteY167" fmla="*/ 2607733 h 3505200"/>
              <a:gd name="connsiteX168" fmla="*/ 4985375 w 6898842"/>
              <a:gd name="connsiteY168" fmla="*/ 2590800 h 3505200"/>
              <a:gd name="connsiteX169" fmla="*/ 4917642 w 6898842"/>
              <a:gd name="connsiteY169" fmla="*/ 2582333 h 3505200"/>
              <a:gd name="connsiteX170" fmla="*/ 4866842 w 6898842"/>
              <a:gd name="connsiteY170" fmla="*/ 2573866 h 3505200"/>
              <a:gd name="connsiteX171" fmla="*/ 4790642 w 6898842"/>
              <a:gd name="connsiteY171" fmla="*/ 2565400 h 3505200"/>
              <a:gd name="connsiteX172" fmla="*/ 4697509 w 6898842"/>
              <a:gd name="connsiteY172" fmla="*/ 2540000 h 3505200"/>
              <a:gd name="connsiteX173" fmla="*/ 4663642 w 6898842"/>
              <a:gd name="connsiteY173" fmla="*/ 2531533 h 3505200"/>
              <a:gd name="connsiteX174" fmla="*/ 4621309 w 6898842"/>
              <a:gd name="connsiteY174" fmla="*/ 2523066 h 3505200"/>
              <a:gd name="connsiteX175" fmla="*/ 4570509 w 6898842"/>
              <a:gd name="connsiteY175" fmla="*/ 2506133 h 3505200"/>
              <a:gd name="connsiteX176" fmla="*/ 4494309 w 6898842"/>
              <a:gd name="connsiteY176" fmla="*/ 2497666 h 3505200"/>
              <a:gd name="connsiteX177" fmla="*/ 4468909 w 6898842"/>
              <a:gd name="connsiteY177" fmla="*/ 2480733 h 3505200"/>
              <a:gd name="connsiteX178" fmla="*/ 4375775 w 6898842"/>
              <a:gd name="connsiteY178" fmla="*/ 2446866 h 3505200"/>
              <a:gd name="connsiteX179" fmla="*/ 4333442 w 6898842"/>
              <a:gd name="connsiteY179" fmla="*/ 2429933 h 3505200"/>
              <a:gd name="connsiteX180" fmla="*/ 4299575 w 6898842"/>
              <a:gd name="connsiteY180" fmla="*/ 2413000 h 3505200"/>
              <a:gd name="connsiteX181" fmla="*/ 4257242 w 6898842"/>
              <a:gd name="connsiteY181" fmla="*/ 2396066 h 3505200"/>
              <a:gd name="connsiteX182" fmla="*/ 4231842 w 6898842"/>
              <a:gd name="connsiteY182" fmla="*/ 2379133 h 3505200"/>
              <a:gd name="connsiteX183" fmla="*/ 4164109 w 6898842"/>
              <a:gd name="connsiteY183" fmla="*/ 2370666 h 3505200"/>
              <a:gd name="connsiteX184" fmla="*/ 4087909 w 6898842"/>
              <a:gd name="connsiteY184" fmla="*/ 2336800 h 3505200"/>
              <a:gd name="connsiteX185" fmla="*/ 4062509 w 6898842"/>
              <a:gd name="connsiteY185" fmla="*/ 2328333 h 3505200"/>
              <a:gd name="connsiteX186" fmla="*/ 4037109 w 6898842"/>
              <a:gd name="connsiteY186" fmla="*/ 2319866 h 3505200"/>
              <a:gd name="connsiteX187" fmla="*/ 3927042 w 6898842"/>
              <a:gd name="connsiteY187" fmla="*/ 2286000 h 3505200"/>
              <a:gd name="connsiteX188" fmla="*/ 3884709 w 6898842"/>
              <a:gd name="connsiteY188" fmla="*/ 2269066 h 3505200"/>
              <a:gd name="connsiteX189" fmla="*/ 3816975 w 6898842"/>
              <a:gd name="connsiteY189" fmla="*/ 2235200 h 3505200"/>
              <a:gd name="connsiteX190" fmla="*/ 3766175 w 6898842"/>
              <a:gd name="connsiteY190" fmla="*/ 2226733 h 3505200"/>
              <a:gd name="connsiteX191" fmla="*/ 3715375 w 6898842"/>
              <a:gd name="connsiteY191" fmla="*/ 2192866 h 3505200"/>
              <a:gd name="connsiteX192" fmla="*/ 3664575 w 6898842"/>
              <a:gd name="connsiteY192" fmla="*/ 2175933 h 3505200"/>
              <a:gd name="connsiteX193" fmla="*/ 3622242 w 6898842"/>
              <a:gd name="connsiteY193" fmla="*/ 2159000 h 3505200"/>
              <a:gd name="connsiteX194" fmla="*/ 3503709 w 6898842"/>
              <a:gd name="connsiteY194" fmla="*/ 2142066 h 3505200"/>
              <a:gd name="connsiteX195" fmla="*/ 3410575 w 6898842"/>
              <a:gd name="connsiteY195" fmla="*/ 2133600 h 3505200"/>
              <a:gd name="connsiteX196" fmla="*/ 3334375 w 6898842"/>
              <a:gd name="connsiteY196" fmla="*/ 2108200 h 3505200"/>
              <a:gd name="connsiteX197" fmla="*/ 3292042 w 6898842"/>
              <a:gd name="connsiteY197" fmla="*/ 2099733 h 3505200"/>
              <a:gd name="connsiteX198" fmla="*/ 3258175 w 6898842"/>
              <a:gd name="connsiteY198" fmla="*/ 2082800 h 3505200"/>
              <a:gd name="connsiteX199" fmla="*/ 3215842 w 6898842"/>
              <a:gd name="connsiteY199" fmla="*/ 2074333 h 3505200"/>
              <a:gd name="connsiteX200" fmla="*/ 3139642 w 6898842"/>
              <a:gd name="connsiteY200" fmla="*/ 2057400 h 3505200"/>
              <a:gd name="connsiteX201" fmla="*/ 3012642 w 6898842"/>
              <a:gd name="connsiteY201" fmla="*/ 2032000 h 3505200"/>
              <a:gd name="connsiteX202" fmla="*/ 2944909 w 6898842"/>
              <a:gd name="connsiteY202" fmla="*/ 2006600 h 3505200"/>
              <a:gd name="connsiteX203" fmla="*/ 2902575 w 6898842"/>
              <a:gd name="connsiteY203" fmla="*/ 1989666 h 3505200"/>
              <a:gd name="connsiteX204" fmla="*/ 2826375 w 6898842"/>
              <a:gd name="connsiteY204" fmla="*/ 1972733 h 3505200"/>
              <a:gd name="connsiteX205" fmla="*/ 2750175 w 6898842"/>
              <a:gd name="connsiteY205" fmla="*/ 1947333 h 3505200"/>
              <a:gd name="connsiteX206" fmla="*/ 2716309 w 6898842"/>
              <a:gd name="connsiteY206" fmla="*/ 1930400 h 3505200"/>
              <a:gd name="connsiteX207" fmla="*/ 2648575 w 6898842"/>
              <a:gd name="connsiteY207" fmla="*/ 1896533 h 3505200"/>
              <a:gd name="connsiteX208" fmla="*/ 2563909 w 6898842"/>
              <a:gd name="connsiteY208" fmla="*/ 1879600 h 3505200"/>
              <a:gd name="connsiteX209" fmla="*/ 2538509 w 6898842"/>
              <a:gd name="connsiteY209" fmla="*/ 1871133 h 3505200"/>
              <a:gd name="connsiteX210" fmla="*/ 2428442 w 6898842"/>
              <a:gd name="connsiteY210" fmla="*/ 1845733 h 3505200"/>
              <a:gd name="connsiteX211" fmla="*/ 2335309 w 6898842"/>
              <a:gd name="connsiteY211" fmla="*/ 1837266 h 3505200"/>
              <a:gd name="connsiteX212" fmla="*/ 2123642 w 6898842"/>
              <a:gd name="connsiteY212" fmla="*/ 1811866 h 3505200"/>
              <a:gd name="connsiteX213" fmla="*/ 2072842 w 6898842"/>
              <a:gd name="connsiteY213" fmla="*/ 1794933 h 3505200"/>
              <a:gd name="connsiteX214" fmla="*/ 2013575 w 6898842"/>
              <a:gd name="connsiteY214" fmla="*/ 1786466 h 3505200"/>
              <a:gd name="connsiteX215" fmla="*/ 1971242 w 6898842"/>
              <a:gd name="connsiteY215" fmla="*/ 1778000 h 3505200"/>
              <a:gd name="connsiteX216" fmla="*/ 1928909 w 6898842"/>
              <a:gd name="connsiteY216" fmla="*/ 1761066 h 3505200"/>
              <a:gd name="connsiteX217" fmla="*/ 1895042 w 6898842"/>
              <a:gd name="connsiteY217" fmla="*/ 1752600 h 3505200"/>
              <a:gd name="connsiteX218" fmla="*/ 1937375 w 6898842"/>
              <a:gd name="connsiteY218" fmla="*/ 1744133 h 3505200"/>
              <a:gd name="connsiteX219" fmla="*/ 1988175 w 6898842"/>
              <a:gd name="connsiteY219" fmla="*/ 1735666 h 3505200"/>
              <a:gd name="connsiteX220" fmla="*/ 2013575 w 6898842"/>
              <a:gd name="connsiteY220" fmla="*/ 1718733 h 3505200"/>
              <a:gd name="connsiteX221" fmla="*/ 2081309 w 6898842"/>
              <a:gd name="connsiteY221" fmla="*/ 1710266 h 3505200"/>
              <a:gd name="connsiteX222" fmla="*/ 2140575 w 6898842"/>
              <a:gd name="connsiteY222" fmla="*/ 1701800 h 3505200"/>
              <a:gd name="connsiteX223" fmla="*/ 2165975 w 6898842"/>
              <a:gd name="connsiteY223" fmla="*/ 1693333 h 3505200"/>
              <a:gd name="connsiteX224" fmla="*/ 2292975 w 6898842"/>
              <a:gd name="connsiteY224" fmla="*/ 1676400 h 3505200"/>
              <a:gd name="connsiteX225" fmla="*/ 2326842 w 6898842"/>
              <a:gd name="connsiteY225" fmla="*/ 1667933 h 3505200"/>
              <a:gd name="connsiteX226" fmla="*/ 2403042 w 6898842"/>
              <a:gd name="connsiteY226" fmla="*/ 1659466 h 3505200"/>
              <a:gd name="connsiteX227" fmla="*/ 2436909 w 6898842"/>
              <a:gd name="connsiteY227" fmla="*/ 1642533 h 3505200"/>
              <a:gd name="connsiteX228" fmla="*/ 2462309 w 6898842"/>
              <a:gd name="connsiteY228" fmla="*/ 1634066 h 3505200"/>
              <a:gd name="connsiteX229" fmla="*/ 2589309 w 6898842"/>
              <a:gd name="connsiteY229" fmla="*/ 1617133 h 3505200"/>
              <a:gd name="connsiteX230" fmla="*/ 2631642 w 6898842"/>
              <a:gd name="connsiteY230" fmla="*/ 1608666 h 3505200"/>
              <a:gd name="connsiteX231" fmla="*/ 2657042 w 6898842"/>
              <a:gd name="connsiteY231" fmla="*/ 1591733 h 3505200"/>
              <a:gd name="connsiteX232" fmla="*/ 2800975 w 6898842"/>
              <a:gd name="connsiteY232" fmla="*/ 1583266 h 3505200"/>
              <a:gd name="connsiteX233" fmla="*/ 2868709 w 6898842"/>
              <a:gd name="connsiteY233" fmla="*/ 1574800 h 3505200"/>
              <a:gd name="connsiteX234" fmla="*/ 2894109 w 6898842"/>
              <a:gd name="connsiteY234" fmla="*/ 1566333 h 3505200"/>
              <a:gd name="connsiteX235" fmla="*/ 2927975 w 6898842"/>
              <a:gd name="connsiteY235" fmla="*/ 1557866 h 3505200"/>
              <a:gd name="connsiteX236" fmla="*/ 2970309 w 6898842"/>
              <a:gd name="connsiteY236" fmla="*/ 1540933 h 3505200"/>
              <a:gd name="connsiteX237" fmla="*/ 3046509 w 6898842"/>
              <a:gd name="connsiteY237" fmla="*/ 1524000 h 3505200"/>
              <a:gd name="connsiteX238" fmla="*/ 3080375 w 6898842"/>
              <a:gd name="connsiteY238" fmla="*/ 1507066 h 3505200"/>
              <a:gd name="connsiteX239" fmla="*/ 3139642 w 6898842"/>
              <a:gd name="connsiteY239" fmla="*/ 1490133 h 3505200"/>
              <a:gd name="connsiteX240" fmla="*/ 3215842 w 6898842"/>
              <a:gd name="connsiteY240" fmla="*/ 1464733 h 3505200"/>
              <a:gd name="connsiteX241" fmla="*/ 3241242 w 6898842"/>
              <a:gd name="connsiteY241" fmla="*/ 1456266 h 3505200"/>
              <a:gd name="connsiteX242" fmla="*/ 3266642 w 6898842"/>
              <a:gd name="connsiteY242" fmla="*/ 1447800 h 3505200"/>
              <a:gd name="connsiteX243" fmla="*/ 3334375 w 6898842"/>
              <a:gd name="connsiteY243" fmla="*/ 1422400 h 3505200"/>
              <a:gd name="connsiteX244" fmla="*/ 3385175 w 6898842"/>
              <a:gd name="connsiteY244" fmla="*/ 1405466 h 3505200"/>
              <a:gd name="connsiteX245" fmla="*/ 3419042 w 6898842"/>
              <a:gd name="connsiteY245" fmla="*/ 1388533 h 3505200"/>
              <a:gd name="connsiteX246" fmla="*/ 3461375 w 6898842"/>
              <a:gd name="connsiteY246" fmla="*/ 1371600 h 3505200"/>
              <a:gd name="connsiteX247" fmla="*/ 3495242 w 6898842"/>
              <a:gd name="connsiteY247" fmla="*/ 1354666 h 3505200"/>
              <a:gd name="connsiteX248" fmla="*/ 3537575 w 6898842"/>
              <a:gd name="connsiteY248" fmla="*/ 1346200 h 3505200"/>
              <a:gd name="connsiteX249" fmla="*/ 3554509 w 6898842"/>
              <a:gd name="connsiteY249" fmla="*/ 1329266 h 3505200"/>
              <a:gd name="connsiteX250" fmla="*/ 3605309 w 6898842"/>
              <a:gd name="connsiteY250" fmla="*/ 1312333 h 3505200"/>
              <a:gd name="connsiteX251" fmla="*/ 3698442 w 6898842"/>
              <a:gd name="connsiteY251" fmla="*/ 1286933 h 3505200"/>
              <a:gd name="connsiteX252" fmla="*/ 3740775 w 6898842"/>
              <a:gd name="connsiteY252" fmla="*/ 1270000 h 3505200"/>
              <a:gd name="connsiteX253" fmla="*/ 3791575 w 6898842"/>
              <a:gd name="connsiteY253" fmla="*/ 1253066 h 3505200"/>
              <a:gd name="connsiteX254" fmla="*/ 3816975 w 6898842"/>
              <a:gd name="connsiteY254" fmla="*/ 1244600 h 3505200"/>
              <a:gd name="connsiteX255" fmla="*/ 3876242 w 6898842"/>
              <a:gd name="connsiteY255" fmla="*/ 1219200 h 3505200"/>
              <a:gd name="connsiteX256" fmla="*/ 3927042 w 6898842"/>
              <a:gd name="connsiteY256" fmla="*/ 1210733 h 3505200"/>
              <a:gd name="connsiteX257" fmla="*/ 4037109 w 6898842"/>
              <a:gd name="connsiteY257" fmla="*/ 1168400 h 3505200"/>
              <a:gd name="connsiteX258" fmla="*/ 4164109 w 6898842"/>
              <a:gd name="connsiteY258" fmla="*/ 1151466 h 3505200"/>
              <a:gd name="connsiteX259" fmla="*/ 4257242 w 6898842"/>
              <a:gd name="connsiteY259" fmla="*/ 1126066 h 3505200"/>
              <a:gd name="connsiteX260" fmla="*/ 4451975 w 6898842"/>
              <a:gd name="connsiteY260" fmla="*/ 1109133 h 3505200"/>
              <a:gd name="connsiteX261" fmla="*/ 4570509 w 6898842"/>
              <a:gd name="connsiteY261" fmla="*/ 1075266 h 3505200"/>
              <a:gd name="connsiteX262" fmla="*/ 4655175 w 6898842"/>
              <a:gd name="connsiteY262" fmla="*/ 1066800 h 3505200"/>
              <a:gd name="connsiteX263" fmla="*/ 4739842 w 6898842"/>
              <a:gd name="connsiteY263" fmla="*/ 1041400 h 3505200"/>
              <a:gd name="connsiteX264" fmla="*/ 4866842 w 6898842"/>
              <a:gd name="connsiteY264" fmla="*/ 1016000 h 3505200"/>
              <a:gd name="connsiteX265" fmla="*/ 4959975 w 6898842"/>
              <a:gd name="connsiteY265" fmla="*/ 1007533 h 3505200"/>
              <a:gd name="connsiteX266" fmla="*/ 5036175 w 6898842"/>
              <a:gd name="connsiteY266" fmla="*/ 990600 h 3505200"/>
              <a:gd name="connsiteX267" fmla="*/ 5146242 w 6898842"/>
              <a:gd name="connsiteY267" fmla="*/ 973666 h 3505200"/>
              <a:gd name="connsiteX268" fmla="*/ 5180109 w 6898842"/>
              <a:gd name="connsiteY268" fmla="*/ 965200 h 3505200"/>
              <a:gd name="connsiteX269" fmla="*/ 5298642 w 6898842"/>
              <a:gd name="connsiteY269" fmla="*/ 939800 h 3505200"/>
              <a:gd name="connsiteX270" fmla="*/ 5357909 w 6898842"/>
              <a:gd name="connsiteY270" fmla="*/ 914400 h 3505200"/>
              <a:gd name="connsiteX271" fmla="*/ 5400242 w 6898842"/>
              <a:gd name="connsiteY271" fmla="*/ 897466 h 3505200"/>
              <a:gd name="connsiteX272" fmla="*/ 5434109 w 6898842"/>
              <a:gd name="connsiteY272" fmla="*/ 889000 h 3505200"/>
              <a:gd name="connsiteX273" fmla="*/ 5484909 w 6898842"/>
              <a:gd name="connsiteY273" fmla="*/ 863600 h 3505200"/>
              <a:gd name="connsiteX274" fmla="*/ 5518775 w 6898842"/>
              <a:gd name="connsiteY274" fmla="*/ 855133 h 3505200"/>
              <a:gd name="connsiteX275" fmla="*/ 5594975 w 6898842"/>
              <a:gd name="connsiteY275" fmla="*/ 838200 h 3505200"/>
              <a:gd name="connsiteX276" fmla="*/ 5620375 w 6898842"/>
              <a:gd name="connsiteY276" fmla="*/ 829733 h 3505200"/>
              <a:gd name="connsiteX277" fmla="*/ 5654242 w 6898842"/>
              <a:gd name="connsiteY277" fmla="*/ 821266 h 3505200"/>
              <a:gd name="connsiteX278" fmla="*/ 5688109 w 6898842"/>
              <a:gd name="connsiteY278" fmla="*/ 795866 h 3505200"/>
              <a:gd name="connsiteX279" fmla="*/ 5823575 w 6898842"/>
              <a:gd name="connsiteY279" fmla="*/ 787400 h 3505200"/>
              <a:gd name="connsiteX280" fmla="*/ 5899775 w 6898842"/>
              <a:gd name="connsiteY280" fmla="*/ 778933 h 3505200"/>
              <a:gd name="connsiteX281" fmla="*/ 5984442 w 6898842"/>
              <a:gd name="connsiteY281" fmla="*/ 770466 h 3505200"/>
              <a:gd name="connsiteX282" fmla="*/ 6035242 w 6898842"/>
              <a:gd name="connsiteY282" fmla="*/ 762000 h 3505200"/>
              <a:gd name="connsiteX283" fmla="*/ 6094509 w 6898842"/>
              <a:gd name="connsiteY283" fmla="*/ 753533 h 3505200"/>
              <a:gd name="connsiteX284" fmla="*/ 6136842 w 6898842"/>
              <a:gd name="connsiteY284" fmla="*/ 745066 h 3505200"/>
              <a:gd name="connsiteX285" fmla="*/ 6204575 w 6898842"/>
              <a:gd name="connsiteY285" fmla="*/ 736600 h 3505200"/>
              <a:gd name="connsiteX286" fmla="*/ 6272309 w 6898842"/>
              <a:gd name="connsiteY286" fmla="*/ 719666 h 3505200"/>
              <a:gd name="connsiteX287" fmla="*/ 6348509 w 6898842"/>
              <a:gd name="connsiteY287" fmla="*/ 711200 h 3505200"/>
              <a:gd name="connsiteX288" fmla="*/ 6373909 w 6898842"/>
              <a:gd name="connsiteY288" fmla="*/ 694266 h 3505200"/>
              <a:gd name="connsiteX289" fmla="*/ 6458575 w 6898842"/>
              <a:gd name="connsiteY289" fmla="*/ 677333 h 3505200"/>
              <a:gd name="connsiteX290" fmla="*/ 6492442 w 6898842"/>
              <a:gd name="connsiteY290" fmla="*/ 668866 h 3505200"/>
              <a:gd name="connsiteX291" fmla="*/ 6551709 w 6898842"/>
              <a:gd name="connsiteY291" fmla="*/ 643466 h 3505200"/>
              <a:gd name="connsiteX292" fmla="*/ 6577109 w 6898842"/>
              <a:gd name="connsiteY292" fmla="*/ 626533 h 3505200"/>
              <a:gd name="connsiteX293" fmla="*/ 6661775 w 6898842"/>
              <a:gd name="connsiteY293" fmla="*/ 601133 h 3505200"/>
              <a:gd name="connsiteX294" fmla="*/ 6712575 w 6898842"/>
              <a:gd name="connsiteY294" fmla="*/ 575733 h 3505200"/>
              <a:gd name="connsiteX295" fmla="*/ 6737975 w 6898842"/>
              <a:gd name="connsiteY295" fmla="*/ 558800 h 3505200"/>
              <a:gd name="connsiteX296" fmla="*/ 6814175 w 6898842"/>
              <a:gd name="connsiteY296" fmla="*/ 533400 h 3505200"/>
              <a:gd name="connsiteX297" fmla="*/ 6839575 w 6898842"/>
              <a:gd name="connsiteY297" fmla="*/ 524933 h 3505200"/>
              <a:gd name="connsiteX298" fmla="*/ 6881909 w 6898842"/>
              <a:gd name="connsiteY298" fmla="*/ 491066 h 3505200"/>
              <a:gd name="connsiteX299" fmla="*/ 6873442 w 6898842"/>
              <a:gd name="connsiteY299" fmla="*/ 372533 h 3505200"/>
              <a:gd name="connsiteX300" fmla="*/ 6864975 w 6898842"/>
              <a:gd name="connsiteY300" fmla="*/ 76200 h 3505200"/>
              <a:gd name="connsiteX301" fmla="*/ 6848042 w 6898842"/>
              <a:gd name="connsiteY301" fmla="*/ 0 h 3505200"/>
              <a:gd name="connsiteX302" fmla="*/ 6822642 w 6898842"/>
              <a:gd name="connsiteY302" fmla="*/ 8466 h 3505200"/>
              <a:gd name="connsiteX303" fmla="*/ 6814175 w 6898842"/>
              <a:gd name="connsiteY303" fmla="*/ 33866 h 3505200"/>
              <a:gd name="connsiteX304" fmla="*/ 6822642 w 6898842"/>
              <a:gd name="connsiteY304" fmla="*/ 59266 h 3505200"/>
              <a:gd name="connsiteX0" fmla="*/ 6822642 w 6898842"/>
              <a:gd name="connsiteY0" fmla="*/ 59266 h 3505200"/>
              <a:gd name="connsiteX1" fmla="*/ 6754909 w 6898842"/>
              <a:gd name="connsiteY1" fmla="*/ 84666 h 3505200"/>
              <a:gd name="connsiteX2" fmla="*/ 6644842 w 6898842"/>
              <a:gd name="connsiteY2" fmla="*/ 101600 h 3505200"/>
              <a:gd name="connsiteX3" fmla="*/ 6475509 w 6898842"/>
              <a:gd name="connsiteY3" fmla="*/ 127000 h 3505200"/>
              <a:gd name="connsiteX4" fmla="*/ 6441642 w 6898842"/>
              <a:gd name="connsiteY4" fmla="*/ 135466 h 3505200"/>
              <a:gd name="connsiteX5" fmla="*/ 6356975 w 6898842"/>
              <a:gd name="connsiteY5" fmla="*/ 152400 h 3505200"/>
              <a:gd name="connsiteX6" fmla="*/ 6306175 w 6898842"/>
              <a:gd name="connsiteY6" fmla="*/ 169333 h 3505200"/>
              <a:gd name="connsiteX7" fmla="*/ 6221509 w 6898842"/>
              <a:gd name="connsiteY7" fmla="*/ 177800 h 3505200"/>
              <a:gd name="connsiteX8" fmla="*/ 6204575 w 6898842"/>
              <a:gd name="connsiteY8" fmla="*/ 194733 h 3505200"/>
              <a:gd name="connsiteX9" fmla="*/ 6145309 w 6898842"/>
              <a:gd name="connsiteY9" fmla="*/ 211666 h 3505200"/>
              <a:gd name="connsiteX10" fmla="*/ 6043709 w 6898842"/>
              <a:gd name="connsiteY10" fmla="*/ 237066 h 3505200"/>
              <a:gd name="connsiteX11" fmla="*/ 5959042 w 6898842"/>
              <a:gd name="connsiteY11" fmla="*/ 262466 h 3505200"/>
              <a:gd name="connsiteX12" fmla="*/ 5933642 w 6898842"/>
              <a:gd name="connsiteY12" fmla="*/ 270933 h 3505200"/>
              <a:gd name="connsiteX13" fmla="*/ 5840509 w 6898842"/>
              <a:gd name="connsiteY13" fmla="*/ 287866 h 3505200"/>
              <a:gd name="connsiteX14" fmla="*/ 5806642 w 6898842"/>
              <a:gd name="connsiteY14" fmla="*/ 304800 h 3505200"/>
              <a:gd name="connsiteX15" fmla="*/ 5738909 w 6898842"/>
              <a:gd name="connsiteY15" fmla="*/ 313266 h 3505200"/>
              <a:gd name="connsiteX16" fmla="*/ 5688109 w 6898842"/>
              <a:gd name="connsiteY16" fmla="*/ 321733 h 3505200"/>
              <a:gd name="connsiteX17" fmla="*/ 5662709 w 6898842"/>
              <a:gd name="connsiteY17" fmla="*/ 338666 h 3505200"/>
              <a:gd name="connsiteX18" fmla="*/ 5594975 w 6898842"/>
              <a:gd name="connsiteY18" fmla="*/ 347133 h 3505200"/>
              <a:gd name="connsiteX19" fmla="*/ 5552642 w 6898842"/>
              <a:gd name="connsiteY19" fmla="*/ 355600 h 3505200"/>
              <a:gd name="connsiteX20" fmla="*/ 5408709 w 6898842"/>
              <a:gd name="connsiteY20" fmla="*/ 389466 h 3505200"/>
              <a:gd name="connsiteX21" fmla="*/ 5332509 w 6898842"/>
              <a:gd name="connsiteY21" fmla="*/ 397933 h 3505200"/>
              <a:gd name="connsiteX22" fmla="*/ 5298642 w 6898842"/>
              <a:gd name="connsiteY22" fmla="*/ 406400 h 3505200"/>
              <a:gd name="connsiteX23" fmla="*/ 5154709 w 6898842"/>
              <a:gd name="connsiteY23" fmla="*/ 431800 h 3505200"/>
              <a:gd name="connsiteX24" fmla="*/ 5095442 w 6898842"/>
              <a:gd name="connsiteY24" fmla="*/ 448733 h 3505200"/>
              <a:gd name="connsiteX25" fmla="*/ 5070042 w 6898842"/>
              <a:gd name="connsiteY25" fmla="*/ 457200 h 3505200"/>
              <a:gd name="connsiteX26" fmla="*/ 5002309 w 6898842"/>
              <a:gd name="connsiteY26" fmla="*/ 465666 h 3505200"/>
              <a:gd name="connsiteX27" fmla="*/ 4951509 w 6898842"/>
              <a:gd name="connsiteY27" fmla="*/ 482600 h 3505200"/>
              <a:gd name="connsiteX28" fmla="*/ 4900709 w 6898842"/>
              <a:gd name="connsiteY28" fmla="*/ 491066 h 3505200"/>
              <a:gd name="connsiteX29" fmla="*/ 4875309 w 6898842"/>
              <a:gd name="connsiteY29" fmla="*/ 508000 h 3505200"/>
              <a:gd name="connsiteX30" fmla="*/ 4731375 w 6898842"/>
              <a:gd name="connsiteY30" fmla="*/ 533400 h 3505200"/>
              <a:gd name="connsiteX31" fmla="*/ 4655175 w 6898842"/>
              <a:gd name="connsiteY31" fmla="*/ 567266 h 3505200"/>
              <a:gd name="connsiteX32" fmla="*/ 4629775 w 6898842"/>
              <a:gd name="connsiteY32" fmla="*/ 575733 h 3505200"/>
              <a:gd name="connsiteX33" fmla="*/ 4604375 w 6898842"/>
              <a:gd name="connsiteY33" fmla="*/ 584200 h 3505200"/>
              <a:gd name="connsiteX34" fmla="*/ 320242 w 6898842"/>
              <a:gd name="connsiteY34" fmla="*/ 1769533 h 3505200"/>
              <a:gd name="connsiteX35" fmla="*/ 294842 w 6898842"/>
              <a:gd name="connsiteY35" fmla="*/ 1778000 h 3505200"/>
              <a:gd name="connsiteX36" fmla="*/ 345642 w 6898842"/>
              <a:gd name="connsiteY36" fmla="*/ 1786466 h 3505200"/>
              <a:gd name="connsiteX37" fmla="*/ 379509 w 6898842"/>
              <a:gd name="connsiteY37" fmla="*/ 1803400 h 3505200"/>
              <a:gd name="connsiteX38" fmla="*/ 514975 w 6898842"/>
              <a:gd name="connsiteY38" fmla="*/ 1811866 h 3505200"/>
              <a:gd name="connsiteX39" fmla="*/ 667375 w 6898842"/>
              <a:gd name="connsiteY39" fmla="*/ 1854200 h 3505200"/>
              <a:gd name="connsiteX40" fmla="*/ 752042 w 6898842"/>
              <a:gd name="connsiteY40" fmla="*/ 1871133 h 3505200"/>
              <a:gd name="connsiteX41" fmla="*/ 946775 w 6898842"/>
              <a:gd name="connsiteY41" fmla="*/ 1888066 h 3505200"/>
              <a:gd name="connsiteX42" fmla="*/ 997575 w 6898842"/>
              <a:gd name="connsiteY42" fmla="*/ 1896533 h 3505200"/>
              <a:gd name="connsiteX43" fmla="*/ 1031442 w 6898842"/>
              <a:gd name="connsiteY43" fmla="*/ 1905000 h 3505200"/>
              <a:gd name="connsiteX44" fmla="*/ 1149975 w 6898842"/>
              <a:gd name="connsiteY44" fmla="*/ 1913466 h 3505200"/>
              <a:gd name="connsiteX45" fmla="*/ 1420909 w 6898842"/>
              <a:gd name="connsiteY45" fmla="*/ 1938866 h 3505200"/>
              <a:gd name="connsiteX46" fmla="*/ 1454775 w 6898842"/>
              <a:gd name="connsiteY46" fmla="*/ 1947333 h 3505200"/>
              <a:gd name="connsiteX47" fmla="*/ 1497109 w 6898842"/>
              <a:gd name="connsiteY47" fmla="*/ 1955800 h 3505200"/>
              <a:gd name="connsiteX48" fmla="*/ 1581775 w 6898842"/>
              <a:gd name="connsiteY48" fmla="*/ 1981200 h 3505200"/>
              <a:gd name="connsiteX49" fmla="*/ 1641042 w 6898842"/>
              <a:gd name="connsiteY49" fmla="*/ 1989666 h 3505200"/>
              <a:gd name="connsiteX50" fmla="*/ 1700309 w 6898842"/>
              <a:gd name="connsiteY50" fmla="*/ 2006600 h 3505200"/>
              <a:gd name="connsiteX51" fmla="*/ 1742642 w 6898842"/>
              <a:gd name="connsiteY51" fmla="*/ 2015066 h 3505200"/>
              <a:gd name="connsiteX52" fmla="*/ 1768042 w 6898842"/>
              <a:gd name="connsiteY52" fmla="*/ 2023533 h 3505200"/>
              <a:gd name="connsiteX53" fmla="*/ 1801909 w 6898842"/>
              <a:gd name="connsiteY53" fmla="*/ 2032000 h 3505200"/>
              <a:gd name="connsiteX54" fmla="*/ 1878109 w 6898842"/>
              <a:gd name="connsiteY54" fmla="*/ 2091266 h 3505200"/>
              <a:gd name="connsiteX55" fmla="*/ 1878109 w 6898842"/>
              <a:gd name="connsiteY55" fmla="*/ 2091266 h 3505200"/>
              <a:gd name="connsiteX56" fmla="*/ 1945842 w 6898842"/>
              <a:gd name="connsiteY56" fmla="*/ 2142066 h 3505200"/>
              <a:gd name="connsiteX57" fmla="*/ 1971242 w 6898842"/>
              <a:gd name="connsiteY57" fmla="*/ 2150533 h 3505200"/>
              <a:gd name="connsiteX58" fmla="*/ 2064375 w 6898842"/>
              <a:gd name="connsiteY58" fmla="*/ 2201333 h 3505200"/>
              <a:gd name="connsiteX59" fmla="*/ 2132109 w 6898842"/>
              <a:gd name="connsiteY59" fmla="*/ 2243666 h 3505200"/>
              <a:gd name="connsiteX60" fmla="*/ 2182909 w 6898842"/>
              <a:gd name="connsiteY60" fmla="*/ 2269066 h 3505200"/>
              <a:gd name="connsiteX61" fmla="*/ 2267575 w 6898842"/>
              <a:gd name="connsiteY61" fmla="*/ 2294466 h 3505200"/>
              <a:gd name="connsiteX62" fmla="*/ 2301442 w 6898842"/>
              <a:gd name="connsiteY62" fmla="*/ 2311400 h 3505200"/>
              <a:gd name="connsiteX63" fmla="*/ 2411509 w 6898842"/>
              <a:gd name="connsiteY63" fmla="*/ 2336800 h 3505200"/>
              <a:gd name="connsiteX64" fmla="*/ 2487709 w 6898842"/>
              <a:gd name="connsiteY64" fmla="*/ 2362200 h 3505200"/>
              <a:gd name="connsiteX65" fmla="*/ 2572375 w 6898842"/>
              <a:gd name="connsiteY65" fmla="*/ 2387600 h 3505200"/>
              <a:gd name="connsiteX66" fmla="*/ 2623175 w 6898842"/>
              <a:gd name="connsiteY66" fmla="*/ 2413000 h 3505200"/>
              <a:gd name="connsiteX67" fmla="*/ 2673975 w 6898842"/>
              <a:gd name="connsiteY67" fmla="*/ 2421466 h 3505200"/>
              <a:gd name="connsiteX68" fmla="*/ 2716309 w 6898842"/>
              <a:gd name="connsiteY68" fmla="*/ 2438400 h 3505200"/>
              <a:gd name="connsiteX69" fmla="*/ 2767109 w 6898842"/>
              <a:gd name="connsiteY69" fmla="*/ 2455333 h 3505200"/>
              <a:gd name="connsiteX70" fmla="*/ 2877175 w 6898842"/>
              <a:gd name="connsiteY70" fmla="*/ 2514600 h 3505200"/>
              <a:gd name="connsiteX71" fmla="*/ 2902575 w 6898842"/>
              <a:gd name="connsiteY71" fmla="*/ 2531533 h 3505200"/>
              <a:gd name="connsiteX72" fmla="*/ 2978775 w 6898842"/>
              <a:gd name="connsiteY72" fmla="*/ 2556933 h 3505200"/>
              <a:gd name="connsiteX73" fmla="*/ 3063442 w 6898842"/>
              <a:gd name="connsiteY73" fmla="*/ 2590800 h 3505200"/>
              <a:gd name="connsiteX74" fmla="*/ 3097309 w 6898842"/>
              <a:gd name="connsiteY74" fmla="*/ 2607733 h 3505200"/>
              <a:gd name="connsiteX75" fmla="*/ 3148109 w 6898842"/>
              <a:gd name="connsiteY75" fmla="*/ 2616200 h 3505200"/>
              <a:gd name="connsiteX76" fmla="*/ 3198909 w 6898842"/>
              <a:gd name="connsiteY76" fmla="*/ 2633133 h 3505200"/>
              <a:gd name="connsiteX77" fmla="*/ 3317442 w 6898842"/>
              <a:gd name="connsiteY77" fmla="*/ 2658533 h 3505200"/>
              <a:gd name="connsiteX78" fmla="*/ 3359775 w 6898842"/>
              <a:gd name="connsiteY78" fmla="*/ 2675466 h 3505200"/>
              <a:gd name="connsiteX79" fmla="*/ 3393642 w 6898842"/>
              <a:gd name="connsiteY79" fmla="*/ 2692400 h 3505200"/>
              <a:gd name="connsiteX80" fmla="*/ 3444442 w 6898842"/>
              <a:gd name="connsiteY80" fmla="*/ 2700866 h 3505200"/>
              <a:gd name="connsiteX81" fmla="*/ 3486775 w 6898842"/>
              <a:gd name="connsiteY81" fmla="*/ 2726266 h 3505200"/>
              <a:gd name="connsiteX82" fmla="*/ 3554509 w 6898842"/>
              <a:gd name="connsiteY82" fmla="*/ 2751666 h 3505200"/>
              <a:gd name="connsiteX83" fmla="*/ 3588375 w 6898842"/>
              <a:gd name="connsiteY83" fmla="*/ 2777066 h 3505200"/>
              <a:gd name="connsiteX84" fmla="*/ 3613775 w 6898842"/>
              <a:gd name="connsiteY84" fmla="*/ 2785533 h 3505200"/>
              <a:gd name="connsiteX85" fmla="*/ 3647642 w 6898842"/>
              <a:gd name="connsiteY85" fmla="*/ 2802466 h 3505200"/>
              <a:gd name="connsiteX86" fmla="*/ 3757709 w 6898842"/>
              <a:gd name="connsiteY86" fmla="*/ 2827866 h 3505200"/>
              <a:gd name="connsiteX87" fmla="*/ 3876242 w 6898842"/>
              <a:gd name="connsiteY87" fmla="*/ 2853266 h 3505200"/>
              <a:gd name="connsiteX88" fmla="*/ 3901642 w 6898842"/>
              <a:gd name="connsiteY88" fmla="*/ 2870200 h 3505200"/>
              <a:gd name="connsiteX89" fmla="*/ 4003242 w 6898842"/>
              <a:gd name="connsiteY89" fmla="*/ 2878666 h 3505200"/>
              <a:gd name="connsiteX90" fmla="*/ 4070975 w 6898842"/>
              <a:gd name="connsiteY90" fmla="*/ 2887133 h 3505200"/>
              <a:gd name="connsiteX91" fmla="*/ 4113309 w 6898842"/>
              <a:gd name="connsiteY91" fmla="*/ 2895600 h 3505200"/>
              <a:gd name="connsiteX92" fmla="*/ 4240309 w 6898842"/>
              <a:gd name="connsiteY92" fmla="*/ 2904066 h 3505200"/>
              <a:gd name="connsiteX93" fmla="*/ 4341909 w 6898842"/>
              <a:gd name="connsiteY93" fmla="*/ 2921000 h 3505200"/>
              <a:gd name="connsiteX94" fmla="*/ 4570509 w 6898842"/>
              <a:gd name="connsiteY94" fmla="*/ 2929466 h 3505200"/>
              <a:gd name="connsiteX95" fmla="*/ 4765242 w 6898842"/>
              <a:gd name="connsiteY95" fmla="*/ 2937933 h 3505200"/>
              <a:gd name="connsiteX96" fmla="*/ 4858375 w 6898842"/>
              <a:gd name="connsiteY96" fmla="*/ 2946400 h 3505200"/>
              <a:gd name="connsiteX97" fmla="*/ 4943042 w 6898842"/>
              <a:gd name="connsiteY97" fmla="*/ 2971800 h 3505200"/>
              <a:gd name="connsiteX98" fmla="*/ 5070042 w 6898842"/>
              <a:gd name="connsiteY98" fmla="*/ 2988733 h 3505200"/>
              <a:gd name="connsiteX99" fmla="*/ 5357909 w 6898842"/>
              <a:gd name="connsiteY99" fmla="*/ 3005666 h 3505200"/>
              <a:gd name="connsiteX100" fmla="*/ 5383309 w 6898842"/>
              <a:gd name="connsiteY100" fmla="*/ 3014133 h 3505200"/>
              <a:gd name="connsiteX101" fmla="*/ 5408709 w 6898842"/>
              <a:gd name="connsiteY101" fmla="*/ 3031066 h 3505200"/>
              <a:gd name="connsiteX102" fmla="*/ 5451042 w 6898842"/>
              <a:gd name="connsiteY102" fmla="*/ 3039533 h 3505200"/>
              <a:gd name="connsiteX103" fmla="*/ 5484909 w 6898842"/>
              <a:gd name="connsiteY103" fmla="*/ 3056466 h 3505200"/>
              <a:gd name="connsiteX104" fmla="*/ 5518775 w 6898842"/>
              <a:gd name="connsiteY104" fmla="*/ 3064933 h 3505200"/>
              <a:gd name="connsiteX105" fmla="*/ 5544175 w 6898842"/>
              <a:gd name="connsiteY105" fmla="*/ 3073400 h 3505200"/>
              <a:gd name="connsiteX106" fmla="*/ 5620375 w 6898842"/>
              <a:gd name="connsiteY106" fmla="*/ 3107266 h 3505200"/>
              <a:gd name="connsiteX107" fmla="*/ 5645775 w 6898842"/>
              <a:gd name="connsiteY107" fmla="*/ 3115733 h 3505200"/>
              <a:gd name="connsiteX108" fmla="*/ 5705042 w 6898842"/>
              <a:gd name="connsiteY108" fmla="*/ 3158066 h 3505200"/>
              <a:gd name="connsiteX109" fmla="*/ 5730442 w 6898842"/>
              <a:gd name="connsiteY109" fmla="*/ 3166533 h 3505200"/>
              <a:gd name="connsiteX110" fmla="*/ 5755842 w 6898842"/>
              <a:gd name="connsiteY110" fmla="*/ 3183466 h 3505200"/>
              <a:gd name="connsiteX111" fmla="*/ 5781242 w 6898842"/>
              <a:gd name="connsiteY111" fmla="*/ 3191933 h 3505200"/>
              <a:gd name="connsiteX112" fmla="*/ 5806642 w 6898842"/>
              <a:gd name="connsiteY112" fmla="*/ 3208866 h 3505200"/>
              <a:gd name="connsiteX113" fmla="*/ 5857442 w 6898842"/>
              <a:gd name="connsiteY113" fmla="*/ 3217333 h 3505200"/>
              <a:gd name="connsiteX114" fmla="*/ 5891309 w 6898842"/>
              <a:gd name="connsiteY114" fmla="*/ 3234266 h 3505200"/>
              <a:gd name="connsiteX115" fmla="*/ 5908242 w 6898842"/>
              <a:gd name="connsiteY115" fmla="*/ 3251200 h 3505200"/>
              <a:gd name="connsiteX116" fmla="*/ 6009842 w 6898842"/>
              <a:gd name="connsiteY116" fmla="*/ 3268133 h 3505200"/>
              <a:gd name="connsiteX117" fmla="*/ 6035242 w 6898842"/>
              <a:gd name="connsiteY117" fmla="*/ 3285066 h 3505200"/>
              <a:gd name="connsiteX118" fmla="*/ 6196109 w 6898842"/>
              <a:gd name="connsiteY118" fmla="*/ 3302000 h 3505200"/>
              <a:gd name="connsiteX119" fmla="*/ 6255375 w 6898842"/>
              <a:gd name="connsiteY119" fmla="*/ 3318933 h 3505200"/>
              <a:gd name="connsiteX120" fmla="*/ 6297709 w 6898842"/>
              <a:gd name="connsiteY120" fmla="*/ 3335866 h 3505200"/>
              <a:gd name="connsiteX121" fmla="*/ 6323109 w 6898842"/>
              <a:gd name="connsiteY121" fmla="*/ 3344333 h 3505200"/>
              <a:gd name="connsiteX122" fmla="*/ 6356975 w 6898842"/>
              <a:gd name="connsiteY122" fmla="*/ 3361266 h 3505200"/>
              <a:gd name="connsiteX123" fmla="*/ 6407775 w 6898842"/>
              <a:gd name="connsiteY123" fmla="*/ 3386666 h 3505200"/>
              <a:gd name="connsiteX124" fmla="*/ 6492442 w 6898842"/>
              <a:gd name="connsiteY124" fmla="*/ 3403600 h 3505200"/>
              <a:gd name="connsiteX125" fmla="*/ 6594042 w 6898842"/>
              <a:gd name="connsiteY125" fmla="*/ 3420533 h 3505200"/>
              <a:gd name="connsiteX126" fmla="*/ 6619442 w 6898842"/>
              <a:gd name="connsiteY126" fmla="*/ 3429000 h 3505200"/>
              <a:gd name="connsiteX127" fmla="*/ 6653309 w 6898842"/>
              <a:gd name="connsiteY127" fmla="*/ 3437466 h 3505200"/>
              <a:gd name="connsiteX128" fmla="*/ 6704109 w 6898842"/>
              <a:gd name="connsiteY128" fmla="*/ 3454400 h 3505200"/>
              <a:gd name="connsiteX129" fmla="*/ 6729509 w 6898842"/>
              <a:gd name="connsiteY129" fmla="*/ 3462866 h 3505200"/>
              <a:gd name="connsiteX130" fmla="*/ 6814175 w 6898842"/>
              <a:gd name="connsiteY130" fmla="*/ 3479800 h 3505200"/>
              <a:gd name="connsiteX131" fmla="*/ 6864975 w 6898842"/>
              <a:gd name="connsiteY131" fmla="*/ 3496733 h 3505200"/>
              <a:gd name="connsiteX132" fmla="*/ 6890375 w 6898842"/>
              <a:gd name="connsiteY132" fmla="*/ 3505200 h 3505200"/>
              <a:gd name="connsiteX133" fmla="*/ 6898842 w 6898842"/>
              <a:gd name="connsiteY133" fmla="*/ 3471333 h 3505200"/>
              <a:gd name="connsiteX134" fmla="*/ 6890375 w 6898842"/>
              <a:gd name="connsiteY134" fmla="*/ 3437466 h 3505200"/>
              <a:gd name="connsiteX135" fmla="*/ 6881909 w 6898842"/>
              <a:gd name="connsiteY135" fmla="*/ 3412066 h 3505200"/>
              <a:gd name="connsiteX136" fmla="*/ 6839575 w 6898842"/>
              <a:gd name="connsiteY136" fmla="*/ 3361266 h 3505200"/>
              <a:gd name="connsiteX137" fmla="*/ 6814175 w 6898842"/>
              <a:gd name="connsiteY137" fmla="*/ 3276600 h 3505200"/>
              <a:gd name="connsiteX138" fmla="*/ 6788775 w 6898842"/>
              <a:gd name="connsiteY138" fmla="*/ 3107266 h 3505200"/>
              <a:gd name="connsiteX139" fmla="*/ 6780309 w 6898842"/>
              <a:gd name="connsiteY139" fmla="*/ 3039533 h 3505200"/>
              <a:gd name="connsiteX140" fmla="*/ 6467042 w 6898842"/>
              <a:gd name="connsiteY140" fmla="*/ 3014133 h 3505200"/>
              <a:gd name="connsiteX141" fmla="*/ 6416242 w 6898842"/>
              <a:gd name="connsiteY141" fmla="*/ 3005666 h 3505200"/>
              <a:gd name="connsiteX142" fmla="*/ 6348509 w 6898842"/>
              <a:gd name="connsiteY142" fmla="*/ 2988733 h 3505200"/>
              <a:gd name="connsiteX143" fmla="*/ 6246909 w 6898842"/>
              <a:gd name="connsiteY143" fmla="*/ 2980266 h 3505200"/>
              <a:gd name="connsiteX144" fmla="*/ 6204575 w 6898842"/>
              <a:gd name="connsiteY144" fmla="*/ 2971800 h 3505200"/>
              <a:gd name="connsiteX145" fmla="*/ 6128375 w 6898842"/>
              <a:gd name="connsiteY145" fmla="*/ 2963333 h 3505200"/>
              <a:gd name="connsiteX146" fmla="*/ 6094509 w 6898842"/>
              <a:gd name="connsiteY146" fmla="*/ 2946400 h 3505200"/>
              <a:gd name="connsiteX147" fmla="*/ 6043709 w 6898842"/>
              <a:gd name="connsiteY147" fmla="*/ 2937933 h 3505200"/>
              <a:gd name="connsiteX148" fmla="*/ 5984442 w 6898842"/>
              <a:gd name="connsiteY148" fmla="*/ 2912533 h 3505200"/>
              <a:gd name="connsiteX149" fmla="*/ 5840509 w 6898842"/>
              <a:gd name="connsiteY149" fmla="*/ 2887133 h 3505200"/>
              <a:gd name="connsiteX150" fmla="*/ 5764309 w 6898842"/>
              <a:gd name="connsiteY150" fmla="*/ 2861733 h 3505200"/>
              <a:gd name="connsiteX151" fmla="*/ 5738909 w 6898842"/>
              <a:gd name="connsiteY151" fmla="*/ 2853266 h 3505200"/>
              <a:gd name="connsiteX152" fmla="*/ 5713509 w 6898842"/>
              <a:gd name="connsiteY152" fmla="*/ 2844800 h 3505200"/>
              <a:gd name="connsiteX153" fmla="*/ 5645775 w 6898842"/>
              <a:gd name="connsiteY153" fmla="*/ 2810933 h 3505200"/>
              <a:gd name="connsiteX154" fmla="*/ 5603442 w 6898842"/>
              <a:gd name="connsiteY154" fmla="*/ 2794000 h 3505200"/>
              <a:gd name="connsiteX155" fmla="*/ 5544175 w 6898842"/>
              <a:gd name="connsiteY155" fmla="*/ 2760133 h 3505200"/>
              <a:gd name="connsiteX156" fmla="*/ 5493375 w 6898842"/>
              <a:gd name="connsiteY156" fmla="*/ 2743200 h 3505200"/>
              <a:gd name="connsiteX157" fmla="*/ 5467975 w 6898842"/>
              <a:gd name="connsiteY157" fmla="*/ 2726266 h 3505200"/>
              <a:gd name="connsiteX158" fmla="*/ 5425642 w 6898842"/>
              <a:gd name="connsiteY158" fmla="*/ 2709333 h 3505200"/>
              <a:gd name="connsiteX159" fmla="*/ 5400242 w 6898842"/>
              <a:gd name="connsiteY159" fmla="*/ 2700866 h 3505200"/>
              <a:gd name="connsiteX160" fmla="*/ 5374842 w 6898842"/>
              <a:gd name="connsiteY160" fmla="*/ 2683933 h 3505200"/>
              <a:gd name="connsiteX161" fmla="*/ 5290175 w 6898842"/>
              <a:gd name="connsiteY161" fmla="*/ 2667000 h 3505200"/>
              <a:gd name="connsiteX162" fmla="*/ 5230909 w 6898842"/>
              <a:gd name="connsiteY162" fmla="*/ 2650066 h 3505200"/>
              <a:gd name="connsiteX163" fmla="*/ 5180109 w 6898842"/>
              <a:gd name="connsiteY163" fmla="*/ 2641600 h 3505200"/>
              <a:gd name="connsiteX164" fmla="*/ 5146242 w 6898842"/>
              <a:gd name="connsiteY164" fmla="*/ 2633133 h 3505200"/>
              <a:gd name="connsiteX165" fmla="*/ 5103909 w 6898842"/>
              <a:gd name="connsiteY165" fmla="*/ 2624666 h 3505200"/>
              <a:gd name="connsiteX166" fmla="*/ 5078509 w 6898842"/>
              <a:gd name="connsiteY166" fmla="*/ 2607733 h 3505200"/>
              <a:gd name="connsiteX167" fmla="*/ 4985375 w 6898842"/>
              <a:gd name="connsiteY167" fmla="*/ 2590800 h 3505200"/>
              <a:gd name="connsiteX168" fmla="*/ 4917642 w 6898842"/>
              <a:gd name="connsiteY168" fmla="*/ 2582333 h 3505200"/>
              <a:gd name="connsiteX169" fmla="*/ 4866842 w 6898842"/>
              <a:gd name="connsiteY169" fmla="*/ 2573866 h 3505200"/>
              <a:gd name="connsiteX170" fmla="*/ 4790642 w 6898842"/>
              <a:gd name="connsiteY170" fmla="*/ 2565400 h 3505200"/>
              <a:gd name="connsiteX171" fmla="*/ 4697509 w 6898842"/>
              <a:gd name="connsiteY171" fmla="*/ 2540000 h 3505200"/>
              <a:gd name="connsiteX172" fmla="*/ 4663642 w 6898842"/>
              <a:gd name="connsiteY172" fmla="*/ 2531533 h 3505200"/>
              <a:gd name="connsiteX173" fmla="*/ 4621309 w 6898842"/>
              <a:gd name="connsiteY173" fmla="*/ 2523066 h 3505200"/>
              <a:gd name="connsiteX174" fmla="*/ 4570509 w 6898842"/>
              <a:gd name="connsiteY174" fmla="*/ 2506133 h 3505200"/>
              <a:gd name="connsiteX175" fmla="*/ 4494309 w 6898842"/>
              <a:gd name="connsiteY175" fmla="*/ 2497666 h 3505200"/>
              <a:gd name="connsiteX176" fmla="*/ 4468909 w 6898842"/>
              <a:gd name="connsiteY176" fmla="*/ 2480733 h 3505200"/>
              <a:gd name="connsiteX177" fmla="*/ 4375775 w 6898842"/>
              <a:gd name="connsiteY177" fmla="*/ 2446866 h 3505200"/>
              <a:gd name="connsiteX178" fmla="*/ 4333442 w 6898842"/>
              <a:gd name="connsiteY178" fmla="*/ 2429933 h 3505200"/>
              <a:gd name="connsiteX179" fmla="*/ 4299575 w 6898842"/>
              <a:gd name="connsiteY179" fmla="*/ 2413000 h 3505200"/>
              <a:gd name="connsiteX180" fmla="*/ 4257242 w 6898842"/>
              <a:gd name="connsiteY180" fmla="*/ 2396066 h 3505200"/>
              <a:gd name="connsiteX181" fmla="*/ 4231842 w 6898842"/>
              <a:gd name="connsiteY181" fmla="*/ 2379133 h 3505200"/>
              <a:gd name="connsiteX182" fmla="*/ 4164109 w 6898842"/>
              <a:gd name="connsiteY182" fmla="*/ 2370666 h 3505200"/>
              <a:gd name="connsiteX183" fmla="*/ 4087909 w 6898842"/>
              <a:gd name="connsiteY183" fmla="*/ 2336800 h 3505200"/>
              <a:gd name="connsiteX184" fmla="*/ 4062509 w 6898842"/>
              <a:gd name="connsiteY184" fmla="*/ 2328333 h 3505200"/>
              <a:gd name="connsiteX185" fmla="*/ 4037109 w 6898842"/>
              <a:gd name="connsiteY185" fmla="*/ 2319866 h 3505200"/>
              <a:gd name="connsiteX186" fmla="*/ 3927042 w 6898842"/>
              <a:gd name="connsiteY186" fmla="*/ 2286000 h 3505200"/>
              <a:gd name="connsiteX187" fmla="*/ 3884709 w 6898842"/>
              <a:gd name="connsiteY187" fmla="*/ 2269066 h 3505200"/>
              <a:gd name="connsiteX188" fmla="*/ 3816975 w 6898842"/>
              <a:gd name="connsiteY188" fmla="*/ 2235200 h 3505200"/>
              <a:gd name="connsiteX189" fmla="*/ 3766175 w 6898842"/>
              <a:gd name="connsiteY189" fmla="*/ 2226733 h 3505200"/>
              <a:gd name="connsiteX190" fmla="*/ 3715375 w 6898842"/>
              <a:gd name="connsiteY190" fmla="*/ 2192866 h 3505200"/>
              <a:gd name="connsiteX191" fmla="*/ 3664575 w 6898842"/>
              <a:gd name="connsiteY191" fmla="*/ 2175933 h 3505200"/>
              <a:gd name="connsiteX192" fmla="*/ 3622242 w 6898842"/>
              <a:gd name="connsiteY192" fmla="*/ 2159000 h 3505200"/>
              <a:gd name="connsiteX193" fmla="*/ 3503709 w 6898842"/>
              <a:gd name="connsiteY193" fmla="*/ 2142066 h 3505200"/>
              <a:gd name="connsiteX194" fmla="*/ 3410575 w 6898842"/>
              <a:gd name="connsiteY194" fmla="*/ 2133600 h 3505200"/>
              <a:gd name="connsiteX195" fmla="*/ 3334375 w 6898842"/>
              <a:gd name="connsiteY195" fmla="*/ 2108200 h 3505200"/>
              <a:gd name="connsiteX196" fmla="*/ 3292042 w 6898842"/>
              <a:gd name="connsiteY196" fmla="*/ 2099733 h 3505200"/>
              <a:gd name="connsiteX197" fmla="*/ 3258175 w 6898842"/>
              <a:gd name="connsiteY197" fmla="*/ 2082800 h 3505200"/>
              <a:gd name="connsiteX198" fmla="*/ 3215842 w 6898842"/>
              <a:gd name="connsiteY198" fmla="*/ 2074333 h 3505200"/>
              <a:gd name="connsiteX199" fmla="*/ 3139642 w 6898842"/>
              <a:gd name="connsiteY199" fmla="*/ 2057400 h 3505200"/>
              <a:gd name="connsiteX200" fmla="*/ 3012642 w 6898842"/>
              <a:gd name="connsiteY200" fmla="*/ 2032000 h 3505200"/>
              <a:gd name="connsiteX201" fmla="*/ 2944909 w 6898842"/>
              <a:gd name="connsiteY201" fmla="*/ 2006600 h 3505200"/>
              <a:gd name="connsiteX202" fmla="*/ 2902575 w 6898842"/>
              <a:gd name="connsiteY202" fmla="*/ 1989666 h 3505200"/>
              <a:gd name="connsiteX203" fmla="*/ 2826375 w 6898842"/>
              <a:gd name="connsiteY203" fmla="*/ 1972733 h 3505200"/>
              <a:gd name="connsiteX204" fmla="*/ 2750175 w 6898842"/>
              <a:gd name="connsiteY204" fmla="*/ 1947333 h 3505200"/>
              <a:gd name="connsiteX205" fmla="*/ 2716309 w 6898842"/>
              <a:gd name="connsiteY205" fmla="*/ 1930400 h 3505200"/>
              <a:gd name="connsiteX206" fmla="*/ 2648575 w 6898842"/>
              <a:gd name="connsiteY206" fmla="*/ 1896533 h 3505200"/>
              <a:gd name="connsiteX207" fmla="*/ 2563909 w 6898842"/>
              <a:gd name="connsiteY207" fmla="*/ 1879600 h 3505200"/>
              <a:gd name="connsiteX208" fmla="*/ 2538509 w 6898842"/>
              <a:gd name="connsiteY208" fmla="*/ 1871133 h 3505200"/>
              <a:gd name="connsiteX209" fmla="*/ 2428442 w 6898842"/>
              <a:gd name="connsiteY209" fmla="*/ 1845733 h 3505200"/>
              <a:gd name="connsiteX210" fmla="*/ 2335309 w 6898842"/>
              <a:gd name="connsiteY210" fmla="*/ 1837266 h 3505200"/>
              <a:gd name="connsiteX211" fmla="*/ 2123642 w 6898842"/>
              <a:gd name="connsiteY211" fmla="*/ 1811866 h 3505200"/>
              <a:gd name="connsiteX212" fmla="*/ 2072842 w 6898842"/>
              <a:gd name="connsiteY212" fmla="*/ 1794933 h 3505200"/>
              <a:gd name="connsiteX213" fmla="*/ 2013575 w 6898842"/>
              <a:gd name="connsiteY213" fmla="*/ 1786466 h 3505200"/>
              <a:gd name="connsiteX214" fmla="*/ 1971242 w 6898842"/>
              <a:gd name="connsiteY214" fmla="*/ 1778000 h 3505200"/>
              <a:gd name="connsiteX215" fmla="*/ 1928909 w 6898842"/>
              <a:gd name="connsiteY215" fmla="*/ 1761066 h 3505200"/>
              <a:gd name="connsiteX216" fmla="*/ 1895042 w 6898842"/>
              <a:gd name="connsiteY216" fmla="*/ 1752600 h 3505200"/>
              <a:gd name="connsiteX217" fmla="*/ 1937375 w 6898842"/>
              <a:gd name="connsiteY217" fmla="*/ 1744133 h 3505200"/>
              <a:gd name="connsiteX218" fmla="*/ 1988175 w 6898842"/>
              <a:gd name="connsiteY218" fmla="*/ 1735666 h 3505200"/>
              <a:gd name="connsiteX219" fmla="*/ 2013575 w 6898842"/>
              <a:gd name="connsiteY219" fmla="*/ 1718733 h 3505200"/>
              <a:gd name="connsiteX220" fmla="*/ 2081309 w 6898842"/>
              <a:gd name="connsiteY220" fmla="*/ 1710266 h 3505200"/>
              <a:gd name="connsiteX221" fmla="*/ 2140575 w 6898842"/>
              <a:gd name="connsiteY221" fmla="*/ 1701800 h 3505200"/>
              <a:gd name="connsiteX222" fmla="*/ 2165975 w 6898842"/>
              <a:gd name="connsiteY222" fmla="*/ 1693333 h 3505200"/>
              <a:gd name="connsiteX223" fmla="*/ 2292975 w 6898842"/>
              <a:gd name="connsiteY223" fmla="*/ 1676400 h 3505200"/>
              <a:gd name="connsiteX224" fmla="*/ 2326842 w 6898842"/>
              <a:gd name="connsiteY224" fmla="*/ 1667933 h 3505200"/>
              <a:gd name="connsiteX225" fmla="*/ 2403042 w 6898842"/>
              <a:gd name="connsiteY225" fmla="*/ 1659466 h 3505200"/>
              <a:gd name="connsiteX226" fmla="*/ 2436909 w 6898842"/>
              <a:gd name="connsiteY226" fmla="*/ 1642533 h 3505200"/>
              <a:gd name="connsiteX227" fmla="*/ 2462309 w 6898842"/>
              <a:gd name="connsiteY227" fmla="*/ 1634066 h 3505200"/>
              <a:gd name="connsiteX228" fmla="*/ 2589309 w 6898842"/>
              <a:gd name="connsiteY228" fmla="*/ 1617133 h 3505200"/>
              <a:gd name="connsiteX229" fmla="*/ 2631642 w 6898842"/>
              <a:gd name="connsiteY229" fmla="*/ 1608666 h 3505200"/>
              <a:gd name="connsiteX230" fmla="*/ 2657042 w 6898842"/>
              <a:gd name="connsiteY230" fmla="*/ 1591733 h 3505200"/>
              <a:gd name="connsiteX231" fmla="*/ 2800975 w 6898842"/>
              <a:gd name="connsiteY231" fmla="*/ 1583266 h 3505200"/>
              <a:gd name="connsiteX232" fmla="*/ 2868709 w 6898842"/>
              <a:gd name="connsiteY232" fmla="*/ 1574800 h 3505200"/>
              <a:gd name="connsiteX233" fmla="*/ 2894109 w 6898842"/>
              <a:gd name="connsiteY233" fmla="*/ 1566333 h 3505200"/>
              <a:gd name="connsiteX234" fmla="*/ 2927975 w 6898842"/>
              <a:gd name="connsiteY234" fmla="*/ 1557866 h 3505200"/>
              <a:gd name="connsiteX235" fmla="*/ 2970309 w 6898842"/>
              <a:gd name="connsiteY235" fmla="*/ 1540933 h 3505200"/>
              <a:gd name="connsiteX236" fmla="*/ 3046509 w 6898842"/>
              <a:gd name="connsiteY236" fmla="*/ 1524000 h 3505200"/>
              <a:gd name="connsiteX237" fmla="*/ 3080375 w 6898842"/>
              <a:gd name="connsiteY237" fmla="*/ 1507066 h 3505200"/>
              <a:gd name="connsiteX238" fmla="*/ 3139642 w 6898842"/>
              <a:gd name="connsiteY238" fmla="*/ 1490133 h 3505200"/>
              <a:gd name="connsiteX239" fmla="*/ 3215842 w 6898842"/>
              <a:gd name="connsiteY239" fmla="*/ 1464733 h 3505200"/>
              <a:gd name="connsiteX240" fmla="*/ 3241242 w 6898842"/>
              <a:gd name="connsiteY240" fmla="*/ 1456266 h 3505200"/>
              <a:gd name="connsiteX241" fmla="*/ 3266642 w 6898842"/>
              <a:gd name="connsiteY241" fmla="*/ 1447800 h 3505200"/>
              <a:gd name="connsiteX242" fmla="*/ 3334375 w 6898842"/>
              <a:gd name="connsiteY242" fmla="*/ 1422400 h 3505200"/>
              <a:gd name="connsiteX243" fmla="*/ 3385175 w 6898842"/>
              <a:gd name="connsiteY243" fmla="*/ 1405466 h 3505200"/>
              <a:gd name="connsiteX244" fmla="*/ 3419042 w 6898842"/>
              <a:gd name="connsiteY244" fmla="*/ 1388533 h 3505200"/>
              <a:gd name="connsiteX245" fmla="*/ 3461375 w 6898842"/>
              <a:gd name="connsiteY245" fmla="*/ 1371600 h 3505200"/>
              <a:gd name="connsiteX246" fmla="*/ 3495242 w 6898842"/>
              <a:gd name="connsiteY246" fmla="*/ 1354666 h 3505200"/>
              <a:gd name="connsiteX247" fmla="*/ 3537575 w 6898842"/>
              <a:gd name="connsiteY247" fmla="*/ 1346200 h 3505200"/>
              <a:gd name="connsiteX248" fmla="*/ 3554509 w 6898842"/>
              <a:gd name="connsiteY248" fmla="*/ 1329266 h 3505200"/>
              <a:gd name="connsiteX249" fmla="*/ 3605309 w 6898842"/>
              <a:gd name="connsiteY249" fmla="*/ 1312333 h 3505200"/>
              <a:gd name="connsiteX250" fmla="*/ 3698442 w 6898842"/>
              <a:gd name="connsiteY250" fmla="*/ 1286933 h 3505200"/>
              <a:gd name="connsiteX251" fmla="*/ 3740775 w 6898842"/>
              <a:gd name="connsiteY251" fmla="*/ 1270000 h 3505200"/>
              <a:gd name="connsiteX252" fmla="*/ 3791575 w 6898842"/>
              <a:gd name="connsiteY252" fmla="*/ 1253066 h 3505200"/>
              <a:gd name="connsiteX253" fmla="*/ 3816975 w 6898842"/>
              <a:gd name="connsiteY253" fmla="*/ 1244600 h 3505200"/>
              <a:gd name="connsiteX254" fmla="*/ 3876242 w 6898842"/>
              <a:gd name="connsiteY254" fmla="*/ 1219200 h 3505200"/>
              <a:gd name="connsiteX255" fmla="*/ 3927042 w 6898842"/>
              <a:gd name="connsiteY255" fmla="*/ 1210733 h 3505200"/>
              <a:gd name="connsiteX256" fmla="*/ 4037109 w 6898842"/>
              <a:gd name="connsiteY256" fmla="*/ 1168400 h 3505200"/>
              <a:gd name="connsiteX257" fmla="*/ 4164109 w 6898842"/>
              <a:gd name="connsiteY257" fmla="*/ 1151466 h 3505200"/>
              <a:gd name="connsiteX258" fmla="*/ 4257242 w 6898842"/>
              <a:gd name="connsiteY258" fmla="*/ 1126066 h 3505200"/>
              <a:gd name="connsiteX259" fmla="*/ 4451975 w 6898842"/>
              <a:gd name="connsiteY259" fmla="*/ 1109133 h 3505200"/>
              <a:gd name="connsiteX260" fmla="*/ 4570509 w 6898842"/>
              <a:gd name="connsiteY260" fmla="*/ 1075266 h 3505200"/>
              <a:gd name="connsiteX261" fmla="*/ 4655175 w 6898842"/>
              <a:gd name="connsiteY261" fmla="*/ 1066800 h 3505200"/>
              <a:gd name="connsiteX262" fmla="*/ 4739842 w 6898842"/>
              <a:gd name="connsiteY262" fmla="*/ 1041400 h 3505200"/>
              <a:gd name="connsiteX263" fmla="*/ 4866842 w 6898842"/>
              <a:gd name="connsiteY263" fmla="*/ 1016000 h 3505200"/>
              <a:gd name="connsiteX264" fmla="*/ 4959975 w 6898842"/>
              <a:gd name="connsiteY264" fmla="*/ 1007533 h 3505200"/>
              <a:gd name="connsiteX265" fmla="*/ 5036175 w 6898842"/>
              <a:gd name="connsiteY265" fmla="*/ 990600 h 3505200"/>
              <a:gd name="connsiteX266" fmla="*/ 5146242 w 6898842"/>
              <a:gd name="connsiteY266" fmla="*/ 973666 h 3505200"/>
              <a:gd name="connsiteX267" fmla="*/ 5180109 w 6898842"/>
              <a:gd name="connsiteY267" fmla="*/ 965200 h 3505200"/>
              <a:gd name="connsiteX268" fmla="*/ 5298642 w 6898842"/>
              <a:gd name="connsiteY268" fmla="*/ 939800 h 3505200"/>
              <a:gd name="connsiteX269" fmla="*/ 5357909 w 6898842"/>
              <a:gd name="connsiteY269" fmla="*/ 914400 h 3505200"/>
              <a:gd name="connsiteX270" fmla="*/ 5400242 w 6898842"/>
              <a:gd name="connsiteY270" fmla="*/ 897466 h 3505200"/>
              <a:gd name="connsiteX271" fmla="*/ 5434109 w 6898842"/>
              <a:gd name="connsiteY271" fmla="*/ 889000 h 3505200"/>
              <a:gd name="connsiteX272" fmla="*/ 5484909 w 6898842"/>
              <a:gd name="connsiteY272" fmla="*/ 863600 h 3505200"/>
              <a:gd name="connsiteX273" fmla="*/ 5518775 w 6898842"/>
              <a:gd name="connsiteY273" fmla="*/ 855133 h 3505200"/>
              <a:gd name="connsiteX274" fmla="*/ 5594975 w 6898842"/>
              <a:gd name="connsiteY274" fmla="*/ 838200 h 3505200"/>
              <a:gd name="connsiteX275" fmla="*/ 5620375 w 6898842"/>
              <a:gd name="connsiteY275" fmla="*/ 829733 h 3505200"/>
              <a:gd name="connsiteX276" fmla="*/ 5654242 w 6898842"/>
              <a:gd name="connsiteY276" fmla="*/ 821266 h 3505200"/>
              <a:gd name="connsiteX277" fmla="*/ 5688109 w 6898842"/>
              <a:gd name="connsiteY277" fmla="*/ 795866 h 3505200"/>
              <a:gd name="connsiteX278" fmla="*/ 5823575 w 6898842"/>
              <a:gd name="connsiteY278" fmla="*/ 787400 h 3505200"/>
              <a:gd name="connsiteX279" fmla="*/ 5899775 w 6898842"/>
              <a:gd name="connsiteY279" fmla="*/ 778933 h 3505200"/>
              <a:gd name="connsiteX280" fmla="*/ 5984442 w 6898842"/>
              <a:gd name="connsiteY280" fmla="*/ 770466 h 3505200"/>
              <a:gd name="connsiteX281" fmla="*/ 6035242 w 6898842"/>
              <a:gd name="connsiteY281" fmla="*/ 762000 h 3505200"/>
              <a:gd name="connsiteX282" fmla="*/ 6094509 w 6898842"/>
              <a:gd name="connsiteY282" fmla="*/ 753533 h 3505200"/>
              <a:gd name="connsiteX283" fmla="*/ 6136842 w 6898842"/>
              <a:gd name="connsiteY283" fmla="*/ 745066 h 3505200"/>
              <a:gd name="connsiteX284" fmla="*/ 6204575 w 6898842"/>
              <a:gd name="connsiteY284" fmla="*/ 736600 h 3505200"/>
              <a:gd name="connsiteX285" fmla="*/ 6272309 w 6898842"/>
              <a:gd name="connsiteY285" fmla="*/ 719666 h 3505200"/>
              <a:gd name="connsiteX286" fmla="*/ 6348509 w 6898842"/>
              <a:gd name="connsiteY286" fmla="*/ 711200 h 3505200"/>
              <a:gd name="connsiteX287" fmla="*/ 6373909 w 6898842"/>
              <a:gd name="connsiteY287" fmla="*/ 694266 h 3505200"/>
              <a:gd name="connsiteX288" fmla="*/ 6458575 w 6898842"/>
              <a:gd name="connsiteY288" fmla="*/ 677333 h 3505200"/>
              <a:gd name="connsiteX289" fmla="*/ 6492442 w 6898842"/>
              <a:gd name="connsiteY289" fmla="*/ 668866 h 3505200"/>
              <a:gd name="connsiteX290" fmla="*/ 6551709 w 6898842"/>
              <a:gd name="connsiteY290" fmla="*/ 643466 h 3505200"/>
              <a:gd name="connsiteX291" fmla="*/ 6577109 w 6898842"/>
              <a:gd name="connsiteY291" fmla="*/ 626533 h 3505200"/>
              <a:gd name="connsiteX292" fmla="*/ 6661775 w 6898842"/>
              <a:gd name="connsiteY292" fmla="*/ 601133 h 3505200"/>
              <a:gd name="connsiteX293" fmla="*/ 6712575 w 6898842"/>
              <a:gd name="connsiteY293" fmla="*/ 575733 h 3505200"/>
              <a:gd name="connsiteX294" fmla="*/ 6737975 w 6898842"/>
              <a:gd name="connsiteY294" fmla="*/ 558800 h 3505200"/>
              <a:gd name="connsiteX295" fmla="*/ 6814175 w 6898842"/>
              <a:gd name="connsiteY295" fmla="*/ 533400 h 3505200"/>
              <a:gd name="connsiteX296" fmla="*/ 6839575 w 6898842"/>
              <a:gd name="connsiteY296" fmla="*/ 524933 h 3505200"/>
              <a:gd name="connsiteX297" fmla="*/ 6881909 w 6898842"/>
              <a:gd name="connsiteY297" fmla="*/ 491066 h 3505200"/>
              <a:gd name="connsiteX298" fmla="*/ 6873442 w 6898842"/>
              <a:gd name="connsiteY298" fmla="*/ 372533 h 3505200"/>
              <a:gd name="connsiteX299" fmla="*/ 6864975 w 6898842"/>
              <a:gd name="connsiteY299" fmla="*/ 76200 h 3505200"/>
              <a:gd name="connsiteX300" fmla="*/ 6848042 w 6898842"/>
              <a:gd name="connsiteY300" fmla="*/ 0 h 3505200"/>
              <a:gd name="connsiteX301" fmla="*/ 6822642 w 6898842"/>
              <a:gd name="connsiteY301" fmla="*/ 8466 h 3505200"/>
              <a:gd name="connsiteX302" fmla="*/ 6814175 w 6898842"/>
              <a:gd name="connsiteY302" fmla="*/ 33866 h 3505200"/>
              <a:gd name="connsiteX303" fmla="*/ 6822642 w 6898842"/>
              <a:gd name="connsiteY303" fmla="*/ 59266 h 3505200"/>
              <a:gd name="connsiteX0" fmla="*/ 6828285 w 6904485"/>
              <a:gd name="connsiteY0" fmla="*/ 59266 h 3505200"/>
              <a:gd name="connsiteX1" fmla="*/ 6760552 w 6904485"/>
              <a:gd name="connsiteY1" fmla="*/ 84666 h 3505200"/>
              <a:gd name="connsiteX2" fmla="*/ 6650485 w 6904485"/>
              <a:gd name="connsiteY2" fmla="*/ 101600 h 3505200"/>
              <a:gd name="connsiteX3" fmla="*/ 6481152 w 6904485"/>
              <a:gd name="connsiteY3" fmla="*/ 127000 h 3505200"/>
              <a:gd name="connsiteX4" fmla="*/ 6447285 w 6904485"/>
              <a:gd name="connsiteY4" fmla="*/ 135466 h 3505200"/>
              <a:gd name="connsiteX5" fmla="*/ 6362618 w 6904485"/>
              <a:gd name="connsiteY5" fmla="*/ 152400 h 3505200"/>
              <a:gd name="connsiteX6" fmla="*/ 6311818 w 6904485"/>
              <a:gd name="connsiteY6" fmla="*/ 169333 h 3505200"/>
              <a:gd name="connsiteX7" fmla="*/ 6227152 w 6904485"/>
              <a:gd name="connsiteY7" fmla="*/ 177800 h 3505200"/>
              <a:gd name="connsiteX8" fmla="*/ 6210218 w 6904485"/>
              <a:gd name="connsiteY8" fmla="*/ 194733 h 3505200"/>
              <a:gd name="connsiteX9" fmla="*/ 6150952 w 6904485"/>
              <a:gd name="connsiteY9" fmla="*/ 211666 h 3505200"/>
              <a:gd name="connsiteX10" fmla="*/ 6049352 w 6904485"/>
              <a:gd name="connsiteY10" fmla="*/ 237066 h 3505200"/>
              <a:gd name="connsiteX11" fmla="*/ 5964685 w 6904485"/>
              <a:gd name="connsiteY11" fmla="*/ 262466 h 3505200"/>
              <a:gd name="connsiteX12" fmla="*/ 5939285 w 6904485"/>
              <a:gd name="connsiteY12" fmla="*/ 270933 h 3505200"/>
              <a:gd name="connsiteX13" fmla="*/ 5846152 w 6904485"/>
              <a:gd name="connsiteY13" fmla="*/ 287866 h 3505200"/>
              <a:gd name="connsiteX14" fmla="*/ 5812285 w 6904485"/>
              <a:gd name="connsiteY14" fmla="*/ 304800 h 3505200"/>
              <a:gd name="connsiteX15" fmla="*/ 5744552 w 6904485"/>
              <a:gd name="connsiteY15" fmla="*/ 313266 h 3505200"/>
              <a:gd name="connsiteX16" fmla="*/ 5693752 w 6904485"/>
              <a:gd name="connsiteY16" fmla="*/ 321733 h 3505200"/>
              <a:gd name="connsiteX17" fmla="*/ 5668352 w 6904485"/>
              <a:gd name="connsiteY17" fmla="*/ 338666 h 3505200"/>
              <a:gd name="connsiteX18" fmla="*/ 5600618 w 6904485"/>
              <a:gd name="connsiteY18" fmla="*/ 347133 h 3505200"/>
              <a:gd name="connsiteX19" fmla="*/ 5558285 w 6904485"/>
              <a:gd name="connsiteY19" fmla="*/ 355600 h 3505200"/>
              <a:gd name="connsiteX20" fmla="*/ 5414352 w 6904485"/>
              <a:gd name="connsiteY20" fmla="*/ 389466 h 3505200"/>
              <a:gd name="connsiteX21" fmla="*/ 5338152 w 6904485"/>
              <a:gd name="connsiteY21" fmla="*/ 397933 h 3505200"/>
              <a:gd name="connsiteX22" fmla="*/ 5304285 w 6904485"/>
              <a:gd name="connsiteY22" fmla="*/ 406400 h 3505200"/>
              <a:gd name="connsiteX23" fmla="*/ 5160352 w 6904485"/>
              <a:gd name="connsiteY23" fmla="*/ 431800 h 3505200"/>
              <a:gd name="connsiteX24" fmla="*/ 5101085 w 6904485"/>
              <a:gd name="connsiteY24" fmla="*/ 448733 h 3505200"/>
              <a:gd name="connsiteX25" fmla="*/ 5075685 w 6904485"/>
              <a:gd name="connsiteY25" fmla="*/ 457200 h 3505200"/>
              <a:gd name="connsiteX26" fmla="*/ 5007952 w 6904485"/>
              <a:gd name="connsiteY26" fmla="*/ 465666 h 3505200"/>
              <a:gd name="connsiteX27" fmla="*/ 4957152 w 6904485"/>
              <a:gd name="connsiteY27" fmla="*/ 482600 h 3505200"/>
              <a:gd name="connsiteX28" fmla="*/ 4906352 w 6904485"/>
              <a:gd name="connsiteY28" fmla="*/ 491066 h 3505200"/>
              <a:gd name="connsiteX29" fmla="*/ 4880952 w 6904485"/>
              <a:gd name="connsiteY29" fmla="*/ 508000 h 3505200"/>
              <a:gd name="connsiteX30" fmla="*/ 4737018 w 6904485"/>
              <a:gd name="connsiteY30" fmla="*/ 533400 h 3505200"/>
              <a:gd name="connsiteX31" fmla="*/ 4660818 w 6904485"/>
              <a:gd name="connsiteY31" fmla="*/ 567266 h 3505200"/>
              <a:gd name="connsiteX32" fmla="*/ 4635418 w 6904485"/>
              <a:gd name="connsiteY32" fmla="*/ 575733 h 3505200"/>
              <a:gd name="connsiteX33" fmla="*/ 325885 w 6904485"/>
              <a:gd name="connsiteY33" fmla="*/ 1769533 h 3505200"/>
              <a:gd name="connsiteX34" fmla="*/ 300485 w 6904485"/>
              <a:gd name="connsiteY34" fmla="*/ 1778000 h 3505200"/>
              <a:gd name="connsiteX35" fmla="*/ 351285 w 6904485"/>
              <a:gd name="connsiteY35" fmla="*/ 1786466 h 3505200"/>
              <a:gd name="connsiteX36" fmla="*/ 385152 w 6904485"/>
              <a:gd name="connsiteY36" fmla="*/ 1803400 h 3505200"/>
              <a:gd name="connsiteX37" fmla="*/ 520618 w 6904485"/>
              <a:gd name="connsiteY37" fmla="*/ 1811866 h 3505200"/>
              <a:gd name="connsiteX38" fmla="*/ 673018 w 6904485"/>
              <a:gd name="connsiteY38" fmla="*/ 1854200 h 3505200"/>
              <a:gd name="connsiteX39" fmla="*/ 757685 w 6904485"/>
              <a:gd name="connsiteY39" fmla="*/ 1871133 h 3505200"/>
              <a:gd name="connsiteX40" fmla="*/ 952418 w 6904485"/>
              <a:gd name="connsiteY40" fmla="*/ 1888066 h 3505200"/>
              <a:gd name="connsiteX41" fmla="*/ 1003218 w 6904485"/>
              <a:gd name="connsiteY41" fmla="*/ 1896533 h 3505200"/>
              <a:gd name="connsiteX42" fmla="*/ 1037085 w 6904485"/>
              <a:gd name="connsiteY42" fmla="*/ 1905000 h 3505200"/>
              <a:gd name="connsiteX43" fmla="*/ 1155618 w 6904485"/>
              <a:gd name="connsiteY43" fmla="*/ 1913466 h 3505200"/>
              <a:gd name="connsiteX44" fmla="*/ 1426552 w 6904485"/>
              <a:gd name="connsiteY44" fmla="*/ 1938866 h 3505200"/>
              <a:gd name="connsiteX45" fmla="*/ 1460418 w 6904485"/>
              <a:gd name="connsiteY45" fmla="*/ 1947333 h 3505200"/>
              <a:gd name="connsiteX46" fmla="*/ 1502752 w 6904485"/>
              <a:gd name="connsiteY46" fmla="*/ 1955800 h 3505200"/>
              <a:gd name="connsiteX47" fmla="*/ 1587418 w 6904485"/>
              <a:gd name="connsiteY47" fmla="*/ 1981200 h 3505200"/>
              <a:gd name="connsiteX48" fmla="*/ 1646685 w 6904485"/>
              <a:gd name="connsiteY48" fmla="*/ 1989666 h 3505200"/>
              <a:gd name="connsiteX49" fmla="*/ 1705952 w 6904485"/>
              <a:gd name="connsiteY49" fmla="*/ 2006600 h 3505200"/>
              <a:gd name="connsiteX50" fmla="*/ 1748285 w 6904485"/>
              <a:gd name="connsiteY50" fmla="*/ 2015066 h 3505200"/>
              <a:gd name="connsiteX51" fmla="*/ 1773685 w 6904485"/>
              <a:gd name="connsiteY51" fmla="*/ 2023533 h 3505200"/>
              <a:gd name="connsiteX52" fmla="*/ 1807552 w 6904485"/>
              <a:gd name="connsiteY52" fmla="*/ 2032000 h 3505200"/>
              <a:gd name="connsiteX53" fmla="*/ 1883752 w 6904485"/>
              <a:gd name="connsiteY53" fmla="*/ 2091266 h 3505200"/>
              <a:gd name="connsiteX54" fmla="*/ 1883752 w 6904485"/>
              <a:gd name="connsiteY54" fmla="*/ 2091266 h 3505200"/>
              <a:gd name="connsiteX55" fmla="*/ 1951485 w 6904485"/>
              <a:gd name="connsiteY55" fmla="*/ 2142066 h 3505200"/>
              <a:gd name="connsiteX56" fmla="*/ 1976885 w 6904485"/>
              <a:gd name="connsiteY56" fmla="*/ 2150533 h 3505200"/>
              <a:gd name="connsiteX57" fmla="*/ 2070018 w 6904485"/>
              <a:gd name="connsiteY57" fmla="*/ 2201333 h 3505200"/>
              <a:gd name="connsiteX58" fmla="*/ 2137752 w 6904485"/>
              <a:gd name="connsiteY58" fmla="*/ 2243666 h 3505200"/>
              <a:gd name="connsiteX59" fmla="*/ 2188552 w 6904485"/>
              <a:gd name="connsiteY59" fmla="*/ 2269066 h 3505200"/>
              <a:gd name="connsiteX60" fmla="*/ 2273218 w 6904485"/>
              <a:gd name="connsiteY60" fmla="*/ 2294466 h 3505200"/>
              <a:gd name="connsiteX61" fmla="*/ 2307085 w 6904485"/>
              <a:gd name="connsiteY61" fmla="*/ 2311400 h 3505200"/>
              <a:gd name="connsiteX62" fmla="*/ 2417152 w 6904485"/>
              <a:gd name="connsiteY62" fmla="*/ 2336800 h 3505200"/>
              <a:gd name="connsiteX63" fmla="*/ 2493352 w 6904485"/>
              <a:gd name="connsiteY63" fmla="*/ 2362200 h 3505200"/>
              <a:gd name="connsiteX64" fmla="*/ 2578018 w 6904485"/>
              <a:gd name="connsiteY64" fmla="*/ 2387600 h 3505200"/>
              <a:gd name="connsiteX65" fmla="*/ 2628818 w 6904485"/>
              <a:gd name="connsiteY65" fmla="*/ 2413000 h 3505200"/>
              <a:gd name="connsiteX66" fmla="*/ 2679618 w 6904485"/>
              <a:gd name="connsiteY66" fmla="*/ 2421466 h 3505200"/>
              <a:gd name="connsiteX67" fmla="*/ 2721952 w 6904485"/>
              <a:gd name="connsiteY67" fmla="*/ 2438400 h 3505200"/>
              <a:gd name="connsiteX68" fmla="*/ 2772752 w 6904485"/>
              <a:gd name="connsiteY68" fmla="*/ 2455333 h 3505200"/>
              <a:gd name="connsiteX69" fmla="*/ 2882818 w 6904485"/>
              <a:gd name="connsiteY69" fmla="*/ 2514600 h 3505200"/>
              <a:gd name="connsiteX70" fmla="*/ 2908218 w 6904485"/>
              <a:gd name="connsiteY70" fmla="*/ 2531533 h 3505200"/>
              <a:gd name="connsiteX71" fmla="*/ 2984418 w 6904485"/>
              <a:gd name="connsiteY71" fmla="*/ 2556933 h 3505200"/>
              <a:gd name="connsiteX72" fmla="*/ 3069085 w 6904485"/>
              <a:gd name="connsiteY72" fmla="*/ 2590800 h 3505200"/>
              <a:gd name="connsiteX73" fmla="*/ 3102952 w 6904485"/>
              <a:gd name="connsiteY73" fmla="*/ 2607733 h 3505200"/>
              <a:gd name="connsiteX74" fmla="*/ 3153752 w 6904485"/>
              <a:gd name="connsiteY74" fmla="*/ 2616200 h 3505200"/>
              <a:gd name="connsiteX75" fmla="*/ 3204552 w 6904485"/>
              <a:gd name="connsiteY75" fmla="*/ 2633133 h 3505200"/>
              <a:gd name="connsiteX76" fmla="*/ 3323085 w 6904485"/>
              <a:gd name="connsiteY76" fmla="*/ 2658533 h 3505200"/>
              <a:gd name="connsiteX77" fmla="*/ 3365418 w 6904485"/>
              <a:gd name="connsiteY77" fmla="*/ 2675466 h 3505200"/>
              <a:gd name="connsiteX78" fmla="*/ 3399285 w 6904485"/>
              <a:gd name="connsiteY78" fmla="*/ 2692400 h 3505200"/>
              <a:gd name="connsiteX79" fmla="*/ 3450085 w 6904485"/>
              <a:gd name="connsiteY79" fmla="*/ 2700866 h 3505200"/>
              <a:gd name="connsiteX80" fmla="*/ 3492418 w 6904485"/>
              <a:gd name="connsiteY80" fmla="*/ 2726266 h 3505200"/>
              <a:gd name="connsiteX81" fmla="*/ 3560152 w 6904485"/>
              <a:gd name="connsiteY81" fmla="*/ 2751666 h 3505200"/>
              <a:gd name="connsiteX82" fmla="*/ 3594018 w 6904485"/>
              <a:gd name="connsiteY82" fmla="*/ 2777066 h 3505200"/>
              <a:gd name="connsiteX83" fmla="*/ 3619418 w 6904485"/>
              <a:gd name="connsiteY83" fmla="*/ 2785533 h 3505200"/>
              <a:gd name="connsiteX84" fmla="*/ 3653285 w 6904485"/>
              <a:gd name="connsiteY84" fmla="*/ 2802466 h 3505200"/>
              <a:gd name="connsiteX85" fmla="*/ 3763352 w 6904485"/>
              <a:gd name="connsiteY85" fmla="*/ 2827866 h 3505200"/>
              <a:gd name="connsiteX86" fmla="*/ 3881885 w 6904485"/>
              <a:gd name="connsiteY86" fmla="*/ 2853266 h 3505200"/>
              <a:gd name="connsiteX87" fmla="*/ 3907285 w 6904485"/>
              <a:gd name="connsiteY87" fmla="*/ 2870200 h 3505200"/>
              <a:gd name="connsiteX88" fmla="*/ 4008885 w 6904485"/>
              <a:gd name="connsiteY88" fmla="*/ 2878666 h 3505200"/>
              <a:gd name="connsiteX89" fmla="*/ 4076618 w 6904485"/>
              <a:gd name="connsiteY89" fmla="*/ 2887133 h 3505200"/>
              <a:gd name="connsiteX90" fmla="*/ 4118952 w 6904485"/>
              <a:gd name="connsiteY90" fmla="*/ 2895600 h 3505200"/>
              <a:gd name="connsiteX91" fmla="*/ 4245952 w 6904485"/>
              <a:gd name="connsiteY91" fmla="*/ 2904066 h 3505200"/>
              <a:gd name="connsiteX92" fmla="*/ 4347552 w 6904485"/>
              <a:gd name="connsiteY92" fmla="*/ 2921000 h 3505200"/>
              <a:gd name="connsiteX93" fmla="*/ 4576152 w 6904485"/>
              <a:gd name="connsiteY93" fmla="*/ 2929466 h 3505200"/>
              <a:gd name="connsiteX94" fmla="*/ 4770885 w 6904485"/>
              <a:gd name="connsiteY94" fmla="*/ 2937933 h 3505200"/>
              <a:gd name="connsiteX95" fmla="*/ 4864018 w 6904485"/>
              <a:gd name="connsiteY95" fmla="*/ 2946400 h 3505200"/>
              <a:gd name="connsiteX96" fmla="*/ 4948685 w 6904485"/>
              <a:gd name="connsiteY96" fmla="*/ 2971800 h 3505200"/>
              <a:gd name="connsiteX97" fmla="*/ 5075685 w 6904485"/>
              <a:gd name="connsiteY97" fmla="*/ 2988733 h 3505200"/>
              <a:gd name="connsiteX98" fmla="*/ 5363552 w 6904485"/>
              <a:gd name="connsiteY98" fmla="*/ 3005666 h 3505200"/>
              <a:gd name="connsiteX99" fmla="*/ 5388952 w 6904485"/>
              <a:gd name="connsiteY99" fmla="*/ 3014133 h 3505200"/>
              <a:gd name="connsiteX100" fmla="*/ 5414352 w 6904485"/>
              <a:gd name="connsiteY100" fmla="*/ 3031066 h 3505200"/>
              <a:gd name="connsiteX101" fmla="*/ 5456685 w 6904485"/>
              <a:gd name="connsiteY101" fmla="*/ 3039533 h 3505200"/>
              <a:gd name="connsiteX102" fmla="*/ 5490552 w 6904485"/>
              <a:gd name="connsiteY102" fmla="*/ 3056466 h 3505200"/>
              <a:gd name="connsiteX103" fmla="*/ 5524418 w 6904485"/>
              <a:gd name="connsiteY103" fmla="*/ 3064933 h 3505200"/>
              <a:gd name="connsiteX104" fmla="*/ 5549818 w 6904485"/>
              <a:gd name="connsiteY104" fmla="*/ 3073400 h 3505200"/>
              <a:gd name="connsiteX105" fmla="*/ 5626018 w 6904485"/>
              <a:gd name="connsiteY105" fmla="*/ 3107266 h 3505200"/>
              <a:gd name="connsiteX106" fmla="*/ 5651418 w 6904485"/>
              <a:gd name="connsiteY106" fmla="*/ 3115733 h 3505200"/>
              <a:gd name="connsiteX107" fmla="*/ 5710685 w 6904485"/>
              <a:gd name="connsiteY107" fmla="*/ 3158066 h 3505200"/>
              <a:gd name="connsiteX108" fmla="*/ 5736085 w 6904485"/>
              <a:gd name="connsiteY108" fmla="*/ 3166533 h 3505200"/>
              <a:gd name="connsiteX109" fmla="*/ 5761485 w 6904485"/>
              <a:gd name="connsiteY109" fmla="*/ 3183466 h 3505200"/>
              <a:gd name="connsiteX110" fmla="*/ 5786885 w 6904485"/>
              <a:gd name="connsiteY110" fmla="*/ 3191933 h 3505200"/>
              <a:gd name="connsiteX111" fmla="*/ 5812285 w 6904485"/>
              <a:gd name="connsiteY111" fmla="*/ 3208866 h 3505200"/>
              <a:gd name="connsiteX112" fmla="*/ 5863085 w 6904485"/>
              <a:gd name="connsiteY112" fmla="*/ 3217333 h 3505200"/>
              <a:gd name="connsiteX113" fmla="*/ 5896952 w 6904485"/>
              <a:gd name="connsiteY113" fmla="*/ 3234266 h 3505200"/>
              <a:gd name="connsiteX114" fmla="*/ 5913885 w 6904485"/>
              <a:gd name="connsiteY114" fmla="*/ 3251200 h 3505200"/>
              <a:gd name="connsiteX115" fmla="*/ 6015485 w 6904485"/>
              <a:gd name="connsiteY115" fmla="*/ 3268133 h 3505200"/>
              <a:gd name="connsiteX116" fmla="*/ 6040885 w 6904485"/>
              <a:gd name="connsiteY116" fmla="*/ 3285066 h 3505200"/>
              <a:gd name="connsiteX117" fmla="*/ 6201752 w 6904485"/>
              <a:gd name="connsiteY117" fmla="*/ 3302000 h 3505200"/>
              <a:gd name="connsiteX118" fmla="*/ 6261018 w 6904485"/>
              <a:gd name="connsiteY118" fmla="*/ 3318933 h 3505200"/>
              <a:gd name="connsiteX119" fmla="*/ 6303352 w 6904485"/>
              <a:gd name="connsiteY119" fmla="*/ 3335866 h 3505200"/>
              <a:gd name="connsiteX120" fmla="*/ 6328752 w 6904485"/>
              <a:gd name="connsiteY120" fmla="*/ 3344333 h 3505200"/>
              <a:gd name="connsiteX121" fmla="*/ 6362618 w 6904485"/>
              <a:gd name="connsiteY121" fmla="*/ 3361266 h 3505200"/>
              <a:gd name="connsiteX122" fmla="*/ 6413418 w 6904485"/>
              <a:gd name="connsiteY122" fmla="*/ 3386666 h 3505200"/>
              <a:gd name="connsiteX123" fmla="*/ 6498085 w 6904485"/>
              <a:gd name="connsiteY123" fmla="*/ 3403600 h 3505200"/>
              <a:gd name="connsiteX124" fmla="*/ 6599685 w 6904485"/>
              <a:gd name="connsiteY124" fmla="*/ 3420533 h 3505200"/>
              <a:gd name="connsiteX125" fmla="*/ 6625085 w 6904485"/>
              <a:gd name="connsiteY125" fmla="*/ 3429000 h 3505200"/>
              <a:gd name="connsiteX126" fmla="*/ 6658952 w 6904485"/>
              <a:gd name="connsiteY126" fmla="*/ 3437466 h 3505200"/>
              <a:gd name="connsiteX127" fmla="*/ 6709752 w 6904485"/>
              <a:gd name="connsiteY127" fmla="*/ 3454400 h 3505200"/>
              <a:gd name="connsiteX128" fmla="*/ 6735152 w 6904485"/>
              <a:gd name="connsiteY128" fmla="*/ 3462866 h 3505200"/>
              <a:gd name="connsiteX129" fmla="*/ 6819818 w 6904485"/>
              <a:gd name="connsiteY129" fmla="*/ 3479800 h 3505200"/>
              <a:gd name="connsiteX130" fmla="*/ 6870618 w 6904485"/>
              <a:gd name="connsiteY130" fmla="*/ 3496733 h 3505200"/>
              <a:gd name="connsiteX131" fmla="*/ 6896018 w 6904485"/>
              <a:gd name="connsiteY131" fmla="*/ 3505200 h 3505200"/>
              <a:gd name="connsiteX132" fmla="*/ 6904485 w 6904485"/>
              <a:gd name="connsiteY132" fmla="*/ 3471333 h 3505200"/>
              <a:gd name="connsiteX133" fmla="*/ 6896018 w 6904485"/>
              <a:gd name="connsiteY133" fmla="*/ 3437466 h 3505200"/>
              <a:gd name="connsiteX134" fmla="*/ 6887552 w 6904485"/>
              <a:gd name="connsiteY134" fmla="*/ 3412066 h 3505200"/>
              <a:gd name="connsiteX135" fmla="*/ 6845218 w 6904485"/>
              <a:gd name="connsiteY135" fmla="*/ 3361266 h 3505200"/>
              <a:gd name="connsiteX136" fmla="*/ 6819818 w 6904485"/>
              <a:gd name="connsiteY136" fmla="*/ 3276600 h 3505200"/>
              <a:gd name="connsiteX137" fmla="*/ 6794418 w 6904485"/>
              <a:gd name="connsiteY137" fmla="*/ 3107266 h 3505200"/>
              <a:gd name="connsiteX138" fmla="*/ 6785952 w 6904485"/>
              <a:gd name="connsiteY138" fmla="*/ 3039533 h 3505200"/>
              <a:gd name="connsiteX139" fmla="*/ 6472685 w 6904485"/>
              <a:gd name="connsiteY139" fmla="*/ 3014133 h 3505200"/>
              <a:gd name="connsiteX140" fmla="*/ 6421885 w 6904485"/>
              <a:gd name="connsiteY140" fmla="*/ 3005666 h 3505200"/>
              <a:gd name="connsiteX141" fmla="*/ 6354152 w 6904485"/>
              <a:gd name="connsiteY141" fmla="*/ 2988733 h 3505200"/>
              <a:gd name="connsiteX142" fmla="*/ 6252552 w 6904485"/>
              <a:gd name="connsiteY142" fmla="*/ 2980266 h 3505200"/>
              <a:gd name="connsiteX143" fmla="*/ 6210218 w 6904485"/>
              <a:gd name="connsiteY143" fmla="*/ 2971800 h 3505200"/>
              <a:gd name="connsiteX144" fmla="*/ 6134018 w 6904485"/>
              <a:gd name="connsiteY144" fmla="*/ 2963333 h 3505200"/>
              <a:gd name="connsiteX145" fmla="*/ 6100152 w 6904485"/>
              <a:gd name="connsiteY145" fmla="*/ 2946400 h 3505200"/>
              <a:gd name="connsiteX146" fmla="*/ 6049352 w 6904485"/>
              <a:gd name="connsiteY146" fmla="*/ 2937933 h 3505200"/>
              <a:gd name="connsiteX147" fmla="*/ 5990085 w 6904485"/>
              <a:gd name="connsiteY147" fmla="*/ 2912533 h 3505200"/>
              <a:gd name="connsiteX148" fmla="*/ 5846152 w 6904485"/>
              <a:gd name="connsiteY148" fmla="*/ 2887133 h 3505200"/>
              <a:gd name="connsiteX149" fmla="*/ 5769952 w 6904485"/>
              <a:gd name="connsiteY149" fmla="*/ 2861733 h 3505200"/>
              <a:gd name="connsiteX150" fmla="*/ 5744552 w 6904485"/>
              <a:gd name="connsiteY150" fmla="*/ 2853266 h 3505200"/>
              <a:gd name="connsiteX151" fmla="*/ 5719152 w 6904485"/>
              <a:gd name="connsiteY151" fmla="*/ 2844800 h 3505200"/>
              <a:gd name="connsiteX152" fmla="*/ 5651418 w 6904485"/>
              <a:gd name="connsiteY152" fmla="*/ 2810933 h 3505200"/>
              <a:gd name="connsiteX153" fmla="*/ 5609085 w 6904485"/>
              <a:gd name="connsiteY153" fmla="*/ 2794000 h 3505200"/>
              <a:gd name="connsiteX154" fmla="*/ 5549818 w 6904485"/>
              <a:gd name="connsiteY154" fmla="*/ 2760133 h 3505200"/>
              <a:gd name="connsiteX155" fmla="*/ 5499018 w 6904485"/>
              <a:gd name="connsiteY155" fmla="*/ 2743200 h 3505200"/>
              <a:gd name="connsiteX156" fmla="*/ 5473618 w 6904485"/>
              <a:gd name="connsiteY156" fmla="*/ 2726266 h 3505200"/>
              <a:gd name="connsiteX157" fmla="*/ 5431285 w 6904485"/>
              <a:gd name="connsiteY157" fmla="*/ 2709333 h 3505200"/>
              <a:gd name="connsiteX158" fmla="*/ 5405885 w 6904485"/>
              <a:gd name="connsiteY158" fmla="*/ 2700866 h 3505200"/>
              <a:gd name="connsiteX159" fmla="*/ 5380485 w 6904485"/>
              <a:gd name="connsiteY159" fmla="*/ 2683933 h 3505200"/>
              <a:gd name="connsiteX160" fmla="*/ 5295818 w 6904485"/>
              <a:gd name="connsiteY160" fmla="*/ 2667000 h 3505200"/>
              <a:gd name="connsiteX161" fmla="*/ 5236552 w 6904485"/>
              <a:gd name="connsiteY161" fmla="*/ 2650066 h 3505200"/>
              <a:gd name="connsiteX162" fmla="*/ 5185752 w 6904485"/>
              <a:gd name="connsiteY162" fmla="*/ 2641600 h 3505200"/>
              <a:gd name="connsiteX163" fmla="*/ 5151885 w 6904485"/>
              <a:gd name="connsiteY163" fmla="*/ 2633133 h 3505200"/>
              <a:gd name="connsiteX164" fmla="*/ 5109552 w 6904485"/>
              <a:gd name="connsiteY164" fmla="*/ 2624666 h 3505200"/>
              <a:gd name="connsiteX165" fmla="*/ 5084152 w 6904485"/>
              <a:gd name="connsiteY165" fmla="*/ 2607733 h 3505200"/>
              <a:gd name="connsiteX166" fmla="*/ 4991018 w 6904485"/>
              <a:gd name="connsiteY166" fmla="*/ 2590800 h 3505200"/>
              <a:gd name="connsiteX167" fmla="*/ 4923285 w 6904485"/>
              <a:gd name="connsiteY167" fmla="*/ 2582333 h 3505200"/>
              <a:gd name="connsiteX168" fmla="*/ 4872485 w 6904485"/>
              <a:gd name="connsiteY168" fmla="*/ 2573866 h 3505200"/>
              <a:gd name="connsiteX169" fmla="*/ 4796285 w 6904485"/>
              <a:gd name="connsiteY169" fmla="*/ 2565400 h 3505200"/>
              <a:gd name="connsiteX170" fmla="*/ 4703152 w 6904485"/>
              <a:gd name="connsiteY170" fmla="*/ 2540000 h 3505200"/>
              <a:gd name="connsiteX171" fmla="*/ 4669285 w 6904485"/>
              <a:gd name="connsiteY171" fmla="*/ 2531533 h 3505200"/>
              <a:gd name="connsiteX172" fmla="*/ 4626952 w 6904485"/>
              <a:gd name="connsiteY172" fmla="*/ 2523066 h 3505200"/>
              <a:gd name="connsiteX173" fmla="*/ 4576152 w 6904485"/>
              <a:gd name="connsiteY173" fmla="*/ 2506133 h 3505200"/>
              <a:gd name="connsiteX174" fmla="*/ 4499952 w 6904485"/>
              <a:gd name="connsiteY174" fmla="*/ 2497666 h 3505200"/>
              <a:gd name="connsiteX175" fmla="*/ 4474552 w 6904485"/>
              <a:gd name="connsiteY175" fmla="*/ 2480733 h 3505200"/>
              <a:gd name="connsiteX176" fmla="*/ 4381418 w 6904485"/>
              <a:gd name="connsiteY176" fmla="*/ 2446866 h 3505200"/>
              <a:gd name="connsiteX177" fmla="*/ 4339085 w 6904485"/>
              <a:gd name="connsiteY177" fmla="*/ 2429933 h 3505200"/>
              <a:gd name="connsiteX178" fmla="*/ 4305218 w 6904485"/>
              <a:gd name="connsiteY178" fmla="*/ 2413000 h 3505200"/>
              <a:gd name="connsiteX179" fmla="*/ 4262885 w 6904485"/>
              <a:gd name="connsiteY179" fmla="*/ 2396066 h 3505200"/>
              <a:gd name="connsiteX180" fmla="*/ 4237485 w 6904485"/>
              <a:gd name="connsiteY180" fmla="*/ 2379133 h 3505200"/>
              <a:gd name="connsiteX181" fmla="*/ 4169752 w 6904485"/>
              <a:gd name="connsiteY181" fmla="*/ 2370666 h 3505200"/>
              <a:gd name="connsiteX182" fmla="*/ 4093552 w 6904485"/>
              <a:gd name="connsiteY182" fmla="*/ 2336800 h 3505200"/>
              <a:gd name="connsiteX183" fmla="*/ 4068152 w 6904485"/>
              <a:gd name="connsiteY183" fmla="*/ 2328333 h 3505200"/>
              <a:gd name="connsiteX184" fmla="*/ 4042752 w 6904485"/>
              <a:gd name="connsiteY184" fmla="*/ 2319866 h 3505200"/>
              <a:gd name="connsiteX185" fmla="*/ 3932685 w 6904485"/>
              <a:gd name="connsiteY185" fmla="*/ 2286000 h 3505200"/>
              <a:gd name="connsiteX186" fmla="*/ 3890352 w 6904485"/>
              <a:gd name="connsiteY186" fmla="*/ 2269066 h 3505200"/>
              <a:gd name="connsiteX187" fmla="*/ 3822618 w 6904485"/>
              <a:gd name="connsiteY187" fmla="*/ 2235200 h 3505200"/>
              <a:gd name="connsiteX188" fmla="*/ 3771818 w 6904485"/>
              <a:gd name="connsiteY188" fmla="*/ 2226733 h 3505200"/>
              <a:gd name="connsiteX189" fmla="*/ 3721018 w 6904485"/>
              <a:gd name="connsiteY189" fmla="*/ 2192866 h 3505200"/>
              <a:gd name="connsiteX190" fmla="*/ 3670218 w 6904485"/>
              <a:gd name="connsiteY190" fmla="*/ 2175933 h 3505200"/>
              <a:gd name="connsiteX191" fmla="*/ 3627885 w 6904485"/>
              <a:gd name="connsiteY191" fmla="*/ 2159000 h 3505200"/>
              <a:gd name="connsiteX192" fmla="*/ 3509352 w 6904485"/>
              <a:gd name="connsiteY192" fmla="*/ 2142066 h 3505200"/>
              <a:gd name="connsiteX193" fmla="*/ 3416218 w 6904485"/>
              <a:gd name="connsiteY193" fmla="*/ 2133600 h 3505200"/>
              <a:gd name="connsiteX194" fmla="*/ 3340018 w 6904485"/>
              <a:gd name="connsiteY194" fmla="*/ 2108200 h 3505200"/>
              <a:gd name="connsiteX195" fmla="*/ 3297685 w 6904485"/>
              <a:gd name="connsiteY195" fmla="*/ 2099733 h 3505200"/>
              <a:gd name="connsiteX196" fmla="*/ 3263818 w 6904485"/>
              <a:gd name="connsiteY196" fmla="*/ 2082800 h 3505200"/>
              <a:gd name="connsiteX197" fmla="*/ 3221485 w 6904485"/>
              <a:gd name="connsiteY197" fmla="*/ 2074333 h 3505200"/>
              <a:gd name="connsiteX198" fmla="*/ 3145285 w 6904485"/>
              <a:gd name="connsiteY198" fmla="*/ 2057400 h 3505200"/>
              <a:gd name="connsiteX199" fmla="*/ 3018285 w 6904485"/>
              <a:gd name="connsiteY199" fmla="*/ 2032000 h 3505200"/>
              <a:gd name="connsiteX200" fmla="*/ 2950552 w 6904485"/>
              <a:gd name="connsiteY200" fmla="*/ 2006600 h 3505200"/>
              <a:gd name="connsiteX201" fmla="*/ 2908218 w 6904485"/>
              <a:gd name="connsiteY201" fmla="*/ 1989666 h 3505200"/>
              <a:gd name="connsiteX202" fmla="*/ 2832018 w 6904485"/>
              <a:gd name="connsiteY202" fmla="*/ 1972733 h 3505200"/>
              <a:gd name="connsiteX203" fmla="*/ 2755818 w 6904485"/>
              <a:gd name="connsiteY203" fmla="*/ 1947333 h 3505200"/>
              <a:gd name="connsiteX204" fmla="*/ 2721952 w 6904485"/>
              <a:gd name="connsiteY204" fmla="*/ 1930400 h 3505200"/>
              <a:gd name="connsiteX205" fmla="*/ 2654218 w 6904485"/>
              <a:gd name="connsiteY205" fmla="*/ 1896533 h 3505200"/>
              <a:gd name="connsiteX206" fmla="*/ 2569552 w 6904485"/>
              <a:gd name="connsiteY206" fmla="*/ 1879600 h 3505200"/>
              <a:gd name="connsiteX207" fmla="*/ 2544152 w 6904485"/>
              <a:gd name="connsiteY207" fmla="*/ 1871133 h 3505200"/>
              <a:gd name="connsiteX208" fmla="*/ 2434085 w 6904485"/>
              <a:gd name="connsiteY208" fmla="*/ 1845733 h 3505200"/>
              <a:gd name="connsiteX209" fmla="*/ 2340952 w 6904485"/>
              <a:gd name="connsiteY209" fmla="*/ 1837266 h 3505200"/>
              <a:gd name="connsiteX210" fmla="*/ 2129285 w 6904485"/>
              <a:gd name="connsiteY210" fmla="*/ 1811866 h 3505200"/>
              <a:gd name="connsiteX211" fmla="*/ 2078485 w 6904485"/>
              <a:gd name="connsiteY211" fmla="*/ 1794933 h 3505200"/>
              <a:gd name="connsiteX212" fmla="*/ 2019218 w 6904485"/>
              <a:gd name="connsiteY212" fmla="*/ 1786466 h 3505200"/>
              <a:gd name="connsiteX213" fmla="*/ 1976885 w 6904485"/>
              <a:gd name="connsiteY213" fmla="*/ 1778000 h 3505200"/>
              <a:gd name="connsiteX214" fmla="*/ 1934552 w 6904485"/>
              <a:gd name="connsiteY214" fmla="*/ 1761066 h 3505200"/>
              <a:gd name="connsiteX215" fmla="*/ 1900685 w 6904485"/>
              <a:gd name="connsiteY215" fmla="*/ 1752600 h 3505200"/>
              <a:gd name="connsiteX216" fmla="*/ 1943018 w 6904485"/>
              <a:gd name="connsiteY216" fmla="*/ 1744133 h 3505200"/>
              <a:gd name="connsiteX217" fmla="*/ 1993818 w 6904485"/>
              <a:gd name="connsiteY217" fmla="*/ 1735666 h 3505200"/>
              <a:gd name="connsiteX218" fmla="*/ 2019218 w 6904485"/>
              <a:gd name="connsiteY218" fmla="*/ 1718733 h 3505200"/>
              <a:gd name="connsiteX219" fmla="*/ 2086952 w 6904485"/>
              <a:gd name="connsiteY219" fmla="*/ 1710266 h 3505200"/>
              <a:gd name="connsiteX220" fmla="*/ 2146218 w 6904485"/>
              <a:gd name="connsiteY220" fmla="*/ 1701800 h 3505200"/>
              <a:gd name="connsiteX221" fmla="*/ 2171618 w 6904485"/>
              <a:gd name="connsiteY221" fmla="*/ 1693333 h 3505200"/>
              <a:gd name="connsiteX222" fmla="*/ 2298618 w 6904485"/>
              <a:gd name="connsiteY222" fmla="*/ 1676400 h 3505200"/>
              <a:gd name="connsiteX223" fmla="*/ 2332485 w 6904485"/>
              <a:gd name="connsiteY223" fmla="*/ 1667933 h 3505200"/>
              <a:gd name="connsiteX224" fmla="*/ 2408685 w 6904485"/>
              <a:gd name="connsiteY224" fmla="*/ 1659466 h 3505200"/>
              <a:gd name="connsiteX225" fmla="*/ 2442552 w 6904485"/>
              <a:gd name="connsiteY225" fmla="*/ 1642533 h 3505200"/>
              <a:gd name="connsiteX226" fmla="*/ 2467952 w 6904485"/>
              <a:gd name="connsiteY226" fmla="*/ 1634066 h 3505200"/>
              <a:gd name="connsiteX227" fmla="*/ 2594952 w 6904485"/>
              <a:gd name="connsiteY227" fmla="*/ 1617133 h 3505200"/>
              <a:gd name="connsiteX228" fmla="*/ 2637285 w 6904485"/>
              <a:gd name="connsiteY228" fmla="*/ 1608666 h 3505200"/>
              <a:gd name="connsiteX229" fmla="*/ 2662685 w 6904485"/>
              <a:gd name="connsiteY229" fmla="*/ 1591733 h 3505200"/>
              <a:gd name="connsiteX230" fmla="*/ 2806618 w 6904485"/>
              <a:gd name="connsiteY230" fmla="*/ 1583266 h 3505200"/>
              <a:gd name="connsiteX231" fmla="*/ 2874352 w 6904485"/>
              <a:gd name="connsiteY231" fmla="*/ 1574800 h 3505200"/>
              <a:gd name="connsiteX232" fmla="*/ 2899752 w 6904485"/>
              <a:gd name="connsiteY232" fmla="*/ 1566333 h 3505200"/>
              <a:gd name="connsiteX233" fmla="*/ 2933618 w 6904485"/>
              <a:gd name="connsiteY233" fmla="*/ 1557866 h 3505200"/>
              <a:gd name="connsiteX234" fmla="*/ 2975952 w 6904485"/>
              <a:gd name="connsiteY234" fmla="*/ 1540933 h 3505200"/>
              <a:gd name="connsiteX235" fmla="*/ 3052152 w 6904485"/>
              <a:gd name="connsiteY235" fmla="*/ 1524000 h 3505200"/>
              <a:gd name="connsiteX236" fmla="*/ 3086018 w 6904485"/>
              <a:gd name="connsiteY236" fmla="*/ 1507066 h 3505200"/>
              <a:gd name="connsiteX237" fmla="*/ 3145285 w 6904485"/>
              <a:gd name="connsiteY237" fmla="*/ 1490133 h 3505200"/>
              <a:gd name="connsiteX238" fmla="*/ 3221485 w 6904485"/>
              <a:gd name="connsiteY238" fmla="*/ 1464733 h 3505200"/>
              <a:gd name="connsiteX239" fmla="*/ 3246885 w 6904485"/>
              <a:gd name="connsiteY239" fmla="*/ 1456266 h 3505200"/>
              <a:gd name="connsiteX240" fmla="*/ 3272285 w 6904485"/>
              <a:gd name="connsiteY240" fmla="*/ 1447800 h 3505200"/>
              <a:gd name="connsiteX241" fmla="*/ 3340018 w 6904485"/>
              <a:gd name="connsiteY241" fmla="*/ 1422400 h 3505200"/>
              <a:gd name="connsiteX242" fmla="*/ 3390818 w 6904485"/>
              <a:gd name="connsiteY242" fmla="*/ 1405466 h 3505200"/>
              <a:gd name="connsiteX243" fmla="*/ 3424685 w 6904485"/>
              <a:gd name="connsiteY243" fmla="*/ 1388533 h 3505200"/>
              <a:gd name="connsiteX244" fmla="*/ 3467018 w 6904485"/>
              <a:gd name="connsiteY244" fmla="*/ 1371600 h 3505200"/>
              <a:gd name="connsiteX245" fmla="*/ 3500885 w 6904485"/>
              <a:gd name="connsiteY245" fmla="*/ 1354666 h 3505200"/>
              <a:gd name="connsiteX246" fmla="*/ 3543218 w 6904485"/>
              <a:gd name="connsiteY246" fmla="*/ 1346200 h 3505200"/>
              <a:gd name="connsiteX247" fmla="*/ 3560152 w 6904485"/>
              <a:gd name="connsiteY247" fmla="*/ 1329266 h 3505200"/>
              <a:gd name="connsiteX248" fmla="*/ 3610952 w 6904485"/>
              <a:gd name="connsiteY248" fmla="*/ 1312333 h 3505200"/>
              <a:gd name="connsiteX249" fmla="*/ 3704085 w 6904485"/>
              <a:gd name="connsiteY249" fmla="*/ 1286933 h 3505200"/>
              <a:gd name="connsiteX250" fmla="*/ 3746418 w 6904485"/>
              <a:gd name="connsiteY250" fmla="*/ 1270000 h 3505200"/>
              <a:gd name="connsiteX251" fmla="*/ 3797218 w 6904485"/>
              <a:gd name="connsiteY251" fmla="*/ 1253066 h 3505200"/>
              <a:gd name="connsiteX252" fmla="*/ 3822618 w 6904485"/>
              <a:gd name="connsiteY252" fmla="*/ 1244600 h 3505200"/>
              <a:gd name="connsiteX253" fmla="*/ 3881885 w 6904485"/>
              <a:gd name="connsiteY253" fmla="*/ 1219200 h 3505200"/>
              <a:gd name="connsiteX254" fmla="*/ 3932685 w 6904485"/>
              <a:gd name="connsiteY254" fmla="*/ 1210733 h 3505200"/>
              <a:gd name="connsiteX255" fmla="*/ 4042752 w 6904485"/>
              <a:gd name="connsiteY255" fmla="*/ 1168400 h 3505200"/>
              <a:gd name="connsiteX256" fmla="*/ 4169752 w 6904485"/>
              <a:gd name="connsiteY256" fmla="*/ 1151466 h 3505200"/>
              <a:gd name="connsiteX257" fmla="*/ 4262885 w 6904485"/>
              <a:gd name="connsiteY257" fmla="*/ 1126066 h 3505200"/>
              <a:gd name="connsiteX258" fmla="*/ 4457618 w 6904485"/>
              <a:gd name="connsiteY258" fmla="*/ 1109133 h 3505200"/>
              <a:gd name="connsiteX259" fmla="*/ 4576152 w 6904485"/>
              <a:gd name="connsiteY259" fmla="*/ 1075266 h 3505200"/>
              <a:gd name="connsiteX260" fmla="*/ 4660818 w 6904485"/>
              <a:gd name="connsiteY260" fmla="*/ 1066800 h 3505200"/>
              <a:gd name="connsiteX261" fmla="*/ 4745485 w 6904485"/>
              <a:gd name="connsiteY261" fmla="*/ 1041400 h 3505200"/>
              <a:gd name="connsiteX262" fmla="*/ 4872485 w 6904485"/>
              <a:gd name="connsiteY262" fmla="*/ 1016000 h 3505200"/>
              <a:gd name="connsiteX263" fmla="*/ 4965618 w 6904485"/>
              <a:gd name="connsiteY263" fmla="*/ 1007533 h 3505200"/>
              <a:gd name="connsiteX264" fmla="*/ 5041818 w 6904485"/>
              <a:gd name="connsiteY264" fmla="*/ 990600 h 3505200"/>
              <a:gd name="connsiteX265" fmla="*/ 5151885 w 6904485"/>
              <a:gd name="connsiteY265" fmla="*/ 973666 h 3505200"/>
              <a:gd name="connsiteX266" fmla="*/ 5185752 w 6904485"/>
              <a:gd name="connsiteY266" fmla="*/ 965200 h 3505200"/>
              <a:gd name="connsiteX267" fmla="*/ 5304285 w 6904485"/>
              <a:gd name="connsiteY267" fmla="*/ 939800 h 3505200"/>
              <a:gd name="connsiteX268" fmla="*/ 5363552 w 6904485"/>
              <a:gd name="connsiteY268" fmla="*/ 914400 h 3505200"/>
              <a:gd name="connsiteX269" fmla="*/ 5405885 w 6904485"/>
              <a:gd name="connsiteY269" fmla="*/ 897466 h 3505200"/>
              <a:gd name="connsiteX270" fmla="*/ 5439752 w 6904485"/>
              <a:gd name="connsiteY270" fmla="*/ 889000 h 3505200"/>
              <a:gd name="connsiteX271" fmla="*/ 5490552 w 6904485"/>
              <a:gd name="connsiteY271" fmla="*/ 863600 h 3505200"/>
              <a:gd name="connsiteX272" fmla="*/ 5524418 w 6904485"/>
              <a:gd name="connsiteY272" fmla="*/ 855133 h 3505200"/>
              <a:gd name="connsiteX273" fmla="*/ 5600618 w 6904485"/>
              <a:gd name="connsiteY273" fmla="*/ 838200 h 3505200"/>
              <a:gd name="connsiteX274" fmla="*/ 5626018 w 6904485"/>
              <a:gd name="connsiteY274" fmla="*/ 829733 h 3505200"/>
              <a:gd name="connsiteX275" fmla="*/ 5659885 w 6904485"/>
              <a:gd name="connsiteY275" fmla="*/ 821266 h 3505200"/>
              <a:gd name="connsiteX276" fmla="*/ 5693752 w 6904485"/>
              <a:gd name="connsiteY276" fmla="*/ 795866 h 3505200"/>
              <a:gd name="connsiteX277" fmla="*/ 5829218 w 6904485"/>
              <a:gd name="connsiteY277" fmla="*/ 787400 h 3505200"/>
              <a:gd name="connsiteX278" fmla="*/ 5905418 w 6904485"/>
              <a:gd name="connsiteY278" fmla="*/ 778933 h 3505200"/>
              <a:gd name="connsiteX279" fmla="*/ 5990085 w 6904485"/>
              <a:gd name="connsiteY279" fmla="*/ 770466 h 3505200"/>
              <a:gd name="connsiteX280" fmla="*/ 6040885 w 6904485"/>
              <a:gd name="connsiteY280" fmla="*/ 762000 h 3505200"/>
              <a:gd name="connsiteX281" fmla="*/ 6100152 w 6904485"/>
              <a:gd name="connsiteY281" fmla="*/ 753533 h 3505200"/>
              <a:gd name="connsiteX282" fmla="*/ 6142485 w 6904485"/>
              <a:gd name="connsiteY282" fmla="*/ 745066 h 3505200"/>
              <a:gd name="connsiteX283" fmla="*/ 6210218 w 6904485"/>
              <a:gd name="connsiteY283" fmla="*/ 736600 h 3505200"/>
              <a:gd name="connsiteX284" fmla="*/ 6277952 w 6904485"/>
              <a:gd name="connsiteY284" fmla="*/ 719666 h 3505200"/>
              <a:gd name="connsiteX285" fmla="*/ 6354152 w 6904485"/>
              <a:gd name="connsiteY285" fmla="*/ 711200 h 3505200"/>
              <a:gd name="connsiteX286" fmla="*/ 6379552 w 6904485"/>
              <a:gd name="connsiteY286" fmla="*/ 694266 h 3505200"/>
              <a:gd name="connsiteX287" fmla="*/ 6464218 w 6904485"/>
              <a:gd name="connsiteY287" fmla="*/ 677333 h 3505200"/>
              <a:gd name="connsiteX288" fmla="*/ 6498085 w 6904485"/>
              <a:gd name="connsiteY288" fmla="*/ 668866 h 3505200"/>
              <a:gd name="connsiteX289" fmla="*/ 6557352 w 6904485"/>
              <a:gd name="connsiteY289" fmla="*/ 643466 h 3505200"/>
              <a:gd name="connsiteX290" fmla="*/ 6582752 w 6904485"/>
              <a:gd name="connsiteY290" fmla="*/ 626533 h 3505200"/>
              <a:gd name="connsiteX291" fmla="*/ 6667418 w 6904485"/>
              <a:gd name="connsiteY291" fmla="*/ 601133 h 3505200"/>
              <a:gd name="connsiteX292" fmla="*/ 6718218 w 6904485"/>
              <a:gd name="connsiteY292" fmla="*/ 575733 h 3505200"/>
              <a:gd name="connsiteX293" fmla="*/ 6743618 w 6904485"/>
              <a:gd name="connsiteY293" fmla="*/ 558800 h 3505200"/>
              <a:gd name="connsiteX294" fmla="*/ 6819818 w 6904485"/>
              <a:gd name="connsiteY294" fmla="*/ 533400 h 3505200"/>
              <a:gd name="connsiteX295" fmla="*/ 6845218 w 6904485"/>
              <a:gd name="connsiteY295" fmla="*/ 524933 h 3505200"/>
              <a:gd name="connsiteX296" fmla="*/ 6887552 w 6904485"/>
              <a:gd name="connsiteY296" fmla="*/ 491066 h 3505200"/>
              <a:gd name="connsiteX297" fmla="*/ 6879085 w 6904485"/>
              <a:gd name="connsiteY297" fmla="*/ 372533 h 3505200"/>
              <a:gd name="connsiteX298" fmla="*/ 6870618 w 6904485"/>
              <a:gd name="connsiteY298" fmla="*/ 76200 h 3505200"/>
              <a:gd name="connsiteX299" fmla="*/ 6853685 w 6904485"/>
              <a:gd name="connsiteY299" fmla="*/ 0 h 3505200"/>
              <a:gd name="connsiteX300" fmla="*/ 6828285 w 6904485"/>
              <a:gd name="connsiteY300" fmla="*/ 8466 h 3505200"/>
              <a:gd name="connsiteX301" fmla="*/ 6819818 w 6904485"/>
              <a:gd name="connsiteY301" fmla="*/ 33866 h 3505200"/>
              <a:gd name="connsiteX302" fmla="*/ 6828285 w 6904485"/>
              <a:gd name="connsiteY302" fmla="*/ 59266 h 3505200"/>
              <a:gd name="connsiteX0" fmla="*/ 6830166 w 6906366"/>
              <a:gd name="connsiteY0" fmla="*/ 59266 h 3505200"/>
              <a:gd name="connsiteX1" fmla="*/ 6762433 w 6906366"/>
              <a:gd name="connsiteY1" fmla="*/ 84666 h 3505200"/>
              <a:gd name="connsiteX2" fmla="*/ 6652366 w 6906366"/>
              <a:gd name="connsiteY2" fmla="*/ 101600 h 3505200"/>
              <a:gd name="connsiteX3" fmla="*/ 6483033 w 6906366"/>
              <a:gd name="connsiteY3" fmla="*/ 127000 h 3505200"/>
              <a:gd name="connsiteX4" fmla="*/ 6449166 w 6906366"/>
              <a:gd name="connsiteY4" fmla="*/ 135466 h 3505200"/>
              <a:gd name="connsiteX5" fmla="*/ 6364499 w 6906366"/>
              <a:gd name="connsiteY5" fmla="*/ 152400 h 3505200"/>
              <a:gd name="connsiteX6" fmla="*/ 6313699 w 6906366"/>
              <a:gd name="connsiteY6" fmla="*/ 169333 h 3505200"/>
              <a:gd name="connsiteX7" fmla="*/ 6229033 w 6906366"/>
              <a:gd name="connsiteY7" fmla="*/ 177800 h 3505200"/>
              <a:gd name="connsiteX8" fmla="*/ 6212099 w 6906366"/>
              <a:gd name="connsiteY8" fmla="*/ 194733 h 3505200"/>
              <a:gd name="connsiteX9" fmla="*/ 6152833 w 6906366"/>
              <a:gd name="connsiteY9" fmla="*/ 211666 h 3505200"/>
              <a:gd name="connsiteX10" fmla="*/ 6051233 w 6906366"/>
              <a:gd name="connsiteY10" fmla="*/ 237066 h 3505200"/>
              <a:gd name="connsiteX11" fmla="*/ 5966566 w 6906366"/>
              <a:gd name="connsiteY11" fmla="*/ 262466 h 3505200"/>
              <a:gd name="connsiteX12" fmla="*/ 5941166 w 6906366"/>
              <a:gd name="connsiteY12" fmla="*/ 270933 h 3505200"/>
              <a:gd name="connsiteX13" fmla="*/ 5848033 w 6906366"/>
              <a:gd name="connsiteY13" fmla="*/ 287866 h 3505200"/>
              <a:gd name="connsiteX14" fmla="*/ 5814166 w 6906366"/>
              <a:gd name="connsiteY14" fmla="*/ 304800 h 3505200"/>
              <a:gd name="connsiteX15" fmla="*/ 5746433 w 6906366"/>
              <a:gd name="connsiteY15" fmla="*/ 313266 h 3505200"/>
              <a:gd name="connsiteX16" fmla="*/ 5695633 w 6906366"/>
              <a:gd name="connsiteY16" fmla="*/ 321733 h 3505200"/>
              <a:gd name="connsiteX17" fmla="*/ 5670233 w 6906366"/>
              <a:gd name="connsiteY17" fmla="*/ 338666 h 3505200"/>
              <a:gd name="connsiteX18" fmla="*/ 5602499 w 6906366"/>
              <a:gd name="connsiteY18" fmla="*/ 347133 h 3505200"/>
              <a:gd name="connsiteX19" fmla="*/ 5560166 w 6906366"/>
              <a:gd name="connsiteY19" fmla="*/ 355600 h 3505200"/>
              <a:gd name="connsiteX20" fmla="*/ 5416233 w 6906366"/>
              <a:gd name="connsiteY20" fmla="*/ 389466 h 3505200"/>
              <a:gd name="connsiteX21" fmla="*/ 5340033 w 6906366"/>
              <a:gd name="connsiteY21" fmla="*/ 397933 h 3505200"/>
              <a:gd name="connsiteX22" fmla="*/ 5306166 w 6906366"/>
              <a:gd name="connsiteY22" fmla="*/ 406400 h 3505200"/>
              <a:gd name="connsiteX23" fmla="*/ 5162233 w 6906366"/>
              <a:gd name="connsiteY23" fmla="*/ 431800 h 3505200"/>
              <a:gd name="connsiteX24" fmla="*/ 5102966 w 6906366"/>
              <a:gd name="connsiteY24" fmla="*/ 448733 h 3505200"/>
              <a:gd name="connsiteX25" fmla="*/ 5077566 w 6906366"/>
              <a:gd name="connsiteY25" fmla="*/ 457200 h 3505200"/>
              <a:gd name="connsiteX26" fmla="*/ 5009833 w 6906366"/>
              <a:gd name="connsiteY26" fmla="*/ 465666 h 3505200"/>
              <a:gd name="connsiteX27" fmla="*/ 4959033 w 6906366"/>
              <a:gd name="connsiteY27" fmla="*/ 482600 h 3505200"/>
              <a:gd name="connsiteX28" fmla="*/ 4908233 w 6906366"/>
              <a:gd name="connsiteY28" fmla="*/ 491066 h 3505200"/>
              <a:gd name="connsiteX29" fmla="*/ 4882833 w 6906366"/>
              <a:gd name="connsiteY29" fmla="*/ 508000 h 3505200"/>
              <a:gd name="connsiteX30" fmla="*/ 4738899 w 6906366"/>
              <a:gd name="connsiteY30" fmla="*/ 533400 h 3505200"/>
              <a:gd name="connsiteX31" fmla="*/ 4662699 w 6906366"/>
              <a:gd name="connsiteY31" fmla="*/ 567266 h 3505200"/>
              <a:gd name="connsiteX32" fmla="*/ 327766 w 6906366"/>
              <a:gd name="connsiteY32" fmla="*/ 1769533 h 3505200"/>
              <a:gd name="connsiteX33" fmla="*/ 302366 w 6906366"/>
              <a:gd name="connsiteY33" fmla="*/ 1778000 h 3505200"/>
              <a:gd name="connsiteX34" fmla="*/ 353166 w 6906366"/>
              <a:gd name="connsiteY34" fmla="*/ 1786466 h 3505200"/>
              <a:gd name="connsiteX35" fmla="*/ 387033 w 6906366"/>
              <a:gd name="connsiteY35" fmla="*/ 1803400 h 3505200"/>
              <a:gd name="connsiteX36" fmla="*/ 522499 w 6906366"/>
              <a:gd name="connsiteY36" fmla="*/ 1811866 h 3505200"/>
              <a:gd name="connsiteX37" fmla="*/ 674899 w 6906366"/>
              <a:gd name="connsiteY37" fmla="*/ 1854200 h 3505200"/>
              <a:gd name="connsiteX38" fmla="*/ 759566 w 6906366"/>
              <a:gd name="connsiteY38" fmla="*/ 1871133 h 3505200"/>
              <a:gd name="connsiteX39" fmla="*/ 954299 w 6906366"/>
              <a:gd name="connsiteY39" fmla="*/ 1888066 h 3505200"/>
              <a:gd name="connsiteX40" fmla="*/ 1005099 w 6906366"/>
              <a:gd name="connsiteY40" fmla="*/ 1896533 h 3505200"/>
              <a:gd name="connsiteX41" fmla="*/ 1038966 w 6906366"/>
              <a:gd name="connsiteY41" fmla="*/ 1905000 h 3505200"/>
              <a:gd name="connsiteX42" fmla="*/ 1157499 w 6906366"/>
              <a:gd name="connsiteY42" fmla="*/ 1913466 h 3505200"/>
              <a:gd name="connsiteX43" fmla="*/ 1428433 w 6906366"/>
              <a:gd name="connsiteY43" fmla="*/ 1938866 h 3505200"/>
              <a:gd name="connsiteX44" fmla="*/ 1462299 w 6906366"/>
              <a:gd name="connsiteY44" fmla="*/ 1947333 h 3505200"/>
              <a:gd name="connsiteX45" fmla="*/ 1504633 w 6906366"/>
              <a:gd name="connsiteY45" fmla="*/ 1955800 h 3505200"/>
              <a:gd name="connsiteX46" fmla="*/ 1589299 w 6906366"/>
              <a:gd name="connsiteY46" fmla="*/ 1981200 h 3505200"/>
              <a:gd name="connsiteX47" fmla="*/ 1648566 w 6906366"/>
              <a:gd name="connsiteY47" fmla="*/ 1989666 h 3505200"/>
              <a:gd name="connsiteX48" fmla="*/ 1707833 w 6906366"/>
              <a:gd name="connsiteY48" fmla="*/ 2006600 h 3505200"/>
              <a:gd name="connsiteX49" fmla="*/ 1750166 w 6906366"/>
              <a:gd name="connsiteY49" fmla="*/ 2015066 h 3505200"/>
              <a:gd name="connsiteX50" fmla="*/ 1775566 w 6906366"/>
              <a:gd name="connsiteY50" fmla="*/ 2023533 h 3505200"/>
              <a:gd name="connsiteX51" fmla="*/ 1809433 w 6906366"/>
              <a:gd name="connsiteY51" fmla="*/ 2032000 h 3505200"/>
              <a:gd name="connsiteX52" fmla="*/ 1885633 w 6906366"/>
              <a:gd name="connsiteY52" fmla="*/ 2091266 h 3505200"/>
              <a:gd name="connsiteX53" fmla="*/ 1885633 w 6906366"/>
              <a:gd name="connsiteY53" fmla="*/ 2091266 h 3505200"/>
              <a:gd name="connsiteX54" fmla="*/ 1953366 w 6906366"/>
              <a:gd name="connsiteY54" fmla="*/ 2142066 h 3505200"/>
              <a:gd name="connsiteX55" fmla="*/ 1978766 w 6906366"/>
              <a:gd name="connsiteY55" fmla="*/ 2150533 h 3505200"/>
              <a:gd name="connsiteX56" fmla="*/ 2071899 w 6906366"/>
              <a:gd name="connsiteY56" fmla="*/ 2201333 h 3505200"/>
              <a:gd name="connsiteX57" fmla="*/ 2139633 w 6906366"/>
              <a:gd name="connsiteY57" fmla="*/ 2243666 h 3505200"/>
              <a:gd name="connsiteX58" fmla="*/ 2190433 w 6906366"/>
              <a:gd name="connsiteY58" fmla="*/ 2269066 h 3505200"/>
              <a:gd name="connsiteX59" fmla="*/ 2275099 w 6906366"/>
              <a:gd name="connsiteY59" fmla="*/ 2294466 h 3505200"/>
              <a:gd name="connsiteX60" fmla="*/ 2308966 w 6906366"/>
              <a:gd name="connsiteY60" fmla="*/ 2311400 h 3505200"/>
              <a:gd name="connsiteX61" fmla="*/ 2419033 w 6906366"/>
              <a:gd name="connsiteY61" fmla="*/ 2336800 h 3505200"/>
              <a:gd name="connsiteX62" fmla="*/ 2495233 w 6906366"/>
              <a:gd name="connsiteY62" fmla="*/ 2362200 h 3505200"/>
              <a:gd name="connsiteX63" fmla="*/ 2579899 w 6906366"/>
              <a:gd name="connsiteY63" fmla="*/ 2387600 h 3505200"/>
              <a:gd name="connsiteX64" fmla="*/ 2630699 w 6906366"/>
              <a:gd name="connsiteY64" fmla="*/ 2413000 h 3505200"/>
              <a:gd name="connsiteX65" fmla="*/ 2681499 w 6906366"/>
              <a:gd name="connsiteY65" fmla="*/ 2421466 h 3505200"/>
              <a:gd name="connsiteX66" fmla="*/ 2723833 w 6906366"/>
              <a:gd name="connsiteY66" fmla="*/ 2438400 h 3505200"/>
              <a:gd name="connsiteX67" fmla="*/ 2774633 w 6906366"/>
              <a:gd name="connsiteY67" fmla="*/ 2455333 h 3505200"/>
              <a:gd name="connsiteX68" fmla="*/ 2884699 w 6906366"/>
              <a:gd name="connsiteY68" fmla="*/ 2514600 h 3505200"/>
              <a:gd name="connsiteX69" fmla="*/ 2910099 w 6906366"/>
              <a:gd name="connsiteY69" fmla="*/ 2531533 h 3505200"/>
              <a:gd name="connsiteX70" fmla="*/ 2986299 w 6906366"/>
              <a:gd name="connsiteY70" fmla="*/ 2556933 h 3505200"/>
              <a:gd name="connsiteX71" fmla="*/ 3070966 w 6906366"/>
              <a:gd name="connsiteY71" fmla="*/ 2590800 h 3505200"/>
              <a:gd name="connsiteX72" fmla="*/ 3104833 w 6906366"/>
              <a:gd name="connsiteY72" fmla="*/ 2607733 h 3505200"/>
              <a:gd name="connsiteX73" fmla="*/ 3155633 w 6906366"/>
              <a:gd name="connsiteY73" fmla="*/ 2616200 h 3505200"/>
              <a:gd name="connsiteX74" fmla="*/ 3206433 w 6906366"/>
              <a:gd name="connsiteY74" fmla="*/ 2633133 h 3505200"/>
              <a:gd name="connsiteX75" fmla="*/ 3324966 w 6906366"/>
              <a:gd name="connsiteY75" fmla="*/ 2658533 h 3505200"/>
              <a:gd name="connsiteX76" fmla="*/ 3367299 w 6906366"/>
              <a:gd name="connsiteY76" fmla="*/ 2675466 h 3505200"/>
              <a:gd name="connsiteX77" fmla="*/ 3401166 w 6906366"/>
              <a:gd name="connsiteY77" fmla="*/ 2692400 h 3505200"/>
              <a:gd name="connsiteX78" fmla="*/ 3451966 w 6906366"/>
              <a:gd name="connsiteY78" fmla="*/ 2700866 h 3505200"/>
              <a:gd name="connsiteX79" fmla="*/ 3494299 w 6906366"/>
              <a:gd name="connsiteY79" fmla="*/ 2726266 h 3505200"/>
              <a:gd name="connsiteX80" fmla="*/ 3562033 w 6906366"/>
              <a:gd name="connsiteY80" fmla="*/ 2751666 h 3505200"/>
              <a:gd name="connsiteX81" fmla="*/ 3595899 w 6906366"/>
              <a:gd name="connsiteY81" fmla="*/ 2777066 h 3505200"/>
              <a:gd name="connsiteX82" fmla="*/ 3621299 w 6906366"/>
              <a:gd name="connsiteY82" fmla="*/ 2785533 h 3505200"/>
              <a:gd name="connsiteX83" fmla="*/ 3655166 w 6906366"/>
              <a:gd name="connsiteY83" fmla="*/ 2802466 h 3505200"/>
              <a:gd name="connsiteX84" fmla="*/ 3765233 w 6906366"/>
              <a:gd name="connsiteY84" fmla="*/ 2827866 h 3505200"/>
              <a:gd name="connsiteX85" fmla="*/ 3883766 w 6906366"/>
              <a:gd name="connsiteY85" fmla="*/ 2853266 h 3505200"/>
              <a:gd name="connsiteX86" fmla="*/ 3909166 w 6906366"/>
              <a:gd name="connsiteY86" fmla="*/ 2870200 h 3505200"/>
              <a:gd name="connsiteX87" fmla="*/ 4010766 w 6906366"/>
              <a:gd name="connsiteY87" fmla="*/ 2878666 h 3505200"/>
              <a:gd name="connsiteX88" fmla="*/ 4078499 w 6906366"/>
              <a:gd name="connsiteY88" fmla="*/ 2887133 h 3505200"/>
              <a:gd name="connsiteX89" fmla="*/ 4120833 w 6906366"/>
              <a:gd name="connsiteY89" fmla="*/ 2895600 h 3505200"/>
              <a:gd name="connsiteX90" fmla="*/ 4247833 w 6906366"/>
              <a:gd name="connsiteY90" fmla="*/ 2904066 h 3505200"/>
              <a:gd name="connsiteX91" fmla="*/ 4349433 w 6906366"/>
              <a:gd name="connsiteY91" fmla="*/ 2921000 h 3505200"/>
              <a:gd name="connsiteX92" fmla="*/ 4578033 w 6906366"/>
              <a:gd name="connsiteY92" fmla="*/ 2929466 h 3505200"/>
              <a:gd name="connsiteX93" fmla="*/ 4772766 w 6906366"/>
              <a:gd name="connsiteY93" fmla="*/ 2937933 h 3505200"/>
              <a:gd name="connsiteX94" fmla="*/ 4865899 w 6906366"/>
              <a:gd name="connsiteY94" fmla="*/ 2946400 h 3505200"/>
              <a:gd name="connsiteX95" fmla="*/ 4950566 w 6906366"/>
              <a:gd name="connsiteY95" fmla="*/ 2971800 h 3505200"/>
              <a:gd name="connsiteX96" fmla="*/ 5077566 w 6906366"/>
              <a:gd name="connsiteY96" fmla="*/ 2988733 h 3505200"/>
              <a:gd name="connsiteX97" fmla="*/ 5365433 w 6906366"/>
              <a:gd name="connsiteY97" fmla="*/ 3005666 h 3505200"/>
              <a:gd name="connsiteX98" fmla="*/ 5390833 w 6906366"/>
              <a:gd name="connsiteY98" fmla="*/ 3014133 h 3505200"/>
              <a:gd name="connsiteX99" fmla="*/ 5416233 w 6906366"/>
              <a:gd name="connsiteY99" fmla="*/ 3031066 h 3505200"/>
              <a:gd name="connsiteX100" fmla="*/ 5458566 w 6906366"/>
              <a:gd name="connsiteY100" fmla="*/ 3039533 h 3505200"/>
              <a:gd name="connsiteX101" fmla="*/ 5492433 w 6906366"/>
              <a:gd name="connsiteY101" fmla="*/ 3056466 h 3505200"/>
              <a:gd name="connsiteX102" fmla="*/ 5526299 w 6906366"/>
              <a:gd name="connsiteY102" fmla="*/ 3064933 h 3505200"/>
              <a:gd name="connsiteX103" fmla="*/ 5551699 w 6906366"/>
              <a:gd name="connsiteY103" fmla="*/ 3073400 h 3505200"/>
              <a:gd name="connsiteX104" fmla="*/ 5627899 w 6906366"/>
              <a:gd name="connsiteY104" fmla="*/ 3107266 h 3505200"/>
              <a:gd name="connsiteX105" fmla="*/ 5653299 w 6906366"/>
              <a:gd name="connsiteY105" fmla="*/ 3115733 h 3505200"/>
              <a:gd name="connsiteX106" fmla="*/ 5712566 w 6906366"/>
              <a:gd name="connsiteY106" fmla="*/ 3158066 h 3505200"/>
              <a:gd name="connsiteX107" fmla="*/ 5737966 w 6906366"/>
              <a:gd name="connsiteY107" fmla="*/ 3166533 h 3505200"/>
              <a:gd name="connsiteX108" fmla="*/ 5763366 w 6906366"/>
              <a:gd name="connsiteY108" fmla="*/ 3183466 h 3505200"/>
              <a:gd name="connsiteX109" fmla="*/ 5788766 w 6906366"/>
              <a:gd name="connsiteY109" fmla="*/ 3191933 h 3505200"/>
              <a:gd name="connsiteX110" fmla="*/ 5814166 w 6906366"/>
              <a:gd name="connsiteY110" fmla="*/ 3208866 h 3505200"/>
              <a:gd name="connsiteX111" fmla="*/ 5864966 w 6906366"/>
              <a:gd name="connsiteY111" fmla="*/ 3217333 h 3505200"/>
              <a:gd name="connsiteX112" fmla="*/ 5898833 w 6906366"/>
              <a:gd name="connsiteY112" fmla="*/ 3234266 h 3505200"/>
              <a:gd name="connsiteX113" fmla="*/ 5915766 w 6906366"/>
              <a:gd name="connsiteY113" fmla="*/ 3251200 h 3505200"/>
              <a:gd name="connsiteX114" fmla="*/ 6017366 w 6906366"/>
              <a:gd name="connsiteY114" fmla="*/ 3268133 h 3505200"/>
              <a:gd name="connsiteX115" fmla="*/ 6042766 w 6906366"/>
              <a:gd name="connsiteY115" fmla="*/ 3285066 h 3505200"/>
              <a:gd name="connsiteX116" fmla="*/ 6203633 w 6906366"/>
              <a:gd name="connsiteY116" fmla="*/ 3302000 h 3505200"/>
              <a:gd name="connsiteX117" fmla="*/ 6262899 w 6906366"/>
              <a:gd name="connsiteY117" fmla="*/ 3318933 h 3505200"/>
              <a:gd name="connsiteX118" fmla="*/ 6305233 w 6906366"/>
              <a:gd name="connsiteY118" fmla="*/ 3335866 h 3505200"/>
              <a:gd name="connsiteX119" fmla="*/ 6330633 w 6906366"/>
              <a:gd name="connsiteY119" fmla="*/ 3344333 h 3505200"/>
              <a:gd name="connsiteX120" fmla="*/ 6364499 w 6906366"/>
              <a:gd name="connsiteY120" fmla="*/ 3361266 h 3505200"/>
              <a:gd name="connsiteX121" fmla="*/ 6415299 w 6906366"/>
              <a:gd name="connsiteY121" fmla="*/ 3386666 h 3505200"/>
              <a:gd name="connsiteX122" fmla="*/ 6499966 w 6906366"/>
              <a:gd name="connsiteY122" fmla="*/ 3403600 h 3505200"/>
              <a:gd name="connsiteX123" fmla="*/ 6601566 w 6906366"/>
              <a:gd name="connsiteY123" fmla="*/ 3420533 h 3505200"/>
              <a:gd name="connsiteX124" fmla="*/ 6626966 w 6906366"/>
              <a:gd name="connsiteY124" fmla="*/ 3429000 h 3505200"/>
              <a:gd name="connsiteX125" fmla="*/ 6660833 w 6906366"/>
              <a:gd name="connsiteY125" fmla="*/ 3437466 h 3505200"/>
              <a:gd name="connsiteX126" fmla="*/ 6711633 w 6906366"/>
              <a:gd name="connsiteY126" fmla="*/ 3454400 h 3505200"/>
              <a:gd name="connsiteX127" fmla="*/ 6737033 w 6906366"/>
              <a:gd name="connsiteY127" fmla="*/ 3462866 h 3505200"/>
              <a:gd name="connsiteX128" fmla="*/ 6821699 w 6906366"/>
              <a:gd name="connsiteY128" fmla="*/ 3479800 h 3505200"/>
              <a:gd name="connsiteX129" fmla="*/ 6872499 w 6906366"/>
              <a:gd name="connsiteY129" fmla="*/ 3496733 h 3505200"/>
              <a:gd name="connsiteX130" fmla="*/ 6897899 w 6906366"/>
              <a:gd name="connsiteY130" fmla="*/ 3505200 h 3505200"/>
              <a:gd name="connsiteX131" fmla="*/ 6906366 w 6906366"/>
              <a:gd name="connsiteY131" fmla="*/ 3471333 h 3505200"/>
              <a:gd name="connsiteX132" fmla="*/ 6897899 w 6906366"/>
              <a:gd name="connsiteY132" fmla="*/ 3437466 h 3505200"/>
              <a:gd name="connsiteX133" fmla="*/ 6889433 w 6906366"/>
              <a:gd name="connsiteY133" fmla="*/ 3412066 h 3505200"/>
              <a:gd name="connsiteX134" fmla="*/ 6847099 w 6906366"/>
              <a:gd name="connsiteY134" fmla="*/ 3361266 h 3505200"/>
              <a:gd name="connsiteX135" fmla="*/ 6821699 w 6906366"/>
              <a:gd name="connsiteY135" fmla="*/ 3276600 h 3505200"/>
              <a:gd name="connsiteX136" fmla="*/ 6796299 w 6906366"/>
              <a:gd name="connsiteY136" fmla="*/ 3107266 h 3505200"/>
              <a:gd name="connsiteX137" fmla="*/ 6787833 w 6906366"/>
              <a:gd name="connsiteY137" fmla="*/ 3039533 h 3505200"/>
              <a:gd name="connsiteX138" fmla="*/ 6474566 w 6906366"/>
              <a:gd name="connsiteY138" fmla="*/ 3014133 h 3505200"/>
              <a:gd name="connsiteX139" fmla="*/ 6423766 w 6906366"/>
              <a:gd name="connsiteY139" fmla="*/ 3005666 h 3505200"/>
              <a:gd name="connsiteX140" fmla="*/ 6356033 w 6906366"/>
              <a:gd name="connsiteY140" fmla="*/ 2988733 h 3505200"/>
              <a:gd name="connsiteX141" fmla="*/ 6254433 w 6906366"/>
              <a:gd name="connsiteY141" fmla="*/ 2980266 h 3505200"/>
              <a:gd name="connsiteX142" fmla="*/ 6212099 w 6906366"/>
              <a:gd name="connsiteY142" fmla="*/ 2971800 h 3505200"/>
              <a:gd name="connsiteX143" fmla="*/ 6135899 w 6906366"/>
              <a:gd name="connsiteY143" fmla="*/ 2963333 h 3505200"/>
              <a:gd name="connsiteX144" fmla="*/ 6102033 w 6906366"/>
              <a:gd name="connsiteY144" fmla="*/ 2946400 h 3505200"/>
              <a:gd name="connsiteX145" fmla="*/ 6051233 w 6906366"/>
              <a:gd name="connsiteY145" fmla="*/ 2937933 h 3505200"/>
              <a:gd name="connsiteX146" fmla="*/ 5991966 w 6906366"/>
              <a:gd name="connsiteY146" fmla="*/ 2912533 h 3505200"/>
              <a:gd name="connsiteX147" fmla="*/ 5848033 w 6906366"/>
              <a:gd name="connsiteY147" fmla="*/ 2887133 h 3505200"/>
              <a:gd name="connsiteX148" fmla="*/ 5771833 w 6906366"/>
              <a:gd name="connsiteY148" fmla="*/ 2861733 h 3505200"/>
              <a:gd name="connsiteX149" fmla="*/ 5746433 w 6906366"/>
              <a:gd name="connsiteY149" fmla="*/ 2853266 h 3505200"/>
              <a:gd name="connsiteX150" fmla="*/ 5721033 w 6906366"/>
              <a:gd name="connsiteY150" fmla="*/ 2844800 h 3505200"/>
              <a:gd name="connsiteX151" fmla="*/ 5653299 w 6906366"/>
              <a:gd name="connsiteY151" fmla="*/ 2810933 h 3505200"/>
              <a:gd name="connsiteX152" fmla="*/ 5610966 w 6906366"/>
              <a:gd name="connsiteY152" fmla="*/ 2794000 h 3505200"/>
              <a:gd name="connsiteX153" fmla="*/ 5551699 w 6906366"/>
              <a:gd name="connsiteY153" fmla="*/ 2760133 h 3505200"/>
              <a:gd name="connsiteX154" fmla="*/ 5500899 w 6906366"/>
              <a:gd name="connsiteY154" fmla="*/ 2743200 h 3505200"/>
              <a:gd name="connsiteX155" fmla="*/ 5475499 w 6906366"/>
              <a:gd name="connsiteY155" fmla="*/ 2726266 h 3505200"/>
              <a:gd name="connsiteX156" fmla="*/ 5433166 w 6906366"/>
              <a:gd name="connsiteY156" fmla="*/ 2709333 h 3505200"/>
              <a:gd name="connsiteX157" fmla="*/ 5407766 w 6906366"/>
              <a:gd name="connsiteY157" fmla="*/ 2700866 h 3505200"/>
              <a:gd name="connsiteX158" fmla="*/ 5382366 w 6906366"/>
              <a:gd name="connsiteY158" fmla="*/ 2683933 h 3505200"/>
              <a:gd name="connsiteX159" fmla="*/ 5297699 w 6906366"/>
              <a:gd name="connsiteY159" fmla="*/ 2667000 h 3505200"/>
              <a:gd name="connsiteX160" fmla="*/ 5238433 w 6906366"/>
              <a:gd name="connsiteY160" fmla="*/ 2650066 h 3505200"/>
              <a:gd name="connsiteX161" fmla="*/ 5187633 w 6906366"/>
              <a:gd name="connsiteY161" fmla="*/ 2641600 h 3505200"/>
              <a:gd name="connsiteX162" fmla="*/ 5153766 w 6906366"/>
              <a:gd name="connsiteY162" fmla="*/ 2633133 h 3505200"/>
              <a:gd name="connsiteX163" fmla="*/ 5111433 w 6906366"/>
              <a:gd name="connsiteY163" fmla="*/ 2624666 h 3505200"/>
              <a:gd name="connsiteX164" fmla="*/ 5086033 w 6906366"/>
              <a:gd name="connsiteY164" fmla="*/ 2607733 h 3505200"/>
              <a:gd name="connsiteX165" fmla="*/ 4992899 w 6906366"/>
              <a:gd name="connsiteY165" fmla="*/ 2590800 h 3505200"/>
              <a:gd name="connsiteX166" fmla="*/ 4925166 w 6906366"/>
              <a:gd name="connsiteY166" fmla="*/ 2582333 h 3505200"/>
              <a:gd name="connsiteX167" fmla="*/ 4874366 w 6906366"/>
              <a:gd name="connsiteY167" fmla="*/ 2573866 h 3505200"/>
              <a:gd name="connsiteX168" fmla="*/ 4798166 w 6906366"/>
              <a:gd name="connsiteY168" fmla="*/ 2565400 h 3505200"/>
              <a:gd name="connsiteX169" fmla="*/ 4705033 w 6906366"/>
              <a:gd name="connsiteY169" fmla="*/ 2540000 h 3505200"/>
              <a:gd name="connsiteX170" fmla="*/ 4671166 w 6906366"/>
              <a:gd name="connsiteY170" fmla="*/ 2531533 h 3505200"/>
              <a:gd name="connsiteX171" fmla="*/ 4628833 w 6906366"/>
              <a:gd name="connsiteY171" fmla="*/ 2523066 h 3505200"/>
              <a:gd name="connsiteX172" fmla="*/ 4578033 w 6906366"/>
              <a:gd name="connsiteY172" fmla="*/ 2506133 h 3505200"/>
              <a:gd name="connsiteX173" fmla="*/ 4501833 w 6906366"/>
              <a:gd name="connsiteY173" fmla="*/ 2497666 h 3505200"/>
              <a:gd name="connsiteX174" fmla="*/ 4476433 w 6906366"/>
              <a:gd name="connsiteY174" fmla="*/ 2480733 h 3505200"/>
              <a:gd name="connsiteX175" fmla="*/ 4383299 w 6906366"/>
              <a:gd name="connsiteY175" fmla="*/ 2446866 h 3505200"/>
              <a:gd name="connsiteX176" fmla="*/ 4340966 w 6906366"/>
              <a:gd name="connsiteY176" fmla="*/ 2429933 h 3505200"/>
              <a:gd name="connsiteX177" fmla="*/ 4307099 w 6906366"/>
              <a:gd name="connsiteY177" fmla="*/ 2413000 h 3505200"/>
              <a:gd name="connsiteX178" fmla="*/ 4264766 w 6906366"/>
              <a:gd name="connsiteY178" fmla="*/ 2396066 h 3505200"/>
              <a:gd name="connsiteX179" fmla="*/ 4239366 w 6906366"/>
              <a:gd name="connsiteY179" fmla="*/ 2379133 h 3505200"/>
              <a:gd name="connsiteX180" fmla="*/ 4171633 w 6906366"/>
              <a:gd name="connsiteY180" fmla="*/ 2370666 h 3505200"/>
              <a:gd name="connsiteX181" fmla="*/ 4095433 w 6906366"/>
              <a:gd name="connsiteY181" fmla="*/ 2336800 h 3505200"/>
              <a:gd name="connsiteX182" fmla="*/ 4070033 w 6906366"/>
              <a:gd name="connsiteY182" fmla="*/ 2328333 h 3505200"/>
              <a:gd name="connsiteX183" fmla="*/ 4044633 w 6906366"/>
              <a:gd name="connsiteY183" fmla="*/ 2319866 h 3505200"/>
              <a:gd name="connsiteX184" fmla="*/ 3934566 w 6906366"/>
              <a:gd name="connsiteY184" fmla="*/ 2286000 h 3505200"/>
              <a:gd name="connsiteX185" fmla="*/ 3892233 w 6906366"/>
              <a:gd name="connsiteY185" fmla="*/ 2269066 h 3505200"/>
              <a:gd name="connsiteX186" fmla="*/ 3824499 w 6906366"/>
              <a:gd name="connsiteY186" fmla="*/ 2235200 h 3505200"/>
              <a:gd name="connsiteX187" fmla="*/ 3773699 w 6906366"/>
              <a:gd name="connsiteY187" fmla="*/ 2226733 h 3505200"/>
              <a:gd name="connsiteX188" fmla="*/ 3722899 w 6906366"/>
              <a:gd name="connsiteY188" fmla="*/ 2192866 h 3505200"/>
              <a:gd name="connsiteX189" fmla="*/ 3672099 w 6906366"/>
              <a:gd name="connsiteY189" fmla="*/ 2175933 h 3505200"/>
              <a:gd name="connsiteX190" fmla="*/ 3629766 w 6906366"/>
              <a:gd name="connsiteY190" fmla="*/ 2159000 h 3505200"/>
              <a:gd name="connsiteX191" fmla="*/ 3511233 w 6906366"/>
              <a:gd name="connsiteY191" fmla="*/ 2142066 h 3505200"/>
              <a:gd name="connsiteX192" fmla="*/ 3418099 w 6906366"/>
              <a:gd name="connsiteY192" fmla="*/ 2133600 h 3505200"/>
              <a:gd name="connsiteX193" fmla="*/ 3341899 w 6906366"/>
              <a:gd name="connsiteY193" fmla="*/ 2108200 h 3505200"/>
              <a:gd name="connsiteX194" fmla="*/ 3299566 w 6906366"/>
              <a:gd name="connsiteY194" fmla="*/ 2099733 h 3505200"/>
              <a:gd name="connsiteX195" fmla="*/ 3265699 w 6906366"/>
              <a:gd name="connsiteY195" fmla="*/ 2082800 h 3505200"/>
              <a:gd name="connsiteX196" fmla="*/ 3223366 w 6906366"/>
              <a:gd name="connsiteY196" fmla="*/ 2074333 h 3505200"/>
              <a:gd name="connsiteX197" fmla="*/ 3147166 w 6906366"/>
              <a:gd name="connsiteY197" fmla="*/ 2057400 h 3505200"/>
              <a:gd name="connsiteX198" fmla="*/ 3020166 w 6906366"/>
              <a:gd name="connsiteY198" fmla="*/ 2032000 h 3505200"/>
              <a:gd name="connsiteX199" fmla="*/ 2952433 w 6906366"/>
              <a:gd name="connsiteY199" fmla="*/ 2006600 h 3505200"/>
              <a:gd name="connsiteX200" fmla="*/ 2910099 w 6906366"/>
              <a:gd name="connsiteY200" fmla="*/ 1989666 h 3505200"/>
              <a:gd name="connsiteX201" fmla="*/ 2833899 w 6906366"/>
              <a:gd name="connsiteY201" fmla="*/ 1972733 h 3505200"/>
              <a:gd name="connsiteX202" fmla="*/ 2757699 w 6906366"/>
              <a:gd name="connsiteY202" fmla="*/ 1947333 h 3505200"/>
              <a:gd name="connsiteX203" fmla="*/ 2723833 w 6906366"/>
              <a:gd name="connsiteY203" fmla="*/ 1930400 h 3505200"/>
              <a:gd name="connsiteX204" fmla="*/ 2656099 w 6906366"/>
              <a:gd name="connsiteY204" fmla="*/ 1896533 h 3505200"/>
              <a:gd name="connsiteX205" fmla="*/ 2571433 w 6906366"/>
              <a:gd name="connsiteY205" fmla="*/ 1879600 h 3505200"/>
              <a:gd name="connsiteX206" fmla="*/ 2546033 w 6906366"/>
              <a:gd name="connsiteY206" fmla="*/ 1871133 h 3505200"/>
              <a:gd name="connsiteX207" fmla="*/ 2435966 w 6906366"/>
              <a:gd name="connsiteY207" fmla="*/ 1845733 h 3505200"/>
              <a:gd name="connsiteX208" fmla="*/ 2342833 w 6906366"/>
              <a:gd name="connsiteY208" fmla="*/ 1837266 h 3505200"/>
              <a:gd name="connsiteX209" fmla="*/ 2131166 w 6906366"/>
              <a:gd name="connsiteY209" fmla="*/ 1811866 h 3505200"/>
              <a:gd name="connsiteX210" fmla="*/ 2080366 w 6906366"/>
              <a:gd name="connsiteY210" fmla="*/ 1794933 h 3505200"/>
              <a:gd name="connsiteX211" fmla="*/ 2021099 w 6906366"/>
              <a:gd name="connsiteY211" fmla="*/ 1786466 h 3505200"/>
              <a:gd name="connsiteX212" fmla="*/ 1978766 w 6906366"/>
              <a:gd name="connsiteY212" fmla="*/ 1778000 h 3505200"/>
              <a:gd name="connsiteX213" fmla="*/ 1936433 w 6906366"/>
              <a:gd name="connsiteY213" fmla="*/ 1761066 h 3505200"/>
              <a:gd name="connsiteX214" fmla="*/ 1902566 w 6906366"/>
              <a:gd name="connsiteY214" fmla="*/ 1752600 h 3505200"/>
              <a:gd name="connsiteX215" fmla="*/ 1944899 w 6906366"/>
              <a:gd name="connsiteY215" fmla="*/ 1744133 h 3505200"/>
              <a:gd name="connsiteX216" fmla="*/ 1995699 w 6906366"/>
              <a:gd name="connsiteY216" fmla="*/ 1735666 h 3505200"/>
              <a:gd name="connsiteX217" fmla="*/ 2021099 w 6906366"/>
              <a:gd name="connsiteY217" fmla="*/ 1718733 h 3505200"/>
              <a:gd name="connsiteX218" fmla="*/ 2088833 w 6906366"/>
              <a:gd name="connsiteY218" fmla="*/ 1710266 h 3505200"/>
              <a:gd name="connsiteX219" fmla="*/ 2148099 w 6906366"/>
              <a:gd name="connsiteY219" fmla="*/ 1701800 h 3505200"/>
              <a:gd name="connsiteX220" fmla="*/ 2173499 w 6906366"/>
              <a:gd name="connsiteY220" fmla="*/ 1693333 h 3505200"/>
              <a:gd name="connsiteX221" fmla="*/ 2300499 w 6906366"/>
              <a:gd name="connsiteY221" fmla="*/ 1676400 h 3505200"/>
              <a:gd name="connsiteX222" fmla="*/ 2334366 w 6906366"/>
              <a:gd name="connsiteY222" fmla="*/ 1667933 h 3505200"/>
              <a:gd name="connsiteX223" fmla="*/ 2410566 w 6906366"/>
              <a:gd name="connsiteY223" fmla="*/ 1659466 h 3505200"/>
              <a:gd name="connsiteX224" fmla="*/ 2444433 w 6906366"/>
              <a:gd name="connsiteY224" fmla="*/ 1642533 h 3505200"/>
              <a:gd name="connsiteX225" fmla="*/ 2469833 w 6906366"/>
              <a:gd name="connsiteY225" fmla="*/ 1634066 h 3505200"/>
              <a:gd name="connsiteX226" fmla="*/ 2596833 w 6906366"/>
              <a:gd name="connsiteY226" fmla="*/ 1617133 h 3505200"/>
              <a:gd name="connsiteX227" fmla="*/ 2639166 w 6906366"/>
              <a:gd name="connsiteY227" fmla="*/ 1608666 h 3505200"/>
              <a:gd name="connsiteX228" fmla="*/ 2664566 w 6906366"/>
              <a:gd name="connsiteY228" fmla="*/ 1591733 h 3505200"/>
              <a:gd name="connsiteX229" fmla="*/ 2808499 w 6906366"/>
              <a:gd name="connsiteY229" fmla="*/ 1583266 h 3505200"/>
              <a:gd name="connsiteX230" fmla="*/ 2876233 w 6906366"/>
              <a:gd name="connsiteY230" fmla="*/ 1574800 h 3505200"/>
              <a:gd name="connsiteX231" fmla="*/ 2901633 w 6906366"/>
              <a:gd name="connsiteY231" fmla="*/ 1566333 h 3505200"/>
              <a:gd name="connsiteX232" fmla="*/ 2935499 w 6906366"/>
              <a:gd name="connsiteY232" fmla="*/ 1557866 h 3505200"/>
              <a:gd name="connsiteX233" fmla="*/ 2977833 w 6906366"/>
              <a:gd name="connsiteY233" fmla="*/ 1540933 h 3505200"/>
              <a:gd name="connsiteX234" fmla="*/ 3054033 w 6906366"/>
              <a:gd name="connsiteY234" fmla="*/ 1524000 h 3505200"/>
              <a:gd name="connsiteX235" fmla="*/ 3087899 w 6906366"/>
              <a:gd name="connsiteY235" fmla="*/ 1507066 h 3505200"/>
              <a:gd name="connsiteX236" fmla="*/ 3147166 w 6906366"/>
              <a:gd name="connsiteY236" fmla="*/ 1490133 h 3505200"/>
              <a:gd name="connsiteX237" fmla="*/ 3223366 w 6906366"/>
              <a:gd name="connsiteY237" fmla="*/ 1464733 h 3505200"/>
              <a:gd name="connsiteX238" fmla="*/ 3248766 w 6906366"/>
              <a:gd name="connsiteY238" fmla="*/ 1456266 h 3505200"/>
              <a:gd name="connsiteX239" fmla="*/ 3274166 w 6906366"/>
              <a:gd name="connsiteY239" fmla="*/ 1447800 h 3505200"/>
              <a:gd name="connsiteX240" fmla="*/ 3341899 w 6906366"/>
              <a:gd name="connsiteY240" fmla="*/ 1422400 h 3505200"/>
              <a:gd name="connsiteX241" fmla="*/ 3392699 w 6906366"/>
              <a:gd name="connsiteY241" fmla="*/ 1405466 h 3505200"/>
              <a:gd name="connsiteX242" fmla="*/ 3426566 w 6906366"/>
              <a:gd name="connsiteY242" fmla="*/ 1388533 h 3505200"/>
              <a:gd name="connsiteX243" fmla="*/ 3468899 w 6906366"/>
              <a:gd name="connsiteY243" fmla="*/ 1371600 h 3505200"/>
              <a:gd name="connsiteX244" fmla="*/ 3502766 w 6906366"/>
              <a:gd name="connsiteY244" fmla="*/ 1354666 h 3505200"/>
              <a:gd name="connsiteX245" fmla="*/ 3545099 w 6906366"/>
              <a:gd name="connsiteY245" fmla="*/ 1346200 h 3505200"/>
              <a:gd name="connsiteX246" fmla="*/ 3562033 w 6906366"/>
              <a:gd name="connsiteY246" fmla="*/ 1329266 h 3505200"/>
              <a:gd name="connsiteX247" fmla="*/ 3612833 w 6906366"/>
              <a:gd name="connsiteY247" fmla="*/ 1312333 h 3505200"/>
              <a:gd name="connsiteX248" fmla="*/ 3705966 w 6906366"/>
              <a:gd name="connsiteY248" fmla="*/ 1286933 h 3505200"/>
              <a:gd name="connsiteX249" fmla="*/ 3748299 w 6906366"/>
              <a:gd name="connsiteY249" fmla="*/ 1270000 h 3505200"/>
              <a:gd name="connsiteX250" fmla="*/ 3799099 w 6906366"/>
              <a:gd name="connsiteY250" fmla="*/ 1253066 h 3505200"/>
              <a:gd name="connsiteX251" fmla="*/ 3824499 w 6906366"/>
              <a:gd name="connsiteY251" fmla="*/ 1244600 h 3505200"/>
              <a:gd name="connsiteX252" fmla="*/ 3883766 w 6906366"/>
              <a:gd name="connsiteY252" fmla="*/ 1219200 h 3505200"/>
              <a:gd name="connsiteX253" fmla="*/ 3934566 w 6906366"/>
              <a:gd name="connsiteY253" fmla="*/ 1210733 h 3505200"/>
              <a:gd name="connsiteX254" fmla="*/ 4044633 w 6906366"/>
              <a:gd name="connsiteY254" fmla="*/ 1168400 h 3505200"/>
              <a:gd name="connsiteX255" fmla="*/ 4171633 w 6906366"/>
              <a:gd name="connsiteY255" fmla="*/ 1151466 h 3505200"/>
              <a:gd name="connsiteX256" fmla="*/ 4264766 w 6906366"/>
              <a:gd name="connsiteY256" fmla="*/ 1126066 h 3505200"/>
              <a:gd name="connsiteX257" fmla="*/ 4459499 w 6906366"/>
              <a:gd name="connsiteY257" fmla="*/ 1109133 h 3505200"/>
              <a:gd name="connsiteX258" fmla="*/ 4578033 w 6906366"/>
              <a:gd name="connsiteY258" fmla="*/ 1075266 h 3505200"/>
              <a:gd name="connsiteX259" fmla="*/ 4662699 w 6906366"/>
              <a:gd name="connsiteY259" fmla="*/ 1066800 h 3505200"/>
              <a:gd name="connsiteX260" fmla="*/ 4747366 w 6906366"/>
              <a:gd name="connsiteY260" fmla="*/ 1041400 h 3505200"/>
              <a:gd name="connsiteX261" fmla="*/ 4874366 w 6906366"/>
              <a:gd name="connsiteY261" fmla="*/ 1016000 h 3505200"/>
              <a:gd name="connsiteX262" fmla="*/ 4967499 w 6906366"/>
              <a:gd name="connsiteY262" fmla="*/ 1007533 h 3505200"/>
              <a:gd name="connsiteX263" fmla="*/ 5043699 w 6906366"/>
              <a:gd name="connsiteY263" fmla="*/ 990600 h 3505200"/>
              <a:gd name="connsiteX264" fmla="*/ 5153766 w 6906366"/>
              <a:gd name="connsiteY264" fmla="*/ 973666 h 3505200"/>
              <a:gd name="connsiteX265" fmla="*/ 5187633 w 6906366"/>
              <a:gd name="connsiteY265" fmla="*/ 965200 h 3505200"/>
              <a:gd name="connsiteX266" fmla="*/ 5306166 w 6906366"/>
              <a:gd name="connsiteY266" fmla="*/ 939800 h 3505200"/>
              <a:gd name="connsiteX267" fmla="*/ 5365433 w 6906366"/>
              <a:gd name="connsiteY267" fmla="*/ 914400 h 3505200"/>
              <a:gd name="connsiteX268" fmla="*/ 5407766 w 6906366"/>
              <a:gd name="connsiteY268" fmla="*/ 897466 h 3505200"/>
              <a:gd name="connsiteX269" fmla="*/ 5441633 w 6906366"/>
              <a:gd name="connsiteY269" fmla="*/ 889000 h 3505200"/>
              <a:gd name="connsiteX270" fmla="*/ 5492433 w 6906366"/>
              <a:gd name="connsiteY270" fmla="*/ 863600 h 3505200"/>
              <a:gd name="connsiteX271" fmla="*/ 5526299 w 6906366"/>
              <a:gd name="connsiteY271" fmla="*/ 855133 h 3505200"/>
              <a:gd name="connsiteX272" fmla="*/ 5602499 w 6906366"/>
              <a:gd name="connsiteY272" fmla="*/ 838200 h 3505200"/>
              <a:gd name="connsiteX273" fmla="*/ 5627899 w 6906366"/>
              <a:gd name="connsiteY273" fmla="*/ 829733 h 3505200"/>
              <a:gd name="connsiteX274" fmla="*/ 5661766 w 6906366"/>
              <a:gd name="connsiteY274" fmla="*/ 821266 h 3505200"/>
              <a:gd name="connsiteX275" fmla="*/ 5695633 w 6906366"/>
              <a:gd name="connsiteY275" fmla="*/ 795866 h 3505200"/>
              <a:gd name="connsiteX276" fmla="*/ 5831099 w 6906366"/>
              <a:gd name="connsiteY276" fmla="*/ 787400 h 3505200"/>
              <a:gd name="connsiteX277" fmla="*/ 5907299 w 6906366"/>
              <a:gd name="connsiteY277" fmla="*/ 778933 h 3505200"/>
              <a:gd name="connsiteX278" fmla="*/ 5991966 w 6906366"/>
              <a:gd name="connsiteY278" fmla="*/ 770466 h 3505200"/>
              <a:gd name="connsiteX279" fmla="*/ 6042766 w 6906366"/>
              <a:gd name="connsiteY279" fmla="*/ 762000 h 3505200"/>
              <a:gd name="connsiteX280" fmla="*/ 6102033 w 6906366"/>
              <a:gd name="connsiteY280" fmla="*/ 753533 h 3505200"/>
              <a:gd name="connsiteX281" fmla="*/ 6144366 w 6906366"/>
              <a:gd name="connsiteY281" fmla="*/ 745066 h 3505200"/>
              <a:gd name="connsiteX282" fmla="*/ 6212099 w 6906366"/>
              <a:gd name="connsiteY282" fmla="*/ 736600 h 3505200"/>
              <a:gd name="connsiteX283" fmla="*/ 6279833 w 6906366"/>
              <a:gd name="connsiteY283" fmla="*/ 719666 h 3505200"/>
              <a:gd name="connsiteX284" fmla="*/ 6356033 w 6906366"/>
              <a:gd name="connsiteY284" fmla="*/ 711200 h 3505200"/>
              <a:gd name="connsiteX285" fmla="*/ 6381433 w 6906366"/>
              <a:gd name="connsiteY285" fmla="*/ 694266 h 3505200"/>
              <a:gd name="connsiteX286" fmla="*/ 6466099 w 6906366"/>
              <a:gd name="connsiteY286" fmla="*/ 677333 h 3505200"/>
              <a:gd name="connsiteX287" fmla="*/ 6499966 w 6906366"/>
              <a:gd name="connsiteY287" fmla="*/ 668866 h 3505200"/>
              <a:gd name="connsiteX288" fmla="*/ 6559233 w 6906366"/>
              <a:gd name="connsiteY288" fmla="*/ 643466 h 3505200"/>
              <a:gd name="connsiteX289" fmla="*/ 6584633 w 6906366"/>
              <a:gd name="connsiteY289" fmla="*/ 626533 h 3505200"/>
              <a:gd name="connsiteX290" fmla="*/ 6669299 w 6906366"/>
              <a:gd name="connsiteY290" fmla="*/ 601133 h 3505200"/>
              <a:gd name="connsiteX291" fmla="*/ 6720099 w 6906366"/>
              <a:gd name="connsiteY291" fmla="*/ 575733 h 3505200"/>
              <a:gd name="connsiteX292" fmla="*/ 6745499 w 6906366"/>
              <a:gd name="connsiteY292" fmla="*/ 558800 h 3505200"/>
              <a:gd name="connsiteX293" fmla="*/ 6821699 w 6906366"/>
              <a:gd name="connsiteY293" fmla="*/ 533400 h 3505200"/>
              <a:gd name="connsiteX294" fmla="*/ 6847099 w 6906366"/>
              <a:gd name="connsiteY294" fmla="*/ 524933 h 3505200"/>
              <a:gd name="connsiteX295" fmla="*/ 6889433 w 6906366"/>
              <a:gd name="connsiteY295" fmla="*/ 491066 h 3505200"/>
              <a:gd name="connsiteX296" fmla="*/ 6880966 w 6906366"/>
              <a:gd name="connsiteY296" fmla="*/ 372533 h 3505200"/>
              <a:gd name="connsiteX297" fmla="*/ 6872499 w 6906366"/>
              <a:gd name="connsiteY297" fmla="*/ 76200 h 3505200"/>
              <a:gd name="connsiteX298" fmla="*/ 6855566 w 6906366"/>
              <a:gd name="connsiteY298" fmla="*/ 0 h 3505200"/>
              <a:gd name="connsiteX299" fmla="*/ 6830166 w 6906366"/>
              <a:gd name="connsiteY299" fmla="*/ 8466 h 3505200"/>
              <a:gd name="connsiteX300" fmla="*/ 6821699 w 6906366"/>
              <a:gd name="connsiteY300" fmla="*/ 33866 h 3505200"/>
              <a:gd name="connsiteX301" fmla="*/ 6830166 w 6906366"/>
              <a:gd name="connsiteY301" fmla="*/ 59266 h 3505200"/>
              <a:gd name="connsiteX0" fmla="*/ 6835809 w 6912009"/>
              <a:gd name="connsiteY0" fmla="*/ 59266 h 3505200"/>
              <a:gd name="connsiteX1" fmla="*/ 6768076 w 6912009"/>
              <a:gd name="connsiteY1" fmla="*/ 84666 h 3505200"/>
              <a:gd name="connsiteX2" fmla="*/ 6658009 w 6912009"/>
              <a:gd name="connsiteY2" fmla="*/ 101600 h 3505200"/>
              <a:gd name="connsiteX3" fmla="*/ 6488676 w 6912009"/>
              <a:gd name="connsiteY3" fmla="*/ 127000 h 3505200"/>
              <a:gd name="connsiteX4" fmla="*/ 6454809 w 6912009"/>
              <a:gd name="connsiteY4" fmla="*/ 135466 h 3505200"/>
              <a:gd name="connsiteX5" fmla="*/ 6370142 w 6912009"/>
              <a:gd name="connsiteY5" fmla="*/ 152400 h 3505200"/>
              <a:gd name="connsiteX6" fmla="*/ 6319342 w 6912009"/>
              <a:gd name="connsiteY6" fmla="*/ 169333 h 3505200"/>
              <a:gd name="connsiteX7" fmla="*/ 6234676 w 6912009"/>
              <a:gd name="connsiteY7" fmla="*/ 177800 h 3505200"/>
              <a:gd name="connsiteX8" fmla="*/ 6217742 w 6912009"/>
              <a:gd name="connsiteY8" fmla="*/ 194733 h 3505200"/>
              <a:gd name="connsiteX9" fmla="*/ 6158476 w 6912009"/>
              <a:gd name="connsiteY9" fmla="*/ 211666 h 3505200"/>
              <a:gd name="connsiteX10" fmla="*/ 6056876 w 6912009"/>
              <a:gd name="connsiteY10" fmla="*/ 237066 h 3505200"/>
              <a:gd name="connsiteX11" fmla="*/ 5972209 w 6912009"/>
              <a:gd name="connsiteY11" fmla="*/ 262466 h 3505200"/>
              <a:gd name="connsiteX12" fmla="*/ 5946809 w 6912009"/>
              <a:gd name="connsiteY12" fmla="*/ 270933 h 3505200"/>
              <a:gd name="connsiteX13" fmla="*/ 5853676 w 6912009"/>
              <a:gd name="connsiteY13" fmla="*/ 287866 h 3505200"/>
              <a:gd name="connsiteX14" fmla="*/ 5819809 w 6912009"/>
              <a:gd name="connsiteY14" fmla="*/ 304800 h 3505200"/>
              <a:gd name="connsiteX15" fmla="*/ 5752076 w 6912009"/>
              <a:gd name="connsiteY15" fmla="*/ 313266 h 3505200"/>
              <a:gd name="connsiteX16" fmla="*/ 5701276 w 6912009"/>
              <a:gd name="connsiteY16" fmla="*/ 321733 h 3505200"/>
              <a:gd name="connsiteX17" fmla="*/ 5675876 w 6912009"/>
              <a:gd name="connsiteY17" fmla="*/ 338666 h 3505200"/>
              <a:gd name="connsiteX18" fmla="*/ 5608142 w 6912009"/>
              <a:gd name="connsiteY18" fmla="*/ 347133 h 3505200"/>
              <a:gd name="connsiteX19" fmla="*/ 5565809 w 6912009"/>
              <a:gd name="connsiteY19" fmla="*/ 355600 h 3505200"/>
              <a:gd name="connsiteX20" fmla="*/ 5421876 w 6912009"/>
              <a:gd name="connsiteY20" fmla="*/ 389466 h 3505200"/>
              <a:gd name="connsiteX21" fmla="*/ 5345676 w 6912009"/>
              <a:gd name="connsiteY21" fmla="*/ 397933 h 3505200"/>
              <a:gd name="connsiteX22" fmla="*/ 5311809 w 6912009"/>
              <a:gd name="connsiteY22" fmla="*/ 406400 h 3505200"/>
              <a:gd name="connsiteX23" fmla="*/ 5167876 w 6912009"/>
              <a:gd name="connsiteY23" fmla="*/ 431800 h 3505200"/>
              <a:gd name="connsiteX24" fmla="*/ 5108609 w 6912009"/>
              <a:gd name="connsiteY24" fmla="*/ 448733 h 3505200"/>
              <a:gd name="connsiteX25" fmla="*/ 5083209 w 6912009"/>
              <a:gd name="connsiteY25" fmla="*/ 457200 h 3505200"/>
              <a:gd name="connsiteX26" fmla="*/ 5015476 w 6912009"/>
              <a:gd name="connsiteY26" fmla="*/ 465666 h 3505200"/>
              <a:gd name="connsiteX27" fmla="*/ 4964676 w 6912009"/>
              <a:gd name="connsiteY27" fmla="*/ 482600 h 3505200"/>
              <a:gd name="connsiteX28" fmla="*/ 4913876 w 6912009"/>
              <a:gd name="connsiteY28" fmla="*/ 491066 h 3505200"/>
              <a:gd name="connsiteX29" fmla="*/ 4888476 w 6912009"/>
              <a:gd name="connsiteY29" fmla="*/ 508000 h 3505200"/>
              <a:gd name="connsiteX30" fmla="*/ 4744542 w 6912009"/>
              <a:gd name="connsiteY30" fmla="*/ 533400 h 3505200"/>
              <a:gd name="connsiteX31" fmla="*/ 333409 w 6912009"/>
              <a:gd name="connsiteY31" fmla="*/ 1769533 h 3505200"/>
              <a:gd name="connsiteX32" fmla="*/ 308009 w 6912009"/>
              <a:gd name="connsiteY32" fmla="*/ 1778000 h 3505200"/>
              <a:gd name="connsiteX33" fmla="*/ 358809 w 6912009"/>
              <a:gd name="connsiteY33" fmla="*/ 1786466 h 3505200"/>
              <a:gd name="connsiteX34" fmla="*/ 392676 w 6912009"/>
              <a:gd name="connsiteY34" fmla="*/ 1803400 h 3505200"/>
              <a:gd name="connsiteX35" fmla="*/ 528142 w 6912009"/>
              <a:gd name="connsiteY35" fmla="*/ 1811866 h 3505200"/>
              <a:gd name="connsiteX36" fmla="*/ 680542 w 6912009"/>
              <a:gd name="connsiteY36" fmla="*/ 1854200 h 3505200"/>
              <a:gd name="connsiteX37" fmla="*/ 765209 w 6912009"/>
              <a:gd name="connsiteY37" fmla="*/ 1871133 h 3505200"/>
              <a:gd name="connsiteX38" fmla="*/ 959942 w 6912009"/>
              <a:gd name="connsiteY38" fmla="*/ 1888066 h 3505200"/>
              <a:gd name="connsiteX39" fmla="*/ 1010742 w 6912009"/>
              <a:gd name="connsiteY39" fmla="*/ 1896533 h 3505200"/>
              <a:gd name="connsiteX40" fmla="*/ 1044609 w 6912009"/>
              <a:gd name="connsiteY40" fmla="*/ 1905000 h 3505200"/>
              <a:gd name="connsiteX41" fmla="*/ 1163142 w 6912009"/>
              <a:gd name="connsiteY41" fmla="*/ 1913466 h 3505200"/>
              <a:gd name="connsiteX42" fmla="*/ 1434076 w 6912009"/>
              <a:gd name="connsiteY42" fmla="*/ 1938866 h 3505200"/>
              <a:gd name="connsiteX43" fmla="*/ 1467942 w 6912009"/>
              <a:gd name="connsiteY43" fmla="*/ 1947333 h 3505200"/>
              <a:gd name="connsiteX44" fmla="*/ 1510276 w 6912009"/>
              <a:gd name="connsiteY44" fmla="*/ 1955800 h 3505200"/>
              <a:gd name="connsiteX45" fmla="*/ 1594942 w 6912009"/>
              <a:gd name="connsiteY45" fmla="*/ 1981200 h 3505200"/>
              <a:gd name="connsiteX46" fmla="*/ 1654209 w 6912009"/>
              <a:gd name="connsiteY46" fmla="*/ 1989666 h 3505200"/>
              <a:gd name="connsiteX47" fmla="*/ 1713476 w 6912009"/>
              <a:gd name="connsiteY47" fmla="*/ 2006600 h 3505200"/>
              <a:gd name="connsiteX48" fmla="*/ 1755809 w 6912009"/>
              <a:gd name="connsiteY48" fmla="*/ 2015066 h 3505200"/>
              <a:gd name="connsiteX49" fmla="*/ 1781209 w 6912009"/>
              <a:gd name="connsiteY49" fmla="*/ 2023533 h 3505200"/>
              <a:gd name="connsiteX50" fmla="*/ 1815076 w 6912009"/>
              <a:gd name="connsiteY50" fmla="*/ 2032000 h 3505200"/>
              <a:gd name="connsiteX51" fmla="*/ 1891276 w 6912009"/>
              <a:gd name="connsiteY51" fmla="*/ 2091266 h 3505200"/>
              <a:gd name="connsiteX52" fmla="*/ 1891276 w 6912009"/>
              <a:gd name="connsiteY52" fmla="*/ 2091266 h 3505200"/>
              <a:gd name="connsiteX53" fmla="*/ 1959009 w 6912009"/>
              <a:gd name="connsiteY53" fmla="*/ 2142066 h 3505200"/>
              <a:gd name="connsiteX54" fmla="*/ 1984409 w 6912009"/>
              <a:gd name="connsiteY54" fmla="*/ 2150533 h 3505200"/>
              <a:gd name="connsiteX55" fmla="*/ 2077542 w 6912009"/>
              <a:gd name="connsiteY55" fmla="*/ 2201333 h 3505200"/>
              <a:gd name="connsiteX56" fmla="*/ 2145276 w 6912009"/>
              <a:gd name="connsiteY56" fmla="*/ 2243666 h 3505200"/>
              <a:gd name="connsiteX57" fmla="*/ 2196076 w 6912009"/>
              <a:gd name="connsiteY57" fmla="*/ 2269066 h 3505200"/>
              <a:gd name="connsiteX58" fmla="*/ 2280742 w 6912009"/>
              <a:gd name="connsiteY58" fmla="*/ 2294466 h 3505200"/>
              <a:gd name="connsiteX59" fmla="*/ 2314609 w 6912009"/>
              <a:gd name="connsiteY59" fmla="*/ 2311400 h 3505200"/>
              <a:gd name="connsiteX60" fmla="*/ 2424676 w 6912009"/>
              <a:gd name="connsiteY60" fmla="*/ 2336800 h 3505200"/>
              <a:gd name="connsiteX61" fmla="*/ 2500876 w 6912009"/>
              <a:gd name="connsiteY61" fmla="*/ 2362200 h 3505200"/>
              <a:gd name="connsiteX62" fmla="*/ 2585542 w 6912009"/>
              <a:gd name="connsiteY62" fmla="*/ 2387600 h 3505200"/>
              <a:gd name="connsiteX63" fmla="*/ 2636342 w 6912009"/>
              <a:gd name="connsiteY63" fmla="*/ 2413000 h 3505200"/>
              <a:gd name="connsiteX64" fmla="*/ 2687142 w 6912009"/>
              <a:gd name="connsiteY64" fmla="*/ 2421466 h 3505200"/>
              <a:gd name="connsiteX65" fmla="*/ 2729476 w 6912009"/>
              <a:gd name="connsiteY65" fmla="*/ 2438400 h 3505200"/>
              <a:gd name="connsiteX66" fmla="*/ 2780276 w 6912009"/>
              <a:gd name="connsiteY66" fmla="*/ 2455333 h 3505200"/>
              <a:gd name="connsiteX67" fmla="*/ 2890342 w 6912009"/>
              <a:gd name="connsiteY67" fmla="*/ 2514600 h 3505200"/>
              <a:gd name="connsiteX68" fmla="*/ 2915742 w 6912009"/>
              <a:gd name="connsiteY68" fmla="*/ 2531533 h 3505200"/>
              <a:gd name="connsiteX69" fmla="*/ 2991942 w 6912009"/>
              <a:gd name="connsiteY69" fmla="*/ 2556933 h 3505200"/>
              <a:gd name="connsiteX70" fmla="*/ 3076609 w 6912009"/>
              <a:gd name="connsiteY70" fmla="*/ 2590800 h 3505200"/>
              <a:gd name="connsiteX71" fmla="*/ 3110476 w 6912009"/>
              <a:gd name="connsiteY71" fmla="*/ 2607733 h 3505200"/>
              <a:gd name="connsiteX72" fmla="*/ 3161276 w 6912009"/>
              <a:gd name="connsiteY72" fmla="*/ 2616200 h 3505200"/>
              <a:gd name="connsiteX73" fmla="*/ 3212076 w 6912009"/>
              <a:gd name="connsiteY73" fmla="*/ 2633133 h 3505200"/>
              <a:gd name="connsiteX74" fmla="*/ 3330609 w 6912009"/>
              <a:gd name="connsiteY74" fmla="*/ 2658533 h 3505200"/>
              <a:gd name="connsiteX75" fmla="*/ 3372942 w 6912009"/>
              <a:gd name="connsiteY75" fmla="*/ 2675466 h 3505200"/>
              <a:gd name="connsiteX76" fmla="*/ 3406809 w 6912009"/>
              <a:gd name="connsiteY76" fmla="*/ 2692400 h 3505200"/>
              <a:gd name="connsiteX77" fmla="*/ 3457609 w 6912009"/>
              <a:gd name="connsiteY77" fmla="*/ 2700866 h 3505200"/>
              <a:gd name="connsiteX78" fmla="*/ 3499942 w 6912009"/>
              <a:gd name="connsiteY78" fmla="*/ 2726266 h 3505200"/>
              <a:gd name="connsiteX79" fmla="*/ 3567676 w 6912009"/>
              <a:gd name="connsiteY79" fmla="*/ 2751666 h 3505200"/>
              <a:gd name="connsiteX80" fmla="*/ 3601542 w 6912009"/>
              <a:gd name="connsiteY80" fmla="*/ 2777066 h 3505200"/>
              <a:gd name="connsiteX81" fmla="*/ 3626942 w 6912009"/>
              <a:gd name="connsiteY81" fmla="*/ 2785533 h 3505200"/>
              <a:gd name="connsiteX82" fmla="*/ 3660809 w 6912009"/>
              <a:gd name="connsiteY82" fmla="*/ 2802466 h 3505200"/>
              <a:gd name="connsiteX83" fmla="*/ 3770876 w 6912009"/>
              <a:gd name="connsiteY83" fmla="*/ 2827866 h 3505200"/>
              <a:gd name="connsiteX84" fmla="*/ 3889409 w 6912009"/>
              <a:gd name="connsiteY84" fmla="*/ 2853266 h 3505200"/>
              <a:gd name="connsiteX85" fmla="*/ 3914809 w 6912009"/>
              <a:gd name="connsiteY85" fmla="*/ 2870200 h 3505200"/>
              <a:gd name="connsiteX86" fmla="*/ 4016409 w 6912009"/>
              <a:gd name="connsiteY86" fmla="*/ 2878666 h 3505200"/>
              <a:gd name="connsiteX87" fmla="*/ 4084142 w 6912009"/>
              <a:gd name="connsiteY87" fmla="*/ 2887133 h 3505200"/>
              <a:gd name="connsiteX88" fmla="*/ 4126476 w 6912009"/>
              <a:gd name="connsiteY88" fmla="*/ 2895600 h 3505200"/>
              <a:gd name="connsiteX89" fmla="*/ 4253476 w 6912009"/>
              <a:gd name="connsiteY89" fmla="*/ 2904066 h 3505200"/>
              <a:gd name="connsiteX90" fmla="*/ 4355076 w 6912009"/>
              <a:gd name="connsiteY90" fmla="*/ 2921000 h 3505200"/>
              <a:gd name="connsiteX91" fmla="*/ 4583676 w 6912009"/>
              <a:gd name="connsiteY91" fmla="*/ 2929466 h 3505200"/>
              <a:gd name="connsiteX92" fmla="*/ 4778409 w 6912009"/>
              <a:gd name="connsiteY92" fmla="*/ 2937933 h 3505200"/>
              <a:gd name="connsiteX93" fmla="*/ 4871542 w 6912009"/>
              <a:gd name="connsiteY93" fmla="*/ 2946400 h 3505200"/>
              <a:gd name="connsiteX94" fmla="*/ 4956209 w 6912009"/>
              <a:gd name="connsiteY94" fmla="*/ 2971800 h 3505200"/>
              <a:gd name="connsiteX95" fmla="*/ 5083209 w 6912009"/>
              <a:gd name="connsiteY95" fmla="*/ 2988733 h 3505200"/>
              <a:gd name="connsiteX96" fmla="*/ 5371076 w 6912009"/>
              <a:gd name="connsiteY96" fmla="*/ 3005666 h 3505200"/>
              <a:gd name="connsiteX97" fmla="*/ 5396476 w 6912009"/>
              <a:gd name="connsiteY97" fmla="*/ 3014133 h 3505200"/>
              <a:gd name="connsiteX98" fmla="*/ 5421876 w 6912009"/>
              <a:gd name="connsiteY98" fmla="*/ 3031066 h 3505200"/>
              <a:gd name="connsiteX99" fmla="*/ 5464209 w 6912009"/>
              <a:gd name="connsiteY99" fmla="*/ 3039533 h 3505200"/>
              <a:gd name="connsiteX100" fmla="*/ 5498076 w 6912009"/>
              <a:gd name="connsiteY100" fmla="*/ 3056466 h 3505200"/>
              <a:gd name="connsiteX101" fmla="*/ 5531942 w 6912009"/>
              <a:gd name="connsiteY101" fmla="*/ 3064933 h 3505200"/>
              <a:gd name="connsiteX102" fmla="*/ 5557342 w 6912009"/>
              <a:gd name="connsiteY102" fmla="*/ 3073400 h 3505200"/>
              <a:gd name="connsiteX103" fmla="*/ 5633542 w 6912009"/>
              <a:gd name="connsiteY103" fmla="*/ 3107266 h 3505200"/>
              <a:gd name="connsiteX104" fmla="*/ 5658942 w 6912009"/>
              <a:gd name="connsiteY104" fmla="*/ 3115733 h 3505200"/>
              <a:gd name="connsiteX105" fmla="*/ 5718209 w 6912009"/>
              <a:gd name="connsiteY105" fmla="*/ 3158066 h 3505200"/>
              <a:gd name="connsiteX106" fmla="*/ 5743609 w 6912009"/>
              <a:gd name="connsiteY106" fmla="*/ 3166533 h 3505200"/>
              <a:gd name="connsiteX107" fmla="*/ 5769009 w 6912009"/>
              <a:gd name="connsiteY107" fmla="*/ 3183466 h 3505200"/>
              <a:gd name="connsiteX108" fmla="*/ 5794409 w 6912009"/>
              <a:gd name="connsiteY108" fmla="*/ 3191933 h 3505200"/>
              <a:gd name="connsiteX109" fmla="*/ 5819809 w 6912009"/>
              <a:gd name="connsiteY109" fmla="*/ 3208866 h 3505200"/>
              <a:gd name="connsiteX110" fmla="*/ 5870609 w 6912009"/>
              <a:gd name="connsiteY110" fmla="*/ 3217333 h 3505200"/>
              <a:gd name="connsiteX111" fmla="*/ 5904476 w 6912009"/>
              <a:gd name="connsiteY111" fmla="*/ 3234266 h 3505200"/>
              <a:gd name="connsiteX112" fmla="*/ 5921409 w 6912009"/>
              <a:gd name="connsiteY112" fmla="*/ 3251200 h 3505200"/>
              <a:gd name="connsiteX113" fmla="*/ 6023009 w 6912009"/>
              <a:gd name="connsiteY113" fmla="*/ 3268133 h 3505200"/>
              <a:gd name="connsiteX114" fmla="*/ 6048409 w 6912009"/>
              <a:gd name="connsiteY114" fmla="*/ 3285066 h 3505200"/>
              <a:gd name="connsiteX115" fmla="*/ 6209276 w 6912009"/>
              <a:gd name="connsiteY115" fmla="*/ 3302000 h 3505200"/>
              <a:gd name="connsiteX116" fmla="*/ 6268542 w 6912009"/>
              <a:gd name="connsiteY116" fmla="*/ 3318933 h 3505200"/>
              <a:gd name="connsiteX117" fmla="*/ 6310876 w 6912009"/>
              <a:gd name="connsiteY117" fmla="*/ 3335866 h 3505200"/>
              <a:gd name="connsiteX118" fmla="*/ 6336276 w 6912009"/>
              <a:gd name="connsiteY118" fmla="*/ 3344333 h 3505200"/>
              <a:gd name="connsiteX119" fmla="*/ 6370142 w 6912009"/>
              <a:gd name="connsiteY119" fmla="*/ 3361266 h 3505200"/>
              <a:gd name="connsiteX120" fmla="*/ 6420942 w 6912009"/>
              <a:gd name="connsiteY120" fmla="*/ 3386666 h 3505200"/>
              <a:gd name="connsiteX121" fmla="*/ 6505609 w 6912009"/>
              <a:gd name="connsiteY121" fmla="*/ 3403600 h 3505200"/>
              <a:gd name="connsiteX122" fmla="*/ 6607209 w 6912009"/>
              <a:gd name="connsiteY122" fmla="*/ 3420533 h 3505200"/>
              <a:gd name="connsiteX123" fmla="*/ 6632609 w 6912009"/>
              <a:gd name="connsiteY123" fmla="*/ 3429000 h 3505200"/>
              <a:gd name="connsiteX124" fmla="*/ 6666476 w 6912009"/>
              <a:gd name="connsiteY124" fmla="*/ 3437466 h 3505200"/>
              <a:gd name="connsiteX125" fmla="*/ 6717276 w 6912009"/>
              <a:gd name="connsiteY125" fmla="*/ 3454400 h 3505200"/>
              <a:gd name="connsiteX126" fmla="*/ 6742676 w 6912009"/>
              <a:gd name="connsiteY126" fmla="*/ 3462866 h 3505200"/>
              <a:gd name="connsiteX127" fmla="*/ 6827342 w 6912009"/>
              <a:gd name="connsiteY127" fmla="*/ 3479800 h 3505200"/>
              <a:gd name="connsiteX128" fmla="*/ 6878142 w 6912009"/>
              <a:gd name="connsiteY128" fmla="*/ 3496733 h 3505200"/>
              <a:gd name="connsiteX129" fmla="*/ 6903542 w 6912009"/>
              <a:gd name="connsiteY129" fmla="*/ 3505200 h 3505200"/>
              <a:gd name="connsiteX130" fmla="*/ 6912009 w 6912009"/>
              <a:gd name="connsiteY130" fmla="*/ 3471333 h 3505200"/>
              <a:gd name="connsiteX131" fmla="*/ 6903542 w 6912009"/>
              <a:gd name="connsiteY131" fmla="*/ 3437466 h 3505200"/>
              <a:gd name="connsiteX132" fmla="*/ 6895076 w 6912009"/>
              <a:gd name="connsiteY132" fmla="*/ 3412066 h 3505200"/>
              <a:gd name="connsiteX133" fmla="*/ 6852742 w 6912009"/>
              <a:gd name="connsiteY133" fmla="*/ 3361266 h 3505200"/>
              <a:gd name="connsiteX134" fmla="*/ 6827342 w 6912009"/>
              <a:gd name="connsiteY134" fmla="*/ 3276600 h 3505200"/>
              <a:gd name="connsiteX135" fmla="*/ 6801942 w 6912009"/>
              <a:gd name="connsiteY135" fmla="*/ 3107266 h 3505200"/>
              <a:gd name="connsiteX136" fmla="*/ 6793476 w 6912009"/>
              <a:gd name="connsiteY136" fmla="*/ 3039533 h 3505200"/>
              <a:gd name="connsiteX137" fmla="*/ 6480209 w 6912009"/>
              <a:gd name="connsiteY137" fmla="*/ 3014133 h 3505200"/>
              <a:gd name="connsiteX138" fmla="*/ 6429409 w 6912009"/>
              <a:gd name="connsiteY138" fmla="*/ 3005666 h 3505200"/>
              <a:gd name="connsiteX139" fmla="*/ 6361676 w 6912009"/>
              <a:gd name="connsiteY139" fmla="*/ 2988733 h 3505200"/>
              <a:gd name="connsiteX140" fmla="*/ 6260076 w 6912009"/>
              <a:gd name="connsiteY140" fmla="*/ 2980266 h 3505200"/>
              <a:gd name="connsiteX141" fmla="*/ 6217742 w 6912009"/>
              <a:gd name="connsiteY141" fmla="*/ 2971800 h 3505200"/>
              <a:gd name="connsiteX142" fmla="*/ 6141542 w 6912009"/>
              <a:gd name="connsiteY142" fmla="*/ 2963333 h 3505200"/>
              <a:gd name="connsiteX143" fmla="*/ 6107676 w 6912009"/>
              <a:gd name="connsiteY143" fmla="*/ 2946400 h 3505200"/>
              <a:gd name="connsiteX144" fmla="*/ 6056876 w 6912009"/>
              <a:gd name="connsiteY144" fmla="*/ 2937933 h 3505200"/>
              <a:gd name="connsiteX145" fmla="*/ 5997609 w 6912009"/>
              <a:gd name="connsiteY145" fmla="*/ 2912533 h 3505200"/>
              <a:gd name="connsiteX146" fmla="*/ 5853676 w 6912009"/>
              <a:gd name="connsiteY146" fmla="*/ 2887133 h 3505200"/>
              <a:gd name="connsiteX147" fmla="*/ 5777476 w 6912009"/>
              <a:gd name="connsiteY147" fmla="*/ 2861733 h 3505200"/>
              <a:gd name="connsiteX148" fmla="*/ 5752076 w 6912009"/>
              <a:gd name="connsiteY148" fmla="*/ 2853266 h 3505200"/>
              <a:gd name="connsiteX149" fmla="*/ 5726676 w 6912009"/>
              <a:gd name="connsiteY149" fmla="*/ 2844800 h 3505200"/>
              <a:gd name="connsiteX150" fmla="*/ 5658942 w 6912009"/>
              <a:gd name="connsiteY150" fmla="*/ 2810933 h 3505200"/>
              <a:gd name="connsiteX151" fmla="*/ 5616609 w 6912009"/>
              <a:gd name="connsiteY151" fmla="*/ 2794000 h 3505200"/>
              <a:gd name="connsiteX152" fmla="*/ 5557342 w 6912009"/>
              <a:gd name="connsiteY152" fmla="*/ 2760133 h 3505200"/>
              <a:gd name="connsiteX153" fmla="*/ 5506542 w 6912009"/>
              <a:gd name="connsiteY153" fmla="*/ 2743200 h 3505200"/>
              <a:gd name="connsiteX154" fmla="*/ 5481142 w 6912009"/>
              <a:gd name="connsiteY154" fmla="*/ 2726266 h 3505200"/>
              <a:gd name="connsiteX155" fmla="*/ 5438809 w 6912009"/>
              <a:gd name="connsiteY155" fmla="*/ 2709333 h 3505200"/>
              <a:gd name="connsiteX156" fmla="*/ 5413409 w 6912009"/>
              <a:gd name="connsiteY156" fmla="*/ 2700866 h 3505200"/>
              <a:gd name="connsiteX157" fmla="*/ 5388009 w 6912009"/>
              <a:gd name="connsiteY157" fmla="*/ 2683933 h 3505200"/>
              <a:gd name="connsiteX158" fmla="*/ 5303342 w 6912009"/>
              <a:gd name="connsiteY158" fmla="*/ 2667000 h 3505200"/>
              <a:gd name="connsiteX159" fmla="*/ 5244076 w 6912009"/>
              <a:gd name="connsiteY159" fmla="*/ 2650066 h 3505200"/>
              <a:gd name="connsiteX160" fmla="*/ 5193276 w 6912009"/>
              <a:gd name="connsiteY160" fmla="*/ 2641600 h 3505200"/>
              <a:gd name="connsiteX161" fmla="*/ 5159409 w 6912009"/>
              <a:gd name="connsiteY161" fmla="*/ 2633133 h 3505200"/>
              <a:gd name="connsiteX162" fmla="*/ 5117076 w 6912009"/>
              <a:gd name="connsiteY162" fmla="*/ 2624666 h 3505200"/>
              <a:gd name="connsiteX163" fmla="*/ 5091676 w 6912009"/>
              <a:gd name="connsiteY163" fmla="*/ 2607733 h 3505200"/>
              <a:gd name="connsiteX164" fmla="*/ 4998542 w 6912009"/>
              <a:gd name="connsiteY164" fmla="*/ 2590800 h 3505200"/>
              <a:gd name="connsiteX165" fmla="*/ 4930809 w 6912009"/>
              <a:gd name="connsiteY165" fmla="*/ 2582333 h 3505200"/>
              <a:gd name="connsiteX166" fmla="*/ 4880009 w 6912009"/>
              <a:gd name="connsiteY166" fmla="*/ 2573866 h 3505200"/>
              <a:gd name="connsiteX167" fmla="*/ 4803809 w 6912009"/>
              <a:gd name="connsiteY167" fmla="*/ 2565400 h 3505200"/>
              <a:gd name="connsiteX168" fmla="*/ 4710676 w 6912009"/>
              <a:gd name="connsiteY168" fmla="*/ 2540000 h 3505200"/>
              <a:gd name="connsiteX169" fmla="*/ 4676809 w 6912009"/>
              <a:gd name="connsiteY169" fmla="*/ 2531533 h 3505200"/>
              <a:gd name="connsiteX170" fmla="*/ 4634476 w 6912009"/>
              <a:gd name="connsiteY170" fmla="*/ 2523066 h 3505200"/>
              <a:gd name="connsiteX171" fmla="*/ 4583676 w 6912009"/>
              <a:gd name="connsiteY171" fmla="*/ 2506133 h 3505200"/>
              <a:gd name="connsiteX172" fmla="*/ 4507476 w 6912009"/>
              <a:gd name="connsiteY172" fmla="*/ 2497666 h 3505200"/>
              <a:gd name="connsiteX173" fmla="*/ 4482076 w 6912009"/>
              <a:gd name="connsiteY173" fmla="*/ 2480733 h 3505200"/>
              <a:gd name="connsiteX174" fmla="*/ 4388942 w 6912009"/>
              <a:gd name="connsiteY174" fmla="*/ 2446866 h 3505200"/>
              <a:gd name="connsiteX175" fmla="*/ 4346609 w 6912009"/>
              <a:gd name="connsiteY175" fmla="*/ 2429933 h 3505200"/>
              <a:gd name="connsiteX176" fmla="*/ 4312742 w 6912009"/>
              <a:gd name="connsiteY176" fmla="*/ 2413000 h 3505200"/>
              <a:gd name="connsiteX177" fmla="*/ 4270409 w 6912009"/>
              <a:gd name="connsiteY177" fmla="*/ 2396066 h 3505200"/>
              <a:gd name="connsiteX178" fmla="*/ 4245009 w 6912009"/>
              <a:gd name="connsiteY178" fmla="*/ 2379133 h 3505200"/>
              <a:gd name="connsiteX179" fmla="*/ 4177276 w 6912009"/>
              <a:gd name="connsiteY179" fmla="*/ 2370666 h 3505200"/>
              <a:gd name="connsiteX180" fmla="*/ 4101076 w 6912009"/>
              <a:gd name="connsiteY180" fmla="*/ 2336800 h 3505200"/>
              <a:gd name="connsiteX181" fmla="*/ 4075676 w 6912009"/>
              <a:gd name="connsiteY181" fmla="*/ 2328333 h 3505200"/>
              <a:gd name="connsiteX182" fmla="*/ 4050276 w 6912009"/>
              <a:gd name="connsiteY182" fmla="*/ 2319866 h 3505200"/>
              <a:gd name="connsiteX183" fmla="*/ 3940209 w 6912009"/>
              <a:gd name="connsiteY183" fmla="*/ 2286000 h 3505200"/>
              <a:gd name="connsiteX184" fmla="*/ 3897876 w 6912009"/>
              <a:gd name="connsiteY184" fmla="*/ 2269066 h 3505200"/>
              <a:gd name="connsiteX185" fmla="*/ 3830142 w 6912009"/>
              <a:gd name="connsiteY185" fmla="*/ 2235200 h 3505200"/>
              <a:gd name="connsiteX186" fmla="*/ 3779342 w 6912009"/>
              <a:gd name="connsiteY186" fmla="*/ 2226733 h 3505200"/>
              <a:gd name="connsiteX187" fmla="*/ 3728542 w 6912009"/>
              <a:gd name="connsiteY187" fmla="*/ 2192866 h 3505200"/>
              <a:gd name="connsiteX188" fmla="*/ 3677742 w 6912009"/>
              <a:gd name="connsiteY188" fmla="*/ 2175933 h 3505200"/>
              <a:gd name="connsiteX189" fmla="*/ 3635409 w 6912009"/>
              <a:gd name="connsiteY189" fmla="*/ 2159000 h 3505200"/>
              <a:gd name="connsiteX190" fmla="*/ 3516876 w 6912009"/>
              <a:gd name="connsiteY190" fmla="*/ 2142066 h 3505200"/>
              <a:gd name="connsiteX191" fmla="*/ 3423742 w 6912009"/>
              <a:gd name="connsiteY191" fmla="*/ 2133600 h 3505200"/>
              <a:gd name="connsiteX192" fmla="*/ 3347542 w 6912009"/>
              <a:gd name="connsiteY192" fmla="*/ 2108200 h 3505200"/>
              <a:gd name="connsiteX193" fmla="*/ 3305209 w 6912009"/>
              <a:gd name="connsiteY193" fmla="*/ 2099733 h 3505200"/>
              <a:gd name="connsiteX194" fmla="*/ 3271342 w 6912009"/>
              <a:gd name="connsiteY194" fmla="*/ 2082800 h 3505200"/>
              <a:gd name="connsiteX195" fmla="*/ 3229009 w 6912009"/>
              <a:gd name="connsiteY195" fmla="*/ 2074333 h 3505200"/>
              <a:gd name="connsiteX196" fmla="*/ 3152809 w 6912009"/>
              <a:gd name="connsiteY196" fmla="*/ 2057400 h 3505200"/>
              <a:gd name="connsiteX197" fmla="*/ 3025809 w 6912009"/>
              <a:gd name="connsiteY197" fmla="*/ 2032000 h 3505200"/>
              <a:gd name="connsiteX198" fmla="*/ 2958076 w 6912009"/>
              <a:gd name="connsiteY198" fmla="*/ 2006600 h 3505200"/>
              <a:gd name="connsiteX199" fmla="*/ 2915742 w 6912009"/>
              <a:gd name="connsiteY199" fmla="*/ 1989666 h 3505200"/>
              <a:gd name="connsiteX200" fmla="*/ 2839542 w 6912009"/>
              <a:gd name="connsiteY200" fmla="*/ 1972733 h 3505200"/>
              <a:gd name="connsiteX201" fmla="*/ 2763342 w 6912009"/>
              <a:gd name="connsiteY201" fmla="*/ 1947333 h 3505200"/>
              <a:gd name="connsiteX202" fmla="*/ 2729476 w 6912009"/>
              <a:gd name="connsiteY202" fmla="*/ 1930400 h 3505200"/>
              <a:gd name="connsiteX203" fmla="*/ 2661742 w 6912009"/>
              <a:gd name="connsiteY203" fmla="*/ 1896533 h 3505200"/>
              <a:gd name="connsiteX204" fmla="*/ 2577076 w 6912009"/>
              <a:gd name="connsiteY204" fmla="*/ 1879600 h 3505200"/>
              <a:gd name="connsiteX205" fmla="*/ 2551676 w 6912009"/>
              <a:gd name="connsiteY205" fmla="*/ 1871133 h 3505200"/>
              <a:gd name="connsiteX206" fmla="*/ 2441609 w 6912009"/>
              <a:gd name="connsiteY206" fmla="*/ 1845733 h 3505200"/>
              <a:gd name="connsiteX207" fmla="*/ 2348476 w 6912009"/>
              <a:gd name="connsiteY207" fmla="*/ 1837266 h 3505200"/>
              <a:gd name="connsiteX208" fmla="*/ 2136809 w 6912009"/>
              <a:gd name="connsiteY208" fmla="*/ 1811866 h 3505200"/>
              <a:gd name="connsiteX209" fmla="*/ 2086009 w 6912009"/>
              <a:gd name="connsiteY209" fmla="*/ 1794933 h 3505200"/>
              <a:gd name="connsiteX210" fmla="*/ 2026742 w 6912009"/>
              <a:gd name="connsiteY210" fmla="*/ 1786466 h 3505200"/>
              <a:gd name="connsiteX211" fmla="*/ 1984409 w 6912009"/>
              <a:gd name="connsiteY211" fmla="*/ 1778000 h 3505200"/>
              <a:gd name="connsiteX212" fmla="*/ 1942076 w 6912009"/>
              <a:gd name="connsiteY212" fmla="*/ 1761066 h 3505200"/>
              <a:gd name="connsiteX213" fmla="*/ 1908209 w 6912009"/>
              <a:gd name="connsiteY213" fmla="*/ 1752600 h 3505200"/>
              <a:gd name="connsiteX214" fmla="*/ 1950542 w 6912009"/>
              <a:gd name="connsiteY214" fmla="*/ 1744133 h 3505200"/>
              <a:gd name="connsiteX215" fmla="*/ 2001342 w 6912009"/>
              <a:gd name="connsiteY215" fmla="*/ 1735666 h 3505200"/>
              <a:gd name="connsiteX216" fmla="*/ 2026742 w 6912009"/>
              <a:gd name="connsiteY216" fmla="*/ 1718733 h 3505200"/>
              <a:gd name="connsiteX217" fmla="*/ 2094476 w 6912009"/>
              <a:gd name="connsiteY217" fmla="*/ 1710266 h 3505200"/>
              <a:gd name="connsiteX218" fmla="*/ 2153742 w 6912009"/>
              <a:gd name="connsiteY218" fmla="*/ 1701800 h 3505200"/>
              <a:gd name="connsiteX219" fmla="*/ 2179142 w 6912009"/>
              <a:gd name="connsiteY219" fmla="*/ 1693333 h 3505200"/>
              <a:gd name="connsiteX220" fmla="*/ 2306142 w 6912009"/>
              <a:gd name="connsiteY220" fmla="*/ 1676400 h 3505200"/>
              <a:gd name="connsiteX221" fmla="*/ 2340009 w 6912009"/>
              <a:gd name="connsiteY221" fmla="*/ 1667933 h 3505200"/>
              <a:gd name="connsiteX222" fmla="*/ 2416209 w 6912009"/>
              <a:gd name="connsiteY222" fmla="*/ 1659466 h 3505200"/>
              <a:gd name="connsiteX223" fmla="*/ 2450076 w 6912009"/>
              <a:gd name="connsiteY223" fmla="*/ 1642533 h 3505200"/>
              <a:gd name="connsiteX224" fmla="*/ 2475476 w 6912009"/>
              <a:gd name="connsiteY224" fmla="*/ 1634066 h 3505200"/>
              <a:gd name="connsiteX225" fmla="*/ 2602476 w 6912009"/>
              <a:gd name="connsiteY225" fmla="*/ 1617133 h 3505200"/>
              <a:gd name="connsiteX226" fmla="*/ 2644809 w 6912009"/>
              <a:gd name="connsiteY226" fmla="*/ 1608666 h 3505200"/>
              <a:gd name="connsiteX227" fmla="*/ 2670209 w 6912009"/>
              <a:gd name="connsiteY227" fmla="*/ 1591733 h 3505200"/>
              <a:gd name="connsiteX228" fmla="*/ 2814142 w 6912009"/>
              <a:gd name="connsiteY228" fmla="*/ 1583266 h 3505200"/>
              <a:gd name="connsiteX229" fmla="*/ 2881876 w 6912009"/>
              <a:gd name="connsiteY229" fmla="*/ 1574800 h 3505200"/>
              <a:gd name="connsiteX230" fmla="*/ 2907276 w 6912009"/>
              <a:gd name="connsiteY230" fmla="*/ 1566333 h 3505200"/>
              <a:gd name="connsiteX231" fmla="*/ 2941142 w 6912009"/>
              <a:gd name="connsiteY231" fmla="*/ 1557866 h 3505200"/>
              <a:gd name="connsiteX232" fmla="*/ 2983476 w 6912009"/>
              <a:gd name="connsiteY232" fmla="*/ 1540933 h 3505200"/>
              <a:gd name="connsiteX233" fmla="*/ 3059676 w 6912009"/>
              <a:gd name="connsiteY233" fmla="*/ 1524000 h 3505200"/>
              <a:gd name="connsiteX234" fmla="*/ 3093542 w 6912009"/>
              <a:gd name="connsiteY234" fmla="*/ 1507066 h 3505200"/>
              <a:gd name="connsiteX235" fmla="*/ 3152809 w 6912009"/>
              <a:gd name="connsiteY235" fmla="*/ 1490133 h 3505200"/>
              <a:gd name="connsiteX236" fmla="*/ 3229009 w 6912009"/>
              <a:gd name="connsiteY236" fmla="*/ 1464733 h 3505200"/>
              <a:gd name="connsiteX237" fmla="*/ 3254409 w 6912009"/>
              <a:gd name="connsiteY237" fmla="*/ 1456266 h 3505200"/>
              <a:gd name="connsiteX238" fmla="*/ 3279809 w 6912009"/>
              <a:gd name="connsiteY238" fmla="*/ 1447800 h 3505200"/>
              <a:gd name="connsiteX239" fmla="*/ 3347542 w 6912009"/>
              <a:gd name="connsiteY239" fmla="*/ 1422400 h 3505200"/>
              <a:gd name="connsiteX240" fmla="*/ 3398342 w 6912009"/>
              <a:gd name="connsiteY240" fmla="*/ 1405466 h 3505200"/>
              <a:gd name="connsiteX241" fmla="*/ 3432209 w 6912009"/>
              <a:gd name="connsiteY241" fmla="*/ 1388533 h 3505200"/>
              <a:gd name="connsiteX242" fmla="*/ 3474542 w 6912009"/>
              <a:gd name="connsiteY242" fmla="*/ 1371600 h 3505200"/>
              <a:gd name="connsiteX243" fmla="*/ 3508409 w 6912009"/>
              <a:gd name="connsiteY243" fmla="*/ 1354666 h 3505200"/>
              <a:gd name="connsiteX244" fmla="*/ 3550742 w 6912009"/>
              <a:gd name="connsiteY244" fmla="*/ 1346200 h 3505200"/>
              <a:gd name="connsiteX245" fmla="*/ 3567676 w 6912009"/>
              <a:gd name="connsiteY245" fmla="*/ 1329266 h 3505200"/>
              <a:gd name="connsiteX246" fmla="*/ 3618476 w 6912009"/>
              <a:gd name="connsiteY246" fmla="*/ 1312333 h 3505200"/>
              <a:gd name="connsiteX247" fmla="*/ 3711609 w 6912009"/>
              <a:gd name="connsiteY247" fmla="*/ 1286933 h 3505200"/>
              <a:gd name="connsiteX248" fmla="*/ 3753942 w 6912009"/>
              <a:gd name="connsiteY248" fmla="*/ 1270000 h 3505200"/>
              <a:gd name="connsiteX249" fmla="*/ 3804742 w 6912009"/>
              <a:gd name="connsiteY249" fmla="*/ 1253066 h 3505200"/>
              <a:gd name="connsiteX250" fmla="*/ 3830142 w 6912009"/>
              <a:gd name="connsiteY250" fmla="*/ 1244600 h 3505200"/>
              <a:gd name="connsiteX251" fmla="*/ 3889409 w 6912009"/>
              <a:gd name="connsiteY251" fmla="*/ 1219200 h 3505200"/>
              <a:gd name="connsiteX252" fmla="*/ 3940209 w 6912009"/>
              <a:gd name="connsiteY252" fmla="*/ 1210733 h 3505200"/>
              <a:gd name="connsiteX253" fmla="*/ 4050276 w 6912009"/>
              <a:gd name="connsiteY253" fmla="*/ 1168400 h 3505200"/>
              <a:gd name="connsiteX254" fmla="*/ 4177276 w 6912009"/>
              <a:gd name="connsiteY254" fmla="*/ 1151466 h 3505200"/>
              <a:gd name="connsiteX255" fmla="*/ 4270409 w 6912009"/>
              <a:gd name="connsiteY255" fmla="*/ 1126066 h 3505200"/>
              <a:gd name="connsiteX256" fmla="*/ 4465142 w 6912009"/>
              <a:gd name="connsiteY256" fmla="*/ 1109133 h 3505200"/>
              <a:gd name="connsiteX257" fmla="*/ 4583676 w 6912009"/>
              <a:gd name="connsiteY257" fmla="*/ 1075266 h 3505200"/>
              <a:gd name="connsiteX258" fmla="*/ 4668342 w 6912009"/>
              <a:gd name="connsiteY258" fmla="*/ 1066800 h 3505200"/>
              <a:gd name="connsiteX259" fmla="*/ 4753009 w 6912009"/>
              <a:gd name="connsiteY259" fmla="*/ 1041400 h 3505200"/>
              <a:gd name="connsiteX260" fmla="*/ 4880009 w 6912009"/>
              <a:gd name="connsiteY260" fmla="*/ 1016000 h 3505200"/>
              <a:gd name="connsiteX261" fmla="*/ 4973142 w 6912009"/>
              <a:gd name="connsiteY261" fmla="*/ 1007533 h 3505200"/>
              <a:gd name="connsiteX262" fmla="*/ 5049342 w 6912009"/>
              <a:gd name="connsiteY262" fmla="*/ 990600 h 3505200"/>
              <a:gd name="connsiteX263" fmla="*/ 5159409 w 6912009"/>
              <a:gd name="connsiteY263" fmla="*/ 973666 h 3505200"/>
              <a:gd name="connsiteX264" fmla="*/ 5193276 w 6912009"/>
              <a:gd name="connsiteY264" fmla="*/ 965200 h 3505200"/>
              <a:gd name="connsiteX265" fmla="*/ 5311809 w 6912009"/>
              <a:gd name="connsiteY265" fmla="*/ 939800 h 3505200"/>
              <a:gd name="connsiteX266" fmla="*/ 5371076 w 6912009"/>
              <a:gd name="connsiteY266" fmla="*/ 914400 h 3505200"/>
              <a:gd name="connsiteX267" fmla="*/ 5413409 w 6912009"/>
              <a:gd name="connsiteY267" fmla="*/ 897466 h 3505200"/>
              <a:gd name="connsiteX268" fmla="*/ 5447276 w 6912009"/>
              <a:gd name="connsiteY268" fmla="*/ 889000 h 3505200"/>
              <a:gd name="connsiteX269" fmla="*/ 5498076 w 6912009"/>
              <a:gd name="connsiteY269" fmla="*/ 863600 h 3505200"/>
              <a:gd name="connsiteX270" fmla="*/ 5531942 w 6912009"/>
              <a:gd name="connsiteY270" fmla="*/ 855133 h 3505200"/>
              <a:gd name="connsiteX271" fmla="*/ 5608142 w 6912009"/>
              <a:gd name="connsiteY271" fmla="*/ 838200 h 3505200"/>
              <a:gd name="connsiteX272" fmla="*/ 5633542 w 6912009"/>
              <a:gd name="connsiteY272" fmla="*/ 829733 h 3505200"/>
              <a:gd name="connsiteX273" fmla="*/ 5667409 w 6912009"/>
              <a:gd name="connsiteY273" fmla="*/ 821266 h 3505200"/>
              <a:gd name="connsiteX274" fmla="*/ 5701276 w 6912009"/>
              <a:gd name="connsiteY274" fmla="*/ 795866 h 3505200"/>
              <a:gd name="connsiteX275" fmla="*/ 5836742 w 6912009"/>
              <a:gd name="connsiteY275" fmla="*/ 787400 h 3505200"/>
              <a:gd name="connsiteX276" fmla="*/ 5912942 w 6912009"/>
              <a:gd name="connsiteY276" fmla="*/ 778933 h 3505200"/>
              <a:gd name="connsiteX277" fmla="*/ 5997609 w 6912009"/>
              <a:gd name="connsiteY277" fmla="*/ 770466 h 3505200"/>
              <a:gd name="connsiteX278" fmla="*/ 6048409 w 6912009"/>
              <a:gd name="connsiteY278" fmla="*/ 762000 h 3505200"/>
              <a:gd name="connsiteX279" fmla="*/ 6107676 w 6912009"/>
              <a:gd name="connsiteY279" fmla="*/ 753533 h 3505200"/>
              <a:gd name="connsiteX280" fmla="*/ 6150009 w 6912009"/>
              <a:gd name="connsiteY280" fmla="*/ 745066 h 3505200"/>
              <a:gd name="connsiteX281" fmla="*/ 6217742 w 6912009"/>
              <a:gd name="connsiteY281" fmla="*/ 736600 h 3505200"/>
              <a:gd name="connsiteX282" fmla="*/ 6285476 w 6912009"/>
              <a:gd name="connsiteY282" fmla="*/ 719666 h 3505200"/>
              <a:gd name="connsiteX283" fmla="*/ 6361676 w 6912009"/>
              <a:gd name="connsiteY283" fmla="*/ 711200 h 3505200"/>
              <a:gd name="connsiteX284" fmla="*/ 6387076 w 6912009"/>
              <a:gd name="connsiteY284" fmla="*/ 694266 h 3505200"/>
              <a:gd name="connsiteX285" fmla="*/ 6471742 w 6912009"/>
              <a:gd name="connsiteY285" fmla="*/ 677333 h 3505200"/>
              <a:gd name="connsiteX286" fmla="*/ 6505609 w 6912009"/>
              <a:gd name="connsiteY286" fmla="*/ 668866 h 3505200"/>
              <a:gd name="connsiteX287" fmla="*/ 6564876 w 6912009"/>
              <a:gd name="connsiteY287" fmla="*/ 643466 h 3505200"/>
              <a:gd name="connsiteX288" fmla="*/ 6590276 w 6912009"/>
              <a:gd name="connsiteY288" fmla="*/ 626533 h 3505200"/>
              <a:gd name="connsiteX289" fmla="*/ 6674942 w 6912009"/>
              <a:gd name="connsiteY289" fmla="*/ 601133 h 3505200"/>
              <a:gd name="connsiteX290" fmla="*/ 6725742 w 6912009"/>
              <a:gd name="connsiteY290" fmla="*/ 575733 h 3505200"/>
              <a:gd name="connsiteX291" fmla="*/ 6751142 w 6912009"/>
              <a:gd name="connsiteY291" fmla="*/ 558800 h 3505200"/>
              <a:gd name="connsiteX292" fmla="*/ 6827342 w 6912009"/>
              <a:gd name="connsiteY292" fmla="*/ 533400 h 3505200"/>
              <a:gd name="connsiteX293" fmla="*/ 6852742 w 6912009"/>
              <a:gd name="connsiteY293" fmla="*/ 524933 h 3505200"/>
              <a:gd name="connsiteX294" fmla="*/ 6895076 w 6912009"/>
              <a:gd name="connsiteY294" fmla="*/ 491066 h 3505200"/>
              <a:gd name="connsiteX295" fmla="*/ 6886609 w 6912009"/>
              <a:gd name="connsiteY295" fmla="*/ 372533 h 3505200"/>
              <a:gd name="connsiteX296" fmla="*/ 6878142 w 6912009"/>
              <a:gd name="connsiteY296" fmla="*/ 76200 h 3505200"/>
              <a:gd name="connsiteX297" fmla="*/ 6861209 w 6912009"/>
              <a:gd name="connsiteY297" fmla="*/ 0 h 3505200"/>
              <a:gd name="connsiteX298" fmla="*/ 6835809 w 6912009"/>
              <a:gd name="connsiteY298" fmla="*/ 8466 h 3505200"/>
              <a:gd name="connsiteX299" fmla="*/ 6827342 w 6912009"/>
              <a:gd name="connsiteY299" fmla="*/ 33866 h 3505200"/>
              <a:gd name="connsiteX300" fmla="*/ 6835809 w 6912009"/>
              <a:gd name="connsiteY300"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6245336 w 6922669"/>
              <a:gd name="connsiteY7" fmla="*/ 177800 h 3505200"/>
              <a:gd name="connsiteX8" fmla="*/ 6228402 w 6922669"/>
              <a:gd name="connsiteY8" fmla="*/ 194733 h 3505200"/>
              <a:gd name="connsiteX9" fmla="*/ 6169136 w 6922669"/>
              <a:gd name="connsiteY9" fmla="*/ 211666 h 3505200"/>
              <a:gd name="connsiteX10" fmla="*/ 6067536 w 6922669"/>
              <a:gd name="connsiteY10" fmla="*/ 237066 h 3505200"/>
              <a:gd name="connsiteX11" fmla="*/ 5982869 w 6922669"/>
              <a:gd name="connsiteY11" fmla="*/ 262466 h 3505200"/>
              <a:gd name="connsiteX12" fmla="*/ 5957469 w 6922669"/>
              <a:gd name="connsiteY12" fmla="*/ 270933 h 3505200"/>
              <a:gd name="connsiteX13" fmla="*/ 5864336 w 6922669"/>
              <a:gd name="connsiteY13" fmla="*/ 287866 h 3505200"/>
              <a:gd name="connsiteX14" fmla="*/ 5830469 w 6922669"/>
              <a:gd name="connsiteY14" fmla="*/ 304800 h 3505200"/>
              <a:gd name="connsiteX15" fmla="*/ 5762736 w 6922669"/>
              <a:gd name="connsiteY15" fmla="*/ 313266 h 3505200"/>
              <a:gd name="connsiteX16" fmla="*/ 5711936 w 6922669"/>
              <a:gd name="connsiteY16" fmla="*/ 321733 h 3505200"/>
              <a:gd name="connsiteX17" fmla="*/ 5686536 w 6922669"/>
              <a:gd name="connsiteY17" fmla="*/ 338666 h 3505200"/>
              <a:gd name="connsiteX18" fmla="*/ 5618802 w 6922669"/>
              <a:gd name="connsiteY18" fmla="*/ 347133 h 3505200"/>
              <a:gd name="connsiteX19" fmla="*/ 5576469 w 6922669"/>
              <a:gd name="connsiteY19" fmla="*/ 355600 h 3505200"/>
              <a:gd name="connsiteX20" fmla="*/ 5432536 w 6922669"/>
              <a:gd name="connsiteY20" fmla="*/ 389466 h 3505200"/>
              <a:gd name="connsiteX21" fmla="*/ 5356336 w 6922669"/>
              <a:gd name="connsiteY21" fmla="*/ 397933 h 3505200"/>
              <a:gd name="connsiteX22" fmla="*/ 5322469 w 6922669"/>
              <a:gd name="connsiteY22" fmla="*/ 406400 h 3505200"/>
              <a:gd name="connsiteX23" fmla="*/ 5178536 w 6922669"/>
              <a:gd name="connsiteY23" fmla="*/ 431800 h 3505200"/>
              <a:gd name="connsiteX24" fmla="*/ 5119269 w 6922669"/>
              <a:gd name="connsiteY24" fmla="*/ 448733 h 3505200"/>
              <a:gd name="connsiteX25" fmla="*/ 5093869 w 6922669"/>
              <a:gd name="connsiteY25" fmla="*/ 457200 h 3505200"/>
              <a:gd name="connsiteX26" fmla="*/ 5026136 w 6922669"/>
              <a:gd name="connsiteY26" fmla="*/ 465666 h 3505200"/>
              <a:gd name="connsiteX27" fmla="*/ 4975336 w 6922669"/>
              <a:gd name="connsiteY27" fmla="*/ 482600 h 3505200"/>
              <a:gd name="connsiteX28" fmla="*/ 4924536 w 6922669"/>
              <a:gd name="connsiteY28" fmla="*/ 491066 h 3505200"/>
              <a:gd name="connsiteX29" fmla="*/ 4899136 w 6922669"/>
              <a:gd name="connsiteY29" fmla="*/ 508000 h 3505200"/>
              <a:gd name="connsiteX30" fmla="*/ 344069 w 6922669"/>
              <a:gd name="connsiteY30" fmla="*/ 1769533 h 3505200"/>
              <a:gd name="connsiteX31" fmla="*/ 318669 w 6922669"/>
              <a:gd name="connsiteY31" fmla="*/ 1778000 h 3505200"/>
              <a:gd name="connsiteX32" fmla="*/ 369469 w 6922669"/>
              <a:gd name="connsiteY32" fmla="*/ 1786466 h 3505200"/>
              <a:gd name="connsiteX33" fmla="*/ 403336 w 6922669"/>
              <a:gd name="connsiteY33" fmla="*/ 1803400 h 3505200"/>
              <a:gd name="connsiteX34" fmla="*/ 538802 w 6922669"/>
              <a:gd name="connsiteY34" fmla="*/ 1811866 h 3505200"/>
              <a:gd name="connsiteX35" fmla="*/ 691202 w 6922669"/>
              <a:gd name="connsiteY35" fmla="*/ 1854200 h 3505200"/>
              <a:gd name="connsiteX36" fmla="*/ 775869 w 6922669"/>
              <a:gd name="connsiteY36" fmla="*/ 1871133 h 3505200"/>
              <a:gd name="connsiteX37" fmla="*/ 970602 w 6922669"/>
              <a:gd name="connsiteY37" fmla="*/ 1888066 h 3505200"/>
              <a:gd name="connsiteX38" fmla="*/ 1021402 w 6922669"/>
              <a:gd name="connsiteY38" fmla="*/ 1896533 h 3505200"/>
              <a:gd name="connsiteX39" fmla="*/ 1055269 w 6922669"/>
              <a:gd name="connsiteY39" fmla="*/ 1905000 h 3505200"/>
              <a:gd name="connsiteX40" fmla="*/ 1173802 w 6922669"/>
              <a:gd name="connsiteY40" fmla="*/ 1913466 h 3505200"/>
              <a:gd name="connsiteX41" fmla="*/ 1444736 w 6922669"/>
              <a:gd name="connsiteY41" fmla="*/ 1938866 h 3505200"/>
              <a:gd name="connsiteX42" fmla="*/ 1478602 w 6922669"/>
              <a:gd name="connsiteY42" fmla="*/ 1947333 h 3505200"/>
              <a:gd name="connsiteX43" fmla="*/ 1520936 w 6922669"/>
              <a:gd name="connsiteY43" fmla="*/ 1955800 h 3505200"/>
              <a:gd name="connsiteX44" fmla="*/ 1605602 w 6922669"/>
              <a:gd name="connsiteY44" fmla="*/ 1981200 h 3505200"/>
              <a:gd name="connsiteX45" fmla="*/ 1664869 w 6922669"/>
              <a:gd name="connsiteY45" fmla="*/ 1989666 h 3505200"/>
              <a:gd name="connsiteX46" fmla="*/ 1724136 w 6922669"/>
              <a:gd name="connsiteY46" fmla="*/ 2006600 h 3505200"/>
              <a:gd name="connsiteX47" fmla="*/ 1766469 w 6922669"/>
              <a:gd name="connsiteY47" fmla="*/ 2015066 h 3505200"/>
              <a:gd name="connsiteX48" fmla="*/ 1791869 w 6922669"/>
              <a:gd name="connsiteY48" fmla="*/ 2023533 h 3505200"/>
              <a:gd name="connsiteX49" fmla="*/ 1825736 w 6922669"/>
              <a:gd name="connsiteY49" fmla="*/ 2032000 h 3505200"/>
              <a:gd name="connsiteX50" fmla="*/ 1901936 w 6922669"/>
              <a:gd name="connsiteY50" fmla="*/ 2091266 h 3505200"/>
              <a:gd name="connsiteX51" fmla="*/ 1901936 w 6922669"/>
              <a:gd name="connsiteY51" fmla="*/ 2091266 h 3505200"/>
              <a:gd name="connsiteX52" fmla="*/ 1969669 w 6922669"/>
              <a:gd name="connsiteY52" fmla="*/ 2142066 h 3505200"/>
              <a:gd name="connsiteX53" fmla="*/ 1995069 w 6922669"/>
              <a:gd name="connsiteY53" fmla="*/ 2150533 h 3505200"/>
              <a:gd name="connsiteX54" fmla="*/ 2088202 w 6922669"/>
              <a:gd name="connsiteY54" fmla="*/ 2201333 h 3505200"/>
              <a:gd name="connsiteX55" fmla="*/ 2155936 w 6922669"/>
              <a:gd name="connsiteY55" fmla="*/ 2243666 h 3505200"/>
              <a:gd name="connsiteX56" fmla="*/ 2206736 w 6922669"/>
              <a:gd name="connsiteY56" fmla="*/ 2269066 h 3505200"/>
              <a:gd name="connsiteX57" fmla="*/ 2291402 w 6922669"/>
              <a:gd name="connsiteY57" fmla="*/ 2294466 h 3505200"/>
              <a:gd name="connsiteX58" fmla="*/ 2325269 w 6922669"/>
              <a:gd name="connsiteY58" fmla="*/ 2311400 h 3505200"/>
              <a:gd name="connsiteX59" fmla="*/ 2435336 w 6922669"/>
              <a:gd name="connsiteY59" fmla="*/ 2336800 h 3505200"/>
              <a:gd name="connsiteX60" fmla="*/ 2511536 w 6922669"/>
              <a:gd name="connsiteY60" fmla="*/ 2362200 h 3505200"/>
              <a:gd name="connsiteX61" fmla="*/ 2596202 w 6922669"/>
              <a:gd name="connsiteY61" fmla="*/ 2387600 h 3505200"/>
              <a:gd name="connsiteX62" fmla="*/ 2647002 w 6922669"/>
              <a:gd name="connsiteY62" fmla="*/ 2413000 h 3505200"/>
              <a:gd name="connsiteX63" fmla="*/ 2697802 w 6922669"/>
              <a:gd name="connsiteY63" fmla="*/ 2421466 h 3505200"/>
              <a:gd name="connsiteX64" fmla="*/ 2740136 w 6922669"/>
              <a:gd name="connsiteY64" fmla="*/ 2438400 h 3505200"/>
              <a:gd name="connsiteX65" fmla="*/ 2790936 w 6922669"/>
              <a:gd name="connsiteY65" fmla="*/ 2455333 h 3505200"/>
              <a:gd name="connsiteX66" fmla="*/ 2901002 w 6922669"/>
              <a:gd name="connsiteY66" fmla="*/ 2514600 h 3505200"/>
              <a:gd name="connsiteX67" fmla="*/ 2926402 w 6922669"/>
              <a:gd name="connsiteY67" fmla="*/ 2531533 h 3505200"/>
              <a:gd name="connsiteX68" fmla="*/ 3002602 w 6922669"/>
              <a:gd name="connsiteY68" fmla="*/ 2556933 h 3505200"/>
              <a:gd name="connsiteX69" fmla="*/ 3087269 w 6922669"/>
              <a:gd name="connsiteY69" fmla="*/ 2590800 h 3505200"/>
              <a:gd name="connsiteX70" fmla="*/ 3121136 w 6922669"/>
              <a:gd name="connsiteY70" fmla="*/ 2607733 h 3505200"/>
              <a:gd name="connsiteX71" fmla="*/ 3171936 w 6922669"/>
              <a:gd name="connsiteY71" fmla="*/ 2616200 h 3505200"/>
              <a:gd name="connsiteX72" fmla="*/ 3222736 w 6922669"/>
              <a:gd name="connsiteY72" fmla="*/ 2633133 h 3505200"/>
              <a:gd name="connsiteX73" fmla="*/ 3341269 w 6922669"/>
              <a:gd name="connsiteY73" fmla="*/ 2658533 h 3505200"/>
              <a:gd name="connsiteX74" fmla="*/ 3383602 w 6922669"/>
              <a:gd name="connsiteY74" fmla="*/ 2675466 h 3505200"/>
              <a:gd name="connsiteX75" fmla="*/ 3417469 w 6922669"/>
              <a:gd name="connsiteY75" fmla="*/ 2692400 h 3505200"/>
              <a:gd name="connsiteX76" fmla="*/ 3468269 w 6922669"/>
              <a:gd name="connsiteY76" fmla="*/ 2700866 h 3505200"/>
              <a:gd name="connsiteX77" fmla="*/ 3510602 w 6922669"/>
              <a:gd name="connsiteY77" fmla="*/ 2726266 h 3505200"/>
              <a:gd name="connsiteX78" fmla="*/ 3578336 w 6922669"/>
              <a:gd name="connsiteY78" fmla="*/ 2751666 h 3505200"/>
              <a:gd name="connsiteX79" fmla="*/ 3612202 w 6922669"/>
              <a:gd name="connsiteY79" fmla="*/ 2777066 h 3505200"/>
              <a:gd name="connsiteX80" fmla="*/ 3637602 w 6922669"/>
              <a:gd name="connsiteY80" fmla="*/ 2785533 h 3505200"/>
              <a:gd name="connsiteX81" fmla="*/ 3671469 w 6922669"/>
              <a:gd name="connsiteY81" fmla="*/ 2802466 h 3505200"/>
              <a:gd name="connsiteX82" fmla="*/ 3781536 w 6922669"/>
              <a:gd name="connsiteY82" fmla="*/ 2827866 h 3505200"/>
              <a:gd name="connsiteX83" fmla="*/ 3900069 w 6922669"/>
              <a:gd name="connsiteY83" fmla="*/ 2853266 h 3505200"/>
              <a:gd name="connsiteX84" fmla="*/ 3925469 w 6922669"/>
              <a:gd name="connsiteY84" fmla="*/ 2870200 h 3505200"/>
              <a:gd name="connsiteX85" fmla="*/ 4027069 w 6922669"/>
              <a:gd name="connsiteY85" fmla="*/ 2878666 h 3505200"/>
              <a:gd name="connsiteX86" fmla="*/ 4094802 w 6922669"/>
              <a:gd name="connsiteY86" fmla="*/ 2887133 h 3505200"/>
              <a:gd name="connsiteX87" fmla="*/ 4137136 w 6922669"/>
              <a:gd name="connsiteY87" fmla="*/ 2895600 h 3505200"/>
              <a:gd name="connsiteX88" fmla="*/ 4264136 w 6922669"/>
              <a:gd name="connsiteY88" fmla="*/ 2904066 h 3505200"/>
              <a:gd name="connsiteX89" fmla="*/ 4365736 w 6922669"/>
              <a:gd name="connsiteY89" fmla="*/ 2921000 h 3505200"/>
              <a:gd name="connsiteX90" fmla="*/ 4594336 w 6922669"/>
              <a:gd name="connsiteY90" fmla="*/ 2929466 h 3505200"/>
              <a:gd name="connsiteX91" fmla="*/ 4789069 w 6922669"/>
              <a:gd name="connsiteY91" fmla="*/ 2937933 h 3505200"/>
              <a:gd name="connsiteX92" fmla="*/ 4882202 w 6922669"/>
              <a:gd name="connsiteY92" fmla="*/ 2946400 h 3505200"/>
              <a:gd name="connsiteX93" fmla="*/ 4966869 w 6922669"/>
              <a:gd name="connsiteY93" fmla="*/ 2971800 h 3505200"/>
              <a:gd name="connsiteX94" fmla="*/ 5093869 w 6922669"/>
              <a:gd name="connsiteY94" fmla="*/ 2988733 h 3505200"/>
              <a:gd name="connsiteX95" fmla="*/ 5381736 w 6922669"/>
              <a:gd name="connsiteY95" fmla="*/ 3005666 h 3505200"/>
              <a:gd name="connsiteX96" fmla="*/ 5407136 w 6922669"/>
              <a:gd name="connsiteY96" fmla="*/ 3014133 h 3505200"/>
              <a:gd name="connsiteX97" fmla="*/ 5432536 w 6922669"/>
              <a:gd name="connsiteY97" fmla="*/ 3031066 h 3505200"/>
              <a:gd name="connsiteX98" fmla="*/ 5474869 w 6922669"/>
              <a:gd name="connsiteY98" fmla="*/ 3039533 h 3505200"/>
              <a:gd name="connsiteX99" fmla="*/ 5508736 w 6922669"/>
              <a:gd name="connsiteY99" fmla="*/ 3056466 h 3505200"/>
              <a:gd name="connsiteX100" fmla="*/ 5542602 w 6922669"/>
              <a:gd name="connsiteY100" fmla="*/ 3064933 h 3505200"/>
              <a:gd name="connsiteX101" fmla="*/ 5568002 w 6922669"/>
              <a:gd name="connsiteY101" fmla="*/ 3073400 h 3505200"/>
              <a:gd name="connsiteX102" fmla="*/ 5644202 w 6922669"/>
              <a:gd name="connsiteY102" fmla="*/ 3107266 h 3505200"/>
              <a:gd name="connsiteX103" fmla="*/ 5669602 w 6922669"/>
              <a:gd name="connsiteY103" fmla="*/ 3115733 h 3505200"/>
              <a:gd name="connsiteX104" fmla="*/ 5728869 w 6922669"/>
              <a:gd name="connsiteY104" fmla="*/ 3158066 h 3505200"/>
              <a:gd name="connsiteX105" fmla="*/ 5754269 w 6922669"/>
              <a:gd name="connsiteY105" fmla="*/ 3166533 h 3505200"/>
              <a:gd name="connsiteX106" fmla="*/ 5779669 w 6922669"/>
              <a:gd name="connsiteY106" fmla="*/ 3183466 h 3505200"/>
              <a:gd name="connsiteX107" fmla="*/ 5805069 w 6922669"/>
              <a:gd name="connsiteY107" fmla="*/ 3191933 h 3505200"/>
              <a:gd name="connsiteX108" fmla="*/ 5830469 w 6922669"/>
              <a:gd name="connsiteY108" fmla="*/ 3208866 h 3505200"/>
              <a:gd name="connsiteX109" fmla="*/ 5881269 w 6922669"/>
              <a:gd name="connsiteY109" fmla="*/ 3217333 h 3505200"/>
              <a:gd name="connsiteX110" fmla="*/ 5915136 w 6922669"/>
              <a:gd name="connsiteY110" fmla="*/ 3234266 h 3505200"/>
              <a:gd name="connsiteX111" fmla="*/ 5932069 w 6922669"/>
              <a:gd name="connsiteY111" fmla="*/ 3251200 h 3505200"/>
              <a:gd name="connsiteX112" fmla="*/ 6033669 w 6922669"/>
              <a:gd name="connsiteY112" fmla="*/ 3268133 h 3505200"/>
              <a:gd name="connsiteX113" fmla="*/ 6059069 w 6922669"/>
              <a:gd name="connsiteY113" fmla="*/ 3285066 h 3505200"/>
              <a:gd name="connsiteX114" fmla="*/ 6219936 w 6922669"/>
              <a:gd name="connsiteY114" fmla="*/ 3302000 h 3505200"/>
              <a:gd name="connsiteX115" fmla="*/ 6279202 w 6922669"/>
              <a:gd name="connsiteY115" fmla="*/ 3318933 h 3505200"/>
              <a:gd name="connsiteX116" fmla="*/ 6321536 w 6922669"/>
              <a:gd name="connsiteY116" fmla="*/ 3335866 h 3505200"/>
              <a:gd name="connsiteX117" fmla="*/ 6346936 w 6922669"/>
              <a:gd name="connsiteY117" fmla="*/ 3344333 h 3505200"/>
              <a:gd name="connsiteX118" fmla="*/ 6380802 w 6922669"/>
              <a:gd name="connsiteY118" fmla="*/ 3361266 h 3505200"/>
              <a:gd name="connsiteX119" fmla="*/ 6431602 w 6922669"/>
              <a:gd name="connsiteY119" fmla="*/ 3386666 h 3505200"/>
              <a:gd name="connsiteX120" fmla="*/ 6516269 w 6922669"/>
              <a:gd name="connsiteY120" fmla="*/ 3403600 h 3505200"/>
              <a:gd name="connsiteX121" fmla="*/ 6617869 w 6922669"/>
              <a:gd name="connsiteY121" fmla="*/ 3420533 h 3505200"/>
              <a:gd name="connsiteX122" fmla="*/ 6643269 w 6922669"/>
              <a:gd name="connsiteY122" fmla="*/ 3429000 h 3505200"/>
              <a:gd name="connsiteX123" fmla="*/ 6677136 w 6922669"/>
              <a:gd name="connsiteY123" fmla="*/ 3437466 h 3505200"/>
              <a:gd name="connsiteX124" fmla="*/ 6727936 w 6922669"/>
              <a:gd name="connsiteY124" fmla="*/ 3454400 h 3505200"/>
              <a:gd name="connsiteX125" fmla="*/ 6753336 w 6922669"/>
              <a:gd name="connsiteY125" fmla="*/ 3462866 h 3505200"/>
              <a:gd name="connsiteX126" fmla="*/ 6838002 w 6922669"/>
              <a:gd name="connsiteY126" fmla="*/ 3479800 h 3505200"/>
              <a:gd name="connsiteX127" fmla="*/ 6888802 w 6922669"/>
              <a:gd name="connsiteY127" fmla="*/ 3496733 h 3505200"/>
              <a:gd name="connsiteX128" fmla="*/ 6914202 w 6922669"/>
              <a:gd name="connsiteY128" fmla="*/ 3505200 h 3505200"/>
              <a:gd name="connsiteX129" fmla="*/ 6922669 w 6922669"/>
              <a:gd name="connsiteY129" fmla="*/ 3471333 h 3505200"/>
              <a:gd name="connsiteX130" fmla="*/ 6914202 w 6922669"/>
              <a:gd name="connsiteY130" fmla="*/ 3437466 h 3505200"/>
              <a:gd name="connsiteX131" fmla="*/ 6905736 w 6922669"/>
              <a:gd name="connsiteY131" fmla="*/ 3412066 h 3505200"/>
              <a:gd name="connsiteX132" fmla="*/ 6863402 w 6922669"/>
              <a:gd name="connsiteY132" fmla="*/ 3361266 h 3505200"/>
              <a:gd name="connsiteX133" fmla="*/ 6838002 w 6922669"/>
              <a:gd name="connsiteY133" fmla="*/ 3276600 h 3505200"/>
              <a:gd name="connsiteX134" fmla="*/ 6812602 w 6922669"/>
              <a:gd name="connsiteY134" fmla="*/ 3107266 h 3505200"/>
              <a:gd name="connsiteX135" fmla="*/ 6804136 w 6922669"/>
              <a:gd name="connsiteY135" fmla="*/ 3039533 h 3505200"/>
              <a:gd name="connsiteX136" fmla="*/ 6490869 w 6922669"/>
              <a:gd name="connsiteY136" fmla="*/ 3014133 h 3505200"/>
              <a:gd name="connsiteX137" fmla="*/ 6440069 w 6922669"/>
              <a:gd name="connsiteY137" fmla="*/ 3005666 h 3505200"/>
              <a:gd name="connsiteX138" fmla="*/ 6372336 w 6922669"/>
              <a:gd name="connsiteY138" fmla="*/ 2988733 h 3505200"/>
              <a:gd name="connsiteX139" fmla="*/ 6270736 w 6922669"/>
              <a:gd name="connsiteY139" fmla="*/ 2980266 h 3505200"/>
              <a:gd name="connsiteX140" fmla="*/ 6228402 w 6922669"/>
              <a:gd name="connsiteY140" fmla="*/ 2971800 h 3505200"/>
              <a:gd name="connsiteX141" fmla="*/ 6152202 w 6922669"/>
              <a:gd name="connsiteY141" fmla="*/ 2963333 h 3505200"/>
              <a:gd name="connsiteX142" fmla="*/ 6118336 w 6922669"/>
              <a:gd name="connsiteY142" fmla="*/ 2946400 h 3505200"/>
              <a:gd name="connsiteX143" fmla="*/ 6067536 w 6922669"/>
              <a:gd name="connsiteY143" fmla="*/ 2937933 h 3505200"/>
              <a:gd name="connsiteX144" fmla="*/ 6008269 w 6922669"/>
              <a:gd name="connsiteY144" fmla="*/ 2912533 h 3505200"/>
              <a:gd name="connsiteX145" fmla="*/ 5864336 w 6922669"/>
              <a:gd name="connsiteY145" fmla="*/ 2887133 h 3505200"/>
              <a:gd name="connsiteX146" fmla="*/ 5788136 w 6922669"/>
              <a:gd name="connsiteY146" fmla="*/ 2861733 h 3505200"/>
              <a:gd name="connsiteX147" fmla="*/ 5762736 w 6922669"/>
              <a:gd name="connsiteY147" fmla="*/ 2853266 h 3505200"/>
              <a:gd name="connsiteX148" fmla="*/ 5737336 w 6922669"/>
              <a:gd name="connsiteY148" fmla="*/ 2844800 h 3505200"/>
              <a:gd name="connsiteX149" fmla="*/ 5669602 w 6922669"/>
              <a:gd name="connsiteY149" fmla="*/ 2810933 h 3505200"/>
              <a:gd name="connsiteX150" fmla="*/ 5627269 w 6922669"/>
              <a:gd name="connsiteY150" fmla="*/ 2794000 h 3505200"/>
              <a:gd name="connsiteX151" fmla="*/ 5568002 w 6922669"/>
              <a:gd name="connsiteY151" fmla="*/ 2760133 h 3505200"/>
              <a:gd name="connsiteX152" fmla="*/ 5517202 w 6922669"/>
              <a:gd name="connsiteY152" fmla="*/ 2743200 h 3505200"/>
              <a:gd name="connsiteX153" fmla="*/ 5491802 w 6922669"/>
              <a:gd name="connsiteY153" fmla="*/ 2726266 h 3505200"/>
              <a:gd name="connsiteX154" fmla="*/ 5449469 w 6922669"/>
              <a:gd name="connsiteY154" fmla="*/ 2709333 h 3505200"/>
              <a:gd name="connsiteX155" fmla="*/ 5424069 w 6922669"/>
              <a:gd name="connsiteY155" fmla="*/ 2700866 h 3505200"/>
              <a:gd name="connsiteX156" fmla="*/ 5398669 w 6922669"/>
              <a:gd name="connsiteY156" fmla="*/ 2683933 h 3505200"/>
              <a:gd name="connsiteX157" fmla="*/ 5314002 w 6922669"/>
              <a:gd name="connsiteY157" fmla="*/ 2667000 h 3505200"/>
              <a:gd name="connsiteX158" fmla="*/ 5254736 w 6922669"/>
              <a:gd name="connsiteY158" fmla="*/ 2650066 h 3505200"/>
              <a:gd name="connsiteX159" fmla="*/ 5203936 w 6922669"/>
              <a:gd name="connsiteY159" fmla="*/ 2641600 h 3505200"/>
              <a:gd name="connsiteX160" fmla="*/ 5170069 w 6922669"/>
              <a:gd name="connsiteY160" fmla="*/ 2633133 h 3505200"/>
              <a:gd name="connsiteX161" fmla="*/ 5127736 w 6922669"/>
              <a:gd name="connsiteY161" fmla="*/ 2624666 h 3505200"/>
              <a:gd name="connsiteX162" fmla="*/ 5102336 w 6922669"/>
              <a:gd name="connsiteY162" fmla="*/ 2607733 h 3505200"/>
              <a:gd name="connsiteX163" fmla="*/ 5009202 w 6922669"/>
              <a:gd name="connsiteY163" fmla="*/ 2590800 h 3505200"/>
              <a:gd name="connsiteX164" fmla="*/ 4941469 w 6922669"/>
              <a:gd name="connsiteY164" fmla="*/ 2582333 h 3505200"/>
              <a:gd name="connsiteX165" fmla="*/ 4890669 w 6922669"/>
              <a:gd name="connsiteY165" fmla="*/ 2573866 h 3505200"/>
              <a:gd name="connsiteX166" fmla="*/ 4814469 w 6922669"/>
              <a:gd name="connsiteY166" fmla="*/ 2565400 h 3505200"/>
              <a:gd name="connsiteX167" fmla="*/ 4721336 w 6922669"/>
              <a:gd name="connsiteY167" fmla="*/ 2540000 h 3505200"/>
              <a:gd name="connsiteX168" fmla="*/ 4687469 w 6922669"/>
              <a:gd name="connsiteY168" fmla="*/ 2531533 h 3505200"/>
              <a:gd name="connsiteX169" fmla="*/ 4645136 w 6922669"/>
              <a:gd name="connsiteY169" fmla="*/ 2523066 h 3505200"/>
              <a:gd name="connsiteX170" fmla="*/ 4594336 w 6922669"/>
              <a:gd name="connsiteY170" fmla="*/ 2506133 h 3505200"/>
              <a:gd name="connsiteX171" fmla="*/ 4518136 w 6922669"/>
              <a:gd name="connsiteY171" fmla="*/ 2497666 h 3505200"/>
              <a:gd name="connsiteX172" fmla="*/ 4492736 w 6922669"/>
              <a:gd name="connsiteY172" fmla="*/ 2480733 h 3505200"/>
              <a:gd name="connsiteX173" fmla="*/ 4399602 w 6922669"/>
              <a:gd name="connsiteY173" fmla="*/ 2446866 h 3505200"/>
              <a:gd name="connsiteX174" fmla="*/ 4357269 w 6922669"/>
              <a:gd name="connsiteY174" fmla="*/ 2429933 h 3505200"/>
              <a:gd name="connsiteX175" fmla="*/ 4323402 w 6922669"/>
              <a:gd name="connsiteY175" fmla="*/ 2413000 h 3505200"/>
              <a:gd name="connsiteX176" fmla="*/ 4281069 w 6922669"/>
              <a:gd name="connsiteY176" fmla="*/ 2396066 h 3505200"/>
              <a:gd name="connsiteX177" fmla="*/ 4255669 w 6922669"/>
              <a:gd name="connsiteY177" fmla="*/ 2379133 h 3505200"/>
              <a:gd name="connsiteX178" fmla="*/ 4187936 w 6922669"/>
              <a:gd name="connsiteY178" fmla="*/ 2370666 h 3505200"/>
              <a:gd name="connsiteX179" fmla="*/ 4111736 w 6922669"/>
              <a:gd name="connsiteY179" fmla="*/ 2336800 h 3505200"/>
              <a:gd name="connsiteX180" fmla="*/ 4086336 w 6922669"/>
              <a:gd name="connsiteY180" fmla="*/ 2328333 h 3505200"/>
              <a:gd name="connsiteX181" fmla="*/ 4060936 w 6922669"/>
              <a:gd name="connsiteY181" fmla="*/ 2319866 h 3505200"/>
              <a:gd name="connsiteX182" fmla="*/ 3950869 w 6922669"/>
              <a:gd name="connsiteY182" fmla="*/ 2286000 h 3505200"/>
              <a:gd name="connsiteX183" fmla="*/ 3908536 w 6922669"/>
              <a:gd name="connsiteY183" fmla="*/ 2269066 h 3505200"/>
              <a:gd name="connsiteX184" fmla="*/ 3840802 w 6922669"/>
              <a:gd name="connsiteY184" fmla="*/ 2235200 h 3505200"/>
              <a:gd name="connsiteX185" fmla="*/ 3790002 w 6922669"/>
              <a:gd name="connsiteY185" fmla="*/ 2226733 h 3505200"/>
              <a:gd name="connsiteX186" fmla="*/ 3739202 w 6922669"/>
              <a:gd name="connsiteY186" fmla="*/ 2192866 h 3505200"/>
              <a:gd name="connsiteX187" fmla="*/ 3688402 w 6922669"/>
              <a:gd name="connsiteY187" fmla="*/ 2175933 h 3505200"/>
              <a:gd name="connsiteX188" fmla="*/ 3646069 w 6922669"/>
              <a:gd name="connsiteY188" fmla="*/ 2159000 h 3505200"/>
              <a:gd name="connsiteX189" fmla="*/ 3527536 w 6922669"/>
              <a:gd name="connsiteY189" fmla="*/ 2142066 h 3505200"/>
              <a:gd name="connsiteX190" fmla="*/ 3434402 w 6922669"/>
              <a:gd name="connsiteY190" fmla="*/ 2133600 h 3505200"/>
              <a:gd name="connsiteX191" fmla="*/ 3358202 w 6922669"/>
              <a:gd name="connsiteY191" fmla="*/ 2108200 h 3505200"/>
              <a:gd name="connsiteX192" fmla="*/ 3315869 w 6922669"/>
              <a:gd name="connsiteY192" fmla="*/ 2099733 h 3505200"/>
              <a:gd name="connsiteX193" fmla="*/ 3282002 w 6922669"/>
              <a:gd name="connsiteY193" fmla="*/ 2082800 h 3505200"/>
              <a:gd name="connsiteX194" fmla="*/ 3239669 w 6922669"/>
              <a:gd name="connsiteY194" fmla="*/ 2074333 h 3505200"/>
              <a:gd name="connsiteX195" fmla="*/ 3163469 w 6922669"/>
              <a:gd name="connsiteY195" fmla="*/ 2057400 h 3505200"/>
              <a:gd name="connsiteX196" fmla="*/ 3036469 w 6922669"/>
              <a:gd name="connsiteY196" fmla="*/ 2032000 h 3505200"/>
              <a:gd name="connsiteX197" fmla="*/ 2968736 w 6922669"/>
              <a:gd name="connsiteY197" fmla="*/ 2006600 h 3505200"/>
              <a:gd name="connsiteX198" fmla="*/ 2926402 w 6922669"/>
              <a:gd name="connsiteY198" fmla="*/ 1989666 h 3505200"/>
              <a:gd name="connsiteX199" fmla="*/ 2850202 w 6922669"/>
              <a:gd name="connsiteY199" fmla="*/ 1972733 h 3505200"/>
              <a:gd name="connsiteX200" fmla="*/ 2774002 w 6922669"/>
              <a:gd name="connsiteY200" fmla="*/ 1947333 h 3505200"/>
              <a:gd name="connsiteX201" fmla="*/ 2740136 w 6922669"/>
              <a:gd name="connsiteY201" fmla="*/ 1930400 h 3505200"/>
              <a:gd name="connsiteX202" fmla="*/ 2672402 w 6922669"/>
              <a:gd name="connsiteY202" fmla="*/ 1896533 h 3505200"/>
              <a:gd name="connsiteX203" fmla="*/ 2587736 w 6922669"/>
              <a:gd name="connsiteY203" fmla="*/ 1879600 h 3505200"/>
              <a:gd name="connsiteX204" fmla="*/ 2562336 w 6922669"/>
              <a:gd name="connsiteY204" fmla="*/ 1871133 h 3505200"/>
              <a:gd name="connsiteX205" fmla="*/ 2452269 w 6922669"/>
              <a:gd name="connsiteY205" fmla="*/ 1845733 h 3505200"/>
              <a:gd name="connsiteX206" fmla="*/ 2359136 w 6922669"/>
              <a:gd name="connsiteY206" fmla="*/ 1837266 h 3505200"/>
              <a:gd name="connsiteX207" fmla="*/ 2147469 w 6922669"/>
              <a:gd name="connsiteY207" fmla="*/ 1811866 h 3505200"/>
              <a:gd name="connsiteX208" fmla="*/ 2096669 w 6922669"/>
              <a:gd name="connsiteY208" fmla="*/ 1794933 h 3505200"/>
              <a:gd name="connsiteX209" fmla="*/ 2037402 w 6922669"/>
              <a:gd name="connsiteY209" fmla="*/ 1786466 h 3505200"/>
              <a:gd name="connsiteX210" fmla="*/ 1995069 w 6922669"/>
              <a:gd name="connsiteY210" fmla="*/ 1778000 h 3505200"/>
              <a:gd name="connsiteX211" fmla="*/ 1952736 w 6922669"/>
              <a:gd name="connsiteY211" fmla="*/ 1761066 h 3505200"/>
              <a:gd name="connsiteX212" fmla="*/ 1918869 w 6922669"/>
              <a:gd name="connsiteY212" fmla="*/ 1752600 h 3505200"/>
              <a:gd name="connsiteX213" fmla="*/ 1961202 w 6922669"/>
              <a:gd name="connsiteY213" fmla="*/ 1744133 h 3505200"/>
              <a:gd name="connsiteX214" fmla="*/ 2012002 w 6922669"/>
              <a:gd name="connsiteY214" fmla="*/ 1735666 h 3505200"/>
              <a:gd name="connsiteX215" fmla="*/ 2037402 w 6922669"/>
              <a:gd name="connsiteY215" fmla="*/ 1718733 h 3505200"/>
              <a:gd name="connsiteX216" fmla="*/ 2105136 w 6922669"/>
              <a:gd name="connsiteY216" fmla="*/ 1710266 h 3505200"/>
              <a:gd name="connsiteX217" fmla="*/ 2164402 w 6922669"/>
              <a:gd name="connsiteY217" fmla="*/ 1701800 h 3505200"/>
              <a:gd name="connsiteX218" fmla="*/ 2189802 w 6922669"/>
              <a:gd name="connsiteY218" fmla="*/ 1693333 h 3505200"/>
              <a:gd name="connsiteX219" fmla="*/ 2316802 w 6922669"/>
              <a:gd name="connsiteY219" fmla="*/ 1676400 h 3505200"/>
              <a:gd name="connsiteX220" fmla="*/ 2350669 w 6922669"/>
              <a:gd name="connsiteY220" fmla="*/ 1667933 h 3505200"/>
              <a:gd name="connsiteX221" fmla="*/ 2426869 w 6922669"/>
              <a:gd name="connsiteY221" fmla="*/ 1659466 h 3505200"/>
              <a:gd name="connsiteX222" fmla="*/ 2460736 w 6922669"/>
              <a:gd name="connsiteY222" fmla="*/ 1642533 h 3505200"/>
              <a:gd name="connsiteX223" fmla="*/ 2486136 w 6922669"/>
              <a:gd name="connsiteY223" fmla="*/ 1634066 h 3505200"/>
              <a:gd name="connsiteX224" fmla="*/ 2613136 w 6922669"/>
              <a:gd name="connsiteY224" fmla="*/ 1617133 h 3505200"/>
              <a:gd name="connsiteX225" fmla="*/ 2655469 w 6922669"/>
              <a:gd name="connsiteY225" fmla="*/ 1608666 h 3505200"/>
              <a:gd name="connsiteX226" fmla="*/ 2680869 w 6922669"/>
              <a:gd name="connsiteY226" fmla="*/ 1591733 h 3505200"/>
              <a:gd name="connsiteX227" fmla="*/ 2824802 w 6922669"/>
              <a:gd name="connsiteY227" fmla="*/ 1583266 h 3505200"/>
              <a:gd name="connsiteX228" fmla="*/ 2892536 w 6922669"/>
              <a:gd name="connsiteY228" fmla="*/ 1574800 h 3505200"/>
              <a:gd name="connsiteX229" fmla="*/ 2917936 w 6922669"/>
              <a:gd name="connsiteY229" fmla="*/ 1566333 h 3505200"/>
              <a:gd name="connsiteX230" fmla="*/ 2951802 w 6922669"/>
              <a:gd name="connsiteY230" fmla="*/ 1557866 h 3505200"/>
              <a:gd name="connsiteX231" fmla="*/ 2994136 w 6922669"/>
              <a:gd name="connsiteY231" fmla="*/ 1540933 h 3505200"/>
              <a:gd name="connsiteX232" fmla="*/ 3070336 w 6922669"/>
              <a:gd name="connsiteY232" fmla="*/ 1524000 h 3505200"/>
              <a:gd name="connsiteX233" fmla="*/ 3104202 w 6922669"/>
              <a:gd name="connsiteY233" fmla="*/ 1507066 h 3505200"/>
              <a:gd name="connsiteX234" fmla="*/ 3163469 w 6922669"/>
              <a:gd name="connsiteY234" fmla="*/ 1490133 h 3505200"/>
              <a:gd name="connsiteX235" fmla="*/ 3239669 w 6922669"/>
              <a:gd name="connsiteY235" fmla="*/ 1464733 h 3505200"/>
              <a:gd name="connsiteX236" fmla="*/ 3265069 w 6922669"/>
              <a:gd name="connsiteY236" fmla="*/ 1456266 h 3505200"/>
              <a:gd name="connsiteX237" fmla="*/ 3290469 w 6922669"/>
              <a:gd name="connsiteY237" fmla="*/ 1447800 h 3505200"/>
              <a:gd name="connsiteX238" fmla="*/ 3358202 w 6922669"/>
              <a:gd name="connsiteY238" fmla="*/ 1422400 h 3505200"/>
              <a:gd name="connsiteX239" fmla="*/ 3409002 w 6922669"/>
              <a:gd name="connsiteY239" fmla="*/ 1405466 h 3505200"/>
              <a:gd name="connsiteX240" fmla="*/ 3442869 w 6922669"/>
              <a:gd name="connsiteY240" fmla="*/ 1388533 h 3505200"/>
              <a:gd name="connsiteX241" fmla="*/ 3485202 w 6922669"/>
              <a:gd name="connsiteY241" fmla="*/ 1371600 h 3505200"/>
              <a:gd name="connsiteX242" fmla="*/ 3519069 w 6922669"/>
              <a:gd name="connsiteY242" fmla="*/ 1354666 h 3505200"/>
              <a:gd name="connsiteX243" fmla="*/ 3561402 w 6922669"/>
              <a:gd name="connsiteY243" fmla="*/ 1346200 h 3505200"/>
              <a:gd name="connsiteX244" fmla="*/ 3578336 w 6922669"/>
              <a:gd name="connsiteY244" fmla="*/ 1329266 h 3505200"/>
              <a:gd name="connsiteX245" fmla="*/ 3629136 w 6922669"/>
              <a:gd name="connsiteY245" fmla="*/ 1312333 h 3505200"/>
              <a:gd name="connsiteX246" fmla="*/ 3722269 w 6922669"/>
              <a:gd name="connsiteY246" fmla="*/ 1286933 h 3505200"/>
              <a:gd name="connsiteX247" fmla="*/ 3764602 w 6922669"/>
              <a:gd name="connsiteY247" fmla="*/ 1270000 h 3505200"/>
              <a:gd name="connsiteX248" fmla="*/ 3815402 w 6922669"/>
              <a:gd name="connsiteY248" fmla="*/ 1253066 h 3505200"/>
              <a:gd name="connsiteX249" fmla="*/ 3840802 w 6922669"/>
              <a:gd name="connsiteY249" fmla="*/ 1244600 h 3505200"/>
              <a:gd name="connsiteX250" fmla="*/ 3900069 w 6922669"/>
              <a:gd name="connsiteY250" fmla="*/ 1219200 h 3505200"/>
              <a:gd name="connsiteX251" fmla="*/ 3950869 w 6922669"/>
              <a:gd name="connsiteY251" fmla="*/ 1210733 h 3505200"/>
              <a:gd name="connsiteX252" fmla="*/ 4060936 w 6922669"/>
              <a:gd name="connsiteY252" fmla="*/ 1168400 h 3505200"/>
              <a:gd name="connsiteX253" fmla="*/ 4187936 w 6922669"/>
              <a:gd name="connsiteY253" fmla="*/ 1151466 h 3505200"/>
              <a:gd name="connsiteX254" fmla="*/ 4281069 w 6922669"/>
              <a:gd name="connsiteY254" fmla="*/ 1126066 h 3505200"/>
              <a:gd name="connsiteX255" fmla="*/ 4475802 w 6922669"/>
              <a:gd name="connsiteY255" fmla="*/ 1109133 h 3505200"/>
              <a:gd name="connsiteX256" fmla="*/ 4594336 w 6922669"/>
              <a:gd name="connsiteY256" fmla="*/ 1075266 h 3505200"/>
              <a:gd name="connsiteX257" fmla="*/ 4679002 w 6922669"/>
              <a:gd name="connsiteY257" fmla="*/ 1066800 h 3505200"/>
              <a:gd name="connsiteX258" fmla="*/ 4763669 w 6922669"/>
              <a:gd name="connsiteY258" fmla="*/ 1041400 h 3505200"/>
              <a:gd name="connsiteX259" fmla="*/ 4890669 w 6922669"/>
              <a:gd name="connsiteY259" fmla="*/ 1016000 h 3505200"/>
              <a:gd name="connsiteX260" fmla="*/ 4983802 w 6922669"/>
              <a:gd name="connsiteY260" fmla="*/ 1007533 h 3505200"/>
              <a:gd name="connsiteX261" fmla="*/ 5060002 w 6922669"/>
              <a:gd name="connsiteY261" fmla="*/ 990600 h 3505200"/>
              <a:gd name="connsiteX262" fmla="*/ 5170069 w 6922669"/>
              <a:gd name="connsiteY262" fmla="*/ 973666 h 3505200"/>
              <a:gd name="connsiteX263" fmla="*/ 5203936 w 6922669"/>
              <a:gd name="connsiteY263" fmla="*/ 965200 h 3505200"/>
              <a:gd name="connsiteX264" fmla="*/ 5322469 w 6922669"/>
              <a:gd name="connsiteY264" fmla="*/ 939800 h 3505200"/>
              <a:gd name="connsiteX265" fmla="*/ 5381736 w 6922669"/>
              <a:gd name="connsiteY265" fmla="*/ 914400 h 3505200"/>
              <a:gd name="connsiteX266" fmla="*/ 5424069 w 6922669"/>
              <a:gd name="connsiteY266" fmla="*/ 897466 h 3505200"/>
              <a:gd name="connsiteX267" fmla="*/ 5457936 w 6922669"/>
              <a:gd name="connsiteY267" fmla="*/ 889000 h 3505200"/>
              <a:gd name="connsiteX268" fmla="*/ 5508736 w 6922669"/>
              <a:gd name="connsiteY268" fmla="*/ 863600 h 3505200"/>
              <a:gd name="connsiteX269" fmla="*/ 5542602 w 6922669"/>
              <a:gd name="connsiteY269" fmla="*/ 855133 h 3505200"/>
              <a:gd name="connsiteX270" fmla="*/ 5618802 w 6922669"/>
              <a:gd name="connsiteY270" fmla="*/ 838200 h 3505200"/>
              <a:gd name="connsiteX271" fmla="*/ 5644202 w 6922669"/>
              <a:gd name="connsiteY271" fmla="*/ 829733 h 3505200"/>
              <a:gd name="connsiteX272" fmla="*/ 5678069 w 6922669"/>
              <a:gd name="connsiteY272" fmla="*/ 821266 h 3505200"/>
              <a:gd name="connsiteX273" fmla="*/ 5711936 w 6922669"/>
              <a:gd name="connsiteY273" fmla="*/ 795866 h 3505200"/>
              <a:gd name="connsiteX274" fmla="*/ 5847402 w 6922669"/>
              <a:gd name="connsiteY274" fmla="*/ 787400 h 3505200"/>
              <a:gd name="connsiteX275" fmla="*/ 5923602 w 6922669"/>
              <a:gd name="connsiteY275" fmla="*/ 778933 h 3505200"/>
              <a:gd name="connsiteX276" fmla="*/ 6008269 w 6922669"/>
              <a:gd name="connsiteY276" fmla="*/ 770466 h 3505200"/>
              <a:gd name="connsiteX277" fmla="*/ 6059069 w 6922669"/>
              <a:gd name="connsiteY277" fmla="*/ 762000 h 3505200"/>
              <a:gd name="connsiteX278" fmla="*/ 6118336 w 6922669"/>
              <a:gd name="connsiteY278" fmla="*/ 753533 h 3505200"/>
              <a:gd name="connsiteX279" fmla="*/ 6160669 w 6922669"/>
              <a:gd name="connsiteY279" fmla="*/ 745066 h 3505200"/>
              <a:gd name="connsiteX280" fmla="*/ 6228402 w 6922669"/>
              <a:gd name="connsiteY280" fmla="*/ 736600 h 3505200"/>
              <a:gd name="connsiteX281" fmla="*/ 6296136 w 6922669"/>
              <a:gd name="connsiteY281" fmla="*/ 719666 h 3505200"/>
              <a:gd name="connsiteX282" fmla="*/ 6372336 w 6922669"/>
              <a:gd name="connsiteY282" fmla="*/ 711200 h 3505200"/>
              <a:gd name="connsiteX283" fmla="*/ 6397736 w 6922669"/>
              <a:gd name="connsiteY283" fmla="*/ 694266 h 3505200"/>
              <a:gd name="connsiteX284" fmla="*/ 6482402 w 6922669"/>
              <a:gd name="connsiteY284" fmla="*/ 677333 h 3505200"/>
              <a:gd name="connsiteX285" fmla="*/ 6516269 w 6922669"/>
              <a:gd name="connsiteY285" fmla="*/ 668866 h 3505200"/>
              <a:gd name="connsiteX286" fmla="*/ 6575536 w 6922669"/>
              <a:gd name="connsiteY286" fmla="*/ 643466 h 3505200"/>
              <a:gd name="connsiteX287" fmla="*/ 6600936 w 6922669"/>
              <a:gd name="connsiteY287" fmla="*/ 626533 h 3505200"/>
              <a:gd name="connsiteX288" fmla="*/ 6685602 w 6922669"/>
              <a:gd name="connsiteY288" fmla="*/ 601133 h 3505200"/>
              <a:gd name="connsiteX289" fmla="*/ 6736402 w 6922669"/>
              <a:gd name="connsiteY289" fmla="*/ 575733 h 3505200"/>
              <a:gd name="connsiteX290" fmla="*/ 6761802 w 6922669"/>
              <a:gd name="connsiteY290" fmla="*/ 558800 h 3505200"/>
              <a:gd name="connsiteX291" fmla="*/ 6838002 w 6922669"/>
              <a:gd name="connsiteY291" fmla="*/ 533400 h 3505200"/>
              <a:gd name="connsiteX292" fmla="*/ 6863402 w 6922669"/>
              <a:gd name="connsiteY292" fmla="*/ 524933 h 3505200"/>
              <a:gd name="connsiteX293" fmla="*/ 6905736 w 6922669"/>
              <a:gd name="connsiteY293" fmla="*/ 491066 h 3505200"/>
              <a:gd name="connsiteX294" fmla="*/ 6897269 w 6922669"/>
              <a:gd name="connsiteY294" fmla="*/ 372533 h 3505200"/>
              <a:gd name="connsiteX295" fmla="*/ 6888802 w 6922669"/>
              <a:gd name="connsiteY295" fmla="*/ 76200 h 3505200"/>
              <a:gd name="connsiteX296" fmla="*/ 6871869 w 6922669"/>
              <a:gd name="connsiteY296" fmla="*/ 0 h 3505200"/>
              <a:gd name="connsiteX297" fmla="*/ 6846469 w 6922669"/>
              <a:gd name="connsiteY297" fmla="*/ 8466 h 3505200"/>
              <a:gd name="connsiteX298" fmla="*/ 6838002 w 6922669"/>
              <a:gd name="connsiteY298" fmla="*/ 33866 h 3505200"/>
              <a:gd name="connsiteX299" fmla="*/ 6846469 w 6922669"/>
              <a:gd name="connsiteY299"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6228402 w 6922669"/>
              <a:gd name="connsiteY7" fmla="*/ 194733 h 3505200"/>
              <a:gd name="connsiteX8" fmla="*/ 6169136 w 6922669"/>
              <a:gd name="connsiteY8" fmla="*/ 211666 h 3505200"/>
              <a:gd name="connsiteX9" fmla="*/ 6067536 w 6922669"/>
              <a:gd name="connsiteY9" fmla="*/ 237066 h 3505200"/>
              <a:gd name="connsiteX10" fmla="*/ 5982869 w 6922669"/>
              <a:gd name="connsiteY10" fmla="*/ 262466 h 3505200"/>
              <a:gd name="connsiteX11" fmla="*/ 5957469 w 6922669"/>
              <a:gd name="connsiteY11" fmla="*/ 270933 h 3505200"/>
              <a:gd name="connsiteX12" fmla="*/ 5864336 w 6922669"/>
              <a:gd name="connsiteY12" fmla="*/ 287866 h 3505200"/>
              <a:gd name="connsiteX13" fmla="*/ 5830469 w 6922669"/>
              <a:gd name="connsiteY13" fmla="*/ 304800 h 3505200"/>
              <a:gd name="connsiteX14" fmla="*/ 5762736 w 6922669"/>
              <a:gd name="connsiteY14" fmla="*/ 313266 h 3505200"/>
              <a:gd name="connsiteX15" fmla="*/ 5711936 w 6922669"/>
              <a:gd name="connsiteY15" fmla="*/ 321733 h 3505200"/>
              <a:gd name="connsiteX16" fmla="*/ 5686536 w 6922669"/>
              <a:gd name="connsiteY16" fmla="*/ 338666 h 3505200"/>
              <a:gd name="connsiteX17" fmla="*/ 5618802 w 6922669"/>
              <a:gd name="connsiteY17" fmla="*/ 347133 h 3505200"/>
              <a:gd name="connsiteX18" fmla="*/ 5576469 w 6922669"/>
              <a:gd name="connsiteY18" fmla="*/ 355600 h 3505200"/>
              <a:gd name="connsiteX19" fmla="*/ 5432536 w 6922669"/>
              <a:gd name="connsiteY19" fmla="*/ 389466 h 3505200"/>
              <a:gd name="connsiteX20" fmla="*/ 5356336 w 6922669"/>
              <a:gd name="connsiteY20" fmla="*/ 397933 h 3505200"/>
              <a:gd name="connsiteX21" fmla="*/ 5322469 w 6922669"/>
              <a:gd name="connsiteY21" fmla="*/ 406400 h 3505200"/>
              <a:gd name="connsiteX22" fmla="*/ 5178536 w 6922669"/>
              <a:gd name="connsiteY22" fmla="*/ 431800 h 3505200"/>
              <a:gd name="connsiteX23" fmla="*/ 5119269 w 6922669"/>
              <a:gd name="connsiteY23" fmla="*/ 448733 h 3505200"/>
              <a:gd name="connsiteX24" fmla="*/ 5093869 w 6922669"/>
              <a:gd name="connsiteY24" fmla="*/ 457200 h 3505200"/>
              <a:gd name="connsiteX25" fmla="*/ 5026136 w 6922669"/>
              <a:gd name="connsiteY25" fmla="*/ 465666 h 3505200"/>
              <a:gd name="connsiteX26" fmla="*/ 4975336 w 6922669"/>
              <a:gd name="connsiteY26" fmla="*/ 482600 h 3505200"/>
              <a:gd name="connsiteX27" fmla="*/ 4924536 w 6922669"/>
              <a:gd name="connsiteY27" fmla="*/ 491066 h 3505200"/>
              <a:gd name="connsiteX28" fmla="*/ 4899136 w 6922669"/>
              <a:gd name="connsiteY28" fmla="*/ 508000 h 3505200"/>
              <a:gd name="connsiteX29" fmla="*/ 344069 w 6922669"/>
              <a:gd name="connsiteY29" fmla="*/ 1769533 h 3505200"/>
              <a:gd name="connsiteX30" fmla="*/ 318669 w 6922669"/>
              <a:gd name="connsiteY30" fmla="*/ 1778000 h 3505200"/>
              <a:gd name="connsiteX31" fmla="*/ 369469 w 6922669"/>
              <a:gd name="connsiteY31" fmla="*/ 1786466 h 3505200"/>
              <a:gd name="connsiteX32" fmla="*/ 403336 w 6922669"/>
              <a:gd name="connsiteY32" fmla="*/ 1803400 h 3505200"/>
              <a:gd name="connsiteX33" fmla="*/ 538802 w 6922669"/>
              <a:gd name="connsiteY33" fmla="*/ 1811866 h 3505200"/>
              <a:gd name="connsiteX34" fmla="*/ 691202 w 6922669"/>
              <a:gd name="connsiteY34" fmla="*/ 1854200 h 3505200"/>
              <a:gd name="connsiteX35" fmla="*/ 775869 w 6922669"/>
              <a:gd name="connsiteY35" fmla="*/ 1871133 h 3505200"/>
              <a:gd name="connsiteX36" fmla="*/ 970602 w 6922669"/>
              <a:gd name="connsiteY36" fmla="*/ 1888066 h 3505200"/>
              <a:gd name="connsiteX37" fmla="*/ 1021402 w 6922669"/>
              <a:gd name="connsiteY37" fmla="*/ 1896533 h 3505200"/>
              <a:gd name="connsiteX38" fmla="*/ 1055269 w 6922669"/>
              <a:gd name="connsiteY38" fmla="*/ 1905000 h 3505200"/>
              <a:gd name="connsiteX39" fmla="*/ 1173802 w 6922669"/>
              <a:gd name="connsiteY39" fmla="*/ 1913466 h 3505200"/>
              <a:gd name="connsiteX40" fmla="*/ 1444736 w 6922669"/>
              <a:gd name="connsiteY40" fmla="*/ 1938866 h 3505200"/>
              <a:gd name="connsiteX41" fmla="*/ 1478602 w 6922669"/>
              <a:gd name="connsiteY41" fmla="*/ 1947333 h 3505200"/>
              <a:gd name="connsiteX42" fmla="*/ 1520936 w 6922669"/>
              <a:gd name="connsiteY42" fmla="*/ 1955800 h 3505200"/>
              <a:gd name="connsiteX43" fmla="*/ 1605602 w 6922669"/>
              <a:gd name="connsiteY43" fmla="*/ 1981200 h 3505200"/>
              <a:gd name="connsiteX44" fmla="*/ 1664869 w 6922669"/>
              <a:gd name="connsiteY44" fmla="*/ 1989666 h 3505200"/>
              <a:gd name="connsiteX45" fmla="*/ 1724136 w 6922669"/>
              <a:gd name="connsiteY45" fmla="*/ 2006600 h 3505200"/>
              <a:gd name="connsiteX46" fmla="*/ 1766469 w 6922669"/>
              <a:gd name="connsiteY46" fmla="*/ 2015066 h 3505200"/>
              <a:gd name="connsiteX47" fmla="*/ 1791869 w 6922669"/>
              <a:gd name="connsiteY47" fmla="*/ 2023533 h 3505200"/>
              <a:gd name="connsiteX48" fmla="*/ 1825736 w 6922669"/>
              <a:gd name="connsiteY48" fmla="*/ 2032000 h 3505200"/>
              <a:gd name="connsiteX49" fmla="*/ 1901936 w 6922669"/>
              <a:gd name="connsiteY49" fmla="*/ 2091266 h 3505200"/>
              <a:gd name="connsiteX50" fmla="*/ 1901936 w 6922669"/>
              <a:gd name="connsiteY50" fmla="*/ 2091266 h 3505200"/>
              <a:gd name="connsiteX51" fmla="*/ 1969669 w 6922669"/>
              <a:gd name="connsiteY51" fmla="*/ 2142066 h 3505200"/>
              <a:gd name="connsiteX52" fmla="*/ 1995069 w 6922669"/>
              <a:gd name="connsiteY52" fmla="*/ 2150533 h 3505200"/>
              <a:gd name="connsiteX53" fmla="*/ 2088202 w 6922669"/>
              <a:gd name="connsiteY53" fmla="*/ 2201333 h 3505200"/>
              <a:gd name="connsiteX54" fmla="*/ 2155936 w 6922669"/>
              <a:gd name="connsiteY54" fmla="*/ 2243666 h 3505200"/>
              <a:gd name="connsiteX55" fmla="*/ 2206736 w 6922669"/>
              <a:gd name="connsiteY55" fmla="*/ 2269066 h 3505200"/>
              <a:gd name="connsiteX56" fmla="*/ 2291402 w 6922669"/>
              <a:gd name="connsiteY56" fmla="*/ 2294466 h 3505200"/>
              <a:gd name="connsiteX57" fmla="*/ 2325269 w 6922669"/>
              <a:gd name="connsiteY57" fmla="*/ 2311400 h 3505200"/>
              <a:gd name="connsiteX58" fmla="*/ 2435336 w 6922669"/>
              <a:gd name="connsiteY58" fmla="*/ 2336800 h 3505200"/>
              <a:gd name="connsiteX59" fmla="*/ 2511536 w 6922669"/>
              <a:gd name="connsiteY59" fmla="*/ 2362200 h 3505200"/>
              <a:gd name="connsiteX60" fmla="*/ 2596202 w 6922669"/>
              <a:gd name="connsiteY60" fmla="*/ 2387600 h 3505200"/>
              <a:gd name="connsiteX61" fmla="*/ 2647002 w 6922669"/>
              <a:gd name="connsiteY61" fmla="*/ 2413000 h 3505200"/>
              <a:gd name="connsiteX62" fmla="*/ 2697802 w 6922669"/>
              <a:gd name="connsiteY62" fmla="*/ 2421466 h 3505200"/>
              <a:gd name="connsiteX63" fmla="*/ 2740136 w 6922669"/>
              <a:gd name="connsiteY63" fmla="*/ 2438400 h 3505200"/>
              <a:gd name="connsiteX64" fmla="*/ 2790936 w 6922669"/>
              <a:gd name="connsiteY64" fmla="*/ 2455333 h 3505200"/>
              <a:gd name="connsiteX65" fmla="*/ 2901002 w 6922669"/>
              <a:gd name="connsiteY65" fmla="*/ 2514600 h 3505200"/>
              <a:gd name="connsiteX66" fmla="*/ 2926402 w 6922669"/>
              <a:gd name="connsiteY66" fmla="*/ 2531533 h 3505200"/>
              <a:gd name="connsiteX67" fmla="*/ 3002602 w 6922669"/>
              <a:gd name="connsiteY67" fmla="*/ 2556933 h 3505200"/>
              <a:gd name="connsiteX68" fmla="*/ 3087269 w 6922669"/>
              <a:gd name="connsiteY68" fmla="*/ 2590800 h 3505200"/>
              <a:gd name="connsiteX69" fmla="*/ 3121136 w 6922669"/>
              <a:gd name="connsiteY69" fmla="*/ 2607733 h 3505200"/>
              <a:gd name="connsiteX70" fmla="*/ 3171936 w 6922669"/>
              <a:gd name="connsiteY70" fmla="*/ 2616200 h 3505200"/>
              <a:gd name="connsiteX71" fmla="*/ 3222736 w 6922669"/>
              <a:gd name="connsiteY71" fmla="*/ 2633133 h 3505200"/>
              <a:gd name="connsiteX72" fmla="*/ 3341269 w 6922669"/>
              <a:gd name="connsiteY72" fmla="*/ 2658533 h 3505200"/>
              <a:gd name="connsiteX73" fmla="*/ 3383602 w 6922669"/>
              <a:gd name="connsiteY73" fmla="*/ 2675466 h 3505200"/>
              <a:gd name="connsiteX74" fmla="*/ 3417469 w 6922669"/>
              <a:gd name="connsiteY74" fmla="*/ 2692400 h 3505200"/>
              <a:gd name="connsiteX75" fmla="*/ 3468269 w 6922669"/>
              <a:gd name="connsiteY75" fmla="*/ 2700866 h 3505200"/>
              <a:gd name="connsiteX76" fmla="*/ 3510602 w 6922669"/>
              <a:gd name="connsiteY76" fmla="*/ 2726266 h 3505200"/>
              <a:gd name="connsiteX77" fmla="*/ 3578336 w 6922669"/>
              <a:gd name="connsiteY77" fmla="*/ 2751666 h 3505200"/>
              <a:gd name="connsiteX78" fmla="*/ 3612202 w 6922669"/>
              <a:gd name="connsiteY78" fmla="*/ 2777066 h 3505200"/>
              <a:gd name="connsiteX79" fmla="*/ 3637602 w 6922669"/>
              <a:gd name="connsiteY79" fmla="*/ 2785533 h 3505200"/>
              <a:gd name="connsiteX80" fmla="*/ 3671469 w 6922669"/>
              <a:gd name="connsiteY80" fmla="*/ 2802466 h 3505200"/>
              <a:gd name="connsiteX81" fmla="*/ 3781536 w 6922669"/>
              <a:gd name="connsiteY81" fmla="*/ 2827866 h 3505200"/>
              <a:gd name="connsiteX82" fmla="*/ 3900069 w 6922669"/>
              <a:gd name="connsiteY82" fmla="*/ 2853266 h 3505200"/>
              <a:gd name="connsiteX83" fmla="*/ 3925469 w 6922669"/>
              <a:gd name="connsiteY83" fmla="*/ 2870200 h 3505200"/>
              <a:gd name="connsiteX84" fmla="*/ 4027069 w 6922669"/>
              <a:gd name="connsiteY84" fmla="*/ 2878666 h 3505200"/>
              <a:gd name="connsiteX85" fmla="*/ 4094802 w 6922669"/>
              <a:gd name="connsiteY85" fmla="*/ 2887133 h 3505200"/>
              <a:gd name="connsiteX86" fmla="*/ 4137136 w 6922669"/>
              <a:gd name="connsiteY86" fmla="*/ 2895600 h 3505200"/>
              <a:gd name="connsiteX87" fmla="*/ 4264136 w 6922669"/>
              <a:gd name="connsiteY87" fmla="*/ 2904066 h 3505200"/>
              <a:gd name="connsiteX88" fmla="*/ 4365736 w 6922669"/>
              <a:gd name="connsiteY88" fmla="*/ 2921000 h 3505200"/>
              <a:gd name="connsiteX89" fmla="*/ 4594336 w 6922669"/>
              <a:gd name="connsiteY89" fmla="*/ 2929466 h 3505200"/>
              <a:gd name="connsiteX90" fmla="*/ 4789069 w 6922669"/>
              <a:gd name="connsiteY90" fmla="*/ 2937933 h 3505200"/>
              <a:gd name="connsiteX91" fmla="*/ 4882202 w 6922669"/>
              <a:gd name="connsiteY91" fmla="*/ 2946400 h 3505200"/>
              <a:gd name="connsiteX92" fmla="*/ 4966869 w 6922669"/>
              <a:gd name="connsiteY92" fmla="*/ 2971800 h 3505200"/>
              <a:gd name="connsiteX93" fmla="*/ 5093869 w 6922669"/>
              <a:gd name="connsiteY93" fmla="*/ 2988733 h 3505200"/>
              <a:gd name="connsiteX94" fmla="*/ 5381736 w 6922669"/>
              <a:gd name="connsiteY94" fmla="*/ 3005666 h 3505200"/>
              <a:gd name="connsiteX95" fmla="*/ 5407136 w 6922669"/>
              <a:gd name="connsiteY95" fmla="*/ 3014133 h 3505200"/>
              <a:gd name="connsiteX96" fmla="*/ 5432536 w 6922669"/>
              <a:gd name="connsiteY96" fmla="*/ 3031066 h 3505200"/>
              <a:gd name="connsiteX97" fmla="*/ 5474869 w 6922669"/>
              <a:gd name="connsiteY97" fmla="*/ 3039533 h 3505200"/>
              <a:gd name="connsiteX98" fmla="*/ 5508736 w 6922669"/>
              <a:gd name="connsiteY98" fmla="*/ 3056466 h 3505200"/>
              <a:gd name="connsiteX99" fmla="*/ 5542602 w 6922669"/>
              <a:gd name="connsiteY99" fmla="*/ 3064933 h 3505200"/>
              <a:gd name="connsiteX100" fmla="*/ 5568002 w 6922669"/>
              <a:gd name="connsiteY100" fmla="*/ 3073400 h 3505200"/>
              <a:gd name="connsiteX101" fmla="*/ 5644202 w 6922669"/>
              <a:gd name="connsiteY101" fmla="*/ 3107266 h 3505200"/>
              <a:gd name="connsiteX102" fmla="*/ 5669602 w 6922669"/>
              <a:gd name="connsiteY102" fmla="*/ 3115733 h 3505200"/>
              <a:gd name="connsiteX103" fmla="*/ 5728869 w 6922669"/>
              <a:gd name="connsiteY103" fmla="*/ 3158066 h 3505200"/>
              <a:gd name="connsiteX104" fmla="*/ 5754269 w 6922669"/>
              <a:gd name="connsiteY104" fmla="*/ 3166533 h 3505200"/>
              <a:gd name="connsiteX105" fmla="*/ 5779669 w 6922669"/>
              <a:gd name="connsiteY105" fmla="*/ 3183466 h 3505200"/>
              <a:gd name="connsiteX106" fmla="*/ 5805069 w 6922669"/>
              <a:gd name="connsiteY106" fmla="*/ 3191933 h 3505200"/>
              <a:gd name="connsiteX107" fmla="*/ 5830469 w 6922669"/>
              <a:gd name="connsiteY107" fmla="*/ 3208866 h 3505200"/>
              <a:gd name="connsiteX108" fmla="*/ 5881269 w 6922669"/>
              <a:gd name="connsiteY108" fmla="*/ 3217333 h 3505200"/>
              <a:gd name="connsiteX109" fmla="*/ 5915136 w 6922669"/>
              <a:gd name="connsiteY109" fmla="*/ 3234266 h 3505200"/>
              <a:gd name="connsiteX110" fmla="*/ 5932069 w 6922669"/>
              <a:gd name="connsiteY110" fmla="*/ 3251200 h 3505200"/>
              <a:gd name="connsiteX111" fmla="*/ 6033669 w 6922669"/>
              <a:gd name="connsiteY111" fmla="*/ 3268133 h 3505200"/>
              <a:gd name="connsiteX112" fmla="*/ 6059069 w 6922669"/>
              <a:gd name="connsiteY112" fmla="*/ 3285066 h 3505200"/>
              <a:gd name="connsiteX113" fmla="*/ 6219936 w 6922669"/>
              <a:gd name="connsiteY113" fmla="*/ 3302000 h 3505200"/>
              <a:gd name="connsiteX114" fmla="*/ 6279202 w 6922669"/>
              <a:gd name="connsiteY114" fmla="*/ 3318933 h 3505200"/>
              <a:gd name="connsiteX115" fmla="*/ 6321536 w 6922669"/>
              <a:gd name="connsiteY115" fmla="*/ 3335866 h 3505200"/>
              <a:gd name="connsiteX116" fmla="*/ 6346936 w 6922669"/>
              <a:gd name="connsiteY116" fmla="*/ 3344333 h 3505200"/>
              <a:gd name="connsiteX117" fmla="*/ 6380802 w 6922669"/>
              <a:gd name="connsiteY117" fmla="*/ 3361266 h 3505200"/>
              <a:gd name="connsiteX118" fmla="*/ 6431602 w 6922669"/>
              <a:gd name="connsiteY118" fmla="*/ 3386666 h 3505200"/>
              <a:gd name="connsiteX119" fmla="*/ 6516269 w 6922669"/>
              <a:gd name="connsiteY119" fmla="*/ 3403600 h 3505200"/>
              <a:gd name="connsiteX120" fmla="*/ 6617869 w 6922669"/>
              <a:gd name="connsiteY120" fmla="*/ 3420533 h 3505200"/>
              <a:gd name="connsiteX121" fmla="*/ 6643269 w 6922669"/>
              <a:gd name="connsiteY121" fmla="*/ 3429000 h 3505200"/>
              <a:gd name="connsiteX122" fmla="*/ 6677136 w 6922669"/>
              <a:gd name="connsiteY122" fmla="*/ 3437466 h 3505200"/>
              <a:gd name="connsiteX123" fmla="*/ 6727936 w 6922669"/>
              <a:gd name="connsiteY123" fmla="*/ 3454400 h 3505200"/>
              <a:gd name="connsiteX124" fmla="*/ 6753336 w 6922669"/>
              <a:gd name="connsiteY124" fmla="*/ 3462866 h 3505200"/>
              <a:gd name="connsiteX125" fmla="*/ 6838002 w 6922669"/>
              <a:gd name="connsiteY125" fmla="*/ 3479800 h 3505200"/>
              <a:gd name="connsiteX126" fmla="*/ 6888802 w 6922669"/>
              <a:gd name="connsiteY126" fmla="*/ 3496733 h 3505200"/>
              <a:gd name="connsiteX127" fmla="*/ 6914202 w 6922669"/>
              <a:gd name="connsiteY127" fmla="*/ 3505200 h 3505200"/>
              <a:gd name="connsiteX128" fmla="*/ 6922669 w 6922669"/>
              <a:gd name="connsiteY128" fmla="*/ 3471333 h 3505200"/>
              <a:gd name="connsiteX129" fmla="*/ 6914202 w 6922669"/>
              <a:gd name="connsiteY129" fmla="*/ 3437466 h 3505200"/>
              <a:gd name="connsiteX130" fmla="*/ 6905736 w 6922669"/>
              <a:gd name="connsiteY130" fmla="*/ 3412066 h 3505200"/>
              <a:gd name="connsiteX131" fmla="*/ 6863402 w 6922669"/>
              <a:gd name="connsiteY131" fmla="*/ 3361266 h 3505200"/>
              <a:gd name="connsiteX132" fmla="*/ 6838002 w 6922669"/>
              <a:gd name="connsiteY132" fmla="*/ 3276600 h 3505200"/>
              <a:gd name="connsiteX133" fmla="*/ 6812602 w 6922669"/>
              <a:gd name="connsiteY133" fmla="*/ 3107266 h 3505200"/>
              <a:gd name="connsiteX134" fmla="*/ 6804136 w 6922669"/>
              <a:gd name="connsiteY134" fmla="*/ 3039533 h 3505200"/>
              <a:gd name="connsiteX135" fmla="*/ 6490869 w 6922669"/>
              <a:gd name="connsiteY135" fmla="*/ 3014133 h 3505200"/>
              <a:gd name="connsiteX136" fmla="*/ 6440069 w 6922669"/>
              <a:gd name="connsiteY136" fmla="*/ 3005666 h 3505200"/>
              <a:gd name="connsiteX137" fmla="*/ 6372336 w 6922669"/>
              <a:gd name="connsiteY137" fmla="*/ 2988733 h 3505200"/>
              <a:gd name="connsiteX138" fmla="*/ 6270736 w 6922669"/>
              <a:gd name="connsiteY138" fmla="*/ 2980266 h 3505200"/>
              <a:gd name="connsiteX139" fmla="*/ 6228402 w 6922669"/>
              <a:gd name="connsiteY139" fmla="*/ 2971800 h 3505200"/>
              <a:gd name="connsiteX140" fmla="*/ 6152202 w 6922669"/>
              <a:gd name="connsiteY140" fmla="*/ 2963333 h 3505200"/>
              <a:gd name="connsiteX141" fmla="*/ 6118336 w 6922669"/>
              <a:gd name="connsiteY141" fmla="*/ 2946400 h 3505200"/>
              <a:gd name="connsiteX142" fmla="*/ 6067536 w 6922669"/>
              <a:gd name="connsiteY142" fmla="*/ 2937933 h 3505200"/>
              <a:gd name="connsiteX143" fmla="*/ 6008269 w 6922669"/>
              <a:gd name="connsiteY143" fmla="*/ 2912533 h 3505200"/>
              <a:gd name="connsiteX144" fmla="*/ 5864336 w 6922669"/>
              <a:gd name="connsiteY144" fmla="*/ 2887133 h 3505200"/>
              <a:gd name="connsiteX145" fmla="*/ 5788136 w 6922669"/>
              <a:gd name="connsiteY145" fmla="*/ 2861733 h 3505200"/>
              <a:gd name="connsiteX146" fmla="*/ 5762736 w 6922669"/>
              <a:gd name="connsiteY146" fmla="*/ 2853266 h 3505200"/>
              <a:gd name="connsiteX147" fmla="*/ 5737336 w 6922669"/>
              <a:gd name="connsiteY147" fmla="*/ 2844800 h 3505200"/>
              <a:gd name="connsiteX148" fmla="*/ 5669602 w 6922669"/>
              <a:gd name="connsiteY148" fmla="*/ 2810933 h 3505200"/>
              <a:gd name="connsiteX149" fmla="*/ 5627269 w 6922669"/>
              <a:gd name="connsiteY149" fmla="*/ 2794000 h 3505200"/>
              <a:gd name="connsiteX150" fmla="*/ 5568002 w 6922669"/>
              <a:gd name="connsiteY150" fmla="*/ 2760133 h 3505200"/>
              <a:gd name="connsiteX151" fmla="*/ 5517202 w 6922669"/>
              <a:gd name="connsiteY151" fmla="*/ 2743200 h 3505200"/>
              <a:gd name="connsiteX152" fmla="*/ 5491802 w 6922669"/>
              <a:gd name="connsiteY152" fmla="*/ 2726266 h 3505200"/>
              <a:gd name="connsiteX153" fmla="*/ 5449469 w 6922669"/>
              <a:gd name="connsiteY153" fmla="*/ 2709333 h 3505200"/>
              <a:gd name="connsiteX154" fmla="*/ 5424069 w 6922669"/>
              <a:gd name="connsiteY154" fmla="*/ 2700866 h 3505200"/>
              <a:gd name="connsiteX155" fmla="*/ 5398669 w 6922669"/>
              <a:gd name="connsiteY155" fmla="*/ 2683933 h 3505200"/>
              <a:gd name="connsiteX156" fmla="*/ 5314002 w 6922669"/>
              <a:gd name="connsiteY156" fmla="*/ 2667000 h 3505200"/>
              <a:gd name="connsiteX157" fmla="*/ 5254736 w 6922669"/>
              <a:gd name="connsiteY157" fmla="*/ 2650066 h 3505200"/>
              <a:gd name="connsiteX158" fmla="*/ 5203936 w 6922669"/>
              <a:gd name="connsiteY158" fmla="*/ 2641600 h 3505200"/>
              <a:gd name="connsiteX159" fmla="*/ 5170069 w 6922669"/>
              <a:gd name="connsiteY159" fmla="*/ 2633133 h 3505200"/>
              <a:gd name="connsiteX160" fmla="*/ 5127736 w 6922669"/>
              <a:gd name="connsiteY160" fmla="*/ 2624666 h 3505200"/>
              <a:gd name="connsiteX161" fmla="*/ 5102336 w 6922669"/>
              <a:gd name="connsiteY161" fmla="*/ 2607733 h 3505200"/>
              <a:gd name="connsiteX162" fmla="*/ 5009202 w 6922669"/>
              <a:gd name="connsiteY162" fmla="*/ 2590800 h 3505200"/>
              <a:gd name="connsiteX163" fmla="*/ 4941469 w 6922669"/>
              <a:gd name="connsiteY163" fmla="*/ 2582333 h 3505200"/>
              <a:gd name="connsiteX164" fmla="*/ 4890669 w 6922669"/>
              <a:gd name="connsiteY164" fmla="*/ 2573866 h 3505200"/>
              <a:gd name="connsiteX165" fmla="*/ 4814469 w 6922669"/>
              <a:gd name="connsiteY165" fmla="*/ 2565400 h 3505200"/>
              <a:gd name="connsiteX166" fmla="*/ 4721336 w 6922669"/>
              <a:gd name="connsiteY166" fmla="*/ 2540000 h 3505200"/>
              <a:gd name="connsiteX167" fmla="*/ 4687469 w 6922669"/>
              <a:gd name="connsiteY167" fmla="*/ 2531533 h 3505200"/>
              <a:gd name="connsiteX168" fmla="*/ 4645136 w 6922669"/>
              <a:gd name="connsiteY168" fmla="*/ 2523066 h 3505200"/>
              <a:gd name="connsiteX169" fmla="*/ 4594336 w 6922669"/>
              <a:gd name="connsiteY169" fmla="*/ 2506133 h 3505200"/>
              <a:gd name="connsiteX170" fmla="*/ 4518136 w 6922669"/>
              <a:gd name="connsiteY170" fmla="*/ 2497666 h 3505200"/>
              <a:gd name="connsiteX171" fmla="*/ 4492736 w 6922669"/>
              <a:gd name="connsiteY171" fmla="*/ 2480733 h 3505200"/>
              <a:gd name="connsiteX172" fmla="*/ 4399602 w 6922669"/>
              <a:gd name="connsiteY172" fmla="*/ 2446866 h 3505200"/>
              <a:gd name="connsiteX173" fmla="*/ 4357269 w 6922669"/>
              <a:gd name="connsiteY173" fmla="*/ 2429933 h 3505200"/>
              <a:gd name="connsiteX174" fmla="*/ 4323402 w 6922669"/>
              <a:gd name="connsiteY174" fmla="*/ 2413000 h 3505200"/>
              <a:gd name="connsiteX175" fmla="*/ 4281069 w 6922669"/>
              <a:gd name="connsiteY175" fmla="*/ 2396066 h 3505200"/>
              <a:gd name="connsiteX176" fmla="*/ 4255669 w 6922669"/>
              <a:gd name="connsiteY176" fmla="*/ 2379133 h 3505200"/>
              <a:gd name="connsiteX177" fmla="*/ 4187936 w 6922669"/>
              <a:gd name="connsiteY177" fmla="*/ 2370666 h 3505200"/>
              <a:gd name="connsiteX178" fmla="*/ 4111736 w 6922669"/>
              <a:gd name="connsiteY178" fmla="*/ 2336800 h 3505200"/>
              <a:gd name="connsiteX179" fmla="*/ 4086336 w 6922669"/>
              <a:gd name="connsiteY179" fmla="*/ 2328333 h 3505200"/>
              <a:gd name="connsiteX180" fmla="*/ 4060936 w 6922669"/>
              <a:gd name="connsiteY180" fmla="*/ 2319866 h 3505200"/>
              <a:gd name="connsiteX181" fmla="*/ 3950869 w 6922669"/>
              <a:gd name="connsiteY181" fmla="*/ 2286000 h 3505200"/>
              <a:gd name="connsiteX182" fmla="*/ 3908536 w 6922669"/>
              <a:gd name="connsiteY182" fmla="*/ 2269066 h 3505200"/>
              <a:gd name="connsiteX183" fmla="*/ 3840802 w 6922669"/>
              <a:gd name="connsiteY183" fmla="*/ 2235200 h 3505200"/>
              <a:gd name="connsiteX184" fmla="*/ 3790002 w 6922669"/>
              <a:gd name="connsiteY184" fmla="*/ 2226733 h 3505200"/>
              <a:gd name="connsiteX185" fmla="*/ 3739202 w 6922669"/>
              <a:gd name="connsiteY185" fmla="*/ 2192866 h 3505200"/>
              <a:gd name="connsiteX186" fmla="*/ 3688402 w 6922669"/>
              <a:gd name="connsiteY186" fmla="*/ 2175933 h 3505200"/>
              <a:gd name="connsiteX187" fmla="*/ 3646069 w 6922669"/>
              <a:gd name="connsiteY187" fmla="*/ 2159000 h 3505200"/>
              <a:gd name="connsiteX188" fmla="*/ 3527536 w 6922669"/>
              <a:gd name="connsiteY188" fmla="*/ 2142066 h 3505200"/>
              <a:gd name="connsiteX189" fmla="*/ 3434402 w 6922669"/>
              <a:gd name="connsiteY189" fmla="*/ 2133600 h 3505200"/>
              <a:gd name="connsiteX190" fmla="*/ 3358202 w 6922669"/>
              <a:gd name="connsiteY190" fmla="*/ 2108200 h 3505200"/>
              <a:gd name="connsiteX191" fmla="*/ 3315869 w 6922669"/>
              <a:gd name="connsiteY191" fmla="*/ 2099733 h 3505200"/>
              <a:gd name="connsiteX192" fmla="*/ 3282002 w 6922669"/>
              <a:gd name="connsiteY192" fmla="*/ 2082800 h 3505200"/>
              <a:gd name="connsiteX193" fmla="*/ 3239669 w 6922669"/>
              <a:gd name="connsiteY193" fmla="*/ 2074333 h 3505200"/>
              <a:gd name="connsiteX194" fmla="*/ 3163469 w 6922669"/>
              <a:gd name="connsiteY194" fmla="*/ 2057400 h 3505200"/>
              <a:gd name="connsiteX195" fmla="*/ 3036469 w 6922669"/>
              <a:gd name="connsiteY195" fmla="*/ 2032000 h 3505200"/>
              <a:gd name="connsiteX196" fmla="*/ 2968736 w 6922669"/>
              <a:gd name="connsiteY196" fmla="*/ 2006600 h 3505200"/>
              <a:gd name="connsiteX197" fmla="*/ 2926402 w 6922669"/>
              <a:gd name="connsiteY197" fmla="*/ 1989666 h 3505200"/>
              <a:gd name="connsiteX198" fmla="*/ 2850202 w 6922669"/>
              <a:gd name="connsiteY198" fmla="*/ 1972733 h 3505200"/>
              <a:gd name="connsiteX199" fmla="*/ 2774002 w 6922669"/>
              <a:gd name="connsiteY199" fmla="*/ 1947333 h 3505200"/>
              <a:gd name="connsiteX200" fmla="*/ 2740136 w 6922669"/>
              <a:gd name="connsiteY200" fmla="*/ 1930400 h 3505200"/>
              <a:gd name="connsiteX201" fmla="*/ 2672402 w 6922669"/>
              <a:gd name="connsiteY201" fmla="*/ 1896533 h 3505200"/>
              <a:gd name="connsiteX202" fmla="*/ 2587736 w 6922669"/>
              <a:gd name="connsiteY202" fmla="*/ 1879600 h 3505200"/>
              <a:gd name="connsiteX203" fmla="*/ 2562336 w 6922669"/>
              <a:gd name="connsiteY203" fmla="*/ 1871133 h 3505200"/>
              <a:gd name="connsiteX204" fmla="*/ 2452269 w 6922669"/>
              <a:gd name="connsiteY204" fmla="*/ 1845733 h 3505200"/>
              <a:gd name="connsiteX205" fmla="*/ 2359136 w 6922669"/>
              <a:gd name="connsiteY205" fmla="*/ 1837266 h 3505200"/>
              <a:gd name="connsiteX206" fmla="*/ 2147469 w 6922669"/>
              <a:gd name="connsiteY206" fmla="*/ 1811866 h 3505200"/>
              <a:gd name="connsiteX207" fmla="*/ 2096669 w 6922669"/>
              <a:gd name="connsiteY207" fmla="*/ 1794933 h 3505200"/>
              <a:gd name="connsiteX208" fmla="*/ 2037402 w 6922669"/>
              <a:gd name="connsiteY208" fmla="*/ 1786466 h 3505200"/>
              <a:gd name="connsiteX209" fmla="*/ 1995069 w 6922669"/>
              <a:gd name="connsiteY209" fmla="*/ 1778000 h 3505200"/>
              <a:gd name="connsiteX210" fmla="*/ 1952736 w 6922669"/>
              <a:gd name="connsiteY210" fmla="*/ 1761066 h 3505200"/>
              <a:gd name="connsiteX211" fmla="*/ 1918869 w 6922669"/>
              <a:gd name="connsiteY211" fmla="*/ 1752600 h 3505200"/>
              <a:gd name="connsiteX212" fmla="*/ 1961202 w 6922669"/>
              <a:gd name="connsiteY212" fmla="*/ 1744133 h 3505200"/>
              <a:gd name="connsiteX213" fmla="*/ 2012002 w 6922669"/>
              <a:gd name="connsiteY213" fmla="*/ 1735666 h 3505200"/>
              <a:gd name="connsiteX214" fmla="*/ 2037402 w 6922669"/>
              <a:gd name="connsiteY214" fmla="*/ 1718733 h 3505200"/>
              <a:gd name="connsiteX215" fmla="*/ 2105136 w 6922669"/>
              <a:gd name="connsiteY215" fmla="*/ 1710266 h 3505200"/>
              <a:gd name="connsiteX216" fmla="*/ 2164402 w 6922669"/>
              <a:gd name="connsiteY216" fmla="*/ 1701800 h 3505200"/>
              <a:gd name="connsiteX217" fmla="*/ 2189802 w 6922669"/>
              <a:gd name="connsiteY217" fmla="*/ 1693333 h 3505200"/>
              <a:gd name="connsiteX218" fmla="*/ 2316802 w 6922669"/>
              <a:gd name="connsiteY218" fmla="*/ 1676400 h 3505200"/>
              <a:gd name="connsiteX219" fmla="*/ 2350669 w 6922669"/>
              <a:gd name="connsiteY219" fmla="*/ 1667933 h 3505200"/>
              <a:gd name="connsiteX220" fmla="*/ 2426869 w 6922669"/>
              <a:gd name="connsiteY220" fmla="*/ 1659466 h 3505200"/>
              <a:gd name="connsiteX221" fmla="*/ 2460736 w 6922669"/>
              <a:gd name="connsiteY221" fmla="*/ 1642533 h 3505200"/>
              <a:gd name="connsiteX222" fmla="*/ 2486136 w 6922669"/>
              <a:gd name="connsiteY222" fmla="*/ 1634066 h 3505200"/>
              <a:gd name="connsiteX223" fmla="*/ 2613136 w 6922669"/>
              <a:gd name="connsiteY223" fmla="*/ 1617133 h 3505200"/>
              <a:gd name="connsiteX224" fmla="*/ 2655469 w 6922669"/>
              <a:gd name="connsiteY224" fmla="*/ 1608666 h 3505200"/>
              <a:gd name="connsiteX225" fmla="*/ 2680869 w 6922669"/>
              <a:gd name="connsiteY225" fmla="*/ 1591733 h 3505200"/>
              <a:gd name="connsiteX226" fmla="*/ 2824802 w 6922669"/>
              <a:gd name="connsiteY226" fmla="*/ 1583266 h 3505200"/>
              <a:gd name="connsiteX227" fmla="*/ 2892536 w 6922669"/>
              <a:gd name="connsiteY227" fmla="*/ 1574800 h 3505200"/>
              <a:gd name="connsiteX228" fmla="*/ 2917936 w 6922669"/>
              <a:gd name="connsiteY228" fmla="*/ 1566333 h 3505200"/>
              <a:gd name="connsiteX229" fmla="*/ 2951802 w 6922669"/>
              <a:gd name="connsiteY229" fmla="*/ 1557866 h 3505200"/>
              <a:gd name="connsiteX230" fmla="*/ 2994136 w 6922669"/>
              <a:gd name="connsiteY230" fmla="*/ 1540933 h 3505200"/>
              <a:gd name="connsiteX231" fmla="*/ 3070336 w 6922669"/>
              <a:gd name="connsiteY231" fmla="*/ 1524000 h 3505200"/>
              <a:gd name="connsiteX232" fmla="*/ 3104202 w 6922669"/>
              <a:gd name="connsiteY232" fmla="*/ 1507066 h 3505200"/>
              <a:gd name="connsiteX233" fmla="*/ 3163469 w 6922669"/>
              <a:gd name="connsiteY233" fmla="*/ 1490133 h 3505200"/>
              <a:gd name="connsiteX234" fmla="*/ 3239669 w 6922669"/>
              <a:gd name="connsiteY234" fmla="*/ 1464733 h 3505200"/>
              <a:gd name="connsiteX235" fmla="*/ 3265069 w 6922669"/>
              <a:gd name="connsiteY235" fmla="*/ 1456266 h 3505200"/>
              <a:gd name="connsiteX236" fmla="*/ 3290469 w 6922669"/>
              <a:gd name="connsiteY236" fmla="*/ 1447800 h 3505200"/>
              <a:gd name="connsiteX237" fmla="*/ 3358202 w 6922669"/>
              <a:gd name="connsiteY237" fmla="*/ 1422400 h 3505200"/>
              <a:gd name="connsiteX238" fmla="*/ 3409002 w 6922669"/>
              <a:gd name="connsiteY238" fmla="*/ 1405466 h 3505200"/>
              <a:gd name="connsiteX239" fmla="*/ 3442869 w 6922669"/>
              <a:gd name="connsiteY239" fmla="*/ 1388533 h 3505200"/>
              <a:gd name="connsiteX240" fmla="*/ 3485202 w 6922669"/>
              <a:gd name="connsiteY240" fmla="*/ 1371600 h 3505200"/>
              <a:gd name="connsiteX241" fmla="*/ 3519069 w 6922669"/>
              <a:gd name="connsiteY241" fmla="*/ 1354666 h 3505200"/>
              <a:gd name="connsiteX242" fmla="*/ 3561402 w 6922669"/>
              <a:gd name="connsiteY242" fmla="*/ 1346200 h 3505200"/>
              <a:gd name="connsiteX243" fmla="*/ 3578336 w 6922669"/>
              <a:gd name="connsiteY243" fmla="*/ 1329266 h 3505200"/>
              <a:gd name="connsiteX244" fmla="*/ 3629136 w 6922669"/>
              <a:gd name="connsiteY244" fmla="*/ 1312333 h 3505200"/>
              <a:gd name="connsiteX245" fmla="*/ 3722269 w 6922669"/>
              <a:gd name="connsiteY245" fmla="*/ 1286933 h 3505200"/>
              <a:gd name="connsiteX246" fmla="*/ 3764602 w 6922669"/>
              <a:gd name="connsiteY246" fmla="*/ 1270000 h 3505200"/>
              <a:gd name="connsiteX247" fmla="*/ 3815402 w 6922669"/>
              <a:gd name="connsiteY247" fmla="*/ 1253066 h 3505200"/>
              <a:gd name="connsiteX248" fmla="*/ 3840802 w 6922669"/>
              <a:gd name="connsiteY248" fmla="*/ 1244600 h 3505200"/>
              <a:gd name="connsiteX249" fmla="*/ 3900069 w 6922669"/>
              <a:gd name="connsiteY249" fmla="*/ 1219200 h 3505200"/>
              <a:gd name="connsiteX250" fmla="*/ 3950869 w 6922669"/>
              <a:gd name="connsiteY250" fmla="*/ 1210733 h 3505200"/>
              <a:gd name="connsiteX251" fmla="*/ 4060936 w 6922669"/>
              <a:gd name="connsiteY251" fmla="*/ 1168400 h 3505200"/>
              <a:gd name="connsiteX252" fmla="*/ 4187936 w 6922669"/>
              <a:gd name="connsiteY252" fmla="*/ 1151466 h 3505200"/>
              <a:gd name="connsiteX253" fmla="*/ 4281069 w 6922669"/>
              <a:gd name="connsiteY253" fmla="*/ 1126066 h 3505200"/>
              <a:gd name="connsiteX254" fmla="*/ 4475802 w 6922669"/>
              <a:gd name="connsiteY254" fmla="*/ 1109133 h 3505200"/>
              <a:gd name="connsiteX255" fmla="*/ 4594336 w 6922669"/>
              <a:gd name="connsiteY255" fmla="*/ 1075266 h 3505200"/>
              <a:gd name="connsiteX256" fmla="*/ 4679002 w 6922669"/>
              <a:gd name="connsiteY256" fmla="*/ 1066800 h 3505200"/>
              <a:gd name="connsiteX257" fmla="*/ 4763669 w 6922669"/>
              <a:gd name="connsiteY257" fmla="*/ 1041400 h 3505200"/>
              <a:gd name="connsiteX258" fmla="*/ 4890669 w 6922669"/>
              <a:gd name="connsiteY258" fmla="*/ 1016000 h 3505200"/>
              <a:gd name="connsiteX259" fmla="*/ 4983802 w 6922669"/>
              <a:gd name="connsiteY259" fmla="*/ 1007533 h 3505200"/>
              <a:gd name="connsiteX260" fmla="*/ 5060002 w 6922669"/>
              <a:gd name="connsiteY260" fmla="*/ 990600 h 3505200"/>
              <a:gd name="connsiteX261" fmla="*/ 5170069 w 6922669"/>
              <a:gd name="connsiteY261" fmla="*/ 973666 h 3505200"/>
              <a:gd name="connsiteX262" fmla="*/ 5203936 w 6922669"/>
              <a:gd name="connsiteY262" fmla="*/ 965200 h 3505200"/>
              <a:gd name="connsiteX263" fmla="*/ 5322469 w 6922669"/>
              <a:gd name="connsiteY263" fmla="*/ 939800 h 3505200"/>
              <a:gd name="connsiteX264" fmla="*/ 5381736 w 6922669"/>
              <a:gd name="connsiteY264" fmla="*/ 914400 h 3505200"/>
              <a:gd name="connsiteX265" fmla="*/ 5424069 w 6922669"/>
              <a:gd name="connsiteY265" fmla="*/ 897466 h 3505200"/>
              <a:gd name="connsiteX266" fmla="*/ 5457936 w 6922669"/>
              <a:gd name="connsiteY266" fmla="*/ 889000 h 3505200"/>
              <a:gd name="connsiteX267" fmla="*/ 5508736 w 6922669"/>
              <a:gd name="connsiteY267" fmla="*/ 863600 h 3505200"/>
              <a:gd name="connsiteX268" fmla="*/ 5542602 w 6922669"/>
              <a:gd name="connsiteY268" fmla="*/ 855133 h 3505200"/>
              <a:gd name="connsiteX269" fmla="*/ 5618802 w 6922669"/>
              <a:gd name="connsiteY269" fmla="*/ 838200 h 3505200"/>
              <a:gd name="connsiteX270" fmla="*/ 5644202 w 6922669"/>
              <a:gd name="connsiteY270" fmla="*/ 829733 h 3505200"/>
              <a:gd name="connsiteX271" fmla="*/ 5678069 w 6922669"/>
              <a:gd name="connsiteY271" fmla="*/ 821266 h 3505200"/>
              <a:gd name="connsiteX272" fmla="*/ 5711936 w 6922669"/>
              <a:gd name="connsiteY272" fmla="*/ 795866 h 3505200"/>
              <a:gd name="connsiteX273" fmla="*/ 5847402 w 6922669"/>
              <a:gd name="connsiteY273" fmla="*/ 787400 h 3505200"/>
              <a:gd name="connsiteX274" fmla="*/ 5923602 w 6922669"/>
              <a:gd name="connsiteY274" fmla="*/ 778933 h 3505200"/>
              <a:gd name="connsiteX275" fmla="*/ 6008269 w 6922669"/>
              <a:gd name="connsiteY275" fmla="*/ 770466 h 3505200"/>
              <a:gd name="connsiteX276" fmla="*/ 6059069 w 6922669"/>
              <a:gd name="connsiteY276" fmla="*/ 762000 h 3505200"/>
              <a:gd name="connsiteX277" fmla="*/ 6118336 w 6922669"/>
              <a:gd name="connsiteY277" fmla="*/ 753533 h 3505200"/>
              <a:gd name="connsiteX278" fmla="*/ 6160669 w 6922669"/>
              <a:gd name="connsiteY278" fmla="*/ 745066 h 3505200"/>
              <a:gd name="connsiteX279" fmla="*/ 6228402 w 6922669"/>
              <a:gd name="connsiteY279" fmla="*/ 736600 h 3505200"/>
              <a:gd name="connsiteX280" fmla="*/ 6296136 w 6922669"/>
              <a:gd name="connsiteY280" fmla="*/ 719666 h 3505200"/>
              <a:gd name="connsiteX281" fmla="*/ 6372336 w 6922669"/>
              <a:gd name="connsiteY281" fmla="*/ 711200 h 3505200"/>
              <a:gd name="connsiteX282" fmla="*/ 6397736 w 6922669"/>
              <a:gd name="connsiteY282" fmla="*/ 694266 h 3505200"/>
              <a:gd name="connsiteX283" fmla="*/ 6482402 w 6922669"/>
              <a:gd name="connsiteY283" fmla="*/ 677333 h 3505200"/>
              <a:gd name="connsiteX284" fmla="*/ 6516269 w 6922669"/>
              <a:gd name="connsiteY284" fmla="*/ 668866 h 3505200"/>
              <a:gd name="connsiteX285" fmla="*/ 6575536 w 6922669"/>
              <a:gd name="connsiteY285" fmla="*/ 643466 h 3505200"/>
              <a:gd name="connsiteX286" fmla="*/ 6600936 w 6922669"/>
              <a:gd name="connsiteY286" fmla="*/ 626533 h 3505200"/>
              <a:gd name="connsiteX287" fmla="*/ 6685602 w 6922669"/>
              <a:gd name="connsiteY287" fmla="*/ 601133 h 3505200"/>
              <a:gd name="connsiteX288" fmla="*/ 6736402 w 6922669"/>
              <a:gd name="connsiteY288" fmla="*/ 575733 h 3505200"/>
              <a:gd name="connsiteX289" fmla="*/ 6761802 w 6922669"/>
              <a:gd name="connsiteY289" fmla="*/ 558800 h 3505200"/>
              <a:gd name="connsiteX290" fmla="*/ 6838002 w 6922669"/>
              <a:gd name="connsiteY290" fmla="*/ 533400 h 3505200"/>
              <a:gd name="connsiteX291" fmla="*/ 6863402 w 6922669"/>
              <a:gd name="connsiteY291" fmla="*/ 524933 h 3505200"/>
              <a:gd name="connsiteX292" fmla="*/ 6905736 w 6922669"/>
              <a:gd name="connsiteY292" fmla="*/ 491066 h 3505200"/>
              <a:gd name="connsiteX293" fmla="*/ 6897269 w 6922669"/>
              <a:gd name="connsiteY293" fmla="*/ 372533 h 3505200"/>
              <a:gd name="connsiteX294" fmla="*/ 6888802 w 6922669"/>
              <a:gd name="connsiteY294" fmla="*/ 76200 h 3505200"/>
              <a:gd name="connsiteX295" fmla="*/ 6871869 w 6922669"/>
              <a:gd name="connsiteY295" fmla="*/ 0 h 3505200"/>
              <a:gd name="connsiteX296" fmla="*/ 6846469 w 6922669"/>
              <a:gd name="connsiteY296" fmla="*/ 8466 h 3505200"/>
              <a:gd name="connsiteX297" fmla="*/ 6838002 w 6922669"/>
              <a:gd name="connsiteY297" fmla="*/ 33866 h 3505200"/>
              <a:gd name="connsiteX298" fmla="*/ 6846469 w 6922669"/>
              <a:gd name="connsiteY298"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6169136 w 6922669"/>
              <a:gd name="connsiteY7" fmla="*/ 211666 h 3505200"/>
              <a:gd name="connsiteX8" fmla="*/ 6067536 w 6922669"/>
              <a:gd name="connsiteY8" fmla="*/ 237066 h 3505200"/>
              <a:gd name="connsiteX9" fmla="*/ 5982869 w 6922669"/>
              <a:gd name="connsiteY9" fmla="*/ 262466 h 3505200"/>
              <a:gd name="connsiteX10" fmla="*/ 5957469 w 6922669"/>
              <a:gd name="connsiteY10" fmla="*/ 270933 h 3505200"/>
              <a:gd name="connsiteX11" fmla="*/ 5864336 w 6922669"/>
              <a:gd name="connsiteY11" fmla="*/ 287866 h 3505200"/>
              <a:gd name="connsiteX12" fmla="*/ 5830469 w 6922669"/>
              <a:gd name="connsiteY12" fmla="*/ 304800 h 3505200"/>
              <a:gd name="connsiteX13" fmla="*/ 5762736 w 6922669"/>
              <a:gd name="connsiteY13" fmla="*/ 313266 h 3505200"/>
              <a:gd name="connsiteX14" fmla="*/ 5711936 w 6922669"/>
              <a:gd name="connsiteY14" fmla="*/ 321733 h 3505200"/>
              <a:gd name="connsiteX15" fmla="*/ 5686536 w 6922669"/>
              <a:gd name="connsiteY15" fmla="*/ 338666 h 3505200"/>
              <a:gd name="connsiteX16" fmla="*/ 5618802 w 6922669"/>
              <a:gd name="connsiteY16" fmla="*/ 347133 h 3505200"/>
              <a:gd name="connsiteX17" fmla="*/ 5576469 w 6922669"/>
              <a:gd name="connsiteY17" fmla="*/ 355600 h 3505200"/>
              <a:gd name="connsiteX18" fmla="*/ 5432536 w 6922669"/>
              <a:gd name="connsiteY18" fmla="*/ 389466 h 3505200"/>
              <a:gd name="connsiteX19" fmla="*/ 5356336 w 6922669"/>
              <a:gd name="connsiteY19" fmla="*/ 397933 h 3505200"/>
              <a:gd name="connsiteX20" fmla="*/ 5322469 w 6922669"/>
              <a:gd name="connsiteY20" fmla="*/ 406400 h 3505200"/>
              <a:gd name="connsiteX21" fmla="*/ 5178536 w 6922669"/>
              <a:gd name="connsiteY21" fmla="*/ 431800 h 3505200"/>
              <a:gd name="connsiteX22" fmla="*/ 5119269 w 6922669"/>
              <a:gd name="connsiteY22" fmla="*/ 448733 h 3505200"/>
              <a:gd name="connsiteX23" fmla="*/ 5093869 w 6922669"/>
              <a:gd name="connsiteY23" fmla="*/ 457200 h 3505200"/>
              <a:gd name="connsiteX24" fmla="*/ 5026136 w 6922669"/>
              <a:gd name="connsiteY24" fmla="*/ 465666 h 3505200"/>
              <a:gd name="connsiteX25" fmla="*/ 4975336 w 6922669"/>
              <a:gd name="connsiteY25" fmla="*/ 482600 h 3505200"/>
              <a:gd name="connsiteX26" fmla="*/ 4924536 w 6922669"/>
              <a:gd name="connsiteY26" fmla="*/ 491066 h 3505200"/>
              <a:gd name="connsiteX27" fmla="*/ 4899136 w 6922669"/>
              <a:gd name="connsiteY27" fmla="*/ 508000 h 3505200"/>
              <a:gd name="connsiteX28" fmla="*/ 344069 w 6922669"/>
              <a:gd name="connsiteY28" fmla="*/ 1769533 h 3505200"/>
              <a:gd name="connsiteX29" fmla="*/ 318669 w 6922669"/>
              <a:gd name="connsiteY29" fmla="*/ 1778000 h 3505200"/>
              <a:gd name="connsiteX30" fmla="*/ 369469 w 6922669"/>
              <a:gd name="connsiteY30" fmla="*/ 1786466 h 3505200"/>
              <a:gd name="connsiteX31" fmla="*/ 403336 w 6922669"/>
              <a:gd name="connsiteY31" fmla="*/ 1803400 h 3505200"/>
              <a:gd name="connsiteX32" fmla="*/ 538802 w 6922669"/>
              <a:gd name="connsiteY32" fmla="*/ 1811866 h 3505200"/>
              <a:gd name="connsiteX33" fmla="*/ 691202 w 6922669"/>
              <a:gd name="connsiteY33" fmla="*/ 1854200 h 3505200"/>
              <a:gd name="connsiteX34" fmla="*/ 775869 w 6922669"/>
              <a:gd name="connsiteY34" fmla="*/ 1871133 h 3505200"/>
              <a:gd name="connsiteX35" fmla="*/ 970602 w 6922669"/>
              <a:gd name="connsiteY35" fmla="*/ 1888066 h 3505200"/>
              <a:gd name="connsiteX36" fmla="*/ 1021402 w 6922669"/>
              <a:gd name="connsiteY36" fmla="*/ 1896533 h 3505200"/>
              <a:gd name="connsiteX37" fmla="*/ 1055269 w 6922669"/>
              <a:gd name="connsiteY37" fmla="*/ 1905000 h 3505200"/>
              <a:gd name="connsiteX38" fmla="*/ 1173802 w 6922669"/>
              <a:gd name="connsiteY38" fmla="*/ 1913466 h 3505200"/>
              <a:gd name="connsiteX39" fmla="*/ 1444736 w 6922669"/>
              <a:gd name="connsiteY39" fmla="*/ 1938866 h 3505200"/>
              <a:gd name="connsiteX40" fmla="*/ 1478602 w 6922669"/>
              <a:gd name="connsiteY40" fmla="*/ 1947333 h 3505200"/>
              <a:gd name="connsiteX41" fmla="*/ 1520936 w 6922669"/>
              <a:gd name="connsiteY41" fmla="*/ 1955800 h 3505200"/>
              <a:gd name="connsiteX42" fmla="*/ 1605602 w 6922669"/>
              <a:gd name="connsiteY42" fmla="*/ 1981200 h 3505200"/>
              <a:gd name="connsiteX43" fmla="*/ 1664869 w 6922669"/>
              <a:gd name="connsiteY43" fmla="*/ 1989666 h 3505200"/>
              <a:gd name="connsiteX44" fmla="*/ 1724136 w 6922669"/>
              <a:gd name="connsiteY44" fmla="*/ 2006600 h 3505200"/>
              <a:gd name="connsiteX45" fmla="*/ 1766469 w 6922669"/>
              <a:gd name="connsiteY45" fmla="*/ 2015066 h 3505200"/>
              <a:gd name="connsiteX46" fmla="*/ 1791869 w 6922669"/>
              <a:gd name="connsiteY46" fmla="*/ 2023533 h 3505200"/>
              <a:gd name="connsiteX47" fmla="*/ 1825736 w 6922669"/>
              <a:gd name="connsiteY47" fmla="*/ 2032000 h 3505200"/>
              <a:gd name="connsiteX48" fmla="*/ 1901936 w 6922669"/>
              <a:gd name="connsiteY48" fmla="*/ 2091266 h 3505200"/>
              <a:gd name="connsiteX49" fmla="*/ 1901936 w 6922669"/>
              <a:gd name="connsiteY49" fmla="*/ 2091266 h 3505200"/>
              <a:gd name="connsiteX50" fmla="*/ 1969669 w 6922669"/>
              <a:gd name="connsiteY50" fmla="*/ 2142066 h 3505200"/>
              <a:gd name="connsiteX51" fmla="*/ 1995069 w 6922669"/>
              <a:gd name="connsiteY51" fmla="*/ 2150533 h 3505200"/>
              <a:gd name="connsiteX52" fmla="*/ 2088202 w 6922669"/>
              <a:gd name="connsiteY52" fmla="*/ 2201333 h 3505200"/>
              <a:gd name="connsiteX53" fmla="*/ 2155936 w 6922669"/>
              <a:gd name="connsiteY53" fmla="*/ 2243666 h 3505200"/>
              <a:gd name="connsiteX54" fmla="*/ 2206736 w 6922669"/>
              <a:gd name="connsiteY54" fmla="*/ 2269066 h 3505200"/>
              <a:gd name="connsiteX55" fmla="*/ 2291402 w 6922669"/>
              <a:gd name="connsiteY55" fmla="*/ 2294466 h 3505200"/>
              <a:gd name="connsiteX56" fmla="*/ 2325269 w 6922669"/>
              <a:gd name="connsiteY56" fmla="*/ 2311400 h 3505200"/>
              <a:gd name="connsiteX57" fmla="*/ 2435336 w 6922669"/>
              <a:gd name="connsiteY57" fmla="*/ 2336800 h 3505200"/>
              <a:gd name="connsiteX58" fmla="*/ 2511536 w 6922669"/>
              <a:gd name="connsiteY58" fmla="*/ 2362200 h 3505200"/>
              <a:gd name="connsiteX59" fmla="*/ 2596202 w 6922669"/>
              <a:gd name="connsiteY59" fmla="*/ 2387600 h 3505200"/>
              <a:gd name="connsiteX60" fmla="*/ 2647002 w 6922669"/>
              <a:gd name="connsiteY60" fmla="*/ 2413000 h 3505200"/>
              <a:gd name="connsiteX61" fmla="*/ 2697802 w 6922669"/>
              <a:gd name="connsiteY61" fmla="*/ 2421466 h 3505200"/>
              <a:gd name="connsiteX62" fmla="*/ 2740136 w 6922669"/>
              <a:gd name="connsiteY62" fmla="*/ 2438400 h 3505200"/>
              <a:gd name="connsiteX63" fmla="*/ 2790936 w 6922669"/>
              <a:gd name="connsiteY63" fmla="*/ 2455333 h 3505200"/>
              <a:gd name="connsiteX64" fmla="*/ 2901002 w 6922669"/>
              <a:gd name="connsiteY64" fmla="*/ 2514600 h 3505200"/>
              <a:gd name="connsiteX65" fmla="*/ 2926402 w 6922669"/>
              <a:gd name="connsiteY65" fmla="*/ 2531533 h 3505200"/>
              <a:gd name="connsiteX66" fmla="*/ 3002602 w 6922669"/>
              <a:gd name="connsiteY66" fmla="*/ 2556933 h 3505200"/>
              <a:gd name="connsiteX67" fmla="*/ 3087269 w 6922669"/>
              <a:gd name="connsiteY67" fmla="*/ 2590800 h 3505200"/>
              <a:gd name="connsiteX68" fmla="*/ 3121136 w 6922669"/>
              <a:gd name="connsiteY68" fmla="*/ 2607733 h 3505200"/>
              <a:gd name="connsiteX69" fmla="*/ 3171936 w 6922669"/>
              <a:gd name="connsiteY69" fmla="*/ 2616200 h 3505200"/>
              <a:gd name="connsiteX70" fmla="*/ 3222736 w 6922669"/>
              <a:gd name="connsiteY70" fmla="*/ 2633133 h 3505200"/>
              <a:gd name="connsiteX71" fmla="*/ 3341269 w 6922669"/>
              <a:gd name="connsiteY71" fmla="*/ 2658533 h 3505200"/>
              <a:gd name="connsiteX72" fmla="*/ 3383602 w 6922669"/>
              <a:gd name="connsiteY72" fmla="*/ 2675466 h 3505200"/>
              <a:gd name="connsiteX73" fmla="*/ 3417469 w 6922669"/>
              <a:gd name="connsiteY73" fmla="*/ 2692400 h 3505200"/>
              <a:gd name="connsiteX74" fmla="*/ 3468269 w 6922669"/>
              <a:gd name="connsiteY74" fmla="*/ 2700866 h 3505200"/>
              <a:gd name="connsiteX75" fmla="*/ 3510602 w 6922669"/>
              <a:gd name="connsiteY75" fmla="*/ 2726266 h 3505200"/>
              <a:gd name="connsiteX76" fmla="*/ 3578336 w 6922669"/>
              <a:gd name="connsiteY76" fmla="*/ 2751666 h 3505200"/>
              <a:gd name="connsiteX77" fmla="*/ 3612202 w 6922669"/>
              <a:gd name="connsiteY77" fmla="*/ 2777066 h 3505200"/>
              <a:gd name="connsiteX78" fmla="*/ 3637602 w 6922669"/>
              <a:gd name="connsiteY78" fmla="*/ 2785533 h 3505200"/>
              <a:gd name="connsiteX79" fmla="*/ 3671469 w 6922669"/>
              <a:gd name="connsiteY79" fmla="*/ 2802466 h 3505200"/>
              <a:gd name="connsiteX80" fmla="*/ 3781536 w 6922669"/>
              <a:gd name="connsiteY80" fmla="*/ 2827866 h 3505200"/>
              <a:gd name="connsiteX81" fmla="*/ 3900069 w 6922669"/>
              <a:gd name="connsiteY81" fmla="*/ 2853266 h 3505200"/>
              <a:gd name="connsiteX82" fmla="*/ 3925469 w 6922669"/>
              <a:gd name="connsiteY82" fmla="*/ 2870200 h 3505200"/>
              <a:gd name="connsiteX83" fmla="*/ 4027069 w 6922669"/>
              <a:gd name="connsiteY83" fmla="*/ 2878666 h 3505200"/>
              <a:gd name="connsiteX84" fmla="*/ 4094802 w 6922669"/>
              <a:gd name="connsiteY84" fmla="*/ 2887133 h 3505200"/>
              <a:gd name="connsiteX85" fmla="*/ 4137136 w 6922669"/>
              <a:gd name="connsiteY85" fmla="*/ 2895600 h 3505200"/>
              <a:gd name="connsiteX86" fmla="*/ 4264136 w 6922669"/>
              <a:gd name="connsiteY86" fmla="*/ 2904066 h 3505200"/>
              <a:gd name="connsiteX87" fmla="*/ 4365736 w 6922669"/>
              <a:gd name="connsiteY87" fmla="*/ 2921000 h 3505200"/>
              <a:gd name="connsiteX88" fmla="*/ 4594336 w 6922669"/>
              <a:gd name="connsiteY88" fmla="*/ 2929466 h 3505200"/>
              <a:gd name="connsiteX89" fmla="*/ 4789069 w 6922669"/>
              <a:gd name="connsiteY89" fmla="*/ 2937933 h 3505200"/>
              <a:gd name="connsiteX90" fmla="*/ 4882202 w 6922669"/>
              <a:gd name="connsiteY90" fmla="*/ 2946400 h 3505200"/>
              <a:gd name="connsiteX91" fmla="*/ 4966869 w 6922669"/>
              <a:gd name="connsiteY91" fmla="*/ 2971800 h 3505200"/>
              <a:gd name="connsiteX92" fmla="*/ 5093869 w 6922669"/>
              <a:gd name="connsiteY92" fmla="*/ 2988733 h 3505200"/>
              <a:gd name="connsiteX93" fmla="*/ 5381736 w 6922669"/>
              <a:gd name="connsiteY93" fmla="*/ 3005666 h 3505200"/>
              <a:gd name="connsiteX94" fmla="*/ 5407136 w 6922669"/>
              <a:gd name="connsiteY94" fmla="*/ 3014133 h 3505200"/>
              <a:gd name="connsiteX95" fmla="*/ 5432536 w 6922669"/>
              <a:gd name="connsiteY95" fmla="*/ 3031066 h 3505200"/>
              <a:gd name="connsiteX96" fmla="*/ 5474869 w 6922669"/>
              <a:gd name="connsiteY96" fmla="*/ 3039533 h 3505200"/>
              <a:gd name="connsiteX97" fmla="*/ 5508736 w 6922669"/>
              <a:gd name="connsiteY97" fmla="*/ 3056466 h 3505200"/>
              <a:gd name="connsiteX98" fmla="*/ 5542602 w 6922669"/>
              <a:gd name="connsiteY98" fmla="*/ 3064933 h 3505200"/>
              <a:gd name="connsiteX99" fmla="*/ 5568002 w 6922669"/>
              <a:gd name="connsiteY99" fmla="*/ 3073400 h 3505200"/>
              <a:gd name="connsiteX100" fmla="*/ 5644202 w 6922669"/>
              <a:gd name="connsiteY100" fmla="*/ 3107266 h 3505200"/>
              <a:gd name="connsiteX101" fmla="*/ 5669602 w 6922669"/>
              <a:gd name="connsiteY101" fmla="*/ 3115733 h 3505200"/>
              <a:gd name="connsiteX102" fmla="*/ 5728869 w 6922669"/>
              <a:gd name="connsiteY102" fmla="*/ 3158066 h 3505200"/>
              <a:gd name="connsiteX103" fmla="*/ 5754269 w 6922669"/>
              <a:gd name="connsiteY103" fmla="*/ 3166533 h 3505200"/>
              <a:gd name="connsiteX104" fmla="*/ 5779669 w 6922669"/>
              <a:gd name="connsiteY104" fmla="*/ 3183466 h 3505200"/>
              <a:gd name="connsiteX105" fmla="*/ 5805069 w 6922669"/>
              <a:gd name="connsiteY105" fmla="*/ 3191933 h 3505200"/>
              <a:gd name="connsiteX106" fmla="*/ 5830469 w 6922669"/>
              <a:gd name="connsiteY106" fmla="*/ 3208866 h 3505200"/>
              <a:gd name="connsiteX107" fmla="*/ 5881269 w 6922669"/>
              <a:gd name="connsiteY107" fmla="*/ 3217333 h 3505200"/>
              <a:gd name="connsiteX108" fmla="*/ 5915136 w 6922669"/>
              <a:gd name="connsiteY108" fmla="*/ 3234266 h 3505200"/>
              <a:gd name="connsiteX109" fmla="*/ 5932069 w 6922669"/>
              <a:gd name="connsiteY109" fmla="*/ 3251200 h 3505200"/>
              <a:gd name="connsiteX110" fmla="*/ 6033669 w 6922669"/>
              <a:gd name="connsiteY110" fmla="*/ 3268133 h 3505200"/>
              <a:gd name="connsiteX111" fmla="*/ 6059069 w 6922669"/>
              <a:gd name="connsiteY111" fmla="*/ 3285066 h 3505200"/>
              <a:gd name="connsiteX112" fmla="*/ 6219936 w 6922669"/>
              <a:gd name="connsiteY112" fmla="*/ 3302000 h 3505200"/>
              <a:gd name="connsiteX113" fmla="*/ 6279202 w 6922669"/>
              <a:gd name="connsiteY113" fmla="*/ 3318933 h 3505200"/>
              <a:gd name="connsiteX114" fmla="*/ 6321536 w 6922669"/>
              <a:gd name="connsiteY114" fmla="*/ 3335866 h 3505200"/>
              <a:gd name="connsiteX115" fmla="*/ 6346936 w 6922669"/>
              <a:gd name="connsiteY115" fmla="*/ 3344333 h 3505200"/>
              <a:gd name="connsiteX116" fmla="*/ 6380802 w 6922669"/>
              <a:gd name="connsiteY116" fmla="*/ 3361266 h 3505200"/>
              <a:gd name="connsiteX117" fmla="*/ 6431602 w 6922669"/>
              <a:gd name="connsiteY117" fmla="*/ 3386666 h 3505200"/>
              <a:gd name="connsiteX118" fmla="*/ 6516269 w 6922669"/>
              <a:gd name="connsiteY118" fmla="*/ 3403600 h 3505200"/>
              <a:gd name="connsiteX119" fmla="*/ 6617869 w 6922669"/>
              <a:gd name="connsiteY119" fmla="*/ 3420533 h 3505200"/>
              <a:gd name="connsiteX120" fmla="*/ 6643269 w 6922669"/>
              <a:gd name="connsiteY120" fmla="*/ 3429000 h 3505200"/>
              <a:gd name="connsiteX121" fmla="*/ 6677136 w 6922669"/>
              <a:gd name="connsiteY121" fmla="*/ 3437466 h 3505200"/>
              <a:gd name="connsiteX122" fmla="*/ 6727936 w 6922669"/>
              <a:gd name="connsiteY122" fmla="*/ 3454400 h 3505200"/>
              <a:gd name="connsiteX123" fmla="*/ 6753336 w 6922669"/>
              <a:gd name="connsiteY123" fmla="*/ 3462866 h 3505200"/>
              <a:gd name="connsiteX124" fmla="*/ 6838002 w 6922669"/>
              <a:gd name="connsiteY124" fmla="*/ 3479800 h 3505200"/>
              <a:gd name="connsiteX125" fmla="*/ 6888802 w 6922669"/>
              <a:gd name="connsiteY125" fmla="*/ 3496733 h 3505200"/>
              <a:gd name="connsiteX126" fmla="*/ 6914202 w 6922669"/>
              <a:gd name="connsiteY126" fmla="*/ 3505200 h 3505200"/>
              <a:gd name="connsiteX127" fmla="*/ 6922669 w 6922669"/>
              <a:gd name="connsiteY127" fmla="*/ 3471333 h 3505200"/>
              <a:gd name="connsiteX128" fmla="*/ 6914202 w 6922669"/>
              <a:gd name="connsiteY128" fmla="*/ 3437466 h 3505200"/>
              <a:gd name="connsiteX129" fmla="*/ 6905736 w 6922669"/>
              <a:gd name="connsiteY129" fmla="*/ 3412066 h 3505200"/>
              <a:gd name="connsiteX130" fmla="*/ 6863402 w 6922669"/>
              <a:gd name="connsiteY130" fmla="*/ 3361266 h 3505200"/>
              <a:gd name="connsiteX131" fmla="*/ 6838002 w 6922669"/>
              <a:gd name="connsiteY131" fmla="*/ 3276600 h 3505200"/>
              <a:gd name="connsiteX132" fmla="*/ 6812602 w 6922669"/>
              <a:gd name="connsiteY132" fmla="*/ 3107266 h 3505200"/>
              <a:gd name="connsiteX133" fmla="*/ 6804136 w 6922669"/>
              <a:gd name="connsiteY133" fmla="*/ 3039533 h 3505200"/>
              <a:gd name="connsiteX134" fmla="*/ 6490869 w 6922669"/>
              <a:gd name="connsiteY134" fmla="*/ 3014133 h 3505200"/>
              <a:gd name="connsiteX135" fmla="*/ 6440069 w 6922669"/>
              <a:gd name="connsiteY135" fmla="*/ 3005666 h 3505200"/>
              <a:gd name="connsiteX136" fmla="*/ 6372336 w 6922669"/>
              <a:gd name="connsiteY136" fmla="*/ 2988733 h 3505200"/>
              <a:gd name="connsiteX137" fmla="*/ 6270736 w 6922669"/>
              <a:gd name="connsiteY137" fmla="*/ 2980266 h 3505200"/>
              <a:gd name="connsiteX138" fmla="*/ 6228402 w 6922669"/>
              <a:gd name="connsiteY138" fmla="*/ 2971800 h 3505200"/>
              <a:gd name="connsiteX139" fmla="*/ 6152202 w 6922669"/>
              <a:gd name="connsiteY139" fmla="*/ 2963333 h 3505200"/>
              <a:gd name="connsiteX140" fmla="*/ 6118336 w 6922669"/>
              <a:gd name="connsiteY140" fmla="*/ 2946400 h 3505200"/>
              <a:gd name="connsiteX141" fmla="*/ 6067536 w 6922669"/>
              <a:gd name="connsiteY141" fmla="*/ 2937933 h 3505200"/>
              <a:gd name="connsiteX142" fmla="*/ 6008269 w 6922669"/>
              <a:gd name="connsiteY142" fmla="*/ 2912533 h 3505200"/>
              <a:gd name="connsiteX143" fmla="*/ 5864336 w 6922669"/>
              <a:gd name="connsiteY143" fmla="*/ 2887133 h 3505200"/>
              <a:gd name="connsiteX144" fmla="*/ 5788136 w 6922669"/>
              <a:gd name="connsiteY144" fmla="*/ 2861733 h 3505200"/>
              <a:gd name="connsiteX145" fmla="*/ 5762736 w 6922669"/>
              <a:gd name="connsiteY145" fmla="*/ 2853266 h 3505200"/>
              <a:gd name="connsiteX146" fmla="*/ 5737336 w 6922669"/>
              <a:gd name="connsiteY146" fmla="*/ 2844800 h 3505200"/>
              <a:gd name="connsiteX147" fmla="*/ 5669602 w 6922669"/>
              <a:gd name="connsiteY147" fmla="*/ 2810933 h 3505200"/>
              <a:gd name="connsiteX148" fmla="*/ 5627269 w 6922669"/>
              <a:gd name="connsiteY148" fmla="*/ 2794000 h 3505200"/>
              <a:gd name="connsiteX149" fmla="*/ 5568002 w 6922669"/>
              <a:gd name="connsiteY149" fmla="*/ 2760133 h 3505200"/>
              <a:gd name="connsiteX150" fmla="*/ 5517202 w 6922669"/>
              <a:gd name="connsiteY150" fmla="*/ 2743200 h 3505200"/>
              <a:gd name="connsiteX151" fmla="*/ 5491802 w 6922669"/>
              <a:gd name="connsiteY151" fmla="*/ 2726266 h 3505200"/>
              <a:gd name="connsiteX152" fmla="*/ 5449469 w 6922669"/>
              <a:gd name="connsiteY152" fmla="*/ 2709333 h 3505200"/>
              <a:gd name="connsiteX153" fmla="*/ 5424069 w 6922669"/>
              <a:gd name="connsiteY153" fmla="*/ 2700866 h 3505200"/>
              <a:gd name="connsiteX154" fmla="*/ 5398669 w 6922669"/>
              <a:gd name="connsiteY154" fmla="*/ 2683933 h 3505200"/>
              <a:gd name="connsiteX155" fmla="*/ 5314002 w 6922669"/>
              <a:gd name="connsiteY155" fmla="*/ 2667000 h 3505200"/>
              <a:gd name="connsiteX156" fmla="*/ 5254736 w 6922669"/>
              <a:gd name="connsiteY156" fmla="*/ 2650066 h 3505200"/>
              <a:gd name="connsiteX157" fmla="*/ 5203936 w 6922669"/>
              <a:gd name="connsiteY157" fmla="*/ 2641600 h 3505200"/>
              <a:gd name="connsiteX158" fmla="*/ 5170069 w 6922669"/>
              <a:gd name="connsiteY158" fmla="*/ 2633133 h 3505200"/>
              <a:gd name="connsiteX159" fmla="*/ 5127736 w 6922669"/>
              <a:gd name="connsiteY159" fmla="*/ 2624666 h 3505200"/>
              <a:gd name="connsiteX160" fmla="*/ 5102336 w 6922669"/>
              <a:gd name="connsiteY160" fmla="*/ 2607733 h 3505200"/>
              <a:gd name="connsiteX161" fmla="*/ 5009202 w 6922669"/>
              <a:gd name="connsiteY161" fmla="*/ 2590800 h 3505200"/>
              <a:gd name="connsiteX162" fmla="*/ 4941469 w 6922669"/>
              <a:gd name="connsiteY162" fmla="*/ 2582333 h 3505200"/>
              <a:gd name="connsiteX163" fmla="*/ 4890669 w 6922669"/>
              <a:gd name="connsiteY163" fmla="*/ 2573866 h 3505200"/>
              <a:gd name="connsiteX164" fmla="*/ 4814469 w 6922669"/>
              <a:gd name="connsiteY164" fmla="*/ 2565400 h 3505200"/>
              <a:gd name="connsiteX165" fmla="*/ 4721336 w 6922669"/>
              <a:gd name="connsiteY165" fmla="*/ 2540000 h 3505200"/>
              <a:gd name="connsiteX166" fmla="*/ 4687469 w 6922669"/>
              <a:gd name="connsiteY166" fmla="*/ 2531533 h 3505200"/>
              <a:gd name="connsiteX167" fmla="*/ 4645136 w 6922669"/>
              <a:gd name="connsiteY167" fmla="*/ 2523066 h 3505200"/>
              <a:gd name="connsiteX168" fmla="*/ 4594336 w 6922669"/>
              <a:gd name="connsiteY168" fmla="*/ 2506133 h 3505200"/>
              <a:gd name="connsiteX169" fmla="*/ 4518136 w 6922669"/>
              <a:gd name="connsiteY169" fmla="*/ 2497666 h 3505200"/>
              <a:gd name="connsiteX170" fmla="*/ 4492736 w 6922669"/>
              <a:gd name="connsiteY170" fmla="*/ 2480733 h 3505200"/>
              <a:gd name="connsiteX171" fmla="*/ 4399602 w 6922669"/>
              <a:gd name="connsiteY171" fmla="*/ 2446866 h 3505200"/>
              <a:gd name="connsiteX172" fmla="*/ 4357269 w 6922669"/>
              <a:gd name="connsiteY172" fmla="*/ 2429933 h 3505200"/>
              <a:gd name="connsiteX173" fmla="*/ 4323402 w 6922669"/>
              <a:gd name="connsiteY173" fmla="*/ 2413000 h 3505200"/>
              <a:gd name="connsiteX174" fmla="*/ 4281069 w 6922669"/>
              <a:gd name="connsiteY174" fmla="*/ 2396066 h 3505200"/>
              <a:gd name="connsiteX175" fmla="*/ 4255669 w 6922669"/>
              <a:gd name="connsiteY175" fmla="*/ 2379133 h 3505200"/>
              <a:gd name="connsiteX176" fmla="*/ 4187936 w 6922669"/>
              <a:gd name="connsiteY176" fmla="*/ 2370666 h 3505200"/>
              <a:gd name="connsiteX177" fmla="*/ 4111736 w 6922669"/>
              <a:gd name="connsiteY177" fmla="*/ 2336800 h 3505200"/>
              <a:gd name="connsiteX178" fmla="*/ 4086336 w 6922669"/>
              <a:gd name="connsiteY178" fmla="*/ 2328333 h 3505200"/>
              <a:gd name="connsiteX179" fmla="*/ 4060936 w 6922669"/>
              <a:gd name="connsiteY179" fmla="*/ 2319866 h 3505200"/>
              <a:gd name="connsiteX180" fmla="*/ 3950869 w 6922669"/>
              <a:gd name="connsiteY180" fmla="*/ 2286000 h 3505200"/>
              <a:gd name="connsiteX181" fmla="*/ 3908536 w 6922669"/>
              <a:gd name="connsiteY181" fmla="*/ 2269066 h 3505200"/>
              <a:gd name="connsiteX182" fmla="*/ 3840802 w 6922669"/>
              <a:gd name="connsiteY182" fmla="*/ 2235200 h 3505200"/>
              <a:gd name="connsiteX183" fmla="*/ 3790002 w 6922669"/>
              <a:gd name="connsiteY183" fmla="*/ 2226733 h 3505200"/>
              <a:gd name="connsiteX184" fmla="*/ 3739202 w 6922669"/>
              <a:gd name="connsiteY184" fmla="*/ 2192866 h 3505200"/>
              <a:gd name="connsiteX185" fmla="*/ 3688402 w 6922669"/>
              <a:gd name="connsiteY185" fmla="*/ 2175933 h 3505200"/>
              <a:gd name="connsiteX186" fmla="*/ 3646069 w 6922669"/>
              <a:gd name="connsiteY186" fmla="*/ 2159000 h 3505200"/>
              <a:gd name="connsiteX187" fmla="*/ 3527536 w 6922669"/>
              <a:gd name="connsiteY187" fmla="*/ 2142066 h 3505200"/>
              <a:gd name="connsiteX188" fmla="*/ 3434402 w 6922669"/>
              <a:gd name="connsiteY188" fmla="*/ 2133600 h 3505200"/>
              <a:gd name="connsiteX189" fmla="*/ 3358202 w 6922669"/>
              <a:gd name="connsiteY189" fmla="*/ 2108200 h 3505200"/>
              <a:gd name="connsiteX190" fmla="*/ 3315869 w 6922669"/>
              <a:gd name="connsiteY190" fmla="*/ 2099733 h 3505200"/>
              <a:gd name="connsiteX191" fmla="*/ 3282002 w 6922669"/>
              <a:gd name="connsiteY191" fmla="*/ 2082800 h 3505200"/>
              <a:gd name="connsiteX192" fmla="*/ 3239669 w 6922669"/>
              <a:gd name="connsiteY192" fmla="*/ 2074333 h 3505200"/>
              <a:gd name="connsiteX193" fmla="*/ 3163469 w 6922669"/>
              <a:gd name="connsiteY193" fmla="*/ 2057400 h 3505200"/>
              <a:gd name="connsiteX194" fmla="*/ 3036469 w 6922669"/>
              <a:gd name="connsiteY194" fmla="*/ 2032000 h 3505200"/>
              <a:gd name="connsiteX195" fmla="*/ 2968736 w 6922669"/>
              <a:gd name="connsiteY195" fmla="*/ 2006600 h 3505200"/>
              <a:gd name="connsiteX196" fmla="*/ 2926402 w 6922669"/>
              <a:gd name="connsiteY196" fmla="*/ 1989666 h 3505200"/>
              <a:gd name="connsiteX197" fmla="*/ 2850202 w 6922669"/>
              <a:gd name="connsiteY197" fmla="*/ 1972733 h 3505200"/>
              <a:gd name="connsiteX198" fmla="*/ 2774002 w 6922669"/>
              <a:gd name="connsiteY198" fmla="*/ 1947333 h 3505200"/>
              <a:gd name="connsiteX199" fmla="*/ 2740136 w 6922669"/>
              <a:gd name="connsiteY199" fmla="*/ 1930400 h 3505200"/>
              <a:gd name="connsiteX200" fmla="*/ 2672402 w 6922669"/>
              <a:gd name="connsiteY200" fmla="*/ 1896533 h 3505200"/>
              <a:gd name="connsiteX201" fmla="*/ 2587736 w 6922669"/>
              <a:gd name="connsiteY201" fmla="*/ 1879600 h 3505200"/>
              <a:gd name="connsiteX202" fmla="*/ 2562336 w 6922669"/>
              <a:gd name="connsiteY202" fmla="*/ 1871133 h 3505200"/>
              <a:gd name="connsiteX203" fmla="*/ 2452269 w 6922669"/>
              <a:gd name="connsiteY203" fmla="*/ 1845733 h 3505200"/>
              <a:gd name="connsiteX204" fmla="*/ 2359136 w 6922669"/>
              <a:gd name="connsiteY204" fmla="*/ 1837266 h 3505200"/>
              <a:gd name="connsiteX205" fmla="*/ 2147469 w 6922669"/>
              <a:gd name="connsiteY205" fmla="*/ 1811866 h 3505200"/>
              <a:gd name="connsiteX206" fmla="*/ 2096669 w 6922669"/>
              <a:gd name="connsiteY206" fmla="*/ 1794933 h 3505200"/>
              <a:gd name="connsiteX207" fmla="*/ 2037402 w 6922669"/>
              <a:gd name="connsiteY207" fmla="*/ 1786466 h 3505200"/>
              <a:gd name="connsiteX208" fmla="*/ 1995069 w 6922669"/>
              <a:gd name="connsiteY208" fmla="*/ 1778000 h 3505200"/>
              <a:gd name="connsiteX209" fmla="*/ 1952736 w 6922669"/>
              <a:gd name="connsiteY209" fmla="*/ 1761066 h 3505200"/>
              <a:gd name="connsiteX210" fmla="*/ 1918869 w 6922669"/>
              <a:gd name="connsiteY210" fmla="*/ 1752600 h 3505200"/>
              <a:gd name="connsiteX211" fmla="*/ 1961202 w 6922669"/>
              <a:gd name="connsiteY211" fmla="*/ 1744133 h 3505200"/>
              <a:gd name="connsiteX212" fmla="*/ 2012002 w 6922669"/>
              <a:gd name="connsiteY212" fmla="*/ 1735666 h 3505200"/>
              <a:gd name="connsiteX213" fmla="*/ 2037402 w 6922669"/>
              <a:gd name="connsiteY213" fmla="*/ 1718733 h 3505200"/>
              <a:gd name="connsiteX214" fmla="*/ 2105136 w 6922669"/>
              <a:gd name="connsiteY214" fmla="*/ 1710266 h 3505200"/>
              <a:gd name="connsiteX215" fmla="*/ 2164402 w 6922669"/>
              <a:gd name="connsiteY215" fmla="*/ 1701800 h 3505200"/>
              <a:gd name="connsiteX216" fmla="*/ 2189802 w 6922669"/>
              <a:gd name="connsiteY216" fmla="*/ 1693333 h 3505200"/>
              <a:gd name="connsiteX217" fmla="*/ 2316802 w 6922669"/>
              <a:gd name="connsiteY217" fmla="*/ 1676400 h 3505200"/>
              <a:gd name="connsiteX218" fmla="*/ 2350669 w 6922669"/>
              <a:gd name="connsiteY218" fmla="*/ 1667933 h 3505200"/>
              <a:gd name="connsiteX219" fmla="*/ 2426869 w 6922669"/>
              <a:gd name="connsiteY219" fmla="*/ 1659466 h 3505200"/>
              <a:gd name="connsiteX220" fmla="*/ 2460736 w 6922669"/>
              <a:gd name="connsiteY220" fmla="*/ 1642533 h 3505200"/>
              <a:gd name="connsiteX221" fmla="*/ 2486136 w 6922669"/>
              <a:gd name="connsiteY221" fmla="*/ 1634066 h 3505200"/>
              <a:gd name="connsiteX222" fmla="*/ 2613136 w 6922669"/>
              <a:gd name="connsiteY222" fmla="*/ 1617133 h 3505200"/>
              <a:gd name="connsiteX223" fmla="*/ 2655469 w 6922669"/>
              <a:gd name="connsiteY223" fmla="*/ 1608666 h 3505200"/>
              <a:gd name="connsiteX224" fmla="*/ 2680869 w 6922669"/>
              <a:gd name="connsiteY224" fmla="*/ 1591733 h 3505200"/>
              <a:gd name="connsiteX225" fmla="*/ 2824802 w 6922669"/>
              <a:gd name="connsiteY225" fmla="*/ 1583266 h 3505200"/>
              <a:gd name="connsiteX226" fmla="*/ 2892536 w 6922669"/>
              <a:gd name="connsiteY226" fmla="*/ 1574800 h 3505200"/>
              <a:gd name="connsiteX227" fmla="*/ 2917936 w 6922669"/>
              <a:gd name="connsiteY227" fmla="*/ 1566333 h 3505200"/>
              <a:gd name="connsiteX228" fmla="*/ 2951802 w 6922669"/>
              <a:gd name="connsiteY228" fmla="*/ 1557866 h 3505200"/>
              <a:gd name="connsiteX229" fmla="*/ 2994136 w 6922669"/>
              <a:gd name="connsiteY229" fmla="*/ 1540933 h 3505200"/>
              <a:gd name="connsiteX230" fmla="*/ 3070336 w 6922669"/>
              <a:gd name="connsiteY230" fmla="*/ 1524000 h 3505200"/>
              <a:gd name="connsiteX231" fmla="*/ 3104202 w 6922669"/>
              <a:gd name="connsiteY231" fmla="*/ 1507066 h 3505200"/>
              <a:gd name="connsiteX232" fmla="*/ 3163469 w 6922669"/>
              <a:gd name="connsiteY232" fmla="*/ 1490133 h 3505200"/>
              <a:gd name="connsiteX233" fmla="*/ 3239669 w 6922669"/>
              <a:gd name="connsiteY233" fmla="*/ 1464733 h 3505200"/>
              <a:gd name="connsiteX234" fmla="*/ 3265069 w 6922669"/>
              <a:gd name="connsiteY234" fmla="*/ 1456266 h 3505200"/>
              <a:gd name="connsiteX235" fmla="*/ 3290469 w 6922669"/>
              <a:gd name="connsiteY235" fmla="*/ 1447800 h 3505200"/>
              <a:gd name="connsiteX236" fmla="*/ 3358202 w 6922669"/>
              <a:gd name="connsiteY236" fmla="*/ 1422400 h 3505200"/>
              <a:gd name="connsiteX237" fmla="*/ 3409002 w 6922669"/>
              <a:gd name="connsiteY237" fmla="*/ 1405466 h 3505200"/>
              <a:gd name="connsiteX238" fmla="*/ 3442869 w 6922669"/>
              <a:gd name="connsiteY238" fmla="*/ 1388533 h 3505200"/>
              <a:gd name="connsiteX239" fmla="*/ 3485202 w 6922669"/>
              <a:gd name="connsiteY239" fmla="*/ 1371600 h 3505200"/>
              <a:gd name="connsiteX240" fmla="*/ 3519069 w 6922669"/>
              <a:gd name="connsiteY240" fmla="*/ 1354666 h 3505200"/>
              <a:gd name="connsiteX241" fmla="*/ 3561402 w 6922669"/>
              <a:gd name="connsiteY241" fmla="*/ 1346200 h 3505200"/>
              <a:gd name="connsiteX242" fmla="*/ 3578336 w 6922669"/>
              <a:gd name="connsiteY242" fmla="*/ 1329266 h 3505200"/>
              <a:gd name="connsiteX243" fmla="*/ 3629136 w 6922669"/>
              <a:gd name="connsiteY243" fmla="*/ 1312333 h 3505200"/>
              <a:gd name="connsiteX244" fmla="*/ 3722269 w 6922669"/>
              <a:gd name="connsiteY244" fmla="*/ 1286933 h 3505200"/>
              <a:gd name="connsiteX245" fmla="*/ 3764602 w 6922669"/>
              <a:gd name="connsiteY245" fmla="*/ 1270000 h 3505200"/>
              <a:gd name="connsiteX246" fmla="*/ 3815402 w 6922669"/>
              <a:gd name="connsiteY246" fmla="*/ 1253066 h 3505200"/>
              <a:gd name="connsiteX247" fmla="*/ 3840802 w 6922669"/>
              <a:gd name="connsiteY247" fmla="*/ 1244600 h 3505200"/>
              <a:gd name="connsiteX248" fmla="*/ 3900069 w 6922669"/>
              <a:gd name="connsiteY248" fmla="*/ 1219200 h 3505200"/>
              <a:gd name="connsiteX249" fmla="*/ 3950869 w 6922669"/>
              <a:gd name="connsiteY249" fmla="*/ 1210733 h 3505200"/>
              <a:gd name="connsiteX250" fmla="*/ 4060936 w 6922669"/>
              <a:gd name="connsiteY250" fmla="*/ 1168400 h 3505200"/>
              <a:gd name="connsiteX251" fmla="*/ 4187936 w 6922669"/>
              <a:gd name="connsiteY251" fmla="*/ 1151466 h 3505200"/>
              <a:gd name="connsiteX252" fmla="*/ 4281069 w 6922669"/>
              <a:gd name="connsiteY252" fmla="*/ 1126066 h 3505200"/>
              <a:gd name="connsiteX253" fmla="*/ 4475802 w 6922669"/>
              <a:gd name="connsiteY253" fmla="*/ 1109133 h 3505200"/>
              <a:gd name="connsiteX254" fmla="*/ 4594336 w 6922669"/>
              <a:gd name="connsiteY254" fmla="*/ 1075266 h 3505200"/>
              <a:gd name="connsiteX255" fmla="*/ 4679002 w 6922669"/>
              <a:gd name="connsiteY255" fmla="*/ 1066800 h 3505200"/>
              <a:gd name="connsiteX256" fmla="*/ 4763669 w 6922669"/>
              <a:gd name="connsiteY256" fmla="*/ 1041400 h 3505200"/>
              <a:gd name="connsiteX257" fmla="*/ 4890669 w 6922669"/>
              <a:gd name="connsiteY257" fmla="*/ 1016000 h 3505200"/>
              <a:gd name="connsiteX258" fmla="*/ 4983802 w 6922669"/>
              <a:gd name="connsiteY258" fmla="*/ 1007533 h 3505200"/>
              <a:gd name="connsiteX259" fmla="*/ 5060002 w 6922669"/>
              <a:gd name="connsiteY259" fmla="*/ 990600 h 3505200"/>
              <a:gd name="connsiteX260" fmla="*/ 5170069 w 6922669"/>
              <a:gd name="connsiteY260" fmla="*/ 973666 h 3505200"/>
              <a:gd name="connsiteX261" fmla="*/ 5203936 w 6922669"/>
              <a:gd name="connsiteY261" fmla="*/ 965200 h 3505200"/>
              <a:gd name="connsiteX262" fmla="*/ 5322469 w 6922669"/>
              <a:gd name="connsiteY262" fmla="*/ 939800 h 3505200"/>
              <a:gd name="connsiteX263" fmla="*/ 5381736 w 6922669"/>
              <a:gd name="connsiteY263" fmla="*/ 914400 h 3505200"/>
              <a:gd name="connsiteX264" fmla="*/ 5424069 w 6922669"/>
              <a:gd name="connsiteY264" fmla="*/ 897466 h 3505200"/>
              <a:gd name="connsiteX265" fmla="*/ 5457936 w 6922669"/>
              <a:gd name="connsiteY265" fmla="*/ 889000 h 3505200"/>
              <a:gd name="connsiteX266" fmla="*/ 5508736 w 6922669"/>
              <a:gd name="connsiteY266" fmla="*/ 863600 h 3505200"/>
              <a:gd name="connsiteX267" fmla="*/ 5542602 w 6922669"/>
              <a:gd name="connsiteY267" fmla="*/ 855133 h 3505200"/>
              <a:gd name="connsiteX268" fmla="*/ 5618802 w 6922669"/>
              <a:gd name="connsiteY268" fmla="*/ 838200 h 3505200"/>
              <a:gd name="connsiteX269" fmla="*/ 5644202 w 6922669"/>
              <a:gd name="connsiteY269" fmla="*/ 829733 h 3505200"/>
              <a:gd name="connsiteX270" fmla="*/ 5678069 w 6922669"/>
              <a:gd name="connsiteY270" fmla="*/ 821266 h 3505200"/>
              <a:gd name="connsiteX271" fmla="*/ 5711936 w 6922669"/>
              <a:gd name="connsiteY271" fmla="*/ 795866 h 3505200"/>
              <a:gd name="connsiteX272" fmla="*/ 5847402 w 6922669"/>
              <a:gd name="connsiteY272" fmla="*/ 787400 h 3505200"/>
              <a:gd name="connsiteX273" fmla="*/ 5923602 w 6922669"/>
              <a:gd name="connsiteY273" fmla="*/ 778933 h 3505200"/>
              <a:gd name="connsiteX274" fmla="*/ 6008269 w 6922669"/>
              <a:gd name="connsiteY274" fmla="*/ 770466 h 3505200"/>
              <a:gd name="connsiteX275" fmla="*/ 6059069 w 6922669"/>
              <a:gd name="connsiteY275" fmla="*/ 762000 h 3505200"/>
              <a:gd name="connsiteX276" fmla="*/ 6118336 w 6922669"/>
              <a:gd name="connsiteY276" fmla="*/ 753533 h 3505200"/>
              <a:gd name="connsiteX277" fmla="*/ 6160669 w 6922669"/>
              <a:gd name="connsiteY277" fmla="*/ 745066 h 3505200"/>
              <a:gd name="connsiteX278" fmla="*/ 6228402 w 6922669"/>
              <a:gd name="connsiteY278" fmla="*/ 736600 h 3505200"/>
              <a:gd name="connsiteX279" fmla="*/ 6296136 w 6922669"/>
              <a:gd name="connsiteY279" fmla="*/ 719666 h 3505200"/>
              <a:gd name="connsiteX280" fmla="*/ 6372336 w 6922669"/>
              <a:gd name="connsiteY280" fmla="*/ 711200 h 3505200"/>
              <a:gd name="connsiteX281" fmla="*/ 6397736 w 6922669"/>
              <a:gd name="connsiteY281" fmla="*/ 694266 h 3505200"/>
              <a:gd name="connsiteX282" fmla="*/ 6482402 w 6922669"/>
              <a:gd name="connsiteY282" fmla="*/ 677333 h 3505200"/>
              <a:gd name="connsiteX283" fmla="*/ 6516269 w 6922669"/>
              <a:gd name="connsiteY283" fmla="*/ 668866 h 3505200"/>
              <a:gd name="connsiteX284" fmla="*/ 6575536 w 6922669"/>
              <a:gd name="connsiteY284" fmla="*/ 643466 h 3505200"/>
              <a:gd name="connsiteX285" fmla="*/ 6600936 w 6922669"/>
              <a:gd name="connsiteY285" fmla="*/ 626533 h 3505200"/>
              <a:gd name="connsiteX286" fmla="*/ 6685602 w 6922669"/>
              <a:gd name="connsiteY286" fmla="*/ 601133 h 3505200"/>
              <a:gd name="connsiteX287" fmla="*/ 6736402 w 6922669"/>
              <a:gd name="connsiteY287" fmla="*/ 575733 h 3505200"/>
              <a:gd name="connsiteX288" fmla="*/ 6761802 w 6922669"/>
              <a:gd name="connsiteY288" fmla="*/ 558800 h 3505200"/>
              <a:gd name="connsiteX289" fmla="*/ 6838002 w 6922669"/>
              <a:gd name="connsiteY289" fmla="*/ 533400 h 3505200"/>
              <a:gd name="connsiteX290" fmla="*/ 6863402 w 6922669"/>
              <a:gd name="connsiteY290" fmla="*/ 524933 h 3505200"/>
              <a:gd name="connsiteX291" fmla="*/ 6905736 w 6922669"/>
              <a:gd name="connsiteY291" fmla="*/ 491066 h 3505200"/>
              <a:gd name="connsiteX292" fmla="*/ 6897269 w 6922669"/>
              <a:gd name="connsiteY292" fmla="*/ 372533 h 3505200"/>
              <a:gd name="connsiteX293" fmla="*/ 6888802 w 6922669"/>
              <a:gd name="connsiteY293" fmla="*/ 76200 h 3505200"/>
              <a:gd name="connsiteX294" fmla="*/ 6871869 w 6922669"/>
              <a:gd name="connsiteY294" fmla="*/ 0 h 3505200"/>
              <a:gd name="connsiteX295" fmla="*/ 6846469 w 6922669"/>
              <a:gd name="connsiteY295" fmla="*/ 8466 h 3505200"/>
              <a:gd name="connsiteX296" fmla="*/ 6838002 w 6922669"/>
              <a:gd name="connsiteY296" fmla="*/ 33866 h 3505200"/>
              <a:gd name="connsiteX297" fmla="*/ 6846469 w 6922669"/>
              <a:gd name="connsiteY297"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6169136 w 6922669"/>
              <a:gd name="connsiteY7" fmla="*/ 211666 h 3505200"/>
              <a:gd name="connsiteX8" fmla="*/ 5982869 w 6922669"/>
              <a:gd name="connsiteY8" fmla="*/ 262466 h 3505200"/>
              <a:gd name="connsiteX9" fmla="*/ 5957469 w 6922669"/>
              <a:gd name="connsiteY9" fmla="*/ 270933 h 3505200"/>
              <a:gd name="connsiteX10" fmla="*/ 5864336 w 6922669"/>
              <a:gd name="connsiteY10" fmla="*/ 287866 h 3505200"/>
              <a:gd name="connsiteX11" fmla="*/ 5830469 w 6922669"/>
              <a:gd name="connsiteY11" fmla="*/ 304800 h 3505200"/>
              <a:gd name="connsiteX12" fmla="*/ 5762736 w 6922669"/>
              <a:gd name="connsiteY12" fmla="*/ 313266 h 3505200"/>
              <a:gd name="connsiteX13" fmla="*/ 5711936 w 6922669"/>
              <a:gd name="connsiteY13" fmla="*/ 321733 h 3505200"/>
              <a:gd name="connsiteX14" fmla="*/ 5686536 w 6922669"/>
              <a:gd name="connsiteY14" fmla="*/ 338666 h 3505200"/>
              <a:gd name="connsiteX15" fmla="*/ 5618802 w 6922669"/>
              <a:gd name="connsiteY15" fmla="*/ 347133 h 3505200"/>
              <a:gd name="connsiteX16" fmla="*/ 5576469 w 6922669"/>
              <a:gd name="connsiteY16" fmla="*/ 355600 h 3505200"/>
              <a:gd name="connsiteX17" fmla="*/ 5432536 w 6922669"/>
              <a:gd name="connsiteY17" fmla="*/ 389466 h 3505200"/>
              <a:gd name="connsiteX18" fmla="*/ 5356336 w 6922669"/>
              <a:gd name="connsiteY18" fmla="*/ 397933 h 3505200"/>
              <a:gd name="connsiteX19" fmla="*/ 5322469 w 6922669"/>
              <a:gd name="connsiteY19" fmla="*/ 406400 h 3505200"/>
              <a:gd name="connsiteX20" fmla="*/ 5178536 w 6922669"/>
              <a:gd name="connsiteY20" fmla="*/ 431800 h 3505200"/>
              <a:gd name="connsiteX21" fmla="*/ 5119269 w 6922669"/>
              <a:gd name="connsiteY21" fmla="*/ 448733 h 3505200"/>
              <a:gd name="connsiteX22" fmla="*/ 5093869 w 6922669"/>
              <a:gd name="connsiteY22" fmla="*/ 457200 h 3505200"/>
              <a:gd name="connsiteX23" fmla="*/ 5026136 w 6922669"/>
              <a:gd name="connsiteY23" fmla="*/ 465666 h 3505200"/>
              <a:gd name="connsiteX24" fmla="*/ 4975336 w 6922669"/>
              <a:gd name="connsiteY24" fmla="*/ 482600 h 3505200"/>
              <a:gd name="connsiteX25" fmla="*/ 4924536 w 6922669"/>
              <a:gd name="connsiteY25" fmla="*/ 491066 h 3505200"/>
              <a:gd name="connsiteX26" fmla="*/ 4899136 w 6922669"/>
              <a:gd name="connsiteY26" fmla="*/ 508000 h 3505200"/>
              <a:gd name="connsiteX27" fmla="*/ 344069 w 6922669"/>
              <a:gd name="connsiteY27" fmla="*/ 1769533 h 3505200"/>
              <a:gd name="connsiteX28" fmla="*/ 318669 w 6922669"/>
              <a:gd name="connsiteY28" fmla="*/ 1778000 h 3505200"/>
              <a:gd name="connsiteX29" fmla="*/ 369469 w 6922669"/>
              <a:gd name="connsiteY29" fmla="*/ 1786466 h 3505200"/>
              <a:gd name="connsiteX30" fmla="*/ 403336 w 6922669"/>
              <a:gd name="connsiteY30" fmla="*/ 1803400 h 3505200"/>
              <a:gd name="connsiteX31" fmla="*/ 538802 w 6922669"/>
              <a:gd name="connsiteY31" fmla="*/ 1811866 h 3505200"/>
              <a:gd name="connsiteX32" fmla="*/ 691202 w 6922669"/>
              <a:gd name="connsiteY32" fmla="*/ 1854200 h 3505200"/>
              <a:gd name="connsiteX33" fmla="*/ 775869 w 6922669"/>
              <a:gd name="connsiteY33" fmla="*/ 1871133 h 3505200"/>
              <a:gd name="connsiteX34" fmla="*/ 970602 w 6922669"/>
              <a:gd name="connsiteY34" fmla="*/ 1888066 h 3505200"/>
              <a:gd name="connsiteX35" fmla="*/ 1021402 w 6922669"/>
              <a:gd name="connsiteY35" fmla="*/ 1896533 h 3505200"/>
              <a:gd name="connsiteX36" fmla="*/ 1055269 w 6922669"/>
              <a:gd name="connsiteY36" fmla="*/ 1905000 h 3505200"/>
              <a:gd name="connsiteX37" fmla="*/ 1173802 w 6922669"/>
              <a:gd name="connsiteY37" fmla="*/ 1913466 h 3505200"/>
              <a:gd name="connsiteX38" fmla="*/ 1444736 w 6922669"/>
              <a:gd name="connsiteY38" fmla="*/ 1938866 h 3505200"/>
              <a:gd name="connsiteX39" fmla="*/ 1478602 w 6922669"/>
              <a:gd name="connsiteY39" fmla="*/ 1947333 h 3505200"/>
              <a:gd name="connsiteX40" fmla="*/ 1520936 w 6922669"/>
              <a:gd name="connsiteY40" fmla="*/ 1955800 h 3505200"/>
              <a:gd name="connsiteX41" fmla="*/ 1605602 w 6922669"/>
              <a:gd name="connsiteY41" fmla="*/ 1981200 h 3505200"/>
              <a:gd name="connsiteX42" fmla="*/ 1664869 w 6922669"/>
              <a:gd name="connsiteY42" fmla="*/ 1989666 h 3505200"/>
              <a:gd name="connsiteX43" fmla="*/ 1724136 w 6922669"/>
              <a:gd name="connsiteY43" fmla="*/ 2006600 h 3505200"/>
              <a:gd name="connsiteX44" fmla="*/ 1766469 w 6922669"/>
              <a:gd name="connsiteY44" fmla="*/ 2015066 h 3505200"/>
              <a:gd name="connsiteX45" fmla="*/ 1791869 w 6922669"/>
              <a:gd name="connsiteY45" fmla="*/ 2023533 h 3505200"/>
              <a:gd name="connsiteX46" fmla="*/ 1825736 w 6922669"/>
              <a:gd name="connsiteY46" fmla="*/ 2032000 h 3505200"/>
              <a:gd name="connsiteX47" fmla="*/ 1901936 w 6922669"/>
              <a:gd name="connsiteY47" fmla="*/ 2091266 h 3505200"/>
              <a:gd name="connsiteX48" fmla="*/ 1901936 w 6922669"/>
              <a:gd name="connsiteY48" fmla="*/ 2091266 h 3505200"/>
              <a:gd name="connsiteX49" fmla="*/ 1969669 w 6922669"/>
              <a:gd name="connsiteY49" fmla="*/ 2142066 h 3505200"/>
              <a:gd name="connsiteX50" fmla="*/ 1995069 w 6922669"/>
              <a:gd name="connsiteY50" fmla="*/ 2150533 h 3505200"/>
              <a:gd name="connsiteX51" fmla="*/ 2088202 w 6922669"/>
              <a:gd name="connsiteY51" fmla="*/ 2201333 h 3505200"/>
              <a:gd name="connsiteX52" fmla="*/ 2155936 w 6922669"/>
              <a:gd name="connsiteY52" fmla="*/ 2243666 h 3505200"/>
              <a:gd name="connsiteX53" fmla="*/ 2206736 w 6922669"/>
              <a:gd name="connsiteY53" fmla="*/ 2269066 h 3505200"/>
              <a:gd name="connsiteX54" fmla="*/ 2291402 w 6922669"/>
              <a:gd name="connsiteY54" fmla="*/ 2294466 h 3505200"/>
              <a:gd name="connsiteX55" fmla="*/ 2325269 w 6922669"/>
              <a:gd name="connsiteY55" fmla="*/ 2311400 h 3505200"/>
              <a:gd name="connsiteX56" fmla="*/ 2435336 w 6922669"/>
              <a:gd name="connsiteY56" fmla="*/ 2336800 h 3505200"/>
              <a:gd name="connsiteX57" fmla="*/ 2511536 w 6922669"/>
              <a:gd name="connsiteY57" fmla="*/ 2362200 h 3505200"/>
              <a:gd name="connsiteX58" fmla="*/ 2596202 w 6922669"/>
              <a:gd name="connsiteY58" fmla="*/ 2387600 h 3505200"/>
              <a:gd name="connsiteX59" fmla="*/ 2647002 w 6922669"/>
              <a:gd name="connsiteY59" fmla="*/ 2413000 h 3505200"/>
              <a:gd name="connsiteX60" fmla="*/ 2697802 w 6922669"/>
              <a:gd name="connsiteY60" fmla="*/ 2421466 h 3505200"/>
              <a:gd name="connsiteX61" fmla="*/ 2740136 w 6922669"/>
              <a:gd name="connsiteY61" fmla="*/ 2438400 h 3505200"/>
              <a:gd name="connsiteX62" fmla="*/ 2790936 w 6922669"/>
              <a:gd name="connsiteY62" fmla="*/ 2455333 h 3505200"/>
              <a:gd name="connsiteX63" fmla="*/ 2901002 w 6922669"/>
              <a:gd name="connsiteY63" fmla="*/ 2514600 h 3505200"/>
              <a:gd name="connsiteX64" fmla="*/ 2926402 w 6922669"/>
              <a:gd name="connsiteY64" fmla="*/ 2531533 h 3505200"/>
              <a:gd name="connsiteX65" fmla="*/ 3002602 w 6922669"/>
              <a:gd name="connsiteY65" fmla="*/ 2556933 h 3505200"/>
              <a:gd name="connsiteX66" fmla="*/ 3087269 w 6922669"/>
              <a:gd name="connsiteY66" fmla="*/ 2590800 h 3505200"/>
              <a:gd name="connsiteX67" fmla="*/ 3121136 w 6922669"/>
              <a:gd name="connsiteY67" fmla="*/ 2607733 h 3505200"/>
              <a:gd name="connsiteX68" fmla="*/ 3171936 w 6922669"/>
              <a:gd name="connsiteY68" fmla="*/ 2616200 h 3505200"/>
              <a:gd name="connsiteX69" fmla="*/ 3222736 w 6922669"/>
              <a:gd name="connsiteY69" fmla="*/ 2633133 h 3505200"/>
              <a:gd name="connsiteX70" fmla="*/ 3341269 w 6922669"/>
              <a:gd name="connsiteY70" fmla="*/ 2658533 h 3505200"/>
              <a:gd name="connsiteX71" fmla="*/ 3383602 w 6922669"/>
              <a:gd name="connsiteY71" fmla="*/ 2675466 h 3505200"/>
              <a:gd name="connsiteX72" fmla="*/ 3417469 w 6922669"/>
              <a:gd name="connsiteY72" fmla="*/ 2692400 h 3505200"/>
              <a:gd name="connsiteX73" fmla="*/ 3468269 w 6922669"/>
              <a:gd name="connsiteY73" fmla="*/ 2700866 h 3505200"/>
              <a:gd name="connsiteX74" fmla="*/ 3510602 w 6922669"/>
              <a:gd name="connsiteY74" fmla="*/ 2726266 h 3505200"/>
              <a:gd name="connsiteX75" fmla="*/ 3578336 w 6922669"/>
              <a:gd name="connsiteY75" fmla="*/ 2751666 h 3505200"/>
              <a:gd name="connsiteX76" fmla="*/ 3612202 w 6922669"/>
              <a:gd name="connsiteY76" fmla="*/ 2777066 h 3505200"/>
              <a:gd name="connsiteX77" fmla="*/ 3637602 w 6922669"/>
              <a:gd name="connsiteY77" fmla="*/ 2785533 h 3505200"/>
              <a:gd name="connsiteX78" fmla="*/ 3671469 w 6922669"/>
              <a:gd name="connsiteY78" fmla="*/ 2802466 h 3505200"/>
              <a:gd name="connsiteX79" fmla="*/ 3781536 w 6922669"/>
              <a:gd name="connsiteY79" fmla="*/ 2827866 h 3505200"/>
              <a:gd name="connsiteX80" fmla="*/ 3900069 w 6922669"/>
              <a:gd name="connsiteY80" fmla="*/ 2853266 h 3505200"/>
              <a:gd name="connsiteX81" fmla="*/ 3925469 w 6922669"/>
              <a:gd name="connsiteY81" fmla="*/ 2870200 h 3505200"/>
              <a:gd name="connsiteX82" fmla="*/ 4027069 w 6922669"/>
              <a:gd name="connsiteY82" fmla="*/ 2878666 h 3505200"/>
              <a:gd name="connsiteX83" fmla="*/ 4094802 w 6922669"/>
              <a:gd name="connsiteY83" fmla="*/ 2887133 h 3505200"/>
              <a:gd name="connsiteX84" fmla="*/ 4137136 w 6922669"/>
              <a:gd name="connsiteY84" fmla="*/ 2895600 h 3505200"/>
              <a:gd name="connsiteX85" fmla="*/ 4264136 w 6922669"/>
              <a:gd name="connsiteY85" fmla="*/ 2904066 h 3505200"/>
              <a:gd name="connsiteX86" fmla="*/ 4365736 w 6922669"/>
              <a:gd name="connsiteY86" fmla="*/ 2921000 h 3505200"/>
              <a:gd name="connsiteX87" fmla="*/ 4594336 w 6922669"/>
              <a:gd name="connsiteY87" fmla="*/ 2929466 h 3505200"/>
              <a:gd name="connsiteX88" fmla="*/ 4789069 w 6922669"/>
              <a:gd name="connsiteY88" fmla="*/ 2937933 h 3505200"/>
              <a:gd name="connsiteX89" fmla="*/ 4882202 w 6922669"/>
              <a:gd name="connsiteY89" fmla="*/ 2946400 h 3505200"/>
              <a:gd name="connsiteX90" fmla="*/ 4966869 w 6922669"/>
              <a:gd name="connsiteY90" fmla="*/ 2971800 h 3505200"/>
              <a:gd name="connsiteX91" fmla="*/ 5093869 w 6922669"/>
              <a:gd name="connsiteY91" fmla="*/ 2988733 h 3505200"/>
              <a:gd name="connsiteX92" fmla="*/ 5381736 w 6922669"/>
              <a:gd name="connsiteY92" fmla="*/ 3005666 h 3505200"/>
              <a:gd name="connsiteX93" fmla="*/ 5407136 w 6922669"/>
              <a:gd name="connsiteY93" fmla="*/ 3014133 h 3505200"/>
              <a:gd name="connsiteX94" fmla="*/ 5432536 w 6922669"/>
              <a:gd name="connsiteY94" fmla="*/ 3031066 h 3505200"/>
              <a:gd name="connsiteX95" fmla="*/ 5474869 w 6922669"/>
              <a:gd name="connsiteY95" fmla="*/ 3039533 h 3505200"/>
              <a:gd name="connsiteX96" fmla="*/ 5508736 w 6922669"/>
              <a:gd name="connsiteY96" fmla="*/ 3056466 h 3505200"/>
              <a:gd name="connsiteX97" fmla="*/ 5542602 w 6922669"/>
              <a:gd name="connsiteY97" fmla="*/ 3064933 h 3505200"/>
              <a:gd name="connsiteX98" fmla="*/ 5568002 w 6922669"/>
              <a:gd name="connsiteY98" fmla="*/ 3073400 h 3505200"/>
              <a:gd name="connsiteX99" fmla="*/ 5644202 w 6922669"/>
              <a:gd name="connsiteY99" fmla="*/ 3107266 h 3505200"/>
              <a:gd name="connsiteX100" fmla="*/ 5669602 w 6922669"/>
              <a:gd name="connsiteY100" fmla="*/ 3115733 h 3505200"/>
              <a:gd name="connsiteX101" fmla="*/ 5728869 w 6922669"/>
              <a:gd name="connsiteY101" fmla="*/ 3158066 h 3505200"/>
              <a:gd name="connsiteX102" fmla="*/ 5754269 w 6922669"/>
              <a:gd name="connsiteY102" fmla="*/ 3166533 h 3505200"/>
              <a:gd name="connsiteX103" fmla="*/ 5779669 w 6922669"/>
              <a:gd name="connsiteY103" fmla="*/ 3183466 h 3505200"/>
              <a:gd name="connsiteX104" fmla="*/ 5805069 w 6922669"/>
              <a:gd name="connsiteY104" fmla="*/ 3191933 h 3505200"/>
              <a:gd name="connsiteX105" fmla="*/ 5830469 w 6922669"/>
              <a:gd name="connsiteY105" fmla="*/ 3208866 h 3505200"/>
              <a:gd name="connsiteX106" fmla="*/ 5881269 w 6922669"/>
              <a:gd name="connsiteY106" fmla="*/ 3217333 h 3505200"/>
              <a:gd name="connsiteX107" fmla="*/ 5915136 w 6922669"/>
              <a:gd name="connsiteY107" fmla="*/ 3234266 h 3505200"/>
              <a:gd name="connsiteX108" fmla="*/ 5932069 w 6922669"/>
              <a:gd name="connsiteY108" fmla="*/ 3251200 h 3505200"/>
              <a:gd name="connsiteX109" fmla="*/ 6033669 w 6922669"/>
              <a:gd name="connsiteY109" fmla="*/ 3268133 h 3505200"/>
              <a:gd name="connsiteX110" fmla="*/ 6059069 w 6922669"/>
              <a:gd name="connsiteY110" fmla="*/ 3285066 h 3505200"/>
              <a:gd name="connsiteX111" fmla="*/ 6219936 w 6922669"/>
              <a:gd name="connsiteY111" fmla="*/ 3302000 h 3505200"/>
              <a:gd name="connsiteX112" fmla="*/ 6279202 w 6922669"/>
              <a:gd name="connsiteY112" fmla="*/ 3318933 h 3505200"/>
              <a:gd name="connsiteX113" fmla="*/ 6321536 w 6922669"/>
              <a:gd name="connsiteY113" fmla="*/ 3335866 h 3505200"/>
              <a:gd name="connsiteX114" fmla="*/ 6346936 w 6922669"/>
              <a:gd name="connsiteY114" fmla="*/ 3344333 h 3505200"/>
              <a:gd name="connsiteX115" fmla="*/ 6380802 w 6922669"/>
              <a:gd name="connsiteY115" fmla="*/ 3361266 h 3505200"/>
              <a:gd name="connsiteX116" fmla="*/ 6431602 w 6922669"/>
              <a:gd name="connsiteY116" fmla="*/ 3386666 h 3505200"/>
              <a:gd name="connsiteX117" fmla="*/ 6516269 w 6922669"/>
              <a:gd name="connsiteY117" fmla="*/ 3403600 h 3505200"/>
              <a:gd name="connsiteX118" fmla="*/ 6617869 w 6922669"/>
              <a:gd name="connsiteY118" fmla="*/ 3420533 h 3505200"/>
              <a:gd name="connsiteX119" fmla="*/ 6643269 w 6922669"/>
              <a:gd name="connsiteY119" fmla="*/ 3429000 h 3505200"/>
              <a:gd name="connsiteX120" fmla="*/ 6677136 w 6922669"/>
              <a:gd name="connsiteY120" fmla="*/ 3437466 h 3505200"/>
              <a:gd name="connsiteX121" fmla="*/ 6727936 w 6922669"/>
              <a:gd name="connsiteY121" fmla="*/ 3454400 h 3505200"/>
              <a:gd name="connsiteX122" fmla="*/ 6753336 w 6922669"/>
              <a:gd name="connsiteY122" fmla="*/ 3462866 h 3505200"/>
              <a:gd name="connsiteX123" fmla="*/ 6838002 w 6922669"/>
              <a:gd name="connsiteY123" fmla="*/ 3479800 h 3505200"/>
              <a:gd name="connsiteX124" fmla="*/ 6888802 w 6922669"/>
              <a:gd name="connsiteY124" fmla="*/ 3496733 h 3505200"/>
              <a:gd name="connsiteX125" fmla="*/ 6914202 w 6922669"/>
              <a:gd name="connsiteY125" fmla="*/ 3505200 h 3505200"/>
              <a:gd name="connsiteX126" fmla="*/ 6922669 w 6922669"/>
              <a:gd name="connsiteY126" fmla="*/ 3471333 h 3505200"/>
              <a:gd name="connsiteX127" fmla="*/ 6914202 w 6922669"/>
              <a:gd name="connsiteY127" fmla="*/ 3437466 h 3505200"/>
              <a:gd name="connsiteX128" fmla="*/ 6905736 w 6922669"/>
              <a:gd name="connsiteY128" fmla="*/ 3412066 h 3505200"/>
              <a:gd name="connsiteX129" fmla="*/ 6863402 w 6922669"/>
              <a:gd name="connsiteY129" fmla="*/ 3361266 h 3505200"/>
              <a:gd name="connsiteX130" fmla="*/ 6838002 w 6922669"/>
              <a:gd name="connsiteY130" fmla="*/ 3276600 h 3505200"/>
              <a:gd name="connsiteX131" fmla="*/ 6812602 w 6922669"/>
              <a:gd name="connsiteY131" fmla="*/ 3107266 h 3505200"/>
              <a:gd name="connsiteX132" fmla="*/ 6804136 w 6922669"/>
              <a:gd name="connsiteY132" fmla="*/ 3039533 h 3505200"/>
              <a:gd name="connsiteX133" fmla="*/ 6490869 w 6922669"/>
              <a:gd name="connsiteY133" fmla="*/ 3014133 h 3505200"/>
              <a:gd name="connsiteX134" fmla="*/ 6440069 w 6922669"/>
              <a:gd name="connsiteY134" fmla="*/ 3005666 h 3505200"/>
              <a:gd name="connsiteX135" fmla="*/ 6372336 w 6922669"/>
              <a:gd name="connsiteY135" fmla="*/ 2988733 h 3505200"/>
              <a:gd name="connsiteX136" fmla="*/ 6270736 w 6922669"/>
              <a:gd name="connsiteY136" fmla="*/ 2980266 h 3505200"/>
              <a:gd name="connsiteX137" fmla="*/ 6228402 w 6922669"/>
              <a:gd name="connsiteY137" fmla="*/ 2971800 h 3505200"/>
              <a:gd name="connsiteX138" fmla="*/ 6152202 w 6922669"/>
              <a:gd name="connsiteY138" fmla="*/ 2963333 h 3505200"/>
              <a:gd name="connsiteX139" fmla="*/ 6118336 w 6922669"/>
              <a:gd name="connsiteY139" fmla="*/ 2946400 h 3505200"/>
              <a:gd name="connsiteX140" fmla="*/ 6067536 w 6922669"/>
              <a:gd name="connsiteY140" fmla="*/ 2937933 h 3505200"/>
              <a:gd name="connsiteX141" fmla="*/ 6008269 w 6922669"/>
              <a:gd name="connsiteY141" fmla="*/ 2912533 h 3505200"/>
              <a:gd name="connsiteX142" fmla="*/ 5864336 w 6922669"/>
              <a:gd name="connsiteY142" fmla="*/ 2887133 h 3505200"/>
              <a:gd name="connsiteX143" fmla="*/ 5788136 w 6922669"/>
              <a:gd name="connsiteY143" fmla="*/ 2861733 h 3505200"/>
              <a:gd name="connsiteX144" fmla="*/ 5762736 w 6922669"/>
              <a:gd name="connsiteY144" fmla="*/ 2853266 h 3505200"/>
              <a:gd name="connsiteX145" fmla="*/ 5737336 w 6922669"/>
              <a:gd name="connsiteY145" fmla="*/ 2844800 h 3505200"/>
              <a:gd name="connsiteX146" fmla="*/ 5669602 w 6922669"/>
              <a:gd name="connsiteY146" fmla="*/ 2810933 h 3505200"/>
              <a:gd name="connsiteX147" fmla="*/ 5627269 w 6922669"/>
              <a:gd name="connsiteY147" fmla="*/ 2794000 h 3505200"/>
              <a:gd name="connsiteX148" fmla="*/ 5568002 w 6922669"/>
              <a:gd name="connsiteY148" fmla="*/ 2760133 h 3505200"/>
              <a:gd name="connsiteX149" fmla="*/ 5517202 w 6922669"/>
              <a:gd name="connsiteY149" fmla="*/ 2743200 h 3505200"/>
              <a:gd name="connsiteX150" fmla="*/ 5491802 w 6922669"/>
              <a:gd name="connsiteY150" fmla="*/ 2726266 h 3505200"/>
              <a:gd name="connsiteX151" fmla="*/ 5449469 w 6922669"/>
              <a:gd name="connsiteY151" fmla="*/ 2709333 h 3505200"/>
              <a:gd name="connsiteX152" fmla="*/ 5424069 w 6922669"/>
              <a:gd name="connsiteY152" fmla="*/ 2700866 h 3505200"/>
              <a:gd name="connsiteX153" fmla="*/ 5398669 w 6922669"/>
              <a:gd name="connsiteY153" fmla="*/ 2683933 h 3505200"/>
              <a:gd name="connsiteX154" fmla="*/ 5314002 w 6922669"/>
              <a:gd name="connsiteY154" fmla="*/ 2667000 h 3505200"/>
              <a:gd name="connsiteX155" fmla="*/ 5254736 w 6922669"/>
              <a:gd name="connsiteY155" fmla="*/ 2650066 h 3505200"/>
              <a:gd name="connsiteX156" fmla="*/ 5203936 w 6922669"/>
              <a:gd name="connsiteY156" fmla="*/ 2641600 h 3505200"/>
              <a:gd name="connsiteX157" fmla="*/ 5170069 w 6922669"/>
              <a:gd name="connsiteY157" fmla="*/ 2633133 h 3505200"/>
              <a:gd name="connsiteX158" fmla="*/ 5127736 w 6922669"/>
              <a:gd name="connsiteY158" fmla="*/ 2624666 h 3505200"/>
              <a:gd name="connsiteX159" fmla="*/ 5102336 w 6922669"/>
              <a:gd name="connsiteY159" fmla="*/ 2607733 h 3505200"/>
              <a:gd name="connsiteX160" fmla="*/ 5009202 w 6922669"/>
              <a:gd name="connsiteY160" fmla="*/ 2590800 h 3505200"/>
              <a:gd name="connsiteX161" fmla="*/ 4941469 w 6922669"/>
              <a:gd name="connsiteY161" fmla="*/ 2582333 h 3505200"/>
              <a:gd name="connsiteX162" fmla="*/ 4890669 w 6922669"/>
              <a:gd name="connsiteY162" fmla="*/ 2573866 h 3505200"/>
              <a:gd name="connsiteX163" fmla="*/ 4814469 w 6922669"/>
              <a:gd name="connsiteY163" fmla="*/ 2565400 h 3505200"/>
              <a:gd name="connsiteX164" fmla="*/ 4721336 w 6922669"/>
              <a:gd name="connsiteY164" fmla="*/ 2540000 h 3505200"/>
              <a:gd name="connsiteX165" fmla="*/ 4687469 w 6922669"/>
              <a:gd name="connsiteY165" fmla="*/ 2531533 h 3505200"/>
              <a:gd name="connsiteX166" fmla="*/ 4645136 w 6922669"/>
              <a:gd name="connsiteY166" fmla="*/ 2523066 h 3505200"/>
              <a:gd name="connsiteX167" fmla="*/ 4594336 w 6922669"/>
              <a:gd name="connsiteY167" fmla="*/ 2506133 h 3505200"/>
              <a:gd name="connsiteX168" fmla="*/ 4518136 w 6922669"/>
              <a:gd name="connsiteY168" fmla="*/ 2497666 h 3505200"/>
              <a:gd name="connsiteX169" fmla="*/ 4492736 w 6922669"/>
              <a:gd name="connsiteY169" fmla="*/ 2480733 h 3505200"/>
              <a:gd name="connsiteX170" fmla="*/ 4399602 w 6922669"/>
              <a:gd name="connsiteY170" fmla="*/ 2446866 h 3505200"/>
              <a:gd name="connsiteX171" fmla="*/ 4357269 w 6922669"/>
              <a:gd name="connsiteY171" fmla="*/ 2429933 h 3505200"/>
              <a:gd name="connsiteX172" fmla="*/ 4323402 w 6922669"/>
              <a:gd name="connsiteY172" fmla="*/ 2413000 h 3505200"/>
              <a:gd name="connsiteX173" fmla="*/ 4281069 w 6922669"/>
              <a:gd name="connsiteY173" fmla="*/ 2396066 h 3505200"/>
              <a:gd name="connsiteX174" fmla="*/ 4255669 w 6922669"/>
              <a:gd name="connsiteY174" fmla="*/ 2379133 h 3505200"/>
              <a:gd name="connsiteX175" fmla="*/ 4187936 w 6922669"/>
              <a:gd name="connsiteY175" fmla="*/ 2370666 h 3505200"/>
              <a:gd name="connsiteX176" fmla="*/ 4111736 w 6922669"/>
              <a:gd name="connsiteY176" fmla="*/ 2336800 h 3505200"/>
              <a:gd name="connsiteX177" fmla="*/ 4086336 w 6922669"/>
              <a:gd name="connsiteY177" fmla="*/ 2328333 h 3505200"/>
              <a:gd name="connsiteX178" fmla="*/ 4060936 w 6922669"/>
              <a:gd name="connsiteY178" fmla="*/ 2319866 h 3505200"/>
              <a:gd name="connsiteX179" fmla="*/ 3950869 w 6922669"/>
              <a:gd name="connsiteY179" fmla="*/ 2286000 h 3505200"/>
              <a:gd name="connsiteX180" fmla="*/ 3908536 w 6922669"/>
              <a:gd name="connsiteY180" fmla="*/ 2269066 h 3505200"/>
              <a:gd name="connsiteX181" fmla="*/ 3840802 w 6922669"/>
              <a:gd name="connsiteY181" fmla="*/ 2235200 h 3505200"/>
              <a:gd name="connsiteX182" fmla="*/ 3790002 w 6922669"/>
              <a:gd name="connsiteY182" fmla="*/ 2226733 h 3505200"/>
              <a:gd name="connsiteX183" fmla="*/ 3739202 w 6922669"/>
              <a:gd name="connsiteY183" fmla="*/ 2192866 h 3505200"/>
              <a:gd name="connsiteX184" fmla="*/ 3688402 w 6922669"/>
              <a:gd name="connsiteY184" fmla="*/ 2175933 h 3505200"/>
              <a:gd name="connsiteX185" fmla="*/ 3646069 w 6922669"/>
              <a:gd name="connsiteY185" fmla="*/ 2159000 h 3505200"/>
              <a:gd name="connsiteX186" fmla="*/ 3527536 w 6922669"/>
              <a:gd name="connsiteY186" fmla="*/ 2142066 h 3505200"/>
              <a:gd name="connsiteX187" fmla="*/ 3434402 w 6922669"/>
              <a:gd name="connsiteY187" fmla="*/ 2133600 h 3505200"/>
              <a:gd name="connsiteX188" fmla="*/ 3358202 w 6922669"/>
              <a:gd name="connsiteY188" fmla="*/ 2108200 h 3505200"/>
              <a:gd name="connsiteX189" fmla="*/ 3315869 w 6922669"/>
              <a:gd name="connsiteY189" fmla="*/ 2099733 h 3505200"/>
              <a:gd name="connsiteX190" fmla="*/ 3282002 w 6922669"/>
              <a:gd name="connsiteY190" fmla="*/ 2082800 h 3505200"/>
              <a:gd name="connsiteX191" fmla="*/ 3239669 w 6922669"/>
              <a:gd name="connsiteY191" fmla="*/ 2074333 h 3505200"/>
              <a:gd name="connsiteX192" fmla="*/ 3163469 w 6922669"/>
              <a:gd name="connsiteY192" fmla="*/ 2057400 h 3505200"/>
              <a:gd name="connsiteX193" fmla="*/ 3036469 w 6922669"/>
              <a:gd name="connsiteY193" fmla="*/ 2032000 h 3505200"/>
              <a:gd name="connsiteX194" fmla="*/ 2968736 w 6922669"/>
              <a:gd name="connsiteY194" fmla="*/ 2006600 h 3505200"/>
              <a:gd name="connsiteX195" fmla="*/ 2926402 w 6922669"/>
              <a:gd name="connsiteY195" fmla="*/ 1989666 h 3505200"/>
              <a:gd name="connsiteX196" fmla="*/ 2850202 w 6922669"/>
              <a:gd name="connsiteY196" fmla="*/ 1972733 h 3505200"/>
              <a:gd name="connsiteX197" fmla="*/ 2774002 w 6922669"/>
              <a:gd name="connsiteY197" fmla="*/ 1947333 h 3505200"/>
              <a:gd name="connsiteX198" fmla="*/ 2740136 w 6922669"/>
              <a:gd name="connsiteY198" fmla="*/ 1930400 h 3505200"/>
              <a:gd name="connsiteX199" fmla="*/ 2672402 w 6922669"/>
              <a:gd name="connsiteY199" fmla="*/ 1896533 h 3505200"/>
              <a:gd name="connsiteX200" fmla="*/ 2587736 w 6922669"/>
              <a:gd name="connsiteY200" fmla="*/ 1879600 h 3505200"/>
              <a:gd name="connsiteX201" fmla="*/ 2562336 w 6922669"/>
              <a:gd name="connsiteY201" fmla="*/ 1871133 h 3505200"/>
              <a:gd name="connsiteX202" fmla="*/ 2452269 w 6922669"/>
              <a:gd name="connsiteY202" fmla="*/ 1845733 h 3505200"/>
              <a:gd name="connsiteX203" fmla="*/ 2359136 w 6922669"/>
              <a:gd name="connsiteY203" fmla="*/ 1837266 h 3505200"/>
              <a:gd name="connsiteX204" fmla="*/ 2147469 w 6922669"/>
              <a:gd name="connsiteY204" fmla="*/ 1811866 h 3505200"/>
              <a:gd name="connsiteX205" fmla="*/ 2096669 w 6922669"/>
              <a:gd name="connsiteY205" fmla="*/ 1794933 h 3505200"/>
              <a:gd name="connsiteX206" fmla="*/ 2037402 w 6922669"/>
              <a:gd name="connsiteY206" fmla="*/ 1786466 h 3505200"/>
              <a:gd name="connsiteX207" fmla="*/ 1995069 w 6922669"/>
              <a:gd name="connsiteY207" fmla="*/ 1778000 h 3505200"/>
              <a:gd name="connsiteX208" fmla="*/ 1952736 w 6922669"/>
              <a:gd name="connsiteY208" fmla="*/ 1761066 h 3505200"/>
              <a:gd name="connsiteX209" fmla="*/ 1918869 w 6922669"/>
              <a:gd name="connsiteY209" fmla="*/ 1752600 h 3505200"/>
              <a:gd name="connsiteX210" fmla="*/ 1961202 w 6922669"/>
              <a:gd name="connsiteY210" fmla="*/ 1744133 h 3505200"/>
              <a:gd name="connsiteX211" fmla="*/ 2012002 w 6922669"/>
              <a:gd name="connsiteY211" fmla="*/ 1735666 h 3505200"/>
              <a:gd name="connsiteX212" fmla="*/ 2037402 w 6922669"/>
              <a:gd name="connsiteY212" fmla="*/ 1718733 h 3505200"/>
              <a:gd name="connsiteX213" fmla="*/ 2105136 w 6922669"/>
              <a:gd name="connsiteY213" fmla="*/ 1710266 h 3505200"/>
              <a:gd name="connsiteX214" fmla="*/ 2164402 w 6922669"/>
              <a:gd name="connsiteY214" fmla="*/ 1701800 h 3505200"/>
              <a:gd name="connsiteX215" fmla="*/ 2189802 w 6922669"/>
              <a:gd name="connsiteY215" fmla="*/ 1693333 h 3505200"/>
              <a:gd name="connsiteX216" fmla="*/ 2316802 w 6922669"/>
              <a:gd name="connsiteY216" fmla="*/ 1676400 h 3505200"/>
              <a:gd name="connsiteX217" fmla="*/ 2350669 w 6922669"/>
              <a:gd name="connsiteY217" fmla="*/ 1667933 h 3505200"/>
              <a:gd name="connsiteX218" fmla="*/ 2426869 w 6922669"/>
              <a:gd name="connsiteY218" fmla="*/ 1659466 h 3505200"/>
              <a:gd name="connsiteX219" fmla="*/ 2460736 w 6922669"/>
              <a:gd name="connsiteY219" fmla="*/ 1642533 h 3505200"/>
              <a:gd name="connsiteX220" fmla="*/ 2486136 w 6922669"/>
              <a:gd name="connsiteY220" fmla="*/ 1634066 h 3505200"/>
              <a:gd name="connsiteX221" fmla="*/ 2613136 w 6922669"/>
              <a:gd name="connsiteY221" fmla="*/ 1617133 h 3505200"/>
              <a:gd name="connsiteX222" fmla="*/ 2655469 w 6922669"/>
              <a:gd name="connsiteY222" fmla="*/ 1608666 h 3505200"/>
              <a:gd name="connsiteX223" fmla="*/ 2680869 w 6922669"/>
              <a:gd name="connsiteY223" fmla="*/ 1591733 h 3505200"/>
              <a:gd name="connsiteX224" fmla="*/ 2824802 w 6922669"/>
              <a:gd name="connsiteY224" fmla="*/ 1583266 h 3505200"/>
              <a:gd name="connsiteX225" fmla="*/ 2892536 w 6922669"/>
              <a:gd name="connsiteY225" fmla="*/ 1574800 h 3505200"/>
              <a:gd name="connsiteX226" fmla="*/ 2917936 w 6922669"/>
              <a:gd name="connsiteY226" fmla="*/ 1566333 h 3505200"/>
              <a:gd name="connsiteX227" fmla="*/ 2951802 w 6922669"/>
              <a:gd name="connsiteY227" fmla="*/ 1557866 h 3505200"/>
              <a:gd name="connsiteX228" fmla="*/ 2994136 w 6922669"/>
              <a:gd name="connsiteY228" fmla="*/ 1540933 h 3505200"/>
              <a:gd name="connsiteX229" fmla="*/ 3070336 w 6922669"/>
              <a:gd name="connsiteY229" fmla="*/ 1524000 h 3505200"/>
              <a:gd name="connsiteX230" fmla="*/ 3104202 w 6922669"/>
              <a:gd name="connsiteY230" fmla="*/ 1507066 h 3505200"/>
              <a:gd name="connsiteX231" fmla="*/ 3163469 w 6922669"/>
              <a:gd name="connsiteY231" fmla="*/ 1490133 h 3505200"/>
              <a:gd name="connsiteX232" fmla="*/ 3239669 w 6922669"/>
              <a:gd name="connsiteY232" fmla="*/ 1464733 h 3505200"/>
              <a:gd name="connsiteX233" fmla="*/ 3265069 w 6922669"/>
              <a:gd name="connsiteY233" fmla="*/ 1456266 h 3505200"/>
              <a:gd name="connsiteX234" fmla="*/ 3290469 w 6922669"/>
              <a:gd name="connsiteY234" fmla="*/ 1447800 h 3505200"/>
              <a:gd name="connsiteX235" fmla="*/ 3358202 w 6922669"/>
              <a:gd name="connsiteY235" fmla="*/ 1422400 h 3505200"/>
              <a:gd name="connsiteX236" fmla="*/ 3409002 w 6922669"/>
              <a:gd name="connsiteY236" fmla="*/ 1405466 h 3505200"/>
              <a:gd name="connsiteX237" fmla="*/ 3442869 w 6922669"/>
              <a:gd name="connsiteY237" fmla="*/ 1388533 h 3505200"/>
              <a:gd name="connsiteX238" fmla="*/ 3485202 w 6922669"/>
              <a:gd name="connsiteY238" fmla="*/ 1371600 h 3505200"/>
              <a:gd name="connsiteX239" fmla="*/ 3519069 w 6922669"/>
              <a:gd name="connsiteY239" fmla="*/ 1354666 h 3505200"/>
              <a:gd name="connsiteX240" fmla="*/ 3561402 w 6922669"/>
              <a:gd name="connsiteY240" fmla="*/ 1346200 h 3505200"/>
              <a:gd name="connsiteX241" fmla="*/ 3578336 w 6922669"/>
              <a:gd name="connsiteY241" fmla="*/ 1329266 h 3505200"/>
              <a:gd name="connsiteX242" fmla="*/ 3629136 w 6922669"/>
              <a:gd name="connsiteY242" fmla="*/ 1312333 h 3505200"/>
              <a:gd name="connsiteX243" fmla="*/ 3722269 w 6922669"/>
              <a:gd name="connsiteY243" fmla="*/ 1286933 h 3505200"/>
              <a:gd name="connsiteX244" fmla="*/ 3764602 w 6922669"/>
              <a:gd name="connsiteY244" fmla="*/ 1270000 h 3505200"/>
              <a:gd name="connsiteX245" fmla="*/ 3815402 w 6922669"/>
              <a:gd name="connsiteY245" fmla="*/ 1253066 h 3505200"/>
              <a:gd name="connsiteX246" fmla="*/ 3840802 w 6922669"/>
              <a:gd name="connsiteY246" fmla="*/ 1244600 h 3505200"/>
              <a:gd name="connsiteX247" fmla="*/ 3900069 w 6922669"/>
              <a:gd name="connsiteY247" fmla="*/ 1219200 h 3505200"/>
              <a:gd name="connsiteX248" fmla="*/ 3950869 w 6922669"/>
              <a:gd name="connsiteY248" fmla="*/ 1210733 h 3505200"/>
              <a:gd name="connsiteX249" fmla="*/ 4060936 w 6922669"/>
              <a:gd name="connsiteY249" fmla="*/ 1168400 h 3505200"/>
              <a:gd name="connsiteX250" fmla="*/ 4187936 w 6922669"/>
              <a:gd name="connsiteY250" fmla="*/ 1151466 h 3505200"/>
              <a:gd name="connsiteX251" fmla="*/ 4281069 w 6922669"/>
              <a:gd name="connsiteY251" fmla="*/ 1126066 h 3505200"/>
              <a:gd name="connsiteX252" fmla="*/ 4475802 w 6922669"/>
              <a:gd name="connsiteY252" fmla="*/ 1109133 h 3505200"/>
              <a:gd name="connsiteX253" fmla="*/ 4594336 w 6922669"/>
              <a:gd name="connsiteY253" fmla="*/ 1075266 h 3505200"/>
              <a:gd name="connsiteX254" fmla="*/ 4679002 w 6922669"/>
              <a:gd name="connsiteY254" fmla="*/ 1066800 h 3505200"/>
              <a:gd name="connsiteX255" fmla="*/ 4763669 w 6922669"/>
              <a:gd name="connsiteY255" fmla="*/ 1041400 h 3505200"/>
              <a:gd name="connsiteX256" fmla="*/ 4890669 w 6922669"/>
              <a:gd name="connsiteY256" fmla="*/ 1016000 h 3505200"/>
              <a:gd name="connsiteX257" fmla="*/ 4983802 w 6922669"/>
              <a:gd name="connsiteY257" fmla="*/ 1007533 h 3505200"/>
              <a:gd name="connsiteX258" fmla="*/ 5060002 w 6922669"/>
              <a:gd name="connsiteY258" fmla="*/ 990600 h 3505200"/>
              <a:gd name="connsiteX259" fmla="*/ 5170069 w 6922669"/>
              <a:gd name="connsiteY259" fmla="*/ 973666 h 3505200"/>
              <a:gd name="connsiteX260" fmla="*/ 5203936 w 6922669"/>
              <a:gd name="connsiteY260" fmla="*/ 965200 h 3505200"/>
              <a:gd name="connsiteX261" fmla="*/ 5322469 w 6922669"/>
              <a:gd name="connsiteY261" fmla="*/ 939800 h 3505200"/>
              <a:gd name="connsiteX262" fmla="*/ 5381736 w 6922669"/>
              <a:gd name="connsiteY262" fmla="*/ 914400 h 3505200"/>
              <a:gd name="connsiteX263" fmla="*/ 5424069 w 6922669"/>
              <a:gd name="connsiteY263" fmla="*/ 897466 h 3505200"/>
              <a:gd name="connsiteX264" fmla="*/ 5457936 w 6922669"/>
              <a:gd name="connsiteY264" fmla="*/ 889000 h 3505200"/>
              <a:gd name="connsiteX265" fmla="*/ 5508736 w 6922669"/>
              <a:gd name="connsiteY265" fmla="*/ 863600 h 3505200"/>
              <a:gd name="connsiteX266" fmla="*/ 5542602 w 6922669"/>
              <a:gd name="connsiteY266" fmla="*/ 855133 h 3505200"/>
              <a:gd name="connsiteX267" fmla="*/ 5618802 w 6922669"/>
              <a:gd name="connsiteY267" fmla="*/ 838200 h 3505200"/>
              <a:gd name="connsiteX268" fmla="*/ 5644202 w 6922669"/>
              <a:gd name="connsiteY268" fmla="*/ 829733 h 3505200"/>
              <a:gd name="connsiteX269" fmla="*/ 5678069 w 6922669"/>
              <a:gd name="connsiteY269" fmla="*/ 821266 h 3505200"/>
              <a:gd name="connsiteX270" fmla="*/ 5711936 w 6922669"/>
              <a:gd name="connsiteY270" fmla="*/ 795866 h 3505200"/>
              <a:gd name="connsiteX271" fmla="*/ 5847402 w 6922669"/>
              <a:gd name="connsiteY271" fmla="*/ 787400 h 3505200"/>
              <a:gd name="connsiteX272" fmla="*/ 5923602 w 6922669"/>
              <a:gd name="connsiteY272" fmla="*/ 778933 h 3505200"/>
              <a:gd name="connsiteX273" fmla="*/ 6008269 w 6922669"/>
              <a:gd name="connsiteY273" fmla="*/ 770466 h 3505200"/>
              <a:gd name="connsiteX274" fmla="*/ 6059069 w 6922669"/>
              <a:gd name="connsiteY274" fmla="*/ 762000 h 3505200"/>
              <a:gd name="connsiteX275" fmla="*/ 6118336 w 6922669"/>
              <a:gd name="connsiteY275" fmla="*/ 753533 h 3505200"/>
              <a:gd name="connsiteX276" fmla="*/ 6160669 w 6922669"/>
              <a:gd name="connsiteY276" fmla="*/ 745066 h 3505200"/>
              <a:gd name="connsiteX277" fmla="*/ 6228402 w 6922669"/>
              <a:gd name="connsiteY277" fmla="*/ 736600 h 3505200"/>
              <a:gd name="connsiteX278" fmla="*/ 6296136 w 6922669"/>
              <a:gd name="connsiteY278" fmla="*/ 719666 h 3505200"/>
              <a:gd name="connsiteX279" fmla="*/ 6372336 w 6922669"/>
              <a:gd name="connsiteY279" fmla="*/ 711200 h 3505200"/>
              <a:gd name="connsiteX280" fmla="*/ 6397736 w 6922669"/>
              <a:gd name="connsiteY280" fmla="*/ 694266 h 3505200"/>
              <a:gd name="connsiteX281" fmla="*/ 6482402 w 6922669"/>
              <a:gd name="connsiteY281" fmla="*/ 677333 h 3505200"/>
              <a:gd name="connsiteX282" fmla="*/ 6516269 w 6922669"/>
              <a:gd name="connsiteY282" fmla="*/ 668866 h 3505200"/>
              <a:gd name="connsiteX283" fmla="*/ 6575536 w 6922669"/>
              <a:gd name="connsiteY283" fmla="*/ 643466 h 3505200"/>
              <a:gd name="connsiteX284" fmla="*/ 6600936 w 6922669"/>
              <a:gd name="connsiteY284" fmla="*/ 626533 h 3505200"/>
              <a:gd name="connsiteX285" fmla="*/ 6685602 w 6922669"/>
              <a:gd name="connsiteY285" fmla="*/ 601133 h 3505200"/>
              <a:gd name="connsiteX286" fmla="*/ 6736402 w 6922669"/>
              <a:gd name="connsiteY286" fmla="*/ 575733 h 3505200"/>
              <a:gd name="connsiteX287" fmla="*/ 6761802 w 6922669"/>
              <a:gd name="connsiteY287" fmla="*/ 558800 h 3505200"/>
              <a:gd name="connsiteX288" fmla="*/ 6838002 w 6922669"/>
              <a:gd name="connsiteY288" fmla="*/ 533400 h 3505200"/>
              <a:gd name="connsiteX289" fmla="*/ 6863402 w 6922669"/>
              <a:gd name="connsiteY289" fmla="*/ 524933 h 3505200"/>
              <a:gd name="connsiteX290" fmla="*/ 6905736 w 6922669"/>
              <a:gd name="connsiteY290" fmla="*/ 491066 h 3505200"/>
              <a:gd name="connsiteX291" fmla="*/ 6897269 w 6922669"/>
              <a:gd name="connsiteY291" fmla="*/ 372533 h 3505200"/>
              <a:gd name="connsiteX292" fmla="*/ 6888802 w 6922669"/>
              <a:gd name="connsiteY292" fmla="*/ 76200 h 3505200"/>
              <a:gd name="connsiteX293" fmla="*/ 6871869 w 6922669"/>
              <a:gd name="connsiteY293" fmla="*/ 0 h 3505200"/>
              <a:gd name="connsiteX294" fmla="*/ 6846469 w 6922669"/>
              <a:gd name="connsiteY294" fmla="*/ 8466 h 3505200"/>
              <a:gd name="connsiteX295" fmla="*/ 6838002 w 6922669"/>
              <a:gd name="connsiteY295" fmla="*/ 33866 h 3505200"/>
              <a:gd name="connsiteX296" fmla="*/ 6846469 w 6922669"/>
              <a:gd name="connsiteY296"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982869 w 6922669"/>
              <a:gd name="connsiteY7" fmla="*/ 262466 h 3505200"/>
              <a:gd name="connsiteX8" fmla="*/ 5957469 w 6922669"/>
              <a:gd name="connsiteY8" fmla="*/ 270933 h 3505200"/>
              <a:gd name="connsiteX9" fmla="*/ 5864336 w 6922669"/>
              <a:gd name="connsiteY9" fmla="*/ 287866 h 3505200"/>
              <a:gd name="connsiteX10" fmla="*/ 5830469 w 6922669"/>
              <a:gd name="connsiteY10" fmla="*/ 304800 h 3505200"/>
              <a:gd name="connsiteX11" fmla="*/ 5762736 w 6922669"/>
              <a:gd name="connsiteY11" fmla="*/ 313266 h 3505200"/>
              <a:gd name="connsiteX12" fmla="*/ 5711936 w 6922669"/>
              <a:gd name="connsiteY12" fmla="*/ 321733 h 3505200"/>
              <a:gd name="connsiteX13" fmla="*/ 5686536 w 6922669"/>
              <a:gd name="connsiteY13" fmla="*/ 338666 h 3505200"/>
              <a:gd name="connsiteX14" fmla="*/ 5618802 w 6922669"/>
              <a:gd name="connsiteY14" fmla="*/ 347133 h 3505200"/>
              <a:gd name="connsiteX15" fmla="*/ 5576469 w 6922669"/>
              <a:gd name="connsiteY15" fmla="*/ 355600 h 3505200"/>
              <a:gd name="connsiteX16" fmla="*/ 5432536 w 6922669"/>
              <a:gd name="connsiteY16" fmla="*/ 389466 h 3505200"/>
              <a:gd name="connsiteX17" fmla="*/ 5356336 w 6922669"/>
              <a:gd name="connsiteY17" fmla="*/ 397933 h 3505200"/>
              <a:gd name="connsiteX18" fmla="*/ 5322469 w 6922669"/>
              <a:gd name="connsiteY18" fmla="*/ 406400 h 3505200"/>
              <a:gd name="connsiteX19" fmla="*/ 5178536 w 6922669"/>
              <a:gd name="connsiteY19" fmla="*/ 431800 h 3505200"/>
              <a:gd name="connsiteX20" fmla="*/ 5119269 w 6922669"/>
              <a:gd name="connsiteY20" fmla="*/ 448733 h 3505200"/>
              <a:gd name="connsiteX21" fmla="*/ 5093869 w 6922669"/>
              <a:gd name="connsiteY21" fmla="*/ 457200 h 3505200"/>
              <a:gd name="connsiteX22" fmla="*/ 5026136 w 6922669"/>
              <a:gd name="connsiteY22" fmla="*/ 465666 h 3505200"/>
              <a:gd name="connsiteX23" fmla="*/ 4975336 w 6922669"/>
              <a:gd name="connsiteY23" fmla="*/ 482600 h 3505200"/>
              <a:gd name="connsiteX24" fmla="*/ 4924536 w 6922669"/>
              <a:gd name="connsiteY24" fmla="*/ 491066 h 3505200"/>
              <a:gd name="connsiteX25" fmla="*/ 4899136 w 6922669"/>
              <a:gd name="connsiteY25" fmla="*/ 508000 h 3505200"/>
              <a:gd name="connsiteX26" fmla="*/ 344069 w 6922669"/>
              <a:gd name="connsiteY26" fmla="*/ 1769533 h 3505200"/>
              <a:gd name="connsiteX27" fmla="*/ 318669 w 6922669"/>
              <a:gd name="connsiteY27" fmla="*/ 1778000 h 3505200"/>
              <a:gd name="connsiteX28" fmla="*/ 369469 w 6922669"/>
              <a:gd name="connsiteY28" fmla="*/ 1786466 h 3505200"/>
              <a:gd name="connsiteX29" fmla="*/ 403336 w 6922669"/>
              <a:gd name="connsiteY29" fmla="*/ 1803400 h 3505200"/>
              <a:gd name="connsiteX30" fmla="*/ 538802 w 6922669"/>
              <a:gd name="connsiteY30" fmla="*/ 1811866 h 3505200"/>
              <a:gd name="connsiteX31" fmla="*/ 691202 w 6922669"/>
              <a:gd name="connsiteY31" fmla="*/ 1854200 h 3505200"/>
              <a:gd name="connsiteX32" fmla="*/ 775869 w 6922669"/>
              <a:gd name="connsiteY32" fmla="*/ 1871133 h 3505200"/>
              <a:gd name="connsiteX33" fmla="*/ 970602 w 6922669"/>
              <a:gd name="connsiteY33" fmla="*/ 1888066 h 3505200"/>
              <a:gd name="connsiteX34" fmla="*/ 1021402 w 6922669"/>
              <a:gd name="connsiteY34" fmla="*/ 1896533 h 3505200"/>
              <a:gd name="connsiteX35" fmla="*/ 1055269 w 6922669"/>
              <a:gd name="connsiteY35" fmla="*/ 1905000 h 3505200"/>
              <a:gd name="connsiteX36" fmla="*/ 1173802 w 6922669"/>
              <a:gd name="connsiteY36" fmla="*/ 1913466 h 3505200"/>
              <a:gd name="connsiteX37" fmla="*/ 1444736 w 6922669"/>
              <a:gd name="connsiteY37" fmla="*/ 1938866 h 3505200"/>
              <a:gd name="connsiteX38" fmla="*/ 1478602 w 6922669"/>
              <a:gd name="connsiteY38" fmla="*/ 1947333 h 3505200"/>
              <a:gd name="connsiteX39" fmla="*/ 1520936 w 6922669"/>
              <a:gd name="connsiteY39" fmla="*/ 1955800 h 3505200"/>
              <a:gd name="connsiteX40" fmla="*/ 1605602 w 6922669"/>
              <a:gd name="connsiteY40" fmla="*/ 1981200 h 3505200"/>
              <a:gd name="connsiteX41" fmla="*/ 1664869 w 6922669"/>
              <a:gd name="connsiteY41" fmla="*/ 1989666 h 3505200"/>
              <a:gd name="connsiteX42" fmla="*/ 1724136 w 6922669"/>
              <a:gd name="connsiteY42" fmla="*/ 2006600 h 3505200"/>
              <a:gd name="connsiteX43" fmla="*/ 1766469 w 6922669"/>
              <a:gd name="connsiteY43" fmla="*/ 2015066 h 3505200"/>
              <a:gd name="connsiteX44" fmla="*/ 1791869 w 6922669"/>
              <a:gd name="connsiteY44" fmla="*/ 2023533 h 3505200"/>
              <a:gd name="connsiteX45" fmla="*/ 1825736 w 6922669"/>
              <a:gd name="connsiteY45" fmla="*/ 2032000 h 3505200"/>
              <a:gd name="connsiteX46" fmla="*/ 1901936 w 6922669"/>
              <a:gd name="connsiteY46" fmla="*/ 2091266 h 3505200"/>
              <a:gd name="connsiteX47" fmla="*/ 1901936 w 6922669"/>
              <a:gd name="connsiteY47" fmla="*/ 2091266 h 3505200"/>
              <a:gd name="connsiteX48" fmla="*/ 1969669 w 6922669"/>
              <a:gd name="connsiteY48" fmla="*/ 2142066 h 3505200"/>
              <a:gd name="connsiteX49" fmla="*/ 1995069 w 6922669"/>
              <a:gd name="connsiteY49" fmla="*/ 2150533 h 3505200"/>
              <a:gd name="connsiteX50" fmla="*/ 2088202 w 6922669"/>
              <a:gd name="connsiteY50" fmla="*/ 2201333 h 3505200"/>
              <a:gd name="connsiteX51" fmla="*/ 2155936 w 6922669"/>
              <a:gd name="connsiteY51" fmla="*/ 2243666 h 3505200"/>
              <a:gd name="connsiteX52" fmla="*/ 2206736 w 6922669"/>
              <a:gd name="connsiteY52" fmla="*/ 2269066 h 3505200"/>
              <a:gd name="connsiteX53" fmla="*/ 2291402 w 6922669"/>
              <a:gd name="connsiteY53" fmla="*/ 2294466 h 3505200"/>
              <a:gd name="connsiteX54" fmla="*/ 2325269 w 6922669"/>
              <a:gd name="connsiteY54" fmla="*/ 2311400 h 3505200"/>
              <a:gd name="connsiteX55" fmla="*/ 2435336 w 6922669"/>
              <a:gd name="connsiteY55" fmla="*/ 2336800 h 3505200"/>
              <a:gd name="connsiteX56" fmla="*/ 2511536 w 6922669"/>
              <a:gd name="connsiteY56" fmla="*/ 2362200 h 3505200"/>
              <a:gd name="connsiteX57" fmla="*/ 2596202 w 6922669"/>
              <a:gd name="connsiteY57" fmla="*/ 2387600 h 3505200"/>
              <a:gd name="connsiteX58" fmla="*/ 2647002 w 6922669"/>
              <a:gd name="connsiteY58" fmla="*/ 2413000 h 3505200"/>
              <a:gd name="connsiteX59" fmla="*/ 2697802 w 6922669"/>
              <a:gd name="connsiteY59" fmla="*/ 2421466 h 3505200"/>
              <a:gd name="connsiteX60" fmla="*/ 2740136 w 6922669"/>
              <a:gd name="connsiteY60" fmla="*/ 2438400 h 3505200"/>
              <a:gd name="connsiteX61" fmla="*/ 2790936 w 6922669"/>
              <a:gd name="connsiteY61" fmla="*/ 2455333 h 3505200"/>
              <a:gd name="connsiteX62" fmla="*/ 2901002 w 6922669"/>
              <a:gd name="connsiteY62" fmla="*/ 2514600 h 3505200"/>
              <a:gd name="connsiteX63" fmla="*/ 2926402 w 6922669"/>
              <a:gd name="connsiteY63" fmla="*/ 2531533 h 3505200"/>
              <a:gd name="connsiteX64" fmla="*/ 3002602 w 6922669"/>
              <a:gd name="connsiteY64" fmla="*/ 2556933 h 3505200"/>
              <a:gd name="connsiteX65" fmla="*/ 3087269 w 6922669"/>
              <a:gd name="connsiteY65" fmla="*/ 2590800 h 3505200"/>
              <a:gd name="connsiteX66" fmla="*/ 3121136 w 6922669"/>
              <a:gd name="connsiteY66" fmla="*/ 2607733 h 3505200"/>
              <a:gd name="connsiteX67" fmla="*/ 3171936 w 6922669"/>
              <a:gd name="connsiteY67" fmla="*/ 2616200 h 3505200"/>
              <a:gd name="connsiteX68" fmla="*/ 3222736 w 6922669"/>
              <a:gd name="connsiteY68" fmla="*/ 2633133 h 3505200"/>
              <a:gd name="connsiteX69" fmla="*/ 3341269 w 6922669"/>
              <a:gd name="connsiteY69" fmla="*/ 2658533 h 3505200"/>
              <a:gd name="connsiteX70" fmla="*/ 3383602 w 6922669"/>
              <a:gd name="connsiteY70" fmla="*/ 2675466 h 3505200"/>
              <a:gd name="connsiteX71" fmla="*/ 3417469 w 6922669"/>
              <a:gd name="connsiteY71" fmla="*/ 2692400 h 3505200"/>
              <a:gd name="connsiteX72" fmla="*/ 3468269 w 6922669"/>
              <a:gd name="connsiteY72" fmla="*/ 2700866 h 3505200"/>
              <a:gd name="connsiteX73" fmla="*/ 3510602 w 6922669"/>
              <a:gd name="connsiteY73" fmla="*/ 2726266 h 3505200"/>
              <a:gd name="connsiteX74" fmla="*/ 3578336 w 6922669"/>
              <a:gd name="connsiteY74" fmla="*/ 2751666 h 3505200"/>
              <a:gd name="connsiteX75" fmla="*/ 3612202 w 6922669"/>
              <a:gd name="connsiteY75" fmla="*/ 2777066 h 3505200"/>
              <a:gd name="connsiteX76" fmla="*/ 3637602 w 6922669"/>
              <a:gd name="connsiteY76" fmla="*/ 2785533 h 3505200"/>
              <a:gd name="connsiteX77" fmla="*/ 3671469 w 6922669"/>
              <a:gd name="connsiteY77" fmla="*/ 2802466 h 3505200"/>
              <a:gd name="connsiteX78" fmla="*/ 3781536 w 6922669"/>
              <a:gd name="connsiteY78" fmla="*/ 2827866 h 3505200"/>
              <a:gd name="connsiteX79" fmla="*/ 3900069 w 6922669"/>
              <a:gd name="connsiteY79" fmla="*/ 2853266 h 3505200"/>
              <a:gd name="connsiteX80" fmla="*/ 3925469 w 6922669"/>
              <a:gd name="connsiteY80" fmla="*/ 2870200 h 3505200"/>
              <a:gd name="connsiteX81" fmla="*/ 4027069 w 6922669"/>
              <a:gd name="connsiteY81" fmla="*/ 2878666 h 3505200"/>
              <a:gd name="connsiteX82" fmla="*/ 4094802 w 6922669"/>
              <a:gd name="connsiteY82" fmla="*/ 2887133 h 3505200"/>
              <a:gd name="connsiteX83" fmla="*/ 4137136 w 6922669"/>
              <a:gd name="connsiteY83" fmla="*/ 2895600 h 3505200"/>
              <a:gd name="connsiteX84" fmla="*/ 4264136 w 6922669"/>
              <a:gd name="connsiteY84" fmla="*/ 2904066 h 3505200"/>
              <a:gd name="connsiteX85" fmla="*/ 4365736 w 6922669"/>
              <a:gd name="connsiteY85" fmla="*/ 2921000 h 3505200"/>
              <a:gd name="connsiteX86" fmla="*/ 4594336 w 6922669"/>
              <a:gd name="connsiteY86" fmla="*/ 2929466 h 3505200"/>
              <a:gd name="connsiteX87" fmla="*/ 4789069 w 6922669"/>
              <a:gd name="connsiteY87" fmla="*/ 2937933 h 3505200"/>
              <a:gd name="connsiteX88" fmla="*/ 4882202 w 6922669"/>
              <a:gd name="connsiteY88" fmla="*/ 2946400 h 3505200"/>
              <a:gd name="connsiteX89" fmla="*/ 4966869 w 6922669"/>
              <a:gd name="connsiteY89" fmla="*/ 2971800 h 3505200"/>
              <a:gd name="connsiteX90" fmla="*/ 5093869 w 6922669"/>
              <a:gd name="connsiteY90" fmla="*/ 2988733 h 3505200"/>
              <a:gd name="connsiteX91" fmla="*/ 5381736 w 6922669"/>
              <a:gd name="connsiteY91" fmla="*/ 3005666 h 3505200"/>
              <a:gd name="connsiteX92" fmla="*/ 5407136 w 6922669"/>
              <a:gd name="connsiteY92" fmla="*/ 3014133 h 3505200"/>
              <a:gd name="connsiteX93" fmla="*/ 5432536 w 6922669"/>
              <a:gd name="connsiteY93" fmla="*/ 3031066 h 3505200"/>
              <a:gd name="connsiteX94" fmla="*/ 5474869 w 6922669"/>
              <a:gd name="connsiteY94" fmla="*/ 3039533 h 3505200"/>
              <a:gd name="connsiteX95" fmla="*/ 5508736 w 6922669"/>
              <a:gd name="connsiteY95" fmla="*/ 3056466 h 3505200"/>
              <a:gd name="connsiteX96" fmla="*/ 5542602 w 6922669"/>
              <a:gd name="connsiteY96" fmla="*/ 3064933 h 3505200"/>
              <a:gd name="connsiteX97" fmla="*/ 5568002 w 6922669"/>
              <a:gd name="connsiteY97" fmla="*/ 3073400 h 3505200"/>
              <a:gd name="connsiteX98" fmla="*/ 5644202 w 6922669"/>
              <a:gd name="connsiteY98" fmla="*/ 3107266 h 3505200"/>
              <a:gd name="connsiteX99" fmla="*/ 5669602 w 6922669"/>
              <a:gd name="connsiteY99" fmla="*/ 3115733 h 3505200"/>
              <a:gd name="connsiteX100" fmla="*/ 5728869 w 6922669"/>
              <a:gd name="connsiteY100" fmla="*/ 3158066 h 3505200"/>
              <a:gd name="connsiteX101" fmla="*/ 5754269 w 6922669"/>
              <a:gd name="connsiteY101" fmla="*/ 3166533 h 3505200"/>
              <a:gd name="connsiteX102" fmla="*/ 5779669 w 6922669"/>
              <a:gd name="connsiteY102" fmla="*/ 3183466 h 3505200"/>
              <a:gd name="connsiteX103" fmla="*/ 5805069 w 6922669"/>
              <a:gd name="connsiteY103" fmla="*/ 3191933 h 3505200"/>
              <a:gd name="connsiteX104" fmla="*/ 5830469 w 6922669"/>
              <a:gd name="connsiteY104" fmla="*/ 3208866 h 3505200"/>
              <a:gd name="connsiteX105" fmla="*/ 5881269 w 6922669"/>
              <a:gd name="connsiteY105" fmla="*/ 3217333 h 3505200"/>
              <a:gd name="connsiteX106" fmla="*/ 5915136 w 6922669"/>
              <a:gd name="connsiteY106" fmla="*/ 3234266 h 3505200"/>
              <a:gd name="connsiteX107" fmla="*/ 5932069 w 6922669"/>
              <a:gd name="connsiteY107" fmla="*/ 3251200 h 3505200"/>
              <a:gd name="connsiteX108" fmla="*/ 6033669 w 6922669"/>
              <a:gd name="connsiteY108" fmla="*/ 3268133 h 3505200"/>
              <a:gd name="connsiteX109" fmla="*/ 6059069 w 6922669"/>
              <a:gd name="connsiteY109" fmla="*/ 3285066 h 3505200"/>
              <a:gd name="connsiteX110" fmla="*/ 6219936 w 6922669"/>
              <a:gd name="connsiteY110" fmla="*/ 3302000 h 3505200"/>
              <a:gd name="connsiteX111" fmla="*/ 6279202 w 6922669"/>
              <a:gd name="connsiteY111" fmla="*/ 3318933 h 3505200"/>
              <a:gd name="connsiteX112" fmla="*/ 6321536 w 6922669"/>
              <a:gd name="connsiteY112" fmla="*/ 3335866 h 3505200"/>
              <a:gd name="connsiteX113" fmla="*/ 6346936 w 6922669"/>
              <a:gd name="connsiteY113" fmla="*/ 3344333 h 3505200"/>
              <a:gd name="connsiteX114" fmla="*/ 6380802 w 6922669"/>
              <a:gd name="connsiteY114" fmla="*/ 3361266 h 3505200"/>
              <a:gd name="connsiteX115" fmla="*/ 6431602 w 6922669"/>
              <a:gd name="connsiteY115" fmla="*/ 3386666 h 3505200"/>
              <a:gd name="connsiteX116" fmla="*/ 6516269 w 6922669"/>
              <a:gd name="connsiteY116" fmla="*/ 3403600 h 3505200"/>
              <a:gd name="connsiteX117" fmla="*/ 6617869 w 6922669"/>
              <a:gd name="connsiteY117" fmla="*/ 3420533 h 3505200"/>
              <a:gd name="connsiteX118" fmla="*/ 6643269 w 6922669"/>
              <a:gd name="connsiteY118" fmla="*/ 3429000 h 3505200"/>
              <a:gd name="connsiteX119" fmla="*/ 6677136 w 6922669"/>
              <a:gd name="connsiteY119" fmla="*/ 3437466 h 3505200"/>
              <a:gd name="connsiteX120" fmla="*/ 6727936 w 6922669"/>
              <a:gd name="connsiteY120" fmla="*/ 3454400 h 3505200"/>
              <a:gd name="connsiteX121" fmla="*/ 6753336 w 6922669"/>
              <a:gd name="connsiteY121" fmla="*/ 3462866 h 3505200"/>
              <a:gd name="connsiteX122" fmla="*/ 6838002 w 6922669"/>
              <a:gd name="connsiteY122" fmla="*/ 3479800 h 3505200"/>
              <a:gd name="connsiteX123" fmla="*/ 6888802 w 6922669"/>
              <a:gd name="connsiteY123" fmla="*/ 3496733 h 3505200"/>
              <a:gd name="connsiteX124" fmla="*/ 6914202 w 6922669"/>
              <a:gd name="connsiteY124" fmla="*/ 3505200 h 3505200"/>
              <a:gd name="connsiteX125" fmla="*/ 6922669 w 6922669"/>
              <a:gd name="connsiteY125" fmla="*/ 3471333 h 3505200"/>
              <a:gd name="connsiteX126" fmla="*/ 6914202 w 6922669"/>
              <a:gd name="connsiteY126" fmla="*/ 3437466 h 3505200"/>
              <a:gd name="connsiteX127" fmla="*/ 6905736 w 6922669"/>
              <a:gd name="connsiteY127" fmla="*/ 3412066 h 3505200"/>
              <a:gd name="connsiteX128" fmla="*/ 6863402 w 6922669"/>
              <a:gd name="connsiteY128" fmla="*/ 3361266 h 3505200"/>
              <a:gd name="connsiteX129" fmla="*/ 6838002 w 6922669"/>
              <a:gd name="connsiteY129" fmla="*/ 3276600 h 3505200"/>
              <a:gd name="connsiteX130" fmla="*/ 6812602 w 6922669"/>
              <a:gd name="connsiteY130" fmla="*/ 3107266 h 3505200"/>
              <a:gd name="connsiteX131" fmla="*/ 6804136 w 6922669"/>
              <a:gd name="connsiteY131" fmla="*/ 3039533 h 3505200"/>
              <a:gd name="connsiteX132" fmla="*/ 6490869 w 6922669"/>
              <a:gd name="connsiteY132" fmla="*/ 3014133 h 3505200"/>
              <a:gd name="connsiteX133" fmla="*/ 6440069 w 6922669"/>
              <a:gd name="connsiteY133" fmla="*/ 3005666 h 3505200"/>
              <a:gd name="connsiteX134" fmla="*/ 6372336 w 6922669"/>
              <a:gd name="connsiteY134" fmla="*/ 2988733 h 3505200"/>
              <a:gd name="connsiteX135" fmla="*/ 6270736 w 6922669"/>
              <a:gd name="connsiteY135" fmla="*/ 2980266 h 3505200"/>
              <a:gd name="connsiteX136" fmla="*/ 6228402 w 6922669"/>
              <a:gd name="connsiteY136" fmla="*/ 2971800 h 3505200"/>
              <a:gd name="connsiteX137" fmla="*/ 6152202 w 6922669"/>
              <a:gd name="connsiteY137" fmla="*/ 2963333 h 3505200"/>
              <a:gd name="connsiteX138" fmla="*/ 6118336 w 6922669"/>
              <a:gd name="connsiteY138" fmla="*/ 2946400 h 3505200"/>
              <a:gd name="connsiteX139" fmla="*/ 6067536 w 6922669"/>
              <a:gd name="connsiteY139" fmla="*/ 2937933 h 3505200"/>
              <a:gd name="connsiteX140" fmla="*/ 6008269 w 6922669"/>
              <a:gd name="connsiteY140" fmla="*/ 2912533 h 3505200"/>
              <a:gd name="connsiteX141" fmla="*/ 5864336 w 6922669"/>
              <a:gd name="connsiteY141" fmla="*/ 2887133 h 3505200"/>
              <a:gd name="connsiteX142" fmla="*/ 5788136 w 6922669"/>
              <a:gd name="connsiteY142" fmla="*/ 2861733 h 3505200"/>
              <a:gd name="connsiteX143" fmla="*/ 5762736 w 6922669"/>
              <a:gd name="connsiteY143" fmla="*/ 2853266 h 3505200"/>
              <a:gd name="connsiteX144" fmla="*/ 5737336 w 6922669"/>
              <a:gd name="connsiteY144" fmla="*/ 2844800 h 3505200"/>
              <a:gd name="connsiteX145" fmla="*/ 5669602 w 6922669"/>
              <a:gd name="connsiteY145" fmla="*/ 2810933 h 3505200"/>
              <a:gd name="connsiteX146" fmla="*/ 5627269 w 6922669"/>
              <a:gd name="connsiteY146" fmla="*/ 2794000 h 3505200"/>
              <a:gd name="connsiteX147" fmla="*/ 5568002 w 6922669"/>
              <a:gd name="connsiteY147" fmla="*/ 2760133 h 3505200"/>
              <a:gd name="connsiteX148" fmla="*/ 5517202 w 6922669"/>
              <a:gd name="connsiteY148" fmla="*/ 2743200 h 3505200"/>
              <a:gd name="connsiteX149" fmla="*/ 5491802 w 6922669"/>
              <a:gd name="connsiteY149" fmla="*/ 2726266 h 3505200"/>
              <a:gd name="connsiteX150" fmla="*/ 5449469 w 6922669"/>
              <a:gd name="connsiteY150" fmla="*/ 2709333 h 3505200"/>
              <a:gd name="connsiteX151" fmla="*/ 5424069 w 6922669"/>
              <a:gd name="connsiteY151" fmla="*/ 2700866 h 3505200"/>
              <a:gd name="connsiteX152" fmla="*/ 5398669 w 6922669"/>
              <a:gd name="connsiteY152" fmla="*/ 2683933 h 3505200"/>
              <a:gd name="connsiteX153" fmla="*/ 5314002 w 6922669"/>
              <a:gd name="connsiteY153" fmla="*/ 2667000 h 3505200"/>
              <a:gd name="connsiteX154" fmla="*/ 5254736 w 6922669"/>
              <a:gd name="connsiteY154" fmla="*/ 2650066 h 3505200"/>
              <a:gd name="connsiteX155" fmla="*/ 5203936 w 6922669"/>
              <a:gd name="connsiteY155" fmla="*/ 2641600 h 3505200"/>
              <a:gd name="connsiteX156" fmla="*/ 5170069 w 6922669"/>
              <a:gd name="connsiteY156" fmla="*/ 2633133 h 3505200"/>
              <a:gd name="connsiteX157" fmla="*/ 5127736 w 6922669"/>
              <a:gd name="connsiteY157" fmla="*/ 2624666 h 3505200"/>
              <a:gd name="connsiteX158" fmla="*/ 5102336 w 6922669"/>
              <a:gd name="connsiteY158" fmla="*/ 2607733 h 3505200"/>
              <a:gd name="connsiteX159" fmla="*/ 5009202 w 6922669"/>
              <a:gd name="connsiteY159" fmla="*/ 2590800 h 3505200"/>
              <a:gd name="connsiteX160" fmla="*/ 4941469 w 6922669"/>
              <a:gd name="connsiteY160" fmla="*/ 2582333 h 3505200"/>
              <a:gd name="connsiteX161" fmla="*/ 4890669 w 6922669"/>
              <a:gd name="connsiteY161" fmla="*/ 2573866 h 3505200"/>
              <a:gd name="connsiteX162" fmla="*/ 4814469 w 6922669"/>
              <a:gd name="connsiteY162" fmla="*/ 2565400 h 3505200"/>
              <a:gd name="connsiteX163" fmla="*/ 4721336 w 6922669"/>
              <a:gd name="connsiteY163" fmla="*/ 2540000 h 3505200"/>
              <a:gd name="connsiteX164" fmla="*/ 4687469 w 6922669"/>
              <a:gd name="connsiteY164" fmla="*/ 2531533 h 3505200"/>
              <a:gd name="connsiteX165" fmla="*/ 4645136 w 6922669"/>
              <a:gd name="connsiteY165" fmla="*/ 2523066 h 3505200"/>
              <a:gd name="connsiteX166" fmla="*/ 4594336 w 6922669"/>
              <a:gd name="connsiteY166" fmla="*/ 2506133 h 3505200"/>
              <a:gd name="connsiteX167" fmla="*/ 4518136 w 6922669"/>
              <a:gd name="connsiteY167" fmla="*/ 2497666 h 3505200"/>
              <a:gd name="connsiteX168" fmla="*/ 4492736 w 6922669"/>
              <a:gd name="connsiteY168" fmla="*/ 2480733 h 3505200"/>
              <a:gd name="connsiteX169" fmla="*/ 4399602 w 6922669"/>
              <a:gd name="connsiteY169" fmla="*/ 2446866 h 3505200"/>
              <a:gd name="connsiteX170" fmla="*/ 4357269 w 6922669"/>
              <a:gd name="connsiteY170" fmla="*/ 2429933 h 3505200"/>
              <a:gd name="connsiteX171" fmla="*/ 4323402 w 6922669"/>
              <a:gd name="connsiteY171" fmla="*/ 2413000 h 3505200"/>
              <a:gd name="connsiteX172" fmla="*/ 4281069 w 6922669"/>
              <a:gd name="connsiteY172" fmla="*/ 2396066 h 3505200"/>
              <a:gd name="connsiteX173" fmla="*/ 4255669 w 6922669"/>
              <a:gd name="connsiteY173" fmla="*/ 2379133 h 3505200"/>
              <a:gd name="connsiteX174" fmla="*/ 4187936 w 6922669"/>
              <a:gd name="connsiteY174" fmla="*/ 2370666 h 3505200"/>
              <a:gd name="connsiteX175" fmla="*/ 4111736 w 6922669"/>
              <a:gd name="connsiteY175" fmla="*/ 2336800 h 3505200"/>
              <a:gd name="connsiteX176" fmla="*/ 4086336 w 6922669"/>
              <a:gd name="connsiteY176" fmla="*/ 2328333 h 3505200"/>
              <a:gd name="connsiteX177" fmla="*/ 4060936 w 6922669"/>
              <a:gd name="connsiteY177" fmla="*/ 2319866 h 3505200"/>
              <a:gd name="connsiteX178" fmla="*/ 3950869 w 6922669"/>
              <a:gd name="connsiteY178" fmla="*/ 2286000 h 3505200"/>
              <a:gd name="connsiteX179" fmla="*/ 3908536 w 6922669"/>
              <a:gd name="connsiteY179" fmla="*/ 2269066 h 3505200"/>
              <a:gd name="connsiteX180" fmla="*/ 3840802 w 6922669"/>
              <a:gd name="connsiteY180" fmla="*/ 2235200 h 3505200"/>
              <a:gd name="connsiteX181" fmla="*/ 3790002 w 6922669"/>
              <a:gd name="connsiteY181" fmla="*/ 2226733 h 3505200"/>
              <a:gd name="connsiteX182" fmla="*/ 3739202 w 6922669"/>
              <a:gd name="connsiteY182" fmla="*/ 2192866 h 3505200"/>
              <a:gd name="connsiteX183" fmla="*/ 3688402 w 6922669"/>
              <a:gd name="connsiteY183" fmla="*/ 2175933 h 3505200"/>
              <a:gd name="connsiteX184" fmla="*/ 3646069 w 6922669"/>
              <a:gd name="connsiteY184" fmla="*/ 2159000 h 3505200"/>
              <a:gd name="connsiteX185" fmla="*/ 3527536 w 6922669"/>
              <a:gd name="connsiteY185" fmla="*/ 2142066 h 3505200"/>
              <a:gd name="connsiteX186" fmla="*/ 3434402 w 6922669"/>
              <a:gd name="connsiteY186" fmla="*/ 2133600 h 3505200"/>
              <a:gd name="connsiteX187" fmla="*/ 3358202 w 6922669"/>
              <a:gd name="connsiteY187" fmla="*/ 2108200 h 3505200"/>
              <a:gd name="connsiteX188" fmla="*/ 3315869 w 6922669"/>
              <a:gd name="connsiteY188" fmla="*/ 2099733 h 3505200"/>
              <a:gd name="connsiteX189" fmla="*/ 3282002 w 6922669"/>
              <a:gd name="connsiteY189" fmla="*/ 2082800 h 3505200"/>
              <a:gd name="connsiteX190" fmla="*/ 3239669 w 6922669"/>
              <a:gd name="connsiteY190" fmla="*/ 2074333 h 3505200"/>
              <a:gd name="connsiteX191" fmla="*/ 3163469 w 6922669"/>
              <a:gd name="connsiteY191" fmla="*/ 2057400 h 3505200"/>
              <a:gd name="connsiteX192" fmla="*/ 3036469 w 6922669"/>
              <a:gd name="connsiteY192" fmla="*/ 2032000 h 3505200"/>
              <a:gd name="connsiteX193" fmla="*/ 2968736 w 6922669"/>
              <a:gd name="connsiteY193" fmla="*/ 2006600 h 3505200"/>
              <a:gd name="connsiteX194" fmla="*/ 2926402 w 6922669"/>
              <a:gd name="connsiteY194" fmla="*/ 1989666 h 3505200"/>
              <a:gd name="connsiteX195" fmla="*/ 2850202 w 6922669"/>
              <a:gd name="connsiteY195" fmla="*/ 1972733 h 3505200"/>
              <a:gd name="connsiteX196" fmla="*/ 2774002 w 6922669"/>
              <a:gd name="connsiteY196" fmla="*/ 1947333 h 3505200"/>
              <a:gd name="connsiteX197" fmla="*/ 2740136 w 6922669"/>
              <a:gd name="connsiteY197" fmla="*/ 1930400 h 3505200"/>
              <a:gd name="connsiteX198" fmla="*/ 2672402 w 6922669"/>
              <a:gd name="connsiteY198" fmla="*/ 1896533 h 3505200"/>
              <a:gd name="connsiteX199" fmla="*/ 2587736 w 6922669"/>
              <a:gd name="connsiteY199" fmla="*/ 1879600 h 3505200"/>
              <a:gd name="connsiteX200" fmla="*/ 2562336 w 6922669"/>
              <a:gd name="connsiteY200" fmla="*/ 1871133 h 3505200"/>
              <a:gd name="connsiteX201" fmla="*/ 2452269 w 6922669"/>
              <a:gd name="connsiteY201" fmla="*/ 1845733 h 3505200"/>
              <a:gd name="connsiteX202" fmla="*/ 2359136 w 6922669"/>
              <a:gd name="connsiteY202" fmla="*/ 1837266 h 3505200"/>
              <a:gd name="connsiteX203" fmla="*/ 2147469 w 6922669"/>
              <a:gd name="connsiteY203" fmla="*/ 1811866 h 3505200"/>
              <a:gd name="connsiteX204" fmla="*/ 2096669 w 6922669"/>
              <a:gd name="connsiteY204" fmla="*/ 1794933 h 3505200"/>
              <a:gd name="connsiteX205" fmla="*/ 2037402 w 6922669"/>
              <a:gd name="connsiteY205" fmla="*/ 1786466 h 3505200"/>
              <a:gd name="connsiteX206" fmla="*/ 1995069 w 6922669"/>
              <a:gd name="connsiteY206" fmla="*/ 1778000 h 3505200"/>
              <a:gd name="connsiteX207" fmla="*/ 1952736 w 6922669"/>
              <a:gd name="connsiteY207" fmla="*/ 1761066 h 3505200"/>
              <a:gd name="connsiteX208" fmla="*/ 1918869 w 6922669"/>
              <a:gd name="connsiteY208" fmla="*/ 1752600 h 3505200"/>
              <a:gd name="connsiteX209" fmla="*/ 1961202 w 6922669"/>
              <a:gd name="connsiteY209" fmla="*/ 1744133 h 3505200"/>
              <a:gd name="connsiteX210" fmla="*/ 2012002 w 6922669"/>
              <a:gd name="connsiteY210" fmla="*/ 1735666 h 3505200"/>
              <a:gd name="connsiteX211" fmla="*/ 2037402 w 6922669"/>
              <a:gd name="connsiteY211" fmla="*/ 1718733 h 3505200"/>
              <a:gd name="connsiteX212" fmla="*/ 2105136 w 6922669"/>
              <a:gd name="connsiteY212" fmla="*/ 1710266 h 3505200"/>
              <a:gd name="connsiteX213" fmla="*/ 2164402 w 6922669"/>
              <a:gd name="connsiteY213" fmla="*/ 1701800 h 3505200"/>
              <a:gd name="connsiteX214" fmla="*/ 2189802 w 6922669"/>
              <a:gd name="connsiteY214" fmla="*/ 1693333 h 3505200"/>
              <a:gd name="connsiteX215" fmla="*/ 2316802 w 6922669"/>
              <a:gd name="connsiteY215" fmla="*/ 1676400 h 3505200"/>
              <a:gd name="connsiteX216" fmla="*/ 2350669 w 6922669"/>
              <a:gd name="connsiteY216" fmla="*/ 1667933 h 3505200"/>
              <a:gd name="connsiteX217" fmla="*/ 2426869 w 6922669"/>
              <a:gd name="connsiteY217" fmla="*/ 1659466 h 3505200"/>
              <a:gd name="connsiteX218" fmla="*/ 2460736 w 6922669"/>
              <a:gd name="connsiteY218" fmla="*/ 1642533 h 3505200"/>
              <a:gd name="connsiteX219" fmla="*/ 2486136 w 6922669"/>
              <a:gd name="connsiteY219" fmla="*/ 1634066 h 3505200"/>
              <a:gd name="connsiteX220" fmla="*/ 2613136 w 6922669"/>
              <a:gd name="connsiteY220" fmla="*/ 1617133 h 3505200"/>
              <a:gd name="connsiteX221" fmla="*/ 2655469 w 6922669"/>
              <a:gd name="connsiteY221" fmla="*/ 1608666 h 3505200"/>
              <a:gd name="connsiteX222" fmla="*/ 2680869 w 6922669"/>
              <a:gd name="connsiteY222" fmla="*/ 1591733 h 3505200"/>
              <a:gd name="connsiteX223" fmla="*/ 2824802 w 6922669"/>
              <a:gd name="connsiteY223" fmla="*/ 1583266 h 3505200"/>
              <a:gd name="connsiteX224" fmla="*/ 2892536 w 6922669"/>
              <a:gd name="connsiteY224" fmla="*/ 1574800 h 3505200"/>
              <a:gd name="connsiteX225" fmla="*/ 2917936 w 6922669"/>
              <a:gd name="connsiteY225" fmla="*/ 1566333 h 3505200"/>
              <a:gd name="connsiteX226" fmla="*/ 2951802 w 6922669"/>
              <a:gd name="connsiteY226" fmla="*/ 1557866 h 3505200"/>
              <a:gd name="connsiteX227" fmla="*/ 2994136 w 6922669"/>
              <a:gd name="connsiteY227" fmla="*/ 1540933 h 3505200"/>
              <a:gd name="connsiteX228" fmla="*/ 3070336 w 6922669"/>
              <a:gd name="connsiteY228" fmla="*/ 1524000 h 3505200"/>
              <a:gd name="connsiteX229" fmla="*/ 3104202 w 6922669"/>
              <a:gd name="connsiteY229" fmla="*/ 1507066 h 3505200"/>
              <a:gd name="connsiteX230" fmla="*/ 3163469 w 6922669"/>
              <a:gd name="connsiteY230" fmla="*/ 1490133 h 3505200"/>
              <a:gd name="connsiteX231" fmla="*/ 3239669 w 6922669"/>
              <a:gd name="connsiteY231" fmla="*/ 1464733 h 3505200"/>
              <a:gd name="connsiteX232" fmla="*/ 3265069 w 6922669"/>
              <a:gd name="connsiteY232" fmla="*/ 1456266 h 3505200"/>
              <a:gd name="connsiteX233" fmla="*/ 3290469 w 6922669"/>
              <a:gd name="connsiteY233" fmla="*/ 1447800 h 3505200"/>
              <a:gd name="connsiteX234" fmla="*/ 3358202 w 6922669"/>
              <a:gd name="connsiteY234" fmla="*/ 1422400 h 3505200"/>
              <a:gd name="connsiteX235" fmla="*/ 3409002 w 6922669"/>
              <a:gd name="connsiteY235" fmla="*/ 1405466 h 3505200"/>
              <a:gd name="connsiteX236" fmla="*/ 3442869 w 6922669"/>
              <a:gd name="connsiteY236" fmla="*/ 1388533 h 3505200"/>
              <a:gd name="connsiteX237" fmla="*/ 3485202 w 6922669"/>
              <a:gd name="connsiteY237" fmla="*/ 1371600 h 3505200"/>
              <a:gd name="connsiteX238" fmla="*/ 3519069 w 6922669"/>
              <a:gd name="connsiteY238" fmla="*/ 1354666 h 3505200"/>
              <a:gd name="connsiteX239" fmla="*/ 3561402 w 6922669"/>
              <a:gd name="connsiteY239" fmla="*/ 1346200 h 3505200"/>
              <a:gd name="connsiteX240" fmla="*/ 3578336 w 6922669"/>
              <a:gd name="connsiteY240" fmla="*/ 1329266 h 3505200"/>
              <a:gd name="connsiteX241" fmla="*/ 3629136 w 6922669"/>
              <a:gd name="connsiteY241" fmla="*/ 1312333 h 3505200"/>
              <a:gd name="connsiteX242" fmla="*/ 3722269 w 6922669"/>
              <a:gd name="connsiteY242" fmla="*/ 1286933 h 3505200"/>
              <a:gd name="connsiteX243" fmla="*/ 3764602 w 6922669"/>
              <a:gd name="connsiteY243" fmla="*/ 1270000 h 3505200"/>
              <a:gd name="connsiteX244" fmla="*/ 3815402 w 6922669"/>
              <a:gd name="connsiteY244" fmla="*/ 1253066 h 3505200"/>
              <a:gd name="connsiteX245" fmla="*/ 3840802 w 6922669"/>
              <a:gd name="connsiteY245" fmla="*/ 1244600 h 3505200"/>
              <a:gd name="connsiteX246" fmla="*/ 3900069 w 6922669"/>
              <a:gd name="connsiteY246" fmla="*/ 1219200 h 3505200"/>
              <a:gd name="connsiteX247" fmla="*/ 3950869 w 6922669"/>
              <a:gd name="connsiteY247" fmla="*/ 1210733 h 3505200"/>
              <a:gd name="connsiteX248" fmla="*/ 4060936 w 6922669"/>
              <a:gd name="connsiteY248" fmla="*/ 1168400 h 3505200"/>
              <a:gd name="connsiteX249" fmla="*/ 4187936 w 6922669"/>
              <a:gd name="connsiteY249" fmla="*/ 1151466 h 3505200"/>
              <a:gd name="connsiteX250" fmla="*/ 4281069 w 6922669"/>
              <a:gd name="connsiteY250" fmla="*/ 1126066 h 3505200"/>
              <a:gd name="connsiteX251" fmla="*/ 4475802 w 6922669"/>
              <a:gd name="connsiteY251" fmla="*/ 1109133 h 3505200"/>
              <a:gd name="connsiteX252" fmla="*/ 4594336 w 6922669"/>
              <a:gd name="connsiteY252" fmla="*/ 1075266 h 3505200"/>
              <a:gd name="connsiteX253" fmla="*/ 4679002 w 6922669"/>
              <a:gd name="connsiteY253" fmla="*/ 1066800 h 3505200"/>
              <a:gd name="connsiteX254" fmla="*/ 4763669 w 6922669"/>
              <a:gd name="connsiteY254" fmla="*/ 1041400 h 3505200"/>
              <a:gd name="connsiteX255" fmla="*/ 4890669 w 6922669"/>
              <a:gd name="connsiteY255" fmla="*/ 1016000 h 3505200"/>
              <a:gd name="connsiteX256" fmla="*/ 4983802 w 6922669"/>
              <a:gd name="connsiteY256" fmla="*/ 1007533 h 3505200"/>
              <a:gd name="connsiteX257" fmla="*/ 5060002 w 6922669"/>
              <a:gd name="connsiteY257" fmla="*/ 990600 h 3505200"/>
              <a:gd name="connsiteX258" fmla="*/ 5170069 w 6922669"/>
              <a:gd name="connsiteY258" fmla="*/ 973666 h 3505200"/>
              <a:gd name="connsiteX259" fmla="*/ 5203936 w 6922669"/>
              <a:gd name="connsiteY259" fmla="*/ 965200 h 3505200"/>
              <a:gd name="connsiteX260" fmla="*/ 5322469 w 6922669"/>
              <a:gd name="connsiteY260" fmla="*/ 939800 h 3505200"/>
              <a:gd name="connsiteX261" fmla="*/ 5381736 w 6922669"/>
              <a:gd name="connsiteY261" fmla="*/ 914400 h 3505200"/>
              <a:gd name="connsiteX262" fmla="*/ 5424069 w 6922669"/>
              <a:gd name="connsiteY262" fmla="*/ 897466 h 3505200"/>
              <a:gd name="connsiteX263" fmla="*/ 5457936 w 6922669"/>
              <a:gd name="connsiteY263" fmla="*/ 889000 h 3505200"/>
              <a:gd name="connsiteX264" fmla="*/ 5508736 w 6922669"/>
              <a:gd name="connsiteY264" fmla="*/ 863600 h 3505200"/>
              <a:gd name="connsiteX265" fmla="*/ 5542602 w 6922669"/>
              <a:gd name="connsiteY265" fmla="*/ 855133 h 3505200"/>
              <a:gd name="connsiteX266" fmla="*/ 5618802 w 6922669"/>
              <a:gd name="connsiteY266" fmla="*/ 838200 h 3505200"/>
              <a:gd name="connsiteX267" fmla="*/ 5644202 w 6922669"/>
              <a:gd name="connsiteY267" fmla="*/ 829733 h 3505200"/>
              <a:gd name="connsiteX268" fmla="*/ 5678069 w 6922669"/>
              <a:gd name="connsiteY268" fmla="*/ 821266 h 3505200"/>
              <a:gd name="connsiteX269" fmla="*/ 5711936 w 6922669"/>
              <a:gd name="connsiteY269" fmla="*/ 795866 h 3505200"/>
              <a:gd name="connsiteX270" fmla="*/ 5847402 w 6922669"/>
              <a:gd name="connsiteY270" fmla="*/ 787400 h 3505200"/>
              <a:gd name="connsiteX271" fmla="*/ 5923602 w 6922669"/>
              <a:gd name="connsiteY271" fmla="*/ 778933 h 3505200"/>
              <a:gd name="connsiteX272" fmla="*/ 6008269 w 6922669"/>
              <a:gd name="connsiteY272" fmla="*/ 770466 h 3505200"/>
              <a:gd name="connsiteX273" fmla="*/ 6059069 w 6922669"/>
              <a:gd name="connsiteY273" fmla="*/ 762000 h 3505200"/>
              <a:gd name="connsiteX274" fmla="*/ 6118336 w 6922669"/>
              <a:gd name="connsiteY274" fmla="*/ 753533 h 3505200"/>
              <a:gd name="connsiteX275" fmla="*/ 6160669 w 6922669"/>
              <a:gd name="connsiteY275" fmla="*/ 745066 h 3505200"/>
              <a:gd name="connsiteX276" fmla="*/ 6228402 w 6922669"/>
              <a:gd name="connsiteY276" fmla="*/ 736600 h 3505200"/>
              <a:gd name="connsiteX277" fmla="*/ 6296136 w 6922669"/>
              <a:gd name="connsiteY277" fmla="*/ 719666 h 3505200"/>
              <a:gd name="connsiteX278" fmla="*/ 6372336 w 6922669"/>
              <a:gd name="connsiteY278" fmla="*/ 711200 h 3505200"/>
              <a:gd name="connsiteX279" fmla="*/ 6397736 w 6922669"/>
              <a:gd name="connsiteY279" fmla="*/ 694266 h 3505200"/>
              <a:gd name="connsiteX280" fmla="*/ 6482402 w 6922669"/>
              <a:gd name="connsiteY280" fmla="*/ 677333 h 3505200"/>
              <a:gd name="connsiteX281" fmla="*/ 6516269 w 6922669"/>
              <a:gd name="connsiteY281" fmla="*/ 668866 h 3505200"/>
              <a:gd name="connsiteX282" fmla="*/ 6575536 w 6922669"/>
              <a:gd name="connsiteY282" fmla="*/ 643466 h 3505200"/>
              <a:gd name="connsiteX283" fmla="*/ 6600936 w 6922669"/>
              <a:gd name="connsiteY283" fmla="*/ 626533 h 3505200"/>
              <a:gd name="connsiteX284" fmla="*/ 6685602 w 6922669"/>
              <a:gd name="connsiteY284" fmla="*/ 601133 h 3505200"/>
              <a:gd name="connsiteX285" fmla="*/ 6736402 w 6922669"/>
              <a:gd name="connsiteY285" fmla="*/ 575733 h 3505200"/>
              <a:gd name="connsiteX286" fmla="*/ 6761802 w 6922669"/>
              <a:gd name="connsiteY286" fmla="*/ 558800 h 3505200"/>
              <a:gd name="connsiteX287" fmla="*/ 6838002 w 6922669"/>
              <a:gd name="connsiteY287" fmla="*/ 533400 h 3505200"/>
              <a:gd name="connsiteX288" fmla="*/ 6863402 w 6922669"/>
              <a:gd name="connsiteY288" fmla="*/ 524933 h 3505200"/>
              <a:gd name="connsiteX289" fmla="*/ 6905736 w 6922669"/>
              <a:gd name="connsiteY289" fmla="*/ 491066 h 3505200"/>
              <a:gd name="connsiteX290" fmla="*/ 6897269 w 6922669"/>
              <a:gd name="connsiteY290" fmla="*/ 372533 h 3505200"/>
              <a:gd name="connsiteX291" fmla="*/ 6888802 w 6922669"/>
              <a:gd name="connsiteY291" fmla="*/ 76200 h 3505200"/>
              <a:gd name="connsiteX292" fmla="*/ 6871869 w 6922669"/>
              <a:gd name="connsiteY292" fmla="*/ 0 h 3505200"/>
              <a:gd name="connsiteX293" fmla="*/ 6846469 w 6922669"/>
              <a:gd name="connsiteY293" fmla="*/ 8466 h 3505200"/>
              <a:gd name="connsiteX294" fmla="*/ 6838002 w 6922669"/>
              <a:gd name="connsiteY294" fmla="*/ 33866 h 3505200"/>
              <a:gd name="connsiteX295" fmla="*/ 6846469 w 6922669"/>
              <a:gd name="connsiteY295"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957469 w 6922669"/>
              <a:gd name="connsiteY7" fmla="*/ 270933 h 3505200"/>
              <a:gd name="connsiteX8" fmla="*/ 5864336 w 6922669"/>
              <a:gd name="connsiteY8" fmla="*/ 287866 h 3505200"/>
              <a:gd name="connsiteX9" fmla="*/ 5830469 w 6922669"/>
              <a:gd name="connsiteY9" fmla="*/ 304800 h 3505200"/>
              <a:gd name="connsiteX10" fmla="*/ 5762736 w 6922669"/>
              <a:gd name="connsiteY10" fmla="*/ 313266 h 3505200"/>
              <a:gd name="connsiteX11" fmla="*/ 5711936 w 6922669"/>
              <a:gd name="connsiteY11" fmla="*/ 321733 h 3505200"/>
              <a:gd name="connsiteX12" fmla="*/ 5686536 w 6922669"/>
              <a:gd name="connsiteY12" fmla="*/ 338666 h 3505200"/>
              <a:gd name="connsiteX13" fmla="*/ 5618802 w 6922669"/>
              <a:gd name="connsiteY13" fmla="*/ 347133 h 3505200"/>
              <a:gd name="connsiteX14" fmla="*/ 5576469 w 6922669"/>
              <a:gd name="connsiteY14" fmla="*/ 355600 h 3505200"/>
              <a:gd name="connsiteX15" fmla="*/ 5432536 w 6922669"/>
              <a:gd name="connsiteY15" fmla="*/ 389466 h 3505200"/>
              <a:gd name="connsiteX16" fmla="*/ 5356336 w 6922669"/>
              <a:gd name="connsiteY16" fmla="*/ 397933 h 3505200"/>
              <a:gd name="connsiteX17" fmla="*/ 5322469 w 6922669"/>
              <a:gd name="connsiteY17" fmla="*/ 406400 h 3505200"/>
              <a:gd name="connsiteX18" fmla="*/ 5178536 w 6922669"/>
              <a:gd name="connsiteY18" fmla="*/ 431800 h 3505200"/>
              <a:gd name="connsiteX19" fmla="*/ 5119269 w 6922669"/>
              <a:gd name="connsiteY19" fmla="*/ 448733 h 3505200"/>
              <a:gd name="connsiteX20" fmla="*/ 5093869 w 6922669"/>
              <a:gd name="connsiteY20" fmla="*/ 457200 h 3505200"/>
              <a:gd name="connsiteX21" fmla="*/ 5026136 w 6922669"/>
              <a:gd name="connsiteY21" fmla="*/ 465666 h 3505200"/>
              <a:gd name="connsiteX22" fmla="*/ 4975336 w 6922669"/>
              <a:gd name="connsiteY22" fmla="*/ 482600 h 3505200"/>
              <a:gd name="connsiteX23" fmla="*/ 4924536 w 6922669"/>
              <a:gd name="connsiteY23" fmla="*/ 491066 h 3505200"/>
              <a:gd name="connsiteX24" fmla="*/ 4899136 w 6922669"/>
              <a:gd name="connsiteY24" fmla="*/ 508000 h 3505200"/>
              <a:gd name="connsiteX25" fmla="*/ 344069 w 6922669"/>
              <a:gd name="connsiteY25" fmla="*/ 1769533 h 3505200"/>
              <a:gd name="connsiteX26" fmla="*/ 318669 w 6922669"/>
              <a:gd name="connsiteY26" fmla="*/ 1778000 h 3505200"/>
              <a:gd name="connsiteX27" fmla="*/ 369469 w 6922669"/>
              <a:gd name="connsiteY27" fmla="*/ 1786466 h 3505200"/>
              <a:gd name="connsiteX28" fmla="*/ 403336 w 6922669"/>
              <a:gd name="connsiteY28" fmla="*/ 1803400 h 3505200"/>
              <a:gd name="connsiteX29" fmla="*/ 538802 w 6922669"/>
              <a:gd name="connsiteY29" fmla="*/ 1811866 h 3505200"/>
              <a:gd name="connsiteX30" fmla="*/ 691202 w 6922669"/>
              <a:gd name="connsiteY30" fmla="*/ 1854200 h 3505200"/>
              <a:gd name="connsiteX31" fmla="*/ 775869 w 6922669"/>
              <a:gd name="connsiteY31" fmla="*/ 1871133 h 3505200"/>
              <a:gd name="connsiteX32" fmla="*/ 970602 w 6922669"/>
              <a:gd name="connsiteY32" fmla="*/ 1888066 h 3505200"/>
              <a:gd name="connsiteX33" fmla="*/ 1021402 w 6922669"/>
              <a:gd name="connsiteY33" fmla="*/ 1896533 h 3505200"/>
              <a:gd name="connsiteX34" fmla="*/ 1055269 w 6922669"/>
              <a:gd name="connsiteY34" fmla="*/ 1905000 h 3505200"/>
              <a:gd name="connsiteX35" fmla="*/ 1173802 w 6922669"/>
              <a:gd name="connsiteY35" fmla="*/ 1913466 h 3505200"/>
              <a:gd name="connsiteX36" fmla="*/ 1444736 w 6922669"/>
              <a:gd name="connsiteY36" fmla="*/ 1938866 h 3505200"/>
              <a:gd name="connsiteX37" fmla="*/ 1478602 w 6922669"/>
              <a:gd name="connsiteY37" fmla="*/ 1947333 h 3505200"/>
              <a:gd name="connsiteX38" fmla="*/ 1520936 w 6922669"/>
              <a:gd name="connsiteY38" fmla="*/ 1955800 h 3505200"/>
              <a:gd name="connsiteX39" fmla="*/ 1605602 w 6922669"/>
              <a:gd name="connsiteY39" fmla="*/ 1981200 h 3505200"/>
              <a:gd name="connsiteX40" fmla="*/ 1664869 w 6922669"/>
              <a:gd name="connsiteY40" fmla="*/ 1989666 h 3505200"/>
              <a:gd name="connsiteX41" fmla="*/ 1724136 w 6922669"/>
              <a:gd name="connsiteY41" fmla="*/ 2006600 h 3505200"/>
              <a:gd name="connsiteX42" fmla="*/ 1766469 w 6922669"/>
              <a:gd name="connsiteY42" fmla="*/ 2015066 h 3505200"/>
              <a:gd name="connsiteX43" fmla="*/ 1791869 w 6922669"/>
              <a:gd name="connsiteY43" fmla="*/ 2023533 h 3505200"/>
              <a:gd name="connsiteX44" fmla="*/ 1825736 w 6922669"/>
              <a:gd name="connsiteY44" fmla="*/ 2032000 h 3505200"/>
              <a:gd name="connsiteX45" fmla="*/ 1901936 w 6922669"/>
              <a:gd name="connsiteY45" fmla="*/ 2091266 h 3505200"/>
              <a:gd name="connsiteX46" fmla="*/ 1901936 w 6922669"/>
              <a:gd name="connsiteY46" fmla="*/ 2091266 h 3505200"/>
              <a:gd name="connsiteX47" fmla="*/ 1969669 w 6922669"/>
              <a:gd name="connsiteY47" fmla="*/ 2142066 h 3505200"/>
              <a:gd name="connsiteX48" fmla="*/ 1995069 w 6922669"/>
              <a:gd name="connsiteY48" fmla="*/ 2150533 h 3505200"/>
              <a:gd name="connsiteX49" fmla="*/ 2088202 w 6922669"/>
              <a:gd name="connsiteY49" fmla="*/ 2201333 h 3505200"/>
              <a:gd name="connsiteX50" fmla="*/ 2155936 w 6922669"/>
              <a:gd name="connsiteY50" fmla="*/ 2243666 h 3505200"/>
              <a:gd name="connsiteX51" fmla="*/ 2206736 w 6922669"/>
              <a:gd name="connsiteY51" fmla="*/ 2269066 h 3505200"/>
              <a:gd name="connsiteX52" fmla="*/ 2291402 w 6922669"/>
              <a:gd name="connsiteY52" fmla="*/ 2294466 h 3505200"/>
              <a:gd name="connsiteX53" fmla="*/ 2325269 w 6922669"/>
              <a:gd name="connsiteY53" fmla="*/ 2311400 h 3505200"/>
              <a:gd name="connsiteX54" fmla="*/ 2435336 w 6922669"/>
              <a:gd name="connsiteY54" fmla="*/ 2336800 h 3505200"/>
              <a:gd name="connsiteX55" fmla="*/ 2511536 w 6922669"/>
              <a:gd name="connsiteY55" fmla="*/ 2362200 h 3505200"/>
              <a:gd name="connsiteX56" fmla="*/ 2596202 w 6922669"/>
              <a:gd name="connsiteY56" fmla="*/ 2387600 h 3505200"/>
              <a:gd name="connsiteX57" fmla="*/ 2647002 w 6922669"/>
              <a:gd name="connsiteY57" fmla="*/ 2413000 h 3505200"/>
              <a:gd name="connsiteX58" fmla="*/ 2697802 w 6922669"/>
              <a:gd name="connsiteY58" fmla="*/ 2421466 h 3505200"/>
              <a:gd name="connsiteX59" fmla="*/ 2740136 w 6922669"/>
              <a:gd name="connsiteY59" fmla="*/ 2438400 h 3505200"/>
              <a:gd name="connsiteX60" fmla="*/ 2790936 w 6922669"/>
              <a:gd name="connsiteY60" fmla="*/ 2455333 h 3505200"/>
              <a:gd name="connsiteX61" fmla="*/ 2901002 w 6922669"/>
              <a:gd name="connsiteY61" fmla="*/ 2514600 h 3505200"/>
              <a:gd name="connsiteX62" fmla="*/ 2926402 w 6922669"/>
              <a:gd name="connsiteY62" fmla="*/ 2531533 h 3505200"/>
              <a:gd name="connsiteX63" fmla="*/ 3002602 w 6922669"/>
              <a:gd name="connsiteY63" fmla="*/ 2556933 h 3505200"/>
              <a:gd name="connsiteX64" fmla="*/ 3087269 w 6922669"/>
              <a:gd name="connsiteY64" fmla="*/ 2590800 h 3505200"/>
              <a:gd name="connsiteX65" fmla="*/ 3121136 w 6922669"/>
              <a:gd name="connsiteY65" fmla="*/ 2607733 h 3505200"/>
              <a:gd name="connsiteX66" fmla="*/ 3171936 w 6922669"/>
              <a:gd name="connsiteY66" fmla="*/ 2616200 h 3505200"/>
              <a:gd name="connsiteX67" fmla="*/ 3222736 w 6922669"/>
              <a:gd name="connsiteY67" fmla="*/ 2633133 h 3505200"/>
              <a:gd name="connsiteX68" fmla="*/ 3341269 w 6922669"/>
              <a:gd name="connsiteY68" fmla="*/ 2658533 h 3505200"/>
              <a:gd name="connsiteX69" fmla="*/ 3383602 w 6922669"/>
              <a:gd name="connsiteY69" fmla="*/ 2675466 h 3505200"/>
              <a:gd name="connsiteX70" fmla="*/ 3417469 w 6922669"/>
              <a:gd name="connsiteY70" fmla="*/ 2692400 h 3505200"/>
              <a:gd name="connsiteX71" fmla="*/ 3468269 w 6922669"/>
              <a:gd name="connsiteY71" fmla="*/ 2700866 h 3505200"/>
              <a:gd name="connsiteX72" fmla="*/ 3510602 w 6922669"/>
              <a:gd name="connsiteY72" fmla="*/ 2726266 h 3505200"/>
              <a:gd name="connsiteX73" fmla="*/ 3578336 w 6922669"/>
              <a:gd name="connsiteY73" fmla="*/ 2751666 h 3505200"/>
              <a:gd name="connsiteX74" fmla="*/ 3612202 w 6922669"/>
              <a:gd name="connsiteY74" fmla="*/ 2777066 h 3505200"/>
              <a:gd name="connsiteX75" fmla="*/ 3637602 w 6922669"/>
              <a:gd name="connsiteY75" fmla="*/ 2785533 h 3505200"/>
              <a:gd name="connsiteX76" fmla="*/ 3671469 w 6922669"/>
              <a:gd name="connsiteY76" fmla="*/ 2802466 h 3505200"/>
              <a:gd name="connsiteX77" fmla="*/ 3781536 w 6922669"/>
              <a:gd name="connsiteY77" fmla="*/ 2827866 h 3505200"/>
              <a:gd name="connsiteX78" fmla="*/ 3900069 w 6922669"/>
              <a:gd name="connsiteY78" fmla="*/ 2853266 h 3505200"/>
              <a:gd name="connsiteX79" fmla="*/ 3925469 w 6922669"/>
              <a:gd name="connsiteY79" fmla="*/ 2870200 h 3505200"/>
              <a:gd name="connsiteX80" fmla="*/ 4027069 w 6922669"/>
              <a:gd name="connsiteY80" fmla="*/ 2878666 h 3505200"/>
              <a:gd name="connsiteX81" fmla="*/ 4094802 w 6922669"/>
              <a:gd name="connsiteY81" fmla="*/ 2887133 h 3505200"/>
              <a:gd name="connsiteX82" fmla="*/ 4137136 w 6922669"/>
              <a:gd name="connsiteY82" fmla="*/ 2895600 h 3505200"/>
              <a:gd name="connsiteX83" fmla="*/ 4264136 w 6922669"/>
              <a:gd name="connsiteY83" fmla="*/ 2904066 h 3505200"/>
              <a:gd name="connsiteX84" fmla="*/ 4365736 w 6922669"/>
              <a:gd name="connsiteY84" fmla="*/ 2921000 h 3505200"/>
              <a:gd name="connsiteX85" fmla="*/ 4594336 w 6922669"/>
              <a:gd name="connsiteY85" fmla="*/ 2929466 h 3505200"/>
              <a:gd name="connsiteX86" fmla="*/ 4789069 w 6922669"/>
              <a:gd name="connsiteY86" fmla="*/ 2937933 h 3505200"/>
              <a:gd name="connsiteX87" fmla="*/ 4882202 w 6922669"/>
              <a:gd name="connsiteY87" fmla="*/ 2946400 h 3505200"/>
              <a:gd name="connsiteX88" fmla="*/ 4966869 w 6922669"/>
              <a:gd name="connsiteY88" fmla="*/ 2971800 h 3505200"/>
              <a:gd name="connsiteX89" fmla="*/ 5093869 w 6922669"/>
              <a:gd name="connsiteY89" fmla="*/ 2988733 h 3505200"/>
              <a:gd name="connsiteX90" fmla="*/ 5381736 w 6922669"/>
              <a:gd name="connsiteY90" fmla="*/ 3005666 h 3505200"/>
              <a:gd name="connsiteX91" fmla="*/ 5407136 w 6922669"/>
              <a:gd name="connsiteY91" fmla="*/ 3014133 h 3505200"/>
              <a:gd name="connsiteX92" fmla="*/ 5432536 w 6922669"/>
              <a:gd name="connsiteY92" fmla="*/ 3031066 h 3505200"/>
              <a:gd name="connsiteX93" fmla="*/ 5474869 w 6922669"/>
              <a:gd name="connsiteY93" fmla="*/ 3039533 h 3505200"/>
              <a:gd name="connsiteX94" fmla="*/ 5508736 w 6922669"/>
              <a:gd name="connsiteY94" fmla="*/ 3056466 h 3505200"/>
              <a:gd name="connsiteX95" fmla="*/ 5542602 w 6922669"/>
              <a:gd name="connsiteY95" fmla="*/ 3064933 h 3505200"/>
              <a:gd name="connsiteX96" fmla="*/ 5568002 w 6922669"/>
              <a:gd name="connsiteY96" fmla="*/ 3073400 h 3505200"/>
              <a:gd name="connsiteX97" fmla="*/ 5644202 w 6922669"/>
              <a:gd name="connsiteY97" fmla="*/ 3107266 h 3505200"/>
              <a:gd name="connsiteX98" fmla="*/ 5669602 w 6922669"/>
              <a:gd name="connsiteY98" fmla="*/ 3115733 h 3505200"/>
              <a:gd name="connsiteX99" fmla="*/ 5728869 w 6922669"/>
              <a:gd name="connsiteY99" fmla="*/ 3158066 h 3505200"/>
              <a:gd name="connsiteX100" fmla="*/ 5754269 w 6922669"/>
              <a:gd name="connsiteY100" fmla="*/ 3166533 h 3505200"/>
              <a:gd name="connsiteX101" fmla="*/ 5779669 w 6922669"/>
              <a:gd name="connsiteY101" fmla="*/ 3183466 h 3505200"/>
              <a:gd name="connsiteX102" fmla="*/ 5805069 w 6922669"/>
              <a:gd name="connsiteY102" fmla="*/ 3191933 h 3505200"/>
              <a:gd name="connsiteX103" fmla="*/ 5830469 w 6922669"/>
              <a:gd name="connsiteY103" fmla="*/ 3208866 h 3505200"/>
              <a:gd name="connsiteX104" fmla="*/ 5881269 w 6922669"/>
              <a:gd name="connsiteY104" fmla="*/ 3217333 h 3505200"/>
              <a:gd name="connsiteX105" fmla="*/ 5915136 w 6922669"/>
              <a:gd name="connsiteY105" fmla="*/ 3234266 h 3505200"/>
              <a:gd name="connsiteX106" fmla="*/ 5932069 w 6922669"/>
              <a:gd name="connsiteY106" fmla="*/ 3251200 h 3505200"/>
              <a:gd name="connsiteX107" fmla="*/ 6033669 w 6922669"/>
              <a:gd name="connsiteY107" fmla="*/ 3268133 h 3505200"/>
              <a:gd name="connsiteX108" fmla="*/ 6059069 w 6922669"/>
              <a:gd name="connsiteY108" fmla="*/ 3285066 h 3505200"/>
              <a:gd name="connsiteX109" fmla="*/ 6219936 w 6922669"/>
              <a:gd name="connsiteY109" fmla="*/ 3302000 h 3505200"/>
              <a:gd name="connsiteX110" fmla="*/ 6279202 w 6922669"/>
              <a:gd name="connsiteY110" fmla="*/ 3318933 h 3505200"/>
              <a:gd name="connsiteX111" fmla="*/ 6321536 w 6922669"/>
              <a:gd name="connsiteY111" fmla="*/ 3335866 h 3505200"/>
              <a:gd name="connsiteX112" fmla="*/ 6346936 w 6922669"/>
              <a:gd name="connsiteY112" fmla="*/ 3344333 h 3505200"/>
              <a:gd name="connsiteX113" fmla="*/ 6380802 w 6922669"/>
              <a:gd name="connsiteY113" fmla="*/ 3361266 h 3505200"/>
              <a:gd name="connsiteX114" fmla="*/ 6431602 w 6922669"/>
              <a:gd name="connsiteY114" fmla="*/ 3386666 h 3505200"/>
              <a:gd name="connsiteX115" fmla="*/ 6516269 w 6922669"/>
              <a:gd name="connsiteY115" fmla="*/ 3403600 h 3505200"/>
              <a:gd name="connsiteX116" fmla="*/ 6617869 w 6922669"/>
              <a:gd name="connsiteY116" fmla="*/ 3420533 h 3505200"/>
              <a:gd name="connsiteX117" fmla="*/ 6643269 w 6922669"/>
              <a:gd name="connsiteY117" fmla="*/ 3429000 h 3505200"/>
              <a:gd name="connsiteX118" fmla="*/ 6677136 w 6922669"/>
              <a:gd name="connsiteY118" fmla="*/ 3437466 h 3505200"/>
              <a:gd name="connsiteX119" fmla="*/ 6727936 w 6922669"/>
              <a:gd name="connsiteY119" fmla="*/ 3454400 h 3505200"/>
              <a:gd name="connsiteX120" fmla="*/ 6753336 w 6922669"/>
              <a:gd name="connsiteY120" fmla="*/ 3462866 h 3505200"/>
              <a:gd name="connsiteX121" fmla="*/ 6838002 w 6922669"/>
              <a:gd name="connsiteY121" fmla="*/ 3479800 h 3505200"/>
              <a:gd name="connsiteX122" fmla="*/ 6888802 w 6922669"/>
              <a:gd name="connsiteY122" fmla="*/ 3496733 h 3505200"/>
              <a:gd name="connsiteX123" fmla="*/ 6914202 w 6922669"/>
              <a:gd name="connsiteY123" fmla="*/ 3505200 h 3505200"/>
              <a:gd name="connsiteX124" fmla="*/ 6922669 w 6922669"/>
              <a:gd name="connsiteY124" fmla="*/ 3471333 h 3505200"/>
              <a:gd name="connsiteX125" fmla="*/ 6914202 w 6922669"/>
              <a:gd name="connsiteY125" fmla="*/ 3437466 h 3505200"/>
              <a:gd name="connsiteX126" fmla="*/ 6905736 w 6922669"/>
              <a:gd name="connsiteY126" fmla="*/ 3412066 h 3505200"/>
              <a:gd name="connsiteX127" fmla="*/ 6863402 w 6922669"/>
              <a:gd name="connsiteY127" fmla="*/ 3361266 h 3505200"/>
              <a:gd name="connsiteX128" fmla="*/ 6838002 w 6922669"/>
              <a:gd name="connsiteY128" fmla="*/ 3276600 h 3505200"/>
              <a:gd name="connsiteX129" fmla="*/ 6812602 w 6922669"/>
              <a:gd name="connsiteY129" fmla="*/ 3107266 h 3505200"/>
              <a:gd name="connsiteX130" fmla="*/ 6804136 w 6922669"/>
              <a:gd name="connsiteY130" fmla="*/ 3039533 h 3505200"/>
              <a:gd name="connsiteX131" fmla="*/ 6490869 w 6922669"/>
              <a:gd name="connsiteY131" fmla="*/ 3014133 h 3505200"/>
              <a:gd name="connsiteX132" fmla="*/ 6440069 w 6922669"/>
              <a:gd name="connsiteY132" fmla="*/ 3005666 h 3505200"/>
              <a:gd name="connsiteX133" fmla="*/ 6372336 w 6922669"/>
              <a:gd name="connsiteY133" fmla="*/ 2988733 h 3505200"/>
              <a:gd name="connsiteX134" fmla="*/ 6270736 w 6922669"/>
              <a:gd name="connsiteY134" fmla="*/ 2980266 h 3505200"/>
              <a:gd name="connsiteX135" fmla="*/ 6228402 w 6922669"/>
              <a:gd name="connsiteY135" fmla="*/ 2971800 h 3505200"/>
              <a:gd name="connsiteX136" fmla="*/ 6152202 w 6922669"/>
              <a:gd name="connsiteY136" fmla="*/ 2963333 h 3505200"/>
              <a:gd name="connsiteX137" fmla="*/ 6118336 w 6922669"/>
              <a:gd name="connsiteY137" fmla="*/ 2946400 h 3505200"/>
              <a:gd name="connsiteX138" fmla="*/ 6067536 w 6922669"/>
              <a:gd name="connsiteY138" fmla="*/ 2937933 h 3505200"/>
              <a:gd name="connsiteX139" fmla="*/ 6008269 w 6922669"/>
              <a:gd name="connsiteY139" fmla="*/ 2912533 h 3505200"/>
              <a:gd name="connsiteX140" fmla="*/ 5864336 w 6922669"/>
              <a:gd name="connsiteY140" fmla="*/ 2887133 h 3505200"/>
              <a:gd name="connsiteX141" fmla="*/ 5788136 w 6922669"/>
              <a:gd name="connsiteY141" fmla="*/ 2861733 h 3505200"/>
              <a:gd name="connsiteX142" fmla="*/ 5762736 w 6922669"/>
              <a:gd name="connsiteY142" fmla="*/ 2853266 h 3505200"/>
              <a:gd name="connsiteX143" fmla="*/ 5737336 w 6922669"/>
              <a:gd name="connsiteY143" fmla="*/ 2844800 h 3505200"/>
              <a:gd name="connsiteX144" fmla="*/ 5669602 w 6922669"/>
              <a:gd name="connsiteY144" fmla="*/ 2810933 h 3505200"/>
              <a:gd name="connsiteX145" fmla="*/ 5627269 w 6922669"/>
              <a:gd name="connsiteY145" fmla="*/ 2794000 h 3505200"/>
              <a:gd name="connsiteX146" fmla="*/ 5568002 w 6922669"/>
              <a:gd name="connsiteY146" fmla="*/ 2760133 h 3505200"/>
              <a:gd name="connsiteX147" fmla="*/ 5517202 w 6922669"/>
              <a:gd name="connsiteY147" fmla="*/ 2743200 h 3505200"/>
              <a:gd name="connsiteX148" fmla="*/ 5491802 w 6922669"/>
              <a:gd name="connsiteY148" fmla="*/ 2726266 h 3505200"/>
              <a:gd name="connsiteX149" fmla="*/ 5449469 w 6922669"/>
              <a:gd name="connsiteY149" fmla="*/ 2709333 h 3505200"/>
              <a:gd name="connsiteX150" fmla="*/ 5424069 w 6922669"/>
              <a:gd name="connsiteY150" fmla="*/ 2700866 h 3505200"/>
              <a:gd name="connsiteX151" fmla="*/ 5398669 w 6922669"/>
              <a:gd name="connsiteY151" fmla="*/ 2683933 h 3505200"/>
              <a:gd name="connsiteX152" fmla="*/ 5314002 w 6922669"/>
              <a:gd name="connsiteY152" fmla="*/ 2667000 h 3505200"/>
              <a:gd name="connsiteX153" fmla="*/ 5254736 w 6922669"/>
              <a:gd name="connsiteY153" fmla="*/ 2650066 h 3505200"/>
              <a:gd name="connsiteX154" fmla="*/ 5203936 w 6922669"/>
              <a:gd name="connsiteY154" fmla="*/ 2641600 h 3505200"/>
              <a:gd name="connsiteX155" fmla="*/ 5170069 w 6922669"/>
              <a:gd name="connsiteY155" fmla="*/ 2633133 h 3505200"/>
              <a:gd name="connsiteX156" fmla="*/ 5127736 w 6922669"/>
              <a:gd name="connsiteY156" fmla="*/ 2624666 h 3505200"/>
              <a:gd name="connsiteX157" fmla="*/ 5102336 w 6922669"/>
              <a:gd name="connsiteY157" fmla="*/ 2607733 h 3505200"/>
              <a:gd name="connsiteX158" fmla="*/ 5009202 w 6922669"/>
              <a:gd name="connsiteY158" fmla="*/ 2590800 h 3505200"/>
              <a:gd name="connsiteX159" fmla="*/ 4941469 w 6922669"/>
              <a:gd name="connsiteY159" fmla="*/ 2582333 h 3505200"/>
              <a:gd name="connsiteX160" fmla="*/ 4890669 w 6922669"/>
              <a:gd name="connsiteY160" fmla="*/ 2573866 h 3505200"/>
              <a:gd name="connsiteX161" fmla="*/ 4814469 w 6922669"/>
              <a:gd name="connsiteY161" fmla="*/ 2565400 h 3505200"/>
              <a:gd name="connsiteX162" fmla="*/ 4721336 w 6922669"/>
              <a:gd name="connsiteY162" fmla="*/ 2540000 h 3505200"/>
              <a:gd name="connsiteX163" fmla="*/ 4687469 w 6922669"/>
              <a:gd name="connsiteY163" fmla="*/ 2531533 h 3505200"/>
              <a:gd name="connsiteX164" fmla="*/ 4645136 w 6922669"/>
              <a:gd name="connsiteY164" fmla="*/ 2523066 h 3505200"/>
              <a:gd name="connsiteX165" fmla="*/ 4594336 w 6922669"/>
              <a:gd name="connsiteY165" fmla="*/ 2506133 h 3505200"/>
              <a:gd name="connsiteX166" fmla="*/ 4518136 w 6922669"/>
              <a:gd name="connsiteY166" fmla="*/ 2497666 h 3505200"/>
              <a:gd name="connsiteX167" fmla="*/ 4492736 w 6922669"/>
              <a:gd name="connsiteY167" fmla="*/ 2480733 h 3505200"/>
              <a:gd name="connsiteX168" fmla="*/ 4399602 w 6922669"/>
              <a:gd name="connsiteY168" fmla="*/ 2446866 h 3505200"/>
              <a:gd name="connsiteX169" fmla="*/ 4357269 w 6922669"/>
              <a:gd name="connsiteY169" fmla="*/ 2429933 h 3505200"/>
              <a:gd name="connsiteX170" fmla="*/ 4323402 w 6922669"/>
              <a:gd name="connsiteY170" fmla="*/ 2413000 h 3505200"/>
              <a:gd name="connsiteX171" fmla="*/ 4281069 w 6922669"/>
              <a:gd name="connsiteY171" fmla="*/ 2396066 h 3505200"/>
              <a:gd name="connsiteX172" fmla="*/ 4255669 w 6922669"/>
              <a:gd name="connsiteY172" fmla="*/ 2379133 h 3505200"/>
              <a:gd name="connsiteX173" fmla="*/ 4187936 w 6922669"/>
              <a:gd name="connsiteY173" fmla="*/ 2370666 h 3505200"/>
              <a:gd name="connsiteX174" fmla="*/ 4111736 w 6922669"/>
              <a:gd name="connsiteY174" fmla="*/ 2336800 h 3505200"/>
              <a:gd name="connsiteX175" fmla="*/ 4086336 w 6922669"/>
              <a:gd name="connsiteY175" fmla="*/ 2328333 h 3505200"/>
              <a:gd name="connsiteX176" fmla="*/ 4060936 w 6922669"/>
              <a:gd name="connsiteY176" fmla="*/ 2319866 h 3505200"/>
              <a:gd name="connsiteX177" fmla="*/ 3950869 w 6922669"/>
              <a:gd name="connsiteY177" fmla="*/ 2286000 h 3505200"/>
              <a:gd name="connsiteX178" fmla="*/ 3908536 w 6922669"/>
              <a:gd name="connsiteY178" fmla="*/ 2269066 h 3505200"/>
              <a:gd name="connsiteX179" fmla="*/ 3840802 w 6922669"/>
              <a:gd name="connsiteY179" fmla="*/ 2235200 h 3505200"/>
              <a:gd name="connsiteX180" fmla="*/ 3790002 w 6922669"/>
              <a:gd name="connsiteY180" fmla="*/ 2226733 h 3505200"/>
              <a:gd name="connsiteX181" fmla="*/ 3739202 w 6922669"/>
              <a:gd name="connsiteY181" fmla="*/ 2192866 h 3505200"/>
              <a:gd name="connsiteX182" fmla="*/ 3688402 w 6922669"/>
              <a:gd name="connsiteY182" fmla="*/ 2175933 h 3505200"/>
              <a:gd name="connsiteX183" fmla="*/ 3646069 w 6922669"/>
              <a:gd name="connsiteY183" fmla="*/ 2159000 h 3505200"/>
              <a:gd name="connsiteX184" fmla="*/ 3527536 w 6922669"/>
              <a:gd name="connsiteY184" fmla="*/ 2142066 h 3505200"/>
              <a:gd name="connsiteX185" fmla="*/ 3434402 w 6922669"/>
              <a:gd name="connsiteY185" fmla="*/ 2133600 h 3505200"/>
              <a:gd name="connsiteX186" fmla="*/ 3358202 w 6922669"/>
              <a:gd name="connsiteY186" fmla="*/ 2108200 h 3505200"/>
              <a:gd name="connsiteX187" fmla="*/ 3315869 w 6922669"/>
              <a:gd name="connsiteY187" fmla="*/ 2099733 h 3505200"/>
              <a:gd name="connsiteX188" fmla="*/ 3282002 w 6922669"/>
              <a:gd name="connsiteY188" fmla="*/ 2082800 h 3505200"/>
              <a:gd name="connsiteX189" fmla="*/ 3239669 w 6922669"/>
              <a:gd name="connsiteY189" fmla="*/ 2074333 h 3505200"/>
              <a:gd name="connsiteX190" fmla="*/ 3163469 w 6922669"/>
              <a:gd name="connsiteY190" fmla="*/ 2057400 h 3505200"/>
              <a:gd name="connsiteX191" fmla="*/ 3036469 w 6922669"/>
              <a:gd name="connsiteY191" fmla="*/ 2032000 h 3505200"/>
              <a:gd name="connsiteX192" fmla="*/ 2968736 w 6922669"/>
              <a:gd name="connsiteY192" fmla="*/ 2006600 h 3505200"/>
              <a:gd name="connsiteX193" fmla="*/ 2926402 w 6922669"/>
              <a:gd name="connsiteY193" fmla="*/ 1989666 h 3505200"/>
              <a:gd name="connsiteX194" fmla="*/ 2850202 w 6922669"/>
              <a:gd name="connsiteY194" fmla="*/ 1972733 h 3505200"/>
              <a:gd name="connsiteX195" fmla="*/ 2774002 w 6922669"/>
              <a:gd name="connsiteY195" fmla="*/ 1947333 h 3505200"/>
              <a:gd name="connsiteX196" fmla="*/ 2740136 w 6922669"/>
              <a:gd name="connsiteY196" fmla="*/ 1930400 h 3505200"/>
              <a:gd name="connsiteX197" fmla="*/ 2672402 w 6922669"/>
              <a:gd name="connsiteY197" fmla="*/ 1896533 h 3505200"/>
              <a:gd name="connsiteX198" fmla="*/ 2587736 w 6922669"/>
              <a:gd name="connsiteY198" fmla="*/ 1879600 h 3505200"/>
              <a:gd name="connsiteX199" fmla="*/ 2562336 w 6922669"/>
              <a:gd name="connsiteY199" fmla="*/ 1871133 h 3505200"/>
              <a:gd name="connsiteX200" fmla="*/ 2452269 w 6922669"/>
              <a:gd name="connsiteY200" fmla="*/ 1845733 h 3505200"/>
              <a:gd name="connsiteX201" fmla="*/ 2359136 w 6922669"/>
              <a:gd name="connsiteY201" fmla="*/ 1837266 h 3505200"/>
              <a:gd name="connsiteX202" fmla="*/ 2147469 w 6922669"/>
              <a:gd name="connsiteY202" fmla="*/ 1811866 h 3505200"/>
              <a:gd name="connsiteX203" fmla="*/ 2096669 w 6922669"/>
              <a:gd name="connsiteY203" fmla="*/ 1794933 h 3505200"/>
              <a:gd name="connsiteX204" fmla="*/ 2037402 w 6922669"/>
              <a:gd name="connsiteY204" fmla="*/ 1786466 h 3505200"/>
              <a:gd name="connsiteX205" fmla="*/ 1995069 w 6922669"/>
              <a:gd name="connsiteY205" fmla="*/ 1778000 h 3505200"/>
              <a:gd name="connsiteX206" fmla="*/ 1952736 w 6922669"/>
              <a:gd name="connsiteY206" fmla="*/ 1761066 h 3505200"/>
              <a:gd name="connsiteX207" fmla="*/ 1918869 w 6922669"/>
              <a:gd name="connsiteY207" fmla="*/ 1752600 h 3505200"/>
              <a:gd name="connsiteX208" fmla="*/ 1961202 w 6922669"/>
              <a:gd name="connsiteY208" fmla="*/ 1744133 h 3505200"/>
              <a:gd name="connsiteX209" fmla="*/ 2012002 w 6922669"/>
              <a:gd name="connsiteY209" fmla="*/ 1735666 h 3505200"/>
              <a:gd name="connsiteX210" fmla="*/ 2037402 w 6922669"/>
              <a:gd name="connsiteY210" fmla="*/ 1718733 h 3505200"/>
              <a:gd name="connsiteX211" fmla="*/ 2105136 w 6922669"/>
              <a:gd name="connsiteY211" fmla="*/ 1710266 h 3505200"/>
              <a:gd name="connsiteX212" fmla="*/ 2164402 w 6922669"/>
              <a:gd name="connsiteY212" fmla="*/ 1701800 h 3505200"/>
              <a:gd name="connsiteX213" fmla="*/ 2189802 w 6922669"/>
              <a:gd name="connsiteY213" fmla="*/ 1693333 h 3505200"/>
              <a:gd name="connsiteX214" fmla="*/ 2316802 w 6922669"/>
              <a:gd name="connsiteY214" fmla="*/ 1676400 h 3505200"/>
              <a:gd name="connsiteX215" fmla="*/ 2350669 w 6922669"/>
              <a:gd name="connsiteY215" fmla="*/ 1667933 h 3505200"/>
              <a:gd name="connsiteX216" fmla="*/ 2426869 w 6922669"/>
              <a:gd name="connsiteY216" fmla="*/ 1659466 h 3505200"/>
              <a:gd name="connsiteX217" fmla="*/ 2460736 w 6922669"/>
              <a:gd name="connsiteY217" fmla="*/ 1642533 h 3505200"/>
              <a:gd name="connsiteX218" fmla="*/ 2486136 w 6922669"/>
              <a:gd name="connsiteY218" fmla="*/ 1634066 h 3505200"/>
              <a:gd name="connsiteX219" fmla="*/ 2613136 w 6922669"/>
              <a:gd name="connsiteY219" fmla="*/ 1617133 h 3505200"/>
              <a:gd name="connsiteX220" fmla="*/ 2655469 w 6922669"/>
              <a:gd name="connsiteY220" fmla="*/ 1608666 h 3505200"/>
              <a:gd name="connsiteX221" fmla="*/ 2680869 w 6922669"/>
              <a:gd name="connsiteY221" fmla="*/ 1591733 h 3505200"/>
              <a:gd name="connsiteX222" fmla="*/ 2824802 w 6922669"/>
              <a:gd name="connsiteY222" fmla="*/ 1583266 h 3505200"/>
              <a:gd name="connsiteX223" fmla="*/ 2892536 w 6922669"/>
              <a:gd name="connsiteY223" fmla="*/ 1574800 h 3505200"/>
              <a:gd name="connsiteX224" fmla="*/ 2917936 w 6922669"/>
              <a:gd name="connsiteY224" fmla="*/ 1566333 h 3505200"/>
              <a:gd name="connsiteX225" fmla="*/ 2951802 w 6922669"/>
              <a:gd name="connsiteY225" fmla="*/ 1557866 h 3505200"/>
              <a:gd name="connsiteX226" fmla="*/ 2994136 w 6922669"/>
              <a:gd name="connsiteY226" fmla="*/ 1540933 h 3505200"/>
              <a:gd name="connsiteX227" fmla="*/ 3070336 w 6922669"/>
              <a:gd name="connsiteY227" fmla="*/ 1524000 h 3505200"/>
              <a:gd name="connsiteX228" fmla="*/ 3104202 w 6922669"/>
              <a:gd name="connsiteY228" fmla="*/ 1507066 h 3505200"/>
              <a:gd name="connsiteX229" fmla="*/ 3163469 w 6922669"/>
              <a:gd name="connsiteY229" fmla="*/ 1490133 h 3505200"/>
              <a:gd name="connsiteX230" fmla="*/ 3239669 w 6922669"/>
              <a:gd name="connsiteY230" fmla="*/ 1464733 h 3505200"/>
              <a:gd name="connsiteX231" fmla="*/ 3265069 w 6922669"/>
              <a:gd name="connsiteY231" fmla="*/ 1456266 h 3505200"/>
              <a:gd name="connsiteX232" fmla="*/ 3290469 w 6922669"/>
              <a:gd name="connsiteY232" fmla="*/ 1447800 h 3505200"/>
              <a:gd name="connsiteX233" fmla="*/ 3358202 w 6922669"/>
              <a:gd name="connsiteY233" fmla="*/ 1422400 h 3505200"/>
              <a:gd name="connsiteX234" fmla="*/ 3409002 w 6922669"/>
              <a:gd name="connsiteY234" fmla="*/ 1405466 h 3505200"/>
              <a:gd name="connsiteX235" fmla="*/ 3442869 w 6922669"/>
              <a:gd name="connsiteY235" fmla="*/ 1388533 h 3505200"/>
              <a:gd name="connsiteX236" fmla="*/ 3485202 w 6922669"/>
              <a:gd name="connsiteY236" fmla="*/ 1371600 h 3505200"/>
              <a:gd name="connsiteX237" fmla="*/ 3519069 w 6922669"/>
              <a:gd name="connsiteY237" fmla="*/ 1354666 h 3505200"/>
              <a:gd name="connsiteX238" fmla="*/ 3561402 w 6922669"/>
              <a:gd name="connsiteY238" fmla="*/ 1346200 h 3505200"/>
              <a:gd name="connsiteX239" fmla="*/ 3578336 w 6922669"/>
              <a:gd name="connsiteY239" fmla="*/ 1329266 h 3505200"/>
              <a:gd name="connsiteX240" fmla="*/ 3629136 w 6922669"/>
              <a:gd name="connsiteY240" fmla="*/ 1312333 h 3505200"/>
              <a:gd name="connsiteX241" fmla="*/ 3722269 w 6922669"/>
              <a:gd name="connsiteY241" fmla="*/ 1286933 h 3505200"/>
              <a:gd name="connsiteX242" fmla="*/ 3764602 w 6922669"/>
              <a:gd name="connsiteY242" fmla="*/ 1270000 h 3505200"/>
              <a:gd name="connsiteX243" fmla="*/ 3815402 w 6922669"/>
              <a:gd name="connsiteY243" fmla="*/ 1253066 h 3505200"/>
              <a:gd name="connsiteX244" fmla="*/ 3840802 w 6922669"/>
              <a:gd name="connsiteY244" fmla="*/ 1244600 h 3505200"/>
              <a:gd name="connsiteX245" fmla="*/ 3900069 w 6922669"/>
              <a:gd name="connsiteY245" fmla="*/ 1219200 h 3505200"/>
              <a:gd name="connsiteX246" fmla="*/ 3950869 w 6922669"/>
              <a:gd name="connsiteY246" fmla="*/ 1210733 h 3505200"/>
              <a:gd name="connsiteX247" fmla="*/ 4060936 w 6922669"/>
              <a:gd name="connsiteY247" fmla="*/ 1168400 h 3505200"/>
              <a:gd name="connsiteX248" fmla="*/ 4187936 w 6922669"/>
              <a:gd name="connsiteY248" fmla="*/ 1151466 h 3505200"/>
              <a:gd name="connsiteX249" fmla="*/ 4281069 w 6922669"/>
              <a:gd name="connsiteY249" fmla="*/ 1126066 h 3505200"/>
              <a:gd name="connsiteX250" fmla="*/ 4475802 w 6922669"/>
              <a:gd name="connsiteY250" fmla="*/ 1109133 h 3505200"/>
              <a:gd name="connsiteX251" fmla="*/ 4594336 w 6922669"/>
              <a:gd name="connsiteY251" fmla="*/ 1075266 h 3505200"/>
              <a:gd name="connsiteX252" fmla="*/ 4679002 w 6922669"/>
              <a:gd name="connsiteY252" fmla="*/ 1066800 h 3505200"/>
              <a:gd name="connsiteX253" fmla="*/ 4763669 w 6922669"/>
              <a:gd name="connsiteY253" fmla="*/ 1041400 h 3505200"/>
              <a:gd name="connsiteX254" fmla="*/ 4890669 w 6922669"/>
              <a:gd name="connsiteY254" fmla="*/ 1016000 h 3505200"/>
              <a:gd name="connsiteX255" fmla="*/ 4983802 w 6922669"/>
              <a:gd name="connsiteY255" fmla="*/ 1007533 h 3505200"/>
              <a:gd name="connsiteX256" fmla="*/ 5060002 w 6922669"/>
              <a:gd name="connsiteY256" fmla="*/ 990600 h 3505200"/>
              <a:gd name="connsiteX257" fmla="*/ 5170069 w 6922669"/>
              <a:gd name="connsiteY257" fmla="*/ 973666 h 3505200"/>
              <a:gd name="connsiteX258" fmla="*/ 5203936 w 6922669"/>
              <a:gd name="connsiteY258" fmla="*/ 965200 h 3505200"/>
              <a:gd name="connsiteX259" fmla="*/ 5322469 w 6922669"/>
              <a:gd name="connsiteY259" fmla="*/ 939800 h 3505200"/>
              <a:gd name="connsiteX260" fmla="*/ 5381736 w 6922669"/>
              <a:gd name="connsiteY260" fmla="*/ 914400 h 3505200"/>
              <a:gd name="connsiteX261" fmla="*/ 5424069 w 6922669"/>
              <a:gd name="connsiteY261" fmla="*/ 897466 h 3505200"/>
              <a:gd name="connsiteX262" fmla="*/ 5457936 w 6922669"/>
              <a:gd name="connsiteY262" fmla="*/ 889000 h 3505200"/>
              <a:gd name="connsiteX263" fmla="*/ 5508736 w 6922669"/>
              <a:gd name="connsiteY263" fmla="*/ 863600 h 3505200"/>
              <a:gd name="connsiteX264" fmla="*/ 5542602 w 6922669"/>
              <a:gd name="connsiteY264" fmla="*/ 855133 h 3505200"/>
              <a:gd name="connsiteX265" fmla="*/ 5618802 w 6922669"/>
              <a:gd name="connsiteY265" fmla="*/ 838200 h 3505200"/>
              <a:gd name="connsiteX266" fmla="*/ 5644202 w 6922669"/>
              <a:gd name="connsiteY266" fmla="*/ 829733 h 3505200"/>
              <a:gd name="connsiteX267" fmla="*/ 5678069 w 6922669"/>
              <a:gd name="connsiteY267" fmla="*/ 821266 h 3505200"/>
              <a:gd name="connsiteX268" fmla="*/ 5711936 w 6922669"/>
              <a:gd name="connsiteY268" fmla="*/ 795866 h 3505200"/>
              <a:gd name="connsiteX269" fmla="*/ 5847402 w 6922669"/>
              <a:gd name="connsiteY269" fmla="*/ 787400 h 3505200"/>
              <a:gd name="connsiteX270" fmla="*/ 5923602 w 6922669"/>
              <a:gd name="connsiteY270" fmla="*/ 778933 h 3505200"/>
              <a:gd name="connsiteX271" fmla="*/ 6008269 w 6922669"/>
              <a:gd name="connsiteY271" fmla="*/ 770466 h 3505200"/>
              <a:gd name="connsiteX272" fmla="*/ 6059069 w 6922669"/>
              <a:gd name="connsiteY272" fmla="*/ 762000 h 3505200"/>
              <a:gd name="connsiteX273" fmla="*/ 6118336 w 6922669"/>
              <a:gd name="connsiteY273" fmla="*/ 753533 h 3505200"/>
              <a:gd name="connsiteX274" fmla="*/ 6160669 w 6922669"/>
              <a:gd name="connsiteY274" fmla="*/ 745066 h 3505200"/>
              <a:gd name="connsiteX275" fmla="*/ 6228402 w 6922669"/>
              <a:gd name="connsiteY275" fmla="*/ 736600 h 3505200"/>
              <a:gd name="connsiteX276" fmla="*/ 6296136 w 6922669"/>
              <a:gd name="connsiteY276" fmla="*/ 719666 h 3505200"/>
              <a:gd name="connsiteX277" fmla="*/ 6372336 w 6922669"/>
              <a:gd name="connsiteY277" fmla="*/ 711200 h 3505200"/>
              <a:gd name="connsiteX278" fmla="*/ 6397736 w 6922669"/>
              <a:gd name="connsiteY278" fmla="*/ 694266 h 3505200"/>
              <a:gd name="connsiteX279" fmla="*/ 6482402 w 6922669"/>
              <a:gd name="connsiteY279" fmla="*/ 677333 h 3505200"/>
              <a:gd name="connsiteX280" fmla="*/ 6516269 w 6922669"/>
              <a:gd name="connsiteY280" fmla="*/ 668866 h 3505200"/>
              <a:gd name="connsiteX281" fmla="*/ 6575536 w 6922669"/>
              <a:gd name="connsiteY281" fmla="*/ 643466 h 3505200"/>
              <a:gd name="connsiteX282" fmla="*/ 6600936 w 6922669"/>
              <a:gd name="connsiteY282" fmla="*/ 626533 h 3505200"/>
              <a:gd name="connsiteX283" fmla="*/ 6685602 w 6922669"/>
              <a:gd name="connsiteY283" fmla="*/ 601133 h 3505200"/>
              <a:gd name="connsiteX284" fmla="*/ 6736402 w 6922669"/>
              <a:gd name="connsiteY284" fmla="*/ 575733 h 3505200"/>
              <a:gd name="connsiteX285" fmla="*/ 6761802 w 6922669"/>
              <a:gd name="connsiteY285" fmla="*/ 558800 h 3505200"/>
              <a:gd name="connsiteX286" fmla="*/ 6838002 w 6922669"/>
              <a:gd name="connsiteY286" fmla="*/ 533400 h 3505200"/>
              <a:gd name="connsiteX287" fmla="*/ 6863402 w 6922669"/>
              <a:gd name="connsiteY287" fmla="*/ 524933 h 3505200"/>
              <a:gd name="connsiteX288" fmla="*/ 6905736 w 6922669"/>
              <a:gd name="connsiteY288" fmla="*/ 491066 h 3505200"/>
              <a:gd name="connsiteX289" fmla="*/ 6897269 w 6922669"/>
              <a:gd name="connsiteY289" fmla="*/ 372533 h 3505200"/>
              <a:gd name="connsiteX290" fmla="*/ 6888802 w 6922669"/>
              <a:gd name="connsiteY290" fmla="*/ 76200 h 3505200"/>
              <a:gd name="connsiteX291" fmla="*/ 6871869 w 6922669"/>
              <a:gd name="connsiteY291" fmla="*/ 0 h 3505200"/>
              <a:gd name="connsiteX292" fmla="*/ 6846469 w 6922669"/>
              <a:gd name="connsiteY292" fmla="*/ 8466 h 3505200"/>
              <a:gd name="connsiteX293" fmla="*/ 6838002 w 6922669"/>
              <a:gd name="connsiteY293" fmla="*/ 33866 h 3505200"/>
              <a:gd name="connsiteX294" fmla="*/ 6846469 w 6922669"/>
              <a:gd name="connsiteY294"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864336 w 6922669"/>
              <a:gd name="connsiteY7" fmla="*/ 287866 h 3505200"/>
              <a:gd name="connsiteX8" fmla="*/ 5830469 w 6922669"/>
              <a:gd name="connsiteY8" fmla="*/ 304800 h 3505200"/>
              <a:gd name="connsiteX9" fmla="*/ 5762736 w 6922669"/>
              <a:gd name="connsiteY9" fmla="*/ 313266 h 3505200"/>
              <a:gd name="connsiteX10" fmla="*/ 5711936 w 6922669"/>
              <a:gd name="connsiteY10" fmla="*/ 321733 h 3505200"/>
              <a:gd name="connsiteX11" fmla="*/ 5686536 w 6922669"/>
              <a:gd name="connsiteY11" fmla="*/ 338666 h 3505200"/>
              <a:gd name="connsiteX12" fmla="*/ 5618802 w 6922669"/>
              <a:gd name="connsiteY12" fmla="*/ 347133 h 3505200"/>
              <a:gd name="connsiteX13" fmla="*/ 5576469 w 6922669"/>
              <a:gd name="connsiteY13" fmla="*/ 355600 h 3505200"/>
              <a:gd name="connsiteX14" fmla="*/ 5432536 w 6922669"/>
              <a:gd name="connsiteY14" fmla="*/ 389466 h 3505200"/>
              <a:gd name="connsiteX15" fmla="*/ 5356336 w 6922669"/>
              <a:gd name="connsiteY15" fmla="*/ 397933 h 3505200"/>
              <a:gd name="connsiteX16" fmla="*/ 5322469 w 6922669"/>
              <a:gd name="connsiteY16" fmla="*/ 406400 h 3505200"/>
              <a:gd name="connsiteX17" fmla="*/ 5178536 w 6922669"/>
              <a:gd name="connsiteY17" fmla="*/ 431800 h 3505200"/>
              <a:gd name="connsiteX18" fmla="*/ 5119269 w 6922669"/>
              <a:gd name="connsiteY18" fmla="*/ 448733 h 3505200"/>
              <a:gd name="connsiteX19" fmla="*/ 5093869 w 6922669"/>
              <a:gd name="connsiteY19" fmla="*/ 457200 h 3505200"/>
              <a:gd name="connsiteX20" fmla="*/ 5026136 w 6922669"/>
              <a:gd name="connsiteY20" fmla="*/ 465666 h 3505200"/>
              <a:gd name="connsiteX21" fmla="*/ 4975336 w 6922669"/>
              <a:gd name="connsiteY21" fmla="*/ 482600 h 3505200"/>
              <a:gd name="connsiteX22" fmla="*/ 4924536 w 6922669"/>
              <a:gd name="connsiteY22" fmla="*/ 491066 h 3505200"/>
              <a:gd name="connsiteX23" fmla="*/ 4899136 w 6922669"/>
              <a:gd name="connsiteY23" fmla="*/ 508000 h 3505200"/>
              <a:gd name="connsiteX24" fmla="*/ 344069 w 6922669"/>
              <a:gd name="connsiteY24" fmla="*/ 1769533 h 3505200"/>
              <a:gd name="connsiteX25" fmla="*/ 318669 w 6922669"/>
              <a:gd name="connsiteY25" fmla="*/ 1778000 h 3505200"/>
              <a:gd name="connsiteX26" fmla="*/ 369469 w 6922669"/>
              <a:gd name="connsiteY26" fmla="*/ 1786466 h 3505200"/>
              <a:gd name="connsiteX27" fmla="*/ 403336 w 6922669"/>
              <a:gd name="connsiteY27" fmla="*/ 1803400 h 3505200"/>
              <a:gd name="connsiteX28" fmla="*/ 538802 w 6922669"/>
              <a:gd name="connsiteY28" fmla="*/ 1811866 h 3505200"/>
              <a:gd name="connsiteX29" fmla="*/ 691202 w 6922669"/>
              <a:gd name="connsiteY29" fmla="*/ 1854200 h 3505200"/>
              <a:gd name="connsiteX30" fmla="*/ 775869 w 6922669"/>
              <a:gd name="connsiteY30" fmla="*/ 1871133 h 3505200"/>
              <a:gd name="connsiteX31" fmla="*/ 970602 w 6922669"/>
              <a:gd name="connsiteY31" fmla="*/ 1888066 h 3505200"/>
              <a:gd name="connsiteX32" fmla="*/ 1021402 w 6922669"/>
              <a:gd name="connsiteY32" fmla="*/ 1896533 h 3505200"/>
              <a:gd name="connsiteX33" fmla="*/ 1055269 w 6922669"/>
              <a:gd name="connsiteY33" fmla="*/ 1905000 h 3505200"/>
              <a:gd name="connsiteX34" fmla="*/ 1173802 w 6922669"/>
              <a:gd name="connsiteY34" fmla="*/ 1913466 h 3505200"/>
              <a:gd name="connsiteX35" fmla="*/ 1444736 w 6922669"/>
              <a:gd name="connsiteY35" fmla="*/ 1938866 h 3505200"/>
              <a:gd name="connsiteX36" fmla="*/ 1478602 w 6922669"/>
              <a:gd name="connsiteY36" fmla="*/ 1947333 h 3505200"/>
              <a:gd name="connsiteX37" fmla="*/ 1520936 w 6922669"/>
              <a:gd name="connsiteY37" fmla="*/ 1955800 h 3505200"/>
              <a:gd name="connsiteX38" fmla="*/ 1605602 w 6922669"/>
              <a:gd name="connsiteY38" fmla="*/ 1981200 h 3505200"/>
              <a:gd name="connsiteX39" fmla="*/ 1664869 w 6922669"/>
              <a:gd name="connsiteY39" fmla="*/ 1989666 h 3505200"/>
              <a:gd name="connsiteX40" fmla="*/ 1724136 w 6922669"/>
              <a:gd name="connsiteY40" fmla="*/ 2006600 h 3505200"/>
              <a:gd name="connsiteX41" fmla="*/ 1766469 w 6922669"/>
              <a:gd name="connsiteY41" fmla="*/ 2015066 h 3505200"/>
              <a:gd name="connsiteX42" fmla="*/ 1791869 w 6922669"/>
              <a:gd name="connsiteY42" fmla="*/ 2023533 h 3505200"/>
              <a:gd name="connsiteX43" fmla="*/ 1825736 w 6922669"/>
              <a:gd name="connsiteY43" fmla="*/ 2032000 h 3505200"/>
              <a:gd name="connsiteX44" fmla="*/ 1901936 w 6922669"/>
              <a:gd name="connsiteY44" fmla="*/ 2091266 h 3505200"/>
              <a:gd name="connsiteX45" fmla="*/ 1901936 w 6922669"/>
              <a:gd name="connsiteY45" fmla="*/ 2091266 h 3505200"/>
              <a:gd name="connsiteX46" fmla="*/ 1969669 w 6922669"/>
              <a:gd name="connsiteY46" fmla="*/ 2142066 h 3505200"/>
              <a:gd name="connsiteX47" fmla="*/ 1995069 w 6922669"/>
              <a:gd name="connsiteY47" fmla="*/ 2150533 h 3505200"/>
              <a:gd name="connsiteX48" fmla="*/ 2088202 w 6922669"/>
              <a:gd name="connsiteY48" fmla="*/ 2201333 h 3505200"/>
              <a:gd name="connsiteX49" fmla="*/ 2155936 w 6922669"/>
              <a:gd name="connsiteY49" fmla="*/ 2243666 h 3505200"/>
              <a:gd name="connsiteX50" fmla="*/ 2206736 w 6922669"/>
              <a:gd name="connsiteY50" fmla="*/ 2269066 h 3505200"/>
              <a:gd name="connsiteX51" fmla="*/ 2291402 w 6922669"/>
              <a:gd name="connsiteY51" fmla="*/ 2294466 h 3505200"/>
              <a:gd name="connsiteX52" fmla="*/ 2325269 w 6922669"/>
              <a:gd name="connsiteY52" fmla="*/ 2311400 h 3505200"/>
              <a:gd name="connsiteX53" fmla="*/ 2435336 w 6922669"/>
              <a:gd name="connsiteY53" fmla="*/ 2336800 h 3505200"/>
              <a:gd name="connsiteX54" fmla="*/ 2511536 w 6922669"/>
              <a:gd name="connsiteY54" fmla="*/ 2362200 h 3505200"/>
              <a:gd name="connsiteX55" fmla="*/ 2596202 w 6922669"/>
              <a:gd name="connsiteY55" fmla="*/ 2387600 h 3505200"/>
              <a:gd name="connsiteX56" fmla="*/ 2647002 w 6922669"/>
              <a:gd name="connsiteY56" fmla="*/ 2413000 h 3505200"/>
              <a:gd name="connsiteX57" fmla="*/ 2697802 w 6922669"/>
              <a:gd name="connsiteY57" fmla="*/ 2421466 h 3505200"/>
              <a:gd name="connsiteX58" fmla="*/ 2740136 w 6922669"/>
              <a:gd name="connsiteY58" fmla="*/ 2438400 h 3505200"/>
              <a:gd name="connsiteX59" fmla="*/ 2790936 w 6922669"/>
              <a:gd name="connsiteY59" fmla="*/ 2455333 h 3505200"/>
              <a:gd name="connsiteX60" fmla="*/ 2901002 w 6922669"/>
              <a:gd name="connsiteY60" fmla="*/ 2514600 h 3505200"/>
              <a:gd name="connsiteX61" fmla="*/ 2926402 w 6922669"/>
              <a:gd name="connsiteY61" fmla="*/ 2531533 h 3505200"/>
              <a:gd name="connsiteX62" fmla="*/ 3002602 w 6922669"/>
              <a:gd name="connsiteY62" fmla="*/ 2556933 h 3505200"/>
              <a:gd name="connsiteX63" fmla="*/ 3087269 w 6922669"/>
              <a:gd name="connsiteY63" fmla="*/ 2590800 h 3505200"/>
              <a:gd name="connsiteX64" fmla="*/ 3121136 w 6922669"/>
              <a:gd name="connsiteY64" fmla="*/ 2607733 h 3505200"/>
              <a:gd name="connsiteX65" fmla="*/ 3171936 w 6922669"/>
              <a:gd name="connsiteY65" fmla="*/ 2616200 h 3505200"/>
              <a:gd name="connsiteX66" fmla="*/ 3222736 w 6922669"/>
              <a:gd name="connsiteY66" fmla="*/ 2633133 h 3505200"/>
              <a:gd name="connsiteX67" fmla="*/ 3341269 w 6922669"/>
              <a:gd name="connsiteY67" fmla="*/ 2658533 h 3505200"/>
              <a:gd name="connsiteX68" fmla="*/ 3383602 w 6922669"/>
              <a:gd name="connsiteY68" fmla="*/ 2675466 h 3505200"/>
              <a:gd name="connsiteX69" fmla="*/ 3417469 w 6922669"/>
              <a:gd name="connsiteY69" fmla="*/ 2692400 h 3505200"/>
              <a:gd name="connsiteX70" fmla="*/ 3468269 w 6922669"/>
              <a:gd name="connsiteY70" fmla="*/ 2700866 h 3505200"/>
              <a:gd name="connsiteX71" fmla="*/ 3510602 w 6922669"/>
              <a:gd name="connsiteY71" fmla="*/ 2726266 h 3505200"/>
              <a:gd name="connsiteX72" fmla="*/ 3578336 w 6922669"/>
              <a:gd name="connsiteY72" fmla="*/ 2751666 h 3505200"/>
              <a:gd name="connsiteX73" fmla="*/ 3612202 w 6922669"/>
              <a:gd name="connsiteY73" fmla="*/ 2777066 h 3505200"/>
              <a:gd name="connsiteX74" fmla="*/ 3637602 w 6922669"/>
              <a:gd name="connsiteY74" fmla="*/ 2785533 h 3505200"/>
              <a:gd name="connsiteX75" fmla="*/ 3671469 w 6922669"/>
              <a:gd name="connsiteY75" fmla="*/ 2802466 h 3505200"/>
              <a:gd name="connsiteX76" fmla="*/ 3781536 w 6922669"/>
              <a:gd name="connsiteY76" fmla="*/ 2827866 h 3505200"/>
              <a:gd name="connsiteX77" fmla="*/ 3900069 w 6922669"/>
              <a:gd name="connsiteY77" fmla="*/ 2853266 h 3505200"/>
              <a:gd name="connsiteX78" fmla="*/ 3925469 w 6922669"/>
              <a:gd name="connsiteY78" fmla="*/ 2870200 h 3505200"/>
              <a:gd name="connsiteX79" fmla="*/ 4027069 w 6922669"/>
              <a:gd name="connsiteY79" fmla="*/ 2878666 h 3505200"/>
              <a:gd name="connsiteX80" fmla="*/ 4094802 w 6922669"/>
              <a:gd name="connsiteY80" fmla="*/ 2887133 h 3505200"/>
              <a:gd name="connsiteX81" fmla="*/ 4137136 w 6922669"/>
              <a:gd name="connsiteY81" fmla="*/ 2895600 h 3505200"/>
              <a:gd name="connsiteX82" fmla="*/ 4264136 w 6922669"/>
              <a:gd name="connsiteY82" fmla="*/ 2904066 h 3505200"/>
              <a:gd name="connsiteX83" fmla="*/ 4365736 w 6922669"/>
              <a:gd name="connsiteY83" fmla="*/ 2921000 h 3505200"/>
              <a:gd name="connsiteX84" fmla="*/ 4594336 w 6922669"/>
              <a:gd name="connsiteY84" fmla="*/ 2929466 h 3505200"/>
              <a:gd name="connsiteX85" fmla="*/ 4789069 w 6922669"/>
              <a:gd name="connsiteY85" fmla="*/ 2937933 h 3505200"/>
              <a:gd name="connsiteX86" fmla="*/ 4882202 w 6922669"/>
              <a:gd name="connsiteY86" fmla="*/ 2946400 h 3505200"/>
              <a:gd name="connsiteX87" fmla="*/ 4966869 w 6922669"/>
              <a:gd name="connsiteY87" fmla="*/ 2971800 h 3505200"/>
              <a:gd name="connsiteX88" fmla="*/ 5093869 w 6922669"/>
              <a:gd name="connsiteY88" fmla="*/ 2988733 h 3505200"/>
              <a:gd name="connsiteX89" fmla="*/ 5381736 w 6922669"/>
              <a:gd name="connsiteY89" fmla="*/ 3005666 h 3505200"/>
              <a:gd name="connsiteX90" fmla="*/ 5407136 w 6922669"/>
              <a:gd name="connsiteY90" fmla="*/ 3014133 h 3505200"/>
              <a:gd name="connsiteX91" fmla="*/ 5432536 w 6922669"/>
              <a:gd name="connsiteY91" fmla="*/ 3031066 h 3505200"/>
              <a:gd name="connsiteX92" fmla="*/ 5474869 w 6922669"/>
              <a:gd name="connsiteY92" fmla="*/ 3039533 h 3505200"/>
              <a:gd name="connsiteX93" fmla="*/ 5508736 w 6922669"/>
              <a:gd name="connsiteY93" fmla="*/ 3056466 h 3505200"/>
              <a:gd name="connsiteX94" fmla="*/ 5542602 w 6922669"/>
              <a:gd name="connsiteY94" fmla="*/ 3064933 h 3505200"/>
              <a:gd name="connsiteX95" fmla="*/ 5568002 w 6922669"/>
              <a:gd name="connsiteY95" fmla="*/ 3073400 h 3505200"/>
              <a:gd name="connsiteX96" fmla="*/ 5644202 w 6922669"/>
              <a:gd name="connsiteY96" fmla="*/ 3107266 h 3505200"/>
              <a:gd name="connsiteX97" fmla="*/ 5669602 w 6922669"/>
              <a:gd name="connsiteY97" fmla="*/ 3115733 h 3505200"/>
              <a:gd name="connsiteX98" fmla="*/ 5728869 w 6922669"/>
              <a:gd name="connsiteY98" fmla="*/ 3158066 h 3505200"/>
              <a:gd name="connsiteX99" fmla="*/ 5754269 w 6922669"/>
              <a:gd name="connsiteY99" fmla="*/ 3166533 h 3505200"/>
              <a:gd name="connsiteX100" fmla="*/ 5779669 w 6922669"/>
              <a:gd name="connsiteY100" fmla="*/ 3183466 h 3505200"/>
              <a:gd name="connsiteX101" fmla="*/ 5805069 w 6922669"/>
              <a:gd name="connsiteY101" fmla="*/ 3191933 h 3505200"/>
              <a:gd name="connsiteX102" fmla="*/ 5830469 w 6922669"/>
              <a:gd name="connsiteY102" fmla="*/ 3208866 h 3505200"/>
              <a:gd name="connsiteX103" fmla="*/ 5881269 w 6922669"/>
              <a:gd name="connsiteY103" fmla="*/ 3217333 h 3505200"/>
              <a:gd name="connsiteX104" fmla="*/ 5915136 w 6922669"/>
              <a:gd name="connsiteY104" fmla="*/ 3234266 h 3505200"/>
              <a:gd name="connsiteX105" fmla="*/ 5932069 w 6922669"/>
              <a:gd name="connsiteY105" fmla="*/ 3251200 h 3505200"/>
              <a:gd name="connsiteX106" fmla="*/ 6033669 w 6922669"/>
              <a:gd name="connsiteY106" fmla="*/ 3268133 h 3505200"/>
              <a:gd name="connsiteX107" fmla="*/ 6059069 w 6922669"/>
              <a:gd name="connsiteY107" fmla="*/ 3285066 h 3505200"/>
              <a:gd name="connsiteX108" fmla="*/ 6219936 w 6922669"/>
              <a:gd name="connsiteY108" fmla="*/ 3302000 h 3505200"/>
              <a:gd name="connsiteX109" fmla="*/ 6279202 w 6922669"/>
              <a:gd name="connsiteY109" fmla="*/ 3318933 h 3505200"/>
              <a:gd name="connsiteX110" fmla="*/ 6321536 w 6922669"/>
              <a:gd name="connsiteY110" fmla="*/ 3335866 h 3505200"/>
              <a:gd name="connsiteX111" fmla="*/ 6346936 w 6922669"/>
              <a:gd name="connsiteY111" fmla="*/ 3344333 h 3505200"/>
              <a:gd name="connsiteX112" fmla="*/ 6380802 w 6922669"/>
              <a:gd name="connsiteY112" fmla="*/ 3361266 h 3505200"/>
              <a:gd name="connsiteX113" fmla="*/ 6431602 w 6922669"/>
              <a:gd name="connsiteY113" fmla="*/ 3386666 h 3505200"/>
              <a:gd name="connsiteX114" fmla="*/ 6516269 w 6922669"/>
              <a:gd name="connsiteY114" fmla="*/ 3403600 h 3505200"/>
              <a:gd name="connsiteX115" fmla="*/ 6617869 w 6922669"/>
              <a:gd name="connsiteY115" fmla="*/ 3420533 h 3505200"/>
              <a:gd name="connsiteX116" fmla="*/ 6643269 w 6922669"/>
              <a:gd name="connsiteY116" fmla="*/ 3429000 h 3505200"/>
              <a:gd name="connsiteX117" fmla="*/ 6677136 w 6922669"/>
              <a:gd name="connsiteY117" fmla="*/ 3437466 h 3505200"/>
              <a:gd name="connsiteX118" fmla="*/ 6727936 w 6922669"/>
              <a:gd name="connsiteY118" fmla="*/ 3454400 h 3505200"/>
              <a:gd name="connsiteX119" fmla="*/ 6753336 w 6922669"/>
              <a:gd name="connsiteY119" fmla="*/ 3462866 h 3505200"/>
              <a:gd name="connsiteX120" fmla="*/ 6838002 w 6922669"/>
              <a:gd name="connsiteY120" fmla="*/ 3479800 h 3505200"/>
              <a:gd name="connsiteX121" fmla="*/ 6888802 w 6922669"/>
              <a:gd name="connsiteY121" fmla="*/ 3496733 h 3505200"/>
              <a:gd name="connsiteX122" fmla="*/ 6914202 w 6922669"/>
              <a:gd name="connsiteY122" fmla="*/ 3505200 h 3505200"/>
              <a:gd name="connsiteX123" fmla="*/ 6922669 w 6922669"/>
              <a:gd name="connsiteY123" fmla="*/ 3471333 h 3505200"/>
              <a:gd name="connsiteX124" fmla="*/ 6914202 w 6922669"/>
              <a:gd name="connsiteY124" fmla="*/ 3437466 h 3505200"/>
              <a:gd name="connsiteX125" fmla="*/ 6905736 w 6922669"/>
              <a:gd name="connsiteY125" fmla="*/ 3412066 h 3505200"/>
              <a:gd name="connsiteX126" fmla="*/ 6863402 w 6922669"/>
              <a:gd name="connsiteY126" fmla="*/ 3361266 h 3505200"/>
              <a:gd name="connsiteX127" fmla="*/ 6838002 w 6922669"/>
              <a:gd name="connsiteY127" fmla="*/ 3276600 h 3505200"/>
              <a:gd name="connsiteX128" fmla="*/ 6812602 w 6922669"/>
              <a:gd name="connsiteY128" fmla="*/ 3107266 h 3505200"/>
              <a:gd name="connsiteX129" fmla="*/ 6804136 w 6922669"/>
              <a:gd name="connsiteY129" fmla="*/ 3039533 h 3505200"/>
              <a:gd name="connsiteX130" fmla="*/ 6490869 w 6922669"/>
              <a:gd name="connsiteY130" fmla="*/ 3014133 h 3505200"/>
              <a:gd name="connsiteX131" fmla="*/ 6440069 w 6922669"/>
              <a:gd name="connsiteY131" fmla="*/ 3005666 h 3505200"/>
              <a:gd name="connsiteX132" fmla="*/ 6372336 w 6922669"/>
              <a:gd name="connsiteY132" fmla="*/ 2988733 h 3505200"/>
              <a:gd name="connsiteX133" fmla="*/ 6270736 w 6922669"/>
              <a:gd name="connsiteY133" fmla="*/ 2980266 h 3505200"/>
              <a:gd name="connsiteX134" fmla="*/ 6228402 w 6922669"/>
              <a:gd name="connsiteY134" fmla="*/ 2971800 h 3505200"/>
              <a:gd name="connsiteX135" fmla="*/ 6152202 w 6922669"/>
              <a:gd name="connsiteY135" fmla="*/ 2963333 h 3505200"/>
              <a:gd name="connsiteX136" fmla="*/ 6118336 w 6922669"/>
              <a:gd name="connsiteY136" fmla="*/ 2946400 h 3505200"/>
              <a:gd name="connsiteX137" fmla="*/ 6067536 w 6922669"/>
              <a:gd name="connsiteY137" fmla="*/ 2937933 h 3505200"/>
              <a:gd name="connsiteX138" fmla="*/ 6008269 w 6922669"/>
              <a:gd name="connsiteY138" fmla="*/ 2912533 h 3505200"/>
              <a:gd name="connsiteX139" fmla="*/ 5864336 w 6922669"/>
              <a:gd name="connsiteY139" fmla="*/ 2887133 h 3505200"/>
              <a:gd name="connsiteX140" fmla="*/ 5788136 w 6922669"/>
              <a:gd name="connsiteY140" fmla="*/ 2861733 h 3505200"/>
              <a:gd name="connsiteX141" fmla="*/ 5762736 w 6922669"/>
              <a:gd name="connsiteY141" fmla="*/ 2853266 h 3505200"/>
              <a:gd name="connsiteX142" fmla="*/ 5737336 w 6922669"/>
              <a:gd name="connsiteY142" fmla="*/ 2844800 h 3505200"/>
              <a:gd name="connsiteX143" fmla="*/ 5669602 w 6922669"/>
              <a:gd name="connsiteY143" fmla="*/ 2810933 h 3505200"/>
              <a:gd name="connsiteX144" fmla="*/ 5627269 w 6922669"/>
              <a:gd name="connsiteY144" fmla="*/ 2794000 h 3505200"/>
              <a:gd name="connsiteX145" fmla="*/ 5568002 w 6922669"/>
              <a:gd name="connsiteY145" fmla="*/ 2760133 h 3505200"/>
              <a:gd name="connsiteX146" fmla="*/ 5517202 w 6922669"/>
              <a:gd name="connsiteY146" fmla="*/ 2743200 h 3505200"/>
              <a:gd name="connsiteX147" fmla="*/ 5491802 w 6922669"/>
              <a:gd name="connsiteY147" fmla="*/ 2726266 h 3505200"/>
              <a:gd name="connsiteX148" fmla="*/ 5449469 w 6922669"/>
              <a:gd name="connsiteY148" fmla="*/ 2709333 h 3505200"/>
              <a:gd name="connsiteX149" fmla="*/ 5424069 w 6922669"/>
              <a:gd name="connsiteY149" fmla="*/ 2700866 h 3505200"/>
              <a:gd name="connsiteX150" fmla="*/ 5398669 w 6922669"/>
              <a:gd name="connsiteY150" fmla="*/ 2683933 h 3505200"/>
              <a:gd name="connsiteX151" fmla="*/ 5314002 w 6922669"/>
              <a:gd name="connsiteY151" fmla="*/ 2667000 h 3505200"/>
              <a:gd name="connsiteX152" fmla="*/ 5254736 w 6922669"/>
              <a:gd name="connsiteY152" fmla="*/ 2650066 h 3505200"/>
              <a:gd name="connsiteX153" fmla="*/ 5203936 w 6922669"/>
              <a:gd name="connsiteY153" fmla="*/ 2641600 h 3505200"/>
              <a:gd name="connsiteX154" fmla="*/ 5170069 w 6922669"/>
              <a:gd name="connsiteY154" fmla="*/ 2633133 h 3505200"/>
              <a:gd name="connsiteX155" fmla="*/ 5127736 w 6922669"/>
              <a:gd name="connsiteY155" fmla="*/ 2624666 h 3505200"/>
              <a:gd name="connsiteX156" fmla="*/ 5102336 w 6922669"/>
              <a:gd name="connsiteY156" fmla="*/ 2607733 h 3505200"/>
              <a:gd name="connsiteX157" fmla="*/ 5009202 w 6922669"/>
              <a:gd name="connsiteY157" fmla="*/ 2590800 h 3505200"/>
              <a:gd name="connsiteX158" fmla="*/ 4941469 w 6922669"/>
              <a:gd name="connsiteY158" fmla="*/ 2582333 h 3505200"/>
              <a:gd name="connsiteX159" fmla="*/ 4890669 w 6922669"/>
              <a:gd name="connsiteY159" fmla="*/ 2573866 h 3505200"/>
              <a:gd name="connsiteX160" fmla="*/ 4814469 w 6922669"/>
              <a:gd name="connsiteY160" fmla="*/ 2565400 h 3505200"/>
              <a:gd name="connsiteX161" fmla="*/ 4721336 w 6922669"/>
              <a:gd name="connsiteY161" fmla="*/ 2540000 h 3505200"/>
              <a:gd name="connsiteX162" fmla="*/ 4687469 w 6922669"/>
              <a:gd name="connsiteY162" fmla="*/ 2531533 h 3505200"/>
              <a:gd name="connsiteX163" fmla="*/ 4645136 w 6922669"/>
              <a:gd name="connsiteY163" fmla="*/ 2523066 h 3505200"/>
              <a:gd name="connsiteX164" fmla="*/ 4594336 w 6922669"/>
              <a:gd name="connsiteY164" fmla="*/ 2506133 h 3505200"/>
              <a:gd name="connsiteX165" fmla="*/ 4518136 w 6922669"/>
              <a:gd name="connsiteY165" fmla="*/ 2497666 h 3505200"/>
              <a:gd name="connsiteX166" fmla="*/ 4492736 w 6922669"/>
              <a:gd name="connsiteY166" fmla="*/ 2480733 h 3505200"/>
              <a:gd name="connsiteX167" fmla="*/ 4399602 w 6922669"/>
              <a:gd name="connsiteY167" fmla="*/ 2446866 h 3505200"/>
              <a:gd name="connsiteX168" fmla="*/ 4357269 w 6922669"/>
              <a:gd name="connsiteY168" fmla="*/ 2429933 h 3505200"/>
              <a:gd name="connsiteX169" fmla="*/ 4323402 w 6922669"/>
              <a:gd name="connsiteY169" fmla="*/ 2413000 h 3505200"/>
              <a:gd name="connsiteX170" fmla="*/ 4281069 w 6922669"/>
              <a:gd name="connsiteY170" fmla="*/ 2396066 h 3505200"/>
              <a:gd name="connsiteX171" fmla="*/ 4255669 w 6922669"/>
              <a:gd name="connsiteY171" fmla="*/ 2379133 h 3505200"/>
              <a:gd name="connsiteX172" fmla="*/ 4187936 w 6922669"/>
              <a:gd name="connsiteY172" fmla="*/ 2370666 h 3505200"/>
              <a:gd name="connsiteX173" fmla="*/ 4111736 w 6922669"/>
              <a:gd name="connsiteY173" fmla="*/ 2336800 h 3505200"/>
              <a:gd name="connsiteX174" fmla="*/ 4086336 w 6922669"/>
              <a:gd name="connsiteY174" fmla="*/ 2328333 h 3505200"/>
              <a:gd name="connsiteX175" fmla="*/ 4060936 w 6922669"/>
              <a:gd name="connsiteY175" fmla="*/ 2319866 h 3505200"/>
              <a:gd name="connsiteX176" fmla="*/ 3950869 w 6922669"/>
              <a:gd name="connsiteY176" fmla="*/ 2286000 h 3505200"/>
              <a:gd name="connsiteX177" fmla="*/ 3908536 w 6922669"/>
              <a:gd name="connsiteY177" fmla="*/ 2269066 h 3505200"/>
              <a:gd name="connsiteX178" fmla="*/ 3840802 w 6922669"/>
              <a:gd name="connsiteY178" fmla="*/ 2235200 h 3505200"/>
              <a:gd name="connsiteX179" fmla="*/ 3790002 w 6922669"/>
              <a:gd name="connsiteY179" fmla="*/ 2226733 h 3505200"/>
              <a:gd name="connsiteX180" fmla="*/ 3739202 w 6922669"/>
              <a:gd name="connsiteY180" fmla="*/ 2192866 h 3505200"/>
              <a:gd name="connsiteX181" fmla="*/ 3688402 w 6922669"/>
              <a:gd name="connsiteY181" fmla="*/ 2175933 h 3505200"/>
              <a:gd name="connsiteX182" fmla="*/ 3646069 w 6922669"/>
              <a:gd name="connsiteY182" fmla="*/ 2159000 h 3505200"/>
              <a:gd name="connsiteX183" fmla="*/ 3527536 w 6922669"/>
              <a:gd name="connsiteY183" fmla="*/ 2142066 h 3505200"/>
              <a:gd name="connsiteX184" fmla="*/ 3434402 w 6922669"/>
              <a:gd name="connsiteY184" fmla="*/ 2133600 h 3505200"/>
              <a:gd name="connsiteX185" fmla="*/ 3358202 w 6922669"/>
              <a:gd name="connsiteY185" fmla="*/ 2108200 h 3505200"/>
              <a:gd name="connsiteX186" fmla="*/ 3315869 w 6922669"/>
              <a:gd name="connsiteY186" fmla="*/ 2099733 h 3505200"/>
              <a:gd name="connsiteX187" fmla="*/ 3282002 w 6922669"/>
              <a:gd name="connsiteY187" fmla="*/ 2082800 h 3505200"/>
              <a:gd name="connsiteX188" fmla="*/ 3239669 w 6922669"/>
              <a:gd name="connsiteY188" fmla="*/ 2074333 h 3505200"/>
              <a:gd name="connsiteX189" fmla="*/ 3163469 w 6922669"/>
              <a:gd name="connsiteY189" fmla="*/ 2057400 h 3505200"/>
              <a:gd name="connsiteX190" fmla="*/ 3036469 w 6922669"/>
              <a:gd name="connsiteY190" fmla="*/ 2032000 h 3505200"/>
              <a:gd name="connsiteX191" fmla="*/ 2968736 w 6922669"/>
              <a:gd name="connsiteY191" fmla="*/ 2006600 h 3505200"/>
              <a:gd name="connsiteX192" fmla="*/ 2926402 w 6922669"/>
              <a:gd name="connsiteY192" fmla="*/ 1989666 h 3505200"/>
              <a:gd name="connsiteX193" fmla="*/ 2850202 w 6922669"/>
              <a:gd name="connsiteY193" fmla="*/ 1972733 h 3505200"/>
              <a:gd name="connsiteX194" fmla="*/ 2774002 w 6922669"/>
              <a:gd name="connsiteY194" fmla="*/ 1947333 h 3505200"/>
              <a:gd name="connsiteX195" fmla="*/ 2740136 w 6922669"/>
              <a:gd name="connsiteY195" fmla="*/ 1930400 h 3505200"/>
              <a:gd name="connsiteX196" fmla="*/ 2672402 w 6922669"/>
              <a:gd name="connsiteY196" fmla="*/ 1896533 h 3505200"/>
              <a:gd name="connsiteX197" fmla="*/ 2587736 w 6922669"/>
              <a:gd name="connsiteY197" fmla="*/ 1879600 h 3505200"/>
              <a:gd name="connsiteX198" fmla="*/ 2562336 w 6922669"/>
              <a:gd name="connsiteY198" fmla="*/ 1871133 h 3505200"/>
              <a:gd name="connsiteX199" fmla="*/ 2452269 w 6922669"/>
              <a:gd name="connsiteY199" fmla="*/ 1845733 h 3505200"/>
              <a:gd name="connsiteX200" fmla="*/ 2359136 w 6922669"/>
              <a:gd name="connsiteY200" fmla="*/ 1837266 h 3505200"/>
              <a:gd name="connsiteX201" fmla="*/ 2147469 w 6922669"/>
              <a:gd name="connsiteY201" fmla="*/ 1811866 h 3505200"/>
              <a:gd name="connsiteX202" fmla="*/ 2096669 w 6922669"/>
              <a:gd name="connsiteY202" fmla="*/ 1794933 h 3505200"/>
              <a:gd name="connsiteX203" fmla="*/ 2037402 w 6922669"/>
              <a:gd name="connsiteY203" fmla="*/ 1786466 h 3505200"/>
              <a:gd name="connsiteX204" fmla="*/ 1995069 w 6922669"/>
              <a:gd name="connsiteY204" fmla="*/ 1778000 h 3505200"/>
              <a:gd name="connsiteX205" fmla="*/ 1952736 w 6922669"/>
              <a:gd name="connsiteY205" fmla="*/ 1761066 h 3505200"/>
              <a:gd name="connsiteX206" fmla="*/ 1918869 w 6922669"/>
              <a:gd name="connsiteY206" fmla="*/ 1752600 h 3505200"/>
              <a:gd name="connsiteX207" fmla="*/ 1961202 w 6922669"/>
              <a:gd name="connsiteY207" fmla="*/ 1744133 h 3505200"/>
              <a:gd name="connsiteX208" fmla="*/ 2012002 w 6922669"/>
              <a:gd name="connsiteY208" fmla="*/ 1735666 h 3505200"/>
              <a:gd name="connsiteX209" fmla="*/ 2037402 w 6922669"/>
              <a:gd name="connsiteY209" fmla="*/ 1718733 h 3505200"/>
              <a:gd name="connsiteX210" fmla="*/ 2105136 w 6922669"/>
              <a:gd name="connsiteY210" fmla="*/ 1710266 h 3505200"/>
              <a:gd name="connsiteX211" fmla="*/ 2164402 w 6922669"/>
              <a:gd name="connsiteY211" fmla="*/ 1701800 h 3505200"/>
              <a:gd name="connsiteX212" fmla="*/ 2189802 w 6922669"/>
              <a:gd name="connsiteY212" fmla="*/ 1693333 h 3505200"/>
              <a:gd name="connsiteX213" fmla="*/ 2316802 w 6922669"/>
              <a:gd name="connsiteY213" fmla="*/ 1676400 h 3505200"/>
              <a:gd name="connsiteX214" fmla="*/ 2350669 w 6922669"/>
              <a:gd name="connsiteY214" fmla="*/ 1667933 h 3505200"/>
              <a:gd name="connsiteX215" fmla="*/ 2426869 w 6922669"/>
              <a:gd name="connsiteY215" fmla="*/ 1659466 h 3505200"/>
              <a:gd name="connsiteX216" fmla="*/ 2460736 w 6922669"/>
              <a:gd name="connsiteY216" fmla="*/ 1642533 h 3505200"/>
              <a:gd name="connsiteX217" fmla="*/ 2486136 w 6922669"/>
              <a:gd name="connsiteY217" fmla="*/ 1634066 h 3505200"/>
              <a:gd name="connsiteX218" fmla="*/ 2613136 w 6922669"/>
              <a:gd name="connsiteY218" fmla="*/ 1617133 h 3505200"/>
              <a:gd name="connsiteX219" fmla="*/ 2655469 w 6922669"/>
              <a:gd name="connsiteY219" fmla="*/ 1608666 h 3505200"/>
              <a:gd name="connsiteX220" fmla="*/ 2680869 w 6922669"/>
              <a:gd name="connsiteY220" fmla="*/ 1591733 h 3505200"/>
              <a:gd name="connsiteX221" fmla="*/ 2824802 w 6922669"/>
              <a:gd name="connsiteY221" fmla="*/ 1583266 h 3505200"/>
              <a:gd name="connsiteX222" fmla="*/ 2892536 w 6922669"/>
              <a:gd name="connsiteY222" fmla="*/ 1574800 h 3505200"/>
              <a:gd name="connsiteX223" fmla="*/ 2917936 w 6922669"/>
              <a:gd name="connsiteY223" fmla="*/ 1566333 h 3505200"/>
              <a:gd name="connsiteX224" fmla="*/ 2951802 w 6922669"/>
              <a:gd name="connsiteY224" fmla="*/ 1557866 h 3505200"/>
              <a:gd name="connsiteX225" fmla="*/ 2994136 w 6922669"/>
              <a:gd name="connsiteY225" fmla="*/ 1540933 h 3505200"/>
              <a:gd name="connsiteX226" fmla="*/ 3070336 w 6922669"/>
              <a:gd name="connsiteY226" fmla="*/ 1524000 h 3505200"/>
              <a:gd name="connsiteX227" fmla="*/ 3104202 w 6922669"/>
              <a:gd name="connsiteY227" fmla="*/ 1507066 h 3505200"/>
              <a:gd name="connsiteX228" fmla="*/ 3163469 w 6922669"/>
              <a:gd name="connsiteY228" fmla="*/ 1490133 h 3505200"/>
              <a:gd name="connsiteX229" fmla="*/ 3239669 w 6922669"/>
              <a:gd name="connsiteY229" fmla="*/ 1464733 h 3505200"/>
              <a:gd name="connsiteX230" fmla="*/ 3265069 w 6922669"/>
              <a:gd name="connsiteY230" fmla="*/ 1456266 h 3505200"/>
              <a:gd name="connsiteX231" fmla="*/ 3290469 w 6922669"/>
              <a:gd name="connsiteY231" fmla="*/ 1447800 h 3505200"/>
              <a:gd name="connsiteX232" fmla="*/ 3358202 w 6922669"/>
              <a:gd name="connsiteY232" fmla="*/ 1422400 h 3505200"/>
              <a:gd name="connsiteX233" fmla="*/ 3409002 w 6922669"/>
              <a:gd name="connsiteY233" fmla="*/ 1405466 h 3505200"/>
              <a:gd name="connsiteX234" fmla="*/ 3442869 w 6922669"/>
              <a:gd name="connsiteY234" fmla="*/ 1388533 h 3505200"/>
              <a:gd name="connsiteX235" fmla="*/ 3485202 w 6922669"/>
              <a:gd name="connsiteY235" fmla="*/ 1371600 h 3505200"/>
              <a:gd name="connsiteX236" fmla="*/ 3519069 w 6922669"/>
              <a:gd name="connsiteY236" fmla="*/ 1354666 h 3505200"/>
              <a:gd name="connsiteX237" fmla="*/ 3561402 w 6922669"/>
              <a:gd name="connsiteY237" fmla="*/ 1346200 h 3505200"/>
              <a:gd name="connsiteX238" fmla="*/ 3578336 w 6922669"/>
              <a:gd name="connsiteY238" fmla="*/ 1329266 h 3505200"/>
              <a:gd name="connsiteX239" fmla="*/ 3629136 w 6922669"/>
              <a:gd name="connsiteY239" fmla="*/ 1312333 h 3505200"/>
              <a:gd name="connsiteX240" fmla="*/ 3722269 w 6922669"/>
              <a:gd name="connsiteY240" fmla="*/ 1286933 h 3505200"/>
              <a:gd name="connsiteX241" fmla="*/ 3764602 w 6922669"/>
              <a:gd name="connsiteY241" fmla="*/ 1270000 h 3505200"/>
              <a:gd name="connsiteX242" fmla="*/ 3815402 w 6922669"/>
              <a:gd name="connsiteY242" fmla="*/ 1253066 h 3505200"/>
              <a:gd name="connsiteX243" fmla="*/ 3840802 w 6922669"/>
              <a:gd name="connsiteY243" fmla="*/ 1244600 h 3505200"/>
              <a:gd name="connsiteX244" fmla="*/ 3900069 w 6922669"/>
              <a:gd name="connsiteY244" fmla="*/ 1219200 h 3505200"/>
              <a:gd name="connsiteX245" fmla="*/ 3950869 w 6922669"/>
              <a:gd name="connsiteY245" fmla="*/ 1210733 h 3505200"/>
              <a:gd name="connsiteX246" fmla="*/ 4060936 w 6922669"/>
              <a:gd name="connsiteY246" fmla="*/ 1168400 h 3505200"/>
              <a:gd name="connsiteX247" fmla="*/ 4187936 w 6922669"/>
              <a:gd name="connsiteY247" fmla="*/ 1151466 h 3505200"/>
              <a:gd name="connsiteX248" fmla="*/ 4281069 w 6922669"/>
              <a:gd name="connsiteY248" fmla="*/ 1126066 h 3505200"/>
              <a:gd name="connsiteX249" fmla="*/ 4475802 w 6922669"/>
              <a:gd name="connsiteY249" fmla="*/ 1109133 h 3505200"/>
              <a:gd name="connsiteX250" fmla="*/ 4594336 w 6922669"/>
              <a:gd name="connsiteY250" fmla="*/ 1075266 h 3505200"/>
              <a:gd name="connsiteX251" fmla="*/ 4679002 w 6922669"/>
              <a:gd name="connsiteY251" fmla="*/ 1066800 h 3505200"/>
              <a:gd name="connsiteX252" fmla="*/ 4763669 w 6922669"/>
              <a:gd name="connsiteY252" fmla="*/ 1041400 h 3505200"/>
              <a:gd name="connsiteX253" fmla="*/ 4890669 w 6922669"/>
              <a:gd name="connsiteY253" fmla="*/ 1016000 h 3505200"/>
              <a:gd name="connsiteX254" fmla="*/ 4983802 w 6922669"/>
              <a:gd name="connsiteY254" fmla="*/ 1007533 h 3505200"/>
              <a:gd name="connsiteX255" fmla="*/ 5060002 w 6922669"/>
              <a:gd name="connsiteY255" fmla="*/ 990600 h 3505200"/>
              <a:gd name="connsiteX256" fmla="*/ 5170069 w 6922669"/>
              <a:gd name="connsiteY256" fmla="*/ 973666 h 3505200"/>
              <a:gd name="connsiteX257" fmla="*/ 5203936 w 6922669"/>
              <a:gd name="connsiteY257" fmla="*/ 965200 h 3505200"/>
              <a:gd name="connsiteX258" fmla="*/ 5322469 w 6922669"/>
              <a:gd name="connsiteY258" fmla="*/ 939800 h 3505200"/>
              <a:gd name="connsiteX259" fmla="*/ 5381736 w 6922669"/>
              <a:gd name="connsiteY259" fmla="*/ 914400 h 3505200"/>
              <a:gd name="connsiteX260" fmla="*/ 5424069 w 6922669"/>
              <a:gd name="connsiteY260" fmla="*/ 897466 h 3505200"/>
              <a:gd name="connsiteX261" fmla="*/ 5457936 w 6922669"/>
              <a:gd name="connsiteY261" fmla="*/ 889000 h 3505200"/>
              <a:gd name="connsiteX262" fmla="*/ 5508736 w 6922669"/>
              <a:gd name="connsiteY262" fmla="*/ 863600 h 3505200"/>
              <a:gd name="connsiteX263" fmla="*/ 5542602 w 6922669"/>
              <a:gd name="connsiteY263" fmla="*/ 855133 h 3505200"/>
              <a:gd name="connsiteX264" fmla="*/ 5618802 w 6922669"/>
              <a:gd name="connsiteY264" fmla="*/ 838200 h 3505200"/>
              <a:gd name="connsiteX265" fmla="*/ 5644202 w 6922669"/>
              <a:gd name="connsiteY265" fmla="*/ 829733 h 3505200"/>
              <a:gd name="connsiteX266" fmla="*/ 5678069 w 6922669"/>
              <a:gd name="connsiteY266" fmla="*/ 821266 h 3505200"/>
              <a:gd name="connsiteX267" fmla="*/ 5711936 w 6922669"/>
              <a:gd name="connsiteY267" fmla="*/ 795866 h 3505200"/>
              <a:gd name="connsiteX268" fmla="*/ 5847402 w 6922669"/>
              <a:gd name="connsiteY268" fmla="*/ 787400 h 3505200"/>
              <a:gd name="connsiteX269" fmla="*/ 5923602 w 6922669"/>
              <a:gd name="connsiteY269" fmla="*/ 778933 h 3505200"/>
              <a:gd name="connsiteX270" fmla="*/ 6008269 w 6922669"/>
              <a:gd name="connsiteY270" fmla="*/ 770466 h 3505200"/>
              <a:gd name="connsiteX271" fmla="*/ 6059069 w 6922669"/>
              <a:gd name="connsiteY271" fmla="*/ 762000 h 3505200"/>
              <a:gd name="connsiteX272" fmla="*/ 6118336 w 6922669"/>
              <a:gd name="connsiteY272" fmla="*/ 753533 h 3505200"/>
              <a:gd name="connsiteX273" fmla="*/ 6160669 w 6922669"/>
              <a:gd name="connsiteY273" fmla="*/ 745066 h 3505200"/>
              <a:gd name="connsiteX274" fmla="*/ 6228402 w 6922669"/>
              <a:gd name="connsiteY274" fmla="*/ 736600 h 3505200"/>
              <a:gd name="connsiteX275" fmla="*/ 6296136 w 6922669"/>
              <a:gd name="connsiteY275" fmla="*/ 719666 h 3505200"/>
              <a:gd name="connsiteX276" fmla="*/ 6372336 w 6922669"/>
              <a:gd name="connsiteY276" fmla="*/ 711200 h 3505200"/>
              <a:gd name="connsiteX277" fmla="*/ 6397736 w 6922669"/>
              <a:gd name="connsiteY277" fmla="*/ 694266 h 3505200"/>
              <a:gd name="connsiteX278" fmla="*/ 6482402 w 6922669"/>
              <a:gd name="connsiteY278" fmla="*/ 677333 h 3505200"/>
              <a:gd name="connsiteX279" fmla="*/ 6516269 w 6922669"/>
              <a:gd name="connsiteY279" fmla="*/ 668866 h 3505200"/>
              <a:gd name="connsiteX280" fmla="*/ 6575536 w 6922669"/>
              <a:gd name="connsiteY280" fmla="*/ 643466 h 3505200"/>
              <a:gd name="connsiteX281" fmla="*/ 6600936 w 6922669"/>
              <a:gd name="connsiteY281" fmla="*/ 626533 h 3505200"/>
              <a:gd name="connsiteX282" fmla="*/ 6685602 w 6922669"/>
              <a:gd name="connsiteY282" fmla="*/ 601133 h 3505200"/>
              <a:gd name="connsiteX283" fmla="*/ 6736402 w 6922669"/>
              <a:gd name="connsiteY283" fmla="*/ 575733 h 3505200"/>
              <a:gd name="connsiteX284" fmla="*/ 6761802 w 6922669"/>
              <a:gd name="connsiteY284" fmla="*/ 558800 h 3505200"/>
              <a:gd name="connsiteX285" fmla="*/ 6838002 w 6922669"/>
              <a:gd name="connsiteY285" fmla="*/ 533400 h 3505200"/>
              <a:gd name="connsiteX286" fmla="*/ 6863402 w 6922669"/>
              <a:gd name="connsiteY286" fmla="*/ 524933 h 3505200"/>
              <a:gd name="connsiteX287" fmla="*/ 6905736 w 6922669"/>
              <a:gd name="connsiteY287" fmla="*/ 491066 h 3505200"/>
              <a:gd name="connsiteX288" fmla="*/ 6897269 w 6922669"/>
              <a:gd name="connsiteY288" fmla="*/ 372533 h 3505200"/>
              <a:gd name="connsiteX289" fmla="*/ 6888802 w 6922669"/>
              <a:gd name="connsiteY289" fmla="*/ 76200 h 3505200"/>
              <a:gd name="connsiteX290" fmla="*/ 6871869 w 6922669"/>
              <a:gd name="connsiteY290" fmla="*/ 0 h 3505200"/>
              <a:gd name="connsiteX291" fmla="*/ 6846469 w 6922669"/>
              <a:gd name="connsiteY291" fmla="*/ 8466 h 3505200"/>
              <a:gd name="connsiteX292" fmla="*/ 6838002 w 6922669"/>
              <a:gd name="connsiteY292" fmla="*/ 33866 h 3505200"/>
              <a:gd name="connsiteX293" fmla="*/ 6846469 w 6922669"/>
              <a:gd name="connsiteY293"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830469 w 6922669"/>
              <a:gd name="connsiteY7" fmla="*/ 304800 h 3505200"/>
              <a:gd name="connsiteX8" fmla="*/ 5762736 w 6922669"/>
              <a:gd name="connsiteY8" fmla="*/ 313266 h 3505200"/>
              <a:gd name="connsiteX9" fmla="*/ 5711936 w 6922669"/>
              <a:gd name="connsiteY9" fmla="*/ 321733 h 3505200"/>
              <a:gd name="connsiteX10" fmla="*/ 5686536 w 6922669"/>
              <a:gd name="connsiteY10" fmla="*/ 338666 h 3505200"/>
              <a:gd name="connsiteX11" fmla="*/ 5618802 w 6922669"/>
              <a:gd name="connsiteY11" fmla="*/ 347133 h 3505200"/>
              <a:gd name="connsiteX12" fmla="*/ 5576469 w 6922669"/>
              <a:gd name="connsiteY12" fmla="*/ 355600 h 3505200"/>
              <a:gd name="connsiteX13" fmla="*/ 5432536 w 6922669"/>
              <a:gd name="connsiteY13" fmla="*/ 389466 h 3505200"/>
              <a:gd name="connsiteX14" fmla="*/ 5356336 w 6922669"/>
              <a:gd name="connsiteY14" fmla="*/ 397933 h 3505200"/>
              <a:gd name="connsiteX15" fmla="*/ 5322469 w 6922669"/>
              <a:gd name="connsiteY15" fmla="*/ 406400 h 3505200"/>
              <a:gd name="connsiteX16" fmla="*/ 5178536 w 6922669"/>
              <a:gd name="connsiteY16" fmla="*/ 431800 h 3505200"/>
              <a:gd name="connsiteX17" fmla="*/ 5119269 w 6922669"/>
              <a:gd name="connsiteY17" fmla="*/ 448733 h 3505200"/>
              <a:gd name="connsiteX18" fmla="*/ 5093869 w 6922669"/>
              <a:gd name="connsiteY18" fmla="*/ 457200 h 3505200"/>
              <a:gd name="connsiteX19" fmla="*/ 5026136 w 6922669"/>
              <a:gd name="connsiteY19" fmla="*/ 465666 h 3505200"/>
              <a:gd name="connsiteX20" fmla="*/ 4975336 w 6922669"/>
              <a:gd name="connsiteY20" fmla="*/ 482600 h 3505200"/>
              <a:gd name="connsiteX21" fmla="*/ 4924536 w 6922669"/>
              <a:gd name="connsiteY21" fmla="*/ 491066 h 3505200"/>
              <a:gd name="connsiteX22" fmla="*/ 4899136 w 6922669"/>
              <a:gd name="connsiteY22" fmla="*/ 508000 h 3505200"/>
              <a:gd name="connsiteX23" fmla="*/ 344069 w 6922669"/>
              <a:gd name="connsiteY23" fmla="*/ 1769533 h 3505200"/>
              <a:gd name="connsiteX24" fmla="*/ 318669 w 6922669"/>
              <a:gd name="connsiteY24" fmla="*/ 1778000 h 3505200"/>
              <a:gd name="connsiteX25" fmla="*/ 369469 w 6922669"/>
              <a:gd name="connsiteY25" fmla="*/ 1786466 h 3505200"/>
              <a:gd name="connsiteX26" fmla="*/ 403336 w 6922669"/>
              <a:gd name="connsiteY26" fmla="*/ 1803400 h 3505200"/>
              <a:gd name="connsiteX27" fmla="*/ 538802 w 6922669"/>
              <a:gd name="connsiteY27" fmla="*/ 1811866 h 3505200"/>
              <a:gd name="connsiteX28" fmla="*/ 691202 w 6922669"/>
              <a:gd name="connsiteY28" fmla="*/ 1854200 h 3505200"/>
              <a:gd name="connsiteX29" fmla="*/ 775869 w 6922669"/>
              <a:gd name="connsiteY29" fmla="*/ 1871133 h 3505200"/>
              <a:gd name="connsiteX30" fmla="*/ 970602 w 6922669"/>
              <a:gd name="connsiteY30" fmla="*/ 1888066 h 3505200"/>
              <a:gd name="connsiteX31" fmla="*/ 1021402 w 6922669"/>
              <a:gd name="connsiteY31" fmla="*/ 1896533 h 3505200"/>
              <a:gd name="connsiteX32" fmla="*/ 1055269 w 6922669"/>
              <a:gd name="connsiteY32" fmla="*/ 1905000 h 3505200"/>
              <a:gd name="connsiteX33" fmla="*/ 1173802 w 6922669"/>
              <a:gd name="connsiteY33" fmla="*/ 1913466 h 3505200"/>
              <a:gd name="connsiteX34" fmla="*/ 1444736 w 6922669"/>
              <a:gd name="connsiteY34" fmla="*/ 1938866 h 3505200"/>
              <a:gd name="connsiteX35" fmla="*/ 1478602 w 6922669"/>
              <a:gd name="connsiteY35" fmla="*/ 1947333 h 3505200"/>
              <a:gd name="connsiteX36" fmla="*/ 1520936 w 6922669"/>
              <a:gd name="connsiteY36" fmla="*/ 1955800 h 3505200"/>
              <a:gd name="connsiteX37" fmla="*/ 1605602 w 6922669"/>
              <a:gd name="connsiteY37" fmla="*/ 1981200 h 3505200"/>
              <a:gd name="connsiteX38" fmla="*/ 1664869 w 6922669"/>
              <a:gd name="connsiteY38" fmla="*/ 1989666 h 3505200"/>
              <a:gd name="connsiteX39" fmla="*/ 1724136 w 6922669"/>
              <a:gd name="connsiteY39" fmla="*/ 2006600 h 3505200"/>
              <a:gd name="connsiteX40" fmla="*/ 1766469 w 6922669"/>
              <a:gd name="connsiteY40" fmla="*/ 2015066 h 3505200"/>
              <a:gd name="connsiteX41" fmla="*/ 1791869 w 6922669"/>
              <a:gd name="connsiteY41" fmla="*/ 2023533 h 3505200"/>
              <a:gd name="connsiteX42" fmla="*/ 1825736 w 6922669"/>
              <a:gd name="connsiteY42" fmla="*/ 2032000 h 3505200"/>
              <a:gd name="connsiteX43" fmla="*/ 1901936 w 6922669"/>
              <a:gd name="connsiteY43" fmla="*/ 2091266 h 3505200"/>
              <a:gd name="connsiteX44" fmla="*/ 1901936 w 6922669"/>
              <a:gd name="connsiteY44" fmla="*/ 2091266 h 3505200"/>
              <a:gd name="connsiteX45" fmla="*/ 1969669 w 6922669"/>
              <a:gd name="connsiteY45" fmla="*/ 2142066 h 3505200"/>
              <a:gd name="connsiteX46" fmla="*/ 1995069 w 6922669"/>
              <a:gd name="connsiteY46" fmla="*/ 2150533 h 3505200"/>
              <a:gd name="connsiteX47" fmla="*/ 2088202 w 6922669"/>
              <a:gd name="connsiteY47" fmla="*/ 2201333 h 3505200"/>
              <a:gd name="connsiteX48" fmla="*/ 2155936 w 6922669"/>
              <a:gd name="connsiteY48" fmla="*/ 2243666 h 3505200"/>
              <a:gd name="connsiteX49" fmla="*/ 2206736 w 6922669"/>
              <a:gd name="connsiteY49" fmla="*/ 2269066 h 3505200"/>
              <a:gd name="connsiteX50" fmla="*/ 2291402 w 6922669"/>
              <a:gd name="connsiteY50" fmla="*/ 2294466 h 3505200"/>
              <a:gd name="connsiteX51" fmla="*/ 2325269 w 6922669"/>
              <a:gd name="connsiteY51" fmla="*/ 2311400 h 3505200"/>
              <a:gd name="connsiteX52" fmla="*/ 2435336 w 6922669"/>
              <a:gd name="connsiteY52" fmla="*/ 2336800 h 3505200"/>
              <a:gd name="connsiteX53" fmla="*/ 2511536 w 6922669"/>
              <a:gd name="connsiteY53" fmla="*/ 2362200 h 3505200"/>
              <a:gd name="connsiteX54" fmla="*/ 2596202 w 6922669"/>
              <a:gd name="connsiteY54" fmla="*/ 2387600 h 3505200"/>
              <a:gd name="connsiteX55" fmla="*/ 2647002 w 6922669"/>
              <a:gd name="connsiteY55" fmla="*/ 2413000 h 3505200"/>
              <a:gd name="connsiteX56" fmla="*/ 2697802 w 6922669"/>
              <a:gd name="connsiteY56" fmla="*/ 2421466 h 3505200"/>
              <a:gd name="connsiteX57" fmla="*/ 2740136 w 6922669"/>
              <a:gd name="connsiteY57" fmla="*/ 2438400 h 3505200"/>
              <a:gd name="connsiteX58" fmla="*/ 2790936 w 6922669"/>
              <a:gd name="connsiteY58" fmla="*/ 2455333 h 3505200"/>
              <a:gd name="connsiteX59" fmla="*/ 2901002 w 6922669"/>
              <a:gd name="connsiteY59" fmla="*/ 2514600 h 3505200"/>
              <a:gd name="connsiteX60" fmla="*/ 2926402 w 6922669"/>
              <a:gd name="connsiteY60" fmla="*/ 2531533 h 3505200"/>
              <a:gd name="connsiteX61" fmla="*/ 3002602 w 6922669"/>
              <a:gd name="connsiteY61" fmla="*/ 2556933 h 3505200"/>
              <a:gd name="connsiteX62" fmla="*/ 3087269 w 6922669"/>
              <a:gd name="connsiteY62" fmla="*/ 2590800 h 3505200"/>
              <a:gd name="connsiteX63" fmla="*/ 3121136 w 6922669"/>
              <a:gd name="connsiteY63" fmla="*/ 2607733 h 3505200"/>
              <a:gd name="connsiteX64" fmla="*/ 3171936 w 6922669"/>
              <a:gd name="connsiteY64" fmla="*/ 2616200 h 3505200"/>
              <a:gd name="connsiteX65" fmla="*/ 3222736 w 6922669"/>
              <a:gd name="connsiteY65" fmla="*/ 2633133 h 3505200"/>
              <a:gd name="connsiteX66" fmla="*/ 3341269 w 6922669"/>
              <a:gd name="connsiteY66" fmla="*/ 2658533 h 3505200"/>
              <a:gd name="connsiteX67" fmla="*/ 3383602 w 6922669"/>
              <a:gd name="connsiteY67" fmla="*/ 2675466 h 3505200"/>
              <a:gd name="connsiteX68" fmla="*/ 3417469 w 6922669"/>
              <a:gd name="connsiteY68" fmla="*/ 2692400 h 3505200"/>
              <a:gd name="connsiteX69" fmla="*/ 3468269 w 6922669"/>
              <a:gd name="connsiteY69" fmla="*/ 2700866 h 3505200"/>
              <a:gd name="connsiteX70" fmla="*/ 3510602 w 6922669"/>
              <a:gd name="connsiteY70" fmla="*/ 2726266 h 3505200"/>
              <a:gd name="connsiteX71" fmla="*/ 3578336 w 6922669"/>
              <a:gd name="connsiteY71" fmla="*/ 2751666 h 3505200"/>
              <a:gd name="connsiteX72" fmla="*/ 3612202 w 6922669"/>
              <a:gd name="connsiteY72" fmla="*/ 2777066 h 3505200"/>
              <a:gd name="connsiteX73" fmla="*/ 3637602 w 6922669"/>
              <a:gd name="connsiteY73" fmla="*/ 2785533 h 3505200"/>
              <a:gd name="connsiteX74" fmla="*/ 3671469 w 6922669"/>
              <a:gd name="connsiteY74" fmla="*/ 2802466 h 3505200"/>
              <a:gd name="connsiteX75" fmla="*/ 3781536 w 6922669"/>
              <a:gd name="connsiteY75" fmla="*/ 2827866 h 3505200"/>
              <a:gd name="connsiteX76" fmla="*/ 3900069 w 6922669"/>
              <a:gd name="connsiteY76" fmla="*/ 2853266 h 3505200"/>
              <a:gd name="connsiteX77" fmla="*/ 3925469 w 6922669"/>
              <a:gd name="connsiteY77" fmla="*/ 2870200 h 3505200"/>
              <a:gd name="connsiteX78" fmla="*/ 4027069 w 6922669"/>
              <a:gd name="connsiteY78" fmla="*/ 2878666 h 3505200"/>
              <a:gd name="connsiteX79" fmla="*/ 4094802 w 6922669"/>
              <a:gd name="connsiteY79" fmla="*/ 2887133 h 3505200"/>
              <a:gd name="connsiteX80" fmla="*/ 4137136 w 6922669"/>
              <a:gd name="connsiteY80" fmla="*/ 2895600 h 3505200"/>
              <a:gd name="connsiteX81" fmla="*/ 4264136 w 6922669"/>
              <a:gd name="connsiteY81" fmla="*/ 2904066 h 3505200"/>
              <a:gd name="connsiteX82" fmla="*/ 4365736 w 6922669"/>
              <a:gd name="connsiteY82" fmla="*/ 2921000 h 3505200"/>
              <a:gd name="connsiteX83" fmla="*/ 4594336 w 6922669"/>
              <a:gd name="connsiteY83" fmla="*/ 2929466 h 3505200"/>
              <a:gd name="connsiteX84" fmla="*/ 4789069 w 6922669"/>
              <a:gd name="connsiteY84" fmla="*/ 2937933 h 3505200"/>
              <a:gd name="connsiteX85" fmla="*/ 4882202 w 6922669"/>
              <a:gd name="connsiteY85" fmla="*/ 2946400 h 3505200"/>
              <a:gd name="connsiteX86" fmla="*/ 4966869 w 6922669"/>
              <a:gd name="connsiteY86" fmla="*/ 2971800 h 3505200"/>
              <a:gd name="connsiteX87" fmla="*/ 5093869 w 6922669"/>
              <a:gd name="connsiteY87" fmla="*/ 2988733 h 3505200"/>
              <a:gd name="connsiteX88" fmla="*/ 5381736 w 6922669"/>
              <a:gd name="connsiteY88" fmla="*/ 3005666 h 3505200"/>
              <a:gd name="connsiteX89" fmla="*/ 5407136 w 6922669"/>
              <a:gd name="connsiteY89" fmla="*/ 3014133 h 3505200"/>
              <a:gd name="connsiteX90" fmla="*/ 5432536 w 6922669"/>
              <a:gd name="connsiteY90" fmla="*/ 3031066 h 3505200"/>
              <a:gd name="connsiteX91" fmla="*/ 5474869 w 6922669"/>
              <a:gd name="connsiteY91" fmla="*/ 3039533 h 3505200"/>
              <a:gd name="connsiteX92" fmla="*/ 5508736 w 6922669"/>
              <a:gd name="connsiteY92" fmla="*/ 3056466 h 3505200"/>
              <a:gd name="connsiteX93" fmla="*/ 5542602 w 6922669"/>
              <a:gd name="connsiteY93" fmla="*/ 3064933 h 3505200"/>
              <a:gd name="connsiteX94" fmla="*/ 5568002 w 6922669"/>
              <a:gd name="connsiteY94" fmla="*/ 3073400 h 3505200"/>
              <a:gd name="connsiteX95" fmla="*/ 5644202 w 6922669"/>
              <a:gd name="connsiteY95" fmla="*/ 3107266 h 3505200"/>
              <a:gd name="connsiteX96" fmla="*/ 5669602 w 6922669"/>
              <a:gd name="connsiteY96" fmla="*/ 3115733 h 3505200"/>
              <a:gd name="connsiteX97" fmla="*/ 5728869 w 6922669"/>
              <a:gd name="connsiteY97" fmla="*/ 3158066 h 3505200"/>
              <a:gd name="connsiteX98" fmla="*/ 5754269 w 6922669"/>
              <a:gd name="connsiteY98" fmla="*/ 3166533 h 3505200"/>
              <a:gd name="connsiteX99" fmla="*/ 5779669 w 6922669"/>
              <a:gd name="connsiteY99" fmla="*/ 3183466 h 3505200"/>
              <a:gd name="connsiteX100" fmla="*/ 5805069 w 6922669"/>
              <a:gd name="connsiteY100" fmla="*/ 3191933 h 3505200"/>
              <a:gd name="connsiteX101" fmla="*/ 5830469 w 6922669"/>
              <a:gd name="connsiteY101" fmla="*/ 3208866 h 3505200"/>
              <a:gd name="connsiteX102" fmla="*/ 5881269 w 6922669"/>
              <a:gd name="connsiteY102" fmla="*/ 3217333 h 3505200"/>
              <a:gd name="connsiteX103" fmla="*/ 5915136 w 6922669"/>
              <a:gd name="connsiteY103" fmla="*/ 3234266 h 3505200"/>
              <a:gd name="connsiteX104" fmla="*/ 5932069 w 6922669"/>
              <a:gd name="connsiteY104" fmla="*/ 3251200 h 3505200"/>
              <a:gd name="connsiteX105" fmla="*/ 6033669 w 6922669"/>
              <a:gd name="connsiteY105" fmla="*/ 3268133 h 3505200"/>
              <a:gd name="connsiteX106" fmla="*/ 6059069 w 6922669"/>
              <a:gd name="connsiteY106" fmla="*/ 3285066 h 3505200"/>
              <a:gd name="connsiteX107" fmla="*/ 6219936 w 6922669"/>
              <a:gd name="connsiteY107" fmla="*/ 3302000 h 3505200"/>
              <a:gd name="connsiteX108" fmla="*/ 6279202 w 6922669"/>
              <a:gd name="connsiteY108" fmla="*/ 3318933 h 3505200"/>
              <a:gd name="connsiteX109" fmla="*/ 6321536 w 6922669"/>
              <a:gd name="connsiteY109" fmla="*/ 3335866 h 3505200"/>
              <a:gd name="connsiteX110" fmla="*/ 6346936 w 6922669"/>
              <a:gd name="connsiteY110" fmla="*/ 3344333 h 3505200"/>
              <a:gd name="connsiteX111" fmla="*/ 6380802 w 6922669"/>
              <a:gd name="connsiteY111" fmla="*/ 3361266 h 3505200"/>
              <a:gd name="connsiteX112" fmla="*/ 6431602 w 6922669"/>
              <a:gd name="connsiteY112" fmla="*/ 3386666 h 3505200"/>
              <a:gd name="connsiteX113" fmla="*/ 6516269 w 6922669"/>
              <a:gd name="connsiteY113" fmla="*/ 3403600 h 3505200"/>
              <a:gd name="connsiteX114" fmla="*/ 6617869 w 6922669"/>
              <a:gd name="connsiteY114" fmla="*/ 3420533 h 3505200"/>
              <a:gd name="connsiteX115" fmla="*/ 6643269 w 6922669"/>
              <a:gd name="connsiteY115" fmla="*/ 3429000 h 3505200"/>
              <a:gd name="connsiteX116" fmla="*/ 6677136 w 6922669"/>
              <a:gd name="connsiteY116" fmla="*/ 3437466 h 3505200"/>
              <a:gd name="connsiteX117" fmla="*/ 6727936 w 6922669"/>
              <a:gd name="connsiteY117" fmla="*/ 3454400 h 3505200"/>
              <a:gd name="connsiteX118" fmla="*/ 6753336 w 6922669"/>
              <a:gd name="connsiteY118" fmla="*/ 3462866 h 3505200"/>
              <a:gd name="connsiteX119" fmla="*/ 6838002 w 6922669"/>
              <a:gd name="connsiteY119" fmla="*/ 3479800 h 3505200"/>
              <a:gd name="connsiteX120" fmla="*/ 6888802 w 6922669"/>
              <a:gd name="connsiteY120" fmla="*/ 3496733 h 3505200"/>
              <a:gd name="connsiteX121" fmla="*/ 6914202 w 6922669"/>
              <a:gd name="connsiteY121" fmla="*/ 3505200 h 3505200"/>
              <a:gd name="connsiteX122" fmla="*/ 6922669 w 6922669"/>
              <a:gd name="connsiteY122" fmla="*/ 3471333 h 3505200"/>
              <a:gd name="connsiteX123" fmla="*/ 6914202 w 6922669"/>
              <a:gd name="connsiteY123" fmla="*/ 3437466 h 3505200"/>
              <a:gd name="connsiteX124" fmla="*/ 6905736 w 6922669"/>
              <a:gd name="connsiteY124" fmla="*/ 3412066 h 3505200"/>
              <a:gd name="connsiteX125" fmla="*/ 6863402 w 6922669"/>
              <a:gd name="connsiteY125" fmla="*/ 3361266 h 3505200"/>
              <a:gd name="connsiteX126" fmla="*/ 6838002 w 6922669"/>
              <a:gd name="connsiteY126" fmla="*/ 3276600 h 3505200"/>
              <a:gd name="connsiteX127" fmla="*/ 6812602 w 6922669"/>
              <a:gd name="connsiteY127" fmla="*/ 3107266 h 3505200"/>
              <a:gd name="connsiteX128" fmla="*/ 6804136 w 6922669"/>
              <a:gd name="connsiteY128" fmla="*/ 3039533 h 3505200"/>
              <a:gd name="connsiteX129" fmla="*/ 6490869 w 6922669"/>
              <a:gd name="connsiteY129" fmla="*/ 3014133 h 3505200"/>
              <a:gd name="connsiteX130" fmla="*/ 6440069 w 6922669"/>
              <a:gd name="connsiteY130" fmla="*/ 3005666 h 3505200"/>
              <a:gd name="connsiteX131" fmla="*/ 6372336 w 6922669"/>
              <a:gd name="connsiteY131" fmla="*/ 2988733 h 3505200"/>
              <a:gd name="connsiteX132" fmla="*/ 6270736 w 6922669"/>
              <a:gd name="connsiteY132" fmla="*/ 2980266 h 3505200"/>
              <a:gd name="connsiteX133" fmla="*/ 6228402 w 6922669"/>
              <a:gd name="connsiteY133" fmla="*/ 2971800 h 3505200"/>
              <a:gd name="connsiteX134" fmla="*/ 6152202 w 6922669"/>
              <a:gd name="connsiteY134" fmla="*/ 2963333 h 3505200"/>
              <a:gd name="connsiteX135" fmla="*/ 6118336 w 6922669"/>
              <a:gd name="connsiteY135" fmla="*/ 2946400 h 3505200"/>
              <a:gd name="connsiteX136" fmla="*/ 6067536 w 6922669"/>
              <a:gd name="connsiteY136" fmla="*/ 2937933 h 3505200"/>
              <a:gd name="connsiteX137" fmla="*/ 6008269 w 6922669"/>
              <a:gd name="connsiteY137" fmla="*/ 2912533 h 3505200"/>
              <a:gd name="connsiteX138" fmla="*/ 5864336 w 6922669"/>
              <a:gd name="connsiteY138" fmla="*/ 2887133 h 3505200"/>
              <a:gd name="connsiteX139" fmla="*/ 5788136 w 6922669"/>
              <a:gd name="connsiteY139" fmla="*/ 2861733 h 3505200"/>
              <a:gd name="connsiteX140" fmla="*/ 5762736 w 6922669"/>
              <a:gd name="connsiteY140" fmla="*/ 2853266 h 3505200"/>
              <a:gd name="connsiteX141" fmla="*/ 5737336 w 6922669"/>
              <a:gd name="connsiteY141" fmla="*/ 2844800 h 3505200"/>
              <a:gd name="connsiteX142" fmla="*/ 5669602 w 6922669"/>
              <a:gd name="connsiteY142" fmla="*/ 2810933 h 3505200"/>
              <a:gd name="connsiteX143" fmla="*/ 5627269 w 6922669"/>
              <a:gd name="connsiteY143" fmla="*/ 2794000 h 3505200"/>
              <a:gd name="connsiteX144" fmla="*/ 5568002 w 6922669"/>
              <a:gd name="connsiteY144" fmla="*/ 2760133 h 3505200"/>
              <a:gd name="connsiteX145" fmla="*/ 5517202 w 6922669"/>
              <a:gd name="connsiteY145" fmla="*/ 2743200 h 3505200"/>
              <a:gd name="connsiteX146" fmla="*/ 5491802 w 6922669"/>
              <a:gd name="connsiteY146" fmla="*/ 2726266 h 3505200"/>
              <a:gd name="connsiteX147" fmla="*/ 5449469 w 6922669"/>
              <a:gd name="connsiteY147" fmla="*/ 2709333 h 3505200"/>
              <a:gd name="connsiteX148" fmla="*/ 5424069 w 6922669"/>
              <a:gd name="connsiteY148" fmla="*/ 2700866 h 3505200"/>
              <a:gd name="connsiteX149" fmla="*/ 5398669 w 6922669"/>
              <a:gd name="connsiteY149" fmla="*/ 2683933 h 3505200"/>
              <a:gd name="connsiteX150" fmla="*/ 5314002 w 6922669"/>
              <a:gd name="connsiteY150" fmla="*/ 2667000 h 3505200"/>
              <a:gd name="connsiteX151" fmla="*/ 5254736 w 6922669"/>
              <a:gd name="connsiteY151" fmla="*/ 2650066 h 3505200"/>
              <a:gd name="connsiteX152" fmla="*/ 5203936 w 6922669"/>
              <a:gd name="connsiteY152" fmla="*/ 2641600 h 3505200"/>
              <a:gd name="connsiteX153" fmla="*/ 5170069 w 6922669"/>
              <a:gd name="connsiteY153" fmla="*/ 2633133 h 3505200"/>
              <a:gd name="connsiteX154" fmla="*/ 5127736 w 6922669"/>
              <a:gd name="connsiteY154" fmla="*/ 2624666 h 3505200"/>
              <a:gd name="connsiteX155" fmla="*/ 5102336 w 6922669"/>
              <a:gd name="connsiteY155" fmla="*/ 2607733 h 3505200"/>
              <a:gd name="connsiteX156" fmla="*/ 5009202 w 6922669"/>
              <a:gd name="connsiteY156" fmla="*/ 2590800 h 3505200"/>
              <a:gd name="connsiteX157" fmla="*/ 4941469 w 6922669"/>
              <a:gd name="connsiteY157" fmla="*/ 2582333 h 3505200"/>
              <a:gd name="connsiteX158" fmla="*/ 4890669 w 6922669"/>
              <a:gd name="connsiteY158" fmla="*/ 2573866 h 3505200"/>
              <a:gd name="connsiteX159" fmla="*/ 4814469 w 6922669"/>
              <a:gd name="connsiteY159" fmla="*/ 2565400 h 3505200"/>
              <a:gd name="connsiteX160" fmla="*/ 4721336 w 6922669"/>
              <a:gd name="connsiteY160" fmla="*/ 2540000 h 3505200"/>
              <a:gd name="connsiteX161" fmla="*/ 4687469 w 6922669"/>
              <a:gd name="connsiteY161" fmla="*/ 2531533 h 3505200"/>
              <a:gd name="connsiteX162" fmla="*/ 4645136 w 6922669"/>
              <a:gd name="connsiteY162" fmla="*/ 2523066 h 3505200"/>
              <a:gd name="connsiteX163" fmla="*/ 4594336 w 6922669"/>
              <a:gd name="connsiteY163" fmla="*/ 2506133 h 3505200"/>
              <a:gd name="connsiteX164" fmla="*/ 4518136 w 6922669"/>
              <a:gd name="connsiteY164" fmla="*/ 2497666 h 3505200"/>
              <a:gd name="connsiteX165" fmla="*/ 4492736 w 6922669"/>
              <a:gd name="connsiteY165" fmla="*/ 2480733 h 3505200"/>
              <a:gd name="connsiteX166" fmla="*/ 4399602 w 6922669"/>
              <a:gd name="connsiteY166" fmla="*/ 2446866 h 3505200"/>
              <a:gd name="connsiteX167" fmla="*/ 4357269 w 6922669"/>
              <a:gd name="connsiteY167" fmla="*/ 2429933 h 3505200"/>
              <a:gd name="connsiteX168" fmla="*/ 4323402 w 6922669"/>
              <a:gd name="connsiteY168" fmla="*/ 2413000 h 3505200"/>
              <a:gd name="connsiteX169" fmla="*/ 4281069 w 6922669"/>
              <a:gd name="connsiteY169" fmla="*/ 2396066 h 3505200"/>
              <a:gd name="connsiteX170" fmla="*/ 4255669 w 6922669"/>
              <a:gd name="connsiteY170" fmla="*/ 2379133 h 3505200"/>
              <a:gd name="connsiteX171" fmla="*/ 4187936 w 6922669"/>
              <a:gd name="connsiteY171" fmla="*/ 2370666 h 3505200"/>
              <a:gd name="connsiteX172" fmla="*/ 4111736 w 6922669"/>
              <a:gd name="connsiteY172" fmla="*/ 2336800 h 3505200"/>
              <a:gd name="connsiteX173" fmla="*/ 4086336 w 6922669"/>
              <a:gd name="connsiteY173" fmla="*/ 2328333 h 3505200"/>
              <a:gd name="connsiteX174" fmla="*/ 4060936 w 6922669"/>
              <a:gd name="connsiteY174" fmla="*/ 2319866 h 3505200"/>
              <a:gd name="connsiteX175" fmla="*/ 3950869 w 6922669"/>
              <a:gd name="connsiteY175" fmla="*/ 2286000 h 3505200"/>
              <a:gd name="connsiteX176" fmla="*/ 3908536 w 6922669"/>
              <a:gd name="connsiteY176" fmla="*/ 2269066 h 3505200"/>
              <a:gd name="connsiteX177" fmla="*/ 3840802 w 6922669"/>
              <a:gd name="connsiteY177" fmla="*/ 2235200 h 3505200"/>
              <a:gd name="connsiteX178" fmla="*/ 3790002 w 6922669"/>
              <a:gd name="connsiteY178" fmla="*/ 2226733 h 3505200"/>
              <a:gd name="connsiteX179" fmla="*/ 3739202 w 6922669"/>
              <a:gd name="connsiteY179" fmla="*/ 2192866 h 3505200"/>
              <a:gd name="connsiteX180" fmla="*/ 3688402 w 6922669"/>
              <a:gd name="connsiteY180" fmla="*/ 2175933 h 3505200"/>
              <a:gd name="connsiteX181" fmla="*/ 3646069 w 6922669"/>
              <a:gd name="connsiteY181" fmla="*/ 2159000 h 3505200"/>
              <a:gd name="connsiteX182" fmla="*/ 3527536 w 6922669"/>
              <a:gd name="connsiteY182" fmla="*/ 2142066 h 3505200"/>
              <a:gd name="connsiteX183" fmla="*/ 3434402 w 6922669"/>
              <a:gd name="connsiteY183" fmla="*/ 2133600 h 3505200"/>
              <a:gd name="connsiteX184" fmla="*/ 3358202 w 6922669"/>
              <a:gd name="connsiteY184" fmla="*/ 2108200 h 3505200"/>
              <a:gd name="connsiteX185" fmla="*/ 3315869 w 6922669"/>
              <a:gd name="connsiteY185" fmla="*/ 2099733 h 3505200"/>
              <a:gd name="connsiteX186" fmla="*/ 3282002 w 6922669"/>
              <a:gd name="connsiteY186" fmla="*/ 2082800 h 3505200"/>
              <a:gd name="connsiteX187" fmla="*/ 3239669 w 6922669"/>
              <a:gd name="connsiteY187" fmla="*/ 2074333 h 3505200"/>
              <a:gd name="connsiteX188" fmla="*/ 3163469 w 6922669"/>
              <a:gd name="connsiteY188" fmla="*/ 2057400 h 3505200"/>
              <a:gd name="connsiteX189" fmla="*/ 3036469 w 6922669"/>
              <a:gd name="connsiteY189" fmla="*/ 2032000 h 3505200"/>
              <a:gd name="connsiteX190" fmla="*/ 2968736 w 6922669"/>
              <a:gd name="connsiteY190" fmla="*/ 2006600 h 3505200"/>
              <a:gd name="connsiteX191" fmla="*/ 2926402 w 6922669"/>
              <a:gd name="connsiteY191" fmla="*/ 1989666 h 3505200"/>
              <a:gd name="connsiteX192" fmla="*/ 2850202 w 6922669"/>
              <a:gd name="connsiteY192" fmla="*/ 1972733 h 3505200"/>
              <a:gd name="connsiteX193" fmla="*/ 2774002 w 6922669"/>
              <a:gd name="connsiteY193" fmla="*/ 1947333 h 3505200"/>
              <a:gd name="connsiteX194" fmla="*/ 2740136 w 6922669"/>
              <a:gd name="connsiteY194" fmla="*/ 1930400 h 3505200"/>
              <a:gd name="connsiteX195" fmla="*/ 2672402 w 6922669"/>
              <a:gd name="connsiteY195" fmla="*/ 1896533 h 3505200"/>
              <a:gd name="connsiteX196" fmla="*/ 2587736 w 6922669"/>
              <a:gd name="connsiteY196" fmla="*/ 1879600 h 3505200"/>
              <a:gd name="connsiteX197" fmla="*/ 2562336 w 6922669"/>
              <a:gd name="connsiteY197" fmla="*/ 1871133 h 3505200"/>
              <a:gd name="connsiteX198" fmla="*/ 2452269 w 6922669"/>
              <a:gd name="connsiteY198" fmla="*/ 1845733 h 3505200"/>
              <a:gd name="connsiteX199" fmla="*/ 2359136 w 6922669"/>
              <a:gd name="connsiteY199" fmla="*/ 1837266 h 3505200"/>
              <a:gd name="connsiteX200" fmla="*/ 2147469 w 6922669"/>
              <a:gd name="connsiteY200" fmla="*/ 1811866 h 3505200"/>
              <a:gd name="connsiteX201" fmla="*/ 2096669 w 6922669"/>
              <a:gd name="connsiteY201" fmla="*/ 1794933 h 3505200"/>
              <a:gd name="connsiteX202" fmla="*/ 2037402 w 6922669"/>
              <a:gd name="connsiteY202" fmla="*/ 1786466 h 3505200"/>
              <a:gd name="connsiteX203" fmla="*/ 1995069 w 6922669"/>
              <a:gd name="connsiteY203" fmla="*/ 1778000 h 3505200"/>
              <a:gd name="connsiteX204" fmla="*/ 1952736 w 6922669"/>
              <a:gd name="connsiteY204" fmla="*/ 1761066 h 3505200"/>
              <a:gd name="connsiteX205" fmla="*/ 1918869 w 6922669"/>
              <a:gd name="connsiteY205" fmla="*/ 1752600 h 3505200"/>
              <a:gd name="connsiteX206" fmla="*/ 1961202 w 6922669"/>
              <a:gd name="connsiteY206" fmla="*/ 1744133 h 3505200"/>
              <a:gd name="connsiteX207" fmla="*/ 2012002 w 6922669"/>
              <a:gd name="connsiteY207" fmla="*/ 1735666 h 3505200"/>
              <a:gd name="connsiteX208" fmla="*/ 2037402 w 6922669"/>
              <a:gd name="connsiteY208" fmla="*/ 1718733 h 3505200"/>
              <a:gd name="connsiteX209" fmla="*/ 2105136 w 6922669"/>
              <a:gd name="connsiteY209" fmla="*/ 1710266 h 3505200"/>
              <a:gd name="connsiteX210" fmla="*/ 2164402 w 6922669"/>
              <a:gd name="connsiteY210" fmla="*/ 1701800 h 3505200"/>
              <a:gd name="connsiteX211" fmla="*/ 2189802 w 6922669"/>
              <a:gd name="connsiteY211" fmla="*/ 1693333 h 3505200"/>
              <a:gd name="connsiteX212" fmla="*/ 2316802 w 6922669"/>
              <a:gd name="connsiteY212" fmla="*/ 1676400 h 3505200"/>
              <a:gd name="connsiteX213" fmla="*/ 2350669 w 6922669"/>
              <a:gd name="connsiteY213" fmla="*/ 1667933 h 3505200"/>
              <a:gd name="connsiteX214" fmla="*/ 2426869 w 6922669"/>
              <a:gd name="connsiteY214" fmla="*/ 1659466 h 3505200"/>
              <a:gd name="connsiteX215" fmla="*/ 2460736 w 6922669"/>
              <a:gd name="connsiteY215" fmla="*/ 1642533 h 3505200"/>
              <a:gd name="connsiteX216" fmla="*/ 2486136 w 6922669"/>
              <a:gd name="connsiteY216" fmla="*/ 1634066 h 3505200"/>
              <a:gd name="connsiteX217" fmla="*/ 2613136 w 6922669"/>
              <a:gd name="connsiteY217" fmla="*/ 1617133 h 3505200"/>
              <a:gd name="connsiteX218" fmla="*/ 2655469 w 6922669"/>
              <a:gd name="connsiteY218" fmla="*/ 1608666 h 3505200"/>
              <a:gd name="connsiteX219" fmla="*/ 2680869 w 6922669"/>
              <a:gd name="connsiteY219" fmla="*/ 1591733 h 3505200"/>
              <a:gd name="connsiteX220" fmla="*/ 2824802 w 6922669"/>
              <a:gd name="connsiteY220" fmla="*/ 1583266 h 3505200"/>
              <a:gd name="connsiteX221" fmla="*/ 2892536 w 6922669"/>
              <a:gd name="connsiteY221" fmla="*/ 1574800 h 3505200"/>
              <a:gd name="connsiteX222" fmla="*/ 2917936 w 6922669"/>
              <a:gd name="connsiteY222" fmla="*/ 1566333 h 3505200"/>
              <a:gd name="connsiteX223" fmla="*/ 2951802 w 6922669"/>
              <a:gd name="connsiteY223" fmla="*/ 1557866 h 3505200"/>
              <a:gd name="connsiteX224" fmla="*/ 2994136 w 6922669"/>
              <a:gd name="connsiteY224" fmla="*/ 1540933 h 3505200"/>
              <a:gd name="connsiteX225" fmla="*/ 3070336 w 6922669"/>
              <a:gd name="connsiteY225" fmla="*/ 1524000 h 3505200"/>
              <a:gd name="connsiteX226" fmla="*/ 3104202 w 6922669"/>
              <a:gd name="connsiteY226" fmla="*/ 1507066 h 3505200"/>
              <a:gd name="connsiteX227" fmla="*/ 3163469 w 6922669"/>
              <a:gd name="connsiteY227" fmla="*/ 1490133 h 3505200"/>
              <a:gd name="connsiteX228" fmla="*/ 3239669 w 6922669"/>
              <a:gd name="connsiteY228" fmla="*/ 1464733 h 3505200"/>
              <a:gd name="connsiteX229" fmla="*/ 3265069 w 6922669"/>
              <a:gd name="connsiteY229" fmla="*/ 1456266 h 3505200"/>
              <a:gd name="connsiteX230" fmla="*/ 3290469 w 6922669"/>
              <a:gd name="connsiteY230" fmla="*/ 1447800 h 3505200"/>
              <a:gd name="connsiteX231" fmla="*/ 3358202 w 6922669"/>
              <a:gd name="connsiteY231" fmla="*/ 1422400 h 3505200"/>
              <a:gd name="connsiteX232" fmla="*/ 3409002 w 6922669"/>
              <a:gd name="connsiteY232" fmla="*/ 1405466 h 3505200"/>
              <a:gd name="connsiteX233" fmla="*/ 3442869 w 6922669"/>
              <a:gd name="connsiteY233" fmla="*/ 1388533 h 3505200"/>
              <a:gd name="connsiteX234" fmla="*/ 3485202 w 6922669"/>
              <a:gd name="connsiteY234" fmla="*/ 1371600 h 3505200"/>
              <a:gd name="connsiteX235" fmla="*/ 3519069 w 6922669"/>
              <a:gd name="connsiteY235" fmla="*/ 1354666 h 3505200"/>
              <a:gd name="connsiteX236" fmla="*/ 3561402 w 6922669"/>
              <a:gd name="connsiteY236" fmla="*/ 1346200 h 3505200"/>
              <a:gd name="connsiteX237" fmla="*/ 3578336 w 6922669"/>
              <a:gd name="connsiteY237" fmla="*/ 1329266 h 3505200"/>
              <a:gd name="connsiteX238" fmla="*/ 3629136 w 6922669"/>
              <a:gd name="connsiteY238" fmla="*/ 1312333 h 3505200"/>
              <a:gd name="connsiteX239" fmla="*/ 3722269 w 6922669"/>
              <a:gd name="connsiteY239" fmla="*/ 1286933 h 3505200"/>
              <a:gd name="connsiteX240" fmla="*/ 3764602 w 6922669"/>
              <a:gd name="connsiteY240" fmla="*/ 1270000 h 3505200"/>
              <a:gd name="connsiteX241" fmla="*/ 3815402 w 6922669"/>
              <a:gd name="connsiteY241" fmla="*/ 1253066 h 3505200"/>
              <a:gd name="connsiteX242" fmla="*/ 3840802 w 6922669"/>
              <a:gd name="connsiteY242" fmla="*/ 1244600 h 3505200"/>
              <a:gd name="connsiteX243" fmla="*/ 3900069 w 6922669"/>
              <a:gd name="connsiteY243" fmla="*/ 1219200 h 3505200"/>
              <a:gd name="connsiteX244" fmla="*/ 3950869 w 6922669"/>
              <a:gd name="connsiteY244" fmla="*/ 1210733 h 3505200"/>
              <a:gd name="connsiteX245" fmla="*/ 4060936 w 6922669"/>
              <a:gd name="connsiteY245" fmla="*/ 1168400 h 3505200"/>
              <a:gd name="connsiteX246" fmla="*/ 4187936 w 6922669"/>
              <a:gd name="connsiteY246" fmla="*/ 1151466 h 3505200"/>
              <a:gd name="connsiteX247" fmla="*/ 4281069 w 6922669"/>
              <a:gd name="connsiteY247" fmla="*/ 1126066 h 3505200"/>
              <a:gd name="connsiteX248" fmla="*/ 4475802 w 6922669"/>
              <a:gd name="connsiteY248" fmla="*/ 1109133 h 3505200"/>
              <a:gd name="connsiteX249" fmla="*/ 4594336 w 6922669"/>
              <a:gd name="connsiteY249" fmla="*/ 1075266 h 3505200"/>
              <a:gd name="connsiteX250" fmla="*/ 4679002 w 6922669"/>
              <a:gd name="connsiteY250" fmla="*/ 1066800 h 3505200"/>
              <a:gd name="connsiteX251" fmla="*/ 4763669 w 6922669"/>
              <a:gd name="connsiteY251" fmla="*/ 1041400 h 3505200"/>
              <a:gd name="connsiteX252" fmla="*/ 4890669 w 6922669"/>
              <a:gd name="connsiteY252" fmla="*/ 1016000 h 3505200"/>
              <a:gd name="connsiteX253" fmla="*/ 4983802 w 6922669"/>
              <a:gd name="connsiteY253" fmla="*/ 1007533 h 3505200"/>
              <a:gd name="connsiteX254" fmla="*/ 5060002 w 6922669"/>
              <a:gd name="connsiteY254" fmla="*/ 990600 h 3505200"/>
              <a:gd name="connsiteX255" fmla="*/ 5170069 w 6922669"/>
              <a:gd name="connsiteY255" fmla="*/ 973666 h 3505200"/>
              <a:gd name="connsiteX256" fmla="*/ 5203936 w 6922669"/>
              <a:gd name="connsiteY256" fmla="*/ 965200 h 3505200"/>
              <a:gd name="connsiteX257" fmla="*/ 5322469 w 6922669"/>
              <a:gd name="connsiteY257" fmla="*/ 939800 h 3505200"/>
              <a:gd name="connsiteX258" fmla="*/ 5381736 w 6922669"/>
              <a:gd name="connsiteY258" fmla="*/ 914400 h 3505200"/>
              <a:gd name="connsiteX259" fmla="*/ 5424069 w 6922669"/>
              <a:gd name="connsiteY259" fmla="*/ 897466 h 3505200"/>
              <a:gd name="connsiteX260" fmla="*/ 5457936 w 6922669"/>
              <a:gd name="connsiteY260" fmla="*/ 889000 h 3505200"/>
              <a:gd name="connsiteX261" fmla="*/ 5508736 w 6922669"/>
              <a:gd name="connsiteY261" fmla="*/ 863600 h 3505200"/>
              <a:gd name="connsiteX262" fmla="*/ 5542602 w 6922669"/>
              <a:gd name="connsiteY262" fmla="*/ 855133 h 3505200"/>
              <a:gd name="connsiteX263" fmla="*/ 5618802 w 6922669"/>
              <a:gd name="connsiteY263" fmla="*/ 838200 h 3505200"/>
              <a:gd name="connsiteX264" fmla="*/ 5644202 w 6922669"/>
              <a:gd name="connsiteY264" fmla="*/ 829733 h 3505200"/>
              <a:gd name="connsiteX265" fmla="*/ 5678069 w 6922669"/>
              <a:gd name="connsiteY265" fmla="*/ 821266 h 3505200"/>
              <a:gd name="connsiteX266" fmla="*/ 5711936 w 6922669"/>
              <a:gd name="connsiteY266" fmla="*/ 795866 h 3505200"/>
              <a:gd name="connsiteX267" fmla="*/ 5847402 w 6922669"/>
              <a:gd name="connsiteY267" fmla="*/ 787400 h 3505200"/>
              <a:gd name="connsiteX268" fmla="*/ 5923602 w 6922669"/>
              <a:gd name="connsiteY268" fmla="*/ 778933 h 3505200"/>
              <a:gd name="connsiteX269" fmla="*/ 6008269 w 6922669"/>
              <a:gd name="connsiteY269" fmla="*/ 770466 h 3505200"/>
              <a:gd name="connsiteX270" fmla="*/ 6059069 w 6922669"/>
              <a:gd name="connsiteY270" fmla="*/ 762000 h 3505200"/>
              <a:gd name="connsiteX271" fmla="*/ 6118336 w 6922669"/>
              <a:gd name="connsiteY271" fmla="*/ 753533 h 3505200"/>
              <a:gd name="connsiteX272" fmla="*/ 6160669 w 6922669"/>
              <a:gd name="connsiteY272" fmla="*/ 745066 h 3505200"/>
              <a:gd name="connsiteX273" fmla="*/ 6228402 w 6922669"/>
              <a:gd name="connsiteY273" fmla="*/ 736600 h 3505200"/>
              <a:gd name="connsiteX274" fmla="*/ 6296136 w 6922669"/>
              <a:gd name="connsiteY274" fmla="*/ 719666 h 3505200"/>
              <a:gd name="connsiteX275" fmla="*/ 6372336 w 6922669"/>
              <a:gd name="connsiteY275" fmla="*/ 711200 h 3505200"/>
              <a:gd name="connsiteX276" fmla="*/ 6397736 w 6922669"/>
              <a:gd name="connsiteY276" fmla="*/ 694266 h 3505200"/>
              <a:gd name="connsiteX277" fmla="*/ 6482402 w 6922669"/>
              <a:gd name="connsiteY277" fmla="*/ 677333 h 3505200"/>
              <a:gd name="connsiteX278" fmla="*/ 6516269 w 6922669"/>
              <a:gd name="connsiteY278" fmla="*/ 668866 h 3505200"/>
              <a:gd name="connsiteX279" fmla="*/ 6575536 w 6922669"/>
              <a:gd name="connsiteY279" fmla="*/ 643466 h 3505200"/>
              <a:gd name="connsiteX280" fmla="*/ 6600936 w 6922669"/>
              <a:gd name="connsiteY280" fmla="*/ 626533 h 3505200"/>
              <a:gd name="connsiteX281" fmla="*/ 6685602 w 6922669"/>
              <a:gd name="connsiteY281" fmla="*/ 601133 h 3505200"/>
              <a:gd name="connsiteX282" fmla="*/ 6736402 w 6922669"/>
              <a:gd name="connsiteY282" fmla="*/ 575733 h 3505200"/>
              <a:gd name="connsiteX283" fmla="*/ 6761802 w 6922669"/>
              <a:gd name="connsiteY283" fmla="*/ 558800 h 3505200"/>
              <a:gd name="connsiteX284" fmla="*/ 6838002 w 6922669"/>
              <a:gd name="connsiteY284" fmla="*/ 533400 h 3505200"/>
              <a:gd name="connsiteX285" fmla="*/ 6863402 w 6922669"/>
              <a:gd name="connsiteY285" fmla="*/ 524933 h 3505200"/>
              <a:gd name="connsiteX286" fmla="*/ 6905736 w 6922669"/>
              <a:gd name="connsiteY286" fmla="*/ 491066 h 3505200"/>
              <a:gd name="connsiteX287" fmla="*/ 6897269 w 6922669"/>
              <a:gd name="connsiteY287" fmla="*/ 372533 h 3505200"/>
              <a:gd name="connsiteX288" fmla="*/ 6888802 w 6922669"/>
              <a:gd name="connsiteY288" fmla="*/ 76200 h 3505200"/>
              <a:gd name="connsiteX289" fmla="*/ 6871869 w 6922669"/>
              <a:gd name="connsiteY289" fmla="*/ 0 h 3505200"/>
              <a:gd name="connsiteX290" fmla="*/ 6846469 w 6922669"/>
              <a:gd name="connsiteY290" fmla="*/ 8466 h 3505200"/>
              <a:gd name="connsiteX291" fmla="*/ 6838002 w 6922669"/>
              <a:gd name="connsiteY291" fmla="*/ 33866 h 3505200"/>
              <a:gd name="connsiteX292" fmla="*/ 6846469 w 6922669"/>
              <a:gd name="connsiteY292"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762736 w 6922669"/>
              <a:gd name="connsiteY7" fmla="*/ 313266 h 3505200"/>
              <a:gd name="connsiteX8" fmla="*/ 5711936 w 6922669"/>
              <a:gd name="connsiteY8" fmla="*/ 321733 h 3505200"/>
              <a:gd name="connsiteX9" fmla="*/ 5686536 w 6922669"/>
              <a:gd name="connsiteY9" fmla="*/ 338666 h 3505200"/>
              <a:gd name="connsiteX10" fmla="*/ 5618802 w 6922669"/>
              <a:gd name="connsiteY10" fmla="*/ 347133 h 3505200"/>
              <a:gd name="connsiteX11" fmla="*/ 5576469 w 6922669"/>
              <a:gd name="connsiteY11" fmla="*/ 355600 h 3505200"/>
              <a:gd name="connsiteX12" fmla="*/ 5432536 w 6922669"/>
              <a:gd name="connsiteY12" fmla="*/ 389466 h 3505200"/>
              <a:gd name="connsiteX13" fmla="*/ 5356336 w 6922669"/>
              <a:gd name="connsiteY13" fmla="*/ 397933 h 3505200"/>
              <a:gd name="connsiteX14" fmla="*/ 5322469 w 6922669"/>
              <a:gd name="connsiteY14" fmla="*/ 406400 h 3505200"/>
              <a:gd name="connsiteX15" fmla="*/ 5178536 w 6922669"/>
              <a:gd name="connsiteY15" fmla="*/ 431800 h 3505200"/>
              <a:gd name="connsiteX16" fmla="*/ 5119269 w 6922669"/>
              <a:gd name="connsiteY16" fmla="*/ 448733 h 3505200"/>
              <a:gd name="connsiteX17" fmla="*/ 5093869 w 6922669"/>
              <a:gd name="connsiteY17" fmla="*/ 457200 h 3505200"/>
              <a:gd name="connsiteX18" fmla="*/ 5026136 w 6922669"/>
              <a:gd name="connsiteY18" fmla="*/ 465666 h 3505200"/>
              <a:gd name="connsiteX19" fmla="*/ 4975336 w 6922669"/>
              <a:gd name="connsiteY19" fmla="*/ 482600 h 3505200"/>
              <a:gd name="connsiteX20" fmla="*/ 4924536 w 6922669"/>
              <a:gd name="connsiteY20" fmla="*/ 491066 h 3505200"/>
              <a:gd name="connsiteX21" fmla="*/ 4899136 w 6922669"/>
              <a:gd name="connsiteY21" fmla="*/ 508000 h 3505200"/>
              <a:gd name="connsiteX22" fmla="*/ 344069 w 6922669"/>
              <a:gd name="connsiteY22" fmla="*/ 1769533 h 3505200"/>
              <a:gd name="connsiteX23" fmla="*/ 318669 w 6922669"/>
              <a:gd name="connsiteY23" fmla="*/ 1778000 h 3505200"/>
              <a:gd name="connsiteX24" fmla="*/ 369469 w 6922669"/>
              <a:gd name="connsiteY24" fmla="*/ 1786466 h 3505200"/>
              <a:gd name="connsiteX25" fmla="*/ 403336 w 6922669"/>
              <a:gd name="connsiteY25" fmla="*/ 1803400 h 3505200"/>
              <a:gd name="connsiteX26" fmla="*/ 538802 w 6922669"/>
              <a:gd name="connsiteY26" fmla="*/ 1811866 h 3505200"/>
              <a:gd name="connsiteX27" fmla="*/ 691202 w 6922669"/>
              <a:gd name="connsiteY27" fmla="*/ 1854200 h 3505200"/>
              <a:gd name="connsiteX28" fmla="*/ 775869 w 6922669"/>
              <a:gd name="connsiteY28" fmla="*/ 1871133 h 3505200"/>
              <a:gd name="connsiteX29" fmla="*/ 970602 w 6922669"/>
              <a:gd name="connsiteY29" fmla="*/ 1888066 h 3505200"/>
              <a:gd name="connsiteX30" fmla="*/ 1021402 w 6922669"/>
              <a:gd name="connsiteY30" fmla="*/ 1896533 h 3505200"/>
              <a:gd name="connsiteX31" fmla="*/ 1055269 w 6922669"/>
              <a:gd name="connsiteY31" fmla="*/ 1905000 h 3505200"/>
              <a:gd name="connsiteX32" fmla="*/ 1173802 w 6922669"/>
              <a:gd name="connsiteY32" fmla="*/ 1913466 h 3505200"/>
              <a:gd name="connsiteX33" fmla="*/ 1444736 w 6922669"/>
              <a:gd name="connsiteY33" fmla="*/ 1938866 h 3505200"/>
              <a:gd name="connsiteX34" fmla="*/ 1478602 w 6922669"/>
              <a:gd name="connsiteY34" fmla="*/ 1947333 h 3505200"/>
              <a:gd name="connsiteX35" fmla="*/ 1520936 w 6922669"/>
              <a:gd name="connsiteY35" fmla="*/ 1955800 h 3505200"/>
              <a:gd name="connsiteX36" fmla="*/ 1605602 w 6922669"/>
              <a:gd name="connsiteY36" fmla="*/ 1981200 h 3505200"/>
              <a:gd name="connsiteX37" fmla="*/ 1664869 w 6922669"/>
              <a:gd name="connsiteY37" fmla="*/ 1989666 h 3505200"/>
              <a:gd name="connsiteX38" fmla="*/ 1724136 w 6922669"/>
              <a:gd name="connsiteY38" fmla="*/ 2006600 h 3505200"/>
              <a:gd name="connsiteX39" fmla="*/ 1766469 w 6922669"/>
              <a:gd name="connsiteY39" fmla="*/ 2015066 h 3505200"/>
              <a:gd name="connsiteX40" fmla="*/ 1791869 w 6922669"/>
              <a:gd name="connsiteY40" fmla="*/ 2023533 h 3505200"/>
              <a:gd name="connsiteX41" fmla="*/ 1825736 w 6922669"/>
              <a:gd name="connsiteY41" fmla="*/ 2032000 h 3505200"/>
              <a:gd name="connsiteX42" fmla="*/ 1901936 w 6922669"/>
              <a:gd name="connsiteY42" fmla="*/ 2091266 h 3505200"/>
              <a:gd name="connsiteX43" fmla="*/ 1901936 w 6922669"/>
              <a:gd name="connsiteY43" fmla="*/ 2091266 h 3505200"/>
              <a:gd name="connsiteX44" fmla="*/ 1969669 w 6922669"/>
              <a:gd name="connsiteY44" fmla="*/ 2142066 h 3505200"/>
              <a:gd name="connsiteX45" fmla="*/ 1995069 w 6922669"/>
              <a:gd name="connsiteY45" fmla="*/ 2150533 h 3505200"/>
              <a:gd name="connsiteX46" fmla="*/ 2088202 w 6922669"/>
              <a:gd name="connsiteY46" fmla="*/ 2201333 h 3505200"/>
              <a:gd name="connsiteX47" fmla="*/ 2155936 w 6922669"/>
              <a:gd name="connsiteY47" fmla="*/ 2243666 h 3505200"/>
              <a:gd name="connsiteX48" fmla="*/ 2206736 w 6922669"/>
              <a:gd name="connsiteY48" fmla="*/ 2269066 h 3505200"/>
              <a:gd name="connsiteX49" fmla="*/ 2291402 w 6922669"/>
              <a:gd name="connsiteY49" fmla="*/ 2294466 h 3505200"/>
              <a:gd name="connsiteX50" fmla="*/ 2325269 w 6922669"/>
              <a:gd name="connsiteY50" fmla="*/ 2311400 h 3505200"/>
              <a:gd name="connsiteX51" fmla="*/ 2435336 w 6922669"/>
              <a:gd name="connsiteY51" fmla="*/ 2336800 h 3505200"/>
              <a:gd name="connsiteX52" fmla="*/ 2511536 w 6922669"/>
              <a:gd name="connsiteY52" fmla="*/ 2362200 h 3505200"/>
              <a:gd name="connsiteX53" fmla="*/ 2596202 w 6922669"/>
              <a:gd name="connsiteY53" fmla="*/ 2387600 h 3505200"/>
              <a:gd name="connsiteX54" fmla="*/ 2647002 w 6922669"/>
              <a:gd name="connsiteY54" fmla="*/ 2413000 h 3505200"/>
              <a:gd name="connsiteX55" fmla="*/ 2697802 w 6922669"/>
              <a:gd name="connsiteY55" fmla="*/ 2421466 h 3505200"/>
              <a:gd name="connsiteX56" fmla="*/ 2740136 w 6922669"/>
              <a:gd name="connsiteY56" fmla="*/ 2438400 h 3505200"/>
              <a:gd name="connsiteX57" fmla="*/ 2790936 w 6922669"/>
              <a:gd name="connsiteY57" fmla="*/ 2455333 h 3505200"/>
              <a:gd name="connsiteX58" fmla="*/ 2901002 w 6922669"/>
              <a:gd name="connsiteY58" fmla="*/ 2514600 h 3505200"/>
              <a:gd name="connsiteX59" fmla="*/ 2926402 w 6922669"/>
              <a:gd name="connsiteY59" fmla="*/ 2531533 h 3505200"/>
              <a:gd name="connsiteX60" fmla="*/ 3002602 w 6922669"/>
              <a:gd name="connsiteY60" fmla="*/ 2556933 h 3505200"/>
              <a:gd name="connsiteX61" fmla="*/ 3087269 w 6922669"/>
              <a:gd name="connsiteY61" fmla="*/ 2590800 h 3505200"/>
              <a:gd name="connsiteX62" fmla="*/ 3121136 w 6922669"/>
              <a:gd name="connsiteY62" fmla="*/ 2607733 h 3505200"/>
              <a:gd name="connsiteX63" fmla="*/ 3171936 w 6922669"/>
              <a:gd name="connsiteY63" fmla="*/ 2616200 h 3505200"/>
              <a:gd name="connsiteX64" fmla="*/ 3222736 w 6922669"/>
              <a:gd name="connsiteY64" fmla="*/ 2633133 h 3505200"/>
              <a:gd name="connsiteX65" fmla="*/ 3341269 w 6922669"/>
              <a:gd name="connsiteY65" fmla="*/ 2658533 h 3505200"/>
              <a:gd name="connsiteX66" fmla="*/ 3383602 w 6922669"/>
              <a:gd name="connsiteY66" fmla="*/ 2675466 h 3505200"/>
              <a:gd name="connsiteX67" fmla="*/ 3417469 w 6922669"/>
              <a:gd name="connsiteY67" fmla="*/ 2692400 h 3505200"/>
              <a:gd name="connsiteX68" fmla="*/ 3468269 w 6922669"/>
              <a:gd name="connsiteY68" fmla="*/ 2700866 h 3505200"/>
              <a:gd name="connsiteX69" fmla="*/ 3510602 w 6922669"/>
              <a:gd name="connsiteY69" fmla="*/ 2726266 h 3505200"/>
              <a:gd name="connsiteX70" fmla="*/ 3578336 w 6922669"/>
              <a:gd name="connsiteY70" fmla="*/ 2751666 h 3505200"/>
              <a:gd name="connsiteX71" fmla="*/ 3612202 w 6922669"/>
              <a:gd name="connsiteY71" fmla="*/ 2777066 h 3505200"/>
              <a:gd name="connsiteX72" fmla="*/ 3637602 w 6922669"/>
              <a:gd name="connsiteY72" fmla="*/ 2785533 h 3505200"/>
              <a:gd name="connsiteX73" fmla="*/ 3671469 w 6922669"/>
              <a:gd name="connsiteY73" fmla="*/ 2802466 h 3505200"/>
              <a:gd name="connsiteX74" fmla="*/ 3781536 w 6922669"/>
              <a:gd name="connsiteY74" fmla="*/ 2827866 h 3505200"/>
              <a:gd name="connsiteX75" fmla="*/ 3900069 w 6922669"/>
              <a:gd name="connsiteY75" fmla="*/ 2853266 h 3505200"/>
              <a:gd name="connsiteX76" fmla="*/ 3925469 w 6922669"/>
              <a:gd name="connsiteY76" fmla="*/ 2870200 h 3505200"/>
              <a:gd name="connsiteX77" fmla="*/ 4027069 w 6922669"/>
              <a:gd name="connsiteY77" fmla="*/ 2878666 h 3505200"/>
              <a:gd name="connsiteX78" fmla="*/ 4094802 w 6922669"/>
              <a:gd name="connsiteY78" fmla="*/ 2887133 h 3505200"/>
              <a:gd name="connsiteX79" fmla="*/ 4137136 w 6922669"/>
              <a:gd name="connsiteY79" fmla="*/ 2895600 h 3505200"/>
              <a:gd name="connsiteX80" fmla="*/ 4264136 w 6922669"/>
              <a:gd name="connsiteY80" fmla="*/ 2904066 h 3505200"/>
              <a:gd name="connsiteX81" fmla="*/ 4365736 w 6922669"/>
              <a:gd name="connsiteY81" fmla="*/ 2921000 h 3505200"/>
              <a:gd name="connsiteX82" fmla="*/ 4594336 w 6922669"/>
              <a:gd name="connsiteY82" fmla="*/ 2929466 h 3505200"/>
              <a:gd name="connsiteX83" fmla="*/ 4789069 w 6922669"/>
              <a:gd name="connsiteY83" fmla="*/ 2937933 h 3505200"/>
              <a:gd name="connsiteX84" fmla="*/ 4882202 w 6922669"/>
              <a:gd name="connsiteY84" fmla="*/ 2946400 h 3505200"/>
              <a:gd name="connsiteX85" fmla="*/ 4966869 w 6922669"/>
              <a:gd name="connsiteY85" fmla="*/ 2971800 h 3505200"/>
              <a:gd name="connsiteX86" fmla="*/ 5093869 w 6922669"/>
              <a:gd name="connsiteY86" fmla="*/ 2988733 h 3505200"/>
              <a:gd name="connsiteX87" fmla="*/ 5381736 w 6922669"/>
              <a:gd name="connsiteY87" fmla="*/ 3005666 h 3505200"/>
              <a:gd name="connsiteX88" fmla="*/ 5407136 w 6922669"/>
              <a:gd name="connsiteY88" fmla="*/ 3014133 h 3505200"/>
              <a:gd name="connsiteX89" fmla="*/ 5432536 w 6922669"/>
              <a:gd name="connsiteY89" fmla="*/ 3031066 h 3505200"/>
              <a:gd name="connsiteX90" fmla="*/ 5474869 w 6922669"/>
              <a:gd name="connsiteY90" fmla="*/ 3039533 h 3505200"/>
              <a:gd name="connsiteX91" fmla="*/ 5508736 w 6922669"/>
              <a:gd name="connsiteY91" fmla="*/ 3056466 h 3505200"/>
              <a:gd name="connsiteX92" fmla="*/ 5542602 w 6922669"/>
              <a:gd name="connsiteY92" fmla="*/ 3064933 h 3505200"/>
              <a:gd name="connsiteX93" fmla="*/ 5568002 w 6922669"/>
              <a:gd name="connsiteY93" fmla="*/ 3073400 h 3505200"/>
              <a:gd name="connsiteX94" fmla="*/ 5644202 w 6922669"/>
              <a:gd name="connsiteY94" fmla="*/ 3107266 h 3505200"/>
              <a:gd name="connsiteX95" fmla="*/ 5669602 w 6922669"/>
              <a:gd name="connsiteY95" fmla="*/ 3115733 h 3505200"/>
              <a:gd name="connsiteX96" fmla="*/ 5728869 w 6922669"/>
              <a:gd name="connsiteY96" fmla="*/ 3158066 h 3505200"/>
              <a:gd name="connsiteX97" fmla="*/ 5754269 w 6922669"/>
              <a:gd name="connsiteY97" fmla="*/ 3166533 h 3505200"/>
              <a:gd name="connsiteX98" fmla="*/ 5779669 w 6922669"/>
              <a:gd name="connsiteY98" fmla="*/ 3183466 h 3505200"/>
              <a:gd name="connsiteX99" fmla="*/ 5805069 w 6922669"/>
              <a:gd name="connsiteY99" fmla="*/ 3191933 h 3505200"/>
              <a:gd name="connsiteX100" fmla="*/ 5830469 w 6922669"/>
              <a:gd name="connsiteY100" fmla="*/ 3208866 h 3505200"/>
              <a:gd name="connsiteX101" fmla="*/ 5881269 w 6922669"/>
              <a:gd name="connsiteY101" fmla="*/ 3217333 h 3505200"/>
              <a:gd name="connsiteX102" fmla="*/ 5915136 w 6922669"/>
              <a:gd name="connsiteY102" fmla="*/ 3234266 h 3505200"/>
              <a:gd name="connsiteX103" fmla="*/ 5932069 w 6922669"/>
              <a:gd name="connsiteY103" fmla="*/ 3251200 h 3505200"/>
              <a:gd name="connsiteX104" fmla="*/ 6033669 w 6922669"/>
              <a:gd name="connsiteY104" fmla="*/ 3268133 h 3505200"/>
              <a:gd name="connsiteX105" fmla="*/ 6059069 w 6922669"/>
              <a:gd name="connsiteY105" fmla="*/ 3285066 h 3505200"/>
              <a:gd name="connsiteX106" fmla="*/ 6219936 w 6922669"/>
              <a:gd name="connsiteY106" fmla="*/ 3302000 h 3505200"/>
              <a:gd name="connsiteX107" fmla="*/ 6279202 w 6922669"/>
              <a:gd name="connsiteY107" fmla="*/ 3318933 h 3505200"/>
              <a:gd name="connsiteX108" fmla="*/ 6321536 w 6922669"/>
              <a:gd name="connsiteY108" fmla="*/ 3335866 h 3505200"/>
              <a:gd name="connsiteX109" fmla="*/ 6346936 w 6922669"/>
              <a:gd name="connsiteY109" fmla="*/ 3344333 h 3505200"/>
              <a:gd name="connsiteX110" fmla="*/ 6380802 w 6922669"/>
              <a:gd name="connsiteY110" fmla="*/ 3361266 h 3505200"/>
              <a:gd name="connsiteX111" fmla="*/ 6431602 w 6922669"/>
              <a:gd name="connsiteY111" fmla="*/ 3386666 h 3505200"/>
              <a:gd name="connsiteX112" fmla="*/ 6516269 w 6922669"/>
              <a:gd name="connsiteY112" fmla="*/ 3403600 h 3505200"/>
              <a:gd name="connsiteX113" fmla="*/ 6617869 w 6922669"/>
              <a:gd name="connsiteY113" fmla="*/ 3420533 h 3505200"/>
              <a:gd name="connsiteX114" fmla="*/ 6643269 w 6922669"/>
              <a:gd name="connsiteY114" fmla="*/ 3429000 h 3505200"/>
              <a:gd name="connsiteX115" fmla="*/ 6677136 w 6922669"/>
              <a:gd name="connsiteY115" fmla="*/ 3437466 h 3505200"/>
              <a:gd name="connsiteX116" fmla="*/ 6727936 w 6922669"/>
              <a:gd name="connsiteY116" fmla="*/ 3454400 h 3505200"/>
              <a:gd name="connsiteX117" fmla="*/ 6753336 w 6922669"/>
              <a:gd name="connsiteY117" fmla="*/ 3462866 h 3505200"/>
              <a:gd name="connsiteX118" fmla="*/ 6838002 w 6922669"/>
              <a:gd name="connsiteY118" fmla="*/ 3479800 h 3505200"/>
              <a:gd name="connsiteX119" fmla="*/ 6888802 w 6922669"/>
              <a:gd name="connsiteY119" fmla="*/ 3496733 h 3505200"/>
              <a:gd name="connsiteX120" fmla="*/ 6914202 w 6922669"/>
              <a:gd name="connsiteY120" fmla="*/ 3505200 h 3505200"/>
              <a:gd name="connsiteX121" fmla="*/ 6922669 w 6922669"/>
              <a:gd name="connsiteY121" fmla="*/ 3471333 h 3505200"/>
              <a:gd name="connsiteX122" fmla="*/ 6914202 w 6922669"/>
              <a:gd name="connsiteY122" fmla="*/ 3437466 h 3505200"/>
              <a:gd name="connsiteX123" fmla="*/ 6905736 w 6922669"/>
              <a:gd name="connsiteY123" fmla="*/ 3412066 h 3505200"/>
              <a:gd name="connsiteX124" fmla="*/ 6863402 w 6922669"/>
              <a:gd name="connsiteY124" fmla="*/ 3361266 h 3505200"/>
              <a:gd name="connsiteX125" fmla="*/ 6838002 w 6922669"/>
              <a:gd name="connsiteY125" fmla="*/ 3276600 h 3505200"/>
              <a:gd name="connsiteX126" fmla="*/ 6812602 w 6922669"/>
              <a:gd name="connsiteY126" fmla="*/ 3107266 h 3505200"/>
              <a:gd name="connsiteX127" fmla="*/ 6804136 w 6922669"/>
              <a:gd name="connsiteY127" fmla="*/ 3039533 h 3505200"/>
              <a:gd name="connsiteX128" fmla="*/ 6490869 w 6922669"/>
              <a:gd name="connsiteY128" fmla="*/ 3014133 h 3505200"/>
              <a:gd name="connsiteX129" fmla="*/ 6440069 w 6922669"/>
              <a:gd name="connsiteY129" fmla="*/ 3005666 h 3505200"/>
              <a:gd name="connsiteX130" fmla="*/ 6372336 w 6922669"/>
              <a:gd name="connsiteY130" fmla="*/ 2988733 h 3505200"/>
              <a:gd name="connsiteX131" fmla="*/ 6270736 w 6922669"/>
              <a:gd name="connsiteY131" fmla="*/ 2980266 h 3505200"/>
              <a:gd name="connsiteX132" fmla="*/ 6228402 w 6922669"/>
              <a:gd name="connsiteY132" fmla="*/ 2971800 h 3505200"/>
              <a:gd name="connsiteX133" fmla="*/ 6152202 w 6922669"/>
              <a:gd name="connsiteY133" fmla="*/ 2963333 h 3505200"/>
              <a:gd name="connsiteX134" fmla="*/ 6118336 w 6922669"/>
              <a:gd name="connsiteY134" fmla="*/ 2946400 h 3505200"/>
              <a:gd name="connsiteX135" fmla="*/ 6067536 w 6922669"/>
              <a:gd name="connsiteY135" fmla="*/ 2937933 h 3505200"/>
              <a:gd name="connsiteX136" fmla="*/ 6008269 w 6922669"/>
              <a:gd name="connsiteY136" fmla="*/ 2912533 h 3505200"/>
              <a:gd name="connsiteX137" fmla="*/ 5864336 w 6922669"/>
              <a:gd name="connsiteY137" fmla="*/ 2887133 h 3505200"/>
              <a:gd name="connsiteX138" fmla="*/ 5788136 w 6922669"/>
              <a:gd name="connsiteY138" fmla="*/ 2861733 h 3505200"/>
              <a:gd name="connsiteX139" fmla="*/ 5762736 w 6922669"/>
              <a:gd name="connsiteY139" fmla="*/ 2853266 h 3505200"/>
              <a:gd name="connsiteX140" fmla="*/ 5737336 w 6922669"/>
              <a:gd name="connsiteY140" fmla="*/ 2844800 h 3505200"/>
              <a:gd name="connsiteX141" fmla="*/ 5669602 w 6922669"/>
              <a:gd name="connsiteY141" fmla="*/ 2810933 h 3505200"/>
              <a:gd name="connsiteX142" fmla="*/ 5627269 w 6922669"/>
              <a:gd name="connsiteY142" fmla="*/ 2794000 h 3505200"/>
              <a:gd name="connsiteX143" fmla="*/ 5568002 w 6922669"/>
              <a:gd name="connsiteY143" fmla="*/ 2760133 h 3505200"/>
              <a:gd name="connsiteX144" fmla="*/ 5517202 w 6922669"/>
              <a:gd name="connsiteY144" fmla="*/ 2743200 h 3505200"/>
              <a:gd name="connsiteX145" fmla="*/ 5491802 w 6922669"/>
              <a:gd name="connsiteY145" fmla="*/ 2726266 h 3505200"/>
              <a:gd name="connsiteX146" fmla="*/ 5449469 w 6922669"/>
              <a:gd name="connsiteY146" fmla="*/ 2709333 h 3505200"/>
              <a:gd name="connsiteX147" fmla="*/ 5424069 w 6922669"/>
              <a:gd name="connsiteY147" fmla="*/ 2700866 h 3505200"/>
              <a:gd name="connsiteX148" fmla="*/ 5398669 w 6922669"/>
              <a:gd name="connsiteY148" fmla="*/ 2683933 h 3505200"/>
              <a:gd name="connsiteX149" fmla="*/ 5314002 w 6922669"/>
              <a:gd name="connsiteY149" fmla="*/ 2667000 h 3505200"/>
              <a:gd name="connsiteX150" fmla="*/ 5254736 w 6922669"/>
              <a:gd name="connsiteY150" fmla="*/ 2650066 h 3505200"/>
              <a:gd name="connsiteX151" fmla="*/ 5203936 w 6922669"/>
              <a:gd name="connsiteY151" fmla="*/ 2641600 h 3505200"/>
              <a:gd name="connsiteX152" fmla="*/ 5170069 w 6922669"/>
              <a:gd name="connsiteY152" fmla="*/ 2633133 h 3505200"/>
              <a:gd name="connsiteX153" fmla="*/ 5127736 w 6922669"/>
              <a:gd name="connsiteY153" fmla="*/ 2624666 h 3505200"/>
              <a:gd name="connsiteX154" fmla="*/ 5102336 w 6922669"/>
              <a:gd name="connsiteY154" fmla="*/ 2607733 h 3505200"/>
              <a:gd name="connsiteX155" fmla="*/ 5009202 w 6922669"/>
              <a:gd name="connsiteY155" fmla="*/ 2590800 h 3505200"/>
              <a:gd name="connsiteX156" fmla="*/ 4941469 w 6922669"/>
              <a:gd name="connsiteY156" fmla="*/ 2582333 h 3505200"/>
              <a:gd name="connsiteX157" fmla="*/ 4890669 w 6922669"/>
              <a:gd name="connsiteY157" fmla="*/ 2573866 h 3505200"/>
              <a:gd name="connsiteX158" fmla="*/ 4814469 w 6922669"/>
              <a:gd name="connsiteY158" fmla="*/ 2565400 h 3505200"/>
              <a:gd name="connsiteX159" fmla="*/ 4721336 w 6922669"/>
              <a:gd name="connsiteY159" fmla="*/ 2540000 h 3505200"/>
              <a:gd name="connsiteX160" fmla="*/ 4687469 w 6922669"/>
              <a:gd name="connsiteY160" fmla="*/ 2531533 h 3505200"/>
              <a:gd name="connsiteX161" fmla="*/ 4645136 w 6922669"/>
              <a:gd name="connsiteY161" fmla="*/ 2523066 h 3505200"/>
              <a:gd name="connsiteX162" fmla="*/ 4594336 w 6922669"/>
              <a:gd name="connsiteY162" fmla="*/ 2506133 h 3505200"/>
              <a:gd name="connsiteX163" fmla="*/ 4518136 w 6922669"/>
              <a:gd name="connsiteY163" fmla="*/ 2497666 h 3505200"/>
              <a:gd name="connsiteX164" fmla="*/ 4492736 w 6922669"/>
              <a:gd name="connsiteY164" fmla="*/ 2480733 h 3505200"/>
              <a:gd name="connsiteX165" fmla="*/ 4399602 w 6922669"/>
              <a:gd name="connsiteY165" fmla="*/ 2446866 h 3505200"/>
              <a:gd name="connsiteX166" fmla="*/ 4357269 w 6922669"/>
              <a:gd name="connsiteY166" fmla="*/ 2429933 h 3505200"/>
              <a:gd name="connsiteX167" fmla="*/ 4323402 w 6922669"/>
              <a:gd name="connsiteY167" fmla="*/ 2413000 h 3505200"/>
              <a:gd name="connsiteX168" fmla="*/ 4281069 w 6922669"/>
              <a:gd name="connsiteY168" fmla="*/ 2396066 h 3505200"/>
              <a:gd name="connsiteX169" fmla="*/ 4255669 w 6922669"/>
              <a:gd name="connsiteY169" fmla="*/ 2379133 h 3505200"/>
              <a:gd name="connsiteX170" fmla="*/ 4187936 w 6922669"/>
              <a:gd name="connsiteY170" fmla="*/ 2370666 h 3505200"/>
              <a:gd name="connsiteX171" fmla="*/ 4111736 w 6922669"/>
              <a:gd name="connsiteY171" fmla="*/ 2336800 h 3505200"/>
              <a:gd name="connsiteX172" fmla="*/ 4086336 w 6922669"/>
              <a:gd name="connsiteY172" fmla="*/ 2328333 h 3505200"/>
              <a:gd name="connsiteX173" fmla="*/ 4060936 w 6922669"/>
              <a:gd name="connsiteY173" fmla="*/ 2319866 h 3505200"/>
              <a:gd name="connsiteX174" fmla="*/ 3950869 w 6922669"/>
              <a:gd name="connsiteY174" fmla="*/ 2286000 h 3505200"/>
              <a:gd name="connsiteX175" fmla="*/ 3908536 w 6922669"/>
              <a:gd name="connsiteY175" fmla="*/ 2269066 h 3505200"/>
              <a:gd name="connsiteX176" fmla="*/ 3840802 w 6922669"/>
              <a:gd name="connsiteY176" fmla="*/ 2235200 h 3505200"/>
              <a:gd name="connsiteX177" fmla="*/ 3790002 w 6922669"/>
              <a:gd name="connsiteY177" fmla="*/ 2226733 h 3505200"/>
              <a:gd name="connsiteX178" fmla="*/ 3739202 w 6922669"/>
              <a:gd name="connsiteY178" fmla="*/ 2192866 h 3505200"/>
              <a:gd name="connsiteX179" fmla="*/ 3688402 w 6922669"/>
              <a:gd name="connsiteY179" fmla="*/ 2175933 h 3505200"/>
              <a:gd name="connsiteX180" fmla="*/ 3646069 w 6922669"/>
              <a:gd name="connsiteY180" fmla="*/ 2159000 h 3505200"/>
              <a:gd name="connsiteX181" fmla="*/ 3527536 w 6922669"/>
              <a:gd name="connsiteY181" fmla="*/ 2142066 h 3505200"/>
              <a:gd name="connsiteX182" fmla="*/ 3434402 w 6922669"/>
              <a:gd name="connsiteY182" fmla="*/ 2133600 h 3505200"/>
              <a:gd name="connsiteX183" fmla="*/ 3358202 w 6922669"/>
              <a:gd name="connsiteY183" fmla="*/ 2108200 h 3505200"/>
              <a:gd name="connsiteX184" fmla="*/ 3315869 w 6922669"/>
              <a:gd name="connsiteY184" fmla="*/ 2099733 h 3505200"/>
              <a:gd name="connsiteX185" fmla="*/ 3282002 w 6922669"/>
              <a:gd name="connsiteY185" fmla="*/ 2082800 h 3505200"/>
              <a:gd name="connsiteX186" fmla="*/ 3239669 w 6922669"/>
              <a:gd name="connsiteY186" fmla="*/ 2074333 h 3505200"/>
              <a:gd name="connsiteX187" fmla="*/ 3163469 w 6922669"/>
              <a:gd name="connsiteY187" fmla="*/ 2057400 h 3505200"/>
              <a:gd name="connsiteX188" fmla="*/ 3036469 w 6922669"/>
              <a:gd name="connsiteY188" fmla="*/ 2032000 h 3505200"/>
              <a:gd name="connsiteX189" fmla="*/ 2968736 w 6922669"/>
              <a:gd name="connsiteY189" fmla="*/ 2006600 h 3505200"/>
              <a:gd name="connsiteX190" fmla="*/ 2926402 w 6922669"/>
              <a:gd name="connsiteY190" fmla="*/ 1989666 h 3505200"/>
              <a:gd name="connsiteX191" fmla="*/ 2850202 w 6922669"/>
              <a:gd name="connsiteY191" fmla="*/ 1972733 h 3505200"/>
              <a:gd name="connsiteX192" fmla="*/ 2774002 w 6922669"/>
              <a:gd name="connsiteY192" fmla="*/ 1947333 h 3505200"/>
              <a:gd name="connsiteX193" fmla="*/ 2740136 w 6922669"/>
              <a:gd name="connsiteY193" fmla="*/ 1930400 h 3505200"/>
              <a:gd name="connsiteX194" fmla="*/ 2672402 w 6922669"/>
              <a:gd name="connsiteY194" fmla="*/ 1896533 h 3505200"/>
              <a:gd name="connsiteX195" fmla="*/ 2587736 w 6922669"/>
              <a:gd name="connsiteY195" fmla="*/ 1879600 h 3505200"/>
              <a:gd name="connsiteX196" fmla="*/ 2562336 w 6922669"/>
              <a:gd name="connsiteY196" fmla="*/ 1871133 h 3505200"/>
              <a:gd name="connsiteX197" fmla="*/ 2452269 w 6922669"/>
              <a:gd name="connsiteY197" fmla="*/ 1845733 h 3505200"/>
              <a:gd name="connsiteX198" fmla="*/ 2359136 w 6922669"/>
              <a:gd name="connsiteY198" fmla="*/ 1837266 h 3505200"/>
              <a:gd name="connsiteX199" fmla="*/ 2147469 w 6922669"/>
              <a:gd name="connsiteY199" fmla="*/ 1811866 h 3505200"/>
              <a:gd name="connsiteX200" fmla="*/ 2096669 w 6922669"/>
              <a:gd name="connsiteY200" fmla="*/ 1794933 h 3505200"/>
              <a:gd name="connsiteX201" fmla="*/ 2037402 w 6922669"/>
              <a:gd name="connsiteY201" fmla="*/ 1786466 h 3505200"/>
              <a:gd name="connsiteX202" fmla="*/ 1995069 w 6922669"/>
              <a:gd name="connsiteY202" fmla="*/ 1778000 h 3505200"/>
              <a:gd name="connsiteX203" fmla="*/ 1952736 w 6922669"/>
              <a:gd name="connsiteY203" fmla="*/ 1761066 h 3505200"/>
              <a:gd name="connsiteX204" fmla="*/ 1918869 w 6922669"/>
              <a:gd name="connsiteY204" fmla="*/ 1752600 h 3505200"/>
              <a:gd name="connsiteX205" fmla="*/ 1961202 w 6922669"/>
              <a:gd name="connsiteY205" fmla="*/ 1744133 h 3505200"/>
              <a:gd name="connsiteX206" fmla="*/ 2012002 w 6922669"/>
              <a:gd name="connsiteY206" fmla="*/ 1735666 h 3505200"/>
              <a:gd name="connsiteX207" fmla="*/ 2037402 w 6922669"/>
              <a:gd name="connsiteY207" fmla="*/ 1718733 h 3505200"/>
              <a:gd name="connsiteX208" fmla="*/ 2105136 w 6922669"/>
              <a:gd name="connsiteY208" fmla="*/ 1710266 h 3505200"/>
              <a:gd name="connsiteX209" fmla="*/ 2164402 w 6922669"/>
              <a:gd name="connsiteY209" fmla="*/ 1701800 h 3505200"/>
              <a:gd name="connsiteX210" fmla="*/ 2189802 w 6922669"/>
              <a:gd name="connsiteY210" fmla="*/ 1693333 h 3505200"/>
              <a:gd name="connsiteX211" fmla="*/ 2316802 w 6922669"/>
              <a:gd name="connsiteY211" fmla="*/ 1676400 h 3505200"/>
              <a:gd name="connsiteX212" fmla="*/ 2350669 w 6922669"/>
              <a:gd name="connsiteY212" fmla="*/ 1667933 h 3505200"/>
              <a:gd name="connsiteX213" fmla="*/ 2426869 w 6922669"/>
              <a:gd name="connsiteY213" fmla="*/ 1659466 h 3505200"/>
              <a:gd name="connsiteX214" fmla="*/ 2460736 w 6922669"/>
              <a:gd name="connsiteY214" fmla="*/ 1642533 h 3505200"/>
              <a:gd name="connsiteX215" fmla="*/ 2486136 w 6922669"/>
              <a:gd name="connsiteY215" fmla="*/ 1634066 h 3505200"/>
              <a:gd name="connsiteX216" fmla="*/ 2613136 w 6922669"/>
              <a:gd name="connsiteY216" fmla="*/ 1617133 h 3505200"/>
              <a:gd name="connsiteX217" fmla="*/ 2655469 w 6922669"/>
              <a:gd name="connsiteY217" fmla="*/ 1608666 h 3505200"/>
              <a:gd name="connsiteX218" fmla="*/ 2680869 w 6922669"/>
              <a:gd name="connsiteY218" fmla="*/ 1591733 h 3505200"/>
              <a:gd name="connsiteX219" fmla="*/ 2824802 w 6922669"/>
              <a:gd name="connsiteY219" fmla="*/ 1583266 h 3505200"/>
              <a:gd name="connsiteX220" fmla="*/ 2892536 w 6922669"/>
              <a:gd name="connsiteY220" fmla="*/ 1574800 h 3505200"/>
              <a:gd name="connsiteX221" fmla="*/ 2917936 w 6922669"/>
              <a:gd name="connsiteY221" fmla="*/ 1566333 h 3505200"/>
              <a:gd name="connsiteX222" fmla="*/ 2951802 w 6922669"/>
              <a:gd name="connsiteY222" fmla="*/ 1557866 h 3505200"/>
              <a:gd name="connsiteX223" fmla="*/ 2994136 w 6922669"/>
              <a:gd name="connsiteY223" fmla="*/ 1540933 h 3505200"/>
              <a:gd name="connsiteX224" fmla="*/ 3070336 w 6922669"/>
              <a:gd name="connsiteY224" fmla="*/ 1524000 h 3505200"/>
              <a:gd name="connsiteX225" fmla="*/ 3104202 w 6922669"/>
              <a:gd name="connsiteY225" fmla="*/ 1507066 h 3505200"/>
              <a:gd name="connsiteX226" fmla="*/ 3163469 w 6922669"/>
              <a:gd name="connsiteY226" fmla="*/ 1490133 h 3505200"/>
              <a:gd name="connsiteX227" fmla="*/ 3239669 w 6922669"/>
              <a:gd name="connsiteY227" fmla="*/ 1464733 h 3505200"/>
              <a:gd name="connsiteX228" fmla="*/ 3265069 w 6922669"/>
              <a:gd name="connsiteY228" fmla="*/ 1456266 h 3505200"/>
              <a:gd name="connsiteX229" fmla="*/ 3290469 w 6922669"/>
              <a:gd name="connsiteY229" fmla="*/ 1447800 h 3505200"/>
              <a:gd name="connsiteX230" fmla="*/ 3358202 w 6922669"/>
              <a:gd name="connsiteY230" fmla="*/ 1422400 h 3505200"/>
              <a:gd name="connsiteX231" fmla="*/ 3409002 w 6922669"/>
              <a:gd name="connsiteY231" fmla="*/ 1405466 h 3505200"/>
              <a:gd name="connsiteX232" fmla="*/ 3442869 w 6922669"/>
              <a:gd name="connsiteY232" fmla="*/ 1388533 h 3505200"/>
              <a:gd name="connsiteX233" fmla="*/ 3485202 w 6922669"/>
              <a:gd name="connsiteY233" fmla="*/ 1371600 h 3505200"/>
              <a:gd name="connsiteX234" fmla="*/ 3519069 w 6922669"/>
              <a:gd name="connsiteY234" fmla="*/ 1354666 h 3505200"/>
              <a:gd name="connsiteX235" fmla="*/ 3561402 w 6922669"/>
              <a:gd name="connsiteY235" fmla="*/ 1346200 h 3505200"/>
              <a:gd name="connsiteX236" fmla="*/ 3578336 w 6922669"/>
              <a:gd name="connsiteY236" fmla="*/ 1329266 h 3505200"/>
              <a:gd name="connsiteX237" fmla="*/ 3629136 w 6922669"/>
              <a:gd name="connsiteY237" fmla="*/ 1312333 h 3505200"/>
              <a:gd name="connsiteX238" fmla="*/ 3722269 w 6922669"/>
              <a:gd name="connsiteY238" fmla="*/ 1286933 h 3505200"/>
              <a:gd name="connsiteX239" fmla="*/ 3764602 w 6922669"/>
              <a:gd name="connsiteY239" fmla="*/ 1270000 h 3505200"/>
              <a:gd name="connsiteX240" fmla="*/ 3815402 w 6922669"/>
              <a:gd name="connsiteY240" fmla="*/ 1253066 h 3505200"/>
              <a:gd name="connsiteX241" fmla="*/ 3840802 w 6922669"/>
              <a:gd name="connsiteY241" fmla="*/ 1244600 h 3505200"/>
              <a:gd name="connsiteX242" fmla="*/ 3900069 w 6922669"/>
              <a:gd name="connsiteY242" fmla="*/ 1219200 h 3505200"/>
              <a:gd name="connsiteX243" fmla="*/ 3950869 w 6922669"/>
              <a:gd name="connsiteY243" fmla="*/ 1210733 h 3505200"/>
              <a:gd name="connsiteX244" fmla="*/ 4060936 w 6922669"/>
              <a:gd name="connsiteY244" fmla="*/ 1168400 h 3505200"/>
              <a:gd name="connsiteX245" fmla="*/ 4187936 w 6922669"/>
              <a:gd name="connsiteY245" fmla="*/ 1151466 h 3505200"/>
              <a:gd name="connsiteX246" fmla="*/ 4281069 w 6922669"/>
              <a:gd name="connsiteY246" fmla="*/ 1126066 h 3505200"/>
              <a:gd name="connsiteX247" fmla="*/ 4475802 w 6922669"/>
              <a:gd name="connsiteY247" fmla="*/ 1109133 h 3505200"/>
              <a:gd name="connsiteX248" fmla="*/ 4594336 w 6922669"/>
              <a:gd name="connsiteY248" fmla="*/ 1075266 h 3505200"/>
              <a:gd name="connsiteX249" fmla="*/ 4679002 w 6922669"/>
              <a:gd name="connsiteY249" fmla="*/ 1066800 h 3505200"/>
              <a:gd name="connsiteX250" fmla="*/ 4763669 w 6922669"/>
              <a:gd name="connsiteY250" fmla="*/ 1041400 h 3505200"/>
              <a:gd name="connsiteX251" fmla="*/ 4890669 w 6922669"/>
              <a:gd name="connsiteY251" fmla="*/ 1016000 h 3505200"/>
              <a:gd name="connsiteX252" fmla="*/ 4983802 w 6922669"/>
              <a:gd name="connsiteY252" fmla="*/ 1007533 h 3505200"/>
              <a:gd name="connsiteX253" fmla="*/ 5060002 w 6922669"/>
              <a:gd name="connsiteY253" fmla="*/ 990600 h 3505200"/>
              <a:gd name="connsiteX254" fmla="*/ 5170069 w 6922669"/>
              <a:gd name="connsiteY254" fmla="*/ 973666 h 3505200"/>
              <a:gd name="connsiteX255" fmla="*/ 5203936 w 6922669"/>
              <a:gd name="connsiteY255" fmla="*/ 965200 h 3505200"/>
              <a:gd name="connsiteX256" fmla="*/ 5322469 w 6922669"/>
              <a:gd name="connsiteY256" fmla="*/ 939800 h 3505200"/>
              <a:gd name="connsiteX257" fmla="*/ 5381736 w 6922669"/>
              <a:gd name="connsiteY257" fmla="*/ 914400 h 3505200"/>
              <a:gd name="connsiteX258" fmla="*/ 5424069 w 6922669"/>
              <a:gd name="connsiteY258" fmla="*/ 897466 h 3505200"/>
              <a:gd name="connsiteX259" fmla="*/ 5457936 w 6922669"/>
              <a:gd name="connsiteY259" fmla="*/ 889000 h 3505200"/>
              <a:gd name="connsiteX260" fmla="*/ 5508736 w 6922669"/>
              <a:gd name="connsiteY260" fmla="*/ 863600 h 3505200"/>
              <a:gd name="connsiteX261" fmla="*/ 5542602 w 6922669"/>
              <a:gd name="connsiteY261" fmla="*/ 855133 h 3505200"/>
              <a:gd name="connsiteX262" fmla="*/ 5618802 w 6922669"/>
              <a:gd name="connsiteY262" fmla="*/ 838200 h 3505200"/>
              <a:gd name="connsiteX263" fmla="*/ 5644202 w 6922669"/>
              <a:gd name="connsiteY263" fmla="*/ 829733 h 3505200"/>
              <a:gd name="connsiteX264" fmla="*/ 5678069 w 6922669"/>
              <a:gd name="connsiteY264" fmla="*/ 821266 h 3505200"/>
              <a:gd name="connsiteX265" fmla="*/ 5711936 w 6922669"/>
              <a:gd name="connsiteY265" fmla="*/ 795866 h 3505200"/>
              <a:gd name="connsiteX266" fmla="*/ 5847402 w 6922669"/>
              <a:gd name="connsiteY266" fmla="*/ 787400 h 3505200"/>
              <a:gd name="connsiteX267" fmla="*/ 5923602 w 6922669"/>
              <a:gd name="connsiteY267" fmla="*/ 778933 h 3505200"/>
              <a:gd name="connsiteX268" fmla="*/ 6008269 w 6922669"/>
              <a:gd name="connsiteY268" fmla="*/ 770466 h 3505200"/>
              <a:gd name="connsiteX269" fmla="*/ 6059069 w 6922669"/>
              <a:gd name="connsiteY269" fmla="*/ 762000 h 3505200"/>
              <a:gd name="connsiteX270" fmla="*/ 6118336 w 6922669"/>
              <a:gd name="connsiteY270" fmla="*/ 753533 h 3505200"/>
              <a:gd name="connsiteX271" fmla="*/ 6160669 w 6922669"/>
              <a:gd name="connsiteY271" fmla="*/ 745066 h 3505200"/>
              <a:gd name="connsiteX272" fmla="*/ 6228402 w 6922669"/>
              <a:gd name="connsiteY272" fmla="*/ 736600 h 3505200"/>
              <a:gd name="connsiteX273" fmla="*/ 6296136 w 6922669"/>
              <a:gd name="connsiteY273" fmla="*/ 719666 h 3505200"/>
              <a:gd name="connsiteX274" fmla="*/ 6372336 w 6922669"/>
              <a:gd name="connsiteY274" fmla="*/ 711200 h 3505200"/>
              <a:gd name="connsiteX275" fmla="*/ 6397736 w 6922669"/>
              <a:gd name="connsiteY275" fmla="*/ 694266 h 3505200"/>
              <a:gd name="connsiteX276" fmla="*/ 6482402 w 6922669"/>
              <a:gd name="connsiteY276" fmla="*/ 677333 h 3505200"/>
              <a:gd name="connsiteX277" fmla="*/ 6516269 w 6922669"/>
              <a:gd name="connsiteY277" fmla="*/ 668866 h 3505200"/>
              <a:gd name="connsiteX278" fmla="*/ 6575536 w 6922669"/>
              <a:gd name="connsiteY278" fmla="*/ 643466 h 3505200"/>
              <a:gd name="connsiteX279" fmla="*/ 6600936 w 6922669"/>
              <a:gd name="connsiteY279" fmla="*/ 626533 h 3505200"/>
              <a:gd name="connsiteX280" fmla="*/ 6685602 w 6922669"/>
              <a:gd name="connsiteY280" fmla="*/ 601133 h 3505200"/>
              <a:gd name="connsiteX281" fmla="*/ 6736402 w 6922669"/>
              <a:gd name="connsiteY281" fmla="*/ 575733 h 3505200"/>
              <a:gd name="connsiteX282" fmla="*/ 6761802 w 6922669"/>
              <a:gd name="connsiteY282" fmla="*/ 558800 h 3505200"/>
              <a:gd name="connsiteX283" fmla="*/ 6838002 w 6922669"/>
              <a:gd name="connsiteY283" fmla="*/ 533400 h 3505200"/>
              <a:gd name="connsiteX284" fmla="*/ 6863402 w 6922669"/>
              <a:gd name="connsiteY284" fmla="*/ 524933 h 3505200"/>
              <a:gd name="connsiteX285" fmla="*/ 6905736 w 6922669"/>
              <a:gd name="connsiteY285" fmla="*/ 491066 h 3505200"/>
              <a:gd name="connsiteX286" fmla="*/ 6897269 w 6922669"/>
              <a:gd name="connsiteY286" fmla="*/ 372533 h 3505200"/>
              <a:gd name="connsiteX287" fmla="*/ 6888802 w 6922669"/>
              <a:gd name="connsiteY287" fmla="*/ 76200 h 3505200"/>
              <a:gd name="connsiteX288" fmla="*/ 6871869 w 6922669"/>
              <a:gd name="connsiteY288" fmla="*/ 0 h 3505200"/>
              <a:gd name="connsiteX289" fmla="*/ 6846469 w 6922669"/>
              <a:gd name="connsiteY289" fmla="*/ 8466 h 3505200"/>
              <a:gd name="connsiteX290" fmla="*/ 6838002 w 6922669"/>
              <a:gd name="connsiteY290" fmla="*/ 33866 h 3505200"/>
              <a:gd name="connsiteX291" fmla="*/ 6846469 w 6922669"/>
              <a:gd name="connsiteY291"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711936 w 6922669"/>
              <a:gd name="connsiteY7" fmla="*/ 321733 h 3505200"/>
              <a:gd name="connsiteX8" fmla="*/ 5686536 w 6922669"/>
              <a:gd name="connsiteY8" fmla="*/ 338666 h 3505200"/>
              <a:gd name="connsiteX9" fmla="*/ 5618802 w 6922669"/>
              <a:gd name="connsiteY9" fmla="*/ 347133 h 3505200"/>
              <a:gd name="connsiteX10" fmla="*/ 5576469 w 6922669"/>
              <a:gd name="connsiteY10" fmla="*/ 355600 h 3505200"/>
              <a:gd name="connsiteX11" fmla="*/ 5432536 w 6922669"/>
              <a:gd name="connsiteY11" fmla="*/ 389466 h 3505200"/>
              <a:gd name="connsiteX12" fmla="*/ 5356336 w 6922669"/>
              <a:gd name="connsiteY12" fmla="*/ 397933 h 3505200"/>
              <a:gd name="connsiteX13" fmla="*/ 5322469 w 6922669"/>
              <a:gd name="connsiteY13" fmla="*/ 406400 h 3505200"/>
              <a:gd name="connsiteX14" fmla="*/ 5178536 w 6922669"/>
              <a:gd name="connsiteY14" fmla="*/ 431800 h 3505200"/>
              <a:gd name="connsiteX15" fmla="*/ 5119269 w 6922669"/>
              <a:gd name="connsiteY15" fmla="*/ 448733 h 3505200"/>
              <a:gd name="connsiteX16" fmla="*/ 5093869 w 6922669"/>
              <a:gd name="connsiteY16" fmla="*/ 457200 h 3505200"/>
              <a:gd name="connsiteX17" fmla="*/ 5026136 w 6922669"/>
              <a:gd name="connsiteY17" fmla="*/ 465666 h 3505200"/>
              <a:gd name="connsiteX18" fmla="*/ 4975336 w 6922669"/>
              <a:gd name="connsiteY18" fmla="*/ 482600 h 3505200"/>
              <a:gd name="connsiteX19" fmla="*/ 4924536 w 6922669"/>
              <a:gd name="connsiteY19" fmla="*/ 491066 h 3505200"/>
              <a:gd name="connsiteX20" fmla="*/ 4899136 w 6922669"/>
              <a:gd name="connsiteY20" fmla="*/ 508000 h 3505200"/>
              <a:gd name="connsiteX21" fmla="*/ 344069 w 6922669"/>
              <a:gd name="connsiteY21" fmla="*/ 1769533 h 3505200"/>
              <a:gd name="connsiteX22" fmla="*/ 318669 w 6922669"/>
              <a:gd name="connsiteY22" fmla="*/ 1778000 h 3505200"/>
              <a:gd name="connsiteX23" fmla="*/ 369469 w 6922669"/>
              <a:gd name="connsiteY23" fmla="*/ 1786466 h 3505200"/>
              <a:gd name="connsiteX24" fmla="*/ 403336 w 6922669"/>
              <a:gd name="connsiteY24" fmla="*/ 1803400 h 3505200"/>
              <a:gd name="connsiteX25" fmla="*/ 538802 w 6922669"/>
              <a:gd name="connsiteY25" fmla="*/ 1811866 h 3505200"/>
              <a:gd name="connsiteX26" fmla="*/ 691202 w 6922669"/>
              <a:gd name="connsiteY26" fmla="*/ 1854200 h 3505200"/>
              <a:gd name="connsiteX27" fmla="*/ 775869 w 6922669"/>
              <a:gd name="connsiteY27" fmla="*/ 1871133 h 3505200"/>
              <a:gd name="connsiteX28" fmla="*/ 970602 w 6922669"/>
              <a:gd name="connsiteY28" fmla="*/ 1888066 h 3505200"/>
              <a:gd name="connsiteX29" fmla="*/ 1021402 w 6922669"/>
              <a:gd name="connsiteY29" fmla="*/ 1896533 h 3505200"/>
              <a:gd name="connsiteX30" fmla="*/ 1055269 w 6922669"/>
              <a:gd name="connsiteY30" fmla="*/ 1905000 h 3505200"/>
              <a:gd name="connsiteX31" fmla="*/ 1173802 w 6922669"/>
              <a:gd name="connsiteY31" fmla="*/ 1913466 h 3505200"/>
              <a:gd name="connsiteX32" fmla="*/ 1444736 w 6922669"/>
              <a:gd name="connsiteY32" fmla="*/ 1938866 h 3505200"/>
              <a:gd name="connsiteX33" fmla="*/ 1478602 w 6922669"/>
              <a:gd name="connsiteY33" fmla="*/ 1947333 h 3505200"/>
              <a:gd name="connsiteX34" fmla="*/ 1520936 w 6922669"/>
              <a:gd name="connsiteY34" fmla="*/ 1955800 h 3505200"/>
              <a:gd name="connsiteX35" fmla="*/ 1605602 w 6922669"/>
              <a:gd name="connsiteY35" fmla="*/ 1981200 h 3505200"/>
              <a:gd name="connsiteX36" fmla="*/ 1664869 w 6922669"/>
              <a:gd name="connsiteY36" fmla="*/ 1989666 h 3505200"/>
              <a:gd name="connsiteX37" fmla="*/ 1724136 w 6922669"/>
              <a:gd name="connsiteY37" fmla="*/ 2006600 h 3505200"/>
              <a:gd name="connsiteX38" fmla="*/ 1766469 w 6922669"/>
              <a:gd name="connsiteY38" fmla="*/ 2015066 h 3505200"/>
              <a:gd name="connsiteX39" fmla="*/ 1791869 w 6922669"/>
              <a:gd name="connsiteY39" fmla="*/ 2023533 h 3505200"/>
              <a:gd name="connsiteX40" fmla="*/ 1825736 w 6922669"/>
              <a:gd name="connsiteY40" fmla="*/ 2032000 h 3505200"/>
              <a:gd name="connsiteX41" fmla="*/ 1901936 w 6922669"/>
              <a:gd name="connsiteY41" fmla="*/ 2091266 h 3505200"/>
              <a:gd name="connsiteX42" fmla="*/ 1901936 w 6922669"/>
              <a:gd name="connsiteY42" fmla="*/ 2091266 h 3505200"/>
              <a:gd name="connsiteX43" fmla="*/ 1969669 w 6922669"/>
              <a:gd name="connsiteY43" fmla="*/ 2142066 h 3505200"/>
              <a:gd name="connsiteX44" fmla="*/ 1995069 w 6922669"/>
              <a:gd name="connsiteY44" fmla="*/ 2150533 h 3505200"/>
              <a:gd name="connsiteX45" fmla="*/ 2088202 w 6922669"/>
              <a:gd name="connsiteY45" fmla="*/ 2201333 h 3505200"/>
              <a:gd name="connsiteX46" fmla="*/ 2155936 w 6922669"/>
              <a:gd name="connsiteY46" fmla="*/ 2243666 h 3505200"/>
              <a:gd name="connsiteX47" fmla="*/ 2206736 w 6922669"/>
              <a:gd name="connsiteY47" fmla="*/ 2269066 h 3505200"/>
              <a:gd name="connsiteX48" fmla="*/ 2291402 w 6922669"/>
              <a:gd name="connsiteY48" fmla="*/ 2294466 h 3505200"/>
              <a:gd name="connsiteX49" fmla="*/ 2325269 w 6922669"/>
              <a:gd name="connsiteY49" fmla="*/ 2311400 h 3505200"/>
              <a:gd name="connsiteX50" fmla="*/ 2435336 w 6922669"/>
              <a:gd name="connsiteY50" fmla="*/ 2336800 h 3505200"/>
              <a:gd name="connsiteX51" fmla="*/ 2511536 w 6922669"/>
              <a:gd name="connsiteY51" fmla="*/ 2362200 h 3505200"/>
              <a:gd name="connsiteX52" fmla="*/ 2596202 w 6922669"/>
              <a:gd name="connsiteY52" fmla="*/ 2387600 h 3505200"/>
              <a:gd name="connsiteX53" fmla="*/ 2647002 w 6922669"/>
              <a:gd name="connsiteY53" fmla="*/ 2413000 h 3505200"/>
              <a:gd name="connsiteX54" fmla="*/ 2697802 w 6922669"/>
              <a:gd name="connsiteY54" fmla="*/ 2421466 h 3505200"/>
              <a:gd name="connsiteX55" fmla="*/ 2740136 w 6922669"/>
              <a:gd name="connsiteY55" fmla="*/ 2438400 h 3505200"/>
              <a:gd name="connsiteX56" fmla="*/ 2790936 w 6922669"/>
              <a:gd name="connsiteY56" fmla="*/ 2455333 h 3505200"/>
              <a:gd name="connsiteX57" fmla="*/ 2901002 w 6922669"/>
              <a:gd name="connsiteY57" fmla="*/ 2514600 h 3505200"/>
              <a:gd name="connsiteX58" fmla="*/ 2926402 w 6922669"/>
              <a:gd name="connsiteY58" fmla="*/ 2531533 h 3505200"/>
              <a:gd name="connsiteX59" fmla="*/ 3002602 w 6922669"/>
              <a:gd name="connsiteY59" fmla="*/ 2556933 h 3505200"/>
              <a:gd name="connsiteX60" fmla="*/ 3087269 w 6922669"/>
              <a:gd name="connsiteY60" fmla="*/ 2590800 h 3505200"/>
              <a:gd name="connsiteX61" fmla="*/ 3121136 w 6922669"/>
              <a:gd name="connsiteY61" fmla="*/ 2607733 h 3505200"/>
              <a:gd name="connsiteX62" fmla="*/ 3171936 w 6922669"/>
              <a:gd name="connsiteY62" fmla="*/ 2616200 h 3505200"/>
              <a:gd name="connsiteX63" fmla="*/ 3222736 w 6922669"/>
              <a:gd name="connsiteY63" fmla="*/ 2633133 h 3505200"/>
              <a:gd name="connsiteX64" fmla="*/ 3341269 w 6922669"/>
              <a:gd name="connsiteY64" fmla="*/ 2658533 h 3505200"/>
              <a:gd name="connsiteX65" fmla="*/ 3383602 w 6922669"/>
              <a:gd name="connsiteY65" fmla="*/ 2675466 h 3505200"/>
              <a:gd name="connsiteX66" fmla="*/ 3417469 w 6922669"/>
              <a:gd name="connsiteY66" fmla="*/ 2692400 h 3505200"/>
              <a:gd name="connsiteX67" fmla="*/ 3468269 w 6922669"/>
              <a:gd name="connsiteY67" fmla="*/ 2700866 h 3505200"/>
              <a:gd name="connsiteX68" fmla="*/ 3510602 w 6922669"/>
              <a:gd name="connsiteY68" fmla="*/ 2726266 h 3505200"/>
              <a:gd name="connsiteX69" fmla="*/ 3578336 w 6922669"/>
              <a:gd name="connsiteY69" fmla="*/ 2751666 h 3505200"/>
              <a:gd name="connsiteX70" fmla="*/ 3612202 w 6922669"/>
              <a:gd name="connsiteY70" fmla="*/ 2777066 h 3505200"/>
              <a:gd name="connsiteX71" fmla="*/ 3637602 w 6922669"/>
              <a:gd name="connsiteY71" fmla="*/ 2785533 h 3505200"/>
              <a:gd name="connsiteX72" fmla="*/ 3671469 w 6922669"/>
              <a:gd name="connsiteY72" fmla="*/ 2802466 h 3505200"/>
              <a:gd name="connsiteX73" fmla="*/ 3781536 w 6922669"/>
              <a:gd name="connsiteY73" fmla="*/ 2827866 h 3505200"/>
              <a:gd name="connsiteX74" fmla="*/ 3900069 w 6922669"/>
              <a:gd name="connsiteY74" fmla="*/ 2853266 h 3505200"/>
              <a:gd name="connsiteX75" fmla="*/ 3925469 w 6922669"/>
              <a:gd name="connsiteY75" fmla="*/ 2870200 h 3505200"/>
              <a:gd name="connsiteX76" fmla="*/ 4027069 w 6922669"/>
              <a:gd name="connsiteY76" fmla="*/ 2878666 h 3505200"/>
              <a:gd name="connsiteX77" fmla="*/ 4094802 w 6922669"/>
              <a:gd name="connsiteY77" fmla="*/ 2887133 h 3505200"/>
              <a:gd name="connsiteX78" fmla="*/ 4137136 w 6922669"/>
              <a:gd name="connsiteY78" fmla="*/ 2895600 h 3505200"/>
              <a:gd name="connsiteX79" fmla="*/ 4264136 w 6922669"/>
              <a:gd name="connsiteY79" fmla="*/ 2904066 h 3505200"/>
              <a:gd name="connsiteX80" fmla="*/ 4365736 w 6922669"/>
              <a:gd name="connsiteY80" fmla="*/ 2921000 h 3505200"/>
              <a:gd name="connsiteX81" fmla="*/ 4594336 w 6922669"/>
              <a:gd name="connsiteY81" fmla="*/ 2929466 h 3505200"/>
              <a:gd name="connsiteX82" fmla="*/ 4789069 w 6922669"/>
              <a:gd name="connsiteY82" fmla="*/ 2937933 h 3505200"/>
              <a:gd name="connsiteX83" fmla="*/ 4882202 w 6922669"/>
              <a:gd name="connsiteY83" fmla="*/ 2946400 h 3505200"/>
              <a:gd name="connsiteX84" fmla="*/ 4966869 w 6922669"/>
              <a:gd name="connsiteY84" fmla="*/ 2971800 h 3505200"/>
              <a:gd name="connsiteX85" fmla="*/ 5093869 w 6922669"/>
              <a:gd name="connsiteY85" fmla="*/ 2988733 h 3505200"/>
              <a:gd name="connsiteX86" fmla="*/ 5381736 w 6922669"/>
              <a:gd name="connsiteY86" fmla="*/ 3005666 h 3505200"/>
              <a:gd name="connsiteX87" fmla="*/ 5407136 w 6922669"/>
              <a:gd name="connsiteY87" fmla="*/ 3014133 h 3505200"/>
              <a:gd name="connsiteX88" fmla="*/ 5432536 w 6922669"/>
              <a:gd name="connsiteY88" fmla="*/ 3031066 h 3505200"/>
              <a:gd name="connsiteX89" fmla="*/ 5474869 w 6922669"/>
              <a:gd name="connsiteY89" fmla="*/ 3039533 h 3505200"/>
              <a:gd name="connsiteX90" fmla="*/ 5508736 w 6922669"/>
              <a:gd name="connsiteY90" fmla="*/ 3056466 h 3505200"/>
              <a:gd name="connsiteX91" fmla="*/ 5542602 w 6922669"/>
              <a:gd name="connsiteY91" fmla="*/ 3064933 h 3505200"/>
              <a:gd name="connsiteX92" fmla="*/ 5568002 w 6922669"/>
              <a:gd name="connsiteY92" fmla="*/ 3073400 h 3505200"/>
              <a:gd name="connsiteX93" fmla="*/ 5644202 w 6922669"/>
              <a:gd name="connsiteY93" fmla="*/ 3107266 h 3505200"/>
              <a:gd name="connsiteX94" fmla="*/ 5669602 w 6922669"/>
              <a:gd name="connsiteY94" fmla="*/ 3115733 h 3505200"/>
              <a:gd name="connsiteX95" fmla="*/ 5728869 w 6922669"/>
              <a:gd name="connsiteY95" fmla="*/ 3158066 h 3505200"/>
              <a:gd name="connsiteX96" fmla="*/ 5754269 w 6922669"/>
              <a:gd name="connsiteY96" fmla="*/ 3166533 h 3505200"/>
              <a:gd name="connsiteX97" fmla="*/ 5779669 w 6922669"/>
              <a:gd name="connsiteY97" fmla="*/ 3183466 h 3505200"/>
              <a:gd name="connsiteX98" fmla="*/ 5805069 w 6922669"/>
              <a:gd name="connsiteY98" fmla="*/ 3191933 h 3505200"/>
              <a:gd name="connsiteX99" fmla="*/ 5830469 w 6922669"/>
              <a:gd name="connsiteY99" fmla="*/ 3208866 h 3505200"/>
              <a:gd name="connsiteX100" fmla="*/ 5881269 w 6922669"/>
              <a:gd name="connsiteY100" fmla="*/ 3217333 h 3505200"/>
              <a:gd name="connsiteX101" fmla="*/ 5915136 w 6922669"/>
              <a:gd name="connsiteY101" fmla="*/ 3234266 h 3505200"/>
              <a:gd name="connsiteX102" fmla="*/ 5932069 w 6922669"/>
              <a:gd name="connsiteY102" fmla="*/ 3251200 h 3505200"/>
              <a:gd name="connsiteX103" fmla="*/ 6033669 w 6922669"/>
              <a:gd name="connsiteY103" fmla="*/ 3268133 h 3505200"/>
              <a:gd name="connsiteX104" fmla="*/ 6059069 w 6922669"/>
              <a:gd name="connsiteY104" fmla="*/ 3285066 h 3505200"/>
              <a:gd name="connsiteX105" fmla="*/ 6219936 w 6922669"/>
              <a:gd name="connsiteY105" fmla="*/ 3302000 h 3505200"/>
              <a:gd name="connsiteX106" fmla="*/ 6279202 w 6922669"/>
              <a:gd name="connsiteY106" fmla="*/ 3318933 h 3505200"/>
              <a:gd name="connsiteX107" fmla="*/ 6321536 w 6922669"/>
              <a:gd name="connsiteY107" fmla="*/ 3335866 h 3505200"/>
              <a:gd name="connsiteX108" fmla="*/ 6346936 w 6922669"/>
              <a:gd name="connsiteY108" fmla="*/ 3344333 h 3505200"/>
              <a:gd name="connsiteX109" fmla="*/ 6380802 w 6922669"/>
              <a:gd name="connsiteY109" fmla="*/ 3361266 h 3505200"/>
              <a:gd name="connsiteX110" fmla="*/ 6431602 w 6922669"/>
              <a:gd name="connsiteY110" fmla="*/ 3386666 h 3505200"/>
              <a:gd name="connsiteX111" fmla="*/ 6516269 w 6922669"/>
              <a:gd name="connsiteY111" fmla="*/ 3403600 h 3505200"/>
              <a:gd name="connsiteX112" fmla="*/ 6617869 w 6922669"/>
              <a:gd name="connsiteY112" fmla="*/ 3420533 h 3505200"/>
              <a:gd name="connsiteX113" fmla="*/ 6643269 w 6922669"/>
              <a:gd name="connsiteY113" fmla="*/ 3429000 h 3505200"/>
              <a:gd name="connsiteX114" fmla="*/ 6677136 w 6922669"/>
              <a:gd name="connsiteY114" fmla="*/ 3437466 h 3505200"/>
              <a:gd name="connsiteX115" fmla="*/ 6727936 w 6922669"/>
              <a:gd name="connsiteY115" fmla="*/ 3454400 h 3505200"/>
              <a:gd name="connsiteX116" fmla="*/ 6753336 w 6922669"/>
              <a:gd name="connsiteY116" fmla="*/ 3462866 h 3505200"/>
              <a:gd name="connsiteX117" fmla="*/ 6838002 w 6922669"/>
              <a:gd name="connsiteY117" fmla="*/ 3479800 h 3505200"/>
              <a:gd name="connsiteX118" fmla="*/ 6888802 w 6922669"/>
              <a:gd name="connsiteY118" fmla="*/ 3496733 h 3505200"/>
              <a:gd name="connsiteX119" fmla="*/ 6914202 w 6922669"/>
              <a:gd name="connsiteY119" fmla="*/ 3505200 h 3505200"/>
              <a:gd name="connsiteX120" fmla="*/ 6922669 w 6922669"/>
              <a:gd name="connsiteY120" fmla="*/ 3471333 h 3505200"/>
              <a:gd name="connsiteX121" fmla="*/ 6914202 w 6922669"/>
              <a:gd name="connsiteY121" fmla="*/ 3437466 h 3505200"/>
              <a:gd name="connsiteX122" fmla="*/ 6905736 w 6922669"/>
              <a:gd name="connsiteY122" fmla="*/ 3412066 h 3505200"/>
              <a:gd name="connsiteX123" fmla="*/ 6863402 w 6922669"/>
              <a:gd name="connsiteY123" fmla="*/ 3361266 h 3505200"/>
              <a:gd name="connsiteX124" fmla="*/ 6838002 w 6922669"/>
              <a:gd name="connsiteY124" fmla="*/ 3276600 h 3505200"/>
              <a:gd name="connsiteX125" fmla="*/ 6812602 w 6922669"/>
              <a:gd name="connsiteY125" fmla="*/ 3107266 h 3505200"/>
              <a:gd name="connsiteX126" fmla="*/ 6804136 w 6922669"/>
              <a:gd name="connsiteY126" fmla="*/ 3039533 h 3505200"/>
              <a:gd name="connsiteX127" fmla="*/ 6490869 w 6922669"/>
              <a:gd name="connsiteY127" fmla="*/ 3014133 h 3505200"/>
              <a:gd name="connsiteX128" fmla="*/ 6440069 w 6922669"/>
              <a:gd name="connsiteY128" fmla="*/ 3005666 h 3505200"/>
              <a:gd name="connsiteX129" fmla="*/ 6372336 w 6922669"/>
              <a:gd name="connsiteY129" fmla="*/ 2988733 h 3505200"/>
              <a:gd name="connsiteX130" fmla="*/ 6270736 w 6922669"/>
              <a:gd name="connsiteY130" fmla="*/ 2980266 h 3505200"/>
              <a:gd name="connsiteX131" fmla="*/ 6228402 w 6922669"/>
              <a:gd name="connsiteY131" fmla="*/ 2971800 h 3505200"/>
              <a:gd name="connsiteX132" fmla="*/ 6152202 w 6922669"/>
              <a:gd name="connsiteY132" fmla="*/ 2963333 h 3505200"/>
              <a:gd name="connsiteX133" fmla="*/ 6118336 w 6922669"/>
              <a:gd name="connsiteY133" fmla="*/ 2946400 h 3505200"/>
              <a:gd name="connsiteX134" fmla="*/ 6067536 w 6922669"/>
              <a:gd name="connsiteY134" fmla="*/ 2937933 h 3505200"/>
              <a:gd name="connsiteX135" fmla="*/ 6008269 w 6922669"/>
              <a:gd name="connsiteY135" fmla="*/ 2912533 h 3505200"/>
              <a:gd name="connsiteX136" fmla="*/ 5864336 w 6922669"/>
              <a:gd name="connsiteY136" fmla="*/ 2887133 h 3505200"/>
              <a:gd name="connsiteX137" fmla="*/ 5788136 w 6922669"/>
              <a:gd name="connsiteY137" fmla="*/ 2861733 h 3505200"/>
              <a:gd name="connsiteX138" fmla="*/ 5762736 w 6922669"/>
              <a:gd name="connsiteY138" fmla="*/ 2853266 h 3505200"/>
              <a:gd name="connsiteX139" fmla="*/ 5737336 w 6922669"/>
              <a:gd name="connsiteY139" fmla="*/ 2844800 h 3505200"/>
              <a:gd name="connsiteX140" fmla="*/ 5669602 w 6922669"/>
              <a:gd name="connsiteY140" fmla="*/ 2810933 h 3505200"/>
              <a:gd name="connsiteX141" fmla="*/ 5627269 w 6922669"/>
              <a:gd name="connsiteY141" fmla="*/ 2794000 h 3505200"/>
              <a:gd name="connsiteX142" fmla="*/ 5568002 w 6922669"/>
              <a:gd name="connsiteY142" fmla="*/ 2760133 h 3505200"/>
              <a:gd name="connsiteX143" fmla="*/ 5517202 w 6922669"/>
              <a:gd name="connsiteY143" fmla="*/ 2743200 h 3505200"/>
              <a:gd name="connsiteX144" fmla="*/ 5491802 w 6922669"/>
              <a:gd name="connsiteY144" fmla="*/ 2726266 h 3505200"/>
              <a:gd name="connsiteX145" fmla="*/ 5449469 w 6922669"/>
              <a:gd name="connsiteY145" fmla="*/ 2709333 h 3505200"/>
              <a:gd name="connsiteX146" fmla="*/ 5424069 w 6922669"/>
              <a:gd name="connsiteY146" fmla="*/ 2700866 h 3505200"/>
              <a:gd name="connsiteX147" fmla="*/ 5398669 w 6922669"/>
              <a:gd name="connsiteY147" fmla="*/ 2683933 h 3505200"/>
              <a:gd name="connsiteX148" fmla="*/ 5314002 w 6922669"/>
              <a:gd name="connsiteY148" fmla="*/ 2667000 h 3505200"/>
              <a:gd name="connsiteX149" fmla="*/ 5254736 w 6922669"/>
              <a:gd name="connsiteY149" fmla="*/ 2650066 h 3505200"/>
              <a:gd name="connsiteX150" fmla="*/ 5203936 w 6922669"/>
              <a:gd name="connsiteY150" fmla="*/ 2641600 h 3505200"/>
              <a:gd name="connsiteX151" fmla="*/ 5170069 w 6922669"/>
              <a:gd name="connsiteY151" fmla="*/ 2633133 h 3505200"/>
              <a:gd name="connsiteX152" fmla="*/ 5127736 w 6922669"/>
              <a:gd name="connsiteY152" fmla="*/ 2624666 h 3505200"/>
              <a:gd name="connsiteX153" fmla="*/ 5102336 w 6922669"/>
              <a:gd name="connsiteY153" fmla="*/ 2607733 h 3505200"/>
              <a:gd name="connsiteX154" fmla="*/ 5009202 w 6922669"/>
              <a:gd name="connsiteY154" fmla="*/ 2590800 h 3505200"/>
              <a:gd name="connsiteX155" fmla="*/ 4941469 w 6922669"/>
              <a:gd name="connsiteY155" fmla="*/ 2582333 h 3505200"/>
              <a:gd name="connsiteX156" fmla="*/ 4890669 w 6922669"/>
              <a:gd name="connsiteY156" fmla="*/ 2573866 h 3505200"/>
              <a:gd name="connsiteX157" fmla="*/ 4814469 w 6922669"/>
              <a:gd name="connsiteY157" fmla="*/ 2565400 h 3505200"/>
              <a:gd name="connsiteX158" fmla="*/ 4721336 w 6922669"/>
              <a:gd name="connsiteY158" fmla="*/ 2540000 h 3505200"/>
              <a:gd name="connsiteX159" fmla="*/ 4687469 w 6922669"/>
              <a:gd name="connsiteY159" fmla="*/ 2531533 h 3505200"/>
              <a:gd name="connsiteX160" fmla="*/ 4645136 w 6922669"/>
              <a:gd name="connsiteY160" fmla="*/ 2523066 h 3505200"/>
              <a:gd name="connsiteX161" fmla="*/ 4594336 w 6922669"/>
              <a:gd name="connsiteY161" fmla="*/ 2506133 h 3505200"/>
              <a:gd name="connsiteX162" fmla="*/ 4518136 w 6922669"/>
              <a:gd name="connsiteY162" fmla="*/ 2497666 h 3505200"/>
              <a:gd name="connsiteX163" fmla="*/ 4492736 w 6922669"/>
              <a:gd name="connsiteY163" fmla="*/ 2480733 h 3505200"/>
              <a:gd name="connsiteX164" fmla="*/ 4399602 w 6922669"/>
              <a:gd name="connsiteY164" fmla="*/ 2446866 h 3505200"/>
              <a:gd name="connsiteX165" fmla="*/ 4357269 w 6922669"/>
              <a:gd name="connsiteY165" fmla="*/ 2429933 h 3505200"/>
              <a:gd name="connsiteX166" fmla="*/ 4323402 w 6922669"/>
              <a:gd name="connsiteY166" fmla="*/ 2413000 h 3505200"/>
              <a:gd name="connsiteX167" fmla="*/ 4281069 w 6922669"/>
              <a:gd name="connsiteY167" fmla="*/ 2396066 h 3505200"/>
              <a:gd name="connsiteX168" fmla="*/ 4255669 w 6922669"/>
              <a:gd name="connsiteY168" fmla="*/ 2379133 h 3505200"/>
              <a:gd name="connsiteX169" fmla="*/ 4187936 w 6922669"/>
              <a:gd name="connsiteY169" fmla="*/ 2370666 h 3505200"/>
              <a:gd name="connsiteX170" fmla="*/ 4111736 w 6922669"/>
              <a:gd name="connsiteY170" fmla="*/ 2336800 h 3505200"/>
              <a:gd name="connsiteX171" fmla="*/ 4086336 w 6922669"/>
              <a:gd name="connsiteY171" fmla="*/ 2328333 h 3505200"/>
              <a:gd name="connsiteX172" fmla="*/ 4060936 w 6922669"/>
              <a:gd name="connsiteY172" fmla="*/ 2319866 h 3505200"/>
              <a:gd name="connsiteX173" fmla="*/ 3950869 w 6922669"/>
              <a:gd name="connsiteY173" fmla="*/ 2286000 h 3505200"/>
              <a:gd name="connsiteX174" fmla="*/ 3908536 w 6922669"/>
              <a:gd name="connsiteY174" fmla="*/ 2269066 h 3505200"/>
              <a:gd name="connsiteX175" fmla="*/ 3840802 w 6922669"/>
              <a:gd name="connsiteY175" fmla="*/ 2235200 h 3505200"/>
              <a:gd name="connsiteX176" fmla="*/ 3790002 w 6922669"/>
              <a:gd name="connsiteY176" fmla="*/ 2226733 h 3505200"/>
              <a:gd name="connsiteX177" fmla="*/ 3739202 w 6922669"/>
              <a:gd name="connsiteY177" fmla="*/ 2192866 h 3505200"/>
              <a:gd name="connsiteX178" fmla="*/ 3688402 w 6922669"/>
              <a:gd name="connsiteY178" fmla="*/ 2175933 h 3505200"/>
              <a:gd name="connsiteX179" fmla="*/ 3646069 w 6922669"/>
              <a:gd name="connsiteY179" fmla="*/ 2159000 h 3505200"/>
              <a:gd name="connsiteX180" fmla="*/ 3527536 w 6922669"/>
              <a:gd name="connsiteY180" fmla="*/ 2142066 h 3505200"/>
              <a:gd name="connsiteX181" fmla="*/ 3434402 w 6922669"/>
              <a:gd name="connsiteY181" fmla="*/ 2133600 h 3505200"/>
              <a:gd name="connsiteX182" fmla="*/ 3358202 w 6922669"/>
              <a:gd name="connsiteY182" fmla="*/ 2108200 h 3505200"/>
              <a:gd name="connsiteX183" fmla="*/ 3315869 w 6922669"/>
              <a:gd name="connsiteY183" fmla="*/ 2099733 h 3505200"/>
              <a:gd name="connsiteX184" fmla="*/ 3282002 w 6922669"/>
              <a:gd name="connsiteY184" fmla="*/ 2082800 h 3505200"/>
              <a:gd name="connsiteX185" fmla="*/ 3239669 w 6922669"/>
              <a:gd name="connsiteY185" fmla="*/ 2074333 h 3505200"/>
              <a:gd name="connsiteX186" fmla="*/ 3163469 w 6922669"/>
              <a:gd name="connsiteY186" fmla="*/ 2057400 h 3505200"/>
              <a:gd name="connsiteX187" fmla="*/ 3036469 w 6922669"/>
              <a:gd name="connsiteY187" fmla="*/ 2032000 h 3505200"/>
              <a:gd name="connsiteX188" fmla="*/ 2968736 w 6922669"/>
              <a:gd name="connsiteY188" fmla="*/ 2006600 h 3505200"/>
              <a:gd name="connsiteX189" fmla="*/ 2926402 w 6922669"/>
              <a:gd name="connsiteY189" fmla="*/ 1989666 h 3505200"/>
              <a:gd name="connsiteX190" fmla="*/ 2850202 w 6922669"/>
              <a:gd name="connsiteY190" fmla="*/ 1972733 h 3505200"/>
              <a:gd name="connsiteX191" fmla="*/ 2774002 w 6922669"/>
              <a:gd name="connsiteY191" fmla="*/ 1947333 h 3505200"/>
              <a:gd name="connsiteX192" fmla="*/ 2740136 w 6922669"/>
              <a:gd name="connsiteY192" fmla="*/ 1930400 h 3505200"/>
              <a:gd name="connsiteX193" fmla="*/ 2672402 w 6922669"/>
              <a:gd name="connsiteY193" fmla="*/ 1896533 h 3505200"/>
              <a:gd name="connsiteX194" fmla="*/ 2587736 w 6922669"/>
              <a:gd name="connsiteY194" fmla="*/ 1879600 h 3505200"/>
              <a:gd name="connsiteX195" fmla="*/ 2562336 w 6922669"/>
              <a:gd name="connsiteY195" fmla="*/ 1871133 h 3505200"/>
              <a:gd name="connsiteX196" fmla="*/ 2452269 w 6922669"/>
              <a:gd name="connsiteY196" fmla="*/ 1845733 h 3505200"/>
              <a:gd name="connsiteX197" fmla="*/ 2359136 w 6922669"/>
              <a:gd name="connsiteY197" fmla="*/ 1837266 h 3505200"/>
              <a:gd name="connsiteX198" fmla="*/ 2147469 w 6922669"/>
              <a:gd name="connsiteY198" fmla="*/ 1811866 h 3505200"/>
              <a:gd name="connsiteX199" fmla="*/ 2096669 w 6922669"/>
              <a:gd name="connsiteY199" fmla="*/ 1794933 h 3505200"/>
              <a:gd name="connsiteX200" fmla="*/ 2037402 w 6922669"/>
              <a:gd name="connsiteY200" fmla="*/ 1786466 h 3505200"/>
              <a:gd name="connsiteX201" fmla="*/ 1995069 w 6922669"/>
              <a:gd name="connsiteY201" fmla="*/ 1778000 h 3505200"/>
              <a:gd name="connsiteX202" fmla="*/ 1952736 w 6922669"/>
              <a:gd name="connsiteY202" fmla="*/ 1761066 h 3505200"/>
              <a:gd name="connsiteX203" fmla="*/ 1918869 w 6922669"/>
              <a:gd name="connsiteY203" fmla="*/ 1752600 h 3505200"/>
              <a:gd name="connsiteX204" fmla="*/ 1961202 w 6922669"/>
              <a:gd name="connsiteY204" fmla="*/ 1744133 h 3505200"/>
              <a:gd name="connsiteX205" fmla="*/ 2012002 w 6922669"/>
              <a:gd name="connsiteY205" fmla="*/ 1735666 h 3505200"/>
              <a:gd name="connsiteX206" fmla="*/ 2037402 w 6922669"/>
              <a:gd name="connsiteY206" fmla="*/ 1718733 h 3505200"/>
              <a:gd name="connsiteX207" fmla="*/ 2105136 w 6922669"/>
              <a:gd name="connsiteY207" fmla="*/ 1710266 h 3505200"/>
              <a:gd name="connsiteX208" fmla="*/ 2164402 w 6922669"/>
              <a:gd name="connsiteY208" fmla="*/ 1701800 h 3505200"/>
              <a:gd name="connsiteX209" fmla="*/ 2189802 w 6922669"/>
              <a:gd name="connsiteY209" fmla="*/ 1693333 h 3505200"/>
              <a:gd name="connsiteX210" fmla="*/ 2316802 w 6922669"/>
              <a:gd name="connsiteY210" fmla="*/ 1676400 h 3505200"/>
              <a:gd name="connsiteX211" fmla="*/ 2350669 w 6922669"/>
              <a:gd name="connsiteY211" fmla="*/ 1667933 h 3505200"/>
              <a:gd name="connsiteX212" fmla="*/ 2426869 w 6922669"/>
              <a:gd name="connsiteY212" fmla="*/ 1659466 h 3505200"/>
              <a:gd name="connsiteX213" fmla="*/ 2460736 w 6922669"/>
              <a:gd name="connsiteY213" fmla="*/ 1642533 h 3505200"/>
              <a:gd name="connsiteX214" fmla="*/ 2486136 w 6922669"/>
              <a:gd name="connsiteY214" fmla="*/ 1634066 h 3505200"/>
              <a:gd name="connsiteX215" fmla="*/ 2613136 w 6922669"/>
              <a:gd name="connsiteY215" fmla="*/ 1617133 h 3505200"/>
              <a:gd name="connsiteX216" fmla="*/ 2655469 w 6922669"/>
              <a:gd name="connsiteY216" fmla="*/ 1608666 h 3505200"/>
              <a:gd name="connsiteX217" fmla="*/ 2680869 w 6922669"/>
              <a:gd name="connsiteY217" fmla="*/ 1591733 h 3505200"/>
              <a:gd name="connsiteX218" fmla="*/ 2824802 w 6922669"/>
              <a:gd name="connsiteY218" fmla="*/ 1583266 h 3505200"/>
              <a:gd name="connsiteX219" fmla="*/ 2892536 w 6922669"/>
              <a:gd name="connsiteY219" fmla="*/ 1574800 h 3505200"/>
              <a:gd name="connsiteX220" fmla="*/ 2917936 w 6922669"/>
              <a:gd name="connsiteY220" fmla="*/ 1566333 h 3505200"/>
              <a:gd name="connsiteX221" fmla="*/ 2951802 w 6922669"/>
              <a:gd name="connsiteY221" fmla="*/ 1557866 h 3505200"/>
              <a:gd name="connsiteX222" fmla="*/ 2994136 w 6922669"/>
              <a:gd name="connsiteY222" fmla="*/ 1540933 h 3505200"/>
              <a:gd name="connsiteX223" fmla="*/ 3070336 w 6922669"/>
              <a:gd name="connsiteY223" fmla="*/ 1524000 h 3505200"/>
              <a:gd name="connsiteX224" fmla="*/ 3104202 w 6922669"/>
              <a:gd name="connsiteY224" fmla="*/ 1507066 h 3505200"/>
              <a:gd name="connsiteX225" fmla="*/ 3163469 w 6922669"/>
              <a:gd name="connsiteY225" fmla="*/ 1490133 h 3505200"/>
              <a:gd name="connsiteX226" fmla="*/ 3239669 w 6922669"/>
              <a:gd name="connsiteY226" fmla="*/ 1464733 h 3505200"/>
              <a:gd name="connsiteX227" fmla="*/ 3265069 w 6922669"/>
              <a:gd name="connsiteY227" fmla="*/ 1456266 h 3505200"/>
              <a:gd name="connsiteX228" fmla="*/ 3290469 w 6922669"/>
              <a:gd name="connsiteY228" fmla="*/ 1447800 h 3505200"/>
              <a:gd name="connsiteX229" fmla="*/ 3358202 w 6922669"/>
              <a:gd name="connsiteY229" fmla="*/ 1422400 h 3505200"/>
              <a:gd name="connsiteX230" fmla="*/ 3409002 w 6922669"/>
              <a:gd name="connsiteY230" fmla="*/ 1405466 h 3505200"/>
              <a:gd name="connsiteX231" fmla="*/ 3442869 w 6922669"/>
              <a:gd name="connsiteY231" fmla="*/ 1388533 h 3505200"/>
              <a:gd name="connsiteX232" fmla="*/ 3485202 w 6922669"/>
              <a:gd name="connsiteY232" fmla="*/ 1371600 h 3505200"/>
              <a:gd name="connsiteX233" fmla="*/ 3519069 w 6922669"/>
              <a:gd name="connsiteY233" fmla="*/ 1354666 h 3505200"/>
              <a:gd name="connsiteX234" fmla="*/ 3561402 w 6922669"/>
              <a:gd name="connsiteY234" fmla="*/ 1346200 h 3505200"/>
              <a:gd name="connsiteX235" fmla="*/ 3578336 w 6922669"/>
              <a:gd name="connsiteY235" fmla="*/ 1329266 h 3505200"/>
              <a:gd name="connsiteX236" fmla="*/ 3629136 w 6922669"/>
              <a:gd name="connsiteY236" fmla="*/ 1312333 h 3505200"/>
              <a:gd name="connsiteX237" fmla="*/ 3722269 w 6922669"/>
              <a:gd name="connsiteY237" fmla="*/ 1286933 h 3505200"/>
              <a:gd name="connsiteX238" fmla="*/ 3764602 w 6922669"/>
              <a:gd name="connsiteY238" fmla="*/ 1270000 h 3505200"/>
              <a:gd name="connsiteX239" fmla="*/ 3815402 w 6922669"/>
              <a:gd name="connsiteY239" fmla="*/ 1253066 h 3505200"/>
              <a:gd name="connsiteX240" fmla="*/ 3840802 w 6922669"/>
              <a:gd name="connsiteY240" fmla="*/ 1244600 h 3505200"/>
              <a:gd name="connsiteX241" fmla="*/ 3900069 w 6922669"/>
              <a:gd name="connsiteY241" fmla="*/ 1219200 h 3505200"/>
              <a:gd name="connsiteX242" fmla="*/ 3950869 w 6922669"/>
              <a:gd name="connsiteY242" fmla="*/ 1210733 h 3505200"/>
              <a:gd name="connsiteX243" fmla="*/ 4060936 w 6922669"/>
              <a:gd name="connsiteY243" fmla="*/ 1168400 h 3505200"/>
              <a:gd name="connsiteX244" fmla="*/ 4187936 w 6922669"/>
              <a:gd name="connsiteY244" fmla="*/ 1151466 h 3505200"/>
              <a:gd name="connsiteX245" fmla="*/ 4281069 w 6922669"/>
              <a:gd name="connsiteY245" fmla="*/ 1126066 h 3505200"/>
              <a:gd name="connsiteX246" fmla="*/ 4475802 w 6922669"/>
              <a:gd name="connsiteY246" fmla="*/ 1109133 h 3505200"/>
              <a:gd name="connsiteX247" fmla="*/ 4594336 w 6922669"/>
              <a:gd name="connsiteY247" fmla="*/ 1075266 h 3505200"/>
              <a:gd name="connsiteX248" fmla="*/ 4679002 w 6922669"/>
              <a:gd name="connsiteY248" fmla="*/ 1066800 h 3505200"/>
              <a:gd name="connsiteX249" fmla="*/ 4763669 w 6922669"/>
              <a:gd name="connsiteY249" fmla="*/ 1041400 h 3505200"/>
              <a:gd name="connsiteX250" fmla="*/ 4890669 w 6922669"/>
              <a:gd name="connsiteY250" fmla="*/ 1016000 h 3505200"/>
              <a:gd name="connsiteX251" fmla="*/ 4983802 w 6922669"/>
              <a:gd name="connsiteY251" fmla="*/ 1007533 h 3505200"/>
              <a:gd name="connsiteX252" fmla="*/ 5060002 w 6922669"/>
              <a:gd name="connsiteY252" fmla="*/ 990600 h 3505200"/>
              <a:gd name="connsiteX253" fmla="*/ 5170069 w 6922669"/>
              <a:gd name="connsiteY253" fmla="*/ 973666 h 3505200"/>
              <a:gd name="connsiteX254" fmla="*/ 5203936 w 6922669"/>
              <a:gd name="connsiteY254" fmla="*/ 965200 h 3505200"/>
              <a:gd name="connsiteX255" fmla="*/ 5322469 w 6922669"/>
              <a:gd name="connsiteY255" fmla="*/ 939800 h 3505200"/>
              <a:gd name="connsiteX256" fmla="*/ 5381736 w 6922669"/>
              <a:gd name="connsiteY256" fmla="*/ 914400 h 3505200"/>
              <a:gd name="connsiteX257" fmla="*/ 5424069 w 6922669"/>
              <a:gd name="connsiteY257" fmla="*/ 897466 h 3505200"/>
              <a:gd name="connsiteX258" fmla="*/ 5457936 w 6922669"/>
              <a:gd name="connsiteY258" fmla="*/ 889000 h 3505200"/>
              <a:gd name="connsiteX259" fmla="*/ 5508736 w 6922669"/>
              <a:gd name="connsiteY259" fmla="*/ 863600 h 3505200"/>
              <a:gd name="connsiteX260" fmla="*/ 5542602 w 6922669"/>
              <a:gd name="connsiteY260" fmla="*/ 855133 h 3505200"/>
              <a:gd name="connsiteX261" fmla="*/ 5618802 w 6922669"/>
              <a:gd name="connsiteY261" fmla="*/ 838200 h 3505200"/>
              <a:gd name="connsiteX262" fmla="*/ 5644202 w 6922669"/>
              <a:gd name="connsiteY262" fmla="*/ 829733 h 3505200"/>
              <a:gd name="connsiteX263" fmla="*/ 5678069 w 6922669"/>
              <a:gd name="connsiteY263" fmla="*/ 821266 h 3505200"/>
              <a:gd name="connsiteX264" fmla="*/ 5711936 w 6922669"/>
              <a:gd name="connsiteY264" fmla="*/ 795866 h 3505200"/>
              <a:gd name="connsiteX265" fmla="*/ 5847402 w 6922669"/>
              <a:gd name="connsiteY265" fmla="*/ 787400 h 3505200"/>
              <a:gd name="connsiteX266" fmla="*/ 5923602 w 6922669"/>
              <a:gd name="connsiteY266" fmla="*/ 778933 h 3505200"/>
              <a:gd name="connsiteX267" fmla="*/ 6008269 w 6922669"/>
              <a:gd name="connsiteY267" fmla="*/ 770466 h 3505200"/>
              <a:gd name="connsiteX268" fmla="*/ 6059069 w 6922669"/>
              <a:gd name="connsiteY268" fmla="*/ 762000 h 3505200"/>
              <a:gd name="connsiteX269" fmla="*/ 6118336 w 6922669"/>
              <a:gd name="connsiteY269" fmla="*/ 753533 h 3505200"/>
              <a:gd name="connsiteX270" fmla="*/ 6160669 w 6922669"/>
              <a:gd name="connsiteY270" fmla="*/ 745066 h 3505200"/>
              <a:gd name="connsiteX271" fmla="*/ 6228402 w 6922669"/>
              <a:gd name="connsiteY271" fmla="*/ 736600 h 3505200"/>
              <a:gd name="connsiteX272" fmla="*/ 6296136 w 6922669"/>
              <a:gd name="connsiteY272" fmla="*/ 719666 h 3505200"/>
              <a:gd name="connsiteX273" fmla="*/ 6372336 w 6922669"/>
              <a:gd name="connsiteY273" fmla="*/ 711200 h 3505200"/>
              <a:gd name="connsiteX274" fmla="*/ 6397736 w 6922669"/>
              <a:gd name="connsiteY274" fmla="*/ 694266 h 3505200"/>
              <a:gd name="connsiteX275" fmla="*/ 6482402 w 6922669"/>
              <a:gd name="connsiteY275" fmla="*/ 677333 h 3505200"/>
              <a:gd name="connsiteX276" fmla="*/ 6516269 w 6922669"/>
              <a:gd name="connsiteY276" fmla="*/ 668866 h 3505200"/>
              <a:gd name="connsiteX277" fmla="*/ 6575536 w 6922669"/>
              <a:gd name="connsiteY277" fmla="*/ 643466 h 3505200"/>
              <a:gd name="connsiteX278" fmla="*/ 6600936 w 6922669"/>
              <a:gd name="connsiteY278" fmla="*/ 626533 h 3505200"/>
              <a:gd name="connsiteX279" fmla="*/ 6685602 w 6922669"/>
              <a:gd name="connsiteY279" fmla="*/ 601133 h 3505200"/>
              <a:gd name="connsiteX280" fmla="*/ 6736402 w 6922669"/>
              <a:gd name="connsiteY280" fmla="*/ 575733 h 3505200"/>
              <a:gd name="connsiteX281" fmla="*/ 6761802 w 6922669"/>
              <a:gd name="connsiteY281" fmla="*/ 558800 h 3505200"/>
              <a:gd name="connsiteX282" fmla="*/ 6838002 w 6922669"/>
              <a:gd name="connsiteY282" fmla="*/ 533400 h 3505200"/>
              <a:gd name="connsiteX283" fmla="*/ 6863402 w 6922669"/>
              <a:gd name="connsiteY283" fmla="*/ 524933 h 3505200"/>
              <a:gd name="connsiteX284" fmla="*/ 6905736 w 6922669"/>
              <a:gd name="connsiteY284" fmla="*/ 491066 h 3505200"/>
              <a:gd name="connsiteX285" fmla="*/ 6897269 w 6922669"/>
              <a:gd name="connsiteY285" fmla="*/ 372533 h 3505200"/>
              <a:gd name="connsiteX286" fmla="*/ 6888802 w 6922669"/>
              <a:gd name="connsiteY286" fmla="*/ 76200 h 3505200"/>
              <a:gd name="connsiteX287" fmla="*/ 6871869 w 6922669"/>
              <a:gd name="connsiteY287" fmla="*/ 0 h 3505200"/>
              <a:gd name="connsiteX288" fmla="*/ 6846469 w 6922669"/>
              <a:gd name="connsiteY288" fmla="*/ 8466 h 3505200"/>
              <a:gd name="connsiteX289" fmla="*/ 6838002 w 6922669"/>
              <a:gd name="connsiteY289" fmla="*/ 33866 h 3505200"/>
              <a:gd name="connsiteX290" fmla="*/ 6846469 w 6922669"/>
              <a:gd name="connsiteY290"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711936 w 6922669"/>
              <a:gd name="connsiteY7" fmla="*/ 321733 h 3505200"/>
              <a:gd name="connsiteX8" fmla="*/ 5618802 w 6922669"/>
              <a:gd name="connsiteY8" fmla="*/ 347133 h 3505200"/>
              <a:gd name="connsiteX9" fmla="*/ 5576469 w 6922669"/>
              <a:gd name="connsiteY9" fmla="*/ 355600 h 3505200"/>
              <a:gd name="connsiteX10" fmla="*/ 5432536 w 6922669"/>
              <a:gd name="connsiteY10" fmla="*/ 389466 h 3505200"/>
              <a:gd name="connsiteX11" fmla="*/ 5356336 w 6922669"/>
              <a:gd name="connsiteY11" fmla="*/ 397933 h 3505200"/>
              <a:gd name="connsiteX12" fmla="*/ 5322469 w 6922669"/>
              <a:gd name="connsiteY12" fmla="*/ 406400 h 3505200"/>
              <a:gd name="connsiteX13" fmla="*/ 5178536 w 6922669"/>
              <a:gd name="connsiteY13" fmla="*/ 431800 h 3505200"/>
              <a:gd name="connsiteX14" fmla="*/ 5119269 w 6922669"/>
              <a:gd name="connsiteY14" fmla="*/ 448733 h 3505200"/>
              <a:gd name="connsiteX15" fmla="*/ 5093869 w 6922669"/>
              <a:gd name="connsiteY15" fmla="*/ 457200 h 3505200"/>
              <a:gd name="connsiteX16" fmla="*/ 5026136 w 6922669"/>
              <a:gd name="connsiteY16" fmla="*/ 465666 h 3505200"/>
              <a:gd name="connsiteX17" fmla="*/ 4975336 w 6922669"/>
              <a:gd name="connsiteY17" fmla="*/ 482600 h 3505200"/>
              <a:gd name="connsiteX18" fmla="*/ 4924536 w 6922669"/>
              <a:gd name="connsiteY18" fmla="*/ 491066 h 3505200"/>
              <a:gd name="connsiteX19" fmla="*/ 4899136 w 6922669"/>
              <a:gd name="connsiteY19" fmla="*/ 508000 h 3505200"/>
              <a:gd name="connsiteX20" fmla="*/ 344069 w 6922669"/>
              <a:gd name="connsiteY20" fmla="*/ 1769533 h 3505200"/>
              <a:gd name="connsiteX21" fmla="*/ 318669 w 6922669"/>
              <a:gd name="connsiteY21" fmla="*/ 1778000 h 3505200"/>
              <a:gd name="connsiteX22" fmla="*/ 369469 w 6922669"/>
              <a:gd name="connsiteY22" fmla="*/ 1786466 h 3505200"/>
              <a:gd name="connsiteX23" fmla="*/ 403336 w 6922669"/>
              <a:gd name="connsiteY23" fmla="*/ 1803400 h 3505200"/>
              <a:gd name="connsiteX24" fmla="*/ 538802 w 6922669"/>
              <a:gd name="connsiteY24" fmla="*/ 1811866 h 3505200"/>
              <a:gd name="connsiteX25" fmla="*/ 691202 w 6922669"/>
              <a:gd name="connsiteY25" fmla="*/ 1854200 h 3505200"/>
              <a:gd name="connsiteX26" fmla="*/ 775869 w 6922669"/>
              <a:gd name="connsiteY26" fmla="*/ 1871133 h 3505200"/>
              <a:gd name="connsiteX27" fmla="*/ 970602 w 6922669"/>
              <a:gd name="connsiteY27" fmla="*/ 1888066 h 3505200"/>
              <a:gd name="connsiteX28" fmla="*/ 1021402 w 6922669"/>
              <a:gd name="connsiteY28" fmla="*/ 1896533 h 3505200"/>
              <a:gd name="connsiteX29" fmla="*/ 1055269 w 6922669"/>
              <a:gd name="connsiteY29" fmla="*/ 1905000 h 3505200"/>
              <a:gd name="connsiteX30" fmla="*/ 1173802 w 6922669"/>
              <a:gd name="connsiteY30" fmla="*/ 1913466 h 3505200"/>
              <a:gd name="connsiteX31" fmla="*/ 1444736 w 6922669"/>
              <a:gd name="connsiteY31" fmla="*/ 1938866 h 3505200"/>
              <a:gd name="connsiteX32" fmla="*/ 1478602 w 6922669"/>
              <a:gd name="connsiteY32" fmla="*/ 1947333 h 3505200"/>
              <a:gd name="connsiteX33" fmla="*/ 1520936 w 6922669"/>
              <a:gd name="connsiteY33" fmla="*/ 1955800 h 3505200"/>
              <a:gd name="connsiteX34" fmla="*/ 1605602 w 6922669"/>
              <a:gd name="connsiteY34" fmla="*/ 1981200 h 3505200"/>
              <a:gd name="connsiteX35" fmla="*/ 1664869 w 6922669"/>
              <a:gd name="connsiteY35" fmla="*/ 1989666 h 3505200"/>
              <a:gd name="connsiteX36" fmla="*/ 1724136 w 6922669"/>
              <a:gd name="connsiteY36" fmla="*/ 2006600 h 3505200"/>
              <a:gd name="connsiteX37" fmla="*/ 1766469 w 6922669"/>
              <a:gd name="connsiteY37" fmla="*/ 2015066 h 3505200"/>
              <a:gd name="connsiteX38" fmla="*/ 1791869 w 6922669"/>
              <a:gd name="connsiteY38" fmla="*/ 2023533 h 3505200"/>
              <a:gd name="connsiteX39" fmla="*/ 1825736 w 6922669"/>
              <a:gd name="connsiteY39" fmla="*/ 2032000 h 3505200"/>
              <a:gd name="connsiteX40" fmla="*/ 1901936 w 6922669"/>
              <a:gd name="connsiteY40" fmla="*/ 2091266 h 3505200"/>
              <a:gd name="connsiteX41" fmla="*/ 1901936 w 6922669"/>
              <a:gd name="connsiteY41" fmla="*/ 2091266 h 3505200"/>
              <a:gd name="connsiteX42" fmla="*/ 1969669 w 6922669"/>
              <a:gd name="connsiteY42" fmla="*/ 2142066 h 3505200"/>
              <a:gd name="connsiteX43" fmla="*/ 1995069 w 6922669"/>
              <a:gd name="connsiteY43" fmla="*/ 2150533 h 3505200"/>
              <a:gd name="connsiteX44" fmla="*/ 2088202 w 6922669"/>
              <a:gd name="connsiteY44" fmla="*/ 2201333 h 3505200"/>
              <a:gd name="connsiteX45" fmla="*/ 2155936 w 6922669"/>
              <a:gd name="connsiteY45" fmla="*/ 2243666 h 3505200"/>
              <a:gd name="connsiteX46" fmla="*/ 2206736 w 6922669"/>
              <a:gd name="connsiteY46" fmla="*/ 2269066 h 3505200"/>
              <a:gd name="connsiteX47" fmla="*/ 2291402 w 6922669"/>
              <a:gd name="connsiteY47" fmla="*/ 2294466 h 3505200"/>
              <a:gd name="connsiteX48" fmla="*/ 2325269 w 6922669"/>
              <a:gd name="connsiteY48" fmla="*/ 2311400 h 3505200"/>
              <a:gd name="connsiteX49" fmla="*/ 2435336 w 6922669"/>
              <a:gd name="connsiteY49" fmla="*/ 2336800 h 3505200"/>
              <a:gd name="connsiteX50" fmla="*/ 2511536 w 6922669"/>
              <a:gd name="connsiteY50" fmla="*/ 2362200 h 3505200"/>
              <a:gd name="connsiteX51" fmla="*/ 2596202 w 6922669"/>
              <a:gd name="connsiteY51" fmla="*/ 2387600 h 3505200"/>
              <a:gd name="connsiteX52" fmla="*/ 2647002 w 6922669"/>
              <a:gd name="connsiteY52" fmla="*/ 2413000 h 3505200"/>
              <a:gd name="connsiteX53" fmla="*/ 2697802 w 6922669"/>
              <a:gd name="connsiteY53" fmla="*/ 2421466 h 3505200"/>
              <a:gd name="connsiteX54" fmla="*/ 2740136 w 6922669"/>
              <a:gd name="connsiteY54" fmla="*/ 2438400 h 3505200"/>
              <a:gd name="connsiteX55" fmla="*/ 2790936 w 6922669"/>
              <a:gd name="connsiteY55" fmla="*/ 2455333 h 3505200"/>
              <a:gd name="connsiteX56" fmla="*/ 2901002 w 6922669"/>
              <a:gd name="connsiteY56" fmla="*/ 2514600 h 3505200"/>
              <a:gd name="connsiteX57" fmla="*/ 2926402 w 6922669"/>
              <a:gd name="connsiteY57" fmla="*/ 2531533 h 3505200"/>
              <a:gd name="connsiteX58" fmla="*/ 3002602 w 6922669"/>
              <a:gd name="connsiteY58" fmla="*/ 2556933 h 3505200"/>
              <a:gd name="connsiteX59" fmla="*/ 3087269 w 6922669"/>
              <a:gd name="connsiteY59" fmla="*/ 2590800 h 3505200"/>
              <a:gd name="connsiteX60" fmla="*/ 3121136 w 6922669"/>
              <a:gd name="connsiteY60" fmla="*/ 2607733 h 3505200"/>
              <a:gd name="connsiteX61" fmla="*/ 3171936 w 6922669"/>
              <a:gd name="connsiteY61" fmla="*/ 2616200 h 3505200"/>
              <a:gd name="connsiteX62" fmla="*/ 3222736 w 6922669"/>
              <a:gd name="connsiteY62" fmla="*/ 2633133 h 3505200"/>
              <a:gd name="connsiteX63" fmla="*/ 3341269 w 6922669"/>
              <a:gd name="connsiteY63" fmla="*/ 2658533 h 3505200"/>
              <a:gd name="connsiteX64" fmla="*/ 3383602 w 6922669"/>
              <a:gd name="connsiteY64" fmla="*/ 2675466 h 3505200"/>
              <a:gd name="connsiteX65" fmla="*/ 3417469 w 6922669"/>
              <a:gd name="connsiteY65" fmla="*/ 2692400 h 3505200"/>
              <a:gd name="connsiteX66" fmla="*/ 3468269 w 6922669"/>
              <a:gd name="connsiteY66" fmla="*/ 2700866 h 3505200"/>
              <a:gd name="connsiteX67" fmla="*/ 3510602 w 6922669"/>
              <a:gd name="connsiteY67" fmla="*/ 2726266 h 3505200"/>
              <a:gd name="connsiteX68" fmla="*/ 3578336 w 6922669"/>
              <a:gd name="connsiteY68" fmla="*/ 2751666 h 3505200"/>
              <a:gd name="connsiteX69" fmla="*/ 3612202 w 6922669"/>
              <a:gd name="connsiteY69" fmla="*/ 2777066 h 3505200"/>
              <a:gd name="connsiteX70" fmla="*/ 3637602 w 6922669"/>
              <a:gd name="connsiteY70" fmla="*/ 2785533 h 3505200"/>
              <a:gd name="connsiteX71" fmla="*/ 3671469 w 6922669"/>
              <a:gd name="connsiteY71" fmla="*/ 2802466 h 3505200"/>
              <a:gd name="connsiteX72" fmla="*/ 3781536 w 6922669"/>
              <a:gd name="connsiteY72" fmla="*/ 2827866 h 3505200"/>
              <a:gd name="connsiteX73" fmla="*/ 3900069 w 6922669"/>
              <a:gd name="connsiteY73" fmla="*/ 2853266 h 3505200"/>
              <a:gd name="connsiteX74" fmla="*/ 3925469 w 6922669"/>
              <a:gd name="connsiteY74" fmla="*/ 2870200 h 3505200"/>
              <a:gd name="connsiteX75" fmla="*/ 4027069 w 6922669"/>
              <a:gd name="connsiteY75" fmla="*/ 2878666 h 3505200"/>
              <a:gd name="connsiteX76" fmla="*/ 4094802 w 6922669"/>
              <a:gd name="connsiteY76" fmla="*/ 2887133 h 3505200"/>
              <a:gd name="connsiteX77" fmla="*/ 4137136 w 6922669"/>
              <a:gd name="connsiteY77" fmla="*/ 2895600 h 3505200"/>
              <a:gd name="connsiteX78" fmla="*/ 4264136 w 6922669"/>
              <a:gd name="connsiteY78" fmla="*/ 2904066 h 3505200"/>
              <a:gd name="connsiteX79" fmla="*/ 4365736 w 6922669"/>
              <a:gd name="connsiteY79" fmla="*/ 2921000 h 3505200"/>
              <a:gd name="connsiteX80" fmla="*/ 4594336 w 6922669"/>
              <a:gd name="connsiteY80" fmla="*/ 2929466 h 3505200"/>
              <a:gd name="connsiteX81" fmla="*/ 4789069 w 6922669"/>
              <a:gd name="connsiteY81" fmla="*/ 2937933 h 3505200"/>
              <a:gd name="connsiteX82" fmla="*/ 4882202 w 6922669"/>
              <a:gd name="connsiteY82" fmla="*/ 2946400 h 3505200"/>
              <a:gd name="connsiteX83" fmla="*/ 4966869 w 6922669"/>
              <a:gd name="connsiteY83" fmla="*/ 2971800 h 3505200"/>
              <a:gd name="connsiteX84" fmla="*/ 5093869 w 6922669"/>
              <a:gd name="connsiteY84" fmla="*/ 2988733 h 3505200"/>
              <a:gd name="connsiteX85" fmla="*/ 5381736 w 6922669"/>
              <a:gd name="connsiteY85" fmla="*/ 3005666 h 3505200"/>
              <a:gd name="connsiteX86" fmla="*/ 5407136 w 6922669"/>
              <a:gd name="connsiteY86" fmla="*/ 3014133 h 3505200"/>
              <a:gd name="connsiteX87" fmla="*/ 5432536 w 6922669"/>
              <a:gd name="connsiteY87" fmla="*/ 3031066 h 3505200"/>
              <a:gd name="connsiteX88" fmla="*/ 5474869 w 6922669"/>
              <a:gd name="connsiteY88" fmla="*/ 3039533 h 3505200"/>
              <a:gd name="connsiteX89" fmla="*/ 5508736 w 6922669"/>
              <a:gd name="connsiteY89" fmla="*/ 3056466 h 3505200"/>
              <a:gd name="connsiteX90" fmla="*/ 5542602 w 6922669"/>
              <a:gd name="connsiteY90" fmla="*/ 3064933 h 3505200"/>
              <a:gd name="connsiteX91" fmla="*/ 5568002 w 6922669"/>
              <a:gd name="connsiteY91" fmla="*/ 3073400 h 3505200"/>
              <a:gd name="connsiteX92" fmla="*/ 5644202 w 6922669"/>
              <a:gd name="connsiteY92" fmla="*/ 3107266 h 3505200"/>
              <a:gd name="connsiteX93" fmla="*/ 5669602 w 6922669"/>
              <a:gd name="connsiteY93" fmla="*/ 3115733 h 3505200"/>
              <a:gd name="connsiteX94" fmla="*/ 5728869 w 6922669"/>
              <a:gd name="connsiteY94" fmla="*/ 3158066 h 3505200"/>
              <a:gd name="connsiteX95" fmla="*/ 5754269 w 6922669"/>
              <a:gd name="connsiteY95" fmla="*/ 3166533 h 3505200"/>
              <a:gd name="connsiteX96" fmla="*/ 5779669 w 6922669"/>
              <a:gd name="connsiteY96" fmla="*/ 3183466 h 3505200"/>
              <a:gd name="connsiteX97" fmla="*/ 5805069 w 6922669"/>
              <a:gd name="connsiteY97" fmla="*/ 3191933 h 3505200"/>
              <a:gd name="connsiteX98" fmla="*/ 5830469 w 6922669"/>
              <a:gd name="connsiteY98" fmla="*/ 3208866 h 3505200"/>
              <a:gd name="connsiteX99" fmla="*/ 5881269 w 6922669"/>
              <a:gd name="connsiteY99" fmla="*/ 3217333 h 3505200"/>
              <a:gd name="connsiteX100" fmla="*/ 5915136 w 6922669"/>
              <a:gd name="connsiteY100" fmla="*/ 3234266 h 3505200"/>
              <a:gd name="connsiteX101" fmla="*/ 5932069 w 6922669"/>
              <a:gd name="connsiteY101" fmla="*/ 3251200 h 3505200"/>
              <a:gd name="connsiteX102" fmla="*/ 6033669 w 6922669"/>
              <a:gd name="connsiteY102" fmla="*/ 3268133 h 3505200"/>
              <a:gd name="connsiteX103" fmla="*/ 6059069 w 6922669"/>
              <a:gd name="connsiteY103" fmla="*/ 3285066 h 3505200"/>
              <a:gd name="connsiteX104" fmla="*/ 6219936 w 6922669"/>
              <a:gd name="connsiteY104" fmla="*/ 3302000 h 3505200"/>
              <a:gd name="connsiteX105" fmla="*/ 6279202 w 6922669"/>
              <a:gd name="connsiteY105" fmla="*/ 3318933 h 3505200"/>
              <a:gd name="connsiteX106" fmla="*/ 6321536 w 6922669"/>
              <a:gd name="connsiteY106" fmla="*/ 3335866 h 3505200"/>
              <a:gd name="connsiteX107" fmla="*/ 6346936 w 6922669"/>
              <a:gd name="connsiteY107" fmla="*/ 3344333 h 3505200"/>
              <a:gd name="connsiteX108" fmla="*/ 6380802 w 6922669"/>
              <a:gd name="connsiteY108" fmla="*/ 3361266 h 3505200"/>
              <a:gd name="connsiteX109" fmla="*/ 6431602 w 6922669"/>
              <a:gd name="connsiteY109" fmla="*/ 3386666 h 3505200"/>
              <a:gd name="connsiteX110" fmla="*/ 6516269 w 6922669"/>
              <a:gd name="connsiteY110" fmla="*/ 3403600 h 3505200"/>
              <a:gd name="connsiteX111" fmla="*/ 6617869 w 6922669"/>
              <a:gd name="connsiteY111" fmla="*/ 3420533 h 3505200"/>
              <a:gd name="connsiteX112" fmla="*/ 6643269 w 6922669"/>
              <a:gd name="connsiteY112" fmla="*/ 3429000 h 3505200"/>
              <a:gd name="connsiteX113" fmla="*/ 6677136 w 6922669"/>
              <a:gd name="connsiteY113" fmla="*/ 3437466 h 3505200"/>
              <a:gd name="connsiteX114" fmla="*/ 6727936 w 6922669"/>
              <a:gd name="connsiteY114" fmla="*/ 3454400 h 3505200"/>
              <a:gd name="connsiteX115" fmla="*/ 6753336 w 6922669"/>
              <a:gd name="connsiteY115" fmla="*/ 3462866 h 3505200"/>
              <a:gd name="connsiteX116" fmla="*/ 6838002 w 6922669"/>
              <a:gd name="connsiteY116" fmla="*/ 3479800 h 3505200"/>
              <a:gd name="connsiteX117" fmla="*/ 6888802 w 6922669"/>
              <a:gd name="connsiteY117" fmla="*/ 3496733 h 3505200"/>
              <a:gd name="connsiteX118" fmla="*/ 6914202 w 6922669"/>
              <a:gd name="connsiteY118" fmla="*/ 3505200 h 3505200"/>
              <a:gd name="connsiteX119" fmla="*/ 6922669 w 6922669"/>
              <a:gd name="connsiteY119" fmla="*/ 3471333 h 3505200"/>
              <a:gd name="connsiteX120" fmla="*/ 6914202 w 6922669"/>
              <a:gd name="connsiteY120" fmla="*/ 3437466 h 3505200"/>
              <a:gd name="connsiteX121" fmla="*/ 6905736 w 6922669"/>
              <a:gd name="connsiteY121" fmla="*/ 3412066 h 3505200"/>
              <a:gd name="connsiteX122" fmla="*/ 6863402 w 6922669"/>
              <a:gd name="connsiteY122" fmla="*/ 3361266 h 3505200"/>
              <a:gd name="connsiteX123" fmla="*/ 6838002 w 6922669"/>
              <a:gd name="connsiteY123" fmla="*/ 3276600 h 3505200"/>
              <a:gd name="connsiteX124" fmla="*/ 6812602 w 6922669"/>
              <a:gd name="connsiteY124" fmla="*/ 3107266 h 3505200"/>
              <a:gd name="connsiteX125" fmla="*/ 6804136 w 6922669"/>
              <a:gd name="connsiteY125" fmla="*/ 3039533 h 3505200"/>
              <a:gd name="connsiteX126" fmla="*/ 6490869 w 6922669"/>
              <a:gd name="connsiteY126" fmla="*/ 3014133 h 3505200"/>
              <a:gd name="connsiteX127" fmla="*/ 6440069 w 6922669"/>
              <a:gd name="connsiteY127" fmla="*/ 3005666 h 3505200"/>
              <a:gd name="connsiteX128" fmla="*/ 6372336 w 6922669"/>
              <a:gd name="connsiteY128" fmla="*/ 2988733 h 3505200"/>
              <a:gd name="connsiteX129" fmla="*/ 6270736 w 6922669"/>
              <a:gd name="connsiteY129" fmla="*/ 2980266 h 3505200"/>
              <a:gd name="connsiteX130" fmla="*/ 6228402 w 6922669"/>
              <a:gd name="connsiteY130" fmla="*/ 2971800 h 3505200"/>
              <a:gd name="connsiteX131" fmla="*/ 6152202 w 6922669"/>
              <a:gd name="connsiteY131" fmla="*/ 2963333 h 3505200"/>
              <a:gd name="connsiteX132" fmla="*/ 6118336 w 6922669"/>
              <a:gd name="connsiteY132" fmla="*/ 2946400 h 3505200"/>
              <a:gd name="connsiteX133" fmla="*/ 6067536 w 6922669"/>
              <a:gd name="connsiteY133" fmla="*/ 2937933 h 3505200"/>
              <a:gd name="connsiteX134" fmla="*/ 6008269 w 6922669"/>
              <a:gd name="connsiteY134" fmla="*/ 2912533 h 3505200"/>
              <a:gd name="connsiteX135" fmla="*/ 5864336 w 6922669"/>
              <a:gd name="connsiteY135" fmla="*/ 2887133 h 3505200"/>
              <a:gd name="connsiteX136" fmla="*/ 5788136 w 6922669"/>
              <a:gd name="connsiteY136" fmla="*/ 2861733 h 3505200"/>
              <a:gd name="connsiteX137" fmla="*/ 5762736 w 6922669"/>
              <a:gd name="connsiteY137" fmla="*/ 2853266 h 3505200"/>
              <a:gd name="connsiteX138" fmla="*/ 5737336 w 6922669"/>
              <a:gd name="connsiteY138" fmla="*/ 2844800 h 3505200"/>
              <a:gd name="connsiteX139" fmla="*/ 5669602 w 6922669"/>
              <a:gd name="connsiteY139" fmla="*/ 2810933 h 3505200"/>
              <a:gd name="connsiteX140" fmla="*/ 5627269 w 6922669"/>
              <a:gd name="connsiteY140" fmla="*/ 2794000 h 3505200"/>
              <a:gd name="connsiteX141" fmla="*/ 5568002 w 6922669"/>
              <a:gd name="connsiteY141" fmla="*/ 2760133 h 3505200"/>
              <a:gd name="connsiteX142" fmla="*/ 5517202 w 6922669"/>
              <a:gd name="connsiteY142" fmla="*/ 2743200 h 3505200"/>
              <a:gd name="connsiteX143" fmla="*/ 5491802 w 6922669"/>
              <a:gd name="connsiteY143" fmla="*/ 2726266 h 3505200"/>
              <a:gd name="connsiteX144" fmla="*/ 5449469 w 6922669"/>
              <a:gd name="connsiteY144" fmla="*/ 2709333 h 3505200"/>
              <a:gd name="connsiteX145" fmla="*/ 5424069 w 6922669"/>
              <a:gd name="connsiteY145" fmla="*/ 2700866 h 3505200"/>
              <a:gd name="connsiteX146" fmla="*/ 5398669 w 6922669"/>
              <a:gd name="connsiteY146" fmla="*/ 2683933 h 3505200"/>
              <a:gd name="connsiteX147" fmla="*/ 5314002 w 6922669"/>
              <a:gd name="connsiteY147" fmla="*/ 2667000 h 3505200"/>
              <a:gd name="connsiteX148" fmla="*/ 5254736 w 6922669"/>
              <a:gd name="connsiteY148" fmla="*/ 2650066 h 3505200"/>
              <a:gd name="connsiteX149" fmla="*/ 5203936 w 6922669"/>
              <a:gd name="connsiteY149" fmla="*/ 2641600 h 3505200"/>
              <a:gd name="connsiteX150" fmla="*/ 5170069 w 6922669"/>
              <a:gd name="connsiteY150" fmla="*/ 2633133 h 3505200"/>
              <a:gd name="connsiteX151" fmla="*/ 5127736 w 6922669"/>
              <a:gd name="connsiteY151" fmla="*/ 2624666 h 3505200"/>
              <a:gd name="connsiteX152" fmla="*/ 5102336 w 6922669"/>
              <a:gd name="connsiteY152" fmla="*/ 2607733 h 3505200"/>
              <a:gd name="connsiteX153" fmla="*/ 5009202 w 6922669"/>
              <a:gd name="connsiteY153" fmla="*/ 2590800 h 3505200"/>
              <a:gd name="connsiteX154" fmla="*/ 4941469 w 6922669"/>
              <a:gd name="connsiteY154" fmla="*/ 2582333 h 3505200"/>
              <a:gd name="connsiteX155" fmla="*/ 4890669 w 6922669"/>
              <a:gd name="connsiteY155" fmla="*/ 2573866 h 3505200"/>
              <a:gd name="connsiteX156" fmla="*/ 4814469 w 6922669"/>
              <a:gd name="connsiteY156" fmla="*/ 2565400 h 3505200"/>
              <a:gd name="connsiteX157" fmla="*/ 4721336 w 6922669"/>
              <a:gd name="connsiteY157" fmla="*/ 2540000 h 3505200"/>
              <a:gd name="connsiteX158" fmla="*/ 4687469 w 6922669"/>
              <a:gd name="connsiteY158" fmla="*/ 2531533 h 3505200"/>
              <a:gd name="connsiteX159" fmla="*/ 4645136 w 6922669"/>
              <a:gd name="connsiteY159" fmla="*/ 2523066 h 3505200"/>
              <a:gd name="connsiteX160" fmla="*/ 4594336 w 6922669"/>
              <a:gd name="connsiteY160" fmla="*/ 2506133 h 3505200"/>
              <a:gd name="connsiteX161" fmla="*/ 4518136 w 6922669"/>
              <a:gd name="connsiteY161" fmla="*/ 2497666 h 3505200"/>
              <a:gd name="connsiteX162" fmla="*/ 4492736 w 6922669"/>
              <a:gd name="connsiteY162" fmla="*/ 2480733 h 3505200"/>
              <a:gd name="connsiteX163" fmla="*/ 4399602 w 6922669"/>
              <a:gd name="connsiteY163" fmla="*/ 2446866 h 3505200"/>
              <a:gd name="connsiteX164" fmla="*/ 4357269 w 6922669"/>
              <a:gd name="connsiteY164" fmla="*/ 2429933 h 3505200"/>
              <a:gd name="connsiteX165" fmla="*/ 4323402 w 6922669"/>
              <a:gd name="connsiteY165" fmla="*/ 2413000 h 3505200"/>
              <a:gd name="connsiteX166" fmla="*/ 4281069 w 6922669"/>
              <a:gd name="connsiteY166" fmla="*/ 2396066 h 3505200"/>
              <a:gd name="connsiteX167" fmla="*/ 4255669 w 6922669"/>
              <a:gd name="connsiteY167" fmla="*/ 2379133 h 3505200"/>
              <a:gd name="connsiteX168" fmla="*/ 4187936 w 6922669"/>
              <a:gd name="connsiteY168" fmla="*/ 2370666 h 3505200"/>
              <a:gd name="connsiteX169" fmla="*/ 4111736 w 6922669"/>
              <a:gd name="connsiteY169" fmla="*/ 2336800 h 3505200"/>
              <a:gd name="connsiteX170" fmla="*/ 4086336 w 6922669"/>
              <a:gd name="connsiteY170" fmla="*/ 2328333 h 3505200"/>
              <a:gd name="connsiteX171" fmla="*/ 4060936 w 6922669"/>
              <a:gd name="connsiteY171" fmla="*/ 2319866 h 3505200"/>
              <a:gd name="connsiteX172" fmla="*/ 3950869 w 6922669"/>
              <a:gd name="connsiteY172" fmla="*/ 2286000 h 3505200"/>
              <a:gd name="connsiteX173" fmla="*/ 3908536 w 6922669"/>
              <a:gd name="connsiteY173" fmla="*/ 2269066 h 3505200"/>
              <a:gd name="connsiteX174" fmla="*/ 3840802 w 6922669"/>
              <a:gd name="connsiteY174" fmla="*/ 2235200 h 3505200"/>
              <a:gd name="connsiteX175" fmla="*/ 3790002 w 6922669"/>
              <a:gd name="connsiteY175" fmla="*/ 2226733 h 3505200"/>
              <a:gd name="connsiteX176" fmla="*/ 3739202 w 6922669"/>
              <a:gd name="connsiteY176" fmla="*/ 2192866 h 3505200"/>
              <a:gd name="connsiteX177" fmla="*/ 3688402 w 6922669"/>
              <a:gd name="connsiteY177" fmla="*/ 2175933 h 3505200"/>
              <a:gd name="connsiteX178" fmla="*/ 3646069 w 6922669"/>
              <a:gd name="connsiteY178" fmla="*/ 2159000 h 3505200"/>
              <a:gd name="connsiteX179" fmla="*/ 3527536 w 6922669"/>
              <a:gd name="connsiteY179" fmla="*/ 2142066 h 3505200"/>
              <a:gd name="connsiteX180" fmla="*/ 3434402 w 6922669"/>
              <a:gd name="connsiteY180" fmla="*/ 2133600 h 3505200"/>
              <a:gd name="connsiteX181" fmla="*/ 3358202 w 6922669"/>
              <a:gd name="connsiteY181" fmla="*/ 2108200 h 3505200"/>
              <a:gd name="connsiteX182" fmla="*/ 3315869 w 6922669"/>
              <a:gd name="connsiteY182" fmla="*/ 2099733 h 3505200"/>
              <a:gd name="connsiteX183" fmla="*/ 3282002 w 6922669"/>
              <a:gd name="connsiteY183" fmla="*/ 2082800 h 3505200"/>
              <a:gd name="connsiteX184" fmla="*/ 3239669 w 6922669"/>
              <a:gd name="connsiteY184" fmla="*/ 2074333 h 3505200"/>
              <a:gd name="connsiteX185" fmla="*/ 3163469 w 6922669"/>
              <a:gd name="connsiteY185" fmla="*/ 2057400 h 3505200"/>
              <a:gd name="connsiteX186" fmla="*/ 3036469 w 6922669"/>
              <a:gd name="connsiteY186" fmla="*/ 2032000 h 3505200"/>
              <a:gd name="connsiteX187" fmla="*/ 2968736 w 6922669"/>
              <a:gd name="connsiteY187" fmla="*/ 2006600 h 3505200"/>
              <a:gd name="connsiteX188" fmla="*/ 2926402 w 6922669"/>
              <a:gd name="connsiteY188" fmla="*/ 1989666 h 3505200"/>
              <a:gd name="connsiteX189" fmla="*/ 2850202 w 6922669"/>
              <a:gd name="connsiteY189" fmla="*/ 1972733 h 3505200"/>
              <a:gd name="connsiteX190" fmla="*/ 2774002 w 6922669"/>
              <a:gd name="connsiteY190" fmla="*/ 1947333 h 3505200"/>
              <a:gd name="connsiteX191" fmla="*/ 2740136 w 6922669"/>
              <a:gd name="connsiteY191" fmla="*/ 1930400 h 3505200"/>
              <a:gd name="connsiteX192" fmla="*/ 2672402 w 6922669"/>
              <a:gd name="connsiteY192" fmla="*/ 1896533 h 3505200"/>
              <a:gd name="connsiteX193" fmla="*/ 2587736 w 6922669"/>
              <a:gd name="connsiteY193" fmla="*/ 1879600 h 3505200"/>
              <a:gd name="connsiteX194" fmla="*/ 2562336 w 6922669"/>
              <a:gd name="connsiteY194" fmla="*/ 1871133 h 3505200"/>
              <a:gd name="connsiteX195" fmla="*/ 2452269 w 6922669"/>
              <a:gd name="connsiteY195" fmla="*/ 1845733 h 3505200"/>
              <a:gd name="connsiteX196" fmla="*/ 2359136 w 6922669"/>
              <a:gd name="connsiteY196" fmla="*/ 1837266 h 3505200"/>
              <a:gd name="connsiteX197" fmla="*/ 2147469 w 6922669"/>
              <a:gd name="connsiteY197" fmla="*/ 1811866 h 3505200"/>
              <a:gd name="connsiteX198" fmla="*/ 2096669 w 6922669"/>
              <a:gd name="connsiteY198" fmla="*/ 1794933 h 3505200"/>
              <a:gd name="connsiteX199" fmla="*/ 2037402 w 6922669"/>
              <a:gd name="connsiteY199" fmla="*/ 1786466 h 3505200"/>
              <a:gd name="connsiteX200" fmla="*/ 1995069 w 6922669"/>
              <a:gd name="connsiteY200" fmla="*/ 1778000 h 3505200"/>
              <a:gd name="connsiteX201" fmla="*/ 1952736 w 6922669"/>
              <a:gd name="connsiteY201" fmla="*/ 1761066 h 3505200"/>
              <a:gd name="connsiteX202" fmla="*/ 1918869 w 6922669"/>
              <a:gd name="connsiteY202" fmla="*/ 1752600 h 3505200"/>
              <a:gd name="connsiteX203" fmla="*/ 1961202 w 6922669"/>
              <a:gd name="connsiteY203" fmla="*/ 1744133 h 3505200"/>
              <a:gd name="connsiteX204" fmla="*/ 2012002 w 6922669"/>
              <a:gd name="connsiteY204" fmla="*/ 1735666 h 3505200"/>
              <a:gd name="connsiteX205" fmla="*/ 2037402 w 6922669"/>
              <a:gd name="connsiteY205" fmla="*/ 1718733 h 3505200"/>
              <a:gd name="connsiteX206" fmla="*/ 2105136 w 6922669"/>
              <a:gd name="connsiteY206" fmla="*/ 1710266 h 3505200"/>
              <a:gd name="connsiteX207" fmla="*/ 2164402 w 6922669"/>
              <a:gd name="connsiteY207" fmla="*/ 1701800 h 3505200"/>
              <a:gd name="connsiteX208" fmla="*/ 2189802 w 6922669"/>
              <a:gd name="connsiteY208" fmla="*/ 1693333 h 3505200"/>
              <a:gd name="connsiteX209" fmla="*/ 2316802 w 6922669"/>
              <a:gd name="connsiteY209" fmla="*/ 1676400 h 3505200"/>
              <a:gd name="connsiteX210" fmla="*/ 2350669 w 6922669"/>
              <a:gd name="connsiteY210" fmla="*/ 1667933 h 3505200"/>
              <a:gd name="connsiteX211" fmla="*/ 2426869 w 6922669"/>
              <a:gd name="connsiteY211" fmla="*/ 1659466 h 3505200"/>
              <a:gd name="connsiteX212" fmla="*/ 2460736 w 6922669"/>
              <a:gd name="connsiteY212" fmla="*/ 1642533 h 3505200"/>
              <a:gd name="connsiteX213" fmla="*/ 2486136 w 6922669"/>
              <a:gd name="connsiteY213" fmla="*/ 1634066 h 3505200"/>
              <a:gd name="connsiteX214" fmla="*/ 2613136 w 6922669"/>
              <a:gd name="connsiteY214" fmla="*/ 1617133 h 3505200"/>
              <a:gd name="connsiteX215" fmla="*/ 2655469 w 6922669"/>
              <a:gd name="connsiteY215" fmla="*/ 1608666 h 3505200"/>
              <a:gd name="connsiteX216" fmla="*/ 2680869 w 6922669"/>
              <a:gd name="connsiteY216" fmla="*/ 1591733 h 3505200"/>
              <a:gd name="connsiteX217" fmla="*/ 2824802 w 6922669"/>
              <a:gd name="connsiteY217" fmla="*/ 1583266 h 3505200"/>
              <a:gd name="connsiteX218" fmla="*/ 2892536 w 6922669"/>
              <a:gd name="connsiteY218" fmla="*/ 1574800 h 3505200"/>
              <a:gd name="connsiteX219" fmla="*/ 2917936 w 6922669"/>
              <a:gd name="connsiteY219" fmla="*/ 1566333 h 3505200"/>
              <a:gd name="connsiteX220" fmla="*/ 2951802 w 6922669"/>
              <a:gd name="connsiteY220" fmla="*/ 1557866 h 3505200"/>
              <a:gd name="connsiteX221" fmla="*/ 2994136 w 6922669"/>
              <a:gd name="connsiteY221" fmla="*/ 1540933 h 3505200"/>
              <a:gd name="connsiteX222" fmla="*/ 3070336 w 6922669"/>
              <a:gd name="connsiteY222" fmla="*/ 1524000 h 3505200"/>
              <a:gd name="connsiteX223" fmla="*/ 3104202 w 6922669"/>
              <a:gd name="connsiteY223" fmla="*/ 1507066 h 3505200"/>
              <a:gd name="connsiteX224" fmla="*/ 3163469 w 6922669"/>
              <a:gd name="connsiteY224" fmla="*/ 1490133 h 3505200"/>
              <a:gd name="connsiteX225" fmla="*/ 3239669 w 6922669"/>
              <a:gd name="connsiteY225" fmla="*/ 1464733 h 3505200"/>
              <a:gd name="connsiteX226" fmla="*/ 3265069 w 6922669"/>
              <a:gd name="connsiteY226" fmla="*/ 1456266 h 3505200"/>
              <a:gd name="connsiteX227" fmla="*/ 3290469 w 6922669"/>
              <a:gd name="connsiteY227" fmla="*/ 1447800 h 3505200"/>
              <a:gd name="connsiteX228" fmla="*/ 3358202 w 6922669"/>
              <a:gd name="connsiteY228" fmla="*/ 1422400 h 3505200"/>
              <a:gd name="connsiteX229" fmla="*/ 3409002 w 6922669"/>
              <a:gd name="connsiteY229" fmla="*/ 1405466 h 3505200"/>
              <a:gd name="connsiteX230" fmla="*/ 3442869 w 6922669"/>
              <a:gd name="connsiteY230" fmla="*/ 1388533 h 3505200"/>
              <a:gd name="connsiteX231" fmla="*/ 3485202 w 6922669"/>
              <a:gd name="connsiteY231" fmla="*/ 1371600 h 3505200"/>
              <a:gd name="connsiteX232" fmla="*/ 3519069 w 6922669"/>
              <a:gd name="connsiteY232" fmla="*/ 1354666 h 3505200"/>
              <a:gd name="connsiteX233" fmla="*/ 3561402 w 6922669"/>
              <a:gd name="connsiteY233" fmla="*/ 1346200 h 3505200"/>
              <a:gd name="connsiteX234" fmla="*/ 3578336 w 6922669"/>
              <a:gd name="connsiteY234" fmla="*/ 1329266 h 3505200"/>
              <a:gd name="connsiteX235" fmla="*/ 3629136 w 6922669"/>
              <a:gd name="connsiteY235" fmla="*/ 1312333 h 3505200"/>
              <a:gd name="connsiteX236" fmla="*/ 3722269 w 6922669"/>
              <a:gd name="connsiteY236" fmla="*/ 1286933 h 3505200"/>
              <a:gd name="connsiteX237" fmla="*/ 3764602 w 6922669"/>
              <a:gd name="connsiteY237" fmla="*/ 1270000 h 3505200"/>
              <a:gd name="connsiteX238" fmla="*/ 3815402 w 6922669"/>
              <a:gd name="connsiteY238" fmla="*/ 1253066 h 3505200"/>
              <a:gd name="connsiteX239" fmla="*/ 3840802 w 6922669"/>
              <a:gd name="connsiteY239" fmla="*/ 1244600 h 3505200"/>
              <a:gd name="connsiteX240" fmla="*/ 3900069 w 6922669"/>
              <a:gd name="connsiteY240" fmla="*/ 1219200 h 3505200"/>
              <a:gd name="connsiteX241" fmla="*/ 3950869 w 6922669"/>
              <a:gd name="connsiteY241" fmla="*/ 1210733 h 3505200"/>
              <a:gd name="connsiteX242" fmla="*/ 4060936 w 6922669"/>
              <a:gd name="connsiteY242" fmla="*/ 1168400 h 3505200"/>
              <a:gd name="connsiteX243" fmla="*/ 4187936 w 6922669"/>
              <a:gd name="connsiteY243" fmla="*/ 1151466 h 3505200"/>
              <a:gd name="connsiteX244" fmla="*/ 4281069 w 6922669"/>
              <a:gd name="connsiteY244" fmla="*/ 1126066 h 3505200"/>
              <a:gd name="connsiteX245" fmla="*/ 4475802 w 6922669"/>
              <a:gd name="connsiteY245" fmla="*/ 1109133 h 3505200"/>
              <a:gd name="connsiteX246" fmla="*/ 4594336 w 6922669"/>
              <a:gd name="connsiteY246" fmla="*/ 1075266 h 3505200"/>
              <a:gd name="connsiteX247" fmla="*/ 4679002 w 6922669"/>
              <a:gd name="connsiteY247" fmla="*/ 1066800 h 3505200"/>
              <a:gd name="connsiteX248" fmla="*/ 4763669 w 6922669"/>
              <a:gd name="connsiteY248" fmla="*/ 1041400 h 3505200"/>
              <a:gd name="connsiteX249" fmla="*/ 4890669 w 6922669"/>
              <a:gd name="connsiteY249" fmla="*/ 1016000 h 3505200"/>
              <a:gd name="connsiteX250" fmla="*/ 4983802 w 6922669"/>
              <a:gd name="connsiteY250" fmla="*/ 1007533 h 3505200"/>
              <a:gd name="connsiteX251" fmla="*/ 5060002 w 6922669"/>
              <a:gd name="connsiteY251" fmla="*/ 990600 h 3505200"/>
              <a:gd name="connsiteX252" fmla="*/ 5170069 w 6922669"/>
              <a:gd name="connsiteY252" fmla="*/ 973666 h 3505200"/>
              <a:gd name="connsiteX253" fmla="*/ 5203936 w 6922669"/>
              <a:gd name="connsiteY253" fmla="*/ 965200 h 3505200"/>
              <a:gd name="connsiteX254" fmla="*/ 5322469 w 6922669"/>
              <a:gd name="connsiteY254" fmla="*/ 939800 h 3505200"/>
              <a:gd name="connsiteX255" fmla="*/ 5381736 w 6922669"/>
              <a:gd name="connsiteY255" fmla="*/ 914400 h 3505200"/>
              <a:gd name="connsiteX256" fmla="*/ 5424069 w 6922669"/>
              <a:gd name="connsiteY256" fmla="*/ 897466 h 3505200"/>
              <a:gd name="connsiteX257" fmla="*/ 5457936 w 6922669"/>
              <a:gd name="connsiteY257" fmla="*/ 889000 h 3505200"/>
              <a:gd name="connsiteX258" fmla="*/ 5508736 w 6922669"/>
              <a:gd name="connsiteY258" fmla="*/ 863600 h 3505200"/>
              <a:gd name="connsiteX259" fmla="*/ 5542602 w 6922669"/>
              <a:gd name="connsiteY259" fmla="*/ 855133 h 3505200"/>
              <a:gd name="connsiteX260" fmla="*/ 5618802 w 6922669"/>
              <a:gd name="connsiteY260" fmla="*/ 838200 h 3505200"/>
              <a:gd name="connsiteX261" fmla="*/ 5644202 w 6922669"/>
              <a:gd name="connsiteY261" fmla="*/ 829733 h 3505200"/>
              <a:gd name="connsiteX262" fmla="*/ 5678069 w 6922669"/>
              <a:gd name="connsiteY262" fmla="*/ 821266 h 3505200"/>
              <a:gd name="connsiteX263" fmla="*/ 5711936 w 6922669"/>
              <a:gd name="connsiteY263" fmla="*/ 795866 h 3505200"/>
              <a:gd name="connsiteX264" fmla="*/ 5847402 w 6922669"/>
              <a:gd name="connsiteY264" fmla="*/ 787400 h 3505200"/>
              <a:gd name="connsiteX265" fmla="*/ 5923602 w 6922669"/>
              <a:gd name="connsiteY265" fmla="*/ 778933 h 3505200"/>
              <a:gd name="connsiteX266" fmla="*/ 6008269 w 6922669"/>
              <a:gd name="connsiteY266" fmla="*/ 770466 h 3505200"/>
              <a:gd name="connsiteX267" fmla="*/ 6059069 w 6922669"/>
              <a:gd name="connsiteY267" fmla="*/ 762000 h 3505200"/>
              <a:gd name="connsiteX268" fmla="*/ 6118336 w 6922669"/>
              <a:gd name="connsiteY268" fmla="*/ 753533 h 3505200"/>
              <a:gd name="connsiteX269" fmla="*/ 6160669 w 6922669"/>
              <a:gd name="connsiteY269" fmla="*/ 745066 h 3505200"/>
              <a:gd name="connsiteX270" fmla="*/ 6228402 w 6922669"/>
              <a:gd name="connsiteY270" fmla="*/ 736600 h 3505200"/>
              <a:gd name="connsiteX271" fmla="*/ 6296136 w 6922669"/>
              <a:gd name="connsiteY271" fmla="*/ 719666 h 3505200"/>
              <a:gd name="connsiteX272" fmla="*/ 6372336 w 6922669"/>
              <a:gd name="connsiteY272" fmla="*/ 711200 h 3505200"/>
              <a:gd name="connsiteX273" fmla="*/ 6397736 w 6922669"/>
              <a:gd name="connsiteY273" fmla="*/ 694266 h 3505200"/>
              <a:gd name="connsiteX274" fmla="*/ 6482402 w 6922669"/>
              <a:gd name="connsiteY274" fmla="*/ 677333 h 3505200"/>
              <a:gd name="connsiteX275" fmla="*/ 6516269 w 6922669"/>
              <a:gd name="connsiteY275" fmla="*/ 668866 h 3505200"/>
              <a:gd name="connsiteX276" fmla="*/ 6575536 w 6922669"/>
              <a:gd name="connsiteY276" fmla="*/ 643466 h 3505200"/>
              <a:gd name="connsiteX277" fmla="*/ 6600936 w 6922669"/>
              <a:gd name="connsiteY277" fmla="*/ 626533 h 3505200"/>
              <a:gd name="connsiteX278" fmla="*/ 6685602 w 6922669"/>
              <a:gd name="connsiteY278" fmla="*/ 601133 h 3505200"/>
              <a:gd name="connsiteX279" fmla="*/ 6736402 w 6922669"/>
              <a:gd name="connsiteY279" fmla="*/ 575733 h 3505200"/>
              <a:gd name="connsiteX280" fmla="*/ 6761802 w 6922669"/>
              <a:gd name="connsiteY280" fmla="*/ 558800 h 3505200"/>
              <a:gd name="connsiteX281" fmla="*/ 6838002 w 6922669"/>
              <a:gd name="connsiteY281" fmla="*/ 533400 h 3505200"/>
              <a:gd name="connsiteX282" fmla="*/ 6863402 w 6922669"/>
              <a:gd name="connsiteY282" fmla="*/ 524933 h 3505200"/>
              <a:gd name="connsiteX283" fmla="*/ 6905736 w 6922669"/>
              <a:gd name="connsiteY283" fmla="*/ 491066 h 3505200"/>
              <a:gd name="connsiteX284" fmla="*/ 6897269 w 6922669"/>
              <a:gd name="connsiteY284" fmla="*/ 372533 h 3505200"/>
              <a:gd name="connsiteX285" fmla="*/ 6888802 w 6922669"/>
              <a:gd name="connsiteY285" fmla="*/ 76200 h 3505200"/>
              <a:gd name="connsiteX286" fmla="*/ 6871869 w 6922669"/>
              <a:gd name="connsiteY286" fmla="*/ 0 h 3505200"/>
              <a:gd name="connsiteX287" fmla="*/ 6846469 w 6922669"/>
              <a:gd name="connsiteY287" fmla="*/ 8466 h 3505200"/>
              <a:gd name="connsiteX288" fmla="*/ 6838002 w 6922669"/>
              <a:gd name="connsiteY288" fmla="*/ 33866 h 3505200"/>
              <a:gd name="connsiteX289" fmla="*/ 6846469 w 6922669"/>
              <a:gd name="connsiteY289"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618802 w 6922669"/>
              <a:gd name="connsiteY7" fmla="*/ 347133 h 3505200"/>
              <a:gd name="connsiteX8" fmla="*/ 5576469 w 6922669"/>
              <a:gd name="connsiteY8" fmla="*/ 355600 h 3505200"/>
              <a:gd name="connsiteX9" fmla="*/ 5432536 w 6922669"/>
              <a:gd name="connsiteY9" fmla="*/ 389466 h 3505200"/>
              <a:gd name="connsiteX10" fmla="*/ 5356336 w 6922669"/>
              <a:gd name="connsiteY10" fmla="*/ 397933 h 3505200"/>
              <a:gd name="connsiteX11" fmla="*/ 5322469 w 6922669"/>
              <a:gd name="connsiteY11" fmla="*/ 406400 h 3505200"/>
              <a:gd name="connsiteX12" fmla="*/ 5178536 w 6922669"/>
              <a:gd name="connsiteY12" fmla="*/ 431800 h 3505200"/>
              <a:gd name="connsiteX13" fmla="*/ 5119269 w 6922669"/>
              <a:gd name="connsiteY13" fmla="*/ 448733 h 3505200"/>
              <a:gd name="connsiteX14" fmla="*/ 5093869 w 6922669"/>
              <a:gd name="connsiteY14" fmla="*/ 457200 h 3505200"/>
              <a:gd name="connsiteX15" fmla="*/ 5026136 w 6922669"/>
              <a:gd name="connsiteY15" fmla="*/ 465666 h 3505200"/>
              <a:gd name="connsiteX16" fmla="*/ 4975336 w 6922669"/>
              <a:gd name="connsiteY16" fmla="*/ 482600 h 3505200"/>
              <a:gd name="connsiteX17" fmla="*/ 4924536 w 6922669"/>
              <a:gd name="connsiteY17" fmla="*/ 491066 h 3505200"/>
              <a:gd name="connsiteX18" fmla="*/ 4899136 w 6922669"/>
              <a:gd name="connsiteY18" fmla="*/ 508000 h 3505200"/>
              <a:gd name="connsiteX19" fmla="*/ 344069 w 6922669"/>
              <a:gd name="connsiteY19" fmla="*/ 1769533 h 3505200"/>
              <a:gd name="connsiteX20" fmla="*/ 318669 w 6922669"/>
              <a:gd name="connsiteY20" fmla="*/ 1778000 h 3505200"/>
              <a:gd name="connsiteX21" fmla="*/ 369469 w 6922669"/>
              <a:gd name="connsiteY21" fmla="*/ 1786466 h 3505200"/>
              <a:gd name="connsiteX22" fmla="*/ 403336 w 6922669"/>
              <a:gd name="connsiteY22" fmla="*/ 1803400 h 3505200"/>
              <a:gd name="connsiteX23" fmla="*/ 538802 w 6922669"/>
              <a:gd name="connsiteY23" fmla="*/ 1811866 h 3505200"/>
              <a:gd name="connsiteX24" fmla="*/ 691202 w 6922669"/>
              <a:gd name="connsiteY24" fmla="*/ 1854200 h 3505200"/>
              <a:gd name="connsiteX25" fmla="*/ 775869 w 6922669"/>
              <a:gd name="connsiteY25" fmla="*/ 1871133 h 3505200"/>
              <a:gd name="connsiteX26" fmla="*/ 970602 w 6922669"/>
              <a:gd name="connsiteY26" fmla="*/ 1888066 h 3505200"/>
              <a:gd name="connsiteX27" fmla="*/ 1021402 w 6922669"/>
              <a:gd name="connsiteY27" fmla="*/ 1896533 h 3505200"/>
              <a:gd name="connsiteX28" fmla="*/ 1055269 w 6922669"/>
              <a:gd name="connsiteY28" fmla="*/ 1905000 h 3505200"/>
              <a:gd name="connsiteX29" fmla="*/ 1173802 w 6922669"/>
              <a:gd name="connsiteY29" fmla="*/ 1913466 h 3505200"/>
              <a:gd name="connsiteX30" fmla="*/ 1444736 w 6922669"/>
              <a:gd name="connsiteY30" fmla="*/ 1938866 h 3505200"/>
              <a:gd name="connsiteX31" fmla="*/ 1478602 w 6922669"/>
              <a:gd name="connsiteY31" fmla="*/ 1947333 h 3505200"/>
              <a:gd name="connsiteX32" fmla="*/ 1520936 w 6922669"/>
              <a:gd name="connsiteY32" fmla="*/ 1955800 h 3505200"/>
              <a:gd name="connsiteX33" fmla="*/ 1605602 w 6922669"/>
              <a:gd name="connsiteY33" fmla="*/ 1981200 h 3505200"/>
              <a:gd name="connsiteX34" fmla="*/ 1664869 w 6922669"/>
              <a:gd name="connsiteY34" fmla="*/ 1989666 h 3505200"/>
              <a:gd name="connsiteX35" fmla="*/ 1724136 w 6922669"/>
              <a:gd name="connsiteY35" fmla="*/ 2006600 h 3505200"/>
              <a:gd name="connsiteX36" fmla="*/ 1766469 w 6922669"/>
              <a:gd name="connsiteY36" fmla="*/ 2015066 h 3505200"/>
              <a:gd name="connsiteX37" fmla="*/ 1791869 w 6922669"/>
              <a:gd name="connsiteY37" fmla="*/ 2023533 h 3505200"/>
              <a:gd name="connsiteX38" fmla="*/ 1825736 w 6922669"/>
              <a:gd name="connsiteY38" fmla="*/ 2032000 h 3505200"/>
              <a:gd name="connsiteX39" fmla="*/ 1901936 w 6922669"/>
              <a:gd name="connsiteY39" fmla="*/ 2091266 h 3505200"/>
              <a:gd name="connsiteX40" fmla="*/ 1901936 w 6922669"/>
              <a:gd name="connsiteY40" fmla="*/ 2091266 h 3505200"/>
              <a:gd name="connsiteX41" fmla="*/ 1969669 w 6922669"/>
              <a:gd name="connsiteY41" fmla="*/ 2142066 h 3505200"/>
              <a:gd name="connsiteX42" fmla="*/ 1995069 w 6922669"/>
              <a:gd name="connsiteY42" fmla="*/ 2150533 h 3505200"/>
              <a:gd name="connsiteX43" fmla="*/ 2088202 w 6922669"/>
              <a:gd name="connsiteY43" fmla="*/ 2201333 h 3505200"/>
              <a:gd name="connsiteX44" fmla="*/ 2155936 w 6922669"/>
              <a:gd name="connsiteY44" fmla="*/ 2243666 h 3505200"/>
              <a:gd name="connsiteX45" fmla="*/ 2206736 w 6922669"/>
              <a:gd name="connsiteY45" fmla="*/ 2269066 h 3505200"/>
              <a:gd name="connsiteX46" fmla="*/ 2291402 w 6922669"/>
              <a:gd name="connsiteY46" fmla="*/ 2294466 h 3505200"/>
              <a:gd name="connsiteX47" fmla="*/ 2325269 w 6922669"/>
              <a:gd name="connsiteY47" fmla="*/ 2311400 h 3505200"/>
              <a:gd name="connsiteX48" fmla="*/ 2435336 w 6922669"/>
              <a:gd name="connsiteY48" fmla="*/ 2336800 h 3505200"/>
              <a:gd name="connsiteX49" fmla="*/ 2511536 w 6922669"/>
              <a:gd name="connsiteY49" fmla="*/ 2362200 h 3505200"/>
              <a:gd name="connsiteX50" fmla="*/ 2596202 w 6922669"/>
              <a:gd name="connsiteY50" fmla="*/ 2387600 h 3505200"/>
              <a:gd name="connsiteX51" fmla="*/ 2647002 w 6922669"/>
              <a:gd name="connsiteY51" fmla="*/ 2413000 h 3505200"/>
              <a:gd name="connsiteX52" fmla="*/ 2697802 w 6922669"/>
              <a:gd name="connsiteY52" fmla="*/ 2421466 h 3505200"/>
              <a:gd name="connsiteX53" fmla="*/ 2740136 w 6922669"/>
              <a:gd name="connsiteY53" fmla="*/ 2438400 h 3505200"/>
              <a:gd name="connsiteX54" fmla="*/ 2790936 w 6922669"/>
              <a:gd name="connsiteY54" fmla="*/ 2455333 h 3505200"/>
              <a:gd name="connsiteX55" fmla="*/ 2901002 w 6922669"/>
              <a:gd name="connsiteY55" fmla="*/ 2514600 h 3505200"/>
              <a:gd name="connsiteX56" fmla="*/ 2926402 w 6922669"/>
              <a:gd name="connsiteY56" fmla="*/ 2531533 h 3505200"/>
              <a:gd name="connsiteX57" fmla="*/ 3002602 w 6922669"/>
              <a:gd name="connsiteY57" fmla="*/ 2556933 h 3505200"/>
              <a:gd name="connsiteX58" fmla="*/ 3087269 w 6922669"/>
              <a:gd name="connsiteY58" fmla="*/ 2590800 h 3505200"/>
              <a:gd name="connsiteX59" fmla="*/ 3121136 w 6922669"/>
              <a:gd name="connsiteY59" fmla="*/ 2607733 h 3505200"/>
              <a:gd name="connsiteX60" fmla="*/ 3171936 w 6922669"/>
              <a:gd name="connsiteY60" fmla="*/ 2616200 h 3505200"/>
              <a:gd name="connsiteX61" fmla="*/ 3222736 w 6922669"/>
              <a:gd name="connsiteY61" fmla="*/ 2633133 h 3505200"/>
              <a:gd name="connsiteX62" fmla="*/ 3341269 w 6922669"/>
              <a:gd name="connsiteY62" fmla="*/ 2658533 h 3505200"/>
              <a:gd name="connsiteX63" fmla="*/ 3383602 w 6922669"/>
              <a:gd name="connsiteY63" fmla="*/ 2675466 h 3505200"/>
              <a:gd name="connsiteX64" fmla="*/ 3417469 w 6922669"/>
              <a:gd name="connsiteY64" fmla="*/ 2692400 h 3505200"/>
              <a:gd name="connsiteX65" fmla="*/ 3468269 w 6922669"/>
              <a:gd name="connsiteY65" fmla="*/ 2700866 h 3505200"/>
              <a:gd name="connsiteX66" fmla="*/ 3510602 w 6922669"/>
              <a:gd name="connsiteY66" fmla="*/ 2726266 h 3505200"/>
              <a:gd name="connsiteX67" fmla="*/ 3578336 w 6922669"/>
              <a:gd name="connsiteY67" fmla="*/ 2751666 h 3505200"/>
              <a:gd name="connsiteX68" fmla="*/ 3612202 w 6922669"/>
              <a:gd name="connsiteY68" fmla="*/ 2777066 h 3505200"/>
              <a:gd name="connsiteX69" fmla="*/ 3637602 w 6922669"/>
              <a:gd name="connsiteY69" fmla="*/ 2785533 h 3505200"/>
              <a:gd name="connsiteX70" fmla="*/ 3671469 w 6922669"/>
              <a:gd name="connsiteY70" fmla="*/ 2802466 h 3505200"/>
              <a:gd name="connsiteX71" fmla="*/ 3781536 w 6922669"/>
              <a:gd name="connsiteY71" fmla="*/ 2827866 h 3505200"/>
              <a:gd name="connsiteX72" fmla="*/ 3900069 w 6922669"/>
              <a:gd name="connsiteY72" fmla="*/ 2853266 h 3505200"/>
              <a:gd name="connsiteX73" fmla="*/ 3925469 w 6922669"/>
              <a:gd name="connsiteY73" fmla="*/ 2870200 h 3505200"/>
              <a:gd name="connsiteX74" fmla="*/ 4027069 w 6922669"/>
              <a:gd name="connsiteY74" fmla="*/ 2878666 h 3505200"/>
              <a:gd name="connsiteX75" fmla="*/ 4094802 w 6922669"/>
              <a:gd name="connsiteY75" fmla="*/ 2887133 h 3505200"/>
              <a:gd name="connsiteX76" fmla="*/ 4137136 w 6922669"/>
              <a:gd name="connsiteY76" fmla="*/ 2895600 h 3505200"/>
              <a:gd name="connsiteX77" fmla="*/ 4264136 w 6922669"/>
              <a:gd name="connsiteY77" fmla="*/ 2904066 h 3505200"/>
              <a:gd name="connsiteX78" fmla="*/ 4365736 w 6922669"/>
              <a:gd name="connsiteY78" fmla="*/ 2921000 h 3505200"/>
              <a:gd name="connsiteX79" fmla="*/ 4594336 w 6922669"/>
              <a:gd name="connsiteY79" fmla="*/ 2929466 h 3505200"/>
              <a:gd name="connsiteX80" fmla="*/ 4789069 w 6922669"/>
              <a:gd name="connsiteY80" fmla="*/ 2937933 h 3505200"/>
              <a:gd name="connsiteX81" fmla="*/ 4882202 w 6922669"/>
              <a:gd name="connsiteY81" fmla="*/ 2946400 h 3505200"/>
              <a:gd name="connsiteX82" fmla="*/ 4966869 w 6922669"/>
              <a:gd name="connsiteY82" fmla="*/ 2971800 h 3505200"/>
              <a:gd name="connsiteX83" fmla="*/ 5093869 w 6922669"/>
              <a:gd name="connsiteY83" fmla="*/ 2988733 h 3505200"/>
              <a:gd name="connsiteX84" fmla="*/ 5381736 w 6922669"/>
              <a:gd name="connsiteY84" fmla="*/ 3005666 h 3505200"/>
              <a:gd name="connsiteX85" fmla="*/ 5407136 w 6922669"/>
              <a:gd name="connsiteY85" fmla="*/ 3014133 h 3505200"/>
              <a:gd name="connsiteX86" fmla="*/ 5432536 w 6922669"/>
              <a:gd name="connsiteY86" fmla="*/ 3031066 h 3505200"/>
              <a:gd name="connsiteX87" fmla="*/ 5474869 w 6922669"/>
              <a:gd name="connsiteY87" fmla="*/ 3039533 h 3505200"/>
              <a:gd name="connsiteX88" fmla="*/ 5508736 w 6922669"/>
              <a:gd name="connsiteY88" fmla="*/ 3056466 h 3505200"/>
              <a:gd name="connsiteX89" fmla="*/ 5542602 w 6922669"/>
              <a:gd name="connsiteY89" fmla="*/ 3064933 h 3505200"/>
              <a:gd name="connsiteX90" fmla="*/ 5568002 w 6922669"/>
              <a:gd name="connsiteY90" fmla="*/ 3073400 h 3505200"/>
              <a:gd name="connsiteX91" fmla="*/ 5644202 w 6922669"/>
              <a:gd name="connsiteY91" fmla="*/ 3107266 h 3505200"/>
              <a:gd name="connsiteX92" fmla="*/ 5669602 w 6922669"/>
              <a:gd name="connsiteY92" fmla="*/ 3115733 h 3505200"/>
              <a:gd name="connsiteX93" fmla="*/ 5728869 w 6922669"/>
              <a:gd name="connsiteY93" fmla="*/ 3158066 h 3505200"/>
              <a:gd name="connsiteX94" fmla="*/ 5754269 w 6922669"/>
              <a:gd name="connsiteY94" fmla="*/ 3166533 h 3505200"/>
              <a:gd name="connsiteX95" fmla="*/ 5779669 w 6922669"/>
              <a:gd name="connsiteY95" fmla="*/ 3183466 h 3505200"/>
              <a:gd name="connsiteX96" fmla="*/ 5805069 w 6922669"/>
              <a:gd name="connsiteY96" fmla="*/ 3191933 h 3505200"/>
              <a:gd name="connsiteX97" fmla="*/ 5830469 w 6922669"/>
              <a:gd name="connsiteY97" fmla="*/ 3208866 h 3505200"/>
              <a:gd name="connsiteX98" fmla="*/ 5881269 w 6922669"/>
              <a:gd name="connsiteY98" fmla="*/ 3217333 h 3505200"/>
              <a:gd name="connsiteX99" fmla="*/ 5915136 w 6922669"/>
              <a:gd name="connsiteY99" fmla="*/ 3234266 h 3505200"/>
              <a:gd name="connsiteX100" fmla="*/ 5932069 w 6922669"/>
              <a:gd name="connsiteY100" fmla="*/ 3251200 h 3505200"/>
              <a:gd name="connsiteX101" fmla="*/ 6033669 w 6922669"/>
              <a:gd name="connsiteY101" fmla="*/ 3268133 h 3505200"/>
              <a:gd name="connsiteX102" fmla="*/ 6059069 w 6922669"/>
              <a:gd name="connsiteY102" fmla="*/ 3285066 h 3505200"/>
              <a:gd name="connsiteX103" fmla="*/ 6219936 w 6922669"/>
              <a:gd name="connsiteY103" fmla="*/ 3302000 h 3505200"/>
              <a:gd name="connsiteX104" fmla="*/ 6279202 w 6922669"/>
              <a:gd name="connsiteY104" fmla="*/ 3318933 h 3505200"/>
              <a:gd name="connsiteX105" fmla="*/ 6321536 w 6922669"/>
              <a:gd name="connsiteY105" fmla="*/ 3335866 h 3505200"/>
              <a:gd name="connsiteX106" fmla="*/ 6346936 w 6922669"/>
              <a:gd name="connsiteY106" fmla="*/ 3344333 h 3505200"/>
              <a:gd name="connsiteX107" fmla="*/ 6380802 w 6922669"/>
              <a:gd name="connsiteY107" fmla="*/ 3361266 h 3505200"/>
              <a:gd name="connsiteX108" fmla="*/ 6431602 w 6922669"/>
              <a:gd name="connsiteY108" fmla="*/ 3386666 h 3505200"/>
              <a:gd name="connsiteX109" fmla="*/ 6516269 w 6922669"/>
              <a:gd name="connsiteY109" fmla="*/ 3403600 h 3505200"/>
              <a:gd name="connsiteX110" fmla="*/ 6617869 w 6922669"/>
              <a:gd name="connsiteY110" fmla="*/ 3420533 h 3505200"/>
              <a:gd name="connsiteX111" fmla="*/ 6643269 w 6922669"/>
              <a:gd name="connsiteY111" fmla="*/ 3429000 h 3505200"/>
              <a:gd name="connsiteX112" fmla="*/ 6677136 w 6922669"/>
              <a:gd name="connsiteY112" fmla="*/ 3437466 h 3505200"/>
              <a:gd name="connsiteX113" fmla="*/ 6727936 w 6922669"/>
              <a:gd name="connsiteY113" fmla="*/ 3454400 h 3505200"/>
              <a:gd name="connsiteX114" fmla="*/ 6753336 w 6922669"/>
              <a:gd name="connsiteY114" fmla="*/ 3462866 h 3505200"/>
              <a:gd name="connsiteX115" fmla="*/ 6838002 w 6922669"/>
              <a:gd name="connsiteY115" fmla="*/ 3479800 h 3505200"/>
              <a:gd name="connsiteX116" fmla="*/ 6888802 w 6922669"/>
              <a:gd name="connsiteY116" fmla="*/ 3496733 h 3505200"/>
              <a:gd name="connsiteX117" fmla="*/ 6914202 w 6922669"/>
              <a:gd name="connsiteY117" fmla="*/ 3505200 h 3505200"/>
              <a:gd name="connsiteX118" fmla="*/ 6922669 w 6922669"/>
              <a:gd name="connsiteY118" fmla="*/ 3471333 h 3505200"/>
              <a:gd name="connsiteX119" fmla="*/ 6914202 w 6922669"/>
              <a:gd name="connsiteY119" fmla="*/ 3437466 h 3505200"/>
              <a:gd name="connsiteX120" fmla="*/ 6905736 w 6922669"/>
              <a:gd name="connsiteY120" fmla="*/ 3412066 h 3505200"/>
              <a:gd name="connsiteX121" fmla="*/ 6863402 w 6922669"/>
              <a:gd name="connsiteY121" fmla="*/ 3361266 h 3505200"/>
              <a:gd name="connsiteX122" fmla="*/ 6838002 w 6922669"/>
              <a:gd name="connsiteY122" fmla="*/ 3276600 h 3505200"/>
              <a:gd name="connsiteX123" fmla="*/ 6812602 w 6922669"/>
              <a:gd name="connsiteY123" fmla="*/ 3107266 h 3505200"/>
              <a:gd name="connsiteX124" fmla="*/ 6804136 w 6922669"/>
              <a:gd name="connsiteY124" fmla="*/ 3039533 h 3505200"/>
              <a:gd name="connsiteX125" fmla="*/ 6490869 w 6922669"/>
              <a:gd name="connsiteY125" fmla="*/ 3014133 h 3505200"/>
              <a:gd name="connsiteX126" fmla="*/ 6440069 w 6922669"/>
              <a:gd name="connsiteY126" fmla="*/ 3005666 h 3505200"/>
              <a:gd name="connsiteX127" fmla="*/ 6372336 w 6922669"/>
              <a:gd name="connsiteY127" fmla="*/ 2988733 h 3505200"/>
              <a:gd name="connsiteX128" fmla="*/ 6270736 w 6922669"/>
              <a:gd name="connsiteY128" fmla="*/ 2980266 h 3505200"/>
              <a:gd name="connsiteX129" fmla="*/ 6228402 w 6922669"/>
              <a:gd name="connsiteY129" fmla="*/ 2971800 h 3505200"/>
              <a:gd name="connsiteX130" fmla="*/ 6152202 w 6922669"/>
              <a:gd name="connsiteY130" fmla="*/ 2963333 h 3505200"/>
              <a:gd name="connsiteX131" fmla="*/ 6118336 w 6922669"/>
              <a:gd name="connsiteY131" fmla="*/ 2946400 h 3505200"/>
              <a:gd name="connsiteX132" fmla="*/ 6067536 w 6922669"/>
              <a:gd name="connsiteY132" fmla="*/ 2937933 h 3505200"/>
              <a:gd name="connsiteX133" fmla="*/ 6008269 w 6922669"/>
              <a:gd name="connsiteY133" fmla="*/ 2912533 h 3505200"/>
              <a:gd name="connsiteX134" fmla="*/ 5864336 w 6922669"/>
              <a:gd name="connsiteY134" fmla="*/ 2887133 h 3505200"/>
              <a:gd name="connsiteX135" fmla="*/ 5788136 w 6922669"/>
              <a:gd name="connsiteY135" fmla="*/ 2861733 h 3505200"/>
              <a:gd name="connsiteX136" fmla="*/ 5762736 w 6922669"/>
              <a:gd name="connsiteY136" fmla="*/ 2853266 h 3505200"/>
              <a:gd name="connsiteX137" fmla="*/ 5737336 w 6922669"/>
              <a:gd name="connsiteY137" fmla="*/ 2844800 h 3505200"/>
              <a:gd name="connsiteX138" fmla="*/ 5669602 w 6922669"/>
              <a:gd name="connsiteY138" fmla="*/ 2810933 h 3505200"/>
              <a:gd name="connsiteX139" fmla="*/ 5627269 w 6922669"/>
              <a:gd name="connsiteY139" fmla="*/ 2794000 h 3505200"/>
              <a:gd name="connsiteX140" fmla="*/ 5568002 w 6922669"/>
              <a:gd name="connsiteY140" fmla="*/ 2760133 h 3505200"/>
              <a:gd name="connsiteX141" fmla="*/ 5517202 w 6922669"/>
              <a:gd name="connsiteY141" fmla="*/ 2743200 h 3505200"/>
              <a:gd name="connsiteX142" fmla="*/ 5491802 w 6922669"/>
              <a:gd name="connsiteY142" fmla="*/ 2726266 h 3505200"/>
              <a:gd name="connsiteX143" fmla="*/ 5449469 w 6922669"/>
              <a:gd name="connsiteY143" fmla="*/ 2709333 h 3505200"/>
              <a:gd name="connsiteX144" fmla="*/ 5424069 w 6922669"/>
              <a:gd name="connsiteY144" fmla="*/ 2700866 h 3505200"/>
              <a:gd name="connsiteX145" fmla="*/ 5398669 w 6922669"/>
              <a:gd name="connsiteY145" fmla="*/ 2683933 h 3505200"/>
              <a:gd name="connsiteX146" fmla="*/ 5314002 w 6922669"/>
              <a:gd name="connsiteY146" fmla="*/ 2667000 h 3505200"/>
              <a:gd name="connsiteX147" fmla="*/ 5254736 w 6922669"/>
              <a:gd name="connsiteY147" fmla="*/ 2650066 h 3505200"/>
              <a:gd name="connsiteX148" fmla="*/ 5203936 w 6922669"/>
              <a:gd name="connsiteY148" fmla="*/ 2641600 h 3505200"/>
              <a:gd name="connsiteX149" fmla="*/ 5170069 w 6922669"/>
              <a:gd name="connsiteY149" fmla="*/ 2633133 h 3505200"/>
              <a:gd name="connsiteX150" fmla="*/ 5127736 w 6922669"/>
              <a:gd name="connsiteY150" fmla="*/ 2624666 h 3505200"/>
              <a:gd name="connsiteX151" fmla="*/ 5102336 w 6922669"/>
              <a:gd name="connsiteY151" fmla="*/ 2607733 h 3505200"/>
              <a:gd name="connsiteX152" fmla="*/ 5009202 w 6922669"/>
              <a:gd name="connsiteY152" fmla="*/ 2590800 h 3505200"/>
              <a:gd name="connsiteX153" fmla="*/ 4941469 w 6922669"/>
              <a:gd name="connsiteY153" fmla="*/ 2582333 h 3505200"/>
              <a:gd name="connsiteX154" fmla="*/ 4890669 w 6922669"/>
              <a:gd name="connsiteY154" fmla="*/ 2573866 h 3505200"/>
              <a:gd name="connsiteX155" fmla="*/ 4814469 w 6922669"/>
              <a:gd name="connsiteY155" fmla="*/ 2565400 h 3505200"/>
              <a:gd name="connsiteX156" fmla="*/ 4721336 w 6922669"/>
              <a:gd name="connsiteY156" fmla="*/ 2540000 h 3505200"/>
              <a:gd name="connsiteX157" fmla="*/ 4687469 w 6922669"/>
              <a:gd name="connsiteY157" fmla="*/ 2531533 h 3505200"/>
              <a:gd name="connsiteX158" fmla="*/ 4645136 w 6922669"/>
              <a:gd name="connsiteY158" fmla="*/ 2523066 h 3505200"/>
              <a:gd name="connsiteX159" fmla="*/ 4594336 w 6922669"/>
              <a:gd name="connsiteY159" fmla="*/ 2506133 h 3505200"/>
              <a:gd name="connsiteX160" fmla="*/ 4518136 w 6922669"/>
              <a:gd name="connsiteY160" fmla="*/ 2497666 h 3505200"/>
              <a:gd name="connsiteX161" fmla="*/ 4492736 w 6922669"/>
              <a:gd name="connsiteY161" fmla="*/ 2480733 h 3505200"/>
              <a:gd name="connsiteX162" fmla="*/ 4399602 w 6922669"/>
              <a:gd name="connsiteY162" fmla="*/ 2446866 h 3505200"/>
              <a:gd name="connsiteX163" fmla="*/ 4357269 w 6922669"/>
              <a:gd name="connsiteY163" fmla="*/ 2429933 h 3505200"/>
              <a:gd name="connsiteX164" fmla="*/ 4323402 w 6922669"/>
              <a:gd name="connsiteY164" fmla="*/ 2413000 h 3505200"/>
              <a:gd name="connsiteX165" fmla="*/ 4281069 w 6922669"/>
              <a:gd name="connsiteY165" fmla="*/ 2396066 h 3505200"/>
              <a:gd name="connsiteX166" fmla="*/ 4255669 w 6922669"/>
              <a:gd name="connsiteY166" fmla="*/ 2379133 h 3505200"/>
              <a:gd name="connsiteX167" fmla="*/ 4187936 w 6922669"/>
              <a:gd name="connsiteY167" fmla="*/ 2370666 h 3505200"/>
              <a:gd name="connsiteX168" fmla="*/ 4111736 w 6922669"/>
              <a:gd name="connsiteY168" fmla="*/ 2336800 h 3505200"/>
              <a:gd name="connsiteX169" fmla="*/ 4086336 w 6922669"/>
              <a:gd name="connsiteY169" fmla="*/ 2328333 h 3505200"/>
              <a:gd name="connsiteX170" fmla="*/ 4060936 w 6922669"/>
              <a:gd name="connsiteY170" fmla="*/ 2319866 h 3505200"/>
              <a:gd name="connsiteX171" fmla="*/ 3950869 w 6922669"/>
              <a:gd name="connsiteY171" fmla="*/ 2286000 h 3505200"/>
              <a:gd name="connsiteX172" fmla="*/ 3908536 w 6922669"/>
              <a:gd name="connsiteY172" fmla="*/ 2269066 h 3505200"/>
              <a:gd name="connsiteX173" fmla="*/ 3840802 w 6922669"/>
              <a:gd name="connsiteY173" fmla="*/ 2235200 h 3505200"/>
              <a:gd name="connsiteX174" fmla="*/ 3790002 w 6922669"/>
              <a:gd name="connsiteY174" fmla="*/ 2226733 h 3505200"/>
              <a:gd name="connsiteX175" fmla="*/ 3739202 w 6922669"/>
              <a:gd name="connsiteY175" fmla="*/ 2192866 h 3505200"/>
              <a:gd name="connsiteX176" fmla="*/ 3688402 w 6922669"/>
              <a:gd name="connsiteY176" fmla="*/ 2175933 h 3505200"/>
              <a:gd name="connsiteX177" fmla="*/ 3646069 w 6922669"/>
              <a:gd name="connsiteY177" fmla="*/ 2159000 h 3505200"/>
              <a:gd name="connsiteX178" fmla="*/ 3527536 w 6922669"/>
              <a:gd name="connsiteY178" fmla="*/ 2142066 h 3505200"/>
              <a:gd name="connsiteX179" fmla="*/ 3434402 w 6922669"/>
              <a:gd name="connsiteY179" fmla="*/ 2133600 h 3505200"/>
              <a:gd name="connsiteX180" fmla="*/ 3358202 w 6922669"/>
              <a:gd name="connsiteY180" fmla="*/ 2108200 h 3505200"/>
              <a:gd name="connsiteX181" fmla="*/ 3315869 w 6922669"/>
              <a:gd name="connsiteY181" fmla="*/ 2099733 h 3505200"/>
              <a:gd name="connsiteX182" fmla="*/ 3282002 w 6922669"/>
              <a:gd name="connsiteY182" fmla="*/ 2082800 h 3505200"/>
              <a:gd name="connsiteX183" fmla="*/ 3239669 w 6922669"/>
              <a:gd name="connsiteY183" fmla="*/ 2074333 h 3505200"/>
              <a:gd name="connsiteX184" fmla="*/ 3163469 w 6922669"/>
              <a:gd name="connsiteY184" fmla="*/ 2057400 h 3505200"/>
              <a:gd name="connsiteX185" fmla="*/ 3036469 w 6922669"/>
              <a:gd name="connsiteY185" fmla="*/ 2032000 h 3505200"/>
              <a:gd name="connsiteX186" fmla="*/ 2968736 w 6922669"/>
              <a:gd name="connsiteY186" fmla="*/ 2006600 h 3505200"/>
              <a:gd name="connsiteX187" fmla="*/ 2926402 w 6922669"/>
              <a:gd name="connsiteY187" fmla="*/ 1989666 h 3505200"/>
              <a:gd name="connsiteX188" fmla="*/ 2850202 w 6922669"/>
              <a:gd name="connsiteY188" fmla="*/ 1972733 h 3505200"/>
              <a:gd name="connsiteX189" fmla="*/ 2774002 w 6922669"/>
              <a:gd name="connsiteY189" fmla="*/ 1947333 h 3505200"/>
              <a:gd name="connsiteX190" fmla="*/ 2740136 w 6922669"/>
              <a:gd name="connsiteY190" fmla="*/ 1930400 h 3505200"/>
              <a:gd name="connsiteX191" fmla="*/ 2672402 w 6922669"/>
              <a:gd name="connsiteY191" fmla="*/ 1896533 h 3505200"/>
              <a:gd name="connsiteX192" fmla="*/ 2587736 w 6922669"/>
              <a:gd name="connsiteY192" fmla="*/ 1879600 h 3505200"/>
              <a:gd name="connsiteX193" fmla="*/ 2562336 w 6922669"/>
              <a:gd name="connsiteY193" fmla="*/ 1871133 h 3505200"/>
              <a:gd name="connsiteX194" fmla="*/ 2452269 w 6922669"/>
              <a:gd name="connsiteY194" fmla="*/ 1845733 h 3505200"/>
              <a:gd name="connsiteX195" fmla="*/ 2359136 w 6922669"/>
              <a:gd name="connsiteY195" fmla="*/ 1837266 h 3505200"/>
              <a:gd name="connsiteX196" fmla="*/ 2147469 w 6922669"/>
              <a:gd name="connsiteY196" fmla="*/ 1811866 h 3505200"/>
              <a:gd name="connsiteX197" fmla="*/ 2096669 w 6922669"/>
              <a:gd name="connsiteY197" fmla="*/ 1794933 h 3505200"/>
              <a:gd name="connsiteX198" fmla="*/ 2037402 w 6922669"/>
              <a:gd name="connsiteY198" fmla="*/ 1786466 h 3505200"/>
              <a:gd name="connsiteX199" fmla="*/ 1995069 w 6922669"/>
              <a:gd name="connsiteY199" fmla="*/ 1778000 h 3505200"/>
              <a:gd name="connsiteX200" fmla="*/ 1952736 w 6922669"/>
              <a:gd name="connsiteY200" fmla="*/ 1761066 h 3505200"/>
              <a:gd name="connsiteX201" fmla="*/ 1918869 w 6922669"/>
              <a:gd name="connsiteY201" fmla="*/ 1752600 h 3505200"/>
              <a:gd name="connsiteX202" fmla="*/ 1961202 w 6922669"/>
              <a:gd name="connsiteY202" fmla="*/ 1744133 h 3505200"/>
              <a:gd name="connsiteX203" fmla="*/ 2012002 w 6922669"/>
              <a:gd name="connsiteY203" fmla="*/ 1735666 h 3505200"/>
              <a:gd name="connsiteX204" fmla="*/ 2037402 w 6922669"/>
              <a:gd name="connsiteY204" fmla="*/ 1718733 h 3505200"/>
              <a:gd name="connsiteX205" fmla="*/ 2105136 w 6922669"/>
              <a:gd name="connsiteY205" fmla="*/ 1710266 h 3505200"/>
              <a:gd name="connsiteX206" fmla="*/ 2164402 w 6922669"/>
              <a:gd name="connsiteY206" fmla="*/ 1701800 h 3505200"/>
              <a:gd name="connsiteX207" fmla="*/ 2189802 w 6922669"/>
              <a:gd name="connsiteY207" fmla="*/ 1693333 h 3505200"/>
              <a:gd name="connsiteX208" fmla="*/ 2316802 w 6922669"/>
              <a:gd name="connsiteY208" fmla="*/ 1676400 h 3505200"/>
              <a:gd name="connsiteX209" fmla="*/ 2350669 w 6922669"/>
              <a:gd name="connsiteY209" fmla="*/ 1667933 h 3505200"/>
              <a:gd name="connsiteX210" fmla="*/ 2426869 w 6922669"/>
              <a:gd name="connsiteY210" fmla="*/ 1659466 h 3505200"/>
              <a:gd name="connsiteX211" fmla="*/ 2460736 w 6922669"/>
              <a:gd name="connsiteY211" fmla="*/ 1642533 h 3505200"/>
              <a:gd name="connsiteX212" fmla="*/ 2486136 w 6922669"/>
              <a:gd name="connsiteY212" fmla="*/ 1634066 h 3505200"/>
              <a:gd name="connsiteX213" fmla="*/ 2613136 w 6922669"/>
              <a:gd name="connsiteY213" fmla="*/ 1617133 h 3505200"/>
              <a:gd name="connsiteX214" fmla="*/ 2655469 w 6922669"/>
              <a:gd name="connsiteY214" fmla="*/ 1608666 h 3505200"/>
              <a:gd name="connsiteX215" fmla="*/ 2680869 w 6922669"/>
              <a:gd name="connsiteY215" fmla="*/ 1591733 h 3505200"/>
              <a:gd name="connsiteX216" fmla="*/ 2824802 w 6922669"/>
              <a:gd name="connsiteY216" fmla="*/ 1583266 h 3505200"/>
              <a:gd name="connsiteX217" fmla="*/ 2892536 w 6922669"/>
              <a:gd name="connsiteY217" fmla="*/ 1574800 h 3505200"/>
              <a:gd name="connsiteX218" fmla="*/ 2917936 w 6922669"/>
              <a:gd name="connsiteY218" fmla="*/ 1566333 h 3505200"/>
              <a:gd name="connsiteX219" fmla="*/ 2951802 w 6922669"/>
              <a:gd name="connsiteY219" fmla="*/ 1557866 h 3505200"/>
              <a:gd name="connsiteX220" fmla="*/ 2994136 w 6922669"/>
              <a:gd name="connsiteY220" fmla="*/ 1540933 h 3505200"/>
              <a:gd name="connsiteX221" fmla="*/ 3070336 w 6922669"/>
              <a:gd name="connsiteY221" fmla="*/ 1524000 h 3505200"/>
              <a:gd name="connsiteX222" fmla="*/ 3104202 w 6922669"/>
              <a:gd name="connsiteY222" fmla="*/ 1507066 h 3505200"/>
              <a:gd name="connsiteX223" fmla="*/ 3163469 w 6922669"/>
              <a:gd name="connsiteY223" fmla="*/ 1490133 h 3505200"/>
              <a:gd name="connsiteX224" fmla="*/ 3239669 w 6922669"/>
              <a:gd name="connsiteY224" fmla="*/ 1464733 h 3505200"/>
              <a:gd name="connsiteX225" fmla="*/ 3265069 w 6922669"/>
              <a:gd name="connsiteY225" fmla="*/ 1456266 h 3505200"/>
              <a:gd name="connsiteX226" fmla="*/ 3290469 w 6922669"/>
              <a:gd name="connsiteY226" fmla="*/ 1447800 h 3505200"/>
              <a:gd name="connsiteX227" fmla="*/ 3358202 w 6922669"/>
              <a:gd name="connsiteY227" fmla="*/ 1422400 h 3505200"/>
              <a:gd name="connsiteX228" fmla="*/ 3409002 w 6922669"/>
              <a:gd name="connsiteY228" fmla="*/ 1405466 h 3505200"/>
              <a:gd name="connsiteX229" fmla="*/ 3442869 w 6922669"/>
              <a:gd name="connsiteY229" fmla="*/ 1388533 h 3505200"/>
              <a:gd name="connsiteX230" fmla="*/ 3485202 w 6922669"/>
              <a:gd name="connsiteY230" fmla="*/ 1371600 h 3505200"/>
              <a:gd name="connsiteX231" fmla="*/ 3519069 w 6922669"/>
              <a:gd name="connsiteY231" fmla="*/ 1354666 h 3505200"/>
              <a:gd name="connsiteX232" fmla="*/ 3561402 w 6922669"/>
              <a:gd name="connsiteY232" fmla="*/ 1346200 h 3505200"/>
              <a:gd name="connsiteX233" fmla="*/ 3578336 w 6922669"/>
              <a:gd name="connsiteY233" fmla="*/ 1329266 h 3505200"/>
              <a:gd name="connsiteX234" fmla="*/ 3629136 w 6922669"/>
              <a:gd name="connsiteY234" fmla="*/ 1312333 h 3505200"/>
              <a:gd name="connsiteX235" fmla="*/ 3722269 w 6922669"/>
              <a:gd name="connsiteY235" fmla="*/ 1286933 h 3505200"/>
              <a:gd name="connsiteX236" fmla="*/ 3764602 w 6922669"/>
              <a:gd name="connsiteY236" fmla="*/ 1270000 h 3505200"/>
              <a:gd name="connsiteX237" fmla="*/ 3815402 w 6922669"/>
              <a:gd name="connsiteY237" fmla="*/ 1253066 h 3505200"/>
              <a:gd name="connsiteX238" fmla="*/ 3840802 w 6922669"/>
              <a:gd name="connsiteY238" fmla="*/ 1244600 h 3505200"/>
              <a:gd name="connsiteX239" fmla="*/ 3900069 w 6922669"/>
              <a:gd name="connsiteY239" fmla="*/ 1219200 h 3505200"/>
              <a:gd name="connsiteX240" fmla="*/ 3950869 w 6922669"/>
              <a:gd name="connsiteY240" fmla="*/ 1210733 h 3505200"/>
              <a:gd name="connsiteX241" fmla="*/ 4060936 w 6922669"/>
              <a:gd name="connsiteY241" fmla="*/ 1168400 h 3505200"/>
              <a:gd name="connsiteX242" fmla="*/ 4187936 w 6922669"/>
              <a:gd name="connsiteY242" fmla="*/ 1151466 h 3505200"/>
              <a:gd name="connsiteX243" fmla="*/ 4281069 w 6922669"/>
              <a:gd name="connsiteY243" fmla="*/ 1126066 h 3505200"/>
              <a:gd name="connsiteX244" fmla="*/ 4475802 w 6922669"/>
              <a:gd name="connsiteY244" fmla="*/ 1109133 h 3505200"/>
              <a:gd name="connsiteX245" fmla="*/ 4594336 w 6922669"/>
              <a:gd name="connsiteY245" fmla="*/ 1075266 h 3505200"/>
              <a:gd name="connsiteX246" fmla="*/ 4679002 w 6922669"/>
              <a:gd name="connsiteY246" fmla="*/ 1066800 h 3505200"/>
              <a:gd name="connsiteX247" fmla="*/ 4763669 w 6922669"/>
              <a:gd name="connsiteY247" fmla="*/ 1041400 h 3505200"/>
              <a:gd name="connsiteX248" fmla="*/ 4890669 w 6922669"/>
              <a:gd name="connsiteY248" fmla="*/ 1016000 h 3505200"/>
              <a:gd name="connsiteX249" fmla="*/ 4983802 w 6922669"/>
              <a:gd name="connsiteY249" fmla="*/ 1007533 h 3505200"/>
              <a:gd name="connsiteX250" fmla="*/ 5060002 w 6922669"/>
              <a:gd name="connsiteY250" fmla="*/ 990600 h 3505200"/>
              <a:gd name="connsiteX251" fmla="*/ 5170069 w 6922669"/>
              <a:gd name="connsiteY251" fmla="*/ 973666 h 3505200"/>
              <a:gd name="connsiteX252" fmla="*/ 5203936 w 6922669"/>
              <a:gd name="connsiteY252" fmla="*/ 965200 h 3505200"/>
              <a:gd name="connsiteX253" fmla="*/ 5322469 w 6922669"/>
              <a:gd name="connsiteY253" fmla="*/ 939800 h 3505200"/>
              <a:gd name="connsiteX254" fmla="*/ 5381736 w 6922669"/>
              <a:gd name="connsiteY254" fmla="*/ 914400 h 3505200"/>
              <a:gd name="connsiteX255" fmla="*/ 5424069 w 6922669"/>
              <a:gd name="connsiteY255" fmla="*/ 897466 h 3505200"/>
              <a:gd name="connsiteX256" fmla="*/ 5457936 w 6922669"/>
              <a:gd name="connsiteY256" fmla="*/ 889000 h 3505200"/>
              <a:gd name="connsiteX257" fmla="*/ 5508736 w 6922669"/>
              <a:gd name="connsiteY257" fmla="*/ 863600 h 3505200"/>
              <a:gd name="connsiteX258" fmla="*/ 5542602 w 6922669"/>
              <a:gd name="connsiteY258" fmla="*/ 855133 h 3505200"/>
              <a:gd name="connsiteX259" fmla="*/ 5618802 w 6922669"/>
              <a:gd name="connsiteY259" fmla="*/ 838200 h 3505200"/>
              <a:gd name="connsiteX260" fmla="*/ 5644202 w 6922669"/>
              <a:gd name="connsiteY260" fmla="*/ 829733 h 3505200"/>
              <a:gd name="connsiteX261" fmla="*/ 5678069 w 6922669"/>
              <a:gd name="connsiteY261" fmla="*/ 821266 h 3505200"/>
              <a:gd name="connsiteX262" fmla="*/ 5711936 w 6922669"/>
              <a:gd name="connsiteY262" fmla="*/ 795866 h 3505200"/>
              <a:gd name="connsiteX263" fmla="*/ 5847402 w 6922669"/>
              <a:gd name="connsiteY263" fmla="*/ 787400 h 3505200"/>
              <a:gd name="connsiteX264" fmla="*/ 5923602 w 6922669"/>
              <a:gd name="connsiteY264" fmla="*/ 778933 h 3505200"/>
              <a:gd name="connsiteX265" fmla="*/ 6008269 w 6922669"/>
              <a:gd name="connsiteY265" fmla="*/ 770466 h 3505200"/>
              <a:gd name="connsiteX266" fmla="*/ 6059069 w 6922669"/>
              <a:gd name="connsiteY266" fmla="*/ 762000 h 3505200"/>
              <a:gd name="connsiteX267" fmla="*/ 6118336 w 6922669"/>
              <a:gd name="connsiteY267" fmla="*/ 753533 h 3505200"/>
              <a:gd name="connsiteX268" fmla="*/ 6160669 w 6922669"/>
              <a:gd name="connsiteY268" fmla="*/ 745066 h 3505200"/>
              <a:gd name="connsiteX269" fmla="*/ 6228402 w 6922669"/>
              <a:gd name="connsiteY269" fmla="*/ 736600 h 3505200"/>
              <a:gd name="connsiteX270" fmla="*/ 6296136 w 6922669"/>
              <a:gd name="connsiteY270" fmla="*/ 719666 h 3505200"/>
              <a:gd name="connsiteX271" fmla="*/ 6372336 w 6922669"/>
              <a:gd name="connsiteY271" fmla="*/ 711200 h 3505200"/>
              <a:gd name="connsiteX272" fmla="*/ 6397736 w 6922669"/>
              <a:gd name="connsiteY272" fmla="*/ 694266 h 3505200"/>
              <a:gd name="connsiteX273" fmla="*/ 6482402 w 6922669"/>
              <a:gd name="connsiteY273" fmla="*/ 677333 h 3505200"/>
              <a:gd name="connsiteX274" fmla="*/ 6516269 w 6922669"/>
              <a:gd name="connsiteY274" fmla="*/ 668866 h 3505200"/>
              <a:gd name="connsiteX275" fmla="*/ 6575536 w 6922669"/>
              <a:gd name="connsiteY275" fmla="*/ 643466 h 3505200"/>
              <a:gd name="connsiteX276" fmla="*/ 6600936 w 6922669"/>
              <a:gd name="connsiteY276" fmla="*/ 626533 h 3505200"/>
              <a:gd name="connsiteX277" fmla="*/ 6685602 w 6922669"/>
              <a:gd name="connsiteY277" fmla="*/ 601133 h 3505200"/>
              <a:gd name="connsiteX278" fmla="*/ 6736402 w 6922669"/>
              <a:gd name="connsiteY278" fmla="*/ 575733 h 3505200"/>
              <a:gd name="connsiteX279" fmla="*/ 6761802 w 6922669"/>
              <a:gd name="connsiteY279" fmla="*/ 558800 h 3505200"/>
              <a:gd name="connsiteX280" fmla="*/ 6838002 w 6922669"/>
              <a:gd name="connsiteY280" fmla="*/ 533400 h 3505200"/>
              <a:gd name="connsiteX281" fmla="*/ 6863402 w 6922669"/>
              <a:gd name="connsiteY281" fmla="*/ 524933 h 3505200"/>
              <a:gd name="connsiteX282" fmla="*/ 6905736 w 6922669"/>
              <a:gd name="connsiteY282" fmla="*/ 491066 h 3505200"/>
              <a:gd name="connsiteX283" fmla="*/ 6897269 w 6922669"/>
              <a:gd name="connsiteY283" fmla="*/ 372533 h 3505200"/>
              <a:gd name="connsiteX284" fmla="*/ 6888802 w 6922669"/>
              <a:gd name="connsiteY284" fmla="*/ 76200 h 3505200"/>
              <a:gd name="connsiteX285" fmla="*/ 6871869 w 6922669"/>
              <a:gd name="connsiteY285" fmla="*/ 0 h 3505200"/>
              <a:gd name="connsiteX286" fmla="*/ 6846469 w 6922669"/>
              <a:gd name="connsiteY286" fmla="*/ 8466 h 3505200"/>
              <a:gd name="connsiteX287" fmla="*/ 6838002 w 6922669"/>
              <a:gd name="connsiteY287" fmla="*/ 33866 h 3505200"/>
              <a:gd name="connsiteX288" fmla="*/ 6846469 w 6922669"/>
              <a:gd name="connsiteY288"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576469 w 6922669"/>
              <a:gd name="connsiteY7" fmla="*/ 355600 h 3505200"/>
              <a:gd name="connsiteX8" fmla="*/ 5432536 w 6922669"/>
              <a:gd name="connsiteY8" fmla="*/ 389466 h 3505200"/>
              <a:gd name="connsiteX9" fmla="*/ 5356336 w 6922669"/>
              <a:gd name="connsiteY9" fmla="*/ 397933 h 3505200"/>
              <a:gd name="connsiteX10" fmla="*/ 5322469 w 6922669"/>
              <a:gd name="connsiteY10" fmla="*/ 406400 h 3505200"/>
              <a:gd name="connsiteX11" fmla="*/ 5178536 w 6922669"/>
              <a:gd name="connsiteY11" fmla="*/ 431800 h 3505200"/>
              <a:gd name="connsiteX12" fmla="*/ 5119269 w 6922669"/>
              <a:gd name="connsiteY12" fmla="*/ 448733 h 3505200"/>
              <a:gd name="connsiteX13" fmla="*/ 5093869 w 6922669"/>
              <a:gd name="connsiteY13" fmla="*/ 457200 h 3505200"/>
              <a:gd name="connsiteX14" fmla="*/ 5026136 w 6922669"/>
              <a:gd name="connsiteY14" fmla="*/ 465666 h 3505200"/>
              <a:gd name="connsiteX15" fmla="*/ 4975336 w 6922669"/>
              <a:gd name="connsiteY15" fmla="*/ 482600 h 3505200"/>
              <a:gd name="connsiteX16" fmla="*/ 4924536 w 6922669"/>
              <a:gd name="connsiteY16" fmla="*/ 491066 h 3505200"/>
              <a:gd name="connsiteX17" fmla="*/ 4899136 w 6922669"/>
              <a:gd name="connsiteY17" fmla="*/ 508000 h 3505200"/>
              <a:gd name="connsiteX18" fmla="*/ 344069 w 6922669"/>
              <a:gd name="connsiteY18" fmla="*/ 1769533 h 3505200"/>
              <a:gd name="connsiteX19" fmla="*/ 318669 w 6922669"/>
              <a:gd name="connsiteY19" fmla="*/ 1778000 h 3505200"/>
              <a:gd name="connsiteX20" fmla="*/ 369469 w 6922669"/>
              <a:gd name="connsiteY20" fmla="*/ 1786466 h 3505200"/>
              <a:gd name="connsiteX21" fmla="*/ 403336 w 6922669"/>
              <a:gd name="connsiteY21" fmla="*/ 1803400 h 3505200"/>
              <a:gd name="connsiteX22" fmla="*/ 538802 w 6922669"/>
              <a:gd name="connsiteY22" fmla="*/ 1811866 h 3505200"/>
              <a:gd name="connsiteX23" fmla="*/ 691202 w 6922669"/>
              <a:gd name="connsiteY23" fmla="*/ 1854200 h 3505200"/>
              <a:gd name="connsiteX24" fmla="*/ 775869 w 6922669"/>
              <a:gd name="connsiteY24" fmla="*/ 1871133 h 3505200"/>
              <a:gd name="connsiteX25" fmla="*/ 970602 w 6922669"/>
              <a:gd name="connsiteY25" fmla="*/ 1888066 h 3505200"/>
              <a:gd name="connsiteX26" fmla="*/ 1021402 w 6922669"/>
              <a:gd name="connsiteY26" fmla="*/ 1896533 h 3505200"/>
              <a:gd name="connsiteX27" fmla="*/ 1055269 w 6922669"/>
              <a:gd name="connsiteY27" fmla="*/ 1905000 h 3505200"/>
              <a:gd name="connsiteX28" fmla="*/ 1173802 w 6922669"/>
              <a:gd name="connsiteY28" fmla="*/ 1913466 h 3505200"/>
              <a:gd name="connsiteX29" fmla="*/ 1444736 w 6922669"/>
              <a:gd name="connsiteY29" fmla="*/ 1938866 h 3505200"/>
              <a:gd name="connsiteX30" fmla="*/ 1478602 w 6922669"/>
              <a:gd name="connsiteY30" fmla="*/ 1947333 h 3505200"/>
              <a:gd name="connsiteX31" fmla="*/ 1520936 w 6922669"/>
              <a:gd name="connsiteY31" fmla="*/ 1955800 h 3505200"/>
              <a:gd name="connsiteX32" fmla="*/ 1605602 w 6922669"/>
              <a:gd name="connsiteY32" fmla="*/ 1981200 h 3505200"/>
              <a:gd name="connsiteX33" fmla="*/ 1664869 w 6922669"/>
              <a:gd name="connsiteY33" fmla="*/ 1989666 h 3505200"/>
              <a:gd name="connsiteX34" fmla="*/ 1724136 w 6922669"/>
              <a:gd name="connsiteY34" fmla="*/ 2006600 h 3505200"/>
              <a:gd name="connsiteX35" fmla="*/ 1766469 w 6922669"/>
              <a:gd name="connsiteY35" fmla="*/ 2015066 h 3505200"/>
              <a:gd name="connsiteX36" fmla="*/ 1791869 w 6922669"/>
              <a:gd name="connsiteY36" fmla="*/ 2023533 h 3505200"/>
              <a:gd name="connsiteX37" fmla="*/ 1825736 w 6922669"/>
              <a:gd name="connsiteY37" fmla="*/ 2032000 h 3505200"/>
              <a:gd name="connsiteX38" fmla="*/ 1901936 w 6922669"/>
              <a:gd name="connsiteY38" fmla="*/ 2091266 h 3505200"/>
              <a:gd name="connsiteX39" fmla="*/ 1901936 w 6922669"/>
              <a:gd name="connsiteY39" fmla="*/ 2091266 h 3505200"/>
              <a:gd name="connsiteX40" fmla="*/ 1969669 w 6922669"/>
              <a:gd name="connsiteY40" fmla="*/ 2142066 h 3505200"/>
              <a:gd name="connsiteX41" fmla="*/ 1995069 w 6922669"/>
              <a:gd name="connsiteY41" fmla="*/ 2150533 h 3505200"/>
              <a:gd name="connsiteX42" fmla="*/ 2088202 w 6922669"/>
              <a:gd name="connsiteY42" fmla="*/ 2201333 h 3505200"/>
              <a:gd name="connsiteX43" fmla="*/ 2155936 w 6922669"/>
              <a:gd name="connsiteY43" fmla="*/ 2243666 h 3505200"/>
              <a:gd name="connsiteX44" fmla="*/ 2206736 w 6922669"/>
              <a:gd name="connsiteY44" fmla="*/ 2269066 h 3505200"/>
              <a:gd name="connsiteX45" fmla="*/ 2291402 w 6922669"/>
              <a:gd name="connsiteY45" fmla="*/ 2294466 h 3505200"/>
              <a:gd name="connsiteX46" fmla="*/ 2325269 w 6922669"/>
              <a:gd name="connsiteY46" fmla="*/ 2311400 h 3505200"/>
              <a:gd name="connsiteX47" fmla="*/ 2435336 w 6922669"/>
              <a:gd name="connsiteY47" fmla="*/ 2336800 h 3505200"/>
              <a:gd name="connsiteX48" fmla="*/ 2511536 w 6922669"/>
              <a:gd name="connsiteY48" fmla="*/ 2362200 h 3505200"/>
              <a:gd name="connsiteX49" fmla="*/ 2596202 w 6922669"/>
              <a:gd name="connsiteY49" fmla="*/ 2387600 h 3505200"/>
              <a:gd name="connsiteX50" fmla="*/ 2647002 w 6922669"/>
              <a:gd name="connsiteY50" fmla="*/ 2413000 h 3505200"/>
              <a:gd name="connsiteX51" fmla="*/ 2697802 w 6922669"/>
              <a:gd name="connsiteY51" fmla="*/ 2421466 h 3505200"/>
              <a:gd name="connsiteX52" fmla="*/ 2740136 w 6922669"/>
              <a:gd name="connsiteY52" fmla="*/ 2438400 h 3505200"/>
              <a:gd name="connsiteX53" fmla="*/ 2790936 w 6922669"/>
              <a:gd name="connsiteY53" fmla="*/ 2455333 h 3505200"/>
              <a:gd name="connsiteX54" fmla="*/ 2901002 w 6922669"/>
              <a:gd name="connsiteY54" fmla="*/ 2514600 h 3505200"/>
              <a:gd name="connsiteX55" fmla="*/ 2926402 w 6922669"/>
              <a:gd name="connsiteY55" fmla="*/ 2531533 h 3505200"/>
              <a:gd name="connsiteX56" fmla="*/ 3002602 w 6922669"/>
              <a:gd name="connsiteY56" fmla="*/ 2556933 h 3505200"/>
              <a:gd name="connsiteX57" fmla="*/ 3087269 w 6922669"/>
              <a:gd name="connsiteY57" fmla="*/ 2590800 h 3505200"/>
              <a:gd name="connsiteX58" fmla="*/ 3121136 w 6922669"/>
              <a:gd name="connsiteY58" fmla="*/ 2607733 h 3505200"/>
              <a:gd name="connsiteX59" fmla="*/ 3171936 w 6922669"/>
              <a:gd name="connsiteY59" fmla="*/ 2616200 h 3505200"/>
              <a:gd name="connsiteX60" fmla="*/ 3222736 w 6922669"/>
              <a:gd name="connsiteY60" fmla="*/ 2633133 h 3505200"/>
              <a:gd name="connsiteX61" fmla="*/ 3341269 w 6922669"/>
              <a:gd name="connsiteY61" fmla="*/ 2658533 h 3505200"/>
              <a:gd name="connsiteX62" fmla="*/ 3383602 w 6922669"/>
              <a:gd name="connsiteY62" fmla="*/ 2675466 h 3505200"/>
              <a:gd name="connsiteX63" fmla="*/ 3417469 w 6922669"/>
              <a:gd name="connsiteY63" fmla="*/ 2692400 h 3505200"/>
              <a:gd name="connsiteX64" fmla="*/ 3468269 w 6922669"/>
              <a:gd name="connsiteY64" fmla="*/ 2700866 h 3505200"/>
              <a:gd name="connsiteX65" fmla="*/ 3510602 w 6922669"/>
              <a:gd name="connsiteY65" fmla="*/ 2726266 h 3505200"/>
              <a:gd name="connsiteX66" fmla="*/ 3578336 w 6922669"/>
              <a:gd name="connsiteY66" fmla="*/ 2751666 h 3505200"/>
              <a:gd name="connsiteX67" fmla="*/ 3612202 w 6922669"/>
              <a:gd name="connsiteY67" fmla="*/ 2777066 h 3505200"/>
              <a:gd name="connsiteX68" fmla="*/ 3637602 w 6922669"/>
              <a:gd name="connsiteY68" fmla="*/ 2785533 h 3505200"/>
              <a:gd name="connsiteX69" fmla="*/ 3671469 w 6922669"/>
              <a:gd name="connsiteY69" fmla="*/ 2802466 h 3505200"/>
              <a:gd name="connsiteX70" fmla="*/ 3781536 w 6922669"/>
              <a:gd name="connsiteY70" fmla="*/ 2827866 h 3505200"/>
              <a:gd name="connsiteX71" fmla="*/ 3900069 w 6922669"/>
              <a:gd name="connsiteY71" fmla="*/ 2853266 h 3505200"/>
              <a:gd name="connsiteX72" fmla="*/ 3925469 w 6922669"/>
              <a:gd name="connsiteY72" fmla="*/ 2870200 h 3505200"/>
              <a:gd name="connsiteX73" fmla="*/ 4027069 w 6922669"/>
              <a:gd name="connsiteY73" fmla="*/ 2878666 h 3505200"/>
              <a:gd name="connsiteX74" fmla="*/ 4094802 w 6922669"/>
              <a:gd name="connsiteY74" fmla="*/ 2887133 h 3505200"/>
              <a:gd name="connsiteX75" fmla="*/ 4137136 w 6922669"/>
              <a:gd name="connsiteY75" fmla="*/ 2895600 h 3505200"/>
              <a:gd name="connsiteX76" fmla="*/ 4264136 w 6922669"/>
              <a:gd name="connsiteY76" fmla="*/ 2904066 h 3505200"/>
              <a:gd name="connsiteX77" fmla="*/ 4365736 w 6922669"/>
              <a:gd name="connsiteY77" fmla="*/ 2921000 h 3505200"/>
              <a:gd name="connsiteX78" fmla="*/ 4594336 w 6922669"/>
              <a:gd name="connsiteY78" fmla="*/ 2929466 h 3505200"/>
              <a:gd name="connsiteX79" fmla="*/ 4789069 w 6922669"/>
              <a:gd name="connsiteY79" fmla="*/ 2937933 h 3505200"/>
              <a:gd name="connsiteX80" fmla="*/ 4882202 w 6922669"/>
              <a:gd name="connsiteY80" fmla="*/ 2946400 h 3505200"/>
              <a:gd name="connsiteX81" fmla="*/ 4966869 w 6922669"/>
              <a:gd name="connsiteY81" fmla="*/ 2971800 h 3505200"/>
              <a:gd name="connsiteX82" fmla="*/ 5093869 w 6922669"/>
              <a:gd name="connsiteY82" fmla="*/ 2988733 h 3505200"/>
              <a:gd name="connsiteX83" fmla="*/ 5381736 w 6922669"/>
              <a:gd name="connsiteY83" fmla="*/ 3005666 h 3505200"/>
              <a:gd name="connsiteX84" fmla="*/ 5407136 w 6922669"/>
              <a:gd name="connsiteY84" fmla="*/ 3014133 h 3505200"/>
              <a:gd name="connsiteX85" fmla="*/ 5432536 w 6922669"/>
              <a:gd name="connsiteY85" fmla="*/ 3031066 h 3505200"/>
              <a:gd name="connsiteX86" fmla="*/ 5474869 w 6922669"/>
              <a:gd name="connsiteY86" fmla="*/ 3039533 h 3505200"/>
              <a:gd name="connsiteX87" fmla="*/ 5508736 w 6922669"/>
              <a:gd name="connsiteY87" fmla="*/ 3056466 h 3505200"/>
              <a:gd name="connsiteX88" fmla="*/ 5542602 w 6922669"/>
              <a:gd name="connsiteY88" fmla="*/ 3064933 h 3505200"/>
              <a:gd name="connsiteX89" fmla="*/ 5568002 w 6922669"/>
              <a:gd name="connsiteY89" fmla="*/ 3073400 h 3505200"/>
              <a:gd name="connsiteX90" fmla="*/ 5644202 w 6922669"/>
              <a:gd name="connsiteY90" fmla="*/ 3107266 h 3505200"/>
              <a:gd name="connsiteX91" fmla="*/ 5669602 w 6922669"/>
              <a:gd name="connsiteY91" fmla="*/ 3115733 h 3505200"/>
              <a:gd name="connsiteX92" fmla="*/ 5728869 w 6922669"/>
              <a:gd name="connsiteY92" fmla="*/ 3158066 h 3505200"/>
              <a:gd name="connsiteX93" fmla="*/ 5754269 w 6922669"/>
              <a:gd name="connsiteY93" fmla="*/ 3166533 h 3505200"/>
              <a:gd name="connsiteX94" fmla="*/ 5779669 w 6922669"/>
              <a:gd name="connsiteY94" fmla="*/ 3183466 h 3505200"/>
              <a:gd name="connsiteX95" fmla="*/ 5805069 w 6922669"/>
              <a:gd name="connsiteY95" fmla="*/ 3191933 h 3505200"/>
              <a:gd name="connsiteX96" fmla="*/ 5830469 w 6922669"/>
              <a:gd name="connsiteY96" fmla="*/ 3208866 h 3505200"/>
              <a:gd name="connsiteX97" fmla="*/ 5881269 w 6922669"/>
              <a:gd name="connsiteY97" fmla="*/ 3217333 h 3505200"/>
              <a:gd name="connsiteX98" fmla="*/ 5915136 w 6922669"/>
              <a:gd name="connsiteY98" fmla="*/ 3234266 h 3505200"/>
              <a:gd name="connsiteX99" fmla="*/ 5932069 w 6922669"/>
              <a:gd name="connsiteY99" fmla="*/ 3251200 h 3505200"/>
              <a:gd name="connsiteX100" fmla="*/ 6033669 w 6922669"/>
              <a:gd name="connsiteY100" fmla="*/ 3268133 h 3505200"/>
              <a:gd name="connsiteX101" fmla="*/ 6059069 w 6922669"/>
              <a:gd name="connsiteY101" fmla="*/ 3285066 h 3505200"/>
              <a:gd name="connsiteX102" fmla="*/ 6219936 w 6922669"/>
              <a:gd name="connsiteY102" fmla="*/ 3302000 h 3505200"/>
              <a:gd name="connsiteX103" fmla="*/ 6279202 w 6922669"/>
              <a:gd name="connsiteY103" fmla="*/ 3318933 h 3505200"/>
              <a:gd name="connsiteX104" fmla="*/ 6321536 w 6922669"/>
              <a:gd name="connsiteY104" fmla="*/ 3335866 h 3505200"/>
              <a:gd name="connsiteX105" fmla="*/ 6346936 w 6922669"/>
              <a:gd name="connsiteY105" fmla="*/ 3344333 h 3505200"/>
              <a:gd name="connsiteX106" fmla="*/ 6380802 w 6922669"/>
              <a:gd name="connsiteY106" fmla="*/ 3361266 h 3505200"/>
              <a:gd name="connsiteX107" fmla="*/ 6431602 w 6922669"/>
              <a:gd name="connsiteY107" fmla="*/ 3386666 h 3505200"/>
              <a:gd name="connsiteX108" fmla="*/ 6516269 w 6922669"/>
              <a:gd name="connsiteY108" fmla="*/ 3403600 h 3505200"/>
              <a:gd name="connsiteX109" fmla="*/ 6617869 w 6922669"/>
              <a:gd name="connsiteY109" fmla="*/ 3420533 h 3505200"/>
              <a:gd name="connsiteX110" fmla="*/ 6643269 w 6922669"/>
              <a:gd name="connsiteY110" fmla="*/ 3429000 h 3505200"/>
              <a:gd name="connsiteX111" fmla="*/ 6677136 w 6922669"/>
              <a:gd name="connsiteY111" fmla="*/ 3437466 h 3505200"/>
              <a:gd name="connsiteX112" fmla="*/ 6727936 w 6922669"/>
              <a:gd name="connsiteY112" fmla="*/ 3454400 h 3505200"/>
              <a:gd name="connsiteX113" fmla="*/ 6753336 w 6922669"/>
              <a:gd name="connsiteY113" fmla="*/ 3462866 h 3505200"/>
              <a:gd name="connsiteX114" fmla="*/ 6838002 w 6922669"/>
              <a:gd name="connsiteY114" fmla="*/ 3479800 h 3505200"/>
              <a:gd name="connsiteX115" fmla="*/ 6888802 w 6922669"/>
              <a:gd name="connsiteY115" fmla="*/ 3496733 h 3505200"/>
              <a:gd name="connsiteX116" fmla="*/ 6914202 w 6922669"/>
              <a:gd name="connsiteY116" fmla="*/ 3505200 h 3505200"/>
              <a:gd name="connsiteX117" fmla="*/ 6922669 w 6922669"/>
              <a:gd name="connsiteY117" fmla="*/ 3471333 h 3505200"/>
              <a:gd name="connsiteX118" fmla="*/ 6914202 w 6922669"/>
              <a:gd name="connsiteY118" fmla="*/ 3437466 h 3505200"/>
              <a:gd name="connsiteX119" fmla="*/ 6905736 w 6922669"/>
              <a:gd name="connsiteY119" fmla="*/ 3412066 h 3505200"/>
              <a:gd name="connsiteX120" fmla="*/ 6863402 w 6922669"/>
              <a:gd name="connsiteY120" fmla="*/ 3361266 h 3505200"/>
              <a:gd name="connsiteX121" fmla="*/ 6838002 w 6922669"/>
              <a:gd name="connsiteY121" fmla="*/ 3276600 h 3505200"/>
              <a:gd name="connsiteX122" fmla="*/ 6812602 w 6922669"/>
              <a:gd name="connsiteY122" fmla="*/ 3107266 h 3505200"/>
              <a:gd name="connsiteX123" fmla="*/ 6804136 w 6922669"/>
              <a:gd name="connsiteY123" fmla="*/ 3039533 h 3505200"/>
              <a:gd name="connsiteX124" fmla="*/ 6490869 w 6922669"/>
              <a:gd name="connsiteY124" fmla="*/ 3014133 h 3505200"/>
              <a:gd name="connsiteX125" fmla="*/ 6440069 w 6922669"/>
              <a:gd name="connsiteY125" fmla="*/ 3005666 h 3505200"/>
              <a:gd name="connsiteX126" fmla="*/ 6372336 w 6922669"/>
              <a:gd name="connsiteY126" fmla="*/ 2988733 h 3505200"/>
              <a:gd name="connsiteX127" fmla="*/ 6270736 w 6922669"/>
              <a:gd name="connsiteY127" fmla="*/ 2980266 h 3505200"/>
              <a:gd name="connsiteX128" fmla="*/ 6228402 w 6922669"/>
              <a:gd name="connsiteY128" fmla="*/ 2971800 h 3505200"/>
              <a:gd name="connsiteX129" fmla="*/ 6152202 w 6922669"/>
              <a:gd name="connsiteY129" fmla="*/ 2963333 h 3505200"/>
              <a:gd name="connsiteX130" fmla="*/ 6118336 w 6922669"/>
              <a:gd name="connsiteY130" fmla="*/ 2946400 h 3505200"/>
              <a:gd name="connsiteX131" fmla="*/ 6067536 w 6922669"/>
              <a:gd name="connsiteY131" fmla="*/ 2937933 h 3505200"/>
              <a:gd name="connsiteX132" fmla="*/ 6008269 w 6922669"/>
              <a:gd name="connsiteY132" fmla="*/ 2912533 h 3505200"/>
              <a:gd name="connsiteX133" fmla="*/ 5864336 w 6922669"/>
              <a:gd name="connsiteY133" fmla="*/ 2887133 h 3505200"/>
              <a:gd name="connsiteX134" fmla="*/ 5788136 w 6922669"/>
              <a:gd name="connsiteY134" fmla="*/ 2861733 h 3505200"/>
              <a:gd name="connsiteX135" fmla="*/ 5762736 w 6922669"/>
              <a:gd name="connsiteY135" fmla="*/ 2853266 h 3505200"/>
              <a:gd name="connsiteX136" fmla="*/ 5737336 w 6922669"/>
              <a:gd name="connsiteY136" fmla="*/ 2844800 h 3505200"/>
              <a:gd name="connsiteX137" fmla="*/ 5669602 w 6922669"/>
              <a:gd name="connsiteY137" fmla="*/ 2810933 h 3505200"/>
              <a:gd name="connsiteX138" fmla="*/ 5627269 w 6922669"/>
              <a:gd name="connsiteY138" fmla="*/ 2794000 h 3505200"/>
              <a:gd name="connsiteX139" fmla="*/ 5568002 w 6922669"/>
              <a:gd name="connsiteY139" fmla="*/ 2760133 h 3505200"/>
              <a:gd name="connsiteX140" fmla="*/ 5517202 w 6922669"/>
              <a:gd name="connsiteY140" fmla="*/ 2743200 h 3505200"/>
              <a:gd name="connsiteX141" fmla="*/ 5491802 w 6922669"/>
              <a:gd name="connsiteY141" fmla="*/ 2726266 h 3505200"/>
              <a:gd name="connsiteX142" fmla="*/ 5449469 w 6922669"/>
              <a:gd name="connsiteY142" fmla="*/ 2709333 h 3505200"/>
              <a:gd name="connsiteX143" fmla="*/ 5424069 w 6922669"/>
              <a:gd name="connsiteY143" fmla="*/ 2700866 h 3505200"/>
              <a:gd name="connsiteX144" fmla="*/ 5398669 w 6922669"/>
              <a:gd name="connsiteY144" fmla="*/ 2683933 h 3505200"/>
              <a:gd name="connsiteX145" fmla="*/ 5314002 w 6922669"/>
              <a:gd name="connsiteY145" fmla="*/ 2667000 h 3505200"/>
              <a:gd name="connsiteX146" fmla="*/ 5254736 w 6922669"/>
              <a:gd name="connsiteY146" fmla="*/ 2650066 h 3505200"/>
              <a:gd name="connsiteX147" fmla="*/ 5203936 w 6922669"/>
              <a:gd name="connsiteY147" fmla="*/ 2641600 h 3505200"/>
              <a:gd name="connsiteX148" fmla="*/ 5170069 w 6922669"/>
              <a:gd name="connsiteY148" fmla="*/ 2633133 h 3505200"/>
              <a:gd name="connsiteX149" fmla="*/ 5127736 w 6922669"/>
              <a:gd name="connsiteY149" fmla="*/ 2624666 h 3505200"/>
              <a:gd name="connsiteX150" fmla="*/ 5102336 w 6922669"/>
              <a:gd name="connsiteY150" fmla="*/ 2607733 h 3505200"/>
              <a:gd name="connsiteX151" fmla="*/ 5009202 w 6922669"/>
              <a:gd name="connsiteY151" fmla="*/ 2590800 h 3505200"/>
              <a:gd name="connsiteX152" fmla="*/ 4941469 w 6922669"/>
              <a:gd name="connsiteY152" fmla="*/ 2582333 h 3505200"/>
              <a:gd name="connsiteX153" fmla="*/ 4890669 w 6922669"/>
              <a:gd name="connsiteY153" fmla="*/ 2573866 h 3505200"/>
              <a:gd name="connsiteX154" fmla="*/ 4814469 w 6922669"/>
              <a:gd name="connsiteY154" fmla="*/ 2565400 h 3505200"/>
              <a:gd name="connsiteX155" fmla="*/ 4721336 w 6922669"/>
              <a:gd name="connsiteY155" fmla="*/ 2540000 h 3505200"/>
              <a:gd name="connsiteX156" fmla="*/ 4687469 w 6922669"/>
              <a:gd name="connsiteY156" fmla="*/ 2531533 h 3505200"/>
              <a:gd name="connsiteX157" fmla="*/ 4645136 w 6922669"/>
              <a:gd name="connsiteY157" fmla="*/ 2523066 h 3505200"/>
              <a:gd name="connsiteX158" fmla="*/ 4594336 w 6922669"/>
              <a:gd name="connsiteY158" fmla="*/ 2506133 h 3505200"/>
              <a:gd name="connsiteX159" fmla="*/ 4518136 w 6922669"/>
              <a:gd name="connsiteY159" fmla="*/ 2497666 h 3505200"/>
              <a:gd name="connsiteX160" fmla="*/ 4492736 w 6922669"/>
              <a:gd name="connsiteY160" fmla="*/ 2480733 h 3505200"/>
              <a:gd name="connsiteX161" fmla="*/ 4399602 w 6922669"/>
              <a:gd name="connsiteY161" fmla="*/ 2446866 h 3505200"/>
              <a:gd name="connsiteX162" fmla="*/ 4357269 w 6922669"/>
              <a:gd name="connsiteY162" fmla="*/ 2429933 h 3505200"/>
              <a:gd name="connsiteX163" fmla="*/ 4323402 w 6922669"/>
              <a:gd name="connsiteY163" fmla="*/ 2413000 h 3505200"/>
              <a:gd name="connsiteX164" fmla="*/ 4281069 w 6922669"/>
              <a:gd name="connsiteY164" fmla="*/ 2396066 h 3505200"/>
              <a:gd name="connsiteX165" fmla="*/ 4255669 w 6922669"/>
              <a:gd name="connsiteY165" fmla="*/ 2379133 h 3505200"/>
              <a:gd name="connsiteX166" fmla="*/ 4187936 w 6922669"/>
              <a:gd name="connsiteY166" fmla="*/ 2370666 h 3505200"/>
              <a:gd name="connsiteX167" fmla="*/ 4111736 w 6922669"/>
              <a:gd name="connsiteY167" fmla="*/ 2336800 h 3505200"/>
              <a:gd name="connsiteX168" fmla="*/ 4086336 w 6922669"/>
              <a:gd name="connsiteY168" fmla="*/ 2328333 h 3505200"/>
              <a:gd name="connsiteX169" fmla="*/ 4060936 w 6922669"/>
              <a:gd name="connsiteY169" fmla="*/ 2319866 h 3505200"/>
              <a:gd name="connsiteX170" fmla="*/ 3950869 w 6922669"/>
              <a:gd name="connsiteY170" fmla="*/ 2286000 h 3505200"/>
              <a:gd name="connsiteX171" fmla="*/ 3908536 w 6922669"/>
              <a:gd name="connsiteY171" fmla="*/ 2269066 h 3505200"/>
              <a:gd name="connsiteX172" fmla="*/ 3840802 w 6922669"/>
              <a:gd name="connsiteY172" fmla="*/ 2235200 h 3505200"/>
              <a:gd name="connsiteX173" fmla="*/ 3790002 w 6922669"/>
              <a:gd name="connsiteY173" fmla="*/ 2226733 h 3505200"/>
              <a:gd name="connsiteX174" fmla="*/ 3739202 w 6922669"/>
              <a:gd name="connsiteY174" fmla="*/ 2192866 h 3505200"/>
              <a:gd name="connsiteX175" fmla="*/ 3688402 w 6922669"/>
              <a:gd name="connsiteY175" fmla="*/ 2175933 h 3505200"/>
              <a:gd name="connsiteX176" fmla="*/ 3646069 w 6922669"/>
              <a:gd name="connsiteY176" fmla="*/ 2159000 h 3505200"/>
              <a:gd name="connsiteX177" fmla="*/ 3527536 w 6922669"/>
              <a:gd name="connsiteY177" fmla="*/ 2142066 h 3505200"/>
              <a:gd name="connsiteX178" fmla="*/ 3434402 w 6922669"/>
              <a:gd name="connsiteY178" fmla="*/ 2133600 h 3505200"/>
              <a:gd name="connsiteX179" fmla="*/ 3358202 w 6922669"/>
              <a:gd name="connsiteY179" fmla="*/ 2108200 h 3505200"/>
              <a:gd name="connsiteX180" fmla="*/ 3315869 w 6922669"/>
              <a:gd name="connsiteY180" fmla="*/ 2099733 h 3505200"/>
              <a:gd name="connsiteX181" fmla="*/ 3282002 w 6922669"/>
              <a:gd name="connsiteY181" fmla="*/ 2082800 h 3505200"/>
              <a:gd name="connsiteX182" fmla="*/ 3239669 w 6922669"/>
              <a:gd name="connsiteY182" fmla="*/ 2074333 h 3505200"/>
              <a:gd name="connsiteX183" fmla="*/ 3163469 w 6922669"/>
              <a:gd name="connsiteY183" fmla="*/ 2057400 h 3505200"/>
              <a:gd name="connsiteX184" fmla="*/ 3036469 w 6922669"/>
              <a:gd name="connsiteY184" fmla="*/ 2032000 h 3505200"/>
              <a:gd name="connsiteX185" fmla="*/ 2968736 w 6922669"/>
              <a:gd name="connsiteY185" fmla="*/ 2006600 h 3505200"/>
              <a:gd name="connsiteX186" fmla="*/ 2926402 w 6922669"/>
              <a:gd name="connsiteY186" fmla="*/ 1989666 h 3505200"/>
              <a:gd name="connsiteX187" fmla="*/ 2850202 w 6922669"/>
              <a:gd name="connsiteY187" fmla="*/ 1972733 h 3505200"/>
              <a:gd name="connsiteX188" fmla="*/ 2774002 w 6922669"/>
              <a:gd name="connsiteY188" fmla="*/ 1947333 h 3505200"/>
              <a:gd name="connsiteX189" fmla="*/ 2740136 w 6922669"/>
              <a:gd name="connsiteY189" fmla="*/ 1930400 h 3505200"/>
              <a:gd name="connsiteX190" fmla="*/ 2672402 w 6922669"/>
              <a:gd name="connsiteY190" fmla="*/ 1896533 h 3505200"/>
              <a:gd name="connsiteX191" fmla="*/ 2587736 w 6922669"/>
              <a:gd name="connsiteY191" fmla="*/ 1879600 h 3505200"/>
              <a:gd name="connsiteX192" fmla="*/ 2562336 w 6922669"/>
              <a:gd name="connsiteY192" fmla="*/ 1871133 h 3505200"/>
              <a:gd name="connsiteX193" fmla="*/ 2452269 w 6922669"/>
              <a:gd name="connsiteY193" fmla="*/ 1845733 h 3505200"/>
              <a:gd name="connsiteX194" fmla="*/ 2359136 w 6922669"/>
              <a:gd name="connsiteY194" fmla="*/ 1837266 h 3505200"/>
              <a:gd name="connsiteX195" fmla="*/ 2147469 w 6922669"/>
              <a:gd name="connsiteY195" fmla="*/ 1811866 h 3505200"/>
              <a:gd name="connsiteX196" fmla="*/ 2096669 w 6922669"/>
              <a:gd name="connsiteY196" fmla="*/ 1794933 h 3505200"/>
              <a:gd name="connsiteX197" fmla="*/ 2037402 w 6922669"/>
              <a:gd name="connsiteY197" fmla="*/ 1786466 h 3505200"/>
              <a:gd name="connsiteX198" fmla="*/ 1995069 w 6922669"/>
              <a:gd name="connsiteY198" fmla="*/ 1778000 h 3505200"/>
              <a:gd name="connsiteX199" fmla="*/ 1952736 w 6922669"/>
              <a:gd name="connsiteY199" fmla="*/ 1761066 h 3505200"/>
              <a:gd name="connsiteX200" fmla="*/ 1918869 w 6922669"/>
              <a:gd name="connsiteY200" fmla="*/ 1752600 h 3505200"/>
              <a:gd name="connsiteX201" fmla="*/ 1961202 w 6922669"/>
              <a:gd name="connsiteY201" fmla="*/ 1744133 h 3505200"/>
              <a:gd name="connsiteX202" fmla="*/ 2012002 w 6922669"/>
              <a:gd name="connsiteY202" fmla="*/ 1735666 h 3505200"/>
              <a:gd name="connsiteX203" fmla="*/ 2037402 w 6922669"/>
              <a:gd name="connsiteY203" fmla="*/ 1718733 h 3505200"/>
              <a:gd name="connsiteX204" fmla="*/ 2105136 w 6922669"/>
              <a:gd name="connsiteY204" fmla="*/ 1710266 h 3505200"/>
              <a:gd name="connsiteX205" fmla="*/ 2164402 w 6922669"/>
              <a:gd name="connsiteY205" fmla="*/ 1701800 h 3505200"/>
              <a:gd name="connsiteX206" fmla="*/ 2189802 w 6922669"/>
              <a:gd name="connsiteY206" fmla="*/ 1693333 h 3505200"/>
              <a:gd name="connsiteX207" fmla="*/ 2316802 w 6922669"/>
              <a:gd name="connsiteY207" fmla="*/ 1676400 h 3505200"/>
              <a:gd name="connsiteX208" fmla="*/ 2350669 w 6922669"/>
              <a:gd name="connsiteY208" fmla="*/ 1667933 h 3505200"/>
              <a:gd name="connsiteX209" fmla="*/ 2426869 w 6922669"/>
              <a:gd name="connsiteY209" fmla="*/ 1659466 h 3505200"/>
              <a:gd name="connsiteX210" fmla="*/ 2460736 w 6922669"/>
              <a:gd name="connsiteY210" fmla="*/ 1642533 h 3505200"/>
              <a:gd name="connsiteX211" fmla="*/ 2486136 w 6922669"/>
              <a:gd name="connsiteY211" fmla="*/ 1634066 h 3505200"/>
              <a:gd name="connsiteX212" fmla="*/ 2613136 w 6922669"/>
              <a:gd name="connsiteY212" fmla="*/ 1617133 h 3505200"/>
              <a:gd name="connsiteX213" fmla="*/ 2655469 w 6922669"/>
              <a:gd name="connsiteY213" fmla="*/ 1608666 h 3505200"/>
              <a:gd name="connsiteX214" fmla="*/ 2680869 w 6922669"/>
              <a:gd name="connsiteY214" fmla="*/ 1591733 h 3505200"/>
              <a:gd name="connsiteX215" fmla="*/ 2824802 w 6922669"/>
              <a:gd name="connsiteY215" fmla="*/ 1583266 h 3505200"/>
              <a:gd name="connsiteX216" fmla="*/ 2892536 w 6922669"/>
              <a:gd name="connsiteY216" fmla="*/ 1574800 h 3505200"/>
              <a:gd name="connsiteX217" fmla="*/ 2917936 w 6922669"/>
              <a:gd name="connsiteY217" fmla="*/ 1566333 h 3505200"/>
              <a:gd name="connsiteX218" fmla="*/ 2951802 w 6922669"/>
              <a:gd name="connsiteY218" fmla="*/ 1557866 h 3505200"/>
              <a:gd name="connsiteX219" fmla="*/ 2994136 w 6922669"/>
              <a:gd name="connsiteY219" fmla="*/ 1540933 h 3505200"/>
              <a:gd name="connsiteX220" fmla="*/ 3070336 w 6922669"/>
              <a:gd name="connsiteY220" fmla="*/ 1524000 h 3505200"/>
              <a:gd name="connsiteX221" fmla="*/ 3104202 w 6922669"/>
              <a:gd name="connsiteY221" fmla="*/ 1507066 h 3505200"/>
              <a:gd name="connsiteX222" fmla="*/ 3163469 w 6922669"/>
              <a:gd name="connsiteY222" fmla="*/ 1490133 h 3505200"/>
              <a:gd name="connsiteX223" fmla="*/ 3239669 w 6922669"/>
              <a:gd name="connsiteY223" fmla="*/ 1464733 h 3505200"/>
              <a:gd name="connsiteX224" fmla="*/ 3265069 w 6922669"/>
              <a:gd name="connsiteY224" fmla="*/ 1456266 h 3505200"/>
              <a:gd name="connsiteX225" fmla="*/ 3290469 w 6922669"/>
              <a:gd name="connsiteY225" fmla="*/ 1447800 h 3505200"/>
              <a:gd name="connsiteX226" fmla="*/ 3358202 w 6922669"/>
              <a:gd name="connsiteY226" fmla="*/ 1422400 h 3505200"/>
              <a:gd name="connsiteX227" fmla="*/ 3409002 w 6922669"/>
              <a:gd name="connsiteY227" fmla="*/ 1405466 h 3505200"/>
              <a:gd name="connsiteX228" fmla="*/ 3442869 w 6922669"/>
              <a:gd name="connsiteY228" fmla="*/ 1388533 h 3505200"/>
              <a:gd name="connsiteX229" fmla="*/ 3485202 w 6922669"/>
              <a:gd name="connsiteY229" fmla="*/ 1371600 h 3505200"/>
              <a:gd name="connsiteX230" fmla="*/ 3519069 w 6922669"/>
              <a:gd name="connsiteY230" fmla="*/ 1354666 h 3505200"/>
              <a:gd name="connsiteX231" fmla="*/ 3561402 w 6922669"/>
              <a:gd name="connsiteY231" fmla="*/ 1346200 h 3505200"/>
              <a:gd name="connsiteX232" fmla="*/ 3578336 w 6922669"/>
              <a:gd name="connsiteY232" fmla="*/ 1329266 h 3505200"/>
              <a:gd name="connsiteX233" fmla="*/ 3629136 w 6922669"/>
              <a:gd name="connsiteY233" fmla="*/ 1312333 h 3505200"/>
              <a:gd name="connsiteX234" fmla="*/ 3722269 w 6922669"/>
              <a:gd name="connsiteY234" fmla="*/ 1286933 h 3505200"/>
              <a:gd name="connsiteX235" fmla="*/ 3764602 w 6922669"/>
              <a:gd name="connsiteY235" fmla="*/ 1270000 h 3505200"/>
              <a:gd name="connsiteX236" fmla="*/ 3815402 w 6922669"/>
              <a:gd name="connsiteY236" fmla="*/ 1253066 h 3505200"/>
              <a:gd name="connsiteX237" fmla="*/ 3840802 w 6922669"/>
              <a:gd name="connsiteY237" fmla="*/ 1244600 h 3505200"/>
              <a:gd name="connsiteX238" fmla="*/ 3900069 w 6922669"/>
              <a:gd name="connsiteY238" fmla="*/ 1219200 h 3505200"/>
              <a:gd name="connsiteX239" fmla="*/ 3950869 w 6922669"/>
              <a:gd name="connsiteY239" fmla="*/ 1210733 h 3505200"/>
              <a:gd name="connsiteX240" fmla="*/ 4060936 w 6922669"/>
              <a:gd name="connsiteY240" fmla="*/ 1168400 h 3505200"/>
              <a:gd name="connsiteX241" fmla="*/ 4187936 w 6922669"/>
              <a:gd name="connsiteY241" fmla="*/ 1151466 h 3505200"/>
              <a:gd name="connsiteX242" fmla="*/ 4281069 w 6922669"/>
              <a:gd name="connsiteY242" fmla="*/ 1126066 h 3505200"/>
              <a:gd name="connsiteX243" fmla="*/ 4475802 w 6922669"/>
              <a:gd name="connsiteY243" fmla="*/ 1109133 h 3505200"/>
              <a:gd name="connsiteX244" fmla="*/ 4594336 w 6922669"/>
              <a:gd name="connsiteY244" fmla="*/ 1075266 h 3505200"/>
              <a:gd name="connsiteX245" fmla="*/ 4679002 w 6922669"/>
              <a:gd name="connsiteY245" fmla="*/ 1066800 h 3505200"/>
              <a:gd name="connsiteX246" fmla="*/ 4763669 w 6922669"/>
              <a:gd name="connsiteY246" fmla="*/ 1041400 h 3505200"/>
              <a:gd name="connsiteX247" fmla="*/ 4890669 w 6922669"/>
              <a:gd name="connsiteY247" fmla="*/ 1016000 h 3505200"/>
              <a:gd name="connsiteX248" fmla="*/ 4983802 w 6922669"/>
              <a:gd name="connsiteY248" fmla="*/ 1007533 h 3505200"/>
              <a:gd name="connsiteX249" fmla="*/ 5060002 w 6922669"/>
              <a:gd name="connsiteY249" fmla="*/ 990600 h 3505200"/>
              <a:gd name="connsiteX250" fmla="*/ 5170069 w 6922669"/>
              <a:gd name="connsiteY250" fmla="*/ 973666 h 3505200"/>
              <a:gd name="connsiteX251" fmla="*/ 5203936 w 6922669"/>
              <a:gd name="connsiteY251" fmla="*/ 965200 h 3505200"/>
              <a:gd name="connsiteX252" fmla="*/ 5322469 w 6922669"/>
              <a:gd name="connsiteY252" fmla="*/ 939800 h 3505200"/>
              <a:gd name="connsiteX253" fmla="*/ 5381736 w 6922669"/>
              <a:gd name="connsiteY253" fmla="*/ 914400 h 3505200"/>
              <a:gd name="connsiteX254" fmla="*/ 5424069 w 6922669"/>
              <a:gd name="connsiteY254" fmla="*/ 897466 h 3505200"/>
              <a:gd name="connsiteX255" fmla="*/ 5457936 w 6922669"/>
              <a:gd name="connsiteY255" fmla="*/ 889000 h 3505200"/>
              <a:gd name="connsiteX256" fmla="*/ 5508736 w 6922669"/>
              <a:gd name="connsiteY256" fmla="*/ 863600 h 3505200"/>
              <a:gd name="connsiteX257" fmla="*/ 5542602 w 6922669"/>
              <a:gd name="connsiteY257" fmla="*/ 855133 h 3505200"/>
              <a:gd name="connsiteX258" fmla="*/ 5618802 w 6922669"/>
              <a:gd name="connsiteY258" fmla="*/ 838200 h 3505200"/>
              <a:gd name="connsiteX259" fmla="*/ 5644202 w 6922669"/>
              <a:gd name="connsiteY259" fmla="*/ 829733 h 3505200"/>
              <a:gd name="connsiteX260" fmla="*/ 5678069 w 6922669"/>
              <a:gd name="connsiteY260" fmla="*/ 821266 h 3505200"/>
              <a:gd name="connsiteX261" fmla="*/ 5711936 w 6922669"/>
              <a:gd name="connsiteY261" fmla="*/ 795866 h 3505200"/>
              <a:gd name="connsiteX262" fmla="*/ 5847402 w 6922669"/>
              <a:gd name="connsiteY262" fmla="*/ 787400 h 3505200"/>
              <a:gd name="connsiteX263" fmla="*/ 5923602 w 6922669"/>
              <a:gd name="connsiteY263" fmla="*/ 778933 h 3505200"/>
              <a:gd name="connsiteX264" fmla="*/ 6008269 w 6922669"/>
              <a:gd name="connsiteY264" fmla="*/ 770466 h 3505200"/>
              <a:gd name="connsiteX265" fmla="*/ 6059069 w 6922669"/>
              <a:gd name="connsiteY265" fmla="*/ 762000 h 3505200"/>
              <a:gd name="connsiteX266" fmla="*/ 6118336 w 6922669"/>
              <a:gd name="connsiteY266" fmla="*/ 753533 h 3505200"/>
              <a:gd name="connsiteX267" fmla="*/ 6160669 w 6922669"/>
              <a:gd name="connsiteY267" fmla="*/ 745066 h 3505200"/>
              <a:gd name="connsiteX268" fmla="*/ 6228402 w 6922669"/>
              <a:gd name="connsiteY268" fmla="*/ 736600 h 3505200"/>
              <a:gd name="connsiteX269" fmla="*/ 6296136 w 6922669"/>
              <a:gd name="connsiteY269" fmla="*/ 719666 h 3505200"/>
              <a:gd name="connsiteX270" fmla="*/ 6372336 w 6922669"/>
              <a:gd name="connsiteY270" fmla="*/ 711200 h 3505200"/>
              <a:gd name="connsiteX271" fmla="*/ 6397736 w 6922669"/>
              <a:gd name="connsiteY271" fmla="*/ 694266 h 3505200"/>
              <a:gd name="connsiteX272" fmla="*/ 6482402 w 6922669"/>
              <a:gd name="connsiteY272" fmla="*/ 677333 h 3505200"/>
              <a:gd name="connsiteX273" fmla="*/ 6516269 w 6922669"/>
              <a:gd name="connsiteY273" fmla="*/ 668866 h 3505200"/>
              <a:gd name="connsiteX274" fmla="*/ 6575536 w 6922669"/>
              <a:gd name="connsiteY274" fmla="*/ 643466 h 3505200"/>
              <a:gd name="connsiteX275" fmla="*/ 6600936 w 6922669"/>
              <a:gd name="connsiteY275" fmla="*/ 626533 h 3505200"/>
              <a:gd name="connsiteX276" fmla="*/ 6685602 w 6922669"/>
              <a:gd name="connsiteY276" fmla="*/ 601133 h 3505200"/>
              <a:gd name="connsiteX277" fmla="*/ 6736402 w 6922669"/>
              <a:gd name="connsiteY277" fmla="*/ 575733 h 3505200"/>
              <a:gd name="connsiteX278" fmla="*/ 6761802 w 6922669"/>
              <a:gd name="connsiteY278" fmla="*/ 558800 h 3505200"/>
              <a:gd name="connsiteX279" fmla="*/ 6838002 w 6922669"/>
              <a:gd name="connsiteY279" fmla="*/ 533400 h 3505200"/>
              <a:gd name="connsiteX280" fmla="*/ 6863402 w 6922669"/>
              <a:gd name="connsiteY280" fmla="*/ 524933 h 3505200"/>
              <a:gd name="connsiteX281" fmla="*/ 6905736 w 6922669"/>
              <a:gd name="connsiteY281" fmla="*/ 491066 h 3505200"/>
              <a:gd name="connsiteX282" fmla="*/ 6897269 w 6922669"/>
              <a:gd name="connsiteY282" fmla="*/ 372533 h 3505200"/>
              <a:gd name="connsiteX283" fmla="*/ 6888802 w 6922669"/>
              <a:gd name="connsiteY283" fmla="*/ 76200 h 3505200"/>
              <a:gd name="connsiteX284" fmla="*/ 6871869 w 6922669"/>
              <a:gd name="connsiteY284" fmla="*/ 0 h 3505200"/>
              <a:gd name="connsiteX285" fmla="*/ 6846469 w 6922669"/>
              <a:gd name="connsiteY285" fmla="*/ 8466 h 3505200"/>
              <a:gd name="connsiteX286" fmla="*/ 6838002 w 6922669"/>
              <a:gd name="connsiteY286" fmla="*/ 33866 h 3505200"/>
              <a:gd name="connsiteX287" fmla="*/ 6846469 w 6922669"/>
              <a:gd name="connsiteY287"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432536 w 6922669"/>
              <a:gd name="connsiteY7" fmla="*/ 389466 h 3505200"/>
              <a:gd name="connsiteX8" fmla="*/ 5356336 w 6922669"/>
              <a:gd name="connsiteY8" fmla="*/ 397933 h 3505200"/>
              <a:gd name="connsiteX9" fmla="*/ 5322469 w 6922669"/>
              <a:gd name="connsiteY9" fmla="*/ 406400 h 3505200"/>
              <a:gd name="connsiteX10" fmla="*/ 5178536 w 6922669"/>
              <a:gd name="connsiteY10" fmla="*/ 431800 h 3505200"/>
              <a:gd name="connsiteX11" fmla="*/ 5119269 w 6922669"/>
              <a:gd name="connsiteY11" fmla="*/ 448733 h 3505200"/>
              <a:gd name="connsiteX12" fmla="*/ 5093869 w 6922669"/>
              <a:gd name="connsiteY12" fmla="*/ 457200 h 3505200"/>
              <a:gd name="connsiteX13" fmla="*/ 5026136 w 6922669"/>
              <a:gd name="connsiteY13" fmla="*/ 465666 h 3505200"/>
              <a:gd name="connsiteX14" fmla="*/ 4975336 w 6922669"/>
              <a:gd name="connsiteY14" fmla="*/ 482600 h 3505200"/>
              <a:gd name="connsiteX15" fmla="*/ 4924536 w 6922669"/>
              <a:gd name="connsiteY15" fmla="*/ 491066 h 3505200"/>
              <a:gd name="connsiteX16" fmla="*/ 4899136 w 6922669"/>
              <a:gd name="connsiteY16" fmla="*/ 508000 h 3505200"/>
              <a:gd name="connsiteX17" fmla="*/ 344069 w 6922669"/>
              <a:gd name="connsiteY17" fmla="*/ 1769533 h 3505200"/>
              <a:gd name="connsiteX18" fmla="*/ 318669 w 6922669"/>
              <a:gd name="connsiteY18" fmla="*/ 1778000 h 3505200"/>
              <a:gd name="connsiteX19" fmla="*/ 369469 w 6922669"/>
              <a:gd name="connsiteY19" fmla="*/ 1786466 h 3505200"/>
              <a:gd name="connsiteX20" fmla="*/ 403336 w 6922669"/>
              <a:gd name="connsiteY20" fmla="*/ 1803400 h 3505200"/>
              <a:gd name="connsiteX21" fmla="*/ 538802 w 6922669"/>
              <a:gd name="connsiteY21" fmla="*/ 1811866 h 3505200"/>
              <a:gd name="connsiteX22" fmla="*/ 691202 w 6922669"/>
              <a:gd name="connsiteY22" fmla="*/ 1854200 h 3505200"/>
              <a:gd name="connsiteX23" fmla="*/ 775869 w 6922669"/>
              <a:gd name="connsiteY23" fmla="*/ 1871133 h 3505200"/>
              <a:gd name="connsiteX24" fmla="*/ 970602 w 6922669"/>
              <a:gd name="connsiteY24" fmla="*/ 1888066 h 3505200"/>
              <a:gd name="connsiteX25" fmla="*/ 1021402 w 6922669"/>
              <a:gd name="connsiteY25" fmla="*/ 1896533 h 3505200"/>
              <a:gd name="connsiteX26" fmla="*/ 1055269 w 6922669"/>
              <a:gd name="connsiteY26" fmla="*/ 1905000 h 3505200"/>
              <a:gd name="connsiteX27" fmla="*/ 1173802 w 6922669"/>
              <a:gd name="connsiteY27" fmla="*/ 1913466 h 3505200"/>
              <a:gd name="connsiteX28" fmla="*/ 1444736 w 6922669"/>
              <a:gd name="connsiteY28" fmla="*/ 1938866 h 3505200"/>
              <a:gd name="connsiteX29" fmla="*/ 1478602 w 6922669"/>
              <a:gd name="connsiteY29" fmla="*/ 1947333 h 3505200"/>
              <a:gd name="connsiteX30" fmla="*/ 1520936 w 6922669"/>
              <a:gd name="connsiteY30" fmla="*/ 1955800 h 3505200"/>
              <a:gd name="connsiteX31" fmla="*/ 1605602 w 6922669"/>
              <a:gd name="connsiteY31" fmla="*/ 1981200 h 3505200"/>
              <a:gd name="connsiteX32" fmla="*/ 1664869 w 6922669"/>
              <a:gd name="connsiteY32" fmla="*/ 1989666 h 3505200"/>
              <a:gd name="connsiteX33" fmla="*/ 1724136 w 6922669"/>
              <a:gd name="connsiteY33" fmla="*/ 2006600 h 3505200"/>
              <a:gd name="connsiteX34" fmla="*/ 1766469 w 6922669"/>
              <a:gd name="connsiteY34" fmla="*/ 2015066 h 3505200"/>
              <a:gd name="connsiteX35" fmla="*/ 1791869 w 6922669"/>
              <a:gd name="connsiteY35" fmla="*/ 2023533 h 3505200"/>
              <a:gd name="connsiteX36" fmla="*/ 1825736 w 6922669"/>
              <a:gd name="connsiteY36" fmla="*/ 2032000 h 3505200"/>
              <a:gd name="connsiteX37" fmla="*/ 1901936 w 6922669"/>
              <a:gd name="connsiteY37" fmla="*/ 2091266 h 3505200"/>
              <a:gd name="connsiteX38" fmla="*/ 1901936 w 6922669"/>
              <a:gd name="connsiteY38" fmla="*/ 2091266 h 3505200"/>
              <a:gd name="connsiteX39" fmla="*/ 1969669 w 6922669"/>
              <a:gd name="connsiteY39" fmla="*/ 2142066 h 3505200"/>
              <a:gd name="connsiteX40" fmla="*/ 1995069 w 6922669"/>
              <a:gd name="connsiteY40" fmla="*/ 2150533 h 3505200"/>
              <a:gd name="connsiteX41" fmla="*/ 2088202 w 6922669"/>
              <a:gd name="connsiteY41" fmla="*/ 2201333 h 3505200"/>
              <a:gd name="connsiteX42" fmla="*/ 2155936 w 6922669"/>
              <a:gd name="connsiteY42" fmla="*/ 2243666 h 3505200"/>
              <a:gd name="connsiteX43" fmla="*/ 2206736 w 6922669"/>
              <a:gd name="connsiteY43" fmla="*/ 2269066 h 3505200"/>
              <a:gd name="connsiteX44" fmla="*/ 2291402 w 6922669"/>
              <a:gd name="connsiteY44" fmla="*/ 2294466 h 3505200"/>
              <a:gd name="connsiteX45" fmla="*/ 2325269 w 6922669"/>
              <a:gd name="connsiteY45" fmla="*/ 2311400 h 3505200"/>
              <a:gd name="connsiteX46" fmla="*/ 2435336 w 6922669"/>
              <a:gd name="connsiteY46" fmla="*/ 2336800 h 3505200"/>
              <a:gd name="connsiteX47" fmla="*/ 2511536 w 6922669"/>
              <a:gd name="connsiteY47" fmla="*/ 2362200 h 3505200"/>
              <a:gd name="connsiteX48" fmla="*/ 2596202 w 6922669"/>
              <a:gd name="connsiteY48" fmla="*/ 2387600 h 3505200"/>
              <a:gd name="connsiteX49" fmla="*/ 2647002 w 6922669"/>
              <a:gd name="connsiteY49" fmla="*/ 2413000 h 3505200"/>
              <a:gd name="connsiteX50" fmla="*/ 2697802 w 6922669"/>
              <a:gd name="connsiteY50" fmla="*/ 2421466 h 3505200"/>
              <a:gd name="connsiteX51" fmla="*/ 2740136 w 6922669"/>
              <a:gd name="connsiteY51" fmla="*/ 2438400 h 3505200"/>
              <a:gd name="connsiteX52" fmla="*/ 2790936 w 6922669"/>
              <a:gd name="connsiteY52" fmla="*/ 2455333 h 3505200"/>
              <a:gd name="connsiteX53" fmla="*/ 2901002 w 6922669"/>
              <a:gd name="connsiteY53" fmla="*/ 2514600 h 3505200"/>
              <a:gd name="connsiteX54" fmla="*/ 2926402 w 6922669"/>
              <a:gd name="connsiteY54" fmla="*/ 2531533 h 3505200"/>
              <a:gd name="connsiteX55" fmla="*/ 3002602 w 6922669"/>
              <a:gd name="connsiteY55" fmla="*/ 2556933 h 3505200"/>
              <a:gd name="connsiteX56" fmla="*/ 3087269 w 6922669"/>
              <a:gd name="connsiteY56" fmla="*/ 2590800 h 3505200"/>
              <a:gd name="connsiteX57" fmla="*/ 3121136 w 6922669"/>
              <a:gd name="connsiteY57" fmla="*/ 2607733 h 3505200"/>
              <a:gd name="connsiteX58" fmla="*/ 3171936 w 6922669"/>
              <a:gd name="connsiteY58" fmla="*/ 2616200 h 3505200"/>
              <a:gd name="connsiteX59" fmla="*/ 3222736 w 6922669"/>
              <a:gd name="connsiteY59" fmla="*/ 2633133 h 3505200"/>
              <a:gd name="connsiteX60" fmla="*/ 3341269 w 6922669"/>
              <a:gd name="connsiteY60" fmla="*/ 2658533 h 3505200"/>
              <a:gd name="connsiteX61" fmla="*/ 3383602 w 6922669"/>
              <a:gd name="connsiteY61" fmla="*/ 2675466 h 3505200"/>
              <a:gd name="connsiteX62" fmla="*/ 3417469 w 6922669"/>
              <a:gd name="connsiteY62" fmla="*/ 2692400 h 3505200"/>
              <a:gd name="connsiteX63" fmla="*/ 3468269 w 6922669"/>
              <a:gd name="connsiteY63" fmla="*/ 2700866 h 3505200"/>
              <a:gd name="connsiteX64" fmla="*/ 3510602 w 6922669"/>
              <a:gd name="connsiteY64" fmla="*/ 2726266 h 3505200"/>
              <a:gd name="connsiteX65" fmla="*/ 3578336 w 6922669"/>
              <a:gd name="connsiteY65" fmla="*/ 2751666 h 3505200"/>
              <a:gd name="connsiteX66" fmla="*/ 3612202 w 6922669"/>
              <a:gd name="connsiteY66" fmla="*/ 2777066 h 3505200"/>
              <a:gd name="connsiteX67" fmla="*/ 3637602 w 6922669"/>
              <a:gd name="connsiteY67" fmla="*/ 2785533 h 3505200"/>
              <a:gd name="connsiteX68" fmla="*/ 3671469 w 6922669"/>
              <a:gd name="connsiteY68" fmla="*/ 2802466 h 3505200"/>
              <a:gd name="connsiteX69" fmla="*/ 3781536 w 6922669"/>
              <a:gd name="connsiteY69" fmla="*/ 2827866 h 3505200"/>
              <a:gd name="connsiteX70" fmla="*/ 3900069 w 6922669"/>
              <a:gd name="connsiteY70" fmla="*/ 2853266 h 3505200"/>
              <a:gd name="connsiteX71" fmla="*/ 3925469 w 6922669"/>
              <a:gd name="connsiteY71" fmla="*/ 2870200 h 3505200"/>
              <a:gd name="connsiteX72" fmla="*/ 4027069 w 6922669"/>
              <a:gd name="connsiteY72" fmla="*/ 2878666 h 3505200"/>
              <a:gd name="connsiteX73" fmla="*/ 4094802 w 6922669"/>
              <a:gd name="connsiteY73" fmla="*/ 2887133 h 3505200"/>
              <a:gd name="connsiteX74" fmla="*/ 4137136 w 6922669"/>
              <a:gd name="connsiteY74" fmla="*/ 2895600 h 3505200"/>
              <a:gd name="connsiteX75" fmla="*/ 4264136 w 6922669"/>
              <a:gd name="connsiteY75" fmla="*/ 2904066 h 3505200"/>
              <a:gd name="connsiteX76" fmla="*/ 4365736 w 6922669"/>
              <a:gd name="connsiteY76" fmla="*/ 2921000 h 3505200"/>
              <a:gd name="connsiteX77" fmla="*/ 4594336 w 6922669"/>
              <a:gd name="connsiteY77" fmla="*/ 2929466 h 3505200"/>
              <a:gd name="connsiteX78" fmla="*/ 4789069 w 6922669"/>
              <a:gd name="connsiteY78" fmla="*/ 2937933 h 3505200"/>
              <a:gd name="connsiteX79" fmla="*/ 4882202 w 6922669"/>
              <a:gd name="connsiteY79" fmla="*/ 2946400 h 3505200"/>
              <a:gd name="connsiteX80" fmla="*/ 4966869 w 6922669"/>
              <a:gd name="connsiteY80" fmla="*/ 2971800 h 3505200"/>
              <a:gd name="connsiteX81" fmla="*/ 5093869 w 6922669"/>
              <a:gd name="connsiteY81" fmla="*/ 2988733 h 3505200"/>
              <a:gd name="connsiteX82" fmla="*/ 5381736 w 6922669"/>
              <a:gd name="connsiteY82" fmla="*/ 3005666 h 3505200"/>
              <a:gd name="connsiteX83" fmla="*/ 5407136 w 6922669"/>
              <a:gd name="connsiteY83" fmla="*/ 3014133 h 3505200"/>
              <a:gd name="connsiteX84" fmla="*/ 5432536 w 6922669"/>
              <a:gd name="connsiteY84" fmla="*/ 3031066 h 3505200"/>
              <a:gd name="connsiteX85" fmla="*/ 5474869 w 6922669"/>
              <a:gd name="connsiteY85" fmla="*/ 3039533 h 3505200"/>
              <a:gd name="connsiteX86" fmla="*/ 5508736 w 6922669"/>
              <a:gd name="connsiteY86" fmla="*/ 3056466 h 3505200"/>
              <a:gd name="connsiteX87" fmla="*/ 5542602 w 6922669"/>
              <a:gd name="connsiteY87" fmla="*/ 3064933 h 3505200"/>
              <a:gd name="connsiteX88" fmla="*/ 5568002 w 6922669"/>
              <a:gd name="connsiteY88" fmla="*/ 3073400 h 3505200"/>
              <a:gd name="connsiteX89" fmla="*/ 5644202 w 6922669"/>
              <a:gd name="connsiteY89" fmla="*/ 3107266 h 3505200"/>
              <a:gd name="connsiteX90" fmla="*/ 5669602 w 6922669"/>
              <a:gd name="connsiteY90" fmla="*/ 3115733 h 3505200"/>
              <a:gd name="connsiteX91" fmla="*/ 5728869 w 6922669"/>
              <a:gd name="connsiteY91" fmla="*/ 3158066 h 3505200"/>
              <a:gd name="connsiteX92" fmla="*/ 5754269 w 6922669"/>
              <a:gd name="connsiteY92" fmla="*/ 3166533 h 3505200"/>
              <a:gd name="connsiteX93" fmla="*/ 5779669 w 6922669"/>
              <a:gd name="connsiteY93" fmla="*/ 3183466 h 3505200"/>
              <a:gd name="connsiteX94" fmla="*/ 5805069 w 6922669"/>
              <a:gd name="connsiteY94" fmla="*/ 3191933 h 3505200"/>
              <a:gd name="connsiteX95" fmla="*/ 5830469 w 6922669"/>
              <a:gd name="connsiteY95" fmla="*/ 3208866 h 3505200"/>
              <a:gd name="connsiteX96" fmla="*/ 5881269 w 6922669"/>
              <a:gd name="connsiteY96" fmla="*/ 3217333 h 3505200"/>
              <a:gd name="connsiteX97" fmla="*/ 5915136 w 6922669"/>
              <a:gd name="connsiteY97" fmla="*/ 3234266 h 3505200"/>
              <a:gd name="connsiteX98" fmla="*/ 5932069 w 6922669"/>
              <a:gd name="connsiteY98" fmla="*/ 3251200 h 3505200"/>
              <a:gd name="connsiteX99" fmla="*/ 6033669 w 6922669"/>
              <a:gd name="connsiteY99" fmla="*/ 3268133 h 3505200"/>
              <a:gd name="connsiteX100" fmla="*/ 6059069 w 6922669"/>
              <a:gd name="connsiteY100" fmla="*/ 3285066 h 3505200"/>
              <a:gd name="connsiteX101" fmla="*/ 6219936 w 6922669"/>
              <a:gd name="connsiteY101" fmla="*/ 3302000 h 3505200"/>
              <a:gd name="connsiteX102" fmla="*/ 6279202 w 6922669"/>
              <a:gd name="connsiteY102" fmla="*/ 3318933 h 3505200"/>
              <a:gd name="connsiteX103" fmla="*/ 6321536 w 6922669"/>
              <a:gd name="connsiteY103" fmla="*/ 3335866 h 3505200"/>
              <a:gd name="connsiteX104" fmla="*/ 6346936 w 6922669"/>
              <a:gd name="connsiteY104" fmla="*/ 3344333 h 3505200"/>
              <a:gd name="connsiteX105" fmla="*/ 6380802 w 6922669"/>
              <a:gd name="connsiteY105" fmla="*/ 3361266 h 3505200"/>
              <a:gd name="connsiteX106" fmla="*/ 6431602 w 6922669"/>
              <a:gd name="connsiteY106" fmla="*/ 3386666 h 3505200"/>
              <a:gd name="connsiteX107" fmla="*/ 6516269 w 6922669"/>
              <a:gd name="connsiteY107" fmla="*/ 3403600 h 3505200"/>
              <a:gd name="connsiteX108" fmla="*/ 6617869 w 6922669"/>
              <a:gd name="connsiteY108" fmla="*/ 3420533 h 3505200"/>
              <a:gd name="connsiteX109" fmla="*/ 6643269 w 6922669"/>
              <a:gd name="connsiteY109" fmla="*/ 3429000 h 3505200"/>
              <a:gd name="connsiteX110" fmla="*/ 6677136 w 6922669"/>
              <a:gd name="connsiteY110" fmla="*/ 3437466 h 3505200"/>
              <a:gd name="connsiteX111" fmla="*/ 6727936 w 6922669"/>
              <a:gd name="connsiteY111" fmla="*/ 3454400 h 3505200"/>
              <a:gd name="connsiteX112" fmla="*/ 6753336 w 6922669"/>
              <a:gd name="connsiteY112" fmla="*/ 3462866 h 3505200"/>
              <a:gd name="connsiteX113" fmla="*/ 6838002 w 6922669"/>
              <a:gd name="connsiteY113" fmla="*/ 3479800 h 3505200"/>
              <a:gd name="connsiteX114" fmla="*/ 6888802 w 6922669"/>
              <a:gd name="connsiteY114" fmla="*/ 3496733 h 3505200"/>
              <a:gd name="connsiteX115" fmla="*/ 6914202 w 6922669"/>
              <a:gd name="connsiteY115" fmla="*/ 3505200 h 3505200"/>
              <a:gd name="connsiteX116" fmla="*/ 6922669 w 6922669"/>
              <a:gd name="connsiteY116" fmla="*/ 3471333 h 3505200"/>
              <a:gd name="connsiteX117" fmla="*/ 6914202 w 6922669"/>
              <a:gd name="connsiteY117" fmla="*/ 3437466 h 3505200"/>
              <a:gd name="connsiteX118" fmla="*/ 6905736 w 6922669"/>
              <a:gd name="connsiteY118" fmla="*/ 3412066 h 3505200"/>
              <a:gd name="connsiteX119" fmla="*/ 6863402 w 6922669"/>
              <a:gd name="connsiteY119" fmla="*/ 3361266 h 3505200"/>
              <a:gd name="connsiteX120" fmla="*/ 6838002 w 6922669"/>
              <a:gd name="connsiteY120" fmla="*/ 3276600 h 3505200"/>
              <a:gd name="connsiteX121" fmla="*/ 6812602 w 6922669"/>
              <a:gd name="connsiteY121" fmla="*/ 3107266 h 3505200"/>
              <a:gd name="connsiteX122" fmla="*/ 6804136 w 6922669"/>
              <a:gd name="connsiteY122" fmla="*/ 3039533 h 3505200"/>
              <a:gd name="connsiteX123" fmla="*/ 6490869 w 6922669"/>
              <a:gd name="connsiteY123" fmla="*/ 3014133 h 3505200"/>
              <a:gd name="connsiteX124" fmla="*/ 6440069 w 6922669"/>
              <a:gd name="connsiteY124" fmla="*/ 3005666 h 3505200"/>
              <a:gd name="connsiteX125" fmla="*/ 6372336 w 6922669"/>
              <a:gd name="connsiteY125" fmla="*/ 2988733 h 3505200"/>
              <a:gd name="connsiteX126" fmla="*/ 6270736 w 6922669"/>
              <a:gd name="connsiteY126" fmla="*/ 2980266 h 3505200"/>
              <a:gd name="connsiteX127" fmla="*/ 6228402 w 6922669"/>
              <a:gd name="connsiteY127" fmla="*/ 2971800 h 3505200"/>
              <a:gd name="connsiteX128" fmla="*/ 6152202 w 6922669"/>
              <a:gd name="connsiteY128" fmla="*/ 2963333 h 3505200"/>
              <a:gd name="connsiteX129" fmla="*/ 6118336 w 6922669"/>
              <a:gd name="connsiteY129" fmla="*/ 2946400 h 3505200"/>
              <a:gd name="connsiteX130" fmla="*/ 6067536 w 6922669"/>
              <a:gd name="connsiteY130" fmla="*/ 2937933 h 3505200"/>
              <a:gd name="connsiteX131" fmla="*/ 6008269 w 6922669"/>
              <a:gd name="connsiteY131" fmla="*/ 2912533 h 3505200"/>
              <a:gd name="connsiteX132" fmla="*/ 5864336 w 6922669"/>
              <a:gd name="connsiteY132" fmla="*/ 2887133 h 3505200"/>
              <a:gd name="connsiteX133" fmla="*/ 5788136 w 6922669"/>
              <a:gd name="connsiteY133" fmla="*/ 2861733 h 3505200"/>
              <a:gd name="connsiteX134" fmla="*/ 5762736 w 6922669"/>
              <a:gd name="connsiteY134" fmla="*/ 2853266 h 3505200"/>
              <a:gd name="connsiteX135" fmla="*/ 5737336 w 6922669"/>
              <a:gd name="connsiteY135" fmla="*/ 2844800 h 3505200"/>
              <a:gd name="connsiteX136" fmla="*/ 5669602 w 6922669"/>
              <a:gd name="connsiteY136" fmla="*/ 2810933 h 3505200"/>
              <a:gd name="connsiteX137" fmla="*/ 5627269 w 6922669"/>
              <a:gd name="connsiteY137" fmla="*/ 2794000 h 3505200"/>
              <a:gd name="connsiteX138" fmla="*/ 5568002 w 6922669"/>
              <a:gd name="connsiteY138" fmla="*/ 2760133 h 3505200"/>
              <a:gd name="connsiteX139" fmla="*/ 5517202 w 6922669"/>
              <a:gd name="connsiteY139" fmla="*/ 2743200 h 3505200"/>
              <a:gd name="connsiteX140" fmla="*/ 5491802 w 6922669"/>
              <a:gd name="connsiteY140" fmla="*/ 2726266 h 3505200"/>
              <a:gd name="connsiteX141" fmla="*/ 5449469 w 6922669"/>
              <a:gd name="connsiteY141" fmla="*/ 2709333 h 3505200"/>
              <a:gd name="connsiteX142" fmla="*/ 5424069 w 6922669"/>
              <a:gd name="connsiteY142" fmla="*/ 2700866 h 3505200"/>
              <a:gd name="connsiteX143" fmla="*/ 5398669 w 6922669"/>
              <a:gd name="connsiteY143" fmla="*/ 2683933 h 3505200"/>
              <a:gd name="connsiteX144" fmla="*/ 5314002 w 6922669"/>
              <a:gd name="connsiteY144" fmla="*/ 2667000 h 3505200"/>
              <a:gd name="connsiteX145" fmla="*/ 5254736 w 6922669"/>
              <a:gd name="connsiteY145" fmla="*/ 2650066 h 3505200"/>
              <a:gd name="connsiteX146" fmla="*/ 5203936 w 6922669"/>
              <a:gd name="connsiteY146" fmla="*/ 2641600 h 3505200"/>
              <a:gd name="connsiteX147" fmla="*/ 5170069 w 6922669"/>
              <a:gd name="connsiteY147" fmla="*/ 2633133 h 3505200"/>
              <a:gd name="connsiteX148" fmla="*/ 5127736 w 6922669"/>
              <a:gd name="connsiteY148" fmla="*/ 2624666 h 3505200"/>
              <a:gd name="connsiteX149" fmla="*/ 5102336 w 6922669"/>
              <a:gd name="connsiteY149" fmla="*/ 2607733 h 3505200"/>
              <a:gd name="connsiteX150" fmla="*/ 5009202 w 6922669"/>
              <a:gd name="connsiteY150" fmla="*/ 2590800 h 3505200"/>
              <a:gd name="connsiteX151" fmla="*/ 4941469 w 6922669"/>
              <a:gd name="connsiteY151" fmla="*/ 2582333 h 3505200"/>
              <a:gd name="connsiteX152" fmla="*/ 4890669 w 6922669"/>
              <a:gd name="connsiteY152" fmla="*/ 2573866 h 3505200"/>
              <a:gd name="connsiteX153" fmla="*/ 4814469 w 6922669"/>
              <a:gd name="connsiteY153" fmla="*/ 2565400 h 3505200"/>
              <a:gd name="connsiteX154" fmla="*/ 4721336 w 6922669"/>
              <a:gd name="connsiteY154" fmla="*/ 2540000 h 3505200"/>
              <a:gd name="connsiteX155" fmla="*/ 4687469 w 6922669"/>
              <a:gd name="connsiteY155" fmla="*/ 2531533 h 3505200"/>
              <a:gd name="connsiteX156" fmla="*/ 4645136 w 6922669"/>
              <a:gd name="connsiteY156" fmla="*/ 2523066 h 3505200"/>
              <a:gd name="connsiteX157" fmla="*/ 4594336 w 6922669"/>
              <a:gd name="connsiteY157" fmla="*/ 2506133 h 3505200"/>
              <a:gd name="connsiteX158" fmla="*/ 4518136 w 6922669"/>
              <a:gd name="connsiteY158" fmla="*/ 2497666 h 3505200"/>
              <a:gd name="connsiteX159" fmla="*/ 4492736 w 6922669"/>
              <a:gd name="connsiteY159" fmla="*/ 2480733 h 3505200"/>
              <a:gd name="connsiteX160" fmla="*/ 4399602 w 6922669"/>
              <a:gd name="connsiteY160" fmla="*/ 2446866 h 3505200"/>
              <a:gd name="connsiteX161" fmla="*/ 4357269 w 6922669"/>
              <a:gd name="connsiteY161" fmla="*/ 2429933 h 3505200"/>
              <a:gd name="connsiteX162" fmla="*/ 4323402 w 6922669"/>
              <a:gd name="connsiteY162" fmla="*/ 2413000 h 3505200"/>
              <a:gd name="connsiteX163" fmla="*/ 4281069 w 6922669"/>
              <a:gd name="connsiteY163" fmla="*/ 2396066 h 3505200"/>
              <a:gd name="connsiteX164" fmla="*/ 4255669 w 6922669"/>
              <a:gd name="connsiteY164" fmla="*/ 2379133 h 3505200"/>
              <a:gd name="connsiteX165" fmla="*/ 4187936 w 6922669"/>
              <a:gd name="connsiteY165" fmla="*/ 2370666 h 3505200"/>
              <a:gd name="connsiteX166" fmla="*/ 4111736 w 6922669"/>
              <a:gd name="connsiteY166" fmla="*/ 2336800 h 3505200"/>
              <a:gd name="connsiteX167" fmla="*/ 4086336 w 6922669"/>
              <a:gd name="connsiteY167" fmla="*/ 2328333 h 3505200"/>
              <a:gd name="connsiteX168" fmla="*/ 4060936 w 6922669"/>
              <a:gd name="connsiteY168" fmla="*/ 2319866 h 3505200"/>
              <a:gd name="connsiteX169" fmla="*/ 3950869 w 6922669"/>
              <a:gd name="connsiteY169" fmla="*/ 2286000 h 3505200"/>
              <a:gd name="connsiteX170" fmla="*/ 3908536 w 6922669"/>
              <a:gd name="connsiteY170" fmla="*/ 2269066 h 3505200"/>
              <a:gd name="connsiteX171" fmla="*/ 3840802 w 6922669"/>
              <a:gd name="connsiteY171" fmla="*/ 2235200 h 3505200"/>
              <a:gd name="connsiteX172" fmla="*/ 3790002 w 6922669"/>
              <a:gd name="connsiteY172" fmla="*/ 2226733 h 3505200"/>
              <a:gd name="connsiteX173" fmla="*/ 3739202 w 6922669"/>
              <a:gd name="connsiteY173" fmla="*/ 2192866 h 3505200"/>
              <a:gd name="connsiteX174" fmla="*/ 3688402 w 6922669"/>
              <a:gd name="connsiteY174" fmla="*/ 2175933 h 3505200"/>
              <a:gd name="connsiteX175" fmla="*/ 3646069 w 6922669"/>
              <a:gd name="connsiteY175" fmla="*/ 2159000 h 3505200"/>
              <a:gd name="connsiteX176" fmla="*/ 3527536 w 6922669"/>
              <a:gd name="connsiteY176" fmla="*/ 2142066 h 3505200"/>
              <a:gd name="connsiteX177" fmla="*/ 3434402 w 6922669"/>
              <a:gd name="connsiteY177" fmla="*/ 2133600 h 3505200"/>
              <a:gd name="connsiteX178" fmla="*/ 3358202 w 6922669"/>
              <a:gd name="connsiteY178" fmla="*/ 2108200 h 3505200"/>
              <a:gd name="connsiteX179" fmla="*/ 3315869 w 6922669"/>
              <a:gd name="connsiteY179" fmla="*/ 2099733 h 3505200"/>
              <a:gd name="connsiteX180" fmla="*/ 3282002 w 6922669"/>
              <a:gd name="connsiteY180" fmla="*/ 2082800 h 3505200"/>
              <a:gd name="connsiteX181" fmla="*/ 3239669 w 6922669"/>
              <a:gd name="connsiteY181" fmla="*/ 2074333 h 3505200"/>
              <a:gd name="connsiteX182" fmla="*/ 3163469 w 6922669"/>
              <a:gd name="connsiteY182" fmla="*/ 2057400 h 3505200"/>
              <a:gd name="connsiteX183" fmla="*/ 3036469 w 6922669"/>
              <a:gd name="connsiteY183" fmla="*/ 2032000 h 3505200"/>
              <a:gd name="connsiteX184" fmla="*/ 2968736 w 6922669"/>
              <a:gd name="connsiteY184" fmla="*/ 2006600 h 3505200"/>
              <a:gd name="connsiteX185" fmla="*/ 2926402 w 6922669"/>
              <a:gd name="connsiteY185" fmla="*/ 1989666 h 3505200"/>
              <a:gd name="connsiteX186" fmla="*/ 2850202 w 6922669"/>
              <a:gd name="connsiteY186" fmla="*/ 1972733 h 3505200"/>
              <a:gd name="connsiteX187" fmla="*/ 2774002 w 6922669"/>
              <a:gd name="connsiteY187" fmla="*/ 1947333 h 3505200"/>
              <a:gd name="connsiteX188" fmla="*/ 2740136 w 6922669"/>
              <a:gd name="connsiteY188" fmla="*/ 1930400 h 3505200"/>
              <a:gd name="connsiteX189" fmla="*/ 2672402 w 6922669"/>
              <a:gd name="connsiteY189" fmla="*/ 1896533 h 3505200"/>
              <a:gd name="connsiteX190" fmla="*/ 2587736 w 6922669"/>
              <a:gd name="connsiteY190" fmla="*/ 1879600 h 3505200"/>
              <a:gd name="connsiteX191" fmla="*/ 2562336 w 6922669"/>
              <a:gd name="connsiteY191" fmla="*/ 1871133 h 3505200"/>
              <a:gd name="connsiteX192" fmla="*/ 2452269 w 6922669"/>
              <a:gd name="connsiteY192" fmla="*/ 1845733 h 3505200"/>
              <a:gd name="connsiteX193" fmla="*/ 2359136 w 6922669"/>
              <a:gd name="connsiteY193" fmla="*/ 1837266 h 3505200"/>
              <a:gd name="connsiteX194" fmla="*/ 2147469 w 6922669"/>
              <a:gd name="connsiteY194" fmla="*/ 1811866 h 3505200"/>
              <a:gd name="connsiteX195" fmla="*/ 2096669 w 6922669"/>
              <a:gd name="connsiteY195" fmla="*/ 1794933 h 3505200"/>
              <a:gd name="connsiteX196" fmla="*/ 2037402 w 6922669"/>
              <a:gd name="connsiteY196" fmla="*/ 1786466 h 3505200"/>
              <a:gd name="connsiteX197" fmla="*/ 1995069 w 6922669"/>
              <a:gd name="connsiteY197" fmla="*/ 1778000 h 3505200"/>
              <a:gd name="connsiteX198" fmla="*/ 1952736 w 6922669"/>
              <a:gd name="connsiteY198" fmla="*/ 1761066 h 3505200"/>
              <a:gd name="connsiteX199" fmla="*/ 1918869 w 6922669"/>
              <a:gd name="connsiteY199" fmla="*/ 1752600 h 3505200"/>
              <a:gd name="connsiteX200" fmla="*/ 1961202 w 6922669"/>
              <a:gd name="connsiteY200" fmla="*/ 1744133 h 3505200"/>
              <a:gd name="connsiteX201" fmla="*/ 2012002 w 6922669"/>
              <a:gd name="connsiteY201" fmla="*/ 1735666 h 3505200"/>
              <a:gd name="connsiteX202" fmla="*/ 2037402 w 6922669"/>
              <a:gd name="connsiteY202" fmla="*/ 1718733 h 3505200"/>
              <a:gd name="connsiteX203" fmla="*/ 2105136 w 6922669"/>
              <a:gd name="connsiteY203" fmla="*/ 1710266 h 3505200"/>
              <a:gd name="connsiteX204" fmla="*/ 2164402 w 6922669"/>
              <a:gd name="connsiteY204" fmla="*/ 1701800 h 3505200"/>
              <a:gd name="connsiteX205" fmla="*/ 2189802 w 6922669"/>
              <a:gd name="connsiteY205" fmla="*/ 1693333 h 3505200"/>
              <a:gd name="connsiteX206" fmla="*/ 2316802 w 6922669"/>
              <a:gd name="connsiteY206" fmla="*/ 1676400 h 3505200"/>
              <a:gd name="connsiteX207" fmla="*/ 2350669 w 6922669"/>
              <a:gd name="connsiteY207" fmla="*/ 1667933 h 3505200"/>
              <a:gd name="connsiteX208" fmla="*/ 2426869 w 6922669"/>
              <a:gd name="connsiteY208" fmla="*/ 1659466 h 3505200"/>
              <a:gd name="connsiteX209" fmla="*/ 2460736 w 6922669"/>
              <a:gd name="connsiteY209" fmla="*/ 1642533 h 3505200"/>
              <a:gd name="connsiteX210" fmla="*/ 2486136 w 6922669"/>
              <a:gd name="connsiteY210" fmla="*/ 1634066 h 3505200"/>
              <a:gd name="connsiteX211" fmla="*/ 2613136 w 6922669"/>
              <a:gd name="connsiteY211" fmla="*/ 1617133 h 3505200"/>
              <a:gd name="connsiteX212" fmla="*/ 2655469 w 6922669"/>
              <a:gd name="connsiteY212" fmla="*/ 1608666 h 3505200"/>
              <a:gd name="connsiteX213" fmla="*/ 2680869 w 6922669"/>
              <a:gd name="connsiteY213" fmla="*/ 1591733 h 3505200"/>
              <a:gd name="connsiteX214" fmla="*/ 2824802 w 6922669"/>
              <a:gd name="connsiteY214" fmla="*/ 1583266 h 3505200"/>
              <a:gd name="connsiteX215" fmla="*/ 2892536 w 6922669"/>
              <a:gd name="connsiteY215" fmla="*/ 1574800 h 3505200"/>
              <a:gd name="connsiteX216" fmla="*/ 2917936 w 6922669"/>
              <a:gd name="connsiteY216" fmla="*/ 1566333 h 3505200"/>
              <a:gd name="connsiteX217" fmla="*/ 2951802 w 6922669"/>
              <a:gd name="connsiteY217" fmla="*/ 1557866 h 3505200"/>
              <a:gd name="connsiteX218" fmla="*/ 2994136 w 6922669"/>
              <a:gd name="connsiteY218" fmla="*/ 1540933 h 3505200"/>
              <a:gd name="connsiteX219" fmla="*/ 3070336 w 6922669"/>
              <a:gd name="connsiteY219" fmla="*/ 1524000 h 3505200"/>
              <a:gd name="connsiteX220" fmla="*/ 3104202 w 6922669"/>
              <a:gd name="connsiteY220" fmla="*/ 1507066 h 3505200"/>
              <a:gd name="connsiteX221" fmla="*/ 3163469 w 6922669"/>
              <a:gd name="connsiteY221" fmla="*/ 1490133 h 3505200"/>
              <a:gd name="connsiteX222" fmla="*/ 3239669 w 6922669"/>
              <a:gd name="connsiteY222" fmla="*/ 1464733 h 3505200"/>
              <a:gd name="connsiteX223" fmla="*/ 3265069 w 6922669"/>
              <a:gd name="connsiteY223" fmla="*/ 1456266 h 3505200"/>
              <a:gd name="connsiteX224" fmla="*/ 3290469 w 6922669"/>
              <a:gd name="connsiteY224" fmla="*/ 1447800 h 3505200"/>
              <a:gd name="connsiteX225" fmla="*/ 3358202 w 6922669"/>
              <a:gd name="connsiteY225" fmla="*/ 1422400 h 3505200"/>
              <a:gd name="connsiteX226" fmla="*/ 3409002 w 6922669"/>
              <a:gd name="connsiteY226" fmla="*/ 1405466 h 3505200"/>
              <a:gd name="connsiteX227" fmla="*/ 3442869 w 6922669"/>
              <a:gd name="connsiteY227" fmla="*/ 1388533 h 3505200"/>
              <a:gd name="connsiteX228" fmla="*/ 3485202 w 6922669"/>
              <a:gd name="connsiteY228" fmla="*/ 1371600 h 3505200"/>
              <a:gd name="connsiteX229" fmla="*/ 3519069 w 6922669"/>
              <a:gd name="connsiteY229" fmla="*/ 1354666 h 3505200"/>
              <a:gd name="connsiteX230" fmla="*/ 3561402 w 6922669"/>
              <a:gd name="connsiteY230" fmla="*/ 1346200 h 3505200"/>
              <a:gd name="connsiteX231" fmla="*/ 3578336 w 6922669"/>
              <a:gd name="connsiteY231" fmla="*/ 1329266 h 3505200"/>
              <a:gd name="connsiteX232" fmla="*/ 3629136 w 6922669"/>
              <a:gd name="connsiteY232" fmla="*/ 1312333 h 3505200"/>
              <a:gd name="connsiteX233" fmla="*/ 3722269 w 6922669"/>
              <a:gd name="connsiteY233" fmla="*/ 1286933 h 3505200"/>
              <a:gd name="connsiteX234" fmla="*/ 3764602 w 6922669"/>
              <a:gd name="connsiteY234" fmla="*/ 1270000 h 3505200"/>
              <a:gd name="connsiteX235" fmla="*/ 3815402 w 6922669"/>
              <a:gd name="connsiteY235" fmla="*/ 1253066 h 3505200"/>
              <a:gd name="connsiteX236" fmla="*/ 3840802 w 6922669"/>
              <a:gd name="connsiteY236" fmla="*/ 1244600 h 3505200"/>
              <a:gd name="connsiteX237" fmla="*/ 3900069 w 6922669"/>
              <a:gd name="connsiteY237" fmla="*/ 1219200 h 3505200"/>
              <a:gd name="connsiteX238" fmla="*/ 3950869 w 6922669"/>
              <a:gd name="connsiteY238" fmla="*/ 1210733 h 3505200"/>
              <a:gd name="connsiteX239" fmla="*/ 4060936 w 6922669"/>
              <a:gd name="connsiteY239" fmla="*/ 1168400 h 3505200"/>
              <a:gd name="connsiteX240" fmla="*/ 4187936 w 6922669"/>
              <a:gd name="connsiteY240" fmla="*/ 1151466 h 3505200"/>
              <a:gd name="connsiteX241" fmla="*/ 4281069 w 6922669"/>
              <a:gd name="connsiteY241" fmla="*/ 1126066 h 3505200"/>
              <a:gd name="connsiteX242" fmla="*/ 4475802 w 6922669"/>
              <a:gd name="connsiteY242" fmla="*/ 1109133 h 3505200"/>
              <a:gd name="connsiteX243" fmla="*/ 4594336 w 6922669"/>
              <a:gd name="connsiteY243" fmla="*/ 1075266 h 3505200"/>
              <a:gd name="connsiteX244" fmla="*/ 4679002 w 6922669"/>
              <a:gd name="connsiteY244" fmla="*/ 1066800 h 3505200"/>
              <a:gd name="connsiteX245" fmla="*/ 4763669 w 6922669"/>
              <a:gd name="connsiteY245" fmla="*/ 1041400 h 3505200"/>
              <a:gd name="connsiteX246" fmla="*/ 4890669 w 6922669"/>
              <a:gd name="connsiteY246" fmla="*/ 1016000 h 3505200"/>
              <a:gd name="connsiteX247" fmla="*/ 4983802 w 6922669"/>
              <a:gd name="connsiteY247" fmla="*/ 1007533 h 3505200"/>
              <a:gd name="connsiteX248" fmla="*/ 5060002 w 6922669"/>
              <a:gd name="connsiteY248" fmla="*/ 990600 h 3505200"/>
              <a:gd name="connsiteX249" fmla="*/ 5170069 w 6922669"/>
              <a:gd name="connsiteY249" fmla="*/ 973666 h 3505200"/>
              <a:gd name="connsiteX250" fmla="*/ 5203936 w 6922669"/>
              <a:gd name="connsiteY250" fmla="*/ 965200 h 3505200"/>
              <a:gd name="connsiteX251" fmla="*/ 5322469 w 6922669"/>
              <a:gd name="connsiteY251" fmla="*/ 939800 h 3505200"/>
              <a:gd name="connsiteX252" fmla="*/ 5381736 w 6922669"/>
              <a:gd name="connsiteY252" fmla="*/ 914400 h 3505200"/>
              <a:gd name="connsiteX253" fmla="*/ 5424069 w 6922669"/>
              <a:gd name="connsiteY253" fmla="*/ 897466 h 3505200"/>
              <a:gd name="connsiteX254" fmla="*/ 5457936 w 6922669"/>
              <a:gd name="connsiteY254" fmla="*/ 889000 h 3505200"/>
              <a:gd name="connsiteX255" fmla="*/ 5508736 w 6922669"/>
              <a:gd name="connsiteY255" fmla="*/ 863600 h 3505200"/>
              <a:gd name="connsiteX256" fmla="*/ 5542602 w 6922669"/>
              <a:gd name="connsiteY256" fmla="*/ 855133 h 3505200"/>
              <a:gd name="connsiteX257" fmla="*/ 5618802 w 6922669"/>
              <a:gd name="connsiteY257" fmla="*/ 838200 h 3505200"/>
              <a:gd name="connsiteX258" fmla="*/ 5644202 w 6922669"/>
              <a:gd name="connsiteY258" fmla="*/ 829733 h 3505200"/>
              <a:gd name="connsiteX259" fmla="*/ 5678069 w 6922669"/>
              <a:gd name="connsiteY259" fmla="*/ 821266 h 3505200"/>
              <a:gd name="connsiteX260" fmla="*/ 5711936 w 6922669"/>
              <a:gd name="connsiteY260" fmla="*/ 795866 h 3505200"/>
              <a:gd name="connsiteX261" fmla="*/ 5847402 w 6922669"/>
              <a:gd name="connsiteY261" fmla="*/ 787400 h 3505200"/>
              <a:gd name="connsiteX262" fmla="*/ 5923602 w 6922669"/>
              <a:gd name="connsiteY262" fmla="*/ 778933 h 3505200"/>
              <a:gd name="connsiteX263" fmla="*/ 6008269 w 6922669"/>
              <a:gd name="connsiteY263" fmla="*/ 770466 h 3505200"/>
              <a:gd name="connsiteX264" fmla="*/ 6059069 w 6922669"/>
              <a:gd name="connsiteY264" fmla="*/ 762000 h 3505200"/>
              <a:gd name="connsiteX265" fmla="*/ 6118336 w 6922669"/>
              <a:gd name="connsiteY265" fmla="*/ 753533 h 3505200"/>
              <a:gd name="connsiteX266" fmla="*/ 6160669 w 6922669"/>
              <a:gd name="connsiteY266" fmla="*/ 745066 h 3505200"/>
              <a:gd name="connsiteX267" fmla="*/ 6228402 w 6922669"/>
              <a:gd name="connsiteY267" fmla="*/ 736600 h 3505200"/>
              <a:gd name="connsiteX268" fmla="*/ 6296136 w 6922669"/>
              <a:gd name="connsiteY268" fmla="*/ 719666 h 3505200"/>
              <a:gd name="connsiteX269" fmla="*/ 6372336 w 6922669"/>
              <a:gd name="connsiteY269" fmla="*/ 711200 h 3505200"/>
              <a:gd name="connsiteX270" fmla="*/ 6397736 w 6922669"/>
              <a:gd name="connsiteY270" fmla="*/ 694266 h 3505200"/>
              <a:gd name="connsiteX271" fmla="*/ 6482402 w 6922669"/>
              <a:gd name="connsiteY271" fmla="*/ 677333 h 3505200"/>
              <a:gd name="connsiteX272" fmla="*/ 6516269 w 6922669"/>
              <a:gd name="connsiteY272" fmla="*/ 668866 h 3505200"/>
              <a:gd name="connsiteX273" fmla="*/ 6575536 w 6922669"/>
              <a:gd name="connsiteY273" fmla="*/ 643466 h 3505200"/>
              <a:gd name="connsiteX274" fmla="*/ 6600936 w 6922669"/>
              <a:gd name="connsiteY274" fmla="*/ 626533 h 3505200"/>
              <a:gd name="connsiteX275" fmla="*/ 6685602 w 6922669"/>
              <a:gd name="connsiteY275" fmla="*/ 601133 h 3505200"/>
              <a:gd name="connsiteX276" fmla="*/ 6736402 w 6922669"/>
              <a:gd name="connsiteY276" fmla="*/ 575733 h 3505200"/>
              <a:gd name="connsiteX277" fmla="*/ 6761802 w 6922669"/>
              <a:gd name="connsiteY277" fmla="*/ 558800 h 3505200"/>
              <a:gd name="connsiteX278" fmla="*/ 6838002 w 6922669"/>
              <a:gd name="connsiteY278" fmla="*/ 533400 h 3505200"/>
              <a:gd name="connsiteX279" fmla="*/ 6863402 w 6922669"/>
              <a:gd name="connsiteY279" fmla="*/ 524933 h 3505200"/>
              <a:gd name="connsiteX280" fmla="*/ 6905736 w 6922669"/>
              <a:gd name="connsiteY280" fmla="*/ 491066 h 3505200"/>
              <a:gd name="connsiteX281" fmla="*/ 6897269 w 6922669"/>
              <a:gd name="connsiteY281" fmla="*/ 372533 h 3505200"/>
              <a:gd name="connsiteX282" fmla="*/ 6888802 w 6922669"/>
              <a:gd name="connsiteY282" fmla="*/ 76200 h 3505200"/>
              <a:gd name="connsiteX283" fmla="*/ 6871869 w 6922669"/>
              <a:gd name="connsiteY283" fmla="*/ 0 h 3505200"/>
              <a:gd name="connsiteX284" fmla="*/ 6846469 w 6922669"/>
              <a:gd name="connsiteY284" fmla="*/ 8466 h 3505200"/>
              <a:gd name="connsiteX285" fmla="*/ 6838002 w 6922669"/>
              <a:gd name="connsiteY285" fmla="*/ 33866 h 3505200"/>
              <a:gd name="connsiteX286" fmla="*/ 6846469 w 6922669"/>
              <a:gd name="connsiteY286"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356336 w 6922669"/>
              <a:gd name="connsiteY7" fmla="*/ 397933 h 3505200"/>
              <a:gd name="connsiteX8" fmla="*/ 5322469 w 6922669"/>
              <a:gd name="connsiteY8" fmla="*/ 406400 h 3505200"/>
              <a:gd name="connsiteX9" fmla="*/ 5178536 w 6922669"/>
              <a:gd name="connsiteY9" fmla="*/ 431800 h 3505200"/>
              <a:gd name="connsiteX10" fmla="*/ 5119269 w 6922669"/>
              <a:gd name="connsiteY10" fmla="*/ 448733 h 3505200"/>
              <a:gd name="connsiteX11" fmla="*/ 5093869 w 6922669"/>
              <a:gd name="connsiteY11" fmla="*/ 457200 h 3505200"/>
              <a:gd name="connsiteX12" fmla="*/ 5026136 w 6922669"/>
              <a:gd name="connsiteY12" fmla="*/ 465666 h 3505200"/>
              <a:gd name="connsiteX13" fmla="*/ 4975336 w 6922669"/>
              <a:gd name="connsiteY13" fmla="*/ 482600 h 3505200"/>
              <a:gd name="connsiteX14" fmla="*/ 4924536 w 6922669"/>
              <a:gd name="connsiteY14" fmla="*/ 491066 h 3505200"/>
              <a:gd name="connsiteX15" fmla="*/ 4899136 w 6922669"/>
              <a:gd name="connsiteY15" fmla="*/ 508000 h 3505200"/>
              <a:gd name="connsiteX16" fmla="*/ 344069 w 6922669"/>
              <a:gd name="connsiteY16" fmla="*/ 1769533 h 3505200"/>
              <a:gd name="connsiteX17" fmla="*/ 318669 w 6922669"/>
              <a:gd name="connsiteY17" fmla="*/ 1778000 h 3505200"/>
              <a:gd name="connsiteX18" fmla="*/ 369469 w 6922669"/>
              <a:gd name="connsiteY18" fmla="*/ 1786466 h 3505200"/>
              <a:gd name="connsiteX19" fmla="*/ 403336 w 6922669"/>
              <a:gd name="connsiteY19" fmla="*/ 1803400 h 3505200"/>
              <a:gd name="connsiteX20" fmla="*/ 538802 w 6922669"/>
              <a:gd name="connsiteY20" fmla="*/ 1811866 h 3505200"/>
              <a:gd name="connsiteX21" fmla="*/ 691202 w 6922669"/>
              <a:gd name="connsiteY21" fmla="*/ 1854200 h 3505200"/>
              <a:gd name="connsiteX22" fmla="*/ 775869 w 6922669"/>
              <a:gd name="connsiteY22" fmla="*/ 1871133 h 3505200"/>
              <a:gd name="connsiteX23" fmla="*/ 970602 w 6922669"/>
              <a:gd name="connsiteY23" fmla="*/ 1888066 h 3505200"/>
              <a:gd name="connsiteX24" fmla="*/ 1021402 w 6922669"/>
              <a:gd name="connsiteY24" fmla="*/ 1896533 h 3505200"/>
              <a:gd name="connsiteX25" fmla="*/ 1055269 w 6922669"/>
              <a:gd name="connsiteY25" fmla="*/ 1905000 h 3505200"/>
              <a:gd name="connsiteX26" fmla="*/ 1173802 w 6922669"/>
              <a:gd name="connsiteY26" fmla="*/ 1913466 h 3505200"/>
              <a:gd name="connsiteX27" fmla="*/ 1444736 w 6922669"/>
              <a:gd name="connsiteY27" fmla="*/ 1938866 h 3505200"/>
              <a:gd name="connsiteX28" fmla="*/ 1478602 w 6922669"/>
              <a:gd name="connsiteY28" fmla="*/ 1947333 h 3505200"/>
              <a:gd name="connsiteX29" fmla="*/ 1520936 w 6922669"/>
              <a:gd name="connsiteY29" fmla="*/ 1955800 h 3505200"/>
              <a:gd name="connsiteX30" fmla="*/ 1605602 w 6922669"/>
              <a:gd name="connsiteY30" fmla="*/ 1981200 h 3505200"/>
              <a:gd name="connsiteX31" fmla="*/ 1664869 w 6922669"/>
              <a:gd name="connsiteY31" fmla="*/ 1989666 h 3505200"/>
              <a:gd name="connsiteX32" fmla="*/ 1724136 w 6922669"/>
              <a:gd name="connsiteY32" fmla="*/ 2006600 h 3505200"/>
              <a:gd name="connsiteX33" fmla="*/ 1766469 w 6922669"/>
              <a:gd name="connsiteY33" fmla="*/ 2015066 h 3505200"/>
              <a:gd name="connsiteX34" fmla="*/ 1791869 w 6922669"/>
              <a:gd name="connsiteY34" fmla="*/ 2023533 h 3505200"/>
              <a:gd name="connsiteX35" fmla="*/ 1825736 w 6922669"/>
              <a:gd name="connsiteY35" fmla="*/ 2032000 h 3505200"/>
              <a:gd name="connsiteX36" fmla="*/ 1901936 w 6922669"/>
              <a:gd name="connsiteY36" fmla="*/ 2091266 h 3505200"/>
              <a:gd name="connsiteX37" fmla="*/ 1901936 w 6922669"/>
              <a:gd name="connsiteY37" fmla="*/ 2091266 h 3505200"/>
              <a:gd name="connsiteX38" fmla="*/ 1969669 w 6922669"/>
              <a:gd name="connsiteY38" fmla="*/ 2142066 h 3505200"/>
              <a:gd name="connsiteX39" fmla="*/ 1995069 w 6922669"/>
              <a:gd name="connsiteY39" fmla="*/ 2150533 h 3505200"/>
              <a:gd name="connsiteX40" fmla="*/ 2088202 w 6922669"/>
              <a:gd name="connsiteY40" fmla="*/ 2201333 h 3505200"/>
              <a:gd name="connsiteX41" fmla="*/ 2155936 w 6922669"/>
              <a:gd name="connsiteY41" fmla="*/ 2243666 h 3505200"/>
              <a:gd name="connsiteX42" fmla="*/ 2206736 w 6922669"/>
              <a:gd name="connsiteY42" fmla="*/ 2269066 h 3505200"/>
              <a:gd name="connsiteX43" fmla="*/ 2291402 w 6922669"/>
              <a:gd name="connsiteY43" fmla="*/ 2294466 h 3505200"/>
              <a:gd name="connsiteX44" fmla="*/ 2325269 w 6922669"/>
              <a:gd name="connsiteY44" fmla="*/ 2311400 h 3505200"/>
              <a:gd name="connsiteX45" fmla="*/ 2435336 w 6922669"/>
              <a:gd name="connsiteY45" fmla="*/ 2336800 h 3505200"/>
              <a:gd name="connsiteX46" fmla="*/ 2511536 w 6922669"/>
              <a:gd name="connsiteY46" fmla="*/ 2362200 h 3505200"/>
              <a:gd name="connsiteX47" fmla="*/ 2596202 w 6922669"/>
              <a:gd name="connsiteY47" fmla="*/ 2387600 h 3505200"/>
              <a:gd name="connsiteX48" fmla="*/ 2647002 w 6922669"/>
              <a:gd name="connsiteY48" fmla="*/ 2413000 h 3505200"/>
              <a:gd name="connsiteX49" fmla="*/ 2697802 w 6922669"/>
              <a:gd name="connsiteY49" fmla="*/ 2421466 h 3505200"/>
              <a:gd name="connsiteX50" fmla="*/ 2740136 w 6922669"/>
              <a:gd name="connsiteY50" fmla="*/ 2438400 h 3505200"/>
              <a:gd name="connsiteX51" fmla="*/ 2790936 w 6922669"/>
              <a:gd name="connsiteY51" fmla="*/ 2455333 h 3505200"/>
              <a:gd name="connsiteX52" fmla="*/ 2901002 w 6922669"/>
              <a:gd name="connsiteY52" fmla="*/ 2514600 h 3505200"/>
              <a:gd name="connsiteX53" fmla="*/ 2926402 w 6922669"/>
              <a:gd name="connsiteY53" fmla="*/ 2531533 h 3505200"/>
              <a:gd name="connsiteX54" fmla="*/ 3002602 w 6922669"/>
              <a:gd name="connsiteY54" fmla="*/ 2556933 h 3505200"/>
              <a:gd name="connsiteX55" fmla="*/ 3087269 w 6922669"/>
              <a:gd name="connsiteY55" fmla="*/ 2590800 h 3505200"/>
              <a:gd name="connsiteX56" fmla="*/ 3121136 w 6922669"/>
              <a:gd name="connsiteY56" fmla="*/ 2607733 h 3505200"/>
              <a:gd name="connsiteX57" fmla="*/ 3171936 w 6922669"/>
              <a:gd name="connsiteY57" fmla="*/ 2616200 h 3505200"/>
              <a:gd name="connsiteX58" fmla="*/ 3222736 w 6922669"/>
              <a:gd name="connsiteY58" fmla="*/ 2633133 h 3505200"/>
              <a:gd name="connsiteX59" fmla="*/ 3341269 w 6922669"/>
              <a:gd name="connsiteY59" fmla="*/ 2658533 h 3505200"/>
              <a:gd name="connsiteX60" fmla="*/ 3383602 w 6922669"/>
              <a:gd name="connsiteY60" fmla="*/ 2675466 h 3505200"/>
              <a:gd name="connsiteX61" fmla="*/ 3417469 w 6922669"/>
              <a:gd name="connsiteY61" fmla="*/ 2692400 h 3505200"/>
              <a:gd name="connsiteX62" fmla="*/ 3468269 w 6922669"/>
              <a:gd name="connsiteY62" fmla="*/ 2700866 h 3505200"/>
              <a:gd name="connsiteX63" fmla="*/ 3510602 w 6922669"/>
              <a:gd name="connsiteY63" fmla="*/ 2726266 h 3505200"/>
              <a:gd name="connsiteX64" fmla="*/ 3578336 w 6922669"/>
              <a:gd name="connsiteY64" fmla="*/ 2751666 h 3505200"/>
              <a:gd name="connsiteX65" fmla="*/ 3612202 w 6922669"/>
              <a:gd name="connsiteY65" fmla="*/ 2777066 h 3505200"/>
              <a:gd name="connsiteX66" fmla="*/ 3637602 w 6922669"/>
              <a:gd name="connsiteY66" fmla="*/ 2785533 h 3505200"/>
              <a:gd name="connsiteX67" fmla="*/ 3671469 w 6922669"/>
              <a:gd name="connsiteY67" fmla="*/ 2802466 h 3505200"/>
              <a:gd name="connsiteX68" fmla="*/ 3781536 w 6922669"/>
              <a:gd name="connsiteY68" fmla="*/ 2827866 h 3505200"/>
              <a:gd name="connsiteX69" fmla="*/ 3900069 w 6922669"/>
              <a:gd name="connsiteY69" fmla="*/ 2853266 h 3505200"/>
              <a:gd name="connsiteX70" fmla="*/ 3925469 w 6922669"/>
              <a:gd name="connsiteY70" fmla="*/ 2870200 h 3505200"/>
              <a:gd name="connsiteX71" fmla="*/ 4027069 w 6922669"/>
              <a:gd name="connsiteY71" fmla="*/ 2878666 h 3505200"/>
              <a:gd name="connsiteX72" fmla="*/ 4094802 w 6922669"/>
              <a:gd name="connsiteY72" fmla="*/ 2887133 h 3505200"/>
              <a:gd name="connsiteX73" fmla="*/ 4137136 w 6922669"/>
              <a:gd name="connsiteY73" fmla="*/ 2895600 h 3505200"/>
              <a:gd name="connsiteX74" fmla="*/ 4264136 w 6922669"/>
              <a:gd name="connsiteY74" fmla="*/ 2904066 h 3505200"/>
              <a:gd name="connsiteX75" fmla="*/ 4365736 w 6922669"/>
              <a:gd name="connsiteY75" fmla="*/ 2921000 h 3505200"/>
              <a:gd name="connsiteX76" fmla="*/ 4594336 w 6922669"/>
              <a:gd name="connsiteY76" fmla="*/ 2929466 h 3505200"/>
              <a:gd name="connsiteX77" fmla="*/ 4789069 w 6922669"/>
              <a:gd name="connsiteY77" fmla="*/ 2937933 h 3505200"/>
              <a:gd name="connsiteX78" fmla="*/ 4882202 w 6922669"/>
              <a:gd name="connsiteY78" fmla="*/ 2946400 h 3505200"/>
              <a:gd name="connsiteX79" fmla="*/ 4966869 w 6922669"/>
              <a:gd name="connsiteY79" fmla="*/ 2971800 h 3505200"/>
              <a:gd name="connsiteX80" fmla="*/ 5093869 w 6922669"/>
              <a:gd name="connsiteY80" fmla="*/ 2988733 h 3505200"/>
              <a:gd name="connsiteX81" fmla="*/ 5381736 w 6922669"/>
              <a:gd name="connsiteY81" fmla="*/ 3005666 h 3505200"/>
              <a:gd name="connsiteX82" fmla="*/ 5407136 w 6922669"/>
              <a:gd name="connsiteY82" fmla="*/ 3014133 h 3505200"/>
              <a:gd name="connsiteX83" fmla="*/ 5432536 w 6922669"/>
              <a:gd name="connsiteY83" fmla="*/ 3031066 h 3505200"/>
              <a:gd name="connsiteX84" fmla="*/ 5474869 w 6922669"/>
              <a:gd name="connsiteY84" fmla="*/ 3039533 h 3505200"/>
              <a:gd name="connsiteX85" fmla="*/ 5508736 w 6922669"/>
              <a:gd name="connsiteY85" fmla="*/ 3056466 h 3505200"/>
              <a:gd name="connsiteX86" fmla="*/ 5542602 w 6922669"/>
              <a:gd name="connsiteY86" fmla="*/ 3064933 h 3505200"/>
              <a:gd name="connsiteX87" fmla="*/ 5568002 w 6922669"/>
              <a:gd name="connsiteY87" fmla="*/ 3073400 h 3505200"/>
              <a:gd name="connsiteX88" fmla="*/ 5644202 w 6922669"/>
              <a:gd name="connsiteY88" fmla="*/ 3107266 h 3505200"/>
              <a:gd name="connsiteX89" fmla="*/ 5669602 w 6922669"/>
              <a:gd name="connsiteY89" fmla="*/ 3115733 h 3505200"/>
              <a:gd name="connsiteX90" fmla="*/ 5728869 w 6922669"/>
              <a:gd name="connsiteY90" fmla="*/ 3158066 h 3505200"/>
              <a:gd name="connsiteX91" fmla="*/ 5754269 w 6922669"/>
              <a:gd name="connsiteY91" fmla="*/ 3166533 h 3505200"/>
              <a:gd name="connsiteX92" fmla="*/ 5779669 w 6922669"/>
              <a:gd name="connsiteY92" fmla="*/ 3183466 h 3505200"/>
              <a:gd name="connsiteX93" fmla="*/ 5805069 w 6922669"/>
              <a:gd name="connsiteY93" fmla="*/ 3191933 h 3505200"/>
              <a:gd name="connsiteX94" fmla="*/ 5830469 w 6922669"/>
              <a:gd name="connsiteY94" fmla="*/ 3208866 h 3505200"/>
              <a:gd name="connsiteX95" fmla="*/ 5881269 w 6922669"/>
              <a:gd name="connsiteY95" fmla="*/ 3217333 h 3505200"/>
              <a:gd name="connsiteX96" fmla="*/ 5915136 w 6922669"/>
              <a:gd name="connsiteY96" fmla="*/ 3234266 h 3505200"/>
              <a:gd name="connsiteX97" fmla="*/ 5932069 w 6922669"/>
              <a:gd name="connsiteY97" fmla="*/ 3251200 h 3505200"/>
              <a:gd name="connsiteX98" fmla="*/ 6033669 w 6922669"/>
              <a:gd name="connsiteY98" fmla="*/ 3268133 h 3505200"/>
              <a:gd name="connsiteX99" fmla="*/ 6059069 w 6922669"/>
              <a:gd name="connsiteY99" fmla="*/ 3285066 h 3505200"/>
              <a:gd name="connsiteX100" fmla="*/ 6219936 w 6922669"/>
              <a:gd name="connsiteY100" fmla="*/ 3302000 h 3505200"/>
              <a:gd name="connsiteX101" fmla="*/ 6279202 w 6922669"/>
              <a:gd name="connsiteY101" fmla="*/ 3318933 h 3505200"/>
              <a:gd name="connsiteX102" fmla="*/ 6321536 w 6922669"/>
              <a:gd name="connsiteY102" fmla="*/ 3335866 h 3505200"/>
              <a:gd name="connsiteX103" fmla="*/ 6346936 w 6922669"/>
              <a:gd name="connsiteY103" fmla="*/ 3344333 h 3505200"/>
              <a:gd name="connsiteX104" fmla="*/ 6380802 w 6922669"/>
              <a:gd name="connsiteY104" fmla="*/ 3361266 h 3505200"/>
              <a:gd name="connsiteX105" fmla="*/ 6431602 w 6922669"/>
              <a:gd name="connsiteY105" fmla="*/ 3386666 h 3505200"/>
              <a:gd name="connsiteX106" fmla="*/ 6516269 w 6922669"/>
              <a:gd name="connsiteY106" fmla="*/ 3403600 h 3505200"/>
              <a:gd name="connsiteX107" fmla="*/ 6617869 w 6922669"/>
              <a:gd name="connsiteY107" fmla="*/ 3420533 h 3505200"/>
              <a:gd name="connsiteX108" fmla="*/ 6643269 w 6922669"/>
              <a:gd name="connsiteY108" fmla="*/ 3429000 h 3505200"/>
              <a:gd name="connsiteX109" fmla="*/ 6677136 w 6922669"/>
              <a:gd name="connsiteY109" fmla="*/ 3437466 h 3505200"/>
              <a:gd name="connsiteX110" fmla="*/ 6727936 w 6922669"/>
              <a:gd name="connsiteY110" fmla="*/ 3454400 h 3505200"/>
              <a:gd name="connsiteX111" fmla="*/ 6753336 w 6922669"/>
              <a:gd name="connsiteY111" fmla="*/ 3462866 h 3505200"/>
              <a:gd name="connsiteX112" fmla="*/ 6838002 w 6922669"/>
              <a:gd name="connsiteY112" fmla="*/ 3479800 h 3505200"/>
              <a:gd name="connsiteX113" fmla="*/ 6888802 w 6922669"/>
              <a:gd name="connsiteY113" fmla="*/ 3496733 h 3505200"/>
              <a:gd name="connsiteX114" fmla="*/ 6914202 w 6922669"/>
              <a:gd name="connsiteY114" fmla="*/ 3505200 h 3505200"/>
              <a:gd name="connsiteX115" fmla="*/ 6922669 w 6922669"/>
              <a:gd name="connsiteY115" fmla="*/ 3471333 h 3505200"/>
              <a:gd name="connsiteX116" fmla="*/ 6914202 w 6922669"/>
              <a:gd name="connsiteY116" fmla="*/ 3437466 h 3505200"/>
              <a:gd name="connsiteX117" fmla="*/ 6905736 w 6922669"/>
              <a:gd name="connsiteY117" fmla="*/ 3412066 h 3505200"/>
              <a:gd name="connsiteX118" fmla="*/ 6863402 w 6922669"/>
              <a:gd name="connsiteY118" fmla="*/ 3361266 h 3505200"/>
              <a:gd name="connsiteX119" fmla="*/ 6838002 w 6922669"/>
              <a:gd name="connsiteY119" fmla="*/ 3276600 h 3505200"/>
              <a:gd name="connsiteX120" fmla="*/ 6812602 w 6922669"/>
              <a:gd name="connsiteY120" fmla="*/ 3107266 h 3505200"/>
              <a:gd name="connsiteX121" fmla="*/ 6804136 w 6922669"/>
              <a:gd name="connsiteY121" fmla="*/ 3039533 h 3505200"/>
              <a:gd name="connsiteX122" fmla="*/ 6490869 w 6922669"/>
              <a:gd name="connsiteY122" fmla="*/ 3014133 h 3505200"/>
              <a:gd name="connsiteX123" fmla="*/ 6440069 w 6922669"/>
              <a:gd name="connsiteY123" fmla="*/ 3005666 h 3505200"/>
              <a:gd name="connsiteX124" fmla="*/ 6372336 w 6922669"/>
              <a:gd name="connsiteY124" fmla="*/ 2988733 h 3505200"/>
              <a:gd name="connsiteX125" fmla="*/ 6270736 w 6922669"/>
              <a:gd name="connsiteY125" fmla="*/ 2980266 h 3505200"/>
              <a:gd name="connsiteX126" fmla="*/ 6228402 w 6922669"/>
              <a:gd name="connsiteY126" fmla="*/ 2971800 h 3505200"/>
              <a:gd name="connsiteX127" fmla="*/ 6152202 w 6922669"/>
              <a:gd name="connsiteY127" fmla="*/ 2963333 h 3505200"/>
              <a:gd name="connsiteX128" fmla="*/ 6118336 w 6922669"/>
              <a:gd name="connsiteY128" fmla="*/ 2946400 h 3505200"/>
              <a:gd name="connsiteX129" fmla="*/ 6067536 w 6922669"/>
              <a:gd name="connsiteY129" fmla="*/ 2937933 h 3505200"/>
              <a:gd name="connsiteX130" fmla="*/ 6008269 w 6922669"/>
              <a:gd name="connsiteY130" fmla="*/ 2912533 h 3505200"/>
              <a:gd name="connsiteX131" fmla="*/ 5864336 w 6922669"/>
              <a:gd name="connsiteY131" fmla="*/ 2887133 h 3505200"/>
              <a:gd name="connsiteX132" fmla="*/ 5788136 w 6922669"/>
              <a:gd name="connsiteY132" fmla="*/ 2861733 h 3505200"/>
              <a:gd name="connsiteX133" fmla="*/ 5762736 w 6922669"/>
              <a:gd name="connsiteY133" fmla="*/ 2853266 h 3505200"/>
              <a:gd name="connsiteX134" fmla="*/ 5737336 w 6922669"/>
              <a:gd name="connsiteY134" fmla="*/ 2844800 h 3505200"/>
              <a:gd name="connsiteX135" fmla="*/ 5669602 w 6922669"/>
              <a:gd name="connsiteY135" fmla="*/ 2810933 h 3505200"/>
              <a:gd name="connsiteX136" fmla="*/ 5627269 w 6922669"/>
              <a:gd name="connsiteY136" fmla="*/ 2794000 h 3505200"/>
              <a:gd name="connsiteX137" fmla="*/ 5568002 w 6922669"/>
              <a:gd name="connsiteY137" fmla="*/ 2760133 h 3505200"/>
              <a:gd name="connsiteX138" fmla="*/ 5517202 w 6922669"/>
              <a:gd name="connsiteY138" fmla="*/ 2743200 h 3505200"/>
              <a:gd name="connsiteX139" fmla="*/ 5491802 w 6922669"/>
              <a:gd name="connsiteY139" fmla="*/ 2726266 h 3505200"/>
              <a:gd name="connsiteX140" fmla="*/ 5449469 w 6922669"/>
              <a:gd name="connsiteY140" fmla="*/ 2709333 h 3505200"/>
              <a:gd name="connsiteX141" fmla="*/ 5424069 w 6922669"/>
              <a:gd name="connsiteY141" fmla="*/ 2700866 h 3505200"/>
              <a:gd name="connsiteX142" fmla="*/ 5398669 w 6922669"/>
              <a:gd name="connsiteY142" fmla="*/ 2683933 h 3505200"/>
              <a:gd name="connsiteX143" fmla="*/ 5314002 w 6922669"/>
              <a:gd name="connsiteY143" fmla="*/ 2667000 h 3505200"/>
              <a:gd name="connsiteX144" fmla="*/ 5254736 w 6922669"/>
              <a:gd name="connsiteY144" fmla="*/ 2650066 h 3505200"/>
              <a:gd name="connsiteX145" fmla="*/ 5203936 w 6922669"/>
              <a:gd name="connsiteY145" fmla="*/ 2641600 h 3505200"/>
              <a:gd name="connsiteX146" fmla="*/ 5170069 w 6922669"/>
              <a:gd name="connsiteY146" fmla="*/ 2633133 h 3505200"/>
              <a:gd name="connsiteX147" fmla="*/ 5127736 w 6922669"/>
              <a:gd name="connsiteY147" fmla="*/ 2624666 h 3505200"/>
              <a:gd name="connsiteX148" fmla="*/ 5102336 w 6922669"/>
              <a:gd name="connsiteY148" fmla="*/ 2607733 h 3505200"/>
              <a:gd name="connsiteX149" fmla="*/ 5009202 w 6922669"/>
              <a:gd name="connsiteY149" fmla="*/ 2590800 h 3505200"/>
              <a:gd name="connsiteX150" fmla="*/ 4941469 w 6922669"/>
              <a:gd name="connsiteY150" fmla="*/ 2582333 h 3505200"/>
              <a:gd name="connsiteX151" fmla="*/ 4890669 w 6922669"/>
              <a:gd name="connsiteY151" fmla="*/ 2573866 h 3505200"/>
              <a:gd name="connsiteX152" fmla="*/ 4814469 w 6922669"/>
              <a:gd name="connsiteY152" fmla="*/ 2565400 h 3505200"/>
              <a:gd name="connsiteX153" fmla="*/ 4721336 w 6922669"/>
              <a:gd name="connsiteY153" fmla="*/ 2540000 h 3505200"/>
              <a:gd name="connsiteX154" fmla="*/ 4687469 w 6922669"/>
              <a:gd name="connsiteY154" fmla="*/ 2531533 h 3505200"/>
              <a:gd name="connsiteX155" fmla="*/ 4645136 w 6922669"/>
              <a:gd name="connsiteY155" fmla="*/ 2523066 h 3505200"/>
              <a:gd name="connsiteX156" fmla="*/ 4594336 w 6922669"/>
              <a:gd name="connsiteY156" fmla="*/ 2506133 h 3505200"/>
              <a:gd name="connsiteX157" fmla="*/ 4518136 w 6922669"/>
              <a:gd name="connsiteY157" fmla="*/ 2497666 h 3505200"/>
              <a:gd name="connsiteX158" fmla="*/ 4492736 w 6922669"/>
              <a:gd name="connsiteY158" fmla="*/ 2480733 h 3505200"/>
              <a:gd name="connsiteX159" fmla="*/ 4399602 w 6922669"/>
              <a:gd name="connsiteY159" fmla="*/ 2446866 h 3505200"/>
              <a:gd name="connsiteX160" fmla="*/ 4357269 w 6922669"/>
              <a:gd name="connsiteY160" fmla="*/ 2429933 h 3505200"/>
              <a:gd name="connsiteX161" fmla="*/ 4323402 w 6922669"/>
              <a:gd name="connsiteY161" fmla="*/ 2413000 h 3505200"/>
              <a:gd name="connsiteX162" fmla="*/ 4281069 w 6922669"/>
              <a:gd name="connsiteY162" fmla="*/ 2396066 h 3505200"/>
              <a:gd name="connsiteX163" fmla="*/ 4255669 w 6922669"/>
              <a:gd name="connsiteY163" fmla="*/ 2379133 h 3505200"/>
              <a:gd name="connsiteX164" fmla="*/ 4187936 w 6922669"/>
              <a:gd name="connsiteY164" fmla="*/ 2370666 h 3505200"/>
              <a:gd name="connsiteX165" fmla="*/ 4111736 w 6922669"/>
              <a:gd name="connsiteY165" fmla="*/ 2336800 h 3505200"/>
              <a:gd name="connsiteX166" fmla="*/ 4086336 w 6922669"/>
              <a:gd name="connsiteY166" fmla="*/ 2328333 h 3505200"/>
              <a:gd name="connsiteX167" fmla="*/ 4060936 w 6922669"/>
              <a:gd name="connsiteY167" fmla="*/ 2319866 h 3505200"/>
              <a:gd name="connsiteX168" fmla="*/ 3950869 w 6922669"/>
              <a:gd name="connsiteY168" fmla="*/ 2286000 h 3505200"/>
              <a:gd name="connsiteX169" fmla="*/ 3908536 w 6922669"/>
              <a:gd name="connsiteY169" fmla="*/ 2269066 h 3505200"/>
              <a:gd name="connsiteX170" fmla="*/ 3840802 w 6922669"/>
              <a:gd name="connsiteY170" fmla="*/ 2235200 h 3505200"/>
              <a:gd name="connsiteX171" fmla="*/ 3790002 w 6922669"/>
              <a:gd name="connsiteY171" fmla="*/ 2226733 h 3505200"/>
              <a:gd name="connsiteX172" fmla="*/ 3739202 w 6922669"/>
              <a:gd name="connsiteY172" fmla="*/ 2192866 h 3505200"/>
              <a:gd name="connsiteX173" fmla="*/ 3688402 w 6922669"/>
              <a:gd name="connsiteY173" fmla="*/ 2175933 h 3505200"/>
              <a:gd name="connsiteX174" fmla="*/ 3646069 w 6922669"/>
              <a:gd name="connsiteY174" fmla="*/ 2159000 h 3505200"/>
              <a:gd name="connsiteX175" fmla="*/ 3527536 w 6922669"/>
              <a:gd name="connsiteY175" fmla="*/ 2142066 h 3505200"/>
              <a:gd name="connsiteX176" fmla="*/ 3434402 w 6922669"/>
              <a:gd name="connsiteY176" fmla="*/ 2133600 h 3505200"/>
              <a:gd name="connsiteX177" fmla="*/ 3358202 w 6922669"/>
              <a:gd name="connsiteY177" fmla="*/ 2108200 h 3505200"/>
              <a:gd name="connsiteX178" fmla="*/ 3315869 w 6922669"/>
              <a:gd name="connsiteY178" fmla="*/ 2099733 h 3505200"/>
              <a:gd name="connsiteX179" fmla="*/ 3282002 w 6922669"/>
              <a:gd name="connsiteY179" fmla="*/ 2082800 h 3505200"/>
              <a:gd name="connsiteX180" fmla="*/ 3239669 w 6922669"/>
              <a:gd name="connsiteY180" fmla="*/ 2074333 h 3505200"/>
              <a:gd name="connsiteX181" fmla="*/ 3163469 w 6922669"/>
              <a:gd name="connsiteY181" fmla="*/ 2057400 h 3505200"/>
              <a:gd name="connsiteX182" fmla="*/ 3036469 w 6922669"/>
              <a:gd name="connsiteY182" fmla="*/ 2032000 h 3505200"/>
              <a:gd name="connsiteX183" fmla="*/ 2968736 w 6922669"/>
              <a:gd name="connsiteY183" fmla="*/ 2006600 h 3505200"/>
              <a:gd name="connsiteX184" fmla="*/ 2926402 w 6922669"/>
              <a:gd name="connsiteY184" fmla="*/ 1989666 h 3505200"/>
              <a:gd name="connsiteX185" fmla="*/ 2850202 w 6922669"/>
              <a:gd name="connsiteY185" fmla="*/ 1972733 h 3505200"/>
              <a:gd name="connsiteX186" fmla="*/ 2774002 w 6922669"/>
              <a:gd name="connsiteY186" fmla="*/ 1947333 h 3505200"/>
              <a:gd name="connsiteX187" fmla="*/ 2740136 w 6922669"/>
              <a:gd name="connsiteY187" fmla="*/ 1930400 h 3505200"/>
              <a:gd name="connsiteX188" fmla="*/ 2672402 w 6922669"/>
              <a:gd name="connsiteY188" fmla="*/ 1896533 h 3505200"/>
              <a:gd name="connsiteX189" fmla="*/ 2587736 w 6922669"/>
              <a:gd name="connsiteY189" fmla="*/ 1879600 h 3505200"/>
              <a:gd name="connsiteX190" fmla="*/ 2562336 w 6922669"/>
              <a:gd name="connsiteY190" fmla="*/ 1871133 h 3505200"/>
              <a:gd name="connsiteX191" fmla="*/ 2452269 w 6922669"/>
              <a:gd name="connsiteY191" fmla="*/ 1845733 h 3505200"/>
              <a:gd name="connsiteX192" fmla="*/ 2359136 w 6922669"/>
              <a:gd name="connsiteY192" fmla="*/ 1837266 h 3505200"/>
              <a:gd name="connsiteX193" fmla="*/ 2147469 w 6922669"/>
              <a:gd name="connsiteY193" fmla="*/ 1811866 h 3505200"/>
              <a:gd name="connsiteX194" fmla="*/ 2096669 w 6922669"/>
              <a:gd name="connsiteY194" fmla="*/ 1794933 h 3505200"/>
              <a:gd name="connsiteX195" fmla="*/ 2037402 w 6922669"/>
              <a:gd name="connsiteY195" fmla="*/ 1786466 h 3505200"/>
              <a:gd name="connsiteX196" fmla="*/ 1995069 w 6922669"/>
              <a:gd name="connsiteY196" fmla="*/ 1778000 h 3505200"/>
              <a:gd name="connsiteX197" fmla="*/ 1952736 w 6922669"/>
              <a:gd name="connsiteY197" fmla="*/ 1761066 h 3505200"/>
              <a:gd name="connsiteX198" fmla="*/ 1918869 w 6922669"/>
              <a:gd name="connsiteY198" fmla="*/ 1752600 h 3505200"/>
              <a:gd name="connsiteX199" fmla="*/ 1961202 w 6922669"/>
              <a:gd name="connsiteY199" fmla="*/ 1744133 h 3505200"/>
              <a:gd name="connsiteX200" fmla="*/ 2012002 w 6922669"/>
              <a:gd name="connsiteY200" fmla="*/ 1735666 h 3505200"/>
              <a:gd name="connsiteX201" fmla="*/ 2037402 w 6922669"/>
              <a:gd name="connsiteY201" fmla="*/ 1718733 h 3505200"/>
              <a:gd name="connsiteX202" fmla="*/ 2105136 w 6922669"/>
              <a:gd name="connsiteY202" fmla="*/ 1710266 h 3505200"/>
              <a:gd name="connsiteX203" fmla="*/ 2164402 w 6922669"/>
              <a:gd name="connsiteY203" fmla="*/ 1701800 h 3505200"/>
              <a:gd name="connsiteX204" fmla="*/ 2189802 w 6922669"/>
              <a:gd name="connsiteY204" fmla="*/ 1693333 h 3505200"/>
              <a:gd name="connsiteX205" fmla="*/ 2316802 w 6922669"/>
              <a:gd name="connsiteY205" fmla="*/ 1676400 h 3505200"/>
              <a:gd name="connsiteX206" fmla="*/ 2350669 w 6922669"/>
              <a:gd name="connsiteY206" fmla="*/ 1667933 h 3505200"/>
              <a:gd name="connsiteX207" fmla="*/ 2426869 w 6922669"/>
              <a:gd name="connsiteY207" fmla="*/ 1659466 h 3505200"/>
              <a:gd name="connsiteX208" fmla="*/ 2460736 w 6922669"/>
              <a:gd name="connsiteY208" fmla="*/ 1642533 h 3505200"/>
              <a:gd name="connsiteX209" fmla="*/ 2486136 w 6922669"/>
              <a:gd name="connsiteY209" fmla="*/ 1634066 h 3505200"/>
              <a:gd name="connsiteX210" fmla="*/ 2613136 w 6922669"/>
              <a:gd name="connsiteY210" fmla="*/ 1617133 h 3505200"/>
              <a:gd name="connsiteX211" fmla="*/ 2655469 w 6922669"/>
              <a:gd name="connsiteY211" fmla="*/ 1608666 h 3505200"/>
              <a:gd name="connsiteX212" fmla="*/ 2680869 w 6922669"/>
              <a:gd name="connsiteY212" fmla="*/ 1591733 h 3505200"/>
              <a:gd name="connsiteX213" fmla="*/ 2824802 w 6922669"/>
              <a:gd name="connsiteY213" fmla="*/ 1583266 h 3505200"/>
              <a:gd name="connsiteX214" fmla="*/ 2892536 w 6922669"/>
              <a:gd name="connsiteY214" fmla="*/ 1574800 h 3505200"/>
              <a:gd name="connsiteX215" fmla="*/ 2917936 w 6922669"/>
              <a:gd name="connsiteY215" fmla="*/ 1566333 h 3505200"/>
              <a:gd name="connsiteX216" fmla="*/ 2951802 w 6922669"/>
              <a:gd name="connsiteY216" fmla="*/ 1557866 h 3505200"/>
              <a:gd name="connsiteX217" fmla="*/ 2994136 w 6922669"/>
              <a:gd name="connsiteY217" fmla="*/ 1540933 h 3505200"/>
              <a:gd name="connsiteX218" fmla="*/ 3070336 w 6922669"/>
              <a:gd name="connsiteY218" fmla="*/ 1524000 h 3505200"/>
              <a:gd name="connsiteX219" fmla="*/ 3104202 w 6922669"/>
              <a:gd name="connsiteY219" fmla="*/ 1507066 h 3505200"/>
              <a:gd name="connsiteX220" fmla="*/ 3163469 w 6922669"/>
              <a:gd name="connsiteY220" fmla="*/ 1490133 h 3505200"/>
              <a:gd name="connsiteX221" fmla="*/ 3239669 w 6922669"/>
              <a:gd name="connsiteY221" fmla="*/ 1464733 h 3505200"/>
              <a:gd name="connsiteX222" fmla="*/ 3265069 w 6922669"/>
              <a:gd name="connsiteY222" fmla="*/ 1456266 h 3505200"/>
              <a:gd name="connsiteX223" fmla="*/ 3290469 w 6922669"/>
              <a:gd name="connsiteY223" fmla="*/ 1447800 h 3505200"/>
              <a:gd name="connsiteX224" fmla="*/ 3358202 w 6922669"/>
              <a:gd name="connsiteY224" fmla="*/ 1422400 h 3505200"/>
              <a:gd name="connsiteX225" fmla="*/ 3409002 w 6922669"/>
              <a:gd name="connsiteY225" fmla="*/ 1405466 h 3505200"/>
              <a:gd name="connsiteX226" fmla="*/ 3442869 w 6922669"/>
              <a:gd name="connsiteY226" fmla="*/ 1388533 h 3505200"/>
              <a:gd name="connsiteX227" fmla="*/ 3485202 w 6922669"/>
              <a:gd name="connsiteY227" fmla="*/ 1371600 h 3505200"/>
              <a:gd name="connsiteX228" fmla="*/ 3519069 w 6922669"/>
              <a:gd name="connsiteY228" fmla="*/ 1354666 h 3505200"/>
              <a:gd name="connsiteX229" fmla="*/ 3561402 w 6922669"/>
              <a:gd name="connsiteY229" fmla="*/ 1346200 h 3505200"/>
              <a:gd name="connsiteX230" fmla="*/ 3578336 w 6922669"/>
              <a:gd name="connsiteY230" fmla="*/ 1329266 h 3505200"/>
              <a:gd name="connsiteX231" fmla="*/ 3629136 w 6922669"/>
              <a:gd name="connsiteY231" fmla="*/ 1312333 h 3505200"/>
              <a:gd name="connsiteX232" fmla="*/ 3722269 w 6922669"/>
              <a:gd name="connsiteY232" fmla="*/ 1286933 h 3505200"/>
              <a:gd name="connsiteX233" fmla="*/ 3764602 w 6922669"/>
              <a:gd name="connsiteY233" fmla="*/ 1270000 h 3505200"/>
              <a:gd name="connsiteX234" fmla="*/ 3815402 w 6922669"/>
              <a:gd name="connsiteY234" fmla="*/ 1253066 h 3505200"/>
              <a:gd name="connsiteX235" fmla="*/ 3840802 w 6922669"/>
              <a:gd name="connsiteY235" fmla="*/ 1244600 h 3505200"/>
              <a:gd name="connsiteX236" fmla="*/ 3900069 w 6922669"/>
              <a:gd name="connsiteY236" fmla="*/ 1219200 h 3505200"/>
              <a:gd name="connsiteX237" fmla="*/ 3950869 w 6922669"/>
              <a:gd name="connsiteY237" fmla="*/ 1210733 h 3505200"/>
              <a:gd name="connsiteX238" fmla="*/ 4060936 w 6922669"/>
              <a:gd name="connsiteY238" fmla="*/ 1168400 h 3505200"/>
              <a:gd name="connsiteX239" fmla="*/ 4187936 w 6922669"/>
              <a:gd name="connsiteY239" fmla="*/ 1151466 h 3505200"/>
              <a:gd name="connsiteX240" fmla="*/ 4281069 w 6922669"/>
              <a:gd name="connsiteY240" fmla="*/ 1126066 h 3505200"/>
              <a:gd name="connsiteX241" fmla="*/ 4475802 w 6922669"/>
              <a:gd name="connsiteY241" fmla="*/ 1109133 h 3505200"/>
              <a:gd name="connsiteX242" fmla="*/ 4594336 w 6922669"/>
              <a:gd name="connsiteY242" fmla="*/ 1075266 h 3505200"/>
              <a:gd name="connsiteX243" fmla="*/ 4679002 w 6922669"/>
              <a:gd name="connsiteY243" fmla="*/ 1066800 h 3505200"/>
              <a:gd name="connsiteX244" fmla="*/ 4763669 w 6922669"/>
              <a:gd name="connsiteY244" fmla="*/ 1041400 h 3505200"/>
              <a:gd name="connsiteX245" fmla="*/ 4890669 w 6922669"/>
              <a:gd name="connsiteY245" fmla="*/ 1016000 h 3505200"/>
              <a:gd name="connsiteX246" fmla="*/ 4983802 w 6922669"/>
              <a:gd name="connsiteY246" fmla="*/ 1007533 h 3505200"/>
              <a:gd name="connsiteX247" fmla="*/ 5060002 w 6922669"/>
              <a:gd name="connsiteY247" fmla="*/ 990600 h 3505200"/>
              <a:gd name="connsiteX248" fmla="*/ 5170069 w 6922669"/>
              <a:gd name="connsiteY248" fmla="*/ 973666 h 3505200"/>
              <a:gd name="connsiteX249" fmla="*/ 5203936 w 6922669"/>
              <a:gd name="connsiteY249" fmla="*/ 965200 h 3505200"/>
              <a:gd name="connsiteX250" fmla="*/ 5322469 w 6922669"/>
              <a:gd name="connsiteY250" fmla="*/ 939800 h 3505200"/>
              <a:gd name="connsiteX251" fmla="*/ 5381736 w 6922669"/>
              <a:gd name="connsiteY251" fmla="*/ 914400 h 3505200"/>
              <a:gd name="connsiteX252" fmla="*/ 5424069 w 6922669"/>
              <a:gd name="connsiteY252" fmla="*/ 897466 h 3505200"/>
              <a:gd name="connsiteX253" fmla="*/ 5457936 w 6922669"/>
              <a:gd name="connsiteY253" fmla="*/ 889000 h 3505200"/>
              <a:gd name="connsiteX254" fmla="*/ 5508736 w 6922669"/>
              <a:gd name="connsiteY254" fmla="*/ 863600 h 3505200"/>
              <a:gd name="connsiteX255" fmla="*/ 5542602 w 6922669"/>
              <a:gd name="connsiteY255" fmla="*/ 855133 h 3505200"/>
              <a:gd name="connsiteX256" fmla="*/ 5618802 w 6922669"/>
              <a:gd name="connsiteY256" fmla="*/ 838200 h 3505200"/>
              <a:gd name="connsiteX257" fmla="*/ 5644202 w 6922669"/>
              <a:gd name="connsiteY257" fmla="*/ 829733 h 3505200"/>
              <a:gd name="connsiteX258" fmla="*/ 5678069 w 6922669"/>
              <a:gd name="connsiteY258" fmla="*/ 821266 h 3505200"/>
              <a:gd name="connsiteX259" fmla="*/ 5711936 w 6922669"/>
              <a:gd name="connsiteY259" fmla="*/ 795866 h 3505200"/>
              <a:gd name="connsiteX260" fmla="*/ 5847402 w 6922669"/>
              <a:gd name="connsiteY260" fmla="*/ 787400 h 3505200"/>
              <a:gd name="connsiteX261" fmla="*/ 5923602 w 6922669"/>
              <a:gd name="connsiteY261" fmla="*/ 778933 h 3505200"/>
              <a:gd name="connsiteX262" fmla="*/ 6008269 w 6922669"/>
              <a:gd name="connsiteY262" fmla="*/ 770466 h 3505200"/>
              <a:gd name="connsiteX263" fmla="*/ 6059069 w 6922669"/>
              <a:gd name="connsiteY263" fmla="*/ 762000 h 3505200"/>
              <a:gd name="connsiteX264" fmla="*/ 6118336 w 6922669"/>
              <a:gd name="connsiteY264" fmla="*/ 753533 h 3505200"/>
              <a:gd name="connsiteX265" fmla="*/ 6160669 w 6922669"/>
              <a:gd name="connsiteY265" fmla="*/ 745066 h 3505200"/>
              <a:gd name="connsiteX266" fmla="*/ 6228402 w 6922669"/>
              <a:gd name="connsiteY266" fmla="*/ 736600 h 3505200"/>
              <a:gd name="connsiteX267" fmla="*/ 6296136 w 6922669"/>
              <a:gd name="connsiteY267" fmla="*/ 719666 h 3505200"/>
              <a:gd name="connsiteX268" fmla="*/ 6372336 w 6922669"/>
              <a:gd name="connsiteY268" fmla="*/ 711200 h 3505200"/>
              <a:gd name="connsiteX269" fmla="*/ 6397736 w 6922669"/>
              <a:gd name="connsiteY269" fmla="*/ 694266 h 3505200"/>
              <a:gd name="connsiteX270" fmla="*/ 6482402 w 6922669"/>
              <a:gd name="connsiteY270" fmla="*/ 677333 h 3505200"/>
              <a:gd name="connsiteX271" fmla="*/ 6516269 w 6922669"/>
              <a:gd name="connsiteY271" fmla="*/ 668866 h 3505200"/>
              <a:gd name="connsiteX272" fmla="*/ 6575536 w 6922669"/>
              <a:gd name="connsiteY272" fmla="*/ 643466 h 3505200"/>
              <a:gd name="connsiteX273" fmla="*/ 6600936 w 6922669"/>
              <a:gd name="connsiteY273" fmla="*/ 626533 h 3505200"/>
              <a:gd name="connsiteX274" fmla="*/ 6685602 w 6922669"/>
              <a:gd name="connsiteY274" fmla="*/ 601133 h 3505200"/>
              <a:gd name="connsiteX275" fmla="*/ 6736402 w 6922669"/>
              <a:gd name="connsiteY275" fmla="*/ 575733 h 3505200"/>
              <a:gd name="connsiteX276" fmla="*/ 6761802 w 6922669"/>
              <a:gd name="connsiteY276" fmla="*/ 558800 h 3505200"/>
              <a:gd name="connsiteX277" fmla="*/ 6838002 w 6922669"/>
              <a:gd name="connsiteY277" fmla="*/ 533400 h 3505200"/>
              <a:gd name="connsiteX278" fmla="*/ 6863402 w 6922669"/>
              <a:gd name="connsiteY278" fmla="*/ 524933 h 3505200"/>
              <a:gd name="connsiteX279" fmla="*/ 6905736 w 6922669"/>
              <a:gd name="connsiteY279" fmla="*/ 491066 h 3505200"/>
              <a:gd name="connsiteX280" fmla="*/ 6897269 w 6922669"/>
              <a:gd name="connsiteY280" fmla="*/ 372533 h 3505200"/>
              <a:gd name="connsiteX281" fmla="*/ 6888802 w 6922669"/>
              <a:gd name="connsiteY281" fmla="*/ 76200 h 3505200"/>
              <a:gd name="connsiteX282" fmla="*/ 6871869 w 6922669"/>
              <a:gd name="connsiteY282" fmla="*/ 0 h 3505200"/>
              <a:gd name="connsiteX283" fmla="*/ 6846469 w 6922669"/>
              <a:gd name="connsiteY283" fmla="*/ 8466 h 3505200"/>
              <a:gd name="connsiteX284" fmla="*/ 6838002 w 6922669"/>
              <a:gd name="connsiteY284" fmla="*/ 33866 h 3505200"/>
              <a:gd name="connsiteX285" fmla="*/ 6846469 w 6922669"/>
              <a:gd name="connsiteY285"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322469 w 6922669"/>
              <a:gd name="connsiteY7" fmla="*/ 406400 h 3505200"/>
              <a:gd name="connsiteX8" fmla="*/ 5178536 w 6922669"/>
              <a:gd name="connsiteY8" fmla="*/ 431800 h 3505200"/>
              <a:gd name="connsiteX9" fmla="*/ 5119269 w 6922669"/>
              <a:gd name="connsiteY9" fmla="*/ 448733 h 3505200"/>
              <a:gd name="connsiteX10" fmla="*/ 5093869 w 6922669"/>
              <a:gd name="connsiteY10" fmla="*/ 457200 h 3505200"/>
              <a:gd name="connsiteX11" fmla="*/ 5026136 w 6922669"/>
              <a:gd name="connsiteY11" fmla="*/ 465666 h 3505200"/>
              <a:gd name="connsiteX12" fmla="*/ 4975336 w 6922669"/>
              <a:gd name="connsiteY12" fmla="*/ 482600 h 3505200"/>
              <a:gd name="connsiteX13" fmla="*/ 4924536 w 6922669"/>
              <a:gd name="connsiteY13" fmla="*/ 491066 h 3505200"/>
              <a:gd name="connsiteX14" fmla="*/ 4899136 w 6922669"/>
              <a:gd name="connsiteY14" fmla="*/ 508000 h 3505200"/>
              <a:gd name="connsiteX15" fmla="*/ 344069 w 6922669"/>
              <a:gd name="connsiteY15" fmla="*/ 1769533 h 3505200"/>
              <a:gd name="connsiteX16" fmla="*/ 318669 w 6922669"/>
              <a:gd name="connsiteY16" fmla="*/ 1778000 h 3505200"/>
              <a:gd name="connsiteX17" fmla="*/ 369469 w 6922669"/>
              <a:gd name="connsiteY17" fmla="*/ 1786466 h 3505200"/>
              <a:gd name="connsiteX18" fmla="*/ 403336 w 6922669"/>
              <a:gd name="connsiteY18" fmla="*/ 1803400 h 3505200"/>
              <a:gd name="connsiteX19" fmla="*/ 538802 w 6922669"/>
              <a:gd name="connsiteY19" fmla="*/ 1811866 h 3505200"/>
              <a:gd name="connsiteX20" fmla="*/ 691202 w 6922669"/>
              <a:gd name="connsiteY20" fmla="*/ 1854200 h 3505200"/>
              <a:gd name="connsiteX21" fmla="*/ 775869 w 6922669"/>
              <a:gd name="connsiteY21" fmla="*/ 1871133 h 3505200"/>
              <a:gd name="connsiteX22" fmla="*/ 970602 w 6922669"/>
              <a:gd name="connsiteY22" fmla="*/ 1888066 h 3505200"/>
              <a:gd name="connsiteX23" fmla="*/ 1021402 w 6922669"/>
              <a:gd name="connsiteY23" fmla="*/ 1896533 h 3505200"/>
              <a:gd name="connsiteX24" fmla="*/ 1055269 w 6922669"/>
              <a:gd name="connsiteY24" fmla="*/ 1905000 h 3505200"/>
              <a:gd name="connsiteX25" fmla="*/ 1173802 w 6922669"/>
              <a:gd name="connsiteY25" fmla="*/ 1913466 h 3505200"/>
              <a:gd name="connsiteX26" fmla="*/ 1444736 w 6922669"/>
              <a:gd name="connsiteY26" fmla="*/ 1938866 h 3505200"/>
              <a:gd name="connsiteX27" fmla="*/ 1478602 w 6922669"/>
              <a:gd name="connsiteY27" fmla="*/ 1947333 h 3505200"/>
              <a:gd name="connsiteX28" fmla="*/ 1520936 w 6922669"/>
              <a:gd name="connsiteY28" fmla="*/ 1955800 h 3505200"/>
              <a:gd name="connsiteX29" fmla="*/ 1605602 w 6922669"/>
              <a:gd name="connsiteY29" fmla="*/ 1981200 h 3505200"/>
              <a:gd name="connsiteX30" fmla="*/ 1664869 w 6922669"/>
              <a:gd name="connsiteY30" fmla="*/ 1989666 h 3505200"/>
              <a:gd name="connsiteX31" fmla="*/ 1724136 w 6922669"/>
              <a:gd name="connsiteY31" fmla="*/ 2006600 h 3505200"/>
              <a:gd name="connsiteX32" fmla="*/ 1766469 w 6922669"/>
              <a:gd name="connsiteY32" fmla="*/ 2015066 h 3505200"/>
              <a:gd name="connsiteX33" fmla="*/ 1791869 w 6922669"/>
              <a:gd name="connsiteY33" fmla="*/ 2023533 h 3505200"/>
              <a:gd name="connsiteX34" fmla="*/ 1825736 w 6922669"/>
              <a:gd name="connsiteY34" fmla="*/ 2032000 h 3505200"/>
              <a:gd name="connsiteX35" fmla="*/ 1901936 w 6922669"/>
              <a:gd name="connsiteY35" fmla="*/ 2091266 h 3505200"/>
              <a:gd name="connsiteX36" fmla="*/ 1901936 w 6922669"/>
              <a:gd name="connsiteY36" fmla="*/ 2091266 h 3505200"/>
              <a:gd name="connsiteX37" fmla="*/ 1969669 w 6922669"/>
              <a:gd name="connsiteY37" fmla="*/ 2142066 h 3505200"/>
              <a:gd name="connsiteX38" fmla="*/ 1995069 w 6922669"/>
              <a:gd name="connsiteY38" fmla="*/ 2150533 h 3505200"/>
              <a:gd name="connsiteX39" fmla="*/ 2088202 w 6922669"/>
              <a:gd name="connsiteY39" fmla="*/ 2201333 h 3505200"/>
              <a:gd name="connsiteX40" fmla="*/ 2155936 w 6922669"/>
              <a:gd name="connsiteY40" fmla="*/ 2243666 h 3505200"/>
              <a:gd name="connsiteX41" fmla="*/ 2206736 w 6922669"/>
              <a:gd name="connsiteY41" fmla="*/ 2269066 h 3505200"/>
              <a:gd name="connsiteX42" fmla="*/ 2291402 w 6922669"/>
              <a:gd name="connsiteY42" fmla="*/ 2294466 h 3505200"/>
              <a:gd name="connsiteX43" fmla="*/ 2325269 w 6922669"/>
              <a:gd name="connsiteY43" fmla="*/ 2311400 h 3505200"/>
              <a:gd name="connsiteX44" fmla="*/ 2435336 w 6922669"/>
              <a:gd name="connsiteY44" fmla="*/ 2336800 h 3505200"/>
              <a:gd name="connsiteX45" fmla="*/ 2511536 w 6922669"/>
              <a:gd name="connsiteY45" fmla="*/ 2362200 h 3505200"/>
              <a:gd name="connsiteX46" fmla="*/ 2596202 w 6922669"/>
              <a:gd name="connsiteY46" fmla="*/ 2387600 h 3505200"/>
              <a:gd name="connsiteX47" fmla="*/ 2647002 w 6922669"/>
              <a:gd name="connsiteY47" fmla="*/ 2413000 h 3505200"/>
              <a:gd name="connsiteX48" fmla="*/ 2697802 w 6922669"/>
              <a:gd name="connsiteY48" fmla="*/ 2421466 h 3505200"/>
              <a:gd name="connsiteX49" fmla="*/ 2740136 w 6922669"/>
              <a:gd name="connsiteY49" fmla="*/ 2438400 h 3505200"/>
              <a:gd name="connsiteX50" fmla="*/ 2790936 w 6922669"/>
              <a:gd name="connsiteY50" fmla="*/ 2455333 h 3505200"/>
              <a:gd name="connsiteX51" fmla="*/ 2901002 w 6922669"/>
              <a:gd name="connsiteY51" fmla="*/ 2514600 h 3505200"/>
              <a:gd name="connsiteX52" fmla="*/ 2926402 w 6922669"/>
              <a:gd name="connsiteY52" fmla="*/ 2531533 h 3505200"/>
              <a:gd name="connsiteX53" fmla="*/ 3002602 w 6922669"/>
              <a:gd name="connsiteY53" fmla="*/ 2556933 h 3505200"/>
              <a:gd name="connsiteX54" fmla="*/ 3087269 w 6922669"/>
              <a:gd name="connsiteY54" fmla="*/ 2590800 h 3505200"/>
              <a:gd name="connsiteX55" fmla="*/ 3121136 w 6922669"/>
              <a:gd name="connsiteY55" fmla="*/ 2607733 h 3505200"/>
              <a:gd name="connsiteX56" fmla="*/ 3171936 w 6922669"/>
              <a:gd name="connsiteY56" fmla="*/ 2616200 h 3505200"/>
              <a:gd name="connsiteX57" fmla="*/ 3222736 w 6922669"/>
              <a:gd name="connsiteY57" fmla="*/ 2633133 h 3505200"/>
              <a:gd name="connsiteX58" fmla="*/ 3341269 w 6922669"/>
              <a:gd name="connsiteY58" fmla="*/ 2658533 h 3505200"/>
              <a:gd name="connsiteX59" fmla="*/ 3383602 w 6922669"/>
              <a:gd name="connsiteY59" fmla="*/ 2675466 h 3505200"/>
              <a:gd name="connsiteX60" fmla="*/ 3417469 w 6922669"/>
              <a:gd name="connsiteY60" fmla="*/ 2692400 h 3505200"/>
              <a:gd name="connsiteX61" fmla="*/ 3468269 w 6922669"/>
              <a:gd name="connsiteY61" fmla="*/ 2700866 h 3505200"/>
              <a:gd name="connsiteX62" fmla="*/ 3510602 w 6922669"/>
              <a:gd name="connsiteY62" fmla="*/ 2726266 h 3505200"/>
              <a:gd name="connsiteX63" fmla="*/ 3578336 w 6922669"/>
              <a:gd name="connsiteY63" fmla="*/ 2751666 h 3505200"/>
              <a:gd name="connsiteX64" fmla="*/ 3612202 w 6922669"/>
              <a:gd name="connsiteY64" fmla="*/ 2777066 h 3505200"/>
              <a:gd name="connsiteX65" fmla="*/ 3637602 w 6922669"/>
              <a:gd name="connsiteY65" fmla="*/ 2785533 h 3505200"/>
              <a:gd name="connsiteX66" fmla="*/ 3671469 w 6922669"/>
              <a:gd name="connsiteY66" fmla="*/ 2802466 h 3505200"/>
              <a:gd name="connsiteX67" fmla="*/ 3781536 w 6922669"/>
              <a:gd name="connsiteY67" fmla="*/ 2827866 h 3505200"/>
              <a:gd name="connsiteX68" fmla="*/ 3900069 w 6922669"/>
              <a:gd name="connsiteY68" fmla="*/ 2853266 h 3505200"/>
              <a:gd name="connsiteX69" fmla="*/ 3925469 w 6922669"/>
              <a:gd name="connsiteY69" fmla="*/ 2870200 h 3505200"/>
              <a:gd name="connsiteX70" fmla="*/ 4027069 w 6922669"/>
              <a:gd name="connsiteY70" fmla="*/ 2878666 h 3505200"/>
              <a:gd name="connsiteX71" fmla="*/ 4094802 w 6922669"/>
              <a:gd name="connsiteY71" fmla="*/ 2887133 h 3505200"/>
              <a:gd name="connsiteX72" fmla="*/ 4137136 w 6922669"/>
              <a:gd name="connsiteY72" fmla="*/ 2895600 h 3505200"/>
              <a:gd name="connsiteX73" fmla="*/ 4264136 w 6922669"/>
              <a:gd name="connsiteY73" fmla="*/ 2904066 h 3505200"/>
              <a:gd name="connsiteX74" fmla="*/ 4365736 w 6922669"/>
              <a:gd name="connsiteY74" fmla="*/ 2921000 h 3505200"/>
              <a:gd name="connsiteX75" fmla="*/ 4594336 w 6922669"/>
              <a:gd name="connsiteY75" fmla="*/ 2929466 h 3505200"/>
              <a:gd name="connsiteX76" fmla="*/ 4789069 w 6922669"/>
              <a:gd name="connsiteY76" fmla="*/ 2937933 h 3505200"/>
              <a:gd name="connsiteX77" fmla="*/ 4882202 w 6922669"/>
              <a:gd name="connsiteY77" fmla="*/ 2946400 h 3505200"/>
              <a:gd name="connsiteX78" fmla="*/ 4966869 w 6922669"/>
              <a:gd name="connsiteY78" fmla="*/ 2971800 h 3505200"/>
              <a:gd name="connsiteX79" fmla="*/ 5093869 w 6922669"/>
              <a:gd name="connsiteY79" fmla="*/ 2988733 h 3505200"/>
              <a:gd name="connsiteX80" fmla="*/ 5381736 w 6922669"/>
              <a:gd name="connsiteY80" fmla="*/ 3005666 h 3505200"/>
              <a:gd name="connsiteX81" fmla="*/ 5407136 w 6922669"/>
              <a:gd name="connsiteY81" fmla="*/ 3014133 h 3505200"/>
              <a:gd name="connsiteX82" fmla="*/ 5432536 w 6922669"/>
              <a:gd name="connsiteY82" fmla="*/ 3031066 h 3505200"/>
              <a:gd name="connsiteX83" fmla="*/ 5474869 w 6922669"/>
              <a:gd name="connsiteY83" fmla="*/ 3039533 h 3505200"/>
              <a:gd name="connsiteX84" fmla="*/ 5508736 w 6922669"/>
              <a:gd name="connsiteY84" fmla="*/ 3056466 h 3505200"/>
              <a:gd name="connsiteX85" fmla="*/ 5542602 w 6922669"/>
              <a:gd name="connsiteY85" fmla="*/ 3064933 h 3505200"/>
              <a:gd name="connsiteX86" fmla="*/ 5568002 w 6922669"/>
              <a:gd name="connsiteY86" fmla="*/ 3073400 h 3505200"/>
              <a:gd name="connsiteX87" fmla="*/ 5644202 w 6922669"/>
              <a:gd name="connsiteY87" fmla="*/ 3107266 h 3505200"/>
              <a:gd name="connsiteX88" fmla="*/ 5669602 w 6922669"/>
              <a:gd name="connsiteY88" fmla="*/ 3115733 h 3505200"/>
              <a:gd name="connsiteX89" fmla="*/ 5728869 w 6922669"/>
              <a:gd name="connsiteY89" fmla="*/ 3158066 h 3505200"/>
              <a:gd name="connsiteX90" fmla="*/ 5754269 w 6922669"/>
              <a:gd name="connsiteY90" fmla="*/ 3166533 h 3505200"/>
              <a:gd name="connsiteX91" fmla="*/ 5779669 w 6922669"/>
              <a:gd name="connsiteY91" fmla="*/ 3183466 h 3505200"/>
              <a:gd name="connsiteX92" fmla="*/ 5805069 w 6922669"/>
              <a:gd name="connsiteY92" fmla="*/ 3191933 h 3505200"/>
              <a:gd name="connsiteX93" fmla="*/ 5830469 w 6922669"/>
              <a:gd name="connsiteY93" fmla="*/ 3208866 h 3505200"/>
              <a:gd name="connsiteX94" fmla="*/ 5881269 w 6922669"/>
              <a:gd name="connsiteY94" fmla="*/ 3217333 h 3505200"/>
              <a:gd name="connsiteX95" fmla="*/ 5915136 w 6922669"/>
              <a:gd name="connsiteY95" fmla="*/ 3234266 h 3505200"/>
              <a:gd name="connsiteX96" fmla="*/ 5932069 w 6922669"/>
              <a:gd name="connsiteY96" fmla="*/ 3251200 h 3505200"/>
              <a:gd name="connsiteX97" fmla="*/ 6033669 w 6922669"/>
              <a:gd name="connsiteY97" fmla="*/ 3268133 h 3505200"/>
              <a:gd name="connsiteX98" fmla="*/ 6059069 w 6922669"/>
              <a:gd name="connsiteY98" fmla="*/ 3285066 h 3505200"/>
              <a:gd name="connsiteX99" fmla="*/ 6219936 w 6922669"/>
              <a:gd name="connsiteY99" fmla="*/ 3302000 h 3505200"/>
              <a:gd name="connsiteX100" fmla="*/ 6279202 w 6922669"/>
              <a:gd name="connsiteY100" fmla="*/ 3318933 h 3505200"/>
              <a:gd name="connsiteX101" fmla="*/ 6321536 w 6922669"/>
              <a:gd name="connsiteY101" fmla="*/ 3335866 h 3505200"/>
              <a:gd name="connsiteX102" fmla="*/ 6346936 w 6922669"/>
              <a:gd name="connsiteY102" fmla="*/ 3344333 h 3505200"/>
              <a:gd name="connsiteX103" fmla="*/ 6380802 w 6922669"/>
              <a:gd name="connsiteY103" fmla="*/ 3361266 h 3505200"/>
              <a:gd name="connsiteX104" fmla="*/ 6431602 w 6922669"/>
              <a:gd name="connsiteY104" fmla="*/ 3386666 h 3505200"/>
              <a:gd name="connsiteX105" fmla="*/ 6516269 w 6922669"/>
              <a:gd name="connsiteY105" fmla="*/ 3403600 h 3505200"/>
              <a:gd name="connsiteX106" fmla="*/ 6617869 w 6922669"/>
              <a:gd name="connsiteY106" fmla="*/ 3420533 h 3505200"/>
              <a:gd name="connsiteX107" fmla="*/ 6643269 w 6922669"/>
              <a:gd name="connsiteY107" fmla="*/ 3429000 h 3505200"/>
              <a:gd name="connsiteX108" fmla="*/ 6677136 w 6922669"/>
              <a:gd name="connsiteY108" fmla="*/ 3437466 h 3505200"/>
              <a:gd name="connsiteX109" fmla="*/ 6727936 w 6922669"/>
              <a:gd name="connsiteY109" fmla="*/ 3454400 h 3505200"/>
              <a:gd name="connsiteX110" fmla="*/ 6753336 w 6922669"/>
              <a:gd name="connsiteY110" fmla="*/ 3462866 h 3505200"/>
              <a:gd name="connsiteX111" fmla="*/ 6838002 w 6922669"/>
              <a:gd name="connsiteY111" fmla="*/ 3479800 h 3505200"/>
              <a:gd name="connsiteX112" fmla="*/ 6888802 w 6922669"/>
              <a:gd name="connsiteY112" fmla="*/ 3496733 h 3505200"/>
              <a:gd name="connsiteX113" fmla="*/ 6914202 w 6922669"/>
              <a:gd name="connsiteY113" fmla="*/ 3505200 h 3505200"/>
              <a:gd name="connsiteX114" fmla="*/ 6922669 w 6922669"/>
              <a:gd name="connsiteY114" fmla="*/ 3471333 h 3505200"/>
              <a:gd name="connsiteX115" fmla="*/ 6914202 w 6922669"/>
              <a:gd name="connsiteY115" fmla="*/ 3437466 h 3505200"/>
              <a:gd name="connsiteX116" fmla="*/ 6905736 w 6922669"/>
              <a:gd name="connsiteY116" fmla="*/ 3412066 h 3505200"/>
              <a:gd name="connsiteX117" fmla="*/ 6863402 w 6922669"/>
              <a:gd name="connsiteY117" fmla="*/ 3361266 h 3505200"/>
              <a:gd name="connsiteX118" fmla="*/ 6838002 w 6922669"/>
              <a:gd name="connsiteY118" fmla="*/ 3276600 h 3505200"/>
              <a:gd name="connsiteX119" fmla="*/ 6812602 w 6922669"/>
              <a:gd name="connsiteY119" fmla="*/ 3107266 h 3505200"/>
              <a:gd name="connsiteX120" fmla="*/ 6804136 w 6922669"/>
              <a:gd name="connsiteY120" fmla="*/ 3039533 h 3505200"/>
              <a:gd name="connsiteX121" fmla="*/ 6490869 w 6922669"/>
              <a:gd name="connsiteY121" fmla="*/ 3014133 h 3505200"/>
              <a:gd name="connsiteX122" fmla="*/ 6440069 w 6922669"/>
              <a:gd name="connsiteY122" fmla="*/ 3005666 h 3505200"/>
              <a:gd name="connsiteX123" fmla="*/ 6372336 w 6922669"/>
              <a:gd name="connsiteY123" fmla="*/ 2988733 h 3505200"/>
              <a:gd name="connsiteX124" fmla="*/ 6270736 w 6922669"/>
              <a:gd name="connsiteY124" fmla="*/ 2980266 h 3505200"/>
              <a:gd name="connsiteX125" fmla="*/ 6228402 w 6922669"/>
              <a:gd name="connsiteY125" fmla="*/ 2971800 h 3505200"/>
              <a:gd name="connsiteX126" fmla="*/ 6152202 w 6922669"/>
              <a:gd name="connsiteY126" fmla="*/ 2963333 h 3505200"/>
              <a:gd name="connsiteX127" fmla="*/ 6118336 w 6922669"/>
              <a:gd name="connsiteY127" fmla="*/ 2946400 h 3505200"/>
              <a:gd name="connsiteX128" fmla="*/ 6067536 w 6922669"/>
              <a:gd name="connsiteY128" fmla="*/ 2937933 h 3505200"/>
              <a:gd name="connsiteX129" fmla="*/ 6008269 w 6922669"/>
              <a:gd name="connsiteY129" fmla="*/ 2912533 h 3505200"/>
              <a:gd name="connsiteX130" fmla="*/ 5864336 w 6922669"/>
              <a:gd name="connsiteY130" fmla="*/ 2887133 h 3505200"/>
              <a:gd name="connsiteX131" fmla="*/ 5788136 w 6922669"/>
              <a:gd name="connsiteY131" fmla="*/ 2861733 h 3505200"/>
              <a:gd name="connsiteX132" fmla="*/ 5762736 w 6922669"/>
              <a:gd name="connsiteY132" fmla="*/ 2853266 h 3505200"/>
              <a:gd name="connsiteX133" fmla="*/ 5737336 w 6922669"/>
              <a:gd name="connsiteY133" fmla="*/ 2844800 h 3505200"/>
              <a:gd name="connsiteX134" fmla="*/ 5669602 w 6922669"/>
              <a:gd name="connsiteY134" fmla="*/ 2810933 h 3505200"/>
              <a:gd name="connsiteX135" fmla="*/ 5627269 w 6922669"/>
              <a:gd name="connsiteY135" fmla="*/ 2794000 h 3505200"/>
              <a:gd name="connsiteX136" fmla="*/ 5568002 w 6922669"/>
              <a:gd name="connsiteY136" fmla="*/ 2760133 h 3505200"/>
              <a:gd name="connsiteX137" fmla="*/ 5517202 w 6922669"/>
              <a:gd name="connsiteY137" fmla="*/ 2743200 h 3505200"/>
              <a:gd name="connsiteX138" fmla="*/ 5491802 w 6922669"/>
              <a:gd name="connsiteY138" fmla="*/ 2726266 h 3505200"/>
              <a:gd name="connsiteX139" fmla="*/ 5449469 w 6922669"/>
              <a:gd name="connsiteY139" fmla="*/ 2709333 h 3505200"/>
              <a:gd name="connsiteX140" fmla="*/ 5424069 w 6922669"/>
              <a:gd name="connsiteY140" fmla="*/ 2700866 h 3505200"/>
              <a:gd name="connsiteX141" fmla="*/ 5398669 w 6922669"/>
              <a:gd name="connsiteY141" fmla="*/ 2683933 h 3505200"/>
              <a:gd name="connsiteX142" fmla="*/ 5314002 w 6922669"/>
              <a:gd name="connsiteY142" fmla="*/ 2667000 h 3505200"/>
              <a:gd name="connsiteX143" fmla="*/ 5254736 w 6922669"/>
              <a:gd name="connsiteY143" fmla="*/ 2650066 h 3505200"/>
              <a:gd name="connsiteX144" fmla="*/ 5203936 w 6922669"/>
              <a:gd name="connsiteY144" fmla="*/ 2641600 h 3505200"/>
              <a:gd name="connsiteX145" fmla="*/ 5170069 w 6922669"/>
              <a:gd name="connsiteY145" fmla="*/ 2633133 h 3505200"/>
              <a:gd name="connsiteX146" fmla="*/ 5127736 w 6922669"/>
              <a:gd name="connsiteY146" fmla="*/ 2624666 h 3505200"/>
              <a:gd name="connsiteX147" fmla="*/ 5102336 w 6922669"/>
              <a:gd name="connsiteY147" fmla="*/ 2607733 h 3505200"/>
              <a:gd name="connsiteX148" fmla="*/ 5009202 w 6922669"/>
              <a:gd name="connsiteY148" fmla="*/ 2590800 h 3505200"/>
              <a:gd name="connsiteX149" fmla="*/ 4941469 w 6922669"/>
              <a:gd name="connsiteY149" fmla="*/ 2582333 h 3505200"/>
              <a:gd name="connsiteX150" fmla="*/ 4890669 w 6922669"/>
              <a:gd name="connsiteY150" fmla="*/ 2573866 h 3505200"/>
              <a:gd name="connsiteX151" fmla="*/ 4814469 w 6922669"/>
              <a:gd name="connsiteY151" fmla="*/ 2565400 h 3505200"/>
              <a:gd name="connsiteX152" fmla="*/ 4721336 w 6922669"/>
              <a:gd name="connsiteY152" fmla="*/ 2540000 h 3505200"/>
              <a:gd name="connsiteX153" fmla="*/ 4687469 w 6922669"/>
              <a:gd name="connsiteY153" fmla="*/ 2531533 h 3505200"/>
              <a:gd name="connsiteX154" fmla="*/ 4645136 w 6922669"/>
              <a:gd name="connsiteY154" fmla="*/ 2523066 h 3505200"/>
              <a:gd name="connsiteX155" fmla="*/ 4594336 w 6922669"/>
              <a:gd name="connsiteY155" fmla="*/ 2506133 h 3505200"/>
              <a:gd name="connsiteX156" fmla="*/ 4518136 w 6922669"/>
              <a:gd name="connsiteY156" fmla="*/ 2497666 h 3505200"/>
              <a:gd name="connsiteX157" fmla="*/ 4492736 w 6922669"/>
              <a:gd name="connsiteY157" fmla="*/ 2480733 h 3505200"/>
              <a:gd name="connsiteX158" fmla="*/ 4399602 w 6922669"/>
              <a:gd name="connsiteY158" fmla="*/ 2446866 h 3505200"/>
              <a:gd name="connsiteX159" fmla="*/ 4357269 w 6922669"/>
              <a:gd name="connsiteY159" fmla="*/ 2429933 h 3505200"/>
              <a:gd name="connsiteX160" fmla="*/ 4323402 w 6922669"/>
              <a:gd name="connsiteY160" fmla="*/ 2413000 h 3505200"/>
              <a:gd name="connsiteX161" fmla="*/ 4281069 w 6922669"/>
              <a:gd name="connsiteY161" fmla="*/ 2396066 h 3505200"/>
              <a:gd name="connsiteX162" fmla="*/ 4255669 w 6922669"/>
              <a:gd name="connsiteY162" fmla="*/ 2379133 h 3505200"/>
              <a:gd name="connsiteX163" fmla="*/ 4187936 w 6922669"/>
              <a:gd name="connsiteY163" fmla="*/ 2370666 h 3505200"/>
              <a:gd name="connsiteX164" fmla="*/ 4111736 w 6922669"/>
              <a:gd name="connsiteY164" fmla="*/ 2336800 h 3505200"/>
              <a:gd name="connsiteX165" fmla="*/ 4086336 w 6922669"/>
              <a:gd name="connsiteY165" fmla="*/ 2328333 h 3505200"/>
              <a:gd name="connsiteX166" fmla="*/ 4060936 w 6922669"/>
              <a:gd name="connsiteY166" fmla="*/ 2319866 h 3505200"/>
              <a:gd name="connsiteX167" fmla="*/ 3950869 w 6922669"/>
              <a:gd name="connsiteY167" fmla="*/ 2286000 h 3505200"/>
              <a:gd name="connsiteX168" fmla="*/ 3908536 w 6922669"/>
              <a:gd name="connsiteY168" fmla="*/ 2269066 h 3505200"/>
              <a:gd name="connsiteX169" fmla="*/ 3840802 w 6922669"/>
              <a:gd name="connsiteY169" fmla="*/ 2235200 h 3505200"/>
              <a:gd name="connsiteX170" fmla="*/ 3790002 w 6922669"/>
              <a:gd name="connsiteY170" fmla="*/ 2226733 h 3505200"/>
              <a:gd name="connsiteX171" fmla="*/ 3739202 w 6922669"/>
              <a:gd name="connsiteY171" fmla="*/ 2192866 h 3505200"/>
              <a:gd name="connsiteX172" fmla="*/ 3688402 w 6922669"/>
              <a:gd name="connsiteY172" fmla="*/ 2175933 h 3505200"/>
              <a:gd name="connsiteX173" fmla="*/ 3646069 w 6922669"/>
              <a:gd name="connsiteY173" fmla="*/ 2159000 h 3505200"/>
              <a:gd name="connsiteX174" fmla="*/ 3527536 w 6922669"/>
              <a:gd name="connsiteY174" fmla="*/ 2142066 h 3505200"/>
              <a:gd name="connsiteX175" fmla="*/ 3434402 w 6922669"/>
              <a:gd name="connsiteY175" fmla="*/ 2133600 h 3505200"/>
              <a:gd name="connsiteX176" fmla="*/ 3358202 w 6922669"/>
              <a:gd name="connsiteY176" fmla="*/ 2108200 h 3505200"/>
              <a:gd name="connsiteX177" fmla="*/ 3315869 w 6922669"/>
              <a:gd name="connsiteY177" fmla="*/ 2099733 h 3505200"/>
              <a:gd name="connsiteX178" fmla="*/ 3282002 w 6922669"/>
              <a:gd name="connsiteY178" fmla="*/ 2082800 h 3505200"/>
              <a:gd name="connsiteX179" fmla="*/ 3239669 w 6922669"/>
              <a:gd name="connsiteY179" fmla="*/ 2074333 h 3505200"/>
              <a:gd name="connsiteX180" fmla="*/ 3163469 w 6922669"/>
              <a:gd name="connsiteY180" fmla="*/ 2057400 h 3505200"/>
              <a:gd name="connsiteX181" fmla="*/ 3036469 w 6922669"/>
              <a:gd name="connsiteY181" fmla="*/ 2032000 h 3505200"/>
              <a:gd name="connsiteX182" fmla="*/ 2968736 w 6922669"/>
              <a:gd name="connsiteY182" fmla="*/ 2006600 h 3505200"/>
              <a:gd name="connsiteX183" fmla="*/ 2926402 w 6922669"/>
              <a:gd name="connsiteY183" fmla="*/ 1989666 h 3505200"/>
              <a:gd name="connsiteX184" fmla="*/ 2850202 w 6922669"/>
              <a:gd name="connsiteY184" fmla="*/ 1972733 h 3505200"/>
              <a:gd name="connsiteX185" fmla="*/ 2774002 w 6922669"/>
              <a:gd name="connsiteY185" fmla="*/ 1947333 h 3505200"/>
              <a:gd name="connsiteX186" fmla="*/ 2740136 w 6922669"/>
              <a:gd name="connsiteY186" fmla="*/ 1930400 h 3505200"/>
              <a:gd name="connsiteX187" fmla="*/ 2672402 w 6922669"/>
              <a:gd name="connsiteY187" fmla="*/ 1896533 h 3505200"/>
              <a:gd name="connsiteX188" fmla="*/ 2587736 w 6922669"/>
              <a:gd name="connsiteY188" fmla="*/ 1879600 h 3505200"/>
              <a:gd name="connsiteX189" fmla="*/ 2562336 w 6922669"/>
              <a:gd name="connsiteY189" fmla="*/ 1871133 h 3505200"/>
              <a:gd name="connsiteX190" fmla="*/ 2452269 w 6922669"/>
              <a:gd name="connsiteY190" fmla="*/ 1845733 h 3505200"/>
              <a:gd name="connsiteX191" fmla="*/ 2359136 w 6922669"/>
              <a:gd name="connsiteY191" fmla="*/ 1837266 h 3505200"/>
              <a:gd name="connsiteX192" fmla="*/ 2147469 w 6922669"/>
              <a:gd name="connsiteY192" fmla="*/ 1811866 h 3505200"/>
              <a:gd name="connsiteX193" fmla="*/ 2096669 w 6922669"/>
              <a:gd name="connsiteY193" fmla="*/ 1794933 h 3505200"/>
              <a:gd name="connsiteX194" fmla="*/ 2037402 w 6922669"/>
              <a:gd name="connsiteY194" fmla="*/ 1786466 h 3505200"/>
              <a:gd name="connsiteX195" fmla="*/ 1995069 w 6922669"/>
              <a:gd name="connsiteY195" fmla="*/ 1778000 h 3505200"/>
              <a:gd name="connsiteX196" fmla="*/ 1952736 w 6922669"/>
              <a:gd name="connsiteY196" fmla="*/ 1761066 h 3505200"/>
              <a:gd name="connsiteX197" fmla="*/ 1918869 w 6922669"/>
              <a:gd name="connsiteY197" fmla="*/ 1752600 h 3505200"/>
              <a:gd name="connsiteX198" fmla="*/ 1961202 w 6922669"/>
              <a:gd name="connsiteY198" fmla="*/ 1744133 h 3505200"/>
              <a:gd name="connsiteX199" fmla="*/ 2012002 w 6922669"/>
              <a:gd name="connsiteY199" fmla="*/ 1735666 h 3505200"/>
              <a:gd name="connsiteX200" fmla="*/ 2037402 w 6922669"/>
              <a:gd name="connsiteY200" fmla="*/ 1718733 h 3505200"/>
              <a:gd name="connsiteX201" fmla="*/ 2105136 w 6922669"/>
              <a:gd name="connsiteY201" fmla="*/ 1710266 h 3505200"/>
              <a:gd name="connsiteX202" fmla="*/ 2164402 w 6922669"/>
              <a:gd name="connsiteY202" fmla="*/ 1701800 h 3505200"/>
              <a:gd name="connsiteX203" fmla="*/ 2189802 w 6922669"/>
              <a:gd name="connsiteY203" fmla="*/ 1693333 h 3505200"/>
              <a:gd name="connsiteX204" fmla="*/ 2316802 w 6922669"/>
              <a:gd name="connsiteY204" fmla="*/ 1676400 h 3505200"/>
              <a:gd name="connsiteX205" fmla="*/ 2350669 w 6922669"/>
              <a:gd name="connsiteY205" fmla="*/ 1667933 h 3505200"/>
              <a:gd name="connsiteX206" fmla="*/ 2426869 w 6922669"/>
              <a:gd name="connsiteY206" fmla="*/ 1659466 h 3505200"/>
              <a:gd name="connsiteX207" fmla="*/ 2460736 w 6922669"/>
              <a:gd name="connsiteY207" fmla="*/ 1642533 h 3505200"/>
              <a:gd name="connsiteX208" fmla="*/ 2486136 w 6922669"/>
              <a:gd name="connsiteY208" fmla="*/ 1634066 h 3505200"/>
              <a:gd name="connsiteX209" fmla="*/ 2613136 w 6922669"/>
              <a:gd name="connsiteY209" fmla="*/ 1617133 h 3505200"/>
              <a:gd name="connsiteX210" fmla="*/ 2655469 w 6922669"/>
              <a:gd name="connsiteY210" fmla="*/ 1608666 h 3505200"/>
              <a:gd name="connsiteX211" fmla="*/ 2680869 w 6922669"/>
              <a:gd name="connsiteY211" fmla="*/ 1591733 h 3505200"/>
              <a:gd name="connsiteX212" fmla="*/ 2824802 w 6922669"/>
              <a:gd name="connsiteY212" fmla="*/ 1583266 h 3505200"/>
              <a:gd name="connsiteX213" fmla="*/ 2892536 w 6922669"/>
              <a:gd name="connsiteY213" fmla="*/ 1574800 h 3505200"/>
              <a:gd name="connsiteX214" fmla="*/ 2917936 w 6922669"/>
              <a:gd name="connsiteY214" fmla="*/ 1566333 h 3505200"/>
              <a:gd name="connsiteX215" fmla="*/ 2951802 w 6922669"/>
              <a:gd name="connsiteY215" fmla="*/ 1557866 h 3505200"/>
              <a:gd name="connsiteX216" fmla="*/ 2994136 w 6922669"/>
              <a:gd name="connsiteY216" fmla="*/ 1540933 h 3505200"/>
              <a:gd name="connsiteX217" fmla="*/ 3070336 w 6922669"/>
              <a:gd name="connsiteY217" fmla="*/ 1524000 h 3505200"/>
              <a:gd name="connsiteX218" fmla="*/ 3104202 w 6922669"/>
              <a:gd name="connsiteY218" fmla="*/ 1507066 h 3505200"/>
              <a:gd name="connsiteX219" fmla="*/ 3163469 w 6922669"/>
              <a:gd name="connsiteY219" fmla="*/ 1490133 h 3505200"/>
              <a:gd name="connsiteX220" fmla="*/ 3239669 w 6922669"/>
              <a:gd name="connsiteY220" fmla="*/ 1464733 h 3505200"/>
              <a:gd name="connsiteX221" fmla="*/ 3265069 w 6922669"/>
              <a:gd name="connsiteY221" fmla="*/ 1456266 h 3505200"/>
              <a:gd name="connsiteX222" fmla="*/ 3290469 w 6922669"/>
              <a:gd name="connsiteY222" fmla="*/ 1447800 h 3505200"/>
              <a:gd name="connsiteX223" fmla="*/ 3358202 w 6922669"/>
              <a:gd name="connsiteY223" fmla="*/ 1422400 h 3505200"/>
              <a:gd name="connsiteX224" fmla="*/ 3409002 w 6922669"/>
              <a:gd name="connsiteY224" fmla="*/ 1405466 h 3505200"/>
              <a:gd name="connsiteX225" fmla="*/ 3442869 w 6922669"/>
              <a:gd name="connsiteY225" fmla="*/ 1388533 h 3505200"/>
              <a:gd name="connsiteX226" fmla="*/ 3485202 w 6922669"/>
              <a:gd name="connsiteY226" fmla="*/ 1371600 h 3505200"/>
              <a:gd name="connsiteX227" fmla="*/ 3519069 w 6922669"/>
              <a:gd name="connsiteY227" fmla="*/ 1354666 h 3505200"/>
              <a:gd name="connsiteX228" fmla="*/ 3561402 w 6922669"/>
              <a:gd name="connsiteY228" fmla="*/ 1346200 h 3505200"/>
              <a:gd name="connsiteX229" fmla="*/ 3578336 w 6922669"/>
              <a:gd name="connsiteY229" fmla="*/ 1329266 h 3505200"/>
              <a:gd name="connsiteX230" fmla="*/ 3629136 w 6922669"/>
              <a:gd name="connsiteY230" fmla="*/ 1312333 h 3505200"/>
              <a:gd name="connsiteX231" fmla="*/ 3722269 w 6922669"/>
              <a:gd name="connsiteY231" fmla="*/ 1286933 h 3505200"/>
              <a:gd name="connsiteX232" fmla="*/ 3764602 w 6922669"/>
              <a:gd name="connsiteY232" fmla="*/ 1270000 h 3505200"/>
              <a:gd name="connsiteX233" fmla="*/ 3815402 w 6922669"/>
              <a:gd name="connsiteY233" fmla="*/ 1253066 h 3505200"/>
              <a:gd name="connsiteX234" fmla="*/ 3840802 w 6922669"/>
              <a:gd name="connsiteY234" fmla="*/ 1244600 h 3505200"/>
              <a:gd name="connsiteX235" fmla="*/ 3900069 w 6922669"/>
              <a:gd name="connsiteY235" fmla="*/ 1219200 h 3505200"/>
              <a:gd name="connsiteX236" fmla="*/ 3950869 w 6922669"/>
              <a:gd name="connsiteY236" fmla="*/ 1210733 h 3505200"/>
              <a:gd name="connsiteX237" fmla="*/ 4060936 w 6922669"/>
              <a:gd name="connsiteY237" fmla="*/ 1168400 h 3505200"/>
              <a:gd name="connsiteX238" fmla="*/ 4187936 w 6922669"/>
              <a:gd name="connsiteY238" fmla="*/ 1151466 h 3505200"/>
              <a:gd name="connsiteX239" fmla="*/ 4281069 w 6922669"/>
              <a:gd name="connsiteY239" fmla="*/ 1126066 h 3505200"/>
              <a:gd name="connsiteX240" fmla="*/ 4475802 w 6922669"/>
              <a:gd name="connsiteY240" fmla="*/ 1109133 h 3505200"/>
              <a:gd name="connsiteX241" fmla="*/ 4594336 w 6922669"/>
              <a:gd name="connsiteY241" fmla="*/ 1075266 h 3505200"/>
              <a:gd name="connsiteX242" fmla="*/ 4679002 w 6922669"/>
              <a:gd name="connsiteY242" fmla="*/ 1066800 h 3505200"/>
              <a:gd name="connsiteX243" fmla="*/ 4763669 w 6922669"/>
              <a:gd name="connsiteY243" fmla="*/ 1041400 h 3505200"/>
              <a:gd name="connsiteX244" fmla="*/ 4890669 w 6922669"/>
              <a:gd name="connsiteY244" fmla="*/ 1016000 h 3505200"/>
              <a:gd name="connsiteX245" fmla="*/ 4983802 w 6922669"/>
              <a:gd name="connsiteY245" fmla="*/ 1007533 h 3505200"/>
              <a:gd name="connsiteX246" fmla="*/ 5060002 w 6922669"/>
              <a:gd name="connsiteY246" fmla="*/ 990600 h 3505200"/>
              <a:gd name="connsiteX247" fmla="*/ 5170069 w 6922669"/>
              <a:gd name="connsiteY247" fmla="*/ 973666 h 3505200"/>
              <a:gd name="connsiteX248" fmla="*/ 5203936 w 6922669"/>
              <a:gd name="connsiteY248" fmla="*/ 965200 h 3505200"/>
              <a:gd name="connsiteX249" fmla="*/ 5322469 w 6922669"/>
              <a:gd name="connsiteY249" fmla="*/ 939800 h 3505200"/>
              <a:gd name="connsiteX250" fmla="*/ 5381736 w 6922669"/>
              <a:gd name="connsiteY250" fmla="*/ 914400 h 3505200"/>
              <a:gd name="connsiteX251" fmla="*/ 5424069 w 6922669"/>
              <a:gd name="connsiteY251" fmla="*/ 897466 h 3505200"/>
              <a:gd name="connsiteX252" fmla="*/ 5457936 w 6922669"/>
              <a:gd name="connsiteY252" fmla="*/ 889000 h 3505200"/>
              <a:gd name="connsiteX253" fmla="*/ 5508736 w 6922669"/>
              <a:gd name="connsiteY253" fmla="*/ 863600 h 3505200"/>
              <a:gd name="connsiteX254" fmla="*/ 5542602 w 6922669"/>
              <a:gd name="connsiteY254" fmla="*/ 855133 h 3505200"/>
              <a:gd name="connsiteX255" fmla="*/ 5618802 w 6922669"/>
              <a:gd name="connsiteY255" fmla="*/ 838200 h 3505200"/>
              <a:gd name="connsiteX256" fmla="*/ 5644202 w 6922669"/>
              <a:gd name="connsiteY256" fmla="*/ 829733 h 3505200"/>
              <a:gd name="connsiteX257" fmla="*/ 5678069 w 6922669"/>
              <a:gd name="connsiteY257" fmla="*/ 821266 h 3505200"/>
              <a:gd name="connsiteX258" fmla="*/ 5711936 w 6922669"/>
              <a:gd name="connsiteY258" fmla="*/ 795866 h 3505200"/>
              <a:gd name="connsiteX259" fmla="*/ 5847402 w 6922669"/>
              <a:gd name="connsiteY259" fmla="*/ 787400 h 3505200"/>
              <a:gd name="connsiteX260" fmla="*/ 5923602 w 6922669"/>
              <a:gd name="connsiteY260" fmla="*/ 778933 h 3505200"/>
              <a:gd name="connsiteX261" fmla="*/ 6008269 w 6922669"/>
              <a:gd name="connsiteY261" fmla="*/ 770466 h 3505200"/>
              <a:gd name="connsiteX262" fmla="*/ 6059069 w 6922669"/>
              <a:gd name="connsiteY262" fmla="*/ 762000 h 3505200"/>
              <a:gd name="connsiteX263" fmla="*/ 6118336 w 6922669"/>
              <a:gd name="connsiteY263" fmla="*/ 753533 h 3505200"/>
              <a:gd name="connsiteX264" fmla="*/ 6160669 w 6922669"/>
              <a:gd name="connsiteY264" fmla="*/ 745066 h 3505200"/>
              <a:gd name="connsiteX265" fmla="*/ 6228402 w 6922669"/>
              <a:gd name="connsiteY265" fmla="*/ 736600 h 3505200"/>
              <a:gd name="connsiteX266" fmla="*/ 6296136 w 6922669"/>
              <a:gd name="connsiteY266" fmla="*/ 719666 h 3505200"/>
              <a:gd name="connsiteX267" fmla="*/ 6372336 w 6922669"/>
              <a:gd name="connsiteY267" fmla="*/ 711200 h 3505200"/>
              <a:gd name="connsiteX268" fmla="*/ 6397736 w 6922669"/>
              <a:gd name="connsiteY268" fmla="*/ 694266 h 3505200"/>
              <a:gd name="connsiteX269" fmla="*/ 6482402 w 6922669"/>
              <a:gd name="connsiteY269" fmla="*/ 677333 h 3505200"/>
              <a:gd name="connsiteX270" fmla="*/ 6516269 w 6922669"/>
              <a:gd name="connsiteY270" fmla="*/ 668866 h 3505200"/>
              <a:gd name="connsiteX271" fmla="*/ 6575536 w 6922669"/>
              <a:gd name="connsiteY271" fmla="*/ 643466 h 3505200"/>
              <a:gd name="connsiteX272" fmla="*/ 6600936 w 6922669"/>
              <a:gd name="connsiteY272" fmla="*/ 626533 h 3505200"/>
              <a:gd name="connsiteX273" fmla="*/ 6685602 w 6922669"/>
              <a:gd name="connsiteY273" fmla="*/ 601133 h 3505200"/>
              <a:gd name="connsiteX274" fmla="*/ 6736402 w 6922669"/>
              <a:gd name="connsiteY274" fmla="*/ 575733 h 3505200"/>
              <a:gd name="connsiteX275" fmla="*/ 6761802 w 6922669"/>
              <a:gd name="connsiteY275" fmla="*/ 558800 h 3505200"/>
              <a:gd name="connsiteX276" fmla="*/ 6838002 w 6922669"/>
              <a:gd name="connsiteY276" fmla="*/ 533400 h 3505200"/>
              <a:gd name="connsiteX277" fmla="*/ 6863402 w 6922669"/>
              <a:gd name="connsiteY277" fmla="*/ 524933 h 3505200"/>
              <a:gd name="connsiteX278" fmla="*/ 6905736 w 6922669"/>
              <a:gd name="connsiteY278" fmla="*/ 491066 h 3505200"/>
              <a:gd name="connsiteX279" fmla="*/ 6897269 w 6922669"/>
              <a:gd name="connsiteY279" fmla="*/ 372533 h 3505200"/>
              <a:gd name="connsiteX280" fmla="*/ 6888802 w 6922669"/>
              <a:gd name="connsiteY280" fmla="*/ 76200 h 3505200"/>
              <a:gd name="connsiteX281" fmla="*/ 6871869 w 6922669"/>
              <a:gd name="connsiteY281" fmla="*/ 0 h 3505200"/>
              <a:gd name="connsiteX282" fmla="*/ 6846469 w 6922669"/>
              <a:gd name="connsiteY282" fmla="*/ 8466 h 3505200"/>
              <a:gd name="connsiteX283" fmla="*/ 6838002 w 6922669"/>
              <a:gd name="connsiteY283" fmla="*/ 33866 h 3505200"/>
              <a:gd name="connsiteX284" fmla="*/ 6846469 w 6922669"/>
              <a:gd name="connsiteY284"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178536 w 6922669"/>
              <a:gd name="connsiteY7" fmla="*/ 431800 h 3505200"/>
              <a:gd name="connsiteX8" fmla="*/ 5119269 w 6922669"/>
              <a:gd name="connsiteY8" fmla="*/ 448733 h 3505200"/>
              <a:gd name="connsiteX9" fmla="*/ 5093869 w 6922669"/>
              <a:gd name="connsiteY9" fmla="*/ 457200 h 3505200"/>
              <a:gd name="connsiteX10" fmla="*/ 5026136 w 6922669"/>
              <a:gd name="connsiteY10" fmla="*/ 465666 h 3505200"/>
              <a:gd name="connsiteX11" fmla="*/ 4975336 w 6922669"/>
              <a:gd name="connsiteY11" fmla="*/ 482600 h 3505200"/>
              <a:gd name="connsiteX12" fmla="*/ 4924536 w 6922669"/>
              <a:gd name="connsiteY12" fmla="*/ 491066 h 3505200"/>
              <a:gd name="connsiteX13" fmla="*/ 4899136 w 6922669"/>
              <a:gd name="connsiteY13" fmla="*/ 508000 h 3505200"/>
              <a:gd name="connsiteX14" fmla="*/ 344069 w 6922669"/>
              <a:gd name="connsiteY14" fmla="*/ 1769533 h 3505200"/>
              <a:gd name="connsiteX15" fmla="*/ 318669 w 6922669"/>
              <a:gd name="connsiteY15" fmla="*/ 1778000 h 3505200"/>
              <a:gd name="connsiteX16" fmla="*/ 369469 w 6922669"/>
              <a:gd name="connsiteY16" fmla="*/ 1786466 h 3505200"/>
              <a:gd name="connsiteX17" fmla="*/ 403336 w 6922669"/>
              <a:gd name="connsiteY17" fmla="*/ 1803400 h 3505200"/>
              <a:gd name="connsiteX18" fmla="*/ 538802 w 6922669"/>
              <a:gd name="connsiteY18" fmla="*/ 1811866 h 3505200"/>
              <a:gd name="connsiteX19" fmla="*/ 691202 w 6922669"/>
              <a:gd name="connsiteY19" fmla="*/ 1854200 h 3505200"/>
              <a:gd name="connsiteX20" fmla="*/ 775869 w 6922669"/>
              <a:gd name="connsiteY20" fmla="*/ 1871133 h 3505200"/>
              <a:gd name="connsiteX21" fmla="*/ 970602 w 6922669"/>
              <a:gd name="connsiteY21" fmla="*/ 1888066 h 3505200"/>
              <a:gd name="connsiteX22" fmla="*/ 1021402 w 6922669"/>
              <a:gd name="connsiteY22" fmla="*/ 1896533 h 3505200"/>
              <a:gd name="connsiteX23" fmla="*/ 1055269 w 6922669"/>
              <a:gd name="connsiteY23" fmla="*/ 1905000 h 3505200"/>
              <a:gd name="connsiteX24" fmla="*/ 1173802 w 6922669"/>
              <a:gd name="connsiteY24" fmla="*/ 1913466 h 3505200"/>
              <a:gd name="connsiteX25" fmla="*/ 1444736 w 6922669"/>
              <a:gd name="connsiteY25" fmla="*/ 1938866 h 3505200"/>
              <a:gd name="connsiteX26" fmla="*/ 1478602 w 6922669"/>
              <a:gd name="connsiteY26" fmla="*/ 1947333 h 3505200"/>
              <a:gd name="connsiteX27" fmla="*/ 1520936 w 6922669"/>
              <a:gd name="connsiteY27" fmla="*/ 1955800 h 3505200"/>
              <a:gd name="connsiteX28" fmla="*/ 1605602 w 6922669"/>
              <a:gd name="connsiteY28" fmla="*/ 1981200 h 3505200"/>
              <a:gd name="connsiteX29" fmla="*/ 1664869 w 6922669"/>
              <a:gd name="connsiteY29" fmla="*/ 1989666 h 3505200"/>
              <a:gd name="connsiteX30" fmla="*/ 1724136 w 6922669"/>
              <a:gd name="connsiteY30" fmla="*/ 2006600 h 3505200"/>
              <a:gd name="connsiteX31" fmla="*/ 1766469 w 6922669"/>
              <a:gd name="connsiteY31" fmla="*/ 2015066 h 3505200"/>
              <a:gd name="connsiteX32" fmla="*/ 1791869 w 6922669"/>
              <a:gd name="connsiteY32" fmla="*/ 2023533 h 3505200"/>
              <a:gd name="connsiteX33" fmla="*/ 1825736 w 6922669"/>
              <a:gd name="connsiteY33" fmla="*/ 2032000 h 3505200"/>
              <a:gd name="connsiteX34" fmla="*/ 1901936 w 6922669"/>
              <a:gd name="connsiteY34" fmla="*/ 2091266 h 3505200"/>
              <a:gd name="connsiteX35" fmla="*/ 1901936 w 6922669"/>
              <a:gd name="connsiteY35" fmla="*/ 2091266 h 3505200"/>
              <a:gd name="connsiteX36" fmla="*/ 1969669 w 6922669"/>
              <a:gd name="connsiteY36" fmla="*/ 2142066 h 3505200"/>
              <a:gd name="connsiteX37" fmla="*/ 1995069 w 6922669"/>
              <a:gd name="connsiteY37" fmla="*/ 2150533 h 3505200"/>
              <a:gd name="connsiteX38" fmla="*/ 2088202 w 6922669"/>
              <a:gd name="connsiteY38" fmla="*/ 2201333 h 3505200"/>
              <a:gd name="connsiteX39" fmla="*/ 2155936 w 6922669"/>
              <a:gd name="connsiteY39" fmla="*/ 2243666 h 3505200"/>
              <a:gd name="connsiteX40" fmla="*/ 2206736 w 6922669"/>
              <a:gd name="connsiteY40" fmla="*/ 2269066 h 3505200"/>
              <a:gd name="connsiteX41" fmla="*/ 2291402 w 6922669"/>
              <a:gd name="connsiteY41" fmla="*/ 2294466 h 3505200"/>
              <a:gd name="connsiteX42" fmla="*/ 2325269 w 6922669"/>
              <a:gd name="connsiteY42" fmla="*/ 2311400 h 3505200"/>
              <a:gd name="connsiteX43" fmla="*/ 2435336 w 6922669"/>
              <a:gd name="connsiteY43" fmla="*/ 2336800 h 3505200"/>
              <a:gd name="connsiteX44" fmla="*/ 2511536 w 6922669"/>
              <a:gd name="connsiteY44" fmla="*/ 2362200 h 3505200"/>
              <a:gd name="connsiteX45" fmla="*/ 2596202 w 6922669"/>
              <a:gd name="connsiteY45" fmla="*/ 2387600 h 3505200"/>
              <a:gd name="connsiteX46" fmla="*/ 2647002 w 6922669"/>
              <a:gd name="connsiteY46" fmla="*/ 2413000 h 3505200"/>
              <a:gd name="connsiteX47" fmla="*/ 2697802 w 6922669"/>
              <a:gd name="connsiteY47" fmla="*/ 2421466 h 3505200"/>
              <a:gd name="connsiteX48" fmla="*/ 2740136 w 6922669"/>
              <a:gd name="connsiteY48" fmla="*/ 2438400 h 3505200"/>
              <a:gd name="connsiteX49" fmla="*/ 2790936 w 6922669"/>
              <a:gd name="connsiteY49" fmla="*/ 2455333 h 3505200"/>
              <a:gd name="connsiteX50" fmla="*/ 2901002 w 6922669"/>
              <a:gd name="connsiteY50" fmla="*/ 2514600 h 3505200"/>
              <a:gd name="connsiteX51" fmla="*/ 2926402 w 6922669"/>
              <a:gd name="connsiteY51" fmla="*/ 2531533 h 3505200"/>
              <a:gd name="connsiteX52" fmla="*/ 3002602 w 6922669"/>
              <a:gd name="connsiteY52" fmla="*/ 2556933 h 3505200"/>
              <a:gd name="connsiteX53" fmla="*/ 3087269 w 6922669"/>
              <a:gd name="connsiteY53" fmla="*/ 2590800 h 3505200"/>
              <a:gd name="connsiteX54" fmla="*/ 3121136 w 6922669"/>
              <a:gd name="connsiteY54" fmla="*/ 2607733 h 3505200"/>
              <a:gd name="connsiteX55" fmla="*/ 3171936 w 6922669"/>
              <a:gd name="connsiteY55" fmla="*/ 2616200 h 3505200"/>
              <a:gd name="connsiteX56" fmla="*/ 3222736 w 6922669"/>
              <a:gd name="connsiteY56" fmla="*/ 2633133 h 3505200"/>
              <a:gd name="connsiteX57" fmla="*/ 3341269 w 6922669"/>
              <a:gd name="connsiteY57" fmla="*/ 2658533 h 3505200"/>
              <a:gd name="connsiteX58" fmla="*/ 3383602 w 6922669"/>
              <a:gd name="connsiteY58" fmla="*/ 2675466 h 3505200"/>
              <a:gd name="connsiteX59" fmla="*/ 3417469 w 6922669"/>
              <a:gd name="connsiteY59" fmla="*/ 2692400 h 3505200"/>
              <a:gd name="connsiteX60" fmla="*/ 3468269 w 6922669"/>
              <a:gd name="connsiteY60" fmla="*/ 2700866 h 3505200"/>
              <a:gd name="connsiteX61" fmla="*/ 3510602 w 6922669"/>
              <a:gd name="connsiteY61" fmla="*/ 2726266 h 3505200"/>
              <a:gd name="connsiteX62" fmla="*/ 3578336 w 6922669"/>
              <a:gd name="connsiteY62" fmla="*/ 2751666 h 3505200"/>
              <a:gd name="connsiteX63" fmla="*/ 3612202 w 6922669"/>
              <a:gd name="connsiteY63" fmla="*/ 2777066 h 3505200"/>
              <a:gd name="connsiteX64" fmla="*/ 3637602 w 6922669"/>
              <a:gd name="connsiteY64" fmla="*/ 2785533 h 3505200"/>
              <a:gd name="connsiteX65" fmla="*/ 3671469 w 6922669"/>
              <a:gd name="connsiteY65" fmla="*/ 2802466 h 3505200"/>
              <a:gd name="connsiteX66" fmla="*/ 3781536 w 6922669"/>
              <a:gd name="connsiteY66" fmla="*/ 2827866 h 3505200"/>
              <a:gd name="connsiteX67" fmla="*/ 3900069 w 6922669"/>
              <a:gd name="connsiteY67" fmla="*/ 2853266 h 3505200"/>
              <a:gd name="connsiteX68" fmla="*/ 3925469 w 6922669"/>
              <a:gd name="connsiteY68" fmla="*/ 2870200 h 3505200"/>
              <a:gd name="connsiteX69" fmla="*/ 4027069 w 6922669"/>
              <a:gd name="connsiteY69" fmla="*/ 2878666 h 3505200"/>
              <a:gd name="connsiteX70" fmla="*/ 4094802 w 6922669"/>
              <a:gd name="connsiteY70" fmla="*/ 2887133 h 3505200"/>
              <a:gd name="connsiteX71" fmla="*/ 4137136 w 6922669"/>
              <a:gd name="connsiteY71" fmla="*/ 2895600 h 3505200"/>
              <a:gd name="connsiteX72" fmla="*/ 4264136 w 6922669"/>
              <a:gd name="connsiteY72" fmla="*/ 2904066 h 3505200"/>
              <a:gd name="connsiteX73" fmla="*/ 4365736 w 6922669"/>
              <a:gd name="connsiteY73" fmla="*/ 2921000 h 3505200"/>
              <a:gd name="connsiteX74" fmla="*/ 4594336 w 6922669"/>
              <a:gd name="connsiteY74" fmla="*/ 2929466 h 3505200"/>
              <a:gd name="connsiteX75" fmla="*/ 4789069 w 6922669"/>
              <a:gd name="connsiteY75" fmla="*/ 2937933 h 3505200"/>
              <a:gd name="connsiteX76" fmla="*/ 4882202 w 6922669"/>
              <a:gd name="connsiteY76" fmla="*/ 2946400 h 3505200"/>
              <a:gd name="connsiteX77" fmla="*/ 4966869 w 6922669"/>
              <a:gd name="connsiteY77" fmla="*/ 2971800 h 3505200"/>
              <a:gd name="connsiteX78" fmla="*/ 5093869 w 6922669"/>
              <a:gd name="connsiteY78" fmla="*/ 2988733 h 3505200"/>
              <a:gd name="connsiteX79" fmla="*/ 5381736 w 6922669"/>
              <a:gd name="connsiteY79" fmla="*/ 3005666 h 3505200"/>
              <a:gd name="connsiteX80" fmla="*/ 5407136 w 6922669"/>
              <a:gd name="connsiteY80" fmla="*/ 3014133 h 3505200"/>
              <a:gd name="connsiteX81" fmla="*/ 5432536 w 6922669"/>
              <a:gd name="connsiteY81" fmla="*/ 3031066 h 3505200"/>
              <a:gd name="connsiteX82" fmla="*/ 5474869 w 6922669"/>
              <a:gd name="connsiteY82" fmla="*/ 3039533 h 3505200"/>
              <a:gd name="connsiteX83" fmla="*/ 5508736 w 6922669"/>
              <a:gd name="connsiteY83" fmla="*/ 3056466 h 3505200"/>
              <a:gd name="connsiteX84" fmla="*/ 5542602 w 6922669"/>
              <a:gd name="connsiteY84" fmla="*/ 3064933 h 3505200"/>
              <a:gd name="connsiteX85" fmla="*/ 5568002 w 6922669"/>
              <a:gd name="connsiteY85" fmla="*/ 3073400 h 3505200"/>
              <a:gd name="connsiteX86" fmla="*/ 5644202 w 6922669"/>
              <a:gd name="connsiteY86" fmla="*/ 3107266 h 3505200"/>
              <a:gd name="connsiteX87" fmla="*/ 5669602 w 6922669"/>
              <a:gd name="connsiteY87" fmla="*/ 3115733 h 3505200"/>
              <a:gd name="connsiteX88" fmla="*/ 5728869 w 6922669"/>
              <a:gd name="connsiteY88" fmla="*/ 3158066 h 3505200"/>
              <a:gd name="connsiteX89" fmla="*/ 5754269 w 6922669"/>
              <a:gd name="connsiteY89" fmla="*/ 3166533 h 3505200"/>
              <a:gd name="connsiteX90" fmla="*/ 5779669 w 6922669"/>
              <a:gd name="connsiteY90" fmla="*/ 3183466 h 3505200"/>
              <a:gd name="connsiteX91" fmla="*/ 5805069 w 6922669"/>
              <a:gd name="connsiteY91" fmla="*/ 3191933 h 3505200"/>
              <a:gd name="connsiteX92" fmla="*/ 5830469 w 6922669"/>
              <a:gd name="connsiteY92" fmla="*/ 3208866 h 3505200"/>
              <a:gd name="connsiteX93" fmla="*/ 5881269 w 6922669"/>
              <a:gd name="connsiteY93" fmla="*/ 3217333 h 3505200"/>
              <a:gd name="connsiteX94" fmla="*/ 5915136 w 6922669"/>
              <a:gd name="connsiteY94" fmla="*/ 3234266 h 3505200"/>
              <a:gd name="connsiteX95" fmla="*/ 5932069 w 6922669"/>
              <a:gd name="connsiteY95" fmla="*/ 3251200 h 3505200"/>
              <a:gd name="connsiteX96" fmla="*/ 6033669 w 6922669"/>
              <a:gd name="connsiteY96" fmla="*/ 3268133 h 3505200"/>
              <a:gd name="connsiteX97" fmla="*/ 6059069 w 6922669"/>
              <a:gd name="connsiteY97" fmla="*/ 3285066 h 3505200"/>
              <a:gd name="connsiteX98" fmla="*/ 6219936 w 6922669"/>
              <a:gd name="connsiteY98" fmla="*/ 3302000 h 3505200"/>
              <a:gd name="connsiteX99" fmla="*/ 6279202 w 6922669"/>
              <a:gd name="connsiteY99" fmla="*/ 3318933 h 3505200"/>
              <a:gd name="connsiteX100" fmla="*/ 6321536 w 6922669"/>
              <a:gd name="connsiteY100" fmla="*/ 3335866 h 3505200"/>
              <a:gd name="connsiteX101" fmla="*/ 6346936 w 6922669"/>
              <a:gd name="connsiteY101" fmla="*/ 3344333 h 3505200"/>
              <a:gd name="connsiteX102" fmla="*/ 6380802 w 6922669"/>
              <a:gd name="connsiteY102" fmla="*/ 3361266 h 3505200"/>
              <a:gd name="connsiteX103" fmla="*/ 6431602 w 6922669"/>
              <a:gd name="connsiteY103" fmla="*/ 3386666 h 3505200"/>
              <a:gd name="connsiteX104" fmla="*/ 6516269 w 6922669"/>
              <a:gd name="connsiteY104" fmla="*/ 3403600 h 3505200"/>
              <a:gd name="connsiteX105" fmla="*/ 6617869 w 6922669"/>
              <a:gd name="connsiteY105" fmla="*/ 3420533 h 3505200"/>
              <a:gd name="connsiteX106" fmla="*/ 6643269 w 6922669"/>
              <a:gd name="connsiteY106" fmla="*/ 3429000 h 3505200"/>
              <a:gd name="connsiteX107" fmla="*/ 6677136 w 6922669"/>
              <a:gd name="connsiteY107" fmla="*/ 3437466 h 3505200"/>
              <a:gd name="connsiteX108" fmla="*/ 6727936 w 6922669"/>
              <a:gd name="connsiteY108" fmla="*/ 3454400 h 3505200"/>
              <a:gd name="connsiteX109" fmla="*/ 6753336 w 6922669"/>
              <a:gd name="connsiteY109" fmla="*/ 3462866 h 3505200"/>
              <a:gd name="connsiteX110" fmla="*/ 6838002 w 6922669"/>
              <a:gd name="connsiteY110" fmla="*/ 3479800 h 3505200"/>
              <a:gd name="connsiteX111" fmla="*/ 6888802 w 6922669"/>
              <a:gd name="connsiteY111" fmla="*/ 3496733 h 3505200"/>
              <a:gd name="connsiteX112" fmla="*/ 6914202 w 6922669"/>
              <a:gd name="connsiteY112" fmla="*/ 3505200 h 3505200"/>
              <a:gd name="connsiteX113" fmla="*/ 6922669 w 6922669"/>
              <a:gd name="connsiteY113" fmla="*/ 3471333 h 3505200"/>
              <a:gd name="connsiteX114" fmla="*/ 6914202 w 6922669"/>
              <a:gd name="connsiteY114" fmla="*/ 3437466 h 3505200"/>
              <a:gd name="connsiteX115" fmla="*/ 6905736 w 6922669"/>
              <a:gd name="connsiteY115" fmla="*/ 3412066 h 3505200"/>
              <a:gd name="connsiteX116" fmla="*/ 6863402 w 6922669"/>
              <a:gd name="connsiteY116" fmla="*/ 3361266 h 3505200"/>
              <a:gd name="connsiteX117" fmla="*/ 6838002 w 6922669"/>
              <a:gd name="connsiteY117" fmla="*/ 3276600 h 3505200"/>
              <a:gd name="connsiteX118" fmla="*/ 6812602 w 6922669"/>
              <a:gd name="connsiteY118" fmla="*/ 3107266 h 3505200"/>
              <a:gd name="connsiteX119" fmla="*/ 6804136 w 6922669"/>
              <a:gd name="connsiteY119" fmla="*/ 3039533 h 3505200"/>
              <a:gd name="connsiteX120" fmla="*/ 6490869 w 6922669"/>
              <a:gd name="connsiteY120" fmla="*/ 3014133 h 3505200"/>
              <a:gd name="connsiteX121" fmla="*/ 6440069 w 6922669"/>
              <a:gd name="connsiteY121" fmla="*/ 3005666 h 3505200"/>
              <a:gd name="connsiteX122" fmla="*/ 6372336 w 6922669"/>
              <a:gd name="connsiteY122" fmla="*/ 2988733 h 3505200"/>
              <a:gd name="connsiteX123" fmla="*/ 6270736 w 6922669"/>
              <a:gd name="connsiteY123" fmla="*/ 2980266 h 3505200"/>
              <a:gd name="connsiteX124" fmla="*/ 6228402 w 6922669"/>
              <a:gd name="connsiteY124" fmla="*/ 2971800 h 3505200"/>
              <a:gd name="connsiteX125" fmla="*/ 6152202 w 6922669"/>
              <a:gd name="connsiteY125" fmla="*/ 2963333 h 3505200"/>
              <a:gd name="connsiteX126" fmla="*/ 6118336 w 6922669"/>
              <a:gd name="connsiteY126" fmla="*/ 2946400 h 3505200"/>
              <a:gd name="connsiteX127" fmla="*/ 6067536 w 6922669"/>
              <a:gd name="connsiteY127" fmla="*/ 2937933 h 3505200"/>
              <a:gd name="connsiteX128" fmla="*/ 6008269 w 6922669"/>
              <a:gd name="connsiteY128" fmla="*/ 2912533 h 3505200"/>
              <a:gd name="connsiteX129" fmla="*/ 5864336 w 6922669"/>
              <a:gd name="connsiteY129" fmla="*/ 2887133 h 3505200"/>
              <a:gd name="connsiteX130" fmla="*/ 5788136 w 6922669"/>
              <a:gd name="connsiteY130" fmla="*/ 2861733 h 3505200"/>
              <a:gd name="connsiteX131" fmla="*/ 5762736 w 6922669"/>
              <a:gd name="connsiteY131" fmla="*/ 2853266 h 3505200"/>
              <a:gd name="connsiteX132" fmla="*/ 5737336 w 6922669"/>
              <a:gd name="connsiteY132" fmla="*/ 2844800 h 3505200"/>
              <a:gd name="connsiteX133" fmla="*/ 5669602 w 6922669"/>
              <a:gd name="connsiteY133" fmla="*/ 2810933 h 3505200"/>
              <a:gd name="connsiteX134" fmla="*/ 5627269 w 6922669"/>
              <a:gd name="connsiteY134" fmla="*/ 2794000 h 3505200"/>
              <a:gd name="connsiteX135" fmla="*/ 5568002 w 6922669"/>
              <a:gd name="connsiteY135" fmla="*/ 2760133 h 3505200"/>
              <a:gd name="connsiteX136" fmla="*/ 5517202 w 6922669"/>
              <a:gd name="connsiteY136" fmla="*/ 2743200 h 3505200"/>
              <a:gd name="connsiteX137" fmla="*/ 5491802 w 6922669"/>
              <a:gd name="connsiteY137" fmla="*/ 2726266 h 3505200"/>
              <a:gd name="connsiteX138" fmla="*/ 5449469 w 6922669"/>
              <a:gd name="connsiteY138" fmla="*/ 2709333 h 3505200"/>
              <a:gd name="connsiteX139" fmla="*/ 5424069 w 6922669"/>
              <a:gd name="connsiteY139" fmla="*/ 2700866 h 3505200"/>
              <a:gd name="connsiteX140" fmla="*/ 5398669 w 6922669"/>
              <a:gd name="connsiteY140" fmla="*/ 2683933 h 3505200"/>
              <a:gd name="connsiteX141" fmla="*/ 5314002 w 6922669"/>
              <a:gd name="connsiteY141" fmla="*/ 2667000 h 3505200"/>
              <a:gd name="connsiteX142" fmla="*/ 5254736 w 6922669"/>
              <a:gd name="connsiteY142" fmla="*/ 2650066 h 3505200"/>
              <a:gd name="connsiteX143" fmla="*/ 5203936 w 6922669"/>
              <a:gd name="connsiteY143" fmla="*/ 2641600 h 3505200"/>
              <a:gd name="connsiteX144" fmla="*/ 5170069 w 6922669"/>
              <a:gd name="connsiteY144" fmla="*/ 2633133 h 3505200"/>
              <a:gd name="connsiteX145" fmla="*/ 5127736 w 6922669"/>
              <a:gd name="connsiteY145" fmla="*/ 2624666 h 3505200"/>
              <a:gd name="connsiteX146" fmla="*/ 5102336 w 6922669"/>
              <a:gd name="connsiteY146" fmla="*/ 2607733 h 3505200"/>
              <a:gd name="connsiteX147" fmla="*/ 5009202 w 6922669"/>
              <a:gd name="connsiteY147" fmla="*/ 2590800 h 3505200"/>
              <a:gd name="connsiteX148" fmla="*/ 4941469 w 6922669"/>
              <a:gd name="connsiteY148" fmla="*/ 2582333 h 3505200"/>
              <a:gd name="connsiteX149" fmla="*/ 4890669 w 6922669"/>
              <a:gd name="connsiteY149" fmla="*/ 2573866 h 3505200"/>
              <a:gd name="connsiteX150" fmla="*/ 4814469 w 6922669"/>
              <a:gd name="connsiteY150" fmla="*/ 2565400 h 3505200"/>
              <a:gd name="connsiteX151" fmla="*/ 4721336 w 6922669"/>
              <a:gd name="connsiteY151" fmla="*/ 2540000 h 3505200"/>
              <a:gd name="connsiteX152" fmla="*/ 4687469 w 6922669"/>
              <a:gd name="connsiteY152" fmla="*/ 2531533 h 3505200"/>
              <a:gd name="connsiteX153" fmla="*/ 4645136 w 6922669"/>
              <a:gd name="connsiteY153" fmla="*/ 2523066 h 3505200"/>
              <a:gd name="connsiteX154" fmla="*/ 4594336 w 6922669"/>
              <a:gd name="connsiteY154" fmla="*/ 2506133 h 3505200"/>
              <a:gd name="connsiteX155" fmla="*/ 4518136 w 6922669"/>
              <a:gd name="connsiteY155" fmla="*/ 2497666 h 3505200"/>
              <a:gd name="connsiteX156" fmla="*/ 4492736 w 6922669"/>
              <a:gd name="connsiteY156" fmla="*/ 2480733 h 3505200"/>
              <a:gd name="connsiteX157" fmla="*/ 4399602 w 6922669"/>
              <a:gd name="connsiteY157" fmla="*/ 2446866 h 3505200"/>
              <a:gd name="connsiteX158" fmla="*/ 4357269 w 6922669"/>
              <a:gd name="connsiteY158" fmla="*/ 2429933 h 3505200"/>
              <a:gd name="connsiteX159" fmla="*/ 4323402 w 6922669"/>
              <a:gd name="connsiteY159" fmla="*/ 2413000 h 3505200"/>
              <a:gd name="connsiteX160" fmla="*/ 4281069 w 6922669"/>
              <a:gd name="connsiteY160" fmla="*/ 2396066 h 3505200"/>
              <a:gd name="connsiteX161" fmla="*/ 4255669 w 6922669"/>
              <a:gd name="connsiteY161" fmla="*/ 2379133 h 3505200"/>
              <a:gd name="connsiteX162" fmla="*/ 4187936 w 6922669"/>
              <a:gd name="connsiteY162" fmla="*/ 2370666 h 3505200"/>
              <a:gd name="connsiteX163" fmla="*/ 4111736 w 6922669"/>
              <a:gd name="connsiteY163" fmla="*/ 2336800 h 3505200"/>
              <a:gd name="connsiteX164" fmla="*/ 4086336 w 6922669"/>
              <a:gd name="connsiteY164" fmla="*/ 2328333 h 3505200"/>
              <a:gd name="connsiteX165" fmla="*/ 4060936 w 6922669"/>
              <a:gd name="connsiteY165" fmla="*/ 2319866 h 3505200"/>
              <a:gd name="connsiteX166" fmla="*/ 3950869 w 6922669"/>
              <a:gd name="connsiteY166" fmla="*/ 2286000 h 3505200"/>
              <a:gd name="connsiteX167" fmla="*/ 3908536 w 6922669"/>
              <a:gd name="connsiteY167" fmla="*/ 2269066 h 3505200"/>
              <a:gd name="connsiteX168" fmla="*/ 3840802 w 6922669"/>
              <a:gd name="connsiteY168" fmla="*/ 2235200 h 3505200"/>
              <a:gd name="connsiteX169" fmla="*/ 3790002 w 6922669"/>
              <a:gd name="connsiteY169" fmla="*/ 2226733 h 3505200"/>
              <a:gd name="connsiteX170" fmla="*/ 3739202 w 6922669"/>
              <a:gd name="connsiteY170" fmla="*/ 2192866 h 3505200"/>
              <a:gd name="connsiteX171" fmla="*/ 3688402 w 6922669"/>
              <a:gd name="connsiteY171" fmla="*/ 2175933 h 3505200"/>
              <a:gd name="connsiteX172" fmla="*/ 3646069 w 6922669"/>
              <a:gd name="connsiteY172" fmla="*/ 2159000 h 3505200"/>
              <a:gd name="connsiteX173" fmla="*/ 3527536 w 6922669"/>
              <a:gd name="connsiteY173" fmla="*/ 2142066 h 3505200"/>
              <a:gd name="connsiteX174" fmla="*/ 3434402 w 6922669"/>
              <a:gd name="connsiteY174" fmla="*/ 2133600 h 3505200"/>
              <a:gd name="connsiteX175" fmla="*/ 3358202 w 6922669"/>
              <a:gd name="connsiteY175" fmla="*/ 2108200 h 3505200"/>
              <a:gd name="connsiteX176" fmla="*/ 3315869 w 6922669"/>
              <a:gd name="connsiteY176" fmla="*/ 2099733 h 3505200"/>
              <a:gd name="connsiteX177" fmla="*/ 3282002 w 6922669"/>
              <a:gd name="connsiteY177" fmla="*/ 2082800 h 3505200"/>
              <a:gd name="connsiteX178" fmla="*/ 3239669 w 6922669"/>
              <a:gd name="connsiteY178" fmla="*/ 2074333 h 3505200"/>
              <a:gd name="connsiteX179" fmla="*/ 3163469 w 6922669"/>
              <a:gd name="connsiteY179" fmla="*/ 2057400 h 3505200"/>
              <a:gd name="connsiteX180" fmla="*/ 3036469 w 6922669"/>
              <a:gd name="connsiteY180" fmla="*/ 2032000 h 3505200"/>
              <a:gd name="connsiteX181" fmla="*/ 2968736 w 6922669"/>
              <a:gd name="connsiteY181" fmla="*/ 2006600 h 3505200"/>
              <a:gd name="connsiteX182" fmla="*/ 2926402 w 6922669"/>
              <a:gd name="connsiteY182" fmla="*/ 1989666 h 3505200"/>
              <a:gd name="connsiteX183" fmla="*/ 2850202 w 6922669"/>
              <a:gd name="connsiteY183" fmla="*/ 1972733 h 3505200"/>
              <a:gd name="connsiteX184" fmla="*/ 2774002 w 6922669"/>
              <a:gd name="connsiteY184" fmla="*/ 1947333 h 3505200"/>
              <a:gd name="connsiteX185" fmla="*/ 2740136 w 6922669"/>
              <a:gd name="connsiteY185" fmla="*/ 1930400 h 3505200"/>
              <a:gd name="connsiteX186" fmla="*/ 2672402 w 6922669"/>
              <a:gd name="connsiteY186" fmla="*/ 1896533 h 3505200"/>
              <a:gd name="connsiteX187" fmla="*/ 2587736 w 6922669"/>
              <a:gd name="connsiteY187" fmla="*/ 1879600 h 3505200"/>
              <a:gd name="connsiteX188" fmla="*/ 2562336 w 6922669"/>
              <a:gd name="connsiteY188" fmla="*/ 1871133 h 3505200"/>
              <a:gd name="connsiteX189" fmla="*/ 2452269 w 6922669"/>
              <a:gd name="connsiteY189" fmla="*/ 1845733 h 3505200"/>
              <a:gd name="connsiteX190" fmla="*/ 2359136 w 6922669"/>
              <a:gd name="connsiteY190" fmla="*/ 1837266 h 3505200"/>
              <a:gd name="connsiteX191" fmla="*/ 2147469 w 6922669"/>
              <a:gd name="connsiteY191" fmla="*/ 1811866 h 3505200"/>
              <a:gd name="connsiteX192" fmla="*/ 2096669 w 6922669"/>
              <a:gd name="connsiteY192" fmla="*/ 1794933 h 3505200"/>
              <a:gd name="connsiteX193" fmla="*/ 2037402 w 6922669"/>
              <a:gd name="connsiteY193" fmla="*/ 1786466 h 3505200"/>
              <a:gd name="connsiteX194" fmla="*/ 1995069 w 6922669"/>
              <a:gd name="connsiteY194" fmla="*/ 1778000 h 3505200"/>
              <a:gd name="connsiteX195" fmla="*/ 1952736 w 6922669"/>
              <a:gd name="connsiteY195" fmla="*/ 1761066 h 3505200"/>
              <a:gd name="connsiteX196" fmla="*/ 1918869 w 6922669"/>
              <a:gd name="connsiteY196" fmla="*/ 1752600 h 3505200"/>
              <a:gd name="connsiteX197" fmla="*/ 1961202 w 6922669"/>
              <a:gd name="connsiteY197" fmla="*/ 1744133 h 3505200"/>
              <a:gd name="connsiteX198" fmla="*/ 2012002 w 6922669"/>
              <a:gd name="connsiteY198" fmla="*/ 1735666 h 3505200"/>
              <a:gd name="connsiteX199" fmla="*/ 2037402 w 6922669"/>
              <a:gd name="connsiteY199" fmla="*/ 1718733 h 3505200"/>
              <a:gd name="connsiteX200" fmla="*/ 2105136 w 6922669"/>
              <a:gd name="connsiteY200" fmla="*/ 1710266 h 3505200"/>
              <a:gd name="connsiteX201" fmla="*/ 2164402 w 6922669"/>
              <a:gd name="connsiteY201" fmla="*/ 1701800 h 3505200"/>
              <a:gd name="connsiteX202" fmla="*/ 2189802 w 6922669"/>
              <a:gd name="connsiteY202" fmla="*/ 1693333 h 3505200"/>
              <a:gd name="connsiteX203" fmla="*/ 2316802 w 6922669"/>
              <a:gd name="connsiteY203" fmla="*/ 1676400 h 3505200"/>
              <a:gd name="connsiteX204" fmla="*/ 2350669 w 6922669"/>
              <a:gd name="connsiteY204" fmla="*/ 1667933 h 3505200"/>
              <a:gd name="connsiteX205" fmla="*/ 2426869 w 6922669"/>
              <a:gd name="connsiteY205" fmla="*/ 1659466 h 3505200"/>
              <a:gd name="connsiteX206" fmla="*/ 2460736 w 6922669"/>
              <a:gd name="connsiteY206" fmla="*/ 1642533 h 3505200"/>
              <a:gd name="connsiteX207" fmla="*/ 2486136 w 6922669"/>
              <a:gd name="connsiteY207" fmla="*/ 1634066 h 3505200"/>
              <a:gd name="connsiteX208" fmla="*/ 2613136 w 6922669"/>
              <a:gd name="connsiteY208" fmla="*/ 1617133 h 3505200"/>
              <a:gd name="connsiteX209" fmla="*/ 2655469 w 6922669"/>
              <a:gd name="connsiteY209" fmla="*/ 1608666 h 3505200"/>
              <a:gd name="connsiteX210" fmla="*/ 2680869 w 6922669"/>
              <a:gd name="connsiteY210" fmla="*/ 1591733 h 3505200"/>
              <a:gd name="connsiteX211" fmla="*/ 2824802 w 6922669"/>
              <a:gd name="connsiteY211" fmla="*/ 1583266 h 3505200"/>
              <a:gd name="connsiteX212" fmla="*/ 2892536 w 6922669"/>
              <a:gd name="connsiteY212" fmla="*/ 1574800 h 3505200"/>
              <a:gd name="connsiteX213" fmla="*/ 2917936 w 6922669"/>
              <a:gd name="connsiteY213" fmla="*/ 1566333 h 3505200"/>
              <a:gd name="connsiteX214" fmla="*/ 2951802 w 6922669"/>
              <a:gd name="connsiteY214" fmla="*/ 1557866 h 3505200"/>
              <a:gd name="connsiteX215" fmla="*/ 2994136 w 6922669"/>
              <a:gd name="connsiteY215" fmla="*/ 1540933 h 3505200"/>
              <a:gd name="connsiteX216" fmla="*/ 3070336 w 6922669"/>
              <a:gd name="connsiteY216" fmla="*/ 1524000 h 3505200"/>
              <a:gd name="connsiteX217" fmla="*/ 3104202 w 6922669"/>
              <a:gd name="connsiteY217" fmla="*/ 1507066 h 3505200"/>
              <a:gd name="connsiteX218" fmla="*/ 3163469 w 6922669"/>
              <a:gd name="connsiteY218" fmla="*/ 1490133 h 3505200"/>
              <a:gd name="connsiteX219" fmla="*/ 3239669 w 6922669"/>
              <a:gd name="connsiteY219" fmla="*/ 1464733 h 3505200"/>
              <a:gd name="connsiteX220" fmla="*/ 3265069 w 6922669"/>
              <a:gd name="connsiteY220" fmla="*/ 1456266 h 3505200"/>
              <a:gd name="connsiteX221" fmla="*/ 3290469 w 6922669"/>
              <a:gd name="connsiteY221" fmla="*/ 1447800 h 3505200"/>
              <a:gd name="connsiteX222" fmla="*/ 3358202 w 6922669"/>
              <a:gd name="connsiteY222" fmla="*/ 1422400 h 3505200"/>
              <a:gd name="connsiteX223" fmla="*/ 3409002 w 6922669"/>
              <a:gd name="connsiteY223" fmla="*/ 1405466 h 3505200"/>
              <a:gd name="connsiteX224" fmla="*/ 3442869 w 6922669"/>
              <a:gd name="connsiteY224" fmla="*/ 1388533 h 3505200"/>
              <a:gd name="connsiteX225" fmla="*/ 3485202 w 6922669"/>
              <a:gd name="connsiteY225" fmla="*/ 1371600 h 3505200"/>
              <a:gd name="connsiteX226" fmla="*/ 3519069 w 6922669"/>
              <a:gd name="connsiteY226" fmla="*/ 1354666 h 3505200"/>
              <a:gd name="connsiteX227" fmla="*/ 3561402 w 6922669"/>
              <a:gd name="connsiteY227" fmla="*/ 1346200 h 3505200"/>
              <a:gd name="connsiteX228" fmla="*/ 3578336 w 6922669"/>
              <a:gd name="connsiteY228" fmla="*/ 1329266 h 3505200"/>
              <a:gd name="connsiteX229" fmla="*/ 3629136 w 6922669"/>
              <a:gd name="connsiteY229" fmla="*/ 1312333 h 3505200"/>
              <a:gd name="connsiteX230" fmla="*/ 3722269 w 6922669"/>
              <a:gd name="connsiteY230" fmla="*/ 1286933 h 3505200"/>
              <a:gd name="connsiteX231" fmla="*/ 3764602 w 6922669"/>
              <a:gd name="connsiteY231" fmla="*/ 1270000 h 3505200"/>
              <a:gd name="connsiteX232" fmla="*/ 3815402 w 6922669"/>
              <a:gd name="connsiteY232" fmla="*/ 1253066 h 3505200"/>
              <a:gd name="connsiteX233" fmla="*/ 3840802 w 6922669"/>
              <a:gd name="connsiteY233" fmla="*/ 1244600 h 3505200"/>
              <a:gd name="connsiteX234" fmla="*/ 3900069 w 6922669"/>
              <a:gd name="connsiteY234" fmla="*/ 1219200 h 3505200"/>
              <a:gd name="connsiteX235" fmla="*/ 3950869 w 6922669"/>
              <a:gd name="connsiteY235" fmla="*/ 1210733 h 3505200"/>
              <a:gd name="connsiteX236" fmla="*/ 4060936 w 6922669"/>
              <a:gd name="connsiteY236" fmla="*/ 1168400 h 3505200"/>
              <a:gd name="connsiteX237" fmla="*/ 4187936 w 6922669"/>
              <a:gd name="connsiteY237" fmla="*/ 1151466 h 3505200"/>
              <a:gd name="connsiteX238" fmla="*/ 4281069 w 6922669"/>
              <a:gd name="connsiteY238" fmla="*/ 1126066 h 3505200"/>
              <a:gd name="connsiteX239" fmla="*/ 4475802 w 6922669"/>
              <a:gd name="connsiteY239" fmla="*/ 1109133 h 3505200"/>
              <a:gd name="connsiteX240" fmla="*/ 4594336 w 6922669"/>
              <a:gd name="connsiteY240" fmla="*/ 1075266 h 3505200"/>
              <a:gd name="connsiteX241" fmla="*/ 4679002 w 6922669"/>
              <a:gd name="connsiteY241" fmla="*/ 1066800 h 3505200"/>
              <a:gd name="connsiteX242" fmla="*/ 4763669 w 6922669"/>
              <a:gd name="connsiteY242" fmla="*/ 1041400 h 3505200"/>
              <a:gd name="connsiteX243" fmla="*/ 4890669 w 6922669"/>
              <a:gd name="connsiteY243" fmla="*/ 1016000 h 3505200"/>
              <a:gd name="connsiteX244" fmla="*/ 4983802 w 6922669"/>
              <a:gd name="connsiteY244" fmla="*/ 1007533 h 3505200"/>
              <a:gd name="connsiteX245" fmla="*/ 5060002 w 6922669"/>
              <a:gd name="connsiteY245" fmla="*/ 990600 h 3505200"/>
              <a:gd name="connsiteX246" fmla="*/ 5170069 w 6922669"/>
              <a:gd name="connsiteY246" fmla="*/ 973666 h 3505200"/>
              <a:gd name="connsiteX247" fmla="*/ 5203936 w 6922669"/>
              <a:gd name="connsiteY247" fmla="*/ 965200 h 3505200"/>
              <a:gd name="connsiteX248" fmla="*/ 5322469 w 6922669"/>
              <a:gd name="connsiteY248" fmla="*/ 939800 h 3505200"/>
              <a:gd name="connsiteX249" fmla="*/ 5381736 w 6922669"/>
              <a:gd name="connsiteY249" fmla="*/ 914400 h 3505200"/>
              <a:gd name="connsiteX250" fmla="*/ 5424069 w 6922669"/>
              <a:gd name="connsiteY250" fmla="*/ 897466 h 3505200"/>
              <a:gd name="connsiteX251" fmla="*/ 5457936 w 6922669"/>
              <a:gd name="connsiteY251" fmla="*/ 889000 h 3505200"/>
              <a:gd name="connsiteX252" fmla="*/ 5508736 w 6922669"/>
              <a:gd name="connsiteY252" fmla="*/ 863600 h 3505200"/>
              <a:gd name="connsiteX253" fmla="*/ 5542602 w 6922669"/>
              <a:gd name="connsiteY253" fmla="*/ 855133 h 3505200"/>
              <a:gd name="connsiteX254" fmla="*/ 5618802 w 6922669"/>
              <a:gd name="connsiteY254" fmla="*/ 838200 h 3505200"/>
              <a:gd name="connsiteX255" fmla="*/ 5644202 w 6922669"/>
              <a:gd name="connsiteY255" fmla="*/ 829733 h 3505200"/>
              <a:gd name="connsiteX256" fmla="*/ 5678069 w 6922669"/>
              <a:gd name="connsiteY256" fmla="*/ 821266 h 3505200"/>
              <a:gd name="connsiteX257" fmla="*/ 5711936 w 6922669"/>
              <a:gd name="connsiteY257" fmla="*/ 795866 h 3505200"/>
              <a:gd name="connsiteX258" fmla="*/ 5847402 w 6922669"/>
              <a:gd name="connsiteY258" fmla="*/ 787400 h 3505200"/>
              <a:gd name="connsiteX259" fmla="*/ 5923602 w 6922669"/>
              <a:gd name="connsiteY259" fmla="*/ 778933 h 3505200"/>
              <a:gd name="connsiteX260" fmla="*/ 6008269 w 6922669"/>
              <a:gd name="connsiteY260" fmla="*/ 770466 h 3505200"/>
              <a:gd name="connsiteX261" fmla="*/ 6059069 w 6922669"/>
              <a:gd name="connsiteY261" fmla="*/ 762000 h 3505200"/>
              <a:gd name="connsiteX262" fmla="*/ 6118336 w 6922669"/>
              <a:gd name="connsiteY262" fmla="*/ 753533 h 3505200"/>
              <a:gd name="connsiteX263" fmla="*/ 6160669 w 6922669"/>
              <a:gd name="connsiteY263" fmla="*/ 745066 h 3505200"/>
              <a:gd name="connsiteX264" fmla="*/ 6228402 w 6922669"/>
              <a:gd name="connsiteY264" fmla="*/ 736600 h 3505200"/>
              <a:gd name="connsiteX265" fmla="*/ 6296136 w 6922669"/>
              <a:gd name="connsiteY265" fmla="*/ 719666 h 3505200"/>
              <a:gd name="connsiteX266" fmla="*/ 6372336 w 6922669"/>
              <a:gd name="connsiteY266" fmla="*/ 711200 h 3505200"/>
              <a:gd name="connsiteX267" fmla="*/ 6397736 w 6922669"/>
              <a:gd name="connsiteY267" fmla="*/ 694266 h 3505200"/>
              <a:gd name="connsiteX268" fmla="*/ 6482402 w 6922669"/>
              <a:gd name="connsiteY268" fmla="*/ 677333 h 3505200"/>
              <a:gd name="connsiteX269" fmla="*/ 6516269 w 6922669"/>
              <a:gd name="connsiteY269" fmla="*/ 668866 h 3505200"/>
              <a:gd name="connsiteX270" fmla="*/ 6575536 w 6922669"/>
              <a:gd name="connsiteY270" fmla="*/ 643466 h 3505200"/>
              <a:gd name="connsiteX271" fmla="*/ 6600936 w 6922669"/>
              <a:gd name="connsiteY271" fmla="*/ 626533 h 3505200"/>
              <a:gd name="connsiteX272" fmla="*/ 6685602 w 6922669"/>
              <a:gd name="connsiteY272" fmla="*/ 601133 h 3505200"/>
              <a:gd name="connsiteX273" fmla="*/ 6736402 w 6922669"/>
              <a:gd name="connsiteY273" fmla="*/ 575733 h 3505200"/>
              <a:gd name="connsiteX274" fmla="*/ 6761802 w 6922669"/>
              <a:gd name="connsiteY274" fmla="*/ 558800 h 3505200"/>
              <a:gd name="connsiteX275" fmla="*/ 6838002 w 6922669"/>
              <a:gd name="connsiteY275" fmla="*/ 533400 h 3505200"/>
              <a:gd name="connsiteX276" fmla="*/ 6863402 w 6922669"/>
              <a:gd name="connsiteY276" fmla="*/ 524933 h 3505200"/>
              <a:gd name="connsiteX277" fmla="*/ 6905736 w 6922669"/>
              <a:gd name="connsiteY277" fmla="*/ 491066 h 3505200"/>
              <a:gd name="connsiteX278" fmla="*/ 6897269 w 6922669"/>
              <a:gd name="connsiteY278" fmla="*/ 372533 h 3505200"/>
              <a:gd name="connsiteX279" fmla="*/ 6888802 w 6922669"/>
              <a:gd name="connsiteY279" fmla="*/ 76200 h 3505200"/>
              <a:gd name="connsiteX280" fmla="*/ 6871869 w 6922669"/>
              <a:gd name="connsiteY280" fmla="*/ 0 h 3505200"/>
              <a:gd name="connsiteX281" fmla="*/ 6846469 w 6922669"/>
              <a:gd name="connsiteY281" fmla="*/ 8466 h 3505200"/>
              <a:gd name="connsiteX282" fmla="*/ 6838002 w 6922669"/>
              <a:gd name="connsiteY282" fmla="*/ 33866 h 3505200"/>
              <a:gd name="connsiteX283" fmla="*/ 6846469 w 6922669"/>
              <a:gd name="connsiteY283"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119269 w 6922669"/>
              <a:gd name="connsiteY7" fmla="*/ 448733 h 3505200"/>
              <a:gd name="connsiteX8" fmla="*/ 5093869 w 6922669"/>
              <a:gd name="connsiteY8" fmla="*/ 457200 h 3505200"/>
              <a:gd name="connsiteX9" fmla="*/ 5026136 w 6922669"/>
              <a:gd name="connsiteY9" fmla="*/ 465666 h 3505200"/>
              <a:gd name="connsiteX10" fmla="*/ 4975336 w 6922669"/>
              <a:gd name="connsiteY10" fmla="*/ 482600 h 3505200"/>
              <a:gd name="connsiteX11" fmla="*/ 4924536 w 6922669"/>
              <a:gd name="connsiteY11" fmla="*/ 491066 h 3505200"/>
              <a:gd name="connsiteX12" fmla="*/ 4899136 w 6922669"/>
              <a:gd name="connsiteY12" fmla="*/ 508000 h 3505200"/>
              <a:gd name="connsiteX13" fmla="*/ 344069 w 6922669"/>
              <a:gd name="connsiteY13" fmla="*/ 1769533 h 3505200"/>
              <a:gd name="connsiteX14" fmla="*/ 318669 w 6922669"/>
              <a:gd name="connsiteY14" fmla="*/ 1778000 h 3505200"/>
              <a:gd name="connsiteX15" fmla="*/ 369469 w 6922669"/>
              <a:gd name="connsiteY15" fmla="*/ 1786466 h 3505200"/>
              <a:gd name="connsiteX16" fmla="*/ 403336 w 6922669"/>
              <a:gd name="connsiteY16" fmla="*/ 1803400 h 3505200"/>
              <a:gd name="connsiteX17" fmla="*/ 538802 w 6922669"/>
              <a:gd name="connsiteY17" fmla="*/ 1811866 h 3505200"/>
              <a:gd name="connsiteX18" fmla="*/ 691202 w 6922669"/>
              <a:gd name="connsiteY18" fmla="*/ 1854200 h 3505200"/>
              <a:gd name="connsiteX19" fmla="*/ 775869 w 6922669"/>
              <a:gd name="connsiteY19" fmla="*/ 1871133 h 3505200"/>
              <a:gd name="connsiteX20" fmla="*/ 970602 w 6922669"/>
              <a:gd name="connsiteY20" fmla="*/ 1888066 h 3505200"/>
              <a:gd name="connsiteX21" fmla="*/ 1021402 w 6922669"/>
              <a:gd name="connsiteY21" fmla="*/ 1896533 h 3505200"/>
              <a:gd name="connsiteX22" fmla="*/ 1055269 w 6922669"/>
              <a:gd name="connsiteY22" fmla="*/ 1905000 h 3505200"/>
              <a:gd name="connsiteX23" fmla="*/ 1173802 w 6922669"/>
              <a:gd name="connsiteY23" fmla="*/ 1913466 h 3505200"/>
              <a:gd name="connsiteX24" fmla="*/ 1444736 w 6922669"/>
              <a:gd name="connsiteY24" fmla="*/ 1938866 h 3505200"/>
              <a:gd name="connsiteX25" fmla="*/ 1478602 w 6922669"/>
              <a:gd name="connsiteY25" fmla="*/ 1947333 h 3505200"/>
              <a:gd name="connsiteX26" fmla="*/ 1520936 w 6922669"/>
              <a:gd name="connsiteY26" fmla="*/ 1955800 h 3505200"/>
              <a:gd name="connsiteX27" fmla="*/ 1605602 w 6922669"/>
              <a:gd name="connsiteY27" fmla="*/ 1981200 h 3505200"/>
              <a:gd name="connsiteX28" fmla="*/ 1664869 w 6922669"/>
              <a:gd name="connsiteY28" fmla="*/ 1989666 h 3505200"/>
              <a:gd name="connsiteX29" fmla="*/ 1724136 w 6922669"/>
              <a:gd name="connsiteY29" fmla="*/ 2006600 h 3505200"/>
              <a:gd name="connsiteX30" fmla="*/ 1766469 w 6922669"/>
              <a:gd name="connsiteY30" fmla="*/ 2015066 h 3505200"/>
              <a:gd name="connsiteX31" fmla="*/ 1791869 w 6922669"/>
              <a:gd name="connsiteY31" fmla="*/ 2023533 h 3505200"/>
              <a:gd name="connsiteX32" fmla="*/ 1825736 w 6922669"/>
              <a:gd name="connsiteY32" fmla="*/ 2032000 h 3505200"/>
              <a:gd name="connsiteX33" fmla="*/ 1901936 w 6922669"/>
              <a:gd name="connsiteY33" fmla="*/ 2091266 h 3505200"/>
              <a:gd name="connsiteX34" fmla="*/ 1901936 w 6922669"/>
              <a:gd name="connsiteY34" fmla="*/ 2091266 h 3505200"/>
              <a:gd name="connsiteX35" fmla="*/ 1969669 w 6922669"/>
              <a:gd name="connsiteY35" fmla="*/ 2142066 h 3505200"/>
              <a:gd name="connsiteX36" fmla="*/ 1995069 w 6922669"/>
              <a:gd name="connsiteY36" fmla="*/ 2150533 h 3505200"/>
              <a:gd name="connsiteX37" fmla="*/ 2088202 w 6922669"/>
              <a:gd name="connsiteY37" fmla="*/ 2201333 h 3505200"/>
              <a:gd name="connsiteX38" fmla="*/ 2155936 w 6922669"/>
              <a:gd name="connsiteY38" fmla="*/ 2243666 h 3505200"/>
              <a:gd name="connsiteX39" fmla="*/ 2206736 w 6922669"/>
              <a:gd name="connsiteY39" fmla="*/ 2269066 h 3505200"/>
              <a:gd name="connsiteX40" fmla="*/ 2291402 w 6922669"/>
              <a:gd name="connsiteY40" fmla="*/ 2294466 h 3505200"/>
              <a:gd name="connsiteX41" fmla="*/ 2325269 w 6922669"/>
              <a:gd name="connsiteY41" fmla="*/ 2311400 h 3505200"/>
              <a:gd name="connsiteX42" fmla="*/ 2435336 w 6922669"/>
              <a:gd name="connsiteY42" fmla="*/ 2336800 h 3505200"/>
              <a:gd name="connsiteX43" fmla="*/ 2511536 w 6922669"/>
              <a:gd name="connsiteY43" fmla="*/ 2362200 h 3505200"/>
              <a:gd name="connsiteX44" fmla="*/ 2596202 w 6922669"/>
              <a:gd name="connsiteY44" fmla="*/ 2387600 h 3505200"/>
              <a:gd name="connsiteX45" fmla="*/ 2647002 w 6922669"/>
              <a:gd name="connsiteY45" fmla="*/ 2413000 h 3505200"/>
              <a:gd name="connsiteX46" fmla="*/ 2697802 w 6922669"/>
              <a:gd name="connsiteY46" fmla="*/ 2421466 h 3505200"/>
              <a:gd name="connsiteX47" fmla="*/ 2740136 w 6922669"/>
              <a:gd name="connsiteY47" fmla="*/ 2438400 h 3505200"/>
              <a:gd name="connsiteX48" fmla="*/ 2790936 w 6922669"/>
              <a:gd name="connsiteY48" fmla="*/ 2455333 h 3505200"/>
              <a:gd name="connsiteX49" fmla="*/ 2901002 w 6922669"/>
              <a:gd name="connsiteY49" fmla="*/ 2514600 h 3505200"/>
              <a:gd name="connsiteX50" fmla="*/ 2926402 w 6922669"/>
              <a:gd name="connsiteY50" fmla="*/ 2531533 h 3505200"/>
              <a:gd name="connsiteX51" fmla="*/ 3002602 w 6922669"/>
              <a:gd name="connsiteY51" fmla="*/ 2556933 h 3505200"/>
              <a:gd name="connsiteX52" fmla="*/ 3087269 w 6922669"/>
              <a:gd name="connsiteY52" fmla="*/ 2590800 h 3505200"/>
              <a:gd name="connsiteX53" fmla="*/ 3121136 w 6922669"/>
              <a:gd name="connsiteY53" fmla="*/ 2607733 h 3505200"/>
              <a:gd name="connsiteX54" fmla="*/ 3171936 w 6922669"/>
              <a:gd name="connsiteY54" fmla="*/ 2616200 h 3505200"/>
              <a:gd name="connsiteX55" fmla="*/ 3222736 w 6922669"/>
              <a:gd name="connsiteY55" fmla="*/ 2633133 h 3505200"/>
              <a:gd name="connsiteX56" fmla="*/ 3341269 w 6922669"/>
              <a:gd name="connsiteY56" fmla="*/ 2658533 h 3505200"/>
              <a:gd name="connsiteX57" fmla="*/ 3383602 w 6922669"/>
              <a:gd name="connsiteY57" fmla="*/ 2675466 h 3505200"/>
              <a:gd name="connsiteX58" fmla="*/ 3417469 w 6922669"/>
              <a:gd name="connsiteY58" fmla="*/ 2692400 h 3505200"/>
              <a:gd name="connsiteX59" fmla="*/ 3468269 w 6922669"/>
              <a:gd name="connsiteY59" fmla="*/ 2700866 h 3505200"/>
              <a:gd name="connsiteX60" fmla="*/ 3510602 w 6922669"/>
              <a:gd name="connsiteY60" fmla="*/ 2726266 h 3505200"/>
              <a:gd name="connsiteX61" fmla="*/ 3578336 w 6922669"/>
              <a:gd name="connsiteY61" fmla="*/ 2751666 h 3505200"/>
              <a:gd name="connsiteX62" fmla="*/ 3612202 w 6922669"/>
              <a:gd name="connsiteY62" fmla="*/ 2777066 h 3505200"/>
              <a:gd name="connsiteX63" fmla="*/ 3637602 w 6922669"/>
              <a:gd name="connsiteY63" fmla="*/ 2785533 h 3505200"/>
              <a:gd name="connsiteX64" fmla="*/ 3671469 w 6922669"/>
              <a:gd name="connsiteY64" fmla="*/ 2802466 h 3505200"/>
              <a:gd name="connsiteX65" fmla="*/ 3781536 w 6922669"/>
              <a:gd name="connsiteY65" fmla="*/ 2827866 h 3505200"/>
              <a:gd name="connsiteX66" fmla="*/ 3900069 w 6922669"/>
              <a:gd name="connsiteY66" fmla="*/ 2853266 h 3505200"/>
              <a:gd name="connsiteX67" fmla="*/ 3925469 w 6922669"/>
              <a:gd name="connsiteY67" fmla="*/ 2870200 h 3505200"/>
              <a:gd name="connsiteX68" fmla="*/ 4027069 w 6922669"/>
              <a:gd name="connsiteY68" fmla="*/ 2878666 h 3505200"/>
              <a:gd name="connsiteX69" fmla="*/ 4094802 w 6922669"/>
              <a:gd name="connsiteY69" fmla="*/ 2887133 h 3505200"/>
              <a:gd name="connsiteX70" fmla="*/ 4137136 w 6922669"/>
              <a:gd name="connsiteY70" fmla="*/ 2895600 h 3505200"/>
              <a:gd name="connsiteX71" fmla="*/ 4264136 w 6922669"/>
              <a:gd name="connsiteY71" fmla="*/ 2904066 h 3505200"/>
              <a:gd name="connsiteX72" fmla="*/ 4365736 w 6922669"/>
              <a:gd name="connsiteY72" fmla="*/ 2921000 h 3505200"/>
              <a:gd name="connsiteX73" fmla="*/ 4594336 w 6922669"/>
              <a:gd name="connsiteY73" fmla="*/ 2929466 h 3505200"/>
              <a:gd name="connsiteX74" fmla="*/ 4789069 w 6922669"/>
              <a:gd name="connsiteY74" fmla="*/ 2937933 h 3505200"/>
              <a:gd name="connsiteX75" fmla="*/ 4882202 w 6922669"/>
              <a:gd name="connsiteY75" fmla="*/ 2946400 h 3505200"/>
              <a:gd name="connsiteX76" fmla="*/ 4966869 w 6922669"/>
              <a:gd name="connsiteY76" fmla="*/ 2971800 h 3505200"/>
              <a:gd name="connsiteX77" fmla="*/ 5093869 w 6922669"/>
              <a:gd name="connsiteY77" fmla="*/ 2988733 h 3505200"/>
              <a:gd name="connsiteX78" fmla="*/ 5381736 w 6922669"/>
              <a:gd name="connsiteY78" fmla="*/ 3005666 h 3505200"/>
              <a:gd name="connsiteX79" fmla="*/ 5407136 w 6922669"/>
              <a:gd name="connsiteY79" fmla="*/ 3014133 h 3505200"/>
              <a:gd name="connsiteX80" fmla="*/ 5432536 w 6922669"/>
              <a:gd name="connsiteY80" fmla="*/ 3031066 h 3505200"/>
              <a:gd name="connsiteX81" fmla="*/ 5474869 w 6922669"/>
              <a:gd name="connsiteY81" fmla="*/ 3039533 h 3505200"/>
              <a:gd name="connsiteX82" fmla="*/ 5508736 w 6922669"/>
              <a:gd name="connsiteY82" fmla="*/ 3056466 h 3505200"/>
              <a:gd name="connsiteX83" fmla="*/ 5542602 w 6922669"/>
              <a:gd name="connsiteY83" fmla="*/ 3064933 h 3505200"/>
              <a:gd name="connsiteX84" fmla="*/ 5568002 w 6922669"/>
              <a:gd name="connsiteY84" fmla="*/ 3073400 h 3505200"/>
              <a:gd name="connsiteX85" fmla="*/ 5644202 w 6922669"/>
              <a:gd name="connsiteY85" fmla="*/ 3107266 h 3505200"/>
              <a:gd name="connsiteX86" fmla="*/ 5669602 w 6922669"/>
              <a:gd name="connsiteY86" fmla="*/ 3115733 h 3505200"/>
              <a:gd name="connsiteX87" fmla="*/ 5728869 w 6922669"/>
              <a:gd name="connsiteY87" fmla="*/ 3158066 h 3505200"/>
              <a:gd name="connsiteX88" fmla="*/ 5754269 w 6922669"/>
              <a:gd name="connsiteY88" fmla="*/ 3166533 h 3505200"/>
              <a:gd name="connsiteX89" fmla="*/ 5779669 w 6922669"/>
              <a:gd name="connsiteY89" fmla="*/ 3183466 h 3505200"/>
              <a:gd name="connsiteX90" fmla="*/ 5805069 w 6922669"/>
              <a:gd name="connsiteY90" fmla="*/ 3191933 h 3505200"/>
              <a:gd name="connsiteX91" fmla="*/ 5830469 w 6922669"/>
              <a:gd name="connsiteY91" fmla="*/ 3208866 h 3505200"/>
              <a:gd name="connsiteX92" fmla="*/ 5881269 w 6922669"/>
              <a:gd name="connsiteY92" fmla="*/ 3217333 h 3505200"/>
              <a:gd name="connsiteX93" fmla="*/ 5915136 w 6922669"/>
              <a:gd name="connsiteY93" fmla="*/ 3234266 h 3505200"/>
              <a:gd name="connsiteX94" fmla="*/ 5932069 w 6922669"/>
              <a:gd name="connsiteY94" fmla="*/ 3251200 h 3505200"/>
              <a:gd name="connsiteX95" fmla="*/ 6033669 w 6922669"/>
              <a:gd name="connsiteY95" fmla="*/ 3268133 h 3505200"/>
              <a:gd name="connsiteX96" fmla="*/ 6059069 w 6922669"/>
              <a:gd name="connsiteY96" fmla="*/ 3285066 h 3505200"/>
              <a:gd name="connsiteX97" fmla="*/ 6219936 w 6922669"/>
              <a:gd name="connsiteY97" fmla="*/ 3302000 h 3505200"/>
              <a:gd name="connsiteX98" fmla="*/ 6279202 w 6922669"/>
              <a:gd name="connsiteY98" fmla="*/ 3318933 h 3505200"/>
              <a:gd name="connsiteX99" fmla="*/ 6321536 w 6922669"/>
              <a:gd name="connsiteY99" fmla="*/ 3335866 h 3505200"/>
              <a:gd name="connsiteX100" fmla="*/ 6346936 w 6922669"/>
              <a:gd name="connsiteY100" fmla="*/ 3344333 h 3505200"/>
              <a:gd name="connsiteX101" fmla="*/ 6380802 w 6922669"/>
              <a:gd name="connsiteY101" fmla="*/ 3361266 h 3505200"/>
              <a:gd name="connsiteX102" fmla="*/ 6431602 w 6922669"/>
              <a:gd name="connsiteY102" fmla="*/ 3386666 h 3505200"/>
              <a:gd name="connsiteX103" fmla="*/ 6516269 w 6922669"/>
              <a:gd name="connsiteY103" fmla="*/ 3403600 h 3505200"/>
              <a:gd name="connsiteX104" fmla="*/ 6617869 w 6922669"/>
              <a:gd name="connsiteY104" fmla="*/ 3420533 h 3505200"/>
              <a:gd name="connsiteX105" fmla="*/ 6643269 w 6922669"/>
              <a:gd name="connsiteY105" fmla="*/ 3429000 h 3505200"/>
              <a:gd name="connsiteX106" fmla="*/ 6677136 w 6922669"/>
              <a:gd name="connsiteY106" fmla="*/ 3437466 h 3505200"/>
              <a:gd name="connsiteX107" fmla="*/ 6727936 w 6922669"/>
              <a:gd name="connsiteY107" fmla="*/ 3454400 h 3505200"/>
              <a:gd name="connsiteX108" fmla="*/ 6753336 w 6922669"/>
              <a:gd name="connsiteY108" fmla="*/ 3462866 h 3505200"/>
              <a:gd name="connsiteX109" fmla="*/ 6838002 w 6922669"/>
              <a:gd name="connsiteY109" fmla="*/ 3479800 h 3505200"/>
              <a:gd name="connsiteX110" fmla="*/ 6888802 w 6922669"/>
              <a:gd name="connsiteY110" fmla="*/ 3496733 h 3505200"/>
              <a:gd name="connsiteX111" fmla="*/ 6914202 w 6922669"/>
              <a:gd name="connsiteY111" fmla="*/ 3505200 h 3505200"/>
              <a:gd name="connsiteX112" fmla="*/ 6922669 w 6922669"/>
              <a:gd name="connsiteY112" fmla="*/ 3471333 h 3505200"/>
              <a:gd name="connsiteX113" fmla="*/ 6914202 w 6922669"/>
              <a:gd name="connsiteY113" fmla="*/ 3437466 h 3505200"/>
              <a:gd name="connsiteX114" fmla="*/ 6905736 w 6922669"/>
              <a:gd name="connsiteY114" fmla="*/ 3412066 h 3505200"/>
              <a:gd name="connsiteX115" fmla="*/ 6863402 w 6922669"/>
              <a:gd name="connsiteY115" fmla="*/ 3361266 h 3505200"/>
              <a:gd name="connsiteX116" fmla="*/ 6838002 w 6922669"/>
              <a:gd name="connsiteY116" fmla="*/ 3276600 h 3505200"/>
              <a:gd name="connsiteX117" fmla="*/ 6812602 w 6922669"/>
              <a:gd name="connsiteY117" fmla="*/ 3107266 h 3505200"/>
              <a:gd name="connsiteX118" fmla="*/ 6804136 w 6922669"/>
              <a:gd name="connsiteY118" fmla="*/ 3039533 h 3505200"/>
              <a:gd name="connsiteX119" fmla="*/ 6490869 w 6922669"/>
              <a:gd name="connsiteY119" fmla="*/ 3014133 h 3505200"/>
              <a:gd name="connsiteX120" fmla="*/ 6440069 w 6922669"/>
              <a:gd name="connsiteY120" fmla="*/ 3005666 h 3505200"/>
              <a:gd name="connsiteX121" fmla="*/ 6372336 w 6922669"/>
              <a:gd name="connsiteY121" fmla="*/ 2988733 h 3505200"/>
              <a:gd name="connsiteX122" fmla="*/ 6270736 w 6922669"/>
              <a:gd name="connsiteY122" fmla="*/ 2980266 h 3505200"/>
              <a:gd name="connsiteX123" fmla="*/ 6228402 w 6922669"/>
              <a:gd name="connsiteY123" fmla="*/ 2971800 h 3505200"/>
              <a:gd name="connsiteX124" fmla="*/ 6152202 w 6922669"/>
              <a:gd name="connsiteY124" fmla="*/ 2963333 h 3505200"/>
              <a:gd name="connsiteX125" fmla="*/ 6118336 w 6922669"/>
              <a:gd name="connsiteY125" fmla="*/ 2946400 h 3505200"/>
              <a:gd name="connsiteX126" fmla="*/ 6067536 w 6922669"/>
              <a:gd name="connsiteY126" fmla="*/ 2937933 h 3505200"/>
              <a:gd name="connsiteX127" fmla="*/ 6008269 w 6922669"/>
              <a:gd name="connsiteY127" fmla="*/ 2912533 h 3505200"/>
              <a:gd name="connsiteX128" fmla="*/ 5864336 w 6922669"/>
              <a:gd name="connsiteY128" fmla="*/ 2887133 h 3505200"/>
              <a:gd name="connsiteX129" fmla="*/ 5788136 w 6922669"/>
              <a:gd name="connsiteY129" fmla="*/ 2861733 h 3505200"/>
              <a:gd name="connsiteX130" fmla="*/ 5762736 w 6922669"/>
              <a:gd name="connsiteY130" fmla="*/ 2853266 h 3505200"/>
              <a:gd name="connsiteX131" fmla="*/ 5737336 w 6922669"/>
              <a:gd name="connsiteY131" fmla="*/ 2844800 h 3505200"/>
              <a:gd name="connsiteX132" fmla="*/ 5669602 w 6922669"/>
              <a:gd name="connsiteY132" fmla="*/ 2810933 h 3505200"/>
              <a:gd name="connsiteX133" fmla="*/ 5627269 w 6922669"/>
              <a:gd name="connsiteY133" fmla="*/ 2794000 h 3505200"/>
              <a:gd name="connsiteX134" fmla="*/ 5568002 w 6922669"/>
              <a:gd name="connsiteY134" fmla="*/ 2760133 h 3505200"/>
              <a:gd name="connsiteX135" fmla="*/ 5517202 w 6922669"/>
              <a:gd name="connsiteY135" fmla="*/ 2743200 h 3505200"/>
              <a:gd name="connsiteX136" fmla="*/ 5491802 w 6922669"/>
              <a:gd name="connsiteY136" fmla="*/ 2726266 h 3505200"/>
              <a:gd name="connsiteX137" fmla="*/ 5449469 w 6922669"/>
              <a:gd name="connsiteY137" fmla="*/ 2709333 h 3505200"/>
              <a:gd name="connsiteX138" fmla="*/ 5424069 w 6922669"/>
              <a:gd name="connsiteY138" fmla="*/ 2700866 h 3505200"/>
              <a:gd name="connsiteX139" fmla="*/ 5398669 w 6922669"/>
              <a:gd name="connsiteY139" fmla="*/ 2683933 h 3505200"/>
              <a:gd name="connsiteX140" fmla="*/ 5314002 w 6922669"/>
              <a:gd name="connsiteY140" fmla="*/ 2667000 h 3505200"/>
              <a:gd name="connsiteX141" fmla="*/ 5254736 w 6922669"/>
              <a:gd name="connsiteY141" fmla="*/ 2650066 h 3505200"/>
              <a:gd name="connsiteX142" fmla="*/ 5203936 w 6922669"/>
              <a:gd name="connsiteY142" fmla="*/ 2641600 h 3505200"/>
              <a:gd name="connsiteX143" fmla="*/ 5170069 w 6922669"/>
              <a:gd name="connsiteY143" fmla="*/ 2633133 h 3505200"/>
              <a:gd name="connsiteX144" fmla="*/ 5127736 w 6922669"/>
              <a:gd name="connsiteY144" fmla="*/ 2624666 h 3505200"/>
              <a:gd name="connsiteX145" fmla="*/ 5102336 w 6922669"/>
              <a:gd name="connsiteY145" fmla="*/ 2607733 h 3505200"/>
              <a:gd name="connsiteX146" fmla="*/ 5009202 w 6922669"/>
              <a:gd name="connsiteY146" fmla="*/ 2590800 h 3505200"/>
              <a:gd name="connsiteX147" fmla="*/ 4941469 w 6922669"/>
              <a:gd name="connsiteY147" fmla="*/ 2582333 h 3505200"/>
              <a:gd name="connsiteX148" fmla="*/ 4890669 w 6922669"/>
              <a:gd name="connsiteY148" fmla="*/ 2573866 h 3505200"/>
              <a:gd name="connsiteX149" fmla="*/ 4814469 w 6922669"/>
              <a:gd name="connsiteY149" fmla="*/ 2565400 h 3505200"/>
              <a:gd name="connsiteX150" fmla="*/ 4721336 w 6922669"/>
              <a:gd name="connsiteY150" fmla="*/ 2540000 h 3505200"/>
              <a:gd name="connsiteX151" fmla="*/ 4687469 w 6922669"/>
              <a:gd name="connsiteY151" fmla="*/ 2531533 h 3505200"/>
              <a:gd name="connsiteX152" fmla="*/ 4645136 w 6922669"/>
              <a:gd name="connsiteY152" fmla="*/ 2523066 h 3505200"/>
              <a:gd name="connsiteX153" fmla="*/ 4594336 w 6922669"/>
              <a:gd name="connsiteY153" fmla="*/ 2506133 h 3505200"/>
              <a:gd name="connsiteX154" fmla="*/ 4518136 w 6922669"/>
              <a:gd name="connsiteY154" fmla="*/ 2497666 h 3505200"/>
              <a:gd name="connsiteX155" fmla="*/ 4492736 w 6922669"/>
              <a:gd name="connsiteY155" fmla="*/ 2480733 h 3505200"/>
              <a:gd name="connsiteX156" fmla="*/ 4399602 w 6922669"/>
              <a:gd name="connsiteY156" fmla="*/ 2446866 h 3505200"/>
              <a:gd name="connsiteX157" fmla="*/ 4357269 w 6922669"/>
              <a:gd name="connsiteY157" fmla="*/ 2429933 h 3505200"/>
              <a:gd name="connsiteX158" fmla="*/ 4323402 w 6922669"/>
              <a:gd name="connsiteY158" fmla="*/ 2413000 h 3505200"/>
              <a:gd name="connsiteX159" fmla="*/ 4281069 w 6922669"/>
              <a:gd name="connsiteY159" fmla="*/ 2396066 h 3505200"/>
              <a:gd name="connsiteX160" fmla="*/ 4255669 w 6922669"/>
              <a:gd name="connsiteY160" fmla="*/ 2379133 h 3505200"/>
              <a:gd name="connsiteX161" fmla="*/ 4187936 w 6922669"/>
              <a:gd name="connsiteY161" fmla="*/ 2370666 h 3505200"/>
              <a:gd name="connsiteX162" fmla="*/ 4111736 w 6922669"/>
              <a:gd name="connsiteY162" fmla="*/ 2336800 h 3505200"/>
              <a:gd name="connsiteX163" fmla="*/ 4086336 w 6922669"/>
              <a:gd name="connsiteY163" fmla="*/ 2328333 h 3505200"/>
              <a:gd name="connsiteX164" fmla="*/ 4060936 w 6922669"/>
              <a:gd name="connsiteY164" fmla="*/ 2319866 h 3505200"/>
              <a:gd name="connsiteX165" fmla="*/ 3950869 w 6922669"/>
              <a:gd name="connsiteY165" fmla="*/ 2286000 h 3505200"/>
              <a:gd name="connsiteX166" fmla="*/ 3908536 w 6922669"/>
              <a:gd name="connsiteY166" fmla="*/ 2269066 h 3505200"/>
              <a:gd name="connsiteX167" fmla="*/ 3840802 w 6922669"/>
              <a:gd name="connsiteY167" fmla="*/ 2235200 h 3505200"/>
              <a:gd name="connsiteX168" fmla="*/ 3790002 w 6922669"/>
              <a:gd name="connsiteY168" fmla="*/ 2226733 h 3505200"/>
              <a:gd name="connsiteX169" fmla="*/ 3739202 w 6922669"/>
              <a:gd name="connsiteY169" fmla="*/ 2192866 h 3505200"/>
              <a:gd name="connsiteX170" fmla="*/ 3688402 w 6922669"/>
              <a:gd name="connsiteY170" fmla="*/ 2175933 h 3505200"/>
              <a:gd name="connsiteX171" fmla="*/ 3646069 w 6922669"/>
              <a:gd name="connsiteY171" fmla="*/ 2159000 h 3505200"/>
              <a:gd name="connsiteX172" fmla="*/ 3527536 w 6922669"/>
              <a:gd name="connsiteY172" fmla="*/ 2142066 h 3505200"/>
              <a:gd name="connsiteX173" fmla="*/ 3434402 w 6922669"/>
              <a:gd name="connsiteY173" fmla="*/ 2133600 h 3505200"/>
              <a:gd name="connsiteX174" fmla="*/ 3358202 w 6922669"/>
              <a:gd name="connsiteY174" fmla="*/ 2108200 h 3505200"/>
              <a:gd name="connsiteX175" fmla="*/ 3315869 w 6922669"/>
              <a:gd name="connsiteY175" fmla="*/ 2099733 h 3505200"/>
              <a:gd name="connsiteX176" fmla="*/ 3282002 w 6922669"/>
              <a:gd name="connsiteY176" fmla="*/ 2082800 h 3505200"/>
              <a:gd name="connsiteX177" fmla="*/ 3239669 w 6922669"/>
              <a:gd name="connsiteY177" fmla="*/ 2074333 h 3505200"/>
              <a:gd name="connsiteX178" fmla="*/ 3163469 w 6922669"/>
              <a:gd name="connsiteY178" fmla="*/ 2057400 h 3505200"/>
              <a:gd name="connsiteX179" fmla="*/ 3036469 w 6922669"/>
              <a:gd name="connsiteY179" fmla="*/ 2032000 h 3505200"/>
              <a:gd name="connsiteX180" fmla="*/ 2968736 w 6922669"/>
              <a:gd name="connsiteY180" fmla="*/ 2006600 h 3505200"/>
              <a:gd name="connsiteX181" fmla="*/ 2926402 w 6922669"/>
              <a:gd name="connsiteY181" fmla="*/ 1989666 h 3505200"/>
              <a:gd name="connsiteX182" fmla="*/ 2850202 w 6922669"/>
              <a:gd name="connsiteY182" fmla="*/ 1972733 h 3505200"/>
              <a:gd name="connsiteX183" fmla="*/ 2774002 w 6922669"/>
              <a:gd name="connsiteY183" fmla="*/ 1947333 h 3505200"/>
              <a:gd name="connsiteX184" fmla="*/ 2740136 w 6922669"/>
              <a:gd name="connsiteY184" fmla="*/ 1930400 h 3505200"/>
              <a:gd name="connsiteX185" fmla="*/ 2672402 w 6922669"/>
              <a:gd name="connsiteY185" fmla="*/ 1896533 h 3505200"/>
              <a:gd name="connsiteX186" fmla="*/ 2587736 w 6922669"/>
              <a:gd name="connsiteY186" fmla="*/ 1879600 h 3505200"/>
              <a:gd name="connsiteX187" fmla="*/ 2562336 w 6922669"/>
              <a:gd name="connsiteY187" fmla="*/ 1871133 h 3505200"/>
              <a:gd name="connsiteX188" fmla="*/ 2452269 w 6922669"/>
              <a:gd name="connsiteY188" fmla="*/ 1845733 h 3505200"/>
              <a:gd name="connsiteX189" fmla="*/ 2359136 w 6922669"/>
              <a:gd name="connsiteY189" fmla="*/ 1837266 h 3505200"/>
              <a:gd name="connsiteX190" fmla="*/ 2147469 w 6922669"/>
              <a:gd name="connsiteY190" fmla="*/ 1811866 h 3505200"/>
              <a:gd name="connsiteX191" fmla="*/ 2096669 w 6922669"/>
              <a:gd name="connsiteY191" fmla="*/ 1794933 h 3505200"/>
              <a:gd name="connsiteX192" fmla="*/ 2037402 w 6922669"/>
              <a:gd name="connsiteY192" fmla="*/ 1786466 h 3505200"/>
              <a:gd name="connsiteX193" fmla="*/ 1995069 w 6922669"/>
              <a:gd name="connsiteY193" fmla="*/ 1778000 h 3505200"/>
              <a:gd name="connsiteX194" fmla="*/ 1952736 w 6922669"/>
              <a:gd name="connsiteY194" fmla="*/ 1761066 h 3505200"/>
              <a:gd name="connsiteX195" fmla="*/ 1918869 w 6922669"/>
              <a:gd name="connsiteY195" fmla="*/ 1752600 h 3505200"/>
              <a:gd name="connsiteX196" fmla="*/ 1961202 w 6922669"/>
              <a:gd name="connsiteY196" fmla="*/ 1744133 h 3505200"/>
              <a:gd name="connsiteX197" fmla="*/ 2012002 w 6922669"/>
              <a:gd name="connsiteY197" fmla="*/ 1735666 h 3505200"/>
              <a:gd name="connsiteX198" fmla="*/ 2037402 w 6922669"/>
              <a:gd name="connsiteY198" fmla="*/ 1718733 h 3505200"/>
              <a:gd name="connsiteX199" fmla="*/ 2105136 w 6922669"/>
              <a:gd name="connsiteY199" fmla="*/ 1710266 h 3505200"/>
              <a:gd name="connsiteX200" fmla="*/ 2164402 w 6922669"/>
              <a:gd name="connsiteY200" fmla="*/ 1701800 h 3505200"/>
              <a:gd name="connsiteX201" fmla="*/ 2189802 w 6922669"/>
              <a:gd name="connsiteY201" fmla="*/ 1693333 h 3505200"/>
              <a:gd name="connsiteX202" fmla="*/ 2316802 w 6922669"/>
              <a:gd name="connsiteY202" fmla="*/ 1676400 h 3505200"/>
              <a:gd name="connsiteX203" fmla="*/ 2350669 w 6922669"/>
              <a:gd name="connsiteY203" fmla="*/ 1667933 h 3505200"/>
              <a:gd name="connsiteX204" fmla="*/ 2426869 w 6922669"/>
              <a:gd name="connsiteY204" fmla="*/ 1659466 h 3505200"/>
              <a:gd name="connsiteX205" fmla="*/ 2460736 w 6922669"/>
              <a:gd name="connsiteY205" fmla="*/ 1642533 h 3505200"/>
              <a:gd name="connsiteX206" fmla="*/ 2486136 w 6922669"/>
              <a:gd name="connsiteY206" fmla="*/ 1634066 h 3505200"/>
              <a:gd name="connsiteX207" fmla="*/ 2613136 w 6922669"/>
              <a:gd name="connsiteY207" fmla="*/ 1617133 h 3505200"/>
              <a:gd name="connsiteX208" fmla="*/ 2655469 w 6922669"/>
              <a:gd name="connsiteY208" fmla="*/ 1608666 h 3505200"/>
              <a:gd name="connsiteX209" fmla="*/ 2680869 w 6922669"/>
              <a:gd name="connsiteY209" fmla="*/ 1591733 h 3505200"/>
              <a:gd name="connsiteX210" fmla="*/ 2824802 w 6922669"/>
              <a:gd name="connsiteY210" fmla="*/ 1583266 h 3505200"/>
              <a:gd name="connsiteX211" fmla="*/ 2892536 w 6922669"/>
              <a:gd name="connsiteY211" fmla="*/ 1574800 h 3505200"/>
              <a:gd name="connsiteX212" fmla="*/ 2917936 w 6922669"/>
              <a:gd name="connsiteY212" fmla="*/ 1566333 h 3505200"/>
              <a:gd name="connsiteX213" fmla="*/ 2951802 w 6922669"/>
              <a:gd name="connsiteY213" fmla="*/ 1557866 h 3505200"/>
              <a:gd name="connsiteX214" fmla="*/ 2994136 w 6922669"/>
              <a:gd name="connsiteY214" fmla="*/ 1540933 h 3505200"/>
              <a:gd name="connsiteX215" fmla="*/ 3070336 w 6922669"/>
              <a:gd name="connsiteY215" fmla="*/ 1524000 h 3505200"/>
              <a:gd name="connsiteX216" fmla="*/ 3104202 w 6922669"/>
              <a:gd name="connsiteY216" fmla="*/ 1507066 h 3505200"/>
              <a:gd name="connsiteX217" fmla="*/ 3163469 w 6922669"/>
              <a:gd name="connsiteY217" fmla="*/ 1490133 h 3505200"/>
              <a:gd name="connsiteX218" fmla="*/ 3239669 w 6922669"/>
              <a:gd name="connsiteY218" fmla="*/ 1464733 h 3505200"/>
              <a:gd name="connsiteX219" fmla="*/ 3265069 w 6922669"/>
              <a:gd name="connsiteY219" fmla="*/ 1456266 h 3505200"/>
              <a:gd name="connsiteX220" fmla="*/ 3290469 w 6922669"/>
              <a:gd name="connsiteY220" fmla="*/ 1447800 h 3505200"/>
              <a:gd name="connsiteX221" fmla="*/ 3358202 w 6922669"/>
              <a:gd name="connsiteY221" fmla="*/ 1422400 h 3505200"/>
              <a:gd name="connsiteX222" fmla="*/ 3409002 w 6922669"/>
              <a:gd name="connsiteY222" fmla="*/ 1405466 h 3505200"/>
              <a:gd name="connsiteX223" fmla="*/ 3442869 w 6922669"/>
              <a:gd name="connsiteY223" fmla="*/ 1388533 h 3505200"/>
              <a:gd name="connsiteX224" fmla="*/ 3485202 w 6922669"/>
              <a:gd name="connsiteY224" fmla="*/ 1371600 h 3505200"/>
              <a:gd name="connsiteX225" fmla="*/ 3519069 w 6922669"/>
              <a:gd name="connsiteY225" fmla="*/ 1354666 h 3505200"/>
              <a:gd name="connsiteX226" fmla="*/ 3561402 w 6922669"/>
              <a:gd name="connsiteY226" fmla="*/ 1346200 h 3505200"/>
              <a:gd name="connsiteX227" fmla="*/ 3578336 w 6922669"/>
              <a:gd name="connsiteY227" fmla="*/ 1329266 h 3505200"/>
              <a:gd name="connsiteX228" fmla="*/ 3629136 w 6922669"/>
              <a:gd name="connsiteY228" fmla="*/ 1312333 h 3505200"/>
              <a:gd name="connsiteX229" fmla="*/ 3722269 w 6922669"/>
              <a:gd name="connsiteY229" fmla="*/ 1286933 h 3505200"/>
              <a:gd name="connsiteX230" fmla="*/ 3764602 w 6922669"/>
              <a:gd name="connsiteY230" fmla="*/ 1270000 h 3505200"/>
              <a:gd name="connsiteX231" fmla="*/ 3815402 w 6922669"/>
              <a:gd name="connsiteY231" fmla="*/ 1253066 h 3505200"/>
              <a:gd name="connsiteX232" fmla="*/ 3840802 w 6922669"/>
              <a:gd name="connsiteY232" fmla="*/ 1244600 h 3505200"/>
              <a:gd name="connsiteX233" fmla="*/ 3900069 w 6922669"/>
              <a:gd name="connsiteY233" fmla="*/ 1219200 h 3505200"/>
              <a:gd name="connsiteX234" fmla="*/ 3950869 w 6922669"/>
              <a:gd name="connsiteY234" fmla="*/ 1210733 h 3505200"/>
              <a:gd name="connsiteX235" fmla="*/ 4060936 w 6922669"/>
              <a:gd name="connsiteY235" fmla="*/ 1168400 h 3505200"/>
              <a:gd name="connsiteX236" fmla="*/ 4187936 w 6922669"/>
              <a:gd name="connsiteY236" fmla="*/ 1151466 h 3505200"/>
              <a:gd name="connsiteX237" fmla="*/ 4281069 w 6922669"/>
              <a:gd name="connsiteY237" fmla="*/ 1126066 h 3505200"/>
              <a:gd name="connsiteX238" fmla="*/ 4475802 w 6922669"/>
              <a:gd name="connsiteY238" fmla="*/ 1109133 h 3505200"/>
              <a:gd name="connsiteX239" fmla="*/ 4594336 w 6922669"/>
              <a:gd name="connsiteY239" fmla="*/ 1075266 h 3505200"/>
              <a:gd name="connsiteX240" fmla="*/ 4679002 w 6922669"/>
              <a:gd name="connsiteY240" fmla="*/ 1066800 h 3505200"/>
              <a:gd name="connsiteX241" fmla="*/ 4763669 w 6922669"/>
              <a:gd name="connsiteY241" fmla="*/ 1041400 h 3505200"/>
              <a:gd name="connsiteX242" fmla="*/ 4890669 w 6922669"/>
              <a:gd name="connsiteY242" fmla="*/ 1016000 h 3505200"/>
              <a:gd name="connsiteX243" fmla="*/ 4983802 w 6922669"/>
              <a:gd name="connsiteY243" fmla="*/ 1007533 h 3505200"/>
              <a:gd name="connsiteX244" fmla="*/ 5060002 w 6922669"/>
              <a:gd name="connsiteY244" fmla="*/ 990600 h 3505200"/>
              <a:gd name="connsiteX245" fmla="*/ 5170069 w 6922669"/>
              <a:gd name="connsiteY245" fmla="*/ 973666 h 3505200"/>
              <a:gd name="connsiteX246" fmla="*/ 5203936 w 6922669"/>
              <a:gd name="connsiteY246" fmla="*/ 965200 h 3505200"/>
              <a:gd name="connsiteX247" fmla="*/ 5322469 w 6922669"/>
              <a:gd name="connsiteY247" fmla="*/ 939800 h 3505200"/>
              <a:gd name="connsiteX248" fmla="*/ 5381736 w 6922669"/>
              <a:gd name="connsiteY248" fmla="*/ 914400 h 3505200"/>
              <a:gd name="connsiteX249" fmla="*/ 5424069 w 6922669"/>
              <a:gd name="connsiteY249" fmla="*/ 897466 h 3505200"/>
              <a:gd name="connsiteX250" fmla="*/ 5457936 w 6922669"/>
              <a:gd name="connsiteY250" fmla="*/ 889000 h 3505200"/>
              <a:gd name="connsiteX251" fmla="*/ 5508736 w 6922669"/>
              <a:gd name="connsiteY251" fmla="*/ 863600 h 3505200"/>
              <a:gd name="connsiteX252" fmla="*/ 5542602 w 6922669"/>
              <a:gd name="connsiteY252" fmla="*/ 855133 h 3505200"/>
              <a:gd name="connsiteX253" fmla="*/ 5618802 w 6922669"/>
              <a:gd name="connsiteY253" fmla="*/ 838200 h 3505200"/>
              <a:gd name="connsiteX254" fmla="*/ 5644202 w 6922669"/>
              <a:gd name="connsiteY254" fmla="*/ 829733 h 3505200"/>
              <a:gd name="connsiteX255" fmla="*/ 5678069 w 6922669"/>
              <a:gd name="connsiteY255" fmla="*/ 821266 h 3505200"/>
              <a:gd name="connsiteX256" fmla="*/ 5711936 w 6922669"/>
              <a:gd name="connsiteY256" fmla="*/ 795866 h 3505200"/>
              <a:gd name="connsiteX257" fmla="*/ 5847402 w 6922669"/>
              <a:gd name="connsiteY257" fmla="*/ 787400 h 3505200"/>
              <a:gd name="connsiteX258" fmla="*/ 5923602 w 6922669"/>
              <a:gd name="connsiteY258" fmla="*/ 778933 h 3505200"/>
              <a:gd name="connsiteX259" fmla="*/ 6008269 w 6922669"/>
              <a:gd name="connsiteY259" fmla="*/ 770466 h 3505200"/>
              <a:gd name="connsiteX260" fmla="*/ 6059069 w 6922669"/>
              <a:gd name="connsiteY260" fmla="*/ 762000 h 3505200"/>
              <a:gd name="connsiteX261" fmla="*/ 6118336 w 6922669"/>
              <a:gd name="connsiteY261" fmla="*/ 753533 h 3505200"/>
              <a:gd name="connsiteX262" fmla="*/ 6160669 w 6922669"/>
              <a:gd name="connsiteY262" fmla="*/ 745066 h 3505200"/>
              <a:gd name="connsiteX263" fmla="*/ 6228402 w 6922669"/>
              <a:gd name="connsiteY263" fmla="*/ 736600 h 3505200"/>
              <a:gd name="connsiteX264" fmla="*/ 6296136 w 6922669"/>
              <a:gd name="connsiteY264" fmla="*/ 719666 h 3505200"/>
              <a:gd name="connsiteX265" fmla="*/ 6372336 w 6922669"/>
              <a:gd name="connsiteY265" fmla="*/ 711200 h 3505200"/>
              <a:gd name="connsiteX266" fmla="*/ 6397736 w 6922669"/>
              <a:gd name="connsiteY266" fmla="*/ 694266 h 3505200"/>
              <a:gd name="connsiteX267" fmla="*/ 6482402 w 6922669"/>
              <a:gd name="connsiteY267" fmla="*/ 677333 h 3505200"/>
              <a:gd name="connsiteX268" fmla="*/ 6516269 w 6922669"/>
              <a:gd name="connsiteY268" fmla="*/ 668866 h 3505200"/>
              <a:gd name="connsiteX269" fmla="*/ 6575536 w 6922669"/>
              <a:gd name="connsiteY269" fmla="*/ 643466 h 3505200"/>
              <a:gd name="connsiteX270" fmla="*/ 6600936 w 6922669"/>
              <a:gd name="connsiteY270" fmla="*/ 626533 h 3505200"/>
              <a:gd name="connsiteX271" fmla="*/ 6685602 w 6922669"/>
              <a:gd name="connsiteY271" fmla="*/ 601133 h 3505200"/>
              <a:gd name="connsiteX272" fmla="*/ 6736402 w 6922669"/>
              <a:gd name="connsiteY272" fmla="*/ 575733 h 3505200"/>
              <a:gd name="connsiteX273" fmla="*/ 6761802 w 6922669"/>
              <a:gd name="connsiteY273" fmla="*/ 558800 h 3505200"/>
              <a:gd name="connsiteX274" fmla="*/ 6838002 w 6922669"/>
              <a:gd name="connsiteY274" fmla="*/ 533400 h 3505200"/>
              <a:gd name="connsiteX275" fmla="*/ 6863402 w 6922669"/>
              <a:gd name="connsiteY275" fmla="*/ 524933 h 3505200"/>
              <a:gd name="connsiteX276" fmla="*/ 6905736 w 6922669"/>
              <a:gd name="connsiteY276" fmla="*/ 491066 h 3505200"/>
              <a:gd name="connsiteX277" fmla="*/ 6897269 w 6922669"/>
              <a:gd name="connsiteY277" fmla="*/ 372533 h 3505200"/>
              <a:gd name="connsiteX278" fmla="*/ 6888802 w 6922669"/>
              <a:gd name="connsiteY278" fmla="*/ 76200 h 3505200"/>
              <a:gd name="connsiteX279" fmla="*/ 6871869 w 6922669"/>
              <a:gd name="connsiteY279" fmla="*/ 0 h 3505200"/>
              <a:gd name="connsiteX280" fmla="*/ 6846469 w 6922669"/>
              <a:gd name="connsiteY280" fmla="*/ 8466 h 3505200"/>
              <a:gd name="connsiteX281" fmla="*/ 6838002 w 6922669"/>
              <a:gd name="connsiteY281" fmla="*/ 33866 h 3505200"/>
              <a:gd name="connsiteX282" fmla="*/ 6846469 w 6922669"/>
              <a:gd name="connsiteY282"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093869 w 6922669"/>
              <a:gd name="connsiteY7" fmla="*/ 457200 h 3505200"/>
              <a:gd name="connsiteX8" fmla="*/ 5026136 w 6922669"/>
              <a:gd name="connsiteY8" fmla="*/ 465666 h 3505200"/>
              <a:gd name="connsiteX9" fmla="*/ 4975336 w 6922669"/>
              <a:gd name="connsiteY9" fmla="*/ 482600 h 3505200"/>
              <a:gd name="connsiteX10" fmla="*/ 4924536 w 6922669"/>
              <a:gd name="connsiteY10" fmla="*/ 491066 h 3505200"/>
              <a:gd name="connsiteX11" fmla="*/ 4899136 w 6922669"/>
              <a:gd name="connsiteY11" fmla="*/ 508000 h 3505200"/>
              <a:gd name="connsiteX12" fmla="*/ 344069 w 6922669"/>
              <a:gd name="connsiteY12" fmla="*/ 1769533 h 3505200"/>
              <a:gd name="connsiteX13" fmla="*/ 318669 w 6922669"/>
              <a:gd name="connsiteY13" fmla="*/ 1778000 h 3505200"/>
              <a:gd name="connsiteX14" fmla="*/ 369469 w 6922669"/>
              <a:gd name="connsiteY14" fmla="*/ 1786466 h 3505200"/>
              <a:gd name="connsiteX15" fmla="*/ 403336 w 6922669"/>
              <a:gd name="connsiteY15" fmla="*/ 1803400 h 3505200"/>
              <a:gd name="connsiteX16" fmla="*/ 538802 w 6922669"/>
              <a:gd name="connsiteY16" fmla="*/ 1811866 h 3505200"/>
              <a:gd name="connsiteX17" fmla="*/ 691202 w 6922669"/>
              <a:gd name="connsiteY17" fmla="*/ 1854200 h 3505200"/>
              <a:gd name="connsiteX18" fmla="*/ 775869 w 6922669"/>
              <a:gd name="connsiteY18" fmla="*/ 1871133 h 3505200"/>
              <a:gd name="connsiteX19" fmla="*/ 970602 w 6922669"/>
              <a:gd name="connsiteY19" fmla="*/ 1888066 h 3505200"/>
              <a:gd name="connsiteX20" fmla="*/ 1021402 w 6922669"/>
              <a:gd name="connsiteY20" fmla="*/ 1896533 h 3505200"/>
              <a:gd name="connsiteX21" fmla="*/ 1055269 w 6922669"/>
              <a:gd name="connsiteY21" fmla="*/ 1905000 h 3505200"/>
              <a:gd name="connsiteX22" fmla="*/ 1173802 w 6922669"/>
              <a:gd name="connsiteY22" fmla="*/ 1913466 h 3505200"/>
              <a:gd name="connsiteX23" fmla="*/ 1444736 w 6922669"/>
              <a:gd name="connsiteY23" fmla="*/ 1938866 h 3505200"/>
              <a:gd name="connsiteX24" fmla="*/ 1478602 w 6922669"/>
              <a:gd name="connsiteY24" fmla="*/ 1947333 h 3505200"/>
              <a:gd name="connsiteX25" fmla="*/ 1520936 w 6922669"/>
              <a:gd name="connsiteY25" fmla="*/ 1955800 h 3505200"/>
              <a:gd name="connsiteX26" fmla="*/ 1605602 w 6922669"/>
              <a:gd name="connsiteY26" fmla="*/ 1981200 h 3505200"/>
              <a:gd name="connsiteX27" fmla="*/ 1664869 w 6922669"/>
              <a:gd name="connsiteY27" fmla="*/ 1989666 h 3505200"/>
              <a:gd name="connsiteX28" fmla="*/ 1724136 w 6922669"/>
              <a:gd name="connsiteY28" fmla="*/ 2006600 h 3505200"/>
              <a:gd name="connsiteX29" fmla="*/ 1766469 w 6922669"/>
              <a:gd name="connsiteY29" fmla="*/ 2015066 h 3505200"/>
              <a:gd name="connsiteX30" fmla="*/ 1791869 w 6922669"/>
              <a:gd name="connsiteY30" fmla="*/ 2023533 h 3505200"/>
              <a:gd name="connsiteX31" fmla="*/ 1825736 w 6922669"/>
              <a:gd name="connsiteY31" fmla="*/ 2032000 h 3505200"/>
              <a:gd name="connsiteX32" fmla="*/ 1901936 w 6922669"/>
              <a:gd name="connsiteY32" fmla="*/ 2091266 h 3505200"/>
              <a:gd name="connsiteX33" fmla="*/ 1901936 w 6922669"/>
              <a:gd name="connsiteY33" fmla="*/ 2091266 h 3505200"/>
              <a:gd name="connsiteX34" fmla="*/ 1969669 w 6922669"/>
              <a:gd name="connsiteY34" fmla="*/ 2142066 h 3505200"/>
              <a:gd name="connsiteX35" fmla="*/ 1995069 w 6922669"/>
              <a:gd name="connsiteY35" fmla="*/ 2150533 h 3505200"/>
              <a:gd name="connsiteX36" fmla="*/ 2088202 w 6922669"/>
              <a:gd name="connsiteY36" fmla="*/ 2201333 h 3505200"/>
              <a:gd name="connsiteX37" fmla="*/ 2155936 w 6922669"/>
              <a:gd name="connsiteY37" fmla="*/ 2243666 h 3505200"/>
              <a:gd name="connsiteX38" fmla="*/ 2206736 w 6922669"/>
              <a:gd name="connsiteY38" fmla="*/ 2269066 h 3505200"/>
              <a:gd name="connsiteX39" fmla="*/ 2291402 w 6922669"/>
              <a:gd name="connsiteY39" fmla="*/ 2294466 h 3505200"/>
              <a:gd name="connsiteX40" fmla="*/ 2325269 w 6922669"/>
              <a:gd name="connsiteY40" fmla="*/ 2311400 h 3505200"/>
              <a:gd name="connsiteX41" fmla="*/ 2435336 w 6922669"/>
              <a:gd name="connsiteY41" fmla="*/ 2336800 h 3505200"/>
              <a:gd name="connsiteX42" fmla="*/ 2511536 w 6922669"/>
              <a:gd name="connsiteY42" fmla="*/ 2362200 h 3505200"/>
              <a:gd name="connsiteX43" fmla="*/ 2596202 w 6922669"/>
              <a:gd name="connsiteY43" fmla="*/ 2387600 h 3505200"/>
              <a:gd name="connsiteX44" fmla="*/ 2647002 w 6922669"/>
              <a:gd name="connsiteY44" fmla="*/ 2413000 h 3505200"/>
              <a:gd name="connsiteX45" fmla="*/ 2697802 w 6922669"/>
              <a:gd name="connsiteY45" fmla="*/ 2421466 h 3505200"/>
              <a:gd name="connsiteX46" fmla="*/ 2740136 w 6922669"/>
              <a:gd name="connsiteY46" fmla="*/ 2438400 h 3505200"/>
              <a:gd name="connsiteX47" fmla="*/ 2790936 w 6922669"/>
              <a:gd name="connsiteY47" fmla="*/ 2455333 h 3505200"/>
              <a:gd name="connsiteX48" fmla="*/ 2901002 w 6922669"/>
              <a:gd name="connsiteY48" fmla="*/ 2514600 h 3505200"/>
              <a:gd name="connsiteX49" fmla="*/ 2926402 w 6922669"/>
              <a:gd name="connsiteY49" fmla="*/ 2531533 h 3505200"/>
              <a:gd name="connsiteX50" fmla="*/ 3002602 w 6922669"/>
              <a:gd name="connsiteY50" fmla="*/ 2556933 h 3505200"/>
              <a:gd name="connsiteX51" fmla="*/ 3087269 w 6922669"/>
              <a:gd name="connsiteY51" fmla="*/ 2590800 h 3505200"/>
              <a:gd name="connsiteX52" fmla="*/ 3121136 w 6922669"/>
              <a:gd name="connsiteY52" fmla="*/ 2607733 h 3505200"/>
              <a:gd name="connsiteX53" fmla="*/ 3171936 w 6922669"/>
              <a:gd name="connsiteY53" fmla="*/ 2616200 h 3505200"/>
              <a:gd name="connsiteX54" fmla="*/ 3222736 w 6922669"/>
              <a:gd name="connsiteY54" fmla="*/ 2633133 h 3505200"/>
              <a:gd name="connsiteX55" fmla="*/ 3341269 w 6922669"/>
              <a:gd name="connsiteY55" fmla="*/ 2658533 h 3505200"/>
              <a:gd name="connsiteX56" fmla="*/ 3383602 w 6922669"/>
              <a:gd name="connsiteY56" fmla="*/ 2675466 h 3505200"/>
              <a:gd name="connsiteX57" fmla="*/ 3417469 w 6922669"/>
              <a:gd name="connsiteY57" fmla="*/ 2692400 h 3505200"/>
              <a:gd name="connsiteX58" fmla="*/ 3468269 w 6922669"/>
              <a:gd name="connsiteY58" fmla="*/ 2700866 h 3505200"/>
              <a:gd name="connsiteX59" fmla="*/ 3510602 w 6922669"/>
              <a:gd name="connsiteY59" fmla="*/ 2726266 h 3505200"/>
              <a:gd name="connsiteX60" fmla="*/ 3578336 w 6922669"/>
              <a:gd name="connsiteY60" fmla="*/ 2751666 h 3505200"/>
              <a:gd name="connsiteX61" fmla="*/ 3612202 w 6922669"/>
              <a:gd name="connsiteY61" fmla="*/ 2777066 h 3505200"/>
              <a:gd name="connsiteX62" fmla="*/ 3637602 w 6922669"/>
              <a:gd name="connsiteY62" fmla="*/ 2785533 h 3505200"/>
              <a:gd name="connsiteX63" fmla="*/ 3671469 w 6922669"/>
              <a:gd name="connsiteY63" fmla="*/ 2802466 h 3505200"/>
              <a:gd name="connsiteX64" fmla="*/ 3781536 w 6922669"/>
              <a:gd name="connsiteY64" fmla="*/ 2827866 h 3505200"/>
              <a:gd name="connsiteX65" fmla="*/ 3900069 w 6922669"/>
              <a:gd name="connsiteY65" fmla="*/ 2853266 h 3505200"/>
              <a:gd name="connsiteX66" fmla="*/ 3925469 w 6922669"/>
              <a:gd name="connsiteY66" fmla="*/ 2870200 h 3505200"/>
              <a:gd name="connsiteX67" fmla="*/ 4027069 w 6922669"/>
              <a:gd name="connsiteY67" fmla="*/ 2878666 h 3505200"/>
              <a:gd name="connsiteX68" fmla="*/ 4094802 w 6922669"/>
              <a:gd name="connsiteY68" fmla="*/ 2887133 h 3505200"/>
              <a:gd name="connsiteX69" fmla="*/ 4137136 w 6922669"/>
              <a:gd name="connsiteY69" fmla="*/ 2895600 h 3505200"/>
              <a:gd name="connsiteX70" fmla="*/ 4264136 w 6922669"/>
              <a:gd name="connsiteY70" fmla="*/ 2904066 h 3505200"/>
              <a:gd name="connsiteX71" fmla="*/ 4365736 w 6922669"/>
              <a:gd name="connsiteY71" fmla="*/ 2921000 h 3505200"/>
              <a:gd name="connsiteX72" fmla="*/ 4594336 w 6922669"/>
              <a:gd name="connsiteY72" fmla="*/ 2929466 h 3505200"/>
              <a:gd name="connsiteX73" fmla="*/ 4789069 w 6922669"/>
              <a:gd name="connsiteY73" fmla="*/ 2937933 h 3505200"/>
              <a:gd name="connsiteX74" fmla="*/ 4882202 w 6922669"/>
              <a:gd name="connsiteY74" fmla="*/ 2946400 h 3505200"/>
              <a:gd name="connsiteX75" fmla="*/ 4966869 w 6922669"/>
              <a:gd name="connsiteY75" fmla="*/ 2971800 h 3505200"/>
              <a:gd name="connsiteX76" fmla="*/ 5093869 w 6922669"/>
              <a:gd name="connsiteY76" fmla="*/ 2988733 h 3505200"/>
              <a:gd name="connsiteX77" fmla="*/ 5381736 w 6922669"/>
              <a:gd name="connsiteY77" fmla="*/ 3005666 h 3505200"/>
              <a:gd name="connsiteX78" fmla="*/ 5407136 w 6922669"/>
              <a:gd name="connsiteY78" fmla="*/ 3014133 h 3505200"/>
              <a:gd name="connsiteX79" fmla="*/ 5432536 w 6922669"/>
              <a:gd name="connsiteY79" fmla="*/ 3031066 h 3505200"/>
              <a:gd name="connsiteX80" fmla="*/ 5474869 w 6922669"/>
              <a:gd name="connsiteY80" fmla="*/ 3039533 h 3505200"/>
              <a:gd name="connsiteX81" fmla="*/ 5508736 w 6922669"/>
              <a:gd name="connsiteY81" fmla="*/ 3056466 h 3505200"/>
              <a:gd name="connsiteX82" fmla="*/ 5542602 w 6922669"/>
              <a:gd name="connsiteY82" fmla="*/ 3064933 h 3505200"/>
              <a:gd name="connsiteX83" fmla="*/ 5568002 w 6922669"/>
              <a:gd name="connsiteY83" fmla="*/ 3073400 h 3505200"/>
              <a:gd name="connsiteX84" fmla="*/ 5644202 w 6922669"/>
              <a:gd name="connsiteY84" fmla="*/ 3107266 h 3505200"/>
              <a:gd name="connsiteX85" fmla="*/ 5669602 w 6922669"/>
              <a:gd name="connsiteY85" fmla="*/ 3115733 h 3505200"/>
              <a:gd name="connsiteX86" fmla="*/ 5728869 w 6922669"/>
              <a:gd name="connsiteY86" fmla="*/ 3158066 h 3505200"/>
              <a:gd name="connsiteX87" fmla="*/ 5754269 w 6922669"/>
              <a:gd name="connsiteY87" fmla="*/ 3166533 h 3505200"/>
              <a:gd name="connsiteX88" fmla="*/ 5779669 w 6922669"/>
              <a:gd name="connsiteY88" fmla="*/ 3183466 h 3505200"/>
              <a:gd name="connsiteX89" fmla="*/ 5805069 w 6922669"/>
              <a:gd name="connsiteY89" fmla="*/ 3191933 h 3505200"/>
              <a:gd name="connsiteX90" fmla="*/ 5830469 w 6922669"/>
              <a:gd name="connsiteY90" fmla="*/ 3208866 h 3505200"/>
              <a:gd name="connsiteX91" fmla="*/ 5881269 w 6922669"/>
              <a:gd name="connsiteY91" fmla="*/ 3217333 h 3505200"/>
              <a:gd name="connsiteX92" fmla="*/ 5915136 w 6922669"/>
              <a:gd name="connsiteY92" fmla="*/ 3234266 h 3505200"/>
              <a:gd name="connsiteX93" fmla="*/ 5932069 w 6922669"/>
              <a:gd name="connsiteY93" fmla="*/ 3251200 h 3505200"/>
              <a:gd name="connsiteX94" fmla="*/ 6033669 w 6922669"/>
              <a:gd name="connsiteY94" fmla="*/ 3268133 h 3505200"/>
              <a:gd name="connsiteX95" fmla="*/ 6059069 w 6922669"/>
              <a:gd name="connsiteY95" fmla="*/ 3285066 h 3505200"/>
              <a:gd name="connsiteX96" fmla="*/ 6219936 w 6922669"/>
              <a:gd name="connsiteY96" fmla="*/ 3302000 h 3505200"/>
              <a:gd name="connsiteX97" fmla="*/ 6279202 w 6922669"/>
              <a:gd name="connsiteY97" fmla="*/ 3318933 h 3505200"/>
              <a:gd name="connsiteX98" fmla="*/ 6321536 w 6922669"/>
              <a:gd name="connsiteY98" fmla="*/ 3335866 h 3505200"/>
              <a:gd name="connsiteX99" fmla="*/ 6346936 w 6922669"/>
              <a:gd name="connsiteY99" fmla="*/ 3344333 h 3505200"/>
              <a:gd name="connsiteX100" fmla="*/ 6380802 w 6922669"/>
              <a:gd name="connsiteY100" fmla="*/ 3361266 h 3505200"/>
              <a:gd name="connsiteX101" fmla="*/ 6431602 w 6922669"/>
              <a:gd name="connsiteY101" fmla="*/ 3386666 h 3505200"/>
              <a:gd name="connsiteX102" fmla="*/ 6516269 w 6922669"/>
              <a:gd name="connsiteY102" fmla="*/ 3403600 h 3505200"/>
              <a:gd name="connsiteX103" fmla="*/ 6617869 w 6922669"/>
              <a:gd name="connsiteY103" fmla="*/ 3420533 h 3505200"/>
              <a:gd name="connsiteX104" fmla="*/ 6643269 w 6922669"/>
              <a:gd name="connsiteY104" fmla="*/ 3429000 h 3505200"/>
              <a:gd name="connsiteX105" fmla="*/ 6677136 w 6922669"/>
              <a:gd name="connsiteY105" fmla="*/ 3437466 h 3505200"/>
              <a:gd name="connsiteX106" fmla="*/ 6727936 w 6922669"/>
              <a:gd name="connsiteY106" fmla="*/ 3454400 h 3505200"/>
              <a:gd name="connsiteX107" fmla="*/ 6753336 w 6922669"/>
              <a:gd name="connsiteY107" fmla="*/ 3462866 h 3505200"/>
              <a:gd name="connsiteX108" fmla="*/ 6838002 w 6922669"/>
              <a:gd name="connsiteY108" fmla="*/ 3479800 h 3505200"/>
              <a:gd name="connsiteX109" fmla="*/ 6888802 w 6922669"/>
              <a:gd name="connsiteY109" fmla="*/ 3496733 h 3505200"/>
              <a:gd name="connsiteX110" fmla="*/ 6914202 w 6922669"/>
              <a:gd name="connsiteY110" fmla="*/ 3505200 h 3505200"/>
              <a:gd name="connsiteX111" fmla="*/ 6922669 w 6922669"/>
              <a:gd name="connsiteY111" fmla="*/ 3471333 h 3505200"/>
              <a:gd name="connsiteX112" fmla="*/ 6914202 w 6922669"/>
              <a:gd name="connsiteY112" fmla="*/ 3437466 h 3505200"/>
              <a:gd name="connsiteX113" fmla="*/ 6905736 w 6922669"/>
              <a:gd name="connsiteY113" fmla="*/ 3412066 h 3505200"/>
              <a:gd name="connsiteX114" fmla="*/ 6863402 w 6922669"/>
              <a:gd name="connsiteY114" fmla="*/ 3361266 h 3505200"/>
              <a:gd name="connsiteX115" fmla="*/ 6838002 w 6922669"/>
              <a:gd name="connsiteY115" fmla="*/ 3276600 h 3505200"/>
              <a:gd name="connsiteX116" fmla="*/ 6812602 w 6922669"/>
              <a:gd name="connsiteY116" fmla="*/ 3107266 h 3505200"/>
              <a:gd name="connsiteX117" fmla="*/ 6804136 w 6922669"/>
              <a:gd name="connsiteY117" fmla="*/ 3039533 h 3505200"/>
              <a:gd name="connsiteX118" fmla="*/ 6490869 w 6922669"/>
              <a:gd name="connsiteY118" fmla="*/ 3014133 h 3505200"/>
              <a:gd name="connsiteX119" fmla="*/ 6440069 w 6922669"/>
              <a:gd name="connsiteY119" fmla="*/ 3005666 h 3505200"/>
              <a:gd name="connsiteX120" fmla="*/ 6372336 w 6922669"/>
              <a:gd name="connsiteY120" fmla="*/ 2988733 h 3505200"/>
              <a:gd name="connsiteX121" fmla="*/ 6270736 w 6922669"/>
              <a:gd name="connsiteY121" fmla="*/ 2980266 h 3505200"/>
              <a:gd name="connsiteX122" fmla="*/ 6228402 w 6922669"/>
              <a:gd name="connsiteY122" fmla="*/ 2971800 h 3505200"/>
              <a:gd name="connsiteX123" fmla="*/ 6152202 w 6922669"/>
              <a:gd name="connsiteY123" fmla="*/ 2963333 h 3505200"/>
              <a:gd name="connsiteX124" fmla="*/ 6118336 w 6922669"/>
              <a:gd name="connsiteY124" fmla="*/ 2946400 h 3505200"/>
              <a:gd name="connsiteX125" fmla="*/ 6067536 w 6922669"/>
              <a:gd name="connsiteY125" fmla="*/ 2937933 h 3505200"/>
              <a:gd name="connsiteX126" fmla="*/ 6008269 w 6922669"/>
              <a:gd name="connsiteY126" fmla="*/ 2912533 h 3505200"/>
              <a:gd name="connsiteX127" fmla="*/ 5864336 w 6922669"/>
              <a:gd name="connsiteY127" fmla="*/ 2887133 h 3505200"/>
              <a:gd name="connsiteX128" fmla="*/ 5788136 w 6922669"/>
              <a:gd name="connsiteY128" fmla="*/ 2861733 h 3505200"/>
              <a:gd name="connsiteX129" fmla="*/ 5762736 w 6922669"/>
              <a:gd name="connsiteY129" fmla="*/ 2853266 h 3505200"/>
              <a:gd name="connsiteX130" fmla="*/ 5737336 w 6922669"/>
              <a:gd name="connsiteY130" fmla="*/ 2844800 h 3505200"/>
              <a:gd name="connsiteX131" fmla="*/ 5669602 w 6922669"/>
              <a:gd name="connsiteY131" fmla="*/ 2810933 h 3505200"/>
              <a:gd name="connsiteX132" fmla="*/ 5627269 w 6922669"/>
              <a:gd name="connsiteY132" fmla="*/ 2794000 h 3505200"/>
              <a:gd name="connsiteX133" fmla="*/ 5568002 w 6922669"/>
              <a:gd name="connsiteY133" fmla="*/ 2760133 h 3505200"/>
              <a:gd name="connsiteX134" fmla="*/ 5517202 w 6922669"/>
              <a:gd name="connsiteY134" fmla="*/ 2743200 h 3505200"/>
              <a:gd name="connsiteX135" fmla="*/ 5491802 w 6922669"/>
              <a:gd name="connsiteY135" fmla="*/ 2726266 h 3505200"/>
              <a:gd name="connsiteX136" fmla="*/ 5449469 w 6922669"/>
              <a:gd name="connsiteY136" fmla="*/ 2709333 h 3505200"/>
              <a:gd name="connsiteX137" fmla="*/ 5424069 w 6922669"/>
              <a:gd name="connsiteY137" fmla="*/ 2700866 h 3505200"/>
              <a:gd name="connsiteX138" fmla="*/ 5398669 w 6922669"/>
              <a:gd name="connsiteY138" fmla="*/ 2683933 h 3505200"/>
              <a:gd name="connsiteX139" fmla="*/ 5314002 w 6922669"/>
              <a:gd name="connsiteY139" fmla="*/ 2667000 h 3505200"/>
              <a:gd name="connsiteX140" fmla="*/ 5254736 w 6922669"/>
              <a:gd name="connsiteY140" fmla="*/ 2650066 h 3505200"/>
              <a:gd name="connsiteX141" fmla="*/ 5203936 w 6922669"/>
              <a:gd name="connsiteY141" fmla="*/ 2641600 h 3505200"/>
              <a:gd name="connsiteX142" fmla="*/ 5170069 w 6922669"/>
              <a:gd name="connsiteY142" fmla="*/ 2633133 h 3505200"/>
              <a:gd name="connsiteX143" fmla="*/ 5127736 w 6922669"/>
              <a:gd name="connsiteY143" fmla="*/ 2624666 h 3505200"/>
              <a:gd name="connsiteX144" fmla="*/ 5102336 w 6922669"/>
              <a:gd name="connsiteY144" fmla="*/ 2607733 h 3505200"/>
              <a:gd name="connsiteX145" fmla="*/ 5009202 w 6922669"/>
              <a:gd name="connsiteY145" fmla="*/ 2590800 h 3505200"/>
              <a:gd name="connsiteX146" fmla="*/ 4941469 w 6922669"/>
              <a:gd name="connsiteY146" fmla="*/ 2582333 h 3505200"/>
              <a:gd name="connsiteX147" fmla="*/ 4890669 w 6922669"/>
              <a:gd name="connsiteY147" fmla="*/ 2573866 h 3505200"/>
              <a:gd name="connsiteX148" fmla="*/ 4814469 w 6922669"/>
              <a:gd name="connsiteY148" fmla="*/ 2565400 h 3505200"/>
              <a:gd name="connsiteX149" fmla="*/ 4721336 w 6922669"/>
              <a:gd name="connsiteY149" fmla="*/ 2540000 h 3505200"/>
              <a:gd name="connsiteX150" fmla="*/ 4687469 w 6922669"/>
              <a:gd name="connsiteY150" fmla="*/ 2531533 h 3505200"/>
              <a:gd name="connsiteX151" fmla="*/ 4645136 w 6922669"/>
              <a:gd name="connsiteY151" fmla="*/ 2523066 h 3505200"/>
              <a:gd name="connsiteX152" fmla="*/ 4594336 w 6922669"/>
              <a:gd name="connsiteY152" fmla="*/ 2506133 h 3505200"/>
              <a:gd name="connsiteX153" fmla="*/ 4518136 w 6922669"/>
              <a:gd name="connsiteY153" fmla="*/ 2497666 h 3505200"/>
              <a:gd name="connsiteX154" fmla="*/ 4492736 w 6922669"/>
              <a:gd name="connsiteY154" fmla="*/ 2480733 h 3505200"/>
              <a:gd name="connsiteX155" fmla="*/ 4399602 w 6922669"/>
              <a:gd name="connsiteY155" fmla="*/ 2446866 h 3505200"/>
              <a:gd name="connsiteX156" fmla="*/ 4357269 w 6922669"/>
              <a:gd name="connsiteY156" fmla="*/ 2429933 h 3505200"/>
              <a:gd name="connsiteX157" fmla="*/ 4323402 w 6922669"/>
              <a:gd name="connsiteY157" fmla="*/ 2413000 h 3505200"/>
              <a:gd name="connsiteX158" fmla="*/ 4281069 w 6922669"/>
              <a:gd name="connsiteY158" fmla="*/ 2396066 h 3505200"/>
              <a:gd name="connsiteX159" fmla="*/ 4255669 w 6922669"/>
              <a:gd name="connsiteY159" fmla="*/ 2379133 h 3505200"/>
              <a:gd name="connsiteX160" fmla="*/ 4187936 w 6922669"/>
              <a:gd name="connsiteY160" fmla="*/ 2370666 h 3505200"/>
              <a:gd name="connsiteX161" fmla="*/ 4111736 w 6922669"/>
              <a:gd name="connsiteY161" fmla="*/ 2336800 h 3505200"/>
              <a:gd name="connsiteX162" fmla="*/ 4086336 w 6922669"/>
              <a:gd name="connsiteY162" fmla="*/ 2328333 h 3505200"/>
              <a:gd name="connsiteX163" fmla="*/ 4060936 w 6922669"/>
              <a:gd name="connsiteY163" fmla="*/ 2319866 h 3505200"/>
              <a:gd name="connsiteX164" fmla="*/ 3950869 w 6922669"/>
              <a:gd name="connsiteY164" fmla="*/ 2286000 h 3505200"/>
              <a:gd name="connsiteX165" fmla="*/ 3908536 w 6922669"/>
              <a:gd name="connsiteY165" fmla="*/ 2269066 h 3505200"/>
              <a:gd name="connsiteX166" fmla="*/ 3840802 w 6922669"/>
              <a:gd name="connsiteY166" fmla="*/ 2235200 h 3505200"/>
              <a:gd name="connsiteX167" fmla="*/ 3790002 w 6922669"/>
              <a:gd name="connsiteY167" fmla="*/ 2226733 h 3505200"/>
              <a:gd name="connsiteX168" fmla="*/ 3739202 w 6922669"/>
              <a:gd name="connsiteY168" fmla="*/ 2192866 h 3505200"/>
              <a:gd name="connsiteX169" fmla="*/ 3688402 w 6922669"/>
              <a:gd name="connsiteY169" fmla="*/ 2175933 h 3505200"/>
              <a:gd name="connsiteX170" fmla="*/ 3646069 w 6922669"/>
              <a:gd name="connsiteY170" fmla="*/ 2159000 h 3505200"/>
              <a:gd name="connsiteX171" fmla="*/ 3527536 w 6922669"/>
              <a:gd name="connsiteY171" fmla="*/ 2142066 h 3505200"/>
              <a:gd name="connsiteX172" fmla="*/ 3434402 w 6922669"/>
              <a:gd name="connsiteY172" fmla="*/ 2133600 h 3505200"/>
              <a:gd name="connsiteX173" fmla="*/ 3358202 w 6922669"/>
              <a:gd name="connsiteY173" fmla="*/ 2108200 h 3505200"/>
              <a:gd name="connsiteX174" fmla="*/ 3315869 w 6922669"/>
              <a:gd name="connsiteY174" fmla="*/ 2099733 h 3505200"/>
              <a:gd name="connsiteX175" fmla="*/ 3282002 w 6922669"/>
              <a:gd name="connsiteY175" fmla="*/ 2082800 h 3505200"/>
              <a:gd name="connsiteX176" fmla="*/ 3239669 w 6922669"/>
              <a:gd name="connsiteY176" fmla="*/ 2074333 h 3505200"/>
              <a:gd name="connsiteX177" fmla="*/ 3163469 w 6922669"/>
              <a:gd name="connsiteY177" fmla="*/ 2057400 h 3505200"/>
              <a:gd name="connsiteX178" fmla="*/ 3036469 w 6922669"/>
              <a:gd name="connsiteY178" fmla="*/ 2032000 h 3505200"/>
              <a:gd name="connsiteX179" fmla="*/ 2968736 w 6922669"/>
              <a:gd name="connsiteY179" fmla="*/ 2006600 h 3505200"/>
              <a:gd name="connsiteX180" fmla="*/ 2926402 w 6922669"/>
              <a:gd name="connsiteY180" fmla="*/ 1989666 h 3505200"/>
              <a:gd name="connsiteX181" fmla="*/ 2850202 w 6922669"/>
              <a:gd name="connsiteY181" fmla="*/ 1972733 h 3505200"/>
              <a:gd name="connsiteX182" fmla="*/ 2774002 w 6922669"/>
              <a:gd name="connsiteY182" fmla="*/ 1947333 h 3505200"/>
              <a:gd name="connsiteX183" fmla="*/ 2740136 w 6922669"/>
              <a:gd name="connsiteY183" fmla="*/ 1930400 h 3505200"/>
              <a:gd name="connsiteX184" fmla="*/ 2672402 w 6922669"/>
              <a:gd name="connsiteY184" fmla="*/ 1896533 h 3505200"/>
              <a:gd name="connsiteX185" fmla="*/ 2587736 w 6922669"/>
              <a:gd name="connsiteY185" fmla="*/ 1879600 h 3505200"/>
              <a:gd name="connsiteX186" fmla="*/ 2562336 w 6922669"/>
              <a:gd name="connsiteY186" fmla="*/ 1871133 h 3505200"/>
              <a:gd name="connsiteX187" fmla="*/ 2452269 w 6922669"/>
              <a:gd name="connsiteY187" fmla="*/ 1845733 h 3505200"/>
              <a:gd name="connsiteX188" fmla="*/ 2359136 w 6922669"/>
              <a:gd name="connsiteY188" fmla="*/ 1837266 h 3505200"/>
              <a:gd name="connsiteX189" fmla="*/ 2147469 w 6922669"/>
              <a:gd name="connsiteY189" fmla="*/ 1811866 h 3505200"/>
              <a:gd name="connsiteX190" fmla="*/ 2096669 w 6922669"/>
              <a:gd name="connsiteY190" fmla="*/ 1794933 h 3505200"/>
              <a:gd name="connsiteX191" fmla="*/ 2037402 w 6922669"/>
              <a:gd name="connsiteY191" fmla="*/ 1786466 h 3505200"/>
              <a:gd name="connsiteX192" fmla="*/ 1995069 w 6922669"/>
              <a:gd name="connsiteY192" fmla="*/ 1778000 h 3505200"/>
              <a:gd name="connsiteX193" fmla="*/ 1952736 w 6922669"/>
              <a:gd name="connsiteY193" fmla="*/ 1761066 h 3505200"/>
              <a:gd name="connsiteX194" fmla="*/ 1918869 w 6922669"/>
              <a:gd name="connsiteY194" fmla="*/ 1752600 h 3505200"/>
              <a:gd name="connsiteX195" fmla="*/ 1961202 w 6922669"/>
              <a:gd name="connsiteY195" fmla="*/ 1744133 h 3505200"/>
              <a:gd name="connsiteX196" fmla="*/ 2012002 w 6922669"/>
              <a:gd name="connsiteY196" fmla="*/ 1735666 h 3505200"/>
              <a:gd name="connsiteX197" fmla="*/ 2037402 w 6922669"/>
              <a:gd name="connsiteY197" fmla="*/ 1718733 h 3505200"/>
              <a:gd name="connsiteX198" fmla="*/ 2105136 w 6922669"/>
              <a:gd name="connsiteY198" fmla="*/ 1710266 h 3505200"/>
              <a:gd name="connsiteX199" fmla="*/ 2164402 w 6922669"/>
              <a:gd name="connsiteY199" fmla="*/ 1701800 h 3505200"/>
              <a:gd name="connsiteX200" fmla="*/ 2189802 w 6922669"/>
              <a:gd name="connsiteY200" fmla="*/ 1693333 h 3505200"/>
              <a:gd name="connsiteX201" fmla="*/ 2316802 w 6922669"/>
              <a:gd name="connsiteY201" fmla="*/ 1676400 h 3505200"/>
              <a:gd name="connsiteX202" fmla="*/ 2350669 w 6922669"/>
              <a:gd name="connsiteY202" fmla="*/ 1667933 h 3505200"/>
              <a:gd name="connsiteX203" fmla="*/ 2426869 w 6922669"/>
              <a:gd name="connsiteY203" fmla="*/ 1659466 h 3505200"/>
              <a:gd name="connsiteX204" fmla="*/ 2460736 w 6922669"/>
              <a:gd name="connsiteY204" fmla="*/ 1642533 h 3505200"/>
              <a:gd name="connsiteX205" fmla="*/ 2486136 w 6922669"/>
              <a:gd name="connsiteY205" fmla="*/ 1634066 h 3505200"/>
              <a:gd name="connsiteX206" fmla="*/ 2613136 w 6922669"/>
              <a:gd name="connsiteY206" fmla="*/ 1617133 h 3505200"/>
              <a:gd name="connsiteX207" fmla="*/ 2655469 w 6922669"/>
              <a:gd name="connsiteY207" fmla="*/ 1608666 h 3505200"/>
              <a:gd name="connsiteX208" fmla="*/ 2680869 w 6922669"/>
              <a:gd name="connsiteY208" fmla="*/ 1591733 h 3505200"/>
              <a:gd name="connsiteX209" fmla="*/ 2824802 w 6922669"/>
              <a:gd name="connsiteY209" fmla="*/ 1583266 h 3505200"/>
              <a:gd name="connsiteX210" fmla="*/ 2892536 w 6922669"/>
              <a:gd name="connsiteY210" fmla="*/ 1574800 h 3505200"/>
              <a:gd name="connsiteX211" fmla="*/ 2917936 w 6922669"/>
              <a:gd name="connsiteY211" fmla="*/ 1566333 h 3505200"/>
              <a:gd name="connsiteX212" fmla="*/ 2951802 w 6922669"/>
              <a:gd name="connsiteY212" fmla="*/ 1557866 h 3505200"/>
              <a:gd name="connsiteX213" fmla="*/ 2994136 w 6922669"/>
              <a:gd name="connsiteY213" fmla="*/ 1540933 h 3505200"/>
              <a:gd name="connsiteX214" fmla="*/ 3070336 w 6922669"/>
              <a:gd name="connsiteY214" fmla="*/ 1524000 h 3505200"/>
              <a:gd name="connsiteX215" fmla="*/ 3104202 w 6922669"/>
              <a:gd name="connsiteY215" fmla="*/ 1507066 h 3505200"/>
              <a:gd name="connsiteX216" fmla="*/ 3163469 w 6922669"/>
              <a:gd name="connsiteY216" fmla="*/ 1490133 h 3505200"/>
              <a:gd name="connsiteX217" fmla="*/ 3239669 w 6922669"/>
              <a:gd name="connsiteY217" fmla="*/ 1464733 h 3505200"/>
              <a:gd name="connsiteX218" fmla="*/ 3265069 w 6922669"/>
              <a:gd name="connsiteY218" fmla="*/ 1456266 h 3505200"/>
              <a:gd name="connsiteX219" fmla="*/ 3290469 w 6922669"/>
              <a:gd name="connsiteY219" fmla="*/ 1447800 h 3505200"/>
              <a:gd name="connsiteX220" fmla="*/ 3358202 w 6922669"/>
              <a:gd name="connsiteY220" fmla="*/ 1422400 h 3505200"/>
              <a:gd name="connsiteX221" fmla="*/ 3409002 w 6922669"/>
              <a:gd name="connsiteY221" fmla="*/ 1405466 h 3505200"/>
              <a:gd name="connsiteX222" fmla="*/ 3442869 w 6922669"/>
              <a:gd name="connsiteY222" fmla="*/ 1388533 h 3505200"/>
              <a:gd name="connsiteX223" fmla="*/ 3485202 w 6922669"/>
              <a:gd name="connsiteY223" fmla="*/ 1371600 h 3505200"/>
              <a:gd name="connsiteX224" fmla="*/ 3519069 w 6922669"/>
              <a:gd name="connsiteY224" fmla="*/ 1354666 h 3505200"/>
              <a:gd name="connsiteX225" fmla="*/ 3561402 w 6922669"/>
              <a:gd name="connsiteY225" fmla="*/ 1346200 h 3505200"/>
              <a:gd name="connsiteX226" fmla="*/ 3578336 w 6922669"/>
              <a:gd name="connsiteY226" fmla="*/ 1329266 h 3505200"/>
              <a:gd name="connsiteX227" fmla="*/ 3629136 w 6922669"/>
              <a:gd name="connsiteY227" fmla="*/ 1312333 h 3505200"/>
              <a:gd name="connsiteX228" fmla="*/ 3722269 w 6922669"/>
              <a:gd name="connsiteY228" fmla="*/ 1286933 h 3505200"/>
              <a:gd name="connsiteX229" fmla="*/ 3764602 w 6922669"/>
              <a:gd name="connsiteY229" fmla="*/ 1270000 h 3505200"/>
              <a:gd name="connsiteX230" fmla="*/ 3815402 w 6922669"/>
              <a:gd name="connsiteY230" fmla="*/ 1253066 h 3505200"/>
              <a:gd name="connsiteX231" fmla="*/ 3840802 w 6922669"/>
              <a:gd name="connsiteY231" fmla="*/ 1244600 h 3505200"/>
              <a:gd name="connsiteX232" fmla="*/ 3900069 w 6922669"/>
              <a:gd name="connsiteY232" fmla="*/ 1219200 h 3505200"/>
              <a:gd name="connsiteX233" fmla="*/ 3950869 w 6922669"/>
              <a:gd name="connsiteY233" fmla="*/ 1210733 h 3505200"/>
              <a:gd name="connsiteX234" fmla="*/ 4060936 w 6922669"/>
              <a:gd name="connsiteY234" fmla="*/ 1168400 h 3505200"/>
              <a:gd name="connsiteX235" fmla="*/ 4187936 w 6922669"/>
              <a:gd name="connsiteY235" fmla="*/ 1151466 h 3505200"/>
              <a:gd name="connsiteX236" fmla="*/ 4281069 w 6922669"/>
              <a:gd name="connsiteY236" fmla="*/ 1126066 h 3505200"/>
              <a:gd name="connsiteX237" fmla="*/ 4475802 w 6922669"/>
              <a:gd name="connsiteY237" fmla="*/ 1109133 h 3505200"/>
              <a:gd name="connsiteX238" fmla="*/ 4594336 w 6922669"/>
              <a:gd name="connsiteY238" fmla="*/ 1075266 h 3505200"/>
              <a:gd name="connsiteX239" fmla="*/ 4679002 w 6922669"/>
              <a:gd name="connsiteY239" fmla="*/ 1066800 h 3505200"/>
              <a:gd name="connsiteX240" fmla="*/ 4763669 w 6922669"/>
              <a:gd name="connsiteY240" fmla="*/ 1041400 h 3505200"/>
              <a:gd name="connsiteX241" fmla="*/ 4890669 w 6922669"/>
              <a:gd name="connsiteY241" fmla="*/ 1016000 h 3505200"/>
              <a:gd name="connsiteX242" fmla="*/ 4983802 w 6922669"/>
              <a:gd name="connsiteY242" fmla="*/ 1007533 h 3505200"/>
              <a:gd name="connsiteX243" fmla="*/ 5060002 w 6922669"/>
              <a:gd name="connsiteY243" fmla="*/ 990600 h 3505200"/>
              <a:gd name="connsiteX244" fmla="*/ 5170069 w 6922669"/>
              <a:gd name="connsiteY244" fmla="*/ 973666 h 3505200"/>
              <a:gd name="connsiteX245" fmla="*/ 5203936 w 6922669"/>
              <a:gd name="connsiteY245" fmla="*/ 965200 h 3505200"/>
              <a:gd name="connsiteX246" fmla="*/ 5322469 w 6922669"/>
              <a:gd name="connsiteY246" fmla="*/ 939800 h 3505200"/>
              <a:gd name="connsiteX247" fmla="*/ 5381736 w 6922669"/>
              <a:gd name="connsiteY247" fmla="*/ 914400 h 3505200"/>
              <a:gd name="connsiteX248" fmla="*/ 5424069 w 6922669"/>
              <a:gd name="connsiteY248" fmla="*/ 897466 h 3505200"/>
              <a:gd name="connsiteX249" fmla="*/ 5457936 w 6922669"/>
              <a:gd name="connsiteY249" fmla="*/ 889000 h 3505200"/>
              <a:gd name="connsiteX250" fmla="*/ 5508736 w 6922669"/>
              <a:gd name="connsiteY250" fmla="*/ 863600 h 3505200"/>
              <a:gd name="connsiteX251" fmla="*/ 5542602 w 6922669"/>
              <a:gd name="connsiteY251" fmla="*/ 855133 h 3505200"/>
              <a:gd name="connsiteX252" fmla="*/ 5618802 w 6922669"/>
              <a:gd name="connsiteY252" fmla="*/ 838200 h 3505200"/>
              <a:gd name="connsiteX253" fmla="*/ 5644202 w 6922669"/>
              <a:gd name="connsiteY253" fmla="*/ 829733 h 3505200"/>
              <a:gd name="connsiteX254" fmla="*/ 5678069 w 6922669"/>
              <a:gd name="connsiteY254" fmla="*/ 821266 h 3505200"/>
              <a:gd name="connsiteX255" fmla="*/ 5711936 w 6922669"/>
              <a:gd name="connsiteY255" fmla="*/ 795866 h 3505200"/>
              <a:gd name="connsiteX256" fmla="*/ 5847402 w 6922669"/>
              <a:gd name="connsiteY256" fmla="*/ 787400 h 3505200"/>
              <a:gd name="connsiteX257" fmla="*/ 5923602 w 6922669"/>
              <a:gd name="connsiteY257" fmla="*/ 778933 h 3505200"/>
              <a:gd name="connsiteX258" fmla="*/ 6008269 w 6922669"/>
              <a:gd name="connsiteY258" fmla="*/ 770466 h 3505200"/>
              <a:gd name="connsiteX259" fmla="*/ 6059069 w 6922669"/>
              <a:gd name="connsiteY259" fmla="*/ 762000 h 3505200"/>
              <a:gd name="connsiteX260" fmla="*/ 6118336 w 6922669"/>
              <a:gd name="connsiteY260" fmla="*/ 753533 h 3505200"/>
              <a:gd name="connsiteX261" fmla="*/ 6160669 w 6922669"/>
              <a:gd name="connsiteY261" fmla="*/ 745066 h 3505200"/>
              <a:gd name="connsiteX262" fmla="*/ 6228402 w 6922669"/>
              <a:gd name="connsiteY262" fmla="*/ 736600 h 3505200"/>
              <a:gd name="connsiteX263" fmla="*/ 6296136 w 6922669"/>
              <a:gd name="connsiteY263" fmla="*/ 719666 h 3505200"/>
              <a:gd name="connsiteX264" fmla="*/ 6372336 w 6922669"/>
              <a:gd name="connsiteY264" fmla="*/ 711200 h 3505200"/>
              <a:gd name="connsiteX265" fmla="*/ 6397736 w 6922669"/>
              <a:gd name="connsiteY265" fmla="*/ 694266 h 3505200"/>
              <a:gd name="connsiteX266" fmla="*/ 6482402 w 6922669"/>
              <a:gd name="connsiteY266" fmla="*/ 677333 h 3505200"/>
              <a:gd name="connsiteX267" fmla="*/ 6516269 w 6922669"/>
              <a:gd name="connsiteY267" fmla="*/ 668866 h 3505200"/>
              <a:gd name="connsiteX268" fmla="*/ 6575536 w 6922669"/>
              <a:gd name="connsiteY268" fmla="*/ 643466 h 3505200"/>
              <a:gd name="connsiteX269" fmla="*/ 6600936 w 6922669"/>
              <a:gd name="connsiteY269" fmla="*/ 626533 h 3505200"/>
              <a:gd name="connsiteX270" fmla="*/ 6685602 w 6922669"/>
              <a:gd name="connsiteY270" fmla="*/ 601133 h 3505200"/>
              <a:gd name="connsiteX271" fmla="*/ 6736402 w 6922669"/>
              <a:gd name="connsiteY271" fmla="*/ 575733 h 3505200"/>
              <a:gd name="connsiteX272" fmla="*/ 6761802 w 6922669"/>
              <a:gd name="connsiteY272" fmla="*/ 558800 h 3505200"/>
              <a:gd name="connsiteX273" fmla="*/ 6838002 w 6922669"/>
              <a:gd name="connsiteY273" fmla="*/ 533400 h 3505200"/>
              <a:gd name="connsiteX274" fmla="*/ 6863402 w 6922669"/>
              <a:gd name="connsiteY274" fmla="*/ 524933 h 3505200"/>
              <a:gd name="connsiteX275" fmla="*/ 6905736 w 6922669"/>
              <a:gd name="connsiteY275" fmla="*/ 491066 h 3505200"/>
              <a:gd name="connsiteX276" fmla="*/ 6897269 w 6922669"/>
              <a:gd name="connsiteY276" fmla="*/ 372533 h 3505200"/>
              <a:gd name="connsiteX277" fmla="*/ 6888802 w 6922669"/>
              <a:gd name="connsiteY277" fmla="*/ 76200 h 3505200"/>
              <a:gd name="connsiteX278" fmla="*/ 6871869 w 6922669"/>
              <a:gd name="connsiteY278" fmla="*/ 0 h 3505200"/>
              <a:gd name="connsiteX279" fmla="*/ 6846469 w 6922669"/>
              <a:gd name="connsiteY279" fmla="*/ 8466 h 3505200"/>
              <a:gd name="connsiteX280" fmla="*/ 6838002 w 6922669"/>
              <a:gd name="connsiteY280" fmla="*/ 33866 h 3505200"/>
              <a:gd name="connsiteX281" fmla="*/ 6846469 w 6922669"/>
              <a:gd name="connsiteY281"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5026136 w 6922669"/>
              <a:gd name="connsiteY7" fmla="*/ 465666 h 3505200"/>
              <a:gd name="connsiteX8" fmla="*/ 4975336 w 6922669"/>
              <a:gd name="connsiteY8" fmla="*/ 482600 h 3505200"/>
              <a:gd name="connsiteX9" fmla="*/ 4924536 w 6922669"/>
              <a:gd name="connsiteY9" fmla="*/ 491066 h 3505200"/>
              <a:gd name="connsiteX10" fmla="*/ 4899136 w 6922669"/>
              <a:gd name="connsiteY10" fmla="*/ 508000 h 3505200"/>
              <a:gd name="connsiteX11" fmla="*/ 344069 w 6922669"/>
              <a:gd name="connsiteY11" fmla="*/ 1769533 h 3505200"/>
              <a:gd name="connsiteX12" fmla="*/ 318669 w 6922669"/>
              <a:gd name="connsiteY12" fmla="*/ 1778000 h 3505200"/>
              <a:gd name="connsiteX13" fmla="*/ 369469 w 6922669"/>
              <a:gd name="connsiteY13" fmla="*/ 1786466 h 3505200"/>
              <a:gd name="connsiteX14" fmla="*/ 403336 w 6922669"/>
              <a:gd name="connsiteY14" fmla="*/ 1803400 h 3505200"/>
              <a:gd name="connsiteX15" fmla="*/ 538802 w 6922669"/>
              <a:gd name="connsiteY15" fmla="*/ 1811866 h 3505200"/>
              <a:gd name="connsiteX16" fmla="*/ 691202 w 6922669"/>
              <a:gd name="connsiteY16" fmla="*/ 1854200 h 3505200"/>
              <a:gd name="connsiteX17" fmla="*/ 775869 w 6922669"/>
              <a:gd name="connsiteY17" fmla="*/ 1871133 h 3505200"/>
              <a:gd name="connsiteX18" fmla="*/ 970602 w 6922669"/>
              <a:gd name="connsiteY18" fmla="*/ 1888066 h 3505200"/>
              <a:gd name="connsiteX19" fmla="*/ 1021402 w 6922669"/>
              <a:gd name="connsiteY19" fmla="*/ 1896533 h 3505200"/>
              <a:gd name="connsiteX20" fmla="*/ 1055269 w 6922669"/>
              <a:gd name="connsiteY20" fmla="*/ 1905000 h 3505200"/>
              <a:gd name="connsiteX21" fmla="*/ 1173802 w 6922669"/>
              <a:gd name="connsiteY21" fmla="*/ 1913466 h 3505200"/>
              <a:gd name="connsiteX22" fmla="*/ 1444736 w 6922669"/>
              <a:gd name="connsiteY22" fmla="*/ 1938866 h 3505200"/>
              <a:gd name="connsiteX23" fmla="*/ 1478602 w 6922669"/>
              <a:gd name="connsiteY23" fmla="*/ 1947333 h 3505200"/>
              <a:gd name="connsiteX24" fmla="*/ 1520936 w 6922669"/>
              <a:gd name="connsiteY24" fmla="*/ 1955800 h 3505200"/>
              <a:gd name="connsiteX25" fmla="*/ 1605602 w 6922669"/>
              <a:gd name="connsiteY25" fmla="*/ 1981200 h 3505200"/>
              <a:gd name="connsiteX26" fmla="*/ 1664869 w 6922669"/>
              <a:gd name="connsiteY26" fmla="*/ 1989666 h 3505200"/>
              <a:gd name="connsiteX27" fmla="*/ 1724136 w 6922669"/>
              <a:gd name="connsiteY27" fmla="*/ 2006600 h 3505200"/>
              <a:gd name="connsiteX28" fmla="*/ 1766469 w 6922669"/>
              <a:gd name="connsiteY28" fmla="*/ 2015066 h 3505200"/>
              <a:gd name="connsiteX29" fmla="*/ 1791869 w 6922669"/>
              <a:gd name="connsiteY29" fmla="*/ 2023533 h 3505200"/>
              <a:gd name="connsiteX30" fmla="*/ 1825736 w 6922669"/>
              <a:gd name="connsiteY30" fmla="*/ 2032000 h 3505200"/>
              <a:gd name="connsiteX31" fmla="*/ 1901936 w 6922669"/>
              <a:gd name="connsiteY31" fmla="*/ 2091266 h 3505200"/>
              <a:gd name="connsiteX32" fmla="*/ 1901936 w 6922669"/>
              <a:gd name="connsiteY32" fmla="*/ 2091266 h 3505200"/>
              <a:gd name="connsiteX33" fmla="*/ 1969669 w 6922669"/>
              <a:gd name="connsiteY33" fmla="*/ 2142066 h 3505200"/>
              <a:gd name="connsiteX34" fmla="*/ 1995069 w 6922669"/>
              <a:gd name="connsiteY34" fmla="*/ 2150533 h 3505200"/>
              <a:gd name="connsiteX35" fmla="*/ 2088202 w 6922669"/>
              <a:gd name="connsiteY35" fmla="*/ 2201333 h 3505200"/>
              <a:gd name="connsiteX36" fmla="*/ 2155936 w 6922669"/>
              <a:gd name="connsiteY36" fmla="*/ 2243666 h 3505200"/>
              <a:gd name="connsiteX37" fmla="*/ 2206736 w 6922669"/>
              <a:gd name="connsiteY37" fmla="*/ 2269066 h 3505200"/>
              <a:gd name="connsiteX38" fmla="*/ 2291402 w 6922669"/>
              <a:gd name="connsiteY38" fmla="*/ 2294466 h 3505200"/>
              <a:gd name="connsiteX39" fmla="*/ 2325269 w 6922669"/>
              <a:gd name="connsiteY39" fmla="*/ 2311400 h 3505200"/>
              <a:gd name="connsiteX40" fmla="*/ 2435336 w 6922669"/>
              <a:gd name="connsiteY40" fmla="*/ 2336800 h 3505200"/>
              <a:gd name="connsiteX41" fmla="*/ 2511536 w 6922669"/>
              <a:gd name="connsiteY41" fmla="*/ 2362200 h 3505200"/>
              <a:gd name="connsiteX42" fmla="*/ 2596202 w 6922669"/>
              <a:gd name="connsiteY42" fmla="*/ 2387600 h 3505200"/>
              <a:gd name="connsiteX43" fmla="*/ 2647002 w 6922669"/>
              <a:gd name="connsiteY43" fmla="*/ 2413000 h 3505200"/>
              <a:gd name="connsiteX44" fmla="*/ 2697802 w 6922669"/>
              <a:gd name="connsiteY44" fmla="*/ 2421466 h 3505200"/>
              <a:gd name="connsiteX45" fmla="*/ 2740136 w 6922669"/>
              <a:gd name="connsiteY45" fmla="*/ 2438400 h 3505200"/>
              <a:gd name="connsiteX46" fmla="*/ 2790936 w 6922669"/>
              <a:gd name="connsiteY46" fmla="*/ 2455333 h 3505200"/>
              <a:gd name="connsiteX47" fmla="*/ 2901002 w 6922669"/>
              <a:gd name="connsiteY47" fmla="*/ 2514600 h 3505200"/>
              <a:gd name="connsiteX48" fmla="*/ 2926402 w 6922669"/>
              <a:gd name="connsiteY48" fmla="*/ 2531533 h 3505200"/>
              <a:gd name="connsiteX49" fmla="*/ 3002602 w 6922669"/>
              <a:gd name="connsiteY49" fmla="*/ 2556933 h 3505200"/>
              <a:gd name="connsiteX50" fmla="*/ 3087269 w 6922669"/>
              <a:gd name="connsiteY50" fmla="*/ 2590800 h 3505200"/>
              <a:gd name="connsiteX51" fmla="*/ 3121136 w 6922669"/>
              <a:gd name="connsiteY51" fmla="*/ 2607733 h 3505200"/>
              <a:gd name="connsiteX52" fmla="*/ 3171936 w 6922669"/>
              <a:gd name="connsiteY52" fmla="*/ 2616200 h 3505200"/>
              <a:gd name="connsiteX53" fmla="*/ 3222736 w 6922669"/>
              <a:gd name="connsiteY53" fmla="*/ 2633133 h 3505200"/>
              <a:gd name="connsiteX54" fmla="*/ 3341269 w 6922669"/>
              <a:gd name="connsiteY54" fmla="*/ 2658533 h 3505200"/>
              <a:gd name="connsiteX55" fmla="*/ 3383602 w 6922669"/>
              <a:gd name="connsiteY55" fmla="*/ 2675466 h 3505200"/>
              <a:gd name="connsiteX56" fmla="*/ 3417469 w 6922669"/>
              <a:gd name="connsiteY56" fmla="*/ 2692400 h 3505200"/>
              <a:gd name="connsiteX57" fmla="*/ 3468269 w 6922669"/>
              <a:gd name="connsiteY57" fmla="*/ 2700866 h 3505200"/>
              <a:gd name="connsiteX58" fmla="*/ 3510602 w 6922669"/>
              <a:gd name="connsiteY58" fmla="*/ 2726266 h 3505200"/>
              <a:gd name="connsiteX59" fmla="*/ 3578336 w 6922669"/>
              <a:gd name="connsiteY59" fmla="*/ 2751666 h 3505200"/>
              <a:gd name="connsiteX60" fmla="*/ 3612202 w 6922669"/>
              <a:gd name="connsiteY60" fmla="*/ 2777066 h 3505200"/>
              <a:gd name="connsiteX61" fmla="*/ 3637602 w 6922669"/>
              <a:gd name="connsiteY61" fmla="*/ 2785533 h 3505200"/>
              <a:gd name="connsiteX62" fmla="*/ 3671469 w 6922669"/>
              <a:gd name="connsiteY62" fmla="*/ 2802466 h 3505200"/>
              <a:gd name="connsiteX63" fmla="*/ 3781536 w 6922669"/>
              <a:gd name="connsiteY63" fmla="*/ 2827866 h 3505200"/>
              <a:gd name="connsiteX64" fmla="*/ 3900069 w 6922669"/>
              <a:gd name="connsiteY64" fmla="*/ 2853266 h 3505200"/>
              <a:gd name="connsiteX65" fmla="*/ 3925469 w 6922669"/>
              <a:gd name="connsiteY65" fmla="*/ 2870200 h 3505200"/>
              <a:gd name="connsiteX66" fmla="*/ 4027069 w 6922669"/>
              <a:gd name="connsiteY66" fmla="*/ 2878666 h 3505200"/>
              <a:gd name="connsiteX67" fmla="*/ 4094802 w 6922669"/>
              <a:gd name="connsiteY67" fmla="*/ 2887133 h 3505200"/>
              <a:gd name="connsiteX68" fmla="*/ 4137136 w 6922669"/>
              <a:gd name="connsiteY68" fmla="*/ 2895600 h 3505200"/>
              <a:gd name="connsiteX69" fmla="*/ 4264136 w 6922669"/>
              <a:gd name="connsiteY69" fmla="*/ 2904066 h 3505200"/>
              <a:gd name="connsiteX70" fmla="*/ 4365736 w 6922669"/>
              <a:gd name="connsiteY70" fmla="*/ 2921000 h 3505200"/>
              <a:gd name="connsiteX71" fmla="*/ 4594336 w 6922669"/>
              <a:gd name="connsiteY71" fmla="*/ 2929466 h 3505200"/>
              <a:gd name="connsiteX72" fmla="*/ 4789069 w 6922669"/>
              <a:gd name="connsiteY72" fmla="*/ 2937933 h 3505200"/>
              <a:gd name="connsiteX73" fmla="*/ 4882202 w 6922669"/>
              <a:gd name="connsiteY73" fmla="*/ 2946400 h 3505200"/>
              <a:gd name="connsiteX74" fmla="*/ 4966869 w 6922669"/>
              <a:gd name="connsiteY74" fmla="*/ 2971800 h 3505200"/>
              <a:gd name="connsiteX75" fmla="*/ 5093869 w 6922669"/>
              <a:gd name="connsiteY75" fmla="*/ 2988733 h 3505200"/>
              <a:gd name="connsiteX76" fmla="*/ 5381736 w 6922669"/>
              <a:gd name="connsiteY76" fmla="*/ 3005666 h 3505200"/>
              <a:gd name="connsiteX77" fmla="*/ 5407136 w 6922669"/>
              <a:gd name="connsiteY77" fmla="*/ 3014133 h 3505200"/>
              <a:gd name="connsiteX78" fmla="*/ 5432536 w 6922669"/>
              <a:gd name="connsiteY78" fmla="*/ 3031066 h 3505200"/>
              <a:gd name="connsiteX79" fmla="*/ 5474869 w 6922669"/>
              <a:gd name="connsiteY79" fmla="*/ 3039533 h 3505200"/>
              <a:gd name="connsiteX80" fmla="*/ 5508736 w 6922669"/>
              <a:gd name="connsiteY80" fmla="*/ 3056466 h 3505200"/>
              <a:gd name="connsiteX81" fmla="*/ 5542602 w 6922669"/>
              <a:gd name="connsiteY81" fmla="*/ 3064933 h 3505200"/>
              <a:gd name="connsiteX82" fmla="*/ 5568002 w 6922669"/>
              <a:gd name="connsiteY82" fmla="*/ 3073400 h 3505200"/>
              <a:gd name="connsiteX83" fmla="*/ 5644202 w 6922669"/>
              <a:gd name="connsiteY83" fmla="*/ 3107266 h 3505200"/>
              <a:gd name="connsiteX84" fmla="*/ 5669602 w 6922669"/>
              <a:gd name="connsiteY84" fmla="*/ 3115733 h 3505200"/>
              <a:gd name="connsiteX85" fmla="*/ 5728869 w 6922669"/>
              <a:gd name="connsiteY85" fmla="*/ 3158066 h 3505200"/>
              <a:gd name="connsiteX86" fmla="*/ 5754269 w 6922669"/>
              <a:gd name="connsiteY86" fmla="*/ 3166533 h 3505200"/>
              <a:gd name="connsiteX87" fmla="*/ 5779669 w 6922669"/>
              <a:gd name="connsiteY87" fmla="*/ 3183466 h 3505200"/>
              <a:gd name="connsiteX88" fmla="*/ 5805069 w 6922669"/>
              <a:gd name="connsiteY88" fmla="*/ 3191933 h 3505200"/>
              <a:gd name="connsiteX89" fmla="*/ 5830469 w 6922669"/>
              <a:gd name="connsiteY89" fmla="*/ 3208866 h 3505200"/>
              <a:gd name="connsiteX90" fmla="*/ 5881269 w 6922669"/>
              <a:gd name="connsiteY90" fmla="*/ 3217333 h 3505200"/>
              <a:gd name="connsiteX91" fmla="*/ 5915136 w 6922669"/>
              <a:gd name="connsiteY91" fmla="*/ 3234266 h 3505200"/>
              <a:gd name="connsiteX92" fmla="*/ 5932069 w 6922669"/>
              <a:gd name="connsiteY92" fmla="*/ 3251200 h 3505200"/>
              <a:gd name="connsiteX93" fmla="*/ 6033669 w 6922669"/>
              <a:gd name="connsiteY93" fmla="*/ 3268133 h 3505200"/>
              <a:gd name="connsiteX94" fmla="*/ 6059069 w 6922669"/>
              <a:gd name="connsiteY94" fmla="*/ 3285066 h 3505200"/>
              <a:gd name="connsiteX95" fmla="*/ 6219936 w 6922669"/>
              <a:gd name="connsiteY95" fmla="*/ 3302000 h 3505200"/>
              <a:gd name="connsiteX96" fmla="*/ 6279202 w 6922669"/>
              <a:gd name="connsiteY96" fmla="*/ 3318933 h 3505200"/>
              <a:gd name="connsiteX97" fmla="*/ 6321536 w 6922669"/>
              <a:gd name="connsiteY97" fmla="*/ 3335866 h 3505200"/>
              <a:gd name="connsiteX98" fmla="*/ 6346936 w 6922669"/>
              <a:gd name="connsiteY98" fmla="*/ 3344333 h 3505200"/>
              <a:gd name="connsiteX99" fmla="*/ 6380802 w 6922669"/>
              <a:gd name="connsiteY99" fmla="*/ 3361266 h 3505200"/>
              <a:gd name="connsiteX100" fmla="*/ 6431602 w 6922669"/>
              <a:gd name="connsiteY100" fmla="*/ 3386666 h 3505200"/>
              <a:gd name="connsiteX101" fmla="*/ 6516269 w 6922669"/>
              <a:gd name="connsiteY101" fmla="*/ 3403600 h 3505200"/>
              <a:gd name="connsiteX102" fmla="*/ 6617869 w 6922669"/>
              <a:gd name="connsiteY102" fmla="*/ 3420533 h 3505200"/>
              <a:gd name="connsiteX103" fmla="*/ 6643269 w 6922669"/>
              <a:gd name="connsiteY103" fmla="*/ 3429000 h 3505200"/>
              <a:gd name="connsiteX104" fmla="*/ 6677136 w 6922669"/>
              <a:gd name="connsiteY104" fmla="*/ 3437466 h 3505200"/>
              <a:gd name="connsiteX105" fmla="*/ 6727936 w 6922669"/>
              <a:gd name="connsiteY105" fmla="*/ 3454400 h 3505200"/>
              <a:gd name="connsiteX106" fmla="*/ 6753336 w 6922669"/>
              <a:gd name="connsiteY106" fmla="*/ 3462866 h 3505200"/>
              <a:gd name="connsiteX107" fmla="*/ 6838002 w 6922669"/>
              <a:gd name="connsiteY107" fmla="*/ 3479800 h 3505200"/>
              <a:gd name="connsiteX108" fmla="*/ 6888802 w 6922669"/>
              <a:gd name="connsiteY108" fmla="*/ 3496733 h 3505200"/>
              <a:gd name="connsiteX109" fmla="*/ 6914202 w 6922669"/>
              <a:gd name="connsiteY109" fmla="*/ 3505200 h 3505200"/>
              <a:gd name="connsiteX110" fmla="*/ 6922669 w 6922669"/>
              <a:gd name="connsiteY110" fmla="*/ 3471333 h 3505200"/>
              <a:gd name="connsiteX111" fmla="*/ 6914202 w 6922669"/>
              <a:gd name="connsiteY111" fmla="*/ 3437466 h 3505200"/>
              <a:gd name="connsiteX112" fmla="*/ 6905736 w 6922669"/>
              <a:gd name="connsiteY112" fmla="*/ 3412066 h 3505200"/>
              <a:gd name="connsiteX113" fmla="*/ 6863402 w 6922669"/>
              <a:gd name="connsiteY113" fmla="*/ 3361266 h 3505200"/>
              <a:gd name="connsiteX114" fmla="*/ 6838002 w 6922669"/>
              <a:gd name="connsiteY114" fmla="*/ 3276600 h 3505200"/>
              <a:gd name="connsiteX115" fmla="*/ 6812602 w 6922669"/>
              <a:gd name="connsiteY115" fmla="*/ 3107266 h 3505200"/>
              <a:gd name="connsiteX116" fmla="*/ 6804136 w 6922669"/>
              <a:gd name="connsiteY116" fmla="*/ 3039533 h 3505200"/>
              <a:gd name="connsiteX117" fmla="*/ 6490869 w 6922669"/>
              <a:gd name="connsiteY117" fmla="*/ 3014133 h 3505200"/>
              <a:gd name="connsiteX118" fmla="*/ 6440069 w 6922669"/>
              <a:gd name="connsiteY118" fmla="*/ 3005666 h 3505200"/>
              <a:gd name="connsiteX119" fmla="*/ 6372336 w 6922669"/>
              <a:gd name="connsiteY119" fmla="*/ 2988733 h 3505200"/>
              <a:gd name="connsiteX120" fmla="*/ 6270736 w 6922669"/>
              <a:gd name="connsiteY120" fmla="*/ 2980266 h 3505200"/>
              <a:gd name="connsiteX121" fmla="*/ 6228402 w 6922669"/>
              <a:gd name="connsiteY121" fmla="*/ 2971800 h 3505200"/>
              <a:gd name="connsiteX122" fmla="*/ 6152202 w 6922669"/>
              <a:gd name="connsiteY122" fmla="*/ 2963333 h 3505200"/>
              <a:gd name="connsiteX123" fmla="*/ 6118336 w 6922669"/>
              <a:gd name="connsiteY123" fmla="*/ 2946400 h 3505200"/>
              <a:gd name="connsiteX124" fmla="*/ 6067536 w 6922669"/>
              <a:gd name="connsiteY124" fmla="*/ 2937933 h 3505200"/>
              <a:gd name="connsiteX125" fmla="*/ 6008269 w 6922669"/>
              <a:gd name="connsiteY125" fmla="*/ 2912533 h 3505200"/>
              <a:gd name="connsiteX126" fmla="*/ 5864336 w 6922669"/>
              <a:gd name="connsiteY126" fmla="*/ 2887133 h 3505200"/>
              <a:gd name="connsiteX127" fmla="*/ 5788136 w 6922669"/>
              <a:gd name="connsiteY127" fmla="*/ 2861733 h 3505200"/>
              <a:gd name="connsiteX128" fmla="*/ 5762736 w 6922669"/>
              <a:gd name="connsiteY128" fmla="*/ 2853266 h 3505200"/>
              <a:gd name="connsiteX129" fmla="*/ 5737336 w 6922669"/>
              <a:gd name="connsiteY129" fmla="*/ 2844800 h 3505200"/>
              <a:gd name="connsiteX130" fmla="*/ 5669602 w 6922669"/>
              <a:gd name="connsiteY130" fmla="*/ 2810933 h 3505200"/>
              <a:gd name="connsiteX131" fmla="*/ 5627269 w 6922669"/>
              <a:gd name="connsiteY131" fmla="*/ 2794000 h 3505200"/>
              <a:gd name="connsiteX132" fmla="*/ 5568002 w 6922669"/>
              <a:gd name="connsiteY132" fmla="*/ 2760133 h 3505200"/>
              <a:gd name="connsiteX133" fmla="*/ 5517202 w 6922669"/>
              <a:gd name="connsiteY133" fmla="*/ 2743200 h 3505200"/>
              <a:gd name="connsiteX134" fmla="*/ 5491802 w 6922669"/>
              <a:gd name="connsiteY134" fmla="*/ 2726266 h 3505200"/>
              <a:gd name="connsiteX135" fmla="*/ 5449469 w 6922669"/>
              <a:gd name="connsiteY135" fmla="*/ 2709333 h 3505200"/>
              <a:gd name="connsiteX136" fmla="*/ 5424069 w 6922669"/>
              <a:gd name="connsiteY136" fmla="*/ 2700866 h 3505200"/>
              <a:gd name="connsiteX137" fmla="*/ 5398669 w 6922669"/>
              <a:gd name="connsiteY137" fmla="*/ 2683933 h 3505200"/>
              <a:gd name="connsiteX138" fmla="*/ 5314002 w 6922669"/>
              <a:gd name="connsiteY138" fmla="*/ 2667000 h 3505200"/>
              <a:gd name="connsiteX139" fmla="*/ 5254736 w 6922669"/>
              <a:gd name="connsiteY139" fmla="*/ 2650066 h 3505200"/>
              <a:gd name="connsiteX140" fmla="*/ 5203936 w 6922669"/>
              <a:gd name="connsiteY140" fmla="*/ 2641600 h 3505200"/>
              <a:gd name="connsiteX141" fmla="*/ 5170069 w 6922669"/>
              <a:gd name="connsiteY141" fmla="*/ 2633133 h 3505200"/>
              <a:gd name="connsiteX142" fmla="*/ 5127736 w 6922669"/>
              <a:gd name="connsiteY142" fmla="*/ 2624666 h 3505200"/>
              <a:gd name="connsiteX143" fmla="*/ 5102336 w 6922669"/>
              <a:gd name="connsiteY143" fmla="*/ 2607733 h 3505200"/>
              <a:gd name="connsiteX144" fmla="*/ 5009202 w 6922669"/>
              <a:gd name="connsiteY144" fmla="*/ 2590800 h 3505200"/>
              <a:gd name="connsiteX145" fmla="*/ 4941469 w 6922669"/>
              <a:gd name="connsiteY145" fmla="*/ 2582333 h 3505200"/>
              <a:gd name="connsiteX146" fmla="*/ 4890669 w 6922669"/>
              <a:gd name="connsiteY146" fmla="*/ 2573866 h 3505200"/>
              <a:gd name="connsiteX147" fmla="*/ 4814469 w 6922669"/>
              <a:gd name="connsiteY147" fmla="*/ 2565400 h 3505200"/>
              <a:gd name="connsiteX148" fmla="*/ 4721336 w 6922669"/>
              <a:gd name="connsiteY148" fmla="*/ 2540000 h 3505200"/>
              <a:gd name="connsiteX149" fmla="*/ 4687469 w 6922669"/>
              <a:gd name="connsiteY149" fmla="*/ 2531533 h 3505200"/>
              <a:gd name="connsiteX150" fmla="*/ 4645136 w 6922669"/>
              <a:gd name="connsiteY150" fmla="*/ 2523066 h 3505200"/>
              <a:gd name="connsiteX151" fmla="*/ 4594336 w 6922669"/>
              <a:gd name="connsiteY151" fmla="*/ 2506133 h 3505200"/>
              <a:gd name="connsiteX152" fmla="*/ 4518136 w 6922669"/>
              <a:gd name="connsiteY152" fmla="*/ 2497666 h 3505200"/>
              <a:gd name="connsiteX153" fmla="*/ 4492736 w 6922669"/>
              <a:gd name="connsiteY153" fmla="*/ 2480733 h 3505200"/>
              <a:gd name="connsiteX154" fmla="*/ 4399602 w 6922669"/>
              <a:gd name="connsiteY154" fmla="*/ 2446866 h 3505200"/>
              <a:gd name="connsiteX155" fmla="*/ 4357269 w 6922669"/>
              <a:gd name="connsiteY155" fmla="*/ 2429933 h 3505200"/>
              <a:gd name="connsiteX156" fmla="*/ 4323402 w 6922669"/>
              <a:gd name="connsiteY156" fmla="*/ 2413000 h 3505200"/>
              <a:gd name="connsiteX157" fmla="*/ 4281069 w 6922669"/>
              <a:gd name="connsiteY157" fmla="*/ 2396066 h 3505200"/>
              <a:gd name="connsiteX158" fmla="*/ 4255669 w 6922669"/>
              <a:gd name="connsiteY158" fmla="*/ 2379133 h 3505200"/>
              <a:gd name="connsiteX159" fmla="*/ 4187936 w 6922669"/>
              <a:gd name="connsiteY159" fmla="*/ 2370666 h 3505200"/>
              <a:gd name="connsiteX160" fmla="*/ 4111736 w 6922669"/>
              <a:gd name="connsiteY160" fmla="*/ 2336800 h 3505200"/>
              <a:gd name="connsiteX161" fmla="*/ 4086336 w 6922669"/>
              <a:gd name="connsiteY161" fmla="*/ 2328333 h 3505200"/>
              <a:gd name="connsiteX162" fmla="*/ 4060936 w 6922669"/>
              <a:gd name="connsiteY162" fmla="*/ 2319866 h 3505200"/>
              <a:gd name="connsiteX163" fmla="*/ 3950869 w 6922669"/>
              <a:gd name="connsiteY163" fmla="*/ 2286000 h 3505200"/>
              <a:gd name="connsiteX164" fmla="*/ 3908536 w 6922669"/>
              <a:gd name="connsiteY164" fmla="*/ 2269066 h 3505200"/>
              <a:gd name="connsiteX165" fmla="*/ 3840802 w 6922669"/>
              <a:gd name="connsiteY165" fmla="*/ 2235200 h 3505200"/>
              <a:gd name="connsiteX166" fmla="*/ 3790002 w 6922669"/>
              <a:gd name="connsiteY166" fmla="*/ 2226733 h 3505200"/>
              <a:gd name="connsiteX167" fmla="*/ 3739202 w 6922669"/>
              <a:gd name="connsiteY167" fmla="*/ 2192866 h 3505200"/>
              <a:gd name="connsiteX168" fmla="*/ 3688402 w 6922669"/>
              <a:gd name="connsiteY168" fmla="*/ 2175933 h 3505200"/>
              <a:gd name="connsiteX169" fmla="*/ 3646069 w 6922669"/>
              <a:gd name="connsiteY169" fmla="*/ 2159000 h 3505200"/>
              <a:gd name="connsiteX170" fmla="*/ 3527536 w 6922669"/>
              <a:gd name="connsiteY170" fmla="*/ 2142066 h 3505200"/>
              <a:gd name="connsiteX171" fmla="*/ 3434402 w 6922669"/>
              <a:gd name="connsiteY171" fmla="*/ 2133600 h 3505200"/>
              <a:gd name="connsiteX172" fmla="*/ 3358202 w 6922669"/>
              <a:gd name="connsiteY172" fmla="*/ 2108200 h 3505200"/>
              <a:gd name="connsiteX173" fmla="*/ 3315869 w 6922669"/>
              <a:gd name="connsiteY173" fmla="*/ 2099733 h 3505200"/>
              <a:gd name="connsiteX174" fmla="*/ 3282002 w 6922669"/>
              <a:gd name="connsiteY174" fmla="*/ 2082800 h 3505200"/>
              <a:gd name="connsiteX175" fmla="*/ 3239669 w 6922669"/>
              <a:gd name="connsiteY175" fmla="*/ 2074333 h 3505200"/>
              <a:gd name="connsiteX176" fmla="*/ 3163469 w 6922669"/>
              <a:gd name="connsiteY176" fmla="*/ 2057400 h 3505200"/>
              <a:gd name="connsiteX177" fmla="*/ 3036469 w 6922669"/>
              <a:gd name="connsiteY177" fmla="*/ 2032000 h 3505200"/>
              <a:gd name="connsiteX178" fmla="*/ 2968736 w 6922669"/>
              <a:gd name="connsiteY178" fmla="*/ 2006600 h 3505200"/>
              <a:gd name="connsiteX179" fmla="*/ 2926402 w 6922669"/>
              <a:gd name="connsiteY179" fmla="*/ 1989666 h 3505200"/>
              <a:gd name="connsiteX180" fmla="*/ 2850202 w 6922669"/>
              <a:gd name="connsiteY180" fmla="*/ 1972733 h 3505200"/>
              <a:gd name="connsiteX181" fmla="*/ 2774002 w 6922669"/>
              <a:gd name="connsiteY181" fmla="*/ 1947333 h 3505200"/>
              <a:gd name="connsiteX182" fmla="*/ 2740136 w 6922669"/>
              <a:gd name="connsiteY182" fmla="*/ 1930400 h 3505200"/>
              <a:gd name="connsiteX183" fmla="*/ 2672402 w 6922669"/>
              <a:gd name="connsiteY183" fmla="*/ 1896533 h 3505200"/>
              <a:gd name="connsiteX184" fmla="*/ 2587736 w 6922669"/>
              <a:gd name="connsiteY184" fmla="*/ 1879600 h 3505200"/>
              <a:gd name="connsiteX185" fmla="*/ 2562336 w 6922669"/>
              <a:gd name="connsiteY185" fmla="*/ 1871133 h 3505200"/>
              <a:gd name="connsiteX186" fmla="*/ 2452269 w 6922669"/>
              <a:gd name="connsiteY186" fmla="*/ 1845733 h 3505200"/>
              <a:gd name="connsiteX187" fmla="*/ 2359136 w 6922669"/>
              <a:gd name="connsiteY187" fmla="*/ 1837266 h 3505200"/>
              <a:gd name="connsiteX188" fmla="*/ 2147469 w 6922669"/>
              <a:gd name="connsiteY188" fmla="*/ 1811866 h 3505200"/>
              <a:gd name="connsiteX189" fmla="*/ 2096669 w 6922669"/>
              <a:gd name="connsiteY189" fmla="*/ 1794933 h 3505200"/>
              <a:gd name="connsiteX190" fmla="*/ 2037402 w 6922669"/>
              <a:gd name="connsiteY190" fmla="*/ 1786466 h 3505200"/>
              <a:gd name="connsiteX191" fmla="*/ 1995069 w 6922669"/>
              <a:gd name="connsiteY191" fmla="*/ 1778000 h 3505200"/>
              <a:gd name="connsiteX192" fmla="*/ 1952736 w 6922669"/>
              <a:gd name="connsiteY192" fmla="*/ 1761066 h 3505200"/>
              <a:gd name="connsiteX193" fmla="*/ 1918869 w 6922669"/>
              <a:gd name="connsiteY193" fmla="*/ 1752600 h 3505200"/>
              <a:gd name="connsiteX194" fmla="*/ 1961202 w 6922669"/>
              <a:gd name="connsiteY194" fmla="*/ 1744133 h 3505200"/>
              <a:gd name="connsiteX195" fmla="*/ 2012002 w 6922669"/>
              <a:gd name="connsiteY195" fmla="*/ 1735666 h 3505200"/>
              <a:gd name="connsiteX196" fmla="*/ 2037402 w 6922669"/>
              <a:gd name="connsiteY196" fmla="*/ 1718733 h 3505200"/>
              <a:gd name="connsiteX197" fmla="*/ 2105136 w 6922669"/>
              <a:gd name="connsiteY197" fmla="*/ 1710266 h 3505200"/>
              <a:gd name="connsiteX198" fmla="*/ 2164402 w 6922669"/>
              <a:gd name="connsiteY198" fmla="*/ 1701800 h 3505200"/>
              <a:gd name="connsiteX199" fmla="*/ 2189802 w 6922669"/>
              <a:gd name="connsiteY199" fmla="*/ 1693333 h 3505200"/>
              <a:gd name="connsiteX200" fmla="*/ 2316802 w 6922669"/>
              <a:gd name="connsiteY200" fmla="*/ 1676400 h 3505200"/>
              <a:gd name="connsiteX201" fmla="*/ 2350669 w 6922669"/>
              <a:gd name="connsiteY201" fmla="*/ 1667933 h 3505200"/>
              <a:gd name="connsiteX202" fmla="*/ 2426869 w 6922669"/>
              <a:gd name="connsiteY202" fmla="*/ 1659466 h 3505200"/>
              <a:gd name="connsiteX203" fmla="*/ 2460736 w 6922669"/>
              <a:gd name="connsiteY203" fmla="*/ 1642533 h 3505200"/>
              <a:gd name="connsiteX204" fmla="*/ 2486136 w 6922669"/>
              <a:gd name="connsiteY204" fmla="*/ 1634066 h 3505200"/>
              <a:gd name="connsiteX205" fmla="*/ 2613136 w 6922669"/>
              <a:gd name="connsiteY205" fmla="*/ 1617133 h 3505200"/>
              <a:gd name="connsiteX206" fmla="*/ 2655469 w 6922669"/>
              <a:gd name="connsiteY206" fmla="*/ 1608666 h 3505200"/>
              <a:gd name="connsiteX207" fmla="*/ 2680869 w 6922669"/>
              <a:gd name="connsiteY207" fmla="*/ 1591733 h 3505200"/>
              <a:gd name="connsiteX208" fmla="*/ 2824802 w 6922669"/>
              <a:gd name="connsiteY208" fmla="*/ 1583266 h 3505200"/>
              <a:gd name="connsiteX209" fmla="*/ 2892536 w 6922669"/>
              <a:gd name="connsiteY209" fmla="*/ 1574800 h 3505200"/>
              <a:gd name="connsiteX210" fmla="*/ 2917936 w 6922669"/>
              <a:gd name="connsiteY210" fmla="*/ 1566333 h 3505200"/>
              <a:gd name="connsiteX211" fmla="*/ 2951802 w 6922669"/>
              <a:gd name="connsiteY211" fmla="*/ 1557866 h 3505200"/>
              <a:gd name="connsiteX212" fmla="*/ 2994136 w 6922669"/>
              <a:gd name="connsiteY212" fmla="*/ 1540933 h 3505200"/>
              <a:gd name="connsiteX213" fmla="*/ 3070336 w 6922669"/>
              <a:gd name="connsiteY213" fmla="*/ 1524000 h 3505200"/>
              <a:gd name="connsiteX214" fmla="*/ 3104202 w 6922669"/>
              <a:gd name="connsiteY214" fmla="*/ 1507066 h 3505200"/>
              <a:gd name="connsiteX215" fmla="*/ 3163469 w 6922669"/>
              <a:gd name="connsiteY215" fmla="*/ 1490133 h 3505200"/>
              <a:gd name="connsiteX216" fmla="*/ 3239669 w 6922669"/>
              <a:gd name="connsiteY216" fmla="*/ 1464733 h 3505200"/>
              <a:gd name="connsiteX217" fmla="*/ 3265069 w 6922669"/>
              <a:gd name="connsiteY217" fmla="*/ 1456266 h 3505200"/>
              <a:gd name="connsiteX218" fmla="*/ 3290469 w 6922669"/>
              <a:gd name="connsiteY218" fmla="*/ 1447800 h 3505200"/>
              <a:gd name="connsiteX219" fmla="*/ 3358202 w 6922669"/>
              <a:gd name="connsiteY219" fmla="*/ 1422400 h 3505200"/>
              <a:gd name="connsiteX220" fmla="*/ 3409002 w 6922669"/>
              <a:gd name="connsiteY220" fmla="*/ 1405466 h 3505200"/>
              <a:gd name="connsiteX221" fmla="*/ 3442869 w 6922669"/>
              <a:gd name="connsiteY221" fmla="*/ 1388533 h 3505200"/>
              <a:gd name="connsiteX222" fmla="*/ 3485202 w 6922669"/>
              <a:gd name="connsiteY222" fmla="*/ 1371600 h 3505200"/>
              <a:gd name="connsiteX223" fmla="*/ 3519069 w 6922669"/>
              <a:gd name="connsiteY223" fmla="*/ 1354666 h 3505200"/>
              <a:gd name="connsiteX224" fmla="*/ 3561402 w 6922669"/>
              <a:gd name="connsiteY224" fmla="*/ 1346200 h 3505200"/>
              <a:gd name="connsiteX225" fmla="*/ 3578336 w 6922669"/>
              <a:gd name="connsiteY225" fmla="*/ 1329266 h 3505200"/>
              <a:gd name="connsiteX226" fmla="*/ 3629136 w 6922669"/>
              <a:gd name="connsiteY226" fmla="*/ 1312333 h 3505200"/>
              <a:gd name="connsiteX227" fmla="*/ 3722269 w 6922669"/>
              <a:gd name="connsiteY227" fmla="*/ 1286933 h 3505200"/>
              <a:gd name="connsiteX228" fmla="*/ 3764602 w 6922669"/>
              <a:gd name="connsiteY228" fmla="*/ 1270000 h 3505200"/>
              <a:gd name="connsiteX229" fmla="*/ 3815402 w 6922669"/>
              <a:gd name="connsiteY229" fmla="*/ 1253066 h 3505200"/>
              <a:gd name="connsiteX230" fmla="*/ 3840802 w 6922669"/>
              <a:gd name="connsiteY230" fmla="*/ 1244600 h 3505200"/>
              <a:gd name="connsiteX231" fmla="*/ 3900069 w 6922669"/>
              <a:gd name="connsiteY231" fmla="*/ 1219200 h 3505200"/>
              <a:gd name="connsiteX232" fmla="*/ 3950869 w 6922669"/>
              <a:gd name="connsiteY232" fmla="*/ 1210733 h 3505200"/>
              <a:gd name="connsiteX233" fmla="*/ 4060936 w 6922669"/>
              <a:gd name="connsiteY233" fmla="*/ 1168400 h 3505200"/>
              <a:gd name="connsiteX234" fmla="*/ 4187936 w 6922669"/>
              <a:gd name="connsiteY234" fmla="*/ 1151466 h 3505200"/>
              <a:gd name="connsiteX235" fmla="*/ 4281069 w 6922669"/>
              <a:gd name="connsiteY235" fmla="*/ 1126066 h 3505200"/>
              <a:gd name="connsiteX236" fmla="*/ 4475802 w 6922669"/>
              <a:gd name="connsiteY236" fmla="*/ 1109133 h 3505200"/>
              <a:gd name="connsiteX237" fmla="*/ 4594336 w 6922669"/>
              <a:gd name="connsiteY237" fmla="*/ 1075266 h 3505200"/>
              <a:gd name="connsiteX238" fmla="*/ 4679002 w 6922669"/>
              <a:gd name="connsiteY238" fmla="*/ 1066800 h 3505200"/>
              <a:gd name="connsiteX239" fmla="*/ 4763669 w 6922669"/>
              <a:gd name="connsiteY239" fmla="*/ 1041400 h 3505200"/>
              <a:gd name="connsiteX240" fmla="*/ 4890669 w 6922669"/>
              <a:gd name="connsiteY240" fmla="*/ 1016000 h 3505200"/>
              <a:gd name="connsiteX241" fmla="*/ 4983802 w 6922669"/>
              <a:gd name="connsiteY241" fmla="*/ 1007533 h 3505200"/>
              <a:gd name="connsiteX242" fmla="*/ 5060002 w 6922669"/>
              <a:gd name="connsiteY242" fmla="*/ 990600 h 3505200"/>
              <a:gd name="connsiteX243" fmla="*/ 5170069 w 6922669"/>
              <a:gd name="connsiteY243" fmla="*/ 973666 h 3505200"/>
              <a:gd name="connsiteX244" fmla="*/ 5203936 w 6922669"/>
              <a:gd name="connsiteY244" fmla="*/ 965200 h 3505200"/>
              <a:gd name="connsiteX245" fmla="*/ 5322469 w 6922669"/>
              <a:gd name="connsiteY245" fmla="*/ 939800 h 3505200"/>
              <a:gd name="connsiteX246" fmla="*/ 5381736 w 6922669"/>
              <a:gd name="connsiteY246" fmla="*/ 914400 h 3505200"/>
              <a:gd name="connsiteX247" fmla="*/ 5424069 w 6922669"/>
              <a:gd name="connsiteY247" fmla="*/ 897466 h 3505200"/>
              <a:gd name="connsiteX248" fmla="*/ 5457936 w 6922669"/>
              <a:gd name="connsiteY248" fmla="*/ 889000 h 3505200"/>
              <a:gd name="connsiteX249" fmla="*/ 5508736 w 6922669"/>
              <a:gd name="connsiteY249" fmla="*/ 863600 h 3505200"/>
              <a:gd name="connsiteX250" fmla="*/ 5542602 w 6922669"/>
              <a:gd name="connsiteY250" fmla="*/ 855133 h 3505200"/>
              <a:gd name="connsiteX251" fmla="*/ 5618802 w 6922669"/>
              <a:gd name="connsiteY251" fmla="*/ 838200 h 3505200"/>
              <a:gd name="connsiteX252" fmla="*/ 5644202 w 6922669"/>
              <a:gd name="connsiteY252" fmla="*/ 829733 h 3505200"/>
              <a:gd name="connsiteX253" fmla="*/ 5678069 w 6922669"/>
              <a:gd name="connsiteY253" fmla="*/ 821266 h 3505200"/>
              <a:gd name="connsiteX254" fmla="*/ 5711936 w 6922669"/>
              <a:gd name="connsiteY254" fmla="*/ 795866 h 3505200"/>
              <a:gd name="connsiteX255" fmla="*/ 5847402 w 6922669"/>
              <a:gd name="connsiteY255" fmla="*/ 787400 h 3505200"/>
              <a:gd name="connsiteX256" fmla="*/ 5923602 w 6922669"/>
              <a:gd name="connsiteY256" fmla="*/ 778933 h 3505200"/>
              <a:gd name="connsiteX257" fmla="*/ 6008269 w 6922669"/>
              <a:gd name="connsiteY257" fmla="*/ 770466 h 3505200"/>
              <a:gd name="connsiteX258" fmla="*/ 6059069 w 6922669"/>
              <a:gd name="connsiteY258" fmla="*/ 762000 h 3505200"/>
              <a:gd name="connsiteX259" fmla="*/ 6118336 w 6922669"/>
              <a:gd name="connsiteY259" fmla="*/ 753533 h 3505200"/>
              <a:gd name="connsiteX260" fmla="*/ 6160669 w 6922669"/>
              <a:gd name="connsiteY260" fmla="*/ 745066 h 3505200"/>
              <a:gd name="connsiteX261" fmla="*/ 6228402 w 6922669"/>
              <a:gd name="connsiteY261" fmla="*/ 736600 h 3505200"/>
              <a:gd name="connsiteX262" fmla="*/ 6296136 w 6922669"/>
              <a:gd name="connsiteY262" fmla="*/ 719666 h 3505200"/>
              <a:gd name="connsiteX263" fmla="*/ 6372336 w 6922669"/>
              <a:gd name="connsiteY263" fmla="*/ 711200 h 3505200"/>
              <a:gd name="connsiteX264" fmla="*/ 6397736 w 6922669"/>
              <a:gd name="connsiteY264" fmla="*/ 694266 h 3505200"/>
              <a:gd name="connsiteX265" fmla="*/ 6482402 w 6922669"/>
              <a:gd name="connsiteY265" fmla="*/ 677333 h 3505200"/>
              <a:gd name="connsiteX266" fmla="*/ 6516269 w 6922669"/>
              <a:gd name="connsiteY266" fmla="*/ 668866 h 3505200"/>
              <a:gd name="connsiteX267" fmla="*/ 6575536 w 6922669"/>
              <a:gd name="connsiteY267" fmla="*/ 643466 h 3505200"/>
              <a:gd name="connsiteX268" fmla="*/ 6600936 w 6922669"/>
              <a:gd name="connsiteY268" fmla="*/ 626533 h 3505200"/>
              <a:gd name="connsiteX269" fmla="*/ 6685602 w 6922669"/>
              <a:gd name="connsiteY269" fmla="*/ 601133 h 3505200"/>
              <a:gd name="connsiteX270" fmla="*/ 6736402 w 6922669"/>
              <a:gd name="connsiteY270" fmla="*/ 575733 h 3505200"/>
              <a:gd name="connsiteX271" fmla="*/ 6761802 w 6922669"/>
              <a:gd name="connsiteY271" fmla="*/ 558800 h 3505200"/>
              <a:gd name="connsiteX272" fmla="*/ 6838002 w 6922669"/>
              <a:gd name="connsiteY272" fmla="*/ 533400 h 3505200"/>
              <a:gd name="connsiteX273" fmla="*/ 6863402 w 6922669"/>
              <a:gd name="connsiteY273" fmla="*/ 524933 h 3505200"/>
              <a:gd name="connsiteX274" fmla="*/ 6905736 w 6922669"/>
              <a:gd name="connsiteY274" fmla="*/ 491066 h 3505200"/>
              <a:gd name="connsiteX275" fmla="*/ 6897269 w 6922669"/>
              <a:gd name="connsiteY275" fmla="*/ 372533 h 3505200"/>
              <a:gd name="connsiteX276" fmla="*/ 6888802 w 6922669"/>
              <a:gd name="connsiteY276" fmla="*/ 76200 h 3505200"/>
              <a:gd name="connsiteX277" fmla="*/ 6871869 w 6922669"/>
              <a:gd name="connsiteY277" fmla="*/ 0 h 3505200"/>
              <a:gd name="connsiteX278" fmla="*/ 6846469 w 6922669"/>
              <a:gd name="connsiteY278" fmla="*/ 8466 h 3505200"/>
              <a:gd name="connsiteX279" fmla="*/ 6838002 w 6922669"/>
              <a:gd name="connsiteY279" fmla="*/ 33866 h 3505200"/>
              <a:gd name="connsiteX280" fmla="*/ 6846469 w 6922669"/>
              <a:gd name="connsiteY280"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4975336 w 6922669"/>
              <a:gd name="connsiteY7" fmla="*/ 482600 h 3505200"/>
              <a:gd name="connsiteX8" fmla="*/ 4924536 w 6922669"/>
              <a:gd name="connsiteY8" fmla="*/ 491066 h 3505200"/>
              <a:gd name="connsiteX9" fmla="*/ 4899136 w 6922669"/>
              <a:gd name="connsiteY9" fmla="*/ 508000 h 3505200"/>
              <a:gd name="connsiteX10" fmla="*/ 344069 w 6922669"/>
              <a:gd name="connsiteY10" fmla="*/ 1769533 h 3505200"/>
              <a:gd name="connsiteX11" fmla="*/ 318669 w 6922669"/>
              <a:gd name="connsiteY11" fmla="*/ 1778000 h 3505200"/>
              <a:gd name="connsiteX12" fmla="*/ 369469 w 6922669"/>
              <a:gd name="connsiteY12" fmla="*/ 1786466 h 3505200"/>
              <a:gd name="connsiteX13" fmla="*/ 403336 w 6922669"/>
              <a:gd name="connsiteY13" fmla="*/ 1803400 h 3505200"/>
              <a:gd name="connsiteX14" fmla="*/ 538802 w 6922669"/>
              <a:gd name="connsiteY14" fmla="*/ 1811866 h 3505200"/>
              <a:gd name="connsiteX15" fmla="*/ 691202 w 6922669"/>
              <a:gd name="connsiteY15" fmla="*/ 1854200 h 3505200"/>
              <a:gd name="connsiteX16" fmla="*/ 775869 w 6922669"/>
              <a:gd name="connsiteY16" fmla="*/ 1871133 h 3505200"/>
              <a:gd name="connsiteX17" fmla="*/ 970602 w 6922669"/>
              <a:gd name="connsiteY17" fmla="*/ 1888066 h 3505200"/>
              <a:gd name="connsiteX18" fmla="*/ 1021402 w 6922669"/>
              <a:gd name="connsiteY18" fmla="*/ 1896533 h 3505200"/>
              <a:gd name="connsiteX19" fmla="*/ 1055269 w 6922669"/>
              <a:gd name="connsiteY19" fmla="*/ 1905000 h 3505200"/>
              <a:gd name="connsiteX20" fmla="*/ 1173802 w 6922669"/>
              <a:gd name="connsiteY20" fmla="*/ 1913466 h 3505200"/>
              <a:gd name="connsiteX21" fmla="*/ 1444736 w 6922669"/>
              <a:gd name="connsiteY21" fmla="*/ 1938866 h 3505200"/>
              <a:gd name="connsiteX22" fmla="*/ 1478602 w 6922669"/>
              <a:gd name="connsiteY22" fmla="*/ 1947333 h 3505200"/>
              <a:gd name="connsiteX23" fmla="*/ 1520936 w 6922669"/>
              <a:gd name="connsiteY23" fmla="*/ 1955800 h 3505200"/>
              <a:gd name="connsiteX24" fmla="*/ 1605602 w 6922669"/>
              <a:gd name="connsiteY24" fmla="*/ 1981200 h 3505200"/>
              <a:gd name="connsiteX25" fmla="*/ 1664869 w 6922669"/>
              <a:gd name="connsiteY25" fmla="*/ 1989666 h 3505200"/>
              <a:gd name="connsiteX26" fmla="*/ 1724136 w 6922669"/>
              <a:gd name="connsiteY26" fmla="*/ 2006600 h 3505200"/>
              <a:gd name="connsiteX27" fmla="*/ 1766469 w 6922669"/>
              <a:gd name="connsiteY27" fmla="*/ 2015066 h 3505200"/>
              <a:gd name="connsiteX28" fmla="*/ 1791869 w 6922669"/>
              <a:gd name="connsiteY28" fmla="*/ 2023533 h 3505200"/>
              <a:gd name="connsiteX29" fmla="*/ 1825736 w 6922669"/>
              <a:gd name="connsiteY29" fmla="*/ 2032000 h 3505200"/>
              <a:gd name="connsiteX30" fmla="*/ 1901936 w 6922669"/>
              <a:gd name="connsiteY30" fmla="*/ 2091266 h 3505200"/>
              <a:gd name="connsiteX31" fmla="*/ 1901936 w 6922669"/>
              <a:gd name="connsiteY31" fmla="*/ 2091266 h 3505200"/>
              <a:gd name="connsiteX32" fmla="*/ 1969669 w 6922669"/>
              <a:gd name="connsiteY32" fmla="*/ 2142066 h 3505200"/>
              <a:gd name="connsiteX33" fmla="*/ 1995069 w 6922669"/>
              <a:gd name="connsiteY33" fmla="*/ 2150533 h 3505200"/>
              <a:gd name="connsiteX34" fmla="*/ 2088202 w 6922669"/>
              <a:gd name="connsiteY34" fmla="*/ 2201333 h 3505200"/>
              <a:gd name="connsiteX35" fmla="*/ 2155936 w 6922669"/>
              <a:gd name="connsiteY35" fmla="*/ 2243666 h 3505200"/>
              <a:gd name="connsiteX36" fmla="*/ 2206736 w 6922669"/>
              <a:gd name="connsiteY36" fmla="*/ 2269066 h 3505200"/>
              <a:gd name="connsiteX37" fmla="*/ 2291402 w 6922669"/>
              <a:gd name="connsiteY37" fmla="*/ 2294466 h 3505200"/>
              <a:gd name="connsiteX38" fmla="*/ 2325269 w 6922669"/>
              <a:gd name="connsiteY38" fmla="*/ 2311400 h 3505200"/>
              <a:gd name="connsiteX39" fmla="*/ 2435336 w 6922669"/>
              <a:gd name="connsiteY39" fmla="*/ 2336800 h 3505200"/>
              <a:gd name="connsiteX40" fmla="*/ 2511536 w 6922669"/>
              <a:gd name="connsiteY40" fmla="*/ 2362200 h 3505200"/>
              <a:gd name="connsiteX41" fmla="*/ 2596202 w 6922669"/>
              <a:gd name="connsiteY41" fmla="*/ 2387600 h 3505200"/>
              <a:gd name="connsiteX42" fmla="*/ 2647002 w 6922669"/>
              <a:gd name="connsiteY42" fmla="*/ 2413000 h 3505200"/>
              <a:gd name="connsiteX43" fmla="*/ 2697802 w 6922669"/>
              <a:gd name="connsiteY43" fmla="*/ 2421466 h 3505200"/>
              <a:gd name="connsiteX44" fmla="*/ 2740136 w 6922669"/>
              <a:gd name="connsiteY44" fmla="*/ 2438400 h 3505200"/>
              <a:gd name="connsiteX45" fmla="*/ 2790936 w 6922669"/>
              <a:gd name="connsiteY45" fmla="*/ 2455333 h 3505200"/>
              <a:gd name="connsiteX46" fmla="*/ 2901002 w 6922669"/>
              <a:gd name="connsiteY46" fmla="*/ 2514600 h 3505200"/>
              <a:gd name="connsiteX47" fmla="*/ 2926402 w 6922669"/>
              <a:gd name="connsiteY47" fmla="*/ 2531533 h 3505200"/>
              <a:gd name="connsiteX48" fmla="*/ 3002602 w 6922669"/>
              <a:gd name="connsiteY48" fmla="*/ 2556933 h 3505200"/>
              <a:gd name="connsiteX49" fmla="*/ 3087269 w 6922669"/>
              <a:gd name="connsiteY49" fmla="*/ 2590800 h 3505200"/>
              <a:gd name="connsiteX50" fmla="*/ 3121136 w 6922669"/>
              <a:gd name="connsiteY50" fmla="*/ 2607733 h 3505200"/>
              <a:gd name="connsiteX51" fmla="*/ 3171936 w 6922669"/>
              <a:gd name="connsiteY51" fmla="*/ 2616200 h 3505200"/>
              <a:gd name="connsiteX52" fmla="*/ 3222736 w 6922669"/>
              <a:gd name="connsiteY52" fmla="*/ 2633133 h 3505200"/>
              <a:gd name="connsiteX53" fmla="*/ 3341269 w 6922669"/>
              <a:gd name="connsiteY53" fmla="*/ 2658533 h 3505200"/>
              <a:gd name="connsiteX54" fmla="*/ 3383602 w 6922669"/>
              <a:gd name="connsiteY54" fmla="*/ 2675466 h 3505200"/>
              <a:gd name="connsiteX55" fmla="*/ 3417469 w 6922669"/>
              <a:gd name="connsiteY55" fmla="*/ 2692400 h 3505200"/>
              <a:gd name="connsiteX56" fmla="*/ 3468269 w 6922669"/>
              <a:gd name="connsiteY56" fmla="*/ 2700866 h 3505200"/>
              <a:gd name="connsiteX57" fmla="*/ 3510602 w 6922669"/>
              <a:gd name="connsiteY57" fmla="*/ 2726266 h 3505200"/>
              <a:gd name="connsiteX58" fmla="*/ 3578336 w 6922669"/>
              <a:gd name="connsiteY58" fmla="*/ 2751666 h 3505200"/>
              <a:gd name="connsiteX59" fmla="*/ 3612202 w 6922669"/>
              <a:gd name="connsiteY59" fmla="*/ 2777066 h 3505200"/>
              <a:gd name="connsiteX60" fmla="*/ 3637602 w 6922669"/>
              <a:gd name="connsiteY60" fmla="*/ 2785533 h 3505200"/>
              <a:gd name="connsiteX61" fmla="*/ 3671469 w 6922669"/>
              <a:gd name="connsiteY61" fmla="*/ 2802466 h 3505200"/>
              <a:gd name="connsiteX62" fmla="*/ 3781536 w 6922669"/>
              <a:gd name="connsiteY62" fmla="*/ 2827866 h 3505200"/>
              <a:gd name="connsiteX63" fmla="*/ 3900069 w 6922669"/>
              <a:gd name="connsiteY63" fmla="*/ 2853266 h 3505200"/>
              <a:gd name="connsiteX64" fmla="*/ 3925469 w 6922669"/>
              <a:gd name="connsiteY64" fmla="*/ 2870200 h 3505200"/>
              <a:gd name="connsiteX65" fmla="*/ 4027069 w 6922669"/>
              <a:gd name="connsiteY65" fmla="*/ 2878666 h 3505200"/>
              <a:gd name="connsiteX66" fmla="*/ 4094802 w 6922669"/>
              <a:gd name="connsiteY66" fmla="*/ 2887133 h 3505200"/>
              <a:gd name="connsiteX67" fmla="*/ 4137136 w 6922669"/>
              <a:gd name="connsiteY67" fmla="*/ 2895600 h 3505200"/>
              <a:gd name="connsiteX68" fmla="*/ 4264136 w 6922669"/>
              <a:gd name="connsiteY68" fmla="*/ 2904066 h 3505200"/>
              <a:gd name="connsiteX69" fmla="*/ 4365736 w 6922669"/>
              <a:gd name="connsiteY69" fmla="*/ 2921000 h 3505200"/>
              <a:gd name="connsiteX70" fmla="*/ 4594336 w 6922669"/>
              <a:gd name="connsiteY70" fmla="*/ 2929466 h 3505200"/>
              <a:gd name="connsiteX71" fmla="*/ 4789069 w 6922669"/>
              <a:gd name="connsiteY71" fmla="*/ 2937933 h 3505200"/>
              <a:gd name="connsiteX72" fmla="*/ 4882202 w 6922669"/>
              <a:gd name="connsiteY72" fmla="*/ 2946400 h 3505200"/>
              <a:gd name="connsiteX73" fmla="*/ 4966869 w 6922669"/>
              <a:gd name="connsiteY73" fmla="*/ 2971800 h 3505200"/>
              <a:gd name="connsiteX74" fmla="*/ 5093869 w 6922669"/>
              <a:gd name="connsiteY74" fmla="*/ 2988733 h 3505200"/>
              <a:gd name="connsiteX75" fmla="*/ 5381736 w 6922669"/>
              <a:gd name="connsiteY75" fmla="*/ 3005666 h 3505200"/>
              <a:gd name="connsiteX76" fmla="*/ 5407136 w 6922669"/>
              <a:gd name="connsiteY76" fmla="*/ 3014133 h 3505200"/>
              <a:gd name="connsiteX77" fmla="*/ 5432536 w 6922669"/>
              <a:gd name="connsiteY77" fmla="*/ 3031066 h 3505200"/>
              <a:gd name="connsiteX78" fmla="*/ 5474869 w 6922669"/>
              <a:gd name="connsiteY78" fmla="*/ 3039533 h 3505200"/>
              <a:gd name="connsiteX79" fmla="*/ 5508736 w 6922669"/>
              <a:gd name="connsiteY79" fmla="*/ 3056466 h 3505200"/>
              <a:gd name="connsiteX80" fmla="*/ 5542602 w 6922669"/>
              <a:gd name="connsiteY80" fmla="*/ 3064933 h 3505200"/>
              <a:gd name="connsiteX81" fmla="*/ 5568002 w 6922669"/>
              <a:gd name="connsiteY81" fmla="*/ 3073400 h 3505200"/>
              <a:gd name="connsiteX82" fmla="*/ 5644202 w 6922669"/>
              <a:gd name="connsiteY82" fmla="*/ 3107266 h 3505200"/>
              <a:gd name="connsiteX83" fmla="*/ 5669602 w 6922669"/>
              <a:gd name="connsiteY83" fmla="*/ 3115733 h 3505200"/>
              <a:gd name="connsiteX84" fmla="*/ 5728869 w 6922669"/>
              <a:gd name="connsiteY84" fmla="*/ 3158066 h 3505200"/>
              <a:gd name="connsiteX85" fmla="*/ 5754269 w 6922669"/>
              <a:gd name="connsiteY85" fmla="*/ 3166533 h 3505200"/>
              <a:gd name="connsiteX86" fmla="*/ 5779669 w 6922669"/>
              <a:gd name="connsiteY86" fmla="*/ 3183466 h 3505200"/>
              <a:gd name="connsiteX87" fmla="*/ 5805069 w 6922669"/>
              <a:gd name="connsiteY87" fmla="*/ 3191933 h 3505200"/>
              <a:gd name="connsiteX88" fmla="*/ 5830469 w 6922669"/>
              <a:gd name="connsiteY88" fmla="*/ 3208866 h 3505200"/>
              <a:gd name="connsiteX89" fmla="*/ 5881269 w 6922669"/>
              <a:gd name="connsiteY89" fmla="*/ 3217333 h 3505200"/>
              <a:gd name="connsiteX90" fmla="*/ 5915136 w 6922669"/>
              <a:gd name="connsiteY90" fmla="*/ 3234266 h 3505200"/>
              <a:gd name="connsiteX91" fmla="*/ 5932069 w 6922669"/>
              <a:gd name="connsiteY91" fmla="*/ 3251200 h 3505200"/>
              <a:gd name="connsiteX92" fmla="*/ 6033669 w 6922669"/>
              <a:gd name="connsiteY92" fmla="*/ 3268133 h 3505200"/>
              <a:gd name="connsiteX93" fmla="*/ 6059069 w 6922669"/>
              <a:gd name="connsiteY93" fmla="*/ 3285066 h 3505200"/>
              <a:gd name="connsiteX94" fmla="*/ 6219936 w 6922669"/>
              <a:gd name="connsiteY94" fmla="*/ 3302000 h 3505200"/>
              <a:gd name="connsiteX95" fmla="*/ 6279202 w 6922669"/>
              <a:gd name="connsiteY95" fmla="*/ 3318933 h 3505200"/>
              <a:gd name="connsiteX96" fmla="*/ 6321536 w 6922669"/>
              <a:gd name="connsiteY96" fmla="*/ 3335866 h 3505200"/>
              <a:gd name="connsiteX97" fmla="*/ 6346936 w 6922669"/>
              <a:gd name="connsiteY97" fmla="*/ 3344333 h 3505200"/>
              <a:gd name="connsiteX98" fmla="*/ 6380802 w 6922669"/>
              <a:gd name="connsiteY98" fmla="*/ 3361266 h 3505200"/>
              <a:gd name="connsiteX99" fmla="*/ 6431602 w 6922669"/>
              <a:gd name="connsiteY99" fmla="*/ 3386666 h 3505200"/>
              <a:gd name="connsiteX100" fmla="*/ 6516269 w 6922669"/>
              <a:gd name="connsiteY100" fmla="*/ 3403600 h 3505200"/>
              <a:gd name="connsiteX101" fmla="*/ 6617869 w 6922669"/>
              <a:gd name="connsiteY101" fmla="*/ 3420533 h 3505200"/>
              <a:gd name="connsiteX102" fmla="*/ 6643269 w 6922669"/>
              <a:gd name="connsiteY102" fmla="*/ 3429000 h 3505200"/>
              <a:gd name="connsiteX103" fmla="*/ 6677136 w 6922669"/>
              <a:gd name="connsiteY103" fmla="*/ 3437466 h 3505200"/>
              <a:gd name="connsiteX104" fmla="*/ 6727936 w 6922669"/>
              <a:gd name="connsiteY104" fmla="*/ 3454400 h 3505200"/>
              <a:gd name="connsiteX105" fmla="*/ 6753336 w 6922669"/>
              <a:gd name="connsiteY105" fmla="*/ 3462866 h 3505200"/>
              <a:gd name="connsiteX106" fmla="*/ 6838002 w 6922669"/>
              <a:gd name="connsiteY106" fmla="*/ 3479800 h 3505200"/>
              <a:gd name="connsiteX107" fmla="*/ 6888802 w 6922669"/>
              <a:gd name="connsiteY107" fmla="*/ 3496733 h 3505200"/>
              <a:gd name="connsiteX108" fmla="*/ 6914202 w 6922669"/>
              <a:gd name="connsiteY108" fmla="*/ 3505200 h 3505200"/>
              <a:gd name="connsiteX109" fmla="*/ 6922669 w 6922669"/>
              <a:gd name="connsiteY109" fmla="*/ 3471333 h 3505200"/>
              <a:gd name="connsiteX110" fmla="*/ 6914202 w 6922669"/>
              <a:gd name="connsiteY110" fmla="*/ 3437466 h 3505200"/>
              <a:gd name="connsiteX111" fmla="*/ 6905736 w 6922669"/>
              <a:gd name="connsiteY111" fmla="*/ 3412066 h 3505200"/>
              <a:gd name="connsiteX112" fmla="*/ 6863402 w 6922669"/>
              <a:gd name="connsiteY112" fmla="*/ 3361266 h 3505200"/>
              <a:gd name="connsiteX113" fmla="*/ 6838002 w 6922669"/>
              <a:gd name="connsiteY113" fmla="*/ 3276600 h 3505200"/>
              <a:gd name="connsiteX114" fmla="*/ 6812602 w 6922669"/>
              <a:gd name="connsiteY114" fmla="*/ 3107266 h 3505200"/>
              <a:gd name="connsiteX115" fmla="*/ 6804136 w 6922669"/>
              <a:gd name="connsiteY115" fmla="*/ 3039533 h 3505200"/>
              <a:gd name="connsiteX116" fmla="*/ 6490869 w 6922669"/>
              <a:gd name="connsiteY116" fmla="*/ 3014133 h 3505200"/>
              <a:gd name="connsiteX117" fmla="*/ 6440069 w 6922669"/>
              <a:gd name="connsiteY117" fmla="*/ 3005666 h 3505200"/>
              <a:gd name="connsiteX118" fmla="*/ 6372336 w 6922669"/>
              <a:gd name="connsiteY118" fmla="*/ 2988733 h 3505200"/>
              <a:gd name="connsiteX119" fmla="*/ 6270736 w 6922669"/>
              <a:gd name="connsiteY119" fmla="*/ 2980266 h 3505200"/>
              <a:gd name="connsiteX120" fmla="*/ 6228402 w 6922669"/>
              <a:gd name="connsiteY120" fmla="*/ 2971800 h 3505200"/>
              <a:gd name="connsiteX121" fmla="*/ 6152202 w 6922669"/>
              <a:gd name="connsiteY121" fmla="*/ 2963333 h 3505200"/>
              <a:gd name="connsiteX122" fmla="*/ 6118336 w 6922669"/>
              <a:gd name="connsiteY122" fmla="*/ 2946400 h 3505200"/>
              <a:gd name="connsiteX123" fmla="*/ 6067536 w 6922669"/>
              <a:gd name="connsiteY123" fmla="*/ 2937933 h 3505200"/>
              <a:gd name="connsiteX124" fmla="*/ 6008269 w 6922669"/>
              <a:gd name="connsiteY124" fmla="*/ 2912533 h 3505200"/>
              <a:gd name="connsiteX125" fmla="*/ 5864336 w 6922669"/>
              <a:gd name="connsiteY125" fmla="*/ 2887133 h 3505200"/>
              <a:gd name="connsiteX126" fmla="*/ 5788136 w 6922669"/>
              <a:gd name="connsiteY126" fmla="*/ 2861733 h 3505200"/>
              <a:gd name="connsiteX127" fmla="*/ 5762736 w 6922669"/>
              <a:gd name="connsiteY127" fmla="*/ 2853266 h 3505200"/>
              <a:gd name="connsiteX128" fmla="*/ 5737336 w 6922669"/>
              <a:gd name="connsiteY128" fmla="*/ 2844800 h 3505200"/>
              <a:gd name="connsiteX129" fmla="*/ 5669602 w 6922669"/>
              <a:gd name="connsiteY129" fmla="*/ 2810933 h 3505200"/>
              <a:gd name="connsiteX130" fmla="*/ 5627269 w 6922669"/>
              <a:gd name="connsiteY130" fmla="*/ 2794000 h 3505200"/>
              <a:gd name="connsiteX131" fmla="*/ 5568002 w 6922669"/>
              <a:gd name="connsiteY131" fmla="*/ 2760133 h 3505200"/>
              <a:gd name="connsiteX132" fmla="*/ 5517202 w 6922669"/>
              <a:gd name="connsiteY132" fmla="*/ 2743200 h 3505200"/>
              <a:gd name="connsiteX133" fmla="*/ 5491802 w 6922669"/>
              <a:gd name="connsiteY133" fmla="*/ 2726266 h 3505200"/>
              <a:gd name="connsiteX134" fmla="*/ 5449469 w 6922669"/>
              <a:gd name="connsiteY134" fmla="*/ 2709333 h 3505200"/>
              <a:gd name="connsiteX135" fmla="*/ 5424069 w 6922669"/>
              <a:gd name="connsiteY135" fmla="*/ 2700866 h 3505200"/>
              <a:gd name="connsiteX136" fmla="*/ 5398669 w 6922669"/>
              <a:gd name="connsiteY136" fmla="*/ 2683933 h 3505200"/>
              <a:gd name="connsiteX137" fmla="*/ 5314002 w 6922669"/>
              <a:gd name="connsiteY137" fmla="*/ 2667000 h 3505200"/>
              <a:gd name="connsiteX138" fmla="*/ 5254736 w 6922669"/>
              <a:gd name="connsiteY138" fmla="*/ 2650066 h 3505200"/>
              <a:gd name="connsiteX139" fmla="*/ 5203936 w 6922669"/>
              <a:gd name="connsiteY139" fmla="*/ 2641600 h 3505200"/>
              <a:gd name="connsiteX140" fmla="*/ 5170069 w 6922669"/>
              <a:gd name="connsiteY140" fmla="*/ 2633133 h 3505200"/>
              <a:gd name="connsiteX141" fmla="*/ 5127736 w 6922669"/>
              <a:gd name="connsiteY141" fmla="*/ 2624666 h 3505200"/>
              <a:gd name="connsiteX142" fmla="*/ 5102336 w 6922669"/>
              <a:gd name="connsiteY142" fmla="*/ 2607733 h 3505200"/>
              <a:gd name="connsiteX143" fmla="*/ 5009202 w 6922669"/>
              <a:gd name="connsiteY143" fmla="*/ 2590800 h 3505200"/>
              <a:gd name="connsiteX144" fmla="*/ 4941469 w 6922669"/>
              <a:gd name="connsiteY144" fmla="*/ 2582333 h 3505200"/>
              <a:gd name="connsiteX145" fmla="*/ 4890669 w 6922669"/>
              <a:gd name="connsiteY145" fmla="*/ 2573866 h 3505200"/>
              <a:gd name="connsiteX146" fmla="*/ 4814469 w 6922669"/>
              <a:gd name="connsiteY146" fmla="*/ 2565400 h 3505200"/>
              <a:gd name="connsiteX147" fmla="*/ 4721336 w 6922669"/>
              <a:gd name="connsiteY147" fmla="*/ 2540000 h 3505200"/>
              <a:gd name="connsiteX148" fmla="*/ 4687469 w 6922669"/>
              <a:gd name="connsiteY148" fmla="*/ 2531533 h 3505200"/>
              <a:gd name="connsiteX149" fmla="*/ 4645136 w 6922669"/>
              <a:gd name="connsiteY149" fmla="*/ 2523066 h 3505200"/>
              <a:gd name="connsiteX150" fmla="*/ 4594336 w 6922669"/>
              <a:gd name="connsiteY150" fmla="*/ 2506133 h 3505200"/>
              <a:gd name="connsiteX151" fmla="*/ 4518136 w 6922669"/>
              <a:gd name="connsiteY151" fmla="*/ 2497666 h 3505200"/>
              <a:gd name="connsiteX152" fmla="*/ 4492736 w 6922669"/>
              <a:gd name="connsiteY152" fmla="*/ 2480733 h 3505200"/>
              <a:gd name="connsiteX153" fmla="*/ 4399602 w 6922669"/>
              <a:gd name="connsiteY153" fmla="*/ 2446866 h 3505200"/>
              <a:gd name="connsiteX154" fmla="*/ 4357269 w 6922669"/>
              <a:gd name="connsiteY154" fmla="*/ 2429933 h 3505200"/>
              <a:gd name="connsiteX155" fmla="*/ 4323402 w 6922669"/>
              <a:gd name="connsiteY155" fmla="*/ 2413000 h 3505200"/>
              <a:gd name="connsiteX156" fmla="*/ 4281069 w 6922669"/>
              <a:gd name="connsiteY156" fmla="*/ 2396066 h 3505200"/>
              <a:gd name="connsiteX157" fmla="*/ 4255669 w 6922669"/>
              <a:gd name="connsiteY157" fmla="*/ 2379133 h 3505200"/>
              <a:gd name="connsiteX158" fmla="*/ 4187936 w 6922669"/>
              <a:gd name="connsiteY158" fmla="*/ 2370666 h 3505200"/>
              <a:gd name="connsiteX159" fmla="*/ 4111736 w 6922669"/>
              <a:gd name="connsiteY159" fmla="*/ 2336800 h 3505200"/>
              <a:gd name="connsiteX160" fmla="*/ 4086336 w 6922669"/>
              <a:gd name="connsiteY160" fmla="*/ 2328333 h 3505200"/>
              <a:gd name="connsiteX161" fmla="*/ 4060936 w 6922669"/>
              <a:gd name="connsiteY161" fmla="*/ 2319866 h 3505200"/>
              <a:gd name="connsiteX162" fmla="*/ 3950869 w 6922669"/>
              <a:gd name="connsiteY162" fmla="*/ 2286000 h 3505200"/>
              <a:gd name="connsiteX163" fmla="*/ 3908536 w 6922669"/>
              <a:gd name="connsiteY163" fmla="*/ 2269066 h 3505200"/>
              <a:gd name="connsiteX164" fmla="*/ 3840802 w 6922669"/>
              <a:gd name="connsiteY164" fmla="*/ 2235200 h 3505200"/>
              <a:gd name="connsiteX165" fmla="*/ 3790002 w 6922669"/>
              <a:gd name="connsiteY165" fmla="*/ 2226733 h 3505200"/>
              <a:gd name="connsiteX166" fmla="*/ 3739202 w 6922669"/>
              <a:gd name="connsiteY166" fmla="*/ 2192866 h 3505200"/>
              <a:gd name="connsiteX167" fmla="*/ 3688402 w 6922669"/>
              <a:gd name="connsiteY167" fmla="*/ 2175933 h 3505200"/>
              <a:gd name="connsiteX168" fmla="*/ 3646069 w 6922669"/>
              <a:gd name="connsiteY168" fmla="*/ 2159000 h 3505200"/>
              <a:gd name="connsiteX169" fmla="*/ 3527536 w 6922669"/>
              <a:gd name="connsiteY169" fmla="*/ 2142066 h 3505200"/>
              <a:gd name="connsiteX170" fmla="*/ 3434402 w 6922669"/>
              <a:gd name="connsiteY170" fmla="*/ 2133600 h 3505200"/>
              <a:gd name="connsiteX171" fmla="*/ 3358202 w 6922669"/>
              <a:gd name="connsiteY171" fmla="*/ 2108200 h 3505200"/>
              <a:gd name="connsiteX172" fmla="*/ 3315869 w 6922669"/>
              <a:gd name="connsiteY172" fmla="*/ 2099733 h 3505200"/>
              <a:gd name="connsiteX173" fmla="*/ 3282002 w 6922669"/>
              <a:gd name="connsiteY173" fmla="*/ 2082800 h 3505200"/>
              <a:gd name="connsiteX174" fmla="*/ 3239669 w 6922669"/>
              <a:gd name="connsiteY174" fmla="*/ 2074333 h 3505200"/>
              <a:gd name="connsiteX175" fmla="*/ 3163469 w 6922669"/>
              <a:gd name="connsiteY175" fmla="*/ 2057400 h 3505200"/>
              <a:gd name="connsiteX176" fmla="*/ 3036469 w 6922669"/>
              <a:gd name="connsiteY176" fmla="*/ 2032000 h 3505200"/>
              <a:gd name="connsiteX177" fmla="*/ 2968736 w 6922669"/>
              <a:gd name="connsiteY177" fmla="*/ 2006600 h 3505200"/>
              <a:gd name="connsiteX178" fmla="*/ 2926402 w 6922669"/>
              <a:gd name="connsiteY178" fmla="*/ 1989666 h 3505200"/>
              <a:gd name="connsiteX179" fmla="*/ 2850202 w 6922669"/>
              <a:gd name="connsiteY179" fmla="*/ 1972733 h 3505200"/>
              <a:gd name="connsiteX180" fmla="*/ 2774002 w 6922669"/>
              <a:gd name="connsiteY180" fmla="*/ 1947333 h 3505200"/>
              <a:gd name="connsiteX181" fmla="*/ 2740136 w 6922669"/>
              <a:gd name="connsiteY181" fmla="*/ 1930400 h 3505200"/>
              <a:gd name="connsiteX182" fmla="*/ 2672402 w 6922669"/>
              <a:gd name="connsiteY182" fmla="*/ 1896533 h 3505200"/>
              <a:gd name="connsiteX183" fmla="*/ 2587736 w 6922669"/>
              <a:gd name="connsiteY183" fmla="*/ 1879600 h 3505200"/>
              <a:gd name="connsiteX184" fmla="*/ 2562336 w 6922669"/>
              <a:gd name="connsiteY184" fmla="*/ 1871133 h 3505200"/>
              <a:gd name="connsiteX185" fmla="*/ 2452269 w 6922669"/>
              <a:gd name="connsiteY185" fmla="*/ 1845733 h 3505200"/>
              <a:gd name="connsiteX186" fmla="*/ 2359136 w 6922669"/>
              <a:gd name="connsiteY186" fmla="*/ 1837266 h 3505200"/>
              <a:gd name="connsiteX187" fmla="*/ 2147469 w 6922669"/>
              <a:gd name="connsiteY187" fmla="*/ 1811866 h 3505200"/>
              <a:gd name="connsiteX188" fmla="*/ 2096669 w 6922669"/>
              <a:gd name="connsiteY188" fmla="*/ 1794933 h 3505200"/>
              <a:gd name="connsiteX189" fmla="*/ 2037402 w 6922669"/>
              <a:gd name="connsiteY189" fmla="*/ 1786466 h 3505200"/>
              <a:gd name="connsiteX190" fmla="*/ 1995069 w 6922669"/>
              <a:gd name="connsiteY190" fmla="*/ 1778000 h 3505200"/>
              <a:gd name="connsiteX191" fmla="*/ 1952736 w 6922669"/>
              <a:gd name="connsiteY191" fmla="*/ 1761066 h 3505200"/>
              <a:gd name="connsiteX192" fmla="*/ 1918869 w 6922669"/>
              <a:gd name="connsiteY192" fmla="*/ 1752600 h 3505200"/>
              <a:gd name="connsiteX193" fmla="*/ 1961202 w 6922669"/>
              <a:gd name="connsiteY193" fmla="*/ 1744133 h 3505200"/>
              <a:gd name="connsiteX194" fmla="*/ 2012002 w 6922669"/>
              <a:gd name="connsiteY194" fmla="*/ 1735666 h 3505200"/>
              <a:gd name="connsiteX195" fmla="*/ 2037402 w 6922669"/>
              <a:gd name="connsiteY195" fmla="*/ 1718733 h 3505200"/>
              <a:gd name="connsiteX196" fmla="*/ 2105136 w 6922669"/>
              <a:gd name="connsiteY196" fmla="*/ 1710266 h 3505200"/>
              <a:gd name="connsiteX197" fmla="*/ 2164402 w 6922669"/>
              <a:gd name="connsiteY197" fmla="*/ 1701800 h 3505200"/>
              <a:gd name="connsiteX198" fmla="*/ 2189802 w 6922669"/>
              <a:gd name="connsiteY198" fmla="*/ 1693333 h 3505200"/>
              <a:gd name="connsiteX199" fmla="*/ 2316802 w 6922669"/>
              <a:gd name="connsiteY199" fmla="*/ 1676400 h 3505200"/>
              <a:gd name="connsiteX200" fmla="*/ 2350669 w 6922669"/>
              <a:gd name="connsiteY200" fmla="*/ 1667933 h 3505200"/>
              <a:gd name="connsiteX201" fmla="*/ 2426869 w 6922669"/>
              <a:gd name="connsiteY201" fmla="*/ 1659466 h 3505200"/>
              <a:gd name="connsiteX202" fmla="*/ 2460736 w 6922669"/>
              <a:gd name="connsiteY202" fmla="*/ 1642533 h 3505200"/>
              <a:gd name="connsiteX203" fmla="*/ 2486136 w 6922669"/>
              <a:gd name="connsiteY203" fmla="*/ 1634066 h 3505200"/>
              <a:gd name="connsiteX204" fmla="*/ 2613136 w 6922669"/>
              <a:gd name="connsiteY204" fmla="*/ 1617133 h 3505200"/>
              <a:gd name="connsiteX205" fmla="*/ 2655469 w 6922669"/>
              <a:gd name="connsiteY205" fmla="*/ 1608666 h 3505200"/>
              <a:gd name="connsiteX206" fmla="*/ 2680869 w 6922669"/>
              <a:gd name="connsiteY206" fmla="*/ 1591733 h 3505200"/>
              <a:gd name="connsiteX207" fmla="*/ 2824802 w 6922669"/>
              <a:gd name="connsiteY207" fmla="*/ 1583266 h 3505200"/>
              <a:gd name="connsiteX208" fmla="*/ 2892536 w 6922669"/>
              <a:gd name="connsiteY208" fmla="*/ 1574800 h 3505200"/>
              <a:gd name="connsiteX209" fmla="*/ 2917936 w 6922669"/>
              <a:gd name="connsiteY209" fmla="*/ 1566333 h 3505200"/>
              <a:gd name="connsiteX210" fmla="*/ 2951802 w 6922669"/>
              <a:gd name="connsiteY210" fmla="*/ 1557866 h 3505200"/>
              <a:gd name="connsiteX211" fmla="*/ 2994136 w 6922669"/>
              <a:gd name="connsiteY211" fmla="*/ 1540933 h 3505200"/>
              <a:gd name="connsiteX212" fmla="*/ 3070336 w 6922669"/>
              <a:gd name="connsiteY212" fmla="*/ 1524000 h 3505200"/>
              <a:gd name="connsiteX213" fmla="*/ 3104202 w 6922669"/>
              <a:gd name="connsiteY213" fmla="*/ 1507066 h 3505200"/>
              <a:gd name="connsiteX214" fmla="*/ 3163469 w 6922669"/>
              <a:gd name="connsiteY214" fmla="*/ 1490133 h 3505200"/>
              <a:gd name="connsiteX215" fmla="*/ 3239669 w 6922669"/>
              <a:gd name="connsiteY215" fmla="*/ 1464733 h 3505200"/>
              <a:gd name="connsiteX216" fmla="*/ 3265069 w 6922669"/>
              <a:gd name="connsiteY216" fmla="*/ 1456266 h 3505200"/>
              <a:gd name="connsiteX217" fmla="*/ 3290469 w 6922669"/>
              <a:gd name="connsiteY217" fmla="*/ 1447800 h 3505200"/>
              <a:gd name="connsiteX218" fmla="*/ 3358202 w 6922669"/>
              <a:gd name="connsiteY218" fmla="*/ 1422400 h 3505200"/>
              <a:gd name="connsiteX219" fmla="*/ 3409002 w 6922669"/>
              <a:gd name="connsiteY219" fmla="*/ 1405466 h 3505200"/>
              <a:gd name="connsiteX220" fmla="*/ 3442869 w 6922669"/>
              <a:gd name="connsiteY220" fmla="*/ 1388533 h 3505200"/>
              <a:gd name="connsiteX221" fmla="*/ 3485202 w 6922669"/>
              <a:gd name="connsiteY221" fmla="*/ 1371600 h 3505200"/>
              <a:gd name="connsiteX222" fmla="*/ 3519069 w 6922669"/>
              <a:gd name="connsiteY222" fmla="*/ 1354666 h 3505200"/>
              <a:gd name="connsiteX223" fmla="*/ 3561402 w 6922669"/>
              <a:gd name="connsiteY223" fmla="*/ 1346200 h 3505200"/>
              <a:gd name="connsiteX224" fmla="*/ 3578336 w 6922669"/>
              <a:gd name="connsiteY224" fmla="*/ 1329266 h 3505200"/>
              <a:gd name="connsiteX225" fmla="*/ 3629136 w 6922669"/>
              <a:gd name="connsiteY225" fmla="*/ 1312333 h 3505200"/>
              <a:gd name="connsiteX226" fmla="*/ 3722269 w 6922669"/>
              <a:gd name="connsiteY226" fmla="*/ 1286933 h 3505200"/>
              <a:gd name="connsiteX227" fmla="*/ 3764602 w 6922669"/>
              <a:gd name="connsiteY227" fmla="*/ 1270000 h 3505200"/>
              <a:gd name="connsiteX228" fmla="*/ 3815402 w 6922669"/>
              <a:gd name="connsiteY228" fmla="*/ 1253066 h 3505200"/>
              <a:gd name="connsiteX229" fmla="*/ 3840802 w 6922669"/>
              <a:gd name="connsiteY229" fmla="*/ 1244600 h 3505200"/>
              <a:gd name="connsiteX230" fmla="*/ 3900069 w 6922669"/>
              <a:gd name="connsiteY230" fmla="*/ 1219200 h 3505200"/>
              <a:gd name="connsiteX231" fmla="*/ 3950869 w 6922669"/>
              <a:gd name="connsiteY231" fmla="*/ 1210733 h 3505200"/>
              <a:gd name="connsiteX232" fmla="*/ 4060936 w 6922669"/>
              <a:gd name="connsiteY232" fmla="*/ 1168400 h 3505200"/>
              <a:gd name="connsiteX233" fmla="*/ 4187936 w 6922669"/>
              <a:gd name="connsiteY233" fmla="*/ 1151466 h 3505200"/>
              <a:gd name="connsiteX234" fmla="*/ 4281069 w 6922669"/>
              <a:gd name="connsiteY234" fmla="*/ 1126066 h 3505200"/>
              <a:gd name="connsiteX235" fmla="*/ 4475802 w 6922669"/>
              <a:gd name="connsiteY235" fmla="*/ 1109133 h 3505200"/>
              <a:gd name="connsiteX236" fmla="*/ 4594336 w 6922669"/>
              <a:gd name="connsiteY236" fmla="*/ 1075266 h 3505200"/>
              <a:gd name="connsiteX237" fmla="*/ 4679002 w 6922669"/>
              <a:gd name="connsiteY237" fmla="*/ 1066800 h 3505200"/>
              <a:gd name="connsiteX238" fmla="*/ 4763669 w 6922669"/>
              <a:gd name="connsiteY238" fmla="*/ 1041400 h 3505200"/>
              <a:gd name="connsiteX239" fmla="*/ 4890669 w 6922669"/>
              <a:gd name="connsiteY239" fmla="*/ 1016000 h 3505200"/>
              <a:gd name="connsiteX240" fmla="*/ 4983802 w 6922669"/>
              <a:gd name="connsiteY240" fmla="*/ 1007533 h 3505200"/>
              <a:gd name="connsiteX241" fmla="*/ 5060002 w 6922669"/>
              <a:gd name="connsiteY241" fmla="*/ 990600 h 3505200"/>
              <a:gd name="connsiteX242" fmla="*/ 5170069 w 6922669"/>
              <a:gd name="connsiteY242" fmla="*/ 973666 h 3505200"/>
              <a:gd name="connsiteX243" fmla="*/ 5203936 w 6922669"/>
              <a:gd name="connsiteY243" fmla="*/ 965200 h 3505200"/>
              <a:gd name="connsiteX244" fmla="*/ 5322469 w 6922669"/>
              <a:gd name="connsiteY244" fmla="*/ 939800 h 3505200"/>
              <a:gd name="connsiteX245" fmla="*/ 5381736 w 6922669"/>
              <a:gd name="connsiteY245" fmla="*/ 914400 h 3505200"/>
              <a:gd name="connsiteX246" fmla="*/ 5424069 w 6922669"/>
              <a:gd name="connsiteY246" fmla="*/ 897466 h 3505200"/>
              <a:gd name="connsiteX247" fmla="*/ 5457936 w 6922669"/>
              <a:gd name="connsiteY247" fmla="*/ 889000 h 3505200"/>
              <a:gd name="connsiteX248" fmla="*/ 5508736 w 6922669"/>
              <a:gd name="connsiteY248" fmla="*/ 863600 h 3505200"/>
              <a:gd name="connsiteX249" fmla="*/ 5542602 w 6922669"/>
              <a:gd name="connsiteY249" fmla="*/ 855133 h 3505200"/>
              <a:gd name="connsiteX250" fmla="*/ 5618802 w 6922669"/>
              <a:gd name="connsiteY250" fmla="*/ 838200 h 3505200"/>
              <a:gd name="connsiteX251" fmla="*/ 5644202 w 6922669"/>
              <a:gd name="connsiteY251" fmla="*/ 829733 h 3505200"/>
              <a:gd name="connsiteX252" fmla="*/ 5678069 w 6922669"/>
              <a:gd name="connsiteY252" fmla="*/ 821266 h 3505200"/>
              <a:gd name="connsiteX253" fmla="*/ 5711936 w 6922669"/>
              <a:gd name="connsiteY253" fmla="*/ 795866 h 3505200"/>
              <a:gd name="connsiteX254" fmla="*/ 5847402 w 6922669"/>
              <a:gd name="connsiteY254" fmla="*/ 787400 h 3505200"/>
              <a:gd name="connsiteX255" fmla="*/ 5923602 w 6922669"/>
              <a:gd name="connsiteY255" fmla="*/ 778933 h 3505200"/>
              <a:gd name="connsiteX256" fmla="*/ 6008269 w 6922669"/>
              <a:gd name="connsiteY256" fmla="*/ 770466 h 3505200"/>
              <a:gd name="connsiteX257" fmla="*/ 6059069 w 6922669"/>
              <a:gd name="connsiteY257" fmla="*/ 762000 h 3505200"/>
              <a:gd name="connsiteX258" fmla="*/ 6118336 w 6922669"/>
              <a:gd name="connsiteY258" fmla="*/ 753533 h 3505200"/>
              <a:gd name="connsiteX259" fmla="*/ 6160669 w 6922669"/>
              <a:gd name="connsiteY259" fmla="*/ 745066 h 3505200"/>
              <a:gd name="connsiteX260" fmla="*/ 6228402 w 6922669"/>
              <a:gd name="connsiteY260" fmla="*/ 736600 h 3505200"/>
              <a:gd name="connsiteX261" fmla="*/ 6296136 w 6922669"/>
              <a:gd name="connsiteY261" fmla="*/ 719666 h 3505200"/>
              <a:gd name="connsiteX262" fmla="*/ 6372336 w 6922669"/>
              <a:gd name="connsiteY262" fmla="*/ 711200 h 3505200"/>
              <a:gd name="connsiteX263" fmla="*/ 6397736 w 6922669"/>
              <a:gd name="connsiteY263" fmla="*/ 694266 h 3505200"/>
              <a:gd name="connsiteX264" fmla="*/ 6482402 w 6922669"/>
              <a:gd name="connsiteY264" fmla="*/ 677333 h 3505200"/>
              <a:gd name="connsiteX265" fmla="*/ 6516269 w 6922669"/>
              <a:gd name="connsiteY265" fmla="*/ 668866 h 3505200"/>
              <a:gd name="connsiteX266" fmla="*/ 6575536 w 6922669"/>
              <a:gd name="connsiteY266" fmla="*/ 643466 h 3505200"/>
              <a:gd name="connsiteX267" fmla="*/ 6600936 w 6922669"/>
              <a:gd name="connsiteY267" fmla="*/ 626533 h 3505200"/>
              <a:gd name="connsiteX268" fmla="*/ 6685602 w 6922669"/>
              <a:gd name="connsiteY268" fmla="*/ 601133 h 3505200"/>
              <a:gd name="connsiteX269" fmla="*/ 6736402 w 6922669"/>
              <a:gd name="connsiteY269" fmla="*/ 575733 h 3505200"/>
              <a:gd name="connsiteX270" fmla="*/ 6761802 w 6922669"/>
              <a:gd name="connsiteY270" fmla="*/ 558800 h 3505200"/>
              <a:gd name="connsiteX271" fmla="*/ 6838002 w 6922669"/>
              <a:gd name="connsiteY271" fmla="*/ 533400 h 3505200"/>
              <a:gd name="connsiteX272" fmla="*/ 6863402 w 6922669"/>
              <a:gd name="connsiteY272" fmla="*/ 524933 h 3505200"/>
              <a:gd name="connsiteX273" fmla="*/ 6905736 w 6922669"/>
              <a:gd name="connsiteY273" fmla="*/ 491066 h 3505200"/>
              <a:gd name="connsiteX274" fmla="*/ 6897269 w 6922669"/>
              <a:gd name="connsiteY274" fmla="*/ 372533 h 3505200"/>
              <a:gd name="connsiteX275" fmla="*/ 6888802 w 6922669"/>
              <a:gd name="connsiteY275" fmla="*/ 76200 h 3505200"/>
              <a:gd name="connsiteX276" fmla="*/ 6871869 w 6922669"/>
              <a:gd name="connsiteY276" fmla="*/ 0 h 3505200"/>
              <a:gd name="connsiteX277" fmla="*/ 6846469 w 6922669"/>
              <a:gd name="connsiteY277" fmla="*/ 8466 h 3505200"/>
              <a:gd name="connsiteX278" fmla="*/ 6838002 w 6922669"/>
              <a:gd name="connsiteY278" fmla="*/ 33866 h 3505200"/>
              <a:gd name="connsiteX279" fmla="*/ 6846469 w 6922669"/>
              <a:gd name="connsiteY279"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4924536 w 6922669"/>
              <a:gd name="connsiteY7" fmla="*/ 491066 h 3505200"/>
              <a:gd name="connsiteX8" fmla="*/ 4899136 w 6922669"/>
              <a:gd name="connsiteY8" fmla="*/ 508000 h 3505200"/>
              <a:gd name="connsiteX9" fmla="*/ 344069 w 6922669"/>
              <a:gd name="connsiteY9" fmla="*/ 1769533 h 3505200"/>
              <a:gd name="connsiteX10" fmla="*/ 318669 w 6922669"/>
              <a:gd name="connsiteY10" fmla="*/ 1778000 h 3505200"/>
              <a:gd name="connsiteX11" fmla="*/ 369469 w 6922669"/>
              <a:gd name="connsiteY11" fmla="*/ 1786466 h 3505200"/>
              <a:gd name="connsiteX12" fmla="*/ 403336 w 6922669"/>
              <a:gd name="connsiteY12" fmla="*/ 1803400 h 3505200"/>
              <a:gd name="connsiteX13" fmla="*/ 538802 w 6922669"/>
              <a:gd name="connsiteY13" fmla="*/ 1811866 h 3505200"/>
              <a:gd name="connsiteX14" fmla="*/ 691202 w 6922669"/>
              <a:gd name="connsiteY14" fmla="*/ 1854200 h 3505200"/>
              <a:gd name="connsiteX15" fmla="*/ 775869 w 6922669"/>
              <a:gd name="connsiteY15" fmla="*/ 1871133 h 3505200"/>
              <a:gd name="connsiteX16" fmla="*/ 970602 w 6922669"/>
              <a:gd name="connsiteY16" fmla="*/ 1888066 h 3505200"/>
              <a:gd name="connsiteX17" fmla="*/ 1021402 w 6922669"/>
              <a:gd name="connsiteY17" fmla="*/ 1896533 h 3505200"/>
              <a:gd name="connsiteX18" fmla="*/ 1055269 w 6922669"/>
              <a:gd name="connsiteY18" fmla="*/ 1905000 h 3505200"/>
              <a:gd name="connsiteX19" fmla="*/ 1173802 w 6922669"/>
              <a:gd name="connsiteY19" fmla="*/ 1913466 h 3505200"/>
              <a:gd name="connsiteX20" fmla="*/ 1444736 w 6922669"/>
              <a:gd name="connsiteY20" fmla="*/ 1938866 h 3505200"/>
              <a:gd name="connsiteX21" fmla="*/ 1478602 w 6922669"/>
              <a:gd name="connsiteY21" fmla="*/ 1947333 h 3505200"/>
              <a:gd name="connsiteX22" fmla="*/ 1520936 w 6922669"/>
              <a:gd name="connsiteY22" fmla="*/ 1955800 h 3505200"/>
              <a:gd name="connsiteX23" fmla="*/ 1605602 w 6922669"/>
              <a:gd name="connsiteY23" fmla="*/ 1981200 h 3505200"/>
              <a:gd name="connsiteX24" fmla="*/ 1664869 w 6922669"/>
              <a:gd name="connsiteY24" fmla="*/ 1989666 h 3505200"/>
              <a:gd name="connsiteX25" fmla="*/ 1724136 w 6922669"/>
              <a:gd name="connsiteY25" fmla="*/ 2006600 h 3505200"/>
              <a:gd name="connsiteX26" fmla="*/ 1766469 w 6922669"/>
              <a:gd name="connsiteY26" fmla="*/ 2015066 h 3505200"/>
              <a:gd name="connsiteX27" fmla="*/ 1791869 w 6922669"/>
              <a:gd name="connsiteY27" fmla="*/ 2023533 h 3505200"/>
              <a:gd name="connsiteX28" fmla="*/ 1825736 w 6922669"/>
              <a:gd name="connsiteY28" fmla="*/ 2032000 h 3505200"/>
              <a:gd name="connsiteX29" fmla="*/ 1901936 w 6922669"/>
              <a:gd name="connsiteY29" fmla="*/ 2091266 h 3505200"/>
              <a:gd name="connsiteX30" fmla="*/ 1901936 w 6922669"/>
              <a:gd name="connsiteY30" fmla="*/ 2091266 h 3505200"/>
              <a:gd name="connsiteX31" fmla="*/ 1969669 w 6922669"/>
              <a:gd name="connsiteY31" fmla="*/ 2142066 h 3505200"/>
              <a:gd name="connsiteX32" fmla="*/ 1995069 w 6922669"/>
              <a:gd name="connsiteY32" fmla="*/ 2150533 h 3505200"/>
              <a:gd name="connsiteX33" fmla="*/ 2088202 w 6922669"/>
              <a:gd name="connsiteY33" fmla="*/ 2201333 h 3505200"/>
              <a:gd name="connsiteX34" fmla="*/ 2155936 w 6922669"/>
              <a:gd name="connsiteY34" fmla="*/ 2243666 h 3505200"/>
              <a:gd name="connsiteX35" fmla="*/ 2206736 w 6922669"/>
              <a:gd name="connsiteY35" fmla="*/ 2269066 h 3505200"/>
              <a:gd name="connsiteX36" fmla="*/ 2291402 w 6922669"/>
              <a:gd name="connsiteY36" fmla="*/ 2294466 h 3505200"/>
              <a:gd name="connsiteX37" fmla="*/ 2325269 w 6922669"/>
              <a:gd name="connsiteY37" fmla="*/ 2311400 h 3505200"/>
              <a:gd name="connsiteX38" fmla="*/ 2435336 w 6922669"/>
              <a:gd name="connsiteY38" fmla="*/ 2336800 h 3505200"/>
              <a:gd name="connsiteX39" fmla="*/ 2511536 w 6922669"/>
              <a:gd name="connsiteY39" fmla="*/ 2362200 h 3505200"/>
              <a:gd name="connsiteX40" fmla="*/ 2596202 w 6922669"/>
              <a:gd name="connsiteY40" fmla="*/ 2387600 h 3505200"/>
              <a:gd name="connsiteX41" fmla="*/ 2647002 w 6922669"/>
              <a:gd name="connsiteY41" fmla="*/ 2413000 h 3505200"/>
              <a:gd name="connsiteX42" fmla="*/ 2697802 w 6922669"/>
              <a:gd name="connsiteY42" fmla="*/ 2421466 h 3505200"/>
              <a:gd name="connsiteX43" fmla="*/ 2740136 w 6922669"/>
              <a:gd name="connsiteY43" fmla="*/ 2438400 h 3505200"/>
              <a:gd name="connsiteX44" fmla="*/ 2790936 w 6922669"/>
              <a:gd name="connsiteY44" fmla="*/ 2455333 h 3505200"/>
              <a:gd name="connsiteX45" fmla="*/ 2901002 w 6922669"/>
              <a:gd name="connsiteY45" fmla="*/ 2514600 h 3505200"/>
              <a:gd name="connsiteX46" fmla="*/ 2926402 w 6922669"/>
              <a:gd name="connsiteY46" fmla="*/ 2531533 h 3505200"/>
              <a:gd name="connsiteX47" fmla="*/ 3002602 w 6922669"/>
              <a:gd name="connsiteY47" fmla="*/ 2556933 h 3505200"/>
              <a:gd name="connsiteX48" fmla="*/ 3087269 w 6922669"/>
              <a:gd name="connsiteY48" fmla="*/ 2590800 h 3505200"/>
              <a:gd name="connsiteX49" fmla="*/ 3121136 w 6922669"/>
              <a:gd name="connsiteY49" fmla="*/ 2607733 h 3505200"/>
              <a:gd name="connsiteX50" fmla="*/ 3171936 w 6922669"/>
              <a:gd name="connsiteY50" fmla="*/ 2616200 h 3505200"/>
              <a:gd name="connsiteX51" fmla="*/ 3222736 w 6922669"/>
              <a:gd name="connsiteY51" fmla="*/ 2633133 h 3505200"/>
              <a:gd name="connsiteX52" fmla="*/ 3341269 w 6922669"/>
              <a:gd name="connsiteY52" fmla="*/ 2658533 h 3505200"/>
              <a:gd name="connsiteX53" fmla="*/ 3383602 w 6922669"/>
              <a:gd name="connsiteY53" fmla="*/ 2675466 h 3505200"/>
              <a:gd name="connsiteX54" fmla="*/ 3417469 w 6922669"/>
              <a:gd name="connsiteY54" fmla="*/ 2692400 h 3505200"/>
              <a:gd name="connsiteX55" fmla="*/ 3468269 w 6922669"/>
              <a:gd name="connsiteY55" fmla="*/ 2700866 h 3505200"/>
              <a:gd name="connsiteX56" fmla="*/ 3510602 w 6922669"/>
              <a:gd name="connsiteY56" fmla="*/ 2726266 h 3505200"/>
              <a:gd name="connsiteX57" fmla="*/ 3578336 w 6922669"/>
              <a:gd name="connsiteY57" fmla="*/ 2751666 h 3505200"/>
              <a:gd name="connsiteX58" fmla="*/ 3612202 w 6922669"/>
              <a:gd name="connsiteY58" fmla="*/ 2777066 h 3505200"/>
              <a:gd name="connsiteX59" fmla="*/ 3637602 w 6922669"/>
              <a:gd name="connsiteY59" fmla="*/ 2785533 h 3505200"/>
              <a:gd name="connsiteX60" fmla="*/ 3671469 w 6922669"/>
              <a:gd name="connsiteY60" fmla="*/ 2802466 h 3505200"/>
              <a:gd name="connsiteX61" fmla="*/ 3781536 w 6922669"/>
              <a:gd name="connsiteY61" fmla="*/ 2827866 h 3505200"/>
              <a:gd name="connsiteX62" fmla="*/ 3900069 w 6922669"/>
              <a:gd name="connsiteY62" fmla="*/ 2853266 h 3505200"/>
              <a:gd name="connsiteX63" fmla="*/ 3925469 w 6922669"/>
              <a:gd name="connsiteY63" fmla="*/ 2870200 h 3505200"/>
              <a:gd name="connsiteX64" fmla="*/ 4027069 w 6922669"/>
              <a:gd name="connsiteY64" fmla="*/ 2878666 h 3505200"/>
              <a:gd name="connsiteX65" fmla="*/ 4094802 w 6922669"/>
              <a:gd name="connsiteY65" fmla="*/ 2887133 h 3505200"/>
              <a:gd name="connsiteX66" fmla="*/ 4137136 w 6922669"/>
              <a:gd name="connsiteY66" fmla="*/ 2895600 h 3505200"/>
              <a:gd name="connsiteX67" fmla="*/ 4264136 w 6922669"/>
              <a:gd name="connsiteY67" fmla="*/ 2904066 h 3505200"/>
              <a:gd name="connsiteX68" fmla="*/ 4365736 w 6922669"/>
              <a:gd name="connsiteY68" fmla="*/ 2921000 h 3505200"/>
              <a:gd name="connsiteX69" fmla="*/ 4594336 w 6922669"/>
              <a:gd name="connsiteY69" fmla="*/ 2929466 h 3505200"/>
              <a:gd name="connsiteX70" fmla="*/ 4789069 w 6922669"/>
              <a:gd name="connsiteY70" fmla="*/ 2937933 h 3505200"/>
              <a:gd name="connsiteX71" fmla="*/ 4882202 w 6922669"/>
              <a:gd name="connsiteY71" fmla="*/ 2946400 h 3505200"/>
              <a:gd name="connsiteX72" fmla="*/ 4966869 w 6922669"/>
              <a:gd name="connsiteY72" fmla="*/ 2971800 h 3505200"/>
              <a:gd name="connsiteX73" fmla="*/ 5093869 w 6922669"/>
              <a:gd name="connsiteY73" fmla="*/ 2988733 h 3505200"/>
              <a:gd name="connsiteX74" fmla="*/ 5381736 w 6922669"/>
              <a:gd name="connsiteY74" fmla="*/ 3005666 h 3505200"/>
              <a:gd name="connsiteX75" fmla="*/ 5407136 w 6922669"/>
              <a:gd name="connsiteY75" fmla="*/ 3014133 h 3505200"/>
              <a:gd name="connsiteX76" fmla="*/ 5432536 w 6922669"/>
              <a:gd name="connsiteY76" fmla="*/ 3031066 h 3505200"/>
              <a:gd name="connsiteX77" fmla="*/ 5474869 w 6922669"/>
              <a:gd name="connsiteY77" fmla="*/ 3039533 h 3505200"/>
              <a:gd name="connsiteX78" fmla="*/ 5508736 w 6922669"/>
              <a:gd name="connsiteY78" fmla="*/ 3056466 h 3505200"/>
              <a:gd name="connsiteX79" fmla="*/ 5542602 w 6922669"/>
              <a:gd name="connsiteY79" fmla="*/ 3064933 h 3505200"/>
              <a:gd name="connsiteX80" fmla="*/ 5568002 w 6922669"/>
              <a:gd name="connsiteY80" fmla="*/ 3073400 h 3505200"/>
              <a:gd name="connsiteX81" fmla="*/ 5644202 w 6922669"/>
              <a:gd name="connsiteY81" fmla="*/ 3107266 h 3505200"/>
              <a:gd name="connsiteX82" fmla="*/ 5669602 w 6922669"/>
              <a:gd name="connsiteY82" fmla="*/ 3115733 h 3505200"/>
              <a:gd name="connsiteX83" fmla="*/ 5728869 w 6922669"/>
              <a:gd name="connsiteY83" fmla="*/ 3158066 h 3505200"/>
              <a:gd name="connsiteX84" fmla="*/ 5754269 w 6922669"/>
              <a:gd name="connsiteY84" fmla="*/ 3166533 h 3505200"/>
              <a:gd name="connsiteX85" fmla="*/ 5779669 w 6922669"/>
              <a:gd name="connsiteY85" fmla="*/ 3183466 h 3505200"/>
              <a:gd name="connsiteX86" fmla="*/ 5805069 w 6922669"/>
              <a:gd name="connsiteY86" fmla="*/ 3191933 h 3505200"/>
              <a:gd name="connsiteX87" fmla="*/ 5830469 w 6922669"/>
              <a:gd name="connsiteY87" fmla="*/ 3208866 h 3505200"/>
              <a:gd name="connsiteX88" fmla="*/ 5881269 w 6922669"/>
              <a:gd name="connsiteY88" fmla="*/ 3217333 h 3505200"/>
              <a:gd name="connsiteX89" fmla="*/ 5915136 w 6922669"/>
              <a:gd name="connsiteY89" fmla="*/ 3234266 h 3505200"/>
              <a:gd name="connsiteX90" fmla="*/ 5932069 w 6922669"/>
              <a:gd name="connsiteY90" fmla="*/ 3251200 h 3505200"/>
              <a:gd name="connsiteX91" fmla="*/ 6033669 w 6922669"/>
              <a:gd name="connsiteY91" fmla="*/ 3268133 h 3505200"/>
              <a:gd name="connsiteX92" fmla="*/ 6059069 w 6922669"/>
              <a:gd name="connsiteY92" fmla="*/ 3285066 h 3505200"/>
              <a:gd name="connsiteX93" fmla="*/ 6219936 w 6922669"/>
              <a:gd name="connsiteY93" fmla="*/ 3302000 h 3505200"/>
              <a:gd name="connsiteX94" fmla="*/ 6279202 w 6922669"/>
              <a:gd name="connsiteY94" fmla="*/ 3318933 h 3505200"/>
              <a:gd name="connsiteX95" fmla="*/ 6321536 w 6922669"/>
              <a:gd name="connsiteY95" fmla="*/ 3335866 h 3505200"/>
              <a:gd name="connsiteX96" fmla="*/ 6346936 w 6922669"/>
              <a:gd name="connsiteY96" fmla="*/ 3344333 h 3505200"/>
              <a:gd name="connsiteX97" fmla="*/ 6380802 w 6922669"/>
              <a:gd name="connsiteY97" fmla="*/ 3361266 h 3505200"/>
              <a:gd name="connsiteX98" fmla="*/ 6431602 w 6922669"/>
              <a:gd name="connsiteY98" fmla="*/ 3386666 h 3505200"/>
              <a:gd name="connsiteX99" fmla="*/ 6516269 w 6922669"/>
              <a:gd name="connsiteY99" fmla="*/ 3403600 h 3505200"/>
              <a:gd name="connsiteX100" fmla="*/ 6617869 w 6922669"/>
              <a:gd name="connsiteY100" fmla="*/ 3420533 h 3505200"/>
              <a:gd name="connsiteX101" fmla="*/ 6643269 w 6922669"/>
              <a:gd name="connsiteY101" fmla="*/ 3429000 h 3505200"/>
              <a:gd name="connsiteX102" fmla="*/ 6677136 w 6922669"/>
              <a:gd name="connsiteY102" fmla="*/ 3437466 h 3505200"/>
              <a:gd name="connsiteX103" fmla="*/ 6727936 w 6922669"/>
              <a:gd name="connsiteY103" fmla="*/ 3454400 h 3505200"/>
              <a:gd name="connsiteX104" fmla="*/ 6753336 w 6922669"/>
              <a:gd name="connsiteY104" fmla="*/ 3462866 h 3505200"/>
              <a:gd name="connsiteX105" fmla="*/ 6838002 w 6922669"/>
              <a:gd name="connsiteY105" fmla="*/ 3479800 h 3505200"/>
              <a:gd name="connsiteX106" fmla="*/ 6888802 w 6922669"/>
              <a:gd name="connsiteY106" fmla="*/ 3496733 h 3505200"/>
              <a:gd name="connsiteX107" fmla="*/ 6914202 w 6922669"/>
              <a:gd name="connsiteY107" fmla="*/ 3505200 h 3505200"/>
              <a:gd name="connsiteX108" fmla="*/ 6922669 w 6922669"/>
              <a:gd name="connsiteY108" fmla="*/ 3471333 h 3505200"/>
              <a:gd name="connsiteX109" fmla="*/ 6914202 w 6922669"/>
              <a:gd name="connsiteY109" fmla="*/ 3437466 h 3505200"/>
              <a:gd name="connsiteX110" fmla="*/ 6905736 w 6922669"/>
              <a:gd name="connsiteY110" fmla="*/ 3412066 h 3505200"/>
              <a:gd name="connsiteX111" fmla="*/ 6863402 w 6922669"/>
              <a:gd name="connsiteY111" fmla="*/ 3361266 h 3505200"/>
              <a:gd name="connsiteX112" fmla="*/ 6838002 w 6922669"/>
              <a:gd name="connsiteY112" fmla="*/ 3276600 h 3505200"/>
              <a:gd name="connsiteX113" fmla="*/ 6812602 w 6922669"/>
              <a:gd name="connsiteY113" fmla="*/ 3107266 h 3505200"/>
              <a:gd name="connsiteX114" fmla="*/ 6804136 w 6922669"/>
              <a:gd name="connsiteY114" fmla="*/ 3039533 h 3505200"/>
              <a:gd name="connsiteX115" fmla="*/ 6490869 w 6922669"/>
              <a:gd name="connsiteY115" fmla="*/ 3014133 h 3505200"/>
              <a:gd name="connsiteX116" fmla="*/ 6440069 w 6922669"/>
              <a:gd name="connsiteY116" fmla="*/ 3005666 h 3505200"/>
              <a:gd name="connsiteX117" fmla="*/ 6372336 w 6922669"/>
              <a:gd name="connsiteY117" fmla="*/ 2988733 h 3505200"/>
              <a:gd name="connsiteX118" fmla="*/ 6270736 w 6922669"/>
              <a:gd name="connsiteY118" fmla="*/ 2980266 h 3505200"/>
              <a:gd name="connsiteX119" fmla="*/ 6228402 w 6922669"/>
              <a:gd name="connsiteY119" fmla="*/ 2971800 h 3505200"/>
              <a:gd name="connsiteX120" fmla="*/ 6152202 w 6922669"/>
              <a:gd name="connsiteY120" fmla="*/ 2963333 h 3505200"/>
              <a:gd name="connsiteX121" fmla="*/ 6118336 w 6922669"/>
              <a:gd name="connsiteY121" fmla="*/ 2946400 h 3505200"/>
              <a:gd name="connsiteX122" fmla="*/ 6067536 w 6922669"/>
              <a:gd name="connsiteY122" fmla="*/ 2937933 h 3505200"/>
              <a:gd name="connsiteX123" fmla="*/ 6008269 w 6922669"/>
              <a:gd name="connsiteY123" fmla="*/ 2912533 h 3505200"/>
              <a:gd name="connsiteX124" fmla="*/ 5864336 w 6922669"/>
              <a:gd name="connsiteY124" fmla="*/ 2887133 h 3505200"/>
              <a:gd name="connsiteX125" fmla="*/ 5788136 w 6922669"/>
              <a:gd name="connsiteY125" fmla="*/ 2861733 h 3505200"/>
              <a:gd name="connsiteX126" fmla="*/ 5762736 w 6922669"/>
              <a:gd name="connsiteY126" fmla="*/ 2853266 h 3505200"/>
              <a:gd name="connsiteX127" fmla="*/ 5737336 w 6922669"/>
              <a:gd name="connsiteY127" fmla="*/ 2844800 h 3505200"/>
              <a:gd name="connsiteX128" fmla="*/ 5669602 w 6922669"/>
              <a:gd name="connsiteY128" fmla="*/ 2810933 h 3505200"/>
              <a:gd name="connsiteX129" fmla="*/ 5627269 w 6922669"/>
              <a:gd name="connsiteY129" fmla="*/ 2794000 h 3505200"/>
              <a:gd name="connsiteX130" fmla="*/ 5568002 w 6922669"/>
              <a:gd name="connsiteY130" fmla="*/ 2760133 h 3505200"/>
              <a:gd name="connsiteX131" fmla="*/ 5517202 w 6922669"/>
              <a:gd name="connsiteY131" fmla="*/ 2743200 h 3505200"/>
              <a:gd name="connsiteX132" fmla="*/ 5491802 w 6922669"/>
              <a:gd name="connsiteY132" fmla="*/ 2726266 h 3505200"/>
              <a:gd name="connsiteX133" fmla="*/ 5449469 w 6922669"/>
              <a:gd name="connsiteY133" fmla="*/ 2709333 h 3505200"/>
              <a:gd name="connsiteX134" fmla="*/ 5424069 w 6922669"/>
              <a:gd name="connsiteY134" fmla="*/ 2700866 h 3505200"/>
              <a:gd name="connsiteX135" fmla="*/ 5398669 w 6922669"/>
              <a:gd name="connsiteY135" fmla="*/ 2683933 h 3505200"/>
              <a:gd name="connsiteX136" fmla="*/ 5314002 w 6922669"/>
              <a:gd name="connsiteY136" fmla="*/ 2667000 h 3505200"/>
              <a:gd name="connsiteX137" fmla="*/ 5254736 w 6922669"/>
              <a:gd name="connsiteY137" fmla="*/ 2650066 h 3505200"/>
              <a:gd name="connsiteX138" fmla="*/ 5203936 w 6922669"/>
              <a:gd name="connsiteY138" fmla="*/ 2641600 h 3505200"/>
              <a:gd name="connsiteX139" fmla="*/ 5170069 w 6922669"/>
              <a:gd name="connsiteY139" fmla="*/ 2633133 h 3505200"/>
              <a:gd name="connsiteX140" fmla="*/ 5127736 w 6922669"/>
              <a:gd name="connsiteY140" fmla="*/ 2624666 h 3505200"/>
              <a:gd name="connsiteX141" fmla="*/ 5102336 w 6922669"/>
              <a:gd name="connsiteY141" fmla="*/ 2607733 h 3505200"/>
              <a:gd name="connsiteX142" fmla="*/ 5009202 w 6922669"/>
              <a:gd name="connsiteY142" fmla="*/ 2590800 h 3505200"/>
              <a:gd name="connsiteX143" fmla="*/ 4941469 w 6922669"/>
              <a:gd name="connsiteY143" fmla="*/ 2582333 h 3505200"/>
              <a:gd name="connsiteX144" fmla="*/ 4890669 w 6922669"/>
              <a:gd name="connsiteY144" fmla="*/ 2573866 h 3505200"/>
              <a:gd name="connsiteX145" fmla="*/ 4814469 w 6922669"/>
              <a:gd name="connsiteY145" fmla="*/ 2565400 h 3505200"/>
              <a:gd name="connsiteX146" fmla="*/ 4721336 w 6922669"/>
              <a:gd name="connsiteY146" fmla="*/ 2540000 h 3505200"/>
              <a:gd name="connsiteX147" fmla="*/ 4687469 w 6922669"/>
              <a:gd name="connsiteY147" fmla="*/ 2531533 h 3505200"/>
              <a:gd name="connsiteX148" fmla="*/ 4645136 w 6922669"/>
              <a:gd name="connsiteY148" fmla="*/ 2523066 h 3505200"/>
              <a:gd name="connsiteX149" fmla="*/ 4594336 w 6922669"/>
              <a:gd name="connsiteY149" fmla="*/ 2506133 h 3505200"/>
              <a:gd name="connsiteX150" fmla="*/ 4518136 w 6922669"/>
              <a:gd name="connsiteY150" fmla="*/ 2497666 h 3505200"/>
              <a:gd name="connsiteX151" fmla="*/ 4492736 w 6922669"/>
              <a:gd name="connsiteY151" fmla="*/ 2480733 h 3505200"/>
              <a:gd name="connsiteX152" fmla="*/ 4399602 w 6922669"/>
              <a:gd name="connsiteY152" fmla="*/ 2446866 h 3505200"/>
              <a:gd name="connsiteX153" fmla="*/ 4357269 w 6922669"/>
              <a:gd name="connsiteY153" fmla="*/ 2429933 h 3505200"/>
              <a:gd name="connsiteX154" fmla="*/ 4323402 w 6922669"/>
              <a:gd name="connsiteY154" fmla="*/ 2413000 h 3505200"/>
              <a:gd name="connsiteX155" fmla="*/ 4281069 w 6922669"/>
              <a:gd name="connsiteY155" fmla="*/ 2396066 h 3505200"/>
              <a:gd name="connsiteX156" fmla="*/ 4255669 w 6922669"/>
              <a:gd name="connsiteY156" fmla="*/ 2379133 h 3505200"/>
              <a:gd name="connsiteX157" fmla="*/ 4187936 w 6922669"/>
              <a:gd name="connsiteY157" fmla="*/ 2370666 h 3505200"/>
              <a:gd name="connsiteX158" fmla="*/ 4111736 w 6922669"/>
              <a:gd name="connsiteY158" fmla="*/ 2336800 h 3505200"/>
              <a:gd name="connsiteX159" fmla="*/ 4086336 w 6922669"/>
              <a:gd name="connsiteY159" fmla="*/ 2328333 h 3505200"/>
              <a:gd name="connsiteX160" fmla="*/ 4060936 w 6922669"/>
              <a:gd name="connsiteY160" fmla="*/ 2319866 h 3505200"/>
              <a:gd name="connsiteX161" fmla="*/ 3950869 w 6922669"/>
              <a:gd name="connsiteY161" fmla="*/ 2286000 h 3505200"/>
              <a:gd name="connsiteX162" fmla="*/ 3908536 w 6922669"/>
              <a:gd name="connsiteY162" fmla="*/ 2269066 h 3505200"/>
              <a:gd name="connsiteX163" fmla="*/ 3840802 w 6922669"/>
              <a:gd name="connsiteY163" fmla="*/ 2235200 h 3505200"/>
              <a:gd name="connsiteX164" fmla="*/ 3790002 w 6922669"/>
              <a:gd name="connsiteY164" fmla="*/ 2226733 h 3505200"/>
              <a:gd name="connsiteX165" fmla="*/ 3739202 w 6922669"/>
              <a:gd name="connsiteY165" fmla="*/ 2192866 h 3505200"/>
              <a:gd name="connsiteX166" fmla="*/ 3688402 w 6922669"/>
              <a:gd name="connsiteY166" fmla="*/ 2175933 h 3505200"/>
              <a:gd name="connsiteX167" fmla="*/ 3646069 w 6922669"/>
              <a:gd name="connsiteY167" fmla="*/ 2159000 h 3505200"/>
              <a:gd name="connsiteX168" fmla="*/ 3527536 w 6922669"/>
              <a:gd name="connsiteY168" fmla="*/ 2142066 h 3505200"/>
              <a:gd name="connsiteX169" fmla="*/ 3434402 w 6922669"/>
              <a:gd name="connsiteY169" fmla="*/ 2133600 h 3505200"/>
              <a:gd name="connsiteX170" fmla="*/ 3358202 w 6922669"/>
              <a:gd name="connsiteY170" fmla="*/ 2108200 h 3505200"/>
              <a:gd name="connsiteX171" fmla="*/ 3315869 w 6922669"/>
              <a:gd name="connsiteY171" fmla="*/ 2099733 h 3505200"/>
              <a:gd name="connsiteX172" fmla="*/ 3282002 w 6922669"/>
              <a:gd name="connsiteY172" fmla="*/ 2082800 h 3505200"/>
              <a:gd name="connsiteX173" fmla="*/ 3239669 w 6922669"/>
              <a:gd name="connsiteY173" fmla="*/ 2074333 h 3505200"/>
              <a:gd name="connsiteX174" fmla="*/ 3163469 w 6922669"/>
              <a:gd name="connsiteY174" fmla="*/ 2057400 h 3505200"/>
              <a:gd name="connsiteX175" fmla="*/ 3036469 w 6922669"/>
              <a:gd name="connsiteY175" fmla="*/ 2032000 h 3505200"/>
              <a:gd name="connsiteX176" fmla="*/ 2968736 w 6922669"/>
              <a:gd name="connsiteY176" fmla="*/ 2006600 h 3505200"/>
              <a:gd name="connsiteX177" fmla="*/ 2926402 w 6922669"/>
              <a:gd name="connsiteY177" fmla="*/ 1989666 h 3505200"/>
              <a:gd name="connsiteX178" fmla="*/ 2850202 w 6922669"/>
              <a:gd name="connsiteY178" fmla="*/ 1972733 h 3505200"/>
              <a:gd name="connsiteX179" fmla="*/ 2774002 w 6922669"/>
              <a:gd name="connsiteY179" fmla="*/ 1947333 h 3505200"/>
              <a:gd name="connsiteX180" fmla="*/ 2740136 w 6922669"/>
              <a:gd name="connsiteY180" fmla="*/ 1930400 h 3505200"/>
              <a:gd name="connsiteX181" fmla="*/ 2672402 w 6922669"/>
              <a:gd name="connsiteY181" fmla="*/ 1896533 h 3505200"/>
              <a:gd name="connsiteX182" fmla="*/ 2587736 w 6922669"/>
              <a:gd name="connsiteY182" fmla="*/ 1879600 h 3505200"/>
              <a:gd name="connsiteX183" fmla="*/ 2562336 w 6922669"/>
              <a:gd name="connsiteY183" fmla="*/ 1871133 h 3505200"/>
              <a:gd name="connsiteX184" fmla="*/ 2452269 w 6922669"/>
              <a:gd name="connsiteY184" fmla="*/ 1845733 h 3505200"/>
              <a:gd name="connsiteX185" fmla="*/ 2359136 w 6922669"/>
              <a:gd name="connsiteY185" fmla="*/ 1837266 h 3505200"/>
              <a:gd name="connsiteX186" fmla="*/ 2147469 w 6922669"/>
              <a:gd name="connsiteY186" fmla="*/ 1811866 h 3505200"/>
              <a:gd name="connsiteX187" fmla="*/ 2096669 w 6922669"/>
              <a:gd name="connsiteY187" fmla="*/ 1794933 h 3505200"/>
              <a:gd name="connsiteX188" fmla="*/ 2037402 w 6922669"/>
              <a:gd name="connsiteY188" fmla="*/ 1786466 h 3505200"/>
              <a:gd name="connsiteX189" fmla="*/ 1995069 w 6922669"/>
              <a:gd name="connsiteY189" fmla="*/ 1778000 h 3505200"/>
              <a:gd name="connsiteX190" fmla="*/ 1952736 w 6922669"/>
              <a:gd name="connsiteY190" fmla="*/ 1761066 h 3505200"/>
              <a:gd name="connsiteX191" fmla="*/ 1918869 w 6922669"/>
              <a:gd name="connsiteY191" fmla="*/ 1752600 h 3505200"/>
              <a:gd name="connsiteX192" fmla="*/ 1961202 w 6922669"/>
              <a:gd name="connsiteY192" fmla="*/ 1744133 h 3505200"/>
              <a:gd name="connsiteX193" fmla="*/ 2012002 w 6922669"/>
              <a:gd name="connsiteY193" fmla="*/ 1735666 h 3505200"/>
              <a:gd name="connsiteX194" fmla="*/ 2037402 w 6922669"/>
              <a:gd name="connsiteY194" fmla="*/ 1718733 h 3505200"/>
              <a:gd name="connsiteX195" fmla="*/ 2105136 w 6922669"/>
              <a:gd name="connsiteY195" fmla="*/ 1710266 h 3505200"/>
              <a:gd name="connsiteX196" fmla="*/ 2164402 w 6922669"/>
              <a:gd name="connsiteY196" fmla="*/ 1701800 h 3505200"/>
              <a:gd name="connsiteX197" fmla="*/ 2189802 w 6922669"/>
              <a:gd name="connsiteY197" fmla="*/ 1693333 h 3505200"/>
              <a:gd name="connsiteX198" fmla="*/ 2316802 w 6922669"/>
              <a:gd name="connsiteY198" fmla="*/ 1676400 h 3505200"/>
              <a:gd name="connsiteX199" fmla="*/ 2350669 w 6922669"/>
              <a:gd name="connsiteY199" fmla="*/ 1667933 h 3505200"/>
              <a:gd name="connsiteX200" fmla="*/ 2426869 w 6922669"/>
              <a:gd name="connsiteY200" fmla="*/ 1659466 h 3505200"/>
              <a:gd name="connsiteX201" fmla="*/ 2460736 w 6922669"/>
              <a:gd name="connsiteY201" fmla="*/ 1642533 h 3505200"/>
              <a:gd name="connsiteX202" fmla="*/ 2486136 w 6922669"/>
              <a:gd name="connsiteY202" fmla="*/ 1634066 h 3505200"/>
              <a:gd name="connsiteX203" fmla="*/ 2613136 w 6922669"/>
              <a:gd name="connsiteY203" fmla="*/ 1617133 h 3505200"/>
              <a:gd name="connsiteX204" fmla="*/ 2655469 w 6922669"/>
              <a:gd name="connsiteY204" fmla="*/ 1608666 h 3505200"/>
              <a:gd name="connsiteX205" fmla="*/ 2680869 w 6922669"/>
              <a:gd name="connsiteY205" fmla="*/ 1591733 h 3505200"/>
              <a:gd name="connsiteX206" fmla="*/ 2824802 w 6922669"/>
              <a:gd name="connsiteY206" fmla="*/ 1583266 h 3505200"/>
              <a:gd name="connsiteX207" fmla="*/ 2892536 w 6922669"/>
              <a:gd name="connsiteY207" fmla="*/ 1574800 h 3505200"/>
              <a:gd name="connsiteX208" fmla="*/ 2917936 w 6922669"/>
              <a:gd name="connsiteY208" fmla="*/ 1566333 h 3505200"/>
              <a:gd name="connsiteX209" fmla="*/ 2951802 w 6922669"/>
              <a:gd name="connsiteY209" fmla="*/ 1557866 h 3505200"/>
              <a:gd name="connsiteX210" fmla="*/ 2994136 w 6922669"/>
              <a:gd name="connsiteY210" fmla="*/ 1540933 h 3505200"/>
              <a:gd name="connsiteX211" fmla="*/ 3070336 w 6922669"/>
              <a:gd name="connsiteY211" fmla="*/ 1524000 h 3505200"/>
              <a:gd name="connsiteX212" fmla="*/ 3104202 w 6922669"/>
              <a:gd name="connsiteY212" fmla="*/ 1507066 h 3505200"/>
              <a:gd name="connsiteX213" fmla="*/ 3163469 w 6922669"/>
              <a:gd name="connsiteY213" fmla="*/ 1490133 h 3505200"/>
              <a:gd name="connsiteX214" fmla="*/ 3239669 w 6922669"/>
              <a:gd name="connsiteY214" fmla="*/ 1464733 h 3505200"/>
              <a:gd name="connsiteX215" fmla="*/ 3265069 w 6922669"/>
              <a:gd name="connsiteY215" fmla="*/ 1456266 h 3505200"/>
              <a:gd name="connsiteX216" fmla="*/ 3290469 w 6922669"/>
              <a:gd name="connsiteY216" fmla="*/ 1447800 h 3505200"/>
              <a:gd name="connsiteX217" fmla="*/ 3358202 w 6922669"/>
              <a:gd name="connsiteY217" fmla="*/ 1422400 h 3505200"/>
              <a:gd name="connsiteX218" fmla="*/ 3409002 w 6922669"/>
              <a:gd name="connsiteY218" fmla="*/ 1405466 h 3505200"/>
              <a:gd name="connsiteX219" fmla="*/ 3442869 w 6922669"/>
              <a:gd name="connsiteY219" fmla="*/ 1388533 h 3505200"/>
              <a:gd name="connsiteX220" fmla="*/ 3485202 w 6922669"/>
              <a:gd name="connsiteY220" fmla="*/ 1371600 h 3505200"/>
              <a:gd name="connsiteX221" fmla="*/ 3519069 w 6922669"/>
              <a:gd name="connsiteY221" fmla="*/ 1354666 h 3505200"/>
              <a:gd name="connsiteX222" fmla="*/ 3561402 w 6922669"/>
              <a:gd name="connsiteY222" fmla="*/ 1346200 h 3505200"/>
              <a:gd name="connsiteX223" fmla="*/ 3578336 w 6922669"/>
              <a:gd name="connsiteY223" fmla="*/ 1329266 h 3505200"/>
              <a:gd name="connsiteX224" fmla="*/ 3629136 w 6922669"/>
              <a:gd name="connsiteY224" fmla="*/ 1312333 h 3505200"/>
              <a:gd name="connsiteX225" fmla="*/ 3722269 w 6922669"/>
              <a:gd name="connsiteY225" fmla="*/ 1286933 h 3505200"/>
              <a:gd name="connsiteX226" fmla="*/ 3764602 w 6922669"/>
              <a:gd name="connsiteY226" fmla="*/ 1270000 h 3505200"/>
              <a:gd name="connsiteX227" fmla="*/ 3815402 w 6922669"/>
              <a:gd name="connsiteY227" fmla="*/ 1253066 h 3505200"/>
              <a:gd name="connsiteX228" fmla="*/ 3840802 w 6922669"/>
              <a:gd name="connsiteY228" fmla="*/ 1244600 h 3505200"/>
              <a:gd name="connsiteX229" fmla="*/ 3900069 w 6922669"/>
              <a:gd name="connsiteY229" fmla="*/ 1219200 h 3505200"/>
              <a:gd name="connsiteX230" fmla="*/ 3950869 w 6922669"/>
              <a:gd name="connsiteY230" fmla="*/ 1210733 h 3505200"/>
              <a:gd name="connsiteX231" fmla="*/ 4060936 w 6922669"/>
              <a:gd name="connsiteY231" fmla="*/ 1168400 h 3505200"/>
              <a:gd name="connsiteX232" fmla="*/ 4187936 w 6922669"/>
              <a:gd name="connsiteY232" fmla="*/ 1151466 h 3505200"/>
              <a:gd name="connsiteX233" fmla="*/ 4281069 w 6922669"/>
              <a:gd name="connsiteY233" fmla="*/ 1126066 h 3505200"/>
              <a:gd name="connsiteX234" fmla="*/ 4475802 w 6922669"/>
              <a:gd name="connsiteY234" fmla="*/ 1109133 h 3505200"/>
              <a:gd name="connsiteX235" fmla="*/ 4594336 w 6922669"/>
              <a:gd name="connsiteY235" fmla="*/ 1075266 h 3505200"/>
              <a:gd name="connsiteX236" fmla="*/ 4679002 w 6922669"/>
              <a:gd name="connsiteY236" fmla="*/ 1066800 h 3505200"/>
              <a:gd name="connsiteX237" fmla="*/ 4763669 w 6922669"/>
              <a:gd name="connsiteY237" fmla="*/ 1041400 h 3505200"/>
              <a:gd name="connsiteX238" fmla="*/ 4890669 w 6922669"/>
              <a:gd name="connsiteY238" fmla="*/ 1016000 h 3505200"/>
              <a:gd name="connsiteX239" fmla="*/ 4983802 w 6922669"/>
              <a:gd name="connsiteY239" fmla="*/ 1007533 h 3505200"/>
              <a:gd name="connsiteX240" fmla="*/ 5060002 w 6922669"/>
              <a:gd name="connsiteY240" fmla="*/ 990600 h 3505200"/>
              <a:gd name="connsiteX241" fmla="*/ 5170069 w 6922669"/>
              <a:gd name="connsiteY241" fmla="*/ 973666 h 3505200"/>
              <a:gd name="connsiteX242" fmla="*/ 5203936 w 6922669"/>
              <a:gd name="connsiteY242" fmla="*/ 965200 h 3505200"/>
              <a:gd name="connsiteX243" fmla="*/ 5322469 w 6922669"/>
              <a:gd name="connsiteY243" fmla="*/ 939800 h 3505200"/>
              <a:gd name="connsiteX244" fmla="*/ 5381736 w 6922669"/>
              <a:gd name="connsiteY244" fmla="*/ 914400 h 3505200"/>
              <a:gd name="connsiteX245" fmla="*/ 5424069 w 6922669"/>
              <a:gd name="connsiteY245" fmla="*/ 897466 h 3505200"/>
              <a:gd name="connsiteX246" fmla="*/ 5457936 w 6922669"/>
              <a:gd name="connsiteY246" fmla="*/ 889000 h 3505200"/>
              <a:gd name="connsiteX247" fmla="*/ 5508736 w 6922669"/>
              <a:gd name="connsiteY247" fmla="*/ 863600 h 3505200"/>
              <a:gd name="connsiteX248" fmla="*/ 5542602 w 6922669"/>
              <a:gd name="connsiteY248" fmla="*/ 855133 h 3505200"/>
              <a:gd name="connsiteX249" fmla="*/ 5618802 w 6922669"/>
              <a:gd name="connsiteY249" fmla="*/ 838200 h 3505200"/>
              <a:gd name="connsiteX250" fmla="*/ 5644202 w 6922669"/>
              <a:gd name="connsiteY250" fmla="*/ 829733 h 3505200"/>
              <a:gd name="connsiteX251" fmla="*/ 5678069 w 6922669"/>
              <a:gd name="connsiteY251" fmla="*/ 821266 h 3505200"/>
              <a:gd name="connsiteX252" fmla="*/ 5711936 w 6922669"/>
              <a:gd name="connsiteY252" fmla="*/ 795866 h 3505200"/>
              <a:gd name="connsiteX253" fmla="*/ 5847402 w 6922669"/>
              <a:gd name="connsiteY253" fmla="*/ 787400 h 3505200"/>
              <a:gd name="connsiteX254" fmla="*/ 5923602 w 6922669"/>
              <a:gd name="connsiteY254" fmla="*/ 778933 h 3505200"/>
              <a:gd name="connsiteX255" fmla="*/ 6008269 w 6922669"/>
              <a:gd name="connsiteY255" fmla="*/ 770466 h 3505200"/>
              <a:gd name="connsiteX256" fmla="*/ 6059069 w 6922669"/>
              <a:gd name="connsiteY256" fmla="*/ 762000 h 3505200"/>
              <a:gd name="connsiteX257" fmla="*/ 6118336 w 6922669"/>
              <a:gd name="connsiteY257" fmla="*/ 753533 h 3505200"/>
              <a:gd name="connsiteX258" fmla="*/ 6160669 w 6922669"/>
              <a:gd name="connsiteY258" fmla="*/ 745066 h 3505200"/>
              <a:gd name="connsiteX259" fmla="*/ 6228402 w 6922669"/>
              <a:gd name="connsiteY259" fmla="*/ 736600 h 3505200"/>
              <a:gd name="connsiteX260" fmla="*/ 6296136 w 6922669"/>
              <a:gd name="connsiteY260" fmla="*/ 719666 h 3505200"/>
              <a:gd name="connsiteX261" fmla="*/ 6372336 w 6922669"/>
              <a:gd name="connsiteY261" fmla="*/ 711200 h 3505200"/>
              <a:gd name="connsiteX262" fmla="*/ 6397736 w 6922669"/>
              <a:gd name="connsiteY262" fmla="*/ 694266 h 3505200"/>
              <a:gd name="connsiteX263" fmla="*/ 6482402 w 6922669"/>
              <a:gd name="connsiteY263" fmla="*/ 677333 h 3505200"/>
              <a:gd name="connsiteX264" fmla="*/ 6516269 w 6922669"/>
              <a:gd name="connsiteY264" fmla="*/ 668866 h 3505200"/>
              <a:gd name="connsiteX265" fmla="*/ 6575536 w 6922669"/>
              <a:gd name="connsiteY265" fmla="*/ 643466 h 3505200"/>
              <a:gd name="connsiteX266" fmla="*/ 6600936 w 6922669"/>
              <a:gd name="connsiteY266" fmla="*/ 626533 h 3505200"/>
              <a:gd name="connsiteX267" fmla="*/ 6685602 w 6922669"/>
              <a:gd name="connsiteY267" fmla="*/ 601133 h 3505200"/>
              <a:gd name="connsiteX268" fmla="*/ 6736402 w 6922669"/>
              <a:gd name="connsiteY268" fmla="*/ 575733 h 3505200"/>
              <a:gd name="connsiteX269" fmla="*/ 6761802 w 6922669"/>
              <a:gd name="connsiteY269" fmla="*/ 558800 h 3505200"/>
              <a:gd name="connsiteX270" fmla="*/ 6838002 w 6922669"/>
              <a:gd name="connsiteY270" fmla="*/ 533400 h 3505200"/>
              <a:gd name="connsiteX271" fmla="*/ 6863402 w 6922669"/>
              <a:gd name="connsiteY271" fmla="*/ 524933 h 3505200"/>
              <a:gd name="connsiteX272" fmla="*/ 6905736 w 6922669"/>
              <a:gd name="connsiteY272" fmla="*/ 491066 h 3505200"/>
              <a:gd name="connsiteX273" fmla="*/ 6897269 w 6922669"/>
              <a:gd name="connsiteY273" fmla="*/ 372533 h 3505200"/>
              <a:gd name="connsiteX274" fmla="*/ 6888802 w 6922669"/>
              <a:gd name="connsiteY274" fmla="*/ 76200 h 3505200"/>
              <a:gd name="connsiteX275" fmla="*/ 6871869 w 6922669"/>
              <a:gd name="connsiteY275" fmla="*/ 0 h 3505200"/>
              <a:gd name="connsiteX276" fmla="*/ 6846469 w 6922669"/>
              <a:gd name="connsiteY276" fmla="*/ 8466 h 3505200"/>
              <a:gd name="connsiteX277" fmla="*/ 6838002 w 6922669"/>
              <a:gd name="connsiteY277" fmla="*/ 33866 h 3505200"/>
              <a:gd name="connsiteX278" fmla="*/ 6846469 w 6922669"/>
              <a:gd name="connsiteY278"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4899136 w 6922669"/>
              <a:gd name="connsiteY7" fmla="*/ 508000 h 3505200"/>
              <a:gd name="connsiteX8" fmla="*/ 344069 w 6922669"/>
              <a:gd name="connsiteY8" fmla="*/ 1769533 h 3505200"/>
              <a:gd name="connsiteX9" fmla="*/ 318669 w 6922669"/>
              <a:gd name="connsiteY9" fmla="*/ 1778000 h 3505200"/>
              <a:gd name="connsiteX10" fmla="*/ 369469 w 6922669"/>
              <a:gd name="connsiteY10" fmla="*/ 1786466 h 3505200"/>
              <a:gd name="connsiteX11" fmla="*/ 403336 w 6922669"/>
              <a:gd name="connsiteY11" fmla="*/ 1803400 h 3505200"/>
              <a:gd name="connsiteX12" fmla="*/ 538802 w 6922669"/>
              <a:gd name="connsiteY12" fmla="*/ 1811866 h 3505200"/>
              <a:gd name="connsiteX13" fmla="*/ 691202 w 6922669"/>
              <a:gd name="connsiteY13" fmla="*/ 1854200 h 3505200"/>
              <a:gd name="connsiteX14" fmla="*/ 775869 w 6922669"/>
              <a:gd name="connsiteY14" fmla="*/ 1871133 h 3505200"/>
              <a:gd name="connsiteX15" fmla="*/ 970602 w 6922669"/>
              <a:gd name="connsiteY15" fmla="*/ 1888066 h 3505200"/>
              <a:gd name="connsiteX16" fmla="*/ 1021402 w 6922669"/>
              <a:gd name="connsiteY16" fmla="*/ 1896533 h 3505200"/>
              <a:gd name="connsiteX17" fmla="*/ 1055269 w 6922669"/>
              <a:gd name="connsiteY17" fmla="*/ 1905000 h 3505200"/>
              <a:gd name="connsiteX18" fmla="*/ 1173802 w 6922669"/>
              <a:gd name="connsiteY18" fmla="*/ 1913466 h 3505200"/>
              <a:gd name="connsiteX19" fmla="*/ 1444736 w 6922669"/>
              <a:gd name="connsiteY19" fmla="*/ 1938866 h 3505200"/>
              <a:gd name="connsiteX20" fmla="*/ 1478602 w 6922669"/>
              <a:gd name="connsiteY20" fmla="*/ 1947333 h 3505200"/>
              <a:gd name="connsiteX21" fmla="*/ 1520936 w 6922669"/>
              <a:gd name="connsiteY21" fmla="*/ 1955800 h 3505200"/>
              <a:gd name="connsiteX22" fmla="*/ 1605602 w 6922669"/>
              <a:gd name="connsiteY22" fmla="*/ 1981200 h 3505200"/>
              <a:gd name="connsiteX23" fmla="*/ 1664869 w 6922669"/>
              <a:gd name="connsiteY23" fmla="*/ 1989666 h 3505200"/>
              <a:gd name="connsiteX24" fmla="*/ 1724136 w 6922669"/>
              <a:gd name="connsiteY24" fmla="*/ 2006600 h 3505200"/>
              <a:gd name="connsiteX25" fmla="*/ 1766469 w 6922669"/>
              <a:gd name="connsiteY25" fmla="*/ 2015066 h 3505200"/>
              <a:gd name="connsiteX26" fmla="*/ 1791869 w 6922669"/>
              <a:gd name="connsiteY26" fmla="*/ 2023533 h 3505200"/>
              <a:gd name="connsiteX27" fmla="*/ 1825736 w 6922669"/>
              <a:gd name="connsiteY27" fmla="*/ 2032000 h 3505200"/>
              <a:gd name="connsiteX28" fmla="*/ 1901936 w 6922669"/>
              <a:gd name="connsiteY28" fmla="*/ 2091266 h 3505200"/>
              <a:gd name="connsiteX29" fmla="*/ 1901936 w 6922669"/>
              <a:gd name="connsiteY29" fmla="*/ 2091266 h 3505200"/>
              <a:gd name="connsiteX30" fmla="*/ 1969669 w 6922669"/>
              <a:gd name="connsiteY30" fmla="*/ 2142066 h 3505200"/>
              <a:gd name="connsiteX31" fmla="*/ 1995069 w 6922669"/>
              <a:gd name="connsiteY31" fmla="*/ 2150533 h 3505200"/>
              <a:gd name="connsiteX32" fmla="*/ 2088202 w 6922669"/>
              <a:gd name="connsiteY32" fmla="*/ 2201333 h 3505200"/>
              <a:gd name="connsiteX33" fmla="*/ 2155936 w 6922669"/>
              <a:gd name="connsiteY33" fmla="*/ 2243666 h 3505200"/>
              <a:gd name="connsiteX34" fmla="*/ 2206736 w 6922669"/>
              <a:gd name="connsiteY34" fmla="*/ 2269066 h 3505200"/>
              <a:gd name="connsiteX35" fmla="*/ 2291402 w 6922669"/>
              <a:gd name="connsiteY35" fmla="*/ 2294466 h 3505200"/>
              <a:gd name="connsiteX36" fmla="*/ 2325269 w 6922669"/>
              <a:gd name="connsiteY36" fmla="*/ 2311400 h 3505200"/>
              <a:gd name="connsiteX37" fmla="*/ 2435336 w 6922669"/>
              <a:gd name="connsiteY37" fmla="*/ 2336800 h 3505200"/>
              <a:gd name="connsiteX38" fmla="*/ 2511536 w 6922669"/>
              <a:gd name="connsiteY38" fmla="*/ 2362200 h 3505200"/>
              <a:gd name="connsiteX39" fmla="*/ 2596202 w 6922669"/>
              <a:gd name="connsiteY39" fmla="*/ 2387600 h 3505200"/>
              <a:gd name="connsiteX40" fmla="*/ 2647002 w 6922669"/>
              <a:gd name="connsiteY40" fmla="*/ 2413000 h 3505200"/>
              <a:gd name="connsiteX41" fmla="*/ 2697802 w 6922669"/>
              <a:gd name="connsiteY41" fmla="*/ 2421466 h 3505200"/>
              <a:gd name="connsiteX42" fmla="*/ 2740136 w 6922669"/>
              <a:gd name="connsiteY42" fmla="*/ 2438400 h 3505200"/>
              <a:gd name="connsiteX43" fmla="*/ 2790936 w 6922669"/>
              <a:gd name="connsiteY43" fmla="*/ 2455333 h 3505200"/>
              <a:gd name="connsiteX44" fmla="*/ 2901002 w 6922669"/>
              <a:gd name="connsiteY44" fmla="*/ 2514600 h 3505200"/>
              <a:gd name="connsiteX45" fmla="*/ 2926402 w 6922669"/>
              <a:gd name="connsiteY45" fmla="*/ 2531533 h 3505200"/>
              <a:gd name="connsiteX46" fmla="*/ 3002602 w 6922669"/>
              <a:gd name="connsiteY46" fmla="*/ 2556933 h 3505200"/>
              <a:gd name="connsiteX47" fmla="*/ 3087269 w 6922669"/>
              <a:gd name="connsiteY47" fmla="*/ 2590800 h 3505200"/>
              <a:gd name="connsiteX48" fmla="*/ 3121136 w 6922669"/>
              <a:gd name="connsiteY48" fmla="*/ 2607733 h 3505200"/>
              <a:gd name="connsiteX49" fmla="*/ 3171936 w 6922669"/>
              <a:gd name="connsiteY49" fmla="*/ 2616200 h 3505200"/>
              <a:gd name="connsiteX50" fmla="*/ 3222736 w 6922669"/>
              <a:gd name="connsiteY50" fmla="*/ 2633133 h 3505200"/>
              <a:gd name="connsiteX51" fmla="*/ 3341269 w 6922669"/>
              <a:gd name="connsiteY51" fmla="*/ 2658533 h 3505200"/>
              <a:gd name="connsiteX52" fmla="*/ 3383602 w 6922669"/>
              <a:gd name="connsiteY52" fmla="*/ 2675466 h 3505200"/>
              <a:gd name="connsiteX53" fmla="*/ 3417469 w 6922669"/>
              <a:gd name="connsiteY53" fmla="*/ 2692400 h 3505200"/>
              <a:gd name="connsiteX54" fmla="*/ 3468269 w 6922669"/>
              <a:gd name="connsiteY54" fmla="*/ 2700866 h 3505200"/>
              <a:gd name="connsiteX55" fmla="*/ 3510602 w 6922669"/>
              <a:gd name="connsiteY55" fmla="*/ 2726266 h 3505200"/>
              <a:gd name="connsiteX56" fmla="*/ 3578336 w 6922669"/>
              <a:gd name="connsiteY56" fmla="*/ 2751666 h 3505200"/>
              <a:gd name="connsiteX57" fmla="*/ 3612202 w 6922669"/>
              <a:gd name="connsiteY57" fmla="*/ 2777066 h 3505200"/>
              <a:gd name="connsiteX58" fmla="*/ 3637602 w 6922669"/>
              <a:gd name="connsiteY58" fmla="*/ 2785533 h 3505200"/>
              <a:gd name="connsiteX59" fmla="*/ 3671469 w 6922669"/>
              <a:gd name="connsiteY59" fmla="*/ 2802466 h 3505200"/>
              <a:gd name="connsiteX60" fmla="*/ 3781536 w 6922669"/>
              <a:gd name="connsiteY60" fmla="*/ 2827866 h 3505200"/>
              <a:gd name="connsiteX61" fmla="*/ 3900069 w 6922669"/>
              <a:gd name="connsiteY61" fmla="*/ 2853266 h 3505200"/>
              <a:gd name="connsiteX62" fmla="*/ 3925469 w 6922669"/>
              <a:gd name="connsiteY62" fmla="*/ 2870200 h 3505200"/>
              <a:gd name="connsiteX63" fmla="*/ 4027069 w 6922669"/>
              <a:gd name="connsiteY63" fmla="*/ 2878666 h 3505200"/>
              <a:gd name="connsiteX64" fmla="*/ 4094802 w 6922669"/>
              <a:gd name="connsiteY64" fmla="*/ 2887133 h 3505200"/>
              <a:gd name="connsiteX65" fmla="*/ 4137136 w 6922669"/>
              <a:gd name="connsiteY65" fmla="*/ 2895600 h 3505200"/>
              <a:gd name="connsiteX66" fmla="*/ 4264136 w 6922669"/>
              <a:gd name="connsiteY66" fmla="*/ 2904066 h 3505200"/>
              <a:gd name="connsiteX67" fmla="*/ 4365736 w 6922669"/>
              <a:gd name="connsiteY67" fmla="*/ 2921000 h 3505200"/>
              <a:gd name="connsiteX68" fmla="*/ 4594336 w 6922669"/>
              <a:gd name="connsiteY68" fmla="*/ 2929466 h 3505200"/>
              <a:gd name="connsiteX69" fmla="*/ 4789069 w 6922669"/>
              <a:gd name="connsiteY69" fmla="*/ 2937933 h 3505200"/>
              <a:gd name="connsiteX70" fmla="*/ 4882202 w 6922669"/>
              <a:gd name="connsiteY70" fmla="*/ 2946400 h 3505200"/>
              <a:gd name="connsiteX71" fmla="*/ 4966869 w 6922669"/>
              <a:gd name="connsiteY71" fmla="*/ 2971800 h 3505200"/>
              <a:gd name="connsiteX72" fmla="*/ 5093869 w 6922669"/>
              <a:gd name="connsiteY72" fmla="*/ 2988733 h 3505200"/>
              <a:gd name="connsiteX73" fmla="*/ 5381736 w 6922669"/>
              <a:gd name="connsiteY73" fmla="*/ 3005666 h 3505200"/>
              <a:gd name="connsiteX74" fmla="*/ 5407136 w 6922669"/>
              <a:gd name="connsiteY74" fmla="*/ 3014133 h 3505200"/>
              <a:gd name="connsiteX75" fmla="*/ 5432536 w 6922669"/>
              <a:gd name="connsiteY75" fmla="*/ 3031066 h 3505200"/>
              <a:gd name="connsiteX76" fmla="*/ 5474869 w 6922669"/>
              <a:gd name="connsiteY76" fmla="*/ 3039533 h 3505200"/>
              <a:gd name="connsiteX77" fmla="*/ 5508736 w 6922669"/>
              <a:gd name="connsiteY77" fmla="*/ 3056466 h 3505200"/>
              <a:gd name="connsiteX78" fmla="*/ 5542602 w 6922669"/>
              <a:gd name="connsiteY78" fmla="*/ 3064933 h 3505200"/>
              <a:gd name="connsiteX79" fmla="*/ 5568002 w 6922669"/>
              <a:gd name="connsiteY79" fmla="*/ 3073400 h 3505200"/>
              <a:gd name="connsiteX80" fmla="*/ 5644202 w 6922669"/>
              <a:gd name="connsiteY80" fmla="*/ 3107266 h 3505200"/>
              <a:gd name="connsiteX81" fmla="*/ 5669602 w 6922669"/>
              <a:gd name="connsiteY81" fmla="*/ 3115733 h 3505200"/>
              <a:gd name="connsiteX82" fmla="*/ 5728869 w 6922669"/>
              <a:gd name="connsiteY82" fmla="*/ 3158066 h 3505200"/>
              <a:gd name="connsiteX83" fmla="*/ 5754269 w 6922669"/>
              <a:gd name="connsiteY83" fmla="*/ 3166533 h 3505200"/>
              <a:gd name="connsiteX84" fmla="*/ 5779669 w 6922669"/>
              <a:gd name="connsiteY84" fmla="*/ 3183466 h 3505200"/>
              <a:gd name="connsiteX85" fmla="*/ 5805069 w 6922669"/>
              <a:gd name="connsiteY85" fmla="*/ 3191933 h 3505200"/>
              <a:gd name="connsiteX86" fmla="*/ 5830469 w 6922669"/>
              <a:gd name="connsiteY86" fmla="*/ 3208866 h 3505200"/>
              <a:gd name="connsiteX87" fmla="*/ 5881269 w 6922669"/>
              <a:gd name="connsiteY87" fmla="*/ 3217333 h 3505200"/>
              <a:gd name="connsiteX88" fmla="*/ 5915136 w 6922669"/>
              <a:gd name="connsiteY88" fmla="*/ 3234266 h 3505200"/>
              <a:gd name="connsiteX89" fmla="*/ 5932069 w 6922669"/>
              <a:gd name="connsiteY89" fmla="*/ 3251200 h 3505200"/>
              <a:gd name="connsiteX90" fmla="*/ 6033669 w 6922669"/>
              <a:gd name="connsiteY90" fmla="*/ 3268133 h 3505200"/>
              <a:gd name="connsiteX91" fmla="*/ 6059069 w 6922669"/>
              <a:gd name="connsiteY91" fmla="*/ 3285066 h 3505200"/>
              <a:gd name="connsiteX92" fmla="*/ 6219936 w 6922669"/>
              <a:gd name="connsiteY92" fmla="*/ 3302000 h 3505200"/>
              <a:gd name="connsiteX93" fmla="*/ 6279202 w 6922669"/>
              <a:gd name="connsiteY93" fmla="*/ 3318933 h 3505200"/>
              <a:gd name="connsiteX94" fmla="*/ 6321536 w 6922669"/>
              <a:gd name="connsiteY94" fmla="*/ 3335866 h 3505200"/>
              <a:gd name="connsiteX95" fmla="*/ 6346936 w 6922669"/>
              <a:gd name="connsiteY95" fmla="*/ 3344333 h 3505200"/>
              <a:gd name="connsiteX96" fmla="*/ 6380802 w 6922669"/>
              <a:gd name="connsiteY96" fmla="*/ 3361266 h 3505200"/>
              <a:gd name="connsiteX97" fmla="*/ 6431602 w 6922669"/>
              <a:gd name="connsiteY97" fmla="*/ 3386666 h 3505200"/>
              <a:gd name="connsiteX98" fmla="*/ 6516269 w 6922669"/>
              <a:gd name="connsiteY98" fmla="*/ 3403600 h 3505200"/>
              <a:gd name="connsiteX99" fmla="*/ 6617869 w 6922669"/>
              <a:gd name="connsiteY99" fmla="*/ 3420533 h 3505200"/>
              <a:gd name="connsiteX100" fmla="*/ 6643269 w 6922669"/>
              <a:gd name="connsiteY100" fmla="*/ 3429000 h 3505200"/>
              <a:gd name="connsiteX101" fmla="*/ 6677136 w 6922669"/>
              <a:gd name="connsiteY101" fmla="*/ 3437466 h 3505200"/>
              <a:gd name="connsiteX102" fmla="*/ 6727936 w 6922669"/>
              <a:gd name="connsiteY102" fmla="*/ 3454400 h 3505200"/>
              <a:gd name="connsiteX103" fmla="*/ 6753336 w 6922669"/>
              <a:gd name="connsiteY103" fmla="*/ 3462866 h 3505200"/>
              <a:gd name="connsiteX104" fmla="*/ 6838002 w 6922669"/>
              <a:gd name="connsiteY104" fmla="*/ 3479800 h 3505200"/>
              <a:gd name="connsiteX105" fmla="*/ 6888802 w 6922669"/>
              <a:gd name="connsiteY105" fmla="*/ 3496733 h 3505200"/>
              <a:gd name="connsiteX106" fmla="*/ 6914202 w 6922669"/>
              <a:gd name="connsiteY106" fmla="*/ 3505200 h 3505200"/>
              <a:gd name="connsiteX107" fmla="*/ 6922669 w 6922669"/>
              <a:gd name="connsiteY107" fmla="*/ 3471333 h 3505200"/>
              <a:gd name="connsiteX108" fmla="*/ 6914202 w 6922669"/>
              <a:gd name="connsiteY108" fmla="*/ 3437466 h 3505200"/>
              <a:gd name="connsiteX109" fmla="*/ 6905736 w 6922669"/>
              <a:gd name="connsiteY109" fmla="*/ 3412066 h 3505200"/>
              <a:gd name="connsiteX110" fmla="*/ 6863402 w 6922669"/>
              <a:gd name="connsiteY110" fmla="*/ 3361266 h 3505200"/>
              <a:gd name="connsiteX111" fmla="*/ 6838002 w 6922669"/>
              <a:gd name="connsiteY111" fmla="*/ 3276600 h 3505200"/>
              <a:gd name="connsiteX112" fmla="*/ 6812602 w 6922669"/>
              <a:gd name="connsiteY112" fmla="*/ 3107266 h 3505200"/>
              <a:gd name="connsiteX113" fmla="*/ 6804136 w 6922669"/>
              <a:gd name="connsiteY113" fmla="*/ 3039533 h 3505200"/>
              <a:gd name="connsiteX114" fmla="*/ 6490869 w 6922669"/>
              <a:gd name="connsiteY114" fmla="*/ 3014133 h 3505200"/>
              <a:gd name="connsiteX115" fmla="*/ 6440069 w 6922669"/>
              <a:gd name="connsiteY115" fmla="*/ 3005666 h 3505200"/>
              <a:gd name="connsiteX116" fmla="*/ 6372336 w 6922669"/>
              <a:gd name="connsiteY116" fmla="*/ 2988733 h 3505200"/>
              <a:gd name="connsiteX117" fmla="*/ 6270736 w 6922669"/>
              <a:gd name="connsiteY117" fmla="*/ 2980266 h 3505200"/>
              <a:gd name="connsiteX118" fmla="*/ 6228402 w 6922669"/>
              <a:gd name="connsiteY118" fmla="*/ 2971800 h 3505200"/>
              <a:gd name="connsiteX119" fmla="*/ 6152202 w 6922669"/>
              <a:gd name="connsiteY119" fmla="*/ 2963333 h 3505200"/>
              <a:gd name="connsiteX120" fmla="*/ 6118336 w 6922669"/>
              <a:gd name="connsiteY120" fmla="*/ 2946400 h 3505200"/>
              <a:gd name="connsiteX121" fmla="*/ 6067536 w 6922669"/>
              <a:gd name="connsiteY121" fmla="*/ 2937933 h 3505200"/>
              <a:gd name="connsiteX122" fmla="*/ 6008269 w 6922669"/>
              <a:gd name="connsiteY122" fmla="*/ 2912533 h 3505200"/>
              <a:gd name="connsiteX123" fmla="*/ 5864336 w 6922669"/>
              <a:gd name="connsiteY123" fmla="*/ 2887133 h 3505200"/>
              <a:gd name="connsiteX124" fmla="*/ 5788136 w 6922669"/>
              <a:gd name="connsiteY124" fmla="*/ 2861733 h 3505200"/>
              <a:gd name="connsiteX125" fmla="*/ 5762736 w 6922669"/>
              <a:gd name="connsiteY125" fmla="*/ 2853266 h 3505200"/>
              <a:gd name="connsiteX126" fmla="*/ 5737336 w 6922669"/>
              <a:gd name="connsiteY126" fmla="*/ 2844800 h 3505200"/>
              <a:gd name="connsiteX127" fmla="*/ 5669602 w 6922669"/>
              <a:gd name="connsiteY127" fmla="*/ 2810933 h 3505200"/>
              <a:gd name="connsiteX128" fmla="*/ 5627269 w 6922669"/>
              <a:gd name="connsiteY128" fmla="*/ 2794000 h 3505200"/>
              <a:gd name="connsiteX129" fmla="*/ 5568002 w 6922669"/>
              <a:gd name="connsiteY129" fmla="*/ 2760133 h 3505200"/>
              <a:gd name="connsiteX130" fmla="*/ 5517202 w 6922669"/>
              <a:gd name="connsiteY130" fmla="*/ 2743200 h 3505200"/>
              <a:gd name="connsiteX131" fmla="*/ 5491802 w 6922669"/>
              <a:gd name="connsiteY131" fmla="*/ 2726266 h 3505200"/>
              <a:gd name="connsiteX132" fmla="*/ 5449469 w 6922669"/>
              <a:gd name="connsiteY132" fmla="*/ 2709333 h 3505200"/>
              <a:gd name="connsiteX133" fmla="*/ 5424069 w 6922669"/>
              <a:gd name="connsiteY133" fmla="*/ 2700866 h 3505200"/>
              <a:gd name="connsiteX134" fmla="*/ 5398669 w 6922669"/>
              <a:gd name="connsiteY134" fmla="*/ 2683933 h 3505200"/>
              <a:gd name="connsiteX135" fmla="*/ 5314002 w 6922669"/>
              <a:gd name="connsiteY135" fmla="*/ 2667000 h 3505200"/>
              <a:gd name="connsiteX136" fmla="*/ 5254736 w 6922669"/>
              <a:gd name="connsiteY136" fmla="*/ 2650066 h 3505200"/>
              <a:gd name="connsiteX137" fmla="*/ 5203936 w 6922669"/>
              <a:gd name="connsiteY137" fmla="*/ 2641600 h 3505200"/>
              <a:gd name="connsiteX138" fmla="*/ 5170069 w 6922669"/>
              <a:gd name="connsiteY138" fmla="*/ 2633133 h 3505200"/>
              <a:gd name="connsiteX139" fmla="*/ 5127736 w 6922669"/>
              <a:gd name="connsiteY139" fmla="*/ 2624666 h 3505200"/>
              <a:gd name="connsiteX140" fmla="*/ 5102336 w 6922669"/>
              <a:gd name="connsiteY140" fmla="*/ 2607733 h 3505200"/>
              <a:gd name="connsiteX141" fmla="*/ 5009202 w 6922669"/>
              <a:gd name="connsiteY141" fmla="*/ 2590800 h 3505200"/>
              <a:gd name="connsiteX142" fmla="*/ 4941469 w 6922669"/>
              <a:gd name="connsiteY142" fmla="*/ 2582333 h 3505200"/>
              <a:gd name="connsiteX143" fmla="*/ 4890669 w 6922669"/>
              <a:gd name="connsiteY143" fmla="*/ 2573866 h 3505200"/>
              <a:gd name="connsiteX144" fmla="*/ 4814469 w 6922669"/>
              <a:gd name="connsiteY144" fmla="*/ 2565400 h 3505200"/>
              <a:gd name="connsiteX145" fmla="*/ 4721336 w 6922669"/>
              <a:gd name="connsiteY145" fmla="*/ 2540000 h 3505200"/>
              <a:gd name="connsiteX146" fmla="*/ 4687469 w 6922669"/>
              <a:gd name="connsiteY146" fmla="*/ 2531533 h 3505200"/>
              <a:gd name="connsiteX147" fmla="*/ 4645136 w 6922669"/>
              <a:gd name="connsiteY147" fmla="*/ 2523066 h 3505200"/>
              <a:gd name="connsiteX148" fmla="*/ 4594336 w 6922669"/>
              <a:gd name="connsiteY148" fmla="*/ 2506133 h 3505200"/>
              <a:gd name="connsiteX149" fmla="*/ 4518136 w 6922669"/>
              <a:gd name="connsiteY149" fmla="*/ 2497666 h 3505200"/>
              <a:gd name="connsiteX150" fmla="*/ 4492736 w 6922669"/>
              <a:gd name="connsiteY150" fmla="*/ 2480733 h 3505200"/>
              <a:gd name="connsiteX151" fmla="*/ 4399602 w 6922669"/>
              <a:gd name="connsiteY151" fmla="*/ 2446866 h 3505200"/>
              <a:gd name="connsiteX152" fmla="*/ 4357269 w 6922669"/>
              <a:gd name="connsiteY152" fmla="*/ 2429933 h 3505200"/>
              <a:gd name="connsiteX153" fmla="*/ 4323402 w 6922669"/>
              <a:gd name="connsiteY153" fmla="*/ 2413000 h 3505200"/>
              <a:gd name="connsiteX154" fmla="*/ 4281069 w 6922669"/>
              <a:gd name="connsiteY154" fmla="*/ 2396066 h 3505200"/>
              <a:gd name="connsiteX155" fmla="*/ 4255669 w 6922669"/>
              <a:gd name="connsiteY155" fmla="*/ 2379133 h 3505200"/>
              <a:gd name="connsiteX156" fmla="*/ 4187936 w 6922669"/>
              <a:gd name="connsiteY156" fmla="*/ 2370666 h 3505200"/>
              <a:gd name="connsiteX157" fmla="*/ 4111736 w 6922669"/>
              <a:gd name="connsiteY157" fmla="*/ 2336800 h 3505200"/>
              <a:gd name="connsiteX158" fmla="*/ 4086336 w 6922669"/>
              <a:gd name="connsiteY158" fmla="*/ 2328333 h 3505200"/>
              <a:gd name="connsiteX159" fmla="*/ 4060936 w 6922669"/>
              <a:gd name="connsiteY159" fmla="*/ 2319866 h 3505200"/>
              <a:gd name="connsiteX160" fmla="*/ 3950869 w 6922669"/>
              <a:gd name="connsiteY160" fmla="*/ 2286000 h 3505200"/>
              <a:gd name="connsiteX161" fmla="*/ 3908536 w 6922669"/>
              <a:gd name="connsiteY161" fmla="*/ 2269066 h 3505200"/>
              <a:gd name="connsiteX162" fmla="*/ 3840802 w 6922669"/>
              <a:gd name="connsiteY162" fmla="*/ 2235200 h 3505200"/>
              <a:gd name="connsiteX163" fmla="*/ 3790002 w 6922669"/>
              <a:gd name="connsiteY163" fmla="*/ 2226733 h 3505200"/>
              <a:gd name="connsiteX164" fmla="*/ 3739202 w 6922669"/>
              <a:gd name="connsiteY164" fmla="*/ 2192866 h 3505200"/>
              <a:gd name="connsiteX165" fmla="*/ 3688402 w 6922669"/>
              <a:gd name="connsiteY165" fmla="*/ 2175933 h 3505200"/>
              <a:gd name="connsiteX166" fmla="*/ 3646069 w 6922669"/>
              <a:gd name="connsiteY166" fmla="*/ 2159000 h 3505200"/>
              <a:gd name="connsiteX167" fmla="*/ 3527536 w 6922669"/>
              <a:gd name="connsiteY167" fmla="*/ 2142066 h 3505200"/>
              <a:gd name="connsiteX168" fmla="*/ 3434402 w 6922669"/>
              <a:gd name="connsiteY168" fmla="*/ 2133600 h 3505200"/>
              <a:gd name="connsiteX169" fmla="*/ 3358202 w 6922669"/>
              <a:gd name="connsiteY169" fmla="*/ 2108200 h 3505200"/>
              <a:gd name="connsiteX170" fmla="*/ 3315869 w 6922669"/>
              <a:gd name="connsiteY170" fmla="*/ 2099733 h 3505200"/>
              <a:gd name="connsiteX171" fmla="*/ 3282002 w 6922669"/>
              <a:gd name="connsiteY171" fmla="*/ 2082800 h 3505200"/>
              <a:gd name="connsiteX172" fmla="*/ 3239669 w 6922669"/>
              <a:gd name="connsiteY172" fmla="*/ 2074333 h 3505200"/>
              <a:gd name="connsiteX173" fmla="*/ 3163469 w 6922669"/>
              <a:gd name="connsiteY173" fmla="*/ 2057400 h 3505200"/>
              <a:gd name="connsiteX174" fmla="*/ 3036469 w 6922669"/>
              <a:gd name="connsiteY174" fmla="*/ 2032000 h 3505200"/>
              <a:gd name="connsiteX175" fmla="*/ 2968736 w 6922669"/>
              <a:gd name="connsiteY175" fmla="*/ 2006600 h 3505200"/>
              <a:gd name="connsiteX176" fmla="*/ 2926402 w 6922669"/>
              <a:gd name="connsiteY176" fmla="*/ 1989666 h 3505200"/>
              <a:gd name="connsiteX177" fmla="*/ 2850202 w 6922669"/>
              <a:gd name="connsiteY177" fmla="*/ 1972733 h 3505200"/>
              <a:gd name="connsiteX178" fmla="*/ 2774002 w 6922669"/>
              <a:gd name="connsiteY178" fmla="*/ 1947333 h 3505200"/>
              <a:gd name="connsiteX179" fmla="*/ 2740136 w 6922669"/>
              <a:gd name="connsiteY179" fmla="*/ 1930400 h 3505200"/>
              <a:gd name="connsiteX180" fmla="*/ 2672402 w 6922669"/>
              <a:gd name="connsiteY180" fmla="*/ 1896533 h 3505200"/>
              <a:gd name="connsiteX181" fmla="*/ 2587736 w 6922669"/>
              <a:gd name="connsiteY181" fmla="*/ 1879600 h 3505200"/>
              <a:gd name="connsiteX182" fmla="*/ 2562336 w 6922669"/>
              <a:gd name="connsiteY182" fmla="*/ 1871133 h 3505200"/>
              <a:gd name="connsiteX183" fmla="*/ 2452269 w 6922669"/>
              <a:gd name="connsiteY183" fmla="*/ 1845733 h 3505200"/>
              <a:gd name="connsiteX184" fmla="*/ 2359136 w 6922669"/>
              <a:gd name="connsiteY184" fmla="*/ 1837266 h 3505200"/>
              <a:gd name="connsiteX185" fmla="*/ 2147469 w 6922669"/>
              <a:gd name="connsiteY185" fmla="*/ 1811866 h 3505200"/>
              <a:gd name="connsiteX186" fmla="*/ 2096669 w 6922669"/>
              <a:gd name="connsiteY186" fmla="*/ 1794933 h 3505200"/>
              <a:gd name="connsiteX187" fmla="*/ 2037402 w 6922669"/>
              <a:gd name="connsiteY187" fmla="*/ 1786466 h 3505200"/>
              <a:gd name="connsiteX188" fmla="*/ 1995069 w 6922669"/>
              <a:gd name="connsiteY188" fmla="*/ 1778000 h 3505200"/>
              <a:gd name="connsiteX189" fmla="*/ 1952736 w 6922669"/>
              <a:gd name="connsiteY189" fmla="*/ 1761066 h 3505200"/>
              <a:gd name="connsiteX190" fmla="*/ 1918869 w 6922669"/>
              <a:gd name="connsiteY190" fmla="*/ 1752600 h 3505200"/>
              <a:gd name="connsiteX191" fmla="*/ 1961202 w 6922669"/>
              <a:gd name="connsiteY191" fmla="*/ 1744133 h 3505200"/>
              <a:gd name="connsiteX192" fmla="*/ 2012002 w 6922669"/>
              <a:gd name="connsiteY192" fmla="*/ 1735666 h 3505200"/>
              <a:gd name="connsiteX193" fmla="*/ 2037402 w 6922669"/>
              <a:gd name="connsiteY193" fmla="*/ 1718733 h 3505200"/>
              <a:gd name="connsiteX194" fmla="*/ 2105136 w 6922669"/>
              <a:gd name="connsiteY194" fmla="*/ 1710266 h 3505200"/>
              <a:gd name="connsiteX195" fmla="*/ 2164402 w 6922669"/>
              <a:gd name="connsiteY195" fmla="*/ 1701800 h 3505200"/>
              <a:gd name="connsiteX196" fmla="*/ 2189802 w 6922669"/>
              <a:gd name="connsiteY196" fmla="*/ 1693333 h 3505200"/>
              <a:gd name="connsiteX197" fmla="*/ 2316802 w 6922669"/>
              <a:gd name="connsiteY197" fmla="*/ 1676400 h 3505200"/>
              <a:gd name="connsiteX198" fmla="*/ 2350669 w 6922669"/>
              <a:gd name="connsiteY198" fmla="*/ 1667933 h 3505200"/>
              <a:gd name="connsiteX199" fmla="*/ 2426869 w 6922669"/>
              <a:gd name="connsiteY199" fmla="*/ 1659466 h 3505200"/>
              <a:gd name="connsiteX200" fmla="*/ 2460736 w 6922669"/>
              <a:gd name="connsiteY200" fmla="*/ 1642533 h 3505200"/>
              <a:gd name="connsiteX201" fmla="*/ 2486136 w 6922669"/>
              <a:gd name="connsiteY201" fmla="*/ 1634066 h 3505200"/>
              <a:gd name="connsiteX202" fmla="*/ 2613136 w 6922669"/>
              <a:gd name="connsiteY202" fmla="*/ 1617133 h 3505200"/>
              <a:gd name="connsiteX203" fmla="*/ 2655469 w 6922669"/>
              <a:gd name="connsiteY203" fmla="*/ 1608666 h 3505200"/>
              <a:gd name="connsiteX204" fmla="*/ 2680869 w 6922669"/>
              <a:gd name="connsiteY204" fmla="*/ 1591733 h 3505200"/>
              <a:gd name="connsiteX205" fmla="*/ 2824802 w 6922669"/>
              <a:gd name="connsiteY205" fmla="*/ 1583266 h 3505200"/>
              <a:gd name="connsiteX206" fmla="*/ 2892536 w 6922669"/>
              <a:gd name="connsiteY206" fmla="*/ 1574800 h 3505200"/>
              <a:gd name="connsiteX207" fmla="*/ 2917936 w 6922669"/>
              <a:gd name="connsiteY207" fmla="*/ 1566333 h 3505200"/>
              <a:gd name="connsiteX208" fmla="*/ 2951802 w 6922669"/>
              <a:gd name="connsiteY208" fmla="*/ 1557866 h 3505200"/>
              <a:gd name="connsiteX209" fmla="*/ 2994136 w 6922669"/>
              <a:gd name="connsiteY209" fmla="*/ 1540933 h 3505200"/>
              <a:gd name="connsiteX210" fmla="*/ 3070336 w 6922669"/>
              <a:gd name="connsiteY210" fmla="*/ 1524000 h 3505200"/>
              <a:gd name="connsiteX211" fmla="*/ 3104202 w 6922669"/>
              <a:gd name="connsiteY211" fmla="*/ 1507066 h 3505200"/>
              <a:gd name="connsiteX212" fmla="*/ 3163469 w 6922669"/>
              <a:gd name="connsiteY212" fmla="*/ 1490133 h 3505200"/>
              <a:gd name="connsiteX213" fmla="*/ 3239669 w 6922669"/>
              <a:gd name="connsiteY213" fmla="*/ 1464733 h 3505200"/>
              <a:gd name="connsiteX214" fmla="*/ 3265069 w 6922669"/>
              <a:gd name="connsiteY214" fmla="*/ 1456266 h 3505200"/>
              <a:gd name="connsiteX215" fmla="*/ 3290469 w 6922669"/>
              <a:gd name="connsiteY215" fmla="*/ 1447800 h 3505200"/>
              <a:gd name="connsiteX216" fmla="*/ 3358202 w 6922669"/>
              <a:gd name="connsiteY216" fmla="*/ 1422400 h 3505200"/>
              <a:gd name="connsiteX217" fmla="*/ 3409002 w 6922669"/>
              <a:gd name="connsiteY217" fmla="*/ 1405466 h 3505200"/>
              <a:gd name="connsiteX218" fmla="*/ 3442869 w 6922669"/>
              <a:gd name="connsiteY218" fmla="*/ 1388533 h 3505200"/>
              <a:gd name="connsiteX219" fmla="*/ 3485202 w 6922669"/>
              <a:gd name="connsiteY219" fmla="*/ 1371600 h 3505200"/>
              <a:gd name="connsiteX220" fmla="*/ 3519069 w 6922669"/>
              <a:gd name="connsiteY220" fmla="*/ 1354666 h 3505200"/>
              <a:gd name="connsiteX221" fmla="*/ 3561402 w 6922669"/>
              <a:gd name="connsiteY221" fmla="*/ 1346200 h 3505200"/>
              <a:gd name="connsiteX222" fmla="*/ 3578336 w 6922669"/>
              <a:gd name="connsiteY222" fmla="*/ 1329266 h 3505200"/>
              <a:gd name="connsiteX223" fmla="*/ 3629136 w 6922669"/>
              <a:gd name="connsiteY223" fmla="*/ 1312333 h 3505200"/>
              <a:gd name="connsiteX224" fmla="*/ 3722269 w 6922669"/>
              <a:gd name="connsiteY224" fmla="*/ 1286933 h 3505200"/>
              <a:gd name="connsiteX225" fmla="*/ 3764602 w 6922669"/>
              <a:gd name="connsiteY225" fmla="*/ 1270000 h 3505200"/>
              <a:gd name="connsiteX226" fmla="*/ 3815402 w 6922669"/>
              <a:gd name="connsiteY226" fmla="*/ 1253066 h 3505200"/>
              <a:gd name="connsiteX227" fmla="*/ 3840802 w 6922669"/>
              <a:gd name="connsiteY227" fmla="*/ 1244600 h 3505200"/>
              <a:gd name="connsiteX228" fmla="*/ 3900069 w 6922669"/>
              <a:gd name="connsiteY228" fmla="*/ 1219200 h 3505200"/>
              <a:gd name="connsiteX229" fmla="*/ 3950869 w 6922669"/>
              <a:gd name="connsiteY229" fmla="*/ 1210733 h 3505200"/>
              <a:gd name="connsiteX230" fmla="*/ 4060936 w 6922669"/>
              <a:gd name="connsiteY230" fmla="*/ 1168400 h 3505200"/>
              <a:gd name="connsiteX231" fmla="*/ 4187936 w 6922669"/>
              <a:gd name="connsiteY231" fmla="*/ 1151466 h 3505200"/>
              <a:gd name="connsiteX232" fmla="*/ 4281069 w 6922669"/>
              <a:gd name="connsiteY232" fmla="*/ 1126066 h 3505200"/>
              <a:gd name="connsiteX233" fmla="*/ 4475802 w 6922669"/>
              <a:gd name="connsiteY233" fmla="*/ 1109133 h 3505200"/>
              <a:gd name="connsiteX234" fmla="*/ 4594336 w 6922669"/>
              <a:gd name="connsiteY234" fmla="*/ 1075266 h 3505200"/>
              <a:gd name="connsiteX235" fmla="*/ 4679002 w 6922669"/>
              <a:gd name="connsiteY235" fmla="*/ 1066800 h 3505200"/>
              <a:gd name="connsiteX236" fmla="*/ 4763669 w 6922669"/>
              <a:gd name="connsiteY236" fmla="*/ 1041400 h 3505200"/>
              <a:gd name="connsiteX237" fmla="*/ 4890669 w 6922669"/>
              <a:gd name="connsiteY237" fmla="*/ 1016000 h 3505200"/>
              <a:gd name="connsiteX238" fmla="*/ 4983802 w 6922669"/>
              <a:gd name="connsiteY238" fmla="*/ 1007533 h 3505200"/>
              <a:gd name="connsiteX239" fmla="*/ 5060002 w 6922669"/>
              <a:gd name="connsiteY239" fmla="*/ 990600 h 3505200"/>
              <a:gd name="connsiteX240" fmla="*/ 5170069 w 6922669"/>
              <a:gd name="connsiteY240" fmla="*/ 973666 h 3505200"/>
              <a:gd name="connsiteX241" fmla="*/ 5203936 w 6922669"/>
              <a:gd name="connsiteY241" fmla="*/ 965200 h 3505200"/>
              <a:gd name="connsiteX242" fmla="*/ 5322469 w 6922669"/>
              <a:gd name="connsiteY242" fmla="*/ 939800 h 3505200"/>
              <a:gd name="connsiteX243" fmla="*/ 5381736 w 6922669"/>
              <a:gd name="connsiteY243" fmla="*/ 914400 h 3505200"/>
              <a:gd name="connsiteX244" fmla="*/ 5424069 w 6922669"/>
              <a:gd name="connsiteY244" fmla="*/ 897466 h 3505200"/>
              <a:gd name="connsiteX245" fmla="*/ 5457936 w 6922669"/>
              <a:gd name="connsiteY245" fmla="*/ 889000 h 3505200"/>
              <a:gd name="connsiteX246" fmla="*/ 5508736 w 6922669"/>
              <a:gd name="connsiteY246" fmla="*/ 863600 h 3505200"/>
              <a:gd name="connsiteX247" fmla="*/ 5542602 w 6922669"/>
              <a:gd name="connsiteY247" fmla="*/ 855133 h 3505200"/>
              <a:gd name="connsiteX248" fmla="*/ 5618802 w 6922669"/>
              <a:gd name="connsiteY248" fmla="*/ 838200 h 3505200"/>
              <a:gd name="connsiteX249" fmla="*/ 5644202 w 6922669"/>
              <a:gd name="connsiteY249" fmla="*/ 829733 h 3505200"/>
              <a:gd name="connsiteX250" fmla="*/ 5678069 w 6922669"/>
              <a:gd name="connsiteY250" fmla="*/ 821266 h 3505200"/>
              <a:gd name="connsiteX251" fmla="*/ 5711936 w 6922669"/>
              <a:gd name="connsiteY251" fmla="*/ 795866 h 3505200"/>
              <a:gd name="connsiteX252" fmla="*/ 5847402 w 6922669"/>
              <a:gd name="connsiteY252" fmla="*/ 787400 h 3505200"/>
              <a:gd name="connsiteX253" fmla="*/ 5923602 w 6922669"/>
              <a:gd name="connsiteY253" fmla="*/ 778933 h 3505200"/>
              <a:gd name="connsiteX254" fmla="*/ 6008269 w 6922669"/>
              <a:gd name="connsiteY254" fmla="*/ 770466 h 3505200"/>
              <a:gd name="connsiteX255" fmla="*/ 6059069 w 6922669"/>
              <a:gd name="connsiteY255" fmla="*/ 762000 h 3505200"/>
              <a:gd name="connsiteX256" fmla="*/ 6118336 w 6922669"/>
              <a:gd name="connsiteY256" fmla="*/ 753533 h 3505200"/>
              <a:gd name="connsiteX257" fmla="*/ 6160669 w 6922669"/>
              <a:gd name="connsiteY257" fmla="*/ 745066 h 3505200"/>
              <a:gd name="connsiteX258" fmla="*/ 6228402 w 6922669"/>
              <a:gd name="connsiteY258" fmla="*/ 736600 h 3505200"/>
              <a:gd name="connsiteX259" fmla="*/ 6296136 w 6922669"/>
              <a:gd name="connsiteY259" fmla="*/ 719666 h 3505200"/>
              <a:gd name="connsiteX260" fmla="*/ 6372336 w 6922669"/>
              <a:gd name="connsiteY260" fmla="*/ 711200 h 3505200"/>
              <a:gd name="connsiteX261" fmla="*/ 6397736 w 6922669"/>
              <a:gd name="connsiteY261" fmla="*/ 694266 h 3505200"/>
              <a:gd name="connsiteX262" fmla="*/ 6482402 w 6922669"/>
              <a:gd name="connsiteY262" fmla="*/ 677333 h 3505200"/>
              <a:gd name="connsiteX263" fmla="*/ 6516269 w 6922669"/>
              <a:gd name="connsiteY263" fmla="*/ 668866 h 3505200"/>
              <a:gd name="connsiteX264" fmla="*/ 6575536 w 6922669"/>
              <a:gd name="connsiteY264" fmla="*/ 643466 h 3505200"/>
              <a:gd name="connsiteX265" fmla="*/ 6600936 w 6922669"/>
              <a:gd name="connsiteY265" fmla="*/ 626533 h 3505200"/>
              <a:gd name="connsiteX266" fmla="*/ 6685602 w 6922669"/>
              <a:gd name="connsiteY266" fmla="*/ 601133 h 3505200"/>
              <a:gd name="connsiteX267" fmla="*/ 6736402 w 6922669"/>
              <a:gd name="connsiteY267" fmla="*/ 575733 h 3505200"/>
              <a:gd name="connsiteX268" fmla="*/ 6761802 w 6922669"/>
              <a:gd name="connsiteY268" fmla="*/ 558800 h 3505200"/>
              <a:gd name="connsiteX269" fmla="*/ 6838002 w 6922669"/>
              <a:gd name="connsiteY269" fmla="*/ 533400 h 3505200"/>
              <a:gd name="connsiteX270" fmla="*/ 6863402 w 6922669"/>
              <a:gd name="connsiteY270" fmla="*/ 524933 h 3505200"/>
              <a:gd name="connsiteX271" fmla="*/ 6905736 w 6922669"/>
              <a:gd name="connsiteY271" fmla="*/ 491066 h 3505200"/>
              <a:gd name="connsiteX272" fmla="*/ 6897269 w 6922669"/>
              <a:gd name="connsiteY272" fmla="*/ 372533 h 3505200"/>
              <a:gd name="connsiteX273" fmla="*/ 6888802 w 6922669"/>
              <a:gd name="connsiteY273" fmla="*/ 76200 h 3505200"/>
              <a:gd name="connsiteX274" fmla="*/ 6871869 w 6922669"/>
              <a:gd name="connsiteY274" fmla="*/ 0 h 3505200"/>
              <a:gd name="connsiteX275" fmla="*/ 6846469 w 6922669"/>
              <a:gd name="connsiteY275" fmla="*/ 8466 h 3505200"/>
              <a:gd name="connsiteX276" fmla="*/ 6838002 w 6922669"/>
              <a:gd name="connsiteY276" fmla="*/ 33866 h 3505200"/>
              <a:gd name="connsiteX277" fmla="*/ 6846469 w 6922669"/>
              <a:gd name="connsiteY277"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575536 w 6922669"/>
              <a:gd name="connsiteY263" fmla="*/ 643466 h 3505200"/>
              <a:gd name="connsiteX264" fmla="*/ 6600936 w 6922669"/>
              <a:gd name="connsiteY264" fmla="*/ 626533 h 3505200"/>
              <a:gd name="connsiteX265" fmla="*/ 6685602 w 6922669"/>
              <a:gd name="connsiteY265" fmla="*/ 601133 h 3505200"/>
              <a:gd name="connsiteX266" fmla="*/ 6736402 w 6922669"/>
              <a:gd name="connsiteY266" fmla="*/ 575733 h 3505200"/>
              <a:gd name="connsiteX267" fmla="*/ 6761802 w 6922669"/>
              <a:gd name="connsiteY267" fmla="*/ 558800 h 3505200"/>
              <a:gd name="connsiteX268" fmla="*/ 6838002 w 6922669"/>
              <a:gd name="connsiteY268" fmla="*/ 533400 h 3505200"/>
              <a:gd name="connsiteX269" fmla="*/ 6863402 w 6922669"/>
              <a:gd name="connsiteY269" fmla="*/ 524933 h 3505200"/>
              <a:gd name="connsiteX270" fmla="*/ 6905736 w 6922669"/>
              <a:gd name="connsiteY270" fmla="*/ 491066 h 3505200"/>
              <a:gd name="connsiteX271" fmla="*/ 6897269 w 6922669"/>
              <a:gd name="connsiteY271" fmla="*/ 372533 h 3505200"/>
              <a:gd name="connsiteX272" fmla="*/ 6888802 w 6922669"/>
              <a:gd name="connsiteY272" fmla="*/ 76200 h 3505200"/>
              <a:gd name="connsiteX273" fmla="*/ 6871869 w 6922669"/>
              <a:gd name="connsiteY273" fmla="*/ 0 h 3505200"/>
              <a:gd name="connsiteX274" fmla="*/ 6846469 w 6922669"/>
              <a:gd name="connsiteY274" fmla="*/ 8466 h 3505200"/>
              <a:gd name="connsiteX275" fmla="*/ 6838002 w 6922669"/>
              <a:gd name="connsiteY275" fmla="*/ 33866 h 3505200"/>
              <a:gd name="connsiteX276" fmla="*/ 6846469 w 6922669"/>
              <a:gd name="connsiteY276"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575536 w 6922669"/>
              <a:gd name="connsiteY263" fmla="*/ 643466 h 3505200"/>
              <a:gd name="connsiteX264" fmla="*/ 6600936 w 6922669"/>
              <a:gd name="connsiteY264" fmla="*/ 626533 h 3505200"/>
              <a:gd name="connsiteX265" fmla="*/ 6685602 w 6922669"/>
              <a:gd name="connsiteY265" fmla="*/ 601133 h 3505200"/>
              <a:gd name="connsiteX266" fmla="*/ 6736402 w 6922669"/>
              <a:gd name="connsiteY266" fmla="*/ 575733 h 3505200"/>
              <a:gd name="connsiteX267" fmla="*/ 6761802 w 6922669"/>
              <a:gd name="connsiteY267" fmla="*/ 558800 h 3505200"/>
              <a:gd name="connsiteX268" fmla="*/ 6838002 w 6922669"/>
              <a:gd name="connsiteY268" fmla="*/ 533400 h 3505200"/>
              <a:gd name="connsiteX269" fmla="*/ 6863402 w 6922669"/>
              <a:gd name="connsiteY269" fmla="*/ 524933 h 3505200"/>
              <a:gd name="connsiteX270" fmla="*/ 6905736 w 6922669"/>
              <a:gd name="connsiteY270" fmla="*/ 491066 h 3505200"/>
              <a:gd name="connsiteX271" fmla="*/ 6888802 w 6922669"/>
              <a:gd name="connsiteY271" fmla="*/ 76200 h 3505200"/>
              <a:gd name="connsiteX272" fmla="*/ 6871869 w 6922669"/>
              <a:gd name="connsiteY272" fmla="*/ 0 h 3505200"/>
              <a:gd name="connsiteX273" fmla="*/ 6846469 w 6922669"/>
              <a:gd name="connsiteY273" fmla="*/ 8466 h 3505200"/>
              <a:gd name="connsiteX274" fmla="*/ 6838002 w 6922669"/>
              <a:gd name="connsiteY274" fmla="*/ 33866 h 3505200"/>
              <a:gd name="connsiteX275" fmla="*/ 6846469 w 6922669"/>
              <a:gd name="connsiteY275"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575536 w 6922669"/>
              <a:gd name="connsiteY263" fmla="*/ 643466 h 3505200"/>
              <a:gd name="connsiteX264" fmla="*/ 6600936 w 6922669"/>
              <a:gd name="connsiteY264" fmla="*/ 626533 h 3505200"/>
              <a:gd name="connsiteX265" fmla="*/ 6685602 w 6922669"/>
              <a:gd name="connsiteY265" fmla="*/ 601133 h 3505200"/>
              <a:gd name="connsiteX266" fmla="*/ 6736402 w 6922669"/>
              <a:gd name="connsiteY266" fmla="*/ 575733 h 3505200"/>
              <a:gd name="connsiteX267" fmla="*/ 6761802 w 6922669"/>
              <a:gd name="connsiteY267" fmla="*/ 558800 h 3505200"/>
              <a:gd name="connsiteX268" fmla="*/ 6838002 w 6922669"/>
              <a:gd name="connsiteY268" fmla="*/ 533400 h 3505200"/>
              <a:gd name="connsiteX269" fmla="*/ 6905736 w 6922669"/>
              <a:gd name="connsiteY269" fmla="*/ 491066 h 3505200"/>
              <a:gd name="connsiteX270" fmla="*/ 6888802 w 6922669"/>
              <a:gd name="connsiteY270" fmla="*/ 76200 h 3505200"/>
              <a:gd name="connsiteX271" fmla="*/ 6871869 w 6922669"/>
              <a:gd name="connsiteY271" fmla="*/ 0 h 3505200"/>
              <a:gd name="connsiteX272" fmla="*/ 6846469 w 6922669"/>
              <a:gd name="connsiteY272" fmla="*/ 8466 h 3505200"/>
              <a:gd name="connsiteX273" fmla="*/ 6838002 w 6922669"/>
              <a:gd name="connsiteY273" fmla="*/ 33866 h 3505200"/>
              <a:gd name="connsiteX274" fmla="*/ 6846469 w 6922669"/>
              <a:gd name="connsiteY274"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575536 w 6922669"/>
              <a:gd name="connsiteY263" fmla="*/ 643466 h 3505200"/>
              <a:gd name="connsiteX264" fmla="*/ 6600936 w 6922669"/>
              <a:gd name="connsiteY264" fmla="*/ 626533 h 3505200"/>
              <a:gd name="connsiteX265" fmla="*/ 6685602 w 6922669"/>
              <a:gd name="connsiteY265" fmla="*/ 601133 h 3505200"/>
              <a:gd name="connsiteX266" fmla="*/ 6736402 w 6922669"/>
              <a:gd name="connsiteY266" fmla="*/ 575733 h 3505200"/>
              <a:gd name="connsiteX267" fmla="*/ 6761802 w 6922669"/>
              <a:gd name="connsiteY267" fmla="*/ 558800 h 3505200"/>
              <a:gd name="connsiteX268" fmla="*/ 6905736 w 6922669"/>
              <a:gd name="connsiteY268" fmla="*/ 491066 h 3505200"/>
              <a:gd name="connsiteX269" fmla="*/ 6888802 w 6922669"/>
              <a:gd name="connsiteY269" fmla="*/ 76200 h 3505200"/>
              <a:gd name="connsiteX270" fmla="*/ 6871869 w 6922669"/>
              <a:gd name="connsiteY270" fmla="*/ 0 h 3505200"/>
              <a:gd name="connsiteX271" fmla="*/ 6846469 w 6922669"/>
              <a:gd name="connsiteY271" fmla="*/ 8466 h 3505200"/>
              <a:gd name="connsiteX272" fmla="*/ 6838002 w 6922669"/>
              <a:gd name="connsiteY272" fmla="*/ 33866 h 3505200"/>
              <a:gd name="connsiteX273" fmla="*/ 6846469 w 6922669"/>
              <a:gd name="connsiteY273"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575536 w 6922669"/>
              <a:gd name="connsiteY263" fmla="*/ 643466 h 3505200"/>
              <a:gd name="connsiteX264" fmla="*/ 6600936 w 6922669"/>
              <a:gd name="connsiteY264" fmla="*/ 626533 h 3505200"/>
              <a:gd name="connsiteX265" fmla="*/ 6685602 w 6922669"/>
              <a:gd name="connsiteY265" fmla="*/ 601133 h 3505200"/>
              <a:gd name="connsiteX266" fmla="*/ 6736402 w 6922669"/>
              <a:gd name="connsiteY266" fmla="*/ 575733 h 3505200"/>
              <a:gd name="connsiteX267" fmla="*/ 6761802 w 6922669"/>
              <a:gd name="connsiteY267" fmla="*/ 558800 h 3505200"/>
              <a:gd name="connsiteX268" fmla="*/ 6842236 w 6922669"/>
              <a:gd name="connsiteY268" fmla="*/ 465666 h 3505200"/>
              <a:gd name="connsiteX269" fmla="*/ 6888802 w 6922669"/>
              <a:gd name="connsiteY269" fmla="*/ 76200 h 3505200"/>
              <a:gd name="connsiteX270" fmla="*/ 6871869 w 6922669"/>
              <a:gd name="connsiteY270" fmla="*/ 0 h 3505200"/>
              <a:gd name="connsiteX271" fmla="*/ 6846469 w 6922669"/>
              <a:gd name="connsiteY271" fmla="*/ 8466 h 3505200"/>
              <a:gd name="connsiteX272" fmla="*/ 6838002 w 6922669"/>
              <a:gd name="connsiteY272" fmla="*/ 33866 h 3505200"/>
              <a:gd name="connsiteX273" fmla="*/ 6846469 w 6922669"/>
              <a:gd name="connsiteY273"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575536 w 6922669"/>
              <a:gd name="connsiteY263" fmla="*/ 643466 h 3505200"/>
              <a:gd name="connsiteX264" fmla="*/ 6600936 w 6922669"/>
              <a:gd name="connsiteY264" fmla="*/ 626533 h 3505200"/>
              <a:gd name="connsiteX265" fmla="*/ 6685602 w 6922669"/>
              <a:gd name="connsiteY265" fmla="*/ 601133 h 3505200"/>
              <a:gd name="connsiteX266" fmla="*/ 6736402 w 6922669"/>
              <a:gd name="connsiteY266" fmla="*/ 575733 h 3505200"/>
              <a:gd name="connsiteX267" fmla="*/ 6842236 w 6922669"/>
              <a:gd name="connsiteY267" fmla="*/ 465666 h 3505200"/>
              <a:gd name="connsiteX268" fmla="*/ 6888802 w 6922669"/>
              <a:gd name="connsiteY268" fmla="*/ 76200 h 3505200"/>
              <a:gd name="connsiteX269" fmla="*/ 6871869 w 6922669"/>
              <a:gd name="connsiteY269" fmla="*/ 0 h 3505200"/>
              <a:gd name="connsiteX270" fmla="*/ 6846469 w 6922669"/>
              <a:gd name="connsiteY270" fmla="*/ 8466 h 3505200"/>
              <a:gd name="connsiteX271" fmla="*/ 6838002 w 6922669"/>
              <a:gd name="connsiteY271" fmla="*/ 33866 h 3505200"/>
              <a:gd name="connsiteX272" fmla="*/ 6846469 w 6922669"/>
              <a:gd name="connsiteY272"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575536 w 6922669"/>
              <a:gd name="connsiteY263" fmla="*/ 643466 h 3505200"/>
              <a:gd name="connsiteX264" fmla="*/ 6600936 w 6922669"/>
              <a:gd name="connsiteY264" fmla="*/ 626533 h 3505200"/>
              <a:gd name="connsiteX265" fmla="*/ 6685602 w 6922669"/>
              <a:gd name="connsiteY265" fmla="*/ 601133 h 3505200"/>
              <a:gd name="connsiteX266" fmla="*/ 6842236 w 6922669"/>
              <a:gd name="connsiteY266" fmla="*/ 465666 h 3505200"/>
              <a:gd name="connsiteX267" fmla="*/ 6888802 w 6922669"/>
              <a:gd name="connsiteY267" fmla="*/ 76200 h 3505200"/>
              <a:gd name="connsiteX268" fmla="*/ 6871869 w 6922669"/>
              <a:gd name="connsiteY268" fmla="*/ 0 h 3505200"/>
              <a:gd name="connsiteX269" fmla="*/ 6846469 w 6922669"/>
              <a:gd name="connsiteY269" fmla="*/ 8466 h 3505200"/>
              <a:gd name="connsiteX270" fmla="*/ 6838002 w 6922669"/>
              <a:gd name="connsiteY270" fmla="*/ 33866 h 3505200"/>
              <a:gd name="connsiteX271" fmla="*/ 6846469 w 6922669"/>
              <a:gd name="connsiteY271"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575536 w 6922669"/>
              <a:gd name="connsiteY263" fmla="*/ 643466 h 3505200"/>
              <a:gd name="connsiteX264" fmla="*/ 6600936 w 6922669"/>
              <a:gd name="connsiteY264" fmla="*/ 626533 h 3505200"/>
              <a:gd name="connsiteX265" fmla="*/ 6842236 w 6922669"/>
              <a:gd name="connsiteY265" fmla="*/ 465666 h 3505200"/>
              <a:gd name="connsiteX266" fmla="*/ 6888802 w 6922669"/>
              <a:gd name="connsiteY266" fmla="*/ 76200 h 3505200"/>
              <a:gd name="connsiteX267" fmla="*/ 6871869 w 6922669"/>
              <a:gd name="connsiteY267" fmla="*/ 0 h 3505200"/>
              <a:gd name="connsiteX268" fmla="*/ 6846469 w 6922669"/>
              <a:gd name="connsiteY268" fmla="*/ 8466 h 3505200"/>
              <a:gd name="connsiteX269" fmla="*/ 6838002 w 6922669"/>
              <a:gd name="connsiteY269" fmla="*/ 33866 h 3505200"/>
              <a:gd name="connsiteX270" fmla="*/ 6846469 w 6922669"/>
              <a:gd name="connsiteY270"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575536 w 6922669"/>
              <a:gd name="connsiteY263" fmla="*/ 643466 h 3505200"/>
              <a:gd name="connsiteX264" fmla="*/ 6842236 w 6922669"/>
              <a:gd name="connsiteY264" fmla="*/ 465666 h 3505200"/>
              <a:gd name="connsiteX265" fmla="*/ 6888802 w 6922669"/>
              <a:gd name="connsiteY265" fmla="*/ 76200 h 3505200"/>
              <a:gd name="connsiteX266" fmla="*/ 6871869 w 6922669"/>
              <a:gd name="connsiteY266" fmla="*/ 0 h 3505200"/>
              <a:gd name="connsiteX267" fmla="*/ 6846469 w 6922669"/>
              <a:gd name="connsiteY267" fmla="*/ 8466 h 3505200"/>
              <a:gd name="connsiteX268" fmla="*/ 6838002 w 6922669"/>
              <a:gd name="connsiteY268" fmla="*/ 33866 h 3505200"/>
              <a:gd name="connsiteX269" fmla="*/ 6846469 w 6922669"/>
              <a:gd name="connsiteY269"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516269 w 6922669"/>
              <a:gd name="connsiteY262" fmla="*/ 668866 h 3505200"/>
              <a:gd name="connsiteX263" fmla="*/ 6842236 w 6922669"/>
              <a:gd name="connsiteY263" fmla="*/ 465666 h 3505200"/>
              <a:gd name="connsiteX264" fmla="*/ 6888802 w 6922669"/>
              <a:gd name="connsiteY264" fmla="*/ 76200 h 3505200"/>
              <a:gd name="connsiteX265" fmla="*/ 6871869 w 6922669"/>
              <a:gd name="connsiteY265" fmla="*/ 0 h 3505200"/>
              <a:gd name="connsiteX266" fmla="*/ 6846469 w 6922669"/>
              <a:gd name="connsiteY266" fmla="*/ 8466 h 3505200"/>
              <a:gd name="connsiteX267" fmla="*/ 6838002 w 6922669"/>
              <a:gd name="connsiteY267" fmla="*/ 33866 h 3505200"/>
              <a:gd name="connsiteX268" fmla="*/ 6846469 w 6922669"/>
              <a:gd name="connsiteY268"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482402 w 6922669"/>
              <a:gd name="connsiteY261" fmla="*/ 677333 h 3505200"/>
              <a:gd name="connsiteX262" fmla="*/ 6842236 w 6922669"/>
              <a:gd name="connsiteY262" fmla="*/ 465666 h 3505200"/>
              <a:gd name="connsiteX263" fmla="*/ 6888802 w 6922669"/>
              <a:gd name="connsiteY263" fmla="*/ 76200 h 3505200"/>
              <a:gd name="connsiteX264" fmla="*/ 6871869 w 6922669"/>
              <a:gd name="connsiteY264" fmla="*/ 0 h 3505200"/>
              <a:gd name="connsiteX265" fmla="*/ 6846469 w 6922669"/>
              <a:gd name="connsiteY265" fmla="*/ 8466 h 3505200"/>
              <a:gd name="connsiteX266" fmla="*/ 6838002 w 6922669"/>
              <a:gd name="connsiteY266" fmla="*/ 33866 h 3505200"/>
              <a:gd name="connsiteX267" fmla="*/ 6846469 w 6922669"/>
              <a:gd name="connsiteY267"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397736 w 6922669"/>
              <a:gd name="connsiteY260" fmla="*/ 694266 h 3505200"/>
              <a:gd name="connsiteX261" fmla="*/ 6842236 w 6922669"/>
              <a:gd name="connsiteY261" fmla="*/ 465666 h 3505200"/>
              <a:gd name="connsiteX262" fmla="*/ 6888802 w 6922669"/>
              <a:gd name="connsiteY262" fmla="*/ 76200 h 3505200"/>
              <a:gd name="connsiteX263" fmla="*/ 6871869 w 6922669"/>
              <a:gd name="connsiteY263" fmla="*/ 0 h 3505200"/>
              <a:gd name="connsiteX264" fmla="*/ 6846469 w 6922669"/>
              <a:gd name="connsiteY264" fmla="*/ 8466 h 3505200"/>
              <a:gd name="connsiteX265" fmla="*/ 6838002 w 6922669"/>
              <a:gd name="connsiteY265" fmla="*/ 33866 h 3505200"/>
              <a:gd name="connsiteX266" fmla="*/ 6846469 w 6922669"/>
              <a:gd name="connsiteY266"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372336 w 6922669"/>
              <a:gd name="connsiteY259" fmla="*/ 711200 h 3505200"/>
              <a:gd name="connsiteX260" fmla="*/ 6842236 w 6922669"/>
              <a:gd name="connsiteY260" fmla="*/ 465666 h 3505200"/>
              <a:gd name="connsiteX261" fmla="*/ 6888802 w 6922669"/>
              <a:gd name="connsiteY261" fmla="*/ 76200 h 3505200"/>
              <a:gd name="connsiteX262" fmla="*/ 6871869 w 6922669"/>
              <a:gd name="connsiteY262" fmla="*/ 0 h 3505200"/>
              <a:gd name="connsiteX263" fmla="*/ 6846469 w 6922669"/>
              <a:gd name="connsiteY263" fmla="*/ 8466 h 3505200"/>
              <a:gd name="connsiteX264" fmla="*/ 6838002 w 6922669"/>
              <a:gd name="connsiteY264" fmla="*/ 33866 h 3505200"/>
              <a:gd name="connsiteX265" fmla="*/ 6846469 w 6922669"/>
              <a:gd name="connsiteY265"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296136 w 6922669"/>
              <a:gd name="connsiteY258" fmla="*/ 719666 h 3505200"/>
              <a:gd name="connsiteX259" fmla="*/ 6842236 w 6922669"/>
              <a:gd name="connsiteY259" fmla="*/ 465666 h 3505200"/>
              <a:gd name="connsiteX260" fmla="*/ 6888802 w 6922669"/>
              <a:gd name="connsiteY260" fmla="*/ 76200 h 3505200"/>
              <a:gd name="connsiteX261" fmla="*/ 6871869 w 6922669"/>
              <a:gd name="connsiteY261" fmla="*/ 0 h 3505200"/>
              <a:gd name="connsiteX262" fmla="*/ 6846469 w 6922669"/>
              <a:gd name="connsiteY262" fmla="*/ 8466 h 3505200"/>
              <a:gd name="connsiteX263" fmla="*/ 6838002 w 6922669"/>
              <a:gd name="connsiteY263" fmla="*/ 33866 h 3505200"/>
              <a:gd name="connsiteX264" fmla="*/ 6846469 w 6922669"/>
              <a:gd name="connsiteY264"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228402 w 6922669"/>
              <a:gd name="connsiteY257" fmla="*/ 736600 h 3505200"/>
              <a:gd name="connsiteX258" fmla="*/ 6842236 w 6922669"/>
              <a:gd name="connsiteY258" fmla="*/ 465666 h 3505200"/>
              <a:gd name="connsiteX259" fmla="*/ 6888802 w 6922669"/>
              <a:gd name="connsiteY259" fmla="*/ 76200 h 3505200"/>
              <a:gd name="connsiteX260" fmla="*/ 6871869 w 6922669"/>
              <a:gd name="connsiteY260" fmla="*/ 0 h 3505200"/>
              <a:gd name="connsiteX261" fmla="*/ 6846469 w 6922669"/>
              <a:gd name="connsiteY261" fmla="*/ 8466 h 3505200"/>
              <a:gd name="connsiteX262" fmla="*/ 6838002 w 6922669"/>
              <a:gd name="connsiteY262" fmla="*/ 33866 h 3505200"/>
              <a:gd name="connsiteX263" fmla="*/ 6846469 w 6922669"/>
              <a:gd name="connsiteY263"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160669 w 6922669"/>
              <a:gd name="connsiteY256" fmla="*/ 745066 h 3505200"/>
              <a:gd name="connsiteX257" fmla="*/ 6842236 w 6922669"/>
              <a:gd name="connsiteY257" fmla="*/ 465666 h 3505200"/>
              <a:gd name="connsiteX258" fmla="*/ 6888802 w 6922669"/>
              <a:gd name="connsiteY258" fmla="*/ 76200 h 3505200"/>
              <a:gd name="connsiteX259" fmla="*/ 6871869 w 6922669"/>
              <a:gd name="connsiteY259" fmla="*/ 0 h 3505200"/>
              <a:gd name="connsiteX260" fmla="*/ 6846469 w 6922669"/>
              <a:gd name="connsiteY260" fmla="*/ 8466 h 3505200"/>
              <a:gd name="connsiteX261" fmla="*/ 6838002 w 6922669"/>
              <a:gd name="connsiteY261" fmla="*/ 33866 h 3505200"/>
              <a:gd name="connsiteX262" fmla="*/ 6846469 w 6922669"/>
              <a:gd name="connsiteY262"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118336 w 6922669"/>
              <a:gd name="connsiteY255" fmla="*/ 753533 h 3505200"/>
              <a:gd name="connsiteX256" fmla="*/ 6842236 w 6922669"/>
              <a:gd name="connsiteY256" fmla="*/ 465666 h 3505200"/>
              <a:gd name="connsiteX257" fmla="*/ 6888802 w 6922669"/>
              <a:gd name="connsiteY257" fmla="*/ 76200 h 3505200"/>
              <a:gd name="connsiteX258" fmla="*/ 6871869 w 6922669"/>
              <a:gd name="connsiteY258" fmla="*/ 0 h 3505200"/>
              <a:gd name="connsiteX259" fmla="*/ 6846469 w 6922669"/>
              <a:gd name="connsiteY259" fmla="*/ 8466 h 3505200"/>
              <a:gd name="connsiteX260" fmla="*/ 6838002 w 6922669"/>
              <a:gd name="connsiteY260" fmla="*/ 33866 h 3505200"/>
              <a:gd name="connsiteX261" fmla="*/ 6846469 w 6922669"/>
              <a:gd name="connsiteY261"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059069 w 6922669"/>
              <a:gd name="connsiteY254" fmla="*/ 762000 h 3505200"/>
              <a:gd name="connsiteX255" fmla="*/ 6842236 w 6922669"/>
              <a:gd name="connsiteY255" fmla="*/ 465666 h 3505200"/>
              <a:gd name="connsiteX256" fmla="*/ 6888802 w 6922669"/>
              <a:gd name="connsiteY256" fmla="*/ 76200 h 3505200"/>
              <a:gd name="connsiteX257" fmla="*/ 6871869 w 6922669"/>
              <a:gd name="connsiteY257" fmla="*/ 0 h 3505200"/>
              <a:gd name="connsiteX258" fmla="*/ 6846469 w 6922669"/>
              <a:gd name="connsiteY258" fmla="*/ 8466 h 3505200"/>
              <a:gd name="connsiteX259" fmla="*/ 6838002 w 6922669"/>
              <a:gd name="connsiteY259" fmla="*/ 33866 h 3505200"/>
              <a:gd name="connsiteX260" fmla="*/ 6846469 w 6922669"/>
              <a:gd name="connsiteY260" fmla="*/ 59266 h 3505200"/>
              <a:gd name="connsiteX0" fmla="*/ 6846469 w 6922669"/>
              <a:gd name="connsiteY0" fmla="*/ 59266 h 3505200"/>
              <a:gd name="connsiteX1" fmla="*/ 6778736 w 6922669"/>
              <a:gd name="connsiteY1" fmla="*/ 84666 h 3505200"/>
              <a:gd name="connsiteX2" fmla="*/ 6668669 w 6922669"/>
              <a:gd name="connsiteY2" fmla="*/ 101600 h 3505200"/>
              <a:gd name="connsiteX3" fmla="*/ 6499336 w 6922669"/>
              <a:gd name="connsiteY3" fmla="*/ 127000 h 3505200"/>
              <a:gd name="connsiteX4" fmla="*/ 6465469 w 6922669"/>
              <a:gd name="connsiteY4" fmla="*/ 135466 h 3505200"/>
              <a:gd name="connsiteX5" fmla="*/ 6380802 w 6922669"/>
              <a:gd name="connsiteY5" fmla="*/ 152400 h 3505200"/>
              <a:gd name="connsiteX6" fmla="*/ 6330002 w 6922669"/>
              <a:gd name="connsiteY6" fmla="*/ 169333 h 3505200"/>
              <a:gd name="connsiteX7" fmla="*/ 344069 w 6922669"/>
              <a:gd name="connsiteY7" fmla="*/ 1769533 h 3505200"/>
              <a:gd name="connsiteX8" fmla="*/ 318669 w 6922669"/>
              <a:gd name="connsiteY8" fmla="*/ 1778000 h 3505200"/>
              <a:gd name="connsiteX9" fmla="*/ 369469 w 6922669"/>
              <a:gd name="connsiteY9" fmla="*/ 1786466 h 3505200"/>
              <a:gd name="connsiteX10" fmla="*/ 403336 w 6922669"/>
              <a:gd name="connsiteY10" fmla="*/ 1803400 h 3505200"/>
              <a:gd name="connsiteX11" fmla="*/ 538802 w 6922669"/>
              <a:gd name="connsiteY11" fmla="*/ 1811866 h 3505200"/>
              <a:gd name="connsiteX12" fmla="*/ 691202 w 6922669"/>
              <a:gd name="connsiteY12" fmla="*/ 1854200 h 3505200"/>
              <a:gd name="connsiteX13" fmla="*/ 775869 w 6922669"/>
              <a:gd name="connsiteY13" fmla="*/ 1871133 h 3505200"/>
              <a:gd name="connsiteX14" fmla="*/ 970602 w 6922669"/>
              <a:gd name="connsiteY14" fmla="*/ 1888066 h 3505200"/>
              <a:gd name="connsiteX15" fmla="*/ 1021402 w 6922669"/>
              <a:gd name="connsiteY15" fmla="*/ 1896533 h 3505200"/>
              <a:gd name="connsiteX16" fmla="*/ 1055269 w 6922669"/>
              <a:gd name="connsiteY16" fmla="*/ 1905000 h 3505200"/>
              <a:gd name="connsiteX17" fmla="*/ 1173802 w 6922669"/>
              <a:gd name="connsiteY17" fmla="*/ 1913466 h 3505200"/>
              <a:gd name="connsiteX18" fmla="*/ 1444736 w 6922669"/>
              <a:gd name="connsiteY18" fmla="*/ 1938866 h 3505200"/>
              <a:gd name="connsiteX19" fmla="*/ 1478602 w 6922669"/>
              <a:gd name="connsiteY19" fmla="*/ 1947333 h 3505200"/>
              <a:gd name="connsiteX20" fmla="*/ 1520936 w 6922669"/>
              <a:gd name="connsiteY20" fmla="*/ 1955800 h 3505200"/>
              <a:gd name="connsiteX21" fmla="*/ 1605602 w 6922669"/>
              <a:gd name="connsiteY21" fmla="*/ 1981200 h 3505200"/>
              <a:gd name="connsiteX22" fmla="*/ 1664869 w 6922669"/>
              <a:gd name="connsiteY22" fmla="*/ 1989666 h 3505200"/>
              <a:gd name="connsiteX23" fmla="*/ 1724136 w 6922669"/>
              <a:gd name="connsiteY23" fmla="*/ 2006600 h 3505200"/>
              <a:gd name="connsiteX24" fmla="*/ 1766469 w 6922669"/>
              <a:gd name="connsiteY24" fmla="*/ 2015066 h 3505200"/>
              <a:gd name="connsiteX25" fmla="*/ 1791869 w 6922669"/>
              <a:gd name="connsiteY25" fmla="*/ 2023533 h 3505200"/>
              <a:gd name="connsiteX26" fmla="*/ 1825736 w 6922669"/>
              <a:gd name="connsiteY26" fmla="*/ 2032000 h 3505200"/>
              <a:gd name="connsiteX27" fmla="*/ 1901936 w 6922669"/>
              <a:gd name="connsiteY27" fmla="*/ 2091266 h 3505200"/>
              <a:gd name="connsiteX28" fmla="*/ 1901936 w 6922669"/>
              <a:gd name="connsiteY28" fmla="*/ 2091266 h 3505200"/>
              <a:gd name="connsiteX29" fmla="*/ 1969669 w 6922669"/>
              <a:gd name="connsiteY29" fmla="*/ 2142066 h 3505200"/>
              <a:gd name="connsiteX30" fmla="*/ 1995069 w 6922669"/>
              <a:gd name="connsiteY30" fmla="*/ 2150533 h 3505200"/>
              <a:gd name="connsiteX31" fmla="*/ 2088202 w 6922669"/>
              <a:gd name="connsiteY31" fmla="*/ 2201333 h 3505200"/>
              <a:gd name="connsiteX32" fmla="*/ 2155936 w 6922669"/>
              <a:gd name="connsiteY32" fmla="*/ 2243666 h 3505200"/>
              <a:gd name="connsiteX33" fmla="*/ 2206736 w 6922669"/>
              <a:gd name="connsiteY33" fmla="*/ 2269066 h 3505200"/>
              <a:gd name="connsiteX34" fmla="*/ 2291402 w 6922669"/>
              <a:gd name="connsiteY34" fmla="*/ 2294466 h 3505200"/>
              <a:gd name="connsiteX35" fmla="*/ 2325269 w 6922669"/>
              <a:gd name="connsiteY35" fmla="*/ 2311400 h 3505200"/>
              <a:gd name="connsiteX36" fmla="*/ 2435336 w 6922669"/>
              <a:gd name="connsiteY36" fmla="*/ 2336800 h 3505200"/>
              <a:gd name="connsiteX37" fmla="*/ 2511536 w 6922669"/>
              <a:gd name="connsiteY37" fmla="*/ 2362200 h 3505200"/>
              <a:gd name="connsiteX38" fmla="*/ 2596202 w 6922669"/>
              <a:gd name="connsiteY38" fmla="*/ 2387600 h 3505200"/>
              <a:gd name="connsiteX39" fmla="*/ 2647002 w 6922669"/>
              <a:gd name="connsiteY39" fmla="*/ 2413000 h 3505200"/>
              <a:gd name="connsiteX40" fmla="*/ 2697802 w 6922669"/>
              <a:gd name="connsiteY40" fmla="*/ 2421466 h 3505200"/>
              <a:gd name="connsiteX41" fmla="*/ 2740136 w 6922669"/>
              <a:gd name="connsiteY41" fmla="*/ 2438400 h 3505200"/>
              <a:gd name="connsiteX42" fmla="*/ 2790936 w 6922669"/>
              <a:gd name="connsiteY42" fmla="*/ 2455333 h 3505200"/>
              <a:gd name="connsiteX43" fmla="*/ 2901002 w 6922669"/>
              <a:gd name="connsiteY43" fmla="*/ 2514600 h 3505200"/>
              <a:gd name="connsiteX44" fmla="*/ 2926402 w 6922669"/>
              <a:gd name="connsiteY44" fmla="*/ 2531533 h 3505200"/>
              <a:gd name="connsiteX45" fmla="*/ 3002602 w 6922669"/>
              <a:gd name="connsiteY45" fmla="*/ 2556933 h 3505200"/>
              <a:gd name="connsiteX46" fmla="*/ 3087269 w 6922669"/>
              <a:gd name="connsiteY46" fmla="*/ 2590800 h 3505200"/>
              <a:gd name="connsiteX47" fmla="*/ 3121136 w 6922669"/>
              <a:gd name="connsiteY47" fmla="*/ 2607733 h 3505200"/>
              <a:gd name="connsiteX48" fmla="*/ 3171936 w 6922669"/>
              <a:gd name="connsiteY48" fmla="*/ 2616200 h 3505200"/>
              <a:gd name="connsiteX49" fmla="*/ 3222736 w 6922669"/>
              <a:gd name="connsiteY49" fmla="*/ 2633133 h 3505200"/>
              <a:gd name="connsiteX50" fmla="*/ 3341269 w 6922669"/>
              <a:gd name="connsiteY50" fmla="*/ 2658533 h 3505200"/>
              <a:gd name="connsiteX51" fmla="*/ 3383602 w 6922669"/>
              <a:gd name="connsiteY51" fmla="*/ 2675466 h 3505200"/>
              <a:gd name="connsiteX52" fmla="*/ 3417469 w 6922669"/>
              <a:gd name="connsiteY52" fmla="*/ 2692400 h 3505200"/>
              <a:gd name="connsiteX53" fmla="*/ 3468269 w 6922669"/>
              <a:gd name="connsiteY53" fmla="*/ 2700866 h 3505200"/>
              <a:gd name="connsiteX54" fmla="*/ 3510602 w 6922669"/>
              <a:gd name="connsiteY54" fmla="*/ 2726266 h 3505200"/>
              <a:gd name="connsiteX55" fmla="*/ 3578336 w 6922669"/>
              <a:gd name="connsiteY55" fmla="*/ 2751666 h 3505200"/>
              <a:gd name="connsiteX56" fmla="*/ 3612202 w 6922669"/>
              <a:gd name="connsiteY56" fmla="*/ 2777066 h 3505200"/>
              <a:gd name="connsiteX57" fmla="*/ 3637602 w 6922669"/>
              <a:gd name="connsiteY57" fmla="*/ 2785533 h 3505200"/>
              <a:gd name="connsiteX58" fmla="*/ 3671469 w 6922669"/>
              <a:gd name="connsiteY58" fmla="*/ 2802466 h 3505200"/>
              <a:gd name="connsiteX59" fmla="*/ 3781536 w 6922669"/>
              <a:gd name="connsiteY59" fmla="*/ 2827866 h 3505200"/>
              <a:gd name="connsiteX60" fmla="*/ 3900069 w 6922669"/>
              <a:gd name="connsiteY60" fmla="*/ 2853266 h 3505200"/>
              <a:gd name="connsiteX61" fmla="*/ 3925469 w 6922669"/>
              <a:gd name="connsiteY61" fmla="*/ 2870200 h 3505200"/>
              <a:gd name="connsiteX62" fmla="*/ 4027069 w 6922669"/>
              <a:gd name="connsiteY62" fmla="*/ 2878666 h 3505200"/>
              <a:gd name="connsiteX63" fmla="*/ 4094802 w 6922669"/>
              <a:gd name="connsiteY63" fmla="*/ 2887133 h 3505200"/>
              <a:gd name="connsiteX64" fmla="*/ 4137136 w 6922669"/>
              <a:gd name="connsiteY64" fmla="*/ 2895600 h 3505200"/>
              <a:gd name="connsiteX65" fmla="*/ 4264136 w 6922669"/>
              <a:gd name="connsiteY65" fmla="*/ 2904066 h 3505200"/>
              <a:gd name="connsiteX66" fmla="*/ 4365736 w 6922669"/>
              <a:gd name="connsiteY66" fmla="*/ 2921000 h 3505200"/>
              <a:gd name="connsiteX67" fmla="*/ 4594336 w 6922669"/>
              <a:gd name="connsiteY67" fmla="*/ 2929466 h 3505200"/>
              <a:gd name="connsiteX68" fmla="*/ 4789069 w 6922669"/>
              <a:gd name="connsiteY68" fmla="*/ 2937933 h 3505200"/>
              <a:gd name="connsiteX69" fmla="*/ 4882202 w 6922669"/>
              <a:gd name="connsiteY69" fmla="*/ 2946400 h 3505200"/>
              <a:gd name="connsiteX70" fmla="*/ 4966869 w 6922669"/>
              <a:gd name="connsiteY70" fmla="*/ 2971800 h 3505200"/>
              <a:gd name="connsiteX71" fmla="*/ 5093869 w 6922669"/>
              <a:gd name="connsiteY71" fmla="*/ 2988733 h 3505200"/>
              <a:gd name="connsiteX72" fmla="*/ 5381736 w 6922669"/>
              <a:gd name="connsiteY72" fmla="*/ 3005666 h 3505200"/>
              <a:gd name="connsiteX73" fmla="*/ 5407136 w 6922669"/>
              <a:gd name="connsiteY73" fmla="*/ 3014133 h 3505200"/>
              <a:gd name="connsiteX74" fmla="*/ 5432536 w 6922669"/>
              <a:gd name="connsiteY74" fmla="*/ 3031066 h 3505200"/>
              <a:gd name="connsiteX75" fmla="*/ 5474869 w 6922669"/>
              <a:gd name="connsiteY75" fmla="*/ 3039533 h 3505200"/>
              <a:gd name="connsiteX76" fmla="*/ 5508736 w 6922669"/>
              <a:gd name="connsiteY76" fmla="*/ 3056466 h 3505200"/>
              <a:gd name="connsiteX77" fmla="*/ 5542602 w 6922669"/>
              <a:gd name="connsiteY77" fmla="*/ 3064933 h 3505200"/>
              <a:gd name="connsiteX78" fmla="*/ 5568002 w 6922669"/>
              <a:gd name="connsiteY78" fmla="*/ 3073400 h 3505200"/>
              <a:gd name="connsiteX79" fmla="*/ 5644202 w 6922669"/>
              <a:gd name="connsiteY79" fmla="*/ 3107266 h 3505200"/>
              <a:gd name="connsiteX80" fmla="*/ 5669602 w 6922669"/>
              <a:gd name="connsiteY80" fmla="*/ 3115733 h 3505200"/>
              <a:gd name="connsiteX81" fmla="*/ 5728869 w 6922669"/>
              <a:gd name="connsiteY81" fmla="*/ 3158066 h 3505200"/>
              <a:gd name="connsiteX82" fmla="*/ 5754269 w 6922669"/>
              <a:gd name="connsiteY82" fmla="*/ 3166533 h 3505200"/>
              <a:gd name="connsiteX83" fmla="*/ 5779669 w 6922669"/>
              <a:gd name="connsiteY83" fmla="*/ 3183466 h 3505200"/>
              <a:gd name="connsiteX84" fmla="*/ 5805069 w 6922669"/>
              <a:gd name="connsiteY84" fmla="*/ 3191933 h 3505200"/>
              <a:gd name="connsiteX85" fmla="*/ 5830469 w 6922669"/>
              <a:gd name="connsiteY85" fmla="*/ 3208866 h 3505200"/>
              <a:gd name="connsiteX86" fmla="*/ 5881269 w 6922669"/>
              <a:gd name="connsiteY86" fmla="*/ 3217333 h 3505200"/>
              <a:gd name="connsiteX87" fmla="*/ 5915136 w 6922669"/>
              <a:gd name="connsiteY87" fmla="*/ 3234266 h 3505200"/>
              <a:gd name="connsiteX88" fmla="*/ 5932069 w 6922669"/>
              <a:gd name="connsiteY88" fmla="*/ 3251200 h 3505200"/>
              <a:gd name="connsiteX89" fmla="*/ 6033669 w 6922669"/>
              <a:gd name="connsiteY89" fmla="*/ 3268133 h 3505200"/>
              <a:gd name="connsiteX90" fmla="*/ 6059069 w 6922669"/>
              <a:gd name="connsiteY90" fmla="*/ 3285066 h 3505200"/>
              <a:gd name="connsiteX91" fmla="*/ 6219936 w 6922669"/>
              <a:gd name="connsiteY91" fmla="*/ 3302000 h 3505200"/>
              <a:gd name="connsiteX92" fmla="*/ 6279202 w 6922669"/>
              <a:gd name="connsiteY92" fmla="*/ 3318933 h 3505200"/>
              <a:gd name="connsiteX93" fmla="*/ 6321536 w 6922669"/>
              <a:gd name="connsiteY93" fmla="*/ 3335866 h 3505200"/>
              <a:gd name="connsiteX94" fmla="*/ 6346936 w 6922669"/>
              <a:gd name="connsiteY94" fmla="*/ 3344333 h 3505200"/>
              <a:gd name="connsiteX95" fmla="*/ 6380802 w 6922669"/>
              <a:gd name="connsiteY95" fmla="*/ 3361266 h 3505200"/>
              <a:gd name="connsiteX96" fmla="*/ 6431602 w 6922669"/>
              <a:gd name="connsiteY96" fmla="*/ 3386666 h 3505200"/>
              <a:gd name="connsiteX97" fmla="*/ 6516269 w 6922669"/>
              <a:gd name="connsiteY97" fmla="*/ 3403600 h 3505200"/>
              <a:gd name="connsiteX98" fmla="*/ 6617869 w 6922669"/>
              <a:gd name="connsiteY98" fmla="*/ 3420533 h 3505200"/>
              <a:gd name="connsiteX99" fmla="*/ 6643269 w 6922669"/>
              <a:gd name="connsiteY99" fmla="*/ 3429000 h 3505200"/>
              <a:gd name="connsiteX100" fmla="*/ 6677136 w 6922669"/>
              <a:gd name="connsiteY100" fmla="*/ 3437466 h 3505200"/>
              <a:gd name="connsiteX101" fmla="*/ 6727936 w 6922669"/>
              <a:gd name="connsiteY101" fmla="*/ 3454400 h 3505200"/>
              <a:gd name="connsiteX102" fmla="*/ 6753336 w 6922669"/>
              <a:gd name="connsiteY102" fmla="*/ 3462866 h 3505200"/>
              <a:gd name="connsiteX103" fmla="*/ 6838002 w 6922669"/>
              <a:gd name="connsiteY103" fmla="*/ 3479800 h 3505200"/>
              <a:gd name="connsiteX104" fmla="*/ 6888802 w 6922669"/>
              <a:gd name="connsiteY104" fmla="*/ 3496733 h 3505200"/>
              <a:gd name="connsiteX105" fmla="*/ 6914202 w 6922669"/>
              <a:gd name="connsiteY105" fmla="*/ 3505200 h 3505200"/>
              <a:gd name="connsiteX106" fmla="*/ 6922669 w 6922669"/>
              <a:gd name="connsiteY106" fmla="*/ 3471333 h 3505200"/>
              <a:gd name="connsiteX107" fmla="*/ 6914202 w 6922669"/>
              <a:gd name="connsiteY107" fmla="*/ 3437466 h 3505200"/>
              <a:gd name="connsiteX108" fmla="*/ 6905736 w 6922669"/>
              <a:gd name="connsiteY108" fmla="*/ 3412066 h 3505200"/>
              <a:gd name="connsiteX109" fmla="*/ 6863402 w 6922669"/>
              <a:gd name="connsiteY109" fmla="*/ 3361266 h 3505200"/>
              <a:gd name="connsiteX110" fmla="*/ 6838002 w 6922669"/>
              <a:gd name="connsiteY110" fmla="*/ 3276600 h 3505200"/>
              <a:gd name="connsiteX111" fmla="*/ 6812602 w 6922669"/>
              <a:gd name="connsiteY111" fmla="*/ 3107266 h 3505200"/>
              <a:gd name="connsiteX112" fmla="*/ 6804136 w 6922669"/>
              <a:gd name="connsiteY112" fmla="*/ 3039533 h 3505200"/>
              <a:gd name="connsiteX113" fmla="*/ 6490869 w 6922669"/>
              <a:gd name="connsiteY113" fmla="*/ 3014133 h 3505200"/>
              <a:gd name="connsiteX114" fmla="*/ 6440069 w 6922669"/>
              <a:gd name="connsiteY114" fmla="*/ 3005666 h 3505200"/>
              <a:gd name="connsiteX115" fmla="*/ 6372336 w 6922669"/>
              <a:gd name="connsiteY115" fmla="*/ 2988733 h 3505200"/>
              <a:gd name="connsiteX116" fmla="*/ 6270736 w 6922669"/>
              <a:gd name="connsiteY116" fmla="*/ 2980266 h 3505200"/>
              <a:gd name="connsiteX117" fmla="*/ 6228402 w 6922669"/>
              <a:gd name="connsiteY117" fmla="*/ 2971800 h 3505200"/>
              <a:gd name="connsiteX118" fmla="*/ 6152202 w 6922669"/>
              <a:gd name="connsiteY118" fmla="*/ 2963333 h 3505200"/>
              <a:gd name="connsiteX119" fmla="*/ 6118336 w 6922669"/>
              <a:gd name="connsiteY119" fmla="*/ 2946400 h 3505200"/>
              <a:gd name="connsiteX120" fmla="*/ 6067536 w 6922669"/>
              <a:gd name="connsiteY120" fmla="*/ 2937933 h 3505200"/>
              <a:gd name="connsiteX121" fmla="*/ 6008269 w 6922669"/>
              <a:gd name="connsiteY121" fmla="*/ 2912533 h 3505200"/>
              <a:gd name="connsiteX122" fmla="*/ 5864336 w 6922669"/>
              <a:gd name="connsiteY122" fmla="*/ 2887133 h 3505200"/>
              <a:gd name="connsiteX123" fmla="*/ 5788136 w 6922669"/>
              <a:gd name="connsiteY123" fmla="*/ 2861733 h 3505200"/>
              <a:gd name="connsiteX124" fmla="*/ 5762736 w 6922669"/>
              <a:gd name="connsiteY124" fmla="*/ 2853266 h 3505200"/>
              <a:gd name="connsiteX125" fmla="*/ 5737336 w 6922669"/>
              <a:gd name="connsiteY125" fmla="*/ 2844800 h 3505200"/>
              <a:gd name="connsiteX126" fmla="*/ 5669602 w 6922669"/>
              <a:gd name="connsiteY126" fmla="*/ 2810933 h 3505200"/>
              <a:gd name="connsiteX127" fmla="*/ 5627269 w 6922669"/>
              <a:gd name="connsiteY127" fmla="*/ 2794000 h 3505200"/>
              <a:gd name="connsiteX128" fmla="*/ 5568002 w 6922669"/>
              <a:gd name="connsiteY128" fmla="*/ 2760133 h 3505200"/>
              <a:gd name="connsiteX129" fmla="*/ 5517202 w 6922669"/>
              <a:gd name="connsiteY129" fmla="*/ 2743200 h 3505200"/>
              <a:gd name="connsiteX130" fmla="*/ 5491802 w 6922669"/>
              <a:gd name="connsiteY130" fmla="*/ 2726266 h 3505200"/>
              <a:gd name="connsiteX131" fmla="*/ 5449469 w 6922669"/>
              <a:gd name="connsiteY131" fmla="*/ 2709333 h 3505200"/>
              <a:gd name="connsiteX132" fmla="*/ 5424069 w 6922669"/>
              <a:gd name="connsiteY132" fmla="*/ 2700866 h 3505200"/>
              <a:gd name="connsiteX133" fmla="*/ 5398669 w 6922669"/>
              <a:gd name="connsiteY133" fmla="*/ 2683933 h 3505200"/>
              <a:gd name="connsiteX134" fmla="*/ 5314002 w 6922669"/>
              <a:gd name="connsiteY134" fmla="*/ 2667000 h 3505200"/>
              <a:gd name="connsiteX135" fmla="*/ 5254736 w 6922669"/>
              <a:gd name="connsiteY135" fmla="*/ 2650066 h 3505200"/>
              <a:gd name="connsiteX136" fmla="*/ 5203936 w 6922669"/>
              <a:gd name="connsiteY136" fmla="*/ 2641600 h 3505200"/>
              <a:gd name="connsiteX137" fmla="*/ 5170069 w 6922669"/>
              <a:gd name="connsiteY137" fmla="*/ 2633133 h 3505200"/>
              <a:gd name="connsiteX138" fmla="*/ 5127736 w 6922669"/>
              <a:gd name="connsiteY138" fmla="*/ 2624666 h 3505200"/>
              <a:gd name="connsiteX139" fmla="*/ 5102336 w 6922669"/>
              <a:gd name="connsiteY139" fmla="*/ 2607733 h 3505200"/>
              <a:gd name="connsiteX140" fmla="*/ 5009202 w 6922669"/>
              <a:gd name="connsiteY140" fmla="*/ 2590800 h 3505200"/>
              <a:gd name="connsiteX141" fmla="*/ 4941469 w 6922669"/>
              <a:gd name="connsiteY141" fmla="*/ 2582333 h 3505200"/>
              <a:gd name="connsiteX142" fmla="*/ 4890669 w 6922669"/>
              <a:gd name="connsiteY142" fmla="*/ 2573866 h 3505200"/>
              <a:gd name="connsiteX143" fmla="*/ 4814469 w 6922669"/>
              <a:gd name="connsiteY143" fmla="*/ 2565400 h 3505200"/>
              <a:gd name="connsiteX144" fmla="*/ 4721336 w 6922669"/>
              <a:gd name="connsiteY144" fmla="*/ 2540000 h 3505200"/>
              <a:gd name="connsiteX145" fmla="*/ 4687469 w 6922669"/>
              <a:gd name="connsiteY145" fmla="*/ 2531533 h 3505200"/>
              <a:gd name="connsiteX146" fmla="*/ 4645136 w 6922669"/>
              <a:gd name="connsiteY146" fmla="*/ 2523066 h 3505200"/>
              <a:gd name="connsiteX147" fmla="*/ 4594336 w 6922669"/>
              <a:gd name="connsiteY147" fmla="*/ 2506133 h 3505200"/>
              <a:gd name="connsiteX148" fmla="*/ 4518136 w 6922669"/>
              <a:gd name="connsiteY148" fmla="*/ 2497666 h 3505200"/>
              <a:gd name="connsiteX149" fmla="*/ 4492736 w 6922669"/>
              <a:gd name="connsiteY149" fmla="*/ 2480733 h 3505200"/>
              <a:gd name="connsiteX150" fmla="*/ 4399602 w 6922669"/>
              <a:gd name="connsiteY150" fmla="*/ 2446866 h 3505200"/>
              <a:gd name="connsiteX151" fmla="*/ 4357269 w 6922669"/>
              <a:gd name="connsiteY151" fmla="*/ 2429933 h 3505200"/>
              <a:gd name="connsiteX152" fmla="*/ 4323402 w 6922669"/>
              <a:gd name="connsiteY152" fmla="*/ 2413000 h 3505200"/>
              <a:gd name="connsiteX153" fmla="*/ 4281069 w 6922669"/>
              <a:gd name="connsiteY153" fmla="*/ 2396066 h 3505200"/>
              <a:gd name="connsiteX154" fmla="*/ 4255669 w 6922669"/>
              <a:gd name="connsiteY154" fmla="*/ 2379133 h 3505200"/>
              <a:gd name="connsiteX155" fmla="*/ 4187936 w 6922669"/>
              <a:gd name="connsiteY155" fmla="*/ 2370666 h 3505200"/>
              <a:gd name="connsiteX156" fmla="*/ 4111736 w 6922669"/>
              <a:gd name="connsiteY156" fmla="*/ 2336800 h 3505200"/>
              <a:gd name="connsiteX157" fmla="*/ 4086336 w 6922669"/>
              <a:gd name="connsiteY157" fmla="*/ 2328333 h 3505200"/>
              <a:gd name="connsiteX158" fmla="*/ 4060936 w 6922669"/>
              <a:gd name="connsiteY158" fmla="*/ 2319866 h 3505200"/>
              <a:gd name="connsiteX159" fmla="*/ 3950869 w 6922669"/>
              <a:gd name="connsiteY159" fmla="*/ 2286000 h 3505200"/>
              <a:gd name="connsiteX160" fmla="*/ 3908536 w 6922669"/>
              <a:gd name="connsiteY160" fmla="*/ 2269066 h 3505200"/>
              <a:gd name="connsiteX161" fmla="*/ 3840802 w 6922669"/>
              <a:gd name="connsiteY161" fmla="*/ 2235200 h 3505200"/>
              <a:gd name="connsiteX162" fmla="*/ 3790002 w 6922669"/>
              <a:gd name="connsiteY162" fmla="*/ 2226733 h 3505200"/>
              <a:gd name="connsiteX163" fmla="*/ 3739202 w 6922669"/>
              <a:gd name="connsiteY163" fmla="*/ 2192866 h 3505200"/>
              <a:gd name="connsiteX164" fmla="*/ 3688402 w 6922669"/>
              <a:gd name="connsiteY164" fmla="*/ 2175933 h 3505200"/>
              <a:gd name="connsiteX165" fmla="*/ 3646069 w 6922669"/>
              <a:gd name="connsiteY165" fmla="*/ 2159000 h 3505200"/>
              <a:gd name="connsiteX166" fmla="*/ 3527536 w 6922669"/>
              <a:gd name="connsiteY166" fmla="*/ 2142066 h 3505200"/>
              <a:gd name="connsiteX167" fmla="*/ 3434402 w 6922669"/>
              <a:gd name="connsiteY167" fmla="*/ 2133600 h 3505200"/>
              <a:gd name="connsiteX168" fmla="*/ 3358202 w 6922669"/>
              <a:gd name="connsiteY168" fmla="*/ 2108200 h 3505200"/>
              <a:gd name="connsiteX169" fmla="*/ 3315869 w 6922669"/>
              <a:gd name="connsiteY169" fmla="*/ 2099733 h 3505200"/>
              <a:gd name="connsiteX170" fmla="*/ 3282002 w 6922669"/>
              <a:gd name="connsiteY170" fmla="*/ 2082800 h 3505200"/>
              <a:gd name="connsiteX171" fmla="*/ 3239669 w 6922669"/>
              <a:gd name="connsiteY171" fmla="*/ 2074333 h 3505200"/>
              <a:gd name="connsiteX172" fmla="*/ 3163469 w 6922669"/>
              <a:gd name="connsiteY172" fmla="*/ 2057400 h 3505200"/>
              <a:gd name="connsiteX173" fmla="*/ 3036469 w 6922669"/>
              <a:gd name="connsiteY173" fmla="*/ 2032000 h 3505200"/>
              <a:gd name="connsiteX174" fmla="*/ 2968736 w 6922669"/>
              <a:gd name="connsiteY174" fmla="*/ 2006600 h 3505200"/>
              <a:gd name="connsiteX175" fmla="*/ 2926402 w 6922669"/>
              <a:gd name="connsiteY175" fmla="*/ 1989666 h 3505200"/>
              <a:gd name="connsiteX176" fmla="*/ 2850202 w 6922669"/>
              <a:gd name="connsiteY176" fmla="*/ 1972733 h 3505200"/>
              <a:gd name="connsiteX177" fmla="*/ 2774002 w 6922669"/>
              <a:gd name="connsiteY177" fmla="*/ 1947333 h 3505200"/>
              <a:gd name="connsiteX178" fmla="*/ 2740136 w 6922669"/>
              <a:gd name="connsiteY178" fmla="*/ 1930400 h 3505200"/>
              <a:gd name="connsiteX179" fmla="*/ 2672402 w 6922669"/>
              <a:gd name="connsiteY179" fmla="*/ 1896533 h 3505200"/>
              <a:gd name="connsiteX180" fmla="*/ 2587736 w 6922669"/>
              <a:gd name="connsiteY180" fmla="*/ 1879600 h 3505200"/>
              <a:gd name="connsiteX181" fmla="*/ 2562336 w 6922669"/>
              <a:gd name="connsiteY181" fmla="*/ 1871133 h 3505200"/>
              <a:gd name="connsiteX182" fmla="*/ 2452269 w 6922669"/>
              <a:gd name="connsiteY182" fmla="*/ 1845733 h 3505200"/>
              <a:gd name="connsiteX183" fmla="*/ 2359136 w 6922669"/>
              <a:gd name="connsiteY183" fmla="*/ 1837266 h 3505200"/>
              <a:gd name="connsiteX184" fmla="*/ 2147469 w 6922669"/>
              <a:gd name="connsiteY184" fmla="*/ 1811866 h 3505200"/>
              <a:gd name="connsiteX185" fmla="*/ 2096669 w 6922669"/>
              <a:gd name="connsiteY185" fmla="*/ 1794933 h 3505200"/>
              <a:gd name="connsiteX186" fmla="*/ 2037402 w 6922669"/>
              <a:gd name="connsiteY186" fmla="*/ 1786466 h 3505200"/>
              <a:gd name="connsiteX187" fmla="*/ 1995069 w 6922669"/>
              <a:gd name="connsiteY187" fmla="*/ 1778000 h 3505200"/>
              <a:gd name="connsiteX188" fmla="*/ 1952736 w 6922669"/>
              <a:gd name="connsiteY188" fmla="*/ 1761066 h 3505200"/>
              <a:gd name="connsiteX189" fmla="*/ 1918869 w 6922669"/>
              <a:gd name="connsiteY189" fmla="*/ 1752600 h 3505200"/>
              <a:gd name="connsiteX190" fmla="*/ 1961202 w 6922669"/>
              <a:gd name="connsiteY190" fmla="*/ 1744133 h 3505200"/>
              <a:gd name="connsiteX191" fmla="*/ 2012002 w 6922669"/>
              <a:gd name="connsiteY191" fmla="*/ 1735666 h 3505200"/>
              <a:gd name="connsiteX192" fmla="*/ 2037402 w 6922669"/>
              <a:gd name="connsiteY192" fmla="*/ 1718733 h 3505200"/>
              <a:gd name="connsiteX193" fmla="*/ 2105136 w 6922669"/>
              <a:gd name="connsiteY193" fmla="*/ 1710266 h 3505200"/>
              <a:gd name="connsiteX194" fmla="*/ 2164402 w 6922669"/>
              <a:gd name="connsiteY194" fmla="*/ 1701800 h 3505200"/>
              <a:gd name="connsiteX195" fmla="*/ 2189802 w 6922669"/>
              <a:gd name="connsiteY195" fmla="*/ 1693333 h 3505200"/>
              <a:gd name="connsiteX196" fmla="*/ 2316802 w 6922669"/>
              <a:gd name="connsiteY196" fmla="*/ 1676400 h 3505200"/>
              <a:gd name="connsiteX197" fmla="*/ 2350669 w 6922669"/>
              <a:gd name="connsiteY197" fmla="*/ 1667933 h 3505200"/>
              <a:gd name="connsiteX198" fmla="*/ 2426869 w 6922669"/>
              <a:gd name="connsiteY198" fmla="*/ 1659466 h 3505200"/>
              <a:gd name="connsiteX199" fmla="*/ 2460736 w 6922669"/>
              <a:gd name="connsiteY199" fmla="*/ 1642533 h 3505200"/>
              <a:gd name="connsiteX200" fmla="*/ 2486136 w 6922669"/>
              <a:gd name="connsiteY200" fmla="*/ 1634066 h 3505200"/>
              <a:gd name="connsiteX201" fmla="*/ 2613136 w 6922669"/>
              <a:gd name="connsiteY201" fmla="*/ 1617133 h 3505200"/>
              <a:gd name="connsiteX202" fmla="*/ 2655469 w 6922669"/>
              <a:gd name="connsiteY202" fmla="*/ 1608666 h 3505200"/>
              <a:gd name="connsiteX203" fmla="*/ 2680869 w 6922669"/>
              <a:gd name="connsiteY203" fmla="*/ 1591733 h 3505200"/>
              <a:gd name="connsiteX204" fmla="*/ 2824802 w 6922669"/>
              <a:gd name="connsiteY204" fmla="*/ 1583266 h 3505200"/>
              <a:gd name="connsiteX205" fmla="*/ 2892536 w 6922669"/>
              <a:gd name="connsiteY205" fmla="*/ 1574800 h 3505200"/>
              <a:gd name="connsiteX206" fmla="*/ 2917936 w 6922669"/>
              <a:gd name="connsiteY206" fmla="*/ 1566333 h 3505200"/>
              <a:gd name="connsiteX207" fmla="*/ 2951802 w 6922669"/>
              <a:gd name="connsiteY207" fmla="*/ 1557866 h 3505200"/>
              <a:gd name="connsiteX208" fmla="*/ 2994136 w 6922669"/>
              <a:gd name="connsiteY208" fmla="*/ 1540933 h 3505200"/>
              <a:gd name="connsiteX209" fmla="*/ 3070336 w 6922669"/>
              <a:gd name="connsiteY209" fmla="*/ 1524000 h 3505200"/>
              <a:gd name="connsiteX210" fmla="*/ 3104202 w 6922669"/>
              <a:gd name="connsiteY210" fmla="*/ 1507066 h 3505200"/>
              <a:gd name="connsiteX211" fmla="*/ 3163469 w 6922669"/>
              <a:gd name="connsiteY211" fmla="*/ 1490133 h 3505200"/>
              <a:gd name="connsiteX212" fmla="*/ 3239669 w 6922669"/>
              <a:gd name="connsiteY212" fmla="*/ 1464733 h 3505200"/>
              <a:gd name="connsiteX213" fmla="*/ 3265069 w 6922669"/>
              <a:gd name="connsiteY213" fmla="*/ 1456266 h 3505200"/>
              <a:gd name="connsiteX214" fmla="*/ 3290469 w 6922669"/>
              <a:gd name="connsiteY214" fmla="*/ 1447800 h 3505200"/>
              <a:gd name="connsiteX215" fmla="*/ 3358202 w 6922669"/>
              <a:gd name="connsiteY215" fmla="*/ 1422400 h 3505200"/>
              <a:gd name="connsiteX216" fmla="*/ 3409002 w 6922669"/>
              <a:gd name="connsiteY216" fmla="*/ 1405466 h 3505200"/>
              <a:gd name="connsiteX217" fmla="*/ 3442869 w 6922669"/>
              <a:gd name="connsiteY217" fmla="*/ 1388533 h 3505200"/>
              <a:gd name="connsiteX218" fmla="*/ 3485202 w 6922669"/>
              <a:gd name="connsiteY218" fmla="*/ 1371600 h 3505200"/>
              <a:gd name="connsiteX219" fmla="*/ 3519069 w 6922669"/>
              <a:gd name="connsiteY219" fmla="*/ 1354666 h 3505200"/>
              <a:gd name="connsiteX220" fmla="*/ 3561402 w 6922669"/>
              <a:gd name="connsiteY220" fmla="*/ 1346200 h 3505200"/>
              <a:gd name="connsiteX221" fmla="*/ 3578336 w 6922669"/>
              <a:gd name="connsiteY221" fmla="*/ 1329266 h 3505200"/>
              <a:gd name="connsiteX222" fmla="*/ 3629136 w 6922669"/>
              <a:gd name="connsiteY222" fmla="*/ 1312333 h 3505200"/>
              <a:gd name="connsiteX223" fmla="*/ 3722269 w 6922669"/>
              <a:gd name="connsiteY223" fmla="*/ 1286933 h 3505200"/>
              <a:gd name="connsiteX224" fmla="*/ 3764602 w 6922669"/>
              <a:gd name="connsiteY224" fmla="*/ 1270000 h 3505200"/>
              <a:gd name="connsiteX225" fmla="*/ 3815402 w 6922669"/>
              <a:gd name="connsiteY225" fmla="*/ 1253066 h 3505200"/>
              <a:gd name="connsiteX226" fmla="*/ 3840802 w 6922669"/>
              <a:gd name="connsiteY226" fmla="*/ 1244600 h 3505200"/>
              <a:gd name="connsiteX227" fmla="*/ 3900069 w 6922669"/>
              <a:gd name="connsiteY227" fmla="*/ 1219200 h 3505200"/>
              <a:gd name="connsiteX228" fmla="*/ 3950869 w 6922669"/>
              <a:gd name="connsiteY228" fmla="*/ 1210733 h 3505200"/>
              <a:gd name="connsiteX229" fmla="*/ 4060936 w 6922669"/>
              <a:gd name="connsiteY229" fmla="*/ 1168400 h 3505200"/>
              <a:gd name="connsiteX230" fmla="*/ 4187936 w 6922669"/>
              <a:gd name="connsiteY230" fmla="*/ 1151466 h 3505200"/>
              <a:gd name="connsiteX231" fmla="*/ 4281069 w 6922669"/>
              <a:gd name="connsiteY231" fmla="*/ 1126066 h 3505200"/>
              <a:gd name="connsiteX232" fmla="*/ 4475802 w 6922669"/>
              <a:gd name="connsiteY232" fmla="*/ 1109133 h 3505200"/>
              <a:gd name="connsiteX233" fmla="*/ 4594336 w 6922669"/>
              <a:gd name="connsiteY233" fmla="*/ 1075266 h 3505200"/>
              <a:gd name="connsiteX234" fmla="*/ 4679002 w 6922669"/>
              <a:gd name="connsiteY234" fmla="*/ 1066800 h 3505200"/>
              <a:gd name="connsiteX235" fmla="*/ 4763669 w 6922669"/>
              <a:gd name="connsiteY235" fmla="*/ 1041400 h 3505200"/>
              <a:gd name="connsiteX236" fmla="*/ 4890669 w 6922669"/>
              <a:gd name="connsiteY236" fmla="*/ 1016000 h 3505200"/>
              <a:gd name="connsiteX237" fmla="*/ 4983802 w 6922669"/>
              <a:gd name="connsiteY237" fmla="*/ 1007533 h 3505200"/>
              <a:gd name="connsiteX238" fmla="*/ 5060002 w 6922669"/>
              <a:gd name="connsiteY238" fmla="*/ 990600 h 3505200"/>
              <a:gd name="connsiteX239" fmla="*/ 5170069 w 6922669"/>
              <a:gd name="connsiteY239" fmla="*/ 973666 h 3505200"/>
              <a:gd name="connsiteX240" fmla="*/ 5203936 w 6922669"/>
              <a:gd name="connsiteY240" fmla="*/ 965200 h 3505200"/>
              <a:gd name="connsiteX241" fmla="*/ 5322469 w 6922669"/>
              <a:gd name="connsiteY241" fmla="*/ 939800 h 3505200"/>
              <a:gd name="connsiteX242" fmla="*/ 5381736 w 6922669"/>
              <a:gd name="connsiteY242" fmla="*/ 914400 h 3505200"/>
              <a:gd name="connsiteX243" fmla="*/ 5424069 w 6922669"/>
              <a:gd name="connsiteY243" fmla="*/ 897466 h 3505200"/>
              <a:gd name="connsiteX244" fmla="*/ 5457936 w 6922669"/>
              <a:gd name="connsiteY244" fmla="*/ 889000 h 3505200"/>
              <a:gd name="connsiteX245" fmla="*/ 5508736 w 6922669"/>
              <a:gd name="connsiteY245" fmla="*/ 863600 h 3505200"/>
              <a:gd name="connsiteX246" fmla="*/ 5542602 w 6922669"/>
              <a:gd name="connsiteY246" fmla="*/ 855133 h 3505200"/>
              <a:gd name="connsiteX247" fmla="*/ 5618802 w 6922669"/>
              <a:gd name="connsiteY247" fmla="*/ 838200 h 3505200"/>
              <a:gd name="connsiteX248" fmla="*/ 5644202 w 6922669"/>
              <a:gd name="connsiteY248" fmla="*/ 829733 h 3505200"/>
              <a:gd name="connsiteX249" fmla="*/ 5678069 w 6922669"/>
              <a:gd name="connsiteY249" fmla="*/ 821266 h 3505200"/>
              <a:gd name="connsiteX250" fmla="*/ 5711936 w 6922669"/>
              <a:gd name="connsiteY250" fmla="*/ 795866 h 3505200"/>
              <a:gd name="connsiteX251" fmla="*/ 5847402 w 6922669"/>
              <a:gd name="connsiteY251" fmla="*/ 787400 h 3505200"/>
              <a:gd name="connsiteX252" fmla="*/ 5923602 w 6922669"/>
              <a:gd name="connsiteY252" fmla="*/ 778933 h 3505200"/>
              <a:gd name="connsiteX253" fmla="*/ 6008269 w 6922669"/>
              <a:gd name="connsiteY253" fmla="*/ 770466 h 3505200"/>
              <a:gd name="connsiteX254" fmla="*/ 6842236 w 6922669"/>
              <a:gd name="connsiteY254" fmla="*/ 465666 h 3505200"/>
              <a:gd name="connsiteX255" fmla="*/ 6888802 w 6922669"/>
              <a:gd name="connsiteY255" fmla="*/ 76200 h 3505200"/>
              <a:gd name="connsiteX256" fmla="*/ 6871869 w 6922669"/>
              <a:gd name="connsiteY256" fmla="*/ 0 h 3505200"/>
              <a:gd name="connsiteX257" fmla="*/ 6846469 w 6922669"/>
              <a:gd name="connsiteY257" fmla="*/ 8466 h 3505200"/>
              <a:gd name="connsiteX258" fmla="*/ 6838002 w 6922669"/>
              <a:gd name="connsiteY258" fmla="*/ 33866 h 3505200"/>
              <a:gd name="connsiteX259" fmla="*/ 6846469 w 6922669"/>
              <a:gd name="connsiteY259" fmla="*/ 59266 h 3505200"/>
              <a:gd name="connsiteX0" fmla="*/ 6846469 w 6926713"/>
              <a:gd name="connsiteY0" fmla="*/ 59266 h 3505200"/>
              <a:gd name="connsiteX1" fmla="*/ 6778736 w 6926713"/>
              <a:gd name="connsiteY1" fmla="*/ 84666 h 3505200"/>
              <a:gd name="connsiteX2" fmla="*/ 6668669 w 6926713"/>
              <a:gd name="connsiteY2" fmla="*/ 101600 h 3505200"/>
              <a:gd name="connsiteX3" fmla="*/ 6499336 w 6926713"/>
              <a:gd name="connsiteY3" fmla="*/ 127000 h 3505200"/>
              <a:gd name="connsiteX4" fmla="*/ 6465469 w 6926713"/>
              <a:gd name="connsiteY4" fmla="*/ 135466 h 3505200"/>
              <a:gd name="connsiteX5" fmla="*/ 6380802 w 6926713"/>
              <a:gd name="connsiteY5" fmla="*/ 152400 h 3505200"/>
              <a:gd name="connsiteX6" fmla="*/ 6330002 w 6926713"/>
              <a:gd name="connsiteY6" fmla="*/ 169333 h 3505200"/>
              <a:gd name="connsiteX7" fmla="*/ 344069 w 6926713"/>
              <a:gd name="connsiteY7" fmla="*/ 1769533 h 3505200"/>
              <a:gd name="connsiteX8" fmla="*/ 318669 w 6926713"/>
              <a:gd name="connsiteY8" fmla="*/ 1778000 h 3505200"/>
              <a:gd name="connsiteX9" fmla="*/ 369469 w 6926713"/>
              <a:gd name="connsiteY9" fmla="*/ 1786466 h 3505200"/>
              <a:gd name="connsiteX10" fmla="*/ 403336 w 6926713"/>
              <a:gd name="connsiteY10" fmla="*/ 1803400 h 3505200"/>
              <a:gd name="connsiteX11" fmla="*/ 538802 w 6926713"/>
              <a:gd name="connsiteY11" fmla="*/ 1811866 h 3505200"/>
              <a:gd name="connsiteX12" fmla="*/ 691202 w 6926713"/>
              <a:gd name="connsiteY12" fmla="*/ 1854200 h 3505200"/>
              <a:gd name="connsiteX13" fmla="*/ 775869 w 6926713"/>
              <a:gd name="connsiteY13" fmla="*/ 1871133 h 3505200"/>
              <a:gd name="connsiteX14" fmla="*/ 970602 w 6926713"/>
              <a:gd name="connsiteY14" fmla="*/ 1888066 h 3505200"/>
              <a:gd name="connsiteX15" fmla="*/ 1021402 w 6926713"/>
              <a:gd name="connsiteY15" fmla="*/ 1896533 h 3505200"/>
              <a:gd name="connsiteX16" fmla="*/ 1055269 w 6926713"/>
              <a:gd name="connsiteY16" fmla="*/ 1905000 h 3505200"/>
              <a:gd name="connsiteX17" fmla="*/ 1173802 w 6926713"/>
              <a:gd name="connsiteY17" fmla="*/ 1913466 h 3505200"/>
              <a:gd name="connsiteX18" fmla="*/ 1444736 w 6926713"/>
              <a:gd name="connsiteY18" fmla="*/ 1938866 h 3505200"/>
              <a:gd name="connsiteX19" fmla="*/ 1478602 w 6926713"/>
              <a:gd name="connsiteY19" fmla="*/ 1947333 h 3505200"/>
              <a:gd name="connsiteX20" fmla="*/ 1520936 w 6926713"/>
              <a:gd name="connsiteY20" fmla="*/ 1955800 h 3505200"/>
              <a:gd name="connsiteX21" fmla="*/ 1605602 w 6926713"/>
              <a:gd name="connsiteY21" fmla="*/ 1981200 h 3505200"/>
              <a:gd name="connsiteX22" fmla="*/ 1664869 w 6926713"/>
              <a:gd name="connsiteY22" fmla="*/ 1989666 h 3505200"/>
              <a:gd name="connsiteX23" fmla="*/ 1724136 w 6926713"/>
              <a:gd name="connsiteY23" fmla="*/ 2006600 h 3505200"/>
              <a:gd name="connsiteX24" fmla="*/ 1766469 w 6926713"/>
              <a:gd name="connsiteY24" fmla="*/ 2015066 h 3505200"/>
              <a:gd name="connsiteX25" fmla="*/ 1791869 w 6926713"/>
              <a:gd name="connsiteY25" fmla="*/ 2023533 h 3505200"/>
              <a:gd name="connsiteX26" fmla="*/ 1825736 w 6926713"/>
              <a:gd name="connsiteY26" fmla="*/ 2032000 h 3505200"/>
              <a:gd name="connsiteX27" fmla="*/ 1901936 w 6926713"/>
              <a:gd name="connsiteY27" fmla="*/ 2091266 h 3505200"/>
              <a:gd name="connsiteX28" fmla="*/ 1901936 w 6926713"/>
              <a:gd name="connsiteY28" fmla="*/ 2091266 h 3505200"/>
              <a:gd name="connsiteX29" fmla="*/ 1969669 w 6926713"/>
              <a:gd name="connsiteY29" fmla="*/ 2142066 h 3505200"/>
              <a:gd name="connsiteX30" fmla="*/ 1995069 w 6926713"/>
              <a:gd name="connsiteY30" fmla="*/ 2150533 h 3505200"/>
              <a:gd name="connsiteX31" fmla="*/ 2088202 w 6926713"/>
              <a:gd name="connsiteY31" fmla="*/ 2201333 h 3505200"/>
              <a:gd name="connsiteX32" fmla="*/ 2155936 w 6926713"/>
              <a:gd name="connsiteY32" fmla="*/ 2243666 h 3505200"/>
              <a:gd name="connsiteX33" fmla="*/ 2206736 w 6926713"/>
              <a:gd name="connsiteY33" fmla="*/ 2269066 h 3505200"/>
              <a:gd name="connsiteX34" fmla="*/ 2291402 w 6926713"/>
              <a:gd name="connsiteY34" fmla="*/ 2294466 h 3505200"/>
              <a:gd name="connsiteX35" fmla="*/ 2325269 w 6926713"/>
              <a:gd name="connsiteY35" fmla="*/ 2311400 h 3505200"/>
              <a:gd name="connsiteX36" fmla="*/ 2435336 w 6926713"/>
              <a:gd name="connsiteY36" fmla="*/ 2336800 h 3505200"/>
              <a:gd name="connsiteX37" fmla="*/ 2511536 w 6926713"/>
              <a:gd name="connsiteY37" fmla="*/ 2362200 h 3505200"/>
              <a:gd name="connsiteX38" fmla="*/ 2596202 w 6926713"/>
              <a:gd name="connsiteY38" fmla="*/ 2387600 h 3505200"/>
              <a:gd name="connsiteX39" fmla="*/ 2647002 w 6926713"/>
              <a:gd name="connsiteY39" fmla="*/ 2413000 h 3505200"/>
              <a:gd name="connsiteX40" fmla="*/ 2697802 w 6926713"/>
              <a:gd name="connsiteY40" fmla="*/ 2421466 h 3505200"/>
              <a:gd name="connsiteX41" fmla="*/ 2740136 w 6926713"/>
              <a:gd name="connsiteY41" fmla="*/ 2438400 h 3505200"/>
              <a:gd name="connsiteX42" fmla="*/ 2790936 w 6926713"/>
              <a:gd name="connsiteY42" fmla="*/ 2455333 h 3505200"/>
              <a:gd name="connsiteX43" fmla="*/ 2901002 w 6926713"/>
              <a:gd name="connsiteY43" fmla="*/ 2514600 h 3505200"/>
              <a:gd name="connsiteX44" fmla="*/ 2926402 w 6926713"/>
              <a:gd name="connsiteY44" fmla="*/ 2531533 h 3505200"/>
              <a:gd name="connsiteX45" fmla="*/ 3002602 w 6926713"/>
              <a:gd name="connsiteY45" fmla="*/ 2556933 h 3505200"/>
              <a:gd name="connsiteX46" fmla="*/ 3087269 w 6926713"/>
              <a:gd name="connsiteY46" fmla="*/ 2590800 h 3505200"/>
              <a:gd name="connsiteX47" fmla="*/ 3121136 w 6926713"/>
              <a:gd name="connsiteY47" fmla="*/ 2607733 h 3505200"/>
              <a:gd name="connsiteX48" fmla="*/ 3171936 w 6926713"/>
              <a:gd name="connsiteY48" fmla="*/ 2616200 h 3505200"/>
              <a:gd name="connsiteX49" fmla="*/ 3222736 w 6926713"/>
              <a:gd name="connsiteY49" fmla="*/ 2633133 h 3505200"/>
              <a:gd name="connsiteX50" fmla="*/ 3341269 w 6926713"/>
              <a:gd name="connsiteY50" fmla="*/ 2658533 h 3505200"/>
              <a:gd name="connsiteX51" fmla="*/ 3383602 w 6926713"/>
              <a:gd name="connsiteY51" fmla="*/ 2675466 h 3505200"/>
              <a:gd name="connsiteX52" fmla="*/ 3417469 w 6926713"/>
              <a:gd name="connsiteY52" fmla="*/ 2692400 h 3505200"/>
              <a:gd name="connsiteX53" fmla="*/ 3468269 w 6926713"/>
              <a:gd name="connsiteY53" fmla="*/ 2700866 h 3505200"/>
              <a:gd name="connsiteX54" fmla="*/ 3510602 w 6926713"/>
              <a:gd name="connsiteY54" fmla="*/ 2726266 h 3505200"/>
              <a:gd name="connsiteX55" fmla="*/ 3578336 w 6926713"/>
              <a:gd name="connsiteY55" fmla="*/ 2751666 h 3505200"/>
              <a:gd name="connsiteX56" fmla="*/ 3612202 w 6926713"/>
              <a:gd name="connsiteY56" fmla="*/ 2777066 h 3505200"/>
              <a:gd name="connsiteX57" fmla="*/ 3637602 w 6926713"/>
              <a:gd name="connsiteY57" fmla="*/ 2785533 h 3505200"/>
              <a:gd name="connsiteX58" fmla="*/ 3671469 w 6926713"/>
              <a:gd name="connsiteY58" fmla="*/ 2802466 h 3505200"/>
              <a:gd name="connsiteX59" fmla="*/ 3781536 w 6926713"/>
              <a:gd name="connsiteY59" fmla="*/ 2827866 h 3505200"/>
              <a:gd name="connsiteX60" fmla="*/ 3900069 w 6926713"/>
              <a:gd name="connsiteY60" fmla="*/ 2853266 h 3505200"/>
              <a:gd name="connsiteX61" fmla="*/ 3925469 w 6926713"/>
              <a:gd name="connsiteY61" fmla="*/ 2870200 h 3505200"/>
              <a:gd name="connsiteX62" fmla="*/ 4027069 w 6926713"/>
              <a:gd name="connsiteY62" fmla="*/ 2878666 h 3505200"/>
              <a:gd name="connsiteX63" fmla="*/ 4094802 w 6926713"/>
              <a:gd name="connsiteY63" fmla="*/ 2887133 h 3505200"/>
              <a:gd name="connsiteX64" fmla="*/ 4137136 w 6926713"/>
              <a:gd name="connsiteY64" fmla="*/ 2895600 h 3505200"/>
              <a:gd name="connsiteX65" fmla="*/ 4264136 w 6926713"/>
              <a:gd name="connsiteY65" fmla="*/ 2904066 h 3505200"/>
              <a:gd name="connsiteX66" fmla="*/ 4365736 w 6926713"/>
              <a:gd name="connsiteY66" fmla="*/ 2921000 h 3505200"/>
              <a:gd name="connsiteX67" fmla="*/ 4594336 w 6926713"/>
              <a:gd name="connsiteY67" fmla="*/ 2929466 h 3505200"/>
              <a:gd name="connsiteX68" fmla="*/ 4789069 w 6926713"/>
              <a:gd name="connsiteY68" fmla="*/ 2937933 h 3505200"/>
              <a:gd name="connsiteX69" fmla="*/ 4882202 w 6926713"/>
              <a:gd name="connsiteY69" fmla="*/ 2946400 h 3505200"/>
              <a:gd name="connsiteX70" fmla="*/ 4966869 w 6926713"/>
              <a:gd name="connsiteY70" fmla="*/ 2971800 h 3505200"/>
              <a:gd name="connsiteX71" fmla="*/ 5093869 w 6926713"/>
              <a:gd name="connsiteY71" fmla="*/ 2988733 h 3505200"/>
              <a:gd name="connsiteX72" fmla="*/ 5381736 w 6926713"/>
              <a:gd name="connsiteY72" fmla="*/ 3005666 h 3505200"/>
              <a:gd name="connsiteX73" fmla="*/ 5407136 w 6926713"/>
              <a:gd name="connsiteY73" fmla="*/ 3014133 h 3505200"/>
              <a:gd name="connsiteX74" fmla="*/ 5432536 w 6926713"/>
              <a:gd name="connsiteY74" fmla="*/ 3031066 h 3505200"/>
              <a:gd name="connsiteX75" fmla="*/ 5474869 w 6926713"/>
              <a:gd name="connsiteY75" fmla="*/ 3039533 h 3505200"/>
              <a:gd name="connsiteX76" fmla="*/ 5508736 w 6926713"/>
              <a:gd name="connsiteY76" fmla="*/ 3056466 h 3505200"/>
              <a:gd name="connsiteX77" fmla="*/ 5542602 w 6926713"/>
              <a:gd name="connsiteY77" fmla="*/ 3064933 h 3505200"/>
              <a:gd name="connsiteX78" fmla="*/ 5568002 w 6926713"/>
              <a:gd name="connsiteY78" fmla="*/ 3073400 h 3505200"/>
              <a:gd name="connsiteX79" fmla="*/ 5644202 w 6926713"/>
              <a:gd name="connsiteY79" fmla="*/ 3107266 h 3505200"/>
              <a:gd name="connsiteX80" fmla="*/ 5669602 w 6926713"/>
              <a:gd name="connsiteY80" fmla="*/ 3115733 h 3505200"/>
              <a:gd name="connsiteX81" fmla="*/ 5728869 w 6926713"/>
              <a:gd name="connsiteY81" fmla="*/ 3158066 h 3505200"/>
              <a:gd name="connsiteX82" fmla="*/ 5754269 w 6926713"/>
              <a:gd name="connsiteY82" fmla="*/ 3166533 h 3505200"/>
              <a:gd name="connsiteX83" fmla="*/ 5779669 w 6926713"/>
              <a:gd name="connsiteY83" fmla="*/ 3183466 h 3505200"/>
              <a:gd name="connsiteX84" fmla="*/ 5805069 w 6926713"/>
              <a:gd name="connsiteY84" fmla="*/ 3191933 h 3505200"/>
              <a:gd name="connsiteX85" fmla="*/ 5830469 w 6926713"/>
              <a:gd name="connsiteY85" fmla="*/ 3208866 h 3505200"/>
              <a:gd name="connsiteX86" fmla="*/ 5881269 w 6926713"/>
              <a:gd name="connsiteY86" fmla="*/ 3217333 h 3505200"/>
              <a:gd name="connsiteX87" fmla="*/ 5915136 w 6926713"/>
              <a:gd name="connsiteY87" fmla="*/ 3234266 h 3505200"/>
              <a:gd name="connsiteX88" fmla="*/ 5932069 w 6926713"/>
              <a:gd name="connsiteY88" fmla="*/ 3251200 h 3505200"/>
              <a:gd name="connsiteX89" fmla="*/ 6033669 w 6926713"/>
              <a:gd name="connsiteY89" fmla="*/ 3268133 h 3505200"/>
              <a:gd name="connsiteX90" fmla="*/ 6059069 w 6926713"/>
              <a:gd name="connsiteY90" fmla="*/ 3285066 h 3505200"/>
              <a:gd name="connsiteX91" fmla="*/ 6219936 w 6926713"/>
              <a:gd name="connsiteY91" fmla="*/ 3302000 h 3505200"/>
              <a:gd name="connsiteX92" fmla="*/ 6279202 w 6926713"/>
              <a:gd name="connsiteY92" fmla="*/ 3318933 h 3505200"/>
              <a:gd name="connsiteX93" fmla="*/ 6321536 w 6926713"/>
              <a:gd name="connsiteY93" fmla="*/ 3335866 h 3505200"/>
              <a:gd name="connsiteX94" fmla="*/ 6346936 w 6926713"/>
              <a:gd name="connsiteY94" fmla="*/ 3344333 h 3505200"/>
              <a:gd name="connsiteX95" fmla="*/ 6380802 w 6926713"/>
              <a:gd name="connsiteY95" fmla="*/ 3361266 h 3505200"/>
              <a:gd name="connsiteX96" fmla="*/ 6431602 w 6926713"/>
              <a:gd name="connsiteY96" fmla="*/ 3386666 h 3505200"/>
              <a:gd name="connsiteX97" fmla="*/ 6516269 w 6926713"/>
              <a:gd name="connsiteY97" fmla="*/ 3403600 h 3505200"/>
              <a:gd name="connsiteX98" fmla="*/ 6617869 w 6926713"/>
              <a:gd name="connsiteY98" fmla="*/ 3420533 h 3505200"/>
              <a:gd name="connsiteX99" fmla="*/ 6643269 w 6926713"/>
              <a:gd name="connsiteY99" fmla="*/ 3429000 h 3505200"/>
              <a:gd name="connsiteX100" fmla="*/ 6677136 w 6926713"/>
              <a:gd name="connsiteY100" fmla="*/ 3437466 h 3505200"/>
              <a:gd name="connsiteX101" fmla="*/ 6727936 w 6926713"/>
              <a:gd name="connsiteY101" fmla="*/ 3454400 h 3505200"/>
              <a:gd name="connsiteX102" fmla="*/ 6753336 w 6926713"/>
              <a:gd name="connsiteY102" fmla="*/ 3462866 h 3505200"/>
              <a:gd name="connsiteX103" fmla="*/ 6838002 w 6926713"/>
              <a:gd name="connsiteY103" fmla="*/ 3479800 h 3505200"/>
              <a:gd name="connsiteX104" fmla="*/ 6888802 w 6926713"/>
              <a:gd name="connsiteY104" fmla="*/ 3496733 h 3505200"/>
              <a:gd name="connsiteX105" fmla="*/ 6914202 w 6926713"/>
              <a:gd name="connsiteY105" fmla="*/ 3505200 h 3505200"/>
              <a:gd name="connsiteX106" fmla="*/ 6922669 w 6926713"/>
              <a:gd name="connsiteY106" fmla="*/ 3471333 h 3505200"/>
              <a:gd name="connsiteX107" fmla="*/ 6914202 w 6926713"/>
              <a:gd name="connsiteY107" fmla="*/ 3437466 h 3505200"/>
              <a:gd name="connsiteX108" fmla="*/ 6905736 w 6926713"/>
              <a:gd name="connsiteY108" fmla="*/ 3412066 h 3505200"/>
              <a:gd name="connsiteX109" fmla="*/ 6863402 w 6926713"/>
              <a:gd name="connsiteY109" fmla="*/ 3361266 h 3505200"/>
              <a:gd name="connsiteX110" fmla="*/ 6838002 w 6926713"/>
              <a:gd name="connsiteY110" fmla="*/ 3276600 h 3505200"/>
              <a:gd name="connsiteX111" fmla="*/ 6812602 w 6926713"/>
              <a:gd name="connsiteY111" fmla="*/ 3107266 h 3505200"/>
              <a:gd name="connsiteX112" fmla="*/ 6804136 w 6926713"/>
              <a:gd name="connsiteY112" fmla="*/ 3039533 h 3505200"/>
              <a:gd name="connsiteX113" fmla="*/ 6490869 w 6926713"/>
              <a:gd name="connsiteY113" fmla="*/ 3014133 h 3505200"/>
              <a:gd name="connsiteX114" fmla="*/ 6440069 w 6926713"/>
              <a:gd name="connsiteY114" fmla="*/ 3005666 h 3505200"/>
              <a:gd name="connsiteX115" fmla="*/ 6372336 w 6926713"/>
              <a:gd name="connsiteY115" fmla="*/ 2988733 h 3505200"/>
              <a:gd name="connsiteX116" fmla="*/ 6270736 w 6926713"/>
              <a:gd name="connsiteY116" fmla="*/ 2980266 h 3505200"/>
              <a:gd name="connsiteX117" fmla="*/ 6228402 w 6926713"/>
              <a:gd name="connsiteY117" fmla="*/ 2971800 h 3505200"/>
              <a:gd name="connsiteX118" fmla="*/ 6152202 w 6926713"/>
              <a:gd name="connsiteY118" fmla="*/ 2963333 h 3505200"/>
              <a:gd name="connsiteX119" fmla="*/ 6118336 w 6926713"/>
              <a:gd name="connsiteY119" fmla="*/ 2946400 h 3505200"/>
              <a:gd name="connsiteX120" fmla="*/ 6067536 w 6926713"/>
              <a:gd name="connsiteY120" fmla="*/ 2937933 h 3505200"/>
              <a:gd name="connsiteX121" fmla="*/ 6008269 w 6926713"/>
              <a:gd name="connsiteY121" fmla="*/ 2912533 h 3505200"/>
              <a:gd name="connsiteX122" fmla="*/ 5864336 w 6926713"/>
              <a:gd name="connsiteY122" fmla="*/ 2887133 h 3505200"/>
              <a:gd name="connsiteX123" fmla="*/ 5788136 w 6926713"/>
              <a:gd name="connsiteY123" fmla="*/ 2861733 h 3505200"/>
              <a:gd name="connsiteX124" fmla="*/ 5762736 w 6926713"/>
              <a:gd name="connsiteY124" fmla="*/ 2853266 h 3505200"/>
              <a:gd name="connsiteX125" fmla="*/ 5737336 w 6926713"/>
              <a:gd name="connsiteY125" fmla="*/ 2844800 h 3505200"/>
              <a:gd name="connsiteX126" fmla="*/ 5669602 w 6926713"/>
              <a:gd name="connsiteY126" fmla="*/ 2810933 h 3505200"/>
              <a:gd name="connsiteX127" fmla="*/ 5627269 w 6926713"/>
              <a:gd name="connsiteY127" fmla="*/ 2794000 h 3505200"/>
              <a:gd name="connsiteX128" fmla="*/ 5568002 w 6926713"/>
              <a:gd name="connsiteY128" fmla="*/ 2760133 h 3505200"/>
              <a:gd name="connsiteX129" fmla="*/ 5517202 w 6926713"/>
              <a:gd name="connsiteY129" fmla="*/ 2743200 h 3505200"/>
              <a:gd name="connsiteX130" fmla="*/ 5491802 w 6926713"/>
              <a:gd name="connsiteY130" fmla="*/ 2726266 h 3505200"/>
              <a:gd name="connsiteX131" fmla="*/ 5449469 w 6926713"/>
              <a:gd name="connsiteY131" fmla="*/ 2709333 h 3505200"/>
              <a:gd name="connsiteX132" fmla="*/ 5424069 w 6926713"/>
              <a:gd name="connsiteY132" fmla="*/ 2700866 h 3505200"/>
              <a:gd name="connsiteX133" fmla="*/ 5398669 w 6926713"/>
              <a:gd name="connsiteY133" fmla="*/ 2683933 h 3505200"/>
              <a:gd name="connsiteX134" fmla="*/ 5314002 w 6926713"/>
              <a:gd name="connsiteY134" fmla="*/ 2667000 h 3505200"/>
              <a:gd name="connsiteX135" fmla="*/ 5254736 w 6926713"/>
              <a:gd name="connsiteY135" fmla="*/ 2650066 h 3505200"/>
              <a:gd name="connsiteX136" fmla="*/ 5203936 w 6926713"/>
              <a:gd name="connsiteY136" fmla="*/ 2641600 h 3505200"/>
              <a:gd name="connsiteX137" fmla="*/ 5170069 w 6926713"/>
              <a:gd name="connsiteY137" fmla="*/ 2633133 h 3505200"/>
              <a:gd name="connsiteX138" fmla="*/ 5127736 w 6926713"/>
              <a:gd name="connsiteY138" fmla="*/ 2624666 h 3505200"/>
              <a:gd name="connsiteX139" fmla="*/ 5102336 w 6926713"/>
              <a:gd name="connsiteY139" fmla="*/ 2607733 h 3505200"/>
              <a:gd name="connsiteX140" fmla="*/ 5009202 w 6926713"/>
              <a:gd name="connsiteY140" fmla="*/ 2590800 h 3505200"/>
              <a:gd name="connsiteX141" fmla="*/ 4941469 w 6926713"/>
              <a:gd name="connsiteY141" fmla="*/ 2582333 h 3505200"/>
              <a:gd name="connsiteX142" fmla="*/ 4890669 w 6926713"/>
              <a:gd name="connsiteY142" fmla="*/ 2573866 h 3505200"/>
              <a:gd name="connsiteX143" fmla="*/ 4814469 w 6926713"/>
              <a:gd name="connsiteY143" fmla="*/ 2565400 h 3505200"/>
              <a:gd name="connsiteX144" fmla="*/ 4721336 w 6926713"/>
              <a:gd name="connsiteY144" fmla="*/ 2540000 h 3505200"/>
              <a:gd name="connsiteX145" fmla="*/ 4687469 w 6926713"/>
              <a:gd name="connsiteY145" fmla="*/ 2531533 h 3505200"/>
              <a:gd name="connsiteX146" fmla="*/ 4645136 w 6926713"/>
              <a:gd name="connsiteY146" fmla="*/ 2523066 h 3505200"/>
              <a:gd name="connsiteX147" fmla="*/ 4594336 w 6926713"/>
              <a:gd name="connsiteY147" fmla="*/ 2506133 h 3505200"/>
              <a:gd name="connsiteX148" fmla="*/ 4518136 w 6926713"/>
              <a:gd name="connsiteY148" fmla="*/ 2497666 h 3505200"/>
              <a:gd name="connsiteX149" fmla="*/ 4492736 w 6926713"/>
              <a:gd name="connsiteY149" fmla="*/ 2480733 h 3505200"/>
              <a:gd name="connsiteX150" fmla="*/ 4399602 w 6926713"/>
              <a:gd name="connsiteY150" fmla="*/ 2446866 h 3505200"/>
              <a:gd name="connsiteX151" fmla="*/ 4357269 w 6926713"/>
              <a:gd name="connsiteY151" fmla="*/ 2429933 h 3505200"/>
              <a:gd name="connsiteX152" fmla="*/ 4323402 w 6926713"/>
              <a:gd name="connsiteY152" fmla="*/ 2413000 h 3505200"/>
              <a:gd name="connsiteX153" fmla="*/ 4281069 w 6926713"/>
              <a:gd name="connsiteY153" fmla="*/ 2396066 h 3505200"/>
              <a:gd name="connsiteX154" fmla="*/ 4255669 w 6926713"/>
              <a:gd name="connsiteY154" fmla="*/ 2379133 h 3505200"/>
              <a:gd name="connsiteX155" fmla="*/ 4187936 w 6926713"/>
              <a:gd name="connsiteY155" fmla="*/ 2370666 h 3505200"/>
              <a:gd name="connsiteX156" fmla="*/ 4111736 w 6926713"/>
              <a:gd name="connsiteY156" fmla="*/ 2336800 h 3505200"/>
              <a:gd name="connsiteX157" fmla="*/ 4086336 w 6926713"/>
              <a:gd name="connsiteY157" fmla="*/ 2328333 h 3505200"/>
              <a:gd name="connsiteX158" fmla="*/ 4060936 w 6926713"/>
              <a:gd name="connsiteY158" fmla="*/ 2319866 h 3505200"/>
              <a:gd name="connsiteX159" fmla="*/ 3950869 w 6926713"/>
              <a:gd name="connsiteY159" fmla="*/ 2286000 h 3505200"/>
              <a:gd name="connsiteX160" fmla="*/ 3908536 w 6926713"/>
              <a:gd name="connsiteY160" fmla="*/ 2269066 h 3505200"/>
              <a:gd name="connsiteX161" fmla="*/ 3840802 w 6926713"/>
              <a:gd name="connsiteY161" fmla="*/ 2235200 h 3505200"/>
              <a:gd name="connsiteX162" fmla="*/ 3790002 w 6926713"/>
              <a:gd name="connsiteY162" fmla="*/ 2226733 h 3505200"/>
              <a:gd name="connsiteX163" fmla="*/ 3739202 w 6926713"/>
              <a:gd name="connsiteY163" fmla="*/ 2192866 h 3505200"/>
              <a:gd name="connsiteX164" fmla="*/ 3688402 w 6926713"/>
              <a:gd name="connsiteY164" fmla="*/ 2175933 h 3505200"/>
              <a:gd name="connsiteX165" fmla="*/ 3646069 w 6926713"/>
              <a:gd name="connsiteY165" fmla="*/ 2159000 h 3505200"/>
              <a:gd name="connsiteX166" fmla="*/ 3527536 w 6926713"/>
              <a:gd name="connsiteY166" fmla="*/ 2142066 h 3505200"/>
              <a:gd name="connsiteX167" fmla="*/ 3434402 w 6926713"/>
              <a:gd name="connsiteY167" fmla="*/ 2133600 h 3505200"/>
              <a:gd name="connsiteX168" fmla="*/ 3358202 w 6926713"/>
              <a:gd name="connsiteY168" fmla="*/ 2108200 h 3505200"/>
              <a:gd name="connsiteX169" fmla="*/ 3315869 w 6926713"/>
              <a:gd name="connsiteY169" fmla="*/ 2099733 h 3505200"/>
              <a:gd name="connsiteX170" fmla="*/ 3282002 w 6926713"/>
              <a:gd name="connsiteY170" fmla="*/ 2082800 h 3505200"/>
              <a:gd name="connsiteX171" fmla="*/ 3239669 w 6926713"/>
              <a:gd name="connsiteY171" fmla="*/ 2074333 h 3505200"/>
              <a:gd name="connsiteX172" fmla="*/ 3163469 w 6926713"/>
              <a:gd name="connsiteY172" fmla="*/ 2057400 h 3505200"/>
              <a:gd name="connsiteX173" fmla="*/ 3036469 w 6926713"/>
              <a:gd name="connsiteY173" fmla="*/ 2032000 h 3505200"/>
              <a:gd name="connsiteX174" fmla="*/ 2968736 w 6926713"/>
              <a:gd name="connsiteY174" fmla="*/ 2006600 h 3505200"/>
              <a:gd name="connsiteX175" fmla="*/ 2926402 w 6926713"/>
              <a:gd name="connsiteY175" fmla="*/ 1989666 h 3505200"/>
              <a:gd name="connsiteX176" fmla="*/ 2850202 w 6926713"/>
              <a:gd name="connsiteY176" fmla="*/ 1972733 h 3505200"/>
              <a:gd name="connsiteX177" fmla="*/ 2774002 w 6926713"/>
              <a:gd name="connsiteY177" fmla="*/ 1947333 h 3505200"/>
              <a:gd name="connsiteX178" fmla="*/ 2740136 w 6926713"/>
              <a:gd name="connsiteY178" fmla="*/ 1930400 h 3505200"/>
              <a:gd name="connsiteX179" fmla="*/ 2672402 w 6926713"/>
              <a:gd name="connsiteY179" fmla="*/ 1896533 h 3505200"/>
              <a:gd name="connsiteX180" fmla="*/ 2587736 w 6926713"/>
              <a:gd name="connsiteY180" fmla="*/ 1879600 h 3505200"/>
              <a:gd name="connsiteX181" fmla="*/ 2562336 w 6926713"/>
              <a:gd name="connsiteY181" fmla="*/ 1871133 h 3505200"/>
              <a:gd name="connsiteX182" fmla="*/ 2452269 w 6926713"/>
              <a:gd name="connsiteY182" fmla="*/ 1845733 h 3505200"/>
              <a:gd name="connsiteX183" fmla="*/ 2359136 w 6926713"/>
              <a:gd name="connsiteY183" fmla="*/ 1837266 h 3505200"/>
              <a:gd name="connsiteX184" fmla="*/ 2147469 w 6926713"/>
              <a:gd name="connsiteY184" fmla="*/ 1811866 h 3505200"/>
              <a:gd name="connsiteX185" fmla="*/ 2096669 w 6926713"/>
              <a:gd name="connsiteY185" fmla="*/ 1794933 h 3505200"/>
              <a:gd name="connsiteX186" fmla="*/ 2037402 w 6926713"/>
              <a:gd name="connsiteY186" fmla="*/ 1786466 h 3505200"/>
              <a:gd name="connsiteX187" fmla="*/ 1995069 w 6926713"/>
              <a:gd name="connsiteY187" fmla="*/ 1778000 h 3505200"/>
              <a:gd name="connsiteX188" fmla="*/ 1952736 w 6926713"/>
              <a:gd name="connsiteY188" fmla="*/ 1761066 h 3505200"/>
              <a:gd name="connsiteX189" fmla="*/ 1918869 w 6926713"/>
              <a:gd name="connsiteY189" fmla="*/ 1752600 h 3505200"/>
              <a:gd name="connsiteX190" fmla="*/ 1961202 w 6926713"/>
              <a:gd name="connsiteY190" fmla="*/ 1744133 h 3505200"/>
              <a:gd name="connsiteX191" fmla="*/ 2012002 w 6926713"/>
              <a:gd name="connsiteY191" fmla="*/ 1735666 h 3505200"/>
              <a:gd name="connsiteX192" fmla="*/ 2037402 w 6926713"/>
              <a:gd name="connsiteY192" fmla="*/ 1718733 h 3505200"/>
              <a:gd name="connsiteX193" fmla="*/ 2105136 w 6926713"/>
              <a:gd name="connsiteY193" fmla="*/ 1710266 h 3505200"/>
              <a:gd name="connsiteX194" fmla="*/ 2164402 w 6926713"/>
              <a:gd name="connsiteY194" fmla="*/ 1701800 h 3505200"/>
              <a:gd name="connsiteX195" fmla="*/ 2189802 w 6926713"/>
              <a:gd name="connsiteY195" fmla="*/ 1693333 h 3505200"/>
              <a:gd name="connsiteX196" fmla="*/ 2316802 w 6926713"/>
              <a:gd name="connsiteY196" fmla="*/ 1676400 h 3505200"/>
              <a:gd name="connsiteX197" fmla="*/ 2350669 w 6926713"/>
              <a:gd name="connsiteY197" fmla="*/ 1667933 h 3505200"/>
              <a:gd name="connsiteX198" fmla="*/ 2426869 w 6926713"/>
              <a:gd name="connsiteY198" fmla="*/ 1659466 h 3505200"/>
              <a:gd name="connsiteX199" fmla="*/ 2460736 w 6926713"/>
              <a:gd name="connsiteY199" fmla="*/ 1642533 h 3505200"/>
              <a:gd name="connsiteX200" fmla="*/ 2486136 w 6926713"/>
              <a:gd name="connsiteY200" fmla="*/ 1634066 h 3505200"/>
              <a:gd name="connsiteX201" fmla="*/ 2613136 w 6926713"/>
              <a:gd name="connsiteY201" fmla="*/ 1617133 h 3505200"/>
              <a:gd name="connsiteX202" fmla="*/ 2655469 w 6926713"/>
              <a:gd name="connsiteY202" fmla="*/ 1608666 h 3505200"/>
              <a:gd name="connsiteX203" fmla="*/ 2680869 w 6926713"/>
              <a:gd name="connsiteY203" fmla="*/ 1591733 h 3505200"/>
              <a:gd name="connsiteX204" fmla="*/ 2824802 w 6926713"/>
              <a:gd name="connsiteY204" fmla="*/ 1583266 h 3505200"/>
              <a:gd name="connsiteX205" fmla="*/ 2892536 w 6926713"/>
              <a:gd name="connsiteY205" fmla="*/ 1574800 h 3505200"/>
              <a:gd name="connsiteX206" fmla="*/ 2917936 w 6926713"/>
              <a:gd name="connsiteY206" fmla="*/ 1566333 h 3505200"/>
              <a:gd name="connsiteX207" fmla="*/ 2951802 w 6926713"/>
              <a:gd name="connsiteY207" fmla="*/ 1557866 h 3505200"/>
              <a:gd name="connsiteX208" fmla="*/ 2994136 w 6926713"/>
              <a:gd name="connsiteY208" fmla="*/ 1540933 h 3505200"/>
              <a:gd name="connsiteX209" fmla="*/ 3070336 w 6926713"/>
              <a:gd name="connsiteY209" fmla="*/ 1524000 h 3505200"/>
              <a:gd name="connsiteX210" fmla="*/ 3104202 w 6926713"/>
              <a:gd name="connsiteY210" fmla="*/ 1507066 h 3505200"/>
              <a:gd name="connsiteX211" fmla="*/ 3163469 w 6926713"/>
              <a:gd name="connsiteY211" fmla="*/ 1490133 h 3505200"/>
              <a:gd name="connsiteX212" fmla="*/ 3239669 w 6926713"/>
              <a:gd name="connsiteY212" fmla="*/ 1464733 h 3505200"/>
              <a:gd name="connsiteX213" fmla="*/ 3265069 w 6926713"/>
              <a:gd name="connsiteY213" fmla="*/ 1456266 h 3505200"/>
              <a:gd name="connsiteX214" fmla="*/ 3290469 w 6926713"/>
              <a:gd name="connsiteY214" fmla="*/ 1447800 h 3505200"/>
              <a:gd name="connsiteX215" fmla="*/ 3358202 w 6926713"/>
              <a:gd name="connsiteY215" fmla="*/ 1422400 h 3505200"/>
              <a:gd name="connsiteX216" fmla="*/ 3409002 w 6926713"/>
              <a:gd name="connsiteY216" fmla="*/ 1405466 h 3505200"/>
              <a:gd name="connsiteX217" fmla="*/ 3442869 w 6926713"/>
              <a:gd name="connsiteY217" fmla="*/ 1388533 h 3505200"/>
              <a:gd name="connsiteX218" fmla="*/ 3485202 w 6926713"/>
              <a:gd name="connsiteY218" fmla="*/ 1371600 h 3505200"/>
              <a:gd name="connsiteX219" fmla="*/ 3519069 w 6926713"/>
              <a:gd name="connsiteY219" fmla="*/ 1354666 h 3505200"/>
              <a:gd name="connsiteX220" fmla="*/ 3561402 w 6926713"/>
              <a:gd name="connsiteY220" fmla="*/ 1346200 h 3505200"/>
              <a:gd name="connsiteX221" fmla="*/ 3578336 w 6926713"/>
              <a:gd name="connsiteY221" fmla="*/ 1329266 h 3505200"/>
              <a:gd name="connsiteX222" fmla="*/ 3629136 w 6926713"/>
              <a:gd name="connsiteY222" fmla="*/ 1312333 h 3505200"/>
              <a:gd name="connsiteX223" fmla="*/ 3722269 w 6926713"/>
              <a:gd name="connsiteY223" fmla="*/ 1286933 h 3505200"/>
              <a:gd name="connsiteX224" fmla="*/ 3764602 w 6926713"/>
              <a:gd name="connsiteY224" fmla="*/ 1270000 h 3505200"/>
              <a:gd name="connsiteX225" fmla="*/ 3815402 w 6926713"/>
              <a:gd name="connsiteY225" fmla="*/ 1253066 h 3505200"/>
              <a:gd name="connsiteX226" fmla="*/ 3840802 w 6926713"/>
              <a:gd name="connsiteY226" fmla="*/ 1244600 h 3505200"/>
              <a:gd name="connsiteX227" fmla="*/ 3900069 w 6926713"/>
              <a:gd name="connsiteY227" fmla="*/ 1219200 h 3505200"/>
              <a:gd name="connsiteX228" fmla="*/ 3950869 w 6926713"/>
              <a:gd name="connsiteY228" fmla="*/ 1210733 h 3505200"/>
              <a:gd name="connsiteX229" fmla="*/ 4060936 w 6926713"/>
              <a:gd name="connsiteY229" fmla="*/ 1168400 h 3505200"/>
              <a:gd name="connsiteX230" fmla="*/ 4187936 w 6926713"/>
              <a:gd name="connsiteY230" fmla="*/ 1151466 h 3505200"/>
              <a:gd name="connsiteX231" fmla="*/ 4281069 w 6926713"/>
              <a:gd name="connsiteY231" fmla="*/ 1126066 h 3505200"/>
              <a:gd name="connsiteX232" fmla="*/ 4475802 w 6926713"/>
              <a:gd name="connsiteY232" fmla="*/ 1109133 h 3505200"/>
              <a:gd name="connsiteX233" fmla="*/ 4594336 w 6926713"/>
              <a:gd name="connsiteY233" fmla="*/ 1075266 h 3505200"/>
              <a:gd name="connsiteX234" fmla="*/ 4679002 w 6926713"/>
              <a:gd name="connsiteY234" fmla="*/ 1066800 h 3505200"/>
              <a:gd name="connsiteX235" fmla="*/ 4763669 w 6926713"/>
              <a:gd name="connsiteY235" fmla="*/ 1041400 h 3505200"/>
              <a:gd name="connsiteX236" fmla="*/ 4890669 w 6926713"/>
              <a:gd name="connsiteY236" fmla="*/ 1016000 h 3505200"/>
              <a:gd name="connsiteX237" fmla="*/ 4983802 w 6926713"/>
              <a:gd name="connsiteY237" fmla="*/ 1007533 h 3505200"/>
              <a:gd name="connsiteX238" fmla="*/ 5060002 w 6926713"/>
              <a:gd name="connsiteY238" fmla="*/ 990600 h 3505200"/>
              <a:gd name="connsiteX239" fmla="*/ 5170069 w 6926713"/>
              <a:gd name="connsiteY239" fmla="*/ 973666 h 3505200"/>
              <a:gd name="connsiteX240" fmla="*/ 5203936 w 6926713"/>
              <a:gd name="connsiteY240" fmla="*/ 965200 h 3505200"/>
              <a:gd name="connsiteX241" fmla="*/ 5322469 w 6926713"/>
              <a:gd name="connsiteY241" fmla="*/ 939800 h 3505200"/>
              <a:gd name="connsiteX242" fmla="*/ 5381736 w 6926713"/>
              <a:gd name="connsiteY242" fmla="*/ 914400 h 3505200"/>
              <a:gd name="connsiteX243" fmla="*/ 5424069 w 6926713"/>
              <a:gd name="connsiteY243" fmla="*/ 897466 h 3505200"/>
              <a:gd name="connsiteX244" fmla="*/ 5457936 w 6926713"/>
              <a:gd name="connsiteY244" fmla="*/ 889000 h 3505200"/>
              <a:gd name="connsiteX245" fmla="*/ 5508736 w 6926713"/>
              <a:gd name="connsiteY245" fmla="*/ 863600 h 3505200"/>
              <a:gd name="connsiteX246" fmla="*/ 5542602 w 6926713"/>
              <a:gd name="connsiteY246" fmla="*/ 855133 h 3505200"/>
              <a:gd name="connsiteX247" fmla="*/ 5618802 w 6926713"/>
              <a:gd name="connsiteY247" fmla="*/ 838200 h 3505200"/>
              <a:gd name="connsiteX248" fmla="*/ 5644202 w 6926713"/>
              <a:gd name="connsiteY248" fmla="*/ 829733 h 3505200"/>
              <a:gd name="connsiteX249" fmla="*/ 5678069 w 6926713"/>
              <a:gd name="connsiteY249" fmla="*/ 821266 h 3505200"/>
              <a:gd name="connsiteX250" fmla="*/ 5711936 w 6926713"/>
              <a:gd name="connsiteY250" fmla="*/ 795866 h 3505200"/>
              <a:gd name="connsiteX251" fmla="*/ 5847402 w 6926713"/>
              <a:gd name="connsiteY251" fmla="*/ 787400 h 3505200"/>
              <a:gd name="connsiteX252" fmla="*/ 5923602 w 6926713"/>
              <a:gd name="connsiteY252" fmla="*/ 778933 h 3505200"/>
              <a:gd name="connsiteX253" fmla="*/ 6842236 w 6926713"/>
              <a:gd name="connsiteY253" fmla="*/ 465666 h 3505200"/>
              <a:gd name="connsiteX254" fmla="*/ 6888802 w 6926713"/>
              <a:gd name="connsiteY254" fmla="*/ 76200 h 3505200"/>
              <a:gd name="connsiteX255" fmla="*/ 6871869 w 6926713"/>
              <a:gd name="connsiteY255" fmla="*/ 0 h 3505200"/>
              <a:gd name="connsiteX256" fmla="*/ 6846469 w 6926713"/>
              <a:gd name="connsiteY256" fmla="*/ 8466 h 3505200"/>
              <a:gd name="connsiteX257" fmla="*/ 6838002 w 6926713"/>
              <a:gd name="connsiteY257" fmla="*/ 33866 h 3505200"/>
              <a:gd name="connsiteX258" fmla="*/ 6846469 w 6926713"/>
              <a:gd name="connsiteY258" fmla="*/ 59266 h 3505200"/>
              <a:gd name="connsiteX0" fmla="*/ 6846469 w 6932185"/>
              <a:gd name="connsiteY0" fmla="*/ 59266 h 3505200"/>
              <a:gd name="connsiteX1" fmla="*/ 6778736 w 6932185"/>
              <a:gd name="connsiteY1" fmla="*/ 84666 h 3505200"/>
              <a:gd name="connsiteX2" fmla="*/ 6668669 w 6932185"/>
              <a:gd name="connsiteY2" fmla="*/ 101600 h 3505200"/>
              <a:gd name="connsiteX3" fmla="*/ 6499336 w 6932185"/>
              <a:gd name="connsiteY3" fmla="*/ 127000 h 3505200"/>
              <a:gd name="connsiteX4" fmla="*/ 6465469 w 6932185"/>
              <a:gd name="connsiteY4" fmla="*/ 135466 h 3505200"/>
              <a:gd name="connsiteX5" fmla="*/ 6380802 w 6932185"/>
              <a:gd name="connsiteY5" fmla="*/ 152400 h 3505200"/>
              <a:gd name="connsiteX6" fmla="*/ 6330002 w 6932185"/>
              <a:gd name="connsiteY6" fmla="*/ 169333 h 3505200"/>
              <a:gd name="connsiteX7" fmla="*/ 344069 w 6932185"/>
              <a:gd name="connsiteY7" fmla="*/ 1769533 h 3505200"/>
              <a:gd name="connsiteX8" fmla="*/ 318669 w 6932185"/>
              <a:gd name="connsiteY8" fmla="*/ 1778000 h 3505200"/>
              <a:gd name="connsiteX9" fmla="*/ 369469 w 6932185"/>
              <a:gd name="connsiteY9" fmla="*/ 1786466 h 3505200"/>
              <a:gd name="connsiteX10" fmla="*/ 403336 w 6932185"/>
              <a:gd name="connsiteY10" fmla="*/ 1803400 h 3505200"/>
              <a:gd name="connsiteX11" fmla="*/ 538802 w 6932185"/>
              <a:gd name="connsiteY11" fmla="*/ 1811866 h 3505200"/>
              <a:gd name="connsiteX12" fmla="*/ 691202 w 6932185"/>
              <a:gd name="connsiteY12" fmla="*/ 1854200 h 3505200"/>
              <a:gd name="connsiteX13" fmla="*/ 775869 w 6932185"/>
              <a:gd name="connsiteY13" fmla="*/ 1871133 h 3505200"/>
              <a:gd name="connsiteX14" fmla="*/ 970602 w 6932185"/>
              <a:gd name="connsiteY14" fmla="*/ 1888066 h 3505200"/>
              <a:gd name="connsiteX15" fmla="*/ 1021402 w 6932185"/>
              <a:gd name="connsiteY15" fmla="*/ 1896533 h 3505200"/>
              <a:gd name="connsiteX16" fmla="*/ 1055269 w 6932185"/>
              <a:gd name="connsiteY16" fmla="*/ 1905000 h 3505200"/>
              <a:gd name="connsiteX17" fmla="*/ 1173802 w 6932185"/>
              <a:gd name="connsiteY17" fmla="*/ 1913466 h 3505200"/>
              <a:gd name="connsiteX18" fmla="*/ 1444736 w 6932185"/>
              <a:gd name="connsiteY18" fmla="*/ 1938866 h 3505200"/>
              <a:gd name="connsiteX19" fmla="*/ 1478602 w 6932185"/>
              <a:gd name="connsiteY19" fmla="*/ 1947333 h 3505200"/>
              <a:gd name="connsiteX20" fmla="*/ 1520936 w 6932185"/>
              <a:gd name="connsiteY20" fmla="*/ 1955800 h 3505200"/>
              <a:gd name="connsiteX21" fmla="*/ 1605602 w 6932185"/>
              <a:gd name="connsiteY21" fmla="*/ 1981200 h 3505200"/>
              <a:gd name="connsiteX22" fmla="*/ 1664869 w 6932185"/>
              <a:gd name="connsiteY22" fmla="*/ 1989666 h 3505200"/>
              <a:gd name="connsiteX23" fmla="*/ 1724136 w 6932185"/>
              <a:gd name="connsiteY23" fmla="*/ 2006600 h 3505200"/>
              <a:gd name="connsiteX24" fmla="*/ 1766469 w 6932185"/>
              <a:gd name="connsiteY24" fmla="*/ 2015066 h 3505200"/>
              <a:gd name="connsiteX25" fmla="*/ 1791869 w 6932185"/>
              <a:gd name="connsiteY25" fmla="*/ 2023533 h 3505200"/>
              <a:gd name="connsiteX26" fmla="*/ 1825736 w 6932185"/>
              <a:gd name="connsiteY26" fmla="*/ 2032000 h 3505200"/>
              <a:gd name="connsiteX27" fmla="*/ 1901936 w 6932185"/>
              <a:gd name="connsiteY27" fmla="*/ 2091266 h 3505200"/>
              <a:gd name="connsiteX28" fmla="*/ 1901936 w 6932185"/>
              <a:gd name="connsiteY28" fmla="*/ 2091266 h 3505200"/>
              <a:gd name="connsiteX29" fmla="*/ 1969669 w 6932185"/>
              <a:gd name="connsiteY29" fmla="*/ 2142066 h 3505200"/>
              <a:gd name="connsiteX30" fmla="*/ 1995069 w 6932185"/>
              <a:gd name="connsiteY30" fmla="*/ 2150533 h 3505200"/>
              <a:gd name="connsiteX31" fmla="*/ 2088202 w 6932185"/>
              <a:gd name="connsiteY31" fmla="*/ 2201333 h 3505200"/>
              <a:gd name="connsiteX32" fmla="*/ 2155936 w 6932185"/>
              <a:gd name="connsiteY32" fmla="*/ 2243666 h 3505200"/>
              <a:gd name="connsiteX33" fmla="*/ 2206736 w 6932185"/>
              <a:gd name="connsiteY33" fmla="*/ 2269066 h 3505200"/>
              <a:gd name="connsiteX34" fmla="*/ 2291402 w 6932185"/>
              <a:gd name="connsiteY34" fmla="*/ 2294466 h 3505200"/>
              <a:gd name="connsiteX35" fmla="*/ 2325269 w 6932185"/>
              <a:gd name="connsiteY35" fmla="*/ 2311400 h 3505200"/>
              <a:gd name="connsiteX36" fmla="*/ 2435336 w 6932185"/>
              <a:gd name="connsiteY36" fmla="*/ 2336800 h 3505200"/>
              <a:gd name="connsiteX37" fmla="*/ 2511536 w 6932185"/>
              <a:gd name="connsiteY37" fmla="*/ 2362200 h 3505200"/>
              <a:gd name="connsiteX38" fmla="*/ 2596202 w 6932185"/>
              <a:gd name="connsiteY38" fmla="*/ 2387600 h 3505200"/>
              <a:gd name="connsiteX39" fmla="*/ 2647002 w 6932185"/>
              <a:gd name="connsiteY39" fmla="*/ 2413000 h 3505200"/>
              <a:gd name="connsiteX40" fmla="*/ 2697802 w 6932185"/>
              <a:gd name="connsiteY40" fmla="*/ 2421466 h 3505200"/>
              <a:gd name="connsiteX41" fmla="*/ 2740136 w 6932185"/>
              <a:gd name="connsiteY41" fmla="*/ 2438400 h 3505200"/>
              <a:gd name="connsiteX42" fmla="*/ 2790936 w 6932185"/>
              <a:gd name="connsiteY42" fmla="*/ 2455333 h 3505200"/>
              <a:gd name="connsiteX43" fmla="*/ 2901002 w 6932185"/>
              <a:gd name="connsiteY43" fmla="*/ 2514600 h 3505200"/>
              <a:gd name="connsiteX44" fmla="*/ 2926402 w 6932185"/>
              <a:gd name="connsiteY44" fmla="*/ 2531533 h 3505200"/>
              <a:gd name="connsiteX45" fmla="*/ 3002602 w 6932185"/>
              <a:gd name="connsiteY45" fmla="*/ 2556933 h 3505200"/>
              <a:gd name="connsiteX46" fmla="*/ 3087269 w 6932185"/>
              <a:gd name="connsiteY46" fmla="*/ 2590800 h 3505200"/>
              <a:gd name="connsiteX47" fmla="*/ 3121136 w 6932185"/>
              <a:gd name="connsiteY47" fmla="*/ 2607733 h 3505200"/>
              <a:gd name="connsiteX48" fmla="*/ 3171936 w 6932185"/>
              <a:gd name="connsiteY48" fmla="*/ 2616200 h 3505200"/>
              <a:gd name="connsiteX49" fmla="*/ 3222736 w 6932185"/>
              <a:gd name="connsiteY49" fmla="*/ 2633133 h 3505200"/>
              <a:gd name="connsiteX50" fmla="*/ 3341269 w 6932185"/>
              <a:gd name="connsiteY50" fmla="*/ 2658533 h 3505200"/>
              <a:gd name="connsiteX51" fmla="*/ 3383602 w 6932185"/>
              <a:gd name="connsiteY51" fmla="*/ 2675466 h 3505200"/>
              <a:gd name="connsiteX52" fmla="*/ 3417469 w 6932185"/>
              <a:gd name="connsiteY52" fmla="*/ 2692400 h 3505200"/>
              <a:gd name="connsiteX53" fmla="*/ 3468269 w 6932185"/>
              <a:gd name="connsiteY53" fmla="*/ 2700866 h 3505200"/>
              <a:gd name="connsiteX54" fmla="*/ 3510602 w 6932185"/>
              <a:gd name="connsiteY54" fmla="*/ 2726266 h 3505200"/>
              <a:gd name="connsiteX55" fmla="*/ 3578336 w 6932185"/>
              <a:gd name="connsiteY55" fmla="*/ 2751666 h 3505200"/>
              <a:gd name="connsiteX56" fmla="*/ 3612202 w 6932185"/>
              <a:gd name="connsiteY56" fmla="*/ 2777066 h 3505200"/>
              <a:gd name="connsiteX57" fmla="*/ 3637602 w 6932185"/>
              <a:gd name="connsiteY57" fmla="*/ 2785533 h 3505200"/>
              <a:gd name="connsiteX58" fmla="*/ 3671469 w 6932185"/>
              <a:gd name="connsiteY58" fmla="*/ 2802466 h 3505200"/>
              <a:gd name="connsiteX59" fmla="*/ 3781536 w 6932185"/>
              <a:gd name="connsiteY59" fmla="*/ 2827866 h 3505200"/>
              <a:gd name="connsiteX60" fmla="*/ 3900069 w 6932185"/>
              <a:gd name="connsiteY60" fmla="*/ 2853266 h 3505200"/>
              <a:gd name="connsiteX61" fmla="*/ 3925469 w 6932185"/>
              <a:gd name="connsiteY61" fmla="*/ 2870200 h 3505200"/>
              <a:gd name="connsiteX62" fmla="*/ 4027069 w 6932185"/>
              <a:gd name="connsiteY62" fmla="*/ 2878666 h 3505200"/>
              <a:gd name="connsiteX63" fmla="*/ 4094802 w 6932185"/>
              <a:gd name="connsiteY63" fmla="*/ 2887133 h 3505200"/>
              <a:gd name="connsiteX64" fmla="*/ 4137136 w 6932185"/>
              <a:gd name="connsiteY64" fmla="*/ 2895600 h 3505200"/>
              <a:gd name="connsiteX65" fmla="*/ 4264136 w 6932185"/>
              <a:gd name="connsiteY65" fmla="*/ 2904066 h 3505200"/>
              <a:gd name="connsiteX66" fmla="*/ 4365736 w 6932185"/>
              <a:gd name="connsiteY66" fmla="*/ 2921000 h 3505200"/>
              <a:gd name="connsiteX67" fmla="*/ 4594336 w 6932185"/>
              <a:gd name="connsiteY67" fmla="*/ 2929466 h 3505200"/>
              <a:gd name="connsiteX68" fmla="*/ 4789069 w 6932185"/>
              <a:gd name="connsiteY68" fmla="*/ 2937933 h 3505200"/>
              <a:gd name="connsiteX69" fmla="*/ 4882202 w 6932185"/>
              <a:gd name="connsiteY69" fmla="*/ 2946400 h 3505200"/>
              <a:gd name="connsiteX70" fmla="*/ 4966869 w 6932185"/>
              <a:gd name="connsiteY70" fmla="*/ 2971800 h 3505200"/>
              <a:gd name="connsiteX71" fmla="*/ 5093869 w 6932185"/>
              <a:gd name="connsiteY71" fmla="*/ 2988733 h 3505200"/>
              <a:gd name="connsiteX72" fmla="*/ 5381736 w 6932185"/>
              <a:gd name="connsiteY72" fmla="*/ 3005666 h 3505200"/>
              <a:gd name="connsiteX73" fmla="*/ 5407136 w 6932185"/>
              <a:gd name="connsiteY73" fmla="*/ 3014133 h 3505200"/>
              <a:gd name="connsiteX74" fmla="*/ 5432536 w 6932185"/>
              <a:gd name="connsiteY74" fmla="*/ 3031066 h 3505200"/>
              <a:gd name="connsiteX75" fmla="*/ 5474869 w 6932185"/>
              <a:gd name="connsiteY75" fmla="*/ 3039533 h 3505200"/>
              <a:gd name="connsiteX76" fmla="*/ 5508736 w 6932185"/>
              <a:gd name="connsiteY76" fmla="*/ 3056466 h 3505200"/>
              <a:gd name="connsiteX77" fmla="*/ 5542602 w 6932185"/>
              <a:gd name="connsiteY77" fmla="*/ 3064933 h 3505200"/>
              <a:gd name="connsiteX78" fmla="*/ 5568002 w 6932185"/>
              <a:gd name="connsiteY78" fmla="*/ 3073400 h 3505200"/>
              <a:gd name="connsiteX79" fmla="*/ 5644202 w 6932185"/>
              <a:gd name="connsiteY79" fmla="*/ 3107266 h 3505200"/>
              <a:gd name="connsiteX80" fmla="*/ 5669602 w 6932185"/>
              <a:gd name="connsiteY80" fmla="*/ 3115733 h 3505200"/>
              <a:gd name="connsiteX81" fmla="*/ 5728869 w 6932185"/>
              <a:gd name="connsiteY81" fmla="*/ 3158066 h 3505200"/>
              <a:gd name="connsiteX82" fmla="*/ 5754269 w 6932185"/>
              <a:gd name="connsiteY82" fmla="*/ 3166533 h 3505200"/>
              <a:gd name="connsiteX83" fmla="*/ 5779669 w 6932185"/>
              <a:gd name="connsiteY83" fmla="*/ 3183466 h 3505200"/>
              <a:gd name="connsiteX84" fmla="*/ 5805069 w 6932185"/>
              <a:gd name="connsiteY84" fmla="*/ 3191933 h 3505200"/>
              <a:gd name="connsiteX85" fmla="*/ 5830469 w 6932185"/>
              <a:gd name="connsiteY85" fmla="*/ 3208866 h 3505200"/>
              <a:gd name="connsiteX86" fmla="*/ 5881269 w 6932185"/>
              <a:gd name="connsiteY86" fmla="*/ 3217333 h 3505200"/>
              <a:gd name="connsiteX87" fmla="*/ 5915136 w 6932185"/>
              <a:gd name="connsiteY87" fmla="*/ 3234266 h 3505200"/>
              <a:gd name="connsiteX88" fmla="*/ 5932069 w 6932185"/>
              <a:gd name="connsiteY88" fmla="*/ 3251200 h 3505200"/>
              <a:gd name="connsiteX89" fmla="*/ 6033669 w 6932185"/>
              <a:gd name="connsiteY89" fmla="*/ 3268133 h 3505200"/>
              <a:gd name="connsiteX90" fmla="*/ 6059069 w 6932185"/>
              <a:gd name="connsiteY90" fmla="*/ 3285066 h 3505200"/>
              <a:gd name="connsiteX91" fmla="*/ 6219936 w 6932185"/>
              <a:gd name="connsiteY91" fmla="*/ 3302000 h 3505200"/>
              <a:gd name="connsiteX92" fmla="*/ 6279202 w 6932185"/>
              <a:gd name="connsiteY92" fmla="*/ 3318933 h 3505200"/>
              <a:gd name="connsiteX93" fmla="*/ 6321536 w 6932185"/>
              <a:gd name="connsiteY93" fmla="*/ 3335866 h 3505200"/>
              <a:gd name="connsiteX94" fmla="*/ 6346936 w 6932185"/>
              <a:gd name="connsiteY94" fmla="*/ 3344333 h 3505200"/>
              <a:gd name="connsiteX95" fmla="*/ 6380802 w 6932185"/>
              <a:gd name="connsiteY95" fmla="*/ 3361266 h 3505200"/>
              <a:gd name="connsiteX96" fmla="*/ 6431602 w 6932185"/>
              <a:gd name="connsiteY96" fmla="*/ 3386666 h 3505200"/>
              <a:gd name="connsiteX97" fmla="*/ 6516269 w 6932185"/>
              <a:gd name="connsiteY97" fmla="*/ 3403600 h 3505200"/>
              <a:gd name="connsiteX98" fmla="*/ 6617869 w 6932185"/>
              <a:gd name="connsiteY98" fmla="*/ 3420533 h 3505200"/>
              <a:gd name="connsiteX99" fmla="*/ 6643269 w 6932185"/>
              <a:gd name="connsiteY99" fmla="*/ 3429000 h 3505200"/>
              <a:gd name="connsiteX100" fmla="*/ 6677136 w 6932185"/>
              <a:gd name="connsiteY100" fmla="*/ 3437466 h 3505200"/>
              <a:gd name="connsiteX101" fmla="*/ 6727936 w 6932185"/>
              <a:gd name="connsiteY101" fmla="*/ 3454400 h 3505200"/>
              <a:gd name="connsiteX102" fmla="*/ 6753336 w 6932185"/>
              <a:gd name="connsiteY102" fmla="*/ 3462866 h 3505200"/>
              <a:gd name="connsiteX103" fmla="*/ 6838002 w 6932185"/>
              <a:gd name="connsiteY103" fmla="*/ 3479800 h 3505200"/>
              <a:gd name="connsiteX104" fmla="*/ 6888802 w 6932185"/>
              <a:gd name="connsiteY104" fmla="*/ 3496733 h 3505200"/>
              <a:gd name="connsiteX105" fmla="*/ 6914202 w 6932185"/>
              <a:gd name="connsiteY105" fmla="*/ 3505200 h 3505200"/>
              <a:gd name="connsiteX106" fmla="*/ 6922669 w 6932185"/>
              <a:gd name="connsiteY106" fmla="*/ 3471333 h 3505200"/>
              <a:gd name="connsiteX107" fmla="*/ 6914202 w 6932185"/>
              <a:gd name="connsiteY107" fmla="*/ 3437466 h 3505200"/>
              <a:gd name="connsiteX108" fmla="*/ 6905736 w 6932185"/>
              <a:gd name="connsiteY108" fmla="*/ 3412066 h 3505200"/>
              <a:gd name="connsiteX109" fmla="*/ 6863402 w 6932185"/>
              <a:gd name="connsiteY109" fmla="*/ 3361266 h 3505200"/>
              <a:gd name="connsiteX110" fmla="*/ 6838002 w 6932185"/>
              <a:gd name="connsiteY110" fmla="*/ 3276600 h 3505200"/>
              <a:gd name="connsiteX111" fmla="*/ 6812602 w 6932185"/>
              <a:gd name="connsiteY111" fmla="*/ 3107266 h 3505200"/>
              <a:gd name="connsiteX112" fmla="*/ 6804136 w 6932185"/>
              <a:gd name="connsiteY112" fmla="*/ 3039533 h 3505200"/>
              <a:gd name="connsiteX113" fmla="*/ 6490869 w 6932185"/>
              <a:gd name="connsiteY113" fmla="*/ 3014133 h 3505200"/>
              <a:gd name="connsiteX114" fmla="*/ 6440069 w 6932185"/>
              <a:gd name="connsiteY114" fmla="*/ 3005666 h 3505200"/>
              <a:gd name="connsiteX115" fmla="*/ 6372336 w 6932185"/>
              <a:gd name="connsiteY115" fmla="*/ 2988733 h 3505200"/>
              <a:gd name="connsiteX116" fmla="*/ 6270736 w 6932185"/>
              <a:gd name="connsiteY116" fmla="*/ 2980266 h 3505200"/>
              <a:gd name="connsiteX117" fmla="*/ 6228402 w 6932185"/>
              <a:gd name="connsiteY117" fmla="*/ 2971800 h 3505200"/>
              <a:gd name="connsiteX118" fmla="*/ 6152202 w 6932185"/>
              <a:gd name="connsiteY118" fmla="*/ 2963333 h 3505200"/>
              <a:gd name="connsiteX119" fmla="*/ 6118336 w 6932185"/>
              <a:gd name="connsiteY119" fmla="*/ 2946400 h 3505200"/>
              <a:gd name="connsiteX120" fmla="*/ 6067536 w 6932185"/>
              <a:gd name="connsiteY120" fmla="*/ 2937933 h 3505200"/>
              <a:gd name="connsiteX121" fmla="*/ 6008269 w 6932185"/>
              <a:gd name="connsiteY121" fmla="*/ 2912533 h 3505200"/>
              <a:gd name="connsiteX122" fmla="*/ 5864336 w 6932185"/>
              <a:gd name="connsiteY122" fmla="*/ 2887133 h 3505200"/>
              <a:gd name="connsiteX123" fmla="*/ 5788136 w 6932185"/>
              <a:gd name="connsiteY123" fmla="*/ 2861733 h 3505200"/>
              <a:gd name="connsiteX124" fmla="*/ 5762736 w 6932185"/>
              <a:gd name="connsiteY124" fmla="*/ 2853266 h 3505200"/>
              <a:gd name="connsiteX125" fmla="*/ 5737336 w 6932185"/>
              <a:gd name="connsiteY125" fmla="*/ 2844800 h 3505200"/>
              <a:gd name="connsiteX126" fmla="*/ 5669602 w 6932185"/>
              <a:gd name="connsiteY126" fmla="*/ 2810933 h 3505200"/>
              <a:gd name="connsiteX127" fmla="*/ 5627269 w 6932185"/>
              <a:gd name="connsiteY127" fmla="*/ 2794000 h 3505200"/>
              <a:gd name="connsiteX128" fmla="*/ 5568002 w 6932185"/>
              <a:gd name="connsiteY128" fmla="*/ 2760133 h 3505200"/>
              <a:gd name="connsiteX129" fmla="*/ 5517202 w 6932185"/>
              <a:gd name="connsiteY129" fmla="*/ 2743200 h 3505200"/>
              <a:gd name="connsiteX130" fmla="*/ 5491802 w 6932185"/>
              <a:gd name="connsiteY130" fmla="*/ 2726266 h 3505200"/>
              <a:gd name="connsiteX131" fmla="*/ 5449469 w 6932185"/>
              <a:gd name="connsiteY131" fmla="*/ 2709333 h 3505200"/>
              <a:gd name="connsiteX132" fmla="*/ 5424069 w 6932185"/>
              <a:gd name="connsiteY132" fmla="*/ 2700866 h 3505200"/>
              <a:gd name="connsiteX133" fmla="*/ 5398669 w 6932185"/>
              <a:gd name="connsiteY133" fmla="*/ 2683933 h 3505200"/>
              <a:gd name="connsiteX134" fmla="*/ 5314002 w 6932185"/>
              <a:gd name="connsiteY134" fmla="*/ 2667000 h 3505200"/>
              <a:gd name="connsiteX135" fmla="*/ 5254736 w 6932185"/>
              <a:gd name="connsiteY135" fmla="*/ 2650066 h 3505200"/>
              <a:gd name="connsiteX136" fmla="*/ 5203936 w 6932185"/>
              <a:gd name="connsiteY136" fmla="*/ 2641600 h 3505200"/>
              <a:gd name="connsiteX137" fmla="*/ 5170069 w 6932185"/>
              <a:gd name="connsiteY137" fmla="*/ 2633133 h 3505200"/>
              <a:gd name="connsiteX138" fmla="*/ 5127736 w 6932185"/>
              <a:gd name="connsiteY138" fmla="*/ 2624666 h 3505200"/>
              <a:gd name="connsiteX139" fmla="*/ 5102336 w 6932185"/>
              <a:gd name="connsiteY139" fmla="*/ 2607733 h 3505200"/>
              <a:gd name="connsiteX140" fmla="*/ 5009202 w 6932185"/>
              <a:gd name="connsiteY140" fmla="*/ 2590800 h 3505200"/>
              <a:gd name="connsiteX141" fmla="*/ 4941469 w 6932185"/>
              <a:gd name="connsiteY141" fmla="*/ 2582333 h 3505200"/>
              <a:gd name="connsiteX142" fmla="*/ 4890669 w 6932185"/>
              <a:gd name="connsiteY142" fmla="*/ 2573866 h 3505200"/>
              <a:gd name="connsiteX143" fmla="*/ 4814469 w 6932185"/>
              <a:gd name="connsiteY143" fmla="*/ 2565400 h 3505200"/>
              <a:gd name="connsiteX144" fmla="*/ 4721336 w 6932185"/>
              <a:gd name="connsiteY144" fmla="*/ 2540000 h 3505200"/>
              <a:gd name="connsiteX145" fmla="*/ 4687469 w 6932185"/>
              <a:gd name="connsiteY145" fmla="*/ 2531533 h 3505200"/>
              <a:gd name="connsiteX146" fmla="*/ 4645136 w 6932185"/>
              <a:gd name="connsiteY146" fmla="*/ 2523066 h 3505200"/>
              <a:gd name="connsiteX147" fmla="*/ 4594336 w 6932185"/>
              <a:gd name="connsiteY147" fmla="*/ 2506133 h 3505200"/>
              <a:gd name="connsiteX148" fmla="*/ 4518136 w 6932185"/>
              <a:gd name="connsiteY148" fmla="*/ 2497666 h 3505200"/>
              <a:gd name="connsiteX149" fmla="*/ 4492736 w 6932185"/>
              <a:gd name="connsiteY149" fmla="*/ 2480733 h 3505200"/>
              <a:gd name="connsiteX150" fmla="*/ 4399602 w 6932185"/>
              <a:gd name="connsiteY150" fmla="*/ 2446866 h 3505200"/>
              <a:gd name="connsiteX151" fmla="*/ 4357269 w 6932185"/>
              <a:gd name="connsiteY151" fmla="*/ 2429933 h 3505200"/>
              <a:gd name="connsiteX152" fmla="*/ 4323402 w 6932185"/>
              <a:gd name="connsiteY152" fmla="*/ 2413000 h 3505200"/>
              <a:gd name="connsiteX153" fmla="*/ 4281069 w 6932185"/>
              <a:gd name="connsiteY153" fmla="*/ 2396066 h 3505200"/>
              <a:gd name="connsiteX154" fmla="*/ 4255669 w 6932185"/>
              <a:gd name="connsiteY154" fmla="*/ 2379133 h 3505200"/>
              <a:gd name="connsiteX155" fmla="*/ 4187936 w 6932185"/>
              <a:gd name="connsiteY155" fmla="*/ 2370666 h 3505200"/>
              <a:gd name="connsiteX156" fmla="*/ 4111736 w 6932185"/>
              <a:gd name="connsiteY156" fmla="*/ 2336800 h 3505200"/>
              <a:gd name="connsiteX157" fmla="*/ 4086336 w 6932185"/>
              <a:gd name="connsiteY157" fmla="*/ 2328333 h 3505200"/>
              <a:gd name="connsiteX158" fmla="*/ 4060936 w 6932185"/>
              <a:gd name="connsiteY158" fmla="*/ 2319866 h 3505200"/>
              <a:gd name="connsiteX159" fmla="*/ 3950869 w 6932185"/>
              <a:gd name="connsiteY159" fmla="*/ 2286000 h 3505200"/>
              <a:gd name="connsiteX160" fmla="*/ 3908536 w 6932185"/>
              <a:gd name="connsiteY160" fmla="*/ 2269066 h 3505200"/>
              <a:gd name="connsiteX161" fmla="*/ 3840802 w 6932185"/>
              <a:gd name="connsiteY161" fmla="*/ 2235200 h 3505200"/>
              <a:gd name="connsiteX162" fmla="*/ 3790002 w 6932185"/>
              <a:gd name="connsiteY162" fmla="*/ 2226733 h 3505200"/>
              <a:gd name="connsiteX163" fmla="*/ 3739202 w 6932185"/>
              <a:gd name="connsiteY163" fmla="*/ 2192866 h 3505200"/>
              <a:gd name="connsiteX164" fmla="*/ 3688402 w 6932185"/>
              <a:gd name="connsiteY164" fmla="*/ 2175933 h 3505200"/>
              <a:gd name="connsiteX165" fmla="*/ 3646069 w 6932185"/>
              <a:gd name="connsiteY165" fmla="*/ 2159000 h 3505200"/>
              <a:gd name="connsiteX166" fmla="*/ 3527536 w 6932185"/>
              <a:gd name="connsiteY166" fmla="*/ 2142066 h 3505200"/>
              <a:gd name="connsiteX167" fmla="*/ 3434402 w 6932185"/>
              <a:gd name="connsiteY167" fmla="*/ 2133600 h 3505200"/>
              <a:gd name="connsiteX168" fmla="*/ 3358202 w 6932185"/>
              <a:gd name="connsiteY168" fmla="*/ 2108200 h 3505200"/>
              <a:gd name="connsiteX169" fmla="*/ 3315869 w 6932185"/>
              <a:gd name="connsiteY169" fmla="*/ 2099733 h 3505200"/>
              <a:gd name="connsiteX170" fmla="*/ 3282002 w 6932185"/>
              <a:gd name="connsiteY170" fmla="*/ 2082800 h 3505200"/>
              <a:gd name="connsiteX171" fmla="*/ 3239669 w 6932185"/>
              <a:gd name="connsiteY171" fmla="*/ 2074333 h 3505200"/>
              <a:gd name="connsiteX172" fmla="*/ 3163469 w 6932185"/>
              <a:gd name="connsiteY172" fmla="*/ 2057400 h 3505200"/>
              <a:gd name="connsiteX173" fmla="*/ 3036469 w 6932185"/>
              <a:gd name="connsiteY173" fmla="*/ 2032000 h 3505200"/>
              <a:gd name="connsiteX174" fmla="*/ 2968736 w 6932185"/>
              <a:gd name="connsiteY174" fmla="*/ 2006600 h 3505200"/>
              <a:gd name="connsiteX175" fmla="*/ 2926402 w 6932185"/>
              <a:gd name="connsiteY175" fmla="*/ 1989666 h 3505200"/>
              <a:gd name="connsiteX176" fmla="*/ 2850202 w 6932185"/>
              <a:gd name="connsiteY176" fmla="*/ 1972733 h 3505200"/>
              <a:gd name="connsiteX177" fmla="*/ 2774002 w 6932185"/>
              <a:gd name="connsiteY177" fmla="*/ 1947333 h 3505200"/>
              <a:gd name="connsiteX178" fmla="*/ 2740136 w 6932185"/>
              <a:gd name="connsiteY178" fmla="*/ 1930400 h 3505200"/>
              <a:gd name="connsiteX179" fmla="*/ 2672402 w 6932185"/>
              <a:gd name="connsiteY179" fmla="*/ 1896533 h 3505200"/>
              <a:gd name="connsiteX180" fmla="*/ 2587736 w 6932185"/>
              <a:gd name="connsiteY180" fmla="*/ 1879600 h 3505200"/>
              <a:gd name="connsiteX181" fmla="*/ 2562336 w 6932185"/>
              <a:gd name="connsiteY181" fmla="*/ 1871133 h 3505200"/>
              <a:gd name="connsiteX182" fmla="*/ 2452269 w 6932185"/>
              <a:gd name="connsiteY182" fmla="*/ 1845733 h 3505200"/>
              <a:gd name="connsiteX183" fmla="*/ 2359136 w 6932185"/>
              <a:gd name="connsiteY183" fmla="*/ 1837266 h 3505200"/>
              <a:gd name="connsiteX184" fmla="*/ 2147469 w 6932185"/>
              <a:gd name="connsiteY184" fmla="*/ 1811866 h 3505200"/>
              <a:gd name="connsiteX185" fmla="*/ 2096669 w 6932185"/>
              <a:gd name="connsiteY185" fmla="*/ 1794933 h 3505200"/>
              <a:gd name="connsiteX186" fmla="*/ 2037402 w 6932185"/>
              <a:gd name="connsiteY186" fmla="*/ 1786466 h 3505200"/>
              <a:gd name="connsiteX187" fmla="*/ 1995069 w 6932185"/>
              <a:gd name="connsiteY187" fmla="*/ 1778000 h 3505200"/>
              <a:gd name="connsiteX188" fmla="*/ 1952736 w 6932185"/>
              <a:gd name="connsiteY188" fmla="*/ 1761066 h 3505200"/>
              <a:gd name="connsiteX189" fmla="*/ 1918869 w 6932185"/>
              <a:gd name="connsiteY189" fmla="*/ 1752600 h 3505200"/>
              <a:gd name="connsiteX190" fmla="*/ 1961202 w 6932185"/>
              <a:gd name="connsiteY190" fmla="*/ 1744133 h 3505200"/>
              <a:gd name="connsiteX191" fmla="*/ 2012002 w 6932185"/>
              <a:gd name="connsiteY191" fmla="*/ 1735666 h 3505200"/>
              <a:gd name="connsiteX192" fmla="*/ 2037402 w 6932185"/>
              <a:gd name="connsiteY192" fmla="*/ 1718733 h 3505200"/>
              <a:gd name="connsiteX193" fmla="*/ 2105136 w 6932185"/>
              <a:gd name="connsiteY193" fmla="*/ 1710266 h 3505200"/>
              <a:gd name="connsiteX194" fmla="*/ 2164402 w 6932185"/>
              <a:gd name="connsiteY194" fmla="*/ 1701800 h 3505200"/>
              <a:gd name="connsiteX195" fmla="*/ 2189802 w 6932185"/>
              <a:gd name="connsiteY195" fmla="*/ 1693333 h 3505200"/>
              <a:gd name="connsiteX196" fmla="*/ 2316802 w 6932185"/>
              <a:gd name="connsiteY196" fmla="*/ 1676400 h 3505200"/>
              <a:gd name="connsiteX197" fmla="*/ 2350669 w 6932185"/>
              <a:gd name="connsiteY197" fmla="*/ 1667933 h 3505200"/>
              <a:gd name="connsiteX198" fmla="*/ 2426869 w 6932185"/>
              <a:gd name="connsiteY198" fmla="*/ 1659466 h 3505200"/>
              <a:gd name="connsiteX199" fmla="*/ 2460736 w 6932185"/>
              <a:gd name="connsiteY199" fmla="*/ 1642533 h 3505200"/>
              <a:gd name="connsiteX200" fmla="*/ 2486136 w 6932185"/>
              <a:gd name="connsiteY200" fmla="*/ 1634066 h 3505200"/>
              <a:gd name="connsiteX201" fmla="*/ 2613136 w 6932185"/>
              <a:gd name="connsiteY201" fmla="*/ 1617133 h 3505200"/>
              <a:gd name="connsiteX202" fmla="*/ 2655469 w 6932185"/>
              <a:gd name="connsiteY202" fmla="*/ 1608666 h 3505200"/>
              <a:gd name="connsiteX203" fmla="*/ 2680869 w 6932185"/>
              <a:gd name="connsiteY203" fmla="*/ 1591733 h 3505200"/>
              <a:gd name="connsiteX204" fmla="*/ 2824802 w 6932185"/>
              <a:gd name="connsiteY204" fmla="*/ 1583266 h 3505200"/>
              <a:gd name="connsiteX205" fmla="*/ 2892536 w 6932185"/>
              <a:gd name="connsiteY205" fmla="*/ 1574800 h 3505200"/>
              <a:gd name="connsiteX206" fmla="*/ 2917936 w 6932185"/>
              <a:gd name="connsiteY206" fmla="*/ 1566333 h 3505200"/>
              <a:gd name="connsiteX207" fmla="*/ 2951802 w 6932185"/>
              <a:gd name="connsiteY207" fmla="*/ 1557866 h 3505200"/>
              <a:gd name="connsiteX208" fmla="*/ 2994136 w 6932185"/>
              <a:gd name="connsiteY208" fmla="*/ 1540933 h 3505200"/>
              <a:gd name="connsiteX209" fmla="*/ 3070336 w 6932185"/>
              <a:gd name="connsiteY209" fmla="*/ 1524000 h 3505200"/>
              <a:gd name="connsiteX210" fmla="*/ 3104202 w 6932185"/>
              <a:gd name="connsiteY210" fmla="*/ 1507066 h 3505200"/>
              <a:gd name="connsiteX211" fmla="*/ 3163469 w 6932185"/>
              <a:gd name="connsiteY211" fmla="*/ 1490133 h 3505200"/>
              <a:gd name="connsiteX212" fmla="*/ 3239669 w 6932185"/>
              <a:gd name="connsiteY212" fmla="*/ 1464733 h 3505200"/>
              <a:gd name="connsiteX213" fmla="*/ 3265069 w 6932185"/>
              <a:gd name="connsiteY213" fmla="*/ 1456266 h 3505200"/>
              <a:gd name="connsiteX214" fmla="*/ 3290469 w 6932185"/>
              <a:gd name="connsiteY214" fmla="*/ 1447800 h 3505200"/>
              <a:gd name="connsiteX215" fmla="*/ 3358202 w 6932185"/>
              <a:gd name="connsiteY215" fmla="*/ 1422400 h 3505200"/>
              <a:gd name="connsiteX216" fmla="*/ 3409002 w 6932185"/>
              <a:gd name="connsiteY216" fmla="*/ 1405466 h 3505200"/>
              <a:gd name="connsiteX217" fmla="*/ 3442869 w 6932185"/>
              <a:gd name="connsiteY217" fmla="*/ 1388533 h 3505200"/>
              <a:gd name="connsiteX218" fmla="*/ 3485202 w 6932185"/>
              <a:gd name="connsiteY218" fmla="*/ 1371600 h 3505200"/>
              <a:gd name="connsiteX219" fmla="*/ 3519069 w 6932185"/>
              <a:gd name="connsiteY219" fmla="*/ 1354666 h 3505200"/>
              <a:gd name="connsiteX220" fmla="*/ 3561402 w 6932185"/>
              <a:gd name="connsiteY220" fmla="*/ 1346200 h 3505200"/>
              <a:gd name="connsiteX221" fmla="*/ 3578336 w 6932185"/>
              <a:gd name="connsiteY221" fmla="*/ 1329266 h 3505200"/>
              <a:gd name="connsiteX222" fmla="*/ 3629136 w 6932185"/>
              <a:gd name="connsiteY222" fmla="*/ 1312333 h 3505200"/>
              <a:gd name="connsiteX223" fmla="*/ 3722269 w 6932185"/>
              <a:gd name="connsiteY223" fmla="*/ 1286933 h 3505200"/>
              <a:gd name="connsiteX224" fmla="*/ 3764602 w 6932185"/>
              <a:gd name="connsiteY224" fmla="*/ 1270000 h 3505200"/>
              <a:gd name="connsiteX225" fmla="*/ 3815402 w 6932185"/>
              <a:gd name="connsiteY225" fmla="*/ 1253066 h 3505200"/>
              <a:gd name="connsiteX226" fmla="*/ 3840802 w 6932185"/>
              <a:gd name="connsiteY226" fmla="*/ 1244600 h 3505200"/>
              <a:gd name="connsiteX227" fmla="*/ 3900069 w 6932185"/>
              <a:gd name="connsiteY227" fmla="*/ 1219200 h 3505200"/>
              <a:gd name="connsiteX228" fmla="*/ 3950869 w 6932185"/>
              <a:gd name="connsiteY228" fmla="*/ 1210733 h 3505200"/>
              <a:gd name="connsiteX229" fmla="*/ 4060936 w 6932185"/>
              <a:gd name="connsiteY229" fmla="*/ 1168400 h 3505200"/>
              <a:gd name="connsiteX230" fmla="*/ 4187936 w 6932185"/>
              <a:gd name="connsiteY230" fmla="*/ 1151466 h 3505200"/>
              <a:gd name="connsiteX231" fmla="*/ 4281069 w 6932185"/>
              <a:gd name="connsiteY231" fmla="*/ 1126066 h 3505200"/>
              <a:gd name="connsiteX232" fmla="*/ 4475802 w 6932185"/>
              <a:gd name="connsiteY232" fmla="*/ 1109133 h 3505200"/>
              <a:gd name="connsiteX233" fmla="*/ 4594336 w 6932185"/>
              <a:gd name="connsiteY233" fmla="*/ 1075266 h 3505200"/>
              <a:gd name="connsiteX234" fmla="*/ 4679002 w 6932185"/>
              <a:gd name="connsiteY234" fmla="*/ 1066800 h 3505200"/>
              <a:gd name="connsiteX235" fmla="*/ 4763669 w 6932185"/>
              <a:gd name="connsiteY235" fmla="*/ 1041400 h 3505200"/>
              <a:gd name="connsiteX236" fmla="*/ 4890669 w 6932185"/>
              <a:gd name="connsiteY236" fmla="*/ 1016000 h 3505200"/>
              <a:gd name="connsiteX237" fmla="*/ 4983802 w 6932185"/>
              <a:gd name="connsiteY237" fmla="*/ 1007533 h 3505200"/>
              <a:gd name="connsiteX238" fmla="*/ 5060002 w 6932185"/>
              <a:gd name="connsiteY238" fmla="*/ 990600 h 3505200"/>
              <a:gd name="connsiteX239" fmla="*/ 5170069 w 6932185"/>
              <a:gd name="connsiteY239" fmla="*/ 973666 h 3505200"/>
              <a:gd name="connsiteX240" fmla="*/ 5203936 w 6932185"/>
              <a:gd name="connsiteY240" fmla="*/ 965200 h 3505200"/>
              <a:gd name="connsiteX241" fmla="*/ 5322469 w 6932185"/>
              <a:gd name="connsiteY241" fmla="*/ 939800 h 3505200"/>
              <a:gd name="connsiteX242" fmla="*/ 5381736 w 6932185"/>
              <a:gd name="connsiteY242" fmla="*/ 914400 h 3505200"/>
              <a:gd name="connsiteX243" fmla="*/ 5424069 w 6932185"/>
              <a:gd name="connsiteY243" fmla="*/ 897466 h 3505200"/>
              <a:gd name="connsiteX244" fmla="*/ 5457936 w 6932185"/>
              <a:gd name="connsiteY244" fmla="*/ 889000 h 3505200"/>
              <a:gd name="connsiteX245" fmla="*/ 5508736 w 6932185"/>
              <a:gd name="connsiteY245" fmla="*/ 863600 h 3505200"/>
              <a:gd name="connsiteX246" fmla="*/ 5542602 w 6932185"/>
              <a:gd name="connsiteY246" fmla="*/ 855133 h 3505200"/>
              <a:gd name="connsiteX247" fmla="*/ 5618802 w 6932185"/>
              <a:gd name="connsiteY247" fmla="*/ 838200 h 3505200"/>
              <a:gd name="connsiteX248" fmla="*/ 5644202 w 6932185"/>
              <a:gd name="connsiteY248" fmla="*/ 829733 h 3505200"/>
              <a:gd name="connsiteX249" fmla="*/ 5678069 w 6932185"/>
              <a:gd name="connsiteY249" fmla="*/ 821266 h 3505200"/>
              <a:gd name="connsiteX250" fmla="*/ 5711936 w 6932185"/>
              <a:gd name="connsiteY250" fmla="*/ 795866 h 3505200"/>
              <a:gd name="connsiteX251" fmla="*/ 5847402 w 6932185"/>
              <a:gd name="connsiteY251" fmla="*/ 787400 h 3505200"/>
              <a:gd name="connsiteX252" fmla="*/ 6842236 w 6932185"/>
              <a:gd name="connsiteY252" fmla="*/ 465666 h 3505200"/>
              <a:gd name="connsiteX253" fmla="*/ 6888802 w 6932185"/>
              <a:gd name="connsiteY253" fmla="*/ 76200 h 3505200"/>
              <a:gd name="connsiteX254" fmla="*/ 6871869 w 6932185"/>
              <a:gd name="connsiteY254" fmla="*/ 0 h 3505200"/>
              <a:gd name="connsiteX255" fmla="*/ 6846469 w 6932185"/>
              <a:gd name="connsiteY255" fmla="*/ 8466 h 3505200"/>
              <a:gd name="connsiteX256" fmla="*/ 6838002 w 6932185"/>
              <a:gd name="connsiteY256" fmla="*/ 33866 h 3505200"/>
              <a:gd name="connsiteX257" fmla="*/ 6846469 w 6932185"/>
              <a:gd name="connsiteY257" fmla="*/ 59266 h 3505200"/>
              <a:gd name="connsiteX0" fmla="*/ 6846469 w 6941977"/>
              <a:gd name="connsiteY0" fmla="*/ 59266 h 3505200"/>
              <a:gd name="connsiteX1" fmla="*/ 6778736 w 6941977"/>
              <a:gd name="connsiteY1" fmla="*/ 84666 h 3505200"/>
              <a:gd name="connsiteX2" fmla="*/ 6668669 w 6941977"/>
              <a:gd name="connsiteY2" fmla="*/ 101600 h 3505200"/>
              <a:gd name="connsiteX3" fmla="*/ 6499336 w 6941977"/>
              <a:gd name="connsiteY3" fmla="*/ 127000 h 3505200"/>
              <a:gd name="connsiteX4" fmla="*/ 6465469 w 6941977"/>
              <a:gd name="connsiteY4" fmla="*/ 135466 h 3505200"/>
              <a:gd name="connsiteX5" fmla="*/ 6380802 w 6941977"/>
              <a:gd name="connsiteY5" fmla="*/ 152400 h 3505200"/>
              <a:gd name="connsiteX6" fmla="*/ 6330002 w 6941977"/>
              <a:gd name="connsiteY6" fmla="*/ 169333 h 3505200"/>
              <a:gd name="connsiteX7" fmla="*/ 344069 w 6941977"/>
              <a:gd name="connsiteY7" fmla="*/ 1769533 h 3505200"/>
              <a:gd name="connsiteX8" fmla="*/ 318669 w 6941977"/>
              <a:gd name="connsiteY8" fmla="*/ 1778000 h 3505200"/>
              <a:gd name="connsiteX9" fmla="*/ 369469 w 6941977"/>
              <a:gd name="connsiteY9" fmla="*/ 1786466 h 3505200"/>
              <a:gd name="connsiteX10" fmla="*/ 403336 w 6941977"/>
              <a:gd name="connsiteY10" fmla="*/ 1803400 h 3505200"/>
              <a:gd name="connsiteX11" fmla="*/ 538802 w 6941977"/>
              <a:gd name="connsiteY11" fmla="*/ 1811866 h 3505200"/>
              <a:gd name="connsiteX12" fmla="*/ 691202 w 6941977"/>
              <a:gd name="connsiteY12" fmla="*/ 1854200 h 3505200"/>
              <a:gd name="connsiteX13" fmla="*/ 775869 w 6941977"/>
              <a:gd name="connsiteY13" fmla="*/ 1871133 h 3505200"/>
              <a:gd name="connsiteX14" fmla="*/ 970602 w 6941977"/>
              <a:gd name="connsiteY14" fmla="*/ 1888066 h 3505200"/>
              <a:gd name="connsiteX15" fmla="*/ 1021402 w 6941977"/>
              <a:gd name="connsiteY15" fmla="*/ 1896533 h 3505200"/>
              <a:gd name="connsiteX16" fmla="*/ 1055269 w 6941977"/>
              <a:gd name="connsiteY16" fmla="*/ 1905000 h 3505200"/>
              <a:gd name="connsiteX17" fmla="*/ 1173802 w 6941977"/>
              <a:gd name="connsiteY17" fmla="*/ 1913466 h 3505200"/>
              <a:gd name="connsiteX18" fmla="*/ 1444736 w 6941977"/>
              <a:gd name="connsiteY18" fmla="*/ 1938866 h 3505200"/>
              <a:gd name="connsiteX19" fmla="*/ 1478602 w 6941977"/>
              <a:gd name="connsiteY19" fmla="*/ 1947333 h 3505200"/>
              <a:gd name="connsiteX20" fmla="*/ 1520936 w 6941977"/>
              <a:gd name="connsiteY20" fmla="*/ 1955800 h 3505200"/>
              <a:gd name="connsiteX21" fmla="*/ 1605602 w 6941977"/>
              <a:gd name="connsiteY21" fmla="*/ 1981200 h 3505200"/>
              <a:gd name="connsiteX22" fmla="*/ 1664869 w 6941977"/>
              <a:gd name="connsiteY22" fmla="*/ 1989666 h 3505200"/>
              <a:gd name="connsiteX23" fmla="*/ 1724136 w 6941977"/>
              <a:gd name="connsiteY23" fmla="*/ 2006600 h 3505200"/>
              <a:gd name="connsiteX24" fmla="*/ 1766469 w 6941977"/>
              <a:gd name="connsiteY24" fmla="*/ 2015066 h 3505200"/>
              <a:gd name="connsiteX25" fmla="*/ 1791869 w 6941977"/>
              <a:gd name="connsiteY25" fmla="*/ 2023533 h 3505200"/>
              <a:gd name="connsiteX26" fmla="*/ 1825736 w 6941977"/>
              <a:gd name="connsiteY26" fmla="*/ 2032000 h 3505200"/>
              <a:gd name="connsiteX27" fmla="*/ 1901936 w 6941977"/>
              <a:gd name="connsiteY27" fmla="*/ 2091266 h 3505200"/>
              <a:gd name="connsiteX28" fmla="*/ 1901936 w 6941977"/>
              <a:gd name="connsiteY28" fmla="*/ 2091266 h 3505200"/>
              <a:gd name="connsiteX29" fmla="*/ 1969669 w 6941977"/>
              <a:gd name="connsiteY29" fmla="*/ 2142066 h 3505200"/>
              <a:gd name="connsiteX30" fmla="*/ 1995069 w 6941977"/>
              <a:gd name="connsiteY30" fmla="*/ 2150533 h 3505200"/>
              <a:gd name="connsiteX31" fmla="*/ 2088202 w 6941977"/>
              <a:gd name="connsiteY31" fmla="*/ 2201333 h 3505200"/>
              <a:gd name="connsiteX32" fmla="*/ 2155936 w 6941977"/>
              <a:gd name="connsiteY32" fmla="*/ 2243666 h 3505200"/>
              <a:gd name="connsiteX33" fmla="*/ 2206736 w 6941977"/>
              <a:gd name="connsiteY33" fmla="*/ 2269066 h 3505200"/>
              <a:gd name="connsiteX34" fmla="*/ 2291402 w 6941977"/>
              <a:gd name="connsiteY34" fmla="*/ 2294466 h 3505200"/>
              <a:gd name="connsiteX35" fmla="*/ 2325269 w 6941977"/>
              <a:gd name="connsiteY35" fmla="*/ 2311400 h 3505200"/>
              <a:gd name="connsiteX36" fmla="*/ 2435336 w 6941977"/>
              <a:gd name="connsiteY36" fmla="*/ 2336800 h 3505200"/>
              <a:gd name="connsiteX37" fmla="*/ 2511536 w 6941977"/>
              <a:gd name="connsiteY37" fmla="*/ 2362200 h 3505200"/>
              <a:gd name="connsiteX38" fmla="*/ 2596202 w 6941977"/>
              <a:gd name="connsiteY38" fmla="*/ 2387600 h 3505200"/>
              <a:gd name="connsiteX39" fmla="*/ 2647002 w 6941977"/>
              <a:gd name="connsiteY39" fmla="*/ 2413000 h 3505200"/>
              <a:gd name="connsiteX40" fmla="*/ 2697802 w 6941977"/>
              <a:gd name="connsiteY40" fmla="*/ 2421466 h 3505200"/>
              <a:gd name="connsiteX41" fmla="*/ 2740136 w 6941977"/>
              <a:gd name="connsiteY41" fmla="*/ 2438400 h 3505200"/>
              <a:gd name="connsiteX42" fmla="*/ 2790936 w 6941977"/>
              <a:gd name="connsiteY42" fmla="*/ 2455333 h 3505200"/>
              <a:gd name="connsiteX43" fmla="*/ 2901002 w 6941977"/>
              <a:gd name="connsiteY43" fmla="*/ 2514600 h 3505200"/>
              <a:gd name="connsiteX44" fmla="*/ 2926402 w 6941977"/>
              <a:gd name="connsiteY44" fmla="*/ 2531533 h 3505200"/>
              <a:gd name="connsiteX45" fmla="*/ 3002602 w 6941977"/>
              <a:gd name="connsiteY45" fmla="*/ 2556933 h 3505200"/>
              <a:gd name="connsiteX46" fmla="*/ 3087269 w 6941977"/>
              <a:gd name="connsiteY46" fmla="*/ 2590800 h 3505200"/>
              <a:gd name="connsiteX47" fmla="*/ 3121136 w 6941977"/>
              <a:gd name="connsiteY47" fmla="*/ 2607733 h 3505200"/>
              <a:gd name="connsiteX48" fmla="*/ 3171936 w 6941977"/>
              <a:gd name="connsiteY48" fmla="*/ 2616200 h 3505200"/>
              <a:gd name="connsiteX49" fmla="*/ 3222736 w 6941977"/>
              <a:gd name="connsiteY49" fmla="*/ 2633133 h 3505200"/>
              <a:gd name="connsiteX50" fmla="*/ 3341269 w 6941977"/>
              <a:gd name="connsiteY50" fmla="*/ 2658533 h 3505200"/>
              <a:gd name="connsiteX51" fmla="*/ 3383602 w 6941977"/>
              <a:gd name="connsiteY51" fmla="*/ 2675466 h 3505200"/>
              <a:gd name="connsiteX52" fmla="*/ 3417469 w 6941977"/>
              <a:gd name="connsiteY52" fmla="*/ 2692400 h 3505200"/>
              <a:gd name="connsiteX53" fmla="*/ 3468269 w 6941977"/>
              <a:gd name="connsiteY53" fmla="*/ 2700866 h 3505200"/>
              <a:gd name="connsiteX54" fmla="*/ 3510602 w 6941977"/>
              <a:gd name="connsiteY54" fmla="*/ 2726266 h 3505200"/>
              <a:gd name="connsiteX55" fmla="*/ 3578336 w 6941977"/>
              <a:gd name="connsiteY55" fmla="*/ 2751666 h 3505200"/>
              <a:gd name="connsiteX56" fmla="*/ 3612202 w 6941977"/>
              <a:gd name="connsiteY56" fmla="*/ 2777066 h 3505200"/>
              <a:gd name="connsiteX57" fmla="*/ 3637602 w 6941977"/>
              <a:gd name="connsiteY57" fmla="*/ 2785533 h 3505200"/>
              <a:gd name="connsiteX58" fmla="*/ 3671469 w 6941977"/>
              <a:gd name="connsiteY58" fmla="*/ 2802466 h 3505200"/>
              <a:gd name="connsiteX59" fmla="*/ 3781536 w 6941977"/>
              <a:gd name="connsiteY59" fmla="*/ 2827866 h 3505200"/>
              <a:gd name="connsiteX60" fmla="*/ 3900069 w 6941977"/>
              <a:gd name="connsiteY60" fmla="*/ 2853266 h 3505200"/>
              <a:gd name="connsiteX61" fmla="*/ 3925469 w 6941977"/>
              <a:gd name="connsiteY61" fmla="*/ 2870200 h 3505200"/>
              <a:gd name="connsiteX62" fmla="*/ 4027069 w 6941977"/>
              <a:gd name="connsiteY62" fmla="*/ 2878666 h 3505200"/>
              <a:gd name="connsiteX63" fmla="*/ 4094802 w 6941977"/>
              <a:gd name="connsiteY63" fmla="*/ 2887133 h 3505200"/>
              <a:gd name="connsiteX64" fmla="*/ 4137136 w 6941977"/>
              <a:gd name="connsiteY64" fmla="*/ 2895600 h 3505200"/>
              <a:gd name="connsiteX65" fmla="*/ 4264136 w 6941977"/>
              <a:gd name="connsiteY65" fmla="*/ 2904066 h 3505200"/>
              <a:gd name="connsiteX66" fmla="*/ 4365736 w 6941977"/>
              <a:gd name="connsiteY66" fmla="*/ 2921000 h 3505200"/>
              <a:gd name="connsiteX67" fmla="*/ 4594336 w 6941977"/>
              <a:gd name="connsiteY67" fmla="*/ 2929466 h 3505200"/>
              <a:gd name="connsiteX68" fmla="*/ 4789069 w 6941977"/>
              <a:gd name="connsiteY68" fmla="*/ 2937933 h 3505200"/>
              <a:gd name="connsiteX69" fmla="*/ 4882202 w 6941977"/>
              <a:gd name="connsiteY69" fmla="*/ 2946400 h 3505200"/>
              <a:gd name="connsiteX70" fmla="*/ 4966869 w 6941977"/>
              <a:gd name="connsiteY70" fmla="*/ 2971800 h 3505200"/>
              <a:gd name="connsiteX71" fmla="*/ 5093869 w 6941977"/>
              <a:gd name="connsiteY71" fmla="*/ 2988733 h 3505200"/>
              <a:gd name="connsiteX72" fmla="*/ 5381736 w 6941977"/>
              <a:gd name="connsiteY72" fmla="*/ 3005666 h 3505200"/>
              <a:gd name="connsiteX73" fmla="*/ 5407136 w 6941977"/>
              <a:gd name="connsiteY73" fmla="*/ 3014133 h 3505200"/>
              <a:gd name="connsiteX74" fmla="*/ 5432536 w 6941977"/>
              <a:gd name="connsiteY74" fmla="*/ 3031066 h 3505200"/>
              <a:gd name="connsiteX75" fmla="*/ 5474869 w 6941977"/>
              <a:gd name="connsiteY75" fmla="*/ 3039533 h 3505200"/>
              <a:gd name="connsiteX76" fmla="*/ 5508736 w 6941977"/>
              <a:gd name="connsiteY76" fmla="*/ 3056466 h 3505200"/>
              <a:gd name="connsiteX77" fmla="*/ 5542602 w 6941977"/>
              <a:gd name="connsiteY77" fmla="*/ 3064933 h 3505200"/>
              <a:gd name="connsiteX78" fmla="*/ 5568002 w 6941977"/>
              <a:gd name="connsiteY78" fmla="*/ 3073400 h 3505200"/>
              <a:gd name="connsiteX79" fmla="*/ 5644202 w 6941977"/>
              <a:gd name="connsiteY79" fmla="*/ 3107266 h 3505200"/>
              <a:gd name="connsiteX80" fmla="*/ 5669602 w 6941977"/>
              <a:gd name="connsiteY80" fmla="*/ 3115733 h 3505200"/>
              <a:gd name="connsiteX81" fmla="*/ 5728869 w 6941977"/>
              <a:gd name="connsiteY81" fmla="*/ 3158066 h 3505200"/>
              <a:gd name="connsiteX82" fmla="*/ 5754269 w 6941977"/>
              <a:gd name="connsiteY82" fmla="*/ 3166533 h 3505200"/>
              <a:gd name="connsiteX83" fmla="*/ 5779669 w 6941977"/>
              <a:gd name="connsiteY83" fmla="*/ 3183466 h 3505200"/>
              <a:gd name="connsiteX84" fmla="*/ 5805069 w 6941977"/>
              <a:gd name="connsiteY84" fmla="*/ 3191933 h 3505200"/>
              <a:gd name="connsiteX85" fmla="*/ 5830469 w 6941977"/>
              <a:gd name="connsiteY85" fmla="*/ 3208866 h 3505200"/>
              <a:gd name="connsiteX86" fmla="*/ 5881269 w 6941977"/>
              <a:gd name="connsiteY86" fmla="*/ 3217333 h 3505200"/>
              <a:gd name="connsiteX87" fmla="*/ 5915136 w 6941977"/>
              <a:gd name="connsiteY87" fmla="*/ 3234266 h 3505200"/>
              <a:gd name="connsiteX88" fmla="*/ 5932069 w 6941977"/>
              <a:gd name="connsiteY88" fmla="*/ 3251200 h 3505200"/>
              <a:gd name="connsiteX89" fmla="*/ 6033669 w 6941977"/>
              <a:gd name="connsiteY89" fmla="*/ 3268133 h 3505200"/>
              <a:gd name="connsiteX90" fmla="*/ 6059069 w 6941977"/>
              <a:gd name="connsiteY90" fmla="*/ 3285066 h 3505200"/>
              <a:gd name="connsiteX91" fmla="*/ 6219936 w 6941977"/>
              <a:gd name="connsiteY91" fmla="*/ 3302000 h 3505200"/>
              <a:gd name="connsiteX92" fmla="*/ 6279202 w 6941977"/>
              <a:gd name="connsiteY92" fmla="*/ 3318933 h 3505200"/>
              <a:gd name="connsiteX93" fmla="*/ 6321536 w 6941977"/>
              <a:gd name="connsiteY93" fmla="*/ 3335866 h 3505200"/>
              <a:gd name="connsiteX94" fmla="*/ 6346936 w 6941977"/>
              <a:gd name="connsiteY94" fmla="*/ 3344333 h 3505200"/>
              <a:gd name="connsiteX95" fmla="*/ 6380802 w 6941977"/>
              <a:gd name="connsiteY95" fmla="*/ 3361266 h 3505200"/>
              <a:gd name="connsiteX96" fmla="*/ 6431602 w 6941977"/>
              <a:gd name="connsiteY96" fmla="*/ 3386666 h 3505200"/>
              <a:gd name="connsiteX97" fmla="*/ 6516269 w 6941977"/>
              <a:gd name="connsiteY97" fmla="*/ 3403600 h 3505200"/>
              <a:gd name="connsiteX98" fmla="*/ 6617869 w 6941977"/>
              <a:gd name="connsiteY98" fmla="*/ 3420533 h 3505200"/>
              <a:gd name="connsiteX99" fmla="*/ 6643269 w 6941977"/>
              <a:gd name="connsiteY99" fmla="*/ 3429000 h 3505200"/>
              <a:gd name="connsiteX100" fmla="*/ 6677136 w 6941977"/>
              <a:gd name="connsiteY100" fmla="*/ 3437466 h 3505200"/>
              <a:gd name="connsiteX101" fmla="*/ 6727936 w 6941977"/>
              <a:gd name="connsiteY101" fmla="*/ 3454400 h 3505200"/>
              <a:gd name="connsiteX102" fmla="*/ 6753336 w 6941977"/>
              <a:gd name="connsiteY102" fmla="*/ 3462866 h 3505200"/>
              <a:gd name="connsiteX103" fmla="*/ 6838002 w 6941977"/>
              <a:gd name="connsiteY103" fmla="*/ 3479800 h 3505200"/>
              <a:gd name="connsiteX104" fmla="*/ 6888802 w 6941977"/>
              <a:gd name="connsiteY104" fmla="*/ 3496733 h 3505200"/>
              <a:gd name="connsiteX105" fmla="*/ 6914202 w 6941977"/>
              <a:gd name="connsiteY105" fmla="*/ 3505200 h 3505200"/>
              <a:gd name="connsiteX106" fmla="*/ 6922669 w 6941977"/>
              <a:gd name="connsiteY106" fmla="*/ 3471333 h 3505200"/>
              <a:gd name="connsiteX107" fmla="*/ 6914202 w 6941977"/>
              <a:gd name="connsiteY107" fmla="*/ 3437466 h 3505200"/>
              <a:gd name="connsiteX108" fmla="*/ 6905736 w 6941977"/>
              <a:gd name="connsiteY108" fmla="*/ 3412066 h 3505200"/>
              <a:gd name="connsiteX109" fmla="*/ 6863402 w 6941977"/>
              <a:gd name="connsiteY109" fmla="*/ 3361266 h 3505200"/>
              <a:gd name="connsiteX110" fmla="*/ 6838002 w 6941977"/>
              <a:gd name="connsiteY110" fmla="*/ 3276600 h 3505200"/>
              <a:gd name="connsiteX111" fmla="*/ 6812602 w 6941977"/>
              <a:gd name="connsiteY111" fmla="*/ 3107266 h 3505200"/>
              <a:gd name="connsiteX112" fmla="*/ 6804136 w 6941977"/>
              <a:gd name="connsiteY112" fmla="*/ 3039533 h 3505200"/>
              <a:gd name="connsiteX113" fmla="*/ 6490869 w 6941977"/>
              <a:gd name="connsiteY113" fmla="*/ 3014133 h 3505200"/>
              <a:gd name="connsiteX114" fmla="*/ 6440069 w 6941977"/>
              <a:gd name="connsiteY114" fmla="*/ 3005666 h 3505200"/>
              <a:gd name="connsiteX115" fmla="*/ 6372336 w 6941977"/>
              <a:gd name="connsiteY115" fmla="*/ 2988733 h 3505200"/>
              <a:gd name="connsiteX116" fmla="*/ 6270736 w 6941977"/>
              <a:gd name="connsiteY116" fmla="*/ 2980266 h 3505200"/>
              <a:gd name="connsiteX117" fmla="*/ 6228402 w 6941977"/>
              <a:gd name="connsiteY117" fmla="*/ 2971800 h 3505200"/>
              <a:gd name="connsiteX118" fmla="*/ 6152202 w 6941977"/>
              <a:gd name="connsiteY118" fmla="*/ 2963333 h 3505200"/>
              <a:gd name="connsiteX119" fmla="*/ 6118336 w 6941977"/>
              <a:gd name="connsiteY119" fmla="*/ 2946400 h 3505200"/>
              <a:gd name="connsiteX120" fmla="*/ 6067536 w 6941977"/>
              <a:gd name="connsiteY120" fmla="*/ 2937933 h 3505200"/>
              <a:gd name="connsiteX121" fmla="*/ 6008269 w 6941977"/>
              <a:gd name="connsiteY121" fmla="*/ 2912533 h 3505200"/>
              <a:gd name="connsiteX122" fmla="*/ 5864336 w 6941977"/>
              <a:gd name="connsiteY122" fmla="*/ 2887133 h 3505200"/>
              <a:gd name="connsiteX123" fmla="*/ 5788136 w 6941977"/>
              <a:gd name="connsiteY123" fmla="*/ 2861733 h 3505200"/>
              <a:gd name="connsiteX124" fmla="*/ 5762736 w 6941977"/>
              <a:gd name="connsiteY124" fmla="*/ 2853266 h 3505200"/>
              <a:gd name="connsiteX125" fmla="*/ 5737336 w 6941977"/>
              <a:gd name="connsiteY125" fmla="*/ 2844800 h 3505200"/>
              <a:gd name="connsiteX126" fmla="*/ 5669602 w 6941977"/>
              <a:gd name="connsiteY126" fmla="*/ 2810933 h 3505200"/>
              <a:gd name="connsiteX127" fmla="*/ 5627269 w 6941977"/>
              <a:gd name="connsiteY127" fmla="*/ 2794000 h 3505200"/>
              <a:gd name="connsiteX128" fmla="*/ 5568002 w 6941977"/>
              <a:gd name="connsiteY128" fmla="*/ 2760133 h 3505200"/>
              <a:gd name="connsiteX129" fmla="*/ 5517202 w 6941977"/>
              <a:gd name="connsiteY129" fmla="*/ 2743200 h 3505200"/>
              <a:gd name="connsiteX130" fmla="*/ 5491802 w 6941977"/>
              <a:gd name="connsiteY130" fmla="*/ 2726266 h 3505200"/>
              <a:gd name="connsiteX131" fmla="*/ 5449469 w 6941977"/>
              <a:gd name="connsiteY131" fmla="*/ 2709333 h 3505200"/>
              <a:gd name="connsiteX132" fmla="*/ 5424069 w 6941977"/>
              <a:gd name="connsiteY132" fmla="*/ 2700866 h 3505200"/>
              <a:gd name="connsiteX133" fmla="*/ 5398669 w 6941977"/>
              <a:gd name="connsiteY133" fmla="*/ 2683933 h 3505200"/>
              <a:gd name="connsiteX134" fmla="*/ 5314002 w 6941977"/>
              <a:gd name="connsiteY134" fmla="*/ 2667000 h 3505200"/>
              <a:gd name="connsiteX135" fmla="*/ 5254736 w 6941977"/>
              <a:gd name="connsiteY135" fmla="*/ 2650066 h 3505200"/>
              <a:gd name="connsiteX136" fmla="*/ 5203936 w 6941977"/>
              <a:gd name="connsiteY136" fmla="*/ 2641600 h 3505200"/>
              <a:gd name="connsiteX137" fmla="*/ 5170069 w 6941977"/>
              <a:gd name="connsiteY137" fmla="*/ 2633133 h 3505200"/>
              <a:gd name="connsiteX138" fmla="*/ 5127736 w 6941977"/>
              <a:gd name="connsiteY138" fmla="*/ 2624666 h 3505200"/>
              <a:gd name="connsiteX139" fmla="*/ 5102336 w 6941977"/>
              <a:gd name="connsiteY139" fmla="*/ 2607733 h 3505200"/>
              <a:gd name="connsiteX140" fmla="*/ 5009202 w 6941977"/>
              <a:gd name="connsiteY140" fmla="*/ 2590800 h 3505200"/>
              <a:gd name="connsiteX141" fmla="*/ 4941469 w 6941977"/>
              <a:gd name="connsiteY141" fmla="*/ 2582333 h 3505200"/>
              <a:gd name="connsiteX142" fmla="*/ 4890669 w 6941977"/>
              <a:gd name="connsiteY142" fmla="*/ 2573866 h 3505200"/>
              <a:gd name="connsiteX143" fmla="*/ 4814469 w 6941977"/>
              <a:gd name="connsiteY143" fmla="*/ 2565400 h 3505200"/>
              <a:gd name="connsiteX144" fmla="*/ 4721336 w 6941977"/>
              <a:gd name="connsiteY144" fmla="*/ 2540000 h 3505200"/>
              <a:gd name="connsiteX145" fmla="*/ 4687469 w 6941977"/>
              <a:gd name="connsiteY145" fmla="*/ 2531533 h 3505200"/>
              <a:gd name="connsiteX146" fmla="*/ 4645136 w 6941977"/>
              <a:gd name="connsiteY146" fmla="*/ 2523066 h 3505200"/>
              <a:gd name="connsiteX147" fmla="*/ 4594336 w 6941977"/>
              <a:gd name="connsiteY147" fmla="*/ 2506133 h 3505200"/>
              <a:gd name="connsiteX148" fmla="*/ 4518136 w 6941977"/>
              <a:gd name="connsiteY148" fmla="*/ 2497666 h 3505200"/>
              <a:gd name="connsiteX149" fmla="*/ 4492736 w 6941977"/>
              <a:gd name="connsiteY149" fmla="*/ 2480733 h 3505200"/>
              <a:gd name="connsiteX150" fmla="*/ 4399602 w 6941977"/>
              <a:gd name="connsiteY150" fmla="*/ 2446866 h 3505200"/>
              <a:gd name="connsiteX151" fmla="*/ 4357269 w 6941977"/>
              <a:gd name="connsiteY151" fmla="*/ 2429933 h 3505200"/>
              <a:gd name="connsiteX152" fmla="*/ 4323402 w 6941977"/>
              <a:gd name="connsiteY152" fmla="*/ 2413000 h 3505200"/>
              <a:gd name="connsiteX153" fmla="*/ 4281069 w 6941977"/>
              <a:gd name="connsiteY153" fmla="*/ 2396066 h 3505200"/>
              <a:gd name="connsiteX154" fmla="*/ 4255669 w 6941977"/>
              <a:gd name="connsiteY154" fmla="*/ 2379133 h 3505200"/>
              <a:gd name="connsiteX155" fmla="*/ 4187936 w 6941977"/>
              <a:gd name="connsiteY155" fmla="*/ 2370666 h 3505200"/>
              <a:gd name="connsiteX156" fmla="*/ 4111736 w 6941977"/>
              <a:gd name="connsiteY156" fmla="*/ 2336800 h 3505200"/>
              <a:gd name="connsiteX157" fmla="*/ 4086336 w 6941977"/>
              <a:gd name="connsiteY157" fmla="*/ 2328333 h 3505200"/>
              <a:gd name="connsiteX158" fmla="*/ 4060936 w 6941977"/>
              <a:gd name="connsiteY158" fmla="*/ 2319866 h 3505200"/>
              <a:gd name="connsiteX159" fmla="*/ 3950869 w 6941977"/>
              <a:gd name="connsiteY159" fmla="*/ 2286000 h 3505200"/>
              <a:gd name="connsiteX160" fmla="*/ 3908536 w 6941977"/>
              <a:gd name="connsiteY160" fmla="*/ 2269066 h 3505200"/>
              <a:gd name="connsiteX161" fmla="*/ 3840802 w 6941977"/>
              <a:gd name="connsiteY161" fmla="*/ 2235200 h 3505200"/>
              <a:gd name="connsiteX162" fmla="*/ 3790002 w 6941977"/>
              <a:gd name="connsiteY162" fmla="*/ 2226733 h 3505200"/>
              <a:gd name="connsiteX163" fmla="*/ 3739202 w 6941977"/>
              <a:gd name="connsiteY163" fmla="*/ 2192866 h 3505200"/>
              <a:gd name="connsiteX164" fmla="*/ 3688402 w 6941977"/>
              <a:gd name="connsiteY164" fmla="*/ 2175933 h 3505200"/>
              <a:gd name="connsiteX165" fmla="*/ 3646069 w 6941977"/>
              <a:gd name="connsiteY165" fmla="*/ 2159000 h 3505200"/>
              <a:gd name="connsiteX166" fmla="*/ 3527536 w 6941977"/>
              <a:gd name="connsiteY166" fmla="*/ 2142066 h 3505200"/>
              <a:gd name="connsiteX167" fmla="*/ 3434402 w 6941977"/>
              <a:gd name="connsiteY167" fmla="*/ 2133600 h 3505200"/>
              <a:gd name="connsiteX168" fmla="*/ 3358202 w 6941977"/>
              <a:gd name="connsiteY168" fmla="*/ 2108200 h 3505200"/>
              <a:gd name="connsiteX169" fmla="*/ 3315869 w 6941977"/>
              <a:gd name="connsiteY169" fmla="*/ 2099733 h 3505200"/>
              <a:gd name="connsiteX170" fmla="*/ 3282002 w 6941977"/>
              <a:gd name="connsiteY170" fmla="*/ 2082800 h 3505200"/>
              <a:gd name="connsiteX171" fmla="*/ 3239669 w 6941977"/>
              <a:gd name="connsiteY171" fmla="*/ 2074333 h 3505200"/>
              <a:gd name="connsiteX172" fmla="*/ 3163469 w 6941977"/>
              <a:gd name="connsiteY172" fmla="*/ 2057400 h 3505200"/>
              <a:gd name="connsiteX173" fmla="*/ 3036469 w 6941977"/>
              <a:gd name="connsiteY173" fmla="*/ 2032000 h 3505200"/>
              <a:gd name="connsiteX174" fmla="*/ 2968736 w 6941977"/>
              <a:gd name="connsiteY174" fmla="*/ 2006600 h 3505200"/>
              <a:gd name="connsiteX175" fmla="*/ 2926402 w 6941977"/>
              <a:gd name="connsiteY175" fmla="*/ 1989666 h 3505200"/>
              <a:gd name="connsiteX176" fmla="*/ 2850202 w 6941977"/>
              <a:gd name="connsiteY176" fmla="*/ 1972733 h 3505200"/>
              <a:gd name="connsiteX177" fmla="*/ 2774002 w 6941977"/>
              <a:gd name="connsiteY177" fmla="*/ 1947333 h 3505200"/>
              <a:gd name="connsiteX178" fmla="*/ 2740136 w 6941977"/>
              <a:gd name="connsiteY178" fmla="*/ 1930400 h 3505200"/>
              <a:gd name="connsiteX179" fmla="*/ 2672402 w 6941977"/>
              <a:gd name="connsiteY179" fmla="*/ 1896533 h 3505200"/>
              <a:gd name="connsiteX180" fmla="*/ 2587736 w 6941977"/>
              <a:gd name="connsiteY180" fmla="*/ 1879600 h 3505200"/>
              <a:gd name="connsiteX181" fmla="*/ 2562336 w 6941977"/>
              <a:gd name="connsiteY181" fmla="*/ 1871133 h 3505200"/>
              <a:gd name="connsiteX182" fmla="*/ 2452269 w 6941977"/>
              <a:gd name="connsiteY182" fmla="*/ 1845733 h 3505200"/>
              <a:gd name="connsiteX183" fmla="*/ 2359136 w 6941977"/>
              <a:gd name="connsiteY183" fmla="*/ 1837266 h 3505200"/>
              <a:gd name="connsiteX184" fmla="*/ 2147469 w 6941977"/>
              <a:gd name="connsiteY184" fmla="*/ 1811866 h 3505200"/>
              <a:gd name="connsiteX185" fmla="*/ 2096669 w 6941977"/>
              <a:gd name="connsiteY185" fmla="*/ 1794933 h 3505200"/>
              <a:gd name="connsiteX186" fmla="*/ 2037402 w 6941977"/>
              <a:gd name="connsiteY186" fmla="*/ 1786466 h 3505200"/>
              <a:gd name="connsiteX187" fmla="*/ 1995069 w 6941977"/>
              <a:gd name="connsiteY187" fmla="*/ 1778000 h 3505200"/>
              <a:gd name="connsiteX188" fmla="*/ 1952736 w 6941977"/>
              <a:gd name="connsiteY188" fmla="*/ 1761066 h 3505200"/>
              <a:gd name="connsiteX189" fmla="*/ 1918869 w 6941977"/>
              <a:gd name="connsiteY189" fmla="*/ 1752600 h 3505200"/>
              <a:gd name="connsiteX190" fmla="*/ 1961202 w 6941977"/>
              <a:gd name="connsiteY190" fmla="*/ 1744133 h 3505200"/>
              <a:gd name="connsiteX191" fmla="*/ 2012002 w 6941977"/>
              <a:gd name="connsiteY191" fmla="*/ 1735666 h 3505200"/>
              <a:gd name="connsiteX192" fmla="*/ 2037402 w 6941977"/>
              <a:gd name="connsiteY192" fmla="*/ 1718733 h 3505200"/>
              <a:gd name="connsiteX193" fmla="*/ 2105136 w 6941977"/>
              <a:gd name="connsiteY193" fmla="*/ 1710266 h 3505200"/>
              <a:gd name="connsiteX194" fmla="*/ 2164402 w 6941977"/>
              <a:gd name="connsiteY194" fmla="*/ 1701800 h 3505200"/>
              <a:gd name="connsiteX195" fmla="*/ 2189802 w 6941977"/>
              <a:gd name="connsiteY195" fmla="*/ 1693333 h 3505200"/>
              <a:gd name="connsiteX196" fmla="*/ 2316802 w 6941977"/>
              <a:gd name="connsiteY196" fmla="*/ 1676400 h 3505200"/>
              <a:gd name="connsiteX197" fmla="*/ 2350669 w 6941977"/>
              <a:gd name="connsiteY197" fmla="*/ 1667933 h 3505200"/>
              <a:gd name="connsiteX198" fmla="*/ 2426869 w 6941977"/>
              <a:gd name="connsiteY198" fmla="*/ 1659466 h 3505200"/>
              <a:gd name="connsiteX199" fmla="*/ 2460736 w 6941977"/>
              <a:gd name="connsiteY199" fmla="*/ 1642533 h 3505200"/>
              <a:gd name="connsiteX200" fmla="*/ 2486136 w 6941977"/>
              <a:gd name="connsiteY200" fmla="*/ 1634066 h 3505200"/>
              <a:gd name="connsiteX201" fmla="*/ 2613136 w 6941977"/>
              <a:gd name="connsiteY201" fmla="*/ 1617133 h 3505200"/>
              <a:gd name="connsiteX202" fmla="*/ 2655469 w 6941977"/>
              <a:gd name="connsiteY202" fmla="*/ 1608666 h 3505200"/>
              <a:gd name="connsiteX203" fmla="*/ 2680869 w 6941977"/>
              <a:gd name="connsiteY203" fmla="*/ 1591733 h 3505200"/>
              <a:gd name="connsiteX204" fmla="*/ 2824802 w 6941977"/>
              <a:gd name="connsiteY204" fmla="*/ 1583266 h 3505200"/>
              <a:gd name="connsiteX205" fmla="*/ 2892536 w 6941977"/>
              <a:gd name="connsiteY205" fmla="*/ 1574800 h 3505200"/>
              <a:gd name="connsiteX206" fmla="*/ 2917936 w 6941977"/>
              <a:gd name="connsiteY206" fmla="*/ 1566333 h 3505200"/>
              <a:gd name="connsiteX207" fmla="*/ 2951802 w 6941977"/>
              <a:gd name="connsiteY207" fmla="*/ 1557866 h 3505200"/>
              <a:gd name="connsiteX208" fmla="*/ 2994136 w 6941977"/>
              <a:gd name="connsiteY208" fmla="*/ 1540933 h 3505200"/>
              <a:gd name="connsiteX209" fmla="*/ 3070336 w 6941977"/>
              <a:gd name="connsiteY209" fmla="*/ 1524000 h 3505200"/>
              <a:gd name="connsiteX210" fmla="*/ 3104202 w 6941977"/>
              <a:gd name="connsiteY210" fmla="*/ 1507066 h 3505200"/>
              <a:gd name="connsiteX211" fmla="*/ 3163469 w 6941977"/>
              <a:gd name="connsiteY211" fmla="*/ 1490133 h 3505200"/>
              <a:gd name="connsiteX212" fmla="*/ 3239669 w 6941977"/>
              <a:gd name="connsiteY212" fmla="*/ 1464733 h 3505200"/>
              <a:gd name="connsiteX213" fmla="*/ 3265069 w 6941977"/>
              <a:gd name="connsiteY213" fmla="*/ 1456266 h 3505200"/>
              <a:gd name="connsiteX214" fmla="*/ 3290469 w 6941977"/>
              <a:gd name="connsiteY214" fmla="*/ 1447800 h 3505200"/>
              <a:gd name="connsiteX215" fmla="*/ 3358202 w 6941977"/>
              <a:gd name="connsiteY215" fmla="*/ 1422400 h 3505200"/>
              <a:gd name="connsiteX216" fmla="*/ 3409002 w 6941977"/>
              <a:gd name="connsiteY216" fmla="*/ 1405466 h 3505200"/>
              <a:gd name="connsiteX217" fmla="*/ 3442869 w 6941977"/>
              <a:gd name="connsiteY217" fmla="*/ 1388533 h 3505200"/>
              <a:gd name="connsiteX218" fmla="*/ 3485202 w 6941977"/>
              <a:gd name="connsiteY218" fmla="*/ 1371600 h 3505200"/>
              <a:gd name="connsiteX219" fmla="*/ 3519069 w 6941977"/>
              <a:gd name="connsiteY219" fmla="*/ 1354666 h 3505200"/>
              <a:gd name="connsiteX220" fmla="*/ 3561402 w 6941977"/>
              <a:gd name="connsiteY220" fmla="*/ 1346200 h 3505200"/>
              <a:gd name="connsiteX221" fmla="*/ 3578336 w 6941977"/>
              <a:gd name="connsiteY221" fmla="*/ 1329266 h 3505200"/>
              <a:gd name="connsiteX222" fmla="*/ 3629136 w 6941977"/>
              <a:gd name="connsiteY222" fmla="*/ 1312333 h 3505200"/>
              <a:gd name="connsiteX223" fmla="*/ 3722269 w 6941977"/>
              <a:gd name="connsiteY223" fmla="*/ 1286933 h 3505200"/>
              <a:gd name="connsiteX224" fmla="*/ 3764602 w 6941977"/>
              <a:gd name="connsiteY224" fmla="*/ 1270000 h 3505200"/>
              <a:gd name="connsiteX225" fmla="*/ 3815402 w 6941977"/>
              <a:gd name="connsiteY225" fmla="*/ 1253066 h 3505200"/>
              <a:gd name="connsiteX226" fmla="*/ 3840802 w 6941977"/>
              <a:gd name="connsiteY226" fmla="*/ 1244600 h 3505200"/>
              <a:gd name="connsiteX227" fmla="*/ 3900069 w 6941977"/>
              <a:gd name="connsiteY227" fmla="*/ 1219200 h 3505200"/>
              <a:gd name="connsiteX228" fmla="*/ 3950869 w 6941977"/>
              <a:gd name="connsiteY228" fmla="*/ 1210733 h 3505200"/>
              <a:gd name="connsiteX229" fmla="*/ 4060936 w 6941977"/>
              <a:gd name="connsiteY229" fmla="*/ 1168400 h 3505200"/>
              <a:gd name="connsiteX230" fmla="*/ 4187936 w 6941977"/>
              <a:gd name="connsiteY230" fmla="*/ 1151466 h 3505200"/>
              <a:gd name="connsiteX231" fmla="*/ 4281069 w 6941977"/>
              <a:gd name="connsiteY231" fmla="*/ 1126066 h 3505200"/>
              <a:gd name="connsiteX232" fmla="*/ 4475802 w 6941977"/>
              <a:gd name="connsiteY232" fmla="*/ 1109133 h 3505200"/>
              <a:gd name="connsiteX233" fmla="*/ 4594336 w 6941977"/>
              <a:gd name="connsiteY233" fmla="*/ 1075266 h 3505200"/>
              <a:gd name="connsiteX234" fmla="*/ 4679002 w 6941977"/>
              <a:gd name="connsiteY234" fmla="*/ 1066800 h 3505200"/>
              <a:gd name="connsiteX235" fmla="*/ 4763669 w 6941977"/>
              <a:gd name="connsiteY235" fmla="*/ 1041400 h 3505200"/>
              <a:gd name="connsiteX236" fmla="*/ 4890669 w 6941977"/>
              <a:gd name="connsiteY236" fmla="*/ 1016000 h 3505200"/>
              <a:gd name="connsiteX237" fmla="*/ 4983802 w 6941977"/>
              <a:gd name="connsiteY237" fmla="*/ 1007533 h 3505200"/>
              <a:gd name="connsiteX238" fmla="*/ 5060002 w 6941977"/>
              <a:gd name="connsiteY238" fmla="*/ 990600 h 3505200"/>
              <a:gd name="connsiteX239" fmla="*/ 5170069 w 6941977"/>
              <a:gd name="connsiteY239" fmla="*/ 973666 h 3505200"/>
              <a:gd name="connsiteX240" fmla="*/ 5203936 w 6941977"/>
              <a:gd name="connsiteY240" fmla="*/ 965200 h 3505200"/>
              <a:gd name="connsiteX241" fmla="*/ 5322469 w 6941977"/>
              <a:gd name="connsiteY241" fmla="*/ 939800 h 3505200"/>
              <a:gd name="connsiteX242" fmla="*/ 5381736 w 6941977"/>
              <a:gd name="connsiteY242" fmla="*/ 914400 h 3505200"/>
              <a:gd name="connsiteX243" fmla="*/ 5424069 w 6941977"/>
              <a:gd name="connsiteY243" fmla="*/ 897466 h 3505200"/>
              <a:gd name="connsiteX244" fmla="*/ 5457936 w 6941977"/>
              <a:gd name="connsiteY244" fmla="*/ 889000 h 3505200"/>
              <a:gd name="connsiteX245" fmla="*/ 5508736 w 6941977"/>
              <a:gd name="connsiteY245" fmla="*/ 863600 h 3505200"/>
              <a:gd name="connsiteX246" fmla="*/ 5542602 w 6941977"/>
              <a:gd name="connsiteY246" fmla="*/ 855133 h 3505200"/>
              <a:gd name="connsiteX247" fmla="*/ 5618802 w 6941977"/>
              <a:gd name="connsiteY247" fmla="*/ 838200 h 3505200"/>
              <a:gd name="connsiteX248" fmla="*/ 5644202 w 6941977"/>
              <a:gd name="connsiteY248" fmla="*/ 829733 h 3505200"/>
              <a:gd name="connsiteX249" fmla="*/ 5678069 w 6941977"/>
              <a:gd name="connsiteY249" fmla="*/ 821266 h 3505200"/>
              <a:gd name="connsiteX250" fmla="*/ 5711936 w 6941977"/>
              <a:gd name="connsiteY250" fmla="*/ 795866 h 3505200"/>
              <a:gd name="connsiteX251" fmla="*/ 6842236 w 6941977"/>
              <a:gd name="connsiteY251" fmla="*/ 465666 h 3505200"/>
              <a:gd name="connsiteX252" fmla="*/ 6888802 w 6941977"/>
              <a:gd name="connsiteY252" fmla="*/ 76200 h 3505200"/>
              <a:gd name="connsiteX253" fmla="*/ 6871869 w 6941977"/>
              <a:gd name="connsiteY253" fmla="*/ 0 h 3505200"/>
              <a:gd name="connsiteX254" fmla="*/ 6846469 w 6941977"/>
              <a:gd name="connsiteY254" fmla="*/ 8466 h 3505200"/>
              <a:gd name="connsiteX255" fmla="*/ 6838002 w 6941977"/>
              <a:gd name="connsiteY255" fmla="*/ 33866 h 3505200"/>
              <a:gd name="connsiteX256" fmla="*/ 6846469 w 6941977"/>
              <a:gd name="connsiteY256" fmla="*/ 59266 h 3505200"/>
              <a:gd name="connsiteX0" fmla="*/ 6846469 w 6944435"/>
              <a:gd name="connsiteY0" fmla="*/ 59266 h 3505200"/>
              <a:gd name="connsiteX1" fmla="*/ 6778736 w 6944435"/>
              <a:gd name="connsiteY1" fmla="*/ 84666 h 3505200"/>
              <a:gd name="connsiteX2" fmla="*/ 6668669 w 6944435"/>
              <a:gd name="connsiteY2" fmla="*/ 101600 h 3505200"/>
              <a:gd name="connsiteX3" fmla="*/ 6499336 w 6944435"/>
              <a:gd name="connsiteY3" fmla="*/ 127000 h 3505200"/>
              <a:gd name="connsiteX4" fmla="*/ 6465469 w 6944435"/>
              <a:gd name="connsiteY4" fmla="*/ 135466 h 3505200"/>
              <a:gd name="connsiteX5" fmla="*/ 6380802 w 6944435"/>
              <a:gd name="connsiteY5" fmla="*/ 152400 h 3505200"/>
              <a:gd name="connsiteX6" fmla="*/ 6330002 w 6944435"/>
              <a:gd name="connsiteY6" fmla="*/ 169333 h 3505200"/>
              <a:gd name="connsiteX7" fmla="*/ 344069 w 6944435"/>
              <a:gd name="connsiteY7" fmla="*/ 1769533 h 3505200"/>
              <a:gd name="connsiteX8" fmla="*/ 318669 w 6944435"/>
              <a:gd name="connsiteY8" fmla="*/ 1778000 h 3505200"/>
              <a:gd name="connsiteX9" fmla="*/ 369469 w 6944435"/>
              <a:gd name="connsiteY9" fmla="*/ 1786466 h 3505200"/>
              <a:gd name="connsiteX10" fmla="*/ 403336 w 6944435"/>
              <a:gd name="connsiteY10" fmla="*/ 1803400 h 3505200"/>
              <a:gd name="connsiteX11" fmla="*/ 538802 w 6944435"/>
              <a:gd name="connsiteY11" fmla="*/ 1811866 h 3505200"/>
              <a:gd name="connsiteX12" fmla="*/ 691202 w 6944435"/>
              <a:gd name="connsiteY12" fmla="*/ 1854200 h 3505200"/>
              <a:gd name="connsiteX13" fmla="*/ 775869 w 6944435"/>
              <a:gd name="connsiteY13" fmla="*/ 1871133 h 3505200"/>
              <a:gd name="connsiteX14" fmla="*/ 970602 w 6944435"/>
              <a:gd name="connsiteY14" fmla="*/ 1888066 h 3505200"/>
              <a:gd name="connsiteX15" fmla="*/ 1021402 w 6944435"/>
              <a:gd name="connsiteY15" fmla="*/ 1896533 h 3505200"/>
              <a:gd name="connsiteX16" fmla="*/ 1055269 w 6944435"/>
              <a:gd name="connsiteY16" fmla="*/ 1905000 h 3505200"/>
              <a:gd name="connsiteX17" fmla="*/ 1173802 w 6944435"/>
              <a:gd name="connsiteY17" fmla="*/ 1913466 h 3505200"/>
              <a:gd name="connsiteX18" fmla="*/ 1444736 w 6944435"/>
              <a:gd name="connsiteY18" fmla="*/ 1938866 h 3505200"/>
              <a:gd name="connsiteX19" fmla="*/ 1478602 w 6944435"/>
              <a:gd name="connsiteY19" fmla="*/ 1947333 h 3505200"/>
              <a:gd name="connsiteX20" fmla="*/ 1520936 w 6944435"/>
              <a:gd name="connsiteY20" fmla="*/ 1955800 h 3505200"/>
              <a:gd name="connsiteX21" fmla="*/ 1605602 w 6944435"/>
              <a:gd name="connsiteY21" fmla="*/ 1981200 h 3505200"/>
              <a:gd name="connsiteX22" fmla="*/ 1664869 w 6944435"/>
              <a:gd name="connsiteY22" fmla="*/ 1989666 h 3505200"/>
              <a:gd name="connsiteX23" fmla="*/ 1724136 w 6944435"/>
              <a:gd name="connsiteY23" fmla="*/ 2006600 h 3505200"/>
              <a:gd name="connsiteX24" fmla="*/ 1766469 w 6944435"/>
              <a:gd name="connsiteY24" fmla="*/ 2015066 h 3505200"/>
              <a:gd name="connsiteX25" fmla="*/ 1791869 w 6944435"/>
              <a:gd name="connsiteY25" fmla="*/ 2023533 h 3505200"/>
              <a:gd name="connsiteX26" fmla="*/ 1825736 w 6944435"/>
              <a:gd name="connsiteY26" fmla="*/ 2032000 h 3505200"/>
              <a:gd name="connsiteX27" fmla="*/ 1901936 w 6944435"/>
              <a:gd name="connsiteY27" fmla="*/ 2091266 h 3505200"/>
              <a:gd name="connsiteX28" fmla="*/ 1901936 w 6944435"/>
              <a:gd name="connsiteY28" fmla="*/ 2091266 h 3505200"/>
              <a:gd name="connsiteX29" fmla="*/ 1969669 w 6944435"/>
              <a:gd name="connsiteY29" fmla="*/ 2142066 h 3505200"/>
              <a:gd name="connsiteX30" fmla="*/ 1995069 w 6944435"/>
              <a:gd name="connsiteY30" fmla="*/ 2150533 h 3505200"/>
              <a:gd name="connsiteX31" fmla="*/ 2088202 w 6944435"/>
              <a:gd name="connsiteY31" fmla="*/ 2201333 h 3505200"/>
              <a:gd name="connsiteX32" fmla="*/ 2155936 w 6944435"/>
              <a:gd name="connsiteY32" fmla="*/ 2243666 h 3505200"/>
              <a:gd name="connsiteX33" fmla="*/ 2206736 w 6944435"/>
              <a:gd name="connsiteY33" fmla="*/ 2269066 h 3505200"/>
              <a:gd name="connsiteX34" fmla="*/ 2291402 w 6944435"/>
              <a:gd name="connsiteY34" fmla="*/ 2294466 h 3505200"/>
              <a:gd name="connsiteX35" fmla="*/ 2325269 w 6944435"/>
              <a:gd name="connsiteY35" fmla="*/ 2311400 h 3505200"/>
              <a:gd name="connsiteX36" fmla="*/ 2435336 w 6944435"/>
              <a:gd name="connsiteY36" fmla="*/ 2336800 h 3505200"/>
              <a:gd name="connsiteX37" fmla="*/ 2511536 w 6944435"/>
              <a:gd name="connsiteY37" fmla="*/ 2362200 h 3505200"/>
              <a:gd name="connsiteX38" fmla="*/ 2596202 w 6944435"/>
              <a:gd name="connsiteY38" fmla="*/ 2387600 h 3505200"/>
              <a:gd name="connsiteX39" fmla="*/ 2647002 w 6944435"/>
              <a:gd name="connsiteY39" fmla="*/ 2413000 h 3505200"/>
              <a:gd name="connsiteX40" fmla="*/ 2697802 w 6944435"/>
              <a:gd name="connsiteY40" fmla="*/ 2421466 h 3505200"/>
              <a:gd name="connsiteX41" fmla="*/ 2740136 w 6944435"/>
              <a:gd name="connsiteY41" fmla="*/ 2438400 h 3505200"/>
              <a:gd name="connsiteX42" fmla="*/ 2790936 w 6944435"/>
              <a:gd name="connsiteY42" fmla="*/ 2455333 h 3505200"/>
              <a:gd name="connsiteX43" fmla="*/ 2901002 w 6944435"/>
              <a:gd name="connsiteY43" fmla="*/ 2514600 h 3505200"/>
              <a:gd name="connsiteX44" fmla="*/ 2926402 w 6944435"/>
              <a:gd name="connsiteY44" fmla="*/ 2531533 h 3505200"/>
              <a:gd name="connsiteX45" fmla="*/ 3002602 w 6944435"/>
              <a:gd name="connsiteY45" fmla="*/ 2556933 h 3505200"/>
              <a:gd name="connsiteX46" fmla="*/ 3087269 w 6944435"/>
              <a:gd name="connsiteY46" fmla="*/ 2590800 h 3505200"/>
              <a:gd name="connsiteX47" fmla="*/ 3121136 w 6944435"/>
              <a:gd name="connsiteY47" fmla="*/ 2607733 h 3505200"/>
              <a:gd name="connsiteX48" fmla="*/ 3171936 w 6944435"/>
              <a:gd name="connsiteY48" fmla="*/ 2616200 h 3505200"/>
              <a:gd name="connsiteX49" fmla="*/ 3222736 w 6944435"/>
              <a:gd name="connsiteY49" fmla="*/ 2633133 h 3505200"/>
              <a:gd name="connsiteX50" fmla="*/ 3341269 w 6944435"/>
              <a:gd name="connsiteY50" fmla="*/ 2658533 h 3505200"/>
              <a:gd name="connsiteX51" fmla="*/ 3383602 w 6944435"/>
              <a:gd name="connsiteY51" fmla="*/ 2675466 h 3505200"/>
              <a:gd name="connsiteX52" fmla="*/ 3417469 w 6944435"/>
              <a:gd name="connsiteY52" fmla="*/ 2692400 h 3505200"/>
              <a:gd name="connsiteX53" fmla="*/ 3468269 w 6944435"/>
              <a:gd name="connsiteY53" fmla="*/ 2700866 h 3505200"/>
              <a:gd name="connsiteX54" fmla="*/ 3510602 w 6944435"/>
              <a:gd name="connsiteY54" fmla="*/ 2726266 h 3505200"/>
              <a:gd name="connsiteX55" fmla="*/ 3578336 w 6944435"/>
              <a:gd name="connsiteY55" fmla="*/ 2751666 h 3505200"/>
              <a:gd name="connsiteX56" fmla="*/ 3612202 w 6944435"/>
              <a:gd name="connsiteY56" fmla="*/ 2777066 h 3505200"/>
              <a:gd name="connsiteX57" fmla="*/ 3637602 w 6944435"/>
              <a:gd name="connsiteY57" fmla="*/ 2785533 h 3505200"/>
              <a:gd name="connsiteX58" fmla="*/ 3671469 w 6944435"/>
              <a:gd name="connsiteY58" fmla="*/ 2802466 h 3505200"/>
              <a:gd name="connsiteX59" fmla="*/ 3781536 w 6944435"/>
              <a:gd name="connsiteY59" fmla="*/ 2827866 h 3505200"/>
              <a:gd name="connsiteX60" fmla="*/ 3900069 w 6944435"/>
              <a:gd name="connsiteY60" fmla="*/ 2853266 h 3505200"/>
              <a:gd name="connsiteX61" fmla="*/ 3925469 w 6944435"/>
              <a:gd name="connsiteY61" fmla="*/ 2870200 h 3505200"/>
              <a:gd name="connsiteX62" fmla="*/ 4027069 w 6944435"/>
              <a:gd name="connsiteY62" fmla="*/ 2878666 h 3505200"/>
              <a:gd name="connsiteX63" fmla="*/ 4094802 w 6944435"/>
              <a:gd name="connsiteY63" fmla="*/ 2887133 h 3505200"/>
              <a:gd name="connsiteX64" fmla="*/ 4137136 w 6944435"/>
              <a:gd name="connsiteY64" fmla="*/ 2895600 h 3505200"/>
              <a:gd name="connsiteX65" fmla="*/ 4264136 w 6944435"/>
              <a:gd name="connsiteY65" fmla="*/ 2904066 h 3505200"/>
              <a:gd name="connsiteX66" fmla="*/ 4365736 w 6944435"/>
              <a:gd name="connsiteY66" fmla="*/ 2921000 h 3505200"/>
              <a:gd name="connsiteX67" fmla="*/ 4594336 w 6944435"/>
              <a:gd name="connsiteY67" fmla="*/ 2929466 h 3505200"/>
              <a:gd name="connsiteX68" fmla="*/ 4789069 w 6944435"/>
              <a:gd name="connsiteY68" fmla="*/ 2937933 h 3505200"/>
              <a:gd name="connsiteX69" fmla="*/ 4882202 w 6944435"/>
              <a:gd name="connsiteY69" fmla="*/ 2946400 h 3505200"/>
              <a:gd name="connsiteX70" fmla="*/ 4966869 w 6944435"/>
              <a:gd name="connsiteY70" fmla="*/ 2971800 h 3505200"/>
              <a:gd name="connsiteX71" fmla="*/ 5093869 w 6944435"/>
              <a:gd name="connsiteY71" fmla="*/ 2988733 h 3505200"/>
              <a:gd name="connsiteX72" fmla="*/ 5381736 w 6944435"/>
              <a:gd name="connsiteY72" fmla="*/ 3005666 h 3505200"/>
              <a:gd name="connsiteX73" fmla="*/ 5407136 w 6944435"/>
              <a:gd name="connsiteY73" fmla="*/ 3014133 h 3505200"/>
              <a:gd name="connsiteX74" fmla="*/ 5432536 w 6944435"/>
              <a:gd name="connsiteY74" fmla="*/ 3031066 h 3505200"/>
              <a:gd name="connsiteX75" fmla="*/ 5474869 w 6944435"/>
              <a:gd name="connsiteY75" fmla="*/ 3039533 h 3505200"/>
              <a:gd name="connsiteX76" fmla="*/ 5508736 w 6944435"/>
              <a:gd name="connsiteY76" fmla="*/ 3056466 h 3505200"/>
              <a:gd name="connsiteX77" fmla="*/ 5542602 w 6944435"/>
              <a:gd name="connsiteY77" fmla="*/ 3064933 h 3505200"/>
              <a:gd name="connsiteX78" fmla="*/ 5568002 w 6944435"/>
              <a:gd name="connsiteY78" fmla="*/ 3073400 h 3505200"/>
              <a:gd name="connsiteX79" fmla="*/ 5644202 w 6944435"/>
              <a:gd name="connsiteY79" fmla="*/ 3107266 h 3505200"/>
              <a:gd name="connsiteX80" fmla="*/ 5669602 w 6944435"/>
              <a:gd name="connsiteY80" fmla="*/ 3115733 h 3505200"/>
              <a:gd name="connsiteX81" fmla="*/ 5728869 w 6944435"/>
              <a:gd name="connsiteY81" fmla="*/ 3158066 h 3505200"/>
              <a:gd name="connsiteX82" fmla="*/ 5754269 w 6944435"/>
              <a:gd name="connsiteY82" fmla="*/ 3166533 h 3505200"/>
              <a:gd name="connsiteX83" fmla="*/ 5779669 w 6944435"/>
              <a:gd name="connsiteY83" fmla="*/ 3183466 h 3505200"/>
              <a:gd name="connsiteX84" fmla="*/ 5805069 w 6944435"/>
              <a:gd name="connsiteY84" fmla="*/ 3191933 h 3505200"/>
              <a:gd name="connsiteX85" fmla="*/ 5830469 w 6944435"/>
              <a:gd name="connsiteY85" fmla="*/ 3208866 h 3505200"/>
              <a:gd name="connsiteX86" fmla="*/ 5881269 w 6944435"/>
              <a:gd name="connsiteY86" fmla="*/ 3217333 h 3505200"/>
              <a:gd name="connsiteX87" fmla="*/ 5915136 w 6944435"/>
              <a:gd name="connsiteY87" fmla="*/ 3234266 h 3505200"/>
              <a:gd name="connsiteX88" fmla="*/ 5932069 w 6944435"/>
              <a:gd name="connsiteY88" fmla="*/ 3251200 h 3505200"/>
              <a:gd name="connsiteX89" fmla="*/ 6033669 w 6944435"/>
              <a:gd name="connsiteY89" fmla="*/ 3268133 h 3505200"/>
              <a:gd name="connsiteX90" fmla="*/ 6059069 w 6944435"/>
              <a:gd name="connsiteY90" fmla="*/ 3285066 h 3505200"/>
              <a:gd name="connsiteX91" fmla="*/ 6219936 w 6944435"/>
              <a:gd name="connsiteY91" fmla="*/ 3302000 h 3505200"/>
              <a:gd name="connsiteX92" fmla="*/ 6279202 w 6944435"/>
              <a:gd name="connsiteY92" fmla="*/ 3318933 h 3505200"/>
              <a:gd name="connsiteX93" fmla="*/ 6321536 w 6944435"/>
              <a:gd name="connsiteY93" fmla="*/ 3335866 h 3505200"/>
              <a:gd name="connsiteX94" fmla="*/ 6346936 w 6944435"/>
              <a:gd name="connsiteY94" fmla="*/ 3344333 h 3505200"/>
              <a:gd name="connsiteX95" fmla="*/ 6380802 w 6944435"/>
              <a:gd name="connsiteY95" fmla="*/ 3361266 h 3505200"/>
              <a:gd name="connsiteX96" fmla="*/ 6431602 w 6944435"/>
              <a:gd name="connsiteY96" fmla="*/ 3386666 h 3505200"/>
              <a:gd name="connsiteX97" fmla="*/ 6516269 w 6944435"/>
              <a:gd name="connsiteY97" fmla="*/ 3403600 h 3505200"/>
              <a:gd name="connsiteX98" fmla="*/ 6617869 w 6944435"/>
              <a:gd name="connsiteY98" fmla="*/ 3420533 h 3505200"/>
              <a:gd name="connsiteX99" fmla="*/ 6643269 w 6944435"/>
              <a:gd name="connsiteY99" fmla="*/ 3429000 h 3505200"/>
              <a:gd name="connsiteX100" fmla="*/ 6677136 w 6944435"/>
              <a:gd name="connsiteY100" fmla="*/ 3437466 h 3505200"/>
              <a:gd name="connsiteX101" fmla="*/ 6727936 w 6944435"/>
              <a:gd name="connsiteY101" fmla="*/ 3454400 h 3505200"/>
              <a:gd name="connsiteX102" fmla="*/ 6753336 w 6944435"/>
              <a:gd name="connsiteY102" fmla="*/ 3462866 h 3505200"/>
              <a:gd name="connsiteX103" fmla="*/ 6838002 w 6944435"/>
              <a:gd name="connsiteY103" fmla="*/ 3479800 h 3505200"/>
              <a:gd name="connsiteX104" fmla="*/ 6888802 w 6944435"/>
              <a:gd name="connsiteY104" fmla="*/ 3496733 h 3505200"/>
              <a:gd name="connsiteX105" fmla="*/ 6914202 w 6944435"/>
              <a:gd name="connsiteY105" fmla="*/ 3505200 h 3505200"/>
              <a:gd name="connsiteX106" fmla="*/ 6922669 w 6944435"/>
              <a:gd name="connsiteY106" fmla="*/ 3471333 h 3505200"/>
              <a:gd name="connsiteX107" fmla="*/ 6914202 w 6944435"/>
              <a:gd name="connsiteY107" fmla="*/ 3437466 h 3505200"/>
              <a:gd name="connsiteX108" fmla="*/ 6905736 w 6944435"/>
              <a:gd name="connsiteY108" fmla="*/ 3412066 h 3505200"/>
              <a:gd name="connsiteX109" fmla="*/ 6863402 w 6944435"/>
              <a:gd name="connsiteY109" fmla="*/ 3361266 h 3505200"/>
              <a:gd name="connsiteX110" fmla="*/ 6838002 w 6944435"/>
              <a:gd name="connsiteY110" fmla="*/ 3276600 h 3505200"/>
              <a:gd name="connsiteX111" fmla="*/ 6812602 w 6944435"/>
              <a:gd name="connsiteY111" fmla="*/ 3107266 h 3505200"/>
              <a:gd name="connsiteX112" fmla="*/ 6804136 w 6944435"/>
              <a:gd name="connsiteY112" fmla="*/ 3039533 h 3505200"/>
              <a:gd name="connsiteX113" fmla="*/ 6490869 w 6944435"/>
              <a:gd name="connsiteY113" fmla="*/ 3014133 h 3505200"/>
              <a:gd name="connsiteX114" fmla="*/ 6440069 w 6944435"/>
              <a:gd name="connsiteY114" fmla="*/ 3005666 h 3505200"/>
              <a:gd name="connsiteX115" fmla="*/ 6372336 w 6944435"/>
              <a:gd name="connsiteY115" fmla="*/ 2988733 h 3505200"/>
              <a:gd name="connsiteX116" fmla="*/ 6270736 w 6944435"/>
              <a:gd name="connsiteY116" fmla="*/ 2980266 h 3505200"/>
              <a:gd name="connsiteX117" fmla="*/ 6228402 w 6944435"/>
              <a:gd name="connsiteY117" fmla="*/ 2971800 h 3505200"/>
              <a:gd name="connsiteX118" fmla="*/ 6152202 w 6944435"/>
              <a:gd name="connsiteY118" fmla="*/ 2963333 h 3505200"/>
              <a:gd name="connsiteX119" fmla="*/ 6118336 w 6944435"/>
              <a:gd name="connsiteY119" fmla="*/ 2946400 h 3505200"/>
              <a:gd name="connsiteX120" fmla="*/ 6067536 w 6944435"/>
              <a:gd name="connsiteY120" fmla="*/ 2937933 h 3505200"/>
              <a:gd name="connsiteX121" fmla="*/ 6008269 w 6944435"/>
              <a:gd name="connsiteY121" fmla="*/ 2912533 h 3505200"/>
              <a:gd name="connsiteX122" fmla="*/ 5864336 w 6944435"/>
              <a:gd name="connsiteY122" fmla="*/ 2887133 h 3505200"/>
              <a:gd name="connsiteX123" fmla="*/ 5788136 w 6944435"/>
              <a:gd name="connsiteY123" fmla="*/ 2861733 h 3505200"/>
              <a:gd name="connsiteX124" fmla="*/ 5762736 w 6944435"/>
              <a:gd name="connsiteY124" fmla="*/ 2853266 h 3505200"/>
              <a:gd name="connsiteX125" fmla="*/ 5737336 w 6944435"/>
              <a:gd name="connsiteY125" fmla="*/ 2844800 h 3505200"/>
              <a:gd name="connsiteX126" fmla="*/ 5669602 w 6944435"/>
              <a:gd name="connsiteY126" fmla="*/ 2810933 h 3505200"/>
              <a:gd name="connsiteX127" fmla="*/ 5627269 w 6944435"/>
              <a:gd name="connsiteY127" fmla="*/ 2794000 h 3505200"/>
              <a:gd name="connsiteX128" fmla="*/ 5568002 w 6944435"/>
              <a:gd name="connsiteY128" fmla="*/ 2760133 h 3505200"/>
              <a:gd name="connsiteX129" fmla="*/ 5517202 w 6944435"/>
              <a:gd name="connsiteY129" fmla="*/ 2743200 h 3505200"/>
              <a:gd name="connsiteX130" fmla="*/ 5491802 w 6944435"/>
              <a:gd name="connsiteY130" fmla="*/ 2726266 h 3505200"/>
              <a:gd name="connsiteX131" fmla="*/ 5449469 w 6944435"/>
              <a:gd name="connsiteY131" fmla="*/ 2709333 h 3505200"/>
              <a:gd name="connsiteX132" fmla="*/ 5424069 w 6944435"/>
              <a:gd name="connsiteY132" fmla="*/ 2700866 h 3505200"/>
              <a:gd name="connsiteX133" fmla="*/ 5398669 w 6944435"/>
              <a:gd name="connsiteY133" fmla="*/ 2683933 h 3505200"/>
              <a:gd name="connsiteX134" fmla="*/ 5314002 w 6944435"/>
              <a:gd name="connsiteY134" fmla="*/ 2667000 h 3505200"/>
              <a:gd name="connsiteX135" fmla="*/ 5254736 w 6944435"/>
              <a:gd name="connsiteY135" fmla="*/ 2650066 h 3505200"/>
              <a:gd name="connsiteX136" fmla="*/ 5203936 w 6944435"/>
              <a:gd name="connsiteY136" fmla="*/ 2641600 h 3505200"/>
              <a:gd name="connsiteX137" fmla="*/ 5170069 w 6944435"/>
              <a:gd name="connsiteY137" fmla="*/ 2633133 h 3505200"/>
              <a:gd name="connsiteX138" fmla="*/ 5127736 w 6944435"/>
              <a:gd name="connsiteY138" fmla="*/ 2624666 h 3505200"/>
              <a:gd name="connsiteX139" fmla="*/ 5102336 w 6944435"/>
              <a:gd name="connsiteY139" fmla="*/ 2607733 h 3505200"/>
              <a:gd name="connsiteX140" fmla="*/ 5009202 w 6944435"/>
              <a:gd name="connsiteY140" fmla="*/ 2590800 h 3505200"/>
              <a:gd name="connsiteX141" fmla="*/ 4941469 w 6944435"/>
              <a:gd name="connsiteY141" fmla="*/ 2582333 h 3505200"/>
              <a:gd name="connsiteX142" fmla="*/ 4890669 w 6944435"/>
              <a:gd name="connsiteY142" fmla="*/ 2573866 h 3505200"/>
              <a:gd name="connsiteX143" fmla="*/ 4814469 w 6944435"/>
              <a:gd name="connsiteY143" fmla="*/ 2565400 h 3505200"/>
              <a:gd name="connsiteX144" fmla="*/ 4721336 w 6944435"/>
              <a:gd name="connsiteY144" fmla="*/ 2540000 h 3505200"/>
              <a:gd name="connsiteX145" fmla="*/ 4687469 w 6944435"/>
              <a:gd name="connsiteY145" fmla="*/ 2531533 h 3505200"/>
              <a:gd name="connsiteX146" fmla="*/ 4645136 w 6944435"/>
              <a:gd name="connsiteY146" fmla="*/ 2523066 h 3505200"/>
              <a:gd name="connsiteX147" fmla="*/ 4594336 w 6944435"/>
              <a:gd name="connsiteY147" fmla="*/ 2506133 h 3505200"/>
              <a:gd name="connsiteX148" fmla="*/ 4518136 w 6944435"/>
              <a:gd name="connsiteY148" fmla="*/ 2497666 h 3505200"/>
              <a:gd name="connsiteX149" fmla="*/ 4492736 w 6944435"/>
              <a:gd name="connsiteY149" fmla="*/ 2480733 h 3505200"/>
              <a:gd name="connsiteX150" fmla="*/ 4399602 w 6944435"/>
              <a:gd name="connsiteY150" fmla="*/ 2446866 h 3505200"/>
              <a:gd name="connsiteX151" fmla="*/ 4357269 w 6944435"/>
              <a:gd name="connsiteY151" fmla="*/ 2429933 h 3505200"/>
              <a:gd name="connsiteX152" fmla="*/ 4323402 w 6944435"/>
              <a:gd name="connsiteY152" fmla="*/ 2413000 h 3505200"/>
              <a:gd name="connsiteX153" fmla="*/ 4281069 w 6944435"/>
              <a:gd name="connsiteY153" fmla="*/ 2396066 h 3505200"/>
              <a:gd name="connsiteX154" fmla="*/ 4255669 w 6944435"/>
              <a:gd name="connsiteY154" fmla="*/ 2379133 h 3505200"/>
              <a:gd name="connsiteX155" fmla="*/ 4187936 w 6944435"/>
              <a:gd name="connsiteY155" fmla="*/ 2370666 h 3505200"/>
              <a:gd name="connsiteX156" fmla="*/ 4111736 w 6944435"/>
              <a:gd name="connsiteY156" fmla="*/ 2336800 h 3505200"/>
              <a:gd name="connsiteX157" fmla="*/ 4086336 w 6944435"/>
              <a:gd name="connsiteY157" fmla="*/ 2328333 h 3505200"/>
              <a:gd name="connsiteX158" fmla="*/ 4060936 w 6944435"/>
              <a:gd name="connsiteY158" fmla="*/ 2319866 h 3505200"/>
              <a:gd name="connsiteX159" fmla="*/ 3950869 w 6944435"/>
              <a:gd name="connsiteY159" fmla="*/ 2286000 h 3505200"/>
              <a:gd name="connsiteX160" fmla="*/ 3908536 w 6944435"/>
              <a:gd name="connsiteY160" fmla="*/ 2269066 h 3505200"/>
              <a:gd name="connsiteX161" fmla="*/ 3840802 w 6944435"/>
              <a:gd name="connsiteY161" fmla="*/ 2235200 h 3505200"/>
              <a:gd name="connsiteX162" fmla="*/ 3790002 w 6944435"/>
              <a:gd name="connsiteY162" fmla="*/ 2226733 h 3505200"/>
              <a:gd name="connsiteX163" fmla="*/ 3739202 w 6944435"/>
              <a:gd name="connsiteY163" fmla="*/ 2192866 h 3505200"/>
              <a:gd name="connsiteX164" fmla="*/ 3688402 w 6944435"/>
              <a:gd name="connsiteY164" fmla="*/ 2175933 h 3505200"/>
              <a:gd name="connsiteX165" fmla="*/ 3646069 w 6944435"/>
              <a:gd name="connsiteY165" fmla="*/ 2159000 h 3505200"/>
              <a:gd name="connsiteX166" fmla="*/ 3527536 w 6944435"/>
              <a:gd name="connsiteY166" fmla="*/ 2142066 h 3505200"/>
              <a:gd name="connsiteX167" fmla="*/ 3434402 w 6944435"/>
              <a:gd name="connsiteY167" fmla="*/ 2133600 h 3505200"/>
              <a:gd name="connsiteX168" fmla="*/ 3358202 w 6944435"/>
              <a:gd name="connsiteY168" fmla="*/ 2108200 h 3505200"/>
              <a:gd name="connsiteX169" fmla="*/ 3315869 w 6944435"/>
              <a:gd name="connsiteY169" fmla="*/ 2099733 h 3505200"/>
              <a:gd name="connsiteX170" fmla="*/ 3282002 w 6944435"/>
              <a:gd name="connsiteY170" fmla="*/ 2082800 h 3505200"/>
              <a:gd name="connsiteX171" fmla="*/ 3239669 w 6944435"/>
              <a:gd name="connsiteY171" fmla="*/ 2074333 h 3505200"/>
              <a:gd name="connsiteX172" fmla="*/ 3163469 w 6944435"/>
              <a:gd name="connsiteY172" fmla="*/ 2057400 h 3505200"/>
              <a:gd name="connsiteX173" fmla="*/ 3036469 w 6944435"/>
              <a:gd name="connsiteY173" fmla="*/ 2032000 h 3505200"/>
              <a:gd name="connsiteX174" fmla="*/ 2968736 w 6944435"/>
              <a:gd name="connsiteY174" fmla="*/ 2006600 h 3505200"/>
              <a:gd name="connsiteX175" fmla="*/ 2926402 w 6944435"/>
              <a:gd name="connsiteY175" fmla="*/ 1989666 h 3505200"/>
              <a:gd name="connsiteX176" fmla="*/ 2850202 w 6944435"/>
              <a:gd name="connsiteY176" fmla="*/ 1972733 h 3505200"/>
              <a:gd name="connsiteX177" fmla="*/ 2774002 w 6944435"/>
              <a:gd name="connsiteY177" fmla="*/ 1947333 h 3505200"/>
              <a:gd name="connsiteX178" fmla="*/ 2740136 w 6944435"/>
              <a:gd name="connsiteY178" fmla="*/ 1930400 h 3505200"/>
              <a:gd name="connsiteX179" fmla="*/ 2672402 w 6944435"/>
              <a:gd name="connsiteY179" fmla="*/ 1896533 h 3505200"/>
              <a:gd name="connsiteX180" fmla="*/ 2587736 w 6944435"/>
              <a:gd name="connsiteY180" fmla="*/ 1879600 h 3505200"/>
              <a:gd name="connsiteX181" fmla="*/ 2562336 w 6944435"/>
              <a:gd name="connsiteY181" fmla="*/ 1871133 h 3505200"/>
              <a:gd name="connsiteX182" fmla="*/ 2452269 w 6944435"/>
              <a:gd name="connsiteY182" fmla="*/ 1845733 h 3505200"/>
              <a:gd name="connsiteX183" fmla="*/ 2359136 w 6944435"/>
              <a:gd name="connsiteY183" fmla="*/ 1837266 h 3505200"/>
              <a:gd name="connsiteX184" fmla="*/ 2147469 w 6944435"/>
              <a:gd name="connsiteY184" fmla="*/ 1811866 h 3505200"/>
              <a:gd name="connsiteX185" fmla="*/ 2096669 w 6944435"/>
              <a:gd name="connsiteY185" fmla="*/ 1794933 h 3505200"/>
              <a:gd name="connsiteX186" fmla="*/ 2037402 w 6944435"/>
              <a:gd name="connsiteY186" fmla="*/ 1786466 h 3505200"/>
              <a:gd name="connsiteX187" fmla="*/ 1995069 w 6944435"/>
              <a:gd name="connsiteY187" fmla="*/ 1778000 h 3505200"/>
              <a:gd name="connsiteX188" fmla="*/ 1952736 w 6944435"/>
              <a:gd name="connsiteY188" fmla="*/ 1761066 h 3505200"/>
              <a:gd name="connsiteX189" fmla="*/ 1918869 w 6944435"/>
              <a:gd name="connsiteY189" fmla="*/ 1752600 h 3505200"/>
              <a:gd name="connsiteX190" fmla="*/ 1961202 w 6944435"/>
              <a:gd name="connsiteY190" fmla="*/ 1744133 h 3505200"/>
              <a:gd name="connsiteX191" fmla="*/ 2012002 w 6944435"/>
              <a:gd name="connsiteY191" fmla="*/ 1735666 h 3505200"/>
              <a:gd name="connsiteX192" fmla="*/ 2037402 w 6944435"/>
              <a:gd name="connsiteY192" fmla="*/ 1718733 h 3505200"/>
              <a:gd name="connsiteX193" fmla="*/ 2105136 w 6944435"/>
              <a:gd name="connsiteY193" fmla="*/ 1710266 h 3505200"/>
              <a:gd name="connsiteX194" fmla="*/ 2164402 w 6944435"/>
              <a:gd name="connsiteY194" fmla="*/ 1701800 h 3505200"/>
              <a:gd name="connsiteX195" fmla="*/ 2189802 w 6944435"/>
              <a:gd name="connsiteY195" fmla="*/ 1693333 h 3505200"/>
              <a:gd name="connsiteX196" fmla="*/ 2316802 w 6944435"/>
              <a:gd name="connsiteY196" fmla="*/ 1676400 h 3505200"/>
              <a:gd name="connsiteX197" fmla="*/ 2350669 w 6944435"/>
              <a:gd name="connsiteY197" fmla="*/ 1667933 h 3505200"/>
              <a:gd name="connsiteX198" fmla="*/ 2426869 w 6944435"/>
              <a:gd name="connsiteY198" fmla="*/ 1659466 h 3505200"/>
              <a:gd name="connsiteX199" fmla="*/ 2460736 w 6944435"/>
              <a:gd name="connsiteY199" fmla="*/ 1642533 h 3505200"/>
              <a:gd name="connsiteX200" fmla="*/ 2486136 w 6944435"/>
              <a:gd name="connsiteY200" fmla="*/ 1634066 h 3505200"/>
              <a:gd name="connsiteX201" fmla="*/ 2613136 w 6944435"/>
              <a:gd name="connsiteY201" fmla="*/ 1617133 h 3505200"/>
              <a:gd name="connsiteX202" fmla="*/ 2655469 w 6944435"/>
              <a:gd name="connsiteY202" fmla="*/ 1608666 h 3505200"/>
              <a:gd name="connsiteX203" fmla="*/ 2680869 w 6944435"/>
              <a:gd name="connsiteY203" fmla="*/ 1591733 h 3505200"/>
              <a:gd name="connsiteX204" fmla="*/ 2824802 w 6944435"/>
              <a:gd name="connsiteY204" fmla="*/ 1583266 h 3505200"/>
              <a:gd name="connsiteX205" fmla="*/ 2892536 w 6944435"/>
              <a:gd name="connsiteY205" fmla="*/ 1574800 h 3505200"/>
              <a:gd name="connsiteX206" fmla="*/ 2917936 w 6944435"/>
              <a:gd name="connsiteY206" fmla="*/ 1566333 h 3505200"/>
              <a:gd name="connsiteX207" fmla="*/ 2951802 w 6944435"/>
              <a:gd name="connsiteY207" fmla="*/ 1557866 h 3505200"/>
              <a:gd name="connsiteX208" fmla="*/ 2994136 w 6944435"/>
              <a:gd name="connsiteY208" fmla="*/ 1540933 h 3505200"/>
              <a:gd name="connsiteX209" fmla="*/ 3070336 w 6944435"/>
              <a:gd name="connsiteY209" fmla="*/ 1524000 h 3505200"/>
              <a:gd name="connsiteX210" fmla="*/ 3104202 w 6944435"/>
              <a:gd name="connsiteY210" fmla="*/ 1507066 h 3505200"/>
              <a:gd name="connsiteX211" fmla="*/ 3163469 w 6944435"/>
              <a:gd name="connsiteY211" fmla="*/ 1490133 h 3505200"/>
              <a:gd name="connsiteX212" fmla="*/ 3239669 w 6944435"/>
              <a:gd name="connsiteY212" fmla="*/ 1464733 h 3505200"/>
              <a:gd name="connsiteX213" fmla="*/ 3265069 w 6944435"/>
              <a:gd name="connsiteY213" fmla="*/ 1456266 h 3505200"/>
              <a:gd name="connsiteX214" fmla="*/ 3290469 w 6944435"/>
              <a:gd name="connsiteY214" fmla="*/ 1447800 h 3505200"/>
              <a:gd name="connsiteX215" fmla="*/ 3358202 w 6944435"/>
              <a:gd name="connsiteY215" fmla="*/ 1422400 h 3505200"/>
              <a:gd name="connsiteX216" fmla="*/ 3409002 w 6944435"/>
              <a:gd name="connsiteY216" fmla="*/ 1405466 h 3505200"/>
              <a:gd name="connsiteX217" fmla="*/ 3442869 w 6944435"/>
              <a:gd name="connsiteY217" fmla="*/ 1388533 h 3505200"/>
              <a:gd name="connsiteX218" fmla="*/ 3485202 w 6944435"/>
              <a:gd name="connsiteY218" fmla="*/ 1371600 h 3505200"/>
              <a:gd name="connsiteX219" fmla="*/ 3519069 w 6944435"/>
              <a:gd name="connsiteY219" fmla="*/ 1354666 h 3505200"/>
              <a:gd name="connsiteX220" fmla="*/ 3561402 w 6944435"/>
              <a:gd name="connsiteY220" fmla="*/ 1346200 h 3505200"/>
              <a:gd name="connsiteX221" fmla="*/ 3578336 w 6944435"/>
              <a:gd name="connsiteY221" fmla="*/ 1329266 h 3505200"/>
              <a:gd name="connsiteX222" fmla="*/ 3629136 w 6944435"/>
              <a:gd name="connsiteY222" fmla="*/ 1312333 h 3505200"/>
              <a:gd name="connsiteX223" fmla="*/ 3722269 w 6944435"/>
              <a:gd name="connsiteY223" fmla="*/ 1286933 h 3505200"/>
              <a:gd name="connsiteX224" fmla="*/ 3764602 w 6944435"/>
              <a:gd name="connsiteY224" fmla="*/ 1270000 h 3505200"/>
              <a:gd name="connsiteX225" fmla="*/ 3815402 w 6944435"/>
              <a:gd name="connsiteY225" fmla="*/ 1253066 h 3505200"/>
              <a:gd name="connsiteX226" fmla="*/ 3840802 w 6944435"/>
              <a:gd name="connsiteY226" fmla="*/ 1244600 h 3505200"/>
              <a:gd name="connsiteX227" fmla="*/ 3900069 w 6944435"/>
              <a:gd name="connsiteY227" fmla="*/ 1219200 h 3505200"/>
              <a:gd name="connsiteX228" fmla="*/ 3950869 w 6944435"/>
              <a:gd name="connsiteY228" fmla="*/ 1210733 h 3505200"/>
              <a:gd name="connsiteX229" fmla="*/ 4060936 w 6944435"/>
              <a:gd name="connsiteY229" fmla="*/ 1168400 h 3505200"/>
              <a:gd name="connsiteX230" fmla="*/ 4187936 w 6944435"/>
              <a:gd name="connsiteY230" fmla="*/ 1151466 h 3505200"/>
              <a:gd name="connsiteX231" fmla="*/ 4281069 w 6944435"/>
              <a:gd name="connsiteY231" fmla="*/ 1126066 h 3505200"/>
              <a:gd name="connsiteX232" fmla="*/ 4475802 w 6944435"/>
              <a:gd name="connsiteY232" fmla="*/ 1109133 h 3505200"/>
              <a:gd name="connsiteX233" fmla="*/ 4594336 w 6944435"/>
              <a:gd name="connsiteY233" fmla="*/ 1075266 h 3505200"/>
              <a:gd name="connsiteX234" fmla="*/ 4679002 w 6944435"/>
              <a:gd name="connsiteY234" fmla="*/ 1066800 h 3505200"/>
              <a:gd name="connsiteX235" fmla="*/ 4763669 w 6944435"/>
              <a:gd name="connsiteY235" fmla="*/ 1041400 h 3505200"/>
              <a:gd name="connsiteX236" fmla="*/ 4890669 w 6944435"/>
              <a:gd name="connsiteY236" fmla="*/ 1016000 h 3505200"/>
              <a:gd name="connsiteX237" fmla="*/ 4983802 w 6944435"/>
              <a:gd name="connsiteY237" fmla="*/ 1007533 h 3505200"/>
              <a:gd name="connsiteX238" fmla="*/ 5060002 w 6944435"/>
              <a:gd name="connsiteY238" fmla="*/ 990600 h 3505200"/>
              <a:gd name="connsiteX239" fmla="*/ 5170069 w 6944435"/>
              <a:gd name="connsiteY239" fmla="*/ 973666 h 3505200"/>
              <a:gd name="connsiteX240" fmla="*/ 5203936 w 6944435"/>
              <a:gd name="connsiteY240" fmla="*/ 965200 h 3505200"/>
              <a:gd name="connsiteX241" fmla="*/ 5322469 w 6944435"/>
              <a:gd name="connsiteY241" fmla="*/ 939800 h 3505200"/>
              <a:gd name="connsiteX242" fmla="*/ 5381736 w 6944435"/>
              <a:gd name="connsiteY242" fmla="*/ 914400 h 3505200"/>
              <a:gd name="connsiteX243" fmla="*/ 5424069 w 6944435"/>
              <a:gd name="connsiteY243" fmla="*/ 897466 h 3505200"/>
              <a:gd name="connsiteX244" fmla="*/ 5457936 w 6944435"/>
              <a:gd name="connsiteY244" fmla="*/ 889000 h 3505200"/>
              <a:gd name="connsiteX245" fmla="*/ 5508736 w 6944435"/>
              <a:gd name="connsiteY245" fmla="*/ 863600 h 3505200"/>
              <a:gd name="connsiteX246" fmla="*/ 5542602 w 6944435"/>
              <a:gd name="connsiteY246" fmla="*/ 855133 h 3505200"/>
              <a:gd name="connsiteX247" fmla="*/ 5618802 w 6944435"/>
              <a:gd name="connsiteY247" fmla="*/ 838200 h 3505200"/>
              <a:gd name="connsiteX248" fmla="*/ 5644202 w 6944435"/>
              <a:gd name="connsiteY248" fmla="*/ 829733 h 3505200"/>
              <a:gd name="connsiteX249" fmla="*/ 5678069 w 6944435"/>
              <a:gd name="connsiteY249" fmla="*/ 821266 h 3505200"/>
              <a:gd name="connsiteX250" fmla="*/ 6842236 w 6944435"/>
              <a:gd name="connsiteY250" fmla="*/ 465666 h 3505200"/>
              <a:gd name="connsiteX251" fmla="*/ 6888802 w 6944435"/>
              <a:gd name="connsiteY251" fmla="*/ 76200 h 3505200"/>
              <a:gd name="connsiteX252" fmla="*/ 6871869 w 6944435"/>
              <a:gd name="connsiteY252" fmla="*/ 0 h 3505200"/>
              <a:gd name="connsiteX253" fmla="*/ 6846469 w 6944435"/>
              <a:gd name="connsiteY253" fmla="*/ 8466 h 3505200"/>
              <a:gd name="connsiteX254" fmla="*/ 6838002 w 6944435"/>
              <a:gd name="connsiteY254" fmla="*/ 33866 h 3505200"/>
              <a:gd name="connsiteX255" fmla="*/ 6846469 w 6944435"/>
              <a:gd name="connsiteY255" fmla="*/ 59266 h 3505200"/>
              <a:gd name="connsiteX0" fmla="*/ 6846469 w 6946896"/>
              <a:gd name="connsiteY0" fmla="*/ 59266 h 3505200"/>
              <a:gd name="connsiteX1" fmla="*/ 6778736 w 6946896"/>
              <a:gd name="connsiteY1" fmla="*/ 84666 h 3505200"/>
              <a:gd name="connsiteX2" fmla="*/ 6668669 w 6946896"/>
              <a:gd name="connsiteY2" fmla="*/ 101600 h 3505200"/>
              <a:gd name="connsiteX3" fmla="*/ 6499336 w 6946896"/>
              <a:gd name="connsiteY3" fmla="*/ 127000 h 3505200"/>
              <a:gd name="connsiteX4" fmla="*/ 6465469 w 6946896"/>
              <a:gd name="connsiteY4" fmla="*/ 135466 h 3505200"/>
              <a:gd name="connsiteX5" fmla="*/ 6380802 w 6946896"/>
              <a:gd name="connsiteY5" fmla="*/ 152400 h 3505200"/>
              <a:gd name="connsiteX6" fmla="*/ 6330002 w 6946896"/>
              <a:gd name="connsiteY6" fmla="*/ 169333 h 3505200"/>
              <a:gd name="connsiteX7" fmla="*/ 344069 w 6946896"/>
              <a:gd name="connsiteY7" fmla="*/ 1769533 h 3505200"/>
              <a:gd name="connsiteX8" fmla="*/ 318669 w 6946896"/>
              <a:gd name="connsiteY8" fmla="*/ 1778000 h 3505200"/>
              <a:gd name="connsiteX9" fmla="*/ 369469 w 6946896"/>
              <a:gd name="connsiteY9" fmla="*/ 1786466 h 3505200"/>
              <a:gd name="connsiteX10" fmla="*/ 403336 w 6946896"/>
              <a:gd name="connsiteY10" fmla="*/ 1803400 h 3505200"/>
              <a:gd name="connsiteX11" fmla="*/ 538802 w 6946896"/>
              <a:gd name="connsiteY11" fmla="*/ 1811866 h 3505200"/>
              <a:gd name="connsiteX12" fmla="*/ 691202 w 6946896"/>
              <a:gd name="connsiteY12" fmla="*/ 1854200 h 3505200"/>
              <a:gd name="connsiteX13" fmla="*/ 775869 w 6946896"/>
              <a:gd name="connsiteY13" fmla="*/ 1871133 h 3505200"/>
              <a:gd name="connsiteX14" fmla="*/ 970602 w 6946896"/>
              <a:gd name="connsiteY14" fmla="*/ 1888066 h 3505200"/>
              <a:gd name="connsiteX15" fmla="*/ 1021402 w 6946896"/>
              <a:gd name="connsiteY15" fmla="*/ 1896533 h 3505200"/>
              <a:gd name="connsiteX16" fmla="*/ 1055269 w 6946896"/>
              <a:gd name="connsiteY16" fmla="*/ 1905000 h 3505200"/>
              <a:gd name="connsiteX17" fmla="*/ 1173802 w 6946896"/>
              <a:gd name="connsiteY17" fmla="*/ 1913466 h 3505200"/>
              <a:gd name="connsiteX18" fmla="*/ 1444736 w 6946896"/>
              <a:gd name="connsiteY18" fmla="*/ 1938866 h 3505200"/>
              <a:gd name="connsiteX19" fmla="*/ 1478602 w 6946896"/>
              <a:gd name="connsiteY19" fmla="*/ 1947333 h 3505200"/>
              <a:gd name="connsiteX20" fmla="*/ 1520936 w 6946896"/>
              <a:gd name="connsiteY20" fmla="*/ 1955800 h 3505200"/>
              <a:gd name="connsiteX21" fmla="*/ 1605602 w 6946896"/>
              <a:gd name="connsiteY21" fmla="*/ 1981200 h 3505200"/>
              <a:gd name="connsiteX22" fmla="*/ 1664869 w 6946896"/>
              <a:gd name="connsiteY22" fmla="*/ 1989666 h 3505200"/>
              <a:gd name="connsiteX23" fmla="*/ 1724136 w 6946896"/>
              <a:gd name="connsiteY23" fmla="*/ 2006600 h 3505200"/>
              <a:gd name="connsiteX24" fmla="*/ 1766469 w 6946896"/>
              <a:gd name="connsiteY24" fmla="*/ 2015066 h 3505200"/>
              <a:gd name="connsiteX25" fmla="*/ 1791869 w 6946896"/>
              <a:gd name="connsiteY25" fmla="*/ 2023533 h 3505200"/>
              <a:gd name="connsiteX26" fmla="*/ 1825736 w 6946896"/>
              <a:gd name="connsiteY26" fmla="*/ 2032000 h 3505200"/>
              <a:gd name="connsiteX27" fmla="*/ 1901936 w 6946896"/>
              <a:gd name="connsiteY27" fmla="*/ 2091266 h 3505200"/>
              <a:gd name="connsiteX28" fmla="*/ 1901936 w 6946896"/>
              <a:gd name="connsiteY28" fmla="*/ 2091266 h 3505200"/>
              <a:gd name="connsiteX29" fmla="*/ 1969669 w 6946896"/>
              <a:gd name="connsiteY29" fmla="*/ 2142066 h 3505200"/>
              <a:gd name="connsiteX30" fmla="*/ 1995069 w 6946896"/>
              <a:gd name="connsiteY30" fmla="*/ 2150533 h 3505200"/>
              <a:gd name="connsiteX31" fmla="*/ 2088202 w 6946896"/>
              <a:gd name="connsiteY31" fmla="*/ 2201333 h 3505200"/>
              <a:gd name="connsiteX32" fmla="*/ 2155936 w 6946896"/>
              <a:gd name="connsiteY32" fmla="*/ 2243666 h 3505200"/>
              <a:gd name="connsiteX33" fmla="*/ 2206736 w 6946896"/>
              <a:gd name="connsiteY33" fmla="*/ 2269066 h 3505200"/>
              <a:gd name="connsiteX34" fmla="*/ 2291402 w 6946896"/>
              <a:gd name="connsiteY34" fmla="*/ 2294466 h 3505200"/>
              <a:gd name="connsiteX35" fmla="*/ 2325269 w 6946896"/>
              <a:gd name="connsiteY35" fmla="*/ 2311400 h 3505200"/>
              <a:gd name="connsiteX36" fmla="*/ 2435336 w 6946896"/>
              <a:gd name="connsiteY36" fmla="*/ 2336800 h 3505200"/>
              <a:gd name="connsiteX37" fmla="*/ 2511536 w 6946896"/>
              <a:gd name="connsiteY37" fmla="*/ 2362200 h 3505200"/>
              <a:gd name="connsiteX38" fmla="*/ 2596202 w 6946896"/>
              <a:gd name="connsiteY38" fmla="*/ 2387600 h 3505200"/>
              <a:gd name="connsiteX39" fmla="*/ 2647002 w 6946896"/>
              <a:gd name="connsiteY39" fmla="*/ 2413000 h 3505200"/>
              <a:gd name="connsiteX40" fmla="*/ 2697802 w 6946896"/>
              <a:gd name="connsiteY40" fmla="*/ 2421466 h 3505200"/>
              <a:gd name="connsiteX41" fmla="*/ 2740136 w 6946896"/>
              <a:gd name="connsiteY41" fmla="*/ 2438400 h 3505200"/>
              <a:gd name="connsiteX42" fmla="*/ 2790936 w 6946896"/>
              <a:gd name="connsiteY42" fmla="*/ 2455333 h 3505200"/>
              <a:gd name="connsiteX43" fmla="*/ 2901002 w 6946896"/>
              <a:gd name="connsiteY43" fmla="*/ 2514600 h 3505200"/>
              <a:gd name="connsiteX44" fmla="*/ 2926402 w 6946896"/>
              <a:gd name="connsiteY44" fmla="*/ 2531533 h 3505200"/>
              <a:gd name="connsiteX45" fmla="*/ 3002602 w 6946896"/>
              <a:gd name="connsiteY45" fmla="*/ 2556933 h 3505200"/>
              <a:gd name="connsiteX46" fmla="*/ 3087269 w 6946896"/>
              <a:gd name="connsiteY46" fmla="*/ 2590800 h 3505200"/>
              <a:gd name="connsiteX47" fmla="*/ 3121136 w 6946896"/>
              <a:gd name="connsiteY47" fmla="*/ 2607733 h 3505200"/>
              <a:gd name="connsiteX48" fmla="*/ 3171936 w 6946896"/>
              <a:gd name="connsiteY48" fmla="*/ 2616200 h 3505200"/>
              <a:gd name="connsiteX49" fmla="*/ 3222736 w 6946896"/>
              <a:gd name="connsiteY49" fmla="*/ 2633133 h 3505200"/>
              <a:gd name="connsiteX50" fmla="*/ 3341269 w 6946896"/>
              <a:gd name="connsiteY50" fmla="*/ 2658533 h 3505200"/>
              <a:gd name="connsiteX51" fmla="*/ 3383602 w 6946896"/>
              <a:gd name="connsiteY51" fmla="*/ 2675466 h 3505200"/>
              <a:gd name="connsiteX52" fmla="*/ 3417469 w 6946896"/>
              <a:gd name="connsiteY52" fmla="*/ 2692400 h 3505200"/>
              <a:gd name="connsiteX53" fmla="*/ 3468269 w 6946896"/>
              <a:gd name="connsiteY53" fmla="*/ 2700866 h 3505200"/>
              <a:gd name="connsiteX54" fmla="*/ 3510602 w 6946896"/>
              <a:gd name="connsiteY54" fmla="*/ 2726266 h 3505200"/>
              <a:gd name="connsiteX55" fmla="*/ 3578336 w 6946896"/>
              <a:gd name="connsiteY55" fmla="*/ 2751666 h 3505200"/>
              <a:gd name="connsiteX56" fmla="*/ 3612202 w 6946896"/>
              <a:gd name="connsiteY56" fmla="*/ 2777066 h 3505200"/>
              <a:gd name="connsiteX57" fmla="*/ 3637602 w 6946896"/>
              <a:gd name="connsiteY57" fmla="*/ 2785533 h 3505200"/>
              <a:gd name="connsiteX58" fmla="*/ 3671469 w 6946896"/>
              <a:gd name="connsiteY58" fmla="*/ 2802466 h 3505200"/>
              <a:gd name="connsiteX59" fmla="*/ 3781536 w 6946896"/>
              <a:gd name="connsiteY59" fmla="*/ 2827866 h 3505200"/>
              <a:gd name="connsiteX60" fmla="*/ 3900069 w 6946896"/>
              <a:gd name="connsiteY60" fmla="*/ 2853266 h 3505200"/>
              <a:gd name="connsiteX61" fmla="*/ 3925469 w 6946896"/>
              <a:gd name="connsiteY61" fmla="*/ 2870200 h 3505200"/>
              <a:gd name="connsiteX62" fmla="*/ 4027069 w 6946896"/>
              <a:gd name="connsiteY62" fmla="*/ 2878666 h 3505200"/>
              <a:gd name="connsiteX63" fmla="*/ 4094802 w 6946896"/>
              <a:gd name="connsiteY63" fmla="*/ 2887133 h 3505200"/>
              <a:gd name="connsiteX64" fmla="*/ 4137136 w 6946896"/>
              <a:gd name="connsiteY64" fmla="*/ 2895600 h 3505200"/>
              <a:gd name="connsiteX65" fmla="*/ 4264136 w 6946896"/>
              <a:gd name="connsiteY65" fmla="*/ 2904066 h 3505200"/>
              <a:gd name="connsiteX66" fmla="*/ 4365736 w 6946896"/>
              <a:gd name="connsiteY66" fmla="*/ 2921000 h 3505200"/>
              <a:gd name="connsiteX67" fmla="*/ 4594336 w 6946896"/>
              <a:gd name="connsiteY67" fmla="*/ 2929466 h 3505200"/>
              <a:gd name="connsiteX68" fmla="*/ 4789069 w 6946896"/>
              <a:gd name="connsiteY68" fmla="*/ 2937933 h 3505200"/>
              <a:gd name="connsiteX69" fmla="*/ 4882202 w 6946896"/>
              <a:gd name="connsiteY69" fmla="*/ 2946400 h 3505200"/>
              <a:gd name="connsiteX70" fmla="*/ 4966869 w 6946896"/>
              <a:gd name="connsiteY70" fmla="*/ 2971800 h 3505200"/>
              <a:gd name="connsiteX71" fmla="*/ 5093869 w 6946896"/>
              <a:gd name="connsiteY71" fmla="*/ 2988733 h 3505200"/>
              <a:gd name="connsiteX72" fmla="*/ 5381736 w 6946896"/>
              <a:gd name="connsiteY72" fmla="*/ 3005666 h 3505200"/>
              <a:gd name="connsiteX73" fmla="*/ 5407136 w 6946896"/>
              <a:gd name="connsiteY73" fmla="*/ 3014133 h 3505200"/>
              <a:gd name="connsiteX74" fmla="*/ 5432536 w 6946896"/>
              <a:gd name="connsiteY74" fmla="*/ 3031066 h 3505200"/>
              <a:gd name="connsiteX75" fmla="*/ 5474869 w 6946896"/>
              <a:gd name="connsiteY75" fmla="*/ 3039533 h 3505200"/>
              <a:gd name="connsiteX76" fmla="*/ 5508736 w 6946896"/>
              <a:gd name="connsiteY76" fmla="*/ 3056466 h 3505200"/>
              <a:gd name="connsiteX77" fmla="*/ 5542602 w 6946896"/>
              <a:gd name="connsiteY77" fmla="*/ 3064933 h 3505200"/>
              <a:gd name="connsiteX78" fmla="*/ 5568002 w 6946896"/>
              <a:gd name="connsiteY78" fmla="*/ 3073400 h 3505200"/>
              <a:gd name="connsiteX79" fmla="*/ 5644202 w 6946896"/>
              <a:gd name="connsiteY79" fmla="*/ 3107266 h 3505200"/>
              <a:gd name="connsiteX80" fmla="*/ 5669602 w 6946896"/>
              <a:gd name="connsiteY80" fmla="*/ 3115733 h 3505200"/>
              <a:gd name="connsiteX81" fmla="*/ 5728869 w 6946896"/>
              <a:gd name="connsiteY81" fmla="*/ 3158066 h 3505200"/>
              <a:gd name="connsiteX82" fmla="*/ 5754269 w 6946896"/>
              <a:gd name="connsiteY82" fmla="*/ 3166533 h 3505200"/>
              <a:gd name="connsiteX83" fmla="*/ 5779669 w 6946896"/>
              <a:gd name="connsiteY83" fmla="*/ 3183466 h 3505200"/>
              <a:gd name="connsiteX84" fmla="*/ 5805069 w 6946896"/>
              <a:gd name="connsiteY84" fmla="*/ 3191933 h 3505200"/>
              <a:gd name="connsiteX85" fmla="*/ 5830469 w 6946896"/>
              <a:gd name="connsiteY85" fmla="*/ 3208866 h 3505200"/>
              <a:gd name="connsiteX86" fmla="*/ 5881269 w 6946896"/>
              <a:gd name="connsiteY86" fmla="*/ 3217333 h 3505200"/>
              <a:gd name="connsiteX87" fmla="*/ 5915136 w 6946896"/>
              <a:gd name="connsiteY87" fmla="*/ 3234266 h 3505200"/>
              <a:gd name="connsiteX88" fmla="*/ 5932069 w 6946896"/>
              <a:gd name="connsiteY88" fmla="*/ 3251200 h 3505200"/>
              <a:gd name="connsiteX89" fmla="*/ 6033669 w 6946896"/>
              <a:gd name="connsiteY89" fmla="*/ 3268133 h 3505200"/>
              <a:gd name="connsiteX90" fmla="*/ 6059069 w 6946896"/>
              <a:gd name="connsiteY90" fmla="*/ 3285066 h 3505200"/>
              <a:gd name="connsiteX91" fmla="*/ 6219936 w 6946896"/>
              <a:gd name="connsiteY91" fmla="*/ 3302000 h 3505200"/>
              <a:gd name="connsiteX92" fmla="*/ 6279202 w 6946896"/>
              <a:gd name="connsiteY92" fmla="*/ 3318933 h 3505200"/>
              <a:gd name="connsiteX93" fmla="*/ 6321536 w 6946896"/>
              <a:gd name="connsiteY93" fmla="*/ 3335866 h 3505200"/>
              <a:gd name="connsiteX94" fmla="*/ 6346936 w 6946896"/>
              <a:gd name="connsiteY94" fmla="*/ 3344333 h 3505200"/>
              <a:gd name="connsiteX95" fmla="*/ 6380802 w 6946896"/>
              <a:gd name="connsiteY95" fmla="*/ 3361266 h 3505200"/>
              <a:gd name="connsiteX96" fmla="*/ 6431602 w 6946896"/>
              <a:gd name="connsiteY96" fmla="*/ 3386666 h 3505200"/>
              <a:gd name="connsiteX97" fmla="*/ 6516269 w 6946896"/>
              <a:gd name="connsiteY97" fmla="*/ 3403600 h 3505200"/>
              <a:gd name="connsiteX98" fmla="*/ 6617869 w 6946896"/>
              <a:gd name="connsiteY98" fmla="*/ 3420533 h 3505200"/>
              <a:gd name="connsiteX99" fmla="*/ 6643269 w 6946896"/>
              <a:gd name="connsiteY99" fmla="*/ 3429000 h 3505200"/>
              <a:gd name="connsiteX100" fmla="*/ 6677136 w 6946896"/>
              <a:gd name="connsiteY100" fmla="*/ 3437466 h 3505200"/>
              <a:gd name="connsiteX101" fmla="*/ 6727936 w 6946896"/>
              <a:gd name="connsiteY101" fmla="*/ 3454400 h 3505200"/>
              <a:gd name="connsiteX102" fmla="*/ 6753336 w 6946896"/>
              <a:gd name="connsiteY102" fmla="*/ 3462866 h 3505200"/>
              <a:gd name="connsiteX103" fmla="*/ 6838002 w 6946896"/>
              <a:gd name="connsiteY103" fmla="*/ 3479800 h 3505200"/>
              <a:gd name="connsiteX104" fmla="*/ 6888802 w 6946896"/>
              <a:gd name="connsiteY104" fmla="*/ 3496733 h 3505200"/>
              <a:gd name="connsiteX105" fmla="*/ 6914202 w 6946896"/>
              <a:gd name="connsiteY105" fmla="*/ 3505200 h 3505200"/>
              <a:gd name="connsiteX106" fmla="*/ 6922669 w 6946896"/>
              <a:gd name="connsiteY106" fmla="*/ 3471333 h 3505200"/>
              <a:gd name="connsiteX107" fmla="*/ 6914202 w 6946896"/>
              <a:gd name="connsiteY107" fmla="*/ 3437466 h 3505200"/>
              <a:gd name="connsiteX108" fmla="*/ 6905736 w 6946896"/>
              <a:gd name="connsiteY108" fmla="*/ 3412066 h 3505200"/>
              <a:gd name="connsiteX109" fmla="*/ 6863402 w 6946896"/>
              <a:gd name="connsiteY109" fmla="*/ 3361266 h 3505200"/>
              <a:gd name="connsiteX110" fmla="*/ 6838002 w 6946896"/>
              <a:gd name="connsiteY110" fmla="*/ 3276600 h 3505200"/>
              <a:gd name="connsiteX111" fmla="*/ 6812602 w 6946896"/>
              <a:gd name="connsiteY111" fmla="*/ 3107266 h 3505200"/>
              <a:gd name="connsiteX112" fmla="*/ 6804136 w 6946896"/>
              <a:gd name="connsiteY112" fmla="*/ 3039533 h 3505200"/>
              <a:gd name="connsiteX113" fmla="*/ 6490869 w 6946896"/>
              <a:gd name="connsiteY113" fmla="*/ 3014133 h 3505200"/>
              <a:gd name="connsiteX114" fmla="*/ 6440069 w 6946896"/>
              <a:gd name="connsiteY114" fmla="*/ 3005666 h 3505200"/>
              <a:gd name="connsiteX115" fmla="*/ 6372336 w 6946896"/>
              <a:gd name="connsiteY115" fmla="*/ 2988733 h 3505200"/>
              <a:gd name="connsiteX116" fmla="*/ 6270736 w 6946896"/>
              <a:gd name="connsiteY116" fmla="*/ 2980266 h 3505200"/>
              <a:gd name="connsiteX117" fmla="*/ 6228402 w 6946896"/>
              <a:gd name="connsiteY117" fmla="*/ 2971800 h 3505200"/>
              <a:gd name="connsiteX118" fmla="*/ 6152202 w 6946896"/>
              <a:gd name="connsiteY118" fmla="*/ 2963333 h 3505200"/>
              <a:gd name="connsiteX119" fmla="*/ 6118336 w 6946896"/>
              <a:gd name="connsiteY119" fmla="*/ 2946400 h 3505200"/>
              <a:gd name="connsiteX120" fmla="*/ 6067536 w 6946896"/>
              <a:gd name="connsiteY120" fmla="*/ 2937933 h 3505200"/>
              <a:gd name="connsiteX121" fmla="*/ 6008269 w 6946896"/>
              <a:gd name="connsiteY121" fmla="*/ 2912533 h 3505200"/>
              <a:gd name="connsiteX122" fmla="*/ 5864336 w 6946896"/>
              <a:gd name="connsiteY122" fmla="*/ 2887133 h 3505200"/>
              <a:gd name="connsiteX123" fmla="*/ 5788136 w 6946896"/>
              <a:gd name="connsiteY123" fmla="*/ 2861733 h 3505200"/>
              <a:gd name="connsiteX124" fmla="*/ 5762736 w 6946896"/>
              <a:gd name="connsiteY124" fmla="*/ 2853266 h 3505200"/>
              <a:gd name="connsiteX125" fmla="*/ 5737336 w 6946896"/>
              <a:gd name="connsiteY125" fmla="*/ 2844800 h 3505200"/>
              <a:gd name="connsiteX126" fmla="*/ 5669602 w 6946896"/>
              <a:gd name="connsiteY126" fmla="*/ 2810933 h 3505200"/>
              <a:gd name="connsiteX127" fmla="*/ 5627269 w 6946896"/>
              <a:gd name="connsiteY127" fmla="*/ 2794000 h 3505200"/>
              <a:gd name="connsiteX128" fmla="*/ 5568002 w 6946896"/>
              <a:gd name="connsiteY128" fmla="*/ 2760133 h 3505200"/>
              <a:gd name="connsiteX129" fmla="*/ 5517202 w 6946896"/>
              <a:gd name="connsiteY129" fmla="*/ 2743200 h 3505200"/>
              <a:gd name="connsiteX130" fmla="*/ 5491802 w 6946896"/>
              <a:gd name="connsiteY130" fmla="*/ 2726266 h 3505200"/>
              <a:gd name="connsiteX131" fmla="*/ 5449469 w 6946896"/>
              <a:gd name="connsiteY131" fmla="*/ 2709333 h 3505200"/>
              <a:gd name="connsiteX132" fmla="*/ 5424069 w 6946896"/>
              <a:gd name="connsiteY132" fmla="*/ 2700866 h 3505200"/>
              <a:gd name="connsiteX133" fmla="*/ 5398669 w 6946896"/>
              <a:gd name="connsiteY133" fmla="*/ 2683933 h 3505200"/>
              <a:gd name="connsiteX134" fmla="*/ 5314002 w 6946896"/>
              <a:gd name="connsiteY134" fmla="*/ 2667000 h 3505200"/>
              <a:gd name="connsiteX135" fmla="*/ 5254736 w 6946896"/>
              <a:gd name="connsiteY135" fmla="*/ 2650066 h 3505200"/>
              <a:gd name="connsiteX136" fmla="*/ 5203936 w 6946896"/>
              <a:gd name="connsiteY136" fmla="*/ 2641600 h 3505200"/>
              <a:gd name="connsiteX137" fmla="*/ 5170069 w 6946896"/>
              <a:gd name="connsiteY137" fmla="*/ 2633133 h 3505200"/>
              <a:gd name="connsiteX138" fmla="*/ 5127736 w 6946896"/>
              <a:gd name="connsiteY138" fmla="*/ 2624666 h 3505200"/>
              <a:gd name="connsiteX139" fmla="*/ 5102336 w 6946896"/>
              <a:gd name="connsiteY139" fmla="*/ 2607733 h 3505200"/>
              <a:gd name="connsiteX140" fmla="*/ 5009202 w 6946896"/>
              <a:gd name="connsiteY140" fmla="*/ 2590800 h 3505200"/>
              <a:gd name="connsiteX141" fmla="*/ 4941469 w 6946896"/>
              <a:gd name="connsiteY141" fmla="*/ 2582333 h 3505200"/>
              <a:gd name="connsiteX142" fmla="*/ 4890669 w 6946896"/>
              <a:gd name="connsiteY142" fmla="*/ 2573866 h 3505200"/>
              <a:gd name="connsiteX143" fmla="*/ 4814469 w 6946896"/>
              <a:gd name="connsiteY143" fmla="*/ 2565400 h 3505200"/>
              <a:gd name="connsiteX144" fmla="*/ 4721336 w 6946896"/>
              <a:gd name="connsiteY144" fmla="*/ 2540000 h 3505200"/>
              <a:gd name="connsiteX145" fmla="*/ 4687469 w 6946896"/>
              <a:gd name="connsiteY145" fmla="*/ 2531533 h 3505200"/>
              <a:gd name="connsiteX146" fmla="*/ 4645136 w 6946896"/>
              <a:gd name="connsiteY146" fmla="*/ 2523066 h 3505200"/>
              <a:gd name="connsiteX147" fmla="*/ 4594336 w 6946896"/>
              <a:gd name="connsiteY147" fmla="*/ 2506133 h 3505200"/>
              <a:gd name="connsiteX148" fmla="*/ 4518136 w 6946896"/>
              <a:gd name="connsiteY148" fmla="*/ 2497666 h 3505200"/>
              <a:gd name="connsiteX149" fmla="*/ 4492736 w 6946896"/>
              <a:gd name="connsiteY149" fmla="*/ 2480733 h 3505200"/>
              <a:gd name="connsiteX150" fmla="*/ 4399602 w 6946896"/>
              <a:gd name="connsiteY150" fmla="*/ 2446866 h 3505200"/>
              <a:gd name="connsiteX151" fmla="*/ 4357269 w 6946896"/>
              <a:gd name="connsiteY151" fmla="*/ 2429933 h 3505200"/>
              <a:gd name="connsiteX152" fmla="*/ 4323402 w 6946896"/>
              <a:gd name="connsiteY152" fmla="*/ 2413000 h 3505200"/>
              <a:gd name="connsiteX153" fmla="*/ 4281069 w 6946896"/>
              <a:gd name="connsiteY153" fmla="*/ 2396066 h 3505200"/>
              <a:gd name="connsiteX154" fmla="*/ 4255669 w 6946896"/>
              <a:gd name="connsiteY154" fmla="*/ 2379133 h 3505200"/>
              <a:gd name="connsiteX155" fmla="*/ 4187936 w 6946896"/>
              <a:gd name="connsiteY155" fmla="*/ 2370666 h 3505200"/>
              <a:gd name="connsiteX156" fmla="*/ 4111736 w 6946896"/>
              <a:gd name="connsiteY156" fmla="*/ 2336800 h 3505200"/>
              <a:gd name="connsiteX157" fmla="*/ 4086336 w 6946896"/>
              <a:gd name="connsiteY157" fmla="*/ 2328333 h 3505200"/>
              <a:gd name="connsiteX158" fmla="*/ 4060936 w 6946896"/>
              <a:gd name="connsiteY158" fmla="*/ 2319866 h 3505200"/>
              <a:gd name="connsiteX159" fmla="*/ 3950869 w 6946896"/>
              <a:gd name="connsiteY159" fmla="*/ 2286000 h 3505200"/>
              <a:gd name="connsiteX160" fmla="*/ 3908536 w 6946896"/>
              <a:gd name="connsiteY160" fmla="*/ 2269066 h 3505200"/>
              <a:gd name="connsiteX161" fmla="*/ 3840802 w 6946896"/>
              <a:gd name="connsiteY161" fmla="*/ 2235200 h 3505200"/>
              <a:gd name="connsiteX162" fmla="*/ 3790002 w 6946896"/>
              <a:gd name="connsiteY162" fmla="*/ 2226733 h 3505200"/>
              <a:gd name="connsiteX163" fmla="*/ 3739202 w 6946896"/>
              <a:gd name="connsiteY163" fmla="*/ 2192866 h 3505200"/>
              <a:gd name="connsiteX164" fmla="*/ 3688402 w 6946896"/>
              <a:gd name="connsiteY164" fmla="*/ 2175933 h 3505200"/>
              <a:gd name="connsiteX165" fmla="*/ 3646069 w 6946896"/>
              <a:gd name="connsiteY165" fmla="*/ 2159000 h 3505200"/>
              <a:gd name="connsiteX166" fmla="*/ 3527536 w 6946896"/>
              <a:gd name="connsiteY166" fmla="*/ 2142066 h 3505200"/>
              <a:gd name="connsiteX167" fmla="*/ 3434402 w 6946896"/>
              <a:gd name="connsiteY167" fmla="*/ 2133600 h 3505200"/>
              <a:gd name="connsiteX168" fmla="*/ 3358202 w 6946896"/>
              <a:gd name="connsiteY168" fmla="*/ 2108200 h 3505200"/>
              <a:gd name="connsiteX169" fmla="*/ 3315869 w 6946896"/>
              <a:gd name="connsiteY169" fmla="*/ 2099733 h 3505200"/>
              <a:gd name="connsiteX170" fmla="*/ 3282002 w 6946896"/>
              <a:gd name="connsiteY170" fmla="*/ 2082800 h 3505200"/>
              <a:gd name="connsiteX171" fmla="*/ 3239669 w 6946896"/>
              <a:gd name="connsiteY171" fmla="*/ 2074333 h 3505200"/>
              <a:gd name="connsiteX172" fmla="*/ 3163469 w 6946896"/>
              <a:gd name="connsiteY172" fmla="*/ 2057400 h 3505200"/>
              <a:gd name="connsiteX173" fmla="*/ 3036469 w 6946896"/>
              <a:gd name="connsiteY173" fmla="*/ 2032000 h 3505200"/>
              <a:gd name="connsiteX174" fmla="*/ 2968736 w 6946896"/>
              <a:gd name="connsiteY174" fmla="*/ 2006600 h 3505200"/>
              <a:gd name="connsiteX175" fmla="*/ 2926402 w 6946896"/>
              <a:gd name="connsiteY175" fmla="*/ 1989666 h 3505200"/>
              <a:gd name="connsiteX176" fmla="*/ 2850202 w 6946896"/>
              <a:gd name="connsiteY176" fmla="*/ 1972733 h 3505200"/>
              <a:gd name="connsiteX177" fmla="*/ 2774002 w 6946896"/>
              <a:gd name="connsiteY177" fmla="*/ 1947333 h 3505200"/>
              <a:gd name="connsiteX178" fmla="*/ 2740136 w 6946896"/>
              <a:gd name="connsiteY178" fmla="*/ 1930400 h 3505200"/>
              <a:gd name="connsiteX179" fmla="*/ 2672402 w 6946896"/>
              <a:gd name="connsiteY179" fmla="*/ 1896533 h 3505200"/>
              <a:gd name="connsiteX180" fmla="*/ 2587736 w 6946896"/>
              <a:gd name="connsiteY180" fmla="*/ 1879600 h 3505200"/>
              <a:gd name="connsiteX181" fmla="*/ 2562336 w 6946896"/>
              <a:gd name="connsiteY181" fmla="*/ 1871133 h 3505200"/>
              <a:gd name="connsiteX182" fmla="*/ 2452269 w 6946896"/>
              <a:gd name="connsiteY182" fmla="*/ 1845733 h 3505200"/>
              <a:gd name="connsiteX183" fmla="*/ 2359136 w 6946896"/>
              <a:gd name="connsiteY183" fmla="*/ 1837266 h 3505200"/>
              <a:gd name="connsiteX184" fmla="*/ 2147469 w 6946896"/>
              <a:gd name="connsiteY184" fmla="*/ 1811866 h 3505200"/>
              <a:gd name="connsiteX185" fmla="*/ 2096669 w 6946896"/>
              <a:gd name="connsiteY185" fmla="*/ 1794933 h 3505200"/>
              <a:gd name="connsiteX186" fmla="*/ 2037402 w 6946896"/>
              <a:gd name="connsiteY186" fmla="*/ 1786466 h 3505200"/>
              <a:gd name="connsiteX187" fmla="*/ 1995069 w 6946896"/>
              <a:gd name="connsiteY187" fmla="*/ 1778000 h 3505200"/>
              <a:gd name="connsiteX188" fmla="*/ 1952736 w 6946896"/>
              <a:gd name="connsiteY188" fmla="*/ 1761066 h 3505200"/>
              <a:gd name="connsiteX189" fmla="*/ 1918869 w 6946896"/>
              <a:gd name="connsiteY189" fmla="*/ 1752600 h 3505200"/>
              <a:gd name="connsiteX190" fmla="*/ 1961202 w 6946896"/>
              <a:gd name="connsiteY190" fmla="*/ 1744133 h 3505200"/>
              <a:gd name="connsiteX191" fmla="*/ 2012002 w 6946896"/>
              <a:gd name="connsiteY191" fmla="*/ 1735666 h 3505200"/>
              <a:gd name="connsiteX192" fmla="*/ 2037402 w 6946896"/>
              <a:gd name="connsiteY192" fmla="*/ 1718733 h 3505200"/>
              <a:gd name="connsiteX193" fmla="*/ 2105136 w 6946896"/>
              <a:gd name="connsiteY193" fmla="*/ 1710266 h 3505200"/>
              <a:gd name="connsiteX194" fmla="*/ 2164402 w 6946896"/>
              <a:gd name="connsiteY194" fmla="*/ 1701800 h 3505200"/>
              <a:gd name="connsiteX195" fmla="*/ 2189802 w 6946896"/>
              <a:gd name="connsiteY195" fmla="*/ 1693333 h 3505200"/>
              <a:gd name="connsiteX196" fmla="*/ 2316802 w 6946896"/>
              <a:gd name="connsiteY196" fmla="*/ 1676400 h 3505200"/>
              <a:gd name="connsiteX197" fmla="*/ 2350669 w 6946896"/>
              <a:gd name="connsiteY197" fmla="*/ 1667933 h 3505200"/>
              <a:gd name="connsiteX198" fmla="*/ 2426869 w 6946896"/>
              <a:gd name="connsiteY198" fmla="*/ 1659466 h 3505200"/>
              <a:gd name="connsiteX199" fmla="*/ 2460736 w 6946896"/>
              <a:gd name="connsiteY199" fmla="*/ 1642533 h 3505200"/>
              <a:gd name="connsiteX200" fmla="*/ 2486136 w 6946896"/>
              <a:gd name="connsiteY200" fmla="*/ 1634066 h 3505200"/>
              <a:gd name="connsiteX201" fmla="*/ 2613136 w 6946896"/>
              <a:gd name="connsiteY201" fmla="*/ 1617133 h 3505200"/>
              <a:gd name="connsiteX202" fmla="*/ 2655469 w 6946896"/>
              <a:gd name="connsiteY202" fmla="*/ 1608666 h 3505200"/>
              <a:gd name="connsiteX203" fmla="*/ 2680869 w 6946896"/>
              <a:gd name="connsiteY203" fmla="*/ 1591733 h 3505200"/>
              <a:gd name="connsiteX204" fmla="*/ 2824802 w 6946896"/>
              <a:gd name="connsiteY204" fmla="*/ 1583266 h 3505200"/>
              <a:gd name="connsiteX205" fmla="*/ 2892536 w 6946896"/>
              <a:gd name="connsiteY205" fmla="*/ 1574800 h 3505200"/>
              <a:gd name="connsiteX206" fmla="*/ 2917936 w 6946896"/>
              <a:gd name="connsiteY206" fmla="*/ 1566333 h 3505200"/>
              <a:gd name="connsiteX207" fmla="*/ 2951802 w 6946896"/>
              <a:gd name="connsiteY207" fmla="*/ 1557866 h 3505200"/>
              <a:gd name="connsiteX208" fmla="*/ 2994136 w 6946896"/>
              <a:gd name="connsiteY208" fmla="*/ 1540933 h 3505200"/>
              <a:gd name="connsiteX209" fmla="*/ 3070336 w 6946896"/>
              <a:gd name="connsiteY209" fmla="*/ 1524000 h 3505200"/>
              <a:gd name="connsiteX210" fmla="*/ 3104202 w 6946896"/>
              <a:gd name="connsiteY210" fmla="*/ 1507066 h 3505200"/>
              <a:gd name="connsiteX211" fmla="*/ 3163469 w 6946896"/>
              <a:gd name="connsiteY211" fmla="*/ 1490133 h 3505200"/>
              <a:gd name="connsiteX212" fmla="*/ 3239669 w 6946896"/>
              <a:gd name="connsiteY212" fmla="*/ 1464733 h 3505200"/>
              <a:gd name="connsiteX213" fmla="*/ 3265069 w 6946896"/>
              <a:gd name="connsiteY213" fmla="*/ 1456266 h 3505200"/>
              <a:gd name="connsiteX214" fmla="*/ 3290469 w 6946896"/>
              <a:gd name="connsiteY214" fmla="*/ 1447800 h 3505200"/>
              <a:gd name="connsiteX215" fmla="*/ 3358202 w 6946896"/>
              <a:gd name="connsiteY215" fmla="*/ 1422400 h 3505200"/>
              <a:gd name="connsiteX216" fmla="*/ 3409002 w 6946896"/>
              <a:gd name="connsiteY216" fmla="*/ 1405466 h 3505200"/>
              <a:gd name="connsiteX217" fmla="*/ 3442869 w 6946896"/>
              <a:gd name="connsiteY217" fmla="*/ 1388533 h 3505200"/>
              <a:gd name="connsiteX218" fmla="*/ 3485202 w 6946896"/>
              <a:gd name="connsiteY218" fmla="*/ 1371600 h 3505200"/>
              <a:gd name="connsiteX219" fmla="*/ 3519069 w 6946896"/>
              <a:gd name="connsiteY219" fmla="*/ 1354666 h 3505200"/>
              <a:gd name="connsiteX220" fmla="*/ 3561402 w 6946896"/>
              <a:gd name="connsiteY220" fmla="*/ 1346200 h 3505200"/>
              <a:gd name="connsiteX221" fmla="*/ 3578336 w 6946896"/>
              <a:gd name="connsiteY221" fmla="*/ 1329266 h 3505200"/>
              <a:gd name="connsiteX222" fmla="*/ 3629136 w 6946896"/>
              <a:gd name="connsiteY222" fmla="*/ 1312333 h 3505200"/>
              <a:gd name="connsiteX223" fmla="*/ 3722269 w 6946896"/>
              <a:gd name="connsiteY223" fmla="*/ 1286933 h 3505200"/>
              <a:gd name="connsiteX224" fmla="*/ 3764602 w 6946896"/>
              <a:gd name="connsiteY224" fmla="*/ 1270000 h 3505200"/>
              <a:gd name="connsiteX225" fmla="*/ 3815402 w 6946896"/>
              <a:gd name="connsiteY225" fmla="*/ 1253066 h 3505200"/>
              <a:gd name="connsiteX226" fmla="*/ 3840802 w 6946896"/>
              <a:gd name="connsiteY226" fmla="*/ 1244600 h 3505200"/>
              <a:gd name="connsiteX227" fmla="*/ 3900069 w 6946896"/>
              <a:gd name="connsiteY227" fmla="*/ 1219200 h 3505200"/>
              <a:gd name="connsiteX228" fmla="*/ 3950869 w 6946896"/>
              <a:gd name="connsiteY228" fmla="*/ 1210733 h 3505200"/>
              <a:gd name="connsiteX229" fmla="*/ 4060936 w 6946896"/>
              <a:gd name="connsiteY229" fmla="*/ 1168400 h 3505200"/>
              <a:gd name="connsiteX230" fmla="*/ 4187936 w 6946896"/>
              <a:gd name="connsiteY230" fmla="*/ 1151466 h 3505200"/>
              <a:gd name="connsiteX231" fmla="*/ 4281069 w 6946896"/>
              <a:gd name="connsiteY231" fmla="*/ 1126066 h 3505200"/>
              <a:gd name="connsiteX232" fmla="*/ 4475802 w 6946896"/>
              <a:gd name="connsiteY232" fmla="*/ 1109133 h 3505200"/>
              <a:gd name="connsiteX233" fmla="*/ 4594336 w 6946896"/>
              <a:gd name="connsiteY233" fmla="*/ 1075266 h 3505200"/>
              <a:gd name="connsiteX234" fmla="*/ 4679002 w 6946896"/>
              <a:gd name="connsiteY234" fmla="*/ 1066800 h 3505200"/>
              <a:gd name="connsiteX235" fmla="*/ 4763669 w 6946896"/>
              <a:gd name="connsiteY235" fmla="*/ 1041400 h 3505200"/>
              <a:gd name="connsiteX236" fmla="*/ 4890669 w 6946896"/>
              <a:gd name="connsiteY236" fmla="*/ 1016000 h 3505200"/>
              <a:gd name="connsiteX237" fmla="*/ 4983802 w 6946896"/>
              <a:gd name="connsiteY237" fmla="*/ 1007533 h 3505200"/>
              <a:gd name="connsiteX238" fmla="*/ 5060002 w 6946896"/>
              <a:gd name="connsiteY238" fmla="*/ 990600 h 3505200"/>
              <a:gd name="connsiteX239" fmla="*/ 5170069 w 6946896"/>
              <a:gd name="connsiteY239" fmla="*/ 973666 h 3505200"/>
              <a:gd name="connsiteX240" fmla="*/ 5203936 w 6946896"/>
              <a:gd name="connsiteY240" fmla="*/ 965200 h 3505200"/>
              <a:gd name="connsiteX241" fmla="*/ 5322469 w 6946896"/>
              <a:gd name="connsiteY241" fmla="*/ 939800 h 3505200"/>
              <a:gd name="connsiteX242" fmla="*/ 5381736 w 6946896"/>
              <a:gd name="connsiteY242" fmla="*/ 914400 h 3505200"/>
              <a:gd name="connsiteX243" fmla="*/ 5424069 w 6946896"/>
              <a:gd name="connsiteY243" fmla="*/ 897466 h 3505200"/>
              <a:gd name="connsiteX244" fmla="*/ 5457936 w 6946896"/>
              <a:gd name="connsiteY244" fmla="*/ 889000 h 3505200"/>
              <a:gd name="connsiteX245" fmla="*/ 5508736 w 6946896"/>
              <a:gd name="connsiteY245" fmla="*/ 863600 h 3505200"/>
              <a:gd name="connsiteX246" fmla="*/ 5542602 w 6946896"/>
              <a:gd name="connsiteY246" fmla="*/ 855133 h 3505200"/>
              <a:gd name="connsiteX247" fmla="*/ 5618802 w 6946896"/>
              <a:gd name="connsiteY247" fmla="*/ 838200 h 3505200"/>
              <a:gd name="connsiteX248" fmla="*/ 5644202 w 6946896"/>
              <a:gd name="connsiteY248" fmla="*/ 829733 h 3505200"/>
              <a:gd name="connsiteX249" fmla="*/ 6842236 w 6946896"/>
              <a:gd name="connsiteY249" fmla="*/ 465666 h 3505200"/>
              <a:gd name="connsiteX250" fmla="*/ 6888802 w 6946896"/>
              <a:gd name="connsiteY250" fmla="*/ 76200 h 3505200"/>
              <a:gd name="connsiteX251" fmla="*/ 6871869 w 6946896"/>
              <a:gd name="connsiteY251" fmla="*/ 0 h 3505200"/>
              <a:gd name="connsiteX252" fmla="*/ 6846469 w 6946896"/>
              <a:gd name="connsiteY252" fmla="*/ 8466 h 3505200"/>
              <a:gd name="connsiteX253" fmla="*/ 6838002 w 6946896"/>
              <a:gd name="connsiteY253" fmla="*/ 33866 h 3505200"/>
              <a:gd name="connsiteX254" fmla="*/ 6846469 w 6946896"/>
              <a:gd name="connsiteY254" fmla="*/ 59266 h 3505200"/>
              <a:gd name="connsiteX0" fmla="*/ 6846469 w 6948744"/>
              <a:gd name="connsiteY0" fmla="*/ 59266 h 3505200"/>
              <a:gd name="connsiteX1" fmla="*/ 6778736 w 6948744"/>
              <a:gd name="connsiteY1" fmla="*/ 84666 h 3505200"/>
              <a:gd name="connsiteX2" fmla="*/ 6668669 w 6948744"/>
              <a:gd name="connsiteY2" fmla="*/ 101600 h 3505200"/>
              <a:gd name="connsiteX3" fmla="*/ 6499336 w 6948744"/>
              <a:gd name="connsiteY3" fmla="*/ 127000 h 3505200"/>
              <a:gd name="connsiteX4" fmla="*/ 6465469 w 6948744"/>
              <a:gd name="connsiteY4" fmla="*/ 135466 h 3505200"/>
              <a:gd name="connsiteX5" fmla="*/ 6380802 w 6948744"/>
              <a:gd name="connsiteY5" fmla="*/ 152400 h 3505200"/>
              <a:gd name="connsiteX6" fmla="*/ 6330002 w 6948744"/>
              <a:gd name="connsiteY6" fmla="*/ 169333 h 3505200"/>
              <a:gd name="connsiteX7" fmla="*/ 344069 w 6948744"/>
              <a:gd name="connsiteY7" fmla="*/ 1769533 h 3505200"/>
              <a:gd name="connsiteX8" fmla="*/ 318669 w 6948744"/>
              <a:gd name="connsiteY8" fmla="*/ 1778000 h 3505200"/>
              <a:gd name="connsiteX9" fmla="*/ 369469 w 6948744"/>
              <a:gd name="connsiteY9" fmla="*/ 1786466 h 3505200"/>
              <a:gd name="connsiteX10" fmla="*/ 403336 w 6948744"/>
              <a:gd name="connsiteY10" fmla="*/ 1803400 h 3505200"/>
              <a:gd name="connsiteX11" fmla="*/ 538802 w 6948744"/>
              <a:gd name="connsiteY11" fmla="*/ 1811866 h 3505200"/>
              <a:gd name="connsiteX12" fmla="*/ 691202 w 6948744"/>
              <a:gd name="connsiteY12" fmla="*/ 1854200 h 3505200"/>
              <a:gd name="connsiteX13" fmla="*/ 775869 w 6948744"/>
              <a:gd name="connsiteY13" fmla="*/ 1871133 h 3505200"/>
              <a:gd name="connsiteX14" fmla="*/ 970602 w 6948744"/>
              <a:gd name="connsiteY14" fmla="*/ 1888066 h 3505200"/>
              <a:gd name="connsiteX15" fmla="*/ 1021402 w 6948744"/>
              <a:gd name="connsiteY15" fmla="*/ 1896533 h 3505200"/>
              <a:gd name="connsiteX16" fmla="*/ 1055269 w 6948744"/>
              <a:gd name="connsiteY16" fmla="*/ 1905000 h 3505200"/>
              <a:gd name="connsiteX17" fmla="*/ 1173802 w 6948744"/>
              <a:gd name="connsiteY17" fmla="*/ 1913466 h 3505200"/>
              <a:gd name="connsiteX18" fmla="*/ 1444736 w 6948744"/>
              <a:gd name="connsiteY18" fmla="*/ 1938866 h 3505200"/>
              <a:gd name="connsiteX19" fmla="*/ 1478602 w 6948744"/>
              <a:gd name="connsiteY19" fmla="*/ 1947333 h 3505200"/>
              <a:gd name="connsiteX20" fmla="*/ 1520936 w 6948744"/>
              <a:gd name="connsiteY20" fmla="*/ 1955800 h 3505200"/>
              <a:gd name="connsiteX21" fmla="*/ 1605602 w 6948744"/>
              <a:gd name="connsiteY21" fmla="*/ 1981200 h 3505200"/>
              <a:gd name="connsiteX22" fmla="*/ 1664869 w 6948744"/>
              <a:gd name="connsiteY22" fmla="*/ 1989666 h 3505200"/>
              <a:gd name="connsiteX23" fmla="*/ 1724136 w 6948744"/>
              <a:gd name="connsiteY23" fmla="*/ 2006600 h 3505200"/>
              <a:gd name="connsiteX24" fmla="*/ 1766469 w 6948744"/>
              <a:gd name="connsiteY24" fmla="*/ 2015066 h 3505200"/>
              <a:gd name="connsiteX25" fmla="*/ 1791869 w 6948744"/>
              <a:gd name="connsiteY25" fmla="*/ 2023533 h 3505200"/>
              <a:gd name="connsiteX26" fmla="*/ 1825736 w 6948744"/>
              <a:gd name="connsiteY26" fmla="*/ 2032000 h 3505200"/>
              <a:gd name="connsiteX27" fmla="*/ 1901936 w 6948744"/>
              <a:gd name="connsiteY27" fmla="*/ 2091266 h 3505200"/>
              <a:gd name="connsiteX28" fmla="*/ 1901936 w 6948744"/>
              <a:gd name="connsiteY28" fmla="*/ 2091266 h 3505200"/>
              <a:gd name="connsiteX29" fmla="*/ 1969669 w 6948744"/>
              <a:gd name="connsiteY29" fmla="*/ 2142066 h 3505200"/>
              <a:gd name="connsiteX30" fmla="*/ 1995069 w 6948744"/>
              <a:gd name="connsiteY30" fmla="*/ 2150533 h 3505200"/>
              <a:gd name="connsiteX31" fmla="*/ 2088202 w 6948744"/>
              <a:gd name="connsiteY31" fmla="*/ 2201333 h 3505200"/>
              <a:gd name="connsiteX32" fmla="*/ 2155936 w 6948744"/>
              <a:gd name="connsiteY32" fmla="*/ 2243666 h 3505200"/>
              <a:gd name="connsiteX33" fmla="*/ 2206736 w 6948744"/>
              <a:gd name="connsiteY33" fmla="*/ 2269066 h 3505200"/>
              <a:gd name="connsiteX34" fmla="*/ 2291402 w 6948744"/>
              <a:gd name="connsiteY34" fmla="*/ 2294466 h 3505200"/>
              <a:gd name="connsiteX35" fmla="*/ 2325269 w 6948744"/>
              <a:gd name="connsiteY35" fmla="*/ 2311400 h 3505200"/>
              <a:gd name="connsiteX36" fmla="*/ 2435336 w 6948744"/>
              <a:gd name="connsiteY36" fmla="*/ 2336800 h 3505200"/>
              <a:gd name="connsiteX37" fmla="*/ 2511536 w 6948744"/>
              <a:gd name="connsiteY37" fmla="*/ 2362200 h 3505200"/>
              <a:gd name="connsiteX38" fmla="*/ 2596202 w 6948744"/>
              <a:gd name="connsiteY38" fmla="*/ 2387600 h 3505200"/>
              <a:gd name="connsiteX39" fmla="*/ 2647002 w 6948744"/>
              <a:gd name="connsiteY39" fmla="*/ 2413000 h 3505200"/>
              <a:gd name="connsiteX40" fmla="*/ 2697802 w 6948744"/>
              <a:gd name="connsiteY40" fmla="*/ 2421466 h 3505200"/>
              <a:gd name="connsiteX41" fmla="*/ 2740136 w 6948744"/>
              <a:gd name="connsiteY41" fmla="*/ 2438400 h 3505200"/>
              <a:gd name="connsiteX42" fmla="*/ 2790936 w 6948744"/>
              <a:gd name="connsiteY42" fmla="*/ 2455333 h 3505200"/>
              <a:gd name="connsiteX43" fmla="*/ 2901002 w 6948744"/>
              <a:gd name="connsiteY43" fmla="*/ 2514600 h 3505200"/>
              <a:gd name="connsiteX44" fmla="*/ 2926402 w 6948744"/>
              <a:gd name="connsiteY44" fmla="*/ 2531533 h 3505200"/>
              <a:gd name="connsiteX45" fmla="*/ 3002602 w 6948744"/>
              <a:gd name="connsiteY45" fmla="*/ 2556933 h 3505200"/>
              <a:gd name="connsiteX46" fmla="*/ 3087269 w 6948744"/>
              <a:gd name="connsiteY46" fmla="*/ 2590800 h 3505200"/>
              <a:gd name="connsiteX47" fmla="*/ 3121136 w 6948744"/>
              <a:gd name="connsiteY47" fmla="*/ 2607733 h 3505200"/>
              <a:gd name="connsiteX48" fmla="*/ 3171936 w 6948744"/>
              <a:gd name="connsiteY48" fmla="*/ 2616200 h 3505200"/>
              <a:gd name="connsiteX49" fmla="*/ 3222736 w 6948744"/>
              <a:gd name="connsiteY49" fmla="*/ 2633133 h 3505200"/>
              <a:gd name="connsiteX50" fmla="*/ 3341269 w 6948744"/>
              <a:gd name="connsiteY50" fmla="*/ 2658533 h 3505200"/>
              <a:gd name="connsiteX51" fmla="*/ 3383602 w 6948744"/>
              <a:gd name="connsiteY51" fmla="*/ 2675466 h 3505200"/>
              <a:gd name="connsiteX52" fmla="*/ 3417469 w 6948744"/>
              <a:gd name="connsiteY52" fmla="*/ 2692400 h 3505200"/>
              <a:gd name="connsiteX53" fmla="*/ 3468269 w 6948744"/>
              <a:gd name="connsiteY53" fmla="*/ 2700866 h 3505200"/>
              <a:gd name="connsiteX54" fmla="*/ 3510602 w 6948744"/>
              <a:gd name="connsiteY54" fmla="*/ 2726266 h 3505200"/>
              <a:gd name="connsiteX55" fmla="*/ 3578336 w 6948744"/>
              <a:gd name="connsiteY55" fmla="*/ 2751666 h 3505200"/>
              <a:gd name="connsiteX56" fmla="*/ 3612202 w 6948744"/>
              <a:gd name="connsiteY56" fmla="*/ 2777066 h 3505200"/>
              <a:gd name="connsiteX57" fmla="*/ 3637602 w 6948744"/>
              <a:gd name="connsiteY57" fmla="*/ 2785533 h 3505200"/>
              <a:gd name="connsiteX58" fmla="*/ 3671469 w 6948744"/>
              <a:gd name="connsiteY58" fmla="*/ 2802466 h 3505200"/>
              <a:gd name="connsiteX59" fmla="*/ 3781536 w 6948744"/>
              <a:gd name="connsiteY59" fmla="*/ 2827866 h 3505200"/>
              <a:gd name="connsiteX60" fmla="*/ 3900069 w 6948744"/>
              <a:gd name="connsiteY60" fmla="*/ 2853266 h 3505200"/>
              <a:gd name="connsiteX61" fmla="*/ 3925469 w 6948744"/>
              <a:gd name="connsiteY61" fmla="*/ 2870200 h 3505200"/>
              <a:gd name="connsiteX62" fmla="*/ 4027069 w 6948744"/>
              <a:gd name="connsiteY62" fmla="*/ 2878666 h 3505200"/>
              <a:gd name="connsiteX63" fmla="*/ 4094802 w 6948744"/>
              <a:gd name="connsiteY63" fmla="*/ 2887133 h 3505200"/>
              <a:gd name="connsiteX64" fmla="*/ 4137136 w 6948744"/>
              <a:gd name="connsiteY64" fmla="*/ 2895600 h 3505200"/>
              <a:gd name="connsiteX65" fmla="*/ 4264136 w 6948744"/>
              <a:gd name="connsiteY65" fmla="*/ 2904066 h 3505200"/>
              <a:gd name="connsiteX66" fmla="*/ 4365736 w 6948744"/>
              <a:gd name="connsiteY66" fmla="*/ 2921000 h 3505200"/>
              <a:gd name="connsiteX67" fmla="*/ 4594336 w 6948744"/>
              <a:gd name="connsiteY67" fmla="*/ 2929466 h 3505200"/>
              <a:gd name="connsiteX68" fmla="*/ 4789069 w 6948744"/>
              <a:gd name="connsiteY68" fmla="*/ 2937933 h 3505200"/>
              <a:gd name="connsiteX69" fmla="*/ 4882202 w 6948744"/>
              <a:gd name="connsiteY69" fmla="*/ 2946400 h 3505200"/>
              <a:gd name="connsiteX70" fmla="*/ 4966869 w 6948744"/>
              <a:gd name="connsiteY70" fmla="*/ 2971800 h 3505200"/>
              <a:gd name="connsiteX71" fmla="*/ 5093869 w 6948744"/>
              <a:gd name="connsiteY71" fmla="*/ 2988733 h 3505200"/>
              <a:gd name="connsiteX72" fmla="*/ 5381736 w 6948744"/>
              <a:gd name="connsiteY72" fmla="*/ 3005666 h 3505200"/>
              <a:gd name="connsiteX73" fmla="*/ 5407136 w 6948744"/>
              <a:gd name="connsiteY73" fmla="*/ 3014133 h 3505200"/>
              <a:gd name="connsiteX74" fmla="*/ 5432536 w 6948744"/>
              <a:gd name="connsiteY74" fmla="*/ 3031066 h 3505200"/>
              <a:gd name="connsiteX75" fmla="*/ 5474869 w 6948744"/>
              <a:gd name="connsiteY75" fmla="*/ 3039533 h 3505200"/>
              <a:gd name="connsiteX76" fmla="*/ 5508736 w 6948744"/>
              <a:gd name="connsiteY76" fmla="*/ 3056466 h 3505200"/>
              <a:gd name="connsiteX77" fmla="*/ 5542602 w 6948744"/>
              <a:gd name="connsiteY77" fmla="*/ 3064933 h 3505200"/>
              <a:gd name="connsiteX78" fmla="*/ 5568002 w 6948744"/>
              <a:gd name="connsiteY78" fmla="*/ 3073400 h 3505200"/>
              <a:gd name="connsiteX79" fmla="*/ 5644202 w 6948744"/>
              <a:gd name="connsiteY79" fmla="*/ 3107266 h 3505200"/>
              <a:gd name="connsiteX80" fmla="*/ 5669602 w 6948744"/>
              <a:gd name="connsiteY80" fmla="*/ 3115733 h 3505200"/>
              <a:gd name="connsiteX81" fmla="*/ 5728869 w 6948744"/>
              <a:gd name="connsiteY81" fmla="*/ 3158066 h 3505200"/>
              <a:gd name="connsiteX82" fmla="*/ 5754269 w 6948744"/>
              <a:gd name="connsiteY82" fmla="*/ 3166533 h 3505200"/>
              <a:gd name="connsiteX83" fmla="*/ 5779669 w 6948744"/>
              <a:gd name="connsiteY83" fmla="*/ 3183466 h 3505200"/>
              <a:gd name="connsiteX84" fmla="*/ 5805069 w 6948744"/>
              <a:gd name="connsiteY84" fmla="*/ 3191933 h 3505200"/>
              <a:gd name="connsiteX85" fmla="*/ 5830469 w 6948744"/>
              <a:gd name="connsiteY85" fmla="*/ 3208866 h 3505200"/>
              <a:gd name="connsiteX86" fmla="*/ 5881269 w 6948744"/>
              <a:gd name="connsiteY86" fmla="*/ 3217333 h 3505200"/>
              <a:gd name="connsiteX87" fmla="*/ 5915136 w 6948744"/>
              <a:gd name="connsiteY87" fmla="*/ 3234266 h 3505200"/>
              <a:gd name="connsiteX88" fmla="*/ 5932069 w 6948744"/>
              <a:gd name="connsiteY88" fmla="*/ 3251200 h 3505200"/>
              <a:gd name="connsiteX89" fmla="*/ 6033669 w 6948744"/>
              <a:gd name="connsiteY89" fmla="*/ 3268133 h 3505200"/>
              <a:gd name="connsiteX90" fmla="*/ 6059069 w 6948744"/>
              <a:gd name="connsiteY90" fmla="*/ 3285066 h 3505200"/>
              <a:gd name="connsiteX91" fmla="*/ 6219936 w 6948744"/>
              <a:gd name="connsiteY91" fmla="*/ 3302000 h 3505200"/>
              <a:gd name="connsiteX92" fmla="*/ 6279202 w 6948744"/>
              <a:gd name="connsiteY92" fmla="*/ 3318933 h 3505200"/>
              <a:gd name="connsiteX93" fmla="*/ 6321536 w 6948744"/>
              <a:gd name="connsiteY93" fmla="*/ 3335866 h 3505200"/>
              <a:gd name="connsiteX94" fmla="*/ 6346936 w 6948744"/>
              <a:gd name="connsiteY94" fmla="*/ 3344333 h 3505200"/>
              <a:gd name="connsiteX95" fmla="*/ 6380802 w 6948744"/>
              <a:gd name="connsiteY95" fmla="*/ 3361266 h 3505200"/>
              <a:gd name="connsiteX96" fmla="*/ 6431602 w 6948744"/>
              <a:gd name="connsiteY96" fmla="*/ 3386666 h 3505200"/>
              <a:gd name="connsiteX97" fmla="*/ 6516269 w 6948744"/>
              <a:gd name="connsiteY97" fmla="*/ 3403600 h 3505200"/>
              <a:gd name="connsiteX98" fmla="*/ 6617869 w 6948744"/>
              <a:gd name="connsiteY98" fmla="*/ 3420533 h 3505200"/>
              <a:gd name="connsiteX99" fmla="*/ 6643269 w 6948744"/>
              <a:gd name="connsiteY99" fmla="*/ 3429000 h 3505200"/>
              <a:gd name="connsiteX100" fmla="*/ 6677136 w 6948744"/>
              <a:gd name="connsiteY100" fmla="*/ 3437466 h 3505200"/>
              <a:gd name="connsiteX101" fmla="*/ 6727936 w 6948744"/>
              <a:gd name="connsiteY101" fmla="*/ 3454400 h 3505200"/>
              <a:gd name="connsiteX102" fmla="*/ 6753336 w 6948744"/>
              <a:gd name="connsiteY102" fmla="*/ 3462866 h 3505200"/>
              <a:gd name="connsiteX103" fmla="*/ 6838002 w 6948744"/>
              <a:gd name="connsiteY103" fmla="*/ 3479800 h 3505200"/>
              <a:gd name="connsiteX104" fmla="*/ 6888802 w 6948744"/>
              <a:gd name="connsiteY104" fmla="*/ 3496733 h 3505200"/>
              <a:gd name="connsiteX105" fmla="*/ 6914202 w 6948744"/>
              <a:gd name="connsiteY105" fmla="*/ 3505200 h 3505200"/>
              <a:gd name="connsiteX106" fmla="*/ 6922669 w 6948744"/>
              <a:gd name="connsiteY106" fmla="*/ 3471333 h 3505200"/>
              <a:gd name="connsiteX107" fmla="*/ 6914202 w 6948744"/>
              <a:gd name="connsiteY107" fmla="*/ 3437466 h 3505200"/>
              <a:gd name="connsiteX108" fmla="*/ 6905736 w 6948744"/>
              <a:gd name="connsiteY108" fmla="*/ 3412066 h 3505200"/>
              <a:gd name="connsiteX109" fmla="*/ 6863402 w 6948744"/>
              <a:gd name="connsiteY109" fmla="*/ 3361266 h 3505200"/>
              <a:gd name="connsiteX110" fmla="*/ 6838002 w 6948744"/>
              <a:gd name="connsiteY110" fmla="*/ 3276600 h 3505200"/>
              <a:gd name="connsiteX111" fmla="*/ 6812602 w 6948744"/>
              <a:gd name="connsiteY111" fmla="*/ 3107266 h 3505200"/>
              <a:gd name="connsiteX112" fmla="*/ 6804136 w 6948744"/>
              <a:gd name="connsiteY112" fmla="*/ 3039533 h 3505200"/>
              <a:gd name="connsiteX113" fmla="*/ 6490869 w 6948744"/>
              <a:gd name="connsiteY113" fmla="*/ 3014133 h 3505200"/>
              <a:gd name="connsiteX114" fmla="*/ 6440069 w 6948744"/>
              <a:gd name="connsiteY114" fmla="*/ 3005666 h 3505200"/>
              <a:gd name="connsiteX115" fmla="*/ 6372336 w 6948744"/>
              <a:gd name="connsiteY115" fmla="*/ 2988733 h 3505200"/>
              <a:gd name="connsiteX116" fmla="*/ 6270736 w 6948744"/>
              <a:gd name="connsiteY116" fmla="*/ 2980266 h 3505200"/>
              <a:gd name="connsiteX117" fmla="*/ 6228402 w 6948744"/>
              <a:gd name="connsiteY117" fmla="*/ 2971800 h 3505200"/>
              <a:gd name="connsiteX118" fmla="*/ 6152202 w 6948744"/>
              <a:gd name="connsiteY118" fmla="*/ 2963333 h 3505200"/>
              <a:gd name="connsiteX119" fmla="*/ 6118336 w 6948744"/>
              <a:gd name="connsiteY119" fmla="*/ 2946400 h 3505200"/>
              <a:gd name="connsiteX120" fmla="*/ 6067536 w 6948744"/>
              <a:gd name="connsiteY120" fmla="*/ 2937933 h 3505200"/>
              <a:gd name="connsiteX121" fmla="*/ 6008269 w 6948744"/>
              <a:gd name="connsiteY121" fmla="*/ 2912533 h 3505200"/>
              <a:gd name="connsiteX122" fmla="*/ 5864336 w 6948744"/>
              <a:gd name="connsiteY122" fmla="*/ 2887133 h 3505200"/>
              <a:gd name="connsiteX123" fmla="*/ 5788136 w 6948744"/>
              <a:gd name="connsiteY123" fmla="*/ 2861733 h 3505200"/>
              <a:gd name="connsiteX124" fmla="*/ 5762736 w 6948744"/>
              <a:gd name="connsiteY124" fmla="*/ 2853266 h 3505200"/>
              <a:gd name="connsiteX125" fmla="*/ 5737336 w 6948744"/>
              <a:gd name="connsiteY125" fmla="*/ 2844800 h 3505200"/>
              <a:gd name="connsiteX126" fmla="*/ 5669602 w 6948744"/>
              <a:gd name="connsiteY126" fmla="*/ 2810933 h 3505200"/>
              <a:gd name="connsiteX127" fmla="*/ 5627269 w 6948744"/>
              <a:gd name="connsiteY127" fmla="*/ 2794000 h 3505200"/>
              <a:gd name="connsiteX128" fmla="*/ 5568002 w 6948744"/>
              <a:gd name="connsiteY128" fmla="*/ 2760133 h 3505200"/>
              <a:gd name="connsiteX129" fmla="*/ 5517202 w 6948744"/>
              <a:gd name="connsiteY129" fmla="*/ 2743200 h 3505200"/>
              <a:gd name="connsiteX130" fmla="*/ 5491802 w 6948744"/>
              <a:gd name="connsiteY130" fmla="*/ 2726266 h 3505200"/>
              <a:gd name="connsiteX131" fmla="*/ 5449469 w 6948744"/>
              <a:gd name="connsiteY131" fmla="*/ 2709333 h 3505200"/>
              <a:gd name="connsiteX132" fmla="*/ 5424069 w 6948744"/>
              <a:gd name="connsiteY132" fmla="*/ 2700866 h 3505200"/>
              <a:gd name="connsiteX133" fmla="*/ 5398669 w 6948744"/>
              <a:gd name="connsiteY133" fmla="*/ 2683933 h 3505200"/>
              <a:gd name="connsiteX134" fmla="*/ 5314002 w 6948744"/>
              <a:gd name="connsiteY134" fmla="*/ 2667000 h 3505200"/>
              <a:gd name="connsiteX135" fmla="*/ 5254736 w 6948744"/>
              <a:gd name="connsiteY135" fmla="*/ 2650066 h 3505200"/>
              <a:gd name="connsiteX136" fmla="*/ 5203936 w 6948744"/>
              <a:gd name="connsiteY136" fmla="*/ 2641600 h 3505200"/>
              <a:gd name="connsiteX137" fmla="*/ 5170069 w 6948744"/>
              <a:gd name="connsiteY137" fmla="*/ 2633133 h 3505200"/>
              <a:gd name="connsiteX138" fmla="*/ 5127736 w 6948744"/>
              <a:gd name="connsiteY138" fmla="*/ 2624666 h 3505200"/>
              <a:gd name="connsiteX139" fmla="*/ 5102336 w 6948744"/>
              <a:gd name="connsiteY139" fmla="*/ 2607733 h 3505200"/>
              <a:gd name="connsiteX140" fmla="*/ 5009202 w 6948744"/>
              <a:gd name="connsiteY140" fmla="*/ 2590800 h 3505200"/>
              <a:gd name="connsiteX141" fmla="*/ 4941469 w 6948744"/>
              <a:gd name="connsiteY141" fmla="*/ 2582333 h 3505200"/>
              <a:gd name="connsiteX142" fmla="*/ 4890669 w 6948744"/>
              <a:gd name="connsiteY142" fmla="*/ 2573866 h 3505200"/>
              <a:gd name="connsiteX143" fmla="*/ 4814469 w 6948744"/>
              <a:gd name="connsiteY143" fmla="*/ 2565400 h 3505200"/>
              <a:gd name="connsiteX144" fmla="*/ 4721336 w 6948744"/>
              <a:gd name="connsiteY144" fmla="*/ 2540000 h 3505200"/>
              <a:gd name="connsiteX145" fmla="*/ 4687469 w 6948744"/>
              <a:gd name="connsiteY145" fmla="*/ 2531533 h 3505200"/>
              <a:gd name="connsiteX146" fmla="*/ 4645136 w 6948744"/>
              <a:gd name="connsiteY146" fmla="*/ 2523066 h 3505200"/>
              <a:gd name="connsiteX147" fmla="*/ 4594336 w 6948744"/>
              <a:gd name="connsiteY147" fmla="*/ 2506133 h 3505200"/>
              <a:gd name="connsiteX148" fmla="*/ 4518136 w 6948744"/>
              <a:gd name="connsiteY148" fmla="*/ 2497666 h 3505200"/>
              <a:gd name="connsiteX149" fmla="*/ 4492736 w 6948744"/>
              <a:gd name="connsiteY149" fmla="*/ 2480733 h 3505200"/>
              <a:gd name="connsiteX150" fmla="*/ 4399602 w 6948744"/>
              <a:gd name="connsiteY150" fmla="*/ 2446866 h 3505200"/>
              <a:gd name="connsiteX151" fmla="*/ 4357269 w 6948744"/>
              <a:gd name="connsiteY151" fmla="*/ 2429933 h 3505200"/>
              <a:gd name="connsiteX152" fmla="*/ 4323402 w 6948744"/>
              <a:gd name="connsiteY152" fmla="*/ 2413000 h 3505200"/>
              <a:gd name="connsiteX153" fmla="*/ 4281069 w 6948744"/>
              <a:gd name="connsiteY153" fmla="*/ 2396066 h 3505200"/>
              <a:gd name="connsiteX154" fmla="*/ 4255669 w 6948744"/>
              <a:gd name="connsiteY154" fmla="*/ 2379133 h 3505200"/>
              <a:gd name="connsiteX155" fmla="*/ 4187936 w 6948744"/>
              <a:gd name="connsiteY155" fmla="*/ 2370666 h 3505200"/>
              <a:gd name="connsiteX156" fmla="*/ 4111736 w 6948744"/>
              <a:gd name="connsiteY156" fmla="*/ 2336800 h 3505200"/>
              <a:gd name="connsiteX157" fmla="*/ 4086336 w 6948744"/>
              <a:gd name="connsiteY157" fmla="*/ 2328333 h 3505200"/>
              <a:gd name="connsiteX158" fmla="*/ 4060936 w 6948744"/>
              <a:gd name="connsiteY158" fmla="*/ 2319866 h 3505200"/>
              <a:gd name="connsiteX159" fmla="*/ 3950869 w 6948744"/>
              <a:gd name="connsiteY159" fmla="*/ 2286000 h 3505200"/>
              <a:gd name="connsiteX160" fmla="*/ 3908536 w 6948744"/>
              <a:gd name="connsiteY160" fmla="*/ 2269066 h 3505200"/>
              <a:gd name="connsiteX161" fmla="*/ 3840802 w 6948744"/>
              <a:gd name="connsiteY161" fmla="*/ 2235200 h 3505200"/>
              <a:gd name="connsiteX162" fmla="*/ 3790002 w 6948744"/>
              <a:gd name="connsiteY162" fmla="*/ 2226733 h 3505200"/>
              <a:gd name="connsiteX163" fmla="*/ 3739202 w 6948744"/>
              <a:gd name="connsiteY163" fmla="*/ 2192866 h 3505200"/>
              <a:gd name="connsiteX164" fmla="*/ 3688402 w 6948744"/>
              <a:gd name="connsiteY164" fmla="*/ 2175933 h 3505200"/>
              <a:gd name="connsiteX165" fmla="*/ 3646069 w 6948744"/>
              <a:gd name="connsiteY165" fmla="*/ 2159000 h 3505200"/>
              <a:gd name="connsiteX166" fmla="*/ 3527536 w 6948744"/>
              <a:gd name="connsiteY166" fmla="*/ 2142066 h 3505200"/>
              <a:gd name="connsiteX167" fmla="*/ 3434402 w 6948744"/>
              <a:gd name="connsiteY167" fmla="*/ 2133600 h 3505200"/>
              <a:gd name="connsiteX168" fmla="*/ 3358202 w 6948744"/>
              <a:gd name="connsiteY168" fmla="*/ 2108200 h 3505200"/>
              <a:gd name="connsiteX169" fmla="*/ 3315869 w 6948744"/>
              <a:gd name="connsiteY169" fmla="*/ 2099733 h 3505200"/>
              <a:gd name="connsiteX170" fmla="*/ 3282002 w 6948744"/>
              <a:gd name="connsiteY170" fmla="*/ 2082800 h 3505200"/>
              <a:gd name="connsiteX171" fmla="*/ 3239669 w 6948744"/>
              <a:gd name="connsiteY171" fmla="*/ 2074333 h 3505200"/>
              <a:gd name="connsiteX172" fmla="*/ 3163469 w 6948744"/>
              <a:gd name="connsiteY172" fmla="*/ 2057400 h 3505200"/>
              <a:gd name="connsiteX173" fmla="*/ 3036469 w 6948744"/>
              <a:gd name="connsiteY173" fmla="*/ 2032000 h 3505200"/>
              <a:gd name="connsiteX174" fmla="*/ 2968736 w 6948744"/>
              <a:gd name="connsiteY174" fmla="*/ 2006600 h 3505200"/>
              <a:gd name="connsiteX175" fmla="*/ 2926402 w 6948744"/>
              <a:gd name="connsiteY175" fmla="*/ 1989666 h 3505200"/>
              <a:gd name="connsiteX176" fmla="*/ 2850202 w 6948744"/>
              <a:gd name="connsiteY176" fmla="*/ 1972733 h 3505200"/>
              <a:gd name="connsiteX177" fmla="*/ 2774002 w 6948744"/>
              <a:gd name="connsiteY177" fmla="*/ 1947333 h 3505200"/>
              <a:gd name="connsiteX178" fmla="*/ 2740136 w 6948744"/>
              <a:gd name="connsiteY178" fmla="*/ 1930400 h 3505200"/>
              <a:gd name="connsiteX179" fmla="*/ 2672402 w 6948744"/>
              <a:gd name="connsiteY179" fmla="*/ 1896533 h 3505200"/>
              <a:gd name="connsiteX180" fmla="*/ 2587736 w 6948744"/>
              <a:gd name="connsiteY180" fmla="*/ 1879600 h 3505200"/>
              <a:gd name="connsiteX181" fmla="*/ 2562336 w 6948744"/>
              <a:gd name="connsiteY181" fmla="*/ 1871133 h 3505200"/>
              <a:gd name="connsiteX182" fmla="*/ 2452269 w 6948744"/>
              <a:gd name="connsiteY182" fmla="*/ 1845733 h 3505200"/>
              <a:gd name="connsiteX183" fmla="*/ 2359136 w 6948744"/>
              <a:gd name="connsiteY183" fmla="*/ 1837266 h 3505200"/>
              <a:gd name="connsiteX184" fmla="*/ 2147469 w 6948744"/>
              <a:gd name="connsiteY184" fmla="*/ 1811866 h 3505200"/>
              <a:gd name="connsiteX185" fmla="*/ 2096669 w 6948744"/>
              <a:gd name="connsiteY185" fmla="*/ 1794933 h 3505200"/>
              <a:gd name="connsiteX186" fmla="*/ 2037402 w 6948744"/>
              <a:gd name="connsiteY186" fmla="*/ 1786466 h 3505200"/>
              <a:gd name="connsiteX187" fmla="*/ 1995069 w 6948744"/>
              <a:gd name="connsiteY187" fmla="*/ 1778000 h 3505200"/>
              <a:gd name="connsiteX188" fmla="*/ 1952736 w 6948744"/>
              <a:gd name="connsiteY188" fmla="*/ 1761066 h 3505200"/>
              <a:gd name="connsiteX189" fmla="*/ 1918869 w 6948744"/>
              <a:gd name="connsiteY189" fmla="*/ 1752600 h 3505200"/>
              <a:gd name="connsiteX190" fmla="*/ 1961202 w 6948744"/>
              <a:gd name="connsiteY190" fmla="*/ 1744133 h 3505200"/>
              <a:gd name="connsiteX191" fmla="*/ 2012002 w 6948744"/>
              <a:gd name="connsiteY191" fmla="*/ 1735666 h 3505200"/>
              <a:gd name="connsiteX192" fmla="*/ 2037402 w 6948744"/>
              <a:gd name="connsiteY192" fmla="*/ 1718733 h 3505200"/>
              <a:gd name="connsiteX193" fmla="*/ 2105136 w 6948744"/>
              <a:gd name="connsiteY193" fmla="*/ 1710266 h 3505200"/>
              <a:gd name="connsiteX194" fmla="*/ 2164402 w 6948744"/>
              <a:gd name="connsiteY194" fmla="*/ 1701800 h 3505200"/>
              <a:gd name="connsiteX195" fmla="*/ 2189802 w 6948744"/>
              <a:gd name="connsiteY195" fmla="*/ 1693333 h 3505200"/>
              <a:gd name="connsiteX196" fmla="*/ 2316802 w 6948744"/>
              <a:gd name="connsiteY196" fmla="*/ 1676400 h 3505200"/>
              <a:gd name="connsiteX197" fmla="*/ 2350669 w 6948744"/>
              <a:gd name="connsiteY197" fmla="*/ 1667933 h 3505200"/>
              <a:gd name="connsiteX198" fmla="*/ 2426869 w 6948744"/>
              <a:gd name="connsiteY198" fmla="*/ 1659466 h 3505200"/>
              <a:gd name="connsiteX199" fmla="*/ 2460736 w 6948744"/>
              <a:gd name="connsiteY199" fmla="*/ 1642533 h 3505200"/>
              <a:gd name="connsiteX200" fmla="*/ 2486136 w 6948744"/>
              <a:gd name="connsiteY200" fmla="*/ 1634066 h 3505200"/>
              <a:gd name="connsiteX201" fmla="*/ 2613136 w 6948744"/>
              <a:gd name="connsiteY201" fmla="*/ 1617133 h 3505200"/>
              <a:gd name="connsiteX202" fmla="*/ 2655469 w 6948744"/>
              <a:gd name="connsiteY202" fmla="*/ 1608666 h 3505200"/>
              <a:gd name="connsiteX203" fmla="*/ 2680869 w 6948744"/>
              <a:gd name="connsiteY203" fmla="*/ 1591733 h 3505200"/>
              <a:gd name="connsiteX204" fmla="*/ 2824802 w 6948744"/>
              <a:gd name="connsiteY204" fmla="*/ 1583266 h 3505200"/>
              <a:gd name="connsiteX205" fmla="*/ 2892536 w 6948744"/>
              <a:gd name="connsiteY205" fmla="*/ 1574800 h 3505200"/>
              <a:gd name="connsiteX206" fmla="*/ 2917936 w 6948744"/>
              <a:gd name="connsiteY206" fmla="*/ 1566333 h 3505200"/>
              <a:gd name="connsiteX207" fmla="*/ 2951802 w 6948744"/>
              <a:gd name="connsiteY207" fmla="*/ 1557866 h 3505200"/>
              <a:gd name="connsiteX208" fmla="*/ 2994136 w 6948744"/>
              <a:gd name="connsiteY208" fmla="*/ 1540933 h 3505200"/>
              <a:gd name="connsiteX209" fmla="*/ 3070336 w 6948744"/>
              <a:gd name="connsiteY209" fmla="*/ 1524000 h 3505200"/>
              <a:gd name="connsiteX210" fmla="*/ 3104202 w 6948744"/>
              <a:gd name="connsiteY210" fmla="*/ 1507066 h 3505200"/>
              <a:gd name="connsiteX211" fmla="*/ 3163469 w 6948744"/>
              <a:gd name="connsiteY211" fmla="*/ 1490133 h 3505200"/>
              <a:gd name="connsiteX212" fmla="*/ 3239669 w 6948744"/>
              <a:gd name="connsiteY212" fmla="*/ 1464733 h 3505200"/>
              <a:gd name="connsiteX213" fmla="*/ 3265069 w 6948744"/>
              <a:gd name="connsiteY213" fmla="*/ 1456266 h 3505200"/>
              <a:gd name="connsiteX214" fmla="*/ 3290469 w 6948744"/>
              <a:gd name="connsiteY214" fmla="*/ 1447800 h 3505200"/>
              <a:gd name="connsiteX215" fmla="*/ 3358202 w 6948744"/>
              <a:gd name="connsiteY215" fmla="*/ 1422400 h 3505200"/>
              <a:gd name="connsiteX216" fmla="*/ 3409002 w 6948744"/>
              <a:gd name="connsiteY216" fmla="*/ 1405466 h 3505200"/>
              <a:gd name="connsiteX217" fmla="*/ 3442869 w 6948744"/>
              <a:gd name="connsiteY217" fmla="*/ 1388533 h 3505200"/>
              <a:gd name="connsiteX218" fmla="*/ 3485202 w 6948744"/>
              <a:gd name="connsiteY218" fmla="*/ 1371600 h 3505200"/>
              <a:gd name="connsiteX219" fmla="*/ 3519069 w 6948744"/>
              <a:gd name="connsiteY219" fmla="*/ 1354666 h 3505200"/>
              <a:gd name="connsiteX220" fmla="*/ 3561402 w 6948744"/>
              <a:gd name="connsiteY220" fmla="*/ 1346200 h 3505200"/>
              <a:gd name="connsiteX221" fmla="*/ 3578336 w 6948744"/>
              <a:gd name="connsiteY221" fmla="*/ 1329266 h 3505200"/>
              <a:gd name="connsiteX222" fmla="*/ 3629136 w 6948744"/>
              <a:gd name="connsiteY222" fmla="*/ 1312333 h 3505200"/>
              <a:gd name="connsiteX223" fmla="*/ 3722269 w 6948744"/>
              <a:gd name="connsiteY223" fmla="*/ 1286933 h 3505200"/>
              <a:gd name="connsiteX224" fmla="*/ 3764602 w 6948744"/>
              <a:gd name="connsiteY224" fmla="*/ 1270000 h 3505200"/>
              <a:gd name="connsiteX225" fmla="*/ 3815402 w 6948744"/>
              <a:gd name="connsiteY225" fmla="*/ 1253066 h 3505200"/>
              <a:gd name="connsiteX226" fmla="*/ 3840802 w 6948744"/>
              <a:gd name="connsiteY226" fmla="*/ 1244600 h 3505200"/>
              <a:gd name="connsiteX227" fmla="*/ 3900069 w 6948744"/>
              <a:gd name="connsiteY227" fmla="*/ 1219200 h 3505200"/>
              <a:gd name="connsiteX228" fmla="*/ 3950869 w 6948744"/>
              <a:gd name="connsiteY228" fmla="*/ 1210733 h 3505200"/>
              <a:gd name="connsiteX229" fmla="*/ 4060936 w 6948744"/>
              <a:gd name="connsiteY229" fmla="*/ 1168400 h 3505200"/>
              <a:gd name="connsiteX230" fmla="*/ 4187936 w 6948744"/>
              <a:gd name="connsiteY230" fmla="*/ 1151466 h 3505200"/>
              <a:gd name="connsiteX231" fmla="*/ 4281069 w 6948744"/>
              <a:gd name="connsiteY231" fmla="*/ 1126066 h 3505200"/>
              <a:gd name="connsiteX232" fmla="*/ 4475802 w 6948744"/>
              <a:gd name="connsiteY232" fmla="*/ 1109133 h 3505200"/>
              <a:gd name="connsiteX233" fmla="*/ 4594336 w 6948744"/>
              <a:gd name="connsiteY233" fmla="*/ 1075266 h 3505200"/>
              <a:gd name="connsiteX234" fmla="*/ 4679002 w 6948744"/>
              <a:gd name="connsiteY234" fmla="*/ 1066800 h 3505200"/>
              <a:gd name="connsiteX235" fmla="*/ 4763669 w 6948744"/>
              <a:gd name="connsiteY235" fmla="*/ 1041400 h 3505200"/>
              <a:gd name="connsiteX236" fmla="*/ 4890669 w 6948744"/>
              <a:gd name="connsiteY236" fmla="*/ 1016000 h 3505200"/>
              <a:gd name="connsiteX237" fmla="*/ 4983802 w 6948744"/>
              <a:gd name="connsiteY237" fmla="*/ 1007533 h 3505200"/>
              <a:gd name="connsiteX238" fmla="*/ 5060002 w 6948744"/>
              <a:gd name="connsiteY238" fmla="*/ 990600 h 3505200"/>
              <a:gd name="connsiteX239" fmla="*/ 5170069 w 6948744"/>
              <a:gd name="connsiteY239" fmla="*/ 973666 h 3505200"/>
              <a:gd name="connsiteX240" fmla="*/ 5203936 w 6948744"/>
              <a:gd name="connsiteY240" fmla="*/ 965200 h 3505200"/>
              <a:gd name="connsiteX241" fmla="*/ 5322469 w 6948744"/>
              <a:gd name="connsiteY241" fmla="*/ 939800 h 3505200"/>
              <a:gd name="connsiteX242" fmla="*/ 5381736 w 6948744"/>
              <a:gd name="connsiteY242" fmla="*/ 914400 h 3505200"/>
              <a:gd name="connsiteX243" fmla="*/ 5424069 w 6948744"/>
              <a:gd name="connsiteY243" fmla="*/ 897466 h 3505200"/>
              <a:gd name="connsiteX244" fmla="*/ 5457936 w 6948744"/>
              <a:gd name="connsiteY244" fmla="*/ 889000 h 3505200"/>
              <a:gd name="connsiteX245" fmla="*/ 5508736 w 6948744"/>
              <a:gd name="connsiteY245" fmla="*/ 863600 h 3505200"/>
              <a:gd name="connsiteX246" fmla="*/ 5542602 w 6948744"/>
              <a:gd name="connsiteY246" fmla="*/ 855133 h 3505200"/>
              <a:gd name="connsiteX247" fmla="*/ 5618802 w 6948744"/>
              <a:gd name="connsiteY247" fmla="*/ 838200 h 3505200"/>
              <a:gd name="connsiteX248" fmla="*/ 6842236 w 6948744"/>
              <a:gd name="connsiteY248" fmla="*/ 465666 h 3505200"/>
              <a:gd name="connsiteX249" fmla="*/ 6888802 w 6948744"/>
              <a:gd name="connsiteY249" fmla="*/ 76200 h 3505200"/>
              <a:gd name="connsiteX250" fmla="*/ 6871869 w 6948744"/>
              <a:gd name="connsiteY250" fmla="*/ 0 h 3505200"/>
              <a:gd name="connsiteX251" fmla="*/ 6846469 w 6948744"/>
              <a:gd name="connsiteY251" fmla="*/ 8466 h 3505200"/>
              <a:gd name="connsiteX252" fmla="*/ 6838002 w 6948744"/>
              <a:gd name="connsiteY252" fmla="*/ 33866 h 3505200"/>
              <a:gd name="connsiteX253" fmla="*/ 6846469 w 6948744"/>
              <a:gd name="connsiteY253" fmla="*/ 59266 h 3505200"/>
              <a:gd name="connsiteX0" fmla="*/ 6846469 w 6954295"/>
              <a:gd name="connsiteY0" fmla="*/ 59266 h 3505200"/>
              <a:gd name="connsiteX1" fmla="*/ 6778736 w 6954295"/>
              <a:gd name="connsiteY1" fmla="*/ 84666 h 3505200"/>
              <a:gd name="connsiteX2" fmla="*/ 6668669 w 6954295"/>
              <a:gd name="connsiteY2" fmla="*/ 101600 h 3505200"/>
              <a:gd name="connsiteX3" fmla="*/ 6499336 w 6954295"/>
              <a:gd name="connsiteY3" fmla="*/ 127000 h 3505200"/>
              <a:gd name="connsiteX4" fmla="*/ 6465469 w 6954295"/>
              <a:gd name="connsiteY4" fmla="*/ 135466 h 3505200"/>
              <a:gd name="connsiteX5" fmla="*/ 6380802 w 6954295"/>
              <a:gd name="connsiteY5" fmla="*/ 152400 h 3505200"/>
              <a:gd name="connsiteX6" fmla="*/ 6330002 w 6954295"/>
              <a:gd name="connsiteY6" fmla="*/ 169333 h 3505200"/>
              <a:gd name="connsiteX7" fmla="*/ 344069 w 6954295"/>
              <a:gd name="connsiteY7" fmla="*/ 1769533 h 3505200"/>
              <a:gd name="connsiteX8" fmla="*/ 318669 w 6954295"/>
              <a:gd name="connsiteY8" fmla="*/ 1778000 h 3505200"/>
              <a:gd name="connsiteX9" fmla="*/ 369469 w 6954295"/>
              <a:gd name="connsiteY9" fmla="*/ 1786466 h 3505200"/>
              <a:gd name="connsiteX10" fmla="*/ 403336 w 6954295"/>
              <a:gd name="connsiteY10" fmla="*/ 1803400 h 3505200"/>
              <a:gd name="connsiteX11" fmla="*/ 538802 w 6954295"/>
              <a:gd name="connsiteY11" fmla="*/ 1811866 h 3505200"/>
              <a:gd name="connsiteX12" fmla="*/ 691202 w 6954295"/>
              <a:gd name="connsiteY12" fmla="*/ 1854200 h 3505200"/>
              <a:gd name="connsiteX13" fmla="*/ 775869 w 6954295"/>
              <a:gd name="connsiteY13" fmla="*/ 1871133 h 3505200"/>
              <a:gd name="connsiteX14" fmla="*/ 970602 w 6954295"/>
              <a:gd name="connsiteY14" fmla="*/ 1888066 h 3505200"/>
              <a:gd name="connsiteX15" fmla="*/ 1021402 w 6954295"/>
              <a:gd name="connsiteY15" fmla="*/ 1896533 h 3505200"/>
              <a:gd name="connsiteX16" fmla="*/ 1055269 w 6954295"/>
              <a:gd name="connsiteY16" fmla="*/ 1905000 h 3505200"/>
              <a:gd name="connsiteX17" fmla="*/ 1173802 w 6954295"/>
              <a:gd name="connsiteY17" fmla="*/ 1913466 h 3505200"/>
              <a:gd name="connsiteX18" fmla="*/ 1444736 w 6954295"/>
              <a:gd name="connsiteY18" fmla="*/ 1938866 h 3505200"/>
              <a:gd name="connsiteX19" fmla="*/ 1478602 w 6954295"/>
              <a:gd name="connsiteY19" fmla="*/ 1947333 h 3505200"/>
              <a:gd name="connsiteX20" fmla="*/ 1520936 w 6954295"/>
              <a:gd name="connsiteY20" fmla="*/ 1955800 h 3505200"/>
              <a:gd name="connsiteX21" fmla="*/ 1605602 w 6954295"/>
              <a:gd name="connsiteY21" fmla="*/ 1981200 h 3505200"/>
              <a:gd name="connsiteX22" fmla="*/ 1664869 w 6954295"/>
              <a:gd name="connsiteY22" fmla="*/ 1989666 h 3505200"/>
              <a:gd name="connsiteX23" fmla="*/ 1724136 w 6954295"/>
              <a:gd name="connsiteY23" fmla="*/ 2006600 h 3505200"/>
              <a:gd name="connsiteX24" fmla="*/ 1766469 w 6954295"/>
              <a:gd name="connsiteY24" fmla="*/ 2015066 h 3505200"/>
              <a:gd name="connsiteX25" fmla="*/ 1791869 w 6954295"/>
              <a:gd name="connsiteY25" fmla="*/ 2023533 h 3505200"/>
              <a:gd name="connsiteX26" fmla="*/ 1825736 w 6954295"/>
              <a:gd name="connsiteY26" fmla="*/ 2032000 h 3505200"/>
              <a:gd name="connsiteX27" fmla="*/ 1901936 w 6954295"/>
              <a:gd name="connsiteY27" fmla="*/ 2091266 h 3505200"/>
              <a:gd name="connsiteX28" fmla="*/ 1901936 w 6954295"/>
              <a:gd name="connsiteY28" fmla="*/ 2091266 h 3505200"/>
              <a:gd name="connsiteX29" fmla="*/ 1969669 w 6954295"/>
              <a:gd name="connsiteY29" fmla="*/ 2142066 h 3505200"/>
              <a:gd name="connsiteX30" fmla="*/ 1995069 w 6954295"/>
              <a:gd name="connsiteY30" fmla="*/ 2150533 h 3505200"/>
              <a:gd name="connsiteX31" fmla="*/ 2088202 w 6954295"/>
              <a:gd name="connsiteY31" fmla="*/ 2201333 h 3505200"/>
              <a:gd name="connsiteX32" fmla="*/ 2155936 w 6954295"/>
              <a:gd name="connsiteY32" fmla="*/ 2243666 h 3505200"/>
              <a:gd name="connsiteX33" fmla="*/ 2206736 w 6954295"/>
              <a:gd name="connsiteY33" fmla="*/ 2269066 h 3505200"/>
              <a:gd name="connsiteX34" fmla="*/ 2291402 w 6954295"/>
              <a:gd name="connsiteY34" fmla="*/ 2294466 h 3505200"/>
              <a:gd name="connsiteX35" fmla="*/ 2325269 w 6954295"/>
              <a:gd name="connsiteY35" fmla="*/ 2311400 h 3505200"/>
              <a:gd name="connsiteX36" fmla="*/ 2435336 w 6954295"/>
              <a:gd name="connsiteY36" fmla="*/ 2336800 h 3505200"/>
              <a:gd name="connsiteX37" fmla="*/ 2511536 w 6954295"/>
              <a:gd name="connsiteY37" fmla="*/ 2362200 h 3505200"/>
              <a:gd name="connsiteX38" fmla="*/ 2596202 w 6954295"/>
              <a:gd name="connsiteY38" fmla="*/ 2387600 h 3505200"/>
              <a:gd name="connsiteX39" fmla="*/ 2647002 w 6954295"/>
              <a:gd name="connsiteY39" fmla="*/ 2413000 h 3505200"/>
              <a:gd name="connsiteX40" fmla="*/ 2697802 w 6954295"/>
              <a:gd name="connsiteY40" fmla="*/ 2421466 h 3505200"/>
              <a:gd name="connsiteX41" fmla="*/ 2740136 w 6954295"/>
              <a:gd name="connsiteY41" fmla="*/ 2438400 h 3505200"/>
              <a:gd name="connsiteX42" fmla="*/ 2790936 w 6954295"/>
              <a:gd name="connsiteY42" fmla="*/ 2455333 h 3505200"/>
              <a:gd name="connsiteX43" fmla="*/ 2901002 w 6954295"/>
              <a:gd name="connsiteY43" fmla="*/ 2514600 h 3505200"/>
              <a:gd name="connsiteX44" fmla="*/ 2926402 w 6954295"/>
              <a:gd name="connsiteY44" fmla="*/ 2531533 h 3505200"/>
              <a:gd name="connsiteX45" fmla="*/ 3002602 w 6954295"/>
              <a:gd name="connsiteY45" fmla="*/ 2556933 h 3505200"/>
              <a:gd name="connsiteX46" fmla="*/ 3087269 w 6954295"/>
              <a:gd name="connsiteY46" fmla="*/ 2590800 h 3505200"/>
              <a:gd name="connsiteX47" fmla="*/ 3121136 w 6954295"/>
              <a:gd name="connsiteY47" fmla="*/ 2607733 h 3505200"/>
              <a:gd name="connsiteX48" fmla="*/ 3171936 w 6954295"/>
              <a:gd name="connsiteY48" fmla="*/ 2616200 h 3505200"/>
              <a:gd name="connsiteX49" fmla="*/ 3222736 w 6954295"/>
              <a:gd name="connsiteY49" fmla="*/ 2633133 h 3505200"/>
              <a:gd name="connsiteX50" fmla="*/ 3341269 w 6954295"/>
              <a:gd name="connsiteY50" fmla="*/ 2658533 h 3505200"/>
              <a:gd name="connsiteX51" fmla="*/ 3383602 w 6954295"/>
              <a:gd name="connsiteY51" fmla="*/ 2675466 h 3505200"/>
              <a:gd name="connsiteX52" fmla="*/ 3417469 w 6954295"/>
              <a:gd name="connsiteY52" fmla="*/ 2692400 h 3505200"/>
              <a:gd name="connsiteX53" fmla="*/ 3468269 w 6954295"/>
              <a:gd name="connsiteY53" fmla="*/ 2700866 h 3505200"/>
              <a:gd name="connsiteX54" fmla="*/ 3510602 w 6954295"/>
              <a:gd name="connsiteY54" fmla="*/ 2726266 h 3505200"/>
              <a:gd name="connsiteX55" fmla="*/ 3578336 w 6954295"/>
              <a:gd name="connsiteY55" fmla="*/ 2751666 h 3505200"/>
              <a:gd name="connsiteX56" fmla="*/ 3612202 w 6954295"/>
              <a:gd name="connsiteY56" fmla="*/ 2777066 h 3505200"/>
              <a:gd name="connsiteX57" fmla="*/ 3637602 w 6954295"/>
              <a:gd name="connsiteY57" fmla="*/ 2785533 h 3505200"/>
              <a:gd name="connsiteX58" fmla="*/ 3671469 w 6954295"/>
              <a:gd name="connsiteY58" fmla="*/ 2802466 h 3505200"/>
              <a:gd name="connsiteX59" fmla="*/ 3781536 w 6954295"/>
              <a:gd name="connsiteY59" fmla="*/ 2827866 h 3505200"/>
              <a:gd name="connsiteX60" fmla="*/ 3900069 w 6954295"/>
              <a:gd name="connsiteY60" fmla="*/ 2853266 h 3505200"/>
              <a:gd name="connsiteX61" fmla="*/ 3925469 w 6954295"/>
              <a:gd name="connsiteY61" fmla="*/ 2870200 h 3505200"/>
              <a:gd name="connsiteX62" fmla="*/ 4027069 w 6954295"/>
              <a:gd name="connsiteY62" fmla="*/ 2878666 h 3505200"/>
              <a:gd name="connsiteX63" fmla="*/ 4094802 w 6954295"/>
              <a:gd name="connsiteY63" fmla="*/ 2887133 h 3505200"/>
              <a:gd name="connsiteX64" fmla="*/ 4137136 w 6954295"/>
              <a:gd name="connsiteY64" fmla="*/ 2895600 h 3505200"/>
              <a:gd name="connsiteX65" fmla="*/ 4264136 w 6954295"/>
              <a:gd name="connsiteY65" fmla="*/ 2904066 h 3505200"/>
              <a:gd name="connsiteX66" fmla="*/ 4365736 w 6954295"/>
              <a:gd name="connsiteY66" fmla="*/ 2921000 h 3505200"/>
              <a:gd name="connsiteX67" fmla="*/ 4594336 w 6954295"/>
              <a:gd name="connsiteY67" fmla="*/ 2929466 h 3505200"/>
              <a:gd name="connsiteX68" fmla="*/ 4789069 w 6954295"/>
              <a:gd name="connsiteY68" fmla="*/ 2937933 h 3505200"/>
              <a:gd name="connsiteX69" fmla="*/ 4882202 w 6954295"/>
              <a:gd name="connsiteY69" fmla="*/ 2946400 h 3505200"/>
              <a:gd name="connsiteX70" fmla="*/ 4966869 w 6954295"/>
              <a:gd name="connsiteY70" fmla="*/ 2971800 h 3505200"/>
              <a:gd name="connsiteX71" fmla="*/ 5093869 w 6954295"/>
              <a:gd name="connsiteY71" fmla="*/ 2988733 h 3505200"/>
              <a:gd name="connsiteX72" fmla="*/ 5381736 w 6954295"/>
              <a:gd name="connsiteY72" fmla="*/ 3005666 h 3505200"/>
              <a:gd name="connsiteX73" fmla="*/ 5407136 w 6954295"/>
              <a:gd name="connsiteY73" fmla="*/ 3014133 h 3505200"/>
              <a:gd name="connsiteX74" fmla="*/ 5432536 w 6954295"/>
              <a:gd name="connsiteY74" fmla="*/ 3031066 h 3505200"/>
              <a:gd name="connsiteX75" fmla="*/ 5474869 w 6954295"/>
              <a:gd name="connsiteY75" fmla="*/ 3039533 h 3505200"/>
              <a:gd name="connsiteX76" fmla="*/ 5508736 w 6954295"/>
              <a:gd name="connsiteY76" fmla="*/ 3056466 h 3505200"/>
              <a:gd name="connsiteX77" fmla="*/ 5542602 w 6954295"/>
              <a:gd name="connsiteY77" fmla="*/ 3064933 h 3505200"/>
              <a:gd name="connsiteX78" fmla="*/ 5568002 w 6954295"/>
              <a:gd name="connsiteY78" fmla="*/ 3073400 h 3505200"/>
              <a:gd name="connsiteX79" fmla="*/ 5644202 w 6954295"/>
              <a:gd name="connsiteY79" fmla="*/ 3107266 h 3505200"/>
              <a:gd name="connsiteX80" fmla="*/ 5669602 w 6954295"/>
              <a:gd name="connsiteY80" fmla="*/ 3115733 h 3505200"/>
              <a:gd name="connsiteX81" fmla="*/ 5728869 w 6954295"/>
              <a:gd name="connsiteY81" fmla="*/ 3158066 h 3505200"/>
              <a:gd name="connsiteX82" fmla="*/ 5754269 w 6954295"/>
              <a:gd name="connsiteY82" fmla="*/ 3166533 h 3505200"/>
              <a:gd name="connsiteX83" fmla="*/ 5779669 w 6954295"/>
              <a:gd name="connsiteY83" fmla="*/ 3183466 h 3505200"/>
              <a:gd name="connsiteX84" fmla="*/ 5805069 w 6954295"/>
              <a:gd name="connsiteY84" fmla="*/ 3191933 h 3505200"/>
              <a:gd name="connsiteX85" fmla="*/ 5830469 w 6954295"/>
              <a:gd name="connsiteY85" fmla="*/ 3208866 h 3505200"/>
              <a:gd name="connsiteX86" fmla="*/ 5881269 w 6954295"/>
              <a:gd name="connsiteY86" fmla="*/ 3217333 h 3505200"/>
              <a:gd name="connsiteX87" fmla="*/ 5915136 w 6954295"/>
              <a:gd name="connsiteY87" fmla="*/ 3234266 h 3505200"/>
              <a:gd name="connsiteX88" fmla="*/ 5932069 w 6954295"/>
              <a:gd name="connsiteY88" fmla="*/ 3251200 h 3505200"/>
              <a:gd name="connsiteX89" fmla="*/ 6033669 w 6954295"/>
              <a:gd name="connsiteY89" fmla="*/ 3268133 h 3505200"/>
              <a:gd name="connsiteX90" fmla="*/ 6059069 w 6954295"/>
              <a:gd name="connsiteY90" fmla="*/ 3285066 h 3505200"/>
              <a:gd name="connsiteX91" fmla="*/ 6219936 w 6954295"/>
              <a:gd name="connsiteY91" fmla="*/ 3302000 h 3505200"/>
              <a:gd name="connsiteX92" fmla="*/ 6279202 w 6954295"/>
              <a:gd name="connsiteY92" fmla="*/ 3318933 h 3505200"/>
              <a:gd name="connsiteX93" fmla="*/ 6321536 w 6954295"/>
              <a:gd name="connsiteY93" fmla="*/ 3335866 h 3505200"/>
              <a:gd name="connsiteX94" fmla="*/ 6346936 w 6954295"/>
              <a:gd name="connsiteY94" fmla="*/ 3344333 h 3505200"/>
              <a:gd name="connsiteX95" fmla="*/ 6380802 w 6954295"/>
              <a:gd name="connsiteY95" fmla="*/ 3361266 h 3505200"/>
              <a:gd name="connsiteX96" fmla="*/ 6431602 w 6954295"/>
              <a:gd name="connsiteY96" fmla="*/ 3386666 h 3505200"/>
              <a:gd name="connsiteX97" fmla="*/ 6516269 w 6954295"/>
              <a:gd name="connsiteY97" fmla="*/ 3403600 h 3505200"/>
              <a:gd name="connsiteX98" fmla="*/ 6617869 w 6954295"/>
              <a:gd name="connsiteY98" fmla="*/ 3420533 h 3505200"/>
              <a:gd name="connsiteX99" fmla="*/ 6643269 w 6954295"/>
              <a:gd name="connsiteY99" fmla="*/ 3429000 h 3505200"/>
              <a:gd name="connsiteX100" fmla="*/ 6677136 w 6954295"/>
              <a:gd name="connsiteY100" fmla="*/ 3437466 h 3505200"/>
              <a:gd name="connsiteX101" fmla="*/ 6727936 w 6954295"/>
              <a:gd name="connsiteY101" fmla="*/ 3454400 h 3505200"/>
              <a:gd name="connsiteX102" fmla="*/ 6753336 w 6954295"/>
              <a:gd name="connsiteY102" fmla="*/ 3462866 h 3505200"/>
              <a:gd name="connsiteX103" fmla="*/ 6838002 w 6954295"/>
              <a:gd name="connsiteY103" fmla="*/ 3479800 h 3505200"/>
              <a:gd name="connsiteX104" fmla="*/ 6888802 w 6954295"/>
              <a:gd name="connsiteY104" fmla="*/ 3496733 h 3505200"/>
              <a:gd name="connsiteX105" fmla="*/ 6914202 w 6954295"/>
              <a:gd name="connsiteY105" fmla="*/ 3505200 h 3505200"/>
              <a:gd name="connsiteX106" fmla="*/ 6922669 w 6954295"/>
              <a:gd name="connsiteY106" fmla="*/ 3471333 h 3505200"/>
              <a:gd name="connsiteX107" fmla="*/ 6914202 w 6954295"/>
              <a:gd name="connsiteY107" fmla="*/ 3437466 h 3505200"/>
              <a:gd name="connsiteX108" fmla="*/ 6905736 w 6954295"/>
              <a:gd name="connsiteY108" fmla="*/ 3412066 h 3505200"/>
              <a:gd name="connsiteX109" fmla="*/ 6863402 w 6954295"/>
              <a:gd name="connsiteY109" fmla="*/ 3361266 h 3505200"/>
              <a:gd name="connsiteX110" fmla="*/ 6838002 w 6954295"/>
              <a:gd name="connsiteY110" fmla="*/ 3276600 h 3505200"/>
              <a:gd name="connsiteX111" fmla="*/ 6812602 w 6954295"/>
              <a:gd name="connsiteY111" fmla="*/ 3107266 h 3505200"/>
              <a:gd name="connsiteX112" fmla="*/ 6804136 w 6954295"/>
              <a:gd name="connsiteY112" fmla="*/ 3039533 h 3505200"/>
              <a:gd name="connsiteX113" fmla="*/ 6490869 w 6954295"/>
              <a:gd name="connsiteY113" fmla="*/ 3014133 h 3505200"/>
              <a:gd name="connsiteX114" fmla="*/ 6440069 w 6954295"/>
              <a:gd name="connsiteY114" fmla="*/ 3005666 h 3505200"/>
              <a:gd name="connsiteX115" fmla="*/ 6372336 w 6954295"/>
              <a:gd name="connsiteY115" fmla="*/ 2988733 h 3505200"/>
              <a:gd name="connsiteX116" fmla="*/ 6270736 w 6954295"/>
              <a:gd name="connsiteY116" fmla="*/ 2980266 h 3505200"/>
              <a:gd name="connsiteX117" fmla="*/ 6228402 w 6954295"/>
              <a:gd name="connsiteY117" fmla="*/ 2971800 h 3505200"/>
              <a:gd name="connsiteX118" fmla="*/ 6152202 w 6954295"/>
              <a:gd name="connsiteY118" fmla="*/ 2963333 h 3505200"/>
              <a:gd name="connsiteX119" fmla="*/ 6118336 w 6954295"/>
              <a:gd name="connsiteY119" fmla="*/ 2946400 h 3505200"/>
              <a:gd name="connsiteX120" fmla="*/ 6067536 w 6954295"/>
              <a:gd name="connsiteY120" fmla="*/ 2937933 h 3505200"/>
              <a:gd name="connsiteX121" fmla="*/ 6008269 w 6954295"/>
              <a:gd name="connsiteY121" fmla="*/ 2912533 h 3505200"/>
              <a:gd name="connsiteX122" fmla="*/ 5864336 w 6954295"/>
              <a:gd name="connsiteY122" fmla="*/ 2887133 h 3505200"/>
              <a:gd name="connsiteX123" fmla="*/ 5788136 w 6954295"/>
              <a:gd name="connsiteY123" fmla="*/ 2861733 h 3505200"/>
              <a:gd name="connsiteX124" fmla="*/ 5762736 w 6954295"/>
              <a:gd name="connsiteY124" fmla="*/ 2853266 h 3505200"/>
              <a:gd name="connsiteX125" fmla="*/ 5737336 w 6954295"/>
              <a:gd name="connsiteY125" fmla="*/ 2844800 h 3505200"/>
              <a:gd name="connsiteX126" fmla="*/ 5669602 w 6954295"/>
              <a:gd name="connsiteY126" fmla="*/ 2810933 h 3505200"/>
              <a:gd name="connsiteX127" fmla="*/ 5627269 w 6954295"/>
              <a:gd name="connsiteY127" fmla="*/ 2794000 h 3505200"/>
              <a:gd name="connsiteX128" fmla="*/ 5568002 w 6954295"/>
              <a:gd name="connsiteY128" fmla="*/ 2760133 h 3505200"/>
              <a:gd name="connsiteX129" fmla="*/ 5517202 w 6954295"/>
              <a:gd name="connsiteY129" fmla="*/ 2743200 h 3505200"/>
              <a:gd name="connsiteX130" fmla="*/ 5491802 w 6954295"/>
              <a:gd name="connsiteY130" fmla="*/ 2726266 h 3505200"/>
              <a:gd name="connsiteX131" fmla="*/ 5449469 w 6954295"/>
              <a:gd name="connsiteY131" fmla="*/ 2709333 h 3505200"/>
              <a:gd name="connsiteX132" fmla="*/ 5424069 w 6954295"/>
              <a:gd name="connsiteY132" fmla="*/ 2700866 h 3505200"/>
              <a:gd name="connsiteX133" fmla="*/ 5398669 w 6954295"/>
              <a:gd name="connsiteY133" fmla="*/ 2683933 h 3505200"/>
              <a:gd name="connsiteX134" fmla="*/ 5314002 w 6954295"/>
              <a:gd name="connsiteY134" fmla="*/ 2667000 h 3505200"/>
              <a:gd name="connsiteX135" fmla="*/ 5254736 w 6954295"/>
              <a:gd name="connsiteY135" fmla="*/ 2650066 h 3505200"/>
              <a:gd name="connsiteX136" fmla="*/ 5203936 w 6954295"/>
              <a:gd name="connsiteY136" fmla="*/ 2641600 h 3505200"/>
              <a:gd name="connsiteX137" fmla="*/ 5170069 w 6954295"/>
              <a:gd name="connsiteY137" fmla="*/ 2633133 h 3505200"/>
              <a:gd name="connsiteX138" fmla="*/ 5127736 w 6954295"/>
              <a:gd name="connsiteY138" fmla="*/ 2624666 h 3505200"/>
              <a:gd name="connsiteX139" fmla="*/ 5102336 w 6954295"/>
              <a:gd name="connsiteY139" fmla="*/ 2607733 h 3505200"/>
              <a:gd name="connsiteX140" fmla="*/ 5009202 w 6954295"/>
              <a:gd name="connsiteY140" fmla="*/ 2590800 h 3505200"/>
              <a:gd name="connsiteX141" fmla="*/ 4941469 w 6954295"/>
              <a:gd name="connsiteY141" fmla="*/ 2582333 h 3505200"/>
              <a:gd name="connsiteX142" fmla="*/ 4890669 w 6954295"/>
              <a:gd name="connsiteY142" fmla="*/ 2573866 h 3505200"/>
              <a:gd name="connsiteX143" fmla="*/ 4814469 w 6954295"/>
              <a:gd name="connsiteY143" fmla="*/ 2565400 h 3505200"/>
              <a:gd name="connsiteX144" fmla="*/ 4721336 w 6954295"/>
              <a:gd name="connsiteY144" fmla="*/ 2540000 h 3505200"/>
              <a:gd name="connsiteX145" fmla="*/ 4687469 w 6954295"/>
              <a:gd name="connsiteY145" fmla="*/ 2531533 h 3505200"/>
              <a:gd name="connsiteX146" fmla="*/ 4645136 w 6954295"/>
              <a:gd name="connsiteY146" fmla="*/ 2523066 h 3505200"/>
              <a:gd name="connsiteX147" fmla="*/ 4594336 w 6954295"/>
              <a:gd name="connsiteY147" fmla="*/ 2506133 h 3505200"/>
              <a:gd name="connsiteX148" fmla="*/ 4518136 w 6954295"/>
              <a:gd name="connsiteY148" fmla="*/ 2497666 h 3505200"/>
              <a:gd name="connsiteX149" fmla="*/ 4492736 w 6954295"/>
              <a:gd name="connsiteY149" fmla="*/ 2480733 h 3505200"/>
              <a:gd name="connsiteX150" fmla="*/ 4399602 w 6954295"/>
              <a:gd name="connsiteY150" fmla="*/ 2446866 h 3505200"/>
              <a:gd name="connsiteX151" fmla="*/ 4357269 w 6954295"/>
              <a:gd name="connsiteY151" fmla="*/ 2429933 h 3505200"/>
              <a:gd name="connsiteX152" fmla="*/ 4323402 w 6954295"/>
              <a:gd name="connsiteY152" fmla="*/ 2413000 h 3505200"/>
              <a:gd name="connsiteX153" fmla="*/ 4281069 w 6954295"/>
              <a:gd name="connsiteY153" fmla="*/ 2396066 h 3505200"/>
              <a:gd name="connsiteX154" fmla="*/ 4255669 w 6954295"/>
              <a:gd name="connsiteY154" fmla="*/ 2379133 h 3505200"/>
              <a:gd name="connsiteX155" fmla="*/ 4187936 w 6954295"/>
              <a:gd name="connsiteY155" fmla="*/ 2370666 h 3505200"/>
              <a:gd name="connsiteX156" fmla="*/ 4111736 w 6954295"/>
              <a:gd name="connsiteY156" fmla="*/ 2336800 h 3505200"/>
              <a:gd name="connsiteX157" fmla="*/ 4086336 w 6954295"/>
              <a:gd name="connsiteY157" fmla="*/ 2328333 h 3505200"/>
              <a:gd name="connsiteX158" fmla="*/ 4060936 w 6954295"/>
              <a:gd name="connsiteY158" fmla="*/ 2319866 h 3505200"/>
              <a:gd name="connsiteX159" fmla="*/ 3950869 w 6954295"/>
              <a:gd name="connsiteY159" fmla="*/ 2286000 h 3505200"/>
              <a:gd name="connsiteX160" fmla="*/ 3908536 w 6954295"/>
              <a:gd name="connsiteY160" fmla="*/ 2269066 h 3505200"/>
              <a:gd name="connsiteX161" fmla="*/ 3840802 w 6954295"/>
              <a:gd name="connsiteY161" fmla="*/ 2235200 h 3505200"/>
              <a:gd name="connsiteX162" fmla="*/ 3790002 w 6954295"/>
              <a:gd name="connsiteY162" fmla="*/ 2226733 h 3505200"/>
              <a:gd name="connsiteX163" fmla="*/ 3739202 w 6954295"/>
              <a:gd name="connsiteY163" fmla="*/ 2192866 h 3505200"/>
              <a:gd name="connsiteX164" fmla="*/ 3688402 w 6954295"/>
              <a:gd name="connsiteY164" fmla="*/ 2175933 h 3505200"/>
              <a:gd name="connsiteX165" fmla="*/ 3646069 w 6954295"/>
              <a:gd name="connsiteY165" fmla="*/ 2159000 h 3505200"/>
              <a:gd name="connsiteX166" fmla="*/ 3527536 w 6954295"/>
              <a:gd name="connsiteY166" fmla="*/ 2142066 h 3505200"/>
              <a:gd name="connsiteX167" fmla="*/ 3434402 w 6954295"/>
              <a:gd name="connsiteY167" fmla="*/ 2133600 h 3505200"/>
              <a:gd name="connsiteX168" fmla="*/ 3358202 w 6954295"/>
              <a:gd name="connsiteY168" fmla="*/ 2108200 h 3505200"/>
              <a:gd name="connsiteX169" fmla="*/ 3315869 w 6954295"/>
              <a:gd name="connsiteY169" fmla="*/ 2099733 h 3505200"/>
              <a:gd name="connsiteX170" fmla="*/ 3282002 w 6954295"/>
              <a:gd name="connsiteY170" fmla="*/ 2082800 h 3505200"/>
              <a:gd name="connsiteX171" fmla="*/ 3239669 w 6954295"/>
              <a:gd name="connsiteY171" fmla="*/ 2074333 h 3505200"/>
              <a:gd name="connsiteX172" fmla="*/ 3163469 w 6954295"/>
              <a:gd name="connsiteY172" fmla="*/ 2057400 h 3505200"/>
              <a:gd name="connsiteX173" fmla="*/ 3036469 w 6954295"/>
              <a:gd name="connsiteY173" fmla="*/ 2032000 h 3505200"/>
              <a:gd name="connsiteX174" fmla="*/ 2968736 w 6954295"/>
              <a:gd name="connsiteY174" fmla="*/ 2006600 h 3505200"/>
              <a:gd name="connsiteX175" fmla="*/ 2926402 w 6954295"/>
              <a:gd name="connsiteY175" fmla="*/ 1989666 h 3505200"/>
              <a:gd name="connsiteX176" fmla="*/ 2850202 w 6954295"/>
              <a:gd name="connsiteY176" fmla="*/ 1972733 h 3505200"/>
              <a:gd name="connsiteX177" fmla="*/ 2774002 w 6954295"/>
              <a:gd name="connsiteY177" fmla="*/ 1947333 h 3505200"/>
              <a:gd name="connsiteX178" fmla="*/ 2740136 w 6954295"/>
              <a:gd name="connsiteY178" fmla="*/ 1930400 h 3505200"/>
              <a:gd name="connsiteX179" fmla="*/ 2672402 w 6954295"/>
              <a:gd name="connsiteY179" fmla="*/ 1896533 h 3505200"/>
              <a:gd name="connsiteX180" fmla="*/ 2587736 w 6954295"/>
              <a:gd name="connsiteY180" fmla="*/ 1879600 h 3505200"/>
              <a:gd name="connsiteX181" fmla="*/ 2562336 w 6954295"/>
              <a:gd name="connsiteY181" fmla="*/ 1871133 h 3505200"/>
              <a:gd name="connsiteX182" fmla="*/ 2452269 w 6954295"/>
              <a:gd name="connsiteY182" fmla="*/ 1845733 h 3505200"/>
              <a:gd name="connsiteX183" fmla="*/ 2359136 w 6954295"/>
              <a:gd name="connsiteY183" fmla="*/ 1837266 h 3505200"/>
              <a:gd name="connsiteX184" fmla="*/ 2147469 w 6954295"/>
              <a:gd name="connsiteY184" fmla="*/ 1811866 h 3505200"/>
              <a:gd name="connsiteX185" fmla="*/ 2096669 w 6954295"/>
              <a:gd name="connsiteY185" fmla="*/ 1794933 h 3505200"/>
              <a:gd name="connsiteX186" fmla="*/ 2037402 w 6954295"/>
              <a:gd name="connsiteY186" fmla="*/ 1786466 h 3505200"/>
              <a:gd name="connsiteX187" fmla="*/ 1995069 w 6954295"/>
              <a:gd name="connsiteY187" fmla="*/ 1778000 h 3505200"/>
              <a:gd name="connsiteX188" fmla="*/ 1952736 w 6954295"/>
              <a:gd name="connsiteY188" fmla="*/ 1761066 h 3505200"/>
              <a:gd name="connsiteX189" fmla="*/ 1918869 w 6954295"/>
              <a:gd name="connsiteY189" fmla="*/ 1752600 h 3505200"/>
              <a:gd name="connsiteX190" fmla="*/ 1961202 w 6954295"/>
              <a:gd name="connsiteY190" fmla="*/ 1744133 h 3505200"/>
              <a:gd name="connsiteX191" fmla="*/ 2012002 w 6954295"/>
              <a:gd name="connsiteY191" fmla="*/ 1735666 h 3505200"/>
              <a:gd name="connsiteX192" fmla="*/ 2037402 w 6954295"/>
              <a:gd name="connsiteY192" fmla="*/ 1718733 h 3505200"/>
              <a:gd name="connsiteX193" fmla="*/ 2105136 w 6954295"/>
              <a:gd name="connsiteY193" fmla="*/ 1710266 h 3505200"/>
              <a:gd name="connsiteX194" fmla="*/ 2164402 w 6954295"/>
              <a:gd name="connsiteY194" fmla="*/ 1701800 h 3505200"/>
              <a:gd name="connsiteX195" fmla="*/ 2189802 w 6954295"/>
              <a:gd name="connsiteY195" fmla="*/ 1693333 h 3505200"/>
              <a:gd name="connsiteX196" fmla="*/ 2316802 w 6954295"/>
              <a:gd name="connsiteY196" fmla="*/ 1676400 h 3505200"/>
              <a:gd name="connsiteX197" fmla="*/ 2350669 w 6954295"/>
              <a:gd name="connsiteY197" fmla="*/ 1667933 h 3505200"/>
              <a:gd name="connsiteX198" fmla="*/ 2426869 w 6954295"/>
              <a:gd name="connsiteY198" fmla="*/ 1659466 h 3505200"/>
              <a:gd name="connsiteX199" fmla="*/ 2460736 w 6954295"/>
              <a:gd name="connsiteY199" fmla="*/ 1642533 h 3505200"/>
              <a:gd name="connsiteX200" fmla="*/ 2486136 w 6954295"/>
              <a:gd name="connsiteY200" fmla="*/ 1634066 h 3505200"/>
              <a:gd name="connsiteX201" fmla="*/ 2613136 w 6954295"/>
              <a:gd name="connsiteY201" fmla="*/ 1617133 h 3505200"/>
              <a:gd name="connsiteX202" fmla="*/ 2655469 w 6954295"/>
              <a:gd name="connsiteY202" fmla="*/ 1608666 h 3505200"/>
              <a:gd name="connsiteX203" fmla="*/ 2680869 w 6954295"/>
              <a:gd name="connsiteY203" fmla="*/ 1591733 h 3505200"/>
              <a:gd name="connsiteX204" fmla="*/ 2824802 w 6954295"/>
              <a:gd name="connsiteY204" fmla="*/ 1583266 h 3505200"/>
              <a:gd name="connsiteX205" fmla="*/ 2892536 w 6954295"/>
              <a:gd name="connsiteY205" fmla="*/ 1574800 h 3505200"/>
              <a:gd name="connsiteX206" fmla="*/ 2917936 w 6954295"/>
              <a:gd name="connsiteY206" fmla="*/ 1566333 h 3505200"/>
              <a:gd name="connsiteX207" fmla="*/ 2951802 w 6954295"/>
              <a:gd name="connsiteY207" fmla="*/ 1557866 h 3505200"/>
              <a:gd name="connsiteX208" fmla="*/ 2994136 w 6954295"/>
              <a:gd name="connsiteY208" fmla="*/ 1540933 h 3505200"/>
              <a:gd name="connsiteX209" fmla="*/ 3070336 w 6954295"/>
              <a:gd name="connsiteY209" fmla="*/ 1524000 h 3505200"/>
              <a:gd name="connsiteX210" fmla="*/ 3104202 w 6954295"/>
              <a:gd name="connsiteY210" fmla="*/ 1507066 h 3505200"/>
              <a:gd name="connsiteX211" fmla="*/ 3163469 w 6954295"/>
              <a:gd name="connsiteY211" fmla="*/ 1490133 h 3505200"/>
              <a:gd name="connsiteX212" fmla="*/ 3239669 w 6954295"/>
              <a:gd name="connsiteY212" fmla="*/ 1464733 h 3505200"/>
              <a:gd name="connsiteX213" fmla="*/ 3265069 w 6954295"/>
              <a:gd name="connsiteY213" fmla="*/ 1456266 h 3505200"/>
              <a:gd name="connsiteX214" fmla="*/ 3290469 w 6954295"/>
              <a:gd name="connsiteY214" fmla="*/ 1447800 h 3505200"/>
              <a:gd name="connsiteX215" fmla="*/ 3358202 w 6954295"/>
              <a:gd name="connsiteY215" fmla="*/ 1422400 h 3505200"/>
              <a:gd name="connsiteX216" fmla="*/ 3409002 w 6954295"/>
              <a:gd name="connsiteY216" fmla="*/ 1405466 h 3505200"/>
              <a:gd name="connsiteX217" fmla="*/ 3442869 w 6954295"/>
              <a:gd name="connsiteY217" fmla="*/ 1388533 h 3505200"/>
              <a:gd name="connsiteX218" fmla="*/ 3485202 w 6954295"/>
              <a:gd name="connsiteY218" fmla="*/ 1371600 h 3505200"/>
              <a:gd name="connsiteX219" fmla="*/ 3519069 w 6954295"/>
              <a:gd name="connsiteY219" fmla="*/ 1354666 h 3505200"/>
              <a:gd name="connsiteX220" fmla="*/ 3561402 w 6954295"/>
              <a:gd name="connsiteY220" fmla="*/ 1346200 h 3505200"/>
              <a:gd name="connsiteX221" fmla="*/ 3578336 w 6954295"/>
              <a:gd name="connsiteY221" fmla="*/ 1329266 h 3505200"/>
              <a:gd name="connsiteX222" fmla="*/ 3629136 w 6954295"/>
              <a:gd name="connsiteY222" fmla="*/ 1312333 h 3505200"/>
              <a:gd name="connsiteX223" fmla="*/ 3722269 w 6954295"/>
              <a:gd name="connsiteY223" fmla="*/ 1286933 h 3505200"/>
              <a:gd name="connsiteX224" fmla="*/ 3764602 w 6954295"/>
              <a:gd name="connsiteY224" fmla="*/ 1270000 h 3505200"/>
              <a:gd name="connsiteX225" fmla="*/ 3815402 w 6954295"/>
              <a:gd name="connsiteY225" fmla="*/ 1253066 h 3505200"/>
              <a:gd name="connsiteX226" fmla="*/ 3840802 w 6954295"/>
              <a:gd name="connsiteY226" fmla="*/ 1244600 h 3505200"/>
              <a:gd name="connsiteX227" fmla="*/ 3900069 w 6954295"/>
              <a:gd name="connsiteY227" fmla="*/ 1219200 h 3505200"/>
              <a:gd name="connsiteX228" fmla="*/ 3950869 w 6954295"/>
              <a:gd name="connsiteY228" fmla="*/ 1210733 h 3505200"/>
              <a:gd name="connsiteX229" fmla="*/ 4060936 w 6954295"/>
              <a:gd name="connsiteY229" fmla="*/ 1168400 h 3505200"/>
              <a:gd name="connsiteX230" fmla="*/ 4187936 w 6954295"/>
              <a:gd name="connsiteY230" fmla="*/ 1151466 h 3505200"/>
              <a:gd name="connsiteX231" fmla="*/ 4281069 w 6954295"/>
              <a:gd name="connsiteY231" fmla="*/ 1126066 h 3505200"/>
              <a:gd name="connsiteX232" fmla="*/ 4475802 w 6954295"/>
              <a:gd name="connsiteY232" fmla="*/ 1109133 h 3505200"/>
              <a:gd name="connsiteX233" fmla="*/ 4594336 w 6954295"/>
              <a:gd name="connsiteY233" fmla="*/ 1075266 h 3505200"/>
              <a:gd name="connsiteX234" fmla="*/ 4679002 w 6954295"/>
              <a:gd name="connsiteY234" fmla="*/ 1066800 h 3505200"/>
              <a:gd name="connsiteX235" fmla="*/ 4763669 w 6954295"/>
              <a:gd name="connsiteY235" fmla="*/ 1041400 h 3505200"/>
              <a:gd name="connsiteX236" fmla="*/ 4890669 w 6954295"/>
              <a:gd name="connsiteY236" fmla="*/ 1016000 h 3505200"/>
              <a:gd name="connsiteX237" fmla="*/ 4983802 w 6954295"/>
              <a:gd name="connsiteY237" fmla="*/ 1007533 h 3505200"/>
              <a:gd name="connsiteX238" fmla="*/ 5060002 w 6954295"/>
              <a:gd name="connsiteY238" fmla="*/ 990600 h 3505200"/>
              <a:gd name="connsiteX239" fmla="*/ 5170069 w 6954295"/>
              <a:gd name="connsiteY239" fmla="*/ 973666 h 3505200"/>
              <a:gd name="connsiteX240" fmla="*/ 5203936 w 6954295"/>
              <a:gd name="connsiteY240" fmla="*/ 965200 h 3505200"/>
              <a:gd name="connsiteX241" fmla="*/ 5322469 w 6954295"/>
              <a:gd name="connsiteY241" fmla="*/ 939800 h 3505200"/>
              <a:gd name="connsiteX242" fmla="*/ 5381736 w 6954295"/>
              <a:gd name="connsiteY242" fmla="*/ 914400 h 3505200"/>
              <a:gd name="connsiteX243" fmla="*/ 5424069 w 6954295"/>
              <a:gd name="connsiteY243" fmla="*/ 897466 h 3505200"/>
              <a:gd name="connsiteX244" fmla="*/ 5457936 w 6954295"/>
              <a:gd name="connsiteY244" fmla="*/ 889000 h 3505200"/>
              <a:gd name="connsiteX245" fmla="*/ 5508736 w 6954295"/>
              <a:gd name="connsiteY245" fmla="*/ 863600 h 3505200"/>
              <a:gd name="connsiteX246" fmla="*/ 5542602 w 6954295"/>
              <a:gd name="connsiteY246" fmla="*/ 855133 h 3505200"/>
              <a:gd name="connsiteX247" fmla="*/ 6842236 w 6954295"/>
              <a:gd name="connsiteY247" fmla="*/ 465666 h 3505200"/>
              <a:gd name="connsiteX248" fmla="*/ 6888802 w 6954295"/>
              <a:gd name="connsiteY248" fmla="*/ 76200 h 3505200"/>
              <a:gd name="connsiteX249" fmla="*/ 6871869 w 6954295"/>
              <a:gd name="connsiteY249" fmla="*/ 0 h 3505200"/>
              <a:gd name="connsiteX250" fmla="*/ 6846469 w 6954295"/>
              <a:gd name="connsiteY250" fmla="*/ 8466 h 3505200"/>
              <a:gd name="connsiteX251" fmla="*/ 6838002 w 6954295"/>
              <a:gd name="connsiteY251" fmla="*/ 33866 h 3505200"/>
              <a:gd name="connsiteX252" fmla="*/ 6846469 w 6954295"/>
              <a:gd name="connsiteY252" fmla="*/ 59266 h 3505200"/>
              <a:gd name="connsiteX0" fmla="*/ 6846469 w 6956766"/>
              <a:gd name="connsiteY0" fmla="*/ 59266 h 3505200"/>
              <a:gd name="connsiteX1" fmla="*/ 6778736 w 6956766"/>
              <a:gd name="connsiteY1" fmla="*/ 84666 h 3505200"/>
              <a:gd name="connsiteX2" fmla="*/ 6668669 w 6956766"/>
              <a:gd name="connsiteY2" fmla="*/ 101600 h 3505200"/>
              <a:gd name="connsiteX3" fmla="*/ 6499336 w 6956766"/>
              <a:gd name="connsiteY3" fmla="*/ 127000 h 3505200"/>
              <a:gd name="connsiteX4" fmla="*/ 6465469 w 6956766"/>
              <a:gd name="connsiteY4" fmla="*/ 135466 h 3505200"/>
              <a:gd name="connsiteX5" fmla="*/ 6380802 w 6956766"/>
              <a:gd name="connsiteY5" fmla="*/ 152400 h 3505200"/>
              <a:gd name="connsiteX6" fmla="*/ 6330002 w 6956766"/>
              <a:gd name="connsiteY6" fmla="*/ 169333 h 3505200"/>
              <a:gd name="connsiteX7" fmla="*/ 344069 w 6956766"/>
              <a:gd name="connsiteY7" fmla="*/ 1769533 h 3505200"/>
              <a:gd name="connsiteX8" fmla="*/ 318669 w 6956766"/>
              <a:gd name="connsiteY8" fmla="*/ 1778000 h 3505200"/>
              <a:gd name="connsiteX9" fmla="*/ 369469 w 6956766"/>
              <a:gd name="connsiteY9" fmla="*/ 1786466 h 3505200"/>
              <a:gd name="connsiteX10" fmla="*/ 403336 w 6956766"/>
              <a:gd name="connsiteY10" fmla="*/ 1803400 h 3505200"/>
              <a:gd name="connsiteX11" fmla="*/ 538802 w 6956766"/>
              <a:gd name="connsiteY11" fmla="*/ 1811866 h 3505200"/>
              <a:gd name="connsiteX12" fmla="*/ 691202 w 6956766"/>
              <a:gd name="connsiteY12" fmla="*/ 1854200 h 3505200"/>
              <a:gd name="connsiteX13" fmla="*/ 775869 w 6956766"/>
              <a:gd name="connsiteY13" fmla="*/ 1871133 h 3505200"/>
              <a:gd name="connsiteX14" fmla="*/ 970602 w 6956766"/>
              <a:gd name="connsiteY14" fmla="*/ 1888066 h 3505200"/>
              <a:gd name="connsiteX15" fmla="*/ 1021402 w 6956766"/>
              <a:gd name="connsiteY15" fmla="*/ 1896533 h 3505200"/>
              <a:gd name="connsiteX16" fmla="*/ 1055269 w 6956766"/>
              <a:gd name="connsiteY16" fmla="*/ 1905000 h 3505200"/>
              <a:gd name="connsiteX17" fmla="*/ 1173802 w 6956766"/>
              <a:gd name="connsiteY17" fmla="*/ 1913466 h 3505200"/>
              <a:gd name="connsiteX18" fmla="*/ 1444736 w 6956766"/>
              <a:gd name="connsiteY18" fmla="*/ 1938866 h 3505200"/>
              <a:gd name="connsiteX19" fmla="*/ 1478602 w 6956766"/>
              <a:gd name="connsiteY19" fmla="*/ 1947333 h 3505200"/>
              <a:gd name="connsiteX20" fmla="*/ 1520936 w 6956766"/>
              <a:gd name="connsiteY20" fmla="*/ 1955800 h 3505200"/>
              <a:gd name="connsiteX21" fmla="*/ 1605602 w 6956766"/>
              <a:gd name="connsiteY21" fmla="*/ 1981200 h 3505200"/>
              <a:gd name="connsiteX22" fmla="*/ 1664869 w 6956766"/>
              <a:gd name="connsiteY22" fmla="*/ 1989666 h 3505200"/>
              <a:gd name="connsiteX23" fmla="*/ 1724136 w 6956766"/>
              <a:gd name="connsiteY23" fmla="*/ 2006600 h 3505200"/>
              <a:gd name="connsiteX24" fmla="*/ 1766469 w 6956766"/>
              <a:gd name="connsiteY24" fmla="*/ 2015066 h 3505200"/>
              <a:gd name="connsiteX25" fmla="*/ 1791869 w 6956766"/>
              <a:gd name="connsiteY25" fmla="*/ 2023533 h 3505200"/>
              <a:gd name="connsiteX26" fmla="*/ 1825736 w 6956766"/>
              <a:gd name="connsiteY26" fmla="*/ 2032000 h 3505200"/>
              <a:gd name="connsiteX27" fmla="*/ 1901936 w 6956766"/>
              <a:gd name="connsiteY27" fmla="*/ 2091266 h 3505200"/>
              <a:gd name="connsiteX28" fmla="*/ 1901936 w 6956766"/>
              <a:gd name="connsiteY28" fmla="*/ 2091266 h 3505200"/>
              <a:gd name="connsiteX29" fmla="*/ 1969669 w 6956766"/>
              <a:gd name="connsiteY29" fmla="*/ 2142066 h 3505200"/>
              <a:gd name="connsiteX30" fmla="*/ 1995069 w 6956766"/>
              <a:gd name="connsiteY30" fmla="*/ 2150533 h 3505200"/>
              <a:gd name="connsiteX31" fmla="*/ 2088202 w 6956766"/>
              <a:gd name="connsiteY31" fmla="*/ 2201333 h 3505200"/>
              <a:gd name="connsiteX32" fmla="*/ 2155936 w 6956766"/>
              <a:gd name="connsiteY32" fmla="*/ 2243666 h 3505200"/>
              <a:gd name="connsiteX33" fmla="*/ 2206736 w 6956766"/>
              <a:gd name="connsiteY33" fmla="*/ 2269066 h 3505200"/>
              <a:gd name="connsiteX34" fmla="*/ 2291402 w 6956766"/>
              <a:gd name="connsiteY34" fmla="*/ 2294466 h 3505200"/>
              <a:gd name="connsiteX35" fmla="*/ 2325269 w 6956766"/>
              <a:gd name="connsiteY35" fmla="*/ 2311400 h 3505200"/>
              <a:gd name="connsiteX36" fmla="*/ 2435336 w 6956766"/>
              <a:gd name="connsiteY36" fmla="*/ 2336800 h 3505200"/>
              <a:gd name="connsiteX37" fmla="*/ 2511536 w 6956766"/>
              <a:gd name="connsiteY37" fmla="*/ 2362200 h 3505200"/>
              <a:gd name="connsiteX38" fmla="*/ 2596202 w 6956766"/>
              <a:gd name="connsiteY38" fmla="*/ 2387600 h 3505200"/>
              <a:gd name="connsiteX39" fmla="*/ 2647002 w 6956766"/>
              <a:gd name="connsiteY39" fmla="*/ 2413000 h 3505200"/>
              <a:gd name="connsiteX40" fmla="*/ 2697802 w 6956766"/>
              <a:gd name="connsiteY40" fmla="*/ 2421466 h 3505200"/>
              <a:gd name="connsiteX41" fmla="*/ 2740136 w 6956766"/>
              <a:gd name="connsiteY41" fmla="*/ 2438400 h 3505200"/>
              <a:gd name="connsiteX42" fmla="*/ 2790936 w 6956766"/>
              <a:gd name="connsiteY42" fmla="*/ 2455333 h 3505200"/>
              <a:gd name="connsiteX43" fmla="*/ 2901002 w 6956766"/>
              <a:gd name="connsiteY43" fmla="*/ 2514600 h 3505200"/>
              <a:gd name="connsiteX44" fmla="*/ 2926402 w 6956766"/>
              <a:gd name="connsiteY44" fmla="*/ 2531533 h 3505200"/>
              <a:gd name="connsiteX45" fmla="*/ 3002602 w 6956766"/>
              <a:gd name="connsiteY45" fmla="*/ 2556933 h 3505200"/>
              <a:gd name="connsiteX46" fmla="*/ 3087269 w 6956766"/>
              <a:gd name="connsiteY46" fmla="*/ 2590800 h 3505200"/>
              <a:gd name="connsiteX47" fmla="*/ 3121136 w 6956766"/>
              <a:gd name="connsiteY47" fmla="*/ 2607733 h 3505200"/>
              <a:gd name="connsiteX48" fmla="*/ 3171936 w 6956766"/>
              <a:gd name="connsiteY48" fmla="*/ 2616200 h 3505200"/>
              <a:gd name="connsiteX49" fmla="*/ 3222736 w 6956766"/>
              <a:gd name="connsiteY49" fmla="*/ 2633133 h 3505200"/>
              <a:gd name="connsiteX50" fmla="*/ 3341269 w 6956766"/>
              <a:gd name="connsiteY50" fmla="*/ 2658533 h 3505200"/>
              <a:gd name="connsiteX51" fmla="*/ 3383602 w 6956766"/>
              <a:gd name="connsiteY51" fmla="*/ 2675466 h 3505200"/>
              <a:gd name="connsiteX52" fmla="*/ 3417469 w 6956766"/>
              <a:gd name="connsiteY52" fmla="*/ 2692400 h 3505200"/>
              <a:gd name="connsiteX53" fmla="*/ 3468269 w 6956766"/>
              <a:gd name="connsiteY53" fmla="*/ 2700866 h 3505200"/>
              <a:gd name="connsiteX54" fmla="*/ 3510602 w 6956766"/>
              <a:gd name="connsiteY54" fmla="*/ 2726266 h 3505200"/>
              <a:gd name="connsiteX55" fmla="*/ 3578336 w 6956766"/>
              <a:gd name="connsiteY55" fmla="*/ 2751666 h 3505200"/>
              <a:gd name="connsiteX56" fmla="*/ 3612202 w 6956766"/>
              <a:gd name="connsiteY56" fmla="*/ 2777066 h 3505200"/>
              <a:gd name="connsiteX57" fmla="*/ 3637602 w 6956766"/>
              <a:gd name="connsiteY57" fmla="*/ 2785533 h 3505200"/>
              <a:gd name="connsiteX58" fmla="*/ 3671469 w 6956766"/>
              <a:gd name="connsiteY58" fmla="*/ 2802466 h 3505200"/>
              <a:gd name="connsiteX59" fmla="*/ 3781536 w 6956766"/>
              <a:gd name="connsiteY59" fmla="*/ 2827866 h 3505200"/>
              <a:gd name="connsiteX60" fmla="*/ 3900069 w 6956766"/>
              <a:gd name="connsiteY60" fmla="*/ 2853266 h 3505200"/>
              <a:gd name="connsiteX61" fmla="*/ 3925469 w 6956766"/>
              <a:gd name="connsiteY61" fmla="*/ 2870200 h 3505200"/>
              <a:gd name="connsiteX62" fmla="*/ 4027069 w 6956766"/>
              <a:gd name="connsiteY62" fmla="*/ 2878666 h 3505200"/>
              <a:gd name="connsiteX63" fmla="*/ 4094802 w 6956766"/>
              <a:gd name="connsiteY63" fmla="*/ 2887133 h 3505200"/>
              <a:gd name="connsiteX64" fmla="*/ 4137136 w 6956766"/>
              <a:gd name="connsiteY64" fmla="*/ 2895600 h 3505200"/>
              <a:gd name="connsiteX65" fmla="*/ 4264136 w 6956766"/>
              <a:gd name="connsiteY65" fmla="*/ 2904066 h 3505200"/>
              <a:gd name="connsiteX66" fmla="*/ 4365736 w 6956766"/>
              <a:gd name="connsiteY66" fmla="*/ 2921000 h 3505200"/>
              <a:gd name="connsiteX67" fmla="*/ 4594336 w 6956766"/>
              <a:gd name="connsiteY67" fmla="*/ 2929466 h 3505200"/>
              <a:gd name="connsiteX68" fmla="*/ 4789069 w 6956766"/>
              <a:gd name="connsiteY68" fmla="*/ 2937933 h 3505200"/>
              <a:gd name="connsiteX69" fmla="*/ 4882202 w 6956766"/>
              <a:gd name="connsiteY69" fmla="*/ 2946400 h 3505200"/>
              <a:gd name="connsiteX70" fmla="*/ 4966869 w 6956766"/>
              <a:gd name="connsiteY70" fmla="*/ 2971800 h 3505200"/>
              <a:gd name="connsiteX71" fmla="*/ 5093869 w 6956766"/>
              <a:gd name="connsiteY71" fmla="*/ 2988733 h 3505200"/>
              <a:gd name="connsiteX72" fmla="*/ 5381736 w 6956766"/>
              <a:gd name="connsiteY72" fmla="*/ 3005666 h 3505200"/>
              <a:gd name="connsiteX73" fmla="*/ 5407136 w 6956766"/>
              <a:gd name="connsiteY73" fmla="*/ 3014133 h 3505200"/>
              <a:gd name="connsiteX74" fmla="*/ 5432536 w 6956766"/>
              <a:gd name="connsiteY74" fmla="*/ 3031066 h 3505200"/>
              <a:gd name="connsiteX75" fmla="*/ 5474869 w 6956766"/>
              <a:gd name="connsiteY75" fmla="*/ 3039533 h 3505200"/>
              <a:gd name="connsiteX76" fmla="*/ 5508736 w 6956766"/>
              <a:gd name="connsiteY76" fmla="*/ 3056466 h 3505200"/>
              <a:gd name="connsiteX77" fmla="*/ 5542602 w 6956766"/>
              <a:gd name="connsiteY77" fmla="*/ 3064933 h 3505200"/>
              <a:gd name="connsiteX78" fmla="*/ 5568002 w 6956766"/>
              <a:gd name="connsiteY78" fmla="*/ 3073400 h 3505200"/>
              <a:gd name="connsiteX79" fmla="*/ 5644202 w 6956766"/>
              <a:gd name="connsiteY79" fmla="*/ 3107266 h 3505200"/>
              <a:gd name="connsiteX80" fmla="*/ 5669602 w 6956766"/>
              <a:gd name="connsiteY80" fmla="*/ 3115733 h 3505200"/>
              <a:gd name="connsiteX81" fmla="*/ 5728869 w 6956766"/>
              <a:gd name="connsiteY81" fmla="*/ 3158066 h 3505200"/>
              <a:gd name="connsiteX82" fmla="*/ 5754269 w 6956766"/>
              <a:gd name="connsiteY82" fmla="*/ 3166533 h 3505200"/>
              <a:gd name="connsiteX83" fmla="*/ 5779669 w 6956766"/>
              <a:gd name="connsiteY83" fmla="*/ 3183466 h 3505200"/>
              <a:gd name="connsiteX84" fmla="*/ 5805069 w 6956766"/>
              <a:gd name="connsiteY84" fmla="*/ 3191933 h 3505200"/>
              <a:gd name="connsiteX85" fmla="*/ 5830469 w 6956766"/>
              <a:gd name="connsiteY85" fmla="*/ 3208866 h 3505200"/>
              <a:gd name="connsiteX86" fmla="*/ 5881269 w 6956766"/>
              <a:gd name="connsiteY86" fmla="*/ 3217333 h 3505200"/>
              <a:gd name="connsiteX87" fmla="*/ 5915136 w 6956766"/>
              <a:gd name="connsiteY87" fmla="*/ 3234266 h 3505200"/>
              <a:gd name="connsiteX88" fmla="*/ 5932069 w 6956766"/>
              <a:gd name="connsiteY88" fmla="*/ 3251200 h 3505200"/>
              <a:gd name="connsiteX89" fmla="*/ 6033669 w 6956766"/>
              <a:gd name="connsiteY89" fmla="*/ 3268133 h 3505200"/>
              <a:gd name="connsiteX90" fmla="*/ 6059069 w 6956766"/>
              <a:gd name="connsiteY90" fmla="*/ 3285066 h 3505200"/>
              <a:gd name="connsiteX91" fmla="*/ 6219936 w 6956766"/>
              <a:gd name="connsiteY91" fmla="*/ 3302000 h 3505200"/>
              <a:gd name="connsiteX92" fmla="*/ 6279202 w 6956766"/>
              <a:gd name="connsiteY92" fmla="*/ 3318933 h 3505200"/>
              <a:gd name="connsiteX93" fmla="*/ 6321536 w 6956766"/>
              <a:gd name="connsiteY93" fmla="*/ 3335866 h 3505200"/>
              <a:gd name="connsiteX94" fmla="*/ 6346936 w 6956766"/>
              <a:gd name="connsiteY94" fmla="*/ 3344333 h 3505200"/>
              <a:gd name="connsiteX95" fmla="*/ 6380802 w 6956766"/>
              <a:gd name="connsiteY95" fmla="*/ 3361266 h 3505200"/>
              <a:gd name="connsiteX96" fmla="*/ 6431602 w 6956766"/>
              <a:gd name="connsiteY96" fmla="*/ 3386666 h 3505200"/>
              <a:gd name="connsiteX97" fmla="*/ 6516269 w 6956766"/>
              <a:gd name="connsiteY97" fmla="*/ 3403600 h 3505200"/>
              <a:gd name="connsiteX98" fmla="*/ 6617869 w 6956766"/>
              <a:gd name="connsiteY98" fmla="*/ 3420533 h 3505200"/>
              <a:gd name="connsiteX99" fmla="*/ 6643269 w 6956766"/>
              <a:gd name="connsiteY99" fmla="*/ 3429000 h 3505200"/>
              <a:gd name="connsiteX100" fmla="*/ 6677136 w 6956766"/>
              <a:gd name="connsiteY100" fmla="*/ 3437466 h 3505200"/>
              <a:gd name="connsiteX101" fmla="*/ 6727936 w 6956766"/>
              <a:gd name="connsiteY101" fmla="*/ 3454400 h 3505200"/>
              <a:gd name="connsiteX102" fmla="*/ 6753336 w 6956766"/>
              <a:gd name="connsiteY102" fmla="*/ 3462866 h 3505200"/>
              <a:gd name="connsiteX103" fmla="*/ 6838002 w 6956766"/>
              <a:gd name="connsiteY103" fmla="*/ 3479800 h 3505200"/>
              <a:gd name="connsiteX104" fmla="*/ 6888802 w 6956766"/>
              <a:gd name="connsiteY104" fmla="*/ 3496733 h 3505200"/>
              <a:gd name="connsiteX105" fmla="*/ 6914202 w 6956766"/>
              <a:gd name="connsiteY105" fmla="*/ 3505200 h 3505200"/>
              <a:gd name="connsiteX106" fmla="*/ 6922669 w 6956766"/>
              <a:gd name="connsiteY106" fmla="*/ 3471333 h 3505200"/>
              <a:gd name="connsiteX107" fmla="*/ 6914202 w 6956766"/>
              <a:gd name="connsiteY107" fmla="*/ 3437466 h 3505200"/>
              <a:gd name="connsiteX108" fmla="*/ 6905736 w 6956766"/>
              <a:gd name="connsiteY108" fmla="*/ 3412066 h 3505200"/>
              <a:gd name="connsiteX109" fmla="*/ 6863402 w 6956766"/>
              <a:gd name="connsiteY109" fmla="*/ 3361266 h 3505200"/>
              <a:gd name="connsiteX110" fmla="*/ 6838002 w 6956766"/>
              <a:gd name="connsiteY110" fmla="*/ 3276600 h 3505200"/>
              <a:gd name="connsiteX111" fmla="*/ 6812602 w 6956766"/>
              <a:gd name="connsiteY111" fmla="*/ 3107266 h 3505200"/>
              <a:gd name="connsiteX112" fmla="*/ 6804136 w 6956766"/>
              <a:gd name="connsiteY112" fmla="*/ 3039533 h 3505200"/>
              <a:gd name="connsiteX113" fmla="*/ 6490869 w 6956766"/>
              <a:gd name="connsiteY113" fmla="*/ 3014133 h 3505200"/>
              <a:gd name="connsiteX114" fmla="*/ 6440069 w 6956766"/>
              <a:gd name="connsiteY114" fmla="*/ 3005666 h 3505200"/>
              <a:gd name="connsiteX115" fmla="*/ 6372336 w 6956766"/>
              <a:gd name="connsiteY115" fmla="*/ 2988733 h 3505200"/>
              <a:gd name="connsiteX116" fmla="*/ 6270736 w 6956766"/>
              <a:gd name="connsiteY116" fmla="*/ 2980266 h 3505200"/>
              <a:gd name="connsiteX117" fmla="*/ 6228402 w 6956766"/>
              <a:gd name="connsiteY117" fmla="*/ 2971800 h 3505200"/>
              <a:gd name="connsiteX118" fmla="*/ 6152202 w 6956766"/>
              <a:gd name="connsiteY118" fmla="*/ 2963333 h 3505200"/>
              <a:gd name="connsiteX119" fmla="*/ 6118336 w 6956766"/>
              <a:gd name="connsiteY119" fmla="*/ 2946400 h 3505200"/>
              <a:gd name="connsiteX120" fmla="*/ 6067536 w 6956766"/>
              <a:gd name="connsiteY120" fmla="*/ 2937933 h 3505200"/>
              <a:gd name="connsiteX121" fmla="*/ 6008269 w 6956766"/>
              <a:gd name="connsiteY121" fmla="*/ 2912533 h 3505200"/>
              <a:gd name="connsiteX122" fmla="*/ 5864336 w 6956766"/>
              <a:gd name="connsiteY122" fmla="*/ 2887133 h 3505200"/>
              <a:gd name="connsiteX123" fmla="*/ 5788136 w 6956766"/>
              <a:gd name="connsiteY123" fmla="*/ 2861733 h 3505200"/>
              <a:gd name="connsiteX124" fmla="*/ 5762736 w 6956766"/>
              <a:gd name="connsiteY124" fmla="*/ 2853266 h 3505200"/>
              <a:gd name="connsiteX125" fmla="*/ 5737336 w 6956766"/>
              <a:gd name="connsiteY125" fmla="*/ 2844800 h 3505200"/>
              <a:gd name="connsiteX126" fmla="*/ 5669602 w 6956766"/>
              <a:gd name="connsiteY126" fmla="*/ 2810933 h 3505200"/>
              <a:gd name="connsiteX127" fmla="*/ 5627269 w 6956766"/>
              <a:gd name="connsiteY127" fmla="*/ 2794000 h 3505200"/>
              <a:gd name="connsiteX128" fmla="*/ 5568002 w 6956766"/>
              <a:gd name="connsiteY128" fmla="*/ 2760133 h 3505200"/>
              <a:gd name="connsiteX129" fmla="*/ 5517202 w 6956766"/>
              <a:gd name="connsiteY129" fmla="*/ 2743200 h 3505200"/>
              <a:gd name="connsiteX130" fmla="*/ 5491802 w 6956766"/>
              <a:gd name="connsiteY130" fmla="*/ 2726266 h 3505200"/>
              <a:gd name="connsiteX131" fmla="*/ 5449469 w 6956766"/>
              <a:gd name="connsiteY131" fmla="*/ 2709333 h 3505200"/>
              <a:gd name="connsiteX132" fmla="*/ 5424069 w 6956766"/>
              <a:gd name="connsiteY132" fmla="*/ 2700866 h 3505200"/>
              <a:gd name="connsiteX133" fmla="*/ 5398669 w 6956766"/>
              <a:gd name="connsiteY133" fmla="*/ 2683933 h 3505200"/>
              <a:gd name="connsiteX134" fmla="*/ 5314002 w 6956766"/>
              <a:gd name="connsiteY134" fmla="*/ 2667000 h 3505200"/>
              <a:gd name="connsiteX135" fmla="*/ 5254736 w 6956766"/>
              <a:gd name="connsiteY135" fmla="*/ 2650066 h 3505200"/>
              <a:gd name="connsiteX136" fmla="*/ 5203936 w 6956766"/>
              <a:gd name="connsiteY136" fmla="*/ 2641600 h 3505200"/>
              <a:gd name="connsiteX137" fmla="*/ 5170069 w 6956766"/>
              <a:gd name="connsiteY137" fmla="*/ 2633133 h 3505200"/>
              <a:gd name="connsiteX138" fmla="*/ 5127736 w 6956766"/>
              <a:gd name="connsiteY138" fmla="*/ 2624666 h 3505200"/>
              <a:gd name="connsiteX139" fmla="*/ 5102336 w 6956766"/>
              <a:gd name="connsiteY139" fmla="*/ 2607733 h 3505200"/>
              <a:gd name="connsiteX140" fmla="*/ 5009202 w 6956766"/>
              <a:gd name="connsiteY140" fmla="*/ 2590800 h 3505200"/>
              <a:gd name="connsiteX141" fmla="*/ 4941469 w 6956766"/>
              <a:gd name="connsiteY141" fmla="*/ 2582333 h 3505200"/>
              <a:gd name="connsiteX142" fmla="*/ 4890669 w 6956766"/>
              <a:gd name="connsiteY142" fmla="*/ 2573866 h 3505200"/>
              <a:gd name="connsiteX143" fmla="*/ 4814469 w 6956766"/>
              <a:gd name="connsiteY143" fmla="*/ 2565400 h 3505200"/>
              <a:gd name="connsiteX144" fmla="*/ 4721336 w 6956766"/>
              <a:gd name="connsiteY144" fmla="*/ 2540000 h 3505200"/>
              <a:gd name="connsiteX145" fmla="*/ 4687469 w 6956766"/>
              <a:gd name="connsiteY145" fmla="*/ 2531533 h 3505200"/>
              <a:gd name="connsiteX146" fmla="*/ 4645136 w 6956766"/>
              <a:gd name="connsiteY146" fmla="*/ 2523066 h 3505200"/>
              <a:gd name="connsiteX147" fmla="*/ 4594336 w 6956766"/>
              <a:gd name="connsiteY147" fmla="*/ 2506133 h 3505200"/>
              <a:gd name="connsiteX148" fmla="*/ 4518136 w 6956766"/>
              <a:gd name="connsiteY148" fmla="*/ 2497666 h 3505200"/>
              <a:gd name="connsiteX149" fmla="*/ 4492736 w 6956766"/>
              <a:gd name="connsiteY149" fmla="*/ 2480733 h 3505200"/>
              <a:gd name="connsiteX150" fmla="*/ 4399602 w 6956766"/>
              <a:gd name="connsiteY150" fmla="*/ 2446866 h 3505200"/>
              <a:gd name="connsiteX151" fmla="*/ 4357269 w 6956766"/>
              <a:gd name="connsiteY151" fmla="*/ 2429933 h 3505200"/>
              <a:gd name="connsiteX152" fmla="*/ 4323402 w 6956766"/>
              <a:gd name="connsiteY152" fmla="*/ 2413000 h 3505200"/>
              <a:gd name="connsiteX153" fmla="*/ 4281069 w 6956766"/>
              <a:gd name="connsiteY153" fmla="*/ 2396066 h 3505200"/>
              <a:gd name="connsiteX154" fmla="*/ 4255669 w 6956766"/>
              <a:gd name="connsiteY154" fmla="*/ 2379133 h 3505200"/>
              <a:gd name="connsiteX155" fmla="*/ 4187936 w 6956766"/>
              <a:gd name="connsiteY155" fmla="*/ 2370666 h 3505200"/>
              <a:gd name="connsiteX156" fmla="*/ 4111736 w 6956766"/>
              <a:gd name="connsiteY156" fmla="*/ 2336800 h 3505200"/>
              <a:gd name="connsiteX157" fmla="*/ 4086336 w 6956766"/>
              <a:gd name="connsiteY157" fmla="*/ 2328333 h 3505200"/>
              <a:gd name="connsiteX158" fmla="*/ 4060936 w 6956766"/>
              <a:gd name="connsiteY158" fmla="*/ 2319866 h 3505200"/>
              <a:gd name="connsiteX159" fmla="*/ 3950869 w 6956766"/>
              <a:gd name="connsiteY159" fmla="*/ 2286000 h 3505200"/>
              <a:gd name="connsiteX160" fmla="*/ 3908536 w 6956766"/>
              <a:gd name="connsiteY160" fmla="*/ 2269066 h 3505200"/>
              <a:gd name="connsiteX161" fmla="*/ 3840802 w 6956766"/>
              <a:gd name="connsiteY161" fmla="*/ 2235200 h 3505200"/>
              <a:gd name="connsiteX162" fmla="*/ 3790002 w 6956766"/>
              <a:gd name="connsiteY162" fmla="*/ 2226733 h 3505200"/>
              <a:gd name="connsiteX163" fmla="*/ 3739202 w 6956766"/>
              <a:gd name="connsiteY163" fmla="*/ 2192866 h 3505200"/>
              <a:gd name="connsiteX164" fmla="*/ 3688402 w 6956766"/>
              <a:gd name="connsiteY164" fmla="*/ 2175933 h 3505200"/>
              <a:gd name="connsiteX165" fmla="*/ 3646069 w 6956766"/>
              <a:gd name="connsiteY165" fmla="*/ 2159000 h 3505200"/>
              <a:gd name="connsiteX166" fmla="*/ 3527536 w 6956766"/>
              <a:gd name="connsiteY166" fmla="*/ 2142066 h 3505200"/>
              <a:gd name="connsiteX167" fmla="*/ 3434402 w 6956766"/>
              <a:gd name="connsiteY167" fmla="*/ 2133600 h 3505200"/>
              <a:gd name="connsiteX168" fmla="*/ 3358202 w 6956766"/>
              <a:gd name="connsiteY168" fmla="*/ 2108200 h 3505200"/>
              <a:gd name="connsiteX169" fmla="*/ 3315869 w 6956766"/>
              <a:gd name="connsiteY169" fmla="*/ 2099733 h 3505200"/>
              <a:gd name="connsiteX170" fmla="*/ 3282002 w 6956766"/>
              <a:gd name="connsiteY170" fmla="*/ 2082800 h 3505200"/>
              <a:gd name="connsiteX171" fmla="*/ 3239669 w 6956766"/>
              <a:gd name="connsiteY171" fmla="*/ 2074333 h 3505200"/>
              <a:gd name="connsiteX172" fmla="*/ 3163469 w 6956766"/>
              <a:gd name="connsiteY172" fmla="*/ 2057400 h 3505200"/>
              <a:gd name="connsiteX173" fmla="*/ 3036469 w 6956766"/>
              <a:gd name="connsiteY173" fmla="*/ 2032000 h 3505200"/>
              <a:gd name="connsiteX174" fmla="*/ 2968736 w 6956766"/>
              <a:gd name="connsiteY174" fmla="*/ 2006600 h 3505200"/>
              <a:gd name="connsiteX175" fmla="*/ 2926402 w 6956766"/>
              <a:gd name="connsiteY175" fmla="*/ 1989666 h 3505200"/>
              <a:gd name="connsiteX176" fmla="*/ 2850202 w 6956766"/>
              <a:gd name="connsiteY176" fmla="*/ 1972733 h 3505200"/>
              <a:gd name="connsiteX177" fmla="*/ 2774002 w 6956766"/>
              <a:gd name="connsiteY177" fmla="*/ 1947333 h 3505200"/>
              <a:gd name="connsiteX178" fmla="*/ 2740136 w 6956766"/>
              <a:gd name="connsiteY178" fmla="*/ 1930400 h 3505200"/>
              <a:gd name="connsiteX179" fmla="*/ 2672402 w 6956766"/>
              <a:gd name="connsiteY179" fmla="*/ 1896533 h 3505200"/>
              <a:gd name="connsiteX180" fmla="*/ 2587736 w 6956766"/>
              <a:gd name="connsiteY180" fmla="*/ 1879600 h 3505200"/>
              <a:gd name="connsiteX181" fmla="*/ 2562336 w 6956766"/>
              <a:gd name="connsiteY181" fmla="*/ 1871133 h 3505200"/>
              <a:gd name="connsiteX182" fmla="*/ 2452269 w 6956766"/>
              <a:gd name="connsiteY182" fmla="*/ 1845733 h 3505200"/>
              <a:gd name="connsiteX183" fmla="*/ 2359136 w 6956766"/>
              <a:gd name="connsiteY183" fmla="*/ 1837266 h 3505200"/>
              <a:gd name="connsiteX184" fmla="*/ 2147469 w 6956766"/>
              <a:gd name="connsiteY184" fmla="*/ 1811866 h 3505200"/>
              <a:gd name="connsiteX185" fmla="*/ 2096669 w 6956766"/>
              <a:gd name="connsiteY185" fmla="*/ 1794933 h 3505200"/>
              <a:gd name="connsiteX186" fmla="*/ 2037402 w 6956766"/>
              <a:gd name="connsiteY186" fmla="*/ 1786466 h 3505200"/>
              <a:gd name="connsiteX187" fmla="*/ 1995069 w 6956766"/>
              <a:gd name="connsiteY187" fmla="*/ 1778000 h 3505200"/>
              <a:gd name="connsiteX188" fmla="*/ 1952736 w 6956766"/>
              <a:gd name="connsiteY188" fmla="*/ 1761066 h 3505200"/>
              <a:gd name="connsiteX189" fmla="*/ 1918869 w 6956766"/>
              <a:gd name="connsiteY189" fmla="*/ 1752600 h 3505200"/>
              <a:gd name="connsiteX190" fmla="*/ 1961202 w 6956766"/>
              <a:gd name="connsiteY190" fmla="*/ 1744133 h 3505200"/>
              <a:gd name="connsiteX191" fmla="*/ 2012002 w 6956766"/>
              <a:gd name="connsiteY191" fmla="*/ 1735666 h 3505200"/>
              <a:gd name="connsiteX192" fmla="*/ 2037402 w 6956766"/>
              <a:gd name="connsiteY192" fmla="*/ 1718733 h 3505200"/>
              <a:gd name="connsiteX193" fmla="*/ 2105136 w 6956766"/>
              <a:gd name="connsiteY193" fmla="*/ 1710266 h 3505200"/>
              <a:gd name="connsiteX194" fmla="*/ 2164402 w 6956766"/>
              <a:gd name="connsiteY194" fmla="*/ 1701800 h 3505200"/>
              <a:gd name="connsiteX195" fmla="*/ 2189802 w 6956766"/>
              <a:gd name="connsiteY195" fmla="*/ 1693333 h 3505200"/>
              <a:gd name="connsiteX196" fmla="*/ 2316802 w 6956766"/>
              <a:gd name="connsiteY196" fmla="*/ 1676400 h 3505200"/>
              <a:gd name="connsiteX197" fmla="*/ 2350669 w 6956766"/>
              <a:gd name="connsiteY197" fmla="*/ 1667933 h 3505200"/>
              <a:gd name="connsiteX198" fmla="*/ 2426869 w 6956766"/>
              <a:gd name="connsiteY198" fmla="*/ 1659466 h 3505200"/>
              <a:gd name="connsiteX199" fmla="*/ 2460736 w 6956766"/>
              <a:gd name="connsiteY199" fmla="*/ 1642533 h 3505200"/>
              <a:gd name="connsiteX200" fmla="*/ 2486136 w 6956766"/>
              <a:gd name="connsiteY200" fmla="*/ 1634066 h 3505200"/>
              <a:gd name="connsiteX201" fmla="*/ 2613136 w 6956766"/>
              <a:gd name="connsiteY201" fmla="*/ 1617133 h 3505200"/>
              <a:gd name="connsiteX202" fmla="*/ 2655469 w 6956766"/>
              <a:gd name="connsiteY202" fmla="*/ 1608666 h 3505200"/>
              <a:gd name="connsiteX203" fmla="*/ 2680869 w 6956766"/>
              <a:gd name="connsiteY203" fmla="*/ 1591733 h 3505200"/>
              <a:gd name="connsiteX204" fmla="*/ 2824802 w 6956766"/>
              <a:gd name="connsiteY204" fmla="*/ 1583266 h 3505200"/>
              <a:gd name="connsiteX205" fmla="*/ 2892536 w 6956766"/>
              <a:gd name="connsiteY205" fmla="*/ 1574800 h 3505200"/>
              <a:gd name="connsiteX206" fmla="*/ 2917936 w 6956766"/>
              <a:gd name="connsiteY206" fmla="*/ 1566333 h 3505200"/>
              <a:gd name="connsiteX207" fmla="*/ 2951802 w 6956766"/>
              <a:gd name="connsiteY207" fmla="*/ 1557866 h 3505200"/>
              <a:gd name="connsiteX208" fmla="*/ 2994136 w 6956766"/>
              <a:gd name="connsiteY208" fmla="*/ 1540933 h 3505200"/>
              <a:gd name="connsiteX209" fmla="*/ 3070336 w 6956766"/>
              <a:gd name="connsiteY209" fmla="*/ 1524000 h 3505200"/>
              <a:gd name="connsiteX210" fmla="*/ 3104202 w 6956766"/>
              <a:gd name="connsiteY210" fmla="*/ 1507066 h 3505200"/>
              <a:gd name="connsiteX211" fmla="*/ 3163469 w 6956766"/>
              <a:gd name="connsiteY211" fmla="*/ 1490133 h 3505200"/>
              <a:gd name="connsiteX212" fmla="*/ 3239669 w 6956766"/>
              <a:gd name="connsiteY212" fmla="*/ 1464733 h 3505200"/>
              <a:gd name="connsiteX213" fmla="*/ 3265069 w 6956766"/>
              <a:gd name="connsiteY213" fmla="*/ 1456266 h 3505200"/>
              <a:gd name="connsiteX214" fmla="*/ 3290469 w 6956766"/>
              <a:gd name="connsiteY214" fmla="*/ 1447800 h 3505200"/>
              <a:gd name="connsiteX215" fmla="*/ 3358202 w 6956766"/>
              <a:gd name="connsiteY215" fmla="*/ 1422400 h 3505200"/>
              <a:gd name="connsiteX216" fmla="*/ 3409002 w 6956766"/>
              <a:gd name="connsiteY216" fmla="*/ 1405466 h 3505200"/>
              <a:gd name="connsiteX217" fmla="*/ 3442869 w 6956766"/>
              <a:gd name="connsiteY217" fmla="*/ 1388533 h 3505200"/>
              <a:gd name="connsiteX218" fmla="*/ 3485202 w 6956766"/>
              <a:gd name="connsiteY218" fmla="*/ 1371600 h 3505200"/>
              <a:gd name="connsiteX219" fmla="*/ 3519069 w 6956766"/>
              <a:gd name="connsiteY219" fmla="*/ 1354666 h 3505200"/>
              <a:gd name="connsiteX220" fmla="*/ 3561402 w 6956766"/>
              <a:gd name="connsiteY220" fmla="*/ 1346200 h 3505200"/>
              <a:gd name="connsiteX221" fmla="*/ 3578336 w 6956766"/>
              <a:gd name="connsiteY221" fmla="*/ 1329266 h 3505200"/>
              <a:gd name="connsiteX222" fmla="*/ 3629136 w 6956766"/>
              <a:gd name="connsiteY222" fmla="*/ 1312333 h 3505200"/>
              <a:gd name="connsiteX223" fmla="*/ 3722269 w 6956766"/>
              <a:gd name="connsiteY223" fmla="*/ 1286933 h 3505200"/>
              <a:gd name="connsiteX224" fmla="*/ 3764602 w 6956766"/>
              <a:gd name="connsiteY224" fmla="*/ 1270000 h 3505200"/>
              <a:gd name="connsiteX225" fmla="*/ 3815402 w 6956766"/>
              <a:gd name="connsiteY225" fmla="*/ 1253066 h 3505200"/>
              <a:gd name="connsiteX226" fmla="*/ 3840802 w 6956766"/>
              <a:gd name="connsiteY226" fmla="*/ 1244600 h 3505200"/>
              <a:gd name="connsiteX227" fmla="*/ 3900069 w 6956766"/>
              <a:gd name="connsiteY227" fmla="*/ 1219200 h 3505200"/>
              <a:gd name="connsiteX228" fmla="*/ 3950869 w 6956766"/>
              <a:gd name="connsiteY228" fmla="*/ 1210733 h 3505200"/>
              <a:gd name="connsiteX229" fmla="*/ 4060936 w 6956766"/>
              <a:gd name="connsiteY229" fmla="*/ 1168400 h 3505200"/>
              <a:gd name="connsiteX230" fmla="*/ 4187936 w 6956766"/>
              <a:gd name="connsiteY230" fmla="*/ 1151466 h 3505200"/>
              <a:gd name="connsiteX231" fmla="*/ 4281069 w 6956766"/>
              <a:gd name="connsiteY231" fmla="*/ 1126066 h 3505200"/>
              <a:gd name="connsiteX232" fmla="*/ 4475802 w 6956766"/>
              <a:gd name="connsiteY232" fmla="*/ 1109133 h 3505200"/>
              <a:gd name="connsiteX233" fmla="*/ 4594336 w 6956766"/>
              <a:gd name="connsiteY233" fmla="*/ 1075266 h 3505200"/>
              <a:gd name="connsiteX234" fmla="*/ 4679002 w 6956766"/>
              <a:gd name="connsiteY234" fmla="*/ 1066800 h 3505200"/>
              <a:gd name="connsiteX235" fmla="*/ 4763669 w 6956766"/>
              <a:gd name="connsiteY235" fmla="*/ 1041400 h 3505200"/>
              <a:gd name="connsiteX236" fmla="*/ 4890669 w 6956766"/>
              <a:gd name="connsiteY236" fmla="*/ 1016000 h 3505200"/>
              <a:gd name="connsiteX237" fmla="*/ 4983802 w 6956766"/>
              <a:gd name="connsiteY237" fmla="*/ 1007533 h 3505200"/>
              <a:gd name="connsiteX238" fmla="*/ 5060002 w 6956766"/>
              <a:gd name="connsiteY238" fmla="*/ 990600 h 3505200"/>
              <a:gd name="connsiteX239" fmla="*/ 5170069 w 6956766"/>
              <a:gd name="connsiteY239" fmla="*/ 973666 h 3505200"/>
              <a:gd name="connsiteX240" fmla="*/ 5203936 w 6956766"/>
              <a:gd name="connsiteY240" fmla="*/ 965200 h 3505200"/>
              <a:gd name="connsiteX241" fmla="*/ 5322469 w 6956766"/>
              <a:gd name="connsiteY241" fmla="*/ 939800 h 3505200"/>
              <a:gd name="connsiteX242" fmla="*/ 5381736 w 6956766"/>
              <a:gd name="connsiteY242" fmla="*/ 914400 h 3505200"/>
              <a:gd name="connsiteX243" fmla="*/ 5424069 w 6956766"/>
              <a:gd name="connsiteY243" fmla="*/ 897466 h 3505200"/>
              <a:gd name="connsiteX244" fmla="*/ 5457936 w 6956766"/>
              <a:gd name="connsiteY244" fmla="*/ 889000 h 3505200"/>
              <a:gd name="connsiteX245" fmla="*/ 5508736 w 6956766"/>
              <a:gd name="connsiteY245" fmla="*/ 863600 h 3505200"/>
              <a:gd name="connsiteX246" fmla="*/ 6842236 w 6956766"/>
              <a:gd name="connsiteY246" fmla="*/ 465666 h 3505200"/>
              <a:gd name="connsiteX247" fmla="*/ 6888802 w 6956766"/>
              <a:gd name="connsiteY247" fmla="*/ 76200 h 3505200"/>
              <a:gd name="connsiteX248" fmla="*/ 6871869 w 6956766"/>
              <a:gd name="connsiteY248" fmla="*/ 0 h 3505200"/>
              <a:gd name="connsiteX249" fmla="*/ 6846469 w 6956766"/>
              <a:gd name="connsiteY249" fmla="*/ 8466 h 3505200"/>
              <a:gd name="connsiteX250" fmla="*/ 6838002 w 6956766"/>
              <a:gd name="connsiteY250" fmla="*/ 33866 h 3505200"/>
              <a:gd name="connsiteX251" fmla="*/ 6846469 w 6956766"/>
              <a:gd name="connsiteY251" fmla="*/ 59266 h 3505200"/>
              <a:gd name="connsiteX0" fmla="*/ 6846469 w 6960476"/>
              <a:gd name="connsiteY0" fmla="*/ 59266 h 3505200"/>
              <a:gd name="connsiteX1" fmla="*/ 6778736 w 6960476"/>
              <a:gd name="connsiteY1" fmla="*/ 84666 h 3505200"/>
              <a:gd name="connsiteX2" fmla="*/ 6668669 w 6960476"/>
              <a:gd name="connsiteY2" fmla="*/ 101600 h 3505200"/>
              <a:gd name="connsiteX3" fmla="*/ 6499336 w 6960476"/>
              <a:gd name="connsiteY3" fmla="*/ 127000 h 3505200"/>
              <a:gd name="connsiteX4" fmla="*/ 6465469 w 6960476"/>
              <a:gd name="connsiteY4" fmla="*/ 135466 h 3505200"/>
              <a:gd name="connsiteX5" fmla="*/ 6380802 w 6960476"/>
              <a:gd name="connsiteY5" fmla="*/ 152400 h 3505200"/>
              <a:gd name="connsiteX6" fmla="*/ 6330002 w 6960476"/>
              <a:gd name="connsiteY6" fmla="*/ 169333 h 3505200"/>
              <a:gd name="connsiteX7" fmla="*/ 344069 w 6960476"/>
              <a:gd name="connsiteY7" fmla="*/ 1769533 h 3505200"/>
              <a:gd name="connsiteX8" fmla="*/ 318669 w 6960476"/>
              <a:gd name="connsiteY8" fmla="*/ 1778000 h 3505200"/>
              <a:gd name="connsiteX9" fmla="*/ 369469 w 6960476"/>
              <a:gd name="connsiteY9" fmla="*/ 1786466 h 3505200"/>
              <a:gd name="connsiteX10" fmla="*/ 403336 w 6960476"/>
              <a:gd name="connsiteY10" fmla="*/ 1803400 h 3505200"/>
              <a:gd name="connsiteX11" fmla="*/ 538802 w 6960476"/>
              <a:gd name="connsiteY11" fmla="*/ 1811866 h 3505200"/>
              <a:gd name="connsiteX12" fmla="*/ 691202 w 6960476"/>
              <a:gd name="connsiteY12" fmla="*/ 1854200 h 3505200"/>
              <a:gd name="connsiteX13" fmla="*/ 775869 w 6960476"/>
              <a:gd name="connsiteY13" fmla="*/ 1871133 h 3505200"/>
              <a:gd name="connsiteX14" fmla="*/ 970602 w 6960476"/>
              <a:gd name="connsiteY14" fmla="*/ 1888066 h 3505200"/>
              <a:gd name="connsiteX15" fmla="*/ 1021402 w 6960476"/>
              <a:gd name="connsiteY15" fmla="*/ 1896533 h 3505200"/>
              <a:gd name="connsiteX16" fmla="*/ 1055269 w 6960476"/>
              <a:gd name="connsiteY16" fmla="*/ 1905000 h 3505200"/>
              <a:gd name="connsiteX17" fmla="*/ 1173802 w 6960476"/>
              <a:gd name="connsiteY17" fmla="*/ 1913466 h 3505200"/>
              <a:gd name="connsiteX18" fmla="*/ 1444736 w 6960476"/>
              <a:gd name="connsiteY18" fmla="*/ 1938866 h 3505200"/>
              <a:gd name="connsiteX19" fmla="*/ 1478602 w 6960476"/>
              <a:gd name="connsiteY19" fmla="*/ 1947333 h 3505200"/>
              <a:gd name="connsiteX20" fmla="*/ 1520936 w 6960476"/>
              <a:gd name="connsiteY20" fmla="*/ 1955800 h 3505200"/>
              <a:gd name="connsiteX21" fmla="*/ 1605602 w 6960476"/>
              <a:gd name="connsiteY21" fmla="*/ 1981200 h 3505200"/>
              <a:gd name="connsiteX22" fmla="*/ 1664869 w 6960476"/>
              <a:gd name="connsiteY22" fmla="*/ 1989666 h 3505200"/>
              <a:gd name="connsiteX23" fmla="*/ 1724136 w 6960476"/>
              <a:gd name="connsiteY23" fmla="*/ 2006600 h 3505200"/>
              <a:gd name="connsiteX24" fmla="*/ 1766469 w 6960476"/>
              <a:gd name="connsiteY24" fmla="*/ 2015066 h 3505200"/>
              <a:gd name="connsiteX25" fmla="*/ 1791869 w 6960476"/>
              <a:gd name="connsiteY25" fmla="*/ 2023533 h 3505200"/>
              <a:gd name="connsiteX26" fmla="*/ 1825736 w 6960476"/>
              <a:gd name="connsiteY26" fmla="*/ 2032000 h 3505200"/>
              <a:gd name="connsiteX27" fmla="*/ 1901936 w 6960476"/>
              <a:gd name="connsiteY27" fmla="*/ 2091266 h 3505200"/>
              <a:gd name="connsiteX28" fmla="*/ 1901936 w 6960476"/>
              <a:gd name="connsiteY28" fmla="*/ 2091266 h 3505200"/>
              <a:gd name="connsiteX29" fmla="*/ 1969669 w 6960476"/>
              <a:gd name="connsiteY29" fmla="*/ 2142066 h 3505200"/>
              <a:gd name="connsiteX30" fmla="*/ 1995069 w 6960476"/>
              <a:gd name="connsiteY30" fmla="*/ 2150533 h 3505200"/>
              <a:gd name="connsiteX31" fmla="*/ 2088202 w 6960476"/>
              <a:gd name="connsiteY31" fmla="*/ 2201333 h 3505200"/>
              <a:gd name="connsiteX32" fmla="*/ 2155936 w 6960476"/>
              <a:gd name="connsiteY32" fmla="*/ 2243666 h 3505200"/>
              <a:gd name="connsiteX33" fmla="*/ 2206736 w 6960476"/>
              <a:gd name="connsiteY33" fmla="*/ 2269066 h 3505200"/>
              <a:gd name="connsiteX34" fmla="*/ 2291402 w 6960476"/>
              <a:gd name="connsiteY34" fmla="*/ 2294466 h 3505200"/>
              <a:gd name="connsiteX35" fmla="*/ 2325269 w 6960476"/>
              <a:gd name="connsiteY35" fmla="*/ 2311400 h 3505200"/>
              <a:gd name="connsiteX36" fmla="*/ 2435336 w 6960476"/>
              <a:gd name="connsiteY36" fmla="*/ 2336800 h 3505200"/>
              <a:gd name="connsiteX37" fmla="*/ 2511536 w 6960476"/>
              <a:gd name="connsiteY37" fmla="*/ 2362200 h 3505200"/>
              <a:gd name="connsiteX38" fmla="*/ 2596202 w 6960476"/>
              <a:gd name="connsiteY38" fmla="*/ 2387600 h 3505200"/>
              <a:gd name="connsiteX39" fmla="*/ 2647002 w 6960476"/>
              <a:gd name="connsiteY39" fmla="*/ 2413000 h 3505200"/>
              <a:gd name="connsiteX40" fmla="*/ 2697802 w 6960476"/>
              <a:gd name="connsiteY40" fmla="*/ 2421466 h 3505200"/>
              <a:gd name="connsiteX41" fmla="*/ 2740136 w 6960476"/>
              <a:gd name="connsiteY41" fmla="*/ 2438400 h 3505200"/>
              <a:gd name="connsiteX42" fmla="*/ 2790936 w 6960476"/>
              <a:gd name="connsiteY42" fmla="*/ 2455333 h 3505200"/>
              <a:gd name="connsiteX43" fmla="*/ 2901002 w 6960476"/>
              <a:gd name="connsiteY43" fmla="*/ 2514600 h 3505200"/>
              <a:gd name="connsiteX44" fmla="*/ 2926402 w 6960476"/>
              <a:gd name="connsiteY44" fmla="*/ 2531533 h 3505200"/>
              <a:gd name="connsiteX45" fmla="*/ 3002602 w 6960476"/>
              <a:gd name="connsiteY45" fmla="*/ 2556933 h 3505200"/>
              <a:gd name="connsiteX46" fmla="*/ 3087269 w 6960476"/>
              <a:gd name="connsiteY46" fmla="*/ 2590800 h 3505200"/>
              <a:gd name="connsiteX47" fmla="*/ 3121136 w 6960476"/>
              <a:gd name="connsiteY47" fmla="*/ 2607733 h 3505200"/>
              <a:gd name="connsiteX48" fmla="*/ 3171936 w 6960476"/>
              <a:gd name="connsiteY48" fmla="*/ 2616200 h 3505200"/>
              <a:gd name="connsiteX49" fmla="*/ 3222736 w 6960476"/>
              <a:gd name="connsiteY49" fmla="*/ 2633133 h 3505200"/>
              <a:gd name="connsiteX50" fmla="*/ 3341269 w 6960476"/>
              <a:gd name="connsiteY50" fmla="*/ 2658533 h 3505200"/>
              <a:gd name="connsiteX51" fmla="*/ 3383602 w 6960476"/>
              <a:gd name="connsiteY51" fmla="*/ 2675466 h 3505200"/>
              <a:gd name="connsiteX52" fmla="*/ 3417469 w 6960476"/>
              <a:gd name="connsiteY52" fmla="*/ 2692400 h 3505200"/>
              <a:gd name="connsiteX53" fmla="*/ 3468269 w 6960476"/>
              <a:gd name="connsiteY53" fmla="*/ 2700866 h 3505200"/>
              <a:gd name="connsiteX54" fmla="*/ 3510602 w 6960476"/>
              <a:gd name="connsiteY54" fmla="*/ 2726266 h 3505200"/>
              <a:gd name="connsiteX55" fmla="*/ 3578336 w 6960476"/>
              <a:gd name="connsiteY55" fmla="*/ 2751666 h 3505200"/>
              <a:gd name="connsiteX56" fmla="*/ 3612202 w 6960476"/>
              <a:gd name="connsiteY56" fmla="*/ 2777066 h 3505200"/>
              <a:gd name="connsiteX57" fmla="*/ 3637602 w 6960476"/>
              <a:gd name="connsiteY57" fmla="*/ 2785533 h 3505200"/>
              <a:gd name="connsiteX58" fmla="*/ 3671469 w 6960476"/>
              <a:gd name="connsiteY58" fmla="*/ 2802466 h 3505200"/>
              <a:gd name="connsiteX59" fmla="*/ 3781536 w 6960476"/>
              <a:gd name="connsiteY59" fmla="*/ 2827866 h 3505200"/>
              <a:gd name="connsiteX60" fmla="*/ 3900069 w 6960476"/>
              <a:gd name="connsiteY60" fmla="*/ 2853266 h 3505200"/>
              <a:gd name="connsiteX61" fmla="*/ 3925469 w 6960476"/>
              <a:gd name="connsiteY61" fmla="*/ 2870200 h 3505200"/>
              <a:gd name="connsiteX62" fmla="*/ 4027069 w 6960476"/>
              <a:gd name="connsiteY62" fmla="*/ 2878666 h 3505200"/>
              <a:gd name="connsiteX63" fmla="*/ 4094802 w 6960476"/>
              <a:gd name="connsiteY63" fmla="*/ 2887133 h 3505200"/>
              <a:gd name="connsiteX64" fmla="*/ 4137136 w 6960476"/>
              <a:gd name="connsiteY64" fmla="*/ 2895600 h 3505200"/>
              <a:gd name="connsiteX65" fmla="*/ 4264136 w 6960476"/>
              <a:gd name="connsiteY65" fmla="*/ 2904066 h 3505200"/>
              <a:gd name="connsiteX66" fmla="*/ 4365736 w 6960476"/>
              <a:gd name="connsiteY66" fmla="*/ 2921000 h 3505200"/>
              <a:gd name="connsiteX67" fmla="*/ 4594336 w 6960476"/>
              <a:gd name="connsiteY67" fmla="*/ 2929466 h 3505200"/>
              <a:gd name="connsiteX68" fmla="*/ 4789069 w 6960476"/>
              <a:gd name="connsiteY68" fmla="*/ 2937933 h 3505200"/>
              <a:gd name="connsiteX69" fmla="*/ 4882202 w 6960476"/>
              <a:gd name="connsiteY69" fmla="*/ 2946400 h 3505200"/>
              <a:gd name="connsiteX70" fmla="*/ 4966869 w 6960476"/>
              <a:gd name="connsiteY70" fmla="*/ 2971800 h 3505200"/>
              <a:gd name="connsiteX71" fmla="*/ 5093869 w 6960476"/>
              <a:gd name="connsiteY71" fmla="*/ 2988733 h 3505200"/>
              <a:gd name="connsiteX72" fmla="*/ 5381736 w 6960476"/>
              <a:gd name="connsiteY72" fmla="*/ 3005666 h 3505200"/>
              <a:gd name="connsiteX73" fmla="*/ 5407136 w 6960476"/>
              <a:gd name="connsiteY73" fmla="*/ 3014133 h 3505200"/>
              <a:gd name="connsiteX74" fmla="*/ 5432536 w 6960476"/>
              <a:gd name="connsiteY74" fmla="*/ 3031066 h 3505200"/>
              <a:gd name="connsiteX75" fmla="*/ 5474869 w 6960476"/>
              <a:gd name="connsiteY75" fmla="*/ 3039533 h 3505200"/>
              <a:gd name="connsiteX76" fmla="*/ 5508736 w 6960476"/>
              <a:gd name="connsiteY76" fmla="*/ 3056466 h 3505200"/>
              <a:gd name="connsiteX77" fmla="*/ 5542602 w 6960476"/>
              <a:gd name="connsiteY77" fmla="*/ 3064933 h 3505200"/>
              <a:gd name="connsiteX78" fmla="*/ 5568002 w 6960476"/>
              <a:gd name="connsiteY78" fmla="*/ 3073400 h 3505200"/>
              <a:gd name="connsiteX79" fmla="*/ 5644202 w 6960476"/>
              <a:gd name="connsiteY79" fmla="*/ 3107266 h 3505200"/>
              <a:gd name="connsiteX80" fmla="*/ 5669602 w 6960476"/>
              <a:gd name="connsiteY80" fmla="*/ 3115733 h 3505200"/>
              <a:gd name="connsiteX81" fmla="*/ 5728869 w 6960476"/>
              <a:gd name="connsiteY81" fmla="*/ 3158066 h 3505200"/>
              <a:gd name="connsiteX82" fmla="*/ 5754269 w 6960476"/>
              <a:gd name="connsiteY82" fmla="*/ 3166533 h 3505200"/>
              <a:gd name="connsiteX83" fmla="*/ 5779669 w 6960476"/>
              <a:gd name="connsiteY83" fmla="*/ 3183466 h 3505200"/>
              <a:gd name="connsiteX84" fmla="*/ 5805069 w 6960476"/>
              <a:gd name="connsiteY84" fmla="*/ 3191933 h 3505200"/>
              <a:gd name="connsiteX85" fmla="*/ 5830469 w 6960476"/>
              <a:gd name="connsiteY85" fmla="*/ 3208866 h 3505200"/>
              <a:gd name="connsiteX86" fmla="*/ 5881269 w 6960476"/>
              <a:gd name="connsiteY86" fmla="*/ 3217333 h 3505200"/>
              <a:gd name="connsiteX87" fmla="*/ 5915136 w 6960476"/>
              <a:gd name="connsiteY87" fmla="*/ 3234266 h 3505200"/>
              <a:gd name="connsiteX88" fmla="*/ 5932069 w 6960476"/>
              <a:gd name="connsiteY88" fmla="*/ 3251200 h 3505200"/>
              <a:gd name="connsiteX89" fmla="*/ 6033669 w 6960476"/>
              <a:gd name="connsiteY89" fmla="*/ 3268133 h 3505200"/>
              <a:gd name="connsiteX90" fmla="*/ 6059069 w 6960476"/>
              <a:gd name="connsiteY90" fmla="*/ 3285066 h 3505200"/>
              <a:gd name="connsiteX91" fmla="*/ 6219936 w 6960476"/>
              <a:gd name="connsiteY91" fmla="*/ 3302000 h 3505200"/>
              <a:gd name="connsiteX92" fmla="*/ 6279202 w 6960476"/>
              <a:gd name="connsiteY92" fmla="*/ 3318933 h 3505200"/>
              <a:gd name="connsiteX93" fmla="*/ 6321536 w 6960476"/>
              <a:gd name="connsiteY93" fmla="*/ 3335866 h 3505200"/>
              <a:gd name="connsiteX94" fmla="*/ 6346936 w 6960476"/>
              <a:gd name="connsiteY94" fmla="*/ 3344333 h 3505200"/>
              <a:gd name="connsiteX95" fmla="*/ 6380802 w 6960476"/>
              <a:gd name="connsiteY95" fmla="*/ 3361266 h 3505200"/>
              <a:gd name="connsiteX96" fmla="*/ 6431602 w 6960476"/>
              <a:gd name="connsiteY96" fmla="*/ 3386666 h 3505200"/>
              <a:gd name="connsiteX97" fmla="*/ 6516269 w 6960476"/>
              <a:gd name="connsiteY97" fmla="*/ 3403600 h 3505200"/>
              <a:gd name="connsiteX98" fmla="*/ 6617869 w 6960476"/>
              <a:gd name="connsiteY98" fmla="*/ 3420533 h 3505200"/>
              <a:gd name="connsiteX99" fmla="*/ 6643269 w 6960476"/>
              <a:gd name="connsiteY99" fmla="*/ 3429000 h 3505200"/>
              <a:gd name="connsiteX100" fmla="*/ 6677136 w 6960476"/>
              <a:gd name="connsiteY100" fmla="*/ 3437466 h 3505200"/>
              <a:gd name="connsiteX101" fmla="*/ 6727936 w 6960476"/>
              <a:gd name="connsiteY101" fmla="*/ 3454400 h 3505200"/>
              <a:gd name="connsiteX102" fmla="*/ 6753336 w 6960476"/>
              <a:gd name="connsiteY102" fmla="*/ 3462866 h 3505200"/>
              <a:gd name="connsiteX103" fmla="*/ 6838002 w 6960476"/>
              <a:gd name="connsiteY103" fmla="*/ 3479800 h 3505200"/>
              <a:gd name="connsiteX104" fmla="*/ 6888802 w 6960476"/>
              <a:gd name="connsiteY104" fmla="*/ 3496733 h 3505200"/>
              <a:gd name="connsiteX105" fmla="*/ 6914202 w 6960476"/>
              <a:gd name="connsiteY105" fmla="*/ 3505200 h 3505200"/>
              <a:gd name="connsiteX106" fmla="*/ 6922669 w 6960476"/>
              <a:gd name="connsiteY106" fmla="*/ 3471333 h 3505200"/>
              <a:gd name="connsiteX107" fmla="*/ 6914202 w 6960476"/>
              <a:gd name="connsiteY107" fmla="*/ 3437466 h 3505200"/>
              <a:gd name="connsiteX108" fmla="*/ 6905736 w 6960476"/>
              <a:gd name="connsiteY108" fmla="*/ 3412066 h 3505200"/>
              <a:gd name="connsiteX109" fmla="*/ 6863402 w 6960476"/>
              <a:gd name="connsiteY109" fmla="*/ 3361266 h 3505200"/>
              <a:gd name="connsiteX110" fmla="*/ 6838002 w 6960476"/>
              <a:gd name="connsiteY110" fmla="*/ 3276600 h 3505200"/>
              <a:gd name="connsiteX111" fmla="*/ 6812602 w 6960476"/>
              <a:gd name="connsiteY111" fmla="*/ 3107266 h 3505200"/>
              <a:gd name="connsiteX112" fmla="*/ 6804136 w 6960476"/>
              <a:gd name="connsiteY112" fmla="*/ 3039533 h 3505200"/>
              <a:gd name="connsiteX113" fmla="*/ 6490869 w 6960476"/>
              <a:gd name="connsiteY113" fmla="*/ 3014133 h 3505200"/>
              <a:gd name="connsiteX114" fmla="*/ 6440069 w 6960476"/>
              <a:gd name="connsiteY114" fmla="*/ 3005666 h 3505200"/>
              <a:gd name="connsiteX115" fmla="*/ 6372336 w 6960476"/>
              <a:gd name="connsiteY115" fmla="*/ 2988733 h 3505200"/>
              <a:gd name="connsiteX116" fmla="*/ 6270736 w 6960476"/>
              <a:gd name="connsiteY116" fmla="*/ 2980266 h 3505200"/>
              <a:gd name="connsiteX117" fmla="*/ 6228402 w 6960476"/>
              <a:gd name="connsiteY117" fmla="*/ 2971800 h 3505200"/>
              <a:gd name="connsiteX118" fmla="*/ 6152202 w 6960476"/>
              <a:gd name="connsiteY118" fmla="*/ 2963333 h 3505200"/>
              <a:gd name="connsiteX119" fmla="*/ 6118336 w 6960476"/>
              <a:gd name="connsiteY119" fmla="*/ 2946400 h 3505200"/>
              <a:gd name="connsiteX120" fmla="*/ 6067536 w 6960476"/>
              <a:gd name="connsiteY120" fmla="*/ 2937933 h 3505200"/>
              <a:gd name="connsiteX121" fmla="*/ 6008269 w 6960476"/>
              <a:gd name="connsiteY121" fmla="*/ 2912533 h 3505200"/>
              <a:gd name="connsiteX122" fmla="*/ 5864336 w 6960476"/>
              <a:gd name="connsiteY122" fmla="*/ 2887133 h 3505200"/>
              <a:gd name="connsiteX123" fmla="*/ 5788136 w 6960476"/>
              <a:gd name="connsiteY123" fmla="*/ 2861733 h 3505200"/>
              <a:gd name="connsiteX124" fmla="*/ 5762736 w 6960476"/>
              <a:gd name="connsiteY124" fmla="*/ 2853266 h 3505200"/>
              <a:gd name="connsiteX125" fmla="*/ 5737336 w 6960476"/>
              <a:gd name="connsiteY125" fmla="*/ 2844800 h 3505200"/>
              <a:gd name="connsiteX126" fmla="*/ 5669602 w 6960476"/>
              <a:gd name="connsiteY126" fmla="*/ 2810933 h 3505200"/>
              <a:gd name="connsiteX127" fmla="*/ 5627269 w 6960476"/>
              <a:gd name="connsiteY127" fmla="*/ 2794000 h 3505200"/>
              <a:gd name="connsiteX128" fmla="*/ 5568002 w 6960476"/>
              <a:gd name="connsiteY128" fmla="*/ 2760133 h 3505200"/>
              <a:gd name="connsiteX129" fmla="*/ 5517202 w 6960476"/>
              <a:gd name="connsiteY129" fmla="*/ 2743200 h 3505200"/>
              <a:gd name="connsiteX130" fmla="*/ 5491802 w 6960476"/>
              <a:gd name="connsiteY130" fmla="*/ 2726266 h 3505200"/>
              <a:gd name="connsiteX131" fmla="*/ 5449469 w 6960476"/>
              <a:gd name="connsiteY131" fmla="*/ 2709333 h 3505200"/>
              <a:gd name="connsiteX132" fmla="*/ 5424069 w 6960476"/>
              <a:gd name="connsiteY132" fmla="*/ 2700866 h 3505200"/>
              <a:gd name="connsiteX133" fmla="*/ 5398669 w 6960476"/>
              <a:gd name="connsiteY133" fmla="*/ 2683933 h 3505200"/>
              <a:gd name="connsiteX134" fmla="*/ 5314002 w 6960476"/>
              <a:gd name="connsiteY134" fmla="*/ 2667000 h 3505200"/>
              <a:gd name="connsiteX135" fmla="*/ 5254736 w 6960476"/>
              <a:gd name="connsiteY135" fmla="*/ 2650066 h 3505200"/>
              <a:gd name="connsiteX136" fmla="*/ 5203936 w 6960476"/>
              <a:gd name="connsiteY136" fmla="*/ 2641600 h 3505200"/>
              <a:gd name="connsiteX137" fmla="*/ 5170069 w 6960476"/>
              <a:gd name="connsiteY137" fmla="*/ 2633133 h 3505200"/>
              <a:gd name="connsiteX138" fmla="*/ 5127736 w 6960476"/>
              <a:gd name="connsiteY138" fmla="*/ 2624666 h 3505200"/>
              <a:gd name="connsiteX139" fmla="*/ 5102336 w 6960476"/>
              <a:gd name="connsiteY139" fmla="*/ 2607733 h 3505200"/>
              <a:gd name="connsiteX140" fmla="*/ 5009202 w 6960476"/>
              <a:gd name="connsiteY140" fmla="*/ 2590800 h 3505200"/>
              <a:gd name="connsiteX141" fmla="*/ 4941469 w 6960476"/>
              <a:gd name="connsiteY141" fmla="*/ 2582333 h 3505200"/>
              <a:gd name="connsiteX142" fmla="*/ 4890669 w 6960476"/>
              <a:gd name="connsiteY142" fmla="*/ 2573866 h 3505200"/>
              <a:gd name="connsiteX143" fmla="*/ 4814469 w 6960476"/>
              <a:gd name="connsiteY143" fmla="*/ 2565400 h 3505200"/>
              <a:gd name="connsiteX144" fmla="*/ 4721336 w 6960476"/>
              <a:gd name="connsiteY144" fmla="*/ 2540000 h 3505200"/>
              <a:gd name="connsiteX145" fmla="*/ 4687469 w 6960476"/>
              <a:gd name="connsiteY145" fmla="*/ 2531533 h 3505200"/>
              <a:gd name="connsiteX146" fmla="*/ 4645136 w 6960476"/>
              <a:gd name="connsiteY146" fmla="*/ 2523066 h 3505200"/>
              <a:gd name="connsiteX147" fmla="*/ 4594336 w 6960476"/>
              <a:gd name="connsiteY147" fmla="*/ 2506133 h 3505200"/>
              <a:gd name="connsiteX148" fmla="*/ 4518136 w 6960476"/>
              <a:gd name="connsiteY148" fmla="*/ 2497666 h 3505200"/>
              <a:gd name="connsiteX149" fmla="*/ 4492736 w 6960476"/>
              <a:gd name="connsiteY149" fmla="*/ 2480733 h 3505200"/>
              <a:gd name="connsiteX150" fmla="*/ 4399602 w 6960476"/>
              <a:gd name="connsiteY150" fmla="*/ 2446866 h 3505200"/>
              <a:gd name="connsiteX151" fmla="*/ 4357269 w 6960476"/>
              <a:gd name="connsiteY151" fmla="*/ 2429933 h 3505200"/>
              <a:gd name="connsiteX152" fmla="*/ 4323402 w 6960476"/>
              <a:gd name="connsiteY152" fmla="*/ 2413000 h 3505200"/>
              <a:gd name="connsiteX153" fmla="*/ 4281069 w 6960476"/>
              <a:gd name="connsiteY153" fmla="*/ 2396066 h 3505200"/>
              <a:gd name="connsiteX154" fmla="*/ 4255669 w 6960476"/>
              <a:gd name="connsiteY154" fmla="*/ 2379133 h 3505200"/>
              <a:gd name="connsiteX155" fmla="*/ 4187936 w 6960476"/>
              <a:gd name="connsiteY155" fmla="*/ 2370666 h 3505200"/>
              <a:gd name="connsiteX156" fmla="*/ 4111736 w 6960476"/>
              <a:gd name="connsiteY156" fmla="*/ 2336800 h 3505200"/>
              <a:gd name="connsiteX157" fmla="*/ 4086336 w 6960476"/>
              <a:gd name="connsiteY157" fmla="*/ 2328333 h 3505200"/>
              <a:gd name="connsiteX158" fmla="*/ 4060936 w 6960476"/>
              <a:gd name="connsiteY158" fmla="*/ 2319866 h 3505200"/>
              <a:gd name="connsiteX159" fmla="*/ 3950869 w 6960476"/>
              <a:gd name="connsiteY159" fmla="*/ 2286000 h 3505200"/>
              <a:gd name="connsiteX160" fmla="*/ 3908536 w 6960476"/>
              <a:gd name="connsiteY160" fmla="*/ 2269066 h 3505200"/>
              <a:gd name="connsiteX161" fmla="*/ 3840802 w 6960476"/>
              <a:gd name="connsiteY161" fmla="*/ 2235200 h 3505200"/>
              <a:gd name="connsiteX162" fmla="*/ 3790002 w 6960476"/>
              <a:gd name="connsiteY162" fmla="*/ 2226733 h 3505200"/>
              <a:gd name="connsiteX163" fmla="*/ 3739202 w 6960476"/>
              <a:gd name="connsiteY163" fmla="*/ 2192866 h 3505200"/>
              <a:gd name="connsiteX164" fmla="*/ 3688402 w 6960476"/>
              <a:gd name="connsiteY164" fmla="*/ 2175933 h 3505200"/>
              <a:gd name="connsiteX165" fmla="*/ 3646069 w 6960476"/>
              <a:gd name="connsiteY165" fmla="*/ 2159000 h 3505200"/>
              <a:gd name="connsiteX166" fmla="*/ 3527536 w 6960476"/>
              <a:gd name="connsiteY166" fmla="*/ 2142066 h 3505200"/>
              <a:gd name="connsiteX167" fmla="*/ 3434402 w 6960476"/>
              <a:gd name="connsiteY167" fmla="*/ 2133600 h 3505200"/>
              <a:gd name="connsiteX168" fmla="*/ 3358202 w 6960476"/>
              <a:gd name="connsiteY168" fmla="*/ 2108200 h 3505200"/>
              <a:gd name="connsiteX169" fmla="*/ 3315869 w 6960476"/>
              <a:gd name="connsiteY169" fmla="*/ 2099733 h 3505200"/>
              <a:gd name="connsiteX170" fmla="*/ 3282002 w 6960476"/>
              <a:gd name="connsiteY170" fmla="*/ 2082800 h 3505200"/>
              <a:gd name="connsiteX171" fmla="*/ 3239669 w 6960476"/>
              <a:gd name="connsiteY171" fmla="*/ 2074333 h 3505200"/>
              <a:gd name="connsiteX172" fmla="*/ 3163469 w 6960476"/>
              <a:gd name="connsiteY172" fmla="*/ 2057400 h 3505200"/>
              <a:gd name="connsiteX173" fmla="*/ 3036469 w 6960476"/>
              <a:gd name="connsiteY173" fmla="*/ 2032000 h 3505200"/>
              <a:gd name="connsiteX174" fmla="*/ 2968736 w 6960476"/>
              <a:gd name="connsiteY174" fmla="*/ 2006600 h 3505200"/>
              <a:gd name="connsiteX175" fmla="*/ 2926402 w 6960476"/>
              <a:gd name="connsiteY175" fmla="*/ 1989666 h 3505200"/>
              <a:gd name="connsiteX176" fmla="*/ 2850202 w 6960476"/>
              <a:gd name="connsiteY176" fmla="*/ 1972733 h 3505200"/>
              <a:gd name="connsiteX177" fmla="*/ 2774002 w 6960476"/>
              <a:gd name="connsiteY177" fmla="*/ 1947333 h 3505200"/>
              <a:gd name="connsiteX178" fmla="*/ 2740136 w 6960476"/>
              <a:gd name="connsiteY178" fmla="*/ 1930400 h 3505200"/>
              <a:gd name="connsiteX179" fmla="*/ 2672402 w 6960476"/>
              <a:gd name="connsiteY179" fmla="*/ 1896533 h 3505200"/>
              <a:gd name="connsiteX180" fmla="*/ 2587736 w 6960476"/>
              <a:gd name="connsiteY180" fmla="*/ 1879600 h 3505200"/>
              <a:gd name="connsiteX181" fmla="*/ 2562336 w 6960476"/>
              <a:gd name="connsiteY181" fmla="*/ 1871133 h 3505200"/>
              <a:gd name="connsiteX182" fmla="*/ 2452269 w 6960476"/>
              <a:gd name="connsiteY182" fmla="*/ 1845733 h 3505200"/>
              <a:gd name="connsiteX183" fmla="*/ 2359136 w 6960476"/>
              <a:gd name="connsiteY183" fmla="*/ 1837266 h 3505200"/>
              <a:gd name="connsiteX184" fmla="*/ 2147469 w 6960476"/>
              <a:gd name="connsiteY184" fmla="*/ 1811866 h 3505200"/>
              <a:gd name="connsiteX185" fmla="*/ 2096669 w 6960476"/>
              <a:gd name="connsiteY185" fmla="*/ 1794933 h 3505200"/>
              <a:gd name="connsiteX186" fmla="*/ 2037402 w 6960476"/>
              <a:gd name="connsiteY186" fmla="*/ 1786466 h 3505200"/>
              <a:gd name="connsiteX187" fmla="*/ 1995069 w 6960476"/>
              <a:gd name="connsiteY187" fmla="*/ 1778000 h 3505200"/>
              <a:gd name="connsiteX188" fmla="*/ 1952736 w 6960476"/>
              <a:gd name="connsiteY188" fmla="*/ 1761066 h 3505200"/>
              <a:gd name="connsiteX189" fmla="*/ 1918869 w 6960476"/>
              <a:gd name="connsiteY189" fmla="*/ 1752600 h 3505200"/>
              <a:gd name="connsiteX190" fmla="*/ 1961202 w 6960476"/>
              <a:gd name="connsiteY190" fmla="*/ 1744133 h 3505200"/>
              <a:gd name="connsiteX191" fmla="*/ 2012002 w 6960476"/>
              <a:gd name="connsiteY191" fmla="*/ 1735666 h 3505200"/>
              <a:gd name="connsiteX192" fmla="*/ 2037402 w 6960476"/>
              <a:gd name="connsiteY192" fmla="*/ 1718733 h 3505200"/>
              <a:gd name="connsiteX193" fmla="*/ 2105136 w 6960476"/>
              <a:gd name="connsiteY193" fmla="*/ 1710266 h 3505200"/>
              <a:gd name="connsiteX194" fmla="*/ 2164402 w 6960476"/>
              <a:gd name="connsiteY194" fmla="*/ 1701800 h 3505200"/>
              <a:gd name="connsiteX195" fmla="*/ 2189802 w 6960476"/>
              <a:gd name="connsiteY195" fmla="*/ 1693333 h 3505200"/>
              <a:gd name="connsiteX196" fmla="*/ 2316802 w 6960476"/>
              <a:gd name="connsiteY196" fmla="*/ 1676400 h 3505200"/>
              <a:gd name="connsiteX197" fmla="*/ 2350669 w 6960476"/>
              <a:gd name="connsiteY197" fmla="*/ 1667933 h 3505200"/>
              <a:gd name="connsiteX198" fmla="*/ 2426869 w 6960476"/>
              <a:gd name="connsiteY198" fmla="*/ 1659466 h 3505200"/>
              <a:gd name="connsiteX199" fmla="*/ 2460736 w 6960476"/>
              <a:gd name="connsiteY199" fmla="*/ 1642533 h 3505200"/>
              <a:gd name="connsiteX200" fmla="*/ 2486136 w 6960476"/>
              <a:gd name="connsiteY200" fmla="*/ 1634066 h 3505200"/>
              <a:gd name="connsiteX201" fmla="*/ 2613136 w 6960476"/>
              <a:gd name="connsiteY201" fmla="*/ 1617133 h 3505200"/>
              <a:gd name="connsiteX202" fmla="*/ 2655469 w 6960476"/>
              <a:gd name="connsiteY202" fmla="*/ 1608666 h 3505200"/>
              <a:gd name="connsiteX203" fmla="*/ 2680869 w 6960476"/>
              <a:gd name="connsiteY203" fmla="*/ 1591733 h 3505200"/>
              <a:gd name="connsiteX204" fmla="*/ 2824802 w 6960476"/>
              <a:gd name="connsiteY204" fmla="*/ 1583266 h 3505200"/>
              <a:gd name="connsiteX205" fmla="*/ 2892536 w 6960476"/>
              <a:gd name="connsiteY205" fmla="*/ 1574800 h 3505200"/>
              <a:gd name="connsiteX206" fmla="*/ 2917936 w 6960476"/>
              <a:gd name="connsiteY206" fmla="*/ 1566333 h 3505200"/>
              <a:gd name="connsiteX207" fmla="*/ 2951802 w 6960476"/>
              <a:gd name="connsiteY207" fmla="*/ 1557866 h 3505200"/>
              <a:gd name="connsiteX208" fmla="*/ 2994136 w 6960476"/>
              <a:gd name="connsiteY208" fmla="*/ 1540933 h 3505200"/>
              <a:gd name="connsiteX209" fmla="*/ 3070336 w 6960476"/>
              <a:gd name="connsiteY209" fmla="*/ 1524000 h 3505200"/>
              <a:gd name="connsiteX210" fmla="*/ 3104202 w 6960476"/>
              <a:gd name="connsiteY210" fmla="*/ 1507066 h 3505200"/>
              <a:gd name="connsiteX211" fmla="*/ 3163469 w 6960476"/>
              <a:gd name="connsiteY211" fmla="*/ 1490133 h 3505200"/>
              <a:gd name="connsiteX212" fmla="*/ 3239669 w 6960476"/>
              <a:gd name="connsiteY212" fmla="*/ 1464733 h 3505200"/>
              <a:gd name="connsiteX213" fmla="*/ 3265069 w 6960476"/>
              <a:gd name="connsiteY213" fmla="*/ 1456266 h 3505200"/>
              <a:gd name="connsiteX214" fmla="*/ 3290469 w 6960476"/>
              <a:gd name="connsiteY214" fmla="*/ 1447800 h 3505200"/>
              <a:gd name="connsiteX215" fmla="*/ 3358202 w 6960476"/>
              <a:gd name="connsiteY215" fmla="*/ 1422400 h 3505200"/>
              <a:gd name="connsiteX216" fmla="*/ 3409002 w 6960476"/>
              <a:gd name="connsiteY216" fmla="*/ 1405466 h 3505200"/>
              <a:gd name="connsiteX217" fmla="*/ 3442869 w 6960476"/>
              <a:gd name="connsiteY217" fmla="*/ 1388533 h 3505200"/>
              <a:gd name="connsiteX218" fmla="*/ 3485202 w 6960476"/>
              <a:gd name="connsiteY218" fmla="*/ 1371600 h 3505200"/>
              <a:gd name="connsiteX219" fmla="*/ 3519069 w 6960476"/>
              <a:gd name="connsiteY219" fmla="*/ 1354666 h 3505200"/>
              <a:gd name="connsiteX220" fmla="*/ 3561402 w 6960476"/>
              <a:gd name="connsiteY220" fmla="*/ 1346200 h 3505200"/>
              <a:gd name="connsiteX221" fmla="*/ 3578336 w 6960476"/>
              <a:gd name="connsiteY221" fmla="*/ 1329266 h 3505200"/>
              <a:gd name="connsiteX222" fmla="*/ 3629136 w 6960476"/>
              <a:gd name="connsiteY222" fmla="*/ 1312333 h 3505200"/>
              <a:gd name="connsiteX223" fmla="*/ 3722269 w 6960476"/>
              <a:gd name="connsiteY223" fmla="*/ 1286933 h 3505200"/>
              <a:gd name="connsiteX224" fmla="*/ 3764602 w 6960476"/>
              <a:gd name="connsiteY224" fmla="*/ 1270000 h 3505200"/>
              <a:gd name="connsiteX225" fmla="*/ 3815402 w 6960476"/>
              <a:gd name="connsiteY225" fmla="*/ 1253066 h 3505200"/>
              <a:gd name="connsiteX226" fmla="*/ 3840802 w 6960476"/>
              <a:gd name="connsiteY226" fmla="*/ 1244600 h 3505200"/>
              <a:gd name="connsiteX227" fmla="*/ 3900069 w 6960476"/>
              <a:gd name="connsiteY227" fmla="*/ 1219200 h 3505200"/>
              <a:gd name="connsiteX228" fmla="*/ 3950869 w 6960476"/>
              <a:gd name="connsiteY228" fmla="*/ 1210733 h 3505200"/>
              <a:gd name="connsiteX229" fmla="*/ 4060936 w 6960476"/>
              <a:gd name="connsiteY229" fmla="*/ 1168400 h 3505200"/>
              <a:gd name="connsiteX230" fmla="*/ 4187936 w 6960476"/>
              <a:gd name="connsiteY230" fmla="*/ 1151466 h 3505200"/>
              <a:gd name="connsiteX231" fmla="*/ 4281069 w 6960476"/>
              <a:gd name="connsiteY231" fmla="*/ 1126066 h 3505200"/>
              <a:gd name="connsiteX232" fmla="*/ 4475802 w 6960476"/>
              <a:gd name="connsiteY232" fmla="*/ 1109133 h 3505200"/>
              <a:gd name="connsiteX233" fmla="*/ 4594336 w 6960476"/>
              <a:gd name="connsiteY233" fmla="*/ 1075266 h 3505200"/>
              <a:gd name="connsiteX234" fmla="*/ 4679002 w 6960476"/>
              <a:gd name="connsiteY234" fmla="*/ 1066800 h 3505200"/>
              <a:gd name="connsiteX235" fmla="*/ 4763669 w 6960476"/>
              <a:gd name="connsiteY235" fmla="*/ 1041400 h 3505200"/>
              <a:gd name="connsiteX236" fmla="*/ 4890669 w 6960476"/>
              <a:gd name="connsiteY236" fmla="*/ 1016000 h 3505200"/>
              <a:gd name="connsiteX237" fmla="*/ 4983802 w 6960476"/>
              <a:gd name="connsiteY237" fmla="*/ 1007533 h 3505200"/>
              <a:gd name="connsiteX238" fmla="*/ 5060002 w 6960476"/>
              <a:gd name="connsiteY238" fmla="*/ 990600 h 3505200"/>
              <a:gd name="connsiteX239" fmla="*/ 5170069 w 6960476"/>
              <a:gd name="connsiteY239" fmla="*/ 973666 h 3505200"/>
              <a:gd name="connsiteX240" fmla="*/ 5203936 w 6960476"/>
              <a:gd name="connsiteY240" fmla="*/ 965200 h 3505200"/>
              <a:gd name="connsiteX241" fmla="*/ 5322469 w 6960476"/>
              <a:gd name="connsiteY241" fmla="*/ 939800 h 3505200"/>
              <a:gd name="connsiteX242" fmla="*/ 5381736 w 6960476"/>
              <a:gd name="connsiteY242" fmla="*/ 914400 h 3505200"/>
              <a:gd name="connsiteX243" fmla="*/ 5424069 w 6960476"/>
              <a:gd name="connsiteY243" fmla="*/ 897466 h 3505200"/>
              <a:gd name="connsiteX244" fmla="*/ 5457936 w 6960476"/>
              <a:gd name="connsiteY244" fmla="*/ 889000 h 3505200"/>
              <a:gd name="connsiteX245" fmla="*/ 6842236 w 6960476"/>
              <a:gd name="connsiteY245" fmla="*/ 465666 h 3505200"/>
              <a:gd name="connsiteX246" fmla="*/ 6888802 w 6960476"/>
              <a:gd name="connsiteY246" fmla="*/ 76200 h 3505200"/>
              <a:gd name="connsiteX247" fmla="*/ 6871869 w 6960476"/>
              <a:gd name="connsiteY247" fmla="*/ 0 h 3505200"/>
              <a:gd name="connsiteX248" fmla="*/ 6846469 w 6960476"/>
              <a:gd name="connsiteY248" fmla="*/ 8466 h 3505200"/>
              <a:gd name="connsiteX249" fmla="*/ 6838002 w 6960476"/>
              <a:gd name="connsiteY249" fmla="*/ 33866 h 3505200"/>
              <a:gd name="connsiteX250" fmla="*/ 6846469 w 6960476"/>
              <a:gd name="connsiteY250" fmla="*/ 59266 h 3505200"/>
              <a:gd name="connsiteX0" fmla="*/ 6846469 w 6962952"/>
              <a:gd name="connsiteY0" fmla="*/ 59266 h 3505200"/>
              <a:gd name="connsiteX1" fmla="*/ 6778736 w 6962952"/>
              <a:gd name="connsiteY1" fmla="*/ 84666 h 3505200"/>
              <a:gd name="connsiteX2" fmla="*/ 6668669 w 6962952"/>
              <a:gd name="connsiteY2" fmla="*/ 101600 h 3505200"/>
              <a:gd name="connsiteX3" fmla="*/ 6499336 w 6962952"/>
              <a:gd name="connsiteY3" fmla="*/ 127000 h 3505200"/>
              <a:gd name="connsiteX4" fmla="*/ 6465469 w 6962952"/>
              <a:gd name="connsiteY4" fmla="*/ 135466 h 3505200"/>
              <a:gd name="connsiteX5" fmla="*/ 6380802 w 6962952"/>
              <a:gd name="connsiteY5" fmla="*/ 152400 h 3505200"/>
              <a:gd name="connsiteX6" fmla="*/ 6330002 w 6962952"/>
              <a:gd name="connsiteY6" fmla="*/ 169333 h 3505200"/>
              <a:gd name="connsiteX7" fmla="*/ 344069 w 6962952"/>
              <a:gd name="connsiteY7" fmla="*/ 1769533 h 3505200"/>
              <a:gd name="connsiteX8" fmla="*/ 318669 w 6962952"/>
              <a:gd name="connsiteY8" fmla="*/ 1778000 h 3505200"/>
              <a:gd name="connsiteX9" fmla="*/ 369469 w 6962952"/>
              <a:gd name="connsiteY9" fmla="*/ 1786466 h 3505200"/>
              <a:gd name="connsiteX10" fmla="*/ 403336 w 6962952"/>
              <a:gd name="connsiteY10" fmla="*/ 1803400 h 3505200"/>
              <a:gd name="connsiteX11" fmla="*/ 538802 w 6962952"/>
              <a:gd name="connsiteY11" fmla="*/ 1811866 h 3505200"/>
              <a:gd name="connsiteX12" fmla="*/ 691202 w 6962952"/>
              <a:gd name="connsiteY12" fmla="*/ 1854200 h 3505200"/>
              <a:gd name="connsiteX13" fmla="*/ 775869 w 6962952"/>
              <a:gd name="connsiteY13" fmla="*/ 1871133 h 3505200"/>
              <a:gd name="connsiteX14" fmla="*/ 970602 w 6962952"/>
              <a:gd name="connsiteY14" fmla="*/ 1888066 h 3505200"/>
              <a:gd name="connsiteX15" fmla="*/ 1021402 w 6962952"/>
              <a:gd name="connsiteY15" fmla="*/ 1896533 h 3505200"/>
              <a:gd name="connsiteX16" fmla="*/ 1055269 w 6962952"/>
              <a:gd name="connsiteY16" fmla="*/ 1905000 h 3505200"/>
              <a:gd name="connsiteX17" fmla="*/ 1173802 w 6962952"/>
              <a:gd name="connsiteY17" fmla="*/ 1913466 h 3505200"/>
              <a:gd name="connsiteX18" fmla="*/ 1444736 w 6962952"/>
              <a:gd name="connsiteY18" fmla="*/ 1938866 h 3505200"/>
              <a:gd name="connsiteX19" fmla="*/ 1478602 w 6962952"/>
              <a:gd name="connsiteY19" fmla="*/ 1947333 h 3505200"/>
              <a:gd name="connsiteX20" fmla="*/ 1520936 w 6962952"/>
              <a:gd name="connsiteY20" fmla="*/ 1955800 h 3505200"/>
              <a:gd name="connsiteX21" fmla="*/ 1605602 w 6962952"/>
              <a:gd name="connsiteY21" fmla="*/ 1981200 h 3505200"/>
              <a:gd name="connsiteX22" fmla="*/ 1664869 w 6962952"/>
              <a:gd name="connsiteY22" fmla="*/ 1989666 h 3505200"/>
              <a:gd name="connsiteX23" fmla="*/ 1724136 w 6962952"/>
              <a:gd name="connsiteY23" fmla="*/ 2006600 h 3505200"/>
              <a:gd name="connsiteX24" fmla="*/ 1766469 w 6962952"/>
              <a:gd name="connsiteY24" fmla="*/ 2015066 h 3505200"/>
              <a:gd name="connsiteX25" fmla="*/ 1791869 w 6962952"/>
              <a:gd name="connsiteY25" fmla="*/ 2023533 h 3505200"/>
              <a:gd name="connsiteX26" fmla="*/ 1825736 w 6962952"/>
              <a:gd name="connsiteY26" fmla="*/ 2032000 h 3505200"/>
              <a:gd name="connsiteX27" fmla="*/ 1901936 w 6962952"/>
              <a:gd name="connsiteY27" fmla="*/ 2091266 h 3505200"/>
              <a:gd name="connsiteX28" fmla="*/ 1901936 w 6962952"/>
              <a:gd name="connsiteY28" fmla="*/ 2091266 h 3505200"/>
              <a:gd name="connsiteX29" fmla="*/ 1969669 w 6962952"/>
              <a:gd name="connsiteY29" fmla="*/ 2142066 h 3505200"/>
              <a:gd name="connsiteX30" fmla="*/ 1995069 w 6962952"/>
              <a:gd name="connsiteY30" fmla="*/ 2150533 h 3505200"/>
              <a:gd name="connsiteX31" fmla="*/ 2088202 w 6962952"/>
              <a:gd name="connsiteY31" fmla="*/ 2201333 h 3505200"/>
              <a:gd name="connsiteX32" fmla="*/ 2155936 w 6962952"/>
              <a:gd name="connsiteY32" fmla="*/ 2243666 h 3505200"/>
              <a:gd name="connsiteX33" fmla="*/ 2206736 w 6962952"/>
              <a:gd name="connsiteY33" fmla="*/ 2269066 h 3505200"/>
              <a:gd name="connsiteX34" fmla="*/ 2291402 w 6962952"/>
              <a:gd name="connsiteY34" fmla="*/ 2294466 h 3505200"/>
              <a:gd name="connsiteX35" fmla="*/ 2325269 w 6962952"/>
              <a:gd name="connsiteY35" fmla="*/ 2311400 h 3505200"/>
              <a:gd name="connsiteX36" fmla="*/ 2435336 w 6962952"/>
              <a:gd name="connsiteY36" fmla="*/ 2336800 h 3505200"/>
              <a:gd name="connsiteX37" fmla="*/ 2511536 w 6962952"/>
              <a:gd name="connsiteY37" fmla="*/ 2362200 h 3505200"/>
              <a:gd name="connsiteX38" fmla="*/ 2596202 w 6962952"/>
              <a:gd name="connsiteY38" fmla="*/ 2387600 h 3505200"/>
              <a:gd name="connsiteX39" fmla="*/ 2647002 w 6962952"/>
              <a:gd name="connsiteY39" fmla="*/ 2413000 h 3505200"/>
              <a:gd name="connsiteX40" fmla="*/ 2697802 w 6962952"/>
              <a:gd name="connsiteY40" fmla="*/ 2421466 h 3505200"/>
              <a:gd name="connsiteX41" fmla="*/ 2740136 w 6962952"/>
              <a:gd name="connsiteY41" fmla="*/ 2438400 h 3505200"/>
              <a:gd name="connsiteX42" fmla="*/ 2790936 w 6962952"/>
              <a:gd name="connsiteY42" fmla="*/ 2455333 h 3505200"/>
              <a:gd name="connsiteX43" fmla="*/ 2901002 w 6962952"/>
              <a:gd name="connsiteY43" fmla="*/ 2514600 h 3505200"/>
              <a:gd name="connsiteX44" fmla="*/ 2926402 w 6962952"/>
              <a:gd name="connsiteY44" fmla="*/ 2531533 h 3505200"/>
              <a:gd name="connsiteX45" fmla="*/ 3002602 w 6962952"/>
              <a:gd name="connsiteY45" fmla="*/ 2556933 h 3505200"/>
              <a:gd name="connsiteX46" fmla="*/ 3087269 w 6962952"/>
              <a:gd name="connsiteY46" fmla="*/ 2590800 h 3505200"/>
              <a:gd name="connsiteX47" fmla="*/ 3121136 w 6962952"/>
              <a:gd name="connsiteY47" fmla="*/ 2607733 h 3505200"/>
              <a:gd name="connsiteX48" fmla="*/ 3171936 w 6962952"/>
              <a:gd name="connsiteY48" fmla="*/ 2616200 h 3505200"/>
              <a:gd name="connsiteX49" fmla="*/ 3222736 w 6962952"/>
              <a:gd name="connsiteY49" fmla="*/ 2633133 h 3505200"/>
              <a:gd name="connsiteX50" fmla="*/ 3341269 w 6962952"/>
              <a:gd name="connsiteY50" fmla="*/ 2658533 h 3505200"/>
              <a:gd name="connsiteX51" fmla="*/ 3383602 w 6962952"/>
              <a:gd name="connsiteY51" fmla="*/ 2675466 h 3505200"/>
              <a:gd name="connsiteX52" fmla="*/ 3417469 w 6962952"/>
              <a:gd name="connsiteY52" fmla="*/ 2692400 h 3505200"/>
              <a:gd name="connsiteX53" fmla="*/ 3468269 w 6962952"/>
              <a:gd name="connsiteY53" fmla="*/ 2700866 h 3505200"/>
              <a:gd name="connsiteX54" fmla="*/ 3510602 w 6962952"/>
              <a:gd name="connsiteY54" fmla="*/ 2726266 h 3505200"/>
              <a:gd name="connsiteX55" fmla="*/ 3578336 w 6962952"/>
              <a:gd name="connsiteY55" fmla="*/ 2751666 h 3505200"/>
              <a:gd name="connsiteX56" fmla="*/ 3612202 w 6962952"/>
              <a:gd name="connsiteY56" fmla="*/ 2777066 h 3505200"/>
              <a:gd name="connsiteX57" fmla="*/ 3637602 w 6962952"/>
              <a:gd name="connsiteY57" fmla="*/ 2785533 h 3505200"/>
              <a:gd name="connsiteX58" fmla="*/ 3671469 w 6962952"/>
              <a:gd name="connsiteY58" fmla="*/ 2802466 h 3505200"/>
              <a:gd name="connsiteX59" fmla="*/ 3781536 w 6962952"/>
              <a:gd name="connsiteY59" fmla="*/ 2827866 h 3505200"/>
              <a:gd name="connsiteX60" fmla="*/ 3900069 w 6962952"/>
              <a:gd name="connsiteY60" fmla="*/ 2853266 h 3505200"/>
              <a:gd name="connsiteX61" fmla="*/ 3925469 w 6962952"/>
              <a:gd name="connsiteY61" fmla="*/ 2870200 h 3505200"/>
              <a:gd name="connsiteX62" fmla="*/ 4027069 w 6962952"/>
              <a:gd name="connsiteY62" fmla="*/ 2878666 h 3505200"/>
              <a:gd name="connsiteX63" fmla="*/ 4094802 w 6962952"/>
              <a:gd name="connsiteY63" fmla="*/ 2887133 h 3505200"/>
              <a:gd name="connsiteX64" fmla="*/ 4137136 w 6962952"/>
              <a:gd name="connsiteY64" fmla="*/ 2895600 h 3505200"/>
              <a:gd name="connsiteX65" fmla="*/ 4264136 w 6962952"/>
              <a:gd name="connsiteY65" fmla="*/ 2904066 h 3505200"/>
              <a:gd name="connsiteX66" fmla="*/ 4365736 w 6962952"/>
              <a:gd name="connsiteY66" fmla="*/ 2921000 h 3505200"/>
              <a:gd name="connsiteX67" fmla="*/ 4594336 w 6962952"/>
              <a:gd name="connsiteY67" fmla="*/ 2929466 h 3505200"/>
              <a:gd name="connsiteX68" fmla="*/ 4789069 w 6962952"/>
              <a:gd name="connsiteY68" fmla="*/ 2937933 h 3505200"/>
              <a:gd name="connsiteX69" fmla="*/ 4882202 w 6962952"/>
              <a:gd name="connsiteY69" fmla="*/ 2946400 h 3505200"/>
              <a:gd name="connsiteX70" fmla="*/ 4966869 w 6962952"/>
              <a:gd name="connsiteY70" fmla="*/ 2971800 h 3505200"/>
              <a:gd name="connsiteX71" fmla="*/ 5093869 w 6962952"/>
              <a:gd name="connsiteY71" fmla="*/ 2988733 h 3505200"/>
              <a:gd name="connsiteX72" fmla="*/ 5381736 w 6962952"/>
              <a:gd name="connsiteY72" fmla="*/ 3005666 h 3505200"/>
              <a:gd name="connsiteX73" fmla="*/ 5407136 w 6962952"/>
              <a:gd name="connsiteY73" fmla="*/ 3014133 h 3505200"/>
              <a:gd name="connsiteX74" fmla="*/ 5432536 w 6962952"/>
              <a:gd name="connsiteY74" fmla="*/ 3031066 h 3505200"/>
              <a:gd name="connsiteX75" fmla="*/ 5474869 w 6962952"/>
              <a:gd name="connsiteY75" fmla="*/ 3039533 h 3505200"/>
              <a:gd name="connsiteX76" fmla="*/ 5508736 w 6962952"/>
              <a:gd name="connsiteY76" fmla="*/ 3056466 h 3505200"/>
              <a:gd name="connsiteX77" fmla="*/ 5542602 w 6962952"/>
              <a:gd name="connsiteY77" fmla="*/ 3064933 h 3505200"/>
              <a:gd name="connsiteX78" fmla="*/ 5568002 w 6962952"/>
              <a:gd name="connsiteY78" fmla="*/ 3073400 h 3505200"/>
              <a:gd name="connsiteX79" fmla="*/ 5644202 w 6962952"/>
              <a:gd name="connsiteY79" fmla="*/ 3107266 h 3505200"/>
              <a:gd name="connsiteX80" fmla="*/ 5669602 w 6962952"/>
              <a:gd name="connsiteY80" fmla="*/ 3115733 h 3505200"/>
              <a:gd name="connsiteX81" fmla="*/ 5728869 w 6962952"/>
              <a:gd name="connsiteY81" fmla="*/ 3158066 h 3505200"/>
              <a:gd name="connsiteX82" fmla="*/ 5754269 w 6962952"/>
              <a:gd name="connsiteY82" fmla="*/ 3166533 h 3505200"/>
              <a:gd name="connsiteX83" fmla="*/ 5779669 w 6962952"/>
              <a:gd name="connsiteY83" fmla="*/ 3183466 h 3505200"/>
              <a:gd name="connsiteX84" fmla="*/ 5805069 w 6962952"/>
              <a:gd name="connsiteY84" fmla="*/ 3191933 h 3505200"/>
              <a:gd name="connsiteX85" fmla="*/ 5830469 w 6962952"/>
              <a:gd name="connsiteY85" fmla="*/ 3208866 h 3505200"/>
              <a:gd name="connsiteX86" fmla="*/ 5881269 w 6962952"/>
              <a:gd name="connsiteY86" fmla="*/ 3217333 h 3505200"/>
              <a:gd name="connsiteX87" fmla="*/ 5915136 w 6962952"/>
              <a:gd name="connsiteY87" fmla="*/ 3234266 h 3505200"/>
              <a:gd name="connsiteX88" fmla="*/ 5932069 w 6962952"/>
              <a:gd name="connsiteY88" fmla="*/ 3251200 h 3505200"/>
              <a:gd name="connsiteX89" fmla="*/ 6033669 w 6962952"/>
              <a:gd name="connsiteY89" fmla="*/ 3268133 h 3505200"/>
              <a:gd name="connsiteX90" fmla="*/ 6059069 w 6962952"/>
              <a:gd name="connsiteY90" fmla="*/ 3285066 h 3505200"/>
              <a:gd name="connsiteX91" fmla="*/ 6219936 w 6962952"/>
              <a:gd name="connsiteY91" fmla="*/ 3302000 h 3505200"/>
              <a:gd name="connsiteX92" fmla="*/ 6279202 w 6962952"/>
              <a:gd name="connsiteY92" fmla="*/ 3318933 h 3505200"/>
              <a:gd name="connsiteX93" fmla="*/ 6321536 w 6962952"/>
              <a:gd name="connsiteY93" fmla="*/ 3335866 h 3505200"/>
              <a:gd name="connsiteX94" fmla="*/ 6346936 w 6962952"/>
              <a:gd name="connsiteY94" fmla="*/ 3344333 h 3505200"/>
              <a:gd name="connsiteX95" fmla="*/ 6380802 w 6962952"/>
              <a:gd name="connsiteY95" fmla="*/ 3361266 h 3505200"/>
              <a:gd name="connsiteX96" fmla="*/ 6431602 w 6962952"/>
              <a:gd name="connsiteY96" fmla="*/ 3386666 h 3505200"/>
              <a:gd name="connsiteX97" fmla="*/ 6516269 w 6962952"/>
              <a:gd name="connsiteY97" fmla="*/ 3403600 h 3505200"/>
              <a:gd name="connsiteX98" fmla="*/ 6617869 w 6962952"/>
              <a:gd name="connsiteY98" fmla="*/ 3420533 h 3505200"/>
              <a:gd name="connsiteX99" fmla="*/ 6643269 w 6962952"/>
              <a:gd name="connsiteY99" fmla="*/ 3429000 h 3505200"/>
              <a:gd name="connsiteX100" fmla="*/ 6677136 w 6962952"/>
              <a:gd name="connsiteY100" fmla="*/ 3437466 h 3505200"/>
              <a:gd name="connsiteX101" fmla="*/ 6727936 w 6962952"/>
              <a:gd name="connsiteY101" fmla="*/ 3454400 h 3505200"/>
              <a:gd name="connsiteX102" fmla="*/ 6753336 w 6962952"/>
              <a:gd name="connsiteY102" fmla="*/ 3462866 h 3505200"/>
              <a:gd name="connsiteX103" fmla="*/ 6838002 w 6962952"/>
              <a:gd name="connsiteY103" fmla="*/ 3479800 h 3505200"/>
              <a:gd name="connsiteX104" fmla="*/ 6888802 w 6962952"/>
              <a:gd name="connsiteY104" fmla="*/ 3496733 h 3505200"/>
              <a:gd name="connsiteX105" fmla="*/ 6914202 w 6962952"/>
              <a:gd name="connsiteY105" fmla="*/ 3505200 h 3505200"/>
              <a:gd name="connsiteX106" fmla="*/ 6922669 w 6962952"/>
              <a:gd name="connsiteY106" fmla="*/ 3471333 h 3505200"/>
              <a:gd name="connsiteX107" fmla="*/ 6914202 w 6962952"/>
              <a:gd name="connsiteY107" fmla="*/ 3437466 h 3505200"/>
              <a:gd name="connsiteX108" fmla="*/ 6905736 w 6962952"/>
              <a:gd name="connsiteY108" fmla="*/ 3412066 h 3505200"/>
              <a:gd name="connsiteX109" fmla="*/ 6863402 w 6962952"/>
              <a:gd name="connsiteY109" fmla="*/ 3361266 h 3505200"/>
              <a:gd name="connsiteX110" fmla="*/ 6838002 w 6962952"/>
              <a:gd name="connsiteY110" fmla="*/ 3276600 h 3505200"/>
              <a:gd name="connsiteX111" fmla="*/ 6812602 w 6962952"/>
              <a:gd name="connsiteY111" fmla="*/ 3107266 h 3505200"/>
              <a:gd name="connsiteX112" fmla="*/ 6804136 w 6962952"/>
              <a:gd name="connsiteY112" fmla="*/ 3039533 h 3505200"/>
              <a:gd name="connsiteX113" fmla="*/ 6490869 w 6962952"/>
              <a:gd name="connsiteY113" fmla="*/ 3014133 h 3505200"/>
              <a:gd name="connsiteX114" fmla="*/ 6440069 w 6962952"/>
              <a:gd name="connsiteY114" fmla="*/ 3005666 h 3505200"/>
              <a:gd name="connsiteX115" fmla="*/ 6372336 w 6962952"/>
              <a:gd name="connsiteY115" fmla="*/ 2988733 h 3505200"/>
              <a:gd name="connsiteX116" fmla="*/ 6270736 w 6962952"/>
              <a:gd name="connsiteY116" fmla="*/ 2980266 h 3505200"/>
              <a:gd name="connsiteX117" fmla="*/ 6228402 w 6962952"/>
              <a:gd name="connsiteY117" fmla="*/ 2971800 h 3505200"/>
              <a:gd name="connsiteX118" fmla="*/ 6152202 w 6962952"/>
              <a:gd name="connsiteY118" fmla="*/ 2963333 h 3505200"/>
              <a:gd name="connsiteX119" fmla="*/ 6118336 w 6962952"/>
              <a:gd name="connsiteY119" fmla="*/ 2946400 h 3505200"/>
              <a:gd name="connsiteX120" fmla="*/ 6067536 w 6962952"/>
              <a:gd name="connsiteY120" fmla="*/ 2937933 h 3505200"/>
              <a:gd name="connsiteX121" fmla="*/ 6008269 w 6962952"/>
              <a:gd name="connsiteY121" fmla="*/ 2912533 h 3505200"/>
              <a:gd name="connsiteX122" fmla="*/ 5864336 w 6962952"/>
              <a:gd name="connsiteY122" fmla="*/ 2887133 h 3505200"/>
              <a:gd name="connsiteX123" fmla="*/ 5788136 w 6962952"/>
              <a:gd name="connsiteY123" fmla="*/ 2861733 h 3505200"/>
              <a:gd name="connsiteX124" fmla="*/ 5762736 w 6962952"/>
              <a:gd name="connsiteY124" fmla="*/ 2853266 h 3505200"/>
              <a:gd name="connsiteX125" fmla="*/ 5737336 w 6962952"/>
              <a:gd name="connsiteY125" fmla="*/ 2844800 h 3505200"/>
              <a:gd name="connsiteX126" fmla="*/ 5669602 w 6962952"/>
              <a:gd name="connsiteY126" fmla="*/ 2810933 h 3505200"/>
              <a:gd name="connsiteX127" fmla="*/ 5627269 w 6962952"/>
              <a:gd name="connsiteY127" fmla="*/ 2794000 h 3505200"/>
              <a:gd name="connsiteX128" fmla="*/ 5568002 w 6962952"/>
              <a:gd name="connsiteY128" fmla="*/ 2760133 h 3505200"/>
              <a:gd name="connsiteX129" fmla="*/ 5517202 w 6962952"/>
              <a:gd name="connsiteY129" fmla="*/ 2743200 h 3505200"/>
              <a:gd name="connsiteX130" fmla="*/ 5491802 w 6962952"/>
              <a:gd name="connsiteY130" fmla="*/ 2726266 h 3505200"/>
              <a:gd name="connsiteX131" fmla="*/ 5449469 w 6962952"/>
              <a:gd name="connsiteY131" fmla="*/ 2709333 h 3505200"/>
              <a:gd name="connsiteX132" fmla="*/ 5424069 w 6962952"/>
              <a:gd name="connsiteY132" fmla="*/ 2700866 h 3505200"/>
              <a:gd name="connsiteX133" fmla="*/ 5398669 w 6962952"/>
              <a:gd name="connsiteY133" fmla="*/ 2683933 h 3505200"/>
              <a:gd name="connsiteX134" fmla="*/ 5314002 w 6962952"/>
              <a:gd name="connsiteY134" fmla="*/ 2667000 h 3505200"/>
              <a:gd name="connsiteX135" fmla="*/ 5254736 w 6962952"/>
              <a:gd name="connsiteY135" fmla="*/ 2650066 h 3505200"/>
              <a:gd name="connsiteX136" fmla="*/ 5203936 w 6962952"/>
              <a:gd name="connsiteY136" fmla="*/ 2641600 h 3505200"/>
              <a:gd name="connsiteX137" fmla="*/ 5170069 w 6962952"/>
              <a:gd name="connsiteY137" fmla="*/ 2633133 h 3505200"/>
              <a:gd name="connsiteX138" fmla="*/ 5127736 w 6962952"/>
              <a:gd name="connsiteY138" fmla="*/ 2624666 h 3505200"/>
              <a:gd name="connsiteX139" fmla="*/ 5102336 w 6962952"/>
              <a:gd name="connsiteY139" fmla="*/ 2607733 h 3505200"/>
              <a:gd name="connsiteX140" fmla="*/ 5009202 w 6962952"/>
              <a:gd name="connsiteY140" fmla="*/ 2590800 h 3505200"/>
              <a:gd name="connsiteX141" fmla="*/ 4941469 w 6962952"/>
              <a:gd name="connsiteY141" fmla="*/ 2582333 h 3505200"/>
              <a:gd name="connsiteX142" fmla="*/ 4890669 w 6962952"/>
              <a:gd name="connsiteY142" fmla="*/ 2573866 h 3505200"/>
              <a:gd name="connsiteX143" fmla="*/ 4814469 w 6962952"/>
              <a:gd name="connsiteY143" fmla="*/ 2565400 h 3505200"/>
              <a:gd name="connsiteX144" fmla="*/ 4721336 w 6962952"/>
              <a:gd name="connsiteY144" fmla="*/ 2540000 h 3505200"/>
              <a:gd name="connsiteX145" fmla="*/ 4687469 w 6962952"/>
              <a:gd name="connsiteY145" fmla="*/ 2531533 h 3505200"/>
              <a:gd name="connsiteX146" fmla="*/ 4645136 w 6962952"/>
              <a:gd name="connsiteY146" fmla="*/ 2523066 h 3505200"/>
              <a:gd name="connsiteX147" fmla="*/ 4594336 w 6962952"/>
              <a:gd name="connsiteY147" fmla="*/ 2506133 h 3505200"/>
              <a:gd name="connsiteX148" fmla="*/ 4518136 w 6962952"/>
              <a:gd name="connsiteY148" fmla="*/ 2497666 h 3505200"/>
              <a:gd name="connsiteX149" fmla="*/ 4492736 w 6962952"/>
              <a:gd name="connsiteY149" fmla="*/ 2480733 h 3505200"/>
              <a:gd name="connsiteX150" fmla="*/ 4399602 w 6962952"/>
              <a:gd name="connsiteY150" fmla="*/ 2446866 h 3505200"/>
              <a:gd name="connsiteX151" fmla="*/ 4357269 w 6962952"/>
              <a:gd name="connsiteY151" fmla="*/ 2429933 h 3505200"/>
              <a:gd name="connsiteX152" fmla="*/ 4323402 w 6962952"/>
              <a:gd name="connsiteY152" fmla="*/ 2413000 h 3505200"/>
              <a:gd name="connsiteX153" fmla="*/ 4281069 w 6962952"/>
              <a:gd name="connsiteY153" fmla="*/ 2396066 h 3505200"/>
              <a:gd name="connsiteX154" fmla="*/ 4255669 w 6962952"/>
              <a:gd name="connsiteY154" fmla="*/ 2379133 h 3505200"/>
              <a:gd name="connsiteX155" fmla="*/ 4187936 w 6962952"/>
              <a:gd name="connsiteY155" fmla="*/ 2370666 h 3505200"/>
              <a:gd name="connsiteX156" fmla="*/ 4111736 w 6962952"/>
              <a:gd name="connsiteY156" fmla="*/ 2336800 h 3505200"/>
              <a:gd name="connsiteX157" fmla="*/ 4086336 w 6962952"/>
              <a:gd name="connsiteY157" fmla="*/ 2328333 h 3505200"/>
              <a:gd name="connsiteX158" fmla="*/ 4060936 w 6962952"/>
              <a:gd name="connsiteY158" fmla="*/ 2319866 h 3505200"/>
              <a:gd name="connsiteX159" fmla="*/ 3950869 w 6962952"/>
              <a:gd name="connsiteY159" fmla="*/ 2286000 h 3505200"/>
              <a:gd name="connsiteX160" fmla="*/ 3908536 w 6962952"/>
              <a:gd name="connsiteY160" fmla="*/ 2269066 h 3505200"/>
              <a:gd name="connsiteX161" fmla="*/ 3840802 w 6962952"/>
              <a:gd name="connsiteY161" fmla="*/ 2235200 h 3505200"/>
              <a:gd name="connsiteX162" fmla="*/ 3790002 w 6962952"/>
              <a:gd name="connsiteY162" fmla="*/ 2226733 h 3505200"/>
              <a:gd name="connsiteX163" fmla="*/ 3739202 w 6962952"/>
              <a:gd name="connsiteY163" fmla="*/ 2192866 h 3505200"/>
              <a:gd name="connsiteX164" fmla="*/ 3688402 w 6962952"/>
              <a:gd name="connsiteY164" fmla="*/ 2175933 h 3505200"/>
              <a:gd name="connsiteX165" fmla="*/ 3646069 w 6962952"/>
              <a:gd name="connsiteY165" fmla="*/ 2159000 h 3505200"/>
              <a:gd name="connsiteX166" fmla="*/ 3527536 w 6962952"/>
              <a:gd name="connsiteY166" fmla="*/ 2142066 h 3505200"/>
              <a:gd name="connsiteX167" fmla="*/ 3434402 w 6962952"/>
              <a:gd name="connsiteY167" fmla="*/ 2133600 h 3505200"/>
              <a:gd name="connsiteX168" fmla="*/ 3358202 w 6962952"/>
              <a:gd name="connsiteY168" fmla="*/ 2108200 h 3505200"/>
              <a:gd name="connsiteX169" fmla="*/ 3315869 w 6962952"/>
              <a:gd name="connsiteY169" fmla="*/ 2099733 h 3505200"/>
              <a:gd name="connsiteX170" fmla="*/ 3282002 w 6962952"/>
              <a:gd name="connsiteY170" fmla="*/ 2082800 h 3505200"/>
              <a:gd name="connsiteX171" fmla="*/ 3239669 w 6962952"/>
              <a:gd name="connsiteY171" fmla="*/ 2074333 h 3505200"/>
              <a:gd name="connsiteX172" fmla="*/ 3163469 w 6962952"/>
              <a:gd name="connsiteY172" fmla="*/ 2057400 h 3505200"/>
              <a:gd name="connsiteX173" fmla="*/ 3036469 w 6962952"/>
              <a:gd name="connsiteY173" fmla="*/ 2032000 h 3505200"/>
              <a:gd name="connsiteX174" fmla="*/ 2968736 w 6962952"/>
              <a:gd name="connsiteY174" fmla="*/ 2006600 h 3505200"/>
              <a:gd name="connsiteX175" fmla="*/ 2926402 w 6962952"/>
              <a:gd name="connsiteY175" fmla="*/ 1989666 h 3505200"/>
              <a:gd name="connsiteX176" fmla="*/ 2850202 w 6962952"/>
              <a:gd name="connsiteY176" fmla="*/ 1972733 h 3505200"/>
              <a:gd name="connsiteX177" fmla="*/ 2774002 w 6962952"/>
              <a:gd name="connsiteY177" fmla="*/ 1947333 h 3505200"/>
              <a:gd name="connsiteX178" fmla="*/ 2740136 w 6962952"/>
              <a:gd name="connsiteY178" fmla="*/ 1930400 h 3505200"/>
              <a:gd name="connsiteX179" fmla="*/ 2672402 w 6962952"/>
              <a:gd name="connsiteY179" fmla="*/ 1896533 h 3505200"/>
              <a:gd name="connsiteX180" fmla="*/ 2587736 w 6962952"/>
              <a:gd name="connsiteY180" fmla="*/ 1879600 h 3505200"/>
              <a:gd name="connsiteX181" fmla="*/ 2562336 w 6962952"/>
              <a:gd name="connsiteY181" fmla="*/ 1871133 h 3505200"/>
              <a:gd name="connsiteX182" fmla="*/ 2452269 w 6962952"/>
              <a:gd name="connsiteY182" fmla="*/ 1845733 h 3505200"/>
              <a:gd name="connsiteX183" fmla="*/ 2359136 w 6962952"/>
              <a:gd name="connsiteY183" fmla="*/ 1837266 h 3505200"/>
              <a:gd name="connsiteX184" fmla="*/ 2147469 w 6962952"/>
              <a:gd name="connsiteY184" fmla="*/ 1811866 h 3505200"/>
              <a:gd name="connsiteX185" fmla="*/ 2096669 w 6962952"/>
              <a:gd name="connsiteY185" fmla="*/ 1794933 h 3505200"/>
              <a:gd name="connsiteX186" fmla="*/ 2037402 w 6962952"/>
              <a:gd name="connsiteY186" fmla="*/ 1786466 h 3505200"/>
              <a:gd name="connsiteX187" fmla="*/ 1995069 w 6962952"/>
              <a:gd name="connsiteY187" fmla="*/ 1778000 h 3505200"/>
              <a:gd name="connsiteX188" fmla="*/ 1952736 w 6962952"/>
              <a:gd name="connsiteY188" fmla="*/ 1761066 h 3505200"/>
              <a:gd name="connsiteX189" fmla="*/ 1918869 w 6962952"/>
              <a:gd name="connsiteY189" fmla="*/ 1752600 h 3505200"/>
              <a:gd name="connsiteX190" fmla="*/ 1961202 w 6962952"/>
              <a:gd name="connsiteY190" fmla="*/ 1744133 h 3505200"/>
              <a:gd name="connsiteX191" fmla="*/ 2012002 w 6962952"/>
              <a:gd name="connsiteY191" fmla="*/ 1735666 h 3505200"/>
              <a:gd name="connsiteX192" fmla="*/ 2037402 w 6962952"/>
              <a:gd name="connsiteY192" fmla="*/ 1718733 h 3505200"/>
              <a:gd name="connsiteX193" fmla="*/ 2105136 w 6962952"/>
              <a:gd name="connsiteY193" fmla="*/ 1710266 h 3505200"/>
              <a:gd name="connsiteX194" fmla="*/ 2164402 w 6962952"/>
              <a:gd name="connsiteY194" fmla="*/ 1701800 h 3505200"/>
              <a:gd name="connsiteX195" fmla="*/ 2189802 w 6962952"/>
              <a:gd name="connsiteY195" fmla="*/ 1693333 h 3505200"/>
              <a:gd name="connsiteX196" fmla="*/ 2316802 w 6962952"/>
              <a:gd name="connsiteY196" fmla="*/ 1676400 h 3505200"/>
              <a:gd name="connsiteX197" fmla="*/ 2350669 w 6962952"/>
              <a:gd name="connsiteY197" fmla="*/ 1667933 h 3505200"/>
              <a:gd name="connsiteX198" fmla="*/ 2426869 w 6962952"/>
              <a:gd name="connsiteY198" fmla="*/ 1659466 h 3505200"/>
              <a:gd name="connsiteX199" fmla="*/ 2460736 w 6962952"/>
              <a:gd name="connsiteY199" fmla="*/ 1642533 h 3505200"/>
              <a:gd name="connsiteX200" fmla="*/ 2486136 w 6962952"/>
              <a:gd name="connsiteY200" fmla="*/ 1634066 h 3505200"/>
              <a:gd name="connsiteX201" fmla="*/ 2613136 w 6962952"/>
              <a:gd name="connsiteY201" fmla="*/ 1617133 h 3505200"/>
              <a:gd name="connsiteX202" fmla="*/ 2655469 w 6962952"/>
              <a:gd name="connsiteY202" fmla="*/ 1608666 h 3505200"/>
              <a:gd name="connsiteX203" fmla="*/ 2680869 w 6962952"/>
              <a:gd name="connsiteY203" fmla="*/ 1591733 h 3505200"/>
              <a:gd name="connsiteX204" fmla="*/ 2824802 w 6962952"/>
              <a:gd name="connsiteY204" fmla="*/ 1583266 h 3505200"/>
              <a:gd name="connsiteX205" fmla="*/ 2892536 w 6962952"/>
              <a:gd name="connsiteY205" fmla="*/ 1574800 h 3505200"/>
              <a:gd name="connsiteX206" fmla="*/ 2917936 w 6962952"/>
              <a:gd name="connsiteY206" fmla="*/ 1566333 h 3505200"/>
              <a:gd name="connsiteX207" fmla="*/ 2951802 w 6962952"/>
              <a:gd name="connsiteY207" fmla="*/ 1557866 h 3505200"/>
              <a:gd name="connsiteX208" fmla="*/ 2994136 w 6962952"/>
              <a:gd name="connsiteY208" fmla="*/ 1540933 h 3505200"/>
              <a:gd name="connsiteX209" fmla="*/ 3070336 w 6962952"/>
              <a:gd name="connsiteY209" fmla="*/ 1524000 h 3505200"/>
              <a:gd name="connsiteX210" fmla="*/ 3104202 w 6962952"/>
              <a:gd name="connsiteY210" fmla="*/ 1507066 h 3505200"/>
              <a:gd name="connsiteX211" fmla="*/ 3163469 w 6962952"/>
              <a:gd name="connsiteY211" fmla="*/ 1490133 h 3505200"/>
              <a:gd name="connsiteX212" fmla="*/ 3239669 w 6962952"/>
              <a:gd name="connsiteY212" fmla="*/ 1464733 h 3505200"/>
              <a:gd name="connsiteX213" fmla="*/ 3265069 w 6962952"/>
              <a:gd name="connsiteY213" fmla="*/ 1456266 h 3505200"/>
              <a:gd name="connsiteX214" fmla="*/ 3290469 w 6962952"/>
              <a:gd name="connsiteY214" fmla="*/ 1447800 h 3505200"/>
              <a:gd name="connsiteX215" fmla="*/ 3358202 w 6962952"/>
              <a:gd name="connsiteY215" fmla="*/ 1422400 h 3505200"/>
              <a:gd name="connsiteX216" fmla="*/ 3409002 w 6962952"/>
              <a:gd name="connsiteY216" fmla="*/ 1405466 h 3505200"/>
              <a:gd name="connsiteX217" fmla="*/ 3442869 w 6962952"/>
              <a:gd name="connsiteY217" fmla="*/ 1388533 h 3505200"/>
              <a:gd name="connsiteX218" fmla="*/ 3485202 w 6962952"/>
              <a:gd name="connsiteY218" fmla="*/ 1371600 h 3505200"/>
              <a:gd name="connsiteX219" fmla="*/ 3519069 w 6962952"/>
              <a:gd name="connsiteY219" fmla="*/ 1354666 h 3505200"/>
              <a:gd name="connsiteX220" fmla="*/ 3561402 w 6962952"/>
              <a:gd name="connsiteY220" fmla="*/ 1346200 h 3505200"/>
              <a:gd name="connsiteX221" fmla="*/ 3578336 w 6962952"/>
              <a:gd name="connsiteY221" fmla="*/ 1329266 h 3505200"/>
              <a:gd name="connsiteX222" fmla="*/ 3629136 w 6962952"/>
              <a:gd name="connsiteY222" fmla="*/ 1312333 h 3505200"/>
              <a:gd name="connsiteX223" fmla="*/ 3722269 w 6962952"/>
              <a:gd name="connsiteY223" fmla="*/ 1286933 h 3505200"/>
              <a:gd name="connsiteX224" fmla="*/ 3764602 w 6962952"/>
              <a:gd name="connsiteY224" fmla="*/ 1270000 h 3505200"/>
              <a:gd name="connsiteX225" fmla="*/ 3815402 w 6962952"/>
              <a:gd name="connsiteY225" fmla="*/ 1253066 h 3505200"/>
              <a:gd name="connsiteX226" fmla="*/ 3840802 w 6962952"/>
              <a:gd name="connsiteY226" fmla="*/ 1244600 h 3505200"/>
              <a:gd name="connsiteX227" fmla="*/ 3900069 w 6962952"/>
              <a:gd name="connsiteY227" fmla="*/ 1219200 h 3505200"/>
              <a:gd name="connsiteX228" fmla="*/ 3950869 w 6962952"/>
              <a:gd name="connsiteY228" fmla="*/ 1210733 h 3505200"/>
              <a:gd name="connsiteX229" fmla="*/ 4060936 w 6962952"/>
              <a:gd name="connsiteY229" fmla="*/ 1168400 h 3505200"/>
              <a:gd name="connsiteX230" fmla="*/ 4187936 w 6962952"/>
              <a:gd name="connsiteY230" fmla="*/ 1151466 h 3505200"/>
              <a:gd name="connsiteX231" fmla="*/ 4281069 w 6962952"/>
              <a:gd name="connsiteY231" fmla="*/ 1126066 h 3505200"/>
              <a:gd name="connsiteX232" fmla="*/ 4475802 w 6962952"/>
              <a:gd name="connsiteY232" fmla="*/ 1109133 h 3505200"/>
              <a:gd name="connsiteX233" fmla="*/ 4594336 w 6962952"/>
              <a:gd name="connsiteY233" fmla="*/ 1075266 h 3505200"/>
              <a:gd name="connsiteX234" fmla="*/ 4679002 w 6962952"/>
              <a:gd name="connsiteY234" fmla="*/ 1066800 h 3505200"/>
              <a:gd name="connsiteX235" fmla="*/ 4763669 w 6962952"/>
              <a:gd name="connsiteY235" fmla="*/ 1041400 h 3505200"/>
              <a:gd name="connsiteX236" fmla="*/ 4890669 w 6962952"/>
              <a:gd name="connsiteY236" fmla="*/ 1016000 h 3505200"/>
              <a:gd name="connsiteX237" fmla="*/ 4983802 w 6962952"/>
              <a:gd name="connsiteY237" fmla="*/ 1007533 h 3505200"/>
              <a:gd name="connsiteX238" fmla="*/ 5060002 w 6962952"/>
              <a:gd name="connsiteY238" fmla="*/ 990600 h 3505200"/>
              <a:gd name="connsiteX239" fmla="*/ 5170069 w 6962952"/>
              <a:gd name="connsiteY239" fmla="*/ 973666 h 3505200"/>
              <a:gd name="connsiteX240" fmla="*/ 5203936 w 6962952"/>
              <a:gd name="connsiteY240" fmla="*/ 965200 h 3505200"/>
              <a:gd name="connsiteX241" fmla="*/ 5322469 w 6962952"/>
              <a:gd name="connsiteY241" fmla="*/ 939800 h 3505200"/>
              <a:gd name="connsiteX242" fmla="*/ 5381736 w 6962952"/>
              <a:gd name="connsiteY242" fmla="*/ 914400 h 3505200"/>
              <a:gd name="connsiteX243" fmla="*/ 5424069 w 6962952"/>
              <a:gd name="connsiteY243" fmla="*/ 897466 h 3505200"/>
              <a:gd name="connsiteX244" fmla="*/ 6842236 w 6962952"/>
              <a:gd name="connsiteY244" fmla="*/ 465666 h 3505200"/>
              <a:gd name="connsiteX245" fmla="*/ 6888802 w 6962952"/>
              <a:gd name="connsiteY245" fmla="*/ 76200 h 3505200"/>
              <a:gd name="connsiteX246" fmla="*/ 6871869 w 6962952"/>
              <a:gd name="connsiteY246" fmla="*/ 0 h 3505200"/>
              <a:gd name="connsiteX247" fmla="*/ 6846469 w 6962952"/>
              <a:gd name="connsiteY247" fmla="*/ 8466 h 3505200"/>
              <a:gd name="connsiteX248" fmla="*/ 6838002 w 6962952"/>
              <a:gd name="connsiteY248" fmla="*/ 33866 h 3505200"/>
              <a:gd name="connsiteX249" fmla="*/ 6846469 w 6962952"/>
              <a:gd name="connsiteY249" fmla="*/ 59266 h 3505200"/>
              <a:gd name="connsiteX0" fmla="*/ 6846469 w 6966049"/>
              <a:gd name="connsiteY0" fmla="*/ 59266 h 3505200"/>
              <a:gd name="connsiteX1" fmla="*/ 6778736 w 6966049"/>
              <a:gd name="connsiteY1" fmla="*/ 84666 h 3505200"/>
              <a:gd name="connsiteX2" fmla="*/ 6668669 w 6966049"/>
              <a:gd name="connsiteY2" fmla="*/ 101600 h 3505200"/>
              <a:gd name="connsiteX3" fmla="*/ 6499336 w 6966049"/>
              <a:gd name="connsiteY3" fmla="*/ 127000 h 3505200"/>
              <a:gd name="connsiteX4" fmla="*/ 6465469 w 6966049"/>
              <a:gd name="connsiteY4" fmla="*/ 135466 h 3505200"/>
              <a:gd name="connsiteX5" fmla="*/ 6380802 w 6966049"/>
              <a:gd name="connsiteY5" fmla="*/ 152400 h 3505200"/>
              <a:gd name="connsiteX6" fmla="*/ 6330002 w 6966049"/>
              <a:gd name="connsiteY6" fmla="*/ 169333 h 3505200"/>
              <a:gd name="connsiteX7" fmla="*/ 344069 w 6966049"/>
              <a:gd name="connsiteY7" fmla="*/ 1769533 h 3505200"/>
              <a:gd name="connsiteX8" fmla="*/ 318669 w 6966049"/>
              <a:gd name="connsiteY8" fmla="*/ 1778000 h 3505200"/>
              <a:gd name="connsiteX9" fmla="*/ 369469 w 6966049"/>
              <a:gd name="connsiteY9" fmla="*/ 1786466 h 3505200"/>
              <a:gd name="connsiteX10" fmla="*/ 403336 w 6966049"/>
              <a:gd name="connsiteY10" fmla="*/ 1803400 h 3505200"/>
              <a:gd name="connsiteX11" fmla="*/ 538802 w 6966049"/>
              <a:gd name="connsiteY11" fmla="*/ 1811866 h 3505200"/>
              <a:gd name="connsiteX12" fmla="*/ 691202 w 6966049"/>
              <a:gd name="connsiteY12" fmla="*/ 1854200 h 3505200"/>
              <a:gd name="connsiteX13" fmla="*/ 775869 w 6966049"/>
              <a:gd name="connsiteY13" fmla="*/ 1871133 h 3505200"/>
              <a:gd name="connsiteX14" fmla="*/ 970602 w 6966049"/>
              <a:gd name="connsiteY14" fmla="*/ 1888066 h 3505200"/>
              <a:gd name="connsiteX15" fmla="*/ 1021402 w 6966049"/>
              <a:gd name="connsiteY15" fmla="*/ 1896533 h 3505200"/>
              <a:gd name="connsiteX16" fmla="*/ 1055269 w 6966049"/>
              <a:gd name="connsiteY16" fmla="*/ 1905000 h 3505200"/>
              <a:gd name="connsiteX17" fmla="*/ 1173802 w 6966049"/>
              <a:gd name="connsiteY17" fmla="*/ 1913466 h 3505200"/>
              <a:gd name="connsiteX18" fmla="*/ 1444736 w 6966049"/>
              <a:gd name="connsiteY18" fmla="*/ 1938866 h 3505200"/>
              <a:gd name="connsiteX19" fmla="*/ 1478602 w 6966049"/>
              <a:gd name="connsiteY19" fmla="*/ 1947333 h 3505200"/>
              <a:gd name="connsiteX20" fmla="*/ 1520936 w 6966049"/>
              <a:gd name="connsiteY20" fmla="*/ 1955800 h 3505200"/>
              <a:gd name="connsiteX21" fmla="*/ 1605602 w 6966049"/>
              <a:gd name="connsiteY21" fmla="*/ 1981200 h 3505200"/>
              <a:gd name="connsiteX22" fmla="*/ 1664869 w 6966049"/>
              <a:gd name="connsiteY22" fmla="*/ 1989666 h 3505200"/>
              <a:gd name="connsiteX23" fmla="*/ 1724136 w 6966049"/>
              <a:gd name="connsiteY23" fmla="*/ 2006600 h 3505200"/>
              <a:gd name="connsiteX24" fmla="*/ 1766469 w 6966049"/>
              <a:gd name="connsiteY24" fmla="*/ 2015066 h 3505200"/>
              <a:gd name="connsiteX25" fmla="*/ 1791869 w 6966049"/>
              <a:gd name="connsiteY25" fmla="*/ 2023533 h 3505200"/>
              <a:gd name="connsiteX26" fmla="*/ 1825736 w 6966049"/>
              <a:gd name="connsiteY26" fmla="*/ 2032000 h 3505200"/>
              <a:gd name="connsiteX27" fmla="*/ 1901936 w 6966049"/>
              <a:gd name="connsiteY27" fmla="*/ 2091266 h 3505200"/>
              <a:gd name="connsiteX28" fmla="*/ 1901936 w 6966049"/>
              <a:gd name="connsiteY28" fmla="*/ 2091266 h 3505200"/>
              <a:gd name="connsiteX29" fmla="*/ 1969669 w 6966049"/>
              <a:gd name="connsiteY29" fmla="*/ 2142066 h 3505200"/>
              <a:gd name="connsiteX30" fmla="*/ 1995069 w 6966049"/>
              <a:gd name="connsiteY30" fmla="*/ 2150533 h 3505200"/>
              <a:gd name="connsiteX31" fmla="*/ 2088202 w 6966049"/>
              <a:gd name="connsiteY31" fmla="*/ 2201333 h 3505200"/>
              <a:gd name="connsiteX32" fmla="*/ 2155936 w 6966049"/>
              <a:gd name="connsiteY32" fmla="*/ 2243666 h 3505200"/>
              <a:gd name="connsiteX33" fmla="*/ 2206736 w 6966049"/>
              <a:gd name="connsiteY33" fmla="*/ 2269066 h 3505200"/>
              <a:gd name="connsiteX34" fmla="*/ 2291402 w 6966049"/>
              <a:gd name="connsiteY34" fmla="*/ 2294466 h 3505200"/>
              <a:gd name="connsiteX35" fmla="*/ 2325269 w 6966049"/>
              <a:gd name="connsiteY35" fmla="*/ 2311400 h 3505200"/>
              <a:gd name="connsiteX36" fmla="*/ 2435336 w 6966049"/>
              <a:gd name="connsiteY36" fmla="*/ 2336800 h 3505200"/>
              <a:gd name="connsiteX37" fmla="*/ 2511536 w 6966049"/>
              <a:gd name="connsiteY37" fmla="*/ 2362200 h 3505200"/>
              <a:gd name="connsiteX38" fmla="*/ 2596202 w 6966049"/>
              <a:gd name="connsiteY38" fmla="*/ 2387600 h 3505200"/>
              <a:gd name="connsiteX39" fmla="*/ 2647002 w 6966049"/>
              <a:gd name="connsiteY39" fmla="*/ 2413000 h 3505200"/>
              <a:gd name="connsiteX40" fmla="*/ 2697802 w 6966049"/>
              <a:gd name="connsiteY40" fmla="*/ 2421466 h 3505200"/>
              <a:gd name="connsiteX41" fmla="*/ 2740136 w 6966049"/>
              <a:gd name="connsiteY41" fmla="*/ 2438400 h 3505200"/>
              <a:gd name="connsiteX42" fmla="*/ 2790936 w 6966049"/>
              <a:gd name="connsiteY42" fmla="*/ 2455333 h 3505200"/>
              <a:gd name="connsiteX43" fmla="*/ 2901002 w 6966049"/>
              <a:gd name="connsiteY43" fmla="*/ 2514600 h 3505200"/>
              <a:gd name="connsiteX44" fmla="*/ 2926402 w 6966049"/>
              <a:gd name="connsiteY44" fmla="*/ 2531533 h 3505200"/>
              <a:gd name="connsiteX45" fmla="*/ 3002602 w 6966049"/>
              <a:gd name="connsiteY45" fmla="*/ 2556933 h 3505200"/>
              <a:gd name="connsiteX46" fmla="*/ 3087269 w 6966049"/>
              <a:gd name="connsiteY46" fmla="*/ 2590800 h 3505200"/>
              <a:gd name="connsiteX47" fmla="*/ 3121136 w 6966049"/>
              <a:gd name="connsiteY47" fmla="*/ 2607733 h 3505200"/>
              <a:gd name="connsiteX48" fmla="*/ 3171936 w 6966049"/>
              <a:gd name="connsiteY48" fmla="*/ 2616200 h 3505200"/>
              <a:gd name="connsiteX49" fmla="*/ 3222736 w 6966049"/>
              <a:gd name="connsiteY49" fmla="*/ 2633133 h 3505200"/>
              <a:gd name="connsiteX50" fmla="*/ 3341269 w 6966049"/>
              <a:gd name="connsiteY50" fmla="*/ 2658533 h 3505200"/>
              <a:gd name="connsiteX51" fmla="*/ 3383602 w 6966049"/>
              <a:gd name="connsiteY51" fmla="*/ 2675466 h 3505200"/>
              <a:gd name="connsiteX52" fmla="*/ 3417469 w 6966049"/>
              <a:gd name="connsiteY52" fmla="*/ 2692400 h 3505200"/>
              <a:gd name="connsiteX53" fmla="*/ 3468269 w 6966049"/>
              <a:gd name="connsiteY53" fmla="*/ 2700866 h 3505200"/>
              <a:gd name="connsiteX54" fmla="*/ 3510602 w 6966049"/>
              <a:gd name="connsiteY54" fmla="*/ 2726266 h 3505200"/>
              <a:gd name="connsiteX55" fmla="*/ 3578336 w 6966049"/>
              <a:gd name="connsiteY55" fmla="*/ 2751666 h 3505200"/>
              <a:gd name="connsiteX56" fmla="*/ 3612202 w 6966049"/>
              <a:gd name="connsiteY56" fmla="*/ 2777066 h 3505200"/>
              <a:gd name="connsiteX57" fmla="*/ 3637602 w 6966049"/>
              <a:gd name="connsiteY57" fmla="*/ 2785533 h 3505200"/>
              <a:gd name="connsiteX58" fmla="*/ 3671469 w 6966049"/>
              <a:gd name="connsiteY58" fmla="*/ 2802466 h 3505200"/>
              <a:gd name="connsiteX59" fmla="*/ 3781536 w 6966049"/>
              <a:gd name="connsiteY59" fmla="*/ 2827866 h 3505200"/>
              <a:gd name="connsiteX60" fmla="*/ 3900069 w 6966049"/>
              <a:gd name="connsiteY60" fmla="*/ 2853266 h 3505200"/>
              <a:gd name="connsiteX61" fmla="*/ 3925469 w 6966049"/>
              <a:gd name="connsiteY61" fmla="*/ 2870200 h 3505200"/>
              <a:gd name="connsiteX62" fmla="*/ 4027069 w 6966049"/>
              <a:gd name="connsiteY62" fmla="*/ 2878666 h 3505200"/>
              <a:gd name="connsiteX63" fmla="*/ 4094802 w 6966049"/>
              <a:gd name="connsiteY63" fmla="*/ 2887133 h 3505200"/>
              <a:gd name="connsiteX64" fmla="*/ 4137136 w 6966049"/>
              <a:gd name="connsiteY64" fmla="*/ 2895600 h 3505200"/>
              <a:gd name="connsiteX65" fmla="*/ 4264136 w 6966049"/>
              <a:gd name="connsiteY65" fmla="*/ 2904066 h 3505200"/>
              <a:gd name="connsiteX66" fmla="*/ 4365736 w 6966049"/>
              <a:gd name="connsiteY66" fmla="*/ 2921000 h 3505200"/>
              <a:gd name="connsiteX67" fmla="*/ 4594336 w 6966049"/>
              <a:gd name="connsiteY67" fmla="*/ 2929466 h 3505200"/>
              <a:gd name="connsiteX68" fmla="*/ 4789069 w 6966049"/>
              <a:gd name="connsiteY68" fmla="*/ 2937933 h 3505200"/>
              <a:gd name="connsiteX69" fmla="*/ 4882202 w 6966049"/>
              <a:gd name="connsiteY69" fmla="*/ 2946400 h 3505200"/>
              <a:gd name="connsiteX70" fmla="*/ 4966869 w 6966049"/>
              <a:gd name="connsiteY70" fmla="*/ 2971800 h 3505200"/>
              <a:gd name="connsiteX71" fmla="*/ 5093869 w 6966049"/>
              <a:gd name="connsiteY71" fmla="*/ 2988733 h 3505200"/>
              <a:gd name="connsiteX72" fmla="*/ 5381736 w 6966049"/>
              <a:gd name="connsiteY72" fmla="*/ 3005666 h 3505200"/>
              <a:gd name="connsiteX73" fmla="*/ 5407136 w 6966049"/>
              <a:gd name="connsiteY73" fmla="*/ 3014133 h 3505200"/>
              <a:gd name="connsiteX74" fmla="*/ 5432536 w 6966049"/>
              <a:gd name="connsiteY74" fmla="*/ 3031066 h 3505200"/>
              <a:gd name="connsiteX75" fmla="*/ 5474869 w 6966049"/>
              <a:gd name="connsiteY75" fmla="*/ 3039533 h 3505200"/>
              <a:gd name="connsiteX76" fmla="*/ 5508736 w 6966049"/>
              <a:gd name="connsiteY76" fmla="*/ 3056466 h 3505200"/>
              <a:gd name="connsiteX77" fmla="*/ 5542602 w 6966049"/>
              <a:gd name="connsiteY77" fmla="*/ 3064933 h 3505200"/>
              <a:gd name="connsiteX78" fmla="*/ 5568002 w 6966049"/>
              <a:gd name="connsiteY78" fmla="*/ 3073400 h 3505200"/>
              <a:gd name="connsiteX79" fmla="*/ 5644202 w 6966049"/>
              <a:gd name="connsiteY79" fmla="*/ 3107266 h 3505200"/>
              <a:gd name="connsiteX80" fmla="*/ 5669602 w 6966049"/>
              <a:gd name="connsiteY80" fmla="*/ 3115733 h 3505200"/>
              <a:gd name="connsiteX81" fmla="*/ 5728869 w 6966049"/>
              <a:gd name="connsiteY81" fmla="*/ 3158066 h 3505200"/>
              <a:gd name="connsiteX82" fmla="*/ 5754269 w 6966049"/>
              <a:gd name="connsiteY82" fmla="*/ 3166533 h 3505200"/>
              <a:gd name="connsiteX83" fmla="*/ 5779669 w 6966049"/>
              <a:gd name="connsiteY83" fmla="*/ 3183466 h 3505200"/>
              <a:gd name="connsiteX84" fmla="*/ 5805069 w 6966049"/>
              <a:gd name="connsiteY84" fmla="*/ 3191933 h 3505200"/>
              <a:gd name="connsiteX85" fmla="*/ 5830469 w 6966049"/>
              <a:gd name="connsiteY85" fmla="*/ 3208866 h 3505200"/>
              <a:gd name="connsiteX86" fmla="*/ 5881269 w 6966049"/>
              <a:gd name="connsiteY86" fmla="*/ 3217333 h 3505200"/>
              <a:gd name="connsiteX87" fmla="*/ 5915136 w 6966049"/>
              <a:gd name="connsiteY87" fmla="*/ 3234266 h 3505200"/>
              <a:gd name="connsiteX88" fmla="*/ 5932069 w 6966049"/>
              <a:gd name="connsiteY88" fmla="*/ 3251200 h 3505200"/>
              <a:gd name="connsiteX89" fmla="*/ 6033669 w 6966049"/>
              <a:gd name="connsiteY89" fmla="*/ 3268133 h 3505200"/>
              <a:gd name="connsiteX90" fmla="*/ 6059069 w 6966049"/>
              <a:gd name="connsiteY90" fmla="*/ 3285066 h 3505200"/>
              <a:gd name="connsiteX91" fmla="*/ 6219936 w 6966049"/>
              <a:gd name="connsiteY91" fmla="*/ 3302000 h 3505200"/>
              <a:gd name="connsiteX92" fmla="*/ 6279202 w 6966049"/>
              <a:gd name="connsiteY92" fmla="*/ 3318933 h 3505200"/>
              <a:gd name="connsiteX93" fmla="*/ 6321536 w 6966049"/>
              <a:gd name="connsiteY93" fmla="*/ 3335866 h 3505200"/>
              <a:gd name="connsiteX94" fmla="*/ 6346936 w 6966049"/>
              <a:gd name="connsiteY94" fmla="*/ 3344333 h 3505200"/>
              <a:gd name="connsiteX95" fmla="*/ 6380802 w 6966049"/>
              <a:gd name="connsiteY95" fmla="*/ 3361266 h 3505200"/>
              <a:gd name="connsiteX96" fmla="*/ 6431602 w 6966049"/>
              <a:gd name="connsiteY96" fmla="*/ 3386666 h 3505200"/>
              <a:gd name="connsiteX97" fmla="*/ 6516269 w 6966049"/>
              <a:gd name="connsiteY97" fmla="*/ 3403600 h 3505200"/>
              <a:gd name="connsiteX98" fmla="*/ 6617869 w 6966049"/>
              <a:gd name="connsiteY98" fmla="*/ 3420533 h 3505200"/>
              <a:gd name="connsiteX99" fmla="*/ 6643269 w 6966049"/>
              <a:gd name="connsiteY99" fmla="*/ 3429000 h 3505200"/>
              <a:gd name="connsiteX100" fmla="*/ 6677136 w 6966049"/>
              <a:gd name="connsiteY100" fmla="*/ 3437466 h 3505200"/>
              <a:gd name="connsiteX101" fmla="*/ 6727936 w 6966049"/>
              <a:gd name="connsiteY101" fmla="*/ 3454400 h 3505200"/>
              <a:gd name="connsiteX102" fmla="*/ 6753336 w 6966049"/>
              <a:gd name="connsiteY102" fmla="*/ 3462866 h 3505200"/>
              <a:gd name="connsiteX103" fmla="*/ 6838002 w 6966049"/>
              <a:gd name="connsiteY103" fmla="*/ 3479800 h 3505200"/>
              <a:gd name="connsiteX104" fmla="*/ 6888802 w 6966049"/>
              <a:gd name="connsiteY104" fmla="*/ 3496733 h 3505200"/>
              <a:gd name="connsiteX105" fmla="*/ 6914202 w 6966049"/>
              <a:gd name="connsiteY105" fmla="*/ 3505200 h 3505200"/>
              <a:gd name="connsiteX106" fmla="*/ 6922669 w 6966049"/>
              <a:gd name="connsiteY106" fmla="*/ 3471333 h 3505200"/>
              <a:gd name="connsiteX107" fmla="*/ 6914202 w 6966049"/>
              <a:gd name="connsiteY107" fmla="*/ 3437466 h 3505200"/>
              <a:gd name="connsiteX108" fmla="*/ 6905736 w 6966049"/>
              <a:gd name="connsiteY108" fmla="*/ 3412066 h 3505200"/>
              <a:gd name="connsiteX109" fmla="*/ 6863402 w 6966049"/>
              <a:gd name="connsiteY109" fmla="*/ 3361266 h 3505200"/>
              <a:gd name="connsiteX110" fmla="*/ 6838002 w 6966049"/>
              <a:gd name="connsiteY110" fmla="*/ 3276600 h 3505200"/>
              <a:gd name="connsiteX111" fmla="*/ 6812602 w 6966049"/>
              <a:gd name="connsiteY111" fmla="*/ 3107266 h 3505200"/>
              <a:gd name="connsiteX112" fmla="*/ 6804136 w 6966049"/>
              <a:gd name="connsiteY112" fmla="*/ 3039533 h 3505200"/>
              <a:gd name="connsiteX113" fmla="*/ 6490869 w 6966049"/>
              <a:gd name="connsiteY113" fmla="*/ 3014133 h 3505200"/>
              <a:gd name="connsiteX114" fmla="*/ 6440069 w 6966049"/>
              <a:gd name="connsiteY114" fmla="*/ 3005666 h 3505200"/>
              <a:gd name="connsiteX115" fmla="*/ 6372336 w 6966049"/>
              <a:gd name="connsiteY115" fmla="*/ 2988733 h 3505200"/>
              <a:gd name="connsiteX116" fmla="*/ 6270736 w 6966049"/>
              <a:gd name="connsiteY116" fmla="*/ 2980266 h 3505200"/>
              <a:gd name="connsiteX117" fmla="*/ 6228402 w 6966049"/>
              <a:gd name="connsiteY117" fmla="*/ 2971800 h 3505200"/>
              <a:gd name="connsiteX118" fmla="*/ 6152202 w 6966049"/>
              <a:gd name="connsiteY118" fmla="*/ 2963333 h 3505200"/>
              <a:gd name="connsiteX119" fmla="*/ 6118336 w 6966049"/>
              <a:gd name="connsiteY119" fmla="*/ 2946400 h 3505200"/>
              <a:gd name="connsiteX120" fmla="*/ 6067536 w 6966049"/>
              <a:gd name="connsiteY120" fmla="*/ 2937933 h 3505200"/>
              <a:gd name="connsiteX121" fmla="*/ 6008269 w 6966049"/>
              <a:gd name="connsiteY121" fmla="*/ 2912533 h 3505200"/>
              <a:gd name="connsiteX122" fmla="*/ 5864336 w 6966049"/>
              <a:gd name="connsiteY122" fmla="*/ 2887133 h 3505200"/>
              <a:gd name="connsiteX123" fmla="*/ 5788136 w 6966049"/>
              <a:gd name="connsiteY123" fmla="*/ 2861733 h 3505200"/>
              <a:gd name="connsiteX124" fmla="*/ 5762736 w 6966049"/>
              <a:gd name="connsiteY124" fmla="*/ 2853266 h 3505200"/>
              <a:gd name="connsiteX125" fmla="*/ 5737336 w 6966049"/>
              <a:gd name="connsiteY125" fmla="*/ 2844800 h 3505200"/>
              <a:gd name="connsiteX126" fmla="*/ 5669602 w 6966049"/>
              <a:gd name="connsiteY126" fmla="*/ 2810933 h 3505200"/>
              <a:gd name="connsiteX127" fmla="*/ 5627269 w 6966049"/>
              <a:gd name="connsiteY127" fmla="*/ 2794000 h 3505200"/>
              <a:gd name="connsiteX128" fmla="*/ 5568002 w 6966049"/>
              <a:gd name="connsiteY128" fmla="*/ 2760133 h 3505200"/>
              <a:gd name="connsiteX129" fmla="*/ 5517202 w 6966049"/>
              <a:gd name="connsiteY129" fmla="*/ 2743200 h 3505200"/>
              <a:gd name="connsiteX130" fmla="*/ 5491802 w 6966049"/>
              <a:gd name="connsiteY130" fmla="*/ 2726266 h 3505200"/>
              <a:gd name="connsiteX131" fmla="*/ 5449469 w 6966049"/>
              <a:gd name="connsiteY131" fmla="*/ 2709333 h 3505200"/>
              <a:gd name="connsiteX132" fmla="*/ 5424069 w 6966049"/>
              <a:gd name="connsiteY132" fmla="*/ 2700866 h 3505200"/>
              <a:gd name="connsiteX133" fmla="*/ 5398669 w 6966049"/>
              <a:gd name="connsiteY133" fmla="*/ 2683933 h 3505200"/>
              <a:gd name="connsiteX134" fmla="*/ 5314002 w 6966049"/>
              <a:gd name="connsiteY134" fmla="*/ 2667000 h 3505200"/>
              <a:gd name="connsiteX135" fmla="*/ 5254736 w 6966049"/>
              <a:gd name="connsiteY135" fmla="*/ 2650066 h 3505200"/>
              <a:gd name="connsiteX136" fmla="*/ 5203936 w 6966049"/>
              <a:gd name="connsiteY136" fmla="*/ 2641600 h 3505200"/>
              <a:gd name="connsiteX137" fmla="*/ 5170069 w 6966049"/>
              <a:gd name="connsiteY137" fmla="*/ 2633133 h 3505200"/>
              <a:gd name="connsiteX138" fmla="*/ 5127736 w 6966049"/>
              <a:gd name="connsiteY138" fmla="*/ 2624666 h 3505200"/>
              <a:gd name="connsiteX139" fmla="*/ 5102336 w 6966049"/>
              <a:gd name="connsiteY139" fmla="*/ 2607733 h 3505200"/>
              <a:gd name="connsiteX140" fmla="*/ 5009202 w 6966049"/>
              <a:gd name="connsiteY140" fmla="*/ 2590800 h 3505200"/>
              <a:gd name="connsiteX141" fmla="*/ 4941469 w 6966049"/>
              <a:gd name="connsiteY141" fmla="*/ 2582333 h 3505200"/>
              <a:gd name="connsiteX142" fmla="*/ 4890669 w 6966049"/>
              <a:gd name="connsiteY142" fmla="*/ 2573866 h 3505200"/>
              <a:gd name="connsiteX143" fmla="*/ 4814469 w 6966049"/>
              <a:gd name="connsiteY143" fmla="*/ 2565400 h 3505200"/>
              <a:gd name="connsiteX144" fmla="*/ 4721336 w 6966049"/>
              <a:gd name="connsiteY144" fmla="*/ 2540000 h 3505200"/>
              <a:gd name="connsiteX145" fmla="*/ 4687469 w 6966049"/>
              <a:gd name="connsiteY145" fmla="*/ 2531533 h 3505200"/>
              <a:gd name="connsiteX146" fmla="*/ 4645136 w 6966049"/>
              <a:gd name="connsiteY146" fmla="*/ 2523066 h 3505200"/>
              <a:gd name="connsiteX147" fmla="*/ 4594336 w 6966049"/>
              <a:gd name="connsiteY147" fmla="*/ 2506133 h 3505200"/>
              <a:gd name="connsiteX148" fmla="*/ 4518136 w 6966049"/>
              <a:gd name="connsiteY148" fmla="*/ 2497666 h 3505200"/>
              <a:gd name="connsiteX149" fmla="*/ 4492736 w 6966049"/>
              <a:gd name="connsiteY149" fmla="*/ 2480733 h 3505200"/>
              <a:gd name="connsiteX150" fmla="*/ 4399602 w 6966049"/>
              <a:gd name="connsiteY150" fmla="*/ 2446866 h 3505200"/>
              <a:gd name="connsiteX151" fmla="*/ 4357269 w 6966049"/>
              <a:gd name="connsiteY151" fmla="*/ 2429933 h 3505200"/>
              <a:gd name="connsiteX152" fmla="*/ 4323402 w 6966049"/>
              <a:gd name="connsiteY152" fmla="*/ 2413000 h 3505200"/>
              <a:gd name="connsiteX153" fmla="*/ 4281069 w 6966049"/>
              <a:gd name="connsiteY153" fmla="*/ 2396066 h 3505200"/>
              <a:gd name="connsiteX154" fmla="*/ 4255669 w 6966049"/>
              <a:gd name="connsiteY154" fmla="*/ 2379133 h 3505200"/>
              <a:gd name="connsiteX155" fmla="*/ 4187936 w 6966049"/>
              <a:gd name="connsiteY155" fmla="*/ 2370666 h 3505200"/>
              <a:gd name="connsiteX156" fmla="*/ 4111736 w 6966049"/>
              <a:gd name="connsiteY156" fmla="*/ 2336800 h 3505200"/>
              <a:gd name="connsiteX157" fmla="*/ 4086336 w 6966049"/>
              <a:gd name="connsiteY157" fmla="*/ 2328333 h 3505200"/>
              <a:gd name="connsiteX158" fmla="*/ 4060936 w 6966049"/>
              <a:gd name="connsiteY158" fmla="*/ 2319866 h 3505200"/>
              <a:gd name="connsiteX159" fmla="*/ 3950869 w 6966049"/>
              <a:gd name="connsiteY159" fmla="*/ 2286000 h 3505200"/>
              <a:gd name="connsiteX160" fmla="*/ 3908536 w 6966049"/>
              <a:gd name="connsiteY160" fmla="*/ 2269066 h 3505200"/>
              <a:gd name="connsiteX161" fmla="*/ 3840802 w 6966049"/>
              <a:gd name="connsiteY161" fmla="*/ 2235200 h 3505200"/>
              <a:gd name="connsiteX162" fmla="*/ 3790002 w 6966049"/>
              <a:gd name="connsiteY162" fmla="*/ 2226733 h 3505200"/>
              <a:gd name="connsiteX163" fmla="*/ 3739202 w 6966049"/>
              <a:gd name="connsiteY163" fmla="*/ 2192866 h 3505200"/>
              <a:gd name="connsiteX164" fmla="*/ 3688402 w 6966049"/>
              <a:gd name="connsiteY164" fmla="*/ 2175933 h 3505200"/>
              <a:gd name="connsiteX165" fmla="*/ 3646069 w 6966049"/>
              <a:gd name="connsiteY165" fmla="*/ 2159000 h 3505200"/>
              <a:gd name="connsiteX166" fmla="*/ 3527536 w 6966049"/>
              <a:gd name="connsiteY166" fmla="*/ 2142066 h 3505200"/>
              <a:gd name="connsiteX167" fmla="*/ 3434402 w 6966049"/>
              <a:gd name="connsiteY167" fmla="*/ 2133600 h 3505200"/>
              <a:gd name="connsiteX168" fmla="*/ 3358202 w 6966049"/>
              <a:gd name="connsiteY168" fmla="*/ 2108200 h 3505200"/>
              <a:gd name="connsiteX169" fmla="*/ 3315869 w 6966049"/>
              <a:gd name="connsiteY169" fmla="*/ 2099733 h 3505200"/>
              <a:gd name="connsiteX170" fmla="*/ 3282002 w 6966049"/>
              <a:gd name="connsiteY170" fmla="*/ 2082800 h 3505200"/>
              <a:gd name="connsiteX171" fmla="*/ 3239669 w 6966049"/>
              <a:gd name="connsiteY171" fmla="*/ 2074333 h 3505200"/>
              <a:gd name="connsiteX172" fmla="*/ 3163469 w 6966049"/>
              <a:gd name="connsiteY172" fmla="*/ 2057400 h 3505200"/>
              <a:gd name="connsiteX173" fmla="*/ 3036469 w 6966049"/>
              <a:gd name="connsiteY173" fmla="*/ 2032000 h 3505200"/>
              <a:gd name="connsiteX174" fmla="*/ 2968736 w 6966049"/>
              <a:gd name="connsiteY174" fmla="*/ 2006600 h 3505200"/>
              <a:gd name="connsiteX175" fmla="*/ 2926402 w 6966049"/>
              <a:gd name="connsiteY175" fmla="*/ 1989666 h 3505200"/>
              <a:gd name="connsiteX176" fmla="*/ 2850202 w 6966049"/>
              <a:gd name="connsiteY176" fmla="*/ 1972733 h 3505200"/>
              <a:gd name="connsiteX177" fmla="*/ 2774002 w 6966049"/>
              <a:gd name="connsiteY177" fmla="*/ 1947333 h 3505200"/>
              <a:gd name="connsiteX178" fmla="*/ 2740136 w 6966049"/>
              <a:gd name="connsiteY178" fmla="*/ 1930400 h 3505200"/>
              <a:gd name="connsiteX179" fmla="*/ 2672402 w 6966049"/>
              <a:gd name="connsiteY179" fmla="*/ 1896533 h 3505200"/>
              <a:gd name="connsiteX180" fmla="*/ 2587736 w 6966049"/>
              <a:gd name="connsiteY180" fmla="*/ 1879600 h 3505200"/>
              <a:gd name="connsiteX181" fmla="*/ 2562336 w 6966049"/>
              <a:gd name="connsiteY181" fmla="*/ 1871133 h 3505200"/>
              <a:gd name="connsiteX182" fmla="*/ 2452269 w 6966049"/>
              <a:gd name="connsiteY182" fmla="*/ 1845733 h 3505200"/>
              <a:gd name="connsiteX183" fmla="*/ 2359136 w 6966049"/>
              <a:gd name="connsiteY183" fmla="*/ 1837266 h 3505200"/>
              <a:gd name="connsiteX184" fmla="*/ 2147469 w 6966049"/>
              <a:gd name="connsiteY184" fmla="*/ 1811866 h 3505200"/>
              <a:gd name="connsiteX185" fmla="*/ 2096669 w 6966049"/>
              <a:gd name="connsiteY185" fmla="*/ 1794933 h 3505200"/>
              <a:gd name="connsiteX186" fmla="*/ 2037402 w 6966049"/>
              <a:gd name="connsiteY186" fmla="*/ 1786466 h 3505200"/>
              <a:gd name="connsiteX187" fmla="*/ 1995069 w 6966049"/>
              <a:gd name="connsiteY187" fmla="*/ 1778000 h 3505200"/>
              <a:gd name="connsiteX188" fmla="*/ 1952736 w 6966049"/>
              <a:gd name="connsiteY188" fmla="*/ 1761066 h 3505200"/>
              <a:gd name="connsiteX189" fmla="*/ 1918869 w 6966049"/>
              <a:gd name="connsiteY189" fmla="*/ 1752600 h 3505200"/>
              <a:gd name="connsiteX190" fmla="*/ 1961202 w 6966049"/>
              <a:gd name="connsiteY190" fmla="*/ 1744133 h 3505200"/>
              <a:gd name="connsiteX191" fmla="*/ 2012002 w 6966049"/>
              <a:gd name="connsiteY191" fmla="*/ 1735666 h 3505200"/>
              <a:gd name="connsiteX192" fmla="*/ 2037402 w 6966049"/>
              <a:gd name="connsiteY192" fmla="*/ 1718733 h 3505200"/>
              <a:gd name="connsiteX193" fmla="*/ 2105136 w 6966049"/>
              <a:gd name="connsiteY193" fmla="*/ 1710266 h 3505200"/>
              <a:gd name="connsiteX194" fmla="*/ 2164402 w 6966049"/>
              <a:gd name="connsiteY194" fmla="*/ 1701800 h 3505200"/>
              <a:gd name="connsiteX195" fmla="*/ 2189802 w 6966049"/>
              <a:gd name="connsiteY195" fmla="*/ 1693333 h 3505200"/>
              <a:gd name="connsiteX196" fmla="*/ 2316802 w 6966049"/>
              <a:gd name="connsiteY196" fmla="*/ 1676400 h 3505200"/>
              <a:gd name="connsiteX197" fmla="*/ 2350669 w 6966049"/>
              <a:gd name="connsiteY197" fmla="*/ 1667933 h 3505200"/>
              <a:gd name="connsiteX198" fmla="*/ 2426869 w 6966049"/>
              <a:gd name="connsiteY198" fmla="*/ 1659466 h 3505200"/>
              <a:gd name="connsiteX199" fmla="*/ 2460736 w 6966049"/>
              <a:gd name="connsiteY199" fmla="*/ 1642533 h 3505200"/>
              <a:gd name="connsiteX200" fmla="*/ 2486136 w 6966049"/>
              <a:gd name="connsiteY200" fmla="*/ 1634066 h 3505200"/>
              <a:gd name="connsiteX201" fmla="*/ 2613136 w 6966049"/>
              <a:gd name="connsiteY201" fmla="*/ 1617133 h 3505200"/>
              <a:gd name="connsiteX202" fmla="*/ 2655469 w 6966049"/>
              <a:gd name="connsiteY202" fmla="*/ 1608666 h 3505200"/>
              <a:gd name="connsiteX203" fmla="*/ 2680869 w 6966049"/>
              <a:gd name="connsiteY203" fmla="*/ 1591733 h 3505200"/>
              <a:gd name="connsiteX204" fmla="*/ 2824802 w 6966049"/>
              <a:gd name="connsiteY204" fmla="*/ 1583266 h 3505200"/>
              <a:gd name="connsiteX205" fmla="*/ 2892536 w 6966049"/>
              <a:gd name="connsiteY205" fmla="*/ 1574800 h 3505200"/>
              <a:gd name="connsiteX206" fmla="*/ 2917936 w 6966049"/>
              <a:gd name="connsiteY206" fmla="*/ 1566333 h 3505200"/>
              <a:gd name="connsiteX207" fmla="*/ 2951802 w 6966049"/>
              <a:gd name="connsiteY207" fmla="*/ 1557866 h 3505200"/>
              <a:gd name="connsiteX208" fmla="*/ 2994136 w 6966049"/>
              <a:gd name="connsiteY208" fmla="*/ 1540933 h 3505200"/>
              <a:gd name="connsiteX209" fmla="*/ 3070336 w 6966049"/>
              <a:gd name="connsiteY209" fmla="*/ 1524000 h 3505200"/>
              <a:gd name="connsiteX210" fmla="*/ 3104202 w 6966049"/>
              <a:gd name="connsiteY210" fmla="*/ 1507066 h 3505200"/>
              <a:gd name="connsiteX211" fmla="*/ 3163469 w 6966049"/>
              <a:gd name="connsiteY211" fmla="*/ 1490133 h 3505200"/>
              <a:gd name="connsiteX212" fmla="*/ 3239669 w 6966049"/>
              <a:gd name="connsiteY212" fmla="*/ 1464733 h 3505200"/>
              <a:gd name="connsiteX213" fmla="*/ 3265069 w 6966049"/>
              <a:gd name="connsiteY213" fmla="*/ 1456266 h 3505200"/>
              <a:gd name="connsiteX214" fmla="*/ 3290469 w 6966049"/>
              <a:gd name="connsiteY214" fmla="*/ 1447800 h 3505200"/>
              <a:gd name="connsiteX215" fmla="*/ 3358202 w 6966049"/>
              <a:gd name="connsiteY215" fmla="*/ 1422400 h 3505200"/>
              <a:gd name="connsiteX216" fmla="*/ 3409002 w 6966049"/>
              <a:gd name="connsiteY216" fmla="*/ 1405466 h 3505200"/>
              <a:gd name="connsiteX217" fmla="*/ 3442869 w 6966049"/>
              <a:gd name="connsiteY217" fmla="*/ 1388533 h 3505200"/>
              <a:gd name="connsiteX218" fmla="*/ 3485202 w 6966049"/>
              <a:gd name="connsiteY218" fmla="*/ 1371600 h 3505200"/>
              <a:gd name="connsiteX219" fmla="*/ 3519069 w 6966049"/>
              <a:gd name="connsiteY219" fmla="*/ 1354666 h 3505200"/>
              <a:gd name="connsiteX220" fmla="*/ 3561402 w 6966049"/>
              <a:gd name="connsiteY220" fmla="*/ 1346200 h 3505200"/>
              <a:gd name="connsiteX221" fmla="*/ 3578336 w 6966049"/>
              <a:gd name="connsiteY221" fmla="*/ 1329266 h 3505200"/>
              <a:gd name="connsiteX222" fmla="*/ 3629136 w 6966049"/>
              <a:gd name="connsiteY222" fmla="*/ 1312333 h 3505200"/>
              <a:gd name="connsiteX223" fmla="*/ 3722269 w 6966049"/>
              <a:gd name="connsiteY223" fmla="*/ 1286933 h 3505200"/>
              <a:gd name="connsiteX224" fmla="*/ 3764602 w 6966049"/>
              <a:gd name="connsiteY224" fmla="*/ 1270000 h 3505200"/>
              <a:gd name="connsiteX225" fmla="*/ 3815402 w 6966049"/>
              <a:gd name="connsiteY225" fmla="*/ 1253066 h 3505200"/>
              <a:gd name="connsiteX226" fmla="*/ 3840802 w 6966049"/>
              <a:gd name="connsiteY226" fmla="*/ 1244600 h 3505200"/>
              <a:gd name="connsiteX227" fmla="*/ 3900069 w 6966049"/>
              <a:gd name="connsiteY227" fmla="*/ 1219200 h 3505200"/>
              <a:gd name="connsiteX228" fmla="*/ 3950869 w 6966049"/>
              <a:gd name="connsiteY228" fmla="*/ 1210733 h 3505200"/>
              <a:gd name="connsiteX229" fmla="*/ 4060936 w 6966049"/>
              <a:gd name="connsiteY229" fmla="*/ 1168400 h 3505200"/>
              <a:gd name="connsiteX230" fmla="*/ 4187936 w 6966049"/>
              <a:gd name="connsiteY230" fmla="*/ 1151466 h 3505200"/>
              <a:gd name="connsiteX231" fmla="*/ 4281069 w 6966049"/>
              <a:gd name="connsiteY231" fmla="*/ 1126066 h 3505200"/>
              <a:gd name="connsiteX232" fmla="*/ 4475802 w 6966049"/>
              <a:gd name="connsiteY232" fmla="*/ 1109133 h 3505200"/>
              <a:gd name="connsiteX233" fmla="*/ 4594336 w 6966049"/>
              <a:gd name="connsiteY233" fmla="*/ 1075266 h 3505200"/>
              <a:gd name="connsiteX234" fmla="*/ 4679002 w 6966049"/>
              <a:gd name="connsiteY234" fmla="*/ 1066800 h 3505200"/>
              <a:gd name="connsiteX235" fmla="*/ 4763669 w 6966049"/>
              <a:gd name="connsiteY235" fmla="*/ 1041400 h 3505200"/>
              <a:gd name="connsiteX236" fmla="*/ 4890669 w 6966049"/>
              <a:gd name="connsiteY236" fmla="*/ 1016000 h 3505200"/>
              <a:gd name="connsiteX237" fmla="*/ 4983802 w 6966049"/>
              <a:gd name="connsiteY237" fmla="*/ 1007533 h 3505200"/>
              <a:gd name="connsiteX238" fmla="*/ 5060002 w 6966049"/>
              <a:gd name="connsiteY238" fmla="*/ 990600 h 3505200"/>
              <a:gd name="connsiteX239" fmla="*/ 5170069 w 6966049"/>
              <a:gd name="connsiteY239" fmla="*/ 973666 h 3505200"/>
              <a:gd name="connsiteX240" fmla="*/ 5203936 w 6966049"/>
              <a:gd name="connsiteY240" fmla="*/ 965200 h 3505200"/>
              <a:gd name="connsiteX241" fmla="*/ 5322469 w 6966049"/>
              <a:gd name="connsiteY241" fmla="*/ 939800 h 3505200"/>
              <a:gd name="connsiteX242" fmla="*/ 5381736 w 6966049"/>
              <a:gd name="connsiteY242" fmla="*/ 914400 h 3505200"/>
              <a:gd name="connsiteX243" fmla="*/ 6842236 w 6966049"/>
              <a:gd name="connsiteY243" fmla="*/ 465666 h 3505200"/>
              <a:gd name="connsiteX244" fmla="*/ 6888802 w 6966049"/>
              <a:gd name="connsiteY244" fmla="*/ 76200 h 3505200"/>
              <a:gd name="connsiteX245" fmla="*/ 6871869 w 6966049"/>
              <a:gd name="connsiteY245" fmla="*/ 0 h 3505200"/>
              <a:gd name="connsiteX246" fmla="*/ 6846469 w 6966049"/>
              <a:gd name="connsiteY246" fmla="*/ 8466 h 3505200"/>
              <a:gd name="connsiteX247" fmla="*/ 6838002 w 6966049"/>
              <a:gd name="connsiteY247" fmla="*/ 33866 h 3505200"/>
              <a:gd name="connsiteX248" fmla="*/ 6846469 w 6966049"/>
              <a:gd name="connsiteY248" fmla="*/ 59266 h 3505200"/>
              <a:gd name="connsiteX0" fmla="*/ 6846469 w 6970389"/>
              <a:gd name="connsiteY0" fmla="*/ 59266 h 3505200"/>
              <a:gd name="connsiteX1" fmla="*/ 6778736 w 6970389"/>
              <a:gd name="connsiteY1" fmla="*/ 84666 h 3505200"/>
              <a:gd name="connsiteX2" fmla="*/ 6668669 w 6970389"/>
              <a:gd name="connsiteY2" fmla="*/ 101600 h 3505200"/>
              <a:gd name="connsiteX3" fmla="*/ 6499336 w 6970389"/>
              <a:gd name="connsiteY3" fmla="*/ 127000 h 3505200"/>
              <a:gd name="connsiteX4" fmla="*/ 6465469 w 6970389"/>
              <a:gd name="connsiteY4" fmla="*/ 135466 h 3505200"/>
              <a:gd name="connsiteX5" fmla="*/ 6380802 w 6970389"/>
              <a:gd name="connsiteY5" fmla="*/ 152400 h 3505200"/>
              <a:gd name="connsiteX6" fmla="*/ 6330002 w 6970389"/>
              <a:gd name="connsiteY6" fmla="*/ 169333 h 3505200"/>
              <a:gd name="connsiteX7" fmla="*/ 344069 w 6970389"/>
              <a:gd name="connsiteY7" fmla="*/ 1769533 h 3505200"/>
              <a:gd name="connsiteX8" fmla="*/ 318669 w 6970389"/>
              <a:gd name="connsiteY8" fmla="*/ 1778000 h 3505200"/>
              <a:gd name="connsiteX9" fmla="*/ 369469 w 6970389"/>
              <a:gd name="connsiteY9" fmla="*/ 1786466 h 3505200"/>
              <a:gd name="connsiteX10" fmla="*/ 403336 w 6970389"/>
              <a:gd name="connsiteY10" fmla="*/ 1803400 h 3505200"/>
              <a:gd name="connsiteX11" fmla="*/ 538802 w 6970389"/>
              <a:gd name="connsiteY11" fmla="*/ 1811866 h 3505200"/>
              <a:gd name="connsiteX12" fmla="*/ 691202 w 6970389"/>
              <a:gd name="connsiteY12" fmla="*/ 1854200 h 3505200"/>
              <a:gd name="connsiteX13" fmla="*/ 775869 w 6970389"/>
              <a:gd name="connsiteY13" fmla="*/ 1871133 h 3505200"/>
              <a:gd name="connsiteX14" fmla="*/ 970602 w 6970389"/>
              <a:gd name="connsiteY14" fmla="*/ 1888066 h 3505200"/>
              <a:gd name="connsiteX15" fmla="*/ 1021402 w 6970389"/>
              <a:gd name="connsiteY15" fmla="*/ 1896533 h 3505200"/>
              <a:gd name="connsiteX16" fmla="*/ 1055269 w 6970389"/>
              <a:gd name="connsiteY16" fmla="*/ 1905000 h 3505200"/>
              <a:gd name="connsiteX17" fmla="*/ 1173802 w 6970389"/>
              <a:gd name="connsiteY17" fmla="*/ 1913466 h 3505200"/>
              <a:gd name="connsiteX18" fmla="*/ 1444736 w 6970389"/>
              <a:gd name="connsiteY18" fmla="*/ 1938866 h 3505200"/>
              <a:gd name="connsiteX19" fmla="*/ 1478602 w 6970389"/>
              <a:gd name="connsiteY19" fmla="*/ 1947333 h 3505200"/>
              <a:gd name="connsiteX20" fmla="*/ 1520936 w 6970389"/>
              <a:gd name="connsiteY20" fmla="*/ 1955800 h 3505200"/>
              <a:gd name="connsiteX21" fmla="*/ 1605602 w 6970389"/>
              <a:gd name="connsiteY21" fmla="*/ 1981200 h 3505200"/>
              <a:gd name="connsiteX22" fmla="*/ 1664869 w 6970389"/>
              <a:gd name="connsiteY22" fmla="*/ 1989666 h 3505200"/>
              <a:gd name="connsiteX23" fmla="*/ 1724136 w 6970389"/>
              <a:gd name="connsiteY23" fmla="*/ 2006600 h 3505200"/>
              <a:gd name="connsiteX24" fmla="*/ 1766469 w 6970389"/>
              <a:gd name="connsiteY24" fmla="*/ 2015066 h 3505200"/>
              <a:gd name="connsiteX25" fmla="*/ 1791869 w 6970389"/>
              <a:gd name="connsiteY25" fmla="*/ 2023533 h 3505200"/>
              <a:gd name="connsiteX26" fmla="*/ 1825736 w 6970389"/>
              <a:gd name="connsiteY26" fmla="*/ 2032000 h 3505200"/>
              <a:gd name="connsiteX27" fmla="*/ 1901936 w 6970389"/>
              <a:gd name="connsiteY27" fmla="*/ 2091266 h 3505200"/>
              <a:gd name="connsiteX28" fmla="*/ 1901936 w 6970389"/>
              <a:gd name="connsiteY28" fmla="*/ 2091266 h 3505200"/>
              <a:gd name="connsiteX29" fmla="*/ 1969669 w 6970389"/>
              <a:gd name="connsiteY29" fmla="*/ 2142066 h 3505200"/>
              <a:gd name="connsiteX30" fmla="*/ 1995069 w 6970389"/>
              <a:gd name="connsiteY30" fmla="*/ 2150533 h 3505200"/>
              <a:gd name="connsiteX31" fmla="*/ 2088202 w 6970389"/>
              <a:gd name="connsiteY31" fmla="*/ 2201333 h 3505200"/>
              <a:gd name="connsiteX32" fmla="*/ 2155936 w 6970389"/>
              <a:gd name="connsiteY32" fmla="*/ 2243666 h 3505200"/>
              <a:gd name="connsiteX33" fmla="*/ 2206736 w 6970389"/>
              <a:gd name="connsiteY33" fmla="*/ 2269066 h 3505200"/>
              <a:gd name="connsiteX34" fmla="*/ 2291402 w 6970389"/>
              <a:gd name="connsiteY34" fmla="*/ 2294466 h 3505200"/>
              <a:gd name="connsiteX35" fmla="*/ 2325269 w 6970389"/>
              <a:gd name="connsiteY35" fmla="*/ 2311400 h 3505200"/>
              <a:gd name="connsiteX36" fmla="*/ 2435336 w 6970389"/>
              <a:gd name="connsiteY36" fmla="*/ 2336800 h 3505200"/>
              <a:gd name="connsiteX37" fmla="*/ 2511536 w 6970389"/>
              <a:gd name="connsiteY37" fmla="*/ 2362200 h 3505200"/>
              <a:gd name="connsiteX38" fmla="*/ 2596202 w 6970389"/>
              <a:gd name="connsiteY38" fmla="*/ 2387600 h 3505200"/>
              <a:gd name="connsiteX39" fmla="*/ 2647002 w 6970389"/>
              <a:gd name="connsiteY39" fmla="*/ 2413000 h 3505200"/>
              <a:gd name="connsiteX40" fmla="*/ 2697802 w 6970389"/>
              <a:gd name="connsiteY40" fmla="*/ 2421466 h 3505200"/>
              <a:gd name="connsiteX41" fmla="*/ 2740136 w 6970389"/>
              <a:gd name="connsiteY41" fmla="*/ 2438400 h 3505200"/>
              <a:gd name="connsiteX42" fmla="*/ 2790936 w 6970389"/>
              <a:gd name="connsiteY42" fmla="*/ 2455333 h 3505200"/>
              <a:gd name="connsiteX43" fmla="*/ 2901002 w 6970389"/>
              <a:gd name="connsiteY43" fmla="*/ 2514600 h 3505200"/>
              <a:gd name="connsiteX44" fmla="*/ 2926402 w 6970389"/>
              <a:gd name="connsiteY44" fmla="*/ 2531533 h 3505200"/>
              <a:gd name="connsiteX45" fmla="*/ 3002602 w 6970389"/>
              <a:gd name="connsiteY45" fmla="*/ 2556933 h 3505200"/>
              <a:gd name="connsiteX46" fmla="*/ 3087269 w 6970389"/>
              <a:gd name="connsiteY46" fmla="*/ 2590800 h 3505200"/>
              <a:gd name="connsiteX47" fmla="*/ 3121136 w 6970389"/>
              <a:gd name="connsiteY47" fmla="*/ 2607733 h 3505200"/>
              <a:gd name="connsiteX48" fmla="*/ 3171936 w 6970389"/>
              <a:gd name="connsiteY48" fmla="*/ 2616200 h 3505200"/>
              <a:gd name="connsiteX49" fmla="*/ 3222736 w 6970389"/>
              <a:gd name="connsiteY49" fmla="*/ 2633133 h 3505200"/>
              <a:gd name="connsiteX50" fmla="*/ 3341269 w 6970389"/>
              <a:gd name="connsiteY50" fmla="*/ 2658533 h 3505200"/>
              <a:gd name="connsiteX51" fmla="*/ 3383602 w 6970389"/>
              <a:gd name="connsiteY51" fmla="*/ 2675466 h 3505200"/>
              <a:gd name="connsiteX52" fmla="*/ 3417469 w 6970389"/>
              <a:gd name="connsiteY52" fmla="*/ 2692400 h 3505200"/>
              <a:gd name="connsiteX53" fmla="*/ 3468269 w 6970389"/>
              <a:gd name="connsiteY53" fmla="*/ 2700866 h 3505200"/>
              <a:gd name="connsiteX54" fmla="*/ 3510602 w 6970389"/>
              <a:gd name="connsiteY54" fmla="*/ 2726266 h 3505200"/>
              <a:gd name="connsiteX55" fmla="*/ 3578336 w 6970389"/>
              <a:gd name="connsiteY55" fmla="*/ 2751666 h 3505200"/>
              <a:gd name="connsiteX56" fmla="*/ 3612202 w 6970389"/>
              <a:gd name="connsiteY56" fmla="*/ 2777066 h 3505200"/>
              <a:gd name="connsiteX57" fmla="*/ 3637602 w 6970389"/>
              <a:gd name="connsiteY57" fmla="*/ 2785533 h 3505200"/>
              <a:gd name="connsiteX58" fmla="*/ 3671469 w 6970389"/>
              <a:gd name="connsiteY58" fmla="*/ 2802466 h 3505200"/>
              <a:gd name="connsiteX59" fmla="*/ 3781536 w 6970389"/>
              <a:gd name="connsiteY59" fmla="*/ 2827866 h 3505200"/>
              <a:gd name="connsiteX60" fmla="*/ 3900069 w 6970389"/>
              <a:gd name="connsiteY60" fmla="*/ 2853266 h 3505200"/>
              <a:gd name="connsiteX61" fmla="*/ 3925469 w 6970389"/>
              <a:gd name="connsiteY61" fmla="*/ 2870200 h 3505200"/>
              <a:gd name="connsiteX62" fmla="*/ 4027069 w 6970389"/>
              <a:gd name="connsiteY62" fmla="*/ 2878666 h 3505200"/>
              <a:gd name="connsiteX63" fmla="*/ 4094802 w 6970389"/>
              <a:gd name="connsiteY63" fmla="*/ 2887133 h 3505200"/>
              <a:gd name="connsiteX64" fmla="*/ 4137136 w 6970389"/>
              <a:gd name="connsiteY64" fmla="*/ 2895600 h 3505200"/>
              <a:gd name="connsiteX65" fmla="*/ 4264136 w 6970389"/>
              <a:gd name="connsiteY65" fmla="*/ 2904066 h 3505200"/>
              <a:gd name="connsiteX66" fmla="*/ 4365736 w 6970389"/>
              <a:gd name="connsiteY66" fmla="*/ 2921000 h 3505200"/>
              <a:gd name="connsiteX67" fmla="*/ 4594336 w 6970389"/>
              <a:gd name="connsiteY67" fmla="*/ 2929466 h 3505200"/>
              <a:gd name="connsiteX68" fmla="*/ 4789069 w 6970389"/>
              <a:gd name="connsiteY68" fmla="*/ 2937933 h 3505200"/>
              <a:gd name="connsiteX69" fmla="*/ 4882202 w 6970389"/>
              <a:gd name="connsiteY69" fmla="*/ 2946400 h 3505200"/>
              <a:gd name="connsiteX70" fmla="*/ 4966869 w 6970389"/>
              <a:gd name="connsiteY70" fmla="*/ 2971800 h 3505200"/>
              <a:gd name="connsiteX71" fmla="*/ 5093869 w 6970389"/>
              <a:gd name="connsiteY71" fmla="*/ 2988733 h 3505200"/>
              <a:gd name="connsiteX72" fmla="*/ 5381736 w 6970389"/>
              <a:gd name="connsiteY72" fmla="*/ 3005666 h 3505200"/>
              <a:gd name="connsiteX73" fmla="*/ 5407136 w 6970389"/>
              <a:gd name="connsiteY73" fmla="*/ 3014133 h 3505200"/>
              <a:gd name="connsiteX74" fmla="*/ 5432536 w 6970389"/>
              <a:gd name="connsiteY74" fmla="*/ 3031066 h 3505200"/>
              <a:gd name="connsiteX75" fmla="*/ 5474869 w 6970389"/>
              <a:gd name="connsiteY75" fmla="*/ 3039533 h 3505200"/>
              <a:gd name="connsiteX76" fmla="*/ 5508736 w 6970389"/>
              <a:gd name="connsiteY76" fmla="*/ 3056466 h 3505200"/>
              <a:gd name="connsiteX77" fmla="*/ 5542602 w 6970389"/>
              <a:gd name="connsiteY77" fmla="*/ 3064933 h 3505200"/>
              <a:gd name="connsiteX78" fmla="*/ 5568002 w 6970389"/>
              <a:gd name="connsiteY78" fmla="*/ 3073400 h 3505200"/>
              <a:gd name="connsiteX79" fmla="*/ 5644202 w 6970389"/>
              <a:gd name="connsiteY79" fmla="*/ 3107266 h 3505200"/>
              <a:gd name="connsiteX80" fmla="*/ 5669602 w 6970389"/>
              <a:gd name="connsiteY80" fmla="*/ 3115733 h 3505200"/>
              <a:gd name="connsiteX81" fmla="*/ 5728869 w 6970389"/>
              <a:gd name="connsiteY81" fmla="*/ 3158066 h 3505200"/>
              <a:gd name="connsiteX82" fmla="*/ 5754269 w 6970389"/>
              <a:gd name="connsiteY82" fmla="*/ 3166533 h 3505200"/>
              <a:gd name="connsiteX83" fmla="*/ 5779669 w 6970389"/>
              <a:gd name="connsiteY83" fmla="*/ 3183466 h 3505200"/>
              <a:gd name="connsiteX84" fmla="*/ 5805069 w 6970389"/>
              <a:gd name="connsiteY84" fmla="*/ 3191933 h 3505200"/>
              <a:gd name="connsiteX85" fmla="*/ 5830469 w 6970389"/>
              <a:gd name="connsiteY85" fmla="*/ 3208866 h 3505200"/>
              <a:gd name="connsiteX86" fmla="*/ 5881269 w 6970389"/>
              <a:gd name="connsiteY86" fmla="*/ 3217333 h 3505200"/>
              <a:gd name="connsiteX87" fmla="*/ 5915136 w 6970389"/>
              <a:gd name="connsiteY87" fmla="*/ 3234266 h 3505200"/>
              <a:gd name="connsiteX88" fmla="*/ 5932069 w 6970389"/>
              <a:gd name="connsiteY88" fmla="*/ 3251200 h 3505200"/>
              <a:gd name="connsiteX89" fmla="*/ 6033669 w 6970389"/>
              <a:gd name="connsiteY89" fmla="*/ 3268133 h 3505200"/>
              <a:gd name="connsiteX90" fmla="*/ 6059069 w 6970389"/>
              <a:gd name="connsiteY90" fmla="*/ 3285066 h 3505200"/>
              <a:gd name="connsiteX91" fmla="*/ 6219936 w 6970389"/>
              <a:gd name="connsiteY91" fmla="*/ 3302000 h 3505200"/>
              <a:gd name="connsiteX92" fmla="*/ 6279202 w 6970389"/>
              <a:gd name="connsiteY92" fmla="*/ 3318933 h 3505200"/>
              <a:gd name="connsiteX93" fmla="*/ 6321536 w 6970389"/>
              <a:gd name="connsiteY93" fmla="*/ 3335866 h 3505200"/>
              <a:gd name="connsiteX94" fmla="*/ 6346936 w 6970389"/>
              <a:gd name="connsiteY94" fmla="*/ 3344333 h 3505200"/>
              <a:gd name="connsiteX95" fmla="*/ 6380802 w 6970389"/>
              <a:gd name="connsiteY95" fmla="*/ 3361266 h 3505200"/>
              <a:gd name="connsiteX96" fmla="*/ 6431602 w 6970389"/>
              <a:gd name="connsiteY96" fmla="*/ 3386666 h 3505200"/>
              <a:gd name="connsiteX97" fmla="*/ 6516269 w 6970389"/>
              <a:gd name="connsiteY97" fmla="*/ 3403600 h 3505200"/>
              <a:gd name="connsiteX98" fmla="*/ 6617869 w 6970389"/>
              <a:gd name="connsiteY98" fmla="*/ 3420533 h 3505200"/>
              <a:gd name="connsiteX99" fmla="*/ 6643269 w 6970389"/>
              <a:gd name="connsiteY99" fmla="*/ 3429000 h 3505200"/>
              <a:gd name="connsiteX100" fmla="*/ 6677136 w 6970389"/>
              <a:gd name="connsiteY100" fmla="*/ 3437466 h 3505200"/>
              <a:gd name="connsiteX101" fmla="*/ 6727936 w 6970389"/>
              <a:gd name="connsiteY101" fmla="*/ 3454400 h 3505200"/>
              <a:gd name="connsiteX102" fmla="*/ 6753336 w 6970389"/>
              <a:gd name="connsiteY102" fmla="*/ 3462866 h 3505200"/>
              <a:gd name="connsiteX103" fmla="*/ 6838002 w 6970389"/>
              <a:gd name="connsiteY103" fmla="*/ 3479800 h 3505200"/>
              <a:gd name="connsiteX104" fmla="*/ 6888802 w 6970389"/>
              <a:gd name="connsiteY104" fmla="*/ 3496733 h 3505200"/>
              <a:gd name="connsiteX105" fmla="*/ 6914202 w 6970389"/>
              <a:gd name="connsiteY105" fmla="*/ 3505200 h 3505200"/>
              <a:gd name="connsiteX106" fmla="*/ 6922669 w 6970389"/>
              <a:gd name="connsiteY106" fmla="*/ 3471333 h 3505200"/>
              <a:gd name="connsiteX107" fmla="*/ 6914202 w 6970389"/>
              <a:gd name="connsiteY107" fmla="*/ 3437466 h 3505200"/>
              <a:gd name="connsiteX108" fmla="*/ 6905736 w 6970389"/>
              <a:gd name="connsiteY108" fmla="*/ 3412066 h 3505200"/>
              <a:gd name="connsiteX109" fmla="*/ 6863402 w 6970389"/>
              <a:gd name="connsiteY109" fmla="*/ 3361266 h 3505200"/>
              <a:gd name="connsiteX110" fmla="*/ 6838002 w 6970389"/>
              <a:gd name="connsiteY110" fmla="*/ 3276600 h 3505200"/>
              <a:gd name="connsiteX111" fmla="*/ 6812602 w 6970389"/>
              <a:gd name="connsiteY111" fmla="*/ 3107266 h 3505200"/>
              <a:gd name="connsiteX112" fmla="*/ 6804136 w 6970389"/>
              <a:gd name="connsiteY112" fmla="*/ 3039533 h 3505200"/>
              <a:gd name="connsiteX113" fmla="*/ 6490869 w 6970389"/>
              <a:gd name="connsiteY113" fmla="*/ 3014133 h 3505200"/>
              <a:gd name="connsiteX114" fmla="*/ 6440069 w 6970389"/>
              <a:gd name="connsiteY114" fmla="*/ 3005666 h 3505200"/>
              <a:gd name="connsiteX115" fmla="*/ 6372336 w 6970389"/>
              <a:gd name="connsiteY115" fmla="*/ 2988733 h 3505200"/>
              <a:gd name="connsiteX116" fmla="*/ 6270736 w 6970389"/>
              <a:gd name="connsiteY116" fmla="*/ 2980266 h 3505200"/>
              <a:gd name="connsiteX117" fmla="*/ 6228402 w 6970389"/>
              <a:gd name="connsiteY117" fmla="*/ 2971800 h 3505200"/>
              <a:gd name="connsiteX118" fmla="*/ 6152202 w 6970389"/>
              <a:gd name="connsiteY118" fmla="*/ 2963333 h 3505200"/>
              <a:gd name="connsiteX119" fmla="*/ 6118336 w 6970389"/>
              <a:gd name="connsiteY119" fmla="*/ 2946400 h 3505200"/>
              <a:gd name="connsiteX120" fmla="*/ 6067536 w 6970389"/>
              <a:gd name="connsiteY120" fmla="*/ 2937933 h 3505200"/>
              <a:gd name="connsiteX121" fmla="*/ 6008269 w 6970389"/>
              <a:gd name="connsiteY121" fmla="*/ 2912533 h 3505200"/>
              <a:gd name="connsiteX122" fmla="*/ 5864336 w 6970389"/>
              <a:gd name="connsiteY122" fmla="*/ 2887133 h 3505200"/>
              <a:gd name="connsiteX123" fmla="*/ 5788136 w 6970389"/>
              <a:gd name="connsiteY123" fmla="*/ 2861733 h 3505200"/>
              <a:gd name="connsiteX124" fmla="*/ 5762736 w 6970389"/>
              <a:gd name="connsiteY124" fmla="*/ 2853266 h 3505200"/>
              <a:gd name="connsiteX125" fmla="*/ 5737336 w 6970389"/>
              <a:gd name="connsiteY125" fmla="*/ 2844800 h 3505200"/>
              <a:gd name="connsiteX126" fmla="*/ 5669602 w 6970389"/>
              <a:gd name="connsiteY126" fmla="*/ 2810933 h 3505200"/>
              <a:gd name="connsiteX127" fmla="*/ 5627269 w 6970389"/>
              <a:gd name="connsiteY127" fmla="*/ 2794000 h 3505200"/>
              <a:gd name="connsiteX128" fmla="*/ 5568002 w 6970389"/>
              <a:gd name="connsiteY128" fmla="*/ 2760133 h 3505200"/>
              <a:gd name="connsiteX129" fmla="*/ 5517202 w 6970389"/>
              <a:gd name="connsiteY129" fmla="*/ 2743200 h 3505200"/>
              <a:gd name="connsiteX130" fmla="*/ 5491802 w 6970389"/>
              <a:gd name="connsiteY130" fmla="*/ 2726266 h 3505200"/>
              <a:gd name="connsiteX131" fmla="*/ 5449469 w 6970389"/>
              <a:gd name="connsiteY131" fmla="*/ 2709333 h 3505200"/>
              <a:gd name="connsiteX132" fmla="*/ 5424069 w 6970389"/>
              <a:gd name="connsiteY132" fmla="*/ 2700866 h 3505200"/>
              <a:gd name="connsiteX133" fmla="*/ 5398669 w 6970389"/>
              <a:gd name="connsiteY133" fmla="*/ 2683933 h 3505200"/>
              <a:gd name="connsiteX134" fmla="*/ 5314002 w 6970389"/>
              <a:gd name="connsiteY134" fmla="*/ 2667000 h 3505200"/>
              <a:gd name="connsiteX135" fmla="*/ 5254736 w 6970389"/>
              <a:gd name="connsiteY135" fmla="*/ 2650066 h 3505200"/>
              <a:gd name="connsiteX136" fmla="*/ 5203936 w 6970389"/>
              <a:gd name="connsiteY136" fmla="*/ 2641600 h 3505200"/>
              <a:gd name="connsiteX137" fmla="*/ 5170069 w 6970389"/>
              <a:gd name="connsiteY137" fmla="*/ 2633133 h 3505200"/>
              <a:gd name="connsiteX138" fmla="*/ 5127736 w 6970389"/>
              <a:gd name="connsiteY138" fmla="*/ 2624666 h 3505200"/>
              <a:gd name="connsiteX139" fmla="*/ 5102336 w 6970389"/>
              <a:gd name="connsiteY139" fmla="*/ 2607733 h 3505200"/>
              <a:gd name="connsiteX140" fmla="*/ 5009202 w 6970389"/>
              <a:gd name="connsiteY140" fmla="*/ 2590800 h 3505200"/>
              <a:gd name="connsiteX141" fmla="*/ 4941469 w 6970389"/>
              <a:gd name="connsiteY141" fmla="*/ 2582333 h 3505200"/>
              <a:gd name="connsiteX142" fmla="*/ 4890669 w 6970389"/>
              <a:gd name="connsiteY142" fmla="*/ 2573866 h 3505200"/>
              <a:gd name="connsiteX143" fmla="*/ 4814469 w 6970389"/>
              <a:gd name="connsiteY143" fmla="*/ 2565400 h 3505200"/>
              <a:gd name="connsiteX144" fmla="*/ 4721336 w 6970389"/>
              <a:gd name="connsiteY144" fmla="*/ 2540000 h 3505200"/>
              <a:gd name="connsiteX145" fmla="*/ 4687469 w 6970389"/>
              <a:gd name="connsiteY145" fmla="*/ 2531533 h 3505200"/>
              <a:gd name="connsiteX146" fmla="*/ 4645136 w 6970389"/>
              <a:gd name="connsiteY146" fmla="*/ 2523066 h 3505200"/>
              <a:gd name="connsiteX147" fmla="*/ 4594336 w 6970389"/>
              <a:gd name="connsiteY147" fmla="*/ 2506133 h 3505200"/>
              <a:gd name="connsiteX148" fmla="*/ 4518136 w 6970389"/>
              <a:gd name="connsiteY148" fmla="*/ 2497666 h 3505200"/>
              <a:gd name="connsiteX149" fmla="*/ 4492736 w 6970389"/>
              <a:gd name="connsiteY149" fmla="*/ 2480733 h 3505200"/>
              <a:gd name="connsiteX150" fmla="*/ 4399602 w 6970389"/>
              <a:gd name="connsiteY150" fmla="*/ 2446866 h 3505200"/>
              <a:gd name="connsiteX151" fmla="*/ 4357269 w 6970389"/>
              <a:gd name="connsiteY151" fmla="*/ 2429933 h 3505200"/>
              <a:gd name="connsiteX152" fmla="*/ 4323402 w 6970389"/>
              <a:gd name="connsiteY152" fmla="*/ 2413000 h 3505200"/>
              <a:gd name="connsiteX153" fmla="*/ 4281069 w 6970389"/>
              <a:gd name="connsiteY153" fmla="*/ 2396066 h 3505200"/>
              <a:gd name="connsiteX154" fmla="*/ 4255669 w 6970389"/>
              <a:gd name="connsiteY154" fmla="*/ 2379133 h 3505200"/>
              <a:gd name="connsiteX155" fmla="*/ 4187936 w 6970389"/>
              <a:gd name="connsiteY155" fmla="*/ 2370666 h 3505200"/>
              <a:gd name="connsiteX156" fmla="*/ 4111736 w 6970389"/>
              <a:gd name="connsiteY156" fmla="*/ 2336800 h 3505200"/>
              <a:gd name="connsiteX157" fmla="*/ 4086336 w 6970389"/>
              <a:gd name="connsiteY157" fmla="*/ 2328333 h 3505200"/>
              <a:gd name="connsiteX158" fmla="*/ 4060936 w 6970389"/>
              <a:gd name="connsiteY158" fmla="*/ 2319866 h 3505200"/>
              <a:gd name="connsiteX159" fmla="*/ 3950869 w 6970389"/>
              <a:gd name="connsiteY159" fmla="*/ 2286000 h 3505200"/>
              <a:gd name="connsiteX160" fmla="*/ 3908536 w 6970389"/>
              <a:gd name="connsiteY160" fmla="*/ 2269066 h 3505200"/>
              <a:gd name="connsiteX161" fmla="*/ 3840802 w 6970389"/>
              <a:gd name="connsiteY161" fmla="*/ 2235200 h 3505200"/>
              <a:gd name="connsiteX162" fmla="*/ 3790002 w 6970389"/>
              <a:gd name="connsiteY162" fmla="*/ 2226733 h 3505200"/>
              <a:gd name="connsiteX163" fmla="*/ 3739202 w 6970389"/>
              <a:gd name="connsiteY163" fmla="*/ 2192866 h 3505200"/>
              <a:gd name="connsiteX164" fmla="*/ 3688402 w 6970389"/>
              <a:gd name="connsiteY164" fmla="*/ 2175933 h 3505200"/>
              <a:gd name="connsiteX165" fmla="*/ 3646069 w 6970389"/>
              <a:gd name="connsiteY165" fmla="*/ 2159000 h 3505200"/>
              <a:gd name="connsiteX166" fmla="*/ 3527536 w 6970389"/>
              <a:gd name="connsiteY166" fmla="*/ 2142066 h 3505200"/>
              <a:gd name="connsiteX167" fmla="*/ 3434402 w 6970389"/>
              <a:gd name="connsiteY167" fmla="*/ 2133600 h 3505200"/>
              <a:gd name="connsiteX168" fmla="*/ 3358202 w 6970389"/>
              <a:gd name="connsiteY168" fmla="*/ 2108200 h 3505200"/>
              <a:gd name="connsiteX169" fmla="*/ 3315869 w 6970389"/>
              <a:gd name="connsiteY169" fmla="*/ 2099733 h 3505200"/>
              <a:gd name="connsiteX170" fmla="*/ 3282002 w 6970389"/>
              <a:gd name="connsiteY170" fmla="*/ 2082800 h 3505200"/>
              <a:gd name="connsiteX171" fmla="*/ 3239669 w 6970389"/>
              <a:gd name="connsiteY171" fmla="*/ 2074333 h 3505200"/>
              <a:gd name="connsiteX172" fmla="*/ 3163469 w 6970389"/>
              <a:gd name="connsiteY172" fmla="*/ 2057400 h 3505200"/>
              <a:gd name="connsiteX173" fmla="*/ 3036469 w 6970389"/>
              <a:gd name="connsiteY173" fmla="*/ 2032000 h 3505200"/>
              <a:gd name="connsiteX174" fmla="*/ 2968736 w 6970389"/>
              <a:gd name="connsiteY174" fmla="*/ 2006600 h 3505200"/>
              <a:gd name="connsiteX175" fmla="*/ 2926402 w 6970389"/>
              <a:gd name="connsiteY175" fmla="*/ 1989666 h 3505200"/>
              <a:gd name="connsiteX176" fmla="*/ 2850202 w 6970389"/>
              <a:gd name="connsiteY176" fmla="*/ 1972733 h 3505200"/>
              <a:gd name="connsiteX177" fmla="*/ 2774002 w 6970389"/>
              <a:gd name="connsiteY177" fmla="*/ 1947333 h 3505200"/>
              <a:gd name="connsiteX178" fmla="*/ 2740136 w 6970389"/>
              <a:gd name="connsiteY178" fmla="*/ 1930400 h 3505200"/>
              <a:gd name="connsiteX179" fmla="*/ 2672402 w 6970389"/>
              <a:gd name="connsiteY179" fmla="*/ 1896533 h 3505200"/>
              <a:gd name="connsiteX180" fmla="*/ 2587736 w 6970389"/>
              <a:gd name="connsiteY180" fmla="*/ 1879600 h 3505200"/>
              <a:gd name="connsiteX181" fmla="*/ 2562336 w 6970389"/>
              <a:gd name="connsiteY181" fmla="*/ 1871133 h 3505200"/>
              <a:gd name="connsiteX182" fmla="*/ 2452269 w 6970389"/>
              <a:gd name="connsiteY182" fmla="*/ 1845733 h 3505200"/>
              <a:gd name="connsiteX183" fmla="*/ 2359136 w 6970389"/>
              <a:gd name="connsiteY183" fmla="*/ 1837266 h 3505200"/>
              <a:gd name="connsiteX184" fmla="*/ 2147469 w 6970389"/>
              <a:gd name="connsiteY184" fmla="*/ 1811866 h 3505200"/>
              <a:gd name="connsiteX185" fmla="*/ 2096669 w 6970389"/>
              <a:gd name="connsiteY185" fmla="*/ 1794933 h 3505200"/>
              <a:gd name="connsiteX186" fmla="*/ 2037402 w 6970389"/>
              <a:gd name="connsiteY186" fmla="*/ 1786466 h 3505200"/>
              <a:gd name="connsiteX187" fmla="*/ 1995069 w 6970389"/>
              <a:gd name="connsiteY187" fmla="*/ 1778000 h 3505200"/>
              <a:gd name="connsiteX188" fmla="*/ 1952736 w 6970389"/>
              <a:gd name="connsiteY188" fmla="*/ 1761066 h 3505200"/>
              <a:gd name="connsiteX189" fmla="*/ 1918869 w 6970389"/>
              <a:gd name="connsiteY189" fmla="*/ 1752600 h 3505200"/>
              <a:gd name="connsiteX190" fmla="*/ 1961202 w 6970389"/>
              <a:gd name="connsiteY190" fmla="*/ 1744133 h 3505200"/>
              <a:gd name="connsiteX191" fmla="*/ 2012002 w 6970389"/>
              <a:gd name="connsiteY191" fmla="*/ 1735666 h 3505200"/>
              <a:gd name="connsiteX192" fmla="*/ 2037402 w 6970389"/>
              <a:gd name="connsiteY192" fmla="*/ 1718733 h 3505200"/>
              <a:gd name="connsiteX193" fmla="*/ 2105136 w 6970389"/>
              <a:gd name="connsiteY193" fmla="*/ 1710266 h 3505200"/>
              <a:gd name="connsiteX194" fmla="*/ 2164402 w 6970389"/>
              <a:gd name="connsiteY194" fmla="*/ 1701800 h 3505200"/>
              <a:gd name="connsiteX195" fmla="*/ 2189802 w 6970389"/>
              <a:gd name="connsiteY195" fmla="*/ 1693333 h 3505200"/>
              <a:gd name="connsiteX196" fmla="*/ 2316802 w 6970389"/>
              <a:gd name="connsiteY196" fmla="*/ 1676400 h 3505200"/>
              <a:gd name="connsiteX197" fmla="*/ 2350669 w 6970389"/>
              <a:gd name="connsiteY197" fmla="*/ 1667933 h 3505200"/>
              <a:gd name="connsiteX198" fmla="*/ 2426869 w 6970389"/>
              <a:gd name="connsiteY198" fmla="*/ 1659466 h 3505200"/>
              <a:gd name="connsiteX199" fmla="*/ 2460736 w 6970389"/>
              <a:gd name="connsiteY199" fmla="*/ 1642533 h 3505200"/>
              <a:gd name="connsiteX200" fmla="*/ 2486136 w 6970389"/>
              <a:gd name="connsiteY200" fmla="*/ 1634066 h 3505200"/>
              <a:gd name="connsiteX201" fmla="*/ 2613136 w 6970389"/>
              <a:gd name="connsiteY201" fmla="*/ 1617133 h 3505200"/>
              <a:gd name="connsiteX202" fmla="*/ 2655469 w 6970389"/>
              <a:gd name="connsiteY202" fmla="*/ 1608666 h 3505200"/>
              <a:gd name="connsiteX203" fmla="*/ 2680869 w 6970389"/>
              <a:gd name="connsiteY203" fmla="*/ 1591733 h 3505200"/>
              <a:gd name="connsiteX204" fmla="*/ 2824802 w 6970389"/>
              <a:gd name="connsiteY204" fmla="*/ 1583266 h 3505200"/>
              <a:gd name="connsiteX205" fmla="*/ 2892536 w 6970389"/>
              <a:gd name="connsiteY205" fmla="*/ 1574800 h 3505200"/>
              <a:gd name="connsiteX206" fmla="*/ 2917936 w 6970389"/>
              <a:gd name="connsiteY206" fmla="*/ 1566333 h 3505200"/>
              <a:gd name="connsiteX207" fmla="*/ 2951802 w 6970389"/>
              <a:gd name="connsiteY207" fmla="*/ 1557866 h 3505200"/>
              <a:gd name="connsiteX208" fmla="*/ 2994136 w 6970389"/>
              <a:gd name="connsiteY208" fmla="*/ 1540933 h 3505200"/>
              <a:gd name="connsiteX209" fmla="*/ 3070336 w 6970389"/>
              <a:gd name="connsiteY209" fmla="*/ 1524000 h 3505200"/>
              <a:gd name="connsiteX210" fmla="*/ 3104202 w 6970389"/>
              <a:gd name="connsiteY210" fmla="*/ 1507066 h 3505200"/>
              <a:gd name="connsiteX211" fmla="*/ 3163469 w 6970389"/>
              <a:gd name="connsiteY211" fmla="*/ 1490133 h 3505200"/>
              <a:gd name="connsiteX212" fmla="*/ 3239669 w 6970389"/>
              <a:gd name="connsiteY212" fmla="*/ 1464733 h 3505200"/>
              <a:gd name="connsiteX213" fmla="*/ 3265069 w 6970389"/>
              <a:gd name="connsiteY213" fmla="*/ 1456266 h 3505200"/>
              <a:gd name="connsiteX214" fmla="*/ 3290469 w 6970389"/>
              <a:gd name="connsiteY214" fmla="*/ 1447800 h 3505200"/>
              <a:gd name="connsiteX215" fmla="*/ 3358202 w 6970389"/>
              <a:gd name="connsiteY215" fmla="*/ 1422400 h 3505200"/>
              <a:gd name="connsiteX216" fmla="*/ 3409002 w 6970389"/>
              <a:gd name="connsiteY216" fmla="*/ 1405466 h 3505200"/>
              <a:gd name="connsiteX217" fmla="*/ 3442869 w 6970389"/>
              <a:gd name="connsiteY217" fmla="*/ 1388533 h 3505200"/>
              <a:gd name="connsiteX218" fmla="*/ 3485202 w 6970389"/>
              <a:gd name="connsiteY218" fmla="*/ 1371600 h 3505200"/>
              <a:gd name="connsiteX219" fmla="*/ 3519069 w 6970389"/>
              <a:gd name="connsiteY219" fmla="*/ 1354666 h 3505200"/>
              <a:gd name="connsiteX220" fmla="*/ 3561402 w 6970389"/>
              <a:gd name="connsiteY220" fmla="*/ 1346200 h 3505200"/>
              <a:gd name="connsiteX221" fmla="*/ 3578336 w 6970389"/>
              <a:gd name="connsiteY221" fmla="*/ 1329266 h 3505200"/>
              <a:gd name="connsiteX222" fmla="*/ 3629136 w 6970389"/>
              <a:gd name="connsiteY222" fmla="*/ 1312333 h 3505200"/>
              <a:gd name="connsiteX223" fmla="*/ 3722269 w 6970389"/>
              <a:gd name="connsiteY223" fmla="*/ 1286933 h 3505200"/>
              <a:gd name="connsiteX224" fmla="*/ 3764602 w 6970389"/>
              <a:gd name="connsiteY224" fmla="*/ 1270000 h 3505200"/>
              <a:gd name="connsiteX225" fmla="*/ 3815402 w 6970389"/>
              <a:gd name="connsiteY225" fmla="*/ 1253066 h 3505200"/>
              <a:gd name="connsiteX226" fmla="*/ 3840802 w 6970389"/>
              <a:gd name="connsiteY226" fmla="*/ 1244600 h 3505200"/>
              <a:gd name="connsiteX227" fmla="*/ 3900069 w 6970389"/>
              <a:gd name="connsiteY227" fmla="*/ 1219200 h 3505200"/>
              <a:gd name="connsiteX228" fmla="*/ 3950869 w 6970389"/>
              <a:gd name="connsiteY228" fmla="*/ 1210733 h 3505200"/>
              <a:gd name="connsiteX229" fmla="*/ 4060936 w 6970389"/>
              <a:gd name="connsiteY229" fmla="*/ 1168400 h 3505200"/>
              <a:gd name="connsiteX230" fmla="*/ 4187936 w 6970389"/>
              <a:gd name="connsiteY230" fmla="*/ 1151466 h 3505200"/>
              <a:gd name="connsiteX231" fmla="*/ 4281069 w 6970389"/>
              <a:gd name="connsiteY231" fmla="*/ 1126066 h 3505200"/>
              <a:gd name="connsiteX232" fmla="*/ 4475802 w 6970389"/>
              <a:gd name="connsiteY232" fmla="*/ 1109133 h 3505200"/>
              <a:gd name="connsiteX233" fmla="*/ 4594336 w 6970389"/>
              <a:gd name="connsiteY233" fmla="*/ 1075266 h 3505200"/>
              <a:gd name="connsiteX234" fmla="*/ 4679002 w 6970389"/>
              <a:gd name="connsiteY234" fmla="*/ 1066800 h 3505200"/>
              <a:gd name="connsiteX235" fmla="*/ 4763669 w 6970389"/>
              <a:gd name="connsiteY235" fmla="*/ 1041400 h 3505200"/>
              <a:gd name="connsiteX236" fmla="*/ 4890669 w 6970389"/>
              <a:gd name="connsiteY236" fmla="*/ 1016000 h 3505200"/>
              <a:gd name="connsiteX237" fmla="*/ 4983802 w 6970389"/>
              <a:gd name="connsiteY237" fmla="*/ 1007533 h 3505200"/>
              <a:gd name="connsiteX238" fmla="*/ 5060002 w 6970389"/>
              <a:gd name="connsiteY238" fmla="*/ 990600 h 3505200"/>
              <a:gd name="connsiteX239" fmla="*/ 5170069 w 6970389"/>
              <a:gd name="connsiteY239" fmla="*/ 973666 h 3505200"/>
              <a:gd name="connsiteX240" fmla="*/ 5203936 w 6970389"/>
              <a:gd name="connsiteY240" fmla="*/ 965200 h 3505200"/>
              <a:gd name="connsiteX241" fmla="*/ 5322469 w 6970389"/>
              <a:gd name="connsiteY241" fmla="*/ 939800 h 3505200"/>
              <a:gd name="connsiteX242" fmla="*/ 6842236 w 6970389"/>
              <a:gd name="connsiteY242" fmla="*/ 465666 h 3505200"/>
              <a:gd name="connsiteX243" fmla="*/ 6888802 w 6970389"/>
              <a:gd name="connsiteY243" fmla="*/ 76200 h 3505200"/>
              <a:gd name="connsiteX244" fmla="*/ 6871869 w 6970389"/>
              <a:gd name="connsiteY244" fmla="*/ 0 h 3505200"/>
              <a:gd name="connsiteX245" fmla="*/ 6846469 w 6970389"/>
              <a:gd name="connsiteY245" fmla="*/ 8466 h 3505200"/>
              <a:gd name="connsiteX246" fmla="*/ 6838002 w 6970389"/>
              <a:gd name="connsiteY246" fmla="*/ 33866 h 3505200"/>
              <a:gd name="connsiteX247" fmla="*/ 6846469 w 6970389"/>
              <a:gd name="connsiteY247" fmla="*/ 59266 h 3505200"/>
              <a:gd name="connsiteX0" fmla="*/ 6846469 w 6979080"/>
              <a:gd name="connsiteY0" fmla="*/ 59266 h 3505200"/>
              <a:gd name="connsiteX1" fmla="*/ 6778736 w 6979080"/>
              <a:gd name="connsiteY1" fmla="*/ 84666 h 3505200"/>
              <a:gd name="connsiteX2" fmla="*/ 6668669 w 6979080"/>
              <a:gd name="connsiteY2" fmla="*/ 101600 h 3505200"/>
              <a:gd name="connsiteX3" fmla="*/ 6499336 w 6979080"/>
              <a:gd name="connsiteY3" fmla="*/ 127000 h 3505200"/>
              <a:gd name="connsiteX4" fmla="*/ 6465469 w 6979080"/>
              <a:gd name="connsiteY4" fmla="*/ 135466 h 3505200"/>
              <a:gd name="connsiteX5" fmla="*/ 6380802 w 6979080"/>
              <a:gd name="connsiteY5" fmla="*/ 152400 h 3505200"/>
              <a:gd name="connsiteX6" fmla="*/ 6330002 w 6979080"/>
              <a:gd name="connsiteY6" fmla="*/ 169333 h 3505200"/>
              <a:gd name="connsiteX7" fmla="*/ 344069 w 6979080"/>
              <a:gd name="connsiteY7" fmla="*/ 1769533 h 3505200"/>
              <a:gd name="connsiteX8" fmla="*/ 318669 w 6979080"/>
              <a:gd name="connsiteY8" fmla="*/ 1778000 h 3505200"/>
              <a:gd name="connsiteX9" fmla="*/ 369469 w 6979080"/>
              <a:gd name="connsiteY9" fmla="*/ 1786466 h 3505200"/>
              <a:gd name="connsiteX10" fmla="*/ 403336 w 6979080"/>
              <a:gd name="connsiteY10" fmla="*/ 1803400 h 3505200"/>
              <a:gd name="connsiteX11" fmla="*/ 538802 w 6979080"/>
              <a:gd name="connsiteY11" fmla="*/ 1811866 h 3505200"/>
              <a:gd name="connsiteX12" fmla="*/ 691202 w 6979080"/>
              <a:gd name="connsiteY12" fmla="*/ 1854200 h 3505200"/>
              <a:gd name="connsiteX13" fmla="*/ 775869 w 6979080"/>
              <a:gd name="connsiteY13" fmla="*/ 1871133 h 3505200"/>
              <a:gd name="connsiteX14" fmla="*/ 970602 w 6979080"/>
              <a:gd name="connsiteY14" fmla="*/ 1888066 h 3505200"/>
              <a:gd name="connsiteX15" fmla="*/ 1021402 w 6979080"/>
              <a:gd name="connsiteY15" fmla="*/ 1896533 h 3505200"/>
              <a:gd name="connsiteX16" fmla="*/ 1055269 w 6979080"/>
              <a:gd name="connsiteY16" fmla="*/ 1905000 h 3505200"/>
              <a:gd name="connsiteX17" fmla="*/ 1173802 w 6979080"/>
              <a:gd name="connsiteY17" fmla="*/ 1913466 h 3505200"/>
              <a:gd name="connsiteX18" fmla="*/ 1444736 w 6979080"/>
              <a:gd name="connsiteY18" fmla="*/ 1938866 h 3505200"/>
              <a:gd name="connsiteX19" fmla="*/ 1478602 w 6979080"/>
              <a:gd name="connsiteY19" fmla="*/ 1947333 h 3505200"/>
              <a:gd name="connsiteX20" fmla="*/ 1520936 w 6979080"/>
              <a:gd name="connsiteY20" fmla="*/ 1955800 h 3505200"/>
              <a:gd name="connsiteX21" fmla="*/ 1605602 w 6979080"/>
              <a:gd name="connsiteY21" fmla="*/ 1981200 h 3505200"/>
              <a:gd name="connsiteX22" fmla="*/ 1664869 w 6979080"/>
              <a:gd name="connsiteY22" fmla="*/ 1989666 h 3505200"/>
              <a:gd name="connsiteX23" fmla="*/ 1724136 w 6979080"/>
              <a:gd name="connsiteY23" fmla="*/ 2006600 h 3505200"/>
              <a:gd name="connsiteX24" fmla="*/ 1766469 w 6979080"/>
              <a:gd name="connsiteY24" fmla="*/ 2015066 h 3505200"/>
              <a:gd name="connsiteX25" fmla="*/ 1791869 w 6979080"/>
              <a:gd name="connsiteY25" fmla="*/ 2023533 h 3505200"/>
              <a:gd name="connsiteX26" fmla="*/ 1825736 w 6979080"/>
              <a:gd name="connsiteY26" fmla="*/ 2032000 h 3505200"/>
              <a:gd name="connsiteX27" fmla="*/ 1901936 w 6979080"/>
              <a:gd name="connsiteY27" fmla="*/ 2091266 h 3505200"/>
              <a:gd name="connsiteX28" fmla="*/ 1901936 w 6979080"/>
              <a:gd name="connsiteY28" fmla="*/ 2091266 h 3505200"/>
              <a:gd name="connsiteX29" fmla="*/ 1969669 w 6979080"/>
              <a:gd name="connsiteY29" fmla="*/ 2142066 h 3505200"/>
              <a:gd name="connsiteX30" fmla="*/ 1995069 w 6979080"/>
              <a:gd name="connsiteY30" fmla="*/ 2150533 h 3505200"/>
              <a:gd name="connsiteX31" fmla="*/ 2088202 w 6979080"/>
              <a:gd name="connsiteY31" fmla="*/ 2201333 h 3505200"/>
              <a:gd name="connsiteX32" fmla="*/ 2155936 w 6979080"/>
              <a:gd name="connsiteY32" fmla="*/ 2243666 h 3505200"/>
              <a:gd name="connsiteX33" fmla="*/ 2206736 w 6979080"/>
              <a:gd name="connsiteY33" fmla="*/ 2269066 h 3505200"/>
              <a:gd name="connsiteX34" fmla="*/ 2291402 w 6979080"/>
              <a:gd name="connsiteY34" fmla="*/ 2294466 h 3505200"/>
              <a:gd name="connsiteX35" fmla="*/ 2325269 w 6979080"/>
              <a:gd name="connsiteY35" fmla="*/ 2311400 h 3505200"/>
              <a:gd name="connsiteX36" fmla="*/ 2435336 w 6979080"/>
              <a:gd name="connsiteY36" fmla="*/ 2336800 h 3505200"/>
              <a:gd name="connsiteX37" fmla="*/ 2511536 w 6979080"/>
              <a:gd name="connsiteY37" fmla="*/ 2362200 h 3505200"/>
              <a:gd name="connsiteX38" fmla="*/ 2596202 w 6979080"/>
              <a:gd name="connsiteY38" fmla="*/ 2387600 h 3505200"/>
              <a:gd name="connsiteX39" fmla="*/ 2647002 w 6979080"/>
              <a:gd name="connsiteY39" fmla="*/ 2413000 h 3505200"/>
              <a:gd name="connsiteX40" fmla="*/ 2697802 w 6979080"/>
              <a:gd name="connsiteY40" fmla="*/ 2421466 h 3505200"/>
              <a:gd name="connsiteX41" fmla="*/ 2740136 w 6979080"/>
              <a:gd name="connsiteY41" fmla="*/ 2438400 h 3505200"/>
              <a:gd name="connsiteX42" fmla="*/ 2790936 w 6979080"/>
              <a:gd name="connsiteY42" fmla="*/ 2455333 h 3505200"/>
              <a:gd name="connsiteX43" fmla="*/ 2901002 w 6979080"/>
              <a:gd name="connsiteY43" fmla="*/ 2514600 h 3505200"/>
              <a:gd name="connsiteX44" fmla="*/ 2926402 w 6979080"/>
              <a:gd name="connsiteY44" fmla="*/ 2531533 h 3505200"/>
              <a:gd name="connsiteX45" fmla="*/ 3002602 w 6979080"/>
              <a:gd name="connsiteY45" fmla="*/ 2556933 h 3505200"/>
              <a:gd name="connsiteX46" fmla="*/ 3087269 w 6979080"/>
              <a:gd name="connsiteY46" fmla="*/ 2590800 h 3505200"/>
              <a:gd name="connsiteX47" fmla="*/ 3121136 w 6979080"/>
              <a:gd name="connsiteY47" fmla="*/ 2607733 h 3505200"/>
              <a:gd name="connsiteX48" fmla="*/ 3171936 w 6979080"/>
              <a:gd name="connsiteY48" fmla="*/ 2616200 h 3505200"/>
              <a:gd name="connsiteX49" fmla="*/ 3222736 w 6979080"/>
              <a:gd name="connsiteY49" fmla="*/ 2633133 h 3505200"/>
              <a:gd name="connsiteX50" fmla="*/ 3341269 w 6979080"/>
              <a:gd name="connsiteY50" fmla="*/ 2658533 h 3505200"/>
              <a:gd name="connsiteX51" fmla="*/ 3383602 w 6979080"/>
              <a:gd name="connsiteY51" fmla="*/ 2675466 h 3505200"/>
              <a:gd name="connsiteX52" fmla="*/ 3417469 w 6979080"/>
              <a:gd name="connsiteY52" fmla="*/ 2692400 h 3505200"/>
              <a:gd name="connsiteX53" fmla="*/ 3468269 w 6979080"/>
              <a:gd name="connsiteY53" fmla="*/ 2700866 h 3505200"/>
              <a:gd name="connsiteX54" fmla="*/ 3510602 w 6979080"/>
              <a:gd name="connsiteY54" fmla="*/ 2726266 h 3505200"/>
              <a:gd name="connsiteX55" fmla="*/ 3578336 w 6979080"/>
              <a:gd name="connsiteY55" fmla="*/ 2751666 h 3505200"/>
              <a:gd name="connsiteX56" fmla="*/ 3612202 w 6979080"/>
              <a:gd name="connsiteY56" fmla="*/ 2777066 h 3505200"/>
              <a:gd name="connsiteX57" fmla="*/ 3637602 w 6979080"/>
              <a:gd name="connsiteY57" fmla="*/ 2785533 h 3505200"/>
              <a:gd name="connsiteX58" fmla="*/ 3671469 w 6979080"/>
              <a:gd name="connsiteY58" fmla="*/ 2802466 h 3505200"/>
              <a:gd name="connsiteX59" fmla="*/ 3781536 w 6979080"/>
              <a:gd name="connsiteY59" fmla="*/ 2827866 h 3505200"/>
              <a:gd name="connsiteX60" fmla="*/ 3900069 w 6979080"/>
              <a:gd name="connsiteY60" fmla="*/ 2853266 h 3505200"/>
              <a:gd name="connsiteX61" fmla="*/ 3925469 w 6979080"/>
              <a:gd name="connsiteY61" fmla="*/ 2870200 h 3505200"/>
              <a:gd name="connsiteX62" fmla="*/ 4027069 w 6979080"/>
              <a:gd name="connsiteY62" fmla="*/ 2878666 h 3505200"/>
              <a:gd name="connsiteX63" fmla="*/ 4094802 w 6979080"/>
              <a:gd name="connsiteY63" fmla="*/ 2887133 h 3505200"/>
              <a:gd name="connsiteX64" fmla="*/ 4137136 w 6979080"/>
              <a:gd name="connsiteY64" fmla="*/ 2895600 h 3505200"/>
              <a:gd name="connsiteX65" fmla="*/ 4264136 w 6979080"/>
              <a:gd name="connsiteY65" fmla="*/ 2904066 h 3505200"/>
              <a:gd name="connsiteX66" fmla="*/ 4365736 w 6979080"/>
              <a:gd name="connsiteY66" fmla="*/ 2921000 h 3505200"/>
              <a:gd name="connsiteX67" fmla="*/ 4594336 w 6979080"/>
              <a:gd name="connsiteY67" fmla="*/ 2929466 h 3505200"/>
              <a:gd name="connsiteX68" fmla="*/ 4789069 w 6979080"/>
              <a:gd name="connsiteY68" fmla="*/ 2937933 h 3505200"/>
              <a:gd name="connsiteX69" fmla="*/ 4882202 w 6979080"/>
              <a:gd name="connsiteY69" fmla="*/ 2946400 h 3505200"/>
              <a:gd name="connsiteX70" fmla="*/ 4966869 w 6979080"/>
              <a:gd name="connsiteY70" fmla="*/ 2971800 h 3505200"/>
              <a:gd name="connsiteX71" fmla="*/ 5093869 w 6979080"/>
              <a:gd name="connsiteY71" fmla="*/ 2988733 h 3505200"/>
              <a:gd name="connsiteX72" fmla="*/ 5381736 w 6979080"/>
              <a:gd name="connsiteY72" fmla="*/ 3005666 h 3505200"/>
              <a:gd name="connsiteX73" fmla="*/ 5407136 w 6979080"/>
              <a:gd name="connsiteY73" fmla="*/ 3014133 h 3505200"/>
              <a:gd name="connsiteX74" fmla="*/ 5432536 w 6979080"/>
              <a:gd name="connsiteY74" fmla="*/ 3031066 h 3505200"/>
              <a:gd name="connsiteX75" fmla="*/ 5474869 w 6979080"/>
              <a:gd name="connsiteY75" fmla="*/ 3039533 h 3505200"/>
              <a:gd name="connsiteX76" fmla="*/ 5508736 w 6979080"/>
              <a:gd name="connsiteY76" fmla="*/ 3056466 h 3505200"/>
              <a:gd name="connsiteX77" fmla="*/ 5542602 w 6979080"/>
              <a:gd name="connsiteY77" fmla="*/ 3064933 h 3505200"/>
              <a:gd name="connsiteX78" fmla="*/ 5568002 w 6979080"/>
              <a:gd name="connsiteY78" fmla="*/ 3073400 h 3505200"/>
              <a:gd name="connsiteX79" fmla="*/ 5644202 w 6979080"/>
              <a:gd name="connsiteY79" fmla="*/ 3107266 h 3505200"/>
              <a:gd name="connsiteX80" fmla="*/ 5669602 w 6979080"/>
              <a:gd name="connsiteY80" fmla="*/ 3115733 h 3505200"/>
              <a:gd name="connsiteX81" fmla="*/ 5728869 w 6979080"/>
              <a:gd name="connsiteY81" fmla="*/ 3158066 h 3505200"/>
              <a:gd name="connsiteX82" fmla="*/ 5754269 w 6979080"/>
              <a:gd name="connsiteY82" fmla="*/ 3166533 h 3505200"/>
              <a:gd name="connsiteX83" fmla="*/ 5779669 w 6979080"/>
              <a:gd name="connsiteY83" fmla="*/ 3183466 h 3505200"/>
              <a:gd name="connsiteX84" fmla="*/ 5805069 w 6979080"/>
              <a:gd name="connsiteY84" fmla="*/ 3191933 h 3505200"/>
              <a:gd name="connsiteX85" fmla="*/ 5830469 w 6979080"/>
              <a:gd name="connsiteY85" fmla="*/ 3208866 h 3505200"/>
              <a:gd name="connsiteX86" fmla="*/ 5881269 w 6979080"/>
              <a:gd name="connsiteY86" fmla="*/ 3217333 h 3505200"/>
              <a:gd name="connsiteX87" fmla="*/ 5915136 w 6979080"/>
              <a:gd name="connsiteY87" fmla="*/ 3234266 h 3505200"/>
              <a:gd name="connsiteX88" fmla="*/ 5932069 w 6979080"/>
              <a:gd name="connsiteY88" fmla="*/ 3251200 h 3505200"/>
              <a:gd name="connsiteX89" fmla="*/ 6033669 w 6979080"/>
              <a:gd name="connsiteY89" fmla="*/ 3268133 h 3505200"/>
              <a:gd name="connsiteX90" fmla="*/ 6059069 w 6979080"/>
              <a:gd name="connsiteY90" fmla="*/ 3285066 h 3505200"/>
              <a:gd name="connsiteX91" fmla="*/ 6219936 w 6979080"/>
              <a:gd name="connsiteY91" fmla="*/ 3302000 h 3505200"/>
              <a:gd name="connsiteX92" fmla="*/ 6279202 w 6979080"/>
              <a:gd name="connsiteY92" fmla="*/ 3318933 h 3505200"/>
              <a:gd name="connsiteX93" fmla="*/ 6321536 w 6979080"/>
              <a:gd name="connsiteY93" fmla="*/ 3335866 h 3505200"/>
              <a:gd name="connsiteX94" fmla="*/ 6346936 w 6979080"/>
              <a:gd name="connsiteY94" fmla="*/ 3344333 h 3505200"/>
              <a:gd name="connsiteX95" fmla="*/ 6380802 w 6979080"/>
              <a:gd name="connsiteY95" fmla="*/ 3361266 h 3505200"/>
              <a:gd name="connsiteX96" fmla="*/ 6431602 w 6979080"/>
              <a:gd name="connsiteY96" fmla="*/ 3386666 h 3505200"/>
              <a:gd name="connsiteX97" fmla="*/ 6516269 w 6979080"/>
              <a:gd name="connsiteY97" fmla="*/ 3403600 h 3505200"/>
              <a:gd name="connsiteX98" fmla="*/ 6617869 w 6979080"/>
              <a:gd name="connsiteY98" fmla="*/ 3420533 h 3505200"/>
              <a:gd name="connsiteX99" fmla="*/ 6643269 w 6979080"/>
              <a:gd name="connsiteY99" fmla="*/ 3429000 h 3505200"/>
              <a:gd name="connsiteX100" fmla="*/ 6677136 w 6979080"/>
              <a:gd name="connsiteY100" fmla="*/ 3437466 h 3505200"/>
              <a:gd name="connsiteX101" fmla="*/ 6727936 w 6979080"/>
              <a:gd name="connsiteY101" fmla="*/ 3454400 h 3505200"/>
              <a:gd name="connsiteX102" fmla="*/ 6753336 w 6979080"/>
              <a:gd name="connsiteY102" fmla="*/ 3462866 h 3505200"/>
              <a:gd name="connsiteX103" fmla="*/ 6838002 w 6979080"/>
              <a:gd name="connsiteY103" fmla="*/ 3479800 h 3505200"/>
              <a:gd name="connsiteX104" fmla="*/ 6888802 w 6979080"/>
              <a:gd name="connsiteY104" fmla="*/ 3496733 h 3505200"/>
              <a:gd name="connsiteX105" fmla="*/ 6914202 w 6979080"/>
              <a:gd name="connsiteY105" fmla="*/ 3505200 h 3505200"/>
              <a:gd name="connsiteX106" fmla="*/ 6922669 w 6979080"/>
              <a:gd name="connsiteY106" fmla="*/ 3471333 h 3505200"/>
              <a:gd name="connsiteX107" fmla="*/ 6914202 w 6979080"/>
              <a:gd name="connsiteY107" fmla="*/ 3437466 h 3505200"/>
              <a:gd name="connsiteX108" fmla="*/ 6905736 w 6979080"/>
              <a:gd name="connsiteY108" fmla="*/ 3412066 h 3505200"/>
              <a:gd name="connsiteX109" fmla="*/ 6863402 w 6979080"/>
              <a:gd name="connsiteY109" fmla="*/ 3361266 h 3505200"/>
              <a:gd name="connsiteX110" fmla="*/ 6838002 w 6979080"/>
              <a:gd name="connsiteY110" fmla="*/ 3276600 h 3505200"/>
              <a:gd name="connsiteX111" fmla="*/ 6812602 w 6979080"/>
              <a:gd name="connsiteY111" fmla="*/ 3107266 h 3505200"/>
              <a:gd name="connsiteX112" fmla="*/ 6804136 w 6979080"/>
              <a:gd name="connsiteY112" fmla="*/ 3039533 h 3505200"/>
              <a:gd name="connsiteX113" fmla="*/ 6490869 w 6979080"/>
              <a:gd name="connsiteY113" fmla="*/ 3014133 h 3505200"/>
              <a:gd name="connsiteX114" fmla="*/ 6440069 w 6979080"/>
              <a:gd name="connsiteY114" fmla="*/ 3005666 h 3505200"/>
              <a:gd name="connsiteX115" fmla="*/ 6372336 w 6979080"/>
              <a:gd name="connsiteY115" fmla="*/ 2988733 h 3505200"/>
              <a:gd name="connsiteX116" fmla="*/ 6270736 w 6979080"/>
              <a:gd name="connsiteY116" fmla="*/ 2980266 h 3505200"/>
              <a:gd name="connsiteX117" fmla="*/ 6228402 w 6979080"/>
              <a:gd name="connsiteY117" fmla="*/ 2971800 h 3505200"/>
              <a:gd name="connsiteX118" fmla="*/ 6152202 w 6979080"/>
              <a:gd name="connsiteY118" fmla="*/ 2963333 h 3505200"/>
              <a:gd name="connsiteX119" fmla="*/ 6118336 w 6979080"/>
              <a:gd name="connsiteY119" fmla="*/ 2946400 h 3505200"/>
              <a:gd name="connsiteX120" fmla="*/ 6067536 w 6979080"/>
              <a:gd name="connsiteY120" fmla="*/ 2937933 h 3505200"/>
              <a:gd name="connsiteX121" fmla="*/ 6008269 w 6979080"/>
              <a:gd name="connsiteY121" fmla="*/ 2912533 h 3505200"/>
              <a:gd name="connsiteX122" fmla="*/ 5864336 w 6979080"/>
              <a:gd name="connsiteY122" fmla="*/ 2887133 h 3505200"/>
              <a:gd name="connsiteX123" fmla="*/ 5788136 w 6979080"/>
              <a:gd name="connsiteY123" fmla="*/ 2861733 h 3505200"/>
              <a:gd name="connsiteX124" fmla="*/ 5762736 w 6979080"/>
              <a:gd name="connsiteY124" fmla="*/ 2853266 h 3505200"/>
              <a:gd name="connsiteX125" fmla="*/ 5737336 w 6979080"/>
              <a:gd name="connsiteY125" fmla="*/ 2844800 h 3505200"/>
              <a:gd name="connsiteX126" fmla="*/ 5669602 w 6979080"/>
              <a:gd name="connsiteY126" fmla="*/ 2810933 h 3505200"/>
              <a:gd name="connsiteX127" fmla="*/ 5627269 w 6979080"/>
              <a:gd name="connsiteY127" fmla="*/ 2794000 h 3505200"/>
              <a:gd name="connsiteX128" fmla="*/ 5568002 w 6979080"/>
              <a:gd name="connsiteY128" fmla="*/ 2760133 h 3505200"/>
              <a:gd name="connsiteX129" fmla="*/ 5517202 w 6979080"/>
              <a:gd name="connsiteY129" fmla="*/ 2743200 h 3505200"/>
              <a:gd name="connsiteX130" fmla="*/ 5491802 w 6979080"/>
              <a:gd name="connsiteY130" fmla="*/ 2726266 h 3505200"/>
              <a:gd name="connsiteX131" fmla="*/ 5449469 w 6979080"/>
              <a:gd name="connsiteY131" fmla="*/ 2709333 h 3505200"/>
              <a:gd name="connsiteX132" fmla="*/ 5424069 w 6979080"/>
              <a:gd name="connsiteY132" fmla="*/ 2700866 h 3505200"/>
              <a:gd name="connsiteX133" fmla="*/ 5398669 w 6979080"/>
              <a:gd name="connsiteY133" fmla="*/ 2683933 h 3505200"/>
              <a:gd name="connsiteX134" fmla="*/ 5314002 w 6979080"/>
              <a:gd name="connsiteY134" fmla="*/ 2667000 h 3505200"/>
              <a:gd name="connsiteX135" fmla="*/ 5254736 w 6979080"/>
              <a:gd name="connsiteY135" fmla="*/ 2650066 h 3505200"/>
              <a:gd name="connsiteX136" fmla="*/ 5203936 w 6979080"/>
              <a:gd name="connsiteY136" fmla="*/ 2641600 h 3505200"/>
              <a:gd name="connsiteX137" fmla="*/ 5170069 w 6979080"/>
              <a:gd name="connsiteY137" fmla="*/ 2633133 h 3505200"/>
              <a:gd name="connsiteX138" fmla="*/ 5127736 w 6979080"/>
              <a:gd name="connsiteY138" fmla="*/ 2624666 h 3505200"/>
              <a:gd name="connsiteX139" fmla="*/ 5102336 w 6979080"/>
              <a:gd name="connsiteY139" fmla="*/ 2607733 h 3505200"/>
              <a:gd name="connsiteX140" fmla="*/ 5009202 w 6979080"/>
              <a:gd name="connsiteY140" fmla="*/ 2590800 h 3505200"/>
              <a:gd name="connsiteX141" fmla="*/ 4941469 w 6979080"/>
              <a:gd name="connsiteY141" fmla="*/ 2582333 h 3505200"/>
              <a:gd name="connsiteX142" fmla="*/ 4890669 w 6979080"/>
              <a:gd name="connsiteY142" fmla="*/ 2573866 h 3505200"/>
              <a:gd name="connsiteX143" fmla="*/ 4814469 w 6979080"/>
              <a:gd name="connsiteY143" fmla="*/ 2565400 h 3505200"/>
              <a:gd name="connsiteX144" fmla="*/ 4721336 w 6979080"/>
              <a:gd name="connsiteY144" fmla="*/ 2540000 h 3505200"/>
              <a:gd name="connsiteX145" fmla="*/ 4687469 w 6979080"/>
              <a:gd name="connsiteY145" fmla="*/ 2531533 h 3505200"/>
              <a:gd name="connsiteX146" fmla="*/ 4645136 w 6979080"/>
              <a:gd name="connsiteY146" fmla="*/ 2523066 h 3505200"/>
              <a:gd name="connsiteX147" fmla="*/ 4594336 w 6979080"/>
              <a:gd name="connsiteY147" fmla="*/ 2506133 h 3505200"/>
              <a:gd name="connsiteX148" fmla="*/ 4518136 w 6979080"/>
              <a:gd name="connsiteY148" fmla="*/ 2497666 h 3505200"/>
              <a:gd name="connsiteX149" fmla="*/ 4492736 w 6979080"/>
              <a:gd name="connsiteY149" fmla="*/ 2480733 h 3505200"/>
              <a:gd name="connsiteX150" fmla="*/ 4399602 w 6979080"/>
              <a:gd name="connsiteY150" fmla="*/ 2446866 h 3505200"/>
              <a:gd name="connsiteX151" fmla="*/ 4357269 w 6979080"/>
              <a:gd name="connsiteY151" fmla="*/ 2429933 h 3505200"/>
              <a:gd name="connsiteX152" fmla="*/ 4323402 w 6979080"/>
              <a:gd name="connsiteY152" fmla="*/ 2413000 h 3505200"/>
              <a:gd name="connsiteX153" fmla="*/ 4281069 w 6979080"/>
              <a:gd name="connsiteY153" fmla="*/ 2396066 h 3505200"/>
              <a:gd name="connsiteX154" fmla="*/ 4255669 w 6979080"/>
              <a:gd name="connsiteY154" fmla="*/ 2379133 h 3505200"/>
              <a:gd name="connsiteX155" fmla="*/ 4187936 w 6979080"/>
              <a:gd name="connsiteY155" fmla="*/ 2370666 h 3505200"/>
              <a:gd name="connsiteX156" fmla="*/ 4111736 w 6979080"/>
              <a:gd name="connsiteY156" fmla="*/ 2336800 h 3505200"/>
              <a:gd name="connsiteX157" fmla="*/ 4086336 w 6979080"/>
              <a:gd name="connsiteY157" fmla="*/ 2328333 h 3505200"/>
              <a:gd name="connsiteX158" fmla="*/ 4060936 w 6979080"/>
              <a:gd name="connsiteY158" fmla="*/ 2319866 h 3505200"/>
              <a:gd name="connsiteX159" fmla="*/ 3950869 w 6979080"/>
              <a:gd name="connsiteY159" fmla="*/ 2286000 h 3505200"/>
              <a:gd name="connsiteX160" fmla="*/ 3908536 w 6979080"/>
              <a:gd name="connsiteY160" fmla="*/ 2269066 h 3505200"/>
              <a:gd name="connsiteX161" fmla="*/ 3840802 w 6979080"/>
              <a:gd name="connsiteY161" fmla="*/ 2235200 h 3505200"/>
              <a:gd name="connsiteX162" fmla="*/ 3790002 w 6979080"/>
              <a:gd name="connsiteY162" fmla="*/ 2226733 h 3505200"/>
              <a:gd name="connsiteX163" fmla="*/ 3739202 w 6979080"/>
              <a:gd name="connsiteY163" fmla="*/ 2192866 h 3505200"/>
              <a:gd name="connsiteX164" fmla="*/ 3688402 w 6979080"/>
              <a:gd name="connsiteY164" fmla="*/ 2175933 h 3505200"/>
              <a:gd name="connsiteX165" fmla="*/ 3646069 w 6979080"/>
              <a:gd name="connsiteY165" fmla="*/ 2159000 h 3505200"/>
              <a:gd name="connsiteX166" fmla="*/ 3527536 w 6979080"/>
              <a:gd name="connsiteY166" fmla="*/ 2142066 h 3505200"/>
              <a:gd name="connsiteX167" fmla="*/ 3434402 w 6979080"/>
              <a:gd name="connsiteY167" fmla="*/ 2133600 h 3505200"/>
              <a:gd name="connsiteX168" fmla="*/ 3358202 w 6979080"/>
              <a:gd name="connsiteY168" fmla="*/ 2108200 h 3505200"/>
              <a:gd name="connsiteX169" fmla="*/ 3315869 w 6979080"/>
              <a:gd name="connsiteY169" fmla="*/ 2099733 h 3505200"/>
              <a:gd name="connsiteX170" fmla="*/ 3282002 w 6979080"/>
              <a:gd name="connsiteY170" fmla="*/ 2082800 h 3505200"/>
              <a:gd name="connsiteX171" fmla="*/ 3239669 w 6979080"/>
              <a:gd name="connsiteY171" fmla="*/ 2074333 h 3505200"/>
              <a:gd name="connsiteX172" fmla="*/ 3163469 w 6979080"/>
              <a:gd name="connsiteY172" fmla="*/ 2057400 h 3505200"/>
              <a:gd name="connsiteX173" fmla="*/ 3036469 w 6979080"/>
              <a:gd name="connsiteY173" fmla="*/ 2032000 h 3505200"/>
              <a:gd name="connsiteX174" fmla="*/ 2968736 w 6979080"/>
              <a:gd name="connsiteY174" fmla="*/ 2006600 h 3505200"/>
              <a:gd name="connsiteX175" fmla="*/ 2926402 w 6979080"/>
              <a:gd name="connsiteY175" fmla="*/ 1989666 h 3505200"/>
              <a:gd name="connsiteX176" fmla="*/ 2850202 w 6979080"/>
              <a:gd name="connsiteY176" fmla="*/ 1972733 h 3505200"/>
              <a:gd name="connsiteX177" fmla="*/ 2774002 w 6979080"/>
              <a:gd name="connsiteY177" fmla="*/ 1947333 h 3505200"/>
              <a:gd name="connsiteX178" fmla="*/ 2740136 w 6979080"/>
              <a:gd name="connsiteY178" fmla="*/ 1930400 h 3505200"/>
              <a:gd name="connsiteX179" fmla="*/ 2672402 w 6979080"/>
              <a:gd name="connsiteY179" fmla="*/ 1896533 h 3505200"/>
              <a:gd name="connsiteX180" fmla="*/ 2587736 w 6979080"/>
              <a:gd name="connsiteY180" fmla="*/ 1879600 h 3505200"/>
              <a:gd name="connsiteX181" fmla="*/ 2562336 w 6979080"/>
              <a:gd name="connsiteY181" fmla="*/ 1871133 h 3505200"/>
              <a:gd name="connsiteX182" fmla="*/ 2452269 w 6979080"/>
              <a:gd name="connsiteY182" fmla="*/ 1845733 h 3505200"/>
              <a:gd name="connsiteX183" fmla="*/ 2359136 w 6979080"/>
              <a:gd name="connsiteY183" fmla="*/ 1837266 h 3505200"/>
              <a:gd name="connsiteX184" fmla="*/ 2147469 w 6979080"/>
              <a:gd name="connsiteY184" fmla="*/ 1811866 h 3505200"/>
              <a:gd name="connsiteX185" fmla="*/ 2096669 w 6979080"/>
              <a:gd name="connsiteY185" fmla="*/ 1794933 h 3505200"/>
              <a:gd name="connsiteX186" fmla="*/ 2037402 w 6979080"/>
              <a:gd name="connsiteY186" fmla="*/ 1786466 h 3505200"/>
              <a:gd name="connsiteX187" fmla="*/ 1995069 w 6979080"/>
              <a:gd name="connsiteY187" fmla="*/ 1778000 h 3505200"/>
              <a:gd name="connsiteX188" fmla="*/ 1952736 w 6979080"/>
              <a:gd name="connsiteY188" fmla="*/ 1761066 h 3505200"/>
              <a:gd name="connsiteX189" fmla="*/ 1918869 w 6979080"/>
              <a:gd name="connsiteY189" fmla="*/ 1752600 h 3505200"/>
              <a:gd name="connsiteX190" fmla="*/ 1961202 w 6979080"/>
              <a:gd name="connsiteY190" fmla="*/ 1744133 h 3505200"/>
              <a:gd name="connsiteX191" fmla="*/ 2012002 w 6979080"/>
              <a:gd name="connsiteY191" fmla="*/ 1735666 h 3505200"/>
              <a:gd name="connsiteX192" fmla="*/ 2037402 w 6979080"/>
              <a:gd name="connsiteY192" fmla="*/ 1718733 h 3505200"/>
              <a:gd name="connsiteX193" fmla="*/ 2105136 w 6979080"/>
              <a:gd name="connsiteY193" fmla="*/ 1710266 h 3505200"/>
              <a:gd name="connsiteX194" fmla="*/ 2164402 w 6979080"/>
              <a:gd name="connsiteY194" fmla="*/ 1701800 h 3505200"/>
              <a:gd name="connsiteX195" fmla="*/ 2189802 w 6979080"/>
              <a:gd name="connsiteY195" fmla="*/ 1693333 h 3505200"/>
              <a:gd name="connsiteX196" fmla="*/ 2316802 w 6979080"/>
              <a:gd name="connsiteY196" fmla="*/ 1676400 h 3505200"/>
              <a:gd name="connsiteX197" fmla="*/ 2350669 w 6979080"/>
              <a:gd name="connsiteY197" fmla="*/ 1667933 h 3505200"/>
              <a:gd name="connsiteX198" fmla="*/ 2426869 w 6979080"/>
              <a:gd name="connsiteY198" fmla="*/ 1659466 h 3505200"/>
              <a:gd name="connsiteX199" fmla="*/ 2460736 w 6979080"/>
              <a:gd name="connsiteY199" fmla="*/ 1642533 h 3505200"/>
              <a:gd name="connsiteX200" fmla="*/ 2486136 w 6979080"/>
              <a:gd name="connsiteY200" fmla="*/ 1634066 h 3505200"/>
              <a:gd name="connsiteX201" fmla="*/ 2613136 w 6979080"/>
              <a:gd name="connsiteY201" fmla="*/ 1617133 h 3505200"/>
              <a:gd name="connsiteX202" fmla="*/ 2655469 w 6979080"/>
              <a:gd name="connsiteY202" fmla="*/ 1608666 h 3505200"/>
              <a:gd name="connsiteX203" fmla="*/ 2680869 w 6979080"/>
              <a:gd name="connsiteY203" fmla="*/ 1591733 h 3505200"/>
              <a:gd name="connsiteX204" fmla="*/ 2824802 w 6979080"/>
              <a:gd name="connsiteY204" fmla="*/ 1583266 h 3505200"/>
              <a:gd name="connsiteX205" fmla="*/ 2892536 w 6979080"/>
              <a:gd name="connsiteY205" fmla="*/ 1574800 h 3505200"/>
              <a:gd name="connsiteX206" fmla="*/ 2917936 w 6979080"/>
              <a:gd name="connsiteY206" fmla="*/ 1566333 h 3505200"/>
              <a:gd name="connsiteX207" fmla="*/ 2951802 w 6979080"/>
              <a:gd name="connsiteY207" fmla="*/ 1557866 h 3505200"/>
              <a:gd name="connsiteX208" fmla="*/ 2994136 w 6979080"/>
              <a:gd name="connsiteY208" fmla="*/ 1540933 h 3505200"/>
              <a:gd name="connsiteX209" fmla="*/ 3070336 w 6979080"/>
              <a:gd name="connsiteY209" fmla="*/ 1524000 h 3505200"/>
              <a:gd name="connsiteX210" fmla="*/ 3104202 w 6979080"/>
              <a:gd name="connsiteY210" fmla="*/ 1507066 h 3505200"/>
              <a:gd name="connsiteX211" fmla="*/ 3163469 w 6979080"/>
              <a:gd name="connsiteY211" fmla="*/ 1490133 h 3505200"/>
              <a:gd name="connsiteX212" fmla="*/ 3239669 w 6979080"/>
              <a:gd name="connsiteY212" fmla="*/ 1464733 h 3505200"/>
              <a:gd name="connsiteX213" fmla="*/ 3265069 w 6979080"/>
              <a:gd name="connsiteY213" fmla="*/ 1456266 h 3505200"/>
              <a:gd name="connsiteX214" fmla="*/ 3290469 w 6979080"/>
              <a:gd name="connsiteY214" fmla="*/ 1447800 h 3505200"/>
              <a:gd name="connsiteX215" fmla="*/ 3358202 w 6979080"/>
              <a:gd name="connsiteY215" fmla="*/ 1422400 h 3505200"/>
              <a:gd name="connsiteX216" fmla="*/ 3409002 w 6979080"/>
              <a:gd name="connsiteY216" fmla="*/ 1405466 h 3505200"/>
              <a:gd name="connsiteX217" fmla="*/ 3442869 w 6979080"/>
              <a:gd name="connsiteY217" fmla="*/ 1388533 h 3505200"/>
              <a:gd name="connsiteX218" fmla="*/ 3485202 w 6979080"/>
              <a:gd name="connsiteY218" fmla="*/ 1371600 h 3505200"/>
              <a:gd name="connsiteX219" fmla="*/ 3519069 w 6979080"/>
              <a:gd name="connsiteY219" fmla="*/ 1354666 h 3505200"/>
              <a:gd name="connsiteX220" fmla="*/ 3561402 w 6979080"/>
              <a:gd name="connsiteY220" fmla="*/ 1346200 h 3505200"/>
              <a:gd name="connsiteX221" fmla="*/ 3578336 w 6979080"/>
              <a:gd name="connsiteY221" fmla="*/ 1329266 h 3505200"/>
              <a:gd name="connsiteX222" fmla="*/ 3629136 w 6979080"/>
              <a:gd name="connsiteY222" fmla="*/ 1312333 h 3505200"/>
              <a:gd name="connsiteX223" fmla="*/ 3722269 w 6979080"/>
              <a:gd name="connsiteY223" fmla="*/ 1286933 h 3505200"/>
              <a:gd name="connsiteX224" fmla="*/ 3764602 w 6979080"/>
              <a:gd name="connsiteY224" fmla="*/ 1270000 h 3505200"/>
              <a:gd name="connsiteX225" fmla="*/ 3815402 w 6979080"/>
              <a:gd name="connsiteY225" fmla="*/ 1253066 h 3505200"/>
              <a:gd name="connsiteX226" fmla="*/ 3840802 w 6979080"/>
              <a:gd name="connsiteY226" fmla="*/ 1244600 h 3505200"/>
              <a:gd name="connsiteX227" fmla="*/ 3900069 w 6979080"/>
              <a:gd name="connsiteY227" fmla="*/ 1219200 h 3505200"/>
              <a:gd name="connsiteX228" fmla="*/ 3950869 w 6979080"/>
              <a:gd name="connsiteY228" fmla="*/ 1210733 h 3505200"/>
              <a:gd name="connsiteX229" fmla="*/ 4060936 w 6979080"/>
              <a:gd name="connsiteY229" fmla="*/ 1168400 h 3505200"/>
              <a:gd name="connsiteX230" fmla="*/ 4187936 w 6979080"/>
              <a:gd name="connsiteY230" fmla="*/ 1151466 h 3505200"/>
              <a:gd name="connsiteX231" fmla="*/ 4281069 w 6979080"/>
              <a:gd name="connsiteY231" fmla="*/ 1126066 h 3505200"/>
              <a:gd name="connsiteX232" fmla="*/ 4475802 w 6979080"/>
              <a:gd name="connsiteY232" fmla="*/ 1109133 h 3505200"/>
              <a:gd name="connsiteX233" fmla="*/ 4594336 w 6979080"/>
              <a:gd name="connsiteY233" fmla="*/ 1075266 h 3505200"/>
              <a:gd name="connsiteX234" fmla="*/ 4679002 w 6979080"/>
              <a:gd name="connsiteY234" fmla="*/ 1066800 h 3505200"/>
              <a:gd name="connsiteX235" fmla="*/ 4763669 w 6979080"/>
              <a:gd name="connsiteY235" fmla="*/ 1041400 h 3505200"/>
              <a:gd name="connsiteX236" fmla="*/ 4890669 w 6979080"/>
              <a:gd name="connsiteY236" fmla="*/ 1016000 h 3505200"/>
              <a:gd name="connsiteX237" fmla="*/ 4983802 w 6979080"/>
              <a:gd name="connsiteY237" fmla="*/ 1007533 h 3505200"/>
              <a:gd name="connsiteX238" fmla="*/ 5060002 w 6979080"/>
              <a:gd name="connsiteY238" fmla="*/ 990600 h 3505200"/>
              <a:gd name="connsiteX239" fmla="*/ 5170069 w 6979080"/>
              <a:gd name="connsiteY239" fmla="*/ 973666 h 3505200"/>
              <a:gd name="connsiteX240" fmla="*/ 5203936 w 6979080"/>
              <a:gd name="connsiteY240" fmla="*/ 965200 h 3505200"/>
              <a:gd name="connsiteX241" fmla="*/ 6842236 w 6979080"/>
              <a:gd name="connsiteY241" fmla="*/ 465666 h 3505200"/>
              <a:gd name="connsiteX242" fmla="*/ 6888802 w 6979080"/>
              <a:gd name="connsiteY242" fmla="*/ 76200 h 3505200"/>
              <a:gd name="connsiteX243" fmla="*/ 6871869 w 6979080"/>
              <a:gd name="connsiteY243" fmla="*/ 0 h 3505200"/>
              <a:gd name="connsiteX244" fmla="*/ 6846469 w 6979080"/>
              <a:gd name="connsiteY244" fmla="*/ 8466 h 3505200"/>
              <a:gd name="connsiteX245" fmla="*/ 6838002 w 6979080"/>
              <a:gd name="connsiteY245" fmla="*/ 33866 h 3505200"/>
              <a:gd name="connsiteX246" fmla="*/ 6846469 w 6979080"/>
              <a:gd name="connsiteY246" fmla="*/ 59266 h 3505200"/>
              <a:gd name="connsiteX0" fmla="*/ 6846469 w 6981565"/>
              <a:gd name="connsiteY0" fmla="*/ 59266 h 3505200"/>
              <a:gd name="connsiteX1" fmla="*/ 6778736 w 6981565"/>
              <a:gd name="connsiteY1" fmla="*/ 84666 h 3505200"/>
              <a:gd name="connsiteX2" fmla="*/ 6668669 w 6981565"/>
              <a:gd name="connsiteY2" fmla="*/ 101600 h 3505200"/>
              <a:gd name="connsiteX3" fmla="*/ 6499336 w 6981565"/>
              <a:gd name="connsiteY3" fmla="*/ 127000 h 3505200"/>
              <a:gd name="connsiteX4" fmla="*/ 6465469 w 6981565"/>
              <a:gd name="connsiteY4" fmla="*/ 135466 h 3505200"/>
              <a:gd name="connsiteX5" fmla="*/ 6380802 w 6981565"/>
              <a:gd name="connsiteY5" fmla="*/ 152400 h 3505200"/>
              <a:gd name="connsiteX6" fmla="*/ 6330002 w 6981565"/>
              <a:gd name="connsiteY6" fmla="*/ 169333 h 3505200"/>
              <a:gd name="connsiteX7" fmla="*/ 344069 w 6981565"/>
              <a:gd name="connsiteY7" fmla="*/ 1769533 h 3505200"/>
              <a:gd name="connsiteX8" fmla="*/ 318669 w 6981565"/>
              <a:gd name="connsiteY8" fmla="*/ 1778000 h 3505200"/>
              <a:gd name="connsiteX9" fmla="*/ 369469 w 6981565"/>
              <a:gd name="connsiteY9" fmla="*/ 1786466 h 3505200"/>
              <a:gd name="connsiteX10" fmla="*/ 403336 w 6981565"/>
              <a:gd name="connsiteY10" fmla="*/ 1803400 h 3505200"/>
              <a:gd name="connsiteX11" fmla="*/ 538802 w 6981565"/>
              <a:gd name="connsiteY11" fmla="*/ 1811866 h 3505200"/>
              <a:gd name="connsiteX12" fmla="*/ 691202 w 6981565"/>
              <a:gd name="connsiteY12" fmla="*/ 1854200 h 3505200"/>
              <a:gd name="connsiteX13" fmla="*/ 775869 w 6981565"/>
              <a:gd name="connsiteY13" fmla="*/ 1871133 h 3505200"/>
              <a:gd name="connsiteX14" fmla="*/ 970602 w 6981565"/>
              <a:gd name="connsiteY14" fmla="*/ 1888066 h 3505200"/>
              <a:gd name="connsiteX15" fmla="*/ 1021402 w 6981565"/>
              <a:gd name="connsiteY15" fmla="*/ 1896533 h 3505200"/>
              <a:gd name="connsiteX16" fmla="*/ 1055269 w 6981565"/>
              <a:gd name="connsiteY16" fmla="*/ 1905000 h 3505200"/>
              <a:gd name="connsiteX17" fmla="*/ 1173802 w 6981565"/>
              <a:gd name="connsiteY17" fmla="*/ 1913466 h 3505200"/>
              <a:gd name="connsiteX18" fmla="*/ 1444736 w 6981565"/>
              <a:gd name="connsiteY18" fmla="*/ 1938866 h 3505200"/>
              <a:gd name="connsiteX19" fmla="*/ 1478602 w 6981565"/>
              <a:gd name="connsiteY19" fmla="*/ 1947333 h 3505200"/>
              <a:gd name="connsiteX20" fmla="*/ 1520936 w 6981565"/>
              <a:gd name="connsiteY20" fmla="*/ 1955800 h 3505200"/>
              <a:gd name="connsiteX21" fmla="*/ 1605602 w 6981565"/>
              <a:gd name="connsiteY21" fmla="*/ 1981200 h 3505200"/>
              <a:gd name="connsiteX22" fmla="*/ 1664869 w 6981565"/>
              <a:gd name="connsiteY22" fmla="*/ 1989666 h 3505200"/>
              <a:gd name="connsiteX23" fmla="*/ 1724136 w 6981565"/>
              <a:gd name="connsiteY23" fmla="*/ 2006600 h 3505200"/>
              <a:gd name="connsiteX24" fmla="*/ 1766469 w 6981565"/>
              <a:gd name="connsiteY24" fmla="*/ 2015066 h 3505200"/>
              <a:gd name="connsiteX25" fmla="*/ 1791869 w 6981565"/>
              <a:gd name="connsiteY25" fmla="*/ 2023533 h 3505200"/>
              <a:gd name="connsiteX26" fmla="*/ 1825736 w 6981565"/>
              <a:gd name="connsiteY26" fmla="*/ 2032000 h 3505200"/>
              <a:gd name="connsiteX27" fmla="*/ 1901936 w 6981565"/>
              <a:gd name="connsiteY27" fmla="*/ 2091266 h 3505200"/>
              <a:gd name="connsiteX28" fmla="*/ 1901936 w 6981565"/>
              <a:gd name="connsiteY28" fmla="*/ 2091266 h 3505200"/>
              <a:gd name="connsiteX29" fmla="*/ 1969669 w 6981565"/>
              <a:gd name="connsiteY29" fmla="*/ 2142066 h 3505200"/>
              <a:gd name="connsiteX30" fmla="*/ 1995069 w 6981565"/>
              <a:gd name="connsiteY30" fmla="*/ 2150533 h 3505200"/>
              <a:gd name="connsiteX31" fmla="*/ 2088202 w 6981565"/>
              <a:gd name="connsiteY31" fmla="*/ 2201333 h 3505200"/>
              <a:gd name="connsiteX32" fmla="*/ 2155936 w 6981565"/>
              <a:gd name="connsiteY32" fmla="*/ 2243666 h 3505200"/>
              <a:gd name="connsiteX33" fmla="*/ 2206736 w 6981565"/>
              <a:gd name="connsiteY33" fmla="*/ 2269066 h 3505200"/>
              <a:gd name="connsiteX34" fmla="*/ 2291402 w 6981565"/>
              <a:gd name="connsiteY34" fmla="*/ 2294466 h 3505200"/>
              <a:gd name="connsiteX35" fmla="*/ 2325269 w 6981565"/>
              <a:gd name="connsiteY35" fmla="*/ 2311400 h 3505200"/>
              <a:gd name="connsiteX36" fmla="*/ 2435336 w 6981565"/>
              <a:gd name="connsiteY36" fmla="*/ 2336800 h 3505200"/>
              <a:gd name="connsiteX37" fmla="*/ 2511536 w 6981565"/>
              <a:gd name="connsiteY37" fmla="*/ 2362200 h 3505200"/>
              <a:gd name="connsiteX38" fmla="*/ 2596202 w 6981565"/>
              <a:gd name="connsiteY38" fmla="*/ 2387600 h 3505200"/>
              <a:gd name="connsiteX39" fmla="*/ 2647002 w 6981565"/>
              <a:gd name="connsiteY39" fmla="*/ 2413000 h 3505200"/>
              <a:gd name="connsiteX40" fmla="*/ 2697802 w 6981565"/>
              <a:gd name="connsiteY40" fmla="*/ 2421466 h 3505200"/>
              <a:gd name="connsiteX41" fmla="*/ 2740136 w 6981565"/>
              <a:gd name="connsiteY41" fmla="*/ 2438400 h 3505200"/>
              <a:gd name="connsiteX42" fmla="*/ 2790936 w 6981565"/>
              <a:gd name="connsiteY42" fmla="*/ 2455333 h 3505200"/>
              <a:gd name="connsiteX43" fmla="*/ 2901002 w 6981565"/>
              <a:gd name="connsiteY43" fmla="*/ 2514600 h 3505200"/>
              <a:gd name="connsiteX44" fmla="*/ 2926402 w 6981565"/>
              <a:gd name="connsiteY44" fmla="*/ 2531533 h 3505200"/>
              <a:gd name="connsiteX45" fmla="*/ 3002602 w 6981565"/>
              <a:gd name="connsiteY45" fmla="*/ 2556933 h 3505200"/>
              <a:gd name="connsiteX46" fmla="*/ 3087269 w 6981565"/>
              <a:gd name="connsiteY46" fmla="*/ 2590800 h 3505200"/>
              <a:gd name="connsiteX47" fmla="*/ 3121136 w 6981565"/>
              <a:gd name="connsiteY47" fmla="*/ 2607733 h 3505200"/>
              <a:gd name="connsiteX48" fmla="*/ 3171936 w 6981565"/>
              <a:gd name="connsiteY48" fmla="*/ 2616200 h 3505200"/>
              <a:gd name="connsiteX49" fmla="*/ 3222736 w 6981565"/>
              <a:gd name="connsiteY49" fmla="*/ 2633133 h 3505200"/>
              <a:gd name="connsiteX50" fmla="*/ 3341269 w 6981565"/>
              <a:gd name="connsiteY50" fmla="*/ 2658533 h 3505200"/>
              <a:gd name="connsiteX51" fmla="*/ 3383602 w 6981565"/>
              <a:gd name="connsiteY51" fmla="*/ 2675466 h 3505200"/>
              <a:gd name="connsiteX52" fmla="*/ 3417469 w 6981565"/>
              <a:gd name="connsiteY52" fmla="*/ 2692400 h 3505200"/>
              <a:gd name="connsiteX53" fmla="*/ 3468269 w 6981565"/>
              <a:gd name="connsiteY53" fmla="*/ 2700866 h 3505200"/>
              <a:gd name="connsiteX54" fmla="*/ 3510602 w 6981565"/>
              <a:gd name="connsiteY54" fmla="*/ 2726266 h 3505200"/>
              <a:gd name="connsiteX55" fmla="*/ 3578336 w 6981565"/>
              <a:gd name="connsiteY55" fmla="*/ 2751666 h 3505200"/>
              <a:gd name="connsiteX56" fmla="*/ 3612202 w 6981565"/>
              <a:gd name="connsiteY56" fmla="*/ 2777066 h 3505200"/>
              <a:gd name="connsiteX57" fmla="*/ 3637602 w 6981565"/>
              <a:gd name="connsiteY57" fmla="*/ 2785533 h 3505200"/>
              <a:gd name="connsiteX58" fmla="*/ 3671469 w 6981565"/>
              <a:gd name="connsiteY58" fmla="*/ 2802466 h 3505200"/>
              <a:gd name="connsiteX59" fmla="*/ 3781536 w 6981565"/>
              <a:gd name="connsiteY59" fmla="*/ 2827866 h 3505200"/>
              <a:gd name="connsiteX60" fmla="*/ 3900069 w 6981565"/>
              <a:gd name="connsiteY60" fmla="*/ 2853266 h 3505200"/>
              <a:gd name="connsiteX61" fmla="*/ 3925469 w 6981565"/>
              <a:gd name="connsiteY61" fmla="*/ 2870200 h 3505200"/>
              <a:gd name="connsiteX62" fmla="*/ 4027069 w 6981565"/>
              <a:gd name="connsiteY62" fmla="*/ 2878666 h 3505200"/>
              <a:gd name="connsiteX63" fmla="*/ 4094802 w 6981565"/>
              <a:gd name="connsiteY63" fmla="*/ 2887133 h 3505200"/>
              <a:gd name="connsiteX64" fmla="*/ 4137136 w 6981565"/>
              <a:gd name="connsiteY64" fmla="*/ 2895600 h 3505200"/>
              <a:gd name="connsiteX65" fmla="*/ 4264136 w 6981565"/>
              <a:gd name="connsiteY65" fmla="*/ 2904066 h 3505200"/>
              <a:gd name="connsiteX66" fmla="*/ 4365736 w 6981565"/>
              <a:gd name="connsiteY66" fmla="*/ 2921000 h 3505200"/>
              <a:gd name="connsiteX67" fmla="*/ 4594336 w 6981565"/>
              <a:gd name="connsiteY67" fmla="*/ 2929466 h 3505200"/>
              <a:gd name="connsiteX68" fmla="*/ 4789069 w 6981565"/>
              <a:gd name="connsiteY68" fmla="*/ 2937933 h 3505200"/>
              <a:gd name="connsiteX69" fmla="*/ 4882202 w 6981565"/>
              <a:gd name="connsiteY69" fmla="*/ 2946400 h 3505200"/>
              <a:gd name="connsiteX70" fmla="*/ 4966869 w 6981565"/>
              <a:gd name="connsiteY70" fmla="*/ 2971800 h 3505200"/>
              <a:gd name="connsiteX71" fmla="*/ 5093869 w 6981565"/>
              <a:gd name="connsiteY71" fmla="*/ 2988733 h 3505200"/>
              <a:gd name="connsiteX72" fmla="*/ 5381736 w 6981565"/>
              <a:gd name="connsiteY72" fmla="*/ 3005666 h 3505200"/>
              <a:gd name="connsiteX73" fmla="*/ 5407136 w 6981565"/>
              <a:gd name="connsiteY73" fmla="*/ 3014133 h 3505200"/>
              <a:gd name="connsiteX74" fmla="*/ 5432536 w 6981565"/>
              <a:gd name="connsiteY74" fmla="*/ 3031066 h 3505200"/>
              <a:gd name="connsiteX75" fmla="*/ 5474869 w 6981565"/>
              <a:gd name="connsiteY75" fmla="*/ 3039533 h 3505200"/>
              <a:gd name="connsiteX76" fmla="*/ 5508736 w 6981565"/>
              <a:gd name="connsiteY76" fmla="*/ 3056466 h 3505200"/>
              <a:gd name="connsiteX77" fmla="*/ 5542602 w 6981565"/>
              <a:gd name="connsiteY77" fmla="*/ 3064933 h 3505200"/>
              <a:gd name="connsiteX78" fmla="*/ 5568002 w 6981565"/>
              <a:gd name="connsiteY78" fmla="*/ 3073400 h 3505200"/>
              <a:gd name="connsiteX79" fmla="*/ 5644202 w 6981565"/>
              <a:gd name="connsiteY79" fmla="*/ 3107266 h 3505200"/>
              <a:gd name="connsiteX80" fmla="*/ 5669602 w 6981565"/>
              <a:gd name="connsiteY80" fmla="*/ 3115733 h 3505200"/>
              <a:gd name="connsiteX81" fmla="*/ 5728869 w 6981565"/>
              <a:gd name="connsiteY81" fmla="*/ 3158066 h 3505200"/>
              <a:gd name="connsiteX82" fmla="*/ 5754269 w 6981565"/>
              <a:gd name="connsiteY82" fmla="*/ 3166533 h 3505200"/>
              <a:gd name="connsiteX83" fmla="*/ 5779669 w 6981565"/>
              <a:gd name="connsiteY83" fmla="*/ 3183466 h 3505200"/>
              <a:gd name="connsiteX84" fmla="*/ 5805069 w 6981565"/>
              <a:gd name="connsiteY84" fmla="*/ 3191933 h 3505200"/>
              <a:gd name="connsiteX85" fmla="*/ 5830469 w 6981565"/>
              <a:gd name="connsiteY85" fmla="*/ 3208866 h 3505200"/>
              <a:gd name="connsiteX86" fmla="*/ 5881269 w 6981565"/>
              <a:gd name="connsiteY86" fmla="*/ 3217333 h 3505200"/>
              <a:gd name="connsiteX87" fmla="*/ 5915136 w 6981565"/>
              <a:gd name="connsiteY87" fmla="*/ 3234266 h 3505200"/>
              <a:gd name="connsiteX88" fmla="*/ 5932069 w 6981565"/>
              <a:gd name="connsiteY88" fmla="*/ 3251200 h 3505200"/>
              <a:gd name="connsiteX89" fmla="*/ 6033669 w 6981565"/>
              <a:gd name="connsiteY89" fmla="*/ 3268133 h 3505200"/>
              <a:gd name="connsiteX90" fmla="*/ 6059069 w 6981565"/>
              <a:gd name="connsiteY90" fmla="*/ 3285066 h 3505200"/>
              <a:gd name="connsiteX91" fmla="*/ 6219936 w 6981565"/>
              <a:gd name="connsiteY91" fmla="*/ 3302000 h 3505200"/>
              <a:gd name="connsiteX92" fmla="*/ 6279202 w 6981565"/>
              <a:gd name="connsiteY92" fmla="*/ 3318933 h 3505200"/>
              <a:gd name="connsiteX93" fmla="*/ 6321536 w 6981565"/>
              <a:gd name="connsiteY93" fmla="*/ 3335866 h 3505200"/>
              <a:gd name="connsiteX94" fmla="*/ 6346936 w 6981565"/>
              <a:gd name="connsiteY94" fmla="*/ 3344333 h 3505200"/>
              <a:gd name="connsiteX95" fmla="*/ 6380802 w 6981565"/>
              <a:gd name="connsiteY95" fmla="*/ 3361266 h 3505200"/>
              <a:gd name="connsiteX96" fmla="*/ 6431602 w 6981565"/>
              <a:gd name="connsiteY96" fmla="*/ 3386666 h 3505200"/>
              <a:gd name="connsiteX97" fmla="*/ 6516269 w 6981565"/>
              <a:gd name="connsiteY97" fmla="*/ 3403600 h 3505200"/>
              <a:gd name="connsiteX98" fmla="*/ 6617869 w 6981565"/>
              <a:gd name="connsiteY98" fmla="*/ 3420533 h 3505200"/>
              <a:gd name="connsiteX99" fmla="*/ 6643269 w 6981565"/>
              <a:gd name="connsiteY99" fmla="*/ 3429000 h 3505200"/>
              <a:gd name="connsiteX100" fmla="*/ 6677136 w 6981565"/>
              <a:gd name="connsiteY100" fmla="*/ 3437466 h 3505200"/>
              <a:gd name="connsiteX101" fmla="*/ 6727936 w 6981565"/>
              <a:gd name="connsiteY101" fmla="*/ 3454400 h 3505200"/>
              <a:gd name="connsiteX102" fmla="*/ 6753336 w 6981565"/>
              <a:gd name="connsiteY102" fmla="*/ 3462866 h 3505200"/>
              <a:gd name="connsiteX103" fmla="*/ 6838002 w 6981565"/>
              <a:gd name="connsiteY103" fmla="*/ 3479800 h 3505200"/>
              <a:gd name="connsiteX104" fmla="*/ 6888802 w 6981565"/>
              <a:gd name="connsiteY104" fmla="*/ 3496733 h 3505200"/>
              <a:gd name="connsiteX105" fmla="*/ 6914202 w 6981565"/>
              <a:gd name="connsiteY105" fmla="*/ 3505200 h 3505200"/>
              <a:gd name="connsiteX106" fmla="*/ 6922669 w 6981565"/>
              <a:gd name="connsiteY106" fmla="*/ 3471333 h 3505200"/>
              <a:gd name="connsiteX107" fmla="*/ 6914202 w 6981565"/>
              <a:gd name="connsiteY107" fmla="*/ 3437466 h 3505200"/>
              <a:gd name="connsiteX108" fmla="*/ 6905736 w 6981565"/>
              <a:gd name="connsiteY108" fmla="*/ 3412066 h 3505200"/>
              <a:gd name="connsiteX109" fmla="*/ 6863402 w 6981565"/>
              <a:gd name="connsiteY109" fmla="*/ 3361266 h 3505200"/>
              <a:gd name="connsiteX110" fmla="*/ 6838002 w 6981565"/>
              <a:gd name="connsiteY110" fmla="*/ 3276600 h 3505200"/>
              <a:gd name="connsiteX111" fmla="*/ 6812602 w 6981565"/>
              <a:gd name="connsiteY111" fmla="*/ 3107266 h 3505200"/>
              <a:gd name="connsiteX112" fmla="*/ 6804136 w 6981565"/>
              <a:gd name="connsiteY112" fmla="*/ 3039533 h 3505200"/>
              <a:gd name="connsiteX113" fmla="*/ 6490869 w 6981565"/>
              <a:gd name="connsiteY113" fmla="*/ 3014133 h 3505200"/>
              <a:gd name="connsiteX114" fmla="*/ 6440069 w 6981565"/>
              <a:gd name="connsiteY114" fmla="*/ 3005666 h 3505200"/>
              <a:gd name="connsiteX115" fmla="*/ 6372336 w 6981565"/>
              <a:gd name="connsiteY115" fmla="*/ 2988733 h 3505200"/>
              <a:gd name="connsiteX116" fmla="*/ 6270736 w 6981565"/>
              <a:gd name="connsiteY116" fmla="*/ 2980266 h 3505200"/>
              <a:gd name="connsiteX117" fmla="*/ 6228402 w 6981565"/>
              <a:gd name="connsiteY117" fmla="*/ 2971800 h 3505200"/>
              <a:gd name="connsiteX118" fmla="*/ 6152202 w 6981565"/>
              <a:gd name="connsiteY118" fmla="*/ 2963333 h 3505200"/>
              <a:gd name="connsiteX119" fmla="*/ 6118336 w 6981565"/>
              <a:gd name="connsiteY119" fmla="*/ 2946400 h 3505200"/>
              <a:gd name="connsiteX120" fmla="*/ 6067536 w 6981565"/>
              <a:gd name="connsiteY120" fmla="*/ 2937933 h 3505200"/>
              <a:gd name="connsiteX121" fmla="*/ 6008269 w 6981565"/>
              <a:gd name="connsiteY121" fmla="*/ 2912533 h 3505200"/>
              <a:gd name="connsiteX122" fmla="*/ 5864336 w 6981565"/>
              <a:gd name="connsiteY122" fmla="*/ 2887133 h 3505200"/>
              <a:gd name="connsiteX123" fmla="*/ 5788136 w 6981565"/>
              <a:gd name="connsiteY123" fmla="*/ 2861733 h 3505200"/>
              <a:gd name="connsiteX124" fmla="*/ 5762736 w 6981565"/>
              <a:gd name="connsiteY124" fmla="*/ 2853266 h 3505200"/>
              <a:gd name="connsiteX125" fmla="*/ 5737336 w 6981565"/>
              <a:gd name="connsiteY125" fmla="*/ 2844800 h 3505200"/>
              <a:gd name="connsiteX126" fmla="*/ 5669602 w 6981565"/>
              <a:gd name="connsiteY126" fmla="*/ 2810933 h 3505200"/>
              <a:gd name="connsiteX127" fmla="*/ 5627269 w 6981565"/>
              <a:gd name="connsiteY127" fmla="*/ 2794000 h 3505200"/>
              <a:gd name="connsiteX128" fmla="*/ 5568002 w 6981565"/>
              <a:gd name="connsiteY128" fmla="*/ 2760133 h 3505200"/>
              <a:gd name="connsiteX129" fmla="*/ 5517202 w 6981565"/>
              <a:gd name="connsiteY129" fmla="*/ 2743200 h 3505200"/>
              <a:gd name="connsiteX130" fmla="*/ 5491802 w 6981565"/>
              <a:gd name="connsiteY130" fmla="*/ 2726266 h 3505200"/>
              <a:gd name="connsiteX131" fmla="*/ 5449469 w 6981565"/>
              <a:gd name="connsiteY131" fmla="*/ 2709333 h 3505200"/>
              <a:gd name="connsiteX132" fmla="*/ 5424069 w 6981565"/>
              <a:gd name="connsiteY132" fmla="*/ 2700866 h 3505200"/>
              <a:gd name="connsiteX133" fmla="*/ 5398669 w 6981565"/>
              <a:gd name="connsiteY133" fmla="*/ 2683933 h 3505200"/>
              <a:gd name="connsiteX134" fmla="*/ 5314002 w 6981565"/>
              <a:gd name="connsiteY134" fmla="*/ 2667000 h 3505200"/>
              <a:gd name="connsiteX135" fmla="*/ 5254736 w 6981565"/>
              <a:gd name="connsiteY135" fmla="*/ 2650066 h 3505200"/>
              <a:gd name="connsiteX136" fmla="*/ 5203936 w 6981565"/>
              <a:gd name="connsiteY136" fmla="*/ 2641600 h 3505200"/>
              <a:gd name="connsiteX137" fmla="*/ 5170069 w 6981565"/>
              <a:gd name="connsiteY137" fmla="*/ 2633133 h 3505200"/>
              <a:gd name="connsiteX138" fmla="*/ 5127736 w 6981565"/>
              <a:gd name="connsiteY138" fmla="*/ 2624666 h 3505200"/>
              <a:gd name="connsiteX139" fmla="*/ 5102336 w 6981565"/>
              <a:gd name="connsiteY139" fmla="*/ 2607733 h 3505200"/>
              <a:gd name="connsiteX140" fmla="*/ 5009202 w 6981565"/>
              <a:gd name="connsiteY140" fmla="*/ 2590800 h 3505200"/>
              <a:gd name="connsiteX141" fmla="*/ 4941469 w 6981565"/>
              <a:gd name="connsiteY141" fmla="*/ 2582333 h 3505200"/>
              <a:gd name="connsiteX142" fmla="*/ 4890669 w 6981565"/>
              <a:gd name="connsiteY142" fmla="*/ 2573866 h 3505200"/>
              <a:gd name="connsiteX143" fmla="*/ 4814469 w 6981565"/>
              <a:gd name="connsiteY143" fmla="*/ 2565400 h 3505200"/>
              <a:gd name="connsiteX144" fmla="*/ 4721336 w 6981565"/>
              <a:gd name="connsiteY144" fmla="*/ 2540000 h 3505200"/>
              <a:gd name="connsiteX145" fmla="*/ 4687469 w 6981565"/>
              <a:gd name="connsiteY145" fmla="*/ 2531533 h 3505200"/>
              <a:gd name="connsiteX146" fmla="*/ 4645136 w 6981565"/>
              <a:gd name="connsiteY146" fmla="*/ 2523066 h 3505200"/>
              <a:gd name="connsiteX147" fmla="*/ 4594336 w 6981565"/>
              <a:gd name="connsiteY147" fmla="*/ 2506133 h 3505200"/>
              <a:gd name="connsiteX148" fmla="*/ 4518136 w 6981565"/>
              <a:gd name="connsiteY148" fmla="*/ 2497666 h 3505200"/>
              <a:gd name="connsiteX149" fmla="*/ 4492736 w 6981565"/>
              <a:gd name="connsiteY149" fmla="*/ 2480733 h 3505200"/>
              <a:gd name="connsiteX150" fmla="*/ 4399602 w 6981565"/>
              <a:gd name="connsiteY150" fmla="*/ 2446866 h 3505200"/>
              <a:gd name="connsiteX151" fmla="*/ 4357269 w 6981565"/>
              <a:gd name="connsiteY151" fmla="*/ 2429933 h 3505200"/>
              <a:gd name="connsiteX152" fmla="*/ 4323402 w 6981565"/>
              <a:gd name="connsiteY152" fmla="*/ 2413000 h 3505200"/>
              <a:gd name="connsiteX153" fmla="*/ 4281069 w 6981565"/>
              <a:gd name="connsiteY153" fmla="*/ 2396066 h 3505200"/>
              <a:gd name="connsiteX154" fmla="*/ 4255669 w 6981565"/>
              <a:gd name="connsiteY154" fmla="*/ 2379133 h 3505200"/>
              <a:gd name="connsiteX155" fmla="*/ 4187936 w 6981565"/>
              <a:gd name="connsiteY155" fmla="*/ 2370666 h 3505200"/>
              <a:gd name="connsiteX156" fmla="*/ 4111736 w 6981565"/>
              <a:gd name="connsiteY156" fmla="*/ 2336800 h 3505200"/>
              <a:gd name="connsiteX157" fmla="*/ 4086336 w 6981565"/>
              <a:gd name="connsiteY157" fmla="*/ 2328333 h 3505200"/>
              <a:gd name="connsiteX158" fmla="*/ 4060936 w 6981565"/>
              <a:gd name="connsiteY158" fmla="*/ 2319866 h 3505200"/>
              <a:gd name="connsiteX159" fmla="*/ 3950869 w 6981565"/>
              <a:gd name="connsiteY159" fmla="*/ 2286000 h 3505200"/>
              <a:gd name="connsiteX160" fmla="*/ 3908536 w 6981565"/>
              <a:gd name="connsiteY160" fmla="*/ 2269066 h 3505200"/>
              <a:gd name="connsiteX161" fmla="*/ 3840802 w 6981565"/>
              <a:gd name="connsiteY161" fmla="*/ 2235200 h 3505200"/>
              <a:gd name="connsiteX162" fmla="*/ 3790002 w 6981565"/>
              <a:gd name="connsiteY162" fmla="*/ 2226733 h 3505200"/>
              <a:gd name="connsiteX163" fmla="*/ 3739202 w 6981565"/>
              <a:gd name="connsiteY163" fmla="*/ 2192866 h 3505200"/>
              <a:gd name="connsiteX164" fmla="*/ 3688402 w 6981565"/>
              <a:gd name="connsiteY164" fmla="*/ 2175933 h 3505200"/>
              <a:gd name="connsiteX165" fmla="*/ 3646069 w 6981565"/>
              <a:gd name="connsiteY165" fmla="*/ 2159000 h 3505200"/>
              <a:gd name="connsiteX166" fmla="*/ 3527536 w 6981565"/>
              <a:gd name="connsiteY166" fmla="*/ 2142066 h 3505200"/>
              <a:gd name="connsiteX167" fmla="*/ 3434402 w 6981565"/>
              <a:gd name="connsiteY167" fmla="*/ 2133600 h 3505200"/>
              <a:gd name="connsiteX168" fmla="*/ 3358202 w 6981565"/>
              <a:gd name="connsiteY168" fmla="*/ 2108200 h 3505200"/>
              <a:gd name="connsiteX169" fmla="*/ 3315869 w 6981565"/>
              <a:gd name="connsiteY169" fmla="*/ 2099733 h 3505200"/>
              <a:gd name="connsiteX170" fmla="*/ 3282002 w 6981565"/>
              <a:gd name="connsiteY170" fmla="*/ 2082800 h 3505200"/>
              <a:gd name="connsiteX171" fmla="*/ 3239669 w 6981565"/>
              <a:gd name="connsiteY171" fmla="*/ 2074333 h 3505200"/>
              <a:gd name="connsiteX172" fmla="*/ 3163469 w 6981565"/>
              <a:gd name="connsiteY172" fmla="*/ 2057400 h 3505200"/>
              <a:gd name="connsiteX173" fmla="*/ 3036469 w 6981565"/>
              <a:gd name="connsiteY173" fmla="*/ 2032000 h 3505200"/>
              <a:gd name="connsiteX174" fmla="*/ 2968736 w 6981565"/>
              <a:gd name="connsiteY174" fmla="*/ 2006600 h 3505200"/>
              <a:gd name="connsiteX175" fmla="*/ 2926402 w 6981565"/>
              <a:gd name="connsiteY175" fmla="*/ 1989666 h 3505200"/>
              <a:gd name="connsiteX176" fmla="*/ 2850202 w 6981565"/>
              <a:gd name="connsiteY176" fmla="*/ 1972733 h 3505200"/>
              <a:gd name="connsiteX177" fmla="*/ 2774002 w 6981565"/>
              <a:gd name="connsiteY177" fmla="*/ 1947333 h 3505200"/>
              <a:gd name="connsiteX178" fmla="*/ 2740136 w 6981565"/>
              <a:gd name="connsiteY178" fmla="*/ 1930400 h 3505200"/>
              <a:gd name="connsiteX179" fmla="*/ 2672402 w 6981565"/>
              <a:gd name="connsiteY179" fmla="*/ 1896533 h 3505200"/>
              <a:gd name="connsiteX180" fmla="*/ 2587736 w 6981565"/>
              <a:gd name="connsiteY180" fmla="*/ 1879600 h 3505200"/>
              <a:gd name="connsiteX181" fmla="*/ 2562336 w 6981565"/>
              <a:gd name="connsiteY181" fmla="*/ 1871133 h 3505200"/>
              <a:gd name="connsiteX182" fmla="*/ 2452269 w 6981565"/>
              <a:gd name="connsiteY182" fmla="*/ 1845733 h 3505200"/>
              <a:gd name="connsiteX183" fmla="*/ 2359136 w 6981565"/>
              <a:gd name="connsiteY183" fmla="*/ 1837266 h 3505200"/>
              <a:gd name="connsiteX184" fmla="*/ 2147469 w 6981565"/>
              <a:gd name="connsiteY184" fmla="*/ 1811866 h 3505200"/>
              <a:gd name="connsiteX185" fmla="*/ 2096669 w 6981565"/>
              <a:gd name="connsiteY185" fmla="*/ 1794933 h 3505200"/>
              <a:gd name="connsiteX186" fmla="*/ 2037402 w 6981565"/>
              <a:gd name="connsiteY186" fmla="*/ 1786466 h 3505200"/>
              <a:gd name="connsiteX187" fmla="*/ 1995069 w 6981565"/>
              <a:gd name="connsiteY187" fmla="*/ 1778000 h 3505200"/>
              <a:gd name="connsiteX188" fmla="*/ 1952736 w 6981565"/>
              <a:gd name="connsiteY188" fmla="*/ 1761066 h 3505200"/>
              <a:gd name="connsiteX189" fmla="*/ 1918869 w 6981565"/>
              <a:gd name="connsiteY189" fmla="*/ 1752600 h 3505200"/>
              <a:gd name="connsiteX190" fmla="*/ 1961202 w 6981565"/>
              <a:gd name="connsiteY190" fmla="*/ 1744133 h 3505200"/>
              <a:gd name="connsiteX191" fmla="*/ 2012002 w 6981565"/>
              <a:gd name="connsiteY191" fmla="*/ 1735666 h 3505200"/>
              <a:gd name="connsiteX192" fmla="*/ 2037402 w 6981565"/>
              <a:gd name="connsiteY192" fmla="*/ 1718733 h 3505200"/>
              <a:gd name="connsiteX193" fmla="*/ 2105136 w 6981565"/>
              <a:gd name="connsiteY193" fmla="*/ 1710266 h 3505200"/>
              <a:gd name="connsiteX194" fmla="*/ 2164402 w 6981565"/>
              <a:gd name="connsiteY194" fmla="*/ 1701800 h 3505200"/>
              <a:gd name="connsiteX195" fmla="*/ 2189802 w 6981565"/>
              <a:gd name="connsiteY195" fmla="*/ 1693333 h 3505200"/>
              <a:gd name="connsiteX196" fmla="*/ 2316802 w 6981565"/>
              <a:gd name="connsiteY196" fmla="*/ 1676400 h 3505200"/>
              <a:gd name="connsiteX197" fmla="*/ 2350669 w 6981565"/>
              <a:gd name="connsiteY197" fmla="*/ 1667933 h 3505200"/>
              <a:gd name="connsiteX198" fmla="*/ 2426869 w 6981565"/>
              <a:gd name="connsiteY198" fmla="*/ 1659466 h 3505200"/>
              <a:gd name="connsiteX199" fmla="*/ 2460736 w 6981565"/>
              <a:gd name="connsiteY199" fmla="*/ 1642533 h 3505200"/>
              <a:gd name="connsiteX200" fmla="*/ 2486136 w 6981565"/>
              <a:gd name="connsiteY200" fmla="*/ 1634066 h 3505200"/>
              <a:gd name="connsiteX201" fmla="*/ 2613136 w 6981565"/>
              <a:gd name="connsiteY201" fmla="*/ 1617133 h 3505200"/>
              <a:gd name="connsiteX202" fmla="*/ 2655469 w 6981565"/>
              <a:gd name="connsiteY202" fmla="*/ 1608666 h 3505200"/>
              <a:gd name="connsiteX203" fmla="*/ 2680869 w 6981565"/>
              <a:gd name="connsiteY203" fmla="*/ 1591733 h 3505200"/>
              <a:gd name="connsiteX204" fmla="*/ 2824802 w 6981565"/>
              <a:gd name="connsiteY204" fmla="*/ 1583266 h 3505200"/>
              <a:gd name="connsiteX205" fmla="*/ 2892536 w 6981565"/>
              <a:gd name="connsiteY205" fmla="*/ 1574800 h 3505200"/>
              <a:gd name="connsiteX206" fmla="*/ 2917936 w 6981565"/>
              <a:gd name="connsiteY206" fmla="*/ 1566333 h 3505200"/>
              <a:gd name="connsiteX207" fmla="*/ 2951802 w 6981565"/>
              <a:gd name="connsiteY207" fmla="*/ 1557866 h 3505200"/>
              <a:gd name="connsiteX208" fmla="*/ 2994136 w 6981565"/>
              <a:gd name="connsiteY208" fmla="*/ 1540933 h 3505200"/>
              <a:gd name="connsiteX209" fmla="*/ 3070336 w 6981565"/>
              <a:gd name="connsiteY209" fmla="*/ 1524000 h 3505200"/>
              <a:gd name="connsiteX210" fmla="*/ 3104202 w 6981565"/>
              <a:gd name="connsiteY210" fmla="*/ 1507066 h 3505200"/>
              <a:gd name="connsiteX211" fmla="*/ 3163469 w 6981565"/>
              <a:gd name="connsiteY211" fmla="*/ 1490133 h 3505200"/>
              <a:gd name="connsiteX212" fmla="*/ 3239669 w 6981565"/>
              <a:gd name="connsiteY212" fmla="*/ 1464733 h 3505200"/>
              <a:gd name="connsiteX213" fmla="*/ 3265069 w 6981565"/>
              <a:gd name="connsiteY213" fmla="*/ 1456266 h 3505200"/>
              <a:gd name="connsiteX214" fmla="*/ 3290469 w 6981565"/>
              <a:gd name="connsiteY214" fmla="*/ 1447800 h 3505200"/>
              <a:gd name="connsiteX215" fmla="*/ 3358202 w 6981565"/>
              <a:gd name="connsiteY215" fmla="*/ 1422400 h 3505200"/>
              <a:gd name="connsiteX216" fmla="*/ 3409002 w 6981565"/>
              <a:gd name="connsiteY216" fmla="*/ 1405466 h 3505200"/>
              <a:gd name="connsiteX217" fmla="*/ 3442869 w 6981565"/>
              <a:gd name="connsiteY217" fmla="*/ 1388533 h 3505200"/>
              <a:gd name="connsiteX218" fmla="*/ 3485202 w 6981565"/>
              <a:gd name="connsiteY218" fmla="*/ 1371600 h 3505200"/>
              <a:gd name="connsiteX219" fmla="*/ 3519069 w 6981565"/>
              <a:gd name="connsiteY219" fmla="*/ 1354666 h 3505200"/>
              <a:gd name="connsiteX220" fmla="*/ 3561402 w 6981565"/>
              <a:gd name="connsiteY220" fmla="*/ 1346200 h 3505200"/>
              <a:gd name="connsiteX221" fmla="*/ 3578336 w 6981565"/>
              <a:gd name="connsiteY221" fmla="*/ 1329266 h 3505200"/>
              <a:gd name="connsiteX222" fmla="*/ 3629136 w 6981565"/>
              <a:gd name="connsiteY222" fmla="*/ 1312333 h 3505200"/>
              <a:gd name="connsiteX223" fmla="*/ 3722269 w 6981565"/>
              <a:gd name="connsiteY223" fmla="*/ 1286933 h 3505200"/>
              <a:gd name="connsiteX224" fmla="*/ 3764602 w 6981565"/>
              <a:gd name="connsiteY224" fmla="*/ 1270000 h 3505200"/>
              <a:gd name="connsiteX225" fmla="*/ 3815402 w 6981565"/>
              <a:gd name="connsiteY225" fmla="*/ 1253066 h 3505200"/>
              <a:gd name="connsiteX226" fmla="*/ 3840802 w 6981565"/>
              <a:gd name="connsiteY226" fmla="*/ 1244600 h 3505200"/>
              <a:gd name="connsiteX227" fmla="*/ 3900069 w 6981565"/>
              <a:gd name="connsiteY227" fmla="*/ 1219200 h 3505200"/>
              <a:gd name="connsiteX228" fmla="*/ 3950869 w 6981565"/>
              <a:gd name="connsiteY228" fmla="*/ 1210733 h 3505200"/>
              <a:gd name="connsiteX229" fmla="*/ 4060936 w 6981565"/>
              <a:gd name="connsiteY229" fmla="*/ 1168400 h 3505200"/>
              <a:gd name="connsiteX230" fmla="*/ 4187936 w 6981565"/>
              <a:gd name="connsiteY230" fmla="*/ 1151466 h 3505200"/>
              <a:gd name="connsiteX231" fmla="*/ 4281069 w 6981565"/>
              <a:gd name="connsiteY231" fmla="*/ 1126066 h 3505200"/>
              <a:gd name="connsiteX232" fmla="*/ 4475802 w 6981565"/>
              <a:gd name="connsiteY232" fmla="*/ 1109133 h 3505200"/>
              <a:gd name="connsiteX233" fmla="*/ 4594336 w 6981565"/>
              <a:gd name="connsiteY233" fmla="*/ 1075266 h 3505200"/>
              <a:gd name="connsiteX234" fmla="*/ 4679002 w 6981565"/>
              <a:gd name="connsiteY234" fmla="*/ 1066800 h 3505200"/>
              <a:gd name="connsiteX235" fmla="*/ 4763669 w 6981565"/>
              <a:gd name="connsiteY235" fmla="*/ 1041400 h 3505200"/>
              <a:gd name="connsiteX236" fmla="*/ 4890669 w 6981565"/>
              <a:gd name="connsiteY236" fmla="*/ 1016000 h 3505200"/>
              <a:gd name="connsiteX237" fmla="*/ 4983802 w 6981565"/>
              <a:gd name="connsiteY237" fmla="*/ 1007533 h 3505200"/>
              <a:gd name="connsiteX238" fmla="*/ 5060002 w 6981565"/>
              <a:gd name="connsiteY238" fmla="*/ 990600 h 3505200"/>
              <a:gd name="connsiteX239" fmla="*/ 5170069 w 6981565"/>
              <a:gd name="connsiteY239" fmla="*/ 973666 h 3505200"/>
              <a:gd name="connsiteX240" fmla="*/ 6842236 w 6981565"/>
              <a:gd name="connsiteY240" fmla="*/ 465666 h 3505200"/>
              <a:gd name="connsiteX241" fmla="*/ 6888802 w 6981565"/>
              <a:gd name="connsiteY241" fmla="*/ 76200 h 3505200"/>
              <a:gd name="connsiteX242" fmla="*/ 6871869 w 6981565"/>
              <a:gd name="connsiteY242" fmla="*/ 0 h 3505200"/>
              <a:gd name="connsiteX243" fmla="*/ 6846469 w 6981565"/>
              <a:gd name="connsiteY243" fmla="*/ 8466 h 3505200"/>
              <a:gd name="connsiteX244" fmla="*/ 6838002 w 6981565"/>
              <a:gd name="connsiteY244" fmla="*/ 33866 h 3505200"/>
              <a:gd name="connsiteX245" fmla="*/ 6846469 w 6981565"/>
              <a:gd name="connsiteY245" fmla="*/ 59266 h 3505200"/>
              <a:gd name="connsiteX0" fmla="*/ 6846469 w 6989650"/>
              <a:gd name="connsiteY0" fmla="*/ 59266 h 3505200"/>
              <a:gd name="connsiteX1" fmla="*/ 6778736 w 6989650"/>
              <a:gd name="connsiteY1" fmla="*/ 84666 h 3505200"/>
              <a:gd name="connsiteX2" fmla="*/ 6668669 w 6989650"/>
              <a:gd name="connsiteY2" fmla="*/ 101600 h 3505200"/>
              <a:gd name="connsiteX3" fmla="*/ 6499336 w 6989650"/>
              <a:gd name="connsiteY3" fmla="*/ 127000 h 3505200"/>
              <a:gd name="connsiteX4" fmla="*/ 6465469 w 6989650"/>
              <a:gd name="connsiteY4" fmla="*/ 135466 h 3505200"/>
              <a:gd name="connsiteX5" fmla="*/ 6380802 w 6989650"/>
              <a:gd name="connsiteY5" fmla="*/ 152400 h 3505200"/>
              <a:gd name="connsiteX6" fmla="*/ 6330002 w 6989650"/>
              <a:gd name="connsiteY6" fmla="*/ 169333 h 3505200"/>
              <a:gd name="connsiteX7" fmla="*/ 344069 w 6989650"/>
              <a:gd name="connsiteY7" fmla="*/ 1769533 h 3505200"/>
              <a:gd name="connsiteX8" fmla="*/ 318669 w 6989650"/>
              <a:gd name="connsiteY8" fmla="*/ 1778000 h 3505200"/>
              <a:gd name="connsiteX9" fmla="*/ 369469 w 6989650"/>
              <a:gd name="connsiteY9" fmla="*/ 1786466 h 3505200"/>
              <a:gd name="connsiteX10" fmla="*/ 403336 w 6989650"/>
              <a:gd name="connsiteY10" fmla="*/ 1803400 h 3505200"/>
              <a:gd name="connsiteX11" fmla="*/ 538802 w 6989650"/>
              <a:gd name="connsiteY11" fmla="*/ 1811866 h 3505200"/>
              <a:gd name="connsiteX12" fmla="*/ 691202 w 6989650"/>
              <a:gd name="connsiteY12" fmla="*/ 1854200 h 3505200"/>
              <a:gd name="connsiteX13" fmla="*/ 775869 w 6989650"/>
              <a:gd name="connsiteY13" fmla="*/ 1871133 h 3505200"/>
              <a:gd name="connsiteX14" fmla="*/ 970602 w 6989650"/>
              <a:gd name="connsiteY14" fmla="*/ 1888066 h 3505200"/>
              <a:gd name="connsiteX15" fmla="*/ 1021402 w 6989650"/>
              <a:gd name="connsiteY15" fmla="*/ 1896533 h 3505200"/>
              <a:gd name="connsiteX16" fmla="*/ 1055269 w 6989650"/>
              <a:gd name="connsiteY16" fmla="*/ 1905000 h 3505200"/>
              <a:gd name="connsiteX17" fmla="*/ 1173802 w 6989650"/>
              <a:gd name="connsiteY17" fmla="*/ 1913466 h 3505200"/>
              <a:gd name="connsiteX18" fmla="*/ 1444736 w 6989650"/>
              <a:gd name="connsiteY18" fmla="*/ 1938866 h 3505200"/>
              <a:gd name="connsiteX19" fmla="*/ 1478602 w 6989650"/>
              <a:gd name="connsiteY19" fmla="*/ 1947333 h 3505200"/>
              <a:gd name="connsiteX20" fmla="*/ 1520936 w 6989650"/>
              <a:gd name="connsiteY20" fmla="*/ 1955800 h 3505200"/>
              <a:gd name="connsiteX21" fmla="*/ 1605602 w 6989650"/>
              <a:gd name="connsiteY21" fmla="*/ 1981200 h 3505200"/>
              <a:gd name="connsiteX22" fmla="*/ 1664869 w 6989650"/>
              <a:gd name="connsiteY22" fmla="*/ 1989666 h 3505200"/>
              <a:gd name="connsiteX23" fmla="*/ 1724136 w 6989650"/>
              <a:gd name="connsiteY23" fmla="*/ 2006600 h 3505200"/>
              <a:gd name="connsiteX24" fmla="*/ 1766469 w 6989650"/>
              <a:gd name="connsiteY24" fmla="*/ 2015066 h 3505200"/>
              <a:gd name="connsiteX25" fmla="*/ 1791869 w 6989650"/>
              <a:gd name="connsiteY25" fmla="*/ 2023533 h 3505200"/>
              <a:gd name="connsiteX26" fmla="*/ 1825736 w 6989650"/>
              <a:gd name="connsiteY26" fmla="*/ 2032000 h 3505200"/>
              <a:gd name="connsiteX27" fmla="*/ 1901936 w 6989650"/>
              <a:gd name="connsiteY27" fmla="*/ 2091266 h 3505200"/>
              <a:gd name="connsiteX28" fmla="*/ 1901936 w 6989650"/>
              <a:gd name="connsiteY28" fmla="*/ 2091266 h 3505200"/>
              <a:gd name="connsiteX29" fmla="*/ 1969669 w 6989650"/>
              <a:gd name="connsiteY29" fmla="*/ 2142066 h 3505200"/>
              <a:gd name="connsiteX30" fmla="*/ 1995069 w 6989650"/>
              <a:gd name="connsiteY30" fmla="*/ 2150533 h 3505200"/>
              <a:gd name="connsiteX31" fmla="*/ 2088202 w 6989650"/>
              <a:gd name="connsiteY31" fmla="*/ 2201333 h 3505200"/>
              <a:gd name="connsiteX32" fmla="*/ 2155936 w 6989650"/>
              <a:gd name="connsiteY32" fmla="*/ 2243666 h 3505200"/>
              <a:gd name="connsiteX33" fmla="*/ 2206736 w 6989650"/>
              <a:gd name="connsiteY33" fmla="*/ 2269066 h 3505200"/>
              <a:gd name="connsiteX34" fmla="*/ 2291402 w 6989650"/>
              <a:gd name="connsiteY34" fmla="*/ 2294466 h 3505200"/>
              <a:gd name="connsiteX35" fmla="*/ 2325269 w 6989650"/>
              <a:gd name="connsiteY35" fmla="*/ 2311400 h 3505200"/>
              <a:gd name="connsiteX36" fmla="*/ 2435336 w 6989650"/>
              <a:gd name="connsiteY36" fmla="*/ 2336800 h 3505200"/>
              <a:gd name="connsiteX37" fmla="*/ 2511536 w 6989650"/>
              <a:gd name="connsiteY37" fmla="*/ 2362200 h 3505200"/>
              <a:gd name="connsiteX38" fmla="*/ 2596202 w 6989650"/>
              <a:gd name="connsiteY38" fmla="*/ 2387600 h 3505200"/>
              <a:gd name="connsiteX39" fmla="*/ 2647002 w 6989650"/>
              <a:gd name="connsiteY39" fmla="*/ 2413000 h 3505200"/>
              <a:gd name="connsiteX40" fmla="*/ 2697802 w 6989650"/>
              <a:gd name="connsiteY40" fmla="*/ 2421466 h 3505200"/>
              <a:gd name="connsiteX41" fmla="*/ 2740136 w 6989650"/>
              <a:gd name="connsiteY41" fmla="*/ 2438400 h 3505200"/>
              <a:gd name="connsiteX42" fmla="*/ 2790936 w 6989650"/>
              <a:gd name="connsiteY42" fmla="*/ 2455333 h 3505200"/>
              <a:gd name="connsiteX43" fmla="*/ 2901002 w 6989650"/>
              <a:gd name="connsiteY43" fmla="*/ 2514600 h 3505200"/>
              <a:gd name="connsiteX44" fmla="*/ 2926402 w 6989650"/>
              <a:gd name="connsiteY44" fmla="*/ 2531533 h 3505200"/>
              <a:gd name="connsiteX45" fmla="*/ 3002602 w 6989650"/>
              <a:gd name="connsiteY45" fmla="*/ 2556933 h 3505200"/>
              <a:gd name="connsiteX46" fmla="*/ 3087269 w 6989650"/>
              <a:gd name="connsiteY46" fmla="*/ 2590800 h 3505200"/>
              <a:gd name="connsiteX47" fmla="*/ 3121136 w 6989650"/>
              <a:gd name="connsiteY47" fmla="*/ 2607733 h 3505200"/>
              <a:gd name="connsiteX48" fmla="*/ 3171936 w 6989650"/>
              <a:gd name="connsiteY48" fmla="*/ 2616200 h 3505200"/>
              <a:gd name="connsiteX49" fmla="*/ 3222736 w 6989650"/>
              <a:gd name="connsiteY49" fmla="*/ 2633133 h 3505200"/>
              <a:gd name="connsiteX50" fmla="*/ 3341269 w 6989650"/>
              <a:gd name="connsiteY50" fmla="*/ 2658533 h 3505200"/>
              <a:gd name="connsiteX51" fmla="*/ 3383602 w 6989650"/>
              <a:gd name="connsiteY51" fmla="*/ 2675466 h 3505200"/>
              <a:gd name="connsiteX52" fmla="*/ 3417469 w 6989650"/>
              <a:gd name="connsiteY52" fmla="*/ 2692400 h 3505200"/>
              <a:gd name="connsiteX53" fmla="*/ 3468269 w 6989650"/>
              <a:gd name="connsiteY53" fmla="*/ 2700866 h 3505200"/>
              <a:gd name="connsiteX54" fmla="*/ 3510602 w 6989650"/>
              <a:gd name="connsiteY54" fmla="*/ 2726266 h 3505200"/>
              <a:gd name="connsiteX55" fmla="*/ 3578336 w 6989650"/>
              <a:gd name="connsiteY55" fmla="*/ 2751666 h 3505200"/>
              <a:gd name="connsiteX56" fmla="*/ 3612202 w 6989650"/>
              <a:gd name="connsiteY56" fmla="*/ 2777066 h 3505200"/>
              <a:gd name="connsiteX57" fmla="*/ 3637602 w 6989650"/>
              <a:gd name="connsiteY57" fmla="*/ 2785533 h 3505200"/>
              <a:gd name="connsiteX58" fmla="*/ 3671469 w 6989650"/>
              <a:gd name="connsiteY58" fmla="*/ 2802466 h 3505200"/>
              <a:gd name="connsiteX59" fmla="*/ 3781536 w 6989650"/>
              <a:gd name="connsiteY59" fmla="*/ 2827866 h 3505200"/>
              <a:gd name="connsiteX60" fmla="*/ 3900069 w 6989650"/>
              <a:gd name="connsiteY60" fmla="*/ 2853266 h 3505200"/>
              <a:gd name="connsiteX61" fmla="*/ 3925469 w 6989650"/>
              <a:gd name="connsiteY61" fmla="*/ 2870200 h 3505200"/>
              <a:gd name="connsiteX62" fmla="*/ 4027069 w 6989650"/>
              <a:gd name="connsiteY62" fmla="*/ 2878666 h 3505200"/>
              <a:gd name="connsiteX63" fmla="*/ 4094802 w 6989650"/>
              <a:gd name="connsiteY63" fmla="*/ 2887133 h 3505200"/>
              <a:gd name="connsiteX64" fmla="*/ 4137136 w 6989650"/>
              <a:gd name="connsiteY64" fmla="*/ 2895600 h 3505200"/>
              <a:gd name="connsiteX65" fmla="*/ 4264136 w 6989650"/>
              <a:gd name="connsiteY65" fmla="*/ 2904066 h 3505200"/>
              <a:gd name="connsiteX66" fmla="*/ 4365736 w 6989650"/>
              <a:gd name="connsiteY66" fmla="*/ 2921000 h 3505200"/>
              <a:gd name="connsiteX67" fmla="*/ 4594336 w 6989650"/>
              <a:gd name="connsiteY67" fmla="*/ 2929466 h 3505200"/>
              <a:gd name="connsiteX68" fmla="*/ 4789069 w 6989650"/>
              <a:gd name="connsiteY68" fmla="*/ 2937933 h 3505200"/>
              <a:gd name="connsiteX69" fmla="*/ 4882202 w 6989650"/>
              <a:gd name="connsiteY69" fmla="*/ 2946400 h 3505200"/>
              <a:gd name="connsiteX70" fmla="*/ 4966869 w 6989650"/>
              <a:gd name="connsiteY70" fmla="*/ 2971800 h 3505200"/>
              <a:gd name="connsiteX71" fmla="*/ 5093869 w 6989650"/>
              <a:gd name="connsiteY71" fmla="*/ 2988733 h 3505200"/>
              <a:gd name="connsiteX72" fmla="*/ 5381736 w 6989650"/>
              <a:gd name="connsiteY72" fmla="*/ 3005666 h 3505200"/>
              <a:gd name="connsiteX73" fmla="*/ 5407136 w 6989650"/>
              <a:gd name="connsiteY73" fmla="*/ 3014133 h 3505200"/>
              <a:gd name="connsiteX74" fmla="*/ 5432536 w 6989650"/>
              <a:gd name="connsiteY74" fmla="*/ 3031066 h 3505200"/>
              <a:gd name="connsiteX75" fmla="*/ 5474869 w 6989650"/>
              <a:gd name="connsiteY75" fmla="*/ 3039533 h 3505200"/>
              <a:gd name="connsiteX76" fmla="*/ 5508736 w 6989650"/>
              <a:gd name="connsiteY76" fmla="*/ 3056466 h 3505200"/>
              <a:gd name="connsiteX77" fmla="*/ 5542602 w 6989650"/>
              <a:gd name="connsiteY77" fmla="*/ 3064933 h 3505200"/>
              <a:gd name="connsiteX78" fmla="*/ 5568002 w 6989650"/>
              <a:gd name="connsiteY78" fmla="*/ 3073400 h 3505200"/>
              <a:gd name="connsiteX79" fmla="*/ 5644202 w 6989650"/>
              <a:gd name="connsiteY79" fmla="*/ 3107266 h 3505200"/>
              <a:gd name="connsiteX80" fmla="*/ 5669602 w 6989650"/>
              <a:gd name="connsiteY80" fmla="*/ 3115733 h 3505200"/>
              <a:gd name="connsiteX81" fmla="*/ 5728869 w 6989650"/>
              <a:gd name="connsiteY81" fmla="*/ 3158066 h 3505200"/>
              <a:gd name="connsiteX82" fmla="*/ 5754269 w 6989650"/>
              <a:gd name="connsiteY82" fmla="*/ 3166533 h 3505200"/>
              <a:gd name="connsiteX83" fmla="*/ 5779669 w 6989650"/>
              <a:gd name="connsiteY83" fmla="*/ 3183466 h 3505200"/>
              <a:gd name="connsiteX84" fmla="*/ 5805069 w 6989650"/>
              <a:gd name="connsiteY84" fmla="*/ 3191933 h 3505200"/>
              <a:gd name="connsiteX85" fmla="*/ 5830469 w 6989650"/>
              <a:gd name="connsiteY85" fmla="*/ 3208866 h 3505200"/>
              <a:gd name="connsiteX86" fmla="*/ 5881269 w 6989650"/>
              <a:gd name="connsiteY86" fmla="*/ 3217333 h 3505200"/>
              <a:gd name="connsiteX87" fmla="*/ 5915136 w 6989650"/>
              <a:gd name="connsiteY87" fmla="*/ 3234266 h 3505200"/>
              <a:gd name="connsiteX88" fmla="*/ 5932069 w 6989650"/>
              <a:gd name="connsiteY88" fmla="*/ 3251200 h 3505200"/>
              <a:gd name="connsiteX89" fmla="*/ 6033669 w 6989650"/>
              <a:gd name="connsiteY89" fmla="*/ 3268133 h 3505200"/>
              <a:gd name="connsiteX90" fmla="*/ 6059069 w 6989650"/>
              <a:gd name="connsiteY90" fmla="*/ 3285066 h 3505200"/>
              <a:gd name="connsiteX91" fmla="*/ 6219936 w 6989650"/>
              <a:gd name="connsiteY91" fmla="*/ 3302000 h 3505200"/>
              <a:gd name="connsiteX92" fmla="*/ 6279202 w 6989650"/>
              <a:gd name="connsiteY92" fmla="*/ 3318933 h 3505200"/>
              <a:gd name="connsiteX93" fmla="*/ 6321536 w 6989650"/>
              <a:gd name="connsiteY93" fmla="*/ 3335866 h 3505200"/>
              <a:gd name="connsiteX94" fmla="*/ 6346936 w 6989650"/>
              <a:gd name="connsiteY94" fmla="*/ 3344333 h 3505200"/>
              <a:gd name="connsiteX95" fmla="*/ 6380802 w 6989650"/>
              <a:gd name="connsiteY95" fmla="*/ 3361266 h 3505200"/>
              <a:gd name="connsiteX96" fmla="*/ 6431602 w 6989650"/>
              <a:gd name="connsiteY96" fmla="*/ 3386666 h 3505200"/>
              <a:gd name="connsiteX97" fmla="*/ 6516269 w 6989650"/>
              <a:gd name="connsiteY97" fmla="*/ 3403600 h 3505200"/>
              <a:gd name="connsiteX98" fmla="*/ 6617869 w 6989650"/>
              <a:gd name="connsiteY98" fmla="*/ 3420533 h 3505200"/>
              <a:gd name="connsiteX99" fmla="*/ 6643269 w 6989650"/>
              <a:gd name="connsiteY99" fmla="*/ 3429000 h 3505200"/>
              <a:gd name="connsiteX100" fmla="*/ 6677136 w 6989650"/>
              <a:gd name="connsiteY100" fmla="*/ 3437466 h 3505200"/>
              <a:gd name="connsiteX101" fmla="*/ 6727936 w 6989650"/>
              <a:gd name="connsiteY101" fmla="*/ 3454400 h 3505200"/>
              <a:gd name="connsiteX102" fmla="*/ 6753336 w 6989650"/>
              <a:gd name="connsiteY102" fmla="*/ 3462866 h 3505200"/>
              <a:gd name="connsiteX103" fmla="*/ 6838002 w 6989650"/>
              <a:gd name="connsiteY103" fmla="*/ 3479800 h 3505200"/>
              <a:gd name="connsiteX104" fmla="*/ 6888802 w 6989650"/>
              <a:gd name="connsiteY104" fmla="*/ 3496733 h 3505200"/>
              <a:gd name="connsiteX105" fmla="*/ 6914202 w 6989650"/>
              <a:gd name="connsiteY105" fmla="*/ 3505200 h 3505200"/>
              <a:gd name="connsiteX106" fmla="*/ 6922669 w 6989650"/>
              <a:gd name="connsiteY106" fmla="*/ 3471333 h 3505200"/>
              <a:gd name="connsiteX107" fmla="*/ 6914202 w 6989650"/>
              <a:gd name="connsiteY107" fmla="*/ 3437466 h 3505200"/>
              <a:gd name="connsiteX108" fmla="*/ 6905736 w 6989650"/>
              <a:gd name="connsiteY108" fmla="*/ 3412066 h 3505200"/>
              <a:gd name="connsiteX109" fmla="*/ 6863402 w 6989650"/>
              <a:gd name="connsiteY109" fmla="*/ 3361266 h 3505200"/>
              <a:gd name="connsiteX110" fmla="*/ 6838002 w 6989650"/>
              <a:gd name="connsiteY110" fmla="*/ 3276600 h 3505200"/>
              <a:gd name="connsiteX111" fmla="*/ 6812602 w 6989650"/>
              <a:gd name="connsiteY111" fmla="*/ 3107266 h 3505200"/>
              <a:gd name="connsiteX112" fmla="*/ 6804136 w 6989650"/>
              <a:gd name="connsiteY112" fmla="*/ 3039533 h 3505200"/>
              <a:gd name="connsiteX113" fmla="*/ 6490869 w 6989650"/>
              <a:gd name="connsiteY113" fmla="*/ 3014133 h 3505200"/>
              <a:gd name="connsiteX114" fmla="*/ 6440069 w 6989650"/>
              <a:gd name="connsiteY114" fmla="*/ 3005666 h 3505200"/>
              <a:gd name="connsiteX115" fmla="*/ 6372336 w 6989650"/>
              <a:gd name="connsiteY115" fmla="*/ 2988733 h 3505200"/>
              <a:gd name="connsiteX116" fmla="*/ 6270736 w 6989650"/>
              <a:gd name="connsiteY116" fmla="*/ 2980266 h 3505200"/>
              <a:gd name="connsiteX117" fmla="*/ 6228402 w 6989650"/>
              <a:gd name="connsiteY117" fmla="*/ 2971800 h 3505200"/>
              <a:gd name="connsiteX118" fmla="*/ 6152202 w 6989650"/>
              <a:gd name="connsiteY118" fmla="*/ 2963333 h 3505200"/>
              <a:gd name="connsiteX119" fmla="*/ 6118336 w 6989650"/>
              <a:gd name="connsiteY119" fmla="*/ 2946400 h 3505200"/>
              <a:gd name="connsiteX120" fmla="*/ 6067536 w 6989650"/>
              <a:gd name="connsiteY120" fmla="*/ 2937933 h 3505200"/>
              <a:gd name="connsiteX121" fmla="*/ 6008269 w 6989650"/>
              <a:gd name="connsiteY121" fmla="*/ 2912533 h 3505200"/>
              <a:gd name="connsiteX122" fmla="*/ 5864336 w 6989650"/>
              <a:gd name="connsiteY122" fmla="*/ 2887133 h 3505200"/>
              <a:gd name="connsiteX123" fmla="*/ 5788136 w 6989650"/>
              <a:gd name="connsiteY123" fmla="*/ 2861733 h 3505200"/>
              <a:gd name="connsiteX124" fmla="*/ 5762736 w 6989650"/>
              <a:gd name="connsiteY124" fmla="*/ 2853266 h 3505200"/>
              <a:gd name="connsiteX125" fmla="*/ 5737336 w 6989650"/>
              <a:gd name="connsiteY125" fmla="*/ 2844800 h 3505200"/>
              <a:gd name="connsiteX126" fmla="*/ 5669602 w 6989650"/>
              <a:gd name="connsiteY126" fmla="*/ 2810933 h 3505200"/>
              <a:gd name="connsiteX127" fmla="*/ 5627269 w 6989650"/>
              <a:gd name="connsiteY127" fmla="*/ 2794000 h 3505200"/>
              <a:gd name="connsiteX128" fmla="*/ 5568002 w 6989650"/>
              <a:gd name="connsiteY128" fmla="*/ 2760133 h 3505200"/>
              <a:gd name="connsiteX129" fmla="*/ 5517202 w 6989650"/>
              <a:gd name="connsiteY129" fmla="*/ 2743200 h 3505200"/>
              <a:gd name="connsiteX130" fmla="*/ 5491802 w 6989650"/>
              <a:gd name="connsiteY130" fmla="*/ 2726266 h 3505200"/>
              <a:gd name="connsiteX131" fmla="*/ 5449469 w 6989650"/>
              <a:gd name="connsiteY131" fmla="*/ 2709333 h 3505200"/>
              <a:gd name="connsiteX132" fmla="*/ 5424069 w 6989650"/>
              <a:gd name="connsiteY132" fmla="*/ 2700866 h 3505200"/>
              <a:gd name="connsiteX133" fmla="*/ 5398669 w 6989650"/>
              <a:gd name="connsiteY133" fmla="*/ 2683933 h 3505200"/>
              <a:gd name="connsiteX134" fmla="*/ 5314002 w 6989650"/>
              <a:gd name="connsiteY134" fmla="*/ 2667000 h 3505200"/>
              <a:gd name="connsiteX135" fmla="*/ 5254736 w 6989650"/>
              <a:gd name="connsiteY135" fmla="*/ 2650066 h 3505200"/>
              <a:gd name="connsiteX136" fmla="*/ 5203936 w 6989650"/>
              <a:gd name="connsiteY136" fmla="*/ 2641600 h 3505200"/>
              <a:gd name="connsiteX137" fmla="*/ 5170069 w 6989650"/>
              <a:gd name="connsiteY137" fmla="*/ 2633133 h 3505200"/>
              <a:gd name="connsiteX138" fmla="*/ 5127736 w 6989650"/>
              <a:gd name="connsiteY138" fmla="*/ 2624666 h 3505200"/>
              <a:gd name="connsiteX139" fmla="*/ 5102336 w 6989650"/>
              <a:gd name="connsiteY139" fmla="*/ 2607733 h 3505200"/>
              <a:gd name="connsiteX140" fmla="*/ 5009202 w 6989650"/>
              <a:gd name="connsiteY140" fmla="*/ 2590800 h 3505200"/>
              <a:gd name="connsiteX141" fmla="*/ 4941469 w 6989650"/>
              <a:gd name="connsiteY141" fmla="*/ 2582333 h 3505200"/>
              <a:gd name="connsiteX142" fmla="*/ 4890669 w 6989650"/>
              <a:gd name="connsiteY142" fmla="*/ 2573866 h 3505200"/>
              <a:gd name="connsiteX143" fmla="*/ 4814469 w 6989650"/>
              <a:gd name="connsiteY143" fmla="*/ 2565400 h 3505200"/>
              <a:gd name="connsiteX144" fmla="*/ 4721336 w 6989650"/>
              <a:gd name="connsiteY144" fmla="*/ 2540000 h 3505200"/>
              <a:gd name="connsiteX145" fmla="*/ 4687469 w 6989650"/>
              <a:gd name="connsiteY145" fmla="*/ 2531533 h 3505200"/>
              <a:gd name="connsiteX146" fmla="*/ 4645136 w 6989650"/>
              <a:gd name="connsiteY146" fmla="*/ 2523066 h 3505200"/>
              <a:gd name="connsiteX147" fmla="*/ 4594336 w 6989650"/>
              <a:gd name="connsiteY147" fmla="*/ 2506133 h 3505200"/>
              <a:gd name="connsiteX148" fmla="*/ 4518136 w 6989650"/>
              <a:gd name="connsiteY148" fmla="*/ 2497666 h 3505200"/>
              <a:gd name="connsiteX149" fmla="*/ 4492736 w 6989650"/>
              <a:gd name="connsiteY149" fmla="*/ 2480733 h 3505200"/>
              <a:gd name="connsiteX150" fmla="*/ 4399602 w 6989650"/>
              <a:gd name="connsiteY150" fmla="*/ 2446866 h 3505200"/>
              <a:gd name="connsiteX151" fmla="*/ 4357269 w 6989650"/>
              <a:gd name="connsiteY151" fmla="*/ 2429933 h 3505200"/>
              <a:gd name="connsiteX152" fmla="*/ 4323402 w 6989650"/>
              <a:gd name="connsiteY152" fmla="*/ 2413000 h 3505200"/>
              <a:gd name="connsiteX153" fmla="*/ 4281069 w 6989650"/>
              <a:gd name="connsiteY153" fmla="*/ 2396066 h 3505200"/>
              <a:gd name="connsiteX154" fmla="*/ 4255669 w 6989650"/>
              <a:gd name="connsiteY154" fmla="*/ 2379133 h 3505200"/>
              <a:gd name="connsiteX155" fmla="*/ 4187936 w 6989650"/>
              <a:gd name="connsiteY155" fmla="*/ 2370666 h 3505200"/>
              <a:gd name="connsiteX156" fmla="*/ 4111736 w 6989650"/>
              <a:gd name="connsiteY156" fmla="*/ 2336800 h 3505200"/>
              <a:gd name="connsiteX157" fmla="*/ 4086336 w 6989650"/>
              <a:gd name="connsiteY157" fmla="*/ 2328333 h 3505200"/>
              <a:gd name="connsiteX158" fmla="*/ 4060936 w 6989650"/>
              <a:gd name="connsiteY158" fmla="*/ 2319866 h 3505200"/>
              <a:gd name="connsiteX159" fmla="*/ 3950869 w 6989650"/>
              <a:gd name="connsiteY159" fmla="*/ 2286000 h 3505200"/>
              <a:gd name="connsiteX160" fmla="*/ 3908536 w 6989650"/>
              <a:gd name="connsiteY160" fmla="*/ 2269066 h 3505200"/>
              <a:gd name="connsiteX161" fmla="*/ 3840802 w 6989650"/>
              <a:gd name="connsiteY161" fmla="*/ 2235200 h 3505200"/>
              <a:gd name="connsiteX162" fmla="*/ 3790002 w 6989650"/>
              <a:gd name="connsiteY162" fmla="*/ 2226733 h 3505200"/>
              <a:gd name="connsiteX163" fmla="*/ 3739202 w 6989650"/>
              <a:gd name="connsiteY163" fmla="*/ 2192866 h 3505200"/>
              <a:gd name="connsiteX164" fmla="*/ 3688402 w 6989650"/>
              <a:gd name="connsiteY164" fmla="*/ 2175933 h 3505200"/>
              <a:gd name="connsiteX165" fmla="*/ 3646069 w 6989650"/>
              <a:gd name="connsiteY165" fmla="*/ 2159000 h 3505200"/>
              <a:gd name="connsiteX166" fmla="*/ 3527536 w 6989650"/>
              <a:gd name="connsiteY166" fmla="*/ 2142066 h 3505200"/>
              <a:gd name="connsiteX167" fmla="*/ 3434402 w 6989650"/>
              <a:gd name="connsiteY167" fmla="*/ 2133600 h 3505200"/>
              <a:gd name="connsiteX168" fmla="*/ 3358202 w 6989650"/>
              <a:gd name="connsiteY168" fmla="*/ 2108200 h 3505200"/>
              <a:gd name="connsiteX169" fmla="*/ 3315869 w 6989650"/>
              <a:gd name="connsiteY169" fmla="*/ 2099733 h 3505200"/>
              <a:gd name="connsiteX170" fmla="*/ 3282002 w 6989650"/>
              <a:gd name="connsiteY170" fmla="*/ 2082800 h 3505200"/>
              <a:gd name="connsiteX171" fmla="*/ 3239669 w 6989650"/>
              <a:gd name="connsiteY171" fmla="*/ 2074333 h 3505200"/>
              <a:gd name="connsiteX172" fmla="*/ 3163469 w 6989650"/>
              <a:gd name="connsiteY172" fmla="*/ 2057400 h 3505200"/>
              <a:gd name="connsiteX173" fmla="*/ 3036469 w 6989650"/>
              <a:gd name="connsiteY173" fmla="*/ 2032000 h 3505200"/>
              <a:gd name="connsiteX174" fmla="*/ 2968736 w 6989650"/>
              <a:gd name="connsiteY174" fmla="*/ 2006600 h 3505200"/>
              <a:gd name="connsiteX175" fmla="*/ 2926402 w 6989650"/>
              <a:gd name="connsiteY175" fmla="*/ 1989666 h 3505200"/>
              <a:gd name="connsiteX176" fmla="*/ 2850202 w 6989650"/>
              <a:gd name="connsiteY176" fmla="*/ 1972733 h 3505200"/>
              <a:gd name="connsiteX177" fmla="*/ 2774002 w 6989650"/>
              <a:gd name="connsiteY177" fmla="*/ 1947333 h 3505200"/>
              <a:gd name="connsiteX178" fmla="*/ 2740136 w 6989650"/>
              <a:gd name="connsiteY178" fmla="*/ 1930400 h 3505200"/>
              <a:gd name="connsiteX179" fmla="*/ 2672402 w 6989650"/>
              <a:gd name="connsiteY179" fmla="*/ 1896533 h 3505200"/>
              <a:gd name="connsiteX180" fmla="*/ 2587736 w 6989650"/>
              <a:gd name="connsiteY180" fmla="*/ 1879600 h 3505200"/>
              <a:gd name="connsiteX181" fmla="*/ 2562336 w 6989650"/>
              <a:gd name="connsiteY181" fmla="*/ 1871133 h 3505200"/>
              <a:gd name="connsiteX182" fmla="*/ 2452269 w 6989650"/>
              <a:gd name="connsiteY182" fmla="*/ 1845733 h 3505200"/>
              <a:gd name="connsiteX183" fmla="*/ 2359136 w 6989650"/>
              <a:gd name="connsiteY183" fmla="*/ 1837266 h 3505200"/>
              <a:gd name="connsiteX184" fmla="*/ 2147469 w 6989650"/>
              <a:gd name="connsiteY184" fmla="*/ 1811866 h 3505200"/>
              <a:gd name="connsiteX185" fmla="*/ 2096669 w 6989650"/>
              <a:gd name="connsiteY185" fmla="*/ 1794933 h 3505200"/>
              <a:gd name="connsiteX186" fmla="*/ 2037402 w 6989650"/>
              <a:gd name="connsiteY186" fmla="*/ 1786466 h 3505200"/>
              <a:gd name="connsiteX187" fmla="*/ 1995069 w 6989650"/>
              <a:gd name="connsiteY187" fmla="*/ 1778000 h 3505200"/>
              <a:gd name="connsiteX188" fmla="*/ 1952736 w 6989650"/>
              <a:gd name="connsiteY188" fmla="*/ 1761066 h 3505200"/>
              <a:gd name="connsiteX189" fmla="*/ 1918869 w 6989650"/>
              <a:gd name="connsiteY189" fmla="*/ 1752600 h 3505200"/>
              <a:gd name="connsiteX190" fmla="*/ 1961202 w 6989650"/>
              <a:gd name="connsiteY190" fmla="*/ 1744133 h 3505200"/>
              <a:gd name="connsiteX191" fmla="*/ 2012002 w 6989650"/>
              <a:gd name="connsiteY191" fmla="*/ 1735666 h 3505200"/>
              <a:gd name="connsiteX192" fmla="*/ 2037402 w 6989650"/>
              <a:gd name="connsiteY192" fmla="*/ 1718733 h 3505200"/>
              <a:gd name="connsiteX193" fmla="*/ 2105136 w 6989650"/>
              <a:gd name="connsiteY193" fmla="*/ 1710266 h 3505200"/>
              <a:gd name="connsiteX194" fmla="*/ 2164402 w 6989650"/>
              <a:gd name="connsiteY194" fmla="*/ 1701800 h 3505200"/>
              <a:gd name="connsiteX195" fmla="*/ 2189802 w 6989650"/>
              <a:gd name="connsiteY195" fmla="*/ 1693333 h 3505200"/>
              <a:gd name="connsiteX196" fmla="*/ 2316802 w 6989650"/>
              <a:gd name="connsiteY196" fmla="*/ 1676400 h 3505200"/>
              <a:gd name="connsiteX197" fmla="*/ 2350669 w 6989650"/>
              <a:gd name="connsiteY197" fmla="*/ 1667933 h 3505200"/>
              <a:gd name="connsiteX198" fmla="*/ 2426869 w 6989650"/>
              <a:gd name="connsiteY198" fmla="*/ 1659466 h 3505200"/>
              <a:gd name="connsiteX199" fmla="*/ 2460736 w 6989650"/>
              <a:gd name="connsiteY199" fmla="*/ 1642533 h 3505200"/>
              <a:gd name="connsiteX200" fmla="*/ 2486136 w 6989650"/>
              <a:gd name="connsiteY200" fmla="*/ 1634066 h 3505200"/>
              <a:gd name="connsiteX201" fmla="*/ 2613136 w 6989650"/>
              <a:gd name="connsiteY201" fmla="*/ 1617133 h 3505200"/>
              <a:gd name="connsiteX202" fmla="*/ 2655469 w 6989650"/>
              <a:gd name="connsiteY202" fmla="*/ 1608666 h 3505200"/>
              <a:gd name="connsiteX203" fmla="*/ 2680869 w 6989650"/>
              <a:gd name="connsiteY203" fmla="*/ 1591733 h 3505200"/>
              <a:gd name="connsiteX204" fmla="*/ 2824802 w 6989650"/>
              <a:gd name="connsiteY204" fmla="*/ 1583266 h 3505200"/>
              <a:gd name="connsiteX205" fmla="*/ 2892536 w 6989650"/>
              <a:gd name="connsiteY205" fmla="*/ 1574800 h 3505200"/>
              <a:gd name="connsiteX206" fmla="*/ 2917936 w 6989650"/>
              <a:gd name="connsiteY206" fmla="*/ 1566333 h 3505200"/>
              <a:gd name="connsiteX207" fmla="*/ 2951802 w 6989650"/>
              <a:gd name="connsiteY207" fmla="*/ 1557866 h 3505200"/>
              <a:gd name="connsiteX208" fmla="*/ 2994136 w 6989650"/>
              <a:gd name="connsiteY208" fmla="*/ 1540933 h 3505200"/>
              <a:gd name="connsiteX209" fmla="*/ 3070336 w 6989650"/>
              <a:gd name="connsiteY209" fmla="*/ 1524000 h 3505200"/>
              <a:gd name="connsiteX210" fmla="*/ 3104202 w 6989650"/>
              <a:gd name="connsiteY210" fmla="*/ 1507066 h 3505200"/>
              <a:gd name="connsiteX211" fmla="*/ 3163469 w 6989650"/>
              <a:gd name="connsiteY211" fmla="*/ 1490133 h 3505200"/>
              <a:gd name="connsiteX212" fmla="*/ 3239669 w 6989650"/>
              <a:gd name="connsiteY212" fmla="*/ 1464733 h 3505200"/>
              <a:gd name="connsiteX213" fmla="*/ 3265069 w 6989650"/>
              <a:gd name="connsiteY213" fmla="*/ 1456266 h 3505200"/>
              <a:gd name="connsiteX214" fmla="*/ 3290469 w 6989650"/>
              <a:gd name="connsiteY214" fmla="*/ 1447800 h 3505200"/>
              <a:gd name="connsiteX215" fmla="*/ 3358202 w 6989650"/>
              <a:gd name="connsiteY215" fmla="*/ 1422400 h 3505200"/>
              <a:gd name="connsiteX216" fmla="*/ 3409002 w 6989650"/>
              <a:gd name="connsiteY216" fmla="*/ 1405466 h 3505200"/>
              <a:gd name="connsiteX217" fmla="*/ 3442869 w 6989650"/>
              <a:gd name="connsiteY217" fmla="*/ 1388533 h 3505200"/>
              <a:gd name="connsiteX218" fmla="*/ 3485202 w 6989650"/>
              <a:gd name="connsiteY218" fmla="*/ 1371600 h 3505200"/>
              <a:gd name="connsiteX219" fmla="*/ 3519069 w 6989650"/>
              <a:gd name="connsiteY219" fmla="*/ 1354666 h 3505200"/>
              <a:gd name="connsiteX220" fmla="*/ 3561402 w 6989650"/>
              <a:gd name="connsiteY220" fmla="*/ 1346200 h 3505200"/>
              <a:gd name="connsiteX221" fmla="*/ 3578336 w 6989650"/>
              <a:gd name="connsiteY221" fmla="*/ 1329266 h 3505200"/>
              <a:gd name="connsiteX222" fmla="*/ 3629136 w 6989650"/>
              <a:gd name="connsiteY222" fmla="*/ 1312333 h 3505200"/>
              <a:gd name="connsiteX223" fmla="*/ 3722269 w 6989650"/>
              <a:gd name="connsiteY223" fmla="*/ 1286933 h 3505200"/>
              <a:gd name="connsiteX224" fmla="*/ 3764602 w 6989650"/>
              <a:gd name="connsiteY224" fmla="*/ 1270000 h 3505200"/>
              <a:gd name="connsiteX225" fmla="*/ 3815402 w 6989650"/>
              <a:gd name="connsiteY225" fmla="*/ 1253066 h 3505200"/>
              <a:gd name="connsiteX226" fmla="*/ 3840802 w 6989650"/>
              <a:gd name="connsiteY226" fmla="*/ 1244600 h 3505200"/>
              <a:gd name="connsiteX227" fmla="*/ 3900069 w 6989650"/>
              <a:gd name="connsiteY227" fmla="*/ 1219200 h 3505200"/>
              <a:gd name="connsiteX228" fmla="*/ 3950869 w 6989650"/>
              <a:gd name="connsiteY228" fmla="*/ 1210733 h 3505200"/>
              <a:gd name="connsiteX229" fmla="*/ 4060936 w 6989650"/>
              <a:gd name="connsiteY229" fmla="*/ 1168400 h 3505200"/>
              <a:gd name="connsiteX230" fmla="*/ 4187936 w 6989650"/>
              <a:gd name="connsiteY230" fmla="*/ 1151466 h 3505200"/>
              <a:gd name="connsiteX231" fmla="*/ 4281069 w 6989650"/>
              <a:gd name="connsiteY231" fmla="*/ 1126066 h 3505200"/>
              <a:gd name="connsiteX232" fmla="*/ 4475802 w 6989650"/>
              <a:gd name="connsiteY232" fmla="*/ 1109133 h 3505200"/>
              <a:gd name="connsiteX233" fmla="*/ 4594336 w 6989650"/>
              <a:gd name="connsiteY233" fmla="*/ 1075266 h 3505200"/>
              <a:gd name="connsiteX234" fmla="*/ 4679002 w 6989650"/>
              <a:gd name="connsiteY234" fmla="*/ 1066800 h 3505200"/>
              <a:gd name="connsiteX235" fmla="*/ 4763669 w 6989650"/>
              <a:gd name="connsiteY235" fmla="*/ 1041400 h 3505200"/>
              <a:gd name="connsiteX236" fmla="*/ 4890669 w 6989650"/>
              <a:gd name="connsiteY236" fmla="*/ 1016000 h 3505200"/>
              <a:gd name="connsiteX237" fmla="*/ 4983802 w 6989650"/>
              <a:gd name="connsiteY237" fmla="*/ 1007533 h 3505200"/>
              <a:gd name="connsiteX238" fmla="*/ 5060002 w 6989650"/>
              <a:gd name="connsiteY238" fmla="*/ 990600 h 3505200"/>
              <a:gd name="connsiteX239" fmla="*/ 6842236 w 6989650"/>
              <a:gd name="connsiteY239" fmla="*/ 465666 h 3505200"/>
              <a:gd name="connsiteX240" fmla="*/ 6888802 w 6989650"/>
              <a:gd name="connsiteY240" fmla="*/ 76200 h 3505200"/>
              <a:gd name="connsiteX241" fmla="*/ 6871869 w 6989650"/>
              <a:gd name="connsiteY241" fmla="*/ 0 h 3505200"/>
              <a:gd name="connsiteX242" fmla="*/ 6846469 w 6989650"/>
              <a:gd name="connsiteY242" fmla="*/ 8466 h 3505200"/>
              <a:gd name="connsiteX243" fmla="*/ 6838002 w 6989650"/>
              <a:gd name="connsiteY243" fmla="*/ 33866 h 3505200"/>
              <a:gd name="connsiteX244" fmla="*/ 6846469 w 6989650"/>
              <a:gd name="connsiteY244" fmla="*/ 59266 h 3505200"/>
              <a:gd name="connsiteX0" fmla="*/ 6846469 w 6995253"/>
              <a:gd name="connsiteY0" fmla="*/ 59266 h 3505200"/>
              <a:gd name="connsiteX1" fmla="*/ 6778736 w 6995253"/>
              <a:gd name="connsiteY1" fmla="*/ 84666 h 3505200"/>
              <a:gd name="connsiteX2" fmla="*/ 6668669 w 6995253"/>
              <a:gd name="connsiteY2" fmla="*/ 101600 h 3505200"/>
              <a:gd name="connsiteX3" fmla="*/ 6499336 w 6995253"/>
              <a:gd name="connsiteY3" fmla="*/ 127000 h 3505200"/>
              <a:gd name="connsiteX4" fmla="*/ 6465469 w 6995253"/>
              <a:gd name="connsiteY4" fmla="*/ 135466 h 3505200"/>
              <a:gd name="connsiteX5" fmla="*/ 6380802 w 6995253"/>
              <a:gd name="connsiteY5" fmla="*/ 152400 h 3505200"/>
              <a:gd name="connsiteX6" fmla="*/ 6330002 w 6995253"/>
              <a:gd name="connsiteY6" fmla="*/ 169333 h 3505200"/>
              <a:gd name="connsiteX7" fmla="*/ 344069 w 6995253"/>
              <a:gd name="connsiteY7" fmla="*/ 1769533 h 3505200"/>
              <a:gd name="connsiteX8" fmla="*/ 318669 w 6995253"/>
              <a:gd name="connsiteY8" fmla="*/ 1778000 h 3505200"/>
              <a:gd name="connsiteX9" fmla="*/ 369469 w 6995253"/>
              <a:gd name="connsiteY9" fmla="*/ 1786466 h 3505200"/>
              <a:gd name="connsiteX10" fmla="*/ 403336 w 6995253"/>
              <a:gd name="connsiteY10" fmla="*/ 1803400 h 3505200"/>
              <a:gd name="connsiteX11" fmla="*/ 538802 w 6995253"/>
              <a:gd name="connsiteY11" fmla="*/ 1811866 h 3505200"/>
              <a:gd name="connsiteX12" fmla="*/ 691202 w 6995253"/>
              <a:gd name="connsiteY12" fmla="*/ 1854200 h 3505200"/>
              <a:gd name="connsiteX13" fmla="*/ 775869 w 6995253"/>
              <a:gd name="connsiteY13" fmla="*/ 1871133 h 3505200"/>
              <a:gd name="connsiteX14" fmla="*/ 970602 w 6995253"/>
              <a:gd name="connsiteY14" fmla="*/ 1888066 h 3505200"/>
              <a:gd name="connsiteX15" fmla="*/ 1021402 w 6995253"/>
              <a:gd name="connsiteY15" fmla="*/ 1896533 h 3505200"/>
              <a:gd name="connsiteX16" fmla="*/ 1055269 w 6995253"/>
              <a:gd name="connsiteY16" fmla="*/ 1905000 h 3505200"/>
              <a:gd name="connsiteX17" fmla="*/ 1173802 w 6995253"/>
              <a:gd name="connsiteY17" fmla="*/ 1913466 h 3505200"/>
              <a:gd name="connsiteX18" fmla="*/ 1444736 w 6995253"/>
              <a:gd name="connsiteY18" fmla="*/ 1938866 h 3505200"/>
              <a:gd name="connsiteX19" fmla="*/ 1478602 w 6995253"/>
              <a:gd name="connsiteY19" fmla="*/ 1947333 h 3505200"/>
              <a:gd name="connsiteX20" fmla="*/ 1520936 w 6995253"/>
              <a:gd name="connsiteY20" fmla="*/ 1955800 h 3505200"/>
              <a:gd name="connsiteX21" fmla="*/ 1605602 w 6995253"/>
              <a:gd name="connsiteY21" fmla="*/ 1981200 h 3505200"/>
              <a:gd name="connsiteX22" fmla="*/ 1664869 w 6995253"/>
              <a:gd name="connsiteY22" fmla="*/ 1989666 h 3505200"/>
              <a:gd name="connsiteX23" fmla="*/ 1724136 w 6995253"/>
              <a:gd name="connsiteY23" fmla="*/ 2006600 h 3505200"/>
              <a:gd name="connsiteX24" fmla="*/ 1766469 w 6995253"/>
              <a:gd name="connsiteY24" fmla="*/ 2015066 h 3505200"/>
              <a:gd name="connsiteX25" fmla="*/ 1791869 w 6995253"/>
              <a:gd name="connsiteY25" fmla="*/ 2023533 h 3505200"/>
              <a:gd name="connsiteX26" fmla="*/ 1825736 w 6995253"/>
              <a:gd name="connsiteY26" fmla="*/ 2032000 h 3505200"/>
              <a:gd name="connsiteX27" fmla="*/ 1901936 w 6995253"/>
              <a:gd name="connsiteY27" fmla="*/ 2091266 h 3505200"/>
              <a:gd name="connsiteX28" fmla="*/ 1901936 w 6995253"/>
              <a:gd name="connsiteY28" fmla="*/ 2091266 h 3505200"/>
              <a:gd name="connsiteX29" fmla="*/ 1969669 w 6995253"/>
              <a:gd name="connsiteY29" fmla="*/ 2142066 h 3505200"/>
              <a:gd name="connsiteX30" fmla="*/ 1995069 w 6995253"/>
              <a:gd name="connsiteY30" fmla="*/ 2150533 h 3505200"/>
              <a:gd name="connsiteX31" fmla="*/ 2088202 w 6995253"/>
              <a:gd name="connsiteY31" fmla="*/ 2201333 h 3505200"/>
              <a:gd name="connsiteX32" fmla="*/ 2155936 w 6995253"/>
              <a:gd name="connsiteY32" fmla="*/ 2243666 h 3505200"/>
              <a:gd name="connsiteX33" fmla="*/ 2206736 w 6995253"/>
              <a:gd name="connsiteY33" fmla="*/ 2269066 h 3505200"/>
              <a:gd name="connsiteX34" fmla="*/ 2291402 w 6995253"/>
              <a:gd name="connsiteY34" fmla="*/ 2294466 h 3505200"/>
              <a:gd name="connsiteX35" fmla="*/ 2325269 w 6995253"/>
              <a:gd name="connsiteY35" fmla="*/ 2311400 h 3505200"/>
              <a:gd name="connsiteX36" fmla="*/ 2435336 w 6995253"/>
              <a:gd name="connsiteY36" fmla="*/ 2336800 h 3505200"/>
              <a:gd name="connsiteX37" fmla="*/ 2511536 w 6995253"/>
              <a:gd name="connsiteY37" fmla="*/ 2362200 h 3505200"/>
              <a:gd name="connsiteX38" fmla="*/ 2596202 w 6995253"/>
              <a:gd name="connsiteY38" fmla="*/ 2387600 h 3505200"/>
              <a:gd name="connsiteX39" fmla="*/ 2647002 w 6995253"/>
              <a:gd name="connsiteY39" fmla="*/ 2413000 h 3505200"/>
              <a:gd name="connsiteX40" fmla="*/ 2697802 w 6995253"/>
              <a:gd name="connsiteY40" fmla="*/ 2421466 h 3505200"/>
              <a:gd name="connsiteX41" fmla="*/ 2740136 w 6995253"/>
              <a:gd name="connsiteY41" fmla="*/ 2438400 h 3505200"/>
              <a:gd name="connsiteX42" fmla="*/ 2790936 w 6995253"/>
              <a:gd name="connsiteY42" fmla="*/ 2455333 h 3505200"/>
              <a:gd name="connsiteX43" fmla="*/ 2901002 w 6995253"/>
              <a:gd name="connsiteY43" fmla="*/ 2514600 h 3505200"/>
              <a:gd name="connsiteX44" fmla="*/ 2926402 w 6995253"/>
              <a:gd name="connsiteY44" fmla="*/ 2531533 h 3505200"/>
              <a:gd name="connsiteX45" fmla="*/ 3002602 w 6995253"/>
              <a:gd name="connsiteY45" fmla="*/ 2556933 h 3505200"/>
              <a:gd name="connsiteX46" fmla="*/ 3087269 w 6995253"/>
              <a:gd name="connsiteY46" fmla="*/ 2590800 h 3505200"/>
              <a:gd name="connsiteX47" fmla="*/ 3121136 w 6995253"/>
              <a:gd name="connsiteY47" fmla="*/ 2607733 h 3505200"/>
              <a:gd name="connsiteX48" fmla="*/ 3171936 w 6995253"/>
              <a:gd name="connsiteY48" fmla="*/ 2616200 h 3505200"/>
              <a:gd name="connsiteX49" fmla="*/ 3222736 w 6995253"/>
              <a:gd name="connsiteY49" fmla="*/ 2633133 h 3505200"/>
              <a:gd name="connsiteX50" fmla="*/ 3341269 w 6995253"/>
              <a:gd name="connsiteY50" fmla="*/ 2658533 h 3505200"/>
              <a:gd name="connsiteX51" fmla="*/ 3383602 w 6995253"/>
              <a:gd name="connsiteY51" fmla="*/ 2675466 h 3505200"/>
              <a:gd name="connsiteX52" fmla="*/ 3417469 w 6995253"/>
              <a:gd name="connsiteY52" fmla="*/ 2692400 h 3505200"/>
              <a:gd name="connsiteX53" fmla="*/ 3468269 w 6995253"/>
              <a:gd name="connsiteY53" fmla="*/ 2700866 h 3505200"/>
              <a:gd name="connsiteX54" fmla="*/ 3510602 w 6995253"/>
              <a:gd name="connsiteY54" fmla="*/ 2726266 h 3505200"/>
              <a:gd name="connsiteX55" fmla="*/ 3578336 w 6995253"/>
              <a:gd name="connsiteY55" fmla="*/ 2751666 h 3505200"/>
              <a:gd name="connsiteX56" fmla="*/ 3612202 w 6995253"/>
              <a:gd name="connsiteY56" fmla="*/ 2777066 h 3505200"/>
              <a:gd name="connsiteX57" fmla="*/ 3637602 w 6995253"/>
              <a:gd name="connsiteY57" fmla="*/ 2785533 h 3505200"/>
              <a:gd name="connsiteX58" fmla="*/ 3671469 w 6995253"/>
              <a:gd name="connsiteY58" fmla="*/ 2802466 h 3505200"/>
              <a:gd name="connsiteX59" fmla="*/ 3781536 w 6995253"/>
              <a:gd name="connsiteY59" fmla="*/ 2827866 h 3505200"/>
              <a:gd name="connsiteX60" fmla="*/ 3900069 w 6995253"/>
              <a:gd name="connsiteY60" fmla="*/ 2853266 h 3505200"/>
              <a:gd name="connsiteX61" fmla="*/ 3925469 w 6995253"/>
              <a:gd name="connsiteY61" fmla="*/ 2870200 h 3505200"/>
              <a:gd name="connsiteX62" fmla="*/ 4027069 w 6995253"/>
              <a:gd name="connsiteY62" fmla="*/ 2878666 h 3505200"/>
              <a:gd name="connsiteX63" fmla="*/ 4094802 w 6995253"/>
              <a:gd name="connsiteY63" fmla="*/ 2887133 h 3505200"/>
              <a:gd name="connsiteX64" fmla="*/ 4137136 w 6995253"/>
              <a:gd name="connsiteY64" fmla="*/ 2895600 h 3505200"/>
              <a:gd name="connsiteX65" fmla="*/ 4264136 w 6995253"/>
              <a:gd name="connsiteY65" fmla="*/ 2904066 h 3505200"/>
              <a:gd name="connsiteX66" fmla="*/ 4365736 w 6995253"/>
              <a:gd name="connsiteY66" fmla="*/ 2921000 h 3505200"/>
              <a:gd name="connsiteX67" fmla="*/ 4594336 w 6995253"/>
              <a:gd name="connsiteY67" fmla="*/ 2929466 h 3505200"/>
              <a:gd name="connsiteX68" fmla="*/ 4789069 w 6995253"/>
              <a:gd name="connsiteY68" fmla="*/ 2937933 h 3505200"/>
              <a:gd name="connsiteX69" fmla="*/ 4882202 w 6995253"/>
              <a:gd name="connsiteY69" fmla="*/ 2946400 h 3505200"/>
              <a:gd name="connsiteX70" fmla="*/ 4966869 w 6995253"/>
              <a:gd name="connsiteY70" fmla="*/ 2971800 h 3505200"/>
              <a:gd name="connsiteX71" fmla="*/ 5093869 w 6995253"/>
              <a:gd name="connsiteY71" fmla="*/ 2988733 h 3505200"/>
              <a:gd name="connsiteX72" fmla="*/ 5381736 w 6995253"/>
              <a:gd name="connsiteY72" fmla="*/ 3005666 h 3505200"/>
              <a:gd name="connsiteX73" fmla="*/ 5407136 w 6995253"/>
              <a:gd name="connsiteY73" fmla="*/ 3014133 h 3505200"/>
              <a:gd name="connsiteX74" fmla="*/ 5432536 w 6995253"/>
              <a:gd name="connsiteY74" fmla="*/ 3031066 h 3505200"/>
              <a:gd name="connsiteX75" fmla="*/ 5474869 w 6995253"/>
              <a:gd name="connsiteY75" fmla="*/ 3039533 h 3505200"/>
              <a:gd name="connsiteX76" fmla="*/ 5508736 w 6995253"/>
              <a:gd name="connsiteY76" fmla="*/ 3056466 h 3505200"/>
              <a:gd name="connsiteX77" fmla="*/ 5542602 w 6995253"/>
              <a:gd name="connsiteY77" fmla="*/ 3064933 h 3505200"/>
              <a:gd name="connsiteX78" fmla="*/ 5568002 w 6995253"/>
              <a:gd name="connsiteY78" fmla="*/ 3073400 h 3505200"/>
              <a:gd name="connsiteX79" fmla="*/ 5644202 w 6995253"/>
              <a:gd name="connsiteY79" fmla="*/ 3107266 h 3505200"/>
              <a:gd name="connsiteX80" fmla="*/ 5669602 w 6995253"/>
              <a:gd name="connsiteY80" fmla="*/ 3115733 h 3505200"/>
              <a:gd name="connsiteX81" fmla="*/ 5728869 w 6995253"/>
              <a:gd name="connsiteY81" fmla="*/ 3158066 h 3505200"/>
              <a:gd name="connsiteX82" fmla="*/ 5754269 w 6995253"/>
              <a:gd name="connsiteY82" fmla="*/ 3166533 h 3505200"/>
              <a:gd name="connsiteX83" fmla="*/ 5779669 w 6995253"/>
              <a:gd name="connsiteY83" fmla="*/ 3183466 h 3505200"/>
              <a:gd name="connsiteX84" fmla="*/ 5805069 w 6995253"/>
              <a:gd name="connsiteY84" fmla="*/ 3191933 h 3505200"/>
              <a:gd name="connsiteX85" fmla="*/ 5830469 w 6995253"/>
              <a:gd name="connsiteY85" fmla="*/ 3208866 h 3505200"/>
              <a:gd name="connsiteX86" fmla="*/ 5881269 w 6995253"/>
              <a:gd name="connsiteY86" fmla="*/ 3217333 h 3505200"/>
              <a:gd name="connsiteX87" fmla="*/ 5915136 w 6995253"/>
              <a:gd name="connsiteY87" fmla="*/ 3234266 h 3505200"/>
              <a:gd name="connsiteX88" fmla="*/ 5932069 w 6995253"/>
              <a:gd name="connsiteY88" fmla="*/ 3251200 h 3505200"/>
              <a:gd name="connsiteX89" fmla="*/ 6033669 w 6995253"/>
              <a:gd name="connsiteY89" fmla="*/ 3268133 h 3505200"/>
              <a:gd name="connsiteX90" fmla="*/ 6059069 w 6995253"/>
              <a:gd name="connsiteY90" fmla="*/ 3285066 h 3505200"/>
              <a:gd name="connsiteX91" fmla="*/ 6219936 w 6995253"/>
              <a:gd name="connsiteY91" fmla="*/ 3302000 h 3505200"/>
              <a:gd name="connsiteX92" fmla="*/ 6279202 w 6995253"/>
              <a:gd name="connsiteY92" fmla="*/ 3318933 h 3505200"/>
              <a:gd name="connsiteX93" fmla="*/ 6321536 w 6995253"/>
              <a:gd name="connsiteY93" fmla="*/ 3335866 h 3505200"/>
              <a:gd name="connsiteX94" fmla="*/ 6346936 w 6995253"/>
              <a:gd name="connsiteY94" fmla="*/ 3344333 h 3505200"/>
              <a:gd name="connsiteX95" fmla="*/ 6380802 w 6995253"/>
              <a:gd name="connsiteY95" fmla="*/ 3361266 h 3505200"/>
              <a:gd name="connsiteX96" fmla="*/ 6431602 w 6995253"/>
              <a:gd name="connsiteY96" fmla="*/ 3386666 h 3505200"/>
              <a:gd name="connsiteX97" fmla="*/ 6516269 w 6995253"/>
              <a:gd name="connsiteY97" fmla="*/ 3403600 h 3505200"/>
              <a:gd name="connsiteX98" fmla="*/ 6617869 w 6995253"/>
              <a:gd name="connsiteY98" fmla="*/ 3420533 h 3505200"/>
              <a:gd name="connsiteX99" fmla="*/ 6643269 w 6995253"/>
              <a:gd name="connsiteY99" fmla="*/ 3429000 h 3505200"/>
              <a:gd name="connsiteX100" fmla="*/ 6677136 w 6995253"/>
              <a:gd name="connsiteY100" fmla="*/ 3437466 h 3505200"/>
              <a:gd name="connsiteX101" fmla="*/ 6727936 w 6995253"/>
              <a:gd name="connsiteY101" fmla="*/ 3454400 h 3505200"/>
              <a:gd name="connsiteX102" fmla="*/ 6753336 w 6995253"/>
              <a:gd name="connsiteY102" fmla="*/ 3462866 h 3505200"/>
              <a:gd name="connsiteX103" fmla="*/ 6838002 w 6995253"/>
              <a:gd name="connsiteY103" fmla="*/ 3479800 h 3505200"/>
              <a:gd name="connsiteX104" fmla="*/ 6888802 w 6995253"/>
              <a:gd name="connsiteY104" fmla="*/ 3496733 h 3505200"/>
              <a:gd name="connsiteX105" fmla="*/ 6914202 w 6995253"/>
              <a:gd name="connsiteY105" fmla="*/ 3505200 h 3505200"/>
              <a:gd name="connsiteX106" fmla="*/ 6922669 w 6995253"/>
              <a:gd name="connsiteY106" fmla="*/ 3471333 h 3505200"/>
              <a:gd name="connsiteX107" fmla="*/ 6914202 w 6995253"/>
              <a:gd name="connsiteY107" fmla="*/ 3437466 h 3505200"/>
              <a:gd name="connsiteX108" fmla="*/ 6905736 w 6995253"/>
              <a:gd name="connsiteY108" fmla="*/ 3412066 h 3505200"/>
              <a:gd name="connsiteX109" fmla="*/ 6863402 w 6995253"/>
              <a:gd name="connsiteY109" fmla="*/ 3361266 h 3505200"/>
              <a:gd name="connsiteX110" fmla="*/ 6838002 w 6995253"/>
              <a:gd name="connsiteY110" fmla="*/ 3276600 h 3505200"/>
              <a:gd name="connsiteX111" fmla="*/ 6812602 w 6995253"/>
              <a:gd name="connsiteY111" fmla="*/ 3107266 h 3505200"/>
              <a:gd name="connsiteX112" fmla="*/ 6804136 w 6995253"/>
              <a:gd name="connsiteY112" fmla="*/ 3039533 h 3505200"/>
              <a:gd name="connsiteX113" fmla="*/ 6490869 w 6995253"/>
              <a:gd name="connsiteY113" fmla="*/ 3014133 h 3505200"/>
              <a:gd name="connsiteX114" fmla="*/ 6440069 w 6995253"/>
              <a:gd name="connsiteY114" fmla="*/ 3005666 h 3505200"/>
              <a:gd name="connsiteX115" fmla="*/ 6372336 w 6995253"/>
              <a:gd name="connsiteY115" fmla="*/ 2988733 h 3505200"/>
              <a:gd name="connsiteX116" fmla="*/ 6270736 w 6995253"/>
              <a:gd name="connsiteY116" fmla="*/ 2980266 h 3505200"/>
              <a:gd name="connsiteX117" fmla="*/ 6228402 w 6995253"/>
              <a:gd name="connsiteY117" fmla="*/ 2971800 h 3505200"/>
              <a:gd name="connsiteX118" fmla="*/ 6152202 w 6995253"/>
              <a:gd name="connsiteY118" fmla="*/ 2963333 h 3505200"/>
              <a:gd name="connsiteX119" fmla="*/ 6118336 w 6995253"/>
              <a:gd name="connsiteY119" fmla="*/ 2946400 h 3505200"/>
              <a:gd name="connsiteX120" fmla="*/ 6067536 w 6995253"/>
              <a:gd name="connsiteY120" fmla="*/ 2937933 h 3505200"/>
              <a:gd name="connsiteX121" fmla="*/ 6008269 w 6995253"/>
              <a:gd name="connsiteY121" fmla="*/ 2912533 h 3505200"/>
              <a:gd name="connsiteX122" fmla="*/ 5864336 w 6995253"/>
              <a:gd name="connsiteY122" fmla="*/ 2887133 h 3505200"/>
              <a:gd name="connsiteX123" fmla="*/ 5788136 w 6995253"/>
              <a:gd name="connsiteY123" fmla="*/ 2861733 h 3505200"/>
              <a:gd name="connsiteX124" fmla="*/ 5762736 w 6995253"/>
              <a:gd name="connsiteY124" fmla="*/ 2853266 h 3505200"/>
              <a:gd name="connsiteX125" fmla="*/ 5737336 w 6995253"/>
              <a:gd name="connsiteY125" fmla="*/ 2844800 h 3505200"/>
              <a:gd name="connsiteX126" fmla="*/ 5669602 w 6995253"/>
              <a:gd name="connsiteY126" fmla="*/ 2810933 h 3505200"/>
              <a:gd name="connsiteX127" fmla="*/ 5627269 w 6995253"/>
              <a:gd name="connsiteY127" fmla="*/ 2794000 h 3505200"/>
              <a:gd name="connsiteX128" fmla="*/ 5568002 w 6995253"/>
              <a:gd name="connsiteY128" fmla="*/ 2760133 h 3505200"/>
              <a:gd name="connsiteX129" fmla="*/ 5517202 w 6995253"/>
              <a:gd name="connsiteY129" fmla="*/ 2743200 h 3505200"/>
              <a:gd name="connsiteX130" fmla="*/ 5491802 w 6995253"/>
              <a:gd name="connsiteY130" fmla="*/ 2726266 h 3505200"/>
              <a:gd name="connsiteX131" fmla="*/ 5449469 w 6995253"/>
              <a:gd name="connsiteY131" fmla="*/ 2709333 h 3505200"/>
              <a:gd name="connsiteX132" fmla="*/ 5424069 w 6995253"/>
              <a:gd name="connsiteY132" fmla="*/ 2700866 h 3505200"/>
              <a:gd name="connsiteX133" fmla="*/ 5398669 w 6995253"/>
              <a:gd name="connsiteY133" fmla="*/ 2683933 h 3505200"/>
              <a:gd name="connsiteX134" fmla="*/ 5314002 w 6995253"/>
              <a:gd name="connsiteY134" fmla="*/ 2667000 h 3505200"/>
              <a:gd name="connsiteX135" fmla="*/ 5254736 w 6995253"/>
              <a:gd name="connsiteY135" fmla="*/ 2650066 h 3505200"/>
              <a:gd name="connsiteX136" fmla="*/ 5203936 w 6995253"/>
              <a:gd name="connsiteY136" fmla="*/ 2641600 h 3505200"/>
              <a:gd name="connsiteX137" fmla="*/ 5170069 w 6995253"/>
              <a:gd name="connsiteY137" fmla="*/ 2633133 h 3505200"/>
              <a:gd name="connsiteX138" fmla="*/ 5127736 w 6995253"/>
              <a:gd name="connsiteY138" fmla="*/ 2624666 h 3505200"/>
              <a:gd name="connsiteX139" fmla="*/ 5102336 w 6995253"/>
              <a:gd name="connsiteY139" fmla="*/ 2607733 h 3505200"/>
              <a:gd name="connsiteX140" fmla="*/ 5009202 w 6995253"/>
              <a:gd name="connsiteY140" fmla="*/ 2590800 h 3505200"/>
              <a:gd name="connsiteX141" fmla="*/ 4941469 w 6995253"/>
              <a:gd name="connsiteY141" fmla="*/ 2582333 h 3505200"/>
              <a:gd name="connsiteX142" fmla="*/ 4890669 w 6995253"/>
              <a:gd name="connsiteY142" fmla="*/ 2573866 h 3505200"/>
              <a:gd name="connsiteX143" fmla="*/ 4814469 w 6995253"/>
              <a:gd name="connsiteY143" fmla="*/ 2565400 h 3505200"/>
              <a:gd name="connsiteX144" fmla="*/ 4721336 w 6995253"/>
              <a:gd name="connsiteY144" fmla="*/ 2540000 h 3505200"/>
              <a:gd name="connsiteX145" fmla="*/ 4687469 w 6995253"/>
              <a:gd name="connsiteY145" fmla="*/ 2531533 h 3505200"/>
              <a:gd name="connsiteX146" fmla="*/ 4645136 w 6995253"/>
              <a:gd name="connsiteY146" fmla="*/ 2523066 h 3505200"/>
              <a:gd name="connsiteX147" fmla="*/ 4594336 w 6995253"/>
              <a:gd name="connsiteY147" fmla="*/ 2506133 h 3505200"/>
              <a:gd name="connsiteX148" fmla="*/ 4518136 w 6995253"/>
              <a:gd name="connsiteY148" fmla="*/ 2497666 h 3505200"/>
              <a:gd name="connsiteX149" fmla="*/ 4492736 w 6995253"/>
              <a:gd name="connsiteY149" fmla="*/ 2480733 h 3505200"/>
              <a:gd name="connsiteX150" fmla="*/ 4399602 w 6995253"/>
              <a:gd name="connsiteY150" fmla="*/ 2446866 h 3505200"/>
              <a:gd name="connsiteX151" fmla="*/ 4357269 w 6995253"/>
              <a:gd name="connsiteY151" fmla="*/ 2429933 h 3505200"/>
              <a:gd name="connsiteX152" fmla="*/ 4323402 w 6995253"/>
              <a:gd name="connsiteY152" fmla="*/ 2413000 h 3505200"/>
              <a:gd name="connsiteX153" fmla="*/ 4281069 w 6995253"/>
              <a:gd name="connsiteY153" fmla="*/ 2396066 h 3505200"/>
              <a:gd name="connsiteX154" fmla="*/ 4255669 w 6995253"/>
              <a:gd name="connsiteY154" fmla="*/ 2379133 h 3505200"/>
              <a:gd name="connsiteX155" fmla="*/ 4187936 w 6995253"/>
              <a:gd name="connsiteY155" fmla="*/ 2370666 h 3505200"/>
              <a:gd name="connsiteX156" fmla="*/ 4111736 w 6995253"/>
              <a:gd name="connsiteY156" fmla="*/ 2336800 h 3505200"/>
              <a:gd name="connsiteX157" fmla="*/ 4086336 w 6995253"/>
              <a:gd name="connsiteY157" fmla="*/ 2328333 h 3505200"/>
              <a:gd name="connsiteX158" fmla="*/ 4060936 w 6995253"/>
              <a:gd name="connsiteY158" fmla="*/ 2319866 h 3505200"/>
              <a:gd name="connsiteX159" fmla="*/ 3950869 w 6995253"/>
              <a:gd name="connsiteY159" fmla="*/ 2286000 h 3505200"/>
              <a:gd name="connsiteX160" fmla="*/ 3908536 w 6995253"/>
              <a:gd name="connsiteY160" fmla="*/ 2269066 h 3505200"/>
              <a:gd name="connsiteX161" fmla="*/ 3840802 w 6995253"/>
              <a:gd name="connsiteY161" fmla="*/ 2235200 h 3505200"/>
              <a:gd name="connsiteX162" fmla="*/ 3790002 w 6995253"/>
              <a:gd name="connsiteY162" fmla="*/ 2226733 h 3505200"/>
              <a:gd name="connsiteX163" fmla="*/ 3739202 w 6995253"/>
              <a:gd name="connsiteY163" fmla="*/ 2192866 h 3505200"/>
              <a:gd name="connsiteX164" fmla="*/ 3688402 w 6995253"/>
              <a:gd name="connsiteY164" fmla="*/ 2175933 h 3505200"/>
              <a:gd name="connsiteX165" fmla="*/ 3646069 w 6995253"/>
              <a:gd name="connsiteY165" fmla="*/ 2159000 h 3505200"/>
              <a:gd name="connsiteX166" fmla="*/ 3527536 w 6995253"/>
              <a:gd name="connsiteY166" fmla="*/ 2142066 h 3505200"/>
              <a:gd name="connsiteX167" fmla="*/ 3434402 w 6995253"/>
              <a:gd name="connsiteY167" fmla="*/ 2133600 h 3505200"/>
              <a:gd name="connsiteX168" fmla="*/ 3358202 w 6995253"/>
              <a:gd name="connsiteY168" fmla="*/ 2108200 h 3505200"/>
              <a:gd name="connsiteX169" fmla="*/ 3315869 w 6995253"/>
              <a:gd name="connsiteY169" fmla="*/ 2099733 h 3505200"/>
              <a:gd name="connsiteX170" fmla="*/ 3282002 w 6995253"/>
              <a:gd name="connsiteY170" fmla="*/ 2082800 h 3505200"/>
              <a:gd name="connsiteX171" fmla="*/ 3239669 w 6995253"/>
              <a:gd name="connsiteY171" fmla="*/ 2074333 h 3505200"/>
              <a:gd name="connsiteX172" fmla="*/ 3163469 w 6995253"/>
              <a:gd name="connsiteY172" fmla="*/ 2057400 h 3505200"/>
              <a:gd name="connsiteX173" fmla="*/ 3036469 w 6995253"/>
              <a:gd name="connsiteY173" fmla="*/ 2032000 h 3505200"/>
              <a:gd name="connsiteX174" fmla="*/ 2968736 w 6995253"/>
              <a:gd name="connsiteY174" fmla="*/ 2006600 h 3505200"/>
              <a:gd name="connsiteX175" fmla="*/ 2926402 w 6995253"/>
              <a:gd name="connsiteY175" fmla="*/ 1989666 h 3505200"/>
              <a:gd name="connsiteX176" fmla="*/ 2850202 w 6995253"/>
              <a:gd name="connsiteY176" fmla="*/ 1972733 h 3505200"/>
              <a:gd name="connsiteX177" fmla="*/ 2774002 w 6995253"/>
              <a:gd name="connsiteY177" fmla="*/ 1947333 h 3505200"/>
              <a:gd name="connsiteX178" fmla="*/ 2740136 w 6995253"/>
              <a:gd name="connsiteY178" fmla="*/ 1930400 h 3505200"/>
              <a:gd name="connsiteX179" fmla="*/ 2672402 w 6995253"/>
              <a:gd name="connsiteY179" fmla="*/ 1896533 h 3505200"/>
              <a:gd name="connsiteX180" fmla="*/ 2587736 w 6995253"/>
              <a:gd name="connsiteY180" fmla="*/ 1879600 h 3505200"/>
              <a:gd name="connsiteX181" fmla="*/ 2562336 w 6995253"/>
              <a:gd name="connsiteY181" fmla="*/ 1871133 h 3505200"/>
              <a:gd name="connsiteX182" fmla="*/ 2452269 w 6995253"/>
              <a:gd name="connsiteY182" fmla="*/ 1845733 h 3505200"/>
              <a:gd name="connsiteX183" fmla="*/ 2359136 w 6995253"/>
              <a:gd name="connsiteY183" fmla="*/ 1837266 h 3505200"/>
              <a:gd name="connsiteX184" fmla="*/ 2147469 w 6995253"/>
              <a:gd name="connsiteY184" fmla="*/ 1811866 h 3505200"/>
              <a:gd name="connsiteX185" fmla="*/ 2096669 w 6995253"/>
              <a:gd name="connsiteY185" fmla="*/ 1794933 h 3505200"/>
              <a:gd name="connsiteX186" fmla="*/ 2037402 w 6995253"/>
              <a:gd name="connsiteY186" fmla="*/ 1786466 h 3505200"/>
              <a:gd name="connsiteX187" fmla="*/ 1995069 w 6995253"/>
              <a:gd name="connsiteY187" fmla="*/ 1778000 h 3505200"/>
              <a:gd name="connsiteX188" fmla="*/ 1952736 w 6995253"/>
              <a:gd name="connsiteY188" fmla="*/ 1761066 h 3505200"/>
              <a:gd name="connsiteX189" fmla="*/ 1918869 w 6995253"/>
              <a:gd name="connsiteY189" fmla="*/ 1752600 h 3505200"/>
              <a:gd name="connsiteX190" fmla="*/ 1961202 w 6995253"/>
              <a:gd name="connsiteY190" fmla="*/ 1744133 h 3505200"/>
              <a:gd name="connsiteX191" fmla="*/ 2012002 w 6995253"/>
              <a:gd name="connsiteY191" fmla="*/ 1735666 h 3505200"/>
              <a:gd name="connsiteX192" fmla="*/ 2037402 w 6995253"/>
              <a:gd name="connsiteY192" fmla="*/ 1718733 h 3505200"/>
              <a:gd name="connsiteX193" fmla="*/ 2105136 w 6995253"/>
              <a:gd name="connsiteY193" fmla="*/ 1710266 h 3505200"/>
              <a:gd name="connsiteX194" fmla="*/ 2164402 w 6995253"/>
              <a:gd name="connsiteY194" fmla="*/ 1701800 h 3505200"/>
              <a:gd name="connsiteX195" fmla="*/ 2189802 w 6995253"/>
              <a:gd name="connsiteY195" fmla="*/ 1693333 h 3505200"/>
              <a:gd name="connsiteX196" fmla="*/ 2316802 w 6995253"/>
              <a:gd name="connsiteY196" fmla="*/ 1676400 h 3505200"/>
              <a:gd name="connsiteX197" fmla="*/ 2350669 w 6995253"/>
              <a:gd name="connsiteY197" fmla="*/ 1667933 h 3505200"/>
              <a:gd name="connsiteX198" fmla="*/ 2426869 w 6995253"/>
              <a:gd name="connsiteY198" fmla="*/ 1659466 h 3505200"/>
              <a:gd name="connsiteX199" fmla="*/ 2460736 w 6995253"/>
              <a:gd name="connsiteY199" fmla="*/ 1642533 h 3505200"/>
              <a:gd name="connsiteX200" fmla="*/ 2486136 w 6995253"/>
              <a:gd name="connsiteY200" fmla="*/ 1634066 h 3505200"/>
              <a:gd name="connsiteX201" fmla="*/ 2613136 w 6995253"/>
              <a:gd name="connsiteY201" fmla="*/ 1617133 h 3505200"/>
              <a:gd name="connsiteX202" fmla="*/ 2655469 w 6995253"/>
              <a:gd name="connsiteY202" fmla="*/ 1608666 h 3505200"/>
              <a:gd name="connsiteX203" fmla="*/ 2680869 w 6995253"/>
              <a:gd name="connsiteY203" fmla="*/ 1591733 h 3505200"/>
              <a:gd name="connsiteX204" fmla="*/ 2824802 w 6995253"/>
              <a:gd name="connsiteY204" fmla="*/ 1583266 h 3505200"/>
              <a:gd name="connsiteX205" fmla="*/ 2892536 w 6995253"/>
              <a:gd name="connsiteY205" fmla="*/ 1574800 h 3505200"/>
              <a:gd name="connsiteX206" fmla="*/ 2917936 w 6995253"/>
              <a:gd name="connsiteY206" fmla="*/ 1566333 h 3505200"/>
              <a:gd name="connsiteX207" fmla="*/ 2951802 w 6995253"/>
              <a:gd name="connsiteY207" fmla="*/ 1557866 h 3505200"/>
              <a:gd name="connsiteX208" fmla="*/ 2994136 w 6995253"/>
              <a:gd name="connsiteY208" fmla="*/ 1540933 h 3505200"/>
              <a:gd name="connsiteX209" fmla="*/ 3070336 w 6995253"/>
              <a:gd name="connsiteY209" fmla="*/ 1524000 h 3505200"/>
              <a:gd name="connsiteX210" fmla="*/ 3104202 w 6995253"/>
              <a:gd name="connsiteY210" fmla="*/ 1507066 h 3505200"/>
              <a:gd name="connsiteX211" fmla="*/ 3163469 w 6995253"/>
              <a:gd name="connsiteY211" fmla="*/ 1490133 h 3505200"/>
              <a:gd name="connsiteX212" fmla="*/ 3239669 w 6995253"/>
              <a:gd name="connsiteY212" fmla="*/ 1464733 h 3505200"/>
              <a:gd name="connsiteX213" fmla="*/ 3265069 w 6995253"/>
              <a:gd name="connsiteY213" fmla="*/ 1456266 h 3505200"/>
              <a:gd name="connsiteX214" fmla="*/ 3290469 w 6995253"/>
              <a:gd name="connsiteY214" fmla="*/ 1447800 h 3505200"/>
              <a:gd name="connsiteX215" fmla="*/ 3358202 w 6995253"/>
              <a:gd name="connsiteY215" fmla="*/ 1422400 h 3505200"/>
              <a:gd name="connsiteX216" fmla="*/ 3409002 w 6995253"/>
              <a:gd name="connsiteY216" fmla="*/ 1405466 h 3505200"/>
              <a:gd name="connsiteX217" fmla="*/ 3442869 w 6995253"/>
              <a:gd name="connsiteY217" fmla="*/ 1388533 h 3505200"/>
              <a:gd name="connsiteX218" fmla="*/ 3485202 w 6995253"/>
              <a:gd name="connsiteY218" fmla="*/ 1371600 h 3505200"/>
              <a:gd name="connsiteX219" fmla="*/ 3519069 w 6995253"/>
              <a:gd name="connsiteY219" fmla="*/ 1354666 h 3505200"/>
              <a:gd name="connsiteX220" fmla="*/ 3561402 w 6995253"/>
              <a:gd name="connsiteY220" fmla="*/ 1346200 h 3505200"/>
              <a:gd name="connsiteX221" fmla="*/ 3578336 w 6995253"/>
              <a:gd name="connsiteY221" fmla="*/ 1329266 h 3505200"/>
              <a:gd name="connsiteX222" fmla="*/ 3629136 w 6995253"/>
              <a:gd name="connsiteY222" fmla="*/ 1312333 h 3505200"/>
              <a:gd name="connsiteX223" fmla="*/ 3722269 w 6995253"/>
              <a:gd name="connsiteY223" fmla="*/ 1286933 h 3505200"/>
              <a:gd name="connsiteX224" fmla="*/ 3764602 w 6995253"/>
              <a:gd name="connsiteY224" fmla="*/ 1270000 h 3505200"/>
              <a:gd name="connsiteX225" fmla="*/ 3815402 w 6995253"/>
              <a:gd name="connsiteY225" fmla="*/ 1253066 h 3505200"/>
              <a:gd name="connsiteX226" fmla="*/ 3840802 w 6995253"/>
              <a:gd name="connsiteY226" fmla="*/ 1244600 h 3505200"/>
              <a:gd name="connsiteX227" fmla="*/ 3900069 w 6995253"/>
              <a:gd name="connsiteY227" fmla="*/ 1219200 h 3505200"/>
              <a:gd name="connsiteX228" fmla="*/ 3950869 w 6995253"/>
              <a:gd name="connsiteY228" fmla="*/ 1210733 h 3505200"/>
              <a:gd name="connsiteX229" fmla="*/ 4060936 w 6995253"/>
              <a:gd name="connsiteY229" fmla="*/ 1168400 h 3505200"/>
              <a:gd name="connsiteX230" fmla="*/ 4187936 w 6995253"/>
              <a:gd name="connsiteY230" fmla="*/ 1151466 h 3505200"/>
              <a:gd name="connsiteX231" fmla="*/ 4281069 w 6995253"/>
              <a:gd name="connsiteY231" fmla="*/ 1126066 h 3505200"/>
              <a:gd name="connsiteX232" fmla="*/ 4475802 w 6995253"/>
              <a:gd name="connsiteY232" fmla="*/ 1109133 h 3505200"/>
              <a:gd name="connsiteX233" fmla="*/ 4594336 w 6995253"/>
              <a:gd name="connsiteY233" fmla="*/ 1075266 h 3505200"/>
              <a:gd name="connsiteX234" fmla="*/ 4679002 w 6995253"/>
              <a:gd name="connsiteY234" fmla="*/ 1066800 h 3505200"/>
              <a:gd name="connsiteX235" fmla="*/ 4763669 w 6995253"/>
              <a:gd name="connsiteY235" fmla="*/ 1041400 h 3505200"/>
              <a:gd name="connsiteX236" fmla="*/ 4890669 w 6995253"/>
              <a:gd name="connsiteY236" fmla="*/ 1016000 h 3505200"/>
              <a:gd name="connsiteX237" fmla="*/ 4983802 w 6995253"/>
              <a:gd name="connsiteY237" fmla="*/ 1007533 h 3505200"/>
              <a:gd name="connsiteX238" fmla="*/ 6842236 w 6995253"/>
              <a:gd name="connsiteY238" fmla="*/ 465666 h 3505200"/>
              <a:gd name="connsiteX239" fmla="*/ 6888802 w 6995253"/>
              <a:gd name="connsiteY239" fmla="*/ 76200 h 3505200"/>
              <a:gd name="connsiteX240" fmla="*/ 6871869 w 6995253"/>
              <a:gd name="connsiteY240" fmla="*/ 0 h 3505200"/>
              <a:gd name="connsiteX241" fmla="*/ 6846469 w 6995253"/>
              <a:gd name="connsiteY241" fmla="*/ 8466 h 3505200"/>
              <a:gd name="connsiteX242" fmla="*/ 6838002 w 6995253"/>
              <a:gd name="connsiteY242" fmla="*/ 33866 h 3505200"/>
              <a:gd name="connsiteX243" fmla="*/ 6846469 w 6995253"/>
              <a:gd name="connsiteY243" fmla="*/ 59266 h 3505200"/>
              <a:gd name="connsiteX0" fmla="*/ 6846469 w 6995253"/>
              <a:gd name="connsiteY0" fmla="*/ 59266 h 3505200"/>
              <a:gd name="connsiteX1" fmla="*/ 6778736 w 6995253"/>
              <a:gd name="connsiteY1" fmla="*/ 84666 h 3505200"/>
              <a:gd name="connsiteX2" fmla="*/ 6668669 w 6995253"/>
              <a:gd name="connsiteY2" fmla="*/ 101600 h 3505200"/>
              <a:gd name="connsiteX3" fmla="*/ 6499336 w 6995253"/>
              <a:gd name="connsiteY3" fmla="*/ 127000 h 3505200"/>
              <a:gd name="connsiteX4" fmla="*/ 6465469 w 6995253"/>
              <a:gd name="connsiteY4" fmla="*/ 135466 h 3505200"/>
              <a:gd name="connsiteX5" fmla="*/ 6380802 w 6995253"/>
              <a:gd name="connsiteY5" fmla="*/ 152400 h 3505200"/>
              <a:gd name="connsiteX6" fmla="*/ 6330002 w 6995253"/>
              <a:gd name="connsiteY6" fmla="*/ 169333 h 3505200"/>
              <a:gd name="connsiteX7" fmla="*/ 344069 w 6995253"/>
              <a:gd name="connsiteY7" fmla="*/ 1769533 h 3505200"/>
              <a:gd name="connsiteX8" fmla="*/ 318669 w 6995253"/>
              <a:gd name="connsiteY8" fmla="*/ 1778000 h 3505200"/>
              <a:gd name="connsiteX9" fmla="*/ 369469 w 6995253"/>
              <a:gd name="connsiteY9" fmla="*/ 1786466 h 3505200"/>
              <a:gd name="connsiteX10" fmla="*/ 403336 w 6995253"/>
              <a:gd name="connsiteY10" fmla="*/ 1803400 h 3505200"/>
              <a:gd name="connsiteX11" fmla="*/ 538802 w 6995253"/>
              <a:gd name="connsiteY11" fmla="*/ 1811866 h 3505200"/>
              <a:gd name="connsiteX12" fmla="*/ 691202 w 6995253"/>
              <a:gd name="connsiteY12" fmla="*/ 1854200 h 3505200"/>
              <a:gd name="connsiteX13" fmla="*/ 775869 w 6995253"/>
              <a:gd name="connsiteY13" fmla="*/ 1871133 h 3505200"/>
              <a:gd name="connsiteX14" fmla="*/ 970602 w 6995253"/>
              <a:gd name="connsiteY14" fmla="*/ 1888066 h 3505200"/>
              <a:gd name="connsiteX15" fmla="*/ 1021402 w 6995253"/>
              <a:gd name="connsiteY15" fmla="*/ 1896533 h 3505200"/>
              <a:gd name="connsiteX16" fmla="*/ 1055269 w 6995253"/>
              <a:gd name="connsiteY16" fmla="*/ 1905000 h 3505200"/>
              <a:gd name="connsiteX17" fmla="*/ 1173802 w 6995253"/>
              <a:gd name="connsiteY17" fmla="*/ 1913466 h 3505200"/>
              <a:gd name="connsiteX18" fmla="*/ 1444736 w 6995253"/>
              <a:gd name="connsiteY18" fmla="*/ 1938866 h 3505200"/>
              <a:gd name="connsiteX19" fmla="*/ 1478602 w 6995253"/>
              <a:gd name="connsiteY19" fmla="*/ 1947333 h 3505200"/>
              <a:gd name="connsiteX20" fmla="*/ 1520936 w 6995253"/>
              <a:gd name="connsiteY20" fmla="*/ 1955800 h 3505200"/>
              <a:gd name="connsiteX21" fmla="*/ 1605602 w 6995253"/>
              <a:gd name="connsiteY21" fmla="*/ 1981200 h 3505200"/>
              <a:gd name="connsiteX22" fmla="*/ 1664869 w 6995253"/>
              <a:gd name="connsiteY22" fmla="*/ 1989666 h 3505200"/>
              <a:gd name="connsiteX23" fmla="*/ 1724136 w 6995253"/>
              <a:gd name="connsiteY23" fmla="*/ 2006600 h 3505200"/>
              <a:gd name="connsiteX24" fmla="*/ 1766469 w 6995253"/>
              <a:gd name="connsiteY24" fmla="*/ 2015066 h 3505200"/>
              <a:gd name="connsiteX25" fmla="*/ 1791869 w 6995253"/>
              <a:gd name="connsiteY25" fmla="*/ 2023533 h 3505200"/>
              <a:gd name="connsiteX26" fmla="*/ 1825736 w 6995253"/>
              <a:gd name="connsiteY26" fmla="*/ 2032000 h 3505200"/>
              <a:gd name="connsiteX27" fmla="*/ 1901936 w 6995253"/>
              <a:gd name="connsiteY27" fmla="*/ 2091266 h 3505200"/>
              <a:gd name="connsiteX28" fmla="*/ 1901936 w 6995253"/>
              <a:gd name="connsiteY28" fmla="*/ 2091266 h 3505200"/>
              <a:gd name="connsiteX29" fmla="*/ 1969669 w 6995253"/>
              <a:gd name="connsiteY29" fmla="*/ 2142066 h 3505200"/>
              <a:gd name="connsiteX30" fmla="*/ 1995069 w 6995253"/>
              <a:gd name="connsiteY30" fmla="*/ 2150533 h 3505200"/>
              <a:gd name="connsiteX31" fmla="*/ 2088202 w 6995253"/>
              <a:gd name="connsiteY31" fmla="*/ 2201333 h 3505200"/>
              <a:gd name="connsiteX32" fmla="*/ 2155936 w 6995253"/>
              <a:gd name="connsiteY32" fmla="*/ 2243666 h 3505200"/>
              <a:gd name="connsiteX33" fmla="*/ 2206736 w 6995253"/>
              <a:gd name="connsiteY33" fmla="*/ 2269066 h 3505200"/>
              <a:gd name="connsiteX34" fmla="*/ 2291402 w 6995253"/>
              <a:gd name="connsiteY34" fmla="*/ 2294466 h 3505200"/>
              <a:gd name="connsiteX35" fmla="*/ 2325269 w 6995253"/>
              <a:gd name="connsiteY35" fmla="*/ 2311400 h 3505200"/>
              <a:gd name="connsiteX36" fmla="*/ 2435336 w 6995253"/>
              <a:gd name="connsiteY36" fmla="*/ 2336800 h 3505200"/>
              <a:gd name="connsiteX37" fmla="*/ 2511536 w 6995253"/>
              <a:gd name="connsiteY37" fmla="*/ 2362200 h 3505200"/>
              <a:gd name="connsiteX38" fmla="*/ 2596202 w 6995253"/>
              <a:gd name="connsiteY38" fmla="*/ 2387600 h 3505200"/>
              <a:gd name="connsiteX39" fmla="*/ 2647002 w 6995253"/>
              <a:gd name="connsiteY39" fmla="*/ 2413000 h 3505200"/>
              <a:gd name="connsiteX40" fmla="*/ 2697802 w 6995253"/>
              <a:gd name="connsiteY40" fmla="*/ 2421466 h 3505200"/>
              <a:gd name="connsiteX41" fmla="*/ 2740136 w 6995253"/>
              <a:gd name="connsiteY41" fmla="*/ 2438400 h 3505200"/>
              <a:gd name="connsiteX42" fmla="*/ 2790936 w 6995253"/>
              <a:gd name="connsiteY42" fmla="*/ 2455333 h 3505200"/>
              <a:gd name="connsiteX43" fmla="*/ 2901002 w 6995253"/>
              <a:gd name="connsiteY43" fmla="*/ 2514600 h 3505200"/>
              <a:gd name="connsiteX44" fmla="*/ 2926402 w 6995253"/>
              <a:gd name="connsiteY44" fmla="*/ 2531533 h 3505200"/>
              <a:gd name="connsiteX45" fmla="*/ 3002602 w 6995253"/>
              <a:gd name="connsiteY45" fmla="*/ 2556933 h 3505200"/>
              <a:gd name="connsiteX46" fmla="*/ 3087269 w 6995253"/>
              <a:gd name="connsiteY46" fmla="*/ 2590800 h 3505200"/>
              <a:gd name="connsiteX47" fmla="*/ 3121136 w 6995253"/>
              <a:gd name="connsiteY47" fmla="*/ 2607733 h 3505200"/>
              <a:gd name="connsiteX48" fmla="*/ 3171936 w 6995253"/>
              <a:gd name="connsiteY48" fmla="*/ 2616200 h 3505200"/>
              <a:gd name="connsiteX49" fmla="*/ 3222736 w 6995253"/>
              <a:gd name="connsiteY49" fmla="*/ 2633133 h 3505200"/>
              <a:gd name="connsiteX50" fmla="*/ 3341269 w 6995253"/>
              <a:gd name="connsiteY50" fmla="*/ 2658533 h 3505200"/>
              <a:gd name="connsiteX51" fmla="*/ 3383602 w 6995253"/>
              <a:gd name="connsiteY51" fmla="*/ 2675466 h 3505200"/>
              <a:gd name="connsiteX52" fmla="*/ 3417469 w 6995253"/>
              <a:gd name="connsiteY52" fmla="*/ 2692400 h 3505200"/>
              <a:gd name="connsiteX53" fmla="*/ 3468269 w 6995253"/>
              <a:gd name="connsiteY53" fmla="*/ 2700866 h 3505200"/>
              <a:gd name="connsiteX54" fmla="*/ 3510602 w 6995253"/>
              <a:gd name="connsiteY54" fmla="*/ 2726266 h 3505200"/>
              <a:gd name="connsiteX55" fmla="*/ 3578336 w 6995253"/>
              <a:gd name="connsiteY55" fmla="*/ 2751666 h 3505200"/>
              <a:gd name="connsiteX56" fmla="*/ 3612202 w 6995253"/>
              <a:gd name="connsiteY56" fmla="*/ 2777066 h 3505200"/>
              <a:gd name="connsiteX57" fmla="*/ 3637602 w 6995253"/>
              <a:gd name="connsiteY57" fmla="*/ 2785533 h 3505200"/>
              <a:gd name="connsiteX58" fmla="*/ 3671469 w 6995253"/>
              <a:gd name="connsiteY58" fmla="*/ 2802466 h 3505200"/>
              <a:gd name="connsiteX59" fmla="*/ 3781536 w 6995253"/>
              <a:gd name="connsiteY59" fmla="*/ 2827866 h 3505200"/>
              <a:gd name="connsiteX60" fmla="*/ 3900069 w 6995253"/>
              <a:gd name="connsiteY60" fmla="*/ 2853266 h 3505200"/>
              <a:gd name="connsiteX61" fmla="*/ 3925469 w 6995253"/>
              <a:gd name="connsiteY61" fmla="*/ 2870200 h 3505200"/>
              <a:gd name="connsiteX62" fmla="*/ 4027069 w 6995253"/>
              <a:gd name="connsiteY62" fmla="*/ 2878666 h 3505200"/>
              <a:gd name="connsiteX63" fmla="*/ 4094802 w 6995253"/>
              <a:gd name="connsiteY63" fmla="*/ 2887133 h 3505200"/>
              <a:gd name="connsiteX64" fmla="*/ 4137136 w 6995253"/>
              <a:gd name="connsiteY64" fmla="*/ 2895600 h 3505200"/>
              <a:gd name="connsiteX65" fmla="*/ 4264136 w 6995253"/>
              <a:gd name="connsiteY65" fmla="*/ 2904066 h 3505200"/>
              <a:gd name="connsiteX66" fmla="*/ 4365736 w 6995253"/>
              <a:gd name="connsiteY66" fmla="*/ 2921000 h 3505200"/>
              <a:gd name="connsiteX67" fmla="*/ 4594336 w 6995253"/>
              <a:gd name="connsiteY67" fmla="*/ 2929466 h 3505200"/>
              <a:gd name="connsiteX68" fmla="*/ 4789069 w 6995253"/>
              <a:gd name="connsiteY68" fmla="*/ 2937933 h 3505200"/>
              <a:gd name="connsiteX69" fmla="*/ 4882202 w 6995253"/>
              <a:gd name="connsiteY69" fmla="*/ 2946400 h 3505200"/>
              <a:gd name="connsiteX70" fmla="*/ 4966869 w 6995253"/>
              <a:gd name="connsiteY70" fmla="*/ 2971800 h 3505200"/>
              <a:gd name="connsiteX71" fmla="*/ 5093869 w 6995253"/>
              <a:gd name="connsiteY71" fmla="*/ 2988733 h 3505200"/>
              <a:gd name="connsiteX72" fmla="*/ 5381736 w 6995253"/>
              <a:gd name="connsiteY72" fmla="*/ 3005666 h 3505200"/>
              <a:gd name="connsiteX73" fmla="*/ 5407136 w 6995253"/>
              <a:gd name="connsiteY73" fmla="*/ 3014133 h 3505200"/>
              <a:gd name="connsiteX74" fmla="*/ 5432536 w 6995253"/>
              <a:gd name="connsiteY74" fmla="*/ 3031066 h 3505200"/>
              <a:gd name="connsiteX75" fmla="*/ 5474869 w 6995253"/>
              <a:gd name="connsiteY75" fmla="*/ 3039533 h 3505200"/>
              <a:gd name="connsiteX76" fmla="*/ 5508736 w 6995253"/>
              <a:gd name="connsiteY76" fmla="*/ 3056466 h 3505200"/>
              <a:gd name="connsiteX77" fmla="*/ 5542602 w 6995253"/>
              <a:gd name="connsiteY77" fmla="*/ 3064933 h 3505200"/>
              <a:gd name="connsiteX78" fmla="*/ 5568002 w 6995253"/>
              <a:gd name="connsiteY78" fmla="*/ 3073400 h 3505200"/>
              <a:gd name="connsiteX79" fmla="*/ 5644202 w 6995253"/>
              <a:gd name="connsiteY79" fmla="*/ 3107266 h 3505200"/>
              <a:gd name="connsiteX80" fmla="*/ 5669602 w 6995253"/>
              <a:gd name="connsiteY80" fmla="*/ 3115733 h 3505200"/>
              <a:gd name="connsiteX81" fmla="*/ 5728869 w 6995253"/>
              <a:gd name="connsiteY81" fmla="*/ 3158066 h 3505200"/>
              <a:gd name="connsiteX82" fmla="*/ 5754269 w 6995253"/>
              <a:gd name="connsiteY82" fmla="*/ 3166533 h 3505200"/>
              <a:gd name="connsiteX83" fmla="*/ 5779669 w 6995253"/>
              <a:gd name="connsiteY83" fmla="*/ 3183466 h 3505200"/>
              <a:gd name="connsiteX84" fmla="*/ 5805069 w 6995253"/>
              <a:gd name="connsiteY84" fmla="*/ 3191933 h 3505200"/>
              <a:gd name="connsiteX85" fmla="*/ 5830469 w 6995253"/>
              <a:gd name="connsiteY85" fmla="*/ 3208866 h 3505200"/>
              <a:gd name="connsiteX86" fmla="*/ 5881269 w 6995253"/>
              <a:gd name="connsiteY86" fmla="*/ 3217333 h 3505200"/>
              <a:gd name="connsiteX87" fmla="*/ 5915136 w 6995253"/>
              <a:gd name="connsiteY87" fmla="*/ 3234266 h 3505200"/>
              <a:gd name="connsiteX88" fmla="*/ 5932069 w 6995253"/>
              <a:gd name="connsiteY88" fmla="*/ 3251200 h 3505200"/>
              <a:gd name="connsiteX89" fmla="*/ 6033669 w 6995253"/>
              <a:gd name="connsiteY89" fmla="*/ 3268133 h 3505200"/>
              <a:gd name="connsiteX90" fmla="*/ 6059069 w 6995253"/>
              <a:gd name="connsiteY90" fmla="*/ 3285066 h 3505200"/>
              <a:gd name="connsiteX91" fmla="*/ 6219936 w 6995253"/>
              <a:gd name="connsiteY91" fmla="*/ 3302000 h 3505200"/>
              <a:gd name="connsiteX92" fmla="*/ 6279202 w 6995253"/>
              <a:gd name="connsiteY92" fmla="*/ 3318933 h 3505200"/>
              <a:gd name="connsiteX93" fmla="*/ 6321536 w 6995253"/>
              <a:gd name="connsiteY93" fmla="*/ 3335866 h 3505200"/>
              <a:gd name="connsiteX94" fmla="*/ 6346936 w 6995253"/>
              <a:gd name="connsiteY94" fmla="*/ 3344333 h 3505200"/>
              <a:gd name="connsiteX95" fmla="*/ 6380802 w 6995253"/>
              <a:gd name="connsiteY95" fmla="*/ 3361266 h 3505200"/>
              <a:gd name="connsiteX96" fmla="*/ 6431602 w 6995253"/>
              <a:gd name="connsiteY96" fmla="*/ 3386666 h 3505200"/>
              <a:gd name="connsiteX97" fmla="*/ 6516269 w 6995253"/>
              <a:gd name="connsiteY97" fmla="*/ 3403600 h 3505200"/>
              <a:gd name="connsiteX98" fmla="*/ 6617869 w 6995253"/>
              <a:gd name="connsiteY98" fmla="*/ 3420533 h 3505200"/>
              <a:gd name="connsiteX99" fmla="*/ 6643269 w 6995253"/>
              <a:gd name="connsiteY99" fmla="*/ 3429000 h 3505200"/>
              <a:gd name="connsiteX100" fmla="*/ 6677136 w 6995253"/>
              <a:gd name="connsiteY100" fmla="*/ 3437466 h 3505200"/>
              <a:gd name="connsiteX101" fmla="*/ 6727936 w 6995253"/>
              <a:gd name="connsiteY101" fmla="*/ 3454400 h 3505200"/>
              <a:gd name="connsiteX102" fmla="*/ 6753336 w 6995253"/>
              <a:gd name="connsiteY102" fmla="*/ 3462866 h 3505200"/>
              <a:gd name="connsiteX103" fmla="*/ 6838002 w 6995253"/>
              <a:gd name="connsiteY103" fmla="*/ 3479800 h 3505200"/>
              <a:gd name="connsiteX104" fmla="*/ 6888802 w 6995253"/>
              <a:gd name="connsiteY104" fmla="*/ 3496733 h 3505200"/>
              <a:gd name="connsiteX105" fmla="*/ 6914202 w 6995253"/>
              <a:gd name="connsiteY105" fmla="*/ 3505200 h 3505200"/>
              <a:gd name="connsiteX106" fmla="*/ 6922669 w 6995253"/>
              <a:gd name="connsiteY106" fmla="*/ 3471333 h 3505200"/>
              <a:gd name="connsiteX107" fmla="*/ 6914202 w 6995253"/>
              <a:gd name="connsiteY107" fmla="*/ 3437466 h 3505200"/>
              <a:gd name="connsiteX108" fmla="*/ 6905736 w 6995253"/>
              <a:gd name="connsiteY108" fmla="*/ 3412066 h 3505200"/>
              <a:gd name="connsiteX109" fmla="*/ 6863402 w 6995253"/>
              <a:gd name="connsiteY109" fmla="*/ 3361266 h 3505200"/>
              <a:gd name="connsiteX110" fmla="*/ 6838002 w 6995253"/>
              <a:gd name="connsiteY110" fmla="*/ 3276600 h 3505200"/>
              <a:gd name="connsiteX111" fmla="*/ 6812602 w 6995253"/>
              <a:gd name="connsiteY111" fmla="*/ 3107266 h 3505200"/>
              <a:gd name="connsiteX112" fmla="*/ 6804136 w 6995253"/>
              <a:gd name="connsiteY112" fmla="*/ 3039533 h 3505200"/>
              <a:gd name="connsiteX113" fmla="*/ 6490869 w 6995253"/>
              <a:gd name="connsiteY113" fmla="*/ 3014133 h 3505200"/>
              <a:gd name="connsiteX114" fmla="*/ 6440069 w 6995253"/>
              <a:gd name="connsiteY114" fmla="*/ 3005666 h 3505200"/>
              <a:gd name="connsiteX115" fmla="*/ 6372336 w 6995253"/>
              <a:gd name="connsiteY115" fmla="*/ 2988733 h 3505200"/>
              <a:gd name="connsiteX116" fmla="*/ 6270736 w 6995253"/>
              <a:gd name="connsiteY116" fmla="*/ 2980266 h 3505200"/>
              <a:gd name="connsiteX117" fmla="*/ 6228402 w 6995253"/>
              <a:gd name="connsiteY117" fmla="*/ 2971800 h 3505200"/>
              <a:gd name="connsiteX118" fmla="*/ 6152202 w 6995253"/>
              <a:gd name="connsiteY118" fmla="*/ 2963333 h 3505200"/>
              <a:gd name="connsiteX119" fmla="*/ 6118336 w 6995253"/>
              <a:gd name="connsiteY119" fmla="*/ 2946400 h 3505200"/>
              <a:gd name="connsiteX120" fmla="*/ 6067536 w 6995253"/>
              <a:gd name="connsiteY120" fmla="*/ 2937933 h 3505200"/>
              <a:gd name="connsiteX121" fmla="*/ 6008269 w 6995253"/>
              <a:gd name="connsiteY121" fmla="*/ 2912533 h 3505200"/>
              <a:gd name="connsiteX122" fmla="*/ 5864336 w 6995253"/>
              <a:gd name="connsiteY122" fmla="*/ 2887133 h 3505200"/>
              <a:gd name="connsiteX123" fmla="*/ 5788136 w 6995253"/>
              <a:gd name="connsiteY123" fmla="*/ 2861733 h 3505200"/>
              <a:gd name="connsiteX124" fmla="*/ 5762736 w 6995253"/>
              <a:gd name="connsiteY124" fmla="*/ 2853266 h 3505200"/>
              <a:gd name="connsiteX125" fmla="*/ 5737336 w 6995253"/>
              <a:gd name="connsiteY125" fmla="*/ 2844800 h 3505200"/>
              <a:gd name="connsiteX126" fmla="*/ 5669602 w 6995253"/>
              <a:gd name="connsiteY126" fmla="*/ 2810933 h 3505200"/>
              <a:gd name="connsiteX127" fmla="*/ 5627269 w 6995253"/>
              <a:gd name="connsiteY127" fmla="*/ 2794000 h 3505200"/>
              <a:gd name="connsiteX128" fmla="*/ 5568002 w 6995253"/>
              <a:gd name="connsiteY128" fmla="*/ 2760133 h 3505200"/>
              <a:gd name="connsiteX129" fmla="*/ 5517202 w 6995253"/>
              <a:gd name="connsiteY129" fmla="*/ 2743200 h 3505200"/>
              <a:gd name="connsiteX130" fmla="*/ 5491802 w 6995253"/>
              <a:gd name="connsiteY130" fmla="*/ 2726266 h 3505200"/>
              <a:gd name="connsiteX131" fmla="*/ 5449469 w 6995253"/>
              <a:gd name="connsiteY131" fmla="*/ 2709333 h 3505200"/>
              <a:gd name="connsiteX132" fmla="*/ 5424069 w 6995253"/>
              <a:gd name="connsiteY132" fmla="*/ 2700866 h 3505200"/>
              <a:gd name="connsiteX133" fmla="*/ 5398669 w 6995253"/>
              <a:gd name="connsiteY133" fmla="*/ 2683933 h 3505200"/>
              <a:gd name="connsiteX134" fmla="*/ 5314002 w 6995253"/>
              <a:gd name="connsiteY134" fmla="*/ 2667000 h 3505200"/>
              <a:gd name="connsiteX135" fmla="*/ 5254736 w 6995253"/>
              <a:gd name="connsiteY135" fmla="*/ 2650066 h 3505200"/>
              <a:gd name="connsiteX136" fmla="*/ 5203936 w 6995253"/>
              <a:gd name="connsiteY136" fmla="*/ 2641600 h 3505200"/>
              <a:gd name="connsiteX137" fmla="*/ 5170069 w 6995253"/>
              <a:gd name="connsiteY137" fmla="*/ 2633133 h 3505200"/>
              <a:gd name="connsiteX138" fmla="*/ 5127736 w 6995253"/>
              <a:gd name="connsiteY138" fmla="*/ 2624666 h 3505200"/>
              <a:gd name="connsiteX139" fmla="*/ 5102336 w 6995253"/>
              <a:gd name="connsiteY139" fmla="*/ 2607733 h 3505200"/>
              <a:gd name="connsiteX140" fmla="*/ 5009202 w 6995253"/>
              <a:gd name="connsiteY140" fmla="*/ 2590800 h 3505200"/>
              <a:gd name="connsiteX141" fmla="*/ 4941469 w 6995253"/>
              <a:gd name="connsiteY141" fmla="*/ 2582333 h 3505200"/>
              <a:gd name="connsiteX142" fmla="*/ 4890669 w 6995253"/>
              <a:gd name="connsiteY142" fmla="*/ 2573866 h 3505200"/>
              <a:gd name="connsiteX143" fmla="*/ 4814469 w 6995253"/>
              <a:gd name="connsiteY143" fmla="*/ 2565400 h 3505200"/>
              <a:gd name="connsiteX144" fmla="*/ 4721336 w 6995253"/>
              <a:gd name="connsiteY144" fmla="*/ 2540000 h 3505200"/>
              <a:gd name="connsiteX145" fmla="*/ 4687469 w 6995253"/>
              <a:gd name="connsiteY145" fmla="*/ 2531533 h 3505200"/>
              <a:gd name="connsiteX146" fmla="*/ 4645136 w 6995253"/>
              <a:gd name="connsiteY146" fmla="*/ 2523066 h 3505200"/>
              <a:gd name="connsiteX147" fmla="*/ 4594336 w 6995253"/>
              <a:gd name="connsiteY147" fmla="*/ 2506133 h 3505200"/>
              <a:gd name="connsiteX148" fmla="*/ 4518136 w 6995253"/>
              <a:gd name="connsiteY148" fmla="*/ 2497666 h 3505200"/>
              <a:gd name="connsiteX149" fmla="*/ 4492736 w 6995253"/>
              <a:gd name="connsiteY149" fmla="*/ 2480733 h 3505200"/>
              <a:gd name="connsiteX150" fmla="*/ 4399602 w 6995253"/>
              <a:gd name="connsiteY150" fmla="*/ 2446866 h 3505200"/>
              <a:gd name="connsiteX151" fmla="*/ 4357269 w 6995253"/>
              <a:gd name="connsiteY151" fmla="*/ 2429933 h 3505200"/>
              <a:gd name="connsiteX152" fmla="*/ 4323402 w 6995253"/>
              <a:gd name="connsiteY152" fmla="*/ 2413000 h 3505200"/>
              <a:gd name="connsiteX153" fmla="*/ 4281069 w 6995253"/>
              <a:gd name="connsiteY153" fmla="*/ 2396066 h 3505200"/>
              <a:gd name="connsiteX154" fmla="*/ 4255669 w 6995253"/>
              <a:gd name="connsiteY154" fmla="*/ 2379133 h 3505200"/>
              <a:gd name="connsiteX155" fmla="*/ 4187936 w 6995253"/>
              <a:gd name="connsiteY155" fmla="*/ 2370666 h 3505200"/>
              <a:gd name="connsiteX156" fmla="*/ 4111736 w 6995253"/>
              <a:gd name="connsiteY156" fmla="*/ 2336800 h 3505200"/>
              <a:gd name="connsiteX157" fmla="*/ 4086336 w 6995253"/>
              <a:gd name="connsiteY157" fmla="*/ 2328333 h 3505200"/>
              <a:gd name="connsiteX158" fmla="*/ 4060936 w 6995253"/>
              <a:gd name="connsiteY158" fmla="*/ 2319866 h 3505200"/>
              <a:gd name="connsiteX159" fmla="*/ 3950869 w 6995253"/>
              <a:gd name="connsiteY159" fmla="*/ 2286000 h 3505200"/>
              <a:gd name="connsiteX160" fmla="*/ 3908536 w 6995253"/>
              <a:gd name="connsiteY160" fmla="*/ 2269066 h 3505200"/>
              <a:gd name="connsiteX161" fmla="*/ 3840802 w 6995253"/>
              <a:gd name="connsiteY161" fmla="*/ 2235200 h 3505200"/>
              <a:gd name="connsiteX162" fmla="*/ 3790002 w 6995253"/>
              <a:gd name="connsiteY162" fmla="*/ 2226733 h 3505200"/>
              <a:gd name="connsiteX163" fmla="*/ 3739202 w 6995253"/>
              <a:gd name="connsiteY163" fmla="*/ 2192866 h 3505200"/>
              <a:gd name="connsiteX164" fmla="*/ 3688402 w 6995253"/>
              <a:gd name="connsiteY164" fmla="*/ 2175933 h 3505200"/>
              <a:gd name="connsiteX165" fmla="*/ 3646069 w 6995253"/>
              <a:gd name="connsiteY165" fmla="*/ 2159000 h 3505200"/>
              <a:gd name="connsiteX166" fmla="*/ 3527536 w 6995253"/>
              <a:gd name="connsiteY166" fmla="*/ 2142066 h 3505200"/>
              <a:gd name="connsiteX167" fmla="*/ 3434402 w 6995253"/>
              <a:gd name="connsiteY167" fmla="*/ 2133600 h 3505200"/>
              <a:gd name="connsiteX168" fmla="*/ 3358202 w 6995253"/>
              <a:gd name="connsiteY168" fmla="*/ 2108200 h 3505200"/>
              <a:gd name="connsiteX169" fmla="*/ 3315869 w 6995253"/>
              <a:gd name="connsiteY169" fmla="*/ 2099733 h 3505200"/>
              <a:gd name="connsiteX170" fmla="*/ 3282002 w 6995253"/>
              <a:gd name="connsiteY170" fmla="*/ 2082800 h 3505200"/>
              <a:gd name="connsiteX171" fmla="*/ 3239669 w 6995253"/>
              <a:gd name="connsiteY171" fmla="*/ 2074333 h 3505200"/>
              <a:gd name="connsiteX172" fmla="*/ 3163469 w 6995253"/>
              <a:gd name="connsiteY172" fmla="*/ 2057400 h 3505200"/>
              <a:gd name="connsiteX173" fmla="*/ 3036469 w 6995253"/>
              <a:gd name="connsiteY173" fmla="*/ 2032000 h 3505200"/>
              <a:gd name="connsiteX174" fmla="*/ 2968736 w 6995253"/>
              <a:gd name="connsiteY174" fmla="*/ 2006600 h 3505200"/>
              <a:gd name="connsiteX175" fmla="*/ 2926402 w 6995253"/>
              <a:gd name="connsiteY175" fmla="*/ 1989666 h 3505200"/>
              <a:gd name="connsiteX176" fmla="*/ 2850202 w 6995253"/>
              <a:gd name="connsiteY176" fmla="*/ 1972733 h 3505200"/>
              <a:gd name="connsiteX177" fmla="*/ 2774002 w 6995253"/>
              <a:gd name="connsiteY177" fmla="*/ 1947333 h 3505200"/>
              <a:gd name="connsiteX178" fmla="*/ 2740136 w 6995253"/>
              <a:gd name="connsiteY178" fmla="*/ 1930400 h 3505200"/>
              <a:gd name="connsiteX179" fmla="*/ 2672402 w 6995253"/>
              <a:gd name="connsiteY179" fmla="*/ 1896533 h 3505200"/>
              <a:gd name="connsiteX180" fmla="*/ 2587736 w 6995253"/>
              <a:gd name="connsiteY180" fmla="*/ 1879600 h 3505200"/>
              <a:gd name="connsiteX181" fmla="*/ 2562336 w 6995253"/>
              <a:gd name="connsiteY181" fmla="*/ 1871133 h 3505200"/>
              <a:gd name="connsiteX182" fmla="*/ 2452269 w 6995253"/>
              <a:gd name="connsiteY182" fmla="*/ 1845733 h 3505200"/>
              <a:gd name="connsiteX183" fmla="*/ 2359136 w 6995253"/>
              <a:gd name="connsiteY183" fmla="*/ 1837266 h 3505200"/>
              <a:gd name="connsiteX184" fmla="*/ 2147469 w 6995253"/>
              <a:gd name="connsiteY184" fmla="*/ 1811866 h 3505200"/>
              <a:gd name="connsiteX185" fmla="*/ 2096669 w 6995253"/>
              <a:gd name="connsiteY185" fmla="*/ 1794933 h 3505200"/>
              <a:gd name="connsiteX186" fmla="*/ 2037402 w 6995253"/>
              <a:gd name="connsiteY186" fmla="*/ 1786466 h 3505200"/>
              <a:gd name="connsiteX187" fmla="*/ 1995069 w 6995253"/>
              <a:gd name="connsiteY187" fmla="*/ 1778000 h 3505200"/>
              <a:gd name="connsiteX188" fmla="*/ 1952736 w 6995253"/>
              <a:gd name="connsiteY188" fmla="*/ 1761066 h 3505200"/>
              <a:gd name="connsiteX189" fmla="*/ 1918869 w 6995253"/>
              <a:gd name="connsiteY189" fmla="*/ 1752600 h 3505200"/>
              <a:gd name="connsiteX190" fmla="*/ 1961202 w 6995253"/>
              <a:gd name="connsiteY190" fmla="*/ 1744133 h 3505200"/>
              <a:gd name="connsiteX191" fmla="*/ 2012002 w 6995253"/>
              <a:gd name="connsiteY191" fmla="*/ 1735666 h 3505200"/>
              <a:gd name="connsiteX192" fmla="*/ 2037402 w 6995253"/>
              <a:gd name="connsiteY192" fmla="*/ 1718733 h 3505200"/>
              <a:gd name="connsiteX193" fmla="*/ 2105136 w 6995253"/>
              <a:gd name="connsiteY193" fmla="*/ 1710266 h 3505200"/>
              <a:gd name="connsiteX194" fmla="*/ 2164402 w 6995253"/>
              <a:gd name="connsiteY194" fmla="*/ 1701800 h 3505200"/>
              <a:gd name="connsiteX195" fmla="*/ 2189802 w 6995253"/>
              <a:gd name="connsiteY195" fmla="*/ 1693333 h 3505200"/>
              <a:gd name="connsiteX196" fmla="*/ 2316802 w 6995253"/>
              <a:gd name="connsiteY196" fmla="*/ 1676400 h 3505200"/>
              <a:gd name="connsiteX197" fmla="*/ 2350669 w 6995253"/>
              <a:gd name="connsiteY197" fmla="*/ 1667933 h 3505200"/>
              <a:gd name="connsiteX198" fmla="*/ 2426869 w 6995253"/>
              <a:gd name="connsiteY198" fmla="*/ 1659466 h 3505200"/>
              <a:gd name="connsiteX199" fmla="*/ 2460736 w 6995253"/>
              <a:gd name="connsiteY199" fmla="*/ 1642533 h 3505200"/>
              <a:gd name="connsiteX200" fmla="*/ 2486136 w 6995253"/>
              <a:gd name="connsiteY200" fmla="*/ 1634066 h 3505200"/>
              <a:gd name="connsiteX201" fmla="*/ 2613136 w 6995253"/>
              <a:gd name="connsiteY201" fmla="*/ 1617133 h 3505200"/>
              <a:gd name="connsiteX202" fmla="*/ 2655469 w 6995253"/>
              <a:gd name="connsiteY202" fmla="*/ 1608666 h 3505200"/>
              <a:gd name="connsiteX203" fmla="*/ 2680869 w 6995253"/>
              <a:gd name="connsiteY203" fmla="*/ 1591733 h 3505200"/>
              <a:gd name="connsiteX204" fmla="*/ 2824802 w 6995253"/>
              <a:gd name="connsiteY204" fmla="*/ 1583266 h 3505200"/>
              <a:gd name="connsiteX205" fmla="*/ 2892536 w 6995253"/>
              <a:gd name="connsiteY205" fmla="*/ 1574800 h 3505200"/>
              <a:gd name="connsiteX206" fmla="*/ 2917936 w 6995253"/>
              <a:gd name="connsiteY206" fmla="*/ 1566333 h 3505200"/>
              <a:gd name="connsiteX207" fmla="*/ 2951802 w 6995253"/>
              <a:gd name="connsiteY207" fmla="*/ 1557866 h 3505200"/>
              <a:gd name="connsiteX208" fmla="*/ 2994136 w 6995253"/>
              <a:gd name="connsiteY208" fmla="*/ 1540933 h 3505200"/>
              <a:gd name="connsiteX209" fmla="*/ 3070336 w 6995253"/>
              <a:gd name="connsiteY209" fmla="*/ 1524000 h 3505200"/>
              <a:gd name="connsiteX210" fmla="*/ 3104202 w 6995253"/>
              <a:gd name="connsiteY210" fmla="*/ 1507066 h 3505200"/>
              <a:gd name="connsiteX211" fmla="*/ 3163469 w 6995253"/>
              <a:gd name="connsiteY211" fmla="*/ 1490133 h 3505200"/>
              <a:gd name="connsiteX212" fmla="*/ 3239669 w 6995253"/>
              <a:gd name="connsiteY212" fmla="*/ 1464733 h 3505200"/>
              <a:gd name="connsiteX213" fmla="*/ 3265069 w 6995253"/>
              <a:gd name="connsiteY213" fmla="*/ 1456266 h 3505200"/>
              <a:gd name="connsiteX214" fmla="*/ 3290469 w 6995253"/>
              <a:gd name="connsiteY214" fmla="*/ 1447800 h 3505200"/>
              <a:gd name="connsiteX215" fmla="*/ 3358202 w 6995253"/>
              <a:gd name="connsiteY215" fmla="*/ 1422400 h 3505200"/>
              <a:gd name="connsiteX216" fmla="*/ 3409002 w 6995253"/>
              <a:gd name="connsiteY216" fmla="*/ 1405466 h 3505200"/>
              <a:gd name="connsiteX217" fmla="*/ 3442869 w 6995253"/>
              <a:gd name="connsiteY217" fmla="*/ 1388533 h 3505200"/>
              <a:gd name="connsiteX218" fmla="*/ 3485202 w 6995253"/>
              <a:gd name="connsiteY218" fmla="*/ 1371600 h 3505200"/>
              <a:gd name="connsiteX219" fmla="*/ 3519069 w 6995253"/>
              <a:gd name="connsiteY219" fmla="*/ 1354666 h 3505200"/>
              <a:gd name="connsiteX220" fmla="*/ 3561402 w 6995253"/>
              <a:gd name="connsiteY220" fmla="*/ 1346200 h 3505200"/>
              <a:gd name="connsiteX221" fmla="*/ 3578336 w 6995253"/>
              <a:gd name="connsiteY221" fmla="*/ 1329266 h 3505200"/>
              <a:gd name="connsiteX222" fmla="*/ 3629136 w 6995253"/>
              <a:gd name="connsiteY222" fmla="*/ 1312333 h 3505200"/>
              <a:gd name="connsiteX223" fmla="*/ 3722269 w 6995253"/>
              <a:gd name="connsiteY223" fmla="*/ 1286933 h 3505200"/>
              <a:gd name="connsiteX224" fmla="*/ 3764602 w 6995253"/>
              <a:gd name="connsiteY224" fmla="*/ 1270000 h 3505200"/>
              <a:gd name="connsiteX225" fmla="*/ 3815402 w 6995253"/>
              <a:gd name="connsiteY225" fmla="*/ 1253066 h 3505200"/>
              <a:gd name="connsiteX226" fmla="*/ 3840802 w 6995253"/>
              <a:gd name="connsiteY226" fmla="*/ 1244600 h 3505200"/>
              <a:gd name="connsiteX227" fmla="*/ 3900069 w 6995253"/>
              <a:gd name="connsiteY227" fmla="*/ 1219200 h 3505200"/>
              <a:gd name="connsiteX228" fmla="*/ 3950869 w 6995253"/>
              <a:gd name="connsiteY228" fmla="*/ 1210733 h 3505200"/>
              <a:gd name="connsiteX229" fmla="*/ 4060936 w 6995253"/>
              <a:gd name="connsiteY229" fmla="*/ 1168400 h 3505200"/>
              <a:gd name="connsiteX230" fmla="*/ 4187936 w 6995253"/>
              <a:gd name="connsiteY230" fmla="*/ 1151466 h 3505200"/>
              <a:gd name="connsiteX231" fmla="*/ 4281069 w 6995253"/>
              <a:gd name="connsiteY231" fmla="*/ 1126066 h 3505200"/>
              <a:gd name="connsiteX232" fmla="*/ 4475802 w 6995253"/>
              <a:gd name="connsiteY232" fmla="*/ 1109133 h 3505200"/>
              <a:gd name="connsiteX233" fmla="*/ 4594336 w 6995253"/>
              <a:gd name="connsiteY233" fmla="*/ 1075266 h 3505200"/>
              <a:gd name="connsiteX234" fmla="*/ 4679002 w 6995253"/>
              <a:gd name="connsiteY234" fmla="*/ 1066800 h 3505200"/>
              <a:gd name="connsiteX235" fmla="*/ 4763669 w 6995253"/>
              <a:gd name="connsiteY235" fmla="*/ 1041400 h 3505200"/>
              <a:gd name="connsiteX236" fmla="*/ 4890669 w 6995253"/>
              <a:gd name="connsiteY236" fmla="*/ 1016000 h 3505200"/>
              <a:gd name="connsiteX237" fmla="*/ 6842236 w 6995253"/>
              <a:gd name="connsiteY237" fmla="*/ 465666 h 3505200"/>
              <a:gd name="connsiteX238" fmla="*/ 6888802 w 6995253"/>
              <a:gd name="connsiteY238" fmla="*/ 76200 h 3505200"/>
              <a:gd name="connsiteX239" fmla="*/ 6871869 w 6995253"/>
              <a:gd name="connsiteY239" fmla="*/ 0 h 3505200"/>
              <a:gd name="connsiteX240" fmla="*/ 6846469 w 6995253"/>
              <a:gd name="connsiteY240" fmla="*/ 8466 h 3505200"/>
              <a:gd name="connsiteX241" fmla="*/ 6838002 w 6995253"/>
              <a:gd name="connsiteY241" fmla="*/ 33866 h 3505200"/>
              <a:gd name="connsiteX242" fmla="*/ 6846469 w 6995253"/>
              <a:gd name="connsiteY242" fmla="*/ 59266 h 3505200"/>
              <a:gd name="connsiteX0" fmla="*/ 6846469 w 7011455"/>
              <a:gd name="connsiteY0" fmla="*/ 59266 h 3505200"/>
              <a:gd name="connsiteX1" fmla="*/ 6778736 w 7011455"/>
              <a:gd name="connsiteY1" fmla="*/ 84666 h 3505200"/>
              <a:gd name="connsiteX2" fmla="*/ 6668669 w 7011455"/>
              <a:gd name="connsiteY2" fmla="*/ 101600 h 3505200"/>
              <a:gd name="connsiteX3" fmla="*/ 6499336 w 7011455"/>
              <a:gd name="connsiteY3" fmla="*/ 127000 h 3505200"/>
              <a:gd name="connsiteX4" fmla="*/ 6465469 w 7011455"/>
              <a:gd name="connsiteY4" fmla="*/ 135466 h 3505200"/>
              <a:gd name="connsiteX5" fmla="*/ 6380802 w 7011455"/>
              <a:gd name="connsiteY5" fmla="*/ 152400 h 3505200"/>
              <a:gd name="connsiteX6" fmla="*/ 6330002 w 7011455"/>
              <a:gd name="connsiteY6" fmla="*/ 169333 h 3505200"/>
              <a:gd name="connsiteX7" fmla="*/ 344069 w 7011455"/>
              <a:gd name="connsiteY7" fmla="*/ 1769533 h 3505200"/>
              <a:gd name="connsiteX8" fmla="*/ 318669 w 7011455"/>
              <a:gd name="connsiteY8" fmla="*/ 1778000 h 3505200"/>
              <a:gd name="connsiteX9" fmla="*/ 369469 w 7011455"/>
              <a:gd name="connsiteY9" fmla="*/ 1786466 h 3505200"/>
              <a:gd name="connsiteX10" fmla="*/ 403336 w 7011455"/>
              <a:gd name="connsiteY10" fmla="*/ 1803400 h 3505200"/>
              <a:gd name="connsiteX11" fmla="*/ 538802 w 7011455"/>
              <a:gd name="connsiteY11" fmla="*/ 1811866 h 3505200"/>
              <a:gd name="connsiteX12" fmla="*/ 691202 w 7011455"/>
              <a:gd name="connsiteY12" fmla="*/ 1854200 h 3505200"/>
              <a:gd name="connsiteX13" fmla="*/ 775869 w 7011455"/>
              <a:gd name="connsiteY13" fmla="*/ 1871133 h 3505200"/>
              <a:gd name="connsiteX14" fmla="*/ 970602 w 7011455"/>
              <a:gd name="connsiteY14" fmla="*/ 1888066 h 3505200"/>
              <a:gd name="connsiteX15" fmla="*/ 1021402 w 7011455"/>
              <a:gd name="connsiteY15" fmla="*/ 1896533 h 3505200"/>
              <a:gd name="connsiteX16" fmla="*/ 1055269 w 7011455"/>
              <a:gd name="connsiteY16" fmla="*/ 1905000 h 3505200"/>
              <a:gd name="connsiteX17" fmla="*/ 1173802 w 7011455"/>
              <a:gd name="connsiteY17" fmla="*/ 1913466 h 3505200"/>
              <a:gd name="connsiteX18" fmla="*/ 1444736 w 7011455"/>
              <a:gd name="connsiteY18" fmla="*/ 1938866 h 3505200"/>
              <a:gd name="connsiteX19" fmla="*/ 1478602 w 7011455"/>
              <a:gd name="connsiteY19" fmla="*/ 1947333 h 3505200"/>
              <a:gd name="connsiteX20" fmla="*/ 1520936 w 7011455"/>
              <a:gd name="connsiteY20" fmla="*/ 1955800 h 3505200"/>
              <a:gd name="connsiteX21" fmla="*/ 1605602 w 7011455"/>
              <a:gd name="connsiteY21" fmla="*/ 1981200 h 3505200"/>
              <a:gd name="connsiteX22" fmla="*/ 1664869 w 7011455"/>
              <a:gd name="connsiteY22" fmla="*/ 1989666 h 3505200"/>
              <a:gd name="connsiteX23" fmla="*/ 1724136 w 7011455"/>
              <a:gd name="connsiteY23" fmla="*/ 2006600 h 3505200"/>
              <a:gd name="connsiteX24" fmla="*/ 1766469 w 7011455"/>
              <a:gd name="connsiteY24" fmla="*/ 2015066 h 3505200"/>
              <a:gd name="connsiteX25" fmla="*/ 1791869 w 7011455"/>
              <a:gd name="connsiteY25" fmla="*/ 2023533 h 3505200"/>
              <a:gd name="connsiteX26" fmla="*/ 1825736 w 7011455"/>
              <a:gd name="connsiteY26" fmla="*/ 2032000 h 3505200"/>
              <a:gd name="connsiteX27" fmla="*/ 1901936 w 7011455"/>
              <a:gd name="connsiteY27" fmla="*/ 2091266 h 3505200"/>
              <a:gd name="connsiteX28" fmla="*/ 1901936 w 7011455"/>
              <a:gd name="connsiteY28" fmla="*/ 2091266 h 3505200"/>
              <a:gd name="connsiteX29" fmla="*/ 1969669 w 7011455"/>
              <a:gd name="connsiteY29" fmla="*/ 2142066 h 3505200"/>
              <a:gd name="connsiteX30" fmla="*/ 1995069 w 7011455"/>
              <a:gd name="connsiteY30" fmla="*/ 2150533 h 3505200"/>
              <a:gd name="connsiteX31" fmla="*/ 2088202 w 7011455"/>
              <a:gd name="connsiteY31" fmla="*/ 2201333 h 3505200"/>
              <a:gd name="connsiteX32" fmla="*/ 2155936 w 7011455"/>
              <a:gd name="connsiteY32" fmla="*/ 2243666 h 3505200"/>
              <a:gd name="connsiteX33" fmla="*/ 2206736 w 7011455"/>
              <a:gd name="connsiteY33" fmla="*/ 2269066 h 3505200"/>
              <a:gd name="connsiteX34" fmla="*/ 2291402 w 7011455"/>
              <a:gd name="connsiteY34" fmla="*/ 2294466 h 3505200"/>
              <a:gd name="connsiteX35" fmla="*/ 2325269 w 7011455"/>
              <a:gd name="connsiteY35" fmla="*/ 2311400 h 3505200"/>
              <a:gd name="connsiteX36" fmla="*/ 2435336 w 7011455"/>
              <a:gd name="connsiteY36" fmla="*/ 2336800 h 3505200"/>
              <a:gd name="connsiteX37" fmla="*/ 2511536 w 7011455"/>
              <a:gd name="connsiteY37" fmla="*/ 2362200 h 3505200"/>
              <a:gd name="connsiteX38" fmla="*/ 2596202 w 7011455"/>
              <a:gd name="connsiteY38" fmla="*/ 2387600 h 3505200"/>
              <a:gd name="connsiteX39" fmla="*/ 2647002 w 7011455"/>
              <a:gd name="connsiteY39" fmla="*/ 2413000 h 3505200"/>
              <a:gd name="connsiteX40" fmla="*/ 2697802 w 7011455"/>
              <a:gd name="connsiteY40" fmla="*/ 2421466 h 3505200"/>
              <a:gd name="connsiteX41" fmla="*/ 2740136 w 7011455"/>
              <a:gd name="connsiteY41" fmla="*/ 2438400 h 3505200"/>
              <a:gd name="connsiteX42" fmla="*/ 2790936 w 7011455"/>
              <a:gd name="connsiteY42" fmla="*/ 2455333 h 3505200"/>
              <a:gd name="connsiteX43" fmla="*/ 2901002 w 7011455"/>
              <a:gd name="connsiteY43" fmla="*/ 2514600 h 3505200"/>
              <a:gd name="connsiteX44" fmla="*/ 2926402 w 7011455"/>
              <a:gd name="connsiteY44" fmla="*/ 2531533 h 3505200"/>
              <a:gd name="connsiteX45" fmla="*/ 3002602 w 7011455"/>
              <a:gd name="connsiteY45" fmla="*/ 2556933 h 3505200"/>
              <a:gd name="connsiteX46" fmla="*/ 3087269 w 7011455"/>
              <a:gd name="connsiteY46" fmla="*/ 2590800 h 3505200"/>
              <a:gd name="connsiteX47" fmla="*/ 3121136 w 7011455"/>
              <a:gd name="connsiteY47" fmla="*/ 2607733 h 3505200"/>
              <a:gd name="connsiteX48" fmla="*/ 3171936 w 7011455"/>
              <a:gd name="connsiteY48" fmla="*/ 2616200 h 3505200"/>
              <a:gd name="connsiteX49" fmla="*/ 3222736 w 7011455"/>
              <a:gd name="connsiteY49" fmla="*/ 2633133 h 3505200"/>
              <a:gd name="connsiteX50" fmla="*/ 3341269 w 7011455"/>
              <a:gd name="connsiteY50" fmla="*/ 2658533 h 3505200"/>
              <a:gd name="connsiteX51" fmla="*/ 3383602 w 7011455"/>
              <a:gd name="connsiteY51" fmla="*/ 2675466 h 3505200"/>
              <a:gd name="connsiteX52" fmla="*/ 3417469 w 7011455"/>
              <a:gd name="connsiteY52" fmla="*/ 2692400 h 3505200"/>
              <a:gd name="connsiteX53" fmla="*/ 3468269 w 7011455"/>
              <a:gd name="connsiteY53" fmla="*/ 2700866 h 3505200"/>
              <a:gd name="connsiteX54" fmla="*/ 3510602 w 7011455"/>
              <a:gd name="connsiteY54" fmla="*/ 2726266 h 3505200"/>
              <a:gd name="connsiteX55" fmla="*/ 3578336 w 7011455"/>
              <a:gd name="connsiteY55" fmla="*/ 2751666 h 3505200"/>
              <a:gd name="connsiteX56" fmla="*/ 3612202 w 7011455"/>
              <a:gd name="connsiteY56" fmla="*/ 2777066 h 3505200"/>
              <a:gd name="connsiteX57" fmla="*/ 3637602 w 7011455"/>
              <a:gd name="connsiteY57" fmla="*/ 2785533 h 3505200"/>
              <a:gd name="connsiteX58" fmla="*/ 3671469 w 7011455"/>
              <a:gd name="connsiteY58" fmla="*/ 2802466 h 3505200"/>
              <a:gd name="connsiteX59" fmla="*/ 3781536 w 7011455"/>
              <a:gd name="connsiteY59" fmla="*/ 2827866 h 3505200"/>
              <a:gd name="connsiteX60" fmla="*/ 3900069 w 7011455"/>
              <a:gd name="connsiteY60" fmla="*/ 2853266 h 3505200"/>
              <a:gd name="connsiteX61" fmla="*/ 3925469 w 7011455"/>
              <a:gd name="connsiteY61" fmla="*/ 2870200 h 3505200"/>
              <a:gd name="connsiteX62" fmla="*/ 4027069 w 7011455"/>
              <a:gd name="connsiteY62" fmla="*/ 2878666 h 3505200"/>
              <a:gd name="connsiteX63" fmla="*/ 4094802 w 7011455"/>
              <a:gd name="connsiteY63" fmla="*/ 2887133 h 3505200"/>
              <a:gd name="connsiteX64" fmla="*/ 4137136 w 7011455"/>
              <a:gd name="connsiteY64" fmla="*/ 2895600 h 3505200"/>
              <a:gd name="connsiteX65" fmla="*/ 4264136 w 7011455"/>
              <a:gd name="connsiteY65" fmla="*/ 2904066 h 3505200"/>
              <a:gd name="connsiteX66" fmla="*/ 4365736 w 7011455"/>
              <a:gd name="connsiteY66" fmla="*/ 2921000 h 3505200"/>
              <a:gd name="connsiteX67" fmla="*/ 4594336 w 7011455"/>
              <a:gd name="connsiteY67" fmla="*/ 2929466 h 3505200"/>
              <a:gd name="connsiteX68" fmla="*/ 4789069 w 7011455"/>
              <a:gd name="connsiteY68" fmla="*/ 2937933 h 3505200"/>
              <a:gd name="connsiteX69" fmla="*/ 4882202 w 7011455"/>
              <a:gd name="connsiteY69" fmla="*/ 2946400 h 3505200"/>
              <a:gd name="connsiteX70" fmla="*/ 4966869 w 7011455"/>
              <a:gd name="connsiteY70" fmla="*/ 2971800 h 3505200"/>
              <a:gd name="connsiteX71" fmla="*/ 5093869 w 7011455"/>
              <a:gd name="connsiteY71" fmla="*/ 2988733 h 3505200"/>
              <a:gd name="connsiteX72" fmla="*/ 5381736 w 7011455"/>
              <a:gd name="connsiteY72" fmla="*/ 3005666 h 3505200"/>
              <a:gd name="connsiteX73" fmla="*/ 5407136 w 7011455"/>
              <a:gd name="connsiteY73" fmla="*/ 3014133 h 3505200"/>
              <a:gd name="connsiteX74" fmla="*/ 5432536 w 7011455"/>
              <a:gd name="connsiteY74" fmla="*/ 3031066 h 3505200"/>
              <a:gd name="connsiteX75" fmla="*/ 5474869 w 7011455"/>
              <a:gd name="connsiteY75" fmla="*/ 3039533 h 3505200"/>
              <a:gd name="connsiteX76" fmla="*/ 5508736 w 7011455"/>
              <a:gd name="connsiteY76" fmla="*/ 3056466 h 3505200"/>
              <a:gd name="connsiteX77" fmla="*/ 5542602 w 7011455"/>
              <a:gd name="connsiteY77" fmla="*/ 3064933 h 3505200"/>
              <a:gd name="connsiteX78" fmla="*/ 5568002 w 7011455"/>
              <a:gd name="connsiteY78" fmla="*/ 3073400 h 3505200"/>
              <a:gd name="connsiteX79" fmla="*/ 5644202 w 7011455"/>
              <a:gd name="connsiteY79" fmla="*/ 3107266 h 3505200"/>
              <a:gd name="connsiteX80" fmla="*/ 5669602 w 7011455"/>
              <a:gd name="connsiteY80" fmla="*/ 3115733 h 3505200"/>
              <a:gd name="connsiteX81" fmla="*/ 5728869 w 7011455"/>
              <a:gd name="connsiteY81" fmla="*/ 3158066 h 3505200"/>
              <a:gd name="connsiteX82" fmla="*/ 5754269 w 7011455"/>
              <a:gd name="connsiteY82" fmla="*/ 3166533 h 3505200"/>
              <a:gd name="connsiteX83" fmla="*/ 5779669 w 7011455"/>
              <a:gd name="connsiteY83" fmla="*/ 3183466 h 3505200"/>
              <a:gd name="connsiteX84" fmla="*/ 5805069 w 7011455"/>
              <a:gd name="connsiteY84" fmla="*/ 3191933 h 3505200"/>
              <a:gd name="connsiteX85" fmla="*/ 5830469 w 7011455"/>
              <a:gd name="connsiteY85" fmla="*/ 3208866 h 3505200"/>
              <a:gd name="connsiteX86" fmla="*/ 5881269 w 7011455"/>
              <a:gd name="connsiteY86" fmla="*/ 3217333 h 3505200"/>
              <a:gd name="connsiteX87" fmla="*/ 5915136 w 7011455"/>
              <a:gd name="connsiteY87" fmla="*/ 3234266 h 3505200"/>
              <a:gd name="connsiteX88" fmla="*/ 5932069 w 7011455"/>
              <a:gd name="connsiteY88" fmla="*/ 3251200 h 3505200"/>
              <a:gd name="connsiteX89" fmla="*/ 6033669 w 7011455"/>
              <a:gd name="connsiteY89" fmla="*/ 3268133 h 3505200"/>
              <a:gd name="connsiteX90" fmla="*/ 6059069 w 7011455"/>
              <a:gd name="connsiteY90" fmla="*/ 3285066 h 3505200"/>
              <a:gd name="connsiteX91" fmla="*/ 6219936 w 7011455"/>
              <a:gd name="connsiteY91" fmla="*/ 3302000 h 3505200"/>
              <a:gd name="connsiteX92" fmla="*/ 6279202 w 7011455"/>
              <a:gd name="connsiteY92" fmla="*/ 3318933 h 3505200"/>
              <a:gd name="connsiteX93" fmla="*/ 6321536 w 7011455"/>
              <a:gd name="connsiteY93" fmla="*/ 3335866 h 3505200"/>
              <a:gd name="connsiteX94" fmla="*/ 6346936 w 7011455"/>
              <a:gd name="connsiteY94" fmla="*/ 3344333 h 3505200"/>
              <a:gd name="connsiteX95" fmla="*/ 6380802 w 7011455"/>
              <a:gd name="connsiteY95" fmla="*/ 3361266 h 3505200"/>
              <a:gd name="connsiteX96" fmla="*/ 6431602 w 7011455"/>
              <a:gd name="connsiteY96" fmla="*/ 3386666 h 3505200"/>
              <a:gd name="connsiteX97" fmla="*/ 6516269 w 7011455"/>
              <a:gd name="connsiteY97" fmla="*/ 3403600 h 3505200"/>
              <a:gd name="connsiteX98" fmla="*/ 6617869 w 7011455"/>
              <a:gd name="connsiteY98" fmla="*/ 3420533 h 3505200"/>
              <a:gd name="connsiteX99" fmla="*/ 6643269 w 7011455"/>
              <a:gd name="connsiteY99" fmla="*/ 3429000 h 3505200"/>
              <a:gd name="connsiteX100" fmla="*/ 6677136 w 7011455"/>
              <a:gd name="connsiteY100" fmla="*/ 3437466 h 3505200"/>
              <a:gd name="connsiteX101" fmla="*/ 6727936 w 7011455"/>
              <a:gd name="connsiteY101" fmla="*/ 3454400 h 3505200"/>
              <a:gd name="connsiteX102" fmla="*/ 6753336 w 7011455"/>
              <a:gd name="connsiteY102" fmla="*/ 3462866 h 3505200"/>
              <a:gd name="connsiteX103" fmla="*/ 6838002 w 7011455"/>
              <a:gd name="connsiteY103" fmla="*/ 3479800 h 3505200"/>
              <a:gd name="connsiteX104" fmla="*/ 6888802 w 7011455"/>
              <a:gd name="connsiteY104" fmla="*/ 3496733 h 3505200"/>
              <a:gd name="connsiteX105" fmla="*/ 6914202 w 7011455"/>
              <a:gd name="connsiteY105" fmla="*/ 3505200 h 3505200"/>
              <a:gd name="connsiteX106" fmla="*/ 6922669 w 7011455"/>
              <a:gd name="connsiteY106" fmla="*/ 3471333 h 3505200"/>
              <a:gd name="connsiteX107" fmla="*/ 6914202 w 7011455"/>
              <a:gd name="connsiteY107" fmla="*/ 3437466 h 3505200"/>
              <a:gd name="connsiteX108" fmla="*/ 6905736 w 7011455"/>
              <a:gd name="connsiteY108" fmla="*/ 3412066 h 3505200"/>
              <a:gd name="connsiteX109" fmla="*/ 6863402 w 7011455"/>
              <a:gd name="connsiteY109" fmla="*/ 3361266 h 3505200"/>
              <a:gd name="connsiteX110" fmla="*/ 6838002 w 7011455"/>
              <a:gd name="connsiteY110" fmla="*/ 3276600 h 3505200"/>
              <a:gd name="connsiteX111" fmla="*/ 6812602 w 7011455"/>
              <a:gd name="connsiteY111" fmla="*/ 3107266 h 3505200"/>
              <a:gd name="connsiteX112" fmla="*/ 6804136 w 7011455"/>
              <a:gd name="connsiteY112" fmla="*/ 3039533 h 3505200"/>
              <a:gd name="connsiteX113" fmla="*/ 6490869 w 7011455"/>
              <a:gd name="connsiteY113" fmla="*/ 3014133 h 3505200"/>
              <a:gd name="connsiteX114" fmla="*/ 6440069 w 7011455"/>
              <a:gd name="connsiteY114" fmla="*/ 3005666 h 3505200"/>
              <a:gd name="connsiteX115" fmla="*/ 6372336 w 7011455"/>
              <a:gd name="connsiteY115" fmla="*/ 2988733 h 3505200"/>
              <a:gd name="connsiteX116" fmla="*/ 6270736 w 7011455"/>
              <a:gd name="connsiteY116" fmla="*/ 2980266 h 3505200"/>
              <a:gd name="connsiteX117" fmla="*/ 6228402 w 7011455"/>
              <a:gd name="connsiteY117" fmla="*/ 2971800 h 3505200"/>
              <a:gd name="connsiteX118" fmla="*/ 6152202 w 7011455"/>
              <a:gd name="connsiteY118" fmla="*/ 2963333 h 3505200"/>
              <a:gd name="connsiteX119" fmla="*/ 6118336 w 7011455"/>
              <a:gd name="connsiteY119" fmla="*/ 2946400 h 3505200"/>
              <a:gd name="connsiteX120" fmla="*/ 6067536 w 7011455"/>
              <a:gd name="connsiteY120" fmla="*/ 2937933 h 3505200"/>
              <a:gd name="connsiteX121" fmla="*/ 6008269 w 7011455"/>
              <a:gd name="connsiteY121" fmla="*/ 2912533 h 3505200"/>
              <a:gd name="connsiteX122" fmla="*/ 5864336 w 7011455"/>
              <a:gd name="connsiteY122" fmla="*/ 2887133 h 3505200"/>
              <a:gd name="connsiteX123" fmla="*/ 5788136 w 7011455"/>
              <a:gd name="connsiteY123" fmla="*/ 2861733 h 3505200"/>
              <a:gd name="connsiteX124" fmla="*/ 5762736 w 7011455"/>
              <a:gd name="connsiteY124" fmla="*/ 2853266 h 3505200"/>
              <a:gd name="connsiteX125" fmla="*/ 5737336 w 7011455"/>
              <a:gd name="connsiteY125" fmla="*/ 2844800 h 3505200"/>
              <a:gd name="connsiteX126" fmla="*/ 5669602 w 7011455"/>
              <a:gd name="connsiteY126" fmla="*/ 2810933 h 3505200"/>
              <a:gd name="connsiteX127" fmla="*/ 5627269 w 7011455"/>
              <a:gd name="connsiteY127" fmla="*/ 2794000 h 3505200"/>
              <a:gd name="connsiteX128" fmla="*/ 5568002 w 7011455"/>
              <a:gd name="connsiteY128" fmla="*/ 2760133 h 3505200"/>
              <a:gd name="connsiteX129" fmla="*/ 5517202 w 7011455"/>
              <a:gd name="connsiteY129" fmla="*/ 2743200 h 3505200"/>
              <a:gd name="connsiteX130" fmla="*/ 5491802 w 7011455"/>
              <a:gd name="connsiteY130" fmla="*/ 2726266 h 3505200"/>
              <a:gd name="connsiteX131" fmla="*/ 5449469 w 7011455"/>
              <a:gd name="connsiteY131" fmla="*/ 2709333 h 3505200"/>
              <a:gd name="connsiteX132" fmla="*/ 5424069 w 7011455"/>
              <a:gd name="connsiteY132" fmla="*/ 2700866 h 3505200"/>
              <a:gd name="connsiteX133" fmla="*/ 5398669 w 7011455"/>
              <a:gd name="connsiteY133" fmla="*/ 2683933 h 3505200"/>
              <a:gd name="connsiteX134" fmla="*/ 5314002 w 7011455"/>
              <a:gd name="connsiteY134" fmla="*/ 2667000 h 3505200"/>
              <a:gd name="connsiteX135" fmla="*/ 5254736 w 7011455"/>
              <a:gd name="connsiteY135" fmla="*/ 2650066 h 3505200"/>
              <a:gd name="connsiteX136" fmla="*/ 5203936 w 7011455"/>
              <a:gd name="connsiteY136" fmla="*/ 2641600 h 3505200"/>
              <a:gd name="connsiteX137" fmla="*/ 5170069 w 7011455"/>
              <a:gd name="connsiteY137" fmla="*/ 2633133 h 3505200"/>
              <a:gd name="connsiteX138" fmla="*/ 5127736 w 7011455"/>
              <a:gd name="connsiteY138" fmla="*/ 2624666 h 3505200"/>
              <a:gd name="connsiteX139" fmla="*/ 5102336 w 7011455"/>
              <a:gd name="connsiteY139" fmla="*/ 2607733 h 3505200"/>
              <a:gd name="connsiteX140" fmla="*/ 5009202 w 7011455"/>
              <a:gd name="connsiteY140" fmla="*/ 2590800 h 3505200"/>
              <a:gd name="connsiteX141" fmla="*/ 4941469 w 7011455"/>
              <a:gd name="connsiteY141" fmla="*/ 2582333 h 3505200"/>
              <a:gd name="connsiteX142" fmla="*/ 4890669 w 7011455"/>
              <a:gd name="connsiteY142" fmla="*/ 2573866 h 3505200"/>
              <a:gd name="connsiteX143" fmla="*/ 4814469 w 7011455"/>
              <a:gd name="connsiteY143" fmla="*/ 2565400 h 3505200"/>
              <a:gd name="connsiteX144" fmla="*/ 4721336 w 7011455"/>
              <a:gd name="connsiteY144" fmla="*/ 2540000 h 3505200"/>
              <a:gd name="connsiteX145" fmla="*/ 4687469 w 7011455"/>
              <a:gd name="connsiteY145" fmla="*/ 2531533 h 3505200"/>
              <a:gd name="connsiteX146" fmla="*/ 4645136 w 7011455"/>
              <a:gd name="connsiteY146" fmla="*/ 2523066 h 3505200"/>
              <a:gd name="connsiteX147" fmla="*/ 4594336 w 7011455"/>
              <a:gd name="connsiteY147" fmla="*/ 2506133 h 3505200"/>
              <a:gd name="connsiteX148" fmla="*/ 4518136 w 7011455"/>
              <a:gd name="connsiteY148" fmla="*/ 2497666 h 3505200"/>
              <a:gd name="connsiteX149" fmla="*/ 4492736 w 7011455"/>
              <a:gd name="connsiteY149" fmla="*/ 2480733 h 3505200"/>
              <a:gd name="connsiteX150" fmla="*/ 4399602 w 7011455"/>
              <a:gd name="connsiteY150" fmla="*/ 2446866 h 3505200"/>
              <a:gd name="connsiteX151" fmla="*/ 4357269 w 7011455"/>
              <a:gd name="connsiteY151" fmla="*/ 2429933 h 3505200"/>
              <a:gd name="connsiteX152" fmla="*/ 4323402 w 7011455"/>
              <a:gd name="connsiteY152" fmla="*/ 2413000 h 3505200"/>
              <a:gd name="connsiteX153" fmla="*/ 4281069 w 7011455"/>
              <a:gd name="connsiteY153" fmla="*/ 2396066 h 3505200"/>
              <a:gd name="connsiteX154" fmla="*/ 4255669 w 7011455"/>
              <a:gd name="connsiteY154" fmla="*/ 2379133 h 3505200"/>
              <a:gd name="connsiteX155" fmla="*/ 4187936 w 7011455"/>
              <a:gd name="connsiteY155" fmla="*/ 2370666 h 3505200"/>
              <a:gd name="connsiteX156" fmla="*/ 4111736 w 7011455"/>
              <a:gd name="connsiteY156" fmla="*/ 2336800 h 3505200"/>
              <a:gd name="connsiteX157" fmla="*/ 4086336 w 7011455"/>
              <a:gd name="connsiteY157" fmla="*/ 2328333 h 3505200"/>
              <a:gd name="connsiteX158" fmla="*/ 4060936 w 7011455"/>
              <a:gd name="connsiteY158" fmla="*/ 2319866 h 3505200"/>
              <a:gd name="connsiteX159" fmla="*/ 3950869 w 7011455"/>
              <a:gd name="connsiteY159" fmla="*/ 2286000 h 3505200"/>
              <a:gd name="connsiteX160" fmla="*/ 3908536 w 7011455"/>
              <a:gd name="connsiteY160" fmla="*/ 2269066 h 3505200"/>
              <a:gd name="connsiteX161" fmla="*/ 3840802 w 7011455"/>
              <a:gd name="connsiteY161" fmla="*/ 2235200 h 3505200"/>
              <a:gd name="connsiteX162" fmla="*/ 3790002 w 7011455"/>
              <a:gd name="connsiteY162" fmla="*/ 2226733 h 3505200"/>
              <a:gd name="connsiteX163" fmla="*/ 3739202 w 7011455"/>
              <a:gd name="connsiteY163" fmla="*/ 2192866 h 3505200"/>
              <a:gd name="connsiteX164" fmla="*/ 3688402 w 7011455"/>
              <a:gd name="connsiteY164" fmla="*/ 2175933 h 3505200"/>
              <a:gd name="connsiteX165" fmla="*/ 3646069 w 7011455"/>
              <a:gd name="connsiteY165" fmla="*/ 2159000 h 3505200"/>
              <a:gd name="connsiteX166" fmla="*/ 3527536 w 7011455"/>
              <a:gd name="connsiteY166" fmla="*/ 2142066 h 3505200"/>
              <a:gd name="connsiteX167" fmla="*/ 3434402 w 7011455"/>
              <a:gd name="connsiteY167" fmla="*/ 2133600 h 3505200"/>
              <a:gd name="connsiteX168" fmla="*/ 3358202 w 7011455"/>
              <a:gd name="connsiteY168" fmla="*/ 2108200 h 3505200"/>
              <a:gd name="connsiteX169" fmla="*/ 3315869 w 7011455"/>
              <a:gd name="connsiteY169" fmla="*/ 2099733 h 3505200"/>
              <a:gd name="connsiteX170" fmla="*/ 3282002 w 7011455"/>
              <a:gd name="connsiteY170" fmla="*/ 2082800 h 3505200"/>
              <a:gd name="connsiteX171" fmla="*/ 3239669 w 7011455"/>
              <a:gd name="connsiteY171" fmla="*/ 2074333 h 3505200"/>
              <a:gd name="connsiteX172" fmla="*/ 3163469 w 7011455"/>
              <a:gd name="connsiteY172" fmla="*/ 2057400 h 3505200"/>
              <a:gd name="connsiteX173" fmla="*/ 3036469 w 7011455"/>
              <a:gd name="connsiteY173" fmla="*/ 2032000 h 3505200"/>
              <a:gd name="connsiteX174" fmla="*/ 2968736 w 7011455"/>
              <a:gd name="connsiteY174" fmla="*/ 2006600 h 3505200"/>
              <a:gd name="connsiteX175" fmla="*/ 2926402 w 7011455"/>
              <a:gd name="connsiteY175" fmla="*/ 1989666 h 3505200"/>
              <a:gd name="connsiteX176" fmla="*/ 2850202 w 7011455"/>
              <a:gd name="connsiteY176" fmla="*/ 1972733 h 3505200"/>
              <a:gd name="connsiteX177" fmla="*/ 2774002 w 7011455"/>
              <a:gd name="connsiteY177" fmla="*/ 1947333 h 3505200"/>
              <a:gd name="connsiteX178" fmla="*/ 2740136 w 7011455"/>
              <a:gd name="connsiteY178" fmla="*/ 1930400 h 3505200"/>
              <a:gd name="connsiteX179" fmla="*/ 2672402 w 7011455"/>
              <a:gd name="connsiteY179" fmla="*/ 1896533 h 3505200"/>
              <a:gd name="connsiteX180" fmla="*/ 2587736 w 7011455"/>
              <a:gd name="connsiteY180" fmla="*/ 1879600 h 3505200"/>
              <a:gd name="connsiteX181" fmla="*/ 2562336 w 7011455"/>
              <a:gd name="connsiteY181" fmla="*/ 1871133 h 3505200"/>
              <a:gd name="connsiteX182" fmla="*/ 2452269 w 7011455"/>
              <a:gd name="connsiteY182" fmla="*/ 1845733 h 3505200"/>
              <a:gd name="connsiteX183" fmla="*/ 2359136 w 7011455"/>
              <a:gd name="connsiteY183" fmla="*/ 1837266 h 3505200"/>
              <a:gd name="connsiteX184" fmla="*/ 2147469 w 7011455"/>
              <a:gd name="connsiteY184" fmla="*/ 1811866 h 3505200"/>
              <a:gd name="connsiteX185" fmla="*/ 2096669 w 7011455"/>
              <a:gd name="connsiteY185" fmla="*/ 1794933 h 3505200"/>
              <a:gd name="connsiteX186" fmla="*/ 2037402 w 7011455"/>
              <a:gd name="connsiteY186" fmla="*/ 1786466 h 3505200"/>
              <a:gd name="connsiteX187" fmla="*/ 1995069 w 7011455"/>
              <a:gd name="connsiteY187" fmla="*/ 1778000 h 3505200"/>
              <a:gd name="connsiteX188" fmla="*/ 1952736 w 7011455"/>
              <a:gd name="connsiteY188" fmla="*/ 1761066 h 3505200"/>
              <a:gd name="connsiteX189" fmla="*/ 1918869 w 7011455"/>
              <a:gd name="connsiteY189" fmla="*/ 1752600 h 3505200"/>
              <a:gd name="connsiteX190" fmla="*/ 1961202 w 7011455"/>
              <a:gd name="connsiteY190" fmla="*/ 1744133 h 3505200"/>
              <a:gd name="connsiteX191" fmla="*/ 2012002 w 7011455"/>
              <a:gd name="connsiteY191" fmla="*/ 1735666 h 3505200"/>
              <a:gd name="connsiteX192" fmla="*/ 2037402 w 7011455"/>
              <a:gd name="connsiteY192" fmla="*/ 1718733 h 3505200"/>
              <a:gd name="connsiteX193" fmla="*/ 2105136 w 7011455"/>
              <a:gd name="connsiteY193" fmla="*/ 1710266 h 3505200"/>
              <a:gd name="connsiteX194" fmla="*/ 2164402 w 7011455"/>
              <a:gd name="connsiteY194" fmla="*/ 1701800 h 3505200"/>
              <a:gd name="connsiteX195" fmla="*/ 2189802 w 7011455"/>
              <a:gd name="connsiteY195" fmla="*/ 1693333 h 3505200"/>
              <a:gd name="connsiteX196" fmla="*/ 2316802 w 7011455"/>
              <a:gd name="connsiteY196" fmla="*/ 1676400 h 3505200"/>
              <a:gd name="connsiteX197" fmla="*/ 2350669 w 7011455"/>
              <a:gd name="connsiteY197" fmla="*/ 1667933 h 3505200"/>
              <a:gd name="connsiteX198" fmla="*/ 2426869 w 7011455"/>
              <a:gd name="connsiteY198" fmla="*/ 1659466 h 3505200"/>
              <a:gd name="connsiteX199" fmla="*/ 2460736 w 7011455"/>
              <a:gd name="connsiteY199" fmla="*/ 1642533 h 3505200"/>
              <a:gd name="connsiteX200" fmla="*/ 2486136 w 7011455"/>
              <a:gd name="connsiteY200" fmla="*/ 1634066 h 3505200"/>
              <a:gd name="connsiteX201" fmla="*/ 2613136 w 7011455"/>
              <a:gd name="connsiteY201" fmla="*/ 1617133 h 3505200"/>
              <a:gd name="connsiteX202" fmla="*/ 2655469 w 7011455"/>
              <a:gd name="connsiteY202" fmla="*/ 1608666 h 3505200"/>
              <a:gd name="connsiteX203" fmla="*/ 2680869 w 7011455"/>
              <a:gd name="connsiteY203" fmla="*/ 1591733 h 3505200"/>
              <a:gd name="connsiteX204" fmla="*/ 2824802 w 7011455"/>
              <a:gd name="connsiteY204" fmla="*/ 1583266 h 3505200"/>
              <a:gd name="connsiteX205" fmla="*/ 2892536 w 7011455"/>
              <a:gd name="connsiteY205" fmla="*/ 1574800 h 3505200"/>
              <a:gd name="connsiteX206" fmla="*/ 2917936 w 7011455"/>
              <a:gd name="connsiteY206" fmla="*/ 1566333 h 3505200"/>
              <a:gd name="connsiteX207" fmla="*/ 2951802 w 7011455"/>
              <a:gd name="connsiteY207" fmla="*/ 1557866 h 3505200"/>
              <a:gd name="connsiteX208" fmla="*/ 2994136 w 7011455"/>
              <a:gd name="connsiteY208" fmla="*/ 1540933 h 3505200"/>
              <a:gd name="connsiteX209" fmla="*/ 3070336 w 7011455"/>
              <a:gd name="connsiteY209" fmla="*/ 1524000 h 3505200"/>
              <a:gd name="connsiteX210" fmla="*/ 3104202 w 7011455"/>
              <a:gd name="connsiteY210" fmla="*/ 1507066 h 3505200"/>
              <a:gd name="connsiteX211" fmla="*/ 3163469 w 7011455"/>
              <a:gd name="connsiteY211" fmla="*/ 1490133 h 3505200"/>
              <a:gd name="connsiteX212" fmla="*/ 3239669 w 7011455"/>
              <a:gd name="connsiteY212" fmla="*/ 1464733 h 3505200"/>
              <a:gd name="connsiteX213" fmla="*/ 3265069 w 7011455"/>
              <a:gd name="connsiteY213" fmla="*/ 1456266 h 3505200"/>
              <a:gd name="connsiteX214" fmla="*/ 3290469 w 7011455"/>
              <a:gd name="connsiteY214" fmla="*/ 1447800 h 3505200"/>
              <a:gd name="connsiteX215" fmla="*/ 3358202 w 7011455"/>
              <a:gd name="connsiteY215" fmla="*/ 1422400 h 3505200"/>
              <a:gd name="connsiteX216" fmla="*/ 3409002 w 7011455"/>
              <a:gd name="connsiteY216" fmla="*/ 1405466 h 3505200"/>
              <a:gd name="connsiteX217" fmla="*/ 3442869 w 7011455"/>
              <a:gd name="connsiteY217" fmla="*/ 1388533 h 3505200"/>
              <a:gd name="connsiteX218" fmla="*/ 3485202 w 7011455"/>
              <a:gd name="connsiteY218" fmla="*/ 1371600 h 3505200"/>
              <a:gd name="connsiteX219" fmla="*/ 3519069 w 7011455"/>
              <a:gd name="connsiteY219" fmla="*/ 1354666 h 3505200"/>
              <a:gd name="connsiteX220" fmla="*/ 3561402 w 7011455"/>
              <a:gd name="connsiteY220" fmla="*/ 1346200 h 3505200"/>
              <a:gd name="connsiteX221" fmla="*/ 3578336 w 7011455"/>
              <a:gd name="connsiteY221" fmla="*/ 1329266 h 3505200"/>
              <a:gd name="connsiteX222" fmla="*/ 3629136 w 7011455"/>
              <a:gd name="connsiteY222" fmla="*/ 1312333 h 3505200"/>
              <a:gd name="connsiteX223" fmla="*/ 3722269 w 7011455"/>
              <a:gd name="connsiteY223" fmla="*/ 1286933 h 3505200"/>
              <a:gd name="connsiteX224" fmla="*/ 3764602 w 7011455"/>
              <a:gd name="connsiteY224" fmla="*/ 1270000 h 3505200"/>
              <a:gd name="connsiteX225" fmla="*/ 3815402 w 7011455"/>
              <a:gd name="connsiteY225" fmla="*/ 1253066 h 3505200"/>
              <a:gd name="connsiteX226" fmla="*/ 3840802 w 7011455"/>
              <a:gd name="connsiteY226" fmla="*/ 1244600 h 3505200"/>
              <a:gd name="connsiteX227" fmla="*/ 3900069 w 7011455"/>
              <a:gd name="connsiteY227" fmla="*/ 1219200 h 3505200"/>
              <a:gd name="connsiteX228" fmla="*/ 3950869 w 7011455"/>
              <a:gd name="connsiteY228" fmla="*/ 1210733 h 3505200"/>
              <a:gd name="connsiteX229" fmla="*/ 4060936 w 7011455"/>
              <a:gd name="connsiteY229" fmla="*/ 1168400 h 3505200"/>
              <a:gd name="connsiteX230" fmla="*/ 4187936 w 7011455"/>
              <a:gd name="connsiteY230" fmla="*/ 1151466 h 3505200"/>
              <a:gd name="connsiteX231" fmla="*/ 4281069 w 7011455"/>
              <a:gd name="connsiteY231" fmla="*/ 1126066 h 3505200"/>
              <a:gd name="connsiteX232" fmla="*/ 4475802 w 7011455"/>
              <a:gd name="connsiteY232" fmla="*/ 1109133 h 3505200"/>
              <a:gd name="connsiteX233" fmla="*/ 4594336 w 7011455"/>
              <a:gd name="connsiteY233" fmla="*/ 1075266 h 3505200"/>
              <a:gd name="connsiteX234" fmla="*/ 4679002 w 7011455"/>
              <a:gd name="connsiteY234" fmla="*/ 1066800 h 3505200"/>
              <a:gd name="connsiteX235" fmla="*/ 4763669 w 7011455"/>
              <a:gd name="connsiteY235" fmla="*/ 1041400 h 3505200"/>
              <a:gd name="connsiteX236" fmla="*/ 6842236 w 7011455"/>
              <a:gd name="connsiteY236" fmla="*/ 465666 h 3505200"/>
              <a:gd name="connsiteX237" fmla="*/ 6888802 w 7011455"/>
              <a:gd name="connsiteY237" fmla="*/ 76200 h 3505200"/>
              <a:gd name="connsiteX238" fmla="*/ 6871869 w 7011455"/>
              <a:gd name="connsiteY238" fmla="*/ 0 h 3505200"/>
              <a:gd name="connsiteX239" fmla="*/ 6846469 w 7011455"/>
              <a:gd name="connsiteY239" fmla="*/ 8466 h 3505200"/>
              <a:gd name="connsiteX240" fmla="*/ 6838002 w 7011455"/>
              <a:gd name="connsiteY240" fmla="*/ 33866 h 3505200"/>
              <a:gd name="connsiteX241" fmla="*/ 6846469 w 7011455"/>
              <a:gd name="connsiteY241" fmla="*/ 59266 h 3505200"/>
              <a:gd name="connsiteX0" fmla="*/ 6846469 w 7017692"/>
              <a:gd name="connsiteY0" fmla="*/ 59266 h 3505200"/>
              <a:gd name="connsiteX1" fmla="*/ 6778736 w 7017692"/>
              <a:gd name="connsiteY1" fmla="*/ 84666 h 3505200"/>
              <a:gd name="connsiteX2" fmla="*/ 6668669 w 7017692"/>
              <a:gd name="connsiteY2" fmla="*/ 101600 h 3505200"/>
              <a:gd name="connsiteX3" fmla="*/ 6499336 w 7017692"/>
              <a:gd name="connsiteY3" fmla="*/ 127000 h 3505200"/>
              <a:gd name="connsiteX4" fmla="*/ 6465469 w 7017692"/>
              <a:gd name="connsiteY4" fmla="*/ 135466 h 3505200"/>
              <a:gd name="connsiteX5" fmla="*/ 6380802 w 7017692"/>
              <a:gd name="connsiteY5" fmla="*/ 152400 h 3505200"/>
              <a:gd name="connsiteX6" fmla="*/ 6330002 w 7017692"/>
              <a:gd name="connsiteY6" fmla="*/ 169333 h 3505200"/>
              <a:gd name="connsiteX7" fmla="*/ 344069 w 7017692"/>
              <a:gd name="connsiteY7" fmla="*/ 1769533 h 3505200"/>
              <a:gd name="connsiteX8" fmla="*/ 318669 w 7017692"/>
              <a:gd name="connsiteY8" fmla="*/ 1778000 h 3505200"/>
              <a:gd name="connsiteX9" fmla="*/ 369469 w 7017692"/>
              <a:gd name="connsiteY9" fmla="*/ 1786466 h 3505200"/>
              <a:gd name="connsiteX10" fmla="*/ 403336 w 7017692"/>
              <a:gd name="connsiteY10" fmla="*/ 1803400 h 3505200"/>
              <a:gd name="connsiteX11" fmla="*/ 538802 w 7017692"/>
              <a:gd name="connsiteY11" fmla="*/ 1811866 h 3505200"/>
              <a:gd name="connsiteX12" fmla="*/ 691202 w 7017692"/>
              <a:gd name="connsiteY12" fmla="*/ 1854200 h 3505200"/>
              <a:gd name="connsiteX13" fmla="*/ 775869 w 7017692"/>
              <a:gd name="connsiteY13" fmla="*/ 1871133 h 3505200"/>
              <a:gd name="connsiteX14" fmla="*/ 970602 w 7017692"/>
              <a:gd name="connsiteY14" fmla="*/ 1888066 h 3505200"/>
              <a:gd name="connsiteX15" fmla="*/ 1021402 w 7017692"/>
              <a:gd name="connsiteY15" fmla="*/ 1896533 h 3505200"/>
              <a:gd name="connsiteX16" fmla="*/ 1055269 w 7017692"/>
              <a:gd name="connsiteY16" fmla="*/ 1905000 h 3505200"/>
              <a:gd name="connsiteX17" fmla="*/ 1173802 w 7017692"/>
              <a:gd name="connsiteY17" fmla="*/ 1913466 h 3505200"/>
              <a:gd name="connsiteX18" fmla="*/ 1444736 w 7017692"/>
              <a:gd name="connsiteY18" fmla="*/ 1938866 h 3505200"/>
              <a:gd name="connsiteX19" fmla="*/ 1478602 w 7017692"/>
              <a:gd name="connsiteY19" fmla="*/ 1947333 h 3505200"/>
              <a:gd name="connsiteX20" fmla="*/ 1520936 w 7017692"/>
              <a:gd name="connsiteY20" fmla="*/ 1955800 h 3505200"/>
              <a:gd name="connsiteX21" fmla="*/ 1605602 w 7017692"/>
              <a:gd name="connsiteY21" fmla="*/ 1981200 h 3505200"/>
              <a:gd name="connsiteX22" fmla="*/ 1664869 w 7017692"/>
              <a:gd name="connsiteY22" fmla="*/ 1989666 h 3505200"/>
              <a:gd name="connsiteX23" fmla="*/ 1724136 w 7017692"/>
              <a:gd name="connsiteY23" fmla="*/ 2006600 h 3505200"/>
              <a:gd name="connsiteX24" fmla="*/ 1766469 w 7017692"/>
              <a:gd name="connsiteY24" fmla="*/ 2015066 h 3505200"/>
              <a:gd name="connsiteX25" fmla="*/ 1791869 w 7017692"/>
              <a:gd name="connsiteY25" fmla="*/ 2023533 h 3505200"/>
              <a:gd name="connsiteX26" fmla="*/ 1825736 w 7017692"/>
              <a:gd name="connsiteY26" fmla="*/ 2032000 h 3505200"/>
              <a:gd name="connsiteX27" fmla="*/ 1901936 w 7017692"/>
              <a:gd name="connsiteY27" fmla="*/ 2091266 h 3505200"/>
              <a:gd name="connsiteX28" fmla="*/ 1901936 w 7017692"/>
              <a:gd name="connsiteY28" fmla="*/ 2091266 h 3505200"/>
              <a:gd name="connsiteX29" fmla="*/ 1969669 w 7017692"/>
              <a:gd name="connsiteY29" fmla="*/ 2142066 h 3505200"/>
              <a:gd name="connsiteX30" fmla="*/ 1995069 w 7017692"/>
              <a:gd name="connsiteY30" fmla="*/ 2150533 h 3505200"/>
              <a:gd name="connsiteX31" fmla="*/ 2088202 w 7017692"/>
              <a:gd name="connsiteY31" fmla="*/ 2201333 h 3505200"/>
              <a:gd name="connsiteX32" fmla="*/ 2155936 w 7017692"/>
              <a:gd name="connsiteY32" fmla="*/ 2243666 h 3505200"/>
              <a:gd name="connsiteX33" fmla="*/ 2206736 w 7017692"/>
              <a:gd name="connsiteY33" fmla="*/ 2269066 h 3505200"/>
              <a:gd name="connsiteX34" fmla="*/ 2291402 w 7017692"/>
              <a:gd name="connsiteY34" fmla="*/ 2294466 h 3505200"/>
              <a:gd name="connsiteX35" fmla="*/ 2325269 w 7017692"/>
              <a:gd name="connsiteY35" fmla="*/ 2311400 h 3505200"/>
              <a:gd name="connsiteX36" fmla="*/ 2435336 w 7017692"/>
              <a:gd name="connsiteY36" fmla="*/ 2336800 h 3505200"/>
              <a:gd name="connsiteX37" fmla="*/ 2511536 w 7017692"/>
              <a:gd name="connsiteY37" fmla="*/ 2362200 h 3505200"/>
              <a:gd name="connsiteX38" fmla="*/ 2596202 w 7017692"/>
              <a:gd name="connsiteY38" fmla="*/ 2387600 h 3505200"/>
              <a:gd name="connsiteX39" fmla="*/ 2647002 w 7017692"/>
              <a:gd name="connsiteY39" fmla="*/ 2413000 h 3505200"/>
              <a:gd name="connsiteX40" fmla="*/ 2697802 w 7017692"/>
              <a:gd name="connsiteY40" fmla="*/ 2421466 h 3505200"/>
              <a:gd name="connsiteX41" fmla="*/ 2740136 w 7017692"/>
              <a:gd name="connsiteY41" fmla="*/ 2438400 h 3505200"/>
              <a:gd name="connsiteX42" fmla="*/ 2790936 w 7017692"/>
              <a:gd name="connsiteY42" fmla="*/ 2455333 h 3505200"/>
              <a:gd name="connsiteX43" fmla="*/ 2901002 w 7017692"/>
              <a:gd name="connsiteY43" fmla="*/ 2514600 h 3505200"/>
              <a:gd name="connsiteX44" fmla="*/ 2926402 w 7017692"/>
              <a:gd name="connsiteY44" fmla="*/ 2531533 h 3505200"/>
              <a:gd name="connsiteX45" fmla="*/ 3002602 w 7017692"/>
              <a:gd name="connsiteY45" fmla="*/ 2556933 h 3505200"/>
              <a:gd name="connsiteX46" fmla="*/ 3087269 w 7017692"/>
              <a:gd name="connsiteY46" fmla="*/ 2590800 h 3505200"/>
              <a:gd name="connsiteX47" fmla="*/ 3121136 w 7017692"/>
              <a:gd name="connsiteY47" fmla="*/ 2607733 h 3505200"/>
              <a:gd name="connsiteX48" fmla="*/ 3171936 w 7017692"/>
              <a:gd name="connsiteY48" fmla="*/ 2616200 h 3505200"/>
              <a:gd name="connsiteX49" fmla="*/ 3222736 w 7017692"/>
              <a:gd name="connsiteY49" fmla="*/ 2633133 h 3505200"/>
              <a:gd name="connsiteX50" fmla="*/ 3341269 w 7017692"/>
              <a:gd name="connsiteY50" fmla="*/ 2658533 h 3505200"/>
              <a:gd name="connsiteX51" fmla="*/ 3383602 w 7017692"/>
              <a:gd name="connsiteY51" fmla="*/ 2675466 h 3505200"/>
              <a:gd name="connsiteX52" fmla="*/ 3417469 w 7017692"/>
              <a:gd name="connsiteY52" fmla="*/ 2692400 h 3505200"/>
              <a:gd name="connsiteX53" fmla="*/ 3468269 w 7017692"/>
              <a:gd name="connsiteY53" fmla="*/ 2700866 h 3505200"/>
              <a:gd name="connsiteX54" fmla="*/ 3510602 w 7017692"/>
              <a:gd name="connsiteY54" fmla="*/ 2726266 h 3505200"/>
              <a:gd name="connsiteX55" fmla="*/ 3578336 w 7017692"/>
              <a:gd name="connsiteY55" fmla="*/ 2751666 h 3505200"/>
              <a:gd name="connsiteX56" fmla="*/ 3612202 w 7017692"/>
              <a:gd name="connsiteY56" fmla="*/ 2777066 h 3505200"/>
              <a:gd name="connsiteX57" fmla="*/ 3637602 w 7017692"/>
              <a:gd name="connsiteY57" fmla="*/ 2785533 h 3505200"/>
              <a:gd name="connsiteX58" fmla="*/ 3671469 w 7017692"/>
              <a:gd name="connsiteY58" fmla="*/ 2802466 h 3505200"/>
              <a:gd name="connsiteX59" fmla="*/ 3781536 w 7017692"/>
              <a:gd name="connsiteY59" fmla="*/ 2827866 h 3505200"/>
              <a:gd name="connsiteX60" fmla="*/ 3900069 w 7017692"/>
              <a:gd name="connsiteY60" fmla="*/ 2853266 h 3505200"/>
              <a:gd name="connsiteX61" fmla="*/ 3925469 w 7017692"/>
              <a:gd name="connsiteY61" fmla="*/ 2870200 h 3505200"/>
              <a:gd name="connsiteX62" fmla="*/ 4027069 w 7017692"/>
              <a:gd name="connsiteY62" fmla="*/ 2878666 h 3505200"/>
              <a:gd name="connsiteX63" fmla="*/ 4094802 w 7017692"/>
              <a:gd name="connsiteY63" fmla="*/ 2887133 h 3505200"/>
              <a:gd name="connsiteX64" fmla="*/ 4137136 w 7017692"/>
              <a:gd name="connsiteY64" fmla="*/ 2895600 h 3505200"/>
              <a:gd name="connsiteX65" fmla="*/ 4264136 w 7017692"/>
              <a:gd name="connsiteY65" fmla="*/ 2904066 h 3505200"/>
              <a:gd name="connsiteX66" fmla="*/ 4365736 w 7017692"/>
              <a:gd name="connsiteY66" fmla="*/ 2921000 h 3505200"/>
              <a:gd name="connsiteX67" fmla="*/ 4594336 w 7017692"/>
              <a:gd name="connsiteY67" fmla="*/ 2929466 h 3505200"/>
              <a:gd name="connsiteX68" fmla="*/ 4789069 w 7017692"/>
              <a:gd name="connsiteY68" fmla="*/ 2937933 h 3505200"/>
              <a:gd name="connsiteX69" fmla="*/ 4882202 w 7017692"/>
              <a:gd name="connsiteY69" fmla="*/ 2946400 h 3505200"/>
              <a:gd name="connsiteX70" fmla="*/ 4966869 w 7017692"/>
              <a:gd name="connsiteY70" fmla="*/ 2971800 h 3505200"/>
              <a:gd name="connsiteX71" fmla="*/ 5093869 w 7017692"/>
              <a:gd name="connsiteY71" fmla="*/ 2988733 h 3505200"/>
              <a:gd name="connsiteX72" fmla="*/ 5381736 w 7017692"/>
              <a:gd name="connsiteY72" fmla="*/ 3005666 h 3505200"/>
              <a:gd name="connsiteX73" fmla="*/ 5407136 w 7017692"/>
              <a:gd name="connsiteY73" fmla="*/ 3014133 h 3505200"/>
              <a:gd name="connsiteX74" fmla="*/ 5432536 w 7017692"/>
              <a:gd name="connsiteY74" fmla="*/ 3031066 h 3505200"/>
              <a:gd name="connsiteX75" fmla="*/ 5474869 w 7017692"/>
              <a:gd name="connsiteY75" fmla="*/ 3039533 h 3505200"/>
              <a:gd name="connsiteX76" fmla="*/ 5508736 w 7017692"/>
              <a:gd name="connsiteY76" fmla="*/ 3056466 h 3505200"/>
              <a:gd name="connsiteX77" fmla="*/ 5542602 w 7017692"/>
              <a:gd name="connsiteY77" fmla="*/ 3064933 h 3505200"/>
              <a:gd name="connsiteX78" fmla="*/ 5568002 w 7017692"/>
              <a:gd name="connsiteY78" fmla="*/ 3073400 h 3505200"/>
              <a:gd name="connsiteX79" fmla="*/ 5644202 w 7017692"/>
              <a:gd name="connsiteY79" fmla="*/ 3107266 h 3505200"/>
              <a:gd name="connsiteX80" fmla="*/ 5669602 w 7017692"/>
              <a:gd name="connsiteY80" fmla="*/ 3115733 h 3505200"/>
              <a:gd name="connsiteX81" fmla="*/ 5728869 w 7017692"/>
              <a:gd name="connsiteY81" fmla="*/ 3158066 h 3505200"/>
              <a:gd name="connsiteX82" fmla="*/ 5754269 w 7017692"/>
              <a:gd name="connsiteY82" fmla="*/ 3166533 h 3505200"/>
              <a:gd name="connsiteX83" fmla="*/ 5779669 w 7017692"/>
              <a:gd name="connsiteY83" fmla="*/ 3183466 h 3505200"/>
              <a:gd name="connsiteX84" fmla="*/ 5805069 w 7017692"/>
              <a:gd name="connsiteY84" fmla="*/ 3191933 h 3505200"/>
              <a:gd name="connsiteX85" fmla="*/ 5830469 w 7017692"/>
              <a:gd name="connsiteY85" fmla="*/ 3208866 h 3505200"/>
              <a:gd name="connsiteX86" fmla="*/ 5881269 w 7017692"/>
              <a:gd name="connsiteY86" fmla="*/ 3217333 h 3505200"/>
              <a:gd name="connsiteX87" fmla="*/ 5915136 w 7017692"/>
              <a:gd name="connsiteY87" fmla="*/ 3234266 h 3505200"/>
              <a:gd name="connsiteX88" fmla="*/ 5932069 w 7017692"/>
              <a:gd name="connsiteY88" fmla="*/ 3251200 h 3505200"/>
              <a:gd name="connsiteX89" fmla="*/ 6033669 w 7017692"/>
              <a:gd name="connsiteY89" fmla="*/ 3268133 h 3505200"/>
              <a:gd name="connsiteX90" fmla="*/ 6059069 w 7017692"/>
              <a:gd name="connsiteY90" fmla="*/ 3285066 h 3505200"/>
              <a:gd name="connsiteX91" fmla="*/ 6219936 w 7017692"/>
              <a:gd name="connsiteY91" fmla="*/ 3302000 h 3505200"/>
              <a:gd name="connsiteX92" fmla="*/ 6279202 w 7017692"/>
              <a:gd name="connsiteY92" fmla="*/ 3318933 h 3505200"/>
              <a:gd name="connsiteX93" fmla="*/ 6321536 w 7017692"/>
              <a:gd name="connsiteY93" fmla="*/ 3335866 h 3505200"/>
              <a:gd name="connsiteX94" fmla="*/ 6346936 w 7017692"/>
              <a:gd name="connsiteY94" fmla="*/ 3344333 h 3505200"/>
              <a:gd name="connsiteX95" fmla="*/ 6380802 w 7017692"/>
              <a:gd name="connsiteY95" fmla="*/ 3361266 h 3505200"/>
              <a:gd name="connsiteX96" fmla="*/ 6431602 w 7017692"/>
              <a:gd name="connsiteY96" fmla="*/ 3386666 h 3505200"/>
              <a:gd name="connsiteX97" fmla="*/ 6516269 w 7017692"/>
              <a:gd name="connsiteY97" fmla="*/ 3403600 h 3505200"/>
              <a:gd name="connsiteX98" fmla="*/ 6617869 w 7017692"/>
              <a:gd name="connsiteY98" fmla="*/ 3420533 h 3505200"/>
              <a:gd name="connsiteX99" fmla="*/ 6643269 w 7017692"/>
              <a:gd name="connsiteY99" fmla="*/ 3429000 h 3505200"/>
              <a:gd name="connsiteX100" fmla="*/ 6677136 w 7017692"/>
              <a:gd name="connsiteY100" fmla="*/ 3437466 h 3505200"/>
              <a:gd name="connsiteX101" fmla="*/ 6727936 w 7017692"/>
              <a:gd name="connsiteY101" fmla="*/ 3454400 h 3505200"/>
              <a:gd name="connsiteX102" fmla="*/ 6753336 w 7017692"/>
              <a:gd name="connsiteY102" fmla="*/ 3462866 h 3505200"/>
              <a:gd name="connsiteX103" fmla="*/ 6838002 w 7017692"/>
              <a:gd name="connsiteY103" fmla="*/ 3479800 h 3505200"/>
              <a:gd name="connsiteX104" fmla="*/ 6888802 w 7017692"/>
              <a:gd name="connsiteY104" fmla="*/ 3496733 h 3505200"/>
              <a:gd name="connsiteX105" fmla="*/ 6914202 w 7017692"/>
              <a:gd name="connsiteY105" fmla="*/ 3505200 h 3505200"/>
              <a:gd name="connsiteX106" fmla="*/ 6922669 w 7017692"/>
              <a:gd name="connsiteY106" fmla="*/ 3471333 h 3505200"/>
              <a:gd name="connsiteX107" fmla="*/ 6914202 w 7017692"/>
              <a:gd name="connsiteY107" fmla="*/ 3437466 h 3505200"/>
              <a:gd name="connsiteX108" fmla="*/ 6905736 w 7017692"/>
              <a:gd name="connsiteY108" fmla="*/ 3412066 h 3505200"/>
              <a:gd name="connsiteX109" fmla="*/ 6863402 w 7017692"/>
              <a:gd name="connsiteY109" fmla="*/ 3361266 h 3505200"/>
              <a:gd name="connsiteX110" fmla="*/ 6838002 w 7017692"/>
              <a:gd name="connsiteY110" fmla="*/ 3276600 h 3505200"/>
              <a:gd name="connsiteX111" fmla="*/ 6812602 w 7017692"/>
              <a:gd name="connsiteY111" fmla="*/ 3107266 h 3505200"/>
              <a:gd name="connsiteX112" fmla="*/ 6804136 w 7017692"/>
              <a:gd name="connsiteY112" fmla="*/ 3039533 h 3505200"/>
              <a:gd name="connsiteX113" fmla="*/ 6490869 w 7017692"/>
              <a:gd name="connsiteY113" fmla="*/ 3014133 h 3505200"/>
              <a:gd name="connsiteX114" fmla="*/ 6440069 w 7017692"/>
              <a:gd name="connsiteY114" fmla="*/ 3005666 h 3505200"/>
              <a:gd name="connsiteX115" fmla="*/ 6372336 w 7017692"/>
              <a:gd name="connsiteY115" fmla="*/ 2988733 h 3505200"/>
              <a:gd name="connsiteX116" fmla="*/ 6270736 w 7017692"/>
              <a:gd name="connsiteY116" fmla="*/ 2980266 h 3505200"/>
              <a:gd name="connsiteX117" fmla="*/ 6228402 w 7017692"/>
              <a:gd name="connsiteY117" fmla="*/ 2971800 h 3505200"/>
              <a:gd name="connsiteX118" fmla="*/ 6152202 w 7017692"/>
              <a:gd name="connsiteY118" fmla="*/ 2963333 h 3505200"/>
              <a:gd name="connsiteX119" fmla="*/ 6118336 w 7017692"/>
              <a:gd name="connsiteY119" fmla="*/ 2946400 h 3505200"/>
              <a:gd name="connsiteX120" fmla="*/ 6067536 w 7017692"/>
              <a:gd name="connsiteY120" fmla="*/ 2937933 h 3505200"/>
              <a:gd name="connsiteX121" fmla="*/ 6008269 w 7017692"/>
              <a:gd name="connsiteY121" fmla="*/ 2912533 h 3505200"/>
              <a:gd name="connsiteX122" fmla="*/ 5864336 w 7017692"/>
              <a:gd name="connsiteY122" fmla="*/ 2887133 h 3505200"/>
              <a:gd name="connsiteX123" fmla="*/ 5788136 w 7017692"/>
              <a:gd name="connsiteY123" fmla="*/ 2861733 h 3505200"/>
              <a:gd name="connsiteX124" fmla="*/ 5762736 w 7017692"/>
              <a:gd name="connsiteY124" fmla="*/ 2853266 h 3505200"/>
              <a:gd name="connsiteX125" fmla="*/ 5737336 w 7017692"/>
              <a:gd name="connsiteY125" fmla="*/ 2844800 h 3505200"/>
              <a:gd name="connsiteX126" fmla="*/ 5669602 w 7017692"/>
              <a:gd name="connsiteY126" fmla="*/ 2810933 h 3505200"/>
              <a:gd name="connsiteX127" fmla="*/ 5627269 w 7017692"/>
              <a:gd name="connsiteY127" fmla="*/ 2794000 h 3505200"/>
              <a:gd name="connsiteX128" fmla="*/ 5568002 w 7017692"/>
              <a:gd name="connsiteY128" fmla="*/ 2760133 h 3505200"/>
              <a:gd name="connsiteX129" fmla="*/ 5517202 w 7017692"/>
              <a:gd name="connsiteY129" fmla="*/ 2743200 h 3505200"/>
              <a:gd name="connsiteX130" fmla="*/ 5491802 w 7017692"/>
              <a:gd name="connsiteY130" fmla="*/ 2726266 h 3505200"/>
              <a:gd name="connsiteX131" fmla="*/ 5449469 w 7017692"/>
              <a:gd name="connsiteY131" fmla="*/ 2709333 h 3505200"/>
              <a:gd name="connsiteX132" fmla="*/ 5424069 w 7017692"/>
              <a:gd name="connsiteY132" fmla="*/ 2700866 h 3505200"/>
              <a:gd name="connsiteX133" fmla="*/ 5398669 w 7017692"/>
              <a:gd name="connsiteY133" fmla="*/ 2683933 h 3505200"/>
              <a:gd name="connsiteX134" fmla="*/ 5314002 w 7017692"/>
              <a:gd name="connsiteY134" fmla="*/ 2667000 h 3505200"/>
              <a:gd name="connsiteX135" fmla="*/ 5254736 w 7017692"/>
              <a:gd name="connsiteY135" fmla="*/ 2650066 h 3505200"/>
              <a:gd name="connsiteX136" fmla="*/ 5203936 w 7017692"/>
              <a:gd name="connsiteY136" fmla="*/ 2641600 h 3505200"/>
              <a:gd name="connsiteX137" fmla="*/ 5170069 w 7017692"/>
              <a:gd name="connsiteY137" fmla="*/ 2633133 h 3505200"/>
              <a:gd name="connsiteX138" fmla="*/ 5127736 w 7017692"/>
              <a:gd name="connsiteY138" fmla="*/ 2624666 h 3505200"/>
              <a:gd name="connsiteX139" fmla="*/ 5102336 w 7017692"/>
              <a:gd name="connsiteY139" fmla="*/ 2607733 h 3505200"/>
              <a:gd name="connsiteX140" fmla="*/ 5009202 w 7017692"/>
              <a:gd name="connsiteY140" fmla="*/ 2590800 h 3505200"/>
              <a:gd name="connsiteX141" fmla="*/ 4941469 w 7017692"/>
              <a:gd name="connsiteY141" fmla="*/ 2582333 h 3505200"/>
              <a:gd name="connsiteX142" fmla="*/ 4890669 w 7017692"/>
              <a:gd name="connsiteY142" fmla="*/ 2573866 h 3505200"/>
              <a:gd name="connsiteX143" fmla="*/ 4814469 w 7017692"/>
              <a:gd name="connsiteY143" fmla="*/ 2565400 h 3505200"/>
              <a:gd name="connsiteX144" fmla="*/ 4721336 w 7017692"/>
              <a:gd name="connsiteY144" fmla="*/ 2540000 h 3505200"/>
              <a:gd name="connsiteX145" fmla="*/ 4687469 w 7017692"/>
              <a:gd name="connsiteY145" fmla="*/ 2531533 h 3505200"/>
              <a:gd name="connsiteX146" fmla="*/ 4645136 w 7017692"/>
              <a:gd name="connsiteY146" fmla="*/ 2523066 h 3505200"/>
              <a:gd name="connsiteX147" fmla="*/ 4594336 w 7017692"/>
              <a:gd name="connsiteY147" fmla="*/ 2506133 h 3505200"/>
              <a:gd name="connsiteX148" fmla="*/ 4518136 w 7017692"/>
              <a:gd name="connsiteY148" fmla="*/ 2497666 h 3505200"/>
              <a:gd name="connsiteX149" fmla="*/ 4492736 w 7017692"/>
              <a:gd name="connsiteY149" fmla="*/ 2480733 h 3505200"/>
              <a:gd name="connsiteX150" fmla="*/ 4399602 w 7017692"/>
              <a:gd name="connsiteY150" fmla="*/ 2446866 h 3505200"/>
              <a:gd name="connsiteX151" fmla="*/ 4357269 w 7017692"/>
              <a:gd name="connsiteY151" fmla="*/ 2429933 h 3505200"/>
              <a:gd name="connsiteX152" fmla="*/ 4323402 w 7017692"/>
              <a:gd name="connsiteY152" fmla="*/ 2413000 h 3505200"/>
              <a:gd name="connsiteX153" fmla="*/ 4281069 w 7017692"/>
              <a:gd name="connsiteY153" fmla="*/ 2396066 h 3505200"/>
              <a:gd name="connsiteX154" fmla="*/ 4255669 w 7017692"/>
              <a:gd name="connsiteY154" fmla="*/ 2379133 h 3505200"/>
              <a:gd name="connsiteX155" fmla="*/ 4187936 w 7017692"/>
              <a:gd name="connsiteY155" fmla="*/ 2370666 h 3505200"/>
              <a:gd name="connsiteX156" fmla="*/ 4111736 w 7017692"/>
              <a:gd name="connsiteY156" fmla="*/ 2336800 h 3505200"/>
              <a:gd name="connsiteX157" fmla="*/ 4086336 w 7017692"/>
              <a:gd name="connsiteY157" fmla="*/ 2328333 h 3505200"/>
              <a:gd name="connsiteX158" fmla="*/ 4060936 w 7017692"/>
              <a:gd name="connsiteY158" fmla="*/ 2319866 h 3505200"/>
              <a:gd name="connsiteX159" fmla="*/ 3950869 w 7017692"/>
              <a:gd name="connsiteY159" fmla="*/ 2286000 h 3505200"/>
              <a:gd name="connsiteX160" fmla="*/ 3908536 w 7017692"/>
              <a:gd name="connsiteY160" fmla="*/ 2269066 h 3505200"/>
              <a:gd name="connsiteX161" fmla="*/ 3840802 w 7017692"/>
              <a:gd name="connsiteY161" fmla="*/ 2235200 h 3505200"/>
              <a:gd name="connsiteX162" fmla="*/ 3790002 w 7017692"/>
              <a:gd name="connsiteY162" fmla="*/ 2226733 h 3505200"/>
              <a:gd name="connsiteX163" fmla="*/ 3739202 w 7017692"/>
              <a:gd name="connsiteY163" fmla="*/ 2192866 h 3505200"/>
              <a:gd name="connsiteX164" fmla="*/ 3688402 w 7017692"/>
              <a:gd name="connsiteY164" fmla="*/ 2175933 h 3505200"/>
              <a:gd name="connsiteX165" fmla="*/ 3646069 w 7017692"/>
              <a:gd name="connsiteY165" fmla="*/ 2159000 h 3505200"/>
              <a:gd name="connsiteX166" fmla="*/ 3527536 w 7017692"/>
              <a:gd name="connsiteY166" fmla="*/ 2142066 h 3505200"/>
              <a:gd name="connsiteX167" fmla="*/ 3434402 w 7017692"/>
              <a:gd name="connsiteY167" fmla="*/ 2133600 h 3505200"/>
              <a:gd name="connsiteX168" fmla="*/ 3358202 w 7017692"/>
              <a:gd name="connsiteY168" fmla="*/ 2108200 h 3505200"/>
              <a:gd name="connsiteX169" fmla="*/ 3315869 w 7017692"/>
              <a:gd name="connsiteY169" fmla="*/ 2099733 h 3505200"/>
              <a:gd name="connsiteX170" fmla="*/ 3282002 w 7017692"/>
              <a:gd name="connsiteY170" fmla="*/ 2082800 h 3505200"/>
              <a:gd name="connsiteX171" fmla="*/ 3239669 w 7017692"/>
              <a:gd name="connsiteY171" fmla="*/ 2074333 h 3505200"/>
              <a:gd name="connsiteX172" fmla="*/ 3163469 w 7017692"/>
              <a:gd name="connsiteY172" fmla="*/ 2057400 h 3505200"/>
              <a:gd name="connsiteX173" fmla="*/ 3036469 w 7017692"/>
              <a:gd name="connsiteY173" fmla="*/ 2032000 h 3505200"/>
              <a:gd name="connsiteX174" fmla="*/ 2968736 w 7017692"/>
              <a:gd name="connsiteY174" fmla="*/ 2006600 h 3505200"/>
              <a:gd name="connsiteX175" fmla="*/ 2926402 w 7017692"/>
              <a:gd name="connsiteY175" fmla="*/ 1989666 h 3505200"/>
              <a:gd name="connsiteX176" fmla="*/ 2850202 w 7017692"/>
              <a:gd name="connsiteY176" fmla="*/ 1972733 h 3505200"/>
              <a:gd name="connsiteX177" fmla="*/ 2774002 w 7017692"/>
              <a:gd name="connsiteY177" fmla="*/ 1947333 h 3505200"/>
              <a:gd name="connsiteX178" fmla="*/ 2740136 w 7017692"/>
              <a:gd name="connsiteY178" fmla="*/ 1930400 h 3505200"/>
              <a:gd name="connsiteX179" fmla="*/ 2672402 w 7017692"/>
              <a:gd name="connsiteY179" fmla="*/ 1896533 h 3505200"/>
              <a:gd name="connsiteX180" fmla="*/ 2587736 w 7017692"/>
              <a:gd name="connsiteY180" fmla="*/ 1879600 h 3505200"/>
              <a:gd name="connsiteX181" fmla="*/ 2562336 w 7017692"/>
              <a:gd name="connsiteY181" fmla="*/ 1871133 h 3505200"/>
              <a:gd name="connsiteX182" fmla="*/ 2452269 w 7017692"/>
              <a:gd name="connsiteY182" fmla="*/ 1845733 h 3505200"/>
              <a:gd name="connsiteX183" fmla="*/ 2359136 w 7017692"/>
              <a:gd name="connsiteY183" fmla="*/ 1837266 h 3505200"/>
              <a:gd name="connsiteX184" fmla="*/ 2147469 w 7017692"/>
              <a:gd name="connsiteY184" fmla="*/ 1811866 h 3505200"/>
              <a:gd name="connsiteX185" fmla="*/ 2096669 w 7017692"/>
              <a:gd name="connsiteY185" fmla="*/ 1794933 h 3505200"/>
              <a:gd name="connsiteX186" fmla="*/ 2037402 w 7017692"/>
              <a:gd name="connsiteY186" fmla="*/ 1786466 h 3505200"/>
              <a:gd name="connsiteX187" fmla="*/ 1995069 w 7017692"/>
              <a:gd name="connsiteY187" fmla="*/ 1778000 h 3505200"/>
              <a:gd name="connsiteX188" fmla="*/ 1952736 w 7017692"/>
              <a:gd name="connsiteY188" fmla="*/ 1761066 h 3505200"/>
              <a:gd name="connsiteX189" fmla="*/ 1918869 w 7017692"/>
              <a:gd name="connsiteY189" fmla="*/ 1752600 h 3505200"/>
              <a:gd name="connsiteX190" fmla="*/ 1961202 w 7017692"/>
              <a:gd name="connsiteY190" fmla="*/ 1744133 h 3505200"/>
              <a:gd name="connsiteX191" fmla="*/ 2012002 w 7017692"/>
              <a:gd name="connsiteY191" fmla="*/ 1735666 h 3505200"/>
              <a:gd name="connsiteX192" fmla="*/ 2037402 w 7017692"/>
              <a:gd name="connsiteY192" fmla="*/ 1718733 h 3505200"/>
              <a:gd name="connsiteX193" fmla="*/ 2105136 w 7017692"/>
              <a:gd name="connsiteY193" fmla="*/ 1710266 h 3505200"/>
              <a:gd name="connsiteX194" fmla="*/ 2164402 w 7017692"/>
              <a:gd name="connsiteY194" fmla="*/ 1701800 h 3505200"/>
              <a:gd name="connsiteX195" fmla="*/ 2189802 w 7017692"/>
              <a:gd name="connsiteY195" fmla="*/ 1693333 h 3505200"/>
              <a:gd name="connsiteX196" fmla="*/ 2316802 w 7017692"/>
              <a:gd name="connsiteY196" fmla="*/ 1676400 h 3505200"/>
              <a:gd name="connsiteX197" fmla="*/ 2350669 w 7017692"/>
              <a:gd name="connsiteY197" fmla="*/ 1667933 h 3505200"/>
              <a:gd name="connsiteX198" fmla="*/ 2426869 w 7017692"/>
              <a:gd name="connsiteY198" fmla="*/ 1659466 h 3505200"/>
              <a:gd name="connsiteX199" fmla="*/ 2460736 w 7017692"/>
              <a:gd name="connsiteY199" fmla="*/ 1642533 h 3505200"/>
              <a:gd name="connsiteX200" fmla="*/ 2486136 w 7017692"/>
              <a:gd name="connsiteY200" fmla="*/ 1634066 h 3505200"/>
              <a:gd name="connsiteX201" fmla="*/ 2613136 w 7017692"/>
              <a:gd name="connsiteY201" fmla="*/ 1617133 h 3505200"/>
              <a:gd name="connsiteX202" fmla="*/ 2655469 w 7017692"/>
              <a:gd name="connsiteY202" fmla="*/ 1608666 h 3505200"/>
              <a:gd name="connsiteX203" fmla="*/ 2680869 w 7017692"/>
              <a:gd name="connsiteY203" fmla="*/ 1591733 h 3505200"/>
              <a:gd name="connsiteX204" fmla="*/ 2824802 w 7017692"/>
              <a:gd name="connsiteY204" fmla="*/ 1583266 h 3505200"/>
              <a:gd name="connsiteX205" fmla="*/ 2892536 w 7017692"/>
              <a:gd name="connsiteY205" fmla="*/ 1574800 h 3505200"/>
              <a:gd name="connsiteX206" fmla="*/ 2917936 w 7017692"/>
              <a:gd name="connsiteY206" fmla="*/ 1566333 h 3505200"/>
              <a:gd name="connsiteX207" fmla="*/ 2951802 w 7017692"/>
              <a:gd name="connsiteY207" fmla="*/ 1557866 h 3505200"/>
              <a:gd name="connsiteX208" fmla="*/ 2994136 w 7017692"/>
              <a:gd name="connsiteY208" fmla="*/ 1540933 h 3505200"/>
              <a:gd name="connsiteX209" fmla="*/ 3070336 w 7017692"/>
              <a:gd name="connsiteY209" fmla="*/ 1524000 h 3505200"/>
              <a:gd name="connsiteX210" fmla="*/ 3104202 w 7017692"/>
              <a:gd name="connsiteY210" fmla="*/ 1507066 h 3505200"/>
              <a:gd name="connsiteX211" fmla="*/ 3163469 w 7017692"/>
              <a:gd name="connsiteY211" fmla="*/ 1490133 h 3505200"/>
              <a:gd name="connsiteX212" fmla="*/ 3239669 w 7017692"/>
              <a:gd name="connsiteY212" fmla="*/ 1464733 h 3505200"/>
              <a:gd name="connsiteX213" fmla="*/ 3265069 w 7017692"/>
              <a:gd name="connsiteY213" fmla="*/ 1456266 h 3505200"/>
              <a:gd name="connsiteX214" fmla="*/ 3290469 w 7017692"/>
              <a:gd name="connsiteY214" fmla="*/ 1447800 h 3505200"/>
              <a:gd name="connsiteX215" fmla="*/ 3358202 w 7017692"/>
              <a:gd name="connsiteY215" fmla="*/ 1422400 h 3505200"/>
              <a:gd name="connsiteX216" fmla="*/ 3409002 w 7017692"/>
              <a:gd name="connsiteY216" fmla="*/ 1405466 h 3505200"/>
              <a:gd name="connsiteX217" fmla="*/ 3442869 w 7017692"/>
              <a:gd name="connsiteY217" fmla="*/ 1388533 h 3505200"/>
              <a:gd name="connsiteX218" fmla="*/ 3485202 w 7017692"/>
              <a:gd name="connsiteY218" fmla="*/ 1371600 h 3505200"/>
              <a:gd name="connsiteX219" fmla="*/ 3519069 w 7017692"/>
              <a:gd name="connsiteY219" fmla="*/ 1354666 h 3505200"/>
              <a:gd name="connsiteX220" fmla="*/ 3561402 w 7017692"/>
              <a:gd name="connsiteY220" fmla="*/ 1346200 h 3505200"/>
              <a:gd name="connsiteX221" fmla="*/ 3578336 w 7017692"/>
              <a:gd name="connsiteY221" fmla="*/ 1329266 h 3505200"/>
              <a:gd name="connsiteX222" fmla="*/ 3629136 w 7017692"/>
              <a:gd name="connsiteY222" fmla="*/ 1312333 h 3505200"/>
              <a:gd name="connsiteX223" fmla="*/ 3722269 w 7017692"/>
              <a:gd name="connsiteY223" fmla="*/ 1286933 h 3505200"/>
              <a:gd name="connsiteX224" fmla="*/ 3764602 w 7017692"/>
              <a:gd name="connsiteY224" fmla="*/ 1270000 h 3505200"/>
              <a:gd name="connsiteX225" fmla="*/ 3815402 w 7017692"/>
              <a:gd name="connsiteY225" fmla="*/ 1253066 h 3505200"/>
              <a:gd name="connsiteX226" fmla="*/ 3840802 w 7017692"/>
              <a:gd name="connsiteY226" fmla="*/ 1244600 h 3505200"/>
              <a:gd name="connsiteX227" fmla="*/ 3900069 w 7017692"/>
              <a:gd name="connsiteY227" fmla="*/ 1219200 h 3505200"/>
              <a:gd name="connsiteX228" fmla="*/ 3950869 w 7017692"/>
              <a:gd name="connsiteY228" fmla="*/ 1210733 h 3505200"/>
              <a:gd name="connsiteX229" fmla="*/ 4060936 w 7017692"/>
              <a:gd name="connsiteY229" fmla="*/ 1168400 h 3505200"/>
              <a:gd name="connsiteX230" fmla="*/ 4187936 w 7017692"/>
              <a:gd name="connsiteY230" fmla="*/ 1151466 h 3505200"/>
              <a:gd name="connsiteX231" fmla="*/ 4281069 w 7017692"/>
              <a:gd name="connsiteY231" fmla="*/ 1126066 h 3505200"/>
              <a:gd name="connsiteX232" fmla="*/ 4475802 w 7017692"/>
              <a:gd name="connsiteY232" fmla="*/ 1109133 h 3505200"/>
              <a:gd name="connsiteX233" fmla="*/ 4594336 w 7017692"/>
              <a:gd name="connsiteY233" fmla="*/ 1075266 h 3505200"/>
              <a:gd name="connsiteX234" fmla="*/ 4679002 w 7017692"/>
              <a:gd name="connsiteY234" fmla="*/ 1066800 h 3505200"/>
              <a:gd name="connsiteX235" fmla="*/ 6842236 w 7017692"/>
              <a:gd name="connsiteY235" fmla="*/ 465666 h 3505200"/>
              <a:gd name="connsiteX236" fmla="*/ 6888802 w 7017692"/>
              <a:gd name="connsiteY236" fmla="*/ 76200 h 3505200"/>
              <a:gd name="connsiteX237" fmla="*/ 6871869 w 7017692"/>
              <a:gd name="connsiteY237" fmla="*/ 0 h 3505200"/>
              <a:gd name="connsiteX238" fmla="*/ 6846469 w 7017692"/>
              <a:gd name="connsiteY238" fmla="*/ 8466 h 3505200"/>
              <a:gd name="connsiteX239" fmla="*/ 6838002 w 7017692"/>
              <a:gd name="connsiteY239" fmla="*/ 33866 h 3505200"/>
              <a:gd name="connsiteX240" fmla="*/ 6846469 w 7017692"/>
              <a:gd name="connsiteY240" fmla="*/ 59266 h 3505200"/>
              <a:gd name="connsiteX0" fmla="*/ 6846469 w 7023933"/>
              <a:gd name="connsiteY0" fmla="*/ 59266 h 3505200"/>
              <a:gd name="connsiteX1" fmla="*/ 6778736 w 7023933"/>
              <a:gd name="connsiteY1" fmla="*/ 84666 h 3505200"/>
              <a:gd name="connsiteX2" fmla="*/ 6668669 w 7023933"/>
              <a:gd name="connsiteY2" fmla="*/ 101600 h 3505200"/>
              <a:gd name="connsiteX3" fmla="*/ 6499336 w 7023933"/>
              <a:gd name="connsiteY3" fmla="*/ 127000 h 3505200"/>
              <a:gd name="connsiteX4" fmla="*/ 6465469 w 7023933"/>
              <a:gd name="connsiteY4" fmla="*/ 135466 h 3505200"/>
              <a:gd name="connsiteX5" fmla="*/ 6380802 w 7023933"/>
              <a:gd name="connsiteY5" fmla="*/ 152400 h 3505200"/>
              <a:gd name="connsiteX6" fmla="*/ 6330002 w 7023933"/>
              <a:gd name="connsiteY6" fmla="*/ 169333 h 3505200"/>
              <a:gd name="connsiteX7" fmla="*/ 344069 w 7023933"/>
              <a:gd name="connsiteY7" fmla="*/ 1769533 h 3505200"/>
              <a:gd name="connsiteX8" fmla="*/ 318669 w 7023933"/>
              <a:gd name="connsiteY8" fmla="*/ 1778000 h 3505200"/>
              <a:gd name="connsiteX9" fmla="*/ 369469 w 7023933"/>
              <a:gd name="connsiteY9" fmla="*/ 1786466 h 3505200"/>
              <a:gd name="connsiteX10" fmla="*/ 403336 w 7023933"/>
              <a:gd name="connsiteY10" fmla="*/ 1803400 h 3505200"/>
              <a:gd name="connsiteX11" fmla="*/ 538802 w 7023933"/>
              <a:gd name="connsiteY11" fmla="*/ 1811866 h 3505200"/>
              <a:gd name="connsiteX12" fmla="*/ 691202 w 7023933"/>
              <a:gd name="connsiteY12" fmla="*/ 1854200 h 3505200"/>
              <a:gd name="connsiteX13" fmla="*/ 775869 w 7023933"/>
              <a:gd name="connsiteY13" fmla="*/ 1871133 h 3505200"/>
              <a:gd name="connsiteX14" fmla="*/ 970602 w 7023933"/>
              <a:gd name="connsiteY14" fmla="*/ 1888066 h 3505200"/>
              <a:gd name="connsiteX15" fmla="*/ 1021402 w 7023933"/>
              <a:gd name="connsiteY15" fmla="*/ 1896533 h 3505200"/>
              <a:gd name="connsiteX16" fmla="*/ 1055269 w 7023933"/>
              <a:gd name="connsiteY16" fmla="*/ 1905000 h 3505200"/>
              <a:gd name="connsiteX17" fmla="*/ 1173802 w 7023933"/>
              <a:gd name="connsiteY17" fmla="*/ 1913466 h 3505200"/>
              <a:gd name="connsiteX18" fmla="*/ 1444736 w 7023933"/>
              <a:gd name="connsiteY18" fmla="*/ 1938866 h 3505200"/>
              <a:gd name="connsiteX19" fmla="*/ 1478602 w 7023933"/>
              <a:gd name="connsiteY19" fmla="*/ 1947333 h 3505200"/>
              <a:gd name="connsiteX20" fmla="*/ 1520936 w 7023933"/>
              <a:gd name="connsiteY20" fmla="*/ 1955800 h 3505200"/>
              <a:gd name="connsiteX21" fmla="*/ 1605602 w 7023933"/>
              <a:gd name="connsiteY21" fmla="*/ 1981200 h 3505200"/>
              <a:gd name="connsiteX22" fmla="*/ 1664869 w 7023933"/>
              <a:gd name="connsiteY22" fmla="*/ 1989666 h 3505200"/>
              <a:gd name="connsiteX23" fmla="*/ 1724136 w 7023933"/>
              <a:gd name="connsiteY23" fmla="*/ 2006600 h 3505200"/>
              <a:gd name="connsiteX24" fmla="*/ 1766469 w 7023933"/>
              <a:gd name="connsiteY24" fmla="*/ 2015066 h 3505200"/>
              <a:gd name="connsiteX25" fmla="*/ 1791869 w 7023933"/>
              <a:gd name="connsiteY25" fmla="*/ 2023533 h 3505200"/>
              <a:gd name="connsiteX26" fmla="*/ 1825736 w 7023933"/>
              <a:gd name="connsiteY26" fmla="*/ 2032000 h 3505200"/>
              <a:gd name="connsiteX27" fmla="*/ 1901936 w 7023933"/>
              <a:gd name="connsiteY27" fmla="*/ 2091266 h 3505200"/>
              <a:gd name="connsiteX28" fmla="*/ 1901936 w 7023933"/>
              <a:gd name="connsiteY28" fmla="*/ 2091266 h 3505200"/>
              <a:gd name="connsiteX29" fmla="*/ 1969669 w 7023933"/>
              <a:gd name="connsiteY29" fmla="*/ 2142066 h 3505200"/>
              <a:gd name="connsiteX30" fmla="*/ 1995069 w 7023933"/>
              <a:gd name="connsiteY30" fmla="*/ 2150533 h 3505200"/>
              <a:gd name="connsiteX31" fmla="*/ 2088202 w 7023933"/>
              <a:gd name="connsiteY31" fmla="*/ 2201333 h 3505200"/>
              <a:gd name="connsiteX32" fmla="*/ 2155936 w 7023933"/>
              <a:gd name="connsiteY32" fmla="*/ 2243666 h 3505200"/>
              <a:gd name="connsiteX33" fmla="*/ 2206736 w 7023933"/>
              <a:gd name="connsiteY33" fmla="*/ 2269066 h 3505200"/>
              <a:gd name="connsiteX34" fmla="*/ 2291402 w 7023933"/>
              <a:gd name="connsiteY34" fmla="*/ 2294466 h 3505200"/>
              <a:gd name="connsiteX35" fmla="*/ 2325269 w 7023933"/>
              <a:gd name="connsiteY35" fmla="*/ 2311400 h 3505200"/>
              <a:gd name="connsiteX36" fmla="*/ 2435336 w 7023933"/>
              <a:gd name="connsiteY36" fmla="*/ 2336800 h 3505200"/>
              <a:gd name="connsiteX37" fmla="*/ 2511536 w 7023933"/>
              <a:gd name="connsiteY37" fmla="*/ 2362200 h 3505200"/>
              <a:gd name="connsiteX38" fmla="*/ 2596202 w 7023933"/>
              <a:gd name="connsiteY38" fmla="*/ 2387600 h 3505200"/>
              <a:gd name="connsiteX39" fmla="*/ 2647002 w 7023933"/>
              <a:gd name="connsiteY39" fmla="*/ 2413000 h 3505200"/>
              <a:gd name="connsiteX40" fmla="*/ 2697802 w 7023933"/>
              <a:gd name="connsiteY40" fmla="*/ 2421466 h 3505200"/>
              <a:gd name="connsiteX41" fmla="*/ 2740136 w 7023933"/>
              <a:gd name="connsiteY41" fmla="*/ 2438400 h 3505200"/>
              <a:gd name="connsiteX42" fmla="*/ 2790936 w 7023933"/>
              <a:gd name="connsiteY42" fmla="*/ 2455333 h 3505200"/>
              <a:gd name="connsiteX43" fmla="*/ 2901002 w 7023933"/>
              <a:gd name="connsiteY43" fmla="*/ 2514600 h 3505200"/>
              <a:gd name="connsiteX44" fmla="*/ 2926402 w 7023933"/>
              <a:gd name="connsiteY44" fmla="*/ 2531533 h 3505200"/>
              <a:gd name="connsiteX45" fmla="*/ 3002602 w 7023933"/>
              <a:gd name="connsiteY45" fmla="*/ 2556933 h 3505200"/>
              <a:gd name="connsiteX46" fmla="*/ 3087269 w 7023933"/>
              <a:gd name="connsiteY46" fmla="*/ 2590800 h 3505200"/>
              <a:gd name="connsiteX47" fmla="*/ 3121136 w 7023933"/>
              <a:gd name="connsiteY47" fmla="*/ 2607733 h 3505200"/>
              <a:gd name="connsiteX48" fmla="*/ 3171936 w 7023933"/>
              <a:gd name="connsiteY48" fmla="*/ 2616200 h 3505200"/>
              <a:gd name="connsiteX49" fmla="*/ 3222736 w 7023933"/>
              <a:gd name="connsiteY49" fmla="*/ 2633133 h 3505200"/>
              <a:gd name="connsiteX50" fmla="*/ 3341269 w 7023933"/>
              <a:gd name="connsiteY50" fmla="*/ 2658533 h 3505200"/>
              <a:gd name="connsiteX51" fmla="*/ 3383602 w 7023933"/>
              <a:gd name="connsiteY51" fmla="*/ 2675466 h 3505200"/>
              <a:gd name="connsiteX52" fmla="*/ 3417469 w 7023933"/>
              <a:gd name="connsiteY52" fmla="*/ 2692400 h 3505200"/>
              <a:gd name="connsiteX53" fmla="*/ 3468269 w 7023933"/>
              <a:gd name="connsiteY53" fmla="*/ 2700866 h 3505200"/>
              <a:gd name="connsiteX54" fmla="*/ 3510602 w 7023933"/>
              <a:gd name="connsiteY54" fmla="*/ 2726266 h 3505200"/>
              <a:gd name="connsiteX55" fmla="*/ 3578336 w 7023933"/>
              <a:gd name="connsiteY55" fmla="*/ 2751666 h 3505200"/>
              <a:gd name="connsiteX56" fmla="*/ 3612202 w 7023933"/>
              <a:gd name="connsiteY56" fmla="*/ 2777066 h 3505200"/>
              <a:gd name="connsiteX57" fmla="*/ 3637602 w 7023933"/>
              <a:gd name="connsiteY57" fmla="*/ 2785533 h 3505200"/>
              <a:gd name="connsiteX58" fmla="*/ 3671469 w 7023933"/>
              <a:gd name="connsiteY58" fmla="*/ 2802466 h 3505200"/>
              <a:gd name="connsiteX59" fmla="*/ 3781536 w 7023933"/>
              <a:gd name="connsiteY59" fmla="*/ 2827866 h 3505200"/>
              <a:gd name="connsiteX60" fmla="*/ 3900069 w 7023933"/>
              <a:gd name="connsiteY60" fmla="*/ 2853266 h 3505200"/>
              <a:gd name="connsiteX61" fmla="*/ 3925469 w 7023933"/>
              <a:gd name="connsiteY61" fmla="*/ 2870200 h 3505200"/>
              <a:gd name="connsiteX62" fmla="*/ 4027069 w 7023933"/>
              <a:gd name="connsiteY62" fmla="*/ 2878666 h 3505200"/>
              <a:gd name="connsiteX63" fmla="*/ 4094802 w 7023933"/>
              <a:gd name="connsiteY63" fmla="*/ 2887133 h 3505200"/>
              <a:gd name="connsiteX64" fmla="*/ 4137136 w 7023933"/>
              <a:gd name="connsiteY64" fmla="*/ 2895600 h 3505200"/>
              <a:gd name="connsiteX65" fmla="*/ 4264136 w 7023933"/>
              <a:gd name="connsiteY65" fmla="*/ 2904066 h 3505200"/>
              <a:gd name="connsiteX66" fmla="*/ 4365736 w 7023933"/>
              <a:gd name="connsiteY66" fmla="*/ 2921000 h 3505200"/>
              <a:gd name="connsiteX67" fmla="*/ 4594336 w 7023933"/>
              <a:gd name="connsiteY67" fmla="*/ 2929466 h 3505200"/>
              <a:gd name="connsiteX68" fmla="*/ 4789069 w 7023933"/>
              <a:gd name="connsiteY68" fmla="*/ 2937933 h 3505200"/>
              <a:gd name="connsiteX69" fmla="*/ 4882202 w 7023933"/>
              <a:gd name="connsiteY69" fmla="*/ 2946400 h 3505200"/>
              <a:gd name="connsiteX70" fmla="*/ 4966869 w 7023933"/>
              <a:gd name="connsiteY70" fmla="*/ 2971800 h 3505200"/>
              <a:gd name="connsiteX71" fmla="*/ 5093869 w 7023933"/>
              <a:gd name="connsiteY71" fmla="*/ 2988733 h 3505200"/>
              <a:gd name="connsiteX72" fmla="*/ 5381736 w 7023933"/>
              <a:gd name="connsiteY72" fmla="*/ 3005666 h 3505200"/>
              <a:gd name="connsiteX73" fmla="*/ 5407136 w 7023933"/>
              <a:gd name="connsiteY73" fmla="*/ 3014133 h 3505200"/>
              <a:gd name="connsiteX74" fmla="*/ 5432536 w 7023933"/>
              <a:gd name="connsiteY74" fmla="*/ 3031066 h 3505200"/>
              <a:gd name="connsiteX75" fmla="*/ 5474869 w 7023933"/>
              <a:gd name="connsiteY75" fmla="*/ 3039533 h 3505200"/>
              <a:gd name="connsiteX76" fmla="*/ 5508736 w 7023933"/>
              <a:gd name="connsiteY76" fmla="*/ 3056466 h 3505200"/>
              <a:gd name="connsiteX77" fmla="*/ 5542602 w 7023933"/>
              <a:gd name="connsiteY77" fmla="*/ 3064933 h 3505200"/>
              <a:gd name="connsiteX78" fmla="*/ 5568002 w 7023933"/>
              <a:gd name="connsiteY78" fmla="*/ 3073400 h 3505200"/>
              <a:gd name="connsiteX79" fmla="*/ 5644202 w 7023933"/>
              <a:gd name="connsiteY79" fmla="*/ 3107266 h 3505200"/>
              <a:gd name="connsiteX80" fmla="*/ 5669602 w 7023933"/>
              <a:gd name="connsiteY80" fmla="*/ 3115733 h 3505200"/>
              <a:gd name="connsiteX81" fmla="*/ 5728869 w 7023933"/>
              <a:gd name="connsiteY81" fmla="*/ 3158066 h 3505200"/>
              <a:gd name="connsiteX82" fmla="*/ 5754269 w 7023933"/>
              <a:gd name="connsiteY82" fmla="*/ 3166533 h 3505200"/>
              <a:gd name="connsiteX83" fmla="*/ 5779669 w 7023933"/>
              <a:gd name="connsiteY83" fmla="*/ 3183466 h 3505200"/>
              <a:gd name="connsiteX84" fmla="*/ 5805069 w 7023933"/>
              <a:gd name="connsiteY84" fmla="*/ 3191933 h 3505200"/>
              <a:gd name="connsiteX85" fmla="*/ 5830469 w 7023933"/>
              <a:gd name="connsiteY85" fmla="*/ 3208866 h 3505200"/>
              <a:gd name="connsiteX86" fmla="*/ 5881269 w 7023933"/>
              <a:gd name="connsiteY86" fmla="*/ 3217333 h 3505200"/>
              <a:gd name="connsiteX87" fmla="*/ 5915136 w 7023933"/>
              <a:gd name="connsiteY87" fmla="*/ 3234266 h 3505200"/>
              <a:gd name="connsiteX88" fmla="*/ 5932069 w 7023933"/>
              <a:gd name="connsiteY88" fmla="*/ 3251200 h 3505200"/>
              <a:gd name="connsiteX89" fmla="*/ 6033669 w 7023933"/>
              <a:gd name="connsiteY89" fmla="*/ 3268133 h 3505200"/>
              <a:gd name="connsiteX90" fmla="*/ 6059069 w 7023933"/>
              <a:gd name="connsiteY90" fmla="*/ 3285066 h 3505200"/>
              <a:gd name="connsiteX91" fmla="*/ 6219936 w 7023933"/>
              <a:gd name="connsiteY91" fmla="*/ 3302000 h 3505200"/>
              <a:gd name="connsiteX92" fmla="*/ 6279202 w 7023933"/>
              <a:gd name="connsiteY92" fmla="*/ 3318933 h 3505200"/>
              <a:gd name="connsiteX93" fmla="*/ 6321536 w 7023933"/>
              <a:gd name="connsiteY93" fmla="*/ 3335866 h 3505200"/>
              <a:gd name="connsiteX94" fmla="*/ 6346936 w 7023933"/>
              <a:gd name="connsiteY94" fmla="*/ 3344333 h 3505200"/>
              <a:gd name="connsiteX95" fmla="*/ 6380802 w 7023933"/>
              <a:gd name="connsiteY95" fmla="*/ 3361266 h 3505200"/>
              <a:gd name="connsiteX96" fmla="*/ 6431602 w 7023933"/>
              <a:gd name="connsiteY96" fmla="*/ 3386666 h 3505200"/>
              <a:gd name="connsiteX97" fmla="*/ 6516269 w 7023933"/>
              <a:gd name="connsiteY97" fmla="*/ 3403600 h 3505200"/>
              <a:gd name="connsiteX98" fmla="*/ 6617869 w 7023933"/>
              <a:gd name="connsiteY98" fmla="*/ 3420533 h 3505200"/>
              <a:gd name="connsiteX99" fmla="*/ 6643269 w 7023933"/>
              <a:gd name="connsiteY99" fmla="*/ 3429000 h 3505200"/>
              <a:gd name="connsiteX100" fmla="*/ 6677136 w 7023933"/>
              <a:gd name="connsiteY100" fmla="*/ 3437466 h 3505200"/>
              <a:gd name="connsiteX101" fmla="*/ 6727936 w 7023933"/>
              <a:gd name="connsiteY101" fmla="*/ 3454400 h 3505200"/>
              <a:gd name="connsiteX102" fmla="*/ 6753336 w 7023933"/>
              <a:gd name="connsiteY102" fmla="*/ 3462866 h 3505200"/>
              <a:gd name="connsiteX103" fmla="*/ 6838002 w 7023933"/>
              <a:gd name="connsiteY103" fmla="*/ 3479800 h 3505200"/>
              <a:gd name="connsiteX104" fmla="*/ 6888802 w 7023933"/>
              <a:gd name="connsiteY104" fmla="*/ 3496733 h 3505200"/>
              <a:gd name="connsiteX105" fmla="*/ 6914202 w 7023933"/>
              <a:gd name="connsiteY105" fmla="*/ 3505200 h 3505200"/>
              <a:gd name="connsiteX106" fmla="*/ 6922669 w 7023933"/>
              <a:gd name="connsiteY106" fmla="*/ 3471333 h 3505200"/>
              <a:gd name="connsiteX107" fmla="*/ 6914202 w 7023933"/>
              <a:gd name="connsiteY107" fmla="*/ 3437466 h 3505200"/>
              <a:gd name="connsiteX108" fmla="*/ 6905736 w 7023933"/>
              <a:gd name="connsiteY108" fmla="*/ 3412066 h 3505200"/>
              <a:gd name="connsiteX109" fmla="*/ 6863402 w 7023933"/>
              <a:gd name="connsiteY109" fmla="*/ 3361266 h 3505200"/>
              <a:gd name="connsiteX110" fmla="*/ 6838002 w 7023933"/>
              <a:gd name="connsiteY110" fmla="*/ 3276600 h 3505200"/>
              <a:gd name="connsiteX111" fmla="*/ 6812602 w 7023933"/>
              <a:gd name="connsiteY111" fmla="*/ 3107266 h 3505200"/>
              <a:gd name="connsiteX112" fmla="*/ 6804136 w 7023933"/>
              <a:gd name="connsiteY112" fmla="*/ 3039533 h 3505200"/>
              <a:gd name="connsiteX113" fmla="*/ 6490869 w 7023933"/>
              <a:gd name="connsiteY113" fmla="*/ 3014133 h 3505200"/>
              <a:gd name="connsiteX114" fmla="*/ 6440069 w 7023933"/>
              <a:gd name="connsiteY114" fmla="*/ 3005666 h 3505200"/>
              <a:gd name="connsiteX115" fmla="*/ 6372336 w 7023933"/>
              <a:gd name="connsiteY115" fmla="*/ 2988733 h 3505200"/>
              <a:gd name="connsiteX116" fmla="*/ 6270736 w 7023933"/>
              <a:gd name="connsiteY116" fmla="*/ 2980266 h 3505200"/>
              <a:gd name="connsiteX117" fmla="*/ 6228402 w 7023933"/>
              <a:gd name="connsiteY117" fmla="*/ 2971800 h 3505200"/>
              <a:gd name="connsiteX118" fmla="*/ 6152202 w 7023933"/>
              <a:gd name="connsiteY118" fmla="*/ 2963333 h 3505200"/>
              <a:gd name="connsiteX119" fmla="*/ 6118336 w 7023933"/>
              <a:gd name="connsiteY119" fmla="*/ 2946400 h 3505200"/>
              <a:gd name="connsiteX120" fmla="*/ 6067536 w 7023933"/>
              <a:gd name="connsiteY120" fmla="*/ 2937933 h 3505200"/>
              <a:gd name="connsiteX121" fmla="*/ 6008269 w 7023933"/>
              <a:gd name="connsiteY121" fmla="*/ 2912533 h 3505200"/>
              <a:gd name="connsiteX122" fmla="*/ 5864336 w 7023933"/>
              <a:gd name="connsiteY122" fmla="*/ 2887133 h 3505200"/>
              <a:gd name="connsiteX123" fmla="*/ 5788136 w 7023933"/>
              <a:gd name="connsiteY123" fmla="*/ 2861733 h 3505200"/>
              <a:gd name="connsiteX124" fmla="*/ 5762736 w 7023933"/>
              <a:gd name="connsiteY124" fmla="*/ 2853266 h 3505200"/>
              <a:gd name="connsiteX125" fmla="*/ 5737336 w 7023933"/>
              <a:gd name="connsiteY125" fmla="*/ 2844800 h 3505200"/>
              <a:gd name="connsiteX126" fmla="*/ 5669602 w 7023933"/>
              <a:gd name="connsiteY126" fmla="*/ 2810933 h 3505200"/>
              <a:gd name="connsiteX127" fmla="*/ 5627269 w 7023933"/>
              <a:gd name="connsiteY127" fmla="*/ 2794000 h 3505200"/>
              <a:gd name="connsiteX128" fmla="*/ 5568002 w 7023933"/>
              <a:gd name="connsiteY128" fmla="*/ 2760133 h 3505200"/>
              <a:gd name="connsiteX129" fmla="*/ 5517202 w 7023933"/>
              <a:gd name="connsiteY129" fmla="*/ 2743200 h 3505200"/>
              <a:gd name="connsiteX130" fmla="*/ 5491802 w 7023933"/>
              <a:gd name="connsiteY130" fmla="*/ 2726266 h 3505200"/>
              <a:gd name="connsiteX131" fmla="*/ 5449469 w 7023933"/>
              <a:gd name="connsiteY131" fmla="*/ 2709333 h 3505200"/>
              <a:gd name="connsiteX132" fmla="*/ 5424069 w 7023933"/>
              <a:gd name="connsiteY132" fmla="*/ 2700866 h 3505200"/>
              <a:gd name="connsiteX133" fmla="*/ 5398669 w 7023933"/>
              <a:gd name="connsiteY133" fmla="*/ 2683933 h 3505200"/>
              <a:gd name="connsiteX134" fmla="*/ 5314002 w 7023933"/>
              <a:gd name="connsiteY134" fmla="*/ 2667000 h 3505200"/>
              <a:gd name="connsiteX135" fmla="*/ 5254736 w 7023933"/>
              <a:gd name="connsiteY135" fmla="*/ 2650066 h 3505200"/>
              <a:gd name="connsiteX136" fmla="*/ 5203936 w 7023933"/>
              <a:gd name="connsiteY136" fmla="*/ 2641600 h 3505200"/>
              <a:gd name="connsiteX137" fmla="*/ 5170069 w 7023933"/>
              <a:gd name="connsiteY137" fmla="*/ 2633133 h 3505200"/>
              <a:gd name="connsiteX138" fmla="*/ 5127736 w 7023933"/>
              <a:gd name="connsiteY138" fmla="*/ 2624666 h 3505200"/>
              <a:gd name="connsiteX139" fmla="*/ 5102336 w 7023933"/>
              <a:gd name="connsiteY139" fmla="*/ 2607733 h 3505200"/>
              <a:gd name="connsiteX140" fmla="*/ 5009202 w 7023933"/>
              <a:gd name="connsiteY140" fmla="*/ 2590800 h 3505200"/>
              <a:gd name="connsiteX141" fmla="*/ 4941469 w 7023933"/>
              <a:gd name="connsiteY141" fmla="*/ 2582333 h 3505200"/>
              <a:gd name="connsiteX142" fmla="*/ 4890669 w 7023933"/>
              <a:gd name="connsiteY142" fmla="*/ 2573866 h 3505200"/>
              <a:gd name="connsiteX143" fmla="*/ 4814469 w 7023933"/>
              <a:gd name="connsiteY143" fmla="*/ 2565400 h 3505200"/>
              <a:gd name="connsiteX144" fmla="*/ 4721336 w 7023933"/>
              <a:gd name="connsiteY144" fmla="*/ 2540000 h 3505200"/>
              <a:gd name="connsiteX145" fmla="*/ 4687469 w 7023933"/>
              <a:gd name="connsiteY145" fmla="*/ 2531533 h 3505200"/>
              <a:gd name="connsiteX146" fmla="*/ 4645136 w 7023933"/>
              <a:gd name="connsiteY146" fmla="*/ 2523066 h 3505200"/>
              <a:gd name="connsiteX147" fmla="*/ 4594336 w 7023933"/>
              <a:gd name="connsiteY147" fmla="*/ 2506133 h 3505200"/>
              <a:gd name="connsiteX148" fmla="*/ 4518136 w 7023933"/>
              <a:gd name="connsiteY148" fmla="*/ 2497666 h 3505200"/>
              <a:gd name="connsiteX149" fmla="*/ 4492736 w 7023933"/>
              <a:gd name="connsiteY149" fmla="*/ 2480733 h 3505200"/>
              <a:gd name="connsiteX150" fmla="*/ 4399602 w 7023933"/>
              <a:gd name="connsiteY150" fmla="*/ 2446866 h 3505200"/>
              <a:gd name="connsiteX151" fmla="*/ 4357269 w 7023933"/>
              <a:gd name="connsiteY151" fmla="*/ 2429933 h 3505200"/>
              <a:gd name="connsiteX152" fmla="*/ 4323402 w 7023933"/>
              <a:gd name="connsiteY152" fmla="*/ 2413000 h 3505200"/>
              <a:gd name="connsiteX153" fmla="*/ 4281069 w 7023933"/>
              <a:gd name="connsiteY153" fmla="*/ 2396066 h 3505200"/>
              <a:gd name="connsiteX154" fmla="*/ 4255669 w 7023933"/>
              <a:gd name="connsiteY154" fmla="*/ 2379133 h 3505200"/>
              <a:gd name="connsiteX155" fmla="*/ 4187936 w 7023933"/>
              <a:gd name="connsiteY155" fmla="*/ 2370666 h 3505200"/>
              <a:gd name="connsiteX156" fmla="*/ 4111736 w 7023933"/>
              <a:gd name="connsiteY156" fmla="*/ 2336800 h 3505200"/>
              <a:gd name="connsiteX157" fmla="*/ 4086336 w 7023933"/>
              <a:gd name="connsiteY157" fmla="*/ 2328333 h 3505200"/>
              <a:gd name="connsiteX158" fmla="*/ 4060936 w 7023933"/>
              <a:gd name="connsiteY158" fmla="*/ 2319866 h 3505200"/>
              <a:gd name="connsiteX159" fmla="*/ 3950869 w 7023933"/>
              <a:gd name="connsiteY159" fmla="*/ 2286000 h 3505200"/>
              <a:gd name="connsiteX160" fmla="*/ 3908536 w 7023933"/>
              <a:gd name="connsiteY160" fmla="*/ 2269066 h 3505200"/>
              <a:gd name="connsiteX161" fmla="*/ 3840802 w 7023933"/>
              <a:gd name="connsiteY161" fmla="*/ 2235200 h 3505200"/>
              <a:gd name="connsiteX162" fmla="*/ 3790002 w 7023933"/>
              <a:gd name="connsiteY162" fmla="*/ 2226733 h 3505200"/>
              <a:gd name="connsiteX163" fmla="*/ 3739202 w 7023933"/>
              <a:gd name="connsiteY163" fmla="*/ 2192866 h 3505200"/>
              <a:gd name="connsiteX164" fmla="*/ 3688402 w 7023933"/>
              <a:gd name="connsiteY164" fmla="*/ 2175933 h 3505200"/>
              <a:gd name="connsiteX165" fmla="*/ 3646069 w 7023933"/>
              <a:gd name="connsiteY165" fmla="*/ 2159000 h 3505200"/>
              <a:gd name="connsiteX166" fmla="*/ 3527536 w 7023933"/>
              <a:gd name="connsiteY166" fmla="*/ 2142066 h 3505200"/>
              <a:gd name="connsiteX167" fmla="*/ 3434402 w 7023933"/>
              <a:gd name="connsiteY167" fmla="*/ 2133600 h 3505200"/>
              <a:gd name="connsiteX168" fmla="*/ 3358202 w 7023933"/>
              <a:gd name="connsiteY168" fmla="*/ 2108200 h 3505200"/>
              <a:gd name="connsiteX169" fmla="*/ 3315869 w 7023933"/>
              <a:gd name="connsiteY169" fmla="*/ 2099733 h 3505200"/>
              <a:gd name="connsiteX170" fmla="*/ 3282002 w 7023933"/>
              <a:gd name="connsiteY170" fmla="*/ 2082800 h 3505200"/>
              <a:gd name="connsiteX171" fmla="*/ 3239669 w 7023933"/>
              <a:gd name="connsiteY171" fmla="*/ 2074333 h 3505200"/>
              <a:gd name="connsiteX172" fmla="*/ 3163469 w 7023933"/>
              <a:gd name="connsiteY172" fmla="*/ 2057400 h 3505200"/>
              <a:gd name="connsiteX173" fmla="*/ 3036469 w 7023933"/>
              <a:gd name="connsiteY173" fmla="*/ 2032000 h 3505200"/>
              <a:gd name="connsiteX174" fmla="*/ 2968736 w 7023933"/>
              <a:gd name="connsiteY174" fmla="*/ 2006600 h 3505200"/>
              <a:gd name="connsiteX175" fmla="*/ 2926402 w 7023933"/>
              <a:gd name="connsiteY175" fmla="*/ 1989666 h 3505200"/>
              <a:gd name="connsiteX176" fmla="*/ 2850202 w 7023933"/>
              <a:gd name="connsiteY176" fmla="*/ 1972733 h 3505200"/>
              <a:gd name="connsiteX177" fmla="*/ 2774002 w 7023933"/>
              <a:gd name="connsiteY177" fmla="*/ 1947333 h 3505200"/>
              <a:gd name="connsiteX178" fmla="*/ 2740136 w 7023933"/>
              <a:gd name="connsiteY178" fmla="*/ 1930400 h 3505200"/>
              <a:gd name="connsiteX179" fmla="*/ 2672402 w 7023933"/>
              <a:gd name="connsiteY179" fmla="*/ 1896533 h 3505200"/>
              <a:gd name="connsiteX180" fmla="*/ 2587736 w 7023933"/>
              <a:gd name="connsiteY180" fmla="*/ 1879600 h 3505200"/>
              <a:gd name="connsiteX181" fmla="*/ 2562336 w 7023933"/>
              <a:gd name="connsiteY181" fmla="*/ 1871133 h 3505200"/>
              <a:gd name="connsiteX182" fmla="*/ 2452269 w 7023933"/>
              <a:gd name="connsiteY182" fmla="*/ 1845733 h 3505200"/>
              <a:gd name="connsiteX183" fmla="*/ 2359136 w 7023933"/>
              <a:gd name="connsiteY183" fmla="*/ 1837266 h 3505200"/>
              <a:gd name="connsiteX184" fmla="*/ 2147469 w 7023933"/>
              <a:gd name="connsiteY184" fmla="*/ 1811866 h 3505200"/>
              <a:gd name="connsiteX185" fmla="*/ 2096669 w 7023933"/>
              <a:gd name="connsiteY185" fmla="*/ 1794933 h 3505200"/>
              <a:gd name="connsiteX186" fmla="*/ 2037402 w 7023933"/>
              <a:gd name="connsiteY186" fmla="*/ 1786466 h 3505200"/>
              <a:gd name="connsiteX187" fmla="*/ 1995069 w 7023933"/>
              <a:gd name="connsiteY187" fmla="*/ 1778000 h 3505200"/>
              <a:gd name="connsiteX188" fmla="*/ 1952736 w 7023933"/>
              <a:gd name="connsiteY188" fmla="*/ 1761066 h 3505200"/>
              <a:gd name="connsiteX189" fmla="*/ 1918869 w 7023933"/>
              <a:gd name="connsiteY189" fmla="*/ 1752600 h 3505200"/>
              <a:gd name="connsiteX190" fmla="*/ 1961202 w 7023933"/>
              <a:gd name="connsiteY190" fmla="*/ 1744133 h 3505200"/>
              <a:gd name="connsiteX191" fmla="*/ 2012002 w 7023933"/>
              <a:gd name="connsiteY191" fmla="*/ 1735666 h 3505200"/>
              <a:gd name="connsiteX192" fmla="*/ 2037402 w 7023933"/>
              <a:gd name="connsiteY192" fmla="*/ 1718733 h 3505200"/>
              <a:gd name="connsiteX193" fmla="*/ 2105136 w 7023933"/>
              <a:gd name="connsiteY193" fmla="*/ 1710266 h 3505200"/>
              <a:gd name="connsiteX194" fmla="*/ 2164402 w 7023933"/>
              <a:gd name="connsiteY194" fmla="*/ 1701800 h 3505200"/>
              <a:gd name="connsiteX195" fmla="*/ 2189802 w 7023933"/>
              <a:gd name="connsiteY195" fmla="*/ 1693333 h 3505200"/>
              <a:gd name="connsiteX196" fmla="*/ 2316802 w 7023933"/>
              <a:gd name="connsiteY196" fmla="*/ 1676400 h 3505200"/>
              <a:gd name="connsiteX197" fmla="*/ 2350669 w 7023933"/>
              <a:gd name="connsiteY197" fmla="*/ 1667933 h 3505200"/>
              <a:gd name="connsiteX198" fmla="*/ 2426869 w 7023933"/>
              <a:gd name="connsiteY198" fmla="*/ 1659466 h 3505200"/>
              <a:gd name="connsiteX199" fmla="*/ 2460736 w 7023933"/>
              <a:gd name="connsiteY199" fmla="*/ 1642533 h 3505200"/>
              <a:gd name="connsiteX200" fmla="*/ 2486136 w 7023933"/>
              <a:gd name="connsiteY200" fmla="*/ 1634066 h 3505200"/>
              <a:gd name="connsiteX201" fmla="*/ 2613136 w 7023933"/>
              <a:gd name="connsiteY201" fmla="*/ 1617133 h 3505200"/>
              <a:gd name="connsiteX202" fmla="*/ 2655469 w 7023933"/>
              <a:gd name="connsiteY202" fmla="*/ 1608666 h 3505200"/>
              <a:gd name="connsiteX203" fmla="*/ 2680869 w 7023933"/>
              <a:gd name="connsiteY203" fmla="*/ 1591733 h 3505200"/>
              <a:gd name="connsiteX204" fmla="*/ 2824802 w 7023933"/>
              <a:gd name="connsiteY204" fmla="*/ 1583266 h 3505200"/>
              <a:gd name="connsiteX205" fmla="*/ 2892536 w 7023933"/>
              <a:gd name="connsiteY205" fmla="*/ 1574800 h 3505200"/>
              <a:gd name="connsiteX206" fmla="*/ 2917936 w 7023933"/>
              <a:gd name="connsiteY206" fmla="*/ 1566333 h 3505200"/>
              <a:gd name="connsiteX207" fmla="*/ 2951802 w 7023933"/>
              <a:gd name="connsiteY207" fmla="*/ 1557866 h 3505200"/>
              <a:gd name="connsiteX208" fmla="*/ 2994136 w 7023933"/>
              <a:gd name="connsiteY208" fmla="*/ 1540933 h 3505200"/>
              <a:gd name="connsiteX209" fmla="*/ 3070336 w 7023933"/>
              <a:gd name="connsiteY209" fmla="*/ 1524000 h 3505200"/>
              <a:gd name="connsiteX210" fmla="*/ 3104202 w 7023933"/>
              <a:gd name="connsiteY210" fmla="*/ 1507066 h 3505200"/>
              <a:gd name="connsiteX211" fmla="*/ 3163469 w 7023933"/>
              <a:gd name="connsiteY211" fmla="*/ 1490133 h 3505200"/>
              <a:gd name="connsiteX212" fmla="*/ 3239669 w 7023933"/>
              <a:gd name="connsiteY212" fmla="*/ 1464733 h 3505200"/>
              <a:gd name="connsiteX213" fmla="*/ 3265069 w 7023933"/>
              <a:gd name="connsiteY213" fmla="*/ 1456266 h 3505200"/>
              <a:gd name="connsiteX214" fmla="*/ 3290469 w 7023933"/>
              <a:gd name="connsiteY214" fmla="*/ 1447800 h 3505200"/>
              <a:gd name="connsiteX215" fmla="*/ 3358202 w 7023933"/>
              <a:gd name="connsiteY215" fmla="*/ 1422400 h 3505200"/>
              <a:gd name="connsiteX216" fmla="*/ 3409002 w 7023933"/>
              <a:gd name="connsiteY216" fmla="*/ 1405466 h 3505200"/>
              <a:gd name="connsiteX217" fmla="*/ 3442869 w 7023933"/>
              <a:gd name="connsiteY217" fmla="*/ 1388533 h 3505200"/>
              <a:gd name="connsiteX218" fmla="*/ 3485202 w 7023933"/>
              <a:gd name="connsiteY218" fmla="*/ 1371600 h 3505200"/>
              <a:gd name="connsiteX219" fmla="*/ 3519069 w 7023933"/>
              <a:gd name="connsiteY219" fmla="*/ 1354666 h 3505200"/>
              <a:gd name="connsiteX220" fmla="*/ 3561402 w 7023933"/>
              <a:gd name="connsiteY220" fmla="*/ 1346200 h 3505200"/>
              <a:gd name="connsiteX221" fmla="*/ 3578336 w 7023933"/>
              <a:gd name="connsiteY221" fmla="*/ 1329266 h 3505200"/>
              <a:gd name="connsiteX222" fmla="*/ 3629136 w 7023933"/>
              <a:gd name="connsiteY222" fmla="*/ 1312333 h 3505200"/>
              <a:gd name="connsiteX223" fmla="*/ 3722269 w 7023933"/>
              <a:gd name="connsiteY223" fmla="*/ 1286933 h 3505200"/>
              <a:gd name="connsiteX224" fmla="*/ 3764602 w 7023933"/>
              <a:gd name="connsiteY224" fmla="*/ 1270000 h 3505200"/>
              <a:gd name="connsiteX225" fmla="*/ 3815402 w 7023933"/>
              <a:gd name="connsiteY225" fmla="*/ 1253066 h 3505200"/>
              <a:gd name="connsiteX226" fmla="*/ 3840802 w 7023933"/>
              <a:gd name="connsiteY226" fmla="*/ 1244600 h 3505200"/>
              <a:gd name="connsiteX227" fmla="*/ 3900069 w 7023933"/>
              <a:gd name="connsiteY227" fmla="*/ 1219200 h 3505200"/>
              <a:gd name="connsiteX228" fmla="*/ 3950869 w 7023933"/>
              <a:gd name="connsiteY228" fmla="*/ 1210733 h 3505200"/>
              <a:gd name="connsiteX229" fmla="*/ 4060936 w 7023933"/>
              <a:gd name="connsiteY229" fmla="*/ 1168400 h 3505200"/>
              <a:gd name="connsiteX230" fmla="*/ 4187936 w 7023933"/>
              <a:gd name="connsiteY230" fmla="*/ 1151466 h 3505200"/>
              <a:gd name="connsiteX231" fmla="*/ 4281069 w 7023933"/>
              <a:gd name="connsiteY231" fmla="*/ 1126066 h 3505200"/>
              <a:gd name="connsiteX232" fmla="*/ 4475802 w 7023933"/>
              <a:gd name="connsiteY232" fmla="*/ 1109133 h 3505200"/>
              <a:gd name="connsiteX233" fmla="*/ 4594336 w 7023933"/>
              <a:gd name="connsiteY233" fmla="*/ 1075266 h 3505200"/>
              <a:gd name="connsiteX234" fmla="*/ 6842236 w 7023933"/>
              <a:gd name="connsiteY234" fmla="*/ 465666 h 3505200"/>
              <a:gd name="connsiteX235" fmla="*/ 6888802 w 7023933"/>
              <a:gd name="connsiteY235" fmla="*/ 76200 h 3505200"/>
              <a:gd name="connsiteX236" fmla="*/ 6871869 w 7023933"/>
              <a:gd name="connsiteY236" fmla="*/ 0 h 3505200"/>
              <a:gd name="connsiteX237" fmla="*/ 6846469 w 7023933"/>
              <a:gd name="connsiteY237" fmla="*/ 8466 h 3505200"/>
              <a:gd name="connsiteX238" fmla="*/ 6838002 w 7023933"/>
              <a:gd name="connsiteY238" fmla="*/ 33866 h 3505200"/>
              <a:gd name="connsiteX239" fmla="*/ 6846469 w 7023933"/>
              <a:gd name="connsiteY239" fmla="*/ 59266 h 3505200"/>
              <a:gd name="connsiteX0" fmla="*/ 6846469 w 7032673"/>
              <a:gd name="connsiteY0" fmla="*/ 59266 h 3505200"/>
              <a:gd name="connsiteX1" fmla="*/ 6778736 w 7032673"/>
              <a:gd name="connsiteY1" fmla="*/ 84666 h 3505200"/>
              <a:gd name="connsiteX2" fmla="*/ 6668669 w 7032673"/>
              <a:gd name="connsiteY2" fmla="*/ 101600 h 3505200"/>
              <a:gd name="connsiteX3" fmla="*/ 6499336 w 7032673"/>
              <a:gd name="connsiteY3" fmla="*/ 127000 h 3505200"/>
              <a:gd name="connsiteX4" fmla="*/ 6465469 w 7032673"/>
              <a:gd name="connsiteY4" fmla="*/ 135466 h 3505200"/>
              <a:gd name="connsiteX5" fmla="*/ 6380802 w 7032673"/>
              <a:gd name="connsiteY5" fmla="*/ 152400 h 3505200"/>
              <a:gd name="connsiteX6" fmla="*/ 6330002 w 7032673"/>
              <a:gd name="connsiteY6" fmla="*/ 169333 h 3505200"/>
              <a:gd name="connsiteX7" fmla="*/ 344069 w 7032673"/>
              <a:gd name="connsiteY7" fmla="*/ 1769533 h 3505200"/>
              <a:gd name="connsiteX8" fmla="*/ 318669 w 7032673"/>
              <a:gd name="connsiteY8" fmla="*/ 1778000 h 3505200"/>
              <a:gd name="connsiteX9" fmla="*/ 369469 w 7032673"/>
              <a:gd name="connsiteY9" fmla="*/ 1786466 h 3505200"/>
              <a:gd name="connsiteX10" fmla="*/ 403336 w 7032673"/>
              <a:gd name="connsiteY10" fmla="*/ 1803400 h 3505200"/>
              <a:gd name="connsiteX11" fmla="*/ 538802 w 7032673"/>
              <a:gd name="connsiteY11" fmla="*/ 1811866 h 3505200"/>
              <a:gd name="connsiteX12" fmla="*/ 691202 w 7032673"/>
              <a:gd name="connsiteY12" fmla="*/ 1854200 h 3505200"/>
              <a:gd name="connsiteX13" fmla="*/ 775869 w 7032673"/>
              <a:gd name="connsiteY13" fmla="*/ 1871133 h 3505200"/>
              <a:gd name="connsiteX14" fmla="*/ 970602 w 7032673"/>
              <a:gd name="connsiteY14" fmla="*/ 1888066 h 3505200"/>
              <a:gd name="connsiteX15" fmla="*/ 1021402 w 7032673"/>
              <a:gd name="connsiteY15" fmla="*/ 1896533 h 3505200"/>
              <a:gd name="connsiteX16" fmla="*/ 1055269 w 7032673"/>
              <a:gd name="connsiteY16" fmla="*/ 1905000 h 3505200"/>
              <a:gd name="connsiteX17" fmla="*/ 1173802 w 7032673"/>
              <a:gd name="connsiteY17" fmla="*/ 1913466 h 3505200"/>
              <a:gd name="connsiteX18" fmla="*/ 1444736 w 7032673"/>
              <a:gd name="connsiteY18" fmla="*/ 1938866 h 3505200"/>
              <a:gd name="connsiteX19" fmla="*/ 1478602 w 7032673"/>
              <a:gd name="connsiteY19" fmla="*/ 1947333 h 3505200"/>
              <a:gd name="connsiteX20" fmla="*/ 1520936 w 7032673"/>
              <a:gd name="connsiteY20" fmla="*/ 1955800 h 3505200"/>
              <a:gd name="connsiteX21" fmla="*/ 1605602 w 7032673"/>
              <a:gd name="connsiteY21" fmla="*/ 1981200 h 3505200"/>
              <a:gd name="connsiteX22" fmla="*/ 1664869 w 7032673"/>
              <a:gd name="connsiteY22" fmla="*/ 1989666 h 3505200"/>
              <a:gd name="connsiteX23" fmla="*/ 1724136 w 7032673"/>
              <a:gd name="connsiteY23" fmla="*/ 2006600 h 3505200"/>
              <a:gd name="connsiteX24" fmla="*/ 1766469 w 7032673"/>
              <a:gd name="connsiteY24" fmla="*/ 2015066 h 3505200"/>
              <a:gd name="connsiteX25" fmla="*/ 1791869 w 7032673"/>
              <a:gd name="connsiteY25" fmla="*/ 2023533 h 3505200"/>
              <a:gd name="connsiteX26" fmla="*/ 1825736 w 7032673"/>
              <a:gd name="connsiteY26" fmla="*/ 2032000 h 3505200"/>
              <a:gd name="connsiteX27" fmla="*/ 1901936 w 7032673"/>
              <a:gd name="connsiteY27" fmla="*/ 2091266 h 3505200"/>
              <a:gd name="connsiteX28" fmla="*/ 1901936 w 7032673"/>
              <a:gd name="connsiteY28" fmla="*/ 2091266 h 3505200"/>
              <a:gd name="connsiteX29" fmla="*/ 1969669 w 7032673"/>
              <a:gd name="connsiteY29" fmla="*/ 2142066 h 3505200"/>
              <a:gd name="connsiteX30" fmla="*/ 1995069 w 7032673"/>
              <a:gd name="connsiteY30" fmla="*/ 2150533 h 3505200"/>
              <a:gd name="connsiteX31" fmla="*/ 2088202 w 7032673"/>
              <a:gd name="connsiteY31" fmla="*/ 2201333 h 3505200"/>
              <a:gd name="connsiteX32" fmla="*/ 2155936 w 7032673"/>
              <a:gd name="connsiteY32" fmla="*/ 2243666 h 3505200"/>
              <a:gd name="connsiteX33" fmla="*/ 2206736 w 7032673"/>
              <a:gd name="connsiteY33" fmla="*/ 2269066 h 3505200"/>
              <a:gd name="connsiteX34" fmla="*/ 2291402 w 7032673"/>
              <a:gd name="connsiteY34" fmla="*/ 2294466 h 3505200"/>
              <a:gd name="connsiteX35" fmla="*/ 2325269 w 7032673"/>
              <a:gd name="connsiteY35" fmla="*/ 2311400 h 3505200"/>
              <a:gd name="connsiteX36" fmla="*/ 2435336 w 7032673"/>
              <a:gd name="connsiteY36" fmla="*/ 2336800 h 3505200"/>
              <a:gd name="connsiteX37" fmla="*/ 2511536 w 7032673"/>
              <a:gd name="connsiteY37" fmla="*/ 2362200 h 3505200"/>
              <a:gd name="connsiteX38" fmla="*/ 2596202 w 7032673"/>
              <a:gd name="connsiteY38" fmla="*/ 2387600 h 3505200"/>
              <a:gd name="connsiteX39" fmla="*/ 2647002 w 7032673"/>
              <a:gd name="connsiteY39" fmla="*/ 2413000 h 3505200"/>
              <a:gd name="connsiteX40" fmla="*/ 2697802 w 7032673"/>
              <a:gd name="connsiteY40" fmla="*/ 2421466 h 3505200"/>
              <a:gd name="connsiteX41" fmla="*/ 2740136 w 7032673"/>
              <a:gd name="connsiteY41" fmla="*/ 2438400 h 3505200"/>
              <a:gd name="connsiteX42" fmla="*/ 2790936 w 7032673"/>
              <a:gd name="connsiteY42" fmla="*/ 2455333 h 3505200"/>
              <a:gd name="connsiteX43" fmla="*/ 2901002 w 7032673"/>
              <a:gd name="connsiteY43" fmla="*/ 2514600 h 3505200"/>
              <a:gd name="connsiteX44" fmla="*/ 2926402 w 7032673"/>
              <a:gd name="connsiteY44" fmla="*/ 2531533 h 3505200"/>
              <a:gd name="connsiteX45" fmla="*/ 3002602 w 7032673"/>
              <a:gd name="connsiteY45" fmla="*/ 2556933 h 3505200"/>
              <a:gd name="connsiteX46" fmla="*/ 3087269 w 7032673"/>
              <a:gd name="connsiteY46" fmla="*/ 2590800 h 3505200"/>
              <a:gd name="connsiteX47" fmla="*/ 3121136 w 7032673"/>
              <a:gd name="connsiteY47" fmla="*/ 2607733 h 3505200"/>
              <a:gd name="connsiteX48" fmla="*/ 3171936 w 7032673"/>
              <a:gd name="connsiteY48" fmla="*/ 2616200 h 3505200"/>
              <a:gd name="connsiteX49" fmla="*/ 3222736 w 7032673"/>
              <a:gd name="connsiteY49" fmla="*/ 2633133 h 3505200"/>
              <a:gd name="connsiteX50" fmla="*/ 3341269 w 7032673"/>
              <a:gd name="connsiteY50" fmla="*/ 2658533 h 3505200"/>
              <a:gd name="connsiteX51" fmla="*/ 3383602 w 7032673"/>
              <a:gd name="connsiteY51" fmla="*/ 2675466 h 3505200"/>
              <a:gd name="connsiteX52" fmla="*/ 3417469 w 7032673"/>
              <a:gd name="connsiteY52" fmla="*/ 2692400 h 3505200"/>
              <a:gd name="connsiteX53" fmla="*/ 3468269 w 7032673"/>
              <a:gd name="connsiteY53" fmla="*/ 2700866 h 3505200"/>
              <a:gd name="connsiteX54" fmla="*/ 3510602 w 7032673"/>
              <a:gd name="connsiteY54" fmla="*/ 2726266 h 3505200"/>
              <a:gd name="connsiteX55" fmla="*/ 3578336 w 7032673"/>
              <a:gd name="connsiteY55" fmla="*/ 2751666 h 3505200"/>
              <a:gd name="connsiteX56" fmla="*/ 3612202 w 7032673"/>
              <a:gd name="connsiteY56" fmla="*/ 2777066 h 3505200"/>
              <a:gd name="connsiteX57" fmla="*/ 3637602 w 7032673"/>
              <a:gd name="connsiteY57" fmla="*/ 2785533 h 3505200"/>
              <a:gd name="connsiteX58" fmla="*/ 3671469 w 7032673"/>
              <a:gd name="connsiteY58" fmla="*/ 2802466 h 3505200"/>
              <a:gd name="connsiteX59" fmla="*/ 3781536 w 7032673"/>
              <a:gd name="connsiteY59" fmla="*/ 2827866 h 3505200"/>
              <a:gd name="connsiteX60" fmla="*/ 3900069 w 7032673"/>
              <a:gd name="connsiteY60" fmla="*/ 2853266 h 3505200"/>
              <a:gd name="connsiteX61" fmla="*/ 3925469 w 7032673"/>
              <a:gd name="connsiteY61" fmla="*/ 2870200 h 3505200"/>
              <a:gd name="connsiteX62" fmla="*/ 4027069 w 7032673"/>
              <a:gd name="connsiteY62" fmla="*/ 2878666 h 3505200"/>
              <a:gd name="connsiteX63" fmla="*/ 4094802 w 7032673"/>
              <a:gd name="connsiteY63" fmla="*/ 2887133 h 3505200"/>
              <a:gd name="connsiteX64" fmla="*/ 4137136 w 7032673"/>
              <a:gd name="connsiteY64" fmla="*/ 2895600 h 3505200"/>
              <a:gd name="connsiteX65" fmla="*/ 4264136 w 7032673"/>
              <a:gd name="connsiteY65" fmla="*/ 2904066 h 3505200"/>
              <a:gd name="connsiteX66" fmla="*/ 4365736 w 7032673"/>
              <a:gd name="connsiteY66" fmla="*/ 2921000 h 3505200"/>
              <a:gd name="connsiteX67" fmla="*/ 4594336 w 7032673"/>
              <a:gd name="connsiteY67" fmla="*/ 2929466 h 3505200"/>
              <a:gd name="connsiteX68" fmla="*/ 4789069 w 7032673"/>
              <a:gd name="connsiteY68" fmla="*/ 2937933 h 3505200"/>
              <a:gd name="connsiteX69" fmla="*/ 4882202 w 7032673"/>
              <a:gd name="connsiteY69" fmla="*/ 2946400 h 3505200"/>
              <a:gd name="connsiteX70" fmla="*/ 4966869 w 7032673"/>
              <a:gd name="connsiteY70" fmla="*/ 2971800 h 3505200"/>
              <a:gd name="connsiteX71" fmla="*/ 5093869 w 7032673"/>
              <a:gd name="connsiteY71" fmla="*/ 2988733 h 3505200"/>
              <a:gd name="connsiteX72" fmla="*/ 5381736 w 7032673"/>
              <a:gd name="connsiteY72" fmla="*/ 3005666 h 3505200"/>
              <a:gd name="connsiteX73" fmla="*/ 5407136 w 7032673"/>
              <a:gd name="connsiteY73" fmla="*/ 3014133 h 3505200"/>
              <a:gd name="connsiteX74" fmla="*/ 5432536 w 7032673"/>
              <a:gd name="connsiteY74" fmla="*/ 3031066 h 3505200"/>
              <a:gd name="connsiteX75" fmla="*/ 5474869 w 7032673"/>
              <a:gd name="connsiteY75" fmla="*/ 3039533 h 3505200"/>
              <a:gd name="connsiteX76" fmla="*/ 5508736 w 7032673"/>
              <a:gd name="connsiteY76" fmla="*/ 3056466 h 3505200"/>
              <a:gd name="connsiteX77" fmla="*/ 5542602 w 7032673"/>
              <a:gd name="connsiteY77" fmla="*/ 3064933 h 3505200"/>
              <a:gd name="connsiteX78" fmla="*/ 5568002 w 7032673"/>
              <a:gd name="connsiteY78" fmla="*/ 3073400 h 3505200"/>
              <a:gd name="connsiteX79" fmla="*/ 5644202 w 7032673"/>
              <a:gd name="connsiteY79" fmla="*/ 3107266 h 3505200"/>
              <a:gd name="connsiteX80" fmla="*/ 5669602 w 7032673"/>
              <a:gd name="connsiteY80" fmla="*/ 3115733 h 3505200"/>
              <a:gd name="connsiteX81" fmla="*/ 5728869 w 7032673"/>
              <a:gd name="connsiteY81" fmla="*/ 3158066 h 3505200"/>
              <a:gd name="connsiteX82" fmla="*/ 5754269 w 7032673"/>
              <a:gd name="connsiteY82" fmla="*/ 3166533 h 3505200"/>
              <a:gd name="connsiteX83" fmla="*/ 5779669 w 7032673"/>
              <a:gd name="connsiteY83" fmla="*/ 3183466 h 3505200"/>
              <a:gd name="connsiteX84" fmla="*/ 5805069 w 7032673"/>
              <a:gd name="connsiteY84" fmla="*/ 3191933 h 3505200"/>
              <a:gd name="connsiteX85" fmla="*/ 5830469 w 7032673"/>
              <a:gd name="connsiteY85" fmla="*/ 3208866 h 3505200"/>
              <a:gd name="connsiteX86" fmla="*/ 5881269 w 7032673"/>
              <a:gd name="connsiteY86" fmla="*/ 3217333 h 3505200"/>
              <a:gd name="connsiteX87" fmla="*/ 5915136 w 7032673"/>
              <a:gd name="connsiteY87" fmla="*/ 3234266 h 3505200"/>
              <a:gd name="connsiteX88" fmla="*/ 5932069 w 7032673"/>
              <a:gd name="connsiteY88" fmla="*/ 3251200 h 3505200"/>
              <a:gd name="connsiteX89" fmla="*/ 6033669 w 7032673"/>
              <a:gd name="connsiteY89" fmla="*/ 3268133 h 3505200"/>
              <a:gd name="connsiteX90" fmla="*/ 6059069 w 7032673"/>
              <a:gd name="connsiteY90" fmla="*/ 3285066 h 3505200"/>
              <a:gd name="connsiteX91" fmla="*/ 6219936 w 7032673"/>
              <a:gd name="connsiteY91" fmla="*/ 3302000 h 3505200"/>
              <a:gd name="connsiteX92" fmla="*/ 6279202 w 7032673"/>
              <a:gd name="connsiteY92" fmla="*/ 3318933 h 3505200"/>
              <a:gd name="connsiteX93" fmla="*/ 6321536 w 7032673"/>
              <a:gd name="connsiteY93" fmla="*/ 3335866 h 3505200"/>
              <a:gd name="connsiteX94" fmla="*/ 6346936 w 7032673"/>
              <a:gd name="connsiteY94" fmla="*/ 3344333 h 3505200"/>
              <a:gd name="connsiteX95" fmla="*/ 6380802 w 7032673"/>
              <a:gd name="connsiteY95" fmla="*/ 3361266 h 3505200"/>
              <a:gd name="connsiteX96" fmla="*/ 6431602 w 7032673"/>
              <a:gd name="connsiteY96" fmla="*/ 3386666 h 3505200"/>
              <a:gd name="connsiteX97" fmla="*/ 6516269 w 7032673"/>
              <a:gd name="connsiteY97" fmla="*/ 3403600 h 3505200"/>
              <a:gd name="connsiteX98" fmla="*/ 6617869 w 7032673"/>
              <a:gd name="connsiteY98" fmla="*/ 3420533 h 3505200"/>
              <a:gd name="connsiteX99" fmla="*/ 6643269 w 7032673"/>
              <a:gd name="connsiteY99" fmla="*/ 3429000 h 3505200"/>
              <a:gd name="connsiteX100" fmla="*/ 6677136 w 7032673"/>
              <a:gd name="connsiteY100" fmla="*/ 3437466 h 3505200"/>
              <a:gd name="connsiteX101" fmla="*/ 6727936 w 7032673"/>
              <a:gd name="connsiteY101" fmla="*/ 3454400 h 3505200"/>
              <a:gd name="connsiteX102" fmla="*/ 6753336 w 7032673"/>
              <a:gd name="connsiteY102" fmla="*/ 3462866 h 3505200"/>
              <a:gd name="connsiteX103" fmla="*/ 6838002 w 7032673"/>
              <a:gd name="connsiteY103" fmla="*/ 3479800 h 3505200"/>
              <a:gd name="connsiteX104" fmla="*/ 6888802 w 7032673"/>
              <a:gd name="connsiteY104" fmla="*/ 3496733 h 3505200"/>
              <a:gd name="connsiteX105" fmla="*/ 6914202 w 7032673"/>
              <a:gd name="connsiteY105" fmla="*/ 3505200 h 3505200"/>
              <a:gd name="connsiteX106" fmla="*/ 6922669 w 7032673"/>
              <a:gd name="connsiteY106" fmla="*/ 3471333 h 3505200"/>
              <a:gd name="connsiteX107" fmla="*/ 6914202 w 7032673"/>
              <a:gd name="connsiteY107" fmla="*/ 3437466 h 3505200"/>
              <a:gd name="connsiteX108" fmla="*/ 6905736 w 7032673"/>
              <a:gd name="connsiteY108" fmla="*/ 3412066 h 3505200"/>
              <a:gd name="connsiteX109" fmla="*/ 6863402 w 7032673"/>
              <a:gd name="connsiteY109" fmla="*/ 3361266 h 3505200"/>
              <a:gd name="connsiteX110" fmla="*/ 6838002 w 7032673"/>
              <a:gd name="connsiteY110" fmla="*/ 3276600 h 3505200"/>
              <a:gd name="connsiteX111" fmla="*/ 6812602 w 7032673"/>
              <a:gd name="connsiteY111" fmla="*/ 3107266 h 3505200"/>
              <a:gd name="connsiteX112" fmla="*/ 6804136 w 7032673"/>
              <a:gd name="connsiteY112" fmla="*/ 3039533 h 3505200"/>
              <a:gd name="connsiteX113" fmla="*/ 6490869 w 7032673"/>
              <a:gd name="connsiteY113" fmla="*/ 3014133 h 3505200"/>
              <a:gd name="connsiteX114" fmla="*/ 6440069 w 7032673"/>
              <a:gd name="connsiteY114" fmla="*/ 3005666 h 3505200"/>
              <a:gd name="connsiteX115" fmla="*/ 6372336 w 7032673"/>
              <a:gd name="connsiteY115" fmla="*/ 2988733 h 3505200"/>
              <a:gd name="connsiteX116" fmla="*/ 6270736 w 7032673"/>
              <a:gd name="connsiteY116" fmla="*/ 2980266 h 3505200"/>
              <a:gd name="connsiteX117" fmla="*/ 6228402 w 7032673"/>
              <a:gd name="connsiteY117" fmla="*/ 2971800 h 3505200"/>
              <a:gd name="connsiteX118" fmla="*/ 6152202 w 7032673"/>
              <a:gd name="connsiteY118" fmla="*/ 2963333 h 3505200"/>
              <a:gd name="connsiteX119" fmla="*/ 6118336 w 7032673"/>
              <a:gd name="connsiteY119" fmla="*/ 2946400 h 3505200"/>
              <a:gd name="connsiteX120" fmla="*/ 6067536 w 7032673"/>
              <a:gd name="connsiteY120" fmla="*/ 2937933 h 3505200"/>
              <a:gd name="connsiteX121" fmla="*/ 6008269 w 7032673"/>
              <a:gd name="connsiteY121" fmla="*/ 2912533 h 3505200"/>
              <a:gd name="connsiteX122" fmla="*/ 5864336 w 7032673"/>
              <a:gd name="connsiteY122" fmla="*/ 2887133 h 3505200"/>
              <a:gd name="connsiteX123" fmla="*/ 5788136 w 7032673"/>
              <a:gd name="connsiteY123" fmla="*/ 2861733 h 3505200"/>
              <a:gd name="connsiteX124" fmla="*/ 5762736 w 7032673"/>
              <a:gd name="connsiteY124" fmla="*/ 2853266 h 3505200"/>
              <a:gd name="connsiteX125" fmla="*/ 5737336 w 7032673"/>
              <a:gd name="connsiteY125" fmla="*/ 2844800 h 3505200"/>
              <a:gd name="connsiteX126" fmla="*/ 5669602 w 7032673"/>
              <a:gd name="connsiteY126" fmla="*/ 2810933 h 3505200"/>
              <a:gd name="connsiteX127" fmla="*/ 5627269 w 7032673"/>
              <a:gd name="connsiteY127" fmla="*/ 2794000 h 3505200"/>
              <a:gd name="connsiteX128" fmla="*/ 5568002 w 7032673"/>
              <a:gd name="connsiteY128" fmla="*/ 2760133 h 3505200"/>
              <a:gd name="connsiteX129" fmla="*/ 5517202 w 7032673"/>
              <a:gd name="connsiteY129" fmla="*/ 2743200 h 3505200"/>
              <a:gd name="connsiteX130" fmla="*/ 5491802 w 7032673"/>
              <a:gd name="connsiteY130" fmla="*/ 2726266 h 3505200"/>
              <a:gd name="connsiteX131" fmla="*/ 5449469 w 7032673"/>
              <a:gd name="connsiteY131" fmla="*/ 2709333 h 3505200"/>
              <a:gd name="connsiteX132" fmla="*/ 5424069 w 7032673"/>
              <a:gd name="connsiteY132" fmla="*/ 2700866 h 3505200"/>
              <a:gd name="connsiteX133" fmla="*/ 5398669 w 7032673"/>
              <a:gd name="connsiteY133" fmla="*/ 2683933 h 3505200"/>
              <a:gd name="connsiteX134" fmla="*/ 5314002 w 7032673"/>
              <a:gd name="connsiteY134" fmla="*/ 2667000 h 3505200"/>
              <a:gd name="connsiteX135" fmla="*/ 5254736 w 7032673"/>
              <a:gd name="connsiteY135" fmla="*/ 2650066 h 3505200"/>
              <a:gd name="connsiteX136" fmla="*/ 5203936 w 7032673"/>
              <a:gd name="connsiteY136" fmla="*/ 2641600 h 3505200"/>
              <a:gd name="connsiteX137" fmla="*/ 5170069 w 7032673"/>
              <a:gd name="connsiteY137" fmla="*/ 2633133 h 3505200"/>
              <a:gd name="connsiteX138" fmla="*/ 5127736 w 7032673"/>
              <a:gd name="connsiteY138" fmla="*/ 2624666 h 3505200"/>
              <a:gd name="connsiteX139" fmla="*/ 5102336 w 7032673"/>
              <a:gd name="connsiteY139" fmla="*/ 2607733 h 3505200"/>
              <a:gd name="connsiteX140" fmla="*/ 5009202 w 7032673"/>
              <a:gd name="connsiteY140" fmla="*/ 2590800 h 3505200"/>
              <a:gd name="connsiteX141" fmla="*/ 4941469 w 7032673"/>
              <a:gd name="connsiteY141" fmla="*/ 2582333 h 3505200"/>
              <a:gd name="connsiteX142" fmla="*/ 4890669 w 7032673"/>
              <a:gd name="connsiteY142" fmla="*/ 2573866 h 3505200"/>
              <a:gd name="connsiteX143" fmla="*/ 4814469 w 7032673"/>
              <a:gd name="connsiteY143" fmla="*/ 2565400 h 3505200"/>
              <a:gd name="connsiteX144" fmla="*/ 4721336 w 7032673"/>
              <a:gd name="connsiteY144" fmla="*/ 2540000 h 3505200"/>
              <a:gd name="connsiteX145" fmla="*/ 4687469 w 7032673"/>
              <a:gd name="connsiteY145" fmla="*/ 2531533 h 3505200"/>
              <a:gd name="connsiteX146" fmla="*/ 4645136 w 7032673"/>
              <a:gd name="connsiteY146" fmla="*/ 2523066 h 3505200"/>
              <a:gd name="connsiteX147" fmla="*/ 4594336 w 7032673"/>
              <a:gd name="connsiteY147" fmla="*/ 2506133 h 3505200"/>
              <a:gd name="connsiteX148" fmla="*/ 4518136 w 7032673"/>
              <a:gd name="connsiteY148" fmla="*/ 2497666 h 3505200"/>
              <a:gd name="connsiteX149" fmla="*/ 4492736 w 7032673"/>
              <a:gd name="connsiteY149" fmla="*/ 2480733 h 3505200"/>
              <a:gd name="connsiteX150" fmla="*/ 4399602 w 7032673"/>
              <a:gd name="connsiteY150" fmla="*/ 2446866 h 3505200"/>
              <a:gd name="connsiteX151" fmla="*/ 4357269 w 7032673"/>
              <a:gd name="connsiteY151" fmla="*/ 2429933 h 3505200"/>
              <a:gd name="connsiteX152" fmla="*/ 4323402 w 7032673"/>
              <a:gd name="connsiteY152" fmla="*/ 2413000 h 3505200"/>
              <a:gd name="connsiteX153" fmla="*/ 4281069 w 7032673"/>
              <a:gd name="connsiteY153" fmla="*/ 2396066 h 3505200"/>
              <a:gd name="connsiteX154" fmla="*/ 4255669 w 7032673"/>
              <a:gd name="connsiteY154" fmla="*/ 2379133 h 3505200"/>
              <a:gd name="connsiteX155" fmla="*/ 4187936 w 7032673"/>
              <a:gd name="connsiteY155" fmla="*/ 2370666 h 3505200"/>
              <a:gd name="connsiteX156" fmla="*/ 4111736 w 7032673"/>
              <a:gd name="connsiteY156" fmla="*/ 2336800 h 3505200"/>
              <a:gd name="connsiteX157" fmla="*/ 4086336 w 7032673"/>
              <a:gd name="connsiteY157" fmla="*/ 2328333 h 3505200"/>
              <a:gd name="connsiteX158" fmla="*/ 4060936 w 7032673"/>
              <a:gd name="connsiteY158" fmla="*/ 2319866 h 3505200"/>
              <a:gd name="connsiteX159" fmla="*/ 3950869 w 7032673"/>
              <a:gd name="connsiteY159" fmla="*/ 2286000 h 3505200"/>
              <a:gd name="connsiteX160" fmla="*/ 3908536 w 7032673"/>
              <a:gd name="connsiteY160" fmla="*/ 2269066 h 3505200"/>
              <a:gd name="connsiteX161" fmla="*/ 3840802 w 7032673"/>
              <a:gd name="connsiteY161" fmla="*/ 2235200 h 3505200"/>
              <a:gd name="connsiteX162" fmla="*/ 3790002 w 7032673"/>
              <a:gd name="connsiteY162" fmla="*/ 2226733 h 3505200"/>
              <a:gd name="connsiteX163" fmla="*/ 3739202 w 7032673"/>
              <a:gd name="connsiteY163" fmla="*/ 2192866 h 3505200"/>
              <a:gd name="connsiteX164" fmla="*/ 3688402 w 7032673"/>
              <a:gd name="connsiteY164" fmla="*/ 2175933 h 3505200"/>
              <a:gd name="connsiteX165" fmla="*/ 3646069 w 7032673"/>
              <a:gd name="connsiteY165" fmla="*/ 2159000 h 3505200"/>
              <a:gd name="connsiteX166" fmla="*/ 3527536 w 7032673"/>
              <a:gd name="connsiteY166" fmla="*/ 2142066 h 3505200"/>
              <a:gd name="connsiteX167" fmla="*/ 3434402 w 7032673"/>
              <a:gd name="connsiteY167" fmla="*/ 2133600 h 3505200"/>
              <a:gd name="connsiteX168" fmla="*/ 3358202 w 7032673"/>
              <a:gd name="connsiteY168" fmla="*/ 2108200 h 3505200"/>
              <a:gd name="connsiteX169" fmla="*/ 3315869 w 7032673"/>
              <a:gd name="connsiteY169" fmla="*/ 2099733 h 3505200"/>
              <a:gd name="connsiteX170" fmla="*/ 3282002 w 7032673"/>
              <a:gd name="connsiteY170" fmla="*/ 2082800 h 3505200"/>
              <a:gd name="connsiteX171" fmla="*/ 3239669 w 7032673"/>
              <a:gd name="connsiteY171" fmla="*/ 2074333 h 3505200"/>
              <a:gd name="connsiteX172" fmla="*/ 3163469 w 7032673"/>
              <a:gd name="connsiteY172" fmla="*/ 2057400 h 3505200"/>
              <a:gd name="connsiteX173" fmla="*/ 3036469 w 7032673"/>
              <a:gd name="connsiteY173" fmla="*/ 2032000 h 3505200"/>
              <a:gd name="connsiteX174" fmla="*/ 2968736 w 7032673"/>
              <a:gd name="connsiteY174" fmla="*/ 2006600 h 3505200"/>
              <a:gd name="connsiteX175" fmla="*/ 2926402 w 7032673"/>
              <a:gd name="connsiteY175" fmla="*/ 1989666 h 3505200"/>
              <a:gd name="connsiteX176" fmla="*/ 2850202 w 7032673"/>
              <a:gd name="connsiteY176" fmla="*/ 1972733 h 3505200"/>
              <a:gd name="connsiteX177" fmla="*/ 2774002 w 7032673"/>
              <a:gd name="connsiteY177" fmla="*/ 1947333 h 3505200"/>
              <a:gd name="connsiteX178" fmla="*/ 2740136 w 7032673"/>
              <a:gd name="connsiteY178" fmla="*/ 1930400 h 3505200"/>
              <a:gd name="connsiteX179" fmla="*/ 2672402 w 7032673"/>
              <a:gd name="connsiteY179" fmla="*/ 1896533 h 3505200"/>
              <a:gd name="connsiteX180" fmla="*/ 2587736 w 7032673"/>
              <a:gd name="connsiteY180" fmla="*/ 1879600 h 3505200"/>
              <a:gd name="connsiteX181" fmla="*/ 2562336 w 7032673"/>
              <a:gd name="connsiteY181" fmla="*/ 1871133 h 3505200"/>
              <a:gd name="connsiteX182" fmla="*/ 2452269 w 7032673"/>
              <a:gd name="connsiteY182" fmla="*/ 1845733 h 3505200"/>
              <a:gd name="connsiteX183" fmla="*/ 2359136 w 7032673"/>
              <a:gd name="connsiteY183" fmla="*/ 1837266 h 3505200"/>
              <a:gd name="connsiteX184" fmla="*/ 2147469 w 7032673"/>
              <a:gd name="connsiteY184" fmla="*/ 1811866 h 3505200"/>
              <a:gd name="connsiteX185" fmla="*/ 2096669 w 7032673"/>
              <a:gd name="connsiteY185" fmla="*/ 1794933 h 3505200"/>
              <a:gd name="connsiteX186" fmla="*/ 2037402 w 7032673"/>
              <a:gd name="connsiteY186" fmla="*/ 1786466 h 3505200"/>
              <a:gd name="connsiteX187" fmla="*/ 1995069 w 7032673"/>
              <a:gd name="connsiteY187" fmla="*/ 1778000 h 3505200"/>
              <a:gd name="connsiteX188" fmla="*/ 1952736 w 7032673"/>
              <a:gd name="connsiteY188" fmla="*/ 1761066 h 3505200"/>
              <a:gd name="connsiteX189" fmla="*/ 1918869 w 7032673"/>
              <a:gd name="connsiteY189" fmla="*/ 1752600 h 3505200"/>
              <a:gd name="connsiteX190" fmla="*/ 1961202 w 7032673"/>
              <a:gd name="connsiteY190" fmla="*/ 1744133 h 3505200"/>
              <a:gd name="connsiteX191" fmla="*/ 2012002 w 7032673"/>
              <a:gd name="connsiteY191" fmla="*/ 1735666 h 3505200"/>
              <a:gd name="connsiteX192" fmla="*/ 2037402 w 7032673"/>
              <a:gd name="connsiteY192" fmla="*/ 1718733 h 3505200"/>
              <a:gd name="connsiteX193" fmla="*/ 2105136 w 7032673"/>
              <a:gd name="connsiteY193" fmla="*/ 1710266 h 3505200"/>
              <a:gd name="connsiteX194" fmla="*/ 2164402 w 7032673"/>
              <a:gd name="connsiteY194" fmla="*/ 1701800 h 3505200"/>
              <a:gd name="connsiteX195" fmla="*/ 2189802 w 7032673"/>
              <a:gd name="connsiteY195" fmla="*/ 1693333 h 3505200"/>
              <a:gd name="connsiteX196" fmla="*/ 2316802 w 7032673"/>
              <a:gd name="connsiteY196" fmla="*/ 1676400 h 3505200"/>
              <a:gd name="connsiteX197" fmla="*/ 2350669 w 7032673"/>
              <a:gd name="connsiteY197" fmla="*/ 1667933 h 3505200"/>
              <a:gd name="connsiteX198" fmla="*/ 2426869 w 7032673"/>
              <a:gd name="connsiteY198" fmla="*/ 1659466 h 3505200"/>
              <a:gd name="connsiteX199" fmla="*/ 2460736 w 7032673"/>
              <a:gd name="connsiteY199" fmla="*/ 1642533 h 3505200"/>
              <a:gd name="connsiteX200" fmla="*/ 2486136 w 7032673"/>
              <a:gd name="connsiteY200" fmla="*/ 1634066 h 3505200"/>
              <a:gd name="connsiteX201" fmla="*/ 2613136 w 7032673"/>
              <a:gd name="connsiteY201" fmla="*/ 1617133 h 3505200"/>
              <a:gd name="connsiteX202" fmla="*/ 2655469 w 7032673"/>
              <a:gd name="connsiteY202" fmla="*/ 1608666 h 3505200"/>
              <a:gd name="connsiteX203" fmla="*/ 2680869 w 7032673"/>
              <a:gd name="connsiteY203" fmla="*/ 1591733 h 3505200"/>
              <a:gd name="connsiteX204" fmla="*/ 2824802 w 7032673"/>
              <a:gd name="connsiteY204" fmla="*/ 1583266 h 3505200"/>
              <a:gd name="connsiteX205" fmla="*/ 2892536 w 7032673"/>
              <a:gd name="connsiteY205" fmla="*/ 1574800 h 3505200"/>
              <a:gd name="connsiteX206" fmla="*/ 2917936 w 7032673"/>
              <a:gd name="connsiteY206" fmla="*/ 1566333 h 3505200"/>
              <a:gd name="connsiteX207" fmla="*/ 2951802 w 7032673"/>
              <a:gd name="connsiteY207" fmla="*/ 1557866 h 3505200"/>
              <a:gd name="connsiteX208" fmla="*/ 2994136 w 7032673"/>
              <a:gd name="connsiteY208" fmla="*/ 1540933 h 3505200"/>
              <a:gd name="connsiteX209" fmla="*/ 3070336 w 7032673"/>
              <a:gd name="connsiteY209" fmla="*/ 1524000 h 3505200"/>
              <a:gd name="connsiteX210" fmla="*/ 3104202 w 7032673"/>
              <a:gd name="connsiteY210" fmla="*/ 1507066 h 3505200"/>
              <a:gd name="connsiteX211" fmla="*/ 3163469 w 7032673"/>
              <a:gd name="connsiteY211" fmla="*/ 1490133 h 3505200"/>
              <a:gd name="connsiteX212" fmla="*/ 3239669 w 7032673"/>
              <a:gd name="connsiteY212" fmla="*/ 1464733 h 3505200"/>
              <a:gd name="connsiteX213" fmla="*/ 3265069 w 7032673"/>
              <a:gd name="connsiteY213" fmla="*/ 1456266 h 3505200"/>
              <a:gd name="connsiteX214" fmla="*/ 3290469 w 7032673"/>
              <a:gd name="connsiteY214" fmla="*/ 1447800 h 3505200"/>
              <a:gd name="connsiteX215" fmla="*/ 3358202 w 7032673"/>
              <a:gd name="connsiteY215" fmla="*/ 1422400 h 3505200"/>
              <a:gd name="connsiteX216" fmla="*/ 3409002 w 7032673"/>
              <a:gd name="connsiteY216" fmla="*/ 1405466 h 3505200"/>
              <a:gd name="connsiteX217" fmla="*/ 3442869 w 7032673"/>
              <a:gd name="connsiteY217" fmla="*/ 1388533 h 3505200"/>
              <a:gd name="connsiteX218" fmla="*/ 3485202 w 7032673"/>
              <a:gd name="connsiteY218" fmla="*/ 1371600 h 3505200"/>
              <a:gd name="connsiteX219" fmla="*/ 3519069 w 7032673"/>
              <a:gd name="connsiteY219" fmla="*/ 1354666 h 3505200"/>
              <a:gd name="connsiteX220" fmla="*/ 3561402 w 7032673"/>
              <a:gd name="connsiteY220" fmla="*/ 1346200 h 3505200"/>
              <a:gd name="connsiteX221" fmla="*/ 3578336 w 7032673"/>
              <a:gd name="connsiteY221" fmla="*/ 1329266 h 3505200"/>
              <a:gd name="connsiteX222" fmla="*/ 3629136 w 7032673"/>
              <a:gd name="connsiteY222" fmla="*/ 1312333 h 3505200"/>
              <a:gd name="connsiteX223" fmla="*/ 3722269 w 7032673"/>
              <a:gd name="connsiteY223" fmla="*/ 1286933 h 3505200"/>
              <a:gd name="connsiteX224" fmla="*/ 3764602 w 7032673"/>
              <a:gd name="connsiteY224" fmla="*/ 1270000 h 3505200"/>
              <a:gd name="connsiteX225" fmla="*/ 3815402 w 7032673"/>
              <a:gd name="connsiteY225" fmla="*/ 1253066 h 3505200"/>
              <a:gd name="connsiteX226" fmla="*/ 3840802 w 7032673"/>
              <a:gd name="connsiteY226" fmla="*/ 1244600 h 3505200"/>
              <a:gd name="connsiteX227" fmla="*/ 3900069 w 7032673"/>
              <a:gd name="connsiteY227" fmla="*/ 1219200 h 3505200"/>
              <a:gd name="connsiteX228" fmla="*/ 3950869 w 7032673"/>
              <a:gd name="connsiteY228" fmla="*/ 1210733 h 3505200"/>
              <a:gd name="connsiteX229" fmla="*/ 4060936 w 7032673"/>
              <a:gd name="connsiteY229" fmla="*/ 1168400 h 3505200"/>
              <a:gd name="connsiteX230" fmla="*/ 4187936 w 7032673"/>
              <a:gd name="connsiteY230" fmla="*/ 1151466 h 3505200"/>
              <a:gd name="connsiteX231" fmla="*/ 4281069 w 7032673"/>
              <a:gd name="connsiteY231" fmla="*/ 1126066 h 3505200"/>
              <a:gd name="connsiteX232" fmla="*/ 4475802 w 7032673"/>
              <a:gd name="connsiteY232" fmla="*/ 1109133 h 3505200"/>
              <a:gd name="connsiteX233" fmla="*/ 6842236 w 7032673"/>
              <a:gd name="connsiteY233" fmla="*/ 465666 h 3505200"/>
              <a:gd name="connsiteX234" fmla="*/ 6888802 w 7032673"/>
              <a:gd name="connsiteY234" fmla="*/ 76200 h 3505200"/>
              <a:gd name="connsiteX235" fmla="*/ 6871869 w 7032673"/>
              <a:gd name="connsiteY235" fmla="*/ 0 h 3505200"/>
              <a:gd name="connsiteX236" fmla="*/ 6846469 w 7032673"/>
              <a:gd name="connsiteY236" fmla="*/ 8466 h 3505200"/>
              <a:gd name="connsiteX237" fmla="*/ 6838002 w 7032673"/>
              <a:gd name="connsiteY237" fmla="*/ 33866 h 3505200"/>
              <a:gd name="connsiteX238" fmla="*/ 6846469 w 7032673"/>
              <a:gd name="connsiteY238" fmla="*/ 59266 h 3505200"/>
              <a:gd name="connsiteX0" fmla="*/ 6846469 w 7047041"/>
              <a:gd name="connsiteY0" fmla="*/ 59266 h 3505200"/>
              <a:gd name="connsiteX1" fmla="*/ 6778736 w 7047041"/>
              <a:gd name="connsiteY1" fmla="*/ 84666 h 3505200"/>
              <a:gd name="connsiteX2" fmla="*/ 6668669 w 7047041"/>
              <a:gd name="connsiteY2" fmla="*/ 101600 h 3505200"/>
              <a:gd name="connsiteX3" fmla="*/ 6499336 w 7047041"/>
              <a:gd name="connsiteY3" fmla="*/ 127000 h 3505200"/>
              <a:gd name="connsiteX4" fmla="*/ 6465469 w 7047041"/>
              <a:gd name="connsiteY4" fmla="*/ 135466 h 3505200"/>
              <a:gd name="connsiteX5" fmla="*/ 6380802 w 7047041"/>
              <a:gd name="connsiteY5" fmla="*/ 152400 h 3505200"/>
              <a:gd name="connsiteX6" fmla="*/ 6330002 w 7047041"/>
              <a:gd name="connsiteY6" fmla="*/ 169333 h 3505200"/>
              <a:gd name="connsiteX7" fmla="*/ 344069 w 7047041"/>
              <a:gd name="connsiteY7" fmla="*/ 1769533 h 3505200"/>
              <a:gd name="connsiteX8" fmla="*/ 318669 w 7047041"/>
              <a:gd name="connsiteY8" fmla="*/ 1778000 h 3505200"/>
              <a:gd name="connsiteX9" fmla="*/ 369469 w 7047041"/>
              <a:gd name="connsiteY9" fmla="*/ 1786466 h 3505200"/>
              <a:gd name="connsiteX10" fmla="*/ 403336 w 7047041"/>
              <a:gd name="connsiteY10" fmla="*/ 1803400 h 3505200"/>
              <a:gd name="connsiteX11" fmla="*/ 538802 w 7047041"/>
              <a:gd name="connsiteY11" fmla="*/ 1811866 h 3505200"/>
              <a:gd name="connsiteX12" fmla="*/ 691202 w 7047041"/>
              <a:gd name="connsiteY12" fmla="*/ 1854200 h 3505200"/>
              <a:gd name="connsiteX13" fmla="*/ 775869 w 7047041"/>
              <a:gd name="connsiteY13" fmla="*/ 1871133 h 3505200"/>
              <a:gd name="connsiteX14" fmla="*/ 970602 w 7047041"/>
              <a:gd name="connsiteY14" fmla="*/ 1888066 h 3505200"/>
              <a:gd name="connsiteX15" fmla="*/ 1021402 w 7047041"/>
              <a:gd name="connsiteY15" fmla="*/ 1896533 h 3505200"/>
              <a:gd name="connsiteX16" fmla="*/ 1055269 w 7047041"/>
              <a:gd name="connsiteY16" fmla="*/ 1905000 h 3505200"/>
              <a:gd name="connsiteX17" fmla="*/ 1173802 w 7047041"/>
              <a:gd name="connsiteY17" fmla="*/ 1913466 h 3505200"/>
              <a:gd name="connsiteX18" fmla="*/ 1444736 w 7047041"/>
              <a:gd name="connsiteY18" fmla="*/ 1938866 h 3505200"/>
              <a:gd name="connsiteX19" fmla="*/ 1478602 w 7047041"/>
              <a:gd name="connsiteY19" fmla="*/ 1947333 h 3505200"/>
              <a:gd name="connsiteX20" fmla="*/ 1520936 w 7047041"/>
              <a:gd name="connsiteY20" fmla="*/ 1955800 h 3505200"/>
              <a:gd name="connsiteX21" fmla="*/ 1605602 w 7047041"/>
              <a:gd name="connsiteY21" fmla="*/ 1981200 h 3505200"/>
              <a:gd name="connsiteX22" fmla="*/ 1664869 w 7047041"/>
              <a:gd name="connsiteY22" fmla="*/ 1989666 h 3505200"/>
              <a:gd name="connsiteX23" fmla="*/ 1724136 w 7047041"/>
              <a:gd name="connsiteY23" fmla="*/ 2006600 h 3505200"/>
              <a:gd name="connsiteX24" fmla="*/ 1766469 w 7047041"/>
              <a:gd name="connsiteY24" fmla="*/ 2015066 h 3505200"/>
              <a:gd name="connsiteX25" fmla="*/ 1791869 w 7047041"/>
              <a:gd name="connsiteY25" fmla="*/ 2023533 h 3505200"/>
              <a:gd name="connsiteX26" fmla="*/ 1825736 w 7047041"/>
              <a:gd name="connsiteY26" fmla="*/ 2032000 h 3505200"/>
              <a:gd name="connsiteX27" fmla="*/ 1901936 w 7047041"/>
              <a:gd name="connsiteY27" fmla="*/ 2091266 h 3505200"/>
              <a:gd name="connsiteX28" fmla="*/ 1901936 w 7047041"/>
              <a:gd name="connsiteY28" fmla="*/ 2091266 h 3505200"/>
              <a:gd name="connsiteX29" fmla="*/ 1969669 w 7047041"/>
              <a:gd name="connsiteY29" fmla="*/ 2142066 h 3505200"/>
              <a:gd name="connsiteX30" fmla="*/ 1995069 w 7047041"/>
              <a:gd name="connsiteY30" fmla="*/ 2150533 h 3505200"/>
              <a:gd name="connsiteX31" fmla="*/ 2088202 w 7047041"/>
              <a:gd name="connsiteY31" fmla="*/ 2201333 h 3505200"/>
              <a:gd name="connsiteX32" fmla="*/ 2155936 w 7047041"/>
              <a:gd name="connsiteY32" fmla="*/ 2243666 h 3505200"/>
              <a:gd name="connsiteX33" fmla="*/ 2206736 w 7047041"/>
              <a:gd name="connsiteY33" fmla="*/ 2269066 h 3505200"/>
              <a:gd name="connsiteX34" fmla="*/ 2291402 w 7047041"/>
              <a:gd name="connsiteY34" fmla="*/ 2294466 h 3505200"/>
              <a:gd name="connsiteX35" fmla="*/ 2325269 w 7047041"/>
              <a:gd name="connsiteY35" fmla="*/ 2311400 h 3505200"/>
              <a:gd name="connsiteX36" fmla="*/ 2435336 w 7047041"/>
              <a:gd name="connsiteY36" fmla="*/ 2336800 h 3505200"/>
              <a:gd name="connsiteX37" fmla="*/ 2511536 w 7047041"/>
              <a:gd name="connsiteY37" fmla="*/ 2362200 h 3505200"/>
              <a:gd name="connsiteX38" fmla="*/ 2596202 w 7047041"/>
              <a:gd name="connsiteY38" fmla="*/ 2387600 h 3505200"/>
              <a:gd name="connsiteX39" fmla="*/ 2647002 w 7047041"/>
              <a:gd name="connsiteY39" fmla="*/ 2413000 h 3505200"/>
              <a:gd name="connsiteX40" fmla="*/ 2697802 w 7047041"/>
              <a:gd name="connsiteY40" fmla="*/ 2421466 h 3505200"/>
              <a:gd name="connsiteX41" fmla="*/ 2740136 w 7047041"/>
              <a:gd name="connsiteY41" fmla="*/ 2438400 h 3505200"/>
              <a:gd name="connsiteX42" fmla="*/ 2790936 w 7047041"/>
              <a:gd name="connsiteY42" fmla="*/ 2455333 h 3505200"/>
              <a:gd name="connsiteX43" fmla="*/ 2901002 w 7047041"/>
              <a:gd name="connsiteY43" fmla="*/ 2514600 h 3505200"/>
              <a:gd name="connsiteX44" fmla="*/ 2926402 w 7047041"/>
              <a:gd name="connsiteY44" fmla="*/ 2531533 h 3505200"/>
              <a:gd name="connsiteX45" fmla="*/ 3002602 w 7047041"/>
              <a:gd name="connsiteY45" fmla="*/ 2556933 h 3505200"/>
              <a:gd name="connsiteX46" fmla="*/ 3087269 w 7047041"/>
              <a:gd name="connsiteY46" fmla="*/ 2590800 h 3505200"/>
              <a:gd name="connsiteX47" fmla="*/ 3121136 w 7047041"/>
              <a:gd name="connsiteY47" fmla="*/ 2607733 h 3505200"/>
              <a:gd name="connsiteX48" fmla="*/ 3171936 w 7047041"/>
              <a:gd name="connsiteY48" fmla="*/ 2616200 h 3505200"/>
              <a:gd name="connsiteX49" fmla="*/ 3222736 w 7047041"/>
              <a:gd name="connsiteY49" fmla="*/ 2633133 h 3505200"/>
              <a:gd name="connsiteX50" fmla="*/ 3341269 w 7047041"/>
              <a:gd name="connsiteY50" fmla="*/ 2658533 h 3505200"/>
              <a:gd name="connsiteX51" fmla="*/ 3383602 w 7047041"/>
              <a:gd name="connsiteY51" fmla="*/ 2675466 h 3505200"/>
              <a:gd name="connsiteX52" fmla="*/ 3417469 w 7047041"/>
              <a:gd name="connsiteY52" fmla="*/ 2692400 h 3505200"/>
              <a:gd name="connsiteX53" fmla="*/ 3468269 w 7047041"/>
              <a:gd name="connsiteY53" fmla="*/ 2700866 h 3505200"/>
              <a:gd name="connsiteX54" fmla="*/ 3510602 w 7047041"/>
              <a:gd name="connsiteY54" fmla="*/ 2726266 h 3505200"/>
              <a:gd name="connsiteX55" fmla="*/ 3578336 w 7047041"/>
              <a:gd name="connsiteY55" fmla="*/ 2751666 h 3505200"/>
              <a:gd name="connsiteX56" fmla="*/ 3612202 w 7047041"/>
              <a:gd name="connsiteY56" fmla="*/ 2777066 h 3505200"/>
              <a:gd name="connsiteX57" fmla="*/ 3637602 w 7047041"/>
              <a:gd name="connsiteY57" fmla="*/ 2785533 h 3505200"/>
              <a:gd name="connsiteX58" fmla="*/ 3671469 w 7047041"/>
              <a:gd name="connsiteY58" fmla="*/ 2802466 h 3505200"/>
              <a:gd name="connsiteX59" fmla="*/ 3781536 w 7047041"/>
              <a:gd name="connsiteY59" fmla="*/ 2827866 h 3505200"/>
              <a:gd name="connsiteX60" fmla="*/ 3900069 w 7047041"/>
              <a:gd name="connsiteY60" fmla="*/ 2853266 h 3505200"/>
              <a:gd name="connsiteX61" fmla="*/ 3925469 w 7047041"/>
              <a:gd name="connsiteY61" fmla="*/ 2870200 h 3505200"/>
              <a:gd name="connsiteX62" fmla="*/ 4027069 w 7047041"/>
              <a:gd name="connsiteY62" fmla="*/ 2878666 h 3505200"/>
              <a:gd name="connsiteX63" fmla="*/ 4094802 w 7047041"/>
              <a:gd name="connsiteY63" fmla="*/ 2887133 h 3505200"/>
              <a:gd name="connsiteX64" fmla="*/ 4137136 w 7047041"/>
              <a:gd name="connsiteY64" fmla="*/ 2895600 h 3505200"/>
              <a:gd name="connsiteX65" fmla="*/ 4264136 w 7047041"/>
              <a:gd name="connsiteY65" fmla="*/ 2904066 h 3505200"/>
              <a:gd name="connsiteX66" fmla="*/ 4365736 w 7047041"/>
              <a:gd name="connsiteY66" fmla="*/ 2921000 h 3505200"/>
              <a:gd name="connsiteX67" fmla="*/ 4594336 w 7047041"/>
              <a:gd name="connsiteY67" fmla="*/ 2929466 h 3505200"/>
              <a:gd name="connsiteX68" fmla="*/ 4789069 w 7047041"/>
              <a:gd name="connsiteY68" fmla="*/ 2937933 h 3505200"/>
              <a:gd name="connsiteX69" fmla="*/ 4882202 w 7047041"/>
              <a:gd name="connsiteY69" fmla="*/ 2946400 h 3505200"/>
              <a:gd name="connsiteX70" fmla="*/ 4966869 w 7047041"/>
              <a:gd name="connsiteY70" fmla="*/ 2971800 h 3505200"/>
              <a:gd name="connsiteX71" fmla="*/ 5093869 w 7047041"/>
              <a:gd name="connsiteY71" fmla="*/ 2988733 h 3505200"/>
              <a:gd name="connsiteX72" fmla="*/ 5381736 w 7047041"/>
              <a:gd name="connsiteY72" fmla="*/ 3005666 h 3505200"/>
              <a:gd name="connsiteX73" fmla="*/ 5407136 w 7047041"/>
              <a:gd name="connsiteY73" fmla="*/ 3014133 h 3505200"/>
              <a:gd name="connsiteX74" fmla="*/ 5432536 w 7047041"/>
              <a:gd name="connsiteY74" fmla="*/ 3031066 h 3505200"/>
              <a:gd name="connsiteX75" fmla="*/ 5474869 w 7047041"/>
              <a:gd name="connsiteY75" fmla="*/ 3039533 h 3505200"/>
              <a:gd name="connsiteX76" fmla="*/ 5508736 w 7047041"/>
              <a:gd name="connsiteY76" fmla="*/ 3056466 h 3505200"/>
              <a:gd name="connsiteX77" fmla="*/ 5542602 w 7047041"/>
              <a:gd name="connsiteY77" fmla="*/ 3064933 h 3505200"/>
              <a:gd name="connsiteX78" fmla="*/ 5568002 w 7047041"/>
              <a:gd name="connsiteY78" fmla="*/ 3073400 h 3505200"/>
              <a:gd name="connsiteX79" fmla="*/ 5644202 w 7047041"/>
              <a:gd name="connsiteY79" fmla="*/ 3107266 h 3505200"/>
              <a:gd name="connsiteX80" fmla="*/ 5669602 w 7047041"/>
              <a:gd name="connsiteY80" fmla="*/ 3115733 h 3505200"/>
              <a:gd name="connsiteX81" fmla="*/ 5728869 w 7047041"/>
              <a:gd name="connsiteY81" fmla="*/ 3158066 h 3505200"/>
              <a:gd name="connsiteX82" fmla="*/ 5754269 w 7047041"/>
              <a:gd name="connsiteY82" fmla="*/ 3166533 h 3505200"/>
              <a:gd name="connsiteX83" fmla="*/ 5779669 w 7047041"/>
              <a:gd name="connsiteY83" fmla="*/ 3183466 h 3505200"/>
              <a:gd name="connsiteX84" fmla="*/ 5805069 w 7047041"/>
              <a:gd name="connsiteY84" fmla="*/ 3191933 h 3505200"/>
              <a:gd name="connsiteX85" fmla="*/ 5830469 w 7047041"/>
              <a:gd name="connsiteY85" fmla="*/ 3208866 h 3505200"/>
              <a:gd name="connsiteX86" fmla="*/ 5881269 w 7047041"/>
              <a:gd name="connsiteY86" fmla="*/ 3217333 h 3505200"/>
              <a:gd name="connsiteX87" fmla="*/ 5915136 w 7047041"/>
              <a:gd name="connsiteY87" fmla="*/ 3234266 h 3505200"/>
              <a:gd name="connsiteX88" fmla="*/ 5932069 w 7047041"/>
              <a:gd name="connsiteY88" fmla="*/ 3251200 h 3505200"/>
              <a:gd name="connsiteX89" fmla="*/ 6033669 w 7047041"/>
              <a:gd name="connsiteY89" fmla="*/ 3268133 h 3505200"/>
              <a:gd name="connsiteX90" fmla="*/ 6059069 w 7047041"/>
              <a:gd name="connsiteY90" fmla="*/ 3285066 h 3505200"/>
              <a:gd name="connsiteX91" fmla="*/ 6219936 w 7047041"/>
              <a:gd name="connsiteY91" fmla="*/ 3302000 h 3505200"/>
              <a:gd name="connsiteX92" fmla="*/ 6279202 w 7047041"/>
              <a:gd name="connsiteY92" fmla="*/ 3318933 h 3505200"/>
              <a:gd name="connsiteX93" fmla="*/ 6321536 w 7047041"/>
              <a:gd name="connsiteY93" fmla="*/ 3335866 h 3505200"/>
              <a:gd name="connsiteX94" fmla="*/ 6346936 w 7047041"/>
              <a:gd name="connsiteY94" fmla="*/ 3344333 h 3505200"/>
              <a:gd name="connsiteX95" fmla="*/ 6380802 w 7047041"/>
              <a:gd name="connsiteY95" fmla="*/ 3361266 h 3505200"/>
              <a:gd name="connsiteX96" fmla="*/ 6431602 w 7047041"/>
              <a:gd name="connsiteY96" fmla="*/ 3386666 h 3505200"/>
              <a:gd name="connsiteX97" fmla="*/ 6516269 w 7047041"/>
              <a:gd name="connsiteY97" fmla="*/ 3403600 h 3505200"/>
              <a:gd name="connsiteX98" fmla="*/ 6617869 w 7047041"/>
              <a:gd name="connsiteY98" fmla="*/ 3420533 h 3505200"/>
              <a:gd name="connsiteX99" fmla="*/ 6643269 w 7047041"/>
              <a:gd name="connsiteY99" fmla="*/ 3429000 h 3505200"/>
              <a:gd name="connsiteX100" fmla="*/ 6677136 w 7047041"/>
              <a:gd name="connsiteY100" fmla="*/ 3437466 h 3505200"/>
              <a:gd name="connsiteX101" fmla="*/ 6727936 w 7047041"/>
              <a:gd name="connsiteY101" fmla="*/ 3454400 h 3505200"/>
              <a:gd name="connsiteX102" fmla="*/ 6753336 w 7047041"/>
              <a:gd name="connsiteY102" fmla="*/ 3462866 h 3505200"/>
              <a:gd name="connsiteX103" fmla="*/ 6838002 w 7047041"/>
              <a:gd name="connsiteY103" fmla="*/ 3479800 h 3505200"/>
              <a:gd name="connsiteX104" fmla="*/ 6888802 w 7047041"/>
              <a:gd name="connsiteY104" fmla="*/ 3496733 h 3505200"/>
              <a:gd name="connsiteX105" fmla="*/ 6914202 w 7047041"/>
              <a:gd name="connsiteY105" fmla="*/ 3505200 h 3505200"/>
              <a:gd name="connsiteX106" fmla="*/ 6922669 w 7047041"/>
              <a:gd name="connsiteY106" fmla="*/ 3471333 h 3505200"/>
              <a:gd name="connsiteX107" fmla="*/ 6914202 w 7047041"/>
              <a:gd name="connsiteY107" fmla="*/ 3437466 h 3505200"/>
              <a:gd name="connsiteX108" fmla="*/ 6905736 w 7047041"/>
              <a:gd name="connsiteY108" fmla="*/ 3412066 h 3505200"/>
              <a:gd name="connsiteX109" fmla="*/ 6863402 w 7047041"/>
              <a:gd name="connsiteY109" fmla="*/ 3361266 h 3505200"/>
              <a:gd name="connsiteX110" fmla="*/ 6838002 w 7047041"/>
              <a:gd name="connsiteY110" fmla="*/ 3276600 h 3505200"/>
              <a:gd name="connsiteX111" fmla="*/ 6812602 w 7047041"/>
              <a:gd name="connsiteY111" fmla="*/ 3107266 h 3505200"/>
              <a:gd name="connsiteX112" fmla="*/ 6804136 w 7047041"/>
              <a:gd name="connsiteY112" fmla="*/ 3039533 h 3505200"/>
              <a:gd name="connsiteX113" fmla="*/ 6490869 w 7047041"/>
              <a:gd name="connsiteY113" fmla="*/ 3014133 h 3505200"/>
              <a:gd name="connsiteX114" fmla="*/ 6440069 w 7047041"/>
              <a:gd name="connsiteY114" fmla="*/ 3005666 h 3505200"/>
              <a:gd name="connsiteX115" fmla="*/ 6372336 w 7047041"/>
              <a:gd name="connsiteY115" fmla="*/ 2988733 h 3505200"/>
              <a:gd name="connsiteX116" fmla="*/ 6270736 w 7047041"/>
              <a:gd name="connsiteY116" fmla="*/ 2980266 h 3505200"/>
              <a:gd name="connsiteX117" fmla="*/ 6228402 w 7047041"/>
              <a:gd name="connsiteY117" fmla="*/ 2971800 h 3505200"/>
              <a:gd name="connsiteX118" fmla="*/ 6152202 w 7047041"/>
              <a:gd name="connsiteY118" fmla="*/ 2963333 h 3505200"/>
              <a:gd name="connsiteX119" fmla="*/ 6118336 w 7047041"/>
              <a:gd name="connsiteY119" fmla="*/ 2946400 h 3505200"/>
              <a:gd name="connsiteX120" fmla="*/ 6067536 w 7047041"/>
              <a:gd name="connsiteY120" fmla="*/ 2937933 h 3505200"/>
              <a:gd name="connsiteX121" fmla="*/ 6008269 w 7047041"/>
              <a:gd name="connsiteY121" fmla="*/ 2912533 h 3505200"/>
              <a:gd name="connsiteX122" fmla="*/ 5864336 w 7047041"/>
              <a:gd name="connsiteY122" fmla="*/ 2887133 h 3505200"/>
              <a:gd name="connsiteX123" fmla="*/ 5788136 w 7047041"/>
              <a:gd name="connsiteY123" fmla="*/ 2861733 h 3505200"/>
              <a:gd name="connsiteX124" fmla="*/ 5762736 w 7047041"/>
              <a:gd name="connsiteY124" fmla="*/ 2853266 h 3505200"/>
              <a:gd name="connsiteX125" fmla="*/ 5737336 w 7047041"/>
              <a:gd name="connsiteY125" fmla="*/ 2844800 h 3505200"/>
              <a:gd name="connsiteX126" fmla="*/ 5669602 w 7047041"/>
              <a:gd name="connsiteY126" fmla="*/ 2810933 h 3505200"/>
              <a:gd name="connsiteX127" fmla="*/ 5627269 w 7047041"/>
              <a:gd name="connsiteY127" fmla="*/ 2794000 h 3505200"/>
              <a:gd name="connsiteX128" fmla="*/ 5568002 w 7047041"/>
              <a:gd name="connsiteY128" fmla="*/ 2760133 h 3505200"/>
              <a:gd name="connsiteX129" fmla="*/ 5517202 w 7047041"/>
              <a:gd name="connsiteY129" fmla="*/ 2743200 h 3505200"/>
              <a:gd name="connsiteX130" fmla="*/ 5491802 w 7047041"/>
              <a:gd name="connsiteY130" fmla="*/ 2726266 h 3505200"/>
              <a:gd name="connsiteX131" fmla="*/ 5449469 w 7047041"/>
              <a:gd name="connsiteY131" fmla="*/ 2709333 h 3505200"/>
              <a:gd name="connsiteX132" fmla="*/ 5424069 w 7047041"/>
              <a:gd name="connsiteY132" fmla="*/ 2700866 h 3505200"/>
              <a:gd name="connsiteX133" fmla="*/ 5398669 w 7047041"/>
              <a:gd name="connsiteY133" fmla="*/ 2683933 h 3505200"/>
              <a:gd name="connsiteX134" fmla="*/ 5314002 w 7047041"/>
              <a:gd name="connsiteY134" fmla="*/ 2667000 h 3505200"/>
              <a:gd name="connsiteX135" fmla="*/ 5254736 w 7047041"/>
              <a:gd name="connsiteY135" fmla="*/ 2650066 h 3505200"/>
              <a:gd name="connsiteX136" fmla="*/ 5203936 w 7047041"/>
              <a:gd name="connsiteY136" fmla="*/ 2641600 h 3505200"/>
              <a:gd name="connsiteX137" fmla="*/ 5170069 w 7047041"/>
              <a:gd name="connsiteY137" fmla="*/ 2633133 h 3505200"/>
              <a:gd name="connsiteX138" fmla="*/ 5127736 w 7047041"/>
              <a:gd name="connsiteY138" fmla="*/ 2624666 h 3505200"/>
              <a:gd name="connsiteX139" fmla="*/ 5102336 w 7047041"/>
              <a:gd name="connsiteY139" fmla="*/ 2607733 h 3505200"/>
              <a:gd name="connsiteX140" fmla="*/ 5009202 w 7047041"/>
              <a:gd name="connsiteY140" fmla="*/ 2590800 h 3505200"/>
              <a:gd name="connsiteX141" fmla="*/ 4941469 w 7047041"/>
              <a:gd name="connsiteY141" fmla="*/ 2582333 h 3505200"/>
              <a:gd name="connsiteX142" fmla="*/ 4890669 w 7047041"/>
              <a:gd name="connsiteY142" fmla="*/ 2573866 h 3505200"/>
              <a:gd name="connsiteX143" fmla="*/ 4814469 w 7047041"/>
              <a:gd name="connsiteY143" fmla="*/ 2565400 h 3505200"/>
              <a:gd name="connsiteX144" fmla="*/ 4721336 w 7047041"/>
              <a:gd name="connsiteY144" fmla="*/ 2540000 h 3505200"/>
              <a:gd name="connsiteX145" fmla="*/ 4687469 w 7047041"/>
              <a:gd name="connsiteY145" fmla="*/ 2531533 h 3505200"/>
              <a:gd name="connsiteX146" fmla="*/ 4645136 w 7047041"/>
              <a:gd name="connsiteY146" fmla="*/ 2523066 h 3505200"/>
              <a:gd name="connsiteX147" fmla="*/ 4594336 w 7047041"/>
              <a:gd name="connsiteY147" fmla="*/ 2506133 h 3505200"/>
              <a:gd name="connsiteX148" fmla="*/ 4518136 w 7047041"/>
              <a:gd name="connsiteY148" fmla="*/ 2497666 h 3505200"/>
              <a:gd name="connsiteX149" fmla="*/ 4492736 w 7047041"/>
              <a:gd name="connsiteY149" fmla="*/ 2480733 h 3505200"/>
              <a:gd name="connsiteX150" fmla="*/ 4399602 w 7047041"/>
              <a:gd name="connsiteY150" fmla="*/ 2446866 h 3505200"/>
              <a:gd name="connsiteX151" fmla="*/ 4357269 w 7047041"/>
              <a:gd name="connsiteY151" fmla="*/ 2429933 h 3505200"/>
              <a:gd name="connsiteX152" fmla="*/ 4323402 w 7047041"/>
              <a:gd name="connsiteY152" fmla="*/ 2413000 h 3505200"/>
              <a:gd name="connsiteX153" fmla="*/ 4281069 w 7047041"/>
              <a:gd name="connsiteY153" fmla="*/ 2396066 h 3505200"/>
              <a:gd name="connsiteX154" fmla="*/ 4255669 w 7047041"/>
              <a:gd name="connsiteY154" fmla="*/ 2379133 h 3505200"/>
              <a:gd name="connsiteX155" fmla="*/ 4187936 w 7047041"/>
              <a:gd name="connsiteY155" fmla="*/ 2370666 h 3505200"/>
              <a:gd name="connsiteX156" fmla="*/ 4111736 w 7047041"/>
              <a:gd name="connsiteY156" fmla="*/ 2336800 h 3505200"/>
              <a:gd name="connsiteX157" fmla="*/ 4086336 w 7047041"/>
              <a:gd name="connsiteY157" fmla="*/ 2328333 h 3505200"/>
              <a:gd name="connsiteX158" fmla="*/ 4060936 w 7047041"/>
              <a:gd name="connsiteY158" fmla="*/ 2319866 h 3505200"/>
              <a:gd name="connsiteX159" fmla="*/ 3950869 w 7047041"/>
              <a:gd name="connsiteY159" fmla="*/ 2286000 h 3505200"/>
              <a:gd name="connsiteX160" fmla="*/ 3908536 w 7047041"/>
              <a:gd name="connsiteY160" fmla="*/ 2269066 h 3505200"/>
              <a:gd name="connsiteX161" fmla="*/ 3840802 w 7047041"/>
              <a:gd name="connsiteY161" fmla="*/ 2235200 h 3505200"/>
              <a:gd name="connsiteX162" fmla="*/ 3790002 w 7047041"/>
              <a:gd name="connsiteY162" fmla="*/ 2226733 h 3505200"/>
              <a:gd name="connsiteX163" fmla="*/ 3739202 w 7047041"/>
              <a:gd name="connsiteY163" fmla="*/ 2192866 h 3505200"/>
              <a:gd name="connsiteX164" fmla="*/ 3688402 w 7047041"/>
              <a:gd name="connsiteY164" fmla="*/ 2175933 h 3505200"/>
              <a:gd name="connsiteX165" fmla="*/ 3646069 w 7047041"/>
              <a:gd name="connsiteY165" fmla="*/ 2159000 h 3505200"/>
              <a:gd name="connsiteX166" fmla="*/ 3527536 w 7047041"/>
              <a:gd name="connsiteY166" fmla="*/ 2142066 h 3505200"/>
              <a:gd name="connsiteX167" fmla="*/ 3434402 w 7047041"/>
              <a:gd name="connsiteY167" fmla="*/ 2133600 h 3505200"/>
              <a:gd name="connsiteX168" fmla="*/ 3358202 w 7047041"/>
              <a:gd name="connsiteY168" fmla="*/ 2108200 h 3505200"/>
              <a:gd name="connsiteX169" fmla="*/ 3315869 w 7047041"/>
              <a:gd name="connsiteY169" fmla="*/ 2099733 h 3505200"/>
              <a:gd name="connsiteX170" fmla="*/ 3282002 w 7047041"/>
              <a:gd name="connsiteY170" fmla="*/ 2082800 h 3505200"/>
              <a:gd name="connsiteX171" fmla="*/ 3239669 w 7047041"/>
              <a:gd name="connsiteY171" fmla="*/ 2074333 h 3505200"/>
              <a:gd name="connsiteX172" fmla="*/ 3163469 w 7047041"/>
              <a:gd name="connsiteY172" fmla="*/ 2057400 h 3505200"/>
              <a:gd name="connsiteX173" fmla="*/ 3036469 w 7047041"/>
              <a:gd name="connsiteY173" fmla="*/ 2032000 h 3505200"/>
              <a:gd name="connsiteX174" fmla="*/ 2968736 w 7047041"/>
              <a:gd name="connsiteY174" fmla="*/ 2006600 h 3505200"/>
              <a:gd name="connsiteX175" fmla="*/ 2926402 w 7047041"/>
              <a:gd name="connsiteY175" fmla="*/ 1989666 h 3505200"/>
              <a:gd name="connsiteX176" fmla="*/ 2850202 w 7047041"/>
              <a:gd name="connsiteY176" fmla="*/ 1972733 h 3505200"/>
              <a:gd name="connsiteX177" fmla="*/ 2774002 w 7047041"/>
              <a:gd name="connsiteY177" fmla="*/ 1947333 h 3505200"/>
              <a:gd name="connsiteX178" fmla="*/ 2740136 w 7047041"/>
              <a:gd name="connsiteY178" fmla="*/ 1930400 h 3505200"/>
              <a:gd name="connsiteX179" fmla="*/ 2672402 w 7047041"/>
              <a:gd name="connsiteY179" fmla="*/ 1896533 h 3505200"/>
              <a:gd name="connsiteX180" fmla="*/ 2587736 w 7047041"/>
              <a:gd name="connsiteY180" fmla="*/ 1879600 h 3505200"/>
              <a:gd name="connsiteX181" fmla="*/ 2562336 w 7047041"/>
              <a:gd name="connsiteY181" fmla="*/ 1871133 h 3505200"/>
              <a:gd name="connsiteX182" fmla="*/ 2452269 w 7047041"/>
              <a:gd name="connsiteY182" fmla="*/ 1845733 h 3505200"/>
              <a:gd name="connsiteX183" fmla="*/ 2359136 w 7047041"/>
              <a:gd name="connsiteY183" fmla="*/ 1837266 h 3505200"/>
              <a:gd name="connsiteX184" fmla="*/ 2147469 w 7047041"/>
              <a:gd name="connsiteY184" fmla="*/ 1811866 h 3505200"/>
              <a:gd name="connsiteX185" fmla="*/ 2096669 w 7047041"/>
              <a:gd name="connsiteY185" fmla="*/ 1794933 h 3505200"/>
              <a:gd name="connsiteX186" fmla="*/ 2037402 w 7047041"/>
              <a:gd name="connsiteY186" fmla="*/ 1786466 h 3505200"/>
              <a:gd name="connsiteX187" fmla="*/ 1995069 w 7047041"/>
              <a:gd name="connsiteY187" fmla="*/ 1778000 h 3505200"/>
              <a:gd name="connsiteX188" fmla="*/ 1952736 w 7047041"/>
              <a:gd name="connsiteY188" fmla="*/ 1761066 h 3505200"/>
              <a:gd name="connsiteX189" fmla="*/ 1918869 w 7047041"/>
              <a:gd name="connsiteY189" fmla="*/ 1752600 h 3505200"/>
              <a:gd name="connsiteX190" fmla="*/ 1961202 w 7047041"/>
              <a:gd name="connsiteY190" fmla="*/ 1744133 h 3505200"/>
              <a:gd name="connsiteX191" fmla="*/ 2012002 w 7047041"/>
              <a:gd name="connsiteY191" fmla="*/ 1735666 h 3505200"/>
              <a:gd name="connsiteX192" fmla="*/ 2037402 w 7047041"/>
              <a:gd name="connsiteY192" fmla="*/ 1718733 h 3505200"/>
              <a:gd name="connsiteX193" fmla="*/ 2105136 w 7047041"/>
              <a:gd name="connsiteY193" fmla="*/ 1710266 h 3505200"/>
              <a:gd name="connsiteX194" fmla="*/ 2164402 w 7047041"/>
              <a:gd name="connsiteY194" fmla="*/ 1701800 h 3505200"/>
              <a:gd name="connsiteX195" fmla="*/ 2189802 w 7047041"/>
              <a:gd name="connsiteY195" fmla="*/ 1693333 h 3505200"/>
              <a:gd name="connsiteX196" fmla="*/ 2316802 w 7047041"/>
              <a:gd name="connsiteY196" fmla="*/ 1676400 h 3505200"/>
              <a:gd name="connsiteX197" fmla="*/ 2350669 w 7047041"/>
              <a:gd name="connsiteY197" fmla="*/ 1667933 h 3505200"/>
              <a:gd name="connsiteX198" fmla="*/ 2426869 w 7047041"/>
              <a:gd name="connsiteY198" fmla="*/ 1659466 h 3505200"/>
              <a:gd name="connsiteX199" fmla="*/ 2460736 w 7047041"/>
              <a:gd name="connsiteY199" fmla="*/ 1642533 h 3505200"/>
              <a:gd name="connsiteX200" fmla="*/ 2486136 w 7047041"/>
              <a:gd name="connsiteY200" fmla="*/ 1634066 h 3505200"/>
              <a:gd name="connsiteX201" fmla="*/ 2613136 w 7047041"/>
              <a:gd name="connsiteY201" fmla="*/ 1617133 h 3505200"/>
              <a:gd name="connsiteX202" fmla="*/ 2655469 w 7047041"/>
              <a:gd name="connsiteY202" fmla="*/ 1608666 h 3505200"/>
              <a:gd name="connsiteX203" fmla="*/ 2680869 w 7047041"/>
              <a:gd name="connsiteY203" fmla="*/ 1591733 h 3505200"/>
              <a:gd name="connsiteX204" fmla="*/ 2824802 w 7047041"/>
              <a:gd name="connsiteY204" fmla="*/ 1583266 h 3505200"/>
              <a:gd name="connsiteX205" fmla="*/ 2892536 w 7047041"/>
              <a:gd name="connsiteY205" fmla="*/ 1574800 h 3505200"/>
              <a:gd name="connsiteX206" fmla="*/ 2917936 w 7047041"/>
              <a:gd name="connsiteY206" fmla="*/ 1566333 h 3505200"/>
              <a:gd name="connsiteX207" fmla="*/ 2951802 w 7047041"/>
              <a:gd name="connsiteY207" fmla="*/ 1557866 h 3505200"/>
              <a:gd name="connsiteX208" fmla="*/ 2994136 w 7047041"/>
              <a:gd name="connsiteY208" fmla="*/ 1540933 h 3505200"/>
              <a:gd name="connsiteX209" fmla="*/ 3070336 w 7047041"/>
              <a:gd name="connsiteY209" fmla="*/ 1524000 h 3505200"/>
              <a:gd name="connsiteX210" fmla="*/ 3104202 w 7047041"/>
              <a:gd name="connsiteY210" fmla="*/ 1507066 h 3505200"/>
              <a:gd name="connsiteX211" fmla="*/ 3163469 w 7047041"/>
              <a:gd name="connsiteY211" fmla="*/ 1490133 h 3505200"/>
              <a:gd name="connsiteX212" fmla="*/ 3239669 w 7047041"/>
              <a:gd name="connsiteY212" fmla="*/ 1464733 h 3505200"/>
              <a:gd name="connsiteX213" fmla="*/ 3265069 w 7047041"/>
              <a:gd name="connsiteY213" fmla="*/ 1456266 h 3505200"/>
              <a:gd name="connsiteX214" fmla="*/ 3290469 w 7047041"/>
              <a:gd name="connsiteY214" fmla="*/ 1447800 h 3505200"/>
              <a:gd name="connsiteX215" fmla="*/ 3358202 w 7047041"/>
              <a:gd name="connsiteY215" fmla="*/ 1422400 h 3505200"/>
              <a:gd name="connsiteX216" fmla="*/ 3409002 w 7047041"/>
              <a:gd name="connsiteY216" fmla="*/ 1405466 h 3505200"/>
              <a:gd name="connsiteX217" fmla="*/ 3442869 w 7047041"/>
              <a:gd name="connsiteY217" fmla="*/ 1388533 h 3505200"/>
              <a:gd name="connsiteX218" fmla="*/ 3485202 w 7047041"/>
              <a:gd name="connsiteY218" fmla="*/ 1371600 h 3505200"/>
              <a:gd name="connsiteX219" fmla="*/ 3519069 w 7047041"/>
              <a:gd name="connsiteY219" fmla="*/ 1354666 h 3505200"/>
              <a:gd name="connsiteX220" fmla="*/ 3561402 w 7047041"/>
              <a:gd name="connsiteY220" fmla="*/ 1346200 h 3505200"/>
              <a:gd name="connsiteX221" fmla="*/ 3578336 w 7047041"/>
              <a:gd name="connsiteY221" fmla="*/ 1329266 h 3505200"/>
              <a:gd name="connsiteX222" fmla="*/ 3629136 w 7047041"/>
              <a:gd name="connsiteY222" fmla="*/ 1312333 h 3505200"/>
              <a:gd name="connsiteX223" fmla="*/ 3722269 w 7047041"/>
              <a:gd name="connsiteY223" fmla="*/ 1286933 h 3505200"/>
              <a:gd name="connsiteX224" fmla="*/ 3764602 w 7047041"/>
              <a:gd name="connsiteY224" fmla="*/ 1270000 h 3505200"/>
              <a:gd name="connsiteX225" fmla="*/ 3815402 w 7047041"/>
              <a:gd name="connsiteY225" fmla="*/ 1253066 h 3505200"/>
              <a:gd name="connsiteX226" fmla="*/ 3840802 w 7047041"/>
              <a:gd name="connsiteY226" fmla="*/ 1244600 h 3505200"/>
              <a:gd name="connsiteX227" fmla="*/ 3900069 w 7047041"/>
              <a:gd name="connsiteY227" fmla="*/ 1219200 h 3505200"/>
              <a:gd name="connsiteX228" fmla="*/ 3950869 w 7047041"/>
              <a:gd name="connsiteY228" fmla="*/ 1210733 h 3505200"/>
              <a:gd name="connsiteX229" fmla="*/ 4060936 w 7047041"/>
              <a:gd name="connsiteY229" fmla="*/ 1168400 h 3505200"/>
              <a:gd name="connsiteX230" fmla="*/ 4187936 w 7047041"/>
              <a:gd name="connsiteY230" fmla="*/ 1151466 h 3505200"/>
              <a:gd name="connsiteX231" fmla="*/ 4281069 w 7047041"/>
              <a:gd name="connsiteY231" fmla="*/ 1126066 h 3505200"/>
              <a:gd name="connsiteX232" fmla="*/ 6842236 w 7047041"/>
              <a:gd name="connsiteY232" fmla="*/ 465666 h 3505200"/>
              <a:gd name="connsiteX233" fmla="*/ 6888802 w 7047041"/>
              <a:gd name="connsiteY233" fmla="*/ 76200 h 3505200"/>
              <a:gd name="connsiteX234" fmla="*/ 6871869 w 7047041"/>
              <a:gd name="connsiteY234" fmla="*/ 0 h 3505200"/>
              <a:gd name="connsiteX235" fmla="*/ 6846469 w 7047041"/>
              <a:gd name="connsiteY235" fmla="*/ 8466 h 3505200"/>
              <a:gd name="connsiteX236" fmla="*/ 6838002 w 7047041"/>
              <a:gd name="connsiteY236" fmla="*/ 33866 h 3505200"/>
              <a:gd name="connsiteX237" fmla="*/ 6846469 w 7047041"/>
              <a:gd name="connsiteY237" fmla="*/ 59266 h 3505200"/>
              <a:gd name="connsiteX0" fmla="*/ 6846469 w 7053915"/>
              <a:gd name="connsiteY0" fmla="*/ 59266 h 3505200"/>
              <a:gd name="connsiteX1" fmla="*/ 6778736 w 7053915"/>
              <a:gd name="connsiteY1" fmla="*/ 84666 h 3505200"/>
              <a:gd name="connsiteX2" fmla="*/ 6668669 w 7053915"/>
              <a:gd name="connsiteY2" fmla="*/ 101600 h 3505200"/>
              <a:gd name="connsiteX3" fmla="*/ 6499336 w 7053915"/>
              <a:gd name="connsiteY3" fmla="*/ 127000 h 3505200"/>
              <a:gd name="connsiteX4" fmla="*/ 6465469 w 7053915"/>
              <a:gd name="connsiteY4" fmla="*/ 135466 h 3505200"/>
              <a:gd name="connsiteX5" fmla="*/ 6380802 w 7053915"/>
              <a:gd name="connsiteY5" fmla="*/ 152400 h 3505200"/>
              <a:gd name="connsiteX6" fmla="*/ 6330002 w 7053915"/>
              <a:gd name="connsiteY6" fmla="*/ 169333 h 3505200"/>
              <a:gd name="connsiteX7" fmla="*/ 344069 w 7053915"/>
              <a:gd name="connsiteY7" fmla="*/ 1769533 h 3505200"/>
              <a:gd name="connsiteX8" fmla="*/ 318669 w 7053915"/>
              <a:gd name="connsiteY8" fmla="*/ 1778000 h 3505200"/>
              <a:gd name="connsiteX9" fmla="*/ 369469 w 7053915"/>
              <a:gd name="connsiteY9" fmla="*/ 1786466 h 3505200"/>
              <a:gd name="connsiteX10" fmla="*/ 403336 w 7053915"/>
              <a:gd name="connsiteY10" fmla="*/ 1803400 h 3505200"/>
              <a:gd name="connsiteX11" fmla="*/ 538802 w 7053915"/>
              <a:gd name="connsiteY11" fmla="*/ 1811866 h 3505200"/>
              <a:gd name="connsiteX12" fmla="*/ 691202 w 7053915"/>
              <a:gd name="connsiteY12" fmla="*/ 1854200 h 3505200"/>
              <a:gd name="connsiteX13" fmla="*/ 775869 w 7053915"/>
              <a:gd name="connsiteY13" fmla="*/ 1871133 h 3505200"/>
              <a:gd name="connsiteX14" fmla="*/ 970602 w 7053915"/>
              <a:gd name="connsiteY14" fmla="*/ 1888066 h 3505200"/>
              <a:gd name="connsiteX15" fmla="*/ 1021402 w 7053915"/>
              <a:gd name="connsiteY15" fmla="*/ 1896533 h 3505200"/>
              <a:gd name="connsiteX16" fmla="*/ 1055269 w 7053915"/>
              <a:gd name="connsiteY16" fmla="*/ 1905000 h 3505200"/>
              <a:gd name="connsiteX17" fmla="*/ 1173802 w 7053915"/>
              <a:gd name="connsiteY17" fmla="*/ 1913466 h 3505200"/>
              <a:gd name="connsiteX18" fmla="*/ 1444736 w 7053915"/>
              <a:gd name="connsiteY18" fmla="*/ 1938866 h 3505200"/>
              <a:gd name="connsiteX19" fmla="*/ 1478602 w 7053915"/>
              <a:gd name="connsiteY19" fmla="*/ 1947333 h 3505200"/>
              <a:gd name="connsiteX20" fmla="*/ 1520936 w 7053915"/>
              <a:gd name="connsiteY20" fmla="*/ 1955800 h 3505200"/>
              <a:gd name="connsiteX21" fmla="*/ 1605602 w 7053915"/>
              <a:gd name="connsiteY21" fmla="*/ 1981200 h 3505200"/>
              <a:gd name="connsiteX22" fmla="*/ 1664869 w 7053915"/>
              <a:gd name="connsiteY22" fmla="*/ 1989666 h 3505200"/>
              <a:gd name="connsiteX23" fmla="*/ 1724136 w 7053915"/>
              <a:gd name="connsiteY23" fmla="*/ 2006600 h 3505200"/>
              <a:gd name="connsiteX24" fmla="*/ 1766469 w 7053915"/>
              <a:gd name="connsiteY24" fmla="*/ 2015066 h 3505200"/>
              <a:gd name="connsiteX25" fmla="*/ 1791869 w 7053915"/>
              <a:gd name="connsiteY25" fmla="*/ 2023533 h 3505200"/>
              <a:gd name="connsiteX26" fmla="*/ 1825736 w 7053915"/>
              <a:gd name="connsiteY26" fmla="*/ 2032000 h 3505200"/>
              <a:gd name="connsiteX27" fmla="*/ 1901936 w 7053915"/>
              <a:gd name="connsiteY27" fmla="*/ 2091266 h 3505200"/>
              <a:gd name="connsiteX28" fmla="*/ 1901936 w 7053915"/>
              <a:gd name="connsiteY28" fmla="*/ 2091266 h 3505200"/>
              <a:gd name="connsiteX29" fmla="*/ 1969669 w 7053915"/>
              <a:gd name="connsiteY29" fmla="*/ 2142066 h 3505200"/>
              <a:gd name="connsiteX30" fmla="*/ 1995069 w 7053915"/>
              <a:gd name="connsiteY30" fmla="*/ 2150533 h 3505200"/>
              <a:gd name="connsiteX31" fmla="*/ 2088202 w 7053915"/>
              <a:gd name="connsiteY31" fmla="*/ 2201333 h 3505200"/>
              <a:gd name="connsiteX32" fmla="*/ 2155936 w 7053915"/>
              <a:gd name="connsiteY32" fmla="*/ 2243666 h 3505200"/>
              <a:gd name="connsiteX33" fmla="*/ 2206736 w 7053915"/>
              <a:gd name="connsiteY33" fmla="*/ 2269066 h 3505200"/>
              <a:gd name="connsiteX34" fmla="*/ 2291402 w 7053915"/>
              <a:gd name="connsiteY34" fmla="*/ 2294466 h 3505200"/>
              <a:gd name="connsiteX35" fmla="*/ 2325269 w 7053915"/>
              <a:gd name="connsiteY35" fmla="*/ 2311400 h 3505200"/>
              <a:gd name="connsiteX36" fmla="*/ 2435336 w 7053915"/>
              <a:gd name="connsiteY36" fmla="*/ 2336800 h 3505200"/>
              <a:gd name="connsiteX37" fmla="*/ 2511536 w 7053915"/>
              <a:gd name="connsiteY37" fmla="*/ 2362200 h 3505200"/>
              <a:gd name="connsiteX38" fmla="*/ 2596202 w 7053915"/>
              <a:gd name="connsiteY38" fmla="*/ 2387600 h 3505200"/>
              <a:gd name="connsiteX39" fmla="*/ 2647002 w 7053915"/>
              <a:gd name="connsiteY39" fmla="*/ 2413000 h 3505200"/>
              <a:gd name="connsiteX40" fmla="*/ 2697802 w 7053915"/>
              <a:gd name="connsiteY40" fmla="*/ 2421466 h 3505200"/>
              <a:gd name="connsiteX41" fmla="*/ 2740136 w 7053915"/>
              <a:gd name="connsiteY41" fmla="*/ 2438400 h 3505200"/>
              <a:gd name="connsiteX42" fmla="*/ 2790936 w 7053915"/>
              <a:gd name="connsiteY42" fmla="*/ 2455333 h 3505200"/>
              <a:gd name="connsiteX43" fmla="*/ 2901002 w 7053915"/>
              <a:gd name="connsiteY43" fmla="*/ 2514600 h 3505200"/>
              <a:gd name="connsiteX44" fmla="*/ 2926402 w 7053915"/>
              <a:gd name="connsiteY44" fmla="*/ 2531533 h 3505200"/>
              <a:gd name="connsiteX45" fmla="*/ 3002602 w 7053915"/>
              <a:gd name="connsiteY45" fmla="*/ 2556933 h 3505200"/>
              <a:gd name="connsiteX46" fmla="*/ 3087269 w 7053915"/>
              <a:gd name="connsiteY46" fmla="*/ 2590800 h 3505200"/>
              <a:gd name="connsiteX47" fmla="*/ 3121136 w 7053915"/>
              <a:gd name="connsiteY47" fmla="*/ 2607733 h 3505200"/>
              <a:gd name="connsiteX48" fmla="*/ 3171936 w 7053915"/>
              <a:gd name="connsiteY48" fmla="*/ 2616200 h 3505200"/>
              <a:gd name="connsiteX49" fmla="*/ 3222736 w 7053915"/>
              <a:gd name="connsiteY49" fmla="*/ 2633133 h 3505200"/>
              <a:gd name="connsiteX50" fmla="*/ 3341269 w 7053915"/>
              <a:gd name="connsiteY50" fmla="*/ 2658533 h 3505200"/>
              <a:gd name="connsiteX51" fmla="*/ 3383602 w 7053915"/>
              <a:gd name="connsiteY51" fmla="*/ 2675466 h 3505200"/>
              <a:gd name="connsiteX52" fmla="*/ 3417469 w 7053915"/>
              <a:gd name="connsiteY52" fmla="*/ 2692400 h 3505200"/>
              <a:gd name="connsiteX53" fmla="*/ 3468269 w 7053915"/>
              <a:gd name="connsiteY53" fmla="*/ 2700866 h 3505200"/>
              <a:gd name="connsiteX54" fmla="*/ 3510602 w 7053915"/>
              <a:gd name="connsiteY54" fmla="*/ 2726266 h 3505200"/>
              <a:gd name="connsiteX55" fmla="*/ 3578336 w 7053915"/>
              <a:gd name="connsiteY55" fmla="*/ 2751666 h 3505200"/>
              <a:gd name="connsiteX56" fmla="*/ 3612202 w 7053915"/>
              <a:gd name="connsiteY56" fmla="*/ 2777066 h 3505200"/>
              <a:gd name="connsiteX57" fmla="*/ 3637602 w 7053915"/>
              <a:gd name="connsiteY57" fmla="*/ 2785533 h 3505200"/>
              <a:gd name="connsiteX58" fmla="*/ 3671469 w 7053915"/>
              <a:gd name="connsiteY58" fmla="*/ 2802466 h 3505200"/>
              <a:gd name="connsiteX59" fmla="*/ 3781536 w 7053915"/>
              <a:gd name="connsiteY59" fmla="*/ 2827866 h 3505200"/>
              <a:gd name="connsiteX60" fmla="*/ 3900069 w 7053915"/>
              <a:gd name="connsiteY60" fmla="*/ 2853266 h 3505200"/>
              <a:gd name="connsiteX61" fmla="*/ 3925469 w 7053915"/>
              <a:gd name="connsiteY61" fmla="*/ 2870200 h 3505200"/>
              <a:gd name="connsiteX62" fmla="*/ 4027069 w 7053915"/>
              <a:gd name="connsiteY62" fmla="*/ 2878666 h 3505200"/>
              <a:gd name="connsiteX63" fmla="*/ 4094802 w 7053915"/>
              <a:gd name="connsiteY63" fmla="*/ 2887133 h 3505200"/>
              <a:gd name="connsiteX64" fmla="*/ 4137136 w 7053915"/>
              <a:gd name="connsiteY64" fmla="*/ 2895600 h 3505200"/>
              <a:gd name="connsiteX65" fmla="*/ 4264136 w 7053915"/>
              <a:gd name="connsiteY65" fmla="*/ 2904066 h 3505200"/>
              <a:gd name="connsiteX66" fmla="*/ 4365736 w 7053915"/>
              <a:gd name="connsiteY66" fmla="*/ 2921000 h 3505200"/>
              <a:gd name="connsiteX67" fmla="*/ 4594336 w 7053915"/>
              <a:gd name="connsiteY67" fmla="*/ 2929466 h 3505200"/>
              <a:gd name="connsiteX68" fmla="*/ 4789069 w 7053915"/>
              <a:gd name="connsiteY68" fmla="*/ 2937933 h 3505200"/>
              <a:gd name="connsiteX69" fmla="*/ 4882202 w 7053915"/>
              <a:gd name="connsiteY69" fmla="*/ 2946400 h 3505200"/>
              <a:gd name="connsiteX70" fmla="*/ 4966869 w 7053915"/>
              <a:gd name="connsiteY70" fmla="*/ 2971800 h 3505200"/>
              <a:gd name="connsiteX71" fmla="*/ 5093869 w 7053915"/>
              <a:gd name="connsiteY71" fmla="*/ 2988733 h 3505200"/>
              <a:gd name="connsiteX72" fmla="*/ 5381736 w 7053915"/>
              <a:gd name="connsiteY72" fmla="*/ 3005666 h 3505200"/>
              <a:gd name="connsiteX73" fmla="*/ 5407136 w 7053915"/>
              <a:gd name="connsiteY73" fmla="*/ 3014133 h 3505200"/>
              <a:gd name="connsiteX74" fmla="*/ 5432536 w 7053915"/>
              <a:gd name="connsiteY74" fmla="*/ 3031066 h 3505200"/>
              <a:gd name="connsiteX75" fmla="*/ 5474869 w 7053915"/>
              <a:gd name="connsiteY75" fmla="*/ 3039533 h 3505200"/>
              <a:gd name="connsiteX76" fmla="*/ 5508736 w 7053915"/>
              <a:gd name="connsiteY76" fmla="*/ 3056466 h 3505200"/>
              <a:gd name="connsiteX77" fmla="*/ 5542602 w 7053915"/>
              <a:gd name="connsiteY77" fmla="*/ 3064933 h 3505200"/>
              <a:gd name="connsiteX78" fmla="*/ 5568002 w 7053915"/>
              <a:gd name="connsiteY78" fmla="*/ 3073400 h 3505200"/>
              <a:gd name="connsiteX79" fmla="*/ 5644202 w 7053915"/>
              <a:gd name="connsiteY79" fmla="*/ 3107266 h 3505200"/>
              <a:gd name="connsiteX80" fmla="*/ 5669602 w 7053915"/>
              <a:gd name="connsiteY80" fmla="*/ 3115733 h 3505200"/>
              <a:gd name="connsiteX81" fmla="*/ 5728869 w 7053915"/>
              <a:gd name="connsiteY81" fmla="*/ 3158066 h 3505200"/>
              <a:gd name="connsiteX82" fmla="*/ 5754269 w 7053915"/>
              <a:gd name="connsiteY82" fmla="*/ 3166533 h 3505200"/>
              <a:gd name="connsiteX83" fmla="*/ 5779669 w 7053915"/>
              <a:gd name="connsiteY83" fmla="*/ 3183466 h 3505200"/>
              <a:gd name="connsiteX84" fmla="*/ 5805069 w 7053915"/>
              <a:gd name="connsiteY84" fmla="*/ 3191933 h 3505200"/>
              <a:gd name="connsiteX85" fmla="*/ 5830469 w 7053915"/>
              <a:gd name="connsiteY85" fmla="*/ 3208866 h 3505200"/>
              <a:gd name="connsiteX86" fmla="*/ 5881269 w 7053915"/>
              <a:gd name="connsiteY86" fmla="*/ 3217333 h 3505200"/>
              <a:gd name="connsiteX87" fmla="*/ 5915136 w 7053915"/>
              <a:gd name="connsiteY87" fmla="*/ 3234266 h 3505200"/>
              <a:gd name="connsiteX88" fmla="*/ 5932069 w 7053915"/>
              <a:gd name="connsiteY88" fmla="*/ 3251200 h 3505200"/>
              <a:gd name="connsiteX89" fmla="*/ 6033669 w 7053915"/>
              <a:gd name="connsiteY89" fmla="*/ 3268133 h 3505200"/>
              <a:gd name="connsiteX90" fmla="*/ 6059069 w 7053915"/>
              <a:gd name="connsiteY90" fmla="*/ 3285066 h 3505200"/>
              <a:gd name="connsiteX91" fmla="*/ 6219936 w 7053915"/>
              <a:gd name="connsiteY91" fmla="*/ 3302000 h 3505200"/>
              <a:gd name="connsiteX92" fmla="*/ 6279202 w 7053915"/>
              <a:gd name="connsiteY92" fmla="*/ 3318933 h 3505200"/>
              <a:gd name="connsiteX93" fmla="*/ 6321536 w 7053915"/>
              <a:gd name="connsiteY93" fmla="*/ 3335866 h 3505200"/>
              <a:gd name="connsiteX94" fmla="*/ 6346936 w 7053915"/>
              <a:gd name="connsiteY94" fmla="*/ 3344333 h 3505200"/>
              <a:gd name="connsiteX95" fmla="*/ 6380802 w 7053915"/>
              <a:gd name="connsiteY95" fmla="*/ 3361266 h 3505200"/>
              <a:gd name="connsiteX96" fmla="*/ 6431602 w 7053915"/>
              <a:gd name="connsiteY96" fmla="*/ 3386666 h 3505200"/>
              <a:gd name="connsiteX97" fmla="*/ 6516269 w 7053915"/>
              <a:gd name="connsiteY97" fmla="*/ 3403600 h 3505200"/>
              <a:gd name="connsiteX98" fmla="*/ 6617869 w 7053915"/>
              <a:gd name="connsiteY98" fmla="*/ 3420533 h 3505200"/>
              <a:gd name="connsiteX99" fmla="*/ 6643269 w 7053915"/>
              <a:gd name="connsiteY99" fmla="*/ 3429000 h 3505200"/>
              <a:gd name="connsiteX100" fmla="*/ 6677136 w 7053915"/>
              <a:gd name="connsiteY100" fmla="*/ 3437466 h 3505200"/>
              <a:gd name="connsiteX101" fmla="*/ 6727936 w 7053915"/>
              <a:gd name="connsiteY101" fmla="*/ 3454400 h 3505200"/>
              <a:gd name="connsiteX102" fmla="*/ 6753336 w 7053915"/>
              <a:gd name="connsiteY102" fmla="*/ 3462866 h 3505200"/>
              <a:gd name="connsiteX103" fmla="*/ 6838002 w 7053915"/>
              <a:gd name="connsiteY103" fmla="*/ 3479800 h 3505200"/>
              <a:gd name="connsiteX104" fmla="*/ 6888802 w 7053915"/>
              <a:gd name="connsiteY104" fmla="*/ 3496733 h 3505200"/>
              <a:gd name="connsiteX105" fmla="*/ 6914202 w 7053915"/>
              <a:gd name="connsiteY105" fmla="*/ 3505200 h 3505200"/>
              <a:gd name="connsiteX106" fmla="*/ 6922669 w 7053915"/>
              <a:gd name="connsiteY106" fmla="*/ 3471333 h 3505200"/>
              <a:gd name="connsiteX107" fmla="*/ 6914202 w 7053915"/>
              <a:gd name="connsiteY107" fmla="*/ 3437466 h 3505200"/>
              <a:gd name="connsiteX108" fmla="*/ 6905736 w 7053915"/>
              <a:gd name="connsiteY108" fmla="*/ 3412066 h 3505200"/>
              <a:gd name="connsiteX109" fmla="*/ 6863402 w 7053915"/>
              <a:gd name="connsiteY109" fmla="*/ 3361266 h 3505200"/>
              <a:gd name="connsiteX110" fmla="*/ 6838002 w 7053915"/>
              <a:gd name="connsiteY110" fmla="*/ 3276600 h 3505200"/>
              <a:gd name="connsiteX111" fmla="*/ 6812602 w 7053915"/>
              <a:gd name="connsiteY111" fmla="*/ 3107266 h 3505200"/>
              <a:gd name="connsiteX112" fmla="*/ 6804136 w 7053915"/>
              <a:gd name="connsiteY112" fmla="*/ 3039533 h 3505200"/>
              <a:gd name="connsiteX113" fmla="*/ 6490869 w 7053915"/>
              <a:gd name="connsiteY113" fmla="*/ 3014133 h 3505200"/>
              <a:gd name="connsiteX114" fmla="*/ 6440069 w 7053915"/>
              <a:gd name="connsiteY114" fmla="*/ 3005666 h 3505200"/>
              <a:gd name="connsiteX115" fmla="*/ 6372336 w 7053915"/>
              <a:gd name="connsiteY115" fmla="*/ 2988733 h 3505200"/>
              <a:gd name="connsiteX116" fmla="*/ 6270736 w 7053915"/>
              <a:gd name="connsiteY116" fmla="*/ 2980266 h 3505200"/>
              <a:gd name="connsiteX117" fmla="*/ 6228402 w 7053915"/>
              <a:gd name="connsiteY117" fmla="*/ 2971800 h 3505200"/>
              <a:gd name="connsiteX118" fmla="*/ 6152202 w 7053915"/>
              <a:gd name="connsiteY118" fmla="*/ 2963333 h 3505200"/>
              <a:gd name="connsiteX119" fmla="*/ 6118336 w 7053915"/>
              <a:gd name="connsiteY119" fmla="*/ 2946400 h 3505200"/>
              <a:gd name="connsiteX120" fmla="*/ 6067536 w 7053915"/>
              <a:gd name="connsiteY120" fmla="*/ 2937933 h 3505200"/>
              <a:gd name="connsiteX121" fmla="*/ 6008269 w 7053915"/>
              <a:gd name="connsiteY121" fmla="*/ 2912533 h 3505200"/>
              <a:gd name="connsiteX122" fmla="*/ 5864336 w 7053915"/>
              <a:gd name="connsiteY122" fmla="*/ 2887133 h 3505200"/>
              <a:gd name="connsiteX123" fmla="*/ 5788136 w 7053915"/>
              <a:gd name="connsiteY123" fmla="*/ 2861733 h 3505200"/>
              <a:gd name="connsiteX124" fmla="*/ 5762736 w 7053915"/>
              <a:gd name="connsiteY124" fmla="*/ 2853266 h 3505200"/>
              <a:gd name="connsiteX125" fmla="*/ 5737336 w 7053915"/>
              <a:gd name="connsiteY125" fmla="*/ 2844800 h 3505200"/>
              <a:gd name="connsiteX126" fmla="*/ 5669602 w 7053915"/>
              <a:gd name="connsiteY126" fmla="*/ 2810933 h 3505200"/>
              <a:gd name="connsiteX127" fmla="*/ 5627269 w 7053915"/>
              <a:gd name="connsiteY127" fmla="*/ 2794000 h 3505200"/>
              <a:gd name="connsiteX128" fmla="*/ 5568002 w 7053915"/>
              <a:gd name="connsiteY128" fmla="*/ 2760133 h 3505200"/>
              <a:gd name="connsiteX129" fmla="*/ 5517202 w 7053915"/>
              <a:gd name="connsiteY129" fmla="*/ 2743200 h 3505200"/>
              <a:gd name="connsiteX130" fmla="*/ 5491802 w 7053915"/>
              <a:gd name="connsiteY130" fmla="*/ 2726266 h 3505200"/>
              <a:gd name="connsiteX131" fmla="*/ 5449469 w 7053915"/>
              <a:gd name="connsiteY131" fmla="*/ 2709333 h 3505200"/>
              <a:gd name="connsiteX132" fmla="*/ 5424069 w 7053915"/>
              <a:gd name="connsiteY132" fmla="*/ 2700866 h 3505200"/>
              <a:gd name="connsiteX133" fmla="*/ 5398669 w 7053915"/>
              <a:gd name="connsiteY133" fmla="*/ 2683933 h 3505200"/>
              <a:gd name="connsiteX134" fmla="*/ 5314002 w 7053915"/>
              <a:gd name="connsiteY134" fmla="*/ 2667000 h 3505200"/>
              <a:gd name="connsiteX135" fmla="*/ 5254736 w 7053915"/>
              <a:gd name="connsiteY135" fmla="*/ 2650066 h 3505200"/>
              <a:gd name="connsiteX136" fmla="*/ 5203936 w 7053915"/>
              <a:gd name="connsiteY136" fmla="*/ 2641600 h 3505200"/>
              <a:gd name="connsiteX137" fmla="*/ 5170069 w 7053915"/>
              <a:gd name="connsiteY137" fmla="*/ 2633133 h 3505200"/>
              <a:gd name="connsiteX138" fmla="*/ 5127736 w 7053915"/>
              <a:gd name="connsiteY138" fmla="*/ 2624666 h 3505200"/>
              <a:gd name="connsiteX139" fmla="*/ 5102336 w 7053915"/>
              <a:gd name="connsiteY139" fmla="*/ 2607733 h 3505200"/>
              <a:gd name="connsiteX140" fmla="*/ 5009202 w 7053915"/>
              <a:gd name="connsiteY140" fmla="*/ 2590800 h 3505200"/>
              <a:gd name="connsiteX141" fmla="*/ 4941469 w 7053915"/>
              <a:gd name="connsiteY141" fmla="*/ 2582333 h 3505200"/>
              <a:gd name="connsiteX142" fmla="*/ 4890669 w 7053915"/>
              <a:gd name="connsiteY142" fmla="*/ 2573866 h 3505200"/>
              <a:gd name="connsiteX143" fmla="*/ 4814469 w 7053915"/>
              <a:gd name="connsiteY143" fmla="*/ 2565400 h 3505200"/>
              <a:gd name="connsiteX144" fmla="*/ 4721336 w 7053915"/>
              <a:gd name="connsiteY144" fmla="*/ 2540000 h 3505200"/>
              <a:gd name="connsiteX145" fmla="*/ 4687469 w 7053915"/>
              <a:gd name="connsiteY145" fmla="*/ 2531533 h 3505200"/>
              <a:gd name="connsiteX146" fmla="*/ 4645136 w 7053915"/>
              <a:gd name="connsiteY146" fmla="*/ 2523066 h 3505200"/>
              <a:gd name="connsiteX147" fmla="*/ 4594336 w 7053915"/>
              <a:gd name="connsiteY147" fmla="*/ 2506133 h 3505200"/>
              <a:gd name="connsiteX148" fmla="*/ 4518136 w 7053915"/>
              <a:gd name="connsiteY148" fmla="*/ 2497666 h 3505200"/>
              <a:gd name="connsiteX149" fmla="*/ 4492736 w 7053915"/>
              <a:gd name="connsiteY149" fmla="*/ 2480733 h 3505200"/>
              <a:gd name="connsiteX150" fmla="*/ 4399602 w 7053915"/>
              <a:gd name="connsiteY150" fmla="*/ 2446866 h 3505200"/>
              <a:gd name="connsiteX151" fmla="*/ 4357269 w 7053915"/>
              <a:gd name="connsiteY151" fmla="*/ 2429933 h 3505200"/>
              <a:gd name="connsiteX152" fmla="*/ 4323402 w 7053915"/>
              <a:gd name="connsiteY152" fmla="*/ 2413000 h 3505200"/>
              <a:gd name="connsiteX153" fmla="*/ 4281069 w 7053915"/>
              <a:gd name="connsiteY153" fmla="*/ 2396066 h 3505200"/>
              <a:gd name="connsiteX154" fmla="*/ 4255669 w 7053915"/>
              <a:gd name="connsiteY154" fmla="*/ 2379133 h 3505200"/>
              <a:gd name="connsiteX155" fmla="*/ 4187936 w 7053915"/>
              <a:gd name="connsiteY155" fmla="*/ 2370666 h 3505200"/>
              <a:gd name="connsiteX156" fmla="*/ 4111736 w 7053915"/>
              <a:gd name="connsiteY156" fmla="*/ 2336800 h 3505200"/>
              <a:gd name="connsiteX157" fmla="*/ 4086336 w 7053915"/>
              <a:gd name="connsiteY157" fmla="*/ 2328333 h 3505200"/>
              <a:gd name="connsiteX158" fmla="*/ 4060936 w 7053915"/>
              <a:gd name="connsiteY158" fmla="*/ 2319866 h 3505200"/>
              <a:gd name="connsiteX159" fmla="*/ 3950869 w 7053915"/>
              <a:gd name="connsiteY159" fmla="*/ 2286000 h 3505200"/>
              <a:gd name="connsiteX160" fmla="*/ 3908536 w 7053915"/>
              <a:gd name="connsiteY160" fmla="*/ 2269066 h 3505200"/>
              <a:gd name="connsiteX161" fmla="*/ 3840802 w 7053915"/>
              <a:gd name="connsiteY161" fmla="*/ 2235200 h 3505200"/>
              <a:gd name="connsiteX162" fmla="*/ 3790002 w 7053915"/>
              <a:gd name="connsiteY162" fmla="*/ 2226733 h 3505200"/>
              <a:gd name="connsiteX163" fmla="*/ 3739202 w 7053915"/>
              <a:gd name="connsiteY163" fmla="*/ 2192866 h 3505200"/>
              <a:gd name="connsiteX164" fmla="*/ 3688402 w 7053915"/>
              <a:gd name="connsiteY164" fmla="*/ 2175933 h 3505200"/>
              <a:gd name="connsiteX165" fmla="*/ 3646069 w 7053915"/>
              <a:gd name="connsiteY165" fmla="*/ 2159000 h 3505200"/>
              <a:gd name="connsiteX166" fmla="*/ 3527536 w 7053915"/>
              <a:gd name="connsiteY166" fmla="*/ 2142066 h 3505200"/>
              <a:gd name="connsiteX167" fmla="*/ 3434402 w 7053915"/>
              <a:gd name="connsiteY167" fmla="*/ 2133600 h 3505200"/>
              <a:gd name="connsiteX168" fmla="*/ 3358202 w 7053915"/>
              <a:gd name="connsiteY168" fmla="*/ 2108200 h 3505200"/>
              <a:gd name="connsiteX169" fmla="*/ 3315869 w 7053915"/>
              <a:gd name="connsiteY169" fmla="*/ 2099733 h 3505200"/>
              <a:gd name="connsiteX170" fmla="*/ 3282002 w 7053915"/>
              <a:gd name="connsiteY170" fmla="*/ 2082800 h 3505200"/>
              <a:gd name="connsiteX171" fmla="*/ 3239669 w 7053915"/>
              <a:gd name="connsiteY171" fmla="*/ 2074333 h 3505200"/>
              <a:gd name="connsiteX172" fmla="*/ 3163469 w 7053915"/>
              <a:gd name="connsiteY172" fmla="*/ 2057400 h 3505200"/>
              <a:gd name="connsiteX173" fmla="*/ 3036469 w 7053915"/>
              <a:gd name="connsiteY173" fmla="*/ 2032000 h 3505200"/>
              <a:gd name="connsiteX174" fmla="*/ 2968736 w 7053915"/>
              <a:gd name="connsiteY174" fmla="*/ 2006600 h 3505200"/>
              <a:gd name="connsiteX175" fmla="*/ 2926402 w 7053915"/>
              <a:gd name="connsiteY175" fmla="*/ 1989666 h 3505200"/>
              <a:gd name="connsiteX176" fmla="*/ 2850202 w 7053915"/>
              <a:gd name="connsiteY176" fmla="*/ 1972733 h 3505200"/>
              <a:gd name="connsiteX177" fmla="*/ 2774002 w 7053915"/>
              <a:gd name="connsiteY177" fmla="*/ 1947333 h 3505200"/>
              <a:gd name="connsiteX178" fmla="*/ 2740136 w 7053915"/>
              <a:gd name="connsiteY178" fmla="*/ 1930400 h 3505200"/>
              <a:gd name="connsiteX179" fmla="*/ 2672402 w 7053915"/>
              <a:gd name="connsiteY179" fmla="*/ 1896533 h 3505200"/>
              <a:gd name="connsiteX180" fmla="*/ 2587736 w 7053915"/>
              <a:gd name="connsiteY180" fmla="*/ 1879600 h 3505200"/>
              <a:gd name="connsiteX181" fmla="*/ 2562336 w 7053915"/>
              <a:gd name="connsiteY181" fmla="*/ 1871133 h 3505200"/>
              <a:gd name="connsiteX182" fmla="*/ 2452269 w 7053915"/>
              <a:gd name="connsiteY182" fmla="*/ 1845733 h 3505200"/>
              <a:gd name="connsiteX183" fmla="*/ 2359136 w 7053915"/>
              <a:gd name="connsiteY183" fmla="*/ 1837266 h 3505200"/>
              <a:gd name="connsiteX184" fmla="*/ 2147469 w 7053915"/>
              <a:gd name="connsiteY184" fmla="*/ 1811866 h 3505200"/>
              <a:gd name="connsiteX185" fmla="*/ 2096669 w 7053915"/>
              <a:gd name="connsiteY185" fmla="*/ 1794933 h 3505200"/>
              <a:gd name="connsiteX186" fmla="*/ 2037402 w 7053915"/>
              <a:gd name="connsiteY186" fmla="*/ 1786466 h 3505200"/>
              <a:gd name="connsiteX187" fmla="*/ 1995069 w 7053915"/>
              <a:gd name="connsiteY187" fmla="*/ 1778000 h 3505200"/>
              <a:gd name="connsiteX188" fmla="*/ 1952736 w 7053915"/>
              <a:gd name="connsiteY188" fmla="*/ 1761066 h 3505200"/>
              <a:gd name="connsiteX189" fmla="*/ 1918869 w 7053915"/>
              <a:gd name="connsiteY189" fmla="*/ 1752600 h 3505200"/>
              <a:gd name="connsiteX190" fmla="*/ 1961202 w 7053915"/>
              <a:gd name="connsiteY190" fmla="*/ 1744133 h 3505200"/>
              <a:gd name="connsiteX191" fmla="*/ 2012002 w 7053915"/>
              <a:gd name="connsiteY191" fmla="*/ 1735666 h 3505200"/>
              <a:gd name="connsiteX192" fmla="*/ 2037402 w 7053915"/>
              <a:gd name="connsiteY192" fmla="*/ 1718733 h 3505200"/>
              <a:gd name="connsiteX193" fmla="*/ 2105136 w 7053915"/>
              <a:gd name="connsiteY193" fmla="*/ 1710266 h 3505200"/>
              <a:gd name="connsiteX194" fmla="*/ 2164402 w 7053915"/>
              <a:gd name="connsiteY194" fmla="*/ 1701800 h 3505200"/>
              <a:gd name="connsiteX195" fmla="*/ 2189802 w 7053915"/>
              <a:gd name="connsiteY195" fmla="*/ 1693333 h 3505200"/>
              <a:gd name="connsiteX196" fmla="*/ 2316802 w 7053915"/>
              <a:gd name="connsiteY196" fmla="*/ 1676400 h 3505200"/>
              <a:gd name="connsiteX197" fmla="*/ 2350669 w 7053915"/>
              <a:gd name="connsiteY197" fmla="*/ 1667933 h 3505200"/>
              <a:gd name="connsiteX198" fmla="*/ 2426869 w 7053915"/>
              <a:gd name="connsiteY198" fmla="*/ 1659466 h 3505200"/>
              <a:gd name="connsiteX199" fmla="*/ 2460736 w 7053915"/>
              <a:gd name="connsiteY199" fmla="*/ 1642533 h 3505200"/>
              <a:gd name="connsiteX200" fmla="*/ 2486136 w 7053915"/>
              <a:gd name="connsiteY200" fmla="*/ 1634066 h 3505200"/>
              <a:gd name="connsiteX201" fmla="*/ 2613136 w 7053915"/>
              <a:gd name="connsiteY201" fmla="*/ 1617133 h 3505200"/>
              <a:gd name="connsiteX202" fmla="*/ 2655469 w 7053915"/>
              <a:gd name="connsiteY202" fmla="*/ 1608666 h 3505200"/>
              <a:gd name="connsiteX203" fmla="*/ 2680869 w 7053915"/>
              <a:gd name="connsiteY203" fmla="*/ 1591733 h 3505200"/>
              <a:gd name="connsiteX204" fmla="*/ 2824802 w 7053915"/>
              <a:gd name="connsiteY204" fmla="*/ 1583266 h 3505200"/>
              <a:gd name="connsiteX205" fmla="*/ 2892536 w 7053915"/>
              <a:gd name="connsiteY205" fmla="*/ 1574800 h 3505200"/>
              <a:gd name="connsiteX206" fmla="*/ 2917936 w 7053915"/>
              <a:gd name="connsiteY206" fmla="*/ 1566333 h 3505200"/>
              <a:gd name="connsiteX207" fmla="*/ 2951802 w 7053915"/>
              <a:gd name="connsiteY207" fmla="*/ 1557866 h 3505200"/>
              <a:gd name="connsiteX208" fmla="*/ 2994136 w 7053915"/>
              <a:gd name="connsiteY208" fmla="*/ 1540933 h 3505200"/>
              <a:gd name="connsiteX209" fmla="*/ 3070336 w 7053915"/>
              <a:gd name="connsiteY209" fmla="*/ 1524000 h 3505200"/>
              <a:gd name="connsiteX210" fmla="*/ 3104202 w 7053915"/>
              <a:gd name="connsiteY210" fmla="*/ 1507066 h 3505200"/>
              <a:gd name="connsiteX211" fmla="*/ 3163469 w 7053915"/>
              <a:gd name="connsiteY211" fmla="*/ 1490133 h 3505200"/>
              <a:gd name="connsiteX212" fmla="*/ 3239669 w 7053915"/>
              <a:gd name="connsiteY212" fmla="*/ 1464733 h 3505200"/>
              <a:gd name="connsiteX213" fmla="*/ 3265069 w 7053915"/>
              <a:gd name="connsiteY213" fmla="*/ 1456266 h 3505200"/>
              <a:gd name="connsiteX214" fmla="*/ 3290469 w 7053915"/>
              <a:gd name="connsiteY214" fmla="*/ 1447800 h 3505200"/>
              <a:gd name="connsiteX215" fmla="*/ 3358202 w 7053915"/>
              <a:gd name="connsiteY215" fmla="*/ 1422400 h 3505200"/>
              <a:gd name="connsiteX216" fmla="*/ 3409002 w 7053915"/>
              <a:gd name="connsiteY216" fmla="*/ 1405466 h 3505200"/>
              <a:gd name="connsiteX217" fmla="*/ 3442869 w 7053915"/>
              <a:gd name="connsiteY217" fmla="*/ 1388533 h 3505200"/>
              <a:gd name="connsiteX218" fmla="*/ 3485202 w 7053915"/>
              <a:gd name="connsiteY218" fmla="*/ 1371600 h 3505200"/>
              <a:gd name="connsiteX219" fmla="*/ 3519069 w 7053915"/>
              <a:gd name="connsiteY219" fmla="*/ 1354666 h 3505200"/>
              <a:gd name="connsiteX220" fmla="*/ 3561402 w 7053915"/>
              <a:gd name="connsiteY220" fmla="*/ 1346200 h 3505200"/>
              <a:gd name="connsiteX221" fmla="*/ 3578336 w 7053915"/>
              <a:gd name="connsiteY221" fmla="*/ 1329266 h 3505200"/>
              <a:gd name="connsiteX222" fmla="*/ 3629136 w 7053915"/>
              <a:gd name="connsiteY222" fmla="*/ 1312333 h 3505200"/>
              <a:gd name="connsiteX223" fmla="*/ 3722269 w 7053915"/>
              <a:gd name="connsiteY223" fmla="*/ 1286933 h 3505200"/>
              <a:gd name="connsiteX224" fmla="*/ 3764602 w 7053915"/>
              <a:gd name="connsiteY224" fmla="*/ 1270000 h 3505200"/>
              <a:gd name="connsiteX225" fmla="*/ 3815402 w 7053915"/>
              <a:gd name="connsiteY225" fmla="*/ 1253066 h 3505200"/>
              <a:gd name="connsiteX226" fmla="*/ 3840802 w 7053915"/>
              <a:gd name="connsiteY226" fmla="*/ 1244600 h 3505200"/>
              <a:gd name="connsiteX227" fmla="*/ 3900069 w 7053915"/>
              <a:gd name="connsiteY227" fmla="*/ 1219200 h 3505200"/>
              <a:gd name="connsiteX228" fmla="*/ 3950869 w 7053915"/>
              <a:gd name="connsiteY228" fmla="*/ 1210733 h 3505200"/>
              <a:gd name="connsiteX229" fmla="*/ 4060936 w 7053915"/>
              <a:gd name="connsiteY229" fmla="*/ 1168400 h 3505200"/>
              <a:gd name="connsiteX230" fmla="*/ 4187936 w 7053915"/>
              <a:gd name="connsiteY230" fmla="*/ 1151466 h 3505200"/>
              <a:gd name="connsiteX231" fmla="*/ 6842236 w 7053915"/>
              <a:gd name="connsiteY231" fmla="*/ 465666 h 3505200"/>
              <a:gd name="connsiteX232" fmla="*/ 6888802 w 7053915"/>
              <a:gd name="connsiteY232" fmla="*/ 76200 h 3505200"/>
              <a:gd name="connsiteX233" fmla="*/ 6871869 w 7053915"/>
              <a:gd name="connsiteY233" fmla="*/ 0 h 3505200"/>
              <a:gd name="connsiteX234" fmla="*/ 6846469 w 7053915"/>
              <a:gd name="connsiteY234" fmla="*/ 8466 h 3505200"/>
              <a:gd name="connsiteX235" fmla="*/ 6838002 w 7053915"/>
              <a:gd name="connsiteY235" fmla="*/ 33866 h 3505200"/>
              <a:gd name="connsiteX236" fmla="*/ 6846469 w 7053915"/>
              <a:gd name="connsiteY236" fmla="*/ 59266 h 3505200"/>
              <a:gd name="connsiteX0" fmla="*/ 6846469 w 7063292"/>
              <a:gd name="connsiteY0" fmla="*/ 59266 h 3505200"/>
              <a:gd name="connsiteX1" fmla="*/ 6778736 w 7063292"/>
              <a:gd name="connsiteY1" fmla="*/ 84666 h 3505200"/>
              <a:gd name="connsiteX2" fmla="*/ 6668669 w 7063292"/>
              <a:gd name="connsiteY2" fmla="*/ 101600 h 3505200"/>
              <a:gd name="connsiteX3" fmla="*/ 6499336 w 7063292"/>
              <a:gd name="connsiteY3" fmla="*/ 127000 h 3505200"/>
              <a:gd name="connsiteX4" fmla="*/ 6465469 w 7063292"/>
              <a:gd name="connsiteY4" fmla="*/ 135466 h 3505200"/>
              <a:gd name="connsiteX5" fmla="*/ 6380802 w 7063292"/>
              <a:gd name="connsiteY5" fmla="*/ 152400 h 3505200"/>
              <a:gd name="connsiteX6" fmla="*/ 6330002 w 7063292"/>
              <a:gd name="connsiteY6" fmla="*/ 169333 h 3505200"/>
              <a:gd name="connsiteX7" fmla="*/ 344069 w 7063292"/>
              <a:gd name="connsiteY7" fmla="*/ 1769533 h 3505200"/>
              <a:gd name="connsiteX8" fmla="*/ 318669 w 7063292"/>
              <a:gd name="connsiteY8" fmla="*/ 1778000 h 3505200"/>
              <a:gd name="connsiteX9" fmla="*/ 369469 w 7063292"/>
              <a:gd name="connsiteY9" fmla="*/ 1786466 h 3505200"/>
              <a:gd name="connsiteX10" fmla="*/ 403336 w 7063292"/>
              <a:gd name="connsiteY10" fmla="*/ 1803400 h 3505200"/>
              <a:gd name="connsiteX11" fmla="*/ 538802 w 7063292"/>
              <a:gd name="connsiteY11" fmla="*/ 1811866 h 3505200"/>
              <a:gd name="connsiteX12" fmla="*/ 691202 w 7063292"/>
              <a:gd name="connsiteY12" fmla="*/ 1854200 h 3505200"/>
              <a:gd name="connsiteX13" fmla="*/ 775869 w 7063292"/>
              <a:gd name="connsiteY13" fmla="*/ 1871133 h 3505200"/>
              <a:gd name="connsiteX14" fmla="*/ 970602 w 7063292"/>
              <a:gd name="connsiteY14" fmla="*/ 1888066 h 3505200"/>
              <a:gd name="connsiteX15" fmla="*/ 1021402 w 7063292"/>
              <a:gd name="connsiteY15" fmla="*/ 1896533 h 3505200"/>
              <a:gd name="connsiteX16" fmla="*/ 1055269 w 7063292"/>
              <a:gd name="connsiteY16" fmla="*/ 1905000 h 3505200"/>
              <a:gd name="connsiteX17" fmla="*/ 1173802 w 7063292"/>
              <a:gd name="connsiteY17" fmla="*/ 1913466 h 3505200"/>
              <a:gd name="connsiteX18" fmla="*/ 1444736 w 7063292"/>
              <a:gd name="connsiteY18" fmla="*/ 1938866 h 3505200"/>
              <a:gd name="connsiteX19" fmla="*/ 1478602 w 7063292"/>
              <a:gd name="connsiteY19" fmla="*/ 1947333 h 3505200"/>
              <a:gd name="connsiteX20" fmla="*/ 1520936 w 7063292"/>
              <a:gd name="connsiteY20" fmla="*/ 1955800 h 3505200"/>
              <a:gd name="connsiteX21" fmla="*/ 1605602 w 7063292"/>
              <a:gd name="connsiteY21" fmla="*/ 1981200 h 3505200"/>
              <a:gd name="connsiteX22" fmla="*/ 1664869 w 7063292"/>
              <a:gd name="connsiteY22" fmla="*/ 1989666 h 3505200"/>
              <a:gd name="connsiteX23" fmla="*/ 1724136 w 7063292"/>
              <a:gd name="connsiteY23" fmla="*/ 2006600 h 3505200"/>
              <a:gd name="connsiteX24" fmla="*/ 1766469 w 7063292"/>
              <a:gd name="connsiteY24" fmla="*/ 2015066 h 3505200"/>
              <a:gd name="connsiteX25" fmla="*/ 1791869 w 7063292"/>
              <a:gd name="connsiteY25" fmla="*/ 2023533 h 3505200"/>
              <a:gd name="connsiteX26" fmla="*/ 1825736 w 7063292"/>
              <a:gd name="connsiteY26" fmla="*/ 2032000 h 3505200"/>
              <a:gd name="connsiteX27" fmla="*/ 1901936 w 7063292"/>
              <a:gd name="connsiteY27" fmla="*/ 2091266 h 3505200"/>
              <a:gd name="connsiteX28" fmla="*/ 1901936 w 7063292"/>
              <a:gd name="connsiteY28" fmla="*/ 2091266 h 3505200"/>
              <a:gd name="connsiteX29" fmla="*/ 1969669 w 7063292"/>
              <a:gd name="connsiteY29" fmla="*/ 2142066 h 3505200"/>
              <a:gd name="connsiteX30" fmla="*/ 1995069 w 7063292"/>
              <a:gd name="connsiteY30" fmla="*/ 2150533 h 3505200"/>
              <a:gd name="connsiteX31" fmla="*/ 2088202 w 7063292"/>
              <a:gd name="connsiteY31" fmla="*/ 2201333 h 3505200"/>
              <a:gd name="connsiteX32" fmla="*/ 2155936 w 7063292"/>
              <a:gd name="connsiteY32" fmla="*/ 2243666 h 3505200"/>
              <a:gd name="connsiteX33" fmla="*/ 2206736 w 7063292"/>
              <a:gd name="connsiteY33" fmla="*/ 2269066 h 3505200"/>
              <a:gd name="connsiteX34" fmla="*/ 2291402 w 7063292"/>
              <a:gd name="connsiteY34" fmla="*/ 2294466 h 3505200"/>
              <a:gd name="connsiteX35" fmla="*/ 2325269 w 7063292"/>
              <a:gd name="connsiteY35" fmla="*/ 2311400 h 3505200"/>
              <a:gd name="connsiteX36" fmla="*/ 2435336 w 7063292"/>
              <a:gd name="connsiteY36" fmla="*/ 2336800 h 3505200"/>
              <a:gd name="connsiteX37" fmla="*/ 2511536 w 7063292"/>
              <a:gd name="connsiteY37" fmla="*/ 2362200 h 3505200"/>
              <a:gd name="connsiteX38" fmla="*/ 2596202 w 7063292"/>
              <a:gd name="connsiteY38" fmla="*/ 2387600 h 3505200"/>
              <a:gd name="connsiteX39" fmla="*/ 2647002 w 7063292"/>
              <a:gd name="connsiteY39" fmla="*/ 2413000 h 3505200"/>
              <a:gd name="connsiteX40" fmla="*/ 2697802 w 7063292"/>
              <a:gd name="connsiteY40" fmla="*/ 2421466 h 3505200"/>
              <a:gd name="connsiteX41" fmla="*/ 2740136 w 7063292"/>
              <a:gd name="connsiteY41" fmla="*/ 2438400 h 3505200"/>
              <a:gd name="connsiteX42" fmla="*/ 2790936 w 7063292"/>
              <a:gd name="connsiteY42" fmla="*/ 2455333 h 3505200"/>
              <a:gd name="connsiteX43" fmla="*/ 2901002 w 7063292"/>
              <a:gd name="connsiteY43" fmla="*/ 2514600 h 3505200"/>
              <a:gd name="connsiteX44" fmla="*/ 2926402 w 7063292"/>
              <a:gd name="connsiteY44" fmla="*/ 2531533 h 3505200"/>
              <a:gd name="connsiteX45" fmla="*/ 3002602 w 7063292"/>
              <a:gd name="connsiteY45" fmla="*/ 2556933 h 3505200"/>
              <a:gd name="connsiteX46" fmla="*/ 3087269 w 7063292"/>
              <a:gd name="connsiteY46" fmla="*/ 2590800 h 3505200"/>
              <a:gd name="connsiteX47" fmla="*/ 3121136 w 7063292"/>
              <a:gd name="connsiteY47" fmla="*/ 2607733 h 3505200"/>
              <a:gd name="connsiteX48" fmla="*/ 3171936 w 7063292"/>
              <a:gd name="connsiteY48" fmla="*/ 2616200 h 3505200"/>
              <a:gd name="connsiteX49" fmla="*/ 3222736 w 7063292"/>
              <a:gd name="connsiteY49" fmla="*/ 2633133 h 3505200"/>
              <a:gd name="connsiteX50" fmla="*/ 3341269 w 7063292"/>
              <a:gd name="connsiteY50" fmla="*/ 2658533 h 3505200"/>
              <a:gd name="connsiteX51" fmla="*/ 3383602 w 7063292"/>
              <a:gd name="connsiteY51" fmla="*/ 2675466 h 3505200"/>
              <a:gd name="connsiteX52" fmla="*/ 3417469 w 7063292"/>
              <a:gd name="connsiteY52" fmla="*/ 2692400 h 3505200"/>
              <a:gd name="connsiteX53" fmla="*/ 3468269 w 7063292"/>
              <a:gd name="connsiteY53" fmla="*/ 2700866 h 3505200"/>
              <a:gd name="connsiteX54" fmla="*/ 3510602 w 7063292"/>
              <a:gd name="connsiteY54" fmla="*/ 2726266 h 3505200"/>
              <a:gd name="connsiteX55" fmla="*/ 3578336 w 7063292"/>
              <a:gd name="connsiteY55" fmla="*/ 2751666 h 3505200"/>
              <a:gd name="connsiteX56" fmla="*/ 3612202 w 7063292"/>
              <a:gd name="connsiteY56" fmla="*/ 2777066 h 3505200"/>
              <a:gd name="connsiteX57" fmla="*/ 3637602 w 7063292"/>
              <a:gd name="connsiteY57" fmla="*/ 2785533 h 3505200"/>
              <a:gd name="connsiteX58" fmla="*/ 3671469 w 7063292"/>
              <a:gd name="connsiteY58" fmla="*/ 2802466 h 3505200"/>
              <a:gd name="connsiteX59" fmla="*/ 3781536 w 7063292"/>
              <a:gd name="connsiteY59" fmla="*/ 2827866 h 3505200"/>
              <a:gd name="connsiteX60" fmla="*/ 3900069 w 7063292"/>
              <a:gd name="connsiteY60" fmla="*/ 2853266 h 3505200"/>
              <a:gd name="connsiteX61" fmla="*/ 3925469 w 7063292"/>
              <a:gd name="connsiteY61" fmla="*/ 2870200 h 3505200"/>
              <a:gd name="connsiteX62" fmla="*/ 4027069 w 7063292"/>
              <a:gd name="connsiteY62" fmla="*/ 2878666 h 3505200"/>
              <a:gd name="connsiteX63" fmla="*/ 4094802 w 7063292"/>
              <a:gd name="connsiteY63" fmla="*/ 2887133 h 3505200"/>
              <a:gd name="connsiteX64" fmla="*/ 4137136 w 7063292"/>
              <a:gd name="connsiteY64" fmla="*/ 2895600 h 3505200"/>
              <a:gd name="connsiteX65" fmla="*/ 4264136 w 7063292"/>
              <a:gd name="connsiteY65" fmla="*/ 2904066 h 3505200"/>
              <a:gd name="connsiteX66" fmla="*/ 4365736 w 7063292"/>
              <a:gd name="connsiteY66" fmla="*/ 2921000 h 3505200"/>
              <a:gd name="connsiteX67" fmla="*/ 4594336 w 7063292"/>
              <a:gd name="connsiteY67" fmla="*/ 2929466 h 3505200"/>
              <a:gd name="connsiteX68" fmla="*/ 4789069 w 7063292"/>
              <a:gd name="connsiteY68" fmla="*/ 2937933 h 3505200"/>
              <a:gd name="connsiteX69" fmla="*/ 4882202 w 7063292"/>
              <a:gd name="connsiteY69" fmla="*/ 2946400 h 3505200"/>
              <a:gd name="connsiteX70" fmla="*/ 4966869 w 7063292"/>
              <a:gd name="connsiteY70" fmla="*/ 2971800 h 3505200"/>
              <a:gd name="connsiteX71" fmla="*/ 5093869 w 7063292"/>
              <a:gd name="connsiteY71" fmla="*/ 2988733 h 3505200"/>
              <a:gd name="connsiteX72" fmla="*/ 5381736 w 7063292"/>
              <a:gd name="connsiteY72" fmla="*/ 3005666 h 3505200"/>
              <a:gd name="connsiteX73" fmla="*/ 5407136 w 7063292"/>
              <a:gd name="connsiteY73" fmla="*/ 3014133 h 3505200"/>
              <a:gd name="connsiteX74" fmla="*/ 5432536 w 7063292"/>
              <a:gd name="connsiteY74" fmla="*/ 3031066 h 3505200"/>
              <a:gd name="connsiteX75" fmla="*/ 5474869 w 7063292"/>
              <a:gd name="connsiteY75" fmla="*/ 3039533 h 3505200"/>
              <a:gd name="connsiteX76" fmla="*/ 5508736 w 7063292"/>
              <a:gd name="connsiteY76" fmla="*/ 3056466 h 3505200"/>
              <a:gd name="connsiteX77" fmla="*/ 5542602 w 7063292"/>
              <a:gd name="connsiteY77" fmla="*/ 3064933 h 3505200"/>
              <a:gd name="connsiteX78" fmla="*/ 5568002 w 7063292"/>
              <a:gd name="connsiteY78" fmla="*/ 3073400 h 3505200"/>
              <a:gd name="connsiteX79" fmla="*/ 5644202 w 7063292"/>
              <a:gd name="connsiteY79" fmla="*/ 3107266 h 3505200"/>
              <a:gd name="connsiteX80" fmla="*/ 5669602 w 7063292"/>
              <a:gd name="connsiteY80" fmla="*/ 3115733 h 3505200"/>
              <a:gd name="connsiteX81" fmla="*/ 5728869 w 7063292"/>
              <a:gd name="connsiteY81" fmla="*/ 3158066 h 3505200"/>
              <a:gd name="connsiteX82" fmla="*/ 5754269 w 7063292"/>
              <a:gd name="connsiteY82" fmla="*/ 3166533 h 3505200"/>
              <a:gd name="connsiteX83" fmla="*/ 5779669 w 7063292"/>
              <a:gd name="connsiteY83" fmla="*/ 3183466 h 3505200"/>
              <a:gd name="connsiteX84" fmla="*/ 5805069 w 7063292"/>
              <a:gd name="connsiteY84" fmla="*/ 3191933 h 3505200"/>
              <a:gd name="connsiteX85" fmla="*/ 5830469 w 7063292"/>
              <a:gd name="connsiteY85" fmla="*/ 3208866 h 3505200"/>
              <a:gd name="connsiteX86" fmla="*/ 5881269 w 7063292"/>
              <a:gd name="connsiteY86" fmla="*/ 3217333 h 3505200"/>
              <a:gd name="connsiteX87" fmla="*/ 5915136 w 7063292"/>
              <a:gd name="connsiteY87" fmla="*/ 3234266 h 3505200"/>
              <a:gd name="connsiteX88" fmla="*/ 5932069 w 7063292"/>
              <a:gd name="connsiteY88" fmla="*/ 3251200 h 3505200"/>
              <a:gd name="connsiteX89" fmla="*/ 6033669 w 7063292"/>
              <a:gd name="connsiteY89" fmla="*/ 3268133 h 3505200"/>
              <a:gd name="connsiteX90" fmla="*/ 6059069 w 7063292"/>
              <a:gd name="connsiteY90" fmla="*/ 3285066 h 3505200"/>
              <a:gd name="connsiteX91" fmla="*/ 6219936 w 7063292"/>
              <a:gd name="connsiteY91" fmla="*/ 3302000 h 3505200"/>
              <a:gd name="connsiteX92" fmla="*/ 6279202 w 7063292"/>
              <a:gd name="connsiteY92" fmla="*/ 3318933 h 3505200"/>
              <a:gd name="connsiteX93" fmla="*/ 6321536 w 7063292"/>
              <a:gd name="connsiteY93" fmla="*/ 3335866 h 3505200"/>
              <a:gd name="connsiteX94" fmla="*/ 6346936 w 7063292"/>
              <a:gd name="connsiteY94" fmla="*/ 3344333 h 3505200"/>
              <a:gd name="connsiteX95" fmla="*/ 6380802 w 7063292"/>
              <a:gd name="connsiteY95" fmla="*/ 3361266 h 3505200"/>
              <a:gd name="connsiteX96" fmla="*/ 6431602 w 7063292"/>
              <a:gd name="connsiteY96" fmla="*/ 3386666 h 3505200"/>
              <a:gd name="connsiteX97" fmla="*/ 6516269 w 7063292"/>
              <a:gd name="connsiteY97" fmla="*/ 3403600 h 3505200"/>
              <a:gd name="connsiteX98" fmla="*/ 6617869 w 7063292"/>
              <a:gd name="connsiteY98" fmla="*/ 3420533 h 3505200"/>
              <a:gd name="connsiteX99" fmla="*/ 6643269 w 7063292"/>
              <a:gd name="connsiteY99" fmla="*/ 3429000 h 3505200"/>
              <a:gd name="connsiteX100" fmla="*/ 6677136 w 7063292"/>
              <a:gd name="connsiteY100" fmla="*/ 3437466 h 3505200"/>
              <a:gd name="connsiteX101" fmla="*/ 6727936 w 7063292"/>
              <a:gd name="connsiteY101" fmla="*/ 3454400 h 3505200"/>
              <a:gd name="connsiteX102" fmla="*/ 6753336 w 7063292"/>
              <a:gd name="connsiteY102" fmla="*/ 3462866 h 3505200"/>
              <a:gd name="connsiteX103" fmla="*/ 6838002 w 7063292"/>
              <a:gd name="connsiteY103" fmla="*/ 3479800 h 3505200"/>
              <a:gd name="connsiteX104" fmla="*/ 6888802 w 7063292"/>
              <a:gd name="connsiteY104" fmla="*/ 3496733 h 3505200"/>
              <a:gd name="connsiteX105" fmla="*/ 6914202 w 7063292"/>
              <a:gd name="connsiteY105" fmla="*/ 3505200 h 3505200"/>
              <a:gd name="connsiteX106" fmla="*/ 6922669 w 7063292"/>
              <a:gd name="connsiteY106" fmla="*/ 3471333 h 3505200"/>
              <a:gd name="connsiteX107" fmla="*/ 6914202 w 7063292"/>
              <a:gd name="connsiteY107" fmla="*/ 3437466 h 3505200"/>
              <a:gd name="connsiteX108" fmla="*/ 6905736 w 7063292"/>
              <a:gd name="connsiteY108" fmla="*/ 3412066 h 3505200"/>
              <a:gd name="connsiteX109" fmla="*/ 6863402 w 7063292"/>
              <a:gd name="connsiteY109" fmla="*/ 3361266 h 3505200"/>
              <a:gd name="connsiteX110" fmla="*/ 6838002 w 7063292"/>
              <a:gd name="connsiteY110" fmla="*/ 3276600 h 3505200"/>
              <a:gd name="connsiteX111" fmla="*/ 6812602 w 7063292"/>
              <a:gd name="connsiteY111" fmla="*/ 3107266 h 3505200"/>
              <a:gd name="connsiteX112" fmla="*/ 6804136 w 7063292"/>
              <a:gd name="connsiteY112" fmla="*/ 3039533 h 3505200"/>
              <a:gd name="connsiteX113" fmla="*/ 6490869 w 7063292"/>
              <a:gd name="connsiteY113" fmla="*/ 3014133 h 3505200"/>
              <a:gd name="connsiteX114" fmla="*/ 6440069 w 7063292"/>
              <a:gd name="connsiteY114" fmla="*/ 3005666 h 3505200"/>
              <a:gd name="connsiteX115" fmla="*/ 6372336 w 7063292"/>
              <a:gd name="connsiteY115" fmla="*/ 2988733 h 3505200"/>
              <a:gd name="connsiteX116" fmla="*/ 6270736 w 7063292"/>
              <a:gd name="connsiteY116" fmla="*/ 2980266 h 3505200"/>
              <a:gd name="connsiteX117" fmla="*/ 6228402 w 7063292"/>
              <a:gd name="connsiteY117" fmla="*/ 2971800 h 3505200"/>
              <a:gd name="connsiteX118" fmla="*/ 6152202 w 7063292"/>
              <a:gd name="connsiteY118" fmla="*/ 2963333 h 3505200"/>
              <a:gd name="connsiteX119" fmla="*/ 6118336 w 7063292"/>
              <a:gd name="connsiteY119" fmla="*/ 2946400 h 3505200"/>
              <a:gd name="connsiteX120" fmla="*/ 6067536 w 7063292"/>
              <a:gd name="connsiteY120" fmla="*/ 2937933 h 3505200"/>
              <a:gd name="connsiteX121" fmla="*/ 6008269 w 7063292"/>
              <a:gd name="connsiteY121" fmla="*/ 2912533 h 3505200"/>
              <a:gd name="connsiteX122" fmla="*/ 5864336 w 7063292"/>
              <a:gd name="connsiteY122" fmla="*/ 2887133 h 3505200"/>
              <a:gd name="connsiteX123" fmla="*/ 5788136 w 7063292"/>
              <a:gd name="connsiteY123" fmla="*/ 2861733 h 3505200"/>
              <a:gd name="connsiteX124" fmla="*/ 5762736 w 7063292"/>
              <a:gd name="connsiteY124" fmla="*/ 2853266 h 3505200"/>
              <a:gd name="connsiteX125" fmla="*/ 5737336 w 7063292"/>
              <a:gd name="connsiteY125" fmla="*/ 2844800 h 3505200"/>
              <a:gd name="connsiteX126" fmla="*/ 5669602 w 7063292"/>
              <a:gd name="connsiteY126" fmla="*/ 2810933 h 3505200"/>
              <a:gd name="connsiteX127" fmla="*/ 5627269 w 7063292"/>
              <a:gd name="connsiteY127" fmla="*/ 2794000 h 3505200"/>
              <a:gd name="connsiteX128" fmla="*/ 5568002 w 7063292"/>
              <a:gd name="connsiteY128" fmla="*/ 2760133 h 3505200"/>
              <a:gd name="connsiteX129" fmla="*/ 5517202 w 7063292"/>
              <a:gd name="connsiteY129" fmla="*/ 2743200 h 3505200"/>
              <a:gd name="connsiteX130" fmla="*/ 5491802 w 7063292"/>
              <a:gd name="connsiteY130" fmla="*/ 2726266 h 3505200"/>
              <a:gd name="connsiteX131" fmla="*/ 5449469 w 7063292"/>
              <a:gd name="connsiteY131" fmla="*/ 2709333 h 3505200"/>
              <a:gd name="connsiteX132" fmla="*/ 5424069 w 7063292"/>
              <a:gd name="connsiteY132" fmla="*/ 2700866 h 3505200"/>
              <a:gd name="connsiteX133" fmla="*/ 5398669 w 7063292"/>
              <a:gd name="connsiteY133" fmla="*/ 2683933 h 3505200"/>
              <a:gd name="connsiteX134" fmla="*/ 5314002 w 7063292"/>
              <a:gd name="connsiteY134" fmla="*/ 2667000 h 3505200"/>
              <a:gd name="connsiteX135" fmla="*/ 5254736 w 7063292"/>
              <a:gd name="connsiteY135" fmla="*/ 2650066 h 3505200"/>
              <a:gd name="connsiteX136" fmla="*/ 5203936 w 7063292"/>
              <a:gd name="connsiteY136" fmla="*/ 2641600 h 3505200"/>
              <a:gd name="connsiteX137" fmla="*/ 5170069 w 7063292"/>
              <a:gd name="connsiteY137" fmla="*/ 2633133 h 3505200"/>
              <a:gd name="connsiteX138" fmla="*/ 5127736 w 7063292"/>
              <a:gd name="connsiteY138" fmla="*/ 2624666 h 3505200"/>
              <a:gd name="connsiteX139" fmla="*/ 5102336 w 7063292"/>
              <a:gd name="connsiteY139" fmla="*/ 2607733 h 3505200"/>
              <a:gd name="connsiteX140" fmla="*/ 5009202 w 7063292"/>
              <a:gd name="connsiteY140" fmla="*/ 2590800 h 3505200"/>
              <a:gd name="connsiteX141" fmla="*/ 4941469 w 7063292"/>
              <a:gd name="connsiteY141" fmla="*/ 2582333 h 3505200"/>
              <a:gd name="connsiteX142" fmla="*/ 4890669 w 7063292"/>
              <a:gd name="connsiteY142" fmla="*/ 2573866 h 3505200"/>
              <a:gd name="connsiteX143" fmla="*/ 4814469 w 7063292"/>
              <a:gd name="connsiteY143" fmla="*/ 2565400 h 3505200"/>
              <a:gd name="connsiteX144" fmla="*/ 4721336 w 7063292"/>
              <a:gd name="connsiteY144" fmla="*/ 2540000 h 3505200"/>
              <a:gd name="connsiteX145" fmla="*/ 4687469 w 7063292"/>
              <a:gd name="connsiteY145" fmla="*/ 2531533 h 3505200"/>
              <a:gd name="connsiteX146" fmla="*/ 4645136 w 7063292"/>
              <a:gd name="connsiteY146" fmla="*/ 2523066 h 3505200"/>
              <a:gd name="connsiteX147" fmla="*/ 4594336 w 7063292"/>
              <a:gd name="connsiteY147" fmla="*/ 2506133 h 3505200"/>
              <a:gd name="connsiteX148" fmla="*/ 4518136 w 7063292"/>
              <a:gd name="connsiteY148" fmla="*/ 2497666 h 3505200"/>
              <a:gd name="connsiteX149" fmla="*/ 4492736 w 7063292"/>
              <a:gd name="connsiteY149" fmla="*/ 2480733 h 3505200"/>
              <a:gd name="connsiteX150" fmla="*/ 4399602 w 7063292"/>
              <a:gd name="connsiteY150" fmla="*/ 2446866 h 3505200"/>
              <a:gd name="connsiteX151" fmla="*/ 4357269 w 7063292"/>
              <a:gd name="connsiteY151" fmla="*/ 2429933 h 3505200"/>
              <a:gd name="connsiteX152" fmla="*/ 4323402 w 7063292"/>
              <a:gd name="connsiteY152" fmla="*/ 2413000 h 3505200"/>
              <a:gd name="connsiteX153" fmla="*/ 4281069 w 7063292"/>
              <a:gd name="connsiteY153" fmla="*/ 2396066 h 3505200"/>
              <a:gd name="connsiteX154" fmla="*/ 4255669 w 7063292"/>
              <a:gd name="connsiteY154" fmla="*/ 2379133 h 3505200"/>
              <a:gd name="connsiteX155" fmla="*/ 4187936 w 7063292"/>
              <a:gd name="connsiteY155" fmla="*/ 2370666 h 3505200"/>
              <a:gd name="connsiteX156" fmla="*/ 4111736 w 7063292"/>
              <a:gd name="connsiteY156" fmla="*/ 2336800 h 3505200"/>
              <a:gd name="connsiteX157" fmla="*/ 4086336 w 7063292"/>
              <a:gd name="connsiteY157" fmla="*/ 2328333 h 3505200"/>
              <a:gd name="connsiteX158" fmla="*/ 4060936 w 7063292"/>
              <a:gd name="connsiteY158" fmla="*/ 2319866 h 3505200"/>
              <a:gd name="connsiteX159" fmla="*/ 3950869 w 7063292"/>
              <a:gd name="connsiteY159" fmla="*/ 2286000 h 3505200"/>
              <a:gd name="connsiteX160" fmla="*/ 3908536 w 7063292"/>
              <a:gd name="connsiteY160" fmla="*/ 2269066 h 3505200"/>
              <a:gd name="connsiteX161" fmla="*/ 3840802 w 7063292"/>
              <a:gd name="connsiteY161" fmla="*/ 2235200 h 3505200"/>
              <a:gd name="connsiteX162" fmla="*/ 3790002 w 7063292"/>
              <a:gd name="connsiteY162" fmla="*/ 2226733 h 3505200"/>
              <a:gd name="connsiteX163" fmla="*/ 3739202 w 7063292"/>
              <a:gd name="connsiteY163" fmla="*/ 2192866 h 3505200"/>
              <a:gd name="connsiteX164" fmla="*/ 3688402 w 7063292"/>
              <a:gd name="connsiteY164" fmla="*/ 2175933 h 3505200"/>
              <a:gd name="connsiteX165" fmla="*/ 3646069 w 7063292"/>
              <a:gd name="connsiteY165" fmla="*/ 2159000 h 3505200"/>
              <a:gd name="connsiteX166" fmla="*/ 3527536 w 7063292"/>
              <a:gd name="connsiteY166" fmla="*/ 2142066 h 3505200"/>
              <a:gd name="connsiteX167" fmla="*/ 3434402 w 7063292"/>
              <a:gd name="connsiteY167" fmla="*/ 2133600 h 3505200"/>
              <a:gd name="connsiteX168" fmla="*/ 3358202 w 7063292"/>
              <a:gd name="connsiteY168" fmla="*/ 2108200 h 3505200"/>
              <a:gd name="connsiteX169" fmla="*/ 3315869 w 7063292"/>
              <a:gd name="connsiteY169" fmla="*/ 2099733 h 3505200"/>
              <a:gd name="connsiteX170" fmla="*/ 3282002 w 7063292"/>
              <a:gd name="connsiteY170" fmla="*/ 2082800 h 3505200"/>
              <a:gd name="connsiteX171" fmla="*/ 3239669 w 7063292"/>
              <a:gd name="connsiteY171" fmla="*/ 2074333 h 3505200"/>
              <a:gd name="connsiteX172" fmla="*/ 3163469 w 7063292"/>
              <a:gd name="connsiteY172" fmla="*/ 2057400 h 3505200"/>
              <a:gd name="connsiteX173" fmla="*/ 3036469 w 7063292"/>
              <a:gd name="connsiteY173" fmla="*/ 2032000 h 3505200"/>
              <a:gd name="connsiteX174" fmla="*/ 2968736 w 7063292"/>
              <a:gd name="connsiteY174" fmla="*/ 2006600 h 3505200"/>
              <a:gd name="connsiteX175" fmla="*/ 2926402 w 7063292"/>
              <a:gd name="connsiteY175" fmla="*/ 1989666 h 3505200"/>
              <a:gd name="connsiteX176" fmla="*/ 2850202 w 7063292"/>
              <a:gd name="connsiteY176" fmla="*/ 1972733 h 3505200"/>
              <a:gd name="connsiteX177" fmla="*/ 2774002 w 7063292"/>
              <a:gd name="connsiteY177" fmla="*/ 1947333 h 3505200"/>
              <a:gd name="connsiteX178" fmla="*/ 2740136 w 7063292"/>
              <a:gd name="connsiteY178" fmla="*/ 1930400 h 3505200"/>
              <a:gd name="connsiteX179" fmla="*/ 2672402 w 7063292"/>
              <a:gd name="connsiteY179" fmla="*/ 1896533 h 3505200"/>
              <a:gd name="connsiteX180" fmla="*/ 2587736 w 7063292"/>
              <a:gd name="connsiteY180" fmla="*/ 1879600 h 3505200"/>
              <a:gd name="connsiteX181" fmla="*/ 2562336 w 7063292"/>
              <a:gd name="connsiteY181" fmla="*/ 1871133 h 3505200"/>
              <a:gd name="connsiteX182" fmla="*/ 2452269 w 7063292"/>
              <a:gd name="connsiteY182" fmla="*/ 1845733 h 3505200"/>
              <a:gd name="connsiteX183" fmla="*/ 2359136 w 7063292"/>
              <a:gd name="connsiteY183" fmla="*/ 1837266 h 3505200"/>
              <a:gd name="connsiteX184" fmla="*/ 2147469 w 7063292"/>
              <a:gd name="connsiteY184" fmla="*/ 1811866 h 3505200"/>
              <a:gd name="connsiteX185" fmla="*/ 2096669 w 7063292"/>
              <a:gd name="connsiteY185" fmla="*/ 1794933 h 3505200"/>
              <a:gd name="connsiteX186" fmla="*/ 2037402 w 7063292"/>
              <a:gd name="connsiteY186" fmla="*/ 1786466 h 3505200"/>
              <a:gd name="connsiteX187" fmla="*/ 1995069 w 7063292"/>
              <a:gd name="connsiteY187" fmla="*/ 1778000 h 3505200"/>
              <a:gd name="connsiteX188" fmla="*/ 1952736 w 7063292"/>
              <a:gd name="connsiteY188" fmla="*/ 1761066 h 3505200"/>
              <a:gd name="connsiteX189" fmla="*/ 1918869 w 7063292"/>
              <a:gd name="connsiteY189" fmla="*/ 1752600 h 3505200"/>
              <a:gd name="connsiteX190" fmla="*/ 1961202 w 7063292"/>
              <a:gd name="connsiteY190" fmla="*/ 1744133 h 3505200"/>
              <a:gd name="connsiteX191" fmla="*/ 2012002 w 7063292"/>
              <a:gd name="connsiteY191" fmla="*/ 1735666 h 3505200"/>
              <a:gd name="connsiteX192" fmla="*/ 2037402 w 7063292"/>
              <a:gd name="connsiteY192" fmla="*/ 1718733 h 3505200"/>
              <a:gd name="connsiteX193" fmla="*/ 2105136 w 7063292"/>
              <a:gd name="connsiteY193" fmla="*/ 1710266 h 3505200"/>
              <a:gd name="connsiteX194" fmla="*/ 2164402 w 7063292"/>
              <a:gd name="connsiteY194" fmla="*/ 1701800 h 3505200"/>
              <a:gd name="connsiteX195" fmla="*/ 2189802 w 7063292"/>
              <a:gd name="connsiteY195" fmla="*/ 1693333 h 3505200"/>
              <a:gd name="connsiteX196" fmla="*/ 2316802 w 7063292"/>
              <a:gd name="connsiteY196" fmla="*/ 1676400 h 3505200"/>
              <a:gd name="connsiteX197" fmla="*/ 2350669 w 7063292"/>
              <a:gd name="connsiteY197" fmla="*/ 1667933 h 3505200"/>
              <a:gd name="connsiteX198" fmla="*/ 2426869 w 7063292"/>
              <a:gd name="connsiteY198" fmla="*/ 1659466 h 3505200"/>
              <a:gd name="connsiteX199" fmla="*/ 2460736 w 7063292"/>
              <a:gd name="connsiteY199" fmla="*/ 1642533 h 3505200"/>
              <a:gd name="connsiteX200" fmla="*/ 2486136 w 7063292"/>
              <a:gd name="connsiteY200" fmla="*/ 1634066 h 3505200"/>
              <a:gd name="connsiteX201" fmla="*/ 2613136 w 7063292"/>
              <a:gd name="connsiteY201" fmla="*/ 1617133 h 3505200"/>
              <a:gd name="connsiteX202" fmla="*/ 2655469 w 7063292"/>
              <a:gd name="connsiteY202" fmla="*/ 1608666 h 3505200"/>
              <a:gd name="connsiteX203" fmla="*/ 2680869 w 7063292"/>
              <a:gd name="connsiteY203" fmla="*/ 1591733 h 3505200"/>
              <a:gd name="connsiteX204" fmla="*/ 2824802 w 7063292"/>
              <a:gd name="connsiteY204" fmla="*/ 1583266 h 3505200"/>
              <a:gd name="connsiteX205" fmla="*/ 2892536 w 7063292"/>
              <a:gd name="connsiteY205" fmla="*/ 1574800 h 3505200"/>
              <a:gd name="connsiteX206" fmla="*/ 2917936 w 7063292"/>
              <a:gd name="connsiteY206" fmla="*/ 1566333 h 3505200"/>
              <a:gd name="connsiteX207" fmla="*/ 2951802 w 7063292"/>
              <a:gd name="connsiteY207" fmla="*/ 1557866 h 3505200"/>
              <a:gd name="connsiteX208" fmla="*/ 2994136 w 7063292"/>
              <a:gd name="connsiteY208" fmla="*/ 1540933 h 3505200"/>
              <a:gd name="connsiteX209" fmla="*/ 3070336 w 7063292"/>
              <a:gd name="connsiteY209" fmla="*/ 1524000 h 3505200"/>
              <a:gd name="connsiteX210" fmla="*/ 3104202 w 7063292"/>
              <a:gd name="connsiteY210" fmla="*/ 1507066 h 3505200"/>
              <a:gd name="connsiteX211" fmla="*/ 3163469 w 7063292"/>
              <a:gd name="connsiteY211" fmla="*/ 1490133 h 3505200"/>
              <a:gd name="connsiteX212" fmla="*/ 3239669 w 7063292"/>
              <a:gd name="connsiteY212" fmla="*/ 1464733 h 3505200"/>
              <a:gd name="connsiteX213" fmla="*/ 3265069 w 7063292"/>
              <a:gd name="connsiteY213" fmla="*/ 1456266 h 3505200"/>
              <a:gd name="connsiteX214" fmla="*/ 3290469 w 7063292"/>
              <a:gd name="connsiteY214" fmla="*/ 1447800 h 3505200"/>
              <a:gd name="connsiteX215" fmla="*/ 3358202 w 7063292"/>
              <a:gd name="connsiteY215" fmla="*/ 1422400 h 3505200"/>
              <a:gd name="connsiteX216" fmla="*/ 3409002 w 7063292"/>
              <a:gd name="connsiteY216" fmla="*/ 1405466 h 3505200"/>
              <a:gd name="connsiteX217" fmla="*/ 3442869 w 7063292"/>
              <a:gd name="connsiteY217" fmla="*/ 1388533 h 3505200"/>
              <a:gd name="connsiteX218" fmla="*/ 3485202 w 7063292"/>
              <a:gd name="connsiteY218" fmla="*/ 1371600 h 3505200"/>
              <a:gd name="connsiteX219" fmla="*/ 3519069 w 7063292"/>
              <a:gd name="connsiteY219" fmla="*/ 1354666 h 3505200"/>
              <a:gd name="connsiteX220" fmla="*/ 3561402 w 7063292"/>
              <a:gd name="connsiteY220" fmla="*/ 1346200 h 3505200"/>
              <a:gd name="connsiteX221" fmla="*/ 3578336 w 7063292"/>
              <a:gd name="connsiteY221" fmla="*/ 1329266 h 3505200"/>
              <a:gd name="connsiteX222" fmla="*/ 3629136 w 7063292"/>
              <a:gd name="connsiteY222" fmla="*/ 1312333 h 3505200"/>
              <a:gd name="connsiteX223" fmla="*/ 3722269 w 7063292"/>
              <a:gd name="connsiteY223" fmla="*/ 1286933 h 3505200"/>
              <a:gd name="connsiteX224" fmla="*/ 3764602 w 7063292"/>
              <a:gd name="connsiteY224" fmla="*/ 1270000 h 3505200"/>
              <a:gd name="connsiteX225" fmla="*/ 3815402 w 7063292"/>
              <a:gd name="connsiteY225" fmla="*/ 1253066 h 3505200"/>
              <a:gd name="connsiteX226" fmla="*/ 3840802 w 7063292"/>
              <a:gd name="connsiteY226" fmla="*/ 1244600 h 3505200"/>
              <a:gd name="connsiteX227" fmla="*/ 3900069 w 7063292"/>
              <a:gd name="connsiteY227" fmla="*/ 1219200 h 3505200"/>
              <a:gd name="connsiteX228" fmla="*/ 3950869 w 7063292"/>
              <a:gd name="connsiteY228" fmla="*/ 1210733 h 3505200"/>
              <a:gd name="connsiteX229" fmla="*/ 4060936 w 7063292"/>
              <a:gd name="connsiteY229" fmla="*/ 1168400 h 3505200"/>
              <a:gd name="connsiteX230" fmla="*/ 6842236 w 7063292"/>
              <a:gd name="connsiteY230" fmla="*/ 465666 h 3505200"/>
              <a:gd name="connsiteX231" fmla="*/ 6888802 w 7063292"/>
              <a:gd name="connsiteY231" fmla="*/ 76200 h 3505200"/>
              <a:gd name="connsiteX232" fmla="*/ 6871869 w 7063292"/>
              <a:gd name="connsiteY232" fmla="*/ 0 h 3505200"/>
              <a:gd name="connsiteX233" fmla="*/ 6846469 w 7063292"/>
              <a:gd name="connsiteY233" fmla="*/ 8466 h 3505200"/>
              <a:gd name="connsiteX234" fmla="*/ 6838002 w 7063292"/>
              <a:gd name="connsiteY234" fmla="*/ 33866 h 3505200"/>
              <a:gd name="connsiteX235" fmla="*/ 6846469 w 7063292"/>
              <a:gd name="connsiteY235" fmla="*/ 59266 h 3505200"/>
              <a:gd name="connsiteX0" fmla="*/ 6846469 w 7063292"/>
              <a:gd name="connsiteY0" fmla="*/ 59266 h 3505200"/>
              <a:gd name="connsiteX1" fmla="*/ 6778736 w 7063292"/>
              <a:gd name="connsiteY1" fmla="*/ 84666 h 3505200"/>
              <a:gd name="connsiteX2" fmla="*/ 6668669 w 7063292"/>
              <a:gd name="connsiteY2" fmla="*/ 101600 h 3505200"/>
              <a:gd name="connsiteX3" fmla="*/ 6499336 w 7063292"/>
              <a:gd name="connsiteY3" fmla="*/ 127000 h 3505200"/>
              <a:gd name="connsiteX4" fmla="*/ 6465469 w 7063292"/>
              <a:gd name="connsiteY4" fmla="*/ 135466 h 3505200"/>
              <a:gd name="connsiteX5" fmla="*/ 6380802 w 7063292"/>
              <a:gd name="connsiteY5" fmla="*/ 152400 h 3505200"/>
              <a:gd name="connsiteX6" fmla="*/ 6330002 w 7063292"/>
              <a:gd name="connsiteY6" fmla="*/ 169333 h 3505200"/>
              <a:gd name="connsiteX7" fmla="*/ 344069 w 7063292"/>
              <a:gd name="connsiteY7" fmla="*/ 1769533 h 3505200"/>
              <a:gd name="connsiteX8" fmla="*/ 318669 w 7063292"/>
              <a:gd name="connsiteY8" fmla="*/ 1778000 h 3505200"/>
              <a:gd name="connsiteX9" fmla="*/ 369469 w 7063292"/>
              <a:gd name="connsiteY9" fmla="*/ 1786466 h 3505200"/>
              <a:gd name="connsiteX10" fmla="*/ 403336 w 7063292"/>
              <a:gd name="connsiteY10" fmla="*/ 1803400 h 3505200"/>
              <a:gd name="connsiteX11" fmla="*/ 538802 w 7063292"/>
              <a:gd name="connsiteY11" fmla="*/ 1811866 h 3505200"/>
              <a:gd name="connsiteX12" fmla="*/ 691202 w 7063292"/>
              <a:gd name="connsiteY12" fmla="*/ 1854200 h 3505200"/>
              <a:gd name="connsiteX13" fmla="*/ 775869 w 7063292"/>
              <a:gd name="connsiteY13" fmla="*/ 1871133 h 3505200"/>
              <a:gd name="connsiteX14" fmla="*/ 970602 w 7063292"/>
              <a:gd name="connsiteY14" fmla="*/ 1888066 h 3505200"/>
              <a:gd name="connsiteX15" fmla="*/ 1021402 w 7063292"/>
              <a:gd name="connsiteY15" fmla="*/ 1896533 h 3505200"/>
              <a:gd name="connsiteX16" fmla="*/ 1055269 w 7063292"/>
              <a:gd name="connsiteY16" fmla="*/ 1905000 h 3505200"/>
              <a:gd name="connsiteX17" fmla="*/ 1173802 w 7063292"/>
              <a:gd name="connsiteY17" fmla="*/ 1913466 h 3505200"/>
              <a:gd name="connsiteX18" fmla="*/ 1444736 w 7063292"/>
              <a:gd name="connsiteY18" fmla="*/ 1938866 h 3505200"/>
              <a:gd name="connsiteX19" fmla="*/ 1478602 w 7063292"/>
              <a:gd name="connsiteY19" fmla="*/ 1947333 h 3505200"/>
              <a:gd name="connsiteX20" fmla="*/ 1520936 w 7063292"/>
              <a:gd name="connsiteY20" fmla="*/ 1955800 h 3505200"/>
              <a:gd name="connsiteX21" fmla="*/ 1605602 w 7063292"/>
              <a:gd name="connsiteY21" fmla="*/ 1981200 h 3505200"/>
              <a:gd name="connsiteX22" fmla="*/ 1664869 w 7063292"/>
              <a:gd name="connsiteY22" fmla="*/ 1989666 h 3505200"/>
              <a:gd name="connsiteX23" fmla="*/ 1724136 w 7063292"/>
              <a:gd name="connsiteY23" fmla="*/ 2006600 h 3505200"/>
              <a:gd name="connsiteX24" fmla="*/ 1766469 w 7063292"/>
              <a:gd name="connsiteY24" fmla="*/ 2015066 h 3505200"/>
              <a:gd name="connsiteX25" fmla="*/ 1791869 w 7063292"/>
              <a:gd name="connsiteY25" fmla="*/ 2023533 h 3505200"/>
              <a:gd name="connsiteX26" fmla="*/ 1825736 w 7063292"/>
              <a:gd name="connsiteY26" fmla="*/ 2032000 h 3505200"/>
              <a:gd name="connsiteX27" fmla="*/ 1901936 w 7063292"/>
              <a:gd name="connsiteY27" fmla="*/ 2091266 h 3505200"/>
              <a:gd name="connsiteX28" fmla="*/ 1901936 w 7063292"/>
              <a:gd name="connsiteY28" fmla="*/ 2091266 h 3505200"/>
              <a:gd name="connsiteX29" fmla="*/ 1969669 w 7063292"/>
              <a:gd name="connsiteY29" fmla="*/ 2142066 h 3505200"/>
              <a:gd name="connsiteX30" fmla="*/ 1995069 w 7063292"/>
              <a:gd name="connsiteY30" fmla="*/ 2150533 h 3505200"/>
              <a:gd name="connsiteX31" fmla="*/ 2088202 w 7063292"/>
              <a:gd name="connsiteY31" fmla="*/ 2201333 h 3505200"/>
              <a:gd name="connsiteX32" fmla="*/ 2155936 w 7063292"/>
              <a:gd name="connsiteY32" fmla="*/ 2243666 h 3505200"/>
              <a:gd name="connsiteX33" fmla="*/ 2206736 w 7063292"/>
              <a:gd name="connsiteY33" fmla="*/ 2269066 h 3505200"/>
              <a:gd name="connsiteX34" fmla="*/ 2291402 w 7063292"/>
              <a:gd name="connsiteY34" fmla="*/ 2294466 h 3505200"/>
              <a:gd name="connsiteX35" fmla="*/ 2325269 w 7063292"/>
              <a:gd name="connsiteY35" fmla="*/ 2311400 h 3505200"/>
              <a:gd name="connsiteX36" fmla="*/ 2435336 w 7063292"/>
              <a:gd name="connsiteY36" fmla="*/ 2336800 h 3505200"/>
              <a:gd name="connsiteX37" fmla="*/ 2511536 w 7063292"/>
              <a:gd name="connsiteY37" fmla="*/ 2362200 h 3505200"/>
              <a:gd name="connsiteX38" fmla="*/ 2596202 w 7063292"/>
              <a:gd name="connsiteY38" fmla="*/ 2387600 h 3505200"/>
              <a:gd name="connsiteX39" fmla="*/ 2647002 w 7063292"/>
              <a:gd name="connsiteY39" fmla="*/ 2413000 h 3505200"/>
              <a:gd name="connsiteX40" fmla="*/ 2697802 w 7063292"/>
              <a:gd name="connsiteY40" fmla="*/ 2421466 h 3505200"/>
              <a:gd name="connsiteX41" fmla="*/ 2740136 w 7063292"/>
              <a:gd name="connsiteY41" fmla="*/ 2438400 h 3505200"/>
              <a:gd name="connsiteX42" fmla="*/ 2790936 w 7063292"/>
              <a:gd name="connsiteY42" fmla="*/ 2455333 h 3505200"/>
              <a:gd name="connsiteX43" fmla="*/ 2901002 w 7063292"/>
              <a:gd name="connsiteY43" fmla="*/ 2514600 h 3505200"/>
              <a:gd name="connsiteX44" fmla="*/ 2926402 w 7063292"/>
              <a:gd name="connsiteY44" fmla="*/ 2531533 h 3505200"/>
              <a:gd name="connsiteX45" fmla="*/ 3002602 w 7063292"/>
              <a:gd name="connsiteY45" fmla="*/ 2556933 h 3505200"/>
              <a:gd name="connsiteX46" fmla="*/ 3087269 w 7063292"/>
              <a:gd name="connsiteY46" fmla="*/ 2590800 h 3505200"/>
              <a:gd name="connsiteX47" fmla="*/ 3121136 w 7063292"/>
              <a:gd name="connsiteY47" fmla="*/ 2607733 h 3505200"/>
              <a:gd name="connsiteX48" fmla="*/ 3171936 w 7063292"/>
              <a:gd name="connsiteY48" fmla="*/ 2616200 h 3505200"/>
              <a:gd name="connsiteX49" fmla="*/ 3222736 w 7063292"/>
              <a:gd name="connsiteY49" fmla="*/ 2633133 h 3505200"/>
              <a:gd name="connsiteX50" fmla="*/ 3341269 w 7063292"/>
              <a:gd name="connsiteY50" fmla="*/ 2658533 h 3505200"/>
              <a:gd name="connsiteX51" fmla="*/ 3383602 w 7063292"/>
              <a:gd name="connsiteY51" fmla="*/ 2675466 h 3505200"/>
              <a:gd name="connsiteX52" fmla="*/ 3417469 w 7063292"/>
              <a:gd name="connsiteY52" fmla="*/ 2692400 h 3505200"/>
              <a:gd name="connsiteX53" fmla="*/ 3468269 w 7063292"/>
              <a:gd name="connsiteY53" fmla="*/ 2700866 h 3505200"/>
              <a:gd name="connsiteX54" fmla="*/ 3510602 w 7063292"/>
              <a:gd name="connsiteY54" fmla="*/ 2726266 h 3505200"/>
              <a:gd name="connsiteX55" fmla="*/ 3578336 w 7063292"/>
              <a:gd name="connsiteY55" fmla="*/ 2751666 h 3505200"/>
              <a:gd name="connsiteX56" fmla="*/ 3612202 w 7063292"/>
              <a:gd name="connsiteY56" fmla="*/ 2777066 h 3505200"/>
              <a:gd name="connsiteX57" fmla="*/ 3637602 w 7063292"/>
              <a:gd name="connsiteY57" fmla="*/ 2785533 h 3505200"/>
              <a:gd name="connsiteX58" fmla="*/ 3671469 w 7063292"/>
              <a:gd name="connsiteY58" fmla="*/ 2802466 h 3505200"/>
              <a:gd name="connsiteX59" fmla="*/ 3781536 w 7063292"/>
              <a:gd name="connsiteY59" fmla="*/ 2827866 h 3505200"/>
              <a:gd name="connsiteX60" fmla="*/ 3900069 w 7063292"/>
              <a:gd name="connsiteY60" fmla="*/ 2853266 h 3505200"/>
              <a:gd name="connsiteX61" fmla="*/ 3925469 w 7063292"/>
              <a:gd name="connsiteY61" fmla="*/ 2870200 h 3505200"/>
              <a:gd name="connsiteX62" fmla="*/ 4027069 w 7063292"/>
              <a:gd name="connsiteY62" fmla="*/ 2878666 h 3505200"/>
              <a:gd name="connsiteX63" fmla="*/ 4094802 w 7063292"/>
              <a:gd name="connsiteY63" fmla="*/ 2887133 h 3505200"/>
              <a:gd name="connsiteX64" fmla="*/ 4137136 w 7063292"/>
              <a:gd name="connsiteY64" fmla="*/ 2895600 h 3505200"/>
              <a:gd name="connsiteX65" fmla="*/ 4264136 w 7063292"/>
              <a:gd name="connsiteY65" fmla="*/ 2904066 h 3505200"/>
              <a:gd name="connsiteX66" fmla="*/ 4365736 w 7063292"/>
              <a:gd name="connsiteY66" fmla="*/ 2921000 h 3505200"/>
              <a:gd name="connsiteX67" fmla="*/ 4594336 w 7063292"/>
              <a:gd name="connsiteY67" fmla="*/ 2929466 h 3505200"/>
              <a:gd name="connsiteX68" fmla="*/ 4789069 w 7063292"/>
              <a:gd name="connsiteY68" fmla="*/ 2937933 h 3505200"/>
              <a:gd name="connsiteX69" fmla="*/ 4882202 w 7063292"/>
              <a:gd name="connsiteY69" fmla="*/ 2946400 h 3505200"/>
              <a:gd name="connsiteX70" fmla="*/ 4966869 w 7063292"/>
              <a:gd name="connsiteY70" fmla="*/ 2971800 h 3505200"/>
              <a:gd name="connsiteX71" fmla="*/ 5093869 w 7063292"/>
              <a:gd name="connsiteY71" fmla="*/ 2988733 h 3505200"/>
              <a:gd name="connsiteX72" fmla="*/ 5381736 w 7063292"/>
              <a:gd name="connsiteY72" fmla="*/ 3005666 h 3505200"/>
              <a:gd name="connsiteX73" fmla="*/ 5407136 w 7063292"/>
              <a:gd name="connsiteY73" fmla="*/ 3014133 h 3505200"/>
              <a:gd name="connsiteX74" fmla="*/ 5432536 w 7063292"/>
              <a:gd name="connsiteY74" fmla="*/ 3031066 h 3505200"/>
              <a:gd name="connsiteX75" fmla="*/ 5474869 w 7063292"/>
              <a:gd name="connsiteY75" fmla="*/ 3039533 h 3505200"/>
              <a:gd name="connsiteX76" fmla="*/ 5508736 w 7063292"/>
              <a:gd name="connsiteY76" fmla="*/ 3056466 h 3505200"/>
              <a:gd name="connsiteX77" fmla="*/ 5542602 w 7063292"/>
              <a:gd name="connsiteY77" fmla="*/ 3064933 h 3505200"/>
              <a:gd name="connsiteX78" fmla="*/ 5568002 w 7063292"/>
              <a:gd name="connsiteY78" fmla="*/ 3073400 h 3505200"/>
              <a:gd name="connsiteX79" fmla="*/ 5644202 w 7063292"/>
              <a:gd name="connsiteY79" fmla="*/ 3107266 h 3505200"/>
              <a:gd name="connsiteX80" fmla="*/ 5669602 w 7063292"/>
              <a:gd name="connsiteY80" fmla="*/ 3115733 h 3505200"/>
              <a:gd name="connsiteX81" fmla="*/ 5728869 w 7063292"/>
              <a:gd name="connsiteY81" fmla="*/ 3158066 h 3505200"/>
              <a:gd name="connsiteX82" fmla="*/ 5754269 w 7063292"/>
              <a:gd name="connsiteY82" fmla="*/ 3166533 h 3505200"/>
              <a:gd name="connsiteX83" fmla="*/ 5779669 w 7063292"/>
              <a:gd name="connsiteY83" fmla="*/ 3183466 h 3505200"/>
              <a:gd name="connsiteX84" fmla="*/ 5805069 w 7063292"/>
              <a:gd name="connsiteY84" fmla="*/ 3191933 h 3505200"/>
              <a:gd name="connsiteX85" fmla="*/ 5830469 w 7063292"/>
              <a:gd name="connsiteY85" fmla="*/ 3208866 h 3505200"/>
              <a:gd name="connsiteX86" fmla="*/ 5881269 w 7063292"/>
              <a:gd name="connsiteY86" fmla="*/ 3217333 h 3505200"/>
              <a:gd name="connsiteX87" fmla="*/ 5915136 w 7063292"/>
              <a:gd name="connsiteY87" fmla="*/ 3234266 h 3505200"/>
              <a:gd name="connsiteX88" fmla="*/ 5932069 w 7063292"/>
              <a:gd name="connsiteY88" fmla="*/ 3251200 h 3505200"/>
              <a:gd name="connsiteX89" fmla="*/ 6033669 w 7063292"/>
              <a:gd name="connsiteY89" fmla="*/ 3268133 h 3505200"/>
              <a:gd name="connsiteX90" fmla="*/ 6059069 w 7063292"/>
              <a:gd name="connsiteY90" fmla="*/ 3285066 h 3505200"/>
              <a:gd name="connsiteX91" fmla="*/ 6219936 w 7063292"/>
              <a:gd name="connsiteY91" fmla="*/ 3302000 h 3505200"/>
              <a:gd name="connsiteX92" fmla="*/ 6279202 w 7063292"/>
              <a:gd name="connsiteY92" fmla="*/ 3318933 h 3505200"/>
              <a:gd name="connsiteX93" fmla="*/ 6321536 w 7063292"/>
              <a:gd name="connsiteY93" fmla="*/ 3335866 h 3505200"/>
              <a:gd name="connsiteX94" fmla="*/ 6346936 w 7063292"/>
              <a:gd name="connsiteY94" fmla="*/ 3344333 h 3505200"/>
              <a:gd name="connsiteX95" fmla="*/ 6380802 w 7063292"/>
              <a:gd name="connsiteY95" fmla="*/ 3361266 h 3505200"/>
              <a:gd name="connsiteX96" fmla="*/ 6431602 w 7063292"/>
              <a:gd name="connsiteY96" fmla="*/ 3386666 h 3505200"/>
              <a:gd name="connsiteX97" fmla="*/ 6516269 w 7063292"/>
              <a:gd name="connsiteY97" fmla="*/ 3403600 h 3505200"/>
              <a:gd name="connsiteX98" fmla="*/ 6617869 w 7063292"/>
              <a:gd name="connsiteY98" fmla="*/ 3420533 h 3505200"/>
              <a:gd name="connsiteX99" fmla="*/ 6643269 w 7063292"/>
              <a:gd name="connsiteY99" fmla="*/ 3429000 h 3505200"/>
              <a:gd name="connsiteX100" fmla="*/ 6677136 w 7063292"/>
              <a:gd name="connsiteY100" fmla="*/ 3437466 h 3505200"/>
              <a:gd name="connsiteX101" fmla="*/ 6727936 w 7063292"/>
              <a:gd name="connsiteY101" fmla="*/ 3454400 h 3505200"/>
              <a:gd name="connsiteX102" fmla="*/ 6753336 w 7063292"/>
              <a:gd name="connsiteY102" fmla="*/ 3462866 h 3505200"/>
              <a:gd name="connsiteX103" fmla="*/ 6838002 w 7063292"/>
              <a:gd name="connsiteY103" fmla="*/ 3479800 h 3505200"/>
              <a:gd name="connsiteX104" fmla="*/ 6888802 w 7063292"/>
              <a:gd name="connsiteY104" fmla="*/ 3496733 h 3505200"/>
              <a:gd name="connsiteX105" fmla="*/ 6914202 w 7063292"/>
              <a:gd name="connsiteY105" fmla="*/ 3505200 h 3505200"/>
              <a:gd name="connsiteX106" fmla="*/ 6922669 w 7063292"/>
              <a:gd name="connsiteY106" fmla="*/ 3471333 h 3505200"/>
              <a:gd name="connsiteX107" fmla="*/ 6914202 w 7063292"/>
              <a:gd name="connsiteY107" fmla="*/ 3437466 h 3505200"/>
              <a:gd name="connsiteX108" fmla="*/ 6905736 w 7063292"/>
              <a:gd name="connsiteY108" fmla="*/ 3412066 h 3505200"/>
              <a:gd name="connsiteX109" fmla="*/ 6863402 w 7063292"/>
              <a:gd name="connsiteY109" fmla="*/ 3361266 h 3505200"/>
              <a:gd name="connsiteX110" fmla="*/ 6838002 w 7063292"/>
              <a:gd name="connsiteY110" fmla="*/ 3276600 h 3505200"/>
              <a:gd name="connsiteX111" fmla="*/ 6812602 w 7063292"/>
              <a:gd name="connsiteY111" fmla="*/ 3107266 h 3505200"/>
              <a:gd name="connsiteX112" fmla="*/ 6804136 w 7063292"/>
              <a:gd name="connsiteY112" fmla="*/ 3039533 h 3505200"/>
              <a:gd name="connsiteX113" fmla="*/ 6490869 w 7063292"/>
              <a:gd name="connsiteY113" fmla="*/ 3014133 h 3505200"/>
              <a:gd name="connsiteX114" fmla="*/ 6440069 w 7063292"/>
              <a:gd name="connsiteY114" fmla="*/ 3005666 h 3505200"/>
              <a:gd name="connsiteX115" fmla="*/ 6372336 w 7063292"/>
              <a:gd name="connsiteY115" fmla="*/ 2988733 h 3505200"/>
              <a:gd name="connsiteX116" fmla="*/ 6270736 w 7063292"/>
              <a:gd name="connsiteY116" fmla="*/ 2980266 h 3505200"/>
              <a:gd name="connsiteX117" fmla="*/ 6228402 w 7063292"/>
              <a:gd name="connsiteY117" fmla="*/ 2971800 h 3505200"/>
              <a:gd name="connsiteX118" fmla="*/ 6152202 w 7063292"/>
              <a:gd name="connsiteY118" fmla="*/ 2963333 h 3505200"/>
              <a:gd name="connsiteX119" fmla="*/ 6118336 w 7063292"/>
              <a:gd name="connsiteY119" fmla="*/ 2946400 h 3505200"/>
              <a:gd name="connsiteX120" fmla="*/ 6067536 w 7063292"/>
              <a:gd name="connsiteY120" fmla="*/ 2937933 h 3505200"/>
              <a:gd name="connsiteX121" fmla="*/ 6008269 w 7063292"/>
              <a:gd name="connsiteY121" fmla="*/ 2912533 h 3505200"/>
              <a:gd name="connsiteX122" fmla="*/ 5864336 w 7063292"/>
              <a:gd name="connsiteY122" fmla="*/ 2887133 h 3505200"/>
              <a:gd name="connsiteX123" fmla="*/ 5788136 w 7063292"/>
              <a:gd name="connsiteY123" fmla="*/ 2861733 h 3505200"/>
              <a:gd name="connsiteX124" fmla="*/ 5762736 w 7063292"/>
              <a:gd name="connsiteY124" fmla="*/ 2853266 h 3505200"/>
              <a:gd name="connsiteX125" fmla="*/ 5737336 w 7063292"/>
              <a:gd name="connsiteY125" fmla="*/ 2844800 h 3505200"/>
              <a:gd name="connsiteX126" fmla="*/ 5669602 w 7063292"/>
              <a:gd name="connsiteY126" fmla="*/ 2810933 h 3505200"/>
              <a:gd name="connsiteX127" fmla="*/ 5627269 w 7063292"/>
              <a:gd name="connsiteY127" fmla="*/ 2794000 h 3505200"/>
              <a:gd name="connsiteX128" fmla="*/ 5568002 w 7063292"/>
              <a:gd name="connsiteY128" fmla="*/ 2760133 h 3505200"/>
              <a:gd name="connsiteX129" fmla="*/ 5517202 w 7063292"/>
              <a:gd name="connsiteY129" fmla="*/ 2743200 h 3505200"/>
              <a:gd name="connsiteX130" fmla="*/ 5491802 w 7063292"/>
              <a:gd name="connsiteY130" fmla="*/ 2726266 h 3505200"/>
              <a:gd name="connsiteX131" fmla="*/ 5449469 w 7063292"/>
              <a:gd name="connsiteY131" fmla="*/ 2709333 h 3505200"/>
              <a:gd name="connsiteX132" fmla="*/ 5424069 w 7063292"/>
              <a:gd name="connsiteY132" fmla="*/ 2700866 h 3505200"/>
              <a:gd name="connsiteX133" fmla="*/ 5398669 w 7063292"/>
              <a:gd name="connsiteY133" fmla="*/ 2683933 h 3505200"/>
              <a:gd name="connsiteX134" fmla="*/ 5314002 w 7063292"/>
              <a:gd name="connsiteY134" fmla="*/ 2667000 h 3505200"/>
              <a:gd name="connsiteX135" fmla="*/ 5254736 w 7063292"/>
              <a:gd name="connsiteY135" fmla="*/ 2650066 h 3505200"/>
              <a:gd name="connsiteX136" fmla="*/ 5203936 w 7063292"/>
              <a:gd name="connsiteY136" fmla="*/ 2641600 h 3505200"/>
              <a:gd name="connsiteX137" fmla="*/ 5170069 w 7063292"/>
              <a:gd name="connsiteY137" fmla="*/ 2633133 h 3505200"/>
              <a:gd name="connsiteX138" fmla="*/ 5127736 w 7063292"/>
              <a:gd name="connsiteY138" fmla="*/ 2624666 h 3505200"/>
              <a:gd name="connsiteX139" fmla="*/ 5102336 w 7063292"/>
              <a:gd name="connsiteY139" fmla="*/ 2607733 h 3505200"/>
              <a:gd name="connsiteX140" fmla="*/ 5009202 w 7063292"/>
              <a:gd name="connsiteY140" fmla="*/ 2590800 h 3505200"/>
              <a:gd name="connsiteX141" fmla="*/ 4941469 w 7063292"/>
              <a:gd name="connsiteY141" fmla="*/ 2582333 h 3505200"/>
              <a:gd name="connsiteX142" fmla="*/ 4890669 w 7063292"/>
              <a:gd name="connsiteY142" fmla="*/ 2573866 h 3505200"/>
              <a:gd name="connsiteX143" fmla="*/ 4814469 w 7063292"/>
              <a:gd name="connsiteY143" fmla="*/ 2565400 h 3505200"/>
              <a:gd name="connsiteX144" fmla="*/ 4721336 w 7063292"/>
              <a:gd name="connsiteY144" fmla="*/ 2540000 h 3505200"/>
              <a:gd name="connsiteX145" fmla="*/ 4687469 w 7063292"/>
              <a:gd name="connsiteY145" fmla="*/ 2531533 h 3505200"/>
              <a:gd name="connsiteX146" fmla="*/ 4645136 w 7063292"/>
              <a:gd name="connsiteY146" fmla="*/ 2523066 h 3505200"/>
              <a:gd name="connsiteX147" fmla="*/ 4594336 w 7063292"/>
              <a:gd name="connsiteY147" fmla="*/ 2506133 h 3505200"/>
              <a:gd name="connsiteX148" fmla="*/ 4518136 w 7063292"/>
              <a:gd name="connsiteY148" fmla="*/ 2497666 h 3505200"/>
              <a:gd name="connsiteX149" fmla="*/ 4492736 w 7063292"/>
              <a:gd name="connsiteY149" fmla="*/ 2480733 h 3505200"/>
              <a:gd name="connsiteX150" fmla="*/ 4399602 w 7063292"/>
              <a:gd name="connsiteY150" fmla="*/ 2446866 h 3505200"/>
              <a:gd name="connsiteX151" fmla="*/ 4357269 w 7063292"/>
              <a:gd name="connsiteY151" fmla="*/ 2429933 h 3505200"/>
              <a:gd name="connsiteX152" fmla="*/ 4323402 w 7063292"/>
              <a:gd name="connsiteY152" fmla="*/ 2413000 h 3505200"/>
              <a:gd name="connsiteX153" fmla="*/ 4281069 w 7063292"/>
              <a:gd name="connsiteY153" fmla="*/ 2396066 h 3505200"/>
              <a:gd name="connsiteX154" fmla="*/ 4255669 w 7063292"/>
              <a:gd name="connsiteY154" fmla="*/ 2379133 h 3505200"/>
              <a:gd name="connsiteX155" fmla="*/ 4187936 w 7063292"/>
              <a:gd name="connsiteY155" fmla="*/ 2370666 h 3505200"/>
              <a:gd name="connsiteX156" fmla="*/ 4111736 w 7063292"/>
              <a:gd name="connsiteY156" fmla="*/ 2336800 h 3505200"/>
              <a:gd name="connsiteX157" fmla="*/ 4086336 w 7063292"/>
              <a:gd name="connsiteY157" fmla="*/ 2328333 h 3505200"/>
              <a:gd name="connsiteX158" fmla="*/ 4060936 w 7063292"/>
              <a:gd name="connsiteY158" fmla="*/ 2319866 h 3505200"/>
              <a:gd name="connsiteX159" fmla="*/ 3950869 w 7063292"/>
              <a:gd name="connsiteY159" fmla="*/ 2286000 h 3505200"/>
              <a:gd name="connsiteX160" fmla="*/ 3908536 w 7063292"/>
              <a:gd name="connsiteY160" fmla="*/ 2269066 h 3505200"/>
              <a:gd name="connsiteX161" fmla="*/ 3840802 w 7063292"/>
              <a:gd name="connsiteY161" fmla="*/ 2235200 h 3505200"/>
              <a:gd name="connsiteX162" fmla="*/ 3790002 w 7063292"/>
              <a:gd name="connsiteY162" fmla="*/ 2226733 h 3505200"/>
              <a:gd name="connsiteX163" fmla="*/ 3739202 w 7063292"/>
              <a:gd name="connsiteY163" fmla="*/ 2192866 h 3505200"/>
              <a:gd name="connsiteX164" fmla="*/ 3688402 w 7063292"/>
              <a:gd name="connsiteY164" fmla="*/ 2175933 h 3505200"/>
              <a:gd name="connsiteX165" fmla="*/ 3646069 w 7063292"/>
              <a:gd name="connsiteY165" fmla="*/ 2159000 h 3505200"/>
              <a:gd name="connsiteX166" fmla="*/ 3527536 w 7063292"/>
              <a:gd name="connsiteY166" fmla="*/ 2142066 h 3505200"/>
              <a:gd name="connsiteX167" fmla="*/ 3434402 w 7063292"/>
              <a:gd name="connsiteY167" fmla="*/ 2133600 h 3505200"/>
              <a:gd name="connsiteX168" fmla="*/ 3358202 w 7063292"/>
              <a:gd name="connsiteY168" fmla="*/ 2108200 h 3505200"/>
              <a:gd name="connsiteX169" fmla="*/ 3315869 w 7063292"/>
              <a:gd name="connsiteY169" fmla="*/ 2099733 h 3505200"/>
              <a:gd name="connsiteX170" fmla="*/ 3282002 w 7063292"/>
              <a:gd name="connsiteY170" fmla="*/ 2082800 h 3505200"/>
              <a:gd name="connsiteX171" fmla="*/ 3239669 w 7063292"/>
              <a:gd name="connsiteY171" fmla="*/ 2074333 h 3505200"/>
              <a:gd name="connsiteX172" fmla="*/ 3163469 w 7063292"/>
              <a:gd name="connsiteY172" fmla="*/ 2057400 h 3505200"/>
              <a:gd name="connsiteX173" fmla="*/ 3036469 w 7063292"/>
              <a:gd name="connsiteY173" fmla="*/ 2032000 h 3505200"/>
              <a:gd name="connsiteX174" fmla="*/ 2968736 w 7063292"/>
              <a:gd name="connsiteY174" fmla="*/ 2006600 h 3505200"/>
              <a:gd name="connsiteX175" fmla="*/ 2926402 w 7063292"/>
              <a:gd name="connsiteY175" fmla="*/ 1989666 h 3505200"/>
              <a:gd name="connsiteX176" fmla="*/ 2850202 w 7063292"/>
              <a:gd name="connsiteY176" fmla="*/ 1972733 h 3505200"/>
              <a:gd name="connsiteX177" fmla="*/ 2774002 w 7063292"/>
              <a:gd name="connsiteY177" fmla="*/ 1947333 h 3505200"/>
              <a:gd name="connsiteX178" fmla="*/ 2740136 w 7063292"/>
              <a:gd name="connsiteY178" fmla="*/ 1930400 h 3505200"/>
              <a:gd name="connsiteX179" fmla="*/ 2672402 w 7063292"/>
              <a:gd name="connsiteY179" fmla="*/ 1896533 h 3505200"/>
              <a:gd name="connsiteX180" fmla="*/ 2587736 w 7063292"/>
              <a:gd name="connsiteY180" fmla="*/ 1879600 h 3505200"/>
              <a:gd name="connsiteX181" fmla="*/ 2562336 w 7063292"/>
              <a:gd name="connsiteY181" fmla="*/ 1871133 h 3505200"/>
              <a:gd name="connsiteX182" fmla="*/ 2452269 w 7063292"/>
              <a:gd name="connsiteY182" fmla="*/ 1845733 h 3505200"/>
              <a:gd name="connsiteX183" fmla="*/ 2359136 w 7063292"/>
              <a:gd name="connsiteY183" fmla="*/ 1837266 h 3505200"/>
              <a:gd name="connsiteX184" fmla="*/ 2147469 w 7063292"/>
              <a:gd name="connsiteY184" fmla="*/ 1811866 h 3505200"/>
              <a:gd name="connsiteX185" fmla="*/ 2096669 w 7063292"/>
              <a:gd name="connsiteY185" fmla="*/ 1794933 h 3505200"/>
              <a:gd name="connsiteX186" fmla="*/ 2037402 w 7063292"/>
              <a:gd name="connsiteY186" fmla="*/ 1786466 h 3505200"/>
              <a:gd name="connsiteX187" fmla="*/ 1995069 w 7063292"/>
              <a:gd name="connsiteY187" fmla="*/ 1778000 h 3505200"/>
              <a:gd name="connsiteX188" fmla="*/ 1952736 w 7063292"/>
              <a:gd name="connsiteY188" fmla="*/ 1761066 h 3505200"/>
              <a:gd name="connsiteX189" fmla="*/ 1918869 w 7063292"/>
              <a:gd name="connsiteY189" fmla="*/ 1752600 h 3505200"/>
              <a:gd name="connsiteX190" fmla="*/ 1961202 w 7063292"/>
              <a:gd name="connsiteY190" fmla="*/ 1744133 h 3505200"/>
              <a:gd name="connsiteX191" fmla="*/ 2012002 w 7063292"/>
              <a:gd name="connsiteY191" fmla="*/ 1735666 h 3505200"/>
              <a:gd name="connsiteX192" fmla="*/ 2037402 w 7063292"/>
              <a:gd name="connsiteY192" fmla="*/ 1718733 h 3505200"/>
              <a:gd name="connsiteX193" fmla="*/ 2105136 w 7063292"/>
              <a:gd name="connsiteY193" fmla="*/ 1710266 h 3505200"/>
              <a:gd name="connsiteX194" fmla="*/ 2164402 w 7063292"/>
              <a:gd name="connsiteY194" fmla="*/ 1701800 h 3505200"/>
              <a:gd name="connsiteX195" fmla="*/ 2189802 w 7063292"/>
              <a:gd name="connsiteY195" fmla="*/ 1693333 h 3505200"/>
              <a:gd name="connsiteX196" fmla="*/ 2316802 w 7063292"/>
              <a:gd name="connsiteY196" fmla="*/ 1676400 h 3505200"/>
              <a:gd name="connsiteX197" fmla="*/ 2350669 w 7063292"/>
              <a:gd name="connsiteY197" fmla="*/ 1667933 h 3505200"/>
              <a:gd name="connsiteX198" fmla="*/ 2426869 w 7063292"/>
              <a:gd name="connsiteY198" fmla="*/ 1659466 h 3505200"/>
              <a:gd name="connsiteX199" fmla="*/ 2460736 w 7063292"/>
              <a:gd name="connsiteY199" fmla="*/ 1642533 h 3505200"/>
              <a:gd name="connsiteX200" fmla="*/ 2486136 w 7063292"/>
              <a:gd name="connsiteY200" fmla="*/ 1634066 h 3505200"/>
              <a:gd name="connsiteX201" fmla="*/ 2613136 w 7063292"/>
              <a:gd name="connsiteY201" fmla="*/ 1617133 h 3505200"/>
              <a:gd name="connsiteX202" fmla="*/ 2655469 w 7063292"/>
              <a:gd name="connsiteY202" fmla="*/ 1608666 h 3505200"/>
              <a:gd name="connsiteX203" fmla="*/ 2680869 w 7063292"/>
              <a:gd name="connsiteY203" fmla="*/ 1591733 h 3505200"/>
              <a:gd name="connsiteX204" fmla="*/ 2824802 w 7063292"/>
              <a:gd name="connsiteY204" fmla="*/ 1583266 h 3505200"/>
              <a:gd name="connsiteX205" fmla="*/ 2892536 w 7063292"/>
              <a:gd name="connsiteY205" fmla="*/ 1574800 h 3505200"/>
              <a:gd name="connsiteX206" fmla="*/ 2917936 w 7063292"/>
              <a:gd name="connsiteY206" fmla="*/ 1566333 h 3505200"/>
              <a:gd name="connsiteX207" fmla="*/ 2951802 w 7063292"/>
              <a:gd name="connsiteY207" fmla="*/ 1557866 h 3505200"/>
              <a:gd name="connsiteX208" fmla="*/ 2994136 w 7063292"/>
              <a:gd name="connsiteY208" fmla="*/ 1540933 h 3505200"/>
              <a:gd name="connsiteX209" fmla="*/ 3070336 w 7063292"/>
              <a:gd name="connsiteY209" fmla="*/ 1524000 h 3505200"/>
              <a:gd name="connsiteX210" fmla="*/ 3104202 w 7063292"/>
              <a:gd name="connsiteY210" fmla="*/ 1507066 h 3505200"/>
              <a:gd name="connsiteX211" fmla="*/ 3163469 w 7063292"/>
              <a:gd name="connsiteY211" fmla="*/ 1490133 h 3505200"/>
              <a:gd name="connsiteX212" fmla="*/ 3239669 w 7063292"/>
              <a:gd name="connsiteY212" fmla="*/ 1464733 h 3505200"/>
              <a:gd name="connsiteX213" fmla="*/ 3265069 w 7063292"/>
              <a:gd name="connsiteY213" fmla="*/ 1456266 h 3505200"/>
              <a:gd name="connsiteX214" fmla="*/ 3290469 w 7063292"/>
              <a:gd name="connsiteY214" fmla="*/ 1447800 h 3505200"/>
              <a:gd name="connsiteX215" fmla="*/ 3358202 w 7063292"/>
              <a:gd name="connsiteY215" fmla="*/ 1422400 h 3505200"/>
              <a:gd name="connsiteX216" fmla="*/ 3409002 w 7063292"/>
              <a:gd name="connsiteY216" fmla="*/ 1405466 h 3505200"/>
              <a:gd name="connsiteX217" fmla="*/ 3442869 w 7063292"/>
              <a:gd name="connsiteY217" fmla="*/ 1388533 h 3505200"/>
              <a:gd name="connsiteX218" fmla="*/ 3485202 w 7063292"/>
              <a:gd name="connsiteY218" fmla="*/ 1371600 h 3505200"/>
              <a:gd name="connsiteX219" fmla="*/ 3519069 w 7063292"/>
              <a:gd name="connsiteY219" fmla="*/ 1354666 h 3505200"/>
              <a:gd name="connsiteX220" fmla="*/ 3561402 w 7063292"/>
              <a:gd name="connsiteY220" fmla="*/ 1346200 h 3505200"/>
              <a:gd name="connsiteX221" fmla="*/ 3578336 w 7063292"/>
              <a:gd name="connsiteY221" fmla="*/ 1329266 h 3505200"/>
              <a:gd name="connsiteX222" fmla="*/ 3629136 w 7063292"/>
              <a:gd name="connsiteY222" fmla="*/ 1312333 h 3505200"/>
              <a:gd name="connsiteX223" fmla="*/ 3722269 w 7063292"/>
              <a:gd name="connsiteY223" fmla="*/ 1286933 h 3505200"/>
              <a:gd name="connsiteX224" fmla="*/ 3764602 w 7063292"/>
              <a:gd name="connsiteY224" fmla="*/ 1270000 h 3505200"/>
              <a:gd name="connsiteX225" fmla="*/ 3815402 w 7063292"/>
              <a:gd name="connsiteY225" fmla="*/ 1253066 h 3505200"/>
              <a:gd name="connsiteX226" fmla="*/ 3840802 w 7063292"/>
              <a:gd name="connsiteY226" fmla="*/ 1244600 h 3505200"/>
              <a:gd name="connsiteX227" fmla="*/ 3900069 w 7063292"/>
              <a:gd name="connsiteY227" fmla="*/ 1219200 h 3505200"/>
              <a:gd name="connsiteX228" fmla="*/ 3950869 w 7063292"/>
              <a:gd name="connsiteY228" fmla="*/ 1210733 h 3505200"/>
              <a:gd name="connsiteX229" fmla="*/ 3959336 w 7063292"/>
              <a:gd name="connsiteY229" fmla="*/ 1212850 h 3505200"/>
              <a:gd name="connsiteX230" fmla="*/ 6842236 w 7063292"/>
              <a:gd name="connsiteY230" fmla="*/ 465666 h 3505200"/>
              <a:gd name="connsiteX231" fmla="*/ 6888802 w 7063292"/>
              <a:gd name="connsiteY231" fmla="*/ 76200 h 3505200"/>
              <a:gd name="connsiteX232" fmla="*/ 6871869 w 7063292"/>
              <a:gd name="connsiteY232" fmla="*/ 0 h 3505200"/>
              <a:gd name="connsiteX233" fmla="*/ 6846469 w 7063292"/>
              <a:gd name="connsiteY233" fmla="*/ 8466 h 3505200"/>
              <a:gd name="connsiteX234" fmla="*/ 6838002 w 7063292"/>
              <a:gd name="connsiteY234" fmla="*/ 33866 h 3505200"/>
              <a:gd name="connsiteX235" fmla="*/ 6846469 w 7063292"/>
              <a:gd name="connsiteY235" fmla="*/ 59266 h 3505200"/>
              <a:gd name="connsiteX0" fmla="*/ 6846469 w 7071421"/>
              <a:gd name="connsiteY0" fmla="*/ 59266 h 3505200"/>
              <a:gd name="connsiteX1" fmla="*/ 6778736 w 7071421"/>
              <a:gd name="connsiteY1" fmla="*/ 84666 h 3505200"/>
              <a:gd name="connsiteX2" fmla="*/ 6668669 w 7071421"/>
              <a:gd name="connsiteY2" fmla="*/ 101600 h 3505200"/>
              <a:gd name="connsiteX3" fmla="*/ 6499336 w 7071421"/>
              <a:gd name="connsiteY3" fmla="*/ 127000 h 3505200"/>
              <a:gd name="connsiteX4" fmla="*/ 6465469 w 7071421"/>
              <a:gd name="connsiteY4" fmla="*/ 135466 h 3505200"/>
              <a:gd name="connsiteX5" fmla="*/ 6380802 w 7071421"/>
              <a:gd name="connsiteY5" fmla="*/ 152400 h 3505200"/>
              <a:gd name="connsiteX6" fmla="*/ 6330002 w 7071421"/>
              <a:gd name="connsiteY6" fmla="*/ 169333 h 3505200"/>
              <a:gd name="connsiteX7" fmla="*/ 344069 w 7071421"/>
              <a:gd name="connsiteY7" fmla="*/ 1769533 h 3505200"/>
              <a:gd name="connsiteX8" fmla="*/ 318669 w 7071421"/>
              <a:gd name="connsiteY8" fmla="*/ 1778000 h 3505200"/>
              <a:gd name="connsiteX9" fmla="*/ 369469 w 7071421"/>
              <a:gd name="connsiteY9" fmla="*/ 1786466 h 3505200"/>
              <a:gd name="connsiteX10" fmla="*/ 403336 w 7071421"/>
              <a:gd name="connsiteY10" fmla="*/ 1803400 h 3505200"/>
              <a:gd name="connsiteX11" fmla="*/ 538802 w 7071421"/>
              <a:gd name="connsiteY11" fmla="*/ 1811866 h 3505200"/>
              <a:gd name="connsiteX12" fmla="*/ 691202 w 7071421"/>
              <a:gd name="connsiteY12" fmla="*/ 1854200 h 3505200"/>
              <a:gd name="connsiteX13" fmla="*/ 775869 w 7071421"/>
              <a:gd name="connsiteY13" fmla="*/ 1871133 h 3505200"/>
              <a:gd name="connsiteX14" fmla="*/ 970602 w 7071421"/>
              <a:gd name="connsiteY14" fmla="*/ 1888066 h 3505200"/>
              <a:gd name="connsiteX15" fmla="*/ 1021402 w 7071421"/>
              <a:gd name="connsiteY15" fmla="*/ 1896533 h 3505200"/>
              <a:gd name="connsiteX16" fmla="*/ 1055269 w 7071421"/>
              <a:gd name="connsiteY16" fmla="*/ 1905000 h 3505200"/>
              <a:gd name="connsiteX17" fmla="*/ 1173802 w 7071421"/>
              <a:gd name="connsiteY17" fmla="*/ 1913466 h 3505200"/>
              <a:gd name="connsiteX18" fmla="*/ 1444736 w 7071421"/>
              <a:gd name="connsiteY18" fmla="*/ 1938866 h 3505200"/>
              <a:gd name="connsiteX19" fmla="*/ 1478602 w 7071421"/>
              <a:gd name="connsiteY19" fmla="*/ 1947333 h 3505200"/>
              <a:gd name="connsiteX20" fmla="*/ 1520936 w 7071421"/>
              <a:gd name="connsiteY20" fmla="*/ 1955800 h 3505200"/>
              <a:gd name="connsiteX21" fmla="*/ 1605602 w 7071421"/>
              <a:gd name="connsiteY21" fmla="*/ 1981200 h 3505200"/>
              <a:gd name="connsiteX22" fmla="*/ 1664869 w 7071421"/>
              <a:gd name="connsiteY22" fmla="*/ 1989666 h 3505200"/>
              <a:gd name="connsiteX23" fmla="*/ 1724136 w 7071421"/>
              <a:gd name="connsiteY23" fmla="*/ 2006600 h 3505200"/>
              <a:gd name="connsiteX24" fmla="*/ 1766469 w 7071421"/>
              <a:gd name="connsiteY24" fmla="*/ 2015066 h 3505200"/>
              <a:gd name="connsiteX25" fmla="*/ 1791869 w 7071421"/>
              <a:gd name="connsiteY25" fmla="*/ 2023533 h 3505200"/>
              <a:gd name="connsiteX26" fmla="*/ 1825736 w 7071421"/>
              <a:gd name="connsiteY26" fmla="*/ 2032000 h 3505200"/>
              <a:gd name="connsiteX27" fmla="*/ 1901936 w 7071421"/>
              <a:gd name="connsiteY27" fmla="*/ 2091266 h 3505200"/>
              <a:gd name="connsiteX28" fmla="*/ 1901936 w 7071421"/>
              <a:gd name="connsiteY28" fmla="*/ 2091266 h 3505200"/>
              <a:gd name="connsiteX29" fmla="*/ 1969669 w 7071421"/>
              <a:gd name="connsiteY29" fmla="*/ 2142066 h 3505200"/>
              <a:gd name="connsiteX30" fmla="*/ 1995069 w 7071421"/>
              <a:gd name="connsiteY30" fmla="*/ 2150533 h 3505200"/>
              <a:gd name="connsiteX31" fmla="*/ 2088202 w 7071421"/>
              <a:gd name="connsiteY31" fmla="*/ 2201333 h 3505200"/>
              <a:gd name="connsiteX32" fmla="*/ 2155936 w 7071421"/>
              <a:gd name="connsiteY32" fmla="*/ 2243666 h 3505200"/>
              <a:gd name="connsiteX33" fmla="*/ 2206736 w 7071421"/>
              <a:gd name="connsiteY33" fmla="*/ 2269066 h 3505200"/>
              <a:gd name="connsiteX34" fmla="*/ 2291402 w 7071421"/>
              <a:gd name="connsiteY34" fmla="*/ 2294466 h 3505200"/>
              <a:gd name="connsiteX35" fmla="*/ 2325269 w 7071421"/>
              <a:gd name="connsiteY35" fmla="*/ 2311400 h 3505200"/>
              <a:gd name="connsiteX36" fmla="*/ 2435336 w 7071421"/>
              <a:gd name="connsiteY36" fmla="*/ 2336800 h 3505200"/>
              <a:gd name="connsiteX37" fmla="*/ 2511536 w 7071421"/>
              <a:gd name="connsiteY37" fmla="*/ 2362200 h 3505200"/>
              <a:gd name="connsiteX38" fmla="*/ 2596202 w 7071421"/>
              <a:gd name="connsiteY38" fmla="*/ 2387600 h 3505200"/>
              <a:gd name="connsiteX39" fmla="*/ 2647002 w 7071421"/>
              <a:gd name="connsiteY39" fmla="*/ 2413000 h 3505200"/>
              <a:gd name="connsiteX40" fmla="*/ 2697802 w 7071421"/>
              <a:gd name="connsiteY40" fmla="*/ 2421466 h 3505200"/>
              <a:gd name="connsiteX41" fmla="*/ 2740136 w 7071421"/>
              <a:gd name="connsiteY41" fmla="*/ 2438400 h 3505200"/>
              <a:gd name="connsiteX42" fmla="*/ 2790936 w 7071421"/>
              <a:gd name="connsiteY42" fmla="*/ 2455333 h 3505200"/>
              <a:gd name="connsiteX43" fmla="*/ 2901002 w 7071421"/>
              <a:gd name="connsiteY43" fmla="*/ 2514600 h 3505200"/>
              <a:gd name="connsiteX44" fmla="*/ 2926402 w 7071421"/>
              <a:gd name="connsiteY44" fmla="*/ 2531533 h 3505200"/>
              <a:gd name="connsiteX45" fmla="*/ 3002602 w 7071421"/>
              <a:gd name="connsiteY45" fmla="*/ 2556933 h 3505200"/>
              <a:gd name="connsiteX46" fmla="*/ 3087269 w 7071421"/>
              <a:gd name="connsiteY46" fmla="*/ 2590800 h 3505200"/>
              <a:gd name="connsiteX47" fmla="*/ 3121136 w 7071421"/>
              <a:gd name="connsiteY47" fmla="*/ 2607733 h 3505200"/>
              <a:gd name="connsiteX48" fmla="*/ 3171936 w 7071421"/>
              <a:gd name="connsiteY48" fmla="*/ 2616200 h 3505200"/>
              <a:gd name="connsiteX49" fmla="*/ 3222736 w 7071421"/>
              <a:gd name="connsiteY49" fmla="*/ 2633133 h 3505200"/>
              <a:gd name="connsiteX50" fmla="*/ 3341269 w 7071421"/>
              <a:gd name="connsiteY50" fmla="*/ 2658533 h 3505200"/>
              <a:gd name="connsiteX51" fmla="*/ 3383602 w 7071421"/>
              <a:gd name="connsiteY51" fmla="*/ 2675466 h 3505200"/>
              <a:gd name="connsiteX52" fmla="*/ 3417469 w 7071421"/>
              <a:gd name="connsiteY52" fmla="*/ 2692400 h 3505200"/>
              <a:gd name="connsiteX53" fmla="*/ 3468269 w 7071421"/>
              <a:gd name="connsiteY53" fmla="*/ 2700866 h 3505200"/>
              <a:gd name="connsiteX54" fmla="*/ 3510602 w 7071421"/>
              <a:gd name="connsiteY54" fmla="*/ 2726266 h 3505200"/>
              <a:gd name="connsiteX55" fmla="*/ 3578336 w 7071421"/>
              <a:gd name="connsiteY55" fmla="*/ 2751666 h 3505200"/>
              <a:gd name="connsiteX56" fmla="*/ 3612202 w 7071421"/>
              <a:gd name="connsiteY56" fmla="*/ 2777066 h 3505200"/>
              <a:gd name="connsiteX57" fmla="*/ 3637602 w 7071421"/>
              <a:gd name="connsiteY57" fmla="*/ 2785533 h 3505200"/>
              <a:gd name="connsiteX58" fmla="*/ 3671469 w 7071421"/>
              <a:gd name="connsiteY58" fmla="*/ 2802466 h 3505200"/>
              <a:gd name="connsiteX59" fmla="*/ 3781536 w 7071421"/>
              <a:gd name="connsiteY59" fmla="*/ 2827866 h 3505200"/>
              <a:gd name="connsiteX60" fmla="*/ 3900069 w 7071421"/>
              <a:gd name="connsiteY60" fmla="*/ 2853266 h 3505200"/>
              <a:gd name="connsiteX61" fmla="*/ 3925469 w 7071421"/>
              <a:gd name="connsiteY61" fmla="*/ 2870200 h 3505200"/>
              <a:gd name="connsiteX62" fmla="*/ 4027069 w 7071421"/>
              <a:gd name="connsiteY62" fmla="*/ 2878666 h 3505200"/>
              <a:gd name="connsiteX63" fmla="*/ 4094802 w 7071421"/>
              <a:gd name="connsiteY63" fmla="*/ 2887133 h 3505200"/>
              <a:gd name="connsiteX64" fmla="*/ 4137136 w 7071421"/>
              <a:gd name="connsiteY64" fmla="*/ 2895600 h 3505200"/>
              <a:gd name="connsiteX65" fmla="*/ 4264136 w 7071421"/>
              <a:gd name="connsiteY65" fmla="*/ 2904066 h 3505200"/>
              <a:gd name="connsiteX66" fmla="*/ 4365736 w 7071421"/>
              <a:gd name="connsiteY66" fmla="*/ 2921000 h 3505200"/>
              <a:gd name="connsiteX67" fmla="*/ 4594336 w 7071421"/>
              <a:gd name="connsiteY67" fmla="*/ 2929466 h 3505200"/>
              <a:gd name="connsiteX68" fmla="*/ 4789069 w 7071421"/>
              <a:gd name="connsiteY68" fmla="*/ 2937933 h 3505200"/>
              <a:gd name="connsiteX69" fmla="*/ 4882202 w 7071421"/>
              <a:gd name="connsiteY69" fmla="*/ 2946400 h 3505200"/>
              <a:gd name="connsiteX70" fmla="*/ 4966869 w 7071421"/>
              <a:gd name="connsiteY70" fmla="*/ 2971800 h 3505200"/>
              <a:gd name="connsiteX71" fmla="*/ 5093869 w 7071421"/>
              <a:gd name="connsiteY71" fmla="*/ 2988733 h 3505200"/>
              <a:gd name="connsiteX72" fmla="*/ 5381736 w 7071421"/>
              <a:gd name="connsiteY72" fmla="*/ 3005666 h 3505200"/>
              <a:gd name="connsiteX73" fmla="*/ 5407136 w 7071421"/>
              <a:gd name="connsiteY73" fmla="*/ 3014133 h 3505200"/>
              <a:gd name="connsiteX74" fmla="*/ 5432536 w 7071421"/>
              <a:gd name="connsiteY74" fmla="*/ 3031066 h 3505200"/>
              <a:gd name="connsiteX75" fmla="*/ 5474869 w 7071421"/>
              <a:gd name="connsiteY75" fmla="*/ 3039533 h 3505200"/>
              <a:gd name="connsiteX76" fmla="*/ 5508736 w 7071421"/>
              <a:gd name="connsiteY76" fmla="*/ 3056466 h 3505200"/>
              <a:gd name="connsiteX77" fmla="*/ 5542602 w 7071421"/>
              <a:gd name="connsiteY77" fmla="*/ 3064933 h 3505200"/>
              <a:gd name="connsiteX78" fmla="*/ 5568002 w 7071421"/>
              <a:gd name="connsiteY78" fmla="*/ 3073400 h 3505200"/>
              <a:gd name="connsiteX79" fmla="*/ 5644202 w 7071421"/>
              <a:gd name="connsiteY79" fmla="*/ 3107266 h 3505200"/>
              <a:gd name="connsiteX80" fmla="*/ 5669602 w 7071421"/>
              <a:gd name="connsiteY80" fmla="*/ 3115733 h 3505200"/>
              <a:gd name="connsiteX81" fmla="*/ 5728869 w 7071421"/>
              <a:gd name="connsiteY81" fmla="*/ 3158066 h 3505200"/>
              <a:gd name="connsiteX82" fmla="*/ 5754269 w 7071421"/>
              <a:gd name="connsiteY82" fmla="*/ 3166533 h 3505200"/>
              <a:gd name="connsiteX83" fmla="*/ 5779669 w 7071421"/>
              <a:gd name="connsiteY83" fmla="*/ 3183466 h 3505200"/>
              <a:gd name="connsiteX84" fmla="*/ 5805069 w 7071421"/>
              <a:gd name="connsiteY84" fmla="*/ 3191933 h 3505200"/>
              <a:gd name="connsiteX85" fmla="*/ 5830469 w 7071421"/>
              <a:gd name="connsiteY85" fmla="*/ 3208866 h 3505200"/>
              <a:gd name="connsiteX86" fmla="*/ 5881269 w 7071421"/>
              <a:gd name="connsiteY86" fmla="*/ 3217333 h 3505200"/>
              <a:gd name="connsiteX87" fmla="*/ 5915136 w 7071421"/>
              <a:gd name="connsiteY87" fmla="*/ 3234266 h 3505200"/>
              <a:gd name="connsiteX88" fmla="*/ 5932069 w 7071421"/>
              <a:gd name="connsiteY88" fmla="*/ 3251200 h 3505200"/>
              <a:gd name="connsiteX89" fmla="*/ 6033669 w 7071421"/>
              <a:gd name="connsiteY89" fmla="*/ 3268133 h 3505200"/>
              <a:gd name="connsiteX90" fmla="*/ 6059069 w 7071421"/>
              <a:gd name="connsiteY90" fmla="*/ 3285066 h 3505200"/>
              <a:gd name="connsiteX91" fmla="*/ 6219936 w 7071421"/>
              <a:gd name="connsiteY91" fmla="*/ 3302000 h 3505200"/>
              <a:gd name="connsiteX92" fmla="*/ 6279202 w 7071421"/>
              <a:gd name="connsiteY92" fmla="*/ 3318933 h 3505200"/>
              <a:gd name="connsiteX93" fmla="*/ 6321536 w 7071421"/>
              <a:gd name="connsiteY93" fmla="*/ 3335866 h 3505200"/>
              <a:gd name="connsiteX94" fmla="*/ 6346936 w 7071421"/>
              <a:gd name="connsiteY94" fmla="*/ 3344333 h 3505200"/>
              <a:gd name="connsiteX95" fmla="*/ 6380802 w 7071421"/>
              <a:gd name="connsiteY95" fmla="*/ 3361266 h 3505200"/>
              <a:gd name="connsiteX96" fmla="*/ 6431602 w 7071421"/>
              <a:gd name="connsiteY96" fmla="*/ 3386666 h 3505200"/>
              <a:gd name="connsiteX97" fmla="*/ 6516269 w 7071421"/>
              <a:gd name="connsiteY97" fmla="*/ 3403600 h 3505200"/>
              <a:gd name="connsiteX98" fmla="*/ 6617869 w 7071421"/>
              <a:gd name="connsiteY98" fmla="*/ 3420533 h 3505200"/>
              <a:gd name="connsiteX99" fmla="*/ 6643269 w 7071421"/>
              <a:gd name="connsiteY99" fmla="*/ 3429000 h 3505200"/>
              <a:gd name="connsiteX100" fmla="*/ 6677136 w 7071421"/>
              <a:gd name="connsiteY100" fmla="*/ 3437466 h 3505200"/>
              <a:gd name="connsiteX101" fmla="*/ 6727936 w 7071421"/>
              <a:gd name="connsiteY101" fmla="*/ 3454400 h 3505200"/>
              <a:gd name="connsiteX102" fmla="*/ 6753336 w 7071421"/>
              <a:gd name="connsiteY102" fmla="*/ 3462866 h 3505200"/>
              <a:gd name="connsiteX103" fmla="*/ 6838002 w 7071421"/>
              <a:gd name="connsiteY103" fmla="*/ 3479800 h 3505200"/>
              <a:gd name="connsiteX104" fmla="*/ 6888802 w 7071421"/>
              <a:gd name="connsiteY104" fmla="*/ 3496733 h 3505200"/>
              <a:gd name="connsiteX105" fmla="*/ 6914202 w 7071421"/>
              <a:gd name="connsiteY105" fmla="*/ 3505200 h 3505200"/>
              <a:gd name="connsiteX106" fmla="*/ 6922669 w 7071421"/>
              <a:gd name="connsiteY106" fmla="*/ 3471333 h 3505200"/>
              <a:gd name="connsiteX107" fmla="*/ 6914202 w 7071421"/>
              <a:gd name="connsiteY107" fmla="*/ 3437466 h 3505200"/>
              <a:gd name="connsiteX108" fmla="*/ 6905736 w 7071421"/>
              <a:gd name="connsiteY108" fmla="*/ 3412066 h 3505200"/>
              <a:gd name="connsiteX109" fmla="*/ 6863402 w 7071421"/>
              <a:gd name="connsiteY109" fmla="*/ 3361266 h 3505200"/>
              <a:gd name="connsiteX110" fmla="*/ 6838002 w 7071421"/>
              <a:gd name="connsiteY110" fmla="*/ 3276600 h 3505200"/>
              <a:gd name="connsiteX111" fmla="*/ 6812602 w 7071421"/>
              <a:gd name="connsiteY111" fmla="*/ 3107266 h 3505200"/>
              <a:gd name="connsiteX112" fmla="*/ 6804136 w 7071421"/>
              <a:gd name="connsiteY112" fmla="*/ 3039533 h 3505200"/>
              <a:gd name="connsiteX113" fmla="*/ 6490869 w 7071421"/>
              <a:gd name="connsiteY113" fmla="*/ 3014133 h 3505200"/>
              <a:gd name="connsiteX114" fmla="*/ 6440069 w 7071421"/>
              <a:gd name="connsiteY114" fmla="*/ 3005666 h 3505200"/>
              <a:gd name="connsiteX115" fmla="*/ 6372336 w 7071421"/>
              <a:gd name="connsiteY115" fmla="*/ 2988733 h 3505200"/>
              <a:gd name="connsiteX116" fmla="*/ 6270736 w 7071421"/>
              <a:gd name="connsiteY116" fmla="*/ 2980266 h 3505200"/>
              <a:gd name="connsiteX117" fmla="*/ 6228402 w 7071421"/>
              <a:gd name="connsiteY117" fmla="*/ 2971800 h 3505200"/>
              <a:gd name="connsiteX118" fmla="*/ 6152202 w 7071421"/>
              <a:gd name="connsiteY118" fmla="*/ 2963333 h 3505200"/>
              <a:gd name="connsiteX119" fmla="*/ 6118336 w 7071421"/>
              <a:gd name="connsiteY119" fmla="*/ 2946400 h 3505200"/>
              <a:gd name="connsiteX120" fmla="*/ 6067536 w 7071421"/>
              <a:gd name="connsiteY120" fmla="*/ 2937933 h 3505200"/>
              <a:gd name="connsiteX121" fmla="*/ 6008269 w 7071421"/>
              <a:gd name="connsiteY121" fmla="*/ 2912533 h 3505200"/>
              <a:gd name="connsiteX122" fmla="*/ 5864336 w 7071421"/>
              <a:gd name="connsiteY122" fmla="*/ 2887133 h 3505200"/>
              <a:gd name="connsiteX123" fmla="*/ 5788136 w 7071421"/>
              <a:gd name="connsiteY123" fmla="*/ 2861733 h 3505200"/>
              <a:gd name="connsiteX124" fmla="*/ 5762736 w 7071421"/>
              <a:gd name="connsiteY124" fmla="*/ 2853266 h 3505200"/>
              <a:gd name="connsiteX125" fmla="*/ 5737336 w 7071421"/>
              <a:gd name="connsiteY125" fmla="*/ 2844800 h 3505200"/>
              <a:gd name="connsiteX126" fmla="*/ 5669602 w 7071421"/>
              <a:gd name="connsiteY126" fmla="*/ 2810933 h 3505200"/>
              <a:gd name="connsiteX127" fmla="*/ 5627269 w 7071421"/>
              <a:gd name="connsiteY127" fmla="*/ 2794000 h 3505200"/>
              <a:gd name="connsiteX128" fmla="*/ 5568002 w 7071421"/>
              <a:gd name="connsiteY128" fmla="*/ 2760133 h 3505200"/>
              <a:gd name="connsiteX129" fmla="*/ 5517202 w 7071421"/>
              <a:gd name="connsiteY129" fmla="*/ 2743200 h 3505200"/>
              <a:gd name="connsiteX130" fmla="*/ 5491802 w 7071421"/>
              <a:gd name="connsiteY130" fmla="*/ 2726266 h 3505200"/>
              <a:gd name="connsiteX131" fmla="*/ 5449469 w 7071421"/>
              <a:gd name="connsiteY131" fmla="*/ 2709333 h 3505200"/>
              <a:gd name="connsiteX132" fmla="*/ 5424069 w 7071421"/>
              <a:gd name="connsiteY132" fmla="*/ 2700866 h 3505200"/>
              <a:gd name="connsiteX133" fmla="*/ 5398669 w 7071421"/>
              <a:gd name="connsiteY133" fmla="*/ 2683933 h 3505200"/>
              <a:gd name="connsiteX134" fmla="*/ 5314002 w 7071421"/>
              <a:gd name="connsiteY134" fmla="*/ 2667000 h 3505200"/>
              <a:gd name="connsiteX135" fmla="*/ 5254736 w 7071421"/>
              <a:gd name="connsiteY135" fmla="*/ 2650066 h 3505200"/>
              <a:gd name="connsiteX136" fmla="*/ 5203936 w 7071421"/>
              <a:gd name="connsiteY136" fmla="*/ 2641600 h 3505200"/>
              <a:gd name="connsiteX137" fmla="*/ 5170069 w 7071421"/>
              <a:gd name="connsiteY137" fmla="*/ 2633133 h 3505200"/>
              <a:gd name="connsiteX138" fmla="*/ 5127736 w 7071421"/>
              <a:gd name="connsiteY138" fmla="*/ 2624666 h 3505200"/>
              <a:gd name="connsiteX139" fmla="*/ 5102336 w 7071421"/>
              <a:gd name="connsiteY139" fmla="*/ 2607733 h 3505200"/>
              <a:gd name="connsiteX140" fmla="*/ 5009202 w 7071421"/>
              <a:gd name="connsiteY140" fmla="*/ 2590800 h 3505200"/>
              <a:gd name="connsiteX141" fmla="*/ 4941469 w 7071421"/>
              <a:gd name="connsiteY141" fmla="*/ 2582333 h 3505200"/>
              <a:gd name="connsiteX142" fmla="*/ 4890669 w 7071421"/>
              <a:gd name="connsiteY142" fmla="*/ 2573866 h 3505200"/>
              <a:gd name="connsiteX143" fmla="*/ 4814469 w 7071421"/>
              <a:gd name="connsiteY143" fmla="*/ 2565400 h 3505200"/>
              <a:gd name="connsiteX144" fmla="*/ 4721336 w 7071421"/>
              <a:gd name="connsiteY144" fmla="*/ 2540000 h 3505200"/>
              <a:gd name="connsiteX145" fmla="*/ 4687469 w 7071421"/>
              <a:gd name="connsiteY145" fmla="*/ 2531533 h 3505200"/>
              <a:gd name="connsiteX146" fmla="*/ 4645136 w 7071421"/>
              <a:gd name="connsiteY146" fmla="*/ 2523066 h 3505200"/>
              <a:gd name="connsiteX147" fmla="*/ 4594336 w 7071421"/>
              <a:gd name="connsiteY147" fmla="*/ 2506133 h 3505200"/>
              <a:gd name="connsiteX148" fmla="*/ 4518136 w 7071421"/>
              <a:gd name="connsiteY148" fmla="*/ 2497666 h 3505200"/>
              <a:gd name="connsiteX149" fmla="*/ 4492736 w 7071421"/>
              <a:gd name="connsiteY149" fmla="*/ 2480733 h 3505200"/>
              <a:gd name="connsiteX150" fmla="*/ 4399602 w 7071421"/>
              <a:gd name="connsiteY150" fmla="*/ 2446866 h 3505200"/>
              <a:gd name="connsiteX151" fmla="*/ 4357269 w 7071421"/>
              <a:gd name="connsiteY151" fmla="*/ 2429933 h 3505200"/>
              <a:gd name="connsiteX152" fmla="*/ 4323402 w 7071421"/>
              <a:gd name="connsiteY152" fmla="*/ 2413000 h 3505200"/>
              <a:gd name="connsiteX153" fmla="*/ 4281069 w 7071421"/>
              <a:gd name="connsiteY153" fmla="*/ 2396066 h 3505200"/>
              <a:gd name="connsiteX154" fmla="*/ 4255669 w 7071421"/>
              <a:gd name="connsiteY154" fmla="*/ 2379133 h 3505200"/>
              <a:gd name="connsiteX155" fmla="*/ 4187936 w 7071421"/>
              <a:gd name="connsiteY155" fmla="*/ 2370666 h 3505200"/>
              <a:gd name="connsiteX156" fmla="*/ 4111736 w 7071421"/>
              <a:gd name="connsiteY156" fmla="*/ 2336800 h 3505200"/>
              <a:gd name="connsiteX157" fmla="*/ 4086336 w 7071421"/>
              <a:gd name="connsiteY157" fmla="*/ 2328333 h 3505200"/>
              <a:gd name="connsiteX158" fmla="*/ 4060936 w 7071421"/>
              <a:gd name="connsiteY158" fmla="*/ 2319866 h 3505200"/>
              <a:gd name="connsiteX159" fmla="*/ 3950869 w 7071421"/>
              <a:gd name="connsiteY159" fmla="*/ 2286000 h 3505200"/>
              <a:gd name="connsiteX160" fmla="*/ 3908536 w 7071421"/>
              <a:gd name="connsiteY160" fmla="*/ 2269066 h 3505200"/>
              <a:gd name="connsiteX161" fmla="*/ 3840802 w 7071421"/>
              <a:gd name="connsiteY161" fmla="*/ 2235200 h 3505200"/>
              <a:gd name="connsiteX162" fmla="*/ 3790002 w 7071421"/>
              <a:gd name="connsiteY162" fmla="*/ 2226733 h 3505200"/>
              <a:gd name="connsiteX163" fmla="*/ 3739202 w 7071421"/>
              <a:gd name="connsiteY163" fmla="*/ 2192866 h 3505200"/>
              <a:gd name="connsiteX164" fmla="*/ 3688402 w 7071421"/>
              <a:gd name="connsiteY164" fmla="*/ 2175933 h 3505200"/>
              <a:gd name="connsiteX165" fmla="*/ 3646069 w 7071421"/>
              <a:gd name="connsiteY165" fmla="*/ 2159000 h 3505200"/>
              <a:gd name="connsiteX166" fmla="*/ 3527536 w 7071421"/>
              <a:gd name="connsiteY166" fmla="*/ 2142066 h 3505200"/>
              <a:gd name="connsiteX167" fmla="*/ 3434402 w 7071421"/>
              <a:gd name="connsiteY167" fmla="*/ 2133600 h 3505200"/>
              <a:gd name="connsiteX168" fmla="*/ 3358202 w 7071421"/>
              <a:gd name="connsiteY168" fmla="*/ 2108200 h 3505200"/>
              <a:gd name="connsiteX169" fmla="*/ 3315869 w 7071421"/>
              <a:gd name="connsiteY169" fmla="*/ 2099733 h 3505200"/>
              <a:gd name="connsiteX170" fmla="*/ 3282002 w 7071421"/>
              <a:gd name="connsiteY170" fmla="*/ 2082800 h 3505200"/>
              <a:gd name="connsiteX171" fmla="*/ 3239669 w 7071421"/>
              <a:gd name="connsiteY171" fmla="*/ 2074333 h 3505200"/>
              <a:gd name="connsiteX172" fmla="*/ 3163469 w 7071421"/>
              <a:gd name="connsiteY172" fmla="*/ 2057400 h 3505200"/>
              <a:gd name="connsiteX173" fmla="*/ 3036469 w 7071421"/>
              <a:gd name="connsiteY173" fmla="*/ 2032000 h 3505200"/>
              <a:gd name="connsiteX174" fmla="*/ 2968736 w 7071421"/>
              <a:gd name="connsiteY174" fmla="*/ 2006600 h 3505200"/>
              <a:gd name="connsiteX175" fmla="*/ 2926402 w 7071421"/>
              <a:gd name="connsiteY175" fmla="*/ 1989666 h 3505200"/>
              <a:gd name="connsiteX176" fmla="*/ 2850202 w 7071421"/>
              <a:gd name="connsiteY176" fmla="*/ 1972733 h 3505200"/>
              <a:gd name="connsiteX177" fmla="*/ 2774002 w 7071421"/>
              <a:gd name="connsiteY177" fmla="*/ 1947333 h 3505200"/>
              <a:gd name="connsiteX178" fmla="*/ 2740136 w 7071421"/>
              <a:gd name="connsiteY178" fmla="*/ 1930400 h 3505200"/>
              <a:gd name="connsiteX179" fmla="*/ 2672402 w 7071421"/>
              <a:gd name="connsiteY179" fmla="*/ 1896533 h 3505200"/>
              <a:gd name="connsiteX180" fmla="*/ 2587736 w 7071421"/>
              <a:gd name="connsiteY180" fmla="*/ 1879600 h 3505200"/>
              <a:gd name="connsiteX181" fmla="*/ 2562336 w 7071421"/>
              <a:gd name="connsiteY181" fmla="*/ 1871133 h 3505200"/>
              <a:gd name="connsiteX182" fmla="*/ 2452269 w 7071421"/>
              <a:gd name="connsiteY182" fmla="*/ 1845733 h 3505200"/>
              <a:gd name="connsiteX183" fmla="*/ 2359136 w 7071421"/>
              <a:gd name="connsiteY183" fmla="*/ 1837266 h 3505200"/>
              <a:gd name="connsiteX184" fmla="*/ 2147469 w 7071421"/>
              <a:gd name="connsiteY184" fmla="*/ 1811866 h 3505200"/>
              <a:gd name="connsiteX185" fmla="*/ 2096669 w 7071421"/>
              <a:gd name="connsiteY185" fmla="*/ 1794933 h 3505200"/>
              <a:gd name="connsiteX186" fmla="*/ 2037402 w 7071421"/>
              <a:gd name="connsiteY186" fmla="*/ 1786466 h 3505200"/>
              <a:gd name="connsiteX187" fmla="*/ 1995069 w 7071421"/>
              <a:gd name="connsiteY187" fmla="*/ 1778000 h 3505200"/>
              <a:gd name="connsiteX188" fmla="*/ 1952736 w 7071421"/>
              <a:gd name="connsiteY188" fmla="*/ 1761066 h 3505200"/>
              <a:gd name="connsiteX189" fmla="*/ 1918869 w 7071421"/>
              <a:gd name="connsiteY189" fmla="*/ 1752600 h 3505200"/>
              <a:gd name="connsiteX190" fmla="*/ 1961202 w 7071421"/>
              <a:gd name="connsiteY190" fmla="*/ 1744133 h 3505200"/>
              <a:gd name="connsiteX191" fmla="*/ 2012002 w 7071421"/>
              <a:gd name="connsiteY191" fmla="*/ 1735666 h 3505200"/>
              <a:gd name="connsiteX192" fmla="*/ 2037402 w 7071421"/>
              <a:gd name="connsiteY192" fmla="*/ 1718733 h 3505200"/>
              <a:gd name="connsiteX193" fmla="*/ 2105136 w 7071421"/>
              <a:gd name="connsiteY193" fmla="*/ 1710266 h 3505200"/>
              <a:gd name="connsiteX194" fmla="*/ 2164402 w 7071421"/>
              <a:gd name="connsiteY194" fmla="*/ 1701800 h 3505200"/>
              <a:gd name="connsiteX195" fmla="*/ 2189802 w 7071421"/>
              <a:gd name="connsiteY195" fmla="*/ 1693333 h 3505200"/>
              <a:gd name="connsiteX196" fmla="*/ 2316802 w 7071421"/>
              <a:gd name="connsiteY196" fmla="*/ 1676400 h 3505200"/>
              <a:gd name="connsiteX197" fmla="*/ 2350669 w 7071421"/>
              <a:gd name="connsiteY197" fmla="*/ 1667933 h 3505200"/>
              <a:gd name="connsiteX198" fmla="*/ 2426869 w 7071421"/>
              <a:gd name="connsiteY198" fmla="*/ 1659466 h 3505200"/>
              <a:gd name="connsiteX199" fmla="*/ 2460736 w 7071421"/>
              <a:gd name="connsiteY199" fmla="*/ 1642533 h 3505200"/>
              <a:gd name="connsiteX200" fmla="*/ 2486136 w 7071421"/>
              <a:gd name="connsiteY200" fmla="*/ 1634066 h 3505200"/>
              <a:gd name="connsiteX201" fmla="*/ 2613136 w 7071421"/>
              <a:gd name="connsiteY201" fmla="*/ 1617133 h 3505200"/>
              <a:gd name="connsiteX202" fmla="*/ 2655469 w 7071421"/>
              <a:gd name="connsiteY202" fmla="*/ 1608666 h 3505200"/>
              <a:gd name="connsiteX203" fmla="*/ 2680869 w 7071421"/>
              <a:gd name="connsiteY203" fmla="*/ 1591733 h 3505200"/>
              <a:gd name="connsiteX204" fmla="*/ 2824802 w 7071421"/>
              <a:gd name="connsiteY204" fmla="*/ 1583266 h 3505200"/>
              <a:gd name="connsiteX205" fmla="*/ 2892536 w 7071421"/>
              <a:gd name="connsiteY205" fmla="*/ 1574800 h 3505200"/>
              <a:gd name="connsiteX206" fmla="*/ 2917936 w 7071421"/>
              <a:gd name="connsiteY206" fmla="*/ 1566333 h 3505200"/>
              <a:gd name="connsiteX207" fmla="*/ 2951802 w 7071421"/>
              <a:gd name="connsiteY207" fmla="*/ 1557866 h 3505200"/>
              <a:gd name="connsiteX208" fmla="*/ 2994136 w 7071421"/>
              <a:gd name="connsiteY208" fmla="*/ 1540933 h 3505200"/>
              <a:gd name="connsiteX209" fmla="*/ 3070336 w 7071421"/>
              <a:gd name="connsiteY209" fmla="*/ 1524000 h 3505200"/>
              <a:gd name="connsiteX210" fmla="*/ 3104202 w 7071421"/>
              <a:gd name="connsiteY210" fmla="*/ 1507066 h 3505200"/>
              <a:gd name="connsiteX211" fmla="*/ 3163469 w 7071421"/>
              <a:gd name="connsiteY211" fmla="*/ 1490133 h 3505200"/>
              <a:gd name="connsiteX212" fmla="*/ 3239669 w 7071421"/>
              <a:gd name="connsiteY212" fmla="*/ 1464733 h 3505200"/>
              <a:gd name="connsiteX213" fmla="*/ 3265069 w 7071421"/>
              <a:gd name="connsiteY213" fmla="*/ 1456266 h 3505200"/>
              <a:gd name="connsiteX214" fmla="*/ 3290469 w 7071421"/>
              <a:gd name="connsiteY214" fmla="*/ 1447800 h 3505200"/>
              <a:gd name="connsiteX215" fmla="*/ 3358202 w 7071421"/>
              <a:gd name="connsiteY215" fmla="*/ 1422400 h 3505200"/>
              <a:gd name="connsiteX216" fmla="*/ 3409002 w 7071421"/>
              <a:gd name="connsiteY216" fmla="*/ 1405466 h 3505200"/>
              <a:gd name="connsiteX217" fmla="*/ 3442869 w 7071421"/>
              <a:gd name="connsiteY217" fmla="*/ 1388533 h 3505200"/>
              <a:gd name="connsiteX218" fmla="*/ 3485202 w 7071421"/>
              <a:gd name="connsiteY218" fmla="*/ 1371600 h 3505200"/>
              <a:gd name="connsiteX219" fmla="*/ 3519069 w 7071421"/>
              <a:gd name="connsiteY219" fmla="*/ 1354666 h 3505200"/>
              <a:gd name="connsiteX220" fmla="*/ 3561402 w 7071421"/>
              <a:gd name="connsiteY220" fmla="*/ 1346200 h 3505200"/>
              <a:gd name="connsiteX221" fmla="*/ 3578336 w 7071421"/>
              <a:gd name="connsiteY221" fmla="*/ 1329266 h 3505200"/>
              <a:gd name="connsiteX222" fmla="*/ 3629136 w 7071421"/>
              <a:gd name="connsiteY222" fmla="*/ 1312333 h 3505200"/>
              <a:gd name="connsiteX223" fmla="*/ 3722269 w 7071421"/>
              <a:gd name="connsiteY223" fmla="*/ 1286933 h 3505200"/>
              <a:gd name="connsiteX224" fmla="*/ 3764602 w 7071421"/>
              <a:gd name="connsiteY224" fmla="*/ 1270000 h 3505200"/>
              <a:gd name="connsiteX225" fmla="*/ 3815402 w 7071421"/>
              <a:gd name="connsiteY225" fmla="*/ 1253066 h 3505200"/>
              <a:gd name="connsiteX226" fmla="*/ 3840802 w 7071421"/>
              <a:gd name="connsiteY226" fmla="*/ 1244600 h 3505200"/>
              <a:gd name="connsiteX227" fmla="*/ 3900069 w 7071421"/>
              <a:gd name="connsiteY227" fmla="*/ 1219200 h 3505200"/>
              <a:gd name="connsiteX228" fmla="*/ 3950869 w 7071421"/>
              <a:gd name="connsiteY228" fmla="*/ 1210733 h 3505200"/>
              <a:gd name="connsiteX229" fmla="*/ 6842236 w 7071421"/>
              <a:gd name="connsiteY229" fmla="*/ 465666 h 3505200"/>
              <a:gd name="connsiteX230" fmla="*/ 6888802 w 7071421"/>
              <a:gd name="connsiteY230" fmla="*/ 76200 h 3505200"/>
              <a:gd name="connsiteX231" fmla="*/ 6871869 w 7071421"/>
              <a:gd name="connsiteY231" fmla="*/ 0 h 3505200"/>
              <a:gd name="connsiteX232" fmla="*/ 6846469 w 7071421"/>
              <a:gd name="connsiteY232" fmla="*/ 8466 h 3505200"/>
              <a:gd name="connsiteX233" fmla="*/ 6838002 w 7071421"/>
              <a:gd name="connsiteY233" fmla="*/ 33866 h 3505200"/>
              <a:gd name="connsiteX234" fmla="*/ 6846469 w 7071421"/>
              <a:gd name="connsiteY234" fmla="*/ 59266 h 3505200"/>
              <a:gd name="connsiteX0" fmla="*/ 6846469 w 7075174"/>
              <a:gd name="connsiteY0" fmla="*/ 59266 h 3505200"/>
              <a:gd name="connsiteX1" fmla="*/ 6778736 w 7075174"/>
              <a:gd name="connsiteY1" fmla="*/ 84666 h 3505200"/>
              <a:gd name="connsiteX2" fmla="*/ 6668669 w 7075174"/>
              <a:gd name="connsiteY2" fmla="*/ 101600 h 3505200"/>
              <a:gd name="connsiteX3" fmla="*/ 6499336 w 7075174"/>
              <a:gd name="connsiteY3" fmla="*/ 127000 h 3505200"/>
              <a:gd name="connsiteX4" fmla="*/ 6465469 w 7075174"/>
              <a:gd name="connsiteY4" fmla="*/ 135466 h 3505200"/>
              <a:gd name="connsiteX5" fmla="*/ 6380802 w 7075174"/>
              <a:gd name="connsiteY5" fmla="*/ 152400 h 3505200"/>
              <a:gd name="connsiteX6" fmla="*/ 6330002 w 7075174"/>
              <a:gd name="connsiteY6" fmla="*/ 169333 h 3505200"/>
              <a:gd name="connsiteX7" fmla="*/ 344069 w 7075174"/>
              <a:gd name="connsiteY7" fmla="*/ 1769533 h 3505200"/>
              <a:gd name="connsiteX8" fmla="*/ 318669 w 7075174"/>
              <a:gd name="connsiteY8" fmla="*/ 1778000 h 3505200"/>
              <a:gd name="connsiteX9" fmla="*/ 369469 w 7075174"/>
              <a:gd name="connsiteY9" fmla="*/ 1786466 h 3505200"/>
              <a:gd name="connsiteX10" fmla="*/ 403336 w 7075174"/>
              <a:gd name="connsiteY10" fmla="*/ 1803400 h 3505200"/>
              <a:gd name="connsiteX11" fmla="*/ 538802 w 7075174"/>
              <a:gd name="connsiteY11" fmla="*/ 1811866 h 3505200"/>
              <a:gd name="connsiteX12" fmla="*/ 691202 w 7075174"/>
              <a:gd name="connsiteY12" fmla="*/ 1854200 h 3505200"/>
              <a:gd name="connsiteX13" fmla="*/ 775869 w 7075174"/>
              <a:gd name="connsiteY13" fmla="*/ 1871133 h 3505200"/>
              <a:gd name="connsiteX14" fmla="*/ 970602 w 7075174"/>
              <a:gd name="connsiteY14" fmla="*/ 1888066 h 3505200"/>
              <a:gd name="connsiteX15" fmla="*/ 1021402 w 7075174"/>
              <a:gd name="connsiteY15" fmla="*/ 1896533 h 3505200"/>
              <a:gd name="connsiteX16" fmla="*/ 1055269 w 7075174"/>
              <a:gd name="connsiteY16" fmla="*/ 1905000 h 3505200"/>
              <a:gd name="connsiteX17" fmla="*/ 1173802 w 7075174"/>
              <a:gd name="connsiteY17" fmla="*/ 1913466 h 3505200"/>
              <a:gd name="connsiteX18" fmla="*/ 1444736 w 7075174"/>
              <a:gd name="connsiteY18" fmla="*/ 1938866 h 3505200"/>
              <a:gd name="connsiteX19" fmla="*/ 1478602 w 7075174"/>
              <a:gd name="connsiteY19" fmla="*/ 1947333 h 3505200"/>
              <a:gd name="connsiteX20" fmla="*/ 1520936 w 7075174"/>
              <a:gd name="connsiteY20" fmla="*/ 1955800 h 3505200"/>
              <a:gd name="connsiteX21" fmla="*/ 1605602 w 7075174"/>
              <a:gd name="connsiteY21" fmla="*/ 1981200 h 3505200"/>
              <a:gd name="connsiteX22" fmla="*/ 1664869 w 7075174"/>
              <a:gd name="connsiteY22" fmla="*/ 1989666 h 3505200"/>
              <a:gd name="connsiteX23" fmla="*/ 1724136 w 7075174"/>
              <a:gd name="connsiteY23" fmla="*/ 2006600 h 3505200"/>
              <a:gd name="connsiteX24" fmla="*/ 1766469 w 7075174"/>
              <a:gd name="connsiteY24" fmla="*/ 2015066 h 3505200"/>
              <a:gd name="connsiteX25" fmla="*/ 1791869 w 7075174"/>
              <a:gd name="connsiteY25" fmla="*/ 2023533 h 3505200"/>
              <a:gd name="connsiteX26" fmla="*/ 1825736 w 7075174"/>
              <a:gd name="connsiteY26" fmla="*/ 2032000 h 3505200"/>
              <a:gd name="connsiteX27" fmla="*/ 1901936 w 7075174"/>
              <a:gd name="connsiteY27" fmla="*/ 2091266 h 3505200"/>
              <a:gd name="connsiteX28" fmla="*/ 1901936 w 7075174"/>
              <a:gd name="connsiteY28" fmla="*/ 2091266 h 3505200"/>
              <a:gd name="connsiteX29" fmla="*/ 1969669 w 7075174"/>
              <a:gd name="connsiteY29" fmla="*/ 2142066 h 3505200"/>
              <a:gd name="connsiteX30" fmla="*/ 1995069 w 7075174"/>
              <a:gd name="connsiteY30" fmla="*/ 2150533 h 3505200"/>
              <a:gd name="connsiteX31" fmla="*/ 2088202 w 7075174"/>
              <a:gd name="connsiteY31" fmla="*/ 2201333 h 3505200"/>
              <a:gd name="connsiteX32" fmla="*/ 2155936 w 7075174"/>
              <a:gd name="connsiteY32" fmla="*/ 2243666 h 3505200"/>
              <a:gd name="connsiteX33" fmla="*/ 2206736 w 7075174"/>
              <a:gd name="connsiteY33" fmla="*/ 2269066 h 3505200"/>
              <a:gd name="connsiteX34" fmla="*/ 2291402 w 7075174"/>
              <a:gd name="connsiteY34" fmla="*/ 2294466 h 3505200"/>
              <a:gd name="connsiteX35" fmla="*/ 2325269 w 7075174"/>
              <a:gd name="connsiteY35" fmla="*/ 2311400 h 3505200"/>
              <a:gd name="connsiteX36" fmla="*/ 2435336 w 7075174"/>
              <a:gd name="connsiteY36" fmla="*/ 2336800 h 3505200"/>
              <a:gd name="connsiteX37" fmla="*/ 2511536 w 7075174"/>
              <a:gd name="connsiteY37" fmla="*/ 2362200 h 3505200"/>
              <a:gd name="connsiteX38" fmla="*/ 2596202 w 7075174"/>
              <a:gd name="connsiteY38" fmla="*/ 2387600 h 3505200"/>
              <a:gd name="connsiteX39" fmla="*/ 2647002 w 7075174"/>
              <a:gd name="connsiteY39" fmla="*/ 2413000 h 3505200"/>
              <a:gd name="connsiteX40" fmla="*/ 2697802 w 7075174"/>
              <a:gd name="connsiteY40" fmla="*/ 2421466 h 3505200"/>
              <a:gd name="connsiteX41" fmla="*/ 2740136 w 7075174"/>
              <a:gd name="connsiteY41" fmla="*/ 2438400 h 3505200"/>
              <a:gd name="connsiteX42" fmla="*/ 2790936 w 7075174"/>
              <a:gd name="connsiteY42" fmla="*/ 2455333 h 3505200"/>
              <a:gd name="connsiteX43" fmla="*/ 2901002 w 7075174"/>
              <a:gd name="connsiteY43" fmla="*/ 2514600 h 3505200"/>
              <a:gd name="connsiteX44" fmla="*/ 2926402 w 7075174"/>
              <a:gd name="connsiteY44" fmla="*/ 2531533 h 3505200"/>
              <a:gd name="connsiteX45" fmla="*/ 3002602 w 7075174"/>
              <a:gd name="connsiteY45" fmla="*/ 2556933 h 3505200"/>
              <a:gd name="connsiteX46" fmla="*/ 3087269 w 7075174"/>
              <a:gd name="connsiteY46" fmla="*/ 2590800 h 3505200"/>
              <a:gd name="connsiteX47" fmla="*/ 3121136 w 7075174"/>
              <a:gd name="connsiteY47" fmla="*/ 2607733 h 3505200"/>
              <a:gd name="connsiteX48" fmla="*/ 3171936 w 7075174"/>
              <a:gd name="connsiteY48" fmla="*/ 2616200 h 3505200"/>
              <a:gd name="connsiteX49" fmla="*/ 3222736 w 7075174"/>
              <a:gd name="connsiteY49" fmla="*/ 2633133 h 3505200"/>
              <a:gd name="connsiteX50" fmla="*/ 3341269 w 7075174"/>
              <a:gd name="connsiteY50" fmla="*/ 2658533 h 3505200"/>
              <a:gd name="connsiteX51" fmla="*/ 3383602 w 7075174"/>
              <a:gd name="connsiteY51" fmla="*/ 2675466 h 3505200"/>
              <a:gd name="connsiteX52" fmla="*/ 3417469 w 7075174"/>
              <a:gd name="connsiteY52" fmla="*/ 2692400 h 3505200"/>
              <a:gd name="connsiteX53" fmla="*/ 3468269 w 7075174"/>
              <a:gd name="connsiteY53" fmla="*/ 2700866 h 3505200"/>
              <a:gd name="connsiteX54" fmla="*/ 3510602 w 7075174"/>
              <a:gd name="connsiteY54" fmla="*/ 2726266 h 3505200"/>
              <a:gd name="connsiteX55" fmla="*/ 3578336 w 7075174"/>
              <a:gd name="connsiteY55" fmla="*/ 2751666 h 3505200"/>
              <a:gd name="connsiteX56" fmla="*/ 3612202 w 7075174"/>
              <a:gd name="connsiteY56" fmla="*/ 2777066 h 3505200"/>
              <a:gd name="connsiteX57" fmla="*/ 3637602 w 7075174"/>
              <a:gd name="connsiteY57" fmla="*/ 2785533 h 3505200"/>
              <a:gd name="connsiteX58" fmla="*/ 3671469 w 7075174"/>
              <a:gd name="connsiteY58" fmla="*/ 2802466 h 3505200"/>
              <a:gd name="connsiteX59" fmla="*/ 3781536 w 7075174"/>
              <a:gd name="connsiteY59" fmla="*/ 2827866 h 3505200"/>
              <a:gd name="connsiteX60" fmla="*/ 3900069 w 7075174"/>
              <a:gd name="connsiteY60" fmla="*/ 2853266 h 3505200"/>
              <a:gd name="connsiteX61" fmla="*/ 3925469 w 7075174"/>
              <a:gd name="connsiteY61" fmla="*/ 2870200 h 3505200"/>
              <a:gd name="connsiteX62" fmla="*/ 4027069 w 7075174"/>
              <a:gd name="connsiteY62" fmla="*/ 2878666 h 3505200"/>
              <a:gd name="connsiteX63" fmla="*/ 4094802 w 7075174"/>
              <a:gd name="connsiteY63" fmla="*/ 2887133 h 3505200"/>
              <a:gd name="connsiteX64" fmla="*/ 4137136 w 7075174"/>
              <a:gd name="connsiteY64" fmla="*/ 2895600 h 3505200"/>
              <a:gd name="connsiteX65" fmla="*/ 4264136 w 7075174"/>
              <a:gd name="connsiteY65" fmla="*/ 2904066 h 3505200"/>
              <a:gd name="connsiteX66" fmla="*/ 4365736 w 7075174"/>
              <a:gd name="connsiteY66" fmla="*/ 2921000 h 3505200"/>
              <a:gd name="connsiteX67" fmla="*/ 4594336 w 7075174"/>
              <a:gd name="connsiteY67" fmla="*/ 2929466 h 3505200"/>
              <a:gd name="connsiteX68" fmla="*/ 4789069 w 7075174"/>
              <a:gd name="connsiteY68" fmla="*/ 2937933 h 3505200"/>
              <a:gd name="connsiteX69" fmla="*/ 4882202 w 7075174"/>
              <a:gd name="connsiteY69" fmla="*/ 2946400 h 3505200"/>
              <a:gd name="connsiteX70" fmla="*/ 4966869 w 7075174"/>
              <a:gd name="connsiteY70" fmla="*/ 2971800 h 3505200"/>
              <a:gd name="connsiteX71" fmla="*/ 5093869 w 7075174"/>
              <a:gd name="connsiteY71" fmla="*/ 2988733 h 3505200"/>
              <a:gd name="connsiteX72" fmla="*/ 5381736 w 7075174"/>
              <a:gd name="connsiteY72" fmla="*/ 3005666 h 3505200"/>
              <a:gd name="connsiteX73" fmla="*/ 5407136 w 7075174"/>
              <a:gd name="connsiteY73" fmla="*/ 3014133 h 3505200"/>
              <a:gd name="connsiteX74" fmla="*/ 5432536 w 7075174"/>
              <a:gd name="connsiteY74" fmla="*/ 3031066 h 3505200"/>
              <a:gd name="connsiteX75" fmla="*/ 5474869 w 7075174"/>
              <a:gd name="connsiteY75" fmla="*/ 3039533 h 3505200"/>
              <a:gd name="connsiteX76" fmla="*/ 5508736 w 7075174"/>
              <a:gd name="connsiteY76" fmla="*/ 3056466 h 3505200"/>
              <a:gd name="connsiteX77" fmla="*/ 5542602 w 7075174"/>
              <a:gd name="connsiteY77" fmla="*/ 3064933 h 3505200"/>
              <a:gd name="connsiteX78" fmla="*/ 5568002 w 7075174"/>
              <a:gd name="connsiteY78" fmla="*/ 3073400 h 3505200"/>
              <a:gd name="connsiteX79" fmla="*/ 5644202 w 7075174"/>
              <a:gd name="connsiteY79" fmla="*/ 3107266 h 3505200"/>
              <a:gd name="connsiteX80" fmla="*/ 5669602 w 7075174"/>
              <a:gd name="connsiteY80" fmla="*/ 3115733 h 3505200"/>
              <a:gd name="connsiteX81" fmla="*/ 5728869 w 7075174"/>
              <a:gd name="connsiteY81" fmla="*/ 3158066 h 3505200"/>
              <a:gd name="connsiteX82" fmla="*/ 5754269 w 7075174"/>
              <a:gd name="connsiteY82" fmla="*/ 3166533 h 3505200"/>
              <a:gd name="connsiteX83" fmla="*/ 5779669 w 7075174"/>
              <a:gd name="connsiteY83" fmla="*/ 3183466 h 3505200"/>
              <a:gd name="connsiteX84" fmla="*/ 5805069 w 7075174"/>
              <a:gd name="connsiteY84" fmla="*/ 3191933 h 3505200"/>
              <a:gd name="connsiteX85" fmla="*/ 5830469 w 7075174"/>
              <a:gd name="connsiteY85" fmla="*/ 3208866 h 3505200"/>
              <a:gd name="connsiteX86" fmla="*/ 5881269 w 7075174"/>
              <a:gd name="connsiteY86" fmla="*/ 3217333 h 3505200"/>
              <a:gd name="connsiteX87" fmla="*/ 5915136 w 7075174"/>
              <a:gd name="connsiteY87" fmla="*/ 3234266 h 3505200"/>
              <a:gd name="connsiteX88" fmla="*/ 5932069 w 7075174"/>
              <a:gd name="connsiteY88" fmla="*/ 3251200 h 3505200"/>
              <a:gd name="connsiteX89" fmla="*/ 6033669 w 7075174"/>
              <a:gd name="connsiteY89" fmla="*/ 3268133 h 3505200"/>
              <a:gd name="connsiteX90" fmla="*/ 6059069 w 7075174"/>
              <a:gd name="connsiteY90" fmla="*/ 3285066 h 3505200"/>
              <a:gd name="connsiteX91" fmla="*/ 6219936 w 7075174"/>
              <a:gd name="connsiteY91" fmla="*/ 3302000 h 3505200"/>
              <a:gd name="connsiteX92" fmla="*/ 6279202 w 7075174"/>
              <a:gd name="connsiteY92" fmla="*/ 3318933 h 3505200"/>
              <a:gd name="connsiteX93" fmla="*/ 6321536 w 7075174"/>
              <a:gd name="connsiteY93" fmla="*/ 3335866 h 3505200"/>
              <a:gd name="connsiteX94" fmla="*/ 6346936 w 7075174"/>
              <a:gd name="connsiteY94" fmla="*/ 3344333 h 3505200"/>
              <a:gd name="connsiteX95" fmla="*/ 6380802 w 7075174"/>
              <a:gd name="connsiteY95" fmla="*/ 3361266 h 3505200"/>
              <a:gd name="connsiteX96" fmla="*/ 6431602 w 7075174"/>
              <a:gd name="connsiteY96" fmla="*/ 3386666 h 3505200"/>
              <a:gd name="connsiteX97" fmla="*/ 6516269 w 7075174"/>
              <a:gd name="connsiteY97" fmla="*/ 3403600 h 3505200"/>
              <a:gd name="connsiteX98" fmla="*/ 6617869 w 7075174"/>
              <a:gd name="connsiteY98" fmla="*/ 3420533 h 3505200"/>
              <a:gd name="connsiteX99" fmla="*/ 6643269 w 7075174"/>
              <a:gd name="connsiteY99" fmla="*/ 3429000 h 3505200"/>
              <a:gd name="connsiteX100" fmla="*/ 6677136 w 7075174"/>
              <a:gd name="connsiteY100" fmla="*/ 3437466 h 3505200"/>
              <a:gd name="connsiteX101" fmla="*/ 6727936 w 7075174"/>
              <a:gd name="connsiteY101" fmla="*/ 3454400 h 3505200"/>
              <a:gd name="connsiteX102" fmla="*/ 6753336 w 7075174"/>
              <a:gd name="connsiteY102" fmla="*/ 3462866 h 3505200"/>
              <a:gd name="connsiteX103" fmla="*/ 6838002 w 7075174"/>
              <a:gd name="connsiteY103" fmla="*/ 3479800 h 3505200"/>
              <a:gd name="connsiteX104" fmla="*/ 6888802 w 7075174"/>
              <a:gd name="connsiteY104" fmla="*/ 3496733 h 3505200"/>
              <a:gd name="connsiteX105" fmla="*/ 6914202 w 7075174"/>
              <a:gd name="connsiteY105" fmla="*/ 3505200 h 3505200"/>
              <a:gd name="connsiteX106" fmla="*/ 6922669 w 7075174"/>
              <a:gd name="connsiteY106" fmla="*/ 3471333 h 3505200"/>
              <a:gd name="connsiteX107" fmla="*/ 6914202 w 7075174"/>
              <a:gd name="connsiteY107" fmla="*/ 3437466 h 3505200"/>
              <a:gd name="connsiteX108" fmla="*/ 6905736 w 7075174"/>
              <a:gd name="connsiteY108" fmla="*/ 3412066 h 3505200"/>
              <a:gd name="connsiteX109" fmla="*/ 6863402 w 7075174"/>
              <a:gd name="connsiteY109" fmla="*/ 3361266 h 3505200"/>
              <a:gd name="connsiteX110" fmla="*/ 6838002 w 7075174"/>
              <a:gd name="connsiteY110" fmla="*/ 3276600 h 3505200"/>
              <a:gd name="connsiteX111" fmla="*/ 6812602 w 7075174"/>
              <a:gd name="connsiteY111" fmla="*/ 3107266 h 3505200"/>
              <a:gd name="connsiteX112" fmla="*/ 6804136 w 7075174"/>
              <a:gd name="connsiteY112" fmla="*/ 3039533 h 3505200"/>
              <a:gd name="connsiteX113" fmla="*/ 6490869 w 7075174"/>
              <a:gd name="connsiteY113" fmla="*/ 3014133 h 3505200"/>
              <a:gd name="connsiteX114" fmla="*/ 6440069 w 7075174"/>
              <a:gd name="connsiteY114" fmla="*/ 3005666 h 3505200"/>
              <a:gd name="connsiteX115" fmla="*/ 6372336 w 7075174"/>
              <a:gd name="connsiteY115" fmla="*/ 2988733 h 3505200"/>
              <a:gd name="connsiteX116" fmla="*/ 6270736 w 7075174"/>
              <a:gd name="connsiteY116" fmla="*/ 2980266 h 3505200"/>
              <a:gd name="connsiteX117" fmla="*/ 6228402 w 7075174"/>
              <a:gd name="connsiteY117" fmla="*/ 2971800 h 3505200"/>
              <a:gd name="connsiteX118" fmla="*/ 6152202 w 7075174"/>
              <a:gd name="connsiteY118" fmla="*/ 2963333 h 3505200"/>
              <a:gd name="connsiteX119" fmla="*/ 6118336 w 7075174"/>
              <a:gd name="connsiteY119" fmla="*/ 2946400 h 3505200"/>
              <a:gd name="connsiteX120" fmla="*/ 6067536 w 7075174"/>
              <a:gd name="connsiteY120" fmla="*/ 2937933 h 3505200"/>
              <a:gd name="connsiteX121" fmla="*/ 6008269 w 7075174"/>
              <a:gd name="connsiteY121" fmla="*/ 2912533 h 3505200"/>
              <a:gd name="connsiteX122" fmla="*/ 5864336 w 7075174"/>
              <a:gd name="connsiteY122" fmla="*/ 2887133 h 3505200"/>
              <a:gd name="connsiteX123" fmla="*/ 5788136 w 7075174"/>
              <a:gd name="connsiteY123" fmla="*/ 2861733 h 3505200"/>
              <a:gd name="connsiteX124" fmla="*/ 5762736 w 7075174"/>
              <a:gd name="connsiteY124" fmla="*/ 2853266 h 3505200"/>
              <a:gd name="connsiteX125" fmla="*/ 5737336 w 7075174"/>
              <a:gd name="connsiteY125" fmla="*/ 2844800 h 3505200"/>
              <a:gd name="connsiteX126" fmla="*/ 5669602 w 7075174"/>
              <a:gd name="connsiteY126" fmla="*/ 2810933 h 3505200"/>
              <a:gd name="connsiteX127" fmla="*/ 5627269 w 7075174"/>
              <a:gd name="connsiteY127" fmla="*/ 2794000 h 3505200"/>
              <a:gd name="connsiteX128" fmla="*/ 5568002 w 7075174"/>
              <a:gd name="connsiteY128" fmla="*/ 2760133 h 3505200"/>
              <a:gd name="connsiteX129" fmla="*/ 5517202 w 7075174"/>
              <a:gd name="connsiteY129" fmla="*/ 2743200 h 3505200"/>
              <a:gd name="connsiteX130" fmla="*/ 5491802 w 7075174"/>
              <a:gd name="connsiteY130" fmla="*/ 2726266 h 3505200"/>
              <a:gd name="connsiteX131" fmla="*/ 5449469 w 7075174"/>
              <a:gd name="connsiteY131" fmla="*/ 2709333 h 3505200"/>
              <a:gd name="connsiteX132" fmla="*/ 5424069 w 7075174"/>
              <a:gd name="connsiteY132" fmla="*/ 2700866 h 3505200"/>
              <a:gd name="connsiteX133" fmla="*/ 5398669 w 7075174"/>
              <a:gd name="connsiteY133" fmla="*/ 2683933 h 3505200"/>
              <a:gd name="connsiteX134" fmla="*/ 5314002 w 7075174"/>
              <a:gd name="connsiteY134" fmla="*/ 2667000 h 3505200"/>
              <a:gd name="connsiteX135" fmla="*/ 5254736 w 7075174"/>
              <a:gd name="connsiteY135" fmla="*/ 2650066 h 3505200"/>
              <a:gd name="connsiteX136" fmla="*/ 5203936 w 7075174"/>
              <a:gd name="connsiteY136" fmla="*/ 2641600 h 3505200"/>
              <a:gd name="connsiteX137" fmla="*/ 5170069 w 7075174"/>
              <a:gd name="connsiteY137" fmla="*/ 2633133 h 3505200"/>
              <a:gd name="connsiteX138" fmla="*/ 5127736 w 7075174"/>
              <a:gd name="connsiteY138" fmla="*/ 2624666 h 3505200"/>
              <a:gd name="connsiteX139" fmla="*/ 5102336 w 7075174"/>
              <a:gd name="connsiteY139" fmla="*/ 2607733 h 3505200"/>
              <a:gd name="connsiteX140" fmla="*/ 5009202 w 7075174"/>
              <a:gd name="connsiteY140" fmla="*/ 2590800 h 3505200"/>
              <a:gd name="connsiteX141" fmla="*/ 4941469 w 7075174"/>
              <a:gd name="connsiteY141" fmla="*/ 2582333 h 3505200"/>
              <a:gd name="connsiteX142" fmla="*/ 4890669 w 7075174"/>
              <a:gd name="connsiteY142" fmla="*/ 2573866 h 3505200"/>
              <a:gd name="connsiteX143" fmla="*/ 4814469 w 7075174"/>
              <a:gd name="connsiteY143" fmla="*/ 2565400 h 3505200"/>
              <a:gd name="connsiteX144" fmla="*/ 4721336 w 7075174"/>
              <a:gd name="connsiteY144" fmla="*/ 2540000 h 3505200"/>
              <a:gd name="connsiteX145" fmla="*/ 4687469 w 7075174"/>
              <a:gd name="connsiteY145" fmla="*/ 2531533 h 3505200"/>
              <a:gd name="connsiteX146" fmla="*/ 4645136 w 7075174"/>
              <a:gd name="connsiteY146" fmla="*/ 2523066 h 3505200"/>
              <a:gd name="connsiteX147" fmla="*/ 4594336 w 7075174"/>
              <a:gd name="connsiteY147" fmla="*/ 2506133 h 3505200"/>
              <a:gd name="connsiteX148" fmla="*/ 4518136 w 7075174"/>
              <a:gd name="connsiteY148" fmla="*/ 2497666 h 3505200"/>
              <a:gd name="connsiteX149" fmla="*/ 4492736 w 7075174"/>
              <a:gd name="connsiteY149" fmla="*/ 2480733 h 3505200"/>
              <a:gd name="connsiteX150" fmla="*/ 4399602 w 7075174"/>
              <a:gd name="connsiteY150" fmla="*/ 2446866 h 3505200"/>
              <a:gd name="connsiteX151" fmla="*/ 4357269 w 7075174"/>
              <a:gd name="connsiteY151" fmla="*/ 2429933 h 3505200"/>
              <a:gd name="connsiteX152" fmla="*/ 4323402 w 7075174"/>
              <a:gd name="connsiteY152" fmla="*/ 2413000 h 3505200"/>
              <a:gd name="connsiteX153" fmla="*/ 4281069 w 7075174"/>
              <a:gd name="connsiteY153" fmla="*/ 2396066 h 3505200"/>
              <a:gd name="connsiteX154" fmla="*/ 4255669 w 7075174"/>
              <a:gd name="connsiteY154" fmla="*/ 2379133 h 3505200"/>
              <a:gd name="connsiteX155" fmla="*/ 4187936 w 7075174"/>
              <a:gd name="connsiteY155" fmla="*/ 2370666 h 3505200"/>
              <a:gd name="connsiteX156" fmla="*/ 4111736 w 7075174"/>
              <a:gd name="connsiteY156" fmla="*/ 2336800 h 3505200"/>
              <a:gd name="connsiteX157" fmla="*/ 4086336 w 7075174"/>
              <a:gd name="connsiteY157" fmla="*/ 2328333 h 3505200"/>
              <a:gd name="connsiteX158" fmla="*/ 4060936 w 7075174"/>
              <a:gd name="connsiteY158" fmla="*/ 2319866 h 3505200"/>
              <a:gd name="connsiteX159" fmla="*/ 3950869 w 7075174"/>
              <a:gd name="connsiteY159" fmla="*/ 2286000 h 3505200"/>
              <a:gd name="connsiteX160" fmla="*/ 3908536 w 7075174"/>
              <a:gd name="connsiteY160" fmla="*/ 2269066 h 3505200"/>
              <a:gd name="connsiteX161" fmla="*/ 3840802 w 7075174"/>
              <a:gd name="connsiteY161" fmla="*/ 2235200 h 3505200"/>
              <a:gd name="connsiteX162" fmla="*/ 3790002 w 7075174"/>
              <a:gd name="connsiteY162" fmla="*/ 2226733 h 3505200"/>
              <a:gd name="connsiteX163" fmla="*/ 3739202 w 7075174"/>
              <a:gd name="connsiteY163" fmla="*/ 2192866 h 3505200"/>
              <a:gd name="connsiteX164" fmla="*/ 3688402 w 7075174"/>
              <a:gd name="connsiteY164" fmla="*/ 2175933 h 3505200"/>
              <a:gd name="connsiteX165" fmla="*/ 3646069 w 7075174"/>
              <a:gd name="connsiteY165" fmla="*/ 2159000 h 3505200"/>
              <a:gd name="connsiteX166" fmla="*/ 3527536 w 7075174"/>
              <a:gd name="connsiteY166" fmla="*/ 2142066 h 3505200"/>
              <a:gd name="connsiteX167" fmla="*/ 3434402 w 7075174"/>
              <a:gd name="connsiteY167" fmla="*/ 2133600 h 3505200"/>
              <a:gd name="connsiteX168" fmla="*/ 3358202 w 7075174"/>
              <a:gd name="connsiteY168" fmla="*/ 2108200 h 3505200"/>
              <a:gd name="connsiteX169" fmla="*/ 3315869 w 7075174"/>
              <a:gd name="connsiteY169" fmla="*/ 2099733 h 3505200"/>
              <a:gd name="connsiteX170" fmla="*/ 3282002 w 7075174"/>
              <a:gd name="connsiteY170" fmla="*/ 2082800 h 3505200"/>
              <a:gd name="connsiteX171" fmla="*/ 3239669 w 7075174"/>
              <a:gd name="connsiteY171" fmla="*/ 2074333 h 3505200"/>
              <a:gd name="connsiteX172" fmla="*/ 3163469 w 7075174"/>
              <a:gd name="connsiteY172" fmla="*/ 2057400 h 3505200"/>
              <a:gd name="connsiteX173" fmla="*/ 3036469 w 7075174"/>
              <a:gd name="connsiteY173" fmla="*/ 2032000 h 3505200"/>
              <a:gd name="connsiteX174" fmla="*/ 2968736 w 7075174"/>
              <a:gd name="connsiteY174" fmla="*/ 2006600 h 3505200"/>
              <a:gd name="connsiteX175" fmla="*/ 2926402 w 7075174"/>
              <a:gd name="connsiteY175" fmla="*/ 1989666 h 3505200"/>
              <a:gd name="connsiteX176" fmla="*/ 2850202 w 7075174"/>
              <a:gd name="connsiteY176" fmla="*/ 1972733 h 3505200"/>
              <a:gd name="connsiteX177" fmla="*/ 2774002 w 7075174"/>
              <a:gd name="connsiteY177" fmla="*/ 1947333 h 3505200"/>
              <a:gd name="connsiteX178" fmla="*/ 2740136 w 7075174"/>
              <a:gd name="connsiteY178" fmla="*/ 1930400 h 3505200"/>
              <a:gd name="connsiteX179" fmla="*/ 2672402 w 7075174"/>
              <a:gd name="connsiteY179" fmla="*/ 1896533 h 3505200"/>
              <a:gd name="connsiteX180" fmla="*/ 2587736 w 7075174"/>
              <a:gd name="connsiteY180" fmla="*/ 1879600 h 3505200"/>
              <a:gd name="connsiteX181" fmla="*/ 2562336 w 7075174"/>
              <a:gd name="connsiteY181" fmla="*/ 1871133 h 3505200"/>
              <a:gd name="connsiteX182" fmla="*/ 2452269 w 7075174"/>
              <a:gd name="connsiteY182" fmla="*/ 1845733 h 3505200"/>
              <a:gd name="connsiteX183" fmla="*/ 2359136 w 7075174"/>
              <a:gd name="connsiteY183" fmla="*/ 1837266 h 3505200"/>
              <a:gd name="connsiteX184" fmla="*/ 2147469 w 7075174"/>
              <a:gd name="connsiteY184" fmla="*/ 1811866 h 3505200"/>
              <a:gd name="connsiteX185" fmla="*/ 2096669 w 7075174"/>
              <a:gd name="connsiteY185" fmla="*/ 1794933 h 3505200"/>
              <a:gd name="connsiteX186" fmla="*/ 2037402 w 7075174"/>
              <a:gd name="connsiteY186" fmla="*/ 1786466 h 3505200"/>
              <a:gd name="connsiteX187" fmla="*/ 1995069 w 7075174"/>
              <a:gd name="connsiteY187" fmla="*/ 1778000 h 3505200"/>
              <a:gd name="connsiteX188" fmla="*/ 1952736 w 7075174"/>
              <a:gd name="connsiteY188" fmla="*/ 1761066 h 3505200"/>
              <a:gd name="connsiteX189" fmla="*/ 1918869 w 7075174"/>
              <a:gd name="connsiteY189" fmla="*/ 1752600 h 3505200"/>
              <a:gd name="connsiteX190" fmla="*/ 1961202 w 7075174"/>
              <a:gd name="connsiteY190" fmla="*/ 1744133 h 3505200"/>
              <a:gd name="connsiteX191" fmla="*/ 2012002 w 7075174"/>
              <a:gd name="connsiteY191" fmla="*/ 1735666 h 3505200"/>
              <a:gd name="connsiteX192" fmla="*/ 2037402 w 7075174"/>
              <a:gd name="connsiteY192" fmla="*/ 1718733 h 3505200"/>
              <a:gd name="connsiteX193" fmla="*/ 2105136 w 7075174"/>
              <a:gd name="connsiteY193" fmla="*/ 1710266 h 3505200"/>
              <a:gd name="connsiteX194" fmla="*/ 2164402 w 7075174"/>
              <a:gd name="connsiteY194" fmla="*/ 1701800 h 3505200"/>
              <a:gd name="connsiteX195" fmla="*/ 2189802 w 7075174"/>
              <a:gd name="connsiteY195" fmla="*/ 1693333 h 3505200"/>
              <a:gd name="connsiteX196" fmla="*/ 2316802 w 7075174"/>
              <a:gd name="connsiteY196" fmla="*/ 1676400 h 3505200"/>
              <a:gd name="connsiteX197" fmla="*/ 2350669 w 7075174"/>
              <a:gd name="connsiteY197" fmla="*/ 1667933 h 3505200"/>
              <a:gd name="connsiteX198" fmla="*/ 2426869 w 7075174"/>
              <a:gd name="connsiteY198" fmla="*/ 1659466 h 3505200"/>
              <a:gd name="connsiteX199" fmla="*/ 2460736 w 7075174"/>
              <a:gd name="connsiteY199" fmla="*/ 1642533 h 3505200"/>
              <a:gd name="connsiteX200" fmla="*/ 2486136 w 7075174"/>
              <a:gd name="connsiteY200" fmla="*/ 1634066 h 3505200"/>
              <a:gd name="connsiteX201" fmla="*/ 2613136 w 7075174"/>
              <a:gd name="connsiteY201" fmla="*/ 1617133 h 3505200"/>
              <a:gd name="connsiteX202" fmla="*/ 2655469 w 7075174"/>
              <a:gd name="connsiteY202" fmla="*/ 1608666 h 3505200"/>
              <a:gd name="connsiteX203" fmla="*/ 2680869 w 7075174"/>
              <a:gd name="connsiteY203" fmla="*/ 1591733 h 3505200"/>
              <a:gd name="connsiteX204" fmla="*/ 2824802 w 7075174"/>
              <a:gd name="connsiteY204" fmla="*/ 1583266 h 3505200"/>
              <a:gd name="connsiteX205" fmla="*/ 2892536 w 7075174"/>
              <a:gd name="connsiteY205" fmla="*/ 1574800 h 3505200"/>
              <a:gd name="connsiteX206" fmla="*/ 2917936 w 7075174"/>
              <a:gd name="connsiteY206" fmla="*/ 1566333 h 3505200"/>
              <a:gd name="connsiteX207" fmla="*/ 2951802 w 7075174"/>
              <a:gd name="connsiteY207" fmla="*/ 1557866 h 3505200"/>
              <a:gd name="connsiteX208" fmla="*/ 2994136 w 7075174"/>
              <a:gd name="connsiteY208" fmla="*/ 1540933 h 3505200"/>
              <a:gd name="connsiteX209" fmla="*/ 3070336 w 7075174"/>
              <a:gd name="connsiteY209" fmla="*/ 1524000 h 3505200"/>
              <a:gd name="connsiteX210" fmla="*/ 3104202 w 7075174"/>
              <a:gd name="connsiteY210" fmla="*/ 1507066 h 3505200"/>
              <a:gd name="connsiteX211" fmla="*/ 3163469 w 7075174"/>
              <a:gd name="connsiteY211" fmla="*/ 1490133 h 3505200"/>
              <a:gd name="connsiteX212" fmla="*/ 3239669 w 7075174"/>
              <a:gd name="connsiteY212" fmla="*/ 1464733 h 3505200"/>
              <a:gd name="connsiteX213" fmla="*/ 3265069 w 7075174"/>
              <a:gd name="connsiteY213" fmla="*/ 1456266 h 3505200"/>
              <a:gd name="connsiteX214" fmla="*/ 3290469 w 7075174"/>
              <a:gd name="connsiteY214" fmla="*/ 1447800 h 3505200"/>
              <a:gd name="connsiteX215" fmla="*/ 3358202 w 7075174"/>
              <a:gd name="connsiteY215" fmla="*/ 1422400 h 3505200"/>
              <a:gd name="connsiteX216" fmla="*/ 3409002 w 7075174"/>
              <a:gd name="connsiteY216" fmla="*/ 1405466 h 3505200"/>
              <a:gd name="connsiteX217" fmla="*/ 3442869 w 7075174"/>
              <a:gd name="connsiteY217" fmla="*/ 1388533 h 3505200"/>
              <a:gd name="connsiteX218" fmla="*/ 3485202 w 7075174"/>
              <a:gd name="connsiteY218" fmla="*/ 1371600 h 3505200"/>
              <a:gd name="connsiteX219" fmla="*/ 3519069 w 7075174"/>
              <a:gd name="connsiteY219" fmla="*/ 1354666 h 3505200"/>
              <a:gd name="connsiteX220" fmla="*/ 3561402 w 7075174"/>
              <a:gd name="connsiteY220" fmla="*/ 1346200 h 3505200"/>
              <a:gd name="connsiteX221" fmla="*/ 3578336 w 7075174"/>
              <a:gd name="connsiteY221" fmla="*/ 1329266 h 3505200"/>
              <a:gd name="connsiteX222" fmla="*/ 3629136 w 7075174"/>
              <a:gd name="connsiteY222" fmla="*/ 1312333 h 3505200"/>
              <a:gd name="connsiteX223" fmla="*/ 3722269 w 7075174"/>
              <a:gd name="connsiteY223" fmla="*/ 1286933 h 3505200"/>
              <a:gd name="connsiteX224" fmla="*/ 3764602 w 7075174"/>
              <a:gd name="connsiteY224" fmla="*/ 1270000 h 3505200"/>
              <a:gd name="connsiteX225" fmla="*/ 3815402 w 7075174"/>
              <a:gd name="connsiteY225" fmla="*/ 1253066 h 3505200"/>
              <a:gd name="connsiteX226" fmla="*/ 3840802 w 7075174"/>
              <a:gd name="connsiteY226" fmla="*/ 1244600 h 3505200"/>
              <a:gd name="connsiteX227" fmla="*/ 3900069 w 7075174"/>
              <a:gd name="connsiteY227" fmla="*/ 1219200 h 3505200"/>
              <a:gd name="connsiteX228" fmla="*/ 6842236 w 7075174"/>
              <a:gd name="connsiteY228" fmla="*/ 465666 h 3505200"/>
              <a:gd name="connsiteX229" fmla="*/ 6888802 w 7075174"/>
              <a:gd name="connsiteY229" fmla="*/ 76200 h 3505200"/>
              <a:gd name="connsiteX230" fmla="*/ 6871869 w 7075174"/>
              <a:gd name="connsiteY230" fmla="*/ 0 h 3505200"/>
              <a:gd name="connsiteX231" fmla="*/ 6846469 w 7075174"/>
              <a:gd name="connsiteY231" fmla="*/ 8466 h 3505200"/>
              <a:gd name="connsiteX232" fmla="*/ 6838002 w 7075174"/>
              <a:gd name="connsiteY232" fmla="*/ 33866 h 3505200"/>
              <a:gd name="connsiteX233" fmla="*/ 6846469 w 7075174"/>
              <a:gd name="connsiteY233" fmla="*/ 59266 h 3505200"/>
              <a:gd name="connsiteX0" fmla="*/ 6846469 w 7079552"/>
              <a:gd name="connsiteY0" fmla="*/ 59266 h 3505200"/>
              <a:gd name="connsiteX1" fmla="*/ 6778736 w 7079552"/>
              <a:gd name="connsiteY1" fmla="*/ 84666 h 3505200"/>
              <a:gd name="connsiteX2" fmla="*/ 6668669 w 7079552"/>
              <a:gd name="connsiteY2" fmla="*/ 101600 h 3505200"/>
              <a:gd name="connsiteX3" fmla="*/ 6499336 w 7079552"/>
              <a:gd name="connsiteY3" fmla="*/ 127000 h 3505200"/>
              <a:gd name="connsiteX4" fmla="*/ 6465469 w 7079552"/>
              <a:gd name="connsiteY4" fmla="*/ 135466 h 3505200"/>
              <a:gd name="connsiteX5" fmla="*/ 6380802 w 7079552"/>
              <a:gd name="connsiteY5" fmla="*/ 152400 h 3505200"/>
              <a:gd name="connsiteX6" fmla="*/ 6330002 w 7079552"/>
              <a:gd name="connsiteY6" fmla="*/ 169333 h 3505200"/>
              <a:gd name="connsiteX7" fmla="*/ 344069 w 7079552"/>
              <a:gd name="connsiteY7" fmla="*/ 1769533 h 3505200"/>
              <a:gd name="connsiteX8" fmla="*/ 318669 w 7079552"/>
              <a:gd name="connsiteY8" fmla="*/ 1778000 h 3505200"/>
              <a:gd name="connsiteX9" fmla="*/ 369469 w 7079552"/>
              <a:gd name="connsiteY9" fmla="*/ 1786466 h 3505200"/>
              <a:gd name="connsiteX10" fmla="*/ 403336 w 7079552"/>
              <a:gd name="connsiteY10" fmla="*/ 1803400 h 3505200"/>
              <a:gd name="connsiteX11" fmla="*/ 538802 w 7079552"/>
              <a:gd name="connsiteY11" fmla="*/ 1811866 h 3505200"/>
              <a:gd name="connsiteX12" fmla="*/ 691202 w 7079552"/>
              <a:gd name="connsiteY12" fmla="*/ 1854200 h 3505200"/>
              <a:gd name="connsiteX13" fmla="*/ 775869 w 7079552"/>
              <a:gd name="connsiteY13" fmla="*/ 1871133 h 3505200"/>
              <a:gd name="connsiteX14" fmla="*/ 970602 w 7079552"/>
              <a:gd name="connsiteY14" fmla="*/ 1888066 h 3505200"/>
              <a:gd name="connsiteX15" fmla="*/ 1021402 w 7079552"/>
              <a:gd name="connsiteY15" fmla="*/ 1896533 h 3505200"/>
              <a:gd name="connsiteX16" fmla="*/ 1055269 w 7079552"/>
              <a:gd name="connsiteY16" fmla="*/ 1905000 h 3505200"/>
              <a:gd name="connsiteX17" fmla="*/ 1173802 w 7079552"/>
              <a:gd name="connsiteY17" fmla="*/ 1913466 h 3505200"/>
              <a:gd name="connsiteX18" fmla="*/ 1444736 w 7079552"/>
              <a:gd name="connsiteY18" fmla="*/ 1938866 h 3505200"/>
              <a:gd name="connsiteX19" fmla="*/ 1478602 w 7079552"/>
              <a:gd name="connsiteY19" fmla="*/ 1947333 h 3505200"/>
              <a:gd name="connsiteX20" fmla="*/ 1520936 w 7079552"/>
              <a:gd name="connsiteY20" fmla="*/ 1955800 h 3505200"/>
              <a:gd name="connsiteX21" fmla="*/ 1605602 w 7079552"/>
              <a:gd name="connsiteY21" fmla="*/ 1981200 h 3505200"/>
              <a:gd name="connsiteX22" fmla="*/ 1664869 w 7079552"/>
              <a:gd name="connsiteY22" fmla="*/ 1989666 h 3505200"/>
              <a:gd name="connsiteX23" fmla="*/ 1724136 w 7079552"/>
              <a:gd name="connsiteY23" fmla="*/ 2006600 h 3505200"/>
              <a:gd name="connsiteX24" fmla="*/ 1766469 w 7079552"/>
              <a:gd name="connsiteY24" fmla="*/ 2015066 h 3505200"/>
              <a:gd name="connsiteX25" fmla="*/ 1791869 w 7079552"/>
              <a:gd name="connsiteY25" fmla="*/ 2023533 h 3505200"/>
              <a:gd name="connsiteX26" fmla="*/ 1825736 w 7079552"/>
              <a:gd name="connsiteY26" fmla="*/ 2032000 h 3505200"/>
              <a:gd name="connsiteX27" fmla="*/ 1901936 w 7079552"/>
              <a:gd name="connsiteY27" fmla="*/ 2091266 h 3505200"/>
              <a:gd name="connsiteX28" fmla="*/ 1901936 w 7079552"/>
              <a:gd name="connsiteY28" fmla="*/ 2091266 h 3505200"/>
              <a:gd name="connsiteX29" fmla="*/ 1969669 w 7079552"/>
              <a:gd name="connsiteY29" fmla="*/ 2142066 h 3505200"/>
              <a:gd name="connsiteX30" fmla="*/ 1995069 w 7079552"/>
              <a:gd name="connsiteY30" fmla="*/ 2150533 h 3505200"/>
              <a:gd name="connsiteX31" fmla="*/ 2088202 w 7079552"/>
              <a:gd name="connsiteY31" fmla="*/ 2201333 h 3505200"/>
              <a:gd name="connsiteX32" fmla="*/ 2155936 w 7079552"/>
              <a:gd name="connsiteY32" fmla="*/ 2243666 h 3505200"/>
              <a:gd name="connsiteX33" fmla="*/ 2206736 w 7079552"/>
              <a:gd name="connsiteY33" fmla="*/ 2269066 h 3505200"/>
              <a:gd name="connsiteX34" fmla="*/ 2291402 w 7079552"/>
              <a:gd name="connsiteY34" fmla="*/ 2294466 h 3505200"/>
              <a:gd name="connsiteX35" fmla="*/ 2325269 w 7079552"/>
              <a:gd name="connsiteY35" fmla="*/ 2311400 h 3505200"/>
              <a:gd name="connsiteX36" fmla="*/ 2435336 w 7079552"/>
              <a:gd name="connsiteY36" fmla="*/ 2336800 h 3505200"/>
              <a:gd name="connsiteX37" fmla="*/ 2511536 w 7079552"/>
              <a:gd name="connsiteY37" fmla="*/ 2362200 h 3505200"/>
              <a:gd name="connsiteX38" fmla="*/ 2596202 w 7079552"/>
              <a:gd name="connsiteY38" fmla="*/ 2387600 h 3505200"/>
              <a:gd name="connsiteX39" fmla="*/ 2647002 w 7079552"/>
              <a:gd name="connsiteY39" fmla="*/ 2413000 h 3505200"/>
              <a:gd name="connsiteX40" fmla="*/ 2697802 w 7079552"/>
              <a:gd name="connsiteY40" fmla="*/ 2421466 h 3505200"/>
              <a:gd name="connsiteX41" fmla="*/ 2740136 w 7079552"/>
              <a:gd name="connsiteY41" fmla="*/ 2438400 h 3505200"/>
              <a:gd name="connsiteX42" fmla="*/ 2790936 w 7079552"/>
              <a:gd name="connsiteY42" fmla="*/ 2455333 h 3505200"/>
              <a:gd name="connsiteX43" fmla="*/ 2901002 w 7079552"/>
              <a:gd name="connsiteY43" fmla="*/ 2514600 h 3505200"/>
              <a:gd name="connsiteX44" fmla="*/ 2926402 w 7079552"/>
              <a:gd name="connsiteY44" fmla="*/ 2531533 h 3505200"/>
              <a:gd name="connsiteX45" fmla="*/ 3002602 w 7079552"/>
              <a:gd name="connsiteY45" fmla="*/ 2556933 h 3505200"/>
              <a:gd name="connsiteX46" fmla="*/ 3087269 w 7079552"/>
              <a:gd name="connsiteY46" fmla="*/ 2590800 h 3505200"/>
              <a:gd name="connsiteX47" fmla="*/ 3121136 w 7079552"/>
              <a:gd name="connsiteY47" fmla="*/ 2607733 h 3505200"/>
              <a:gd name="connsiteX48" fmla="*/ 3171936 w 7079552"/>
              <a:gd name="connsiteY48" fmla="*/ 2616200 h 3505200"/>
              <a:gd name="connsiteX49" fmla="*/ 3222736 w 7079552"/>
              <a:gd name="connsiteY49" fmla="*/ 2633133 h 3505200"/>
              <a:gd name="connsiteX50" fmla="*/ 3341269 w 7079552"/>
              <a:gd name="connsiteY50" fmla="*/ 2658533 h 3505200"/>
              <a:gd name="connsiteX51" fmla="*/ 3383602 w 7079552"/>
              <a:gd name="connsiteY51" fmla="*/ 2675466 h 3505200"/>
              <a:gd name="connsiteX52" fmla="*/ 3417469 w 7079552"/>
              <a:gd name="connsiteY52" fmla="*/ 2692400 h 3505200"/>
              <a:gd name="connsiteX53" fmla="*/ 3468269 w 7079552"/>
              <a:gd name="connsiteY53" fmla="*/ 2700866 h 3505200"/>
              <a:gd name="connsiteX54" fmla="*/ 3510602 w 7079552"/>
              <a:gd name="connsiteY54" fmla="*/ 2726266 h 3505200"/>
              <a:gd name="connsiteX55" fmla="*/ 3578336 w 7079552"/>
              <a:gd name="connsiteY55" fmla="*/ 2751666 h 3505200"/>
              <a:gd name="connsiteX56" fmla="*/ 3612202 w 7079552"/>
              <a:gd name="connsiteY56" fmla="*/ 2777066 h 3505200"/>
              <a:gd name="connsiteX57" fmla="*/ 3637602 w 7079552"/>
              <a:gd name="connsiteY57" fmla="*/ 2785533 h 3505200"/>
              <a:gd name="connsiteX58" fmla="*/ 3671469 w 7079552"/>
              <a:gd name="connsiteY58" fmla="*/ 2802466 h 3505200"/>
              <a:gd name="connsiteX59" fmla="*/ 3781536 w 7079552"/>
              <a:gd name="connsiteY59" fmla="*/ 2827866 h 3505200"/>
              <a:gd name="connsiteX60" fmla="*/ 3900069 w 7079552"/>
              <a:gd name="connsiteY60" fmla="*/ 2853266 h 3505200"/>
              <a:gd name="connsiteX61" fmla="*/ 3925469 w 7079552"/>
              <a:gd name="connsiteY61" fmla="*/ 2870200 h 3505200"/>
              <a:gd name="connsiteX62" fmla="*/ 4027069 w 7079552"/>
              <a:gd name="connsiteY62" fmla="*/ 2878666 h 3505200"/>
              <a:gd name="connsiteX63" fmla="*/ 4094802 w 7079552"/>
              <a:gd name="connsiteY63" fmla="*/ 2887133 h 3505200"/>
              <a:gd name="connsiteX64" fmla="*/ 4137136 w 7079552"/>
              <a:gd name="connsiteY64" fmla="*/ 2895600 h 3505200"/>
              <a:gd name="connsiteX65" fmla="*/ 4264136 w 7079552"/>
              <a:gd name="connsiteY65" fmla="*/ 2904066 h 3505200"/>
              <a:gd name="connsiteX66" fmla="*/ 4365736 w 7079552"/>
              <a:gd name="connsiteY66" fmla="*/ 2921000 h 3505200"/>
              <a:gd name="connsiteX67" fmla="*/ 4594336 w 7079552"/>
              <a:gd name="connsiteY67" fmla="*/ 2929466 h 3505200"/>
              <a:gd name="connsiteX68" fmla="*/ 4789069 w 7079552"/>
              <a:gd name="connsiteY68" fmla="*/ 2937933 h 3505200"/>
              <a:gd name="connsiteX69" fmla="*/ 4882202 w 7079552"/>
              <a:gd name="connsiteY69" fmla="*/ 2946400 h 3505200"/>
              <a:gd name="connsiteX70" fmla="*/ 4966869 w 7079552"/>
              <a:gd name="connsiteY70" fmla="*/ 2971800 h 3505200"/>
              <a:gd name="connsiteX71" fmla="*/ 5093869 w 7079552"/>
              <a:gd name="connsiteY71" fmla="*/ 2988733 h 3505200"/>
              <a:gd name="connsiteX72" fmla="*/ 5381736 w 7079552"/>
              <a:gd name="connsiteY72" fmla="*/ 3005666 h 3505200"/>
              <a:gd name="connsiteX73" fmla="*/ 5407136 w 7079552"/>
              <a:gd name="connsiteY73" fmla="*/ 3014133 h 3505200"/>
              <a:gd name="connsiteX74" fmla="*/ 5432536 w 7079552"/>
              <a:gd name="connsiteY74" fmla="*/ 3031066 h 3505200"/>
              <a:gd name="connsiteX75" fmla="*/ 5474869 w 7079552"/>
              <a:gd name="connsiteY75" fmla="*/ 3039533 h 3505200"/>
              <a:gd name="connsiteX76" fmla="*/ 5508736 w 7079552"/>
              <a:gd name="connsiteY76" fmla="*/ 3056466 h 3505200"/>
              <a:gd name="connsiteX77" fmla="*/ 5542602 w 7079552"/>
              <a:gd name="connsiteY77" fmla="*/ 3064933 h 3505200"/>
              <a:gd name="connsiteX78" fmla="*/ 5568002 w 7079552"/>
              <a:gd name="connsiteY78" fmla="*/ 3073400 h 3505200"/>
              <a:gd name="connsiteX79" fmla="*/ 5644202 w 7079552"/>
              <a:gd name="connsiteY79" fmla="*/ 3107266 h 3505200"/>
              <a:gd name="connsiteX80" fmla="*/ 5669602 w 7079552"/>
              <a:gd name="connsiteY80" fmla="*/ 3115733 h 3505200"/>
              <a:gd name="connsiteX81" fmla="*/ 5728869 w 7079552"/>
              <a:gd name="connsiteY81" fmla="*/ 3158066 h 3505200"/>
              <a:gd name="connsiteX82" fmla="*/ 5754269 w 7079552"/>
              <a:gd name="connsiteY82" fmla="*/ 3166533 h 3505200"/>
              <a:gd name="connsiteX83" fmla="*/ 5779669 w 7079552"/>
              <a:gd name="connsiteY83" fmla="*/ 3183466 h 3505200"/>
              <a:gd name="connsiteX84" fmla="*/ 5805069 w 7079552"/>
              <a:gd name="connsiteY84" fmla="*/ 3191933 h 3505200"/>
              <a:gd name="connsiteX85" fmla="*/ 5830469 w 7079552"/>
              <a:gd name="connsiteY85" fmla="*/ 3208866 h 3505200"/>
              <a:gd name="connsiteX86" fmla="*/ 5881269 w 7079552"/>
              <a:gd name="connsiteY86" fmla="*/ 3217333 h 3505200"/>
              <a:gd name="connsiteX87" fmla="*/ 5915136 w 7079552"/>
              <a:gd name="connsiteY87" fmla="*/ 3234266 h 3505200"/>
              <a:gd name="connsiteX88" fmla="*/ 5932069 w 7079552"/>
              <a:gd name="connsiteY88" fmla="*/ 3251200 h 3505200"/>
              <a:gd name="connsiteX89" fmla="*/ 6033669 w 7079552"/>
              <a:gd name="connsiteY89" fmla="*/ 3268133 h 3505200"/>
              <a:gd name="connsiteX90" fmla="*/ 6059069 w 7079552"/>
              <a:gd name="connsiteY90" fmla="*/ 3285066 h 3505200"/>
              <a:gd name="connsiteX91" fmla="*/ 6219936 w 7079552"/>
              <a:gd name="connsiteY91" fmla="*/ 3302000 h 3505200"/>
              <a:gd name="connsiteX92" fmla="*/ 6279202 w 7079552"/>
              <a:gd name="connsiteY92" fmla="*/ 3318933 h 3505200"/>
              <a:gd name="connsiteX93" fmla="*/ 6321536 w 7079552"/>
              <a:gd name="connsiteY93" fmla="*/ 3335866 h 3505200"/>
              <a:gd name="connsiteX94" fmla="*/ 6346936 w 7079552"/>
              <a:gd name="connsiteY94" fmla="*/ 3344333 h 3505200"/>
              <a:gd name="connsiteX95" fmla="*/ 6380802 w 7079552"/>
              <a:gd name="connsiteY95" fmla="*/ 3361266 h 3505200"/>
              <a:gd name="connsiteX96" fmla="*/ 6431602 w 7079552"/>
              <a:gd name="connsiteY96" fmla="*/ 3386666 h 3505200"/>
              <a:gd name="connsiteX97" fmla="*/ 6516269 w 7079552"/>
              <a:gd name="connsiteY97" fmla="*/ 3403600 h 3505200"/>
              <a:gd name="connsiteX98" fmla="*/ 6617869 w 7079552"/>
              <a:gd name="connsiteY98" fmla="*/ 3420533 h 3505200"/>
              <a:gd name="connsiteX99" fmla="*/ 6643269 w 7079552"/>
              <a:gd name="connsiteY99" fmla="*/ 3429000 h 3505200"/>
              <a:gd name="connsiteX100" fmla="*/ 6677136 w 7079552"/>
              <a:gd name="connsiteY100" fmla="*/ 3437466 h 3505200"/>
              <a:gd name="connsiteX101" fmla="*/ 6727936 w 7079552"/>
              <a:gd name="connsiteY101" fmla="*/ 3454400 h 3505200"/>
              <a:gd name="connsiteX102" fmla="*/ 6753336 w 7079552"/>
              <a:gd name="connsiteY102" fmla="*/ 3462866 h 3505200"/>
              <a:gd name="connsiteX103" fmla="*/ 6838002 w 7079552"/>
              <a:gd name="connsiteY103" fmla="*/ 3479800 h 3505200"/>
              <a:gd name="connsiteX104" fmla="*/ 6888802 w 7079552"/>
              <a:gd name="connsiteY104" fmla="*/ 3496733 h 3505200"/>
              <a:gd name="connsiteX105" fmla="*/ 6914202 w 7079552"/>
              <a:gd name="connsiteY105" fmla="*/ 3505200 h 3505200"/>
              <a:gd name="connsiteX106" fmla="*/ 6922669 w 7079552"/>
              <a:gd name="connsiteY106" fmla="*/ 3471333 h 3505200"/>
              <a:gd name="connsiteX107" fmla="*/ 6914202 w 7079552"/>
              <a:gd name="connsiteY107" fmla="*/ 3437466 h 3505200"/>
              <a:gd name="connsiteX108" fmla="*/ 6905736 w 7079552"/>
              <a:gd name="connsiteY108" fmla="*/ 3412066 h 3505200"/>
              <a:gd name="connsiteX109" fmla="*/ 6863402 w 7079552"/>
              <a:gd name="connsiteY109" fmla="*/ 3361266 h 3505200"/>
              <a:gd name="connsiteX110" fmla="*/ 6838002 w 7079552"/>
              <a:gd name="connsiteY110" fmla="*/ 3276600 h 3505200"/>
              <a:gd name="connsiteX111" fmla="*/ 6812602 w 7079552"/>
              <a:gd name="connsiteY111" fmla="*/ 3107266 h 3505200"/>
              <a:gd name="connsiteX112" fmla="*/ 6804136 w 7079552"/>
              <a:gd name="connsiteY112" fmla="*/ 3039533 h 3505200"/>
              <a:gd name="connsiteX113" fmla="*/ 6490869 w 7079552"/>
              <a:gd name="connsiteY113" fmla="*/ 3014133 h 3505200"/>
              <a:gd name="connsiteX114" fmla="*/ 6440069 w 7079552"/>
              <a:gd name="connsiteY114" fmla="*/ 3005666 h 3505200"/>
              <a:gd name="connsiteX115" fmla="*/ 6372336 w 7079552"/>
              <a:gd name="connsiteY115" fmla="*/ 2988733 h 3505200"/>
              <a:gd name="connsiteX116" fmla="*/ 6270736 w 7079552"/>
              <a:gd name="connsiteY116" fmla="*/ 2980266 h 3505200"/>
              <a:gd name="connsiteX117" fmla="*/ 6228402 w 7079552"/>
              <a:gd name="connsiteY117" fmla="*/ 2971800 h 3505200"/>
              <a:gd name="connsiteX118" fmla="*/ 6152202 w 7079552"/>
              <a:gd name="connsiteY118" fmla="*/ 2963333 h 3505200"/>
              <a:gd name="connsiteX119" fmla="*/ 6118336 w 7079552"/>
              <a:gd name="connsiteY119" fmla="*/ 2946400 h 3505200"/>
              <a:gd name="connsiteX120" fmla="*/ 6067536 w 7079552"/>
              <a:gd name="connsiteY120" fmla="*/ 2937933 h 3505200"/>
              <a:gd name="connsiteX121" fmla="*/ 6008269 w 7079552"/>
              <a:gd name="connsiteY121" fmla="*/ 2912533 h 3505200"/>
              <a:gd name="connsiteX122" fmla="*/ 5864336 w 7079552"/>
              <a:gd name="connsiteY122" fmla="*/ 2887133 h 3505200"/>
              <a:gd name="connsiteX123" fmla="*/ 5788136 w 7079552"/>
              <a:gd name="connsiteY123" fmla="*/ 2861733 h 3505200"/>
              <a:gd name="connsiteX124" fmla="*/ 5762736 w 7079552"/>
              <a:gd name="connsiteY124" fmla="*/ 2853266 h 3505200"/>
              <a:gd name="connsiteX125" fmla="*/ 5737336 w 7079552"/>
              <a:gd name="connsiteY125" fmla="*/ 2844800 h 3505200"/>
              <a:gd name="connsiteX126" fmla="*/ 5669602 w 7079552"/>
              <a:gd name="connsiteY126" fmla="*/ 2810933 h 3505200"/>
              <a:gd name="connsiteX127" fmla="*/ 5627269 w 7079552"/>
              <a:gd name="connsiteY127" fmla="*/ 2794000 h 3505200"/>
              <a:gd name="connsiteX128" fmla="*/ 5568002 w 7079552"/>
              <a:gd name="connsiteY128" fmla="*/ 2760133 h 3505200"/>
              <a:gd name="connsiteX129" fmla="*/ 5517202 w 7079552"/>
              <a:gd name="connsiteY129" fmla="*/ 2743200 h 3505200"/>
              <a:gd name="connsiteX130" fmla="*/ 5491802 w 7079552"/>
              <a:gd name="connsiteY130" fmla="*/ 2726266 h 3505200"/>
              <a:gd name="connsiteX131" fmla="*/ 5449469 w 7079552"/>
              <a:gd name="connsiteY131" fmla="*/ 2709333 h 3505200"/>
              <a:gd name="connsiteX132" fmla="*/ 5424069 w 7079552"/>
              <a:gd name="connsiteY132" fmla="*/ 2700866 h 3505200"/>
              <a:gd name="connsiteX133" fmla="*/ 5398669 w 7079552"/>
              <a:gd name="connsiteY133" fmla="*/ 2683933 h 3505200"/>
              <a:gd name="connsiteX134" fmla="*/ 5314002 w 7079552"/>
              <a:gd name="connsiteY134" fmla="*/ 2667000 h 3505200"/>
              <a:gd name="connsiteX135" fmla="*/ 5254736 w 7079552"/>
              <a:gd name="connsiteY135" fmla="*/ 2650066 h 3505200"/>
              <a:gd name="connsiteX136" fmla="*/ 5203936 w 7079552"/>
              <a:gd name="connsiteY136" fmla="*/ 2641600 h 3505200"/>
              <a:gd name="connsiteX137" fmla="*/ 5170069 w 7079552"/>
              <a:gd name="connsiteY137" fmla="*/ 2633133 h 3505200"/>
              <a:gd name="connsiteX138" fmla="*/ 5127736 w 7079552"/>
              <a:gd name="connsiteY138" fmla="*/ 2624666 h 3505200"/>
              <a:gd name="connsiteX139" fmla="*/ 5102336 w 7079552"/>
              <a:gd name="connsiteY139" fmla="*/ 2607733 h 3505200"/>
              <a:gd name="connsiteX140" fmla="*/ 5009202 w 7079552"/>
              <a:gd name="connsiteY140" fmla="*/ 2590800 h 3505200"/>
              <a:gd name="connsiteX141" fmla="*/ 4941469 w 7079552"/>
              <a:gd name="connsiteY141" fmla="*/ 2582333 h 3505200"/>
              <a:gd name="connsiteX142" fmla="*/ 4890669 w 7079552"/>
              <a:gd name="connsiteY142" fmla="*/ 2573866 h 3505200"/>
              <a:gd name="connsiteX143" fmla="*/ 4814469 w 7079552"/>
              <a:gd name="connsiteY143" fmla="*/ 2565400 h 3505200"/>
              <a:gd name="connsiteX144" fmla="*/ 4721336 w 7079552"/>
              <a:gd name="connsiteY144" fmla="*/ 2540000 h 3505200"/>
              <a:gd name="connsiteX145" fmla="*/ 4687469 w 7079552"/>
              <a:gd name="connsiteY145" fmla="*/ 2531533 h 3505200"/>
              <a:gd name="connsiteX146" fmla="*/ 4645136 w 7079552"/>
              <a:gd name="connsiteY146" fmla="*/ 2523066 h 3505200"/>
              <a:gd name="connsiteX147" fmla="*/ 4594336 w 7079552"/>
              <a:gd name="connsiteY147" fmla="*/ 2506133 h 3505200"/>
              <a:gd name="connsiteX148" fmla="*/ 4518136 w 7079552"/>
              <a:gd name="connsiteY148" fmla="*/ 2497666 h 3505200"/>
              <a:gd name="connsiteX149" fmla="*/ 4492736 w 7079552"/>
              <a:gd name="connsiteY149" fmla="*/ 2480733 h 3505200"/>
              <a:gd name="connsiteX150" fmla="*/ 4399602 w 7079552"/>
              <a:gd name="connsiteY150" fmla="*/ 2446866 h 3505200"/>
              <a:gd name="connsiteX151" fmla="*/ 4357269 w 7079552"/>
              <a:gd name="connsiteY151" fmla="*/ 2429933 h 3505200"/>
              <a:gd name="connsiteX152" fmla="*/ 4323402 w 7079552"/>
              <a:gd name="connsiteY152" fmla="*/ 2413000 h 3505200"/>
              <a:gd name="connsiteX153" fmla="*/ 4281069 w 7079552"/>
              <a:gd name="connsiteY153" fmla="*/ 2396066 h 3505200"/>
              <a:gd name="connsiteX154" fmla="*/ 4255669 w 7079552"/>
              <a:gd name="connsiteY154" fmla="*/ 2379133 h 3505200"/>
              <a:gd name="connsiteX155" fmla="*/ 4187936 w 7079552"/>
              <a:gd name="connsiteY155" fmla="*/ 2370666 h 3505200"/>
              <a:gd name="connsiteX156" fmla="*/ 4111736 w 7079552"/>
              <a:gd name="connsiteY156" fmla="*/ 2336800 h 3505200"/>
              <a:gd name="connsiteX157" fmla="*/ 4086336 w 7079552"/>
              <a:gd name="connsiteY157" fmla="*/ 2328333 h 3505200"/>
              <a:gd name="connsiteX158" fmla="*/ 4060936 w 7079552"/>
              <a:gd name="connsiteY158" fmla="*/ 2319866 h 3505200"/>
              <a:gd name="connsiteX159" fmla="*/ 3950869 w 7079552"/>
              <a:gd name="connsiteY159" fmla="*/ 2286000 h 3505200"/>
              <a:gd name="connsiteX160" fmla="*/ 3908536 w 7079552"/>
              <a:gd name="connsiteY160" fmla="*/ 2269066 h 3505200"/>
              <a:gd name="connsiteX161" fmla="*/ 3840802 w 7079552"/>
              <a:gd name="connsiteY161" fmla="*/ 2235200 h 3505200"/>
              <a:gd name="connsiteX162" fmla="*/ 3790002 w 7079552"/>
              <a:gd name="connsiteY162" fmla="*/ 2226733 h 3505200"/>
              <a:gd name="connsiteX163" fmla="*/ 3739202 w 7079552"/>
              <a:gd name="connsiteY163" fmla="*/ 2192866 h 3505200"/>
              <a:gd name="connsiteX164" fmla="*/ 3688402 w 7079552"/>
              <a:gd name="connsiteY164" fmla="*/ 2175933 h 3505200"/>
              <a:gd name="connsiteX165" fmla="*/ 3646069 w 7079552"/>
              <a:gd name="connsiteY165" fmla="*/ 2159000 h 3505200"/>
              <a:gd name="connsiteX166" fmla="*/ 3527536 w 7079552"/>
              <a:gd name="connsiteY166" fmla="*/ 2142066 h 3505200"/>
              <a:gd name="connsiteX167" fmla="*/ 3434402 w 7079552"/>
              <a:gd name="connsiteY167" fmla="*/ 2133600 h 3505200"/>
              <a:gd name="connsiteX168" fmla="*/ 3358202 w 7079552"/>
              <a:gd name="connsiteY168" fmla="*/ 2108200 h 3505200"/>
              <a:gd name="connsiteX169" fmla="*/ 3315869 w 7079552"/>
              <a:gd name="connsiteY169" fmla="*/ 2099733 h 3505200"/>
              <a:gd name="connsiteX170" fmla="*/ 3282002 w 7079552"/>
              <a:gd name="connsiteY170" fmla="*/ 2082800 h 3505200"/>
              <a:gd name="connsiteX171" fmla="*/ 3239669 w 7079552"/>
              <a:gd name="connsiteY171" fmla="*/ 2074333 h 3505200"/>
              <a:gd name="connsiteX172" fmla="*/ 3163469 w 7079552"/>
              <a:gd name="connsiteY172" fmla="*/ 2057400 h 3505200"/>
              <a:gd name="connsiteX173" fmla="*/ 3036469 w 7079552"/>
              <a:gd name="connsiteY173" fmla="*/ 2032000 h 3505200"/>
              <a:gd name="connsiteX174" fmla="*/ 2968736 w 7079552"/>
              <a:gd name="connsiteY174" fmla="*/ 2006600 h 3505200"/>
              <a:gd name="connsiteX175" fmla="*/ 2926402 w 7079552"/>
              <a:gd name="connsiteY175" fmla="*/ 1989666 h 3505200"/>
              <a:gd name="connsiteX176" fmla="*/ 2850202 w 7079552"/>
              <a:gd name="connsiteY176" fmla="*/ 1972733 h 3505200"/>
              <a:gd name="connsiteX177" fmla="*/ 2774002 w 7079552"/>
              <a:gd name="connsiteY177" fmla="*/ 1947333 h 3505200"/>
              <a:gd name="connsiteX178" fmla="*/ 2740136 w 7079552"/>
              <a:gd name="connsiteY178" fmla="*/ 1930400 h 3505200"/>
              <a:gd name="connsiteX179" fmla="*/ 2672402 w 7079552"/>
              <a:gd name="connsiteY179" fmla="*/ 1896533 h 3505200"/>
              <a:gd name="connsiteX180" fmla="*/ 2587736 w 7079552"/>
              <a:gd name="connsiteY180" fmla="*/ 1879600 h 3505200"/>
              <a:gd name="connsiteX181" fmla="*/ 2562336 w 7079552"/>
              <a:gd name="connsiteY181" fmla="*/ 1871133 h 3505200"/>
              <a:gd name="connsiteX182" fmla="*/ 2452269 w 7079552"/>
              <a:gd name="connsiteY182" fmla="*/ 1845733 h 3505200"/>
              <a:gd name="connsiteX183" fmla="*/ 2359136 w 7079552"/>
              <a:gd name="connsiteY183" fmla="*/ 1837266 h 3505200"/>
              <a:gd name="connsiteX184" fmla="*/ 2147469 w 7079552"/>
              <a:gd name="connsiteY184" fmla="*/ 1811866 h 3505200"/>
              <a:gd name="connsiteX185" fmla="*/ 2096669 w 7079552"/>
              <a:gd name="connsiteY185" fmla="*/ 1794933 h 3505200"/>
              <a:gd name="connsiteX186" fmla="*/ 2037402 w 7079552"/>
              <a:gd name="connsiteY186" fmla="*/ 1786466 h 3505200"/>
              <a:gd name="connsiteX187" fmla="*/ 1995069 w 7079552"/>
              <a:gd name="connsiteY187" fmla="*/ 1778000 h 3505200"/>
              <a:gd name="connsiteX188" fmla="*/ 1952736 w 7079552"/>
              <a:gd name="connsiteY188" fmla="*/ 1761066 h 3505200"/>
              <a:gd name="connsiteX189" fmla="*/ 1918869 w 7079552"/>
              <a:gd name="connsiteY189" fmla="*/ 1752600 h 3505200"/>
              <a:gd name="connsiteX190" fmla="*/ 1961202 w 7079552"/>
              <a:gd name="connsiteY190" fmla="*/ 1744133 h 3505200"/>
              <a:gd name="connsiteX191" fmla="*/ 2012002 w 7079552"/>
              <a:gd name="connsiteY191" fmla="*/ 1735666 h 3505200"/>
              <a:gd name="connsiteX192" fmla="*/ 2037402 w 7079552"/>
              <a:gd name="connsiteY192" fmla="*/ 1718733 h 3505200"/>
              <a:gd name="connsiteX193" fmla="*/ 2105136 w 7079552"/>
              <a:gd name="connsiteY193" fmla="*/ 1710266 h 3505200"/>
              <a:gd name="connsiteX194" fmla="*/ 2164402 w 7079552"/>
              <a:gd name="connsiteY194" fmla="*/ 1701800 h 3505200"/>
              <a:gd name="connsiteX195" fmla="*/ 2189802 w 7079552"/>
              <a:gd name="connsiteY195" fmla="*/ 1693333 h 3505200"/>
              <a:gd name="connsiteX196" fmla="*/ 2316802 w 7079552"/>
              <a:gd name="connsiteY196" fmla="*/ 1676400 h 3505200"/>
              <a:gd name="connsiteX197" fmla="*/ 2350669 w 7079552"/>
              <a:gd name="connsiteY197" fmla="*/ 1667933 h 3505200"/>
              <a:gd name="connsiteX198" fmla="*/ 2426869 w 7079552"/>
              <a:gd name="connsiteY198" fmla="*/ 1659466 h 3505200"/>
              <a:gd name="connsiteX199" fmla="*/ 2460736 w 7079552"/>
              <a:gd name="connsiteY199" fmla="*/ 1642533 h 3505200"/>
              <a:gd name="connsiteX200" fmla="*/ 2486136 w 7079552"/>
              <a:gd name="connsiteY200" fmla="*/ 1634066 h 3505200"/>
              <a:gd name="connsiteX201" fmla="*/ 2613136 w 7079552"/>
              <a:gd name="connsiteY201" fmla="*/ 1617133 h 3505200"/>
              <a:gd name="connsiteX202" fmla="*/ 2655469 w 7079552"/>
              <a:gd name="connsiteY202" fmla="*/ 1608666 h 3505200"/>
              <a:gd name="connsiteX203" fmla="*/ 2680869 w 7079552"/>
              <a:gd name="connsiteY203" fmla="*/ 1591733 h 3505200"/>
              <a:gd name="connsiteX204" fmla="*/ 2824802 w 7079552"/>
              <a:gd name="connsiteY204" fmla="*/ 1583266 h 3505200"/>
              <a:gd name="connsiteX205" fmla="*/ 2892536 w 7079552"/>
              <a:gd name="connsiteY205" fmla="*/ 1574800 h 3505200"/>
              <a:gd name="connsiteX206" fmla="*/ 2917936 w 7079552"/>
              <a:gd name="connsiteY206" fmla="*/ 1566333 h 3505200"/>
              <a:gd name="connsiteX207" fmla="*/ 2951802 w 7079552"/>
              <a:gd name="connsiteY207" fmla="*/ 1557866 h 3505200"/>
              <a:gd name="connsiteX208" fmla="*/ 2994136 w 7079552"/>
              <a:gd name="connsiteY208" fmla="*/ 1540933 h 3505200"/>
              <a:gd name="connsiteX209" fmla="*/ 3070336 w 7079552"/>
              <a:gd name="connsiteY209" fmla="*/ 1524000 h 3505200"/>
              <a:gd name="connsiteX210" fmla="*/ 3104202 w 7079552"/>
              <a:gd name="connsiteY210" fmla="*/ 1507066 h 3505200"/>
              <a:gd name="connsiteX211" fmla="*/ 3163469 w 7079552"/>
              <a:gd name="connsiteY211" fmla="*/ 1490133 h 3505200"/>
              <a:gd name="connsiteX212" fmla="*/ 3239669 w 7079552"/>
              <a:gd name="connsiteY212" fmla="*/ 1464733 h 3505200"/>
              <a:gd name="connsiteX213" fmla="*/ 3265069 w 7079552"/>
              <a:gd name="connsiteY213" fmla="*/ 1456266 h 3505200"/>
              <a:gd name="connsiteX214" fmla="*/ 3290469 w 7079552"/>
              <a:gd name="connsiteY214" fmla="*/ 1447800 h 3505200"/>
              <a:gd name="connsiteX215" fmla="*/ 3358202 w 7079552"/>
              <a:gd name="connsiteY215" fmla="*/ 1422400 h 3505200"/>
              <a:gd name="connsiteX216" fmla="*/ 3409002 w 7079552"/>
              <a:gd name="connsiteY216" fmla="*/ 1405466 h 3505200"/>
              <a:gd name="connsiteX217" fmla="*/ 3442869 w 7079552"/>
              <a:gd name="connsiteY217" fmla="*/ 1388533 h 3505200"/>
              <a:gd name="connsiteX218" fmla="*/ 3485202 w 7079552"/>
              <a:gd name="connsiteY218" fmla="*/ 1371600 h 3505200"/>
              <a:gd name="connsiteX219" fmla="*/ 3519069 w 7079552"/>
              <a:gd name="connsiteY219" fmla="*/ 1354666 h 3505200"/>
              <a:gd name="connsiteX220" fmla="*/ 3561402 w 7079552"/>
              <a:gd name="connsiteY220" fmla="*/ 1346200 h 3505200"/>
              <a:gd name="connsiteX221" fmla="*/ 3578336 w 7079552"/>
              <a:gd name="connsiteY221" fmla="*/ 1329266 h 3505200"/>
              <a:gd name="connsiteX222" fmla="*/ 3629136 w 7079552"/>
              <a:gd name="connsiteY222" fmla="*/ 1312333 h 3505200"/>
              <a:gd name="connsiteX223" fmla="*/ 3722269 w 7079552"/>
              <a:gd name="connsiteY223" fmla="*/ 1286933 h 3505200"/>
              <a:gd name="connsiteX224" fmla="*/ 3764602 w 7079552"/>
              <a:gd name="connsiteY224" fmla="*/ 1270000 h 3505200"/>
              <a:gd name="connsiteX225" fmla="*/ 3815402 w 7079552"/>
              <a:gd name="connsiteY225" fmla="*/ 1253066 h 3505200"/>
              <a:gd name="connsiteX226" fmla="*/ 3840802 w 7079552"/>
              <a:gd name="connsiteY226" fmla="*/ 1244600 h 3505200"/>
              <a:gd name="connsiteX227" fmla="*/ 6842236 w 7079552"/>
              <a:gd name="connsiteY227" fmla="*/ 465666 h 3505200"/>
              <a:gd name="connsiteX228" fmla="*/ 6888802 w 7079552"/>
              <a:gd name="connsiteY228" fmla="*/ 76200 h 3505200"/>
              <a:gd name="connsiteX229" fmla="*/ 6871869 w 7079552"/>
              <a:gd name="connsiteY229" fmla="*/ 0 h 3505200"/>
              <a:gd name="connsiteX230" fmla="*/ 6846469 w 7079552"/>
              <a:gd name="connsiteY230" fmla="*/ 8466 h 3505200"/>
              <a:gd name="connsiteX231" fmla="*/ 6838002 w 7079552"/>
              <a:gd name="connsiteY231" fmla="*/ 33866 h 3505200"/>
              <a:gd name="connsiteX232" fmla="*/ 6846469 w 7079552"/>
              <a:gd name="connsiteY232" fmla="*/ 59266 h 3505200"/>
              <a:gd name="connsiteX0" fmla="*/ 6846469 w 7081428"/>
              <a:gd name="connsiteY0" fmla="*/ 59266 h 3505200"/>
              <a:gd name="connsiteX1" fmla="*/ 6778736 w 7081428"/>
              <a:gd name="connsiteY1" fmla="*/ 84666 h 3505200"/>
              <a:gd name="connsiteX2" fmla="*/ 6668669 w 7081428"/>
              <a:gd name="connsiteY2" fmla="*/ 101600 h 3505200"/>
              <a:gd name="connsiteX3" fmla="*/ 6499336 w 7081428"/>
              <a:gd name="connsiteY3" fmla="*/ 127000 h 3505200"/>
              <a:gd name="connsiteX4" fmla="*/ 6465469 w 7081428"/>
              <a:gd name="connsiteY4" fmla="*/ 135466 h 3505200"/>
              <a:gd name="connsiteX5" fmla="*/ 6380802 w 7081428"/>
              <a:gd name="connsiteY5" fmla="*/ 152400 h 3505200"/>
              <a:gd name="connsiteX6" fmla="*/ 6330002 w 7081428"/>
              <a:gd name="connsiteY6" fmla="*/ 169333 h 3505200"/>
              <a:gd name="connsiteX7" fmla="*/ 344069 w 7081428"/>
              <a:gd name="connsiteY7" fmla="*/ 1769533 h 3505200"/>
              <a:gd name="connsiteX8" fmla="*/ 318669 w 7081428"/>
              <a:gd name="connsiteY8" fmla="*/ 1778000 h 3505200"/>
              <a:gd name="connsiteX9" fmla="*/ 369469 w 7081428"/>
              <a:gd name="connsiteY9" fmla="*/ 1786466 h 3505200"/>
              <a:gd name="connsiteX10" fmla="*/ 403336 w 7081428"/>
              <a:gd name="connsiteY10" fmla="*/ 1803400 h 3505200"/>
              <a:gd name="connsiteX11" fmla="*/ 538802 w 7081428"/>
              <a:gd name="connsiteY11" fmla="*/ 1811866 h 3505200"/>
              <a:gd name="connsiteX12" fmla="*/ 691202 w 7081428"/>
              <a:gd name="connsiteY12" fmla="*/ 1854200 h 3505200"/>
              <a:gd name="connsiteX13" fmla="*/ 775869 w 7081428"/>
              <a:gd name="connsiteY13" fmla="*/ 1871133 h 3505200"/>
              <a:gd name="connsiteX14" fmla="*/ 970602 w 7081428"/>
              <a:gd name="connsiteY14" fmla="*/ 1888066 h 3505200"/>
              <a:gd name="connsiteX15" fmla="*/ 1021402 w 7081428"/>
              <a:gd name="connsiteY15" fmla="*/ 1896533 h 3505200"/>
              <a:gd name="connsiteX16" fmla="*/ 1055269 w 7081428"/>
              <a:gd name="connsiteY16" fmla="*/ 1905000 h 3505200"/>
              <a:gd name="connsiteX17" fmla="*/ 1173802 w 7081428"/>
              <a:gd name="connsiteY17" fmla="*/ 1913466 h 3505200"/>
              <a:gd name="connsiteX18" fmla="*/ 1444736 w 7081428"/>
              <a:gd name="connsiteY18" fmla="*/ 1938866 h 3505200"/>
              <a:gd name="connsiteX19" fmla="*/ 1478602 w 7081428"/>
              <a:gd name="connsiteY19" fmla="*/ 1947333 h 3505200"/>
              <a:gd name="connsiteX20" fmla="*/ 1520936 w 7081428"/>
              <a:gd name="connsiteY20" fmla="*/ 1955800 h 3505200"/>
              <a:gd name="connsiteX21" fmla="*/ 1605602 w 7081428"/>
              <a:gd name="connsiteY21" fmla="*/ 1981200 h 3505200"/>
              <a:gd name="connsiteX22" fmla="*/ 1664869 w 7081428"/>
              <a:gd name="connsiteY22" fmla="*/ 1989666 h 3505200"/>
              <a:gd name="connsiteX23" fmla="*/ 1724136 w 7081428"/>
              <a:gd name="connsiteY23" fmla="*/ 2006600 h 3505200"/>
              <a:gd name="connsiteX24" fmla="*/ 1766469 w 7081428"/>
              <a:gd name="connsiteY24" fmla="*/ 2015066 h 3505200"/>
              <a:gd name="connsiteX25" fmla="*/ 1791869 w 7081428"/>
              <a:gd name="connsiteY25" fmla="*/ 2023533 h 3505200"/>
              <a:gd name="connsiteX26" fmla="*/ 1825736 w 7081428"/>
              <a:gd name="connsiteY26" fmla="*/ 2032000 h 3505200"/>
              <a:gd name="connsiteX27" fmla="*/ 1901936 w 7081428"/>
              <a:gd name="connsiteY27" fmla="*/ 2091266 h 3505200"/>
              <a:gd name="connsiteX28" fmla="*/ 1901936 w 7081428"/>
              <a:gd name="connsiteY28" fmla="*/ 2091266 h 3505200"/>
              <a:gd name="connsiteX29" fmla="*/ 1969669 w 7081428"/>
              <a:gd name="connsiteY29" fmla="*/ 2142066 h 3505200"/>
              <a:gd name="connsiteX30" fmla="*/ 1995069 w 7081428"/>
              <a:gd name="connsiteY30" fmla="*/ 2150533 h 3505200"/>
              <a:gd name="connsiteX31" fmla="*/ 2088202 w 7081428"/>
              <a:gd name="connsiteY31" fmla="*/ 2201333 h 3505200"/>
              <a:gd name="connsiteX32" fmla="*/ 2155936 w 7081428"/>
              <a:gd name="connsiteY32" fmla="*/ 2243666 h 3505200"/>
              <a:gd name="connsiteX33" fmla="*/ 2206736 w 7081428"/>
              <a:gd name="connsiteY33" fmla="*/ 2269066 h 3505200"/>
              <a:gd name="connsiteX34" fmla="*/ 2291402 w 7081428"/>
              <a:gd name="connsiteY34" fmla="*/ 2294466 h 3505200"/>
              <a:gd name="connsiteX35" fmla="*/ 2325269 w 7081428"/>
              <a:gd name="connsiteY35" fmla="*/ 2311400 h 3505200"/>
              <a:gd name="connsiteX36" fmla="*/ 2435336 w 7081428"/>
              <a:gd name="connsiteY36" fmla="*/ 2336800 h 3505200"/>
              <a:gd name="connsiteX37" fmla="*/ 2511536 w 7081428"/>
              <a:gd name="connsiteY37" fmla="*/ 2362200 h 3505200"/>
              <a:gd name="connsiteX38" fmla="*/ 2596202 w 7081428"/>
              <a:gd name="connsiteY38" fmla="*/ 2387600 h 3505200"/>
              <a:gd name="connsiteX39" fmla="*/ 2647002 w 7081428"/>
              <a:gd name="connsiteY39" fmla="*/ 2413000 h 3505200"/>
              <a:gd name="connsiteX40" fmla="*/ 2697802 w 7081428"/>
              <a:gd name="connsiteY40" fmla="*/ 2421466 h 3505200"/>
              <a:gd name="connsiteX41" fmla="*/ 2740136 w 7081428"/>
              <a:gd name="connsiteY41" fmla="*/ 2438400 h 3505200"/>
              <a:gd name="connsiteX42" fmla="*/ 2790936 w 7081428"/>
              <a:gd name="connsiteY42" fmla="*/ 2455333 h 3505200"/>
              <a:gd name="connsiteX43" fmla="*/ 2901002 w 7081428"/>
              <a:gd name="connsiteY43" fmla="*/ 2514600 h 3505200"/>
              <a:gd name="connsiteX44" fmla="*/ 2926402 w 7081428"/>
              <a:gd name="connsiteY44" fmla="*/ 2531533 h 3505200"/>
              <a:gd name="connsiteX45" fmla="*/ 3002602 w 7081428"/>
              <a:gd name="connsiteY45" fmla="*/ 2556933 h 3505200"/>
              <a:gd name="connsiteX46" fmla="*/ 3087269 w 7081428"/>
              <a:gd name="connsiteY46" fmla="*/ 2590800 h 3505200"/>
              <a:gd name="connsiteX47" fmla="*/ 3121136 w 7081428"/>
              <a:gd name="connsiteY47" fmla="*/ 2607733 h 3505200"/>
              <a:gd name="connsiteX48" fmla="*/ 3171936 w 7081428"/>
              <a:gd name="connsiteY48" fmla="*/ 2616200 h 3505200"/>
              <a:gd name="connsiteX49" fmla="*/ 3222736 w 7081428"/>
              <a:gd name="connsiteY49" fmla="*/ 2633133 h 3505200"/>
              <a:gd name="connsiteX50" fmla="*/ 3341269 w 7081428"/>
              <a:gd name="connsiteY50" fmla="*/ 2658533 h 3505200"/>
              <a:gd name="connsiteX51" fmla="*/ 3383602 w 7081428"/>
              <a:gd name="connsiteY51" fmla="*/ 2675466 h 3505200"/>
              <a:gd name="connsiteX52" fmla="*/ 3417469 w 7081428"/>
              <a:gd name="connsiteY52" fmla="*/ 2692400 h 3505200"/>
              <a:gd name="connsiteX53" fmla="*/ 3468269 w 7081428"/>
              <a:gd name="connsiteY53" fmla="*/ 2700866 h 3505200"/>
              <a:gd name="connsiteX54" fmla="*/ 3510602 w 7081428"/>
              <a:gd name="connsiteY54" fmla="*/ 2726266 h 3505200"/>
              <a:gd name="connsiteX55" fmla="*/ 3578336 w 7081428"/>
              <a:gd name="connsiteY55" fmla="*/ 2751666 h 3505200"/>
              <a:gd name="connsiteX56" fmla="*/ 3612202 w 7081428"/>
              <a:gd name="connsiteY56" fmla="*/ 2777066 h 3505200"/>
              <a:gd name="connsiteX57" fmla="*/ 3637602 w 7081428"/>
              <a:gd name="connsiteY57" fmla="*/ 2785533 h 3505200"/>
              <a:gd name="connsiteX58" fmla="*/ 3671469 w 7081428"/>
              <a:gd name="connsiteY58" fmla="*/ 2802466 h 3505200"/>
              <a:gd name="connsiteX59" fmla="*/ 3781536 w 7081428"/>
              <a:gd name="connsiteY59" fmla="*/ 2827866 h 3505200"/>
              <a:gd name="connsiteX60" fmla="*/ 3900069 w 7081428"/>
              <a:gd name="connsiteY60" fmla="*/ 2853266 h 3505200"/>
              <a:gd name="connsiteX61" fmla="*/ 3925469 w 7081428"/>
              <a:gd name="connsiteY61" fmla="*/ 2870200 h 3505200"/>
              <a:gd name="connsiteX62" fmla="*/ 4027069 w 7081428"/>
              <a:gd name="connsiteY62" fmla="*/ 2878666 h 3505200"/>
              <a:gd name="connsiteX63" fmla="*/ 4094802 w 7081428"/>
              <a:gd name="connsiteY63" fmla="*/ 2887133 h 3505200"/>
              <a:gd name="connsiteX64" fmla="*/ 4137136 w 7081428"/>
              <a:gd name="connsiteY64" fmla="*/ 2895600 h 3505200"/>
              <a:gd name="connsiteX65" fmla="*/ 4264136 w 7081428"/>
              <a:gd name="connsiteY65" fmla="*/ 2904066 h 3505200"/>
              <a:gd name="connsiteX66" fmla="*/ 4365736 w 7081428"/>
              <a:gd name="connsiteY66" fmla="*/ 2921000 h 3505200"/>
              <a:gd name="connsiteX67" fmla="*/ 4594336 w 7081428"/>
              <a:gd name="connsiteY67" fmla="*/ 2929466 h 3505200"/>
              <a:gd name="connsiteX68" fmla="*/ 4789069 w 7081428"/>
              <a:gd name="connsiteY68" fmla="*/ 2937933 h 3505200"/>
              <a:gd name="connsiteX69" fmla="*/ 4882202 w 7081428"/>
              <a:gd name="connsiteY69" fmla="*/ 2946400 h 3505200"/>
              <a:gd name="connsiteX70" fmla="*/ 4966869 w 7081428"/>
              <a:gd name="connsiteY70" fmla="*/ 2971800 h 3505200"/>
              <a:gd name="connsiteX71" fmla="*/ 5093869 w 7081428"/>
              <a:gd name="connsiteY71" fmla="*/ 2988733 h 3505200"/>
              <a:gd name="connsiteX72" fmla="*/ 5381736 w 7081428"/>
              <a:gd name="connsiteY72" fmla="*/ 3005666 h 3505200"/>
              <a:gd name="connsiteX73" fmla="*/ 5407136 w 7081428"/>
              <a:gd name="connsiteY73" fmla="*/ 3014133 h 3505200"/>
              <a:gd name="connsiteX74" fmla="*/ 5432536 w 7081428"/>
              <a:gd name="connsiteY74" fmla="*/ 3031066 h 3505200"/>
              <a:gd name="connsiteX75" fmla="*/ 5474869 w 7081428"/>
              <a:gd name="connsiteY75" fmla="*/ 3039533 h 3505200"/>
              <a:gd name="connsiteX76" fmla="*/ 5508736 w 7081428"/>
              <a:gd name="connsiteY76" fmla="*/ 3056466 h 3505200"/>
              <a:gd name="connsiteX77" fmla="*/ 5542602 w 7081428"/>
              <a:gd name="connsiteY77" fmla="*/ 3064933 h 3505200"/>
              <a:gd name="connsiteX78" fmla="*/ 5568002 w 7081428"/>
              <a:gd name="connsiteY78" fmla="*/ 3073400 h 3505200"/>
              <a:gd name="connsiteX79" fmla="*/ 5644202 w 7081428"/>
              <a:gd name="connsiteY79" fmla="*/ 3107266 h 3505200"/>
              <a:gd name="connsiteX80" fmla="*/ 5669602 w 7081428"/>
              <a:gd name="connsiteY80" fmla="*/ 3115733 h 3505200"/>
              <a:gd name="connsiteX81" fmla="*/ 5728869 w 7081428"/>
              <a:gd name="connsiteY81" fmla="*/ 3158066 h 3505200"/>
              <a:gd name="connsiteX82" fmla="*/ 5754269 w 7081428"/>
              <a:gd name="connsiteY82" fmla="*/ 3166533 h 3505200"/>
              <a:gd name="connsiteX83" fmla="*/ 5779669 w 7081428"/>
              <a:gd name="connsiteY83" fmla="*/ 3183466 h 3505200"/>
              <a:gd name="connsiteX84" fmla="*/ 5805069 w 7081428"/>
              <a:gd name="connsiteY84" fmla="*/ 3191933 h 3505200"/>
              <a:gd name="connsiteX85" fmla="*/ 5830469 w 7081428"/>
              <a:gd name="connsiteY85" fmla="*/ 3208866 h 3505200"/>
              <a:gd name="connsiteX86" fmla="*/ 5881269 w 7081428"/>
              <a:gd name="connsiteY86" fmla="*/ 3217333 h 3505200"/>
              <a:gd name="connsiteX87" fmla="*/ 5915136 w 7081428"/>
              <a:gd name="connsiteY87" fmla="*/ 3234266 h 3505200"/>
              <a:gd name="connsiteX88" fmla="*/ 5932069 w 7081428"/>
              <a:gd name="connsiteY88" fmla="*/ 3251200 h 3505200"/>
              <a:gd name="connsiteX89" fmla="*/ 6033669 w 7081428"/>
              <a:gd name="connsiteY89" fmla="*/ 3268133 h 3505200"/>
              <a:gd name="connsiteX90" fmla="*/ 6059069 w 7081428"/>
              <a:gd name="connsiteY90" fmla="*/ 3285066 h 3505200"/>
              <a:gd name="connsiteX91" fmla="*/ 6219936 w 7081428"/>
              <a:gd name="connsiteY91" fmla="*/ 3302000 h 3505200"/>
              <a:gd name="connsiteX92" fmla="*/ 6279202 w 7081428"/>
              <a:gd name="connsiteY92" fmla="*/ 3318933 h 3505200"/>
              <a:gd name="connsiteX93" fmla="*/ 6321536 w 7081428"/>
              <a:gd name="connsiteY93" fmla="*/ 3335866 h 3505200"/>
              <a:gd name="connsiteX94" fmla="*/ 6346936 w 7081428"/>
              <a:gd name="connsiteY94" fmla="*/ 3344333 h 3505200"/>
              <a:gd name="connsiteX95" fmla="*/ 6380802 w 7081428"/>
              <a:gd name="connsiteY95" fmla="*/ 3361266 h 3505200"/>
              <a:gd name="connsiteX96" fmla="*/ 6431602 w 7081428"/>
              <a:gd name="connsiteY96" fmla="*/ 3386666 h 3505200"/>
              <a:gd name="connsiteX97" fmla="*/ 6516269 w 7081428"/>
              <a:gd name="connsiteY97" fmla="*/ 3403600 h 3505200"/>
              <a:gd name="connsiteX98" fmla="*/ 6617869 w 7081428"/>
              <a:gd name="connsiteY98" fmla="*/ 3420533 h 3505200"/>
              <a:gd name="connsiteX99" fmla="*/ 6643269 w 7081428"/>
              <a:gd name="connsiteY99" fmla="*/ 3429000 h 3505200"/>
              <a:gd name="connsiteX100" fmla="*/ 6677136 w 7081428"/>
              <a:gd name="connsiteY100" fmla="*/ 3437466 h 3505200"/>
              <a:gd name="connsiteX101" fmla="*/ 6727936 w 7081428"/>
              <a:gd name="connsiteY101" fmla="*/ 3454400 h 3505200"/>
              <a:gd name="connsiteX102" fmla="*/ 6753336 w 7081428"/>
              <a:gd name="connsiteY102" fmla="*/ 3462866 h 3505200"/>
              <a:gd name="connsiteX103" fmla="*/ 6838002 w 7081428"/>
              <a:gd name="connsiteY103" fmla="*/ 3479800 h 3505200"/>
              <a:gd name="connsiteX104" fmla="*/ 6888802 w 7081428"/>
              <a:gd name="connsiteY104" fmla="*/ 3496733 h 3505200"/>
              <a:gd name="connsiteX105" fmla="*/ 6914202 w 7081428"/>
              <a:gd name="connsiteY105" fmla="*/ 3505200 h 3505200"/>
              <a:gd name="connsiteX106" fmla="*/ 6922669 w 7081428"/>
              <a:gd name="connsiteY106" fmla="*/ 3471333 h 3505200"/>
              <a:gd name="connsiteX107" fmla="*/ 6914202 w 7081428"/>
              <a:gd name="connsiteY107" fmla="*/ 3437466 h 3505200"/>
              <a:gd name="connsiteX108" fmla="*/ 6905736 w 7081428"/>
              <a:gd name="connsiteY108" fmla="*/ 3412066 h 3505200"/>
              <a:gd name="connsiteX109" fmla="*/ 6863402 w 7081428"/>
              <a:gd name="connsiteY109" fmla="*/ 3361266 h 3505200"/>
              <a:gd name="connsiteX110" fmla="*/ 6838002 w 7081428"/>
              <a:gd name="connsiteY110" fmla="*/ 3276600 h 3505200"/>
              <a:gd name="connsiteX111" fmla="*/ 6812602 w 7081428"/>
              <a:gd name="connsiteY111" fmla="*/ 3107266 h 3505200"/>
              <a:gd name="connsiteX112" fmla="*/ 6804136 w 7081428"/>
              <a:gd name="connsiteY112" fmla="*/ 3039533 h 3505200"/>
              <a:gd name="connsiteX113" fmla="*/ 6490869 w 7081428"/>
              <a:gd name="connsiteY113" fmla="*/ 3014133 h 3505200"/>
              <a:gd name="connsiteX114" fmla="*/ 6440069 w 7081428"/>
              <a:gd name="connsiteY114" fmla="*/ 3005666 h 3505200"/>
              <a:gd name="connsiteX115" fmla="*/ 6372336 w 7081428"/>
              <a:gd name="connsiteY115" fmla="*/ 2988733 h 3505200"/>
              <a:gd name="connsiteX116" fmla="*/ 6270736 w 7081428"/>
              <a:gd name="connsiteY116" fmla="*/ 2980266 h 3505200"/>
              <a:gd name="connsiteX117" fmla="*/ 6228402 w 7081428"/>
              <a:gd name="connsiteY117" fmla="*/ 2971800 h 3505200"/>
              <a:gd name="connsiteX118" fmla="*/ 6152202 w 7081428"/>
              <a:gd name="connsiteY118" fmla="*/ 2963333 h 3505200"/>
              <a:gd name="connsiteX119" fmla="*/ 6118336 w 7081428"/>
              <a:gd name="connsiteY119" fmla="*/ 2946400 h 3505200"/>
              <a:gd name="connsiteX120" fmla="*/ 6067536 w 7081428"/>
              <a:gd name="connsiteY120" fmla="*/ 2937933 h 3505200"/>
              <a:gd name="connsiteX121" fmla="*/ 6008269 w 7081428"/>
              <a:gd name="connsiteY121" fmla="*/ 2912533 h 3505200"/>
              <a:gd name="connsiteX122" fmla="*/ 5864336 w 7081428"/>
              <a:gd name="connsiteY122" fmla="*/ 2887133 h 3505200"/>
              <a:gd name="connsiteX123" fmla="*/ 5788136 w 7081428"/>
              <a:gd name="connsiteY123" fmla="*/ 2861733 h 3505200"/>
              <a:gd name="connsiteX124" fmla="*/ 5762736 w 7081428"/>
              <a:gd name="connsiteY124" fmla="*/ 2853266 h 3505200"/>
              <a:gd name="connsiteX125" fmla="*/ 5737336 w 7081428"/>
              <a:gd name="connsiteY125" fmla="*/ 2844800 h 3505200"/>
              <a:gd name="connsiteX126" fmla="*/ 5669602 w 7081428"/>
              <a:gd name="connsiteY126" fmla="*/ 2810933 h 3505200"/>
              <a:gd name="connsiteX127" fmla="*/ 5627269 w 7081428"/>
              <a:gd name="connsiteY127" fmla="*/ 2794000 h 3505200"/>
              <a:gd name="connsiteX128" fmla="*/ 5568002 w 7081428"/>
              <a:gd name="connsiteY128" fmla="*/ 2760133 h 3505200"/>
              <a:gd name="connsiteX129" fmla="*/ 5517202 w 7081428"/>
              <a:gd name="connsiteY129" fmla="*/ 2743200 h 3505200"/>
              <a:gd name="connsiteX130" fmla="*/ 5491802 w 7081428"/>
              <a:gd name="connsiteY130" fmla="*/ 2726266 h 3505200"/>
              <a:gd name="connsiteX131" fmla="*/ 5449469 w 7081428"/>
              <a:gd name="connsiteY131" fmla="*/ 2709333 h 3505200"/>
              <a:gd name="connsiteX132" fmla="*/ 5424069 w 7081428"/>
              <a:gd name="connsiteY132" fmla="*/ 2700866 h 3505200"/>
              <a:gd name="connsiteX133" fmla="*/ 5398669 w 7081428"/>
              <a:gd name="connsiteY133" fmla="*/ 2683933 h 3505200"/>
              <a:gd name="connsiteX134" fmla="*/ 5314002 w 7081428"/>
              <a:gd name="connsiteY134" fmla="*/ 2667000 h 3505200"/>
              <a:gd name="connsiteX135" fmla="*/ 5254736 w 7081428"/>
              <a:gd name="connsiteY135" fmla="*/ 2650066 h 3505200"/>
              <a:gd name="connsiteX136" fmla="*/ 5203936 w 7081428"/>
              <a:gd name="connsiteY136" fmla="*/ 2641600 h 3505200"/>
              <a:gd name="connsiteX137" fmla="*/ 5170069 w 7081428"/>
              <a:gd name="connsiteY137" fmla="*/ 2633133 h 3505200"/>
              <a:gd name="connsiteX138" fmla="*/ 5127736 w 7081428"/>
              <a:gd name="connsiteY138" fmla="*/ 2624666 h 3505200"/>
              <a:gd name="connsiteX139" fmla="*/ 5102336 w 7081428"/>
              <a:gd name="connsiteY139" fmla="*/ 2607733 h 3505200"/>
              <a:gd name="connsiteX140" fmla="*/ 5009202 w 7081428"/>
              <a:gd name="connsiteY140" fmla="*/ 2590800 h 3505200"/>
              <a:gd name="connsiteX141" fmla="*/ 4941469 w 7081428"/>
              <a:gd name="connsiteY141" fmla="*/ 2582333 h 3505200"/>
              <a:gd name="connsiteX142" fmla="*/ 4890669 w 7081428"/>
              <a:gd name="connsiteY142" fmla="*/ 2573866 h 3505200"/>
              <a:gd name="connsiteX143" fmla="*/ 4814469 w 7081428"/>
              <a:gd name="connsiteY143" fmla="*/ 2565400 h 3505200"/>
              <a:gd name="connsiteX144" fmla="*/ 4721336 w 7081428"/>
              <a:gd name="connsiteY144" fmla="*/ 2540000 h 3505200"/>
              <a:gd name="connsiteX145" fmla="*/ 4687469 w 7081428"/>
              <a:gd name="connsiteY145" fmla="*/ 2531533 h 3505200"/>
              <a:gd name="connsiteX146" fmla="*/ 4645136 w 7081428"/>
              <a:gd name="connsiteY146" fmla="*/ 2523066 h 3505200"/>
              <a:gd name="connsiteX147" fmla="*/ 4594336 w 7081428"/>
              <a:gd name="connsiteY147" fmla="*/ 2506133 h 3505200"/>
              <a:gd name="connsiteX148" fmla="*/ 4518136 w 7081428"/>
              <a:gd name="connsiteY148" fmla="*/ 2497666 h 3505200"/>
              <a:gd name="connsiteX149" fmla="*/ 4492736 w 7081428"/>
              <a:gd name="connsiteY149" fmla="*/ 2480733 h 3505200"/>
              <a:gd name="connsiteX150" fmla="*/ 4399602 w 7081428"/>
              <a:gd name="connsiteY150" fmla="*/ 2446866 h 3505200"/>
              <a:gd name="connsiteX151" fmla="*/ 4357269 w 7081428"/>
              <a:gd name="connsiteY151" fmla="*/ 2429933 h 3505200"/>
              <a:gd name="connsiteX152" fmla="*/ 4323402 w 7081428"/>
              <a:gd name="connsiteY152" fmla="*/ 2413000 h 3505200"/>
              <a:gd name="connsiteX153" fmla="*/ 4281069 w 7081428"/>
              <a:gd name="connsiteY153" fmla="*/ 2396066 h 3505200"/>
              <a:gd name="connsiteX154" fmla="*/ 4255669 w 7081428"/>
              <a:gd name="connsiteY154" fmla="*/ 2379133 h 3505200"/>
              <a:gd name="connsiteX155" fmla="*/ 4187936 w 7081428"/>
              <a:gd name="connsiteY155" fmla="*/ 2370666 h 3505200"/>
              <a:gd name="connsiteX156" fmla="*/ 4111736 w 7081428"/>
              <a:gd name="connsiteY156" fmla="*/ 2336800 h 3505200"/>
              <a:gd name="connsiteX157" fmla="*/ 4086336 w 7081428"/>
              <a:gd name="connsiteY157" fmla="*/ 2328333 h 3505200"/>
              <a:gd name="connsiteX158" fmla="*/ 4060936 w 7081428"/>
              <a:gd name="connsiteY158" fmla="*/ 2319866 h 3505200"/>
              <a:gd name="connsiteX159" fmla="*/ 3950869 w 7081428"/>
              <a:gd name="connsiteY159" fmla="*/ 2286000 h 3505200"/>
              <a:gd name="connsiteX160" fmla="*/ 3908536 w 7081428"/>
              <a:gd name="connsiteY160" fmla="*/ 2269066 h 3505200"/>
              <a:gd name="connsiteX161" fmla="*/ 3840802 w 7081428"/>
              <a:gd name="connsiteY161" fmla="*/ 2235200 h 3505200"/>
              <a:gd name="connsiteX162" fmla="*/ 3790002 w 7081428"/>
              <a:gd name="connsiteY162" fmla="*/ 2226733 h 3505200"/>
              <a:gd name="connsiteX163" fmla="*/ 3739202 w 7081428"/>
              <a:gd name="connsiteY163" fmla="*/ 2192866 h 3505200"/>
              <a:gd name="connsiteX164" fmla="*/ 3688402 w 7081428"/>
              <a:gd name="connsiteY164" fmla="*/ 2175933 h 3505200"/>
              <a:gd name="connsiteX165" fmla="*/ 3646069 w 7081428"/>
              <a:gd name="connsiteY165" fmla="*/ 2159000 h 3505200"/>
              <a:gd name="connsiteX166" fmla="*/ 3527536 w 7081428"/>
              <a:gd name="connsiteY166" fmla="*/ 2142066 h 3505200"/>
              <a:gd name="connsiteX167" fmla="*/ 3434402 w 7081428"/>
              <a:gd name="connsiteY167" fmla="*/ 2133600 h 3505200"/>
              <a:gd name="connsiteX168" fmla="*/ 3358202 w 7081428"/>
              <a:gd name="connsiteY168" fmla="*/ 2108200 h 3505200"/>
              <a:gd name="connsiteX169" fmla="*/ 3315869 w 7081428"/>
              <a:gd name="connsiteY169" fmla="*/ 2099733 h 3505200"/>
              <a:gd name="connsiteX170" fmla="*/ 3282002 w 7081428"/>
              <a:gd name="connsiteY170" fmla="*/ 2082800 h 3505200"/>
              <a:gd name="connsiteX171" fmla="*/ 3239669 w 7081428"/>
              <a:gd name="connsiteY171" fmla="*/ 2074333 h 3505200"/>
              <a:gd name="connsiteX172" fmla="*/ 3163469 w 7081428"/>
              <a:gd name="connsiteY172" fmla="*/ 2057400 h 3505200"/>
              <a:gd name="connsiteX173" fmla="*/ 3036469 w 7081428"/>
              <a:gd name="connsiteY173" fmla="*/ 2032000 h 3505200"/>
              <a:gd name="connsiteX174" fmla="*/ 2968736 w 7081428"/>
              <a:gd name="connsiteY174" fmla="*/ 2006600 h 3505200"/>
              <a:gd name="connsiteX175" fmla="*/ 2926402 w 7081428"/>
              <a:gd name="connsiteY175" fmla="*/ 1989666 h 3505200"/>
              <a:gd name="connsiteX176" fmla="*/ 2850202 w 7081428"/>
              <a:gd name="connsiteY176" fmla="*/ 1972733 h 3505200"/>
              <a:gd name="connsiteX177" fmla="*/ 2774002 w 7081428"/>
              <a:gd name="connsiteY177" fmla="*/ 1947333 h 3505200"/>
              <a:gd name="connsiteX178" fmla="*/ 2740136 w 7081428"/>
              <a:gd name="connsiteY178" fmla="*/ 1930400 h 3505200"/>
              <a:gd name="connsiteX179" fmla="*/ 2672402 w 7081428"/>
              <a:gd name="connsiteY179" fmla="*/ 1896533 h 3505200"/>
              <a:gd name="connsiteX180" fmla="*/ 2587736 w 7081428"/>
              <a:gd name="connsiteY180" fmla="*/ 1879600 h 3505200"/>
              <a:gd name="connsiteX181" fmla="*/ 2562336 w 7081428"/>
              <a:gd name="connsiteY181" fmla="*/ 1871133 h 3505200"/>
              <a:gd name="connsiteX182" fmla="*/ 2452269 w 7081428"/>
              <a:gd name="connsiteY182" fmla="*/ 1845733 h 3505200"/>
              <a:gd name="connsiteX183" fmla="*/ 2359136 w 7081428"/>
              <a:gd name="connsiteY183" fmla="*/ 1837266 h 3505200"/>
              <a:gd name="connsiteX184" fmla="*/ 2147469 w 7081428"/>
              <a:gd name="connsiteY184" fmla="*/ 1811866 h 3505200"/>
              <a:gd name="connsiteX185" fmla="*/ 2096669 w 7081428"/>
              <a:gd name="connsiteY185" fmla="*/ 1794933 h 3505200"/>
              <a:gd name="connsiteX186" fmla="*/ 2037402 w 7081428"/>
              <a:gd name="connsiteY186" fmla="*/ 1786466 h 3505200"/>
              <a:gd name="connsiteX187" fmla="*/ 1995069 w 7081428"/>
              <a:gd name="connsiteY187" fmla="*/ 1778000 h 3505200"/>
              <a:gd name="connsiteX188" fmla="*/ 1952736 w 7081428"/>
              <a:gd name="connsiteY188" fmla="*/ 1761066 h 3505200"/>
              <a:gd name="connsiteX189" fmla="*/ 1918869 w 7081428"/>
              <a:gd name="connsiteY189" fmla="*/ 1752600 h 3505200"/>
              <a:gd name="connsiteX190" fmla="*/ 1961202 w 7081428"/>
              <a:gd name="connsiteY190" fmla="*/ 1744133 h 3505200"/>
              <a:gd name="connsiteX191" fmla="*/ 2012002 w 7081428"/>
              <a:gd name="connsiteY191" fmla="*/ 1735666 h 3505200"/>
              <a:gd name="connsiteX192" fmla="*/ 2037402 w 7081428"/>
              <a:gd name="connsiteY192" fmla="*/ 1718733 h 3505200"/>
              <a:gd name="connsiteX193" fmla="*/ 2105136 w 7081428"/>
              <a:gd name="connsiteY193" fmla="*/ 1710266 h 3505200"/>
              <a:gd name="connsiteX194" fmla="*/ 2164402 w 7081428"/>
              <a:gd name="connsiteY194" fmla="*/ 1701800 h 3505200"/>
              <a:gd name="connsiteX195" fmla="*/ 2189802 w 7081428"/>
              <a:gd name="connsiteY195" fmla="*/ 1693333 h 3505200"/>
              <a:gd name="connsiteX196" fmla="*/ 2316802 w 7081428"/>
              <a:gd name="connsiteY196" fmla="*/ 1676400 h 3505200"/>
              <a:gd name="connsiteX197" fmla="*/ 2350669 w 7081428"/>
              <a:gd name="connsiteY197" fmla="*/ 1667933 h 3505200"/>
              <a:gd name="connsiteX198" fmla="*/ 2426869 w 7081428"/>
              <a:gd name="connsiteY198" fmla="*/ 1659466 h 3505200"/>
              <a:gd name="connsiteX199" fmla="*/ 2460736 w 7081428"/>
              <a:gd name="connsiteY199" fmla="*/ 1642533 h 3505200"/>
              <a:gd name="connsiteX200" fmla="*/ 2486136 w 7081428"/>
              <a:gd name="connsiteY200" fmla="*/ 1634066 h 3505200"/>
              <a:gd name="connsiteX201" fmla="*/ 2613136 w 7081428"/>
              <a:gd name="connsiteY201" fmla="*/ 1617133 h 3505200"/>
              <a:gd name="connsiteX202" fmla="*/ 2655469 w 7081428"/>
              <a:gd name="connsiteY202" fmla="*/ 1608666 h 3505200"/>
              <a:gd name="connsiteX203" fmla="*/ 2680869 w 7081428"/>
              <a:gd name="connsiteY203" fmla="*/ 1591733 h 3505200"/>
              <a:gd name="connsiteX204" fmla="*/ 2824802 w 7081428"/>
              <a:gd name="connsiteY204" fmla="*/ 1583266 h 3505200"/>
              <a:gd name="connsiteX205" fmla="*/ 2892536 w 7081428"/>
              <a:gd name="connsiteY205" fmla="*/ 1574800 h 3505200"/>
              <a:gd name="connsiteX206" fmla="*/ 2917936 w 7081428"/>
              <a:gd name="connsiteY206" fmla="*/ 1566333 h 3505200"/>
              <a:gd name="connsiteX207" fmla="*/ 2951802 w 7081428"/>
              <a:gd name="connsiteY207" fmla="*/ 1557866 h 3505200"/>
              <a:gd name="connsiteX208" fmla="*/ 2994136 w 7081428"/>
              <a:gd name="connsiteY208" fmla="*/ 1540933 h 3505200"/>
              <a:gd name="connsiteX209" fmla="*/ 3070336 w 7081428"/>
              <a:gd name="connsiteY209" fmla="*/ 1524000 h 3505200"/>
              <a:gd name="connsiteX210" fmla="*/ 3104202 w 7081428"/>
              <a:gd name="connsiteY210" fmla="*/ 1507066 h 3505200"/>
              <a:gd name="connsiteX211" fmla="*/ 3163469 w 7081428"/>
              <a:gd name="connsiteY211" fmla="*/ 1490133 h 3505200"/>
              <a:gd name="connsiteX212" fmla="*/ 3239669 w 7081428"/>
              <a:gd name="connsiteY212" fmla="*/ 1464733 h 3505200"/>
              <a:gd name="connsiteX213" fmla="*/ 3265069 w 7081428"/>
              <a:gd name="connsiteY213" fmla="*/ 1456266 h 3505200"/>
              <a:gd name="connsiteX214" fmla="*/ 3290469 w 7081428"/>
              <a:gd name="connsiteY214" fmla="*/ 1447800 h 3505200"/>
              <a:gd name="connsiteX215" fmla="*/ 3358202 w 7081428"/>
              <a:gd name="connsiteY215" fmla="*/ 1422400 h 3505200"/>
              <a:gd name="connsiteX216" fmla="*/ 3409002 w 7081428"/>
              <a:gd name="connsiteY216" fmla="*/ 1405466 h 3505200"/>
              <a:gd name="connsiteX217" fmla="*/ 3442869 w 7081428"/>
              <a:gd name="connsiteY217" fmla="*/ 1388533 h 3505200"/>
              <a:gd name="connsiteX218" fmla="*/ 3485202 w 7081428"/>
              <a:gd name="connsiteY218" fmla="*/ 1371600 h 3505200"/>
              <a:gd name="connsiteX219" fmla="*/ 3519069 w 7081428"/>
              <a:gd name="connsiteY219" fmla="*/ 1354666 h 3505200"/>
              <a:gd name="connsiteX220" fmla="*/ 3561402 w 7081428"/>
              <a:gd name="connsiteY220" fmla="*/ 1346200 h 3505200"/>
              <a:gd name="connsiteX221" fmla="*/ 3578336 w 7081428"/>
              <a:gd name="connsiteY221" fmla="*/ 1329266 h 3505200"/>
              <a:gd name="connsiteX222" fmla="*/ 3629136 w 7081428"/>
              <a:gd name="connsiteY222" fmla="*/ 1312333 h 3505200"/>
              <a:gd name="connsiteX223" fmla="*/ 3722269 w 7081428"/>
              <a:gd name="connsiteY223" fmla="*/ 1286933 h 3505200"/>
              <a:gd name="connsiteX224" fmla="*/ 3764602 w 7081428"/>
              <a:gd name="connsiteY224" fmla="*/ 1270000 h 3505200"/>
              <a:gd name="connsiteX225" fmla="*/ 3815402 w 7081428"/>
              <a:gd name="connsiteY225" fmla="*/ 1253066 h 3505200"/>
              <a:gd name="connsiteX226" fmla="*/ 6842236 w 7081428"/>
              <a:gd name="connsiteY226" fmla="*/ 465666 h 3505200"/>
              <a:gd name="connsiteX227" fmla="*/ 6888802 w 7081428"/>
              <a:gd name="connsiteY227" fmla="*/ 76200 h 3505200"/>
              <a:gd name="connsiteX228" fmla="*/ 6871869 w 7081428"/>
              <a:gd name="connsiteY228" fmla="*/ 0 h 3505200"/>
              <a:gd name="connsiteX229" fmla="*/ 6846469 w 7081428"/>
              <a:gd name="connsiteY229" fmla="*/ 8466 h 3505200"/>
              <a:gd name="connsiteX230" fmla="*/ 6838002 w 7081428"/>
              <a:gd name="connsiteY230" fmla="*/ 33866 h 3505200"/>
              <a:gd name="connsiteX231" fmla="*/ 6846469 w 7081428"/>
              <a:gd name="connsiteY231" fmla="*/ 59266 h 3505200"/>
              <a:gd name="connsiteX0" fmla="*/ 6846469 w 7085182"/>
              <a:gd name="connsiteY0" fmla="*/ 59266 h 3505200"/>
              <a:gd name="connsiteX1" fmla="*/ 6778736 w 7085182"/>
              <a:gd name="connsiteY1" fmla="*/ 84666 h 3505200"/>
              <a:gd name="connsiteX2" fmla="*/ 6668669 w 7085182"/>
              <a:gd name="connsiteY2" fmla="*/ 101600 h 3505200"/>
              <a:gd name="connsiteX3" fmla="*/ 6499336 w 7085182"/>
              <a:gd name="connsiteY3" fmla="*/ 127000 h 3505200"/>
              <a:gd name="connsiteX4" fmla="*/ 6465469 w 7085182"/>
              <a:gd name="connsiteY4" fmla="*/ 135466 h 3505200"/>
              <a:gd name="connsiteX5" fmla="*/ 6380802 w 7085182"/>
              <a:gd name="connsiteY5" fmla="*/ 152400 h 3505200"/>
              <a:gd name="connsiteX6" fmla="*/ 6330002 w 7085182"/>
              <a:gd name="connsiteY6" fmla="*/ 169333 h 3505200"/>
              <a:gd name="connsiteX7" fmla="*/ 344069 w 7085182"/>
              <a:gd name="connsiteY7" fmla="*/ 1769533 h 3505200"/>
              <a:gd name="connsiteX8" fmla="*/ 318669 w 7085182"/>
              <a:gd name="connsiteY8" fmla="*/ 1778000 h 3505200"/>
              <a:gd name="connsiteX9" fmla="*/ 369469 w 7085182"/>
              <a:gd name="connsiteY9" fmla="*/ 1786466 h 3505200"/>
              <a:gd name="connsiteX10" fmla="*/ 403336 w 7085182"/>
              <a:gd name="connsiteY10" fmla="*/ 1803400 h 3505200"/>
              <a:gd name="connsiteX11" fmla="*/ 538802 w 7085182"/>
              <a:gd name="connsiteY11" fmla="*/ 1811866 h 3505200"/>
              <a:gd name="connsiteX12" fmla="*/ 691202 w 7085182"/>
              <a:gd name="connsiteY12" fmla="*/ 1854200 h 3505200"/>
              <a:gd name="connsiteX13" fmla="*/ 775869 w 7085182"/>
              <a:gd name="connsiteY13" fmla="*/ 1871133 h 3505200"/>
              <a:gd name="connsiteX14" fmla="*/ 970602 w 7085182"/>
              <a:gd name="connsiteY14" fmla="*/ 1888066 h 3505200"/>
              <a:gd name="connsiteX15" fmla="*/ 1021402 w 7085182"/>
              <a:gd name="connsiteY15" fmla="*/ 1896533 h 3505200"/>
              <a:gd name="connsiteX16" fmla="*/ 1055269 w 7085182"/>
              <a:gd name="connsiteY16" fmla="*/ 1905000 h 3505200"/>
              <a:gd name="connsiteX17" fmla="*/ 1173802 w 7085182"/>
              <a:gd name="connsiteY17" fmla="*/ 1913466 h 3505200"/>
              <a:gd name="connsiteX18" fmla="*/ 1444736 w 7085182"/>
              <a:gd name="connsiteY18" fmla="*/ 1938866 h 3505200"/>
              <a:gd name="connsiteX19" fmla="*/ 1478602 w 7085182"/>
              <a:gd name="connsiteY19" fmla="*/ 1947333 h 3505200"/>
              <a:gd name="connsiteX20" fmla="*/ 1520936 w 7085182"/>
              <a:gd name="connsiteY20" fmla="*/ 1955800 h 3505200"/>
              <a:gd name="connsiteX21" fmla="*/ 1605602 w 7085182"/>
              <a:gd name="connsiteY21" fmla="*/ 1981200 h 3505200"/>
              <a:gd name="connsiteX22" fmla="*/ 1664869 w 7085182"/>
              <a:gd name="connsiteY22" fmla="*/ 1989666 h 3505200"/>
              <a:gd name="connsiteX23" fmla="*/ 1724136 w 7085182"/>
              <a:gd name="connsiteY23" fmla="*/ 2006600 h 3505200"/>
              <a:gd name="connsiteX24" fmla="*/ 1766469 w 7085182"/>
              <a:gd name="connsiteY24" fmla="*/ 2015066 h 3505200"/>
              <a:gd name="connsiteX25" fmla="*/ 1791869 w 7085182"/>
              <a:gd name="connsiteY25" fmla="*/ 2023533 h 3505200"/>
              <a:gd name="connsiteX26" fmla="*/ 1825736 w 7085182"/>
              <a:gd name="connsiteY26" fmla="*/ 2032000 h 3505200"/>
              <a:gd name="connsiteX27" fmla="*/ 1901936 w 7085182"/>
              <a:gd name="connsiteY27" fmla="*/ 2091266 h 3505200"/>
              <a:gd name="connsiteX28" fmla="*/ 1901936 w 7085182"/>
              <a:gd name="connsiteY28" fmla="*/ 2091266 h 3505200"/>
              <a:gd name="connsiteX29" fmla="*/ 1969669 w 7085182"/>
              <a:gd name="connsiteY29" fmla="*/ 2142066 h 3505200"/>
              <a:gd name="connsiteX30" fmla="*/ 1995069 w 7085182"/>
              <a:gd name="connsiteY30" fmla="*/ 2150533 h 3505200"/>
              <a:gd name="connsiteX31" fmla="*/ 2088202 w 7085182"/>
              <a:gd name="connsiteY31" fmla="*/ 2201333 h 3505200"/>
              <a:gd name="connsiteX32" fmla="*/ 2155936 w 7085182"/>
              <a:gd name="connsiteY32" fmla="*/ 2243666 h 3505200"/>
              <a:gd name="connsiteX33" fmla="*/ 2206736 w 7085182"/>
              <a:gd name="connsiteY33" fmla="*/ 2269066 h 3505200"/>
              <a:gd name="connsiteX34" fmla="*/ 2291402 w 7085182"/>
              <a:gd name="connsiteY34" fmla="*/ 2294466 h 3505200"/>
              <a:gd name="connsiteX35" fmla="*/ 2325269 w 7085182"/>
              <a:gd name="connsiteY35" fmla="*/ 2311400 h 3505200"/>
              <a:gd name="connsiteX36" fmla="*/ 2435336 w 7085182"/>
              <a:gd name="connsiteY36" fmla="*/ 2336800 h 3505200"/>
              <a:gd name="connsiteX37" fmla="*/ 2511536 w 7085182"/>
              <a:gd name="connsiteY37" fmla="*/ 2362200 h 3505200"/>
              <a:gd name="connsiteX38" fmla="*/ 2596202 w 7085182"/>
              <a:gd name="connsiteY38" fmla="*/ 2387600 h 3505200"/>
              <a:gd name="connsiteX39" fmla="*/ 2647002 w 7085182"/>
              <a:gd name="connsiteY39" fmla="*/ 2413000 h 3505200"/>
              <a:gd name="connsiteX40" fmla="*/ 2697802 w 7085182"/>
              <a:gd name="connsiteY40" fmla="*/ 2421466 h 3505200"/>
              <a:gd name="connsiteX41" fmla="*/ 2740136 w 7085182"/>
              <a:gd name="connsiteY41" fmla="*/ 2438400 h 3505200"/>
              <a:gd name="connsiteX42" fmla="*/ 2790936 w 7085182"/>
              <a:gd name="connsiteY42" fmla="*/ 2455333 h 3505200"/>
              <a:gd name="connsiteX43" fmla="*/ 2901002 w 7085182"/>
              <a:gd name="connsiteY43" fmla="*/ 2514600 h 3505200"/>
              <a:gd name="connsiteX44" fmla="*/ 2926402 w 7085182"/>
              <a:gd name="connsiteY44" fmla="*/ 2531533 h 3505200"/>
              <a:gd name="connsiteX45" fmla="*/ 3002602 w 7085182"/>
              <a:gd name="connsiteY45" fmla="*/ 2556933 h 3505200"/>
              <a:gd name="connsiteX46" fmla="*/ 3087269 w 7085182"/>
              <a:gd name="connsiteY46" fmla="*/ 2590800 h 3505200"/>
              <a:gd name="connsiteX47" fmla="*/ 3121136 w 7085182"/>
              <a:gd name="connsiteY47" fmla="*/ 2607733 h 3505200"/>
              <a:gd name="connsiteX48" fmla="*/ 3171936 w 7085182"/>
              <a:gd name="connsiteY48" fmla="*/ 2616200 h 3505200"/>
              <a:gd name="connsiteX49" fmla="*/ 3222736 w 7085182"/>
              <a:gd name="connsiteY49" fmla="*/ 2633133 h 3505200"/>
              <a:gd name="connsiteX50" fmla="*/ 3341269 w 7085182"/>
              <a:gd name="connsiteY50" fmla="*/ 2658533 h 3505200"/>
              <a:gd name="connsiteX51" fmla="*/ 3383602 w 7085182"/>
              <a:gd name="connsiteY51" fmla="*/ 2675466 h 3505200"/>
              <a:gd name="connsiteX52" fmla="*/ 3417469 w 7085182"/>
              <a:gd name="connsiteY52" fmla="*/ 2692400 h 3505200"/>
              <a:gd name="connsiteX53" fmla="*/ 3468269 w 7085182"/>
              <a:gd name="connsiteY53" fmla="*/ 2700866 h 3505200"/>
              <a:gd name="connsiteX54" fmla="*/ 3510602 w 7085182"/>
              <a:gd name="connsiteY54" fmla="*/ 2726266 h 3505200"/>
              <a:gd name="connsiteX55" fmla="*/ 3578336 w 7085182"/>
              <a:gd name="connsiteY55" fmla="*/ 2751666 h 3505200"/>
              <a:gd name="connsiteX56" fmla="*/ 3612202 w 7085182"/>
              <a:gd name="connsiteY56" fmla="*/ 2777066 h 3505200"/>
              <a:gd name="connsiteX57" fmla="*/ 3637602 w 7085182"/>
              <a:gd name="connsiteY57" fmla="*/ 2785533 h 3505200"/>
              <a:gd name="connsiteX58" fmla="*/ 3671469 w 7085182"/>
              <a:gd name="connsiteY58" fmla="*/ 2802466 h 3505200"/>
              <a:gd name="connsiteX59" fmla="*/ 3781536 w 7085182"/>
              <a:gd name="connsiteY59" fmla="*/ 2827866 h 3505200"/>
              <a:gd name="connsiteX60" fmla="*/ 3900069 w 7085182"/>
              <a:gd name="connsiteY60" fmla="*/ 2853266 h 3505200"/>
              <a:gd name="connsiteX61" fmla="*/ 3925469 w 7085182"/>
              <a:gd name="connsiteY61" fmla="*/ 2870200 h 3505200"/>
              <a:gd name="connsiteX62" fmla="*/ 4027069 w 7085182"/>
              <a:gd name="connsiteY62" fmla="*/ 2878666 h 3505200"/>
              <a:gd name="connsiteX63" fmla="*/ 4094802 w 7085182"/>
              <a:gd name="connsiteY63" fmla="*/ 2887133 h 3505200"/>
              <a:gd name="connsiteX64" fmla="*/ 4137136 w 7085182"/>
              <a:gd name="connsiteY64" fmla="*/ 2895600 h 3505200"/>
              <a:gd name="connsiteX65" fmla="*/ 4264136 w 7085182"/>
              <a:gd name="connsiteY65" fmla="*/ 2904066 h 3505200"/>
              <a:gd name="connsiteX66" fmla="*/ 4365736 w 7085182"/>
              <a:gd name="connsiteY66" fmla="*/ 2921000 h 3505200"/>
              <a:gd name="connsiteX67" fmla="*/ 4594336 w 7085182"/>
              <a:gd name="connsiteY67" fmla="*/ 2929466 h 3505200"/>
              <a:gd name="connsiteX68" fmla="*/ 4789069 w 7085182"/>
              <a:gd name="connsiteY68" fmla="*/ 2937933 h 3505200"/>
              <a:gd name="connsiteX69" fmla="*/ 4882202 w 7085182"/>
              <a:gd name="connsiteY69" fmla="*/ 2946400 h 3505200"/>
              <a:gd name="connsiteX70" fmla="*/ 4966869 w 7085182"/>
              <a:gd name="connsiteY70" fmla="*/ 2971800 h 3505200"/>
              <a:gd name="connsiteX71" fmla="*/ 5093869 w 7085182"/>
              <a:gd name="connsiteY71" fmla="*/ 2988733 h 3505200"/>
              <a:gd name="connsiteX72" fmla="*/ 5381736 w 7085182"/>
              <a:gd name="connsiteY72" fmla="*/ 3005666 h 3505200"/>
              <a:gd name="connsiteX73" fmla="*/ 5407136 w 7085182"/>
              <a:gd name="connsiteY73" fmla="*/ 3014133 h 3505200"/>
              <a:gd name="connsiteX74" fmla="*/ 5432536 w 7085182"/>
              <a:gd name="connsiteY74" fmla="*/ 3031066 h 3505200"/>
              <a:gd name="connsiteX75" fmla="*/ 5474869 w 7085182"/>
              <a:gd name="connsiteY75" fmla="*/ 3039533 h 3505200"/>
              <a:gd name="connsiteX76" fmla="*/ 5508736 w 7085182"/>
              <a:gd name="connsiteY76" fmla="*/ 3056466 h 3505200"/>
              <a:gd name="connsiteX77" fmla="*/ 5542602 w 7085182"/>
              <a:gd name="connsiteY77" fmla="*/ 3064933 h 3505200"/>
              <a:gd name="connsiteX78" fmla="*/ 5568002 w 7085182"/>
              <a:gd name="connsiteY78" fmla="*/ 3073400 h 3505200"/>
              <a:gd name="connsiteX79" fmla="*/ 5644202 w 7085182"/>
              <a:gd name="connsiteY79" fmla="*/ 3107266 h 3505200"/>
              <a:gd name="connsiteX80" fmla="*/ 5669602 w 7085182"/>
              <a:gd name="connsiteY80" fmla="*/ 3115733 h 3505200"/>
              <a:gd name="connsiteX81" fmla="*/ 5728869 w 7085182"/>
              <a:gd name="connsiteY81" fmla="*/ 3158066 h 3505200"/>
              <a:gd name="connsiteX82" fmla="*/ 5754269 w 7085182"/>
              <a:gd name="connsiteY82" fmla="*/ 3166533 h 3505200"/>
              <a:gd name="connsiteX83" fmla="*/ 5779669 w 7085182"/>
              <a:gd name="connsiteY83" fmla="*/ 3183466 h 3505200"/>
              <a:gd name="connsiteX84" fmla="*/ 5805069 w 7085182"/>
              <a:gd name="connsiteY84" fmla="*/ 3191933 h 3505200"/>
              <a:gd name="connsiteX85" fmla="*/ 5830469 w 7085182"/>
              <a:gd name="connsiteY85" fmla="*/ 3208866 h 3505200"/>
              <a:gd name="connsiteX86" fmla="*/ 5881269 w 7085182"/>
              <a:gd name="connsiteY86" fmla="*/ 3217333 h 3505200"/>
              <a:gd name="connsiteX87" fmla="*/ 5915136 w 7085182"/>
              <a:gd name="connsiteY87" fmla="*/ 3234266 h 3505200"/>
              <a:gd name="connsiteX88" fmla="*/ 5932069 w 7085182"/>
              <a:gd name="connsiteY88" fmla="*/ 3251200 h 3505200"/>
              <a:gd name="connsiteX89" fmla="*/ 6033669 w 7085182"/>
              <a:gd name="connsiteY89" fmla="*/ 3268133 h 3505200"/>
              <a:gd name="connsiteX90" fmla="*/ 6059069 w 7085182"/>
              <a:gd name="connsiteY90" fmla="*/ 3285066 h 3505200"/>
              <a:gd name="connsiteX91" fmla="*/ 6219936 w 7085182"/>
              <a:gd name="connsiteY91" fmla="*/ 3302000 h 3505200"/>
              <a:gd name="connsiteX92" fmla="*/ 6279202 w 7085182"/>
              <a:gd name="connsiteY92" fmla="*/ 3318933 h 3505200"/>
              <a:gd name="connsiteX93" fmla="*/ 6321536 w 7085182"/>
              <a:gd name="connsiteY93" fmla="*/ 3335866 h 3505200"/>
              <a:gd name="connsiteX94" fmla="*/ 6346936 w 7085182"/>
              <a:gd name="connsiteY94" fmla="*/ 3344333 h 3505200"/>
              <a:gd name="connsiteX95" fmla="*/ 6380802 w 7085182"/>
              <a:gd name="connsiteY95" fmla="*/ 3361266 h 3505200"/>
              <a:gd name="connsiteX96" fmla="*/ 6431602 w 7085182"/>
              <a:gd name="connsiteY96" fmla="*/ 3386666 h 3505200"/>
              <a:gd name="connsiteX97" fmla="*/ 6516269 w 7085182"/>
              <a:gd name="connsiteY97" fmla="*/ 3403600 h 3505200"/>
              <a:gd name="connsiteX98" fmla="*/ 6617869 w 7085182"/>
              <a:gd name="connsiteY98" fmla="*/ 3420533 h 3505200"/>
              <a:gd name="connsiteX99" fmla="*/ 6643269 w 7085182"/>
              <a:gd name="connsiteY99" fmla="*/ 3429000 h 3505200"/>
              <a:gd name="connsiteX100" fmla="*/ 6677136 w 7085182"/>
              <a:gd name="connsiteY100" fmla="*/ 3437466 h 3505200"/>
              <a:gd name="connsiteX101" fmla="*/ 6727936 w 7085182"/>
              <a:gd name="connsiteY101" fmla="*/ 3454400 h 3505200"/>
              <a:gd name="connsiteX102" fmla="*/ 6753336 w 7085182"/>
              <a:gd name="connsiteY102" fmla="*/ 3462866 h 3505200"/>
              <a:gd name="connsiteX103" fmla="*/ 6838002 w 7085182"/>
              <a:gd name="connsiteY103" fmla="*/ 3479800 h 3505200"/>
              <a:gd name="connsiteX104" fmla="*/ 6888802 w 7085182"/>
              <a:gd name="connsiteY104" fmla="*/ 3496733 h 3505200"/>
              <a:gd name="connsiteX105" fmla="*/ 6914202 w 7085182"/>
              <a:gd name="connsiteY105" fmla="*/ 3505200 h 3505200"/>
              <a:gd name="connsiteX106" fmla="*/ 6922669 w 7085182"/>
              <a:gd name="connsiteY106" fmla="*/ 3471333 h 3505200"/>
              <a:gd name="connsiteX107" fmla="*/ 6914202 w 7085182"/>
              <a:gd name="connsiteY107" fmla="*/ 3437466 h 3505200"/>
              <a:gd name="connsiteX108" fmla="*/ 6905736 w 7085182"/>
              <a:gd name="connsiteY108" fmla="*/ 3412066 h 3505200"/>
              <a:gd name="connsiteX109" fmla="*/ 6863402 w 7085182"/>
              <a:gd name="connsiteY109" fmla="*/ 3361266 h 3505200"/>
              <a:gd name="connsiteX110" fmla="*/ 6838002 w 7085182"/>
              <a:gd name="connsiteY110" fmla="*/ 3276600 h 3505200"/>
              <a:gd name="connsiteX111" fmla="*/ 6812602 w 7085182"/>
              <a:gd name="connsiteY111" fmla="*/ 3107266 h 3505200"/>
              <a:gd name="connsiteX112" fmla="*/ 6804136 w 7085182"/>
              <a:gd name="connsiteY112" fmla="*/ 3039533 h 3505200"/>
              <a:gd name="connsiteX113" fmla="*/ 6490869 w 7085182"/>
              <a:gd name="connsiteY113" fmla="*/ 3014133 h 3505200"/>
              <a:gd name="connsiteX114" fmla="*/ 6440069 w 7085182"/>
              <a:gd name="connsiteY114" fmla="*/ 3005666 h 3505200"/>
              <a:gd name="connsiteX115" fmla="*/ 6372336 w 7085182"/>
              <a:gd name="connsiteY115" fmla="*/ 2988733 h 3505200"/>
              <a:gd name="connsiteX116" fmla="*/ 6270736 w 7085182"/>
              <a:gd name="connsiteY116" fmla="*/ 2980266 h 3505200"/>
              <a:gd name="connsiteX117" fmla="*/ 6228402 w 7085182"/>
              <a:gd name="connsiteY117" fmla="*/ 2971800 h 3505200"/>
              <a:gd name="connsiteX118" fmla="*/ 6152202 w 7085182"/>
              <a:gd name="connsiteY118" fmla="*/ 2963333 h 3505200"/>
              <a:gd name="connsiteX119" fmla="*/ 6118336 w 7085182"/>
              <a:gd name="connsiteY119" fmla="*/ 2946400 h 3505200"/>
              <a:gd name="connsiteX120" fmla="*/ 6067536 w 7085182"/>
              <a:gd name="connsiteY120" fmla="*/ 2937933 h 3505200"/>
              <a:gd name="connsiteX121" fmla="*/ 6008269 w 7085182"/>
              <a:gd name="connsiteY121" fmla="*/ 2912533 h 3505200"/>
              <a:gd name="connsiteX122" fmla="*/ 5864336 w 7085182"/>
              <a:gd name="connsiteY122" fmla="*/ 2887133 h 3505200"/>
              <a:gd name="connsiteX123" fmla="*/ 5788136 w 7085182"/>
              <a:gd name="connsiteY123" fmla="*/ 2861733 h 3505200"/>
              <a:gd name="connsiteX124" fmla="*/ 5762736 w 7085182"/>
              <a:gd name="connsiteY124" fmla="*/ 2853266 h 3505200"/>
              <a:gd name="connsiteX125" fmla="*/ 5737336 w 7085182"/>
              <a:gd name="connsiteY125" fmla="*/ 2844800 h 3505200"/>
              <a:gd name="connsiteX126" fmla="*/ 5669602 w 7085182"/>
              <a:gd name="connsiteY126" fmla="*/ 2810933 h 3505200"/>
              <a:gd name="connsiteX127" fmla="*/ 5627269 w 7085182"/>
              <a:gd name="connsiteY127" fmla="*/ 2794000 h 3505200"/>
              <a:gd name="connsiteX128" fmla="*/ 5568002 w 7085182"/>
              <a:gd name="connsiteY128" fmla="*/ 2760133 h 3505200"/>
              <a:gd name="connsiteX129" fmla="*/ 5517202 w 7085182"/>
              <a:gd name="connsiteY129" fmla="*/ 2743200 h 3505200"/>
              <a:gd name="connsiteX130" fmla="*/ 5491802 w 7085182"/>
              <a:gd name="connsiteY130" fmla="*/ 2726266 h 3505200"/>
              <a:gd name="connsiteX131" fmla="*/ 5449469 w 7085182"/>
              <a:gd name="connsiteY131" fmla="*/ 2709333 h 3505200"/>
              <a:gd name="connsiteX132" fmla="*/ 5424069 w 7085182"/>
              <a:gd name="connsiteY132" fmla="*/ 2700866 h 3505200"/>
              <a:gd name="connsiteX133" fmla="*/ 5398669 w 7085182"/>
              <a:gd name="connsiteY133" fmla="*/ 2683933 h 3505200"/>
              <a:gd name="connsiteX134" fmla="*/ 5314002 w 7085182"/>
              <a:gd name="connsiteY134" fmla="*/ 2667000 h 3505200"/>
              <a:gd name="connsiteX135" fmla="*/ 5254736 w 7085182"/>
              <a:gd name="connsiteY135" fmla="*/ 2650066 h 3505200"/>
              <a:gd name="connsiteX136" fmla="*/ 5203936 w 7085182"/>
              <a:gd name="connsiteY136" fmla="*/ 2641600 h 3505200"/>
              <a:gd name="connsiteX137" fmla="*/ 5170069 w 7085182"/>
              <a:gd name="connsiteY137" fmla="*/ 2633133 h 3505200"/>
              <a:gd name="connsiteX138" fmla="*/ 5127736 w 7085182"/>
              <a:gd name="connsiteY138" fmla="*/ 2624666 h 3505200"/>
              <a:gd name="connsiteX139" fmla="*/ 5102336 w 7085182"/>
              <a:gd name="connsiteY139" fmla="*/ 2607733 h 3505200"/>
              <a:gd name="connsiteX140" fmla="*/ 5009202 w 7085182"/>
              <a:gd name="connsiteY140" fmla="*/ 2590800 h 3505200"/>
              <a:gd name="connsiteX141" fmla="*/ 4941469 w 7085182"/>
              <a:gd name="connsiteY141" fmla="*/ 2582333 h 3505200"/>
              <a:gd name="connsiteX142" fmla="*/ 4890669 w 7085182"/>
              <a:gd name="connsiteY142" fmla="*/ 2573866 h 3505200"/>
              <a:gd name="connsiteX143" fmla="*/ 4814469 w 7085182"/>
              <a:gd name="connsiteY143" fmla="*/ 2565400 h 3505200"/>
              <a:gd name="connsiteX144" fmla="*/ 4721336 w 7085182"/>
              <a:gd name="connsiteY144" fmla="*/ 2540000 h 3505200"/>
              <a:gd name="connsiteX145" fmla="*/ 4687469 w 7085182"/>
              <a:gd name="connsiteY145" fmla="*/ 2531533 h 3505200"/>
              <a:gd name="connsiteX146" fmla="*/ 4645136 w 7085182"/>
              <a:gd name="connsiteY146" fmla="*/ 2523066 h 3505200"/>
              <a:gd name="connsiteX147" fmla="*/ 4594336 w 7085182"/>
              <a:gd name="connsiteY147" fmla="*/ 2506133 h 3505200"/>
              <a:gd name="connsiteX148" fmla="*/ 4518136 w 7085182"/>
              <a:gd name="connsiteY148" fmla="*/ 2497666 h 3505200"/>
              <a:gd name="connsiteX149" fmla="*/ 4492736 w 7085182"/>
              <a:gd name="connsiteY149" fmla="*/ 2480733 h 3505200"/>
              <a:gd name="connsiteX150" fmla="*/ 4399602 w 7085182"/>
              <a:gd name="connsiteY150" fmla="*/ 2446866 h 3505200"/>
              <a:gd name="connsiteX151" fmla="*/ 4357269 w 7085182"/>
              <a:gd name="connsiteY151" fmla="*/ 2429933 h 3505200"/>
              <a:gd name="connsiteX152" fmla="*/ 4323402 w 7085182"/>
              <a:gd name="connsiteY152" fmla="*/ 2413000 h 3505200"/>
              <a:gd name="connsiteX153" fmla="*/ 4281069 w 7085182"/>
              <a:gd name="connsiteY153" fmla="*/ 2396066 h 3505200"/>
              <a:gd name="connsiteX154" fmla="*/ 4255669 w 7085182"/>
              <a:gd name="connsiteY154" fmla="*/ 2379133 h 3505200"/>
              <a:gd name="connsiteX155" fmla="*/ 4187936 w 7085182"/>
              <a:gd name="connsiteY155" fmla="*/ 2370666 h 3505200"/>
              <a:gd name="connsiteX156" fmla="*/ 4111736 w 7085182"/>
              <a:gd name="connsiteY156" fmla="*/ 2336800 h 3505200"/>
              <a:gd name="connsiteX157" fmla="*/ 4086336 w 7085182"/>
              <a:gd name="connsiteY157" fmla="*/ 2328333 h 3505200"/>
              <a:gd name="connsiteX158" fmla="*/ 4060936 w 7085182"/>
              <a:gd name="connsiteY158" fmla="*/ 2319866 h 3505200"/>
              <a:gd name="connsiteX159" fmla="*/ 3950869 w 7085182"/>
              <a:gd name="connsiteY159" fmla="*/ 2286000 h 3505200"/>
              <a:gd name="connsiteX160" fmla="*/ 3908536 w 7085182"/>
              <a:gd name="connsiteY160" fmla="*/ 2269066 h 3505200"/>
              <a:gd name="connsiteX161" fmla="*/ 3840802 w 7085182"/>
              <a:gd name="connsiteY161" fmla="*/ 2235200 h 3505200"/>
              <a:gd name="connsiteX162" fmla="*/ 3790002 w 7085182"/>
              <a:gd name="connsiteY162" fmla="*/ 2226733 h 3505200"/>
              <a:gd name="connsiteX163" fmla="*/ 3739202 w 7085182"/>
              <a:gd name="connsiteY163" fmla="*/ 2192866 h 3505200"/>
              <a:gd name="connsiteX164" fmla="*/ 3688402 w 7085182"/>
              <a:gd name="connsiteY164" fmla="*/ 2175933 h 3505200"/>
              <a:gd name="connsiteX165" fmla="*/ 3646069 w 7085182"/>
              <a:gd name="connsiteY165" fmla="*/ 2159000 h 3505200"/>
              <a:gd name="connsiteX166" fmla="*/ 3527536 w 7085182"/>
              <a:gd name="connsiteY166" fmla="*/ 2142066 h 3505200"/>
              <a:gd name="connsiteX167" fmla="*/ 3434402 w 7085182"/>
              <a:gd name="connsiteY167" fmla="*/ 2133600 h 3505200"/>
              <a:gd name="connsiteX168" fmla="*/ 3358202 w 7085182"/>
              <a:gd name="connsiteY168" fmla="*/ 2108200 h 3505200"/>
              <a:gd name="connsiteX169" fmla="*/ 3315869 w 7085182"/>
              <a:gd name="connsiteY169" fmla="*/ 2099733 h 3505200"/>
              <a:gd name="connsiteX170" fmla="*/ 3282002 w 7085182"/>
              <a:gd name="connsiteY170" fmla="*/ 2082800 h 3505200"/>
              <a:gd name="connsiteX171" fmla="*/ 3239669 w 7085182"/>
              <a:gd name="connsiteY171" fmla="*/ 2074333 h 3505200"/>
              <a:gd name="connsiteX172" fmla="*/ 3163469 w 7085182"/>
              <a:gd name="connsiteY172" fmla="*/ 2057400 h 3505200"/>
              <a:gd name="connsiteX173" fmla="*/ 3036469 w 7085182"/>
              <a:gd name="connsiteY173" fmla="*/ 2032000 h 3505200"/>
              <a:gd name="connsiteX174" fmla="*/ 2968736 w 7085182"/>
              <a:gd name="connsiteY174" fmla="*/ 2006600 h 3505200"/>
              <a:gd name="connsiteX175" fmla="*/ 2926402 w 7085182"/>
              <a:gd name="connsiteY175" fmla="*/ 1989666 h 3505200"/>
              <a:gd name="connsiteX176" fmla="*/ 2850202 w 7085182"/>
              <a:gd name="connsiteY176" fmla="*/ 1972733 h 3505200"/>
              <a:gd name="connsiteX177" fmla="*/ 2774002 w 7085182"/>
              <a:gd name="connsiteY177" fmla="*/ 1947333 h 3505200"/>
              <a:gd name="connsiteX178" fmla="*/ 2740136 w 7085182"/>
              <a:gd name="connsiteY178" fmla="*/ 1930400 h 3505200"/>
              <a:gd name="connsiteX179" fmla="*/ 2672402 w 7085182"/>
              <a:gd name="connsiteY179" fmla="*/ 1896533 h 3505200"/>
              <a:gd name="connsiteX180" fmla="*/ 2587736 w 7085182"/>
              <a:gd name="connsiteY180" fmla="*/ 1879600 h 3505200"/>
              <a:gd name="connsiteX181" fmla="*/ 2562336 w 7085182"/>
              <a:gd name="connsiteY181" fmla="*/ 1871133 h 3505200"/>
              <a:gd name="connsiteX182" fmla="*/ 2452269 w 7085182"/>
              <a:gd name="connsiteY182" fmla="*/ 1845733 h 3505200"/>
              <a:gd name="connsiteX183" fmla="*/ 2359136 w 7085182"/>
              <a:gd name="connsiteY183" fmla="*/ 1837266 h 3505200"/>
              <a:gd name="connsiteX184" fmla="*/ 2147469 w 7085182"/>
              <a:gd name="connsiteY184" fmla="*/ 1811866 h 3505200"/>
              <a:gd name="connsiteX185" fmla="*/ 2096669 w 7085182"/>
              <a:gd name="connsiteY185" fmla="*/ 1794933 h 3505200"/>
              <a:gd name="connsiteX186" fmla="*/ 2037402 w 7085182"/>
              <a:gd name="connsiteY186" fmla="*/ 1786466 h 3505200"/>
              <a:gd name="connsiteX187" fmla="*/ 1995069 w 7085182"/>
              <a:gd name="connsiteY187" fmla="*/ 1778000 h 3505200"/>
              <a:gd name="connsiteX188" fmla="*/ 1952736 w 7085182"/>
              <a:gd name="connsiteY188" fmla="*/ 1761066 h 3505200"/>
              <a:gd name="connsiteX189" fmla="*/ 1918869 w 7085182"/>
              <a:gd name="connsiteY189" fmla="*/ 1752600 h 3505200"/>
              <a:gd name="connsiteX190" fmla="*/ 1961202 w 7085182"/>
              <a:gd name="connsiteY190" fmla="*/ 1744133 h 3505200"/>
              <a:gd name="connsiteX191" fmla="*/ 2012002 w 7085182"/>
              <a:gd name="connsiteY191" fmla="*/ 1735666 h 3505200"/>
              <a:gd name="connsiteX192" fmla="*/ 2037402 w 7085182"/>
              <a:gd name="connsiteY192" fmla="*/ 1718733 h 3505200"/>
              <a:gd name="connsiteX193" fmla="*/ 2105136 w 7085182"/>
              <a:gd name="connsiteY193" fmla="*/ 1710266 h 3505200"/>
              <a:gd name="connsiteX194" fmla="*/ 2164402 w 7085182"/>
              <a:gd name="connsiteY194" fmla="*/ 1701800 h 3505200"/>
              <a:gd name="connsiteX195" fmla="*/ 2189802 w 7085182"/>
              <a:gd name="connsiteY195" fmla="*/ 1693333 h 3505200"/>
              <a:gd name="connsiteX196" fmla="*/ 2316802 w 7085182"/>
              <a:gd name="connsiteY196" fmla="*/ 1676400 h 3505200"/>
              <a:gd name="connsiteX197" fmla="*/ 2350669 w 7085182"/>
              <a:gd name="connsiteY197" fmla="*/ 1667933 h 3505200"/>
              <a:gd name="connsiteX198" fmla="*/ 2426869 w 7085182"/>
              <a:gd name="connsiteY198" fmla="*/ 1659466 h 3505200"/>
              <a:gd name="connsiteX199" fmla="*/ 2460736 w 7085182"/>
              <a:gd name="connsiteY199" fmla="*/ 1642533 h 3505200"/>
              <a:gd name="connsiteX200" fmla="*/ 2486136 w 7085182"/>
              <a:gd name="connsiteY200" fmla="*/ 1634066 h 3505200"/>
              <a:gd name="connsiteX201" fmla="*/ 2613136 w 7085182"/>
              <a:gd name="connsiteY201" fmla="*/ 1617133 h 3505200"/>
              <a:gd name="connsiteX202" fmla="*/ 2655469 w 7085182"/>
              <a:gd name="connsiteY202" fmla="*/ 1608666 h 3505200"/>
              <a:gd name="connsiteX203" fmla="*/ 2680869 w 7085182"/>
              <a:gd name="connsiteY203" fmla="*/ 1591733 h 3505200"/>
              <a:gd name="connsiteX204" fmla="*/ 2824802 w 7085182"/>
              <a:gd name="connsiteY204" fmla="*/ 1583266 h 3505200"/>
              <a:gd name="connsiteX205" fmla="*/ 2892536 w 7085182"/>
              <a:gd name="connsiteY205" fmla="*/ 1574800 h 3505200"/>
              <a:gd name="connsiteX206" fmla="*/ 2917936 w 7085182"/>
              <a:gd name="connsiteY206" fmla="*/ 1566333 h 3505200"/>
              <a:gd name="connsiteX207" fmla="*/ 2951802 w 7085182"/>
              <a:gd name="connsiteY207" fmla="*/ 1557866 h 3505200"/>
              <a:gd name="connsiteX208" fmla="*/ 2994136 w 7085182"/>
              <a:gd name="connsiteY208" fmla="*/ 1540933 h 3505200"/>
              <a:gd name="connsiteX209" fmla="*/ 3070336 w 7085182"/>
              <a:gd name="connsiteY209" fmla="*/ 1524000 h 3505200"/>
              <a:gd name="connsiteX210" fmla="*/ 3104202 w 7085182"/>
              <a:gd name="connsiteY210" fmla="*/ 1507066 h 3505200"/>
              <a:gd name="connsiteX211" fmla="*/ 3163469 w 7085182"/>
              <a:gd name="connsiteY211" fmla="*/ 1490133 h 3505200"/>
              <a:gd name="connsiteX212" fmla="*/ 3239669 w 7085182"/>
              <a:gd name="connsiteY212" fmla="*/ 1464733 h 3505200"/>
              <a:gd name="connsiteX213" fmla="*/ 3265069 w 7085182"/>
              <a:gd name="connsiteY213" fmla="*/ 1456266 h 3505200"/>
              <a:gd name="connsiteX214" fmla="*/ 3290469 w 7085182"/>
              <a:gd name="connsiteY214" fmla="*/ 1447800 h 3505200"/>
              <a:gd name="connsiteX215" fmla="*/ 3358202 w 7085182"/>
              <a:gd name="connsiteY215" fmla="*/ 1422400 h 3505200"/>
              <a:gd name="connsiteX216" fmla="*/ 3409002 w 7085182"/>
              <a:gd name="connsiteY216" fmla="*/ 1405466 h 3505200"/>
              <a:gd name="connsiteX217" fmla="*/ 3442869 w 7085182"/>
              <a:gd name="connsiteY217" fmla="*/ 1388533 h 3505200"/>
              <a:gd name="connsiteX218" fmla="*/ 3485202 w 7085182"/>
              <a:gd name="connsiteY218" fmla="*/ 1371600 h 3505200"/>
              <a:gd name="connsiteX219" fmla="*/ 3519069 w 7085182"/>
              <a:gd name="connsiteY219" fmla="*/ 1354666 h 3505200"/>
              <a:gd name="connsiteX220" fmla="*/ 3561402 w 7085182"/>
              <a:gd name="connsiteY220" fmla="*/ 1346200 h 3505200"/>
              <a:gd name="connsiteX221" fmla="*/ 3578336 w 7085182"/>
              <a:gd name="connsiteY221" fmla="*/ 1329266 h 3505200"/>
              <a:gd name="connsiteX222" fmla="*/ 3629136 w 7085182"/>
              <a:gd name="connsiteY222" fmla="*/ 1312333 h 3505200"/>
              <a:gd name="connsiteX223" fmla="*/ 3722269 w 7085182"/>
              <a:gd name="connsiteY223" fmla="*/ 1286933 h 3505200"/>
              <a:gd name="connsiteX224" fmla="*/ 3764602 w 7085182"/>
              <a:gd name="connsiteY224" fmla="*/ 1270000 h 3505200"/>
              <a:gd name="connsiteX225" fmla="*/ 6842236 w 7085182"/>
              <a:gd name="connsiteY225" fmla="*/ 465666 h 3505200"/>
              <a:gd name="connsiteX226" fmla="*/ 6888802 w 7085182"/>
              <a:gd name="connsiteY226" fmla="*/ 76200 h 3505200"/>
              <a:gd name="connsiteX227" fmla="*/ 6871869 w 7085182"/>
              <a:gd name="connsiteY227" fmla="*/ 0 h 3505200"/>
              <a:gd name="connsiteX228" fmla="*/ 6846469 w 7085182"/>
              <a:gd name="connsiteY228" fmla="*/ 8466 h 3505200"/>
              <a:gd name="connsiteX229" fmla="*/ 6838002 w 7085182"/>
              <a:gd name="connsiteY229" fmla="*/ 33866 h 3505200"/>
              <a:gd name="connsiteX230" fmla="*/ 6846469 w 7085182"/>
              <a:gd name="connsiteY230" fmla="*/ 59266 h 3505200"/>
              <a:gd name="connsiteX0" fmla="*/ 6846469 w 7088310"/>
              <a:gd name="connsiteY0" fmla="*/ 59266 h 3505200"/>
              <a:gd name="connsiteX1" fmla="*/ 6778736 w 7088310"/>
              <a:gd name="connsiteY1" fmla="*/ 84666 h 3505200"/>
              <a:gd name="connsiteX2" fmla="*/ 6668669 w 7088310"/>
              <a:gd name="connsiteY2" fmla="*/ 101600 h 3505200"/>
              <a:gd name="connsiteX3" fmla="*/ 6499336 w 7088310"/>
              <a:gd name="connsiteY3" fmla="*/ 127000 h 3505200"/>
              <a:gd name="connsiteX4" fmla="*/ 6465469 w 7088310"/>
              <a:gd name="connsiteY4" fmla="*/ 135466 h 3505200"/>
              <a:gd name="connsiteX5" fmla="*/ 6380802 w 7088310"/>
              <a:gd name="connsiteY5" fmla="*/ 152400 h 3505200"/>
              <a:gd name="connsiteX6" fmla="*/ 6330002 w 7088310"/>
              <a:gd name="connsiteY6" fmla="*/ 169333 h 3505200"/>
              <a:gd name="connsiteX7" fmla="*/ 344069 w 7088310"/>
              <a:gd name="connsiteY7" fmla="*/ 1769533 h 3505200"/>
              <a:gd name="connsiteX8" fmla="*/ 318669 w 7088310"/>
              <a:gd name="connsiteY8" fmla="*/ 1778000 h 3505200"/>
              <a:gd name="connsiteX9" fmla="*/ 369469 w 7088310"/>
              <a:gd name="connsiteY9" fmla="*/ 1786466 h 3505200"/>
              <a:gd name="connsiteX10" fmla="*/ 403336 w 7088310"/>
              <a:gd name="connsiteY10" fmla="*/ 1803400 h 3505200"/>
              <a:gd name="connsiteX11" fmla="*/ 538802 w 7088310"/>
              <a:gd name="connsiteY11" fmla="*/ 1811866 h 3505200"/>
              <a:gd name="connsiteX12" fmla="*/ 691202 w 7088310"/>
              <a:gd name="connsiteY12" fmla="*/ 1854200 h 3505200"/>
              <a:gd name="connsiteX13" fmla="*/ 775869 w 7088310"/>
              <a:gd name="connsiteY13" fmla="*/ 1871133 h 3505200"/>
              <a:gd name="connsiteX14" fmla="*/ 970602 w 7088310"/>
              <a:gd name="connsiteY14" fmla="*/ 1888066 h 3505200"/>
              <a:gd name="connsiteX15" fmla="*/ 1021402 w 7088310"/>
              <a:gd name="connsiteY15" fmla="*/ 1896533 h 3505200"/>
              <a:gd name="connsiteX16" fmla="*/ 1055269 w 7088310"/>
              <a:gd name="connsiteY16" fmla="*/ 1905000 h 3505200"/>
              <a:gd name="connsiteX17" fmla="*/ 1173802 w 7088310"/>
              <a:gd name="connsiteY17" fmla="*/ 1913466 h 3505200"/>
              <a:gd name="connsiteX18" fmla="*/ 1444736 w 7088310"/>
              <a:gd name="connsiteY18" fmla="*/ 1938866 h 3505200"/>
              <a:gd name="connsiteX19" fmla="*/ 1478602 w 7088310"/>
              <a:gd name="connsiteY19" fmla="*/ 1947333 h 3505200"/>
              <a:gd name="connsiteX20" fmla="*/ 1520936 w 7088310"/>
              <a:gd name="connsiteY20" fmla="*/ 1955800 h 3505200"/>
              <a:gd name="connsiteX21" fmla="*/ 1605602 w 7088310"/>
              <a:gd name="connsiteY21" fmla="*/ 1981200 h 3505200"/>
              <a:gd name="connsiteX22" fmla="*/ 1664869 w 7088310"/>
              <a:gd name="connsiteY22" fmla="*/ 1989666 h 3505200"/>
              <a:gd name="connsiteX23" fmla="*/ 1724136 w 7088310"/>
              <a:gd name="connsiteY23" fmla="*/ 2006600 h 3505200"/>
              <a:gd name="connsiteX24" fmla="*/ 1766469 w 7088310"/>
              <a:gd name="connsiteY24" fmla="*/ 2015066 h 3505200"/>
              <a:gd name="connsiteX25" fmla="*/ 1791869 w 7088310"/>
              <a:gd name="connsiteY25" fmla="*/ 2023533 h 3505200"/>
              <a:gd name="connsiteX26" fmla="*/ 1825736 w 7088310"/>
              <a:gd name="connsiteY26" fmla="*/ 2032000 h 3505200"/>
              <a:gd name="connsiteX27" fmla="*/ 1901936 w 7088310"/>
              <a:gd name="connsiteY27" fmla="*/ 2091266 h 3505200"/>
              <a:gd name="connsiteX28" fmla="*/ 1901936 w 7088310"/>
              <a:gd name="connsiteY28" fmla="*/ 2091266 h 3505200"/>
              <a:gd name="connsiteX29" fmla="*/ 1969669 w 7088310"/>
              <a:gd name="connsiteY29" fmla="*/ 2142066 h 3505200"/>
              <a:gd name="connsiteX30" fmla="*/ 1995069 w 7088310"/>
              <a:gd name="connsiteY30" fmla="*/ 2150533 h 3505200"/>
              <a:gd name="connsiteX31" fmla="*/ 2088202 w 7088310"/>
              <a:gd name="connsiteY31" fmla="*/ 2201333 h 3505200"/>
              <a:gd name="connsiteX32" fmla="*/ 2155936 w 7088310"/>
              <a:gd name="connsiteY32" fmla="*/ 2243666 h 3505200"/>
              <a:gd name="connsiteX33" fmla="*/ 2206736 w 7088310"/>
              <a:gd name="connsiteY33" fmla="*/ 2269066 h 3505200"/>
              <a:gd name="connsiteX34" fmla="*/ 2291402 w 7088310"/>
              <a:gd name="connsiteY34" fmla="*/ 2294466 h 3505200"/>
              <a:gd name="connsiteX35" fmla="*/ 2325269 w 7088310"/>
              <a:gd name="connsiteY35" fmla="*/ 2311400 h 3505200"/>
              <a:gd name="connsiteX36" fmla="*/ 2435336 w 7088310"/>
              <a:gd name="connsiteY36" fmla="*/ 2336800 h 3505200"/>
              <a:gd name="connsiteX37" fmla="*/ 2511536 w 7088310"/>
              <a:gd name="connsiteY37" fmla="*/ 2362200 h 3505200"/>
              <a:gd name="connsiteX38" fmla="*/ 2596202 w 7088310"/>
              <a:gd name="connsiteY38" fmla="*/ 2387600 h 3505200"/>
              <a:gd name="connsiteX39" fmla="*/ 2647002 w 7088310"/>
              <a:gd name="connsiteY39" fmla="*/ 2413000 h 3505200"/>
              <a:gd name="connsiteX40" fmla="*/ 2697802 w 7088310"/>
              <a:gd name="connsiteY40" fmla="*/ 2421466 h 3505200"/>
              <a:gd name="connsiteX41" fmla="*/ 2740136 w 7088310"/>
              <a:gd name="connsiteY41" fmla="*/ 2438400 h 3505200"/>
              <a:gd name="connsiteX42" fmla="*/ 2790936 w 7088310"/>
              <a:gd name="connsiteY42" fmla="*/ 2455333 h 3505200"/>
              <a:gd name="connsiteX43" fmla="*/ 2901002 w 7088310"/>
              <a:gd name="connsiteY43" fmla="*/ 2514600 h 3505200"/>
              <a:gd name="connsiteX44" fmla="*/ 2926402 w 7088310"/>
              <a:gd name="connsiteY44" fmla="*/ 2531533 h 3505200"/>
              <a:gd name="connsiteX45" fmla="*/ 3002602 w 7088310"/>
              <a:gd name="connsiteY45" fmla="*/ 2556933 h 3505200"/>
              <a:gd name="connsiteX46" fmla="*/ 3087269 w 7088310"/>
              <a:gd name="connsiteY46" fmla="*/ 2590800 h 3505200"/>
              <a:gd name="connsiteX47" fmla="*/ 3121136 w 7088310"/>
              <a:gd name="connsiteY47" fmla="*/ 2607733 h 3505200"/>
              <a:gd name="connsiteX48" fmla="*/ 3171936 w 7088310"/>
              <a:gd name="connsiteY48" fmla="*/ 2616200 h 3505200"/>
              <a:gd name="connsiteX49" fmla="*/ 3222736 w 7088310"/>
              <a:gd name="connsiteY49" fmla="*/ 2633133 h 3505200"/>
              <a:gd name="connsiteX50" fmla="*/ 3341269 w 7088310"/>
              <a:gd name="connsiteY50" fmla="*/ 2658533 h 3505200"/>
              <a:gd name="connsiteX51" fmla="*/ 3383602 w 7088310"/>
              <a:gd name="connsiteY51" fmla="*/ 2675466 h 3505200"/>
              <a:gd name="connsiteX52" fmla="*/ 3417469 w 7088310"/>
              <a:gd name="connsiteY52" fmla="*/ 2692400 h 3505200"/>
              <a:gd name="connsiteX53" fmla="*/ 3468269 w 7088310"/>
              <a:gd name="connsiteY53" fmla="*/ 2700866 h 3505200"/>
              <a:gd name="connsiteX54" fmla="*/ 3510602 w 7088310"/>
              <a:gd name="connsiteY54" fmla="*/ 2726266 h 3505200"/>
              <a:gd name="connsiteX55" fmla="*/ 3578336 w 7088310"/>
              <a:gd name="connsiteY55" fmla="*/ 2751666 h 3505200"/>
              <a:gd name="connsiteX56" fmla="*/ 3612202 w 7088310"/>
              <a:gd name="connsiteY56" fmla="*/ 2777066 h 3505200"/>
              <a:gd name="connsiteX57" fmla="*/ 3637602 w 7088310"/>
              <a:gd name="connsiteY57" fmla="*/ 2785533 h 3505200"/>
              <a:gd name="connsiteX58" fmla="*/ 3671469 w 7088310"/>
              <a:gd name="connsiteY58" fmla="*/ 2802466 h 3505200"/>
              <a:gd name="connsiteX59" fmla="*/ 3781536 w 7088310"/>
              <a:gd name="connsiteY59" fmla="*/ 2827866 h 3505200"/>
              <a:gd name="connsiteX60" fmla="*/ 3900069 w 7088310"/>
              <a:gd name="connsiteY60" fmla="*/ 2853266 h 3505200"/>
              <a:gd name="connsiteX61" fmla="*/ 3925469 w 7088310"/>
              <a:gd name="connsiteY61" fmla="*/ 2870200 h 3505200"/>
              <a:gd name="connsiteX62" fmla="*/ 4027069 w 7088310"/>
              <a:gd name="connsiteY62" fmla="*/ 2878666 h 3505200"/>
              <a:gd name="connsiteX63" fmla="*/ 4094802 w 7088310"/>
              <a:gd name="connsiteY63" fmla="*/ 2887133 h 3505200"/>
              <a:gd name="connsiteX64" fmla="*/ 4137136 w 7088310"/>
              <a:gd name="connsiteY64" fmla="*/ 2895600 h 3505200"/>
              <a:gd name="connsiteX65" fmla="*/ 4264136 w 7088310"/>
              <a:gd name="connsiteY65" fmla="*/ 2904066 h 3505200"/>
              <a:gd name="connsiteX66" fmla="*/ 4365736 w 7088310"/>
              <a:gd name="connsiteY66" fmla="*/ 2921000 h 3505200"/>
              <a:gd name="connsiteX67" fmla="*/ 4594336 w 7088310"/>
              <a:gd name="connsiteY67" fmla="*/ 2929466 h 3505200"/>
              <a:gd name="connsiteX68" fmla="*/ 4789069 w 7088310"/>
              <a:gd name="connsiteY68" fmla="*/ 2937933 h 3505200"/>
              <a:gd name="connsiteX69" fmla="*/ 4882202 w 7088310"/>
              <a:gd name="connsiteY69" fmla="*/ 2946400 h 3505200"/>
              <a:gd name="connsiteX70" fmla="*/ 4966869 w 7088310"/>
              <a:gd name="connsiteY70" fmla="*/ 2971800 h 3505200"/>
              <a:gd name="connsiteX71" fmla="*/ 5093869 w 7088310"/>
              <a:gd name="connsiteY71" fmla="*/ 2988733 h 3505200"/>
              <a:gd name="connsiteX72" fmla="*/ 5381736 w 7088310"/>
              <a:gd name="connsiteY72" fmla="*/ 3005666 h 3505200"/>
              <a:gd name="connsiteX73" fmla="*/ 5407136 w 7088310"/>
              <a:gd name="connsiteY73" fmla="*/ 3014133 h 3505200"/>
              <a:gd name="connsiteX74" fmla="*/ 5432536 w 7088310"/>
              <a:gd name="connsiteY74" fmla="*/ 3031066 h 3505200"/>
              <a:gd name="connsiteX75" fmla="*/ 5474869 w 7088310"/>
              <a:gd name="connsiteY75" fmla="*/ 3039533 h 3505200"/>
              <a:gd name="connsiteX76" fmla="*/ 5508736 w 7088310"/>
              <a:gd name="connsiteY76" fmla="*/ 3056466 h 3505200"/>
              <a:gd name="connsiteX77" fmla="*/ 5542602 w 7088310"/>
              <a:gd name="connsiteY77" fmla="*/ 3064933 h 3505200"/>
              <a:gd name="connsiteX78" fmla="*/ 5568002 w 7088310"/>
              <a:gd name="connsiteY78" fmla="*/ 3073400 h 3505200"/>
              <a:gd name="connsiteX79" fmla="*/ 5644202 w 7088310"/>
              <a:gd name="connsiteY79" fmla="*/ 3107266 h 3505200"/>
              <a:gd name="connsiteX80" fmla="*/ 5669602 w 7088310"/>
              <a:gd name="connsiteY80" fmla="*/ 3115733 h 3505200"/>
              <a:gd name="connsiteX81" fmla="*/ 5728869 w 7088310"/>
              <a:gd name="connsiteY81" fmla="*/ 3158066 h 3505200"/>
              <a:gd name="connsiteX82" fmla="*/ 5754269 w 7088310"/>
              <a:gd name="connsiteY82" fmla="*/ 3166533 h 3505200"/>
              <a:gd name="connsiteX83" fmla="*/ 5779669 w 7088310"/>
              <a:gd name="connsiteY83" fmla="*/ 3183466 h 3505200"/>
              <a:gd name="connsiteX84" fmla="*/ 5805069 w 7088310"/>
              <a:gd name="connsiteY84" fmla="*/ 3191933 h 3505200"/>
              <a:gd name="connsiteX85" fmla="*/ 5830469 w 7088310"/>
              <a:gd name="connsiteY85" fmla="*/ 3208866 h 3505200"/>
              <a:gd name="connsiteX86" fmla="*/ 5881269 w 7088310"/>
              <a:gd name="connsiteY86" fmla="*/ 3217333 h 3505200"/>
              <a:gd name="connsiteX87" fmla="*/ 5915136 w 7088310"/>
              <a:gd name="connsiteY87" fmla="*/ 3234266 h 3505200"/>
              <a:gd name="connsiteX88" fmla="*/ 5932069 w 7088310"/>
              <a:gd name="connsiteY88" fmla="*/ 3251200 h 3505200"/>
              <a:gd name="connsiteX89" fmla="*/ 6033669 w 7088310"/>
              <a:gd name="connsiteY89" fmla="*/ 3268133 h 3505200"/>
              <a:gd name="connsiteX90" fmla="*/ 6059069 w 7088310"/>
              <a:gd name="connsiteY90" fmla="*/ 3285066 h 3505200"/>
              <a:gd name="connsiteX91" fmla="*/ 6219936 w 7088310"/>
              <a:gd name="connsiteY91" fmla="*/ 3302000 h 3505200"/>
              <a:gd name="connsiteX92" fmla="*/ 6279202 w 7088310"/>
              <a:gd name="connsiteY92" fmla="*/ 3318933 h 3505200"/>
              <a:gd name="connsiteX93" fmla="*/ 6321536 w 7088310"/>
              <a:gd name="connsiteY93" fmla="*/ 3335866 h 3505200"/>
              <a:gd name="connsiteX94" fmla="*/ 6346936 w 7088310"/>
              <a:gd name="connsiteY94" fmla="*/ 3344333 h 3505200"/>
              <a:gd name="connsiteX95" fmla="*/ 6380802 w 7088310"/>
              <a:gd name="connsiteY95" fmla="*/ 3361266 h 3505200"/>
              <a:gd name="connsiteX96" fmla="*/ 6431602 w 7088310"/>
              <a:gd name="connsiteY96" fmla="*/ 3386666 h 3505200"/>
              <a:gd name="connsiteX97" fmla="*/ 6516269 w 7088310"/>
              <a:gd name="connsiteY97" fmla="*/ 3403600 h 3505200"/>
              <a:gd name="connsiteX98" fmla="*/ 6617869 w 7088310"/>
              <a:gd name="connsiteY98" fmla="*/ 3420533 h 3505200"/>
              <a:gd name="connsiteX99" fmla="*/ 6643269 w 7088310"/>
              <a:gd name="connsiteY99" fmla="*/ 3429000 h 3505200"/>
              <a:gd name="connsiteX100" fmla="*/ 6677136 w 7088310"/>
              <a:gd name="connsiteY100" fmla="*/ 3437466 h 3505200"/>
              <a:gd name="connsiteX101" fmla="*/ 6727936 w 7088310"/>
              <a:gd name="connsiteY101" fmla="*/ 3454400 h 3505200"/>
              <a:gd name="connsiteX102" fmla="*/ 6753336 w 7088310"/>
              <a:gd name="connsiteY102" fmla="*/ 3462866 h 3505200"/>
              <a:gd name="connsiteX103" fmla="*/ 6838002 w 7088310"/>
              <a:gd name="connsiteY103" fmla="*/ 3479800 h 3505200"/>
              <a:gd name="connsiteX104" fmla="*/ 6888802 w 7088310"/>
              <a:gd name="connsiteY104" fmla="*/ 3496733 h 3505200"/>
              <a:gd name="connsiteX105" fmla="*/ 6914202 w 7088310"/>
              <a:gd name="connsiteY105" fmla="*/ 3505200 h 3505200"/>
              <a:gd name="connsiteX106" fmla="*/ 6922669 w 7088310"/>
              <a:gd name="connsiteY106" fmla="*/ 3471333 h 3505200"/>
              <a:gd name="connsiteX107" fmla="*/ 6914202 w 7088310"/>
              <a:gd name="connsiteY107" fmla="*/ 3437466 h 3505200"/>
              <a:gd name="connsiteX108" fmla="*/ 6905736 w 7088310"/>
              <a:gd name="connsiteY108" fmla="*/ 3412066 h 3505200"/>
              <a:gd name="connsiteX109" fmla="*/ 6863402 w 7088310"/>
              <a:gd name="connsiteY109" fmla="*/ 3361266 h 3505200"/>
              <a:gd name="connsiteX110" fmla="*/ 6838002 w 7088310"/>
              <a:gd name="connsiteY110" fmla="*/ 3276600 h 3505200"/>
              <a:gd name="connsiteX111" fmla="*/ 6812602 w 7088310"/>
              <a:gd name="connsiteY111" fmla="*/ 3107266 h 3505200"/>
              <a:gd name="connsiteX112" fmla="*/ 6804136 w 7088310"/>
              <a:gd name="connsiteY112" fmla="*/ 3039533 h 3505200"/>
              <a:gd name="connsiteX113" fmla="*/ 6490869 w 7088310"/>
              <a:gd name="connsiteY113" fmla="*/ 3014133 h 3505200"/>
              <a:gd name="connsiteX114" fmla="*/ 6440069 w 7088310"/>
              <a:gd name="connsiteY114" fmla="*/ 3005666 h 3505200"/>
              <a:gd name="connsiteX115" fmla="*/ 6372336 w 7088310"/>
              <a:gd name="connsiteY115" fmla="*/ 2988733 h 3505200"/>
              <a:gd name="connsiteX116" fmla="*/ 6270736 w 7088310"/>
              <a:gd name="connsiteY116" fmla="*/ 2980266 h 3505200"/>
              <a:gd name="connsiteX117" fmla="*/ 6228402 w 7088310"/>
              <a:gd name="connsiteY117" fmla="*/ 2971800 h 3505200"/>
              <a:gd name="connsiteX118" fmla="*/ 6152202 w 7088310"/>
              <a:gd name="connsiteY118" fmla="*/ 2963333 h 3505200"/>
              <a:gd name="connsiteX119" fmla="*/ 6118336 w 7088310"/>
              <a:gd name="connsiteY119" fmla="*/ 2946400 h 3505200"/>
              <a:gd name="connsiteX120" fmla="*/ 6067536 w 7088310"/>
              <a:gd name="connsiteY120" fmla="*/ 2937933 h 3505200"/>
              <a:gd name="connsiteX121" fmla="*/ 6008269 w 7088310"/>
              <a:gd name="connsiteY121" fmla="*/ 2912533 h 3505200"/>
              <a:gd name="connsiteX122" fmla="*/ 5864336 w 7088310"/>
              <a:gd name="connsiteY122" fmla="*/ 2887133 h 3505200"/>
              <a:gd name="connsiteX123" fmla="*/ 5788136 w 7088310"/>
              <a:gd name="connsiteY123" fmla="*/ 2861733 h 3505200"/>
              <a:gd name="connsiteX124" fmla="*/ 5762736 w 7088310"/>
              <a:gd name="connsiteY124" fmla="*/ 2853266 h 3505200"/>
              <a:gd name="connsiteX125" fmla="*/ 5737336 w 7088310"/>
              <a:gd name="connsiteY125" fmla="*/ 2844800 h 3505200"/>
              <a:gd name="connsiteX126" fmla="*/ 5669602 w 7088310"/>
              <a:gd name="connsiteY126" fmla="*/ 2810933 h 3505200"/>
              <a:gd name="connsiteX127" fmla="*/ 5627269 w 7088310"/>
              <a:gd name="connsiteY127" fmla="*/ 2794000 h 3505200"/>
              <a:gd name="connsiteX128" fmla="*/ 5568002 w 7088310"/>
              <a:gd name="connsiteY128" fmla="*/ 2760133 h 3505200"/>
              <a:gd name="connsiteX129" fmla="*/ 5517202 w 7088310"/>
              <a:gd name="connsiteY129" fmla="*/ 2743200 h 3505200"/>
              <a:gd name="connsiteX130" fmla="*/ 5491802 w 7088310"/>
              <a:gd name="connsiteY130" fmla="*/ 2726266 h 3505200"/>
              <a:gd name="connsiteX131" fmla="*/ 5449469 w 7088310"/>
              <a:gd name="connsiteY131" fmla="*/ 2709333 h 3505200"/>
              <a:gd name="connsiteX132" fmla="*/ 5424069 w 7088310"/>
              <a:gd name="connsiteY132" fmla="*/ 2700866 h 3505200"/>
              <a:gd name="connsiteX133" fmla="*/ 5398669 w 7088310"/>
              <a:gd name="connsiteY133" fmla="*/ 2683933 h 3505200"/>
              <a:gd name="connsiteX134" fmla="*/ 5314002 w 7088310"/>
              <a:gd name="connsiteY134" fmla="*/ 2667000 h 3505200"/>
              <a:gd name="connsiteX135" fmla="*/ 5254736 w 7088310"/>
              <a:gd name="connsiteY135" fmla="*/ 2650066 h 3505200"/>
              <a:gd name="connsiteX136" fmla="*/ 5203936 w 7088310"/>
              <a:gd name="connsiteY136" fmla="*/ 2641600 h 3505200"/>
              <a:gd name="connsiteX137" fmla="*/ 5170069 w 7088310"/>
              <a:gd name="connsiteY137" fmla="*/ 2633133 h 3505200"/>
              <a:gd name="connsiteX138" fmla="*/ 5127736 w 7088310"/>
              <a:gd name="connsiteY138" fmla="*/ 2624666 h 3505200"/>
              <a:gd name="connsiteX139" fmla="*/ 5102336 w 7088310"/>
              <a:gd name="connsiteY139" fmla="*/ 2607733 h 3505200"/>
              <a:gd name="connsiteX140" fmla="*/ 5009202 w 7088310"/>
              <a:gd name="connsiteY140" fmla="*/ 2590800 h 3505200"/>
              <a:gd name="connsiteX141" fmla="*/ 4941469 w 7088310"/>
              <a:gd name="connsiteY141" fmla="*/ 2582333 h 3505200"/>
              <a:gd name="connsiteX142" fmla="*/ 4890669 w 7088310"/>
              <a:gd name="connsiteY142" fmla="*/ 2573866 h 3505200"/>
              <a:gd name="connsiteX143" fmla="*/ 4814469 w 7088310"/>
              <a:gd name="connsiteY143" fmla="*/ 2565400 h 3505200"/>
              <a:gd name="connsiteX144" fmla="*/ 4721336 w 7088310"/>
              <a:gd name="connsiteY144" fmla="*/ 2540000 h 3505200"/>
              <a:gd name="connsiteX145" fmla="*/ 4687469 w 7088310"/>
              <a:gd name="connsiteY145" fmla="*/ 2531533 h 3505200"/>
              <a:gd name="connsiteX146" fmla="*/ 4645136 w 7088310"/>
              <a:gd name="connsiteY146" fmla="*/ 2523066 h 3505200"/>
              <a:gd name="connsiteX147" fmla="*/ 4594336 w 7088310"/>
              <a:gd name="connsiteY147" fmla="*/ 2506133 h 3505200"/>
              <a:gd name="connsiteX148" fmla="*/ 4518136 w 7088310"/>
              <a:gd name="connsiteY148" fmla="*/ 2497666 h 3505200"/>
              <a:gd name="connsiteX149" fmla="*/ 4492736 w 7088310"/>
              <a:gd name="connsiteY149" fmla="*/ 2480733 h 3505200"/>
              <a:gd name="connsiteX150" fmla="*/ 4399602 w 7088310"/>
              <a:gd name="connsiteY150" fmla="*/ 2446866 h 3505200"/>
              <a:gd name="connsiteX151" fmla="*/ 4357269 w 7088310"/>
              <a:gd name="connsiteY151" fmla="*/ 2429933 h 3505200"/>
              <a:gd name="connsiteX152" fmla="*/ 4323402 w 7088310"/>
              <a:gd name="connsiteY152" fmla="*/ 2413000 h 3505200"/>
              <a:gd name="connsiteX153" fmla="*/ 4281069 w 7088310"/>
              <a:gd name="connsiteY153" fmla="*/ 2396066 h 3505200"/>
              <a:gd name="connsiteX154" fmla="*/ 4255669 w 7088310"/>
              <a:gd name="connsiteY154" fmla="*/ 2379133 h 3505200"/>
              <a:gd name="connsiteX155" fmla="*/ 4187936 w 7088310"/>
              <a:gd name="connsiteY155" fmla="*/ 2370666 h 3505200"/>
              <a:gd name="connsiteX156" fmla="*/ 4111736 w 7088310"/>
              <a:gd name="connsiteY156" fmla="*/ 2336800 h 3505200"/>
              <a:gd name="connsiteX157" fmla="*/ 4086336 w 7088310"/>
              <a:gd name="connsiteY157" fmla="*/ 2328333 h 3505200"/>
              <a:gd name="connsiteX158" fmla="*/ 4060936 w 7088310"/>
              <a:gd name="connsiteY158" fmla="*/ 2319866 h 3505200"/>
              <a:gd name="connsiteX159" fmla="*/ 3950869 w 7088310"/>
              <a:gd name="connsiteY159" fmla="*/ 2286000 h 3505200"/>
              <a:gd name="connsiteX160" fmla="*/ 3908536 w 7088310"/>
              <a:gd name="connsiteY160" fmla="*/ 2269066 h 3505200"/>
              <a:gd name="connsiteX161" fmla="*/ 3840802 w 7088310"/>
              <a:gd name="connsiteY161" fmla="*/ 2235200 h 3505200"/>
              <a:gd name="connsiteX162" fmla="*/ 3790002 w 7088310"/>
              <a:gd name="connsiteY162" fmla="*/ 2226733 h 3505200"/>
              <a:gd name="connsiteX163" fmla="*/ 3739202 w 7088310"/>
              <a:gd name="connsiteY163" fmla="*/ 2192866 h 3505200"/>
              <a:gd name="connsiteX164" fmla="*/ 3688402 w 7088310"/>
              <a:gd name="connsiteY164" fmla="*/ 2175933 h 3505200"/>
              <a:gd name="connsiteX165" fmla="*/ 3646069 w 7088310"/>
              <a:gd name="connsiteY165" fmla="*/ 2159000 h 3505200"/>
              <a:gd name="connsiteX166" fmla="*/ 3527536 w 7088310"/>
              <a:gd name="connsiteY166" fmla="*/ 2142066 h 3505200"/>
              <a:gd name="connsiteX167" fmla="*/ 3434402 w 7088310"/>
              <a:gd name="connsiteY167" fmla="*/ 2133600 h 3505200"/>
              <a:gd name="connsiteX168" fmla="*/ 3358202 w 7088310"/>
              <a:gd name="connsiteY168" fmla="*/ 2108200 h 3505200"/>
              <a:gd name="connsiteX169" fmla="*/ 3315869 w 7088310"/>
              <a:gd name="connsiteY169" fmla="*/ 2099733 h 3505200"/>
              <a:gd name="connsiteX170" fmla="*/ 3282002 w 7088310"/>
              <a:gd name="connsiteY170" fmla="*/ 2082800 h 3505200"/>
              <a:gd name="connsiteX171" fmla="*/ 3239669 w 7088310"/>
              <a:gd name="connsiteY171" fmla="*/ 2074333 h 3505200"/>
              <a:gd name="connsiteX172" fmla="*/ 3163469 w 7088310"/>
              <a:gd name="connsiteY172" fmla="*/ 2057400 h 3505200"/>
              <a:gd name="connsiteX173" fmla="*/ 3036469 w 7088310"/>
              <a:gd name="connsiteY173" fmla="*/ 2032000 h 3505200"/>
              <a:gd name="connsiteX174" fmla="*/ 2968736 w 7088310"/>
              <a:gd name="connsiteY174" fmla="*/ 2006600 h 3505200"/>
              <a:gd name="connsiteX175" fmla="*/ 2926402 w 7088310"/>
              <a:gd name="connsiteY175" fmla="*/ 1989666 h 3505200"/>
              <a:gd name="connsiteX176" fmla="*/ 2850202 w 7088310"/>
              <a:gd name="connsiteY176" fmla="*/ 1972733 h 3505200"/>
              <a:gd name="connsiteX177" fmla="*/ 2774002 w 7088310"/>
              <a:gd name="connsiteY177" fmla="*/ 1947333 h 3505200"/>
              <a:gd name="connsiteX178" fmla="*/ 2740136 w 7088310"/>
              <a:gd name="connsiteY178" fmla="*/ 1930400 h 3505200"/>
              <a:gd name="connsiteX179" fmla="*/ 2672402 w 7088310"/>
              <a:gd name="connsiteY179" fmla="*/ 1896533 h 3505200"/>
              <a:gd name="connsiteX180" fmla="*/ 2587736 w 7088310"/>
              <a:gd name="connsiteY180" fmla="*/ 1879600 h 3505200"/>
              <a:gd name="connsiteX181" fmla="*/ 2562336 w 7088310"/>
              <a:gd name="connsiteY181" fmla="*/ 1871133 h 3505200"/>
              <a:gd name="connsiteX182" fmla="*/ 2452269 w 7088310"/>
              <a:gd name="connsiteY182" fmla="*/ 1845733 h 3505200"/>
              <a:gd name="connsiteX183" fmla="*/ 2359136 w 7088310"/>
              <a:gd name="connsiteY183" fmla="*/ 1837266 h 3505200"/>
              <a:gd name="connsiteX184" fmla="*/ 2147469 w 7088310"/>
              <a:gd name="connsiteY184" fmla="*/ 1811866 h 3505200"/>
              <a:gd name="connsiteX185" fmla="*/ 2096669 w 7088310"/>
              <a:gd name="connsiteY185" fmla="*/ 1794933 h 3505200"/>
              <a:gd name="connsiteX186" fmla="*/ 2037402 w 7088310"/>
              <a:gd name="connsiteY186" fmla="*/ 1786466 h 3505200"/>
              <a:gd name="connsiteX187" fmla="*/ 1995069 w 7088310"/>
              <a:gd name="connsiteY187" fmla="*/ 1778000 h 3505200"/>
              <a:gd name="connsiteX188" fmla="*/ 1952736 w 7088310"/>
              <a:gd name="connsiteY188" fmla="*/ 1761066 h 3505200"/>
              <a:gd name="connsiteX189" fmla="*/ 1918869 w 7088310"/>
              <a:gd name="connsiteY189" fmla="*/ 1752600 h 3505200"/>
              <a:gd name="connsiteX190" fmla="*/ 1961202 w 7088310"/>
              <a:gd name="connsiteY190" fmla="*/ 1744133 h 3505200"/>
              <a:gd name="connsiteX191" fmla="*/ 2012002 w 7088310"/>
              <a:gd name="connsiteY191" fmla="*/ 1735666 h 3505200"/>
              <a:gd name="connsiteX192" fmla="*/ 2037402 w 7088310"/>
              <a:gd name="connsiteY192" fmla="*/ 1718733 h 3505200"/>
              <a:gd name="connsiteX193" fmla="*/ 2105136 w 7088310"/>
              <a:gd name="connsiteY193" fmla="*/ 1710266 h 3505200"/>
              <a:gd name="connsiteX194" fmla="*/ 2164402 w 7088310"/>
              <a:gd name="connsiteY194" fmla="*/ 1701800 h 3505200"/>
              <a:gd name="connsiteX195" fmla="*/ 2189802 w 7088310"/>
              <a:gd name="connsiteY195" fmla="*/ 1693333 h 3505200"/>
              <a:gd name="connsiteX196" fmla="*/ 2316802 w 7088310"/>
              <a:gd name="connsiteY196" fmla="*/ 1676400 h 3505200"/>
              <a:gd name="connsiteX197" fmla="*/ 2350669 w 7088310"/>
              <a:gd name="connsiteY197" fmla="*/ 1667933 h 3505200"/>
              <a:gd name="connsiteX198" fmla="*/ 2426869 w 7088310"/>
              <a:gd name="connsiteY198" fmla="*/ 1659466 h 3505200"/>
              <a:gd name="connsiteX199" fmla="*/ 2460736 w 7088310"/>
              <a:gd name="connsiteY199" fmla="*/ 1642533 h 3505200"/>
              <a:gd name="connsiteX200" fmla="*/ 2486136 w 7088310"/>
              <a:gd name="connsiteY200" fmla="*/ 1634066 h 3505200"/>
              <a:gd name="connsiteX201" fmla="*/ 2613136 w 7088310"/>
              <a:gd name="connsiteY201" fmla="*/ 1617133 h 3505200"/>
              <a:gd name="connsiteX202" fmla="*/ 2655469 w 7088310"/>
              <a:gd name="connsiteY202" fmla="*/ 1608666 h 3505200"/>
              <a:gd name="connsiteX203" fmla="*/ 2680869 w 7088310"/>
              <a:gd name="connsiteY203" fmla="*/ 1591733 h 3505200"/>
              <a:gd name="connsiteX204" fmla="*/ 2824802 w 7088310"/>
              <a:gd name="connsiteY204" fmla="*/ 1583266 h 3505200"/>
              <a:gd name="connsiteX205" fmla="*/ 2892536 w 7088310"/>
              <a:gd name="connsiteY205" fmla="*/ 1574800 h 3505200"/>
              <a:gd name="connsiteX206" fmla="*/ 2917936 w 7088310"/>
              <a:gd name="connsiteY206" fmla="*/ 1566333 h 3505200"/>
              <a:gd name="connsiteX207" fmla="*/ 2951802 w 7088310"/>
              <a:gd name="connsiteY207" fmla="*/ 1557866 h 3505200"/>
              <a:gd name="connsiteX208" fmla="*/ 2994136 w 7088310"/>
              <a:gd name="connsiteY208" fmla="*/ 1540933 h 3505200"/>
              <a:gd name="connsiteX209" fmla="*/ 3070336 w 7088310"/>
              <a:gd name="connsiteY209" fmla="*/ 1524000 h 3505200"/>
              <a:gd name="connsiteX210" fmla="*/ 3104202 w 7088310"/>
              <a:gd name="connsiteY210" fmla="*/ 1507066 h 3505200"/>
              <a:gd name="connsiteX211" fmla="*/ 3163469 w 7088310"/>
              <a:gd name="connsiteY211" fmla="*/ 1490133 h 3505200"/>
              <a:gd name="connsiteX212" fmla="*/ 3239669 w 7088310"/>
              <a:gd name="connsiteY212" fmla="*/ 1464733 h 3505200"/>
              <a:gd name="connsiteX213" fmla="*/ 3265069 w 7088310"/>
              <a:gd name="connsiteY213" fmla="*/ 1456266 h 3505200"/>
              <a:gd name="connsiteX214" fmla="*/ 3290469 w 7088310"/>
              <a:gd name="connsiteY214" fmla="*/ 1447800 h 3505200"/>
              <a:gd name="connsiteX215" fmla="*/ 3358202 w 7088310"/>
              <a:gd name="connsiteY215" fmla="*/ 1422400 h 3505200"/>
              <a:gd name="connsiteX216" fmla="*/ 3409002 w 7088310"/>
              <a:gd name="connsiteY216" fmla="*/ 1405466 h 3505200"/>
              <a:gd name="connsiteX217" fmla="*/ 3442869 w 7088310"/>
              <a:gd name="connsiteY217" fmla="*/ 1388533 h 3505200"/>
              <a:gd name="connsiteX218" fmla="*/ 3485202 w 7088310"/>
              <a:gd name="connsiteY218" fmla="*/ 1371600 h 3505200"/>
              <a:gd name="connsiteX219" fmla="*/ 3519069 w 7088310"/>
              <a:gd name="connsiteY219" fmla="*/ 1354666 h 3505200"/>
              <a:gd name="connsiteX220" fmla="*/ 3561402 w 7088310"/>
              <a:gd name="connsiteY220" fmla="*/ 1346200 h 3505200"/>
              <a:gd name="connsiteX221" fmla="*/ 3578336 w 7088310"/>
              <a:gd name="connsiteY221" fmla="*/ 1329266 h 3505200"/>
              <a:gd name="connsiteX222" fmla="*/ 3629136 w 7088310"/>
              <a:gd name="connsiteY222" fmla="*/ 1312333 h 3505200"/>
              <a:gd name="connsiteX223" fmla="*/ 3722269 w 7088310"/>
              <a:gd name="connsiteY223" fmla="*/ 1286933 h 3505200"/>
              <a:gd name="connsiteX224" fmla="*/ 6842236 w 7088310"/>
              <a:gd name="connsiteY224" fmla="*/ 465666 h 3505200"/>
              <a:gd name="connsiteX225" fmla="*/ 6888802 w 7088310"/>
              <a:gd name="connsiteY225" fmla="*/ 76200 h 3505200"/>
              <a:gd name="connsiteX226" fmla="*/ 6871869 w 7088310"/>
              <a:gd name="connsiteY226" fmla="*/ 0 h 3505200"/>
              <a:gd name="connsiteX227" fmla="*/ 6846469 w 7088310"/>
              <a:gd name="connsiteY227" fmla="*/ 8466 h 3505200"/>
              <a:gd name="connsiteX228" fmla="*/ 6838002 w 7088310"/>
              <a:gd name="connsiteY228" fmla="*/ 33866 h 3505200"/>
              <a:gd name="connsiteX229" fmla="*/ 6846469 w 7088310"/>
              <a:gd name="connsiteY229" fmla="*/ 59266 h 3505200"/>
              <a:gd name="connsiteX0" fmla="*/ 6846469 w 7095193"/>
              <a:gd name="connsiteY0" fmla="*/ 59266 h 3505200"/>
              <a:gd name="connsiteX1" fmla="*/ 6778736 w 7095193"/>
              <a:gd name="connsiteY1" fmla="*/ 84666 h 3505200"/>
              <a:gd name="connsiteX2" fmla="*/ 6668669 w 7095193"/>
              <a:gd name="connsiteY2" fmla="*/ 101600 h 3505200"/>
              <a:gd name="connsiteX3" fmla="*/ 6499336 w 7095193"/>
              <a:gd name="connsiteY3" fmla="*/ 127000 h 3505200"/>
              <a:gd name="connsiteX4" fmla="*/ 6465469 w 7095193"/>
              <a:gd name="connsiteY4" fmla="*/ 135466 h 3505200"/>
              <a:gd name="connsiteX5" fmla="*/ 6380802 w 7095193"/>
              <a:gd name="connsiteY5" fmla="*/ 152400 h 3505200"/>
              <a:gd name="connsiteX6" fmla="*/ 6330002 w 7095193"/>
              <a:gd name="connsiteY6" fmla="*/ 169333 h 3505200"/>
              <a:gd name="connsiteX7" fmla="*/ 344069 w 7095193"/>
              <a:gd name="connsiteY7" fmla="*/ 1769533 h 3505200"/>
              <a:gd name="connsiteX8" fmla="*/ 318669 w 7095193"/>
              <a:gd name="connsiteY8" fmla="*/ 1778000 h 3505200"/>
              <a:gd name="connsiteX9" fmla="*/ 369469 w 7095193"/>
              <a:gd name="connsiteY9" fmla="*/ 1786466 h 3505200"/>
              <a:gd name="connsiteX10" fmla="*/ 403336 w 7095193"/>
              <a:gd name="connsiteY10" fmla="*/ 1803400 h 3505200"/>
              <a:gd name="connsiteX11" fmla="*/ 538802 w 7095193"/>
              <a:gd name="connsiteY11" fmla="*/ 1811866 h 3505200"/>
              <a:gd name="connsiteX12" fmla="*/ 691202 w 7095193"/>
              <a:gd name="connsiteY12" fmla="*/ 1854200 h 3505200"/>
              <a:gd name="connsiteX13" fmla="*/ 775869 w 7095193"/>
              <a:gd name="connsiteY13" fmla="*/ 1871133 h 3505200"/>
              <a:gd name="connsiteX14" fmla="*/ 970602 w 7095193"/>
              <a:gd name="connsiteY14" fmla="*/ 1888066 h 3505200"/>
              <a:gd name="connsiteX15" fmla="*/ 1021402 w 7095193"/>
              <a:gd name="connsiteY15" fmla="*/ 1896533 h 3505200"/>
              <a:gd name="connsiteX16" fmla="*/ 1055269 w 7095193"/>
              <a:gd name="connsiteY16" fmla="*/ 1905000 h 3505200"/>
              <a:gd name="connsiteX17" fmla="*/ 1173802 w 7095193"/>
              <a:gd name="connsiteY17" fmla="*/ 1913466 h 3505200"/>
              <a:gd name="connsiteX18" fmla="*/ 1444736 w 7095193"/>
              <a:gd name="connsiteY18" fmla="*/ 1938866 h 3505200"/>
              <a:gd name="connsiteX19" fmla="*/ 1478602 w 7095193"/>
              <a:gd name="connsiteY19" fmla="*/ 1947333 h 3505200"/>
              <a:gd name="connsiteX20" fmla="*/ 1520936 w 7095193"/>
              <a:gd name="connsiteY20" fmla="*/ 1955800 h 3505200"/>
              <a:gd name="connsiteX21" fmla="*/ 1605602 w 7095193"/>
              <a:gd name="connsiteY21" fmla="*/ 1981200 h 3505200"/>
              <a:gd name="connsiteX22" fmla="*/ 1664869 w 7095193"/>
              <a:gd name="connsiteY22" fmla="*/ 1989666 h 3505200"/>
              <a:gd name="connsiteX23" fmla="*/ 1724136 w 7095193"/>
              <a:gd name="connsiteY23" fmla="*/ 2006600 h 3505200"/>
              <a:gd name="connsiteX24" fmla="*/ 1766469 w 7095193"/>
              <a:gd name="connsiteY24" fmla="*/ 2015066 h 3505200"/>
              <a:gd name="connsiteX25" fmla="*/ 1791869 w 7095193"/>
              <a:gd name="connsiteY25" fmla="*/ 2023533 h 3505200"/>
              <a:gd name="connsiteX26" fmla="*/ 1825736 w 7095193"/>
              <a:gd name="connsiteY26" fmla="*/ 2032000 h 3505200"/>
              <a:gd name="connsiteX27" fmla="*/ 1901936 w 7095193"/>
              <a:gd name="connsiteY27" fmla="*/ 2091266 h 3505200"/>
              <a:gd name="connsiteX28" fmla="*/ 1901936 w 7095193"/>
              <a:gd name="connsiteY28" fmla="*/ 2091266 h 3505200"/>
              <a:gd name="connsiteX29" fmla="*/ 1969669 w 7095193"/>
              <a:gd name="connsiteY29" fmla="*/ 2142066 h 3505200"/>
              <a:gd name="connsiteX30" fmla="*/ 1995069 w 7095193"/>
              <a:gd name="connsiteY30" fmla="*/ 2150533 h 3505200"/>
              <a:gd name="connsiteX31" fmla="*/ 2088202 w 7095193"/>
              <a:gd name="connsiteY31" fmla="*/ 2201333 h 3505200"/>
              <a:gd name="connsiteX32" fmla="*/ 2155936 w 7095193"/>
              <a:gd name="connsiteY32" fmla="*/ 2243666 h 3505200"/>
              <a:gd name="connsiteX33" fmla="*/ 2206736 w 7095193"/>
              <a:gd name="connsiteY33" fmla="*/ 2269066 h 3505200"/>
              <a:gd name="connsiteX34" fmla="*/ 2291402 w 7095193"/>
              <a:gd name="connsiteY34" fmla="*/ 2294466 h 3505200"/>
              <a:gd name="connsiteX35" fmla="*/ 2325269 w 7095193"/>
              <a:gd name="connsiteY35" fmla="*/ 2311400 h 3505200"/>
              <a:gd name="connsiteX36" fmla="*/ 2435336 w 7095193"/>
              <a:gd name="connsiteY36" fmla="*/ 2336800 h 3505200"/>
              <a:gd name="connsiteX37" fmla="*/ 2511536 w 7095193"/>
              <a:gd name="connsiteY37" fmla="*/ 2362200 h 3505200"/>
              <a:gd name="connsiteX38" fmla="*/ 2596202 w 7095193"/>
              <a:gd name="connsiteY38" fmla="*/ 2387600 h 3505200"/>
              <a:gd name="connsiteX39" fmla="*/ 2647002 w 7095193"/>
              <a:gd name="connsiteY39" fmla="*/ 2413000 h 3505200"/>
              <a:gd name="connsiteX40" fmla="*/ 2697802 w 7095193"/>
              <a:gd name="connsiteY40" fmla="*/ 2421466 h 3505200"/>
              <a:gd name="connsiteX41" fmla="*/ 2740136 w 7095193"/>
              <a:gd name="connsiteY41" fmla="*/ 2438400 h 3505200"/>
              <a:gd name="connsiteX42" fmla="*/ 2790936 w 7095193"/>
              <a:gd name="connsiteY42" fmla="*/ 2455333 h 3505200"/>
              <a:gd name="connsiteX43" fmla="*/ 2901002 w 7095193"/>
              <a:gd name="connsiteY43" fmla="*/ 2514600 h 3505200"/>
              <a:gd name="connsiteX44" fmla="*/ 2926402 w 7095193"/>
              <a:gd name="connsiteY44" fmla="*/ 2531533 h 3505200"/>
              <a:gd name="connsiteX45" fmla="*/ 3002602 w 7095193"/>
              <a:gd name="connsiteY45" fmla="*/ 2556933 h 3505200"/>
              <a:gd name="connsiteX46" fmla="*/ 3087269 w 7095193"/>
              <a:gd name="connsiteY46" fmla="*/ 2590800 h 3505200"/>
              <a:gd name="connsiteX47" fmla="*/ 3121136 w 7095193"/>
              <a:gd name="connsiteY47" fmla="*/ 2607733 h 3505200"/>
              <a:gd name="connsiteX48" fmla="*/ 3171936 w 7095193"/>
              <a:gd name="connsiteY48" fmla="*/ 2616200 h 3505200"/>
              <a:gd name="connsiteX49" fmla="*/ 3222736 w 7095193"/>
              <a:gd name="connsiteY49" fmla="*/ 2633133 h 3505200"/>
              <a:gd name="connsiteX50" fmla="*/ 3341269 w 7095193"/>
              <a:gd name="connsiteY50" fmla="*/ 2658533 h 3505200"/>
              <a:gd name="connsiteX51" fmla="*/ 3383602 w 7095193"/>
              <a:gd name="connsiteY51" fmla="*/ 2675466 h 3505200"/>
              <a:gd name="connsiteX52" fmla="*/ 3417469 w 7095193"/>
              <a:gd name="connsiteY52" fmla="*/ 2692400 h 3505200"/>
              <a:gd name="connsiteX53" fmla="*/ 3468269 w 7095193"/>
              <a:gd name="connsiteY53" fmla="*/ 2700866 h 3505200"/>
              <a:gd name="connsiteX54" fmla="*/ 3510602 w 7095193"/>
              <a:gd name="connsiteY54" fmla="*/ 2726266 h 3505200"/>
              <a:gd name="connsiteX55" fmla="*/ 3578336 w 7095193"/>
              <a:gd name="connsiteY55" fmla="*/ 2751666 h 3505200"/>
              <a:gd name="connsiteX56" fmla="*/ 3612202 w 7095193"/>
              <a:gd name="connsiteY56" fmla="*/ 2777066 h 3505200"/>
              <a:gd name="connsiteX57" fmla="*/ 3637602 w 7095193"/>
              <a:gd name="connsiteY57" fmla="*/ 2785533 h 3505200"/>
              <a:gd name="connsiteX58" fmla="*/ 3671469 w 7095193"/>
              <a:gd name="connsiteY58" fmla="*/ 2802466 h 3505200"/>
              <a:gd name="connsiteX59" fmla="*/ 3781536 w 7095193"/>
              <a:gd name="connsiteY59" fmla="*/ 2827866 h 3505200"/>
              <a:gd name="connsiteX60" fmla="*/ 3900069 w 7095193"/>
              <a:gd name="connsiteY60" fmla="*/ 2853266 h 3505200"/>
              <a:gd name="connsiteX61" fmla="*/ 3925469 w 7095193"/>
              <a:gd name="connsiteY61" fmla="*/ 2870200 h 3505200"/>
              <a:gd name="connsiteX62" fmla="*/ 4027069 w 7095193"/>
              <a:gd name="connsiteY62" fmla="*/ 2878666 h 3505200"/>
              <a:gd name="connsiteX63" fmla="*/ 4094802 w 7095193"/>
              <a:gd name="connsiteY63" fmla="*/ 2887133 h 3505200"/>
              <a:gd name="connsiteX64" fmla="*/ 4137136 w 7095193"/>
              <a:gd name="connsiteY64" fmla="*/ 2895600 h 3505200"/>
              <a:gd name="connsiteX65" fmla="*/ 4264136 w 7095193"/>
              <a:gd name="connsiteY65" fmla="*/ 2904066 h 3505200"/>
              <a:gd name="connsiteX66" fmla="*/ 4365736 w 7095193"/>
              <a:gd name="connsiteY66" fmla="*/ 2921000 h 3505200"/>
              <a:gd name="connsiteX67" fmla="*/ 4594336 w 7095193"/>
              <a:gd name="connsiteY67" fmla="*/ 2929466 h 3505200"/>
              <a:gd name="connsiteX68" fmla="*/ 4789069 w 7095193"/>
              <a:gd name="connsiteY68" fmla="*/ 2937933 h 3505200"/>
              <a:gd name="connsiteX69" fmla="*/ 4882202 w 7095193"/>
              <a:gd name="connsiteY69" fmla="*/ 2946400 h 3505200"/>
              <a:gd name="connsiteX70" fmla="*/ 4966869 w 7095193"/>
              <a:gd name="connsiteY70" fmla="*/ 2971800 h 3505200"/>
              <a:gd name="connsiteX71" fmla="*/ 5093869 w 7095193"/>
              <a:gd name="connsiteY71" fmla="*/ 2988733 h 3505200"/>
              <a:gd name="connsiteX72" fmla="*/ 5381736 w 7095193"/>
              <a:gd name="connsiteY72" fmla="*/ 3005666 h 3505200"/>
              <a:gd name="connsiteX73" fmla="*/ 5407136 w 7095193"/>
              <a:gd name="connsiteY73" fmla="*/ 3014133 h 3505200"/>
              <a:gd name="connsiteX74" fmla="*/ 5432536 w 7095193"/>
              <a:gd name="connsiteY74" fmla="*/ 3031066 h 3505200"/>
              <a:gd name="connsiteX75" fmla="*/ 5474869 w 7095193"/>
              <a:gd name="connsiteY75" fmla="*/ 3039533 h 3505200"/>
              <a:gd name="connsiteX76" fmla="*/ 5508736 w 7095193"/>
              <a:gd name="connsiteY76" fmla="*/ 3056466 h 3505200"/>
              <a:gd name="connsiteX77" fmla="*/ 5542602 w 7095193"/>
              <a:gd name="connsiteY77" fmla="*/ 3064933 h 3505200"/>
              <a:gd name="connsiteX78" fmla="*/ 5568002 w 7095193"/>
              <a:gd name="connsiteY78" fmla="*/ 3073400 h 3505200"/>
              <a:gd name="connsiteX79" fmla="*/ 5644202 w 7095193"/>
              <a:gd name="connsiteY79" fmla="*/ 3107266 h 3505200"/>
              <a:gd name="connsiteX80" fmla="*/ 5669602 w 7095193"/>
              <a:gd name="connsiteY80" fmla="*/ 3115733 h 3505200"/>
              <a:gd name="connsiteX81" fmla="*/ 5728869 w 7095193"/>
              <a:gd name="connsiteY81" fmla="*/ 3158066 h 3505200"/>
              <a:gd name="connsiteX82" fmla="*/ 5754269 w 7095193"/>
              <a:gd name="connsiteY82" fmla="*/ 3166533 h 3505200"/>
              <a:gd name="connsiteX83" fmla="*/ 5779669 w 7095193"/>
              <a:gd name="connsiteY83" fmla="*/ 3183466 h 3505200"/>
              <a:gd name="connsiteX84" fmla="*/ 5805069 w 7095193"/>
              <a:gd name="connsiteY84" fmla="*/ 3191933 h 3505200"/>
              <a:gd name="connsiteX85" fmla="*/ 5830469 w 7095193"/>
              <a:gd name="connsiteY85" fmla="*/ 3208866 h 3505200"/>
              <a:gd name="connsiteX86" fmla="*/ 5881269 w 7095193"/>
              <a:gd name="connsiteY86" fmla="*/ 3217333 h 3505200"/>
              <a:gd name="connsiteX87" fmla="*/ 5915136 w 7095193"/>
              <a:gd name="connsiteY87" fmla="*/ 3234266 h 3505200"/>
              <a:gd name="connsiteX88" fmla="*/ 5932069 w 7095193"/>
              <a:gd name="connsiteY88" fmla="*/ 3251200 h 3505200"/>
              <a:gd name="connsiteX89" fmla="*/ 6033669 w 7095193"/>
              <a:gd name="connsiteY89" fmla="*/ 3268133 h 3505200"/>
              <a:gd name="connsiteX90" fmla="*/ 6059069 w 7095193"/>
              <a:gd name="connsiteY90" fmla="*/ 3285066 h 3505200"/>
              <a:gd name="connsiteX91" fmla="*/ 6219936 w 7095193"/>
              <a:gd name="connsiteY91" fmla="*/ 3302000 h 3505200"/>
              <a:gd name="connsiteX92" fmla="*/ 6279202 w 7095193"/>
              <a:gd name="connsiteY92" fmla="*/ 3318933 h 3505200"/>
              <a:gd name="connsiteX93" fmla="*/ 6321536 w 7095193"/>
              <a:gd name="connsiteY93" fmla="*/ 3335866 h 3505200"/>
              <a:gd name="connsiteX94" fmla="*/ 6346936 w 7095193"/>
              <a:gd name="connsiteY94" fmla="*/ 3344333 h 3505200"/>
              <a:gd name="connsiteX95" fmla="*/ 6380802 w 7095193"/>
              <a:gd name="connsiteY95" fmla="*/ 3361266 h 3505200"/>
              <a:gd name="connsiteX96" fmla="*/ 6431602 w 7095193"/>
              <a:gd name="connsiteY96" fmla="*/ 3386666 h 3505200"/>
              <a:gd name="connsiteX97" fmla="*/ 6516269 w 7095193"/>
              <a:gd name="connsiteY97" fmla="*/ 3403600 h 3505200"/>
              <a:gd name="connsiteX98" fmla="*/ 6617869 w 7095193"/>
              <a:gd name="connsiteY98" fmla="*/ 3420533 h 3505200"/>
              <a:gd name="connsiteX99" fmla="*/ 6643269 w 7095193"/>
              <a:gd name="connsiteY99" fmla="*/ 3429000 h 3505200"/>
              <a:gd name="connsiteX100" fmla="*/ 6677136 w 7095193"/>
              <a:gd name="connsiteY100" fmla="*/ 3437466 h 3505200"/>
              <a:gd name="connsiteX101" fmla="*/ 6727936 w 7095193"/>
              <a:gd name="connsiteY101" fmla="*/ 3454400 h 3505200"/>
              <a:gd name="connsiteX102" fmla="*/ 6753336 w 7095193"/>
              <a:gd name="connsiteY102" fmla="*/ 3462866 h 3505200"/>
              <a:gd name="connsiteX103" fmla="*/ 6838002 w 7095193"/>
              <a:gd name="connsiteY103" fmla="*/ 3479800 h 3505200"/>
              <a:gd name="connsiteX104" fmla="*/ 6888802 w 7095193"/>
              <a:gd name="connsiteY104" fmla="*/ 3496733 h 3505200"/>
              <a:gd name="connsiteX105" fmla="*/ 6914202 w 7095193"/>
              <a:gd name="connsiteY105" fmla="*/ 3505200 h 3505200"/>
              <a:gd name="connsiteX106" fmla="*/ 6922669 w 7095193"/>
              <a:gd name="connsiteY106" fmla="*/ 3471333 h 3505200"/>
              <a:gd name="connsiteX107" fmla="*/ 6914202 w 7095193"/>
              <a:gd name="connsiteY107" fmla="*/ 3437466 h 3505200"/>
              <a:gd name="connsiteX108" fmla="*/ 6905736 w 7095193"/>
              <a:gd name="connsiteY108" fmla="*/ 3412066 h 3505200"/>
              <a:gd name="connsiteX109" fmla="*/ 6863402 w 7095193"/>
              <a:gd name="connsiteY109" fmla="*/ 3361266 h 3505200"/>
              <a:gd name="connsiteX110" fmla="*/ 6838002 w 7095193"/>
              <a:gd name="connsiteY110" fmla="*/ 3276600 h 3505200"/>
              <a:gd name="connsiteX111" fmla="*/ 6812602 w 7095193"/>
              <a:gd name="connsiteY111" fmla="*/ 3107266 h 3505200"/>
              <a:gd name="connsiteX112" fmla="*/ 6804136 w 7095193"/>
              <a:gd name="connsiteY112" fmla="*/ 3039533 h 3505200"/>
              <a:gd name="connsiteX113" fmla="*/ 6490869 w 7095193"/>
              <a:gd name="connsiteY113" fmla="*/ 3014133 h 3505200"/>
              <a:gd name="connsiteX114" fmla="*/ 6440069 w 7095193"/>
              <a:gd name="connsiteY114" fmla="*/ 3005666 h 3505200"/>
              <a:gd name="connsiteX115" fmla="*/ 6372336 w 7095193"/>
              <a:gd name="connsiteY115" fmla="*/ 2988733 h 3505200"/>
              <a:gd name="connsiteX116" fmla="*/ 6270736 w 7095193"/>
              <a:gd name="connsiteY116" fmla="*/ 2980266 h 3505200"/>
              <a:gd name="connsiteX117" fmla="*/ 6228402 w 7095193"/>
              <a:gd name="connsiteY117" fmla="*/ 2971800 h 3505200"/>
              <a:gd name="connsiteX118" fmla="*/ 6152202 w 7095193"/>
              <a:gd name="connsiteY118" fmla="*/ 2963333 h 3505200"/>
              <a:gd name="connsiteX119" fmla="*/ 6118336 w 7095193"/>
              <a:gd name="connsiteY119" fmla="*/ 2946400 h 3505200"/>
              <a:gd name="connsiteX120" fmla="*/ 6067536 w 7095193"/>
              <a:gd name="connsiteY120" fmla="*/ 2937933 h 3505200"/>
              <a:gd name="connsiteX121" fmla="*/ 6008269 w 7095193"/>
              <a:gd name="connsiteY121" fmla="*/ 2912533 h 3505200"/>
              <a:gd name="connsiteX122" fmla="*/ 5864336 w 7095193"/>
              <a:gd name="connsiteY122" fmla="*/ 2887133 h 3505200"/>
              <a:gd name="connsiteX123" fmla="*/ 5788136 w 7095193"/>
              <a:gd name="connsiteY123" fmla="*/ 2861733 h 3505200"/>
              <a:gd name="connsiteX124" fmla="*/ 5762736 w 7095193"/>
              <a:gd name="connsiteY124" fmla="*/ 2853266 h 3505200"/>
              <a:gd name="connsiteX125" fmla="*/ 5737336 w 7095193"/>
              <a:gd name="connsiteY125" fmla="*/ 2844800 h 3505200"/>
              <a:gd name="connsiteX126" fmla="*/ 5669602 w 7095193"/>
              <a:gd name="connsiteY126" fmla="*/ 2810933 h 3505200"/>
              <a:gd name="connsiteX127" fmla="*/ 5627269 w 7095193"/>
              <a:gd name="connsiteY127" fmla="*/ 2794000 h 3505200"/>
              <a:gd name="connsiteX128" fmla="*/ 5568002 w 7095193"/>
              <a:gd name="connsiteY128" fmla="*/ 2760133 h 3505200"/>
              <a:gd name="connsiteX129" fmla="*/ 5517202 w 7095193"/>
              <a:gd name="connsiteY129" fmla="*/ 2743200 h 3505200"/>
              <a:gd name="connsiteX130" fmla="*/ 5491802 w 7095193"/>
              <a:gd name="connsiteY130" fmla="*/ 2726266 h 3505200"/>
              <a:gd name="connsiteX131" fmla="*/ 5449469 w 7095193"/>
              <a:gd name="connsiteY131" fmla="*/ 2709333 h 3505200"/>
              <a:gd name="connsiteX132" fmla="*/ 5424069 w 7095193"/>
              <a:gd name="connsiteY132" fmla="*/ 2700866 h 3505200"/>
              <a:gd name="connsiteX133" fmla="*/ 5398669 w 7095193"/>
              <a:gd name="connsiteY133" fmla="*/ 2683933 h 3505200"/>
              <a:gd name="connsiteX134" fmla="*/ 5314002 w 7095193"/>
              <a:gd name="connsiteY134" fmla="*/ 2667000 h 3505200"/>
              <a:gd name="connsiteX135" fmla="*/ 5254736 w 7095193"/>
              <a:gd name="connsiteY135" fmla="*/ 2650066 h 3505200"/>
              <a:gd name="connsiteX136" fmla="*/ 5203936 w 7095193"/>
              <a:gd name="connsiteY136" fmla="*/ 2641600 h 3505200"/>
              <a:gd name="connsiteX137" fmla="*/ 5170069 w 7095193"/>
              <a:gd name="connsiteY137" fmla="*/ 2633133 h 3505200"/>
              <a:gd name="connsiteX138" fmla="*/ 5127736 w 7095193"/>
              <a:gd name="connsiteY138" fmla="*/ 2624666 h 3505200"/>
              <a:gd name="connsiteX139" fmla="*/ 5102336 w 7095193"/>
              <a:gd name="connsiteY139" fmla="*/ 2607733 h 3505200"/>
              <a:gd name="connsiteX140" fmla="*/ 5009202 w 7095193"/>
              <a:gd name="connsiteY140" fmla="*/ 2590800 h 3505200"/>
              <a:gd name="connsiteX141" fmla="*/ 4941469 w 7095193"/>
              <a:gd name="connsiteY141" fmla="*/ 2582333 h 3505200"/>
              <a:gd name="connsiteX142" fmla="*/ 4890669 w 7095193"/>
              <a:gd name="connsiteY142" fmla="*/ 2573866 h 3505200"/>
              <a:gd name="connsiteX143" fmla="*/ 4814469 w 7095193"/>
              <a:gd name="connsiteY143" fmla="*/ 2565400 h 3505200"/>
              <a:gd name="connsiteX144" fmla="*/ 4721336 w 7095193"/>
              <a:gd name="connsiteY144" fmla="*/ 2540000 h 3505200"/>
              <a:gd name="connsiteX145" fmla="*/ 4687469 w 7095193"/>
              <a:gd name="connsiteY145" fmla="*/ 2531533 h 3505200"/>
              <a:gd name="connsiteX146" fmla="*/ 4645136 w 7095193"/>
              <a:gd name="connsiteY146" fmla="*/ 2523066 h 3505200"/>
              <a:gd name="connsiteX147" fmla="*/ 4594336 w 7095193"/>
              <a:gd name="connsiteY147" fmla="*/ 2506133 h 3505200"/>
              <a:gd name="connsiteX148" fmla="*/ 4518136 w 7095193"/>
              <a:gd name="connsiteY148" fmla="*/ 2497666 h 3505200"/>
              <a:gd name="connsiteX149" fmla="*/ 4492736 w 7095193"/>
              <a:gd name="connsiteY149" fmla="*/ 2480733 h 3505200"/>
              <a:gd name="connsiteX150" fmla="*/ 4399602 w 7095193"/>
              <a:gd name="connsiteY150" fmla="*/ 2446866 h 3505200"/>
              <a:gd name="connsiteX151" fmla="*/ 4357269 w 7095193"/>
              <a:gd name="connsiteY151" fmla="*/ 2429933 h 3505200"/>
              <a:gd name="connsiteX152" fmla="*/ 4323402 w 7095193"/>
              <a:gd name="connsiteY152" fmla="*/ 2413000 h 3505200"/>
              <a:gd name="connsiteX153" fmla="*/ 4281069 w 7095193"/>
              <a:gd name="connsiteY153" fmla="*/ 2396066 h 3505200"/>
              <a:gd name="connsiteX154" fmla="*/ 4255669 w 7095193"/>
              <a:gd name="connsiteY154" fmla="*/ 2379133 h 3505200"/>
              <a:gd name="connsiteX155" fmla="*/ 4187936 w 7095193"/>
              <a:gd name="connsiteY155" fmla="*/ 2370666 h 3505200"/>
              <a:gd name="connsiteX156" fmla="*/ 4111736 w 7095193"/>
              <a:gd name="connsiteY156" fmla="*/ 2336800 h 3505200"/>
              <a:gd name="connsiteX157" fmla="*/ 4086336 w 7095193"/>
              <a:gd name="connsiteY157" fmla="*/ 2328333 h 3505200"/>
              <a:gd name="connsiteX158" fmla="*/ 4060936 w 7095193"/>
              <a:gd name="connsiteY158" fmla="*/ 2319866 h 3505200"/>
              <a:gd name="connsiteX159" fmla="*/ 3950869 w 7095193"/>
              <a:gd name="connsiteY159" fmla="*/ 2286000 h 3505200"/>
              <a:gd name="connsiteX160" fmla="*/ 3908536 w 7095193"/>
              <a:gd name="connsiteY160" fmla="*/ 2269066 h 3505200"/>
              <a:gd name="connsiteX161" fmla="*/ 3840802 w 7095193"/>
              <a:gd name="connsiteY161" fmla="*/ 2235200 h 3505200"/>
              <a:gd name="connsiteX162" fmla="*/ 3790002 w 7095193"/>
              <a:gd name="connsiteY162" fmla="*/ 2226733 h 3505200"/>
              <a:gd name="connsiteX163" fmla="*/ 3739202 w 7095193"/>
              <a:gd name="connsiteY163" fmla="*/ 2192866 h 3505200"/>
              <a:gd name="connsiteX164" fmla="*/ 3688402 w 7095193"/>
              <a:gd name="connsiteY164" fmla="*/ 2175933 h 3505200"/>
              <a:gd name="connsiteX165" fmla="*/ 3646069 w 7095193"/>
              <a:gd name="connsiteY165" fmla="*/ 2159000 h 3505200"/>
              <a:gd name="connsiteX166" fmla="*/ 3527536 w 7095193"/>
              <a:gd name="connsiteY166" fmla="*/ 2142066 h 3505200"/>
              <a:gd name="connsiteX167" fmla="*/ 3434402 w 7095193"/>
              <a:gd name="connsiteY167" fmla="*/ 2133600 h 3505200"/>
              <a:gd name="connsiteX168" fmla="*/ 3358202 w 7095193"/>
              <a:gd name="connsiteY168" fmla="*/ 2108200 h 3505200"/>
              <a:gd name="connsiteX169" fmla="*/ 3315869 w 7095193"/>
              <a:gd name="connsiteY169" fmla="*/ 2099733 h 3505200"/>
              <a:gd name="connsiteX170" fmla="*/ 3282002 w 7095193"/>
              <a:gd name="connsiteY170" fmla="*/ 2082800 h 3505200"/>
              <a:gd name="connsiteX171" fmla="*/ 3239669 w 7095193"/>
              <a:gd name="connsiteY171" fmla="*/ 2074333 h 3505200"/>
              <a:gd name="connsiteX172" fmla="*/ 3163469 w 7095193"/>
              <a:gd name="connsiteY172" fmla="*/ 2057400 h 3505200"/>
              <a:gd name="connsiteX173" fmla="*/ 3036469 w 7095193"/>
              <a:gd name="connsiteY173" fmla="*/ 2032000 h 3505200"/>
              <a:gd name="connsiteX174" fmla="*/ 2968736 w 7095193"/>
              <a:gd name="connsiteY174" fmla="*/ 2006600 h 3505200"/>
              <a:gd name="connsiteX175" fmla="*/ 2926402 w 7095193"/>
              <a:gd name="connsiteY175" fmla="*/ 1989666 h 3505200"/>
              <a:gd name="connsiteX176" fmla="*/ 2850202 w 7095193"/>
              <a:gd name="connsiteY176" fmla="*/ 1972733 h 3505200"/>
              <a:gd name="connsiteX177" fmla="*/ 2774002 w 7095193"/>
              <a:gd name="connsiteY177" fmla="*/ 1947333 h 3505200"/>
              <a:gd name="connsiteX178" fmla="*/ 2740136 w 7095193"/>
              <a:gd name="connsiteY178" fmla="*/ 1930400 h 3505200"/>
              <a:gd name="connsiteX179" fmla="*/ 2672402 w 7095193"/>
              <a:gd name="connsiteY179" fmla="*/ 1896533 h 3505200"/>
              <a:gd name="connsiteX180" fmla="*/ 2587736 w 7095193"/>
              <a:gd name="connsiteY180" fmla="*/ 1879600 h 3505200"/>
              <a:gd name="connsiteX181" fmla="*/ 2562336 w 7095193"/>
              <a:gd name="connsiteY181" fmla="*/ 1871133 h 3505200"/>
              <a:gd name="connsiteX182" fmla="*/ 2452269 w 7095193"/>
              <a:gd name="connsiteY182" fmla="*/ 1845733 h 3505200"/>
              <a:gd name="connsiteX183" fmla="*/ 2359136 w 7095193"/>
              <a:gd name="connsiteY183" fmla="*/ 1837266 h 3505200"/>
              <a:gd name="connsiteX184" fmla="*/ 2147469 w 7095193"/>
              <a:gd name="connsiteY184" fmla="*/ 1811866 h 3505200"/>
              <a:gd name="connsiteX185" fmla="*/ 2096669 w 7095193"/>
              <a:gd name="connsiteY185" fmla="*/ 1794933 h 3505200"/>
              <a:gd name="connsiteX186" fmla="*/ 2037402 w 7095193"/>
              <a:gd name="connsiteY186" fmla="*/ 1786466 h 3505200"/>
              <a:gd name="connsiteX187" fmla="*/ 1995069 w 7095193"/>
              <a:gd name="connsiteY187" fmla="*/ 1778000 h 3505200"/>
              <a:gd name="connsiteX188" fmla="*/ 1952736 w 7095193"/>
              <a:gd name="connsiteY188" fmla="*/ 1761066 h 3505200"/>
              <a:gd name="connsiteX189" fmla="*/ 1918869 w 7095193"/>
              <a:gd name="connsiteY189" fmla="*/ 1752600 h 3505200"/>
              <a:gd name="connsiteX190" fmla="*/ 1961202 w 7095193"/>
              <a:gd name="connsiteY190" fmla="*/ 1744133 h 3505200"/>
              <a:gd name="connsiteX191" fmla="*/ 2012002 w 7095193"/>
              <a:gd name="connsiteY191" fmla="*/ 1735666 h 3505200"/>
              <a:gd name="connsiteX192" fmla="*/ 2037402 w 7095193"/>
              <a:gd name="connsiteY192" fmla="*/ 1718733 h 3505200"/>
              <a:gd name="connsiteX193" fmla="*/ 2105136 w 7095193"/>
              <a:gd name="connsiteY193" fmla="*/ 1710266 h 3505200"/>
              <a:gd name="connsiteX194" fmla="*/ 2164402 w 7095193"/>
              <a:gd name="connsiteY194" fmla="*/ 1701800 h 3505200"/>
              <a:gd name="connsiteX195" fmla="*/ 2189802 w 7095193"/>
              <a:gd name="connsiteY195" fmla="*/ 1693333 h 3505200"/>
              <a:gd name="connsiteX196" fmla="*/ 2316802 w 7095193"/>
              <a:gd name="connsiteY196" fmla="*/ 1676400 h 3505200"/>
              <a:gd name="connsiteX197" fmla="*/ 2350669 w 7095193"/>
              <a:gd name="connsiteY197" fmla="*/ 1667933 h 3505200"/>
              <a:gd name="connsiteX198" fmla="*/ 2426869 w 7095193"/>
              <a:gd name="connsiteY198" fmla="*/ 1659466 h 3505200"/>
              <a:gd name="connsiteX199" fmla="*/ 2460736 w 7095193"/>
              <a:gd name="connsiteY199" fmla="*/ 1642533 h 3505200"/>
              <a:gd name="connsiteX200" fmla="*/ 2486136 w 7095193"/>
              <a:gd name="connsiteY200" fmla="*/ 1634066 h 3505200"/>
              <a:gd name="connsiteX201" fmla="*/ 2613136 w 7095193"/>
              <a:gd name="connsiteY201" fmla="*/ 1617133 h 3505200"/>
              <a:gd name="connsiteX202" fmla="*/ 2655469 w 7095193"/>
              <a:gd name="connsiteY202" fmla="*/ 1608666 h 3505200"/>
              <a:gd name="connsiteX203" fmla="*/ 2680869 w 7095193"/>
              <a:gd name="connsiteY203" fmla="*/ 1591733 h 3505200"/>
              <a:gd name="connsiteX204" fmla="*/ 2824802 w 7095193"/>
              <a:gd name="connsiteY204" fmla="*/ 1583266 h 3505200"/>
              <a:gd name="connsiteX205" fmla="*/ 2892536 w 7095193"/>
              <a:gd name="connsiteY205" fmla="*/ 1574800 h 3505200"/>
              <a:gd name="connsiteX206" fmla="*/ 2917936 w 7095193"/>
              <a:gd name="connsiteY206" fmla="*/ 1566333 h 3505200"/>
              <a:gd name="connsiteX207" fmla="*/ 2951802 w 7095193"/>
              <a:gd name="connsiteY207" fmla="*/ 1557866 h 3505200"/>
              <a:gd name="connsiteX208" fmla="*/ 2994136 w 7095193"/>
              <a:gd name="connsiteY208" fmla="*/ 1540933 h 3505200"/>
              <a:gd name="connsiteX209" fmla="*/ 3070336 w 7095193"/>
              <a:gd name="connsiteY209" fmla="*/ 1524000 h 3505200"/>
              <a:gd name="connsiteX210" fmla="*/ 3104202 w 7095193"/>
              <a:gd name="connsiteY210" fmla="*/ 1507066 h 3505200"/>
              <a:gd name="connsiteX211" fmla="*/ 3163469 w 7095193"/>
              <a:gd name="connsiteY211" fmla="*/ 1490133 h 3505200"/>
              <a:gd name="connsiteX212" fmla="*/ 3239669 w 7095193"/>
              <a:gd name="connsiteY212" fmla="*/ 1464733 h 3505200"/>
              <a:gd name="connsiteX213" fmla="*/ 3265069 w 7095193"/>
              <a:gd name="connsiteY213" fmla="*/ 1456266 h 3505200"/>
              <a:gd name="connsiteX214" fmla="*/ 3290469 w 7095193"/>
              <a:gd name="connsiteY214" fmla="*/ 1447800 h 3505200"/>
              <a:gd name="connsiteX215" fmla="*/ 3358202 w 7095193"/>
              <a:gd name="connsiteY215" fmla="*/ 1422400 h 3505200"/>
              <a:gd name="connsiteX216" fmla="*/ 3409002 w 7095193"/>
              <a:gd name="connsiteY216" fmla="*/ 1405466 h 3505200"/>
              <a:gd name="connsiteX217" fmla="*/ 3442869 w 7095193"/>
              <a:gd name="connsiteY217" fmla="*/ 1388533 h 3505200"/>
              <a:gd name="connsiteX218" fmla="*/ 3485202 w 7095193"/>
              <a:gd name="connsiteY218" fmla="*/ 1371600 h 3505200"/>
              <a:gd name="connsiteX219" fmla="*/ 3519069 w 7095193"/>
              <a:gd name="connsiteY219" fmla="*/ 1354666 h 3505200"/>
              <a:gd name="connsiteX220" fmla="*/ 3561402 w 7095193"/>
              <a:gd name="connsiteY220" fmla="*/ 1346200 h 3505200"/>
              <a:gd name="connsiteX221" fmla="*/ 3578336 w 7095193"/>
              <a:gd name="connsiteY221" fmla="*/ 1329266 h 3505200"/>
              <a:gd name="connsiteX222" fmla="*/ 3629136 w 7095193"/>
              <a:gd name="connsiteY222" fmla="*/ 1312333 h 3505200"/>
              <a:gd name="connsiteX223" fmla="*/ 6842236 w 7095193"/>
              <a:gd name="connsiteY223" fmla="*/ 465666 h 3505200"/>
              <a:gd name="connsiteX224" fmla="*/ 6888802 w 7095193"/>
              <a:gd name="connsiteY224" fmla="*/ 76200 h 3505200"/>
              <a:gd name="connsiteX225" fmla="*/ 6871869 w 7095193"/>
              <a:gd name="connsiteY225" fmla="*/ 0 h 3505200"/>
              <a:gd name="connsiteX226" fmla="*/ 6846469 w 7095193"/>
              <a:gd name="connsiteY226" fmla="*/ 8466 h 3505200"/>
              <a:gd name="connsiteX227" fmla="*/ 6838002 w 7095193"/>
              <a:gd name="connsiteY227" fmla="*/ 33866 h 3505200"/>
              <a:gd name="connsiteX228" fmla="*/ 6846469 w 7095193"/>
              <a:gd name="connsiteY228" fmla="*/ 59266 h 3505200"/>
              <a:gd name="connsiteX0" fmla="*/ 6846469 w 7098947"/>
              <a:gd name="connsiteY0" fmla="*/ 59266 h 3505200"/>
              <a:gd name="connsiteX1" fmla="*/ 6778736 w 7098947"/>
              <a:gd name="connsiteY1" fmla="*/ 84666 h 3505200"/>
              <a:gd name="connsiteX2" fmla="*/ 6668669 w 7098947"/>
              <a:gd name="connsiteY2" fmla="*/ 101600 h 3505200"/>
              <a:gd name="connsiteX3" fmla="*/ 6499336 w 7098947"/>
              <a:gd name="connsiteY3" fmla="*/ 127000 h 3505200"/>
              <a:gd name="connsiteX4" fmla="*/ 6465469 w 7098947"/>
              <a:gd name="connsiteY4" fmla="*/ 135466 h 3505200"/>
              <a:gd name="connsiteX5" fmla="*/ 6380802 w 7098947"/>
              <a:gd name="connsiteY5" fmla="*/ 152400 h 3505200"/>
              <a:gd name="connsiteX6" fmla="*/ 6330002 w 7098947"/>
              <a:gd name="connsiteY6" fmla="*/ 169333 h 3505200"/>
              <a:gd name="connsiteX7" fmla="*/ 344069 w 7098947"/>
              <a:gd name="connsiteY7" fmla="*/ 1769533 h 3505200"/>
              <a:gd name="connsiteX8" fmla="*/ 318669 w 7098947"/>
              <a:gd name="connsiteY8" fmla="*/ 1778000 h 3505200"/>
              <a:gd name="connsiteX9" fmla="*/ 369469 w 7098947"/>
              <a:gd name="connsiteY9" fmla="*/ 1786466 h 3505200"/>
              <a:gd name="connsiteX10" fmla="*/ 403336 w 7098947"/>
              <a:gd name="connsiteY10" fmla="*/ 1803400 h 3505200"/>
              <a:gd name="connsiteX11" fmla="*/ 538802 w 7098947"/>
              <a:gd name="connsiteY11" fmla="*/ 1811866 h 3505200"/>
              <a:gd name="connsiteX12" fmla="*/ 691202 w 7098947"/>
              <a:gd name="connsiteY12" fmla="*/ 1854200 h 3505200"/>
              <a:gd name="connsiteX13" fmla="*/ 775869 w 7098947"/>
              <a:gd name="connsiteY13" fmla="*/ 1871133 h 3505200"/>
              <a:gd name="connsiteX14" fmla="*/ 970602 w 7098947"/>
              <a:gd name="connsiteY14" fmla="*/ 1888066 h 3505200"/>
              <a:gd name="connsiteX15" fmla="*/ 1021402 w 7098947"/>
              <a:gd name="connsiteY15" fmla="*/ 1896533 h 3505200"/>
              <a:gd name="connsiteX16" fmla="*/ 1055269 w 7098947"/>
              <a:gd name="connsiteY16" fmla="*/ 1905000 h 3505200"/>
              <a:gd name="connsiteX17" fmla="*/ 1173802 w 7098947"/>
              <a:gd name="connsiteY17" fmla="*/ 1913466 h 3505200"/>
              <a:gd name="connsiteX18" fmla="*/ 1444736 w 7098947"/>
              <a:gd name="connsiteY18" fmla="*/ 1938866 h 3505200"/>
              <a:gd name="connsiteX19" fmla="*/ 1478602 w 7098947"/>
              <a:gd name="connsiteY19" fmla="*/ 1947333 h 3505200"/>
              <a:gd name="connsiteX20" fmla="*/ 1520936 w 7098947"/>
              <a:gd name="connsiteY20" fmla="*/ 1955800 h 3505200"/>
              <a:gd name="connsiteX21" fmla="*/ 1605602 w 7098947"/>
              <a:gd name="connsiteY21" fmla="*/ 1981200 h 3505200"/>
              <a:gd name="connsiteX22" fmla="*/ 1664869 w 7098947"/>
              <a:gd name="connsiteY22" fmla="*/ 1989666 h 3505200"/>
              <a:gd name="connsiteX23" fmla="*/ 1724136 w 7098947"/>
              <a:gd name="connsiteY23" fmla="*/ 2006600 h 3505200"/>
              <a:gd name="connsiteX24" fmla="*/ 1766469 w 7098947"/>
              <a:gd name="connsiteY24" fmla="*/ 2015066 h 3505200"/>
              <a:gd name="connsiteX25" fmla="*/ 1791869 w 7098947"/>
              <a:gd name="connsiteY25" fmla="*/ 2023533 h 3505200"/>
              <a:gd name="connsiteX26" fmla="*/ 1825736 w 7098947"/>
              <a:gd name="connsiteY26" fmla="*/ 2032000 h 3505200"/>
              <a:gd name="connsiteX27" fmla="*/ 1901936 w 7098947"/>
              <a:gd name="connsiteY27" fmla="*/ 2091266 h 3505200"/>
              <a:gd name="connsiteX28" fmla="*/ 1901936 w 7098947"/>
              <a:gd name="connsiteY28" fmla="*/ 2091266 h 3505200"/>
              <a:gd name="connsiteX29" fmla="*/ 1969669 w 7098947"/>
              <a:gd name="connsiteY29" fmla="*/ 2142066 h 3505200"/>
              <a:gd name="connsiteX30" fmla="*/ 1995069 w 7098947"/>
              <a:gd name="connsiteY30" fmla="*/ 2150533 h 3505200"/>
              <a:gd name="connsiteX31" fmla="*/ 2088202 w 7098947"/>
              <a:gd name="connsiteY31" fmla="*/ 2201333 h 3505200"/>
              <a:gd name="connsiteX32" fmla="*/ 2155936 w 7098947"/>
              <a:gd name="connsiteY32" fmla="*/ 2243666 h 3505200"/>
              <a:gd name="connsiteX33" fmla="*/ 2206736 w 7098947"/>
              <a:gd name="connsiteY33" fmla="*/ 2269066 h 3505200"/>
              <a:gd name="connsiteX34" fmla="*/ 2291402 w 7098947"/>
              <a:gd name="connsiteY34" fmla="*/ 2294466 h 3505200"/>
              <a:gd name="connsiteX35" fmla="*/ 2325269 w 7098947"/>
              <a:gd name="connsiteY35" fmla="*/ 2311400 h 3505200"/>
              <a:gd name="connsiteX36" fmla="*/ 2435336 w 7098947"/>
              <a:gd name="connsiteY36" fmla="*/ 2336800 h 3505200"/>
              <a:gd name="connsiteX37" fmla="*/ 2511536 w 7098947"/>
              <a:gd name="connsiteY37" fmla="*/ 2362200 h 3505200"/>
              <a:gd name="connsiteX38" fmla="*/ 2596202 w 7098947"/>
              <a:gd name="connsiteY38" fmla="*/ 2387600 h 3505200"/>
              <a:gd name="connsiteX39" fmla="*/ 2647002 w 7098947"/>
              <a:gd name="connsiteY39" fmla="*/ 2413000 h 3505200"/>
              <a:gd name="connsiteX40" fmla="*/ 2697802 w 7098947"/>
              <a:gd name="connsiteY40" fmla="*/ 2421466 h 3505200"/>
              <a:gd name="connsiteX41" fmla="*/ 2740136 w 7098947"/>
              <a:gd name="connsiteY41" fmla="*/ 2438400 h 3505200"/>
              <a:gd name="connsiteX42" fmla="*/ 2790936 w 7098947"/>
              <a:gd name="connsiteY42" fmla="*/ 2455333 h 3505200"/>
              <a:gd name="connsiteX43" fmla="*/ 2901002 w 7098947"/>
              <a:gd name="connsiteY43" fmla="*/ 2514600 h 3505200"/>
              <a:gd name="connsiteX44" fmla="*/ 2926402 w 7098947"/>
              <a:gd name="connsiteY44" fmla="*/ 2531533 h 3505200"/>
              <a:gd name="connsiteX45" fmla="*/ 3002602 w 7098947"/>
              <a:gd name="connsiteY45" fmla="*/ 2556933 h 3505200"/>
              <a:gd name="connsiteX46" fmla="*/ 3087269 w 7098947"/>
              <a:gd name="connsiteY46" fmla="*/ 2590800 h 3505200"/>
              <a:gd name="connsiteX47" fmla="*/ 3121136 w 7098947"/>
              <a:gd name="connsiteY47" fmla="*/ 2607733 h 3505200"/>
              <a:gd name="connsiteX48" fmla="*/ 3171936 w 7098947"/>
              <a:gd name="connsiteY48" fmla="*/ 2616200 h 3505200"/>
              <a:gd name="connsiteX49" fmla="*/ 3222736 w 7098947"/>
              <a:gd name="connsiteY49" fmla="*/ 2633133 h 3505200"/>
              <a:gd name="connsiteX50" fmla="*/ 3341269 w 7098947"/>
              <a:gd name="connsiteY50" fmla="*/ 2658533 h 3505200"/>
              <a:gd name="connsiteX51" fmla="*/ 3383602 w 7098947"/>
              <a:gd name="connsiteY51" fmla="*/ 2675466 h 3505200"/>
              <a:gd name="connsiteX52" fmla="*/ 3417469 w 7098947"/>
              <a:gd name="connsiteY52" fmla="*/ 2692400 h 3505200"/>
              <a:gd name="connsiteX53" fmla="*/ 3468269 w 7098947"/>
              <a:gd name="connsiteY53" fmla="*/ 2700866 h 3505200"/>
              <a:gd name="connsiteX54" fmla="*/ 3510602 w 7098947"/>
              <a:gd name="connsiteY54" fmla="*/ 2726266 h 3505200"/>
              <a:gd name="connsiteX55" fmla="*/ 3578336 w 7098947"/>
              <a:gd name="connsiteY55" fmla="*/ 2751666 h 3505200"/>
              <a:gd name="connsiteX56" fmla="*/ 3612202 w 7098947"/>
              <a:gd name="connsiteY56" fmla="*/ 2777066 h 3505200"/>
              <a:gd name="connsiteX57" fmla="*/ 3637602 w 7098947"/>
              <a:gd name="connsiteY57" fmla="*/ 2785533 h 3505200"/>
              <a:gd name="connsiteX58" fmla="*/ 3671469 w 7098947"/>
              <a:gd name="connsiteY58" fmla="*/ 2802466 h 3505200"/>
              <a:gd name="connsiteX59" fmla="*/ 3781536 w 7098947"/>
              <a:gd name="connsiteY59" fmla="*/ 2827866 h 3505200"/>
              <a:gd name="connsiteX60" fmla="*/ 3900069 w 7098947"/>
              <a:gd name="connsiteY60" fmla="*/ 2853266 h 3505200"/>
              <a:gd name="connsiteX61" fmla="*/ 3925469 w 7098947"/>
              <a:gd name="connsiteY61" fmla="*/ 2870200 h 3505200"/>
              <a:gd name="connsiteX62" fmla="*/ 4027069 w 7098947"/>
              <a:gd name="connsiteY62" fmla="*/ 2878666 h 3505200"/>
              <a:gd name="connsiteX63" fmla="*/ 4094802 w 7098947"/>
              <a:gd name="connsiteY63" fmla="*/ 2887133 h 3505200"/>
              <a:gd name="connsiteX64" fmla="*/ 4137136 w 7098947"/>
              <a:gd name="connsiteY64" fmla="*/ 2895600 h 3505200"/>
              <a:gd name="connsiteX65" fmla="*/ 4264136 w 7098947"/>
              <a:gd name="connsiteY65" fmla="*/ 2904066 h 3505200"/>
              <a:gd name="connsiteX66" fmla="*/ 4365736 w 7098947"/>
              <a:gd name="connsiteY66" fmla="*/ 2921000 h 3505200"/>
              <a:gd name="connsiteX67" fmla="*/ 4594336 w 7098947"/>
              <a:gd name="connsiteY67" fmla="*/ 2929466 h 3505200"/>
              <a:gd name="connsiteX68" fmla="*/ 4789069 w 7098947"/>
              <a:gd name="connsiteY68" fmla="*/ 2937933 h 3505200"/>
              <a:gd name="connsiteX69" fmla="*/ 4882202 w 7098947"/>
              <a:gd name="connsiteY69" fmla="*/ 2946400 h 3505200"/>
              <a:gd name="connsiteX70" fmla="*/ 4966869 w 7098947"/>
              <a:gd name="connsiteY70" fmla="*/ 2971800 h 3505200"/>
              <a:gd name="connsiteX71" fmla="*/ 5093869 w 7098947"/>
              <a:gd name="connsiteY71" fmla="*/ 2988733 h 3505200"/>
              <a:gd name="connsiteX72" fmla="*/ 5381736 w 7098947"/>
              <a:gd name="connsiteY72" fmla="*/ 3005666 h 3505200"/>
              <a:gd name="connsiteX73" fmla="*/ 5407136 w 7098947"/>
              <a:gd name="connsiteY73" fmla="*/ 3014133 h 3505200"/>
              <a:gd name="connsiteX74" fmla="*/ 5432536 w 7098947"/>
              <a:gd name="connsiteY74" fmla="*/ 3031066 h 3505200"/>
              <a:gd name="connsiteX75" fmla="*/ 5474869 w 7098947"/>
              <a:gd name="connsiteY75" fmla="*/ 3039533 h 3505200"/>
              <a:gd name="connsiteX76" fmla="*/ 5508736 w 7098947"/>
              <a:gd name="connsiteY76" fmla="*/ 3056466 h 3505200"/>
              <a:gd name="connsiteX77" fmla="*/ 5542602 w 7098947"/>
              <a:gd name="connsiteY77" fmla="*/ 3064933 h 3505200"/>
              <a:gd name="connsiteX78" fmla="*/ 5568002 w 7098947"/>
              <a:gd name="connsiteY78" fmla="*/ 3073400 h 3505200"/>
              <a:gd name="connsiteX79" fmla="*/ 5644202 w 7098947"/>
              <a:gd name="connsiteY79" fmla="*/ 3107266 h 3505200"/>
              <a:gd name="connsiteX80" fmla="*/ 5669602 w 7098947"/>
              <a:gd name="connsiteY80" fmla="*/ 3115733 h 3505200"/>
              <a:gd name="connsiteX81" fmla="*/ 5728869 w 7098947"/>
              <a:gd name="connsiteY81" fmla="*/ 3158066 h 3505200"/>
              <a:gd name="connsiteX82" fmla="*/ 5754269 w 7098947"/>
              <a:gd name="connsiteY82" fmla="*/ 3166533 h 3505200"/>
              <a:gd name="connsiteX83" fmla="*/ 5779669 w 7098947"/>
              <a:gd name="connsiteY83" fmla="*/ 3183466 h 3505200"/>
              <a:gd name="connsiteX84" fmla="*/ 5805069 w 7098947"/>
              <a:gd name="connsiteY84" fmla="*/ 3191933 h 3505200"/>
              <a:gd name="connsiteX85" fmla="*/ 5830469 w 7098947"/>
              <a:gd name="connsiteY85" fmla="*/ 3208866 h 3505200"/>
              <a:gd name="connsiteX86" fmla="*/ 5881269 w 7098947"/>
              <a:gd name="connsiteY86" fmla="*/ 3217333 h 3505200"/>
              <a:gd name="connsiteX87" fmla="*/ 5915136 w 7098947"/>
              <a:gd name="connsiteY87" fmla="*/ 3234266 h 3505200"/>
              <a:gd name="connsiteX88" fmla="*/ 5932069 w 7098947"/>
              <a:gd name="connsiteY88" fmla="*/ 3251200 h 3505200"/>
              <a:gd name="connsiteX89" fmla="*/ 6033669 w 7098947"/>
              <a:gd name="connsiteY89" fmla="*/ 3268133 h 3505200"/>
              <a:gd name="connsiteX90" fmla="*/ 6059069 w 7098947"/>
              <a:gd name="connsiteY90" fmla="*/ 3285066 h 3505200"/>
              <a:gd name="connsiteX91" fmla="*/ 6219936 w 7098947"/>
              <a:gd name="connsiteY91" fmla="*/ 3302000 h 3505200"/>
              <a:gd name="connsiteX92" fmla="*/ 6279202 w 7098947"/>
              <a:gd name="connsiteY92" fmla="*/ 3318933 h 3505200"/>
              <a:gd name="connsiteX93" fmla="*/ 6321536 w 7098947"/>
              <a:gd name="connsiteY93" fmla="*/ 3335866 h 3505200"/>
              <a:gd name="connsiteX94" fmla="*/ 6346936 w 7098947"/>
              <a:gd name="connsiteY94" fmla="*/ 3344333 h 3505200"/>
              <a:gd name="connsiteX95" fmla="*/ 6380802 w 7098947"/>
              <a:gd name="connsiteY95" fmla="*/ 3361266 h 3505200"/>
              <a:gd name="connsiteX96" fmla="*/ 6431602 w 7098947"/>
              <a:gd name="connsiteY96" fmla="*/ 3386666 h 3505200"/>
              <a:gd name="connsiteX97" fmla="*/ 6516269 w 7098947"/>
              <a:gd name="connsiteY97" fmla="*/ 3403600 h 3505200"/>
              <a:gd name="connsiteX98" fmla="*/ 6617869 w 7098947"/>
              <a:gd name="connsiteY98" fmla="*/ 3420533 h 3505200"/>
              <a:gd name="connsiteX99" fmla="*/ 6643269 w 7098947"/>
              <a:gd name="connsiteY99" fmla="*/ 3429000 h 3505200"/>
              <a:gd name="connsiteX100" fmla="*/ 6677136 w 7098947"/>
              <a:gd name="connsiteY100" fmla="*/ 3437466 h 3505200"/>
              <a:gd name="connsiteX101" fmla="*/ 6727936 w 7098947"/>
              <a:gd name="connsiteY101" fmla="*/ 3454400 h 3505200"/>
              <a:gd name="connsiteX102" fmla="*/ 6753336 w 7098947"/>
              <a:gd name="connsiteY102" fmla="*/ 3462866 h 3505200"/>
              <a:gd name="connsiteX103" fmla="*/ 6838002 w 7098947"/>
              <a:gd name="connsiteY103" fmla="*/ 3479800 h 3505200"/>
              <a:gd name="connsiteX104" fmla="*/ 6888802 w 7098947"/>
              <a:gd name="connsiteY104" fmla="*/ 3496733 h 3505200"/>
              <a:gd name="connsiteX105" fmla="*/ 6914202 w 7098947"/>
              <a:gd name="connsiteY105" fmla="*/ 3505200 h 3505200"/>
              <a:gd name="connsiteX106" fmla="*/ 6922669 w 7098947"/>
              <a:gd name="connsiteY106" fmla="*/ 3471333 h 3505200"/>
              <a:gd name="connsiteX107" fmla="*/ 6914202 w 7098947"/>
              <a:gd name="connsiteY107" fmla="*/ 3437466 h 3505200"/>
              <a:gd name="connsiteX108" fmla="*/ 6905736 w 7098947"/>
              <a:gd name="connsiteY108" fmla="*/ 3412066 h 3505200"/>
              <a:gd name="connsiteX109" fmla="*/ 6863402 w 7098947"/>
              <a:gd name="connsiteY109" fmla="*/ 3361266 h 3505200"/>
              <a:gd name="connsiteX110" fmla="*/ 6838002 w 7098947"/>
              <a:gd name="connsiteY110" fmla="*/ 3276600 h 3505200"/>
              <a:gd name="connsiteX111" fmla="*/ 6812602 w 7098947"/>
              <a:gd name="connsiteY111" fmla="*/ 3107266 h 3505200"/>
              <a:gd name="connsiteX112" fmla="*/ 6804136 w 7098947"/>
              <a:gd name="connsiteY112" fmla="*/ 3039533 h 3505200"/>
              <a:gd name="connsiteX113" fmla="*/ 6490869 w 7098947"/>
              <a:gd name="connsiteY113" fmla="*/ 3014133 h 3505200"/>
              <a:gd name="connsiteX114" fmla="*/ 6440069 w 7098947"/>
              <a:gd name="connsiteY114" fmla="*/ 3005666 h 3505200"/>
              <a:gd name="connsiteX115" fmla="*/ 6372336 w 7098947"/>
              <a:gd name="connsiteY115" fmla="*/ 2988733 h 3505200"/>
              <a:gd name="connsiteX116" fmla="*/ 6270736 w 7098947"/>
              <a:gd name="connsiteY116" fmla="*/ 2980266 h 3505200"/>
              <a:gd name="connsiteX117" fmla="*/ 6228402 w 7098947"/>
              <a:gd name="connsiteY117" fmla="*/ 2971800 h 3505200"/>
              <a:gd name="connsiteX118" fmla="*/ 6152202 w 7098947"/>
              <a:gd name="connsiteY118" fmla="*/ 2963333 h 3505200"/>
              <a:gd name="connsiteX119" fmla="*/ 6118336 w 7098947"/>
              <a:gd name="connsiteY119" fmla="*/ 2946400 h 3505200"/>
              <a:gd name="connsiteX120" fmla="*/ 6067536 w 7098947"/>
              <a:gd name="connsiteY120" fmla="*/ 2937933 h 3505200"/>
              <a:gd name="connsiteX121" fmla="*/ 6008269 w 7098947"/>
              <a:gd name="connsiteY121" fmla="*/ 2912533 h 3505200"/>
              <a:gd name="connsiteX122" fmla="*/ 5864336 w 7098947"/>
              <a:gd name="connsiteY122" fmla="*/ 2887133 h 3505200"/>
              <a:gd name="connsiteX123" fmla="*/ 5788136 w 7098947"/>
              <a:gd name="connsiteY123" fmla="*/ 2861733 h 3505200"/>
              <a:gd name="connsiteX124" fmla="*/ 5762736 w 7098947"/>
              <a:gd name="connsiteY124" fmla="*/ 2853266 h 3505200"/>
              <a:gd name="connsiteX125" fmla="*/ 5737336 w 7098947"/>
              <a:gd name="connsiteY125" fmla="*/ 2844800 h 3505200"/>
              <a:gd name="connsiteX126" fmla="*/ 5669602 w 7098947"/>
              <a:gd name="connsiteY126" fmla="*/ 2810933 h 3505200"/>
              <a:gd name="connsiteX127" fmla="*/ 5627269 w 7098947"/>
              <a:gd name="connsiteY127" fmla="*/ 2794000 h 3505200"/>
              <a:gd name="connsiteX128" fmla="*/ 5568002 w 7098947"/>
              <a:gd name="connsiteY128" fmla="*/ 2760133 h 3505200"/>
              <a:gd name="connsiteX129" fmla="*/ 5517202 w 7098947"/>
              <a:gd name="connsiteY129" fmla="*/ 2743200 h 3505200"/>
              <a:gd name="connsiteX130" fmla="*/ 5491802 w 7098947"/>
              <a:gd name="connsiteY130" fmla="*/ 2726266 h 3505200"/>
              <a:gd name="connsiteX131" fmla="*/ 5449469 w 7098947"/>
              <a:gd name="connsiteY131" fmla="*/ 2709333 h 3505200"/>
              <a:gd name="connsiteX132" fmla="*/ 5424069 w 7098947"/>
              <a:gd name="connsiteY132" fmla="*/ 2700866 h 3505200"/>
              <a:gd name="connsiteX133" fmla="*/ 5398669 w 7098947"/>
              <a:gd name="connsiteY133" fmla="*/ 2683933 h 3505200"/>
              <a:gd name="connsiteX134" fmla="*/ 5314002 w 7098947"/>
              <a:gd name="connsiteY134" fmla="*/ 2667000 h 3505200"/>
              <a:gd name="connsiteX135" fmla="*/ 5254736 w 7098947"/>
              <a:gd name="connsiteY135" fmla="*/ 2650066 h 3505200"/>
              <a:gd name="connsiteX136" fmla="*/ 5203936 w 7098947"/>
              <a:gd name="connsiteY136" fmla="*/ 2641600 h 3505200"/>
              <a:gd name="connsiteX137" fmla="*/ 5170069 w 7098947"/>
              <a:gd name="connsiteY137" fmla="*/ 2633133 h 3505200"/>
              <a:gd name="connsiteX138" fmla="*/ 5127736 w 7098947"/>
              <a:gd name="connsiteY138" fmla="*/ 2624666 h 3505200"/>
              <a:gd name="connsiteX139" fmla="*/ 5102336 w 7098947"/>
              <a:gd name="connsiteY139" fmla="*/ 2607733 h 3505200"/>
              <a:gd name="connsiteX140" fmla="*/ 5009202 w 7098947"/>
              <a:gd name="connsiteY140" fmla="*/ 2590800 h 3505200"/>
              <a:gd name="connsiteX141" fmla="*/ 4941469 w 7098947"/>
              <a:gd name="connsiteY141" fmla="*/ 2582333 h 3505200"/>
              <a:gd name="connsiteX142" fmla="*/ 4890669 w 7098947"/>
              <a:gd name="connsiteY142" fmla="*/ 2573866 h 3505200"/>
              <a:gd name="connsiteX143" fmla="*/ 4814469 w 7098947"/>
              <a:gd name="connsiteY143" fmla="*/ 2565400 h 3505200"/>
              <a:gd name="connsiteX144" fmla="*/ 4721336 w 7098947"/>
              <a:gd name="connsiteY144" fmla="*/ 2540000 h 3505200"/>
              <a:gd name="connsiteX145" fmla="*/ 4687469 w 7098947"/>
              <a:gd name="connsiteY145" fmla="*/ 2531533 h 3505200"/>
              <a:gd name="connsiteX146" fmla="*/ 4645136 w 7098947"/>
              <a:gd name="connsiteY146" fmla="*/ 2523066 h 3505200"/>
              <a:gd name="connsiteX147" fmla="*/ 4594336 w 7098947"/>
              <a:gd name="connsiteY147" fmla="*/ 2506133 h 3505200"/>
              <a:gd name="connsiteX148" fmla="*/ 4518136 w 7098947"/>
              <a:gd name="connsiteY148" fmla="*/ 2497666 h 3505200"/>
              <a:gd name="connsiteX149" fmla="*/ 4492736 w 7098947"/>
              <a:gd name="connsiteY149" fmla="*/ 2480733 h 3505200"/>
              <a:gd name="connsiteX150" fmla="*/ 4399602 w 7098947"/>
              <a:gd name="connsiteY150" fmla="*/ 2446866 h 3505200"/>
              <a:gd name="connsiteX151" fmla="*/ 4357269 w 7098947"/>
              <a:gd name="connsiteY151" fmla="*/ 2429933 h 3505200"/>
              <a:gd name="connsiteX152" fmla="*/ 4323402 w 7098947"/>
              <a:gd name="connsiteY152" fmla="*/ 2413000 h 3505200"/>
              <a:gd name="connsiteX153" fmla="*/ 4281069 w 7098947"/>
              <a:gd name="connsiteY153" fmla="*/ 2396066 h 3505200"/>
              <a:gd name="connsiteX154" fmla="*/ 4255669 w 7098947"/>
              <a:gd name="connsiteY154" fmla="*/ 2379133 h 3505200"/>
              <a:gd name="connsiteX155" fmla="*/ 4187936 w 7098947"/>
              <a:gd name="connsiteY155" fmla="*/ 2370666 h 3505200"/>
              <a:gd name="connsiteX156" fmla="*/ 4111736 w 7098947"/>
              <a:gd name="connsiteY156" fmla="*/ 2336800 h 3505200"/>
              <a:gd name="connsiteX157" fmla="*/ 4086336 w 7098947"/>
              <a:gd name="connsiteY157" fmla="*/ 2328333 h 3505200"/>
              <a:gd name="connsiteX158" fmla="*/ 4060936 w 7098947"/>
              <a:gd name="connsiteY158" fmla="*/ 2319866 h 3505200"/>
              <a:gd name="connsiteX159" fmla="*/ 3950869 w 7098947"/>
              <a:gd name="connsiteY159" fmla="*/ 2286000 h 3505200"/>
              <a:gd name="connsiteX160" fmla="*/ 3908536 w 7098947"/>
              <a:gd name="connsiteY160" fmla="*/ 2269066 h 3505200"/>
              <a:gd name="connsiteX161" fmla="*/ 3840802 w 7098947"/>
              <a:gd name="connsiteY161" fmla="*/ 2235200 h 3505200"/>
              <a:gd name="connsiteX162" fmla="*/ 3790002 w 7098947"/>
              <a:gd name="connsiteY162" fmla="*/ 2226733 h 3505200"/>
              <a:gd name="connsiteX163" fmla="*/ 3739202 w 7098947"/>
              <a:gd name="connsiteY163" fmla="*/ 2192866 h 3505200"/>
              <a:gd name="connsiteX164" fmla="*/ 3688402 w 7098947"/>
              <a:gd name="connsiteY164" fmla="*/ 2175933 h 3505200"/>
              <a:gd name="connsiteX165" fmla="*/ 3646069 w 7098947"/>
              <a:gd name="connsiteY165" fmla="*/ 2159000 h 3505200"/>
              <a:gd name="connsiteX166" fmla="*/ 3527536 w 7098947"/>
              <a:gd name="connsiteY166" fmla="*/ 2142066 h 3505200"/>
              <a:gd name="connsiteX167" fmla="*/ 3434402 w 7098947"/>
              <a:gd name="connsiteY167" fmla="*/ 2133600 h 3505200"/>
              <a:gd name="connsiteX168" fmla="*/ 3358202 w 7098947"/>
              <a:gd name="connsiteY168" fmla="*/ 2108200 h 3505200"/>
              <a:gd name="connsiteX169" fmla="*/ 3315869 w 7098947"/>
              <a:gd name="connsiteY169" fmla="*/ 2099733 h 3505200"/>
              <a:gd name="connsiteX170" fmla="*/ 3282002 w 7098947"/>
              <a:gd name="connsiteY170" fmla="*/ 2082800 h 3505200"/>
              <a:gd name="connsiteX171" fmla="*/ 3239669 w 7098947"/>
              <a:gd name="connsiteY171" fmla="*/ 2074333 h 3505200"/>
              <a:gd name="connsiteX172" fmla="*/ 3163469 w 7098947"/>
              <a:gd name="connsiteY172" fmla="*/ 2057400 h 3505200"/>
              <a:gd name="connsiteX173" fmla="*/ 3036469 w 7098947"/>
              <a:gd name="connsiteY173" fmla="*/ 2032000 h 3505200"/>
              <a:gd name="connsiteX174" fmla="*/ 2968736 w 7098947"/>
              <a:gd name="connsiteY174" fmla="*/ 2006600 h 3505200"/>
              <a:gd name="connsiteX175" fmla="*/ 2926402 w 7098947"/>
              <a:gd name="connsiteY175" fmla="*/ 1989666 h 3505200"/>
              <a:gd name="connsiteX176" fmla="*/ 2850202 w 7098947"/>
              <a:gd name="connsiteY176" fmla="*/ 1972733 h 3505200"/>
              <a:gd name="connsiteX177" fmla="*/ 2774002 w 7098947"/>
              <a:gd name="connsiteY177" fmla="*/ 1947333 h 3505200"/>
              <a:gd name="connsiteX178" fmla="*/ 2740136 w 7098947"/>
              <a:gd name="connsiteY178" fmla="*/ 1930400 h 3505200"/>
              <a:gd name="connsiteX179" fmla="*/ 2672402 w 7098947"/>
              <a:gd name="connsiteY179" fmla="*/ 1896533 h 3505200"/>
              <a:gd name="connsiteX180" fmla="*/ 2587736 w 7098947"/>
              <a:gd name="connsiteY180" fmla="*/ 1879600 h 3505200"/>
              <a:gd name="connsiteX181" fmla="*/ 2562336 w 7098947"/>
              <a:gd name="connsiteY181" fmla="*/ 1871133 h 3505200"/>
              <a:gd name="connsiteX182" fmla="*/ 2452269 w 7098947"/>
              <a:gd name="connsiteY182" fmla="*/ 1845733 h 3505200"/>
              <a:gd name="connsiteX183" fmla="*/ 2359136 w 7098947"/>
              <a:gd name="connsiteY183" fmla="*/ 1837266 h 3505200"/>
              <a:gd name="connsiteX184" fmla="*/ 2147469 w 7098947"/>
              <a:gd name="connsiteY184" fmla="*/ 1811866 h 3505200"/>
              <a:gd name="connsiteX185" fmla="*/ 2096669 w 7098947"/>
              <a:gd name="connsiteY185" fmla="*/ 1794933 h 3505200"/>
              <a:gd name="connsiteX186" fmla="*/ 2037402 w 7098947"/>
              <a:gd name="connsiteY186" fmla="*/ 1786466 h 3505200"/>
              <a:gd name="connsiteX187" fmla="*/ 1995069 w 7098947"/>
              <a:gd name="connsiteY187" fmla="*/ 1778000 h 3505200"/>
              <a:gd name="connsiteX188" fmla="*/ 1952736 w 7098947"/>
              <a:gd name="connsiteY188" fmla="*/ 1761066 h 3505200"/>
              <a:gd name="connsiteX189" fmla="*/ 1918869 w 7098947"/>
              <a:gd name="connsiteY189" fmla="*/ 1752600 h 3505200"/>
              <a:gd name="connsiteX190" fmla="*/ 1961202 w 7098947"/>
              <a:gd name="connsiteY190" fmla="*/ 1744133 h 3505200"/>
              <a:gd name="connsiteX191" fmla="*/ 2012002 w 7098947"/>
              <a:gd name="connsiteY191" fmla="*/ 1735666 h 3505200"/>
              <a:gd name="connsiteX192" fmla="*/ 2037402 w 7098947"/>
              <a:gd name="connsiteY192" fmla="*/ 1718733 h 3505200"/>
              <a:gd name="connsiteX193" fmla="*/ 2105136 w 7098947"/>
              <a:gd name="connsiteY193" fmla="*/ 1710266 h 3505200"/>
              <a:gd name="connsiteX194" fmla="*/ 2164402 w 7098947"/>
              <a:gd name="connsiteY194" fmla="*/ 1701800 h 3505200"/>
              <a:gd name="connsiteX195" fmla="*/ 2189802 w 7098947"/>
              <a:gd name="connsiteY195" fmla="*/ 1693333 h 3505200"/>
              <a:gd name="connsiteX196" fmla="*/ 2316802 w 7098947"/>
              <a:gd name="connsiteY196" fmla="*/ 1676400 h 3505200"/>
              <a:gd name="connsiteX197" fmla="*/ 2350669 w 7098947"/>
              <a:gd name="connsiteY197" fmla="*/ 1667933 h 3505200"/>
              <a:gd name="connsiteX198" fmla="*/ 2426869 w 7098947"/>
              <a:gd name="connsiteY198" fmla="*/ 1659466 h 3505200"/>
              <a:gd name="connsiteX199" fmla="*/ 2460736 w 7098947"/>
              <a:gd name="connsiteY199" fmla="*/ 1642533 h 3505200"/>
              <a:gd name="connsiteX200" fmla="*/ 2486136 w 7098947"/>
              <a:gd name="connsiteY200" fmla="*/ 1634066 h 3505200"/>
              <a:gd name="connsiteX201" fmla="*/ 2613136 w 7098947"/>
              <a:gd name="connsiteY201" fmla="*/ 1617133 h 3505200"/>
              <a:gd name="connsiteX202" fmla="*/ 2655469 w 7098947"/>
              <a:gd name="connsiteY202" fmla="*/ 1608666 h 3505200"/>
              <a:gd name="connsiteX203" fmla="*/ 2680869 w 7098947"/>
              <a:gd name="connsiteY203" fmla="*/ 1591733 h 3505200"/>
              <a:gd name="connsiteX204" fmla="*/ 2824802 w 7098947"/>
              <a:gd name="connsiteY204" fmla="*/ 1583266 h 3505200"/>
              <a:gd name="connsiteX205" fmla="*/ 2892536 w 7098947"/>
              <a:gd name="connsiteY205" fmla="*/ 1574800 h 3505200"/>
              <a:gd name="connsiteX206" fmla="*/ 2917936 w 7098947"/>
              <a:gd name="connsiteY206" fmla="*/ 1566333 h 3505200"/>
              <a:gd name="connsiteX207" fmla="*/ 2951802 w 7098947"/>
              <a:gd name="connsiteY207" fmla="*/ 1557866 h 3505200"/>
              <a:gd name="connsiteX208" fmla="*/ 2994136 w 7098947"/>
              <a:gd name="connsiteY208" fmla="*/ 1540933 h 3505200"/>
              <a:gd name="connsiteX209" fmla="*/ 3070336 w 7098947"/>
              <a:gd name="connsiteY209" fmla="*/ 1524000 h 3505200"/>
              <a:gd name="connsiteX210" fmla="*/ 3104202 w 7098947"/>
              <a:gd name="connsiteY210" fmla="*/ 1507066 h 3505200"/>
              <a:gd name="connsiteX211" fmla="*/ 3163469 w 7098947"/>
              <a:gd name="connsiteY211" fmla="*/ 1490133 h 3505200"/>
              <a:gd name="connsiteX212" fmla="*/ 3239669 w 7098947"/>
              <a:gd name="connsiteY212" fmla="*/ 1464733 h 3505200"/>
              <a:gd name="connsiteX213" fmla="*/ 3265069 w 7098947"/>
              <a:gd name="connsiteY213" fmla="*/ 1456266 h 3505200"/>
              <a:gd name="connsiteX214" fmla="*/ 3290469 w 7098947"/>
              <a:gd name="connsiteY214" fmla="*/ 1447800 h 3505200"/>
              <a:gd name="connsiteX215" fmla="*/ 3358202 w 7098947"/>
              <a:gd name="connsiteY215" fmla="*/ 1422400 h 3505200"/>
              <a:gd name="connsiteX216" fmla="*/ 3409002 w 7098947"/>
              <a:gd name="connsiteY216" fmla="*/ 1405466 h 3505200"/>
              <a:gd name="connsiteX217" fmla="*/ 3442869 w 7098947"/>
              <a:gd name="connsiteY217" fmla="*/ 1388533 h 3505200"/>
              <a:gd name="connsiteX218" fmla="*/ 3485202 w 7098947"/>
              <a:gd name="connsiteY218" fmla="*/ 1371600 h 3505200"/>
              <a:gd name="connsiteX219" fmla="*/ 3519069 w 7098947"/>
              <a:gd name="connsiteY219" fmla="*/ 1354666 h 3505200"/>
              <a:gd name="connsiteX220" fmla="*/ 3561402 w 7098947"/>
              <a:gd name="connsiteY220" fmla="*/ 1346200 h 3505200"/>
              <a:gd name="connsiteX221" fmla="*/ 3578336 w 7098947"/>
              <a:gd name="connsiteY221" fmla="*/ 1329266 h 3505200"/>
              <a:gd name="connsiteX222" fmla="*/ 6842236 w 7098947"/>
              <a:gd name="connsiteY222" fmla="*/ 465666 h 3505200"/>
              <a:gd name="connsiteX223" fmla="*/ 6888802 w 7098947"/>
              <a:gd name="connsiteY223" fmla="*/ 76200 h 3505200"/>
              <a:gd name="connsiteX224" fmla="*/ 6871869 w 7098947"/>
              <a:gd name="connsiteY224" fmla="*/ 0 h 3505200"/>
              <a:gd name="connsiteX225" fmla="*/ 6846469 w 7098947"/>
              <a:gd name="connsiteY225" fmla="*/ 8466 h 3505200"/>
              <a:gd name="connsiteX226" fmla="*/ 6838002 w 7098947"/>
              <a:gd name="connsiteY226" fmla="*/ 33866 h 3505200"/>
              <a:gd name="connsiteX227" fmla="*/ 6846469 w 7098947"/>
              <a:gd name="connsiteY227" fmla="*/ 59266 h 3505200"/>
              <a:gd name="connsiteX0" fmla="*/ 6846469 w 7100199"/>
              <a:gd name="connsiteY0" fmla="*/ 59266 h 3505200"/>
              <a:gd name="connsiteX1" fmla="*/ 6778736 w 7100199"/>
              <a:gd name="connsiteY1" fmla="*/ 84666 h 3505200"/>
              <a:gd name="connsiteX2" fmla="*/ 6668669 w 7100199"/>
              <a:gd name="connsiteY2" fmla="*/ 101600 h 3505200"/>
              <a:gd name="connsiteX3" fmla="*/ 6499336 w 7100199"/>
              <a:gd name="connsiteY3" fmla="*/ 127000 h 3505200"/>
              <a:gd name="connsiteX4" fmla="*/ 6465469 w 7100199"/>
              <a:gd name="connsiteY4" fmla="*/ 135466 h 3505200"/>
              <a:gd name="connsiteX5" fmla="*/ 6380802 w 7100199"/>
              <a:gd name="connsiteY5" fmla="*/ 152400 h 3505200"/>
              <a:gd name="connsiteX6" fmla="*/ 6330002 w 7100199"/>
              <a:gd name="connsiteY6" fmla="*/ 169333 h 3505200"/>
              <a:gd name="connsiteX7" fmla="*/ 344069 w 7100199"/>
              <a:gd name="connsiteY7" fmla="*/ 1769533 h 3505200"/>
              <a:gd name="connsiteX8" fmla="*/ 318669 w 7100199"/>
              <a:gd name="connsiteY8" fmla="*/ 1778000 h 3505200"/>
              <a:gd name="connsiteX9" fmla="*/ 369469 w 7100199"/>
              <a:gd name="connsiteY9" fmla="*/ 1786466 h 3505200"/>
              <a:gd name="connsiteX10" fmla="*/ 403336 w 7100199"/>
              <a:gd name="connsiteY10" fmla="*/ 1803400 h 3505200"/>
              <a:gd name="connsiteX11" fmla="*/ 538802 w 7100199"/>
              <a:gd name="connsiteY11" fmla="*/ 1811866 h 3505200"/>
              <a:gd name="connsiteX12" fmla="*/ 691202 w 7100199"/>
              <a:gd name="connsiteY12" fmla="*/ 1854200 h 3505200"/>
              <a:gd name="connsiteX13" fmla="*/ 775869 w 7100199"/>
              <a:gd name="connsiteY13" fmla="*/ 1871133 h 3505200"/>
              <a:gd name="connsiteX14" fmla="*/ 970602 w 7100199"/>
              <a:gd name="connsiteY14" fmla="*/ 1888066 h 3505200"/>
              <a:gd name="connsiteX15" fmla="*/ 1021402 w 7100199"/>
              <a:gd name="connsiteY15" fmla="*/ 1896533 h 3505200"/>
              <a:gd name="connsiteX16" fmla="*/ 1055269 w 7100199"/>
              <a:gd name="connsiteY16" fmla="*/ 1905000 h 3505200"/>
              <a:gd name="connsiteX17" fmla="*/ 1173802 w 7100199"/>
              <a:gd name="connsiteY17" fmla="*/ 1913466 h 3505200"/>
              <a:gd name="connsiteX18" fmla="*/ 1444736 w 7100199"/>
              <a:gd name="connsiteY18" fmla="*/ 1938866 h 3505200"/>
              <a:gd name="connsiteX19" fmla="*/ 1478602 w 7100199"/>
              <a:gd name="connsiteY19" fmla="*/ 1947333 h 3505200"/>
              <a:gd name="connsiteX20" fmla="*/ 1520936 w 7100199"/>
              <a:gd name="connsiteY20" fmla="*/ 1955800 h 3505200"/>
              <a:gd name="connsiteX21" fmla="*/ 1605602 w 7100199"/>
              <a:gd name="connsiteY21" fmla="*/ 1981200 h 3505200"/>
              <a:gd name="connsiteX22" fmla="*/ 1664869 w 7100199"/>
              <a:gd name="connsiteY22" fmla="*/ 1989666 h 3505200"/>
              <a:gd name="connsiteX23" fmla="*/ 1724136 w 7100199"/>
              <a:gd name="connsiteY23" fmla="*/ 2006600 h 3505200"/>
              <a:gd name="connsiteX24" fmla="*/ 1766469 w 7100199"/>
              <a:gd name="connsiteY24" fmla="*/ 2015066 h 3505200"/>
              <a:gd name="connsiteX25" fmla="*/ 1791869 w 7100199"/>
              <a:gd name="connsiteY25" fmla="*/ 2023533 h 3505200"/>
              <a:gd name="connsiteX26" fmla="*/ 1825736 w 7100199"/>
              <a:gd name="connsiteY26" fmla="*/ 2032000 h 3505200"/>
              <a:gd name="connsiteX27" fmla="*/ 1901936 w 7100199"/>
              <a:gd name="connsiteY27" fmla="*/ 2091266 h 3505200"/>
              <a:gd name="connsiteX28" fmla="*/ 1901936 w 7100199"/>
              <a:gd name="connsiteY28" fmla="*/ 2091266 h 3505200"/>
              <a:gd name="connsiteX29" fmla="*/ 1969669 w 7100199"/>
              <a:gd name="connsiteY29" fmla="*/ 2142066 h 3505200"/>
              <a:gd name="connsiteX30" fmla="*/ 1995069 w 7100199"/>
              <a:gd name="connsiteY30" fmla="*/ 2150533 h 3505200"/>
              <a:gd name="connsiteX31" fmla="*/ 2088202 w 7100199"/>
              <a:gd name="connsiteY31" fmla="*/ 2201333 h 3505200"/>
              <a:gd name="connsiteX32" fmla="*/ 2155936 w 7100199"/>
              <a:gd name="connsiteY32" fmla="*/ 2243666 h 3505200"/>
              <a:gd name="connsiteX33" fmla="*/ 2206736 w 7100199"/>
              <a:gd name="connsiteY33" fmla="*/ 2269066 h 3505200"/>
              <a:gd name="connsiteX34" fmla="*/ 2291402 w 7100199"/>
              <a:gd name="connsiteY34" fmla="*/ 2294466 h 3505200"/>
              <a:gd name="connsiteX35" fmla="*/ 2325269 w 7100199"/>
              <a:gd name="connsiteY35" fmla="*/ 2311400 h 3505200"/>
              <a:gd name="connsiteX36" fmla="*/ 2435336 w 7100199"/>
              <a:gd name="connsiteY36" fmla="*/ 2336800 h 3505200"/>
              <a:gd name="connsiteX37" fmla="*/ 2511536 w 7100199"/>
              <a:gd name="connsiteY37" fmla="*/ 2362200 h 3505200"/>
              <a:gd name="connsiteX38" fmla="*/ 2596202 w 7100199"/>
              <a:gd name="connsiteY38" fmla="*/ 2387600 h 3505200"/>
              <a:gd name="connsiteX39" fmla="*/ 2647002 w 7100199"/>
              <a:gd name="connsiteY39" fmla="*/ 2413000 h 3505200"/>
              <a:gd name="connsiteX40" fmla="*/ 2697802 w 7100199"/>
              <a:gd name="connsiteY40" fmla="*/ 2421466 h 3505200"/>
              <a:gd name="connsiteX41" fmla="*/ 2740136 w 7100199"/>
              <a:gd name="connsiteY41" fmla="*/ 2438400 h 3505200"/>
              <a:gd name="connsiteX42" fmla="*/ 2790936 w 7100199"/>
              <a:gd name="connsiteY42" fmla="*/ 2455333 h 3505200"/>
              <a:gd name="connsiteX43" fmla="*/ 2901002 w 7100199"/>
              <a:gd name="connsiteY43" fmla="*/ 2514600 h 3505200"/>
              <a:gd name="connsiteX44" fmla="*/ 2926402 w 7100199"/>
              <a:gd name="connsiteY44" fmla="*/ 2531533 h 3505200"/>
              <a:gd name="connsiteX45" fmla="*/ 3002602 w 7100199"/>
              <a:gd name="connsiteY45" fmla="*/ 2556933 h 3505200"/>
              <a:gd name="connsiteX46" fmla="*/ 3087269 w 7100199"/>
              <a:gd name="connsiteY46" fmla="*/ 2590800 h 3505200"/>
              <a:gd name="connsiteX47" fmla="*/ 3121136 w 7100199"/>
              <a:gd name="connsiteY47" fmla="*/ 2607733 h 3505200"/>
              <a:gd name="connsiteX48" fmla="*/ 3171936 w 7100199"/>
              <a:gd name="connsiteY48" fmla="*/ 2616200 h 3505200"/>
              <a:gd name="connsiteX49" fmla="*/ 3222736 w 7100199"/>
              <a:gd name="connsiteY49" fmla="*/ 2633133 h 3505200"/>
              <a:gd name="connsiteX50" fmla="*/ 3341269 w 7100199"/>
              <a:gd name="connsiteY50" fmla="*/ 2658533 h 3505200"/>
              <a:gd name="connsiteX51" fmla="*/ 3383602 w 7100199"/>
              <a:gd name="connsiteY51" fmla="*/ 2675466 h 3505200"/>
              <a:gd name="connsiteX52" fmla="*/ 3417469 w 7100199"/>
              <a:gd name="connsiteY52" fmla="*/ 2692400 h 3505200"/>
              <a:gd name="connsiteX53" fmla="*/ 3468269 w 7100199"/>
              <a:gd name="connsiteY53" fmla="*/ 2700866 h 3505200"/>
              <a:gd name="connsiteX54" fmla="*/ 3510602 w 7100199"/>
              <a:gd name="connsiteY54" fmla="*/ 2726266 h 3505200"/>
              <a:gd name="connsiteX55" fmla="*/ 3578336 w 7100199"/>
              <a:gd name="connsiteY55" fmla="*/ 2751666 h 3505200"/>
              <a:gd name="connsiteX56" fmla="*/ 3612202 w 7100199"/>
              <a:gd name="connsiteY56" fmla="*/ 2777066 h 3505200"/>
              <a:gd name="connsiteX57" fmla="*/ 3637602 w 7100199"/>
              <a:gd name="connsiteY57" fmla="*/ 2785533 h 3505200"/>
              <a:gd name="connsiteX58" fmla="*/ 3671469 w 7100199"/>
              <a:gd name="connsiteY58" fmla="*/ 2802466 h 3505200"/>
              <a:gd name="connsiteX59" fmla="*/ 3781536 w 7100199"/>
              <a:gd name="connsiteY59" fmla="*/ 2827866 h 3505200"/>
              <a:gd name="connsiteX60" fmla="*/ 3900069 w 7100199"/>
              <a:gd name="connsiteY60" fmla="*/ 2853266 h 3505200"/>
              <a:gd name="connsiteX61" fmla="*/ 3925469 w 7100199"/>
              <a:gd name="connsiteY61" fmla="*/ 2870200 h 3505200"/>
              <a:gd name="connsiteX62" fmla="*/ 4027069 w 7100199"/>
              <a:gd name="connsiteY62" fmla="*/ 2878666 h 3505200"/>
              <a:gd name="connsiteX63" fmla="*/ 4094802 w 7100199"/>
              <a:gd name="connsiteY63" fmla="*/ 2887133 h 3505200"/>
              <a:gd name="connsiteX64" fmla="*/ 4137136 w 7100199"/>
              <a:gd name="connsiteY64" fmla="*/ 2895600 h 3505200"/>
              <a:gd name="connsiteX65" fmla="*/ 4264136 w 7100199"/>
              <a:gd name="connsiteY65" fmla="*/ 2904066 h 3505200"/>
              <a:gd name="connsiteX66" fmla="*/ 4365736 w 7100199"/>
              <a:gd name="connsiteY66" fmla="*/ 2921000 h 3505200"/>
              <a:gd name="connsiteX67" fmla="*/ 4594336 w 7100199"/>
              <a:gd name="connsiteY67" fmla="*/ 2929466 h 3505200"/>
              <a:gd name="connsiteX68" fmla="*/ 4789069 w 7100199"/>
              <a:gd name="connsiteY68" fmla="*/ 2937933 h 3505200"/>
              <a:gd name="connsiteX69" fmla="*/ 4882202 w 7100199"/>
              <a:gd name="connsiteY69" fmla="*/ 2946400 h 3505200"/>
              <a:gd name="connsiteX70" fmla="*/ 4966869 w 7100199"/>
              <a:gd name="connsiteY70" fmla="*/ 2971800 h 3505200"/>
              <a:gd name="connsiteX71" fmla="*/ 5093869 w 7100199"/>
              <a:gd name="connsiteY71" fmla="*/ 2988733 h 3505200"/>
              <a:gd name="connsiteX72" fmla="*/ 5381736 w 7100199"/>
              <a:gd name="connsiteY72" fmla="*/ 3005666 h 3505200"/>
              <a:gd name="connsiteX73" fmla="*/ 5407136 w 7100199"/>
              <a:gd name="connsiteY73" fmla="*/ 3014133 h 3505200"/>
              <a:gd name="connsiteX74" fmla="*/ 5432536 w 7100199"/>
              <a:gd name="connsiteY74" fmla="*/ 3031066 h 3505200"/>
              <a:gd name="connsiteX75" fmla="*/ 5474869 w 7100199"/>
              <a:gd name="connsiteY75" fmla="*/ 3039533 h 3505200"/>
              <a:gd name="connsiteX76" fmla="*/ 5508736 w 7100199"/>
              <a:gd name="connsiteY76" fmla="*/ 3056466 h 3505200"/>
              <a:gd name="connsiteX77" fmla="*/ 5542602 w 7100199"/>
              <a:gd name="connsiteY77" fmla="*/ 3064933 h 3505200"/>
              <a:gd name="connsiteX78" fmla="*/ 5568002 w 7100199"/>
              <a:gd name="connsiteY78" fmla="*/ 3073400 h 3505200"/>
              <a:gd name="connsiteX79" fmla="*/ 5644202 w 7100199"/>
              <a:gd name="connsiteY79" fmla="*/ 3107266 h 3505200"/>
              <a:gd name="connsiteX80" fmla="*/ 5669602 w 7100199"/>
              <a:gd name="connsiteY80" fmla="*/ 3115733 h 3505200"/>
              <a:gd name="connsiteX81" fmla="*/ 5728869 w 7100199"/>
              <a:gd name="connsiteY81" fmla="*/ 3158066 h 3505200"/>
              <a:gd name="connsiteX82" fmla="*/ 5754269 w 7100199"/>
              <a:gd name="connsiteY82" fmla="*/ 3166533 h 3505200"/>
              <a:gd name="connsiteX83" fmla="*/ 5779669 w 7100199"/>
              <a:gd name="connsiteY83" fmla="*/ 3183466 h 3505200"/>
              <a:gd name="connsiteX84" fmla="*/ 5805069 w 7100199"/>
              <a:gd name="connsiteY84" fmla="*/ 3191933 h 3505200"/>
              <a:gd name="connsiteX85" fmla="*/ 5830469 w 7100199"/>
              <a:gd name="connsiteY85" fmla="*/ 3208866 h 3505200"/>
              <a:gd name="connsiteX86" fmla="*/ 5881269 w 7100199"/>
              <a:gd name="connsiteY86" fmla="*/ 3217333 h 3505200"/>
              <a:gd name="connsiteX87" fmla="*/ 5915136 w 7100199"/>
              <a:gd name="connsiteY87" fmla="*/ 3234266 h 3505200"/>
              <a:gd name="connsiteX88" fmla="*/ 5932069 w 7100199"/>
              <a:gd name="connsiteY88" fmla="*/ 3251200 h 3505200"/>
              <a:gd name="connsiteX89" fmla="*/ 6033669 w 7100199"/>
              <a:gd name="connsiteY89" fmla="*/ 3268133 h 3505200"/>
              <a:gd name="connsiteX90" fmla="*/ 6059069 w 7100199"/>
              <a:gd name="connsiteY90" fmla="*/ 3285066 h 3505200"/>
              <a:gd name="connsiteX91" fmla="*/ 6219936 w 7100199"/>
              <a:gd name="connsiteY91" fmla="*/ 3302000 h 3505200"/>
              <a:gd name="connsiteX92" fmla="*/ 6279202 w 7100199"/>
              <a:gd name="connsiteY92" fmla="*/ 3318933 h 3505200"/>
              <a:gd name="connsiteX93" fmla="*/ 6321536 w 7100199"/>
              <a:gd name="connsiteY93" fmla="*/ 3335866 h 3505200"/>
              <a:gd name="connsiteX94" fmla="*/ 6346936 w 7100199"/>
              <a:gd name="connsiteY94" fmla="*/ 3344333 h 3505200"/>
              <a:gd name="connsiteX95" fmla="*/ 6380802 w 7100199"/>
              <a:gd name="connsiteY95" fmla="*/ 3361266 h 3505200"/>
              <a:gd name="connsiteX96" fmla="*/ 6431602 w 7100199"/>
              <a:gd name="connsiteY96" fmla="*/ 3386666 h 3505200"/>
              <a:gd name="connsiteX97" fmla="*/ 6516269 w 7100199"/>
              <a:gd name="connsiteY97" fmla="*/ 3403600 h 3505200"/>
              <a:gd name="connsiteX98" fmla="*/ 6617869 w 7100199"/>
              <a:gd name="connsiteY98" fmla="*/ 3420533 h 3505200"/>
              <a:gd name="connsiteX99" fmla="*/ 6643269 w 7100199"/>
              <a:gd name="connsiteY99" fmla="*/ 3429000 h 3505200"/>
              <a:gd name="connsiteX100" fmla="*/ 6677136 w 7100199"/>
              <a:gd name="connsiteY100" fmla="*/ 3437466 h 3505200"/>
              <a:gd name="connsiteX101" fmla="*/ 6727936 w 7100199"/>
              <a:gd name="connsiteY101" fmla="*/ 3454400 h 3505200"/>
              <a:gd name="connsiteX102" fmla="*/ 6753336 w 7100199"/>
              <a:gd name="connsiteY102" fmla="*/ 3462866 h 3505200"/>
              <a:gd name="connsiteX103" fmla="*/ 6838002 w 7100199"/>
              <a:gd name="connsiteY103" fmla="*/ 3479800 h 3505200"/>
              <a:gd name="connsiteX104" fmla="*/ 6888802 w 7100199"/>
              <a:gd name="connsiteY104" fmla="*/ 3496733 h 3505200"/>
              <a:gd name="connsiteX105" fmla="*/ 6914202 w 7100199"/>
              <a:gd name="connsiteY105" fmla="*/ 3505200 h 3505200"/>
              <a:gd name="connsiteX106" fmla="*/ 6922669 w 7100199"/>
              <a:gd name="connsiteY106" fmla="*/ 3471333 h 3505200"/>
              <a:gd name="connsiteX107" fmla="*/ 6914202 w 7100199"/>
              <a:gd name="connsiteY107" fmla="*/ 3437466 h 3505200"/>
              <a:gd name="connsiteX108" fmla="*/ 6905736 w 7100199"/>
              <a:gd name="connsiteY108" fmla="*/ 3412066 h 3505200"/>
              <a:gd name="connsiteX109" fmla="*/ 6863402 w 7100199"/>
              <a:gd name="connsiteY109" fmla="*/ 3361266 h 3505200"/>
              <a:gd name="connsiteX110" fmla="*/ 6838002 w 7100199"/>
              <a:gd name="connsiteY110" fmla="*/ 3276600 h 3505200"/>
              <a:gd name="connsiteX111" fmla="*/ 6812602 w 7100199"/>
              <a:gd name="connsiteY111" fmla="*/ 3107266 h 3505200"/>
              <a:gd name="connsiteX112" fmla="*/ 6804136 w 7100199"/>
              <a:gd name="connsiteY112" fmla="*/ 3039533 h 3505200"/>
              <a:gd name="connsiteX113" fmla="*/ 6490869 w 7100199"/>
              <a:gd name="connsiteY113" fmla="*/ 3014133 h 3505200"/>
              <a:gd name="connsiteX114" fmla="*/ 6440069 w 7100199"/>
              <a:gd name="connsiteY114" fmla="*/ 3005666 h 3505200"/>
              <a:gd name="connsiteX115" fmla="*/ 6372336 w 7100199"/>
              <a:gd name="connsiteY115" fmla="*/ 2988733 h 3505200"/>
              <a:gd name="connsiteX116" fmla="*/ 6270736 w 7100199"/>
              <a:gd name="connsiteY116" fmla="*/ 2980266 h 3505200"/>
              <a:gd name="connsiteX117" fmla="*/ 6228402 w 7100199"/>
              <a:gd name="connsiteY117" fmla="*/ 2971800 h 3505200"/>
              <a:gd name="connsiteX118" fmla="*/ 6152202 w 7100199"/>
              <a:gd name="connsiteY118" fmla="*/ 2963333 h 3505200"/>
              <a:gd name="connsiteX119" fmla="*/ 6118336 w 7100199"/>
              <a:gd name="connsiteY119" fmla="*/ 2946400 h 3505200"/>
              <a:gd name="connsiteX120" fmla="*/ 6067536 w 7100199"/>
              <a:gd name="connsiteY120" fmla="*/ 2937933 h 3505200"/>
              <a:gd name="connsiteX121" fmla="*/ 6008269 w 7100199"/>
              <a:gd name="connsiteY121" fmla="*/ 2912533 h 3505200"/>
              <a:gd name="connsiteX122" fmla="*/ 5864336 w 7100199"/>
              <a:gd name="connsiteY122" fmla="*/ 2887133 h 3505200"/>
              <a:gd name="connsiteX123" fmla="*/ 5788136 w 7100199"/>
              <a:gd name="connsiteY123" fmla="*/ 2861733 h 3505200"/>
              <a:gd name="connsiteX124" fmla="*/ 5762736 w 7100199"/>
              <a:gd name="connsiteY124" fmla="*/ 2853266 h 3505200"/>
              <a:gd name="connsiteX125" fmla="*/ 5737336 w 7100199"/>
              <a:gd name="connsiteY125" fmla="*/ 2844800 h 3505200"/>
              <a:gd name="connsiteX126" fmla="*/ 5669602 w 7100199"/>
              <a:gd name="connsiteY126" fmla="*/ 2810933 h 3505200"/>
              <a:gd name="connsiteX127" fmla="*/ 5627269 w 7100199"/>
              <a:gd name="connsiteY127" fmla="*/ 2794000 h 3505200"/>
              <a:gd name="connsiteX128" fmla="*/ 5568002 w 7100199"/>
              <a:gd name="connsiteY128" fmla="*/ 2760133 h 3505200"/>
              <a:gd name="connsiteX129" fmla="*/ 5517202 w 7100199"/>
              <a:gd name="connsiteY129" fmla="*/ 2743200 h 3505200"/>
              <a:gd name="connsiteX130" fmla="*/ 5491802 w 7100199"/>
              <a:gd name="connsiteY130" fmla="*/ 2726266 h 3505200"/>
              <a:gd name="connsiteX131" fmla="*/ 5449469 w 7100199"/>
              <a:gd name="connsiteY131" fmla="*/ 2709333 h 3505200"/>
              <a:gd name="connsiteX132" fmla="*/ 5424069 w 7100199"/>
              <a:gd name="connsiteY132" fmla="*/ 2700866 h 3505200"/>
              <a:gd name="connsiteX133" fmla="*/ 5398669 w 7100199"/>
              <a:gd name="connsiteY133" fmla="*/ 2683933 h 3505200"/>
              <a:gd name="connsiteX134" fmla="*/ 5314002 w 7100199"/>
              <a:gd name="connsiteY134" fmla="*/ 2667000 h 3505200"/>
              <a:gd name="connsiteX135" fmla="*/ 5254736 w 7100199"/>
              <a:gd name="connsiteY135" fmla="*/ 2650066 h 3505200"/>
              <a:gd name="connsiteX136" fmla="*/ 5203936 w 7100199"/>
              <a:gd name="connsiteY136" fmla="*/ 2641600 h 3505200"/>
              <a:gd name="connsiteX137" fmla="*/ 5170069 w 7100199"/>
              <a:gd name="connsiteY137" fmla="*/ 2633133 h 3505200"/>
              <a:gd name="connsiteX138" fmla="*/ 5127736 w 7100199"/>
              <a:gd name="connsiteY138" fmla="*/ 2624666 h 3505200"/>
              <a:gd name="connsiteX139" fmla="*/ 5102336 w 7100199"/>
              <a:gd name="connsiteY139" fmla="*/ 2607733 h 3505200"/>
              <a:gd name="connsiteX140" fmla="*/ 5009202 w 7100199"/>
              <a:gd name="connsiteY140" fmla="*/ 2590800 h 3505200"/>
              <a:gd name="connsiteX141" fmla="*/ 4941469 w 7100199"/>
              <a:gd name="connsiteY141" fmla="*/ 2582333 h 3505200"/>
              <a:gd name="connsiteX142" fmla="*/ 4890669 w 7100199"/>
              <a:gd name="connsiteY142" fmla="*/ 2573866 h 3505200"/>
              <a:gd name="connsiteX143" fmla="*/ 4814469 w 7100199"/>
              <a:gd name="connsiteY143" fmla="*/ 2565400 h 3505200"/>
              <a:gd name="connsiteX144" fmla="*/ 4721336 w 7100199"/>
              <a:gd name="connsiteY144" fmla="*/ 2540000 h 3505200"/>
              <a:gd name="connsiteX145" fmla="*/ 4687469 w 7100199"/>
              <a:gd name="connsiteY145" fmla="*/ 2531533 h 3505200"/>
              <a:gd name="connsiteX146" fmla="*/ 4645136 w 7100199"/>
              <a:gd name="connsiteY146" fmla="*/ 2523066 h 3505200"/>
              <a:gd name="connsiteX147" fmla="*/ 4594336 w 7100199"/>
              <a:gd name="connsiteY147" fmla="*/ 2506133 h 3505200"/>
              <a:gd name="connsiteX148" fmla="*/ 4518136 w 7100199"/>
              <a:gd name="connsiteY148" fmla="*/ 2497666 h 3505200"/>
              <a:gd name="connsiteX149" fmla="*/ 4492736 w 7100199"/>
              <a:gd name="connsiteY149" fmla="*/ 2480733 h 3505200"/>
              <a:gd name="connsiteX150" fmla="*/ 4399602 w 7100199"/>
              <a:gd name="connsiteY150" fmla="*/ 2446866 h 3505200"/>
              <a:gd name="connsiteX151" fmla="*/ 4357269 w 7100199"/>
              <a:gd name="connsiteY151" fmla="*/ 2429933 h 3505200"/>
              <a:gd name="connsiteX152" fmla="*/ 4323402 w 7100199"/>
              <a:gd name="connsiteY152" fmla="*/ 2413000 h 3505200"/>
              <a:gd name="connsiteX153" fmla="*/ 4281069 w 7100199"/>
              <a:gd name="connsiteY153" fmla="*/ 2396066 h 3505200"/>
              <a:gd name="connsiteX154" fmla="*/ 4255669 w 7100199"/>
              <a:gd name="connsiteY154" fmla="*/ 2379133 h 3505200"/>
              <a:gd name="connsiteX155" fmla="*/ 4187936 w 7100199"/>
              <a:gd name="connsiteY155" fmla="*/ 2370666 h 3505200"/>
              <a:gd name="connsiteX156" fmla="*/ 4111736 w 7100199"/>
              <a:gd name="connsiteY156" fmla="*/ 2336800 h 3505200"/>
              <a:gd name="connsiteX157" fmla="*/ 4086336 w 7100199"/>
              <a:gd name="connsiteY157" fmla="*/ 2328333 h 3505200"/>
              <a:gd name="connsiteX158" fmla="*/ 4060936 w 7100199"/>
              <a:gd name="connsiteY158" fmla="*/ 2319866 h 3505200"/>
              <a:gd name="connsiteX159" fmla="*/ 3950869 w 7100199"/>
              <a:gd name="connsiteY159" fmla="*/ 2286000 h 3505200"/>
              <a:gd name="connsiteX160" fmla="*/ 3908536 w 7100199"/>
              <a:gd name="connsiteY160" fmla="*/ 2269066 h 3505200"/>
              <a:gd name="connsiteX161" fmla="*/ 3840802 w 7100199"/>
              <a:gd name="connsiteY161" fmla="*/ 2235200 h 3505200"/>
              <a:gd name="connsiteX162" fmla="*/ 3790002 w 7100199"/>
              <a:gd name="connsiteY162" fmla="*/ 2226733 h 3505200"/>
              <a:gd name="connsiteX163" fmla="*/ 3739202 w 7100199"/>
              <a:gd name="connsiteY163" fmla="*/ 2192866 h 3505200"/>
              <a:gd name="connsiteX164" fmla="*/ 3688402 w 7100199"/>
              <a:gd name="connsiteY164" fmla="*/ 2175933 h 3505200"/>
              <a:gd name="connsiteX165" fmla="*/ 3646069 w 7100199"/>
              <a:gd name="connsiteY165" fmla="*/ 2159000 h 3505200"/>
              <a:gd name="connsiteX166" fmla="*/ 3527536 w 7100199"/>
              <a:gd name="connsiteY166" fmla="*/ 2142066 h 3505200"/>
              <a:gd name="connsiteX167" fmla="*/ 3434402 w 7100199"/>
              <a:gd name="connsiteY167" fmla="*/ 2133600 h 3505200"/>
              <a:gd name="connsiteX168" fmla="*/ 3358202 w 7100199"/>
              <a:gd name="connsiteY168" fmla="*/ 2108200 h 3505200"/>
              <a:gd name="connsiteX169" fmla="*/ 3315869 w 7100199"/>
              <a:gd name="connsiteY169" fmla="*/ 2099733 h 3505200"/>
              <a:gd name="connsiteX170" fmla="*/ 3282002 w 7100199"/>
              <a:gd name="connsiteY170" fmla="*/ 2082800 h 3505200"/>
              <a:gd name="connsiteX171" fmla="*/ 3239669 w 7100199"/>
              <a:gd name="connsiteY171" fmla="*/ 2074333 h 3505200"/>
              <a:gd name="connsiteX172" fmla="*/ 3163469 w 7100199"/>
              <a:gd name="connsiteY172" fmla="*/ 2057400 h 3505200"/>
              <a:gd name="connsiteX173" fmla="*/ 3036469 w 7100199"/>
              <a:gd name="connsiteY173" fmla="*/ 2032000 h 3505200"/>
              <a:gd name="connsiteX174" fmla="*/ 2968736 w 7100199"/>
              <a:gd name="connsiteY174" fmla="*/ 2006600 h 3505200"/>
              <a:gd name="connsiteX175" fmla="*/ 2926402 w 7100199"/>
              <a:gd name="connsiteY175" fmla="*/ 1989666 h 3505200"/>
              <a:gd name="connsiteX176" fmla="*/ 2850202 w 7100199"/>
              <a:gd name="connsiteY176" fmla="*/ 1972733 h 3505200"/>
              <a:gd name="connsiteX177" fmla="*/ 2774002 w 7100199"/>
              <a:gd name="connsiteY177" fmla="*/ 1947333 h 3505200"/>
              <a:gd name="connsiteX178" fmla="*/ 2740136 w 7100199"/>
              <a:gd name="connsiteY178" fmla="*/ 1930400 h 3505200"/>
              <a:gd name="connsiteX179" fmla="*/ 2672402 w 7100199"/>
              <a:gd name="connsiteY179" fmla="*/ 1896533 h 3505200"/>
              <a:gd name="connsiteX180" fmla="*/ 2587736 w 7100199"/>
              <a:gd name="connsiteY180" fmla="*/ 1879600 h 3505200"/>
              <a:gd name="connsiteX181" fmla="*/ 2562336 w 7100199"/>
              <a:gd name="connsiteY181" fmla="*/ 1871133 h 3505200"/>
              <a:gd name="connsiteX182" fmla="*/ 2452269 w 7100199"/>
              <a:gd name="connsiteY182" fmla="*/ 1845733 h 3505200"/>
              <a:gd name="connsiteX183" fmla="*/ 2359136 w 7100199"/>
              <a:gd name="connsiteY183" fmla="*/ 1837266 h 3505200"/>
              <a:gd name="connsiteX184" fmla="*/ 2147469 w 7100199"/>
              <a:gd name="connsiteY184" fmla="*/ 1811866 h 3505200"/>
              <a:gd name="connsiteX185" fmla="*/ 2096669 w 7100199"/>
              <a:gd name="connsiteY185" fmla="*/ 1794933 h 3505200"/>
              <a:gd name="connsiteX186" fmla="*/ 2037402 w 7100199"/>
              <a:gd name="connsiteY186" fmla="*/ 1786466 h 3505200"/>
              <a:gd name="connsiteX187" fmla="*/ 1995069 w 7100199"/>
              <a:gd name="connsiteY187" fmla="*/ 1778000 h 3505200"/>
              <a:gd name="connsiteX188" fmla="*/ 1952736 w 7100199"/>
              <a:gd name="connsiteY188" fmla="*/ 1761066 h 3505200"/>
              <a:gd name="connsiteX189" fmla="*/ 1918869 w 7100199"/>
              <a:gd name="connsiteY189" fmla="*/ 1752600 h 3505200"/>
              <a:gd name="connsiteX190" fmla="*/ 1961202 w 7100199"/>
              <a:gd name="connsiteY190" fmla="*/ 1744133 h 3505200"/>
              <a:gd name="connsiteX191" fmla="*/ 2012002 w 7100199"/>
              <a:gd name="connsiteY191" fmla="*/ 1735666 h 3505200"/>
              <a:gd name="connsiteX192" fmla="*/ 2037402 w 7100199"/>
              <a:gd name="connsiteY192" fmla="*/ 1718733 h 3505200"/>
              <a:gd name="connsiteX193" fmla="*/ 2105136 w 7100199"/>
              <a:gd name="connsiteY193" fmla="*/ 1710266 h 3505200"/>
              <a:gd name="connsiteX194" fmla="*/ 2164402 w 7100199"/>
              <a:gd name="connsiteY194" fmla="*/ 1701800 h 3505200"/>
              <a:gd name="connsiteX195" fmla="*/ 2189802 w 7100199"/>
              <a:gd name="connsiteY195" fmla="*/ 1693333 h 3505200"/>
              <a:gd name="connsiteX196" fmla="*/ 2316802 w 7100199"/>
              <a:gd name="connsiteY196" fmla="*/ 1676400 h 3505200"/>
              <a:gd name="connsiteX197" fmla="*/ 2350669 w 7100199"/>
              <a:gd name="connsiteY197" fmla="*/ 1667933 h 3505200"/>
              <a:gd name="connsiteX198" fmla="*/ 2426869 w 7100199"/>
              <a:gd name="connsiteY198" fmla="*/ 1659466 h 3505200"/>
              <a:gd name="connsiteX199" fmla="*/ 2460736 w 7100199"/>
              <a:gd name="connsiteY199" fmla="*/ 1642533 h 3505200"/>
              <a:gd name="connsiteX200" fmla="*/ 2486136 w 7100199"/>
              <a:gd name="connsiteY200" fmla="*/ 1634066 h 3505200"/>
              <a:gd name="connsiteX201" fmla="*/ 2613136 w 7100199"/>
              <a:gd name="connsiteY201" fmla="*/ 1617133 h 3505200"/>
              <a:gd name="connsiteX202" fmla="*/ 2655469 w 7100199"/>
              <a:gd name="connsiteY202" fmla="*/ 1608666 h 3505200"/>
              <a:gd name="connsiteX203" fmla="*/ 2680869 w 7100199"/>
              <a:gd name="connsiteY203" fmla="*/ 1591733 h 3505200"/>
              <a:gd name="connsiteX204" fmla="*/ 2824802 w 7100199"/>
              <a:gd name="connsiteY204" fmla="*/ 1583266 h 3505200"/>
              <a:gd name="connsiteX205" fmla="*/ 2892536 w 7100199"/>
              <a:gd name="connsiteY205" fmla="*/ 1574800 h 3505200"/>
              <a:gd name="connsiteX206" fmla="*/ 2917936 w 7100199"/>
              <a:gd name="connsiteY206" fmla="*/ 1566333 h 3505200"/>
              <a:gd name="connsiteX207" fmla="*/ 2951802 w 7100199"/>
              <a:gd name="connsiteY207" fmla="*/ 1557866 h 3505200"/>
              <a:gd name="connsiteX208" fmla="*/ 2994136 w 7100199"/>
              <a:gd name="connsiteY208" fmla="*/ 1540933 h 3505200"/>
              <a:gd name="connsiteX209" fmla="*/ 3070336 w 7100199"/>
              <a:gd name="connsiteY209" fmla="*/ 1524000 h 3505200"/>
              <a:gd name="connsiteX210" fmla="*/ 3104202 w 7100199"/>
              <a:gd name="connsiteY210" fmla="*/ 1507066 h 3505200"/>
              <a:gd name="connsiteX211" fmla="*/ 3163469 w 7100199"/>
              <a:gd name="connsiteY211" fmla="*/ 1490133 h 3505200"/>
              <a:gd name="connsiteX212" fmla="*/ 3239669 w 7100199"/>
              <a:gd name="connsiteY212" fmla="*/ 1464733 h 3505200"/>
              <a:gd name="connsiteX213" fmla="*/ 3265069 w 7100199"/>
              <a:gd name="connsiteY213" fmla="*/ 1456266 h 3505200"/>
              <a:gd name="connsiteX214" fmla="*/ 3290469 w 7100199"/>
              <a:gd name="connsiteY214" fmla="*/ 1447800 h 3505200"/>
              <a:gd name="connsiteX215" fmla="*/ 3358202 w 7100199"/>
              <a:gd name="connsiteY215" fmla="*/ 1422400 h 3505200"/>
              <a:gd name="connsiteX216" fmla="*/ 3409002 w 7100199"/>
              <a:gd name="connsiteY216" fmla="*/ 1405466 h 3505200"/>
              <a:gd name="connsiteX217" fmla="*/ 3442869 w 7100199"/>
              <a:gd name="connsiteY217" fmla="*/ 1388533 h 3505200"/>
              <a:gd name="connsiteX218" fmla="*/ 3485202 w 7100199"/>
              <a:gd name="connsiteY218" fmla="*/ 1371600 h 3505200"/>
              <a:gd name="connsiteX219" fmla="*/ 3519069 w 7100199"/>
              <a:gd name="connsiteY219" fmla="*/ 1354666 h 3505200"/>
              <a:gd name="connsiteX220" fmla="*/ 3561402 w 7100199"/>
              <a:gd name="connsiteY220" fmla="*/ 1346200 h 3505200"/>
              <a:gd name="connsiteX221" fmla="*/ 6842236 w 7100199"/>
              <a:gd name="connsiteY221" fmla="*/ 465666 h 3505200"/>
              <a:gd name="connsiteX222" fmla="*/ 6888802 w 7100199"/>
              <a:gd name="connsiteY222" fmla="*/ 76200 h 3505200"/>
              <a:gd name="connsiteX223" fmla="*/ 6871869 w 7100199"/>
              <a:gd name="connsiteY223" fmla="*/ 0 h 3505200"/>
              <a:gd name="connsiteX224" fmla="*/ 6846469 w 7100199"/>
              <a:gd name="connsiteY224" fmla="*/ 8466 h 3505200"/>
              <a:gd name="connsiteX225" fmla="*/ 6838002 w 7100199"/>
              <a:gd name="connsiteY225" fmla="*/ 33866 h 3505200"/>
              <a:gd name="connsiteX226" fmla="*/ 6846469 w 7100199"/>
              <a:gd name="connsiteY226" fmla="*/ 59266 h 3505200"/>
              <a:gd name="connsiteX0" fmla="*/ 6846469 w 7103328"/>
              <a:gd name="connsiteY0" fmla="*/ 59266 h 3505200"/>
              <a:gd name="connsiteX1" fmla="*/ 6778736 w 7103328"/>
              <a:gd name="connsiteY1" fmla="*/ 84666 h 3505200"/>
              <a:gd name="connsiteX2" fmla="*/ 6668669 w 7103328"/>
              <a:gd name="connsiteY2" fmla="*/ 101600 h 3505200"/>
              <a:gd name="connsiteX3" fmla="*/ 6499336 w 7103328"/>
              <a:gd name="connsiteY3" fmla="*/ 127000 h 3505200"/>
              <a:gd name="connsiteX4" fmla="*/ 6465469 w 7103328"/>
              <a:gd name="connsiteY4" fmla="*/ 135466 h 3505200"/>
              <a:gd name="connsiteX5" fmla="*/ 6380802 w 7103328"/>
              <a:gd name="connsiteY5" fmla="*/ 152400 h 3505200"/>
              <a:gd name="connsiteX6" fmla="*/ 6330002 w 7103328"/>
              <a:gd name="connsiteY6" fmla="*/ 169333 h 3505200"/>
              <a:gd name="connsiteX7" fmla="*/ 344069 w 7103328"/>
              <a:gd name="connsiteY7" fmla="*/ 1769533 h 3505200"/>
              <a:gd name="connsiteX8" fmla="*/ 318669 w 7103328"/>
              <a:gd name="connsiteY8" fmla="*/ 1778000 h 3505200"/>
              <a:gd name="connsiteX9" fmla="*/ 369469 w 7103328"/>
              <a:gd name="connsiteY9" fmla="*/ 1786466 h 3505200"/>
              <a:gd name="connsiteX10" fmla="*/ 403336 w 7103328"/>
              <a:gd name="connsiteY10" fmla="*/ 1803400 h 3505200"/>
              <a:gd name="connsiteX11" fmla="*/ 538802 w 7103328"/>
              <a:gd name="connsiteY11" fmla="*/ 1811866 h 3505200"/>
              <a:gd name="connsiteX12" fmla="*/ 691202 w 7103328"/>
              <a:gd name="connsiteY12" fmla="*/ 1854200 h 3505200"/>
              <a:gd name="connsiteX13" fmla="*/ 775869 w 7103328"/>
              <a:gd name="connsiteY13" fmla="*/ 1871133 h 3505200"/>
              <a:gd name="connsiteX14" fmla="*/ 970602 w 7103328"/>
              <a:gd name="connsiteY14" fmla="*/ 1888066 h 3505200"/>
              <a:gd name="connsiteX15" fmla="*/ 1021402 w 7103328"/>
              <a:gd name="connsiteY15" fmla="*/ 1896533 h 3505200"/>
              <a:gd name="connsiteX16" fmla="*/ 1055269 w 7103328"/>
              <a:gd name="connsiteY16" fmla="*/ 1905000 h 3505200"/>
              <a:gd name="connsiteX17" fmla="*/ 1173802 w 7103328"/>
              <a:gd name="connsiteY17" fmla="*/ 1913466 h 3505200"/>
              <a:gd name="connsiteX18" fmla="*/ 1444736 w 7103328"/>
              <a:gd name="connsiteY18" fmla="*/ 1938866 h 3505200"/>
              <a:gd name="connsiteX19" fmla="*/ 1478602 w 7103328"/>
              <a:gd name="connsiteY19" fmla="*/ 1947333 h 3505200"/>
              <a:gd name="connsiteX20" fmla="*/ 1520936 w 7103328"/>
              <a:gd name="connsiteY20" fmla="*/ 1955800 h 3505200"/>
              <a:gd name="connsiteX21" fmla="*/ 1605602 w 7103328"/>
              <a:gd name="connsiteY21" fmla="*/ 1981200 h 3505200"/>
              <a:gd name="connsiteX22" fmla="*/ 1664869 w 7103328"/>
              <a:gd name="connsiteY22" fmla="*/ 1989666 h 3505200"/>
              <a:gd name="connsiteX23" fmla="*/ 1724136 w 7103328"/>
              <a:gd name="connsiteY23" fmla="*/ 2006600 h 3505200"/>
              <a:gd name="connsiteX24" fmla="*/ 1766469 w 7103328"/>
              <a:gd name="connsiteY24" fmla="*/ 2015066 h 3505200"/>
              <a:gd name="connsiteX25" fmla="*/ 1791869 w 7103328"/>
              <a:gd name="connsiteY25" fmla="*/ 2023533 h 3505200"/>
              <a:gd name="connsiteX26" fmla="*/ 1825736 w 7103328"/>
              <a:gd name="connsiteY26" fmla="*/ 2032000 h 3505200"/>
              <a:gd name="connsiteX27" fmla="*/ 1901936 w 7103328"/>
              <a:gd name="connsiteY27" fmla="*/ 2091266 h 3505200"/>
              <a:gd name="connsiteX28" fmla="*/ 1901936 w 7103328"/>
              <a:gd name="connsiteY28" fmla="*/ 2091266 h 3505200"/>
              <a:gd name="connsiteX29" fmla="*/ 1969669 w 7103328"/>
              <a:gd name="connsiteY29" fmla="*/ 2142066 h 3505200"/>
              <a:gd name="connsiteX30" fmla="*/ 1995069 w 7103328"/>
              <a:gd name="connsiteY30" fmla="*/ 2150533 h 3505200"/>
              <a:gd name="connsiteX31" fmla="*/ 2088202 w 7103328"/>
              <a:gd name="connsiteY31" fmla="*/ 2201333 h 3505200"/>
              <a:gd name="connsiteX32" fmla="*/ 2155936 w 7103328"/>
              <a:gd name="connsiteY32" fmla="*/ 2243666 h 3505200"/>
              <a:gd name="connsiteX33" fmla="*/ 2206736 w 7103328"/>
              <a:gd name="connsiteY33" fmla="*/ 2269066 h 3505200"/>
              <a:gd name="connsiteX34" fmla="*/ 2291402 w 7103328"/>
              <a:gd name="connsiteY34" fmla="*/ 2294466 h 3505200"/>
              <a:gd name="connsiteX35" fmla="*/ 2325269 w 7103328"/>
              <a:gd name="connsiteY35" fmla="*/ 2311400 h 3505200"/>
              <a:gd name="connsiteX36" fmla="*/ 2435336 w 7103328"/>
              <a:gd name="connsiteY36" fmla="*/ 2336800 h 3505200"/>
              <a:gd name="connsiteX37" fmla="*/ 2511536 w 7103328"/>
              <a:gd name="connsiteY37" fmla="*/ 2362200 h 3505200"/>
              <a:gd name="connsiteX38" fmla="*/ 2596202 w 7103328"/>
              <a:gd name="connsiteY38" fmla="*/ 2387600 h 3505200"/>
              <a:gd name="connsiteX39" fmla="*/ 2647002 w 7103328"/>
              <a:gd name="connsiteY39" fmla="*/ 2413000 h 3505200"/>
              <a:gd name="connsiteX40" fmla="*/ 2697802 w 7103328"/>
              <a:gd name="connsiteY40" fmla="*/ 2421466 h 3505200"/>
              <a:gd name="connsiteX41" fmla="*/ 2740136 w 7103328"/>
              <a:gd name="connsiteY41" fmla="*/ 2438400 h 3505200"/>
              <a:gd name="connsiteX42" fmla="*/ 2790936 w 7103328"/>
              <a:gd name="connsiteY42" fmla="*/ 2455333 h 3505200"/>
              <a:gd name="connsiteX43" fmla="*/ 2901002 w 7103328"/>
              <a:gd name="connsiteY43" fmla="*/ 2514600 h 3505200"/>
              <a:gd name="connsiteX44" fmla="*/ 2926402 w 7103328"/>
              <a:gd name="connsiteY44" fmla="*/ 2531533 h 3505200"/>
              <a:gd name="connsiteX45" fmla="*/ 3002602 w 7103328"/>
              <a:gd name="connsiteY45" fmla="*/ 2556933 h 3505200"/>
              <a:gd name="connsiteX46" fmla="*/ 3087269 w 7103328"/>
              <a:gd name="connsiteY46" fmla="*/ 2590800 h 3505200"/>
              <a:gd name="connsiteX47" fmla="*/ 3121136 w 7103328"/>
              <a:gd name="connsiteY47" fmla="*/ 2607733 h 3505200"/>
              <a:gd name="connsiteX48" fmla="*/ 3171936 w 7103328"/>
              <a:gd name="connsiteY48" fmla="*/ 2616200 h 3505200"/>
              <a:gd name="connsiteX49" fmla="*/ 3222736 w 7103328"/>
              <a:gd name="connsiteY49" fmla="*/ 2633133 h 3505200"/>
              <a:gd name="connsiteX50" fmla="*/ 3341269 w 7103328"/>
              <a:gd name="connsiteY50" fmla="*/ 2658533 h 3505200"/>
              <a:gd name="connsiteX51" fmla="*/ 3383602 w 7103328"/>
              <a:gd name="connsiteY51" fmla="*/ 2675466 h 3505200"/>
              <a:gd name="connsiteX52" fmla="*/ 3417469 w 7103328"/>
              <a:gd name="connsiteY52" fmla="*/ 2692400 h 3505200"/>
              <a:gd name="connsiteX53" fmla="*/ 3468269 w 7103328"/>
              <a:gd name="connsiteY53" fmla="*/ 2700866 h 3505200"/>
              <a:gd name="connsiteX54" fmla="*/ 3510602 w 7103328"/>
              <a:gd name="connsiteY54" fmla="*/ 2726266 h 3505200"/>
              <a:gd name="connsiteX55" fmla="*/ 3578336 w 7103328"/>
              <a:gd name="connsiteY55" fmla="*/ 2751666 h 3505200"/>
              <a:gd name="connsiteX56" fmla="*/ 3612202 w 7103328"/>
              <a:gd name="connsiteY56" fmla="*/ 2777066 h 3505200"/>
              <a:gd name="connsiteX57" fmla="*/ 3637602 w 7103328"/>
              <a:gd name="connsiteY57" fmla="*/ 2785533 h 3505200"/>
              <a:gd name="connsiteX58" fmla="*/ 3671469 w 7103328"/>
              <a:gd name="connsiteY58" fmla="*/ 2802466 h 3505200"/>
              <a:gd name="connsiteX59" fmla="*/ 3781536 w 7103328"/>
              <a:gd name="connsiteY59" fmla="*/ 2827866 h 3505200"/>
              <a:gd name="connsiteX60" fmla="*/ 3900069 w 7103328"/>
              <a:gd name="connsiteY60" fmla="*/ 2853266 h 3505200"/>
              <a:gd name="connsiteX61" fmla="*/ 3925469 w 7103328"/>
              <a:gd name="connsiteY61" fmla="*/ 2870200 h 3505200"/>
              <a:gd name="connsiteX62" fmla="*/ 4027069 w 7103328"/>
              <a:gd name="connsiteY62" fmla="*/ 2878666 h 3505200"/>
              <a:gd name="connsiteX63" fmla="*/ 4094802 w 7103328"/>
              <a:gd name="connsiteY63" fmla="*/ 2887133 h 3505200"/>
              <a:gd name="connsiteX64" fmla="*/ 4137136 w 7103328"/>
              <a:gd name="connsiteY64" fmla="*/ 2895600 h 3505200"/>
              <a:gd name="connsiteX65" fmla="*/ 4264136 w 7103328"/>
              <a:gd name="connsiteY65" fmla="*/ 2904066 h 3505200"/>
              <a:gd name="connsiteX66" fmla="*/ 4365736 w 7103328"/>
              <a:gd name="connsiteY66" fmla="*/ 2921000 h 3505200"/>
              <a:gd name="connsiteX67" fmla="*/ 4594336 w 7103328"/>
              <a:gd name="connsiteY67" fmla="*/ 2929466 h 3505200"/>
              <a:gd name="connsiteX68" fmla="*/ 4789069 w 7103328"/>
              <a:gd name="connsiteY68" fmla="*/ 2937933 h 3505200"/>
              <a:gd name="connsiteX69" fmla="*/ 4882202 w 7103328"/>
              <a:gd name="connsiteY69" fmla="*/ 2946400 h 3505200"/>
              <a:gd name="connsiteX70" fmla="*/ 4966869 w 7103328"/>
              <a:gd name="connsiteY70" fmla="*/ 2971800 h 3505200"/>
              <a:gd name="connsiteX71" fmla="*/ 5093869 w 7103328"/>
              <a:gd name="connsiteY71" fmla="*/ 2988733 h 3505200"/>
              <a:gd name="connsiteX72" fmla="*/ 5381736 w 7103328"/>
              <a:gd name="connsiteY72" fmla="*/ 3005666 h 3505200"/>
              <a:gd name="connsiteX73" fmla="*/ 5407136 w 7103328"/>
              <a:gd name="connsiteY73" fmla="*/ 3014133 h 3505200"/>
              <a:gd name="connsiteX74" fmla="*/ 5432536 w 7103328"/>
              <a:gd name="connsiteY74" fmla="*/ 3031066 h 3505200"/>
              <a:gd name="connsiteX75" fmla="*/ 5474869 w 7103328"/>
              <a:gd name="connsiteY75" fmla="*/ 3039533 h 3505200"/>
              <a:gd name="connsiteX76" fmla="*/ 5508736 w 7103328"/>
              <a:gd name="connsiteY76" fmla="*/ 3056466 h 3505200"/>
              <a:gd name="connsiteX77" fmla="*/ 5542602 w 7103328"/>
              <a:gd name="connsiteY77" fmla="*/ 3064933 h 3505200"/>
              <a:gd name="connsiteX78" fmla="*/ 5568002 w 7103328"/>
              <a:gd name="connsiteY78" fmla="*/ 3073400 h 3505200"/>
              <a:gd name="connsiteX79" fmla="*/ 5644202 w 7103328"/>
              <a:gd name="connsiteY79" fmla="*/ 3107266 h 3505200"/>
              <a:gd name="connsiteX80" fmla="*/ 5669602 w 7103328"/>
              <a:gd name="connsiteY80" fmla="*/ 3115733 h 3505200"/>
              <a:gd name="connsiteX81" fmla="*/ 5728869 w 7103328"/>
              <a:gd name="connsiteY81" fmla="*/ 3158066 h 3505200"/>
              <a:gd name="connsiteX82" fmla="*/ 5754269 w 7103328"/>
              <a:gd name="connsiteY82" fmla="*/ 3166533 h 3505200"/>
              <a:gd name="connsiteX83" fmla="*/ 5779669 w 7103328"/>
              <a:gd name="connsiteY83" fmla="*/ 3183466 h 3505200"/>
              <a:gd name="connsiteX84" fmla="*/ 5805069 w 7103328"/>
              <a:gd name="connsiteY84" fmla="*/ 3191933 h 3505200"/>
              <a:gd name="connsiteX85" fmla="*/ 5830469 w 7103328"/>
              <a:gd name="connsiteY85" fmla="*/ 3208866 h 3505200"/>
              <a:gd name="connsiteX86" fmla="*/ 5881269 w 7103328"/>
              <a:gd name="connsiteY86" fmla="*/ 3217333 h 3505200"/>
              <a:gd name="connsiteX87" fmla="*/ 5915136 w 7103328"/>
              <a:gd name="connsiteY87" fmla="*/ 3234266 h 3505200"/>
              <a:gd name="connsiteX88" fmla="*/ 5932069 w 7103328"/>
              <a:gd name="connsiteY88" fmla="*/ 3251200 h 3505200"/>
              <a:gd name="connsiteX89" fmla="*/ 6033669 w 7103328"/>
              <a:gd name="connsiteY89" fmla="*/ 3268133 h 3505200"/>
              <a:gd name="connsiteX90" fmla="*/ 6059069 w 7103328"/>
              <a:gd name="connsiteY90" fmla="*/ 3285066 h 3505200"/>
              <a:gd name="connsiteX91" fmla="*/ 6219936 w 7103328"/>
              <a:gd name="connsiteY91" fmla="*/ 3302000 h 3505200"/>
              <a:gd name="connsiteX92" fmla="*/ 6279202 w 7103328"/>
              <a:gd name="connsiteY92" fmla="*/ 3318933 h 3505200"/>
              <a:gd name="connsiteX93" fmla="*/ 6321536 w 7103328"/>
              <a:gd name="connsiteY93" fmla="*/ 3335866 h 3505200"/>
              <a:gd name="connsiteX94" fmla="*/ 6346936 w 7103328"/>
              <a:gd name="connsiteY94" fmla="*/ 3344333 h 3505200"/>
              <a:gd name="connsiteX95" fmla="*/ 6380802 w 7103328"/>
              <a:gd name="connsiteY95" fmla="*/ 3361266 h 3505200"/>
              <a:gd name="connsiteX96" fmla="*/ 6431602 w 7103328"/>
              <a:gd name="connsiteY96" fmla="*/ 3386666 h 3505200"/>
              <a:gd name="connsiteX97" fmla="*/ 6516269 w 7103328"/>
              <a:gd name="connsiteY97" fmla="*/ 3403600 h 3505200"/>
              <a:gd name="connsiteX98" fmla="*/ 6617869 w 7103328"/>
              <a:gd name="connsiteY98" fmla="*/ 3420533 h 3505200"/>
              <a:gd name="connsiteX99" fmla="*/ 6643269 w 7103328"/>
              <a:gd name="connsiteY99" fmla="*/ 3429000 h 3505200"/>
              <a:gd name="connsiteX100" fmla="*/ 6677136 w 7103328"/>
              <a:gd name="connsiteY100" fmla="*/ 3437466 h 3505200"/>
              <a:gd name="connsiteX101" fmla="*/ 6727936 w 7103328"/>
              <a:gd name="connsiteY101" fmla="*/ 3454400 h 3505200"/>
              <a:gd name="connsiteX102" fmla="*/ 6753336 w 7103328"/>
              <a:gd name="connsiteY102" fmla="*/ 3462866 h 3505200"/>
              <a:gd name="connsiteX103" fmla="*/ 6838002 w 7103328"/>
              <a:gd name="connsiteY103" fmla="*/ 3479800 h 3505200"/>
              <a:gd name="connsiteX104" fmla="*/ 6888802 w 7103328"/>
              <a:gd name="connsiteY104" fmla="*/ 3496733 h 3505200"/>
              <a:gd name="connsiteX105" fmla="*/ 6914202 w 7103328"/>
              <a:gd name="connsiteY105" fmla="*/ 3505200 h 3505200"/>
              <a:gd name="connsiteX106" fmla="*/ 6922669 w 7103328"/>
              <a:gd name="connsiteY106" fmla="*/ 3471333 h 3505200"/>
              <a:gd name="connsiteX107" fmla="*/ 6914202 w 7103328"/>
              <a:gd name="connsiteY107" fmla="*/ 3437466 h 3505200"/>
              <a:gd name="connsiteX108" fmla="*/ 6905736 w 7103328"/>
              <a:gd name="connsiteY108" fmla="*/ 3412066 h 3505200"/>
              <a:gd name="connsiteX109" fmla="*/ 6863402 w 7103328"/>
              <a:gd name="connsiteY109" fmla="*/ 3361266 h 3505200"/>
              <a:gd name="connsiteX110" fmla="*/ 6838002 w 7103328"/>
              <a:gd name="connsiteY110" fmla="*/ 3276600 h 3505200"/>
              <a:gd name="connsiteX111" fmla="*/ 6812602 w 7103328"/>
              <a:gd name="connsiteY111" fmla="*/ 3107266 h 3505200"/>
              <a:gd name="connsiteX112" fmla="*/ 6804136 w 7103328"/>
              <a:gd name="connsiteY112" fmla="*/ 3039533 h 3505200"/>
              <a:gd name="connsiteX113" fmla="*/ 6490869 w 7103328"/>
              <a:gd name="connsiteY113" fmla="*/ 3014133 h 3505200"/>
              <a:gd name="connsiteX114" fmla="*/ 6440069 w 7103328"/>
              <a:gd name="connsiteY114" fmla="*/ 3005666 h 3505200"/>
              <a:gd name="connsiteX115" fmla="*/ 6372336 w 7103328"/>
              <a:gd name="connsiteY115" fmla="*/ 2988733 h 3505200"/>
              <a:gd name="connsiteX116" fmla="*/ 6270736 w 7103328"/>
              <a:gd name="connsiteY116" fmla="*/ 2980266 h 3505200"/>
              <a:gd name="connsiteX117" fmla="*/ 6228402 w 7103328"/>
              <a:gd name="connsiteY117" fmla="*/ 2971800 h 3505200"/>
              <a:gd name="connsiteX118" fmla="*/ 6152202 w 7103328"/>
              <a:gd name="connsiteY118" fmla="*/ 2963333 h 3505200"/>
              <a:gd name="connsiteX119" fmla="*/ 6118336 w 7103328"/>
              <a:gd name="connsiteY119" fmla="*/ 2946400 h 3505200"/>
              <a:gd name="connsiteX120" fmla="*/ 6067536 w 7103328"/>
              <a:gd name="connsiteY120" fmla="*/ 2937933 h 3505200"/>
              <a:gd name="connsiteX121" fmla="*/ 6008269 w 7103328"/>
              <a:gd name="connsiteY121" fmla="*/ 2912533 h 3505200"/>
              <a:gd name="connsiteX122" fmla="*/ 5864336 w 7103328"/>
              <a:gd name="connsiteY122" fmla="*/ 2887133 h 3505200"/>
              <a:gd name="connsiteX123" fmla="*/ 5788136 w 7103328"/>
              <a:gd name="connsiteY123" fmla="*/ 2861733 h 3505200"/>
              <a:gd name="connsiteX124" fmla="*/ 5762736 w 7103328"/>
              <a:gd name="connsiteY124" fmla="*/ 2853266 h 3505200"/>
              <a:gd name="connsiteX125" fmla="*/ 5737336 w 7103328"/>
              <a:gd name="connsiteY125" fmla="*/ 2844800 h 3505200"/>
              <a:gd name="connsiteX126" fmla="*/ 5669602 w 7103328"/>
              <a:gd name="connsiteY126" fmla="*/ 2810933 h 3505200"/>
              <a:gd name="connsiteX127" fmla="*/ 5627269 w 7103328"/>
              <a:gd name="connsiteY127" fmla="*/ 2794000 h 3505200"/>
              <a:gd name="connsiteX128" fmla="*/ 5568002 w 7103328"/>
              <a:gd name="connsiteY128" fmla="*/ 2760133 h 3505200"/>
              <a:gd name="connsiteX129" fmla="*/ 5517202 w 7103328"/>
              <a:gd name="connsiteY129" fmla="*/ 2743200 h 3505200"/>
              <a:gd name="connsiteX130" fmla="*/ 5491802 w 7103328"/>
              <a:gd name="connsiteY130" fmla="*/ 2726266 h 3505200"/>
              <a:gd name="connsiteX131" fmla="*/ 5449469 w 7103328"/>
              <a:gd name="connsiteY131" fmla="*/ 2709333 h 3505200"/>
              <a:gd name="connsiteX132" fmla="*/ 5424069 w 7103328"/>
              <a:gd name="connsiteY132" fmla="*/ 2700866 h 3505200"/>
              <a:gd name="connsiteX133" fmla="*/ 5398669 w 7103328"/>
              <a:gd name="connsiteY133" fmla="*/ 2683933 h 3505200"/>
              <a:gd name="connsiteX134" fmla="*/ 5314002 w 7103328"/>
              <a:gd name="connsiteY134" fmla="*/ 2667000 h 3505200"/>
              <a:gd name="connsiteX135" fmla="*/ 5254736 w 7103328"/>
              <a:gd name="connsiteY135" fmla="*/ 2650066 h 3505200"/>
              <a:gd name="connsiteX136" fmla="*/ 5203936 w 7103328"/>
              <a:gd name="connsiteY136" fmla="*/ 2641600 h 3505200"/>
              <a:gd name="connsiteX137" fmla="*/ 5170069 w 7103328"/>
              <a:gd name="connsiteY137" fmla="*/ 2633133 h 3505200"/>
              <a:gd name="connsiteX138" fmla="*/ 5127736 w 7103328"/>
              <a:gd name="connsiteY138" fmla="*/ 2624666 h 3505200"/>
              <a:gd name="connsiteX139" fmla="*/ 5102336 w 7103328"/>
              <a:gd name="connsiteY139" fmla="*/ 2607733 h 3505200"/>
              <a:gd name="connsiteX140" fmla="*/ 5009202 w 7103328"/>
              <a:gd name="connsiteY140" fmla="*/ 2590800 h 3505200"/>
              <a:gd name="connsiteX141" fmla="*/ 4941469 w 7103328"/>
              <a:gd name="connsiteY141" fmla="*/ 2582333 h 3505200"/>
              <a:gd name="connsiteX142" fmla="*/ 4890669 w 7103328"/>
              <a:gd name="connsiteY142" fmla="*/ 2573866 h 3505200"/>
              <a:gd name="connsiteX143" fmla="*/ 4814469 w 7103328"/>
              <a:gd name="connsiteY143" fmla="*/ 2565400 h 3505200"/>
              <a:gd name="connsiteX144" fmla="*/ 4721336 w 7103328"/>
              <a:gd name="connsiteY144" fmla="*/ 2540000 h 3505200"/>
              <a:gd name="connsiteX145" fmla="*/ 4687469 w 7103328"/>
              <a:gd name="connsiteY145" fmla="*/ 2531533 h 3505200"/>
              <a:gd name="connsiteX146" fmla="*/ 4645136 w 7103328"/>
              <a:gd name="connsiteY146" fmla="*/ 2523066 h 3505200"/>
              <a:gd name="connsiteX147" fmla="*/ 4594336 w 7103328"/>
              <a:gd name="connsiteY147" fmla="*/ 2506133 h 3505200"/>
              <a:gd name="connsiteX148" fmla="*/ 4518136 w 7103328"/>
              <a:gd name="connsiteY148" fmla="*/ 2497666 h 3505200"/>
              <a:gd name="connsiteX149" fmla="*/ 4492736 w 7103328"/>
              <a:gd name="connsiteY149" fmla="*/ 2480733 h 3505200"/>
              <a:gd name="connsiteX150" fmla="*/ 4399602 w 7103328"/>
              <a:gd name="connsiteY150" fmla="*/ 2446866 h 3505200"/>
              <a:gd name="connsiteX151" fmla="*/ 4357269 w 7103328"/>
              <a:gd name="connsiteY151" fmla="*/ 2429933 h 3505200"/>
              <a:gd name="connsiteX152" fmla="*/ 4323402 w 7103328"/>
              <a:gd name="connsiteY152" fmla="*/ 2413000 h 3505200"/>
              <a:gd name="connsiteX153" fmla="*/ 4281069 w 7103328"/>
              <a:gd name="connsiteY153" fmla="*/ 2396066 h 3505200"/>
              <a:gd name="connsiteX154" fmla="*/ 4255669 w 7103328"/>
              <a:gd name="connsiteY154" fmla="*/ 2379133 h 3505200"/>
              <a:gd name="connsiteX155" fmla="*/ 4187936 w 7103328"/>
              <a:gd name="connsiteY155" fmla="*/ 2370666 h 3505200"/>
              <a:gd name="connsiteX156" fmla="*/ 4111736 w 7103328"/>
              <a:gd name="connsiteY156" fmla="*/ 2336800 h 3505200"/>
              <a:gd name="connsiteX157" fmla="*/ 4086336 w 7103328"/>
              <a:gd name="connsiteY157" fmla="*/ 2328333 h 3505200"/>
              <a:gd name="connsiteX158" fmla="*/ 4060936 w 7103328"/>
              <a:gd name="connsiteY158" fmla="*/ 2319866 h 3505200"/>
              <a:gd name="connsiteX159" fmla="*/ 3950869 w 7103328"/>
              <a:gd name="connsiteY159" fmla="*/ 2286000 h 3505200"/>
              <a:gd name="connsiteX160" fmla="*/ 3908536 w 7103328"/>
              <a:gd name="connsiteY160" fmla="*/ 2269066 h 3505200"/>
              <a:gd name="connsiteX161" fmla="*/ 3840802 w 7103328"/>
              <a:gd name="connsiteY161" fmla="*/ 2235200 h 3505200"/>
              <a:gd name="connsiteX162" fmla="*/ 3790002 w 7103328"/>
              <a:gd name="connsiteY162" fmla="*/ 2226733 h 3505200"/>
              <a:gd name="connsiteX163" fmla="*/ 3739202 w 7103328"/>
              <a:gd name="connsiteY163" fmla="*/ 2192866 h 3505200"/>
              <a:gd name="connsiteX164" fmla="*/ 3688402 w 7103328"/>
              <a:gd name="connsiteY164" fmla="*/ 2175933 h 3505200"/>
              <a:gd name="connsiteX165" fmla="*/ 3646069 w 7103328"/>
              <a:gd name="connsiteY165" fmla="*/ 2159000 h 3505200"/>
              <a:gd name="connsiteX166" fmla="*/ 3527536 w 7103328"/>
              <a:gd name="connsiteY166" fmla="*/ 2142066 h 3505200"/>
              <a:gd name="connsiteX167" fmla="*/ 3434402 w 7103328"/>
              <a:gd name="connsiteY167" fmla="*/ 2133600 h 3505200"/>
              <a:gd name="connsiteX168" fmla="*/ 3358202 w 7103328"/>
              <a:gd name="connsiteY168" fmla="*/ 2108200 h 3505200"/>
              <a:gd name="connsiteX169" fmla="*/ 3315869 w 7103328"/>
              <a:gd name="connsiteY169" fmla="*/ 2099733 h 3505200"/>
              <a:gd name="connsiteX170" fmla="*/ 3282002 w 7103328"/>
              <a:gd name="connsiteY170" fmla="*/ 2082800 h 3505200"/>
              <a:gd name="connsiteX171" fmla="*/ 3239669 w 7103328"/>
              <a:gd name="connsiteY171" fmla="*/ 2074333 h 3505200"/>
              <a:gd name="connsiteX172" fmla="*/ 3163469 w 7103328"/>
              <a:gd name="connsiteY172" fmla="*/ 2057400 h 3505200"/>
              <a:gd name="connsiteX173" fmla="*/ 3036469 w 7103328"/>
              <a:gd name="connsiteY173" fmla="*/ 2032000 h 3505200"/>
              <a:gd name="connsiteX174" fmla="*/ 2968736 w 7103328"/>
              <a:gd name="connsiteY174" fmla="*/ 2006600 h 3505200"/>
              <a:gd name="connsiteX175" fmla="*/ 2926402 w 7103328"/>
              <a:gd name="connsiteY175" fmla="*/ 1989666 h 3505200"/>
              <a:gd name="connsiteX176" fmla="*/ 2850202 w 7103328"/>
              <a:gd name="connsiteY176" fmla="*/ 1972733 h 3505200"/>
              <a:gd name="connsiteX177" fmla="*/ 2774002 w 7103328"/>
              <a:gd name="connsiteY177" fmla="*/ 1947333 h 3505200"/>
              <a:gd name="connsiteX178" fmla="*/ 2740136 w 7103328"/>
              <a:gd name="connsiteY178" fmla="*/ 1930400 h 3505200"/>
              <a:gd name="connsiteX179" fmla="*/ 2672402 w 7103328"/>
              <a:gd name="connsiteY179" fmla="*/ 1896533 h 3505200"/>
              <a:gd name="connsiteX180" fmla="*/ 2587736 w 7103328"/>
              <a:gd name="connsiteY180" fmla="*/ 1879600 h 3505200"/>
              <a:gd name="connsiteX181" fmla="*/ 2562336 w 7103328"/>
              <a:gd name="connsiteY181" fmla="*/ 1871133 h 3505200"/>
              <a:gd name="connsiteX182" fmla="*/ 2452269 w 7103328"/>
              <a:gd name="connsiteY182" fmla="*/ 1845733 h 3505200"/>
              <a:gd name="connsiteX183" fmla="*/ 2359136 w 7103328"/>
              <a:gd name="connsiteY183" fmla="*/ 1837266 h 3505200"/>
              <a:gd name="connsiteX184" fmla="*/ 2147469 w 7103328"/>
              <a:gd name="connsiteY184" fmla="*/ 1811866 h 3505200"/>
              <a:gd name="connsiteX185" fmla="*/ 2096669 w 7103328"/>
              <a:gd name="connsiteY185" fmla="*/ 1794933 h 3505200"/>
              <a:gd name="connsiteX186" fmla="*/ 2037402 w 7103328"/>
              <a:gd name="connsiteY186" fmla="*/ 1786466 h 3505200"/>
              <a:gd name="connsiteX187" fmla="*/ 1995069 w 7103328"/>
              <a:gd name="connsiteY187" fmla="*/ 1778000 h 3505200"/>
              <a:gd name="connsiteX188" fmla="*/ 1952736 w 7103328"/>
              <a:gd name="connsiteY188" fmla="*/ 1761066 h 3505200"/>
              <a:gd name="connsiteX189" fmla="*/ 1918869 w 7103328"/>
              <a:gd name="connsiteY189" fmla="*/ 1752600 h 3505200"/>
              <a:gd name="connsiteX190" fmla="*/ 1961202 w 7103328"/>
              <a:gd name="connsiteY190" fmla="*/ 1744133 h 3505200"/>
              <a:gd name="connsiteX191" fmla="*/ 2012002 w 7103328"/>
              <a:gd name="connsiteY191" fmla="*/ 1735666 h 3505200"/>
              <a:gd name="connsiteX192" fmla="*/ 2037402 w 7103328"/>
              <a:gd name="connsiteY192" fmla="*/ 1718733 h 3505200"/>
              <a:gd name="connsiteX193" fmla="*/ 2105136 w 7103328"/>
              <a:gd name="connsiteY193" fmla="*/ 1710266 h 3505200"/>
              <a:gd name="connsiteX194" fmla="*/ 2164402 w 7103328"/>
              <a:gd name="connsiteY194" fmla="*/ 1701800 h 3505200"/>
              <a:gd name="connsiteX195" fmla="*/ 2189802 w 7103328"/>
              <a:gd name="connsiteY195" fmla="*/ 1693333 h 3505200"/>
              <a:gd name="connsiteX196" fmla="*/ 2316802 w 7103328"/>
              <a:gd name="connsiteY196" fmla="*/ 1676400 h 3505200"/>
              <a:gd name="connsiteX197" fmla="*/ 2350669 w 7103328"/>
              <a:gd name="connsiteY197" fmla="*/ 1667933 h 3505200"/>
              <a:gd name="connsiteX198" fmla="*/ 2426869 w 7103328"/>
              <a:gd name="connsiteY198" fmla="*/ 1659466 h 3505200"/>
              <a:gd name="connsiteX199" fmla="*/ 2460736 w 7103328"/>
              <a:gd name="connsiteY199" fmla="*/ 1642533 h 3505200"/>
              <a:gd name="connsiteX200" fmla="*/ 2486136 w 7103328"/>
              <a:gd name="connsiteY200" fmla="*/ 1634066 h 3505200"/>
              <a:gd name="connsiteX201" fmla="*/ 2613136 w 7103328"/>
              <a:gd name="connsiteY201" fmla="*/ 1617133 h 3505200"/>
              <a:gd name="connsiteX202" fmla="*/ 2655469 w 7103328"/>
              <a:gd name="connsiteY202" fmla="*/ 1608666 h 3505200"/>
              <a:gd name="connsiteX203" fmla="*/ 2680869 w 7103328"/>
              <a:gd name="connsiteY203" fmla="*/ 1591733 h 3505200"/>
              <a:gd name="connsiteX204" fmla="*/ 2824802 w 7103328"/>
              <a:gd name="connsiteY204" fmla="*/ 1583266 h 3505200"/>
              <a:gd name="connsiteX205" fmla="*/ 2892536 w 7103328"/>
              <a:gd name="connsiteY205" fmla="*/ 1574800 h 3505200"/>
              <a:gd name="connsiteX206" fmla="*/ 2917936 w 7103328"/>
              <a:gd name="connsiteY206" fmla="*/ 1566333 h 3505200"/>
              <a:gd name="connsiteX207" fmla="*/ 2951802 w 7103328"/>
              <a:gd name="connsiteY207" fmla="*/ 1557866 h 3505200"/>
              <a:gd name="connsiteX208" fmla="*/ 2994136 w 7103328"/>
              <a:gd name="connsiteY208" fmla="*/ 1540933 h 3505200"/>
              <a:gd name="connsiteX209" fmla="*/ 3070336 w 7103328"/>
              <a:gd name="connsiteY209" fmla="*/ 1524000 h 3505200"/>
              <a:gd name="connsiteX210" fmla="*/ 3104202 w 7103328"/>
              <a:gd name="connsiteY210" fmla="*/ 1507066 h 3505200"/>
              <a:gd name="connsiteX211" fmla="*/ 3163469 w 7103328"/>
              <a:gd name="connsiteY211" fmla="*/ 1490133 h 3505200"/>
              <a:gd name="connsiteX212" fmla="*/ 3239669 w 7103328"/>
              <a:gd name="connsiteY212" fmla="*/ 1464733 h 3505200"/>
              <a:gd name="connsiteX213" fmla="*/ 3265069 w 7103328"/>
              <a:gd name="connsiteY213" fmla="*/ 1456266 h 3505200"/>
              <a:gd name="connsiteX214" fmla="*/ 3290469 w 7103328"/>
              <a:gd name="connsiteY214" fmla="*/ 1447800 h 3505200"/>
              <a:gd name="connsiteX215" fmla="*/ 3358202 w 7103328"/>
              <a:gd name="connsiteY215" fmla="*/ 1422400 h 3505200"/>
              <a:gd name="connsiteX216" fmla="*/ 3409002 w 7103328"/>
              <a:gd name="connsiteY216" fmla="*/ 1405466 h 3505200"/>
              <a:gd name="connsiteX217" fmla="*/ 3442869 w 7103328"/>
              <a:gd name="connsiteY217" fmla="*/ 1388533 h 3505200"/>
              <a:gd name="connsiteX218" fmla="*/ 3485202 w 7103328"/>
              <a:gd name="connsiteY218" fmla="*/ 1371600 h 3505200"/>
              <a:gd name="connsiteX219" fmla="*/ 3519069 w 7103328"/>
              <a:gd name="connsiteY219" fmla="*/ 1354666 h 3505200"/>
              <a:gd name="connsiteX220" fmla="*/ 6842236 w 7103328"/>
              <a:gd name="connsiteY220" fmla="*/ 465666 h 3505200"/>
              <a:gd name="connsiteX221" fmla="*/ 6888802 w 7103328"/>
              <a:gd name="connsiteY221" fmla="*/ 76200 h 3505200"/>
              <a:gd name="connsiteX222" fmla="*/ 6871869 w 7103328"/>
              <a:gd name="connsiteY222" fmla="*/ 0 h 3505200"/>
              <a:gd name="connsiteX223" fmla="*/ 6846469 w 7103328"/>
              <a:gd name="connsiteY223" fmla="*/ 8466 h 3505200"/>
              <a:gd name="connsiteX224" fmla="*/ 6838002 w 7103328"/>
              <a:gd name="connsiteY224" fmla="*/ 33866 h 3505200"/>
              <a:gd name="connsiteX225" fmla="*/ 6846469 w 7103328"/>
              <a:gd name="connsiteY225" fmla="*/ 59266 h 3505200"/>
              <a:gd name="connsiteX0" fmla="*/ 6846469 w 7105831"/>
              <a:gd name="connsiteY0" fmla="*/ 59266 h 3505200"/>
              <a:gd name="connsiteX1" fmla="*/ 6778736 w 7105831"/>
              <a:gd name="connsiteY1" fmla="*/ 84666 h 3505200"/>
              <a:gd name="connsiteX2" fmla="*/ 6668669 w 7105831"/>
              <a:gd name="connsiteY2" fmla="*/ 101600 h 3505200"/>
              <a:gd name="connsiteX3" fmla="*/ 6499336 w 7105831"/>
              <a:gd name="connsiteY3" fmla="*/ 127000 h 3505200"/>
              <a:gd name="connsiteX4" fmla="*/ 6465469 w 7105831"/>
              <a:gd name="connsiteY4" fmla="*/ 135466 h 3505200"/>
              <a:gd name="connsiteX5" fmla="*/ 6380802 w 7105831"/>
              <a:gd name="connsiteY5" fmla="*/ 152400 h 3505200"/>
              <a:gd name="connsiteX6" fmla="*/ 6330002 w 7105831"/>
              <a:gd name="connsiteY6" fmla="*/ 169333 h 3505200"/>
              <a:gd name="connsiteX7" fmla="*/ 344069 w 7105831"/>
              <a:gd name="connsiteY7" fmla="*/ 1769533 h 3505200"/>
              <a:gd name="connsiteX8" fmla="*/ 318669 w 7105831"/>
              <a:gd name="connsiteY8" fmla="*/ 1778000 h 3505200"/>
              <a:gd name="connsiteX9" fmla="*/ 369469 w 7105831"/>
              <a:gd name="connsiteY9" fmla="*/ 1786466 h 3505200"/>
              <a:gd name="connsiteX10" fmla="*/ 403336 w 7105831"/>
              <a:gd name="connsiteY10" fmla="*/ 1803400 h 3505200"/>
              <a:gd name="connsiteX11" fmla="*/ 538802 w 7105831"/>
              <a:gd name="connsiteY11" fmla="*/ 1811866 h 3505200"/>
              <a:gd name="connsiteX12" fmla="*/ 691202 w 7105831"/>
              <a:gd name="connsiteY12" fmla="*/ 1854200 h 3505200"/>
              <a:gd name="connsiteX13" fmla="*/ 775869 w 7105831"/>
              <a:gd name="connsiteY13" fmla="*/ 1871133 h 3505200"/>
              <a:gd name="connsiteX14" fmla="*/ 970602 w 7105831"/>
              <a:gd name="connsiteY14" fmla="*/ 1888066 h 3505200"/>
              <a:gd name="connsiteX15" fmla="*/ 1021402 w 7105831"/>
              <a:gd name="connsiteY15" fmla="*/ 1896533 h 3505200"/>
              <a:gd name="connsiteX16" fmla="*/ 1055269 w 7105831"/>
              <a:gd name="connsiteY16" fmla="*/ 1905000 h 3505200"/>
              <a:gd name="connsiteX17" fmla="*/ 1173802 w 7105831"/>
              <a:gd name="connsiteY17" fmla="*/ 1913466 h 3505200"/>
              <a:gd name="connsiteX18" fmla="*/ 1444736 w 7105831"/>
              <a:gd name="connsiteY18" fmla="*/ 1938866 h 3505200"/>
              <a:gd name="connsiteX19" fmla="*/ 1478602 w 7105831"/>
              <a:gd name="connsiteY19" fmla="*/ 1947333 h 3505200"/>
              <a:gd name="connsiteX20" fmla="*/ 1520936 w 7105831"/>
              <a:gd name="connsiteY20" fmla="*/ 1955800 h 3505200"/>
              <a:gd name="connsiteX21" fmla="*/ 1605602 w 7105831"/>
              <a:gd name="connsiteY21" fmla="*/ 1981200 h 3505200"/>
              <a:gd name="connsiteX22" fmla="*/ 1664869 w 7105831"/>
              <a:gd name="connsiteY22" fmla="*/ 1989666 h 3505200"/>
              <a:gd name="connsiteX23" fmla="*/ 1724136 w 7105831"/>
              <a:gd name="connsiteY23" fmla="*/ 2006600 h 3505200"/>
              <a:gd name="connsiteX24" fmla="*/ 1766469 w 7105831"/>
              <a:gd name="connsiteY24" fmla="*/ 2015066 h 3505200"/>
              <a:gd name="connsiteX25" fmla="*/ 1791869 w 7105831"/>
              <a:gd name="connsiteY25" fmla="*/ 2023533 h 3505200"/>
              <a:gd name="connsiteX26" fmla="*/ 1825736 w 7105831"/>
              <a:gd name="connsiteY26" fmla="*/ 2032000 h 3505200"/>
              <a:gd name="connsiteX27" fmla="*/ 1901936 w 7105831"/>
              <a:gd name="connsiteY27" fmla="*/ 2091266 h 3505200"/>
              <a:gd name="connsiteX28" fmla="*/ 1901936 w 7105831"/>
              <a:gd name="connsiteY28" fmla="*/ 2091266 h 3505200"/>
              <a:gd name="connsiteX29" fmla="*/ 1969669 w 7105831"/>
              <a:gd name="connsiteY29" fmla="*/ 2142066 h 3505200"/>
              <a:gd name="connsiteX30" fmla="*/ 1995069 w 7105831"/>
              <a:gd name="connsiteY30" fmla="*/ 2150533 h 3505200"/>
              <a:gd name="connsiteX31" fmla="*/ 2088202 w 7105831"/>
              <a:gd name="connsiteY31" fmla="*/ 2201333 h 3505200"/>
              <a:gd name="connsiteX32" fmla="*/ 2155936 w 7105831"/>
              <a:gd name="connsiteY32" fmla="*/ 2243666 h 3505200"/>
              <a:gd name="connsiteX33" fmla="*/ 2206736 w 7105831"/>
              <a:gd name="connsiteY33" fmla="*/ 2269066 h 3505200"/>
              <a:gd name="connsiteX34" fmla="*/ 2291402 w 7105831"/>
              <a:gd name="connsiteY34" fmla="*/ 2294466 h 3505200"/>
              <a:gd name="connsiteX35" fmla="*/ 2325269 w 7105831"/>
              <a:gd name="connsiteY35" fmla="*/ 2311400 h 3505200"/>
              <a:gd name="connsiteX36" fmla="*/ 2435336 w 7105831"/>
              <a:gd name="connsiteY36" fmla="*/ 2336800 h 3505200"/>
              <a:gd name="connsiteX37" fmla="*/ 2511536 w 7105831"/>
              <a:gd name="connsiteY37" fmla="*/ 2362200 h 3505200"/>
              <a:gd name="connsiteX38" fmla="*/ 2596202 w 7105831"/>
              <a:gd name="connsiteY38" fmla="*/ 2387600 h 3505200"/>
              <a:gd name="connsiteX39" fmla="*/ 2647002 w 7105831"/>
              <a:gd name="connsiteY39" fmla="*/ 2413000 h 3505200"/>
              <a:gd name="connsiteX40" fmla="*/ 2697802 w 7105831"/>
              <a:gd name="connsiteY40" fmla="*/ 2421466 h 3505200"/>
              <a:gd name="connsiteX41" fmla="*/ 2740136 w 7105831"/>
              <a:gd name="connsiteY41" fmla="*/ 2438400 h 3505200"/>
              <a:gd name="connsiteX42" fmla="*/ 2790936 w 7105831"/>
              <a:gd name="connsiteY42" fmla="*/ 2455333 h 3505200"/>
              <a:gd name="connsiteX43" fmla="*/ 2901002 w 7105831"/>
              <a:gd name="connsiteY43" fmla="*/ 2514600 h 3505200"/>
              <a:gd name="connsiteX44" fmla="*/ 2926402 w 7105831"/>
              <a:gd name="connsiteY44" fmla="*/ 2531533 h 3505200"/>
              <a:gd name="connsiteX45" fmla="*/ 3002602 w 7105831"/>
              <a:gd name="connsiteY45" fmla="*/ 2556933 h 3505200"/>
              <a:gd name="connsiteX46" fmla="*/ 3087269 w 7105831"/>
              <a:gd name="connsiteY46" fmla="*/ 2590800 h 3505200"/>
              <a:gd name="connsiteX47" fmla="*/ 3121136 w 7105831"/>
              <a:gd name="connsiteY47" fmla="*/ 2607733 h 3505200"/>
              <a:gd name="connsiteX48" fmla="*/ 3171936 w 7105831"/>
              <a:gd name="connsiteY48" fmla="*/ 2616200 h 3505200"/>
              <a:gd name="connsiteX49" fmla="*/ 3222736 w 7105831"/>
              <a:gd name="connsiteY49" fmla="*/ 2633133 h 3505200"/>
              <a:gd name="connsiteX50" fmla="*/ 3341269 w 7105831"/>
              <a:gd name="connsiteY50" fmla="*/ 2658533 h 3505200"/>
              <a:gd name="connsiteX51" fmla="*/ 3383602 w 7105831"/>
              <a:gd name="connsiteY51" fmla="*/ 2675466 h 3505200"/>
              <a:gd name="connsiteX52" fmla="*/ 3417469 w 7105831"/>
              <a:gd name="connsiteY52" fmla="*/ 2692400 h 3505200"/>
              <a:gd name="connsiteX53" fmla="*/ 3468269 w 7105831"/>
              <a:gd name="connsiteY53" fmla="*/ 2700866 h 3505200"/>
              <a:gd name="connsiteX54" fmla="*/ 3510602 w 7105831"/>
              <a:gd name="connsiteY54" fmla="*/ 2726266 h 3505200"/>
              <a:gd name="connsiteX55" fmla="*/ 3578336 w 7105831"/>
              <a:gd name="connsiteY55" fmla="*/ 2751666 h 3505200"/>
              <a:gd name="connsiteX56" fmla="*/ 3612202 w 7105831"/>
              <a:gd name="connsiteY56" fmla="*/ 2777066 h 3505200"/>
              <a:gd name="connsiteX57" fmla="*/ 3637602 w 7105831"/>
              <a:gd name="connsiteY57" fmla="*/ 2785533 h 3505200"/>
              <a:gd name="connsiteX58" fmla="*/ 3671469 w 7105831"/>
              <a:gd name="connsiteY58" fmla="*/ 2802466 h 3505200"/>
              <a:gd name="connsiteX59" fmla="*/ 3781536 w 7105831"/>
              <a:gd name="connsiteY59" fmla="*/ 2827866 h 3505200"/>
              <a:gd name="connsiteX60" fmla="*/ 3900069 w 7105831"/>
              <a:gd name="connsiteY60" fmla="*/ 2853266 h 3505200"/>
              <a:gd name="connsiteX61" fmla="*/ 3925469 w 7105831"/>
              <a:gd name="connsiteY61" fmla="*/ 2870200 h 3505200"/>
              <a:gd name="connsiteX62" fmla="*/ 4027069 w 7105831"/>
              <a:gd name="connsiteY62" fmla="*/ 2878666 h 3505200"/>
              <a:gd name="connsiteX63" fmla="*/ 4094802 w 7105831"/>
              <a:gd name="connsiteY63" fmla="*/ 2887133 h 3505200"/>
              <a:gd name="connsiteX64" fmla="*/ 4137136 w 7105831"/>
              <a:gd name="connsiteY64" fmla="*/ 2895600 h 3505200"/>
              <a:gd name="connsiteX65" fmla="*/ 4264136 w 7105831"/>
              <a:gd name="connsiteY65" fmla="*/ 2904066 h 3505200"/>
              <a:gd name="connsiteX66" fmla="*/ 4365736 w 7105831"/>
              <a:gd name="connsiteY66" fmla="*/ 2921000 h 3505200"/>
              <a:gd name="connsiteX67" fmla="*/ 4594336 w 7105831"/>
              <a:gd name="connsiteY67" fmla="*/ 2929466 h 3505200"/>
              <a:gd name="connsiteX68" fmla="*/ 4789069 w 7105831"/>
              <a:gd name="connsiteY68" fmla="*/ 2937933 h 3505200"/>
              <a:gd name="connsiteX69" fmla="*/ 4882202 w 7105831"/>
              <a:gd name="connsiteY69" fmla="*/ 2946400 h 3505200"/>
              <a:gd name="connsiteX70" fmla="*/ 4966869 w 7105831"/>
              <a:gd name="connsiteY70" fmla="*/ 2971800 h 3505200"/>
              <a:gd name="connsiteX71" fmla="*/ 5093869 w 7105831"/>
              <a:gd name="connsiteY71" fmla="*/ 2988733 h 3505200"/>
              <a:gd name="connsiteX72" fmla="*/ 5381736 w 7105831"/>
              <a:gd name="connsiteY72" fmla="*/ 3005666 h 3505200"/>
              <a:gd name="connsiteX73" fmla="*/ 5407136 w 7105831"/>
              <a:gd name="connsiteY73" fmla="*/ 3014133 h 3505200"/>
              <a:gd name="connsiteX74" fmla="*/ 5432536 w 7105831"/>
              <a:gd name="connsiteY74" fmla="*/ 3031066 h 3505200"/>
              <a:gd name="connsiteX75" fmla="*/ 5474869 w 7105831"/>
              <a:gd name="connsiteY75" fmla="*/ 3039533 h 3505200"/>
              <a:gd name="connsiteX76" fmla="*/ 5508736 w 7105831"/>
              <a:gd name="connsiteY76" fmla="*/ 3056466 h 3505200"/>
              <a:gd name="connsiteX77" fmla="*/ 5542602 w 7105831"/>
              <a:gd name="connsiteY77" fmla="*/ 3064933 h 3505200"/>
              <a:gd name="connsiteX78" fmla="*/ 5568002 w 7105831"/>
              <a:gd name="connsiteY78" fmla="*/ 3073400 h 3505200"/>
              <a:gd name="connsiteX79" fmla="*/ 5644202 w 7105831"/>
              <a:gd name="connsiteY79" fmla="*/ 3107266 h 3505200"/>
              <a:gd name="connsiteX80" fmla="*/ 5669602 w 7105831"/>
              <a:gd name="connsiteY80" fmla="*/ 3115733 h 3505200"/>
              <a:gd name="connsiteX81" fmla="*/ 5728869 w 7105831"/>
              <a:gd name="connsiteY81" fmla="*/ 3158066 h 3505200"/>
              <a:gd name="connsiteX82" fmla="*/ 5754269 w 7105831"/>
              <a:gd name="connsiteY82" fmla="*/ 3166533 h 3505200"/>
              <a:gd name="connsiteX83" fmla="*/ 5779669 w 7105831"/>
              <a:gd name="connsiteY83" fmla="*/ 3183466 h 3505200"/>
              <a:gd name="connsiteX84" fmla="*/ 5805069 w 7105831"/>
              <a:gd name="connsiteY84" fmla="*/ 3191933 h 3505200"/>
              <a:gd name="connsiteX85" fmla="*/ 5830469 w 7105831"/>
              <a:gd name="connsiteY85" fmla="*/ 3208866 h 3505200"/>
              <a:gd name="connsiteX86" fmla="*/ 5881269 w 7105831"/>
              <a:gd name="connsiteY86" fmla="*/ 3217333 h 3505200"/>
              <a:gd name="connsiteX87" fmla="*/ 5915136 w 7105831"/>
              <a:gd name="connsiteY87" fmla="*/ 3234266 h 3505200"/>
              <a:gd name="connsiteX88" fmla="*/ 5932069 w 7105831"/>
              <a:gd name="connsiteY88" fmla="*/ 3251200 h 3505200"/>
              <a:gd name="connsiteX89" fmla="*/ 6033669 w 7105831"/>
              <a:gd name="connsiteY89" fmla="*/ 3268133 h 3505200"/>
              <a:gd name="connsiteX90" fmla="*/ 6059069 w 7105831"/>
              <a:gd name="connsiteY90" fmla="*/ 3285066 h 3505200"/>
              <a:gd name="connsiteX91" fmla="*/ 6219936 w 7105831"/>
              <a:gd name="connsiteY91" fmla="*/ 3302000 h 3505200"/>
              <a:gd name="connsiteX92" fmla="*/ 6279202 w 7105831"/>
              <a:gd name="connsiteY92" fmla="*/ 3318933 h 3505200"/>
              <a:gd name="connsiteX93" fmla="*/ 6321536 w 7105831"/>
              <a:gd name="connsiteY93" fmla="*/ 3335866 h 3505200"/>
              <a:gd name="connsiteX94" fmla="*/ 6346936 w 7105831"/>
              <a:gd name="connsiteY94" fmla="*/ 3344333 h 3505200"/>
              <a:gd name="connsiteX95" fmla="*/ 6380802 w 7105831"/>
              <a:gd name="connsiteY95" fmla="*/ 3361266 h 3505200"/>
              <a:gd name="connsiteX96" fmla="*/ 6431602 w 7105831"/>
              <a:gd name="connsiteY96" fmla="*/ 3386666 h 3505200"/>
              <a:gd name="connsiteX97" fmla="*/ 6516269 w 7105831"/>
              <a:gd name="connsiteY97" fmla="*/ 3403600 h 3505200"/>
              <a:gd name="connsiteX98" fmla="*/ 6617869 w 7105831"/>
              <a:gd name="connsiteY98" fmla="*/ 3420533 h 3505200"/>
              <a:gd name="connsiteX99" fmla="*/ 6643269 w 7105831"/>
              <a:gd name="connsiteY99" fmla="*/ 3429000 h 3505200"/>
              <a:gd name="connsiteX100" fmla="*/ 6677136 w 7105831"/>
              <a:gd name="connsiteY100" fmla="*/ 3437466 h 3505200"/>
              <a:gd name="connsiteX101" fmla="*/ 6727936 w 7105831"/>
              <a:gd name="connsiteY101" fmla="*/ 3454400 h 3505200"/>
              <a:gd name="connsiteX102" fmla="*/ 6753336 w 7105831"/>
              <a:gd name="connsiteY102" fmla="*/ 3462866 h 3505200"/>
              <a:gd name="connsiteX103" fmla="*/ 6838002 w 7105831"/>
              <a:gd name="connsiteY103" fmla="*/ 3479800 h 3505200"/>
              <a:gd name="connsiteX104" fmla="*/ 6888802 w 7105831"/>
              <a:gd name="connsiteY104" fmla="*/ 3496733 h 3505200"/>
              <a:gd name="connsiteX105" fmla="*/ 6914202 w 7105831"/>
              <a:gd name="connsiteY105" fmla="*/ 3505200 h 3505200"/>
              <a:gd name="connsiteX106" fmla="*/ 6922669 w 7105831"/>
              <a:gd name="connsiteY106" fmla="*/ 3471333 h 3505200"/>
              <a:gd name="connsiteX107" fmla="*/ 6914202 w 7105831"/>
              <a:gd name="connsiteY107" fmla="*/ 3437466 h 3505200"/>
              <a:gd name="connsiteX108" fmla="*/ 6905736 w 7105831"/>
              <a:gd name="connsiteY108" fmla="*/ 3412066 h 3505200"/>
              <a:gd name="connsiteX109" fmla="*/ 6863402 w 7105831"/>
              <a:gd name="connsiteY109" fmla="*/ 3361266 h 3505200"/>
              <a:gd name="connsiteX110" fmla="*/ 6838002 w 7105831"/>
              <a:gd name="connsiteY110" fmla="*/ 3276600 h 3505200"/>
              <a:gd name="connsiteX111" fmla="*/ 6812602 w 7105831"/>
              <a:gd name="connsiteY111" fmla="*/ 3107266 h 3505200"/>
              <a:gd name="connsiteX112" fmla="*/ 6804136 w 7105831"/>
              <a:gd name="connsiteY112" fmla="*/ 3039533 h 3505200"/>
              <a:gd name="connsiteX113" fmla="*/ 6490869 w 7105831"/>
              <a:gd name="connsiteY113" fmla="*/ 3014133 h 3505200"/>
              <a:gd name="connsiteX114" fmla="*/ 6440069 w 7105831"/>
              <a:gd name="connsiteY114" fmla="*/ 3005666 h 3505200"/>
              <a:gd name="connsiteX115" fmla="*/ 6372336 w 7105831"/>
              <a:gd name="connsiteY115" fmla="*/ 2988733 h 3505200"/>
              <a:gd name="connsiteX116" fmla="*/ 6270736 w 7105831"/>
              <a:gd name="connsiteY116" fmla="*/ 2980266 h 3505200"/>
              <a:gd name="connsiteX117" fmla="*/ 6228402 w 7105831"/>
              <a:gd name="connsiteY117" fmla="*/ 2971800 h 3505200"/>
              <a:gd name="connsiteX118" fmla="*/ 6152202 w 7105831"/>
              <a:gd name="connsiteY118" fmla="*/ 2963333 h 3505200"/>
              <a:gd name="connsiteX119" fmla="*/ 6118336 w 7105831"/>
              <a:gd name="connsiteY119" fmla="*/ 2946400 h 3505200"/>
              <a:gd name="connsiteX120" fmla="*/ 6067536 w 7105831"/>
              <a:gd name="connsiteY120" fmla="*/ 2937933 h 3505200"/>
              <a:gd name="connsiteX121" fmla="*/ 6008269 w 7105831"/>
              <a:gd name="connsiteY121" fmla="*/ 2912533 h 3505200"/>
              <a:gd name="connsiteX122" fmla="*/ 5864336 w 7105831"/>
              <a:gd name="connsiteY122" fmla="*/ 2887133 h 3505200"/>
              <a:gd name="connsiteX123" fmla="*/ 5788136 w 7105831"/>
              <a:gd name="connsiteY123" fmla="*/ 2861733 h 3505200"/>
              <a:gd name="connsiteX124" fmla="*/ 5762736 w 7105831"/>
              <a:gd name="connsiteY124" fmla="*/ 2853266 h 3505200"/>
              <a:gd name="connsiteX125" fmla="*/ 5737336 w 7105831"/>
              <a:gd name="connsiteY125" fmla="*/ 2844800 h 3505200"/>
              <a:gd name="connsiteX126" fmla="*/ 5669602 w 7105831"/>
              <a:gd name="connsiteY126" fmla="*/ 2810933 h 3505200"/>
              <a:gd name="connsiteX127" fmla="*/ 5627269 w 7105831"/>
              <a:gd name="connsiteY127" fmla="*/ 2794000 h 3505200"/>
              <a:gd name="connsiteX128" fmla="*/ 5568002 w 7105831"/>
              <a:gd name="connsiteY128" fmla="*/ 2760133 h 3505200"/>
              <a:gd name="connsiteX129" fmla="*/ 5517202 w 7105831"/>
              <a:gd name="connsiteY129" fmla="*/ 2743200 h 3505200"/>
              <a:gd name="connsiteX130" fmla="*/ 5491802 w 7105831"/>
              <a:gd name="connsiteY130" fmla="*/ 2726266 h 3505200"/>
              <a:gd name="connsiteX131" fmla="*/ 5449469 w 7105831"/>
              <a:gd name="connsiteY131" fmla="*/ 2709333 h 3505200"/>
              <a:gd name="connsiteX132" fmla="*/ 5424069 w 7105831"/>
              <a:gd name="connsiteY132" fmla="*/ 2700866 h 3505200"/>
              <a:gd name="connsiteX133" fmla="*/ 5398669 w 7105831"/>
              <a:gd name="connsiteY133" fmla="*/ 2683933 h 3505200"/>
              <a:gd name="connsiteX134" fmla="*/ 5314002 w 7105831"/>
              <a:gd name="connsiteY134" fmla="*/ 2667000 h 3505200"/>
              <a:gd name="connsiteX135" fmla="*/ 5254736 w 7105831"/>
              <a:gd name="connsiteY135" fmla="*/ 2650066 h 3505200"/>
              <a:gd name="connsiteX136" fmla="*/ 5203936 w 7105831"/>
              <a:gd name="connsiteY136" fmla="*/ 2641600 h 3505200"/>
              <a:gd name="connsiteX137" fmla="*/ 5170069 w 7105831"/>
              <a:gd name="connsiteY137" fmla="*/ 2633133 h 3505200"/>
              <a:gd name="connsiteX138" fmla="*/ 5127736 w 7105831"/>
              <a:gd name="connsiteY138" fmla="*/ 2624666 h 3505200"/>
              <a:gd name="connsiteX139" fmla="*/ 5102336 w 7105831"/>
              <a:gd name="connsiteY139" fmla="*/ 2607733 h 3505200"/>
              <a:gd name="connsiteX140" fmla="*/ 5009202 w 7105831"/>
              <a:gd name="connsiteY140" fmla="*/ 2590800 h 3505200"/>
              <a:gd name="connsiteX141" fmla="*/ 4941469 w 7105831"/>
              <a:gd name="connsiteY141" fmla="*/ 2582333 h 3505200"/>
              <a:gd name="connsiteX142" fmla="*/ 4890669 w 7105831"/>
              <a:gd name="connsiteY142" fmla="*/ 2573866 h 3505200"/>
              <a:gd name="connsiteX143" fmla="*/ 4814469 w 7105831"/>
              <a:gd name="connsiteY143" fmla="*/ 2565400 h 3505200"/>
              <a:gd name="connsiteX144" fmla="*/ 4721336 w 7105831"/>
              <a:gd name="connsiteY144" fmla="*/ 2540000 h 3505200"/>
              <a:gd name="connsiteX145" fmla="*/ 4687469 w 7105831"/>
              <a:gd name="connsiteY145" fmla="*/ 2531533 h 3505200"/>
              <a:gd name="connsiteX146" fmla="*/ 4645136 w 7105831"/>
              <a:gd name="connsiteY146" fmla="*/ 2523066 h 3505200"/>
              <a:gd name="connsiteX147" fmla="*/ 4594336 w 7105831"/>
              <a:gd name="connsiteY147" fmla="*/ 2506133 h 3505200"/>
              <a:gd name="connsiteX148" fmla="*/ 4518136 w 7105831"/>
              <a:gd name="connsiteY148" fmla="*/ 2497666 h 3505200"/>
              <a:gd name="connsiteX149" fmla="*/ 4492736 w 7105831"/>
              <a:gd name="connsiteY149" fmla="*/ 2480733 h 3505200"/>
              <a:gd name="connsiteX150" fmla="*/ 4399602 w 7105831"/>
              <a:gd name="connsiteY150" fmla="*/ 2446866 h 3505200"/>
              <a:gd name="connsiteX151" fmla="*/ 4357269 w 7105831"/>
              <a:gd name="connsiteY151" fmla="*/ 2429933 h 3505200"/>
              <a:gd name="connsiteX152" fmla="*/ 4323402 w 7105831"/>
              <a:gd name="connsiteY152" fmla="*/ 2413000 h 3505200"/>
              <a:gd name="connsiteX153" fmla="*/ 4281069 w 7105831"/>
              <a:gd name="connsiteY153" fmla="*/ 2396066 h 3505200"/>
              <a:gd name="connsiteX154" fmla="*/ 4255669 w 7105831"/>
              <a:gd name="connsiteY154" fmla="*/ 2379133 h 3505200"/>
              <a:gd name="connsiteX155" fmla="*/ 4187936 w 7105831"/>
              <a:gd name="connsiteY155" fmla="*/ 2370666 h 3505200"/>
              <a:gd name="connsiteX156" fmla="*/ 4111736 w 7105831"/>
              <a:gd name="connsiteY156" fmla="*/ 2336800 h 3505200"/>
              <a:gd name="connsiteX157" fmla="*/ 4086336 w 7105831"/>
              <a:gd name="connsiteY157" fmla="*/ 2328333 h 3505200"/>
              <a:gd name="connsiteX158" fmla="*/ 4060936 w 7105831"/>
              <a:gd name="connsiteY158" fmla="*/ 2319866 h 3505200"/>
              <a:gd name="connsiteX159" fmla="*/ 3950869 w 7105831"/>
              <a:gd name="connsiteY159" fmla="*/ 2286000 h 3505200"/>
              <a:gd name="connsiteX160" fmla="*/ 3908536 w 7105831"/>
              <a:gd name="connsiteY160" fmla="*/ 2269066 h 3505200"/>
              <a:gd name="connsiteX161" fmla="*/ 3840802 w 7105831"/>
              <a:gd name="connsiteY161" fmla="*/ 2235200 h 3505200"/>
              <a:gd name="connsiteX162" fmla="*/ 3790002 w 7105831"/>
              <a:gd name="connsiteY162" fmla="*/ 2226733 h 3505200"/>
              <a:gd name="connsiteX163" fmla="*/ 3739202 w 7105831"/>
              <a:gd name="connsiteY163" fmla="*/ 2192866 h 3505200"/>
              <a:gd name="connsiteX164" fmla="*/ 3688402 w 7105831"/>
              <a:gd name="connsiteY164" fmla="*/ 2175933 h 3505200"/>
              <a:gd name="connsiteX165" fmla="*/ 3646069 w 7105831"/>
              <a:gd name="connsiteY165" fmla="*/ 2159000 h 3505200"/>
              <a:gd name="connsiteX166" fmla="*/ 3527536 w 7105831"/>
              <a:gd name="connsiteY166" fmla="*/ 2142066 h 3505200"/>
              <a:gd name="connsiteX167" fmla="*/ 3434402 w 7105831"/>
              <a:gd name="connsiteY167" fmla="*/ 2133600 h 3505200"/>
              <a:gd name="connsiteX168" fmla="*/ 3358202 w 7105831"/>
              <a:gd name="connsiteY168" fmla="*/ 2108200 h 3505200"/>
              <a:gd name="connsiteX169" fmla="*/ 3315869 w 7105831"/>
              <a:gd name="connsiteY169" fmla="*/ 2099733 h 3505200"/>
              <a:gd name="connsiteX170" fmla="*/ 3282002 w 7105831"/>
              <a:gd name="connsiteY170" fmla="*/ 2082800 h 3505200"/>
              <a:gd name="connsiteX171" fmla="*/ 3239669 w 7105831"/>
              <a:gd name="connsiteY171" fmla="*/ 2074333 h 3505200"/>
              <a:gd name="connsiteX172" fmla="*/ 3163469 w 7105831"/>
              <a:gd name="connsiteY172" fmla="*/ 2057400 h 3505200"/>
              <a:gd name="connsiteX173" fmla="*/ 3036469 w 7105831"/>
              <a:gd name="connsiteY173" fmla="*/ 2032000 h 3505200"/>
              <a:gd name="connsiteX174" fmla="*/ 2968736 w 7105831"/>
              <a:gd name="connsiteY174" fmla="*/ 2006600 h 3505200"/>
              <a:gd name="connsiteX175" fmla="*/ 2926402 w 7105831"/>
              <a:gd name="connsiteY175" fmla="*/ 1989666 h 3505200"/>
              <a:gd name="connsiteX176" fmla="*/ 2850202 w 7105831"/>
              <a:gd name="connsiteY176" fmla="*/ 1972733 h 3505200"/>
              <a:gd name="connsiteX177" fmla="*/ 2774002 w 7105831"/>
              <a:gd name="connsiteY177" fmla="*/ 1947333 h 3505200"/>
              <a:gd name="connsiteX178" fmla="*/ 2740136 w 7105831"/>
              <a:gd name="connsiteY178" fmla="*/ 1930400 h 3505200"/>
              <a:gd name="connsiteX179" fmla="*/ 2672402 w 7105831"/>
              <a:gd name="connsiteY179" fmla="*/ 1896533 h 3505200"/>
              <a:gd name="connsiteX180" fmla="*/ 2587736 w 7105831"/>
              <a:gd name="connsiteY180" fmla="*/ 1879600 h 3505200"/>
              <a:gd name="connsiteX181" fmla="*/ 2562336 w 7105831"/>
              <a:gd name="connsiteY181" fmla="*/ 1871133 h 3505200"/>
              <a:gd name="connsiteX182" fmla="*/ 2452269 w 7105831"/>
              <a:gd name="connsiteY182" fmla="*/ 1845733 h 3505200"/>
              <a:gd name="connsiteX183" fmla="*/ 2359136 w 7105831"/>
              <a:gd name="connsiteY183" fmla="*/ 1837266 h 3505200"/>
              <a:gd name="connsiteX184" fmla="*/ 2147469 w 7105831"/>
              <a:gd name="connsiteY184" fmla="*/ 1811866 h 3505200"/>
              <a:gd name="connsiteX185" fmla="*/ 2096669 w 7105831"/>
              <a:gd name="connsiteY185" fmla="*/ 1794933 h 3505200"/>
              <a:gd name="connsiteX186" fmla="*/ 2037402 w 7105831"/>
              <a:gd name="connsiteY186" fmla="*/ 1786466 h 3505200"/>
              <a:gd name="connsiteX187" fmla="*/ 1995069 w 7105831"/>
              <a:gd name="connsiteY187" fmla="*/ 1778000 h 3505200"/>
              <a:gd name="connsiteX188" fmla="*/ 1952736 w 7105831"/>
              <a:gd name="connsiteY188" fmla="*/ 1761066 h 3505200"/>
              <a:gd name="connsiteX189" fmla="*/ 1918869 w 7105831"/>
              <a:gd name="connsiteY189" fmla="*/ 1752600 h 3505200"/>
              <a:gd name="connsiteX190" fmla="*/ 1961202 w 7105831"/>
              <a:gd name="connsiteY190" fmla="*/ 1744133 h 3505200"/>
              <a:gd name="connsiteX191" fmla="*/ 2012002 w 7105831"/>
              <a:gd name="connsiteY191" fmla="*/ 1735666 h 3505200"/>
              <a:gd name="connsiteX192" fmla="*/ 2037402 w 7105831"/>
              <a:gd name="connsiteY192" fmla="*/ 1718733 h 3505200"/>
              <a:gd name="connsiteX193" fmla="*/ 2105136 w 7105831"/>
              <a:gd name="connsiteY193" fmla="*/ 1710266 h 3505200"/>
              <a:gd name="connsiteX194" fmla="*/ 2164402 w 7105831"/>
              <a:gd name="connsiteY194" fmla="*/ 1701800 h 3505200"/>
              <a:gd name="connsiteX195" fmla="*/ 2189802 w 7105831"/>
              <a:gd name="connsiteY195" fmla="*/ 1693333 h 3505200"/>
              <a:gd name="connsiteX196" fmla="*/ 2316802 w 7105831"/>
              <a:gd name="connsiteY196" fmla="*/ 1676400 h 3505200"/>
              <a:gd name="connsiteX197" fmla="*/ 2350669 w 7105831"/>
              <a:gd name="connsiteY197" fmla="*/ 1667933 h 3505200"/>
              <a:gd name="connsiteX198" fmla="*/ 2426869 w 7105831"/>
              <a:gd name="connsiteY198" fmla="*/ 1659466 h 3505200"/>
              <a:gd name="connsiteX199" fmla="*/ 2460736 w 7105831"/>
              <a:gd name="connsiteY199" fmla="*/ 1642533 h 3505200"/>
              <a:gd name="connsiteX200" fmla="*/ 2486136 w 7105831"/>
              <a:gd name="connsiteY200" fmla="*/ 1634066 h 3505200"/>
              <a:gd name="connsiteX201" fmla="*/ 2613136 w 7105831"/>
              <a:gd name="connsiteY201" fmla="*/ 1617133 h 3505200"/>
              <a:gd name="connsiteX202" fmla="*/ 2655469 w 7105831"/>
              <a:gd name="connsiteY202" fmla="*/ 1608666 h 3505200"/>
              <a:gd name="connsiteX203" fmla="*/ 2680869 w 7105831"/>
              <a:gd name="connsiteY203" fmla="*/ 1591733 h 3505200"/>
              <a:gd name="connsiteX204" fmla="*/ 2824802 w 7105831"/>
              <a:gd name="connsiteY204" fmla="*/ 1583266 h 3505200"/>
              <a:gd name="connsiteX205" fmla="*/ 2892536 w 7105831"/>
              <a:gd name="connsiteY205" fmla="*/ 1574800 h 3505200"/>
              <a:gd name="connsiteX206" fmla="*/ 2917936 w 7105831"/>
              <a:gd name="connsiteY206" fmla="*/ 1566333 h 3505200"/>
              <a:gd name="connsiteX207" fmla="*/ 2951802 w 7105831"/>
              <a:gd name="connsiteY207" fmla="*/ 1557866 h 3505200"/>
              <a:gd name="connsiteX208" fmla="*/ 2994136 w 7105831"/>
              <a:gd name="connsiteY208" fmla="*/ 1540933 h 3505200"/>
              <a:gd name="connsiteX209" fmla="*/ 3070336 w 7105831"/>
              <a:gd name="connsiteY209" fmla="*/ 1524000 h 3505200"/>
              <a:gd name="connsiteX210" fmla="*/ 3104202 w 7105831"/>
              <a:gd name="connsiteY210" fmla="*/ 1507066 h 3505200"/>
              <a:gd name="connsiteX211" fmla="*/ 3163469 w 7105831"/>
              <a:gd name="connsiteY211" fmla="*/ 1490133 h 3505200"/>
              <a:gd name="connsiteX212" fmla="*/ 3239669 w 7105831"/>
              <a:gd name="connsiteY212" fmla="*/ 1464733 h 3505200"/>
              <a:gd name="connsiteX213" fmla="*/ 3265069 w 7105831"/>
              <a:gd name="connsiteY213" fmla="*/ 1456266 h 3505200"/>
              <a:gd name="connsiteX214" fmla="*/ 3290469 w 7105831"/>
              <a:gd name="connsiteY214" fmla="*/ 1447800 h 3505200"/>
              <a:gd name="connsiteX215" fmla="*/ 3358202 w 7105831"/>
              <a:gd name="connsiteY215" fmla="*/ 1422400 h 3505200"/>
              <a:gd name="connsiteX216" fmla="*/ 3409002 w 7105831"/>
              <a:gd name="connsiteY216" fmla="*/ 1405466 h 3505200"/>
              <a:gd name="connsiteX217" fmla="*/ 3442869 w 7105831"/>
              <a:gd name="connsiteY217" fmla="*/ 1388533 h 3505200"/>
              <a:gd name="connsiteX218" fmla="*/ 3485202 w 7105831"/>
              <a:gd name="connsiteY218" fmla="*/ 1371600 h 3505200"/>
              <a:gd name="connsiteX219" fmla="*/ 6842236 w 7105831"/>
              <a:gd name="connsiteY219" fmla="*/ 465666 h 3505200"/>
              <a:gd name="connsiteX220" fmla="*/ 6888802 w 7105831"/>
              <a:gd name="connsiteY220" fmla="*/ 76200 h 3505200"/>
              <a:gd name="connsiteX221" fmla="*/ 6871869 w 7105831"/>
              <a:gd name="connsiteY221" fmla="*/ 0 h 3505200"/>
              <a:gd name="connsiteX222" fmla="*/ 6846469 w 7105831"/>
              <a:gd name="connsiteY222" fmla="*/ 8466 h 3505200"/>
              <a:gd name="connsiteX223" fmla="*/ 6838002 w 7105831"/>
              <a:gd name="connsiteY223" fmla="*/ 33866 h 3505200"/>
              <a:gd name="connsiteX224" fmla="*/ 6846469 w 7105831"/>
              <a:gd name="connsiteY224" fmla="*/ 59266 h 3505200"/>
              <a:gd name="connsiteX0" fmla="*/ 6846469 w 7108960"/>
              <a:gd name="connsiteY0" fmla="*/ 59266 h 3505200"/>
              <a:gd name="connsiteX1" fmla="*/ 6778736 w 7108960"/>
              <a:gd name="connsiteY1" fmla="*/ 84666 h 3505200"/>
              <a:gd name="connsiteX2" fmla="*/ 6668669 w 7108960"/>
              <a:gd name="connsiteY2" fmla="*/ 101600 h 3505200"/>
              <a:gd name="connsiteX3" fmla="*/ 6499336 w 7108960"/>
              <a:gd name="connsiteY3" fmla="*/ 127000 h 3505200"/>
              <a:gd name="connsiteX4" fmla="*/ 6465469 w 7108960"/>
              <a:gd name="connsiteY4" fmla="*/ 135466 h 3505200"/>
              <a:gd name="connsiteX5" fmla="*/ 6380802 w 7108960"/>
              <a:gd name="connsiteY5" fmla="*/ 152400 h 3505200"/>
              <a:gd name="connsiteX6" fmla="*/ 6330002 w 7108960"/>
              <a:gd name="connsiteY6" fmla="*/ 169333 h 3505200"/>
              <a:gd name="connsiteX7" fmla="*/ 344069 w 7108960"/>
              <a:gd name="connsiteY7" fmla="*/ 1769533 h 3505200"/>
              <a:gd name="connsiteX8" fmla="*/ 318669 w 7108960"/>
              <a:gd name="connsiteY8" fmla="*/ 1778000 h 3505200"/>
              <a:gd name="connsiteX9" fmla="*/ 369469 w 7108960"/>
              <a:gd name="connsiteY9" fmla="*/ 1786466 h 3505200"/>
              <a:gd name="connsiteX10" fmla="*/ 403336 w 7108960"/>
              <a:gd name="connsiteY10" fmla="*/ 1803400 h 3505200"/>
              <a:gd name="connsiteX11" fmla="*/ 538802 w 7108960"/>
              <a:gd name="connsiteY11" fmla="*/ 1811866 h 3505200"/>
              <a:gd name="connsiteX12" fmla="*/ 691202 w 7108960"/>
              <a:gd name="connsiteY12" fmla="*/ 1854200 h 3505200"/>
              <a:gd name="connsiteX13" fmla="*/ 775869 w 7108960"/>
              <a:gd name="connsiteY13" fmla="*/ 1871133 h 3505200"/>
              <a:gd name="connsiteX14" fmla="*/ 970602 w 7108960"/>
              <a:gd name="connsiteY14" fmla="*/ 1888066 h 3505200"/>
              <a:gd name="connsiteX15" fmla="*/ 1021402 w 7108960"/>
              <a:gd name="connsiteY15" fmla="*/ 1896533 h 3505200"/>
              <a:gd name="connsiteX16" fmla="*/ 1055269 w 7108960"/>
              <a:gd name="connsiteY16" fmla="*/ 1905000 h 3505200"/>
              <a:gd name="connsiteX17" fmla="*/ 1173802 w 7108960"/>
              <a:gd name="connsiteY17" fmla="*/ 1913466 h 3505200"/>
              <a:gd name="connsiteX18" fmla="*/ 1444736 w 7108960"/>
              <a:gd name="connsiteY18" fmla="*/ 1938866 h 3505200"/>
              <a:gd name="connsiteX19" fmla="*/ 1478602 w 7108960"/>
              <a:gd name="connsiteY19" fmla="*/ 1947333 h 3505200"/>
              <a:gd name="connsiteX20" fmla="*/ 1520936 w 7108960"/>
              <a:gd name="connsiteY20" fmla="*/ 1955800 h 3505200"/>
              <a:gd name="connsiteX21" fmla="*/ 1605602 w 7108960"/>
              <a:gd name="connsiteY21" fmla="*/ 1981200 h 3505200"/>
              <a:gd name="connsiteX22" fmla="*/ 1664869 w 7108960"/>
              <a:gd name="connsiteY22" fmla="*/ 1989666 h 3505200"/>
              <a:gd name="connsiteX23" fmla="*/ 1724136 w 7108960"/>
              <a:gd name="connsiteY23" fmla="*/ 2006600 h 3505200"/>
              <a:gd name="connsiteX24" fmla="*/ 1766469 w 7108960"/>
              <a:gd name="connsiteY24" fmla="*/ 2015066 h 3505200"/>
              <a:gd name="connsiteX25" fmla="*/ 1791869 w 7108960"/>
              <a:gd name="connsiteY25" fmla="*/ 2023533 h 3505200"/>
              <a:gd name="connsiteX26" fmla="*/ 1825736 w 7108960"/>
              <a:gd name="connsiteY26" fmla="*/ 2032000 h 3505200"/>
              <a:gd name="connsiteX27" fmla="*/ 1901936 w 7108960"/>
              <a:gd name="connsiteY27" fmla="*/ 2091266 h 3505200"/>
              <a:gd name="connsiteX28" fmla="*/ 1901936 w 7108960"/>
              <a:gd name="connsiteY28" fmla="*/ 2091266 h 3505200"/>
              <a:gd name="connsiteX29" fmla="*/ 1969669 w 7108960"/>
              <a:gd name="connsiteY29" fmla="*/ 2142066 h 3505200"/>
              <a:gd name="connsiteX30" fmla="*/ 1995069 w 7108960"/>
              <a:gd name="connsiteY30" fmla="*/ 2150533 h 3505200"/>
              <a:gd name="connsiteX31" fmla="*/ 2088202 w 7108960"/>
              <a:gd name="connsiteY31" fmla="*/ 2201333 h 3505200"/>
              <a:gd name="connsiteX32" fmla="*/ 2155936 w 7108960"/>
              <a:gd name="connsiteY32" fmla="*/ 2243666 h 3505200"/>
              <a:gd name="connsiteX33" fmla="*/ 2206736 w 7108960"/>
              <a:gd name="connsiteY33" fmla="*/ 2269066 h 3505200"/>
              <a:gd name="connsiteX34" fmla="*/ 2291402 w 7108960"/>
              <a:gd name="connsiteY34" fmla="*/ 2294466 h 3505200"/>
              <a:gd name="connsiteX35" fmla="*/ 2325269 w 7108960"/>
              <a:gd name="connsiteY35" fmla="*/ 2311400 h 3505200"/>
              <a:gd name="connsiteX36" fmla="*/ 2435336 w 7108960"/>
              <a:gd name="connsiteY36" fmla="*/ 2336800 h 3505200"/>
              <a:gd name="connsiteX37" fmla="*/ 2511536 w 7108960"/>
              <a:gd name="connsiteY37" fmla="*/ 2362200 h 3505200"/>
              <a:gd name="connsiteX38" fmla="*/ 2596202 w 7108960"/>
              <a:gd name="connsiteY38" fmla="*/ 2387600 h 3505200"/>
              <a:gd name="connsiteX39" fmla="*/ 2647002 w 7108960"/>
              <a:gd name="connsiteY39" fmla="*/ 2413000 h 3505200"/>
              <a:gd name="connsiteX40" fmla="*/ 2697802 w 7108960"/>
              <a:gd name="connsiteY40" fmla="*/ 2421466 h 3505200"/>
              <a:gd name="connsiteX41" fmla="*/ 2740136 w 7108960"/>
              <a:gd name="connsiteY41" fmla="*/ 2438400 h 3505200"/>
              <a:gd name="connsiteX42" fmla="*/ 2790936 w 7108960"/>
              <a:gd name="connsiteY42" fmla="*/ 2455333 h 3505200"/>
              <a:gd name="connsiteX43" fmla="*/ 2901002 w 7108960"/>
              <a:gd name="connsiteY43" fmla="*/ 2514600 h 3505200"/>
              <a:gd name="connsiteX44" fmla="*/ 2926402 w 7108960"/>
              <a:gd name="connsiteY44" fmla="*/ 2531533 h 3505200"/>
              <a:gd name="connsiteX45" fmla="*/ 3002602 w 7108960"/>
              <a:gd name="connsiteY45" fmla="*/ 2556933 h 3505200"/>
              <a:gd name="connsiteX46" fmla="*/ 3087269 w 7108960"/>
              <a:gd name="connsiteY46" fmla="*/ 2590800 h 3505200"/>
              <a:gd name="connsiteX47" fmla="*/ 3121136 w 7108960"/>
              <a:gd name="connsiteY47" fmla="*/ 2607733 h 3505200"/>
              <a:gd name="connsiteX48" fmla="*/ 3171936 w 7108960"/>
              <a:gd name="connsiteY48" fmla="*/ 2616200 h 3505200"/>
              <a:gd name="connsiteX49" fmla="*/ 3222736 w 7108960"/>
              <a:gd name="connsiteY49" fmla="*/ 2633133 h 3505200"/>
              <a:gd name="connsiteX50" fmla="*/ 3341269 w 7108960"/>
              <a:gd name="connsiteY50" fmla="*/ 2658533 h 3505200"/>
              <a:gd name="connsiteX51" fmla="*/ 3383602 w 7108960"/>
              <a:gd name="connsiteY51" fmla="*/ 2675466 h 3505200"/>
              <a:gd name="connsiteX52" fmla="*/ 3417469 w 7108960"/>
              <a:gd name="connsiteY52" fmla="*/ 2692400 h 3505200"/>
              <a:gd name="connsiteX53" fmla="*/ 3468269 w 7108960"/>
              <a:gd name="connsiteY53" fmla="*/ 2700866 h 3505200"/>
              <a:gd name="connsiteX54" fmla="*/ 3510602 w 7108960"/>
              <a:gd name="connsiteY54" fmla="*/ 2726266 h 3505200"/>
              <a:gd name="connsiteX55" fmla="*/ 3578336 w 7108960"/>
              <a:gd name="connsiteY55" fmla="*/ 2751666 h 3505200"/>
              <a:gd name="connsiteX56" fmla="*/ 3612202 w 7108960"/>
              <a:gd name="connsiteY56" fmla="*/ 2777066 h 3505200"/>
              <a:gd name="connsiteX57" fmla="*/ 3637602 w 7108960"/>
              <a:gd name="connsiteY57" fmla="*/ 2785533 h 3505200"/>
              <a:gd name="connsiteX58" fmla="*/ 3671469 w 7108960"/>
              <a:gd name="connsiteY58" fmla="*/ 2802466 h 3505200"/>
              <a:gd name="connsiteX59" fmla="*/ 3781536 w 7108960"/>
              <a:gd name="connsiteY59" fmla="*/ 2827866 h 3505200"/>
              <a:gd name="connsiteX60" fmla="*/ 3900069 w 7108960"/>
              <a:gd name="connsiteY60" fmla="*/ 2853266 h 3505200"/>
              <a:gd name="connsiteX61" fmla="*/ 3925469 w 7108960"/>
              <a:gd name="connsiteY61" fmla="*/ 2870200 h 3505200"/>
              <a:gd name="connsiteX62" fmla="*/ 4027069 w 7108960"/>
              <a:gd name="connsiteY62" fmla="*/ 2878666 h 3505200"/>
              <a:gd name="connsiteX63" fmla="*/ 4094802 w 7108960"/>
              <a:gd name="connsiteY63" fmla="*/ 2887133 h 3505200"/>
              <a:gd name="connsiteX64" fmla="*/ 4137136 w 7108960"/>
              <a:gd name="connsiteY64" fmla="*/ 2895600 h 3505200"/>
              <a:gd name="connsiteX65" fmla="*/ 4264136 w 7108960"/>
              <a:gd name="connsiteY65" fmla="*/ 2904066 h 3505200"/>
              <a:gd name="connsiteX66" fmla="*/ 4365736 w 7108960"/>
              <a:gd name="connsiteY66" fmla="*/ 2921000 h 3505200"/>
              <a:gd name="connsiteX67" fmla="*/ 4594336 w 7108960"/>
              <a:gd name="connsiteY67" fmla="*/ 2929466 h 3505200"/>
              <a:gd name="connsiteX68" fmla="*/ 4789069 w 7108960"/>
              <a:gd name="connsiteY68" fmla="*/ 2937933 h 3505200"/>
              <a:gd name="connsiteX69" fmla="*/ 4882202 w 7108960"/>
              <a:gd name="connsiteY69" fmla="*/ 2946400 h 3505200"/>
              <a:gd name="connsiteX70" fmla="*/ 4966869 w 7108960"/>
              <a:gd name="connsiteY70" fmla="*/ 2971800 h 3505200"/>
              <a:gd name="connsiteX71" fmla="*/ 5093869 w 7108960"/>
              <a:gd name="connsiteY71" fmla="*/ 2988733 h 3505200"/>
              <a:gd name="connsiteX72" fmla="*/ 5381736 w 7108960"/>
              <a:gd name="connsiteY72" fmla="*/ 3005666 h 3505200"/>
              <a:gd name="connsiteX73" fmla="*/ 5407136 w 7108960"/>
              <a:gd name="connsiteY73" fmla="*/ 3014133 h 3505200"/>
              <a:gd name="connsiteX74" fmla="*/ 5432536 w 7108960"/>
              <a:gd name="connsiteY74" fmla="*/ 3031066 h 3505200"/>
              <a:gd name="connsiteX75" fmla="*/ 5474869 w 7108960"/>
              <a:gd name="connsiteY75" fmla="*/ 3039533 h 3505200"/>
              <a:gd name="connsiteX76" fmla="*/ 5508736 w 7108960"/>
              <a:gd name="connsiteY76" fmla="*/ 3056466 h 3505200"/>
              <a:gd name="connsiteX77" fmla="*/ 5542602 w 7108960"/>
              <a:gd name="connsiteY77" fmla="*/ 3064933 h 3505200"/>
              <a:gd name="connsiteX78" fmla="*/ 5568002 w 7108960"/>
              <a:gd name="connsiteY78" fmla="*/ 3073400 h 3505200"/>
              <a:gd name="connsiteX79" fmla="*/ 5644202 w 7108960"/>
              <a:gd name="connsiteY79" fmla="*/ 3107266 h 3505200"/>
              <a:gd name="connsiteX80" fmla="*/ 5669602 w 7108960"/>
              <a:gd name="connsiteY80" fmla="*/ 3115733 h 3505200"/>
              <a:gd name="connsiteX81" fmla="*/ 5728869 w 7108960"/>
              <a:gd name="connsiteY81" fmla="*/ 3158066 h 3505200"/>
              <a:gd name="connsiteX82" fmla="*/ 5754269 w 7108960"/>
              <a:gd name="connsiteY82" fmla="*/ 3166533 h 3505200"/>
              <a:gd name="connsiteX83" fmla="*/ 5779669 w 7108960"/>
              <a:gd name="connsiteY83" fmla="*/ 3183466 h 3505200"/>
              <a:gd name="connsiteX84" fmla="*/ 5805069 w 7108960"/>
              <a:gd name="connsiteY84" fmla="*/ 3191933 h 3505200"/>
              <a:gd name="connsiteX85" fmla="*/ 5830469 w 7108960"/>
              <a:gd name="connsiteY85" fmla="*/ 3208866 h 3505200"/>
              <a:gd name="connsiteX86" fmla="*/ 5881269 w 7108960"/>
              <a:gd name="connsiteY86" fmla="*/ 3217333 h 3505200"/>
              <a:gd name="connsiteX87" fmla="*/ 5915136 w 7108960"/>
              <a:gd name="connsiteY87" fmla="*/ 3234266 h 3505200"/>
              <a:gd name="connsiteX88" fmla="*/ 5932069 w 7108960"/>
              <a:gd name="connsiteY88" fmla="*/ 3251200 h 3505200"/>
              <a:gd name="connsiteX89" fmla="*/ 6033669 w 7108960"/>
              <a:gd name="connsiteY89" fmla="*/ 3268133 h 3505200"/>
              <a:gd name="connsiteX90" fmla="*/ 6059069 w 7108960"/>
              <a:gd name="connsiteY90" fmla="*/ 3285066 h 3505200"/>
              <a:gd name="connsiteX91" fmla="*/ 6219936 w 7108960"/>
              <a:gd name="connsiteY91" fmla="*/ 3302000 h 3505200"/>
              <a:gd name="connsiteX92" fmla="*/ 6279202 w 7108960"/>
              <a:gd name="connsiteY92" fmla="*/ 3318933 h 3505200"/>
              <a:gd name="connsiteX93" fmla="*/ 6321536 w 7108960"/>
              <a:gd name="connsiteY93" fmla="*/ 3335866 h 3505200"/>
              <a:gd name="connsiteX94" fmla="*/ 6346936 w 7108960"/>
              <a:gd name="connsiteY94" fmla="*/ 3344333 h 3505200"/>
              <a:gd name="connsiteX95" fmla="*/ 6380802 w 7108960"/>
              <a:gd name="connsiteY95" fmla="*/ 3361266 h 3505200"/>
              <a:gd name="connsiteX96" fmla="*/ 6431602 w 7108960"/>
              <a:gd name="connsiteY96" fmla="*/ 3386666 h 3505200"/>
              <a:gd name="connsiteX97" fmla="*/ 6516269 w 7108960"/>
              <a:gd name="connsiteY97" fmla="*/ 3403600 h 3505200"/>
              <a:gd name="connsiteX98" fmla="*/ 6617869 w 7108960"/>
              <a:gd name="connsiteY98" fmla="*/ 3420533 h 3505200"/>
              <a:gd name="connsiteX99" fmla="*/ 6643269 w 7108960"/>
              <a:gd name="connsiteY99" fmla="*/ 3429000 h 3505200"/>
              <a:gd name="connsiteX100" fmla="*/ 6677136 w 7108960"/>
              <a:gd name="connsiteY100" fmla="*/ 3437466 h 3505200"/>
              <a:gd name="connsiteX101" fmla="*/ 6727936 w 7108960"/>
              <a:gd name="connsiteY101" fmla="*/ 3454400 h 3505200"/>
              <a:gd name="connsiteX102" fmla="*/ 6753336 w 7108960"/>
              <a:gd name="connsiteY102" fmla="*/ 3462866 h 3505200"/>
              <a:gd name="connsiteX103" fmla="*/ 6838002 w 7108960"/>
              <a:gd name="connsiteY103" fmla="*/ 3479800 h 3505200"/>
              <a:gd name="connsiteX104" fmla="*/ 6888802 w 7108960"/>
              <a:gd name="connsiteY104" fmla="*/ 3496733 h 3505200"/>
              <a:gd name="connsiteX105" fmla="*/ 6914202 w 7108960"/>
              <a:gd name="connsiteY105" fmla="*/ 3505200 h 3505200"/>
              <a:gd name="connsiteX106" fmla="*/ 6922669 w 7108960"/>
              <a:gd name="connsiteY106" fmla="*/ 3471333 h 3505200"/>
              <a:gd name="connsiteX107" fmla="*/ 6914202 w 7108960"/>
              <a:gd name="connsiteY107" fmla="*/ 3437466 h 3505200"/>
              <a:gd name="connsiteX108" fmla="*/ 6905736 w 7108960"/>
              <a:gd name="connsiteY108" fmla="*/ 3412066 h 3505200"/>
              <a:gd name="connsiteX109" fmla="*/ 6863402 w 7108960"/>
              <a:gd name="connsiteY109" fmla="*/ 3361266 h 3505200"/>
              <a:gd name="connsiteX110" fmla="*/ 6838002 w 7108960"/>
              <a:gd name="connsiteY110" fmla="*/ 3276600 h 3505200"/>
              <a:gd name="connsiteX111" fmla="*/ 6812602 w 7108960"/>
              <a:gd name="connsiteY111" fmla="*/ 3107266 h 3505200"/>
              <a:gd name="connsiteX112" fmla="*/ 6804136 w 7108960"/>
              <a:gd name="connsiteY112" fmla="*/ 3039533 h 3505200"/>
              <a:gd name="connsiteX113" fmla="*/ 6490869 w 7108960"/>
              <a:gd name="connsiteY113" fmla="*/ 3014133 h 3505200"/>
              <a:gd name="connsiteX114" fmla="*/ 6440069 w 7108960"/>
              <a:gd name="connsiteY114" fmla="*/ 3005666 h 3505200"/>
              <a:gd name="connsiteX115" fmla="*/ 6372336 w 7108960"/>
              <a:gd name="connsiteY115" fmla="*/ 2988733 h 3505200"/>
              <a:gd name="connsiteX116" fmla="*/ 6270736 w 7108960"/>
              <a:gd name="connsiteY116" fmla="*/ 2980266 h 3505200"/>
              <a:gd name="connsiteX117" fmla="*/ 6228402 w 7108960"/>
              <a:gd name="connsiteY117" fmla="*/ 2971800 h 3505200"/>
              <a:gd name="connsiteX118" fmla="*/ 6152202 w 7108960"/>
              <a:gd name="connsiteY118" fmla="*/ 2963333 h 3505200"/>
              <a:gd name="connsiteX119" fmla="*/ 6118336 w 7108960"/>
              <a:gd name="connsiteY119" fmla="*/ 2946400 h 3505200"/>
              <a:gd name="connsiteX120" fmla="*/ 6067536 w 7108960"/>
              <a:gd name="connsiteY120" fmla="*/ 2937933 h 3505200"/>
              <a:gd name="connsiteX121" fmla="*/ 6008269 w 7108960"/>
              <a:gd name="connsiteY121" fmla="*/ 2912533 h 3505200"/>
              <a:gd name="connsiteX122" fmla="*/ 5864336 w 7108960"/>
              <a:gd name="connsiteY122" fmla="*/ 2887133 h 3505200"/>
              <a:gd name="connsiteX123" fmla="*/ 5788136 w 7108960"/>
              <a:gd name="connsiteY123" fmla="*/ 2861733 h 3505200"/>
              <a:gd name="connsiteX124" fmla="*/ 5762736 w 7108960"/>
              <a:gd name="connsiteY124" fmla="*/ 2853266 h 3505200"/>
              <a:gd name="connsiteX125" fmla="*/ 5737336 w 7108960"/>
              <a:gd name="connsiteY125" fmla="*/ 2844800 h 3505200"/>
              <a:gd name="connsiteX126" fmla="*/ 5669602 w 7108960"/>
              <a:gd name="connsiteY126" fmla="*/ 2810933 h 3505200"/>
              <a:gd name="connsiteX127" fmla="*/ 5627269 w 7108960"/>
              <a:gd name="connsiteY127" fmla="*/ 2794000 h 3505200"/>
              <a:gd name="connsiteX128" fmla="*/ 5568002 w 7108960"/>
              <a:gd name="connsiteY128" fmla="*/ 2760133 h 3505200"/>
              <a:gd name="connsiteX129" fmla="*/ 5517202 w 7108960"/>
              <a:gd name="connsiteY129" fmla="*/ 2743200 h 3505200"/>
              <a:gd name="connsiteX130" fmla="*/ 5491802 w 7108960"/>
              <a:gd name="connsiteY130" fmla="*/ 2726266 h 3505200"/>
              <a:gd name="connsiteX131" fmla="*/ 5449469 w 7108960"/>
              <a:gd name="connsiteY131" fmla="*/ 2709333 h 3505200"/>
              <a:gd name="connsiteX132" fmla="*/ 5424069 w 7108960"/>
              <a:gd name="connsiteY132" fmla="*/ 2700866 h 3505200"/>
              <a:gd name="connsiteX133" fmla="*/ 5398669 w 7108960"/>
              <a:gd name="connsiteY133" fmla="*/ 2683933 h 3505200"/>
              <a:gd name="connsiteX134" fmla="*/ 5314002 w 7108960"/>
              <a:gd name="connsiteY134" fmla="*/ 2667000 h 3505200"/>
              <a:gd name="connsiteX135" fmla="*/ 5254736 w 7108960"/>
              <a:gd name="connsiteY135" fmla="*/ 2650066 h 3505200"/>
              <a:gd name="connsiteX136" fmla="*/ 5203936 w 7108960"/>
              <a:gd name="connsiteY136" fmla="*/ 2641600 h 3505200"/>
              <a:gd name="connsiteX137" fmla="*/ 5170069 w 7108960"/>
              <a:gd name="connsiteY137" fmla="*/ 2633133 h 3505200"/>
              <a:gd name="connsiteX138" fmla="*/ 5127736 w 7108960"/>
              <a:gd name="connsiteY138" fmla="*/ 2624666 h 3505200"/>
              <a:gd name="connsiteX139" fmla="*/ 5102336 w 7108960"/>
              <a:gd name="connsiteY139" fmla="*/ 2607733 h 3505200"/>
              <a:gd name="connsiteX140" fmla="*/ 5009202 w 7108960"/>
              <a:gd name="connsiteY140" fmla="*/ 2590800 h 3505200"/>
              <a:gd name="connsiteX141" fmla="*/ 4941469 w 7108960"/>
              <a:gd name="connsiteY141" fmla="*/ 2582333 h 3505200"/>
              <a:gd name="connsiteX142" fmla="*/ 4890669 w 7108960"/>
              <a:gd name="connsiteY142" fmla="*/ 2573866 h 3505200"/>
              <a:gd name="connsiteX143" fmla="*/ 4814469 w 7108960"/>
              <a:gd name="connsiteY143" fmla="*/ 2565400 h 3505200"/>
              <a:gd name="connsiteX144" fmla="*/ 4721336 w 7108960"/>
              <a:gd name="connsiteY144" fmla="*/ 2540000 h 3505200"/>
              <a:gd name="connsiteX145" fmla="*/ 4687469 w 7108960"/>
              <a:gd name="connsiteY145" fmla="*/ 2531533 h 3505200"/>
              <a:gd name="connsiteX146" fmla="*/ 4645136 w 7108960"/>
              <a:gd name="connsiteY146" fmla="*/ 2523066 h 3505200"/>
              <a:gd name="connsiteX147" fmla="*/ 4594336 w 7108960"/>
              <a:gd name="connsiteY147" fmla="*/ 2506133 h 3505200"/>
              <a:gd name="connsiteX148" fmla="*/ 4518136 w 7108960"/>
              <a:gd name="connsiteY148" fmla="*/ 2497666 h 3505200"/>
              <a:gd name="connsiteX149" fmla="*/ 4492736 w 7108960"/>
              <a:gd name="connsiteY149" fmla="*/ 2480733 h 3505200"/>
              <a:gd name="connsiteX150" fmla="*/ 4399602 w 7108960"/>
              <a:gd name="connsiteY150" fmla="*/ 2446866 h 3505200"/>
              <a:gd name="connsiteX151" fmla="*/ 4357269 w 7108960"/>
              <a:gd name="connsiteY151" fmla="*/ 2429933 h 3505200"/>
              <a:gd name="connsiteX152" fmla="*/ 4323402 w 7108960"/>
              <a:gd name="connsiteY152" fmla="*/ 2413000 h 3505200"/>
              <a:gd name="connsiteX153" fmla="*/ 4281069 w 7108960"/>
              <a:gd name="connsiteY153" fmla="*/ 2396066 h 3505200"/>
              <a:gd name="connsiteX154" fmla="*/ 4255669 w 7108960"/>
              <a:gd name="connsiteY154" fmla="*/ 2379133 h 3505200"/>
              <a:gd name="connsiteX155" fmla="*/ 4187936 w 7108960"/>
              <a:gd name="connsiteY155" fmla="*/ 2370666 h 3505200"/>
              <a:gd name="connsiteX156" fmla="*/ 4111736 w 7108960"/>
              <a:gd name="connsiteY156" fmla="*/ 2336800 h 3505200"/>
              <a:gd name="connsiteX157" fmla="*/ 4086336 w 7108960"/>
              <a:gd name="connsiteY157" fmla="*/ 2328333 h 3505200"/>
              <a:gd name="connsiteX158" fmla="*/ 4060936 w 7108960"/>
              <a:gd name="connsiteY158" fmla="*/ 2319866 h 3505200"/>
              <a:gd name="connsiteX159" fmla="*/ 3950869 w 7108960"/>
              <a:gd name="connsiteY159" fmla="*/ 2286000 h 3505200"/>
              <a:gd name="connsiteX160" fmla="*/ 3908536 w 7108960"/>
              <a:gd name="connsiteY160" fmla="*/ 2269066 h 3505200"/>
              <a:gd name="connsiteX161" fmla="*/ 3840802 w 7108960"/>
              <a:gd name="connsiteY161" fmla="*/ 2235200 h 3505200"/>
              <a:gd name="connsiteX162" fmla="*/ 3790002 w 7108960"/>
              <a:gd name="connsiteY162" fmla="*/ 2226733 h 3505200"/>
              <a:gd name="connsiteX163" fmla="*/ 3739202 w 7108960"/>
              <a:gd name="connsiteY163" fmla="*/ 2192866 h 3505200"/>
              <a:gd name="connsiteX164" fmla="*/ 3688402 w 7108960"/>
              <a:gd name="connsiteY164" fmla="*/ 2175933 h 3505200"/>
              <a:gd name="connsiteX165" fmla="*/ 3646069 w 7108960"/>
              <a:gd name="connsiteY165" fmla="*/ 2159000 h 3505200"/>
              <a:gd name="connsiteX166" fmla="*/ 3527536 w 7108960"/>
              <a:gd name="connsiteY166" fmla="*/ 2142066 h 3505200"/>
              <a:gd name="connsiteX167" fmla="*/ 3434402 w 7108960"/>
              <a:gd name="connsiteY167" fmla="*/ 2133600 h 3505200"/>
              <a:gd name="connsiteX168" fmla="*/ 3358202 w 7108960"/>
              <a:gd name="connsiteY168" fmla="*/ 2108200 h 3505200"/>
              <a:gd name="connsiteX169" fmla="*/ 3315869 w 7108960"/>
              <a:gd name="connsiteY169" fmla="*/ 2099733 h 3505200"/>
              <a:gd name="connsiteX170" fmla="*/ 3282002 w 7108960"/>
              <a:gd name="connsiteY170" fmla="*/ 2082800 h 3505200"/>
              <a:gd name="connsiteX171" fmla="*/ 3239669 w 7108960"/>
              <a:gd name="connsiteY171" fmla="*/ 2074333 h 3505200"/>
              <a:gd name="connsiteX172" fmla="*/ 3163469 w 7108960"/>
              <a:gd name="connsiteY172" fmla="*/ 2057400 h 3505200"/>
              <a:gd name="connsiteX173" fmla="*/ 3036469 w 7108960"/>
              <a:gd name="connsiteY173" fmla="*/ 2032000 h 3505200"/>
              <a:gd name="connsiteX174" fmla="*/ 2968736 w 7108960"/>
              <a:gd name="connsiteY174" fmla="*/ 2006600 h 3505200"/>
              <a:gd name="connsiteX175" fmla="*/ 2926402 w 7108960"/>
              <a:gd name="connsiteY175" fmla="*/ 1989666 h 3505200"/>
              <a:gd name="connsiteX176" fmla="*/ 2850202 w 7108960"/>
              <a:gd name="connsiteY176" fmla="*/ 1972733 h 3505200"/>
              <a:gd name="connsiteX177" fmla="*/ 2774002 w 7108960"/>
              <a:gd name="connsiteY177" fmla="*/ 1947333 h 3505200"/>
              <a:gd name="connsiteX178" fmla="*/ 2740136 w 7108960"/>
              <a:gd name="connsiteY178" fmla="*/ 1930400 h 3505200"/>
              <a:gd name="connsiteX179" fmla="*/ 2672402 w 7108960"/>
              <a:gd name="connsiteY179" fmla="*/ 1896533 h 3505200"/>
              <a:gd name="connsiteX180" fmla="*/ 2587736 w 7108960"/>
              <a:gd name="connsiteY180" fmla="*/ 1879600 h 3505200"/>
              <a:gd name="connsiteX181" fmla="*/ 2562336 w 7108960"/>
              <a:gd name="connsiteY181" fmla="*/ 1871133 h 3505200"/>
              <a:gd name="connsiteX182" fmla="*/ 2452269 w 7108960"/>
              <a:gd name="connsiteY182" fmla="*/ 1845733 h 3505200"/>
              <a:gd name="connsiteX183" fmla="*/ 2359136 w 7108960"/>
              <a:gd name="connsiteY183" fmla="*/ 1837266 h 3505200"/>
              <a:gd name="connsiteX184" fmla="*/ 2147469 w 7108960"/>
              <a:gd name="connsiteY184" fmla="*/ 1811866 h 3505200"/>
              <a:gd name="connsiteX185" fmla="*/ 2096669 w 7108960"/>
              <a:gd name="connsiteY185" fmla="*/ 1794933 h 3505200"/>
              <a:gd name="connsiteX186" fmla="*/ 2037402 w 7108960"/>
              <a:gd name="connsiteY186" fmla="*/ 1786466 h 3505200"/>
              <a:gd name="connsiteX187" fmla="*/ 1995069 w 7108960"/>
              <a:gd name="connsiteY187" fmla="*/ 1778000 h 3505200"/>
              <a:gd name="connsiteX188" fmla="*/ 1952736 w 7108960"/>
              <a:gd name="connsiteY188" fmla="*/ 1761066 h 3505200"/>
              <a:gd name="connsiteX189" fmla="*/ 1918869 w 7108960"/>
              <a:gd name="connsiteY189" fmla="*/ 1752600 h 3505200"/>
              <a:gd name="connsiteX190" fmla="*/ 1961202 w 7108960"/>
              <a:gd name="connsiteY190" fmla="*/ 1744133 h 3505200"/>
              <a:gd name="connsiteX191" fmla="*/ 2012002 w 7108960"/>
              <a:gd name="connsiteY191" fmla="*/ 1735666 h 3505200"/>
              <a:gd name="connsiteX192" fmla="*/ 2037402 w 7108960"/>
              <a:gd name="connsiteY192" fmla="*/ 1718733 h 3505200"/>
              <a:gd name="connsiteX193" fmla="*/ 2105136 w 7108960"/>
              <a:gd name="connsiteY193" fmla="*/ 1710266 h 3505200"/>
              <a:gd name="connsiteX194" fmla="*/ 2164402 w 7108960"/>
              <a:gd name="connsiteY194" fmla="*/ 1701800 h 3505200"/>
              <a:gd name="connsiteX195" fmla="*/ 2189802 w 7108960"/>
              <a:gd name="connsiteY195" fmla="*/ 1693333 h 3505200"/>
              <a:gd name="connsiteX196" fmla="*/ 2316802 w 7108960"/>
              <a:gd name="connsiteY196" fmla="*/ 1676400 h 3505200"/>
              <a:gd name="connsiteX197" fmla="*/ 2350669 w 7108960"/>
              <a:gd name="connsiteY197" fmla="*/ 1667933 h 3505200"/>
              <a:gd name="connsiteX198" fmla="*/ 2426869 w 7108960"/>
              <a:gd name="connsiteY198" fmla="*/ 1659466 h 3505200"/>
              <a:gd name="connsiteX199" fmla="*/ 2460736 w 7108960"/>
              <a:gd name="connsiteY199" fmla="*/ 1642533 h 3505200"/>
              <a:gd name="connsiteX200" fmla="*/ 2486136 w 7108960"/>
              <a:gd name="connsiteY200" fmla="*/ 1634066 h 3505200"/>
              <a:gd name="connsiteX201" fmla="*/ 2613136 w 7108960"/>
              <a:gd name="connsiteY201" fmla="*/ 1617133 h 3505200"/>
              <a:gd name="connsiteX202" fmla="*/ 2655469 w 7108960"/>
              <a:gd name="connsiteY202" fmla="*/ 1608666 h 3505200"/>
              <a:gd name="connsiteX203" fmla="*/ 2680869 w 7108960"/>
              <a:gd name="connsiteY203" fmla="*/ 1591733 h 3505200"/>
              <a:gd name="connsiteX204" fmla="*/ 2824802 w 7108960"/>
              <a:gd name="connsiteY204" fmla="*/ 1583266 h 3505200"/>
              <a:gd name="connsiteX205" fmla="*/ 2892536 w 7108960"/>
              <a:gd name="connsiteY205" fmla="*/ 1574800 h 3505200"/>
              <a:gd name="connsiteX206" fmla="*/ 2917936 w 7108960"/>
              <a:gd name="connsiteY206" fmla="*/ 1566333 h 3505200"/>
              <a:gd name="connsiteX207" fmla="*/ 2951802 w 7108960"/>
              <a:gd name="connsiteY207" fmla="*/ 1557866 h 3505200"/>
              <a:gd name="connsiteX208" fmla="*/ 2994136 w 7108960"/>
              <a:gd name="connsiteY208" fmla="*/ 1540933 h 3505200"/>
              <a:gd name="connsiteX209" fmla="*/ 3070336 w 7108960"/>
              <a:gd name="connsiteY209" fmla="*/ 1524000 h 3505200"/>
              <a:gd name="connsiteX210" fmla="*/ 3104202 w 7108960"/>
              <a:gd name="connsiteY210" fmla="*/ 1507066 h 3505200"/>
              <a:gd name="connsiteX211" fmla="*/ 3163469 w 7108960"/>
              <a:gd name="connsiteY211" fmla="*/ 1490133 h 3505200"/>
              <a:gd name="connsiteX212" fmla="*/ 3239669 w 7108960"/>
              <a:gd name="connsiteY212" fmla="*/ 1464733 h 3505200"/>
              <a:gd name="connsiteX213" fmla="*/ 3265069 w 7108960"/>
              <a:gd name="connsiteY213" fmla="*/ 1456266 h 3505200"/>
              <a:gd name="connsiteX214" fmla="*/ 3290469 w 7108960"/>
              <a:gd name="connsiteY214" fmla="*/ 1447800 h 3505200"/>
              <a:gd name="connsiteX215" fmla="*/ 3358202 w 7108960"/>
              <a:gd name="connsiteY215" fmla="*/ 1422400 h 3505200"/>
              <a:gd name="connsiteX216" fmla="*/ 3409002 w 7108960"/>
              <a:gd name="connsiteY216" fmla="*/ 1405466 h 3505200"/>
              <a:gd name="connsiteX217" fmla="*/ 3442869 w 7108960"/>
              <a:gd name="connsiteY217" fmla="*/ 1388533 h 3505200"/>
              <a:gd name="connsiteX218" fmla="*/ 6842236 w 7108960"/>
              <a:gd name="connsiteY218" fmla="*/ 465666 h 3505200"/>
              <a:gd name="connsiteX219" fmla="*/ 6888802 w 7108960"/>
              <a:gd name="connsiteY219" fmla="*/ 76200 h 3505200"/>
              <a:gd name="connsiteX220" fmla="*/ 6871869 w 7108960"/>
              <a:gd name="connsiteY220" fmla="*/ 0 h 3505200"/>
              <a:gd name="connsiteX221" fmla="*/ 6846469 w 7108960"/>
              <a:gd name="connsiteY221" fmla="*/ 8466 h 3505200"/>
              <a:gd name="connsiteX222" fmla="*/ 6838002 w 7108960"/>
              <a:gd name="connsiteY222" fmla="*/ 33866 h 3505200"/>
              <a:gd name="connsiteX223" fmla="*/ 6846469 w 7108960"/>
              <a:gd name="connsiteY223" fmla="*/ 59266 h 3505200"/>
              <a:gd name="connsiteX0" fmla="*/ 6846469 w 7111464"/>
              <a:gd name="connsiteY0" fmla="*/ 59266 h 3505200"/>
              <a:gd name="connsiteX1" fmla="*/ 6778736 w 7111464"/>
              <a:gd name="connsiteY1" fmla="*/ 84666 h 3505200"/>
              <a:gd name="connsiteX2" fmla="*/ 6668669 w 7111464"/>
              <a:gd name="connsiteY2" fmla="*/ 101600 h 3505200"/>
              <a:gd name="connsiteX3" fmla="*/ 6499336 w 7111464"/>
              <a:gd name="connsiteY3" fmla="*/ 127000 h 3505200"/>
              <a:gd name="connsiteX4" fmla="*/ 6465469 w 7111464"/>
              <a:gd name="connsiteY4" fmla="*/ 135466 h 3505200"/>
              <a:gd name="connsiteX5" fmla="*/ 6380802 w 7111464"/>
              <a:gd name="connsiteY5" fmla="*/ 152400 h 3505200"/>
              <a:gd name="connsiteX6" fmla="*/ 6330002 w 7111464"/>
              <a:gd name="connsiteY6" fmla="*/ 169333 h 3505200"/>
              <a:gd name="connsiteX7" fmla="*/ 344069 w 7111464"/>
              <a:gd name="connsiteY7" fmla="*/ 1769533 h 3505200"/>
              <a:gd name="connsiteX8" fmla="*/ 318669 w 7111464"/>
              <a:gd name="connsiteY8" fmla="*/ 1778000 h 3505200"/>
              <a:gd name="connsiteX9" fmla="*/ 369469 w 7111464"/>
              <a:gd name="connsiteY9" fmla="*/ 1786466 h 3505200"/>
              <a:gd name="connsiteX10" fmla="*/ 403336 w 7111464"/>
              <a:gd name="connsiteY10" fmla="*/ 1803400 h 3505200"/>
              <a:gd name="connsiteX11" fmla="*/ 538802 w 7111464"/>
              <a:gd name="connsiteY11" fmla="*/ 1811866 h 3505200"/>
              <a:gd name="connsiteX12" fmla="*/ 691202 w 7111464"/>
              <a:gd name="connsiteY12" fmla="*/ 1854200 h 3505200"/>
              <a:gd name="connsiteX13" fmla="*/ 775869 w 7111464"/>
              <a:gd name="connsiteY13" fmla="*/ 1871133 h 3505200"/>
              <a:gd name="connsiteX14" fmla="*/ 970602 w 7111464"/>
              <a:gd name="connsiteY14" fmla="*/ 1888066 h 3505200"/>
              <a:gd name="connsiteX15" fmla="*/ 1021402 w 7111464"/>
              <a:gd name="connsiteY15" fmla="*/ 1896533 h 3505200"/>
              <a:gd name="connsiteX16" fmla="*/ 1055269 w 7111464"/>
              <a:gd name="connsiteY16" fmla="*/ 1905000 h 3505200"/>
              <a:gd name="connsiteX17" fmla="*/ 1173802 w 7111464"/>
              <a:gd name="connsiteY17" fmla="*/ 1913466 h 3505200"/>
              <a:gd name="connsiteX18" fmla="*/ 1444736 w 7111464"/>
              <a:gd name="connsiteY18" fmla="*/ 1938866 h 3505200"/>
              <a:gd name="connsiteX19" fmla="*/ 1478602 w 7111464"/>
              <a:gd name="connsiteY19" fmla="*/ 1947333 h 3505200"/>
              <a:gd name="connsiteX20" fmla="*/ 1520936 w 7111464"/>
              <a:gd name="connsiteY20" fmla="*/ 1955800 h 3505200"/>
              <a:gd name="connsiteX21" fmla="*/ 1605602 w 7111464"/>
              <a:gd name="connsiteY21" fmla="*/ 1981200 h 3505200"/>
              <a:gd name="connsiteX22" fmla="*/ 1664869 w 7111464"/>
              <a:gd name="connsiteY22" fmla="*/ 1989666 h 3505200"/>
              <a:gd name="connsiteX23" fmla="*/ 1724136 w 7111464"/>
              <a:gd name="connsiteY23" fmla="*/ 2006600 h 3505200"/>
              <a:gd name="connsiteX24" fmla="*/ 1766469 w 7111464"/>
              <a:gd name="connsiteY24" fmla="*/ 2015066 h 3505200"/>
              <a:gd name="connsiteX25" fmla="*/ 1791869 w 7111464"/>
              <a:gd name="connsiteY25" fmla="*/ 2023533 h 3505200"/>
              <a:gd name="connsiteX26" fmla="*/ 1825736 w 7111464"/>
              <a:gd name="connsiteY26" fmla="*/ 2032000 h 3505200"/>
              <a:gd name="connsiteX27" fmla="*/ 1901936 w 7111464"/>
              <a:gd name="connsiteY27" fmla="*/ 2091266 h 3505200"/>
              <a:gd name="connsiteX28" fmla="*/ 1901936 w 7111464"/>
              <a:gd name="connsiteY28" fmla="*/ 2091266 h 3505200"/>
              <a:gd name="connsiteX29" fmla="*/ 1969669 w 7111464"/>
              <a:gd name="connsiteY29" fmla="*/ 2142066 h 3505200"/>
              <a:gd name="connsiteX30" fmla="*/ 1995069 w 7111464"/>
              <a:gd name="connsiteY30" fmla="*/ 2150533 h 3505200"/>
              <a:gd name="connsiteX31" fmla="*/ 2088202 w 7111464"/>
              <a:gd name="connsiteY31" fmla="*/ 2201333 h 3505200"/>
              <a:gd name="connsiteX32" fmla="*/ 2155936 w 7111464"/>
              <a:gd name="connsiteY32" fmla="*/ 2243666 h 3505200"/>
              <a:gd name="connsiteX33" fmla="*/ 2206736 w 7111464"/>
              <a:gd name="connsiteY33" fmla="*/ 2269066 h 3505200"/>
              <a:gd name="connsiteX34" fmla="*/ 2291402 w 7111464"/>
              <a:gd name="connsiteY34" fmla="*/ 2294466 h 3505200"/>
              <a:gd name="connsiteX35" fmla="*/ 2325269 w 7111464"/>
              <a:gd name="connsiteY35" fmla="*/ 2311400 h 3505200"/>
              <a:gd name="connsiteX36" fmla="*/ 2435336 w 7111464"/>
              <a:gd name="connsiteY36" fmla="*/ 2336800 h 3505200"/>
              <a:gd name="connsiteX37" fmla="*/ 2511536 w 7111464"/>
              <a:gd name="connsiteY37" fmla="*/ 2362200 h 3505200"/>
              <a:gd name="connsiteX38" fmla="*/ 2596202 w 7111464"/>
              <a:gd name="connsiteY38" fmla="*/ 2387600 h 3505200"/>
              <a:gd name="connsiteX39" fmla="*/ 2647002 w 7111464"/>
              <a:gd name="connsiteY39" fmla="*/ 2413000 h 3505200"/>
              <a:gd name="connsiteX40" fmla="*/ 2697802 w 7111464"/>
              <a:gd name="connsiteY40" fmla="*/ 2421466 h 3505200"/>
              <a:gd name="connsiteX41" fmla="*/ 2740136 w 7111464"/>
              <a:gd name="connsiteY41" fmla="*/ 2438400 h 3505200"/>
              <a:gd name="connsiteX42" fmla="*/ 2790936 w 7111464"/>
              <a:gd name="connsiteY42" fmla="*/ 2455333 h 3505200"/>
              <a:gd name="connsiteX43" fmla="*/ 2901002 w 7111464"/>
              <a:gd name="connsiteY43" fmla="*/ 2514600 h 3505200"/>
              <a:gd name="connsiteX44" fmla="*/ 2926402 w 7111464"/>
              <a:gd name="connsiteY44" fmla="*/ 2531533 h 3505200"/>
              <a:gd name="connsiteX45" fmla="*/ 3002602 w 7111464"/>
              <a:gd name="connsiteY45" fmla="*/ 2556933 h 3505200"/>
              <a:gd name="connsiteX46" fmla="*/ 3087269 w 7111464"/>
              <a:gd name="connsiteY46" fmla="*/ 2590800 h 3505200"/>
              <a:gd name="connsiteX47" fmla="*/ 3121136 w 7111464"/>
              <a:gd name="connsiteY47" fmla="*/ 2607733 h 3505200"/>
              <a:gd name="connsiteX48" fmla="*/ 3171936 w 7111464"/>
              <a:gd name="connsiteY48" fmla="*/ 2616200 h 3505200"/>
              <a:gd name="connsiteX49" fmla="*/ 3222736 w 7111464"/>
              <a:gd name="connsiteY49" fmla="*/ 2633133 h 3505200"/>
              <a:gd name="connsiteX50" fmla="*/ 3341269 w 7111464"/>
              <a:gd name="connsiteY50" fmla="*/ 2658533 h 3505200"/>
              <a:gd name="connsiteX51" fmla="*/ 3383602 w 7111464"/>
              <a:gd name="connsiteY51" fmla="*/ 2675466 h 3505200"/>
              <a:gd name="connsiteX52" fmla="*/ 3417469 w 7111464"/>
              <a:gd name="connsiteY52" fmla="*/ 2692400 h 3505200"/>
              <a:gd name="connsiteX53" fmla="*/ 3468269 w 7111464"/>
              <a:gd name="connsiteY53" fmla="*/ 2700866 h 3505200"/>
              <a:gd name="connsiteX54" fmla="*/ 3510602 w 7111464"/>
              <a:gd name="connsiteY54" fmla="*/ 2726266 h 3505200"/>
              <a:gd name="connsiteX55" fmla="*/ 3578336 w 7111464"/>
              <a:gd name="connsiteY55" fmla="*/ 2751666 h 3505200"/>
              <a:gd name="connsiteX56" fmla="*/ 3612202 w 7111464"/>
              <a:gd name="connsiteY56" fmla="*/ 2777066 h 3505200"/>
              <a:gd name="connsiteX57" fmla="*/ 3637602 w 7111464"/>
              <a:gd name="connsiteY57" fmla="*/ 2785533 h 3505200"/>
              <a:gd name="connsiteX58" fmla="*/ 3671469 w 7111464"/>
              <a:gd name="connsiteY58" fmla="*/ 2802466 h 3505200"/>
              <a:gd name="connsiteX59" fmla="*/ 3781536 w 7111464"/>
              <a:gd name="connsiteY59" fmla="*/ 2827866 h 3505200"/>
              <a:gd name="connsiteX60" fmla="*/ 3900069 w 7111464"/>
              <a:gd name="connsiteY60" fmla="*/ 2853266 h 3505200"/>
              <a:gd name="connsiteX61" fmla="*/ 3925469 w 7111464"/>
              <a:gd name="connsiteY61" fmla="*/ 2870200 h 3505200"/>
              <a:gd name="connsiteX62" fmla="*/ 4027069 w 7111464"/>
              <a:gd name="connsiteY62" fmla="*/ 2878666 h 3505200"/>
              <a:gd name="connsiteX63" fmla="*/ 4094802 w 7111464"/>
              <a:gd name="connsiteY63" fmla="*/ 2887133 h 3505200"/>
              <a:gd name="connsiteX64" fmla="*/ 4137136 w 7111464"/>
              <a:gd name="connsiteY64" fmla="*/ 2895600 h 3505200"/>
              <a:gd name="connsiteX65" fmla="*/ 4264136 w 7111464"/>
              <a:gd name="connsiteY65" fmla="*/ 2904066 h 3505200"/>
              <a:gd name="connsiteX66" fmla="*/ 4365736 w 7111464"/>
              <a:gd name="connsiteY66" fmla="*/ 2921000 h 3505200"/>
              <a:gd name="connsiteX67" fmla="*/ 4594336 w 7111464"/>
              <a:gd name="connsiteY67" fmla="*/ 2929466 h 3505200"/>
              <a:gd name="connsiteX68" fmla="*/ 4789069 w 7111464"/>
              <a:gd name="connsiteY68" fmla="*/ 2937933 h 3505200"/>
              <a:gd name="connsiteX69" fmla="*/ 4882202 w 7111464"/>
              <a:gd name="connsiteY69" fmla="*/ 2946400 h 3505200"/>
              <a:gd name="connsiteX70" fmla="*/ 4966869 w 7111464"/>
              <a:gd name="connsiteY70" fmla="*/ 2971800 h 3505200"/>
              <a:gd name="connsiteX71" fmla="*/ 5093869 w 7111464"/>
              <a:gd name="connsiteY71" fmla="*/ 2988733 h 3505200"/>
              <a:gd name="connsiteX72" fmla="*/ 5381736 w 7111464"/>
              <a:gd name="connsiteY72" fmla="*/ 3005666 h 3505200"/>
              <a:gd name="connsiteX73" fmla="*/ 5407136 w 7111464"/>
              <a:gd name="connsiteY73" fmla="*/ 3014133 h 3505200"/>
              <a:gd name="connsiteX74" fmla="*/ 5432536 w 7111464"/>
              <a:gd name="connsiteY74" fmla="*/ 3031066 h 3505200"/>
              <a:gd name="connsiteX75" fmla="*/ 5474869 w 7111464"/>
              <a:gd name="connsiteY75" fmla="*/ 3039533 h 3505200"/>
              <a:gd name="connsiteX76" fmla="*/ 5508736 w 7111464"/>
              <a:gd name="connsiteY76" fmla="*/ 3056466 h 3505200"/>
              <a:gd name="connsiteX77" fmla="*/ 5542602 w 7111464"/>
              <a:gd name="connsiteY77" fmla="*/ 3064933 h 3505200"/>
              <a:gd name="connsiteX78" fmla="*/ 5568002 w 7111464"/>
              <a:gd name="connsiteY78" fmla="*/ 3073400 h 3505200"/>
              <a:gd name="connsiteX79" fmla="*/ 5644202 w 7111464"/>
              <a:gd name="connsiteY79" fmla="*/ 3107266 h 3505200"/>
              <a:gd name="connsiteX80" fmla="*/ 5669602 w 7111464"/>
              <a:gd name="connsiteY80" fmla="*/ 3115733 h 3505200"/>
              <a:gd name="connsiteX81" fmla="*/ 5728869 w 7111464"/>
              <a:gd name="connsiteY81" fmla="*/ 3158066 h 3505200"/>
              <a:gd name="connsiteX82" fmla="*/ 5754269 w 7111464"/>
              <a:gd name="connsiteY82" fmla="*/ 3166533 h 3505200"/>
              <a:gd name="connsiteX83" fmla="*/ 5779669 w 7111464"/>
              <a:gd name="connsiteY83" fmla="*/ 3183466 h 3505200"/>
              <a:gd name="connsiteX84" fmla="*/ 5805069 w 7111464"/>
              <a:gd name="connsiteY84" fmla="*/ 3191933 h 3505200"/>
              <a:gd name="connsiteX85" fmla="*/ 5830469 w 7111464"/>
              <a:gd name="connsiteY85" fmla="*/ 3208866 h 3505200"/>
              <a:gd name="connsiteX86" fmla="*/ 5881269 w 7111464"/>
              <a:gd name="connsiteY86" fmla="*/ 3217333 h 3505200"/>
              <a:gd name="connsiteX87" fmla="*/ 5915136 w 7111464"/>
              <a:gd name="connsiteY87" fmla="*/ 3234266 h 3505200"/>
              <a:gd name="connsiteX88" fmla="*/ 5932069 w 7111464"/>
              <a:gd name="connsiteY88" fmla="*/ 3251200 h 3505200"/>
              <a:gd name="connsiteX89" fmla="*/ 6033669 w 7111464"/>
              <a:gd name="connsiteY89" fmla="*/ 3268133 h 3505200"/>
              <a:gd name="connsiteX90" fmla="*/ 6059069 w 7111464"/>
              <a:gd name="connsiteY90" fmla="*/ 3285066 h 3505200"/>
              <a:gd name="connsiteX91" fmla="*/ 6219936 w 7111464"/>
              <a:gd name="connsiteY91" fmla="*/ 3302000 h 3505200"/>
              <a:gd name="connsiteX92" fmla="*/ 6279202 w 7111464"/>
              <a:gd name="connsiteY92" fmla="*/ 3318933 h 3505200"/>
              <a:gd name="connsiteX93" fmla="*/ 6321536 w 7111464"/>
              <a:gd name="connsiteY93" fmla="*/ 3335866 h 3505200"/>
              <a:gd name="connsiteX94" fmla="*/ 6346936 w 7111464"/>
              <a:gd name="connsiteY94" fmla="*/ 3344333 h 3505200"/>
              <a:gd name="connsiteX95" fmla="*/ 6380802 w 7111464"/>
              <a:gd name="connsiteY95" fmla="*/ 3361266 h 3505200"/>
              <a:gd name="connsiteX96" fmla="*/ 6431602 w 7111464"/>
              <a:gd name="connsiteY96" fmla="*/ 3386666 h 3505200"/>
              <a:gd name="connsiteX97" fmla="*/ 6516269 w 7111464"/>
              <a:gd name="connsiteY97" fmla="*/ 3403600 h 3505200"/>
              <a:gd name="connsiteX98" fmla="*/ 6617869 w 7111464"/>
              <a:gd name="connsiteY98" fmla="*/ 3420533 h 3505200"/>
              <a:gd name="connsiteX99" fmla="*/ 6643269 w 7111464"/>
              <a:gd name="connsiteY99" fmla="*/ 3429000 h 3505200"/>
              <a:gd name="connsiteX100" fmla="*/ 6677136 w 7111464"/>
              <a:gd name="connsiteY100" fmla="*/ 3437466 h 3505200"/>
              <a:gd name="connsiteX101" fmla="*/ 6727936 w 7111464"/>
              <a:gd name="connsiteY101" fmla="*/ 3454400 h 3505200"/>
              <a:gd name="connsiteX102" fmla="*/ 6753336 w 7111464"/>
              <a:gd name="connsiteY102" fmla="*/ 3462866 h 3505200"/>
              <a:gd name="connsiteX103" fmla="*/ 6838002 w 7111464"/>
              <a:gd name="connsiteY103" fmla="*/ 3479800 h 3505200"/>
              <a:gd name="connsiteX104" fmla="*/ 6888802 w 7111464"/>
              <a:gd name="connsiteY104" fmla="*/ 3496733 h 3505200"/>
              <a:gd name="connsiteX105" fmla="*/ 6914202 w 7111464"/>
              <a:gd name="connsiteY105" fmla="*/ 3505200 h 3505200"/>
              <a:gd name="connsiteX106" fmla="*/ 6922669 w 7111464"/>
              <a:gd name="connsiteY106" fmla="*/ 3471333 h 3505200"/>
              <a:gd name="connsiteX107" fmla="*/ 6914202 w 7111464"/>
              <a:gd name="connsiteY107" fmla="*/ 3437466 h 3505200"/>
              <a:gd name="connsiteX108" fmla="*/ 6905736 w 7111464"/>
              <a:gd name="connsiteY108" fmla="*/ 3412066 h 3505200"/>
              <a:gd name="connsiteX109" fmla="*/ 6863402 w 7111464"/>
              <a:gd name="connsiteY109" fmla="*/ 3361266 h 3505200"/>
              <a:gd name="connsiteX110" fmla="*/ 6838002 w 7111464"/>
              <a:gd name="connsiteY110" fmla="*/ 3276600 h 3505200"/>
              <a:gd name="connsiteX111" fmla="*/ 6812602 w 7111464"/>
              <a:gd name="connsiteY111" fmla="*/ 3107266 h 3505200"/>
              <a:gd name="connsiteX112" fmla="*/ 6804136 w 7111464"/>
              <a:gd name="connsiteY112" fmla="*/ 3039533 h 3505200"/>
              <a:gd name="connsiteX113" fmla="*/ 6490869 w 7111464"/>
              <a:gd name="connsiteY113" fmla="*/ 3014133 h 3505200"/>
              <a:gd name="connsiteX114" fmla="*/ 6440069 w 7111464"/>
              <a:gd name="connsiteY114" fmla="*/ 3005666 h 3505200"/>
              <a:gd name="connsiteX115" fmla="*/ 6372336 w 7111464"/>
              <a:gd name="connsiteY115" fmla="*/ 2988733 h 3505200"/>
              <a:gd name="connsiteX116" fmla="*/ 6270736 w 7111464"/>
              <a:gd name="connsiteY116" fmla="*/ 2980266 h 3505200"/>
              <a:gd name="connsiteX117" fmla="*/ 6228402 w 7111464"/>
              <a:gd name="connsiteY117" fmla="*/ 2971800 h 3505200"/>
              <a:gd name="connsiteX118" fmla="*/ 6152202 w 7111464"/>
              <a:gd name="connsiteY118" fmla="*/ 2963333 h 3505200"/>
              <a:gd name="connsiteX119" fmla="*/ 6118336 w 7111464"/>
              <a:gd name="connsiteY119" fmla="*/ 2946400 h 3505200"/>
              <a:gd name="connsiteX120" fmla="*/ 6067536 w 7111464"/>
              <a:gd name="connsiteY120" fmla="*/ 2937933 h 3505200"/>
              <a:gd name="connsiteX121" fmla="*/ 6008269 w 7111464"/>
              <a:gd name="connsiteY121" fmla="*/ 2912533 h 3505200"/>
              <a:gd name="connsiteX122" fmla="*/ 5864336 w 7111464"/>
              <a:gd name="connsiteY122" fmla="*/ 2887133 h 3505200"/>
              <a:gd name="connsiteX123" fmla="*/ 5788136 w 7111464"/>
              <a:gd name="connsiteY123" fmla="*/ 2861733 h 3505200"/>
              <a:gd name="connsiteX124" fmla="*/ 5762736 w 7111464"/>
              <a:gd name="connsiteY124" fmla="*/ 2853266 h 3505200"/>
              <a:gd name="connsiteX125" fmla="*/ 5737336 w 7111464"/>
              <a:gd name="connsiteY125" fmla="*/ 2844800 h 3505200"/>
              <a:gd name="connsiteX126" fmla="*/ 5669602 w 7111464"/>
              <a:gd name="connsiteY126" fmla="*/ 2810933 h 3505200"/>
              <a:gd name="connsiteX127" fmla="*/ 5627269 w 7111464"/>
              <a:gd name="connsiteY127" fmla="*/ 2794000 h 3505200"/>
              <a:gd name="connsiteX128" fmla="*/ 5568002 w 7111464"/>
              <a:gd name="connsiteY128" fmla="*/ 2760133 h 3505200"/>
              <a:gd name="connsiteX129" fmla="*/ 5517202 w 7111464"/>
              <a:gd name="connsiteY129" fmla="*/ 2743200 h 3505200"/>
              <a:gd name="connsiteX130" fmla="*/ 5491802 w 7111464"/>
              <a:gd name="connsiteY130" fmla="*/ 2726266 h 3505200"/>
              <a:gd name="connsiteX131" fmla="*/ 5449469 w 7111464"/>
              <a:gd name="connsiteY131" fmla="*/ 2709333 h 3505200"/>
              <a:gd name="connsiteX132" fmla="*/ 5424069 w 7111464"/>
              <a:gd name="connsiteY132" fmla="*/ 2700866 h 3505200"/>
              <a:gd name="connsiteX133" fmla="*/ 5398669 w 7111464"/>
              <a:gd name="connsiteY133" fmla="*/ 2683933 h 3505200"/>
              <a:gd name="connsiteX134" fmla="*/ 5314002 w 7111464"/>
              <a:gd name="connsiteY134" fmla="*/ 2667000 h 3505200"/>
              <a:gd name="connsiteX135" fmla="*/ 5254736 w 7111464"/>
              <a:gd name="connsiteY135" fmla="*/ 2650066 h 3505200"/>
              <a:gd name="connsiteX136" fmla="*/ 5203936 w 7111464"/>
              <a:gd name="connsiteY136" fmla="*/ 2641600 h 3505200"/>
              <a:gd name="connsiteX137" fmla="*/ 5170069 w 7111464"/>
              <a:gd name="connsiteY137" fmla="*/ 2633133 h 3505200"/>
              <a:gd name="connsiteX138" fmla="*/ 5127736 w 7111464"/>
              <a:gd name="connsiteY138" fmla="*/ 2624666 h 3505200"/>
              <a:gd name="connsiteX139" fmla="*/ 5102336 w 7111464"/>
              <a:gd name="connsiteY139" fmla="*/ 2607733 h 3505200"/>
              <a:gd name="connsiteX140" fmla="*/ 5009202 w 7111464"/>
              <a:gd name="connsiteY140" fmla="*/ 2590800 h 3505200"/>
              <a:gd name="connsiteX141" fmla="*/ 4941469 w 7111464"/>
              <a:gd name="connsiteY141" fmla="*/ 2582333 h 3505200"/>
              <a:gd name="connsiteX142" fmla="*/ 4890669 w 7111464"/>
              <a:gd name="connsiteY142" fmla="*/ 2573866 h 3505200"/>
              <a:gd name="connsiteX143" fmla="*/ 4814469 w 7111464"/>
              <a:gd name="connsiteY143" fmla="*/ 2565400 h 3505200"/>
              <a:gd name="connsiteX144" fmla="*/ 4721336 w 7111464"/>
              <a:gd name="connsiteY144" fmla="*/ 2540000 h 3505200"/>
              <a:gd name="connsiteX145" fmla="*/ 4687469 w 7111464"/>
              <a:gd name="connsiteY145" fmla="*/ 2531533 h 3505200"/>
              <a:gd name="connsiteX146" fmla="*/ 4645136 w 7111464"/>
              <a:gd name="connsiteY146" fmla="*/ 2523066 h 3505200"/>
              <a:gd name="connsiteX147" fmla="*/ 4594336 w 7111464"/>
              <a:gd name="connsiteY147" fmla="*/ 2506133 h 3505200"/>
              <a:gd name="connsiteX148" fmla="*/ 4518136 w 7111464"/>
              <a:gd name="connsiteY148" fmla="*/ 2497666 h 3505200"/>
              <a:gd name="connsiteX149" fmla="*/ 4492736 w 7111464"/>
              <a:gd name="connsiteY149" fmla="*/ 2480733 h 3505200"/>
              <a:gd name="connsiteX150" fmla="*/ 4399602 w 7111464"/>
              <a:gd name="connsiteY150" fmla="*/ 2446866 h 3505200"/>
              <a:gd name="connsiteX151" fmla="*/ 4357269 w 7111464"/>
              <a:gd name="connsiteY151" fmla="*/ 2429933 h 3505200"/>
              <a:gd name="connsiteX152" fmla="*/ 4323402 w 7111464"/>
              <a:gd name="connsiteY152" fmla="*/ 2413000 h 3505200"/>
              <a:gd name="connsiteX153" fmla="*/ 4281069 w 7111464"/>
              <a:gd name="connsiteY153" fmla="*/ 2396066 h 3505200"/>
              <a:gd name="connsiteX154" fmla="*/ 4255669 w 7111464"/>
              <a:gd name="connsiteY154" fmla="*/ 2379133 h 3505200"/>
              <a:gd name="connsiteX155" fmla="*/ 4187936 w 7111464"/>
              <a:gd name="connsiteY155" fmla="*/ 2370666 h 3505200"/>
              <a:gd name="connsiteX156" fmla="*/ 4111736 w 7111464"/>
              <a:gd name="connsiteY156" fmla="*/ 2336800 h 3505200"/>
              <a:gd name="connsiteX157" fmla="*/ 4086336 w 7111464"/>
              <a:gd name="connsiteY157" fmla="*/ 2328333 h 3505200"/>
              <a:gd name="connsiteX158" fmla="*/ 4060936 w 7111464"/>
              <a:gd name="connsiteY158" fmla="*/ 2319866 h 3505200"/>
              <a:gd name="connsiteX159" fmla="*/ 3950869 w 7111464"/>
              <a:gd name="connsiteY159" fmla="*/ 2286000 h 3505200"/>
              <a:gd name="connsiteX160" fmla="*/ 3908536 w 7111464"/>
              <a:gd name="connsiteY160" fmla="*/ 2269066 h 3505200"/>
              <a:gd name="connsiteX161" fmla="*/ 3840802 w 7111464"/>
              <a:gd name="connsiteY161" fmla="*/ 2235200 h 3505200"/>
              <a:gd name="connsiteX162" fmla="*/ 3790002 w 7111464"/>
              <a:gd name="connsiteY162" fmla="*/ 2226733 h 3505200"/>
              <a:gd name="connsiteX163" fmla="*/ 3739202 w 7111464"/>
              <a:gd name="connsiteY163" fmla="*/ 2192866 h 3505200"/>
              <a:gd name="connsiteX164" fmla="*/ 3688402 w 7111464"/>
              <a:gd name="connsiteY164" fmla="*/ 2175933 h 3505200"/>
              <a:gd name="connsiteX165" fmla="*/ 3646069 w 7111464"/>
              <a:gd name="connsiteY165" fmla="*/ 2159000 h 3505200"/>
              <a:gd name="connsiteX166" fmla="*/ 3527536 w 7111464"/>
              <a:gd name="connsiteY166" fmla="*/ 2142066 h 3505200"/>
              <a:gd name="connsiteX167" fmla="*/ 3434402 w 7111464"/>
              <a:gd name="connsiteY167" fmla="*/ 2133600 h 3505200"/>
              <a:gd name="connsiteX168" fmla="*/ 3358202 w 7111464"/>
              <a:gd name="connsiteY168" fmla="*/ 2108200 h 3505200"/>
              <a:gd name="connsiteX169" fmla="*/ 3315869 w 7111464"/>
              <a:gd name="connsiteY169" fmla="*/ 2099733 h 3505200"/>
              <a:gd name="connsiteX170" fmla="*/ 3282002 w 7111464"/>
              <a:gd name="connsiteY170" fmla="*/ 2082800 h 3505200"/>
              <a:gd name="connsiteX171" fmla="*/ 3239669 w 7111464"/>
              <a:gd name="connsiteY171" fmla="*/ 2074333 h 3505200"/>
              <a:gd name="connsiteX172" fmla="*/ 3163469 w 7111464"/>
              <a:gd name="connsiteY172" fmla="*/ 2057400 h 3505200"/>
              <a:gd name="connsiteX173" fmla="*/ 3036469 w 7111464"/>
              <a:gd name="connsiteY173" fmla="*/ 2032000 h 3505200"/>
              <a:gd name="connsiteX174" fmla="*/ 2968736 w 7111464"/>
              <a:gd name="connsiteY174" fmla="*/ 2006600 h 3505200"/>
              <a:gd name="connsiteX175" fmla="*/ 2926402 w 7111464"/>
              <a:gd name="connsiteY175" fmla="*/ 1989666 h 3505200"/>
              <a:gd name="connsiteX176" fmla="*/ 2850202 w 7111464"/>
              <a:gd name="connsiteY176" fmla="*/ 1972733 h 3505200"/>
              <a:gd name="connsiteX177" fmla="*/ 2774002 w 7111464"/>
              <a:gd name="connsiteY177" fmla="*/ 1947333 h 3505200"/>
              <a:gd name="connsiteX178" fmla="*/ 2740136 w 7111464"/>
              <a:gd name="connsiteY178" fmla="*/ 1930400 h 3505200"/>
              <a:gd name="connsiteX179" fmla="*/ 2672402 w 7111464"/>
              <a:gd name="connsiteY179" fmla="*/ 1896533 h 3505200"/>
              <a:gd name="connsiteX180" fmla="*/ 2587736 w 7111464"/>
              <a:gd name="connsiteY180" fmla="*/ 1879600 h 3505200"/>
              <a:gd name="connsiteX181" fmla="*/ 2562336 w 7111464"/>
              <a:gd name="connsiteY181" fmla="*/ 1871133 h 3505200"/>
              <a:gd name="connsiteX182" fmla="*/ 2452269 w 7111464"/>
              <a:gd name="connsiteY182" fmla="*/ 1845733 h 3505200"/>
              <a:gd name="connsiteX183" fmla="*/ 2359136 w 7111464"/>
              <a:gd name="connsiteY183" fmla="*/ 1837266 h 3505200"/>
              <a:gd name="connsiteX184" fmla="*/ 2147469 w 7111464"/>
              <a:gd name="connsiteY184" fmla="*/ 1811866 h 3505200"/>
              <a:gd name="connsiteX185" fmla="*/ 2096669 w 7111464"/>
              <a:gd name="connsiteY185" fmla="*/ 1794933 h 3505200"/>
              <a:gd name="connsiteX186" fmla="*/ 2037402 w 7111464"/>
              <a:gd name="connsiteY186" fmla="*/ 1786466 h 3505200"/>
              <a:gd name="connsiteX187" fmla="*/ 1995069 w 7111464"/>
              <a:gd name="connsiteY187" fmla="*/ 1778000 h 3505200"/>
              <a:gd name="connsiteX188" fmla="*/ 1952736 w 7111464"/>
              <a:gd name="connsiteY188" fmla="*/ 1761066 h 3505200"/>
              <a:gd name="connsiteX189" fmla="*/ 1918869 w 7111464"/>
              <a:gd name="connsiteY189" fmla="*/ 1752600 h 3505200"/>
              <a:gd name="connsiteX190" fmla="*/ 1961202 w 7111464"/>
              <a:gd name="connsiteY190" fmla="*/ 1744133 h 3505200"/>
              <a:gd name="connsiteX191" fmla="*/ 2012002 w 7111464"/>
              <a:gd name="connsiteY191" fmla="*/ 1735666 h 3505200"/>
              <a:gd name="connsiteX192" fmla="*/ 2037402 w 7111464"/>
              <a:gd name="connsiteY192" fmla="*/ 1718733 h 3505200"/>
              <a:gd name="connsiteX193" fmla="*/ 2105136 w 7111464"/>
              <a:gd name="connsiteY193" fmla="*/ 1710266 h 3505200"/>
              <a:gd name="connsiteX194" fmla="*/ 2164402 w 7111464"/>
              <a:gd name="connsiteY194" fmla="*/ 1701800 h 3505200"/>
              <a:gd name="connsiteX195" fmla="*/ 2189802 w 7111464"/>
              <a:gd name="connsiteY195" fmla="*/ 1693333 h 3505200"/>
              <a:gd name="connsiteX196" fmla="*/ 2316802 w 7111464"/>
              <a:gd name="connsiteY196" fmla="*/ 1676400 h 3505200"/>
              <a:gd name="connsiteX197" fmla="*/ 2350669 w 7111464"/>
              <a:gd name="connsiteY197" fmla="*/ 1667933 h 3505200"/>
              <a:gd name="connsiteX198" fmla="*/ 2426869 w 7111464"/>
              <a:gd name="connsiteY198" fmla="*/ 1659466 h 3505200"/>
              <a:gd name="connsiteX199" fmla="*/ 2460736 w 7111464"/>
              <a:gd name="connsiteY199" fmla="*/ 1642533 h 3505200"/>
              <a:gd name="connsiteX200" fmla="*/ 2486136 w 7111464"/>
              <a:gd name="connsiteY200" fmla="*/ 1634066 h 3505200"/>
              <a:gd name="connsiteX201" fmla="*/ 2613136 w 7111464"/>
              <a:gd name="connsiteY201" fmla="*/ 1617133 h 3505200"/>
              <a:gd name="connsiteX202" fmla="*/ 2655469 w 7111464"/>
              <a:gd name="connsiteY202" fmla="*/ 1608666 h 3505200"/>
              <a:gd name="connsiteX203" fmla="*/ 2680869 w 7111464"/>
              <a:gd name="connsiteY203" fmla="*/ 1591733 h 3505200"/>
              <a:gd name="connsiteX204" fmla="*/ 2824802 w 7111464"/>
              <a:gd name="connsiteY204" fmla="*/ 1583266 h 3505200"/>
              <a:gd name="connsiteX205" fmla="*/ 2892536 w 7111464"/>
              <a:gd name="connsiteY205" fmla="*/ 1574800 h 3505200"/>
              <a:gd name="connsiteX206" fmla="*/ 2917936 w 7111464"/>
              <a:gd name="connsiteY206" fmla="*/ 1566333 h 3505200"/>
              <a:gd name="connsiteX207" fmla="*/ 2951802 w 7111464"/>
              <a:gd name="connsiteY207" fmla="*/ 1557866 h 3505200"/>
              <a:gd name="connsiteX208" fmla="*/ 2994136 w 7111464"/>
              <a:gd name="connsiteY208" fmla="*/ 1540933 h 3505200"/>
              <a:gd name="connsiteX209" fmla="*/ 3070336 w 7111464"/>
              <a:gd name="connsiteY209" fmla="*/ 1524000 h 3505200"/>
              <a:gd name="connsiteX210" fmla="*/ 3104202 w 7111464"/>
              <a:gd name="connsiteY210" fmla="*/ 1507066 h 3505200"/>
              <a:gd name="connsiteX211" fmla="*/ 3163469 w 7111464"/>
              <a:gd name="connsiteY211" fmla="*/ 1490133 h 3505200"/>
              <a:gd name="connsiteX212" fmla="*/ 3239669 w 7111464"/>
              <a:gd name="connsiteY212" fmla="*/ 1464733 h 3505200"/>
              <a:gd name="connsiteX213" fmla="*/ 3265069 w 7111464"/>
              <a:gd name="connsiteY213" fmla="*/ 1456266 h 3505200"/>
              <a:gd name="connsiteX214" fmla="*/ 3290469 w 7111464"/>
              <a:gd name="connsiteY214" fmla="*/ 1447800 h 3505200"/>
              <a:gd name="connsiteX215" fmla="*/ 3358202 w 7111464"/>
              <a:gd name="connsiteY215" fmla="*/ 1422400 h 3505200"/>
              <a:gd name="connsiteX216" fmla="*/ 3409002 w 7111464"/>
              <a:gd name="connsiteY216" fmla="*/ 1405466 h 3505200"/>
              <a:gd name="connsiteX217" fmla="*/ 6842236 w 7111464"/>
              <a:gd name="connsiteY217" fmla="*/ 465666 h 3505200"/>
              <a:gd name="connsiteX218" fmla="*/ 6888802 w 7111464"/>
              <a:gd name="connsiteY218" fmla="*/ 76200 h 3505200"/>
              <a:gd name="connsiteX219" fmla="*/ 6871869 w 7111464"/>
              <a:gd name="connsiteY219" fmla="*/ 0 h 3505200"/>
              <a:gd name="connsiteX220" fmla="*/ 6846469 w 7111464"/>
              <a:gd name="connsiteY220" fmla="*/ 8466 h 3505200"/>
              <a:gd name="connsiteX221" fmla="*/ 6838002 w 7111464"/>
              <a:gd name="connsiteY221" fmla="*/ 33866 h 3505200"/>
              <a:gd name="connsiteX222" fmla="*/ 6846469 w 7111464"/>
              <a:gd name="connsiteY222" fmla="*/ 59266 h 3505200"/>
              <a:gd name="connsiteX0" fmla="*/ 6846469 w 7115220"/>
              <a:gd name="connsiteY0" fmla="*/ 59266 h 3505200"/>
              <a:gd name="connsiteX1" fmla="*/ 6778736 w 7115220"/>
              <a:gd name="connsiteY1" fmla="*/ 84666 h 3505200"/>
              <a:gd name="connsiteX2" fmla="*/ 6668669 w 7115220"/>
              <a:gd name="connsiteY2" fmla="*/ 101600 h 3505200"/>
              <a:gd name="connsiteX3" fmla="*/ 6499336 w 7115220"/>
              <a:gd name="connsiteY3" fmla="*/ 127000 h 3505200"/>
              <a:gd name="connsiteX4" fmla="*/ 6465469 w 7115220"/>
              <a:gd name="connsiteY4" fmla="*/ 135466 h 3505200"/>
              <a:gd name="connsiteX5" fmla="*/ 6380802 w 7115220"/>
              <a:gd name="connsiteY5" fmla="*/ 152400 h 3505200"/>
              <a:gd name="connsiteX6" fmla="*/ 6330002 w 7115220"/>
              <a:gd name="connsiteY6" fmla="*/ 169333 h 3505200"/>
              <a:gd name="connsiteX7" fmla="*/ 344069 w 7115220"/>
              <a:gd name="connsiteY7" fmla="*/ 1769533 h 3505200"/>
              <a:gd name="connsiteX8" fmla="*/ 318669 w 7115220"/>
              <a:gd name="connsiteY8" fmla="*/ 1778000 h 3505200"/>
              <a:gd name="connsiteX9" fmla="*/ 369469 w 7115220"/>
              <a:gd name="connsiteY9" fmla="*/ 1786466 h 3505200"/>
              <a:gd name="connsiteX10" fmla="*/ 403336 w 7115220"/>
              <a:gd name="connsiteY10" fmla="*/ 1803400 h 3505200"/>
              <a:gd name="connsiteX11" fmla="*/ 538802 w 7115220"/>
              <a:gd name="connsiteY11" fmla="*/ 1811866 h 3505200"/>
              <a:gd name="connsiteX12" fmla="*/ 691202 w 7115220"/>
              <a:gd name="connsiteY12" fmla="*/ 1854200 h 3505200"/>
              <a:gd name="connsiteX13" fmla="*/ 775869 w 7115220"/>
              <a:gd name="connsiteY13" fmla="*/ 1871133 h 3505200"/>
              <a:gd name="connsiteX14" fmla="*/ 970602 w 7115220"/>
              <a:gd name="connsiteY14" fmla="*/ 1888066 h 3505200"/>
              <a:gd name="connsiteX15" fmla="*/ 1021402 w 7115220"/>
              <a:gd name="connsiteY15" fmla="*/ 1896533 h 3505200"/>
              <a:gd name="connsiteX16" fmla="*/ 1055269 w 7115220"/>
              <a:gd name="connsiteY16" fmla="*/ 1905000 h 3505200"/>
              <a:gd name="connsiteX17" fmla="*/ 1173802 w 7115220"/>
              <a:gd name="connsiteY17" fmla="*/ 1913466 h 3505200"/>
              <a:gd name="connsiteX18" fmla="*/ 1444736 w 7115220"/>
              <a:gd name="connsiteY18" fmla="*/ 1938866 h 3505200"/>
              <a:gd name="connsiteX19" fmla="*/ 1478602 w 7115220"/>
              <a:gd name="connsiteY19" fmla="*/ 1947333 h 3505200"/>
              <a:gd name="connsiteX20" fmla="*/ 1520936 w 7115220"/>
              <a:gd name="connsiteY20" fmla="*/ 1955800 h 3505200"/>
              <a:gd name="connsiteX21" fmla="*/ 1605602 w 7115220"/>
              <a:gd name="connsiteY21" fmla="*/ 1981200 h 3505200"/>
              <a:gd name="connsiteX22" fmla="*/ 1664869 w 7115220"/>
              <a:gd name="connsiteY22" fmla="*/ 1989666 h 3505200"/>
              <a:gd name="connsiteX23" fmla="*/ 1724136 w 7115220"/>
              <a:gd name="connsiteY23" fmla="*/ 2006600 h 3505200"/>
              <a:gd name="connsiteX24" fmla="*/ 1766469 w 7115220"/>
              <a:gd name="connsiteY24" fmla="*/ 2015066 h 3505200"/>
              <a:gd name="connsiteX25" fmla="*/ 1791869 w 7115220"/>
              <a:gd name="connsiteY25" fmla="*/ 2023533 h 3505200"/>
              <a:gd name="connsiteX26" fmla="*/ 1825736 w 7115220"/>
              <a:gd name="connsiteY26" fmla="*/ 2032000 h 3505200"/>
              <a:gd name="connsiteX27" fmla="*/ 1901936 w 7115220"/>
              <a:gd name="connsiteY27" fmla="*/ 2091266 h 3505200"/>
              <a:gd name="connsiteX28" fmla="*/ 1901936 w 7115220"/>
              <a:gd name="connsiteY28" fmla="*/ 2091266 h 3505200"/>
              <a:gd name="connsiteX29" fmla="*/ 1969669 w 7115220"/>
              <a:gd name="connsiteY29" fmla="*/ 2142066 h 3505200"/>
              <a:gd name="connsiteX30" fmla="*/ 1995069 w 7115220"/>
              <a:gd name="connsiteY30" fmla="*/ 2150533 h 3505200"/>
              <a:gd name="connsiteX31" fmla="*/ 2088202 w 7115220"/>
              <a:gd name="connsiteY31" fmla="*/ 2201333 h 3505200"/>
              <a:gd name="connsiteX32" fmla="*/ 2155936 w 7115220"/>
              <a:gd name="connsiteY32" fmla="*/ 2243666 h 3505200"/>
              <a:gd name="connsiteX33" fmla="*/ 2206736 w 7115220"/>
              <a:gd name="connsiteY33" fmla="*/ 2269066 h 3505200"/>
              <a:gd name="connsiteX34" fmla="*/ 2291402 w 7115220"/>
              <a:gd name="connsiteY34" fmla="*/ 2294466 h 3505200"/>
              <a:gd name="connsiteX35" fmla="*/ 2325269 w 7115220"/>
              <a:gd name="connsiteY35" fmla="*/ 2311400 h 3505200"/>
              <a:gd name="connsiteX36" fmla="*/ 2435336 w 7115220"/>
              <a:gd name="connsiteY36" fmla="*/ 2336800 h 3505200"/>
              <a:gd name="connsiteX37" fmla="*/ 2511536 w 7115220"/>
              <a:gd name="connsiteY37" fmla="*/ 2362200 h 3505200"/>
              <a:gd name="connsiteX38" fmla="*/ 2596202 w 7115220"/>
              <a:gd name="connsiteY38" fmla="*/ 2387600 h 3505200"/>
              <a:gd name="connsiteX39" fmla="*/ 2647002 w 7115220"/>
              <a:gd name="connsiteY39" fmla="*/ 2413000 h 3505200"/>
              <a:gd name="connsiteX40" fmla="*/ 2697802 w 7115220"/>
              <a:gd name="connsiteY40" fmla="*/ 2421466 h 3505200"/>
              <a:gd name="connsiteX41" fmla="*/ 2740136 w 7115220"/>
              <a:gd name="connsiteY41" fmla="*/ 2438400 h 3505200"/>
              <a:gd name="connsiteX42" fmla="*/ 2790936 w 7115220"/>
              <a:gd name="connsiteY42" fmla="*/ 2455333 h 3505200"/>
              <a:gd name="connsiteX43" fmla="*/ 2901002 w 7115220"/>
              <a:gd name="connsiteY43" fmla="*/ 2514600 h 3505200"/>
              <a:gd name="connsiteX44" fmla="*/ 2926402 w 7115220"/>
              <a:gd name="connsiteY44" fmla="*/ 2531533 h 3505200"/>
              <a:gd name="connsiteX45" fmla="*/ 3002602 w 7115220"/>
              <a:gd name="connsiteY45" fmla="*/ 2556933 h 3505200"/>
              <a:gd name="connsiteX46" fmla="*/ 3087269 w 7115220"/>
              <a:gd name="connsiteY46" fmla="*/ 2590800 h 3505200"/>
              <a:gd name="connsiteX47" fmla="*/ 3121136 w 7115220"/>
              <a:gd name="connsiteY47" fmla="*/ 2607733 h 3505200"/>
              <a:gd name="connsiteX48" fmla="*/ 3171936 w 7115220"/>
              <a:gd name="connsiteY48" fmla="*/ 2616200 h 3505200"/>
              <a:gd name="connsiteX49" fmla="*/ 3222736 w 7115220"/>
              <a:gd name="connsiteY49" fmla="*/ 2633133 h 3505200"/>
              <a:gd name="connsiteX50" fmla="*/ 3341269 w 7115220"/>
              <a:gd name="connsiteY50" fmla="*/ 2658533 h 3505200"/>
              <a:gd name="connsiteX51" fmla="*/ 3383602 w 7115220"/>
              <a:gd name="connsiteY51" fmla="*/ 2675466 h 3505200"/>
              <a:gd name="connsiteX52" fmla="*/ 3417469 w 7115220"/>
              <a:gd name="connsiteY52" fmla="*/ 2692400 h 3505200"/>
              <a:gd name="connsiteX53" fmla="*/ 3468269 w 7115220"/>
              <a:gd name="connsiteY53" fmla="*/ 2700866 h 3505200"/>
              <a:gd name="connsiteX54" fmla="*/ 3510602 w 7115220"/>
              <a:gd name="connsiteY54" fmla="*/ 2726266 h 3505200"/>
              <a:gd name="connsiteX55" fmla="*/ 3578336 w 7115220"/>
              <a:gd name="connsiteY55" fmla="*/ 2751666 h 3505200"/>
              <a:gd name="connsiteX56" fmla="*/ 3612202 w 7115220"/>
              <a:gd name="connsiteY56" fmla="*/ 2777066 h 3505200"/>
              <a:gd name="connsiteX57" fmla="*/ 3637602 w 7115220"/>
              <a:gd name="connsiteY57" fmla="*/ 2785533 h 3505200"/>
              <a:gd name="connsiteX58" fmla="*/ 3671469 w 7115220"/>
              <a:gd name="connsiteY58" fmla="*/ 2802466 h 3505200"/>
              <a:gd name="connsiteX59" fmla="*/ 3781536 w 7115220"/>
              <a:gd name="connsiteY59" fmla="*/ 2827866 h 3505200"/>
              <a:gd name="connsiteX60" fmla="*/ 3900069 w 7115220"/>
              <a:gd name="connsiteY60" fmla="*/ 2853266 h 3505200"/>
              <a:gd name="connsiteX61" fmla="*/ 3925469 w 7115220"/>
              <a:gd name="connsiteY61" fmla="*/ 2870200 h 3505200"/>
              <a:gd name="connsiteX62" fmla="*/ 4027069 w 7115220"/>
              <a:gd name="connsiteY62" fmla="*/ 2878666 h 3505200"/>
              <a:gd name="connsiteX63" fmla="*/ 4094802 w 7115220"/>
              <a:gd name="connsiteY63" fmla="*/ 2887133 h 3505200"/>
              <a:gd name="connsiteX64" fmla="*/ 4137136 w 7115220"/>
              <a:gd name="connsiteY64" fmla="*/ 2895600 h 3505200"/>
              <a:gd name="connsiteX65" fmla="*/ 4264136 w 7115220"/>
              <a:gd name="connsiteY65" fmla="*/ 2904066 h 3505200"/>
              <a:gd name="connsiteX66" fmla="*/ 4365736 w 7115220"/>
              <a:gd name="connsiteY66" fmla="*/ 2921000 h 3505200"/>
              <a:gd name="connsiteX67" fmla="*/ 4594336 w 7115220"/>
              <a:gd name="connsiteY67" fmla="*/ 2929466 h 3505200"/>
              <a:gd name="connsiteX68" fmla="*/ 4789069 w 7115220"/>
              <a:gd name="connsiteY68" fmla="*/ 2937933 h 3505200"/>
              <a:gd name="connsiteX69" fmla="*/ 4882202 w 7115220"/>
              <a:gd name="connsiteY69" fmla="*/ 2946400 h 3505200"/>
              <a:gd name="connsiteX70" fmla="*/ 4966869 w 7115220"/>
              <a:gd name="connsiteY70" fmla="*/ 2971800 h 3505200"/>
              <a:gd name="connsiteX71" fmla="*/ 5093869 w 7115220"/>
              <a:gd name="connsiteY71" fmla="*/ 2988733 h 3505200"/>
              <a:gd name="connsiteX72" fmla="*/ 5381736 w 7115220"/>
              <a:gd name="connsiteY72" fmla="*/ 3005666 h 3505200"/>
              <a:gd name="connsiteX73" fmla="*/ 5407136 w 7115220"/>
              <a:gd name="connsiteY73" fmla="*/ 3014133 h 3505200"/>
              <a:gd name="connsiteX74" fmla="*/ 5432536 w 7115220"/>
              <a:gd name="connsiteY74" fmla="*/ 3031066 h 3505200"/>
              <a:gd name="connsiteX75" fmla="*/ 5474869 w 7115220"/>
              <a:gd name="connsiteY75" fmla="*/ 3039533 h 3505200"/>
              <a:gd name="connsiteX76" fmla="*/ 5508736 w 7115220"/>
              <a:gd name="connsiteY76" fmla="*/ 3056466 h 3505200"/>
              <a:gd name="connsiteX77" fmla="*/ 5542602 w 7115220"/>
              <a:gd name="connsiteY77" fmla="*/ 3064933 h 3505200"/>
              <a:gd name="connsiteX78" fmla="*/ 5568002 w 7115220"/>
              <a:gd name="connsiteY78" fmla="*/ 3073400 h 3505200"/>
              <a:gd name="connsiteX79" fmla="*/ 5644202 w 7115220"/>
              <a:gd name="connsiteY79" fmla="*/ 3107266 h 3505200"/>
              <a:gd name="connsiteX80" fmla="*/ 5669602 w 7115220"/>
              <a:gd name="connsiteY80" fmla="*/ 3115733 h 3505200"/>
              <a:gd name="connsiteX81" fmla="*/ 5728869 w 7115220"/>
              <a:gd name="connsiteY81" fmla="*/ 3158066 h 3505200"/>
              <a:gd name="connsiteX82" fmla="*/ 5754269 w 7115220"/>
              <a:gd name="connsiteY82" fmla="*/ 3166533 h 3505200"/>
              <a:gd name="connsiteX83" fmla="*/ 5779669 w 7115220"/>
              <a:gd name="connsiteY83" fmla="*/ 3183466 h 3505200"/>
              <a:gd name="connsiteX84" fmla="*/ 5805069 w 7115220"/>
              <a:gd name="connsiteY84" fmla="*/ 3191933 h 3505200"/>
              <a:gd name="connsiteX85" fmla="*/ 5830469 w 7115220"/>
              <a:gd name="connsiteY85" fmla="*/ 3208866 h 3505200"/>
              <a:gd name="connsiteX86" fmla="*/ 5881269 w 7115220"/>
              <a:gd name="connsiteY86" fmla="*/ 3217333 h 3505200"/>
              <a:gd name="connsiteX87" fmla="*/ 5915136 w 7115220"/>
              <a:gd name="connsiteY87" fmla="*/ 3234266 h 3505200"/>
              <a:gd name="connsiteX88" fmla="*/ 5932069 w 7115220"/>
              <a:gd name="connsiteY88" fmla="*/ 3251200 h 3505200"/>
              <a:gd name="connsiteX89" fmla="*/ 6033669 w 7115220"/>
              <a:gd name="connsiteY89" fmla="*/ 3268133 h 3505200"/>
              <a:gd name="connsiteX90" fmla="*/ 6059069 w 7115220"/>
              <a:gd name="connsiteY90" fmla="*/ 3285066 h 3505200"/>
              <a:gd name="connsiteX91" fmla="*/ 6219936 w 7115220"/>
              <a:gd name="connsiteY91" fmla="*/ 3302000 h 3505200"/>
              <a:gd name="connsiteX92" fmla="*/ 6279202 w 7115220"/>
              <a:gd name="connsiteY92" fmla="*/ 3318933 h 3505200"/>
              <a:gd name="connsiteX93" fmla="*/ 6321536 w 7115220"/>
              <a:gd name="connsiteY93" fmla="*/ 3335866 h 3505200"/>
              <a:gd name="connsiteX94" fmla="*/ 6346936 w 7115220"/>
              <a:gd name="connsiteY94" fmla="*/ 3344333 h 3505200"/>
              <a:gd name="connsiteX95" fmla="*/ 6380802 w 7115220"/>
              <a:gd name="connsiteY95" fmla="*/ 3361266 h 3505200"/>
              <a:gd name="connsiteX96" fmla="*/ 6431602 w 7115220"/>
              <a:gd name="connsiteY96" fmla="*/ 3386666 h 3505200"/>
              <a:gd name="connsiteX97" fmla="*/ 6516269 w 7115220"/>
              <a:gd name="connsiteY97" fmla="*/ 3403600 h 3505200"/>
              <a:gd name="connsiteX98" fmla="*/ 6617869 w 7115220"/>
              <a:gd name="connsiteY98" fmla="*/ 3420533 h 3505200"/>
              <a:gd name="connsiteX99" fmla="*/ 6643269 w 7115220"/>
              <a:gd name="connsiteY99" fmla="*/ 3429000 h 3505200"/>
              <a:gd name="connsiteX100" fmla="*/ 6677136 w 7115220"/>
              <a:gd name="connsiteY100" fmla="*/ 3437466 h 3505200"/>
              <a:gd name="connsiteX101" fmla="*/ 6727936 w 7115220"/>
              <a:gd name="connsiteY101" fmla="*/ 3454400 h 3505200"/>
              <a:gd name="connsiteX102" fmla="*/ 6753336 w 7115220"/>
              <a:gd name="connsiteY102" fmla="*/ 3462866 h 3505200"/>
              <a:gd name="connsiteX103" fmla="*/ 6838002 w 7115220"/>
              <a:gd name="connsiteY103" fmla="*/ 3479800 h 3505200"/>
              <a:gd name="connsiteX104" fmla="*/ 6888802 w 7115220"/>
              <a:gd name="connsiteY104" fmla="*/ 3496733 h 3505200"/>
              <a:gd name="connsiteX105" fmla="*/ 6914202 w 7115220"/>
              <a:gd name="connsiteY105" fmla="*/ 3505200 h 3505200"/>
              <a:gd name="connsiteX106" fmla="*/ 6922669 w 7115220"/>
              <a:gd name="connsiteY106" fmla="*/ 3471333 h 3505200"/>
              <a:gd name="connsiteX107" fmla="*/ 6914202 w 7115220"/>
              <a:gd name="connsiteY107" fmla="*/ 3437466 h 3505200"/>
              <a:gd name="connsiteX108" fmla="*/ 6905736 w 7115220"/>
              <a:gd name="connsiteY108" fmla="*/ 3412066 h 3505200"/>
              <a:gd name="connsiteX109" fmla="*/ 6863402 w 7115220"/>
              <a:gd name="connsiteY109" fmla="*/ 3361266 h 3505200"/>
              <a:gd name="connsiteX110" fmla="*/ 6838002 w 7115220"/>
              <a:gd name="connsiteY110" fmla="*/ 3276600 h 3505200"/>
              <a:gd name="connsiteX111" fmla="*/ 6812602 w 7115220"/>
              <a:gd name="connsiteY111" fmla="*/ 3107266 h 3505200"/>
              <a:gd name="connsiteX112" fmla="*/ 6804136 w 7115220"/>
              <a:gd name="connsiteY112" fmla="*/ 3039533 h 3505200"/>
              <a:gd name="connsiteX113" fmla="*/ 6490869 w 7115220"/>
              <a:gd name="connsiteY113" fmla="*/ 3014133 h 3505200"/>
              <a:gd name="connsiteX114" fmla="*/ 6440069 w 7115220"/>
              <a:gd name="connsiteY114" fmla="*/ 3005666 h 3505200"/>
              <a:gd name="connsiteX115" fmla="*/ 6372336 w 7115220"/>
              <a:gd name="connsiteY115" fmla="*/ 2988733 h 3505200"/>
              <a:gd name="connsiteX116" fmla="*/ 6270736 w 7115220"/>
              <a:gd name="connsiteY116" fmla="*/ 2980266 h 3505200"/>
              <a:gd name="connsiteX117" fmla="*/ 6228402 w 7115220"/>
              <a:gd name="connsiteY117" fmla="*/ 2971800 h 3505200"/>
              <a:gd name="connsiteX118" fmla="*/ 6152202 w 7115220"/>
              <a:gd name="connsiteY118" fmla="*/ 2963333 h 3505200"/>
              <a:gd name="connsiteX119" fmla="*/ 6118336 w 7115220"/>
              <a:gd name="connsiteY119" fmla="*/ 2946400 h 3505200"/>
              <a:gd name="connsiteX120" fmla="*/ 6067536 w 7115220"/>
              <a:gd name="connsiteY120" fmla="*/ 2937933 h 3505200"/>
              <a:gd name="connsiteX121" fmla="*/ 6008269 w 7115220"/>
              <a:gd name="connsiteY121" fmla="*/ 2912533 h 3505200"/>
              <a:gd name="connsiteX122" fmla="*/ 5864336 w 7115220"/>
              <a:gd name="connsiteY122" fmla="*/ 2887133 h 3505200"/>
              <a:gd name="connsiteX123" fmla="*/ 5788136 w 7115220"/>
              <a:gd name="connsiteY123" fmla="*/ 2861733 h 3505200"/>
              <a:gd name="connsiteX124" fmla="*/ 5762736 w 7115220"/>
              <a:gd name="connsiteY124" fmla="*/ 2853266 h 3505200"/>
              <a:gd name="connsiteX125" fmla="*/ 5737336 w 7115220"/>
              <a:gd name="connsiteY125" fmla="*/ 2844800 h 3505200"/>
              <a:gd name="connsiteX126" fmla="*/ 5669602 w 7115220"/>
              <a:gd name="connsiteY126" fmla="*/ 2810933 h 3505200"/>
              <a:gd name="connsiteX127" fmla="*/ 5627269 w 7115220"/>
              <a:gd name="connsiteY127" fmla="*/ 2794000 h 3505200"/>
              <a:gd name="connsiteX128" fmla="*/ 5568002 w 7115220"/>
              <a:gd name="connsiteY128" fmla="*/ 2760133 h 3505200"/>
              <a:gd name="connsiteX129" fmla="*/ 5517202 w 7115220"/>
              <a:gd name="connsiteY129" fmla="*/ 2743200 h 3505200"/>
              <a:gd name="connsiteX130" fmla="*/ 5491802 w 7115220"/>
              <a:gd name="connsiteY130" fmla="*/ 2726266 h 3505200"/>
              <a:gd name="connsiteX131" fmla="*/ 5449469 w 7115220"/>
              <a:gd name="connsiteY131" fmla="*/ 2709333 h 3505200"/>
              <a:gd name="connsiteX132" fmla="*/ 5424069 w 7115220"/>
              <a:gd name="connsiteY132" fmla="*/ 2700866 h 3505200"/>
              <a:gd name="connsiteX133" fmla="*/ 5398669 w 7115220"/>
              <a:gd name="connsiteY133" fmla="*/ 2683933 h 3505200"/>
              <a:gd name="connsiteX134" fmla="*/ 5314002 w 7115220"/>
              <a:gd name="connsiteY134" fmla="*/ 2667000 h 3505200"/>
              <a:gd name="connsiteX135" fmla="*/ 5254736 w 7115220"/>
              <a:gd name="connsiteY135" fmla="*/ 2650066 h 3505200"/>
              <a:gd name="connsiteX136" fmla="*/ 5203936 w 7115220"/>
              <a:gd name="connsiteY136" fmla="*/ 2641600 h 3505200"/>
              <a:gd name="connsiteX137" fmla="*/ 5170069 w 7115220"/>
              <a:gd name="connsiteY137" fmla="*/ 2633133 h 3505200"/>
              <a:gd name="connsiteX138" fmla="*/ 5127736 w 7115220"/>
              <a:gd name="connsiteY138" fmla="*/ 2624666 h 3505200"/>
              <a:gd name="connsiteX139" fmla="*/ 5102336 w 7115220"/>
              <a:gd name="connsiteY139" fmla="*/ 2607733 h 3505200"/>
              <a:gd name="connsiteX140" fmla="*/ 5009202 w 7115220"/>
              <a:gd name="connsiteY140" fmla="*/ 2590800 h 3505200"/>
              <a:gd name="connsiteX141" fmla="*/ 4941469 w 7115220"/>
              <a:gd name="connsiteY141" fmla="*/ 2582333 h 3505200"/>
              <a:gd name="connsiteX142" fmla="*/ 4890669 w 7115220"/>
              <a:gd name="connsiteY142" fmla="*/ 2573866 h 3505200"/>
              <a:gd name="connsiteX143" fmla="*/ 4814469 w 7115220"/>
              <a:gd name="connsiteY143" fmla="*/ 2565400 h 3505200"/>
              <a:gd name="connsiteX144" fmla="*/ 4721336 w 7115220"/>
              <a:gd name="connsiteY144" fmla="*/ 2540000 h 3505200"/>
              <a:gd name="connsiteX145" fmla="*/ 4687469 w 7115220"/>
              <a:gd name="connsiteY145" fmla="*/ 2531533 h 3505200"/>
              <a:gd name="connsiteX146" fmla="*/ 4645136 w 7115220"/>
              <a:gd name="connsiteY146" fmla="*/ 2523066 h 3505200"/>
              <a:gd name="connsiteX147" fmla="*/ 4594336 w 7115220"/>
              <a:gd name="connsiteY147" fmla="*/ 2506133 h 3505200"/>
              <a:gd name="connsiteX148" fmla="*/ 4518136 w 7115220"/>
              <a:gd name="connsiteY148" fmla="*/ 2497666 h 3505200"/>
              <a:gd name="connsiteX149" fmla="*/ 4492736 w 7115220"/>
              <a:gd name="connsiteY149" fmla="*/ 2480733 h 3505200"/>
              <a:gd name="connsiteX150" fmla="*/ 4399602 w 7115220"/>
              <a:gd name="connsiteY150" fmla="*/ 2446866 h 3505200"/>
              <a:gd name="connsiteX151" fmla="*/ 4357269 w 7115220"/>
              <a:gd name="connsiteY151" fmla="*/ 2429933 h 3505200"/>
              <a:gd name="connsiteX152" fmla="*/ 4323402 w 7115220"/>
              <a:gd name="connsiteY152" fmla="*/ 2413000 h 3505200"/>
              <a:gd name="connsiteX153" fmla="*/ 4281069 w 7115220"/>
              <a:gd name="connsiteY153" fmla="*/ 2396066 h 3505200"/>
              <a:gd name="connsiteX154" fmla="*/ 4255669 w 7115220"/>
              <a:gd name="connsiteY154" fmla="*/ 2379133 h 3505200"/>
              <a:gd name="connsiteX155" fmla="*/ 4187936 w 7115220"/>
              <a:gd name="connsiteY155" fmla="*/ 2370666 h 3505200"/>
              <a:gd name="connsiteX156" fmla="*/ 4111736 w 7115220"/>
              <a:gd name="connsiteY156" fmla="*/ 2336800 h 3505200"/>
              <a:gd name="connsiteX157" fmla="*/ 4086336 w 7115220"/>
              <a:gd name="connsiteY157" fmla="*/ 2328333 h 3505200"/>
              <a:gd name="connsiteX158" fmla="*/ 4060936 w 7115220"/>
              <a:gd name="connsiteY158" fmla="*/ 2319866 h 3505200"/>
              <a:gd name="connsiteX159" fmla="*/ 3950869 w 7115220"/>
              <a:gd name="connsiteY159" fmla="*/ 2286000 h 3505200"/>
              <a:gd name="connsiteX160" fmla="*/ 3908536 w 7115220"/>
              <a:gd name="connsiteY160" fmla="*/ 2269066 h 3505200"/>
              <a:gd name="connsiteX161" fmla="*/ 3840802 w 7115220"/>
              <a:gd name="connsiteY161" fmla="*/ 2235200 h 3505200"/>
              <a:gd name="connsiteX162" fmla="*/ 3790002 w 7115220"/>
              <a:gd name="connsiteY162" fmla="*/ 2226733 h 3505200"/>
              <a:gd name="connsiteX163" fmla="*/ 3739202 w 7115220"/>
              <a:gd name="connsiteY163" fmla="*/ 2192866 h 3505200"/>
              <a:gd name="connsiteX164" fmla="*/ 3688402 w 7115220"/>
              <a:gd name="connsiteY164" fmla="*/ 2175933 h 3505200"/>
              <a:gd name="connsiteX165" fmla="*/ 3646069 w 7115220"/>
              <a:gd name="connsiteY165" fmla="*/ 2159000 h 3505200"/>
              <a:gd name="connsiteX166" fmla="*/ 3527536 w 7115220"/>
              <a:gd name="connsiteY166" fmla="*/ 2142066 h 3505200"/>
              <a:gd name="connsiteX167" fmla="*/ 3434402 w 7115220"/>
              <a:gd name="connsiteY167" fmla="*/ 2133600 h 3505200"/>
              <a:gd name="connsiteX168" fmla="*/ 3358202 w 7115220"/>
              <a:gd name="connsiteY168" fmla="*/ 2108200 h 3505200"/>
              <a:gd name="connsiteX169" fmla="*/ 3315869 w 7115220"/>
              <a:gd name="connsiteY169" fmla="*/ 2099733 h 3505200"/>
              <a:gd name="connsiteX170" fmla="*/ 3282002 w 7115220"/>
              <a:gd name="connsiteY170" fmla="*/ 2082800 h 3505200"/>
              <a:gd name="connsiteX171" fmla="*/ 3239669 w 7115220"/>
              <a:gd name="connsiteY171" fmla="*/ 2074333 h 3505200"/>
              <a:gd name="connsiteX172" fmla="*/ 3163469 w 7115220"/>
              <a:gd name="connsiteY172" fmla="*/ 2057400 h 3505200"/>
              <a:gd name="connsiteX173" fmla="*/ 3036469 w 7115220"/>
              <a:gd name="connsiteY173" fmla="*/ 2032000 h 3505200"/>
              <a:gd name="connsiteX174" fmla="*/ 2968736 w 7115220"/>
              <a:gd name="connsiteY174" fmla="*/ 2006600 h 3505200"/>
              <a:gd name="connsiteX175" fmla="*/ 2926402 w 7115220"/>
              <a:gd name="connsiteY175" fmla="*/ 1989666 h 3505200"/>
              <a:gd name="connsiteX176" fmla="*/ 2850202 w 7115220"/>
              <a:gd name="connsiteY176" fmla="*/ 1972733 h 3505200"/>
              <a:gd name="connsiteX177" fmla="*/ 2774002 w 7115220"/>
              <a:gd name="connsiteY177" fmla="*/ 1947333 h 3505200"/>
              <a:gd name="connsiteX178" fmla="*/ 2740136 w 7115220"/>
              <a:gd name="connsiteY178" fmla="*/ 1930400 h 3505200"/>
              <a:gd name="connsiteX179" fmla="*/ 2672402 w 7115220"/>
              <a:gd name="connsiteY179" fmla="*/ 1896533 h 3505200"/>
              <a:gd name="connsiteX180" fmla="*/ 2587736 w 7115220"/>
              <a:gd name="connsiteY180" fmla="*/ 1879600 h 3505200"/>
              <a:gd name="connsiteX181" fmla="*/ 2562336 w 7115220"/>
              <a:gd name="connsiteY181" fmla="*/ 1871133 h 3505200"/>
              <a:gd name="connsiteX182" fmla="*/ 2452269 w 7115220"/>
              <a:gd name="connsiteY182" fmla="*/ 1845733 h 3505200"/>
              <a:gd name="connsiteX183" fmla="*/ 2359136 w 7115220"/>
              <a:gd name="connsiteY183" fmla="*/ 1837266 h 3505200"/>
              <a:gd name="connsiteX184" fmla="*/ 2147469 w 7115220"/>
              <a:gd name="connsiteY184" fmla="*/ 1811866 h 3505200"/>
              <a:gd name="connsiteX185" fmla="*/ 2096669 w 7115220"/>
              <a:gd name="connsiteY185" fmla="*/ 1794933 h 3505200"/>
              <a:gd name="connsiteX186" fmla="*/ 2037402 w 7115220"/>
              <a:gd name="connsiteY186" fmla="*/ 1786466 h 3505200"/>
              <a:gd name="connsiteX187" fmla="*/ 1995069 w 7115220"/>
              <a:gd name="connsiteY187" fmla="*/ 1778000 h 3505200"/>
              <a:gd name="connsiteX188" fmla="*/ 1952736 w 7115220"/>
              <a:gd name="connsiteY188" fmla="*/ 1761066 h 3505200"/>
              <a:gd name="connsiteX189" fmla="*/ 1918869 w 7115220"/>
              <a:gd name="connsiteY189" fmla="*/ 1752600 h 3505200"/>
              <a:gd name="connsiteX190" fmla="*/ 1961202 w 7115220"/>
              <a:gd name="connsiteY190" fmla="*/ 1744133 h 3505200"/>
              <a:gd name="connsiteX191" fmla="*/ 2012002 w 7115220"/>
              <a:gd name="connsiteY191" fmla="*/ 1735666 h 3505200"/>
              <a:gd name="connsiteX192" fmla="*/ 2037402 w 7115220"/>
              <a:gd name="connsiteY192" fmla="*/ 1718733 h 3505200"/>
              <a:gd name="connsiteX193" fmla="*/ 2105136 w 7115220"/>
              <a:gd name="connsiteY193" fmla="*/ 1710266 h 3505200"/>
              <a:gd name="connsiteX194" fmla="*/ 2164402 w 7115220"/>
              <a:gd name="connsiteY194" fmla="*/ 1701800 h 3505200"/>
              <a:gd name="connsiteX195" fmla="*/ 2189802 w 7115220"/>
              <a:gd name="connsiteY195" fmla="*/ 1693333 h 3505200"/>
              <a:gd name="connsiteX196" fmla="*/ 2316802 w 7115220"/>
              <a:gd name="connsiteY196" fmla="*/ 1676400 h 3505200"/>
              <a:gd name="connsiteX197" fmla="*/ 2350669 w 7115220"/>
              <a:gd name="connsiteY197" fmla="*/ 1667933 h 3505200"/>
              <a:gd name="connsiteX198" fmla="*/ 2426869 w 7115220"/>
              <a:gd name="connsiteY198" fmla="*/ 1659466 h 3505200"/>
              <a:gd name="connsiteX199" fmla="*/ 2460736 w 7115220"/>
              <a:gd name="connsiteY199" fmla="*/ 1642533 h 3505200"/>
              <a:gd name="connsiteX200" fmla="*/ 2486136 w 7115220"/>
              <a:gd name="connsiteY200" fmla="*/ 1634066 h 3505200"/>
              <a:gd name="connsiteX201" fmla="*/ 2613136 w 7115220"/>
              <a:gd name="connsiteY201" fmla="*/ 1617133 h 3505200"/>
              <a:gd name="connsiteX202" fmla="*/ 2655469 w 7115220"/>
              <a:gd name="connsiteY202" fmla="*/ 1608666 h 3505200"/>
              <a:gd name="connsiteX203" fmla="*/ 2680869 w 7115220"/>
              <a:gd name="connsiteY203" fmla="*/ 1591733 h 3505200"/>
              <a:gd name="connsiteX204" fmla="*/ 2824802 w 7115220"/>
              <a:gd name="connsiteY204" fmla="*/ 1583266 h 3505200"/>
              <a:gd name="connsiteX205" fmla="*/ 2892536 w 7115220"/>
              <a:gd name="connsiteY205" fmla="*/ 1574800 h 3505200"/>
              <a:gd name="connsiteX206" fmla="*/ 2917936 w 7115220"/>
              <a:gd name="connsiteY206" fmla="*/ 1566333 h 3505200"/>
              <a:gd name="connsiteX207" fmla="*/ 2951802 w 7115220"/>
              <a:gd name="connsiteY207" fmla="*/ 1557866 h 3505200"/>
              <a:gd name="connsiteX208" fmla="*/ 2994136 w 7115220"/>
              <a:gd name="connsiteY208" fmla="*/ 1540933 h 3505200"/>
              <a:gd name="connsiteX209" fmla="*/ 3070336 w 7115220"/>
              <a:gd name="connsiteY209" fmla="*/ 1524000 h 3505200"/>
              <a:gd name="connsiteX210" fmla="*/ 3104202 w 7115220"/>
              <a:gd name="connsiteY210" fmla="*/ 1507066 h 3505200"/>
              <a:gd name="connsiteX211" fmla="*/ 3163469 w 7115220"/>
              <a:gd name="connsiteY211" fmla="*/ 1490133 h 3505200"/>
              <a:gd name="connsiteX212" fmla="*/ 3239669 w 7115220"/>
              <a:gd name="connsiteY212" fmla="*/ 1464733 h 3505200"/>
              <a:gd name="connsiteX213" fmla="*/ 3265069 w 7115220"/>
              <a:gd name="connsiteY213" fmla="*/ 1456266 h 3505200"/>
              <a:gd name="connsiteX214" fmla="*/ 3290469 w 7115220"/>
              <a:gd name="connsiteY214" fmla="*/ 1447800 h 3505200"/>
              <a:gd name="connsiteX215" fmla="*/ 3358202 w 7115220"/>
              <a:gd name="connsiteY215" fmla="*/ 1422400 h 3505200"/>
              <a:gd name="connsiteX216" fmla="*/ 6842236 w 7115220"/>
              <a:gd name="connsiteY216" fmla="*/ 465666 h 3505200"/>
              <a:gd name="connsiteX217" fmla="*/ 6888802 w 7115220"/>
              <a:gd name="connsiteY217" fmla="*/ 76200 h 3505200"/>
              <a:gd name="connsiteX218" fmla="*/ 6871869 w 7115220"/>
              <a:gd name="connsiteY218" fmla="*/ 0 h 3505200"/>
              <a:gd name="connsiteX219" fmla="*/ 6846469 w 7115220"/>
              <a:gd name="connsiteY219" fmla="*/ 8466 h 3505200"/>
              <a:gd name="connsiteX220" fmla="*/ 6838002 w 7115220"/>
              <a:gd name="connsiteY220" fmla="*/ 33866 h 3505200"/>
              <a:gd name="connsiteX221" fmla="*/ 6846469 w 7115220"/>
              <a:gd name="connsiteY221" fmla="*/ 59266 h 3505200"/>
              <a:gd name="connsiteX0" fmla="*/ 6846469 w 7120227"/>
              <a:gd name="connsiteY0" fmla="*/ 59266 h 3505200"/>
              <a:gd name="connsiteX1" fmla="*/ 6778736 w 7120227"/>
              <a:gd name="connsiteY1" fmla="*/ 84666 h 3505200"/>
              <a:gd name="connsiteX2" fmla="*/ 6668669 w 7120227"/>
              <a:gd name="connsiteY2" fmla="*/ 101600 h 3505200"/>
              <a:gd name="connsiteX3" fmla="*/ 6499336 w 7120227"/>
              <a:gd name="connsiteY3" fmla="*/ 127000 h 3505200"/>
              <a:gd name="connsiteX4" fmla="*/ 6465469 w 7120227"/>
              <a:gd name="connsiteY4" fmla="*/ 135466 h 3505200"/>
              <a:gd name="connsiteX5" fmla="*/ 6380802 w 7120227"/>
              <a:gd name="connsiteY5" fmla="*/ 152400 h 3505200"/>
              <a:gd name="connsiteX6" fmla="*/ 6330002 w 7120227"/>
              <a:gd name="connsiteY6" fmla="*/ 169333 h 3505200"/>
              <a:gd name="connsiteX7" fmla="*/ 344069 w 7120227"/>
              <a:gd name="connsiteY7" fmla="*/ 1769533 h 3505200"/>
              <a:gd name="connsiteX8" fmla="*/ 318669 w 7120227"/>
              <a:gd name="connsiteY8" fmla="*/ 1778000 h 3505200"/>
              <a:gd name="connsiteX9" fmla="*/ 369469 w 7120227"/>
              <a:gd name="connsiteY9" fmla="*/ 1786466 h 3505200"/>
              <a:gd name="connsiteX10" fmla="*/ 403336 w 7120227"/>
              <a:gd name="connsiteY10" fmla="*/ 1803400 h 3505200"/>
              <a:gd name="connsiteX11" fmla="*/ 538802 w 7120227"/>
              <a:gd name="connsiteY11" fmla="*/ 1811866 h 3505200"/>
              <a:gd name="connsiteX12" fmla="*/ 691202 w 7120227"/>
              <a:gd name="connsiteY12" fmla="*/ 1854200 h 3505200"/>
              <a:gd name="connsiteX13" fmla="*/ 775869 w 7120227"/>
              <a:gd name="connsiteY13" fmla="*/ 1871133 h 3505200"/>
              <a:gd name="connsiteX14" fmla="*/ 970602 w 7120227"/>
              <a:gd name="connsiteY14" fmla="*/ 1888066 h 3505200"/>
              <a:gd name="connsiteX15" fmla="*/ 1021402 w 7120227"/>
              <a:gd name="connsiteY15" fmla="*/ 1896533 h 3505200"/>
              <a:gd name="connsiteX16" fmla="*/ 1055269 w 7120227"/>
              <a:gd name="connsiteY16" fmla="*/ 1905000 h 3505200"/>
              <a:gd name="connsiteX17" fmla="*/ 1173802 w 7120227"/>
              <a:gd name="connsiteY17" fmla="*/ 1913466 h 3505200"/>
              <a:gd name="connsiteX18" fmla="*/ 1444736 w 7120227"/>
              <a:gd name="connsiteY18" fmla="*/ 1938866 h 3505200"/>
              <a:gd name="connsiteX19" fmla="*/ 1478602 w 7120227"/>
              <a:gd name="connsiteY19" fmla="*/ 1947333 h 3505200"/>
              <a:gd name="connsiteX20" fmla="*/ 1520936 w 7120227"/>
              <a:gd name="connsiteY20" fmla="*/ 1955800 h 3505200"/>
              <a:gd name="connsiteX21" fmla="*/ 1605602 w 7120227"/>
              <a:gd name="connsiteY21" fmla="*/ 1981200 h 3505200"/>
              <a:gd name="connsiteX22" fmla="*/ 1664869 w 7120227"/>
              <a:gd name="connsiteY22" fmla="*/ 1989666 h 3505200"/>
              <a:gd name="connsiteX23" fmla="*/ 1724136 w 7120227"/>
              <a:gd name="connsiteY23" fmla="*/ 2006600 h 3505200"/>
              <a:gd name="connsiteX24" fmla="*/ 1766469 w 7120227"/>
              <a:gd name="connsiteY24" fmla="*/ 2015066 h 3505200"/>
              <a:gd name="connsiteX25" fmla="*/ 1791869 w 7120227"/>
              <a:gd name="connsiteY25" fmla="*/ 2023533 h 3505200"/>
              <a:gd name="connsiteX26" fmla="*/ 1825736 w 7120227"/>
              <a:gd name="connsiteY26" fmla="*/ 2032000 h 3505200"/>
              <a:gd name="connsiteX27" fmla="*/ 1901936 w 7120227"/>
              <a:gd name="connsiteY27" fmla="*/ 2091266 h 3505200"/>
              <a:gd name="connsiteX28" fmla="*/ 1901936 w 7120227"/>
              <a:gd name="connsiteY28" fmla="*/ 2091266 h 3505200"/>
              <a:gd name="connsiteX29" fmla="*/ 1969669 w 7120227"/>
              <a:gd name="connsiteY29" fmla="*/ 2142066 h 3505200"/>
              <a:gd name="connsiteX30" fmla="*/ 1995069 w 7120227"/>
              <a:gd name="connsiteY30" fmla="*/ 2150533 h 3505200"/>
              <a:gd name="connsiteX31" fmla="*/ 2088202 w 7120227"/>
              <a:gd name="connsiteY31" fmla="*/ 2201333 h 3505200"/>
              <a:gd name="connsiteX32" fmla="*/ 2155936 w 7120227"/>
              <a:gd name="connsiteY32" fmla="*/ 2243666 h 3505200"/>
              <a:gd name="connsiteX33" fmla="*/ 2206736 w 7120227"/>
              <a:gd name="connsiteY33" fmla="*/ 2269066 h 3505200"/>
              <a:gd name="connsiteX34" fmla="*/ 2291402 w 7120227"/>
              <a:gd name="connsiteY34" fmla="*/ 2294466 h 3505200"/>
              <a:gd name="connsiteX35" fmla="*/ 2325269 w 7120227"/>
              <a:gd name="connsiteY35" fmla="*/ 2311400 h 3505200"/>
              <a:gd name="connsiteX36" fmla="*/ 2435336 w 7120227"/>
              <a:gd name="connsiteY36" fmla="*/ 2336800 h 3505200"/>
              <a:gd name="connsiteX37" fmla="*/ 2511536 w 7120227"/>
              <a:gd name="connsiteY37" fmla="*/ 2362200 h 3505200"/>
              <a:gd name="connsiteX38" fmla="*/ 2596202 w 7120227"/>
              <a:gd name="connsiteY38" fmla="*/ 2387600 h 3505200"/>
              <a:gd name="connsiteX39" fmla="*/ 2647002 w 7120227"/>
              <a:gd name="connsiteY39" fmla="*/ 2413000 h 3505200"/>
              <a:gd name="connsiteX40" fmla="*/ 2697802 w 7120227"/>
              <a:gd name="connsiteY40" fmla="*/ 2421466 h 3505200"/>
              <a:gd name="connsiteX41" fmla="*/ 2740136 w 7120227"/>
              <a:gd name="connsiteY41" fmla="*/ 2438400 h 3505200"/>
              <a:gd name="connsiteX42" fmla="*/ 2790936 w 7120227"/>
              <a:gd name="connsiteY42" fmla="*/ 2455333 h 3505200"/>
              <a:gd name="connsiteX43" fmla="*/ 2901002 w 7120227"/>
              <a:gd name="connsiteY43" fmla="*/ 2514600 h 3505200"/>
              <a:gd name="connsiteX44" fmla="*/ 2926402 w 7120227"/>
              <a:gd name="connsiteY44" fmla="*/ 2531533 h 3505200"/>
              <a:gd name="connsiteX45" fmla="*/ 3002602 w 7120227"/>
              <a:gd name="connsiteY45" fmla="*/ 2556933 h 3505200"/>
              <a:gd name="connsiteX46" fmla="*/ 3087269 w 7120227"/>
              <a:gd name="connsiteY46" fmla="*/ 2590800 h 3505200"/>
              <a:gd name="connsiteX47" fmla="*/ 3121136 w 7120227"/>
              <a:gd name="connsiteY47" fmla="*/ 2607733 h 3505200"/>
              <a:gd name="connsiteX48" fmla="*/ 3171936 w 7120227"/>
              <a:gd name="connsiteY48" fmla="*/ 2616200 h 3505200"/>
              <a:gd name="connsiteX49" fmla="*/ 3222736 w 7120227"/>
              <a:gd name="connsiteY49" fmla="*/ 2633133 h 3505200"/>
              <a:gd name="connsiteX50" fmla="*/ 3341269 w 7120227"/>
              <a:gd name="connsiteY50" fmla="*/ 2658533 h 3505200"/>
              <a:gd name="connsiteX51" fmla="*/ 3383602 w 7120227"/>
              <a:gd name="connsiteY51" fmla="*/ 2675466 h 3505200"/>
              <a:gd name="connsiteX52" fmla="*/ 3417469 w 7120227"/>
              <a:gd name="connsiteY52" fmla="*/ 2692400 h 3505200"/>
              <a:gd name="connsiteX53" fmla="*/ 3468269 w 7120227"/>
              <a:gd name="connsiteY53" fmla="*/ 2700866 h 3505200"/>
              <a:gd name="connsiteX54" fmla="*/ 3510602 w 7120227"/>
              <a:gd name="connsiteY54" fmla="*/ 2726266 h 3505200"/>
              <a:gd name="connsiteX55" fmla="*/ 3578336 w 7120227"/>
              <a:gd name="connsiteY55" fmla="*/ 2751666 h 3505200"/>
              <a:gd name="connsiteX56" fmla="*/ 3612202 w 7120227"/>
              <a:gd name="connsiteY56" fmla="*/ 2777066 h 3505200"/>
              <a:gd name="connsiteX57" fmla="*/ 3637602 w 7120227"/>
              <a:gd name="connsiteY57" fmla="*/ 2785533 h 3505200"/>
              <a:gd name="connsiteX58" fmla="*/ 3671469 w 7120227"/>
              <a:gd name="connsiteY58" fmla="*/ 2802466 h 3505200"/>
              <a:gd name="connsiteX59" fmla="*/ 3781536 w 7120227"/>
              <a:gd name="connsiteY59" fmla="*/ 2827866 h 3505200"/>
              <a:gd name="connsiteX60" fmla="*/ 3900069 w 7120227"/>
              <a:gd name="connsiteY60" fmla="*/ 2853266 h 3505200"/>
              <a:gd name="connsiteX61" fmla="*/ 3925469 w 7120227"/>
              <a:gd name="connsiteY61" fmla="*/ 2870200 h 3505200"/>
              <a:gd name="connsiteX62" fmla="*/ 4027069 w 7120227"/>
              <a:gd name="connsiteY62" fmla="*/ 2878666 h 3505200"/>
              <a:gd name="connsiteX63" fmla="*/ 4094802 w 7120227"/>
              <a:gd name="connsiteY63" fmla="*/ 2887133 h 3505200"/>
              <a:gd name="connsiteX64" fmla="*/ 4137136 w 7120227"/>
              <a:gd name="connsiteY64" fmla="*/ 2895600 h 3505200"/>
              <a:gd name="connsiteX65" fmla="*/ 4264136 w 7120227"/>
              <a:gd name="connsiteY65" fmla="*/ 2904066 h 3505200"/>
              <a:gd name="connsiteX66" fmla="*/ 4365736 w 7120227"/>
              <a:gd name="connsiteY66" fmla="*/ 2921000 h 3505200"/>
              <a:gd name="connsiteX67" fmla="*/ 4594336 w 7120227"/>
              <a:gd name="connsiteY67" fmla="*/ 2929466 h 3505200"/>
              <a:gd name="connsiteX68" fmla="*/ 4789069 w 7120227"/>
              <a:gd name="connsiteY68" fmla="*/ 2937933 h 3505200"/>
              <a:gd name="connsiteX69" fmla="*/ 4882202 w 7120227"/>
              <a:gd name="connsiteY69" fmla="*/ 2946400 h 3505200"/>
              <a:gd name="connsiteX70" fmla="*/ 4966869 w 7120227"/>
              <a:gd name="connsiteY70" fmla="*/ 2971800 h 3505200"/>
              <a:gd name="connsiteX71" fmla="*/ 5093869 w 7120227"/>
              <a:gd name="connsiteY71" fmla="*/ 2988733 h 3505200"/>
              <a:gd name="connsiteX72" fmla="*/ 5381736 w 7120227"/>
              <a:gd name="connsiteY72" fmla="*/ 3005666 h 3505200"/>
              <a:gd name="connsiteX73" fmla="*/ 5407136 w 7120227"/>
              <a:gd name="connsiteY73" fmla="*/ 3014133 h 3505200"/>
              <a:gd name="connsiteX74" fmla="*/ 5432536 w 7120227"/>
              <a:gd name="connsiteY74" fmla="*/ 3031066 h 3505200"/>
              <a:gd name="connsiteX75" fmla="*/ 5474869 w 7120227"/>
              <a:gd name="connsiteY75" fmla="*/ 3039533 h 3505200"/>
              <a:gd name="connsiteX76" fmla="*/ 5508736 w 7120227"/>
              <a:gd name="connsiteY76" fmla="*/ 3056466 h 3505200"/>
              <a:gd name="connsiteX77" fmla="*/ 5542602 w 7120227"/>
              <a:gd name="connsiteY77" fmla="*/ 3064933 h 3505200"/>
              <a:gd name="connsiteX78" fmla="*/ 5568002 w 7120227"/>
              <a:gd name="connsiteY78" fmla="*/ 3073400 h 3505200"/>
              <a:gd name="connsiteX79" fmla="*/ 5644202 w 7120227"/>
              <a:gd name="connsiteY79" fmla="*/ 3107266 h 3505200"/>
              <a:gd name="connsiteX80" fmla="*/ 5669602 w 7120227"/>
              <a:gd name="connsiteY80" fmla="*/ 3115733 h 3505200"/>
              <a:gd name="connsiteX81" fmla="*/ 5728869 w 7120227"/>
              <a:gd name="connsiteY81" fmla="*/ 3158066 h 3505200"/>
              <a:gd name="connsiteX82" fmla="*/ 5754269 w 7120227"/>
              <a:gd name="connsiteY82" fmla="*/ 3166533 h 3505200"/>
              <a:gd name="connsiteX83" fmla="*/ 5779669 w 7120227"/>
              <a:gd name="connsiteY83" fmla="*/ 3183466 h 3505200"/>
              <a:gd name="connsiteX84" fmla="*/ 5805069 w 7120227"/>
              <a:gd name="connsiteY84" fmla="*/ 3191933 h 3505200"/>
              <a:gd name="connsiteX85" fmla="*/ 5830469 w 7120227"/>
              <a:gd name="connsiteY85" fmla="*/ 3208866 h 3505200"/>
              <a:gd name="connsiteX86" fmla="*/ 5881269 w 7120227"/>
              <a:gd name="connsiteY86" fmla="*/ 3217333 h 3505200"/>
              <a:gd name="connsiteX87" fmla="*/ 5915136 w 7120227"/>
              <a:gd name="connsiteY87" fmla="*/ 3234266 h 3505200"/>
              <a:gd name="connsiteX88" fmla="*/ 5932069 w 7120227"/>
              <a:gd name="connsiteY88" fmla="*/ 3251200 h 3505200"/>
              <a:gd name="connsiteX89" fmla="*/ 6033669 w 7120227"/>
              <a:gd name="connsiteY89" fmla="*/ 3268133 h 3505200"/>
              <a:gd name="connsiteX90" fmla="*/ 6059069 w 7120227"/>
              <a:gd name="connsiteY90" fmla="*/ 3285066 h 3505200"/>
              <a:gd name="connsiteX91" fmla="*/ 6219936 w 7120227"/>
              <a:gd name="connsiteY91" fmla="*/ 3302000 h 3505200"/>
              <a:gd name="connsiteX92" fmla="*/ 6279202 w 7120227"/>
              <a:gd name="connsiteY92" fmla="*/ 3318933 h 3505200"/>
              <a:gd name="connsiteX93" fmla="*/ 6321536 w 7120227"/>
              <a:gd name="connsiteY93" fmla="*/ 3335866 h 3505200"/>
              <a:gd name="connsiteX94" fmla="*/ 6346936 w 7120227"/>
              <a:gd name="connsiteY94" fmla="*/ 3344333 h 3505200"/>
              <a:gd name="connsiteX95" fmla="*/ 6380802 w 7120227"/>
              <a:gd name="connsiteY95" fmla="*/ 3361266 h 3505200"/>
              <a:gd name="connsiteX96" fmla="*/ 6431602 w 7120227"/>
              <a:gd name="connsiteY96" fmla="*/ 3386666 h 3505200"/>
              <a:gd name="connsiteX97" fmla="*/ 6516269 w 7120227"/>
              <a:gd name="connsiteY97" fmla="*/ 3403600 h 3505200"/>
              <a:gd name="connsiteX98" fmla="*/ 6617869 w 7120227"/>
              <a:gd name="connsiteY98" fmla="*/ 3420533 h 3505200"/>
              <a:gd name="connsiteX99" fmla="*/ 6643269 w 7120227"/>
              <a:gd name="connsiteY99" fmla="*/ 3429000 h 3505200"/>
              <a:gd name="connsiteX100" fmla="*/ 6677136 w 7120227"/>
              <a:gd name="connsiteY100" fmla="*/ 3437466 h 3505200"/>
              <a:gd name="connsiteX101" fmla="*/ 6727936 w 7120227"/>
              <a:gd name="connsiteY101" fmla="*/ 3454400 h 3505200"/>
              <a:gd name="connsiteX102" fmla="*/ 6753336 w 7120227"/>
              <a:gd name="connsiteY102" fmla="*/ 3462866 h 3505200"/>
              <a:gd name="connsiteX103" fmla="*/ 6838002 w 7120227"/>
              <a:gd name="connsiteY103" fmla="*/ 3479800 h 3505200"/>
              <a:gd name="connsiteX104" fmla="*/ 6888802 w 7120227"/>
              <a:gd name="connsiteY104" fmla="*/ 3496733 h 3505200"/>
              <a:gd name="connsiteX105" fmla="*/ 6914202 w 7120227"/>
              <a:gd name="connsiteY105" fmla="*/ 3505200 h 3505200"/>
              <a:gd name="connsiteX106" fmla="*/ 6922669 w 7120227"/>
              <a:gd name="connsiteY106" fmla="*/ 3471333 h 3505200"/>
              <a:gd name="connsiteX107" fmla="*/ 6914202 w 7120227"/>
              <a:gd name="connsiteY107" fmla="*/ 3437466 h 3505200"/>
              <a:gd name="connsiteX108" fmla="*/ 6905736 w 7120227"/>
              <a:gd name="connsiteY108" fmla="*/ 3412066 h 3505200"/>
              <a:gd name="connsiteX109" fmla="*/ 6863402 w 7120227"/>
              <a:gd name="connsiteY109" fmla="*/ 3361266 h 3505200"/>
              <a:gd name="connsiteX110" fmla="*/ 6838002 w 7120227"/>
              <a:gd name="connsiteY110" fmla="*/ 3276600 h 3505200"/>
              <a:gd name="connsiteX111" fmla="*/ 6812602 w 7120227"/>
              <a:gd name="connsiteY111" fmla="*/ 3107266 h 3505200"/>
              <a:gd name="connsiteX112" fmla="*/ 6804136 w 7120227"/>
              <a:gd name="connsiteY112" fmla="*/ 3039533 h 3505200"/>
              <a:gd name="connsiteX113" fmla="*/ 6490869 w 7120227"/>
              <a:gd name="connsiteY113" fmla="*/ 3014133 h 3505200"/>
              <a:gd name="connsiteX114" fmla="*/ 6440069 w 7120227"/>
              <a:gd name="connsiteY114" fmla="*/ 3005666 h 3505200"/>
              <a:gd name="connsiteX115" fmla="*/ 6372336 w 7120227"/>
              <a:gd name="connsiteY115" fmla="*/ 2988733 h 3505200"/>
              <a:gd name="connsiteX116" fmla="*/ 6270736 w 7120227"/>
              <a:gd name="connsiteY116" fmla="*/ 2980266 h 3505200"/>
              <a:gd name="connsiteX117" fmla="*/ 6228402 w 7120227"/>
              <a:gd name="connsiteY117" fmla="*/ 2971800 h 3505200"/>
              <a:gd name="connsiteX118" fmla="*/ 6152202 w 7120227"/>
              <a:gd name="connsiteY118" fmla="*/ 2963333 h 3505200"/>
              <a:gd name="connsiteX119" fmla="*/ 6118336 w 7120227"/>
              <a:gd name="connsiteY119" fmla="*/ 2946400 h 3505200"/>
              <a:gd name="connsiteX120" fmla="*/ 6067536 w 7120227"/>
              <a:gd name="connsiteY120" fmla="*/ 2937933 h 3505200"/>
              <a:gd name="connsiteX121" fmla="*/ 6008269 w 7120227"/>
              <a:gd name="connsiteY121" fmla="*/ 2912533 h 3505200"/>
              <a:gd name="connsiteX122" fmla="*/ 5864336 w 7120227"/>
              <a:gd name="connsiteY122" fmla="*/ 2887133 h 3505200"/>
              <a:gd name="connsiteX123" fmla="*/ 5788136 w 7120227"/>
              <a:gd name="connsiteY123" fmla="*/ 2861733 h 3505200"/>
              <a:gd name="connsiteX124" fmla="*/ 5762736 w 7120227"/>
              <a:gd name="connsiteY124" fmla="*/ 2853266 h 3505200"/>
              <a:gd name="connsiteX125" fmla="*/ 5737336 w 7120227"/>
              <a:gd name="connsiteY125" fmla="*/ 2844800 h 3505200"/>
              <a:gd name="connsiteX126" fmla="*/ 5669602 w 7120227"/>
              <a:gd name="connsiteY126" fmla="*/ 2810933 h 3505200"/>
              <a:gd name="connsiteX127" fmla="*/ 5627269 w 7120227"/>
              <a:gd name="connsiteY127" fmla="*/ 2794000 h 3505200"/>
              <a:gd name="connsiteX128" fmla="*/ 5568002 w 7120227"/>
              <a:gd name="connsiteY128" fmla="*/ 2760133 h 3505200"/>
              <a:gd name="connsiteX129" fmla="*/ 5517202 w 7120227"/>
              <a:gd name="connsiteY129" fmla="*/ 2743200 h 3505200"/>
              <a:gd name="connsiteX130" fmla="*/ 5491802 w 7120227"/>
              <a:gd name="connsiteY130" fmla="*/ 2726266 h 3505200"/>
              <a:gd name="connsiteX131" fmla="*/ 5449469 w 7120227"/>
              <a:gd name="connsiteY131" fmla="*/ 2709333 h 3505200"/>
              <a:gd name="connsiteX132" fmla="*/ 5424069 w 7120227"/>
              <a:gd name="connsiteY132" fmla="*/ 2700866 h 3505200"/>
              <a:gd name="connsiteX133" fmla="*/ 5398669 w 7120227"/>
              <a:gd name="connsiteY133" fmla="*/ 2683933 h 3505200"/>
              <a:gd name="connsiteX134" fmla="*/ 5314002 w 7120227"/>
              <a:gd name="connsiteY134" fmla="*/ 2667000 h 3505200"/>
              <a:gd name="connsiteX135" fmla="*/ 5254736 w 7120227"/>
              <a:gd name="connsiteY135" fmla="*/ 2650066 h 3505200"/>
              <a:gd name="connsiteX136" fmla="*/ 5203936 w 7120227"/>
              <a:gd name="connsiteY136" fmla="*/ 2641600 h 3505200"/>
              <a:gd name="connsiteX137" fmla="*/ 5170069 w 7120227"/>
              <a:gd name="connsiteY137" fmla="*/ 2633133 h 3505200"/>
              <a:gd name="connsiteX138" fmla="*/ 5127736 w 7120227"/>
              <a:gd name="connsiteY138" fmla="*/ 2624666 h 3505200"/>
              <a:gd name="connsiteX139" fmla="*/ 5102336 w 7120227"/>
              <a:gd name="connsiteY139" fmla="*/ 2607733 h 3505200"/>
              <a:gd name="connsiteX140" fmla="*/ 5009202 w 7120227"/>
              <a:gd name="connsiteY140" fmla="*/ 2590800 h 3505200"/>
              <a:gd name="connsiteX141" fmla="*/ 4941469 w 7120227"/>
              <a:gd name="connsiteY141" fmla="*/ 2582333 h 3505200"/>
              <a:gd name="connsiteX142" fmla="*/ 4890669 w 7120227"/>
              <a:gd name="connsiteY142" fmla="*/ 2573866 h 3505200"/>
              <a:gd name="connsiteX143" fmla="*/ 4814469 w 7120227"/>
              <a:gd name="connsiteY143" fmla="*/ 2565400 h 3505200"/>
              <a:gd name="connsiteX144" fmla="*/ 4721336 w 7120227"/>
              <a:gd name="connsiteY144" fmla="*/ 2540000 h 3505200"/>
              <a:gd name="connsiteX145" fmla="*/ 4687469 w 7120227"/>
              <a:gd name="connsiteY145" fmla="*/ 2531533 h 3505200"/>
              <a:gd name="connsiteX146" fmla="*/ 4645136 w 7120227"/>
              <a:gd name="connsiteY146" fmla="*/ 2523066 h 3505200"/>
              <a:gd name="connsiteX147" fmla="*/ 4594336 w 7120227"/>
              <a:gd name="connsiteY147" fmla="*/ 2506133 h 3505200"/>
              <a:gd name="connsiteX148" fmla="*/ 4518136 w 7120227"/>
              <a:gd name="connsiteY148" fmla="*/ 2497666 h 3505200"/>
              <a:gd name="connsiteX149" fmla="*/ 4492736 w 7120227"/>
              <a:gd name="connsiteY149" fmla="*/ 2480733 h 3505200"/>
              <a:gd name="connsiteX150" fmla="*/ 4399602 w 7120227"/>
              <a:gd name="connsiteY150" fmla="*/ 2446866 h 3505200"/>
              <a:gd name="connsiteX151" fmla="*/ 4357269 w 7120227"/>
              <a:gd name="connsiteY151" fmla="*/ 2429933 h 3505200"/>
              <a:gd name="connsiteX152" fmla="*/ 4323402 w 7120227"/>
              <a:gd name="connsiteY152" fmla="*/ 2413000 h 3505200"/>
              <a:gd name="connsiteX153" fmla="*/ 4281069 w 7120227"/>
              <a:gd name="connsiteY153" fmla="*/ 2396066 h 3505200"/>
              <a:gd name="connsiteX154" fmla="*/ 4255669 w 7120227"/>
              <a:gd name="connsiteY154" fmla="*/ 2379133 h 3505200"/>
              <a:gd name="connsiteX155" fmla="*/ 4187936 w 7120227"/>
              <a:gd name="connsiteY155" fmla="*/ 2370666 h 3505200"/>
              <a:gd name="connsiteX156" fmla="*/ 4111736 w 7120227"/>
              <a:gd name="connsiteY156" fmla="*/ 2336800 h 3505200"/>
              <a:gd name="connsiteX157" fmla="*/ 4086336 w 7120227"/>
              <a:gd name="connsiteY157" fmla="*/ 2328333 h 3505200"/>
              <a:gd name="connsiteX158" fmla="*/ 4060936 w 7120227"/>
              <a:gd name="connsiteY158" fmla="*/ 2319866 h 3505200"/>
              <a:gd name="connsiteX159" fmla="*/ 3950869 w 7120227"/>
              <a:gd name="connsiteY159" fmla="*/ 2286000 h 3505200"/>
              <a:gd name="connsiteX160" fmla="*/ 3908536 w 7120227"/>
              <a:gd name="connsiteY160" fmla="*/ 2269066 h 3505200"/>
              <a:gd name="connsiteX161" fmla="*/ 3840802 w 7120227"/>
              <a:gd name="connsiteY161" fmla="*/ 2235200 h 3505200"/>
              <a:gd name="connsiteX162" fmla="*/ 3790002 w 7120227"/>
              <a:gd name="connsiteY162" fmla="*/ 2226733 h 3505200"/>
              <a:gd name="connsiteX163" fmla="*/ 3739202 w 7120227"/>
              <a:gd name="connsiteY163" fmla="*/ 2192866 h 3505200"/>
              <a:gd name="connsiteX164" fmla="*/ 3688402 w 7120227"/>
              <a:gd name="connsiteY164" fmla="*/ 2175933 h 3505200"/>
              <a:gd name="connsiteX165" fmla="*/ 3646069 w 7120227"/>
              <a:gd name="connsiteY165" fmla="*/ 2159000 h 3505200"/>
              <a:gd name="connsiteX166" fmla="*/ 3527536 w 7120227"/>
              <a:gd name="connsiteY166" fmla="*/ 2142066 h 3505200"/>
              <a:gd name="connsiteX167" fmla="*/ 3434402 w 7120227"/>
              <a:gd name="connsiteY167" fmla="*/ 2133600 h 3505200"/>
              <a:gd name="connsiteX168" fmla="*/ 3358202 w 7120227"/>
              <a:gd name="connsiteY168" fmla="*/ 2108200 h 3505200"/>
              <a:gd name="connsiteX169" fmla="*/ 3315869 w 7120227"/>
              <a:gd name="connsiteY169" fmla="*/ 2099733 h 3505200"/>
              <a:gd name="connsiteX170" fmla="*/ 3282002 w 7120227"/>
              <a:gd name="connsiteY170" fmla="*/ 2082800 h 3505200"/>
              <a:gd name="connsiteX171" fmla="*/ 3239669 w 7120227"/>
              <a:gd name="connsiteY171" fmla="*/ 2074333 h 3505200"/>
              <a:gd name="connsiteX172" fmla="*/ 3163469 w 7120227"/>
              <a:gd name="connsiteY172" fmla="*/ 2057400 h 3505200"/>
              <a:gd name="connsiteX173" fmla="*/ 3036469 w 7120227"/>
              <a:gd name="connsiteY173" fmla="*/ 2032000 h 3505200"/>
              <a:gd name="connsiteX174" fmla="*/ 2968736 w 7120227"/>
              <a:gd name="connsiteY174" fmla="*/ 2006600 h 3505200"/>
              <a:gd name="connsiteX175" fmla="*/ 2926402 w 7120227"/>
              <a:gd name="connsiteY175" fmla="*/ 1989666 h 3505200"/>
              <a:gd name="connsiteX176" fmla="*/ 2850202 w 7120227"/>
              <a:gd name="connsiteY176" fmla="*/ 1972733 h 3505200"/>
              <a:gd name="connsiteX177" fmla="*/ 2774002 w 7120227"/>
              <a:gd name="connsiteY177" fmla="*/ 1947333 h 3505200"/>
              <a:gd name="connsiteX178" fmla="*/ 2740136 w 7120227"/>
              <a:gd name="connsiteY178" fmla="*/ 1930400 h 3505200"/>
              <a:gd name="connsiteX179" fmla="*/ 2672402 w 7120227"/>
              <a:gd name="connsiteY179" fmla="*/ 1896533 h 3505200"/>
              <a:gd name="connsiteX180" fmla="*/ 2587736 w 7120227"/>
              <a:gd name="connsiteY180" fmla="*/ 1879600 h 3505200"/>
              <a:gd name="connsiteX181" fmla="*/ 2562336 w 7120227"/>
              <a:gd name="connsiteY181" fmla="*/ 1871133 h 3505200"/>
              <a:gd name="connsiteX182" fmla="*/ 2452269 w 7120227"/>
              <a:gd name="connsiteY182" fmla="*/ 1845733 h 3505200"/>
              <a:gd name="connsiteX183" fmla="*/ 2359136 w 7120227"/>
              <a:gd name="connsiteY183" fmla="*/ 1837266 h 3505200"/>
              <a:gd name="connsiteX184" fmla="*/ 2147469 w 7120227"/>
              <a:gd name="connsiteY184" fmla="*/ 1811866 h 3505200"/>
              <a:gd name="connsiteX185" fmla="*/ 2096669 w 7120227"/>
              <a:gd name="connsiteY185" fmla="*/ 1794933 h 3505200"/>
              <a:gd name="connsiteX186" fmla="*/ 2037402 w 7120227"/>
              <a:gd name="connsiteY186" fmla="*/ 1786466 h 3505200"/>
              <a:gd name="connsiteX187" fmla="*/ 1995069 w 7120227"/>
              <a:gd name="connsiteY187" fmla="*/ 1778000 h 3505200"/>
              <a:gd name="connsiteX188" fmla="*/ 1952736 w 7120227"/>
              <a:gd name="connsiteY188" fmla="*/ 1761066 h 3505200"/>
              <a:gd name="connsiteX189" fmla="*/ 1918869 w 7120227"/>
              <a:gd name="connsiteY189" fmla="*/ 1752600 h 3505200"/>
              <a:gd name="connsiteX190" fmla="*/ 1961202 w 7120227"/>
              <a:gd name="connsiteY190" fmla="*/ 1744133 h 3505200"/>
              <a:gd name="connsiteX191" fmla="*/ 2012002 w 7120227"/>
              <a:gd name="connsiteY191" fmla="*/ 1735666 h 3505200"/>
              <a:gd name="connsiteX192" fmla="*/ 2037402 w 7120227"/>
              <a:gd name="connsiteY192" fmla="*/ 1718733 h 3505200"/>
              <a:gd name="connsiteX193" fmla="*/ 2105136 w 7120227"/>
              <a:gd name="connsiteY193" fmla="*/ 1710266 h 3505200"/>
              <a:gd name="connsiteX194" fmla="*/ 2164402 w 7120227"/>
              <a:gd name="connsiteY194" fmla="*/ 1701800 h 3505200"/>
              <a:gd name="connsiteX195" fmla="*/ 2189802 w 7120227"/>
              <a:gd name="connsiteY195" fmla="*/ 1693333 h 3505200"/>
              <a:gd name="connsiteX196" fmla="*/ 2316802 w 7120227"/>
              <a:gd name="connsiteY196" fmla="*/ 1676400 h 3505200"/>
              <a:gd name="connsiteX197" fmla="*/ 2350669 w 7120227"/>
              <a:gd name="connsiteY197" fmla="*/ 1667933 h 3505200"/>
              <a:gd name="connsiteX198" fmla="*/ 2426869 w 7120227"/>
              <a:gd name="connsiteY198" fmla="*/ 1659466 h 3505200"/>
              <a:gd name="connsiteX199" fmla="*/ 2460736 w 7120227"/>
              <a:gd name="connsiteY199" fmla="*/ 1642533 h 3505200"/>
              <a:gd name="connsiteX200" fmla="*/ 2486136 w 7120227"/>
              <a:gd name="connsiteY200" fmla="*/ 1634066 h 3505200"/>
              <a:gd name="connsiteX201" fmla="*/ 2613136 w 7120227"/>
              <a:gd name="connsiteY201" fmla="*/ 1617133 h 3505200"/>
              <a:gd name="connsiteX202" fmla="*/ 2655469 w 7120227"/>
              <a:gd name="connsiteY202" fmla="*/ 1608666 h 3505200"/>
              <a:gd name="connsiteX203" fmla="*/ 2680869 w 7120227"/>
              <a:gd name="connsiteY203" fmla="*/ 1591733 h 3505200"/>
              <a:gd name="connsiteX204" fmla="*/ 2824802 w 7120227"/>
              <a:gd name="connsiteY204" fmla="*/ 1583266 h 3505200"/>
              <a:gd name="connsiteX205" fmla="*/ 2892536 w 7120227"/>
              <a:gd name="connsiteY205" fmla="*/ 1574800 h 3505200"/>
              <a:gd name="connsiteX206" fmla="*/ 2917936 w 7120227"/>
              <a:gd name="connsiteY206" fmla="*/ 1566333 h 3505200"/>
              <a:gd name="connsiteX207" fmla="*/ 2951802 w 7120227"/>
              <a:gd name="connsiteY207" fmla="*/ 1557866 h 3505200"/>
              <a:gd name="connsiteX208" fmla="*/ 2994136 w 7120227"/>
              <a:gd name="connsiteY208" fmla="*/ 1540933 h 3505200"/>
              <a:gd name="connsiteX209" fmla="*/ 3070336 w 7120227"/>
              <a:gd name="connsiteY209" fmla="*/ 1524000 h 3505200"/>
              <a:gd name="connsiteX210" fmla="*/ 3104202 w 7120227"/>
              <a:gd name="connsiteY210" fmla="*/ 1507066 h 3505200"/>
              <a:gd name="connsiteX211" fmla="*/ 3163469 w 7120227"/>
              <a:gd name="connsiteY211" fmla="*/ 1490133 h 3505200"/>
              <a:gd name="connsiteX212" fmla="*/ 3239669 w 7120227"/>
              <a:gd name="connsiteY212" fmla="*/ 1464733 h 3505200"/>
              <a:gd name="connsiteX213" fmla="*/ 3265069 w 7120227"/>
              <a:gd name="connsiteY213" fmla="*/ 1456266 h 3505200"/>
              <a:gd name="connsiteX214" fmla="*/ 3290469 w 7120227"/>
              <a:gd name="connsiteY214" fmla="*/ 1447800 h 3505200"/>
              <a:gd name="connsiteX215" fmla="*/ 6842236 w 7120227"/>
              <a:gd name="connsiteY215" fmla="*/ 465666 h 3505200"/>
              <a:gd name="connsiteX216" fmla="*/ 6888802 w 7120227"/>
              <a:gd name="connsiteY216" fmla="*/ 76200 h 3505200"/>
              <a:gd name="connsiteX217" fmla="*/ 6871869 w 7120227"/>
              <a:gd name="connsiteY217" fmla="*/ 0 h 3505200"/>
              <a:gd name="connsiteX218" fmla="*/ 6846469 w 7120227"/>
              <a:gd name="connsiteY218" fmla="*/ 8466 h 3505200"/>
              <a:gd name="connsiteX219" fmla="*/ 6838002 w 7120227"/>
              <a:gd name="connsiteY219" fmla="*/ 33866 h 3505200"/>
              <a:gd name="connsiteX220" fmla="*/ 6846469 w 7120227"/>
              <a:gd name="connsiteY220" fmla="*/ 59266 h 3505200"/>
              <a:gd name="connsiteX0" fmla="*/ 6846469 w 7122106"/>
              <a:gd name="connsiteY0" fmla="*/ 59266 h 3505200"/>
              <a:gd name="connsiteX1" fmla="*/ 6778736 w 7122106"/>
              <a:gd name="connsiteY1" fmla="*/ 84666 h 3505200"/>
              <a:gd name="connsiteX2" fmla="*/ 6668669 w 7122106"/>
              <a:gd name="connsiteY2" fmla="*/ 101600 h 3505200"/>
              <a:gd name="connsiteX3" fmla="*/ 6499336 w 7122106"/>
              <a:gd name="connsiteY3" fmla="*/ 127000 h 3505200"/>
              <a:gd name="connsiteX4" fmla="*/ 6465469 w 7122106"/>
              <a:gd name="connsiteY4" fmla="*/ 135466 h 3505200"/>
              <a:gd name="connsiteX5" fmla="*/ 6380802 w 7122106"/>
              <a:gd name="connsiteY5" fmla="*/ 152400 h 3505200"/>
              <a:gd name="connsiteX6" fmla="*/ 6330002 w 7122106"/>
              <a:gd name="connsiteY6" fmla="*/ 169333 h 3505200"/>
              <a:gd name="connsiteX7" fmla="*/ 344069 w 7122106"/>
              <a:gd name="connsiteY7" fmla="*/ 1769533 h 3505200"/>
              <a:gd name="connsiteX8" fmla="*/ 318669 w 7122106"/>
              <a:gd name="connsiteY8" fmla="*/ 1778000 h 3505200"/>
              <a:gd name="connsiteX9" fmla="*/ 369469 w 7122106"/>
              <a:gd name="connsiteY9" fmla="*/ 1786466 h 3505200"/>
              <a:gd name="connsiteX10" fmla="*/ 403336 w 7122106"/>
              <a:gd name="connsiteY10" fmla="*/ 1803400 h 3505200"/>
              <a:gd name="connsiteX11" fmla="*/ 538802 w 7122106"/>
              <a:gd name="connsiteY11" fmla="*/ 1811866 h 3505200"/>
              <a:gd name="connsiteX12" fmla="*/ 691202 w 7122106"/>
              <a:gd name="connsiteY12" fmla="*/ 1854200 h 3505200"/>
              <a:gd name="connsiteX13" fmla="*/ 775869 w 7122106"/>
              <a:gd name="connsiteY13" fmla="*/ 1871133 h 3505200"/>
              <a:gd name="connsiteX14" fmla="*/ 970602 w 7122106"/>
              <a:gd name="connsiteY14" fmla="*/ 1888066 h 3505200"/>
              <a:gd name="connsiteX15" fmla="*/ 1021402 w 7122106"/>
              <a:gd name="connsiteY15" fmla="*/ 1896533 h 3505200"/>
              <a:gd name="connsiteX16" fmla="*/ 1055269 w 7122106"/>
              <a:gd name="connsiteY16" fmla="*/ 1905000 h 3505200"/>
              <a:gd name="connsiteX17" fmla="*/ 1173802 w 7122106"/>
              <a:gd name="connsiteY17" fmla="*/ 1913466 h 3505200"/>
              <a:gd name="connsiteX18" fmla="*/ 1444736 w 7122106"/>
              <a:gd name="connsiteY18" fmla="*/ 1938866 h 3505200"/>
              <a:gd name="connsiteX19" fmla="*/ 1478602 w 7122106"/>
              <a:gd name="connsiteY19" fmla="*/ 1947333 h 3505200"/>
              <a:gd name="connsiteX20" fmla="*/ 1520936 w 7122106"/>
              <a:gd name="connsiteY20" fmla="*/ 1955800 h 3505200"/>
              <a:gd name="connsiteX21" fmla="*/ 1605602 w 7122106"/>
              <a:gd name="connsiteY21" fmla="*/ 1981200 h 3505200"/>
              <a:gd name="connsiteX22" fmla="*/ 1664869 w 7122106"/>
              <a:gd name="connsiteY22" fmla="*/ 1989666 h 3505200"/>
              <a:gd name="connsiteX23" fmla="*/ 1724136 w 7122106"/>
              <a:gd name="connsiteY23" fmla="*/ 2006600 h 3505200"/>
              <a:gd name="connsiteX24" fmla="*/ 1766469 w 7122106"/>
              <a:gd name="connsiteY24" fmla="*/ 2015066 h 3505200"/>
              <a:gd name="connsiteX25" fmla="*/ 1791869 w 7122106"/>
              <a:gd name="connsiteY25" fmla="*/ 2023533 h 3505200"/>
              <a:gd name="connsiteX26" fmla="*/ 1825736 w 7122106"/>
              <a:gd name="connsiteY26" fmla="*/ 2032000 h 3505200"/>
              <a:gd name="connsiteX27" fmla="*/ 1901936 w 7122106"/>
              <a:gd name="connsiteY27" fmla="*/ 2091266 h 3505200"/>
              <a:gd name="connsiteX28" fmla="*/ 1901936 w 7122106"/>
              <a:gd name="connsiteY28" fmla="*/ 2091266 h 3505200"/>
              <a:gd name="connsiteX29" fmla="*/ 1969669 w 7122106"/>
              <a:gd name="connsiteY29" fmla="*/ 2142066 h 3505200"/>
              <a:gd name="connsiteX30" fmla="*/ 1995069 w 7122106"/>
              <a:gd name="connsiteY30" fmla="*/ 2150533 h 3505200"/>
              <a:gd name="connsiteX31" fmla="*/ 2088202 w 7122106"/>
              <a:gd name="connsiteY31" fmla="*/ 2201333 h 3505200"/>
              <a:gd name="connsiteX32" fmla="*/ 2155936 w 7122106"/>
              <a:gd name="connsiteY32" fmla="*/ 2243666 h 3505200"/>
              <a:gd name="connsiteX33" fmla="*/ 2206736 w 7122106"/>
              <a:gd name="connsiteY33" fmla="*/ 2269066 h 3505200"/>
              <a:gd name="connsiteX34" fmla="*/ 2291402 w 7122106"/>
              <a:gd name="connsiteY34" fmla="*/ 2294466 h 3505200"/>
              <a:gd name="connsiteX35" fmla="*/ 2325269 w 7122106"/>
              <a:gd name="connsiteY35" fmla="*/ 2311400 h 3505200"/>
              <a:gd name="connsiteX36" fmla="*/ 2435336 w 7122106"/>
              <a:gd name="connsiteY36" fmla="*/ 2336800 h 3505200"/>
              <a:gd name="connsiteX37" fmla="*/ 2511536 w 7122106"/>
              <a:gd name="connsiteY37" fmla="*/ 2362200 h 3505200"/>
              <a:gd name="connsiteX38" fmla="*/ 2596202 w 7122106"/>
              <a:gd name="connsiteY38" fmla="*/ 2387600 h 3505200"/>
              <a:gd name="connsiteX39" fmla="*/ 2647002 w 7122106"/>
              <a:gd name="connsiteY39" fmla="*/ 2413000 h 3505200"/>
              <a:gd name="connsiteX40" fmla="*/ 2697802 w 7122106"/>
              <a:gd name="connsiteY40" fmla="*/ 2421466 h 3505200"/>
              <a:gd name="connsiteX41" fmla="*/ 2740136 w 7122106"/>
              <a:gd name="connsiteY41" fmla="*/ 2438400 h 3505200"/>
              <a:gd name="connsiteX42" fmla="*/ 2790936 w 7122106"/>
              <a:gd name="connsiteY42" fmla="*/ 2455333 h 3505200"/>
              <a:gd name="connsiteX43" fmla="*/ 2901002 w 7122106"/>
              <a:gd name="connsiteY43" fmla="*/ 2514600 h 3505200"/>
              <a:gd name="connsiteX44" fmla="*/ 2926402 w 7122106"/>
              <a:gd name="connsiteY44" fmla="*/ 2531533 h 3505200"/>
              <a:gd name="connsiteX45" fmla="*/ 3002602 w 7122106"/>
              <a:gd name="connsiteY45" fmla="*/ 2556933 h 3505200"/>
              <a:gd name="connsiteX46" fmla="*/ 3087269 w 7122106"/>
              <a:gd name="connsiteY46" fmla="*/ 2590800 h 3505200"/>
              <a:gd name="connsiteX47" fmla="*/ 3121136 w 7122106"/>
              <a:gd name="connsiteY47" fmla="*/ 2607733 h 3505200"/>
              <a:gd name="connsiteX48" fmla="*/ 3171936 w 7122106"/>
              <a:gd name="connsiteY48" fmla="*/ 2616200 h 3505200"/>
              <a:gd name="connsiteX49" fmla="*/ 3222736 w 7122106"/>
              <a:gd name="connsiteY49" fmla="*/ 2633133 h 3505200"/>
              <a:gd name="connsiteX50" fmla="*/ 3341269 w 7122106"/>
              <a:gd name="connsiteY50" fmla="*/ 2658533 h 3505200"/>
              <a:gd name="connsiteX51" fmla="*/ 3383602 w 7122106"/>
              <a:gd name="connsiteY51" fmla="*/ 2675466 h 3505200"/>
              <a:gd name="connsiteX52" fmla="*/ 3417469 w 7122106"/>
              <a:gd name="connsiteY52" fmla="*/ 2692400 h 3505200"/>
              <a:gd name="connsiteX53" fmla="*/ 3468269 w 7122106"/>
              <a:gd name="connsiteY53" fmla="*/ 2700866 h 3505200"/>
              <a:gd name="connsiteX54" fmla="*/ 3510602 w 7122106"/>
              <a:gd name="connsiteY54" fmla="*/ 2726266 h 3505200"/>
              <a:gd name="connsiteX55" fmla="*/ 3578336 w 7122106"/>
              <a:gd name="connsiteY55" fmla="*/ 2751666 h 3505200"/>
              <a:gd name="connsiteX56" fmla="*/ 3612202 w 7122106"/>
              <a:gd name="connsiteY56" fmla="*/ 2777066 h 3505200"/>
              <a:gd name="connsiteX57" fmla="*/ 3637602 w 7122106"/>
              <a:gd name="connsiteY57" fmla="*/ 2785533 h 3505200"/>
              <a:gd name="connsiteX58" fmla="*/ 3671469 w 7122106"/>
              <a:gd name="connsiteY58" fmla="*/ 2802466 h 3505200"/>
              <a:gd name="connsiteX59" fmla="*/ 3781536 w 7122106"/>
              <a:gd name="connsiteY59" fmla="*/ 2827866 h 3505200"/>
              <a:gd name="connsiteX60" fmla="*/ 3900069 w 7122106"/>
              <a:gd name="connsiteY60" fmla="*/ 2853266 h 3505200"/>
              <a:gd name="connsiteX61" fmla="*/ 3925469 w 7122106"/>
              <a:gd name="connsiteY61" fmla="*/ 2870200 h 3505200"/>
              <a:gd name="connsiteX62" fmla="*/ 4027069 w 7122106"/>
              <a:gd name="connsiteY62" fmla="*/ 2878666 h 3505200"/>
              <a:gd name="connsiteX63" fmla="*/ 4094802 w 7122106"/>
              <a:gd name="connsiteY63" fmla="*/ 2887133 h 3505200"/>
              <a:gd name="connsiteX64" fmla="*/ 4137136 w 7122106"/>
              <a:gd name="connsiteY64" fmla="*/ 2895600 h 3505200"/>
              <a:gd name="connsiteX65" fmla="*/ 4264136 w 7122106"/>
              <a:gd name="connsiteY65" fmla="*/ 2904066 h 3505200"/>
              <a:gd name="connsiteX66" fmla="*/ 4365736 w 7122106"/>
              <a:gd name="connsiteY66" fmla="*/ 2921000 h 3505200"/>
              <a:gd name="connsiteX67" fmla="*/ 4594336 w 7122106"/>
              <a:gd name="connsiteY67" fmla="*/ 2929466 h 3505200"/>
              <a:gd name="connsiteX68" fmla="*/ 4789069 w 7122106"/>
              <a:gd name="connsiteY68" fmla="*/ 2937933 h 3505200"/>
              <a:gd name="connsiteX69" fmla="*/ 4882202 w 7122106"/>
              <a:gd name="connsiteY69" fmla="*/ 2946400 h 3505200"/>
              <a:gd name="connsiteX70" fmla="*/ 4966869 w 7122106"/>
              <a:gd name="connsiteY70" fmla="*/ 2971800 h 3505200"/>
              <a:gd name="connsiteX71" fmla="*/ 5093869 w 7122106"/>
              <a:gd name="connsiteY71" fmla="*/ 2988733 h 3505200"/>
              <a:gd name="connsiteX72" fmla="*/ 5381736 w 7122106"/>
              <a:gd name="connsiteY72" fmla="*/ 3005666 h 3505200"/>
              <a:gd name="connsiteX73" fmla="*/ 5407136 w 7122106"/>
              <a:gd name="connsiteY73" fmla="*/ 3014133 h 3505200"/>
              <a:gd name="connsiteX74" fmla="*/ 5432536 w 7122106"/>
              <a:gd name="connsiteY74" fmla="*/ 3031066 h 3505200"/>
              <a:gd name="connsiteX75" fmla="*/ 5474869 w 7122106"/>
              <a:gd name="connsiteY75" fmla="*/ 3039533 h 3505200"/>
              <a:gd name="connsiteX76" fmla="*/ 5508736 w 7122106"/>
              <a:gd name="connsiteY76" fmla="*/ 3056466 h 3505200"/>
              <a:gd name="connsiteX77" fmla="*/ 5542602 w 7122106"/>
              <a:gd name="connsiteY77" fmla="*/ 3064933 h 3505200"/>
              <a:gd name="connsiteX78" fmla="*/ 5568002 w 7122106"/>
              <a:gd name="connsiteY78" fmla="*/ 3073400 h 3505200"/>
              <a:gd name="connsiteX79" fmla="*/ 5644202 w 7122106"/>
              <a:gd name="connsiteY79" fmla="*/ 3107266 h 3505200"/>
              <a:gd name="connsiteX80" fmla="*/ 5669602 w 7122106"/>
              <a:gd name="connsiteY80" fmla="*/ 3115733 h 3505200"/>
              <a:gd name="connsiteX81" fmla="*/ 5728869 w 7122106"/>
              <a:gd name="connsiteY81" fmla="*/ 3158066 h 3505200"/>
              <a:gd name="connsiteX82" fmla="*/ 5754269 w 7122106"/>
              <a:gd name="connsiteY82" fmla="*/ 3166533 h 3505200"/>
              <a:gd name="connsiteX83" fmla="*/ 5779669 w 7122106"/>
              <a:gd name="connsiteY83" fmla="*/ 3183466 h 3505200"/>
              <a:gd name="connsiteX84" fmla="*/ 5805069 w 7122106"/>
              <a:gd name="connsiteY84" fmla="*/ 3191933 h 3505200"/>
              <a:gd name="connsiteX85" fmla="*/ 5830469 w 7122106"/>
              <a:gd name="connsiteY85" fmla="*/ 3208866 h 3505200"/>
              <a:gd name="connsiteX86" fmla="*/ 5881269 w 7122106"/>
              <a:gd name="connsiteY86" fmla="*/ 3217333 h 3505200"/>
              <a:gd name="connsiteX87" fmla="*/ 5915136 w 7122106"/>
              <a:gd name="connsiteY87" fmla="*/ 3234266 h 3505200"/>
              <a:gd name="connsiteX88" fmla="*/ 5932069 w 7122106"/>
              <a:gd name="connsiteY88" fmla="*/ 3251200 h 3505200"/>
              <a:gd name="connsiteX89" fmla="*/ 6033669 w 7122106"/>
              <a:gd name="connsiteY89" fmla="*/ 3268133 h 3505200"/>
              <a:gd name="connsiteX90" fmla="*/ 6059069 w 7122106"/>
              <a:gd name="connsiteY90" fmla="*/ 3285066 h 3505200"/>
              <a:gd name="connsiteX91" fmla="*/ 6219936 w 7122106"/>
              <a:gd name="connsiteY91" fmla="*/ 3302000 h 3505200"/>
              <a:gd name="connsiteX92" fmla="*/ 6279202 w 7122106"/>
              <a:gd name="connsiteY92" fmla="*/ 3318933 h 3505200"/>
              <a:gd name="connsiteX93" fmla="*/ 6321536 w 7122106"/>
              <a:gd name="connsiteY93" fmla="*/ 3335866 h 3505200"/>
              <a:gd name="connsiteX94" fmla="*/ 6346936 w 7122106"/>
              <a:gd name="connsiteY94" fmla="*/ 3344333 h 3505200"/>
              <a:gd name="connsiteX95" fmla="*/ 6380802 w 7122106"/>
              <a:gd name="connsiteY95" fmla="*/ 3361266 h 3505200"/>
              <a:gd name="connsiteX96" fmla="*/ 6431602 w 7122106"/>
              <a:gd name="connsiteY96" fmla="*/ 3386666 h 3505200"/>
              <a:gd name="connsiteX97" fmla="*/ 6516269 w 7122106"/>
              <a:gd name="connsiteY97" fmla="*/ 3403600 h 3505200"/>
              <a:gd name="connsiteX98" fmla="*/ 6617869 w 7122106"/>
              <a:gd name="connsiteY98" fmla="*/ 3420533 h 3505200"/>
              <a:gd name="connsiteX99" fmla="*/ 6643269 w 7122106"/>
              <a:gd name="connsiteY99" fmla="*/ 3429000 h 3505200"/>
              <a:gd name="connsiteX100" fmla="*/ 6677136 w 7122106"/>
              <a:gd name="connsiteY100" fmla="*/ 3437466 h 3505200"/>
              <a:gd name="connsiteX101" fmla="*/ 6727936 w 7122106"/>
              <a:gd name="connsiteY101" fmla="*/ 3454400 h 3505200"/>
              <a:gd name="connsiteX102" fmla="*/ 6753336 w 7122106"/>
              <a:gd name="connsiteY102" fmla="*/ 3462866 h 3505200"/>
              <a:gd name="connsiteX103" fmla="*/ 6838002 w 7122106"/>
              <a:gd name="connsiteY103" fmla="*/ 3479800 h 3505200"/>
              <a:gd name="connsiteX104" fmla="*/ 6888802 w 7122106"/>
              <a:gd name="connsiteY104" fmla="*/ 3496733 h 3505200"/>
              <a:gd name="connsiteX105" fmla="*/ 6914202 w 7122106"/>
              <a:gd name="connsiteY105" fmla="*/ 3505200 h 3505200"/>
              <a:gd name="connsiteX106" fmla="*/ 6922669 w 7122106"/>
              <a:gd name="connsiteY106" fmla="*/ 3471333 h 3505200"/>
              <a:gd name="connsiteX107" fmla="*/ 6914202 w 7122106"/>
              <a:gd name="connsiteY107" fmla="*/ 3437466 h 3505200"/>
              <a:gd name="connsiteX108" fmla="*/ 6905736 w 7122106"/>
              <a:gd name="connsiteY108" fmla="*/ 3412066 h 3505200"/>
              <a:gd name="connsiteX109" fmla="*/ 6863402 w 7122106"/>
              <a:gd name="connsiteY109" fmla="*/ 3361266 h 3505200"/>
              <a:gd name="connsiteX110" fmla="*/ 6838002 w 7122106"/>
              <a:gd name="connsiteY110" fmla="*/ 3276600 h 3505200"/>
              <a:gd name="connsiteX111" fmla="*/ 6812602 w 7122106"/>
              <a:gd name="connsiteY111" fmla="*/ 3107266 h 3505200"/>
              <a:gd name="connsiteX112" fmla="*/ 6804136 w 7122106"/>
              <a:gd name="connsiteY112" fmla="*/ 3039533 h 3505200"/>
              <a:gd name="connsiteX113" fmla="*/ 6490869 w 7122106"/>
              <a:gd name="connsiteY113" fmla="*/ 3014133 h 3505200"/>
              <a:gd name="connsiteX114" fmla="*/ 6440069 w 7122106"/>
              <a:gd name="connsiteY114" fmla="*/ 3005666 h 3505200"/>
              <a:gd name="connsiteX115" fmla="*/ 6372336 w 7122106"/>
              <a:gd name="connsiteY115" fmla="*/ 2988733 h 3505200"/>
              <a:gd name="connsiteX116" fmla="*/ 6270736 w 7122106"/>
              <a:gd name="connsiteY116" fmla="*/ 2980266 h 3505200"/>
              <a:gd name="connsiteX117" fmla="*/ 6228402 w 7122106"/>
              <a:gd name="connsiteY117" fmla="*/ 2971800 h 3505200"/>
              <a:gd name="connsiteX118" fmla="*/ 6152202 w 7122106"/>
              <a:gd name="connsiteY118" fmla="*/ 2963333 h 3505200"/>
              <a:gd name="connsiteX119" fmla="*/ 6118336 w 7122106"/>
              <a:gd name="connsiteY119" fmla="*/ 2946400 h 3505200"/>
              <a:gd name="connsiteX120" fmla="*/ 6067536 w 7122106"/>
              <a:gd name="connsiteY120" fmla="*/ 2937933 h 3505200"/>
              <a:gd name="connsiteX121" fmla="*/ 6008269 w 7122106"/>
              <a:gd name="connsiteY121" fmla="*/ 2912533 h 3505200"/>
              <a:gd name="connsiteX122" fmla="*/ 5864336 w 7122106"/>
              <a:gd name="connsiteY122" fmla="*/ 2887133 h 3505200"/>
              <a:gd name="connsiteX123" fmla="*/ 5788136 w 7122106"/>
              <a:gd name="connsiteY123" fmla="*/ 2861733 h 3505200"/>
              <a:gd name="connsiteX124" fmla="*/ 5762736 w 7122106"/>
              <a:gd name="connsiteY124" fmla="*/ 2853266 h 3505200"/>
              <a:gd name="connsiteX125" fmla="*/ 5737336 w 7122106"/>
              <a:gd name="connsiteY125" fmla="*/ 2844800 h 3505200"/>
              <a:gd name="connsiteX126" fmla="*/ 5669602 w 7122106"/>
              <a:gd name="connsiteY126" fmla="*/ 2810933 h 3505200"/>
              <a:gd name="connsiteX127" fmla="*/ 5627269 w 7122106"/>
              <a:gd name="connsiteY127" fmla="*/ 2794000 h 3505200"/>
              <a:gd name="connsiteX128" fmla="*/ 5568002 w 7122106"/>
              <a:gd name="connsiteY128" fmla="*/ 2760133 h 3505200"/>
              <a:gd name="connsiteX129" fmla="*/ 5517202 w 7122106"/>
              <a:gd name="connsiteY129" fmla="*/ 2743200 h 3505200"/>
              <a:gd name="connsiteX130" fmla="*/ 5491802 w 7122106"/>
              <a:gd name="connsiteY130" fmla="*/ 2726266 h 3505200"/>
              <a:gd name="connsiteX131" fmla="*/ 5449469 w 7122106"/>
              <a:gd name="connsiteY131" fmla="*/ 2709333 h 3505200"/>
              <a:gd name="connsiteX132" fmla="*/ 5424069 w 7122106"/>
              <a:gd name="connsiteY132" fmla="*/ 2700866 h 3505200"/>
              <a:gd name="connsiteX133" fmla="*/ 5398669 w 7122106"/>
              <a:gd name="connsiteY133" fmla="*/ 2683933 h 3505200"/>
              <a:gd name="connsiteX134" fmla="*/ 5314002 w 7122106"/>
              <a:gd name="connsiteY134" fmla="*/ 2667000 h 3505200"/>
              <a:gd name="connsiteX135" fmla="*/ 5254736 w 7122106"/>
              <a:gd name="connsiteY135" fmla="*/ 2650066 h 3505200"/>
              <a:gd name="connsiteX136" fmla="*/ 5203936 w 7122106"/>
              <a:gd name="connsiteY136" fmla="*/ 2641600 h 3505200"/>
              <a:gd name="connsiteX137" fmla="*/ 5170069 w 7122106"/>
              <a:gd name="connsiteY137" fmla="*/ 2633133 h 3505200"/>
              <a:gd name="connsiteX138" fmla="*/ 5127736 w 7122106"/>
              <a:gd name="connsiteY138" fmla="*/ 2624666 h 3505200"/>
              <a:gd name="connsiteX139" fmla="*/ 5102336 w 7122106"/>
              <a:gd name="connsiteY139" fmla="*/ 2607733 h 3505200"/>
              <a:gd name="connsiteX140" fmla="*/ 5009202 w 7122106"/>
              <a:gd name="connsiteY140" fmla="*/ 2590800 h 3505200"/>
              <a:gd name="connsiteX141" fmla="*/ 4941469 w 7122106"/>
              <a:gd name="connsiteY141" fmla="*/ 2582333 h 3505200"/>
              <a:gd name="connsiteX142" fmla="*/ 4890669 w 7122106"/>
              <a:gd name="connsiteY142" fmla="*/ 2573866 h 3505200"/>
              <a:gd name="connsiteX143" fmla="*/ 4814469 w 7122106"/>
              <a:gd name="connsiteY143" fmla="*/ 2565400 h 3505200"/>
              <a:gd name="connsiteX144" fmla="*/ 4721336 w 7122106"/>
              <a:gd name="connsiteY144" fmla="*/ 2540000 h 3505200"/>
              <a:gd name="connsiteX145" fmla="*/ 4687469 w 7122106"/>
              <a:gd name="connsiteY145" fmla="*/ 2531533 h 3505200"/>
              <a:gd name="connsiteX146" fmla="*/ 4645136 w 7122106"/>
              <a:gd name="connsiteY146" fmla="*/ 2523066 h 3505200"/>
              <a:gd name="connsiteX147" fmla="*/ 4594336 w 7122106"/>
              <a:gd name="connsiteY147" fmla="*/ 2506133 h 3505200"/>
              <a:gd name="connsiteX148" fmla="*/ 4518136 w 7122106"/>
              <a:gd name="connsiteY148" fmla="*/ 2497666 h 3505200"/>
              <a:gd name="connsiteX149" fmla="*/ 4492736 w 7122106"/>
              <a:gd name="connsiteY149" fmla="*/ 2480733 h 3505200"/>
              <a:gd name="connsiteX150" fmla="*/ 4399602 w 7122106"/>
              <a:gd name="connsiteY150" fmla="*/ 2446866 h 3505200"/>
              <a:gd name="connsiteX151" fmla="*/ 4357269 w 7122106"/>
              <a:gd name="connsiteY151" fmla="*/ 2429933 h 3505200"/>
              <a:gd name="connsiteX152" fmla="*/ 4323402 w 7122106"/>
              <a:gd name="connsiteY152" fmla="*/ 2413000 h 3505200"/>
              <a:gd name="connsiteX153" fmla="*/ 4281069 w 7122106"/>
              <a:gd name="connsiteY153" fmla="*/ 2396066 h 3505200"/>
              <a:gd name="connsiteX154" fmla="*/ 4255669 w 7122106"/>
              <a:gd name="connsiteY154" fmla="*/ 2379133 h 3505200"/>
              <a:gd name="connsiteX155" fmla="*/ 4187936 w 7122106"/>
              <a:gd name="connsiteY155" fmla="*/ 2370666 h 3505200"/>
              <a:gd name="connsiteX156" fmla="*/ 4111736 w 7122106"/>
              <a:gd name="connsiteY156" fmla="*/ 2336800 h 3505200"/>
              <a:gd name="connsiteX157" fmla="*/ 4086336 w 7122106"/>
              <a:gd name="connsiteY157" fmla="*/ 2328333 h 3505200"/>
              <a:gd name="connsiteX158" fmla="*/ 4060936 w 7122106"/>
              <a:gd name="connsiteY158" fmla="*/ 2319866 h 3505200"/>
              <a:gd name="connsiteX159" fmla="*/ 3950869 w 7122106"/>
              <a:gd name="connsiteY159" fmla="*/ 2286000 h 3505200"/>
              <a:gd name="connsiteX160" fmla="*/ 3908536 w 7122106"/>
              <a:gd name="connsiteY160" fmla="*/ 2269066 h 3505200"/>
              <a:gd name="connsiteX161" fmla="*/ 3840802 w 7122106"/>
              <a:gd name="connsiteY161" fmla="*/ 2235200 h 3505200"/>
              <a:gd name="connsiteX162" fmla="*/ 3790002 w 7122106"/>
              <a:gd name="connsiteY162" fmla="*/ 2226733 h 3505200"/>
              <a:gd name="connsiteX163" fmla="*/ 3739202 w 7122106"/>
              <a:gd name="connsiteY163" fmla="*/ 2192866 h 3505200"/>
              <a:gd name="connsiteX164" fmla="*/ 3688402 w 7122106"/>
              <a:gd name="connsiteY164" fmla="*/ 2175933 h 3505200"/>
              <a:gd name="connsiteX165" fmla="*/ 3646069 w 7122106"/>
              <a:gd name="connsiteY165" fmla="*/ 2159000 h 3505200"/>
              <a:gd name="connsiteX166" fmla="*/ 3527536 w 7122106"/>
              <a:gd name="connsiteY166" fmla="*/ 2142066 h 3505200"/>
              <a:gd name="connsiteX167" fmla="*/ 3434402 w 7122106"/>
              <a:gd name="connsiteY167" fmla="*/ 2133600 h 3505200"/>
              <a:gd name="connsiteX168" fmla="*/ 3358202 w 7122106"/>
              <a:gd name="connsiteY168" fmla="*/ 2108200 h 3505200"/>
              <a:gd name="connsiteX169" fmla="*/ 3315869 w 7122106"/>
              <a:gd name="connsiteY169" fmla="*/ 2099733 h 3505200"/>
              <a:gd name="connsiteX170" fmla="*/ 3282002 w 7122106"/>
              <a:gd name="connsiteY170" fmla="*/ 2082800 h 3505200"/>
              <a:gd name="connsiteX171" fmla="*/ 3239669 w 7122106"/>
              <a:gd name="connsiteY171" fmla="*/ 2074333 h 3505200"/>
              <a:gd name="connsiteX172" fmla="*/ 3163469 w 7122106"/>
              <a:gd name="connsiteY172" fmla="*/ 2057400 h 3505200"/>
              <a:gd name="connsiteX173" fmla="*/ 3036469 w 7122106"/>
              <a:gd name="connsiteY173" fmla="*/ 2032000 h 3505200"/>
              <a:gd name="connsiteX174" fmla="*/ 2968736 w 7122106"/>
              <a:gd name="connsiteY174" fmla="*/ 2006600 h 3505200"/>
              <a:gd name="connsiteX175" fmla="*/ 2926402 w 7122106"/>
              <a:gd name="connsiteY175" fmla="*/ 1989666 h 3505200"/>
              <a:gd name="connsiteX176" fmla="*/ 2850202 w 7122106"/>
              <a:gd name="connsiteY176" fmla="*/ 1972733 h 3505200"/>
              <a:gd name="connsiteX177" fmla="*/ 2774002 w 7122106"/>
              <a:gd name="connsiteY177" fmla="*/ 1947333 h 3505200"/>
              <a:gd name="connsiteX178" fmla="*/ 2740136 w 7122106"/>
              <a:gd name="connsiteY178" fmla="*/ 1930400 h 3505200"/>
              <a:gd name="connsiteX179" fmla="*/ 2672402 w 7122106"/>
              <a:gd name="connsiteY179" fmla="*/ 1896533 h 3505200"/>
              <a:gd name="connsiteX180" fmla="*/ 2587736 w 7122106"/>
              <a:gd name="connsiteY180" fmla="*/ 1879600 h 3505200"/>
              <a:gd name="connsiteX181" fmla="*/ 2562336 w 7122106"/>
              <a:gd name="connsiteY181" fmla="*/ 1871133 h 3505200"/>
              <a:gd name="connsiteX182" fmla="*/ 2452269 w 7122106"/>
              <a:gd name="connsiteY182" fmla="*/ 1845733 h 3505200"/>
              <a:gd name="connsiteX183" fmla="*/ 2359136 w 7122106"/>
              <a:gd name="connsiteY183" fmla="*/ 1837266 h 3505200"/>
              <a:gd name="connsiteX184" fmla="*/ 2147469 w 7122106"/>
              <a:gd name="connsiteY184" fmla="*/ 1811866 h 3505200"/>
              <a:gd name="connsiteX185" fmla="*/ 2096669 w 7122106"/>
              <a:gd name="connsiteY185" fmla="*/ 1794933 h 3505200"/>
              <a:gd name="connsiteX186" fmla="*/ 2037402 w 7122106"/>
              <a:gd name="connsiteY186" fmla="*/ 1786466 h 3505200"/>
              <a:gd name="connsiteX187" fmla="*/ 1995069 w 7122106"/>
              <a:gd name="connsiteY187" fmla="*/ 1778000 h 3505200"/>
              <a:gd name="connsiteX188" fmla="*/ 1952736 w 7122106"/>
              <a:gd name="connsiteY188" fmla="*/ 1761066 h 3505200"/>
              <a:gd name="connsiteX189" fmla="*/ 1918869 w 7122106"/>
              <a:gd name="connsiteY189" fmla="*/ 1752600 h 3505200"/>
              <a:gd name="connsiteX190" fmla="*/ 1961202 w 7122106"/>
              <a:gd name="connsiteY190" fmla="*/ 1744133 h 3505200"/>
              <a:gd name="connsiteX191" fmla="*/ 2012002 w 7122106"/>
              <a:gd name="connsiteY191" fmla="*/ 1735666 h 3505200"/>
              <a:gd name="connsiteX192" fmla="*/ 2037402 w 7122106"/>
              <a:gd name="connsiteY192" fmla="*/ 1718733 h 3505200"/>
              <a:gd name="connsiteX193" fmla="*/ 2105136 w 7122106"/>
              <a:gd name="connsiteY193" fmla="*/ 1710266 h 3505200"/>
              <a:gd name="connsiteX194" fmla="*/ 2164402 w 7122106"/>
              <a:gd name="connsiteY194" fmla="*/ 1701800 h 3505200"/>
              <a:gd name="connsiteX195" fmla="*/ 2189802 w 7122106"/>
              <a:gd name="connsiteY195" fmla="*/ 1693333 h 3505200"/>
              <a:gd name="connsiteX196" fmla="*/ 2316802 w 7122106"/>
              <a:gd name="connsiteY196" fmla="*/ 1676400 h 3505200"/>
              <a:gd name="connsiteX197" fmla="*/ 2350669 w 7122106"/>
              <a:gd name="connsiteY197" fmla="*/ 1667933 h 3505200"/>
              <a:gd name="connsiteX198" fmla="*/ 2426869 w 7122106"/>
              <a:gd name="connsiteY198" fmla="*/ 1659466 h 3505200"/>
              <a:gd name="connsiteX199" fmla="*/ 2460736 w 7122106"/>
              <a:gd name="connsiteY199" fmla="*/ 1642533 h 3505200"/>
              <a:gd name="connsiteX200" fmla="*/ 2486136 w 7122106"/>
              <a:gd name="connsiteY200" fmla="*/ 1634066 h 3505200"/>
              <a:gd name="connsiteX201" fmla="*/ 2613136 w 7122106"/>
              <a:gd name="connsiteY201" fmla="*/ 1617133 h 3505200"/>
              <a:gd name="connsiteX202" fmla="*/ 2655469 w 7122106"/>
              <a:gd name="connsiteY202" fmla="*/ 1608666 h 3505200"/>
              <a:gd name="connsiteX203" fmla="*/ 2680869 w 7122106"/>
              <a:gd name="connsiteY203" fmla="*/ 1591733 h 3505200"/>
              <a:gd name="connsiteX204" fmla="*/ 2824802 w 7122106"/>
              <a:gd name="connsiteY204" fmla="*/ 1583266 h 3505200"/>
              <a:gd name="connsiteX205" fmla="*/ 2892536 w 7122106"/>
              <a:gd name="connsiteY205" fmla="*/ 1574800 h 3505200"/>
              <a:gd name="connsiteX206" fmla="*/ 2917936 w 7122106"/>
              <a:gd name="connsiteY206" fmla="*/ 1566333 h 3505200"/>
              <a:gd name="connsiteX207" fmla="*/ 2951802 w 7122106"/>
              <a:gd name="connsiteY207" fmla="*/ 1557866 h 3505200"/>
              <a:gd name="connsiteX208" fmla="*/ 2994136 w 7122106"/>
              <a:gd name="connsiteY208" fmla="*/ 1540933 h 3505200"/>
              <a:gd name="connsiteX209" fmla="*/ 3070336 w 7122106"/>
              <a:gd name="connsiteY209" fmla="*/ 1524000 h 3505200"/>
              <a:gd name="connsiteX210" fmla="*/ 3104202 w 7122106"/>
              <a:gd name="connsiteY210" fmla="*/ 1507066 h 3505200"/>
              <a:gd name="connsiteX211" fmla="*/ 3163469 w 7122106"/>
              <a:gd name="connsiteY211" fmla="*/ 1490133 h 3505200"/>
              <a:gd name="connsiteX212" fmla="*/ 3239669 w 7122106"/>
              <a:gd name="connsiteY212" fmla="*/ 1464733 h 3505200"/>
              <a:gd name="connsiteX213" fmla="*/ 3265069 w 7122106"/>
              <a:gd name="connsiteY213" fmla="*/ 1456266 h 3505200"/>
              <a:gd name="connsiteX214" fmla="*/ 6842236 w 7122106"/>
              <a:gd name="connsiteY214" fmla="*/ 465666 h 3505200"/>
              <a:gd name="connsiteX215" fmla="*/ 6888802 w 7122106"/>
              <a:gd name="connsiteY215" fmla="*/ 76200 h 3505200"/>
              <a:gd name="connsiteX216" fmla="*/ 6871869 w 7122106"/>
              <a:gd name="connsiteY216" fmla="*/ 0 h 3505200"/>
              <a:gd name="connsiteX217" fmla="*/ 6846469 w 7122106"/>
              <a:gd name="connsiteY217" fmla="*/ 8466 h 3505200"/>
              <a:gd name="connsiteX218" fmla="*/ 6838002 w 7122106"/>
              <a:gd name="connsiteY218" fmla="*/ 33866 h 3505200"/>
              <a:gd name="connsiteX219" fmla="*/ 6846469 w 7122106"/>
              <a:gd name="connsiteY219" fmla="*/ 59266 h 3505200"/>
              <a:gd name="connsiteX0" fmla="*/ 6846469 w 7123984"/>
              <a:gd name="connsiteY0" fmla="*/ 59266 h 3505200"/>
              <a:gd name="connsiteX1" fmla="*/ 6778736 w 7123984"/>
              <a:gd name="connsiteY1" fmla="*/ 84666 h 3505200"/>
              <a:gd name="connsiteX2" fmla="*/ 6668669 w 7123984"/>
              <a:gd name="connsiteY2" fmla="*/ 101600 h 3505200"/>
              <a:gd name="connsiteX3" fmla="*/ 6499336 w 7123984"/>
              <a:gd name="connsiteY3" fmla="*/ 127000 h 3505200"/>
              <a:gd name="connsiteX4" fmla="*/ 6465469 w 7123984"/>
              <a:gd name="connsiteY4" fmla="*/ 135466 h 3505200"/>
              <a:gd name="connsiteX5" fmla="*/ 6380802 w 7123984"/>
              <a:gd name="connsiteY5" fmla="*/ 152400 h 3505200"/>
              <a:gd name="connsiteX6" fmla="*/ 6330002 w 7123984"/>
              <a:gd name="connsiteY6" fmla="*/ 169333 h 3505200"/>
              <a:gd name="connsiteX7" fmla="*/ 344069 w 7123984"/>
              <a:gd name="connsiteY7" fmla="*/ 1769533 h 3505200"/>
              <a:gd name="connsiteX8" fmla="*/ 318669 w 7123984"/>
              <a:gd name="connsiteY8" fmla="*/ 1778000 h 3505200"/>
              <a:gd name="connsiteX9" fmla="*/ 369469 w 7123984"/>
              <a:gd name="connsiteY9" fmla="*/ 1786466 h 3505200"/>
              <a:gd name="connsiteX10" fmla="*/ 403336 w 7123984"/>
              <a:gd name="connsiteY10" fmla="*/ 1803400 h 3505200"/>
              <a:gd name="connsiteX11" fmla="*/ 538802 w 7123984"/>
              <a:gd name="connsiteY11" fmla="*/ 1811866 h 3505200"/>
              <a:gd name="connsiteX12" fmla="*/ 691202 w 7123984"/>
              <a:gd name="connsiteY12" fmla="*/ 1854200 h 3505200"/>
              <a:gd name="connsiteX13" fmla="*/ 775869 w 7123984"/>
              <a:gd name="connsiteY13" fmla="*/ 1871133 h 3505200"/>
              <a:gd name="connsiteX14" fmla="*/ 970602 w 7123984"/>
              <a:gd name="connsiteY14" fmla="*/ 1888066 h 3505200"/>
              <a:gd name="connsiteX15" fmla="*/ 1021402 w 7123984"/>
              <a:gd name="connsiteY15" fmla="*/ 1896533 h 3505200"/>
              <a:gd name="connsiteX16" fmla="*/ 1055269 w 7123984"/>
              <a:gd name="connsiteY16" fmla="*/ 1905000 h 3505200"/>
              <a:gd name="connsiteX17" fmla="*/ 1173802 w 7123984"/>
              <a:gd name="connsiteY17" fmla="*/ 1913466 h 3505200"/>
              <a:gd name="connsiteX18" fmla="*/ 1444736 w 7123984"/>
              <a:gd name="connsiteY18" fmla="*/ 1938866 h 3505200"/>
              <a:gd name="connsiteX19" fmla="*/ 1478602 w 7123984"/>
              <a:gd name="connsiteY19" fmla="*/ 1947333 h 3505200"/>
              <a:gd name="connsiteX20" fmla="*/ 1520936 w 7123984"/>
              <a:gd name="connsiteY20" fmla="*/ 1955800 h 3505200"/>
              <a:gd name="connsiteX21" fmla="*/ 1605602 w 7123984"/>
              <a:gd name="connsiteY21" fmla="*/ 1981200 h 3505200"/>
              <a:gd name="connsiteX22" fmla="*/ 1664869 w 7123984"/>
              <a:gd name="connsiteY22" fmla="*/ 1989666 h 3505200"/>
              <a:gd name="connsiteX23" fmla="*/ 1724136 w 7123984"/>
              <a:gd name="connsiteY23" fmla="*/ 2006600 h 3505200"/>
              <a:gd name="connsiteX24" fmla="*/ 1766469 w 7123984"/>
              <a:gd name="connsiteY24" fmla="*/ 2015066 h 3505200"/>
              <a:gd name="connsiteX25" fmla="*/ 1791869 w 7123984"/>
              <a:gd name="connsiteY25" fmla="*/ 2023533 h 3505200"/>
              <a:gd name="connsiteX26" fmla="*/ 1825736 w 7123984"/>
              <a:gd name="connsiteY26" fmla="*/ 2032000 h 3505200"/>
              <a:gd name="connsiteX27" fmla="*/ 1901936 w 7123984"/>
              <a:gd name="connsiteY27" fmla="*/ 2091266 h 3505200"/>
              <a:gd name="connsiteX28" fmla="*/ 1901936 w 7123984"/>
              <a:gd name="connsiteY28" fmla="*/ 2091266 h 3505200"/>
              <a:gd name="connsiteX29" fmla="*/ 1969669 w 7123984"/>
              <a:gd name="connsiteY29" fmla="*/ 2142066 h 3505200"/>
              <a:gd name="connsiteX30" fmla="*/ 1995069 w 7123984"/>
              <a:gd name="connsiteY30" fmla="*/ 2150533 h 3505200"/>
              <a:gd name="connsiteX31" fmla="*/ 2088202 w 7123984"/>
              <a:gd name="connsiteY31" fmla="*/ 2201333 h 3505200"/>
              <a:gd name="connsiteX32" fmla="*/ 2155936 w 7123984"/>
              <a:gd name="connsiteY32" fmla="*/ 2243666 h 3505200"/>
              <a:gd name="connsiteX33" fmla="*/ 2206736 w 7123984"/>
              <a:gd name="connsiteY33" fmla="*/ 2269066 h 3505200"/>
              <a:gd name="connsiteX34" fmla="*/ 2291402 w 7123984"/>
              <a:gd name="connsiteY34" fmla="*/ 2294466 h 3505200"/>
              <a:gd name="connsiteX35" fmla="*/ 2325269 w 7123984"/>
              <a:gd name="connsiteY35" fmla="*/ 2311400 h 3505200"/>
              <a:gd name="connsiteX36" fmla="*/ 2435336 w 7123984"/>
              <a:gd name="connsiteY36" fmla="*/ 2336800 h 3505200"/>
              <a:gd name="connsiteX37" fmla="*/ 2511536 w 7123984"/>
              <a:gd name="connsiteY37" fmla="*/ 2362200 h 3505200"/>
              <a:gd name="connsiteX38" fmla="*/ 2596202 w 7123984"/>
              <a:gd name="connsiteY38" fmla="*/ 2387600 h 3505200"/>
              <a:gd name="connsiteX39" fmla="*/ 2647002 w 7123984"/>
              <a:gd name="connsiteY39" fmla="*/ 2413000 h 3505200"/>
              <a:gd name="connsiteX40" fmla="*/ 2697802 w 7123984"/>
              <a:gd name="connsiteY40" fmla="*/ 2421466 h 3505200"/>
              <a:gd name="connsiteX41" fmla="*/ 2740136 w 7123984"/>
              <a:gd name="connsiteY41" fmla="*/ 2438400 h 3505200"/>
              <a:gd name="connsiteX42" fmla="*/ 2790936 w 7123984"/>
              <a:gd name="connsiteY42" fmla="*/ 2455333 h 3505200"/>
              <a:gd name="connsiteX43" fmla="*/ 2901002 w 7123984"/>
              <a:gd name="connsiteY43" fmla="*/ 2514600 h 3505200"/>
              <a:gd name="connsiteX44" fmla="*/ 2926402 w 7123984"/>
              <a:gd name="connsiteY44" fmla="*/ 2531533 h 3505200"/>
              <a:gd name="connsiteX45" fmla="*/ 3002602 w 7123984"/>
              <a:gd name="connsiteY45" fmla="*/ 2556933 h 3505200"/>
              <a:gd name="connsiteX46" fmla="*/ 3087269 w 7123984"/>
              <a:gd name="connsiteY46" fmla="*/ 2590800 h 3505200"/>
              <a:gd name="connsiteX47" fmla="*/ 3121136 w 7123984"/>
              <a:gd name="connsiteY47" fmla="*/ 2607733 h 3505200"/>
              <a:gd name="connsiteX48" fmla="*/ 3171936 w 7123984"/>
              <a:gd name="connsiteY48" fmla="*/ 2616200 h 3505200"/>
              <a:gd name="connsiteX49" fmla="*/ 3222736 w 7123984"/>
              <a:gd name="connsiteY49" fmla="*/ 2633133 h 3505200"/>
              <a:gd name="connsiteX50" fmla="*/ 3341269 w 7123984"/>
              <a:gd name="connsiteY50" fmla="*/ 2658533 h 3505200"/>
              <a:gd name="connsiteX51" fmla="*/ 3383602 w 7123984"/>
              <a:gd name="connsiteY51" fmla="*/ 2675466 h 3505200"/>
              <a:gd name="connsiteX52" fmla="*/ 3417469 w 7123984"/>
              <a:gd name="connsiteY52" fmla="*/ 2692400 h 3505200"/>
              <a:gd name="connsiteX53" fmla="*/ 3468269 w 7123984"/>
              <a:gd name="connsiteY53" fmla="*/ 2700866 h 3505200"/>
              <a:gd name="connsiteX54" fmla="*/ 3510602 w 7123984"/>
              <a:gd name="connsiteY54" fmla="*/ 2726266 h 3505200"/>
              <a:gd name="connsiteX55" fmla="*/ 3578336 w 7123984"/>
              <a:gd name="connsiteY55" fmla="*/ 2751666 h 3505200"/>
              <a:gd name="connsiteX56" fmla="*/ 3612202 w 7123984"/>
              <a:gd name="connsiteY56" fmla="*/ 2777066 h 3505200"/>
              <a:gd name="connsiteX57" fmla="*/ 3637602 w 7123984"/>
              <a:gd name="connsiteY57" fmla="*/ 2785533 h 3505200"/>
              <a:gd name="connsiteX58" fmla="*/ 3671469 w 7123984"/>
              <a:gd name="connsiteY58" fmla="*/ 2802466 h 3505200"/>
              <a:gd name="connsiteX59" fmla="*/ 3781536 w 7123984"/>
              <a:gd name="connsiteY59" fmla="*/ 2827866 h 3505200"/>
              <a:gd name="connsiteX60" fmla="*/ 3900069 w 7123984"/>
              <a:gd name="connsiteY60" fmla="*/ 2853266 h 3505200"/>
              <a:gd name="connsiteX61" fmla="*/ 3925469 w 7123984"/>
              <a:gd name="connsiteY61" fmla="*/ 2870200 h 3505200"/>
              <a:gd name="connsiteX62" fmla="*/ 4027069 w 7123984"/>
              <a:gd name="connsiteY62" fmla="*/ 2878666 h 3505200"/>
              <a:gd name="connsiteX63" fmla="*/ 4094802 w 7123984"/>
              <a:gd name="connsiteY63" fmla="*/ 2887133 h 3505200"/>
              <a:gd name="connsiteX64" fmla="*/ 4137136 w 7123984"/>
              <a:gd name="connsiteY64" fmla="*/ 2895600 h 3505200"/>
              <a:gd name="connsiteX65" fmla="*/ 4264136 w 7123984"/>
              <a:gd name="connsiteY65" fmla="*/ 2904066 h 3505200"/>
              <a:gd name="connsiteX66" fmla="*/ 4365736 w 7123984"/>
              <a:gd name="connsiteY66" fmla="*/ 2921000 h 3505200"/>
              <a:gd name="connsiteX67" fmla="*/ 4594336 w 7123984"/>
              <a:gd name="connsiteY67" fmla="*/ 2929466 h 3505200"/>
              <a:gd name="connsiteX68" fmla="*/ 4789069 w 7123984"/>
              <a:gd name="connsiteY68" fmla="*/ 2937933 h 3505200"/>
              <a:gd name="connsiteX69" fmla="*/ 4882202 w 7123984"/>
              <a:gd name="connsiteY69" fmla="*/ 2946400 h 3505200"/>
              <a:gd name="connsiteX70" fmla="*/ 4966869 w 7123984"/>
              <a:gd name="connsiteY70" fmla="*/ 2971800 h 3505200"/>
              <a:gd name="connsiteX71" fmla="*/ 5093869 w 7123984"/>
              <a:gd name="connsiteY71" fmla="*/ 2988733 h 3505200"/>
              <a:gd name="connsiteX72" fmla="*/ 5381736 w 7123984"/>
              <a:gd name="connsiteY72" fmla="*/ 3005666 h 3505200"/>
              <a:gd name="connsiteX73" fmla="*/ 5407136 w 7123984"/>
              <a:gd name="connsiteY73" fmla="*/ 3014133 h 3505200"/>
              <a:gd name="connsiteX74" fmla="*/ 5432536 w 7123984"/>
              <a:gd name="connsiteY74" fmla="*/ 3031066 h 3505200"/>
              <a:gd name="connsiteX75" fmla="*/ 5474869 w 7123984"/>
              <a:gd name="connsiteY75" fmla="*/ 3039533 h 3505200"/>
              <a:gd name="connsiteX76" fmla="*/ 5508736 w 7123984"/>
              <a:gd name="connsiteY76" fmla="*/ 3056466 h 3505200"/>
              <a:gd name="connsiteX77" fmla="*/ 5542602 w 7123984"/>
              <a:gd name="connsiteY77" fmla="*/ 3064933 h 3505200"/>
              <a:gd name="connsiteX78" fmla="*/ 5568002 w 7123984"/>
              <a:gd name="connsiteY78" fmla="*/ 3073400 h 3505200"/>
              <a:gd name="connsiteX79" fmla="*/ 5644202 w 7123984"/>
              <a:gd name="connsiteY79" fmla="*/ 3107266 h 3505200"/>
              <a:gd name="connsiteX80" fmla="*/ 5669602 w 7123984"/>
              <a:gd name="connsiteY80" fmla="*/ 3115733 h 3505200"/>
              <a:gd name="connsiteX81" fmla="*/ 5728869 w 7123984"/>
              <a:gd name="connsiteY81" fmla="*/ 3158066 h 3505200"/>
              <a:gd name="connsiteX82" fmla="*/ 5754269 w 7123984"/>
              <a:gd name="connsiteY82" fmla="*/ 3166533 h 3505200"/>
              <a:gd name="connsiteX83" fmla="*/ 5779669 w 7123984"/>
              <a:gd name="connsiteY83" fmla="*/ 3183466 h 3505200"/>
              <a:gd name="connsiteX84" fmla="*/ 5805069 w 7123984"/>
              <a:gd name="connsiteY84" fmla="*/ 3191933 h 3505200"/>
              <a:gd name="connsiteX85" fmla="*/ 5830469 w 7123984"/>
              <a:gd name="connsiteY85" fmla="*/ 3208866 h 3505200"/>
              <a:gd name="connsiteX86" fmla="*/ 5881269 w 7123984"/>
              <a:gd name="connsiteY86" fmla="*/ 3217333 h 3505200"/>
              <a:gd name="connsiteX87" fmla="*/ 5915136 w 7123984"/>
              <a:gd name="connsiteY87" fmla="*/ 3234266 h 3505200"/>
              <a:gd name="connsiteX88" fmla="*/ 5932069 w 7123984"/>
              <a:gd name="connsiteY88" fmla="*/ 3251200 h 3505200"/>
              <a:gd name="connsiteX89" fmla="*/ 6033669 w 7123984"/>
              <a:gd name="connsiteY89" fmla="*/ 3268133 h 3505200"/>
              <a:gd name="connsiteX90" fmla="*/ 6059069 w 7123984"/>
              <a:gd name="connsiteY90" fmla="*/ 3285066 h 3505200"/>
              <a:gd name="connsiteX91" fmla="*/ 6219936 w 7123984"/>
              <a:gd name="connsiteY91" fmla="*/ 3302000 h 3505200"/>
              <a:gd name="connsiteX92" fmla="*/ 6279202 w 7123984"/>
              <a:gd name="connsiteY92" fmla="*/ 3318933 h 3505200"/>
              <a:gd name="connsiteX93" fmla="*/ 6321536 w 7123984"/>
              <a:gd name="connsiteY93" fmla="*/ 3335866 h 3505200"/>
              <a:gd name="connsiteX94" fmla="*/ 6346936 w 7123984"/>
              <a:gd name="connsiteY94" fmla="*/ 3344333 h 3505200"/>
              <a:gd name="connsiteX95" fmla="*/ 6380802 w 7123984"/>
              <a:gd name="connsiteY95" fmla="*/ 3361266 h 3505200"/>
              <a:gd name="connsiteX96" fmla="*/ 6431602 w 7123984"/>
              <a:gd name="connsiteY96" fmla="*/ 3386666 h 3505200"/>
              <a:gd name="connsiteX97" fmla="*/ 6516269 w 7123984"/>
              <a:gd name="connsiteY97" fmla="*/ 3403600 h 3505200"/>
              <a:gd name="connsiteX98" fmla="*/ 6617869 w 7123984"/>
              <a:gd name="connsiteY98" fmla="*/ 3420533 h 3505200"/>
              <a:gd name="connsiteX99" fmla="*/ 6643269 w 7123984"/>
              <a:gd name="connsiteY99" fmla="*/ 3429000 h 3505200"/>
              <a:gd name="connsiteX100" fmla="*/ 6677136 w 7123984"/>
              <a:gd name="connsiteY100" fmla="*/ 3437466 h 3505200"/>
              <a:gd name="connsiteX101" fmla="*/ 6727936 w 7123984"/>
              <a:gd name="connsiteY101" fmla="*/ 3454400 h 3505200"/>
              <a:gd name="connsiteX102" fmla="*/ 6753336 w 7123984"/>
              <a:gd name="connsiteY102" fmla="*/ 3462866 h 3505200"/>
              <a:gd name="connsiteX103" fmla="*/ 6838002 w 7123984"/>
              <a:gd name="connsiteY103" fmla="*/ 3479800 h 3505200"/>
              <a:gd name="connsiteX104" fmla="*/ 6888802 w 7123984"/>
              <a:gd name="connsiteY104" fmla="*/ 3496733 h 3505200"/>
              <a:gd name="connsiteX105" fmla="*/ 6914202 w 7123984"/>
              <a:gd name="connsiteY105" fmla="*/ 3505200 h 3505200"/>
              <a:gd name="connsiteX106" fmla="*/ 6922669 w 7123984"/>
              <a:gd name="connsiteY106" fmla="*/ 3471333 h 3505200"/>
              <a:gd name="connsiteX107" fmla="*/ 6914202 w 7123984"/>
              <a:gd name="connsiteY107" fmla="*/ 3437466 h 3505200"/>
              <a:gd name="connsiteX108" fmla="*/ 6905736 w 7123984"/>
              <a:gd name="connsiteY108" fmla="*/ 3412066 h 3505200"/>
              <a:gd name="connsiteX109" fmla="*/ 6863402 w 7123984"/>
              <a:gd name="connsiteY109" fmla="*/ 3361266 h 3505200"/>
              <a:gd name="connsiteX110" fmla="*/ 6838002 w 7123984"/>
              <a:gd name="connsiteY110" fmla="*/ 3276600 h 3505200"/>
              <a:gd name="connsiteX111" fmla="*/ 6812602 w 7123984"/>
              <a:gd name="connsiteY111" fmla="*/ 3107266 h 3505200"/>
              <a:gd name="connsiteX112" fmla="*/ 6804136 w 7123984"/>
              <a:gd name="connsiteY112" fmla="*/ 3039533 h 3505200"/>
              <a:gd name="connsiteX113" fmla="*/ 6490869 w 7123984"/>
              <a:gd name="connsiteY113" fmla="*/ 3014133 h 3505200"/>
              <a:gd name="connsiteX114" fmla="*/ 6440069 w 7123984"/>
              <a:gd name="connsiteY114" fmla="*/ 3005666 h 3505200"/>
              <a:gd name="connsiteX115" fmla="*/ 6372336 w 7123984"/>
              <a:gd name="connsiteY115" fmla="*/ 2988733 h 3505200"/>
              <a:gd name="connsiteX116" fmla="*/ 6270736 w 7123984"/>
              <a:gd name="connsiteY116" fmla="*/ 2980266 h 3505200"/>
              <a:gd name="connsiteX117" fmla="*/ 6228402 w 7123984"/>
              <a:gd name="connsiteY117" fmla="*/ 2971800 h 3505200"/>
              <a:gd name="connsiteX118" fmla="*/ 6152202 w 7123984"/>
              <a:gd name="connsiteY118" fmla="*/ 2963333 h 3505200"/>
              <a:gd name="connsiteX119" fmla="*/ 6118336 w 7123984"/>
              <a:gd name="connsiteY119" fmla="*/ 2946400 h 3505200"/>
              <a:gd name="connsiteX120" fmla="*/ 6067536 w 7123984"/>
              <a:gd name="connsiteY120" fmla="*/ 2937933 h 3505200"/>
              <a:gd name="connsiteX121" fmla="*/ 6008269 w 7123984"/>
              <a:gd name="connsiteY121" fmla="*/ 2912533 h 3505200"/>
              <a:gd name="connsiteX122" fmla="*/ 5864336 w 7123984"/>
              <a:gd name="connsiteY122" fmla="*/ 2887133 h 3505200"/>
              <a:gd name="connsiteX123" fmla="*/ 5788136 w 7123984"/>
              <a:gd name="connsiteY123" fmla="*/ 2861733 h 3505200"/>
              <a:gd name="connsiteX124" fmla="*/ 5762736 w 7123984"/>
              <a:gd name="connsiteY124" fmla="*/ 2853266 h 3505200"/>
              <a:gd name="connsiteX125" fmla="*/ 5737336 w 7123984"/>
              <a:gd name="connsiteY125" fmla="*/ 2844800 h 3505200"/>
              <a:gd name="connsiteX126" fmla="*/ 5669602 w 7123984"/>
              <a:gd name="connsiteY126" fmla="*/ 2810933 h 3505200"/>
              <a:gd name="connsiteX127" fmla="*/ 5627269 w 7123984"/>
              <a:gd name="connsiteY127" fmla="*/ 2794000 h 3505200"/>
              <a:gd name="connsiteX128" fmla="*/ 5568002 w 7123984"/>
              <a:gd name="connsiteY128" fmla="*/ 2760133 h 3505200"/>
              <a:gd name="connsiteX129" fmla="*/ 5517202 w 7123984"/>
              <a:gd name="connsiteY129" fmla="*/ 2743200 h 3505200"/>
              <a:gd name="connsiteX130" fmla="*/ 5491802 w 7123984"/>
              <a:gd name="connsiteY130" fmla="*/ 2726266 h 3505200"/>
              <a:gd name="connsiteX131" fmla="*/ 5449469 w 7123984"/>
              <a:gd name="connsiteY131" fmla="*/ 2709333 h 3505200"/>
              <a:gd name="connsiteX132" fmla="*/ 5424069 w 7123984"/>
              <a:gd name="connsiteY132" fmla="*/ 2700866 h 3505200"/>
              <a:gd name="connsiteX133" fmla="*/ 5398669 w 7123984"/>
              <a:gd name="connsiteY133" fmla="*/ 2683933 h 3505200"/>
              <a:gd name="connsiteX134" fmla="*/ 5314002 w 7123984"/>
              <a:gd name="connsiteY134" fmla="*/ 2667000 h 3505200"/>
              <a:gd name="connsiteX135" fmla="*/ 5254736 w 7123984"/>
              <a:gd name="connsiteY135" fmla="*/ 2650066 h 3505200"/>
              <a:gd name="connsiteX136" fmla="*/ 5203936 w 7123984"/>
              <a:gd name="connsiteY136" fmla="*/ 2641600 h 3505200"/>
              <a:gd name="connsiteX137" fmla="*/ 5170069 w 7123984"/>
              <a:gd name="connsiteY137" fmla="*/ 2633133 h 3505200"/>
              <a:gd name="connsiteX138" fmla="*/ 5127736 w 7123984"/>
              <a:gd name="connsiteY138" fmla="*/ 2624666 h 3505200"/>
              <a:gd name="connsiteX139" fmla="*/ 5102336 w 7123984"/>
              <a:gd name="connsiteY139" fmla="*/ 2607733 h 3505200"/>
              <a:gd name="connsiteX140" fmla="*/ 5009202 w 7123984"/>
              <a:gd name="connsiteY140" fmla="*/ 2590800 h 3505200"/>
              <a:gd name="connsiteX141" fmla="*/ 4941469 w 7123984"/>
              <a:gd name="connsiteY141" fmla="*/ 2582333 h 3505200"/>
              <a:gd name="connsiteX142" fmla="*/ 4890669 w 7123984"/>
              <a:gd name="connsiteY142" fmla="*/ 2573866 h 3505200"/>
              <a:gd name="connsiteX143" fmla="*/ 4814469 w 7123984"/>
              <a:gd name="connsiteY143" fmla="*/ 2565400 h 3505200"/>
              <a:gd name="connsiteX144" fmla="*/ 4721336 w 7123984"/>
              <a:gd name="connsiteY144" fmla="*/ 2540000 h 3505200"/>
              <a:gd name="connsiteX145" fmla="*/ 4687469 w 7123984"/>
              <a:gd name="connsiteY145" fmla="*/ 2531533 h 3505200"/>
              <a:gd name="connsiteX146" fmla="*/ 4645136 w 7123984"/>
              <a:gd name="connsiteY146" fmla="*/ 2523066 h 3505200"/>
              <a:gd name="connsiteX147" fmla="*/ 4594336 w 7123984"/>
              <a:gd name="connsiteY147" fmla="*/ 2506133 h 3505200"/>
              <a:gd name="connsiteX148" fmla="*/ 4518136 w 7123984"/>
              <a:gd name="connsiteY148" fmla="*/ 2497666 h 3505200"/>
              <a:gd name="connsiteX149" fmla="*/ 4492736 w 7123984"/>
              <a:gd name="connsiteY149" fmla="*/ 2480733 h 3505200"/>
              <a:gd name="connsiteX150" fmla="*/ 4399602 w 7123984"/>
              <a:gd name="connsiteY150" fmla="*/ 2446866 h 3505200"/>
              <a:gd name="connsiteX151" fmla="*/ 4357269 w 7123984"/>
              <a:gd name="connsiteY151" fmla="*/ 2429933 h 3505200"/>
              <a:gd name="connsiteX152" fmla="*/ 4323402 w 7123984"/>
              <a:gd name="connsiteY152" fmla="*/ 2413000 h 3505200"/>
              <a:gd name="connsiteX153" fmla="*/ 4281069 w 7123984"/>
              <a:gd name="connsiteY153" fmla="*/ 2396066 h 3505200"/>
              <a:gd name="connsiteX154" fmla="*/ 4255669 w 7123984"/>
              <a:gd name="connsiteY154" fmla="*/ 2379133 h 3505200"/>
              <a:gd name="connsiteX155" fmla="*/ 4187936 w 7123984"/>
              <a:gd name="connsiteY155" fmla="*/ 2370666 h 3505200"/>
              <a:gd name="connsiteX156" fmla="*/ 4111736 w 7123984"/>
              <a:gd name="connsiteY156" fmla="*/ 2336800 h 3505200"/>
              <a:gd name="connsiteX157" fmla="*/ 4086336 w 7123984"/>
              <a:gd name="connsiteY157" fmla="*/ 2328333 h 3505200"/>
              <a:gd name="connsiteX158" fmla="*/ 4060936 w 7123984"/>
              <a:gd name="connsiteY158" fmla="*/ 2319866 h 3505200"/>
              <a:gd name="connsiteX159" fmla="*/ 3950869 w 7123984"/>
              <a:gd name="connsiteY159" fmla="*/ 2286000 h 3505200"/>
              <a:gd name="connsiteX160" fmla="*/ 3908536 w 7123984"/>
              <a:gd name="connsiteY160" fmla="*/ 2269066 h 3505200"/>
              <a:gd name="connsiteX161" fmla="*/ 3840802 w 7123984"/>
              <a:gd name="connsiteY161" fmla="*/ 2235200 h 3505200"/>
              <a:gd name="connsiteX162" fmla="*/ 3790002 w 7123984"/>
              <a:gd name="connsiteY162" fmla="*/ 2226733 h 3505200"/>
              <a:gd name="connsiteX163" fmla="*/ 3739202 w 7123984"/>
              <a:gd name="connsiteY163" fmla="*/ 2192866 h 3505200"/>
              <a:gd name="connsiteX164" fmla="*/ 3688402 w 7123984"/>
              <a:gd name="connsiteY164" fmla="*/ 2175933 h 3505200"/>
              <a:gd name="connsiteX165" fmla="*/ 3646069 w 7123984"/>
              <a:gd name="connsiteY165" fmla="*/ 2159000 h 3505200"/>
              <a:gd name="connsiteX166" fmla="*/ 3527536 w 7123984"/>
              <a:gd name="connsiteY166" fmla="*/ 2142066 h 3505200"/>
              <a:gd name="connsiteX167" fmla="*/ 3434402 w 7123984"/>
              <a:gd name="connsiteY167" fmla="*/ 2133600 h 3505200"/>
              <a:gd name="connsiteX168" fmla="*/ 3358202 w 7123984"/>
              <a:gd name="connsiteY168" fmla="*/ 2108200 h 3505200"/>
              <a:gd name="connsiteX169" fmla="*/ 3315869 w 7123984"/>
              <a:gd name="connsiteY169" fmla="*/ 2099733 h 3505200"/>
              <a:gd name="connsiteX170" fmla="*/ 3282002 w 7123984"/>
              <a:gd name="connsiteY170" fmla="*/ 2082800 h 3505200"/>
              <a:gd name="connsiteX171" fmla="*/ 3239669 w 7123984"/>
              <a:gd name="connsiteY171" fmla="*/ 2074333 h 3505200"/>
              <a:gd name="connsiteX172" fmla="*/ 3163469 w 7123984"/>
              <a:gd name="connsiteY172" fmla="*/ 2057400 h 3505200"/>
              <a:gd name="connsiteX173" fmla="*/ 3036469 w 7123984"/>
              <a:gd name="connsiteY173" fmla="*/ 2032000 h 3505200"/>
              <a:gd name="connsiteX174" fmla="*/ 2968736 w 7123984"/>
              <a:gd name="connsiteY174" fmla="*/ 2006600 h 3505200"/>
              <a:gd name="connsiteX175" fmla="*/ 2926402 w 7123984"/>
              <a:gd name="connsiteY175" fmla="*/ 1989666 h 3505200"/>
              <a:gd name="connsiteX176" fmla="*/ 2850202 w 7123984"/>
              <a:gd name="connsiteY176" fmla="*/ 1972733 h 3505200"/>
              <a:gd name="connsiteX177" fmla="*/ 2774002 w 7123984"/>
              <a:gd name="connsiteY177" fmla="*/ 1947333 h 3505200"/>
              <a:gd name="connsiteX178" fmla="*/ 2740136 w 7123984"/>
              <a:gd name="connsiteY178" fmla="*/ 1930400 h 3505200"/>
              <a:gd name="connsiteX179" fmla="*/ 2672402 w 7123984"/>
              <a:gd name="connsiteY179" fmla="*/ 1896533 h 3505200"/>
              <a:gd name="connsiteX180" fmla="*/ 2587736 w 7123984"/>
              <a:gd name="connsiteY180" fmla="*/ 1879600 h 3505200"/>
              <a:gd name="connsiteX181" fmla="*/ 2562336 w 7123984"/>
              <a:gd name="connsiteY181" fmla="*/ 1871133 h 3505200"/>
              <a:gd name="connsiteX182" fmla="*/ 2452269 w 7123984"/>
              <a:gd name="connsiteY182" fmla="*/ 1845733 h 3505200"/>
              <a:gd name="connsiteX183" fmla="*/ 2359136 w 7123984"/>
              <a:gd name="connsiteY183" fmla="*/ 1837266 h 3505200"/>
              <a:gd name="connsiteX184" fmla="*/ 2147469 w 7123984"/>
              <a:gd name="connsiteY184" fmla="*/ 1811866 h 3505200"/>
              <a:gd name="connsiteX185" fmla="*/ 2096669 w 7123984"/>
              <a:gd name="connsiteY185" fmla="*/ 1794933 h 3505200"/>
              <a:gd name="connsiteX186" fmla="*/ 2037402 w 7123984"/>
              <a:gd name="connsiteY186" fmla="*/ 1786466 h 3505200"/>
              <a:gd name="connsiteX187" fmla="*/ 1995069 w 7123984"/>
              <a:gd name="connsiteY187" fmla="*/ 1778000 h 3505200"/>
              <a:gd name="connsiteX188" fmla="*/ 1952736 w 7123984"/>
              <a:gd name="connsiteY188" fmla="*/ 1761066 h 3505200"/>
              <a:gd name="connsiteX189" fmla="*/ 1918869 w 7123984"/>
              <a:gd name="connsiteY189" fmla="*/ 1752600 h 3505200"/>
              <a:gd name="connsiteX190" fmla="*/ 1961202 w 7123984"/>
              <a:gd name="connsiteY190" fmla="*/ 1744133 h 3505200"/>
              <a:gd name="connsiteX191" fmla="*/ 2012002 w 7123984"/>
              <a:gd name="connsiteY191" fmla="*/ 1735666 h 3505200"/>
              <a:gd name="connsiteX192" fmla="*/ 2037402 w 7123984"/>
              <a:gd name="connsiteY192" fmla="*/ 1718733 h 3505200"/>
              <a:gd name="connsiteX193" fmla="*/ 2105136 w 7123984"/>
              <a:gd name="connsiteY193" fmla="*/ 1710266 h 3505200"/>
              <a:gd name="connsiteX194" fmla="*/ 2164402 w 7123984"/>
              <a:gd name="connsiteY194" fmla="*/ 1701800 h 3505200"/>
              <a:gd name="connsiteX195" fmla="*/ 2189802 w 7123984"/>
              <a:gd name="connsiteY195" fmla="*/ 1693333 h 3505200"/>
              <a:gd name="connsiteX196" fmla="*/ 2316802 w 7123984"/>
              <a:gd name="connsiteY196" fmla="*/ 1676400 h 3505200"/>
              <a:gd name="connsiteX197" fmla="*/ 2350669 w 7123984"/>
              <a:gd name="connsiteY197" fmla="*/ 1667933 h 3505200"/>
              <a:gd name="connsiteX198" fmla="*/ 2426869 w 7123984"/>
              <a:gd name="connsiteY198" fmla="*/ 1659466 h 3505200"/>
              <a:gd name="connsiteX199" fmla="*/ 2460736 w 7123984"/>
              <a:gd name="connsiteY199" fmla="*/ 1642533 h 3505200"/>
              <a:gd name="connsiteX200" fmla="*/ 2486136 w 7123984"/>
              <a:gd name="connsiteY200" fmla="*/ 1634066 h 3505200"/>
              <a:gd name="connsiteX201" fmla="*/ 2613136 w 7123984"/>
              <a:gd name="connsiteY201" fmla="*/ 1617133 h 3505200"/>
              <a:gd name="connsiteX202" fmla="*/ 2655469 w 7123984"/>
              <a:gd name="connsiteY202" fmla="*/ 1608666 h 3505200"/>
              <a:gd name="connsiteX203" fmla="*/ 2680869 w 7123984"/>
              <a:gd name="connsiteY203" fmla="*/ 1591733 h 3505200"/>
              <a:gd name="connsiteX204" fmla="*/ 2824802 w 7123984"/>
              <a:gd name="connsiteY204" fmla="*/ 1583266 h 3505200"/>
              <a:gd name="connsiteX205" fmla="*/ 2892536 w 7123984"/>
              <a:gd name="connsiteY205" fmla="*/ 1574800 h 3505200"/>
              <a:gd name="connsiteX206" fmla="*/ 2917936 w 7123984"/>
              <a:gd name="connsiteY206" fmla="*/ 1566333 h 3505200"/>
              <a:gd name="connsiteX207" fmla="*/ 2951802 w 7123984"/>
              <a:gd name="connsiteY207" fmla="*/ 1557866 h 3505200"/>
              <a:gd name="connsiteX208" fmla="*/ 2994136 w 7123984"/>
              <a:gd name="connsiteY208" fmla="*/ 1540933 h 3505200"/>
              <a:gd name="connsiteX209" fmla="*/ 3070336 w 7123984"/>
              <a:gd name="connsiteY209" fmla="*/ 1524000 h 3505200"/>
              <a:gd name="connsiteX210" fmla="*/ 3104202 w 7123984"/>
              <a:gd name="connsiteY210" fmla="*/ 1507066 h 3505200"/>
              <a:gd name="connsiteX211" fmla="*/ 3163469 w 7123984"/>
              <a:gd name="connsiteY211" fmla="*/ 1490133 h 3505200"/>
              <a:gd name="connsiteX212" fmla="*/ 3239669 w 7123984"/>
              <a:gd name="connsiteY212" fmla="*/ 1464733 h 3505200"/>
              <a:gd name="connsiteX213" fmla="*/ 6842236 w 7123984"/>
              <a:gd name="connsiteY213" fmla="*/ 465666 h 3505200"/>
              <a:gd name="connsiteX214" fmla="*/ 6888802 w 7123984"/>
              <a:gd name="connsiteY214" fmla="*/ 76200 h 3505200"/>
              <a:gd name="connsiteX215" fmla="*/ 6871869 w 7123984"/>
              <a:gd name="connsiteY215" fmla="*/ 0 h 3505200"/>
              <a:gd name="connsiteX216" fmla="*/ 6846469 w 7123984"/>
              <a:gd name="connsiteY216" fmla="*/ 8466 h 3505200"/>
              <a:gd name="connsiteX217" fmla="*/ 6838002 w 7123984"/>
              <a:gd name="connsiteY217" fmla="*/ 33866 h 3505200"/>
              <a:gd name="connsiteX218" fmla="*/ 6846469 w 7123984"/>
              <a:gd name="connsiteY218" fmla="*/ 59266 h 3505200"/>
              <a:gd name="connsiteX0" fmla="*/ 6846469 w 7129618"/>
              <a:gd name="connsiteY0" fmla="*/ 59266 h 3505200"/>
              <a:gd name="connsiteX1" fmla="*/ 6778736 w 7129618"/>
              <a:gd name="connsiteY1" fmla="*/ 84666 h 3505200"/>
              <a:gd name="connsiteX2" fmla="*/ 6668669 w 7129618"/>
              <a:gd name="connsiteY2" fmla="*/ 101600 h 3505200"/>
              <a:gd name="connsiteX3" fmla="*/ 6499336 w 7129618"/>
              <a:gd name="connsiteY3" fmla="*/ 127000 h 3505200"/>
              <a:gd name="connsiteX4" fmla="*/ 6465469 w 7129618"/>
              <a:gd name="connsiteY4" fmla="*/ 135466 h 3505200"/>
              <a:gd name="connsiteX5" fmla="*/ 6380802 w 7129618"/>
              <a:gd name="connsiteY5" fmla="*/ 152400 h 3505200"/>
              <a:gd name="connsiteX6" fmla="*/ 6330002 w 7129618"/>
              <a:gd name="connsiteY6" fmla="*/ 169333 h 3505200"/>
              <a:gd name="connsiteX7" fmla="*/ 344069 w 7129618"/>
              <a:gd name="connsiteY7" fmla="*/ 1769533 h 3505200"/>
              <a:gd name="connsiteX8" fmla="*/ 318669 w 7129618"/>
              <a:gd name="connsiteY8" fmla="*/ 1778000 h 3505200"/>
              <a:gd name="connsiteX9" fmla="*/ 369469 w 7129618"/>
              <a:gd name="connsiteY9" fmla="*/ 1786466 h 3505200"/>
              <a:gd name="connsiteX10" fmla="*/ 403336 w 7129618"/>
              <a:gd name="connsiteY10" fmla="*/ 1803400 h 3505200"/>
              <a:gd name="connsiteX11" fmla="*/ 538802 w 7129618"/>
              <a:gd name="connsiteY11" fmla="*/ 1811866 h 3505200"/>
              <a:gd name="connsiteX12" fmla="*/ 691202 w 7129618"/>
              <a:gd name="connsiteY12" fmla="*/ 1854200 h 3505200"/>
              <a:gd name="connsiteX13" fmla="*/ 775869 w 7129618"/>
              <a:gd name="connsiteY13" fmla="*/ 1871133 h 3505200"/>
              <a:gd name="connsiteX14" fmla="*/ 970602 w 7129618"/>
              <a:gd name="connsiteY14" fmla="*/ 1888066 h 3505200"/>
              <a:gd name="connsiteX15" fmla="*/ 1021402 w 7129618"/>
              <a:gd name="connsiteY15" fmla="*/ 1896533 h 3505200"/>
              <a:gd name="connsiteX16" fmla="*/ 1055269 w 7129618"/>
              <a:gd name="connsiteY16" fmla="*/ 1905000 h 3505200"/>
              <a:gd name="connsiteX17" fmla="*/ 1173802 w 7129618"/>
              <a:gd name="connsiteY17" fmla="*/ 1913466 h 3505200"/>
              <a:gd name="connsiteX18" fmla="*/ 1444736 w 7129618"/>
              <a:gd name="connsiteY18" fmla="*/ 1938866 h 3505200"/>
              <a:gd name="connsiteX19" fmla="*/ 1478602 w 7129618"/>
              <a:gd name="connsiteY19" fmla="*/ 1947333 h 3505200"/>
              <a:gd name="connsiteX20" fmla="*/ 1520936 w 7129618"/>
              <a:gd name="connsiteY20" fmla="*/ 1955800 h 3505200"/>
              <a:gd name="connsiteX21" fmla="*/ 1605602 w 7129618"/>
              <a:gd name="connsiteY21" fmla="*/ 1981200 h 3505200"/>
              <a:gd name="connsiteX22" fmla="*/ 1664869 w 7129618"/>
              <a:gd name="connsiteY22" fmla="*/ 1989666 h 3505200"/>
              <a:gd name="connsiteX23" fmla="*/ 1724136 w 7129618"/>
              <a:gd name="connsiteY23" fmla="*/ 2006600 h 3505200"/>
              <a:gd name="connsiteX24" fmla="*/ 1766469 w 7129618"/>
              <a:gd name="connsiteY24" fmla="*/ 2015066 h 3505200"/>
              <a:gd name="connsiteX25" fmla="*/ 1791869 w 7129618"/>
              <a:gd name="connsiteY25" fmla="*/ 2023533 h 3505200"/>
              <a:gd name="connsiteX26" fmla="*/ 1825736 w 7129618"/>
              <a:gd name="connsiteY26" fmla="*/ 2032000 h 3505200"/>
              <a:gd name="connsiteX27" fmla="*/ 1901936 w 7129618"/>
              <a:gd name="connsiteY27" fmla="*/ 2091266 h 3505200"/>
              <a:gd name="connsiteX28" fmla="*/ 1901936 w 7129618"/>
              <a:gd name="connsiteY28" fmla="*/ 2091266 h 3505200"/>
              <a:gd name="connsiteX29" fmla="*/ 1969669 w 7129618"/>
              <a:gd name="connsiteY29" fmla="*/ 2142066 h 3505200"/>
              <a:gd name="connsiteX30" fmla="*/ 1995069 w 7129618"/>
              <a:gd name="connsiteY30" fmla="*/ 2150533 h 3505200"/>
              <a:gd name="connsiteX31" fmla="*/ 2088202 w 7129618"/>
              <a:gd name="connsiteY31" fmla="*/ 2201333 h 3505200"/>
              <a:gd name="connsiteX32" fmla="*/ 2155936 w 7129618"/>
              <a:gd name="connsiteY32" fmla="*/ 2243666 h 3505200"/>
              <a:gd name="connsiteX33" fmla="*/ 2206736 w 7129618"/>
              <a:gd name="connsiteY33" fmla="*/ 2269066 h 3505200"/>
              <a:gd name="connsiteX34" fmla="*/ 2291402 w 7129618"/>
              <a:gd name="connsiteY34" fmla="*/ 2294466 h 3505200"/>
              <a:gd name="connsiteX35" fmla="*/ 2325269 w 7129618"/>
              <a:gd name="connsiteY35" fmla="*/ 2311400 h 3505200"/>
              <a:gd name="connsiteX36" fmla="*/ 2435336 w 7129618"/>
              <a:gd name="connsiteY36" fmla="*/ 2336800 h 3505200"/>
              <a:gd name="connsiteX37" fmla="*/ 2511536 w 7129618"/>
              <a:gd name="connsiteY37" fmla="*/ 2362200 h 3505200"/>
              <a:gd name="connsiteX38" fmla="*/ 2596202 w 7129618"/>
              <a:gd name="connsiteY38" fmla="*/ 2387600 h 3505200"/>
              <a:gd name="connsiteX39" fmla="*/ 2647002 w 7129618"/>
              <a:gd name="connsiteY39" fmla="*/ 2413000 h 3505200"/>
              <a:gd name="connsiteX40" fmla="*/ 2697802 w 7129618"/>
              <a:gd name="connsiteY40" fmla="*/ 2421466 h 3505200"/>
              <a:gd name="connsiteX41" fmla="*/ 2740136 w 7129618"/>
              <a:gd name="connsiteY41" fmla="*/ 2438400 h 3505200"/>
              <a:gd name="connsiteX42" fmla="*/ 2790936 w 7129618"/>
              <a:gd name="connsiteY42" fmla="*/ 2455333 h 3505200"/>
              <a:gd name="connsiteX43" fmla="*/ 2901002 w 7129618"/>
              <a:gd name="connsiteY43" fmla="*/ 2514600 h 3505200"/>
              <a:gd name="connsiteX44" fmla="*/ 2926402 w 7129618"/>
              <a:gd name="connsiteY44" fmla="*/ 2531533 h 3505200"/>
              <a:gd name="connsiteX45" fmla="*/ 3002602 w 7129618"/>
              <a:gd name="connsiteY45" fmla="*/ 2556933 h 3505200"/>
              <a:gd name="connsiteX46" fmla="*/ 3087269 w 7129618"/>
              <a:gd name="connsiteY46" fmla="*/ 2590800 h 3505200"/>
              <a:gd name="connsiteX47" fmla="*/ 3121136 w 7129618"/>
              <a:gd name="connsiteY47" fmla="*/ 2607733 h 3505200"/>
              <a:gd name="connsiteX48" fmla="*/ 3171936 w 7129618"/>
              <a:gd name="connsiteY48" fmla="*/ 2616200 h 3505200"/>
              <a:gd name="connsiteX49" fmla="*/ 3222736 w 7129618"/>
              <a:gd name="connsiteY49" fmla="*/ 2633133 h 3505200"/>
              <a:gd name="connsiteX50" fmla="*/ 3341269 w 7129618"/>
              <a:gd name="connsiteY50" fmla="*/ 2658533 h 3505200"/>
              <a:gd name="connsiteX51" fmla="*/ 3383602 w 7129618"/>
              <a:gd name="connsiteY51" fmla="*/ 2675466 h 3505200"/>
              <a:gd name="connsiteX52" fmla="*/ 3417469 w 7129618"/>
              <a:gd name="connsiteY52" fmla="*/ 2692400 h 3505200"/>
              <a:gd name="connsiteX53" fmla="*/ 3468269 w 7129618"/>
              <a:gd name="connsiteY53" fmla="*/ 2700866 h 3505200"/>
              <a:gd name="connsiteX54" fmla="*/ 3510602 w 7129618"/>
              <a:gd name="connsiteY54" fmla="*/ 2726266 h 3505200"/>
              <a:gd name="connsiteX55" fmla="*/ 3578336 w 7129618"/>
              <a:gd name="connsiteY55" fmla="*/ 2751666 h 3505200"/>
              <a:gd name="connsiteX56" fmla="*/ 3612202 w 7129618"/>
              <a:gd name="connsiteY56" fmla="*/ 2777066 h 3505200"/>
              <a:gd name="connsiteX57" fmla="*/ 3637602 w 7129618"/>
              <a:gd name="connsiteY57" fmla="*/ 2785533 h 3505200"/>
              <a:gd name="connsiteX58" fmla="*/ 3671469 w 7129618"/>
              <a:gd name="connsiteY58" fmla="*/ 2802466 h 3505200"/>
              <a:gd name="connsiteX59" fmla="*/ 3781536 w 7129618"/>
              <a:gd name="connsiteY59" fmla="*/ 2827866 h 3505200"/>
              <a:gd name="connsiteX60" fmla="*/ 3900069 w 7129618"/>
              <a:gd name="connsiteY60" fmla="*/ 2853266 h 3505200"/>
              <a:gd name="connsiteX61" fmla="*/ 3925469 w 7129618"/>
              <a:gd name="connsiteY61" fmla="*/ 2870200 h 3505200"/>
              <a:gd name="connsiteX62" fmla="*/ 4027069 w 7129618"/>
              <a:gd name="connsiteY62" fmla="*/ 2878666 h 3505200"/>
              <a:gd name="connsiteX63" fmla="*/ 4094802 w 7129618"/>
              <a:gd name="connsiteY63" fmla="*/ 2887133 h 3505200"/>
              <a:gd name="connsiteX64" fmla="*/ 4137136 w 7129618"/>
              <a:gd name="connsiteY64" fmla="*/ 2895600 h 3505200"/>
              <a:gd name="connsiteX65" fmla="*/ 4264136 w 7129618"/>
              <a:gd name="connsiteY65" fmla="*/ 2904066 h 3505200"/>
              <a:gd name="connsiteX66" fmla="*/ 4365736 w 7129618"/>
              <a:gd name="connsiteY66" fmla="*/ 2921000 h 3505200"/>
              <a:gd name="connsiteX67" fmla="*/ 4594336 w 7129618"/>
              <a:gd name="connsiteY67" fmla="*/ 2929466 h 3505200"/>
              <a:gd name="connsiteX68" fmla="*/ 4789069 w 7129618"/>
              <a:gd name="connsiteY68" fmla="*/ 2937933 h 3505200"/>
              <a:gd name="connsiteX69" fmla="*/ 4882202 w 7129618"/>
              <a:gd name="connsiteY69" fmla="*/ 2946400 h 3505200"/>
              <a:gd name="connsiteX70" fmla="*/ 4966869 w 7129618"/>
              <a:gd name="connsiteY70" fmla="*/ 2971800 h 3505200"/>
              <a:gd name="connsiteX71" fmla="*/ 5093869 w 7129618"/>
              <a:gd name="connsiteY71" fmla="*/ 2988733 h 3505200"/>
              <a:gd name="connsiteX72" fmla="*/ 5381736 w 7129618"/>
              <a:gd name="connsiteY72" fmla="*/ 3005666 h 3505200"/>
              <a:gd name="connsiteX73" fmla="*/ 5407136 w 7129618"/>
              <a:gd name="connsiteY73" fmla="*/ 3014133 h 3505200"/>
              <a:gd name="connsiteX74" fmla="*/ 5432536 w 7129618"/>
              <a:gd name="connsiteY74" fmla="*/ 3031066 h 3505200"/>
              <a:gd name="connsiteX75" fmla="*/ 5474869 w 7129618"/>
              <a:gd name="connsiteY75" fmla="*/ 3039533 h 3505200"/>
              <a:gd name="connsiteX76" fmla="*/ 5508736 w 7129618"/>
              <a:gd name="connsiteY76" fmla="*/ 3056466 h 3505200"/>
              <a:gd name="connsiteX77" fmla="*/ 5542602 w 7129618"/>
              <a:gd name="connsiteY77" fmla="*/ 3064933 h 3505200"/>
              <a:gd name="connsiteX78" fmla="*/ 5568002 w 7129618"/>
              <a:gd name="connsiteY78" fmla="*/ 3073400 h 3505200"/>
              <a:gd name="connsiteX79" fmla="*/ 5644202 w 7129618"/>
              <a:gd name="connsiteY79" fmla="*/ 3107266 h 3505200"/>
              <a:gd name="connsiteX80" fmla="*/ 5669602 w 7129618"/>
              <a:gd name="connsiteY80" fmla="*/ 3115733 h 3505200"/>
              <a:gd name="connsiteX81" fmla="*/ 5728869 w 7129618"/>
              <a:gd name="connsiteY81" fmla="*/ 3158066 h 3505200"/>
              <a:gd name="connsiteX82" fmla="*/ 5754269 w 7129618"/>
              <a:gd name="connsiteY82" fmla="*/ 3166533 h 3505200"/>
              <a:gd name="connsiteX83" fmla="*/ 5779669 w 7129618"/>
              <a:gd name="connsiteY83" fmla="*/ 3183466 h 3505200"/>
              <a:gd name="connsiteX84" fmla="*/ 5805069 w 7129618"/>
              <a:gd name="connsiteY84" fmla="*/ 3191933 h 3505200"/>
              <a:gd name="connsiteX85" fmla="*/ 5830469 w 7129618"/>
              <a:gd name="connsiteY85" fmla="*/ 3208866 h 3505200"/>
              <a:gd name="connsiteX86" fmla="*/ 5881269 w 7129618"/>
              <a:gd name="connsiteY86" fmla="*/ 3217333 h 3505200"/>
              <a:gd name="connsiteX87" fmla="*/ 5915136 w 7129618"/>
              <a:gd name="connsiteY87" fmla="*/ 3234266 h 3505200"/>
              <a:gd name="connsiteX88" fmla="*/ 5932069 w 7129618"/>
              <a:gd name="connsiteY88" fmla="*/ 3251200 h 3505200"/>
              <a:gd name="connsiteX89" fmla="*/ 6033669 w 7129618"/>
              <a:gd name="connsiteY89" fmla="*/ 3268133 h 3505200"/>
              <a:gd name="connsiteX90" fmla="*/ 6059069 w 7129618"/>
              <a:gd name="connsiteY90" fmla="*/ 3285066 h 3505200"/>
              <a:gd name="connsiteX91" fmla="*/ 6219936 w 7129618"/>
              <a:gd name="connsiteY91" fmla="*/ 3302000 h 3505200"/>
              <a:gd name="connsiteX92" fmla="*/ 6279202 w 7129618"/>
              <a:gd name="connsiteY92" fmla="*/ 3318933 h 3505200"/>
              <a:gd name="connsiteX93" fmla="*/ 6321536 w 7129618"/>
              <a:gd name="connsiteY93" fmla="*/ 3335866 h 3505200"/>
              <a:gd name="connsiteX94" fmla="*/ 6346936 w 7129618"/>
              <a:gd name="connsiteY94" fmla="*/ 3344333 h 3505200"/>
              <a:gd name="connsiteX95" fmla="*/ 6380802 w 7129618"/>
              <a:gd name="connsiteY95" fmla="*/ 3361266 h 3505200"/>
              <a:gd name="connsiteX96" fmla="*/ 6431602 w 7129618"/>
              <a:gd name="connsiteY96" fmla="*/ 3386666 h 3505200"/>
              <a:gd name="connsiteX97" fmla="*/ 6516269 w 7129618"/>
              <a:gd name="connsiteY97" fmla="*/ 3403600 h 3505200"/>
              <a:gd name="connsiteX98" fmla="*/ 6617869 w 7129618"/>
              <a:gd name="connsiteY98" fmla="*/ 3420533 h 3505200"/>
              <a:gd name="connsiteX99" fmla="*/ 6643269 w 7129618"/>
              <a:gd name="connsiteY99" fmla="*/ 3429000 h 3505200"/>
              <a:gd name="connsiteX100" fmla="*/ 6677136 w 7129618"/>
              <a:gd name="connsiteY100" fmla="*/ 3437466 h 3505200"/>
              <a:gd name="connsiteX101" fmla="*/ 6727936 w 7129618"/>
              <a:gd name="connsiteY101" fmla="*/ 3454400 h 3505200"/>
              <a:gd name="connsiteX102" fmla="*/ 6753336 w 7129618"/>
              <a:gd name="connsiteY102" fmla="*/ 3462866 h 3505200"/>
              <a:gd name="connsiteX103" fmla="*/ 6838002 w 7129618"/>
              <a:gd name="connsiteY103" fmla="*/ 3479800 h 3505200"/>
              <a:gd name="connsiteX104" fmla="*/ 6888802 w 7129618"/>
              <a:gd name="connsiteY104" fmla="*/ 3496733 h 3505200"/>
              <a:gd name="connsiteX105" fmla="*/ 6914202 w 7129618"/>
              <a:gd name="connsiteY105" fmla="*/ 3505200 h 3505200"/>
              <a:gd name="connsiteX106" fmla="*/ 6922669 w 7129618"/>
              <a:gd name="connsiteY106" fmla="*/ 3471333 h 3505200"/>
              <a:gd name="connsiteX107" fmla="*/ 6914202 w 7129618"/>
              <a:gd name="connsiteY107" fmla="*/ 3437466 h 3505200"/>
              <a:gd name="connsiteX108" fmla="*/ 6905736 w 7129618"/>
              <a:gd name="connsiteY108" fmla="*/ 3412066 h 3505200"/>
              <a:gd name="connsiteX109" fmla="*/ 6863402 w 7129618"/>
              <a:gd name="connsiteY109" fmla="*/ 3361266 h 3505200"/>
              <a:gd name="connsiteX110" fmla="*/ 6838002 w 7129618"/>
              <a:gd name="connsiteY110" fmla="*/ 3276600 h 3505200"/>
              <a:gd name="connsiteX111" fmla="*/ 6812602 w 7129618"/>
              <a:gd name="connsiteY111" fmla="*/ 3107266 h 3505200"/>
              <a:gd name="connsiteX112" fmla="*/ 6804136 w 7129618"/>
              <a:gd name="connsiteY112" fmla="*/ 3039533 h 3505200"/>
              <a:gd name="connsiteX113" fmla="*/ 6490869 w 7129618"/>
              <a:gd name="connsiteY113" fmla="*/ 3014133 h 3505200"/>
              <a:gd name="connsiteX114" fmla="*/ 6440069 w 7129618"/>
              <a:gd name="connsiteY114" fmla="*/ 3005666 h 3505200"/>
              <a:gd name="connsiteX115" fmla="*/ 6372336 w 7129618"/>
              <a:gd name="connsiteY115" fmla="*/ 2988733 h 3505200"/>
              <a:gd name="connsiteX116" fmla="*/ 6270736 w 7129618"/>
              <a:gd name="connsiteY116" fmla="*/ 2980266 h 3505200"/>
              <a:gd name="connsiteX117" fmla="*/ 6228402 w 7129618"/>
              <a:gd name="connsiteY117" fmla="*/ 2971800 h 3505200"/>
              <a:gd name="connsiteX118" fmla="*/ 6152202 w 7129618"/>
              <a:gd name="connsiteY118" fmla="*/ 2963333 h 3505200"/>
              <a:gd name="connsiteX119" fmla="*/ 6118336 w 7129618"/>
              <a:gd name="connsiteY119" fmla="*/ 2946400 h 3505200"/>
              <a:gd name="connsiteX120" fmla="*/ 6067536 w 7129618"/>
              <a:gd name="connsiteY120" fmla="*/ 2937933 h 3505200"/>
              <a:gd name="connsiteX121" fmla="*/ 6008269 w 7129618"/>
              <a:gd name="connsiteY121" fmla="*/ 2912533 h 3505200"/>
              <a:gd name="connsiteX122" fmla="*/ 5864336 w 7129618"/>
              <a:gd name="connsiteY122" fmla="*/ 2887133 h 3505200"/>
              <a:gd name="connsiteX123" fmla="*/ 5788136 w 7129618"/>
              <a:gd name="connsiteY123" fmla="*/ 2861733 h 3505200"/>
              <a:gd name="connsiteX124" fmla="*/ 5762736 w 7129618"/>
              <a:gd name="connsiteY124" fmla="*/ 2853266 h 3505200"/>
              <a:gd name="connsiteX125" fmla="*/ 5737336 w 7129618"/>
              <a:gd name="connsiteY125" fmla="*/ 2844800 h 3505200"/>
              <a:gd name="connsiteX126" fmla="*/ 5669602 w 7129618"/>
              <a:gd name="connsiteY126" fmla="*/ 2810933 h 3505200"/>
              <a:gd name="connsiteX127" fmla="*/ 5627269 w 7129618"/>
              <a:gd name="connsiteY127" fmla="*/ 2794000 h 3505200"/>
              <a:gd name="connsiteX128" fmla="*/ 5568002 w 7129618"/>
              <a:gd name="connsiteY128" fmla="*/ 2760133 h 3505200"/>
              <a:gd name="connsiteX129" fmla="*/ 5517202 w 7129618"/>
              <a:gd name="connsiteY129" fmla="*/ 2743200 h 3505200"/>
              <a:gd name="connsiteX130" fmla="*/ 5491802 w 7129618"/>
              <a:gd name="connsiteY130" fmla="*/ 2726266 h 3505200"/>
              <a:gd name="connsiteX131" fmla="*/ 5449469 w 7129618"/>
              <a:gd name="connsiteY131" fmla="*/ 2709333 h 3505200"/>
              <a:gd name="connsiteX132" fmla="*/ 5424069 w 7129618"/>
              <a:gd name="connsiteY132" fmla="*/ 2700866 h 3505200"/>
              <a:gd name="connsiteX133" fmla="*/ 5398669 w 7129618"/>
              <a:gd name="connsiteY133" fmla="*/ 2683933 h 3505200"/>
              <a:gd name="connsiteX134" fmla="*/ 5314002 w 7129618"/>
              <a:gd name="connsiteY134" fmla="*/ 2667000 h 3505200"/>
              <a:gd name="connsiteX135" fmla="*/ 5254736 w 7129618"/>
              <a:gd name="connsiteY135" fmla="*/ 2650066 h 3505200"/>
              <a:gd name="connsiteX136" fmla="*/ 5203936 w 7129618"/>
              <a:gd name="connsiteY136" fmla="*/ 2641600 h 3505200"/>
              <a:gd name="connsiteX137" fmla="*/ 5170069 w 7129618"/>
              <a:gd name="connsiteY137" fmla="*/ 2633133 h 3505200"/>
              <a:gd name="connsiteX138" fmla="*/ 5127736 w 7129618"/>
              <a:gd name="connsiteY138" fmla="*/ 2624666 h 3505200"/>
              <a:gd name="connsiteX139" fmla="*/ 5102336 w 7129618"/>
              <a:gd name="connsiteY139" fmla="*/ 2607733 h 3505200"/>
              <a:gd name="connsiteX140" fmla="*/ 5009202 w 7129618"/>
              <a:gd name="connsiteY140" fmla="*/ 2590800 h 3505200"/>
              <a:gd name="connsiteX141" fmla="*/ 4941469 w 7129618"/>
              <a:gd name="connsiteY141" fmla="*/ 2582333 h 3505200"/>
              <a:gd name="connsiteX142" fmla="*/ 4890669 w 7129618"/>
              <a:gd name="connsiteY142" fmla="*/ 2573866 h 3505200"/>
              <a:gd name="connsiteX143" fmla="*/ 4814469 w 7129618"/>
              <a:gd name="connsiteY143" fmla="*/ 2565400 h 3505200"/>
              <a:gd name="connsiteX144" fmla="*/ 4721336 w 7129618"/>
              <a:gd name="connsiteY144" fmla="*/ 2540000 h 3505200"/>
              <a:gd name="connsiteX145" fmla="*/ 4687469 w 7129618"/>
              <a:gd name="connsiteY145" fmla="*/ 2531533 h 3505200"/>
              <a:gd name="connsiteX146" fmla="*/ 4645136 w 7129618"/>
              <a:gd name="connsiteY146" fmla="*/ 2523066 h 3505200"/>
              <a:gd name="connsiteX147" fmla="*/ 4594336 w 7129618"/>
              <a:gd name="connsiteY147" fmla="*/ 2506133 h 3505200"/>
              <a:gd name="connsiteX148" fmla="*/ 4518136 w 7129618"/>
              <a:gd name="connsiteY148" fmla="*/ 2497666 h 3505200"/>
              <a:gd name="connsiteX149" fmla="*/ 4492736 w 7129618"/>
              <a:gd name="connsiteY149" fmla="*/ 2480733 h 3505200"/>
              <a:gd name="connsiteX150" fmla="*/ 4399602 w 7129618"/>
              <a:gd name="connsiteY150" fmla="*/ 2446866 h 3505200"/>
              <a:gd name="connsiteX151" fmla="*/ 4357269 w 7129618"/>
              <a:gd name="connsiteY151" fmla="*/ 2429933 h 3505200"/>
              <a:gd name="connsiteX152" fmla="*/ 4323402 w 7129618"/>
              <a:gd name="connsiteY152" fmla="*/ 2413000 h 3505200"/>
              <a:gd name="connsiteX153" fmla="*/ 4281069 w 7129618"/>
              <a:gd name="connsiteY153" fmla="*/ 2396066 h 3505200"/>
              <a:gd name="connsiteX154" fmla="*/ 4255669 w 7129618"/>
              <a:gd name="connsiteY154" fmla="*/ 2379133 h 3505200"/>
              <a:gd name="connsiteX155" fmla="*/ 4187936 w 7129618"/>
              <a:gd name="connsiteY155" fmla="*/ 2370666 h 3505200"/>
              <a:gd name="connsiteX156" fmla="*/ 4111736 w 7129618"/>
              <a:gd name="connsiteY156" fmla="*/ 2336800 h 3505200"/>
              <a:gd name="connsiteX157" fmla="*/ 4086336 w 7129618"/>
              <a:gd name="connsiteY157" fmla="*/ 2328333 h 3505200"/>
              <a:gd name="connsiteX158" fmla="*/ 4060936 w 7129618"/>
              <a:gd name="connsiteY158" fmla="*/ 2319866 h 3505200"/>
              <a:gd name="connsiteX159" fmla="*/ 3950869 w 7129618"/>
              <a:gd name="connsiteY159" fmla="*/ 2286000 h 3505200"/>
              <a:gd name="connsiteX160" fmla="*/ 3908536 w 7129618"/>
              <a:gd name="connsiteY160" fmla="*/ 2269066 h 3505200"/>
              <a:gd name="connsiteX161" fmla="*/ 3840802 w 7129618"/>
              <a:gd name="connsiteY161" fmla="*/ 2235200 h 3505200"/>
              <a:gd name="connsiteX162" fmla="*/ 3790002 w 7129618"/>
              <a:gd name="connsiteY162" fmla="*/ 2226733 h 3505200"/>
              <a:gd name="connsiteX163" fmla="*/ 3739202 w 7129618"/>
              <a:gd name="connsiteY163" fmla="*/ 2192866 h 3505200"/>
              <a:gd name="connsiteX164" fmla="*/ 3688402 w 7129618"/>
              <a:gd name="connsiteY164" fmla="*/ 2175933 h 3505200"/>
              <a:gd name="connsiteX165" fmla="*/ 3646069 w 7129618"/>
              <a:gd name="connsiteY165" fmla="*/ 2159000 h 3505200"/>
              <a:gd name="connsiteX166" fmla="*/ 3527536 w 7129618"/>
              <a:gd name="connsiteY166" fmla="*/ 2142066 h 3505200"/>
              <a:gd name="connsiteX167" fmla="*/ 3434402 w 7129618"/>
              <a:gd name="connsiteY167" fmla="*/ 2133600 h 3505200"/>
              <a:gd name="connsiteX168" fmla="*/ 3358202 w 7129618"/>
              <a:gd name="connsiteY168" fmla="*/ 2108200 h 3505200"/>
              <a:gd name="connsiteX169" fmla="*/ 3315869 w 7129618"/>
              <a:gd name="connsiteY169" fmla="*/ 2099733 h 3505200"/>
              <a:gd name="connsiteX170" fmla="*/ 3282002 w 7129618"/>
              <a:gd name="connsiteY170" fmla="*/ 2082800 h 3505200"/>
              <a:gd name="connsiteX171" fmla="*/ 3239669 w 7129618"/>
              <a:gd name="connsiteY171" fmla="*/ 2074333 h 3505200"/>
              <a:gd name="connsiteX172" fmla="*/ 3163469 w 7129618"/>
              <a:gd name="connsiteY172" fmla="*/ 2057400 h 3505200"/>
              <a:gd name="connsiteX173" fmla="*/ 3036469 w 7129618"/>
              <a:gd name="connsiteY173" fmla="*/ 2032000 h 3505200"/>
              <a:gd name="connsiteX174" fmla="*/ 2968736 w 7129618"/>
              <a:gd name="connsiteY174" fmla="*/ 2006600 h 3505200"/>
              <a:gd name="connsiteX175" fmla="*/ 2926402 w 7129618"/>
              <a:gd name="connsiteY175" fmla="*/ 1989666 h 3505200"/>
              <a:gd name="connsiteX176" fmla="*/ 2850202 w 7129618"/>
              <a:gd name="connsiteY176" fmla="*/ 1972733 h 3505200"/>
              <a:gd name="connsiteX177" fmla="*/ 2774002 w 7129618"/>
              <a:gd name="connsiteY177" fmla="*/ 1947333 h 3505200"/>
              <a:gd name="connsiteX178" fmla="*/ 2740136 w 7129618"/>
              <a:gd name="connsiteY178" fmla="*/ 1930400 h 3505200"/>
              <a:gd name="connsiteX179" fmla="*/ 2672402 w 7129618"/>
              <a:gd name="connsiteY179" fmla="*/ 1896533 h 3505200"/>
              <a:gd name="connsiteX180" fmla="*/ 2587736 w 7129618"/>
              <a:gd name="connsiteY180" fmla="*/ 1879600 h 3505200"/>
              <a:gd name="connsiteX181" fmla="*/ 2562336 w 7129618"/>
              <a:gd name="connsiteY181" fmla="*/ 1871133 h 3505200"/>
              <a:gd name="connsiteX182" fmla="*/ 2452269 w 7129618"/>
              <a:gd name="connsiteY182" fmla="*/ 1845733 h 3505200"/>
              <a:gd name="connsiteX183" fmla="*/ 2359136 w 7129618"/>
              <a:gd name="connsiteY183" fmla="*/ 1837266 h 3505200"/>
              <a:gd name="connsiteX184" fmla="*/ 2147469 w 7129618"/>
              <a:gd name="connsiteY184" fmla="*/ 1811866 h 3505200"/>
              <a:gd name="connsiteX185" fmla="*/ 2096669 w 7129618"/>
              <a:gd name="connsiteY185" fmla="*/ 1794933 h 3505200"/>
              <a:gd name="connsiteX186" fmla="*/ 2037402 w 7129618"/>
              <a:gd name="connsiteY186" fmla="*/ 1786466 h 3505200"/>
              <a:gd name="connsiteX187" fmla="*/ 1995069 w 7129618"/>
              <a:gd name="connsiteY187" fmla="*/ 1778000 h 3505200"/>
              <a:gd name="connsiteX188" fmla="*/ 1952736 w 7129618"/>
              <a:gd name="connsiteY188" fmla="*/ 1761066 h 3505200"/>
              <a:gd name="connsiteX189" fmla="*/ 1918869 w 7129618"/>
              <a:gd name="connsiteY189" fmla="*/ 1752600 h 3505200"/>
              <a:gd name="connsiteX190" fmla="*/ 1961202 w 7129618"/>
              <a:gd name="connsiteY190" fmla="*/ 1744133 h 3505200"/>
              <a:gd name="connsiteX191" fmla="*/ 2012002 w 7129618"/>
              <a:gd name="connsiteY191" fmla="*/ 1735666 h 3505200"/>
              <a:gd name="connsiteX192" fmla="*/ 2037402 w 7129618"/>
              <a:gd name="connsiteY192" fmla="*/ 1718733 h 3505200"/>
              <a:gd name="connsiteX193" fmla="*/ 2105136 w 7129618"/>
              <a:gd name="connsiteY193" fmla="*/ 1710266 h 3505200"/>
              <a:gd name="connsiteX194" fmla="*/ 2164402 w 7129618"/>
              <a:gd name="connsiteY194" fmla="*/ 1701800 h 3505200"/>
              <a:gd name="connsiteX195" fmla="*/ 2189802 w 7129618"/>
              <a:gd name="connsiteY195" fmla="*/ 1693333 h 3505200"/>
              <a:gd name="connsiteX196" fmla="*/ 2316802 w 7129618"/>
              <a:gd name="connsiteY196" fmla="*/ 1676400 h 3505200"/>
              <a:gd name="connsiteX197" fmla="*/ 2350669 w 7129618"/>
              <a:gd name="connsiteY197" fmla="*/ 1667933 h 3505200"/>
              <a:gd name="connsiteX198" fmla="*/ 2426869 w 7129618"/>
              <a:gd name="connsiteY198" fmla="*/ 1659466 h 3505200"/>
              <a:gd name="connsiteX199" fmla="*/ 2460736 w 7129618"/>
              <a:gd name="connsiteY199" fmla="*/ 1642533 h 3505200"/>
              <a:gd name="connsiteX200" fmla="*/ 2486136 w 7129618"/>
              <a:gd name="connsiteY200" fmla="*/ 1634066 h 3505200"/>
              <a:gd name="connsiteX201" fmla="*/ 2613136 w 7129618"/>
              <a:gd name="connsiteY201" fmla="*/ 1617133 h 3505200"/>
              <a:gd name="connsiteX202" fmla="*/ 2655469 w 7129618"/>
              <a:gd name="connsiteY202" fmla="*/ 1608666 h 3505200"/>
              <a:gd name="connsiteX203" fmla="*/ 2680869 w 7129618"/>
              <a:gd name="connsiteY203" fmla="*/ 1591733 h 3505200"/>
              <a:gd name="connsiteX204" fmla="*/ 2824802 w 7129618"/>
              <a:gd name="connsiteY204" fmla="*/ 1583266 h 3505200"/>
              <a:gd name="connsiteX205" fmla="*/ 2892536 w 7129618"/>
              <a:gd name="connsiteY205" fmla="*/ 1574800 h 3505200"/>
              <a:gd name="connsiteX206" fmla="*/ 2917936 w 7129618"/>
              <a:gd name="connsiteY206" fmla="*/ 1566333 h 3505200"/>
              <a:gd name="connsiteX207" fmla="*/ 2951802 w 7129618"/>
              <a:gd name="connsiteY207" fmla="*/ 1557866 h 3505200"/>
              <a:gd name="connsiteX208" fmla="*/ 2994136 w 7129618"/>
              <a:gd name="connsiteY208" fmla="*/ 1540933 h 3505200"/>
              <a:gd name="connsiteX209" fmla="*/ 3070336 w 7129618"/>
              <a:gd name="connsiteY209" fmla="*/ 1524000 h 3505200"/>
              <a:gd name="connsiteX210" fmla="*/ 3104202 w 7129618"/>
              <a:gd name="connsiteY210" fmla="*/ 1507066 h 3505200"/>
              <a:gd name="connsiteX211" fmla="*/ 3163469 w 7129618"/>
              <a:gd name="connsiteY211" fmla="*/ 1490133 h 3505200"/>
              <a:gd name="connsiteX212" fmla="*/ 6842236 w 7129618"/>
              <a:gd name="connsiteY212" fmla="*/ 465666 h 3505200"/>
              <a:gd name="connsiteX213" fmla="*/ 6888802 w 7129618"/>
              <a:gd name="connsiteY213" fmla="*/ 76200 h 3505200"/>
              <a:gd name="connsiteX214" fmla="*/ 6871869 w 7129618"/>
              <a:gd name="connsiteY214" fmla="*/ 0 h 3505200"/>
              <a:gd name="connsiteX215" fmla="*/ 6846469 w 7129618"/>
              <a:gd name="connsiteY215" fmla="*/ 8466 h 3505200"/>
              <a:gd name="connsiteX216" fmla="*/ 6838002 w 7129618"/>
              <a:gd name="connsiteY216" fmla="*/ 33866 h 3505200"/>
              <a:gd name="connsiteX217" fmla="*/ 6846469 w 7129618"/>
              <a:gd name="connsiteY217" fmla="*/ 59266 h 3505200"/>
              <a:gd name="connsiteX0" fmla="*/ 6846469 w 7134001"/>
              <a:gd name="connsiteY0" fmla="*/ 59266 h 3505200"/>
              <a:gd name="connsiteX1" fmla="*/ 6778736 w 7134001"/>
              <a:gd name="connsiteY1" fmla="*/ 84666 h 3505200"/>
              <a:gd name="connsiteX2" fmla="*/ 6668669 w 7134001"/>
              <a:gd name="connsiteY2" fmla="*/ 101600 h 3505200"/>
              <a:gd name="connsiteX3" fmla="*/ 6499336 w 7134001"/>
              <a:gd name="connsiteY3" fmla="*/ 127000 h 3505200"/>
              <a:gd name="connsiteX4" fmla="*/ 6465469 w 7134001"/>
              <a:gd name="connsiteY4" fmla="*/ 135466 h 3505200"/>
              <a:gd name="connsiteX5" fmla="*/ 6380802 w 7134001"/>
              <a:gd name="connsiteY5" fmla="*/ 152400 h 3505200"/>
              <a:gd name="connsiteX6" fmla="*/ 6330002 w 7134001"/>
              <a:gd name="connsiteY6" fmla="*/ 169333 h 3505200"/>
              <a:gd name="connsiteX7" fmla="*/ 344069 w 7134001"/>
              <a:gd name="connsiteY7" fmla="*/ 1769533 h 3505200"/>
              <a:gd name="connsiteX8" fmla="*/ 318669 w 7134001"/>
              <a:gd name="connsiteY8" fmla="*/ 1778000 h 3505200"/>
              <a:gd name="connsiteX9" fmla="*/ 369469 w 7134001"/>
              <a:gd name="connsiteY9" fmla="*/ 1786466 h 3505200"/>
              <a:gd name="connsiteX10" fmla="*/ 403336 w 7134001"/>
              <a:gd name="connsiteY10" fmla="*/ 1803400 h 3505200"/>
              <a:gd name="connsiteX11" fmla="*/ 538802 w 7134001"/>
              <a:gd name="connsiteY11" fmla="*/ 1811866 h 3505200"/>
              <a:gd name="connsiteX12" fmla="*/ 691202 w 7134001"/>
              <a:gd name="connsiteY12" fmla="*/ 1854200 h 3505200"/>
              <a:gd name="connsiteX13" fmla="*/ 775869 w 7134001"/>
              <a:gd name="connsiteY13" fmla="*/ 1871133 h 3505200"/>
              <a:gd name="connsiteX14" fmla="*/ 970602 w 7134001"/>
              <a:gd name="connsiteY14" fmla="*/ 1888066 h 3505200"/>
              <a:gd name="connsiteX15" fmla="*/ 1021402 w 7134001"/>
              <a:gd name="connsiteY15" fmla="*/ 1896533 h 3505200"/>
              <a:gd name="connsiteX16" fmla="*/ 1055269 w 7134001"/>
              <a:gd name="connsiteY16" fmla="*/ 1905000 h 3505200"/>
              <a:gd name="connsiteX17" fmla="*/ 1173802 w 7134001"/>
              <a:gd name="connsiteY17" fmla="*/ 1913466 h 3505200"/>
              <a:gd name="connsiteX18" fmla="*/ 1444736 w 7134001"/>
              <a:gd name="connsiteY18" fmla="*/ 1938866 h 3505200"/>
              <a:gd name="connsiteX19" fmla="*/ 1478602 w 7134001"/>
              <a:gd name="connsiteY19" fmla="*/ 1947333 h 3505200"/>
              <a:gd name="connsiteX20" fmla="*/ 1520936 w 7134001"/>
              <a:gd name="connsiteY20" fmla="*/ 1955800 h 3505200"/>
              <a:gd name="connsiteX21" fmla="*/ 1605602 w 7134001"/>
              <a:gd name="connsiteY21" fmla="*/ 1981200 h 3505200"/>
              <a:gd name="connsiteX22" fmla="*/ 1664869 w 7134001"/>
              <a:gd name="connsiteY22" fmla="*/ 1989666 h 3505200"/>
              <a:gd name="connsiteX23" fmla="*/ 1724136 w 7134001"/>
              <a:gd name="connsiteY23" fmla="*/ 2006600 h 3505200"/>
              <a:gd name="connsiteX24" fmla="*/ 1766469 w 7134001"/>
              <a:gd name="connsiteY24" fmla="*/ 2015066 h 3505200"/>
              <a:gd name="connsiteX25" fmla="*/ 1791869 w 7134001"/>
              <a:gd name="connsiteY25" fmla="*/ 2023533 h 3505200"/>
              <a:gd name="connsiteX26" fmla="*/ 1825736 w 7134001"/>
              <a:gd name="connsiteY26" fmla="*/ 2032000 h 3505200"/>
              <a:gd name="connsiteX27" fmla="*/ 1901936 w 7134001"/>
              <a:gd name="connsiteY27" fmla="*/ 2091266 h 3505200"/>
              <a:gd name="connsiteX28" fmla="*/ 1901936 w 7134001"/>
              <a:gd name="connsiteY28" fmla="*/ 2091266 h 3505200"/>
              <a:gd name="connsiteX29" fmla="*/ 1969669 w 7134001"/>
              <a:gd name="connsiteY29" fmla="*/ 2142066 h 3505200"/>
              <a:gd name="connsiteX30" fmla="*/ 1995069 w 7134001"/>
              <a:gd name="connsiteY30" fmla="*/ 2150533 h 3505200"/>
              <a:gd name="connsiteX31" fmla="*/ 2088202 w 7134001"/>
              <a:gd name="connsiteY31" fmla="*/ 2201333 h 3505200"/>
              <a:gd name="connsiteX32" fmla="*/ 2155936 w 7134001"/>
              <a:gd name="connsiteY32" fmla="*/ 2243666 h 3505200"/>
              <a:gd name="connsiteX33" fmla="*/ 2206736 w 7134001"/>
              <a:gd name="connsiteY33" fmla="*/ 2269066 h 3505200"/>
              <a:gd name="connsiteX34" fmla="*/ 2291402 w 7134001"/>
              <a:gd name="connsiteY34" fmla="*/ 2294466 h 3505200"/>
              <a:gd name="connsiteX35" fmla="*/ 2325269 w 7134001"/>
              <a:gd name="connsiteY35" fmla="*/ 2311400 h 3505200"/>
              <a:gd name="connsiteX36" fmla="*/ 2435336 w 7134001"/>
              <a:gd name="connsiteY36" fmla="*/ 2336800 h 3505200"/>
              <a:gd name="connsiteX37" fmla="*/ 2511536 w 7134001"/>
              <a:gd name="connsiteY37" fmla="*/ 2362200 h 3505200"/>
              <a:gd name="connsiteX38" fmla="*/ 2596202 w 7134001"/>
              <a:gd name="connsiteY38" fmla="*/ 2387600 h 3505200"/>
              <a:gd name="connsiteX39" fmla="*/ 2647002 w 7134001"/>
              <a:gd name="connsiteY39" fmla="*/ 2413000 h 3505200"/>
              <a:gd name="connsiteX40" fmla="*/ 2697802 w 7134001"/>
              <a:gd name="connsiteY40" fmla="*/ 2421466 h 3505200"/>
              <a:gd name="connsiteX41" fmla="*/ 2740136 w 7134001"/>
              <a:gd name="connsiteY41" fmla="*/ 2438400 h 3505200"/>
              <a:gd name="connsiteX42" fmla="*/ 2790936 w 7134001"/>
              <a:gd name="connsiteY42" fmla="*/ 2455333 h 3505200"/>
              <a:gd name="connsiteX43" fmla="*/ 2901002 w 7134001"/>
              <a:gd name="connsiteY43" fmla="*/ 2514600 h 3505200"/>
              <a:gd name="connsiteX44" fmla="*/ 2926402 w 7134001"/>
              <a:gd name="connsiteY44" fmla="*/ 2531533 h 3505200"/>
              <a:gd name="connsiteX45" fmla="*/ 3002602 w 7134001"/>
              <a:gd name="connsiteY45" fmla="*/ 2556933 h 3505200"/>
              <a:gd name="connsiteX46" fmla="*/ 3087269 w 7134001"/>
              <a:gd name="connsiteY46" fmla="*/ 2590800 h 3505200"/>
              <a:gd name="connsiteX47" fmla="*/ 3121136 w 7134001"/>
              <a:gd name="connsiteY47" fmla="*/ 2607733 h 3505200"/>
              <a:gd name="connsiteX48" fmla="*/ 3171936 w 7134001"/>
              <a:gd name="connsiteY48" fmla="*/ 2616200 h 3505200"/>
              <a:gd name="connsiteX49" fmla="*/ 3222736 w 7134001"/>
              <a:gd name="connsiteY49" fmla="*/ 2633133 h 3505200"/>
              <a:gd name="connsiteX50" fmla="*/ 3341269 w 7134001"/>
              <a:gd name="connsiteY50" fmla="*/ 2658533 h 3505200"/>
              <a:gd name="connsiteX51" fmla="*/ 3383602 w 7134001"/>
              <a:gd name="connsiteY51" fmla="*/ 2675466 h 3505200"/>
              <a:gd name="connsiteX52" fmla="*/ 3417469 w 7134001"/>
              <a:gd name="connsiteY52" fmla="*/ 2692400 h 3505200"/>
              <a:gd name="connsiteX53" fmla="*/ 3468269 w 7134001"/>
              <a:gd name="connsiteY53" fmla="*/ 2700866 h 3505200"/>
              <a:gd name="connsiteX54" fmla="*/ 3510602 w 7134001"/>
              <a:gd name="connsiteY54" fmla="*/ 2726266 h 3505200"/>
              <a:gd name="connsiteX55" fmla="*/ 3578336 w 7134001"/>
              <a:gd name="connsiteY55" fmla="*/ 2751666 h 3505200"/>
              <a:gd name="connsiteX56" fmla="*/ 3612202 w 7134001"/>
              <a:gd name="connsiteY56" fmla="*/ 2777066 h 3505200"/>
              <a:gd name="connsiteX57" fmla="*/ 3637602 w 7134001"/>
              <a:gd name="connsiteY57" fmla="*/ 2785533 h 3505200"/>
              <a:gd name="connsiteX58" fmla="*/ 3671469 w 7134001"/>
              <a:gd name="connsiteY58" fmla="*/ 2802466 h 3505200"/>
              <a:gd name="connsiteX59" fmla="*/ 3781536 w 7134001"/>
              <a:gd name="connsiteY59" fmla="*/ 2827866 h 3505200"/>
              <a:gd name="connsiteX60" fmla="*/ 3900069 w 7134001"/>
              <a:gd name="connsiteY60" fmla="*/ 2853266 h 3505200"/>
              <a:gd name="connsiteX61" fmla="*/ 3925469 w 7134001"/>
              <a:gd name="connsiteY61" fmla="*/ 2870200 h 3505200"/>
              <a:gd name="connsiteX62" fmla="*/ 4027069 w 7134001"/>
              <a:gd name="connsiteY62" fmla="*/ 2878666 h 3505200"/>
              <a:gd name="connsiteX63" fmla="*/ 4094802 w 7134001"/>
              <a:gd name="connsiteY63" fmla="*/ 2887133 h 3505200"/>
              <a:gd name="connsiteX64" fmla="*/ 4137136 w 7134001"/>
              <a:gd name="connsiteY64" fmla="*/ 2895600 h 3505200"/>
              <a:gd name="connsiteX65" fmla="*/ 4264136 w 7134001"/>
              <a:gd name="connsiteY65" fmla="*/ 2904066 h 3505200"/>
              <a:gd name="connsiteX66" fmla="*/ 4365736 w 7134001"/>
              <a:gd name="connsiteY66" fmla="*/ 2921000 h 3505200"/>
              <a:gd name="connsiteX67" fmla="*/ 4594336 w 7134001"/>
              <a:gd name="connsiteY67" fmla="*/ 2929466 h 3505200"/>
              <a:gd name="connsiteX68" fmla="*/ 4789069 w 7134001"/>
              <a:gd name="connsiteY68" fmla="*/ 2937933 h 3505200"/>
              <a:gd name="connsiteX69" fmla="*/ 4882202 w 7134001"/>
              <a:gd name="connsiteY69" fmla="*/ 2946400 h 3505200"/>
              <a:gd name="connsiteX70" fmla="*/ 4966869 w 7134001"/>
              <a:gd name="connsiteY70" fmla="*/ 2971800 h 3505200"/>
              <a:gd name="connsiteX71" fmla="*/ 5093869 w 7134001"/>
              <a:gd name="connsiteY71" fmla="*/ 2988733 h 3505200"/>
              <a:gd name="connsiteX72" fmla="*/ 5381736 w 7134001"/>
              <a:gd name="connsiteY72" fmla="*/ 3005666 h 3505200"/>
              <a:gd name="connsiteX73" fmla="*/ 5407136 w 7134001"/>
              <a:gd name="connsiteY73" fmla="*/ 3014133 h 3505200"/>
              <a:gd name="connsiteX74" fmla="*/ 5432536 w 7134001"/>
              <a:gd name="connsiteY74" fmla="*/ 3031066 h 3505200"/>
              <a:gd name="connsiteX75" fmla="*/ 5474869 w 7134001"/>
              <a:gd name="connsiteY75" fmla="*/ 3039533 h 3505200"/>
              <a:gd name="connsiteX76" fmla="*/ 5508736 w 7134001"/>
              <a:gd name="connsiteY76" fmla="*/ 3056466 h 3505200"/>
              <a:gd name="connsiteX77" fmla="*/ 5542602 w 7134001"/>
              <a:gd name="connsiteY77" fmla="*/ 3064933 h 3505200"/>
              <a:gd name="connsiteX78" fmla="*/ 5568002 w 7134001"/>
              <a:gd name="connsiteY78" fmla="*/ 3073400 h 3505200"/>
              <a:gd name="connsiteX79" fmla="*/ 5644202 w 7134001"/>
              <a:gd name="connsiteY79" fmla="*/ 3107266 h 3505200"/>
              <a:gd name="connsiteX80" fmla="*/ 5669602 w 7134001"/>
              <a:gd name="connsiteY80" fmla="*/ 3115733 h 3505200"/>
              <a:gd name="connsiteX81" fmla="*/ 5728869 w 7134001"/>
              <a:gd name="connsiteY81" fmla="*/ 3158066 h 3505200"/>
              <a:gd name="connsiteX82" fmla="*/ 5754269 w 7134001"/>
              <a:gd name="connsiteY82" fmla="*/ 3166533 h 3505200"/>
              <a:gd name="connsiteX83" fmla="*/ 5779669 w 7134001"/>
              <a:gd name="connsiteY83" fmla="*/ 3183466 h 3505200"/>
              <a:gd name="connsiteX84" fmla="*/ 5805069 w 7134001"/>
              <a:gd name="connsiteY84" fmla="*/ 3191933 h 3505200"/>
              <a:gd name="connsiteX85" fmla="*/ 5830469 w 7134001"/>
              <a:gd name="connsiteY85" fmla="*/ 3208866 h 3505200"/>
              <a:gd name="connsiteX86" fmla="*/ 5881269 w 7134001"/>
              <a:gd name="connsiteY86" fmla="*/ 3217333 h 3505200"/>
              <a:gd name="connsiteX87" fmla="*/ 5915136 w 7134001"/>
              <a:gd name="connsiteY87" fmla="*/ 3234266 h 3505200"/>
              <a:gd name="connsiteX88" fmla="*/ 5932069 w 7134001"/>
              <a:gd name="connsiteY88" fmla="*/ 3251200 h 3505200"/>
              <a:gd name="connsiteX89" fmla="*/ 6033669 w 7134001"/>
              <a:gd name="connsiteY89" fmla="*/ 3268133 h 3505200"/>
              <a:gd name="connsiteX90" fmla="*/ 6059069 w 7134001"/>
              <a:gd name="connsiteY90" fmla="*/ 3285066 h 3505200"/>
              <a:gd name="connsiteX91" fmla="*/ 6219936 w 7134001"/>
              <a:gd name="connsiteY91" fmla="*/ 3302000 h 3505200"/>
              <a:gd name="connsiteX92" fmla="*/ 6279202 w 7134001"/>
              <a:gd name="connsiteY92" fmla="*/ 3318933 h 3505200"/>
              <a:gd name="connsiteX93" fmla="*/ 6321536 w 7134001"/>
              <a:gd name="connsiteY93" fmla="*/ 3335866 h 3505200"/>
              <a:gd name="connsiteX94" fmla="*/ 6346936 w 7134001"/>
              <a:gd name="connsiteY94" fmla="*/ 3344333 h 3505200"/>
              <a:gd name="connsiteX95" fmla="*/ 6380802 w 7134001"/>
              <a:gd name="connsiteY95" fmla="*/ 3361266 h 3505200"/>
              <a:gd name="connsiteX96" fmla="*/ 6431602 w 7134001"/>
              <a:gd name="connsiteY96" fmla="*/ 3386666 h 3505200"/>
              <a:gd name="connsiteX97" fmla="*/ 6516269 w 7134001"/>
              <a:gd name="connsiteY97" fmla="*/ 3403600 h 3505200"/>
              <a:gd name="connsiteX98" fmla="*/ 6617869 w 7134001"/>
              <a:gd name="connsiteY98" fmla="*/ 3420533 h 3505200"/>
              <a:gd name="connsiteX99" fmla="*/ 6643269 w 7134001"/>
              <a:gd name="connsiteY99" fmla="*/ 3429000 h 3505200"/>
              <a:gd name="connsiteX100" fmla="*/ 6677136 w 7134001"/>
              <a:gd name="connsiteY100" fmla="*/ 3437466 h 3505200"/>
              <a:gd name="connsiteX101" fmla="*/ 6727936 w 7134001"/>
              <a:gd name="connsiteY101" fmla="*/ 3454400 h 3505200"/>
              <a:gd name="connsiteX102" fmla="*/ 6753336 w 7134001"/>
              <a:gd name="connsiteY102" fmla="*/ 3462866 h 3505200"/>
              <a:gd name="connsiteX103" fmla="*/ 6838002 w 7134001"/>
              <a:gd name="connsiteY103" fmla="*/ 3479800 h 3505200"/>
              <a:gd name="connsiteX104" fmla="*/ 6888802 w 7134001"/>
              <a:gd name="connsiteY104" fmla="*/ 3496733 h 3505200"/>
              <a:gd name="connsiteX105" fmla="*/ 6914202 w 7134001"/>
              <a:gd name="connsiteY105" fmla="*/ 3505200 h 3505200"/>
              <a:gd name="connsiteX106" fmla="*/ 6922669 w 7134001"/>
              <a:gd name="connsiteY106" fmla="*/ 3471333 h 3505200"/>
              <a:gd name="connsiteX107" fmla="*/ 6914202 w 7134001"/>
              <a:gd name="connsiteY107" fmla="*/ 3437466 h 3505200"/>
              <a:gd name="connsiteX108" fmla="*/ 6905736 w 7134001"/>
              <a:gd name="connsiteY108" fmla="*/ 3412066 h 3505200"/>
              <a:gd name="connsiteX109" fmla="*/ 6863402 w 7134001"/>
              <a:gd name="connsiteY109" fmla="*/ 3361266 h 3505200"/>
              <a:gd name="connsiteX110" fmla="*/ 6838002 w 7134001"/>
              <a:gd name="connsiteY110" fmla="*/ 3276600 h 3505200"/>
              <a:gd name="connsiteX111" fmla="*/ 6812602 w 7134001"/>
              <a:gd name="connsiteY111" fmla="*/ 3107266 h 3505200"/>
              <a:gd name="connsiteX112" fmla="*/ 6804136 w 7134001"/>
              <a:gd name="connsiteY112" fmla="*/ 3039533 h 3505200"/>
              <a:gd name="connsiteX113" fmla="*/ 6490869 w 7134001"/>
              <a:gd name="connsiteY113" fmla="*/ 3014133 h 3505200"/>
              <a:gd name="connsiteX114" fmla="*/ 6440069 w 7134001"/>
              <a:gd name="connsiteY114" fmla="*/ 3005666 h 3505200"/>
              <a:gd name="connsiteX115" fmla="*/ 6372336 w 7134001"/>
              <a:gd name="connsiteY115" fmla="*/ 2988733 h 3505200"/>
              <a:gd name="connsiteX116" fmla="*/ 6270736 w 7134001"/>
              <a:gd name="connsiteY116" fmla="*/ 2980266 h 3505200"/>
              <a:gd name="connsiteX117" fmla="*/ 6228402 w 7134001"/>
              <a:gd name="connsiteY117" fmla="*/ 2971800 h 3505200"/>
              <a:gd name="connsiteX118" fmla="*/ 6152202 w 7134001"/>
              <a:gd name="connsiteY118" fmla="*/ 2963333 h 3505200"/>
              <a:gd name="connsiteX119" fmla="*/ 6118336 w 7134001"/>
              <a:gd name="connsiteY119" fmla="*/ 2946400 h 3505200"/>
              <a:gd name="connsiteX120" fmla="*/ 6067536 w 7134001"/>
              <a:gd name="connsiteY120" fmla="*/ 2937933 h 3505200"/>
              <a:gd name="connsiteX121" fmla="*/ 6008269 w 7134001"/>
              <a:gd name="connsiteY121" fmla="*/ 2912533 h 3505200"/>
              <a:gd name="connsiteX122" fmla="*/ 5864336 w 7134001"/>
              <a:gd name="connsiteY122" fmla="*/ 2887133 h 3505200"/>
              <a:gd name="connsiteX123" fmla="*/ 5788136 w 7134001"/>
              <a:gd name="connsiteY123" fmla="*/ 2861733 h 3505200"/>
              <a:gd name="connsiteX124" fmla="*/ 5762736 w 7134001"/>
              <a:gd name="connsiteY124" fmla="*/ 2853266 h 3505200"/>
              <a:gd name="connsiteX125" fmla="*/ 5737336 w 7134001"/>
              <a:gd name="connsiteY125" fmla="*/ 2844800 h 3505200"/>
              <a:gd name="connsiteX126" fmla="*/ 5669602 w 7134001"/>
              <a:gd name="connsiteY126" fmla="*/ 2810933 h 3505200"/>
              <a:gd name="connsiteX127" fmla="*/ 5627269 w 7134001"/>
              <a:gd name="connsiteY127" fmla="*/ 2794000 h 3505200"/>
              <a:gd name="connsiteX128" fmla="*/ 5568002 w 7134001"/>
              <a:gd name="connsiteY128" fmla="*/ 2760133 h 3505200"/>
              <a:gd name="connsiteX129" fmla="*/ 5517202 w 7134001"/>
              <a:gd name="connsiteY129" fmla="*/ 2743200 h 3505200"/>
              <a:gd name="connsiteX130" fmla="*/ 5491802 w 7134001"/>
              <a:gd name="connsiteY130" fmla="*/ 2726266 h 3505200"/>
              <a:gd name="connsiteX131" fmla="*/ 5449469 w 7134001"/>
              <a:gd name="connsiteY131" fmla="*/ 2709333 h 3505200"/>
              <a:gd name="connsiteX132" fmla="*/ 5424069 w 7134001"/>
              <a:gd name="connsiteY132" fmla="*/ 2700866 h 3505200"/>
              <a:gd name="connsiteX133" fmla="*/ 5398669 w 7134001"/>
              <a:gd name="connsiteY133" fmla="*/ 2683933 h 3505200"/>
              <a:gd name="connsiteX134" fmla="*/ 5314002 w 7134001"/>
              <a:gd name="connsiteY134" fmla="*/ 2667000 h 3505200"/>
              <a:gd name="connsiteX135" fmla="*/ 5254736 w 7134001"/>
              <a:gd name="connsiteY135" fmla="*/ 2650066 h 3505200"/>
              <a:gd name="connsiteX136" fmla="*/ 5203936 w 7134001"/>
              <a:gd name="connsiteY136" fmla="*/ 2641600 h 3505200"/>
              <a:gd name="connsiteX137" fmla="*/ 5170069 w 7134001"/>
              <a:gd name="connsiteY137" fmla="*/ 2633133 h 3505200"/>
              <a:gd name="connsiteX138" fmla="*/ 5127736 w 7134001"/>
              <a:gd name="connsiteY138" fmla="*/ 2624666 h 3505200"/>
              <a:gd name="connsiteX139" fmla="*/ 5102336 w 7134001"/>
              <a:gd name="connsiteY139" fmla="*/ 2607733 h 3505200"/>
              <a:gd name="connsiteX140" fmla="*/ 5009202 w 7134001"/>
              <a:gd name="connsiteY140" fmla="*/ 2590800 h 3505200"/>
              <a:gd name="connsiteX141" fmla="*/ 4941469 w 7134001"/>
              <a:gd name="connsiteY141" fmla="*/ 2582333 h 3505200"/>
              <a:gd name="connsiteX142" fmla="*/ 4890669 w 7134001"/>
              <a:gd name="connsiteY142" fmla="*/ 2573866 h 3505200"/>
              <a:gd name="connsiteX143" fmla="*/ 4814469 w 7134001"/>
              <a:gd name="connsiteY143" fmla="*/ 2565400 h 3505200"/>
              <a:gd name="connsiteX144" fmla="*/ 4721336 w 7134001"/>
              <a:gd name="connsiteY144" fmla="*/ 2540000 h 3505200"/>
              <a:gd name="connsiteX145" fmla="*/ 4687469 w 7134001"/>
              <a:gd name="connsiteY145" fmla="*/ 2531533 h 3505200"/>
              <a:gd name="connsiteX146" fmla="*/ 4645136 w 7134001"/>
              <a:gd name="connsiteY146" fmla="*/ 2523066 h 3505200"/>
              <a:gd name="connsiteX147" fmla="*/ 4594336 w 7134001"/>
              <a:gd name="connsiteY147" fmla="*/ 2506133 h 3505200"/>
              <a:gd name="connsiteX148" fmla="*/ 4518136 w 7134001"/>
              <a:gd name="connsiteY148" fmla="*/ 2497666 h 3505200"/>
              <a:gd name="connsiteX149" fmla="*/ 4492736 w 7134001"/>
              <a:gd name="connsiteY149" fmla="*/ 2480733 h 3505200"/>
              <a:gd name="connsiteX150" fmla="*/ 4399602 w 7134001"/>
              <a:gd name="connsiteY150" fmla="*/ 2446866 h 3505200"/>
              <a:gd name="connsiteX151" fmla="*/ 4357269 w 7134001"/>
              <a:gd name="connsiteY151" fmla="*/ 2429933 h 3505200"/>
              <a:gd name="connsiteX152" fmla="*/ 4323402 w 7134001"/>
              <a:gd name="connsiteY152" fmla="*/ 2413000 h 3505200"/>
              <a:gd name="connsiteX153" fmla="*/ 4281069 w 7134001"/>
              <a:gd name="connsiteY153" fmla="*/ 2396066 h 3505200"/>
              <a:gd name="connsiteX154" fmla="*/ 4255669 w 7134001"/>
              <a:gd name="connsiteY154" fmla="*/ 2379133 h 3505200"/>
              <a:gd name="connsiteX155" fmla="*/ 4187936 w 7134001"/>
              <a:gd name="connsiteY155" fmla="*/ 2370666 h 3505200"/>
              <a:gd name="connsiteX156" fmla="*/ 4111736 w 7134001"/>
              <a:gd name="connsiteY156" fmla="*/ 2336800 h 3505200"/>
              <a:gd name="connsiteX157" fmla="*/ 4086336 w 7134001"/>
              <a:gd name="connsiteY157" fmla="*/ 2328333 h 3505200"/>
              <a:gd name="connsiteX158" fmla="*/ 4060936 w 7134001"/>
              <a:gd name="connsiteY158" fmla="*/ 2319866 h 3505200"/>
              <a:gd name="connsiteX159" fmla="*/ 3950869 w 7134001"/>
              <a:gd name="connsiteY159" fmla="*/ 2286000 h 3505200"/>
              <a:gd name="connsiteX160" fmla="*/ 3908536 w 7134001"/>
              <a:gd name="connsiteY160" fmla="*/ 2269066 h 3505200"/>
              <a:gd name="connsiteX161" fmla="*/ 3840802 w 7134001"/>
              <a:gd name="connsiteY161" fmla="*/ 2235200 h 3505200"/>
              <a:gd name="connsiteX162" fmla="*/ 3790002 w 7134001"/>
              <a:gd name="connsiteY162" fmla="*/ 2226733 h 3505200"/>
              <a:gd name="connsiteX163" fmla="*/ 3739202 w 7134001"/>
              <a:gd name="connsiteY163" fmla="*/ 2192866 h 3505200"/>
              <a:gd name="connsiteX164" fmla="*/ 3688402 w 7134001"/>
              <a:gd name="connsiteY164" fmla="*/ 2175933 h 3505200"/>
              <a:gd name="connsiteX165" fmla="*/ 3646069 w 7134001"/>
              <a:gd name="connsiteY165" fmla="*/ 2159000 h 3505200"/>
              <a:gd name="connsiteX166" fmla="*/ 3527536 w 7134001"/>
              <a:gd name="connsiteY166" fmla="*/ 2142066 h 3505200"/>
              <a:gd name="connsiteX167" fmla="*/ 3434402 w 7134001"/>
              <a:gd name="connsiteY167" fmla="*/ 2133600 h 3505200"/>
              <a:gd name="connsiteX168" fmla="*/ 3358202 w 7134001"/>
              <a:gd name="connsiteY168" fmla="*/ 2108200 h 3505200"/>
              <a:gd name="connsiteX169" fmla="*/ 3315869 w 7134001"/>
              <a:gd name="connsiteY169" fmla="*/ 2099733 h 3505200"/>
              <a:gd name="connsiteX170" fmla="*/ 3282002 w 7134001"/>
              <a:gd name="connsiteY170" fmla="*/ 2082800 h 3505200"/>
              <a:gd name="connsiteX171" fmla="*/ 3239669 w 7134001"/>
              <a:gd name="connsiteY171" fmla="*/ 2074333 h 3505200"/>
              <a:gd name="connsiteX172" fmla="*/ 3163469 w 7134001"/>
              <a:gd name="connsiteY172" fmla="*/ 2057400 h 3505200"/>
              <a:gd name="connsiteX173" fmla="*/ 3036469 w 7134001"/>
              <a:gd name="connsiteY173" fmla="*/ 2032000 h 3505200"/>
              <a:gd name="connsiteX174" fmla="*/ 2968736 w 7134001"/>
              <a:gd name="connsiteY174" fmla="*/ 2006600 h 3505200"/>
              <a:gd name="connsiteX175" fmla="*/ 2926402 w 7134001"/>
              <a:gd name="connsiteY175" fmla="*/ 1989666 h 3505200"/>
              <a:gd name="connsiteX176" fmla="*/ 2850202 w 7134001"/>
              <a:gd name="connsiteY176" fmla="*/ 1972733 h 3505200"/>
              <a:gd name="connsiteX177" fmla="*/ 2774002 w 7134001"/>
              <a:gd name="connsiteY177" fmla="*/ 1947333 h 3505200"/>
              <a:gd name="connsiteX178" fmla="*/ 2740136 w 7134001"/>
              <a:gd name="connsiteY178" fmla="*/ 1930400 h 3505200"/>
              <a:gd name="connsiteX179" fmla="*/ 2672402 w 7134001"/>
              <a:gd name="connsiteY179" fmla="*/ 1896533 h 3505200"/>
              <a:gd name="connsiteX180" fmla="*/ 2587736 w 7134001"/>
              <a:gd name="connsiteY180" fmla="*/ 1879600 h 3505200"/>
              <a:gd name="connsiteX181" fmla="*/ 2562336 w 7134001"/>
              <a:gd name="connsiteY181" fmla="*/ 1871133 h 3505200"/>
              <a:gd name="connsiteX182" fmla="*/ 2452269 w 7134001"/>
              <a:gd name="connsiteY182" fmla="*/ 1845733 h 3505200"/>
              <a:gd name="connsiteX183" fmla="*/ 2359136 w 7134001"/>
              <a:gd name="connsiteY183" fmla="*/ 1837266 h 3505200"/>
              <a:gd name="connsiteX184" fmla="*/ 2147469 w 7134001"/>
              <a:gd name="connsiteY184" fmla="*/ 1811866 h 3505200"/>
              <a:gd name="connsiteX185" fmla="*/ 2096669 w 7134001"/>
              <a:gd name="connsiteY185" fmla="*/ 1794933 h 3505200"/>
              <a:gd name="connsiteX186" fmla="*/ 2037402 w 7134001"/>
              <a:gd name="connsiteY186" fmla="*/ 1786466 h 3505200"/>
              <a:gd name="connsiteX187" fmla="*/ 1995069 w 7134001"/>
              <a:gd name="connsiteY187" fmla="*/ 1778000 h 3505200"/>
              <a:gd name="connsiteX188" fmla="*/ 1952736 w 7134001"/>
              <a:gd name="connsiteY188" fmla="*/ 1761066 h 3505200"/>
              <a:gd name="connsiteX189" fmla="*/ 1918869 w 7134001"/>
              <a:gd name="connsiteY189" fmla="*/ 1752600 h 3505200"/>
              <a:gd name="connsiteX190" fmla="*/ 1961202 w 7134001"/>
              <a:gd name="connsiteY190" fmla="*/ 1744133 h 3505200"/>
              <a:gd name="connsiteX191" fmla="*/ 2012002 w 7134001"/>
              <a:gd name="connsiteY191" fmla="*/ 1735666 h 3505200"/>
              <a:gd name="connsiteX192" fmla="*/ 2037402 w 7134001"/>
              <a:gd name="connsiteY192" fmla="*/ 1718733 h 3505200"/>
              <a:gd name="connsiteX193" fmla="*/ 2105136 w 7134001"/>
              <a:gd name="connsiteY193" fmla="*/ 1710266 h 3505200"/>
              <a:gd name="connsiteX194" fmla="*/ 2164402 w 7134001"/>
              <a:gd name="connsiteY194" fmla="*/ 1701800 h 3505200"/>
              <a:gd name="connsiteX195" fmla="*/ 2189802 w 7134001"/>
              <a:gd name="connsiteY195" fmla="*/ 1693333 h 3505200"/>
              <a:gd name="connsiteX196" fmla="*/ 2316802 w 7134001"/>
              <a:gd name="connsiteY196" fmla="*/ 1676400 h 3505200"/>
              <a:gd name="connsiteX197" fmla="*/ 2350669 w 7134001"/>
              <a:gd name="connsiteY197" fmla="*/ 1667933 h 3505200"/>
              <a:gd name="connsiteX198" fmla="*/ 2426869 w 7134001"/>
              <a:gd name="connsiteY198" fmla="*/ 1659466 h 3505200"/>
              <a:gd name="connsiteX199" fmla="*/ 2460736 w 7134001"/>
              <a:gd name="connsiteY199" fmla="*/ 1642533 h 3505200"/>
              <a:gd name="connsiteX200" fmla="*/ 2486136 w 7134001"/>
              <a:gd name="connsiteY200" fmla="*/ 1634066 h 3505200"/>
              <a:gd name="connsiteX201" fmla="*/ 2613136 w 7134001"/>
              <a:gd name="connsiteY201" fmla="*/ 1617133 h 3505200"/>
              <a:gd name="connsiteX202" fmla="*/ 2655469 w 7134001"/>
              <a:gd name="connsiteY202" fmla="*/ 1608666 h 3505200"/>
              <a:gd name="connsiteX203" fmla="*/ 2680869 w 7134001"/>
              <a:gd name="connsiteY203" fmla="*/ 1591733 h 3505200"/>
              <a:gd name="connsiteX204" fmla="*/ 2824802 w 7134001"/>
              <a:gd name="connsiteY204" fmla="*/ 1583266 h 3505200"/>
              <a:gd name="connsiteX205" fmla="*/ 2892536 w 7134001"/>
              <a:gd name="connsiteY205" fmla="*/ 1574800 h 3505200"/>
              <a:gd name="connsiteX206" fmla="*/ 2917936 w 7134001"/>
              <a:gd name="connsiteY206" fmla="*/ 1566333 h 3505200"/>
              <a:gd name="connsiteX207" fmla="*/ 2951802 w 7134001"/>
              <a:gd name="connsiteY207" fmla="*/ 1557866 h 3505200"/>
              <a:gd name="connsiteX208" fmla="*/ 2994136 w 7134001"/>
              <a:gd name="connsiteY208" fmla="*/ 1540933 h 3505200"/>
              <a:gd name="connsiteX209" fmla="*/ 3070336 w 7134001"/>
              <a:gd name="connsiteY209" fmla="*/ 1524000 h 3505200"/>
              <a:gd name="connsiteX210" fmla="*/ 3104202 w 7134001"/>
              <a:gd name="connsiteY210" fmla="*/ 1507066 h 3505200"/>
              <a:gd name="connsiteX211" fmla="*/ 6842236 w 7134001"/>
              <a:gd name="connsiteY211" fmla="*/ 465666 h 3505200"/>
              <a:gd name="connsiteX212" fmla="*/ 6888802 w 7134001"/>
              <a:gd name="connsiteY212" fmla="*/ 76200 h 3505200"/>
              <a:gd name="connsiteX213" fmla="*/ 6871869 w 7134001"/>
              <a:gd name="connsiteY213" fmla="*/ 0 h 3505200"/>
              <a:gd name="connsiteX214" fmla="*/ 6846469 w 7134001"/>
              <a:gd name="connsiteY214" fmla="*/ 8466 h 3505200"/>
              <a:gd name="connsiteX215" fmla="*/ 6838002 w 7134001"/>
              <a:gd name="connsiteY215" fmla="*/ 33866 h 3505200"/>
              <a:gd name="connsiteX216" fmla="*/ 6846469 w 7134001"/>
              <a:gd name="connsiteY216" fmla="*/ 59266 h 3505200"/>
              <a:gd name="connsiteX0" fmla="*/ 6846469 w 7136505"/>
              <a:gd name="connsiteY0" fmla="*/ 59266 h 3505200"/>
              <a:gd name="connsiteX1" fmla="*/ 6778736 w 7136505"/>
              <a:gd name="connsiteY1" fmla="*/ 84666 h 3505200"/>
              <a:gd name="connsiteX2" fmla="*/ 6668669 w 7136505"/>
              <a:gd name="connsiteY2" fmla="*/ 101600 h 3505200"/>
              <a:gd name="connsiteX3" fmla="*/ 6499336 w 7136505"/>
              <a:gd name="connsiteY3" fmla="*/ 127000 h 3505200"/>
              <a:gd name="connsiteX4" fmla="*/ 6465469 w 7136505"/>
              <a:gd name="connsiteY4" fmla="*/ 135466 h 3505200"/>
              <a:gd name="connsiteX5" fmla="*/ 6380802 w 7136505"/>
              <a:gd name="connsiteY5" fmla="*/ 152400 h 3505200"/>
              <a:gd name="connsiteX6" fmla="*/ 6330002 w 7136505"/>
              <a:gd name="connsiteY6" fmla="*/ 169333 h 3505200"/>
              <a:gd name="connsiteX7" fmla="*/ 344069 w 7136505"/>
              <a:gd name="connsiteY7" fmla="*/ 1769533 h 3505200"/>
              <a:gd name="connsiteX8" fmla="*/ 318669 w 7136505"/>
              <a:gd name="connsiteY8" fmla="*/ 1778000 h 3505200"/>
              <a:gd name="connsiteX9" fmla="*/ 369469 w 7136505"/>
              <a:gd name="connsiteY9" fmla="*/ 1786466 h 3505200"/>
              <a:gd name="connsiteX10" fmla="*/ 403336 w 7136505"/>
              <a:gd name="connsiteY10" fmla="*/ 1803400 h 3505200"/>
              <a:gd name="connsiteX11" fmla="*/ 538802 w 7136505"/>
              <a:gd name="connsiteY11" fmla="*/ 1811866 h 3505200"/>
              <a:gd name="connsiteX12" fmla="*/ 691202 w 7136505"/>
              <a:gd name="connsiteY12" fmla="*/ 1854200 h 3505200"/>
              <a:gd name="connsiteX13" fmla="*/ 775869 w 7136505"/>
              <a:gd name="connsiteY13" fmla="*/ 1871133 h 3505200"/>
              <a:gd name="connsiteX14" fmla="*/ 970602 w 7136505"/>
              <a:gd name="connsiteY14" fmla="*/ 1888066 h 3505200"/>
              <a:gd name="connsiteX15" fmla="*/ 1021402 w 7136505"/>
              <a:gd name="connsiteY15" fmla="*/ 1896533 h 3505200"/>
              <a:gd name="connsiteX16" fmla="*/ 1055269 w 7136505"/>
              <a:gd name="connsiteY16" fmla="*/ 1905000 h 3505200"/>
              <a:gd name="connsiteX17" fmla="*/ 1173802 w 7136505"/>
              <a:gd name="connsiteY17" fmla="*/ 1913466 h 3505200"/>
              <a:gd name="connsiteX18" fmla="*/ 1444736 w 7136505"/>
              <a:gd name="connsiteY18" fmla="*/ 1938866 h 3505200"/>
              <a:gd name="connsiteX19" fmla="*/ 1478602 w 7136505"/>
              <a:gd name="connsiteY19" fmla="*/ 1947333 h 3505200"/>
              <a:gd name="connsiteX20" fmla="*/ 1520936 w 7136505"/>
              <a:gd name="connsiteY20" fmla="*/ 1955800 h 3505200"/>
              <a:gd name="connsiteX21" fmla="*/ 1605602 w 7136505"/>
              <a:gd name="connsiteY21" fmla="*/ 1981200 h 3505200"/>
              <a:gd name="connsiteX22" fmla="*/ 1664869 w 7136505"/>
              <a:gd name="connsiteY22" fmla="*/ 1989666 h 3505200"/>
              <a:gd name="connsiteX23" fmla="*/ 1724136 w 7136505"/>
              <a:gd name="connsiteY23" fmla="*/ 2006600 h 3505200"/>
              <a:gd name="connsiteX24" fmla="*/ 1766469 w 7136505"/>
              <a:gd name="connsiteY24" fmla="*/ 2015066 h 3505200"/>
              <a:gd name="connsiteX25" fmla="*/ 1791869 w 7136505"/>
              <a:gd name="connsiteY25" fmla="*/ 2023533 h 3505200"/>
              <a:gd name="connsiteX26" fmla="*/ 1825736 w 7136505"/>
              <a:gd name="connsiteY26" fmla="*/ 2032000 h 3505200"/>
              <a:gd name="connsiteX27" fmla="*/ 1901936 w 7136505"/>
              <a:gd name="connsiteY27" fmla="*/ 2091266 h 3505200"/>
              <a:gd name="connsiteX28" fmla="*/ 1901936 w 7136505"/>
              <a:gd name="connsiteY28" fmla="*/ 2091266 h 3505200"/>
              <a:gd name="connsiteX29" fmla="*/ 1969669 w 7136505"/>
              <a:gd name="connsiteY29" fmla="*/ 2142066 h 3505200"/>
              <a:gd name="connsiteX30" fmla="*/ 1995069 w 7136505"/>
              <a:gd name="connsiteY30" fmla="*/ 2150533 h 3505200"/>
              <a:gd name="connsiteX31" fmla="*/ 2088202 w 7136505"/>
              <a:gd name="connsiteY31" fmla="*/ 2201333 h 3505200"/>
              <a:gd name="connsiteX32" fmla="*/ 2155936 w 7136505"/>
              <a:gd name="connsiteY32" fmla="*/ 2243666 h 3505200"/>
              <a:gd name="connsiteX33" fmla="*/ 2206736 w 7136505"/>
              <a:gd name="connsiteY33" fmla="*/ 2269066 h 3505200"/>
              <a:gd name="connsiteX34" fmla="*/ 2291402 w 7136505"/>
              <a:gd name="connsiteY34" fmla="*/ 2294466 h 3505200"/>
              <a:gd name="connsiteX35" fmla="*/ 2325269 w 7136505"/>
              <a:gd name="connsiteY35" fmla="*/ 2311400 h 3505200"/>
              <a:gd name="connsiteX36" fmla="*/ 2435336 w 7136505"/>
              <a:gd name="connsiteY36" fmla="*/ 2336800 h 3505200"/>
              <a:gd name="connsiteX37" fmla="*/ 2511536 w 7136505"/>
              <a:gd name="connsiteY37" fmla="*/ 2362200 h 3505200"/>
              <a:gd name="connsiteX38" fmla="*/ 2596202 w 7136505"/>
              <a:gd name="connsiteY38" fmla="*/ 2387600 h 3505200"/>
              <a:gd name="connsiteX39" fmla="*/ 2647002 w 7136505"/>
              <a:gd name="connsiteY39" fmla="*/ 2413000 h 3505200"/>
              <a:gd name="connsiteX40" fmla="*/ 2697802 w 7136505"/>
              <a:gd name="connsiteY40" fmla="*/ 2421466 h 3505200"/>
              <a:gd name="connsiteX41" fmla="*/ 2740136 w 7136505"/>
              <a:gd name="connsiteY41" fmla="*/ 2438400 h 3505200"/>
              <a:gd name="connsiteX42" fmla="*/ 2790936 w 7136505"/>
              <a:gd name="connsiteY42" fmla="*/ 2455333 h 3505200"/>
              <a:gd name="connsiteX43" fmla="*/ 2901002 w 7136505"/>
              <a:gd name="connsiteY43" fmla="*/ 2514600 h 3505200"/>
              <a:gd name="connsiteX44" fmla="*/ 2926402 w 7136505"/>
              <a:gd name="connsiteY44" fmla="*/ 2531533 h 3505200"/>
              <a:gd name="connsiteX45" fmla="*/ 3002602 w 7136505"/>
              <a:gd name="connsiteY45" fmla="*/ 2556933 h 3505200"/>
              <a:gd name="connsiteX46" fmla="*/ 3087269 w 7136505"/>
              <a:gd name="connsiteY46" fmla="*/ 2590800 h 3505200"/>
              <a:gd name="connsiteX47" fmla="*/ 3121136 w 7136505"/>
              <a:gd name="connsiteY47" fmla="*/ 2607733 h 3505200"/>
              <a:gd name="connsiteX48" fmla="*/ 3171936 w 7136505"/>
              <a:gd name="connsiteY48" fmla="*/ 2616200 h 3505200"/>
              <a:gd name="connsiteX49" fmla="*/ 3222736 w 7136505"/>
              <a:gd name="connsiteY49" fmla="*/ 2633133 h 3505200"/>
              <a:gd name="connsiteX50" fmla="*/ 3341269 w 7136505"/>
              <a:gd name="connsiteY50" fmla="*/ 2658533 h 3505200"/>
              <a:gd name="connsiteX51" fmla="*/ 3383602 w 7136505"/>
              <a:gd name="connsiteY51" fmla="*/ 2675466 h 3505200"/>
              <a:gd name="connsiteX52" fmla="*/ 3417469 w 7136505"/>
              <a:gd name="connsiteY52" fmla="*/ 2692400 h 3505200"/>
              <a:gd name="connsiteX53" fmla="*/ 3468269 w 7136505"/>
              <a:gd name="connsiteY53" fmla="*/ 2700866 h 3505200"/>
              <a:gd name="connsiteX54" fmla="*/ 3510602 w 7136505"/>
              <a:gd name="connsiteY54" fmla="*/ 2726266 h 3505200"/>
              <a:gd name="connsiteX55" fmla="*/ 3578336 w 7136505"/>
              <a:gd name="connsiteY55" fmla="*/ 2751666 h 3505200"/>
              <a:gd name="connsiteX56" fmla="*/ 3612202 w 7136505"/>
              <a:gd name="connsiteY56" fmla="*/ 2777066 h 3505200"/>
              <a:gd name="connsiteX57" fmla="*/ 3637602 w 7136505"/>
              <a:gd name="connsiteY57" fmla="*/ 2785533 h 3505200"/>
              <a:gd name="connsiteX58" fmla="*/ 3671469 w 7136505"/>
              <a:gd name="connsiteY58" fmla="*/ 2802466 h 3505200"/>
              <a:gd name="connsiteX59" fmla="*/ 3781536 w 7136505"/>
              <a:gd name="connsiteY59" fmla="*/ 2827866 h 3505200"/>
              <a:gd name="connsiteX60" fmla="*/ 3900069 w 7136505"/>
              <a:gd name="connsiteY60" fmla="*/ 2853266 h 3505200"/>
              <a:gd name="connsiteX61" fmla="*/ 3925469 w 7136505"/>
              <a:gd name="connsiteY61" fmla="*/ 2870200 h 3505200"/>
              <a:gd name="connsiteX62" fmla="*/ 4027069 w 7136505"/>
              <a:gd name="connsiteY62" fmla="*/ 2878666 h 3505200"/>
              <a:gd name="connsiteX63" fmla="*/ 4094802 w 7136505"/>
              <a:gd name="connsiteY63" fmla="*/ 2887133 h 3505200"/>
              <a:gd name="connsiteX64" fmla="*/ 4137136 w 7136505"/>
              <a:gd name="connsiteY64" fmla="*/ 2895600 h 3505200"/>
              <a:gd name="connsiteX65" fmla="*/ 4264136 w 7136505"/>
              <a:gd name="connsiteY65" fmla="*/ 2904066 h 3505200"/>
              <a:gd name="connsiteX66" fmla="*/ 4365736 w 7136505"/>
              <a:gd name="connsiteY66" fmla="*/ 2921000 h 3505200"/>
              <a:gd name="connsiteX67" fmla="*/ 4594336 w 7136505"/>
              <a:gd name="connsiteY67" fmla="*/ 2929466 h 3505200"/>
              <a:gd name="connsiteX68" fmla="*/ 4789069 w 7136505"/>
              <a:gd name="connsiteY68" fmla="*/ 2937933 h 3505200"/>
              <a:gd name="connsiteX69" fmla="*/ 4882202 w 7136505"/>
              <a:gd name="connsiteY69" fmla="*/ 2946400 h 3505200"/>
              <a:gd name="connsiteX70" fmla="*/ 4966869 w 7136505"/>
              <a:gd name="connsiteY70" fmla="*/ 2971800 h 3505200"/>
              <a:gd name="connsiteX71" fmla="*/ 5093869 w 7136505"/>
              <a:gd name="connsiteY71" fmla="*/ 2988733 h 3505200"/>
              <a:gd name="connsiteX72" fmla="*/ 5381736 w 7136505"/>
              <a:gd name="connsiteY72" fmla="*/ 3005666 h 3505200"/>
              <a:gd name="connsiteX73" fmla="*/ 5407136 w 7136505"/>
              <a:gd name="connsiteY73" fmla="*/ 3014133 h 3505200"/>
              <a:gd name="connsiteX74" fmla="*/ 5432536 w 7136505"/>
              <a:gd name="connsiteY74" fmla="*/ 3031066 h 3505200"/>
              <a:gd name="connsiteX75" fmla="*/ 5474869 w 7136505"/>
              <a:gd name="connsiteY75" fmla="*/ 3039533 h 3505200"/>
              <a:gd name="connsiteX76" fmla="*/ 5508736 w 7136505"/>
              <a:gd name="connsiteY76" fmla="*/ 3056466 h 3505200"/>
              <a:gd name="connsiteX77" fmla="*/ 5542602 w 7136505"/>
              <a:gd name="connsiteY77" fmla="*/ 3064933 h 3505200"/>
              <a:gd name="connsiteX78" fmla="*/ 5568002 w 7136505"/>
              <a:gd name="connsiteY78" fmla="*/ 3073400 h 3505200"/>
              <a:gd name="connsiteX79" fmla="*/ 5644202 w 7136505"/>
              <a:gd name="connsiteY79" fmla="*/ 3107266 h 3505200"/>
              <a:gd name="connsiteX80" fmla="*/ 5669602 w 7136505"/>
              <a:gd name="connsiteY80" fmla="*/ 3115733 h 3505200"/>
              <a:gd name="connsiteX81" fmla="*/ 5728869 w 7136505"/>
              <a:gd name="connsiteY81" fmla="*/ 3158066 h 3505200"/>
              <a:gd name="connsiteX82" fmla="*/ 5754269 w 7136505"/>
              <a:gd name="connsiteY82" fmla="*/ 3166533 h 3505200"/>
              <a:gd name="connsiteX83" fmla="*/ 5779669 w 7136505"/>
              <a:gd name="connsiteY83" fmla="*/ 3183466 h 3505200"/>
              <a:gd name="connsiteX84" fmla="*/ 5805069 w 7136505"/>
              <a:gd name="connsiteY84" fmla="*/ 3191933 h 3505200"/>
              <a:gd name="connsiteX85" fmla="*/ 5830469 w 7136505"/>
              <a:gd name="connsiteY85" fmla="*/ 3208866 h 3505200"/>
              <a:gd name="connsiteX86" fmla="*/ 5881269 w 7136505"/>
              <a:gd name="connsiteY86" fmla="*/ 3217333 h 3505200"/>
              <a:gd name="connsiteX87" fmla="*/ 5915136 w 7136505"/>
              <a:gd name="connsiteY87" fmla="*/ 3234266 h 3505200"/>
              <a:gd name="connsiteX88" fmla="*/ 5932069 w 7136505"/>
              <a:gd name="connsiteY88" fmla="*/ 3251200 h 3505200"/>
              <a:gd name="connsiteX89" fmla="*/ 6033669 w 7136505"/>
              <a:gd name="connsiteY89" fmla="*/ 3268133 h 3505200"/>
              <a:gd name="connsiteX90" fmla="*/ 6059069 w 7136505"/>
              <a:gd name="connsiteY90" fmla="*/ 3285066 h 3505200"/>
              <a:gd name="connsiteX91" fmla="*/ 6219936 w 7136505"/>
              <a:gd name="connsiteY91" fmla="*/ 3302000 h 3505200"/>
              <a:gd name="connsiteX92" fmla="*/ 6279202 w 7136505"/>
              <a:gd name="connsiteY92" fmla="*/ 3318933 h 3505200"/>
              <a:gd name="connsiteX93" fmla="*/ 6321536 w 7136505"/>
              <a:gd name="connsiteY93" fmla="*/ 3335866 h 3505200"/>
              <a:gd name="connsiteX94" fmla="*/ 6346936 w 7136505"/>
              <a:gd name="connsiteY94" fmla="*/ 3344333 h 3505200"/>
              <a:gd name="connsiteX95" fmla="*/ 6380802 w 7136505"/>
              <a:gd name="connsiteY95" fmla="*/ 3361266 h 3505200"/>
              <a:gd name="connsiteX96" fmla="*/ 6431602 w 7136505"/>
              <a:gd name="connsiteY96" fmla="*/ 3386666 h 3505200"/>
              <a:gd name="connsiteX97" fmla="*/ 6516269 w 7136505"/>
              <a:gd name="connsiteY97" fmla="*/ 3403600 h 3505200"/>
              <a:gd name="connsiteX98" fmla="*/ 6617869 w 7136505"/>
              <a:gd name="connsiteY98" fmla="*/ 3420533 h 3505200"/>
              <a:gd name="connsiteX99" fmla="*/ 6643269 w 7136505"/>
              <a:gd name="connsiteY99" fmla="*/ 3429000 h 3505200"/>
              <a:gd name="connsiteX100" fmla="*/ 6677136 w 7136505"/>
              <a:gd name="connsiteY100" fmla="*/ 3437466 h 3505200"/>
              <a:gd name="connsiteX101" fmla="*/ 6727936 w 7136505"/>
              <a:gd name="connsiteY101" fmla="*/ 3454400 h 3505200"/>
              <a:gd name="connsiteX102" fmla="*/ 6753336 w 7136505"/>
              <a:gd name="connsiteY102" fmla="*/ 3462866 h 3505200"/>
              <a:gd name="connsiteX103" fmla="*/ 6838002 w 7136505"/>
              <a:gd name="connsiteY103" fmla="*/ 3479800 h 3505200"/>
              <a:gd name="connsiteX104" fmla="*/ 6888802 w 7136505"/>
              <a:gd name="connsiteY104" fmla="*/ 3496733 h 3505200"/>
              <a:gd name="connsiteX105" fmla="*/ 6914202 w 7136505"/>
              <a:gd name="connsiteY105" fmla="*/ 3505200 h 3505200"/>
              <a:gd name="connsiteX106" fmla="*/ 6922669 w 7136505"/>
              <a:gd name="connsiteY106" fmla="*/ 3471333 h 3505200"/>
              <a:gd name="connsiteX107" fmla="*/ 6914202 w 7136505"/>
              <a:gd name="connsiteY107" fmla="*/ 3437466 h 3505200"/>
              <a:gd name="connsiteX108" fmla="*/ 6905736 w 7136505"/>
              <a:gd name="connsiteY108" fmla="*/ 3412066 h 3505200"/>
              <a:gd name="connsiteX109" fmla="*/ 6863402 w 7136505"/>
              <a:gd name="connsiteY109" fmla="*/ 3361266 h 3505200"/>
              <a:gd name="connsiteX110" fmla="*/ 6838002 w 7136505"/>
              <a:gd name="connsiteY110" fmla="*/ 3276600 h 3505200"/>
              <a:gd name="connsiteX111" fmla="*/ 6812602 w 7136505"/>
              <a:gd name="connsiteY111" fmla="*/ 3107266 h 3505200"/>
              <a:gd name="connsiteX112" fmla="*/ 6804136 w 7136505"/>
              <a:gd name="connsiteY112" fmla="*/ 3039533 h 3505200"/>
              <a:gd name="connsiteX113" fmla="*/ 6490869 w 7136505"/>
              <a:gd name="connsiteY113" fmla="*/ 3014133 h 3505200"/>
              <a:gd name="connsiteX114" fmla="*/ 6440069 w 7136505"/>
              <a:gd name="connsiteY114" fmla="*/ 3005666 h 3505200"/>
              <a:gd name="connsiteX115" fmla="*/ 6372336 w 7136505"/>
              <a:gd name="connsiteY115" fmla="*/ 2988733 h 3505200"/>
              <a:gd name="connsiteX116" fmla="*/ 6270736 w 7136505"/>
              <a:gd name="connsiteY116" fmla="*/ 2980266 h 3505200"/>
              <a:gd name="connsiteX117" fmla="*/ 6228402 w 7136505"/>
              <a:gd name="connsiteY117" fmla="*/ 2971800 h 3505200"/>
              <a:gd name="connsiteX118" fmla="*/ 6152202 w 7136505"/>
              <a:gd name="connsiteY118" fmla="*/ 2963333 h 3505200"/>
              <a:gd name="connsiteX119" fmla="*/ 6118336 w 7136505"/>
              <a:gd name="connsiteY119" fmla="*/ 2946400 h 3505200"/>
              <a:gd name="connsiteX120" fmla="*/ 6067536 w 7136505"/>
              <a:gd name="connsiteY120" fmla="*/ 2937933 h 3505200"/>
              <a:gd name="connsiteX121" fmla="*/ 6008269 w 7136505"/>
              <a:gd name="connsiteY121" fmla="*/ 2912533 h 3505200"/>
              <a:gd name="connsiteX122" fmla="*/ 5864336 w 7136505"/>
              <a:gd name="connsiteY122" fmla="*/ 2887133 h 3505200"/>
              <a:gd name="connsiteX123" fmla="*/ 5788136 w 7136505"/>
              <a:gd name="connsiteY123" fmla="*/ 2861733 h 3505200"/>
              <a:gd name="connsiteX124" fmla="*/ 5762736 w 7136505"/>
              <a:gd name="connsiteY124" fmla="*/ 2853266 h 3505200"/>
              <a:gd name="connsiteX125" fmla="*/ 5737336 w 7136505"/>
              <a:gd name="connsiteY125" fmla="*/ 2844800 h 3505200"/>
              <a:gd name="connsiteX126" fmla="*/ 5669602 w 7136505"/>
              <a:gd name="connsiteY126" fmla="*/ 2810933 h 3505200"/>
              <a:gd name="connsiteX127" fmla="*/ 5627269 w 7136505"/>
              <a:gd name="connsiteY127" fmla="*/ 2794000 h 3505200"/>
              <a:gd name="connsiteX128" fmla="*/ 5568002 w 7136505"/>
              <a:gd name="connsiteY128" fmla="*/ 2760133 h 3505200"/>
              <a:gd name="connsiteX129" fmla="*/ 5517202 w 7136505"/>
              <a:gd name="connsiteY129" fmla="*/ 2743200 h 3505200"/>
              <a:gd name="connsiteX130" fmla="*/ 5491802 w 7136505"/>
              <a:gd name="connsiteY130" fmla="*/ 2726266 h 3505200"/>
              <a:gd name="connsiteX131" fmla="*/ 5449469 w 7136505"/>
              <a:gd name="connsiteY131" fmla="*/ 2709333 h 3505200"/>
              <a:gd name="connsiteX132" fmla="*/ 5424069 w 7136505"/>
              <a:gd name="connsiteY132" fmla="*/ 2700866 h 3505200"/>
              <a:gd name="connsiteX133" fmla="*/ 5398669 w 7136505"/>
              <a:gd name="connsiteY133" fmla="*/ 2683933 h 3505200"/>
              <a:gd name="connsiteX134" fmla="*/ 5314002 w 7136505"/>
              <a:gd name="connsiteY134" fmla="*/ 2667000 h 3505200"/>
              <a:gd name="connsiteX135" fmla="*/ 5254736 w 7136505"/>
              <a:gd name="connsiteY135" fmla="*/ 2650066 h 3505200"/>
              <a:gd name="connsiteX136" fmla="*/ 5203936 w 7136505"/>
              <a:gd name="connsiteY136" fmla="*/ 2641600 h 3505200"/>
              <a:gd name="connsiteX137" fmla="*/ 5170069 w 7136505"/>
              <a:gd name="connsiteY137" fmla="*/ 2633133 h 3505200"/>
              <a:gd name="connsiteX138" fmla="*/ 5127736 w 7136505"/>
              <a:gd name="connsiteY138" fmla="*/ 2624666 h 3505200"/>
              <a:gd name="connsiteX139" fmla="*/ 5102336 w 7136505"/>
              <a:gd name="connsiteY139" fmla="*/ 2607733 h 3505200"/>
              <a:gd name="connsiteX140" fmla="*/ 5009202 w 7136505"/>
              <a:gd name="connsiteY140" fmla="*/ 2590800 h 3505200"/>
              <a:gd name="connsiteX141" fmla="*/ 4941469 w 7136505"/>
              <a:gd name="connsiteY141" fmla="*/ 2582333 h 3505200"/>
              <a:gd name="connsiteX142" fmla="*/ 4890669 w 7136505"/>
              <a:gd name="connsiteY142" fmla="*/ 2573866 h 3505200"/>
              <a:gd name="connsiteX143" fmla="*/ 4814469 w 7136505"/>
              <a:gd name="connsiteY143" fmla="*/ 2565400 h 3505200"/>
              <a:gd name="connsiteX144" fmla="*/ 4721336 w 7136505"/>
              <a:gd name="connsiteY144" fmla="*/ 2540000 h 3505200"/>
              <a:gd name="connsiteX145" fmla="*/ 4687469 w 7136505"/>
              <a:gd name="connsiteY145" fmla="*/ 2531533 h 3505200"/>
              <a:gd name="connsiteX146" fmla="*/ 4645136 w 7136505"/>
              <a:gd name="connsiteY146" fmla="*/ 2523066 h 3505200"/>
              <a:gd name="connsiteX147" fmla="*/ 4594336 w 7136505"/>
              <a:gd name="connsiteY147" fmla="*/ 2506133 h 3505200"/>
              <a:gd name="connsiteX148" fmla="*/ 4518136 w 7136505"/>
              <a:gd name="connsiteY148" fmla="*/ 2497666 h 3505200"/>
              <a:gd name="connsiteX149" fmla="*/ 4492736 w 7136505"/>
              <a:gd name="connsiteY149" fmla="*/ 2480733 h 3505200"/>
              <a:gd name="connsiteX150" fmla="*/ 4399602 w 7136505"/>
              <a:gd name="connsiteY150" fmla="*/ 2446866 h 3505200"/>
              <a:gd name="connsiteX151" fmla="*/ 4357269 w 7136505"/>
              <a:gd name="connsiteY151" fmla="*/ 2429933 h 3505200"/>
              <a:gd name="connsiteX152" fmla="*/ 4323402 w 7136505"/>
              <a:gd name="connsiteY152" fmla="*/ 2413000 h 3505200"/>
              <a:gd name="connsiteX153" fmla="*/ 4281069 w 7136505"/>
              <a:gd name="connsiteY153" fmla="*/ 2396066 h 3505200"/>
              <a:gd name="connsiteX154" fmla="*/ 4255669 w 7136505"/>
              <a:gd name="connsiteY154" fmla="*/ 2379133 h 3505200"/>
              <a:gd name="connsiteX155" fmla="*/ 4187936 w 7136505"/>
              <a:gd name="connsiteY155" fmla="*/ 2370666 h 3505200"/>
              <a:gd name="connsiteX156" fmla="*/ 4111736 w 7136505"/>
              <a:gd name="connsiteY156" fmla="*/ 2336800 h 3505200"/>
              <a:gd name="connsiteX157" fmla="*/ 4086336 w 7136505"/>
              <a:gd name="connsiteY157" fmla="*/ 2328333 h 3505200"/>
              <a:gd name="connsiteX158" fmla="*/ 4060936 w 7136505"/>
              <a:gd name="connsiteY158" fmla="*/ 2319866 h 3505200"/>
              <a:gd name="connsiteX159" fmla="*/ 3950869 w 7136505"/>
              <a:gd name="connsiteY159" fmla="*/ 2286000 h 3505200"/>
              <a:gd name="connsiteX160" fmla="*/ 3908536 w 7136505"/>
              <a:gd name="connsiteY160" fmla="*/ 2269066 h 3505200"/>
              <a:gd name="connsiteX161" fmla="*/ 3840802 w 7136505"/>
              <a:gd name="connsiteY161" fmla="*/ 2235200 h 3505200"/>
              <a:gd name="connsiteX162" fmla="*/ 3790002 w 7136505"/>
              <a:gd name="connsiteY162" fmla="*/ 2226733 h 3505200"/>
              <a:gd name="connsiteX163" fmla="*/ 3739202 w 7136505"/>
              <a:gd name="connsiteY163" fmla="*/ 2192866 h 3505200"/>
              <a:gd name="connsiteX164" fmla="*/ 3688402 w 7136505"/>
              <a:gd name="connsiteY164" fmla="*/ 2175933 h 3505200"/>
              <a:gd name="connsiteX165" fmla="*/ 3646069 w 7136505"/>
              <a:gd name="connsiteY165" fmla="*/ 2159000 h 3505200"/>
              <a:gd name="connsiteX166" fmla="*/ 3527536 w 7136505"/>
              <a:gd name="connsiteY166" fmla="*/ 2142066 h 3505200"/>
              <a:gd name="connsiteX167" fmla="*/ 3434402 w 7136505"/>
              <a:gd name="connsiteY167" fmla="*/ 2133600 h 3505200"/>
              <a:gd name="connsiteX168" fmla="*/ 3358202 w 7136505"/>
              <a:gd name="connsiteY168" fmla="*/ 2108200 h 3505200"/>
              <a:gd name="connsiteX169" fmla="*/ 3315869 w 7136505"/>
              <a:gd name="connsiteY169" fmla="*/ 2099733 h 3505200"/>
              <a:gd name="connsiteX170" fmla="*/ 3282002 w 7136505"/>
              <a:gd name="connsiteY170" fmla="*/ 2082800 h 3505200"/>
              <a:gd name="connsiteX171" fmla="*/ 3239669 w 7136505"/>
              <a:gd name="connsiteY171" fmla="*/ 2074333 h 3505200"/>
              <a:gd name="connsiteX172" fmla="*/ 3163469 w 7136505"/>
              <a:gd name="connsiteY172" fmla="*/ 2057400 h 3505200"/>
              <a:gd name="connsiteX173" fmla="*/ 3036469 w 7136505"/>
              <a:gd name="connsiteY173" fmla="*/ 2032000 h 3505200"/>
              <a:gd name="connsiteX174" fmla="*/ 2968736 w 7136505"/>
              <a:gd name="connsiteY174" fmla="*/ 2006600 h 3505200"/>
              <a:gd name="connsiteX175" fmla="*/ 2926402 w 7136505"/>
              <a:gd name="connsiteY175" fmla="*/ 1989666 h 3505200"/>
              <a:gd name="connsiteX176" fmla="*/ 2850202 w 7136505"/>
              <a:gd name="connsiteY176" fmla="*/ 1972733 h 3505200"/>
              <a:gd name="connsiteX177" fmla="*/ 2774002 w 7136505"/>
              <a:gd name="connsiteY177" fmla="*/ 1947333 h 3505200"/>
              <a:gd name="connsiteX178" fmla="*/ 2740136 w 7136505"/>
              <a:gd name="connsiteY178" fmla="*/ 1930400 h 3505200"/>
              <a:gd name="connsiteX179" fmla="*/ 2672402 w 7136505"/>
              <a:gd name="connsiteY179" fmla="*/ 1896533 h 3505200"/>
              <a:gd name="connsiteX180" fmla="*/ 2587736 w 7136505"/>
              <a:gd name="connsiteY180" fmla="*/ 1879600 h 3505200"/>
              <a:gd name="connsiteX181" fmla="*/ 2562336 w 7136505"/>
              <a:gd name="connsiteY181" fmla="*/ 1871133 h 3505200"/>
              <a:gd name="connsiteX182" fmla="*/ 2452269 w 7136505"/>
              <a:gd name="connsiteY182" fmla="*/ 1845733 h 3505200"/>
              <a:gd name="connsiteX183" fmla="*/ 2359136 w 7136505"/>
              <a:gd name="connsiteY183" fmla="*/ 1837266 h 3505200"/>
              <a:gd name="connsiteX184" fmla="*/ 2147469 w 7136505"/>
              <a:gd name="connsiteY184" fmla="*/ 1811866 h 3505200"/>
              <a:gd name="connsiteX185" fmla="*/ 2096669 w 7136505"/>
              <a:gd name="connsiteY185" fmla="*/ 1794933 h 3505200"/>
              <a:gd name="connsiteX186" fmla="*/ 2037402 w 7136505"/>
              <a:gd name="connsiteY186" fmla="*/ 1786466 h 3505200"/>
              <a:gd name="connsiteX187" fmla="*/ 1995069 w 7136505"/>
              <a:gd name="connsiteY187" fmla="*/ 1778000 h 3505200"/>
              <a:gd name="connsiteX188" fmla="*/ 1952736 w 7136505"/>
              <a:gd name="connsiteY188" fmla="*/ 1761066 h 3505200"/>
              <a:gd name="connsiteX189" fmla="*/ 1918869 w 7136505"/>
              <a:gd name="connsiteY189" fmla="*/ 1752600 h 3505200"/>
              <a:gd name="connsiteX190" fmla="*/ 1961202 w 7136505"/>
              <a:gd name="connsiteY190" fmla="*/ 1744133 h 3505200"/>
              <a:gd name="connsiteX191" fmla="*/ 2012002 w 7136505"/>
              <a:gd name="connsiteY191" fmla="*/ 1735666 h 3505200"/>
              <a:gd name="connsiteX192" fmla="*/ 2037402 w 7136505"/>
              <a:gd name="connsiteY192" fmla="*/ 1718733 h 3505200"/>
              <a:gd name="connsiteX193" fmla="*/ 2105136 w 7136505"/>
              <a:gd name="connsiteY193" fmla="*/ 1710266 h 3505200"/>
              <a:gd name="connsiteX194" fmla="*/ 2164402 w 7136505"/>
              <a:gd name="connsiteY194" fmla="*/ 1701800 h 3505200"/>
              <a:gd name="connsiteX195" fmla="*/ 2189802 w 7136505"/>
              <a:gd name="connsiteY195" fmla="*/ 1693333 h 3505200"/>
              <a:gd name="connsiteX196" fmla="*/ 2316802 w 7136505"/>
              <a:gd name="connsiteY196" fmla="*/ 1676400 h 3505200"/>
              <a:gd name="connsiteX197" fmla="*/ 2350669 w 7136505"/>
              <a:gd name="connsiteY197" fmla="*/ 1667933 h 3505200"/>
              <a:gd name="connsiteX198" fmla="*/ 2426869 w 7136505"/>
              <a:gd name="connsiteY198" fmla="*/ 1659466 h 3505200"/>
              <a:gd name="connsiteX199" fmla="*/ 2460736 w 7136505"/>
              <a:gd name="connsiteY199" fmla="*/ 1642533 h 3505200"/>
              <a:gd name="connsiteX200" fmla="*/ 2486136 w 7136505"/>
              <a:gd name="connsiteY200" fmla="*/ 1634066 h 3505200"/>
              <a:gd name="connsiteX201" fmla="*/ 2613136 w 7136505"/>
              <a:gd name="connsiteY201" fmla="*/ 1617133 h 3505200"/>
              <a:gd name="connsiteX202" fmla="*/ 2655469 w 7136505"/>
              <a:gd name="connsiteY202" fmla="*/ 1608666 h 3505200"/>
              <a:gd name="connsiteX203" fmla="*/ 2680869 w 7136505"/>
              <a:gd name="connsiteY203" fmla="*/ 1591733 h 3505200"/>
              <a:gd name="connsiteX204" fmla="*/ 2824802 w 7136505"/>
              <a:gd name="connsiteY204" fmla="*/ 1583266 h 3505200"/>
              <a:gd name="connsiteX205" fmla="*/ 2892536 w 7136505"/>
              <a:gd name="connsiteY205" fmla="*/ 1574800 h 3505200"/>
              <a:gd name="connsiteX206" fmla="*/ 2917936 w 7136505"/>
              <a:gd name="connsiteY206" fmla="*/ 1566333 h 3505200"/>
              <a:gd name="connsiteX207" fmla="*/ 2951802 w 7136505"/>
              <a:gd name="connsiteY207" fmla="*/ 1557866 h 3505200"/>
              <a:gd name="connsiteX208" fmla="*/ 2994136 w 7136505"/>
              <a:gd name="connsiteY208" fmla="*/ 1540933 h 3505200"/>
              <a:gd name="connsiteX209" fmla="*/ 3070336 w 7136505"/>
              <a:gd name="connsiteY209" fmla="*/ 1524000 h 3505200"/>
              <a:gd name="connsiteX210" fmla="*/ 6842236 w 7136505"/>
              <a:gd name="connsiteY210" fmla="*/ 465666 h 3505200"/>
              <a:gd name="connsiteX211" fmla="*/ 6888802 w 7136505"/>
              <a:gd name="connsiteY211" fmla="*/ 76200 h 3505200"/>
              <a:gd name="connsiteX212" fmla="*/ 6871869 w 7136505"/>
              <a:gd name="connsiteY212" fmla="*/ 0 h 3505200"/>
              <a:gd name="connsiteX213" fmla="*/ 6846469 w 7136505"/>
              <a:gd name="connsiteY213" fmla="*/ 8466 h 3505200"/>
              <a:gd name="connsiteX214" fmla="*/ 6838002 w 7136505"/>
              <a:gd name="connsiteY214" fmla="*/ 33866 h 3505200"/>
              <a:gd name="connsiteX215" fmla="*/ 6846469 w 7136505"/>
              <a:gd name="connsiteY215" fmla="*/ 59266 h 3505200"/>
              <a:gd name="connsiteX0" fmla="*/ 6846469 w 7142141"/>
              <a:gd name="connsiteY0" fmla="*/ 59266 h 3505200"/>
              <a:gd name="connsiteX1" fmla="*/ 6778736 w 7142141"/>
              <a:gd name="connsiteY1" fmla="*/ 84666 h 3505200"/>
              <a:gd name="connsiteX2" fmla="*/ 6668669 w 7142141"/>
              <a:gd name="connsiteY2" fmla="*/ 101600 h 3505200"/>
              <a:gd name="connsiteX3" fmla="*/ 6499336 w 7142141"/>
              <a:gd name="connsiteY3" fmla="*/ 127000 h 3505200"/>
              <a:gd name="connsiteX4" fmla="*/ 6465469 w 7142141"/>
              <a:gd name="connsiteY4" fmla="*/ 135466 h 3505200"/>
              <a:gd name="connsiteX5" fmla="*/ 6380802 w 7142141"/>
              <a:gd name="connsiteY5" fmla="*/ 152400 h 3505200"/>
              <a:gd name="connsiteX6" fmla="*/ 6330002 w 7142141"/>
              <a:gd name="connsiteY6" fmla="*/ 169333 h 3505200"/>
              <a:gd name="connsiteX7" fmla="*/ 344069 w 7142141"/>
              <a:gd name="connsiteY7" fmla="*/ 1769533 h 3505200"/>
              <a:gd name="connsiteX8" fmla="*/ 318669 w 7142141"/>
              <a:gd name="connsiteY8" fmla="*/ 1778000 h 3505200"/>
              <a:gd name="connsiteX9" fmla="*/ 369469 w 7142141"/>
              <a:gd name="connsiteY9" fmla="*/ 1786466 h 3505200"/>
              <a:gd name="connsiteX10" fmla="*/ 403336 w 7142141"/>
              <a:gd name="connsiteY10" fmla="*/ 1803400 h 3505200"/>
              <a:gd name="connsiteX11" fmla="*/ 538802 w 7142141"/>
              <a:gd name="connsiteY11" fmla="*/ 1811866 h 3505200"/>
              <a:gd name="connsiteX12" fmla="*/ 691202 w 7142141"/>
              <a:gd name="connsiteY12" fmla="*/ 1854200 h 3505200"/>
              <a:gd name="connsiteX13" fmla="*/ 775869 w 7142141"/>
              <a:gd name="connsiteY13" fmla="*/ 1871133 h 3505200"/>
              <a:gd name="connsiteX14" fmla="*/ 970602 w 7142141"/>
              <a:gd name="connsiteY14" fmla="*/ 1888066 h 3505200"/>
              <a:gd name="connsiteX15" fmla="*/ 1021402 w 7142141"/>
              <a:gd name="connsiteY15" fmla="*/ 1896533 h 3505200"/>
              <a:gd name="connsiteX16" fmla="*/ 1055269 w 7142141"/>
              <a:gd name="connsiteY16" fmla="*/ 1905000 h 3505200"/>
              <a:gd name="connsiteX17" fmla="*/ 1173802 w 7142141"/>
              <a:gd name="connsiteY17" fmla="*/ 1913466 h 3505200"/>
              <a:gd name="connsiteX18" fmla="*/ 1444736 w 7142141"/>
              <a:gd name="connsiteY18" fmla="*/ 1938866 h 3505200"/>
              <a:gd name="connsiteX19" fmla="*/ 1478602 w 7142141"/>
              <a:gd name="connsiteY19" fmla="*/ 1947333 h 3505200"/>
              <a:gd name="connsiteX20" fmla="*/ 1520936 w 7142141"/>
              <a:gd name="connsiteY20" fmla="*/ 1955800 h 3505200"/>
              <a:gd name="connsiteX21" fmla="*/ 1605602 w 7142141"/>
              <a:gd name="connsiteY21" fmla="*/ 1981200 h 3505200"/>
              <a:gd name="connsiteX22" fmla="*/ 1664869 w 7142141"/>
              <a:gd name="connsiteY22" fmla="*/ 1989666 h 3505200"/>
              <a:gd name="connsiteX23" fmla="*/ 1724136 w 7142141"/>
              <a:gd name="connsiteY23" fmla="*/ 2006600 h 3505200"/>
              <a:gd name="connsiteX24" fmla="*/ 1766469 w 7142141"/>
              <a:gd name="connsiteY24" fmla="*/ 2015066 h 3505200"/>
              <a:gd name="connsiteX25" fmla="*/ 1791869 w 7142141"/>
              <a:gd name="connsiteY25" fmla="*/ 2023533 h 3505200"/>
              <a:gd name="connsiteX26" fmla="*/ 1825736 w 7142141"/>
              <a:gd name="connsiteY26" fmla="*/ 2032000 h 3505200"/>
              <a:gd name="connsiteX27" fmla="*/ 1901936 w 7142141"/>
              <a:gd name="connsiteY27" fmla="*/ 2091266 h 3505200"/>
              <a:gd name="connsiteX28" fmla="*/ 1901936 w 7142141"/>
              <a:gd name="connsiteY28" fmla="*/ 2091266 h 3505200"/>
              <a:gd name="connsiteX29" fmla="*/ 1969669 w 7142141"/>
              <a:gd name="connsiteY29" fmla="*/ 2142066 h 3505200"/>
              <a:gd name="connsiteX30" fmla="*/ 1995069 w 7142141"/>
              <a:gd name="connsiteY30" fmla="*/ 2150533 h 3505200"/>
              <a:gd name="connsiteX31" fmla="*/ 2088202 w 7142141"/>
              <a:gd name="connsiteY31" fmla="*/ 2201333 h 3505200"/>
              <a:gd name="connsiteX32" fmla="*/ 2155936 w 7142141"/>
              <a:gd name="connsiteY32" fmla="*/ 2243666 h 3505200"/>
              <a:gd name="connsiteX33" fmla="*/ 2206736 w 7142141"/>
              <a:gd name="connsiteY33" fmla="*/ 2269066 h 3505200"/>
              <a:gd name="connsiteX34" fmla="*/ 2291402 w 7142141"/>
              <a:gd name="connsiteY34" fmla="*/ 2294466 h 3505200"/>
              <a:gd name="connsiteX35" fmla="*/ 2325269 w 7142141"/>
              <a:gd name="connsiteY35" fmla="*/ 2311400 h 3505200"/>
              <a:gd name="connsiteX36" fmla="*/ 2435336 w 7142141"/>
              <a:gd name="connsiteY36" fmla="*/ 2336800 h 3505200"/>
              <a:gd name="connsiteX37" fmla="*/ 2511536 w 7142141"/>
              <a:gd name="connsiteY37" fmla="*/ 2362200 h 3505200"/>
              <a:gd name="connsiteX38" fmla="*/ 2596202 w 7142141"/>
              <a:gd name="connsiteY38" fmla="*/ 2387600 h 3505200"/>
              <a:gd name="connsiteX39" fmla="*/ 2647002 w 7142141"/>
              <a:gd name="connsiteY39" fmla="*/ 2413000 h 3505200"/>
              <a:gd name="connsiteX40" fmla="*/ 2697802 w 7142141"/>
              <a:gd name="connsiteY40" fmla="*/ 2421466 h 3505200"/>
              <a:gd name="connsiteX41" fmla="*/ 2740136 w 7142141"/>
              <a:gd name="connsiteY41" fmla="*/ 2438400 h 3505200"/>
              <a:gd name="connsiteX42" fmla="*/ 2790936 w 7142141"/>
              <a:gd name="connsiteY42" fmla="*/ 2455333 h 3505200"/>
              <a:gd name="connsiteX43" fmla="*/ 2901002 w 7142141"/>
              <a:gd name="connsiteY43" fmla="*/ 2514600 h 3505200"/>
              <a:gd name="connsiteX44" fmla="*/ 2926402 w 7142141"/>
              <a:gd name="connsiteY44" fmla="*/ 2531533 h 3505200"/>
              <a:gd name="connsiteX45" fmla="*/ 3002602 w 7142141"/>
              <a:gd name="connsiteY45" fmla="*/ 2556933 h 3505200"/>
              <a:gd name="connsiteX46" fmla="*/ 3087269 w 7142141"/>
              <a:gd name="connsiteY46" fmla="*/ 2590800 h 3505200"/>
              <a:gd name="connsiteX47" fmla="*/ 3121136 w 7142141"/>
              <a:gd name="connsiteY47" fmla="*/ 2607733 h 3505200"/>
              <a:gd name="connsiteX48" fmla="*/ 3171936 w 7142141"/>
              <a:gd name="connsiteY48" fmla="*/ 2616200 h 3505200"/>
              <a:gd name="connsiteX49" fmla="*/ 3222736 w 7142141"/>
              <a:gd name="connsiteY49" fmla="*/ 2633133 h 3505200"/>
              <a:gd name="connsiteX50" fmla="*/ 3341269 w 7142141"/>
              <a:gd name="connsiteY50" fmla="*/ 2658533 h 3505200"/>
              <a:gd name="connsiteX51" fmla="*/ 3383602 w 7142141"/>
              <a:gd name="connsiteY51" fmla="*/ 2675466 h 3505200"/>
              <a:gd name="connsiteX52" fmla="*/ 3417469 w 7142141"/>
              <a:gd name="connsiteY52" fmla="*/ 2692400 h 3505200"/>
              <a:gd name="connsiteX53" fmla="*/ 3468269 w 7142141"/>
              <a:gd name="connsiteY53" fmla="*/ 2700866 h 3505200"/>
              <a:gd name="connsiteX54" fmla="*/ 3510602 w 7142141"/>
              <a:gd name="connsiteY54" fmla="*/ 2726266 h 3505200"/>
              <a:gd name="connsiteX55" fmla="*/ 3578336 w 7142141"/>
              <a:gd name="connsiteY55" fmla="*/ 2751666 h 3505200"/>
              <a:gd name="connsiteX56" fmla="*/ 3612202 w 7142141"/>
              <a:gd name="connsiteY56" fmla="*/ 2777066 h 3505200"/>
              <a:gd name="connsiteX57" fmla="*/ 3637602 w 7142141"/>
              <a:gd name="connsiteY57" fmla="*/ 2785533 h 3505200"/>
              <a:gd name="connsiteX58" fmla="*/ 3671469 w 7142141"/>
              <a:gd name="connsiteY58" fmla="*/ 2802466 h 3505200"/>
              <a:gd name="connsiteX59" fmla="*/ 3781536 w 7142141"/>
              <a:gd name="connsiteY59" fmla="*/ 2827866 h 3505200"/>
              <a:gd name="connsiteX60" fmla="*/ 3900069 w 7142141"/>
              <a:gd name="connsiteY60" fmla="*/ 2853266 h 3505200"/>
              <a:gd name="connsiteX61" fmla="*/ 3925469 w 7142141"/>
              <a:gd name="connsiteY61" fmla="*/ 2870200 h 3505200"/>
              <a:gd name="connsiteX62" fmla="*/ 4027069 w 7142141"/>
              <a:gd name="connsiteY62" fmla="*/ 2878666 h 3505200"/>
              <a:gd name="connsiteX63" fmla="*/ 4094802 w 7142141"/>
              <a:gd name="connsiteY63" fmla="*/ 2887133 h 3505200"/>
              <a:gd name="connsiteX64" fmla="*/ 4137136 w 7142141"/>
              <a:gd name="connsiteY64" fmla="*/ 2895600 h 3505200"/>
              <a:gd name="connsiteX65" fmla="*/ 4264136 w 7142141"/>
              <a:gd name="connsiteY65" fmla="*/ 2904066 h 3505200"/>
              <a:gd name="connsiteX66" fmla="*/ 4365736 w 7142141"/>
              <a:gd name="connsiteY66" fmla="*/ 2921000 h 3505200"/>
              <a:gd name="connsiteX67" fmla="*/ 4594336 w 7142141"/>
              <a:gd name="connsiteY67" fmla="*/ 2929466 h 3505200"/>
              <a:gd name="connsiteX68" fmla="*/ 4789069 w 7142141"/>
              <a:gd name="connsiteY68" fmla="*/ 2937933 h 3505200"/>
              <a:gd name="connsiteX69" fmla="*/ 4882202 w 7142141"/>
              <a:gd name="connsiteY69" fmla="*/ 2946400 h 3505200"/>
              <a:gd name="connsiteX70" fmla="*/ 4966869 w 7142141"/>
              <a:gd name="connsiteY70" fmla="*/ 2971800 h 3505200"/>
              <a:gd name="connsiteX71" fmla="*/ 5093869 w 7142141"/>
              <a:gd name="connsiteY71" fmla="*/ 2988733 h 3505200"/>
              <a:gd name="connsiteX72" fmla="*/ 5381736 w 7142141"/>
              <a:gd name="connsiteY72" fmla="*/ 3005666 h 3505200"/>
              <a:gd name="connsiteX73" fmla="*/ 5407136 w 7142141"/>
              <a:gd name="connsiteY73" fmla="*/ 3014133 h 3505200"/>
              <a:gd name="connsiteX74" fmla="*/ 5432536 w 7142141"/>
              <a:gd name="connsiteY74" fmla="*/ 3031066 h 3505200"/>
              <a:gd name="connsiteX75" fmla="*/ 5474869 w 7142141"/>
              <a:gd name="connsiteY75" fmla="*/ 3039533 h 3505200"/>
              <a:gd name="connsiteX76" fmla="*/ 5508736 w 7142141"/>
              <a:gd name="connsiteY76" fmla="*/ 3056466 h 3505200"/>
              <a:gd name="connsiteX77" fmla="*/ 5542602 w 7142141"/>
              <a:gd name="connsiteY77" fmla="*/ 3064933 h 3505200"/>
              <a:gd name="connsiteX78" fmla="*/ 5568002 w 7142141"/>
              <a:gd name="connsiteY78" fmla="*/ 3073400 h 3505200"/>
              <a:gd name="connsiteX79" fmla="*/ 5644202 w 7142141"/>
              <a:gd name="connsiteY79" fmla="*/ 3107266 h 3505200"/>
              <a:gd name="connsiteX80" fmla="*/ 5669602 w 7142141"/>
              <a:gd name="connsiteY80" fmla="*/ 3115733 h 3505200"/>
              <a:gd name="connsiteX81" fmla="*/ 5728869 w 7142141"/>
              <a:gd name="connsiteY81" fmla="*/ 3158066 h 3505200"/>
              <a:gd name="connsiteX82" fmla="*/ 5754269 w 7142141"/>
              <a:gd name="connsiteY82" fmla="*/ 3166533 h 3505200"/>
              <a:gd name="connsiteX83" fmla="*/ 5779669 w 7142141"/>
              <a:gd name="connsiteY83" fmla="*/ 3183466 h 3505200"/>
              <a:gd name="connsiteX84" fmla="*/ 5805069 w 7142141"/>
              <a:gd name="connsiteY84" fmla="*/ 3191933 h 3505200"/>
              <a:gd name="connsiteX85" fmla="*/ 5830469 w 7142141"/>
              <a:gd name="connsiteY85" fmla="*/ 3208866 h 3505200"/>
              <a:gd name="connsiteX86" fmla="*/ 5881269 w 7142141"/>
              <a:gd name="connsiteY86" fmla="*/ 3217333 h 3505200"/>
              <a:gd name="connsiteX87" fmla="*/ 5915136 w 7142141"/>
              <a:gd name="connsiteY87" fmla="*/ 3234266 h 3505200"/>
              <a:gd name="connsiteX88" fmla="*/ 5932069 w 7142141"/>
              <a:gd name="connsiteY88" fmla="*/ 3251200 h 3505200"/>
              <a:gd name="connsiteX89" fmla="*/ 6033669 w 7142141"/>
              <a:gd name="connsiteY89" fmla="*/ 3268133 h 3505200"/>
              <a:gd name="connsiteX90" fmla="*/ 6059069 w 7142141"/>
              <a:gd name="connsiteY90" fmla="*/ 3285066 h 3505200"/>
              <a:gd name="connsiteX91" fmla="*/ 6219936 w 7142141"/>
              <a:gd name="connsiteY91" fmla="*/ 3302000 h 3505200"/>
              <a:gd name="connsiteX92" fmla="*/ 6279202 w 7142141"/>
              <a:gd name="connsiteY92" fmla="*/ 3318933 h 3505200"/>
              <a:gd name="connsiteX93" fmla="*/ 6321536 w 7142141"/>
              <a:gd name="connsiteY93" fmla="*/ 3335866 h 3505200"/>
              <a:gd name="connsiteX94" fmla="*/ 6346936 w 7142141"/>
              <a:gd name="connsiteY94" fmla="*/ 3344333 h 3505200"/>
              <a:gd name="connsiteX95" fmla="*/ 6380802 w 7142141"/>
              <a:gd name="connsiteY95" fmla="*/ 3361266 h 3505200"/>
              <a:gd name="connsiteX96" fmla="*/ 6431602 w 7142141"/>
              <a:gd name="connsiteY96" fmla="*/ 3386666 h 3505200"/>
              <a:gd name="connsiteX97" fmla="*/ 6516269 w 7142141"/>
              <a:gd name="connsiteY97" fmla="*/ 3403600 h 3505200"/>
              <a:gd name="connsiteX98" fmla="*/ 6617869 w 7142141"/>
              <a:gd name="connsiteY98" fmla="*/ 3420533 h 3505200"/>
              <a:gd name="connsiteX99" fmla="*/ 6643269 w 7142141"/>
              <a:gd name="connsiteY99" fmla="*/ 3429000 h 3505200"/>
              <a:gd name="connsiteX100" fmla="*/ 6677136 w 7142141"/>
              <a:gd name="connsiteY100" fmla="*/ 3437466 h 3505200"/>
              <a:gd name="connsiteX101" fmla="*/ 6727936 w 7142141"/>
              <a:gd name="connsiteY101" fmla="*/ 3454400 h 3505200"/>
              <a:gd name="connsiteX102" fmla="*/ 6753336 w 7142141"/>
              <a:gd name="connsiteY102" fmla="*/ 3462866 h 3505200"/>
              <a:gd name="connsiteX103" fmla="*/ 6838002 w 7142141"/>
              <a:gd name="connsiteY103" fmla="*/ 3479800 h 3505200"/>
              <a:gd name="connsiteX104" fmla="*/ 6888802 w 7142141"/>
              <a:gd name="connsiteY104" fmla="*/ 3496733 h 3505200"/>
              <a:gd name="connsiteX105" fmla="*/ 6914202 w 7142141"/>
              <a:gd name="connsiteY105" fmla="*/ 3505200 h 3505200"/>
              <a:gd name="connsiteX106" fmla="*/ 6922669 w 7142141"/>
              <a:gd name="connsiteY106" fmla="*/ 3471333 h 3505200"/>
              <a:gd name="connsiteX107" fmla="*/ 6914202 w 7142141"/>
              <a:gd name="connsiteY107" fmla="*/ 3437466 h 3505200"/>
              <a:gd name="connsiteX108" fmla="*/ 6905736 w 7142141"/>
              <a:gd name="connsiteY108" fmla="*/ 3412066 h 3505200"/>
              <a:gd name="connsiteX109" fmla="*/ 6863402 w 7142141"/>
              <a:gd name="connsiteY109" fmla="*/ 3361266 h 3505200"/>
              <a:gd name="connsiteX110" fmla="*/ 6838002 w 7142141"/>
              <a:gd name="connsiteY110" fmla="*/ 3276600 h 3505200"/>
              <a:gd name="connsiteX111" fmla="*/ 6812602 w 7142141"/>
              <a:gd name="connsiteY111" fmla="*/ 3107266 h 3505200"/>
              <a:gd name="connsiteX112" fmla="*/ 6804136 w 7142141"/>
              <a:gd name="connsiteY112" fmla="*/ 3039533 h 3505200"/>
              <a:gd name="connsiteX113" fmla="*/ 6490869 w 7142141"/>
              <a:gd name="connsiteY113" fmla="*/ 3014133 h 3505200"/>
              <a:gd name="connsiteX114" fmla="*/ 6440069 w 7142141"/>
              <a:gd name="connsiteY114" fmla="*/ 3005666 h 3505200"/>
              <a:gd name="connsiteX115" fmla="*/ 6372336 w 7142141"/>
              <a:gd name="connsiteY115" fmla="*/ 2988733 h 3505200"/>
              <a:gd name="connsiteX116" fmla="*/ 6270736 w 7142141"/>
              <a:gd name="connsiteY116" fmla="*/ 2980266 h 3505200"/>
              <a:gd name="connsiteX117" fmla="*/ 6228402 w 7142141"/>
              <a:gd name="connsiteY117" fmla="*/ 2971800 h 3505200"/>
              <a:gd name="connsiteX118" fmla="*/ 6152202 w 7142141"/>
              <a:gd name="connsiteY118" fmla="*/ 2963333 h 3505200"/>
              <a:gd name="connsiteX119" fmla="*/ 6118336 w 7142141"/>
              <a:gd name="connsiteY119" fmla="*/ 2946400 h 3505200"/>
              <a:gd name="connsiteX120" fmla="*/ 6067536 w 7142141"/>
              <a:gd name="connsiteY120" fmla="*/ 2937933 h 3505200"/>
              <a:gd name="connsiteX121" fmla="*/ 6008269 w 7142141"/>
              <a:gd name="connsiteY121" fmla="*/ 2912533 h 3505200"/>
              <a:gd name="connsiteX122" fmla="*/ 5864336 w 7142141"/>
              <a:gd name="connsiteY122" fmla="*/ 2887133 h 3505200"/>
              <a:gd name="connsiteX123" fmla="*/ 5788136 w 7142141"/>
              <a:gd name="connsiteY123" fmla="*/ 2861733 h 3505200"/>
              <a:gd name="connsiteX124" fmla="*/ 5762736 w 7142141"/>
              <a:gd name="connsiteY124" fmla="*/ 2853266 h 3505200"/>
              <a:gd name="connsiteX125" fmla="*/ 5737336 w 7142141"/>
              <a:gd name="connsiteY125" fmla="*/ 2844800 h 3505200"/>
              <a:gd name="connsiteX126" fmla="*/ 5669602 w 7142141"/>
              <a:gd name="connsiteY126" fmla="*/ 2810933 h 3505200"/>
              <a:gd name="connsiteX127" fmla="*/ 5627269 w 7142141"/>
              <a:gd name="connsiteY127" fmla="*/ 2794000 h 3505200"/>
              <a:gd name="connsiteX128" fmla="*/ 5568002 w 7142141"/>
              <a:gd name="connsiteY128" fmla="*/ 2760133 h 3505200"/>
              <a:gd name="connsiteX129" fmla="*/ 5517202 w 7142141"/>
              <a:gd name="connsiteY129" fmla="*/ 2743200 h 3505200"/>
              <a:gd name="connsiteX130" fmla="*/ 5491802 w 7142141"/>
              <a:gd name="connsiteY130" fmla="*/ 2726266 h 3505200"/>
              <a:gd name="connsiteX131" fmla="*/ 5449469 w 7142141"/>
              <a:gd name="connsiteY131" fmla="*/ 2709333 h 3505200"/>
              <a:gd name="connsiteX132" fmla="*/ 5424069 w 7142141"/>
              <a:gd name="connsiteY132" fmla="*/ 2700866 h 3505200"/>
              <a:gd name="connsiteX133" fmla="*/ 5398669 w 7142141"/>
              <a:gd name="connsiteY133" fmla="*/ 2683933 h 3505200"/>
              <a:gd name="connsiteX134" fmla="*/ 5314002 w 7142141"/>
              <a:gd name="connsiteY134" fmla="*/ 2667000 h 3505200"/>
              <a:gd name="connsiteX135" fmla="*/ 5254736 w 7142141"/>
              <a:gd name="connsiteY135" fmla="*/ 2650066 h 3505200"/>
              <a:gd name="connsiteX136" fmla="*/ 5203936 w 7142141"/>
              <a:gd name="connsiteY136" fmla="*/ 2641600 h 3505200"/>
              <a:gd name="connsiteX137" fmla="*/ 5170069 w 7142141"/>
              <a:gd name="connsiteY137" fmla="*/ 2633133 h 3505200"/>
              <a:gd name="connsiteX138" fmla="*/ 5127736 w 7142141"/>
              <a:gd name="connsiteY138" fmla="*/ 2624666 h 3505200"/>
              <a:gd name="connsiteX139" fmla="*/ 5102336 w 7142141"/>
              <a:gd name="connsiteY139" fmla="*/ 2607733 h 3505200"/>
              <a:gd name="connsiteX140" fmla="*/ 5009202 w 7142141"/>
              <a:gd name="connsiteY140" fmla="*/ 2590800 h 3505200"/>
              <a:gd name="connsiteX141" fmla="*/ 4941469 w 7142141"/>
              <a:gd name="connsiteY141" fmla="*/ 2582333 h 3505200"/>
              <a:gd name="connsiteX142" fmla="*/ 4890669 w 7142141"/>
              <a:gd name="connsiteY142" fmla="*/ 2573866 h 3505200"/>
              <a:gd name="connsiteX143" fmla="*/ 4814469 w 7142141"/>
              <a:gd name="connsiteY143" fmla="*/ 2565400 h 3505200"/>
              <a:gd name="connsiteX144" fmla="*/ 4721336 w 7142141"/>
              <a:gd name="connsiteY144" fmla="*/ 2540000 h 3505200"/>
              <a:gd name="connsiteX145" fmla="*/ 4687469 w 7142141"/>
              <a:gd name="connsiteY145" fmla="*/ 2531533 h 3505200"/>
              <a:gd name="connsiteX146" fmla="*/ 4645136 w 7142141"/>
              <a:gd name="connsiteY146" fmla="*/ 2523066 h 3505200"/>
              <a:gd name="connsiteX147" fmla="*/ 4594336 w 7142141"/>
              <a:gd name="connsiteY147" fmla="*/ 2506133 h 3505200"/>
              <a:gd name="connsiteX148" fmla="*/ 4518136 w 7142141"/>
              <a:gd name="connsiteY148" fmla="*/ 2497666 h 3505200"/>
              <a:gd name="connsiteX149" fmla="*/ 4492736 w 7142141"/>
              <a:gd name="connsiteY149" fmla="*/ 2480733 h 3505200"/>
              <a:gd name="connsiteX150" fmla="*/ 4399602 w 7142141"/>
              <a:gd name="connsiteY150" fmla="*/ 2446866 h 3505200"/>
              <a:gd name="connsiteX151" fmla="*/ 4357269 w 7142141"/>
              <a:gd name="connsiteY151" fmla="*/ 2429933 h 3505200"/>
              <a:gd name="connsiteX152" fmla="*/ 4323402 w 7142141"/>
              <a:gd name="connsiteY152" fmla="*/ 2413000 h 3505200"/>
              <a:gd name="connsiteX153" fmla="*/ 4281069 w 7142141"/>
              <a:gd name="connsiteY153" fmla="*/ 2396066 h 3505200"/>
              <a:gd name="connsiteX154" fmla="*/ 4255669 w 7142141"/>
              <a:gd name="connsiteY154" fmla="*/ 2379133 h 3505200"/>
              <a:gd name="connsiteX155" fmla="*/ 4187936 w 7142141"/>
              <a:gd name="connsiteY155" fmla="*/ 2370666 h 3505200"/>
              <a:gd name="connsiteX156" fmla="*/ 4111736 w 7142141"/>
              <a:gd name="connsiteY156" fmla="*/ 2336800 h 3505200"/>
              <a:gd name="connsiteX157" fmla="*/ 4086336 w 7142141"/>
              <a:gd name="connsiteY157" fmla="*/ 2328333 h 3505200"/>
              <a:gd name="connsiteX158" fmla="*/ 4060936 w 7142141"/>
              <a:gd name="connsiteY158" fmla="*/ 2319866 h 3505200"/>
              <a:gd name="connsiteX159" fmla="*/ 3950869 w 7142141"/>
              <a:gd name="connsiteY159" fmla="*/ 2286000 h 3505200"/>
              <a:gd name="connsiteX160" fmla="*/ 3908536 w 7142141"/>
              <a:gd name="connsiteY160" fmla="*/ 2269066 h 3505200"/>
              <a:gd name="connsiteX161" fmla="*/ 3840802 w 7142141"/>
              <a:gd name="connsiteY161" fmla="*/ 2235200 h 3505200"/>
              <a:gd name="connsiteX162" fmla="*/ 3790002 w 7142141"/>
              <a:gd name="connsiteY162" fmla="*/ 2226733 h 3505200"/>
              <a:gd name="connsiteX163" fmla="*/ 3739202 w 7142141"/>
              <a:gd name="connsiteY163" fmla="*/ 2192866 h 3505200"/>
              <a:gd name="connsiteX164" fmla="*/ 3688402 w 7142141"/>
              <a:gd name="connsiteY164" fmla="*/ 2175933 h 3505200"/>
              <a:gd name="connsiteX165" fmla="*/ 3646069 w 7142141"/>
              <a:gd name="connsiteY165" fmla="*/ 2159000 h 3505200"/>
              <a:gd name="connsiteX166" fmla="*/ 3527536 w 7142141"/>
              <a:gd name="connsiteY166" fmla="*/ 2142066 h 3505200"/>
              <a:gd name="connsiteX167" fmla="*/ 3434402 w 7142141"/>
              <a:gd name="connsiteY167" fmla="*/ 2133600 h 3505200"/>
              <a:gd name="connsiteX168" fmla="*/ 3358202 w 7142141"/>
              <a:gd name="connsiteY168" fmla="*/ 2108200 h 3505200"/>
              <a:gd name="connsiteX169" fmla="*/ 3315869 w 7142141"/>
              <a:gd name="connsiteY169" fmla="*/ 2099733 h 3505200"/>
              <a:gd name="connsiteX170" fmla="*/ 3282002 w 7142141"/>
              <a:gd name="connsiteY170" fmla="*/ 2082800 h 3505200"/>
              <a:gd name="connsiteX171" fmla="*/ 3239669 w 7142141"/>
              <a:gd name="connsiteY171" fmla="*/ 2074333 h 3505200"/>
              <a:gd name="connsiteX172" fmla="*/ 3163469 w 7142141"/>
              <a:gd name="connsiteY172" fmla="*/ 2057400 h 3505200"/>
              <a:gd name="connsiteX173" fmla="*/ 3036469 w 7142141"/>
              <a:gd name="connsiteY173" fmla="*/ 2032000 h 3505200"/>
              <a:gd name="connsiteX174" fmla="*/ 2968736 w 7142141"/>
              <a:gd name="connsiteY174" fmla="*/ 2006600 h 3505200"/>
              <a:gd name="connsiteX175" fmla="*/ 2926402 w 7142141"/>
              <a:gd name="connsiteY175" fmla="*/ 1989666 h 3505200"/>
              <a:gd name="connsiteX176" fmla="*/ 2850202 w 7142141"/>
              <a:gd name="connsiteY176" fmla="*/ 1972733 h 3505200"/>
              <a:gd name="connsiteX177" fmla="*/ 2774002 w 7142141"/>
              <a:gd name="connsiteY177" fmla="*/ 1947333 h 3505200"/>
              <a:gd name="connsiteX178" fmla="*/ 2740136 w 7142141"/>
              <a:gd name="connsiteY178" fmla="*/ 1930400 h 3505200"/>
              <a:gd name="connsiteX179" fmla="*/ 2672402 w 7142141"/>
              <a:gd name="connsiteY179" fmla="*/ 1896533 h 3505200"/>
              <a:gd name="connsiteX180" fmla="*/ 2587736 w 7142141"/>
              <a:gd name="connsiteY180" fmla="*/ 1879600 h 3505200"/>
              <a:gd name="connsiteX181" fmla="*/ 2562336 w 7142141"/>
              <a:gd name="connsiteY181" fmla="*/ 1871133 h 3505200"/>
              <a:gd name="connsiteX182" fmla="*/ 2452269 w 7142141"/>
              <a:gd name="connsiteY182" fmla="*/ 1845733 h 3505200"/>
              <a:gd name="connsiteX183" fmla="*/ 2359136 w 7142141"/>
              <a:gd name="connsiteY183" fmla="*/ 1837266 h 3505200"/>
              <a:gd name="connsiteX184" fmla="*/ 2147469 w 7142141"/>
              <a:gd name="connsiteY184" fmla="*/ 1811866 h 3505200"/>
              <a:gd name="connsiteX185" fmla="*/ 2096669 w 7142141"/>
              <a:gd name="connsiteY185" fmla="*/ 1794933 h 3505200"/>
              <a:gd name="connsiteX186" fmla="*/ 2037402 w 7142141"/>
              <a:gd name="connsiteY186" fmla="*/ 1786466 h 3505200"/>
              <a:gd name="connsiteX187" fmla="*/ 1995069 w 7142141"/>
              <a:gd name="connsiteY187" fmla="*/ 1778000 h 3505200"/>
              <a:gd name="connsiteX188" fmla="*/ 1952736 w 7142141"/>
              <a:gd name="connsiteY188" fmla="*/ 1761066 h 3505200"/>
              <a:gd name="connsiteX189" fmla="*/ 1918869 w 7142141"/>
              <a:gd name="connsiteY189" fmla="*/ 1752600 h 3505200"/>
              <a:gd name="connsiteX190" fmla="*/ 1961202 w 7142141"/>
              <a:gd name="connsiteY190" fmla="*/ 1744133 h 3505200"/>
              <a:gd name="connsiteX191" fmla="*/ 2012002 w 7142141"/>
              <a:gd name="connsiteY191" fmla="*/ 1735666 h 3505200"/>
              <a:gd name="connsiteX192" fmla="*/ 2037402 w 7142141"/>
              <a:gd name="connsiteY192" fmla="*/ 1718733 h 3505200"/>
              <a:gd name="connsiteX193" fmla="*/ 2105136 w 7142141"/>
              <a:gd name="connsiteY193" fmla="*/ 1710266 h 3505200"/>
              <a:gd name="connsiteX194" fmla="*/ 2164402 w 7142141"/>
              <a:gd name="connsiteY194" fmla="*/ 1701800 h 3505200"/>
              <a:gd name="connsiteX195" fmla="*/ 2189802 w 7142141"/>
              <a:gd name="connsiteY195" fmla="*/ 1693333 h 3505200"/>
              <a:gd name="connsiteX196" fmla="*/ 2316802 w 7142141"/>
              <a:gd name="connsiteY196" fmla="*/ 1676400 h 3505200"/>
              <a:gd name="connsiteX197" fmla="*/ 2350669 w 7142141"/>
              <a:gd name="connsiteY197" fmla="*/ 1667933 h 3505200"/>
              <a:gd name="connsiteX198" fmla="*/ 2426869 w 7142141"/>
              <a:gd name="connsiteY198" fmla="*/ 1659466 h 3505200"/>
              <a:gd name="connsiteX199" fmla="*/ 2460736 w 7142141"/>
              <a:gd name="connsiteY199" fmla="*/ 1642533 h 3505200"/>
              <a:gd name="connsiteX200" fmla="*/ 2486136 w 7142141"/>
              <a:gd name="connsiteY200" fmla="*/ 1634066 h 3505200"/>
              <a:gd name="connsiteX201" fmla="*/ 2613136 w 7142141"/>
              <a:gd name="connsiteY201" fmla="*/ 1617133 h 3505200"/>
              <a:gd name="connsiteX202" fmla="*/ 2655469 w 7142141"/>
              <a:gd name="connsiteY202" fmla="*/ 1608666 h 3505200"/>
              <a:gd name="connsiteX203" fmla="*/ 2680869 w 7142141"/>
              <a:gd name="connsiteY203" fmla="*/ 1591733 h 3505200"/>
              <a:gd name="connsiteX204" fmla="*/ 2824802 w 7142141"/>
              <a:gd name="connsiteY204" fmla="*/ 1583266 h 3505200"/>
              <a:gd name="connsiteX205" fmla="*/ 2892536 w 7142141"/>
              <a:gd name="connsiteY205" fmla="*/ 1574800 h 3505200"/>
              <a:gd name="connsiteX206" fmla="*/ 2917936 w 7142141"/>
              <a:gd name="connsiteY206" fmla="*/ 1566333 h 3505200"/>
              <a:gd name="connsiteX207" fmla="*/ 2951802 w 7142141"/>
              <a:gd name="connsiteY207" fmla="*/ 1557866 h 3505200"/>
              <a:gd name="connsiteX208" fmla="*/ 2994136 w 7142141"/>
              <a:gd name="connsiteY208" fmla="*/ 1540933 h 3505200"/>
              <a:gd name="connsiteX209" fmla="*/ 6842236 w 7142141"/>
              <a:gd name="connsiteY209" fmla="*/ 465666 h 3505200"/>
              <a:gd name="connsiteX210" fmla="*/ 6888802 w 7142141"/>
              <a:gd name="connsiteY210" fmla="*/ 76200 h 3505200"/>
              <a:gd name="connsiteX211" fmla="*/ 6871869 w 7142141"/>
              <a:gd name="connsiteY211" fmla="*/ 0 h 3505200"/>
              <a:gd name="connsiteX212" fmla="*/ 6846469 w 7142141"/>
              <a:gd name="connsiteY212" fmla="*/ 8466 h 3505200"/>
              <a:gd name="connsiteX213" fmla="*/ 6838002 w 7142141"/>
              <a:gd name="connsiteY213" fmla="*/ 33866 h 3505200"/>
              <a:gd name="connsiteX214" fmla="*/ 6846469 w 7142141"/>
              <a:gd name="connsiteY214" fmla="*/ 59266 h 3505200"/>
              <a:gd name="connsiteX0" fmla="*/ 6846469 w 7145272"/>
              <a:gd name="connsiteY0" fmla="*/ 59266 h 3505200"/>
              <a:gd name="connsiteX1" fmla="*/ 6778736 w 7145272"/>
              <a:gd name="connsiteY1" fmla="*/ 84666 h 3505200"/>
              <a:gd name="connsiteX2" fmla="*/ 6668669 w 7145272"/>
              <a:gd name="connsiteY2" fmla="*/ 101600 h 3505200"/>
              <a:gd name="connsiteX3" fmla="*/ 6499336 w 7145272"/>
              <a:gd name="connsiteY3" fmla="*/ 127000 h 3505200"/>
              <a:gd name="connsiteX4" fmla="*/ 6465469 w 7145272"/>
              <a:gd name="connsiteY4" fmla="*/ 135466 h 3505200"/>
              <a:gd name="connsiteX5" fmla="*/ 6380802 w 7145272"/>
              <a:gd name="connsiteY5" fmla="*/ 152400 h 3505200"/>
              <a:gd name="connsiteX6" fmla="*/ 6330002 w 7145272"/>
              <a:gd name="connsiteY6" fmla="*/ 169333 h 3505200"/>
              <a:gd name="connsiteX7" fmla="*/ 344069 w 7145272"/>
              <a:gd name="connsiteY7" fmla="*/ 1769533 h 3505200"/>
              <a:gd name="connsiteX8" fmla="*/ 318669 w 7145272"/>
              <a:gd name="connsiteY8" fmla="*/ 1778000 h 3505200"/>
              <a:gd name="connsiteX9" fmla="*/ 369469 w 7145272"/>
              <a:gd name="connsiteY9" fmla="*/ 1786466 h 3505200"/>
              <a:gd name="connsiteX10" fmla="*/ 403336 w 7145272"/>
              <a:gd name="connsiteY10" fmla="*/ 1803400 h 3505200"/>
              <a:gd name="connsiteX11" fmla="*/ 538802 w 7145272"/>
              <a:gd name="connsiteY11" fmla="*/ 1811866 h 3505200"/>
              <a:gd name="connsiteX12" fmla="*/ 691202 w 7145272"/>
              <a:gd name="connsiteY12" fmla="*/ 1854200 h 3505200"/>
              <a:gd name="connsiteX13" fmla="*/ 775869 w 7145272"/>
              <a:gd name="connsiteY13" fmla="*/ 1871133 h 3505200"/>
              <a:gd name="connsiteX14" fmla="*/ 970602 w 7145272"/>
              <a:gd name="connsiteY14" fmla="*/ 1888066 h 3505200"/>
              <a:gd name="connsiteX15" fmla="*/ 1021402 w 7145272"/>
              <a:gd name="connsiteY15" fmla="*/ 1896533 h 3505200"/>
              <a:gd name="connsiteX16" fmla="*/ 1055269 w 7145272"/>
              <a:gd name="connsiteY16" fmla="*/ 1905000 h 3505200"/>
              <a:gd name="connsiteX17" fmla="*/ 1173802 w 7145272"/>
              <a:gd name="connsiteY17" fmla="*/ 1913466 h 3505200"/>
              <a:gd name="connsiteX18" fmla="*/ 1444736 w 7145272"/>
              <a:gd name="connsiteY18" fmla="*/ 1938866 h 3505200"/>
              <a:gd name="connsiteX19" fmla="*/ 1478602 w 7145272"/>
              <a:gd name="connsiteY19" fmla="*/ 1947333 h 3505200"/>
              <a:gd name="connsiteX20" fmla="*/ 1520936 w 7145272"/>
              <a:gd name="connsiteY20" fmla="*/ 1955800 h 3505200"/>
              <a:gd name="connsiteX21" fmla="*/ 1605602 w 7145272"/>
              <a:gd name="connsiteY21" fmla="*/ 1981200 h 3505200"/>
              <a:gd name="connsiteX22" fmla="*/ 1664869 w 7145272"/>
              <a:gd name="connsiteY22" fmla="*/ 1989666 h 3505200"/>
              <a:gd name="connsiteX23" fmla="*/ 1724136 w 7145272"/>
              <a:gd name="connsiteY23" fmla="*/ 2006600 h 3505200"/>
              <a:gd name="connsiteX24" fmla="*/ 1766469 w 7145272"/>
              <a:gd name="connsiteY24" fmla="*/ 2015066 h 3505200"/>
              <a:gd name="connsiteX25" fmla="*/ 1791869 w 7145272"/>
              <a:gd name="connsiteY25" fmla="*/ 2023533 h 3505200"/>
              <a:gd name="connsiteX26" fmla="*/ 1825736 w 7145272"/>
              <a:gd name="connsiteY26" fmla="*/ 2032000 h 3505200"/>
              <a:gd name="connsiteX27" fmla="*/ 1901936 w 7145272"/>
              <a:gd name="connsiteY27" fmla="*/ 2091266 h 3505200"/>
              <a:gd name="connsiteX28" fmla="*/ 1901936 w 7145272"/>
              <a:gd name="connsiteY28" fmla="*/ 2091266 h 3505200"/>
              <a:gd name="connsiteX29" fmla="*/ 1969669 w 7145272"/>
              <a:gd name="connsiteY29" fmla="*/ 2142066 h 3505200"/>
              <a:gd name="connsiteX30" fmla="*/ 1995069 w 7145272"/>
              <a:gd name="connsiteY30" fmla="*/ 2150533 h 3505200"/>
              <a:gd name="connsiteX31" fmla="*/ 2088202 w 7145272"/>
              <a:gd name="connsiteY31" fmla="*/ 2201333 h 3505200"/>
              <a:gd name="connsiteX32" fmla="*/ 2155936 w 7145272"/>
              <a:gd name="connsiteY32" fmla="*/ 2243666 h 3505200"/>
              <a:gd name="connsiteX33" fmla="*/ 2206736 w 7145272"/>
              <a:gd name="connsiteY33" fmla="*/ 2269066 h 3505200"/>
              <a:gd name="connsiteX34" fmla="*/ 2291402 w 7145272"/>
              <a:gd name="connsiteY34" fmla="*/ 2294466 h 3505200"/>
              <a:gd name="connsiteX35" fmla="*/ 2325269 w 7145272"/>
              <a:gd name="connsiteY35" fmla="*/ 2311400 h 3505200"/>
              <a:gd name="connsiteX36" fmla="*/ 2435336 w 7145272"/>
              <a:gd name="connsiteY36" fmla="*/ 2336800 h 3505200"/>
              <a:gd name="connsiteX37" fmla="*/ 2511536 w 7145272"/>
              <a:gd name="connsiteY37" fmla="*/ 2362200 h 3505200"/>
              <a:gd name="connsiteX38" fmla="*/ 2596202 w 7145272"/>
              <a:gd name="connsiteY38" fmla="*/ 2387600 h 3505200"/>
              <a:gd name="connsiteX39" fmla="*/ 2647002 w 7145272"/>
              <a:gd name="connsiteY39" fmla="*/ 2413000 h 3505200"/>
              <a:gd name="connsiteX40" fmla="*/ 2697802 w 7145272"/>
              <a:gd name="connsiteY40" fmla="*/ 2421466 h 3505200"/>
              <a:gd name="connsiteX41" fmla="*/ 2740136 w 7145272"/>
              <a:gd name="connsiteY41" fmla="*/ 2438400 h 3505200"/>
              <a:gd name="connsiteX42" fmla="*/ 2790936 w 7145272"/>
              <a:gd name="connsiteY42" fmla="*/ 2455333 h 3505200"/>
              <a:gd name="connsiteX43" fmla="*/ 2901002 w 7145272"/>
              <a:gd name="connsiteY43" fmla="*/ 2514600 h 3505200"/>
              <a:gd name="connsiteX44" fmla="*/ 2926402 w 7145272"/>
              <a:gd name="connsiteY44" fmla="*/ 2531533 h 3505200"/>
              <a:gd name="connsiteX45" fmla="*/ 3002602 w 7145272"/>
              <a:gd name="connsiteY45" fmla="*/ 2556933 h 3505200"/>
              <a:gd name="connsiteX46" fmla="*/ 3087269 w 7145272"/>
              <a:gd name="connsiteY46" fmla="*/ 2590800 h 3505200"/>
              <a:gd name="connsiteX47" fmla="*/ 3121136 w 7145272"/>
              <a:gd name="connsiteY47" fmla="*/ 2607733 h 3505200"/>
              <a:gd name="connsiteX48" fmla="*/ 3171936 w 7145272"/>
              <a:gd name="connsiteY48" fmla="*/ 2616200 h 3505200"/>
              <a:gd name="connsiteX49" fmla="*/ 3222736 w 7145272"/>
              <a:gd name="connsiteY49" fmla="*/ 2633133 h 3505200"/>
              <a:gd name="connsiteX50" fmla="*/ 3341269 w 7145272"/>
              <a:gd name="connsiteY50" fmla="*/ 2658533 h 3505200"/>
              <a:gd name="connsiteX51" fmla="*/ 3383602 w 7145272"/>
              <a:gd name="connsiteY51" fmla="*/ 2675466 h 3505200"/>
              <a:gd name="connsiteX52" fmla="*/ 3417469 w 7145272"/>
              <a:gd name="connsiteY52" fmla="*/ 2692400 h 3505200"/>
              <a:gd name="connsiteX53" fmla="*/ 3468269 w 7145272"/>
              <a:gd name="connsiteY53" fmla="*/ 2700866 h 3505200"/>
              <a:gd name="connsiteX54" fmla="*/ 3510602 w 7145272"/>
              <a:gd name="connsiteY54" fmla="*/ 2726266 h 3505200"/>
              <a:gd name="connsiteX55" fmla="*/ 3578336 w 7145272"/>
              <a:gd name="connsiteY55" fmla="*/ 2751666 h 3505200"/>
              <a:gd name="connsiteX56" fmla="*/ 3612202 w 7145272"/>
              <a:gd name="connsiteY56" fmla="*/ 2777066 h 3505200"/>
              <a:gd name="connsiteX57" fmla="*/ 3637602 w 7145272"/>
              <a:gd name="connsiteY57" fmla="*/ 2785533 h 3505200"/>
              <a:gd name="connsiteX58" fmla="*/ 3671469 w 7145272"/>
              <a:gd name="connsiteY58" fmla="*/ 2802466 h 3505200"/>
              <a:gd name="connsiteX59" fmla="*/ 3781536 w 7145272"/>
              <a:gd name="connsiteY59" fmla="*/ 2827866 h 3505200"/>
              <a:gd name="connsiteX60" fmla="*/ 3900069 w 7145272"/>
              <a:gd name="connsiteY60" fmla="*/ 2853266 h 3505200"/>
              <a:gd name="connsiteX61" fmla="*/ 3925469 w 7145272"/>
              <a:gd name="connsiteY61" fmla="*/ 2870200 h 3505200"/>
              <a:gd name="connsiteX62" fmla="*/ 4027069 w 7145272"/>
              <a:gd name="connsiteY62" fmla="*/ 2878666 h 3505200"/>
              <a:gd name="connsiteX63" fmla="*/ 4094802 w 7145272"/>
              <a:gd name="connsiteY63" fmla="*/ 2887133 h 3505200"/>
              <a:gd name="connsiteX64" fmla="*/ 4137136 w 7145272"/>
              <a:gd name="connsiteY64" fmla="*/ 2895600 h 3505200"/>
              <a:gd name="connsiteX65" fmla="*/ 4264136 w 7145272"/>
              <a:gd name="connsiteY65" fmla="*/ 2904066 h 3505200"/>
              <a:gd name="connsiteX66" fmla="*/ 4365736 w 7145272"/>
              <a:gd name="connsiteY66" fmla="*/ 2921000 h 3505200"/>
              <a:gd name="connsiteX67" fmla="*/ 4594336 w 7145272"/>
              <a:gd name="connsiteY67" fmla="*/ 2929466 h 3505200"/>
              <a:gd name="connsiteX68" fmla="*/ 4789069 w 7145272"/>
              <a:gd name="connsiteY68" fmla="*/ 2937933 h 3505200"/>
              <a:gd name="connsiteX69" fmla="*/ 4882202 w 7145272"/>
              <a:gd name="connsiteY69" fmla="*/ 2946400 h 3505200"/>
              <a:gd name="connsiteX70" fmla="*/ 4966869 w 7145272"/>
              <a:gd name="connsiteY70" fmla="*/ 2971800 h 3505200"/>
              <a:gd name="connsiteX71" fmla="*/ 5093869 w 7145272"/>
              <a:gd name="connsiteY71" fmla="*/ 2988733 h 3505200"/>
              <a:gd name="connsiteX72" fmla="*/ 5381736 w 7145272"/>
              <a:gd name="connsiteY72" fmla="*/ 3005666 h 3505200"/>
              <a:gd name="connsiteX73" fmla="*/ 5407136 w 7145272"/>
              <a:gd name="connsiteY73" fmla="*/ 3014133 h 3505200"/>
              <a:gd name="connsiteX74" fmla="*/ 5432536 w 7145272"/>
              <a:gd name="connsiteY74" fmla="*/ 3031066 h 3505200"/>
              <a:gd name="connsiteX75" fmla="*/ 5474869 w 7145272"/>
              <a:gd name="connsiteY75" fmla="*/ 3039533 h 3505200"/>
              <a:gd name="connsiteX76" fmla="*/ 5508736 w 7145272"/>
              <a:gd name="connsiteY76" fmla="*/ 3056466 h 3505200"/>
              <a:gd name="connsiteX77" fmla="*/ 5542602 w 7145272"/>
              <a:gd name="connsiteY77" fmla="*/ 3064933 h 3505200"/>
              <a:gd name="connsiteX78" fmla="*/ 5568002 w 7145272"/>
              <a:gd name="connsiteY78" fmla="*/ 3073400 h 3505200"/>
              <a:gd name="connsiteX79" fmla="*/ 5644202 w 7145272"/>
              <a:gd name="connsiteY79" fmla="*/ 3107266 h 3505200"/>
              <a:gd name="connsiteX80" fmla="*/ 5669602 w 7145272"/>
              <a:gd name="connsiteY80" fmla="*/ 3115733 h 3505200"/>
              <a:gd name="connsiteX81" fmla="*/ 5728869 w 7145272"/>
              <a:gd name="connsiteY81" fmla="*/ 3158066 h 3505200"/>
              <a:gd name="connsiteX82" fmla="*/ 5754269 w 7145272"/>
              <a:gd name="connsiteY82" fmla="*/ 3166533 h 3505200"/>
              <a:gd name="connsiteX83" fmla="*/ 5779669 w 7145272"/>
              <a:gd name="connsiteY83" fmla="*/ 3183466 h 3505200"/>
              <a:gd name="connsiteX84" fmla="*/ 5805069 w 7145272"/>
              <a:gd name="connsiteY84" fmla="*/ 3191933 h 3505200"/>
              <a:gd name="connsiteX85" fmla="*/ 5830469 w 7145272"/>
              <a:gd name="connsiteY85" fmla="*/ 3208866 h 3505200"/>
              <a:gd name="connsiteX86" fmla="*/ 5881269 w 7145272"/>
              <a:gd name="connsiteY86" fmla="*/ 3217333 h 3505200"/>
              <a:gd name="connsiteX87" fmla="*/ 5915136 w 7145272"/>
              <a:gd name="connsiteY87" fmla="*/ 3234266 h 3505200"/>
              <a:gd name="connsiteX88" fmla="*/ 5932069 w 7145272"/>
              <a:gd name="connsiteY88" fmla="*/ 3251200 h 3505200"/>
              <a:gd name="connsiteX89" fmla="*/ 6033669 w 7145272"/>
              <a:gd name="connsiteY89" fmla="*/ 3268133 h 3505200"/>
              <a:gd name="connsiteX90" fmla="*/ 6059069 w 7145272"/>
              <a:gd name="connsiteY90" fmla="*/ 3285066 h 3505200"/>
              <a:gd name="connsiteX91" fmla="*/ 6219936 w 7145272"/>
              <a:gd name="connsiteY91" fmla="*/ 3302000 h 3505200"/>
              <a:gd name="connsiteX92" fmla="*/ 6279202 w 7145272"/>
              <a:gd name="connsiteY92" fmla="*/ 3318933 h 3505200"/>
              <a:gd name="connsiteX93" fmla="*/ 6321536 w 7145272"/>
              <a:gd name="connsiteY93" fmla="*/ 3335866 h 3505200"/>
              <a:gd name="connsiteX94" fmla="*/ 6346936 w 7145272"/>
              <a:gd name="connsiteY94" fmla="*/ 3344333 h 3505200"/>
              <a:gd name="connsiteX95" fmla="*/ 6380802 w 7145272"/>
              <a:gd name="connsiteY95" fmla="*/ 3361266 h 3505200"/>
              <a:gd name="connsiteX96" fmla="*/ 6431602 w 7145272"/>
              <a:gd name="connsiteY96" fmla="*/ 3386666 h 3505200"/>
              <a:gd name="connsiteX97" fmla="*/ 6516269 w 7145272"/>
              <a:gd name="connsiteY97" fmla="*/ 3403600 h 3505200"/>
              <a:gd name="connsiteX98" fmla="*/ 6617869 w 7145272"/>
              <a:gd name="connsiteY98" fmla="*/ 3420533 h 3505200"/>
              <a:gd name="connsiteX99" fmla="*/ 6643269 w 7145272"/>
              <a:gd name="connsiteY99" fmla="*/ 3429000 h 3505200"/>
              <a:gd name="connsiteX100" fmla="*/ 6677136 w 7145272"/>
              <a:gd name="connsiteY100" fmla="*/ 3437466 h 3505200"/>
              <a:gd name="connsiteX101" fmla="*/ 6727936 w 7145272"/>
              <a:gd name="connsiteY101" fmla="*/ 3454400 h 3505200"/>
              <a:gd name="connsiteX102" fmla="*/ 6753336 w 7145272"/>
              <a:gd name="connsiteY102" fmla="*/ 3462866 h 3505200"/>
              <a:gd name="connsiteX103" fmla="*/ 6838002 w 7145272"/>
              <a:gd name="connsiteY103" fmla="*/ 3479800 h 3505200"/>
              <a:gd name="connsiteX104" fmla="*/ 6888802 w 7145272"/>
              <a:gd name="connsiteY104" fmla="*/ 3496733 h 3505200"/>
              <a:gd name="connsiteX105" fmla="*/ 6914202 w 7145272"/>
              <a:gd name="connsiteY105" fmla="*/ 3505200 h 3505200"/>
              <a:gd name="connsiteX106" fmla="*/ 6922669 w 7145272"/>
              <a:gd name="connsiteY106" fmla="*/ 3471333 h 3505200"/>
              <a:gd name="connsiteX107" fmla="*/ 6914202 w 7145272"/>
              <a:gd name="connsiteY107" fmla="*/ 3437466 h 3505200"/>
              <a:gd name="connsiteX108" fmla="*/ 6905736 w 7145272"/>
              <a:gd name="connsiteY108" fmla="*/ 3412066 h 3505200"/>
              <a:gd name="connsiteX109" fmla="*/ 6863402 w 7145272"/>
              <a:gd name="connsiteY109" fmla="*/ 3361266 h 3505200"/>
              <a:gd name="connsiteX110" fmla="*/ 6838002 w 7145272"/>
              <a:gd name="connsiteY110" fmla="*/ 3276600 h 3505200"/>
              <a:gd name="connsiteX111" fmla="*/ 6812602 w 7145272"/>
              <a:gd name="connsiteY111" fmla="*/ 3107266 h 3505200"/>
              <a:gd name="connsiteX112" fmla="*/ 6804136 w 7145272"/>
              <a:gd name="connsiteY112" fmla="*/ 3039533 h 3505200"/>
              <a:gd name="connsiteX113" fmla="*/ 6490869 w 7145272"/>
              <a:gd name="connsiteY113" fmla="*/ 3014133 h 3505200"/>
              <a:gd name="connsiteX114" fmla="*/ 6440069 w 7145272"/>
              <a:gd name="connsiteY114" fmla="*/ 3005666 h 3505200"/>
              <a:gd name="connsiteX115" fmla="*/ 6372336 w 7145272"/>
              <a:gd name="connsiteY115" fmla="*/ 2988733 h 3505200"/>
              <a:gd name="connsiteX116" fmla="*/ 6270736 w 7145272"/>
              <a:gd name="connsiteY116" fmla="*/ 2980266 h 3505200"/>
              <a:gd name="connsiteX117" fmla="*/ 6228402 w 7145272"/>
              <a:gd name="connsiteY117" fmla="*/ 2971800 h 3505200"/>
              <a:gd name="connsiteX118" fmla="*/ 6152202 w 7145272"/>
              <a:gd name="connsiteY118" fmla="*/ 2963333 h 3505200"/>
              <a:gd name="connsiteX119" fmla="*/ 6118336 w 7145272"/>
              <a:gd name="connsiteY119" fmla="*/ 2946400 h 3505200"/>
              <a:gd name="connsiteX120" fmla="*/ 6067536 w 7145272"/>
              <a:gd name="connsiteY120" fmla="*/ 2937933 h 3505200"/>
              <a:gd name="connsiteX121" fmla="*/ 6008269 w 7145272"/>
              <a:gd name="connsiteY121" fmla="*/ 2912533 h 3505200"/>
              <a:gd name="connsiteX122" fmla="*/ 5864336 w 7145272"/>
              <a:gd name="connsiteY122" fmla="*/ 2887133 h 3505200"/>
              <a:gd name="connsiteX123" fmla="*/ 5788136 w 7145272"/>
              <a:gd name="connsiteY123" fmla="*/ 2861733 h 3505200"/>
              <a:gd name="connsiteX124" fmla="*/ 5762736 w 7145272"/>
              <a:gd name="connsiteY124" fmla="*/ 2853266 h 3505200"/>
              <a:gd name="connsiteX125" fmla="*/ 5737336 w 7145272"/>
              <a:gd name="connsiteY125" fmla="*/ 2844800 h 3505200"/>
              <a:gd name="connsiteX126" fmla="*/ 5669602 w 7145272"/>
              <a:gd name="connsiteY126" fmla="*/ 2810933 h 3505200"/>
              <a:gd name="connsiteX127" fmla="*/ 5627269 w 7145272"/>
              <a:gd name="connsiteY127" fmla="*/ 2794000 h 3505200"/>
              <a:gd name="connsiteX128" fmla="*/ 5568002 w 7145272"/>
              <a:gd name="connsiteY128" fmla="*/ 2760133 h 3505200"/>
              <a:gd name="connsiteX129" fmla="*/ 5517202 w 7145272"/>
              <a:gd name="connsiteY129" fmla="*/ 2743200 h 3505200"/>
              <a:gd name="connsiteX130" fmla="*/ 5491802 w 7145272"/>
              <a:gd name="connsiteY130" fmla="*/ 2726266 h 3505200"/>
              <a:gd name="connsiteX131" fmla="*/ 5449469 w 7145272"/>
              <a:gd name="connsiteY131" fmla="*/ 2709333 h 3505200"/>
              <a:gd name="connsiteX132" fmla="*/ 5424069 w 7145272"/>
              <a:gd name="connsiteY132" fmla="*/ 2700866 h 3505200"/>
              <a:gd name="connsiteX133" fmla="*/ 5398669 w 7145272"/>
              <a:gd name="connsiteY133" fmla="*/ 2683933 h 3505200"/>
              <a:gd name="connsiteX134" fmla="*/ 5314002 w 7145272"/>
              <a:gd name="connsiteY134" fmla="*/ 2667000 h 3505200"/>
              <a:gd name="connsiteX135" fmla="*/ 5254736 w 7145272"/>
              <a:gd name="connsiteY135" fmla="*/ 2650066 h 3505200"/>
              <a:gd name="connsiteX136" fmla="*/ 5203936 w 7145272"/>
              <a:gd name="connsiteY136" fmla="*/ 2641600 h 3505200"/>
              <a:gd name="connsiteX137" fmla="*/ 5170069 w 7145272"/>
              <a:gd name="connsiteY137" fmla="*/ 2633133 h 3505200"/>
              <a:gd name="connsiteX138" fmla="*/ 5127736 w 7145272"/>
              <a:gd name="connsiteY138" fmla="*/ 2624666 h 3505200"/>
              <a:gd name="connsiteX139" fmla="*/ 5102336 w 7145272"/>
              <a:gd name="connsiteY139" fmla="*/ 2607733 h 3505200"/>
              <a:gd name="connsiteX140" fmla="*/ 5009202 w 7145272"/>
              <a:gd name="connsiteY140" fmla="*/ 2590800 h 3505200"/>
              <a:gd name="connsiteX141" fmla="*/ 4941469 w 7145272"/>
              <a:gd name="connsiteY141" fmla="*/ 2582333 h 3505200"/>
              <a:gd name="connsiteX142" fmla="*/ 4890669 w 7145272"/>
              <a:gd name="connsiteY142" fmla="*/ 2573866 h 3505200"/>
              <a:gd name="connsiteX143" fmla="*/ 4814469 w 7145272"/>
              <a:gd name="connsiteY143" fmla="*/ 2565400 h 3505200"/>
              <a:gd name="connsiteX144" fmla="*/ 4721336 w 7145272"/>
              <a:gd name="connsiteY144" fmla="*/ 2540000 h 3505200"/>
              <a:gd name="connsiteX145" fmla="*/ 4687469 w 7145272"/>
              <a:gd name="connsiteY145" fmla="*/ 2531533 h 3505200"/>
              <a:gd name="connsiteX146" fmla="*/ 4645136 w 7145272"/>
              <a:gd name="connsiteY146" fmla="*/ 2523066 h 3505200"/>
              <a:gd name="connsiteX147" fmla="*/ 4594336 w 7145272"/>
              <a:gd name="connsiteY147" fmla="*/ 2506133 h 3505200"/>
              <a:gd name="connsiteX148" fmla="*/ 4518136 w 7145272"/>
              <a:gd name="connsiteY148" fmla="*/ 2497666 h 3505200"/>
              <a:gd name="connsiteX149" fmla="*/ 4492736 w 7145272"/>
              <a:gd name="connsiteY149" fmla="*/ 2480733 h 3505200"/>
              <a:gd name="connsiteX150" fmla="*/ 4399602 w 7145272"/>
              <a:gd name="connsiteY150" fmla="*/ 2446866 h 3505200"/>
              <a:gd name="connsiteX151" fmla="*/ 4357269 w 7145272"/>
              <a:gd name="connsiteY151" fmla="*/ 2429933 h 3505200"/>
              <a:gd name="connsiteX152" fmla="*/ 4323402 w 7145272"/>
              <a:gd name="connsiteY152" fmla="*/ 2413000 h 3505200"/>
              <a:gd name="connsiteX153" fmla="*/ 4281069 w 7145272"/>
              <a:gd name="connsiteY153" fmla="*/ 2396066 h 3505200"/>
              <a:gd name="connsiteX154" fmla="*/ 4255669 w 7145272"/>
              <a:gd name="connsiteY154" fmla="*/ 2379133 h 3505200"/>
              <a:gd name="connsiteX155" fmla="*/ 4187936 w 7145272"/>
              <a:gd name="connsiteY155" fmla="*/ 2370666 h 3505200"/>
              <a:gd name="connsiteX156" fmla="*/ 4111736 w 7145272"/>
              <a:gd name="connsiteY156" fmla="*/ 2336800 h 3505200"/>
              <a:gd name="connsiteX157" fmla="*/ 4086336 w 7145272"/>
              <a:gd name="connsiteY157" fmla="*/ 2328333 h 3505200"/>
              <a:gd name="connsiteX158" fmla="*/ 4060936 w 7145272"/>
              <a:gd name="connsiteY158" fmla="*/ 2319866 h 3505200"/>
              <a:gd name="connsiteX159" fmla="*/ 3950869 w 7145272"/>
              <a:gd name="connsiteY159" fmla="*/ 2286000 h 3505200"/>
              <a:gd name="connsiteX160" fmla="*/ 3908536 w 7145272"/>
              <a:gd name="connsiteY160" fmla="*/ 2269066 h 3505200"/>
              <a:gd name="connsiteX161" fmla="*/ 3840802 w 7145272"/>
              <a:gd name="connsiteY161" fmla="*/ 2235200 h 3505200"/>
              <a:gd name="connsiteX162" fmla="*/ 3790002 w 7145272"/>
              <a:gd name="connsiteY162" fmla="*/ 2226733 h 3505200"/>
              <a:gd name="connsiteX163" fmla="*/ 3739202 w 7145272"/>
              <a:gd name="connsiteY163" fmla="*/ 2192866 h 3505200"/>
              <a:gd name="connsiteX164" fmla="*/ 3688402 w 7145272"/>
              <a:gd name="connsiteY164" fmla="*/ 2175933 h 3505200"/>
              <a:gd name="connsiteX165" fmla="*/ 3646069 w 7145272"/>
              <a:gd name="connsiteY165" fmla="*/ 2159000 h 3505200"/>
              <a:gd name="connsiteX166" fmla="*/ 3527536 w 7145272"/>
              <a:gd name="connsiteY166" fmla="*/ 2142066 h 3505200"/>
              <a:gd name="connsiteX167" fmla="*/ 3434402 w 7145272"/>
              <a:gd name="connsiteY167" fmla="*/ 2133600 h 3505200"/>
              <a:gd name="connsiteX168" fmla="*/ 3358202 w 7145272"/>
              <a:gd name="connsiteY168" fmla="*/ 2108200 h 3505200"/>
              <a:gd name="connsiteX169" fmla="*/ 3315869 w 7145272"/>
              <a:gd name="connsiteY169" fmla="*/ 2099733 h 3505200"/>
              <a:gd name="connsiteX170" fmla="*/ 3282002 w 7145272"/>
              <a:gd name="connsiteY170" fmla="*/ 2082800 h 3505200"/>
              <a:gd name="connsiteX171" fmla="*/ 3239669 w 7145272"/>
              <a:gd name="connsiteY171" fmla="*/ 2074333 h 3505200"/>
              <a:gd name="connsiteX172" fmla="*/ 3163469 w 7145272"/>
              <a:gd name="connsiteY172" fmla="*/ 2057400 h 3505200"/>
              <a:gd name="connsiteX173" fmla="*/ 3036469 w 7145272"/>
              <a:gd name="connsiteY173" fmla="*/ 2032000 h 3505200"/>
              <a:gd name="connsiteX174" fmla="*/ 2968736 w 7145272"/>
              <a:gd name="connsiteY174" fmla="*/ 2006600 h 3505200"/>
              <a:gd name="connsiteX175" fmla="*/ 2926402 w 7145272"/>
              <a:gd name="connsiteY175" fmla="*/ 1989666 h 3505200"/>
              <a:gd name="connsiteX176" fmla="*/ 2850202 w 7145272"/>
              <a:gd name="connsiteY176" fmla="*/ 1972733 h 3505200"/>
              <a:gd name="connsiteX177" fmla="*/ 2774002 w 7145272"/>
              <a:gd name="connsiteY177" fmla="*/ 1947333 h 3505200"/>
              <a:gd name="connsiteX178" fmla="*/ 2740136 w 7145272"/>
              <a:gd name="connsiteY178" fmla="*/ 1930400 h 3505200"/>
              <a:gd name="connsiteX179" fmla="*/ 2672402 w 7145272"/>
              <a:gd name="connsiteY179" fmla="*/ 1896533 h 3505200"/>
              <a:gd name="connsiteX180" fmla="*/ 2587736 w 7145272"/>
              <a:gd name="connsiteY180" fmla="*/ 1879600 h 3505200"/>
              <a:gd name="connsiteX181" fmla="*/ 2562336 w 7145272"/>
              <a:gd name="connsiteY181" fmla="*/ 1871133 h 3505200"/>
              <a:gd name="connsiteX182" fmla="*/ 2452269 w 7145272"/>
              <a:gd name="connsiteY182" fmla="*/ 1845733 h 3505200"/>
              <a:gd name="connsiteX183" fmla="*/ 2359136 w 7145272"/>
              <a:gd name="connsiteY183" fmla="*/ 1837266 h 3505200"/>
              <a:gd name="connsiteX184" fmla="*/ 2147469 w 7145272"/>
              <a:gd name="connsiteY184" fmla="*/ 1811866 h 3505200"/>
              <a:gd name="connsiteX185" fmla="*/ 2096669 w 7145272"/>
              <a:gd name="connsiteY185" fmla="*/ 1794933 h 3505200"/>
              <a:gd name="connsiteX186" fmla="*/ 2037402 w 7145272"/>
              <a:gd name="connsiteY186" fmla="*/ 1786466 h 3505200"/>
              <a:gd name="connsiteX187" fmla="*/ 1995069 w 7145272"/>
              <a:gd name="connsiteY187" fmla="*/ 1778000 h 3505200"/>
              <a:gd name="connsiteX188" fmla="*/ 1952736 w 7145272"/>
              <a:gd name="connsiteY188" fmla="*/ 1761066 h 3505200"/>
              <a:gd name="connsiteX189" fmla="*/ 1918869 w 7145272"/>
              <a:gd name="connsiteY189" fmla="*/ 1752600 h 3505200"/>
              <a:gd name="connsiteX190" fmla="*/ 1961202 w 7145272"/>
              <a:gd name="connsiteY190" fmla="*/ 1744133 h 3505200"/>
              <a:gd name="connsiteX191" fmla="*/ 2012002 w 7145272"/>
              <a:gd name="connsiteY191" fmla="*/ 1735666 h 3505200"/>
              <a:gd name="connsiteX192" fmla="*/ 2037402 w 7145272"/>
              <a:gd name="connsiteY192" fmla="*/ 1718733 h 3505200"/>
              <a:gd name="connsiteX193" fmla="*/ 2105136 w 7145272"/>
              <a:gd name="connsiteY193" fmla="*/ 1710266 h 3505200"/>
              <a:gd name="connsiteX194" fmla="*/ 2164402 w 7145272"/>
              <a:gd name="connsiteY194" fmla="*/ 1701800 h 3505200"/>
              <a:gd name="connsiteX195" fmla="*/ 2189802 w 7145272"/>
              <a:gd name="connsiteY195" fmla="*/ 1693333 h 3505200"/>
              <a:gd name="connsiteX196" fmla="*/ 2316802 w 7145272"/>
              <a:gd name="connsiteY196" fmla="*/ 1676400 h 3505200"/>
              <a:gd name="connsiteX197" fmla="*/ 2350669 w 7145272"/>
              <a:gd name="connsiteY197" fmla="*/ 1667933 h 3505200"/>
              <a:gd name="connsiteX198" fmla="*/ 2426869 w 7145272"/>
              <a:gd name="connsiteY198" fmla="*/ 1659466 h 3505200"/>
              <a:gd name="connsiteX199" fmla="*/ 2460736 w 7145272"/>
              <a:gd name="connsiteY199" fmla="*/ 1642533 h 3505200"/>
              <a:gd name="connsiteX200" fmla="*/ 2486136 w 7145272"/>
              <a:gd name="connsiteY200" fmla="*/ 1634066 h 3505200"/>
              <a:gd name="connsiteX201" fmla="*/ 2613136 w 7145272"/>
              <a:gd name="connsiteY201" fmla="*/ 1617133 h 3505200"/>
              <a:gd name="connsiteX202" fmla="*/ 2655469 w 7145272"/>
              <a:gd name="connsiteY202" fmla="*/ 1608666 h 3505200"/>
              <a:gd name="connsiteX203" fmla="*/ 2680869 w 7145272"/>
              <a:gd name="connsiteY203" fmla="*/ 1591733 h 3505200"/>
              <a:gd name="connsiteX204" fmla="*/ 2824802 w 7145272"/>
              <a:gd name="connsiteY204" fmla="*/ 1583266 h 3505200"/>
              <a:gd name="connsiteX205" fmla="*/ 2892536 w 7145272"/>
              <a:gd name="connsiteY205" fmla="*/ 1574800 h 3505200"/>
              <a:gd name="connsiteX206" fmla="*/ 2917936 w 7145272"/>
              <a:gd name="connsiteY206" fmla="*/ 1566333 h 3505200"/>
              <a:gd name="connsiteX207" fmla="*/ 2951802 w 7145272"/>
              <a:gd name="connsiteY207" fmla="*/ 1557866 h 3505200"/>
              <a:gd name="connsiteX208" fmla="*/ 6842236 w 7145272"/>
              <a:gd name="connsiteY208" fmla="*/ 465666 h 3505200"/>
              <a:gd name="connsiteX209" fmla="*/ 6888802 w 7145272"/>
              <a:gd name="connsiteY209" fmla="*/ 76200 h 3505200"/>
              <a:gd name="connsiteX210" fmla="*/ 6871869 w 7145272"/>
              <a:gd name="connsiteY210" fmla="*/ 0 h 3505200"/>
              <a:gd name="connsiteX211" fmla="*/ 6846469 w 7145272"/>
              <a:gd name="connsiteY211" fmla="*/ 8466 h 3505200"/>
              <a:gd name="connsiteX212" fmla="*/ 6838002 w 7145272"/>
              <a:gd name="connsiteY212" fmla="*/ 33866 h 3505200"/>
              <a:gd name="connsiteX213" fmla="*/ 6846469 w 7145272"/>
              <a:gd name="connsiteY213" fmla="*/ 59266 h 3505200"/>
              <a:gd name="connsiteX0" fmla="*/ 6846469 w 7147776"/>
              <a:gd name="connsiteY0" fmla="*/ 59266 h 3505200"/>
              <a:gd name="connsiteX1" fmla="*/ 6778736 w 7147776"/>
              <a:gd name="connsiteY1" fmla="*/ 84666 h 3505200"/>
              <a:gd name="connsiteX2" fmla="*/ 6668669 w 7147776"/>
              <a:gd name="connsiteY2" fmla="*/ 101600 h 3505200"/>
              <a:gd name="connsiteX3" fmla="*/ 6499336 w 7147776"/>
              <a:gd name="connsiteY3" fmla="*/ 127000 h 3505200"/>
              <a:gd name="connsiteX4" fmla="*/ 6465469 w 7147776"/>
              <a:gd name="connsiteY4" fmla="*/ 135466 h 3505200"/>
              <a:gd name="connsiteX5" fmla="*/ 6380802 w 7147776"/>
              <a:gd name="connsiteY5" fmla="*/ 152400 h 3505200"/>
              <a:gd name="connsiteX6" fmla="*/ 6330002 w 7147776"/>
              <a:gd name="connsiteY6" fmla="*/ 169333 h 3505200"/>
              <a:gd name="connsiteX7" fmla="*/ 344069 w 7147776"/>
              <a:gd name="connsiteY7" fmla="*/ 1769533 h 3505200"/>
              <a:gd name="connsiteX8" fmla="*/ 318669 w 7147776"/>
              <a:gd name="connsiteY8" fmla="*/ 1778000 h 3505200"/>
              <a:gd name="connsiteX9" fmla="*/ 369469 w 7147776"/>
              <a:gd name="connsiteY9" fmla="*/ 1786466 h 3505200"/>
              <a:gd name="connsiteX10" fmla="*/ 403336 w 7147776"/>
              <a:gd name="connsiteY10" fmla="*/ 1803400 h 3505200"/>
              <a:gd name="connsiteX11" fmla="*/ 538802 w 7147776"/>
              <a:gd name="connsiteY11" fmla="*/ 1811866 h 3505200"/>
              <a:gd name="connsiteX12" fmla="*/ 691202 w 7147776"/>
              <a:gd name="connsiteY12" fmla="*/ 1854200 h 3505200"/>
              <a:gd name="connsiteX13" fmla="*/ 775869 w 7147776"/>
              <a:gd name="connsiteY13" fmla="*/ 1871133 h 3505200"/>
              <a:gd name="connsiteX14" fmla="*/ 970602 w 7147776"/>
              <a:gd name="connsiteY14" fmla="*/ 1888066 h 3505200"/>
              <a:gd name="connsiteX15" fmla="*/ 1021402 w 7147776"/>
              <a:gd name="connsiteY15" fmla="*/ 1896533 h 3505200"/>
              <a:gd name="connsiteX16" fmla="*/ 1055269 w 7147776"/>
              <a:gd name="connsiteY16" fmla="*/ 1905000 h 3505200"/>
              <a:gd name="connsiteX17" fmla="*/ 1173802 w 7147776"/>
              <a:gd name="connsiteY17" fmla="*/ 1913466 h 3505200"/>
              <a:gd name="connsiteX18" fmla="*/ 1444736 w 7147776"/>
              <a:gd name="connsiteY18" fmla="*/ 1938866 h 3505200"/>
              <a:gd name="connsiteX19" fmla="*/ 1478602 w 7147776"/>
              <a:gd name="connsiteY19" fmla="*/ 1947333 h 3505200"/>
              <a:gd name="connsiteX20" fmla="*/ 1520936 w 7147776"/>
              <a:gd name="connsiteY20" fmla="*/ 1955800 h 3505200"/>
              <a:gd name="connsiteX21" fmla="*/ 1605602 w 7147776"/>
              <a:gd name="connsiteY21" fmla="*/ 1981200 h 3505200"/>
              <a:gd name="connsiteX22" fmla="*/ 1664869 w 7147776"/>
              <a:gd name="connsiteY22" fmla="*/ 1989666 h 3505200"/>
              <a:gd name="connsiteX23" fmla="*/ 1724136 w 7147776"/>
              <a:gd name="connsiteY23" fmla="*/ 2006600 h 3505200"/>
              <a:gd name="connsiteX24" fmla="*/ 1766469 w 7147776"/>
              <a:gd name="connsiteY24" fmla="*/ 2015066 h 3505200"/>
              <a:gd name="connsiteX25" fmla="*/ 1791869 w 7147776"/>
              <a:gd name="connsiteY25" fmla="*/ 2023533 h 3505200"/>
              <a:gd name="connsiteX26" fmla="*/ 1825736 w 7147776"/>
              <a:gd name="connsiteY26" fmla="*/ 2032000 h 3505200"/>
              <a:gd name="connsiteX27" fmla="*/ 1901936 w 7147776"/>
              <a:gd name="connsiteY27" fmla="*/ 2091266 h 3505200"/>
              <a:gd name="connsiteX28" fmla="*/ 1901936 w 7147776"/>
              <a:gd name="connsiteY28" fmla="*/ 2091266 h 3505200"/>
              <a:gd name="connsiteX29" fmla="*/ 1969669 w 7147776"/>
              <a:gd name="connsiteY29" fmla="*/ 2142066 h 3505200"/>
              <a:gd name="connsiteX30" fmla="*/ 1995069 w 7147776"/>
              <a:gd name="connsiteY30" fmla="*/ 2150533 h 3505200"/>
              <a:gd name="connsiteX31" fmla="*/ 2088202 w 7147776"/>
              <a:gd name="connsiteY31" fmla="*/ 2201333 h 3505200"/>
              <a:gd name="connsiteX32" fmla="*/ 2155936 w 7147776"/>
              <a:gd name="connsiteY32" fmla="*/ 2243666 h 3505200"/>
              <a:gd name="connsiteX33" fmla="*/ 2206736 w 7147776"/>
              <a:gd name="connsiteY33" fmla="*/ 2269066 h 3505200"/>
              <a:gd name="connsiteX34" fmla="*/ 2291402 w 7147776"/>
              <a:gd name="connsiteY34" fmla="*/ 2294466 h 3505200"/>
              <a:gd name="connsiteX35" fmla="*/ 2325269 w 7147776"/>
              <a:gd name="connsiteY35" fmla="*/ 2311400 h 3505200"/>
              <a:gd name="connsiteX36" fmla="*/ 2435336 w 7147776"/>
              <a:gd name="connsiteY36" fmla="*/ 2336800 h 3505200"/>
              <a:gd name="connsiteX37" fmla="*/ 2511536 w 7147776"/>
              <a:gd name="connsiteY37" fmla="*/ 2362200 h 3505200"/>
              <a:gd name="connsiteX38" fmla="*/ 2596202 w 7147776"/>
              <a:gd name="connsiteY38" fmla="*/ 2387600 h 3505200"/>
              <a:gd name="connsiteX39" fmla="*/ 2647002 w 7147776"/>
              <a:gd name="connsiteY39" fmla="*/ 2413000 h 3505200"/>
              <a:gd name="connsiteX40" fmla="*/ 2697802 w 7147776"/>
              <a:gd name="connsiteY40" fmla="*/ 2421466 h 3505200"/>
              <a:gd name="connsiteX41" fmla="*/ 2740136 w 7147776"/>
              <a:gd name="connsiteY41" fmla="*/ 2438400 h 3505200"/>
              <a:gd name="connsiteX42" fmla="*/ 2790936 w 7147776"/>
              <a:gd name="connsiteY42" fmla="*/ 2455333 h 3505200"/>
              <a:gd name="connsiteX43" fmla="*/ 2901002 w 7147776"/>
              <a:gd name="connsiteY43" fmla="*/ 2514600 h 3505200"/>
              <a:gd name="connsiteX44" fmla="*/ 2926402 w 7147776"/>
              <a:gd name="connsiteY44" fmla="*/ 2531533 h 3505200"/>
              <a:gd name="connsiteX45" fmla="*/ 3002602 w 7147776"/>
              <a:gd name="connsiteY45" fmla="*/ 2556933 h 3505200"/>
              <a:gd name="connsiteX46" fmla="*/ 3087269 w 7147776"/>
              <a:gd name="connsiteY46" fmla="*/ 2590800 h 3505200"/>
              <a:gd name="connsiteX47" fmla="*/ 3121136 w 7147776"/>
              <a:gd name="connsiteY47" fmla="*/ 2607733 h 3505200"/>
              <a:gd name="connsiteX48" fmla="*/ 3171936 w 7147776"/>
              <a:gd name="connsiteY48" fmla="*/ 2616200 h 3505200"/>
              <a:gd name="connsiteX49" fmla="*/ 3222736 w 7147776"/>
              <a:gd name="connsiteY49" fmla="*/ 2633133 h 3505200"/>
              <a:gd name="connsiteX50" fmla="*/ 3341269 w 7147776"/>
              <a:gd name="connsiteY50" fmla="*/ 2658533 h 3505200"/>
              <a:gd name="connsiteX51" fmla="*/ 3383602 w 7147776"/>
              <a:gd name="connsiteY51" fmla="*/ 2675466 h 3505200"/>
              <a:gd name="connsiteX52" fmla="*/ 3417469 w 7147776"/>
              <a:gd name="connsiteY52" fmla="*/ 2692400 h 3505200"/>
              <a:gd name="connsiteX53" fmla="*/ 3468269 w 7147776"/>
              <a:gd name="connsiteY53" fmla="*/ 2700866 h 3505200"/>
              <a:gd name="connsiteX54" fmla="*/ 3510602 w 7147776"/>
              <a:gd name="connsiteY54" fmla="*/ 2726266 h 3505200"/>
              <a:gd name="connsiteX55" fmla="*/ 3578336 w 7147776"/>
              <a:gd name="connsiteY55" fmla="*/ 2751666 h 3505200"/>
              <a:gd name="connsiteX56" fmla="*/ 3612202 w 7147776"/>
              <a:gd name="connsiteY56" fmla="*/ 2777066 h 3505200"/>
              <a:gd name="connsiteX57" fmla="*/ 3637602 w 7147776"/>
              <a:gd name="connsiteY57" fmla="*/ 2785533 h 3505200"/>
              <a:gd name="connsiteX58" fmla="*/ 3671469 w 7147776"/>
              <a:gd name="connsiteY58" fmla="*/ 2802466 h 3505200"/>
              <a:gd name="connsiteX59" fmla="*/ 3781536 w 7147776"/>
              <a:gd name="connsiteY59" fmla="*/ 2827866 h 3505200"/>
              <a:gd name="connsiteX60" fmla="*/ 3900069 w 7147776"/>
              <a:gd name="connsiteY60" fmla="*/ 2853266 h 3505200"/>
              <a:gd name="connsiteX61" fmla="*/ 3925469 w 7147776"/>
              <a:gd name="connsiteY61" fmla="*/ 2870200 h 3505200"/>
              <a:gd name="connsiteX62" fmla="*/ 4027069 w 7147776"/>
              <a:gd name="connsiteY62" fmla="*/ 2878666 h 3505200"/>
              <a:gd name="connsiteX63" fmla="*/ 4094802 w 7147776"/>
              <a:gd name="connsiteY63" fmla="*/ 2887133 h 3505200"/>
              <a:gd name="connsiteX64" fmla="*/ 4137136 w 7147776"/>
              <a:gd name="connsiteY64" fmla="*/ 2895600 h 3505200"/>
              <a:gd name="connsiteX65" fmla="*/ 4264136 w 7147776"/>
              <a:gd name="connsiteY65" fmla="*/ 2904066 h 3505200"/>
              <a:gd name="connsiteX66" fmla="*/ 4365736 w 7147776"/>
              <a:gd name="connsiteY66" fmla="*/ 2921000 h 3505200"/>
              <a:gd name="connsiteX67" fmla="*/ 4594336 w 7147776"/>
              <a:gd name="connsiteY67" fmla="*/ 2929466 h 3505200"/>
              <a:gd name="connsiteX68" fmla="*/ 4789069 w 7147776"/>
              <a:gd name="connsiteY68" fmla="*/ 2937933 h 3505200"/>
              <a:gd name="connsiteX69" fmla="*/ 4882202 w 7147776"/>
              <a:gd name="connsiteY69" fmla="*/ 2946400 h 3505200"/>
              <a:gd name="connsiteX70" fmla="*/ 4966869 w 7147776"/>
              <a:gd name="connsiteY70" fmla="*/ 2971800 h 3505200"/>
              <a:gd name="connsiteX71" fmla="*/ 5093869 w 7147776"/>
              <a:gd name="connsiteY71" fmla="*/ 2988733 h 3505200"/>
              <a:gd name="connsiteX72" fmla="*/ 5381736 w 7147776"/>
              <a:gd name="connsiteY72" fmla="*/ 3005666 h 3505200"/>
              <a:gd name="connsiteX73" fmla="*/ 5407136 w 7147776"/>
              <a:gd name="connsiteY73" fmla="*/ 3014133 h 3505200"/>
              <a:gd name="connsiteX74" fmla="*/ 5432536 w 7147776"/>
              <a:gd name="connsiteY74" fmla="*/ 3031066 h 3505200"/>
              <a:gd name="connsiteX75" fmla="*/ 5474869 w 7147776"/>
              <a:gd name="connsiteY75" fmla="*/ 3039533 h 3505200"/>
              <a:gd name="connsiteX76" fmla="*/ 5508736 w 7147776"/>
              <a:gd name="connsiteY76" fmla="*/ 3056466 h 3505200"/>
              <a:gd name="connsiteX77" fmla="*/ 5542602 w 7147776"/>
              <a:gd name="connsiteY77" fmla="*/ 3064933 h 3505200"/>
              <a:gd name="connsiteX78" fmla="*/ 5568002 w 7147776"/>
              <a:gd name="connsiteY78" fmla="*/ 3073400 h 3505200"/>
              <a:gd name="connsiteX79" fmla="*/ 5644202 w 7147776"/>
              <a:gd name="connsiteY79" fmla="*/ 3107266 h 3505200"/>
              <a:gd name="connsiteX80" fmla="*/ 5669602 w 7147776"/>
              <a:gd name="connsiteY80" fmla="*/ 3115733 h 3505200"/>
              <a:gd name="connsiteX81" fmla="*/ 5728869 w 7147776"/>
              <a:gd name="connsiteY81" fmla="*/ 3158066 h 3505200"/>
              <a:gd name="connsiteX82" fmla="*/ 5754269 w 7147776"/>
              <a:gd name="connsiteY82" fmla="*/ 3166533 h 3505200"/>
              <a:gd name="connsiteX83" fmla="*/ 5779669 w 7147776"/>
              <a:gd name="connsiteY83" fmla="*/ 3183466 h 3505200"/>
              <a:gd name="connsiteX84" fmla="*/ 5805069 w 7147776"/>
              <a:gd name="connsiteY84" fmla="*/ 3191933 h 3505200"/>
              <a:gd name="connsiteX85" fmla="*/ 5830469 w 7147776"/>
              <a:gd name="connsiteY85" fmla="*/ 3208866 h 3505200"/>
              <a:gd name="connsiteX86" fmla="*/ 5881269 w 7147776"/>
              <a:gd name="connsiteY86" fmla="*/ 3217333 h 3505200"/>
              <a:gd name="connsiteX87" fmla="*/ 5915136 w 7147776"/>
              <a:gd name="connsiteY87" fmla="*/ 3234266 h 3505200"/>
              <a:gd name="connsiteX88" fmla="*/ 5932069 w 7147776"/>
              <a:gd name="connsiteY88" fmla="*/ 3251200 h 3505200"/>
              <a:gd name="connsiteX89" fmla="*/ 6033669 w 7147776"/>
              <a:gd name="connsiteY89" fmla="*/ 3268133 h 3505200"/>
              <a:gd name="connsiteX90" fmla="*/ 6059069 w 7147776"/>
              <a:gd name="connsiteY90" fmla="*/ 3285066 h 3505200"/>
              <a:gd name="connsiteX91" fmla="*/ 6219936 w 7147776"/>
              <a:gd name="connsiteY91" fmla="*/ 3302000 h 3505200"/>
              <a:gd name="connsiteX92" fmla="*/ 6279202 w 7147776"/>
              <a:gd name="connsiteY92" fmla="*/ 3318933 h 3505200"/>
              <a:gd name="connsiteX93" fmla="*/ 6321536 w 7147776"/>
              <a:gd name="connsiteY93" fmla="*/ 3335866 h 3505200"/>
              <a:gd name="connsiteX94" fmla="*/ 6346936 w 7147776"/>
              <a:gd name="connsiteY94" fmla="*/ 3344333 h 3505200"/>
              <a:gd name="connsiteX95" fmla="*/ 6380802 w 7147776"/>
              <a:gd name="connsiteY95" fmla="*/ 3361266 h 3505200"/>
              <a:gd name="connsiteX96" fmla="*/ 6431602 w 7147776"/>
              <a:gd name="connsiteY96" fmla="*/ 3386666 h 3505200"/>
              <a:gd name="connsiteX97" fmla="*/ 6516269 w 7147776"/>
              <a:gd name="connsiteY97" fmla="*/ 3403600 h 3505200"/>
              <a:gd name="connsiteX98" fmla="*/ 6617869 w 7147776"/>
              <a:gd name="connsiteY98" fmla="*/ 3420533 h 3505200"/>
              <a:gd name="connsiteX99" fmla="*/ 6643269 w 7147776"/>
              <a:gd name="connsiteY99" fmla="*/ 3429000 h 3505200"/>
              <a:gd name="connsiteX100" fmla="*/ 6677136 w 7147776"/>
              <a:gd name="connsiteY100" fmla="*/ 3437466 h 3505200"/>
              <a:gd name="connsiteX101" fmla="*/ 6727936 w 7147776"/>
              <a:gd name="connsiteY101" fmla="*/ 3454400 h 3505200"/>
              <a:gd name="connsiteX102" fmla="*/ 6753336 w 7147776"/>
              <a:gd name="connsiteY102" fmla="*/ 3462866 h 3505200"/>
              <a:gd name="connsiteX103" fmla="*/ 6838002 w 7147776"/>
              <a:gd name="connsiteY103" fmla="*/ 3479800 h 3505200"/>
              <a:gd name="connsiteX104" fmla="*/ 6888802 w 7147776"/>
              <a:gd name="connsiteY104" fmla="*/ 3496733 h 3505200"/>
              <a:gd name="connsiteX105" fmla="*/ 6914202 w 7147776"/>
              <a:gd name="connsiteY105" fmla="*/ 3505200 h 3505200"/>
              <a:gd name="connsiteX106" fmla="*/ 6922669 w 7147776"/>
              <a:gd name="connsiteY106" fmla="*/ 3471333 h 3505200"/>
              <a:gd name="connsiteX107" fmla="*/ 6914202 w 7147776"/>
              <a:gd name="connsiteY107" fmla="*/ 3437466 h 3505200"/>
              <a:gd name="connsiteX108" fmla="*/ 6905736 w 7147776"/>
              <a:gd name="connsiteY108" fmla="*/ 3412066 h 3505200"/>
              <a:gd name="connsiteX109" fmla="*/ 6863402 w 7147776"/>
              <a:gd name="connsiteY109" fmla="*/ 3361266 h 3505200"/>
              <a:gd name="connsiteX110" fmla="*/ 6838002 w 7147776"/>
              <a:gd name="connsiteY110" fmla="*/ 3276600 h 3505200"/>
              <a:gd name="connsiteX111" fmla="*/ 6812602 w 7147776"/>
              <a:gd name="connsiteY111" fmla="*/ 3107266 h 3505200"/>
              <a:gd name="connsiteX112" fmla="*/ 6804136 w 7147776"/>
              <a:gd name="connsiteY112" fmla="*/ 3039533 h 3505200"/>
              <a:gd name="connsiteX113" fmla="*/ 6490869 w 7147776"/>
              <a:gd name="connsiteY113" fmla="*/ 3014133 h 3505200"/>
              <a:gd name="connsiteX114" fmla="*/ 6440069 w 7147776"/>
              <a:gd name="connsiteY114" fmla="*/ 3005666 h 3505200"/>
              <a:gd name="connsiteX115" fmla="*/ 6372336 w 7147776"/>
              <a:gd name="connsiteY115" fmla="*/ 2988733 h 3505200"/>
              <a:gd name="connsiteX116" fmla="*/ 6270736 w 7147776"/>
              <a:gd name="connsiteY116" fmla="*/ 2980266 h 3505200"/>
              <a:gd name="connsiteX117" fmla="*/ 6228402 w 7147776"/>
              <a:gd name="connsiteY117" fmla="*/ 2971800 h 3505200"/>
              <a:gd name="connsiteX118" fmla="*/ 6152202 w 7147776"/>
              <a:gd name="connsiteY118" fmla="*/ 2963333 h 3505200"/>
              <a:gd name="connsiteX119" fmla="*/ 6118336 w 7147776"/>
              <a:gd name="connsiteY119" fmla="*/ 2946400 h 3505200"/>
              <a:gd name="connsiteX120" fmla="*/ 6067536 w 7147776"/>
              <a:gd name="connsiteY120" fmla="*/ 2937933 h 3505200"/>
              <a:gd name="connsiteX121" fmla="*/ 6008269 w 7147776"/>
              <a:gd name="connsiteY121" fmla="*/ 2912533 h 3505200"/>
              <a:gd name="connsiteX122" fmla="*/ 5864336 w 7147776"/>
              <a:gd name="connsiteY122" fmla="*/ 2887133 h 3505200"/>
              <a:gd name="connsiteX123" fmla="*/ 5788136 w 7147776"/>
              <a:gd name="connsiteY123" fmla="*/ 2861733 h 3505200"/>
              <a:gd name="connsiteX124" fmla="*/ 5762736 w 7147776"/>
              <a:gd name="connsiteY124" fmla="*/ 2853266 h 3505200"/>
              <a:gd name="connsiteX125" fmla="*/ 5737336 w 7147776"/>
              <a:gd name="connsiteY125" fmla="*/ 2844800 h 3505200"/>
              <a:gd name="connsiteX126" fmla="*/ 5669602 w 7147776"/>
              <a:gd name="connsiteY126" fmla="*/ 2810933 h 3505200"/>
              <a:gd name="connsiteX127" fmla="*/ 5627269 w 7147776"/>
              <a:gd name="connsiteY127" fmla="*/ 2794000 h 3505200"/>
              <a:gd name="connsiteX128" fmla="*/ 5568002 w 7147776"/>
              <a:gd name="connsiteY128" fmla="*/ 2760133 h 3505200"/>
              <a:gd name="connsiteX129" fmla="*/ 5517202 w 7147776"/>
              <a:gd name="connsiteY129" fmla="*/ 2743200 h 3505200"/>
              <a:gd name="connsiteX130" fmla="*/ 5491802 w 7147776"/>
              <a:gd name="connsiteY130" fmla="*/ 2726266 h 3505200"/>
              <a:gd name="connsiteX131" fmla="*/ 5449469 w 7147776"/>
              <a:gd name="connsiteY131" fmla="*/ 2709333 h 3505200"/>
              <a:gd name="connsiteX132" fmla="*/ 5424069 w 7147776"/>
              <a:gd name="connsiteY132" fmla="*/ 2700866 h 3505200"/>
              <a:gd name="connsiteX133" fmla="*/ 5398669 w 7147776"/>
              <a:gd name="connsiteY133" fmla="*/ 2683933 h 3505200"/>
              <a:gd name="connsiteX134" fmla="*/ 5314002 w 7147776"/>
              <a:gd name="connsiteY134" fmla="*/ 2667000 h 3505200"/>
              <a:gd name="connsiteX135" fmla="*/ 5254736 w 7147776"/>
              <a:gd name="connsiteY135" fmla="*/ 2650066 h 3505200"/>
              <a:gd name="connsiteX136" fmla="*/ 5203936 w 7147776"/>
              <a:gd name="connsiteY136" fmla="*/ 2641600 h 3505200"/>
              <a:gd name="connsiteX137" fmla="*/ 5170069 w 7147776"/>
              <a:gd name="connsiteY137" fmla="*/ 2633133 h 3505200"/>
              <a:gd name="connsiteX138" fmla="*/ 5127736 w 7147776"/>
              <a:gd name="connsiteY138" fmla="*/ 2624666 h 3505200"/>
              <a:gd name="connsiteX139" fmla="*/ 5102336 w 7147776"/>
              <a:gd name="connsiteY139" fmla="*/ 2607733 h 3505200"/>
              <a:gd name="connsiteX140" fmla="*/ 5009202 w 7147776"/>
              <a:gd name="connsiteY140" fmla="*/ 2590800 h 3505200"/>
              <a:gd name="connsiteX141" fmla="*/ 4941469 w 7147776"/>
              <a:gd name="connsiteY141" fmla="*/ 2582333 h 3505200"/>
              <a:gd name="connsiteX142" fmla="*/ 4890669 w 7147776"/>
              <a:gd name="connsiteY142" fmla="*/ 2573866 h 3505200"/>
              <a:gd name="connsiteX143" fmla="*/ 4814469 w 7147776"/>
              <a:gd name="connsiteY143" fmla="*/ 2565400 h 3505200"/>
              <a:gd name="connsiteX144" fmla="*/ 4721336 w 7147776"/>
              <a:gd name="connsiteY144" fmla="*/ 2540000 h 3505200"/>
              <a:gd name="connsiteX145" fmla="*/ 4687469 w 7147776"/>
              <a:gd name="connsiteY145" fmla="*/ 2531533 h 3505200"/>
              <a:gd name="connsiteX146" fmla="*/ 4645136 w 7147776"/>
              <a:gd name="connsiteY146" fmla="*/ 2523066 h 3505200"/>
              <a:gd name="connsiteX147" fmla="*/ 4594336 w 7147776"/>
              <a:gd name="connsiteY147" fmla="*/ 2506133 h 3505200"/>
              <a:gd name="connsiteX148" fmla="*/ 4518136 w 7147776"/>
              <a:gd name="connsiteY148" fmla="*/ 2497666 h 3505200"/>
              <a:gd name="connsiteX149" fmla="*/ 4492736 w 7147776"/>
              <a:gd name="connsiteY149" fmla="*/ 2480733 h 3505200"/>
              <a:gd name="connsiteX150" fmla="*/ 4399602 w 7147776"/>
              <a:gd name="connsiteY150" fmla="*/ 2446866 h 3505200"/>
              <a:gd name="connsiteX151" fmla="*/ 4357269 w 7147776"/>
              <a:gd name="connsiteY151" fmla="*/ 2429933 h 3505200"/>
              <a:gd name="connsiteX152" fmla="*/ 4323402 w 7147776"/>
              <a:gd name="connsiteY152" fmla="*/ 2413000 h 3505200"/>
              <a:gd name="connsiteX153" fmla="*/ 4281069 w 7147776"/>
              <a:gd name="connsiteY153" fmla="*/ 2396066 h 3505200"/>
              <a:gd name="connsiteX154" fmla="*/ 4255669 w 7147776"/>
              <a:gd name="connsiteY154" fmla="*/ 2379133 h 3505200"/>
              <a:gd name="connsiteX155" fmla="*/ 4187936 w 7147776"/>
              <a:gd name="connsiteY155" fmla="*/ 2370666 h 3505200"/>
              <a:gd name="connsiteX156" fmla="*/ 4111736 w 7147776"/>
              <a:gd name="connsiteY156" fmla="*/ 2336800 h 3505200"/>
              <a:gd name="connsiteX157" fmla="*/ 4086336 w 7147776"/>
              <a:gd name="connsiteY157" fmla="*/ 2328333 h 3505200"/>
              <a:gd name="connsiteX158" fmla="*/ 4060936 w 7147776"/>
              <a:gd name="connsiteY158" fmla="*/ 2319866 h 3505200"/>
              <a:gd name="connsiteX159" fmla="*/ 3950869 w 7147776"/>
              <a:gd name="connsiteY159" fmla="*/ 2286000 h 3505200"/>
              <a:gd name="connsiteX160" fmla="*/ 3908536 w 7147776"/>
              <a:gd name="connsiteY160" fmla="*/ 2269066 h 3505200"/>
              <a:gd name="connsiteX161" fmla="*/ 3840802 w 7147776"/>
              <a:gd name="connsiteY161" fmla="*/ 2235200 h 3505200"/>
              <a:gd name="connsiteX162" fmla="*/ 3790002 w 7147776"/>
              <a:gd name="connsiteY162" fmla="*/ 2226733 h 3505200"/>
              <a:gd name="connsiteX163" fmla="*/ 3739202 w 7147776"/>
              <a:gd name="connsiteY163" fmla="*/ 2192866 h 3505200"/>
              <a:gd name="connsiteX164" fmla="*/ 3688402 w 7147776"/>
              <a:gd name="connsiteY164" fmla="*/ 2175933 h 3505200"/>
              <a:gd name="connsiteX165" fmla="*/ 3646069 w 7147776"/>
              <a:gd name="connsiteY165" fmla="*/ 2159000 h 3505200"/>
              <a:gd name="connsiteX166" fmla="*/ 3527536 w 7147776"/>
              <a:gd name="connsiteY166" fmla="*/ 2142066 h 3505200"/>
              <a:gd name="connsiteX167" fmla="*/ 3434402 w 7147776"/>
              <a:gd name="connsiteY167" fmla="*/ 2133600 h 3505200"/>
              <a:gd name="connsiteX168" fmla="*/ 3358202 w 7147776"/>
              <a:gd name="connsiteY168" fmla="*/ 2108200 h 3505200"/>
              <a:gd name="connsiteX169" fmla="*/ 3315869 w 7147776"/>
              <a:gd name="connsiteY169" fmla="*/ 2099733 h 3505200"/>
              <a:gd name="connsiteX170" fmla="*/ 3282002 w 7147776"/>
              <a:gd name="connsiteY170" fmla="*/ 2082800 h 3505200"/>
              <a:gd name="connsiteX171" fmla="*/ 3239669 w 7147776"/>
              <a:gd name="connsiteY171" fmla="*/ 2074333 h 3505200"/>
              <a:gd name="connsiteX172" fmla="*/ 3163469 w 7147776"/>
              <a:gd name="connsiteY172" fmla="*/ 2057400 h 3505200"/>
              <a:gd name="connsiteX173" fmla="*/ 3036469 w 7147776"/>
              <a:gd name="connsiteY173" fmla="*/ 2032000 h 3505200"/>
              <a:gd name="connsiteX174" fmla="*/ 2968736 w 7147776"/>
              <a:gd name="connsiteY174" fmla="*/ 2006600 h 3505200"/>
              <a:gd name="connsiteX175" fmla="*/ 2926402 w 7147776"/>
              <a:gd name="connsiteY175" fmla="*/ 1989666 h 3505200"/>
              <a:gd name="connsiteX176" fmla="*/ 2850202 w 7147776"/>
              <a:gd name="connsiteY176" fmla="*/ 1972733 h 3505200"/>
              <a:gd name="connsiteX177" fmla="*/ 2774002 w 7147776"/>
              <a:gd name="connsiteY177" fmla="*/ 1947333 h 3505200"/>
              <a:gd name="connsiteX178" fmla="*/ 2740136 w 7147776"/>
              <a:gd name="connsiteY178" fmla="*/ 1930400 h 3505200"/>
              <a:gd name="connsiteX179" fmla="*/ 2672402 w 7147776"/>
              <a:gd name="connsiteY179" fmla="*/ 1896533 h 3505200"/>
              <a:gd name="connsiteX180" fmla="*/ 2587736 w 7147776"/>
              <a:gd name="connsiteY180" fmla="*/ 1879600 h 3505200"/>
              <a:gd name="connsiteX181" fmla="*/ 2562336 w 7147776"/>
              <a:gd name="connsiteY181" fmla="*/ 1871133 h 3505200"/>
              <a:gd name="connsiteX182" fmla="*/ 2452269 w 7147776"/>
              <a:gd name="connsiteY182" fmla="*/ 1845733 h 3505200"/>
              <a:gd name="connsiteX183" fmla="*/ 2359136 w 7147776"/>
              <a:gd name="connsiteY183" fmla="*/ 1837266 h 3505200"/>
              <a:gd name="connsiteX184" fmla="*/ 2147469 w 7147776"/>
              <a:gd name="connsiteY184" fmla="*/ 1811866 h 3505200"/>
              <a:gd name="connsiteX185" fmla="*/ 2096669 w 7147776"/>
              <a:gd name="connsiteY185" fmla="*/ 1794933 h 3505200"/>
              <a:gd name="connsiteX186" fmla="*/ 2037402 w 7147776"/>
              <a:gd name="connsiteY186" fmla="*/ 1786466 h 3505200"/>
              <a:gd name="connsiteX187" fmla="*/ 1995069 w 7147776"/>
              <a:gd name="connsiteY187" fmla="*/ 1778000 h 3505200"/>
              <a:gd name="connsiteX188" fmla="*/ 1952736 w 7147776"/>
              <a:gd name="connsiteY188" fmla="*/ 1761066 h 3505200"/>
              <a:gd name="connsiteX189" fmla="*/ 1918869 w 7147776"/>
              <a:gd name="connsiteY189" fmla="*/ 1752600 h 3505200"/>
              <a:gd name="connsiteX190" fmla="*/ 1961202 w 7147776"/>
              <a:gd name="connsiteY190" fmla="*/ 1744133 h 3505200"/>
              <a:gd name="connsiteX191" fmla="*/ 2012002 w 7147776"/>
              <a:gd name="connsiteY191" fmla="*/ 1735666 h 3505200"/>
              <a:gd name="connsiteX192" fmla="*/ 2037402 w 7147776"/>
              <a:gd name="connsiteY192" fmla="*/ 1718733 h 3505200"/>
              <a:gd name="connsiteX193" fmla="*/ 2105136 w 7147776"/>
              <a:gd name="connsiteY193" fmla="*/ 1710266 h 3505200"/>
              <a:gd name="connsiteX194" fmla="*/ 2164402 w 7147776"/>
              <a:gd name="connsiteY194" fmla="*/ 1701800 h 3505200"/>
              <a:gd name="connsiteX195" fmla="*/ 2189802 w 7147776"/>
              <a:gd name="connsiteY195" fmla="*/ 1693333 h 3505200"/>
              <a:gd name="connsiteX196" fmla="*/ 2316802 w 7147776"/>
              <a:gd name="connsiteY196" fmla="*/ 1676400 h 3505200"/>
              <a:gd name="connsiteX197" fmla="*/ 2350669 w 7147776"/>
              <a:gd name="connsiteY197" fmla="*/ 1667933 h 3505200"/>
              <a:gd name="connsiteX198" fmla="*/ 2426869 w 7147776"/>
              <a:gd name="connsiteY198" fmla="*/ 1659466 h 3505200"/>
              <a:gd name="connsiteX199" fmla="*/ 2460736 w 7147776"/>
              <a:gd name="connsiteY199" fmla="*/ 1642533 h 3505200"/>
              <a:gd name="connsiteX200" fmla="*/ 2486136 w 7147776"/>
              <a:gd name="connsiteY200" fmla="*/ 1634066 h 3505200"/>
              <a:gd name="connsiteX201" fmla="*/ 2613136 w 7147776"/>
              <a:gd name="connsiteY201" fmla="*/ 1617133 h 3505200"/>
              <a:gd name="connsiteX202" fmla="*/ 2655469 w 7147776"/>
              <a:gd name="connsiteY202" fmla="*/ 1608666 h 3505200"/>
              <a:gd name="connsiteX203" fmla="*/ 2680869 w 7147776"/>
              <a:gd name="connsiteY203" fmla="*/ 1591733 h 3505200"/>
              <a:gd name="connsiteX204" fmla="*/ 2824802 w 7147776"/>
              <a:gd name="connsiteY204" fmla="*/ 1583266 h 3505200"/>
              <a:gd name="connsiteX205" fmla="*/ 2892536 w 7147776"/>
              <a:gd name="connsiteY205" fmla="*/ 1574800 h 3505200"/>
              <a:gd name="connsiteX206" fmla="*/ 2917936 w 7147776"/>
              <a:gd name="connsiteY206" fmla="*/ 1566333 h 3505200"/>
              <a:gd name="connsiteX207" fmla="*/ 6842236 w 7147776"/>
              <a:gd name="connsiteY207" fmla="*/ 465666 h 3505200"/>
              <a:gd name="connsiteX208" fmla="*/ 6888802 w 7147776"/>
              <a:gd name="connsiteY208" fmla="*/ 76200 h 3505200"/>
              <a:gd name="connsiteX209" fmla="*/ 6871869 w 7147776"/>
              <a:gd name="connsiteY209" fmla="*/ 0 h 3505200"/>
              <a:gd name="connsiteX210" fmla="*/ 6846469 w 7147776"/>
              <a:gd name="connsiteY210" fmla="*/ 8466 h 3505200"/>
              <a:gd name="connsiteX211" fmla="*/ 6838002 w 7147776"/>
              <a:gd name="connsiteY211" fmla="*/ 33866 h 3505200"/>
              <a:gd name="connsiteX212" fmla="*/ 6846469 w 7147776"/>
              <a:gd name="connsiteY212" fmla="*/ 59266 h 3505200"/>
              <a:gd name="connsiteX0" fmla="*/ 6846469 w 7149655"/>
              <a:gd name="connsiteY0" fmla="*/ 59266 h 3505200"/>
              <a:gd name="connsiteX1" fmla="*/ 6778736 w 7149655"/>
              <a:gd name="connsiteY1" fmla="*/ 84666 h 3505200"/>
              <a:gd name="connsiteX2" fmla="*/ 6668669 w 7149655"/>
              <a:gd name="connsiteY2" fmla="*/ 101600 h 3505200"/>
              <a:gd name="connsiteX3" fmla="*/ 6499336 w 7149655"/>
              <a:gd name="connsiteY3" fmla="*/ 127000 h 3505200"/>
              <a:gd name="connsiteX4" fmla="*/ 6465469 w 7149655"/>
              <a:gd name="connsiteY4" fmla="*/ 135466 h 3505200"/>
              <a:gd name="connsiteX5" fmla="*/ 6380802 w 7149655"/>
              <a:gd name="connsiteY5" fmla="*/ 152400 h 3505200"/>
              <a:gd name="connsiteX6" fmla="*/ 6330002 w 7149655"/>
              <a:gd name="connsiteY6" fmla="*/ 169333 h 3505200"/>
              <a:gd name="connsiteX7" fmla="*/ 344069 w 7149655"/>
              <a:gd name="connsiteY7" fmla="*/ 1769533 h 3505200"/>
              <a:gd name="connsiteX8" fmla="*/ 318669 w 7149655"/>
              <a:gd name="connsiteY8" fmla="*/ 1778000 h 3505200"/>
              <a:gd name="connsiteX9" fmla="*/ 369469 w 7149655"/>
              <a:gd name="connsiteY9" fmla="*/ 1786466 h 3505200"/>
              <a:gd name="connsiteX10" fmla="*/ 403336 w 7149655"/>
              <a:gd name="connsiteY10" fmla="*/ 1803400 h 3505200"/>
              <a:gd name="connsiteX11" fmla="*/ 538802 w 7149655"/>
              <a:gd name="connsiteY11" fmla="*/ 1811866 h 3505200"/>
              <a:gd name="connsiteX12" fmla="*/ 691202 w 7149655"/>
              <a:gd name="connsiteY12" fmla="*/ 1854200 h 3505200"/>
              <a:gd name="connsiteX13" fmla="*/ 775869 w 7149655"/>
              <a:gd name="connsiteY13" fmla="*/ 1871133 h 3505200"/>
              <a:gd name="connsiteX14" fmla="*/ 970602 w 7149655"/>
              <a:gd name="connsiteY14" fmla="*/ 1888066 h 3505200"/>
              <a:gd name="connsiteX15" fmla="*/ 1021402 w 7149655"/>
              <a:gd name="connsiteY15" fmla="*/ 1896533 h 3505200"/>
              <a:gd name="connsiteX16" fmla="*/ 1055269 w 7149655"/>
              <a:gd name="connsiteY16" fmla="*/ 1905000 h 3505200"/>
              <a:gd name="connsiteX17" fmla="*/ 1173802 w 7149655"/>
              <a:gd name="connsiteY17" fmla="*/ 1913466 h 3505200"/>
              <a:gd name="connsiteX18" fmla="*/ 1444736 w 7149655"/>
              <a:gd name="connsiteY18" fmla="*/ 1938866 h 3505200"/>
              <a:gd name="connsiteX19" fmla="*/ 1478602 w 7149655"/>
              <a:gd name="connsiteY19" fmla="*/ 1947333 h 3505200"/>
              <a:gd name="connsiteX20" fmla="*/ 1520936 w 7149655"/>
              <a:gd name="connsiteY20" fmla="*/ 1955800 h 3505200"/>
              <a:gd name="connsiteX21" fmla="*/ 1605602 w 7149655"/>
              <a:gd name="connsiteY21" fmla="*/ 1981200 h 3505200"/>
              <a:gd name="connsiteX22" fmla="*/ 1664869 w 7149655"/>
              <a:gd name="connsiteY22" fmla="*/ 1989666 h 3505200"/>
              <a:gd name="connsiteX23" fmla="*/ 1724136 w 7149655"/>
              <a:gd name="connsiteY23" fmla="*/ 2006600 h 3505200"/>
              <a:gd name="connsiteX24" fmla="*/ 1766469 w 7149655"/>
              <a:gd name="connsiteY24" fmla="*/ 2015066 h 3505200"/>
              <a:gd name="connsiteX25" fmla="*/ 1791869 w 7149655"/>
              <a:gd name="connsiteY25" fmla="*/ 2023533 h 3505200"/>
              <a:gd name="connsiteX26" fmla="*/ 1825736 w 7149655"/>
              <a:gd name="connsiteY26" fmla="*/ 2032000 h 3505200"/>
              <a:gd name="connsiteX27" fmla="*/ 1901936 w 7149655"/>
              <a:gd name="connsiteY27" fmla="*/ 2091266 h 3505200"/>
              <a:gd name="connsiteX28" fmla="*/ 1901936 w 7149655"/>
              <a:gd name="connsiteY28" fmla="*/ 2091266 h 3505200"/>
              <a:gd name="connsiteX29" fmla="*/ 1969669 w 7149655"/>
              <a:gd name="connsiteY29" fmla="*/ 2142066 h 3505200"/>
              <a:gd name="connsiteX30" fmla="*/ 1995069 w 7149655"/>
              <a:gd name="connsiteY30" fmla="*/ 2150533 h 3505200"/>
              <a:gd name="connsiteX31" fmla="*/ 2088202 w 7149655"/>
              <a:gd name="connsiteY31" fmla="*/ 2201333 h 3505200"/>
              <a:gd name="connsiteX32" fmla="*/ 2155936 w 7149655"/>
              <a:gd name="connsiteY32" fmla="*/ 2243666 h 3505200"/>
              <a:gd name="connsiteX33" fmla="*/ 2206736 w 7149655"/>
              <a:gd name="connsiteY33" fmla="*/ 2269066 h 3505200"/>
              <a:gd name="connsiteX34" fmla="*/ 2291402 w 7149655"/>
              <a:gd name="connsiteY34" fmla="*/ 2294466 h 3505200"/>
              <a:gd name="connsiteX35" fmla="*/ 2325269 w 7149655"/>
              <a:gd name="connsiteY35" fmla="*/ 2311400 h 3505200"/>
              <a:gd name="connsiteX36" fmla="*/ 2435336 w 7149655"/>
              <a:gd name="connsiteY36" fmla="*/ 2336800 h 3505200"/>
              <a:gd name="connsiteX37" fmla="*/ 2511536 w 7149655"/>
              <a:gd name="connsiteY37" fmla="*/ 2362200 h 3505200"/>
              <a:gd name="connsiteX38" fmla="*/ 2596202 w 7149655"/>
              <a:gd name="connsiteY38" fmla="*/ 2387600 h 3505200"/>
              <a:gd name="connsiteX39" fmla="*/ 2647002 w 7149655"/>
              <a:gd name="connsiteY39" fmla="*/ 2413000 h 3505200"/>
              <a:gd name="connsiteX40" fmla="*/ 2697802 w 7149655"/>
              <a:gd name="connsiteY40" fmla="*/ 2421466 h 3505200"/>
              <a:gd name="connsiteX41" fmla="*/ 2740136 w 7149655"/>
              <a:gd name="connsiteY41" fmla="*/ 2438400 h 3505200"/>
              <a:gd name="connsiteX42" fmla="*/ 2790936 w 7149655"/>
              <a:gd name="connsiteY42" fmla="*/ 2455333 h 3505200"/>
              <a:gd name="connsiteX43" fmla="*/ 2901002 w 7149655"/>
              <a:gd name="connsiteY43" fmla="*/ 2514600 h 3505200"/>
              <a:gd name="connsiteX44" fmla="*/ 2926402 w 7149655"/>
              <a:gd name="connsiteY44" fmla="*/ 2531533 h 3505200"/>
              <a:gd name="connsiteX45" fmla="*/ 3002602 w 7149655"/>
              <a:gd name="connsiteY45" fmla="*/ 2556933 h 3505200"/>
              <a:gd name="connsiteX46" fmla="*/ 3087269 w 7149655"/>
              <a:gd name="connsiteY46" fmla="*/ 2590800 h 3505200"/>
              <a:gd name="connsiteX47" fmla="*/ 3121136 w 7149655"/>
              <a:gd name="connsiteY47" fmla="*/ 2607733 h 3505200"/>
              <a:gd name="connsiteX48" fmla="*/ 3171936 w 7149655"/>
              <a:gd name="connsiteY48" fmla="*/ 2616200 h 3505200"/>
              <a:gd name="connsiteX49" fmla="*/ 3222736 w 7149655"/>
              <a:gd name="connsiteY49" fmla="*/ 2633133 h 3505200"/>
              <a:gd name="connsiteX50" fmla="*/ 3341269 w 7149655"/>
              <a:gd name="connsiteY50" fmla="*/ 2658533 h 3505200"/>
              <a:gd name="connsiteX51" fmla="*/ 3383602 w 7149655"/>
              <a:gd name="connsiteY51" fmla="*/ 2675466 h 3505200"/>
              <a:gd name="connsiteX52" fmla="*/ 3417469 w 7149655"/>
              <a:gd name="connsiteY52" fmla="*/ 2692400 h 3505200"/>
              <a:gd name="connsiteX53" fmla="*/ 3468269 w 7149655"/>
              <a:gd name="connsiteY53" fmla="*/ 2700866 h 3505200"/>
              <a:gd name="connsiteX54" fmla="*/ 3510602 w 7149655"/>
              <a:gd name="connsiteY54" fmla="*/ 2726266 h 3505200"/>
              <a:gd name="connsiteX55" fmla="*/ 3578336 w 7149655"/>
              <a:gd name="connsiteY55" fmla="*/ 2751666 h 3505200"/>
              <a:gd name="connsiteX56" fmla="*/ 3612202 w 7149655"/>
              <a:gd name="connsiteY56" fmla="*/ 2777066 h 3505200"/>
              <a:gd name="connsiteX57" fmla="*/ 3637602 w 7149655"/>
              <a:gd name="connsiteY57" fmla="*/ 2785533 h 3505200"/>
              <a:gd name="connsiteX58" fmla="*/ 3671469 w 7149655"/>
              <a:gd name="connsiteY58" fmla="*/ 2802466 h 3505200"/>
              <a:gd name="connsiteX59" fmla="*/ 3781536 w 7149655"/>
              <a:gd name="connsiteY59" fmla="*/ 2827866 h 3505200"/>
              <a:gd name="connsiteX60" fmla="*/ 3900069 w 7149655"/>
              <a:gd name="connsiteY60" fmla="*/ 2853266 h 3505200"/>
              <a:gd name="connsiteX61" fmla="*/ 3925469 w 7149655"/>
              <a:gd name="connsiteY61" fmla="*/ 2870200 h 3505200"/>
              <a:gd name="connsiteX62" fmla="*/ 4027069 w 7149655"/>
              <a:gd name="connsiteY62" fmla="*/ 2878666 h 3505200"/>
              <a:gd name="connsiteX63" fmla="*/ 4094802 w 7149655"/>
              <a:gd name="connsiteY63" fmla="*/ 2887133 h 3505200"/>
              <a:gd name="connsiteX64" fmla="*/ 4137136 w 7149655"/>
              <a:gd name="connsiteY64" fmla="*/ 2895600 h 3505200"/>
              <a:gd name="connsiteX65" fmla="*/ 4264136 w 7149655"/>
              <a:gd name="connsiteY65" fmla="*/ 2904066 h 3505200"/>
              <a:gd name="connsiteX66" fmla="*/ 4365736 w 7149655"/>
              <a:gd name="connsiteY66" fmla="*/ 2921000 h 3505200"/>
              <a:gd name="connsiteX67" fmla="*/ 4594336 w 7149655"/>
              <a:gd name="connsiteY67" fmla="*/ 2929466 h 3505200"/>
              <a:gd name="connsiteX68" fmla="*/ 4789069 w 7149655"/>
              <a:gd name="connsiteY68" fmla="*/ 2937933 h 3505200"/>
              <a:gd name="connsiteX69" fmla="*/ 4882202 w 7149655"/>
              <a:gd name="connsiteY69" fmla="*/ 2946400 h 3505200"/>
              <a:gd name="connsiteX70" fmla="*/ 4966869 w 7149655"/>
              <a:gd name="connsiteY70" fmla="*/ 2971800 h 3505200"/>
              <a:gd name="connsiteX71" fmla="*/ 5093869 w 7149655"/>
              <a:gd name="connsiteY71" fmla="*/ 2988733 h 3505200"/>
              <a:gd name="connsiteX72" fmla="*/ 5381736 w 7149655"/>
              <a:gd name="connsiteY72" fmla="*/ 3005666 h 3505200"/>
              <a:gd name="connsiteX73" fmla="*/ 5407136 w 7149655"/>
              <a:gd name="connsiteY73" fmla="*/ 3014133 h 3505200"/>
              <a:gd name="connsiteX74" fmla="*/ 5432536 w 7149655"/>
              <a:gd name="connsiteY74" fmla="*/ 3031066 h 3505200"/>
              <a:gd name="connsiteX75" fmla="*/ 5474869 w 7149655"/>
              <a:gd name="connsiteY75" fmla="*/ 3039533 h 3505200"/>
              <a:gd name="connsiteX76" fmla="*/ 5508736 w 7149655"/>
              <a:gd name="connsiteY76" fmla="*/ 3056466 h 3505200"/>
              <a:gd name="connsiteX77" fmla="*/ 5542602 w 7149655"/>
              <a:gd name="connsiteY77" fmla="*/ 3064933 h 3505200"/>
              <a:gd name="connsiteX78" fmla="*/ 5568002 w 7149655"/>
              <a:gd name="connsiteY78" fmla="*/ 3073400 h 3505200"/>
              <a:gd name="connsiteX79" fmla="*/ 5644202 w 7149655"/>
              <a:gd name="connsiteY79" fmla="*/ 3107266 h 3505200"/>
              <a:gd name="connsiteX80" fmla="*/ 5669602 w 7149655"/>
              <a:gd name="connsiteY80" fmla="*/ 3115733 h 3505200"/>
              <a:gd name="connsiteX81" fmla="*/ 5728869 w 7149655"/>
              <a:gd name="connsiteY81" fmla="*/ 3158066 h 3505200"/>
              <a:gd name="connsiteX82" fmla="*/ 5754269 w 7149655"/>
              <a:gd name="connsiteY82" fmla="*/ 3166533 h 3505200"/>
              <a:gd name="connsiteX83" fmla="*/ 5779669 w 7149655"/>
              <a:gd name="connsiteY83" fmla="*/ 3183466 h 3505200"/>
              <a:gd name="connsiteX84" fmla="*/ 5805069 w 7149655"/>
              <a:gd name="connsiteY84" fmla="*/ 3191933 h 3505200"/>
              <a:gd name="connsiteX85" fmla="*/ 5830469 w 7149655"/>
              <a:gd name="connsiteY85" fmla="*/ 3208866 h 3505200"/>
              <a:gd name="connsiteX86" fmla="*/ 5881269 w 7149655"/>
              <a:gd name="connsiteY86" fmla="*/ 3217333 h 3505200"/>
              <a:gd name="connsiteX87" fmla="*/ 5915136 w 7149655"/>
              <a:gd name="connsiteY87" fmla="*/ 3234266 h 3505200"/>
              <a:gd name="connsiteX88" fmla="*/ 5932069 w 7149655"/>
              <a:gd name="connsiteY88" fmla="*/ 3251200 h 3505200"/>
              <a:gd name="connsiteX89" fmla="*/ 6033669 w 7149655"/>
              <a:gd name="connsiteY89" fmla="*/ 3268133 h 3505200"/>
              <a:gd name="connsiteX90" fmla="*/ 6059069 w 7149655"/>
              <a:gd name="connsiteY90" fmla="*/ 3285066 h 3505200"/>
              <a:gd name="connsiteX91" fmla="*/ 6219936 w 7149655"/>
              <a:gd name="connsiteY91" fmla="*/ 3302000 h 3505200"/>
              <a:gd name="connsiteX92" fmla="*/ 6279202 w 7149655"/>
              <a:gd name="connsiteY92" fmla="*/ 3318933 h 3505200"/>
              <a:gd name="connsiteX93" fmla="*/ 6321536 w 7149655"/>
              <a:gd name="connsiteY93" fmla="*/ 3335866 h 3505200"/>
              <a:gd name="connsiteX94" fmla="*/ 6346936 w 7149655"/>
              <a:gd name="connsiteY94" fmla="*/ 3344333 h 3505200"/>
              <a:gd name="connsiteX95" fmla="*/ 6380802 w 7149655"/>
              <a:gd name="connsiteY95" fmla="*/ 3361266 h 3505200"/>
              <a:gd name="connsiteX96" fmla="*/ 6431602 w 7149655"/>
              <a:gd name="connsiteY96" fmla="*/ 3386666 h 3505200"/>
              <a:gd name="connsiteX97" fmla="*/ 6516269 w 7149655"/>
              <a:gd name="connsiteY97" fmla="*/ 3403600 h 3505200"/>
              <a:gd name="connsiteX98" fmla="*/ 6617869 w 7149655"/>
              <a:gd name="connsiteY98" fmla="*/ 3420533 h 3505200"/>
              <a:gd name="connsiteX99" fmla="*/ 6643269 w 7149655"/>
              <a:gd name="connsiteY99" fmla="*/ 3429000 h 3505200"/>
              <a:gd name="connsiteX100" fmla="*/ 6677136 w 7149655"/>
              <a:gd name="connsiteY100" fmla="*/ 3437466 h 3505200"/>
              <a:gd name="connsiteX101" fmla="*/ 6727936 w 7149655"/>
              <a:gd name="connsiteY101" fmla="*/ 3454400 h 3505200"/>
              <a:gd name="connsiteX102" fmla="*/ 6753336 w 7149655"/>
              <a:gd name="connsiteY102" fmla="*/ 3462866 h 3505200"/>
              <a:gd name="connsiteX103" fmla="*/ 6838002 w 7149655"/>
              <a:gd name="connsiteY103" fmla="*/ 3479800 h 3505200"/>
              <a:gd name="connsiteX104" fmla="*/ 6888802 w 7149655"/>
              <a:gd name="connsiteY104" fmla="*/ 3496733 h 3505200"/>
              <a:gd name="connsiteX105" fmla="*/ 6914202 w 7149655"/>
              <a:gd name="connsiteY105" fmla="*/ 3505200 h 3505200"/>
              <a:gd name="connsiteX106" fmla="*/ 6922669 w 7149655"/>
              <a:gd name="connsiteY106" fmla="*/ 3471333 h 3505200"/>
              <a:gd name="connsiteX107" fmla="*/ 6914202 w 7149655"/>
              <a:gd name="connsiteY107" fmla="*/ 3437466 h 3505200"/>
              <a:gd name="connsiteX108" fmla="*/ 6905736 w 7149655"/>
              <a:gd name="connsiteY108" fmla="*/ 3412066 h 3505200"/>
              <a:gd name="connsiteX109" fmla="*/ 6863402 w 7149655"/>
              <a:gd name="connsiteY109" fmla="*/ 3361266 h 3505200"/>
              <a:gd name="connsiteX110" fmla="*/ 6838002 w 7149655"/>
              <a:gd name="connsiteY110" fmla="*/ 3276600 h 3505200"/>
              <a:gd name="connsiteX111" fmla="*/ 6812602 w 7149655"/>
              <a:gd name="connsiteY111" fmla="*/ 3107266 h 3505200"/>
              <a:gd name="connsiteX112" fmla="*/ 6804136 w 7149655"/>
              <a:gd name="connsiteY112" fmla="*/ 3039533 h 3505200"/>
              <a:gd name="connsiteX113" fmla="*/ 6490869 w 7149655"/>
              <a:gd name="connsiteY113" fmla="*/ 3014133 h 3505200"/>
              <a:gd name="connsiteX114" fmla="*/ 6440069 w 7149655"/>
              <a:gd name="connsiteY114" fmla="*/ 3005666 h 3505200"/>
              <a:gd name="connsiteX115" fmla="*/ 6372336 w 7149655"/>
              <a:gd name="connsiteY115" fmla="*/ 2988733 h 3505200"/>
              <a:gd name="connsiteX116" fmla="*/ 6270736 w 7149655"/>
              <a:gd name="connsiteY116" fmla="*/ 2980266 h 3505200"/>
              <a:gd name="connsiteX117" fmla="*/ 6228402 w 7149655"/>
              <a:gd name="connsiteY117" fmla="*/ 2971800 h 3505200"/>
              <a:gd name="connsiteX118" fmla="*/ 6152202 w 7149655"/>
              <a:gd name="connsiteY118" fmla="*/ 2963333 h 3505200"/>
              <a:gd name="connsiteX119" fmla="*/ 6118336 w 7149655"/>
              <a:gd name="connsiteY119" fmla="*/ 2946400 h 3505200"/>
              <a:gd name="connsiteX120" fmla="*/ 6067536 w 7149655"/>
              <a:gd name="connsiteY120" fmla="*/ 2937933 h 3505200"/>
              <a:gd name="connsiteX121" fmla="*/ 6008269 w 7149655"/>
              <a:gd name="connsiteY121" fmla="*/ 2912533 h 3505200"/>
              <a:gd name="connsiteX122" fmla="*/ 5864336 w 7149655"/>
              <a:gd name="connsiteY122" fmla="*/ 2887133 h 3505200"/>
              <a:gd name="connsiteX123" fmla="*/ 5788136 w 7149655"/>
              <a:gd name="connsiteY123" fmla="*/ 2861733 h 3505200"/>
              <a:gd name="connsiteX124" fmla="*/ 5762736 w 7149655"/>
              <a:gd name="connsiteY124" fmla="*/ 2853266 h 3505200"/>
              <a:gd name="connsiteX125" fmla="*/ 5737336 w 7149655"/>
              <a:gd name="connsiteY125" fmla="*/ 2844800 h 3505200"/>
              <a:gd name="connsiteX126" fmla="*/ 5669602 w 7149655"/>
              <a:gd name="connsiteY126" fmla="*/ 2810933 h 3505200"/>
              <a:gd name="connsiteX127" fmla="*/ 5627269 w 7149655"/>
              <a:gd name="connsiteY127" fmla="*/ 2794000 h 3505200"/>
              <a:gd name="connsiteX128" fmla="*/ 5568002 w 7149655"/>
              <a:gd name="connsiteY128" fmla="*/ 2760133 h 3505200"/>
              <a:gd name="connsiteX129" fmla="*/ 5517202 w 7149655"/>
              <a:gd name="connsiteY129" fmla="*/ 2743200 h 3505200"/>
              <a:gd name="connsiteX130" fmla="*/ 5491802 w 7149655"/>
              <a:gd name="connsiteY130" fmla="*/ 2726266 h 3505200"/>
              <a:gd name="connsiteX131" fmla="*/ 5449469 w 7149655"/>
              <a:gd name="connsiteY131" fmla="*/ 2709333 h 3505200"/>
              <a:gd name="connsiteX132" fmla="*/ 5424069 w 7149655"/>
              <a:gd name="connsiteY132" fmla="*/ 2700866 h 3505200"/>
              <a:gd name="connsiteX133" fmla="*/ 5398669 w 7149655"/>
              <a:gd name="connsiteY133" fmla="*/ 2683933 h 3505200"/>
              <a:gd name="connsiteX134" fmla="*/ 5314002 w 7149655"/>
              <a:gd name="connsiteY134" fmla="*/ 2667000 h 3505200"/>
              <a:gd name="connsiteX135" fmla="*/ 5254736 w 7149655"/>
              <a:gd name="connsiteY135" fmla="*/ 2650066 h 3505200"/>
              <a:gd name="connsiteX136" fmla="*/ 5203936 w 7149655"/>
              <a:gd name="connsiteY136" fmla="*/ 2641600 h 3505200"/>
              <a:gd name="connsiteX137" fmla="*/ 5170069 w 7149655"/>
              <a:gd name="connsiteY137" fmla="*/ 2633133 h 3505200"/>
              <a:gd name="connsiteX138" fmla="*/ 5127736 w 7149655"/>
              <a:gd name="connsiteY138" fmla="*/ 2624666 h 3505200"/>
              <a:gd name="connsiteX139" fmla="*/ 5102336 w 7149655"/>
              <a:gd name="connsiteY139" fmla="*/ 2607733 h 3505200"/>
              <a:gd name="connsiteX140" fmla="*/ 5009202 w 7149655"/>
              <a:gd name="connsiteY140" fmla="*/ 2590800 h 3505200"/>
              <a:gd name="connsiteX141" fmla="*/ 4941469 w 7149655"/>
              <a:gd name="connsiteY141" fmla="*/ 2582333 h 3505200"/>
              <a:gd name="connsiteX142" fmla="*/ 4890669 w 7149655"/>
              <a:gd name="connsiteY142" fmla="*/ 2573866 h 3505200"/>
              <a:gd name="connsiteX143" fmla="*/ 4814469 w 7149655"/>
              <a:gd name="connsiteY143" fmla="*/ 2565400 h 3505200"/>
              <a:gd name="connsiteX144" fmla="*/ 4721336 w 7149655"/>
              <a:gd name="connsiteY144" fmla="*/ 2540000 h 3505200"/>
              <a:gd name="connsiteX145" fmla="*/ 4687469 w 7149655"/>
              <a:gd name="connsiteY145" fmla="*/ 2531533 h 3505200"/>
              <a:gd name="connsiteX146" fmla="*/ 4645136 w 7149655"/>
              <a:gd name="connsiteY146" fmla="*/ 2523066 h 3505200"/>
              <a:gd name="connsiteX147" fmla="*/ 4594336 w 7149655"/>
              <a:gd name="connsiteY147" fmla="*/ 2506133 h 3505200"/>
              <a:gd name="connsiteX148" fmla="*/ 4518136 w 7149655"/>
              <a:gd name="connsiteY148" fmla="*/ 2497666 h 3505200"/>
              <a:gd name="connsiteX149" fmla="*/ 4492736 w 7149655"/>
              <a:gd name="connsiteY149" fmla="*/ 2480733 h 3505200"/>
              <a:gd name="connsiteX150" fmla="*/ 4399602 w 7149655"/>
              <a:gd name="connsiteY150" fmla="*/ 2446866 h 3505200"/>
              <a:gd name="connsiteX151" fmla="*/ 4357269 w 7149655"/>
              <a:gd name="connsiteY151" fmla="*/ 2429933 h 3505200"/>
              <a:gd name="connsiteX152" fmla="*/ 4323402 w 7149655"/>
              <a:gd name="connsiteY152" fmla="*/ 2413000 h 3505200"/>
              <a:gd name="connsiteX153" fmla="*/ 4281069 w 7149655"/>
              <a:gd name="connsiteY153" fmla="*/ 2396066 h 3505200"/>
              <a:gd name="connsiteX154" fmla="*/ 4255669 w 7149655"/>
              <a:gd name="connsiteY154" fmla="*/ 2379133 h 3505200"/>
              <a:gd name="connsiteX155" fmla="*/ 4187936 w 7149655"/>
              <a:gd name="connsiteY155" fmla="*/ 2370666 h 3505200"/>
              <a:gd name="connsiteX156" fmla="*/ 4111736 w 7149655"/>
              <a:gd name="connsiteY156" fmla="*/ 2336800 h 3505200"/>
              <a:gd name="connsiteX157" fmla="*/ 4086336 w 7149655"/>
              <a:gd name="connsiteY157" fmla="*/ 2328333 h 3505200"/>
              <a:gd name="connsiteX158" fmla="*/ 4060936 w 7149655"/>
              <a:gd name="connsiteY158" fmla="*/ 2319866 h 3505200"/>
              <a:gd name="connsiteX159" fmla="*/ 3950869 w 7149655"/>
              <a:gd name="connsiteY159" fmla="*/ 2286000 h 3505200"/>
              <a:gd name="connsiteX160" fmla="*/ 3908536 w 7149655"/>
              <a:gd name="connsiteY160" fmla="*/ 2269066 h 3505200"/>
              <a:gd name="connsiteX161" fmla="*/ 3840802 w 7149655"/>
              <a:gd name="connsiteY161" fmla="*/ 2235200 h 3505200"/>
              <a:gd name="connsiteX162" fmla="*/ 3790002 w 7149655"/>
              <a:gd name="connsiteY162" fmla="*/ 2226733 h 3505200"/>
              <a:gd name="connsiteX163" fmla="*/ 3739202 w 7149655"/>
              <a:gd name="connsiteY163" fmla="*/ 2192866 h 3505200"/>
              <a:gd name="connsiteX164" fmla="*/ 3688402 w 7149655"/>
              <a:gd name="connsiteY164" fmla="*/ 2175933 h 3505200"/>
              <a:gd name="connsiteX165" fmla="*/ 3646069 w 7149655"/>
              <a:gd name="connsiteY165" fmla="*/ 2159000 h 3505200"/>
              <a:gd name="connsiteX166" fmla="*/ 3527536 w 7149655"/>
              <a:gd name="connsiteY166" fmla="*/ 2142066 h 3505200"/>
              <a:gd name="connsiteX167" fmla="*/ 3434402 w 7149655"/>
              <a:gd name="connsiteY167" fmla="*/ 2133600 h 3505200"/>
              <a:gd name="connsiteX168" fmla="*/ 3358202 w 7149655"/>
              <a:gd name="connsiteY168" fmla="*/ 2108200 h 3505200"/>
              <a:gd name="connsiteX169" fmla="*/ 3315869 w 7149655"/>
              <a:gd name="connsiteY169" fmla="*/ 2099733 h 3505200"/>
              <a:gd name="connsiteX170" fmla="*/ 3282002 w 7149655"/>
              <a:gd name="connsiteY170" fmla="*/ 2082800 h 3505200"/>
              <a:gd name="connsiteX171" fmla="*/ 3239669 w 7149655"/>
              <a:gd name="connsiteY171" fmla="*/ 2074333 h 3505200"/>
              <a:gd name="connsiteX172" fmla="*/ 3163469 w 7149655"/>
              <a:gd name="connsiteY172" fmla="*/ 2057400 h 3505200"/>
              <a:gd name="connsiteX173" fmla="*/ 3036469 w 7149655"/>
              <a:gd name="connsiteY173" fmla="*/ 2032000 h 3505200"/>
              <a:gd name="connsiteX174" fmla="*/ 2968736 w 7149655"/>
              <a:gd name="connsiteY174" fmla="*/ 2006600 h 3505200"/>
              <a:gd name="connsiteX175" fmla="*/ 2926402 w 7149655"/>
              <a:gd name="connsiteY175" fmla="*/ 1989666 h 3505200"/>
              <a:gd name="connsiteX176" fmla="*/ 2850202 w 7149655"/>
              <a:gd name="connsiteY176" fmla="*/ 1972733 h 3505200"/>
              <a:gd name="connsiteX177" fmla="*/ 2774002 w 7149655"/>
              <a:gd name="connsiteY177" fmla="*/ 1947333 h 3505200"/>
              <a:gd name="connsiteX178" fmla="*/ 2740136 w 7149655"/>
              <a:gd name="connsiteY178" fmla="*/ 1930400 h 3505200"/>
              <a:gd name="connsiteX179" fmla="*/ 2672402 w 7149655"/>
              <a:gd name="connsiteY179" fmla="*/ 1896533 h 3505200"/>
              <a:gd name="connsiteX180" fmla="*/ 2587736 w 7149655"/>
              <a:gd name="connsiteY180" fmla="*/ 1879600 h 3505200"/>
              <a:gd name="connsiteX181" fmla="*/ 2562336 w 7149655"/>
              <a:gd name="connsiteY181" fmla="*/ 1871133 h 3505200"/>
              <a:gd name="connsiteX182" fmla="*/ 2452269 w 7149655"/>
              <a:gd name="connsiteY182" fmla="*/ 1845733 h 3505200"/>
              <a:gd name="connsiteX183" fmla="*/ 2359136 w 7149655"/>
              <a:gd name="connsiteY183" fmla="*/ 1837266 h 3505200"/>
              <a:gd name="connsiteX184" fmla="*/ 2147469 w 7149655"/>
              <a:gd name="connsiteY184" fmla="*/ 1811866 h 3505200"/>
              <a:gd name="connsiteX185" fmla="*/ 2096669 w 7149655"/>
              <a:gd name="connsiteY185" fmla="*/ 1794933 h 3505200"/>
              <a:gd name="connsiteX186" fmla="*/ 2037402 w 7149655"/>
              <a:gd name="connsiteY186" fmla="*/ 1786466 h 3505200"/>
              <a:gd name="connsiteX187" fmla="*/ 1995069 w 7149655"/>
              <a:gd name="connsiteY187" fmla="*/ 1778000 h 3505200"/>
              <a:gd name="connsiteX188" fmla="*/ 1952736 w 7149655"/>
              <a:gd name="connsiteY188" fmla="*/ 1761066 h 3505200"/>
              <a:gd name="connsiteX189" fmla="*/ 1918869 w 7149655"/>
              <a:gd name="connsiteY189" fmla="*/ 1752600 h 3505200"/>
              <a:gd name="connsiteX190" fmla="*/ 1961202 w 7149655"/>
              <a:gd name="connsiteY190" fmla="*/ 1744133 h 3505200"/>
              <a:gd name="connsiteX191" fmla="*/ 2012002 w 7149655"/>
              <a:gd name="connsiteY191" fmla="*/ 1735666 h 3505200"/>
              <a:gd name="connsiteX192" fmla="*/ 2037402 w 7149655"/>
              <a:gd name="connsiteY192" fmla="*/ 1718733 h 3505200"/>
              <a:gd name="connsiteX193" fmla="*/ 2105136 w 7149655"/>
              <a:gd name="connsiteY193" fmla="*/ 1710266 h 3505200"/>
              <a:gd name="connsiteX194" fmla="*/ 2164402 w 7149655"/>
              <a:gd name="connsiteY194" fmla="*/ 1701800 h 3505200"/>
              <a:gd name="connsiteX195" fmla="*/ 2189802 w 7149655"/>
              <a:gd name="connsiteY195" fmla="*/ 1693333 h 3505200"/>
              <a:gd name="connsiteX196" fmla="*/ 2316802 w 7149655"/>
              <a:gd name="connsiteY196" fmla="*/ 1676400 h 3505200"/>
              <a:gd name="connsiteX197" fmla="*/ 2350669 w 7149655"/>
              <a:gd name="connsiteY197" fmla="*/ 1667933 h 3505200"/>
              <a:gd name="connsiteX198" fmla="*/ 2426869 w 7149655"/>
              <a:gd name="connsiteY198" fmla="*/ 1659466 h 3505200"/>
              <a:gd name="connsiteX199" fmla="*/ 2460736 w 7149655"/>
              <a:gd name="connsiteY199" fmla="*/ 1642533 h 3505200"/>
              <a:gd name="connsiteX200" fmla="*/ 2486136 w 7149655"/>
              <a:gd name="connsiteY200" fmla="*/ 1634066 h 3505200"/>
              <a:gd name="connsiteX201" fmla="*/ 2613136 w 7149655"/>
              <a:gd name="connsiteY201" fmla="*/ 1617133 h 3505200"/>
              <a:gd name="connsiteX202" fmla="*/ 2655469 w 7149655"/>
              <a:gd name="connsiteY202" fmla="*/ 1608666 h 3505200"/>
              <a:gd name="connsiteX203" fmla="*/ 2680869 w 7149655"/>
              <a:gd name="connsiteY203" fmla="*/ 1591733 h 3505200"/>
              <a:gd name="connsiteX204" fmla="*/ 2824802 w 7149655"/>
              <a:gd name="connsiteY204" fmla="*/ 1583266 h 3505200"/>
              <a:gd name="connsiteX205" fmla="*/ 2892536 w 7149655"/>
              <a:gd name="connsiteY205" fmla="*/ 1574800 h 3505200"/>
              <a:gd name="connsiteX206" fmla="*/ 6842236 w 7149655"/>
              <a:gd name="connsiteY206" fmla="*/ 465666 h 3505200"/>
              <a:gd name="connsiteX207" fmla="*/ 6888802 w 7149655"/>
              <a:gd name="connsiteY207" fmla="*/ 76200 h 3505200"/>
              <a:gd name="connsiteX208" fmla="*/ 6871869 w 7149655"/>
              <a:gd name="connsiteY208" fmla="*/ 0 h 3505200"/>
              <a:gd name="connsiteX209" fmla="*/ 6846469 w 7149655"/>
              <a:gd name="connsiteY209" fmla="*/ 8466 h 3505200"/>
              <a:gd name="connsiteX210" fmla="*/ 6838002 w 7149655"/>
              <a:gd name="connsiteY210" fmla="*/ 33866 h 3505200"/>
              <a:gd name="connsiteX211" fmla="*/ 6846469 w 7149655"/>
              <a:gd name="connsiteY211" fmla="*/ 59266 h 3505200"/>
              <a:gd name="connsiteX0" fmla="*/ 6846469 w 7154665"/>
              <a:gd name="connsiteY0" fmla="*/ 59266 h 3505200"/>
              <a:gd name="connsiteX1" fmla="*/ 6778736 w 7154665"/>
              <a:gd name="connsiteY1" fmla="*/ 84666 h 3505200"/>
              <a:gd name="connsiteX2" fmla="*/ 6668669 w 7154665"/>
              <a:gd name="connsiteY2" fmla="*/ 101600 h 3505200"/>
              <a:gd name="connsiteX3" fmla="*/ 6499336 w 7154665"/>
              <a:gd name="connsiteY3" fmla="*/ 127000 h 3505200"/>
              <a:gd name="connsiteX4" fmla="*/ 6465469 w 7154665"/>
              <a:gd name="connsiteY4" fmla="*/ 135466 h 3505200"/>
              <a:gd name="connsiteX5" fmla="*/ 6380802 w 7154665"/>
              <a:gd name="connsiteY5" fmla="*/ 152400 h 3505200"/>
              <a:gd name="connsiteX6" fmla="*/ 6330002 w 7154665"/>
              <a:gd name="connsiteY6" fmla="*/ 169333 h 3505200"/>
              <a:gd name="connsiteX7" fmla="*/ 344069 w 7154665"/>
              <a:gd name="connsiteY7" fmla="*/ 1769533 h 3505200"/>
              <a:gd name="connsiteX8" fmla="*/ 318669 w 7154665"/>
              <a:gd name="connsiteY8" fmla="*/ 1778000 h 3505200"/>
              <a:gd name="connsiteX9" fmla="*/ 369469 w 7154665"/>
              <a:gd name="connsiteY9" fmla="*/ 1786466 h 3505200"/>
              <a:gd name="connsiteX10" fmla="*/ 403336 w 7154665"/>
              <a:gd name="connsiteY10" fmla="*/ 1803400 h 3505200"/>
              <a:gd name="connsiteX11" fmla="*/ 538802 w 7154665"/>
              <a:gd name="connsiteY11" fmla="*/ 1811866 h 3505200"/>
              <a:gd name="connsiteX12" fmla="*/ 691202 w 7154665"/>
              <a:gd name="connsiteY12" fmla="*/ 1854200 h 3505200"/>
              <a:gd name="connsiteX13" fmla="*/ 775869 w 7154665"/>
              <a:gd name="connsiteY13" fmla="*/ 1871133 h 3505200"/>
              <a:gd name="connsiteX14" fmla="*/ 970602 w 7154665"/>
              <a:gd name="connsiteY14" fmla="*/ 1888066 h 3505200"/>
              <a:gd name="connsiteX15" fmla="*/ 1021402 w 7154665"/>
              <a:gd name="connsiteY15" fmla="*/ 1896533 h 3505200"/>
              <a:gd name="connsiteX16" fmla="*/ 1055269 w 7154665"/>
              <a:gd name="connsiteY16" fmla="*/ 1905000 h 3505200"/>
              <a:gd name="connsiteX17" fmla="*/ 1173802 w 7154665"/>
              <a:gd name="connsiteY17" fmla="*/ 1913466 h 3505200"/>
              <a:gd name="connsiteX18" fmla="*/ 1444736 w 7154665"/>
              <a:gd name="connsiteY18" fmla="*/ 1938866 h 3505200"/>
              <a:gd name="connsiteX19" fmla="*/ 1478602 w 7154665"/>
              <a:gd name="connsiteY19" fmla="*/ 1947333 h 3505200"/>
              <a:gd name="connsiteX20" fmla="*/ 1520936 w 7154665"/>
              <a:gd name="connsiteY20" fmla="*/ 1955800 h 3505200"/>
              <a:gd name="connsiteX21" fmla="*/ 1605602 w 7154665"/>
              <a:gd name="connsiteY21" fmla="*/ 1981200 h 3505200"/>
              <a:gd name="connsiteX22" fmla="*/ 1664869 w 7154665"/>
              <a:gd name="connsiteY22" fmla="*/ 1989666 h 3505200"/>
              <a:gd name="connsiteX23" fmla="*/ 1724136 w 7154665"/>
              <a:gd name="connsiteY23" fmla="*/ 2006600 h 3505200"/>
              <a:gd name="connsiteX24" fmla="*/ 1766469 w 7154665"/>
              <a:gd name="connsiteY24" fmla="*/ 2015066 h 3505200"/>
              <a:gd name="connsiteX25" fmla="*/ 1791869 w 7154665"/>
              <a:gd name="connsiteY25" fmla="*/ 2023533 h 3505200"/>
              <a:gd name="connsiteX26" fmla="*/ 1825736 w 7154665"/>
              <a:gd name="connsiteY26" fmla="*/ 2032000 h 3505200"/>
              <a:gd name="connsiteX27" fmla="*/ 1901936 w 7154665"/>
              <a:gd name="connsiteY27" fmla="*/ 2091266 h 3505200"/>
              <a:gd name="connsiteX28" fmla="*/ 1901936 w 7154665"/>
              <a:gd name="connsiteY28" fmla="*/ 2091266 h 3505200"/>
              <a:gd name="connsiteX29" fmla="*/ 1969669 w 7154665"/>
              <a:gd name="connsiteY29" fmla="*/ 2142066 h 3505200"/>
              <a:gd name="connsiteX30" fmla="*/ 1995069 w 7154665"/>
              <a:gd name="connsiteY30" fmla="*/ 2150533 h 3505200"/>
              <a:gd name="connsiteX31" fmla="*/ 2088202 w 7154665"/>
              <a:gd name="connsiteY31" fmla="*/ 2201333 h 3505200"/>
              <a:gd name="connsiteX32" fmla="*/ 2155936 w 7154665"/>
              <a:gd name="connsiteY32" fmla="*/ 2243666 h 3505200"/>
              <a:gd name="connsiteX33" fmla="*/ 2206736 w 7154665"/>
              <a:gd name="connsiteY33" fmla="*/ 2269066 h 3505200"/>
              <a:gd name="connsiteX34" fmla="*/ 2291402 w 7154665"/>
              <a:gd name="connsiteY34" fmla="*/ 2294466 h 3505200"/>
              <a:gd name="connsiteX35" fmla="*/ 2325269 w 7154665"/>
              <a:gd name="connsiteY35" fmla="*/ 2311400 h 3505200"/>
              <a:gd name="connsiteX36" fmla="*/ 2435336 w 7154665"/>
              <a:gd name="connsiteY36" fmla="*/ 2336800 h 3505200"/>
              <a:gd name="connsiteX37" fmla="*/ 2511536 w 7154665"/>
              <a:gd name="connsiteY37" fmla="*/ 2362200 h 3505200"/>
              <a:gd name="connsiteX38" fmla="*/ 2596202 w 7154665"/>
              <a:gd name="connsiteY38" fmla="*/ 2387600 h 3505200"/>
              <a:gd name="connsiteX39" fmla="*/ 2647002 w 7154665"/>
              <a:gd name="connsiteY39" fmla="*/ 2413000 h 3505200"/>
              <a:gd name="connsiteX40" fmla="*/ 2697802 w 7154665"/>
              <a:gd name="connsiteY40" fmla="*/ 2421466 h 3505200"/>
              <a:gd name="connsiteX41" fmla="*/ 2740136 w 7154665"/>
              <a:gd name="connsiteY41" fmla="*/ 2438400 h 3505200"/>
              <a:gd name="connsiteX42" fmla="*/ 2790936 w 7154665"/>
              <a:gd name="connsiteY42" fmla="*/ 2455333 h 3505200"/>
              <a:gd name="connsiteX43" fmla="*/ 2901002 w 7154665"/>
              <a:gd name="connsiteY43" fmla="*/ 2514600 h 3505200"/>
              <a:gd name="connsiteX44" fmla="*/ 2926402 w 7154665"/>
              <a:gd name="connsiteY44" fmla="*/ 2531533 h 3505200"/>
              <a:gd name="connsiteX45" fmla="*/ 3002602 w 7154665"/>
              <a:gd name="connsiteY45" fmla="*/ 2556933 h 3505200"/>
              <a:gd name="connsiteX46" fmla="*/ 3087269 w 7154665"/>
              <a:gd name="connsiteY46" fmla="*/ 2590800 h 3505200"/>
              <a:gd name="connsiteX47" fmla="*/ 3121136 w 7154665"/>
              <a:gd name="connsiteY47" fmla="*/ 2607733 h 3505200"/>
              <a:gd name="connsiteX48" fmla="*/ 3171936 w 7154665"/>
              <a:gd name="connsiteY48" fmla="*/ 2616200 h 3505200"/>
              <a:gd name="connsiteX49" fmla="*/ 3222736 w 7154665"/>
              <a:gd name="connsiteY49" fmla="*/ 2633133 h 3505200"/>
              <a:gd name="connsiteX50" fmla="*/ 3341269 w 7154665"/>
              <a:gd name="connsiteY50" fmla="*/ 2658533 h 3505200"/>
              <a:gd name="connsiteX51" fmla="*/ 3383602 w 7154665"/>
              <a:gd name="connsiteY51" fmla="*/ 2675466 h 3505200"/>
              <a:gd name="connsiteX52" fmla="*/ 3417469 w 7154665"/>
              <a:gd name="connsiteY52" fmla="*/ 2692400 h 3505200"/>
              <a:gd name="connsiteX53" fmla="*/ 3468269 w 7154665"/>
              <a:gd name="connsiteY53" fmla="*/ 2700866 h 3505200"/>
              <a:gd name="connsiteX54" fmla="*/ 3510602 w 7154665"/>
              <a:gd name="connsiteY54" fmla="*/ 2726266 h 3505200"/>
              <a:gd name="connsiteX55" fmla="*/ 3578336 w 7154665"/>
              <a:gd name="connsiteY55" fmla="*/ 2751666 h 3505200"/>
              <a:gd name="connsiteX56" fmla="*/ 3612202 w 7154665"/>
              <a:gd name="connsiteY56" fmla="*/ 2777066 h 3505200"/>
              <a:gd name="connsiteX57" fmla="*/ 3637602 w 7154665"/>
              <a:gd name="connsiteY57" fmla="*/ 2785533 h 3505200"/>
              <a:gd name="connsiteX58" fmla="*/ 3671469 w 7154665"/>
              <a:gd name="connsiteY58" fmla="*/ 2802466 h 3505200"/>
              <a:gd name="connsiteX59" fmla="*/ 3781536 w 7154665"/>
              <a:gd name="connsiteY59" fmla="*/ 2827866 h 3505200"/>
              <a:gd name="connsiteX60" fmla="*/ 3900069 w 7154665"/>
              <a:gd name="connsiteY60" fmla="*/ 2853266 h 3505200"/>
              <a:gd name="connsiteX61" fmla="*/ 3925469 w 7154665"/>
              <a:gd name="connsiteY61" fmla="*/ 2870200 h 3505200"/>
              <a:gd name="connsiteX62" fmla="*/ 4027069 w 7154665"/>
              <a:gd name="connsiteY62" fmla="*/ 2878666 h 3505200"/>
              <a:gd name="connsiteX63" fmla="*/ 4094802 w 7154665"/>
              <a:gd name="connsiteY63" fmla="*/ 2887133 h 3505200"/>
              <a:gd name="connsiteX64" fmla="*/ 4137136 w 7154665"/>
              <a:gd name="connsiteY64" fmla="*/ 2895600 h 3505200"/>
              <a:gd name="connsiteX65" fmla="*/ 4264136 w 7154665"/>
              <a:gd name="connsiteY65" fmla="*/ 2904066 h 3505200"/>
              <a:gd name="connsiteX66" fmla="*/ 4365736 w 7154665"/>
              <a:gd name="connsiteY66" fmla="*/ 2921000 h 3505200"/>
              <a:gd name="connsiteX67" fmla="*/ 4594336 w 7154665"/>
              <a:gd name="connsiteY67" fmla="*/ 2929466 h 3505200"/>
              <a:gd name="connsiteX68" fmla="*/ 4789069 w 7154665"/>
              <a:gd name="connsiteY68" fmla="*/ 2937933 h 3505200"/>
              <a:gd name="connsiteX69" fmla="*/ 4882202 w 7154665"/>
              <a:gd name="connsiteY69" fmla="*/ 2946400 h 3505200"/>
              <a:gd name="connsiteX70" fmla="*/ 4966869 w 7154665"/>
              <a:gd name="connsiteY70" fmla="*/ 2971800 h 3505200"/>
              <a:gd name="connsiteX71" fmla="*/ 5093869 w 7154665"/>
              <a:gd name="connsiteY71" fmla="*/ 2988733 h 3505200"/>
              <a:gd name="connsiteX72" fmla="*/ 5381736 w 7154665"/>
              <a:gd name="connsiteY72" fmla="*/ 3005666 h 3505200"/>
              <a:gd name="connsiteX73" fmla="*/ 5407136 w 7154665"/>
              <a:gd name="connsiteY73" fmla="*/ 3014133 h 3505200"/>
              <a:gd name="connsiteX74" fmla="*/ 5432536 w 7154665"/>
              <a:gd name="connsiteY74" fmla="*/ 3031066 h 3505200"/>
              <a:gd name="connsiteX75" fmla="*/ 5474869 w 7154665"/>
              <a:gd name="connsiteY75" fmla="*/ 3039533 h 3505200"/>
              <a:gd name="connsiteX76" fmla="*/ 5508736 w 7154665"/>
              <a:gd name="connsiteY76" fmla="*/ 3056466 h 3505200"/>
              <a:gd name="connsiteX77" fmla="*/ 5542602 w 7154665"/>
              <a:gd name="connsiteY77" fmla="*/ 3064933 h 3505200"/>
              <a:gd name="connsiteX78" fmla="*/ 5568002 w 7154665"/>
              <a:gd name="connsiteY78" fmla="*/ 3073400 h 3505200"/>
              <a:gd name="connsiteX79" fmla="*/ 5644202 w 7154665"/>
              <a:gd name="connsiteY79" fmla="*/ 3107266 h 3505200"/>
              <a:gd name="connsiteX80" fmla="*/ 5669602 w 7154665"/>
              <a:gd name="connsiteY80" fmla="*/ 3115733 h 3505200"/>
              <a:gd name="connsiteX81" fmla="*/ 5728869 w 7154665"/>
              <a:gd name="connsiteY81" fmla="*/ 3158066 h 3505200"/>
              <a:gd name="connsiteX82" fmla="*/ 5754269 w 7154665"/>
              <a:gd name="connsiteY82" fmla="*/ 3166533 h 3505200"/>
              <a:gd name="connsiteX83" fmla="*/ 5779669 w 7154665"/>
              <a:gd name="connsiteY83" fmla="*/ 3183466 h 3505200"/>
              <a:gd name="connsiteX84" fmla="*/ 5805069 w 7154665"/>
              <a:gd name="connsiteY84" fmla="*/ 3191933 h 3505200"/>
              <a:gd name="connsiteX85" fmla="*/ 5830469 w 7154665"/>
              <a:gd name="connsiteY85" fmla="*/ 3208866 h 3505200"/>
              <a:gd name="connsiteX86" fmla="*/ 5881269 w 7154665"/>
              <a:gd name="connsiteY86" fmla="*/ 3217333 h 3505200"/>
              <a:gd name="connsiteX87" fmla="*/ 5915136 w 7154665"/>
              <a:gd name="connsiteY87" fmla="*/ 3234266 h 3505200"/>
              <a:gd name="connsiteX88" fmla="*/ 5932069 w 7154665"/>
              <a:gd name="connsiteY88" fmla="*/ 3251200 h 3505200"/>
              <a:gd name="connsiteX89" fmla="*/ 6033669 w 7154665"/>
              <a:gd name="connsiteY89" fmla="*/ 3268133 h 3505200"/>
              <a:gd name="connsiteX90" fmla="*/ 6059069 w 7154665"/>
              <a:gd name="connsiteY90" fmla="*/ 3285066 h 3505200"/>
              <a:gd name="connsiteX91" fmla="*/ 6219936 w 7154665"/>
              <a:gd name="connsiteY91" fmla="*/ 3302000 h 3505200"/>
              <a:gd name="connsiteX92" fmla="*/ 6279202 w 7154665"/>
              <a:gd name="connsiteY92" fmla="*/ 3318933 h 3505200"/>
              <a:gd name="connsiteX93" fmla="*/ 6321536 w 7154665"/>
              <a:gd name="connsiteY93" fmla="*/ 3335866 h 3505200"/>
              <a:gd name="connsiteX94" fmla="*/ 6346936 w 7154665"/>
              <a:gd name="connsiteY94" fmla="*/ 3344333 h 3505200"/>
              <a:gd name="connsiteX95" fmla="*/ 6380802 w 7154665"/>
              <a:gd name="connsiteY95" fmla="*/ 3361266 h 3505200"/>
              <a:gd name="connsiteX96" fmla="*/ 6431602 w 7154665"/>
              <a:gd name="connsiteY96" fmla="*/ 3386666 h 3505200"/>
              <a:gd name="connsiteX97" fmla="*/ 6516269 w 7154665"/>
              <a:gd name="connsiteY97" fmla="*/ 3403600 h 3505200"/>
              <a:gd name="connsiteX98" fmla="*/ 6617869 w 7154665"/>
              <a:gd name="connsiteY98" fmla="*/ 3420533 h 3505200"/>
              <a:gd name="connsiteX99" fmla="*/ 6643269 w 7154665"/>
              <a:gd name="connsiteY99" fmla="*/ 3429000 h 3505200"/>
              <a:gd name="connsiteX100" fmla="*/ 6677136 w 7154665"/>
              <a:gd name="connsiteY100" fmla="*/ 3437466 h 3505200"/>
              <a:gd name="connsiteX101" fmla="*/ 6727936 w 7154665"/>
              <a:gd name="connsiteY101" fmla="*/ 3454400 h 3505200"/>
              <a:gd name="connsiteX102" fmla="*/ 6753336 w 7154665"/>
              <a:gd name="connsiteY102" fmla="*/ 3462866 h 3505200"/>
              <a:gd name="connsiteX103" fmla="*/ 6838002 w 7154665"/>
              <a:gd name="connsiteY103" fmla="*/ 3479800 h 3505200"/>
              <a:gd name="connsiteX104" fmla="*/ 6888802 w 7154665"/>
              <a:gd name="connsiteY104" fmla="*/ 3496733 h 3505200"/>
              <a:gd name="connsiteX105" fmla="*/ 6914202 w 7154665"/>
              <a:gd name="connsiteY105" fmla="*/ 3505200 h 3505200"/>
              <a:gd name="connsiteX106" fmla="*/ 6922669 w 7154665"/>
              <a:gd name="connsiteY106" fmla="*/ 3471333 h 3505200"/>
              <a:gd name="connsiteX107" fmla="*/ 6914202 w 7154665"/>
              <a:gd name="connsiteY107" fmla="*/ 3437466 h 3505200"/>
              <a:gd name="connsiteX108" fmla="*/ 6905736 w 7154665"/>
              <a:gd name="connsiteY108" fmla="*/ 3412066 h 3505200"/>
              <a:gd name="connsiteX109" fmla="*/ 6863402 w 7154665"/>
              <a:gd name="connsiteY109" fmla="*/ 3361266 h 3505200"/>
              <a:gd name="connsiteX110" fmla="*/ 6838002 w 7154665"/>
              <a:gd name="connsiteY110" fmla="*/ 3276600 h 3505200"/>
              <a:gd name="connsiteX111" fmla="*/ 6812602 w 7154665"/>
              <a:gd name="connsiteY111" fmla="*/ 3107266 h 3505200"/>
              <a:gd name="connsiteX112" fmla="*/ 6804136 w 7154665"/>
              <a:gd name="connsiteY112" fmla="*/ 3039533 h 3505200"/>
              <a:gd name="connsiteX113" fmla="*/ 6490869 w 7154665"/>
              <a:gd name="connsiteY113" fmla="*/ 3014133 h 3505200"/>
              <a:gd name="connsiteX114" fmla="*/ 6440069 w 7154665"/>
              <a:gd name="connsiteY114" fmla="*/ 3005666 h 3505200"/>
              <a:gd name="connsiteX115" fmla="*/ 6372336 w 7154665"/>
              <a:gd name="connsiteY115" fmla="*/ 2988733 h 3505200"/>
              <a:gd name="connsiteX116" fmla="*/ 6270736 w 7154665"/>
              <a:gd name="connsiteY116" fmla="*/ 2980266 h 3505200"/>
              <a:gd name="connsiteX117" fmla="*/ 6228402 w 7154665"/>
              <a:gd name="connsiteY117" fmla="*/ 2971800 h 3505200"/>
              <a:gd name="connsiteX118" fmla="*/ 6152202 w 7154665"/>
              <a:gd name="connsiteY118" fmla="*/ 2963333 h 3505200"/>
              <a:gd name="connsiteX119" fmla="*/ 6118336 w 7154665"/>
              <a:gd name="connsiteY119" fmla="*/ 2946400 h 3505200"/>
              <a:gd name="connsiteX120" fmla="*/ 6067536 w 7154665"/>
              <a:gd name="connsiteY120" fmla="*/ 2937933 h 3505200"/>
              <a:gd name="connsiteX121" fmla="*/ 6008269 w 7154665"/>
              <a:gd name="connsiteY121" fmla="*/ 2912533 h 3505200"/>
              <a:gd name="connsiteX122" fmla="*/ 5864336 w 7154665"/>
              <a:gd name="connsiteY122" fmla="*/ 2887133 h 3505200"/>
              <a:gd name="connsiteX123" fmla="*/ 5788136 w 7154665"/>
              <a:gd name="connsiteY123" fmla="*/ 2861733 h 3505200"/>
              <a:gd name="connsiteX124" fmla="*/ 5762736 w 7154665"/>
              <a:gd name="connsiteY124" fmla="*/ 2853266 h 3505200"/>
              <a:gd name="connsiteX125" fmla="*/ 5737336 w 7154665"/>
              <a:gd name="connsiteY125" fmla="*/ 2844800 h 3505200"/>
              <a:gd name="connsiteX126" fmla="*/ 5669602 w 7154665"/>
              <a:gd name="connsiteY126" fmla="*/ 2810933 h 3505200"/>
              <a:gd name="connsiteX127" fmla="*/ 5627269 w 7154665"/>
              <a:gd name="connsiteY127" fmla="*/ 2794000 h 3505200"/>
              <a:gd name="connsiteX128" fmla="*/ 5568002 w 7154665"/>
              <a:gd name="connsiteY128" fmla="*/ 2760133 h 3505200"/>
              <a:gd name="connsiteX129" fmla="*/ 5517202 w 7154665"/>
              <a:gd name="connsiteY129" fmla="*/ 2743200 h 3505200"/>
              <a:gd name="connsiteX130" fmla="*/ 5491802 w 7154665"/>
              <a:gd name="connsiteY130" fmla="*/ 2726266 h 3505200"/>
              <a:gd name="connsiteX131" fmla="*/ 5449469 w 7154665"/>
              <a:gd name="connsiteY131" fmla="*/ 2709333 h 3505200"/>
              <a:gd name="connsiteX132" fmla="*/ 5424069 w 7154665"/>
              <a:gd name="connsiteY132" fmla="*/ 2700866 h 3505200"/>
              <a:gd name="connsiteX133" fmla="*/ 5398669 w 7154665"/>
              <a:gd name="connsiteY133" fmla="*/ 2683933 h 3505200"/>
              <a:gd name="connsiteX134" fmla="*/ 5314002 w 7154665"/>
              <a:gd name="connsiteY134" fmla="*/ 2667000 h 3505200"/>
              <a:gd name="connsiteX135" fmla="*/ 5254736 w 7154665"/>
              <a:gd name="connsiteY135" fmla="*/ 2650066 h 3505200"/>
              <a:gd name="connsiteX136" fmla="*/ 5203936 w 7154665"/>
              <a:gd name="connsiteY136" fmla="*/ 2641600 h 3505200"/>
              <a:gd name="connsiteX137" fmla="*/ 5170069 w 7154665"/>
              <a:gd name="connsiteY137" fmla="*/ 2633133 h 3505200"/>
              <a:gd name="connsiteX138" fmla="*/ 5127736 w 7154665"/>
              <a:gd name="connsiteY138" fmla="*/ 2624666 h 3505200"/>
              <a:gd name="connsiteX139" fmla="*/ 5102336 w 7154665"/>
              <a:gd name="connsiteY139" fmla="*/ 2607733 h 3505200"/>
              <a:gd name="connsiteX140" fmla="*/ 5009202 w 7154665"/>
              <a:gd name="connsiteY140" fmla="*/ 2590800 h 3505200"/>
              <a:gd name="connsiteX141" fmla="*/ 4941469 w 7154665"/>
              <a:gd name="connsiteY141" fmla="*/ 2582333 h 3505200"/>
              <a:gd name="connsiteX142" fmla="*/ 4890669 w 7154665"/>
              <a:gd name="connsiteY142" fmla="*/ 2573866 h 3505200"/>
              <a:gd name="connsiteX143" fmla="*/ 4814469 w 7154665"/>
              <a:gd name="connsiteY143" fmla="*/ 2565400 h 3505200"/>
              <a:gd name="connsiteX144" fmla="*/ 4721336 w 7154665"/>
              <a:gd name="connsiteY144" fmla="*/ 2540000 h 3505200"/>
              <a:gd name="connsiteX145" fmla="*/ 4687469 w 7154665"/>
              <a:gd name="connsiteY145" fmla="*/ 2531533 h 3505200"/>
              <a:gd name="connsiteX146" fmla="*/ 4645136 w 7154665"/>
              <a:gd name="connsiteY146" fmla="*/ 2523066 h 3505200"/>
              <a:gd name="connsiteX147" fmla="*/ 4594336 w 7154665"/>
              <a:gd name="connsiteY147" fmla="*/ 2506133 h 3505200"/>
              <a:gd name="connsiteX148" fmla="*/ 4518136 w 7154665"/>
              <a:gd name="connsiteY148" fmla="*/ 2497666 h 3505200"/>
              <a:gd name="connsiteX149" fmla="*/ 4492736 w 7154665"/>
              <a:gd name="connsiteY149" fmla="*/ 2480733 h 3505200"/>
              <a:gd name="connsiteX150" fmla="*/ 4399602 w 7154665"/>
              <a:gd name="connsiteY150" fmla="*/ 2446866 h 3505200"/>
              <a:gd name="connsiteX151" fmla="*/ 4357269 w 7154665"/>
              <a:gd name="connsiteY151" fmla="*/ 2429933 h 3505200"/>
              <a:gd name="connsiteX152" fmla="*/ 4323402 w 7154665"/>
              <a:gd name="connsiteY152" fmla="*/ 2413000 h 3505200"/>
              <a:gd name="connsiteX153" fmla="*/ 4281069 w 7154665"/>
              <a:gd name="connsiteY153" fmla="*/ 2396066 h 3505200"/>
              <a:gd name="connsiteX154" fmla="*/ 4255669 w 7154665"/>
              <a:gd name="connsiteY154" fmla="*/ 2379133 h 3505200"/>
              <a:gd name="connsiteX155" fmla="*/ 4187936 w 7154665"/>
              <a:gd name="connsiteY155" fmla="*/ 2370666 h 3505200"/>
              <a:gd name="connsiteX156" fmla="*/ 4111736 w 7154665"/>
              <a:gd name="connsiteY156" fmla="*/ 2336800 h 3505200"/>
              <a:gd name="connsiteX157" fmla="*/ 4086336 w 7154665"/>
              <a:gd name="connsiteY157" fmla="*/ 2328333 h 3505200"/>
              <a:gd name="connsiteX158" fmla="*/ 4060936 w 7154665"/>
              <a:gd name="connsiteY158" fmla="*/ 2319866 h 3505200"/>
              <a:gd name="connsiteX159" fmla="*/ 3950869 w 7154665"/>
              <a:gd name="connsiteY159" fmla="*/ 2286000 h 3505200"/>
              <a:gd name="connsiteX160" fmla="*/ 3908536 w 7154665"/>
              <a:gd name="connsiteY160" fmla="*/ 2269066 h 3505200"/>
              <a:gd name="connsiteX161" fmla="*/ 3840802 w 7154665"/>
              <a:gd name="connsiteY161" fmla="*/ 2235200 h 3505200"/>
              <a:gd name="connsiteX162" fmla="*/ 3790002 w 7154665"/>
              <a:gd name="connsiteY162" fmla="*/ 2226733 h 3505200"/>
              <a:gd name="connsiteX163" fmla="*/ 3739202 w 7154665"/>
              <a:gd name="connsiteY163" fmla="*/ 2192866 h 3505200"/>
              <a:gd name="connsiteX164" fmla="*/ 3688402 w 7154665"/>
              <a:gd name="connsiteY164" fmla="*/ 2175933 h 3505200"/>
              <a:gd name="connsiteX165" fmla="*/ 3646069 w 7154665"/>
              <a:gd name="connsiteY165" fmla="*/ 2159000 h 3505200"/>
              <a:gd name="connsiteX166" fmla="*/ 3527536 w 7154665"/>
              <a:gd name="connsiteY166" fmla="*/ 2142066 h 3505200"/>
              <a:gd name="connsiteX167" fmla="*/ 3434402 w 7154665"/>
              <a:gd name="connsiteY167" fmla="*/ 2133600 h 3505200"/>
              <a:gd name="connsiteX168" fmla="*/ 3358202 w 7154665"/>
              <a:gd name="connsiteY168" fmla="*/ 2108200 h 3505200"/>
              <a:gd name="connsiteX169" fmla="*/ 3315869 w 7154665"/>
              <a:gd name="connsiteY169" fmla="*/ 2099733 h 3505200"/>
              <a:gd name="connsiteX170" fmla="*/ 3282002 w 7154665"/>
              <a:gd name="connsiteY170" fmla="*/ 2082800 h 3505200"/>
              <a:gd name="connsiteX171" fmla="*/ 3239669 w 7154665"/>
              <a:gd name="connsiteY171" fmla="*/ 2074333 h 3505200"/>
              <a:gd name="connsiteX172" fmla="*/ 3163469 w 7154665"/>
              <a:gd name="connsiteY172" fmla="*/ 2057400 h 3505200"/>
              <a:gd name="connsiteX173" fmla="*/ 3036469 w 7154665"/>
              <a:gd name="connsiteY173" fmla="*/ 2032000 h 3505200"/>
              <a:gd name="connsiteX174" fmla="*/ 2968736 w 7154665"/>
              <a:gd name="connsiteY174" fmla="*/ 2006600 h 3505200"/>
              <a:gd name="connsiteX175" fmla="*/ 2926402 w 7154665"/>
              <a:gd name="connsiteY175" fmla="*/ 1989666 h 3505200"/>
              <a:gd name="connsiteX176" fmla="*/ 2850202 w 7154665"/>
              <a:gd name="connsiteY176" fmla="*/ 1972733 h 3505200"/>
              <a:gd name="connsiteX177" fmla="*/ 2774002 w 7154665"/>
              <a:gd name="connsiteY177" fmla="*/ 1947333 h 3505200"/>
              <a:gd name="connsiteX178" fmla="*/ 2740136 w 7154665"/>
              <a:gd name="connsiteY178" fmla="*/ 1930400 h 3505200"/>
              <a:gd name="connsiteX179" fmla="*/ 2672402 w 7154665"/>
              <a:gd name="connsiteY179" fmla="*/ 1896533 h 3505200"/>
              <a:gd name="connsiteX180" fmla="*/ 2587736 w 7154665"/>
              <a:gd name="connsiteY180" fmla="*/ 1879600 h 3505200"/>
              <a:gd name="connsiteX181" fmla="*/ 2562336 w 7154665"/>
              <a:gd name="connsiteY181" fmla="*/ 1871133 h 3505200"/>
              <a:gd name="connsiteX182" fmla="*/ 2452269 w 7154665"/>
              <a:gd name="connsiteY182" fmla="*/ 1845733 h 3505200"/>
              <a:gd name="connsiteX183" fmla="*/ 2359136 w 7154665"/>
              <a:gd name="connsiteY183" fmla="*/ 1837266 h 3505200"/>
              <a:gd name="connsiteX184" fmla="*/ 2147469 w 7154665"/>
              <a:gd name="connsiteY184" fmla="*/ 1811866 h 3505200"/>
              <a:gd name="connsiteX185" fmla="*/ 2096669 w 7154665"/>
              <a:gd name="connsiteY185" fmla="*/ 1794933 h 3505200"/>
              <a:gd name="connsiteX186" fmla="*/ 2037402 w 7154665"/>
              <a:gd name="connsiteY186" fmla="*/ 1786466 h 3505200"/>
              <a:gd name="connsiteX187" fmla="*/ 1995069 w 7154665"/>
              <a:gd name="connsiteY187" fmla="*/ 1778000 h 3505200"/>
              <a:gd name="connsiteX188" fmla="*/ 1952736 w 7154665"/>
              <a:gd name="connsiteY188" fmla="*/ 1761066 h 3505200"/>
              <a:gd name="connsiteX189" fmla="*/ 1918869 w 7154665"/>
              <a:gd name="connsiteY189" fmla="*/ 1752600 h 3505200"/>
              <a:gd name="connsiteX190" fmla="*/ 1961202 w 7154665"/>
              <a:gd name="connsiteY190" fmla="*/ 1744133 h 3505200"/>
              <a:gd name="connsiteX191" fmla="*/ 2012002 w 7154665"/>
              <a:gd name="connsiteY191" fmla="*/ 1735666 h 3505200"/>
              <a:gd name="connsiteX192" fmla="*/ 2037402 w 7154665"/>
              <a:gd name="connsiteY192" fmla="*/ 1718733 h 3505200"/>
              <a:gd name="connsiteX193" fmla="*/ 2105136 w 7154665"/>
              <a:gd name="connsiteY193" fmla="*/ 1710266 h 3505200"/>
              <a:gd name="connsiteX194" fmla="*/ 2164402 w 7154665"/>
              <a:gd name="connsiteY194" fmla="*/ 1701800 h 3505200"/>
              <a:gd name="connsiteX195" fmla="*/ 2189802 w 7154665"/>
              <a:gd name="connsiteY195" fmla="*/ 1693333 h 3505200"/>
              <a:gd name="connsiteX196" fmla="*/ 2316802 w 7154665"/>
              <a:gd name="connsiteY196" fmla="*/ 1676400 h 3505200"/>
              <a:gd name="connsiteX197" fmla="*/ 2350669 w 7154665"/>
              <a:gd name="connsiteY197" fmla="*/ 1667933 h 3505200"/>
              <a:gd name="connsiteX198" fmla="*/ 2426869 w 7154665"/>
              <a:gd name="connsiteY198" fmla="*/ 1659466 h 3505200"/>
              <a:gd name="connsiteX199" fmla="*/ 2460736 w 7154665"/>
              <a:gd name="connsiteY199" fmla="*/ 1642533 h 3505200"/>
              <a:gd name="connsiteX200" fmla="*/ 2486136 w 7154665"/>
              <a:gd name="connsiteY200" fmla="*/ 1634066 h 3505200"/>
              <a:gd name="connsiteX201" fmla="*/ 2613136 w 7154665"/>
              <a:gd name="connsiteY201" fmla="*/ 1617133 h 3505200"/>
              <a:gd name="connsiteX202" fmla="*/ 2655469 w 7154665"/>
              <a:gd name="connsiteY202" fmla="*/ 1608666 h 3505200"/>
              <a:gd name="connsiteX203" fmla="*/ 2680869 w 7154665"/>
              <a:gd name="connsiteY203" fmla="*/ 1591733 h 3505200"/>
              <a:gd name="connsiteX204" fmla="*/ 2824802 w 7154665"/>
              <a:gd name="connsiteY204" fmla="*/ 1583266 h 3505200"/>
              <a:gd name="connsiteX205" fmla="*/ 6842236 w 7154665"/>
              <a:gd name="connsiteY205" fmla="*/ 465666 h 3505200"/>
              <a:gd name="connsiteX206" fmla="*/ 6888802 w 7154665"/>
              <a:gd name="connsiteY206" fmla="*/ 76200 h 3505200"/>
              <a:gd name="connsiteX207" fmla="*/ 6871869 w 7154665"/>
              <a:gd name="connsiteY207" fmla="*/ 0 h 3505200"/>
              <a:gd name="connsiteX208" fmla="*/ 6846469 w 7154665"/>
              <a:gd name="connsiteY208" fmla="*/ 8466 h 3505200"/>
              <a:gd name="connsiteX209" fmla="*/ 6838002 w 7154665"/>
              <a:gd name="connsiteY209" fmla="*/ 33866 h 3505200"/>
              <a:gd name="connsiteX210" fmla="*/ 6846469 w 7154665"/>
              <a:gd name="connsiteY210" fmla="*/ 59266 h 3505200"/>
              <a:gd name="connsiteX0" fmla="*/ 6846469 w 7165312"/>
              <a:gd name="connsiteY0" fmla="*/ 59266 h 3505200"/>
              <a:gd name="connsiteX1" fmla="*/ 6778736 w 7165312"/>
              <a:gd name="connsiteY1" fmla="*/ 84666 h 3505200"/>
              <a:gd name="connsiteX2" fmla="*/ 6668669 w 7165312"/>
              <a:gd name="connsiteY2" fmla="*/ 101600 h 3505200"/>
              <a:gd name="connsiteX3" fmla="*/ 6499336 w 7165312"/>
              <a:gd name="connsiteY3" fmla="*/ 127000 h 3505200"/>
              <a:gd name="connsiteX4" fmla="*/ 6465469 w 7165312"/>
              <a:gd name="connsiteY4" fmla="*/ 135466 h 3505200"/>
              <a:gd name="connsiteX5" fmla="*/ 6380802 w 7165312"/>
              <a:gd name="connsiteY5" fmla="*/ 152400 h 3505200"/>
              <a:gd name="connsiteX6" fmla="*/ 6330002 w 7165312"/>
              <a:gd name="connsiteY6" fmla="*/ 169333 h 3505200"/>
              <a:gd name="connsiteX7" fmla="*/ 344069 w 7165312"/>
              <a:gd name="connsiteY7" fmla="*/ 1769533 h 3505200"/>
              <a:gd name="connsiteX8" fmla="*/ 318669 w 7165312"/>
              <a:gd name="connsiteY8" fmla="*/ 1778000 h 3505200"/>
              <a:gd name="connsiteX9" fmla="*/ 369469 w 7165312"/>
              <a:gd name="connsiteY9" fmla="*/ 1786466 h 3505200"/>
              <a:gd name="connsiteX10" fmla="*/ 403336 w 7165312"/>
              <a:gd name="connsiteY10" fmla="*/ 1803400 h 3505200"/>
              <a:gd name="connsiteX11" fmla="*/ 538802 w 7165312"/>
              <a:gd name="connsiteY11" fmla="*/ 1811866 h 3505200"/>
              <a:gd name="connsiteX12" fmla="*/ 691202 w 7165312"/>
              <a:gd name="connsiteY12" fmla="*/ 1854200 h 3505200"/>
              <a:gd name="connsiteX13" fmla="*/ 775869 w 7165312"/>
              <a:gd name="connsiteY13" fmla="*/ 1871133 h 3505200"/>
              <a:gd name="connsiteX14" fmla="*/ 970602 w 7165312"/>
              <a:gd name="connsiteY14" fmla="*/ 1888066 h 3505200"/>
              <a:gd name="connsiteX15" fmla="*/ 1021402 w 7165312"/>
              <a:gd name="connsiteY15" fmla="*/ 1896533 h 3505200"/>
              <a:gd name="connsiteX16" fmla="*/ 1055269 w 7165312"/>
              <a:gd name="connsiteY16" fmla="*/ 1905000 h 3505200"/>
              <a:gd name="connsiteX17" fmla="*/ 1173802 w 7165312"/>
              <a:gd name="connsiteY17" fmla="*/ 1913466 h 3505200"/>
              <a:gd name="connsiteX18" fmla="*/ 1444736 w 7165312"/>
              <a:gd name="connsiteY18" fmla="*/ 1938866 h 3505200"/>
              <a:gd name="connsiteX19" fmla="*/ 1478602 w 7165312"/>
              <a:gd name="connsiteY19" fmla="*/ 1947333 h 3505200"/>
              <a:gd name="connsiteX20" fmla="*/ 1520936 w 7165312"/>
              <a:gd name="connsiteY20" fmla="*/ 1955800 h 3505200"/>
              <a:gd name="connsiteX21" fmla="*/ 1605602 w 7165312"/>
              <a:gd name="connsiteY21" fmla="*/ 1981200 h 3505200"/>
              <a:gd name="connsiteX22" fmla="*/ 1664869 w 7165312"/>
              <a:gd name="connsiteY22" fmla="*/ 1989666 h 3505200"/>
              <a:gd name="connsiteX23" fmla="*/ 1724136 w 7165312"/>
              <a:gd name="connsiteY23" fmla="*/ 2006600 h 3505200"/>
              <a:gd name="connsiteX24" fmla="*/ 1766469 w 7165312"/>
              <a:gd name="connsiteY24" fmla="*/ 2015066 h 3505200"/>
              <a:gd name="connsiteX25" fmla="*/ 1791869 w 7165312"/>
              <a:gd name="connsiteY25" fmla="*/ 2023533 h 3505200"/>
              <a:gd name="connsiteX26" fmla="*/ 1825736 w 7165312"/>
              <a:gd name="connsiteY26" fmla="*/ 2032000 h 3505200"/>
              <a:gd name="connsiteX27" fmla="*/ 1901936 w 7165312"/>
              <a:gd name="connsiteY27" fmla="*/ 2091266 h 3505200"/>
              <a:gd name="connsiteX28" fmla="*/ 1901936 w 7165312"/>
              <a:gd name="connsiteY28" fmla="*/ 2091266 h 3505200"/>
              <a:gd name="connsiteX29" fmla="*/ 1969669 w 7165312"/>
              <a:gd name="connsiteY29" fmla="*/ 2142066 h 3505200"/>
              <a:gd name="connsiteX30" fmla="*/ 1995069 w 7165312"/>
              <a:gd name="connsiteY30" fmla="*/ 2150533 h 3505200"/>
              <a:gd name="connsiteX31" fmla="*/ 2088202 w 7165312"/>
              <a:gd name="connsiteY31" fmla="*/ 2201333 h 3505200"/>
              <a:gd name="connsiteX32" fmla="*/ 2155936 w 7165312"/>
              <a:gd name="connsiteY32" fmla="*/ 2243666 h 3505200"/>
              <a:gd name="connsiteX33" fmla="*/ 2206736 w 7165312"/>
              <a:gd name="connsiteY33" fmla="*/ 2269066 h 3505200"/>
              <a:gd name="connsiteX34" fmla="*/ 2291402 w 7165312"/>
              <a:gd name="connsiteY34" fmla="*/ 2294466 h 3505200"/>
              <a:gd name="connsiteX35" fmla="*/ 2325269 w 7165312"/>
              <a:gd name="connsiteY35" fmla="*/ 2311400 h 3505200"/>
              <a:gd name="connsiteX36" fmla="*/ 2435336 w 7165312"/>
              <a:gd name="connsiteY36" fmla="*/ 2336800 h 3505200"/>
              <a:gd name="connsiteX37" fmla="*/ 2511536 w 7165312"/>
              <a:gd name="connsiteY37" fmla="*/ 2362200 h 3505200"/>
              <a:gd name="connsiteX38" fmla="*/ 2596202 w 7165312"/>
              <a:gd name="connsiteY38" fmla="*/ 2387600 h 3505200"/>
              <a:gd name="connsiteX39" fmla="*/ 2647002 w 7165312"/>
              <a:gd name="connsiteY39" fmla="*/ 2413000 h 3505200"/>
              <a:gd name="connsiteX40" fmla="*/ 2697802 w 7165312"/>
              <a:gd name="connsiteY40" fmla="*/ 2421466 h 3505200"/>
              <a:gd name="connsiteX41" fmla="*/ 2740136 w 7165312"/>
              <a:gd name="connsiteY41" fmla="*/ 2438400 h 3505200"/>
              <a:gd name="connsiteX42" fmla="*/ 2790936 w 7165312"/>
              <a:gd name="connsiteY42" fmla="*/ 2455333 h 3505200"/>
              <a:gd name="connsiteX43" fmla="*/ 2901002 w 7165312"/>
              <a:gd name="connsiteY43" fmla="*/ 2514600 h 3505200"/>
              <a:gd name="connsiteX44" fmla="*/ 2926402 w 7165312"/>
              <a:gd name="connsiteY44" fmla="*/ 2531533 h 3505200"/>
              <a:gd name="connsiteX45" fmla="*/ 3002602 w 7165312"/>
              <a:gd name="connsiteY45" fmla="*/ 2556933 h 3505200"/>
              <a:gd name="connsiteX46" fmla="*/ 3087269 w 7165312"/>
              <a:gd name="connsiteY46" fmla="*/ 2590800 h 3505200"/>
              <a:gd name="connsiteX47" fmla="*/ 3121136 w 7165312"/>
              <a:gd name="connsiteY47" fmla="*/ 2607733 h 3505200"/>
              <a:gd name="connsiteX48" fmla="*/ 3171936 w 7165312"/>
              <a:gd name="connsiteY48" fmla="*/ 2616200 h 3505200"/>
              <a:gd name="connsiteX49" fmla="*/ 3222736 w 7165312"/>
              <a:gd name="connsiteY49" fmla="*/ 2633133 h 3505200"/>
              <a:gd name="connsiteX50" fmla="*/ 3341269 w 7165312"/>
              <a:gd name="connsiteY50" fmla="*/ 2658533 h 3505200"/>
              <a:gd name="connsiteX51" fmla="*/ 3383602 w 7165312"/>
              <a:gd name="connsiteY51" fmla="*/ 2675466 h 3505200"/>
              <a:gd name="connsiteX52" fmla="*/ 3417469 w 7165312"/>
              <a:gd name="connsiteY52" fmla="*/ 2692400 h 3505200"/>
              <a:gd name="connsiteX53" fmla="*/ 3468269 w 7165312"/>
              <a:gd name="connsiteY53" fmla="*/ 2700866 h 3505200"/>
              <a:gd name="connsiteX54" fmla="*/ 3510602 w 7165312"/>
              <a:gd name="connsiteY54" fmla="*/ 2726266 h 3505200"/>
              <a:gd name="connsiteX55" fmla="*/ 3578336 w 7165312"/>
              <a:gd name="connsiteY55" fmla="*/ 2751666 h 3505200"/>
              <a:gd name="connsiteX56" fmla="*/ 3612202 w 7165312"/>
              <a:gd name="connsiteY56" fmla="*/ 2777066 h 3505200"/>
              <a:gd name="connsiteX57" fmla="*/ 3637602 w 7165312"/>
              <a:gd name="connsiteY57" fmla="*/ 2785533 h 3505200"/>
              <a:gd name="connsiteX58" fmla="*/ 3671469 w 7165312"/>
              <a:gd name="connsiteY58" fmla="*/ 2802466 h 3505200"/>
              <a:gd name="connsiteX59" fmla="*/ 3781536 w 7165312"/>
              <a:gd name="connsiteY59" fmla="*/ 2827866 h 3505200"/>
              <a:gd name="connsiteX60" fmla="*/ 3900069 w 7165312"/>
              <a:gd name="connsiteY60" fmla="*/ 2853266 h 3505200"/>
              <a:gd name="connsiteX61" fmla="*/ 3925469 w 7165312"/>
              <a:gd name="connsiteY61" fmla="*/ 2870200 h 3505200"/>
              <a:gd name="connsiteX62" fmla="*/ 4027069 w 7165312"/>
              <a:gd name="connsiteY62" fmla="*/ 2878666 h 3505200"/>
              <a:gd name="connsiteX63" fmla="*/ 4094802 w 7165312"/>
              <a:gd name="connsiteY63" fmla="*/ 2887133 h 3505200"/>
              <a:gd name="connsiteX64" fmla="*/ 4137136 w 7165312"/>
              <a:gd name="connsiteY64" fmla="*/ 2895600 h 3505200"/>
              <a:gd name="connsiteX65" fmla="*/ 4264136 w 7165312"/>
              <a:gd name="connsiteY65" fmla="*/ 2904066 h 3505200"/>
              <a:gd name="connsiteX66" fmla="*/ 4365736 w 7165312"/>
              <a:gd name="connsiteY66" fmla="*/ 2921000 h 3505200"/>
              <a:gd name="connsiteX67" fmla="*/ 4594336 w 7165312"/>
              <a:gd name="connsiteY67" fmla="*/ 2929466 h 3505200"/>
              <a:gd name="connsiteX68" fmla="*/ 4789069 w 7165312"/>
              <a:gd name="connsiteY68" fmla="*/ 2937933 h 3505200"/>
              <a:gd name="connsiteX69" fmla="*/ 4882202 w 7165312"/>
              <a:gd name="connsiteY69" fmla="*/ 2946400 h 3505200"/>
              <a:gd name="connsiteX70" fmla="*/ 4966869 w 7165312"/>
              <a:gd name="connsiteY70" fmla="*/ 2971800 h 3505200"/>
              <a:gd name="connsiteX71" fmla="*/ 5093869 w 7165312"/>
              <a:gd name="connsiteY71" fmla="*/ 2988733 h 3505200"/>
              <a:gd name="connsiteX72" fmla="*/ 5381736 w 7165312"/>
              <a:gd name="connsiteY72" fmla="*/ 3005666 h 3505200"/>
              <a:gd name="connsiteX73" fmla="*/ 5407136 w 7165312"/>
              <a:gd name="connsiteY73" fmla="*/ 3014133 h 3505200"/>
              <a:gd name="connsiteX74" fmla="*/ 5432536 w 7165312"/>
              <a:gd name="connsiteY74" fmla="*/ 3031066 h 3505200"/>
              <a:gd name="connsiteX75" fmla="*/ 5474869 w 7165312"/>
              <a:gd name="connsiteY75" fmla="*/ 3039533 h 3505200"/>
              <a:gd name="connsiteX76" fmla="*/ 5508736 w 7165312"/>
              <a:gd name="connsiteY76" fmla="*/ 3056466 h 3505200"/>
              <a:gd name="connsiteX77" fmla="*/ 5542602 w 7165312"/>
              <a:gd name="connsiteY77" fmla="*/ 3064933 h 3505200"/>
              <a:gd name="connsiteX78" fmla="*/ 5568002 w 7165312"/>
              <a:gd name="connsiteY78" fmla="*/ 3073400 h 3505200"/>
              <a:gd name="connsiteX79" fmla="*/ 5644202 w 7165312"/>
              <a:gd name="connsiteY79" fmla="*/ 3107266 h 3505200"/>
              <a:gd name="connsiteX80" fmla="*/ 5669602 w 7165312"/>
              <a:gd name="connsiteY80" fmla="*/ 3115733 h 3505200"/>
              <a:gd name="connsiteX81" fmla="*/ 5728869 w 7165312"/>
              <a:gd name="connsiteY81" fmla="*/ 3158066 h 3505200"/>
              <a:gd name="connsiteX82" fmla="*/ 5754269 w 7165312"/>
              <a:gd name="connsiteY82" fmla="*/ 3166533 h 3505200"/>
              <a:gd name="connsiteX83" fmla="*/ 5779669 w 7165312"/>
              <a:gd name="connsiteY83" fmla="*/ 3183466 h 3505200"/>
              <a:gd name="connsiteX84" fmla="*/ 5805069 w 7165312"/>
              <a:gd name="connsiteY84" fmla="*/ 3191933 h 3505200"/>
              <a:gd name="connsiteX85" fmla="*/ 5830469 w 7165312"/>
              <a:gd name="connsiteY85" fmla="*/ 3208866 h 3505200"/>
              <a:gd name="connsiteX86" fmla="*/ 5881269 w 7165312"/>
              <a:gd name="connsiteY86" fmla="*/ 3217333 h 3505200"/>
              <a:gd name="connsiteX87" fmla="*/ 5915136 w 7165312"/>
              <a:gd name="connsiteY87" fmla="*/ 3234266 h 3505200"/>
              <a:gd name="connsiteX88" fmla="*/ 5932069 w 7165312"/>
              <a:gd name="connsiteY88" fmla="*/ 3251200 h 3505200"/>
              <a:gd name="connsiteX89" fmla="*/ 6033669 w 7165312"/>
              <a:gd name="connsiteY89" fmla="*/ 3268133 h 3505200"/>
              <a:gd name="connsiteX90" fmla="*/ 6059069 w 7165312"/>
              <a:gd name="connsiteY90" fmla="*/ 3285066 h 3505200"/>
              <a:gd name="connsiteX91" fmla="*/ 6219936 w 7165312"/>
              <a:gd name="connsiteY91" fmla="*/ 3302000 h 3505200"/>
              <a:gd name="connsiteX92" fmla="*/ 6279202 w 7165312"/>
              <a:gd name="connsiteY92" fmla="*/ 3318933 h 3505200"/>
              <a:gd name="connsiteX93" fmla="*/ 6321536 w 7165312"/>
              <a:gd name="connsiteY93" fmla="*/ 3335866 h 3505200"/>
              <a:gd name="connsiteX94" fmla="*/ 6346936 w 7165312"/>
              <a:gd name="connsiteY94" fmla="*/ 3344333 h 3505200"/>
              <a:gd name="connsiteX95" fmla="*/ 6380802 w 7165312"/>
              <a:gd name="connsiteY95" fmla="*/ 3361266 h 3505200"/>
              <a:gd name="connsiteX96" fmla="*/ 6431602 w 7165312"/>
              <a:gd name="connsiteY96" fmla="*/ 3386666 h 3505200"/>
              <a:gd name="connsiteX97" fmla="*/ 6516269 w 7165312"/>
              <a:gd name="connsiteY97" fmla="*/ 3403600 h 3505200"/>
              <a:gd name="connsiteX98" fmla="*/ 6617869 w 7165312"/>
              <a:gd name="connsiteY98" fmla="*/ 3420533 h 3505200"/>
              <a:gd name="connsiteX99" fmla="*/ 6643269 w 7165312"/>
              <a:gd name="connsiteY99" fmla="*/ 3429000 h 3505200"/>
              <a:gd name="connsiteX100" fmla="*/ 6677136 w 7165312"/>
              <a:gd name="connsiteY100" fmla="*/ 3437466 h 3505200"/>
              <a:gd name="connsiteX101" fmla="*/ 6727936 w 7165312"/>
              <a:gd name="connsiteY101" fmla="*/ 3454400 h 3505200"/>
              <a:gd name="connsiteX102" fmla="*/ 6753336 w 7165312"/>
              <a:gd name="connsiteY102" fmla="*/ 3462866 h 3505200"/>
              <a:gd name="connsiteX103" fmla="*/ 6838002 w 7165312"/>
              <a:gd name="connsiteY103" fmla="*/ 3479800 h 3505200"/>
              <a:gd name="connsiteX104" fmla="*/ 6888802 w 7165312"/>
              <a:gd name="connsiteY104" fmla="*/ 3496733 h 3505200"/>
              <a:gd name="connsiteX105" fmla="*/ 6914202 w 7165312"/>
              <a:gd name="connsiteY105" fmla="*/ 3505200 h 3505200"/>
              <a:gd name="connsiteX106" fmla="*/ 6922669 w 7165312"/>
              <a:gd name="connsiteY106" fmla="*/ 3471333 h 3505200"/>
              <a:gd name="connsiteX107" fmla="*/ 6914202 w 7165312"/>
              <a:gd name="connsiteY107" fmla="*/ 3437466 h 3505200"/>
              <a:gd name="connsiteX108" fmla="*/ 6905736 w 7165312"/>
              <a:gd name="connsiteY108" fmla="*/ 3412066 h 3505200"/>
              <a:gd name="connsiteX109" fmla="*/ 6863402 w 7165312"/>
              <a:gd name="connsiteY109" fmla="*/ 3361266 h 3505200"/>
              <a:gd name="connsiteX110" fmla="*/ 6838002 w 7165312"/>
              <a:gd name="connsiteY110" fmla="*/ 3276600 h 3505200"/>
              <a:gd name="connsiteX111" fmla="*/ 6812602 w 7165312"/>
              <a:gd name="connsiteY111" fmla="*/ 3107266 h 3505200"/>
              <a:gd name="connsiteX112" fmla="*/ 6804136 w 7165312"/>
              <a:gd name="connsiteY112" fmla="*/ 3039533 h 3505200"/>
              <a:gd name="connsiteX113" fmla="*/ 6490869 w 7165312"/>
              <a:gd name="connsiteY113" fmla="*/ 3014133 h 3505200"/>
              <a:gd name="connsiteX114" fmla="*/ 6440069 w 7165312"/>
              <a:gd name="connsiteY114" fmla="*/ 3005666 h 3505200"/>
              <a:gd name="connsiteX115" fmla="*/ 6372336 w 7165312"/>
              <a:gd name="connsiteY115" fmla="*/ 2988733 h 3505200"/>
              <a:gd name="connsiteX116" fmla="*/ 6270736 w 7165312"/>
              <a:gd name="connsiteY116" fmla="*/ 2980266 h 3505200"/>
              <a:gd name="connsiteX117" fmla="*/ 6228402 w 7165312"/>
              <a:gd name="connsiteY117" fmla="*/ 2971800 h 3505200"/>
              <a:gd name="connsiteX118" fmla="*/ 6152202 w 7165312"/>
              <a:gd name="connsiteY118" fmla="*/ 2963333 h 3505200"/>
              <a:gd name="connsiteX119" fmla="*/ 6118336 w 7165312"/>
              <a:gd name="connsiteY119" fmla="*/ 2946400 h 3505200"/>
              <a:gd name="connsiteX120" fmla="*/ 6067536 w 7165312"/>
              <a:gd name="connsiteY120" fmla="*/ 2937933 h 3505200"/>
              <a:gd name="connsiteX121" fmla="*/ 6008269 w 7165312"/>
              <a:gd name="connsiteY121" fmla="*/ 2912533 h 3505200"/>
              <a:gd name="connsiteX122" fmla="*/ 5864336 w 7165312"/>
              <a:gd name="connsiteY122" fmla="*/ 2887133 h 3505200"/>
              <a:gd name="connsiteX123" fmla="*/ 5788136 w 7165312"/>
              <a:gd name="connsiteY123" fmla="*/ 2861733 h 3505200"/>
              <a:gd name="connsiteX124" fmla="*/ 5762736 w 7165312"/>
              <a:gd name="connsiteY124" fmla="*/ 2853266 h 3505200"/>
              <a:gd name="connsiteX125" fmla="*/ 5737336 w 7165312"/>
              <a:gd name="connsiteY125" fmla="*/ 2844800 h 3505200"/>
              <a:gd name="connsiteX126" fmla="*/ 5669602 w 7165312"/>
              <a:gd name="connsiteY126" fmla="*/ 2810933 h 3505200"/>
              <a:gd name="connsiteX127" fmla="*/ 5627269 w 7165312"/>
              <a:gd name="connsiteY127" fmla="*/ 2794000 h 3505200"/>
              <a:gd name="connsiteX128" fmla="*/ 5568002 w 7165312"/>
              <a:gd name="connsiteY128" fmla="*/ 2760133 h 3505200"/>
              <a:gd name="connsiteX129" fmla="*/ 5517202 w 7165312"/>
              <a:gd name="connsiteY129" fmla="*/ 2743200 h 3505200"/>
              <a:gd name="connsiteX130" fmla="*/ 5491802 w 7165312"/>
              <a:gd name="connsiteY130" fmla="*/ 2726266 h 3505200"/>
              <a:gd name="connsiteX131" fmla="*/ 5449469 w 7165312"/>
              <a:gd name="connsiteY131" fmla="*/ 2709333 h 3505200"/>
              <a:gd name="connsiteX132" fmla="*/ 5424069 w 7165312"/>
              <a:gd name="connsiteY132" fmla="*/ 2700866 h 3505200"/>
              <a:gd name="connsiteX133" fmla="*/ 5398669 w 7165312"/>
              <a:gd name="connsiteY133" fmla="*/ 2683933 h 3505200"/>
              <a:gd name="connsiteX134" fmla="*/ 5314002 w 7165312"/>
              <a:gd name="connsiteY134" fmla="*/ 2667000 h 3505200"/>
              <a:gd name="connsiteX135" fmla="*/ 5254736 w 7165312"/>
              <a:gd name="connsiteY135" fmla="*/ 2650066 h 3505200"/>
              <a:gd name="connsiteX136" fmla="*/ 5203936 w 7165312"/>
              <a:gd name="connsiteY136" fmla="*/ 2641600 h 3505200"/>
              <a:gd name="connsiteX137" fmla="*/ 5170069 w 7165312"/>
              <a:gd name="connsiteY137" fmla="*/ 2633133 h 3505200"/>
              <a:gd name="connsiteX138" fmla="*/ 5127736 w 7165312"/>
              <a:gd name="connsiteY138" fmla="*/ 2624666 h 3505200"/>
              <a:gd name="connsiteX139" fmla="*/ 5102336 w 7165312"/>
              <a:gd name="connsiteY139" fmla="*/ 2607733 h 3505200"/>
              <a:gd name="connsiteX140" fmla="*/ 5009202 w 7165312"/>
              <a:gd name="connsiteY140" fmla="*/ 2590800 h 3505200"/>
              <a:gd name="connsiteX141" fmla="*/ 4941469 w 7165312"/>
              <a:gd name="connsiteY141" fmla="*/ 2582333 h 3505200"/>
              <a:gd name="connsiteX142" fmla="*/ 4890669 w 7165312"/>
              <a:gd name="connsiteY142" fmla="*/ 2573866 h 3505200"/>
              <a:gd name="connsiteX143" fmla="*/ 4814469 w 7165312"/>
              <a:gd name="connsiteY143" fmla="*/ 2565400 h 3505200"/>
              <a:gd name="connsiteX144" fmla="*/ 4721336 w 7165312"/>
              <a:gd name="connsiteY144" fmla="*/ 2540000 h 3505200"/>
              <a:gd name="connsiteX145" fmla="*/ 4687469 w 7165312"/>
              <a:gd name="connsiteY145" fmla="*/ 2531533 h 3505200"/>
              <a:gd name="connsiteX146" fmla="*/ 4645136 w 7165312"/>
              <a:gd name="connsiteY146" fmla="*/ 2523066 h 3505200"/>
              <a:gd name="connsiteX147" fmla="*/ 4594336 w 7165312"/>
              <a:gd name="connsiteY147" fmla="*/ 2506133 h 3505200"/>
              <a:gd name="connsiteX148" fmla="*/ 4518136 w 7165312"/>
              <a:gd name="connsiteY148" fmla="*/ 2497666 h 3505200"/>
              <a:gd name="connsiteX149" fmla="*/ 4492736 w 7165312"/>
              <a:gd name="connsiteY149" fmla="*/ 2480733 h 3505200"/>
              <a:gd name="connsiteX150" fmla="*/ 4399602 w 7165312"/>
              <a:gd name="connsiteY150" fmla="*/ 2446866 h 3505200"/>
              <a:gd name="connsiteX151" fmla="*/ 4357269 w 7165312"/>
              <a:gd name="connsiteY151" fmla="*/ 2429933 h 3505200"/>
              <a:gd name="connsiteX152" fmla="*/ 4323402 w 7165312"/>
              <a:gd name="connsiteY152" fmla="*/ 2413000 h 3505200"/>
              <a:gd name="connsiteX153" fmla="*/ 4281069 w 7165312"/>
              <a:gd name="connsiteY153" fmla="*/ 2396066 h 3505200"/>
              <a:gd name="connsiteX154" fmla="*/ 4255669 w 7165312"/>
              <a:gd name="connsiteY154" fmla="*/ 2379133 h 3505200"/>
              <a:gd name="connsiteX155" fmla="*/ 4187936 w 7165312"/>
              <a:gd name="connsiteY155" fmla="*/ 2370666 h 3505200"/>
              <a:gd name="connsiteX156" fmla="*/ 4111736 w 7165312"/>
              <a:gd name="connsiteY156" fmla="*/ 2336800 h 3505200"/>
              <a:gd name="connsiteX157" fmla="*/ 4086336 w 7165312"/>
              <a:gd name="connsiteY157" fmla="*/ 2328333 h 3505200"/>
              <a:gd name="connsiteX158" fmla="*/ 4060936 w 7165312"/>
              <a:gd name="connsiteY158" fmla="*/ 2319866 h 3505200"/>
              <a:gd name="connsiteX159" fmla="*/ 3950869 w 7165312"/>
              <a:gd name="connsiteY159" fmla="*/ 2286000 h 3505200"/>
              <a:gd name="connsiteX160" fmla="*/ 3908536 w 7165312"/>
              <a:gd name="connsiteY160" fmla="*/ 2269066 h 3505200"/>
              <a:gd name="connsiteX161" fmla="*/ 3840802 w 7165312"/>
              <a:gd name="connsiteY161" fmla="*/ 2235200 h 3505200"/>
              <a:gd name="connsiteX162" fmla="*/ 3790002 w 7165312"/>
              <a:gd name="connsiteY162" fmla="*/ 2226733 h 3505200"/>
              <a:gd name="connsiteX163" fmla="*/ 3739202 w 7165312"/>
              <a:gd name="connsiteY163" fmla="*/ 2192866 h 3505200"/>
              <a:gd name="connsiteX164" fmla="*/ 3688402 w 7165312"/>
              <a:gd name="connsiteY164" fmla="*/ 2175933 h 3505200"/>
              <a:gd name="connsiteX165" fmla="*/ 3646069 w 7165312"/>
              <a:gd name="connsiteY165" fmla="*/ 2159000 h 3505200"/>
              <a:gd name="connsiteX166" fmla="*/ 3527536 w 7165312"/>
              <a:gd name="connsiteY166" fmla="*/ 2142066 h 3505200"/>
              <a:gd name="connsiteX167" fmla="*/ 3434402 w 7165312"/>
              <a:gd name="connsiteY167" fmla="*/ 2133600 h 3505200"/>
              <a:gd name="connsiteX168" fmla="*/ 3358202 w 7165312"/>
              <a:gd name="connsiteY168" fmla="*/ 2108200 h 3505200"/>
              <a:gd name="connsiteX169" fmla="*/ 3315869 w 7165312"/>
              <a:gd name="connsiteY169" fmla="*/ 2099733 h 3505200"/>
              <a:gd name="connsiteX170" fmla="*/ 3282002 w 7165312"/>
              <a:gd name="connsiteY170" fmla="*/ 2082800 h 3505200"/>
              <a:gd name="connsiteX171" fmla="*/ 3239669 w 7165312"/>
              <a:gd name="connsiteY171" fmla="*/ 2074333 h 3505200"/>
              <a:gd name="connsiteX172" fmla="*/ 3163469 w 7165312"/>
              <a:gd name="connsiteY172" fmla="*/ 2057400 h 3505200"/>
              <a:gd name="connsiteX173" fmla="*/ 3036469 w 7165312"/>
              <a:gd name="connsiteY173" fmla="*/ 2032000 h 3505200"/>
              <a:gd name="connsiteX174" fmla="*/ 2968736 w 7165312"/>
              <a:gd name="connsiteY174" fmla="*/ 2006600 h 3505200"/>
              <a:gd name="connsiteX175" fmla="*/ 2926402 w 7165312"/>
              <a:gd name="connsiteY175" fmla="*/ 1989666 h 3505200"/>
              <a:gd name="connsiteX176" fmla="*/ 2850202 w 7165312"/>
              <a:gd name="connsiteY176" fmla="*/ 1972733 h 3505200"/>
              <a:gd name="connsiteX177" fmla="*/ 2774002 w 7165312"/>
              <a:gd name="connsiteY177" fmla="*/ 1947333 h 3505200"/>
              <a:gd name="connsiteX178" fmla="*/ 2740136 w 7165312"/>
              <a:gd name="connsiteY178" fmla="*/ 1930400 h 3505200"/>
              <a:gd name="connsiteX179" fmla="*/ 2672402 w 7165312"/>
              <a:gd name="connsiteY179" fmla="*/ 1896533 h 3505200"/>
              <a:gd name="connsiteX180" fmla="*/ 2587736 w 7165312"/>
              <a:gd name="connsiteY180" fmla="*/ 1879600 h 3505200"/>
              <a:gd name="connsiteX181" fmla="*/ 2562336 w 7165312"/>
              <a:gd name="connsiteY181" fmla="*/ 1871133 h 3505200"/>
              <a:gd name="connsiteX182" fmla="*/ 2452269 w 7165312"/>
              <a:gd name="connsiteY182" fmla="*/ 1845733 h 3505200"/>
              <a:gd name="connsiteX183" fmla="*/ 2359136 w 7165312"/>
              <a:gd name="connsiteY183" fmla="*/ 1837266 h 3505200"/>
              <a:gd name="connsiteX184" fmla="*/ 2147469 w 7165312"/>
              <a:gd name="connsiteY184" fmla="*/ 1811866 h 3505200"/>
              <a:gd name="connsiteX185" fmla="*/ 2096669 w 7165312"/>
              <a:gd name="connsiteY185" fmla="*/ 1794933 h 3505200"/>
              <a:gd name="connsiteX186" fmla="*/ 2037402 w 7165312"/>
              <a:gd name="connsiteY186" fmla="*/ 1786466 h 3505200"/>
              <a:gd name="connsiteX187" fmla="*/ 1995069 w 7165312"/>
              <a:gd name="connsiteY187" fmla="*/ 1778000 h 3505200"/>
              <a:gd name="connsiteX188" fmla="*/ 1952736 w 7165312"/>
              <a:gd name="connsiteY188" fmla="*/ 1761066 h 3505200"/>
              <a:gd name="connsiteX189" fmla="*/ 1918869 w 7165312"/>
              <a:gd name="connsiteY189" fmla="*/ 1752600 h 3505200"/>
              <a:gd name="connsiteX190" fmla="*/ 1961202 w 7165312"/>
              <a:gd name="connsiteY190" fmla="*/ 1744133 h 3505200"/>
              <a:gd name="connsiteX191" fmla="*/ 2012002 w 7165312"/>
              <a:gd name="connsiteY191" fmla="*/ 1735666 h 3505200"/>
              <a:gd name="connsiteX192" fmla="*/ 2037402 w 7165312"/>
              <a:gd name="connsiteY192" fmla="*/ 1718733 h 3505200"/>
              <a:gd name="connsiteX193" fmla="*/ 2105136 w 7165312"/>
              <a:gd name="connsiteY193" fmla="*/ 1710266 h 3505200"/>
              <a:gd name="connsiteX194" fmla="*/ 2164402 w 7165312"/>
              <a:gd name="connsiteY194" fmla="*/ 1701800 h 3505200"/>
              <a:gd name="connsiteX195" fmla="*/ 2189802 w 7165312"/>
              <a:gd name="connsiteY195" fmla="*/ 1693333 h 3505200"/>
              <a:gd name="connsiteX196" fmla="*/ 2316802 w 7165312"/>
              <a:gd name="connsiteY196" fmla="*/ 1676400 h 3505200"/>
              <a:gd name="connsiteX197" fmla="*/ 2350669 w 7165312"/>
              <a:gd name="connsiteY197" fmla="*/ 1667933 h 3505200"/>
              <a:gd name="connsiteX198" fmla="*/ 2426869 w 7165312"/>
              <a:gd name="connsiteY198" fmla="*/ 1659466 h 3505200"/>
              <a:gd name="connsiteX199" fmla="*/ 2460736 w 7165312"/>
              <a:gd name="connsiteY199" fmla="*/ 1642533 h 3505200"/>
              <a:gd name="connsiteX200" fmla="*/ 2486136 w 7165312"/>
              <a:gd name="connsiteY200" fmla="*/ 1634066 h 3505200"/>
              <a:gd name="connsiteX201" fmla="*/ 2613136 w 7165312"/>
              <a:gd name="connsiteY201" fmla="*/ 1617133 h 3505200"/>
              <a:gd name="connsiteX202" fmla="*/ 2655469 w 7165312"/>
              <a:gd name="connsiteY202" fmla="*/ 1608666 h 3505200"/>
              <a:gd name="connsiteX203" fmla="*/ 2680869 w 7165312"/>
              <a:gd name="connsiteY203" fmla="*/ 1591733 h 3505200"/>
              <a:gd name="connsiteX204" fmla="*/ 6842236 w 7165312"/>
              <a:gd name="connsiteY204" fmla="*/ 465666 h 3505200"/>
              <a:gd name="connsiteX205" fmla="*/ 6888802 w 7165312"/>
              <a:gd name="connsiteY205" fmla="*/ 76200 h 3505200"/>
              <a:gd name="connsiteX206" fmla="*/ 6871869 w 7165312"/>
              <a:gd name="connsiteY206" fmla="*/ 0 h 3505200"/>
              <a:gd name="connsiteX207" fmla="*/ 6846469 w 7165312"/>
              <a:gd name="connsiteY207" fmla="*/ 8466 h 3505200"/>
              <a:gd name="connsiteX208" fmla="*/ 6838002 w 7165312"/>
              <a:gd name="connsiteY208" fmla="*/ 33866 h 3505200"/>
              <a:gd name="connsiteX209" fmla="*/ 6846469 w 7165312"/>
              <a:gd name="connsiteY209" fmla="*/ 59266 h 3505200"/>
              <a:gd name="connsiteX0" fmla="*/ 6846469 w 7167191"/>
              <a:gd name="connsiteY0" fmla="*/ 59266 h 3505200"/>
              <a:gd name="connsiteX1" fmla="*/ 6778736 w 7167191"/>
              <a:gd name="connsiteY1" fmla="*/ 84666 h 3505200"/>
              <a:gd name="connsiteX2" fmla="*/ 6668669 w 7167191"/>
              <a:gd name="connsiteY2" fmla="*/ 101600 h 3505200"/>
              <a:gd name="connsiteX3" fmla="*/ 6499336 w 7167191"/>
              <a:gd name="connsiteY3" fmla="*/ 127000 h 3505200"/>
              <a:gd name="connsiteX4" fmla="*/ 6465469 w 7167191"/>
              <a:gd name="connsiteY4" fmla="*/ 135466 h 3505200"/>
              <a:gd name="connsiteX5" fmla="*/ 6380802 w 7167191"/>
              <a:gd name="connsiteY5" fmla="*/ 152400 h 3505200"/>
              <a:gd name="connsiteX6" fmla="*/ 6330002 w 7167191"/>
              <a:gd name="connsiteY6" fmla="*/ 169333 h 3505200"/>
              <a:gd name="connsiteX7" fmla="*/ 344069 w 7167191"/>
              <a:gd name="connsiteY7" fmla="*/ 1769533 h 3505200"/>
              <a:gd name="connsiteX8" fmla="*/ 318669 w 7167191"/>
              <a:gd name="connsiteY8" fmla="*/ 1778000 h 3505200"/>
              <a:gd name="connsiteX9" fmla="*/ 369469 w 7167191"/>
              <a:gd name="connsiteY9" fmla="*/ 1786466 h 3505200"/>
              <a:gd name="connsiteX10" fmla="*/ 403336 w 7167191"/>
              <a:gd name="connsiteY10" fmla="*/ 1803400 h 3505200"/>
              <a:gd name="connsiteX11" fmla="*/ 538802 w 7167191"/>
              <a:gd name="connsiteY11" fmla="*/ 1811866 h 3505200"/>
              <a:gd name="connsiteX12" fmla="*/ 691202 w 7167191"/>
              <a:gd name="connsiteY12" fmla="*/ 1854200 h 3505200"/>
              <a:gd name="connsiteX13" fmla="*/ 775869 w 7167191"/>
              <a:gd name="connsiteY13" fmla="*/ 1871133 h 3505200"/>
              <a:gd name="connsiteX14" fmla="*/ 970602 w 7167191"/>
              <a:gd name="connsiteY14" fmla="*/ 1888066 h 3505200"/>
              <a:gd name="connsiteX15" fmla="*/ 1021402 w 7167191"/>
              <a:gd name="connsiteY15" fmla="*/ 1896533 h 3505200"/>
              <a:gd name="connsiteX16" fmla="*/ 1055269 w 7167191"/>
              <a:gd name="connsiteY16" fmla="*/ 1905000 h 3505200"/>
              <a:gd name="connsiteX17" fmla="*/ 1173802 w 7167191"/>
              <a:gd name="connsiteY17" fmla="*/ 1913466 h 3505200"/>
              <a:gd name="connsiteX18" fmla="*/ 1444736 w 7167191"/>
              <a:gd name="connsiteY18" fmla="*/ 1938866 h 3505200"/>
              <a:gd name="connsiteX19" fmla="*/ 1478602 w 7167191"/>
              <a:gd name="connsiteY19" fmla="*/ 1947333 h 3505200"/>
              <a:gd name="connsiteX20" fmla="*/ 1520936 w 7167191"/>
              <a:gd name="connsiteY20" fmla="*/ 1955800 h 3505200"/>
              <a:gd name="connsiteX21" fmla="*/ 1605602 w 7167191"/>
              <a:gd name="connsiteY21" fmla="*/ 1981200 h 3505200"/>
              <a:gd name="connsiteX22" fmla="*/ 1664869 w 7167191"/>
              <a:gd name="connsiteY22" fmla="*/ 1989666 h 3505200"/>
              <a:gd name="connsiteX23" fmla="*/ 1724136 w 7167191"/>
              <a:gd name="connsiteY23" fmla="*/ 2006600 h 3505200"/>
              <a:gd name="connsiteX24" fmla="*/ 1766469 w 7167191"/>
              <a:gd name="connsiteY24" fmla="*/ 2015066 h 3505200"/>
              <a:gd name="connsiteX25" fmla="*/ 1791869 w 7167191"/>
              <a:gd name="connsiteY25" fmla="*/ 2023533 h 3505200"/>
              <a:gd name="connsiteX26" fmla="*/ 1825736 w 7167191"/>
              <a:gd name="connsiteY26" fmla="*/ 2032000 h 3505200"/>
              <a:gd name="connsiteX27" fmla="*/ 1901936 w 7167191"/>
              <a:gd name="connsiteY27" fmla="*/ 2091266 h 3505200"/>
              <a:gd name="connsiteX28" fmla="*/ 1901936 w 7167191"/>
              <a:gd name="connsiteY28" fmla="*/ 2091266 h 3505200"/>
              <a:gd name="connsiteX29" fmla="*/ 1969669 w 7167191"/>
              <a:gd name="connsiteY29" fmla="*/ 2142066 h 3505200"/>
              <a:gd name="connsiteX30" fmla="*/ 1995069 w 7167191"/>
              <a:gd name="connsiteY30" fmla="*/ 2150533 h 3505200"/>
              <a:gd name="connsiteX31" fmla="*/ 2088202 w 7167191"/>
              <a:gd name="connsiteY31" fmla="*/ 2201333 h 3505200"/>
              <a:gd name="connsiteX32" fmla="*/ 2155936 w 7167191"/>
              <a:gd name="connsiteY32" fmla="*/ 2243666 h 3505200"/>
              <a:gd name="connsiteX33" fmla="*/ 2206736 w 7167191"/>
              <a:gd name="connsiteY33" fmla="*/ 2269066 h 3505200"/>
              <a:gd name="connsiteX34" fmla="*/ 2291402 w 7167191"/>
              <a:gd name="connsiteY34" fmla="*/ 2294466 h 3505200"/>
              <a:gd name="connsiteX35" fmla="*/ 2325269 w 7167191"/>
              <a:gd name="connsiteY35" fmla="*/ 2311400 h 3505200"/>
              <a:gd name="connsiteX36" fmla="*/ 2435336 w 7167191"/>
              <a:gd name="connsiteY36" fmla="*/ 2336800 h 3505200"/>
              <a:gd name="connsiteX37" fmla="*/ 2511536 w 7167191"/>
              <a:gd name="connsiteY37" fmla="*/ 2362200 h 3505200"/>
              <a:gd name="connsiteX38" fmla="*/ 2596202 w 7167191"/>
              <a:gd name="connsiteY38" fmla="*/ 2387600 h 3505200"/>
              <a:gd name="connsiteX39" fmla="*/ 2647002 w 7167191"/>
              <a:gd name="connsiteY39" fmla="*/ 2413000 h 3505200"/>
              <a:gd name="connsiteX40" fmla="*/ 2697802 w 7167191"/>
              <a:gd name="connsiteY40" fmla="*/ 2421466 h 3505200"/>
              <a:gd name="connsiteX41" fmla="*/ 2740136 w 7167191"/>
              <a:gd name="connsiteY41" fmla="*/ 2438400 h 3505200"/>
              <a:gd name="connsiteX42" fmla="*/ 2790936 w 7167191"/>
              <a:gd name="connsiteY42" fmla="*/ 2455333 h 3505200"/>
              <a:gd name="connsiteX43" fmla="*/ 2901002 w 7167191"/>
              <a:gd name="connsiteY43" fmla="*/ 2514600 h 3505200"/>
              <a:gd name="connsiteX44" fmla="*/ 2926402 w 7167191"/>
              <a:gd name="connsiteY44" fmla="*/ 2531533 h 3505200"/>
              <a:gd name="connsiteX45" fmla="*/ 3002602 w 7167191"/>
              <a:gd name="connsiteY45" fmla="*/ 2556933 h 3505200"/>
              <a:gd name="connsiteX46" fmla="*/ 3087269 w 7167191"/>
              <a:gd name="connsiteY46" fmla="*/ 2590800 h 3505200"/>
              <a:gd name="connsiteX47" fmla="*/ 3121136 w 7167191"/>
              <a:gd name="connsiteY47" fmla="*/ 2607733 h 3505200"/>
              <a:gd name="connsiteX48" fmla="*/ 3171936 w 7167191"/>
              <a:gd name="connsiteY48" fmla="*/ 2616200 h 3505200"/>
              <a:gd name="connsiteX49" fmla="*/ 3222736 w 7167191"/>
              <a:gd name="connsiteY49" fmla="*/ 2633133 h 3505200"/>
              <a:gd name="connsiteX50" fmla="*/ 3341269 w 7167191"/>
              <a:gd name="connsiteY50" fmla="*/ 2658533 h 3505200"/>
              <a:gd name="connsiteX51" fmla="*/ 3383602 w 7167191"/>
              <a:gd name="connsiteY51" fmla="*/ 2675466 h 3505200"/>
              <a:gd name="connsiteX52" fmla="*/ 3417469 w 7167191"/>
              <a:gd name="connsiteY52" fmla="*/ 2692400 h 3505200"/>
              <a:gd name="connsiteX53" fmla="*/ 3468269 w 7167191"/>
              <a:gd name="connsiteY53" fmla="*/ 2700866 h 3505200"/>
              <a:gd name="connsiteX54" fmla="*/ 3510602 w 7167191"/>
              <a:gd name="connsiteY54" fmla="*/ 2726266 h 3505200"/>
              <a:gd name="connsiteX55" fmla="*/ 3578336 w 7167191"/>
              <a:gd name="connsiteY55" fmla="*/ 2751666 h 3505200"/>
              <a:gd name="connsiteX56" fmla="*/ 3612202 w 7167191"/>
              <a:gd name="connsiteY56" fmla="*/ 2777066 h 3505200"/>
              <a:gd name="connsiteX57" fmla="*/ 3637602 w 7167191"/>
              <a:gd name="connsiteY57" fmla="*/ 2785533 h 3505200"/>
              <a:gd name="connsiteX58" fmla="*/ 3671469 w 7167191"/>
              <a:gd name="connsiteY58" fmla="*/ 2802466 h 3505200"/>
              <a:gd name="connsiteX59" fmla="*/ 3781536 w 7167191"/>
              <a:gd name="connsiteY59" fmla="*/ 2827866 h 3505200"/>
              <a:gd name="connsiteX60" fmla="*/ 3900069 w 7167191"/>
              <a:gd name="connsiteY60" fmla="*/ 2853266 h 3505200"/>
              <a:gd name="connsiteX61" fmla="*/ 3925469 w 7167191"/>
              <a:gd name="connsiteY61" fmla="*/ 2870200 h 3505200"/>
              <a:gd name="connsiteX62" fmla="*/ 4027069 w 7167191"/>
              <a:gd name="connsiteY62" fmla="*/ 2878666 h 3505200"/>
              <a:gd name="connsiteX63" fmla="*/ 4094802 w 7167191"/>
              <a:gd name="connsiteY63" fmla="*/ 2887133 h 3505200"/>
              <a:gd name="connsiteX64" fmla="*/ 4137136 w 7167191"/>
              <a:gd name="connsiteY64" fmla="*/ 2895600 h 3505200"/>
              <a:gd name="connsiteX65" fmla="*/ 4264136 w 7167191"/>
              <a:gd name="connsiteY65" fmla="*/ 2904066 h 3505200"/>
              <a:gd name="connsiteX66" fmla="*/ 4365736 w 7167191"/>
              <a:gd name="connsiteY66" fmla="*/ 2921000 h 3505200"/>
              <a:gd name="connsiteX67" fmla="*/ 4594336 w 7167191"/>
              <a:gd name="connsiteY67" fmla="*/ 2929466 h 3505200"/>
              <a:gd name="connsiteX68" fmla="*/ 4789069 w 7167191"/>
              <a:gd name="connsiteY68" fmla="*/ 2937933 h 3505200"/>
              <a:gd name="connsiteX69" fmla="*/ 4882202 w 7167191"/>
              <a:gd name="connsiteY69" fmla="*/ 2946400 h 3505200"/>
              <a:gd name="connsiteX70" fmla="*/ 4966869 w 7167191"/>
              <a:gd name="connsiteY70" fmla="*/ 2971800 h 3505200"/>
              <a:gd name="connsiteX71" fmla="*/ 5093869 w 7167191"/>
              <a:gd name="connsiteY71" fmla="*/ 2988733 h 3505200"/>
              <a:gd name="connsiteX72" fmla="*/ 5381736 w 7167191"/>
              <a:gd name="connsiteY72" fmla="*/ 3005666 h 3505200"/>
              <a:gd name="connsiteX73" fmla="*/ 5407136 w 7167191"/>
              <a:gd name="connsiteY73" fmla="*/ 3014133 h 3505200"/>
              <a:gd name="connsiteX74" fmla="*/ 5432536 w 7167191"/>
              <a:gd name="connsiteY74" fmla="*/ 3031066 h 3505200"/>
              <a:gd name="connsiteX75" fmla="*/ 5474869 w 7167191"/>
              <a:gd name="connsiteY75" fmla="*/ 3039533 h 3505200"/>
              <a:gd name="connsiteX76" fmla="*/ 5508736 w 7167191"/>
              <a:gd name="connsiteY76" fmla="*/ 3056466 h 3505200"/>
              <a:gd name="connsiteX77" fmla="*/ 5542602 w 7167191"/>
              <a:gd name="connsiteY77" fmla="*/ 3064933 h 3505200"/>
              <a:gd name="connsiteX78" fmla="*/ 5568002 w 7167191"/>
              <a:gd name="connsiteY78" fmla="*/ 3073400 h 3505200"/>
              <a:gd name="connsiteX79" fmla="*/ 5644202 w 7167191"/>
              <a:gd name="connsiteY79" fmla="*/ 3107266 h 3505200"/>
              <a:gd name="connsiteX80" fmla="*/ 5669602 w 7167191"/>
              <a:gd name="connsiteY80" fmla="*/ 3115733 h 3505200"/>
              <a:gd name="connsiteX81" fmla="*/ 5728869 w 7167191"/>
              <a:gd name="connsiteY81" fmla="*/ 3158066 h 3505200"/>
              <a:gd name="connsiteX82" fmla="*/ 5754269 w 7167191"/>
              <a:gd name="connsiteY82" fmla="*/ 3166533 h 3505200"/>
              <a:gd name="connsiteX83" fmla="*/ 5779669 w 7167191"/>
              <a:gd name="connsiteY83" fmla="*/ 3183466 h 3505200"/>
              <a:gd name="connsiteX84" fmla="*/ 5805069 w 7167191"/>
              <a:gd name="connsiteY84" fmla="*/ 3191933 h 3505200"/>
              <a:gd name="connsiteX85" fmla="*/ 5830469 w 7167191"/>
              <a:gd name="connsiteY85" fmla="*/ 3208866 h 3505200"/>
              <a:gd name="connsiteX86" fmla="*/ 5881269 w 7167191"/>
              <a:gd name="connsiteY86" fmla="*/ 3217333 h 3505200"/>
              <a:gd name="connsiteX87" fmla="*/ 5915136 w 7167191"/>
              <a:gd name="connsiteY87" fmla="*/ 3234266 h 3505200"/>
              <a:gd name="connsiteX88" fmla="*/ 5932069 w 7167191"/>
              <a:gd name="connsiteY88" fmla="*/ 3251200 h 3505200"/>
              <a:gd name="connsiteX89" fmla="*/ 6033669 w 7167191"/>
              <a:gd name="connsiteY89" fmla="*/ 3268133 h 3505200"/>
              <a:gd name="connsiteX90" fmla="*/ 6059069 w 7167191"/>
              <a:gd name="connsiteY90" fmla="*/ 3285066 h 3505200"/>
              <a:gd name="connsiteX91" fmla="*/ 6219936 w 7167191"/>
              <a:gd name="connsiteY91" fmla="*/ 3302000 h 3505200"/>
              <a:gd name="connsiteX92" fmla="*/ 6279202 w 7167191"/>
              <a:gd name="connsiteY92" fmla="*/ 3318933 h 3505200"/>
              <a:gd name="connsiteX93" fmla="*/ 6321536 w 7167191"/>
              <a:gd name="connsiteY93" fmla="*/ 3335866 h 3505200"/>
              <a:gd name="connsiteX94" fmla="*/ 6346936 w 7167191"/>
              <a:gd name="connsiteY94" fmla="*/ 3344333 h 3505200"/>
              <a:gd name="connsiteX95" fmla="*/ 6380802 w 7167191"/>
              <a:gd name="connsiteY95" fmla="*/ 3361266 h 3505200"/>
              <a:gd name="connsiteX96" fmla="*/ 6431602 w 7167191"/>
              <a:gd name="connsiteY96" fmla="*/ 3386666 h 3505200"/>
              <a:gd name="connsiteX97" fmla="*/ 6516269 w 7167191"/>
              <a:gd name="connsiteY97" fmla="*/ 3403600 h 3505200"/>
              <a:gd name="connsiteX98" fmla="*/ 6617869 w 7167191"/>
              <a:gd name="connsiteY98" fmla="*/ 3420533 h 3505200"/>
              <a:gd name="connsiteX99" fmla="*/ 6643269 w 7167191"/>
              <a:gd name="connsiteY99" fmla="*/ 3429000 h 3505200"/>
              <a:gd name="connsiteX100" fmla="*/ 6677136 w 7167191"/>
              <a:gd name="connsiteY100" fmla="*/ 3437466 h 3505200"/>
              <a:gd name="connsiteX101" fmla="*/ 6727936 w 7167191"/>
              <a:gd name="connsiteY101" fmla="*/ 3454400 h 3505200"/>
              <a:gd name="connsiteX102" fmla="*/ 6753336 w 7167191"/>
              <a:gd name="connsiteY102" fmla="*/ 3462866 h 3505200"/>
              <a:gd name="connsiteX103" fmla="*/ 6838002 w 7167191"/>
              <a:gd name="connsiteY103" fmla="*/ 3479800 h 3505200"/>
              <a:gd name="connsiteX104" fmla="*/ 6888802 w 7167191"/>
              <a:gd name="connsiteY104" fmla="*/ 3496733 h 3505200"/>
              <a:gd name="connsiteX105" fmla="*/ 6914202 w 7167191"/>
              <a:gd name="connsiteY105" fmla="*/ 3505200 h 3505200"/>
              <a:gd name="connsiteX106" fmla="*/ 6922669 w 7167191"/>
              <a:gd name="connsiteY106" fmla="*/ 3471333 h 3505200"/>
              <a:gd name="connsiteX107" fmla="*/ 6914202 w 7167191"/>
              <a:gd name="connsiteY107" fmla="*/ 3437466 h 3505200"/>
              <a:gd name="connsiteX108" fmla="*/ 6905736 w 7167191"/>
              <a:gd name="connsiteY108" fmla="*/ 3412066 h 3505200"/>
              <a:gd name="connsiteX109" fmla="*/ 6863402 w 7167191"/>
              <a:gd name="connsiteY109" fmla="*/ 3361266 h 3505200"/>
              <a:gd name="connsiteX110" fmla="*/ 6838002 w 7167191"/>
              <a:gd name="connsiteY110" fmla="*/ 3276600 h 3505200"/>
              <a:gd name="connsiteX111" fmla="*/ 6812602 w 7167191"/>
              <a:gd name="connsiteY111" fmla="*/ 3107266 h 3505200"/>
              <a:gd name="connsiteX112" fmla="*/ 6804136 w 7167191"/>
              <a:gd name="connsiteY112" fmla="*/ 3039533 h 3505200"/>
              <a:gd name="connsiteX113" fmla="*/ 6490869 w 7167191"/>
              <a:gd name="connsiteY113" fmla="*/ 3014133 h 3505200"/>
              <a:gd name="connsiteX114" fmla="*/ 6440069 w 7167191"/>
              <a:gd name="connsiteY114" fmla="*/ 3005666 h 3505200"/>
              <a:gd name="connsiteX115" fmla="*/ 6372336 w 7167191"/>
              <a:gd name="connsiteY115" fmla="*/ 2988733 h 3505200"/>
              <a:gd name="connsiteX116" fmla="*/ 6270736 w 7167191"/>
              <a:gd name="connsiteY116" fmla="*/ 2980266 h 3505200"/>
              <a:gd name="connsiteX117" fmla="*/ 6228402 w 7167191"/>
              <a:gd name="connsiteY117" fmla="*/ 2971800 h 3505200"/>
              <a:gd name="connsiteX118" fmla="*/ 6152202 w 7167191"/>
              <a:gd name="connsiteY118" fmla="*/ 2963333 h 3505200"/>
              <a:gd name="connsiteX119" fmla="*/ 6118336 w 7167191"/>
              <a:gd name="connsiteY119" fmla="*/ 2946400 h 3505200"/>
              <a:gd name="connsiteX120" fmla="*/ 6067536 w 7167191"/>
              <a:gd name="connsiteY120" fmla="*/ 2937933 h 3505200"/>
              <a:gd name="connsiteX121" fmla="*/ 6008269 w 7167191"/>
              <a:gd name="connsiteY121" fmla="*/ 2912533 h 3505200"/>
              <a:gd name="connsiteX122" fmla="*/ 5864336 w 7167191"/>
              <a:gd name="connsiteY122" fmla="*/ 2887133 h 3505200"/>
              <a:gd name="connsiteX123" fmla="*/ 5788136 w 7167191"/>
              <a:gd name="connsiteY123" fmla="*/ 2861733 h 3505200"/>
              <a:gd name="connsiteX124" fmla="*/ 5762736 w 7167191"/>
              <a:gd name="connsiteY124" fmla="*/ 2853266 h 3505200"/>
              <a:gd name="connsiteX125" fmla="*/ 5737336 w 7167191"/>
              <a:gd name="connsiteY125" fmla="*/ 2844800 h 3505200"/>
              <a:gd name="connsiteX126" fmla="*/ 5669602 w 7167191"/>
              <a:gd name="connsiteY126" fmla="*/ 2810933 h 3505200"/>
              <a:gd name="connsiteX127" fmla="*/ 5627269 w 7167191"/>
              <a:gd name="connsiteY127" fmla="*/ 2794000 h 3505200"/>
              <a:gd name="connsiteX128" fmla="*/ 5568002 w 7167191"/>
              <a:gd name="connsiteY128" fmla="*/ 2760133 h 3505200"/>
              <a:gd name="connsiteX129" fmla="*/ 5517202 w 7167191"/>
              <a:gd name="connsiteY129" fmla="*/ 2743200 h 3505200"/>
              <a:gd name="connsiteX130" fmla="*/ 5491802 w 7167191"/>
              <a:gd name="connsiteY130" fmla="*/ 2726266 h 3505200"/>
              <a:gd name="connsiteX131" fmla="*/ 5449469 w 7167191"/>
              <a:gd name="connsiteY131" fmla="*/ 2709333 h 3505200"/>
              <a:gd name="connsiteX132" fmla="*/ 5424069 w 7167191"/>
              <a:gd name="connsiteY132" fmla="*/ 2700866 h 3505200"/>
              <a:gd name="connsiteX133" fmla="*/ 5398669 w 7167191"/>
              <a:gd name="connsiteY133" fmla="*/ 2683933 h 3505200"/>
              <a:gd name="connsiteX134" fmla="*/ 5314002 w 7167191"/>
              <a:gd name="connsiteY134" fmla="*/ 2667000 h 3505200"/>
              <a:gd name="connsiteX135" fmla="*/ 5254736 w 7167191"/>
              <a:gd name="connsiteY135" fmla="*/ 2650066 h 3505200"/>
              <a:gd name="connsiteX136" fmla="*/ 5203936 w 7167191"/>
              <a:gd name="connsiteY136" fmla="*/ 2641600 h 3505200"/>
              <a:gd name="connsiteX137" fmla="*/ 5170069 w 7167191"/>
              <a:gd name="connsiteY137" fmla="*/ 2633133 h 3505200"/>
              <a:gd name="connsiteX138" fmla="*/ 5127736 w 7167191"/>
              <a:gd name="connsiteY138" fmla="*/ 2624666 h 3505200"/>
              <a:gd name="connsiteX139" fmla="*/ 5102336 w 7167191"/>
              <a:gd name="connsiteY139" fmla="*/ 2607733 h 3505200"/>
              <a:gd name="connsiteX140" fmla="*/ 5009202 w 7167191"/>
              <a:gd name="connsiteY140" fmla="*/ 2590800 h 3505200"/>
              <a:gd name="connsiteX141" fmla="*/ 4941469 w 7167191"/>
              <a:gd name="connsiteY141" fmla="*/ 2582333 h 3505200"/>
              <a:gd name="connsiteX142" fmla="*/ 4890669 w 7167191"/>
              <a:gd name="connsiteY142" fmla="*/ 2573866 h 3505200"/>
              <a:gd name="connsiteX143" fmla="*/ 4814469 w 7167191"/>
              <a:gd name="connsiteY143" fmla="*/ 2565400 h 3505200"/>
              <a:gd name="connsiteX144" fmla="*/ 4721336 w 7167191"/>
              <a:gd name="connsiteY144" fmla="*/ 2540000 h 3505200"/>
              <a:gd name="connsiteX145" fmla="*/ 4687469 w 7167191"/>
              <a:gd name="connsiteY145" fmla="*/ 2531533 h 3505200"/>
              <a:gd name="connsiteX146" fmla="*/ 4645136 w 7167191"/>
              <a:gd name="connsiteY146" fmla="*/ 2523066 h 3505200"/>
              <a:gd name="connsiteX147" fmla="*/ 4594336 w 7167191"/>
              <a:gd name="connsiteY147" fmla="*/ 2506133 h 3505200"/>
              <a:gd name="connsiteX148" fmla="*/ 4518136 w 7167191"/>
              <a:gd name="connsiteY148" fmla="*/ 2497666 h 3505200"/>
              <a:gd name="connsiteX149" fmla="*/ 4492736 w 7167191"/>
              <a:gd name="connsiteY149" fmla="*/ 2480733 h 3505200"/>
              <a:gd name="connsiteX150" fmla="*/ 4399602 w 7167191"/>
              <a:gd name="connsiteY150" fmla="*/ 2446866 h 3505200"/>
              <a:gd name="connsiteX151" fmla="*/ 4357269 w 7167191"/>
              <a:gd name="connsiteY151" fmla="*/ 2429933 h 3505200"/>
              <a:gd name="connsiteX152" fmla="*/ 4323402 w 7167191"/>
              <a:gd name="connsiteY152" fmla="*/ 2413000 h 3505200"/>
              <a:gd name="connsiteX153" fmla="*/ 4281069 w 7167191"/>
              <a:gd name="connsiteY153" fmla="*/ 2396066 h 3505200"/>
              <a:gd name="connsiteX154" fmla="*/ 4255669 w 7167191"/>
              <a:gd name="connsiteY154" fmla="*/ 2379133 h 3505200"/>
              <a:gd name="connsiteX155" fmla="*/ 4187936 w 7167191"/>
              <a:gd name="connsiteY155" fmla="*/ 2370666 h 3505200"/>
              <a:gd name="connsiteX156" fmla="*/ 4111736 w 7167191"/>
              <a:gd name="connsiteY156" fmla="*/ 2336800 h 3505200"/>
              <a:gd name="connsiteX157" fmla="*/ 4086336 w 7167191"/>
              <a:gd name="connsiteY157" fmla="*/ 2328333 h 3505200"/>
              <a:gd name="connsiteX158" fmla="*/ 4060936 w 7167191"/>
              <a:gd name="connsiteY158" fmla="*/ 2319866 h 3505200"/>
              <a:gd name="connsiteX159" fmla="*/ 3950869 w 7167191"/>
              <a:gd name="connsiteY159" fmla="*/ 2286000 h 3505200"/>
              <a:gd name="connsiteX160" fmla="*/ 3908536 w 7167191"/>
              <a:gd name="connsiteY160" fmla="*/ 2269066 h 3505200"/>
              <a:gd name="connsiteX161" fmla="*/ 3840802 w 7167191"/>
              <a:gd name="connsiteY161" fmla="*/ 2235200 h 3505200"/>
              <a:gd name="connsiteX162" fmla="*/ 3790002 w 7167191"/>
              <a:gd name="connsiteY162" fmla="*/ 2226733 h 3505200"/>
              <a:gd name="connsiteX163" fmla="*/ 3739202 w 7167191"/>
              <a:gd name="connsiteY163" fmla="*/ 2192866 h 3505200"/>
              <a:gd name="connsiteX164" fmla="*/ 3688402 w 7167191"/>
              <a:gd name="connsiteY164" fmla="*/ 2175933 h 3505200"/>
              <a:gd name="connsiteX165" fmla="*/ 3646069 w 7167191"/>
              <a:gd name="connsiteY165" fmla="*/ 2159000 h 3505200"/>
              <a:gd name="connsiteX166" fmla="*/ 3527536 w 7167191"/>
              <a:gd name="connsiteY166" fmla="*/ 2142066 h 3505200"/>
              <a:gd name="connsiteX167" fmla="*/ 3434402 w 7167191"/>
              <a:gd name="connsiteY167" fmla="*/ 2133600 h 3505200"/>
              <a:gd name="connsiteX168" fmla="*/ 3358202 w 7167191"/>
              <a:gd name="connsiteY168" fmla="*/ 2108200 h 3505200"/>
              <a:gd name="connsiteX169" fmla="*/ 3315869 w 7167191"/>
              <a:gd name="connsiteY169" fmla="*/ 2099733 h 3505200"/>
              <a:gd name="connsiteX170" fmla="*/ 3282002 w 7167191"/>
              <a:gd name="connsiteY170" fmla="*/ 2082800 h 3505200"/>
              <a:gd name="connsiteX171" fmla="*/ 3239669 w 7167191"/>
              <a:gd name="connsiteY171" fmla="*/ 2074333 h 3505200"/>
              <a:gd name="connsiteX172" fmla="*/ 3163469 w 7167191"/>
              <a:gd name="connsiteY172" fmla="*/ 2057400 h 3505200"/>
              <a:gd name="connsiteX173" fmla="*/ 3036469 w 7167191"/>
              <a:gd name="connsiteY173" fmla="*/ 2032000 h 3505200"/>
              <a:gd name="connsiteX174" fmla="*/ 2968736 w 7167191"/>
              <a:gd name="connsiteY174" fmla="*/ 2006600 h 3505200"/>
              <a:gd name="connsiteX175" fmla="*/ 2926402 w 7167191"/>
              <a:gd name="connsiteY175" fmla="*/ 1989666 h 3505200"/>
              <a:gd name="connsiteX176" fmla="*/ 2850202 w 7167191"/>
              <a:gd name="connsiteY176" fmla="*/ 1972733 h 3505200"/>
              <a:gd name="connsiteX177" fmla="*/ 2774002 w 7167191"/>
              <a:gd name="connsiteY177" fmla="*/ 1947333 h 3505200"/>
              <a:gd name="connsiteX178" fmla="*/ 2740136 w 7167191"/>
              <a:gd name="connsiteY178" fmla="*/ 1930400 h 3505200"/>
              <a:gd name="connsiteX179" fmla="*/ 2672402 w 7167191"/>
              <a:gd name="connsiteY179" fmla="*/ 1896533 h 3505200"/>
              <a:gd name="connsiteX180" fmla="*/ 2587736 w 7167191"/>
              <a:gd name="connsiteY180" fmla="*/ 1879600 h 3505200"/>
              <a:gd name="connsiteX181" fmla="*/ 2562336 w 7167191"/>
              <a:gd name="connsiteY181" fmla="*/ 1871133 h 3505200"/>
              <a:gd name="connsiteX182" fmla="*/ 2452269 w 7167191"/>
              <a:gd name="connsiteY182" fmla="*/ 1845733 h 3505200"/>
              <a:gd name="connsiteX183" fmla="*/ 2359136 w 7167191"/>
              <a:gd name="connsiteY183" fmla="*/ 1837266 h 3505200"/>
              <a:gd name="connsiteX184" fmla="*/ 2147469 w 7167191"/>
              <a:gd name="connsiteY184" fmla="*/ 1811866 h 3505200"/>
              <a:gd name="connsiteX185" fmla="*/ 2096669 w 7167191"/>
              <a:gd name="connsiteY185" fmla="*/ 1794933 h 3505200"/>
              <a:gd name="connsiteX186" fmla="*/ 2037402 w 7167191"/>
              <a:gd name="connsiteY186" fmla="*/ 1786466 h 3505200"/>
              <a:gd name="connsiteX187" fmla="*/ 1995069 w 7167191"/>
              <a:gd name="connsiteY187" fmla="*/ 1778000 h 3505200"/>
              <a:gd name="connsiteX188" fmla="*/ 1952736 w 7167191"/>
              <a:gd name="connsiteY188" fmla="*/ 1761066 h 3505200"/>
              <a:gd name="connsiteX189" fmla="*/ 1918869 w 7167191"/>
              <a:gd name="connsiteY189" fmla="*/ 1752600 h 3505200"/>
              <a:gd name="connsiteX190" fmla="*/ 1961202 w 7167191"/>
              <a:gd name="connsiteY190" fmla="*/ 1744133 h 3505200"/>
              <a:gd name="connsiteX191" fmla="*/ 2012002 w 7167191"/>
              <a:gd name="connsiteY191" fmla="*/ 1735666 h 3505200"/>
              <a:gd name="connsiteX192" fmla="*/ 2037402 w 7167191"/>
              <a:gd name="connsiteY192" fmla="*/ 1718733 h 3505200"/>
              <a:gd name="connsiteX193" fmla="*/ 2105136 w 7167191"/>
              <a:gd name="connsiteY193" fmla="*/ 1710266 h 3505200"/>
              <a:gd name="connsiteX194" fmla="*/ 2164402 w 7167191"/>
              <a:gd name="connsiteY194" fmla="*/ 1701800 h 3505200"/>
              <a:gd name="connsiteX195" fmla="*/ 2189802 w 7167191"/>
              <a:gd name="connsiteY195" fmla="*/ 1693333 h 3505200"/>
              <a:gd name="connsiteX196" fmla="*/ 2316802 w 7167191"/>
              <a:gd name="connsiteY196" fmla="*/ 1676400 h 3505200"/>
              <a:gd name="connsiteX197" fmla="*/ 2350669 w 7167191"/>
              <a:gd name="connsiteY197" fmla="*/ 1667933 h 3505200"/>
              <a:gd name="connsiteX198" fmla="*/ 2426869 w 7167191"/>
              <a:gd name="connsiteY198" fmla="*/ 1659466 h 3505200"/>
              <a:gd name="connsiteX199" fmla="*/ 2460736 w 7167191"/>
              <a:gd name="connsiteY199" fmla="*/ 1642533 h 3505200"/>
              <a:gd name="connsiteX200" fmla="*/ 2486136 w 7167191"/>
              <a:gd name="connsiteY200" fmla="*/ 1634066 h 3505200"/>
              <a:gd name="connsiteX201" fmla="*/ 2613136 w 7167191"/>
              <a:gd name="connsiteY201" fmla="*/ 1617133 h 3505200"/>
              <a:gd name="connsiteX202" fmla="*/ 2655469 w 7167191"/>
              <a:gd name="connsiteY202" fmla="*/ 1608666 h 3505200"/>
              <a:gd name="connsiteX203" fmla="*/ 6842236 w 7167191"/>
              <a:gd name="connsiteY203" fmla="*/ 465666 h 3505200"/>
              <a:gd name="connsiteX204" fmla="*/ 6888802 w 7167191"/>
              <a:gd name="connsiteY204" fmla="*/ 76200 h 3505200"/>
              <a:gd name="connsiteX205" fmla="*/ 6871869 w 7167191"/>
              <a:gd name="connsiteY205" fmla="*/ 0 h 3505200"/>
              <a:gd name="connsiteX206" fmla="*/ 6846469 w 7167191"/>
              <a:gd name="connsiteY206" fmla="*/ 8466 h 3505200"/>
              <a:gd name="connsiteX207" fmla="*/ 6838002 w 7167191"/>
              <a:gd name="connsiteY207" fmla="*/ 33866 h 3505200"/>
              <a:gd name="connsiteX208" fmla="*/ 6846469 w 7167191"/>
              <a:gd name="connsiteY208" fmla="*/ 59266 h 3505200"/>
              <a:gd name="connsiteX0" fmla="*/ 6846469 w 7170322"/>
              <a:gd name="connsiteY0" fmla="*/ 59266 h 3505200"/>
              <a:gd name="connsiteX1" fmla="*/ 6778736 w 7170322"/>
              <a:gd name="connsiteY1" fmla="*/ 84666 h 3505200"/>
              <a:gd name="connsiteX2" fmla="*/ 6668669 w 7170322"/>
              <a:gd name="connsiteY2" fmla="*/ 101600 h 3505200"/>
              <a:gd name="connsiteX3" fmla="*/ 6499336 w 7170322"/>
              <a:gd name="connsiteY3" fmla="*/ 127000 h 3505200"/>
              <a:gd name="connsiteX4" fmla="*/ 6465469 w 7170322"/>
              <a:gd name="connsiteY4" fmla="*/ 135466 h 3505200"/>
              <a:gd name="connsiteX5" fmla="*/ 6380802 w 7170322"/>
              <a:gd name="connsiteY5" fmla="*/ 152400 h 3505200"/>
              <a:gd name="connsiteX6" fmla="*/ 6330002 w 7170322"/>
              <a:gd name="connsiteY6" fmla="*/ 169333 h 3505200"/>
              <a:gd name="connsiteX7" fmla="*/ 344069 w 7170322"/>
              <a:gd name="connsiteY7" fmla="*/ 1769533 h 3505200"/>
              <a:gd name="connsiteX8" fmla="*/ 318669 w 7170322"/>
              <a:gd name="connsiteY8" fmla="*/ 1778000 h 3505200"/>
              <a:gd name="connsiteX9" fmla="*/ 369469 w 7170322"/>
              <a:gd name="connsiteY9" fmla="*/ 1786466 h 3505200"/>
              <a:gd name="connsiteX10" fmla="*/ 403336 w 7170322"/>
              <a:gd name="connsiteY10" fmla="*/ 1803400 h 3505200"/>
              <a:gd name="connsiteX11" fmla="*/ 538802 w 7170322"/>
              <a:gd name="connsiteY11" fmla="*/ 1811866 h 3505200"/>
              <a:gd name="connsiteX12" fmla="*/ 691202 w 7170322"/>
              <a:gd name="connsiteY12" fmla="*/ 1854200 h 3505200"/>
              <a:gd name="connsiteX13" fmla="*/ 775869 w 7170322"/>
              <a:gd name="connsiteY13" fmla="*/ 1871133 h 3505200"/>
              <a:gd name="connsiteX14" fmla="*/ 970602 w 7170322"/>
              <a:gd name="connsiteY14" fmla="*/ 1888066 h 3505200"/>
              <a:gd name="connsiteX15" fmla="*/ 1021402 w 7170322"/>
              <a:gd name="connsiteY15" fmla="*/ 1896533 h 3505200"/>
              <a:gd name="connsiteX16" fmla="*/ 1055269 w 7170322"/>
              <a:gd name="connsiteY16" fmla="*/ 1905000 h 3505200"/>
              <a:gd name="connsiteX17" fmla="*/ 1173802 w 7170322"/>
              <a:gd name="connsiteY17" fmla="*/ 1913466 h 3505200"/>
              <a:gd name="connsiteX18" fmla="*/ 1444736 w 7170322"/>
              <a:gd name="connsiteY18" fmla="*/ 1938866 h 3505200"/>
              <a:gd name="connsiteX19" fmla="*/ 1478602 w 7170322"/>
              <a:gd name="connsiteY19" fmla="*/ 1947333 h 3505200"/>
              <a:gd name="connsiteX20" fmla="*/ 1520936 w 7170322"/>
              <a:gd name="connsiteY20" fmla="*/ 1955800 h 3505200"/>
              <a:gd name="connsiteX21" fmla="*/ 1605602 w 7170322"/>
              <a:gd name="connsiteY21" fmla="*/ 1981200 h 3505200"/>
              <a:gd name="connsiteX22" fmla="*/ 1664869 w 7170322"/>
              <a:gd name="connsiteY22" fmla="*/ 1989666 h 3505200"/>
              <a:gd name="connsiteX23" fmla="*/ 1724136 w 7170322"/>
              <a:gd name="connsiteY23" fmla="*/ 2006600 h 3505200"/>
              <a:gd name="connsiteX24" fmla="*/ 1766469 w 7170322"/>
              <a:gd name="connsiteY24" fmla="*/ 2015066 h 3505200"/>
              <a:gd name="connsiteX25" fmla="*/ 1791869 w 7170322"/>
              <a:gd name="connsiteY25" fmla="*/ 2023533 h 3505200"/>
              <a:gd name="connsiteX26" fmla="*/ 1825736 w 7170322"/>
              <a:gd name="connsiteY26" fmla="*/ 2032000 h 3505200"/>
              <a:gd name="connsiteX27" fmla="*/ 1901936 w 7170322"/>
              <a:gd name="connsiteY27" fmla="*/ 2091266 h 3505200"/>
              <a:gd name="connsiteX28" fmla="*/ 1901936 w 7170322"/>
              <a:gd name="connsiteY28" fmla="*/ 2091266 h 3505200"/>
              <a:gd name="connsiteX29" fmla="*/ 1969669 w 7170322"/>
              <a:gd name="connsiteY29" fmla="*/ 2142066 h 3505200"/>
              <a:gd name="connsiteX30" fmla="*/ 1995069 w 7170322"/>
              <a:gd name="connsiteY30" fmla="*/ 2150533 h 3505200"/>
              <a:gd name="connsiteX31" fmla="*/ 2088202 w 7170322"/>
              <a:gd name="connsiteY31" fmla="*/ 2201333 h 3505200"/>
              <a:gd name="connsiteX32" fmla="*/ 2155936 w 7170322"/>
              <a:gd name="connsiteY32" fmla="*/ 2243666 h 3505200"/>
              <a:gd name="connsiteX33" fmla="*/ 2206736 w 7170322"/>
              <a:gd name="connsiteY33" fmla="*/ 2269066 h 3505200"/>
              <a:gd name="connsiteX34" fmla="*/ 2291402 w 7170322"/>
              <a:gd name="connsiteY34" fmla="*/ 2294466 h 3505200"/>
              <a:gd name="connsiteX35" fmla="*/ 2325269 w 7170322"/>
              <a:gd name="connsiteY35" fmla="*/ 2311400 h 3505200"/>
              <a:gd name="connsiteX36" fmla="*/ 2435336 w 7170322"/>
              <a:gd name="connsiteY36" fmla="*/ 2336800 h 3505200"/>
              <a:gd name="connsiteX37" fmla="*/ 2511536 w 7170322"/>
              <a:gd name="connsiteY37" fmla="*/ 2362200 h 3505200"/>
              <a:gd name="connsiteX38" fmla="*/ 2596202 w 7170322"/>
              <a:gd name="connsiteY38" fmla="*/ 2387600 h 3505200"/>
              <a:gd name="connsiteX39" fmla="*/ 2647002 w 7170322"/>
              <a:gd name="connsiteY39" fmla="*/ 2413000 h 3505200"/>
              <a:gd name="connsiteX40" fmla="*/ 2697802 w 7170322"/>
              <a:gd name="connsiteY40" fmla="*/ 2421466 h 3505200"/>
              <a:gd name="connsiteX41" fmla="*/ 2740136 w 7170322"/>
              <a:gd name="connsiteY41" fmla="*/ 2438400 h 3505200"/>
              <a:gd name="connsiteX42" fmla="*/ 2790936 w 7170322"/>
              <a:gd name="connsiteY42" fmla="*/ 2455333 h 3505200"/>
              <a:gd name="connsiteX43" fmla="*/ 2901002 w 7170322"/>
              <a:gd name="connsiteY43" fmla="*/ 2514600 h 3505200"/>
              <a:gd name="connsiteX44" fmla="*/ 2926402 w 7170322"/>
              <a:gd name="connsiteY44" fmla="*/ 2531533 h 3505200"/>
              <a:gd name="connsiteX45" fmla="*/ 3002602 w 7170322"/>
              <a:gd name="connsiteY45" fmla="*/ 2556933 h 3505200"/>
              <a:gd name="connsiteX46" fmla="*/ 3087269 w 7170322"/>
              <a:gd name="connsiteY46" fmla="*/ 2590800 h 3505200"/>
              <a:gd name="connsiteX47" fmla="*/ 3121136 w 7170322"/>
              <a:gd name="connsiteY47" fmla="*/ 2607733 h 3505200"/>
              <a:gd name="connsiteX48" fmla="*/ 3171936 w 7170322"/>
              <a:gd name="connsiteY48" fmla="*/ 2616200 h 3505200"/>
              <a:gd name="connsiteX49" fmla="*/ 3222736 w 7170322"/>
              <a:gd name="connsiteY49" fmla="*/ 2633133 h 3505200"/>
              <a:gd name="connsiteX50" fmla="*/ 3341269 w 7170322"/>
              <a:gd name="connsiteY50" fmla="*/ 2658533 h 3505200"/>
              <a:gd name="connsiteX51" fmla="*/ 3383602 w 7170322"/>
              <a:gd name="connsiteY51" fmla="*/ 2675466 h 3505200"/>
              <a:gd name="connsiteX52" fmla="*/ 3417469 w 7170322"/>
              <a:gd name="connsiteY52" fmla="*/ 2692400 h 3505200"/>
              <a:gd name="connsiteX53" fmla="*/ 3468269 w 7170322"/>
              <a:gd name="connsiteY53" fmla="*/ 2700866 h 3505200"/>
              <a:gd name="connsiteX54" fmla="*/ 3510602 w 7170322"/>
              <a:gd name="connsiteY54" fmla="*/ 2726266 h 3505200"/>
              <a:gd name="connsiteX55" fmla="*/ 3578336 w 7170322"/>
              <a:gd name="connsiteY55" fmla="*/ 2751666 h 3505200"/>
              <a:gd name="connsiteX56" fmla="*/ 3612202 w 7170322"/>
              <a:gd name="connsiteY56" fmla="*/ 2777066 h 3505200"/>
              <a:gd name="connsiteX57" fmla="*/ 3637602 w 7170322"/>
              <a:gd name="connsiteY57" fmla="*/ 2785533 h 3505200"/>
              <a:gd name="connsiteX58" fmla="*/ 3671469 w 7170322"/>
              <a:gd name="connsiteY58" fmla="*/ 2802466 h 3505200"/>
              <a:gd name="connsiteX59" fmla="*/ 3781536 w 7170322"/>
              <a:gd name="connsiteY59" fmla="*/ 2827866 h 3505200"/>
              <a:gd name="connsiteX60" fmla="*/ 3900069 w 7170322"/>
              <a:gd name="connsiteY60" fmla="*/ 2853266 h 3505200"/>
              <a:gd name="connsiteX61" fmla="*/ 3925469 w 7170322"/>
              <a:gd name="connsiteY61" fmla="*/ 2870200 h 3505200"/>
              <a:gd name="connsiteX62" fmla="*/ 4027069 w 7170322"/>
              <a:gd name="connsiteY62" fmla="*/ 2878666 h 3505200"/>
              <a:gd name="connsiteX63" fmla="*/ 4094802 w 7170322"/>
              <a:gd name="connsiteY63" fmla="*/ 2887133 h 3505200"/>
              <a:gd name="connsiteX64" fmla="*/ 4137136 w 7170322"/>
              <a:gd name="connsiteY64" fmla="*/ 2895600 h 3505200"/>
              <a:gd name="connsiteX65" fmla="*/ 4264136 w 7170322"/>
              <a:gd name="connsiteY65" fmla="*/ 2904066 h 3505200"/>
              <a:gd name="connsiteX66" fmla="*/ 4365736 w 7170322"/>
              <a:gd name="connsiteY66" fmla="*/ 2921000 h 3505200"/>
              <a:gd name="connsiteX67" fmla="*/ 4594336 w 7170322"/>
              <a:gd name="connsiteY67" fmla="*/ 2929466 h 3505200"/>
              <a:gd name="connsiteX68" fmla="*/ 4789069 w 7170322"/>
              <a:gd name="connsiteY68" fmla="*/ 2937933 h 3505200"/>
              <a:gd name="connsiteX69" fmla="*/ 4882202 w 7170322"/>
              <a:gd name="connsiteY69" fmla="*/ 2946400 h 3505200"/>
              <a:gd name="connsiteX70" fmla="*/ 4966869 w 7170322"/>
              <a:gd name="connsiteY70" fmla="*/ 2971800 h 3505200"/>
              <a:gd name="connsiteX71" fmla="*/ 5093869 w 7170322"/>
              <a:gd name="connsiteY71" fmla="*/ 2988733 h 3505200"/>
              <a:gd name="connsiteX72" fmla="*/ 5381736 w 7170322"/>
              <a:gd name="connsiteY72" fmla="*/ 3005666 h 3505200"/>
              <a:gd name="connsiteX73" fmla="*/ 5407136 w 7170322"/>
              <a:gd name="connsiteY73" fmla="*/ 3014133 h 3505200"/>
              <a:gd name="connsiteX74" fmla="*/ 5432536 w 7170322"/>
              <a:gd name="connsiteY74" fmla="*/ 3031066 h 3505200"/>
              <a:gd name="connsiteX75" fmla="*/ 5474869 w 7170322"/>
              <a:gd name="connsiteY75" fmla="*/ 3039533 h 3505200"/>
              <a:gd name="connsiteX76" fmla="*/ 5508736 w 7170322"/>
              <a:gd name="connsiteY76" fmla="*/ 3056466 h 3505200"/>
              <a:gd name="connsiteX77" fmla="*/ 5542602 w 7170322"/>
              <a:gd name="connsiteY77" fmla="*/ 3064933 h 3505200"/>
              <a:gd name="connsiteX78" fmla="*/ 5568002 w 7170322"/>
              <a:gd name="connsiteY78" fmla="*/ 3073400 h 3505200"/>
              <a:gd name="connsiteX79" fmla="*/ 5644202 w 7170322"/>
              <a:gd name="connsiteY79" fmla="*/ 3107266 h 3505200"/>
              <a:gd name="connsiteX80" fmla="*/ 5669602 w 7170322"/>
              <a:gd name="connsiteY80" fmla="*/ 3115733 h 3505200"/>
              <a:gd name="connsiteX81" fmla="*/ 5728869 w 7170322"/>
              <a:gd name="connsiteY81" fmla="*/ 3158066 h 3505200"/>
              <a:gd name="connsiteX82" fmla="*/ 5754269 w 7170322"/>
              <a:gd name="connsiteY82" fmla="*/ 3166533 h 3505200"/>
              <a:gd name="connsiteX83" fmla="*/ 5779669 w 7170322"/>
              <a:gd name="connsiteY83" fmla="*/ 3183466 h 3505200"/>
              <a:gd name="connsiteX84" fmla="*/ 5805069 w 7170322"/>
              <a:gd name="connsiteY84" fmla="*/ 3191933 h 3505200"/>
              <a:gd name="connsiteX85" fmla="*/ 5830469 w 7170322"/>
              <a:gd name="connsiteY85" fmla="*/ 3208866 h 3505200"/>
              <a:gd name="connsiteX86" fmla="*/ 5881269 w 7170322"/>
              <a:gd name="connsiteY86" fmla="*/ 3217333 h 3505200"/>
              <a:gd name="connsiteX87" fmla="*/ 5915136 w 7170322"/>
              <a:gd name="connsiteY87" fmla="*/ 3234266 h 3505200"/>
              <a:gd name="connsiteX88" fmla="*/ 5932069 w 7170322"/>
              <a:gd name="connsiteY88" fmla="*/ 3251200 h 3505200"/>
              <a:gd name="connsiteX89" fmla="*/ 6033669 w 7170322"/>
              <a:gd name="connsiteY89" fmla="*/ 3268133 h 3505200"/>
              <a:gd name="connsiteX90" fmla="*/ 6059069 w 7170322"/>
              <a:gd name="connsiteY90" fmla="*/ 3285066 h 3505200"/>
              <a:gd name="connsiteX91" fmla="*/ 6219936 w 7170322"/>
              <a:gd name="connsiteY91" fmla="*/ 3302000 h 3505200"/>
              <a:gd name="connsiteX92" fmla="*/ 6279202 w 7170322"/>
              <a:gd name="connsiteY92" fmla="*/ 3318933 h 3505200"/>
              <a:gd name="connsiteX93" fmla="*/ 6321536 w 7170322"/>
              <a:gd name="connsiteY93" fmla="*/ 3335866 h 3505200"/>
              <a:gd name="connsiteX94" fmla="*/ 6346936 w 7170322"/>
              <a:gd name="connsiteY94" fmla="*/ 3344333 h 3505200"/>
              <a:gd name="connsiteX95" fmla="*/ 6380802 w 7170322"/>
              <a:gd name="connsiteY95" fmla="*/ 3361266 h 3505200"/>
              <a:gd name="connsiteX96" fmla="*/ 6431602 w 7170322"/>
              <a:gd name="connsiteY96" fmla="*/ 3386666 h 3505200"/>
              <a:gd name="connsiteX97" fmla="*/ 6516269 w 7170322"/>
              <a:gd name="connsiteY97" fmla="*/ 3403600 h 3505200"/>
              <a:gd name="connsiteX98" fmla="*/ 6617869 w 7170322"/>
              <a:gd name="connsiteY98" fmla="*/ 3420533 h 3505200"/>
              <a:gd name="connsiteX99" fmla="*/ 6643269 w 7170322"/>
              <a:gd name="connsiteY99" fmla="*/ 3429000 h 3505200"/>
              <a:gd name="connsiteX100" fmla="*/ 6677136 w 7170322"/>
              <a:gd name="connsiteY100" fmla="*/ 3437466 h 3505200"/>
              <a:gd name="connsiteX101" fmla="*/ 6727936 w 7170322"/>
              <a:gd name="connsiteY101" fmla="*/ 3454400 h 3505200"/>
              <a:gd name="connsiteX102" fmla="*/ 6753336 w 7170322"/>
              <a:gd name="connsiteY102" fmla="*/ 3462866 h 3505200"/>
              <a:gd name="connsiteX103" fmla="*/ 6838002 w 7170322"/>
              <a:gd name="connsiteY103" fmla="*/ 3479800 h 3505200"/>
              <a:gd name="connsiteX104" fmla="*/ 6888802 w 7170322"/>
              <a:gd name="connsiteY104" fmla="*/ 3496733 h 3505200"/>
              <a:gd name="connsiteX105" fmla="*/ 6914202 w 7170322"/>
              <a:gd name="connsiteY105" fmla="*/ 3505200 h 3505200"/>
              <a:gd name="connsiteX106" fmla="*/ 6922669 w 7170322"/>
              <a:gd name="connsiteY106" fmla="*/ 3471333 h 3505200"/>
              <a:gd name="connsiteX107" fmla="*/ 6914202 w 7170322"/>
              <a:gd name="connsiteY107" fmla="*/ 3437466 h 3505200"/>
              <a:gd name="connsiteX108" fmla="*/ 6905736 w 7170322"/>
              <a:gd name="connsiteY108" fmla="*/ 3412066 h 3505200"/>
              <a:gd name="connsiteX109" fmla="*/ 6863402 w 7170322"/>
              <a:gd name="connsiteY109" fmla="*/ 3361266 h 3505200"/>
              <a:gd name="connsiteX110" fmla="*/ 6838002 w 7170322"/>
              <a:gd name="connsiteY110" fmla="*/ 3276600 h 3505200"/>
              <a:gd name="connsiteX111" fmla="*/ 6812602 w 7170322"/>
              <a:gd name="connsiteY111" fmla="*/ 3107266 h 3505200"/>
              <a:gd name="connsiteX112" fmla="*/ 6804136 w 7170322"/>
              <a:gd name="connsiteY112" fmla="*/ 3039533 h 3505200"/>
              <a:gd name="connsiteX113" fmla="*/ 6490869 w 7170322"/>
              <a:gd name="connsiteY113" fmla="*/ 3014133 h 3505200"/>
              <a:gd name="connsiteX114" fmla="*/ 6440069 w 7170322"/>
              <a:gd name="connsiteY114" fmla="*/ 3005666 h 3505200"/>
              <a:gd name="connsiteX115" fmla="*/ 6372336 w 7170322"/>
              <a:gd name="connsiteY115" fmla="*/ 2988733 h 3505200"/>
              <a:gd name="connsiteX116" fmla="*/ 6270736 w 7170322"/>
              <a:gd name="connsiteY116" fmla="*/ 2980266 h 3505200"/>
              <a:gd name="connsiteX117" fmla="*/ 6228402 w 7170322"/>
              <a:gd name="connsiteY117" fmla="*/ 2971800 h 3505200"/>
              <a:gd name="connsiteX118" fmla="*/ 6152202 w 7170322"/>
              <a:gd name="connsiteY118" fmla="*/ 2963333 h 3505200"/>
              <a:gd name="connsiteX119" fmla="*/ 6118336 w 7170322"/>
              <a:gd name="connsiteY119" fmla="*/ 2946400 h 3505200"/>
              <a:gd name="connsiteX120" fmla="*/ 6067536 w 7170322"/>
              <a:gd name="connsiteY120" fmla="*/ 2937933 h 3505200"/>
              <a:gd name="connsiteX121" fmla="*/ 6008269 w 7170322"/>
              <a:gd name="connsiteY121" fmla="*/ 2912533 h 3505200"/>
              <a:gd name="connsiteX122" fmla="*/ 5864336 w 7170322"/>
              <a:gd name="connsiteY122" fmla="*/ 2887133 h 3505200"/>
              <a:gd name="connsiteX123" fmla="*/ 5788136 w 7170322"/>
              <a:gd name="connsiteY123" fmla="*/ 2861733 h 3505200"/>
              <a:gd name="connsiteX124" fmla="*/ 5762736 w 7170322"/>
              <a:gd name="connsiteY124" fmla="*/ 2853266 h 3505200"/>
              <a:gd name="connsiteX125" fmla="*/ 5737336 w 7170322"/>
              <a:gd name="connsiteY125" fmla="*/ 2844800 h 3505200"/>
              <a:gd name="connsiteX126" fmla="*/ 5669602 w 7170322"/>
              <a:gd name="connsiteY126" fmla="*/ 2810933 h 3505200"/>
              <a:gd name="connsiteX127" fmla="*/ 5627269 w 7170322"/>
              <a:gd name="connsiteY127" fmla="*/ 2794000 h 3505200"/>
              <a:gd name="connsiteX128" fmla="*/ 5568002 w 7170322"/>
              <a:gd name="connsiteY128" fmla="*/ 2760133 h 3505200"/>
              <a:gd name="connsiteX129" fmla="*/ 5517202 w 7170322"/>
              <a:gd name="connsiteY129" fmla="*/ 2743200 h 3505200"/>
              <a:gd name="connsiteX130" fmla="*/ 5491802 w 7170322"/>
              <a:gd name="connsiteY130" fmla="*/ 2726266 h 3505200"/>
              <a:gd name="connsiteX131" fmla="*/ 5449469 w 7170322"/>
              <a:gd name="connsiteY131" fmla="*/ 2709333 h 3505200"/>
              <a:gd name="connsiteX132" fmla="*/ 5424069 w 7170322"/>
              <a:gd name="connsiteY132" fmla="*/ 2700866 h 3505200"/>
              <a:gd name="connsiteX133" fmla="*/ 5398669 w 7170322"/>
              <a:gd name="connsiteY133" fmla="*/ 2683933 h 3505200"/>
              <a:gd name="connsiteX134" fmla="*/ 5314002 w 7170322"/>
              <a:gd name="connsiteY134" fmla="*/ 2667000 h 3505200"/>
              <a:gd name="connsiteX135" fmla="*/ 5254736 w 7170322"/>
              <a:gd name="connsiteY135" fmla="*/ 2650066 h 3505200"/>
              <a:gd name="connsiteX136" fmla="*/ 5203936 w 7170322"/>
              <a:gd name="connsiteY136" fmla="*/ 2641600 h 3505200"/>
              <a:gd name="connsiteX137" fmla="*/ 5170069 w 7170322"/>
              <a:gd name="connsiteY137" fmla="*/ 2633133 h 3505200"/>
              <a:gd name="connsiteX138" fmla="*/ 5127736 w 7170322"/>
              <a:gd name="connsiteY138" fmla="*/ 2624666 h 3505200"/>
              <a:gd name="connsiteX139" fmla="*/ 5102336 w 7170322"/>
              <a:gd name="connsiteY139" fmla="*/ 2607733 h 3505200"/>
              <a:gd name="connsiteX140" fmla="*/ 5009202 w 7170322"/>
              <a:gd name="connsiteY140" fmla="*/ 2590800 h 3505200"/>
              <a:gd name="connsiteX141" fmla="*/ 4941469 w 7170322"/>
              <a:gd name="connsiteY141" fmla="*/ 2582333 h 3505200"/>
              <a:gd name="connsiteX142" fmla="*/ 4890669 w 7170322"/>
              <a:gd name="connsiteY142" fmla="*/ 2573866 h 3505200"/>
              <a:gd name="connsiteX143" fmla="*/ 4814469 w 7170322"/>
              <a:gd name="connsiteY143" fmla="*/ 2565400 h 3505200"/>
              <a:gd name="connsiteX144" fmla="*/ 4721336 w 7170322"/>
              <a:gd name="connsiteY144" fmla="*/ 2540000 h 3505200"/>
              <a:gd name="connsiteX145" fmla="*/ 4687469 w 7170322"/>
              <a:gd name="connsiteY145" fmla="*/ 2531533 h 3505200"/>
              <a:gd name="connsiteX146" fmla="*/ 4645136 w 7170322"/>
              <a:gd name="connsiteY146" fmla="*/ 2523066 h 3505200"/>
              <a:gd name="connsiteX147" fmla="*/ 4594336 w 7170322"/>
              <a:gd name="connsiteY147" fmla="*/ 2506133 h 3505200"/>
              <a:gd name="connsiteX148" fmla="*/ 4518136 w 7170322"/>
              <a:gd name="connsiteY148" fmla="*/ 2497666 h 3505200"/>
              <a:gd name="connsiteX149" fmla="*/ 4492736 w 7170322"/>
              <a:gd name="connsiteY149" fmla="*/ 2480733 h 3505200"/>
              <a:gd name="connsiteX150" fmla="*/ 4399602 w 7170322"/>
              <a:gd name="connsiteY150" fmla="*/ 2446866 h 3505200"/>
              <a:gd name="connsiteX151" fmla="*/ 4357269 w 7170322"/>
              <a:gd name="connsiteY151" fmla="*/ 2429933 h 3505200"/>
              <a:gd name="connsiteX152" fmla="*/ 4323402 w 7170322"/>
              <a:gd name="connsiteY152" fmla="*/ 2413000 h 3505200"/>
              <a:gd name="connsiteX153" fmla="*/ 4281069 w 7170322"/>
              <a:gd name="connsiteY153" fmla="*/ 2396066 h 3505200"/>
              <a:gd name="connsiteX154" fmla="*/ 4255669 w 7170322"/>
              <a:gd name="connsiteY154" fmla="*/ 2379133 h 3505200"/>
              <a:gd name="connsiteX155" fmla="*/ 4187936 w 7170322"/>
              <a:gd name="connsiteY155" fmla="*/ 2370666 h 3505200"/>
              <a:gd name="connsiteX156" fmla="*/ 4111736 w 7170322"/>
              <a:gd name="connsiteY156" fmla="*/ 2336800 h 3505200"/>
              <a:gd name="connsiteX157" fmla="*/ 4086336 w 7170322"/>
              <a:gd name="connsiteY157" fmla="*/ 2328333 h 3505200"/>
              <a:gd name="connsiteX158" fmla="*/ 4060936 w 7170322"/>
              <a:gd name="connsiteY158" fmla="*/ 2319866 h 3505200"/>
              <a:gd name="connsiteX159" fmla="*/ 3950869 w 7170322"/>
              <a:gd name="connsiteY159" fmla="*/ 2286000 h 3505200"/>
              <a:gd name="connsiteX160" fmla="*/ 3908536 w 7170322"/>
              <a:gd name="connsiteY160" fmla="*/ 2269066 h 3505200"/>
              <a:gd name="connsiteX161" fmla="*/ 3840802 w 7170322"/>
              <a:gd name="connsiteY161" fmla="*/ 2235200 h 3505200"/>
              <a:gd name="connsiteX162" fmla="*/ 3790002 w 7170322"/>
              <a:gd name="connsiteY162" fmla="*/ 2226733 h 3505200"/>
              <a:gd name="connsiteX163" fmla="*/ 3739202 w 7170322"/>
              <a:gd name="connsiteY163" fmla="*/ 2192866 h 3505200"/>
              <a:gd name="connsiteX164" fmla="*/ 3688402 w 7170322"/>
              <a:gd name="connsiteY164" fmla="*/ 2175933 h 3505200"/>
              <a:gd name="connsiteX165" fmla="*/ 3646069 w 7170322"/>
              <a:gd name="connsiteY165" fmla="*/ 2159000 h 3505200"/>
              <a:gd name="connsiteX166" fmla="*/ 3527536 w 7170322"/>
              <a:gd name="connsiteY166" fmla="*/ 2142066 h 3505200"/>
              <a:gd name="connsiteX167" fmla="*/ 3434402 w 7170322"/>
              <a:gd name="connsiteY167" fmla="*/ 2133600 h 3505200"/>
              <a:gd name="connsiteX168" fmla="*/ 3358202 w 7170322"/>
              <a:gd name="connsiteY168" fmla="*/ 2108200 h 3505200"/>
              <a:gd name="connsiteX169" fmla="*/ 3315869 w 7170322"/>
              <a:gd name="connsiteY169" fmla="*/ 2099733 h 3505200"/>
              <a:gd name="connsiteX170" fmla="*/ 3282002 w 7170322"/>
              <a:gd name="connsiteY170" fmla="*/ 2082800 h 3505200"/>
              <a:gd name="connsiteX171" fmla="*/ 3239669 w 7170322"/>
              <a:gd name="connsiteY171" fmla="*/ 2074333 h 3505200"/>
              <a:gd name="connsiteX172" fmla="*/ 3163469 w 7170322"/>
              <a:gd name="connsiteY172" fmla="*/ 2057400 h 3505200"/>
              <a:gd name="connsiteX173" fmla="*/ 3036469 w 7170322"/>
              <a:gd name="connsiteY173" fmla="*/ 2032000 h 3505200"/>
              <a:gd name="connsiteX174" fmla="*/ 2968736 w 7170322"/>
              <a:gd name="connsiteY174" fmla="*/ 2006600 h 3505200"/>
              <a:gd name="connsiteX175" fmla="*/ 2926402 w 7170322"/>
              <a:gd name="connsiteY175" fmla="*/ 1989666 h 3505200"/>
              <a:gd name="connsiteX176" fmla="*/ 2850202 w 7170322"/>
              <a:gd name="connsiteY176" fmla="*/ 1972733 h 3505200"/>
              <a:gd name="connsiteX177" fmla="*/ 2774002 w 7170322"/>
              <a:gd name="connsiteY177" fmla="*/ 1947333 h 3505200"/>
              <a:gd name="connsiteX178" fmla="*/ 2740136 w 7170322"/>
              <a:gd name="connsiteY178" fmla="*/ 1930400 h 3505200"/>
              <a:gd name="connsiteX179" fmla="*/ 2672402 w 7170322"/>
              <a:gd name="connsiteY179" fmla="*/ 1896533 h 3505200"/>
              <a:gd name="connsiteX180" fmla="*/ 2587736 w 7170322"/>
              <a:gd name="connsiteY180" fmla="*/ 1879600 h 3505200"/>
              <a:gd name="connsiteX181" fmla="*/ 2562336 w 7170322"/>
              <a:gd name="connsiteY181" fmla="*/ 1871133 h 3505200"/>
              <a:gd name="connsiteX182" fmla="*/ 2452269 w 7170322"/>
              <a:gd name="connsiteY182" fmla="*/ 1845733 h 3505200"/>
              <a:gd name="connsiteX183" fmla="*/ 2359136 w 7170322"/>
              <a:gd name="connsiteY183" fmla="*/ 1837266 h 3505200"/>
              <a:gd name="connsiteX184" fmla="*/ 2147469 w 7170322"/>
              <a:gd name="connsiteY184" fmla="*/ 1811866 h 3505200"/>
              <a:gd name="connsiteX185" fmla="*/ 2096669 w 7170322"/>
              <a:gd name="connsiteY185" fmla="*/ 1794933 h 3505200"/>
              <a:gd name="connsiteX186" fmla="*/ 2037402 w 7170322"/>
              <a:gd name="connsiteY186" fmla="*/ 1786466 h 3505200"/>
              <a:gd name="connsiteX187" fmla="*/ 1995069 w 7170322"/>
              <a:gd name="connsiteY187" fmla="*/ 1778000 h 3505200"/>
              <a:gd name="connsiteX188" fmla="*/ 1952736 w 7170322"/>
              <a:gd name="connsiteY188" fmla="*/ 1761066 h 3505200"/>
              <a:gd name="connsiteX189" fmla="*/ 1918869 w 7170322"/>
              <a:gd name="connsiteY189" fmla="*/ 1752600 h 3505200"/>
              <a:gd name="connsiteX190" fmla="*/ 1961202 w 7170322"/>
              <a:gd name="connsiteY190" fmla="*/ 1744133 h 3505200"/>
              <a:gd name="connsiteX191" fmla="*/ 2012002 w 7170322"/>
              <a:gd name="connsiteY191" fmla="*/ 1735666 h 3505200"/>
              <a:gd name="connsiteX192" fmla="*/ 2037402 w 7170322"/>
              <a:gd name="connsiteY192" fmla="*/ 1718733 h 3505200"/>
              <a:gd name="connsiteX193" fmla="*/ 2105136 w 7170322"/>
              <a:gd name="connsiteY193" fmla="*/ 1710266 h 3505200"/>
              <a:gd name="connsiteX194" fmla="*/ 2164402 w 7170322"/>
              <a:gd name="connsiteY194" fmla="*/ 1701800 h 3505200"/>
              <a:gd name="connsiteX195" fmla="*/ 2189802 w 7170322"/>
              <a:gd name="connsiteY195" fmla="*/ 1693333 h 3505200"/>
              <a:gd name="connsiteX196" fmla="*/ 2316802 w 7170322"/>
              <a:gd name="connsiteY196" fmla="*/ 1676400 h 3505200"/>
              <a:gd name="connsiteX197" fmla="*/ 2350669 w 7170322"/>
              <a:gd name="connsiteY197" fmla="*/ 1667933 h 3505200"/>
              <a:gd name="connsiteX198" fmla="*/ 2426869 w 7170322"/>
              <a:gd name="connsiteY198" fmla="*/ 1659466 h 3505200"/>
              <a:gd name="connsiteX199" fmla="*/ 2460736 w 7170322"/>
              <a:gd name="connsiteY199" fmla="*/ 1642533 h 3505200"/>
              <a:gd name="connsiteX200" fmla="*/ 2486136 w 7170322"/>
              <a:gd name="connsiteY200" fmla="*/ 1634066 h 3505200"/>
              <a:gd name="connsiteX201" fmla="*/ 2613136 w 7170322"/>
              <a:gd name="connsiteY201" fmla="*/ 1617133 h 3505200"/>
              <a:gd name="connsiteX202" fmla="*/ 6842236 w 7170322"/>
              <a:gd name="connsiteY202" fmla="*/ 465666 h 3505200"/>
              <a:gd name="connsiteX203" fmla="*/ 6888802 w 7170322"/>
              <a:gd name="connsiteY203" fmla="*/ 76200 h 3505200"/>
              <a:gd name="connsiteX204" fmla="*/ 6871869 w 7170322"/>
              <a:gd name="connsiteY204" fmla="*/ 0 h 3505200"/>
              <a:gd name="connsiteX205" fmla="*/ 6846469 w 7170322"/>
              <a:gd name="connsiteY205" fmla="*/ 8466 h 3505200"/>
              <a:gd name="connsiteX206" fmla="*/ 6838002 w 7170322"/>
              <a:gd name="connsiteY206" fmla="*/ 33866 h 3505200"/>
              <a:gd name="connsiteX207" fmla="*/ 6846469 w 7170322"/>
              <a:gd name="connsiteY207" fmla="*/ 59266 h 3505200"/>
              <a:gd name="connsiteX0" fmla="*/ 6846469 w 7179718"/>
              <a:gd name="connsiteY0" fmla="*/ 59266 h 3505200"/>
              <a:gd name="connsiteX1" fmla="*/ 6778736 w 7179718"/>
              <a:gd name="connsiteY1" fmla="*/ 84666 h 3505200"/>
              <a:gd name="connsiteX2" fmla="*/ 6668669 w 7179718"/>
              <a:gd name="connsiteY2" fmla="*/ 101600 h 3505200"/>
              <a:gd name="connsiteX3" fmla="*/ 6499336 w 7179718"/>
              <a:gd name="connsiteY3" fmla="*/ 127000 h 3505200"/>
              <a:gd name="connsiteX4" fmla="*/ 6465469 w 7179718"/>
              <a:gd name="connsiteY4" fmla="*/ 135466 h 3505200"/>
              <a:gd name="connsiteX5" fmla="*/ 6380802 w 7179718"/>
              <a:gd name="connsiteY5" fmla="*/ 152400 h 3505200"/>
              <a:gd name="connsiteX6" fmla="*/ 6330002 w 7179718"/>
              <a:gd name="connsiteY6" fmla="*/ 169333 h 3505200"/>
              <a:gd name="connsiteX7" fmla="*/ 344069 w 7179718"/>
              <a:gd name="connsiteY7" fmla="*/ 1769533 h 3505200"/>
              <a:gd name="connsiteX8" fmla="*/ 318669 w 7179718"/>
              <a:gd name="connsiteY8" fmla="*/ 1778000 h 3505200"/>
              <a:gd name="connsiteX9" fmla="*/ 369469 w 7179718"/>
              <a:gd name="connsiteY9" fmla="*/ 1786466 h 3505200"/>
              <a:gd name="connsiteX10" fmla="*/ 403336 w 7179718"/>
              <a:gd name="connsiteY10" fmla="*/ 1803400 h 3505200"/>
              <a:gd name="connsiteX11" fmla="*/ 538802 w 7179718"/>
              <a:gd name="connsiteY11" fmla="*/ 1811866 h 3505200"/>
              <a:gd name="connsiteX12" fmla="*/ 691202 w 7179718"/>
              <a:gd name="connsiteY12" fmla="*/ 1854200 h 3505200"/>
              <a:gd name="connsiteX13" fmla="*/ 775869 w 7179718"/>
              <a:gd name="connsiteY13" fmla="*/ 1871133 h 3505200"/>
              <a:gd name="connsiteX14" fmla="*/ 970602 w 7179718"/>
              <a:gd name="connsiteY14" fmla="*/ 1888066 h 3505200"/>
              <a:gd name="connsiteX15" fmla="*/ 1021402 w 7179718"/>
              <a:gd name="connsiteY15" fmla="*/ 1896533 h 3505200"/>
              <a:gd name="connsiteX16" fmla="*/ 1055269 w 7179718"/>
              <a:gd name="connsiteY16" fmla="*/ 1905000 h 3505200"/>
              <a:gd name="connsiteX17" fmla="*/ 1173802 w 7179718"/>
              <a:gd name="connsiteY17" fmla="*/ 1913466 h 3505200"/>
              <a:gd name="connsiteX18" fmla="*/ 1444736 w 7179718"/>
              <a:gd name="connsiteY18" fmla="*/ 1938866 h 3505200"/>
              <a:gd name="connsiteX19" fmla="*/ 1478602 w 7179718"/>
              <a:gd name="connsiteY19" fmla="*/ 1947333 h 3505200"/>
              <a:gd name="connsiteX20" fmla="*/ 1520936 w 7179718"/>
              <a:gd name="connsiteY20" fmla="*/ 1955800 h 3505200"/>
              <a:gd name="connsiteX21" fmla="*/ 1605602 w 7179718"/>
              <a:gd name="connsiteY21" fmla="*/ 1981200 h 3505200"/>
              <a:gd name="connsiteX22" fmla="*/ 1664869 w 7179718"/>
              <a:gd name="connsiteY22" fmla="*/ 1989666 h 3505200"/>
              <a:gd name="connsiteX23" fmla="*/ 1724136 w 7179718"/>
              <a:gd name="connsiteY23" fmla="*/ 2006600 h 3505200"/>
              <a:gd name="connsiteX24" fmla="*/ 1766469 w 7179718"/>
              <a:gd name="connsiteY24" fmla="*/ 2015066 h 3505200"/>
              <a:gd name="connsiteX25" fmla="*/ 1791869 w 7179718"/>
              <a:gd name="connsiteY25" fmla="*/ 2023533 h 3505200"/>
              <a:gd name="connsiteX26" fmla="*/ 1825736 w 7179718"/>
              <a:gd name="connsiteY26" fmla="*/ 2032000 h 3505200"/>
              <a:gd name="connsiteX27" fmla="*/ 1901936 w 7179718"/>
              <a:gd name="connsiteY27" fmla="*/ 2091266 h 3505200"/>
              <a:gd name="connsiteX28" fmla="*/ 1901936 w 7179718"/>
              <a:gd name="connsiteY28" fmla="*/ 2091266 h 3505200"/>
              <a:gd name="connsiteX29" fmla="*/ 1969669 w 7179718"/>
              <a:gd name="connsiteY29" fmla="*/ 2142066 h 3505200"/>
              <a:gd name="connsiteX30" fmla="*/ 1995069 w 7179718"/>
              <a:gd name="connsiteY30" fmla="*/ 2150533 h 3505200"/>
              <a:gd name="connsiteX31" fmla="*/ 2088202 w 7179718"/>
              <a:gd name="connsiteY31" fmla="*/ 2201333 h 3505200"/>
              <a:gd name="connsiteX32" fmla="*/ 2155936 w 7179718"/>
              <a:gd name="connsiteY32" fmla="*/ 2243666 h 3505200"/>
              <a:gd name="connsiteX33" fmla="*/ 2206736 w 7179718"/>
              <a:gd name="connsiteY33" fmla="*/ 2269066 h 3505200"/>
              <a:gd name="connsiteX34" fmla="*/ 2291402 w 7179718"/>
              <a:gd name="connsiteY34" fmla="*/ 2294466 h 3505200"/>
              <a:gd name="connsiteX35" fmla="*/ 2325269 w 7179718"/>
              <a:gd name="connsiteY35" fmla="*/ 2311400 h 3505200"/>
              <a:gd name="connsiteX36" fmla="*/ 2435336 w 7179718"/>
              <a:gd name="connsiteY36" fmla="*/ 2336800 h 3505200"/>
              <a:gd name="connsiteX37" fmla="*/ 2511536 w 7179718"/>
              <a:gd name="connsiteY37" fmla="*/ 2362200 h 3505200"/>
              <a:gd name="connsiteX38" fmla="*/ 2596202 w 7179718"/>
              <a:gd name="connsiteY38" fmla="*/ 2387600 h 3505200"/>
              <a:gd name="connsiteX39" fmla="*/ 2647002 w 7179718"/>
              <a:gd name="connsiteY39" fmla="*/ 2413000 h 3505200"/>
              <a:gd name="connsiteX40" fmla="*/ 2697802 w 7179718"/>
              <a:gd name="connsiteY40" fmla="*/ 2421466 h 3505200"/>
              <a:gd name="connsiteX41" fmla="*/ 2740136 w 7179718"/>
              <a:gd name="connsiteY41" fmla="*/ 2438400 h 3505200"/>
              <a:gd name="connsiteX42" fmla="*/ 2790936 w 7179718"/>
              <a:gd name="connsiteY42" fmla="*/ 2455333 h 3505200"/>
              <a:gd name="connsiteX43" fmla="*/ 2901002 w 7179718"/>
              <a:gd name="connsiteY43" fmla="*/ 2514600 h 3505200"/>
              <a:gd name="connsiteX44" fmla="*/ 2926402 w 7179718"/>
              <a:gd name="connsiteY44" fmla="*/ 2531533 h 3505200"/>
              <a:gd name="connsiteX45" fmla="*/ 3002602 w 7179718"/>
              <a:gd name="connsiteY45" fmla="*/ 2556933 h 3505200"/>
              <a:gd name="connsiteX46" fmla="*/ 3087269 w 7179718"/>
              <a:gd name="connsiteY46" fmla="*/ 2590800 h 3505200"/>
              <a:gd name="connsiteX47" fmla="*/ 3121136 w 7179718"/>
              <a:gd name="connsiteY47" fmla="*/ 2607733 h 3505200"/>
              <a:gd name="connsiteX48" fmla="*/ 3171936 w 7179718"/>
              <a:gd name="connsiteY48" fmla="*/ 2616200 h 3505200"/>
              <a:gd name="connsiteX49" fmla="*/ 3222736 w 7179718"/>
              <a:gd name="connsiteY49" fmla="*/ 2633133 h 3505200"/>
              <a:gd name="connsiteX50" fmla="*/ 3341269 w 7179718"/>
              <a:gd name="connsiteY50" fmla="*/ 2658533 h 3505200"/>
              <a:gd name="connsiteX51" fmla="*/ 3383602 w 7179718"/>
              <a:gd name="connsiteY51" fmla="*/ 2675466 h 3505200"/>
              <a:gd name="connsiteX52" fmla="*/ 3417469 w 7179718"/>
              <a:gd name="connsiteY52" fmla="*/ 2692400 h 3505200"/>
              <a:gd name="connsiteX53" fmla="*/ 3468269 w 7179718"/>
              <a:gd name="connsiteY53" fmla="*/ 2700866 h 3505200"/>
              <a:gd name="connsiteX54" fmla="*/ 3510602 w 7179718"/>
              <a:gd name="connsiteY54" fmla="*/ 2726266 h 3505200"/>
              <a:gd name="connsiteX55" fmla="*/ 3578336 w 7179718"/>
              <a:gd name="connsiteY55" fmla="*/ 2751666 h 3505200"/>
              <a:gd name="connsiteX56" fmla="*/ 3612202 w 7179718"/>
              <a:gd name="connsiteY56" fmla="*/ 2777066 h 3505200"/>
              <a:gd name="connsiteX57" fmla="*/ 3637602 w 7179718"/>
              <a:gd name="connsiteY57" fmla="*/ 2785533 h 3505200"/>
              <a:gd name="connsiteX58" fmla="*/ 3671469 w 7179718"/>
              <a:gd name="connsiteY58" fmla="*/ 2802466 h 3505200"/>
              <a:gd name="connsiteX59" fmla="*/ 3781536 w 7179718"/>
              <a:gd name="connsiteY59" fmla="*/ 2827866 h 3505200"/>
              <a:gd name="connsiteX60" fmla="*/ 3900069 w 7179718"/>
              <a:gd name="connsiteY60" fmla="*/ 2853266 h 3505200"/>
              <a:gd name="connsiteX61" fmla="*/ 3925469 w 7179718"/>
              <a:gd name="connsiteY61" fmla="*/ 2870200 h 3505200"/>
              <a:gd name="connsiteX62" fmla="*/ 4027069 w 7179718"/>
              <a:gd name="connsiteY62" fmla="*/ 2878666 h 3505200"/>
              <a:gd name="connsiteX63" fmla="*/ 4094802 w 7179718"/>
              <a:gd name="connsiteY63" fmla="*/ 2887133 h 3505200"/>
              <a:gd name="connsiteX64" fmla="*/ 4137136 w 7179718"/>
              <a:gd name="connsiteY64" fmla="*/ 2895600 h 3505200"/>
              <a:gd name="connsiteX65" fmla="*/ 4264136 w 7179718"/>
              <a:gd name="connsiteY65" fmla="*/ 2904066 h 3505200"/>
              <a:gd name="connsiteX66" fmla="*/ 4365736 w 7179718"/>
              <a:gd name="connsiteY66" fmla="*/ 2921000 h 3505200"/>
              <a:gd name="connsiteX67" fmla="*/ 4594336 w 7179718"/>
              <a:gd name="connsiteY67" fmla="*/ 2929466 h 3505200"/>
              <a:gd name="connsiteX68" fmla="*/ 4789069 w 7179718"/>
              <a:gd name="connsiteY68" fmla="*/ 2937933 h 3505200"/>
              <a:gd name="connsiteX69" fmla="*/ 4882202 w 7179718"/>
              <a:gd name="connsiteY69" fmla="*/ 2946400 h 3505200"/>
              <a:gd name="connsiteX70" fmla="*/ 4966869 w 7179718"/>
              <a:gd name="connsiteY70" fmla="*/ 2971800 h 3505200"/>
              <a:gd name="connsiteX71" fmla="*/ 5093869 w 7179718"/>
              <a:gd name="connsiteY71" fmla="*/ 2988733 h 3505200"/>
              <a:gd name="connsiteX72" fmla="*/ 5381736 w 7179718"/>
              <a:gd name="connsiteY72" fmla="*/ 3005666 h 3505200"/>
              <a:gd name="connsiteX73" fmla="*/ 5407136 w 7179718"/>
              <a:gd name="connsiteY73" fmla="*/ 3014133 h 3505200"/>
              <a:gd name="connsiteX74" fmla="*/ 5432536 w 7179718"/>
              <a:gd name="connsiteY74" fmla="*/ 3031066 h 3505200"/>
              <a:gd name="connsiteX75" fmla="*/ 5474869 w 7179718"/>
              <a:gd name="connsiteY75" fmla="*/ 3039533 h 3505200"/>
              <a:gd name="connsiteX76" fmla="*/ 5508736 w 7179718"/>
              <a:gd name="connsiteY76" fmla="*/ 3056466 h 3505200"/>
              <a:gd name="connsiteX77" fmla="*/ 5542602 w 7179718"/>
              <a:gd name="connsiteY77" fmla="*/ 3064933 h 3505200"/>
              <a:gd name="connsiteX78" fmla="*/ 5568002 w 7179718"/>
              <a:gd name="connsiteY78" fmla="*/ 3073400 h 3505200"/>
              <a:gd name="connsiteX79" fmla="*/ 5644202 w 7179718"/>
              <a:gd name="connsiteY79" fmla="*/ 3107266 h 3505200"/>
              <a:gd name="connsiteX80" fmla="*/ 5669602 w 7179718"/>
              <a:gd name="connsiteY80" fmla="*/ 3115733 h 3505200"/>
              <a:gd name="connsiteX81" fmla="*/ 5728869 w 7179718"/>
              <a:gd name="connsiteY81" fmla="*/ 3158066 h 3505200"/>
              <a:gd name="connsiteX82" fmla="*/ 5754269 w 7179718"/>
              <a:gd name="connsiteY82" fmla="*/ 3166533 h 3505200"/>
              <a:gd name="connsiteX83" fmla="*/ 5779669 w 7179718"/>
              <a:gd name="connsiteY83" fmla="*/ 3183466 h 3505200"/>
              <a:gd name="connsiteX84" fmla="*/ 5805069 w 7179718"/>
              <a:gd name="connsiteY84" fmla="*/ 3191933 h 3505200"/>
              <a:gd name="connsiteX85" fmla="*/ 5830469 w 7179718"/>
              <a:gd name="connsiteY85" fmla="*/ 3208866 h 3505200"/>
              <a:gd name="connsiteX86" fmla="*/ 5881269 w 7179718"/>
              <a:gd name="connsiteY86" fmla="*/ 3217333 h 3505200"/>
              <a:gd name="connsiteX87" fmla="*/ 5915136 w 7179718"/>
              <a:gd name="connsiteY87" fmla="*/ 3234266 h 3505200"/>
              <a:gd name="connsiteX88" fmla="*/ 5932069 w 7179718"/>
              <a:gd name="connsiteY88" fmla="*/ 3251200 h 3505200"/>
              <a:gd name="connsiteX89" fmla="*/ 6033669 w 7179718"/>
              <a:gd name="connsiteY89" fmla="*/ 3268133 h 3505200"/>
              <a:gd name="connsiteX90" fmla="*/ 6059069 w 7179718"/>
              <a:gd name="connsiteY90" fmla="*/ 3285066 h 3505200"/>
              <a:gd name="connsiteX91" fmla="*/ 6219936 w 7179718"/>
              <a:gd name="connsiteY91" fmla="*/ 3302000 h 3505200"/>
              <a:gd name="connsiteX92" fmla="*/ 6279202 w 7179718"/>
              <a:gd name="connsiteY92" fmla="*/ 3318933 h 3505200"/>
              <a:gd name="connsiteX93" fmla="*/ 6321536 w 7179718"/>
              <a:gd name="connsiteY93" fmla="*/ 3335866 h 3505200"/>
              <a:gd name="connsiteX94" fmla="*/ 6346936 w 7179718"/>
              <a:gd name="connsiteY94" fmla="*/ 3344333 h 3505200"/>
              <a:gd name="connsiteX95" fmla="*/ 6380802 w 7179718"/>
              <a:gd name="connsiteY95" fmla="*/ 3361266 h 3505200"/>
              <a:gd name="connsiteX96" fmla="*/ 6431602 w 7179718"/>
              <a:gd name="connsiteY96" fmla="*/ 3386666 h 3505200"/>
              <a:gd name="connsiteX97" fmla="*/ 6516269 w 7179718"/>
              <a:gd name="connsiteY97" fmla="*/ 3403600 h 3505200"/>
              <a:gd name="connsiteX98" fmla="*/ 6617869 w 7179718"/>
              <a:gd name="connsiteY98" fmla="*/ 3420533 h 3505200"/>
              <a:gd name="connsiteX99" fmla="*/ 6643269 w 7179718"/>
              <a:gd name="connsiteY99" fmla="*/ 3429000 h 3505200"/>
              <a:gd name="connsiteX100" fmla="*/ 6677136 w 7179718"/>
              <a:gd name="connsiteY100" fmla="*/ 3437466 h 3505200"/>
              <a:gd name="connsiteX101" fmla="*/ 6727936 w 7179718"/>
              <a:gd name="connsiteY101" fmla="*/ 3454400 h 3505200"/>
              <a:gd name="connsiteX102" fmla="*/ 6753336 w 7179718"/>
              <a:gd name="connsiteY102" fmla="*/ 3462866 h 3505200"/>
              <a:gd name="connsiteX103" fmla="*/ 6838002 w 7179718"/>
              <a:gd name="connsiteY103" fmla="*/ 3479800 h 3505200"/>
              <a:gd name="connsiteX104" fmla="*/ 6888802 w 7179718"/>
              <a:gd name="connsiteY104" fmla="*/ 3496733 h 3505200"/>
              <a:gd name="connsiteX105" fmla="*/ 6914202 w 7179718"/>
              <a:gd name="connsiteY105" fmla="*/ 3505200 h 3505200"/>
              <a:gd name="connsiteX106" fmla="*/ 6922669 w 7179718"/>
              <a:gd name="connsiteY106" fmla="*/ 3471333 h 3505200"/>
              <a:gd name="connsiteX107" fmla="*/ 6914202 w 7179718"/>
              <a:gd name="connsiteY107" fmla="*/ 3437466 h 3505200"/>
              <a:gd name="connsiteX108" fmla="*/ 6905736 w 7179718"/>
              <a:gd name="connsiteY108" fmla="*/ 3412066 h 3505200"/>
              <a:gd name="connsiteX109" fmla="*/ 6863402 w 7179718"/>
              <a:gd name="connsiteY109" fmla="*/ 3361266 h 3505200"/>
              <a:gd name="connsiteX110" fmla="*/ 6838002 w 7179718"/>
              <a:gd name="connsiteY110" fmla="*/ 3276600 h 3505200"/>
              <a:gd name="connsiteX111" fmla="*/ 6812602 w 7179718"/>
              <a:gd name="connsiteY111" fmla="*/ 3107266 h 3505200"/>
              <a:gd name="connsiteX112" fmla="*/ 6804136 w 7179718"/>
              <a:gd name="connsiteY112" fmla="*/ 3039533 h 3505200"/>
              <a:gd name="connsiteX113" fmla="*/ 6490869 w 7179718"/>
              <a:gd name="connsiteY113" fmla="*/ 3014133 h 3505200"/>
              <a:gd name="connsiteX114" fmla="*/ 6440069 w 7179718"/>
              <a:gd name="connsiteY114" fmla="*/ 3005666 h 3505200"/>
              <a:gd name="connsiteX115" fmla="*/ 6372336 w 7179718"/>
              <a:gd name="connsiteY115" fmla="*/ 2988733 h 3505200"/>
              <a:gd name="connsiteX116" fmla="*/ 6270736 w 7179718"/>
              <a:gd name="connsiteY116" fmla="*/ 2980266 h 3505200"/>
              <a:gd name="connsiteX117" fmla="*/ 6228402 w 7179718"/>
              <a:gd name="connsiteY117" fmla="*/ 2971800 h 3505200"/>
              <a:gd name="connsiteX118" fmla="*/ 6152202 w 7179718"/>
              <a:gd name="connsiteY118" fmla="*/ 2963333 h 3505200"/>
              <a:gd name="connsiteX119" fmla="*/ 6118336 w 7179718"/>
              <a:gd name="connsiteY119" fmla="*/ 2946400 h 3505200"/>
              <a:gd name="connsiteX120" fmla="*/ 6067536 w 7179718"/>
              <a:gd name="connsiteY120" fmla="*/ 2937933 h 3505200"/>
              <a:gd name="connsiteX121" fmla="*/ 6008269 w 7179718"/>
              <a:gd name="connsiteY121" fmla="*/ 2912533 h 3505200"/>
              <a:gd name="connsiteX122" fmla="*/ 5864336 w 7179718"/>
              <a:gd name="connsiteY122" fmla="*/ 2887133 h 3505200"/>
              <a:gd name="connsiteX123" fmla="*/ 5788136 w 7179718"/>
              <a:gd name="connsiteY123" fmla="*/ 2861733 h 3505200"/>
              <a:gd name="connsiteX124" fmla="*/ 5762736 w 7179718"/>
              <a:gd name="connsiteY124" fmla="*/ 2853266 h 3505200"/>
              <a:gd name="connsiteX125" fmla="*/ 5737336 w 7179718"/>
              <a:gd name="connsiteY125" fmla="*/ 2844800 h 3505200"/>
              <a:gd name="connsiteX126" fmla="*/ 5669602 w 7179718"/>
              <a:gd name="connsiteY126" fmla="*/ 2810933 h 3505200"/>
              <a:gd name="connsiteX127" fmla="*/ 5627269 w 7179718"/>
              <a:gd name="connsiteY127" fmla="*/ 2794000 h 3505200"/>
              <a:gd name="connsiteX128" fmla="*/ 5568002 w 7179718"/>
              <a:gd name="connsiteY128" fmla="*/ 2760133 h 3505200"/>
              <a:gd name="connsiteX129" fmla="*/ 5517202 w 7179718"/>
              <a:gd name="connsiteY129" fmla="*/ 2743200 h 3505200"/>
              <a:gd name="connsiteX130" fmla="*/ 5491802 w 7179718"/>
              <a:gd name="connsiteY130" fmla="*/ 2726266 h 3505200"/>
              <a:gd name="connsiteX131" fmla="*/ 5449469 w 7179718"/>
              <a:gd name="connsiteY131" fmla="*/ 2709333 h 3505200"/>
              <a:gd name="connsiteX132" fmla="*/ 5424069 w 7179718"/>
              <a:gd name="connsiteY132" fmla="*/ 2700866 h 3505200"/>
              <a:gd name="connsiteX133" fmla="*/ 5398669 w 7179718"/>
              <a:gd name="connsiteY133" fmla="*/ 2683933 h 3505200"/>
              <a:gd name="connsiteX134" fmla="*/ 5314002 w 7179718"/>
              <a:gd name="connsiteY134" fmla="*/ 2667000 h 3505200"/>
              <a:gd name="connsiteX135" fmla="*/ 5254736 w 7179718"/>
              <a:gd name="connsiteY135" fmla="*/ 2650066 h 3505200"/>
              <a:gd name="connsiteX136" fmla="*/ 5203936 w 7179718"/>
              <a:gd name="connsiteY136" fmla="*/ 2641600 h 3505200"/>
              <a:gd name="connsiteX137" fmla="*/ 5170069 w 7179718"/>
              <a:gd name="connsiteY137" fmla="*/ 2633133 h 3505200"/>
              <a:gd name="connsiteX138" fmla="*/ 5127736 w 7179718"/>
              <a:gd name="connsiteY138" fmla="*/ 2624666 h 3505200"/>
              <a:gd name="connsiteX139" fmla="*/ 5102336 w 7179718"/>
              <a:gd name="connsiteY139" fmla="*/ 2607733 h 3505200"/>
              <a:gd name="connsiteX140" fmla="*/ 5009202 w 7179718"/>
              <a:gd name="connsiteY140" fmla="*/ 2590800 h 3505200"/>
              <a:gd name="connsiteX141" fmla="*/ 4941469 w 7179718"/>
              <a:gd name="connsiteY141" fmla="*/ 2582333 h 3505200"/>
              <a:gd name="connsiteX142" fmla="*/ 4890669 w 7179718"/>
              <a:gd name="connsiteY142" fmla="*/ 2573866 h 3505200"/>
              <a:gd name="connsiteX143" fmla="*/ 4814469 w 7179718"/>
              <a:gd name="connsiteY143" fmla="*/ 2565400 h 3505200"/>
              <a:gd name="connsiteX144" fmla="*/ 4721336 w 7179718"/>
              <a:gd name="connsiteY144" fmla="*/ 2540000 h 3505200"/>
              <a:gd name="connsiteX145" fmla="*/ 4687469 w 7179718"/>
              <a:gd name="connsiteY145" fmla="*/ 2531533 h 3505200"/>
              <a:gd name="connsiteX146" fmla="*/ 4645136 w 7179718"/>
              <a:gd name="connsiteY146" fmla="*/ 2523066 h 3505200"/>
              <a:gd name="connsiteX147" fmla="*/ 4594336 w 7179718"/>
              <a:gd name="connsiteY147" fmla="*/ 2506133 h 3505200"/>
              <a:gd name="connsiteX148" fmla="*/ 4518136 w 7179718"/>
              <a:gd name="connsiteY148" fmla="*/ 2497666 h 3505200"/>
              <a:gd name="connsiteX149" fmla="*/ 4492736 w 7179718"/>
              <a:gd name="connsiteY149" fmla="*/ 2480733 h 3505200"/>
              <a:gd name="connsiteX150" fmla="*/ 4399602 w 7179718"/>
              <a:gd name="connsiteY150" fmla="*/ 2446866 h 3505200"/>
              <a:gd name="connsiteX151" fmla="*/ 4357269 w 7179718"/>
              <a:gd name="connsiteY151" fmla="*/ 2429933 h 3505200"/>
              <a:gd name="connsiteX152" fmla="*/ 4323402 w 7179718"/>
              <a:gd name="connsiteY152" fmla="*/ 2413000 h 3505200"/>
              <a:gd name="connsiteX153" fmla="*/ 4281069 w 7179718"/>
              <a:gd name="connsiteY153" fmla="*/ 2396066 h 3505200"/>
              <a:gd name="connsiteX154" fmla="*/ 4255669 w 7179718"/>
              <a:gd name="connsiteY154" fmla="*/ 2379133 h 3505200"/>
              <a:gd name="connsiteX155" fmla="*/ 4187936 w 7179718"/>
              <a:gd name="connsiteY155" fmla="*/ 2370666 h 3505200"/>
              <a:gd name="connsiteX156" fmla="*/ 4111736 w 7179718"/>
              <a:gd name="connsiteY156" fmla="*/ 2336800 h 3505200"/>
              <a:gd name="connsiteX157" fmla="*/ 4086336 w 7179718"/>
              <a:gd name="connsiteY157" fmla="*/ 2328333 h 3505200"/>
              <a:gd name="connsiteX158" fmla="*/ 4060936 w 7179718"/>
              <a:gd name="connsiteY158" fmla="*/ 2319866 h 3505200"/>
              <a:gd name="connsiteX159" fmla="*/ 3950869 w 7179718"/>
              <a:gd name="connsiteY159" fmla="*/ 2286000 h 3505200"/>
              <a:gd name="connsiteX160" fmla="*/ 3908536 w 7179718"/>
              <a:gd name="connsiteY160" fmla="*/ 2269066 h 3505200"/>
              <a:gd name="connsiteX161" fmla="*/ 3840802 w 7179718"/>
              <a:gd name="connsiteY161" fmla="*/ 2235200 h 3505200"/>
              <a:gd name="connsiteX162" fmla="*/ 3790002 w 7179718"/>
              <a:gd name="connsiteY162" fmla="*/ 2226733 h 3505200"/>
              <a:gd name="connsiteX163" fmla="*/ 3739202 w 7179718"/>
              <a:gd name="connsiteY163" fmla="*/ 2192866 h 3505200"/>
              <a:gd name="connsiteX164" fmla="*/ 3688402 w 7179718"/>
              <a:gd name="connsiteY164" fmla="*/ 2175933 h 3505200"/>
              <a:gd name="connsiteX165" fmla="*/ 3646069 w 7179718"/>
              <a:gd name="connsiteY165" fmla="*/ 2159000 h 3505200"/>
              <a:gd name="connsiteX166" fmla="*/ 3527536 w 7179718"/>
              <a:gd name="connsiteY166" fmla="*/ 2142066 h 3505200"/>
              <a:gd name="connsiteX167" fmla="*/ 3434402 w 7179718"/>
              <a:gd name="connsiteY167" fmla="*/ 2133600 h 3505200"/>
              <a:gd name="connsiteX168" fmla="*/ 3358202 w 7179718"/>
              <a:gd name="connsiteY168" fmla="*/ 2108200 h 3505200"/>
              <a:gd name="connsiteX169" fmla="*/ 3315869 w 7179718"/>
              <a:gd name="connsiteY169" fmla="*/ 2099733 h 3505200"/>
              <a:gd name="connsiteX170" fmla="*/ 3282002 w 7179718"/>
              <a:gd name="connsiteY170" fmla="*/ 2082800 h 3505200"/>
              <a:gd name="connsiteX171" fmla="*/ 3239669 w 7179718"/>
              <a:gd name="connsiteY171" fmla="*/ 2074333 h 3505200"/>
              <a:gd name="connsiteX172" fmla="*/ 3163469 w 7179718"/>
              <a:gd name="connsiteY172" fmla="*/ 2057400 h 3505200"/>
              <a:gd name="connsiteX173" fmla="*/ 3036469 w 7179718"/>
              <a:gd name="connsiteY173" fmla="*/ 2032000 h 3505200"/>
              <a:gd name="connsiteX174" fmla="*/ 2968736 w 7179718"/>
              <a:gd name="connsiteY174" fmla="*/ 2006600 h 3505200"/>
              <a:gd name="connsiteX175" fmla="*/ 2926402 w 7179718"/>
              <a:gd name="connsiteY175" fmla="*/ 1989666 h 3505200"/>
              <a:gd name="connsiteX176" fmla="*/ 2850202 w 7179718"/>
              <a:gd name="connsiteY176" fmla="*/ 1972733 h 3505200"/>
              <a:gd name="connsiteX177" fmla="*/ 2774002 w 7179718"/>
              <a:gd name="connsiteY177" fmla="*/ 1947333 h 3505200"/>
              <a:gd name="connsiteX178" fmla="*/ 2740136 w 7179718"/>
              <a:gd name="connsiteY178" fmla="*/ 1930400 h 3505200"/>
              <a:gd name="connsiteX179" fmla="*/ 2672402 w 7179718"/>
              <a:gd name="connsiteY179" fmla="*/ 1896533 h 3505200"/>
              <a:gd name="connsiteX180" fmla="*/ 2587736 w 7179718"/>
              <a:gd name="connsiteY180" fmla="*/ 1879600 h 3505200"/>
              <a:gd name="connsiteX181" fmla="*/ 2562336 w 7179718"/>
              <a:gd name="connsiteY181" fmla="*/ 1871133 h 3505200"/>
              <a:gd name="connsiteX182" fmla="*/ 2452269 w 7179718"/>
              <a:gd name="connsiteY182" fmla="*/ 1845733 h 3505200"/>
              <a:gd name="connsiteX183" fmla="*/ 2359136 w 7179718"/>
              <a:gd name="connsiteY183" fmla="*/ 1837266 h 3505200"/>
              <a:gd name="connsiteX184" fmla="*/ 2147469 w 7179718"/>
              <a:gd name="connsiteY184" fmla="*/ 1811866 h 3505200"/>
              <a:gd name="connsiteX185" fmla="*/ 2096669 w 7179718"/>
              <a:gd name="connsiteY185" fmla="*/ 1794933 h 3505200"/>
              <a:gd name="connsiteX186" fmla="*/ 2037402 w 7179718"/>
              <a:gd name="connsiteY186" fmla="*/ 1786466 h 3505200"/>
              <a:gd name="connsiteX187" fmla="*/ 1995069 w 7179718"/>
              <a:gd name="connsiteY187" fmla="*/ 1778000 h 3505200"/>
              <a:gd name="connsiteX188" fmla="*/ 1952736 w 7179718"/>
              <a:gd name="connsiteY188" fmla="*/ 1761066 h 3505200"/>
              <a:gd name="connsiteX189" fmla="*/ 1918869 w 7179718"/>
              <a:gd name="connsiteY189" fmla="*/ 1752600 h 3505200"/>
              <a:gd name="connsiteX190" fmla="*/ 1961202 w 7179718"/>
              <a:gd name="connsiteY190" fmla="*/ 1744133 h 3505200"/>
              <a:gd name="connsiteX191" fmla="*/ 2012002 w 7179718"/>
              <a:gd name="connsiteY191" fmla="*/ 1735666 h 3505200"/>
              <a:gd name="connsiteX192" fmla="*/ 2037402 w 7179718"/>
              <a:gd name="connsiteY192" fmla="*/ 1718733 h 3505200"/>
              <a:gd name="connsiteX193" fmla="*/ 2105136 w 7179718"/>
              <a:gd name="connsiteY193" fmla="*/ 1710266 h 3505200"/>
              <a:gd name="connsiteX194" fmla="*/ 2164402 w 7179718"/>
              <a:gd name="connsiteY194" fmla="*/ 1701800 h 3505200"/>
              <a:gd name="connsiteX195" fmla="*/ 2189802 w 7179718"/>
              <a:gd name="connsiteY195" fmla="*/ 1693333 h 3505200"/>
              <a:gd name="connsiteX196" fmla="*/ 2316802 w 7179718"/>
              <a:gd name="connsiteY196" fmla="*/ 1676400 h 3505200"/>
              <a:gd name="connsiteX197" fmla="*/ 2350669 w 7179718"/>
              <a:gd name="connsiteY197" fmla="*/ 1667933 h 3505200"/>
              <a:gd name="connsiteX198" fmla="*/ 2426869 w 7179718"/>
              <a:gd name="connsiteY198" fmla="*/ 1659466 h 3505200"/>
              <a:gd name="connsiteX199" fmla="*/ 2460736 w 7179718"/>
              <a:gd name="connsiteY199" fmla="*/ 1642533 h 3505200"/>
              <a:gd name="connsiteX200" fmla="*/ 2486136 w 7179718"/>
              <a:gd name="connsiteY200" fmla="*/ 1634066 h 3505200"/>
              <a:gd name="connsiteX201" fmla="*/ 6842236 w 7179718"/>
              <a:gd name="connsiteY201" fmla="*/ 465666 h 3505200"/>
              <a:gd name="connsiteX202" fmla="*/ 6888802 w 7179718"/>
              <a:gd name="connsiteY202" fmla="*/ 76200 h 3505200"/>
              <a:gd name="connsiteX203" fmla="*/ 6871869 w 7179718"/>
              <a:gd name="connsiteY203" fmla="*/ 0 h 3505200"/>
              <a:gd name="connsiteX204" fmla="*/ 6846469 w 7179718"/>
              <a:gd name="connsiteY204" fmla="*/ 8466 h 3505200"/>
              <a:gd name="connsiteX205" fmla="*/ 6838002 w 7179718"/>
              <a:gd name="connsiteY205" fmla="*/ 33866 h 3505200"/>
              <a:gd name="connsiteX206" fmla="*/ 6846469 w 7179718"/>
              <a:gd name="connsiteY206" fmla="*/ 59266 h 3505200"/>
              <a:gd name="connsiteX0" fmla="*/ 6846469 w 7181597"/>
              <a:gd name="connsiteY0" fmla="*/ 59266 h 3505200"/>
              <a:gd name="connsiteX1" fmla="*/ 6778736 w 7181597"/>
              <a:gd name="connsiteY1" fmla="*/ 84666 h 3505200"/>
              <a:gd name="connsiteX2" fmla="*/ 6668669 w 7181597"/>
              <a:gd name="connsiteY2" fmla="*/ 101600 h 3505200"/>
              <a:gd name="connsiteX3" fmla="*/ 6499336 w 7181597"/>
              <a:gd name="connsiteY3" fmla="*/ 127000 h 3505200"/>
              <a:gd name="connsiteX4" fmla="*/ 6465469 w 7181597"/>
              <a:gd name="connsiteY4" fmla="*/ 135466 h 3505200"/>
              <a:gd name="connsiteX5" fmla="*/ 6380802 w 7181597"/>
              <a:gd name="connsiteY5" fmla="*/ 152400 h 3505200"/>
              <a:gd name="connsiteX6" fmla="*/ 6330002 w 7181597"/>
              <a:gd name="connsiteY6" fmla="*/ 169333 h 3505200"/>
              <a:gd name="connsiteX7" fmla="*/ 344069 w 7181597"/>
              <a:gd name="connsiteY7" fmla="*/ 1769533 h 3505200"/>
              <a:gd name="connsiteX8" fmla="*/ 318669 w 7181597"/>
              <a:gd name="connsiteY8" fmla="*/ 1778000 h 3505200"/>
              <a:gd name="connsiteX9" fmla="*/ 369469 w 7181597"/>
              <a:gd name="connsiteY9" fmla="*/ 1786466 h 3505200"/>
              <a:gd name="connsiteX10" fmla="*/ 403336 w 7181597"/>
              <a:gd name="connsiteY10" fmla="*/ 1803400 h 3505200"/>
              <a:gd name="connsiteX11" fmla="*/ 538802 w 7181597"/>
              <a:gd name="connsiteY11" fmla="*/ 1811866 h 3505200"/>
              <a:gd name="connsiteX12" fmla="*/ 691202 w 7181597"/>
              <a:gd name="connsiteY12" fmla="*/ 1854200 h 3505200"/>
              <a:gd name="connsiteX13" fmla="*/ 775869 w 7181597"/>
              <a:gd name="connsiteY13" fmla="*/ 1871133 h 3505200"/>
              <a:gd name="connsiteX14" fmla="*/ 970602 w 7181597"/>
              <a:gd name="connsiteY14" fmla="*/ 1888066 h 3505200"/>
              <a:gd name="connsiteX15" fmla="*/ 1021402 w 7181597"/>
              <a:gd name="connsiteY15" fmla="*/ 1896533 h 3505200"/>
              <a:gd name="connsiteX16" fmla="*/ 1055269 w 7181597"/>
              <a:gd name="connsiteY16" fmla="*/ 1905000 h 3505200"/>
              <a:gd name="connsiteX17" fmla="*/ 1173802 w 7181597"/>
              <a:gd name="connsiteY17" fmla="*/ 1913466 h 3505200"/>
              <a:gd name="connsiteX18" fmla="*/ 1444736 w 7181597"/>
              <a:gd name="connsiteY18" fmla="*/ 1938866 h 3505200"/>
              <a:gd name="connsiteX19" fmla="*/ 1478602 w 7181597"/>
              <a:gd name="connsiteY19" fmla="*/ 1947333 h 3505200"/>
              <a:gd name="connsiteX20" fmla="*/ 1520936 w 7181597"/>
              <a:gd name="connsiteY20" fmla="*/ 1955800 h 3505200"/>
              <a:gd name="connsiteX21" fmla="*/ 1605602 w 7181597"/>
              <a:gd name="connsiteY21" fmla="*/ 1981200 h 3505200"/>
              <a:gd name="connsiteX22" fmla="*/ 1664869 w 7181597"/>
              <a:gd name="connsiteY22" fmla="*/ 1989666 h 3505200"/>
              <a:gd name="connsiteX23" fmla="*/ 1724136 w 7181597"/>
              <a:gd name="connsiteY23" fmla="*/ 2006600 h 3505200"/>
              <a:gd name="connsiteX24" fmla="*/ 1766469 w 7181597"/>
              <a:gd name="connsiteY24" fmla="*/ 2015066 h 3505200"/>
              <a:gd name="connsiteX25" fmla="*/ 1791869 w 7181597"/>
              <a:gd name="connsiteY25" fmla="*/ 2023533 h 3505200"/>
              <a:gd name="connsiteX26" fmla="*/ 1825736 w 7181597"/>
              <a:gd name="connsiteY26" fmla="*/ 2032000 h 3505200"/>
              <a:gd name="connsiteX27" fmla="*/ 1901936 w 7181597"/>
              <a:gd name="connsiteY27" fmla="*/ 2091266 h 3505200"/>
              <a:gd name="connsiteX28" fmla="*/ 1901936 w 7181597"/>
              <a:gd name="connsiteY28" fmla="*/ 2091266 h 3505200"/>
              <a:gd name="connsiteX29" fmla="*/ 1969669 w 7181597"/>
              <a:gd name="connsiteY29" fmla="*/ 2142066 h 3505200"/>
              <a:gd name="connsiteX30" fmla="*/ 1995069 w 7181597"/>
              <a:gd name="connsiteY30" fmla="*/ 2150533 h 3505200"/>
              <a:gd name="connsiteX31" fmla="*/ 2088202 w 7181597"/>
              <a:gd name="connsiteY31" fmla="*/ 2201333 h 3505200"/>
              <a:gd name="connsiteX32" fmla="*/ 2155936 w 7181597"/>
              <a:gd name="connsiteY32" fmla="*/ 2243666 h 3505200"/>
              <a:gd name="connsiteX33" fmla="*/ 2206736 w 7181597"/>
              <a:gd name="connsiteY33" fmla="*/ 2269066 h 3505200"/>
              <a:gd name="connsiteX34" fmla="*/ 2291402 w 7181597"/>
              <a:gd name="connsiteY34" fmla="*/ 2294466 h 3505200"/>
              <a:gd name="connsiteX35" fmla="*/ 2325269 w 7181597"/>
              <a:gd name="connsiteY35" fmla="*/ 2311400 h 3505200"/>
              <a:gd name="connsiteX36" fmla="*/ 2435336 w 7181597"/>
              <a:gd name="connsiteY36" fmla="*/ 2336800 h 3505200"/>
              <a:gd name="connsiteX37" fmla="*/ 2511536 w 7181597"/>
              <a:gd name="connsiteY37" fmla="*/ 2362200 h 3505200"/>
              <a:gd name="connsiteX38" fmla="*/ 2596202 w 7181597"/>
              <a:gd name="connsiteY38" fmla="*/ 2387600 h 3505200"/>
              <a:gd name="connsiteX39" fmla="*/ 2647002 w 7181597"/>
              <a:gd name="connsiteY39" fmla="*/ 2413000 h 3505200"/>
              <a:gd name="connsiteX40" fmla="*/ 2697802 w 7181597"/>
              <a:gd name="connsiteY40" fmla="*/ 2421466 h 3505200"/>
              <a:gd name="connsiteX41" fmla="*/ 2740136 w 7181597"/>
              <a:gd name="connsiteY41" fmla="*/ 2438400 h 3505200"/>
              <a:gd name="connsiteX42" fmla="*/ 2790936 w 7181597"/>
              <a:gd name="connsiteY42" fmla="*/ 2455333 h 3505200"/>
              <a:gd name="connsiteX43" fmla="*/ 2901002 w 7181597"/>
              <a:gd name="connsiteY43" fmla="*/ 2514600 h 3505200"/>
              <a:gd name="connsiteX44" fmla="*/ 2926402 w 7181597"/>
              <a:gd name="connsiteY44" fmla="*/ 2531533 h 3505200"/>
              <a:gd name="connsiteX45" fmla="*/ 3002602 w 7181597"/>
              <a:gd name="connsiteY45" fmla="*/ 2556933 h 3505200"/>
              <a:gd name="connsiteX46" fmla="*/ 3087269 w 7181597"/>
              <a:gd name="connsiteY46" fmla="*/ 2590800 h 3505200"/>
              <a:gd name="connsiteX47" fmla="*/ 3121136 w 7181597"/>
              <a:gd name="connsiteY47" fmla="*/ 2607733 h 3505200"/>
              <a:gd name="connsiteX48" fmla="*/ 3171936 w 7181597"/>
              <a:gd name="connsiteY48" fmla="*/ 2616200 h 3505200"/>
              <a:gd name="connsiteX49" fmla="*/ 3222736 w 7181597"/>
              <a:gd name="connsiteY49" fmla="*/ 2633133 h 3505200"/>
              <a:gd name="connsiteX50" fmla="*/ 3341269 w 7181597"/>
              <a:gd name="connsiteY50" fmla="*/ 2658533 h 3505200"/>
              <a:gd name="connsiteX51" fmla="*/ 3383602 w 7181597"/>
              <a:gd name="connsiteY51" fmla="*/ 2675466 h 3505200"/>
              <a:gd name="connsiteX52" fmla="*/ 3417469 w 7181597"/>
              <a:gd name="connsiteY52" fmla="*/ 2692400 h 3505200"/>
              <a:gd name="connsiteX53" fmla="*/ 3468269 w 7181597"/>
              <a:gd name="connsiteY53" fmla="*/ 2700866 h 3505200"/>
              <a:gd name="connsiteX54" fmla="*/ 3510602 w 7181597"/>
              <a:gd name="connsiteY54" fmla="*/ 2726266 h 3505200"/>
              <a:gd name="connsiteX55" fmla="*/ 3578336 w 7181597"/>
              <a:gd name="connsiteY55" fmla="*/ 2751666 h 3505200"/>
              <a:gd name="connsiteX56" fmla="*/ 3612202 w 7181597"/>
              <a:gd name="connsiteY56" fmla="*/ 2777066 h 3505200"/>
              <a:gd name="connsiteX57" fmla="*/ 3637602 w 7181597"/>
              <a:gd name="connsiteY57" fmla="*/ 2785533 h 3505200"/>
              <a:gd name="connsiteX58" fmla="*/ 3671469 w 7181597"/>
              <a:gd name="connsiteY58" fmla="*/ 2802466 h 3505200"/>
              <a:gd name="connsiteX59" fmla="*/ 3781536 w 7181597"/>
              <a:gd name="connsiteY59" fmla="*/ 2827866 h 3505200"/>
              <a:gd name="connsiteX60" fmla="*/ 3900069 w 7181597"/>
              <a:gd name="connsiteY60" fmla="*/ 2853266 h 3505200"/>
              <a:gd name="connsiteX61" fmla="*/ 3925469 w 7181597"/>
              <a:gd name="connsiteY61" fmla="*/ 2870200 h 3505200"/>
              <a:gd name="connsiteX62" fmla="*/ 4027069 w 7181597"/>
              <a:gd name="connsiteY62" fmla="*/ 2878666 h 3505200"/>
              <a:gd name="connsiteX63" fmla="*/ 4094802 w 7181597"/>
              <a:gd name="connsiteY63" fmla="*/ 2887133 h 3505200"/>
              <a:gd name="connsiteX64" fmla="*/ 4137136 w 7181597"/>
              <a:gd name="connsiteY64" fmla="*/ 2895600 h 3505200"/>
              <a:gd name="connsiteX65" fmla="*/ 4264136 w 7181597"/>
              <a:gd name="connsiteY65" fmla="*/ 2904066 h 3505200"/>
              <a:gd name="connsiteX66" fmla="*/ 4365736 w 7181597"/>
              <a:gd name="connsiteY66" fmla="*/ 2921000 h 3505200"/>
              <a:gd name="connsiteX67" fmla="*/ 4594336 w 7181597"/>
              <a:gd name="connsiteY67" fmla="*/ 2929466 h 3505200"/>
              <a:gd name="connsiteX68" fmla="*/ 4789069 w 7181597"/>
              <a:gd name="connsiteY68" fmla="*/ 2937933 h 3505200"/>
              <a:gd name="connsiteX69" fmla="*/ 4882202 w 7181597"/>
              <a:gd name="connsiteY69" fmla="*/ 2946400 h 3505200"/>
              <a:gd name="connsiteX70" fmla="*/ 4966869 w 7181597"/>
              <a:gd name="connsiteY70" fmla="*/ 2971800 h 3505200"/>
              <a:gd name="connsiteX71" fmla="*/ 5093869 w 7181597"/>
              <a:gd name="connsiteY71" fmla="*/ 2988733 h 3505200"/>
              <a:gd name="connsiteX72" fmla="*/ 5381736 w 7181597"/>
              <a:gd name="connsiteY72" fmla="*/ 3005666 h 3505200"/>
              <a:gd name="connsiteX73" fmla="*/ 5407136 w 7181597"/>
              <a:gd name="connsiteY73" fmla="*/ 3014133 h 3505200"/>
              <a:gd name="connsiteX74" fmla="*/ 5432536 w 7181597"/>
              <a:gd name="connsiteY74" fmla="*/ 3031066 h 3505200"/>
              <a:gd name="connsiteX75" fmla="*/ 5474869 w 7181597"/>
              <a:gd name="connsiteY75" fmla="*/ 3039533 h 3505200"/>
              <a:gd name="connsiteX76" fmla="*/ 5508736 w 7181597"/>
              <a:gd name="connsiteY76" fmla="*/ 3056466 h 3505200"/>
              <a:gd name="connsiteX77" fmla="*/ 5542602 w 7181597"/>
              <a:gd name="connsiteY77" fmla="*/ 3064933 h 3505200"/>
              <a:gd name="connsiteX78" fmla="*/ 5568002 w 7181597"/>
              <a:gd name="connsiteY78" fmla="*/ 3073400 h 3505200"/>
              <a:gd name="connsiteX79" fmla="*/ 5644202 w 7181597"/>
              <a:gd name="connsiteY79" fmla="*/ 3107266 h 3505200"/>
              <a:gd name="connsiteX80" fmla="*/ 5669602 w 7181597"/>
              <a:gd name="connsiteY80" fmla="*/ 3115733 h 3505200"/>
              <a:gd name="connsiteX81" fmla="*/ 5728869 w 7181597"/>
              <a:gd name="connsiteY81" fmla="*/ 3158066 h 3505200"/>
              <a:gd name="connsiteX82" fmla="*/ 5754269 w 7181597"/>
              <a:gd name="connsiteY82" fmla="*/ 3166533 h 3505200"/>
              <a:gd name="connsiteX83" fmla="*/ 5779669 w 7181597"/>
              <a:gd name="connsiteY83" fmla="*/ 3183466 h 3505200"/>
              <a:gd name="connsiteX84" fmla="*/ 5805069 w 7181597"/>
              <a:gd name="connsiteY84" fmla="*/ 3191933 h 3505200"/>
              <a:gd name="connsiteX85" fmla="*/ 5830469 w 7181597"/>
              <a:gd name="connsiteY85" fmla="*/ 3208866 h 3505200"/>
              <a:gd name="connsiteX86" fmla="*/ 5881269 w 7181597"/>
              <a:gd name="connsiteY86" fmla="*/ 3217333 h 3505200"/>
              <a:gd name="connsiteX87" fmla="*/ 5915136 w 7181597"/>
              <a:gd name="connsiteY87" fmla="*/ 3234266 h 3505200"/>
              <a:gd name="connsiteX88" fmla="*/ 5932069 w 7181597"/>
              <a:gd name="connsiteY88" fmla="*/ 3251200 h 3505200"/>
              <a:gd name="connsiteX89" fmla="*/ 6033669 w 7181597"/>
              <a:gd name="connsiteY89" fmla="*/ 3268133 h 3505200"/>
              <a:gd name="connsiteX90" fmla="*/ 6059069 w 7181597"/>
              <a:gd name="connsiteY90" fmla="*/ 3285066 h 3505200"/>
              <a:gd name="connsiteX91" fmla="*/ 6219936 w 7181597"/>
              <a:gd name="connsiteY91" fmla="*/ 3302000 h 3505200"/>
              <a:gd name="connsiteX92" fmla="*/ 6279202 w 7181597"/>
              <a:gd name="connsiteY92" fmla="*/ 3318933 h 3505200"/>
              <a:gd name="connsiteX93" fmla="*/ 6321536 w 7181597"/>
              <a:gd name="connsiteY93" fmla="*/ 3335866 h 3505200"/>
              <a:gd name="connsiteX94" fmla="*/ 6346936 w 7181597"/>
              <a:gd name="connsiteY94" fmla="*/ 3344333 h 3505200"/>
              <a:gd name="connsiteX95" fmla="*/ 6380802 w 7181597"/>
              <a:gd name="connsiteY95" fmla="*/ 3361266 h 3505200"/>
              <a:gd name="connsiteX96" fmla="*/ 6431602 w 7181597"/>
              <a:gd name="connsiteY96" fmla="*/ 3386666 h 3505200"/>
              <a:gd name="connsiteX97" fmla="*/ 6516269 w 7181597"/>
              <a:gd name="connsiteY97" fmla="*/ 3403600 h 3505200"/>
              <a:gd name="connsiteX98" fmla="*/ 6617869 w 7181597"/>
              <a:gd name="connsiteY98" fmla="*/ 3420533 h 3505200"/>
              <a:gd name="connsiteX99" fmla="*/ 6643269 w 7181597"/>
              <a:gd name="connsiteY99" fmla="*/ 3429000 h 3505200"/>
              <a:gd name="connsiteX100" fmla="*/ 6677136 w 7181597"/>
              <a:gd name="connsiteY100" fmla="*/ 3437466 h 3505200"/>
              <a:gd name="connsiteX101" fmla="*/ 6727936 w 7181597"/>
              <a:gd name="connsiteY101" fmla="*/ 3454400 h 3505200"/>
              <a:gd name="connsiteX102" fmla="*/ 6753336 w 7181597"/>
              <a:gd name="connsiteY102" fmla="*/ 3462866 h 3505200"/>
              <a:gd name="connsiteX103" fmla="*/ 6838002 w 7181597"/>
              <a:gd name="connsiteY103" fmla="*/ 3479800 h 3505200"/>
              <a:gd name="connsiteX104" fmla="*/ 6888802 w 7181597"/>
              <a:gd name="connsiteY104" fmla="*/ 3496733 h 3505200"/>
              <a:gd name="connsiteX105" fmla="*/ 6914202 w 7181597"/>
              <a:gd name="connsiteY105" fmla="*/ 3505200 h 3505200"/>
              <a:gd name="connsiteX106" fmla="*/ 6922669 w 7181597"/>
              <a:gd name="connsiteY106" fmla="*/ 3471333 h 3505200"/>
              <a:gd name="connsiteX107" fmla="*/ 6914202 w 7181597"/>
              <a:gd name="connsiteY107" fmla="*/ 3437466 h 3505200"/>
              <a:gd name="connsiteX108" fmla="*/ 6905736 w 7181597"/>
              <a:gd name="connsiteY108" fmla="*/ 3412066 h 3505200"/>
              <a:gd name="connsiteX109" fmla="*/ 6863402 w 7181597"/>
              <a:gd name="connsiteY109" fmla="*/ 3361266 h 3505200"/>
              <a:gd name="connsiteX110" fmla="*/ 6838002 w 7181597"/>
              <a:gd name="connsiteY110" fmla="*/ 3276600 h 3505200"/>
              <a:gd name="connsiteX111" fmla="*/ 6812602 w 7181597"/>
              <a:gd name="connsiteY111" fmla="*/ 3107266 h 3505200"/>
              <a:gd name="connsiteX112" fmla="*/ 6804136 w 7181597"/>
              <a:gd name="connsiteY112" fmla="*/ 3039533 h 3505200"/>
              <a:gd name="connsiteX113" fmla="*/ 6490869 w 7181597"/>
              <a:gd name="connsiteY113" fmla="*/ 3014133 h 3505200"/>
              <a:gd name="connsiteX114" fmla="*/ 6440069 w 7181597"/>
              <a:gd name="connsiteY114" fmla="*/ 3005666 h 3505200"/>
              <a:gd name="connsiteX115" fmla="*/ 6372336 w 7181597"/>
              <a:gd name="connsiteY115" fmla="*/ 2988733 h 3505200"/>
              <a:gd name="connsiteX116" fmla="*/ 6270736 w 7181597"/>
              <a:gd name="connsiteY116" fmla="*/ 2980266 h 3505200"/>
              <a:gd name="connsiteX117" fmla="*/ 6228402 w 7181597"/>
              <a:gd name="connsiteY117" fmla="*/ 2971800 h 3505200"/>
              <a:gd name="connsiteX118" fmla="*/ 6152202 w 7181597"/>
              <a:gd name="connsiteY118" fmla="*/ 2963333 h 3505200"/>
              <a:gd name="connsiteX119" fmla="*/ 6118336 w 7181597"/>
              <a:gd name="connsiteY119" fmla="*/ 2946400 h 3505200"/>
              <a:gd name="connsiteX120" fmla="*/ 6067536 w 7181597"/>
              <a:gd name="connsiteY120" fmla="*/ 2937933 h 3505200"/>
              <a:gd name="connsiteX121" fmla="*/ 6008269 w 7181597"/>
              <a:gd name="connsiteY121" fmla="*/ 2912533 h 3505200"/>
              <a:gd name="connsiteX122" fmla="*/ 5864336 w 7181597"/>
              <a:gd name="connsiteY122" fmla="*/ 2887133 h 3505200"/>
              <a:gd name="connsiteX123" fmla="*/ 5788136 w 7181597"/>
              <a:gd name="connsiteY123" fmla="*/ 2861733 h 3505200"/>
              <a:gd name="connsiteX124" fmla="*/ 5762736 w 7181597"/>
              <a:gd name="connsiteY124" fmla="*/ 2853266 h 3505200"/>
              <a:gd name="connsiteX125" fmla="*/ 5737336 w 7181597"/>
              <a:gd name="connsiteY125" fmla="*/ 2844800 h 3505200"/>
              <a:gd name="connsiteX126" fmla="*/ 5669602 w 7181597"/>
              <a:gd name="connsiteY126" fmla="*/ 2810933 h 3505200"/>
              <a:gd name="connsiteX127" fmla="*/ 5627269 w 7181597"/>
              <a:gd name="connsiteY127" fmla="*/ 2794000 h 3505200"/>
              <a:gd name="connsiteX128" fmla="*/ 5568002 w 7181597"/>
              <a:gd name="connsiteY128" fmla="*/ 2760133 h 3505200"/>
              <a:gd name="connsiteX129" fmla="*/ 5517202 w 7181597"/>
              <a:gd name="connsiteY129" fmla="*/ 2743200 h 3505200"/>
              <a:gd name="connsiteX130" fmla="*/ 5491802 w 7181597"/>
              <a:gd name="connsiteY130" fmla="*/ 2726266 h 3505200"/>
              <a:gd name="connsiteX131" fmla="*/ 5449469 w 7181597"/>
              <a:gd name="connsiteY131" fmla="*/ 2709333 h 3505200"/>
              <a:gd name="connsiteX132" fmla="*/ 5424069 w 7181597"/>
              <a:gd name="connsiteY132" fmla="*/ 2700866 h 3505200"/>
              <a:gd name="connsiteX133" fmla="*/ 5398669 w 7181597"/>
              <a:gd name="connsiteY133" fmla="*/ 2683933 h 3505200"/>
              <a:gd name="connsiteX134" fmla="*/ 5314002 w 7181597"/>
              <a:gd name="connsiteY134" fmla="*/ 2667000 h 3505200"/>
              <a:gd name="connsiteX135" fmla="*/ 5254736 w 7181597"/>
              <a:gd name="connsiteY135" fmla="*/ 2650066 h 3505200"/>
              <a:gd name="connsiteX136" fmla="*/ 5203936 w 7181597"/>
              <a:gd name="connsiteY136" fmla="*/ 2641600 h 3505200"/>
              <a:gd name="connsiteX137" fmla="*/ 5170069 w 7181597"/>
              <a:gd name="connsiteY137" fmla="*/ 2633133 h 3505200"/>
              <a:gd name="connsiteX138" fmla="*/ 5127736 w 7181597"/>
              <a:gd name="connsiteY138" fmla="*/ 2624666 h 3505200"/>
              <a:gd name="connsiteX139" fmla="*/ 5102336 w 7181597"/>
              <a:gd name="connsiteY139" fmla="*/ 2607733 h 3505200"/>
              <a:gd name="connsiteX140" fmla="*/ 5009202 w 7181597"/>
              <a:gd name="connsiteY140" fmla="*/ 2590800 h 3505200"/>
              <a:gd name="connsiteX141" fmla="*/ 4941469 w 7181597"/>
              <a:gd name="connsiteY141" fmla="*/ 2582333 h 3505200"/>
              <a:gd name="connsiteX142" fmla="*/ 4890669 w 7181597"/>
              <a:gd name="connsiteY142" fmla="*/ 2573866 h 3505200"/>
              <a:gd name="connsiteX143" fmla="*/ 4814469 w 7181597"/>
              <a:gd name="connsiteY143" fmla="*/ 2565400 h 3505200"/>
              <a:gd name="connsiteX144" fmla="*/ 4721336 w 7181597"/>
              <a:gd name="connsiteY144" fmla="*/ 2540000 h 3505200"/>
              <a:gd name="connsiteX145" fmla="*/ 4687469 w 7181597"/>
              <a:gd name="connsiteY145" fmla="*/ 2531533 h 3505200"/>
              <a:gd name="connsiteX146" fmla="*/ 4645136 w 7181597"/>
              <a:gd name="connsiteY146" fmla="*/ 2523066 h 3505200"/>
              <a:gd name="connsiteX147" fmla="*/ 4594336 w 7181597"/>
              <a:gd name="connsiteY147" fmla="*/ 2506133 h 3505200"/>
              <a:gd name="connsiteX148" fmla="*/ 4518136 w 7181597"/>
              <a:gd name="connsiteY148" fmla="*/ 2497666 h 3505200"/>
              <a:gd name="connsiteX149" fmla="*/ 4492736 w 7181597"/>
              <a:gd name="connsiteY149" fmla="*/ 2480733 h 3505200"/>
              <a:gd name="connsiteX150" fmla="*/ 4399602 w 7181597"/>
              <a:gd name="connsiteY150" fmla="*/ 2446866 h 3505200"/>
              <a:gd name="connsiteX151" fmla="*/ 4357269 w 7181597"/>
              <a:gd name="connsiteY151" fmla="*/ 2429933 h 3505200"/>
              <a:gd name="connsiteX152" fmla="*/ 4323402 w 7181597"/>
              <a:gd name="connsiteY152" fmla="*/ 2413000 h 3505200"/>
              <a:gd name="connsiteX153" fmla="*/ 4281069 w 7181597"/>
              <a:gd name="connsiteY153" fmla="*/ 2396066 h 3505200"/>
              <a:gd name="connsiteX154" fmla="*/ 4255669 w 7181597"/>
              <a:gd name="connsiteY154" fmla="*/ 2379133 h 3505200"/>
              <a:gd name="connsiteX155" fmla="*/ 4187936 w 7181597"/>
              <a:gd name="connsiteY155" fmla="*/ 2370666 h 3505200"/>
              <a:gd name="connsiteX156" fmla="*/ 4111736 w 7181597"/>
              <a:gd name="connsiteY156" fmla="*/ 2336800 h 3505200"/>
              <a:gd name="connsiteX157" fmla="*/ 4086336 w 7181597"/>
              <a:gd name="connsiteY157" fmla="*/ 2328333 h 3505200"/>
              <a:gd name="connsiteX158" fmla="*/ 4060936 w 7181597"/>
              <a:gd name="connsiteY158" fmla="*/ 2319866 h 3505200"/>
              <a:gd name="connsiteX159" fmla="*/ 3950869 w 7181597"/>
              <a:gd name="connsiteY159" fmla="*/ 2286000 h 3505200"/>
              <a:gd name="connsiteX160" fmla="*/ 3908536 w 7181597"/>
              <a:gd name="connsiteY160" fmla="*/ 2269066 h 3505200"/>
              <a:gd name="connsiteX161" fmla="*/ 3840802 w 7181597"/>
              <a:gd name="connsiteY161" fmla="*/ 2235200 h 3505200"/>
              <a:gd name="connsiteX162" fmla="*/ 3790002 w 7181597"/>
              <a:gd name="connsiteY162" fmla="*/ 2226733 h 3505200"/>
              <a:gd name="connsiteX163" fmla="*/ 3739202 w 7181597"/>
              <a:gd name="connsiteY163" fmla="*/ 2192866 h 3505200"/>
              <a:gd name="connsiteX164" fmla="*/ 3688402 w 7181597"/>
              <a:gd name="connsiteY164" fmla="*/ 2175933 h 3505200"/>
              <a:gd name="connsiteX165" fmla="*/ 3646069 w 7181597"/>
              <a:gd name="connsiteY165" fmla="*/ 2159000 h 3505200"/>
              <a:gd name="connsiteX166" fmla="*/ 3527536 w 7181597"/>
              <a:gd name="connsiteY166" fmla="*/ 2142066 h 3505200"/>
              <a:gd name="connsiteX167" fmla="*/ 3434402 w 7181597"/>
              <a:gd name="connsiteY167" fmla="*/ 2133600 h 3505200"/>
              <a:gd name="connsiteX168" fmla="*/ 3358202 w 7181597"/>
              <a:gd name="connsiteY168" fmla="*/ 2108200 h 3505200"/>
              <a:gd name="connsiteX169" fmla="*/ 3315869 w 7181597"/>
              <a:gd name="connsiteY169" fmla="*/ 2099733 h 3505200"/>
              <a:gd name="connsiteX170" fmla="*/ 3282002 w 7181597"/>
              <a:gd name="connsiteY170" fmla="*/ 2082800 h 3505200"/>
              <a:gd name="connsiteX171" fmla="*/ 3239669 w 7181597"/>
              <a:gd name="connsiteY171" fmla="*/ 2074333 h 3505200"/>
              <a:gd name="connsiteX172" fmla="*/ 3163469 w 7181597"/>
              <a:gd name="connsiteY172" fmla="*/ 2057400 h 3505200"/>
              <a:gd name="connsiteX173" fmla="*/ 3036469 w 7181597"/>
              <a:gd name="connsiteY173" fmla="*/ 2032000 h 3505200"/>
              <a:gd name="connsiteX174" fmla="*/ 2968736 w 7181597"/>
              <a:gd name="connsiteY174" fmla="*/ 2006600 h 3505200"/>
              <a:gd name="connsiteX175" fmla="*/ 2926402 w 7181597"/>
              <a:gd name="connsiteY175" fmla="*/ 1989666 h 3505200"/>
              <a:gd name="connsiteX176" fmla="*/ 2850202 w 7181597"/>
              <a:gd name="connsiteY176" fmla="*/ 1972733 h 3505200"/>
              <a:gd name="connsiteX177" fmla="*/ 2774002 w 7181597"/>
              <a:gd name="connsiteY177" fmla="*/ 1947333 h 3505200"/>
              <a:gd name="connsiteX178" fmla="*/ 2740136 w 7181597"/>
              <a:gd name="connsiteY178" fmla="*/ 1930400 h 3505200"/>
              <a:gd name="connsiteX179" fmla="*/ 2672402 w 7181597"/>
              <a:gd name="connsiteY179" fmla="*/ 1896533 h 3505200"/>
              <a:gd name="connsiteX180" fmla="*/ 2587736 w 7181597"/>
              <a:gd name="connsiteY180" fmla="*/ 1879600 h 3505200"/>
              <a:gd name="connsiteX181" fmla="*/ 2562336 w 7181597"/>
              <a:gd name="connsiteY181" fmla="*/ 1871133 h 3505200"/>
              <a:gd name="connsiteX182" fmla="*/ 2452269 w 7181597"/>
              <a:gd name="connsiteY182" fmla="*/ 1845733 h 3505200"/>
              <a:gd name="connsiteX183" fmla="*/ 2359136 w 7181597"/>
              <a:gd name="connsiteY183" fmla="*/ 1837266 h 3505200"/>
              <a:gd name="connsiteX184" fmla="*/ 2147469 w 7181597"/>
              <a:gd name="connsiteY184" fmla="*/ 1811866 h 3505200"/>
              <a:gd name="connsiteX185" fmla="*/ 2096669 w 7181597"/>
              <a:gd name="connsiteY185" fmla="*/ 1794933 h 3505200"/>
              <a:gd name="connsiteX186" fmla="*/ 2037402 w 7181597"/>
              <a:gd name="connsiteY186" fmla="*/ 1786466 h 3505200"/>
              <a:gd name="connsiteX187" fmla="*/ 1995069 w 7181597"/>
              <a:gd name="connsiteY187" fmla="*/ 1778000 h 3505200"/>
              <a:gd name="connsiteX188" fmla="*/ 1952736 w 7181597"/>
              <a:gd name="connsiteY188" fmla="*/ 1761066 h 3505200"/>
              <a:gd name="connsiteX189" fmla="*/ 1918869 w 7181597"/>
              <a:gd name="connsiteY189" fmla="*/ 1752600 h 3505200"/>
              <a:gd name="connsiteX190" fmla="*/ 1961202 w 7181597"/>
              <a:gd name="connsiteY190" fmla="*/ 1744133 h 3505200"/>
              <a:gd name="connsiteX191" fmla="*/ 2012002 w 7181597"/>
              <a:gd name="connsiteY191" fmla="*/ 1735666 h 3505200"/>
              <a:gd name="connsiteX192" fmla="*/ 2037402 w 7181597"/>
              <a:gd name="connsiteY192" fmla="*/ 1718733 h 3505200"/>
              <a:gd name="connsiteX193" fmla="*/ 2105136 w 7181597"/>
              <a:gd name="connsiteY193" fmla="*/ 1710266 h 3505200"/>
              <a:gd name="connsiteX194" fmla="*/ 2164402 w 7181597"/>
              <a:gd name="connsiteY194" fmla="*/ 1701800 h 3505200"/>
              <a:gd name="connsiteX195" fmla="*/ 2189802 w 7181597"/>
              <a:gd name="connsiteY195" fmla="*/ 1693333 h 3505200"/>
              <a:gd name="connsiteX196" fmla="*/ 2316802 w 7181597"/>
              <a:gd name="connsiteY196" fmla="*/ 1676400 h 3505200"/>
              <a:gd name="connsiteX197" fmla="*/ 2350669 w 7181597"/>
              <a:gd name="connsiteY197" fmla="*/ 1667933 h 3505200"/>
              <a:gd name="connsiteX198" fmla="*/ 2426869 w 7181597"/>
              <a:gd name="connsiteY198" fmla="*/ 1659466 h 3505200"/>
              <a:gd name="connsiteX199" fmla="*/ 2460736 w 7181597"/>
              <a:gd name="connsiteY199" fmla="*/ 1642533 h 3505200"/>
              <a:gd name="connsiteX200" fmla="*/ 6842236 w 7181597"/>
              <a:gd name="connsiteY200" fmla="*/ 465666 h 3505200"/>
              <a:gd name="connsiteX201" fmla="*/ 6888802 w 7181597"/>
              <a:gd name="connsiteY201" fmla="*/ 76200 h 3505200"/>
              <a:gd name="connsiteX202" fmla="*/ 6871869 w 7181597"/>
              <a:gd name="connsiteY202" fmla="*/ 0 h 3505200"/>
              <a:gd name="connsiteX203" fmla="*/ 6846469 w 7181597"/>
              <a:gd name="connsiteY203" fmla="*/ 8466 h 3505200"/>
              <a:gd name="connsiteX204" fmla="*/ 6838002 w 7181597"/>
              <a:gd name="connsiteY204" fmla="*/ 33866 h 3505200"/>
              <a:gd name="connsiteX205" fmla="*/ 6846469 w 7181597"/>
              <a:gd name="connsiteY205" fmla="*/ 59266 h 3505200"/>
              <a:gd name="connsiteX0" fmla="*/ 6846469 w 7184103"/>
              <a:gd name="connsiteY0" fmla="*/ 59266 h 3505200"/>
              <a:gd name="connsiteX1" fmla="*/ 6778736 w 7184103"/>
              <a:gd name="connsiteY1" fmla="*/ 84666 h 3505200"/>
              <a:gd name="connsiteX2" fmla="*/ 6668669 w 7184103"/>
              <a:gd name="connsiteY2" fmla="*/ 101600 h 3505200"/>
              <a:gd name="connsiteX3" fmla="*/ 6499336 w 7184103"/>
              <a:gd name="connsiteY3" fmla="*/ 127000 h 3505200"/>
              <a:gd name="connsiteX4" fmla="*/ 6465469 w 7184103"/>
              <a:gd name="connsiteY4" fmla="*/ 135466 h 3505200"/>
              <a:gd name="connsiteX5" fmla="*/ 6380802 w 7184103"/>
              <a:gd name="connsiteY5" fmla="*/ 152400 h 3505200"/>
              <a:gd name="connsiteX6" fmla="*/ 6330002 w 7184103"/>
              <a:gd name="connsiteY6" fmla="*/ 169333 h 3505200"/>
              <a:gd name="connsiteX7" fmla="*/ 344069 w 7184103"/>
              <a:gd name="connsiteY7" fmla="*/ 1769533 h 3505200"/>
              <a:gd name="connsiteX8" fmla="*/ 318669 w 7184103"/>
              <a:gd name="connsiteY8" fmla="*/ 1778000 h 3505200"/>
              <a:gd name="connsiteX9" fmla="*/ 369469 w 7184103"/>
              <a:gd name="connsiteY9" fmla="*/ 1786466 h 3505200"/>
              <a:gd name="connsiteX10" fmla="*/ 403336 w 7184103"/>
              <a:gd name="connsiteY10" fmla="*/ 1803400 h 3505200"/>
              <a:gd name="connsiteX11" fmla="*/ 538802 w 7184103"/>
              <a:gd name="connsiteY11" fmla="*/ 1811866 h 3505200"/>
              <a:gd name="connsiteX12" fmla="*/ 691202 w 7184103"/>
              <a:gd name="connsiteY12" fmla="*/ 1854200 h 3505200"/>
              <a:gd name="connsiteX13" fmla="*/ 775869 w 7184103"/>
              <a:gd name="connsiteY13" fmla="*/ 1871133 h 3505200"/>
              <a:gd name="connsiteX14" fmla="*/ 970602 w 7184103"/>
              <a:gd name="connsiteY14" fmla="*/ 1888066 h 3505200"/>
              <a:gd name="connsiteX15" fmla="*/ 1021402 w 7184103"/>
              <a:gd name="connsiteY15" fmla="*/ 1896533 h 3505200"/>
              <a:gd name="connsiteX16" fmla="*/ 1055269 w 7184103"/>
              <a:gd name="connsiteY16" fmla="*/ 1905000 h 3505200"/>
              <a:gd name="connsiteX17" fmla="*/ 1173802 w 7184103"/>
              <a:gd name="connsiteY17" fmla="*/ 1913466 h 3505200"/>
              <a:gd name="connsiteX18" fmla="*/ 1444736 w 7184103"/>
              <a:gd name="connsiteY18" fmla="*/ 1938866 h 3505200"/>
              <a:gd name="connsiteX19" fmla="*/ 1478602 w 7184103"/>
              <a:gd name="connsiteY19" fmla="*/ 1947333 h 3505200"/>
              <a:gd name="connsiteX20" fmla="*/ 1520936 w 7184103"/>
              <a:gd name="connsiteY20" fmla="*/ 1955800 h 3505200"/>
              <a:gd name="connsiteX21" fmla="*/ 1605602 w 7184103"/>
              <a:gd name="connsiteY21" fmla="*/ 1981200 h 3505200"/>
              <a:gd name="connsiteX22" fmla="*/ 1664869 w 7184103"/>
              <a:gd name="connsiteY22" fmla="*/ 1989666 h 3505200"/>
              <a:gd name="connsiteX23" fmla="*/ 1724136 w 7184103"/>
              <a:gd name="connsiteY23" fmla="*/ 2006600 h 3505200"/>
              <a:gd name="connsiteX24" fmla="*/ 1766469 w 7184103"/>
              <a:gd name="connsiteY24" fmla="*/ 2015066 h 3505200"/>
              <a:gd name="connsiteX25" fmla="*/ 1791869 w 7184103"/>
              <a:gd name="connsiteY25" fmla="*/ 2023533 h 3505200"/>
              <a:gd name="connsiteX26" fmla="*/ 1825736 w 7184103"/>
              <a:gd name="connsiteY26" fmla="*/ 2032000 h 3505200"/>
              <a:gd name="connsiteX27" fmla="*/ 1901936 w 7184103"/>
              <a:gd name="connsiteY27" fmla="*/ 2091266 h 3505200"/>
              <a:gd name="connsiteX28" fmla="*/ 1901936 w 7184103"/>
              <a:gd name="connsiteY28" fmla="*/ 2091266 h 3505200"/>
              <a:gd name="connsiteX29" fmla="*/ 1969669 w 7184103"/>
              <a:gd name="connsiteY29" fmla="*/ 2142066 h 3505200"/>
              <a:gd name="connsiteX30" fmla="*/ 1995069 w 7184103"/>
              <a:gd name="connsiteY30" fmla="*/ 2150533 h 3505200"/>
              <a:gd name="connsiteX31" fmla="*/ 2088202 w 7184103"/>
              <a:gd name="connsiteY31" fmla="*/ 2201333 h 3505200"/>
              <a:gd name="connsiteX32" fmla="*/ 2155936 w 7184103"/>
              <a:gd name="connsiteY32" fmla="*/ 2243666 h 3505200"/>
              <a:gd name="connsiteX33" fmla="*/ 2206736 w 7184103"/>
              <a:gd name="connsiteY33" fmla="*/ 2269066 h 3505200"/>
              <a:gd name="connsiteX34" fmla="*/ 2291402 w 7184103"/>
              <a:gd name="connsiteY34" fmla="*/ 2294466 h 3505200"/>
              <a:gd name="connsiteX35" fmla="*/ 2325269 w 7184103"/>
              <a:gd name="connsiteY35" fmla="*/ 2311400 h 3505200"/>
              <a:gd name="connsiteX36" fmla="*/ 2435336 w 7184103"/>
              <a:gd name="connsiteY36" fmla="*/ 2336800 h 3505200"/>
              <a:gd name="connsiteX37" fmla="*/ 2511536 w 7184103"/>
              <a:gd name="connsiteY37" fmla="*/ 2362200 h 3505200"/>
              <a:gd name="connsiteX38" fmla="*/ 2596202 w 7184103"/>
              <a:gd name="connsiteY38" fmla="*/ 2387600 h 3505200"/>
              <a:gd name="connsiteX39" fmla="*/ 2647002 w 7184103"/>
              <a:gd name="connsiteY39" fmla="*/ 2413000 h 3505200"/>
              <a:gd name="connsiteX40" fmla="*/ 2697802 w 7184103"/>
              <a:gd name="connsiteY40" fmla="*/ 2421466 h 3505200"/>
              <a:gd name="connsiteX41" fmla="*/ 2740136 w 7184103"/>
              <a:gd name="connsiteY41" fmla="*/ 2438400 h 3505200"/>
              <a:gd name="connsiteX42" fmla="*/ 2790936 w 7184103"/>
              <a:gd name="connsiteY42" fmla="*/ 2455333 h 3505200"/>
              <a:gd name="connsiteX43" fmla="*/ 2901002 w 7184103"/>
              <a:gd name="connsiteY43" fmla="*/ 2514600 h 3505200"/>
              <a:gd name="connsiteX44" fmla="*/ 2926402 w 7184103"/>
              <a:gd name="connsiteY44" fmla="*/ 2531533 h 3505200"/>
              <a:gd name="connsiteX45" fmla="*/ 3002602 w 7184103"/>
              <a:gd name="connsiteY45" fmla="*/ 2556933 h 3505200"/>
              <a:gd name="connsiteX46" fmla="*/ 3087269 w 7184103"/>
              <a:gd name="connsiteY46" fmla="*/ 2590800 h 3505200"/>
              <a:gd name="connsiteX47" fmla="*/ 3121136 w 7184103"/>
              <a:gd name="connsiteY47" fmla="*/ 2607733 h 3505200"/>
              <a:gd name="connsiteX48" fmla="*/ 3171936 w 7184103"/>
              <a:gd name="connsiteY48" fmla="*/ 2616200 h 3505200"/>
              <a:gd name="connsiteX49" fmla="*/ 3222736 w 7184103"/>
              <a:gd name="connsiteY49" fmla="*/ 2633133 h 3505200"/>
              <a:gd name="connsiteX50" fmla="*/ 3341269 w 7184103"/>
              <a:gd name="connsiteY50" fmla="*/ 2658533 h 3505200"/>
              <a:gd name="connsiteX51" fmla="*/ 3383602 w 7184103"/>
              <a:gd name="connsiteY51" fmla="*/ 2675466 h 3505200"/>
              <a:gd name="connsiteX52" fmla="*/ 3417469 w 7184103"/>
              <a:gd name="connsiteY52" fmla="*/ 2692400 h 3505200"/>
              <a:gd name="connsiteX53" fmla="*/ 3468269 w 7184103"/>
              <a:gd name="connsiteY53" fmla="*/ 2700866 h 3505200"/>
              <a:gd name="connsiteX54" fmla="*/ 3510602 w 7184103"/>
              <a:gd name="connsiteY54" fmla="*/ 2726266 h 3505200"/>
              <a:gd name="connsiteX55" fmla="*/ 3578336 w 7184103"/>
              <a:gd name="connsiteY55" fmla="*/ 2751666 h 3505200"/>
              <a:gd name="connsiteX56" fmla="*/ 3612202 w 7184103"/>
              <a:gd name="connsiteY56" fmla="*/ 2777066 h 3505200"/>
              <a:gd name="connsiteX57" fmla="*/ 3637602 w 7184103"/>
              <a:gd name="connsiteY57" fmla="*/ 2785533 h 3505200"/>
              <a:gd name="connsiteX58" fmla="*/ 3671469 w 7184103"/>
              <a:gd name="connsiteY58" fmla="*/ 2802466 h 3505200"/>
              <a:gd name="connsiteX59" fmla="*/ 3781536 w 7184103"/>
              <a:gd name="connsiteY59" fmla="*/ 2827866 h 3505200"/>
              <a:gd name="connsiteX60" fmla="*/ 3900069 w 7184103"/>
              <a:gd name="connsiteY60" fmla="*/ 2853266 h 3505200"/>
              <a:gd name="connsiteX61" fmla="*/ 3925469 w 7184103"/>
              <a:gd name="connsiteY61" fmla="*/ 2870200 h 3505200"/>
              <a:gd name="connsiteX62" fmla="*/ 4027069 w 7184103"/>
              <a:gd name="connsiteY62" fmla="*/ 2878666 h 3505200"/>
              <a:gd name="connsiteX63" fmla="*/ 4094802 w 7184103"/>
              <a:gd name="connsiteY63" fmla="*/ 2887133 h 3505200"/>
              <a:gd name="connsiteX64" fmla="*/ 4137136 w 7184103"/>
              <a:gd name="connsiteY64" fmla="*/ 2895600 h 3505200"/>
              <a:gd name="connsiteX65" fmla="*/ 4264136 w 7184103"/>
              <a:gd name="connsiteY65" fmla="*/ 2904066 h 3505200"/>
              <a:gd name="connsiteX66" fmla="*/ 4365736 w 7184103"/>
              <a:gd name="connsiteY66" fmla="*/ 2921000 h 3505200"/>
              <a:gd name="connsiteX67" fmla="*/ 4594336 w 7184103"/>
              <a:gd name="connsiteY67" fmla="*/ 2929466 h 3505200"/>
              <a:gd name="connsiteX68" fmla="*/ 4789069 w 7184103"/>
              <a:gd name="connsiteY68" fmla="*/ 2937933 h 3505200"/>
              <a:gd name="connsiteX69" fmla="*/ 4882202 w 7184103"/>
              <a:gd name="connsiteY69" fmla="*/ 2946400 h 3505200"/>
              <a:gd name="connsiteX70" fmla="*/ 4966869 w 7184103"/>
              <a:gd name="connsiteY70" fmla="*/ 2971800 h 3505200"/>
              <a:gd name="connsiteX71" fmla="*/ 5093869 w 7184103"/>
              <a:gd name="connsiteY71" fmla="*/ 2988733 h 3505200"/>
              <a:gd name="connsiteX72" fmla="*/ 5381736 w 7184103"/>
              <a:gd name="connsiteY72" fmla="*/ 3005666 h 3505200"/>
              <a:gd name="connsiteX73" fmla="*/ 5407136 w 7184103"/>
              <a:gd name="connsiteY73" fmla="*/ 3014133 h 3505200"/>
              <a:gd name="connsiteX74" fmla="*/ 5432536 w 7184103"/>
              <a:gd name="connsiteY74" fmla="*/ 3031066 h 3505200"/>
              <a:gd name="connsiteX75" fmla="*/ 5474869 w 7184103"/>
              <a:gd name="connsiteY75" fmla="*/ 3039533 h 3505200"/>
              <a:gd name="connsiteX76" fmla="*/ 5508736 w 7184103"/>
              <a:gd name="connsiteY76" fmla="*/ 3056466 h 3505200"/>
              <a:gd name="connsiteX77" fmla="*/ 5542602 w 7184103"/>
              <a:gd name="connsiteY77" fmla="*/ 3064933 h 3505200"/>
              <a:gd name="connsiteX78" fmla="*/ 5568002 w 7184103"/>
              <a:gd name="connsiteY78" fmla="*/ 3073400 h 3505200"/>
              <a:gd name="connsiteX79" fmla="*/ 5644202 w 7184103"/>
              <a:gd name="connsiteY79" fmla="*/ 3107266 h 3505200"/>
              <a:gd name="connsiteX80" fmla="*/ 5669602 w 7184103"/>
              <a:gd name="connsiteY80" fmla="*/ 3115733 h 3505200"/>
              <a:gd name="connsiteX81" fmla="*/ 5728869 w 7184103"/>
              <a:gd name="connsiteY81" fmla="*/ 3158066 h 3505200"/>
              <a:gd name="connsiteX82" fmla="*/ 5754269 w 7184103"/>
              <a:gd name="connsiteY82" fmla="*/ 3166533 h 3505200"/>
              <a:gd name="connsiteX83" fmla="*/ 5779669 w 7184103"/>
              <a:gd name="connsiteY83" fmla="*/ 3183466 h 3505200"/>
              <a:gd name="connsiteX84" fmla="*/ 5805069 w 7184103"/>
              <a:gd name="connsiteY84" fmla="*/ 3191933 h 3505200"/>
              <a:gd name="connsiteX85" fmla="*/ 5830469 w 7184103"/>
              <a:gd name="connsiteY85" fmla="*/ 3208866 h 3505200"/>
              <a:gd name="connsiteX86" fmla="*/ 5881269 w 7184103"/>
              <a:gd name="connsiteY86" fmla="*/ 3217333 h 3505200"/>
              <a:gd name="connsiteX87" fmla="*/ 5915136 w 7184103"/>
              <a:gd name="connsiteY87" fmla="*/ 3234266 h 3505200"/>
              <a:gd name="connsiteX88" fmla="*/ 5932069 w 7184103"/>
              <a:gd name="connsiteY88" fmla="*/ 3251200 h 3505200"/>
              <a:gd name="connsiteX89" fmla="*/ 6033669 w 7184103"/>
              <a:gd name="connsiteY89" fmla="*/ 3268133 h 3505200"/>
              <a:gd name="connsiteX90" fmla="*/ 6059069 w 7184103"/>
              <a:gd name="connsiteY90" fmla="*/ 3285066 h 3505200"/>
              <a:gd name="connsiteX91" fmla="*/ 6219936 w 7184103"/>
              <a:gd name="connsiteY91" fmla="*/ 3302000 h 3505200"/>
              <a:gd name="connsiteX92" fmla="*/ 6279202 w 7184103"/>
              <a:gd name="connsiteY92" fmla="*/ 3318933 h 3505200"/>
              <a:gd name="connsiteX93" fmla="*/ 6321536 w 7184103"/>
              <a:gd name="connsiteY93" fmla="*/ 3335866 h 3505200"/>
              <a:gd name="connsiteX94" fmla="*/ 6346936 w 7184103"/>
              <a:gd name="connsiteY94" fmla="*/ 3344333 h 3505200"/>
              <a:gd name="connsiteX95" fmla="*/ 6380802 w 7184103"/>
              <a:gd name="connsiteY95" fmla="*/ 3361266 h 3505200"/>
              <a:gd name="connsiteX96" fmla="*/ 6431602 w 7184103"/>
              <a:gd name="connsiteY96" fmla="*/ 3386666 h 3505200"/>
              <a:gd name="connsiteX97" fmla="*/ 6516269 w 7184103"/>
              <a:gd name="connsiteY97" fmla="*/ 3403600 h 3505200"/>
              <a:gd name="connsiteX98" fmla="*/ 6617869 w 7184103"/>
              <a:gd name="connsiteY98" fmla="*/ 3420533 h 3505200"/>
              <a:gd name="connsiteX99" fmla="*/ 6643269 w 7184103"/>
              <a:gd name="connsiteY99" fmla="*/ 3429000 h 3505200"/>
              <a:gd name="connsiteX100" fmla="*/ 6677136 w 7184103"/>
              <a:gd name="connsiteY100" fmla="*/ 3437466 h 3505200"/>
              <a:gd name="connsiteX101" fmla="*/ 6727936 w 7184103"/>
              <a:gd name="connsiteY101" fmla="*/ 3454400 h 3505200"/>
              <a:gd name="connsiteX102" fmla="*/ 6753336 w 7184103"/>
              <a:gd name="connsiteY102" fmla="*/ 3462866 h 3505200"/>
              <a:gd name="connsiteX103" fmla="*/ 6838002 w 7184103"/>
              <a:gd name="connsiteY103" fmla="*/ 3479800 h 3505200"/>
              <a:gd name="connsiteX104" fmla="*/ 6888802 w 7184103"/>
              <a:gd name="connsiteY104" fmla="*/ 3496733 h 3505200"/>
              <a:gd name="connsiteX105" fmla="*/ 6914202 w 7184103"/>
              <a:gd name="connsiteY105" fmla="*/ 3505200 h 3505200"/>
              <a:gd name="connsiteX106" fmla="*/ 6922669 w 7184103"/>
              <a:gd name="connsiteY106" fmla="*/ 3471333 h 3505200"/>
              <a:gd name="connsiteX107" fmla="*/ 6914202 w 7184103"/>
              <a:gd name="connsiteY107" fmla="*/ 3437466 h 3505200"/>
              <a:gd name="connsiteX108" fmla="*/ 6905736 w 7184103"/>
              <a:gd name="connsiteY108" fmla="*/ 3412066 h 3505200"/>
              <a:gd name="connsiteX109" fmla="*/ 6863402 w 7184103"/>
              <a:gd name="connsiteY109" fmla="*/ 3361266 h 3505200"/>
              <a:gd name="connsiteX110" fmla="*/ 6838002 w 7184103"/>
              <a:gd name="connsiteY110" fmla="*/ 3276600 h 3505200"/>
              <a:gd name="connsiteX111" fmla="*/ 6812602 w 7184103"/>
              <a:gd name="connsiteY111" fmla="*/ 3107266 h 3505200"/>
              <a:gd name="connsiteX112" fmla="*/ 6804136 w 7184103"/>
              <a:gd name="connsiteY112" fmla="*/ 3039533 h 3505200"/>
              <a:gd name="connsiteX113" fmla="*/ 6490869 w 7184103"/>
              <a:gd name="connsiteY113" fmla="*/ 3014133 h 3505200"/>
              <a:gd name="connsiteX114" fmla="*/ 6440069 w 7184103"/>
              <a:gd name="connsiteY114" fmla="*/ 3005666 h 3505200"/>
              <a:gd name="connsiteX115" fmla="*/ 6372336 w 7184103"/>
              <a:gd name="connsiteY115" fmla="*/ 2988733 h 3505200"/>
              <a:gd name="connsiteX116" fmla="*/ 6270736 w 7184103"/>
              <a:gd name="connsiteY116" fmla="*/ 2980266 h 3505200"/>
              <a:gd name="connsiteX117" fmla="*/ 6228402 w 7184103"/>
              <a:gd name="connsiteY117" fmla="*/ 2971800 h 3505200"/>
              <a:gd name="connsiteX118" fmla="*/ 6152202 w 7184103"/>
              <a:gd name="connsiteY118" fmla="*/ 2963333 h 3505200"/>
              <a:gd name="connsiteX119" fmla="*/ 6118336 w 7184103"/>
              <a:gd name="connsiteY119" fmla="*/ 2946400 h 3505200"/>
              <a:gd name="connsiteX120" fmla="*/ 6067536 w 7184103"/>
              <a:gd name="connsiteY120" fmla="*/ 2937933 h 3505200"/>
              <a:gd name="connsiteX121" fmla="*/ 6008269 w 7184103"/>
              <a:gd name="connsiteY121" fmla="*/ 2912533 h 3505200"/>
              <a:gd name="connsiteX122" fmla="*/ 5864336 w 7184103"/>
              <a:gd name="connsiteY122" fmla="*/ 2887133 h 3505200"/>
              <a:gd name="connsiteX123" fmla="*/ 5788136 w 7184103"/>
              <a:gd name="connsiteY123" fmla="*/ 2861733 h 3505200"/>
              <a:gd name="connsiteX124" fmla="*/ 5762736 w 7184103"/>
              <a:gd name="connsiteY124" fmla="*/ 2853266 h 3505200"/>
              <a:gd name="connsiteX125" fmla="*/ 5737336 w 7184103"/>
              <a:gd name="connsiteY125" fmla="*/ 2844800 h 3505200"/>
              <a:gd name="connsiteX126" fmla="*/ 5669602 w 7184103"/>
              <a:gd name="connsiteY126" fmla="*/ 2810933 h 3505200"/>
              <a:gd name="connsiteX127" fmla="*/ 5627269 w 7184103"/>
              <a:gd name="connsiteY127" fmla="*/ 2794000 h 3505200"/>
              <a:gd name="connsiteX128" fmla="*/ 5568002 w 7184103"/>
              <a:gd name="connsiteY128" fmla="*/ 2760133 h 3505200"/>
              <a:gd name="connsiteX129" fmla="*/ 5517202 w 7184103"/>
              <a:gd name="connsiteY129" fmla="*/ 2743200 h 3505200"/>
              <a:gd name="connsiteX130" fmla="*/ 5491802 w 7184103"/>
              <a:gd name="connsiteY130" fmla="*/ 2726266 h 3505200"/>
              <a:gd name="connsiteX131" fmla="*/ 5449469 w 7184103"/>
              <a:gd name="connsiteY131" fmla="*/ 2709333 h 3505200"/>
              <a:gd name="connsiteX132" fmla="*/ 5424069 w 7184103"/>
              <a:gd name="connsiteY132" fmla="*/ 2700866 h 3505200"/>
              <a:gd name="connsiteX133" fmla="*/ 5398669 w 7184103"/>
              <a:gd name="connsiteY133" fmla="*/ 2683933 h 3505200"/>
              <a:gd name="connsiteX134" fmla="*/ 5314002 w 7184103"/>
              <a:gd name="connsiteY134" fmla="*/ 2667000 h 3505200"/>
              <a:gd name="connsiteX135" fmla="*/ 5254736 w 7184103"/>
              <a:gd name="connsiteY135" fmla="*/ 2650066 h 3505200"/>
              <a:gd name="connsiteX136" fmla="*/ 5203936 w 7184103"/>
              <a:gd name="connsiteY136" fmla="*/ 2641600 h 3505200"/>
              <a:gd name="connsiteX137" fmla="*/ 5170069 w 7184103"/>
              <a:gd name="connsiteY137" fmla="*/ 2633133 h 3505200"/>
              <a:gd name="connsiteX138" fmla="*/ 5127736 w 7184103"/>
              <a:gd name="connsiteY138" fmla="*/ 2624666 h 3505200"/>
              <a:gd name="connsiteX139" fmla="*/ 5102336 w 7184103"/>
              <a:gd name="connsiteY139" fmla="*/ 2607733 h 3505200"/>
              <a:gd name="connsiteX140" fmla="*/ 5009202 w 7184103"/>
              <a:gd name="connsiteY140" fmla="*/ 2590800 h 3505200"/>
              <a:gd name="connsiteX141" fmla="*/ 4941469 w 7184103"/>
              <a:gd name="connsiteY141" fmla="*/ 2582333 h 3505200"/>
              <a:gd name="connsiteX142" fmla="*/ 4890669 w 7184103"/>
              <a:gd name="connsiteY142" fmla="*/ 2573866 h 3505200"/>
              <a:gd name="connsiteX143" fmla="*/ 4814469 w 7184103"/>
              <a:gd name="connsiteY143" fmla="*/ 2565400 h 3505200"/>
              <a:gd name="connsiteX144" fmla="*/ 4721336 w 7184103"/>
              <a:gd name="connsiteY144" fmla="*/ 2540000 h 3505200"/>
              <a:gd name="connsiteX145" fmla="*/ 4687469 w 7184103"/>
              <a:gd name="connsiteY145" fmla="*/ 2531533 h 3505200"/>
              <a:gd name="connsiteX146" fmla="*/ 4645136 w 7184103"/>
              <a:gd name="connsiteY146" fmla="*/ 2523066 h 3505200"/>
              <a:gd name="connsiteX147" fmla="*/ 4594336 w 7184103"/>
              <a:gd name="connsiteY147" fmla="*/ 2506133 h 3505200"/>
              <a:gd name="connsiteX148" fmla="*/ 4518136 w 7184103"/>
              <a:gd name="connsiteY148" fmla="*/ 2497666 h 3505200"/>
              <a:gd name="connsiteX149" fmla="*/ 4492736 w 7184103"/>
              <a:gd name="connsiteY149" fmla="*/ 2480733 h 3505200"/>
              <a:gd name="connsiteX150" fmla="*/ 4399602 w 7184103"/>
              <a:gd name="connsiteY150" fmla="*/ 2446866 h 3505200"/>
              <a:gd name="connsiteX151" fmla="*/ 4357269 w 7184103"/>
              <a:gd name="connsiteY151" fmla="*/ 2429933 h 3505200"/>
              <a:gd name="connsiteX152" fmla="*/ 4323402 w 7184103"/>
              <a:gd name="connsiteY152" fmla="*/ 2413000 h 3505200"/>
              <a:gd name="connsiteX153" fmla="*/ 4281069 w 7184103"/>
              <a:gd name="connsiteY153" fmla="*/ 2396066 h 3505200"/>
              <a:gd name="connsiteX154" fmla="*/ 4255669 w 7184103"/>
              <a:gd name="connsiteY154" fmla="*/ 2379133 h 3505200"/>
              <a:gd name="connsiteX155" fmla="*/ 4187936 w 7184103"/>
              <a:gd name="connsiteY155" fmla="*/ 2370666 h 3505200"/>
              <a:gd name="connsiteX156" fmla="*/ 4111736 w 7184103"/>
              <a:gd name="connsiteY156" fmla="*/ 2336800 h 3505200"/>
              <a:gd name="connsiteX157" fmla="*/ 4086336 w 7184103"/>
              <a:gd name="connsiteY157" fmla="*/ 2328333 h 3505200"/>
              <a:gd name="connsiteX158" fmla="*/ 4060936 w 7184103"/>
              <a:gd name="connsiteY158" fmla="*/ 2319866 h 3505200"/>
              <a:gd name="connsiteX159" fmla="*/ 3950869 w 7184103"/>
              <a:gd name="connsiteY159" fmla="*/ 2286000 h 3505200"/>
              <a:gd name="connsiteX160" fmla="*/ 3908536 w 7184103"/>
              <a:gd name="connsiteY160" fmla="*/ 2269066 h 3505200"/>
              <a:gd name="connsiteX161" fmla="*/ 3840802 w 7184103"/>
              <a:gd name="connsiteY161" fmla="*/ 2235200 h 3505200"/>
              <a:gd name="connsiteX162" fmla="*/ 3790002 w 7184103"/>
              <a:gd name="connsiteY162" fmla="*/ 2226733 h 3505200"/>
              <a:gd name="connsiteX163" fmla="*/ 3739202 w 7184103"/>
              <a:gd name="connsiteY163" fmla="*/ 2192866 h 3505200"/>
              <a:gd name="connsiteX164" fmla="*/ 3688402 w 7184103"/>
              <a:gd name="connsiteY164" fmla="*/ 2175933 h 3505200"/>
              <a:gd name="connsiteX165" fmla="*/ 3646069 w 7184103"/>
              <a:gd name="connsiteY165" fmla="*/ 2159000 h 3505200"/>
              <a:gd name="connsiteX166" fmla="*/ 3527536 w 7184103"/>
              <a:gd name="connsiteY166" fmla="*/ 2142066 h 3505200"/>
              <a:gd name="connsiteX167" fmla="*/ 3434402 w 7184103"/>
              <a:gd name="connsiteY167" fmla="*/ 2133600 h 3505200"/>
              <a:gd name="connsiteX168" fmla="*/ 3358202 w 7184103"/>
              <a:gd name="connsiteY168" fmla="*/ 2108200 h 3505200"/>
              <a:gd name="connsiteX169" fmla="*/ 3315869 w 7184103"/>
              <a:gd name="connsiteY169" fmla="*/ 2099733 h 3505200"/>
              <a:gd name="connsiteX170" fmla="*/ 3282002 w 7184103"/>
              <a:gd name="connsiteY170" fmla="*/ 2082800 h 3505200"/>
              <a:gd name="connsiteX171" fmla="*/ 3239669 w 7184103"/>
              <a:gd name="connsiteY171" fmla="*/ 2074333 h 3505200"/>
              <a:gd name="connsiteX172" fmla="*/ 3163469 w 7184103"/>
              <a:gd name="connsiteY172" fmla="*/ 2057400 h 3505200"/>
              <a:gd name="connsiteX173" fmla="*/ 3036469 w 7184103"/>
              <a:gd name="connsiteY173" fmla="*/ 2032000 h 3505200"/>
              <a:gd name="connsiteX174" fmla="*/ 2968736 w 7184103"/>
              <a:gd name="connsiteY174" fmla="*/ 2006600 h 3505200"/>
              <a:gd name="connsiteX175" fmla="*/ 2926402 w 7184103"/>
              <a:gd name="connsiteY175" fmla="*/ 1989666 h 3505200"/>
              <a:gd name="connsiteX176" fmla="*/ 2850202 w 7184103"/>
              <a:gd name="connsiteY176" fmla="*/ 1972733 h 3505200"/>
              <a:gd name="connsiteX177" fmla="*/ 2774002 w 7184103"/>
              <a:gd name="connsiteY177" fmla="*/ 1947333 h 3505200"/>
              <a:gd name="connsiteX178" fmla="*/ 2740136 w 7184103"/>
              <a:gd name="connsiteY178" fmla="*/ 1930400 h 3505200"/>
              <a:gd name="connsiteX179" fmla="*/ 2672402 w 7184103"/>
              <a:gd name="connsiteY179" fmla="*/ 1896533 h 3505200"/>
              <a:gd name="connsiteX180" fmla="*/ 2587736 w 7184103"/>
              <a:gd name="connsiteY180" fmla="*/ 1879600 h 3505200"/>
              <a:gd name="connsiteX181" fmla="*/ 2562336 w 7184103"/>
              <a:gd name="connsiteY181" fmla="*/ 1871133 h 3505200"/>
              <a:gd name="connsiteX182" fmla="*/ 2452269 w 7184103"/>
              <a:gd name="connsiteY182" fmla="*/ 1845733 h 3505200"/>
              <a:gd name="connsiteX183" fmla="*/ 2359136 w 7184103"/>
              <a:gd name="connsiteY183" fmla="*/ 1837266 h 3505200"/>
              <a:gd name="connsiteX184" fmla="*/ 2147469 w 7184103"/>
              <a:gd name="connsiteY184" fmla="*/ 1811866 h 3505200"/>
              <a:gd name="connsiteX185" fmla="*/ 2096669 w 7184103"/>
              <a:gd name="connsiteY185" fmla="*/ 1794933 h 3505200"/>
              <a:gd name="connsiteX186" fmla="*/ 2037402 w 7184103"/>
              <a:gd name="connsiteY186" fmla="*/ 1786466 h 3505200"/>
              <a:gd name="connsiteX187" fmla="*/ 1995069 w 7184103"/>
              <a:gd name="connsiteY187" fmla="*/ 1778000 h 3505200"/>
              <a:gd name="connsiteX188" fmla="*/ 1952736 w 7184103"/>
              <a:gd name="connsiteY188" fmla="*/ 1761066 h 3505200"/>
              <a:gd name="connsiteX189" fmla="*/ 1918869 w 7184103"/>
              <a:gd name="connsiteY189" fmla="*/ 1752600 h 3505200"/>
              <a:gd name="connsiteX190" fmla="*/ 1961202 w 7184103"/>
              <a:gd name="connsiteY190" fmla="*/ 1744133 h 3505200"/>
              <a:gd name="connsiteX191" fmla="*/ 2012002 w 7184103"/>
              <a:gd name="connsiteY191" fmla="*/ 1735666 h 3505200"/>
              <a:gd name="connsiteX192" fmla="*/ 2037402 w 7184103"/>
              <a:gd name="connsiteY192" fmla="*/ 1718733 h 3505200"/>
              <a:gd name="connsiteX193" fmla="*/ 2105136 w 7184103"/>
              <a:gd name="connsiteY193" fmla="*/ 1710266 h 3505200"/>
              <a:gd name="connsiteX194" fmla="*/ 2164402 w 7184103"/>
              <a:gd name="connsiteY194" fmla="*/ 1701800 h 3505200"/>
              <a:gd name="connsiteX195" fmla="*/ 2189802 w 7184103"/>
              <a:gd name="connsiteY195" fmla="*/ 1693333 h 3505200"/>
              <a:gd name="connsiteX196" fmla="*/ 2316802 w 7184103"/>
              <a:gd name="connsiteY196" fmla="*/ 1676400 h 3505200"/>
              <a:gd name="connsiteX197" fmla="*/ 2350669 w 7184103"/>
              <a:gd name="connsiteY197" fmla="*/ 1667933 h 3505200"/>
              <a:gd name="connsiteX198" fmla="*/ 2426869 w 7184103"/>
              <a:gd name="connsiteY198" fmla="*/ 1659466 h 3505200"/>
              <a:gd name="connsiteX199" fmla="*/ 6842236 w 7184103"/>
              <a:gd name="connsiteY199" fmla="*/ 465666 h 3505200"/>
              <a:gd name="connsiteX200" fmla="*/ 6888802 w 7184103"/>
              <a:gd name="connsiteY200" fmla="*/ 76200 h 3505200"/>
              <a:gd name="connsiteX201" fmla="*/ 6871869 w 7184103"/>
              <a:gd name="connsiteY201" fmla="*/ 0 h 3505200"/>
              <a:gd name="connsiteX202" fmla="*/ 6846469 w 7184103"/>
              <a:gd name="connsiteY202" fmla="*/ 8466 h 3505200"/>
              <a:gd name="connsiteX203" fmla="*/ 6838002 w 7184103"/>
              <a:gd name="connsiteY203" fmla="*/ 33866 h 3505200"/>
              <a:gd name="connsiteX204" fmla="*/ 6846469 w 7184103"/>
              <a:gd name="connsiteY204" fmla="*/ 59266 h 3505200"/>
              <a:gd name="connsiteX0" fmla="*/ 6846469 w 7189741"/>
              <a:gd name="connsiteY0" fmla="*/ 59266 h 3505200"/>
              <a:gd name="connsiteX1" fmla="*/ 6778736 w 7189741"/>
              <a:gd name="connsiteY1" fmla="*/ 84666 h 3505200"/>
              <a:gd name="connsiteX2" fmla="*/ 6668669 w 7189741"/>
              <a:gd name="connsiteY2" fmla="*/ 101600 h 3505200"/>
              <a:gd name="connsiteX3" fmla="*/ 6499336 w 7189741"/>
              <a:gd name="connsiteY3" fmla="*/ 127000 h 3505200"/>
              <a:gd name="connsiteX4" fmla="*/ 6465469 w 7189741"/>
              <a:gd name="connsiteY4" fmla="*/ 135466 h 3505200"/>
              <a:gd name="connsiteX5" fmla="*/ 6380802 w 7189741"/>
              <a:gd name="connsiteY5" fmla="*/ 152400 h 3505200"/>
              <a:gd name="connsiteX6" fmla="*/ 6330002 w 7189741"/>
              <a:gd name="connsiteY6" fmla="*/ 169333 h 3505200"/>
              <a:gd name="connsiteX7" fmla="*/ 344069 w 7189741"/>
              <a:gd name="connsiteY7" fmla="*/ 1769533 h 3505200"/>
              <a:gd name="connsiteX8" fmla="*/ 318669 w 7189741"/>
              <a:gd name="connsiteY8" fmla="*/ 1778000 h 3505200"/>
              <a:gd name="connsiteX9" fmla="*/ 369469 w 7189741"/>
              <a:gd name="connsiteY9" fmla="*/ 1786466 h 3505200"/>
              <a:gd name="connsiteX10" fmla="*/ 403336 w 7189741"/>
              <a:gd name="connsiteY10" fmla="*/ 1803400 h 3505200"/>
              <a:gd name="connsiteX11" fmla="*/ 538802 w 7189741"/>
              <a:gd name="connsiteY11" fmla="*/ 1811866 h 3505200"/>
              <a:gd name="connsiteX12" fmla="*/ 691202 w 7189741"/>
              <a:gd name="connsiteY12" fmla="*/ 1854200 h 3505200"/>
              <a:gd name="connsiteX13" fmla="*/ 775869 w 7189741"/>
              <a:gd name="connsiteY13" fmla="*/ 1871133 h 3505200"/>
              <a:gd name="connsiteX14" fmla="*/ 970602 w 7189741"/>
              <a:gd name="connsiteY14" fmla="*/ 1888066 h 3505200"/>
              <a:gd name="connsiteX15" fmla="*/ 1021402 w 7189741"/>
              <a:gd name="connsiteY15" fmla="*/ 1896533 h 3505200"/>
              <a:gd name="connsiteX16" fmla="*/ 1055269 w 7189741"/>
              <a:gd name="connsiteY16" fmla="*/ 1905000 h 3505200"/>
              <a:gd name="connsiteX17" fmla="*/ 1173802 w 7189741"/>
              <a:gd name="connsiteY17" fmla="*/ 1913466 h 3505200"/>
              <a:gd name="connsiteX18" fmla="*/ 1444736 w 7189741"/>
              <a:gd name="connsiteY18" fmla="*/ 1938866 h 3505200"/>
              <a:gd name="connsiteX19" fmla="*/ 1478602 w 7189741"/>
              <a:gd name="connsiteY19" fmla="*/ 1947333 h 3505200"/>
              <a:gd name="connsiteX20" fmla="*/ 1520936 w 7189741"/>
              <a:gd name="connsiteY20" fmla="*/ 1955800 h 3505200"/>
              <a:gd name="connsiteX21" fmla="*/ 1605602 w 7189741"/>
              <a:gd name="connsiteY21" fmla="*/ 1981200 h 3505200"/>
              <a:gd name="connsiteX22" fmla="*/ 1664869 w 7189741"/>
              <a:gd name="connsiteY22" fmla="*/ 1989666 h 3505200"/>
              <a:gd name="connsiteX23" fmla="*/ 1724136 w 7189741"/>
              <a:gd name="connsiteY23" fmla="*/ 2006600 h 3505200"/>
              <a:gd name="connsiteX24" fmla="*/ 1766469 w 7189741"/>
              <a:gd name="connsiteY24" fmla="*/ 2015066 h 3505200"/>
              <a:gd name="connsiteX25" fmla="*/ 1791869 w 7189741"/>
              <a:gd name="connsiteY25" fmla="*/ 2023533 h 3505200"/>
              <a:gd name="connsiteX26" fmla="*/ 1825736 w 7189741"/>
              <a:gd name="connsiteY26" fmla="*/ 2032000 h 3505200"/>
              <a:gd name="connsiteX27" fmla="*/ 1901936 w 7189741"/>
              <a:gd name="connsiteY27" fmla="*/ 2091266 h 3505200"/>
              <a:gd name="connsiteX28" fmla="*/ 1901936 w 7189741"/>
              <a:gd name="connsiteY28" fmla="*/ 2091266 h 3505200"/>
              <a:gd name="connsiteX29" fmla="*/ 1969669 w 7189741"/>
              <a:gd name="connsiteY29" fmla="*/ 2142066 h 3505200"/>
              <a:gd name="connsiteX30" fmla="*/ 1995069 w 7189741"/>
              <a:gd name="connsiteY30" fmla="*/ 2150533 h 3505200"/>
              <a:gd name="connsiteX31" fmla="*/ 2088202 w 7189741"/>
              <a:gd name="connsiteY31" fmla="*/ 2201333 h 3505200"/>
              <a:gd name="connsiteX32" fmla="*/ 2155936 w 7189741"/>
              <a:gd name="connsiteY32" fmla="*/ 2243666 h 3505200"/>
              <a:gd name="connsiteX33" fmla="*/ 2206736 w 7189741"/>
              <a:gd name="connsiteY33" fmla="*/ 2269066 h 3505200"/>
              <a:gd name="connsiteX34" fmla="*/ 2291402 w 7189741"/>
              <a:gd name="connsiteY34" fmla="*/ 2294466 h 3505200"/>
              <a:gd name="connsiteX35" fmla="*/ 2325269 w 7189741"/>
              <a:gd name="connsiteY35" fmla="*/ 2311400 h 3505200"/>
              <a:gd name="connsiteX36" fmla="*/ 2435336 w 7189741"/>
              <a:gd name="connsiteY36" fmla="*/ 2336800 h 3505200"/>
              <a:gd name="connsiteX37" fmla="*/ 2511536 w 7189741"/>
              <a:gd name="connsiteY37" fmla="*/ 2362200 h 3505200"/>
              <a:gd name="connsiteX38" fmla="*/ 2596202 w 7189741"/>
              <a:gd name="connsiteY38" fmla="*/ 2387600 h 3505200"/>
              <a:gd name="connsiteX39" fmla="*/ 2647002 w 7189741"/>
              <a:gd name="connsiteY39" fmla="*/ 2413000 h 3505200"/>
              <a:gd name="connsiteX40" fmla="*/ 2697802 w 7189741"/>
              <a:gd name="connsiteY40" fmla="*/ 2421466 h 3505200"/>
              <a:gd name="connsiteX41" fmla="*/ 2740136 w 7189741"/>
              <a:gd name="connsiteY41" fmla="*/ 2438400 h 3505200"/>
              <a:gd name="connsiteX42" fmla="*/ 2790936 w 7189741"/>
              <a:gd name="connsiteY42" fmla="*/ 2455333 h 3505200"/>
              <a:gd name="connsiteX43" fmla="*/ 2901002 w 7189741"/>
              <a:gd name="connsiteY43" fmla="*/ 2514600 h 3505200"/>
              <a:gd name="connsiteX44" fmla="*/ 2926402 w 7189741"/>
              <a:gd name="connsiteY44" fmla="*/ 2531533 h 3505200"/>
              <a:gd name="connsiteX45" fmla="*/ 3002602 w 7189741"/>
              <a:gd name="connsiteY45" fmla="*/ 2556933 h 3505200"/>
              <a:gd name="connsiteX46" fmla="*/ 3087269 w 7189741"/>
              <a:gd name="connsiteY46" fmla="*/ 2590800 h 3505200"/>
              <a:gd name="connsiteX47" fmla="*/ 3121136 w 7189741"/>
              <a:gd name="connsiteY47" fmla="*/ 2607733 h 3505200"/>
              <a:gd name="connsiteX48" fmla="*/ 3171936 w 7189741"/>
              <a:gd name="connsiteY48" fmla="*/ 2616200 h 3505200"/>
              <a:gd name="connsiteX49" fmla="*/ 3222736 w 7189741"/>
              <a:gd name="connsiteY49" fmla="*/ 2633133 h 3505200"/>
              <a:gd name="connsiteX50" fmla="*/ 3341269 w 7189741"/>
              <a:gd name="connsiteY50" fmla="*/ 2658533 h 3505200"/>
              <a:gd name="connsiteX51" fmla="*/ 3383602 w 7189741"/>
              <a:gd name="connsiteY51" fmla="*/ 2675466 h 3505200"/>
              <a:gd name="connsiteX52" fmla="*/ 3417469 w 7189741"/>
              <a:gd name="connsiteY52" fmla="*/ 2692400 h 3505200"/>
              <a:gd name="connsiteX53" fmla="*/ 3468269 w 7189741"/>
              <a:gd name="connsiteY53" fmla="*/ 2700866 h 3505200"/>
              <a:gd name="connsiteX54" fmla="*/ 3510602 w 7189741"/>
              <a:gd name="connsiteY54" fmla="*/ 2726266 h 3505200"/>
              <a:gd name="connsiteX55" fmla="*/ 3578336 w 7189741"/>
              <a:gd name="connsiteY55" fmla="*/ 2751666 h 3505200"/>
              <a:gd name="connsiteX56" fmla="*/ 3612202 w 7189741"/>
              <a:gd name="connsiteY56" fmla="*/ 2777066 h 3505200"/>
              <a:gd name="connsiteX57" fmla="*/ 3637602 w 7189741"/>
              <a:gd name="connsiteY57" fmla="*/ 2785533 h 3505200"/>
              <a:gd name="connsiteX58" fmla="*/ 3671469 w 7189741"/>
              <a:gd name="connsiteY58" fmla="*/ 2802466 h 3505200"/>
              <a:gd name="connsiteX59" fmla="*/ 3781536 w 7189741"/>
              <a:gd name="connsiteY59" fmla="*/ 2827866 h 3505200"/>
              <a:gd name="connsiteX60" fmla="*/ 3900069 w 7189741"/>
              <a:gd name="connsiteY60" fmla="*/ 2853266 h 3505200"/>
              <a:gd name="connsiteX61" fmla="*/ 3925469 w 7189741"/>
              <a:gd name="connsiteY61" fmla="*/ 2870200 h 3505200"/>
              <a:gd name="connsiteX62" fmla="*/ 4027069 w 7189741"/>
              <a:gd name="connsiteY62" fmla="*/ 2878666 h 3505200"/>
              <a:gd name="connsiteX63" fmla="*/ 4094802 w 7189741"/>
              <a:gd name="connsiteY63" fmla="*/ 2887133 h 3505200"/>
              <a:gd name="connsiteX64" fmla="*/ 4137136 w 7189741"/>
              <a:gd name="connsiteY64" fmla="*/ 2895600 h 3505200"/>
              <a:gd name="connsiteX65" fmla="*/ 4264136 w 7189741"/>
              <a:gd name="connsiteY65" fmla="*/ 2904066 h 3505200"/>
              <a:gd name="connsiteX66" fmla="*/ 4365736 w 7189741"/>
              <a:gd name="connsiteY66" fmla="*/ 2921000 h 3505200"/>
              <a:gd name="connsiteX67" fmla="*/ 4594336 w 7189741"/>
              <a:gd name="connsiteY67" fmla="*/ 2929466 h 3505200"/>
              <a:gd name="connsiteX68" fmla="*/ 4789069 w 7189741"/>
              <a:gd name="connsiteY68" fmla="*/ 2937933 h 3505200"/>
              <a:gd name="connsiteX69" fmla="*/ 4882202 w 7189741"/>
              <a:gd name="connsiteY69" fmla="*/ 2946400 h 3505200"/>
              <a:gd name="connsiteX70" fmla="*/ 4966869 w 7189741"/>
              <a:gd name="connsiteY70" fmla="*/ 2971800 h 3505200"/>
              <a:gd name="connsiteX71" fmla="*/ 5093869 w 7189741"/>
              <a:gd name="connsiteY71" fmla="*/ 2988733 h 3505200"/>
              <a:gd name="connsiteX72" fmla="*/ 5381736 w 7189741"/>
              <a:gd name="connsiteY72" fmla="*/ 3005666 h 3505200"/>
              <a:gd name="connsiteX73" fmla="*/ 5407136 w 7189741"/>
              <a:gd name="connsiteY73" fmla="*/ 3014133 h 3505200"/>
              <a:gd name="connsiteX74" fmla="*/ 5432536 w 7189741"/>
              <a:gd name="connsiteY74" fmla="*/ 3031066 h 3505200"/>
              <a:gd name="connsiteX75" fmla="*/ 5474869 w 7189741"/>
              <a:gd name="connsiteY75" fmla="*/ 3039533 h 3505200"/>
              <a:gd name="connsiteX76" fmla="*/ 5508736 w 7189741"/>
              <a:gd name="connsiteY76" fmla="*/ 3056466 h 3505200"/>
              <a:gd name="connsiteX77" fmla="*/ 5542602 w 7189741"/>
              <a:gd name="connsiteY77" fmla="*/ 3064933 h 3505200"/>
              <a:gd name="connsiteX78" fmla="*/ 5568002 w 7189741"/>
              <a:gd name="connsiteY78" fmla="*/ 3073400 h 3505200"/>
              <a:gd name="connsiteX79" fmla="*/ 5644202 w 7189741"/>
              <a:gd name="connsiteY79" fmla="*/ 3107266 h 3505200"/>
              <a:gd name="connsiteX80" fmla="*/ 5669602 w 7189741"/>
              <a:gd name="connsiteY80" fmla="*/ 3115733 h 3505200"/>
              <a:gd name="connsiteX81" fmla="*/ 5728869 w 7189741"/>
              <a:gd name="connsiteY81" fmla="*/ 3158066 h 3505200"/>
              <a:gd name="connsiteX82" fmla="*/ 5754269 w 7189741"/>
              <a:gd name="connsiteY82" fmla="*/ 3166533 h 3505200"/>
              <a:gd name="connsiteX83" fmla="*/ 5779669 w 7189741"/>
              <a:gd name="connsiteY83" fmla="*/ 3183466 h 3505200"/>
              <a:gd name="connsiteX84" fmla="*/ 5805069 w 7189741"/>
              <a:gd name="connsiteY84" fmla="*/ 3191933 h 3505200"/>
              <a:gd name="connsiteX85" fmla="*/ 5830469 w 7189741"/>
              <a:gd name="connsiteY85" fmla="*/ 3208866 h 3505200"/>
              <a:gd name="connsiteX86" fmla="*/ 5881269 w 7189741"/>
              <a:gd name="connsiteY86" fmla="*/ 3217333 h 3505200"/>
              <a:gd name="connsiteX87" fmla="*/ 5915136 w 7189741"/>
              <a:gd name="connsiteY87" fmla="*/ 3234266 h 3505200"/>
              <a:gd name="connsiteX88" fmla="*/ 5932069 w 7189741"/>
              <a:gd name="connsiteY88" fmla="*/ 3251200 h 3505200"/>
              <a:gd name="connsiteX89" fmla="*/ 6033669 w 7189741"/>
              <a:gd name="connsiteY89" fmla="*/ 3268133 h 3505200"/>
              <a:gd name="connsiteX90" fmla="*/ 6059069 w 7189741"/>
              <a:gd name="connsiteY90" fmla="*/ 3285066 h 3505200"/>
              <a:gd name="connsiteX91" fmla="*/ 6219936 w 7189741"/>
              <a:gd name="connsiteY91" fmla="*/ 3302000 h 3505200"/>
              <a:gd name="connsiteX92" fmla="*/ 6279202 w 7189741"/>
              <a:gd name="connsiteY92" fmla="*/ 3318933 h 3505200"/>
              <a:gd name="connsiteX93" fmla="*/ 6321536 w 7189741"/>
              <a:gd name="connsiteY93" fmla="*/ 3335866 h 3505200"/>
              <a:gd name="connsiteX94" fmla="*/ 6346936 w 7189741"/>
              <a:gd name="connsiteY94" fmla="*/ 3344333 h 3505200"/>
              <a:gd name="connsiteX95" fmla="*/ 6380802 w 7189741"/>
              <a:gd name="connsiteY95" fmla="*/ 3361266 h 3505200"/>
              <a:gd name="connsiteX96" fmla="*/ 6431602 w 7189741"/>
              <a:gd name="connsiteY96" fmla="*/ 3386666 h 3505200"/>
              <a:gd name="connsiteX97" fmla="*/ 6516269 w 7189741"/>
              <a:gd name="connsiteY97" fmla="*/ 3403600 h 3505200"/>
              <a:gd name="connsiteX98" fmla="*/ 6617869 w 7189741"/>
              <a:gd name="connsiteY98" fmla="*/ 3420533 h 3505200"/>
              <a:gd name="connsiteX99" fmla="*/ 6643269 w 7189741"/>
              <a:gd name="connsiteY99" fmla="*/ 3429000 h 3505200"/>
              <a:gd name="connsiteX100" fmla="*/ 6677136 w 7189741"/>
              <a:gd name="connsiteY100" fmla="*/ 3437466 h 3505200"/>
              <a:gd name="connsiteX101" fmla="*/ 6727936 w 7189741"/>
              <a:gd name="connsiteY101" fmla="*/ 3454400 h 3505200"/>
              <a:gd name="connsiteX102" fmla="*/ 6753336 w 7189741"/>
              <a:gd name="connsiteY102" fmla="*/ 3462866 h 3505200"/>
              <a:gd name="connsiteX103" fmla="*/ 6838002 w 7189741"/>
              <a:gd name="connsiteY103" fmla="*/ 3479800 h 3505200"/>
              <a:gd name="connsiteX104" fmla="*/ 6888802 w 7189741"/>
              <a:gd name="connsiteY104" fmla="*/ 3496733 h 3505200"/>
              <a:gd name="connsiteX105" fmla="*/ 6914202 w 7189741"/>
              <a:gd name="connsiteY105" fmla="*/ 3505200 h 3505200"/>
              <a:gd name="connsiteX106" fmla="*/ 6922669 w 7189741"/>
              <a:gd name="connsiteY106" fmla="*/ 3471333 h 3505200"/>
              <a:gd name="connsiteX107" fmla="*/ 6914202 w 7189741"/>
              <a:gd name="connsiteY107" fmla="*/ 3437466 h 3505200"/>
              <a:gd name="connsiteX108" fmla="*/ 6905736 w 7189741"/>
              <a:gd name="connsiteY108" fmla="*/ 3412066 h 3505200"/>
              <a:gd name="connsiteX109" fmla="*/ 6863402 w 7189741"/>
              <a:gd name="connsiteY109" fmla="*/ 3361266 h 3505200"/>
              <a:gd name="connsiteX110" fmla="*/ 6838002 w 7189741"/>
              <a:gd name="connsiteY110" fmla="*/ 3276600 h 3505200"/>
              <a:gd name="connsiteX111" fmla="*/ 6812602 w 7189741"/>
              <a:gd name="connsiteY111" fmla="*/ 3107266 h 3505200"/>
              <a:gd name="connsiteX112" fmla="*/ 6804136 w 7189741"/>
              <a:gd name="connsiteY112" fmla="*/ 3039533 h 3505200"/>
              <a:gd name="connsiteX113" fmla="*/ 6490869 w 7189741"/>
              <a:gd name="connsiteY113" fmla="*/ 3014133 h 3505200"/>
              <a:gd name="connsiteX114" fmla="*/ 6440069 w 7189741"/>
              <a:gd name="connsiteY114" fmla="*/ 3005666 h 3505200"/>
              <a:gd name="connsiteX115" fmla="*/ 6372336 w 7189741"/>
              <a:gd name="connsiteY115" fmla="*/ 2988733 h 3505200"/>
              <a:gd name="connsiteX116" fmla="*/ 6270736 w 7189741"/>
              <a:gd name="connsiteY116" fmla="*/ 2980266 h 3505200"/>
              <a:gd name="connsiteX117" fmla="*/ 6228402 w 7189741"/>
              <a:gd name="connsiteY117" fmla="*/ 2971800 h 3505200"/>
              <a:gd name="connsiteX118" fmla="*/ 6152202 w 7189741"/>
              <a:gd name="connsiteY118" fmla="*/ 2963333 h 3505200"/>
              <a:gd name="connsiteX119" fmla="*/ 6118336 w 7189741"/>
              <a:gd name="connsiteY119" fmla="*/ 2946400 h 3505200"/>
              <a:gd name="connsiteX120" fmla="*/ 6067536 w 7189741"/>
              <a:gd name="connsiteY120" fmla="*/ 2937933 h 3505200"/>
              <a:gd name="connsiteX121" fmla="*/ 6008269 w 7189741"/>
              <a:gd name="connsiteY121" fmla="*/ 2912533 h 3505200"/>
              <a:gd name="connsiteX122" fmla="*/ 5864336 w 7189741"/>
              <a:gd name="connsiteY122" fmla="*/ 2887133 h 3505200"/>
              <a:gd name="connsiteX123" fmla="*/ 5788136 w 7189741"/>
              <a:gd name="connsiteY123" fmla="*/ 2861733 h 3505200"/>
              <a:gd name="connsiteX124" fmla="*/ 5762736 w 7189741"/>
              <a:gd name="connsiteY124" fmla="*/ 2853266 h 3505200"/>
              <a:gd name="connsiteX125" fmla="*/ 5737336 w 7189741"/>
              <a:gd name="connsiteY125" fmla="*/ 2844800 h 3505200"/>
              <a:gd name="connsiteX126" fmla="*/ 5669602 w 7189741"/>
              <a:gd name="connsiteY126" fmla="*/ 2810933 h 3505200"/>
              <a:gd name="connsiteX127" fmla="*/ 5627269 w 7189741"/>
              <a:gd name="connsiteY127" fmla="*/ 2794000 h 3505200"/>
              <a:gd name="connsiteX128" fmla="*/ 5568002 w 7189741"/>
              <a:gd name="connsiteY128" fmla="*/ 2760133 h 3505200"/>
              <a:gd name="connsiteX129" fmla="*/ 5517202 w 7189741"/>
              <a:gd name="connsiteY129" fmla="*/ 2743200 h 3505200"/>
              <a:gd name="connsiteX130" fmla="*/ 5491802 w 7189741"/>
              <a:gd name="connsiteY130" fmla="*/ 2726266 h 3505200"/>
              <a:gd name="connsiteX131" fmla="*/ 5449469 w 7189741"/>
              <a:gd name="connsiteY131" fmla="*/ 2709333 h 3505200"/>
              <a:gd name="connsiteX132" fmla="*/ 5424069 w 7189741"/>
              <a:gd name="connsiteY132" fmla="*/ 2700866 h 3505200"/>
              <a:gd name="connsiteX133" fmla="*/ 5398669 w 7189741"/>
              <a:gd name="connsiteY133" fmla="*/ 2683933 h 3505200"/>
              <a:gd name="connsiteX134" fmla="*/ 5314002 w 7189741"/>
              <a:gd name="connsiteY134" fmla="*/ 2667000 h 3505200"/>
              <a:gd name="connsiteX135" fmla="*/ 5254736 w 7189741"/>
              <a:gd name="connsiteY135" fmla="*/ 2650066 h 3505200"/>
              <a:gd name="connsiteX136" fmla="*/ 5203936 w 7189741"/>
              <a:gd name="connsiteY136" fmla="*/ 2641600 h 3505200"/>
              <a:gd name="connsiteX137" fmla="*/ 5170069 w 7189741"/>
              <a:gd name="connsiteY137" fmla="*/ 2633133 h 3505200"/>
              <a:gd name="connsiteX138" fmla="*/ 5127736 w 7189741"/>
              <a:gd name="connsiteY138" fmla="*/ 2624666 h 3505200"/>
              <a:gd name="connsiteX139" fmla="*/ 5102336 w 7189741"/>
              <a:gd name="connsiteY139" fmla="*/ 2607733 h 3505200"/>
              <a:gd name="connsiteX140" fmla="*/ 5009202 w 7189741"/>
              <a:gd name="connsiteY140" fmla="*/ 2590800 h 3505200"/>
              <a:gd name="connsiteX141" fmla="*/ 4941469 w 7189741"/>
              <a:gd name="connsiteY141" fmla="*/ 2582333 h 3505200"/>
              <a:gd name="connsiteX142" fmla="*/ 4890669 w 7189741"/>
              <a:gd name="connsiteY142" fmla="*/ 2573866 h 3505200"/>
              <a:gd name="connsiteX143" fmla="*/ 4814469 w 7189741"/>
              <a:gd name="connsiteY143" fmla="*/ 2565400 h 3505200"/>
              <a:gd name="connsiteX144" fmla="*/ 4721336 w 7189741"/>
              <a:gd name="connsiteY144" fmla="*/ 2540000 h 3505200"/>
              <a:gd name="connsiteX145" fmla="*/ 4687469 w 7189741"/>
              <a:gd name="connsiteY145" fmla="*/ 2531533 h 3505200"/>
              <a:gd name="connsiteX146" fmla="*/ 4645136 w 7189741"/>
              <a:gd name="connsiteY146" fmla="*/ 2523066 h 3505200"/>
              <a:gd name="connsiteX147" fmla="*/ 4594336 w 7189741"/>
              <a:gd name="connsiteY147" fmla="*/ 2506133 h 3505200"/>
              <a:gd name="connsiteX148" fmla="*/ 4518136 w 7189741"/>
              <a:gd name="connsiteY148" fmla="*/ 2497666 h 3505200"/>
              <a:gd name="connsiteX149" fmla="*/ 4492736 w 7189741"/>
              <a:gd name="connsiteY149" fmla="*/ 2480733 h 3505200"/>
              <a:gd name="connsiteX150" fmla="*/ 4399602 w 7189741"/>
              <a:gd name="connsiteY150" fmla="*/ 2446866 h 3505200"/>
              <a:gd name="connsiteX151" fmla="*/ 4357269 w 7189741"/>
              <a:gd name="connsiteY151" fmla="*/ 2429933 h 3505200"/>
              <a:gd name="connsiteX152" fmla="*/ 4323402 w 7189741"/>
              <a:gd name="connsiteY152" fmla="*/ 2413000 h 3505200"/>
              <a:gd name="connsiteX153" fmla="*/ 4281069 w 7189741"/>
              <a:gd name="connsiteY153" fmla="*/ 2396066 h 3505200"/>
              <a:gd name="connsiteX154" fmla="*/ 4255669 w 7189741"/>
              <a:gd name="connsiteY154" fmla="*/ 2379133 h 3505200"/>
              <a:gd name="connsiteX155" fmla="*/ 4187936 w 7189741"/>
              <a:gd name="connsiteY155" fmla="*/ 2370666 h 3505200"/>
              <a:gd name="connsiteX156" fmla="*/ 4111736 w 7189741"/>
              <a:gd name="connsiteY156" fmla="*/ 2336800 h 3505200"/>
              <a:gd name="connsiteX157" fmla="*/ 4086336 w 7189741"/>
              <a:gd name="connsiteY157" fmla="*/ 2328333 h 3505200"/>
              <a:gd name="connsiteX158" fmla="*/ 4060936 w 7189741"/>
              <a:gd name="connsiteY158" fmla="*/ 2319866 h 3505200"/>
              <a:gd name="connsiteX159" fmla="*/ 3950869 w 7189741"/>
              <a:gd name="connsiteY159" fmla="*/ 2286000 h 3505200"/>
              <a:gd name="connsiteX160" fmla="*/ 3908536 w 7189741"/>
              <a:gd name="connsiteY160" fmla="*/ 2269066 h 3505200"/>
              <a:gd name="connsiteX161" fmla="*/ 3840802 w 7189741"/>
              <a:gd name="connsiteY161" fmla="*/ 2235200 h 3505200"/>
              <a:gd name="connsiteX162" fmla="*/ 3790002 w 7189741"/>
              <a:gd name="connsiteY162" fmla="*/ 2226733 h 3505200"/>
              <a:gd name="connsiteX163" fmla="*/ 3739202 w 7189741"/>
              <a:gd name="connsiteY163" fmla="*/ 2192866 h 3505200"/>
              <a:gd name="connsiteX164" fmla="*/ 3688402 w 7189741"/>
              <a:gd name="connsiteY164" fmla="*/ 2175933 h 3505200"/>
              <a:gd name="connsiteX165" fmla="*/ 3646069 w 7189741"/>
              <a:gd name="connsiteY165" fmla="*/ 2159000 h 3505200"/>
              <a:gd name="connsiteX166" fmla="*/ 3527536 w 7189741"/>
              <a:gd name="connsiteY166" fmla="*/ 2142066 h 3505200"/>
              <a:gd name="connsiteX167" fmla="*/ 3434402 w 7189741"/>
              <a:gd name="connsiteY167" fmla="*/ 2133600 h 3505200"/>
              <a:gd name="connsiteX168" fmla="*/ 3358202 w 7189741"/>
              <a:gd name="connsiteY168" fmla="*/ 2108200 h 3505200"/>
              <a:gd name="connsiteX169" fmla="*/ 3315869 w 7189741"/>
              <a:gd name="connsiteY169" fmla="*/ 2099733 h 3505200"/>
              <a:gd name="connsiteX170" fmla="*/ 3282002 w 7189741"/>
              <a:gd name="connsiteY170" fmla="*/ 2082800 h 3505200"/>
              <a:gd name="connsiteX171" fmla="*/ 3239669 w 7189741"/>
              <a:gd name="connsiteY171" fmla="*/ 2074333 h 3505200"/>
              <a:gd name="connsiteX172" fmla="*/ 3163469 w 7189741"/>
              <a:gd name="connsiteY172" fmla="*/ 2057400 h 3505200"/>
              <a:gd name="connsiteX173" fmla="*/ 3036469 w 7189741"/>
              <a:gd name="connsiteY173" fmla="*/ 2032000 h 3505200"/>
              <a:gd name="connsiteX174" fmla="*/ 2968736 w 7189741"/>
              <a:gd name="connsiteY174" fmla="*/ 2006600 h 3505200"/>
              <a:gd name="connsiteX175" fmla="*/ 2926402 w 7189741"/>
              <a:gd name="connsiteY175" fmla="*/ 1989666 h 3505200"/>
              <a:gd name="connsiteX176" fmla="*/ 2850202 w 7189741"/>
              <a:gd name="connsiteY176" fmla="*/ 1972733 h 3505200"/>
              <a:gd name="connsiteX177" fmla="*/ 2774002 w 7189741"/>
              <a:gd name="connsiteY177" fmla="*/ 1947333 h 3505200"/>
              <a:gd name="connsiteX178" fmla="*/ 2740136 w 7189741"/>
              <a:gd name="connsiteY178" fmla="*/ 1930400 h 3505200"/>
              <a:gd name="connsiteX179" fmla="*/ 2672402 w 7189741"/>
              <a:gd name="connsiteY179" fmla="*/ 1896533 h 3505200"/>
              <a:gd name="connsiteX180" fmla="*/ 2587736 w 7189741"/>
              <a:gd name="connsiteY180" fmla="*/ 1879600 h 3505200"/>
              <a:gd name="connsiteX181" fmla="*/ 2562336 w 7189741"/>
              <a:gd name="connsiteY181" fmla="*/ 1871133 h 3505200"/>
              <a:gd name="connsiteX182" fmla="*/ 2452269 w 7189741"/>
              <a:gd name="connsiteY182" fmla="*/ 1845733 h 3505200"/>
              <a:gd name="connsiteX183" fmla="*/ 2359136 w 7189741"/>
              <a:gd name="connsiteY183" fmla="*/ 1837266 h 3505200"/>
              <a:gd name="connsiteX184" fmla="*/ 2147469 w 7189741"/>
              <a:gd name="connsiteY184" fmla="*/ 1811866 h 3505200"/>
              <a:gd name="connsiteX185" fmla="*/ 2096669 w 7189741"/>
              <a:gd name="connsiteY185" fmla="*/ 1794933 h 3505200"/>
              <a:gd name="connsiteX186" fmla="*/ 2037402 w 7189741"/>
              <a:gd name="connsiteY186" fmla="*/ 1786466 h 3505200"/>
              <a:gd name="connsiteX187" fmla="*/ 1995069 w 7189741"/>
              <a:gd name="connsiteY187" fmla="*/ 1778000 h 3505200"/>
              <a:gd name="connsiteX188" fmla="*/ 1952736 w 7189741"/>
              <a:gd name="connsiteY188" fmla="*/ 1761066 h 3505200"/>
              <a:gd name="connsiteX189" fmla="*/ 1918869 w 7189741"/>
              <a:gd name="connsiteY189" fmla="*/ 1752600 h 3505200"/>
              <a:gd name="connsiteX190" fmla="*/ 1961202 w 7189741"/>
              <a:gd name="connsiteY190" fmla="*/ 1744133 h 3505200"/>
              <a:gd name="connsiteX191" fmla="*/ 2012002 w 7189741"/>
              <a:gd name="connsiteY191" fmla="*/ 1735666 h 3505200"/>
              <a:gd name="connsiteX192" fmla="*/ 2037402 w 7189741"/>
              <a:gd name="connsiteY192" fmla="*/ 1718733 h 3505200"/>
              <a:gd name="connsiteX193" fmla="*/ 2105136 w 7189741"/>
              <a:gd name="connsiteY193" fmla="*/ 1710266 h 3505200"/>
              <a:gd name="connsiteX194" fmla="*/ 2164402 w 7189741"/>
              <a:gd name="connsiteY194" fmla="*/ 1701800 h 3505200"/>
              <a:gd name="connsiteX195" fmla="*/ 2189802 w 7189741"/>
              <a:gd name="connsiteY195" fmla="*/ 1693333 h 3505200"/>
              <a:gd name="connsiteX196" fmla="*/ 2316802 w 7189741"/>
              <a:gd name="connsiteY196" fmla="*/ 1676400 h 3505200"/>
              <a:gd name="connsiteX197" fmla="*/ 2350669 w 7189741"/>
              <a:gd name="connsiteY197" fmla="*/ 1667933 h 3505200"/>
              <a:gd name="connsiteX198" fmla="*/ 6842236 w 7189741"/>
              <a:gd name="connsiteY198" fmla="*/ 465666 h 3505200"/>
              <a:gd name="connsiteX199" fmla="*/ 6888802 w 7189741"/>
              <a:gd name="connsiteY199" fmla="*/ 76200 h 3505200"/>
              <a:gd name="connsiteX200" fmla="*/ 6871869 w 7189741"/>
              <a:gd name="connsiteY200" fmla="*/ 0 h 3505200"/>
              <a:gd name="connsiteX201" fmla="*/ 6846469 w 7189741"/>
              <a:gd name="connsiteY201" fmla="*/ 8466 h 3505200"/>
              <a:gd name="connsiteX202" fmla="*/ 6838002 w 7189741"/>
              <a:gd name="connsiteY202" fmla="*/ 33866 h 3505200"/>
              <a:gd name="connsiteX203" fmla="*/ 6846469 w 7189741"/>
              <a:gd name="connsiteY203" fmla="*/ 59266 h 3505200"/>
              <a:gd name="connsiteX0" fmla="*/ 6846469 w 7192247"/>
              <a:gd name="connsiteY0" fmla="*/ 59266 h 3505200"/>
              <a:gd name="connsiteX1" fmla="*/ 6778736 w 7192247"/>
              <a:gd name="connsiteY1" fmla="*/ 84666 h 3505200"/>
              <a:gd name="connsiteX2" fmla="*/ 6668669 w 7192247"/>
              <a:gd name="connsiteY2" fmla="*/ 101600 h 3505200"/>
              <a:gd name="connsiteX3" fmla="*/ 6499336 w 7192247"/>
              <a:gd name="connsiteY3" fmla="*/ 127000 h 3505200"/>
              <a:gd name="connsiteX4" fmla="*/ 6465469 w 7192247"/>
              <a:gd name="connsiteY4" fmla="*/ 135466 h 3505200"/>
              <a:gd name="connsiteX5" fmla="*/ 6380802 w 7192247"/>
              <a:gd name="connsiteY5" fmla="*/ 152400 h 3505200"/>
              <a:gd name="connsiteX6" fmla="*/ 6330002 w 7192247"/>
              <a:gd name="connsiteY6" fmla="*/ 169333 h 3505200"/>
              <a:gd name="connsiteX7" fmla="*/ 344069 w 7192247"/>
              <a:gd name="connsiteY7" fmla="*/ 1769533 h 3505200"/>
              <a:gd name="connsiteX8" fmla="*/ 318669 w 7192247"/>
              <a:gd name="connsiteY8" fmla="*/ 1778000 h 3505200"/>
              <a:gd name="connsiteX9" fmla="*/ 369469 w 7192247"/>
              <a:gd name="connsiteY9" fmla="*/ 1786466 h 3505200"/>
              <a:gd name="connsiteX10" fmla="*/ 403336 w 7192247"/>
              <a:gd name="connsiteY10" fmla="*/ 1803400 h 3505200"/>
              <a:gd name="connsiteX11" fmla="*/ 538802 w 7192247"/>
              <a:gd name="connsiteY11" fmla="*/ 1811866 h 3505200"/>
              <a:gd name="connsiteX12" fmla="*/ 691202 w 7192247"/>
              <a:gd name="connsiteY12" fmla="*/ 1854200 h 3505200"/>
              <a:gd name="connsiteX13" fmla="*/ 775869 w 7192247"/>
              <a:gd name="connsiteY13" fmla="*/ 1871133 h 3505200"/>
              <a:gd name="connsiteX14" fmla="*/ 970602 w 7192247"/>
              <a:gd name="connsiteY14" fmla="*/ 1888066 h 3505200"/>
              <a:gd name="connsiteX15" fmla="*/ 1021402 w 7192247"/>
              <a:gd name="connsiteY15" fmla="*/ 1896533 h 3505200"/>
              <a:gd name="connsiteX16" fmla="*/ 1055269 w 7192247"/>
              <a:gd name="connsiteY16" fmla="*/ 1905000 h 3505200"/>
              <a:gd name="connsiteX17" fmla="*/ 1173802 w 7192247"/>
              <a:gd name="connsiteY17" fmla="*/ 1913466 h 3505200"/>
              <a:gd name="connsiteX18" fmla="*/ 1444736 w 7192247"/>
              <a:gd name="connsiteY18" fmla="*/ 1938866 h 3505200"/>
              <a:gd name="connsiteX19" fmla="*/ 1478602 w 7192247"/>
              <a:gd name="connsiteY19" fmla="*/ 1947333 h 3505200"/>
              <a:gd name="connsiteX20" fmla="*/ 1520936 w 7192247"/>
              <a:gd name="connsiteY20" fmla="*/ 1955800 h 3505200"/>
              <a:gd name="connsiteX21" fmla="*/ 1605602 w 7192247"/>
              <a:gd name="connsiteY21" fmla="*/ 1981200 h 3505200"/>
              <a:gd name="connsiteX22" fmla="*/ 1664869 w 7192247"/>
              <a:gd name="connsiteY22" fmla="*/ 1989666 h 3505200"/>
              <a:gd name="connsiteX23" fmla="*/ 1724136 w 7192247"/>
              <a:gd name="connsiteY23" fmla="*/ 2006600 h 3505200"/>
              <a:gd name="connsiteX24" fmla="*/ 1766469 w 7192247"/>
              <a:gd name="connsiteY24" fmla="*/ 2015066 h 3505200"/>
              <a:gd name="connsiteX25" fmla="*/ 1791869 w 7192247"/>
              <a:gd name="connsiteY25" fmla="*/ 2023533 h 3505200"/>
              <a:gd name="connsiteX26" fmla="*/ 1825736 w 7192247"/>
              <a:gd name="connsiteY26" fmla="*/ 2032000 h 3505200"/>
              <a:gd name="connsiteX27" fmla="*/ 1901936 w 7192247"/>
              <a:gd name="connsiteY27" fmla="*/ 2091266 h 3505200"/>
              <a:gd name="connsiteX28" fmla="*/ 1901936 w 7192247"/>
              <a:gd name="connsiteY28" fmla="*/ 2091266 h 3505200"/>
              <a:gd name="connsiteX29" fmla="*/ 1969669 w 7192247"/>
              <a:gd name="connsiteY29" fmla="*/ 2142066 h 3505200"/>
              <a:gd name="connsiteX30" fmla="*/ 1995069 w 7192247"/>
              <a:gd name="connsiteY30" fmla="*/ 2150533 h 3505200"/>
              <a:gd name="connsiteX31" fmla="*/ 2088202 w 7192247"/>
              <a:gd name="connsiteY31" fmla="*/ 2201333 h 3505200"/>
              <a:gd name="connsiteX32" fmla="*/ 2155936 w 7192247"/>
              <a:gd name="connsiteY32" fmla="*/ 2243666 h 3505200"/>
              <a:gd name="connsiteX33" fmla="*/ 2206736 w 7192247"/>
              <a:gd name="connsiteY33" fmla="*/ 2269066 h 3505200"/>
              <a:gd name="connsiteX34" fmla="*/ 2291402 w 7192247"/>
              <a:gd name="connsiteY34" fmla="*/ 2294466 h 3505200"/>
              <a:gd name="connsiteX35" fmla="*/ 2325269 w 7192247"/>
              <a:gd name="connsiteY35" fmla="*/ 2311400 h 3505200"/>
              <a:gd name="connsiteX36" fmla="*/ 2435336 w 7192247"/>
              <a:gd name="connsiteY36" fmla="*/ 2336800 h 3505200"/>
              <a:gd name="connsiteX37" fmla="*/ 2511536 w 7192247"/>
              <a:gd name="connsiteY37" fmla="*/ 2362200 h 3505200"/>
              <a:gd name="connsiteX38" fmla="*/ 2596202 w 7192247"/>
              <a:gd name="connsiteY38" fmla="*/ 2387600 h 3505200"/>
              <a:gd name="connsiteX39" fmla="*/ 2647002 w 7192247"/>
              <a:gd name="connsiteY39" fmla="*/ 2413000 h 3505200"/>
              <a:gd name="connsiteX40" fmla="*/ 2697802 w 7192247"/>
              <a:gd name="connsiteY40" fmla="*/ 2421466 h 3505200"/>
              <a:gd name="connsiteX41" fmla="*/ 2740136 w 7192247"/>
              <a:gd name="connsiteY41" fmla="*/ 2438400 h 3505200"/>
              <a:gd name="connsiteX42" fmla="*/ 2790936 w 7192247"/>
              <a:gd name="connsiteY42" fmla="*/ 2455333 h 3505200"/>
              <a:gd name="connsiteX43" fmla="*/ 2901002 w 7192247"/>
              <a:gd name="connsiteY43" fmla="*/ 2514600 h 3505200"/>
              <a:gd name="connsiteX44" fmla="*/ 2926402 w 7192247"/>
              <a:gd name="connsiteY44" fmla="*/ 2531533 h 3505200"/>
              <a:gd name="connsiteX45" fmla="*/ 3002602 w 7192247"/>
              <a:gd name="connsiteY45" fmla="*/ 2556933 h 3505200"/>
              <a:gd name="connsiteX46" fmla="*/ 3087269 w 7192247"/>
              <a:gd name="connsiteY46" fmla="*/ 2590800 h 3505200"/>
              <a:gd name="connsiteX47" fmla="*/ 3121136 w 7192247"/>
              <a:gd name="connsiteY47" fmla="*/ 2607733 h 3505200"/>
              <a:gd name="connsiteX48" fmla="*/ 3171936 w 7192247"/>
              <a:gd name="connsiteY48" fmla="*/ 2616200 h 3505200"/>
              <a:gd name="connsiteX49" fmla="*/ 3222736 w 7192247"/>
              <a:gd name="connsiteY49" fmla="*/ 2633133 h 3505200"/>
              <a:gd name="connsiteX50" fmla="*/ 3341269 w 7192247"/>
              <a:gd name="connsiteY50" fmla="*/ 2658533 h 3505200"/>
              <a:gd name="connsiteX51" fmla="*/ 3383602 w 7192247"/>
              <a:gd name="connsiteY51" fmla="*/ 2675466 h 3505200"/>
              <a:gd name="connsiteX52" fmla="*/ 3417469 w 7192247"/>
              <a:gd name="connsiteY52" fmla="*/ 2692400 h 3505200"/>
              <a:gd name="connsiteX53" fmla="*/ 3468269 w 7192247"/>
              <a:gd name="connsiteY53" fmla="*/ 2700866 h 3505200"/>
              <a:gd name="connsiteX54" fmla="*/ 3510602 w 7192247"/>
              <a:gd name="connsiteY54" fmla="*/ 2726266 h 3505200"/>
              <a:gd name="connsiteX55" fmla="*/ 3578336 w 7192247"/>
              <a:gd name="connsiteY55" fmla="*/ 2751666 h 3505200"/>
              <a:gd name="connsiteX56" fmla="*/ 3612202 w 7192247"/>
              <a:gd name="connsiteY56" fmla="*/ 2777066 h 3505200"/>
              <a:gd name="connsiteX57" fmla="*/ 3637602 w 7192247"/>
              <a:gd name="connsiteY57" fmla="*/ 2785533 h 3505200"/>
              <a:gd name="connsiteX58" fmla="*/ 3671469 w 7192247"/>
              <a:gd name="connsiteY58" fmla="*/ 2802466 h 3505200"/>
              <a:gd name="connsiteX59" fmla="*/ 3781536 w 7192247"/>
              <a:gd name="connsiteY59" fmla="*/ 2827866 h 3505200"/>
              <a:gd name="connsiteX60" fmla="*/ 3900069 w 7192247"/>
              <a:gd name="connsiteY60" fmla="*/ 2853266 h 3505200"/>
              <a:gd name="connsiteX61" fmla="*/ 3925469 w 7192247"/>
              <a:gd name="connsiteY61" fmla="*/ 2870200 h 3505200"/>
              <a:gd name="connsiteX62" fmla="*/ 4027069 w 7192247"/>
              <a:gd name="connsiteY62" fmla="*/ 2878666 h 3505200"/>
              <a:gd name="connsiteX63" fmla="*/ 4094802 w 7192247"/>
              <a:gd name="connsiteY63" fmla="*/ 2887133 h 3505200"/>
              <a:gd name="connsiteX64" fmla="*/ 4137136 w 7192247"/>
              <a:gd name="connsiteY64" fmla="*/ 2895600 h 3505200"/>
              <a:gd name="connsiteX65" fmla="*/ 4264136 w 7192247"/>
              <a:gd name="connsiteY65" fmla="*/ 2904066 h 3505200"/>
              <a:gd name="connsiteX66" fmla="*/ 4365736 w 7192247"/>
              <a:gd name="connsiteY66" fmla="*/ 2921000 h 3505200"/>
              <a:gd name="connsiteX67" fmla="*/ 4594336 w 7192247"/>
              <a:gd name="connsiteY67" fmla="*/ 2929466 h 3505200"/>
              <a:gd name="connsiteX68" fmla="*/ 4789069 w 7192247"/>
              <a:gd name="connsiteY68" fmla="*/ 2937933 h 3505200"/>
              <a:gd name="connsiteX69" fmla="*/ 4882202 w 7192247"/>
              <a:gd name="connsiteY69" fmla="*/ 2946400 h 3505200"/>
              <a:gd name="connsiteX70" fmla="*/ 4966869 w 7192247"/>
              <a:gd name="connsiteY70" fmla="*/ 2971800 h 3505200"/>
              <a:gd name="connsiteX71" fmla="*/ 5093869 w 7192247"/>
              <a:gd name="connsiteY71" fmla="*/ 2988733 h 3505200"/>
              <a:gd name="connsiteX72" fmla="*/ 5381736 w 7192247"/>
              <a:gd name="connsiteY72" fmla="*/ 3005666 h 3505200"/>
              <a:gd name="connsiteX73" fmla="*/ 5407136 w 7192247"/>
              <a:gd name="connsiteY73" fmla="*/ 3014133 h 3505200"/>
              <a:gd name="connsiteX74" fmla="*/ 5432536 w 7192247"/>
              <a:gd name="connsiteY74" fmla="*/ 3031066 h 3505200"/>
              <a:gd name="connsiteX75" fmla="*/ 5474869 w 7192247"/>
              <a:gd name="connsiteY75" fmla="*/ 3039533 h 3505200"/>
              <a:gd name="connsiteX76" fmla="*/ 5508736 w 7192247"/>
              <a:gd name="connsiteY76" fmla="*/ 3056466 h 3505200"/>
              <a:gd name="connsiteX77" fmla="*/ 5542602 w 7192247"/>
              <a:gd name="connsiteY77" fmla="*/ 3064933 h 3505200"/>
              <a:gd name="connsiteX78" fmla="*/ 5568002 w 7192247"/>
              <a:gd name="connsiteY78" fmla="*/ 3073400 h 3505200"/>
              <a:gd name="connsiteX79" fmla="*/ 5644202 w 7192247"/>
              <a:gd name="connsiteY79" fmla="*/ 3107266 h 3505200"/>
              <a:gd name="connsiteX80" fmla="*/ 5669602 w 7192247"/>
              <a:gd name="connsiteY80" fmla="*/ 3115733 h 3505200"/>
              <a:gd name="connsiteX81" fmla="*/ 5728869 w 7192247"/>
              <a:gd name="connsiteY81" fmla="*/ 3158066 h 3505200"/>
              <a:gd name="connsiteX82" fmla="*/ 5754269 w 7192247"/>
              <a:gd name="connsiteY82" fmla="*/ 3166533 h 3505200"/>
              <a:gd name="connsiteX83" fmla="*/ 5779669 w 7192247"/>
              <a:gd name="connsiteY83" fmla="*/ 3183466 h 3505200"/>
              <a:gd name="connsiteX84" fmla="*/ 5805069 w 7192247"/>
              <a:gd name="connsiteY84" fmla="*/ 3191933 h 3505200"/>
              <a:gd name="connsiteX85" fmla="*/ 5830469 w 7192247"/>
              <a:gd name="connsiteY85" fmla="*/ 3208866 h 3505200"/>
              <a:gd name="connsiteX86" fmla="*/ 5881269 w 7192247"/>
              <a:gd name="connsiteY86" fmla="*/ 3217333 h 3505200"/>
              <a:gd name="connsiteX87" fmla="*/ 5915136 w 7192247"/>
              <a:gd name="connsiteY87" fmla="*/ 3234266 h 3505200"/>
              <a:gd name="connsiteX88" fmla="*/ 5932069 w 7192247"/>
              <a:gd name="connsiteY88" fmla="*/ 3251200 h 3505200"/>
              <a:gd name="connsiteX89" fmla="*/ 6033669 w 7192247"/>
              <a:gd name="connsiteY89" fmla="*/ 3268133 h 3505200"/>
              <a:gd name="connsiteX90" fmla="*/ 6059069 w 7192247"/>
              <a:gd name="connsiteY90" fmla="*/ 3285066 h 3505200"/>
              <a:gd name="connsiteX91" fmla="*/ 6219936 w 7192247"/>
              <a:gd name="connsiteY91" fmla="*/ 3302000 h 3505200"/>
              <a:gd name="connsiteX92" fmla="*/ 6279202 w 7192247"/>
              <a:gd name="connsiteY92" fmla="*/ 3318933 h 3505200"/>
              <a:gd name="connsiteX93" fmla="*/ 6321536 w 7192247"/>
              <a:gd name="connsiteY93" fmla="*/ 3335866 h 3505200"/>
              <a:gd name="connsiteX94" fmla="*/ 6346936 w 7192247"/>
              <a:gd name="connsiteY94" fmla="*/ 3344333 h 3505200"/>
              <a:gd name="connsiteX95" fmla="*/ 6380802 w 7192247"/>
              <a:gd name="connsiteY95" fmla="*/ 3361266 h 3505200"/>
              <a:gd name="connsiteX96" fmla="*/ 6431602 w 7192247"/>
              <a:gd name="connsiteY96" fmla="*/ 3386666 h 3505200"/>
              <a:gd name="connsiteX97" fmla="*/ 6516269 w 7192247"/>
              <a:gd name="connsiteY97" fmla="*/ 3403600 h 3505200"/>
              <a:gd name="connsiteX98" fmla="*/ 6617869 w 7192247"/>
              <a:gd name="connsiteY98" fmla="*/ 3420533 h 3505200"/>
              <a:gd name="connsiteX99" fmla="*/ 6643269 w 7192247"/>
              <a:gd name="connsiteY99" fmla="*/ 3429000 h 3505200"/>
              <a:gd name="connsiteX100" fmla="*/ 6677136 w 7192247"/>
              <a:gd name="connsiteY100" fmla="*/ 3437466 h 3505200"/>
              <a:gd name="connsiteX101" fmla="*/ 6727936 w 7192247"/>
              <a:gd name="connsiteY101" fmla="*/ 3454400 h 3505200"/>
              <a:gd name="connsiteX102" fmla="*/ 6753336 w 7192247"/>
              <a:gd name="connsiteY102" fmla="*/ 3462866 h 3505200"/>
              <a:gd name="connsiteX103" fmla="*/ 6838002 w 7192247"/>
              <a:gd name="connsiteY103" fmla="*/ 3479800 h 3505200"/>
              <a:gd name="connsiteX104" fmla="*/ 6888802 w 7192247"/>
              <a:gd name="connsiteY104" fmla="*/ 3496733 h 3505200"/>
              <a:gd name="connsiteX105" fmla="*/ 6914202 w 7192247"/>
              <a:gd name="connsiteY105" fmla="*/ 3505200 h 3505200"/>
              <a:gd name="connsiteX106" fmla="*/ 6922669 w 7192247"/>
              <a:gd name="connsiteY106" fmla="*/ 3471333 h 3505200"/>
              <a:gd name="connsiteX107" fmla="*/ 6914202 w 7192247"/>
              <a:gd name="connsiteY107" fmla="*/ 3437466 h 3505200"/>
              <a:gd name="connsiteX108" fmla="*/ 6905736 w 7192247"/>
              <a:gd name="connsiteY108" fmla="*/ 3412066 h 3505200"/>
              <a:gd name="connsiteX109" fmla="*/ 6863402 w 7192247"/>
              <a:gd name="connsiteY109" fmla="*/ 3361266 h 3505200"/>
              <a:gd name="connsiteX110" fmla="*/ 6838002 w 7192247"/>
              <a:gd name="connsiteY110" fmla="*/ 3276600 h 3505200"/>
              <a:gd name="connsiteX111" fmla="*/ 6812602 w 7192247"/>
              <a:gd name="connsiteY111" fmla="*/ 3107266 h 3505200"/>
              <a:gd name="connsiteX112" fmla="*/ 6804136 w 7192247"/>
              <a:gd name="connsiteY112" fmla="*/ 3039533 h 3505200"/>
              <a:gd name="connsiteX113" fmla="*/ 6490869 w 7192247"/>
              <a:gd name="connsiteY113" fmla="*/ 3014133 h 3505200"/>
              <a:gd name="connsiteX114" fmla="*/ 6440069 w 7192247"/>
              <a:gd name="connsiteY114" fmla="*/ 3005666 h 3505200"/>
              <a:gd name="connsiteX115" fmla="*/ 6372336 w 7192247"/>
              <a:gd name="connsiteY115" fmla="*/ 2988733 h 3505200"/>
              <a:gd name="connsiteX116" fmla="*/ 6270736 w 7192247"/>
              <a:gd name="connsiteY116" fmla="*/ 2980266 h 3505200"/>
              <a:gd name="connsiteX117" fmla="*/ 6228402 w 7192247"/>
              <a:gd name="connsiteY117" fmla="*/ 2971800 h 3505200"/>
              <a:gd name="connsiteX118" fmla="*/ 6152202 w 7192247"/>
              <a:gd name="connsiteY118" fmla="*/ 2963333 h 3505200"/>
              <a:gd name="connsiteX119" fmla="*/ 6118336 w 7192247"/>
              <a:gd name="connsiteY119" fmla="*/ 2946400 h 3505200"/>
              <a:gd name="connsiteX120" fmla="*/ 6067536 w 7192247"/>
              <a:gd name="connsiteY120" fmla="*/ 2937933 h 3505200"/>
              <a:gd name="connsiteX121" fmla="*/ 6008269 w 7192247"/>
              <a:gd name="connsiteY121" fmla="*/ 2912533 h 3505200"/>
              <a:gd name="connsiteX122" fmla="*/ 5864336 w 7192247"/>
              <a:gd name="connsiteY122" fmla="*/ 2887133 h 3505200"/>
              <a:gd name="connsiteX123" fmla="*/ 5788136 w 7192247"/>
              <a:gd name="connsiteY123" fmla="*/ 2861733 h 3505200"/>
              <a:gd name="connsiteX124" fmla="*/ 5762736 w 7192247"/>
              <a:gd name="connsiteY124" fmla="*/ 2853266 h 3505200"/>
              <a:gd name="connsiteX125" fmla="*/ 5737336 w 7192247"/>
              <a:gd name="connsiteY125" fmla="*/ 2844800 h 3505200"/>
              <a:gd name="connsiteX126" fmla="*/ 5669602 w 7192247"/>
              <a:gd name="connsiteY126" fmla="*/ 2810933 h 3505200"/>
              <a:gd name="connsiteX127" fmla="*/ 5627269 w 7192247"/>
              <a:gd name="connsiteY127" fmla="*/ 2794000 h 3505200"/>
              <a:gd name="connsiteX128" fmla="*/ 5568002 w 7192247"/>
              <a:gd name="connsiteY128" fmla="*/ 2760133 h 3505200"/>
              <a:gd name="connsiteX129" fmla="*/ 5517202 w 7192247"/>
              <a:gd name="connsiteY129" fmla="*/ 2743200 h 3505200"/>
              <a:gd name="connsiteX130" fmla="*/ 5491802 w 7192247"/>
              <a:gd name="connsiteY130" fmla="*/ 2726266 h 3505200"/>
              <a:gd name="connsiteX131" fmla="*/ 5449469 w 7192247"/>
              <a:gd name="connsiteY131" fmla="*/ 2709333 h 3505200"/>
              <a:gd name="connsiteX132" fmla="*/ 5424069 w 7192247"/>
              <a:gd name="connsiteY132" fmla="*/ 2700866 h 3505200"/>
              <a:gd name="connsiteX133" fmla="*/ 5398669 w 7192247"/>
              <a:gd name="connsiteY133" fmla="*/ 2683933 h 3505200"/>
              <a:gd name="connsiteX134" fmla="*/ 5314002 w 7192247"/>
              <a:gd name="connsiteY134" fmla="*/ 2667000 h 3505200"/>
              <a:gd name="connsiteX135" fmla="*/ 5254736 w 7192247"/>
              <a:gd name="connsiteY135" fmla="*/ 2650066 h 3505200"/>
              <a:gd name="connsiteX136" fmla="*/ 5203936 w 7192247"/>
              <a:gd name="connsiteY136" fmla="*/ 2641600 h 3505200"/>
              <a:gd name="connsiteX137" fmla="*/ 5170069 w 7192247"/>
              <a:gd name="connsiteY137" fmla="*/ 2633133 h 3505200"/>
              <a:gd name="connsiteX138" fmla="*/ 5127736 w 7192247"/>
              <a:gd name="connsiteY138" fmla="*/ 2624666 h 3505200"/>
              <a:gd name="connsiteX139" fmla="*/ 5102336 w 7192247"/>
              <a:gd name="connsiteY139" fmla="*/ 2607733 h 3505200"/>
              <a:gd name="connsiteX140" fmla="*/ 5009202 w 7192247"/>
              <a:gd name="connsiteY140" fmla="*/ 2590800 h 3505200"/>
              <a:gd name="connsiteX141" fmla="*/ 4941469 w 7192247"/>
              <a:gd name="connsiteY141" fmla="*/ 2582333 h 3505200"/>
              <a:gd name="connsiteX142" fmla="*/ 4890669 w 7192247"/>
              <a:gd name="connsiteY142" fmla="*/ 2573866 h 3505200"/>
              <a:gd name="connsiteX143" fmla="*/ 4814469 w 7192247"/>
              <a:gd name="connsiteY143" fmla="*/ 2565400 h 3505200"/>
              <a:gd name="connsiteX144" fmla="*/ 4721336 w 7192247"/>
              <a:gd name="connsiteY144" fmla="*/ 2540000 h 3505200"/>
              <a:gd name="connsiteX145" fmla="*/ 4687469 w 7192247"/>
              <a:gd name="connsiteY145" fmla="*/ 2531533 h 3505200"/>
              <a:gd name="connsiteX146" fmla="*/ 4645136 w 7192247"/>
              <a:gd name="connsiteY146" fmla="*/ 2523066 h 3505200"/>
              <a:gd name="connsiteX147" fmla="*/ 4594336 w 7192247"/>
              <a:gd name="connsiteY147" fmla="*/ 2506133 h 3505200"/>
              <a:gd name="connsiteX148" fmla="*/ 4518136 w 7192247"/>
              <a:gd name="connsiteY148" fmla="*/ 2497666 h 3505200"/>
              <a:gd name="connsiteX149" fmla="*/ 4492736 w 7192247"/>
              <a:gd name="connsiteY149" fmla="*/ 2480733 h 3505200"/>
              <a:gd name="connsiteX150" fmla="*/ 4399602 w 7192247"/>
              <a:gd name="connsiteY150" fmla="*/ 2446866 h 3505200"/>
              <a:gd name="connsiteX151" fmla="*/ 4357269 w 7192247"/>
              <a:gd name="connsiteY151" fmla="*/ 2429933 h 3505200"/>
              <a:gd name="connsiteX152" fmla="*/ 4323402 w 7192247"/>
              <a:gd name="connsiteY152" fmla="*/ 2413000 h 3505200"/>
              <a:gd name="connsiteX153" fmla="*/ 4281069 w 7192247"/>
              <a:gd name="connsiteY153" fmla="*/ 2396066 h 3505200"/>
              <a:gd name="connsiteX154" fmla="*/ 4255669 w 7192247"/>
              <a:gd name="connsiteY154" fmla="*/ 2379133 h 3505200"/>
              <a:gd name="connsiteX155" fmla="*/ 4187936 w 7192247"/>
              <a:gd name="connsiteY155" fmla="*/ 2370666 h 3505200"/>
              <a:gd name="connsiteX156" fmla="*/ 4111736 w 7192247"/>
              <a:gd name="connsiteY156" fmla="*/ 2336800 h 3505200"/>
              <a:gd name="connsiteX157" fmla="*/ 4086336 w 7192247"/>
              <a:gd name="connsiteY157" fmla="*/ 2328333 h 3505200"/>
              <a:gd name="connsiteX158" fmla="*/ 4060936 w 7192247"/>
              <a:gd name="connsiteY158" fmla="*/ 2319866 h 3505200"/>
              <a:gd name="connsiteX159" fmla="*/ 3950869 w 7192247"/>
              <a:gd name="connsiteY159" fmla="*/ 2286000 h 3505200"/>
              <a:gd name="connsiteX160" fmla="*/ 3908536 w 7192247"/>
              <a:gd name="connsiteY160" fmla="*/ 2269066 h 3505200"/>
              <a:gd name="connsiteX161" fmla="*/ 3840802 w 7192247"/>
              <a:gd name="connsiteY161" fmla="*/ 2235200 h 3505200"/>
              <a:gd name="connsiteX162" fmla="*/ 3790002 w 7192247"/>
              <a:gd name="connsiteY162" fmla="*/ 2226733 h 3505200"/>
              <a:gd name="connsiteX163" fmla="*/ 3739202 w 7192247"/>
              <a:gd name="connsiteY163" fmla="*/ 2192866 h 3505200"/>
              <a:gd name="connsiteX164" fmla="*/ 3688402 w 7192247"/>
              <a:gd name="connsiteY164" fmla="*/ 2175933 h 3505200"/>
              <a:gd name="connsiteX165" fmla="*/ 3646069 w 7192247"/>
              <a:gd name="connsiteY165" fmla="*/ 2159000 h 3505200"/>
              <a:gd name="connsiteX166" fmla="*/ 3527536 w 7192247"/>
              <a:gd name="connsiteY166" fmla="*/ 2142066 h 3505200"/>
              <a:gd name="connsiteX167" fmla="*/ 3434402 w 7192247"/>
              <a:gd name="connsiteY167" fmla="*/ 2133600 h 3505200"/>
              <a:gd name="connsiteX168" fmla="*/ 3358202 w 7192247"/>
              <a:gd name="connsiteY168" fmla="*/ 2108200 h 3505200"/>
              <a:gd name="connsiteX169" fmla="*/ 3315869 w 7192247"/>
              <a:gd name="connsiteY169" fmla="*/ 2099733 h 3505200"/>
              <a:gd name="connsiteX170" fmla="*/ 3282002 w 7192247"/>
              <a:gd name="connsiteY170" fmla="*/ 2082800 h 3505200"/>
              <a:gd name="connsiteX171" fmla="*/ 3239669 w 7192247"/>
              <a:gd name="connsiteY171" fmla="*/ 2074333 h 3505200"/>
              <a:gd name="connsiteX172" fmla="*/ 3163469 w 7192247"/>
              <a:gd name="connsiteY172" fmla="*/ 2057400 h 3505200"/>
              <a:gd name="connsiteX173" fmla="*/ 3036469 w 7192247"/>
              <a:gd name="connsiteY173" fmla="*/ 2032000 h 3505200"/>
              <a:gd name="connsiteX174" fmla="*/ 2968736 w 7192247"/>
              <a:gd name="connsiteY174" fmla="*/ 2006600 h 3505200"/>
              <a:gd name="connsiteX175" fmla="*/ 2926402 w 7192247"/>
              <a:gd name="connsiteY175" fmla="*/ 1989666 h 3505200"/>
              <a:gd name="connsiteX176" fmla="*/ 2850202 w 7192247"/>
              <a:gd name="connsiteY176" fmla="*/ 1972733 h 3505200"/>
              <a:gd name="connsiteX177" fmla="*/ 2774002 w 7192247"/>
              <a:gd name="connsiteY177" fmla="*/ 1947333 h 3505200"/>
              <a:gd name="connsiteX178" fmla="*/ 2740136 w 7192247"/>
              <a:gd name="connsiteY178" fmla="*/ 1930400 h 3505200"/>
              <a:gd name="connsiteX179" fmla="*/ 2672402 w 7192247"/>
              <a:gd name="connsiteY179" fmla="*/ 1896533 h 3505200"/>
              <a:gd name="connsiteX180" fmla="*/ 2587736 w 7192247"/>
              <a:gd name="connsiteY180" fmla="*/ 1879600 h 3505200"/>
              <a:gd name="connsiteX181" fmla="*/ 2562336 w 7192247"/>
              <a:gd name="connsiteY181" fmla="*/ 1871133 h 3505200"/>
              <a:gd name="connsiteX182" fmla="*/ 2452269 w 7192247"/>
              <a:gd name="connsiteY182" fmla="*/ 1845733 h 3505200"/>
              <a:gd name="connsiteX183" fmla="*/ 2359136 w 7192247"/>
              <a:gd name="connsiteY183" fmla="*/ 1837266 h 3505200"/>
              <a:gd name="connsiteX184" fmla="*/ 2147469 w 7192247"/>
              <a:gd name="connsiteY184" fmla="*/ 1811866 h 3505200"/>
              <a:gd name="connsiteX185" fmla="*/ 2096669 w 7192247"/>
              <a:gd name="connsiteY185" fmla="*/ 1794933 h 3505200"/>
              <a:gd name="connsiteX186" fmla="*/ 2037402 w 7192247"/>
              <a:gd name="connsiteY186" fmla="*/ 1786466 h 3505200"/>
              <a:gd name="connsiteX187" fmla="*/ 1995069 w 7192247"/>
              <a:gd name="connsiteY187" fmla="*/ 1778000 h 3505200"/>
              <a:gd name="connsiteX188" fmla="*/ 1952736 w 7192247"/>
              <a:gd name="connsiteY188" fmla="*/ 1761066 h 3505200"/>
              <a:gd name="connsiteX189" fmla="*/ 1918869 w 7192247"/>
              <a:gd name="connsiteY189" fmla="*/ 1752600 h 3505200"/>
              <a:gd name="connsiteX190" fmla="*/ 1961202 w 7192247"/>
              <a:gd name="connsiteY190" fmla="*/ 1744133 h 3505200"/>
              <a:gd name="connsiteX191" fmla="*/ 2012002 w 7192247"/>
              <a:gd name="connsiteY191" fmla="*/ 1735666 h 3505200"/>
              <a:gd name="connsiteX192" fmla="*/ 2037402 w 7192247"/>
              <a:gd name="connsiteY192" fmla="*/ 1718733 h 3505200"/>
              <a:gd name="connsiteX193" fmla="*/ 2105136 w 7192247"/>
              <a:gd name="connsiteY193" fmla="*/ 1710266 h 3505200"/>
              <a:gd name="connsiteX194" fmla="*/ 2164402 w 7192247"/>
              <a:gd name="connsiteY194" fmla="*/ 1701800 h 3505200"/>
              <a:gd name="connsiteX195" fmla="*/ 2189802 w 7192247"/>
              <a:gd name="connsiteY195" fmla="*/ 1693333 h 3505200"/>
              <a:gd name="connsiteX196" fmla="*/ 2316802 w 7192247"/>
              <a:gd name="connsiteY196" fmla="*/ 1676400 h 3505200"/>
              <a:gd name="connsiteX197" fmla="*/ 6842236 w 7192247"/>
              <a:gd name="connsiteY197" fmla="*/ 465666 h 3505200"/>
              <a:gd name="connsiteX198" fmla="*/ 6888802 w 7192247"/>
              <a:gd name="connsiteY198" fmla="*/ 76200 h 3505200"/>
              <a:gd name="connsiteX199" fmla="*/ 6871869 w 7192247"/>
              <a:gd name="connsiteY199" fmla="*/ 0 h 3505200"/>
              <a:gd name="connsiteX200" fmla="*/ 6846469 w 7192247"/>
              <a:gd name="connsiteY200" fmla="*/ 8466 h 3505200"/>
              <a:gd name="connsiteX201" fmla="*/ 6838002 w 7192247"/>
              <a:gd name="connsiteY201" fmla="*/ 33866 h 3505200"/>
              <a:gd name="connsiteX202" fmla="*/ 6846469 w 7192247"/>
              <a:gd name="connsiteY202" fmla="*/ 59266 h 3505200"/>
              <a:gd name="connsiteX0" fmla="*/ 6846469 w 7201644"/>
              <a:gd name="connsiteY0" fmla="*/ 59266 h 3505200"/>
              <a:gd name="connsiteX1" fmla="*/ 6778736 w 7201644"/>
              <a:gd name="connsiteY1" fmla="*/ 84666 h 3505200"/>
              <a:gd name="connsiteX2" fmla="*/ 6668669 w 7201644"/>
              <a:gd name="connsiteY2" fmla="*/ 101600 h 3505200"/>
              <a:gd name="connsiteX3" fmla="*/ 6499336 w 7201644"/>
              <a:gd name="connsiteY3" fmla="*/ 127000 h 3505200"/>
              <a:gd name="connsiteX4" fmla="*/ 6465469 w 7201644"/>
              <a:gd name="connsiteY4" fmla="*/ 135466 h 3505200"/>
              <a:gd name="connsiteX5" fmla="*/ 6380802 w 7201644"/>
              <a:gd name="connsiteY5" fmla="*/ 152400 h 3505200"/>
              <a:gd name="connsiteX6" fmla="*/ 6330002 w 7201644"/>
              <a:gd name="connsiteY6" fmla="*/ 169333 h 3505200"/>
              <a:gd name="connsiteX7" fmla="*/ 344069 w 7201644"/>
              <a:gd name="connsiteY7" fmla="*/ 1769533 h 3505200"/>
              <a:gd name="connsiteX8" fmla="*/ 318669 w 7201644"/>
              <a:gd name="connsiteY8" fmla="*/ 1778000 h 3505200"/>
              <a:gd name="connsiteX9" fmla="*/ 369469 w 7201644"/>
              <a:gd name="connsiteY9" fmla="*/ 1786466 h 3505200"/>
              <a:gd name="connsiteX10" fmla="*/ 403336 w 7201644"/>
              <a:gd name="connsiteY10" fmla="*/ 1803400 h 3505200"/>
              <a:gd name="connsiteX11" fmla="*/ 538802 w 7201644"/>
              <a:gd name="connsiteY11" fmla="*/ 1811866 h 3505200"/>
              <a:gd name="connsiteX12" fmla="*/ 691202 w 7201644"/>
              <a:gd name="connsiteY12" fmla="*/ 1854200 h 3505200"/>
              <a:gd name="connsiteX13" fmla="*/ 775869 w 7201644"/>
              <a:gd name="connsiteY13" fmla="*/ 1871133 h 3505200"/>
              <a:gd name="connsiteX14" fmla="*/ 970602 w 7201644"/>
              <a:gd name="connsiteY14" fmla="*/ 1888066 h 3505200"/>
              <a:gd name="connsiteX15" fmla="*/ 1021402 w 7201644"/>
              <a:gd name="connsiteY15" fmla="*/ 1896533 h 3505200"/>
              <a:gd name="connsiteX16" fmla="*/ 1055269 w 7201644"/>
              <a:gd name="connsiteY16" fmla="*/ 1905000 h 3505200"/>
              <a:gd name="connsiteX17" fmla="*/ 1173802 w 7201644"/>
              <a:gd name="connsiteY17" fmla="*/ 1913466 h 3505200"/>
              <a:gd name="connsiteX18" fmla="*/ 1444736 w 7201644"/>
              <a:gd name="connsiteY18" fmla="*/ 1938866 h 3505200"/>
              <a:gd name="connsiteX19" fmla="*/ 1478602 w 7201644"/>
              <a:gd name="connsiteY19" fmla="*/ 1947333 h 3505200"/>
              <a:gd name="connsiteX20" fmla="*/ 1520936 w 7201644"/>
              <a:gd name="connsiteY20" fmla="*/ 1955800 h 3505200"/>
              <a:gd name="connsiteX21" fmla="*/ 1605602 w 7201644"/>
              <a:gd name="connsiteY21" fmla="*/ 1981200 h 3505200"/>
              <a:gd name="connsiteX22" fmla="*/ 1664869 w 7201644"/>
              <a:gd name="connsiteY22" fmla="*/ 1989666 h 3505200"/>
              <a:gd name="connsiteX23" fmla="*/ 1724136 w 7201644"/>
              <a:gd name="connsiteY23" fmla="*/ 2006600 h 3505200"/>
              <a:gd name="connsiteX24" fmla="*/ 1766469 w 7201644"/>
              <a:gd name="connsiteY24" fmla="*/ 2015066 h 3505200"/>
              <a:gd name="connsiteX25" fmla="*/ 1791869 w 7201644"/>
              <a:gd name="connsiteY25" fmla="*/ 2023533 h 3505200"/>
              <a:gd name="connsiteX26" fmla="*/ 1825736 w 7201644"/>
              <a:gd name="connsiteY26" fmla="*/ 2032000 h 3505200"/>
              <a:gd name="connsiteX27" fmla="*/ 1901936 w 7201644"/>
              <a:gd name="connsiteY27" fmla="*/ 2091266 h 3505200"/>
              <a:gd name="connsiteX28" fmla="*/ 1901936 w 7201644"/>
              <a:gd name="connsiteY28" fmla="*/ 2091266 h 3505200"/>
              <a:gd name="connsiteX29" fmla="*/ 1969669 w 7201644"/>
              <a:gd name="connsiteY29" fmla="*/ 2142066 h 3505200"/>
              <a:gd name="connsiteX30" fmla="*/ 1995069 w 7201644"/>
              <a:gd name="connsiteY30" fmla="*/ 2150533 h 3505200"/>
              <a:gd name="connsiteX31" fmla="*/ 2088202 w 7201644"/>
              <a:gd name="connsiteY31" fmla="*/ 2201333 h 3505200"/>
              <a:gd name="connsiteX32" fmla="*/ 2155936 w 7201644"/>
              <a:gd name="connsiteY32" fmla="*/ 2243666 h 3505200"/>
              <a:gd name="connsiteX33" fmla="*/ 2206736 w 7201644"/>
              <a:gd name="connsiteY33" fmla="*/ 2269066 h 3505200"/>
              <a:gd name="connsiteX34" fmla="*/ 2291402 w 7201644"/>
              <a:gd name="connsiteY34" fmla="*/ 2294466 h 3505200"/>
              <a:gd name="connsiteX35" fmla="*/ 2325269 w 7201644"/>
              <a:gd name="connsiteY35" fmla="*/ 2311400 h 3505200"/>
              <a:gd name="connsiteX36" fmla="*/ 2435336 w 7201644"/>
              <a:gd name="connsiteY36" fmla="*/ 2336800 h 3505200"/>
              <a:gd name="connsiteX37" fmla="*/ 2511536 w 7201644"/>
              <a:gd name="connsiteY37" fmla="*/ 2362200 h 3505200"/>
              <a:gd name="connsiteX38" fmla="*/ 2596202 w 7201644"/>
              <a:gd name="connsiteY38" fmla="*/ 2387600 h 3505200"/>
              <a:gd name="connsiteX39" fmla="*/ 2647002 w 7201644"/>
              <a:gd name="connsiteY39" fmla="*/ 2413000 h 3505200"/>
              <a:gd name="connsiteX40" fmla="*/ 2697802 w 7201644"/>
              <a:gd name="connsiteY40" fmla="*/ 2421466 h 3505200"/>
              <a:gd name="connsiteX41" fmla="*/ 2740136 w 7201644"/>
              <a:gd name="connsiteY41" fmla="*/ 2438400 h 3505200"/>
              <a:gd name="connsiteX42" fmla="*/ 2790936 w 7201644"/>
              <a:gd name="connsiteY42" fmla="*/ 2455333 h 3505200"/>
              <a:gd name="connsiteX43" fmla="*/ 2901002 w 7201644"/>
              <a:gd name="connsiteY43" fmla="*/ 2514600 h 3505200"/>
              <a:gd name="connsiteX44" fmla="*/ 2926402 w 7201644"/>
              <a:gd name="connsiteY44" fmla="*/ 2531533 h 3505200"/>
              <a:gd name="connsiteX45" fmla="*/ 3002602 w 7201644"/>
              <a:gd name="connsiteY45" fmla="*/ 2556933 h 3505200"/>
              <a:gd name="connsiteX46" fmla="*/ 3087269 w 7201644"/>
              <a:gd name="connsiteY46" fmla="*/ 2590800 h 3505200"/>
              <a:gd name="connsiteX47" fmla="*/ 3121136 w 7201644"/>
              <a:gd name="connsiteY47" fmla="*/ 2607733 h 3505200"/>
              <a:gd name="connsiteX48" fmla="*/ 3171936 w 7201644"/>
              <a:gd name="connsiteY48" fmla="*/ 2616200 h 3505200"/>
              <a:gd name="connsiteX49" fmla="*/ 3222736 w 7201644"/>
              <a:gd name="connsiteY49" fmla="*/ 2633133 h 3505200"/>
              <a:gd name="connsiteX50" fmla="*/ 3341269 w 7201644"/>
              <a:gd name="connsiteY50" fmla="*/ 2658533 h 3505200"/>
              <a:gd name="connsiteX51" fmla="*/ 3383602 w 7201644"/>
              <a:gd name="connsiteY51" fmla="*/ 2675466 h 3505200"/>
              <a:gd name="connsiteX52" fmla="*/ 3417469 w 7201644"/>
              <a:gd name="connsiteY52" fmla="*/ 2692400 h 3505200"/>
              <a:gd name="connsiteX53" fmla="*/ 3468269 w 7201644"/>
              <a:gd name="connsiteY53" fmla="*/ 2700866 h 3505200"/>
              <a:gd name="connsiteX54" fmla="*/ 3510602 w 7201644"/>
              <a:gd name="connsiteY54" fmla="*/ 2726266 h 3505200"/>
              <a:gd name="connsiteX55" fmla="*/ 3578336 w 7201644"/>
              <a:gd name="connsiteY55" fmla="*/ 2751666 h 3505200"/>
              <a:gd name="connsiteX56" fmla="*/ 3612202 w 7201644"/>
              <a:gd name="connsiteY56" fmla="*/ 2777066 h 3505200"/>
              <a:gd name="connsiteX57" fmla="*/ 3637602 w 7201644"/>
              <a:gd name="connsiteY57" fmla="*/ 2785533 h 3505200"/>
              <a:gd name="connsiteX58" fmla="*/ 3671469 w 7201644"/>
              <a:gd name="connsiteY58" fmla="*/ 2802466 h 3505200"/>
              <a:gd name="connsiteX59" fmla="*/ 3781536 w 7201644"/>
              <a:gd name="connsiteY59" fmla="*/ 2827866 h 3505200"/>
              <a:gd name="connsiteX60" fmla="*/ 3900069 w 7201644"/>
              <a:gd name="connsiteY60" fmla="*/ 2853266 h 3505200"/>
              <a:gd name="connsiteX61" fmla="*/ 3925469 w 7201644"/>
              <a:gd name="connsiteY61" fmla="*/ 2870200 h 3505200"/>
              <a:gd name="connsiteX62" fmla="*/ 4027069 w 7201644"/>
              <a:gd name="connsiteY62" fmla="*/ 2878666 h 3505200"/>
              <a:gd name="connsiteX63" fmla="*/ 4094802 w 7201644"/>
              <a:gd name="connsiteY63" fmla="*/ 2887133 h 3505200"/>
              <a:gd name="connsiteX64" fmla="*/ 4137136 w 7201644"/>
              <a:gd name="connsiteY64" fmla="*/ 2895600 h 3505200"/>
              <a:gd name="connsiteX65" fmla="*/ 4264136 w 7201644"/>
              <a:gd name="connsiteY65" fmla="*/ 2904066 h 3505200"/>
              <a:gd name="connsiteX66" fmla="*/ 4365736 w 7201644"/>
              <a:gd name="connsiteY66" fmla="*/ 2921000 h 3505200"/>
              <a:gd name="connsiteX67" fmla="*/ 4594336 w 7201644"/>
              <a:gd name="connsiteY67" fmla="*/ 2929466 h 3505200"/>
              <a:gd name="connsiteX68" fmla="*/ 4789069 w 7201644"/>
              <a:gd name="connsiteY68" fmla="*/ 2937933 h 3505200"/>
              <a:gd name="connsiteX69" fmla="*/ 4882202 w 7201644"/>
              <a:gd name="connsiteY69" fmla="*/ 2946400 h 3505200"/>
              <a:gd name="connsiteX70" fmla="*/ 4966869 w 7201644"/>
              <a:gd name="connsiteY70" fmla="*/ 2971800 h 3505200"/>
              <a:gd name="connsiteX71" fmla="*/ 5093869 w 7201644"/>
              <a:gd name="connsiteY71" fmla="*/ 2988733 h 3505200"/>
              <a:gd name="connsiteX72" fmla="*/ 5381736 w 7201644"/>
              <a:gd name="connsiteY72" fmla="*/ 3005666 h 3505200"/>
              <a:gd name="connsiteX73" fmla="*/ 5407136 w 7201644"/>
              <a:gd name="connsiteY73" fmla="*/ 3014133 h 3505200"/>
              <a:gd name="connsiteX74" fmla="*/ 5432536 w 7201644"/>
              <a:gd name="connsiteY74" fmla="*/ 3031066 h 3505200"/>
              <a:gd name="connsiteX75" fmla="*/ 5474869 w 7201644"/>
              <a:gd name="connsiteY75" fmla="*/ 3039533 h 3505200"/>
              <a:gd name="connsiteX76" fmla="*/ 5508736 w 7201644"/>
              <a:gd name="connsiteY76" fmla="*/ 3056466 h 3505200"/>
              <a:gd name="connsiteX77" fmla="*/ 5542602 w 7201644"/>
              <a:gd name="connsiteY77" fmla="*/ 3064933 h 3505200"/>
              <a:gd name="connsiteX78" fmla="*/ 5568002 w 7201644"/>
              <a:gd name="connsiteY78" fmla="*/ 3073400 h 3505200"/>
              <a:gd name="connsiteX79" fmla="*/ 5644202 w 7201644"/>
              <a:gd name="connsiteY79" fmla="*/ 3107266 h 3505200"/>
              <a:gd name="connsiteX80" fmla="*/ 5669602 w 7201644"/>
              <a:gd name="connsiteY80" fmla="*/ 3115733 h 3505200"/>
              <a:gd name="connsiteX81" fmla="*/ 5728869 w 7201644"/>
              <a:gd name="connsiteY81" fmla="*/ 3158066 h 3505200"/>
              <a:gd name="connsiteX82" fmla="*/ 5754269 w 7201644"/>
              <a:gd name="connsiteY82" fmla="*/ 3166533 h 3505200"/>
              <a:gd name="connsiteX83" fmla="*/ 5779669 w 7201644"/>
              <a:gd name="connsiteY83" fmla="*/ 3183466 h 3505200"/>
              <a:gd name="connsiteX84" fmla="*/ 5805069 w 7201644"/>
              <a:gd name="connsiteY84" fmla="*/ 3191933 h 3505200"/>
              <a:gd name="connsiteX85" fmla="*/ 5830469 w 7201644"/>
              <a:gd name="connsiteY85" fmla="*/ 3208866 h 3505200"/>
              <a:gd name="connsiteX86" fmla="*/ 5881269 w 7201644"/>
              <a:gd name="connsiteY86" fmla="*/ 3217333 h 3505200"/>
              <a:gd name="connsiteX87" fmla="*/ 5915136 w 7201644"/>
              <a:gd name="connsiteY87" fmla="*/ 3234266 h 3505200"/>
              <a:gd name="connsiteX88" fmla="*/ 5932069 w 7201644"/>
              <a:gd name="connsiteY88" fmla="*/ 3251200 h 3505200"/>
              <a:gd name="connsiteX89" fmla="*/ 6033669 w 7201644"/>
              <a:gd name="connsiteY89" fmla="*/ 3268133 h 3505200"/>
              <a:gd name="connsiteX90" fmla="*/ 6059069 w 7201644"/>
              <a:gd name="connsiteY90" fmla="*/ 3285066 h 3505200"/>
              <a:gd name="connsiteX91" fmla="*/ 6219936 w 7201644"/>
              <a:gd name="connsiteY91" fmla="*/ 3302000 h 3505200"/>
              <a:gd name="connsiteX92" fmla="*/ 6279202 w 7201644"/>
              <a:gd name="connsiteY92" fmla="*/ 3318933 h 3505200"/>
              <a:gd name="connsiteX93" fmla="*/ 6321536 w 7201644"/>
              <a:gd name="connsiteY93" fmla="*/ 3335866 h 3505200"/>
              <a:gd name="connsiteX94" fmla="*/ 6346936 w 7201644"/>
              <a:gd name="connsiteY94" fmla="*/ 3344333 h 3505200"/>
              <a:gd name="connsiteX95" fmla="*/ 6380802 w 7201644"/>
              <a:gd name="connsiteY95" fmla="*/ 3361266 h 3505200"/>
              <a:gd name="connsiteX96" fmla="*/ 6431602 w 7201644"/>
              <a:gd name="connsiteY96" fmla="*/ 3386666 h 3505200"/>
              <a:gd name="connsiteX97" fmla="*/ 6516269 w 7201644"/>
              <a:gd name="connsiteY97" fmla="*/ 3403600 h 3505200"/>
              <a:gd name="connsiteX98" fmla="*/ 6617869 w 7201644"/>
              <a:gd name="connsiteY98" fmla="*/ 3420533 h 3505200"/>
              <a:gd name="connsiteX99" fmla="*/ 6643269 w 7201644"/>
              <a:gd name="connsiteY99" fmla="*/ 3429000 h 3505200"/>
              <a:gd name="connsiteX100" fmla="*/ 6677136 w 7201644"/>
              <a:gd name="connsiteY100" fmla="*/ 3437466 h 3505200"/>
              <a:gd name="connsiteX101" fmla="*/ 6727936 w 7201644"/>
              <a:gd name="connsiteY101" fmla="*/ 3454400 h 3505200"/>
              <a:gd name="connsiteX102" fmla="*/ 6753336 w 7201644"/>
              <a:gd name="connsiteY102" fmla="*/ 3462866 h 3505200"/>
              <a:gd name="connsiteX103" fmla="*/ 6838002 w 7201644"/>
              <a:gd name="connsiteY103" fmla="*/ 3479800 h 3505200"/>
              <a:gd name="connsiteX104" fmla="*/ 6888802 w 7201644"/>
              <a:gd name="connsiteY104" fmla="*/ 3496733 h 3505200"/>
              <a:gd name="connsiteX105" fmla="*/ 6914202 w 7201644"/>
              <a:gd name="connsiteY105" fmla="*/ 3505200 h 3505200"/>
              <a:gd name="connsiteX106" fmla="*/ 6922669 w 7201644"/>
              <a:gd name="connsiteY106" fmla="*/ 3471333 h 3505200"/>
              <a:gd name="connsiteX107" fmla="*/ 6914202 w 7201644"/>
              <a:gd name="connsiteY107" fmla="*/ 3437466 h 3505200"/>
              <a:gd name="connsiteX108" fmla="*/ 6905736 w 7201644"/>
              <a:gd name="connsiteY108" fmla="*/ 3412066 h 3505200"/>
              <a:gd name="connsiteX109" fmla="*/ 6863402 w 7201644"/>
              <a:gd name="connsiteY109" fmla="*/ 3361266 h 3505200"/>
              <a:gd name="connsiteX110" fmla="*/ 6838002 w 7201644"/>
              <a:gd name="connsiteY110" fmla="*/ 3276600 h 3505200"/>
              <a:gd name="connsiteX111" fmla="*/ 6812602 w 7201644"/>
              <a:gd name="connsiteY111" fmla="*/ 3107266 h 3505200"/>
              <a:gd name="connsiteX112" fmla="*/ 6804136 w 7201644"/>
              <a:gd name="connsiteY112" fmla="*/ 3039533 h 3505200"/>
              <a:gd name="connsiteX113" fmla="*/ 6490869 w 7201644"/>
              <a:gd name="connsiteY113" fmla="*/ 3014133 h 3505200"/>
              <a:gd name="connsiteX114" fmla="*/ 6440069 w 7201644"/>
              <a:gd name="connsiteY114" fmla="*/ 3005666 h 3505200"/>
              <a:gd name="connsiteX115" fmla="*/ 6372336 w 7201644"/>
              <a:gd name="connsiteY115" fmla="*/ 2988733 h 3505200"/>
              <a:gd name="connsiteX116" fmla="*/ 6270736 w 7201644"/>
              <a:gd name="connsiteY116" fmla="*/ 2980266 h 3505200"/>
              <a:gd name="connsiteX117" fmla="*/ 6228402 w 7201644"/>
              <a:gd name="connsiteY117" fmla="*/ 2971800 h 3505200"/>
              <a:gd name="connsiteX118" fmla="*/ 6152202 w 7201644"/>
              <a:gd name="connsiteY118" fmla="*/ 2963333 h 3505200"/>
              <a:gd name="connsiteX119" fmla="*/ 6118336 w 7201644"/>
              <a:gd name="connsiteY119" fmla="*/ 2946400 h 3505200"/>
              <a:gd name="connsiteX120" fmla="*/ 6067536 w 7201644"/>
              <a:gd name="connsiteY120" fmla="*/ 2937933 h 3505200"/>
              <a:gd name="connsiteX121" fmla="*/ 6008269 w 7201644"/>
              <a:gd name="connsiteY121" fmla="*/ 2912533 h 3505200"/>
              <a:gd name="connsiteX122" fmla="*/ 5864336 w 7201644"/>
              <a:gd name="connsiteY122" fmla="*/ 2887133 h 3505200"/>
              <a:gd name="connsiteX123" fmla="*/ 5788136 w 7201644"/>
              <a:gd name="connsiteY123" fmla="*/ 2861733 h 3505200"/>
              <a:gd name="connsiteX124" fmla="*/ 5762736 w 7201644"/>
              <a:gd name="connsiteY124" fmla="*/ 2853266 h 3505200"/>
              <a:gd name="connsiteX125" fmla="*/ 5737336 w 7201644"/>
              <a:gd name="connsiteY125" fmla="*/ 2844800 h 3505200"/>
              <a:gd name="connsiteX126" fmla="*/ 5669602 w 7201644"/>
              <a:gd name="connsiteY126" fmla="*/ 2810933 h 3505200"/>
              <a:gd name="connsiteX127" fmla="*/ 5627269 w 7201644"/>
              <a:gd name="connsiteY127" fmla="*/ 2794000 h 3505200"/>
              <a:gd name="connsiteX128" fmla="*/ 5568002 w 7201644"/>
              <a:gd name="connsiteY128" fmla="*/ 2760133 h 3505200"/>
              <a:gd name="connsiteX129" fmla="*/ 5517202 w 7201644"/>
              <a:gd name="connsiteY129" fmla="*/ 2743200 h 3505200"/>
              <a:gd name="connsiteX130" fmla="*/ 5491802 w 7201644"/>
              <a:gd name="connsiteY130" fmla="*/ 2726266 h 3505200"/>
              <a:gd name="connsiteX131" fmla="*/ 5449469 w 7201644"/>
              <a:gd name="connsiteY131" fmla="*/ 2709333 h 3505200"/>
              <a:gd name="connsiteX132" fmla="*/ 5424069 w 7201644"/>
              <a:gd name="connsiteY132" fmla="*/ 2700866 h 3505200"/>
              <a:gd name="connsiteX133" fmla="*/ 5398669 w 7201644"/>
              <a:gd name="connsiteY133" fmla="*/ 2683933 h 3505200"/>
              <a:gd name="connsiteX134" fmla="*/ 5314002 w 7201644"/>
              <a:gd name="connsiteY134" fmla="*/ 2667000 h 3505200"/>
              <a:gd name="connsiteX135" fmla="*/ 5254736 w 7201644"/>
              <a:gd name="connsiteY135" fmla="*/ 2650066 h 3505200"/>
              <a:gd name="connsiteX136" fmla="*/ 5203936 w 7201644"/>
              <a:gd name="connsiteY136" fmla="*/ 2641600 h 3505200"/>
              <a:gd name="connsiteX137" fmla="*/ 5170069 w 7201644"/>
              <a:gd name="connsiteY137" fmla="*/ 2633133 h 3505200"/>
              <a:gd name="connsiteX138" fmla="*/ 5127736 w 7201644"/>
              <a:gd name="connsiteY138" fmla="*/ 2624666 h 3505200"/>
              <a:gd name="connsiteX139" fmla="*/ 5102336 w 7201644"/>
              <a:gd name="connsiteY139" fmla="*/ 2607733 h 3505200"/>
              <a:gd name="connsiteX140" fmla="*/ 5009202 w 7201644"/>
              <a:gd name="connsiteY140" fmla="*/ 2590800 h 3505200"/>
              <a:gd name="connsiteX141" fmla="*/ 4941469 w 7201644"/>
              <a:gd name="connsiteY141" fmla="*/ 2582333 h 3505200"/>
              <a:gd name="connsiteX142" fmla="*/ 4890669 w 7201644"/>
              <a:gd name="connsiteY142" fmla="*/ 2573866 h 3505200"/>
              <a:gd name="connsiteX143" fmla="*/ 4814469 w 7201644"/>
              <a:gd name="connsiteY143" fmla="*/ 2565400 h 3505200"/>
              <a:gd name="connsiteX144" fmla="*/ 4721336 w 7201644"/>
              <a:gd name="connsiteY144" fmla="*/ 2540000 h 3505200"/>
              <a:gd name="connsiteX145" fmla="*/ 4687469 w 7201644"/>
              <a:gd name="connsiteY145" fmla="*/ 2531533 h 3505200"/>
              <a:gd name="connsiteX146" fmla="*/ 4645136 w 7201644"/>
              <a:gd name="connsiteY146" fmla="*/ 2523066 h 3505200"/>
              <a:gd name="connsiteX147" fmla="*/ 4594336 w 7201644"/>
              <a:gd name="connsiteY147" fmla="*/ 2506133 h 3505200"/>
              <a:gd name="connsiteX148" fmla="*/ 4518136 w 7201644"/>
              <a:gd name="connsiteY148" fmla="*/ 2497666 h 3505200"/>
              <a:gd name="connsiteX149" fmla="*/ 4492736 w 7201644"/>
              <a:gd name="connsiteY149" fmla="*/ 2480733 h 3505200"/>
              <a:gd name="connsiteX150" fmla="*/ 4399602 w 7201644"/>
              <a:gd name="connsiteY150" fmla="*/ 2446866 h 3505200"/>
              <a:gd name="connsiteX151" fmla="*/ 4357269 w 7201644"/>
              <a:gd name="connsiteY151" fmla="*/ 2429933 h 3505200"/>
              <a:gd name="connsiteX152" fmla="*/ 4323402 w 7201644"/>
              <a:gd name="connsiteY152" fmla="*/ 2413000 h 3505200"/>
              <a:gd name="connsiteX153" fmla="*/ 4281069 w 7201644"/>
              <a:gd name="connsiteY153" fmla="*/ 2396066 h 3505200"/>
              <a:gd name="connsiteX154" fmla="*/ 4255669 w 7201644"/>
              <a:gd name="connsiteY154" fmla="*/ 2379133 h 3505200"/>
              <a:gd name="connsiteX155" fmla="*/ 4187936 w 7201644"/>
              <a:gd name="connsiteY155" fmla="*/ 2370666 h 3505200"/>
              <a:gd name="connsiteX156" fmla="*/ 4111736 w 7201644"/>
              <a:gd name="connsiteY156" fmla="*/ 2336800 h 3505200"/>
              <a:gd name="connsiteX157" fmla="*/ 4086336 w 7201644"/>
              <a:gd name="connsiteY157" fmla="*/ 2328333 h 3505200"/>
              <a:gd name="connsiteX158" fmla="*/ 4060936 w 7201644"/>
              <a:gd name="connsiteY158" fmla="*/ 2319866 h 3505200"/>
              <a:gd name="connsiteX159" fmla="*/ 3950869 w 7201644"/>
              <a:gd name="connsiteY159" fmla="*/ 2286000 h 3505200"/>
              <a:gd name="connsiteX160" fmla="*/ 3908536 w 7201644"/>
              <a:gd name="connsiteY160" fmla="*/ 2269066 h 3505200"/>
              <a:gd name="connsiteX161" fmla="*/ 3840802 w 7201644"/>
              <a:gd name="connsiteY161" fmla="*/ 2235200 h 3505200"/>
              <a:gd name="connsiteX162" fmla="*/ 3790002 w 7201644"/>
              <a:gd name="connsiteY162" fmla="*/ 2226733 h 3505200"/>
              <a:gd name="connsiteX163" fmla="*/ 3739202 w 7201644"/>
              <a:gd name="connsiteY163" fmla="*/ 2192866 h 3505200"/>
              <a:gd name="connsiteX164" fmla="*/ 3688402 w 7201644"/>
              <a:gd name="connsiteY164" fmla="*/ 2175933 h 3505200"/>
              <a:gd name="connsiteX165" fmla="*/ 3646069 w 7201644"/>
              <a:gd name="connsiteY165" fmla="*/ 2159000 h 3505200"/>
              <a:gd name="connsiteX166" fmla="*/ 3527536 w 7201644"/>
              <a:gd name="connsiteY166" fmla="*/ 2142066 h 3505200"/>
              <a:gd name="connsiteX167" fmla="*/ 3434402 w 7201644"/>
              <a:gd name="connsiteY167" fmla="*/ 2133600 h 3505200"/>
              <a:gd name="connsiteX168" fmla="*/ 3358202 w 7201644"/>
              <a:gd name="connsiteY168" fmla="*/ 2108200 h 3505200"/>
              <a:gd name="connsiteX169" fmla="*/ 3315869 w 7201644"/>
              <a:gd name="connsiteY169" fmla="*/ 2099733 h 3505200"/>
              <a:gd name="connsiteX170" fmla="*/ 3282002 w 7201644"/>
              <a:gd name="connsiteY170" fmla="*/ 2082800 h 3505200"/>
              <a:gd name="connsiteX171" fmla="*/ 3239669 w 7201644"/>
              <a:gd name="connsiteY171" fmla="*/ 2074333 h 3505200"/>
              <a:gd name="connsiteX172" fmla="*/ 3163469 w 7201644"/>
              <a:gd name="connsiteY172" fmla="*/ 2057400 h 3505200"/>
              <a:gd name="connsiteX173" fmla="*/ 3036469 w 7201644"/>
              <a:gd name="connsiteY173" fmla="*/ 2032000 h 3505200"/>
              <a:gd name="connsiteX174" fmla="*/ 2968736 w 7201644"/>
              <a:gd name="connsiteY174" fmla="*/ 2006600 h 3505200"/>
              <a:gd name="connsiteX175" fmla="*/ 2926402 w 7201644"/>
              <a:gd name="connsiteY175" fmla="*/ 1989666 h 3505200"/>
              <a:gd name="connsiteX176" fmla="*/ 2850202 w 7201644"/>
              <a:gd name="connsiteY176" fmla="*/ 1972733 h 3505200"/>
              <a:gd name="connsiteX177" fmla="*/ 2774002 w 7201644"/>
              <a:gd name="connsiteY177" fmla="*/ 1947333 h 3505200"/>
              <a:gd name="connsiteX178" fmla="*/ 2740136 w 7201644"/>
              <a:gd name="connsiteY178" fmla="*/ 1930400 h 3505200"/>
              <a:gd name="connsiteX179" fmla="*/ 2672402 w 7201644"/>
              <a:gd name="connsiteY179" fmla="*/ 1896533 h 3505200"/>
              <a:gd name="connsiteX180" fmla="*/ 2587736 w 7201644"/>
              <a:gd name="connsiteY180" fmla="*/ 1879600 h 3505200"/>
              <a:gd name="connsiteX181" fmla="*/ 2562336 w 7201644"/>
              <a:gd name="connsiteY181" fmla="*/ 1871133 h 3505200"/>
              <a:gd name="connsiteX182" fmla="*/ 2452269 w 7201644"/>
              <a:gd name="connsiteY182" fmla="*/ 1845733 h 3505200"/>
              <a:gd name="connsiteX183" fmla="*/ 2359136 w 7201644"/>
              <a:gd name="connsiteY183" fmla="*/ 1837266 h 3505200"/>
              <a:gd name="connsiteX184" fmla="*/ 2147469 w 7201644"/>
              <a:gd name="connsiteY184" fmla="*/ 1811866 h 3505200"/>
              <a:gd name="connsiteX185" fmla="*/ 2096669 w 7201644"/>
              <a:gd name="connsiteY185" fmla="*/ 1794933 h 3505200"/>
              <a:gd name="connsiteX186" fmla="*/ 2037402 w 7201644"/>
              <a:gd name="connsiteY186" fmla="*/ 1786466 h 3505200"/>
              <a:gd name="connsiteX187" fmla="*/ 1995069 w 7201644"/>
              <a:gd name="connsiteY187" fmla="*/ 1778000 h 3505200"/>
              <a:gd name="connsiteX188" fmla="*/ 1952736 w 7201644"/>
              <a:gd name="connsiteY188" fmla="*/ 1761066 h 3505200"/>
              <a:gd name="connsiteX189" fmla="*/ 1918869 w 7201644"/>
              <a:gd name="connsiteY189" fmla="*/ 1752600 h 3505200"/>
              <a:gd name="connsiteX190" fmla="*/ 1961202 w 7201644"/>
              <a:gd name="connsiteY190" fmla="*/ 1744133 h 3505200"/>
              <a:gd name="connsiteX191" fmla="*/ 2012002 w 7201644"/>
              <a:gd name="connsiteY191" fmla="*/ 1735666 h 3505200"/>
              <a:gd name="connsiteX192" fmla="*/ 2037402 w 7201644"/>
              <a:gd name="connsiteY192" fmla="*/ 1718733 h 3505200"/>
              <a:gd name="connsiteX193" fmla="*/ 2105136 w 7201644"/>
              <a:gd name="connsiteY193" fmla="*/ 1710266 h 3505200"/>
              <a:gd name="connsiteX194" fmla="*/ 2164402 w 7201644"/>
              <a:gd name="connsiteY194" fmla="*/ 1701800 h 3505200"/>
              <a:gd name="connsiteX195" fmla="*/ 2189802 w 7201644"/>
              <a:gd name="connsiteY195" fmla="*/ 1693333 h 3505200"/>
              <a:gd name="connsiteX196" fmla="*/ 6842236 w 7201644"/>
              <a:gd name="connsiteY196" fmla="*/ 465666 h 3505200"/>
              <a:gd name="connsiteX197" fmla="*/ 6888802 w 7201644"/>
              <a:gd name="connsiteY197" fmla="*/ 76200 h 3505200"/>
              <a:gd name="connsiteX198" fmla="*/ 6871869 w 7201644"/>
              <a:gd name="connsiteY198" fmla="*/ 0 h 3505200"/>
              <a:gd name="connsiteX199" fmla="*/ 6846469 w 7201644"/>
              <a:gd name="connsiteY199" fmla="*/ 8466 h 3505200"/>
              <a:gd name="connsiteX200" fmla="*/ 6838002 w 7201644"/>
              <a:gd name="connsiteY200" fmla="*/ 33866 h 3505200"/>
              <a:gd name="connsiteX201" fmla="*/ 6846469 w 7201644"/>
              <a:gd name="connsiteY201" fmla="*/ 59266 h 3505200"/>
              <a:gd name="connsiteX0" fmla="*/ 6846469 w 7203523"/>
              <a:gd name="connsiteY0" fmla="*/ 59266 h 3505200"/>
              <a:gd name="connsiteX1" fmla="*/ 6778736 w 7203523"/>
              <a:gd name="connsiteY1" fmla="*/ 84666 h 3505200"/>
              <a:gd name="connsiteX2" fmla="*/ 6668669 w 7203523"/>
              <a:gd name="connsiteY2" fmla="*/ 101600 h 3505200"/>
              <a:gd name="connsiteX3" fmla="*/ 6499336 w 7203523"/>
              <a:gd name="connsiteY3" fmla="*/ 127000 h 3505200"/>
              <a:gd name="connsiteX4" fmla="*/ 6465469 w 7203523"/>
              <a:gd name="connsiteY4" fmla="*/ 135466 h 3505200"/>
              <a:gd name="connsiteX5" fmla="*/ 6380802 w 7203523"/>
              <a:gd name="connsiteY5" fmla="*/ 152400 h 3505200"/>
              <a:gd name="connsiteX6" fmla="*/ 6330002 w 7203523"/>
              <a:gd name="connsiteY6" fmla="*/ 169333 h 3505200"/>
              <a:gd name="connsiteX7" fmla="*/ 344069 w 7203523"/>
              <a:gd name="connsiteY7" fmla="*/ 1769533 h 3505200"/>
              <a:gd name="connsiteX8" fmla="*/ 318669 w 7203523"/>
              <a:gd name="connsiteY8" fmla="*/ 1778000 h 3505200"/>
              <a:gd name="connsiteX9" fmla="*/ 369469 w 7203523"/>
              <a:gd name="connsiteY9" fmla="*/ 1786466 h 3505200"/>
              <a:gd name="connsiteX10" fmla="*/ 403336 w 7203523"/>
              <a:gd name="connsiteY10" fmla="*/ 1803400 h 3505200"/>
              <a:gd name="connsiteX11" fmla="*/ 538802 w 7203523"/>
              <a:gd name="connsiteY11" fmla="*/ 1811866 h 3505200"/>
              <a:gd name="connsiteX12" fmla="*/ 691202 w 7203523"/>
              <a:gd name="connsiteY12" fmla="*/ 1854200 h 3505200"/>
              <a:gd name="connsiteX13" fmla="*/ 775869 w 7203523"/>
              <a:gd name="connsiteY13" fmla="*/ 1871133 h 3505200"/>
              <a:gd name="connsiteX14" fmla="*/ 970602 w 7203523"/>
              <a:gd name="connsiteY14" fmla="*/ 1888066 h 3505200"/>
              <a:gd name="connsiteX15" fmla="*/ 1021402 w 7203523"/>
              <a:gd name="connsiteY15" fmla="*/ 1896533 h 3505200"/>
              <a:gd name="connsiteX16" fmla="*/ 1055269 w 7203523"/>
              <a:gd name="connsiteY16" fmla="*/ 1905000 h 3505200"/>
              <a:gd name="connsiteX17" fmla="*/ 1173802 w 7203523"/>
              <a:gd name="connsiteY17" fmla="*/ 1913466 h 3505200"/>
              <a:gd name="connsiteX18" fmla="*/ 1444736 w 7203523"/>
              <a:gd name="connsiteY18" fmla="*/ 1938866 h 3505200"/>
              <a:gd name="connsiteX19" fmla="*/ 1478602 w 7203523"/>
              <a:gd name="connsiteY19" fmla="*/ 1947333 h 3505200"/>
              <a:gd name="connsiteX20" fmla="*/ 1520936 w 7203523"/>
              <a:gd name="connsiteY20" fmla="*/ 1955800 h 3505200"/>
              <a:gd name="connsiteX21" fmla="*/ 1605602 w 7203523"/>
              <a:gd name="connsiteY21" fmla="*/ 1981200 h 3505200"/>
              <a:gd name="connsiteX22" fmla="*/ 1664869 w 7203523"/>
              <a:gd name="connsiteY22" fmla="*/ 1989666 h 3505200"/>
              <a:gd name="connsiteX23" fmla="*/ 1724136 w 7203523"/>
              <a:gd name="connsiteY23" fmla="*/ 2006600 h 3505200"/>
              <a:gd name="connsiteX24" fmla="*/ 1766469 w 7203523"/>
              <a:gd name="connsiteY24" fmla="*/ 2015066 h 3505200"/>
              <a:gd name="connsiteX25" fmla="*/ 1791869 w 7203523"/>
              <a:gd name="connsiteY25" fmla="*/ 2023533 h 3505200"/>
              <a:gd name="connsiteX26" fmla="*/ 1825736 w 7203523"/>
              <a:gd name="connsiteY26" fmla="*/ 2032000 h 3505200"/>
              <a:gd name="connsiteX27" fmla="*/ 1901936 w 7203523"/>
              <a:gd name="connsiteY27" fmla="*/ 2091266 h 3505200"/>
              <a:gd name="connsiteX28" fmla="*/ 1901936 w 7203523"/>
              <a:gd name="connsiteY28" fmla="*/ 2091266 h 3505200"/>
              <a:gd name="connsiteX29" fmla="*/ 1969669 w 7203523"/>
              <a:gd name="connsiteY29" fmla="*/ 2142066 h 3505200"/>
              <a:gd name="connsiteX30" fmla="*/ 1995069 w 7203523"/>
              <a:gd name="connsiteY30" fmla="*/ 2150533 h 3505200"/>
              <a:gd name="connsiteX31" fmla="*/ 2088202 w 7203523"/>
              <a:gd name="connsiteY31" fmla="*/ 2201333 h 3505200"/>
              <a:gd name="connsiteX32" fmla="*/ 2155936 w 7203523"/>
              <a:gd name="connsiteY32" fmla="*/ 2243666 h 3505200"/>
              <a:gd name="connsiteX33" fmla="*/ 2206736 w 7203523"/>
              <a:gd name="connsiteY33" fmla="*/ 2269066 h 3505200"/>
              <a:gd name="connsiteX34" fmla="*/ 2291402 w 7203523"/>
              <a:gd name="connsiteY34" fmla="*/ 2294466 h 3505200"/>
              <a:gd name="connsiteX35" fmla="*/ 2325269 w 7203523"/>
              <a:gd name="connsiteY35" fmla="*/ 2311400 h 3505200"/>
              <a:gd name="connsiteX36" fmla="*/ 2435336 w 7203523"/>
              <a:gd name="connsiteY36" fmla="*/ 2336800 h 3505200"/>
              <a:gd name="connsiteX37" fmla="*/ 2511536 w 7203523"/>
              <a:gd name="connsiteY37" fmla="*/ 2362200 h 3505200"/>
              <a:gd name="connsiteX38" fmla="*/ 2596202 w 7203523"/>
              <a:gd name="connsiteY38" fmla="*/ 2387600 h 3505200"/>
              <a:gd name="connsiteX39" fmla="*/ 2647002 w 7203523"/>
              <a:gd name="connsiteY39" fmla="*/ 2413000 h 3505200"/>
              <a:gd name="connsiteX40" fmla="*/ 2697802 w 7203523"/>
              <a:gd name="connsiteY40" fmla="*/ 2421466 h 3505200"/>
              <a:gd name="connsiteX41" fmla="*/ 2740136 w 7203523"/>
              <a:gd name="connsiteY41" fmla="*/ 2438400 h 3505200"/>
              <a:gd name="connsiteX42" fmla="*/ 2790936 w 7203523"/>
              <a:gd name="connsiteY42" fmla="*/ 2455333 h 3505200"/>
              <a:gd name="connsiteX43" fmla="*/ 2901002 w 7203523"/>
              <a:gd name="connsiteY43" fmla="*/ 2514600 h 3505200"/>
              <a:gd name="connsiteX44" fmla="*/ 2926402 w 7203523"/>
              <a:gd name="connsiteY44" fmla="*/ 2531533 h 3505200"/>
              <a:gd name="connsiteX45" fmla="*/ 3002602 w 7203523"/>
              <a:gd name="connsiteY45" fmla="*/ 2556933 h 3505200"/>
              <a:gd name="connsiteX46" fmla="*/ 3087269 w 7203523"/>
              <a:gd name="connsiteY46" fmla="*/ 2590800 h 3505200"/>
              <a:gd name="connsiteX47" fmla="*/ 3121136 w 7203523"/>
              <a:gd name="connsiteY47" fmla="*/ 2607733 h 3505200"/>
              <a:gd name="connsiteX48" fmla="*/ 3171936 w 7203523"/>
              <a:gd name="connsiteY48" fmla="*/ 2616200 h 3505200"/>
              <a:gd name="connsiteX49" fmla="*/ 3222736 w 7203523"/>
              <a:gd name="connsiteY49" fmla="*/ 2633133 h 3505200"/>
              <a:gd name="connsiteX50" fmla="*/ 3341269 w 7203523"/>
              <a:gd name="connsiteY50" fmla="*/ 2658533 h 3505200"/>
              <a:gd name="connsiteX51" fmla="*/ 3383602 w 7203523"/>
              <a:gd name="connsiteY51" fmla="*/ 2675466 h 3505200"/>
              <a:gd name="connsiteX52" fmla="*/ 3417469 w 7203523"/>
              <a:gd name="connsiteY52" fmla="*/ 2692400 h 3505200"/>
              <a:gd name="connsiteX53" fmla="*/ 3468269 w 7203523"/>
              <a:gd name="connsiteY53" fmla="*/ 2700866 h 3505200"/>
              <a:gd name="connsiteX54" fmla="*/ 3510602 w 7203523"/>
              <a:gd name="connsiteY54" fmla="*/ 2726266 h 3505200"/>
              <a:gd name="connsiteX55" fmla="*/ 3578336 w 7203523"/>
              <a:gd name="connsiteY55" fmla="*/ 2751666 h 3505200"/>
              <a:gd name="connsiteX56" fmla="*/ 3612202 w 7203523"/>
              <a:gd name="connsiteY56" fmla="*/ 2777066 h 3505200"/>
              <a:gd name="connsiteX57" fmla="*/ 3637602 w 7203523"/>
              <a:gd name="connsiteY57" fmla="*/ 2785533 h 3505200"/>
              <a:gd name="connsiteX58" fmla="*/ 3671469 w 7203523"/>
              <a:gd name="connsiteY58" fmla="*/ 2802466 h 3505200"/>
              <a:gd name="connsiteX59" fmla="*/ 3781536 w 7203523"/>
              <a:gd name="connsiteY59" fmla="*/ 2827866 h 3505200"/>
              <a:gd name="connsiteX60" fmla="*/ 3900069 w 7203523"/>
              <a:gd name="connsiteY60" fmla="*/ 2853266 h 3505200"/>
              <a:gd name="connsiteX61" fmla="*/ 3925469 w 7203523"/>
              <a:gd name="connsiteY61" fmla="*/ 2870200 h 3505200"/>
              <a:gd name="connsiteX62" fmla="*/ 4027069 w 7203523"/>
              <a:gd name="connsiteY62" fmla="*/ 2878666 h 3505200"/>
              <a:gd name="connsiteX63" fmla="*/ 4094802 w 7203523"/>
              <a:gd name="connsiteY63" fmla="*/ 2887133 h 3505200"/>
              <a:gd name="connsiteX64" fmla="*/ 4137136 w 7203523"/>
              <a:gd name="connsiteY64" fmla="*/ 2895600 h 3505200"/>
              <a:gd name="connsiteX65" fmla="*/ 4264136 w 7203523"/>
              <a:gd name="connsiteY65" fmla="*/ 2904066 h 3505200"/>
              <a:gd name="connsiteX66" fmla="*/ 4365736 w 7203523"/>
              <a:gd name="connsiteY66" fmla="*/ 2921000 h 3505200"/>
              <a:gd name="connsiteX67" fmla="*/ 4594336 w 7203523"/>
              <a:gd name="connsiteY67" fmla="*/ 2929466 h 3505200"/>
              <a:gd name="connsiteX68" fmla="*/ 4789069 w 7203523"/>
              <a:gd name="connsiteY68" fmla="*/ 2937933 h 3505200"/>
              <a:gd name="connsiteX69" fmla="*/ 4882202 w 7203523"/>
              <a:gd name="connsiteY69" fmla="*/ 2946400 h 3505200"/>
              <a:gd name="connsiteX70" fmla="*/ 4966869 w 7203523"/>
              <a:gd name="connsiteY70" fmla="*/ 2971800 h 3505200"/>
              <a:gd name="connsiteX71" fmla="*/ 5093869 w 7203523"/>
              <a:gd name="connsiteY71" fmla="*/ 2988733 h 3505200"/>
              <a:gd name="connsiteX72" fmla="*/ 5381736 w 7203523"/>
              <a:gd name="connsiteY72" fmla="*/ 3005666 h 3505200"/>
              <a:gd name="connsiteX73" fmla="*/ 5407136 w 7203523"/>
              <a:gd name="connsiteY73" fmla="*/ 3014133 h 3505200"/>
              <a:gd name="connsiteX74" fmla="*/ 5432536 w 7203523"/>
              <a:gd name="connsiteY74" fmla="*/ 3031066 h 3505200"/>
              <a:gd name="connsiteX75" fmla="*/ 5474869 w 7203523"/>
              <a:gd name="connsiteY75" fmla="*/ 3039533 h 3505200"/>
              <a:gd name="connsiteX76" fmla="*/ 5508736 w 7203523"/>
              <a:gd name="connsiteY76" fmla="*/ 3056466 h 3505200"/>
              <a:gd name="connsiteX77" fmla="*/ 5542602 w 7203523"/>
              <a:gd name="connsiteY77" fmla="*/ 3064933 h 3505200"/>
              <a:gd name="connsiteX78" fmla="*/ 5568002 w 7203523"/>
              <a:gd name="connsiteY78" fmla="*/ 3073400 h 3505200"/>
              <a:gd name="connsiteX79" fmla="*/ 5644202 w 7203523"/>
              <a:gd name="connsiteY79" fmla="*/ 3107266 h 3505200"/>
              <a:gd name="connsiteX80" fmla="*/ 5669602 w 7203523"/>
              <a:gd name="connsiteY80" fmla="*/ 3115733 h 3505200"/>
              <a:gd name="connsiteX81" fmla="*/ 5728869 w 7203523"/>
              <a:gd name="connsiteY81" fmla="*/ 3158066 h 3505200"/>
              <a:gd name="connsiteX82" fmla="*/ 5754269 w 7203523"/>
              <a:gd name="connsiteY82" fmla="*/ 3166533 h 3505200"/>
              <a:gd name="connsiteX83" fmla="*/ 5779669 w 7203523"/>
              <a:gd name="connsiteY83" fmla="*/ 3183466 h 3505200"/>
              <a:gd name="connsiteX84" fmla="*/ 5805069 w 7203523"/>
              <a:gd name="connsiteY84" fmla="*/ 3191933 h 3505200"/>
              <a:gd name="connsiteX85" fmla="*/ 5830469 w 7203523"/>
              <a:gd name="connsiteY85" fmla="*/ 3208866 h 3505200"/>
              <a:gd name="connsiteX86" fmla="*/ 5881269 w 7203523"/>
              <a:gd name="connsiteY86" fmla="*/ 3217333 h 3505200"/>
              <a:gd name="connsiteX87" fmla="*/ 5915136 w 7203523"/>
              <a:gd name="connsiteY87" fmla="*/ 3234266 h 3505200"/>
              <a:gd name="connsiteX88" fmla="*/ 5932069 w 7203523"/>
              <a:gd name="connsiteY88" fmla="*/ 3251200 h 3505200"/>
              <a:gd name="connsiteX89" fmla="*/ 6033669 w 7203523"/>
              <a:gd name="connsiteY89" fmla="*/ 3268133 h 3505200"/>
              <a:gd name="connsiteX90" fmla="*/ 6059069 w 7203523"/>
              <a:gd name="connsiteY90" fmla="*/ 3285066 h 3505200"/>
              <a:gd name="connsiteX91" fmla="*/ 6219936 w 7203523"/>
              <a:gd name="connsiteY91" fmla="*/ 3302000 h 3505200"/>
              <a:gd name="connsiteX92" fmla="*/ 6279202 w 7203523"/>
              <a:gd name="connsiteY92" fmla="*/ 3318933 h 3505200"/>
              <a:gd name="connsiteX93" fmla="*/ 6321536 w 7203523"/>
              <a:gd name="connsiteY93" fmla="*/ 3335866 h 3505200"/>
              <a:gd name="connsiteX94" fmla="*/ 6346936 w 7203523"/>
              <a:gd name="connsiteY94" fmla="*/ 3344333 h 3505200"/>
              <a:gd name="connsiteX95" fmla="*/ 6380802 w 7203523"/>
              <a:gd name="connsiteY95" fmla="*/ 3361266 h 3505200"/>
              <a:gd name="connsiteX96" fmla="*/ 6431602 w 7203523"/>
              <a:gd name="connsiteY96" fmla="*/ 3386666 h 3505200"/>
              <a:gd name="connsiteX97" fmla="*/ 6516269 w 7203523"/>
              <a:gd name="connsiteY97" fmla="*/ 3403600 h 3505200"/>
              <a:gd name="connsiteX98" fmla="*/ 6617869 w 7203523"/>
              <a:gd name="connsiteY98" fmla="*/ 3420533 h 3505200"/>
              <a:gd name="connsiteX99" fmla="*/ 6643269 w 7203523"/>
              <a:gd name="connsiteY99" fmla="*/ 3429000 h 3505200"/>
              <a:gd name="connsiteX100" fmla="*/ 6677136 w 7203523"/>
              <a:gd name="connsiteY100" fmla="*/ 3437466 h 3505200"/>
              <a:gd name="connsiteX101" fmla="*/ 6727936 w 7203523"/>
              <a:gd name="connsiteY101" fmla="*/ 3454400 h 3505200"/>
              <a:gd name="connsiteX102" fmla="*/ 6753336 w 7203523"/>
              <a:gd name="connsiteY102" fmla="*/ 3462866 h 3505200"/>
              <a:gd name="connsiteX103" fmla="*/ 6838002 w 7203523"/>
              <a:gd name="connsiteY103" fmla="*/ 3479800 h 3505200"/>
              <a:gd name="connsiteX104" fmla="*/ 6888802 w 7203523"/>
              <a:gd name="connsiteY104" fmla="*/ 3496733 h 3505200"/>
              <a:gd name="connsiteX105" fmla="*/ 6914202 w 7203523"/>
              <a:gd name="connsiteY105" fmla="*/ 3505200 h 3505200"/>
              <a:gd name="connsiteX106" fmla="*/ 6922669 w 7203523"/>
              <a:gd name="connsiteY106" fmla="*/ 3471333 h 3505200"/>
              <a:gd name="connsiteX107" fmla="*/ 6914202 w 7203523"/>
              <a:gd name="connsiteY107" fmla="*/ 3437466 h 3505200"/>
              <a:gd name="connsiteX108" fmla="*/ 6905736 w 7203523"/>
              <a:gd name="connsiteY108" fmla="*/ 3412066 h 3505200"/>
              <a:gd name="connsiteX109" fmla="*/ 6863402 w 7203523"/>
              <a:gd name="connsiteY109" fmla="*/ 3361266 h 3505200"/>
              <a:gd name="connsiteX110" fmla="*/ 6838002 w 7203523"/>
              <a:gd name="connsiteY110" fmla="*/ 3276600 h 3505200"/>
              <a:gd name="connsiteX111" fmla="*/ 6812602 w 7203523"/>
              <a:gd name="connsiteY111" fmla="*/ 3107266 h 3505200"/>
              <a:gd name="connsiteX112" fmla="*/ 6804136 w 7203523"/>
              <a:gd name="connsiteY112" fmla="*/ 3039533 h 3505200"/>
              <a:gd name="connsiteX113" fmla="*/ 6490869 w 7203523"/>
              <a:gd name="connsiteY113" fmla="*/ 3014133 h 3505200"/>
              <a:gd name="connsiteX114" fmla="*/ 6440069 w 7203523"/>
              <a:gd name="connsiteY114" fmla="*/ 3005666 h 3505200"/>
              <a:gd name="connsiteX115" fmla="*/ 6372336 w 7203523"/>
              <a:gd name="connsiteY115" fmla="*/ 2988733 h 3505200"/>
              <a:gd name="connsiteX116" fmla="*/ 6270736 w 7203523"/>
              <a:gd name="connsiteY116" fmla="*/ 2980266 h 3505200"/>
              <a:gd name="connsiteX117" fmla="*/ 6228402 w 7203523"/>
              <a:gd name="connsiteY117" fmla="*/ 2971800 h 3505200"/>
              <a:gd name="connsiteX118" fmla="*/ 6152202 w 7203523"/>
              <a:gd name="connsiteY118" fmla="*/ 2963333 h 3505200"/>
              <a:gd name="connsiteX119" fmla="*/ 6118336 w 7203523"/>
              <a:gd name="connsiteY119" fmla="*/ 2946400 h 3505200"/>
              <a:gd name="connsiteX120" fmla="*/ 6067536 w 7203523"/>
              <a:gd name="connsiteY120" fmla="*/ 2937933 h 3505200"/>
              <a:gd name="connsiteX121" fmla="*/ 6008269 w 7203523"/>
              <a:gd name="connsiteY121" fmla="*/ 2912533 h 3505200"/>
              <a:gd name="connsiteX122" fmla="*/ 5864336 w 7203523"/>
              <a:gd name="connsiteY122" fmla="*/ 2887133 h 3505200"/>
              <a:gd name="connsiteX123" fmla="*/ 5788136 w 7203523"/>
              <a:gd name="connsiteY123" fmla="*/ 2861733 h 3505200"/>
              <a:gd name="connsiteX124" fmla="*/ 5762736 w 7203523"/>
              <a:gd name="connsiteY124" fmla="*/ 2853266 h 3505200"/>
              <a:gd name="connsiteX125" fmla="*/ 5737336 w 7203523"/>
              <a:gd name="connsiteY125" fmla="*/ 2844800 h 3505200"/>
              <a:gd name="connsiteX126" fmla="*/ 5669602 w 7203523"/>
              <a:gd name="connsiteY126" fmla="*/ 2810933 h 3505200"/>
              <a:gd name="connsiteX127" fmla="*/ 5627269 w 7203523"/>
              <a:gd name="connsiteY127" fmla="*/ 2794000 h 3505200"/>
              <a:gd name="connsiteX128" fmla="*/ 5568002 w 7203523"/>
              <a:gd name="connsiteY128" fmla="*/ 2760133 h 3505200"/>
              <a:gd name="connsiteX129" fmla="*/ 5517202 w 7203523"/>
              <a:gd name="connsiteY129" fmla="*/ 2743200 h 3505200"/>
              <a:gd name="connsiteX130" fmla="*/ 5491802 w 7203523"/>
              <a:gd name="connsiteY130" fmla="*/ 2726266 h 3505200"/>
              <a:gd name="connsiteX131" fmla="*/ 5449469 w 7203523"/>
              <a:gd name="connsiteY131" fmla="*/ 2709333 h 3505200"/>
              <a:gd name="connsiteX132" fmla="*/ 5424069 w 7203523"/>
              <a:gd name="connsiteY132" fmla="*/ 2700866 h 3505200"/>
              <a:gd name="connsiteX133" fmla="*/ 5398669 w 7203523"/>
              <a:gd name="connsiteY133" fmla="*/ 2683933 h 3505200"/>
              <a:gd name="connsiteX134" fmla="*/ 5314002 w 7203523"/>
              <a:gd name="connsiteY134" fmla="*/ 2667000 h 3505200"/>
              <a:gd name="connsiteX135" fmla="*/ 5254736 w 7203523"/>
              <a:gd name="connsiteY135" fmla="*/ 2650066 h 3505200"/>
              <a:gd name="connsiteX136" fmla="*/ 5203936 w 7203523"/>
              <a:gd name="connsiteY136" fmla="*/ 2641600 h 3505200"/>
              <a:gd name="connsiteX137" fmla="*/ 5170069 w 7203523"/>
              <a:gd name="connsiteY137" fmla="*/ 2633133 h 3505200"/>
              <a:gd name="connsiteX138" fmla="*/ 5127736 w 7203523"/>
              <a:gd name="connsiteY138" fmla="*/ 2624666 h 3505200"/>
              <a:gd name="connsiteX139" fmla="*/ 5102336 w 7203523"/>
              <a:gd name="connsiteY139" fmla="*/ 2607733 h 3505200"/>
              <a:gd name="connsiteX140" fmla="*/ 5009202 w 7203523"/>
              <a:gd name="connsiteY140" fmla="*/ 2590800 h 3505200"/>
              <a:gd name="connsiteX141" fmla="*/ 4941469 w 7203523"/>
              <a:gd name="connsiteY141" fmla="*/ 2582333 h 3505200"/>
              <a:gd name="connsiteX142" fmla="*/ 4890669 w 7203523"/>
              <a:gd name="connsiteY142" fmla="*/ 2573866 h 3505200"/>
              <a:gd name="connsiteX143" fmla="*/ 4814469 w 7203523"/>
              <a:gd name="connsiteY143" fmla="*/ 2565400 h 3505200"/>
              <a:gd name="connsiteX144" fmla="*/ 4721336 w 7203523"/>
              <a:gd name="connsiteY144" fmla="*/ 2540000 h 3505200"/>
              <a:gd name="connsiteX145" fmla="*/ 4687469 w 7203523"/>
              <a:gd name="connsiteY145" fmla="*/ 2531533 h 3505200"/>
              <a:gd name="connsiteX146" fmla="*/ 4645136 w 7203523"/>
              <a:gd name="connsiteY146" fmla="*/ 2523066 h 3505200"/>
              <a:gd name="connsiteX147" fmla="*/ 4594336 w 7203523"/>
              <a:gd name="connsiteY147" fmla="*/ 2506133 h 3505200"/>
              <a:gd name="connsiteX148" fmla="*/ 4518136 w 7203523"/>
              <a:gd name="connsiteY148" fmla="*/ 2497666 h 3505200"/>
              <a:gd name="connsiteX149" fmla="*/ 4492736 w 7203523"/>
              <a:gd name="connsiteY149" fmla="*/ 2480733 h 3505200"/>
              <a:gd name="connsiteX150" fmla="*/ 4399602 w 7203523"/>
              <a:gd name="connsiteY150" fmla="*/ 2446866 h 3505200"/>
              <a:gd name="connsiteX151" fmla="*/ 4357269 w 7203523"/>
              <a:gd name="connsiteY151" fmla="*/ 2429933 h 3505200"/>
              <a:gd name="connsiteX152" fmla="*/ 4323402 w 7203523"/>
              <a:gd name="connsiteY152" fmla="*/ 2413000 h 3505200"/>
              <a:gd name="connsiteX153" fmla="*/ 4281069 w 7203523"/>
              <a:gd name="connsiteY153" fmla="*/ 2396066 h 3505200"/>
              <a:gd name="connsiteX154" fmla="*/ 4255669 w 7203523"/>
              <a:gd name="connsiteY154" fmla="*/ 2379133 h 3505200"/>
              <a:gd name="connsiteX155" fmla="*/ 4187936 w 7203523"/>
              <a:gd name="connsiteY155" fmla="*/ 2370666 h 3505200"/>
              <a:gd name="connsiteX156" fmla="*/ 4111736 w 7203523"/>
              <a:gd name="connsiteY156" fmla="*/ 2336800 h 3505200"/>
              <a:gd name="connsiteX157" fmla="*/ 4086336 w 7203523"/>
              <a:gd name="connsiteY157" fmla="*/ 2328333 h 3505200"/>
              <a:gd name="connsiteX158" fmla="*/ 4060936 w 7203523"/>
              <a:gd name="connsiteY158" fmla="*/ 2319866 h 3505200"/>
              <a:gd name="connsiteX159" fmla="*/ 3950869 w 7203523"/>
              <a:gd name="connsiteY159" fmla="*/ 2286000 h 3505200"/>
              <a:gd name="connsiteX160" fmla="*/ 3908536 w 7203523"/>
              <a:gd name="connsiteY160" fmla="*/ 2269066 h 3505200"/>
              <a:gd name="connsiteX161" fmla="*/ 3840802 w 7203523"/>
              <a:gd name="connsiteY161" fmla="*/ 2235200 h 3505200"/>
              <a:gd name="connsiteX162" fmla="*/ 3790002 w 7203523"/>
              <a:gd name="connsiteY162" fmla="*/ 2226733 h 3505200"/>
              <a:gd name="connsiteX163" fmla="*/ 3739202 w 7203523"/>
              <a:gd name="connsiteY163" fmla="*/ 2192866 h 3505200"/>
              <a:gd name="connsiteX164" fmla="*/ 3688402 w 7203523"/>
              <a:gd name="connsiteY164" fmla="*/ 2175933 h 3505200"/>
              <a:gd name="connsiteX165" fmla="*/ 3646069 w 7203523"/>
              <a:gd name="connsiteY165" fmla="*/ 2159000 h 3505200"/>
              <a:gd name="connsiteX166" fmla="*/ 3527536 w 7203523"/>
              <a:gd name="connsiteY166" fmla="*/ 2142066 h 3505200"/>
              <a:gd name="connsiteX167" fmla="*/ 3434402 w 7203523"/>
              <a:gd name="connsiteY167" fmla="*/ 2133600 h 3505200"/>
              <a:gd name="connsiteX168" fmla="*/ 3358202 w 7203523"/>
              <a:gd name="connsiteY168" fmla="*/ 2108200 h 3505200"/>
              <a:gd name="connsiteX169" fmla="*/ 3315869 w 7203523"/>
              <a:gd name="connsiteY169" fmla="*/ 2099733 h 3505200"/>
              <a:gd name="connsiteX170" fmla="*/ 3282002 w 7203523"/>
              <a:gd name="connsiteY170" fmla="*/ 2082800 h 3505200"/>
              <a:gd name="connsiteX171" fmla="*/ 3239669 w 7203523"/>
              <a:gd name="connsiteY171" fmla="*/ 2074333 h 3505200"/>
              <a:gd name="connsiteX172" fmla="*/ 3163469 w 7203523"/>
              <a:gd name="connsiteY172" fmla="*/ 2057400 h 3505200"/>
              <a:gd name="connsiteX173" fmla="*/ 3036469 w 7203523"/>
              <a:gd name="connsiteY173" fmla="*/ 2032000 h 3505200"/>
              <a:gd name="connsiteX174" fmla="*/ 2968736 w 7203523"/>
              <a:gd name="connsiteY174" fmla="*/ 2006600 h 3505200"/>
              <a:gd name="connsiteX175" fmla="*/ 2926402 w 7203523"/>
              <a:gd name="connsiteY175" fmla="*/ 1989666 h 3505200"/>
              <a:gd name="connsiteX176" fmla="*/ 2850202 w 7203523"/>
              <a:gd name="connsiteY176" fmla="*/ 1972733 h 3505200"/>
              <a:gd name="connsiteX177" fmla="*/ 2774002 w 7203523"/>
              <a:gd name="connsiteY177" fmla="*/ 1947333 h 3505200"/>
              <a:gd name="connsiteX178" fmla="*/ 2740136 w 7203523"/>
              <a:gd name="connsiteY178" fmla="*/ 1930400 h 3505200"/>
              <a:gd name="connsiteX179" fmla="*/ 2672402 w 7203523"/>
              <a:gd name="connsiteY179" fmla="*/ 1896533 h 3505200"/>
              <a:gd name="connsiteX180" fmla="*/ 2587736 w 7203523"/>
              <a:gd name="connsiteY180" fmla="*/ 1879600 h 3505200"/>
              <a:gd name="connsiteX181" fmla="*/ 2562336 w 7203523"/>
              <a:gd name="connsiteY181" fmla="*/ 1871133 h 3505200"/>
              <a:gd name="connsiteX182" fmla="*/ 2452269 w 7203523"/>
              <a:gd name="connsiteY182" fmla="*/ 1845733 h 3505200"/>
              <a:gd name="connsiteX183" fmla="*/ 2359136 w 7203523"/>
              <a:gd name="connsiteY183" fmla="*/ 1837266 h 3505200"/>
              <a:gd name="connsiteX184" fmla="*/ 2147469 w 7203523"/>
              <a:gd name="connsiteY184" fmla="*/ 1811866 h 3505200"/>
              <a:gd name="connsiteX185" fmla="*/ 2096669 w 7203523"/>
              <a:gd name="connsiteY185" fmla="*/ 1794933 h 3505200"/>
              <a:gd name="connsiteX186" fmla="*/ 2037402 w 7203523"/>
              <a:gd name="connsiteY186" fmla="*/ 1786466 h 3505200"/>
              <a:gd name="connsiteX187" fmla="*/ 1995069 w 7203523"/>
              <a:gd name="connsiteY187" fmla="*/ 1778000 h 3505200"/>
              <a:gd name="connsiteX188" fmla="*/ 1952736 w 7203523"/>
              <a:gd name="connsiteY188" fmla="*/ 1761066 h 3505200"/>
              <a:gd name="connsiteX189" fmla="*/ 1918869 w 7203523"/>
              <a:gd name="connsiteY189" fmla="*/ 1752600 h 3505200"/>
              <a:gd name="connsiteX190" fmla="*/ 1961202 w 7203523"/>
              <a:gd name="connsiteY190" fmla="*/ 1744133 h 3505200"/>
              <a:gd name="connsiteX191" fmla="*/ 2012002 w 7203523"/>
              <a:gd name="connsiteY191" fmla="*/ 1735666 h 3505200"/>
              <a:gd name="connsiteX192" fmla="*/ 2037402 w 7203523"/>
              <a:gd name="connsiteY192" fmla="*/ 1718733 h 3505200"/>
              <a:gd name="connsiteX193" fmla="*/ 2105136 w 7203523"/>
              <a:gd name="connsiteY193" fmla="*/ 1710266 h 3505200"/>
              <a:gd name="connsiteX194" fmla="*/ 2164402 w 7203523"/>
              <a:gd name="connsiteY194" fmla="*/ 1701800 h 3505200"/>
              <a:gd name="connsiteX195" fmla="*/ 6842236 w 7203523"/>
              <a:gd name="connsiteY195" fmla="*/ 465666 h 3505200"/>
              <a:gd name="connsiteX196" fmla="*/ 6888802 w 7203523"/>
              <a:gd name="connsiteY196" fmla="*/ 76200 h 3505200"/>
              <a:gd name="connsiteX197" fmla="*/ 6871869 w 7203523"/>
              <a:gd name="connsiteY197" fmla="*/ 0 h 3505200"/>
              <a:gd name="connsiteX198" fmla="*/ 6846469 w 7203523"/>
              <a:gd name="connsiteY198" fmla="*/ 8466 h 3505200"/>
              <a:gd name="connsiteX199" fmla="*/ 6838002 w 7203523"/>
              <a:gd name="connsiteY199" fmla="*/ 33866 h 3505200"/>
              <a:gd name="connsiteX200" fmla="*/ 6846469 w 7203523"/>
              <a:gd name="connsiteY200" fmla="*/ 59266 h 3505200"/>
              <a:gd name="connsiteX0" fmla="*/ 6846469 w 7203523"/>
              <a:gd name="connsiteY0" fmla="*/ 59266 h 3505200"/>
              <a:gd name="connsiteX1" fmla="*/ 6778736 w 7203523"/>
              <a:gd name="connsiteY1" fmla="*/ 84666 h 3505200"/>
              <a:gd name="connsiteX2" fmla="*/ 6668669 w 7203523"/>
              <a:gd name="connsiteY2" fmla="*/ 101600 h 3505200"/>
              <a:gd name="connsiteX3" fmla="*/ 6499336 w 7203523"/>
              <a:gd name="connsiteY3" fmla="*/ 127000 h 3505200"/>
              <a:gd name="connsiteX4" fmla="*/ 6465469 w 7203523"/>
              <a:gd name="connsiteY4" fmla="*/ 135466 h 3505200"/>
              <a:gd name="connsiteX5" fmla="*/ 6380802 w 7203523"/>
              <a:gd name="connsiteY5" fmla="*/ 152400 h 3505200"/>
              <a:gd name="connsiteX6" fmla="*/ 6330002 w 7203523"/>
              <a:gd name="connsiteY6" fmla="*/ 169333 h 3505200"/>
              <a:gd name="connsiteX7" fmla="*/ 344069 w 7203523"/>
              <a:gd name="connsiteY7" fmla="*/ 1769533 h 3505200"/>
              <a:gd name="connsiteX8" fmla="*/ 318669 w 7203523"/>
              <a:gd name="connsiteY8" fmla="*/ 1778000 h 3505200"/>
              <a:gd name="connsiteX9" fmla="*/ 369469 w 7203523"/>
              <a:gd name="connsiteY9" fmla="*/ 1786466 h 3505200"/>
              <a:gd name="connsiteX10" fmla="*/ 403336 w 7203523"/>
              <a:gd name="connsiteY10" fmla="*/ 1803400 h 3505200"/>
              <a:gd name="connsiteX11" fmla="*/ 538802 w 7203523"/>
              <a:gd name="connsiteY11" fmla="*/ 1811866 h 3505200"/>
              <a:gd name="connsiteX12" fmla="*/ 691202 w 7203523"/>
              <a:gd name="connsiteY12" fmla="*/ 1854200 h 3505200"/>
              <a:gd name="connsiteX13" fmla="*/ 775869 w 7203523"/>
              <a:gd name="connsiteY13" fmla="*/ 1871133 h 3505200"/>
              <a:gd name="connsiteX14" fmla="*/ 970602 w 7203523"/>
              <a:gd name="connsiteY14" fmla="*/ 1888066 h 3505200"/>
              <a:gd name="connsiteX15" fmla="*/ 1021402 w 7203523"/>
              <a:gd name="connsiteY15" fmla="*/ 1896533 h 3505200"/>
              <a:gd name="connsiteX16" fmla="*/ 1055269 w 7203523"/>
              <a:gd name="connsiteY16" fmla="*/ 1905000 h 3505200"/>
              <a:gd name="connsiteX17" fmla="*/ 1173802 w 7203523"/>
              <a:gd name="connsiteY17" fmla="*/ 1913466 h 3505200"/>
              <a:gd name="connsiteX18" fmla="*/ 1444736 w 7203523"/>
              <a:gd name="connsiteY18" fmla="*/ 1938866 h 3505200"/>
              <a:gd name="connsiteX19" fmla="*/ 1478602 w 7203523"/>
              <a:gd name="connsiteY19" fmla="*/ 1947333 h 3505200"/>
              <a:gd name="connsiteX20" fmla="*/ 1520936 w 7203523"/>
              <a:gd name="connsiteY20" fmla="*/ 1955800 h 3505200"/>
              <a:gd name="connsiteX21" fmla="*/ 1605602 w 7203523"/>
              <a:gd name="connsiteY21" fmla="*/ 1981200 h 3505200"/>
              <a:gd name="connsiteX22" fmla="*/ 1664869 w 7203523"/>
              <a:gd name="connsiteY22" fmla="*/ 1989666 h 3505200"/>
              <a:gd name="connsiteX23" fmla="*/ 1724136 w 7203523"/>
              <a:gd name="connsiteY23" fmla="*/ 2006600 h 3505200"/>
              <a:gd name="connsiteX24" fmla="*/ 1766469 w 7203523"/>
              <a:gd name="connsiteY24" fmla="*/ 2015066 h 3505200"/>
              <a:gd name="connsiteX25" fmla="*/ 1791869 w 7203523"/>
              <a:gd name="connsiteY25" fmla="*/ 2023533 h 3505200"/>
              <a:gd name="connsiteX26" fmla="*/ 1825736 w 7203523"/>
              <a:gd name="connsiteY26" fmla="*/ 2032000 h 3505200"/>
              <a:gd name="connsiteX27" fmla="*/ 1901936 w 7203523"/>
              <a:gd name="connsiteY27" fmla="*/ 2091266 h 3505200"/>
              <a:gd name="connsiteX28" fmla="*/ 1901936 w 7203523"/>
              <a:gd name="connsiteY28" fmla="*/ 2091266 h 3505200"/>
              <a:gd name="connsiteX29" fmla="*/ 1969669 w 7203523"/>
              <a:gd name="connsiteY29" fmla="*/ 2142066 h 3505200"/>
              <a:gd name="connsiteX30" fmla="*/ 1995069 w 7203523"/>
              <a:gd name="connsiteY30" fmla="*/ 2150533 h 3505200"/>
              <a:gd name="connsiteX31" fmla="*/ 2088202 w 7203523"/>
              <a:gd name="connsiteY31" fmla="*/ 2201333 h 3505200"/>
              <a:gd name="connsiteX32" fmla="*/ 2155936 w 7203523"/>
              <a:gd name="connsiteY32" fmla="*/ 2243666 h 3505200"/>
              <a:gd name="connsiteX33" fmla="*/ 2206736 w 7203523"/>
              <a:gd name="connsiteY33" fmla="*/ 2269066 h 3505200"/>
              <a:gd name="connsiteX34" fmla="*/ 2291402 w 7203523"/>
              <a:gd name="connsiteY34" fmla="*/ 2294466 h 3505200"/>
              <a:gd name="connsiteX35" fmla="*/ 2325269 w 7203523"/>
              <a:gd name="connsiteY35" fmla="*/ 2311400 h 3505200"/>
              <a:gd name="connsiteX36" fmla="*/ 2435336 w 7203523"/>
              <a:gd name="connsiteY36" fmla="*/ 2336800 h 3505200"/>
              <a:gd name="connsiteX37" fmla="*/ 2511536 w 7203523"/>
              <a:gd name="connsiteY37" fmla="*/ 2362200 h 3505200"/>
              <a:gd name="connsiteX38" fmla="*/ 2596202 w 7203523"/>
              <a:gd name="connsiteY38" fmla="*/ 2387600 h 3505200"/>
              <a:gd name="connsiteX39" fmla="*/ 2647002 w 7203523"/>
              <a:gd name="connsiteY39" fmla="*/ 2413000 h 3505200"/>
              <a:gd name="connsiteX40" fmla="*/ 2697802 w 7203523"/>
              <a:gd name="connsiteY40" fmla="*/ 2421466 h 3505200"/>
              <a:gd name="connsiteX41" fmla="*/ 2740136 w 7203523"/>
              <a:gd name="connsiteY41" fmla="*/ 2438400 h 3505200"/>
              <a:gd name="connsiteX42" fmla="*/ 2790936 w 7203523"/>
              <a:gd name="connsiteY42" fmla="*/ 2455333 h 3505200"/>
              <a:gd name="connsiteX43" fmla="*/ 2901002 w 7203523"/>
              <a:gd name="connsiteY43" fmla="*/ 2514600 h 3505200"/>
              <a:gd name="connsiteX44" fmla="*/ 2926402 w 7203523"/>
              <a:gd name="connsiteY44" fmla="*/ 2531533 h 3505200"/>
              <a:gd name="connsiteX45" fmla="*/ 3002602 w 7203523"/>
              <a:gd name="connsiteY45" fmla="*/ 2556933 h 3505200"/>
              <a:gd name="connsiteX46" fmla="*/ 3087269 w 7203523"/>
              <a:gd name="connsiteY46" fmla="*/ 2590800 h 3505200"/>
              <a:gd name="connsiteX47" fmla="*/ 3121136 w 7203523"/>
              <a:gd name="connsiteY47" fmla="*/ 2607733 h 3505200"/>
              <a:gd name="connsiteX48" fmla="*/ 3171936 w 7203523"/>
              <a:gd name="connsiteY48" fmla="*/ 2616200 h 3505200"/>
              <a:gd name="connsiteX49" fmla="*/ 3222736 w 7203523"/>
              <a:gd name="connsiteY49" fmla="*/ 2633133 h 3505200"/>
              <a:gd name="connsiteX50" fmla="*/ 3341269 w 7203523"/>
              <a:gd name="connsiteY50" fmla="*/ 2658533 h 3505200"/>
              <a:gd name="connsiteX51" fmla="*/ 3383602 w 7203523"/>
              <a:gd name="connsiteY51" fmla="*/ 2675466 h 3505200"/>
              <a:gd name="connsiteX52" fmla="*/ 3417469 w 7203523"/>
              <a:gd name="connsiteY52" fmla="*/ 2692400 h 3505200"/>
              <a:gd name="connsiteX53" fmla="*/ 3468269 w 7203523"/>
              <a:gd name="connsiteY53" fmla="*/ 2700866 h 3505200"/>
              <a:gd name="connsiteX54" fmla="*/ 3510602 w 7203523"/>
              <a:gd name="connsiteY54" fmla="*/ 2726266 h 3505200"/>
              <a:gd name="connsiteX55" fmla="*/ 3578336 w 7203523"/>
              <a:gd name="connsiteY55" fmla="*/ 2751666 h 3505200"/>
              <a:gd name="connsiteX56" fmla="*/ 3612202 w 7203523"/>
              <a:gd name="connsiteY56" fmla="*/ 2777066 h 3505200"/>
              <a:gd name="connsiteX57" fmla="*/ 3637602 w 7203523"/>
              <a:gd name="connsiteY57" fmla="*/ 2785533 h 3505200"/>
              <a:gd name="connsiteX58" fmla="*/ 3671469 w 7203523"/>
              <a:gd name="connsiteY58" fmla="*/ 2802466 h 3505200"/>
              <a:gd name="connsiteX59" fmla="*/ 3781536 w 7203523"/>
              <a:gd name="connsiteY59" fmla="*/ 2827866 h 3505200"/>
              <a:gd name="connsiteX60" fmla="*/ 3900069 w 7203523"/>
              <a:gd name="connsiteY60" fmla="*/ 2853266 h 3505200"/>
              <a:gd name="connsiteX61" fmla="*/ 3925469 w 7203523"/>
              <a:gd name="connsiteY61" fmla="*/ 2870200 h 3505200"/>
              <a:gd name="connsiteX62" fmla="*/ 4027069 w 7203523"/>
              <a:gd name="connsiteY62" fmla="*/ 2878666 h 3505200"/>
              <a:gd name="connsiteX63" fmla="*/ 4094802 w 7203523"/>
              <a:gd name="connsiteY63" fmla="*/ 2887133 h 3505200"/>
              <a:gd name="connsiteX64" fmla="*/ 4137136 w 7203523"/>
              <a:gd name="connsiteY64" fmla="*/ 2895600 h 3505200"/>
              <a:gd name="connsiteX65" fmla="*/ 4264136 w 7203523"/>
              <a:gd name="connsiteY65" fmla="*/ 2904066 h 3505200"/>
              <a:gd name="connsiteX66" fmla="*/ 4365736 w 7203523"/>
              <a:gd name="connsiteY66" fmla="*/ 2921000 h 3505200"/>
              <a:gd name="connsiteX67" fmla="*/ 4594336 w 7203523"/>
              <a:gd name="connsiteY67" fmla="*/ 2929466 h 3505200"/>
              <a:gd name="connsiteX68" fmla="*/ 4789069 w 7203523"/>
              <a:gd name="connsiteY68" fmla="*/ 2937933 h 3505200"/>
              <a:gd name="connsiteX69" fmla="*/ 4882202 w 7203523"/>
              <a:gd name="connsiteY69" fmla="*/ 2946400 h 3505200"/>
              <a:gd name="connsiteX70" fmla="*/ 4966869 w 7203523"/>
              <a:gd name="connsiteY70" fmla="*/ 2971800 h 3505200"/>
              <a:gd name="connsiteX71" fmla="*/ 5093869 w 7203523"/>
              <a:gd name="connsiteY71" fmla="*/ 2988733 h 3505200"/>
              <a:gd name="connsiteX72" fmla="*/ 5381736 w 7203523"/>
              <a:gd name="connsiteY72" fmla="*/ 3005666 h 3505200"/>
              <a:gd name="connsiteX73" fmla="*/ 5407136 w 7203523"/>
              <a:gd name="connsiteY73" fmla="*/ 3014133 h 3505200"/>
              <a:gd name="connsiteX74" fmla="*/ 5432536 w 7203523"/>
              <a:gd name="connsiteY74" fmla="*/ 3031066 h 3505200"/>
              <a:gd name="connsiteX75" fmla="*/ 5474869 w 7203523"/>
              <a:gd name="connsiteY75" fmla="*/ 3039533 h 3505200"/>
              <a:gd name="connsiteX76" fmla="*/ 5508736 w 7203523"/>
              <a:gd name="connsiteY76" fmla="*/ 3056466 h 3505200"/>
              <a:gd name="connsiteX77" fmla="*/ 5542602 w 7203523"/>
              <a:gd name="connsiteY77" fmla="*/ 3064933 h 3505200"/>
              <a:gd name="connsiteX78" fmla="*/ 5568002 w 7203523"/>
              <a:gd name="connsiteY78" fmla="*/ 3073400 h 3505200"/>
              <a:gd name="connsiteX79" fmla="*/ 5644202 w 7203523"/>
              <a:gd name="connsiteY79" fmla="*/ 3107266 h 3505200"/>
              <a:gd name="connsiteX80" fmla="*/ 5669602 w 7203523"/>
              <a:gd name="connsiteY80" fmla="*/ 3115733 h 3505200"/>
              <a:gd name="connsiteX81" fmla="*/ 5728869 w 7203523"/>
              <a:gd name="connsiteY81" fmla="*/ 3158066 h 3505200"/>
              <a:gd name="connsiteX82" fmla="*/ 5754269 w 7203523"/>
              <a:gd name="connsiteY82" fmla="*/ 3166533 h 3505200"/>
              <a:gd name="connsiteX83" fmla="*/ 5779669 w 7203523"/>
              <a:gd name="connsiteY83" fmla="*/ 3183466 h 3505200"/>
              <a:gd name="connsiteX84" fmla="*/ 5805069 w 7203523"/>
              <a:gd name="connsiteY84" fmla="*/ 3191933 h 3505200"/>
              <a:gd name="connsiteX85" fmla="*/ 5830469 w 7203523"/>
              <a:gd name="connsiteY85" fmla="*/ 3208866 h 3505200"/>
              <a:gd name="connsiteX86" fmla="*/ 5881269 w 7203523"/>
              <a:gd name="connsiteY86" fmla="*/ 3217333 h 3505200"/>
              <a:gd name="connsiteX87" fmla="*/ 5915136 w 7203523"/>
              <a:gd name="connsiteY87" fmla="*/ 3234266 h 3505200"/>
              <a:gd name="connsiteX88" fmla="*/ 5932069 w 7203523"/>
              <a:gd name="connsiteY88" fmla="*/ 3251200 h 3505200"/>
              <a:gd name="connsiteX89" fmla="*/ 6033669 w 7203523"/>
              <a:gd name="connsiteY89" fmla="*/ 3268133 h 3505200"/>
              <a:gd name="connsiteX90" fmla="*/ 6059069 w 7203523"/>
              <a:gd name="connsiteY90" fmla="*/ 3285066 h 3505200"/>
              <a:gd name="connsiteX91" fmla="*/ 6219936 w 7203523"/>
              <a:gd name="connsiteY91" fmla="*/ 3302000 h 3505200"/>
              <a:gd name="connsiteX92" fmla="*/ 6279202 w 7203523"/>
              <a:gd name="connsiteY92" fmla="*/ 3318933 h 3505200"/>
              <a:gd name="connsiteX93" fmla="*/ 6321536 w 7203523"/>
              <a:gd name="connsiteY93" fmla="*/ 3335866 h 3505200"/>
              <a:gd name="connsiteX94" fmla="*/ 6346936 w 7203523"/>
              <a:gd name="connsiteY94" fmla="*/ 3344333 h 3505200"/>
              <a:gd name="connsiteX95" fmla="*/ 6380802 w 7203523"/>
              <a:gd name="connsiteY95" fmla="*/ 3361266 h 3505200"/>
              <a:gd name="connsiteX96" fmla="*/ 6431602 w 7203523"/>
              <a:gd name="connsiteY96" fmla="*/ 3386666 h 3505200"/>
              <a:gd name="connsiteX97" fmla="*/ 6516269 w 7203523"/>
              <a:gd name="connsiteY97" fmla="*/ 3403600 h 3505200"/>
              <a:gd name="connsiteX98" fmla="*/ 6617869 w 7203523"/>
              <a:gd name="connsiteY98" fmla="*/ 3420533 h 3505200"/>
              <a:gd name="connsiteX99" fmla="*/ 6643269 w 7203523"/>
              <a:gd name="connsiteY99" fmla="*/ 3429000 h 3505200"/>
              <a:gd name="connsiteX100" fmla="*/ 6677136 w 7203523"/>
              <a:gd name="connsiteY100" fmla="*/ 3437466 h 3505200"/>
              <a:gd name="connsiteX101" fmla="*/ 6727936 w 7203523"/>
              <a:gd name="connsiteY101" fmla="*/ 3454400 h 3505200"/>
              <a:gd name="connsiteX102" fmla="*/ 6753336 w 7203523"/>
              <a:gd name="connsiteY102" fmla="*/ 3462866 h 3505200"/>
              <a:gd name="connsiteX103" fmla="*/ 6838002 w 7203523"/>
              <a:gd name="connsiteY103" fmla="*/ 3479800 h 3505200"/>
              <a:gd name="connsiteX104" fmla="*/ 6888802 w 7203523"/>
              <a:gd name="connsiteY104" fmla="*/ 3496733 h 3505200"/>
              <a:gd name="connsiteX105" fmla="*/ 6914202 w 7203523"/>
              <a:gd name="connsiteY105" fmla="*/ 3505200 h 3505200"/>
              <a:gd name="connsiteX106" fmla="*/ 6922669 w 7203523"/>
              <a:gd name="connsiteY106" fmla="*/ 3471333 h 3505200"/>
              <a:gd name="connsiteX107" fmla="*/ 6914202 w 7203523"/>
              <a:gd name="connsiteY107" fmla="*/ 3437466 h 3505200"/>
              <a:gd name="connsiteX108" fmla="*/ 6905736 w 7203523"/>
              <a:gd name="connsiteY108" fmla="*/ 3412066 h 3505200"/>
              <a:gd name="connsiteX109" fmla="*/ 6863402 w 7203523"/>
              <a:gd name="connsiteY109" fmla="*/ 3361266 h 3505200"/>
              <a:gd name="connsiteX110" fmla="*/ 6838002 w 7203523"/>
              <a:gd name="connsiteY110" fmla="*/ 3276600 h 3505200"/>
              <a:gd name="connsiteX111" fmla="*/ 6812602 w 7203523"/>
              <a:gd name="connsiteY111" fmla="*/ 3107266 h 3505200"/>
              <a:gd name="connsiteX112" fmla="*/ 6804136 w 7203523"/>
              <a:gd name="connsiteY112" fmla="*/ 3039533 h 3505200"/>
              <a:gd name="connsiteX113" fmla="*/ 6490869 w 7203523"/>
              <a:gd name="connsiteY113" fmla="*/ 3014133 h 3505200"/>
              <a:gd name="connsiteX114" fmla="*/ 6440069 w 7203523"/>
              <a:gd name="connsiteY114" fmla="*/ 3005666 h 3505200"/>
              <a:gd name="connsiteX115" fmla="*/ 6372336 w 7203523"/>
              <a:gd name="connsiteY115" fmla="*/ 2988733 h 3505200"/>
              <a:gd name="connsiteX116" fmla="*/ 6270736 w 7203523"/>
              <a:gd name="connsiteY116" fmla="*/ 2980266 h 3505200"/>
              <a:gd name="connsiteX117" fmla="*/ 6228402 w 7203523"/>
              <a:gd name="connsiteY117" fmla="*/ 2971800 h 3505200"/>
              <a:gd name="connsiteX118" fmla="*/ 6152202 w 7203523"/>
              <a:gd name="connsiteY118" fmla="*/ 2963333 h 3505200"/>
              <a:gd name="connsiteX119" fmla="*/ 6118336 w 7203523"/>
              <a:gd name="connsiteY119" fmla="*/ 2946400 h 3505200"/>
              <a:gd name="connsiteX120" fmla="*/ 6067536 w 7203523"/>
              <a:gd name="connsiteY120" fmla="*/ 2937933 h 3505200"/>
              <a:gd name="connsiteX121" fmla="*/ 6008269 w 7203523"/>
              <a:gd name="connsiteY121" fmla="*/ 2912533 h 3505200"/>
              <a:gd name="connsiteX122" fmla="*/ 5864336 w 7203523"/>
              <a:gd name="connsiteY122" fmla="*/ 2887133 h 3505200"/>
              <a:gd name="connsiteX123" fmla="*/ 5788136 w 7203523"/>
              <a:gd name="connsiteY123" fmla="*/ 2861733 h 3505200"/>
              <a:gd name="connsiteX124" fmla="*/ 5762736 w 7203523"/>
              <a:gd name="connsiteY124" fmla="*/ 2853266 h 3505200"/>
              <a:gd name="connsiteX125" fmla="*/ 5737336 w 7203523"/>
              <a:gd name="connsiteY125" fmla="*/ 2844800 h 3505200"/>
              <a:gd name="connsiteX126" fmla="*/ 5669602 w 7203523"/>
              <a:gd name="connsiteY126" fmla="*/ 2810933 h 3505200"/>
              <a:gd name="connsiteX127" fmla="*/ 5627269 w 7203523"/>
              <a:gd name="connsiteY127" fmla="*/ 2794000 h 3505200"/>
              <a:gd name="connsiteX128" fmla="*/ 5568002 w 7203523"/>
              <a:gd name="connsiteY128" fmla="*/ 2760133 h 3505200"/>
              <a:gd name="connsiteX129" fmla="*/ 5517202 w 7203523"/>
              <a:gd name="connsiteY129" fmla="*/ 2743200 h 3505200"/>
              <a:gd name="connsiteX130" fmla="*/ 5491802 w 7203523"/>
              <a:gd name="connsiteY130" fmla="*/ 2726266 h 3505200"/>
              <a:gd name="connsiteX131" fmla="*/ 5449469 w 7203523"/>
              <a:gd name="connsiteY131" fmla="*/ 2709333 h 3505200"/>
              <a:gd name="connsiteX132" fmla="*/ 5424069 w 7203523"/>
              <a:gd name="connsiteY132" fmla="*/ 2700866 h 3505200"/>
              <a:gd name="connsiteX133" fmla="*/ 5398669 w 7203523"/>
              <a:gd name="connsiteY133" fmla="*/ 2683933 h 3505200"/>
              <a:gd name="connsiteX134" fmla="*/ 5314002 w 7203523"/>
              <a:gd name="connsiteY134" fmla="*/ 2667000 h 3505200"/>
              <a:gd name="connsiteX135" fmla="*/ 5254736 w 7203523"/>
              <a:gd name="connsiteY135" fmla="*/ 2650066 h 3505200"/>
              <a:gd name="connsiteX136" fmla="*/ 5203936 w 7203523"/>
              <a:gd name="connsiteY136" fmla="*/ 2641600 h 3505200"/>
              <a:gd name="connsiteX137" fmla="*/ 5170069 w 7203523"/>
              <a:gd name="connsiteY137" fmla="*/ 2633133 h 3505200"/>
              <a:gd name="connsiteX138" fmla="*/ 5127736 w 7203523"/>
              <a:gd name="connsiteY138" fmla="*/ 2624666 h 3505200"/>
              <a:gd name="connsiteX139" fmla="*/ 5102336 w 7203523"/>
              <a:gd name="connsiteY139" fmla="*/ 2607733 h 3505200"/>
              <a:gd name="connsiteX140" fmla="*/ 5009202 w 7203523"/>
              <a:gd name="connsiteY140" fmla="*/ 2590800 h 3505200"/>
              <a:gd name="connsiteX141" fmla="*/ 4941469 w 7203523"/>
              <a:gd name="connsiteY141" fmla="*/ 2582333 h 3505200"/>
              <a:gd name="connsiteX142" fmla="*/ 4890669 w 7203523"/>
              <a:gd name="connsiteY142" fmla="*/ 2573866 h 3505200"/>
              <a:gd name="connsiteX143" fmla="*/ 4814469 w 7203523"/>
              <a:gd name="connsiteY143" fmla="*/ 2565400 h 3505200"/>
              <a:gd name="connsiteX144" fmla="*/ 4721336 w 7203523"/>
              <a:gd name="connsiteY144" fmla="*/ 2540000 h 3505200"/>
              <a:gd name="connsiteX145" fmla="*/ 4687469 w 7203523"/>
              <a:gd name="connsiteY145" fmla="*/ 2531533 h 3505200"/>
              <a:gd name="connsiteX146" fmla="*/ 4645136 w 7203523"/>
              <a:gd name="connsiteY146" fmla="*/ 2523066 h 3505200"/>
              <a:gd name="connsiteX147" fmla="*/ 4594336 w 7203523"/>
              <a:gd name="connsiteY147" fmla="*/ 2506133 h 3505200"/>
              <a:gd name="connsiteX148" fmla="*/ 4518136 w 7203523"/>
              <a:gd name="connsiteY148" fmla="*/ 2497666 h 3505200"/>
              <a:gd name="connsiteX149" fmla="*/ 4492736 w 7203523"/>
              <a:gd name="connsiteY149" fmla="*/ 2480733 h 3505200"/>
              <a:gd name="connsiteX150" fmla="*/ 4399602 w 7203523"/>
              <a:gd name="connsiteY150" fmla="*/ 2446866 h 3505200"/>
              <a:gd name="connsiteX151" fmla="*/ 4357269 w 7203523"/>
              <a:gd name="connsiteY151" fmla="*/ 2429933 h 3505200"/>
              <a:gd name="connsiteX152" fmla="*/ 4323402 w 7203523"/>
              <a:gd name="connsiteY152" fmla="*/ 2413000 h 3505200"/>
              <a:gd name="connsiteX153" fmla="*/ 4281069 w 7203523"/>
              <a:gd name="connsiteY153" fmla="*/ 2396066 h 3505200"/>
              <a:gd name="connsiteX154" fmla="*/ 4255669 w 7203523"/>
              <a:gd name="connsiteY154" fmla="*/ 2379133 h 3505200"/>
              <a:gd name="connsiteX155" fmla="*/ 4187936 w 7203523"/>
              <a:gd name="connsiteY155" fmla="*/ 2370666 h 3505200"/>
              <a:gd name="connsiteX156" fmla="*/ 4111736 w 7203523"/>
              <a:gd name="connsiteY156" fmla="*/ 2336800 h 3505200"/>
              <a:gd name="connsiteX157" fmla="*/ 4086336 w 7203523"/>
              <a:gd name="connsiteY157" fmla="*/ 2328333 h 3505200"/>
              <a:gd name="connsiteX158" fmla="*/ 4060936 w 7203523"/>
              <a:gd name="connsiteY158" fmla="*/ 2319866 h 3505200"/>
              <a:gd name="connsiteX159" fmla="*/ 3950869 w 7203523"/>
              <a:gd name="connsiteY159" fmla="*/ 2286000 h 3505200"/>
              <a:gd name="connsiteX160" fmla="*/ 3908536 w 7203523"/>
              <a:gd name="connsiteY160" fmla="*/ 2269066 h 3505200"/>
              <a:gd name="connsiteX161" fmla="*/ 3840802 w 7203523"/>
              <a:gd name="connsiteY161" fmla="*/ 2235200 h 3505200"/>
              <a:gd name="connsiteX162" fmla="*/ 3790002 w 7203523"/>
              <a:gd name="connsiteY162" fmla="*/ 2226733 h 3505200"/>
              <a:gd name="connsiteX163" fmla="*/ 3739202 w 7203523"/>
              <a:gd name="connsiteY163" fmla="*/ 2192866 h 3505200"/>
              <a:gd name="connsiteX164" fmla="*/ 3688402 w 7203523"/>
              <a:gd name="connsiteY164" fmla="*/ 2175933 h 3505200"/>
              <a:gd name="connsiteX165" fmla="*/ 3646069 w 7203523"/>
              <a:gd name="connsiteY165" fmla="*/ 2159000 h 3505200"/>
              <a:gd name="connsiteX166" fmla="*/ 3527536 w 7203523"/>
              <a:gd name="connsiteY166" fmla="*/ 2142066 h 3505200"/>
              <a:gd name="connsiteX167" fmla="*/ 3434402 w 7203523"/>
              <a:gd name="connsiteY167" fmla="*/ 2133600 h 3505200"/>
              <a:gd name="connsiteX168" fmla="*/ 3358202 w 7203523"/>
              <a:gd name="connsiteY168" fmla="*/ 2108200 h 3505200"/>
              <a:gd name="connsiteX169" fmla="*/ 3315869 w 7203523"/>
              <a:gd name="connsiteY169" fmla="*/ 2099733 h 3505200"/>
              <a:gd name="connsiteX170" fmla="*/ 3282002 w 7203523"/>
              <a:gd name="connsiteY170" fmla="*/ 2082800 h 3505200"/>
              <a:gd name="connsiteX171" fmla="*/ 3239669 w 7203523"/>
              <a:gd name="connsiteY171" fmla="*/ 2074333 h 3505200"/>
              <a:gd name="connsiteX172" fmla="*/ 3163469 w 7203523"/>
              <a:gd name="connsiteY172" fmla="*/ 2057400 h 3505200"/>
              <a:gd name="connsiteX173" fmla="*/ 3036469 w 7203523"/>
              <a:gd name="connsiteY173" fmla="*/ 2032000 h 3505200"/>
              <a:gd name="connsiteX174" fmla="*/ 2968736 w 7203523"/>
              <a:gd name="connsiteY174" fmla="*/ 2006600 h 3505200"/>
              <a:gd name="connsiteX175" fmla="*/ 2926402 w 7203523"/>
              <a:gd name="connsiteY175" fmla="*/ 1989666 h 3505200"/>
              <a:gd name="connsiteX176" fmla="*/ 2850202 w 7203523"/>
              <a:gd name="connsiteY176" fmla="*/ 1972733 h 3505200"/>
              <a:gd name="connsiteX177" fmla="*/ 2774002 w 7203523"/>
              <a:gd name="connsiteY177" fmla="*/ 1947333 h 3505200"/>
              <a:gd name="connsiteX178" fmla="*/ 2740136 w 7203523"/>
              <a:gd name="connsiteY178" fmla="*/ 1930400 h 3505200"/>
              <a:gd name="connsiteX179" fmla="*/ 2672402 w 7203523"/>
              <a:gd name="connsiteY179" fmla="*/ 1896533 h 3505200"/>
              <a:gd name="connsiteX180" fmla="*/ 2587736 w 7203523"/>
              <a:gd name="connsiteY180" fmla="*/ 1879600 h 3505200"/>
              <a:gd name="connsiteX181" fmla="*/ 2562336 w 7203523"/>
              <a:gd name="connsiteY181" fmla="*/ 1871133 h 3505200"/>
              <a:gd name="connsiteX182" fmla="*/ 2452269 w 7203523"/>
              <a:gd name="connsiteY182" fmla="*/ 1845733 h 3505200"/>
              <a:gd name="connsiteX183" fmla="*/ 2359136 w 7203523"/>
              <a:gd name="connsiteY183" fmla="*/ 1837266 h 3505200"/>
              <a:gd name="connsiteX184" fmla="*/ 2147469 w 7203523"/>
              <a:gd name="connsiteY184" fmla="*/ 1811866 h 3505200"/>
              <a:gd name="connsiteX185" fmla="*/ 2096669 w 7203523"/>
              <a:gd name="connsiteY185" fmla="*/ 1794933 h 3505200"/>
              <a:gd name="connsiteX186" fmla="*/ 2037402 w 7203523"/>
              <a:gd name="connsiteY186" fmla="*/ 1786466 h 3505200"/>
              <a:gd name="connsiteX187" fmla="*/ 1995069 w 7203523"/>
              <a:gd name="connsiteY187" fmla="*/ 1778000 h 3505200"/>
              <a:gd name="connsiteX188" fmla="*/ 1952736 w 7203523"/>
              <a:gd name="connsiteY188" fmla="*/ 1761066 h 3505200"/>
              <a:gd name="connsiteX189" fmla="*/ 1918869 w 7203523"/>
              <a:gd name="connsiteY189" fmla="*/ 1752600 h 3505200"/>
              <a:gd name="connsiteX190" fmla="*/ 1961202 w 7203523"/>
              <a:gd name="connsiteY190" fmla="*/ 1744133 h 3505200"/>
              <a:gd name="connsiteX191" fmla="*/ 2012002 w 7203523"/>
              <a:gd name="connsiteY191" fmla="*/ 1735666 h 3505200"/>
              <a:gd name="connsiteX192" fmla="*/ 2037402 w 7203523"/>
              <a:gd name="connsiteY192" fmla="*/ 1718733 h 3505200"/>
              <a:gd name="connsiteX193" fmla="*/ 2105136 w 7203523"/>
              <a:gd name="connsiteY193" fmla="*/ 1710266 h 3505200"/>
              <a:gd name="connsiteX194" fmla="*/ 6842236 w 7203523"/>
              <a:gd name="connsiteY194" fmla="*/ 465666 h 3505200"/>
              <a:gd name="connsiteX195" fmla="*/ 6888802 w 7203523"/>
              <a:gd name="connsiteY195" fmla="*/ 76200 h 3505200"/>
              <a:gd name="connsiteX196" fmla="*/ 6871869 w 7203523"/>
              <a:gd name="connsiteY196" fmla="*/ 0 h 3505200"/>
              <a:gd name="connsiteX197" fmla="*/ 6846469 w 7203523"/>
              <a:gd name="connsiteY197" fmla="*/ 8466 h 3505200"/>
              <a:gd name="connsiteX198" fmla="*/ 6838002 w 7203523"/>
              <a:gd name="connsiteY198" fmla="*/ 33866 h 3505200"/>
              <a:gd name="connsiteX199" fmla="*/ 6846469 w 7203523"/>
              <a:gd name="connsiteY199" fmla="*/ 59266 h 3505200"/>
              <a:gd name="connsiteX0" fmla="*/ 6846469 w 7212921"/>
              <a:gd name="connsiteY0" fmla="*/ 59266 h 3505200"/>
              <a:gd name="connsiteX1" fmla="*/ 6778736 w 7212921"/>
              <a:gd name="connsiteY1" fmla="*/ 84666 h 3505200"/>
              <a:gd name="connsiteX2" fmla="*/ 6668669 w 7212921"/>
              <a:gd name="connsiteY2" fmla="*/ 101600 h 3505200"/>
              <a:gd name="connsiteX3" fmla="*/ 6499336 w 7212921"/>
              <a:gd name="connsiteY3" fmla="*/ 127000 h 3505200"/>
              <a:gd name="connsiteX4" fmla="*/ 6465469 w 7212921"/>
              <a:gd name="connsiteY4" fmla="*/ 135466 h 3505200"/>
              <a:gd name="connsiteX5" fmla="*/ 6380802 w 7212921"/>
              <a:gd name="connsiteY5" fmla="*/ 152400 h 3505200"/>
              <a:gd name="connsiteX6" fmla="*/ 6330002 w 7212921"/>
              <a:gd name="connsiteY6" fmla="*/ 169333 h 3505200"/>
              <a:gd name="connsiteX7" fmla="*/ 344069 w 7212921"/>
              <a:gd name="connsiteY7" fmla="*/ 1769533 h 3505200"/>
              <a:gd name="connsiteX8" fmla="*/ 318669 w 7212921"/>
              <a:gd name="connsiteY8" fmla="*/ 1778000 h 3505200"/>
              <a:gd name="connsiteX9" fmla="*/ 369469 w 7212921"/>
              <a:gd name="connsiteY9" fmla="*/ 1786466 h 3505200"/>
              <a:gd name="connsiteX10" fmla="*/ 403336 w 7212921"/>
              <a:gd name="connsiteY10" fmla="*/ 1803400 h 3505200"/>
              <a:gd name="connsiteX11" fmla="*/ 538802 w 7212921"/>
              <a:gd name="connsiteY11" fmla="*/ 1811866 h 3505200"/>
              <a:gd name="connsiteX12" fmla="*/ 691202 w 7212921"/>
              <a:gd name="connsiteY12" fmla="*/ 1854200 h 3505200"/>
              <a:gd name="connsiteX13" fmla="*/ 775869 w 7212921"/>
              <a:gd name="connsiteY13" fmla="*/ 1871133 h 3505200"/>
              <a:gd name="connsiteX14" fmla="*/ 970602 w 7212921"/>
              <a:gd name="connsiteY14" fmla="*/ 1888066 h 3505200"/>
              <a:gd name="connsiteX15" fmla="*/ 1021402 w 7212921"/>
              <a:gd name="connsiteY15" fmla="*/ 1896533 h 3505200"/>
              <a:gd name="connsiteX16" fmla="*/ 1055269 w 7212921"/>
              <a:gd name="connsiteY16" fmla="*/ 1905000 h 3505200"/>
              <a:gd name="connsiteX17" fmla="*/ 1173802 w 7212921"/>
              <a:gd name="connsiteY17" fmla="*/ 1913466 h 3505200"/>
              <a:gd name="connsiteX18" fmla="*/ 1444736 w 7212921"/>
              <a:gd name="connsiteY18" fmla="*/ 1938866 h 3505200"/>
              <a:gd name="connsiteX19" fmla="*/ 1478602 w 7212921"/>
              <a:gd name="connsiteY19" fmla="*/ 1947333 h 3505200"/>
              <a:gd name="connsiteX20" fmla="*/ 1520936 w 7212921"/>
              <a:gd name="connsiteY20" fmla="*/ 1955800 h 3505200"/>
              <a:gd name="connsiteX21" fmla="*/ 1605602 w 7212921"/>
              <a:gd name="connsiteY21" fmla="*/ 1981200 h 3505200"/>
              <a:gd name="connsiteX22" fmla="*/ 1664869 w 7212921"/>
              <a:gd name="connsiteY22" fmla="*/ 1989666 h 3505200"/>
              <a:gd name="connsiteX23" fmla="*/ 1724136 w 7212921"/>
              <a:gd name="connsiteY23" fmla="*/ 2006600 h 3505200"/>
              <a:gd name="connsiteX24" fmla="*/ 1766469 w 7212921"/>
              <a:gd name="connsiteY24" fmla="*/ 2015066 h 3505200"/>
              <a:gd name="connsiteX25" fmla="*/ 1791869 w 7212921"/>
              <a:gd name="connsiteY25" fmla="*/ 2023533 h 3505200"/>
              <a:gd name="connsiteX26" fmla="*/ 1825736 w 7212921"/>
              <a:gd name="connsiteY26" fmla="*/ 2032000 h 3505200"/>
              <a:gd name="connsiteX27" fmla="*/ 1901936 w 7212921"/>
              <a:gd name="connsiteY27" fmla="*/ 2091266 h 3505200"/>
              <a:gd name="connsiteX28" fmla="*/ 1901936 w 7212921"/>
              <a:gd name="connsiteY28" fmla="*/ 2091266 h 3505200"/>
              <a:gd name="connsiteX29" fmla="*/ 1969669 w 7212921"/>
              <a:gd name="connsiteY29" fmla="*/ 2142066 h 3505200"/>
              <a:gd name="connsiteX30" fmla="*/ 1995069 w 7212921"/>
              <a:gd name="connsiteY30" fmla="*/ 2150533 h 3505200"/>
              <a:gd name="connsiteX31" fmla="*/ 2088202 w 7212921"/>
              <a:gd name="connsiteY31" fmla="*/ 2201333 h 3505200"/>
              <a:gd name="connsiteX32" fmla="*/ 2155936 w 7212921"/>
              <a:gd name="connsiteY32" fmla="*/ 2243666 h 3505200"/>
              <a:gd name="connsiteX33" fmla="*/ 2206736 w 7212921"/>
              <a:gd name="connsiteY33" fmla="*/ 2269066 h 3505200"/>
              <a:gd name="connsiteX34" fmla="*/ 2291402 w 7212921"/>
              <a:gd name="connsiteY34" fmla="*/ 2294466 h 3505200"/>
              <a:gd name="connsiteX35" fmla="*/ 2325269 w 7212921"/>
              <a:gd name="connsiteY35" fmla="*/ 2311400 h 3505200"/>
              <a:gd name="connsiteX36" fmla="*/ 2435336 w 7212921"/>
              <a:gd name="connsiteY36" fmla="*/ 2336800 h 3505200"/>
              <a:gd name="connsiteX37" fmla="*/ 2511536 w 7212921"/>
              <a:gd name="connsiteY37" fmla="*/ 2362200 h 3505200"/>
              <a:gd name="connsiteX38" fmla="*/ 2596202 w 7212921"/>
              <a:gd name="connsiteY38" fmla="*/ 2387600 h 3505200"/>
              <a:gd name="connsiteX39" fmla="*/ 2647002 w 7212921"/>
              <a:gd name="connsiteY39" fmla="*/ 2413000 h 3505200"/>
              <a:gd name="connsiteX40" fmla="*/ 2697802 w 7212921"/>
              <a:gd name="connsiteY40" fmla="*/ 2421466 h 3505200"/>
              <a:gd name="connsiteX41" fmla="*/ 2740136 w 7212921"/>
              <a:gd name="connsiteY41" fmla="*/ 2438400 h 3505200"/>
              <a:gd name="connsiteX42" fmla="*/ 2790936 w 7212921"/>
              <a:gd name="connsiteY42" fmla="*/ 2455333 h 3505200"/>
              <a:gd name="connsiteX43" fmla="*/ 2901002 w 7212921"/>
              <a:gd name="connsiteY43" fmla="*/ 2514600 h 3505200"/>
              <a:gd name="connsiteX44" fmla="*/ 2926402 w 7212921"/>
              <a:gd name="connsiteY44" fmla="*/ 2531533 h 3505200"/>
              <a:gd name="connsiteX45" fmla="*/ 3002602 w 7212921"/>
              <a:gd name="connsiteY45" fmla="*/ 2556933 h 3505200"/>
              <a:gd name="connsiteX46" fmla="*/ 3087269 w 7212921"/>
              <a:gd name="connsiteY46" fmla="*/ 2590800 h 3505200"/>
              <a:gd name="connsiteX47" fmla="*/ 3121136 w 7212921"/>
              <a:gd name="connsiteY47" fmla="*/ 2607733 h 3505200"/>
              <a:gd name="connsiteX48" fmla="*/ 3171936 w 7212921"/>
              <a:gd name="connsiteY48" fmla="*/ 2616200 h 3505200"/>
              <a:gd name="connsiteX49" fmla="*/ 3222736 w 7212921"/>
              <a:gd name="connsiteY49" fmla="*/ 2633133 h 3505200"/>
              <a:gd name="connsiteX50" fmla="*/ 3341269 w 7212921"/>
              <a:gd name="connsiteY50" fmla="*/ 2658533 h 3505200"/>
              <a:gd name="connsiteX51" fmla="*/ 3383602 w 7212921"/>
              <a:gd name="connsiteY51" fmla="*/ 2675466 h 3505200"/>
              <a:gd name="connsiteX52" fmla="*/ 3417469 w 7212921"/>
              <a:gd name="connsiteY52" fmla="*/ 2692400 h 3505200"/>
              <a:gd name="connsiteX53" fmla="*/ 3468269 w 7212921"/>
              <a:gd name="connsiteY53" fmla="*/ 2700866 h 3505200"/>
              <a:gd name="connsiteX54" fmla="*/ 3510602 w 7212921"/>
              <a:gd name="connsiteY54" fmla="*/ 2726266 h 3505200"/>
              <a:gd name="connsiteX55" fmla="*/ 3578336 w 7212921"/>
              <a:gd name="connsiteY55" fmla="*/ 2751666 h 3505200"/>
              <a:gd name="connsiteX56" fmla="*/ 3612202 w 7212921"/>
              <a:gd name="connsiteY56" fmla="*/ 2777066 h 3505200"/>
              <a:gd name="connsiteX57" fmla="*/ 3637602 w 7212921"/>
              <a:gd name="connsiteY57" fmla="*/ 2785533 h 3505200"/>
              <a:gd name="connsiteX58" fmla="*/ 3671469 w 7212921"/>
              <a:gd name="connsiteY58" fmla="*/ 2802466 h 3505200"/>
              <a:gd name="connsiteX59" fmla="*/ 3781536 w 7212921"/>
              <a:gd name="connsiteY59" fmla="*/ 2827866 h 3505200"/>
              <a:gd name="connsiteX60" fmla="*/ 3900069 w 7212921"/>
              <a:gd name="connsiteY60" fmla="*/ 2853266 h 3505200"/>
              <a:gd name="connsiteX61" fmla="*/ 3925469 w 7212921"/>
              <a:gd name="connsiteY61" fmla="*/ 2870200 h 3505200"/>
              <a:gd name="connsiteX62" fmla="*/ 4027069 w 7212921"/>
              <a:gd name="connsiteY62" fmla="*/ 2878666 h 3505200"/>
              <a:gd name="connsiteX63" fmla="*/ 4094802 w 7212921"/>
              <a:gd name="connsiteY63" fmla="*/ 2887133 h 3505200"/>
              <a:gd name="connsiteX64" fmla="*/ 4137136 w 7212921"/>
              <a:gd name="connsiteY64" fmla="*/ 2895600 h 3505200"/>
              <a:gd name="connsiteX65" fmla="*/ 4264136 w 7212921"/>
              <a:gd name="connsiteY65" fmla="*/ 2904066 h 3505200"/>
              <a:gd name="connsiteX66" fmla="*/ 4365736 w 7212921"/>
              <a:gd name="connsiteY66" fmla="*/ 2921000 h 3505200"/>
              <a:gd name="connsiteX67" fmla="*/ 4594336 w 7212921"/>
              <a:gd name="connsiteY67" fmla="*/ 2929466 h 3505200"/>
              <a:gd name="connsiteX68" fmla="*/ 4789069 w 7212921"/>
              <a:gd name="connsiteY68" fmla="*/ 2937933 h 3505200"/>
              <a:gd name="connsiteX69" fmla="*/ 4882202 w 7212921"/>
              <a:gd name="connsiteY69" fmla="*/ 2946400 h 3505200"/>
              <a:gd name="connsiteX70" fmla="*/ 4966869 w 7212921"/>
              <a:gd name="connsiteY70" fmla="*/ 2971800 h 3505200"/>
              <a:gd name="connsiteX71" fmla="*/ 5093869 w 7212921"/>
              <a:gd name="connsiteY71" fmla="*/ 2988733 h 3505200"/>
              <a:gd name="connsiteX72" fmla="*/ 5381736 w 7212921"/>
              <a:gd name="connsiteY72" fmla="*/ 3005666 h 3505200"/>
              <a:gd name="connsiteX73" fmla="*/ 5407136 w 7212921"/>
              <a:gd name="connsiteY73" fmla="*/ 3014133 h 3505200"/>
              <a:gd name="connsiteX74" fmla="*/ 5432536 w 7212921"/>
              <a:gd name="connsiteY74" fmla="*/ 3031066 h 3505200"/>
              <a:gd name="connsiteX75" fmla="*/ 5474869 w 7212921"/>
              <a:gd name="connsiteY75" fmla="*/ 3039533 h 3505200"/>
              <a:gd name="connsiteX76" fmla="*/ 5508736 w 7212921"/>
              <a:gd name="connsiteY76" fmla="*/ 3056466 h 3505200"/>
              <a:gd name="connsiteX77" fmla="*/ 5542602 w 7212921"/>
              <a:gd name="connsiteY77" fmla="*/ 3064933 h 3505200"/>
              <a:gd name="connsiteX78" fmla="*/ 5568002 w 7212921"/>
              <a:gd name="connsiteY78" fmla="*/ 3073400 h 3505200"/>
              <a:gd name="connsiteX79" fmla="*/ 5644202 w 7212921"/>
              <a:gd name="connsiteY79" fmla="*/ 3107266 h 3505200"/>
              <a:gd name="connsiteX80" fmla="*/ 5669602 w 7212921"/>
              <a:gd name="connsiteY80" fmla="*/ 3115733 h 3505200"/>
              <a:gd name="connsiteX81" fmla="*/ 5728869 w 7212921"/>
              <a:gd name="connsiteY81" fmla="*/ 3158066 h 3505200"/>
              <a:gd name="connsiteX82" fmla="*/ 5754269 w 7212921"/>
              <a:gd name="connsiteY82" fmla="*/ 3166533 h 3505200"/>
              <a:gd name="connsiteX83" fmla="*/ 5779669 w 7212921"/>
              <a:gd name="connsiteY83" fmla="*/ 3183466 h 3505200"/>
              <a:gd name="connsiteX84" fmla="*/ 5805069 w 7212921"/>
              <a:gd name="connsiteY84" fmla="*/ 3191933 h 3505200"/>
              <a:gd name="connsiteX85" fmla="*/ 5830469 w 7212921"/>
              <a:gd name="connsiteY85" fmla="*/ 3208866 h 3505200"/>
              <a:gd name="connsiteX86" fmla="*/ 5881269 w 7212921"/>
              <a:gd name="connsiteY86" fmla="*/ 3217333 h 3505200"/>
              <a:gd name="connsiteX87" fmla="*/ 5915136 w 7212921"/>
              <a:gd name="connsiteY87" fmla="*/ 3234266 h 3505200"/>
              <a:gd name="connsiteX88" fmla="*/ 5932069 w 7212921"/>
              <a:gd name="connsiteY88" fmla="*/ 3251200 h 3505200"/>
              <a:gd name="connsiteX89" fmla="*/ 6033669 w 7212921"/>
              <a:gd name="connsiteY89" fmla="*/ 3268133 h 3505200"/>
              <a:gd name="connsiteX90" fmla="*/ 6059069 w 7212921"/>
              <a:gd name="connsiteY90" fmla="*/ 3285066 h 3505200"/>
              <a:gd name="connsiteX91" fmla="*/ 6219936 w 7212921"/>
              <a:gd name="connsiteY91" fmla="*/ 3302000 h 3505200"/>
              <a:gd name="connsiteX92" fmla="*/ 6279202 w 7212921"/>
              <a:gd name="connsiteY92" fmla="*/ 3318933 h 3505200"/>
              <a:gd name="connsiteX93" fmla="*/ 6321536 w 7212921"/>
              <a:gd name="connsiteY93" fmla="*/ 3335866 h 3505200"/>
              <a:gd name="connsiteX94" fmla="*/ 6346936 w 7212921"/>
              <a:gd name="connsiteY94" fmla="*/ 3344333 h 3505200"/>
              <a:gd name="connsiteX95" fmla="*/ 6380802 w 7212921"/>
              <a:gd name="connsiteY95" fmla="*/ 3361266 h 3505200"/>
              <a:gd name="connsiteX96" fmla="*/ 6431602 w 7212921"/>
              <a:gd name="connsiteY96" fmla="*/ 3386666 h 3505200"/>
              <a:gd name="connsiteX97" fmla="*/ 6516269 w 7212921"/>
              <a:gd name="connsiteY97" fmla="*/ 3403600 h 3505200"/>
              <a:gd name="connsiteX98" fmla="*/ 6617869 w 7212921"/>
              <a:gd name="connsiteY98" fmla="*/ 3420533 h 3505200"/>
              <a:gd name="connsiteX99" fmla="*/ 6643269 w 7212921"/>
              <a:gd name="connsiteY99" fmla="*/ 3429000 h 3505200"/>
              <a:gd name="connsiteX100" fmla="*/ 6677136 w 7212921"/>
              <a:gd name="connsiteY100" fmla="*/ 3437466 h 3505200"/>
              <a:gd name="connsiteX101" fmla="*/ 6727936 w 7212921"/>
              <a:gd name="connsiteY101" fmla="*/ 3454400 h 3505200"/>
              <a:gd name="connsiteX102" fmla="*/ 6753336 w 7212921"/>
              <a:gd name="connsiteY102" fmla="*/ 3462866 h 3505200"/>
              <a:gd name="connsiteX103" fmla="*/ 6838002 w 7212921"/>
              <a:gd name="connsiteY103" fmla="*/ 3479800 h 3505200"/>
              <a:gd name="connsiteX104" fmla="*/ 6888802 w 7212921"/>
              <a:gd name="connsiteY104" fmla="*/ 3496733 h 3505200"/>
              <a:gd name="connsiteX105" fmla="*/ 6914202 w 7212921"/>
              <a:gd name="connsiteY105" fmla="*/ 3505200 h 3505200"/>
              <a:gd name="connsiteX106" fmla="*/ 6922669 w 7212921"/>
              <a:gd name="connsiteY106" fmla="*/ 3471333 h 3505200"/>
              <a:gd name="connsiteX107" fmla="*/ 6914202 w 7212921"/>
              <a:gd name="connsiteY107" fmla="*/ 3437466 h 3505200"/>
              <a:gd name="connsiteX108" fmla="*/ 6905736 w 7212921"/>
              <a:gd name="connsiteY108" fmla="*/ 3412066 h 3505200"/>
              <a:gd name="connsiteX109" fmla="*/ 6863402 w 7212921"/>
              <a:gd name="connsiteY109" fmla="*/ 3361266 h 3505200"/>
              <a:gd name="connsiteX110" fmla="*/ 6838002 w 7212921"/>
              <a:gd name="connsiteY110" fmla="*/ 3276600 h 3505200"/>
              <a:gd name="connsiteX111" fmla="*/ 6812602 w 7212921"/>
              <a:gd name="connsiteY111" fmla="*/ 3107266 h 3505200"/>
              <a:gd name="connsiteX112" fmla="*/ 6804136 w 7212921"/>
              <a:gd name="connsiteY112" fmla="*/ 3039533 h 3505200"/>
              <a:gd name="connsiteX113" fmla="*/ 6490869 w 7212921"/>
              <a:gd name="connsiteY113" fmla="*/ 3014133 h 3505200"/>
              <a:gd name="connsiteX114" fmla="*/ 6440069 w 7212921"/>
              <a:gd name="connsiteY114" fmla="*/ 3005666 h 3505200"/>
              <a:gd name="connsiteX115" fmla="*/ 6372336 w 7212921"/>
              <a:gd name="connsiteY115" fmla="*/ 2988733 h 3505200"/>
              <a:gd name="connsiteX116" fmla="*/ 6270736 w 7212921"/>
              <a:gd name="connsiteY116" fmla="*/ 2980266 h 3505200"/>
              <a:gd name="connsiteX117" fmla="*/ 6228402 w 7212921"/>
              <a:gd name="connsiteY117" fmla="*/ 2971800 h 3505200"/>
              <a:gd name="connsiteX118" fmla="*/ 6152202 w 7212921"/>
              <a:gd name="connsiteY118" fmla="*/ 2963333 h 3505200"/>
              <a:gd name="connsiteX119" fmla="*/ 6118336 w 7212921"/>
              <a:gd name="connsiteY119" fmla="*/ 2946400 h 3505200"/>
              <a:gd name="connsiteX120" fmla="*/ 6067536 w 7212921"/>
              <a:gd name="connsiteY120" fmla="*/ 2937933 h 3505200"/>
              <a:gd name="connsiteX121" fmla="*/ 6008269 w 7212921"/>
              <a:gd name="connsiteY121" fmla="*/ 2912533 h 3505200"/>
              <a:gd name="connsiteX122" fmla="*/ 5864336 w 7212921"/>
              <a:gd name="connsiteY122" fmla="*/ 2887133 h 3505200"/>
              <a:gd name="connsiteX123" fmla="*/ 5788136 w 7212921"/>
              <a:gd name="connsiteY123" fmla="*/ 2861733 h 3505200"/>
              <a:gd name="connsiteX124" fmla="*/ 5762736 w 7212921"/>
              <a:gd name="connsiteY124" fmla="*/ 2853266 h 3505200"/>
              <a:gd name="connsiteX125" fmla="*/ 5737336 w 7212921"/>
              <a:gd name="connsiteY125" fmla="*/ 2844800 h 3505200"/>
              <a:gd name="connsiteX126" fmla="*/ 5669602 w 7212921"/>
              <a:gd name="connsiteY126" fmla="*/ 2810933 h 3505200"/>
              <a:gd name="connsiteX127" fmla="*/ 5627269 w 7212921"/>
              <a:gd name="connsiteY127" fmla="*/ 2794000 h 3505200"/>
              <a:gd name="connsiteX128" fmla="*/ 5568002 w 7212921"/>
              <a:gd name="connsiteY128" fmla="*/ 2760133 h 3505200"/>
              <a:gd name="connsiteX129" fmla="*/ 5517202 w 7212921"/>
              <a:gd name="connsiteY129" fmla="*/ 2743200 h 3505200"/>
              <a:gd name="connsiteX130" fmla="*/ 5491802 w 7212921"/>
              <a:gd name="connsiteY130" fmla="*/ 2726266 h 3505200"/>
              <a:gd name="connsiteX131" fmla="*/ 5449469 w 7212921"/>
              <a:gd name="connsiteY131" fmla="*/ 2709333 h 3505200"/>
              <a:gd name="connsiteX132" fmla="*/ 5424069 w 7212921"/>
              <a:gd name="connsiteY132" fmla="*/ 2700866 h 3505200"/>
              <a:gd name="connsiteX133" fmla="*/ 5398669 w 7212921"/>
              <a:gd name="connsiteY133" fmla="*/ 2683933 h 3505200"/>
              <a:gd name="connsiteX134" fmla="*/ 5314002 w 7212921"/>
              <a:gd name="connsiteY134" fmla="*/ 2667000 h 3505200"/>
              <a:gd name="connsiteX135" fmla="*/ 5254736 w 7212921"/>
              <a:gd name="connsiteY135" fmla="*/ 2650066 h 3505200"/>
              <a:gd name="connsiteX136" fmla="*/ 5203936 w 7212921"/>
              <a:gd name="connsiteY136" fmla="*/ 2641600 h 3505200"/>
              <a:gd name="connsiteX137" fmla="*/ 5170069 w 7212921"/>
              <a:gd name="connsiteY137" fmla="*/ 2633133 h 3505200"/>
              <a:gd name="connsiteX138" fmla="*/ 5127736 w 7212921"/>
              <a:gd name="connsiteY138" fmla="*/ 2624666 h 3505200"/>
              <a:gd name="connsiteX139" fmla="*/ 5102336 w 7212921"/>
              <a:gd name="connsiteY139" fmla="*/ 2607733 h 3505200"/>
              <a:gd name="connsiteX140" fmla="*/ 5009202 w 7212921"/>
              <a:gd name="connsiteY140" fmla="*/ 2590800 h 3505200"/>
              <a:gd name="connsiteX141" fmla="*/ 4941469 w 7212921"/>
              <a:gd name="connsiteY141" fmla="*/ 2582333 h 3505200"/>
              <a:gd name="connsiteX142" fmla="*/ 4890669 w 7212921"/>
              <a:gd name="connsiteY142" fmla="*/ 2573866 h 3505200"/>
              <a:gd name="connsiteX143" fmla="*/ 4814469 w 7212921"/>
              <a:gd name="connsiteY143" fmla="*/ 2565400 h 3505200"/>
              <a:gd name="connsiteX144" fmla="*/ 4721336 w 7212921"/>
              <a:gd name="connsiteY144" fmla="*/ 2540000 h 3505200"/>
              <a:gd name="connsiteX145" fmla="*/ 4687469 w 7212921"/>
              <a:gd name="connsiteY145" fmla="*/ 2531533 h 3505200"/>
              <a:gd name="connsiteX146" fmla="*/ 4645136 w 7212921"/>
              <a:gd name="connsiteY146" fmla="*/ 2523066 h 3505200"/>
              <a:gd name="connsiteX147" fmla="*/ 4594336 w 7212921"/>
              <a:gd name="connsiteY147" fmla="*/ 2506133 h 3505200"/>
              <a:gd name="connsiteX148" fmla="*/ 4518136 w 7212921"/>
              <a:gd name="connsiteY148" fmla="*/ 2497666 h 3505200"/>
              <a:gd name="connsiteX149" fmla="*/ 4492736 w 7212921"/>
              <a:gd name="connsiteY149" fmla="*/ 2480733 h 3505200"/>
              <a:gd name="connsiteX150" fmla="*/ 4399602 w 7212921"/>
              <a:gd name="connsiteY150" fmla="*/ 2446866 h 3505200"/>
              <a:gd name="connsiteX151" fmla="*/ 4357269 w 7212921"/>
              <a:gd name="connsiteY151" fmla="*/ 2429933 h 3505200"/>
              <a:gd name="connsiteX152" fmla="*/ 4323402 w 7212921"/>
              <a:gd name="connsiteY152" fmla="*/ 2413000 h 3505200"/>
              <a:gd name="connsiteX153" fmla="*/ 4281069 w 7212921"/>
              <a:gd name="connsiteY153" fmla="*/ 2396066 h 3505200"/>
              <a:gd name="connsiteX154" fmla="*/ 4255669 w 7212921"/>
              <a:gd name="connsiteY154" fmla="*/ 2379133 h 3505200"/>
              <a:gd name="connsiteX155" fmla="*/ 4187936 w 7212921"/>
              <a:gd name="connsiteY155" fmla="*/ 2370666 h 3505200"/>
              <a:gd name="connsiteX156" fmla="*/ 4111736 w 7212921"/>
              <a:gd name="connsiteY156" fmla="*/ 2336800 h 3505200"/>
              <a:gd name="connsiteX157" fmla="*/ 4086336 w 7212921"/>
              <a:gd name="connsiteY157" fmla="*/ 2328333 h 3505200"/>
              <a:gd name="connsiteX158" fmla="*/ 4060936 w 7212921"/>
              <a:gd name="connsiteY158" fmla="*/ 2319866 h 3505200"/>
              <a:gd name="connsiteX159" fmla="*/ 3950869 w 7212921"/>
              <a:gd name="connsiteY159" fmla="*/ 2286000 h 3505200"/>
              <a:gd name="connsiteX160" fmla="*/ 3908536 w 7212921"/>
              <a:gd name="connsiteY160" fmla="*/ 2269066 h 3505200"/>
              <a:gd name="connsiteX161" fmla="*/ 3840802 w 7212921"/>
              <a:gd name="connsiteY161" fmla="*/ 2235200 h 3505200"/>
              <a:gd name="connsiteX162" fmla="*/ 3790002 w 7212921"/>
              <a:gd name="connsiteY162" fmla="*/ 2226733 h 3505200"/>
              <a:gd name="connsiteX163" fmla="*/ 3739202 w 7212921"/>
              <a:gd name="connsiteY163" fmla="*/ 2192866 h 3505200"/>
              <a:gd name="connsiteX164" fmla="*/ 3688402 w 7212921"/>
              <a:gd name="connsiteY164" fmla="*/ 2175933 h 3505200"/>
              <a:gd name="connsiteX165" fmla="*/ 3646069 w 7212921"/>
              <a:gd name="connsiteY165" fmla="*/ 2159000 h 3505200"/>
              <a:gd name="connsiteX166" fmla="*/ 3527536 w 7212921"/>
              <a:gd name="connsiteY166" fmla="*/ 2142066 h 3505200"/>
              <a:gd name="connsiteX167" fmla="*/ 3434402 w 7212921"/>
              <a:gd name="connsiteY167" fmla="*/ 2133600 h 3505200"/>
              <a:gd name="connsiteX168" fmla="*/ 3358202 w 7212921"/>
              <a:gd name="connsiteY168" fmla="*/ 2108200 h 3505200"/>
              <a:gd name="connsiteX169" fmla="*/ 3315869 w 7212921"/>
              <a:gd name="connsiteY169" fmla="*/ 2099733 h 3505200"/>
              <a:gd name="connsiteX170" fmla="*/ 3282002 w 7212921"/>
              <a:gd name="connsiteY170" fmla="*/ 2082800 h 3505200"/>
              <a:gd name="connsiteX171" fmla="*/ 3239669 w 7212921"/>
              <a:gd name="connsiteY171" fmla="*/ 2074333 h 3505200"/>
              <a:gd name="connsiteX172" fmla="*/ 3163469 w 7212921"/>
              <a:gd name="connsiteY172" fmla="*/ 2057400 h 3505200"/>
              <a:gd name="connsiteX173" fmla="*/ 3036469 w 7212921"/>
              <a:gd name="connsiteY173" fmla="*/ 2032000 h 3505200"/>
              <a:gd name="connsiteX174" fmla="*/ 2968736 w 7212921"/>
              <a:gd name="connsiteY174" fmla="*/ 2006600 h 3505200"/>
              <a:gd name="connsiteX175" fmla="*/ 2926402 w 7212921"/>
              <a:gd name="connsiteY175" fmla="*/ 1989666 h 3505200"/>
              <a:gd name="connsiteX176" fmla="*/ 2850202 w 7212921"/>
              <a:gd name="connsiteY176" fmla="*/ 1972733 h 3505200"/>
              <a:gd name="connsiteX177" fmla="*/ 2774002 w 7212921"/>
              <a:gd name="connsiteY177" fmla="*/ 1947333 h 3505200"/>
              <a:gd name="connsiteX178" fmla="*/ 2740136 w 7212921"/>
              <a:gd name="connsiteY178" fmla="*/ 1930400 h 3505200"/>
              <a:gd name="connsiteX179" fmla="*/ 2672402 w 7212921"/>
              <a:gd name="connsiteY179" fmla="*/ 1896533 h 3505200"/>
              <a:gd name="connsiteX180" fmla="*/ 2587736 w 7212921"/>
              <a:gd name="connsiteY180" fmla="*/ 1879600 h 3505200"/>
              <a:gd name="connsiteX181" fmla="*/ 2562336 w 7212921"/>
              <a:gd name="connsiteY181" fmla="*/ 1871133 h 3505200"/>
              <a:gd name="connsiteX182" fmla="*/ 2452269 w 7212921"/>
              <a:gd name="connsiteY182" fmla="*/ 1845733 h 3505200"/>
              <a:gd name="connsiteX183" fmla="*/ 2359136 w 7212921"/>
              <a:gd name="connsiteY183" fmla="*/ 1837266 h 3505200"/>
              <a:gd name="connsiteX184" fmla="*/ 2147469 w 7212921"/>
              <a:gd name="connsiteY184" fmla="*/ 1811866 h 3505200"/>
              <a:gd name="connsiteX185" fmla="*/ 2096669 w 7212921"/>
              <a:gd name="connsiteY185" fmla="*/ 1794933 h 3505200"/>
              <a:gd name="connsiteX186" fmla="*/ 2037402 w 7212921"/>
              <a:gd name="connsiteY186" fmla="*/ 1786466 h 3505200"/>
              <a:gd name="connsiteX187" fmla="*/ 1995069 w 7212921"/>
              <a:gd name="connsiteY187" fmla="*/ 1778000 h 3505200"/>
              <a:gd name="connsiteX188" fmla="*/ 1952736 w 7212921"/>
              <a:gd name="connsiteY188" fmla="*/ 1761066 h 3505200"/>
              <a:gd name="connsiteX189" fmla="*/ 1918869 w 7212921"/>
              <a:gd name="connsiteY189" fmla="*/ 1752600 h 3505200"/>
              <a:gd name="connsiteX190" fmla="*/ 1961202 w 7212921"/>
              <a:gd name="connsiteY190" fmla="*/ 1744133 h 3505200"/>
              <a:gd name="connsiteX191" fmla="*/ 2012002 w 7212921"/>
              <a:gd name="connsiteY191" fmla="*/ 1735666 h 3505200"/>
              <a:gd name="connsiteX192" fmla="*/ 2037402 w 7212921"/>
              <a:gd name="connsiteY192" fmla="*/ 1718733 h 3505200"/>
              <a:gd name="connsiteX193" fmla="*/ 6842236 w 7212921"/>
              <a:gd name="connsiteY193" fmla="*/ 465666 h 3505200"/>
              <a:gd name="connsiteX194" fmla="*/ 6888802 w 7212921"/>
              <a:gd name="connsiteY194" fmla="*/ 76200 h 3505200"/>
              <a:gd name="connsiteX195" fmla="*/ 6871869 w 7212921"/>
              <a:gd name="connsiteY195" fmla="*/ 0 h 3505200"/>
              <a:gd name="connsiteX196" fmla="*/ 6846469 w 7212921"/>
              <a:gd name="connsiteY196" fmla="*/ 8466 h 3505200"/>
              <a:gd name="connsiteX197" fmla="*/ 6838002 w 7212921"/>
              <a:gd name="connsiteY197" fmla="*/ 33866 h 3505200"/>
              <a:gd name="connsiteX198" fmla="*/ 6846469 w 7212921"/>
              <a:gd name="connsiteY198" fmla="*/ 59266 h 3505200"/>
              <a:gd name="connsiteX0" fmla="*/ 6846469 w 7214801"/>
              <a:gd name="connsiteY0" fmla="*/ 59266 h 3505200"/>
              <a:gd name="connsiteX1" fmla="*/ 6778736 w 7214801"/>
              <a:gd name="connsiteY1" fmla="*/ 84666 h 3505200"/>
              <a:gd name="connsiteX2" fmla="*/ 6668669 w 7214801"/>
              <a:gd name="connsiteY2" fmla="*/ 101600 h 3505200"/>
              <a:gd name="connsiteX3" fmla="*/ 6499336 w 7214801"/>
              <a:gd name="connsiteY3" fmla="*/ 127000 h 3505200"/>
              <a:gd name="connsiteX4" fmla="*/ 6465469 w 7214801"/>
              <a:gd name="connsiteY4" fmla="*/ 135466 h 3505200"/>
              <a:gd name="connsiteX5" fmla="*/ 6380802 w 7214801"/>
              <a:gd name="connsiteY5" fmla="*/ 152400 h 3505200"/>
              <a:gd name="connsiteX6" fmla="*/ 6330002 w 7214801"/>
              <a:gd name="connsiteY6" fmla="*/ 169333 h 3505200"/>
              <a:gd name="connsiteX7" fmla="*/ 344069 w 7214801"/>
              <a:gd name="connsiteY7" fmla="*/ 1769533 h 3505200"/>
              <a:gd name="connsiteX8" fmla="*/ 318669 w 7214801"/>
              <a:gd name="connsiteY8" fmla="*/ 1778000 h 3505200"/>
              <a:gd name="connsiteX9" fmla="*/ 369469 w 7214801"/>
              <a:gd name="connsiteY9" fmla="*/ 1786466 h 3505200"/>
              <a:gd name="connsiteX10" fmla="*/ 403336 w 7214801"/>
              <a:gd name="connsiteY10" fmla="*/ 1803400 h 3505200"/>
              <a:gd name="connsiteX11" fmla="*/ 538802 w 7214801"/>
              <a:gd name="connsiteY11" fmla="*/ 1811866 h 3505200"/>
              <a:gd name="connsiteX12" fmla="*/ 691202 w 7214801"/>
              <a:gd name="connsiteY12" fmla="*/ 1854200 h 3505200"/>
              <a:gd name="connsiteX13" fmla="*/ 775869 w 7214801"/>
              <a:gd name="connsiteY13" fmla="*/ 1871133 h 3505200"/>
              <a:gd name="connsiteX14" fmla="*/ 970602 w 7214801"/>
              <a:gd name="connsiteY14" fmla="*/ 1888066 h 3505200"/>
              <a:gd name="connsiteX15" fmla="*/ 1021402 w 7214801"/>
              <a:gd name="connsiteY15" fmla="*/ 1896533 h 3505200"/>
              <a:gd name="connsiteX16" fmla="*/ 1055269 w 7214801"/>
              <a:gd name="connsiteY16" fmla="*/ 1905000 h 3505200"/>
              <a:gd name="connsiteX17" fmla="*/ 1173802 w 7214801"/>
              <a:gd name="connsiteY17" fmla="*/ 1913466 h 3505200"/>
              <a:gd name="connsiteX18" fmla="*/ 1444736 w 7214801"/>
              <a:gd name="connsiteY18" fmla="*/ 1938866 h 3505200"/>
              <a:gd name="connsiteX19" fmla="*/ 1478602 w 7214801"/>
              <a:gd name="connsiteY19" fmla="*/ 1947333 h 3505200"/>
              <a:gd name="connsiteX20" fmla="*/ 1520936 w 7214801"/>
              <a:gd name="connsiteY20" fmla="*/ 1955800 h 3505200"/>
              <a:gd name="connsiteX21" fmla="*/ 1605602 w 7214801"/>
              <a:gd name="connsiteY21" fmla="*/ 1981200 h 3505200"/>
              <a:gd name="connsiteX22" fmla="*/ 1664869 w 7214801"/>
              <a:gd name="connsiteY22" fmla="*/ 1989666 h 3505200"/>
              <a:gd name="connsiteX23" fmla="*/ 1724136 w 7214801"/>
              <a:gd name="connsiteY23" fmla="*/ 2006600 h 3505200"/>
              <a:gd name="connsiteX24" fmla="*/ 1766469 w 7214801"/>
              <a:gd name="connsiteY24" fmla="*/ 2015066 h 3505200"/>
              <a:gd name="connsiteX25" fmla="*/ 1791869 w 7214801"/>
              <a:gd name="connsiteY25" fmla="*/ 2023533 h 3505200"/>
              <a:gd name="connsiteX26" fmla="*/ 1825736 w 7214801"/>
              <a:gd name="connsiteY26" fmla="*/ 2032000 h 3505200"/>
              <a:gd name="connsiteX27" fmla="*/ 1901936 w 7214801"/>
              <a:gd name="connsiteY27" fmla="*/ 2091266 h 3505200"/>
              <a:gd name="connsiteX28" fmla="*/ 1901936 w 7214801"/>
              <a:gd name="connsiteY28" fmla="*/ 2091266 h 3505200"/>
              <a:gd name="connsiteX29" fmla="*/ 1969669 w 7214801"/>
              <a:gd name="connsiteY29" fmla="*/ 2142066 h 3505200"/>
              <a:gd name="connsiteX30" fmla="*/ 1995069 w 7214801"/>
              <a:gd name="connsiteY30" fmla="*/ 2150533 h 3505200"/>
              <a:gd name="connsiteX31" fmla="*/ 2088202 w 7214801"/>
              <a:gd name="connsiteY31" fmla="*/ 2201333 h 3505200"/>
              <a:gd name="connsiteX32" fmla="*/ 2155936 w 7214801"/>
              <a:gd name="connsiteY32" fmla="*/ 2243666 h 3505200"/>
              <a:gd name="connsiteX33" fmla="*/ 2206736 w 7214801"/>
              <a:gd name="connsiteY33" fmla="*/ 2269066 h 3505200"/>
              <a:gd name="connsiteX34" fmla="*/ 2291402 w 7214801"/>
              <a:gd name="connsiteY34" fmla="*/ 2294466 h 3505200"/>
              <a:gd name="connsiteX35" fmla="*/ 2325269 w 7214801"/>
              <a:gd name="connsiteY35" fmla="*/ 2311400 h 3505200"/>
              <a:gd name="connsiteX36" fmla="*/ 2435336 w 7214801"/>
              <a:gd name="connsiteY36" fmla="*/ 2336800 h 3505200"/>
              <a:gd name="connsiteX37" fmla="*/ 2511536 w 7214801"/>
              <a:gd name="connsiteY37" fmla="*/ 2362200 h 3505200"/>
              <a:gd name="connsiteX38" fmla="*/ 2596202 w 7214801"/>
              <a:gd name="connsiteY38" fmla="*/ 2387600 h 3505200"/>
              <a:gd name="connsiteX39" fmla="*/ 2647002 w 7214801"/>
              <a:gd name="connsiteY39" fmla="*/ 2413000 h 3505200"/>
              <a:gd name="connsiteX40" fmla="*/ 2697802 w 7214801"/>
              <a:gd name="connsiteY40" fmla="*/ 2421466 h 3505200"/>
              <a:gd name="connsiteX41" fmla="*/ 2740136 w 7214801"/>
              <a:gd name="connsiteY41" fmla="*/ 2438400 h 3505200"/>
              <a:gd name="connsiteX42" fmla="*/ 2790936 w 7214801"/>
              <a:gd name="connsiteY42" fmla="*/ 2455333 h 3505200"/>
              <a:gd name="connsiteX43" fmla="*/ 2901002 w 7214801"/>
              <a:gd name="connsiteY43" fmla="*/ 2514600 h 3505200"/>
              <a:gd name="connsiteX44" fmla="*/ 2926402 w 7214801"/>
              <a:gd name="connsiteY44" fmla="*/ 2531533 h 3505200"/>
              <a:gd name="connsiteX45" fmla="*/ 3002602 w 7214801"/>
              <a:gd name="connsiteY45" fmla="*/ 2556933 h 3505200"/>
              <a:gd name="connsiteX46" fmla="*/ 3087269 w 7214801"/>
              <a:gd name="connsiteY46" fmla="*/ 2590800 h 3505200"/>
              <a:gd name="connsiteX47" fmla="*/ 3121136 w 7214801"/>
              <a:gd name="connsiteY47" fmla="*/ 2607733 h 3505200"/>
              <a:gd name="connsiteX48" fmla="*/ 3171936 w 7214801"/>
              <a:gd name="connsiteY48" fmla="*/ 2616200 h 3505200"/>
              <a:gd name="connsiteX49" fmla="*/ 3222736 w 7214801"/>
              <a:gd name="connsiteY49" fmla="*/ 2633133 h 3505200"/>
              <a:gd name="connsiteX50" fmla="*/ 3341269 w 7214801"/>
              <a:gd name="connsiteY50" fmla="*/ 2658533 h 3505200"/>
              <a:gd name="connsiteX51" fmla="*/ 3383602 w 7214801"/>
              <a:gd name="connsiteY51" fmla="*/ 2675466 h 3505200"/>
              <a:gd name="connsiteX52" fmla="*/ 3417469 w 7214801"/>
              <a:gd name="connsiteY52" fmla="*/ 2692400 h 3505200"/>
              <a:gd name="connsiteX53" fmla="*/ 3468269 w 7214801"/>
              <a:gd name="connsiteY53" fmla="*/ 2700866 h 3505200"/>
              <a:gd name="connsiteX54" fmla="*/ 3510602 w 7214801"/>
              <a:gd name="connsiteY54" fmla="*/ 2726266 h 3505200"/>
              <a:gd name="connsiteX55" fmla="*/ 3578336 w 7214801"/>
              <a:gd name="connsiteY55" fmla="*/ 2751666 h 3505200"/>
              <a:gd name="connsiteX56" fmla="*/ 3612202 w 7214801"/>
              <a:gd name="connsiteY56" fmla="*/ 2777066 h 3505200"/>
              <a:gd name="connsiteX57" fmla="*/ 3637602 w 7214801"/>
              <a:gd name="connsiteY57" fmla="*/ 2785533 h 3505200"/>
              <a:gd name="connsiteX58" fmla="*/ 3671469 w 7214801"/>
              <a:gd name="connsiteY58" fmla="*/ 2802466 h 3505200"/>
              <a:gd name="connsiteX59" fmla="*/ 3781536 w 7214801"/>
              <a:gd name="connsiteY59" fmla="*/ 2827866 h 3505200"/>
              <a:gd name="connsiteX60" fmla="*/ 3900069 w 7214801"/>
              <a:gd name="connsiteY60" fmla="*/ 2853266 h 3505200"/>
              <a:gd name="connsiteX61" fmla="*/ 3925469 w 7214801"/>
              <a:gd name="connsiteY61" fmla="*/ 2870200 h 3505200"/>
              <a:gd name="connsiteX62" fmla="*/ 4027069 w 7214801"/>
              <a:gd name="connsiteY62" fmla="*/ 2878666 h 3505200"/>
              <a:gd name="connsiteX63" fmla="*/ 4094802 w 7214801"/>
              <a:gd name="connsiteY63" fmla="*/ 2887133 h 3505200"/>
              <a:gd name="connsiteX64" fmla="*/ 4137136 w 7214801"/>
              <a:gd name="connsiteY64" fmla="*/ 2895600 h 3505200"/>
              <a:gd name="connsiteX65" fmla="*/ 4264136 w 7214801"/>
              <a:gd name="connsiteY65" fmla="*/ 2904066 h 3505200"/>
              <a:gd name="connsiteX66" fmla="*/ 4365736 w 7214801"/>
              <a:gd name="connsiteY66" fmla="*/ 2921000 h 3505200"/>
              <a:gd name="connsiteX67" fmla="*/ 4594336 w 7214801"/>
              <a:gd name="connsiteY67" fmla="*/ 2929466 h 3505200"/>
              <a:gd name="connsiteX68" fmla="*/ 4789069 w 7214801"/>
              <a:gd name="connsiteY68" fmla="*/ 2937933 h 3505200"/>
              <a:gd name="connsiteX69" fmla="*/ 4882202 w 7214801"/>
              <a:gd name="connsiteY69" fmla="*/ 2946400 h 3505200"/>
              <a:gd name="connsiteX70" fmla="*/ 4966869 w 7214801"/>
              <a:gd name="connsiteY70" fmla="*/ 2971800 h 3505200"/>
              <a:gd name="connsiteX71" fmla="*/ 5093869 w 7214801"/>
              <a:gd name="connsiteY71" fmla="*/ 2988733 h 3505200"/>
              <a:gd name="connsiteX72" fmla="*/ 5381736 w 7214801"/>
              <a:gd name="connsiteY72" fmla="*/ 3005666 h 3505200"/>
              <a:gd name="connsiteX73" fmla="*/ 5407136 w 7214801"/>
              <a:gd name="connsiteY73" fmla="*/ 3014133 h 3505200"/>
              <a:gd name="connsiteX74" fmla="*/ 5432536 w 7214801"/>
              <a:gd name="connsiteY74" fmla="*/ 3031066 h 3505200"/>
              <a:gd name="connsiteX75" fmla="*/ 5474869 w 7214801"/>
              <a:gd name="connsiteY75" fmla="*/ 3039533 h 3505200"/>
              <a:gd name="connsiteX76" fmla="*/ 5508736 w 7214801"/>
              <a:gd name="connsiteY76" fmla="*/ 3056466 h 3505200"/>
              <a:gd name="connsiteX77" fmla="*/ 5542602 w 7214801"/>
              <a:gd name="connsiteY77" fmla="*/ 3064933 h 3505200"/>
              <a:gd name="connsiteX78" fmla="*/ 5568002 w 7214801"/>
              <a:gd name="connsiteY78" fmla="*/ 3073400 h 3505200"/>
              <a:gd name="connsiteX79" fmla="*/ 5644202 w 7214801"/>
              <a:gd name="connsiteY79" fmla="*/ 3107266 h 3505200"/>
              <a:gd name="connsiteX80" fmla="*/ 5669602 w 7214801"/>
              <a:gd name="connsiteY80" fmla="*/ 3115733 h 3505200"/>
              <a:gd name="connsiteX81" fmla="*/ 5728869 w 7214801"/>
              <a:gd name="connsiteY81" fmla="*/ 3158066 h 3505200"/>
              <a:gd name="connsiteX82" fmla="*/ 5754269 w 7214801"/>
              <a:gd name="connsiteY82" fmla="*/ 3166533 h 3505200"/>
              <a:gd name="connsiteX83" fmla="*/ 5779669 w 7214801"/>
              <a:gd name="connsiteY83" fmla="*/ 3183466 h 3505200"/>
              <a:gd name="connsiteX84" fmla="*/ 5805069 w 7214801"/>
              <a:gd name="connsiteY84" fmla="*/ 3191933 h 3505200"/>
              <a:gd name="connsiteX85" fmla="*/ 5830469 w 7214801"/>
              <a:gd name="connsiteY85" fmla="*/ 3208866 h 3505200"/>
              <a:gd name="connsiteX86" fmla="*/ 5881269 w 7214801"/>
              <a:gd name="connsiteY86" fmla="*/ 3217333 h 3505200"/>
              <a:gd name="connsiteX87" fmla="*/ 5915136 w 7214801"/>
              <a:gd name="connsiteY87" fmla="*/ 3234266 h 3505200"/>
              <a:gd name="connsiteX88" fmla="*/ 5932069 w 7214801"/>
              <a:gd name="connsiteY88" fmla="*/ 3251200 h 3505200"/>
              <a:gd name="connsiteX89" fmla="*/ 6033669 w 7214801"/>
              <a:gd name="connsiteY89" fmla="*/ 3268133 h 3505200"/>
              <a:gd name="connsiteX90" fmla="*/ 6059069 w 7214801"/>
              <a:gd name="connsiteY90" fmla="*/ 3285066 h 3505200"/>
              <a:gd name="connsiteX91" fmla="*/ 6219936 w 7214801"/>
              <a:gd name="connsiteY91" fmla="*/ 3302000 h 3505200"/>
              <a:gd name="connsiteX92" fmla="*/ 6279202 w 7214801"/>
              <a:gd name="connsiteY92" fmla="*/ 3318933 h 3505200"/>
              <a:gd name="connsiteX93" fmla="*/ 6321536 w 7214801"/>
              <a:gd name="connsiteY93" fmla="*/ 3335866 h 3505200"/>
              <a:gd name="connsiteX94" fmla="*/ 6346936 w 7214801"/>
              <a:gd name="connsiteY94" fmla="*/ 3344333 h 3505200"/>
              <a:gd name="connsiteX95" fmla="*/ 6380802 w 7214801"/>
              <a:gd name="connsiteY95" fmla="*/ 3361266 h 3505200"/>
              <a:gd name="connsiteX96" fmla="*/ 6431602 w 7214801"/>
              <a:gd name="connsiteY96" fmla="*/ 3386666 h 3505200"/>
              <a:gd name="connsiteX97" fmla="*/ 6516269 w 7214801"/>
              <a:gd name="connsiteY97" fmla="*/ 3403600 h 3505200"/>
              <a:gd name="connsiteX98" fmla="*/ 6617869 w 7214801"/>
              <a:gd name="connsiteY98" fmla="*/ 3420533 h 3505200"/>
              <a:gd name="connsiteX99" fmla="*/ 6643269 w 7214801"/>
              <a:gd name="connsiteY99" fmla="*/ 3429000 h 3505200"/>
              <a:gd name="connsiteX100" fmla="*/ 6677136 w 7214801"/>
              <a:gd name="connsiteY100" fmla="*/ 3437466 h 3505200"/>
              <a:gd name="connsiteX101" fmla="*/ 6727936 w 7214801"/>
              <a:gd name="connsiteY101" fmla="*/ 3454400 h 3505200"/>
              <a:gd name="connsiteX102" fmla="*/ 6753336 w 7214801"/>
              <a:gd name="connsiteY102" fmla="*/ 3462866 h 3505200"/>
              <a:gd name="connsiteX103" fmla="*/ 6838002 w 7214801"/>
              <a:gd name="connsiteY103" fmla="*/ 3479800 h 3505200"/>
              <a:gd name="connsiteX104" fmla="*/ 6888802 w 7214801"/>
              <a:gd name="connsiteY104" fmla="*/ 3496733 h 3505200"/>
              <a:gd name="connsiteX105" fmla="*/ 6914202 w 7214801"/>
              <a:gd name="connsiteY105" fmla="*/ 3505200 h 3505200"/>
              <a:gd name="connsiteX106" fmla="*/ 6922669 w 7214801"/>
              <a:gd name="connsiteY106" fmla="*/ 3471333 h 3505200"/>
              <a:gd name="connsiteX107" fmla="*/ 6914202 w 7214801"/>
              <a:gd name="connsiteY107" fmla="*/ 3437466 h 3505200"/>
              <a:gd name="connsiteX108" fmla="*/ 6905736 w 7214801"/>
              <a:gd name="connsiteY108" fmla="*/ 3412066 h 3505200"/>
              <a:gd name="connsiteX109" fmla="*/ 6863402 w 7214801"/>
              <a:gd name="connsiteY109" fmla="*/ 3361266 h 3505200"/>
              <a:gd name="connsiteX110" fmla="*/ 6838002 w 7214801"/>
              <a:gd name="connsiteY110" fmla="*/ 3276600 h 3505200"/>
              <a:gd name="connsiteX111" fmla="*/ 6812602 w 7214801"/>
              <a:gd name="connsiteY111" fmla="*/ 3107266 h 3505200"/>
              <a:gd name="connsiteX112" fmla="*/ 6804136 w 7214801"/>
              <a:gd name="connsiteY112" fmla="*/ 3039533 h 3505200"/>
              <a:gd name="connsiteX113" fmla="*/ 6490869 w 7214801"/>
              <a:gd name="connsiteY113" fmla="*/ 3014133 h 3505200"/>
              <a:gd name="connsiteX114" fmla="*/ 6440069 w 7214801"/>
              <a:gd name="connsiteY114" fmla="*/ 3005666 h 3505200"/>
              <a:gd name="connsiteX115" fmla="*/ 6372336 w 7214801"/>
              <a:gd name="connsiteY115" fmla="*/ 2988733 h 3505200"/>
              <a:gd name="connsiteX116" fmla="*/ 6270736 w 7214801"/>
              <a:gd name="connsiteY116" fmla="*/ 2980266 h 3505200"/>
              <a:gd name="connsiteX117" fmla="*/ 6228402 w 7214801"/>
              <a:gd name="connsiteY117" fmla="*/ 2971800 h 3505200"/>
              <a:gd name="connsiteX118" fmla="*/ 6152202 w 7214801"/>
              <a:gd name="connsiteY118" fmla="*/ 2963333 h 3505200"/>
              <a:gd name="connsiteX119" fmla="*/ 6118336 w 7214801"/>
              <a:gd name="connsiteY119" fmla="*/ 2946400 h 3505200"/>
              <a:gd name="connsiteX120" fmla="*/ 6067536 w 7214801"/>
              <a:gd name="connsiteY120" fmla="*/ 2937933 h 3505200"/>
              <a:gd name="connsiteX121" fmla="*/ 6008269 w 7214801"/>
              <a:gd name="connsiteY121" fmla="*/ 2912533 h 3505200"/>
              <a:gd name="connsiteX122" fmla="*/ 5864336 w 7214801"/>
              <a:gd name="connsiteY122" fmla="*/ 2887133 h 3505200"/>
              <a:gd name="connsiteX123" fmla="*/ 5788136 w 7214801"/>
              <a:gd name="connsiteY123" fmla="*/ 2861733 h 3505200"/>
              <a:gd name="connsiteX124" fmla="*/ 5762736 w 7214801"/>
              <a:gd name="connsiteY124" fmla="*/ 2853266 h 3505200"/>
              <a:gd name="connsiteX125" fmla="*/ 5737336 w 7214801"/>
              <a:gd name="connsiteY125" fmla="*/ 2844800 h 3505200"/>
              <a:gd name="connsiteX126" fmla="*/ 5669602 w 7214801"/>
              <a:gd name="connsiteY126" fmla="*/ 2810933 h 3505200"/>
              <a:gd name="connsiteX127" fmla="*/ 5627269 w 7214801"/>
              <a:gd name="connsiteY127" fmla="*/ 2794000 h 3505200"/>
              <a:gd name="connsiteX128" fmla="*/ 5568002 w 7214801"/>
              <a:gd name="connsiteY128" fmla="*/ 2760133 h 3505200"/>
              <a:gd name="connsiteX129" fmla="*/ 5517202 w 7214801"/>
              <a:gd name="connsiteY129" fmla="*/ 2743200 h 3505200"/>
              <a:gd name="connsiteX130" fmla="*/ 5491802 w 7214801"/>
              <a:gd name="connsiteY130" fmla="*/ 2726266 h 3505200"/>
              <a:gd name="connsiteX131" fmla="*/ 5449469 w 7214801"/>
              <a:gd name="connsiteY131" fmla="*/ 2709333 h 3505200"/>
              <a:gd name="connsiteX132" fmla="*/ 5424069 w 7214801"/>
              <a:gd name="connsiteY132" fmla="*/ 2700866 h 3505200"/>
              <a:gd name="connsiteX133" fmla="*/ 5398669 w 7214801"/>
              <a:gd name="connsiteY133" fmla="*/ 2683933 h 3505200"/>
              <a:gd name="connsiteX134" fmla="*/ 5314002 w 7214801"/>
              <a:gd name="connsiteY134" fmla="*/ 2667000 h 3505200"/>
              <a:gd name="connsiteX135" fmla="*/ 5254736 w 7214801"/>
              <a:gd name="connsiteY135" fmla="*/ 2650066 h 3505200"/>
              <a:gd name="connsiteX136" fmla="*/ 5203936 w 7214801"/>
              <a:gd name="connsiteY136" fmla="*/ 2641600 h 3505200"/>
              <a:gd name="connsiteX137" fmla="*/ 5170069 w 7214801"/>
              <a:gd name="connsiteY137" fmla="*/ 2633133 h 3505200"/>
              <a:gd name="connsiteX138" fmla="*/ 5127736 w 7214801"/>
              <a:gd name="connsiteY138" fmla="*/ 2624666 h 3505200"/>
              <a:gd name="connsiteX139" fmla="*/ 5102336 w 7214801"/>
              <a:gd name="connsiteY139" fmla="*/ 2607733 h 3505200"/>
              <a:gd name="connsiteX140" fmla="*/ 5009202 w 7214801"/>
              <a:gd name="connsiteY140" fmla="*/ 2590800 h 3505200"/>
              <a:gd name="connsiteX141" fmla="*/ 4941469 w 7214801"/>
              <a:gd name="connsiteY141" fmla="*/ 2582333 h 3505200"/>
              <a:gd name="connsiteX142" fmla="*/ 4890669 w 7214801"/>
              <a:gd name="connsiteY142" fmla="*/ 2573866 h 3505200"/>
              <a:gd name="connsiteX143" fmla="*/ 4814469 w 7214801"/>
              <a:gd name="connsiteY143" fmla="*/ 2565400 h 3505200"/>
              <a:gd name="connsiteX144" fmla="*/ 4721336 w 7214801"/>
              <a:gd name="connsiteY144" fmla="*/ 2540000 h 3505200"/>
              <a:gd name="connsiteX145" fmla="*/ 4687469 w 7214801"/>
              <a:gd name="connsiteY145" fmla="*/ 2531533 h 3505200"/>
              <a:gd name="connsiteX146" fmla="*/ 4645136 w 7214801"/>
              <a:gd name="connsiteY146" fmla="*/ 2523066 h 3505200"/>
              <a:gd name="connsiteX147" fmla="*/ 4594336 w 7214801"/>
              <a:gd name="connsiteY147" fmla="*/ 2506133 h 3505200"/>
              <a:gd name="connsiteX148" fmla="*/ 4518136 w 7214801"/>
              <a:gd name="connsiteY148" fmla="*/ 2497666 h 3505200"/>
              <a:gd name="connsiteX149" fmla="*/ 4492736 w 7214801"/>
              <a:gd name="connsiteY149" fmla="*/ 2480733 h 3505200"/>
              <a:gd name="connsiteX150" fmla="*/ 4399602 w 7214801"/>
              <a:gd name="connsiteY150" fmla="*/ 2446866 h 3505200"/>
              <a:gd name="connsiteX151" fmla="*/ 4357269 w 7214801"/>
              <a:gd name="connsiteY151" fmla="*/ 2429933 h 3505200"/>
              <a:gd name="connsiteX152" fmla="*/ 4323402 w 7214801"/>
              <a:gd name="connsiteY152" fmla="*/ 2413000 h 3505200"/>
              <a:gd name="connsiteX153" fmla="*/ 4281069 w 7214801"/>
              <a:gd name="connsiteY153" fmla="*/ 2396066 h 3505200"/>
              <a:gd name="connsiteX154" fmla="*/ 4255669 w 7214801"/>
              <a:gd name="connsiteY154" fmla="*/ 2379133 h 3505200"/>
              <a:gd name="connsiteX155" fmla="*/ 4187936 w 7214801"/>
              <a:gd name="connsiteY155" fmla="*/ 2370666 h 3505200"/>
              <a:gd name="connsiteX156" fmla="*/ 4111736 w 7214801"/>
              <a:gd name="connsiteY156" fmla="*/ 2336800 h 3505200"/>
              <a:gd name="connsiteX157" fmla="*/ 4086336 w 7214801"/>
              <a:gd name="connsiteY157" fmla="*/ 2328333 h 3505200"/>
              <a:gd name="connsiteX158" fmla="*/ 4060936 w 7214801"/>
              <a:gd name="connsiteY158" fmla="*/ 2319866 h 3505200"/>
              <a:gd name="connsiteX159" fmla="*/ 3950869 w 7214801"/>
              <a:gd name="connsiteY159" fmla="*/ 2286000 h 3505200"/>
              <a:gd name="connsiteX160" fmla="*/ 3908536 w 7214801"/>
              <a:gd name="connsiteY160" fmla="*/ 2269066 h 3505200"/>
              <a:gd name="connsiteX161" fmla="*/ 3840802 w 7214801"/>
              <a:gd name="connsiteY161" fmla="*/ 2235200 h 3505200"/>
              <a:gd name="connsiteX162" fmla="*/ 3790002 w 7214801"/>
              <a:gd name="connsiteY162" fmla="*/ 2226733 h 3505200"/>
              <a:gd name="connsiteX163" fmla="*/ 3739202 w 7214801"/>
              <a:gd name="connsiteY163" fmla="*/ 2192866 h 3505200"/>
              <a:gd name="connsiteX164" fmla="*/ 3688402 w 7214801"/>
              <a:gd name="connsiteY164" fmla="*/ 2175933 h 3505200"/>
              <a:gd name="connsiteX165" fmla="*/ 3646069 w 7214801"/>
              <a:gd name="connsiteY165" fmla="*/ 2159000 h 3505200"/>
              <a:gd name="connsiteX166" fmla="*/ 3527536 w 7214801"/>
              <a:gd name="connsiteY166" fmla="*/ 2142066 h 3505200"/>
              <a:gd name="connsiteX167" fmla="*/ 3434402 w 7214801"/>
              <a:gd name="connsiteY167" fmla="*/ 2133600 h 3505200"/>
              <a:gd name="connsiteX168" fmla="*/ 3358202 w 7214801"/>
              <a:gd name="connsiteY168" fmla="*/ 2108200 h 3505200"/>
              <a:gd name="connsiteX169" fmla="*/ 3315869 w 7214801"/>
              <a:gd name="connsiteY169" fmla="*/ 2099733 h 3505200"/>
              <a:gd name="connsiteX170" fmla="*/ 3282002 w 7214801"/>
              <a:gd name="connsiteY170" fmla="*/ 2082800 h 3505200"/>
              <a:gd name="connsiteX171" fmla="*/ 3239669 w 7214801"/>
              <a:gd name="connsiteY171" fmla="*/ 2074333 h 3505200"/>
              <a:gd name="connsiteX172" fmla="*/ 3163469 w 7214801"/>
              <a:gd name="connsiteY172" fmla="*/ 2057400 h 3505200"/>
              <a:gd name="connsiteX173" fmla="*/ 3036469 w 7214801"/>
              <a:gd name="connsiteY173" fmla="*/ 2032000 h 3505200"/>
              <a:gd name="connsiteX174" fmla="*/ 2968736 w 7214801"/>
              <a:gd name="connsiteY174" fmla="*/ 2006600 h 3505200"/>
              <a:gd name="connsiteX175" fmla="*/ 2926402 w 7214801"/>
              <a:gd name="connsiteY175" fmla="*/ 1989666 h 3505200"/>
              <a:gd name="connsiteX176" fmla="*/ 2850202 w 7214801"/>
              <a:gd name="connsiteY176" fmla="*/ 1972733 h 3505200"/>
              <a:gd name="connsiteX177" fmla="*/ 2774002 w 7214801"/>
              <a:gd name="connsiteY177" fmla="*/ 1947333 h 3505200"/>
              <a:gd name="connsiteX178" fmla="*/ 2740136 w 7214801"/>
              <a:gd name="connsiteY178" fmla="*/ 1930400 h 3505200"/>
              <a:gd name="connsiteX179" fmla="*/ 2672402 w 7214801"/>
              <a:gd name="connsiteY179" fmla="*/ 1896533 h 3505200"/>
              <a:gd name="connsiteX180" fmla="*/ 2587736 w 7214801"/>
              <a:gd name="connsiteY180" fmla="*/ 1879600 h 3505200"/>
              <a:gd name="connsiteX181" fmla="*/ 2562336 w 7214801"/>
              <a:gd name="connsiteY181" fmla="*/ 1871133 h 3505200"/>
              <a:gd name="connsiteX182" fmla="*/ 2452269 w 7214801"/>
              <a:gd name="connsiteY182" fmla="*/ 1845733 h 3505200"/>
              <a:gd name="connsiteX183" fmla="*/ 2359136 w 7214801"/>
              <a:gd name="connsiteY183" fmla="*/ 1837266 h 3505200"/>
              <a:gd name="connsiteX184" fmla="*/ 2147469 w 7214801"/>
              <a:gd name="connsiteY184" fmla="*/ 1811866 h 3505200"/>
              <a:gd name="connsiteX185" fmla="*/ 2096669 w 7214801"/>
              <a:gd name="connsiteY185" fmla="*/ 1794933 h 3505200"/>
              <a:gd name="connsiteX186" fmla="*/ 2037402 w 7214801"/>
              <a:gd name="connsiteY186" fmla="*/ 1786466 h 3505200"/>
              <a:gd name="connsiteX187" fmla="*/ 1995069 w 7214801"/>
              <a:gd name="connsiteY187" fmla="*/ 1778000 h 3505200"/>
              <a:gd name="connsiteX188" fmla="*/ 1952736 w 7214801"/>
              <a:gd name="connsiteY188" fmla="*/ 1761066 h 3505200"/>
              <a:gd name="connsiteX189" fmla="*/ 1918869 w 7214801"/>
              <a:gd name="connsiteY189" fmla="*/ 1752600 h 3505200"/>
              <a:gd name="connsiteX190" fmla="*/ 1961202 w 7214801"/>
              <a:gd name="connsiteY190" fmla="*/ 1744133 h 3505200"/>
              <a:gd name="connsiteX191" fmla="*/ 2012002 w 7214801"/>
              <a:gd name="connsiteY191" fmla="*/ 1735666 h 3505200"/>
              <a:gd name="connsiteX192" fmla="*/ 6842236 w 7214801"/>
              <a:gd name="connsiteY192" fmla="*/ 465666 h 3505200"/>
              <a:gd name="connsiteX193" fmla="*/ 6888802 w 7214801"/>
              <a:gd name="connsiteY193" fmla="*/ 76200 h 3505200"/>
              <a:gd name="connsiteX194" fmla="*/ 6871869 w 7214801"/>
              <a:gd name="connsiteY194" fmla="*/ 0 h 3505200"/>
              <a:gd name="connsiteX195" fmla="*/ 6846469 w 7214801"/>
              <a:gd name="connsiteY195" fmla="*/ 8466 h 3505200"/>
              <a:gd name="connsiteX196" fmla="*/ 6838002 w 7214801"/>
              <a:gd name="connsiteY196" fmla="*/ 33866 h 3505200"/>
              <a:gd name="connsiteX197" fmla="*/ 6846469 w 7214801"/>
              <a:gd name="connsiteY197" fmla="*/ 59266 h 3505200"/>
              <a:gd name="connsiteX0" fmla="*/ 6846469 w 7218560"/>
              <a:gd name="connsiteY0" fmla="*/ 59266 h 3505200"/>
              <a:gd name="connsiteX1" fmla="*/ 6778736 w 7218560"/>
              <a:gd name="connsiteY1" fmla="*/ 84666 h 3505200"/>
              <a:gd name="connsiteX2" fmla="*/ 6668669 w 7218560"/>
              <a:gd name="connsiteY2" fmla="*/ 101600 h 3505200"/>
              <a:gd name="connsiteX3" fmla="*/ 6499336 w 7218560"/>
              <a:gd name="connsiteY3" fmla="*/ 127000 h 3505200"/>
              <a:gd name="connsiteX4" fmla="*/ 6465469 w 7218560"/>
              <a:gd name="connsiteY4" fmla="*/ 135466 h 3505200"/>
              <a:gd name="connsiteX5" fmla="*/ 6380802 w 7218560"/>
              <a:gd name="connsiteY5" fmla="*/ 152400 h 3505200"/>
              <a:gd name="connsiteX6" fmla="*/ 6330002 w 7218560"/>
              <a:gd name="connsiteY6" fmla="*/ 169333 h 3505200"/>
              <a:gd name="connsiteX7" fmla="*/ 344069 w 7218560"/>
              <a:gd name="connsiteY7" fmla="*/ 1769533 h 3505200"/>
              <a:gd name="connsiteX8" fmla="*/ 318669 w 7218560"/>
              <a:gd name="connsiteY8" fmla="*/ 1778000 h 3505200"/>
              <a:gd name="connsiteX9" fmla="*/ 369469 w 7218560"/>
              <a:gd name="connsiteY9" fmla="*/ 1786466 h 3505200"/>
              <a:gd name="connsiteX10" fmla="*/ 403336 w 7218560"/>
              <a:gd name="connsiteY10" fmla="*/ 1803400 h 3505200"/>
              <a:gd name="connsiteX11" fmla="*/ 538802 w 7218560"/>
              <a:gd name="connsiteY11" fmla="*/ 1811866 h 3505200"/>
              <a:gd name="connsiteX12" fmla="*/ 691202 w 7218560"/>
              <a:gd name="connsiteY12" fmla="*/ 1854200 h 3505200"/>
              <a:gd name="connsiteX13" fmla="*/ 775869 w 7218560"/>
              <a:gd name="connsiteY13" fmla="*/ 1871133 h 3505200"/>
              <a:gd name="connsiteX14" fmla="*/ 970602 w 7218560"/>
              <a:gd name="connsiteY14" fmla="*/ 1888066 h 3505200"/>
              <a:gd name="connsiteX15" fmla="*/ 1021402 w 7218560"/>
              <a:gd name="connsiteY15" fmla="*/ 1896533 h 3505200"/>
              <a:gd name="connsiteX16" fmla="*/ 1055269 w 7218560"/>
              <a:gd name="connsiteY16" fmla="*/ 1905000 h 3505200"/>
              <a:gd name="connsiteX17" fmla="*/ 1173802 w 7218560"/>
              <a:gd name="connsiteY17" fmla="*/ 1913466 h 3505200"/>
              <a:gd name="connsiteX18" fmla="*/ 1444736 w 7218560"/>
              <a:gd name="connsiteY18" fmla="*/ 1938866 h 3505200"/>
              <a:gd name="connsiteX19" fmla="*/ 1478602 w 7218560"/>
              <a:gd name="connsiteY19" fmla="*/ 1947333 h 3505200"/>
              <a:gd name="connsiteX20" fmla="*/ 1520936 w 7218560"/>
              <a:gd name="connsiteY20" fmla="*/ 1955800 h 3505200"/>
              <a:gd name="connsiteX21" fmla="*/ 1605602 w 7218560"/>
              <a:gd name="connsiteY21" fmla="*/ 1981200 h 3505200"/>
              <a:gd name="connsiteX22" fmla="*/ 1664869 w 7218560"/>
              <a:gd name="connsiteY22" fmla="*/ 1989666 h 3505200"/>
              <a:gd name="connsiteX23" fmla="*/ 1724136 w 7218560"/>
              <a:gd name="connsiteY23" fmla="*/ 2006600 h 3505200"/>
              <a:gd name="connsiteX24" fmla="*/ 1766469 w 7218560"/>
              <a:gd name="connsiteY24" fmla="*/ 2015066 h 3505200"/>
              <a:gd name="connsiteX25" fmla="*/ 1791869 w 7218560"/>
              <a:gd name="connsiteY25" fmla="*/ 2023533 h 3505200"/>
              <a:gd name="connsiteX26" fmla="*/ 1825736 w 7218560"/>
              <a:gd name="connsiteY26" fmla="*/ 2032000 h 3505200"/>
              <a:gd name="connsiteX27" fmla="*/ 1901936 w 7218560"/>
              <a:gd name="connsiteY27" fmla="*/ 2091266 h 3505200"/>
              <a:gd name="connsiteX28" fmla="*/ 1901936 w 7218560"/>
              <a:gd name="connsiteY28" fmla="*/ 2091266 h 3505200"/>
              <a:gd name="connsiteX29" fmla="*/ 1969669 w 7218560"/>
              <a:gd name="connsiteY29" fmla="*/ 2142066 h 3505200"/>
              <a:gd name="connsiteX30" fmla="*/ 1995069 w 7218560"/>
              <a:gd name="connsiteY30" fmla="*/ 2150533 h 3505200"/>
              <a:gd name="connsiteX31" fmla="*/ 2088202 w 7218560"/>
              <a:gd name="connsiteY31" fmla="*/ 2201333 h 3505200"/>
              <a:gd name="connsiteX32" fmla="*/ 2155936 w 7218560"/>
              <a:gd name="connsiteY32" fmla="*/ 2243666 h 3505200"/>
              <a:gd name="connsiteX33" fmla="*/ 2206736 w 7218560"/>
              <a:gd name="connsiteY33" fmla="*/ 2269066 h 3505200"/>
              <a:gd name="connsiteX34" fmla="*/ 2291402 w 7218560"/>
              <a:gd name="connsiteY34" fmla="*/ 2294466 h 3505200"/>
              <a:gd name="connsiteX35" fmla="*/ 2325269 w 7218560"/>
              <a:gd name="connsiteY35" fmla="*/ 2311400 h 3505200"/>
              <a:gd name="connsiteX36" fmla="*/ 2435336 w 7218560"/>
              <a:gd name="connsiteY36" fmla="*/ 2336800 h 3505200"/>
              <a:gd name="connsiteX37" fmla="*/ 2511536 w 7218560"/>
              <a:gd name="connsiteY37" fmla="*/ 2362200 h 3505200"/>
              <a:gd name="connsiteX38" fmla="*/ 2596202 w 7218560"/>
              <a:gd name="connsiteY38" fmla="*/ 2387600 h 3505200"/>
              <a:gd name="connsiteX39" fmla="*/ 2647002 w 7218560"/>
              <a:gd name="connsiteY39" fmla="*/ 2413000 h 3505200"/>
              <a:gd name="connsiteX40" fmla="*/ 2697802 w 7218560"/>
              <a:gd name="connsiteY40" fmla="*/ 2421466 h 3505200"/>
              <a:gd name="connsiteX41" fmla="*/ 2740136 w 7218560"/>
              <a:gd name="connsiteY41" fmla="*/ 2438400 h 3505200"/>
              <a:gd name="connsiteX42" fmla="*/ 2790936 w 7218560"/>
              <a:gd name="connsiteY42" fmla="*/ 2455333 h 3505200"/>
              <a:gd name="connsiteX43" fmla="*/ 2901002 w 7218560"/>
              <a:gd name="connsiteY43" fmla="*/ 2514600 h 3505200"/>
              <a:gd name="connsiteX44" fmla="*/ 2926402 w 7218560"/>
              <a:gd name="connsiteY44" fmla="*/ 2531533 h 3505200"/>
              <a:gd name="connsiteX45" fmla="*/ 3002602 w 7218560"/>
              <a:gd name="connsiteY45" fmla="*/ 2556933 h 3505200"/>
              <a:gd name="connsiteX46" fmla="*/ 3087269 w 7218560"/>
              <a:gd name="connsiteY46" fmla="*/ 2590800 h 3505200"/>
              <a:gd name="connsiteX47" fmla="*/ 3121136 w 7218560"/>
              <a:gd name="connsiteY47" fmla="*/ 2607733 h 3505200"/>
              <a:gd name="connsiteX48" fmla="*/ 3171936 w 7218560"/>
              <a:gd name="connsiteY48" fmla="*/ 2616200 h 3505200"/>
              <a:gd name="connsiteX49" fmla="*/ 3222736 w 7218560"/>
              <a:gd name="connsiteY49" fmla="*/ 2633133 h 3505200"/>
              <a:gd name="connsiteX50" fmla="*/ 3341269 w 7218560"/>
              <a:gd name="connsiteY50" fmla="*/ 2658533 h 3505200"/>
              <a:gd name="connsiteX51" fmla="*/ 3383602 w 7218560"/>
              <a:gd name="connsiteY51" fmla="*/ 2675466 h 3505200"/>
              <a:gd name="connsiteX52" fmla="*/ 3417469 w 7218560"/>
              <a:gd name="connsiteY52" fmla="*/ 2692400 h 3505200"/>
              <a:gd name="connsiteX53" fmla="*/ 3468269 w 7218560"/>
              <a:gd name="connsiteY53" fmla="*/ 2700866 h 3505200"/>
              <a:gd name="connsiteX54" fmla="*/ 3510602 w 7218560"/>
              <a:gd name="connsiteY54" fmla="*/ 2726266 h 3505200"/>
              <a:gd name="connsiteX55" fmla="*/ 3578336 w 7218560"/>
              <a:gd name="connsiteY55" fmla="*/ 2751666 h 3505200"/>
              <a:gd name="connsiteX56" fmla="*/ 3612202 w 7218560"/>
              <a:gd name="connsiteY56" fmla="*/ 2777066 h 3505200"/>
              <a:gd name="connsiteX57" fmla="*/ 3637602 w 7218560"/>
              <a:gd name="connsiteY57" fmla="*/ 2785533 h 3505200"/>
              <a:gd name="connsiteX58" fmla="*/ 3671469 w 7218560"/>
              <a:gd name="connsiteY58" fmla="*/ 2802466 h 3505200"/>
              <a:gd name="connsiteX59" fmla="*/ 3781536 w 7218560"/>
              <a:gd name="connsiteY59" fmla="*/ 2827866 h 3505200"/>
              <a:gd name="connsiteX60" fmla="*/ 3900069 w 7218560"/>
              <a:gd name="connsiteY60" fmla="*/ 2853266 h 3505200"/>
              <a:gd name="connsiteX61" fmla="*/ 3925469 w 7218560"/>
              <a:gd name="connsiteY61" fmla="*/ 2870200 h 3505200"/>
              <a:gd name="connsiteX62" fmla="*/ 4027069 w 7218560"/>
              <a:gd name="connsiteY62" fmla="*/ 2878666 h 3505200"/>
              <a:gd name="connsiteX63" fmla="*/ 4094802 w 7218560"/>
              <a:gd name="connsiteY63" fmla="*/ 2887133 h 3505200"/>
              <a:gd name="connsiteX64" fmla="*/ 4137136 w 7218560"/>
              <a:gd name="connsiteY64" fmla="*/ 2895600 h 3505200"/>
              <a:gd name="connsiteX65" fmla="*/ 4264136 w 7218560"/>
              <a:gd name="connsiteY65" fmla="*/ 2904066 h 3505200"/>
              <a:gd name="connsiteX66" fmla="*/ 4365736 w 7218560"/>
              <a:gd name="connsiteY66" fmla="*/ 2921000 h 3505200"/>
              <a:gd name="connsiteX67" fmla="*/ 4594336 w 7218560"/>
              <a:gd name="connsiteY67" fmla="*/ 2929466 h 3505200"/>
              <a:gd name="connsiteX68" fmla="*/ 4789069 w 7218560"/>
              <a:gd name="connsiteY68" fmla="*/ 2937933 h 3505200"/>
              <a:gd name="connsiteX69" fmla="*/ 4882202 w 7218560"/>
              <a:gd name="connsiteY69" fmla="*/ 2946400 h 3505200"/>
              <a:gd name="connsiteX70" fmla="*/ 4966869 w 7218560"/>
              <a:gd name="connsiteY70" fmla="*/ 2971800 h 3505200"/>
              <a:gd name="connsiteX71" fmla="*/ 5093869 w 7218560"/>
              <a:gd name="connsiteY71" fmla="*/ 2988733 h 3505200"/>
              <a:gd name="connsiteX72" fmla="*/ 5381736 w 7218560"/>
              <a:gd name="connsiteY72" fmla="*/ 3005666 h 3505200"/>
              <a:gd name="connsiteX73" fmla="*/ 5407136 w 7218560"/>
              <a:gd name="connsiteY73" fmla="*/ 3014133 h 3505200"/>
              <a:gd name="connsiteX74" fmla="*/ 5432536 w 7218560"/>
              <a:gd name="connsiteY74" fmla="*/ 3031066 h 3505200"/>
              <a:gd name="connsiteX75" fmla="*/ 5474869 w 7218560"/>
              <a:gd name="connsiteY75" fmla="*/ 3039533 h 3505200"/>
              <a:gd name="connsiteX76" fmla="*/ 5508736 w 7218560"/>
              <a:gd name="connsiteY76" fmla="*/ 3056466 h 3505200"/>
              <a:gd name="connsiteX77" fmla="*/ 5542602 w 7218560"/>
              <a:gd name="connsiteY77" fmla="*/ 3064933 h 3505200"/>
              <a:gd name="connsiteX78" fmla="*/ 5568002 w 7218560"/>
              <a:gd name="connsiteY78" fmla="*/ 3073400 h 3505200"/>
              <a:gd name="connsiteX79" fmla="*/ 5644202 w 7218560"/>
              <a:gd name="connsiteY79" fmla="*/ 3107266 h 3505200"/>
              <a:gd name="connsiteX80" fmla="*/ 5669602 w 7218560"/>
              <a:gd name="connsiteY80" fmla="*/ 3115733 h 3505200"/>
              <a:gd name="connsiteX81" fmla="*/ 5728869 w 7218560"/>
              <a:gd name="connsiteY81" fmla="*/ 3158066 h 3505200"/>
              <a:gd name="connsiteX82" fmla="*/ 5754269 w 7218560"/>
              <a:gd name="connsiteY82" fmla="*/ 3166533 h 3505200"/>
              <a:gd name="connsiteX83" fmla="*/ 5779669 w 7218560"/>
              <a:gd name="connsiteY83" fmla="*/ 3183466 h 3505200"/>
              <a:gd name="connsiteX84" fmla="*/ 5805069 w 7218560"/>
              <a:gd name="connsiteY84" fmla="*/ 3191933 h 3505200"/>
              <a:gd name="connsiteX85" fmla="*/ 5830469 w 7218560"/>
              <a:gd name="connsiteY85" fmla="*/ 3208866 h 3505200"/>
              <a:gd name="connsiteX86" fmla="*/ 5881269 w 7218560"/>
              <a:gd name="connsiteY86" fmla="*/ 3217333 h 3505200"/>
              <a:gd name="connsiteX87" fmla="*/ 5915136 w 7218560"/>
              <a:gd name="connsiteY87" fmla="*/ 3234266 h 3505200"/>
              <a:gd name="connsiteX88" fmla="*/ 5932069 w 7218560"/>
              <a:gd name="connsiteY88" fmla="*/ 3251200 h 3505200"/>
              <a:gd name="connsiteX89" fmla="*/ 6033669 w 7218560"/>
              <a:gd name="connsiteY89" fmla="*/ 3268133 h 3505200"/>
              <a:gd name="connsiteX90" fmla="*/ 6059069 w 7218560"/>
              <a:gd name="connsiteY90" fmla="*/ 3285066 h 3505200"/>
              <a:gd name="connsiteX91" fmla="*/ 6219936 w 7218560"/>
              <a:gd name="connsiteY91" fmla="*/ 3302000 h 3505200"/>
              <a:gd name="connsiteX92" fmla="*/ 6279202 w 7218560"/>
              <a:gd name="connsiteY92" fmla="*/ 3318933 h 3505200"/>
              <a:gd name="connsiteX93" fmla="*/ 6321536 w 7218560"/>
              <a:gd name="connsiteY93" fmla="*/ 3335866 h 3505200"/>
              <a:gd name="connsiteX94" fmla="*/ 6346936 w 7218560"/>
              <a:gd name="connsiteY94" fmla="*/ 3344333 h 3505200"/>
              <a:gd name="connsiteX95" fmla="*/ 6380802 w 7218560"/>
              <a:gd name="connsiteY95" fmla="*/ 3361266 h 3505200"/>
              <a:gd name="connsiteX96" fmla="*/ 6431602 w 7218560"/>
              <a:gd name="connsiteY96" fmla="*/ 3386666 h 3505200"/>
              <a:gd name="connsiteX97" fmla="*/ 6516269 w 7218560"/>
              <a:gd name="connsiteY97" fmla="*/ 3403600 h 3505200"/>
              <a:gd name="connsiteX98" fmla="*/ 6617869 w 7218560"/>
              <a:gd name="connsiteY98" fmla="*/ 3420533 h 3505200"/>
              <a:gd name="connsiteX99" fmla="*/ 6643269 w 7218560"/>
              <a:gd name="connsiteY99" fmla="*/ 3429000 h 3505200"/>
              <a:gd name="connsiteX100" fmla="*/ 6677136 w 7218560"/>
              <a:gd name="connsiteY100" fmla="*/ 3437466 h 3505200"/>
              <a:gd name="connsiteX101" fmla="*/ 6727936 w 7218560"/>
              <a:gd name="connsiteY101" fmla="*/ 3454400 h 3505200"/>
              <a:gd name="connsiteX102" fmla="*/ 6753336 w 7218560"/>
              <a:gd name="connsiteY102" fmla="*/ 3462866 h 3505200"/>
              <a:gd name="connsiteX103" fmla="*/ 6838002 w 7218560"/>
              <a:gd name="connsiteY103" fmla="*/ 3479800 h 3505200"/>
              <a:gd name="connsiteX104" fmla="*/ 6888802 w 7218560"/>
              <a:gd name="connsiteY104" fmla="*/ 3496733 h 3505200"/>
              <a:gd name="connsiteX105" fmla="*/ 6914202 w 7218560"/>
              <a:gd name="connsiteY105" fmla="*/ 3505200 h 3505200"/>
              <a:gd name="connsiteX106" fmla="*/ 6922669 w 7218560"/>
              <a:gd name="connsiteY106" fmla="*/ 3471333 h 3505200"/>
              <a:gd name="connsiteX107" fmla="*/ 6914202 w 7218560"/>
              <a:gd name="connsiteY107" fmla="*/ 3437466 h 3505200"/>
              <a:gd name="connsiteX108" fmla="*/ 6905736 w 7218560"/>
              <a:gd name="connsiteY108" fmla="*/ 3412066 h 3505200"/>
              <a:gd name="connsiteX109" fmla="*/ 6863402 w 7218560"/>
              <a:gd name="connsiteY109" fmla="*/ 3361266 h 3505200"/>
              <a:gd name="connsiteX110" fmla="*/ 6838002 w 7218560"/>
              <a:gd name="connsiteY110" fmla="*/ 3276600 h 3505200"/>
              <a:gd name="connsiteX111" fmla="*/ 6812602 w 7218560"/>
              <a:gd name="connsiteY111" fmla="*/ 3107266 h 3505200"/>
              <a:gd name="connsiteX112" fmla="*/ 6804136 w 7218560"/>
              <a:gd name="connsiteY112" fmla="*/ 3039533 h 3505200"/>
              <a:gd name="connsiteX113" fmla="*/ 6490869 w 7218560"/>
              <a:gd name="connsiteY113" fmla="*/ 3014133 h 3505200"/>
              <a:gd name="connsiteX114" fmla="*/ 6440069 w 7218560"/>
              <a:gd name="connsiteY114" fmla="*/ 3005666 h 3505200"/>
              <a:gd name="connsiteX115" fmla="*/ 6372336 w 7218560"/>
              <a:gd name="connsiteY115" fmla="*/ 2988733 h 3505200"/>
              <a:gd name="connsiteX116" fmla="*/ 6270736 w 7218560"/>
              <a:gd name="connsiteY116" fmla="*/ 2980266 h 3505200"/>
              <a:gd name="connsiteX117" fmla="*/ 6228402 w 7218560"/>
              <a:gd name="connsiteY117" fmla="*/ 2971800 h 3505200"/>
              <a:gd name="connsiteX118" fmla="*/ 6152202 w 7218560"/>
              <a:gd name="connsiteY118" fmla="*/ 2963333 h 3505200"/>
              <a:gd name="connsiteX119" fmla="*/ 6118336 w 7218560"/>
              <a:gd name="connsiteY119" fmla="*/ 2946400 h 3505200"/>
              <a:gd name="connsiteX120" fmla="*/ 6067536 w 7218560"/>
              <a:gd name="connsiteY120" fmla="*/ 2937933 h 3505200"/>
              <a:gd name="connsiteX121" fmla="*/ 6008269 w 7218560"/>
              <a:gd name="connsiteY121" fmla="*/ 2912533 h 3505200"/>
              <a:gd name="connsiteX122" fmla="*/ 5864336 w 7218560"/>
              <a:gd name="connsiteY122" fmla="*/ 2887133 h 3505200"/>
              <a:gd name="connsiteX123" fmla="*/ 5788136 w 7218560"/>
              <a:gd name="connsiteY123" fmla="*/ 2861733 h 3505200"/>
              <a:gd name="connsiteX124" fmla="*/ 5762736 w 7218560"/>
              <a:gd name="connsiteY124" fmla="*/ 2853266 h 3505200"/>
              <a:gd name="connsiteX125" fmla="*/ 5737336 w 7218560"/>
              <a:gd name="connsiteY125" fmla="*/ 2844800 h 3505200"/>
              <a:gd name="connsiteX126" fmla="*/ 5669602 w 7218560"/>
              <a:gd name="connsiteY126" fmla="*/ 2810933 h 3505200"/>
              <a:gd name="connsiteX127" fmla="*/ 5627269 w 7218560"/>
              <a:gd name="connsiteY127" fmla="*/ 2794000 h 3505200"/>
              <a:gd name="connsiteX128" fmla="*/ 5568002 w 7218560"/>
              <a:gd name="connsiteY128" fmla="*/ 2760133 h 3505200"/>
              <a:gd name="connsiteX129" fmla="*/ 5517202 w 7218560"/>
              <a:gd name="connsiteY129" fmla="*/ 2743200 h 3505200"/>
              <a:gd name="connsiteX130" fmla="*/ 5491802 w 7218560"/>
              <a:gd name="connsiteY130" fmla="*/ 2726266 h 3505200"/>
              <a:gd name="connsiteX131" fmla="*/ 5449469 w 7218560"/>
              <a:gd name="connsiteY131" fmla="*/ 2709333 h 3505200"/>
              <a:gd name="connsiteX132" fmla="*/ 5424069 w 7218560"/>
              <a:gd name="connsiteY132" fmla="*/ 2700866 h 3505200"/>
              <a:gd name="connsiteX133" fmla="*/ 5398669 w 7218560"/>
              <a:gd name="connsiteY133" fmla="*/ 2683933 h 3505200"/>
              <a:gd name="connsiteX134" fmla="*/ 5314002 w 7218560"/>
              <a:gd name="connsiteY134" fmla="*/ 2667000 h 3505200"/>
              <a:gd name="connsiteX135" fmla="*/ 5254736 w 7218560"/>
              <a:gd name="connsiteY135" fmla="*/ 2650066 h 3505200"/>
              <a:gd name="connsiteX136" fmla="*/ 5203936 w 7218560"/>
              <a:gd name="connsiteY136" fmla="*/ 2641600 h 3505200"/>
              <a:gd name="connsiteX137" fmla="*/ 5170069 w 7218560"/>
              <a:gd name="connsiteY137" fmla="*/ 2633133 h 3505200"/>
              <a:gd name="connsiteX138" fmla="*/ 5127736 w 7218560"/>
              <a:gd name="connsiteY138" fmla="*/ 2624666 h 3505200"/>
              <a:gd name="connsiteX139" fmla="*/ 5102336 w 7218560"/>
              <a:gd name="connsiteY139" fmla="*/ 2607733 h 3505200"/>
              <a:gd name="connsiteX140" fmla="*/ 5009202 w 7218560"/>
              <a:gd name="connsiteY140" fmla="*/ 2590800 h 3505200"/>
              <a:gd name="connsiteX141" fmla="*/ 4941469 w 7218560"/>
              <a:gd name="connsiteY141" fmla="*/ 2582333 h 3505200"/>
              <a:gd name="connsiteX142" fmla="*/ 4890669 w 7218560"/>
              <a:gd name="connsiteY142" fmla="*/ 2573866 h 3505200"/>
              <a:gd name="connsiteX143" fmla="*/ 4814469 w 7218560"/>
              <a:gd name="connsiteY143" fmla="*/ 2565400 h 3505200"/>
              <a:gd name="connsiteX144" fmla="*/ 4721336 w 7218560"/>
              <a:gd name="connsiteY144" fmla="*/ 2540000 h 3505200"/>
              <a:gd name="connsiteX145" fmla="*/ 4687469 w 7218560"/>
              <a:gd name="connsiteY145" fmla="*/ 2531533 h 3505200"/>
              <a:gd name="connsiteX146" fmla="*/ 4645136 w 7218560"/>
              <a:gd name="connsiteY146" fmla="*/ 2523066 h 3505200"/>
              <a:gd name="connsiteX147" fmla="*/ 4594336 w 7218560"/>
              <a:gd name="connsiteY147" fmla="*/ 2506133 h 3505200"/>
              <a:gd name="connsiteX148" fmla="*/ 4518136 w 7218560"/>
              <a:gd name="connsiteY148" fmla="*/ 2497666 h 3505200"/>
              <a:gd name="connsiteX149" fmla="*/ 4492736 w 7218560"/>
              <a:gd name="connsiteY149" fmla="*/ 2480733 h 3505200"/>
              <a:gd name="connsiteX150" fmla="*/ 4399602 w 7218560"/>
              <a:gd name="connsiteY150" fmla="*/ 2446866 h 3505200"/>
              <a:gd name="connsiteX151" fmla="*/ 4357269 w 7218560"/>
              <a:gd name="connsiteY151" fmla="*/ 2429933 h 3505200"/>
              <a:gd name="connsiteX152" fmla="*/ 4323402 w 7218560"/>
              <a:gd name="connsiteY152" fmla="*/ 2413000 h 3505200"/>
              <a:gd name="connsiteX153" fmla="*/ 4281069 w 7218560"/>
              <a:gd name="connsiteY153" fmla="*/ 2396066 h 3505200"/>
              <a:gd name="connsiteX154" fmla="*/ 4255669 w 7218560"/>
              <a:gd name="connsiteY154" fmla="*/ 2379133 h 3505200"/>
              <a:gd name="connsiteX155" fmla="*/ 4187936 w 7218560"/>
              <a:gd name="connsiteY155" fmla="*/ 2370666 h 3505200"/>
              <a:gd name="connsiteX156" fmla="*/ 4111736 w 7218560"/>
              <a:gd name="connsiteY156" fmla="*/ 2336800 h 3505200"/>
              <a:gd name="connsiteX157" fmla="*/ 4086336 w 7218560"/>
              <a:gd name="connsiteY157" fmla="*/ 2328333 h 3505200"/>
              <a:gd name="connsiteX158" fmla="*/ 4060936 w 7218560"/>
              <a:gd name="connsiteY158" fmla="*/ 2319866 h 3505200"/>
              <a:gd name="connsiteX159" fmla="*/ 3950869 w 7218560"/>
              <a:gd name="connsiteY159" fmla="*/ 2286000 h 3505200"/>
              <a:gd name="connsiteX160" fmla="*/ 3908536 w 7218560"/>
              <a:gd name="connsiteY160" fmla="*/ 2269066 h 3505200"/>
              <a:gd name="connsiteX161" fmla="*/ 3840802 w 7218560"/>
              <a:gd name="connsiteY161" fmla="*/ 2235200 h 3505200"/>
              <a:gd name="connsiteX162" fmla="*/ 3790002 w 7218560"/>
              <a:gd name="connsiteY162" fmla="*/ 2226733 h 3505200"/>
              <a:gd name="connsiteX163" fmla="*/ 3739202 w 7218560"/>
              <a:gd name="connsiteY163" fmla="*/ 2192866 h 3505200"/>
              <a:gd name="connsiteX164" fmla="*/ 3688402 w 7218560"/>
              <a:gd name="connsiteY164" fmla="*/ 2175933 h 3505200"/>
              <a:gd name="connsiteX165" fmla="*/ 3646069 w 7218560"/>
              <a:gd name="connsiteY165" fmla="*/ 2159000 h 3505200"/>
              <a:gd name="connsiteX166" fmla="*/ 3527536 w 7218560"/>
              <a:gd name="connsiteY166" fmla="*/ 2142066 h 3505200"/>
              <a:gd name="connsiteX167" fmla="*/ 3434402 w 7218560"/>
              <a:gd name="connsiteY167" fmla="*/ 2133600 h 3505200"/>
              <a:gd name="connsiteX168" fmla="*/ 3358202 w 7218560"/>
              <a:gd name="connsiteY168" fmla="*/ 2108200 h 3505200"/>
              <a:gd name="connsiteX169" fmla="*/ 3315869 w 7218560"/>
              <a:gd name="connsiteY169" fmla="*/ 2099733 h 3505200"/>
              <a:gd name="connsiteX170" fmla="*/ 3282002 w 7218560"/>
              <a:gd name="connsiteY170" fmla="*/ 2082800 h 3505200"/>
              <a:gd name="connsiteX171" fmla="*/ 3239669 w 7218560"/>
              <a:gd name="connsiteY171" fmla="*/ 2074333 h 3505200"/>
              <a:gd name="connsiteX172" fmla="*/ 3163469 w 7218560"/>
              <a:gd name="connsiteY172" fmla="*/ 2057400 h 3505200"/>
              <a:gd name="connsiteX173" fmla="*/ 3036469 w 7218560"/>
              <a:gd name="connsiteY173" fmla="*/ 2032000 h 3505200"/>
              <a:gd name="connsiteX174" fmla="*/ 2968736 w 7218560"/>
              <a:gd name="connsiteY174" fmla="*/ 2006600 h 3505200"/>
              <a:gd name="connsiteX175" fmla="*/ 2926402 w 7218560"/>
              <a:gd name="connsiteY175" fmla="*/ 1989666 h 3505200"/>
              <a:gd name="connsiteX176" fmla="*/ 2850202 w 7218560"/>
              <a:gd name="connsiteY176" fmla="*/ 1972733 h 3505200"/>
              <a:gd name="connsiteX177" fmla="*/ 2774002 w 7218560"/>
              <a:gd name="connsiteY177" fmla="*/ 1947333 h 3505200"/>
              <a:gd name="connsiteX178" fmla="*/ 2740136 w 7218560"/>
              <a:gd name="connsiteY178" fmla="*/ 1930400 h 3505200"/>
              <a:gd name="connsiteX179" fmla="*/ 2672402 w 7218560"/>
              <a:gd name="connsiteY179" fmla="*/ 1896533 h 3505200"/>
              <a:gd name="connsiteX180" fmla="*/ 2587736 w 7218560"/>
              <a:gd name="connsiteY180" fmla="*/ 1879600 h 3505200"/>
              <a:gd name="connsiteX181" fmla="*/ 2562336 w 7218560"/>
              <a:gd name="connsiteY181" fmla="*/ 1871133 h 3505200"/>
              <a:gd name="connsiteX182" fmla="*/ 2452269 w 7218560"/>
              <a:gd name="connsiteY182" fmla="*/ 1845733 h 3505200"/>
              <a:gd name="connsiteX183" fmla="*/ 2359136 w 7218560"/>
              <a:gd name="connsiteY183" fmla="*/ 1837266 h 3505200"/>
              <a:gd name="connsiteX184" fmla="*/ 2147469 w 7218560"/>
              <a:gd name="connsiteY184" fmla="*/ 1811866 h 3505200"/>
              <a:gd name="connsiteX185" fmla="*/ 2096669 w 7218560"/>
              <a:gd name="connsiteY185" fmla="*/ 1794933 h 3505200"/>
              <a:gd name="connsiteX186" fmla="*/ 2037402 w 7218560"/>
              <a:gd name="connsiteY186" fmla="*/ 1786466 h 3505200"/>
              <a:gd name="connsiteX187" fmla="*/ 1995069 w 7218560"/>
              <a:gd name="connsiteY187" fmla="*/ 1778000 h 3505200"/>
              <a:gd name="connsiteX188" fmla="*/ 1952736 w 7218560"/>
              <a:gd name="connsiteY188" fmla="*/ 1761066 h 3505200"/>
              <a:gd name="connsiteX189" fmla="*/ 1918869 w 7218560"/>
              <a:gd name="connsiteY189" fmla="*/ 1752600 h 3505200"/>
              <a:gd name="connsiteX190" fmla="*/ 1961202 w 7218560"/>
              <a:gd name="connsiteY190" fmla="*/ 1744133 h 3505200"/>
              <a:gd name="connsiteX191" fmla="*/ 6842236 w 7218560"/>
              <a:gd name="connsiteY191" fmla="*/ 465666 h 3505200"/>
              <a:gd name="connsiteX192" fmla="*/ 6888802 w 7218560"/>
              <a:gd name="connsiteY192" fmla="*/ 76200 h 3505200"/>
              <a:gd name="connsiteX193" fmla="*/ 6871869 w 7218560"/>
              <a:gd name="connsiteY193" fmla="*/ 0 h 3505200"/>
              <a:gd name="connsiteX194" fmla="*/ 6846469 w 7218560"/>
              <a:gd name="connsiteY194" fmla="*/ 8466 h 3505200"/>
              <a:gd name="connsiteX195" fmla="*/ 6838002 w 7218560"/>
              <a:gd name="connsiteY195" fmla="*/ 33866 h 3505200"/>
              <a:gd name="connsiteX196" fmla="*/ 6846469 w 7218560"/>
              <a:gd name="connsiteY196" fmla="*/ 59266 h 3505200"/>
              <a:gd name="connsiteX0" fmla="*/ 6846469 w 7221693"/>
              <a:gd name="connsiteY0" fmla="*/ 59266 h 3505200"/>
              <a:gd name="connsiteX1" fmla="*/ 6778736 w 7221693"/>
              <a:gd name="connsiteY1" fmla="*/ 84666 h 3505200"/>
              <a:gd name="connsiteX2" fmla="*/ 6668669 w 7221693"/>
              <a:gd name="connsiteY2" fmla="*/ 101600 h 3505200"/>
              <a:gd name="connsiteX3" fmla="*/ 6499336 w 7221693"/>
              <a:gd name="connsiteY3" fmla="*/ 127000 h 3505200"/>
              <a:gd name="connsiteX4" fmla="*/ 6465469 w 7221693"/>
              <a:gd name="connsiteY4" fmla="*/ 135466 h 3505200"/>
              <a:gd name="connsiteX5" fmla="*/ 6380802 w 7221693"/>
              <a:gd name="connsiteY5" fmla="*/ 152400 h 3505200"/>
              <a:gd name="connsiteX6" fmla="*/ 6330002 w 7221693"/>
              <a:gd name="connsiteY6" fmla="*/ 169333 h 3505200"/>
              <a:gd name="connsiteX7" fmla="*/ 344069 w 7221693"/>
              <a:gd name="connsiteY7" fmla="*/ 1769533 h 3505200"/>
              <a:gd name="connsiteX8" fmla="*/ 318669 w 7221693"/>
              <a:gd name="connsiteY8" fmla="*/ 1778000 h 3505200"/>
              <a:gd name="connsiteX9" fmla="*/ 369469 w 7221693"/>
              <a:gd name="connsiteY9" fmla="*/ 1786466 h 3505200"/>
              <a:gd name="connsiteX10" fmla="*/ 403336 w 7221693"/>
              <a:gd name="connsiteY10" fmla="*/ 1803400 h 3505200"/>
              <a:gd name="connsiteX11" fmla="*/ 538802 w 7221693"/>
              <a:gd name="connsiteY11" fmla="*/ 1811866 h 3505200"/>
              <a:gd name="connsiteX12" fmla="*/ 691202 w 7221693"/>
              <a:gd name="connsiteY12" fmla="*/ 1854200 h 3505200"/>
              <a:gd name="connsiteX13" fmla="*/ 775869 w 7221693"/>
              <a:gd name="connsiteY13" fmla="*/ 1871133 h 3505200"/>
              <a:gd name="connsiteX14" fmla="*/ 970602 w 7221693"/>
              <a:gd name="connsiteY14" fmla="*/ 1888066 h 3505200"/>
              <a:gd name="connsiteX15" fmla="*/ 1021402 w 7221693"/>
              <a:gd name="connsiteY15" fmla="*/ 1896533 h 3505200"/>
              <a:gd name="connsiteX16" fmla="*/ 1055269 w 7221693"/>
              <a:gd name="connsiteY16" fmla="*/ 1905000 h 3505200"/>
              <a:gd name="connsiteX17" fmla="*/ 1173802 w 7221693"/>
              <a:gd name="connsiteY17" fmla="*/ 1913466 h 3505200"/>
              <a:gd name="connsiteX18" fmla="*/ 1444736 w 7221693"/>
              <a:gd name="connsiteY18" fmla="*/ 1938866 h 3505200"/>
              <a:gd name="connsiteX19" fmla="*/ 1478602 w 7221693"/>
              <a:gd name="connsiteY19" fmla="*/ 1947333 h 3505200"/>
              <a:gd name="connsiteX20" fmla="*/ 1520936 w 7221693"/>
              <a:gd name="connsiteY20" fmla="*/ 1955800 h 3505200"/>
              <a:gd name="connsiteX21" fmla="*/ 1605602 w 7221693"/>
              <a:gd name="connsiteY21" fmla="*/ 1981200 h 3505200"/>
              <a:gd name="connsiteX22" fmla="*/ 1664869 w 7221693"/>
              <a:gd name="connsiteY22" fmla="*/ 1989666 h 3505200"/>
              <a:gd name="connsiteX23" fmla="*/ 1724136 w 7221693"/>
              <a:gd name="connsiteY23" fmla="*/ 2006600 h 3505200"/>
              <a:gd name="connsiteX24" fmla="*/ 1766469 w 7221693"/>
              <a:gd name="connsiteY24" fmla="*/ 2015066 h 3505200"/>
              <a:gd name="connsiteX25" fmla="*/ 1791869 w 7221693"/>
              <a:gd name="connsiteY25" fmla="*/ 2023533 h 3505200"/>
              <a:gd name="connsiteX26" fmla="*/ 1825736 w 7221693"/>
              <a:gd name="connsiteY26" fmla="*/ 2032000 h 3505200"/>
              <a:gd name="connsiteX27" fmla="*/ 1901936 w 7221693"/>
              <a:gd name="connsiteY27" fmla="*/ 2091266 h 3505200"/>
              <a:gd name="connsiteX28" fmla="*/ 1901936 w 7221693"/>
              <a:gd name="connsiteY28" fmla="*/ 2091266 h 3505200"/>
              <a:gd name="connsiteX29" fmla="*/ 1969669 w 7221693"/>
              <a:gd name="connsiteY29" fmla="*/ 2142066 h 3505200"/>
              <a:gd name="connsiteX30" fmla="*/ 1995069 w 7221693"/>
              <a:gd name="connsiteY30" fmla="*/ 2150533 h 3505200"/>
              <a:gd name="connsiteX31" fmla="*/ 2088202 w 7221693"/>
              <a:gd name="connsiteY31" fmla="*/ 2201333 h 3505200"/>
              <a:gd name="connsiteX32" fmla="*/ 2155936 w 7221693"/>
              <a:gd name="connsiteY32" fmla="*/ 2243666 h 3505200"/>
              <a:gd name="connsiteX33" fmla="*/ 2206736 w 7221693"/>
              <a:gd name="connsiteY33" fmla="*/ 2269066 h 3505200"/>
              <a:gd name="connsiteX34" fmla="*/ 2291402 w 7221693"/>
              <a:gd name="connsiteY34" fmla="*/ 2294466 h 3505200"/>
              <a:gd name="connsiteX35" fmla="*/ 2325269 w 7221693"/>
              <a:gd name="connsiteY35" fmla="*/ 2311400 h 3505200"/>
              <a:gd name="connsiteX36" fmla="*/ 2435336 w 7221693"/>
              <a:gd name="connsiteY36" fmla="*/ 2336800 h 3505200"/>
              <a:gd name="connsiteX37" fmla="*/ 2511536 w 7221693"/>
              <a:gd name="connsiteY37" fmla="*/ 2362200 h 3505200"/>
              <a:gd name="connsiteX38" fmla="*/ 2596202 w 7221693"/>
              <a:gd name="connsiteY38" fmla="*/ 2387600 h 3505200"/>
              <a:gd name="connsiteX39" fmla="*/ 2647002 w 7221693"/>
              <a:gd name="connsiteY39" fmla="*/ 2413000 h 3505200"/>
              <a:gd name="connsiteX40" fmla="*/ 2697802 w 7221693"/>
              <a:gd name="connsiteY40" fmla="*/ 2421466 h 3505200"/>
              <a:gd name="connsiteX41" fmla="*/ 2740136 w 7221693"/>
              <a:gd name="connsiteY41" fmla="*/ 2438400 h 3505200"/>
              <a:gd name="connsiteX42" fmla="*/ 2790936 w 7221693"/>
              <a:gd name="connsiteY42" fmla="*/ 2455333 h 3505200"/>
              <a:gd name="connsiteX43" fmla="*/ 2901002 w 7221693"/>
              <a:gd name="connsiteY43" fmla="*/ 2514600 h 3505200"/>
              <a:gd name="connsiteX44" fmla="*/ 2926402 w 7221693"/>
              <a:gd name="connsiteY44" fmla="*/ 2531533 h 3505200"/>
              <a:gd name="connsiteX45" fmla="*/ 3002602 w 7221693"/>
              <a:gd name="connsiteY45" fmla="*/ 2556933 h 3505200"/>
              <a:gd name="connsiteX46" fmla="*/ 3087269 w 7221693"/>
              <a:gd name="connsiteY46" fmla="*/ 2590800 h 3505200"/>
              <a:gd name="connsiteX47" fmla="*/ 3121136 w 7221693"/>
              <a:gd name="connsiteY47" fmla="*/ 2607733 h 3505200"/>
              <a:gd name="connsiteX48" fmla="*/ 3171936 w 7221693"/>
              <a:gd name="connsiteY48" fmla="*/ 2616200 h 3505200"/>
              <a:gd name="connsiteX49" fmla="*/ 3222736 w 7221693"/>
              <a:gd name="connsiteY49" fmla="*/ 2633133 h 3505200"/>
              <a:gd name="connsiteX50" fmla="*/ 3341269 w 7221693"/>
              <a:gd name="connsiteY50" fmla="*/ 2658533 h 3505200"/>
              <a:gd name="connsiteX51" fmla="*/ 3383602 w 7221693"/>
              <a:gd name="connsiteY51" fmla="*/ 2675466 h 3505200"/>
              <a:gd name="connsiteX52" fmla="*/ 3417469 w 7221693"/>
              <a:gd name="connsiteY52" fmla="*/ 2692400 h 3505200"/>
              <a:gd name="connsiteX53" fmla="*/ 3468269 w 7221693"/>
              <a:gd name="connsiteY53" fmla="*/ 2700866 h 3505200"/>
              <a:gd name="connsiteX54" fmla="*/ 3510602 w 7221693"/>
              <a:gd name="connsiteY54" fmla="*/ 2726266 h 3505200"/>
              <a:gd name="connsiteX55" fmla="*/ 3578336 w 7221693"/>
              <a:gd name="connsiteY55" fmla="*/ 2751666 h 3505200"/>
              <a:gd name="connsiteX56" fmla="*/ 3612202 w 7221693"/>
              <a:gd name="connsiteY56" fmla="*/ 2777066 h 3505200"/>
              <a:gd name="connsiteX57" fmla="*/ 3637602 w 7221693"/>
              <a:gd name="connsiteY57" fmla="*/ 2785533 h 3505200"/>
              <a:gd name="connsiteX58" fmla="*/ 3671469 w 7221693"/>
              <a:gd name="connsiteY58" fmla="*/ 2802466 h 3505200"/>
              <a:gd name="connsiteX59" fmla="*/ 3781536 w 7221693"/>
              <a:gd name="connsiteY59" fmla="*/ 2827866 h 3505200"/>
              <a:gd name="connsiteX60" fmla="*/ 3900069 w 7221693"/>
              <a:gd name="connsiteY60" fmla="*/ 2853266 h 3505200"/>
              <a:gd name="connsiteX61" fmla="*/ 3925469 w 7221693"/>
              <a:gd name="connsiteY61" fmla="*/ 2870200 h 3505200"/>
              <a:gd name="connsiteX62" fmla="*/ 4027069 w 7221693"/>
              <a:gd name="connsiteY62" fmla="*/ 2878666 h 3505200"/>
              <a:gd name="connsiteX63" fmla="*/ 4094802 w 7221693"/>
              <a:gd name="connsiteY63" fmla="*/ 2887133 h 3505200"/>
              <a:gd name="connsiteX64" fmla="*/ 4137136 w 7221693"/>
              <a:gd name="connsiteY64" fmla="*/ 2895600 h 3505200"/>
              <a:gd name="connsiteX65" fmla="*/ 4264136 w 7221693"/>
              <a:gd name="connsiteY65" fmla="*/ 2904066 h 3505200"/>
              <a:gd name="connsiteX66" fmla="*/ 4365736 w 7221693"/>
              <a:gd name="connsiteY66" fmla="*/ 2921000 h 3505200"/>
              <a:gd name="connsiteX67" fmla="*/ 4594336 w 7221693"/>
              <a:gd name="connsiteY67" fmla="*/ 2929466 h 3505200"/>
              <a:gd name="connsiteX68" fmla="*/ 4789069 w 7221693"/>
              <a:gd name="connsiteY68" fmla="*/ 2937933 h 3505200"/>
              <a:gd name="connsiteX69" fmla="*/ 4882202 w 7221693"/>
              <a:gd name="connsiteY69" fmla="*/ 2946400 h 3505200"/>
              <a:gd name="connsiteX70" fmla="*/ 4966869 w 7221693"/>
              <a:gd name="connsiteY70" fmla="*/ 2971800 h 3505200"/>
              <a:gd name="connsiteX71" fmla="*/ 5093869 w 7221693"/>
              <a:gd name="connsiteY71" fmla="*/ 2988733 h 3505200"/>
              <a:gd name="connsiteX72" fmla="*/ 5381736 w 7221693"/>
              <a:gd name="connsiteY72" fmla="*/ 3005666 h 3505200"/>
              <a:gd name="connsiteX73" fmla="*/ 5407136 w 7221693"/>
              <a:gd name="connsiteY73" fmla="*/ 3014133 h 3505200"/>
              <a:gd name="connsiteX74" fmla="*/ 5432536 w 7221693"/>
              <a:gd name="connsiteY74" fmla="*/ 3031066 h 3505200"/>
              <a:gd name="connsiteX75" fmla="*/ 5474869 w 7221693"/>
              <a:gd name="connsiteY75" fmla="*/ 3039533 h 3505200"/>
              <a:gd name="connsiteX76" fmla="*/ 5508736 w 7221693"/>
              <a:gd name="connsiteY76" fmla="*/ 3056466 h 3505200"/>
              <a:gd name="connsiteX77" fmla="*/ 5542602 w 7221693"/>
              <a:gd name="connsiteY77" fmla="*/ 3064933 h 3505200"/>
              <a:gd name="connsiteX78" fmla="*/ 5568002 w 7221693"/>
              <a:gd name="connsiteY78" fmla="*/ 3073400 h 3505200"/>
              <a:gd name="connsiteX79" fmla="*/ 5644202 w 7221693"/>
              <a:gd name="connsiteY79" fmla="*/ 3107266 h 3505200"/>
              <a:gd name="connsiteX80" fmla="*/ 5669602 w 7221693"/>
              <a:gd name="connsiteY80" fmla="*/ 3115733 h 3505200"/>
              <a:gd name="connsiteX81" fmla="*/ 5728869 w 7221693"/>
              <a:gd name="connsiteY81" fmla="*/ 3158066 h 3505200"/>
              <a:gd name="connsiteX82" fmla="*/ 5754269 w 7221693"/>
              <a:gd name="connsiteY82" fmla="*/ 3166533 h 3505200"/>
              <a:gd name="connsiteX83" fmla="*/ 5779669 w 7221693"/>
              <a:gd name="connsiteY83" fmla="*/ 3183466 h 3505200"/>
              <a:gd name="connsiteX84" fmla="*/ 5805069 w 7221693"/>
              <a:gd name="connsiteY84" fmla="*/ 3191933 h 3505200"/>
              <a:gd name="connsiteX85" fmla="*/ 5830469 w 7221693"/>
              <a:gd name="connsiteY85" fmla="*/ 3208866 h 3505200"/>
              <a:gd name="connsiteX86" fmla="*/ 5881269 w 7221693"/>
              <a:gd name="connsiteY86" fmla="*/ 3217333 h 3505200"/>
              <a:gd name="connsiteX87" fmla="*/ 5915136 w 7221693"/>
              <a:gd name="connsiteY87" fmla="*/ 3234266 h 3505200"/>
              <a:gd name="connsiteX88" fmla="*/ 5932069 w 7221693"/>
              <a:gd name="connsiteY88" fmla="*/ 3251200 h 3505200"/>
              <a:gd name="connsiteX89" fmla="*/ 6033669 w 7221693"/>
              <a:gd name="connsiteY89" fmla="*/ 3268133 h 3505200"/>
              <a:gd name="connsiteX90" fmla="*/ 6059069 w 7221693"/>
              <a:gd name="connsiteY90" fmla="*/ 3285066 h 3505200"/>
              <a:gd name="connsiteX91" fmla="*/ 6219936 w 7221693"/>
              <a:gd name="connsiteY91" fmla="*/ 3302000 h 3505200"/>
              <a:gd name="connsiteX92" fmla="*/ 6279202 w 7221693"/>
              <a:gd name="connsiteY92" fmla="*/ 3318933 h 3505200"/>
              <a:gd name="connsiteX93" fmla="*/ 6321536 w 7221693"/>
              <a:gd name="connsiteY93" fmla="*/ 3335866 h 3505200"/>
              <a:gd name="connsiteX94" fmla="*/ 6346936 w 7221693"/>
              <a:gd name="connsiteY94" fmla="*/ 3344333 h 3505200"/>
              <a:gd name="connsiteX95" fmla="*/ 6380802 w 7221693"/>
              <a:gd name="connsiteY95" fmla="*/ 3361266 h 3505200"/>
              <a:gd name="connsiteX96" fmla="*/ 6431602 w 7221693"/>
              <a:gd name="connsiteY96" fmla="*/ 3386666 h 3505200"/>
              <a:gd name="connsiteX97" fmla="*/ 6516269 w 7221693"/>
              <a:gd name="connsiteY97" fmla="*/ 3403600 h 3505200"/>
              <a:gd name="connsiteX98" fmla="*/ 6617869 w 7221693"/>
              <a:gd name="connsiteY98" fmla="*/ 3420533 h 3505200"/>
              <a:gd name="connsiteX99" fmla="*/ 6643269 w 7221693"/>
              <a:gd name="connsiteY99" fmla="*/ 3429000 h 3505200"/>
              <a:gd name="connsiteX100" fmla="*/ 6677136 w 7221693"/>
              <a:gd name="connsiteY100" fmla="*/ 3437466 h 3505200"/>
              <a:gd name="connsiteX101" fmla="*/ 6727936 w 7221693"/>
              <a:gd name="connsiteY101" fmla="*/ 3454400 h 3505200"/>
              <a:gd name="connsiteX102" fmla="*/ 6753336 w 7221693"/>
              <a:gd name="connsiteY102" fmla="*/ 3462866 h 3505200"/>
              <a:gd name="connsiteX103" fmla="*/ 6838002 w 7221693"/>
              <a:gd name="connsiteY103" fmla="*/ 3479800 h 3505200"/>
              <a:gd name="connsiteX104" fmla="*/ 6888802 w 7221693"/>
              <a:gd name="connsiteY104" fmla="*/ 3496733 h 3505200"/>
              <a:gd name="connsiteX105" fmla="*/ 6914202 w 7221693"/>
              <a:gd name="connsiteY105" fmla="*/ 3505200 h 3505200"/>
              <a:gd name="connsiteX106" fmla="*/ 6922669 w 7221693"/>
              <a:gd name="connsiteY106" fmla="*/ 3471333 h 3505200"/>
              <a:gd name="connsiteX107" fmla="*/ 6914202 w 7221693"/>
              <a:gd name="connsiteY107" fmla="*/ 3437466 h 3505200"/>
              <a:gd name="connsiteX108" fmla="*/ 6905736 w 7221693"/>
              <a:gd name="connsiteY108" fmla="*/ 3412066 h 3505200"/>
              <a:gd name="connsiteX109" fmla="*/ 6863402 w 7221693"/>
              <a:gd name="connsiteY109" fmla="*/ 3361266 h 3505200"/>
              <a:gd name="connsiteX110" fmla="*/ 6838002 w 7221693"/>
              <a:gd name="connsiteY110" fmla="*/ 3276600 h 3505200"/>
              <a:gd name="connsiteX111" fmla="*/ 6812602 w 7221693"/>
              <a:gd name="connsiteY111" fmla="*/ 3107266 h 3505200"/>
              <a:gd name="connsiteX112" fmla="*/ 6804136 w 7221693"/>
              <a:gd name="connsiteY112" fmla="*/ 3039533 h 3505200"/>
              <a:gd name="connsiteX113" fmla="*/ 6490869 w 7221693"/>
              <a:gd name="connsiteY113" fmla="*/ 3014133 h 3505200"/>
              <a:gd name="connsiteX114" fmla="*/ 6440069 w 7221693"/>
              <a:gd name="connsiteY114" fmla="*/ 3005666 h 3505200"/>
              <a:gd name="connsiteX115" fmla="*/ 6372336 w 7221693"/>
              <a:gd name="connsiteY115" fmla="*/ 2988733 h 3505200"/>
              <a:gd name="connsiteX116" fmla="*/ 6270736 w 7221693"/>
              <a:gd name="connsiteY116" fmla="*/ 2980266 h 3505200"/>
              <a:gd name="connsiteX117" fmla="*/ 6228402 w 7221693"/>
              <a:gd name="connsiteY117" fmla="*/ 2971800 h 3505200"/>
              <a:gd name="connsiteX118" fmla="*/ 6152202 w 7221693"/>
              <a:gd name="connsiteY118" fmla="*/ 2963333 h 3505200"/>
              <a:gd name="connsiteX119" fmla="*/ 6118336 w 7221693"/>
              <a:gd name="connsiteY119" fmla="*/ 2946400 h 3505200"/>
              <a:gd name="connsiteX120" fmla="*/ 6067536 w 7221693"/>
              <a:gd name="connsiteY120" fmla="*/ 2937933 h 3505200"/>
              <a:gd name="connsiteX121" fmla="*/ 6008269 w 7221693"/>
              <a:gd name="connsiteY121" fmla="*/ 2912533 h 3505200"/>
              <a:gd name="connsiteX122" fmla="*/ 5864336 w 7221693"/>
              <a:gd name="connsiteY122" fmla="*/ 2887133 h 3505200"/>
              <a:gd name="connsiteX123" fmla="*/ 5788136 w 7221693"/>
              <a:gd name="connsiteY123" fmla="*/ 2861733 h 3505200"/>
              <a:gd name="connsiteX124" fmla="*/ 5762736 w 7221693"/>
              <a:gd name="connsiteY124" fmla="*/ 2853266 h 3505200"/>
              <a:gd name="connsiteX125" fmla="*/ 5737336 w 7221693"/>
              <a:gd name="connsiteY125" fmla="*/ 2844800 h 3505200"/>
              <a:gd name="connsiteX126" fmla="*/ 5669602 w 7221693"/>
              <a:gd name="connsiteY126" fmla="*/ 2810933 h 3505200"/>
              <a:gd name="connsiteX127" fmla="*/ 5627269 w 7221693"/>
              <a:gd name="connsiteY127" fmla="*/ 2794000 h 3505200"/>
              <a:gd name="connsiteX128" fmla="*/ 5568002 w 7221693"/>
              <a:gd name="connsiteY128" fmla="*/ 2760133 h 3505200"/>
              <a:gd name="connsiteX129" fmla="*/ 5517202 w 7221693"/>
              <a:gd name="connsiteY129" fmla="*/ 2743200 h 3505200"/>
              <a:gd name="connsiteX130" fmla="*/ 5491802 w 7221693"/>
              <a:gd name="connsiteY130" fmla="*/ 2726266 h 3505200"/>
              <a:gd name="connsiteX131" fmla="*/ 5449469 w 7221693"/>
              <a:gd name="connsiteY131" fmla="*/ 2709333 h 3505200"/>
              <a:gd name="connsiteX132" fmla="*/ 5424069 w 7221693"/>
              <a:gd name="connsiteY132" fmla="*/ 2700866 h 3505200"/>
              <a:gd name="connsiteX133" fmla="*/ 5398669 w 7221693"/>
              <a:gd name="connsiteY133" fmla="*/ 2683933 h 3505200"/>
              <a:gd name="connsiteX134" fmla="*/ 5314002 w 7221693"/>
              <a:gd name="connsiteY134" fmla="*/ 2667000 h 3505200"/>
              <a:gd name="connsiteX135" fmla="*/ 5254736 w 7221693"/>
              <a:gd name="connsiteY135" fmla="*/ 2650066 h 3505200"/>
              <a:gd name="connsiteX136" fmla="*/ 5203936 w 7221693"/>
              <a:gd name="connsiteY136" fmla="*/ 2641600 h 3505200"/>
              <a:gd name="connsiteX137" fmla="*/ 5170069 w 7221693"/>
              <a:gd name="connsiteY137" fmla="*/ 2633133 h 3505200"/>
              <a:gd name="connsiteX138" fmla="*/ 5127736 w 7221693"/>
              <a:gd name="connsiteY138" fmla="*/ 2624666 h 3505200"/>
              <a:gd name="connsiteX139" fmla="*/ 5102336 w 7221693"/>
              <a:gd name="connsiteY139" fmla="*/ 2607733 h 3505200"/>
              <a:gd name="connsiteX140" fmla="*/ 5009202 w 7221693"/>
              <a:gd name="connsiteY140" fmla="*/ 2590800 h 3505200"/>
              <a:gd name="connsiteX141" fmla="*/ 4941469 w 7221693"/>
              <a:gd name="connsiteY141" fmla="*/ 2582333 h 3505200"/>
              <a:gd name="connsiteX142" fmla="*/ 4890669 w 7221693"/>
              <a:gd name="connsiteY142" fmla="*/ 2573866 h 3505200"/>
              <a:gd name="connsiteX143" fmla="*/ 4814469 w 7221693"/>
              <a:gd name="connsiteY143" fmla="*/ 2565400 h 3505200"/>
              <a:gd name="connsiteX144" fmla="*/ 4721336 w 7221693"/>
              <a:gd name="connsiteY144" fmla="*/ 2540000 h 3505200"/>
              <a:gd name="connsiteX145" fmla="*/ 4687469 w 7221693"/>
              <a:gd name="connsiteY145" fmla="*/ 2531533 h 3505200"/>
              <a:gd name="connsiteX146" fmla="*/ 4645136 w 7221693"/>
              <a:gd name="connsiteY146" fmla="*/ 2523066 h 3505200"/>
              <a:gd name="connsiteX147" fmla="*/ 4594336 w 7221693"/>
              <a:gd name="connsiteY147" fmla="*/ 2506133 h 3505200"/>
              <a:gd name="connsiteX148" fmla="*/ 4518136 w 7221693"/>
              <a:gd name="connsiteY148" fmla="*/ 2497666 h 3505200"/>
              <a:gd name="connsiteX149" fmla="*/ 4492736 w 7221693"/>
              <a:gd name="connsiteY149" fmla="*/ 2480733 h 3505200"/>
              <a:gd name="connsiteX150" fmla="*/ 4399602 w 7221693"/>
              <a:gd name="connsiteY150" fmla="*/ 2446866 h 3505200"/>
              <a:gd name="connsiteX151" fmla="*/ 4357269 w 7221693"/>
              <a:gd name="connsiteY151" fmla="*/ 2429933 h 3505200"/>
              <a:gd name="connsiteX152" fmla="*/ 4323402 w 7221693"/>
              <a:gd name="connsiteY152" fmla="*/ 2413000 h 3505200"/>
              <a:gd name="connsiteX153" fmla="*/ 4281069 w 7221693"/>
              <a:gd name="connsiteY153" fmla="*/ 2396066 h 3505200"/>
              <a:gd name="connsiteX154" fmla="*/ 4255669 w 7221693"/>
              <a:gd name="connsiteY154" fmla="*/ 2379133 h 3505200"/>
              <a:gd name="connsiteX155" fmla="*/ 4187936 w 7221693"/>
              <a:gd name="connsiteY155" fmla="*/ 2370666 h 3505200"/>
              <a:gd name="connsiteX156" fmla="*/ 4111736 w 7221693"/>
              <a:gd name="connsiteY156" fmla="*/ 2336800 h 3505200"/>
              <a:gd name="connsiteX157" fmla="*/ 4086336 w 7221693"/>
              <a:gd name="connsiteY157" fmla="*/ 2328333 h 3505200"/>
              <a:gd name="connsiteX158" fmla="*/ 4060936 w 7221693"/>
              <a:gd name="connsiteY158" fmla="*/ 2319866 h 3505200"/>
              <a:gd name="connsiteX159" fmla="*/ 3950869 w 7221693"/>
              <a:gd name="connsiteY159" fmla="*/ 2286000 h 3505200"/>
              <a:gd name="connsiteX160" fmla="*/ 3908536 w 7221693"/>
              <a:gd name="connsiteY160" fmla="*/ 2269066 h 3505200"/>
              <a:gd name="connsiteX161" fmla="*/ 3840802 w 7221693"/>
              <a:gd name="connsiteY161" fmla="*/ 2235200 h 3505200"/>
              <a:gd name="connsiteX162" fmla="*/ 3790002 w 7221693"/>
              <a:gd name="connsiteY162" fmla="*/ 2226733 h 3505200"/>
              <a:gd name="connsiteX163" fmla="*/ 3739202 w 7221693"/>
              <a:gd name="connsiteY163" fmla="*/ 2192866 h 3505200"/>
              <a:gd name="connsiteX164" fmla="*/ 3688402 w 7221693"/>
              <a:gd name="connsiteY164" fmla="*/ 2175933 h 3505200"/>
              <a:gd name="connsiteX165" fmla="*/ 3646069 w 7221693"/>
              <a:gd name="connsiteY165" fmla="*/ 2159000 h 3505200"/>
              <a:gd name="connsiteX166" fmla="*/ 3527536 w 7221693"/>
              <a:gd name="connsiteY166" fmla="*/ 2142066 h 3505200"/>
              <a:gd name="connsiteX167" fmla="*/ 3434402 w 7221693"/>
              <a:gd name="connsiteY167" fmla="*/ 2133600 h 3505200"/>
              <a:gd name="connsiteX168" fmla="*/ 3358202 w 7221693"/>
              <a:gd name="connsiteY168" fmla="*/ 2108200 h 3505200"/>
              <a:gd name="connsiteX169" fmla="*/ 3315869 w 7221693"/>
              <a:gd name="connsiteY169" fmla="*/ 2099733 h 3505200"/>
              <a:gd name="connsiteX170" fmla="*/ 3282002 w 7221693"/>
              <a:gd name="connsiteY170" fmla="*/ 2082800 h 3505200"/>
              <a:gd name="connsiteX171" fmla="*/ 3239669 w 7221693"/>
              <a:gd name="connsiteY171" fmla="*/ 2074333 h 3505200"/>
              <a:gd name="connsiteX172" fmla="*/ 3163469 w 7221693"/>
              <a:gd name="connsiteY172" fmla="*/ 2057400 h 3505200"/>
              <a:gd name="connsiteX173" fmla="*/ 3036469 w 7221693"/>
              <a:gd name="connsiteY173" fmla="*/ 2032000 h 3505200"/>
              <a:gd name="connsiteX174" fmla="*/ 2968736 w 7221693"/>
              <a:gd name="connsiteY174" fmla="*/ 2006600 h 3505200"/>
              <a:gd name="connsiteX175" fmla="*/ 2926402 w 7221693"/>
              <a:gd name="connsiteY175" fmla="*/ 1989666 h 3505200"/>
              <a:gd name="connsiteX176" fmla="*/ 2850202 w 7221693"/>
              <a:gd name="connsiteY176" fmla="*/ 1972733 h 3505200"/>
              <a:gd name="connsiteX177" fmla="*/ 2774002 w 7221693"/>
              <a:gd name="connsiteY177" fmla="*/ 1947333 h 3505200"/>
              <a:gd name="connsiteX178" fmla="*/ 2740136 w 7221693"/>
              <a:gd name="connsiteY178" fmla="*/ 1930400 h 3505200"/>
              <a:gd name="connsiteX179" fmla="*/ 2672402 w 7221693"/>
              <a:gd name="connsiteY179" fmla="*/ 1896533 h 3505200"/>
              <a:gd name="connsiteX180" fmla="*/ 2587736 w 7221693"/>
              <a:gd name="connsiteY180" fmla="*/ 1879600 h 3505200"/>
              <a:gd name="connsiteX181" fmla="*/ 2562336 w 7221693"/>
              <a:gd name="connsiteY181" fmla="*/ 1871133 h 3505200"/>
              <a:gd name="connsiteX182" fmla="*/ 2452269 w 7221693"/>
              <a:gd name="connsiteY182" fmla="*/ 1845733 h 3505200"/>
              <a:gd name="connsiteX183" fmla="*/ 2359136 w 7221693"/>
              <a:gd name="connsiteY183" fmla="*/ 1837266 h 3505200"/>
              <a:gd name="connsiteX184" fmla="*/ 2147469 w 7221693"/>
              <a:gd name="connsiteY184" fmla="*/ 1811866 h 3505200"/>
              <a:gd name="connsiteX185" fmla="*/ 2096669 w 7221693"/>
              <a:gd name="connsiteY185" fmla="*/ 1794933 h 3505200"/>
              <a:gd name="connsiteX186" fmla="*/ 2037402 w 7221693"/>
              <a:gd name="connsiteY186" fmla="*/ 1786466 h 3505200"/>
              <a:gd name="connsiteX187" fmla="*/ 1995069 w 7221693"/>
              <a:gd name="connsiteY187" fmla="*/ 1778000 h 3505200"/>
              <a:gd name="connsiteX188" fmla="*/ 1952736 w 7221693"/>
              <a:gd name="connsiteY188" fmla="*/ 1761066 h 3505200"/>
              <a:gd name="connsiteX189" fmla="*/ 1918869 w 7221693"/>
              <a:gd name="connsiteY189" fmla="*/ 1752600 h 3505200"/>
              <a:gd name="connsiteX190" fmla="*/ 6842236 w 7221693"/>
              <a:gd name="connsiteY190" fmla="*/ 465666 h 3505200"/>
              <a:gd name="connsiteX191" fmla="*/ 6888802 w 7221693"/>
              <a:gd name="connsiteY191" fmla="*/ 76200 h 3505200"/>
              <a:gd name="connsiteX192" fmla="*/ 6871869 w 7221693"/>
              <a:gd name="connsiteY192" fmla="*/ 0 h 3505200"/>
              <a:gd name="connsiteX193" fmla="*/ 6846469 w 7221693"/>
              <a:gd name="connsiteY193" fmla="*/ 8466 h 3505200"/>
              <a:gd name="connsiteX194" fmla="*/ 6838002 w 7221693"/>
              <a:gd name="connsiteY194" fmla="*/ 33866 h 3505200"/>
              <a:gd name="connsiteX195" fmla="*/ 6846469 w 7221693"/>
              <a:gd name="connsiteY195" fmla="*/ 59266 h 3505200"/>
              <a:gd name="connsiteX0" fmla="*/ 6846469 w 7222686"/>
              <a:gd name="connsiteY0" fmla="*/ 50800 h 3496734"/>
              <a:gd name="connsiteX1" fmla="*/ 6778736 w 7222686"/>
              <a:gd name="connsiteY1" fmla="*/ 76200 h 3496734"/>
              <a:gd name="connsiteX2" fmla="*/ 6668669 w 7222686"/>
              <a:gd name="connsiteY2" fmla="*/ 93134 h 3496734"/>
              <a:gd name="connsiteX3" fmla="*/ 6499336 w 7222686"/>
              <a:gd name="connsiteY3" fmla="*/ 118534 h 3496734"/>
              <a:gd name="connsiteX4" fmla="*/ 6465469 w 7222686"/>
              <a:gd name="connsiteY4" fmla="*/ 127000 h 3496734"/>
              <a:gd name="connsiteX5" fmla="*/ 6380802 w 7222686"/>
              <a:gd name="connsiteY5" fmla="*/ 143934 h 3496734"/>
              <a:gd name="connsiteX6" fmla="*/ 6330002 w 7222686"/>
              <a:gd name="connsiteY6" fmla="*/ 160867 h 3496734"/>
              <a:gd name="connsiteX7" fmla="*/ 344069 w 7222686"/>
              <a:gd name="connsiteY7" fmla="*/ 1761067 h 3496734"/>
              <a:gd name="connsiteX8" fmla="*/ 318669 w 7222686"/>
              <a:gd name="connsiteY8" fmla="*/ 1769534 h 3496734"/>
              <a:gd name="connsiteX9" fmla="*/ 369469 w 7222686"/>
              <a:gd name="connsiteY9" fmla="*/ 1778000 h 3496734"/>
              <a:gd name="connsiteX10" fmla="*/ 403336 w 7222686"/>
              <a:gd name="connsiteY10" fmla="*/ 1794934 h 3496734"/>
              <a:gd name="connsiteX11" fmla="*/ 538802 w 7222686"/>
              <a:gd name="connsiteY11" fmla="*/ 1803400 h 3496734"/>
              <a:gd name="connsiteX12" fmla="*/ 691202 w 7222686"/>
              <a:gd name="connsiteY12" fmla="*/ 1845734 h 3496734"/>
              <a:gd name="connsiteX13" fmla="*/ 775869 w 7222686"/>
              <a:gd name="connsiteY13" fmla="*/ 1862667 h 3496734"/>
              <a:gd name="connsiteX14" fmla="*/ 970602 w 7222686"/>
              <a:gd name="connsiteY14" fmla="*/ 1879600 h 3496734"/>
              <a:gd name="connsiteX15" fmla="*/ 1021402 w 7222686"/>
              <a:gd name="connsiteY15" fmla="*/ 1888067 h 3496734"/>
              <a:gd name="connsiteX16" fmla="*/ 1055269 w 7222686"/>
              <a:gd name="connsiteY16" fmla="*/ 1896534 h 3496734"/>
              <a:gd name="connsiteX17" fmla="*/ 1173802 w 7222686"/>
              <a:gd name="connsiteY17" fmla="*/ 1905000 h 3496734"/>
              <a:gd name="connsiteX18" fmla="*/ 1444736 w 7222686"/>
              <a:gd name="connsiteY18" fmla="*/ 1930400 h 3496734"/>
              <a:gd name="connsiteX19" fmla="*/ 1478602 w 7222686"/>
              <a:gd name="connsiteY19" fmla="*/ 1938867 h 3496734"/>
              <a:gd name="connsiteX20" fmla="*/ 1520936 w 7222686"/>
              <a:gd name="connsiteY20" fmla="*/ 1947334 h 3496734"/>
              <a:gd name="connsiteX21" fmla="*/ 1605602 w 7222686"/>
              <a:gd name="connsiteY21" fmla="*/ 1972734 h 3496734"/>
              <a:gd name="connsiteX22" fmla="*/ 1664869 w 7222686"/>
              <a:gd name="connsiteY22" fmla="*/ 1981200 h 3496734"/>
              <a:gd name="connsiteX23" fmla="*/ 1724136 w 7222686"/>
              <a:gd name="connsiteY23" fmla="*/ 1998134 h 3496734"/>
              <a:gd name="connsiteX24" fmla="*/ 1766469 w 7222686"/>
              <a:gd name="connsiteY24" fmla="*/ 2006600 h 3496734"/>
              <a:gd name="connsiteX25" fmla="*/ 1791869 w 7222686"/>
              <a:gd name="connsiteY25" fmla="*/ 2015067 h 3496734"/>
              <a:gd name="connsiteX26" fmla="*/ 1825736 w 7222686"/>
              <a:gd name="connsiteY26" fmla="*/ 2023534 h 3496734"/>
              <a:gd name="connsiteX27" fmla="*/ 1901936 w 7222686"/>
              <a:gd name="connsiteY27" fmla="*/ 2082800 h 3496734"/>
              <a:gd name="connsiteX28" fmla="*/ 1901936 w 7222686"/>
              <a:gd name="connsiteY28" fmla="*/ 2082800 h 3496734"/>
              <a:gd name="connsiteX29" fmla="*/ 1969669 w 7222686"/>
              <a:gd name="connsiteY29" fmla="*/ 2133600 h 3496734"/>
              <a:gd name="connsiteX30" fmla="*/ 1995069 w 7222686"/>
              <a:gd name="connsiteY30" fmla="*/ 2142067 h 3496734"/>
              <a:gd name="connsiteX31" fmla="*/ 2088202 w 7222686"/>
              <a:gd name="connsiteY31" fmla="*/ 2192867 h 3496734"/>
              <a:gd name="connsiteX32" fmla="*/ 2155936 w 7222686"/>
              <a:gd name="connsiteY32" fmla="*/ 2235200 h 3496734"/>
              <a:gd name="connsiteX33" fmla="*/ 2206736 w 7222686"/>
              <a:gd name="connsiteY33" fmla="*/ 2260600 h 3496734"/>
              <a:gd name="connsiteX34" fmla="*/ 2291402 w 7222686"/>
              <a:gd name="connsiteY34" fmla="*/ 2286000 h 3496734"/>
              <a:gd name="connsiteX35" fmla="*/ 2325269 w 7222686"/>
              <a:gd name="connsiteY35" fmla="*/ 2302934 h 3496734"/>
              <a:gd name="connsiteX36" fmla="*/ 2435336 w 7222686"/>
              <a:gd name="connsiteY36" fmla="*/ 2328334 h 3496734"/>
              <a:gd name="connsiteX37" fmla="*/ 2511536 w 7222686"/>
              <a:gd name="connsiteY37" fmla="*/ 2353734 h 3496734"/>
              <a:gd name="connsiteX38" fmla="*/ 2596202 w 7222686"/>
              <a:gd name="connsiteY38" fmla="*/ 2379134 h 3496734"/>
              <a:gd name="connsiteX39" fmla="*/ 2647002 w 7222686"/>
              <a:gd name="connsiteY39" fmla="*/ 2404534 h 3496734"/>
              <a:gd name="connsiteX40" fmla="*/ 2697802 w 7222686"/>
              <a:gd name="connsiteY40" fmla="*/ 2413000 h 3496734"/>
              <a:gd name="connsiteX41" fmla="*/ 2740136 w 7222686"/>
              <a:gd name="connsiteY41" fmla="*/ 2429934 h 3496734"/>
              <a:gd name="connsiteX42" fmla="*/ 2790936 w 7222686"/>
              <a:gd name="connsiteY42" fmla="*/ 2446867 h 3496734"/>
              <a:gd name="connsiteX43" fmla="*/ 2901002 w 7222686"/>
              <a:gd name="connsiteY43" fmla="*/ 2506134 h 3496734"/>
              <a:gd name="connsiteX44" fmla="*/ 2926402 w 7222686"/>
              <a:gd name="connsiteY44" fmla="*/ 2523067 h 3496734"/>
              <a:gd name="connsiteX45" fmla="*/ 3002602 w 7222686"/>
              <a:gd name="connsiteY45" fmla="*/ 2548467 h 3496734"/>
              <a:gd name="connsiteX46" fmla="*/ 3087269 w 7222686"/>
              <a:gd name="connsiteY46" fmla="*/ 2582334 h 3496734"/>
              <a:gd name="connsiteX47" fmla="*/ 3121136 w 7222686"/>
              <a:gd name="connsiteY47" fmla="*/ 2599267 h 3496734"/>
              <a:gd name="connsiteX48" fmla="*/ 3171936 w 7222686"/>
              <a:gd name="connsiteY48" fmla="*/ 2607734 h 3496734"/>
              <a:gd name="connsiteX49" fmla="*/ 3222736 w 7222686"/>
              <a:gd name="connsiteY49" fmla="*/ 2624667 h 3496734"/>
              <a:gd name="connsiteX50" fmla="*/ 3341269 w 7222686"/>
              <a:gd name="connsiteY50" fmla="*/ 2650067 h 3496734"/>
              <a:gd name="connsiteX51" fmla="*/ 3383602 w 7222686"/>
              <a:gd name="connsiteY51" fmla="*/ 2667000 h 3496734"/>
              <a:gd name="connsiteX52" fmla="*/ 3417469 w 7222686"/>
              <a:gd name="connsiteY52" fmla="*/ 2683934 h 3496734"/>
              <a:gd name="connsiteX53" fmla="*/ 3468269 w 7222686"/>
              <a:gd name="connsiteY53" fmla="*/ 2692400 h 3496734"/>
              <a:gd name="connsiteX54" fmla="*/ 3510602 w 7222686"/>
              <a:gd name="connsiteY54" fmla="*/ 2717800 h 3496734"/>
              <a:gd name="connsiteX55" fmla="*/ 3578336 w 7222686"/>
              <a:gd name="connsiteY55" fmla="*/ 2743200 h 3496734"/>
              <a:gd name="connsiteX56" fmla="*/ 3612202 w 7222686"/>
              <a:gd name="connsiteY56" fmla="*/ 2768600 h 3496734"/>
              <a:gd name="connsiteX57" fmla="*/ 3637602 w 7222686"/>
              <a:gd name="connsiteY57" fmla="*/ 2777067 h 3496734"/>
              <a:gd name="connsiteX58" fmla="*/ 3671469 w 7222686"/>
              <a:gd name="connsiteY58" fmla="*/ 2794000 h 3496734"/>
              <a:gd name="connsiteX59" fmla="*/ 3781536 w 7222686"/>
              <a:gd name="connsiteY59" fmla="*/ 2819400 h 3496734"/>
              <a:gd name="connsiteX60" fmla="*/ 3900069 w 7222686"/>
              <a:gd name="connsiteY60" fmla="*/ 2844800 h 3496734"/>
              <a:gd name="connsiteX61" fmla="*/ 3925469 w 7222686"/>
              <a:gd name="connsiteY61" fmla="*/ 2861734 h 3496734"/>
              <a:gd name="connsiteX62" fmla="*/ 4027069 w 7222686"/>
              <a:gd name="connsiteY62" fmla="*/ 2870200 h 3496734"/>
              <a:gd name="connsiteX63" fmla="*/ 4094802 w 7222686"/>
              <a:gd name="connsiteY63" fmla="*/ 2878667 h 3496734"/>
              <a:gd name="connsiteX64" fmla="*/ 4137136 w 7222686"/>
              <a:gd name="connsiteY64" fmla="*/ 2887134 h 3496734"/>
              <a:gd name="connsiteX65" fmla="*/ 4264136 w 7222686"/>
              <a:gd name="connsiteY65" fmla="*/ 2895600 h 3496734"/>
              <a:gd name="connsiteX66" fmla="*/ 4365736 w 7222686"/>
              <a:gd name="connsiteY66" fmla="*/ 2912534 h 3496734"/>
              <a:gd name="connsiteX67" fmla="*/ 4594336 w 7222686"/>
              <a:gd name="connsiteY67" fmla="*/ 2921000 h 3496734"/>
              <a:gd name="connsiteX68" fmla="*/ 4789069 w 7222686"/>
              <a:gd name="connsiteY68" fmla="*/ 2929467 h 3496734"/>
              <a:gd name="connsiteX69" fmla="*/ 4882202 w 7222686"/>
              <a:gd name="connsiteY69" fmla="*/ 2937934 h 3496734"/>
              <a:gd name="connsiteX70" fmla="*/ 4966869 w 7222686"/>
              <a:gd name="connsiteY70" fmla="*/ 2963334 h 3496734"/>
              <a:gd name="connsiteX71" fmla="*/ 5093869 w 7222686"/>
              <a:gd name="connsiteY71" fmla="*/ 2980267 h 3496734"/>
              <a:gd name="connsiteX72" fmla="*/ 5381736 w 7222686"/>
              <a:gd name="connsiteY72" fmla="*/ 2997200 h 3496734"/>
              <a:gd name="connsiteX73" fmla="*/ 5407136 w 7222686"/>
              <a:gd name="connsiteY73" fmla="*/ 3005667 h 3496734"/>
              <a:gd name="connsiteX74" fmla="*/ 5432536 w 7222686"/>
              <a:gd name="connsiteY74" fmla="*/ 3022600 h 3496734"/>
              <a:gd name="connsiteX75" fmla="*/ 5474869 w 7222686"/>
              <a:gd name="connsiteY75" fmla="*/ 3031067 h 3496734"/>
              <a:gd name="connsiteX76" fmla="*/ 5508736 w 7222686"/>
              <a:gd name="connsiteY76" fmla="*/ 3048000 h 3496734"/>
              <a:gd name="connsiteX77" fmla="*/ 5542602 w 7222686"/>
              <a:gd name="connsiteY77" fmla="*/ 3056467 h 3496734"/>
              <a:gd name="connsiteX78" fmla="*/ 5568002 w 7222686"/>
              <a:gd name="connsiteY78" fmla="*/ 3064934 h 3496734"/>
              <a:gd name="connsiteX79" fmla="*/ 5644202 w 7222686"/>
              <a:gd name="connsiteY79" fmla="*/ 3098800 h 3496734"/>
              <a:gd name="connsiteX80" fmla="*/ 5669602 w 7222686"/>
              <a:gd name="connsiteY80" fmla="*/ 3107267 h 3496734"/>
              <a:gd name="connsiteX81" fmla="*/ 5728869 w 7222686"/>
              <a:gd name="connsiteY81" fmla="*/ 3149600 h 3496734"/>
              <a:gd name="connsiteX82" fmla="*/ 5754269 w 7222686"/>
              <a:gd name="connsiteY82" fmla="*/ 3158067 h 3496734"/>
              <a:gd name="connsiteX83" fmla="*/ 5779669 w 7222686"/>
              <a:gd name="connsiteY83" fmla="*/ 3175000 h 3496734"/>
              <a:gd name="connsiteX84" fmla="*/ 5805069 w 7222686"/>
              <a:gd name="connsiteY84" fmla="*/ 3183467 h 3496734"/>
              <a:gd name="connsiteX85" fmla="*/ 5830469 w 7222686"/>
              <a:gd name="connsiteY85" fmla="*/ 3200400 h 3496734"/>
              <a:gd name="connsiteX86" fmla="*/ 5881269 w 7222686"/>
              <a:gd name="connsiteY86" fmla="*/ 3208867 h 3496734"/>
              <a:gd name="connsiteX87" fmla="*/ 5915136 w 7222686"/>
              <a:gd name="connsiteY87" fmla="*/ 3225800 h 3496734"/>
              <a:gd name="connsiteX88" fmla="*/ 5932069 w 7222686"/>
              <a:gd name="connsiteY88" fmla="*/ 3242734 h 3496734"/>
              <a:gd name="connsiteX89" fmla="*/ 6033669 w 7222686"/>
              <a:gd name="connsiteY89" fmla="*/ 3259667 h 3496734"/>
              <a:gd name="connsiteX90" fmla="*/ 6059069 w 7222686"/>
              <a:gd name="connsiteY90" fmla="*/ 3276600 h 3496734"/>
              <a:gd name="connsiteX91" fmla="*/ 6219936 w 7222686"/>
              <a:gd name="connsiteY91" fmla="*/ 3293534 h 3496734"/>
              <a:gd name="connsiteX92" fmla="*/ 6279202 w 7222686"/>
              <a:gd name="connsiteY92" fmla="*/ 3310467 h 3496734"/>
              <a:gd name="connsiteX93" fmla="*/ 6321536 w 7222686"/>
              <a:gd name="connsiteY93" fmla="*/ 3327400 h 3496734"/>
              <a:gd name="connsiteX94" fmla="*/ 6346936 w 7222686"/>
              <a:gd name="connsiteY94" fmla="*/ 3335867 h 3496734"/>
              <a:gd name="connsiteX95" fmla="*/ 6380802 w 7222686"/>
              <a:gd name="connsiteY95" fmla="*/ 3352800 h 3496734"/>
              <a:gd name="connsiteX96" fmla="*/ 6431602 w 7222686"/>
              <a:gd name="connsiteY96" fmla="*/ 3378200 h 3496734"/>
              <a:gd name="connsiteX97" fmla="*/ 6516269 w 7222686"/>
              <a:gd name="connsiteY97" fmla="*/ 3395134 h 3496734"/>
              <a:gd name="connsiteX98" fmla="*/ 6617869 w 7222686"/>
              <a:gd name="connsiteY98" fmla="*/ 3412067 h 3496734"/>
              <a:gd name="connsiteX99" fmla="*/ 6643269 w 7222686"/>
              <a:gd name="connsiteY99" fmla="*/ 3420534 h 3496734"/>
              <a:gd name="connsiteX100" fmla="*/ 6677136 w 7222686"/>
              <a:gd name="connsiteY100" fmla="*/ 3429000 h 3496734"/>
              <a:gd name="connsiteX101" fmla="*/ 6727936 w 7222686"/>
              <a:gd name="connsiteY101" fmla="*/ 3445934 h 3496734"/>
              <a:gd name="connsiteX102" fmla="*/ 6753336 w 7222686"/>
              <a:gd name="connsiteY102" fmla="*/ 3454400 h 3496734"/>
              <a:gd name="connsiteX103" fmla="*/ 6838002 w 7222686"/>
              <a:gd name="connsiteY103" fmla="*/ 3471334 h 3496734"/>
              <a:gd name="connsiteX104" fmla="*/ 6888802 w 7222686"/>
              <a:gd name="connsiteY104" fmla="*/ 3488267 h 3496734"/>
              <a:gd name="connsiteX105" fmla="*/ 6914202 w 7222686"/>
              <a:gd name="connsiteY105" fmla="*/ 3496734 h 3496734"/>
              <a:gd name="connsiteX106" fmla="*/ 6922669 w 7222686"/>
              <a:gd name="connsiteY106" fmla="*/ 3462867 h 3496734"/>
              <a:gd name="connsiteX107" fmla="*/ 6914202 w 7222686"/>
              <a:gd name="connsiteY107" fmla="*/ 3429000 h 3496734"/>
              <a:gd name="connsiteX108" fmla="*/ 6905736 w 7222686"/>
              <a:gd name="connsiteY108" fmla="*/ 3403600 h 3496734"/>
              <a:gd name="connsiteX109" fmla="*/ 6863402 w 7222686"/>
              <a:gd name="connsiteY109" fmla="*/ 3352800 h 3496734"/>
              <a:gd name="connsiteX110" fmla="*/ 6838002 w 7222686"/>
              <a:gd name="connsiteY110" fmla="*/ 3268134 h 3496734"/>
              <a:gd name="connsiteX111" fmla="*/ 6812602 w 7222686"/>
              <a:gd name="connsiteY111" fmla="*/ 3098800 h 3496734"/>
              <a:gd name="connsiteX112" fmla="*/ 6804136 w 7222686"/>
              <a:gd name="connsiteY112" fmla="*/ 3031067 h 3496734"/>
              <a:gd name="connsiteX113" fmla="*/ 6490869 w 7222686"/>
              <a:gd name="connsiteY113" fmla="*/ 3005667 h 3496734"/>
              <a:gd name="connsiteX114" fmla="*/ 6440069 w 7222686"/>
              <a:gd name="connsiteY114" fmla="*/ 2997200 h 3496734"/>
              <a:gd name="connsiteX115" fmla="*/ 6372336 w 7222686"/>
              <a:gd name="connsiteY115" fmla="*/ 2980267 h 3496734"/>
              <a:gd name="connsiteX116" fmla="*/ 6270736 w 7222686"/>
              <a:gd name="connsiteY116" fmla="*/ 2971800 h 3496734"/>
              <a:gd name="connsiteX117" fmla="*/ 6228402 w 7222686"/>
              <a:gd name="connsiteY117" fmla="*/ 2963334 h 3496734"/>
              <a:gd name="connsiteX118" fmla="*/ 6152202 w 7222686"/>
              <a:gd name="connsiteY118" fmla="*/ 2954867 h 3496734"/>
              <a:gd name="connsiteX119" fmla="*/ 6118336 w 7222686"/>
              <a:gd name="connsiteY119" fmla="*/ 2937934 h 3496734"/>
              <a:gd name="connsiteX120" fmla="*/ 6067536 w 7222686"/>
              <a:gd name="connsiteY120" fmla="*/ 2929467 h 3496734"/>
              <a:gd name="connsiteX121" fmla="*/ 6008269 w 7222686"/>
              <a:gd name="connsiteY121" fmla="*/ 2904067 h 3496734"/>
              <a:gd name="connsiteX122" fmla="*/ 5864336 w 7222686"/>
              <a:gd name="connsiteY122" fmla="*/ 2878667 h 3496734"/>
              <a:gd name="connsiteX123" fmla="*/ 5788136 w 7222686"/>
              <a:gd name="connsiteY123" fmla="*/ 2853267 h 3496734"/>
              <a:gd name="connsiteX124" fmla="*/ 5762736 w 7222686"/>
              <a:gd name="connsiteY124" fmla="*/ 2844800 h 3496734"/>
              <a:gd name="connsiteX125" fmla="*/ 5737336 w 7222686"/>
              <a:gd name="connsiteY125" fmla="*/ 2836334 h 3496734"/>
              <a:gd name="connsiteX126" fmla="*/ 5669602 w 7222686"/>
              <a:gd name="connsiteY126" fmla="*/ 2802467 h 3496734"/>
              <a:gd name="connsiteX127" fmla="*/ 5627269 w 7222686"/>
              <a:gd name="connsiteY127" fmla="*/ 2785534 h 3496734"/>
              <a:gd name="connsiteX128" fmla="*/ 5568002 w 7222686"/>
              <a:gd name="connsiteY128" fmla="*/ 2751667 h 3496734"/>
              <a:gd name="connsiteX129" fmla="*/ 5517202 w 7222686"/>
              <a:gd name="connsiteY129" fmla="*/ 2734734 h 3496734"/>
              <a:gd name="connsiteX130" fmla="*/ 5491802 w 7222686"/>
              <a:gd name="connsiteY130" fmla="*/ 2717800 h 3496734"/>
              <a:gd name="connsiteX131" fmla="*/ 5449469 w 7222686"/>
              <a:gd name="connsiteY131" fmla="*/ 2700867 h 3496734"/>
              <a:gd name="connsiteX132" fmla="*/ 5424069 w 7222686"/>
              <a:gd name="connsiteY132" fmla="*/ 2692400 h 3496734"/>
              <a:gd name="connsiteX133" fmla="*/ 5398669 w 7222686"/>
              <a:gd name="connsiteY133" fmla="*/ 2675467 h 3496734"/>
              <a:gd name="connsiteX134" fmla="*/ 5314002 w 7222686"/>
              <a:gd name="connsiteY134" fmla="*/ 2658534 h 3496734"/>
              <a:gd name="connsiteX135" fmla="*/ 5254736 w 7222686"/>
              <a:gd name="connsiteY135" fmla="*/ 2641600 h 3496734"/>
              <a:gd name="connsiteX136" fmla="*/ 5203936 w 7222686"/>
              <a:gd name="connsiteY136" fmla="*/ 2633134 h 3496734"/>
              <a:gd name="connsiteX137" fmla="*/ 5170069 w 7222686"/>
              <a:gd name="connsiteY137" fmla="*/ 2624667 h 3496734"/>
              <a:gd name="connsiteX138" fmla="*/ 5127736 w 7222686"/>
              <a:gd name="connsiteY138" fmla="*/ 2616200 h 3496734"/>
              <a:gd name="connsiteX139" fmla="*/ 5102336 w 7222686"/>
              <a:gd name="connsiteY139" fmla="*/ 2599267 h 3496734"/>
              <a:gd name="connsiteX140" fmla="*/ 5009202 w 7222686"/>
              <a:gd name="connsiteY140" fmla="*/ 2582334 h 3496734"/>
              <a:gd name="connsiteX141" fmla="*/ 4941469 w 7222686"/>
              <a:gd name="connsiteY141" fmla="*/ 2573867 h 3496734"/>
              <a:gd name="connsiteX142" fmla="*/ 4890669 w 7222686"/>
              <a:gd name="connsiteY142" fmla="*/ 2565400 h 3496734"/>
              <a:gd name="connsiteX143" fmla="*/ 4814469 w 7222686"/>
              <a:gd name="connsiteY143" fmla="*/ 2556934 h 3496734"/>
              <a:gd name="connsiteX144" fmla="*/ 4721336 w 7222686"/>
              <a:gd name="connsiteY144" fmla="*/ 2531534 h 3496734"/>
              <a:gd name="connsiteX145" fmla="*/ 4687469 w 7222686"/>
              <a:gd name="connsiteY145" fmla="*/ 2523067 h 3496734"/>
              <a:gd name="connsiteX146" fmla="*/ 4645136 w 7222686"/>
              <a:gd name="connsiteY146" fmla="*/ 2514600 h 3496734"/>
              <a:gd name="connsiteX147" fmla="*/ 4594336 w 7222686"/>
              <a:gd name="connsiteY147" fmla="*/ 2497667 h 3496734"/>
              <a:gd name="connsiteX148" fmla="*/ 4518136 w 7222686"/>
              <a:gd name="connsiteY148" fmla="*/ 2489200 h 3496734"/>
              <a:gd name="connsiteX149" fmla="*/ 4492736 w 7222686"/>
              <a:gd name="connsiteY149" fmla="*/ 2472267 h 3496734"/>
              <a:gd name="connsiteX150" fmla="*/ 4399602 w 7222686"/>
              <a:gd name="connsiteY150" fmla="*/ 2438400 h 3496734"/>
              <a:gd name="connsiteX151" fmla="*/ 4357269 w 7222686"/>
              <a:gd name="connsiteY151" fmla="*/ 2421467 h 3496734"/>
              <a:gd name="connsiteX152" fmla="*/ 4323402 w 7222686"/>
              <a:gd name="connsiteY152" fmla="*/ 2404534 h 3496734"/>
              <a:gd name="connsiteX153" fmla="*/ 4281069 w 7222686"/>
              <a:gd name="connsiteY153" fmla="*/ 2387600 h 3496734"/>
              <a:gd name="connsiteX154" fmla="*/ 4255669 w 7222686"/>
              <a:gd name="connsiteY154" fmla="*/ 2370667 h 3496734"/>
              <a:gd name="connsiteX155" fmla="*/ 4187936 w 7222686"/>
              <a:gd name="connsiteY155" fmla="*/ 2362200 h 3496734"/>
              <a:gd name="connsiteX156" fmla="*/ 4111736 w 7222686"/>
              <a:gd name="connsiteY156" fmla="*/ 2328334 h 3496734"/>
              <a:gd name="connsiteX157" fmla="*/ 4086336 w 7222686"/>
              <a:gd name="connsiteY157" fmla="*/ 2319867 h 3496734"/>
              <a:gd name="connsiteX158" fmla="*/ 4060936 w 7222686"/>
              <a:gd name="connsiteY158" fmla="*/ 2311400 h 3496734"/>
              <a:gd name="connsiteX159" fmla="*/ 3950869 w 7222686"/>
              <a:gd name="connsiteY159" fmla="*/ 2277534 h 3496734"/>
              <a:gd name="connsiteX160" fmla="*/ 3908536 w 7222686"/>
              <a:gd name="connsiteY160" fmla="*/ 2260600 h 3496734"/>
              <a:gd name="connsiteX161" fmla="*/ 3840802 w 7222686"/>
              <a:gd name="connsiteY161" fmla="*/ 2226734 h 3496734"/>
              <a:gd name="connsiteX162" fmla="*/ 3790002 w 7222686"/>
              <a:gd name="connsiteY162" fmla="*/ 2218267 h 3496734"/>
              <a:gd name="connsiteX163" fmla="*/ 3739202 w 7222686"/>
              <a:gd name="connsiteY163" fmla="*/ 2184400 h 3496734"/>
              <a:gd name="connsiteX164" fmla="*/ 3688402 w 7222686"/>
              <a:gd name="connsiteY164" fmla="*/ 2167467 h 3496734"/>
              <a:gd name="connsiteX165" fmla="*/ 3646069 w 7222686"/>
              <a:gd name="connsiteY165" fmla="*/ 2150534 h 3496734"/>
              <a:gd name="connsiteX166" fmla="*/ 3527536 w 7222686"/>
              <a:gd name="connsiteY166" fmla="*/ 2133600 h 3496734"/>
              <a:gd name="connsiteX167" fmla="*/ 3434402 w 7222686"/>
              <a:gd name="connsiteY167" fmla="*/ 2125134 h 3496734"/>
              <a:gd name="connsiteX168" fmla="*/ 3358202 w 7222686"/>
              <a:gd name="connsiteY168" fmla="*/ 2099734 h 3496734"/>
              <a:gd name="connsiteX169" fmla="*/ 3315869 w 7222686"/>
              <a:gd name="connsiteY169" fmla="*/ 2091267 h 3496734"/>
              <a:gd name="connsiteX170" fmla="*/ 3282002 w 7222686"/>
              <a:gd name="connsiteY170" fmla="*/ 2074334 h 3496734"/>
              <a:gd name="connsiteX171" fmla="*/ 3239669 w 7222686"/>
              <a:gd name="connsiteY171" fmla="*/ 2065867 h 3496734"/>
              <a:gd name="connsiteX172" fmla="*/ 3163469 w 7222686"/>
              <a:gd name="connsiteY172" fmla="*/ 2048934 h 3496734"/>
              <a:gd name="connsiteX173" fmla="*/ 3036469 w 7222686"/>
              <a:gd name="connsiteY173" fmla="*/ 2023534 h 3496734"/>
              <a:gd name="connsiteX174" fmla="*/ 2968736 w 7222686"/>
              <a:gd name="connsiteY174" fmla="*/ 1998134 h 3496734"/>
              <a:gd name="connsiteX175" fmla="*/ 2926402 w 7222686"/>
              <a:gd name="connsiteY175" fmla="*/ 1981200 h 3496734"/>
              <a:gd name="connsiteX176" fmla="*/ 2850202 w 7222686"/>
              <a:gd name="connsiteY176" fmla="*/ 1964267 h 3496734"/>
              <a:gd name="connsiteX177" fmla="*/ 2774002 w 7222686"/>
              <a:gd name="connsiteY177" fmla="*/ 1938867 h 3496734"/>
              <a:gd name="connsiteX178" fmla="*/ 2740136 w 7222686"/>
              <a:gd name="connsiteY178" fmla="*/ 1921934 h 3496734"/>
              <a:gd name="connsiteX179" fmla="*/ 2672402 w 7222686"/>
              <a:gd name="connsiteY179" fmla="*/ 1888067 h 3496734"/>
              <a:gd name="connsiteX180" fmla="*/ 2587736 w 7222686"/>
              <a:gd name="connsiteY180" fmla="*/ 1871134 h 3496734"/>
              <a:gd name="connsiteX181" fmla="*/ 2562336 w 7222686"/>
              <a:gd name="connsiteY181" fmla="*/ 1862667 h 3496734"/>
              <a:gd name="connsiteX182" fmla="*/ 2452269 w 7222686"/>
              <a:gd name="connsiteY182" fmla="*/ 1837267 h 3496734"/>
              <a:gd name="connsiteX183" fmla="*/ 2359136 w 7222686"/>
              <a:gd name="connsiteY183" fmla="*/ 1828800 h 3496734"/>
              <a:gd name="connsiteX184" fmla="*/ 2147469 w 7222686"/>
              <a:gd name="connsiteY184" fmla="*/ 1803400 h 3496734"/>
              <a:gd name="connsiteX185" fmla="*/ 2096669 w 7222686"/>
              <a:gd name="connsiteY185" fmla="*/ 1786467 h 3496734"/>
              <a:gd name="connsiteX186" fmla="*/ 2037402 w 7222686"/>
              <a:gd name="connsiteY186" fmla="*/ 1778000 h 3496734"/>
              <a:gd name="connsiteX187" fmla="*/ 1995069 w 7222686"/>
              <a:gd name="connsiteY187" fmla="*/ 1769534 h 3496734"/>
              <a:gd name="connsiteX188" fmla="*/ 1952736 w 7222686"/>
              <a:gd name="connsiteY188" fmla="*/ 1752600 h 3496734"/>
              <a:gd name="connsiteX189" fmla="*/ 1918869 w 7222686"/>
              <a:gd name="connsiteY189" fmla="*/ 1744134 h 3496734"/>
              <a:gd name="connsiteX190" fmla="*/ 6842236 w 7222686"/>
              <a:gd name="connsiteY190" fmla="*/ 457200 h 3496734"/>
              <a:gd name="connsiteX191" fmla="*/ 6888802 w 7222686"/>
              <a:gd name="connsiteY191" fmla="*/ 67734 h 3496734"/>
              <a:gd name="connsiteX192" fmla="*/ 6846469 w 7222686"/>
              <a:gd name="connsiteY192" fmla="*/ 0 h 3496734"/>
              <a:gd name="connsiteX193" fmla="*/ 6838002 w 7222686"/>
              <a:gd name="connsiteY193" fmla="*/ 25400 h 3496734"/>
              <a:gd name="connsiteX194" fmla="*/ 6846469 w 7222686"/>
              <a:gd name="connsiteY194" fmla="*/ 50800 h 3496734"/>
              <a:gd name="connsiteX0" fmla="*/ 6846469 w 7223018"/>
              <a:gd name="connsiteY0" fmla="*/ 30302 h 3476236"/>
              <a:gd name="connsiteX1" fmla="*/ 6778736 w 7223018"/>
              <a:gd name="connsiteY1" fmla="*/ 55702 h 3476236"/>
              <a:gd name="connsiteX2" fmla="*/ 6668669 w 7223018"/>
              <a:gd name="connsiteY2" fmla="*/ 72636 h 3476236"/>
              <a:gd name="connsiteX3" fmla="*/ 6499336 w 7223018"/>
              <a:gd name="connsiteY3" fmla="*/ 98036 h 3476236"/>
              <a:gd name="connsiteX4" fmla="*/ 6465469 w 7223018"/>
              <a:gd name="connsiteY4" fmla="*/ 106502 h 3476236"/>
              <a:gd name="connsiteX5" fmla="*/ 6380802 w 7223018"/>
              <a:gd name="connsiteY5" fmla="*/ 123436 h 3476236"/>
              <a:gd name="connsiteX6" fmla="*/ 6330002 w 7223018"/>
              <a:gd name="connsiteY6" fmla="*/ 140369 h 3476236"/>
              <a:gd name="connsiteX7" fmla="*/ 344069 w 7223018"/>
              <a:gd name="connsiteY7" fmla="*/ 1740569 h 3476236"/>
              <a:gd name="connsiteX8" fmla="*/ 318669 w 7223018"/>
              <a:gd name="connsiteY8" fmla="*/ 1749036 h 3476236"/>
              <a:gd name="connsiteX9" fmla="*/ 369469 w 7223018"/>
              <a:gd name="connsiteY9" fmla="*/ 1757502 h 3476236"/>
              <a:gd name="connsiteX10" fmla="*/ 403336 w 7223018"/>
              <a:gd name="connsiteY10" fmla="*/ 1774436 h 3476236"/>
              <a:gd name="connsiteX11" fmla="*/ 538802 w 7223018"/>
              <a:gd name="connsiteY11" fmla="*/ 1782902 h 3476236"/>
              <a:gd name="connsiteX12" fmla="*/ 691202 w 7223018"/>
              <a:gd name="connsiteY12" fmla="*/ 1825236 h 3476236"/>
              <a:gd name="connsiteX13" fmla="*/ 775869 w 7223018"/>
              <a:gd name="connsiteY13" fmla="*/ 1842169 h 3476236"/>
              <a:gd name="connsiteX14" fmla="*/ 970602 w 7223018"/>
              <a:gd name="connsiteY14" fmla="*/ 1859102 h 3476236"/>
              <a:gd name="connsiteX15" fmla="*/ 1021402 w 7223018"/>
              <a:gd name="connsiteY15" fmla="*/ 1867569 h 3476236"/>
              <a:gd name="connsiteX16" fmla="*/ 1055269 w 7223018"/>
              <a:gd name="connsiteY16" fmla="*/ 1876036 h 3476236"/>
              <a:gd name="connsiteX17" fmla="*/ 1173802 w 7223018"/>
              <a:gd name="connsiteY17" fmla="*/ 1884502 h 3476236"/>
              <a:gd name="connsiteX18" fmla="*/ 1444736 w 7223018"/>
              <a:gd name="connsiteY18" fmla="*/ 1909902 h 3476236"/>
              <a:gd name="connsiteX19" fmla="*/ 1478602 w 7223018"/>
              <a:gd name="connsiteY19" fmla="*/ 1918369 h 3476236"/>
              <a:gd name="connsiteX20" fmla="*/ 1520936 w 7223018"/>
              <a:gd name="connsiteY20" fmla="*/ 1926836 h 3476236"/>
              <a:gd name="connsiteX21" fmla="*/ 1605602 w 7223018"/>
              <a:gd name="connsiteY21" fmla="*/ 1952236 h 3476236"/>
              <a:gd name="connsiteX22" fmla="*/ 1664869 w 7223018"/>
              <a:gd name="connsiteY22" fmla="*/ 1960702 h 3476236"/>
              <a:gd name="connsiteX23" fmla="*/ 1724136 w 7223018"/>
              <a:gd name="connsiteY23" fmla="*/ 1977636 h 3476236"/>
              <a:gd name="connsiteX24" fmla="*/ 1766469 w 7223018"/>
              <a:gd name="connsiteY24" fmla="*/ 1986102 h 3476236"/>
              <a:gd name="connsiteX25" fmla="*/ 1791869 w 7223018"/>
              <a:gd name="connsiteY25" fmla="*/ 1994569 h 3476236"/>
              <a:gd name="connsiteX26" fmla="*/ 1825736 w 7223018"/>
              <a:gd name="connsiteY26" fmla="*/ 2003036 h 3476236"/>
              <a:gd name="connsiteX27" fmla="*/ 1901936 w 7223018"/>
              <a:gd name="connsiteY27" fmla="*/ 2062302 h 3476236"/>
              <a:gd name="connsiteX28" fmla="*/ 1901936 w 7223018"/>
              <a:gd name="connsiteY28" fmla="*/ 2062302 h 3476236"/>
              <a:gd name="connsiteX29" fmla="*/ 1969669 w 7223018"/>
              <a:gd name="connsiteY29" fmla="*/ 2113102 h 3476236"/>
              <a:gd name="connsiteX30" fmla="*/ 1995069 w 7223018"/>
              <a:gd name="connsiteY30" fmla="*/ 2121569 h 3476236"/>
              <a:gd name="connsiteX31" fmla="*/ 2088202 w 7223018"/>
              <a:gd name="connsiteY31" fmla="*/ 2172369 h 3476236"/>
              <a:gd name="connsiteX32" fmla="*/ 2155936 w 7223018"/>
              <a:gd name="connsiteY32" fmla="*/ 2214702 h 3476236"/>
              <a:gd name="connsiteX33" fmla="*/ 2206736 w 7223018"/>
              <a:gd name="connsiteY33" fmla="*/ 2240102 h 3476236"/>
              <a:gd name="connsiteX34" fmla="*/ 2291402 w 7223018"/>
              <a:gd name="connsiteY34" fmla="*/ 2265502 h 3476236"/>
              <a:gd name="connsiteX35" fmla="*/ 2325269 w 7223018"/>
              <a:gd name="connsiteY35" fmla="*/ 2282436 h 3476236"/>
              <a:gd name="connsiteX36" fmla="*/ 2435336 w 7223018"/>
              <a:gd name="connsiteY36" fmla="*/ 2307836 h 3476236"/>
              <a:gd name="connsiteX37" fmla="*/ 2511536 w 7223018"/>
              <a:gd name="connsiteY37" fmla="*/ 2333236 h 3476236"/>
              <a:gd name="connsiteX38" fmla="*/ 2596202 w 7223018"/>
              <a:gd name="connsiteY38" fmla="*/ 2358636 h 3476236"/>
              <a:gd name="connsiteX39" fmla="*/ 2647002 w 7223018"/>
              <a:gd name="connsiteY39" fmla="*/ 2384036 h 3476236"/>
              <a:gd name="connsiteX40" fmla="*/ 2697802 w 7223018"/>
              <a:gd name="connsiteY40" fmla="*/ 2392502 h 3476236"/>
              <a:gd name="connsiteX41" fmla="*/ 2740136 w 7223018"/>
              <a:gd name="connsiteY41" fmla="*/ 2409436 h 3476236"/>
              <a:gd name="connsiteX42" fmla="*/ 2790936 w 7223018"/>
              <a:gd name="connsiteY42" fmla="*/ 2426369 h 3476236"/>
              <a:gd name="connsiteX43" fmla="*/ 2901002 w 7223018"/>
              <a:gd name="connsiteY43" fmla="*/ 2485636 h 3476236"/>
              <a:gd name="connsiteX44" fmla="*/ 2926402 w 7223018"/>
              <a:gd name="connsiteY44" fmla="*/ 2502569 h 3476236"/>
              <a:gd name="connsiteX45" fmla="*/ 3002602 w 7223018"/>
              <a:gd name="connsiteY45" fmla="*/ 2527969 h 3476236"/>
              <a:gd name="connsiteX46" fmla="*/ 3087269 w 7223018"/>
              <a:gd name="connsiteY46" fmla="*/ 2561836 h 3476236"/>
              <a:gd name="connsiteX47" fmla="*/ 3121136 w 7223018"/>
              <a:gd name="connsiteY47" fmla="*/ 2578769 h 3476236"/>
              <a:gd name="connsiteX48" fmla="*/ 3171936 w 7223018"/>
              <a:gd name="connsiteY48" fmla="*/ 2587236 h 3476236"/>
              <a:gd name="connsiteX49" fmla="*/ 3222736 w 7223018"/>
              <a:gd name="connsiteY49" fmla="*/ 2604169 h 3476236"/>
              <a:gd name="connsiteX50" fmla="*/ 3341269 w 7223018"/>
              <a:gd name="connsiteY50" fmla="*/ 2629569 h 3476236"/>
              <a:gd name="connsiteX51" fmla="*/ 3383602 w 7223018"/>
              <a:gd name="connsiteY51" fmla="*/ 2646502 h 3476236"/>
              <a:gd name="connsiteX52" fmla="*/ 3417469 w 7223018"/>
              <a:gd name="connsiteY52" fmla="*/ 2663436 h 3476236"/>
              <a:gd name="connsiteX53" fmla="*/ 3468269 w 7223018"/>
              <a:gd name="connsiteY53" fmla="*/ 2671902 h 3476236"/>
              <a:gd name="connsiteX54" fmla="*/ 3510602 w 7223018"/>
              <a:gd name="connsiteY54" fmla="*/ 2697302 h 3476236"/>
              <a:gd name="connsiteX55" fmla="*/ 3578336 w 7223018"/>
              <a:gd name="connsiteY55" fmla="*/ 2722702 h 3476236"/>
              <a:gd name="connsiteX56" fmla="*/ 3612202 w 7223018"/>
              <a:gd name="connsiteY56" fmla="*/ 2748102 h 3476236"/>
              <a:gd name="connsiteX57" fmla="*/ 3637602 w 7223018"/>
              <a:gd name="connsiteY57" fmla="*/ 2756569 h 3476236"/>
              <a:gd name="connsiteX58" fmla="*/ 3671469 w 7223018"/>
              <a:gd name="connsiteY58" fmla="*/ 2773502 h 3476236"/>
              <a:gd name="connsiteX59" fmla="*/ 3781536 w 7223018"/>
              <a:gd name="connsiteY59" fmla="*/ 2798902 h 3476236"/>
              <a:gd name="connsiteX60" fmla="*/ 3900069 w 7223018"/>
              <a:gd name="connsiteY60" fmla="*/ 2824302 h 3476236"/>
              <a:gd name="connsiteX61" fmla="*/ 3925469 w 7223018"/>
              <a:gd name="connsiteY61" fmla="*/ 2841236 h 3476236"/>
              <a:gd name="connsiteX62" fmla="*/ 4027069 w 7223018"/>
              <a:gd name="connsiteY62" fmla="*/ 2849702 h 3476236"/>
              <a:gd name="connsiteX63" fmla="*/ 4094802 w 7223018"/>
              <a:gd name="connsiteY63" fmla="*/ 2858169 h 3476236"/>
              <a:gd name="connsiteX64" fmla="*/ 4137136 w 7223018"/>
              <a:gd name="connsiteY64" fmla="*/ 2866636 h 3476236"/>
              <a:gd name="connsiteX65" fmla="*/ 4264136 w 7223018"/>
              <a:gd name="connsiteY65" fmla="*/ 2875102 h 3476236"/>
              <a:gd name="connsiteX66" fmla="*/ 4365736 w 7223018"/>
              <a:gd name="connsiteY66" fmla="*/ 2892036 h 3476236"/>
              <a:gd name="connsiteX67" fmla="*/ 4594336 w 7223018"/>
              <a:gd name="connsiteY67" fmla="*/ 2900502 h 3476236"/>
              <a:gd name="connsiteX68" fmla="*/ 4789069 w 7223018"/>
              <a:gd name="connsiteY68" fmla="*/ 2908969 h 3476236"/>
              <a:gd name="connsiteX69" fmla="*/ 4882202 w 7223018"/>
              <a:gd name="connsiteY69" fmla="*/ 2917436 h 3476236"/>
              <a:gd name="connsiteX70" fmla="*/ 4966869 w 7223018"/>
              <a:gd name="connsiteY70" fmla="*/ 2942836 h 3476236"/>
              <a:gd name="connsiteX71" fmla="*/ 5093869 w 7223018"/>
              <a:gd name="connsiteY71" fmla="*/ 2959769 h 3476236"/>
              <a:gd name="connsiteX72" fmla="*/ 5381736 w 7223018"/>
              <a:gd name="connsiteY72" fmla="*/ 2976702 h 3476236"/>
              <a:gd name="connsiteX73" fmla="*/ 5407136 w 7223018"/>
              <a:gd name="connsiteY73" fmla="*/ 2985169 h 3476236"/>
              <a:gd name="connsiteX74" fmla="*/ 5432536 w 7223018"/>
              <a:gd name="connsiteY74" fmla="*/ 3002102 h 3476236"/>
              <a:gd name="connsiteX75" fmla="*/ 5474869 w 7223018"/>
              <a:gd name="connsiteY75" fmla="*/ 3010569 h 3476236"/>
              <a:gd name="connsiteX76" fmla="*/ 5508736 w 7223018"/>
              <a:gd name="connsiteY76" fmla="*/ 3027502 h 3476236"/>
              <a:gd name="connsiteX77" fmla="*/ 5542602 w 7223018"/>
              <a:gd name="connsiteY77" fmla="*/ 3035969 h 3476236"/>
              <a:gd name="connsiteX78" fmla="*/ 5568002 w 7223018"/>
              <a:gd name="connsiteY78" fmla="*/ 3044436 h 3476236"/>
              <a:gd name="connsiteX79" fmla="*/ 5644202 w 7223018"/>
              <a:gd name="connsiteY79" fmla="*/ 3078302 h 3476236"/>
              <a:gd name="connsiteX80" fmla="*/ 5669602 w 7223018"/>
              <a:gd name="connsiteY80" fmla="*/ 3086769 h 3476236"/>
              <a:gd name="connsiteX81" fmla="*/ 5728869 w 7223018"/>
              <a:gd name="connsiteY81" fmla="*/ 3129102 h 3476236"/>
              <a:gd name="connsiteX82" fmla="*/ 5754269 w 7223018"/>
              <a:gd name="connsiteY82" fmla="*/ 3137569 h 3476236"/>
              <a:gd name="connsiteX83" fmla="*/ 5779669 w 7223018"/>
              <a:gd name="connsiteY83" fmla="*/ 3154502 h 3476236"/>
              <a:gd name="connsiteX84" fmla="*/ 5805069 w 7223018"/>
              <a:gd name="connsiteY84" fmla="*/ 3162969 h 3476236"/>
              <a:gd name="connsiteX85" fmla="*/ 5830469 w 7223018"/>
              <a:gd name="connsiteY85" fmla="*/ 3179902 h 3476236"/>
              <a:gd name="connsiteX86" fmla="*/ 5881269 w 7223018"/>
              <a:gd name="connsiteY86" fmla="*/ 3188369 h 3476236"/>
              <a:gd name="connsiteX87" fmla="*/ 5915136 w 7223018"/>
              <a:gd name="connsiteY87" fmla="*/ 3205302 h 3476236"/>
              <a:gd name="connsiteX88" fmla="*/ 5932069 w 7223018"/>
              <a:gd name="connsiteY88" fmla="*/ 3222236 h 3476236"/>
              <a:gd name="connsiteX89" fmla="*/ 6033669 w 7223018"/>
              <a:gd name="connsiteY89" fmla="*/ 3239169 h 3476236"/>
              <a:gd name="connsiteX90" fmla="*/ 6059069 w 7223018"/>
              <a:gd name="connsiteY90" fmla="*/ 3256102 h 3476236"/>
              <a:gd name="connsiteX91" fmla="*/ 6219936 w 7223018"/>
              <a:gd name="connsiteY91" fmla="*/ 3273036 h 3476236"/>
              <a:gd name="connsiteX92" fmla="*/ 6279202 w 7223018"/>
              <a:gd name="connsiteY92" fmla="*/ 3289969 h 3476236"/>
              <a:gd name="connsiteX93" fmla="*/ 6321536 w 7223018"/>
              <a:gd name="connsiteY93" fmla="*/ 3306902 h 3476236"/>
              <a:gd name="connsiteX94" fmla="*/ 6346936 w 7223018"/>
              <a:gd name="connsiteY94" fmla="*/ 3315369 h 3476236"/>
              <a:gd name="connsiteX95" fmla="*/ 6380802 w 7223018"/>
              <a:gd name="connsiteY95" fmla="*/ 3332302 h 3476236"/>
              <a:gd name="connsiteX96" fmla="*/ 6431602 w 7223018"/>
              <a:gd name="connsiteY96" fmla="*/ 3357702 h 3476236"/>
              <a:gd name="connsiteX97" fmla="*/ 6516269 w 7223018"/>
              <a:gd name="connsiteY97" fmla="*/ 3374636 h 3476236"/>
              <a:gd name="connsiteX98" fmla="*/ 6617869 w 7223018"/>
              <a:gd name="connsiteY98" fmla="*/ 3391569 h 3476236"/>
              <a:gd name="connsiteX99" fmla="*/ 6643269 w 7223018"/>
              <a:gd name="connsiteY99" fmla="*/ 3400036 h 3476236"/>
              <a:gd name="connsiteX100" fmla="*/ 6677136 w 7223018"/>
              <a:gd name="connsiteY100" fmla="*/ 3408502 h 3476236"/>
              <a:gd name="connsiteX101" fmla="*/ 6727936 w 7223018"/>
              <a:gd name="connsiteY101" fmla="*/ 3425436 h 3476236"/>
              <a:gd name="connsiteX102" fmla="*/ 6753336 w 7223018"/>
              <a:gd name="connsiteY102" fmla="*/ 3433902 h 3476236"/>
              <a:gd name="connsiteX103" fmla="*/ 6838002 w 7223018"/>
              <a:gd name="connsiteY103" fmla="*/ 3450836 h 3476236"/>
              <a:gd name="connsiteX104" fmla="*/ 6888802 w 7223018"/>
              <a:gd name="connsiteY104" fmla="*/ 3467769 h 3476236"/>
              <a:gd name="connsiteX105" fmla="*/ 6914202 w 7223018"/>
              <a:gd name="connsiteY105" fmla="*/ 3476236 h 3476236"/>
              <a:gd name="connsiteX106" fmla="*/ 6922669 w 7223018"/>
              <a:gd name="connsiteY106" fmla="*/ 3442369 h 3476236"/>
              <a:gd name="connsiteX107" fmla="*/ 6914202 w 7223018"/>
              <a:gd name="connsiteY107" fmla="*/ 3408502 h 3476236"/>
              <a:gd name="connsiteX108" fmla="*/ 6905736 w 7223018"/>
              <a:gd name="connsiteY108" fmla="*/ 3383102 h 3476236"/>
              <a:gd name="connsiteX109" fmla="*/ 6863402 w 7223018"/>
              <a:gd name="connsiteY109" fmla="*/ 3332302 h 3476236"/>
              <a:gd name="connsiteX110" fmla="*/ 6838002 w 7223018"/>
              <a:gd name="connsiteY110" fmla="*/ 3247636 h 3476236"/>
              <a:gd name="connsiteX111" fmla="*/ 6812602 w 7223018"/>
              <a:gd name="connsiteY111" fmla="*/ 3078302 h 3476236"/>
              <a:gd name="connsiteX112" fmla="*/ 6804136 w 7223018"/>
              <a:gd name="connsiteY112" fmla="*/ 3010569 h 3476236"/>
              <a:gd name="connsiteX113" fmla="*/ 6490869 w 7223018"/>
              <a:gd name="connsiteY113" fmla="*/ 2985169 h 3476236"/>
              <a:gd name="connsiteX114" fmla="*/ 6440069 w 7223018"/>
              <a:gd name="connsiteY114" fmla="*/ 2976702 h 3476236"/>
              <a:gd name="connsiteX115" fmla="*/ 6372336 w 7223018"/>
              <a:gd name="connsiteY115" fmla="*/ 2959769 h 3476236"/>
              <a:gd name="connsiteX116" fmla="*/ 6270736 w 7223018"/>
              <a:gd name="connsiteY116" fmla="*/ 2951302 h 3476236"/>
              <a:gd name="connsiteX117" fmla="*/ 6228402 w 7223018"/>
              <a:gd name="connsiteY117" fmla="*/ 2942836 h 3476236"/>
              <a:gd name="connsiteX118" fmla="*/ 6152202 w 7223018"/>
              <a:gd name="connsiteY118" fmla="*/ 2934369 h 3476236"/>
              <a:gd name="connsiteX119" fmla="*/ 6118336 w 7223018"/>
              <a:gd name="connsiteY119" fmla="*/ 2917436 h 3476236"/>
              <a:gd name="connsiteX120" fmla="*/ 6067536 w 7223018"/>
              <a:gd name="connsiteY120" fmla="*/ 2908969 h 3476236"/>
              <a:gd name="connsiteX121" fmla="*/ 6008269 w 7223018"/>
              <a:gd name="connsiteY121" fmla="*/ 2883569 h 3476236"/>
              <a:gd name="connsiteX122" fmla="*/ 5864336 w 7223018"/>
              <a:gd name="connsiteY122" fmla="*/ 2858169 h 3476236"/>
              <a:gd name="connsiteX123" fmla="*/ 5788136 w 7223018"/>
              <a:gd name="connsiteY123" fmla="*/ 2832769 h 3476236"/>
              <a:gd name="connsiteX124" fmla="*/ 5762736 w 7223018"/>
              <a:gd name="connsiteY124" fmla="*/ 2824302 h 3476236"/>
              <a:gd name="connsiteX125" fmla="*/ 5737336 w 7223018"/>
              <a:gd name="connsiteY125" fmla="*/ 2815836 h 3476236"/>
              <a:gd name="connsiteX126" fmla="*/ 5669602 w 7223018"/>
              <a:gd name="connsiteY126" fmla="*/ 2781969 h 3476236"/>
              <a:gd name="connsiteX127" fmla="*/ 5627269 w 7223018"/>
              <a:gd name="connsiteY127" fmla="*/ 2765036 h 3476236"/>
              <a:gd name="connsiteX128" fmla="*/ 5568002 w 7223018"/>
              <a:gd name="connsiteY128" fmla="*/ 2731169 h 3476236"/>
              <a:gd name="connsiteX129" fmla="*/ 5517202 w 7223018"/>
              <a:gd name="connsiteY129" fmla="*/ 2714236 h 3476236"/>
              <a:gd name="connsiteX130" fmla="*/ 5491802 w 7223018"/>
              <a:gd name="connsiteY130" fmla="*/ 2697302 h 3476236"/>
              <a:gd name="connsiteX131" fmla="*/ 5449469 w 7223018"/>
              <a:gd name="connsiteY131" fmla="*/ 2680369 h 3476236"/>
              <a:gd name="connsiteX132" fmla="*/ 5424069 w 7223018"/>
              <a:gd name="connsiteY132" fmla="*/ 2671902 h 3476236"/>
              <a:gd name="connsiteX133" fmla="*/ 5398669 w 7223018"/>
              <a:gd name="connsiteY133" fmla="*/ 2654969 h 3476236"/>
              <a:gd name="connsiteX134" fmla="*/ 5314002 w 7223018"/>
              <a:gd name="connsiteY134" fmla="*/ 2638036 h 3476236"/>
              <a:gd name="connsiteX135" fmla="*/ 5254736 w 7223018"/>
              <a:gd name="connsiteY135" fmla="*/ 2621102 h 3476236"/>
              <a:gd name="connsiteX136" fmla="*/ 5203936 w 7223018"/>
              <a:gd name="connsiteY136" fmla="*/ 2612636 h 3476236"/>
              <a:gd name="connsiteX137" fmla="*/ 5170069 w 7223018"/>
              <a:gd name="connsiteY137" fmla="*/ 2604169 h 3476236"/>
              <a:gd name="connsiteX138" fmla="*/ 5127736 w 7223018"/>
              <a:gd name="connsiteY138" fmla="*/ 2595702 h 3476236"/>
              <a:gd name="connsiteX139" fmla="*/ 5102336 w 7223018"/>
              <a:gd name="connsiteY139" fmla="*/ 2578769 h 3476236"/>
              <a:gd name="connsiteX140" fmla="*/ 5009202 w 7223018"/>
              <a:gd name="connsiteY140" fmla="*/ 2561836 h 3476236"/>
              <a:gd name="connsiteX141" fmla="*/ 4941469 w 7223018"/>
              <a:gd name="connsiteY141" fmla="*/ 2553369 h 3476236"/>
              <a:gd name="connsiteX142" fmla="*/ 4890669 w 7223018"/>
              <a:gd name="connsiteY142" fmla="*/ 2544902 h 3476236"/>
              <a:gd name="connsiteX143" fmla="*/ 4814469 w 7223018"/>
              <a:gd name="connsiteY143" fmla="*/ 2536436 h 3476236"/>
              <a:gd name="connsiteX144" fmla="*/ 4721336 w 7223018"/>
              <a:gd name="connsiteY144" fmla="*/ 2511036 h 3476236"/>
              <a:gd name="connsiteX145" fmla="*/ 4687469 w 7223018"/>
              <a:gd name="connsiteY145" fmla="*/ 2502569 h 3476236"/>
              <a:gd name="connsiteX146" fmla="*/ 4645136 w 7223018"/>
              <a:gd name="connsiteY146" fmla="*/ 2494102 h 3476236"/>
              <a:gd name="connsiteX147" fmla="*/ 4594336 w 7223018"/>
              <a:gd name="connsiteY147" fmla="*/ 2477169 h 3476236"/>
              <a:gd name="connsiteX148" fmla="*/ 4518136 w 7223018"/>
              <a:gd name="connsiteY148" fmla="*/ 2468702 h 3476236"/>
              <a:gd name="connsiteX149" fmla="*/ 4492736 w 7223018"/>
              <a:gd name="connsiteY149" fmla="*/ 2451769 h 3476236"/>
              <a:gd name="connsiteX150" fmla="*/ 4399602 w 7223018"/>
              <a:gd name="connsiteY150" fmla="*/ 2417902 h 3476236"/>
              <a:gd name="connsiteX151" fmla="*/ 4357269 w 7223018"/>
              <a:gd name="connsiteY151" fmla="*/ 2400969 h 3476236"/>
              <a:gd name="connsiteX152" fmla="*/ 4323402 w 7223018"/>
              <a:gd name="connsiteY152" fmla="*/ 2384036 h 3476236"/>
              <a:gd name="connsiteX153" fmla="*/ 4281069 w 7223018"/>
              <a:gd name="connsiteY153" fmla="*/ 2367102 h 3476236"/>
              <a:gd name="connsiteX154" fmla="*/ 4255669 w 7223018"/>
              <a:gd name="connsiteY154" fmla="*/ 2350169 h 3476236"/>
              <a:gd name="connsiteX155" fmla="*/ 4187936 w 7223018"/>
              <a:gd name="connsiteY155" fmla="*/ 2341702 h 3476236"/>
              <a:gd name="connsiteX156" fmla="*/ 4111736 w 7223018"/>
              <a:gd name="connsiteY156" fmla="*/ 2307836 h 3476236"/>
              <a:gd name="connsiteX157" fmla="*/ 4086336 w 7223018"/>
              <a:gd name="connsiteY157" fmla="*/ 2299369 h 3476236"/>
              <a:gd name="connsiteX158" fmla="*/ 4060936 w 7223018"/>
              <a:gd name="connsiteY158" fmla="*/ 2290902 h 3476236"/>
              <a:gd name="connsiteX159" fmla="*/ 3950869 w 7223018"/>
              <a:gd name="connsiteY159" fmla="*/ 2257036 h 3476236"/>
              <a:gd name="connsiteX160" fmla="*/ 3908536 w 7223018"/>
              <a:gd name="connsiteY160" fmla="*/ 2240102 h 3476236"/>
              <a:gd name="connsiteX161" fmla="*/ 3840802 w 7223018"/>
              <a:gd name="connsiteY161" fmla="*/ 2206236 h 3476236"/>
              <a:gd name="connsiteX162" fmla="*/ 3790002 w 7223018"/>
              <a:gd name="connsiteY162" fmla="*/ 2197769 h 3476236"/>
              <a:gd name="connsiteX163" fmla="*/ 3739202 w 7223018"/>
              <a:gd name="connsiteY163" fmla="*/ 2163902 h 3476236"/>
              <a:gd name="connsiteX164" fmla="*/ 3688402 w 7223018"/>
              <a:gd name="connsiteY164" fmla="*/ 2146969 h 3476236"/>
              <a:gd name="connsiteX165" fmla="*/ 3646069 w 7223018"/>
              <a:gd name="connsiteY165" fmla="*/ 2130036 h 3476236"/>
              <a:gd name="connsiteX166" fmla="*/ 3527536 w 7223018"/>
              <a:gd name="connsiteY166" fmla="*/ 2113102 h 3476236"/>
              <a:gd name="connsiteX167" fmla="*/ 3434402 w 7223018"/>
              <a:gd name="connsiteY167" fmla="*/ 2104636 h 3476236"/>
              <a:gd name="connsiteX168" fmla="*/ 3358202 w 7223018"/>
              <a:gd name="connsiteY168" fmla="*/ 2079236 h 3476236"/>
              <a:gd name="connsiteX169" fmla="*/ 3315869 w 7223018"/>
              <a:gd name="connsiteY169" fmla="*/ 2070769 h 3476236"/>
              <a:gd name="connsiteX170" fmla="*/ 3282002 w 7223018"/>
              <a:gd name="connsiteY170" fmla="*/ 2053836 h 3476236"/>
              <a:gd name="connsiteX171" fmla="*/ 3239669 w 7223018"/>
              <a:gd name="connsiteY171" fmla="*/ 2045369 h 3476236"/>
              <a:gd name="connsiteX172" fmla="*/ 3163469 w 7223018"/>
              <a:gd name="connsiteY172" fmla="*/ 2028436 h 3476236"/>
              <a:gd name="connsiteX173" fmla="*/ 3036469 w 7223018"/>
              <a:gd name="connsiteY173" fmla="*/ 2003036 h 3476236"/>
              <a:gd name="connsiteX174" fmla="*/ 2968736 w 7223018"/>
              <a:gd name="connsiteY174" fmla="*/ 1977636 h 3476236"/>
              <a:gd name="connsiteX175" fmla="*/ 2926402 w 7223018"/>
              <a:gd name="connsiteY175" fmla="*/ 1960702 h 3476236"/>
              <a:gd name="connsiteX176" fmla="*/ 2850202 w 7223018"/>
              <a:gd name="connsiteY176" fmla="*/ 1943769 h 3476236"/>
              <a:gd name="connsiteX177" fmla="*/ 2774002 w 7223018"/>
              <a:gd name="connsiteY177" fmla="*/ 1918369 h 3476236"/>
              <a:gd name="connsiteX178" fmla="*/ 2740136 w 7223018"/>
              <a:gd name="connsiteY178" fmla="*/ 1901436 h 3476236"/>
              <a:gd name="connsiteX179" fmla="*/ 2672402 w 7223018"/>
              <a:gd name="connsiteY179" fmla="*/ 1867569 h 3476236"/>
              <a:gd name="connsiteX180" fmla="*/ 2587736 w 7223018"/>
              <a:gd name="connsiteY180" fmla="*/ 1850636 h 3476236"/>
              <a:gd name="connsiteX181" fmla="*/ 2562336 w 7223018"/>
              <a:gd name="connsiteY181" fmla="*/ 1842169 h 3476236"/>
              <a:gd name="connsiteX182" fmla="*/ 2452269 w 7223018"/>
              <a:gd name="connsiteY182" fmla="*/ 1816769 h 3476236"/>
              <a:gd name="connsiteX183" fmla="*/ 2359136 w 7223018"/>
              <a:gd name="connsiteY183" fmla="*/ 1808302 h 3476236"/>
              <a:gd name="connsiteX184" fmla="*/ 2147469 w 7223018"/>
              <a:gd name="connsiteY184" fmla="*/ 1782902 h 3476236"/>
              <a:gd name="connsiteX185" fmla="*/ 2096669 w 7223018"/>
              <a:gd name="connsiteY185" fmla="*/ 1765969 h 3476236"/>
              <a:gd name="connsiteX186" fmla="*/ 2037402 w 7223018"/>
              <a:gd name="connsiteY186" fmla="*/ 1757502 h 3476236"/>
              <a:gd name="connsiteX187" fmla="*/ 1995069 w 7223018"/>
              <a:gd name="connsiteY187" fmla="*/ 1749036 h 3476236"/>
              <a:gd name="connsiteX188" fmla="*/ 1952736 w 7223018"/>
              <a:gd name="connsiteY188" fmla="*/ 1732102 h 3476236"/>
              <a:gd name="connsiteX189" fmla="*/ 1918869 w 7223018"/>
              <a:gd name="connsiteY189" fmla="*/ 1723636 h 3476236"/>
              <a:gd name="connsiteX190" fmla="*/ 6842236 w 7223018"/>
              <a:gd name="connsiteY190" fmla="*/ 436702 h 3476236"/>
              <a:gd name="connsiteX191" fmla="*/ 6888802 w 7223018"/>
              <a:gd name="connsiteY191" fmla="*/ 47236 h 3476236"/>
              <a:gd name="connsiteX192" fmla="*/ 6838002 w 7223018"/>
              <a:gd name="connsiteY192" fmla="*/ 4902 h 3476236"/>
              <a:gd name="connsiteX193" fmla="*/ 6846469 w 7223018"/>
              <a:gd name="connsiteY193" fmla="*/ 30302 h 3476236"/>
              <a:gd name="connsiteX0" fmla="*/ 6838002 w 7223018"/>
              <a:gd name="connsiteY0" fmla="*/ 6620 h 3477954"/>
              <a:gd name="connsiteX1" fmla="*/ 6778736 w 7223018"/>
              <a:gd name="connsiteY1" fmla="*/ 57420 h 3477954"/>
              <a:gd name="connsiteX2" fmla="*/ 6668669 w 7223018"/>
              <a:gd name="connsiteY2" fmla="*/ 74354 h 3477954"/>
              <a:gd name="connsiteX3" fmla="*/ 6499336 w 7223018"/>
              <a:gd name="connsiteY3" fmla="*/ 99754 h 3477954"/>
              <a:gd name="connsiteX4" fmla="*/ 6465469 w 7223018"/>
              <a:gd name="connsiteY4" fmla="*/ 108220 h 3477954"/>
              <a:gd name="connsiteX5" fmla="*/ 6380802 w 7223018"/>
              <a:gd name="connsiteY5" fmla="*/ 125154 h 3477954"/>
              <a:gd name="connsiteX6" fmla="*/ 6330002 w 7223018"/>
              <a:gd name="connsiteY6" fmla="*/ 142087 h 3477954"/>
              <a:gd name="connsiteX7" fmla="*/ 344069 w 7223018"/>
              <a:gd name="connsiteY7" fmla="*/ 1742287 h 3477954"/>
              <a:gd name="connsiteX8" fmla="*/ 318669 w 7223018"/>
              <a:gd name="connsiteY8" fmla="*/ 1750754 h 3477954"/>
              <a:gd name="connsiteX9" fmla="*/ 369469 w 7223018"/>
              <a:gd name="connsiteY9" fmla="*/ 1759220 h 3477954"/>
              <a:gd name="connsiteX10" fmla="*/ 403336 w 7223018"/>
              <a:gd name="connsiteY10" fmla="*/ 1776154 h 3477954"/>
              <a:gd name="connsiteX11" fmla="*/ 538802 w 7223018"/>
              <a:gd name="connsiteY11" fmla="*/ 1784620 h 3477954"/>
              <a:gd name="connsiteX12" fmla="*/ 691202 w 7223018"/>
              <a:gd name="connsiteY12" fmla="*/ 1826954 h 3477954"/>
              <a:gd name="connsiteX13" fmla="*/ 775869 w 7223018"/>
              <a:gd name="connsiteY13" fmla="*/ 1843887 h 3477954"/>
              <a:gd name="connsiteX14" fmla="*/ 970602 w 7223018"/>
              <a:gd name="connsiteY14" fmla="*/ 1860820 h 3477954"/>
              <a:gd name="connsiteX15" fmla="*/ 1021402 w 7223018"/>
              <a:gd name="connsiteY15" fmla="*/ 1869287 h 3477954"/>
              <a:gd name="connsiteX16" fmla="*/ 1055269 w 7223018"/>
              <a:gd name="connsiteY16" fmla="*/ 1877754 h 3477954"/>
              <a:gd name="connsiteX17" fmla="*/ 1173802 w 7223018"/>
              <a:gd name="connsiteY17" fmla="*/ 1886220 h 3477954"/>
              <a:gd name="connsiteX18" fmla="*/ 1444736 w 7223018"/>
              <a:gd name="connsiteY18" fmla="*/ 1911620 h 3477954"/>
              <a:gd name="connsiteX19" fmla="*/ 1478602 w 7223018"/>
              <a:gd name="connsiteY19" fmla="*/ 1920087 h 3477954"/>
              <a:gd name="connsiteX20" fmla="*/ 1520936 w 7223018"/>
              <a:gd name="connsiteY20" fmla="*/ 1928554 h 3477954"/>
              <a:gd name="connsiteX21" fmla="*/ 1605602 w 7223018"/>
              <a:gd name="connsiteY21" fmla="*/ 1953954 h 3477954"/>
              <a:gd name="connsiteX22" fmla="*/ 1664869 w 7223018"/>
              <a:gd name="connsiteY22" fmla="*/ 1962420 h 3477954"/>
              <a:gd name="connsiteX23" fmla="*/ 1724136 w 7223018"/>
              <a:gd name="connsiteY23" fmla="*/ 1979354 h 3477954"/>
              <a:gd name="connsiteX24" fmla="*/ 1766469 w 7223018"/>
              <a:gd name="connsiteY24" fmla="*/ 1987820 h 3477954"/>
              <a:gd name="connsiteX25" fmla="*/ 1791869 w 7223018"/>
              <a:gd name="connsiteY25" fmla="*/ 1996287 h 3477954"/>
              <a:gd name="connsiteX26" fmla="*/ 1825736 w 7223018"/>
              <a:gd name="connsiteY26" fmla="*/ 2004754 h 3477954"/>
              <a:gd name="connsiteX27" fmla="*/ 1901936 w 7223018"/>
              <a:gd name="connsiteY27" fmla="*/ 2064020 h 3477954"/>
              <a:gd name="connsiteX28" fmla="*/ 1901936 w 7223018"/>
              <a:gd name="connsiteY28" fmla="*/ 2064020 h 3477954"/>
              <a:gd name="connsiteX29" fmla="*/ 1969669 w 7223018"/>
              <a:gd name="connsiteY29" fmla="*/ 2114820 h 3477954"/>
              <a:gd name="connsiteX30" fmla="*/ 1995069 w 7223018"/>
              <a:gd name="connsiteY30" fmla="*/ 2123287 h 3477954"/>
              <a:gd name="connsiteX31" fmla="*/ 2088202 w 7223018"/>
              <a:gd name="connsiteY31" fmla="*/ 2174087 h 3477954"/>
              <a:gd name="connsiteX32" fmla="*/ 2155936 w 7223018"/>
              <a:gd name="connsiteY32" fmla="*/ 2216420 h 3477954"/>
              <a:gd name="connsiteX33" fmla="*/ 2206736 w 7223018"/>
              <a:gd name="connsiteY33" fmla="*/ 2241820 h 3477954"/>
              <a:gd name="connsiteX34" fmla="*/ 2291402 w 7223018"/>
              <a:gd name="connsiteY34" fmla="*/ 2267220 h 3477954"/>
              <a:gd name="connsiteX35" fmla="*/ 2325269 w 7223018"/>
              <a:gd name="connsiteY35" fmla="*/ 2284154 h 3477954"/>
              <a:gd name="connsiteX36" fmla="*/ 2435336 w 7223018"/>
              <a:gd name="connsiteY36" fmla="*/ 2309554 h 3477954"/>
              <a:gd name="connsiteX37" fmla="*/ 2511536 w 7223018"/>
              <a:gd name="connsiteY37" fmla="*/ 2334954 h 3477954"/>
              <a:gd name="connsiteX38" fmla="*/ 2596202 w 7223018"/>
              <a:gd name="connsiteY38" fmla="*/ 2360354 h 3477954"/>
              <a:gd name="connsiteX39" fmla="*/ 2647002 w 7223018"/>
              <a:gd name="connsiteY39" fmla="*/ 2385754 h 3477954"/>
              <a:gd name="connsiteX40" fmla="*/ 2697802 w 7223018"/>
              <a:gd name="connsiteY40" fmla="*/ 2394220 h 3477954"/>
              <a:gd name="connsiteX41" fmla="*/ 2740136 w 7223018"/>
              <a:gd name="connsiteY41" fmla="*/ 2411154 h 3477954"/>
              <a:gd name="connsiteX42" fmla="*/ 2790936 w 7223018"/>
              <a:gd name="connsiteY42" fmla="*/ 2428087 h 3477954"/>
              <a:gd name="connsiteX43" fmla="*/ 2901002 w 7223018"/>
              <a:gd name="connsiteY43" fmla="*/ 2487354 h 3477954"/>
              <a:gd name="connsiteX44" fmla="*/ 2926402 w 7223018"/>
              <a:gd name="connsiteY44" fmla="*/ 2504287 h 3477954"/>
              <a:gd name="connsiteX45" fmla="*/ 3002602 w 7223018"/>
              <a:gd name="connsiteY45" fmla="*/ 2529687 h 3477954"/>
              <a:gd name="connsiteX46" fmla="*/ 3087269 w 7223018"/>
              <a:gd name="connsiteY46" fmla="*/ 2563554 h 3477954"/>
              <a:gd name="connsiteX47" fmla="*/ 3121136 w 7223018"/>
              <a:gd name="connsiteY47" fmla="*/ 2580487 h 3477954"/>
              <a:gd name="connsiteX48" fmla="*/ 3171936 w 7223018"/>
              <a:gd name="connsiteY48" fmla="*/ 2588954 h 3477954"/>
              <a:gd name="connsiteX49" fmla="*/ 3222736 w 7223018"/>
              <a:gd name="connsiteY49" fmla="*/ 2605887 h 3477954"/>
              <a:gd name="connsiteX50" fmla="*/ 3341269 w 7223018"/>
              <a:gd name="connsiteY50" fmla="*/ 2631287 h 3477954"/>
              <a:gd name="connsiteX51" fmla="*/ 3383602 w 7223018"/>
              <a:gd name="connsiteY51" fmla="*/ 2648220 h 3477954"/>
              <a:gd name="connsiteX52" fmla="*/ 3417469 w 7223018"/>
              <a:gd name="connsiteY52" fmla="*/ 2665154 h 3477954"/>
              <a:gd name="connsiteX53" fmla="*/ 3468269 w 7223018"/>
              <a:gd name="connsiteY53" fmla="*/ 2673620 h 3477954"/>
              <a:gd name="connsiteX54" fmla="*/ 3510602 w 7223018"/>
              <a:gd name="connsiteY54" fmla="*/ 2699020 h 3477954"/>
              <a:gd name="connsiteX55" fmla="*/ 3578336 w 7223018"/>
              <a:gd name="connsiteY55" fmla="*/ 2724420 h 3477954"/>
              <a:gd name="connsiteX56" fmla="*/ 3612202 w 7223018"/>
              <a:gd name="connsiteY56" fmla="*/ 2749820 h 3477954"/>
              <a:gd name="connsiteX57" fmla="*/ 3637602 w 7223018"/>
              <a:gd name="connsiteY57" fmla="*/ 2758287 h 3477954"/>
              <a:gd name="connsiteX58" fmla="*/ 3671469 w 7223018"/>
              <a:gd name="connsiteY58" fmla="*/ 2775220 h 3477954"/>
              <a:gd name="connsiteX59" fmla="*/ 3781536 w 7223018"/>
              <a:gd name="connsiteY59" fmla="*/ 2800620 h 3477954"/>
              <a:gd name="connsiteX60" fmla="*/ 3900069 w 7223018"/>
              <a:gd name="connsiteY60" fmla="*/ 2826020 h 3477954"/>
              <a:gd name="connsiteX61" fmla="*/ 3925469 w 7223018"/>
              <a:gd name="connsiteY61" fmla="*/ 2842954 h 3477954"/>
              <a:gd name="connsiteX62" fmla="*/ 4027069 w 7223018"/>
              <a:gd name="connsiteY62" fmla="*/ 2851420 h 3477954"/>
              <a:gd name="connsiteX63" fmla="*/ 4094802 w 7223018"/>
              <a:gd name="connsiteY63" fmla="*/ 2859887 h 3477954"/>
              <a:gd name="connsiteX64" fmla="*/ 4137136 w 7223018"/>
              <a:gd name="connsiteY64" fmla="*/ 2868354 h 3477954"/>
              <a:gd name="connsiteX65" fmla="*/ 4264136 w 7223018"/>
              <a:gd name="connsiteY65" fmla="*/ 2876820 h 3477954"/>
              <a:gd name="connsiteX66" fmla="*/ 4365736 w 7223018"/>
              <a:gd name="connsiteY66" fmla="*/ 2893754 h 3477954"/>
              <a:gd name="connsiteX67" fmla="*/ 4594336 w 7223018"/>
              <a:gd name="connsiteY67" fmla="*/ 2902220 h 3477954"/>
              <a:gd name="connsiteX68" fmla="*/ 4789069 w 7223018"/>
              <a:gd name="connsiteY68" fmla="*/ 2910687 h 3477954"/>
              <a:gd name="connsiteX69" fmla="*/ 4882202 w 7223018"/>
              <a:gd name="connsiteY69" fmla="*/ 2919154 h 3477954"/>
              <a:gd name="connsiteX70" fmla="*/ 4966869 w 7223018"/>
              <a:gd name="connsiteY70" fmla="*/ 2944554 h 3477954"/>
              <a:gd name="connsiteX71" fmla="*/ 5093869 w 7223018"/>
              <a:gd name="connsiteY71" fmla="*/ 2961487 h 3477954"/>
              <a:gd name="connsiteX72" fmla="*/ 5381736 w 7223018"/>
              <a:gd name="connsiteY72" fmla="*/ 2978420 h 3477954"/>
              <a:gd name="connsiteX73" fmla="*/ 5407136 w 7223018"/>
              <a:gd name="connsiteY73" fmla="*/ 2986887 h 3477954"/>
              <a:gd name="connsiteX74" fmla="*/ 5432536 w 7223018"/>
              <a:gd name="connsiteY74" fmla="*/ 3003820 h 3477954"/>
              <a:gd name="connsiteX75" fmla="*/ 5474869 w 7223018"/>
              <a:gd name="connsiteY75" fmla="*/ 3012287 h 3477954"/>
              <a:gd name="connsiteX76" fmla="*/ 5508736 w 7223018"/>
              <a:gd name="connsiteY76" fmla="*/ 3029220 h 3477954"/>
              <a:gd name="connsiteX77" fmla="*/ 5542602 w 7223018"/>
              <a:gd name="connsiteY77" fmla="*/ 3037687 h 3477954"/>
              <a:gd name="connsiteX78" fmla="*/ 5568002 w 7223018"/>
              <a:gd name="connsiteY78" fmla="*/ 3046154 h 3477954"/>
              <a:gd name="connsiteX79" fmla="*/ 5644202 w 7223018"/>
              <a:gd name="connsiteY79" fmla="*/ 3080020 h 3477954"/>
              <a:gd name="connsiteX80" fmla="*/ 5669602 w 7223018"/>
              <a:gd name="connsiteY80" fmla="*/ 3088487 h 3477954"/>
              <a:gd name="connsiteX81" fmla="*/ 5728869 w 7223018"/>
              <a:gd name="connsiteY81" fmla="*/ 3130820 h 3477954"/>
              <a:gd name="connsiteX82" fmla="*/ 5754269 w 7223018"/>
              <a:gd name="connsiteY82" fmla="*/ 3139287 h 3477954"/>
              <a:gd name="connsiteX83" fmla="*/ 5779669 w 7223018"/>
              <a:gd name="connsiteY83" fmla="*/ 3156220 h 3477954"/>
              <a:gd name="connsiteX84" fmla="*/ 5805069 w 7223018"/>
              <a:gd name="connsiteY84" fmla="*/ 3164687 h 3477954"/>
              <a:gd name="connsiteX85" fmla="*/ 5830469 w 7223018"/>
              <a:gd name="connsiteY85" fmla="*/ 3181620 h 3477954"/>
              <a:gd name="connsiteX86" fmla="*/ 5881269 w 7223018"/>
              <a:gd name="connsiteY86" fmla="*/ 3190087 h 3477954"/>
              <a:gd name="connsiteX87" fmla="*/ 5915136 w 7223018"/>
              <a:gd name="connsiteY87" fmla="*/ 3207020 h 3477954"/>
              <a:gd name="connsiteX88" fmla="*/ 5932069 w 7223018"/>
              <a:gd name="connsiteY88" fmla="*/ 3223954 h 3477954"/>
              <a:gd name="connsiteX89" fmla="*/ 6033669 w 7223018"/>
              <a:gd name="connsiteY89" fmla="*/ 3240887 h 3477954"/>
              <a:gd name="connsiteX90" fmla="*/ 6059069 w 7223018"/>
              <a:gd name="connsiteY90" fmla="*/ 3257820 h 3477954"/>
              <a:gd name="connsiteX91" fmla="*/ 6219936 w 7223018"/>
              <a:gd name="connsiteY91" fmla="*/ 3274754 h 3477954"/>
              <a:gd name="connsiteX92" fmla="*/ 6279202 w 7223018"/>
              <a:gd name="connsiteY92" fmla="*/ 3291687 h 3477954"/>
              <a:gd name="connsiteX93" fmla="*/ 6321536 w 7223018"/>
              <a:gd name="connsiteY93" fmla="*/ 3308620 h 3477954"/>
              <a:gd name="connsiteX94" fmla="*/ 6346936 w 7223018"/>
              <a:gd name="connsiteY94" fmla="*/ 3317087 h 3477954"/>
              <a:gd name="connsiteX95" fmla="*/ 6380802 w 7223018"/>
              <a:gd name="connsiteY95" fmla="*/ 3334020 h 3477954"/>
              <a:gd name="connsiteX96" fmla="*/ 6431602 w 7223018"/>
              <a:gd name="connsiteY96" fmla="*/ 3359420 h 3477954"/>
              <a:gd name="connsiteX97" fmla="*/ 6516269 w 7223018"/>
              <a:gd name="connsiteY97" fmla="*/ 3376354 h 3477954"/>
              <a:gd name="connsiteX98" fmla="*/ 6617869 w 7223018"/>
              <a:gd name="connsiteY98" fmla="*/ 3393287 h 3477954"/>
              <a:gd name="connsiteX99" fmla="*/ 6643269 w 7223018"/>
              <a:gd name="connsiteY99" fmla="*/ 3401754 h 3477954"/>
              <a:gd name="connsiteX100" fmla="*/ 6677136 w 7223018"/>
              <a:gd name="connsiteY100" fmla="*/ 3410220 h 3477954"/>
              <a:gd name="connsiteX101" fmla="*/ 6727936 w 7223018"/>
              <a:gd name="connsiteY101" fmla="*/ 3427154 h 3477954"/>
              <a:gd name="connsiteX102" fmla="*/ 6753336 w 7223018"/>
              <a:gd name="connsiteY102" fmla="*/ 3435620 h 3477954"/>
              <a:gd name="connsiteX103" fmla="*/ 6838002 w 7223018"/>
              <a:gd name="connsiteY103" fmla="*/ 3452554 h 3477954"/>
              <a:gd name="connsiteX104" fmla="*/ 6888802 w 7223018"/>
              <a:gd name="connsiteY104" fmla="*/ 3469487 h 3477954"/>
              <a:gd name="connsiteX105" fmla="*/ 6914202 w 7223018"/>
              <a:gd name="connsiteY105" fmla="*/ 3477954 h 3477954"/>
              <a:gd name="connsiteX106" fmla="*/ 6922669 w 7223018"/>
              <a:gd name="connsiteY106" fmla="*/ 3444087 h 3477954"/>
              <a:gd name="connsiteX107" fmla="*/ 6914202 w 7223018"/>
              <a:gd name="connsiteY107" fmla="*/ 3410220 h 3477954"/>
              <a:gd name="connsiteX108" fmla="*/ 6905736 w 7223018"/>
              <a:gd name="connsiteY108" fmla="*/ 3384820 h 3477954"/>
              <a:gd name="connsiteX109" fmla="*/ 6863402 w 7223018"/>
              <a:gd name="connsiteY109" fmla="*/ 3334020 h 3477954"/>
              <a:gd name="connsiteX110" fmla="*/ 6838002 w 7223018"/>
              <a:gd name="connsiteY110" fmla="*/ 3249354 h 3477954"/>
              <a:gd name="connsiteX111" fmla="*/ 6812602 w 7223018"/>
              <a:gd name="connsiteY111" fmla="*/ 3080020 h 3477954"/>
              <a:gd name="connsiteX112" fmla="*/ 6804136 w 7223018"/>
              <a:gd name="connsiteY112" fmla="*/ 3012287 h 3477954"/>
              <a:gd name="connsiteX113" fmla="*/ 6490869 w 7223018"/>
              <a:gd name="connsiteY113" fmla="*/ 2986887 h 3477954"/>
              <a:gd name="connsiteX114" fmla="*/ 6440069 w 7223018"/>
              <a:gd name="connsiteY114" fmla="*/ 2978420 h 3477954"/>
              <a:gd name="connsiteX115" fmla="*/ 6372336 w 7223018"/>
              <a:gd name="connsiteY115" fmla="*/ 2961487 h 3477954"/>
              <a:gd name="connsiteX116" fmla="*/ 6270736 w 7223018"/>
              <a:gd name="connsiteY116" fmla="*/ 2953020 h 3477954"/>
              <a:gd name="connsiteX117" fmla="*/ 6228402 w 7223018"/>
              <a:gd name="connsiteY117" fmla="*/ 2944554 h 3477954"/>
              <a:gd name="connsiteX118" fmla="*/ 6152202 w 7223018"/>
              <a:gd name="connsiteY118" fmla="*/ 2936087 h 3477954"/>
              <a:gd name="connsiteX119" fmla="*/ 6118336 w 7223018"/>
              <a:gd name="connsiteY119" fmla="*/ 2919154 h 3477954"/>
              <a:gd name="connsiteX120" fmla="*/ 6067536 w 7223018"/>
              <a:gd name="connsiteY120" fmla="*/ 2910687 h 3477954"/>
              <a:gd name="connsiteX121" fmla="*/ 6008269 w 7223018"/>
              <a:gd name="connsiteY121" fmla="*/ 2885287 h 3477954"/>
              <a:gd name="connsiteX122" fmla="*/ 5864336 w 7223018"/>
              <a:gd name="connsiteY122" fmla="*/ 2859887 h 3477954"/>
              <a:gd name="connsiteX123" fmla="*/ 5788136 w 7223018"/>
              <a:gd name="connsiteY123" fmla="*/ 2834487 h 3477954"/>
              <a:gd name="connsiteX124" fmla="*/ 5762736 w 7223018"/>
              <a:gd name="connsiteY124" fmla="*/ 2826020 h 3477954"/>
              <a:gd name="connsiteX125" fmla="*/ 5737336 w 7223018"/>
              <a:gd name="connsiteY125" fmla="*/ 2817554 h 3477954"/>
              <a:gd name="connsiteX126" fmla="*/ 5669602 w 7223018"/>
              <a:gd name="connsiteY126" fmla="*/ 2783687 h 3477954"/>
              <a:gd name="connsiteX127" fmla="*/ 5627269 w 7223018"/>
              <a:gd name="connsiteY127" fmla="*/ 2766754 h 3477954"/>
              <a:gd name="connsiteX128" fmla="*/ 5568002 w 7223018"/>
              <a:gd name="connsiteY128" fmla="*/ 2732887 h 3477954"/>
              <a:gd name="connsiteX129" fmla="*/ 5517202 w 7223018"/>
              <a:gd name="connsiteY129" fmla="*/ 2715954 h 3477954"/>
              <a:gd name="connsiteX130" fmla="*/ 5491802 w 7223018"/>
              <a:gd name="connsiteY130" fmla="*/ 2699020 h 3477954"/>
              <a:gd name="connsiteX131" fmla="*/ 5449469 w 7223018"/>
              <a:gd name="connsiteY131" fmla="*/ 2682087 h 3477954"/>
              <a:gd name="connsiteX132" fmla="*/ 5424069 w 7223018"/>
              <a:gd name="connsiteY132" fmla="*/ 2673620 h 3477954"/>
              <a:gd name="connsiteX133" fmla="*/ 5398669 w 7223018"/>
              <a:gd name="connsiteY133" fmla="*/ 2656687 h 3477954"/>
              <a:gd name="connsiteX134" fmla="*/ 5314002 w 7223018"/>
              <a:gd name="connsiteY134" fmla="*/ 2639754 h 3477954"/>
              <a:gd name="connsiteX135" fmla="*/ 5254736 w 7223018"/>
              <a:gd name="connsiteY135" fmla="*/ 2622820 h 3477954"/>
              <a:gd name="connsiteX136" fmla="*/ 5203936 w 7223018"/>
              <a:gd name="connsiteY136" fmla="*/ 2614354 h 3477954"/>
              <a:gd name="connsiteX137" fmla="*/ 5170069 w 7223018"/>
              <a:gd name="connsiteY137" fmla="*/ 2605887 h 3477954"/>
              <a:gd name="connsiteX138" fmla="*/ 5127736 w 7223018"/>
              <a:gd name="connsiteY138" fmla="*/ 2597420 h 3477954"/>
              <a:gd name="connsiteX139" fmla="*/ 5102336 w 7223018"/>
              <a:gd name="connsiteY139" fmla="*/ 2580487 h 3477954"/>
              <a:gd name="connsiteX140" fmla="*/ 5009202 w 7223018"/>
              <a:gd name="connsiteY140" fmla="*/ 2563554 h 3477954"/>
              <a:gd name="connsiteX141" fmla="*/ 4941469 w 7223018"/>
              <a:gd name="connsiteY141" fmla="*/ 2555087 h 3477954"/>
              <a:gd name="connsiteX142" fmla="*/ 4890669 w 7223018"/>
              <a:gd name="connsiteY142" fmla="*/ 2546620 h 3477954"/>
              <a:gd name="connsiteX143" fmla="*/ 4814469 w 7223018"/>
              <a:gd name="connsiteY143" fmla="*/ 2538154 h 3477954"/>
              <a:gd name="connsiteX144" fmla="*/ 4721336 w 7223018"/>
              <a:gd name="connsiteY144" fmla="*/ 2512754 h 3477954"/>
              <a:gd name="connsiteX145" fmla="*/ 4687469 w 7223018"/>
              <a:gd name="connsiteY145" fmla="*/ 2504287 h 3477954"/>
              <a:gd name="connsiteX146" fmla="*/ 4645136 w 7223018"/>
              <a:gd name="connsiteY146" fmla="*/ 2495820 h 3477954"/>
              <a:gd name="connsiteX147" fmla="*/ 4594336 w 7223018"/>
              <a:gd name="connsiteY147" fmla="*/ 2478887 h 3477954"/>
              <a:gd name="connsiteX148" fmla="*/ 4518136 w 7223018"/>
              <a:gd name="connsiteY148" fmla="*/ 2470420 h 3477954"/>
              <a:gd name="connsiteX149" fmla="*/ 4492736 w 7223018"/>
              <a:gd name="connsiteY149" fmla="*/ 2453487 h 3477954"/>
              <a:gd name="connsiteX150" fmla="*/ 4399602 w 7223018"/>
              <a:gd name="connsiteY150" fmla="*/ 2419620 h 3477954"/>
              <a:gd name="connsiteX151" fmla="*/ 4357269 w 7223018"/>
              <a:gd name="connsiteY151" fmla="*/ 2402687 h 3477954"/>
              <a:gd name="connsiteX152" fmla="*/ 4323402 w 7223018"/>
              <a:gd name="connsiteY152" fmla="*/ 2385754 h 3477954"/>
              <a:gd name="connsiteX153" fmla="*/ 4281069 w 7223018"/>
              <a:gd name="connsiteY153" fmla="*/ 2368820 h 3477954"/>
              <a:gd name="connsiteX154" fmla="*/ 4255669 w 7223018"/>
              <a:gd name="connsiteY154" fmla="*/ 2351887 h 3477954"/>
              <a:gd name="connsiteX155" fmla="*/ 4187936 w 7223018"/>
              <a:gd name="connsiteY155" fmla="*/ 2343420 h 3477954"/>
              <a:gd name="connsiteX156" fmla="*/ 4111736 w 7223018"/>
              <a:gd name="connsiteY156" fmla="*/ 2309554 h 3477954"/>
              <a:gd name="connsiteX157" fmla="*/ 4086336 w 7223018"/>
              <a:gd name="connsiteY157" fmla="*/ 2301087 h 3477954"/>
              <a:gd name="connsiteX158" fmla="*/ 4060936 w 7223018"/>
              <a:gd name="connsiteY158" fmla="*/ 2292620 h 3477954"/>
              <a:gd name="connsiteX159" fmla="*/ 3950869 w 7223018"/>
              <a:gd name="connsiteY159" fmla="*/ 2258754 h 3477954"/>
              <a:gd name="connsiteX160" fmla="*/ 3908536 w 7223018"/>
              <a:gd name="connsiteY160" fmla="*/ 2241820 h 3477954"/>
              <a:gd name="connsiteX161" fmla="*/ 3840802 w 7223018"/>
              <a:gd name="connsiteY161" fmla="*/ 2207954 h 3477954"/>
              <a:gd name="connsiteX162" fmla="*/ 3790002 w 7223018"/>
              <a:gd name="connsiteY162" fmla="*/ 2199487 h 3477954"/>
              <a:gd name="connsiteX163" fmla="*/ 3739202 w 7223018"/>
              <a:gd name="connsiteY163" fmla="*/ 2165620 h 3477954"/>
              <a:gd name="connsiteX164" fmla="*/ 3688402 w 7223018"/>
              <a:gd name="connsiteY164" fmla="*/ 2148687 h 3477954"/>
              <a:gd name="connsiteX165" fmla="*/ 3646069 w 7223018"/>
              <a:gd name="connsiteY165" fmla="*/ 2131754 h 3477954"/>
              <a:gd name="connsiteX166" fmla="*/ 3527536 w 7223018"/>
              <a:gd name="connsiteY166" fmla="*/ 2114820 h 3477954"/>
              <a:gd name="connsiteX167" fmla="*/ 3434402 w 7223018"/>
              <a:gd name="connsiteY167" fmla="*/ 2106354 h 3477954"/>
              <a:gd name="connsiteX168" fmla="*/ 3358202 w 7223018"/>
              <a:gd name="connsiteY168" fmla="*/ 2080954 h 3477954"/>
              <a:gd name="connsiteX169" fmla="*/ 3315869 w 7223018"/>
              <a:gd name="connsiteY169" fmla="*/ 2072487 h 3477954"/>
              <a:gd name="connsiteX170" fmla="*/ 3282002 w 7223018"/>
              <a:gd name="connsiteY170" fmla="*/ 2055554 h 3477954"/>
              <a:gd name="connsiteX171" fmla="*/ 3239669 w 7223018"/>
              <a:gd name="connsiteY171" fmla="*/ 2047087 h 3477954"/>
              <a:gd name="connsiteX172" fmla="*/ 3163469 w 7223018"/>
              <a:gd name="connsiteY172" fmla="*/ 2030154 h 3477954"/>
              <a:gd name="connsiteX173" fmla="*/ 3036469 w 7223018"/>
              <a:gd name="connsiteY173" fmla="*/ 2004754 h 3477954"/>
              <a:gd name="connsiteX174" fmla="*/ 2968736 w 7223018"/>
              <a:gd name="connsiteY174" fmla="*/ 1979354 h 3477954"/>
              <a:gd name="connsiteX175" fmla="*/ 2926402 w 7223018"/>
              <a:gd name="connsiteY175" fmla="*/ 1962420 h 3477954"/>
              <a:gd name="connsiteX176" fmla="*/ 2850202 w 7223018"/>
              <a:gd name="connsiteY176" fmla="*/ 1945487 h 3477954"/>
              <a:gd name="connsiteX177" fmla="*/ 2774002 w 7223018"/>
              <a:gd name="connsiteY177" fmla="*/ 1920087 h 3477954"/>
              <a:gd name="connsiteX178" fmla="*/ 2740136 w 7223018"/>
              <a:gd name="connsiteY178" fmla="*/ 1903154 h 3477954"/>
              <a:gd name="connsiteX179" fmla="*/ 2672402 w 7223018"/>
              <a:gd name="connsiteY179" fmla="*/ 1869287 h 3477954"/>
              <a:gd name="connsiteX180" fmla="*/ 2587736 w 7223018"/>
              <a:gd name="connsiteY180" fmla="*/ 1852354 h 3477954"/>
              <a:gd name="connsiteX181" fmla="*/ 2562336 w 7223018"/>
              <a:gd name="connsiteY181" fmla="*/ 1843887 h 3477954"/>
              <a:gd name="connsiteX182" fmla="*/ 2452269 w 7223018"/>
              <a:gd name="connsiteY182" fmla="*/ 1818487 h 3477954"/>
              <a:gd name="connsiteX183" fmla="*/ 2359136 w 7223018"/>
              <a:gd name="connsiteY183" fmla="*/ 1810020 h 3477954"/>
              <a:gd name="connsiteX184" fmla="*/ 2147469 w 7223018"/>
              <a:gd name="connsiteY184" fmla="*/ 1784620 h 3477954"/>
              <a:gd name="connsiteX185" fmla="*/ 2096669 w 7223018"/>
              <a:gd name="connsiteY185" fmla="*/ 1767687 h 3477954"/>
              <a:gd name="connsiteX186" fmla="*/ 2037402 w 7223018"/>
              <a:gd name="connsiteY186" fmla="*/ 1759220 h 3477954"/>
              <a:gd name="connsiteX187" fmla="*/ 1995069 w 7223018"/>
              <a:gd name="connsiteY187" fmla="*/ 1750754 h 3477954"/>
              <a:gd name="connsiteX188" fmla="*/ 1952736 w 7223018"/>
              <a:gd name="connsiteY188" fmla="*/ 1733820 h 3477954"/>
              <a:gd name="connsiteX189" fmla="*/ 1918869 w 7223018"/>
              <a:gd name="connsiteY189" fmla="*/ 1725354 h 3477954"/>
              <a:gd name="connsiteX190" fmla="*/ 6842236 w 7223018"/>
              <a:gd name="connsiteY190" fmla="*/ 438420 h 3477954"/>
              <a:gd name="connsiteX191" fmla="*/ 6888802 w 7223018"/>
              <a:gd name="connsiteY191" fmla="*/ 48954 h 3477954"/>
              <a:gd name="connsiteX192" fmla="*/ 6838002 w 7223018"/>
              <a:gd name="connsiteY192" fmla="*/ 6620 h 3477954"/>
              <a:gd name="connsiteX0" fmla="*/ 6888802 w 7225353"/>
              <a:gd name="connsiteY0" fmla="*/ 27030 h 3456030"/>
              <a:gd name="connsiteX1" fmla="*/ 6778736 w 7225353"/>
              <a:gd name="connsiteY1" fmla="*/ 35496 h 3456030"/>
              <a:gd name="connsiteX2" fmla="*/ 6668669 w 7225353"/>
              <a:gd name="connsiteY2" fmla="*/ 52430 h 3456030"/>
              <a:gd name="connsiteX3" fmla="*/ 6499336 w 7225353"/>
              <a:gd name="connsiteY3" fmla="*/ 77830 h 3456030"/>
              <a:gd name="connsiteX4" fmla="*/ 6465469 w 7225353"/>
              <a:gd name="connsiteY4" fmla="*/ 86296 h 3456030"/>
              <a:gd name="connsiteX5" fmla="*/ 6380802 w 7225353"/>
              <a:gd name="connsiteY5" fmla="*/ 103230 h 3456030"/>
              <a:gd name="connsiteX6" fmla="*/ 6330002 w 7225353"/>
              <a:gd name="connsiteY6" fmla="*/ 120163 h 3456030"/>
              <a:gd name="connsiteX7" fmla="*/ 344069 w 7225353"/>
              <a:gd name="connsiteY7" fmla="*/ 1720363 h 3456030"/>
              <a:gd name="connsiteX8" fmla="*/ 318669 w 7225353"/>
              <a:gd name="connsiteY8" fmla="*/ 1728830 h 3456030"/>
              <a:gd name="connsiteX9" fmla="*/ 369469 w 7225353"/>
              <a:gd name="connsiteY9" fmla="*/ 1737296 h 3456030"/>
              <a:gd name="connsiteX10" fmla="*/ 403336 w 7225353"/>
              <a:gd name="connsiteY10" fmla="*/ 1754230 h 3456030"/>
              <a:gd name="connsiteX11" fmla="*/ 538802 w 7225353"/>
              <a:gd name="connsiteY11" fmla="*/ 1762696 h 3456030"/>
              <a:gd name="connsiteX12" fmla="*/ 691202 w 7225353"/>
              <a:gd name="connsiteY12" fmla="*/ 1805030 h 3456030"/>
              <a:gd name="connsiteX13" fmla="*/ 775869 w 7225353"/>
              <a:gd name="connsiteY13" fmla="*/ 1821963 h 3456030"/>
              <a:gd name="connsiteX14" fmla="*/ 970602 w 7225353"/>
              <a:gd name="connsiteY14" fmla="*/ 1838896 h 3456030"/>
              <a:gd name="connsiteX15" fmla="*/ 1021402 w 7225353"/>
              <a:gd name="connsiteY15" fmla="*/ 1847363 h 3456030"/>
              <a:gd name="connsiteX16" fmla="*/ 1055269 w 7225353"/>
              <a:gd name="connsiteY16" fmla="*/ 1855830 h 3456030"/>
              <a:gd name="connsiteX17" fmla="*/ 1173802 w 7225353"/>
              <a:gd name="connsiteY17" fmla="*/ 1864296 h 3456030"/>
              <a:gd name="connsiteX18" fmla="*/ 1444736 w 7225353"/>
              <a:gd name="connsiteY18" fmla="*/ 1889696 h 3456030"/>
              <a:gd name="connsiteX19" fmla="*/ 1478602 w 7225353"/>
              <a:gd name="connsiteY19" fmla="*/ 1898163 h 3456030"/>
              <a:gd name="connsiteX20" fmla="*/ 1520936 w 7225353"/>
              <a:gd name="connsiteY20" fmla="*/ 1906630 h 3456030"/>
              <a:gd name="connsiteX21" fmla="*/ 1605602 w 7225353"/>
              <a:gd name="connsiteY21" fmla="*/ 1932030 h 3456030"/>
              <a:gd name="connsiteX22" fmla="*/ 1664869 w 7225353"/>
              <a:gd name="connsiteY22" fmla="*/ 1940496 h 3456030"/>
              <a:gd name="connsiteX23" fmla="*/ 1724136 w 7225353"/>
              <a:gd name="connsiteY23" fmla="*/ 1957430 h 3456030"/>
              <a:gd name="connsiteX24" fmla="*/ 1766469 w 7225353"/>
              <a:gd name="connsiteY24" fmla="*/ 1965896 h 3456030"/>
              <a:gd name="connsiteX25" fmla="*/ 1791869 w 7225353"/>
              <a:gd name="connsiteY25" fmla="*/ 1974363 h 3456030"/>
              <a:gd name="connsiteX26" fmla="*/ 1825736 w 7225353"/>
              <a:gd name="connsiteY26" fmla="*/ 1982830 h 3456030"/>
              <a:gd name="connsiteX27" fmla="*/ 1901936 w 7225353"/>
              <a:gd name="connsiteY27" fmla="*/ 2042096 h 3456030"/>
              <a:gd name="connsiteX28" fmla="*/ 1901936 w 7225353"/>
              <a:gd name="connsiteY28" fmla="*/ 2042096 h 3456030"/>
              <a:gd name="connsiteX29" fmla="*/ 1969669 w 7225353"/>
              <a:gd name="connsiteY29" fmla="*/ 2092896 h 3456030"/>
              <a:gd name="connsiteX30" fmla="*/ 1995069 w 7225353"/>
              <a:gd name="connsiteY30" fmla="*/ 2101363 h 3456030"/>
              <a:gd name="connsiteX31" fmla="*/ 2088202 w 7225353"/>
              <a:gd name="connsiteY31" fmla="*/ 2152163 h 3456030"/>
              <a:gd name="connsiteX32" fmla="*/ 2155936 w 7225353"/>
              <a:gd name="connsiteY32" fmla="*/ 2194496 h 3456030"/>
              <a:gd name="connsiteX33" fmla="*/ 2206736 w 7225353"/>
              <a:gd name="connsiteY33" fmla="*/ 2219896 h 3456030"/>
              <a:gd name="connsiteX34" fmla="*/ 2291402 w 7225353"/>
              <a:gd name="connsiteY34" fmla="*/ 2245296 h 3456030"/>
              <a:gd name="connsiteX35" fmla="*/ 2325269 w 7225353"/>
              <a:gd name="connsiteY35" fmla="*/ 2262230 h 3456030"/>
              <a:gd name="connsiteX36" fmla="*/ 2435336 w 7225353"/>
              <a:gd name="connsiteY36" fmla="*/ 2287630 h 3456030"/>
              <a:gd name="connsiteX37" fmla="*/ 2511536 w 7225353"/>
              <a:gd name="connsiteY37" fmla="*/ 2313030 h 3456030"/>
              <a:gd name="connsiteX38" fmla="*/ 2596202 w 7225353"/>
              <a:gd name="connsiteY38" fmla="*/ 2338430 h 3456030"/>
              <a:gd name="connsiteX39" fmla="*/ 2647002 w 7225353"/>
              <a:gd name="connsiteY39" fmla="*/ 2363830 h 3456030"/>
              <a:gd name="connsiteX40" fmla="*/ 2697802 w 7225353"/>
              <a:gd name="connsiteY40" fmla="*/ 2372296 h 3456030"/>
              <a:gd name="connsiteX41" fmla="*/ 2740136 w 7225353"/>
              <a:gd name="connsiteY41" fmla="*/ 2389230 h 3456030"/>
              <a:gd name="connsiteX42" fmla="*/ 2790936 w 7225353"/>
              <a:gd name="connsiteY42" fmla="*/ 2406163 h 3456030"/>
              <a:gd name="connsiteX43" fmla="*/ 2901002 w 7225353"/>
              <a:gd name="connsiteY43" fmla="*/ 2465430 h 3456030"/>
              <a:gd name="connsiteX44" fmla="*/ 2926402 w 7225353"/>
              <a:gd name="connsiteY44" fmla="*/ 2482363 h 3456030"/>
              <a:gd name="connsiteX45" fmla="*/ 3002602 w 7225353"/>
              <a:gd name="connsiteY45" fmla="*/ 2507763 h 3456030"/>
              <a:gd name="connsiteX46" fmla="*/ 3087269 w 7225353"/>
              <a:gd name="connsiteY46" fmla="*/ 2541630 h 3456030"/>
              <a:gd name="connsiteX47" fmla="*/ 3121136 w 7225353"/>
              <a:gd name="connsiteY47" fmla="*/ 2558563 h 3456030"/>
              <a:gd name="connsiteX48" fmla="*/ 3171936 w 7225353"/>
              <a:gd name="connsiteY48" fmla="*/ 2567030 h 3456030"/>
              <a:gd name="connsiteX49" fmla="*/ 3222736 w 7225353"/>
              <a:gd name="connsiteY49" fmla="*/ 2583963 h 3456030"/>
              <a:gd name="connsiteX50" fmla="*/ 3341269 w 7225353"/>
              <a:gd name="connsiteY50" fmla="*/ 2609363 h 3456030"/>
              <a:gd name="connsiteX51" fmla="*/ 3383602 w 7225353"/>
              <a:gd name="connsiteY51" fmla="*/ 2626296 h 3456030"/>
              <a:gd name="connsiteX52" fmla="*/ 3417469 w 7225353"/>
              <a:gd name="connsiteY52" fmla="*/ 2643230 h 3456030"/>
              <a:gd name="connsiteX53" fmla="*/ 3468269 w 7225353"/>
              <a:gd name="connsiteY53" fmla="*/ 2651696 h 3456030"/>
              <a:gd name="connsiteX54" fmla="*/ 3510602 w 7225353"/>
              <a:gd name="connsiteY54" fmla="*/ 2677096 h 3456030"/>
              <a:gd name="connsiteX55" fmla="*/ 3578336 w 7225353"/>
              <a:gd name="connsiteY55" fmla="*/ 2702496 h 3456030"/>
              <a:gd name="connsiteX56" fmla="*/ 3612202 w 7225353"/>
              <a:gd name="connsiteY56" fmla="*/ 2727896 h 3456030"/>
              <a:gd name="connsiteX57" fmla="*/ 3637602 w 7225353"/>
              <a:gd name="connsiteY57" fmla="*/ 2736363 h 3456030"/>
              <a:gd name="connsiteX58" fmla="*/ 3671469 w 7225353"/>
              <a:gd name="connsiteY58" fmla="*/ 2753296 h 3456030"/>
              <a:gd name="connsiteX59" fmla="*/ 3781536 w 7225353"/>
              <a:gd name="connsiteY59" fmla="*/ 2778696 h 3456030"/>
              <a:gd name="connsiteX60" fmla="*/ 3900069 w 7225353"/>
              <a:gd name="connsiteY60" fmla="*/ 2804096 h 3456030"/>
              <a:gd name="connsiteX61" fmla="*/ 3925469 w 7225353"/>
              <a:gd name="connsiteY61" fmla="*/ 2821030 h 3456030"/>
              <a:gd name="connsiteX62" fmla="*/ 4027069 w 7225353"/>
              <a:gd name="connsiteY62" fmla="*/ 2829496 h 3456030"/>
              <a:gd name="connsiteX63" fmla="*/ 4094802 w 7225353"/>
              <a:gd name="connsiteY63" fmla="*/ 2837963 h 3456030"/>
              <a:gd name="connsiteX64" fmla="*/ 4137136 w 7225353"/>
              <a:gd name="connsiteY64" fmla="*/ 2846430 h 3456030"/>
              <a:gd name="connsiteX65" fmla="*/ 4264136 w 7225353"/>
              <a:gd name="connsiteY65" fmla="*/ 2854896 h 3456030"/>
              <a:gd name="connsiteX66" fmla="*/ 4365736 w 7225353"/>
              <a:gd name="connsiteY66" fmla="*/ 2871830 h 3456030"/>
              <a:gd name="connsiteX67" fmla="*/ 4594336 w 7225353"/>
              <a:gd name="connsiteY67" fmla="*/ 2880296 h 3456030"/>
              <a:gd name="connsiteX68" fmla="*/ 4789069 w 7225353"/>
              <a:gd name="connsiteY68" fmla="*/ 2888763 h 3456030"/>
              <a:gd name="connsiteX69" fmla="*/ 4882202 w 7225353"/>
              <a:gd name="connsiteY69" fmla="*/ 2897230 h 3456030"/>
              <a:gd name="connsiteX70" fmla="*/ 4966869 w 7225353"/>
              <a:gd name="connsiteY70" fmla="*/ 2922630 h 3456030"/>
              <a:gd name="connsiteX71" fmla="*/ 5093869 w 7225353"/>
              <a:gd name="connsiteY71" fmla="*/ 2939563 h 3456030"/>
              <a:gd name="connsiteX72" fmla="*/ 5381736 w 7225353"/>
              <a:gd name="connsiteY72" fmla="*/ 2956496 h 3456030"/>
              <a:gd name="connsiteX73" fmla="*/ 5407136 w 7225353"/>
              <a:gd name="connsiteY73" fmla="*/ 2964963 h 3456030"/>
              <a:gd name="connsiteX74" fmla="*/ 5432536 w 7225353"/>
              <a:gd name="connsiteY74" fmla="*/ 2981896 h 3456030"/>
              <a:gd name="connsiteX75" fmla="*/ 5474869 w 7225353"/>
              <a:gd name="connsiteY75" fmla="*/ 2990363 h 3456030"/>
              <a:gd name="connsiteX76" fmla="*/ 5508736 w 7225353"/>
              <a:gd name="connsiteY76" fmla="*/ 3007296 h 3456030"/>
              <a:gd name="connsiteX77" fmla="*/ 5542602 w 7225353"/>
              <a:gd name="connsiteY77" fmla="*/ 3015763 h 3456030"/>
              <a:gd name="connsiteX78" fmla="*/ 5568002 w 7225353"/>
              <a:gd name="connsiteY78" fmla="*/ 3024230 h 3456030"/>
              <a:gd name="connsiteX79" fmla="*/ 5644202 w 7225353"/>
              <a:gd name="connsiteY79" fmla="*/ 3058096 h 3456030"/>
              <a:gd name="connsiteX80" fmla="*/ 5669602 w 7225353"/>
              <a:gd name="connsiteY80" fmla="*/ 3066563 h 3456030"/>
              <a:gd name="connsiteX81" fmla="*/ 5728869 w 7225353"/>
              <a:gd name="connsiteY81" fmla="*/ 3108896 h 3456030"/>
              <a:gd name="connsiteX82" fmla="*/ 5754269 w 7225353"/>
              <a:gd name="connsiteY82" fmla="*/ 3117363 h 3456030"/>
              <a:gd name="connsiteX83" fmla="*/ 5779669 w 7225353"/>
              <a:gd name="connsiteY83" fmla="*/ 3134296 h 3456030"/>
              <a:gd name="connsiteX84" fmla="*/ 5805069 w 7225353"/>
              <a:gd name="connsiteY84" fmla="*/ 3142763 h 3456030"/>
              <a:gd name="connsiteX85" fmla="*/ 5830469 w 7225353"/>
              <a:gd name="connsiteY85" fmla="*/ 3159696 h 3456030"/>
              <a:gd name="connsiteX86" fmla="*/ 5881269 w 7225353"/>
              <a:gd name="connsiteY86" fmla="*/ 3168163 h 3456030"/>
              <a:gd name="connsiteX87" fmla="*/ 5915136 w 7225353"/>
              <a:gd name="connsiteY87" fmla="*/ 3185096 h 3456030"/>
              <a:gd name="connsiteX88" fmla="*/ 5932069 w 7225353"/>
              <a:gd name="connsiteY88" fmla="*/ 3202030 h 3456030"/>
              <a:gd name="connsiteX89" fmla="*/ 6033669 w 7225353"/>
              <a:gd name="connsiteY89" fmla="*/ 3218963 h 3456030"/>
              <a:gd name="connsiteX90" fmla="*/ 6059069 w 7225353"/>
              <a:gd name="connsiteY90" fmla="*/ 3235896 h 3456030"/>
              <a:gd name="connsiteX91" fmla="*/ 6219936 w 7225353"/>
              <a:gd name="connsiteY91" fmla="*/ 3252830 h 3456030"/>
              <a:gd name="connsiteX92" fmla="*/ 6279202 w 7225353"/>
              <a:gd name="connsiteY92" fmla="*/ 3269763 h 3456030"/>
              <a:gd name="connsiteX93" fmla="*/ 6321536 w 7225353"/>
              <a:gd name="connsiteY93" fmla="*/ 3286696 h 3456030"/>
              <a:gd name="connsiteX94" fmla="*/ 6346936 w 7225353"/>
              <a:gd name="connsiteY94" fmla="*/ 3295163 h 3456030"/>
              <a:gd name="connsiteX95" fmla="*/ 6380802 w 7225353"/>
              <a:gd name="connsiteY95" fmla="*/ 3312096 h 3456030"/>
              <a:gd name="connsiteX96" fmla="*/ 6431602 w 7225353"/>
              <a:gd name="connsiteY96" fmla="*/ 3337496 h 3456030"/>
              <a:gd name="connsiteX97" fmla="*/ 6516269 w 7225353"/>
              <a:gd name="connsiteY97" fmla="*/ 3354430 h 3456030"/>
              <a:gd name="connsiteX98" fmla="*/ 6617869 w 7225353"/>
              <a:gd name="connsiteY98" fmla="*/ 3371363 h 3456030"/>
              <a:gd name="connsiteX99" fmla="*/ 6643269 w 7225353"/>
              <a:gd name="connsiteY99" fmla="*/ 3379830 h 3456030"/>
              <a:gd name="connsiteX100" fmla="*/ 6677136 w 7225353"/>
              <a:gd name="connsiteY100" fmla="*/ 3388296 h 3456030"/>
              <a:gd name="connsiteX101" fmla="*/ 6727936 w 7225353"/>
              <a:gd name="connsiteY101" fmla="*/ 3405230 h 3456030"/>
              <a:gd name="connsiteX102" fmla="*/ 6753336 w 7225353"/>
              <a:gd name="connsiteY102" fmla="*/ 3413696 h 3456030"/>
              <a:gd name="connsiteX103" fmla="*/ 6838002 w 7225353"/>
              <a:gd name="connsiteY103" fmla="*/ 3430630 h 3456030"/>
              <a:gd name="connsiteX104" fmla="*/ 6888802 w 7225353"/>
              <a:gd name="connsiteY104" fmla="*/ 3447563 h 3456030"/>
              <a:gd name="connsiteX105" fmla="*/ 6914202 w 7225353"/>
              <a:gd name="connsiteY105" fmla="*/ 3456030 h 3456030"/>
              <a:gd name="connsiteX106" fmla="*/ 6922669 w 7225353"/>
              <a:gd name="connsiteY106" fmla="*/ 3422163 h 3456030"/>
              <a:gd name="connsiteX107" fmla="*/ 6914202 w 7225353"/>
              <a:gd name="connsiteY107" fmla="*/ 3388296 h 3456030"/>
              <a:gd name="connsiteX108" fmla="*/ 6905736 w 7225353"/>
              <a:gd name="connsiteY108" fmla="*/ 3362896 h 3456030"/>
              <a:gd name="connsiteX109" fmla="*/ 6863402 w 7225353"/>
              <a:gd name="connsiteY109" fmla="*/ 3312096 h 3456030"/>
              <a:gd name="connsiteX110" fmla="*/ 6838002 w 7225353"/>
              <a:gd name="connsiteY110" fmla="*/ 3227430 h 3456030"/>
              <a:gd name="connsiteX111" fmla="*/ 6812602 w 7225353"/>
              <a:gd name="connsiteY111" fmla="*/ 3058096 h 3456030"/>
              <a:gd name="connsiteX112" fmla="*/ 6804136 w 7225353"/>
              <a:gd name="connsiteY112" fmla="*/ 2990363 h 3456030"/>
              <a:gd name="connsiteX113" fmla="*/ 6490869 w 7225353"/>
              <a:gd name="connsiteY113" fmla="*/ 2964963 h 3456030"/>
              <a:gd name="connsiteX114" fmla="*/ 6440069 w 7225353"/>
              <a:gd name="connsiteY114" fmla="*/ 2956496 h 3456030"/>
              <a:gd name="connsiteX115" fmla="*/ 6372336 w 7225353"/>
              <a:gd name="connsiteY115" fmla="*/ 2939563 h 3456030"/>
              <a:gd name="connsiteX116" fmla="*/ 6270736 w 7225353"/>
              <a:gd name="connsiteY116" fmla="*/ 2931096 h 3456030"/>
              <a:gd name="connsiteX117" fmla="*/ 6228402 w 7225353"/>
              <a:gd name="connsiteY117" fmla="*/ 2922630 h 3456030"/>
              <a:gd name="connsiteX118" fmla="*/ 6152202 w 7225353"/>
              <a:gd name="connsiteY118" fmla="*/ 2914163 h 3456030"/>
              <a:gd name="connsiteX119" fmla="*/ 6118336 w 7225353"/>
              <a:gd name="connsiteY119" fmla="*/ 2897230 h 3456030"/>
              <a:gd name="connsiteX120" fmla="*/ 6067536 w 7225353"/>
              <a:gd name="connsiteY120" fmla="*/ 2888763 h 3456030"/>
              <a:gd name="connsiteX121" fmla="*/ 6008269 w 7225353"/>
              <a:gd name="connsiteY121" fmla="*/ 2863363 h 3456030"/>
              <a:gd name="connsiteX122" fmla="*/ 5864336 w 7225353"/>
              <a:gd name="connsiteY122" fmla="*/ 2837963 h 3456030"/>
              <a:gd name="connsiteX123" fmla="*/ 5788136 w 7225353"/>
              <a:gd name="connsiteY123" fmla="*/ 2812563 h 3456030"/>
              <a:gd name="connsiteX124" fmla="*/ 5762736 w 7225353"/>
              <a:gd name="connsiteY124" fmla="*/ 2804096 h 3456030"/>
              <a:gd name="connsiteX125" fmla="*/ 5737336 w 7225353"/>
              <a:gd name="connsiteY125" fmla="*/ 2795630 h 3456030"/>
              <a:gd name="connsiteX126" fmla="*/ 5669602 w 7225353"/>
              <a:gd name="connsiteY126" fmla="*/ 2761763 h 3456030"/>
              <a:gd name="connsiteX127" fmla="*/ 5627269 w 7225353"/>
              <a:gd name="connsiteY127" fmla="*/ 2744830 h 3456030"/>
              <a:gd name="connsiteX128" fmla="*/ 5568002 w 7225353"/>
              <a:gd name="connsiteY128" fmla="*/ 2710963 h 3456030"/>
              <a:gd name="connsiteX129" fmla="*/ 5517202 w 7225353"/>
              <a:gd name="connsiteY129" fmla="*/ 2694030 h 3456030"/>
              <a:gd name="connsiteX130" fmla="*/ 5491802 w 7225353"/>
              <a:gd name="connsiteY130" fmla="*/ 2677096 h 3456030"/>
              <a:gd name="connsiteX131" fmla="*/ 5449469 w 7225353"/>
              <a:gd name="connsiteY131" fmla="*/ 2660163 h 3456030"/>
              <a:gd name="connsiteX132" fmla="*/ 5424069 w 7225353"/>
              <a:gd name="connsiteY132" fmla="*/ 2651696 h 3456030"/>
              <a:gd name="connsiteX133" fmla="*/ 5398669 w 7225353"/>
              <a:gd name="connsiteY133" fmla="*/ 2634763 h 3456030"/>
              <a:gd name="connsiteX134" fmla="*/ 5314002 w 7225353"/>
              <a:gd name="connsiteY134" fmla="*/ 2617830 h 3456030"/>
              <a:gd name="connsiteX135" fmla="*/ 5254736 w 7225353"/>
              <a:gd name="connsiteY135" fmla="*/ 2600896 h 3456030"/>
              <a:gd name="connsiteX136" fmla="*/ 5203936 w 7225353"/>
              <a:gd name="connsiteY136" fmla="*/ 2592430 h 3456030"/>
              <a:gd name="connsiteX137" fmla="*/ 5170069 w 7225353"/>
              <a:gd name="connsiteY137" fmla="*/ 2583963 h 3456030"/>
              <a:gd name="connsiteX138" fmla="*/ 5127736 w 7225353"/>
              <a:gd name="connsiteY138" fmla="*/ 2575496 h 3456030"/>
              <a:gd name="connsiteX139" fmla="*/ 5102336 w 7225353"/>
              <a:gd name="connsiteY139" fmla="*/ 2558563 h 3456030"/>
              <a:gd name="connsiteX140" fmla="*/ 5009202 w 7225353"/>
              <a:gd name="connsiteY140" fmla="*/ 2541630 h 3456030"/>
              <a:gd name="connsiteX141" fmla="*/ 4941469 w 7225353"/>
              <a:gd name="connsiteY141" fmla="*/ 2533163 h 3456030"/>
              <a:gd name="connsiteX142" fmla="*/ 4890669 w 7225353"/>
              <a:gd name="connsiteY142" fmla="*/ 2524696 h 3456030"/>
              <a:gd name="connsiteX143" fmla="*/ 4814469 w 7225353"/>
              <a:gd name="connsiteY143" fmla="*/ 2516230 h 3456030"/>
              <a:gd name="connsiteX144" fmla="*/ 4721336 w 7225353"/>
              <a:gd name="connsiteY144" fmla="*/ 2490830 h 3456030"/>
              <a:gd name="connsiteX145" fmla="*/ 4687469 w 7225353"/>
              <a:gd name="connsiteY145" fmla="*/ 2482363 h 3456030"/>
              <a:gd name="connsiteX146" fmla="*/ 4645136 w 7225353"/>
              <a:gd name="connsiteY146" fmla="*/ 2473896 h 3456030"/>
              <a:gd name="connsiteX147" fmla="*/ 4594336 w 7225353"/>
              <a:gd name="connsiteY147" fmla="*/ 2456963 h 3456030"/>
              <a:gd name="connsiteX148" fmla="*/ 4518136 w 7225353"/>
              <a:gd name="connsiteY148" fmla="*/ 2448496 h 3456030"/>
              <a:gd name="connsiteX149" fmla="*/ 4492736 w 7225353"/>
              <a:gd name="connsiteY149" fmla="*/ 2431563 h 3456030"/>
              <a:gd name="connsiteX150" fmla="*/ 4399602 w 7225353"/>
              <a:gd name="connsiteY150" fmla="*/ 2397696 h 3456030"/>
              <a:gd name="connsiteX151" fmla="*/ 4357269 w 7225353"/>
              <a:gd name="connsiteY151" fmla="*/ 2380763 h 3456030"/>
              <a:gd name="connsiteX152" fmla="*/ 4323402 w 7225353"/>
              <a:gd name="connsiteY152" fmla="*/ 2363830 h 3456030"/>
              <a:gd name="connsiteX153" fmla="*/ 4281069 w 7225353"/>
              <a:gd name="connsiteY153" fmla="*/ 2346896 h 3456030"/>
              <a:gd name="connsiteX154" fmla="*/ 4255669 w 7225353"/>
              <a:gd name="connsiteY154" fmla="*/ 2329963 h 3456030"/>
              <a:gd name="connsiteX155" fmla="*/ 4187936 w 7225353"/>
              <a:gd name="connsiteY155" fmla="*/ 2321496 h 3456030"/>
              <a:gd name="connsiteX156" fmla="*/ 4111736 w 7225353"/>
              <a:gd name="connsiteY156" fmla="*/ 2287630 h 3456030"/>
              <a:gd name="connsiteX157" fmla="*/ 4086336 w 7225353"/>
              <a:gd name="connsiteY157" fmla="*/ 2279163 h 3456030"/>
              <a:gd name="connsiteX158" fmla="*/ 4060936 w 7225353"/>
              <a:gd name="connsiteY158" fmla="*/ 2270696 h 3456030"/>
              <a:gd name="connsiteX159" fmla="*/ 3950869 w 7225353"/>
              <a:gd name="connsiteY159" fmla="*/ 2236830 h 3456030"/>
              <a:gd name="connsiteX160" fmla="*/ 3908536 w 7225353"/>
              <a:gd name="connsiteY160" fmla="*/ 2219896 h 3456030"/>
              <a:gd name="connsiteX161" fmla="*/ 3840802 w 7225353"/>
              <a:gd name="connsiteY161" fmla="*/ 2186030 h 3456030"/>
              <a:gd name="connsiteX162" fmla="*/ 3790002 w 7225353"/>
              <a:gd name="connsiteY162" fmla="*/ 2177563 h 3456030"/>
              <a:gd name="connsiteX163" fmla="*/ 3739202 w 7225353"/>
              <a:gd name="connsiteY163" fmla="*/ 2143696 h 3456030"/>
              <a:gd name="connsiteX164" fmla="*/ 3688402 w 7225353"/>
              <a:gd name="connsiteY164" fmla="*/ 2126763 h 3456030"/>
              <a:gd name="connsiteX165" fmla="*/ 3646069 w 7225353"/>
              <a:gd name="connsiteY165" fmla="*/ 2109830 h 3456030"/>
              <a:gd name="connsiteX166" fmla="*/ 3527536 w 7225353"/>
              <a:gd name="connsiteY166" fmla="*/ 2092896 h 3456030"/>
              <a:gd name="connsiteX167" fmla="*/ 3434402 w 7225353"/>
              <a:gd name="connsiteY167" fmla="*/ 2084430 h 3456030"/>
              <a:gd name="connsiteX168" fmla="*/ 3358202 w 7225353"/>
              <a:gd name="connsiteY168" fmla="*/ 2059030 h 3456030"/>
              <a:gd name="connsiteX169" fmla="*/ 3315869 w 7225353"/>
              <a:gd name="connsiteY169" fmla="*/ 2050563 h 3456030"/>
              <a:gd name="connsiteX170" fmla="*/ 3282002 w 7225353"/>
              <a:gd name="connsiteY170" fmla="*/ 2033630 h 3456030"/>
              <a:gd name="connsiteX171" fmla="*/ 3239669 w 7225353"/>
              <a:gd name="connsiteY171" fmla="*/ 2025163 h 3456030"/>
              <a:gd name="connsiteX172" fmla="*/ 3163469 w 7225353"/>
              <a:gd name="connsiteY172" fmla="*/ 2008230 h 3456030"/>
              <a:gd name="connsiteX173" fmla="*/ 3036469 w 7225353"/>
              <a:gd name="connsiteY173" fmla="*/ 1982830 h 3456030"/>
              <a:gd name="connsiteX174" fmla="*/ 2968736 w 7225353"/>
              <a:gd name="connsiteY174" fmla="*/ 1957430 h 3456030"/>
              <a:gd name="connsiteX175" fmla="*/ 2926402 w 7225353"/>
              <a:gd name="connsiteY175" fmla="*/ 1940496 h 3456030"/>
              <a:gd name="connsiteX176" fmla="*/ 2850202 w 7225353"/>
              <a:gd name="connsiteY176" fmla="*/ 1923563 h 3456030"/>
              <a:gd name="connsiteX177" fmla="*/ 2774002 w 7225353"/>
              <a:gd name="connsiteY177" fmla="*/ 1898163 h 3456030"/>
              <a:gd name="connsiteX178" fmla="*/ 2740136 w 7225353"/>
              <a:gd name="connsiteY178" fmla="*/ 1881230 h 3456030"/>
              <a:gd name="connsiteX179" fmla="*/ 2672402 w 7225353"/>
              <a:gd name="connsiteY179" fmla="*/ 1847363 h 3456030"/>
              <a:gd name="connsiteX180" fmla="*/ 2587736 w 7225353"/>
              <a:gd name="connsiteY180" fmla="*/ 1830430 h 3456030"/>
              <a:gd name="connsiteX181" fmla="*/ 2562336 w 7225353"/>
              <a:gd name="connsiteY181" fmla="*/ 1821963 h 3456030"/>
              <a:gd name="connsiteX182" fmla="*/ 2452269 w 7225353"/>
              <a:gd name="connsiteY182" fmla="*/ 1796563 h 3456030"/>
              <a:gd name="connsiteX183" fmla="*/ 2359136 w 7225353"/>
              <a:gd name="connsiteY183" fmla="*/ 1788096 h 3456030"/>
              <a:gd name="connsiteX184" fmla="*/ 2147469 w 7225353"/>
              <a:gd name="connsiteY184" fmla="*/ 1762696 h 3456030"/>
              <a:gd name="connsiteX185" fmla="*/ 2096669 w 7225353"/>
              <a:gd name="connsiteY185" fmla="*/ 1745763 h 3456030"/>
              <a:gd name="connsiteX186" fmla="*/ 2037402 w 7225353"/>
              <a:gd name="connsiteY186" fmla="*/ 1737296 h 3456030"/>
              <a:gd name="connsiteX187" fmla="*/ 1995069 w 7225353"/>
              <a:gd name="connsiteY187" fmla="*/ 1728830 h 3456030"/>
              <a:gd name="connsiteX188" fmla="*/ 1952736 w 7225353"/>
              <a:gd name="connsiteY188" fmla="*/ 1711896 h 3456030"/>
              <a:gd name="connsiteX189" fmla="*/ 1918869 w 7225353"/>
              <a:gd name="connsiteY189" fmla="*/ 1703430 h 3456030"/>
              <a:gd name="connsiteX190" fmla="*/ 6842236 w 7225353"/>
              <a:gd name="connsiteY190" fmla="*/ 416496 h 3456030"/>
              <a:gd name="connsiteX191" fmla="*/ 6888802 w 7225353"/>
              <a:gd name="connsiteY191" fmla="*/ 27030 h 3456030"/>
              <a:gd name="connsiteX0" fmla="*/ 6888802 w 7225353"/>
              <a:gd name="connsiteY0" fmla="*/ 23000 h 3452000"/>
              <a:gd name="connsiteX1" fmla="*/ 6668669 w 7225353"/>
              <a:gd name="connsiteY1" fmla="*/ 48400 h 3452000"/>
              <a:gd name="connsiteX2" fmla="*/ 6499336 w 7225353"/>
              <a:gd name="connsiteY2" fmla="*/ 73800 h 3452000"/>
              <a:gd name="connsiteX3" fmla="*/ 6465469 w 7225353"/>
              <a:gd name="connsiteY3" fmla="*/ 82266 h 3452000"/>
              <a:gd name="connsiteX4" fmla="*/ 6380802 w 7225353"/>
              <a:gd name="connsiteY4" fmla="*/ 99200 h 3452000"/>
              <a:gd name="connsiteX5" fmla="*/ 6330002 w 7225353"/>
              <a:gd name="connsiteY5" fmla="*/ 116133 h 3452000"/>
              <a:gd name="connsiteX6" fmla="*/ 344069 w 7225353"/>
              <a:gd name="connsiteY6" fmla="*/ 1716333 h 3452000"/>
              <a:gd name="connsiteX7" fmla="*/ 318669 w 7225353"/>
              <a:gd name="connsiteY7" fmla="*/ 1724800 h 3452000"/>
              <a:gd name="connsiteX8" fmla="*/ 369469 w 7225353"/>
              <a:gd name="connsiteY8" fmla="*/ 1733266 h 3452000"/>
              <a:gd name="connsiteX9" fmla="*/ 403336 w 7225353"/>
              <a:gd name="connsiteY9" fmla="*/ 1750200 h 3452000"/>
              <a:gd name="connsiteX10" fmla="*/ 538802 w 7225353"/>
              <a:gd name="connsiteY10" fmla="*/ 1758666 h 3452000"/>
              <a:gd name="connsiteX11" fmla="*/ 691202 w 7225353"/>
              <a:gd name="connsiteY11" fmla="*/ 1801000 h 3452000"/>
              <a:gd name="connsiteX12" fmla="*/ 775869 w 7225353"/>
              <a:gd name="connsiteY12" fmla="*/ 1817933 h 3452000"/>
              <a:gd name="connsiteX13" fmla="*/ 970602 w 7225353"/>
              <a:gd name="connsiteY13" fmla="*/ 1834866 h 3452000"/>
              <a:gd name="connsiteX14" fmla="*/ 1021402 w 7225353"/>
              <a:gd name="connsiteY14" fmla="*/ 1843333 h 3452000"/>
              <a:gd name="connsiteX15" fmla="*/ 1055269 w 7225353"/>
              <a:gd name="connsiteY15" fmla="*/ 1851800 h 3452000"/>
              <a:gd name="connsiteX16" fmla="*/ 1173802 w 7225353"/>
              <a:gd name="connsiteY16" fmla="*/ 1860266 h 3452000"/>
              <a:gd name="connsiteX17" fmla="*/ 1444736 w 7225353"/>
              <a:gd name="connsiteY17" fmla="*/ 1885666 h 3452000"/>
              <a:gd name="connsiteX18" fmla="*/ 1478602 w 7225353"/>
              <a:gd name="connsiteY18" fmla="*/ 1894133 h 3452000"/>
              <a:gd name="connsiteX19" fmla="*/ 1520936 w 7225353"/>
              <a:gd name="connsiteY19" fmla="*/ 1902600 h 3452000"/>
              <a:gd name="connsiteX20" fmla="*/ 1605602 w 7225353"/>
              <a:gd name="connsiteY20" fmla="*/ 1928000 h 3452000"/>
              <a:gd name="connsiteX21" fmla="*/ 1664869 w 7225353"/>
              <a:gd name="connsiteY21" fmla="*/ 1936466 h 3452000"/>
              <a:gd name="connsiteX22" fmla="*/ 1724136 w 7225353"/>
              <a:gd name="connsiteY22" fmla="*/ 1953400 h 3452000"/>
              <a:gd name="connsiteX23" fmla="*/ 1766469 w 7225353"/>
              <a:gd name="connsiteY23" fmla="*/ 1961866 h 3452000"/>
              <a:gd name="connsiteX24" fmla="*/ 1791869 w 7225353"/>
              <a:gd name="connsiteY24" fmla="*/ 1970333 h 3452000"/>
              <a:gd name="connsiteX25" fmla="*/ 1825736 w 7225353"/>
              <a:gd name="connsiteY25" fmla="*/ 1978800 h 3452000"/>
              <a:gd name="connsiteX26" fmla="*/ 1901936 w 7225353"/>
              <a:gd name="connsiteY26" fmla="*/ 2038066 h 3452000"/>
              <a:gd name="connsiteX27" fmla="*/ 1901936 w 7225353"/>
              <a:gd name="connsiteY27" fmla="*/ 2038066 h 3452000"/>
              <a:gd name="connsiteX28" fmla="*/ 1969669 w 7225353"/>
              <a:gd name="connsiteY28" fmla="*/ 2088866 h 3452000"/>
              <a:gd name="connsiteX29" fmla="*/ 1995069 w 7225353"/>
              <a:gd name="connsiteY29" fmla="*/ 2097333 h 3452000"/>
              <a:gd name="connsiteX30" fmla="*/ 2088202 w 7225353"/>
              <a:gd name="connsiteY30" fmla="*/ 2148133 h 3452000"/>
              <a:gd name="connsiteX31" fmla="*/ 2155936 w 7225353"/>
              <a:gd name="connsiteY31" fmla="*/ 2190466 h 3452000"/>
              <a:gd name="connsiteX32" fmla="*/ 2206736 w 7225353"/>
              <a:gd name="connsiteY32" fmla="*/ 2215866 h 3452000"/>
              <a:gd name="connsiteX33" fmla="*/ 2291402 w 7225353"/>
              <a:gd name="connsiteY33" fmla="*/ 2241266 h 3452000"/>
              <a:gd name="connsiteX34" fmla="*/ 2325269 w 7225353"/>
              <a:gd name="connsiteY34" fmla="*/ 2258200 h 3452000"/>
              <a:gd name="connsiteX35" fmla="*/ 2435336 w 7225353"/>
              <a:gd name="connsiteY35" fmla="*/ 2283600 h 3452000"/>
              <a:gd name="connsiteX36" fmla="*/ 2511536 w 7225353"/>
              <a:gd name="connsiteY36" fmla="*/ 2309000 h 3452000"/>
              <a:gd name="connsiteX37" fmla="*/ 2596202 w 7225353"/>
              <a:gd name="connsiteY37" fmla="*/ 2334400 h 3452000"/>
              <a:gd name="connsiteX38" fmla="*/ 2647002 w 7225353"/>
              <a:gd name="connsiteY38" fmla="*/ 2359800 h 3452000"/>
              <a:gd name="connsiteX39" fmla="*/ 2697802 w 7225353"/>
              <a:gd name="connsiteY39" fmla="*/ 2368266 h 3452000"/>
              <a:gd name="connsiteX40" fmla="*/ 2740136 w 7225353"/>
              <a:gd name="connsiteY40" fmla="*/ 2385200 h 3452000"/>
              <a:gd name="connsiteX41" fmla="*/ 2790936 w 7225353"/>
              <a:gd name="connsiteY41" fmla="*/ 2402133 h 3452000"/>
              <a:gd name="connsiteX42" fmla="*/ 2901002 w 7225353"/>
              <a:gd name="connsiteY42" fmla="*/ 2461400 h 3452000"/>
              <a:gd name="connsiteX43" fmla="*/ 2926402 w 7225353"/>
              <a:gd name="connsiteY43" fmla="*/ 2478333 h 3452000"/>
              <a:gd name="connsiteX44" fmla="*/ 3002602 w 7225353"/>
              <a:gd name="connsiteY44" fmla="*/ 2503733 h 3452000"/>
              <a:gd name="connsiteX45" fmla="*/ 3087269 w 7225353"/>
              <a:gd name="connsiteY45" fmla="*/ 2537600 h 3452000"/>
              <a:gd name="connsiteX46" fmla="*/ 3121136 w 7225353"/>
              <a:gd name="connsiteY46" fmla="*/ 2554533 h 3452000"/>
              <a:gd name="connsiteX47" fmla="*/ 3171936 w 7225353"/>
              <a:gd name="connsiteY47" fmla="*/ 2563000 h 3452000"/>
              <a:gd name="connsiteX48" fmla="*/ 3222736 w 7225353"/>
              <a:gd name="connsiteY48" fmla="*/ 2579933 h 3452000"/>
              <a:gd name="connsiteX49" fmla="*/ 3341269 w 7225353"/>
              <a:gd name="connsiteY49" fmla="*/ 2605333 h 3452000"/>
              <a:gd name="connsiteX50" fmla="*/ 3383602 w 7225353"/>
              <a:gd name="connsiteY50" fmla="*/ 2622266 h 3452000"/>
              <a:gd name="connsiteX51" fmla="*/ 3417469 w 7225353"/>
              <a:gd name="connsiteY51" fmla="*/ 2639200 h 3452000"/>
              <a:gd name="connsiteX52" fmla="*/ 3468269 w 7225353"/>
              <a:gd name="connsiteY52" fmla="*/ 2647666 h 3452000"/>
              <a:gd name="connsiteX53" fmla="*/ 3510602 w 7225353"/>
              <a:gd name="connsiteY53" fmla="*/ 2673066 h 3452000"/>
              <a:gd name="connsiteX54" fmla="*/ 3578336 w 7225353"/>
              <a:gd name="connsiteY54" fmla="*/ 2698466 h 3452000"/>
              <a:gd name="connsiteX55" fmla="*/ 3612202 w 7225353"/>
              <a:gd name="connsiteY55" fmla="*/ 2723866 h 3452000"/>
              <a:gd name="connsiteX56" fmla="*/ 3637602 w 7225353"/>
              <a:gd name="connsiteY56" fmla="*/ 2732333 h 3452000"/>
              <a:gd name="connsiteX57" fmla="*/ 3671469 w 7225353"/>
              <a:gd name="connsiteY57" fmla="*/ 2749266 h 3452000"/>
              <a:gd name="connsiteX58" fmla="*/ 3781536 w 7225353"/>
              <a:gd name="connsiteY58" fmla="*/ 2774666 h 3452000"/>
              <a:gd name="connsiteX59" fmla="*/ 3900069 w 7225353"/>
              <a:gd name="connsiteY59" fmla="*/ 2800066 h 3452000"/>
              <a:gd name="connsiteX60" fmla="*/ 3925469 w 7225353"/>
              <a:gd name="connsiteY60" fmla="*/ 2817000 h 3452000"/>
              <a:gd name="connsiteX61" fmla="*/ 4027069 w 7225353"/>
              <a:gd name="connsiteY61" fmla="*/ 2825466 h 3452000"/>
              <a:gd name="connsiteX62" fmla="*/ 4094802 w 7225353"/>
              <a:gd name="connsiteY62" fmla="*/ 2833933 h 3452000"/>
              <a:gd name="connsiteX63" fmla="*/ 4137136 w 7225353"/>
              <a:gd name="connsiteY63" fmla="*/ 2842400 h 3452000"/>
              <a:gd name="connsiteX64" fmla="*/ 4264136 w 7225353"/>
              <a:gd name="connsiteY64" fmla="*/ 2850866 h 3452000"/>
              <a:gd name="connsiteX65" fmla="*/ 4365736 w 7225353"/>
              <a:gd name="connsiteY65" fmla="*/ 2867800 h 3452000"/>
              <a:gd name="connsiteX66" fmla="*/ 4594336 w 7225353"/>
              <a:gd name="connsiteY66" fmla="*/ 2876266 h 3452000"/>
              <a:gd name="connsiteX67" fmla="*/ 4789069 w 7225353"/>
              <a:gd name="connsiteY67" fmla="*/ 2884733 h 3452000"/>
              <a:gd name="connsiteX68" fmla="*/ 4882202 w 7225353"/>
              <a:gd name="connsiteY68" fmla="*/ 2893200 h 3452000"/>
              <a:gd name="connsiteX69" fmla="*/ 4966869 w 7225353"/>
              <a:gd name="connsiteY69" fmla="*/ 2918600 h 3452000"/>
              <a:gd name="connsiteX70" fmla="*/ 5093869 w 7225353"/>
              <a:gd name="connsiteY70" fmla="*/ 2935533 h 3452000"/>
              <a:gd name="connsiteX71" fmla="*/ 5381736 w 7225353"/>
              <a:gd name="connsiteY71" fmla="*/ 2952466 h 3452000"/>
              <a:gd name="connsiteX72" fmla="*/ 5407136 w 7225353"/>
              <a:gd name="connsiteY72" fmla="*/ 2960933 h 3452000"/>
              <a:gd name="connsiteX73" fmla="*/ 5432536 w 7225353"/>
              <a:gd name="connsiteY73" fmla="*/ 2977866 h 3452000"/>
              <a:gd name="connsiteX74" fmla="*/ 5474869 w 7225353"/>
              <a:gd name="connsiteY74" fmla="*/ 2986333 h 3452000"/>
              <a:gd name="connsiteX75" fmla="*/ 5508736 w 7225353"/>
              <a:gd name="connsiteY75" fmla="*/ 3003266 h 3452000"/>
              <a:gd name="connsiteX76" fmla="*/ 5542602 w 7225353"/>
              <a:gd name="connsiteY76" fmla="*/ 3011733 h 3452000"/>
              <a:gd name="connsiteX77" fmla="*/ 5568002 w 7225353"/>
              <a:gd name="connsiteY77" fmla="*/ 3020200 h 3452000"/>
              <a:gd name="connsiteX78" fmla="*/ 5644202 w 7225353"/>
              <a:gd name="connsiteY78" fmla="*/ 3054066 h 3452000"/>
              <a:gd name="connsiteX79" fmla="*/ 5669602 w 7225353"/>
              <a:gd name="connsiteY79" fmla="*/ 3062533 h 3452000"/>
              <a:gd name="connsiteX80" fmla="*/ 5728869 w 7225353"/>
              <a:gd name="connsiteY80" fmla="*/ 3104866 h 3452000"/>
              <a:gd name="connsiteX81" fmla="*/ 5754269 w 7225353"/>
              <a:gd name="connsiteY81" fmla="*/ 3113333 h 3452000"/>
              <a:gd name="connsiteX82" fmla="*/ 5779669 w 7225353"/>
              <a:gd name="connsiteY82" fmla="*/ 3130266 h 3452000"/>
              <a:gd name="connsiteX83" fmla="*/ 5805069 w 7225353"/>
              <a:gd name="connsiteY83" fmla="*/ 3138733 h 3452000"/>
              <a:gd name="connsiteX84" fmla="*/ 5830469 w 7225353"/>
              <a:gd name="connsiteY84" fmla="*/ 3155666 h 3452000"/>
              <a:gd name="connsiteX85" fmla="*/ 5881269 w 7225353"/>
              <a:gd name="connsiteY85" fmla="*/ 3164133 h 3452000"/>
              <a:gd name="connsiteX86" fmla="*/ 5915136 w 7225353"/>
              <a:gd name="connsiteY86" fmla="*/ 3181066 h 3452000"/>
              <a:gd name="connsiteX87" fmla="*/ 5932069 w 7225353"/>
              <a:gd name="connsiteY87" fmla="*/ 3198000 h 3452000"/>
              <a:gd name="connsiteX88" fmla="*/ 6033669 w 7225353"/>
              <a:gd name="connsiteY88" fmla="*/ 3214933 h 3452000"/>
              <a:gd name="connsiteX89" fmla="*/ 6059069 w 7225353"/>
              <a:gd name="connsiteY89" fmla="*/ 3231866 h 3452000"/>
              <a:gd name="connsiteX90" fmla="*/ 6219936 w 7225353"/>
              <a:gd name="connsiteY90" fmla="*/ 3248800 h 3452000"/>
              <a:gd name="connsiteX91" fmla="*/ 6279202 w 7225353"/>
              <a:gd name="connsiteY91" fmla="*/ 3265733 h 3452000"/>
              <a:gd name="connsiteX92" fmla="*/ 6321536 w 7225353"/>
              <a:gd name="connsiteY92" fmla="*/ 3282666 h 3452000"/>
              <a:gd name="connsiteX93" fmla="*/ 6346936 w 7225353"/>
              <a:gd name="connsiteY93" fmla="*/ 3291133 h 3452000"/>
              <a:gd name="connsiteX94" fmla="*/ 6380802 w 7225353"/>
              <a:gd name="connsiteY94" fmla="*/ 3308066 h 3452000"/>
              <a:gd name="connsiteX95" fmla="*/ 6431602 w 7225353"/>
              <a:gd name="connsiteY95" fmla="*/ 3333466 h 3452000"/>
              <a:gd name="connsiteX96" fmla="*/ 6516269 w 7225353"/>
              <a:gd name="connsiteY96" fmla="*/ 3350400 h 3452000"/>
              <a:gd name="connsiteX97" fmla="*/ 6617869 w 7225353"/>
              <a:gd name="connsiteY97" fmla="*/ 3367333 h 3452000"/>
              <a:gd name="connsiteX98" fmla="*/ 6643269 w 7225353"/>
              <a:gd name="connsiteY98" fmla="*/ 3375800 h 3452000"/>
              <a:gd name="connsiteX99" fmla="*/ 6677136 w 7225353"/>
              <a:gd name="connsiteY99" fmla="*/ 3384266 h 3452000"/>
              <a:gd name="connsiteX100" fmla="*/ 6727936 w 7225353"/>
              <a:gd name="connsiteY100" fmla="*/ 3401200 h 3452000"/>
              <a:gd name="connsiteX101" fmla="*/ 6753336 w 7225353"/>
              <a:gd name="connsiteY101" fmla="*/ 3409666 h 3452000"/>
              <a:gd name="connsiteX102" fmla="*/ 6838002 w 7225353"/>
              <a:gd name="connsiteY102" fmla="*/ 3426600 h 3452000"/>
              <a:gd name="connsiteX103" fmla="*/ 6888802 w 7225353"/>
              <a:gd name="connsiteY103" fmla="*/ 3443533 h 3452000"/>
              <a:gd name="connsiteX104" fmla="*/ 6914202 w 7225353"/>
              <a:gd name="connsiteY104" fmla="*/ 3452000 h 3452000"/>
              <a:gd name="connsiteX105" fmla="*/ 6922669 w 7225353"/>
              <a:gd name="connsiteY105" fmla="*/ 3418133 h 3452000"/>
              <a:gd name="connsiteX106" fmla="*/ 6914202 w 7225353"/>
              <a:gd name="connsiteY106" fmla="*/ 3384266 h 3452000"/>
              <a:gd name="connsiteX107" fmla="*/ 6905736 w 7225353"/>
              <a:gd name="connsiteY107" fmla="*/ 3358866 h 3452000"/>
              <a:gd name="connsiteX108" fmla="*/ 6863402 w 7225353"/>
              <a:gd name="connsiteY108" fmla="*/ 3308066 h 3452000"/>
              <a:gd name="connsiteX109" fmla="*/ 6838002 w 7225353"/>
              <a:gd name="connsiteY109" fmla="*/ 3223400 h 3452000"/>
              <a:gd name="connsiteX110" fmla="*/ 6812602 w 7225353"/>
              <a:gd name="connsiteY110" fmla="*/ 3054066 h 3452000"/>
              <a:gd name="connsiteX111" fmla="*/ 6804136 w 7225353"/>
              <a:gd name="connsiteY111" fmla="*/ 2986333 h 3452000"/>
              <a:gd name="connsiteX112" fmla="*/ 6490869 w 7225353"/>
              <a:gd name="connsiteY112" fmla="*/ 2960933 h 3452000"/>
              <a:gd name="connsiteX113" fmla="*/ 6440069 w 7225353"/>
              <a:gd name="connsiteY113" fmla="*/ 2952466 h 3452000"/>
              <a:gd name="connsiteX114" fmla="*/ 6372336 w 7225353"/>
              <a:gd name="connsiteY114" fmla="*/ 2935533 h 3452000"/>
              <a:gd name="connsiteX115" fmla="*/ 6270736 w 7225353"/>
              <a:gd name="connsiteY115" fmla="*/ 2927066 h 3452000"/>
              <a:gd name="connsiteX116" fmla="*/ 6228402 w 7225353"/>
              <a:gd name="connsiteY116" fmla="*/ 2918600 h 3452000"/>
              <a:gd name="connsiteX117" fmla="*/ 6152202 w 7225353"/>
              <a:gd name="connsiteY117" fmla="*/ 2910133 h 3452000"/>
              <a:gd name="connsiteX118" fmla="*/ 6118336 w 7225353"/>
              <a:gd name="connsiteY118" fmla="*/ 2893200 h 3452000"/>
              <a:gd name="connsiteX119" fmla="*/ 6067536 w 7225353"/>
              <a:gd name="connsiteY119" fmla="*/ 2884733 h 3452000"/>
              <a:gd name="connsiteX120" fmla="*/ 6008269 w 7225353"/>
              <a:gd name="connsiteY120" fmla="*/ 2859333 h 3452000"/>
              <a:gd name="connsiteX121" fmla="*/ 5864336 w 7225353"/>
              <a:gd name="connsiteY121" fmla="*/ 2833933 h 3452000"/>
              <a:gd name="connsiteX122" fmla="*/ 5788136 w 7225353"/>
              <a:gd name="connsiteY122" fmla="*/ 2808533 h 3452000"/>
              <a:gd name="connsiteX123" fmla="*/ 5762736 w 7225353"/>
              <a:gd name="connsiteY123" fmla="*/ 2800066 h 3452000"/>
              <a:gd name="connsiteX124" fmla="*/ 5737336 w 7225353"/>
              <a:gd name="connsiteY124" fmla="*/ 2791600 h 3452000"/>
              <a:gd name="connsiteX125" fmla="*/ 5669602 w 7225353"/>
              <a:gd name="connsiteY125" fmla="*/ 2757733 h 3452000"/>
              <a:gd name="connsiteX126" fmla="*/ 5627269 w 7225353"/>
              <a:gd name="connsiteY126" fmla="*/ 2740800 h 3452000"/>
              <a:gd name="connsiteX127" fmla="*/ 5568002 w 7225353"/>
              <a:gd name="connsiteY127" fmla="*/ 2706933 h 3452000"/>
              <a:gd name="connsiteX128" fmla="*/ 5517202 w 7225353"/>
              <a:gd name="connsiteY128" fmla="*/ 2690000 h 3452000"/>
              <a:gd name="connsiteX129" fmla="*/ 5491802 w 7225353"/>
              <a:gd name="connsiteY129" fmla="*/ 2673066 h 3452000"/>
              <a:gd name="connsiteX130" fmla="*/ 5449469 w 7225353"/>
              <a:gd name="connsiteY130" fmla="*/ 2656133 h 3452000"/>
              <a:gd name="connsiteX131" fmla="*/ 5424069 w 7225353"/>
              <a:gd name="connsiteY131" fmla="*/ 2647666 h 3452000"/>
              <a:gd name="connsiteX132" fmla="*/ 5398669 w 7225353"/>
              <a:gd name="connsiteY132" fmla="*/ 2630733 h 3452000"/>
              <a:gd name="connsiteX133" fmla="*/ 5314002 w 7225353"/>
              <a:gd name="connsiteY133" fmla="*/ 2613800 h 3452000"/>
              <a:gd name="connsiteX134" fmla="*/ 5254736 w 7225353"/>
              <a:gd name="connsiteY134" fmla="*/ 2596866 h 3452000"/>
              <a:gd name="connsiteX135" fmla="*/ 5203936 w 7225353"/>
              <a:gd name="connsiteY135" fmla="*/ 2588400 h 3452000"/>
              <a:gd name="connsiteX136" fmla="*/ 5170069 w 7225353"/>
              <a:gd name="connsiteY136" fmla="*/ 2579933 h 3452000"/>
              <a:gd name="connsiteX137" fmla="*/ 5127736 w 7225353"/>
              <a:gd name="connsiteY137" fmla="*/ 2571466 h 3452000"/>
              <a:gd name="connsiteX138" fmla="*/ 5102336 w 7225353"/>
              <a:gd name="connsiteY138" fmla="*/ 2554533 h 3452000"/>
              <a:gd name="connsiteX139" fmla="*/ 5009202 w 7225353"/>
              <a:gd name="connsiteY139" fmla="*/ 2537600 h 3452000"/>
              <a:gd name="connsiteX140" fmla="*/ 4941469 w 7225353"/>
              <a:gd name="connsiteY140" fmla="*/ 2529133 h 3452000"/>
              <a:gd name="connsiteX141" fmla="*/ 4890669 w 7225353"/>
              <a:gd name="connsiteY141" fmla="*/ 2520666 h 3452000"/>
              <a:gd name="connsiteX142" fmla="*/ 4814469 w 7225353"/>
              <a:gd name="connsiteY142" fmla="*/ 2512200 h 3452000"/>
              <a:gd name="connsiteX143" fmla="*/ 4721336 w 7225353"/>
              <a:gd name="connsiteY143" fmla="*/ 2486800 h 3452000"/>
              <a:gd name="connsiteX144" fmla="*/ 4687469 w 7225353"/>
              <a:gd name="connsiteY144" fmla="*/ 2478333 h 3452000"/>
              <a:gd name="connsiteX145" fmla="*/ 4645136 w 7225353"/>
              <a:gd name="connsiteY145" fmla="*/ 2469866 h 3452000"/>
              <a:gd name="connsiteX146" fmla="*/ 4594336 w 7225353"/>
              <a:gd name="connsiteY146" fmla="*/ 2452933 h 3452000"/>
              <a:gd name="connsiteX147" fmla="*/ 4518136 w 7225353"/>
              <a:gd name="connsiteY147" fmla="*/ 2444466 h 3452000"/>
              <a:gd name="connsiteX148" fmla="*/ 4492736 w 7225353"/>
              <a:gd name="connsiteY148" fmla="*/ 2427533 h 3452000"/>
              <a:gd name="connsiteX149" fmla="*/ 4399602 w 7225353"/>
              <a:gd name="connsiteY149" fmla="*/ 2393666 h 3452000"/>
              <a:gd name="connsiteX150" fmla="*/ 4357269 w 7225353"/>
              <a:gd name="connsiteY150" fmla="*/ 2376733 h 3452000"/>
              <a:gd name="connsiteX151" fmla="*/ 4323402 w 7225353"/>
              <a:gd name="connsiteY151" fmla="*/ 2359800 h 3452000"/>
              <a:gd name="connsiteX152" fmla="*/ 4281069 w 7225353"/>
              <a:gd name="connsiteY152" fmla="*/ 2342866 h 3452000"/>
              <a:gd name="connsiteX153" fmla="*/ 4255669 w 7225353"/>
              <a:gd name="connsiteY153" fmla="*/ 2325933 h 3452000"/>
              <a:gd name="connsiteX154" fmla="*/ 4187936 w 7225353"/>
              <a:gd name="connsiteY154" fmla="*/ 2317466 h 3452000"/>
              <a:gd name="connsiteX155" fmla="*/ 4111736 w 7225353"/>
              <a:gd name="connsiteY155" fmla="*/ 2283600 h 3452000"/>
              <a:gd name="connsiteX156" fmla="*/ 4086336 w 7225353"/>
              <a:gd name="connsiteY156" fmla="*/ 2275133 h 3452000"/>
              <a:gd name="connsiteX157" fmla="*/ 4060936 w 7225353"/>
              <a:gd name="connsiteY157" fmla="*/ 2266666 h 3452000"/>
              <a:gd name="connsiteX158" fmla="*/ 3950869 w 7225353"/>
              <a:gd name="connsiteY158" fmla="*/ 2232800 h 3452000"/>
              <a:gd name="connsiteX159" fmla="*/ 3908536 w 7225353"/>
              <a:gd name="connsiteY159" fmla="*/ 2215866 h 3452000"/>
              <a:gd name="connsiteX160" fmla="*/ 3840802 w 7225353"/>
              <a:gd name="connsiteY160" fmla="*/ 2182000 h 3452000"/>
              <a:gd name="connsiteX161" fmla="*/ 3790002 w 7225353"/>
              <a:gd name="connsiteY161" fmla="*/ 2173533 h 3452000"/>
              <a:gd name="connsiteX162" fmla="*/ 3739202 w 7225353"/>
              <a:gd name="connsiteY162" fmla="*/ 2139666 h 3452000"/>
              <a:gd name="connsiteX163" fmla="*/ 3688402 w 7225353"/>
              <a:gd name="connsiteY163" fmla="*/ 2122733 h 3452000"/>
              <a:gd name="connsiteX164" fmla="*/ 3646069 w 7225353"/>
              <a:gd name="connsiteY164" fmla="*/ 2105800 h 3452000"/>
              <a:gd name="connsiteX165" fmla="*/ 3527536 w 7225353"/>
              <a:gd name="connsiteY165" fmla="*/ 2088866 h 3452000"/>
              <a:gd name="connsiteX166" fmla="*/ 3434402 w 7225353"/>
              <a:gd name="connsiteY166" fmla="*/ 2080400 h 3452000"/>
              <a:gd name="connsiteX167" fmla="*/ 3358202 w 7225353"/>
              <a:gd name="connsiteY167" fmla="*/ 2055000 h 3452000"/>
              <a:gd name="connsiteX168" fmla="*/ 3315869 w 7225353"/>
              <a:gd name="connsiteY168" fmla="*/ 2046533 h 3452000"/>
              <a:gd name="connsiteX169" fmla="*/ 3282002 w 7225353"/>
              <a:gd name="connsiteY169" fmla="*/ 2029600 h 3452000"/>
              <a:gd name="connsiteX170" fmla="*/ 3239669 w 7225353"/>
              <a:gd name="connsiteY170" fmla="*/ 2021133 h 3452000"/>
              <a:gd name="connsiteX171" fmla="*/ 3163469 w 7225353"/>
              <a:gd name="connsiteY171" fmla="*/ 2004200 h 3452000"/>
              <a:gd name="connsiteX172" fmla="*/ 3036469 w 7225353"/>
              <a:gd name="connsiteY172" fmla="*/ 1978800 h 3452000"/>
              <a:gd name="connsiteX173" fmla="*/ 2968736 w 7225353"/>
              <a:gd name="connsiteY173" fmla="*/ 1953400 h 3452000"/>
              <a:gd name="connsiteX174" fmla="*/ 2926402 w 7225353"/>
              <a:gd name="connsiteY174" fmla="*/ 1936466 h 3452000"/>
              <a:gd name="connsiteX175" fmla="*/ 2850202 w 7225353"/>
              <a:gd name="connsiteY175" fmla="*/ 1919533 h 3452000"/>
              <a:gd name="connsiteX176" fmla="*/ 2774002 w 7225353"/>
              <a:gd name="connsiteY176" fmla="*/ 1894133 h 3452000"/>
              <a:gd name="connsiteX177" fmla="*/ 2740136 w 7225353"/>
              <a:gd name="connsiteY177" fmla="*/ 1877200 h 3452000"/>
              <a:gd name="connsiteX178" fmla="*/ 2672402 w 7225353"/>
              <a:gd name="connsiteY178" fmla="*/ 1843333 h 3452000"/>
              <a:gd name="connsiteX179" fmla="*/ 2587736 w 7225353"/>
              <a:gd name="connsiteY179" fmla="*/ 1826400 h 3452000"/>
              <a:gd name="connsiteX180" fmla="*/ 2562336 w 7225353"/>
              <a:gd name="connsiteY180" fmla="*/ 1817933 h 3452000"/>
              <a:gd name="connsiteX181" fmla="*/ 2452269 w 7225353"/>
              <a:gd name="connsiteY181" fmla="*/ 1792533 h 3452000"/>
              <a:gd name="connsiteX182" fmla="*/ 2359136 w 7225353"/>
              <a:gd name="connsiteY182" fmla="*/ 1784066 h 3452000"/>
              <a:gd name="connsiteX183" fmla="*/ 2147469 w 7225353"/>
              <a:gd name="connsiteY183" fmla="*/ 1758666 h 3452000"/>
              <a:gd name="connsiteX184" fmla="*/ 2096669 w 7225353"/>
              <a:gd name="connsiteY184" fmla="*/ 1741733 h 3452000"/>
              <a:gd name="connsiteX185" fmla="*/ 2037402 w 7225353"/>
              <a:gd name="connsiteY185" fmla="*/ 1733266 h 3452000"/>
              <a:gd name="connsiteX186" fmla="*/ 1995069 w 7225353"/>
              <a:gd name="connsiteY186" fmla="*/ 1724800 h 3452000"/>
              <a:gd name="connsiteX187" fmla="*/ 1952736 w 7225353"/>
              <a:gd name="connsiteY187" fmla="*/ 1707866 h 3452000"/>
              <a:gd name="connsiteX188" fmla="*/ 1918869 w 7225353"/>
              <a:gd name="connsiteY188" fmla="*/ 1699400 h 3452000"/>
              <a:gd name="connsiteX189" fmla="*/ 6842236 w 7225353"/>
              <a:gd name="connsiteY189" fmla="*/ 412466 h 3452000"/>
              <a:gd name="connsiteX190" fmla="*/ 6888802 w 7225353"/>
              <a:gd name="connsiteY190" fmla="*/ 23000 h 3452000"/>
              <a:gd name="connsiteX0" fmla="*/ 6888802 w 7225353"/>
              <a:gd name="connsiteY0" fmla="*/ 17491 h 3446491"/>
              <a:gd name="connsiteX1" fmla="*/ 6499336 w 7225353"/>
              <a:gd name="connsiteY1" fmla="*/ 68291 h 3446491"/>
              <a:gd name="connsiteX2" fmla="*/ 6465469 w 7225353"/>
              <a:gd name="connsiteY2" fmla="*/ 76757 h 3446491"/>
              <a:gd name="connsiteX3" fmla="*/ 6380802 w 7225353"/>
              <a:gd name="connsiteY3" fmla="*/ 93691 h 3446491"/>
              <a:gd name="connsiteX4" fmla="*/ 6330002 w 7225353"/>
              <a:gd name="connsiteY4" fmla="*/ 110624 h 3446491"/>
              <a:gd name="connsiteX5" fmla="*/ 344069 w 7225353"/>
              <a:gd name="connsiteY5" fmla="*/ 1710824 h 3446491"/>
              <a:gd name="connsiteX6" fmla="*/ 318669 w 7225353"/>
              <a:gd name="connsiteY6" fmla="*/ 1719291 h 3446491"/>
              <a:gd name="connsiteX7" fmla="*/ 369469 w 7225353"/>
              <a:gd name="connsiteY7" fmla="*/ 1727757 h 3446491"/>
              <a:gd name="connsiteX8" fmla="*/ 403336 w 7225353"/>
              <a:gd name="connsiteY8" fmla="*/ 1744691 h 3446491"/>
              <a:gd name="connsiteX9" fmla="*/ 538802 w 7225353"/>
              <a:gd name="connsiteY9" fmla="*/ 1753157 h 3446491"/>
              <a:gd name="connsiteX10" fmla="*/ 691202 w 7225353"/>
              <a:gd name="connsiteY10" fmla="*/ 1795491 h 3446491"/>
              <a:gd name="connsiteX11" fmla="*/ 775869 w 7225353"/>
              <a:gd name="connsiteY11" fmla="*/ 1812424 h 3446491"/>
              <a:gd name="connsiteX12" fmla="*/ 970602 w 7225353"/>
              <a:gd name="connsiteY12" fmla="*/ 1829357 h 3446491"/>
              <a:gd name="connsiteX13" fmla="*/ 1021402 w 7225353"/>
              <a:gd name="connsiteY13" fmla="*/ 1837824 h 3446491"/>
              <a:gd name="connsiteX14" fmla="*/ 1055269 w 7225353"/>
              <a:gd name="connsiteY14" fmla="*/ 1846291 h 3446491"/>
              <a:gd name="connsiteX15" fmla="*/ 1173802 w 7225353"/>
              <a:gd name="connsiteY15" fmla="*/ 1854757 h 3446491"/>
              <a:gd name="connsiteX16" fmla="*/ 1444736 w 7225353"/>
              <a:gd name="connsiteY16" fmla="*/ 1880157 h 3446491"/>
              <a:gd name="connsiteX17" fmla="*/ 1478602 w 7225353"/>
              <a:gd name="connsiteY17" fmla="*/ 1888624 h 3446491"/>
              <a:gd name="connsiteX18" fmla="*/ 1520936 w 7225353"/>
              <a:gd name="connsiteY18" fmla="*/ 1897091 h 3446491"/>
              <a:gd name="connsiteX19" fmla="*/ 1605602 w 7225353"/>
              <a:gd name="connsiteY19" fmla="*/ 1922491 h 3446491"/>
              <a:gd name="connsiteX20" fmla="*/ 1664869 w 7225353"/>
              <a:gd name="connsiteY20" fmla="*/ 1930957 h 3446491"/>
              <a:gd name="connsiteX21" fmla="*/ 1724136 w 7225353"/>
              <a:gd name="connsiteY21" fmla="*/ 1947891 h 3446491"/>
              <a:gd name="connsiteX22" fmla="*/ 1766469 w 7225353"/>
              <a:gd name="connsiteY22" fmla="*/ 1956357 h 3446491"/>
              <a:gd name="connsiteX23" fmla="*/ 1791869 w 7225353"/>
              <a:gd name="connsiteY23" fmla="*/ 1964824 h 3446491"/>
              <a:gd name="connsiteX24" fmla="*/ 1825736 w 7225353"/>
              <a:gd name="connsiteY24" fmla="*/ 1973291 h 3446491"/>
              <a:gd name="connsiteX25" fmla="*/ 1901936 w 7225353"/>
              <a:gd name="connsiteY25" fmla="*/ 2032557 h 3446491"/>
              <a:gd name="connsiteX26" fmla="*/ 1901936 w 7225353"/>
              <a:gd name="connsiteY26" fmla="*/ 2032557 h 3446491"/>
              <a:gd name="connsiteX27" fmla="*/ 1969669 w 7225353"/>
              <a:gd name="connsiteY27" fmla="*/ 2083357 h 3446491"/>
              <a:gd name="connsiteX28" fmla="*/ 1995069 w 7225353"/>
              <a:gd name="connsiteY28" fmla="*/ 2091824 h 3446491"/>
              <a:gd name="connsiteX29" fmla="*/ 2088202 w 7225353"/>
              <a:gd name="connsiteY29" fmla="*/ 2142624 h 3446491"/>
              <a:gd name="connsiteX30" fmla="*/ 2155936 w 7225353"/>
              <a:gd name="connsiteY30" fmla="*/ 2184957 h 3446491"/>
              <a:gd name="connsiteX31" fmla="*/ 2206736 w 7225353"/>
              <a:gd name="connsiteY31" fmla="*/ 2210357 h 3446491"/>
              <a:gd name="connsiteX32" fmla="*/ 2291402 w 7225353"/>
              <a:gd name="connsiteY32" fmla="*/ 2235757 h 3446491"/>
              <a:gd name="connsiteX33" fmla="*/ 2325269 w 7225353"/>
              <a:gd name="connsiteY33" fmla="*/ 2252691 h 3446491"/>
              <a:gd name="connsiteX34" fmla="*/ 2435336 w 7225353"/>
              <a:gd name="connsiteY34" fmla="*/ 2278091 h 3446491"/>
              <a:gd name="connsiteX35" fmla="*/ 2511536 w 7225353"/>
              <a:gd name="connsiteY35" fmla="*/ 2303491 h 3446491"/>
              <a:gd name="connsiteX36" fmla="*/ 2596202 w 7225353"/>
              <a:gd name="connsiteY36" fmla="*/ 2328891 h 3446491"/>
              <a:gd name="connsiteX37" fmla="*/ 2647002 w 7225353"/>
              <a:gd name="connsiteY37" fmla="*/ 2354291 h 3446491"/>
              <a:gd name="connsiteX38" fmla="*/ 2697802 w 7225353"/>
              <a:gd name="connsiteY38" fmla="*/ 2362757 h 3446491"/>
              <a:gd name="connsiteX39" fmla="*/ 2740136 w 7225353"/>
              <a:gd name="connsiteY39" fmla="*/ 2379691 h 3446491"/>
              <a:gd name="connsiteX40" fmla="*/ 2790936 w 7225353"/>
              <a:gd name="connsiteY40" fmla="*/ 2396624 h 3446491"/>
              <a:gd name="connsiteX41" fmla="*/ 2901002 w 7225353"/>
              <a:gd name="connsiteY41" fmla="*/ 2455891 h 3446491"/>
              <a:gd name="connsiteX42" fmla="*/ 2926402 w 7225353"/>
              <a:gd name="connsiteY42" fmla="*/ 2472824 h 3446491"/>
              <a:gd name="connsiteX43" fmla="*/ 3002602 w 7225353"/>
              <a:gd name="connsiteY43" fmla="*/ 2498224 h 3446491"/>
              <a:gd name="connsiteX44" fmla="*/ 3087269 w 7225353"/>
              <a:gd name="connsiteY44" fmla="*/ 2532091 h 3446491"/>
              <a:gd name="connsiteX45" fmla="*/ 3121136 w 7225353"/>
              <a:gd name="connsiteY45" fmla="*/ 2549024 h 3446491"/>
              <a:gd name="connsiteX46" fmla="*/ 3171936 w 7225353"/>
              <a:gd name="connsiteY46" fmla="*/ 2557491 h 3446491"/>
              <a:gd name="connsiteX47" fmla="*/ 3222736 w 7225353"/>
              <a:gd name="connsiteY47" fmla="*/ 2574424 h 3446491"/>
              <a:gd name="connsiteX48" fmla="*/ 3341269 w 7225353"/>
              <a:gd name="connsiteY48" fmla="*/ 2599824 h 3446491"/>
              <a:gd name="connsiteX49" fmla="*/ 3383602 w 7225353"/>
              <a:gd name="connsiteY49" fmla="*/ 2616757 h 3446491"/>
              <a:gd name="connsiteX50" fmla="*/ 3417469 w 7225353"/>
              <a:gd name="connsiteY50" fmla="*/ 2633691 h 3446491"/>
              <a:gd name="connsiteX51" fmla="*/ 3468269 w 7225353"/>
              <a:gd name="connsiteY51" fmla="*/ 2642157 h 3446491"/>
              <a:gd name="connsiteX52" fmla="*/ 3510602 w 7225353"/>
              <a:gd name="connsiteY52" fmla="*/ 2667557 h 3446491"/>
              <a:gd name="connsiteX53" fmla="*/ 3578336 w 7225353"/>
              <a:gd name="connsiteY53" fmla="*/ 2692957 h 3446491"/>
              <a:gd name="connsiteX54" fmla="*/ 3612202 w 7225353"/>
              <a:gd name="connsiteY54" fmla="*/ 2718357 h 3446491"/>
              <a:gd name="connsiteX55" fmla="*/ 3637602 w 7225353"/>
              <a:gd name="connsiteY55" fmla="*/ 2726824 h 3446491"/>
              <a:gd name="connsiteX56" fmla="*/ 3671469 w 7225353"/>
              <a:gd name="connsiteY56" fmla="*/ 2743757 h 3446491"/>
              <a:gd name="connsiteX57" fmla="*/ 3781536 w 7225353"/>
              <a:gd name="connsiteY57" fmla="*/ 2769157 h 3446491"/>
              <a:gd name="connsiteX58" fmla="*/ 3900069 w 7225353"/>
              <a:gd name="connsiteY58" fmla="*/ 2794557 h 3446491"/>
              <a:gd name="connsiteX59" fmla="*/ 3925469 w 7225353"/>
              <a:gd name="connsiteY59" fmla="*/ 2811491 h 3446491"/>
              <a:gd name="connsiteX60" fmla="*/ 4027069 w 7225353"/>
              <a:gd name="connsiteY60" fmla="*/ 2819957 h 3446491"/>
              <a:gd name="connsiteX61" fmla="*/ 4094802 w 7225353"/>
              <a:gd name="connsiteY61" fmla="*/ 2828424 h 3446491"/>
              <a:gd name="connsiteX62" fmla="*/ 4137136 w 7225353"/>
              <a:gd name="connsiteY62" fmla="*/ 2836891 h 3446491"/>
              <a:gd name="connsiteX63" fmla="*/ 4264136 w 7225353"/>
              <a:gd name="connsiteY63" fmla="*/ 2845357 h 3446491"/>
              <a:gd name="connsiteX64" fmla="*/ 4365736 w 7225353"/>
              <a:gd name="connsiteY64" fmla="*/ 2862291 h 3446491"/>
              <a:gd name="connsiteX65" fmla="*/ 4594336 w 7225353"/>
              <a:gd name="connsiteY65" fmla="*/ 2870757 h 3446491"/>
              <a:gd name="connsiteX66" fmla="*/ 4789069 w 7225353"/>
              <a:gd name="connsiteY66" fmla="*/ 2879224 h 3446491"/>
              <a:gd name="connsiteX67" fmla="*/ 4882202 w 7225353"/>
              <a:gd name="connsiteY67" fmla="*/ 2887691 h 3446491"/>
              <a:gd name="connsiteX68" fmla="*/ 4966869 w 7225353"/>
              <a:gd name="connsiteY68" fmla="*/ 2913091 h 3446491"/>
              <a:gd name="connsiteX69" fmla="*/ 5093869 w 7225353"/>
              <a:gd name="connsiteY69" fmla="*/ 2930024 h 3446491"/>
              <a:gd name="connsiteX70" fmla="*/ 5381736 w 7225353"/>
              <a:gd name="connsiteY70" fmla="*/ 2946957 h 3446491"/>
              <a:gd name="connsiteX71" fmla="*/ 5407136 w 7225353"/>
              <a:gd name="connsiteY71" fmla="*/ 2955424 h 3446491"/>
              <a:gd name="connsiteX72" fmla="*/ 5432536 w 7225353"/>
              <a:gd name="connsiteY72" fmla="*/ 2972357 h 3446491"/>
              <a:gd name="connsiteX73" fmla="*/ 5474869 w 7225353"/>
              <a:gd name="connsiteY73" fmla="*/ 2980824 h 3446491"/>
              <a:gd name="connsiteX74" fmla="*/ 5508736 w 7225353"/>
              <a:gd name="connsiteY74" fmla="*/ 2997757 h 3446491"/>
              <a:gd name="connsiteX75" fmla="*/ 5542602 w 7225353"/>
              <a:gd name="connsiteY75" fmla="*/ 3006224 h 3446491"/>
              <a:gd name="connsiteX76" fmla="*/ 5568002 w 7225353"/>
              <a:gd name="connsiteY76" fmla="*/ 3014691 h 3446491"/>
              <a:gd name="connsiteX77" fmla="*/ 5644202 w 7225353"/>
              <a:gd name="connsiteY77" fmla="*/ 3048557 h 3446491"/>
              <a:gd name="connsiteX78" fmla="*/ 5669602 w 7225353"/>
              <a:gd name="connsiteY78" fmla="*/ 3057024 h 3446491"/>
              <a:gd name="connsiteX79" fmla="*/ 5728869 w 7225353"/>
              <a:gd name="connsiteY79" fmla="*/ 3099357 h 3446491"/>
              <a:gd name="connsiteX80" fmla="*/ 5754269 w 7225353"/>
              <a:gd name="connsiteY80" fmla="*/ 3107824 h 3446491"/>
              <a:gd name="connsiteX81" fmla="*/ 5779669 w 7225353"/>
              <a:gd name="connsiteY81" fmla="*/ 3124757 h 3446491"/>
              <a:gd name="connsiteX82" fmla="*/ 5805069 w 7225353"/>
              <a:gd name="connsiteY82" fmla="*/ 3133224 h 3446491"/>
              <a:gd name="connsiteX83" fmla="*/ 5830469 w 7225353"/>
              <a:gd name="connsiteY83" fmla="*/ 3150157 h 3446491"/>
              <a:gd name="connsiteX84" fmla="*/ 5881269 w 7225353"/>
              <a:gd name="connsiteY84" fmla="*/ 3158624 h 3446491"/>
              <a:gd name="connsiteX85" fmla="*/ 5915136 w 7225353"/>
              <a:gd name="connsiteY85" fmla="*/ 3175557 h 3446491"/>
              <a:gd name="connsiteX86" fmla="*/ 5932069 w 7225353"/>
              <a:gd name="connsiteY86" fmla="*/ 3192491 h 3446491"/>
              <a:gd name="connsiteX87" fmla="*/ 6033669 w 7225353"/>
              <a:gd name="connsiteY87" fmla="*/ 3209424 h 3446491"/>
              <a:gd name="connsiteX88" fmla="*/ 6059069 w 7225353"/>
              <a:gd name="connsiteY88" fmla="*/ 3226357 h 3446491"/>
              <a:gd name="connsiteX89" fmla="*/ 6219936 w 7225353"/>
              <a:gd name="connsiteY89" fmla="*/ 3243291 h 3446491"/>
              <a:gd name="connsiteX90" fmla="*/ 6279202 w 7225353"/>
              <a:gd name="connsiteY90" fmla="*/ 3260224 h 3446491"/>
              <a:gd name="connsiteX91" fmla="*/ 6321536 w 7225353"/>
              <a:gd name="connsiteY91" fmla="*/ 3277157 h 3446491"/>
              <a:gd name="connsiteX92" fmla="*/ 6346936 w 7225353"/>
              <a:gd name="connsiteY92" fmla="*/ 3285624 h 3446491"/>
              <a:gd name="connsiteX93" fmla="*/ 6380802 w 7225353"/>
              <a:gd name="connsiteY93" fmla="*/ 3302557 h 3446491"/>
              <a:gd name="connsiteX94" fmla="*/ 6431602 w 7225353"/>
              <a:gd name="connsiteY94" fmla="*/ 3327957 h 3446491"/>
              <a:gd name="connsiteX95" fmla="*/ 6516269 w 7225353"/>
              <a:gd name="connsiteY95" fmla="*/ 3344891 h 3446491"/>
              <a:gd name="connsiteX96" fmla="*/ 6617869 w 7225353"/>
              <a:gd name="connsiteY96" fmla="*/ 3361824 h 3446491"/>
              <a:gd name="connsiteX97" fmla="*/ 6643269 w 7225353"/>
              <a:gd name="connsiteY97" fmla="*/ 3370291 h 3446491"/>
              <a:gd name="connsiteX98" fmla="*/ 6677136 w 7225353"/>
              <a:gd name="connsiteY98" fmla="*/ 3378757 h 3446491"/>
              <a:gd name="connsiteX99" fmla="*/ 6727936 w 7225353"/>
              <a:gd name="connsiteY99" fmla="*/ 3395691 h 3446491"/>
              <a:gd name="connsiteX100" fmla="*/ 6753336 w 7225353"/>
              <a:gd name="connsiteY100" fmla="*/ 3404157 h 3446491"/>
              <a:gd name="connsiteX101" fmla="*/ 6838002 w 7225353"/>
              <a:gd name="connsiteY101" fmla="*/ 3421091 h 3446491"/>
              <a:gd name="connsiteX102" fmla="*/ 6888802 w 7225353"/>
              <a:gd name="connsiteY102" fmla="*/ 3438024 h 3446491"/>
              <a:gd name="connsiteX103" fmla="*/ 6914202 w 7225353"/>
              <a:gd name="connsiteY103" fmla="*/ 3446491 h 3446491"/>
              <a:gd name="connsiteX104" fmla="*/ 6922669 w 7225353"/>
              <a:gd name="connsiteY104" fmla="*/ 3412624 h 3446491"/>
              <a:gd name="connsiteX105" fmla="*/ 6914202 w 7225353"/>
              <a:gd name="connsiteY105" fmla="*/ 3378757 h 3446491"/>
              <a:gd name="connsiteX106" fmla="*/ 6905736 w 7225353"/>
              <a:gd name="connsiteY106" fmla="*/ 3353357 h 3446491"/>
              <a:gd name="connsiteX107" fmla="*/ 6863402 w 7225353"/>
              <a:gd name="connsiteY107" fmla="*/ 3302557 h 3446491"/>
              <a:gd name="connsiteX108" fmla="*/ 6838002 w 7225353"/>
              <a:gd name="connsiteY108" fmla="*/ 3217891 h 3446491"/>
              <a:gd name="connsiteX109" fmla="*/ 6812602 w 7225353"/>
              <a:gd name="connsiteY109" fmla="*/ 3048557 h 3446491"/>
              <a:gd name="connsiteX110" fmla="*/ 6804136 w 7225353"/>
              <a:gd name="connsiteY110" fmla="*/ 2980824 h 3446491"/>
              <a:gd name="connsiteX111" fmla="*/ 6490869 w 7225353"/>
              <a:gd name="connsiteY111" fmla="*/ 2955424 h 3446491"/>
              <a:gd name="connsiteX112" fmla="*/ 6440069 w 7225353"/>
              <a:gd name="connsiteY112" fmla="*/ 2946957 h 3446491"/>
              <a:gd name="connsiteX113" fmla="*/ 6372336 w 7225353"/>
              <a:gd name="connsiteY113" fmla="*/ 2930024 h 3446491"/>
              <a:gd name="connsiteX114" fmla="*/ 6270736 w 7225353"/>
              <a:gd name="connsiteY114" fmla="*/ 2921557 h 3446491"/>
              <a:gd name="connsiteX115" fmla="*/ 6228402 w 7225353"/>
              <a:gd name="connsiteY115" fmla="*/ 2913091 h 3446491"/>
              <a:gd name="connsiteX116" fmla="*/ 6152202 w 7225353"/>
              <a:gd name="connsiteY116" fmla="*/ 2904624 h 3446491"/>
              <a:gd name="connsiteX117" fmla="*/ 6118336 w 7225353"/>
              <a:gd name="connsiteY117" fmla="*/ 2887691 h 3446491"/>
              <a:gd name="connsiteX118" fmla="*/ 6067536 w 7225353"/>
              <a:gd name="connsiteY118" fmla="*/ 2879224 h 3446491"/>
              <a:gd name="connsiteX119" fmla="*/ 6008269 w 7225353"/>
              <a:gd name="connsiteY119" fmla="*/ 2853824 h 3446491"/>
              <a:gd name="connsiteX120" fmla="*/ 5864336 w 7225353"/>
              <a:gd name="connsiteY120" fmla="*/ 2828424 h 3446491"/>
              <a:gd name="connsiteX121" fmla="*/ 5788136 w 7225353"/>
              <a:gd name="connsiteY121" fmla="*/ 2803024 h 3446491"/>
              <a:gd name="connsiteX122" fmla="*/ 5762736 w 7225353"/>
              <a:gd name="connsiteY122" fmla="*/ 2794557 h 3446491"/>
              <a:gd name="connsiteX123" fmla="*/ 5737336 w 7225353"/>
              <a:gd name="connsiteY123" fmla="*/ 2786091 h 3446491"/>
              <a:gd name="connsiteX124" fmla="*/ 5669602 w 7225353"/>
              <a:gd name="connsiteY124" fmla="*/ 2752224 h 3446491"/>
              <a:gd name="connsiteX125" fmla="*/ 5627269 w 7225353"/>
              <a:gd name="connsiteY125" fmla="*/ 2735291 h 3446491"/>
              <a:gd name="connsiteX126" fmla="*/ 5568002 w 7225353"/>
              <a:gd name="connsiteY126" fmla="*/ 2701424 h 3446491"/>
              <a:gd name="connsiteX127" fmla="*/ 5517202 w 7225353"/>
              <a:gd name="connsiteY127" fmla="*/ 2684491 h 3446491"/>
              <a:gd name="connsiteX128" fmla="*/ 5491802 w 7225353"/>
              <a:gd name="connsiteY128" fmla="*/ 2667557 h 3446491"/>
              <a:gd name="connsiteX129" fmla="*/ 5449469 w 7225353"/>
              <a:gd name="connsiteY129" fmla="*/ 2650624 h 3446491"/>
              <a:gd name="connsiteX130" fmla="*/ 5424069 w 7225353"/>
              <a:gd name="connsiteY130" fmla="*/ 2642157 h 3446491"/>
              <a:gd name="connsiteX131" fmla="*/ 5398669 w 7225353"/>
              <a:gd name="connsiteY131" fmla="*/ 2625224 h 3446491"/>
              <a:gd name="connsiteX132" fmla="*/ 5314002 w 7225353"/>
              <a:gd name="connsiteY132" fmla="*/ 2608291 h 3446491"/>
              <a:gd name="connsiteX133" fmla="*/ 5254736 w 7225353"/>
              <a:gd name="connsiteY133" fmla="*/ 2591357 h 3446491"/>
              <a:gd name="connsiteX134" fmla="*/ 5203936 w 7225353"/>
              <a:gd name="connsiteY134" fmla="*/ 2582891 h 3446491"/>
              <a:gd name="connsiteX135" fmla="*/ 5170069 w 7225353"/>
              <a:gd name="connsiteY135" fmla="*/ 2574424 h 3446491"/>
              <a:gd name="connsiteX136" fmla="*/ 5127736 w 7225353"/>
              <a:gd name="connsiteY136" fmla="*/ 2565957 h 3446491"/>
              <a:gd name="connsiteX137" fmla="*/ 5102336 w 7225353"/>
              <a:gd name="connsiteY137" fmla="*/ 2549024 h 3446491"/>
              <a:gd name="connsiteX138" fmla="*/ 5009202 w 7225353"/>
              <a:gd name="connsiteY138" fmla="*/ 2532091 h 3446491"/>
              <a:gd name="connsiteX139" fmla="*/ 4941469 w 7225353"/>
              <a:gd name="connsiteY139" fmla="*/ 2523624 h 3446491"/>
              <a:gd name="connsiteX140" fmla="*/ 4890669 w 7225353"/>
              <a:gd name="connsiteY140" fmla="*/ 2515157 h 3446491"/>
              <a:gd name="connsiteX141" fmla="*/ 4814469 w 7225353"/>
              <a:gd name="connsiteY141" fmla="*/ 2506691 h 3446491"/>
              <a:gd name="connsiteX142" fmla="*/ 4721336 w 7225353"/>
              <a:gd name="connsiteY142" fmla="*/ 2481291 h 3446491"/>
              <a:gd name="connsiteX143" fmla="*/ 4687469 w 7225353"/>
              <a:gd name="connsiteY143" fmla="*/ 2472824 h 3446491"/>
              <a:gd name="connsiteX144" fmla="*/ 4645136 w 7225353"/>
              <a:gd name="connsiteY144" fmla="*/ 2464357 h 3446491"/>
              <a:gd name="connsiteX145" fmla="*/ 4594336 w 7225353"/>
              <a:gd name="connsiteY145" fmla="*/ 2447424 h 3446491"/>
              <a:gd name="connsiteX146" fmla="*/ 4518136 w 7225353"/>
              <a:gd name="connsiteY146" fmla="*/ 2438957 h 3446491"/>
              <a:gd name="connsiteX147" fmla="*/ 4492736 w 7225353"/>
              <a:gd name="connsiteY147" fmla="*/ 2422024 h 3446491"/>
              <a:gd name="connsiteX148" fmla="*/ 4399602 w 7225353"/>
              <a:gd name="connsiteY148" fmla="*/ 2388157 h 3446491"/>
              <a:gd name="connsiteX149" fmla="*/ 4357269 w 7225353"/>
              <a:gd name="connsiteY149" fmla="*/ 2371224 h 3446491"/>
              <a:gd name="connsiteX150" fmla="*/ 4323402 w 7225353"/>
              <a:gd name="connsiteY150" fmla="*/ 2354291 h 3446491"/>
              <a:gd name="connsiteX151" fmla="*/ 4281069 w 7225353"/>
              <a:gd name="connsiteY151" fmla="*/ 2337357 h 3446491"/>
              <a:gd name="connsiteX152" fmla="*/ 4255669 w 7225353"/>
              <a:gd name="connsiteY152" fmla="*/ 2320424 h 3446491"/>
              <a:gd name="connsiteX153" fmla="*/ 4187936 w 7225353"/>
              <a:gd name="connsiteY153" fmla="*/ 2311957 h 3446491"/>
              <a:gd name="connsiteX154" fmla="*/ 4111736 w 7225353"/>
              <a:gd name="connsiteY154" fmla="*/ 2278091 h 3446491"/>
              <a:gd name="connsiteX155" fmla="*/ 4086336 w 7225353"/>
              <a:gd name="connsiteY155" fmla="*/ 2269624 h 3446491"/>
              <a:gd name="connsiteX156" fmla="*/ 4060936 w 7225353"/>
              <a:gd name="connsiteY156" fmla="*/ 2261157 h 3446491"/>
              <a:gd name="connsiteX157" fmla="*/ 3950869 w 7225353"/>
              <a:gd name="connsiteY157" fmla="*/ 2227291 h 3446491"/>
              <a:gd name="connsiteX158" fmla="*/ 3908536 w 7225353"/>
              <a:gd name="connsiteY158" fmla="*/ 2210357 h 3446491"/>
              <a:gd name="connsiteX159" fmla="*/ 3840802 w 7225353"/>
              <a:gd name="connsiteY159" fmla="*/ 2176491 h 3446491"/>
              <a:gd name="connsiteX160" fmla="*/ 3790002 w 7225353"/>
              <a:gd name="connsiteY160" fmla="*/ 2168024 h 3446491"/>
              <a:gd name="connsiteX161" fmla="*/ 3739202 w 7225353"/>
              <a:gd name="connsiteY161" fmla="*/ 2134157 h 3446491"/>
              <a:gd name="connsiteX162" fmla="*/ 3688402 w 7225353"/>
              <a:gd name="connsiteY162" fmla="*/ 2117224 h 3446491"/>
              <a:gd name="connsiteX163" fmla="*/ 3646069 w 7225353"/>
              <a:gd name="connsiteY163" fmla="*/ 2100291 h 3446491"/>
              <a:gd name="connsiteX164" fmla="*/ 3527536 w 7225353"/>
              <a:gd name="connsiteY164" fmla="*/ 2083357 h 3446491"/>
              <a:gd name="connsiteX165" fmla="*/ 3434402 w 7225353"/>
              <a:gd name="connsiteY165" fmla="*/ 2074891 h 3446491"/>
              <a:gd name="connsiteX166" fmla="*/ 3358202 w 7225353"/>
              <a:gd name="connsiteY166" fmla="*/ 2049491 h 3446491"/>
              <a:gd name="connsiteX167" fmla="*/ 3315869 w 7225353"/>
              <a:gd name="connsiteY167" fmla="*/ 2041024 h 3446491"/>
              <a:gd name="connsiteX168" fmla="*/ 3282002 w 7225353"/>
              <a:gd name="connsiteY168" fmla="*/ 2024091 h 3446491"/>
              <a:gd name="connsiteX169" fmla="*/ 3239669 w 7225353"/>
              <a:gd name="connsiteY169" fmla="*/ 2015624 h 3446491"/>
              <a:gd name="connsiteX170" fmla="*/ 3163469 w 7225353"/>
              <a:gd name="connsiteY170" fmla="*/ 1998691 h 3446491"/>
              <a:gd name="connsiteX171" fmla="*/ 3036469 w 7225353"/>
              <a:gd name="connsiteY171" fmla="*/ 1973291 h 3446491"/>
              <a:gd name="connsiteX172" fmla="*/ 2968736 w 7225353"/>
              <a:gd name="connsiteY172" fmla="*/ 1947891 h 3446491"/>
              <a:gd name="connsiteX173" fmla="*/ 2926402 w 7225353"/>
              <a:gd name="connsiteY173" fmla="*/ 1930957 h 3446491"/>
              <a:gd name="connsiteX174" fmla="*/ 2850202 w 7225353"/>
              <a:gd name="connsiteY174" fmla="*/ 1914024 h 3446491"/>
              <a:gd name="connsiteX175" fmla="*/ 2774002 w 7225353"/>
              <a:gd name="connsiteY175" fmla="*/ 1888624 h 3446491"/>
              <a:gd name="connsiteX176" fmla="*/ 2740136 w 7225353"/>
              <a:gd name="connsiteY176" fmla="*/ 1871691 h 3446491"/>
              <a:gd name="connsiteX177" fmla="*/ 2672402 w 7225353"/>
              <a:gd name="connsiteY177" fmla="*/ 1837824 h 3446491"/>
              <a:gd name="connsiteX178" fmla="*/ 2587736 w 7225353"/>
              <a:gd name="connsiteY178" fmla="*/ 1820891 h 3446491"/>
              <a:gd name="connsiteX179" fmla="*/ 2562336 w 7225353"/>
              <a:gd name="connsiteY179" fmla="*/ 1812424 h 3446491"/>
              <a:gd name="connsiteX180" fmla="*/ 2452269 w 7225353"/>
              <a:gd name="connsiteY180" fmla="*/ 1787024 h 3446491"/>
              <a:gd name="connsiteX181" fmla="*/ 2359136 w 7225353"/>
              <a:gd name="connsiteY181" fmla="*/ 1778557 h 3446491"/>
              <a:gd name="connsiteX182" fmla="*/ 2147469 w 7225353"/>
              <a:gd name="connsiteY182" fmla="*/ 1753157 h 3446491"/>
              <a:gd name="connsiteX183" fmla="*/ 2096669 w 7225353"/>
              <a:gd name="connsiteY183" fmla="*/ 1736224 h 3446491"/>
              <a:gd name="connsiteX184" fmla="*/ 2037402 w 7225353"/>
              <a:gd name="connsiteY184" fmla="*/ 1727757 h 3446491"/>
              <a:gd name="connsiteX185" fmla="*/ 1995069 w 7225353"/>
              <a:gd name="connsiteY185" fmla="*/ 1719291 h 3446491"/>
              <a:gd name="connsiteX186" fmla="*/ 1952736 w 7225353"/>
              <a:gd name="connsiteY186" fmla="*/ 1702357 h 3446491"/>
              <a:gd name="connsiteX187" fmla="*/ 1918869 w 7225353"/>
              <a:gd name="connsiteY187" fmla="*/ 1693891 h 3446491"/>
              <a:gd name="connsiteX188" fmla="*/ 6842236 w 7225353"/>
              <a:gd name="connsiteY188" fmla="*/ 406957 h 3446491"/>
              <a:gd name="connsiteX189" fmla="*/ 6888802 w 7225353"/>
              <a:gd name="connsiteY189" fmla="*/ 17491 h 3446491"/>
              <a:gd name="connsiteX0" fmla="*/ 6888802 w 7225353"/>
              <a:gd name="connsiteY0" fmla="*/ 16223 h 3445223"/>
              <a:gd name="connsiteX1" fmla="*/ 6465469 w 7225353"/>
              <a:gd name="connsiteY1" fmla="*/ 75489 h 3445223"/>
              <a:gd name="connsiteX2" fmla="*/ 6380802 w 7225353"/>
              <a:gd name="connsiteY2" fmla="*/ 92423 h 3445223"/>
              <a:gd name="connsiteX3" fmla="*/ 6330002 w 7225353"/>
              <a:gd name="connsiteY3" fmla="*/ 109356 h 3445223"/>
              <a:gd name="connsiteX4" fmla="*/ 344069 w 7225353"/>
              <a:gd name="connsiteY4" fmla="*/ 1709556 h 3445223"/>
              <a:gd name="connsiteX5" fmla="*/ 318669 w 7225353"/>
              <a:gd name="connsiteY5" fmla="*/ 1718023 h 3445223"/>
              <a:gd name="connsiteX6" fmla="*/ 369469 w 7225353"/>
              <a:gd name="connsiteY6" fmla="*/ 1726489 h 3445223"/>
              <a:gd name="connsiteX7" fmla="*/ 403336 w 7225353"/>
              <a:gd name="connsiteY7" fmla="*/ 1743423 h 3445223"/>
              <a:gd name="connsiteX8" fmla="*/ 538802 w 7225353"/>
              <a:gd name="connsiteY8" fmla="*/ 1751889 h 3445223"/>
              <a:gd name="connsiteX9" fmla="*/ 691202 w 7225353"/>
              <a:gd name="connsiteY9" fmla="*/ 1794223 h 3445223"/>
              <a:gd name="connsiteX10" fmla="*/ 775869 w 7225353"/>
              <a:gd name="connsiteY10" fmla="*/ 1811156 h 3445223"/>
              <a:gd name="connsiteX11" fmla="*/ 970602 w 7225353"/>
              <a:gd name="connsiteY11" fmla="*/ 1828089 h 3445223"/>
              <a:gd name="connsiteX12" fmla="*/ 1021402 w 7225353"/>
              <a:gd name="connsiteY12" fmla="*/ 1836556 h 3445223"/>
              <a:gd name="connsiteX13" fmla="*/ 1055269 w 7225353"/>
              <a:gd name="connsiteY13" fmla="*/ 1845023 h 3445223"/>
              <a:gd name="connsiteX14" fmla="*/ 1173802 w 7225353"/>
              <a:gd name="connsiteY14" fmla="*/ 1853489 h 3445223"/>
              <a:gd name="connsiteX15" fmla="*/ 1444736 w 7225353"/>
              <a:gd name="connsiteY15" fmla="*/ 1878889 h 3445223"/>
              <a:gd name="connsiteX16" fmla="*/ 1478602 w 7225353"/>
              <a:gd name="connsiteY16" fmla="*/ 1887356 h 3445223"/>
              <a:gd name="connsiteX17" fmla="*/ 1520936 w 7225353"/>
              <a:gd name="connsiteY17" fmla="*/ 1895823 h 3445223"/>
              <a:gd name="connsiteX18" fmla="*/ 1605602 w 7225353"/>
              <a:gd name="connsiteY18" fmla="*/ 1921223 h 3445223"/>
              <a:gd name="connsiteX19" fmla="*/ 1664869 w 7225353"/>
              <a:gd name="connsiteY19" fmla="*/ 1929689 h 3445223"/>
              <a:gd name="connsiteX20" fmla="*/ 1724136 w 7225353"/>
              <a:gd name="connsiteY20" fmla="*/ 1946623 h 3445223"/>
              <a:gd name="connsiteX21" fmla="*/ 1766469 w 7225353"/>
              <a:gd name="connsiteY21" fmla="*/ 1955089 h 3445223"/>
              <a:gd name="connsiteX22" fmla="*/ 1791869 w 7225353"/>
              <a:gd name="connsiteY22" fmla="*/ 1963556 h 3445223"/>
              <a:gd name="connsiteX23" fmla="*/ 1825736 w 7225353"/>
              <a:gd name="connsiteY23" fmla="*/ 1972023 h 3445223"/>
              <a:gd name="connsiteX24" fmla="*/ 1901936 w 7225353"/>
              <a:gd name="connsiteY24" fmla="*/ 2031289 h 3445223"/>
              <a:gd name="connsiteX25" fmla="*/ 1901936 w 7225353"/>
              <a:gd name="connsiteY25" fmla="*/ 2031289 h 3445223"/>
              <a:gd name="connsiteX26" fmla="*/ 1969669 w 7225353"/>
              <a:gd name="connsiteY26" fmla="*/ 2082089 h 3445223"/>
              <a:gd name="connsiteX27" fmla="*/ 1995069 w 7225353"/>
              <a:gd name="connsiteY27" fmla="*/ 2090556 h 3445223"/>
              <a:gd name="connsiteX28" fmla="*/ 2088202 w 7225353"/>
              <a:gd name="connsiteY28" fmla="*/ 2141356 h 3445223"/>
              <a:gd name="connsiteX29" fmla="*/ 2155936 w 7225353"/>
              <a:gd name="connsiteY29" fmla="*/ 2183689 h 3445223"/>
              <a:gd name="connsiteX30" fmla="*/ 2206736 w 7225353"/>
              <a:gd name="connsiteY30" fmla="*/ 2209089 h 3445223"/>
              <a:gd name="connsiteX31" fmla="*/ 2291402 w 7225353"/>
              <a:gd name="connsiteY31" fmla="*/ 2234489 h 3445223"/>
              <a:gd name="connsiteX32" fmla="*/ 2325269 w 7225353"/>
              <a:gd name="connsiteY32" fmla="*/ 2251423 h 3445223"/>
              <a:gd name="connsiteX33" fmla="*/ 2435336 w 7225353"/>
              <a:gd name="connsiteY33" fmla="*/ 2276823 h 3445223"/>
              <a:gd name="connsiteX34" fmla="*/ 2511536 w 7225353"/>
              <a:gd name="connsiteY34" fmla="*/ 2302223 h 3445223"/>
              <a:gd name="connsiteX35" fmla="*/ 2596202 w 7225353"/>
              <a:gd name="connsiteY35" fmla="*/ 2327623 h 3445223"/>
              <a:gd name="connsiteX36" fmla="*/ 2647002 w 7225353"/>
              <a:gd name="connsiteY36" fmla="*/ 2353023 h 3445223"/>
              <a:gd name="connsiteX37" fmla="*/ 2697802 w 7225353"/>
              <a:gd name="connsiteY37" fmla="*/ 2361489 h 3445223"/>
              <a:gd name="connsiteX38" fmla="*/ 2740136 w 7225353"/>
              <a:gd name="connsiteY38" fmla="*/ 2378423 h 3445223"/>
              <a:gd name="connsiteX39" fmla="*/ 2790936 w 7225353"/>
              <a:gd name="connsiteY39" fmla="*/ 2395356 h 3445223"/>
              <a:gd name="connsiteX40" fmla="*/ 2901002 w 7225353"/>
              <a:gd name="connsiteY40" fmla="*/ 2454623 h 3445223"/>
              <a:gd name="connsiteX41" fmla="*/ 2926402 w 7225353"/>
              <a:gd name="connsiteY41" fmla="*/ 2471556 h 3445223"/>
              <a:gd name="connsiteX42" fmla="*/ 3002602 w 7225353"/>
              <a:gd name="connsiteY42" fmla="*/ 2496956 h 3445223"/>
              <a:gd name="connsiteX43" fmla="*/ 3087269 w 7225353"/>
              <a:gd name="connsiteY43" fmla="*/ 2530823 h 3445223"/>
              <a:gd name="connsiteX44" fmla="*/ 3121136 w 7225353"/>
              <a:gd name="connsiteY44" fmla="*/ 2547756 h 3445223"/>
              <a:gd name="connsiteX45" fmla="*/ 3171936 w 7225353"/>
              <a:gd name="connsiteY45" fmla="*/ 2556223 h 3445223"/>
              <a:gd name="connsiteX46" fmla="*/ 3222736 w 7225353"/>
              <a:gd name="connsiteY46" fmla="*/ 2573156 h 3445223"/>
              <a:gd name="connsiteX47" fmla="*/ 3341269 w 7225353"/>
              <a:gd name="connsiteY47" fmla="*/ 2598556 h 3445223"/>
              <a:gd name="connsiteX48" fmla="*/ 3383602 w 7225353"/>
              <a:gd name="connsiteY48" fmla="*/ 2615489 h 3445223"/>
              <a:gd name="connsiteX49" fmla="*/ 3417469 w 7225353"/>
              <a:gd name="connsiteY49" fmla="*/ 2632423 h 3445223"/>
              <a:gd name="connsiteX50" fmla="*/ 3468269 w 7225353"/>
              <a:gd name="connsiteY50" fmla="*/ 2640889 h 3445223"/>
              <a:gd name="connsiteX51" fmla="*/ 3510602 w 7225353"/>
              <a:gd name="connsiteY51" fmla="*/ 2666289 h 3445223"/>
              <a:gd name="connsiteX52" fmla="*/ 3578336 w 7225353"/>
              <a:gd name="connsiteY52" fmla="*/ 2691689 h 3445223"/>
              <a:gd name="connsiteX53" fmla="*/ 3612202 w 7225353"/>
              <a:gd name="connsiteY53" fmla="*/ 2717089 h 3445223"/>
              <a:gd name="connsiteX54" fmla="*/ 3637602 w 7225353"/>
              <a:gd name="connsiteY54" fmla="*/ 2725556 h 3445223"/>
              <a:gd name="connsiteX55" fmla="*/ 3671469 w 7225353"/>
              <a:gd name="connsiteY55" fmla="*/ 2742489 h 3445223"/>
              <a:gd name="connsiteX56" fmla="*/ 3781536 w 7225353"/>
              <a:gd name="connsiteY56" fmla="*/ 2767889 h 3445223"/>
              <a:gd name="connsiteX57" fmla="*/ 3900069 w 7225353"/>
              <a:gd name="connsiteY57" fmla="*/ 2793289 h 3445223"/>
              <a:gd name="connsiteX58" fmla="*/ 3925469 w 7225353"/>
              <a:gd name="connsiteY58" fmla="*/ 2810223 h 3445223"/>
              <a:gd name="connsiteX59" fmla="*/ 4027069 w 7225353"/>
              <a:gd name="connsiteY59" fmla="*/ 2818689 h 3445223"/>
              <a:gd name="connsiteX60" fmla="*/ 4094802 w 7225353"/>
              <a:gd name="connsiteY60" fmla="*/ 2827156 h 3445223"/>
              <a:gd name="connsiteX61" fmla="*/ 4137136 w 7225353"/>
              <a:gd name="connsiteY61" fmla="*/ 2835623 h 3445223"/>
              <a:gd name="connsiteX62" fmla="*/ 4264136 w 7225353"/>
              <a:gd name="connsiteY62" fmla="*/ 2844089 h 3445223"/>
              <a:gd name="connsiteX63" fmla="*/ 4365736 w 7225353"/>
              <a:gd name="connsiteY63" fmla="*/ 2861023 h 3445223"/>
              <a:gd name="connsiteX64" fmla="*/ 4594336 w 7225353"/>
              <a:gd name="connsiteY64" fmla="*/ 2869489 h 3445223"/>
              <a:gd name="connsiteX65" fmla="*/ 4789069 w 7225353"/>
              <a:gd name="connsiteY65" fmla="*/ 2877956 h 3445223"/>
              <a:gd name="connsiteX66" fmla="*/ 4882202 w 7225353"/>
              <a:gd name="connsiteY66" fmla="*/ 2886423 h 3445223"/>
              <a:gd name="connsiteX67" fmla="*/ 4966869 w 7225353"/>
              <a:gd name="connsiteY67" fmla="*/ 2911823 h 3445223"/>
              <a:gd name="connsiteX68" fmla="*/ 5093869 w 7225353"/>
              <a:gd name="connsiteY68" fmla="*/ 2928756 h 3445223"/>
              <a:gd name="connsiteX69" fmla="*/ 5381736 w 7225353"/>
              <a:gd name="connsiteY69" fmla="*/ 2945689 h 3445223"/>
              <a:gd name="connsiteX70" fmla="*/ 5407136 w 7225353"/>
              <a:gd name="connsiteY70" fmla="*/ 2954156 h 3445223"/>
              <a:gd name="connsiteX71" fmla="*/ 5432536 w 7225353"/>
              <a:gd name="connsiteY71" fmla="*/ 2971089 h 3445223"/>
              <a:gd name="connsiteX72" fmla="*/ 5474869 w 7225353"/>
              <a:gd name="connsiteY72" fmla="*/ 2979556 h 3445223"/>
              <a:gd name="connsiteX73" fmla="*/ 5508736 w 7225353"/>
              <a:gd name="connsiteY73" fmla="*/ 2996489 h 3445223"/>
              <a:gd name="connsiteX74" fmla="*/ 5542602 w 7225353"/>
              <a:gd name="connsiteY74" fmla="*/ 3004956 h 3445223"/>
              <a:gd name="connsiteX75" fmla="*/ 5568002 w 7225353"/>
              <a:gd name="connsiteY75" fmla="*/ 3013423 h 3445223"/>
              <a:gd name="connsiteX76" fmla="*/ 5644202 w 7225353"/>
              <a:gd name="connsiteY76" fmla="*/ 3047289 h 3445223"/>
              <a:gd name="connsiteX77" fmla="*/ 5669602 w 7225353"/>
              <a:gd name="connsiteY77" fmla="*/ 3055756 h 3445223"/>
              <a:gd name="connsiteX78" fmla="*/ 5728869 w 7225353"/>
              <a:gd name="connsiteY78" fmla="*/ 3098089 h 3445223"/>
              <a:gd name="connsiteX79" fmla="*/ 5754269 w 7225353"/>
              <a:gd name="connsiteY79" fmla="*/ 3106556 h 3445223"/>
              <a:gd name="connsiteX80" fmla="*/ 5779669 w 7225353"/>
              <a:gd name="connsiteY80" fmla="*/ 3123489 h 3445223"/>
              <a:gd name="connsiteX81" fmla="*/ 5805069 w 7225353"/>
              <a:gd name="connsiteY81" fmla="*/ 3131956 h 3445223"/>
              <a:gd name="connsiteX82" fmla="*/ 5830469 w 7225353"/>
              <a:gd name="connsiteY82" fmla="*/ 3148889 h 3445223"/>
              <a:gd name="connsiteX83" fmla="*/ 5881269 w 7225353"/>
              <a:gd name="connsiteY83" fmla="*/ 3157356 h 3445223"/>
              <a:gd name="connsiteX84" fmla="*/ 5915136 w 7225353"/>
              <a:gd name="connsiteY84" fmla="*/ 3174289 h 3445223"/>
              <a:gd name="connsiteX85" fmla="*/ 5932069 w 7225353"/>
              <a:gd name="connsiteY85" fmla="*/ 3191223 h 3445223"/>
              <a:gd name="connsiteX86" fmla="*/ 6033669 w 7225353"/>
              <a:gd name="connsiteY86" fmla="*/ 3208156 h 3445223"/>
              <a:gd name="connsiteX87" fmla="*/ 6059069 w 7225353"/>
              <a:gd name="connsiteY87" fmla="*/ 3225089 h 3445223"/>
              <a:gd name="connsiteX88" fmla="*/ 6219936 w 7225353"/>
              <a:gd name="connsiteY88" fmla="*/ 3242023 h 3445223"/>
              <a:gd name="connsiteX89" fmla="*/ 6279202 w 7225353"/>
              <a:gd name="connsiteY89" fmla="*/ 3258956 h 3445223"/>
              <a:gd name="connsiteX90" fmla="*/ 6321536 w 7225353"/>
              <a:gd name="connsiteY90" fmla="*/ 3275889 h 3445223"/>
              <a:gd name="connsiteX91" fmla="*/ 6346936 w 7225353"/>
              <a:gd name="connsiteY91" fmla="*/ 3284356 h 3445223"/>
              <a:gd name="connsiteX92" fmla="*/ 6380802 w 7225353"/>
              <a:gd name="connsiteY92" fmla="*/ 3301289 h 3445223"/>
              <a:gd name="connsiteX93" fmla="*/ 6431602 w 7225353"/>
              <a:gd name="connsiteY93" fmla="*/ 3326689 h 3445223"/>
              <a:gd name="connsiteX94" fmla="*/ 6516269 w 7225353"/>
              <a:gd name="connsiteY94" fmla="*/ 3343623 h 3445223"/>
              <a:gd name="connsiteX95" fmla="*/ 6617869 w 7225353"/>
              <a:gd name="connsiteY95" fmla="*/ 3360556 h 3445223"/>
              <a:gd name="connsiteX96" fmla="*/ 6643269 w 7225353"/>
              <a:gd name="connsiteY96" fmla="*/ 3369023 h 3445223"/>
              <a:gd name="connsiteX97" fmla="*/ 6677136 w 7225353"/>
              <a:gd name="connsiteY97" fmla="*/ 3377489 h 3445223"/>
              <a:gd name="connsiteX98" fmla="*/ 6727936 w 7225353"/>
              <a:gd name="connsiteY98" fmla="*/ 3394423 h 3445223"/>
              <a:gd name="connsiteX99" fmla="*/ 6753336 w 7225353"/>
              <a:gd name="connsiteY99" fmla="*/ 3402889 h 3445223"/>
              <a:gd name="connsiteX100" fmla="*/ 6838002 w 7225353"/>
              <a:gd name="connsiteY100" fmla="*/ 3419823 h 3445223"/>
              <a:gd name="connsiteX101" fmla="*/ 6888802 w 7225353"/>
              <a:gd name="connsiteY101" fmla="*/ 3436756 h 3445223"/>
              <a:gd name="connsiteX102" fmla="*/ 6914202 w 7225353"/>
              <a:gd name="connsiteY102" fmla="*/ 3445223 h 3445223"/>
              <a:gd name="connsiteX103" fmla="*/ 6922669 w 7225353"/>
              <a:gd name="connsiteY103" fmla="*/ 3411356 h 3445223"/>
              <a:gd name="connsiteX104" fmla="*/ 6914202 w 7225353"/>
              <a:gd name="connsiteY104" fmla="*/ 3377489 h 3445223"/>
              <a:gd name="connsiteX105" fmla="*/ 6905736 w 7225353"/>
              <a:gd name="connsiteY105" fmla="*/ 3352089 h 3445223"/>
              <a:gd name="connsiteX106" fmla="*/ 6863402 w 7225353"/>
              <a:gd name="connsiteY106" fmla="*/ 3301289 h 3445223"/>
              <a:gd name="connsiteX107" fmla="*/ 6838002 w 7225353"/>
              <a:gd name="connsiteY107" fmla="*/ 3216623 h 3445223"/>
              <a:gd name="connsiteX108" fmla="*/ 6812602 w 7225353"/>
              <a:gd name="connsiteY108" fmla="*/ 3047289 h 3445223"/>
              <a:gd name="connsiteX109" fmla="*/ 6804136 w 7225353"/>
              <a:gd name="connsiteY109" fmla="*/ 2979556 h 3445223"/>
              <a:gd name="connsiteX110" fmla="*/ 6490869 w 7225353"/>
              <a:gd name="connsiteY110" fmla="*/ 2954156 h 3445223"/>
              <a:gd name="connsiteX111" fmla="*/ 6440069 w 7225353"/>
              <a:gd name="connsiteY111" fmla="*/ 2945689 h 3445223"/>
              <a:gd name="connsiteX112" fmla="*/ 6372336 w 7225353"/>
              <a:gd name="connsiteY112" fmla="*/ 2928756 h 3445223"/>
              <a:gd name="connsiteX113" fmla="*/ 6270736 w 7225353"/>
              <a:gd name="connsiteY113" fmla="*/ 2920289 h 3445223"/>
              <a:gd name="connsiteX114" fmla="*/ 6228402 w 7225353"/>
              <a:gd name="connsiteY114" fmla="*/ 2911823 h 3445223"/>
              <a:gd name="connsiteX115" fmla="*/ 6152202 w 7225353"/>
              <a:gd name="connsiteY115" fmla="*/ 2903356 h 3445223"/>
              <a:gd name="connsiteX116" fmla="*/ 6118336 w 7225353"/>
              <a:gd name="connsiteY116" fmla="*/ 2886423 h 3445223"/>
              <a:gd name="connsiteX117" fmla="*/ 6067536 w 7225353"/>
              <a:gd name="connsiteY117" fmla="*/ 2877956 h 3445223"/>
              <a:gd name="connsiteX118" fmla="*/ 6008269 w 7225353"/>
              <a:gd name="connsiteY118" fmla="*/ 2852556 h 3445223"/>
              <a:gd name="connsiteX119" fmla="*/ 5864336 w 7225353"/>
              <a:gd name="connsiteY119" fmla="*/ 2827156 h 3445223"/>
              <a:gd name="connsiteX120" fmla="*/ 5788136 w 7225353"/>
              <a:gd name="connsiteY120" fmla="*/ 2801756 h 3445223"/>
              <a:gd name="connsiteX121" fmla="*/ 5762736 w 7225353"/>
              <a:gd name="connsiteY121" fmla="*/ 2793289 h 3445223"/>
              <a:gd name="connsiteX122" fmla="*/ 5737336 w 7225353"/>
              <a:gd name="connsiteY122" fmla="*/ 2784823 h 3445223"/>
              <a:gd name="connsiteX123" fmla="*/ 5669602 w 7225353"/>
              <a:gd name="connsiteY123" fmla="*/ 2750956 h 3445223"/>
              <a:gd name="connsiteX124" fmla="*/ 5627269 w 7225353"/>
              <a:gd name="connsiteY124" fmla="*/ 2734023 h 3445223"/>
              <a:gd name="connsiteX125" fmla="*/ 5568002 w 7225353"/>
              <a:gd name="connsiteY125" fmla="*/ 2700156 h 3445223"/>
              <a:gd name="connsiteX126" fmla="*/ 5517202 w 7225353"/>
              <a:gd name="connsiteY126" fmla="*/ 2683223 h 3445223"/>
              <a:gd name="connsiteX127" fmla="*/ 5491802 w 7225353"/>
              <a:gd name="connsiteY127" fmla="*/ 2666289 h 3445223"/>
              <a:gd name="connsiteX128" fmla="*/ 5449469 w 7225353"/>
              <a:gd name="connsiteY128" fmla="*/ 2649356 h 3445223"/>
              <a:gd name="connsiteX129" fmla="*/ 5424069 w 7225353"/>
              <a:gd name="connsiteY129" fmla="*/ 2640889 h 3445223"/>
              <a:gd name="connsiteX130" fmla="*/ 5398669 w 7225353"/>
              <a:gd name="connsiteY130" fmla="*/ 2623956 h 3445223"/>
              <a:gd name="connsiteX131" fmla="*/ 5314002 w 7225353"/>
              <a:gd name="connsiteY131" fmla="*/ 2607023 h 3445223"/>
              <a:gd name="connsiteX132" fmla="*/ 5254736 w 7225353"/>
              <a:gd name="connsiteY132" fmla="*/ 2590089 h 3445223"/>
              <a:gd name="connsiteX133" fmla="*/ 5203936 w 7225353"/>
              <a:gd name="connsiteY133" fmla="*/ 2581623 h 3445223"/>
              <a:gd name="connsiteX134" fmla="*/ 5170069 w 7225353"/>
              <a:gd name="connsiteY134" fmla="*/ 2573156 h 3445223"/>
              <a:gd name="connsiteX135" fmla="*/ 5127736 w 7225353"/>
              <a:gd name="connsiteY135" fmla="*/ 2564689 h 3445223"/>
              <a:gd name="connsiteX136" fmla="*/ 5102336 w 7225353"/>
              <a:gd name="connsiteY136" fmla="*/ 2547756 h 3445223"/>
              <a:gd name="connsiteX137" fmla="*/ 5009202 w 7225353"/>
              <a:gd name="connsiteY137" fmla="*/ 2530823 h 3445223"/>
              <a:gd name="connsiteX138" fmla="*/ 4941469 w 7225353"/>
              <a:gd name="connsiteY138" fmla="*/ 2522356 h 3445223"/>
              <a:gd name="connsiteX139" fmla="*/ 4890669 w 7225353"/>
              <a:gd name="connsiteY139" fmla="*/ 2513889 h 3445223"/>
              <a:gd name="connsiteX140" fmla="*/ 4814469 w 7225353"/>
              <a:gd name="connsiteY140" fmla="*/ 2505423 h 3445223"/>
              <a:gd name="connsiteX141" fmla="*/ 4721336 w 7225353"/>
              <a:gd name="connsiteY141" fmla="*/ 2480023 h 3445223"/>
              <a:gd name="connsiteX142" fmla="*/ 4687469 w 7225353"/>
              <a:gd name="connsiteY142" fmla="*/ 2471556 h 3445223"/>
              <a:gd name="connsiteX143" fmla="*/ 4645136 w 7225353"/>
              <a:gd name="connsiteY143" fmla="*/ 2463089 h 3445223"/>
              <a:gd name="connsiteX144" fmla="*/ 4594336 w 7225353"/>
              <a:gd name="connsiteY144" fmla="*/ 2446156 h 3445223"/>
              <a:gd name="connsiteX145" fmla="*/ 4518136 w 7225353"/>
              <a:gd name="connsiteY145" fmla="*/ 2437689 h 3445223"/>
              <a:gd name="connsiteX146" fmla="*/ 4492736 w 7225353"/>
              <a:gd name="connsiteY146" fmla="*/ 2420756 h 3445223"/>
              <a:gd name="connsiteX147" fmla="*/ 4399602 w 7225353"/>
              <a:gd name="connsiteY147" fmla="*/ 2386889 h 3445223"/>
              <a:gd name="connsiteX148" fmla="*/ 4357269 w 7225353"/>
              <a:gd name="connsiteY148" fmla="*/ 2369956 h 3445223"/>
              <a:gd name="connsiteX149" fmla="*/ 4323402 w 7225353"/>
              <a:gd name="connsiteY149" fmla="*/ 2353023 h 3445223"/>
              <a:gd name="connsiteX150" fmla="*/ 4281069 w 7225353"/>
              <a:gd name="connsiteY150" fmla="*/ 2336089 h 3445223"/>
              <a:gd name="connsiteX151" fmla="*/ 4255669 w 7225353"/>
              <a:gd name="connsiteY151" fmla="*/ 2319156 h 3445223"/>
              <a:gd name="connsiteX152" fmla="*/ 4187936 w 7225353"/>
              <a:gd name="connsiteY152" fmla="*/ 2310689 h 3445223"/>
              <a:gd name="connsiteX153" fmla="*/ 4111736 w 7225353"/>
              <a:gd name="connsiteY153" fmla="*/ 2276823 h 3445223"/>
              <a:gd name="connsiteX154" fmla="*/ 4086336 w 7225353"/>
              <a:gd name="connsiteY154" fmla="*/ 2268356 h 3445223"/>
              <a:gd name="connsiteX155" fmla="*/ 4060936 w 7225353"/>
              <a:gd name="connsiteY155" fmla="*/ 2259889 h 3445223"/>
              <a:gd name="connsiteX156" fmla="*/ 3950869 w 7225353"/>
              <a:gd name="connsiteY156" fmla="*/ 2226023 h 3445223"/>
              <a:gd name="connsiteX157" fmla="*/ 3908536 w 7225353"/>
              <a:gd name="connsiteY157" fmla="*/ 2209089 h 3445223"/>
              <a:gd name="connsiteX158" fmla="*/ 3840802 w 7225353"/>
              <a:gd name="connsiteY158" fmla="*/ 2175223 h 3445223"/>
              <a:gd name="connsiteX159" fmla="*/ 3790002 w 7225353"/>
              <a:gd name="connsiteY159" fmla="*/ 2166756 h 3445223"/>
              <a:gd name="connsiteX160" fmla="*/ 3739202 w 7225353"/>
              <a:gd name="connsiteY160" fmla="*/ 2132889 h 3445223"/>
              <a:gd name="connsiteX161" fmla="*/ 3688402 w 7225353"/>
              <a:gd name="connsiteY161" fmla="*/ 2115956 h 3445223"/>
              <a:gd name="connsiteX162" fmla="*/ 3646069 w 7225353"/>
              <a:gd name="connsiteY162" fmla="*/ 2099023 h 3445223"/>
              <a:gd name="connsiteX163" fmla="*/ 3527536 w 7225353"/>
              <a:gd name="connsiteY163" fmla="*/ 2082089 h 3445223"/>
              <a:gd name="connsiteX164" fmla="*/ 3434402 w 7225353"/>
              <a:gd name="connsiteY164" fmla="*/ 2073623 h 3445223"/>
              <a:gd name="connsiteX165" fmla="*/ 3358202 w 7225353"/>
              <a:gd name="connsiteY165" fmla="*/ 2048223 h 3445223"/>
              <a:gd name="connsiteX166" fmla="*/ 3315869 w 7225353"/>
              <a:gd name="connsiteY166" fmla="*/ 2039756 h 3445223"/>
              <a:gd name="connsiteX167" fmla="*/ 3282002 w 7225353"/>
              <a:gd name="connsiteY167" fmla="*/ 2022823 h 3445223"/>
              <a:gd name="connsiteX168" fmla="*/ 3239669 w 7225353"/>
              <a:gd name="connsiteY168" fmla="*/ 2014356 h 3445223"/>
              <a:gd name="connsiteX169" fmla="*/ 3163469 w 7225353"/>
              <a:gd name="connsiteY169" fmla="*/ 1997423 h 3445223"/>
              <a:gd name="connsiteX170" fmla="*/ 3036469 w 7225353"/>
              <a:gd name="connsiteY170" fmla="*/ 1972023 h 3445223"/>
              <a:gd name="connsiteX171" fmla="*/ 2968736 w 7225353"/>
              <a:gd name="connsiteY171" fmla="*/ 1946623 h 3445223"/>
              <a:gd name="connsiteX172" fmla="*/ 2926402 w 7225353"/>
              <a:gd name="connsiteY172" fmla="*/ 1929689 h 3445223"/>
              <a:gd name="connsiteX173" fmla="*/ 2850202 w 7225353"/>
              <a:gd name="connsiteY173" fmla="*/ 1912756 h 3445223"/>
              <a:gd name="connsiteX174" fmla="*/ 2774002 w 7225353"/>
              <a:gd name="connsiteY174" fmla="*/ 1887356 h 3445223"/>
              <a:gd name="connsiteX175" fmla="*/ 2740136 w 7225353"/>
              <a:gd name="connsiteY175" fmla="*/ 1870423 h 3445223"/>
              <a:gd name="connsiteX176" fmla="*/ 2672402 w 7225353"/>
              <a:gd name="connsiteY176" fmla="*/ 1836556 h 3445223"/>
              <a:gd name="connsiteX177" fmla="*/ 2587736 w 7225353"/>
              <a:gd name="connsiteY177" fmla="*/ 1819623 h 3445223"/>
              <a:gd name="connsiteX178" fmla="*/ 2562336 w 7225353"/>
              <a:gd name="connsiteY178" fmla="*/ 1811156 h 3445223"/>
              <a:gd name="connsiteX179" fmla="*/ 2452269 w 7225353"/>
              <a:gd name="connsiteY179" fmla="*/ 1785756 h 3445223"/>
              <a:gd name="connsiteX180" fmla="*/ 2359136 w 7225353"/>
              <a:gd name="connsiteY180" fmla="*/ 1777289 h 3445223"/>
              <a:gd name="connsiteX181" fmla="*/ 2147469 w 7225353"/>
              <a:gd name="connsiteY181" fmla="*/ 1751889 h 3445223"/>
              <a:gd name="connsiteX182" fmla="*/ 2096669 w 7225353"/>
              <a:gd name="connsiteY182" fmla="*/ 1734956 h 3445223"/>
              <a:gd name="connsiteX183" fmla="*/ 2037402 w 7225353"/>
              <a:gd name="connsiteY183" fmla="*/ 1726489 h 3445223"/>
              <a:gd name="connsiteX184" fmla="*/ 1995069 w 7225353"/>
              <a:gd name="connsiteY184" fmla="*/ 1718023 h 3445223"/>
              <a:gd name="connsiteX185" fmla="*/ 1952736 w 7225353"/>
              <a:gd name="connsiteY185" fmla="*/ 1701089 h 3445223"/>
              <a:gd name="connsiteX186" fmla="*/ 1918869 w 7225353"/>
              <a:gd name="connsiteY186" fmla="*/ 1692623 h 3445223"/>
              <a:gd name="connsiteX187" fmla="*/ 6842236 w 7225353"/>
              <a:gd name="connsiteY187" fmla="*/ 405689 h 3445223"/>
              <a:gd name="connsiteX188" fmla="*/ 6888802 w 7225353"/>
              <a:gd name="connsiteY188" fmla="*/ 16223 h 3445223"/>
              <a:gd name="connsiteX0" fmla="*/ 6888802 w 7225353"/>
              <a:gd name="connsiteY0" fmla="*/ 13688 h 3442688"/>
              <a:gd name="connsiteX1" fmla="*/ 6380802 w 7225353"/>
              <a:gd name="connsiteY1" fmla="*/ 89888 h 3442688"/>
              <a:gd name="connsiteX2" fmla="*/ 6330002 w 7225353"/>
              <a:gd name="connsiteY2" fmla="*/ 106821 h 3442688"/>
              <a:gd name="connsiteX3" fmla="*/ 344069 w 7225353"/>
              <a:gd name="connsiteY3" fmla="*/ 1707021 h 3442688"/>
              <a:gd name="connsiteX4" fmla="*/ 318669 w 7225353"/>
              <a:gd name="connsiteY4" fmla="*/ 1715488 h 3442688"/>
              <a:gd name="connsiteX5" fmla="*/ 369469 w 7225353"/>
              <a:gd name="connsiteY5" fmla="*/ 1723954 h 3442688"/>
              <a:gd name="connsiteX6" fmla="*/ 403336 w 7225353"/>
              <a:gd name="connsiteY6" fmla="*/ 1740888 h 3442688"/>
              <a:gd name="connsiteX7" fmla="*/ 538802 w 7225353"/>
              <a:gd name="connsiteY7" fmla="*/ 1749354 h 3442688"/>
              <a:gd name="connsiteX8" fmla="*/ 691202 w 7225353"/>
              <a:gd name="connsiteY8" fmla="*/ 1791688 h 3442688"/>
              <a:gd name="connsiteX9" fmla="*/ 775869 w 7225353"/>
              <a:gd name="connsiteY9" fmla="*/ 1808621 h 3442688"/>
              <a:gd name="connsiteX10" fmla="*/ 970602 w 7225353"/>
              <a:gd name="connsiteY10" fmla="*/ 1825554 h 3442688"/>
              <a:gd name="connsiteX11" fmla="*/ 1021402 w 7225353"/>
              <a:gd name="connsiteY11" fmla="*/ 1834021 h 3442688"/>
              <a:gd name="connsiteX12" fmla="*/ 1055269 w 7225353"/>
              <a:gd name="connsiteY12" fmla="*/ 1842488 h 3442688"/>
              <a:gd name="connsiteX13" fmla="*/ 1173802 w 7225353"/>
              <a:gd name="connsiteY13" fmla="*/ 1850954 h 3442688"/>
              <a:gd name="connsiteX14" fmla="*/ 1444736 w 7225353"/>
              <a:gd name="connsiteY14" fmla="*/ 1876354 h 3442688"/>
              <a:gd name="connsiteX15" fmla="*/ 1478602 w 7225353"/>
              <a:gd name="connsiteY15" fmla="*/ 1884821 h 3442688"/>
              <a:gd name="connsiteX16" fmla="*/ 1520936 w 7225353"/>
              <a:gd name="connsiteY16" fmla="*/ 1893288 h 3442688"/>
              <a:gd name="connsiteX17" fmla="*/ 1605602 w 7225353"/>
              <a:gd name="connsiteY17" fmla="*/ 1918688 h 3442688"/>
              <a:gd name="connsiteX18" fmla="*/ 1664869 w 7225353"/>
              <a:gd name="connsiteY18" fmla="*/ 1927154 h 3442688"/>
              <a:gd name="connsiteX19" fmla="*/ 1724136 w 7225353"/>
              <a:gd name="connsiteY19" fmla="*/ 1944088 h 3442688"/>
              <a:gd name="connsiteX20" fmla="*/ 1766469 w 7225353"/>
              <a:gd name="connsiteY20" fmla="*/ 1952554 h 3442688"/>
              <a:gd name="connsiteX21" fmla="*/ 1791869 w 7225353"/>
              <a:gd name="connsiteY21" fmla="*/ 1961021 h 3442688"/>
              <a:gd name="connsiteX22" fmla="*/ 1825736 w 7225353"/>
              <a:gd name="connsiteY22" fmla="*/ 1969488 h 3442688"/>
              <a:gd name="connsiteX23" fmla="*/ 1901936 w 7225353"/>
              <a:gd name="connsiteY23" fmla="*/ 2028754 h 3442688"/>
              <a:gd name="connsiteX24" fmla="*/ 1901936 w 7225353"/>
              <a:gd name="connsiteY24" fmla="*/ 2028754 h 3442688"/>
              <a:gd name="connsiteX25" fmla="*/ 1969669 w 7225353"/>
              <a:gd name="connsiteY25" fmla="*/ 2079554 h 3442688"/>
              <a:gd name="connsiteX26" fmla="*/ 1995069 w 7225353"/>
              <a:gd name="connsiteY26" fmla="*/ 2088021 h 3442688"/>
              <a:gd name="connsiteX27" fmla="*/ 2088202 w 7225353"/>
              <a:gd name="connsiteY27" fmla="*/ 2138821 h 3442688"/>
              <a:gd name="connsiteX28" fmla="*/ 2155936 w 7225353"/>
              <a:gd name="connsiteY28" fmla="*/ 2181154 h 3442688"/>
              <a:gd name="connsiteX29" fmla="*/ 2206736 w 7225353"/>
              <a:gd name="connsiteY29" fmla="*/ 2206554 h 3442688"/>
              <a:gd name="connsiteX30" fmla="*/ 2291402 w 7225353"/>
              <a:gd name="connsiteY30" fmla="*/ 2231954 h 3442688"/>
              <a:gd name="connsiteX31" fmla="*/ 2325269 w 7225353"/>
              <a:gd name="connsiteY31" fmla="*/ 2248888 h 3442688"/>
              <a:gd name="connsiteX32" fmla="*/ 2435336 w 7225353"/>
              <a:gd name="connsiteY32" fmla="*/ 2274288 h 3442688"/>
              <a:gd name="connsiteX33" fmla="*/ 2511536 w 7225353"/>
              <a:gd name="connsiteY33" fmla="*/ 2299688 h 3442688"/>
              <a:gd name="connsiteX34" fmla="*/ 2596202 w 7225353"/>
              <a:gd name="connsiteY34" fmla="*/ 2325088 h 3442688"/>
              <a:gd name="connsiteX35" fmla="*/ 2647002 w 7225353"/>
              <a:gd name="connsiteY35" fmla="*/ 2350488 h 3442688"/>
              <a:gd name="connsiteX36" fmla="*/ 2697802 w 7225353"/>
              <a:gd name="connsiteY36" fmla="*/ 2358954 h 3442688"/>
              <a:gd name="connsiteX37" fmla="*/ 2740136 w 7225353"/>
              <a:gd name="connsiteY37" fmla="*/ 2375888 h 3442688"/>
              <a:gd name="connsiteX38" fmla="*/ 2790936 w 7225353"/>
              <a:gd name="connsiteY38" fmla="*/ 2392821 h 3442688"/>
              <a:gd name="connsiteX39" fmla="*/ 2901002 w 7225353"/>
              <a:gd name="connsiteY39" fmla="*/ 2452088 h 3442688"/>
              <a:gd name="connsiteX40" fmla="*/ 2926402 w 7225353"/>
              <a:gd name="connsiteY40" fmla="*/ 2469021 h 3442688"/>
              <a:gd name="connsiteX41" fmla="*/ 3002602 w 7225353"/>
              <a:gd name="connsiteY41" fmla="*/ 2494421 h 3442688"/>
              <a:gd name="connsiteX42" fmla="*/ 3087269 w 7225353"/>
              <a:gd name="connsiteY42" fmla="*/ 2528288 h 3442688"/>
              <a:gd name="connsiteX43" fmla="*/ 3121136 w 7225353"/>
              <a:gd name="connsiteY43" fmla="*/ 2545221 h 3442688"/>
              <a:gd name="connsiteX44" fmla="*/ 3171936 w 7225353"/>
              <a:gd name="connsiteY44" fmla="*/ 2553688 h 3442688"/>
              <a:gd name="connsiteX45" fmla="*/ 3222736 w 7225353"/>
              <a:gd name="connsiteY45" fmla="*/ 2570621 h 3442688"/>
              <a:gd name="connsiteX46" fmla="*/ 3341269 w 7225353"/>
              <a:gd name="connsiteY46" fmla="*/ 2596021 h 3442688"/>
              <a:gd name="connsiteX47" fmla="*/ 3383602 w 7225353"/>
              <a:gd name="connsiteY47" fmla="*/ 2612954 h 3442688"/>
              <a:gd name="connsiteX48" fmla="*/ 3417469 w 7225353"/>
              <a:gd name="connsiteY48" fmla="*/ 2629888 h 3442688"/>
              <a:gd name="connsiteX49" fmla="*/ 3468269 w 7225353"/>
              <a:gd name="connsiteY49" fmla="*/ 2638354 h 3442688"/>
              <a:gd name="connsiteX50" fmla="*/ 3510602 w 7225353"/>
              <a:gd name="connsiteY50" fmla="*/ 2663754 h 3442688"/>
              <a:gd name="connsiteX51" fmla="*/ 3578336 w 7225353"/>
              <a:gd name="connsiteY51" fmla="*/ 2689154 h 3442688"/>
              <a:gd name="connsiteX52" fmla="*/ 3612202 w 7225353"/>
              <a:gd name="connsiteY52" fmla="*/ 2714554 h 3442688"/>
              <a:gd name="connsiteX53" fmla="*/ 3637602 w 7225353"/>
              <a:gd name="connsiteY53" fmla="*/ 2723021 h 3442688"/>
              <a:gd name="connsiteX54" fmla="*/ 3671469 w 7225353"/>
              <a:gd name="connsiteY54" fmla="*/ 2739954 h 3442688"/>
              <a:gd name="connsiteX55" fmla="*/ 3781536 w 7225353"/>
              <a:gd name="connsiteY55" fmla="*/ 2765354 h 3442688"/>
              <a:gd name="connsiteX56" fmla="*/ 3900069 w 7225353"/>
              <a:gd name="connsiteY56" fmla="*/ 2790754 h 3442688"/>
              <a:gd name="connsiteX57" fmla="*/ 3925469 w 7225353"/>
              <a:gd name="connsiteY57" fmla="*/ 2807688 h 3442688"/>
              <a:gd name="connsiteX58" fmla="*/ 4027069 w 7225353"/>
              <a:gd name="connsiteY58" fmla="*/ 2816154 h 3442688"/>
              <a:gd name="connsiteX59" fmla="*/ 4094802 w 7225353"/>
              <a:gd name="connsiteY59" fmla="*/ 2824621 h 3442688"/>
              <a:gd name="connsiteX60" fmla="*/ 4137136 w 7225353"/>
              <a:gd name="connsiteY60" fmla="*/ 2833088 h 3442688"/>
              <a:gd name="connsiteX61" fmla="*/ 4264136 w 7225353"/>
              <a:gd name="connsiteY61" fmla="*/ 2841554 h 3442688"/>
              <a:gd name="connsiteX62" fmla="*/ 4365736 w 7225353"/>
              <a:gd name="connsiteY62" fmla="*/ 2858488 h 3442688"/>
              <a:gd name="connsiteX63" fmla="*/ 4594336 w 7225353"/>
              <a:gd name="connsiteY63" fmla="*/ 2866954 h 3442688"/>
              <a:gd name="connsiteX64" fmla="*/ 4789069 w 7225353"/>
              <a:gd name="connsiteY64" fmla="*/ 2875421 h 3442688"/>
              <a:gd name="connsiteX65" fmla="*/ 4882202 w 7225353"/>
              <a:gd name="connsiteY65" fmla="*/ 2883888 h 3442688"/>
              <a:gd name="connsiteX66" fmla="*/ 4966869 w 7225353"/>
              <a:gd name="connsiteY66" fmla="*/ 2909288 h 3442688"/>
              <a:gd name="connsiteX67" fmla="*/ 5093869 w 7225353"/>
              <a:gd name="connsiteY67" fmla="*/ 2926221 h 3442688"/>
              <a:gd name="connsiteX68" fmla="*/ 5381736 w 7225353"/>
              <a:gd name="connsiteY68" fmla="*/ 2943154 h 3442688"/>
              <a:gd name="connsiteX69" fmla="*/ 5407136 w 7225353"/>
              <a:gd name="connsiteY69" fmla="*/ 2951621 h 3442688"/>
              <a:gd name="connsiteX70" fmla="*/ 5432536 w 7225353"/>
              <a:gd name="connsiteY70" fmla="*/ 2968554 h 3442688"/>
              <a:gd name="connsiteX71" fmla="*/ 5474869 w 7225353"/>
              <a:gd name="connsiteY71" fmla="*/ 2977021 h 3442688"/>
              <a:gd name="connsiteX72" fmla="*/ 5508736 w 7225353"/>
              <a:gd name="connsiteY72" fmla="*/ 2993954 h 3442688"/>
              <a:gd name="connsiteX73" fmla="*/ 5542602 w 7225353"/>
              <a:gd name="connsiteY73" fmla="*/ 3002421 h 3442688"/>
              <a:gd name="connsiteX74" fmla="*/ 5568002 w 7225353"/>
              <a:gd name="connsiteY74" fmla="*/ 3010888 h 3442688"/>
              <a:gd name="connsiteX75" fmla="*/ 5644202 w 7225353"/>
              <a:gd name="connsiteY75" fmla="*/ 3044754 h 3442688"/>
              <a:gd name="connsiteX76" fmla="*/ 5669602 w 7225353"/>
              <a:gd name="connsiteY76" fmla="*/ 3053221 h 3442688"/>
              <a:gd name="connsiteX77" fmla="*/ 5728869 w 7225353"/>
              <a:gd name="connsiteY77" fmla="*/ 3095554 h 3442688"/>
              <a:gd name="connsiteX78" fmla="*/ 5754269 w 7225353"/>
              <a:gd name="connsiteY78" fmla="*/ 3104021 h 3442688"/>
              <a:gd name="connsiteX79" fmla="*/ 5779669 w 7225353"/>
              <a:gd name="connsiteY79" fmla="*/ 3120954 h 3442688"/>
              <a:gd name="connsiteX80" fmla="*/ 5805069 w 7225353"/>
              <a:gd name="connsiteY80" fmla="*/ 3129421 h 3442688"/>
              <a:gd name="connsiteX81" fmla="*/ 5830469 w 7225353"/>
              <a:gd name="connsiteY81" fmla="*/ 3146354 h 3442688"/>
              <a:gd name="connsiteX82" fmla="*/ 5881269 w 7225353"/>
              <a:gd name="connsiteY82" fmla="*/ 3154821 h 3442688"/>
              <a:gd name="connsiteX83" fmla="*/ 5915136 w 7225353"/>
              <a:gd name="connsiteY83" fmla="*/ 3171754 h 3442688"/>
              <a:gd name="connsiteX84" fmla="*/ 5932069 w 7225353"/>
              <a:gd name="connsiteY84" fmla="*/ 3188688 h 3442688"/>
              <a:gd name="connsiteX85" fmla="*/ 6033669 w 7225353"/>
              <a:gd name="connsiteY85" fmla="*/ 3205621 h 3442688"/>
              <a:gd name="connsiteX86" fmla="*/ 6059069 w 7225353"/>
              <a:gd name="connsiteY86" fmla="*/ 3222554 h 3442688"/>
              <a:gd name="connsiteX87" fmla="*/ 6219936 w 7225353"/>
              <a:gd name="connsiteY87" fmla="*/ 3239488 h 3442688"/>
              <a:gd name="connsiteX88" fmla="*/ 6279202 w 7225353"/>
              <a:gd name="connsiteY88" fmla="*/ 3256421 h 3442688"/>
              <a:gd name="connsiteX89" fmla="*/ 6321536 w 7225353"/>
              <a:gd name="connsiteY89" fmla="*/ 3273354 h 3442688"/>
              <a:gd name="connsiteX90" fmla="*/ 6346936 w 7225353"/>
              <a:gd name="connsiteY90" fmla="*/ 3281821 h 3442688"/>
              <a:gd name="connsiteX91" fmla="*/ 6380802 w 7225353"/>
              <a:gd name="connsiteY91" fmla="*/ 3298754 h 3442688"/>
              <a:gd name="connsiteX92" fmla="*/ 6431602 w 7225353"/>
              <a:gd name="connsiteY92" fmla="*/ 3324154 h 3442688"/>
              <a:gd name="connsiteX93" fmla="*/ 6516269 w 7225353"/>
              <a:gd name="connsiteY93" fmla="*/ 3341088 h 3442688"/>
              <a:gd name="connsiteX94" fmla="*/ 6617869 w 7225353"/>
              <a:gd name="connsiteY94" fmla="*/ 3358021 h 3442688"/>
              <a:gd name="connsiteX95" fmla="*/ 6643269 w 7225353"/>
              <a:gd name="connsiteY95" fmla="*/ 3366488 h 3442688"/>
              <a:gd name="connsiteX96" fmla="*/ 6677136 w 7225353"/>
              <a:gd name="connsiteY96" fmla="*/ 3374954 h 3442688"/>
              <a:gd name="connsiteX97" fmla="*/ 6727936 w 7225353"/>
              <a:gd name="connsiteY97" fmla="*/ 3391888 h 3442688"/>
              <a:gd name="connsiteX98" fmla="*/ 6753336 w 7225353"/>
              <a:gd name="connsiteY98" fmla="*/ 3400354 h 3442688"/>
              <a:gd name="connsiteX99" fmla="*/ 6838002 w 7225353"/>
              <a:gd name="connsiteY99" fmla="*/ 3417288 h 3442688"/>
              <a:gd name="connsiteX100" fmla="*/ 6888802 w 7225353"/>
              <a:gd name="connsiteY100" fmla="*/ 3434221 h 3442688"/>
              <a:gd name="connsiteX101" fmla="*/ 6914202 w 7225353"/>
              <a:gd name="connsiteY101" fmla="*/ 3442688 h 3442688"/>
              <a:gd name="connsiteX102" fmla="*/ 6922669 w 7225353"/>
              <a:gd name="connsiteY102" fmla="*/ 3408821 h 3442688"/>
              <a:gd name="connsiteX103" fmla="*/ 6914202 w 7225353"/>
              <a:gd name="connsiteY103" fmla="*/ 3374954 h 3442688"/>
              <a:gd name="connsiteX104" fmla="*/ 6905736 w 7225353"/>
              <a:gd name="connsiteY104" fmla="*/ 3349554 h 3442688"/>
              <a:gd name="connsiteX105" fmla="*/ 6863402 w 7225353"/>
              <a:gd name="connsiteY105" fmla="*/ 3298754 h 3442688"/>
              <a:gd name="connsiteX106" fmla="*/ 6838002 w 7225353"/>
              <a:gd name="connsiteY106" fmla="*/ 3214088 h 3442688"/>
              <a:gd name="connsiteX107" fmla="*/ 6812602 w 7225353"/>
              <a:gd name="connsiteY107" fmla="*/ 3044754 h 3442688"/>
              <a:gd name="connsiteX108" fmla="*/ 6804136 w 7225353"/>
              <a:gd name="connsiteY108" fmla="*/ 2977021 h 3442688"/>
              <a:gd name="connsiteX109" fmla="*/ 6490869 w 7225353"/>
              <a:gd name="connsiteY109" fmla="*/ 2951621 h 3442688"/>
              <a:gd name="connsiteX110" fmla="*/ 6440069 w 7225353"/>
              <a:gd name="connsiteY110" fmla="*/ 2943154 h 3442688"/>
              <a:gd name="connsiteX111" fmla="*/ 6372336 w 7225353"/>
              <a:gd name="connsiteY111" fmla="*/ 2926221 h 3442688"/>
              <a:gd name="connsiteX112" fmla="*/ 6270736 w 7225353"/>
              <a:gd name="connsiteY112" fmla="*/ 2917754 h 3442688"/>
              <a:gd name="connsiteX113" fmla="*/ 6228402 w 7225353"/>
              <a:gd name="connsiteY113" fmla="*/ 2909288 h 3442688"/>
              <a:gd name="connsiteX114" fmla="*/ 6152202 w 7225353"/>
              <a:gd name="connsiteY114" fmla="*/ 2900821 h 3442688"/>
              <a:gd name="connsiteX115" fmla="*/ 6118336 w 7225353"/>
              <a:gd name="connsiteY115" fmla="*/ 2883888 h 3442688"/>
              <a:gd name="connsiteX116" fmla="*/ 6067536 w 7225353"/>
              <a:gd name="connsiteY116" fmla="*/ 2875421 h 3442688"/>
              <a:gd name="connsiteX117" fmla="*/ 6008269 w 7225353"/>
              <a:gd name="connsiteY117" fmla="*/ 2850021 h 3442688"/>
              <a:gd name="connsiteX118" fmla="*/ 5864336 w 7225353"/>
              <a:gd name="connsiteY118" fmla="*/ 2824621 h 3442688"/>
              <a:gd name="connsiteX119" fmla="*/ 5788136 w 7225353"/>
              <a:gd name="connsiteY119" fmla="*/ 2799221 h 3442688"/>
              <a:gd name="connsiteX120" fmla="*/ 5762736 w 7225353"/>
              <a:gd name="connsiteY120" fmla="*/ 2790754 h 3442688"/>
              <a:gd name="connsiteX121" fmla="*/ 5737336 w 7225353"/>
              <a:gd name="connsiteY121" fmla="*/ 2782288 h 3442688"/>
              <a:gd name="connsiteX122" fmla="*/ 5669602 w 7225353"/>
              <a:gd name="connsiteY122" fmla="*/ 2748421 h 3442688"/>
              <a:gd name="connsiteX123" fmla="*/ 5627269 w 7225353"/>
              <a:gd name="connsiteY123" fmla="*/ 2731488 h 3442688"/>
              <a:gd name="connsiteX124" fmla="*/ 5568002 w 7225353"/>
              <a:gd name="connsiteY124" fmla="*/ 2697621 h 3442688"/>
              <a:gd name="connsiteX125" fmla="*/ 5517202 w 7225353"/>
              <a:gd name="connsiteY125" fmla="*/ 2680688 h 3442688"/>
              <a:gd name="connsiteX126" fmla="*/ 5491802 w 7225353"/>
              <a:gd name="connsiteY126" fmla="*/ 2663754 h 3442688"/>
              <a:gd name="connsiteX127" fmla="*/ 5449469 w 7225353"/>
              <a:gd name="connsiteY127" fmla="*/ 2646821 h 3442688"/>
              <a:gd name="connsiteX128" fmla="*/ 5424069 w 7225353"/>
              <a:gd name="connsiteY128" fmla="*/ 2638354 h 3442688"/>
              <a:gd name="connsiteX129" fmla="*/ 5398669 w 7225353"/>
              <a:gd name="connsiteY129" fmla="*/ 2621421 h 3442688"/>
              <a:gd name="connsiteX130" fmla="*/ 5314002 w 7225353"/>
              <a:gd name="connsiteY130" fmla="*/ 2604488 h 3442688"/>
              <a:gd name="connsiteX131" fmla="*/ 5254736 w 7225353"/>
              <a:gd name="connsiteY131" fmla="*/ 2587554 h 3442688"/>
              <a:gd name="connsiteX132" fmla="*/ 5203936 w 7225353"/>
              <a:gd name="connsiteY132" fmla="*/ 2579088 h 3442688"/>
              <a:gd name="connsiteX133" fmla="*/ 5170069 w 7225353"/>
              <a:gd name="connsiteY133" fmla="*/ 2570621 h 3442688"/>
              <a:gd name="connsiteX134" fmla="*/ 5127736 w 7225353"/>
              <a:gd name="connsiteY134" fmla="*/ 2562154 h 3442688"/>
              <a:gd name="connsiteX135" fmla="*/ 5102336 w 7225353"/>
              <a:gd name="connsiteY135" fmla="*/ 2545221 h 3442688"/>
              <a:gd name="connsiteX136" fmla="*/ 5009202 w 7225353"/>
              <a:gd name="connsiteY136" fmla="*/ 2528288 h 3442688"/>
              <a:gd name="connsiteX137" fmla="*/ 4941469 w 7225353"/>
              <a:gd name="connsiteY137" fmla="*/ 2519821 h 3442688"/>
              <a:gd name="connsiteX138" fmla="*/ 4890669 w 7225353"/>
              <a:gd name="connsiteY138" fmla="*/ 2511354 h 3442688"/>
              <a:gd name="connsiteX139" fmla="*/ 4814469 w 7225353"/>
              <a:gd name="connsiteY139" fmla="*/ 2502888 h 3442688"/>
              <a:gd name="connsiteX140" fmla="*/ 4721336 w 7225353"/>
              <a:gd name="connsiteY140" fmla="*/ 2477488 h 3442688"/>
              <a:gd name="connsiteX141" fmla="*/ 4687469 w 7225353"/>
              <a:gd name="connsiteY141" fmla="*/ 2469021 h 3442688"/>
              <a:gd name="connsiteX142" fmla="*/ 4645136 w 7225353"/>
              <a:gd name="connsiteY142" fmla="*/ 2460554 h 3442688"/>
              <a:gd name="connsiteX143" fmla="*/ 4594336 w 7225353"/>
              <a:gd name="connsiteY143" fmla="*/ 2443621 h 3442688"/>
              <a:gd name="connsiteX144" fmla="*/ 4518136 w 7225353"/>
              <a:gd name="connsiteY144" fmla="*/ 2435154 h 3442688"/>
              <a:gd name="connsiteX145" fmla="*/ 4492736 w 7225353"/>
              <a:gd name="connsiteY145" fmla="*/ 2418221 h 3442688"/>
              <a:gd name="connsiteX146" fmla="*/ 4399602 w 7225353"/>
              <a:gd name="connsiteY146" fmla="*/ 2384354 h 3442688"/>
              <a:gd name="connsiteX147" fmla="*/ 4357269 w 7225353"/>
              <a:gd name="connsiteY147" fmla="*/ 2367421 h 3442688"/>
              <a:gd name="connsiteX148" fmla="*/ 4323402 w 7225353"/>
              <a:gd name="connsiteY148" fmla="*/ 2350488 h 3442688"/>
              <a:gd name="connsiteX149" fmla="*/ 4281069 w 7225353"/>
              <a:gd name="connsiteY149" fmla="*/ 2333554 h 3442688"/>
              <a:gd name="connsiteX150" fmla="*/ 4255669 w 7225353"/>
              <a:gd name="connsiteY150" fmla="*/ 2316621 h 3442688"/>
              <a:gd name="connsiteX151" fmla="*/ 4187936 w 7225353"/>
              <a:gd name="connsiteY151" fmla="*/ 2308154 h 3442688"/>
              <a:gd name="connsiteX152" fmla="*/ 4111736 w 7225353"/>
              <a:gd name="connsiteY152" fmla="*/ 2274288 h 3442688"/>
              <a:gd name="connsiteX153" fmla="*/ 4086336 w 7225353"/>
              <a:gd name="connsiteY153" fmla="*/ 2265821 h 3442688"/>
              <a:gd name="connsiteX154" fmla="*/ 4060936 w 7225353"/>
              <a:gd name="connsiteY154" fmla="*/ 2257354 h 3442688"/>
              <a:gd name="connsiteX155" fmla="*/ 3950869 w 7225353"/>
              <a:gd name="connsiteY155" fmla="*/ 2223488 h 3442688"/>
              <a:gd name="connsiteX156" fmla="*/ 3908536 w 7225353"/>
              <a:gd name="connsiteY156" fmla="*/ 2206554 h 3442688"/>
              <a:gd name="connsiteX157" fmla="*/ 3840802 w 7225353"/>
              <a:gd name="connsiteY157" fmla="*/ 2172688 h 3442688"/>
              <a:gd name="connsiteX158" fmla="*/ 3790002 w 7225353"/>
              <a:gd name="connsiteY158" fmla="*/ 2164221 h 3442688"/>
              <a:gd name="connsiteX159" fmla="*/ 3739202 w 7225353"/>
              <a:gd name="connsiteY159" fmla="*/ 2130354 h 3442688"/>
              <a:gd name="connsiteX160" fmla="*/ 3688402 w 7225353"/>
              <a:gd name="connsiteY160" fmla="*/ 2113421 h 3442688"/>
              <a:gd name="connsiteX161" fmla="*/ 3646069 w 7225353"/>
              <a:gd name="connsiteY161" fmla="*/ 2096488 h 3442688"/>
              <a:gd name="connsiteX162" fmla="*/ 3527536 w 7225353"/>
              <a:gd name="connsiteY162" fmla="*/ 2079554 h 3442688"/>
              <a:gd name="connsiteX163" fmla="*/ 3434402 w 7225353"/>
              <a:gd name="connsiteY163" fmla="*/ 2071088 h 3442688"/>
              <a:gd name="connsiteX164" fmla="*/ 3358202 w 7225353"/>
              <a:gd name="connsiteY164" fmla="*/ 2045688 h 3442688"/>
              <a:gd name="connsiteX165" fmla="*/ 3315869 w 7225353"/>
              <a:gd name="connsiteY165" fmla="*/ 2037221 h 3442688"/>
              <a:gd name="connsiteX166" fmla="*/ 3282002 w 7225353"/>
              <a:gd name="connsiteY166" fmla="*/ 2020288 h 3442688"/>
              <a:gd name="connsiteX167" fmla="*/ 3239669 w 7225353"/>
              <a:gd name="connsiteY167" fmla="*/ 2011821 h 3442688"/>
              <a:gd name="connsiteX168" fmla="*/ 3163469 w 7225353"/>
              <a:gd name="connsiteY168" fmla="*/ 1994888 h 3442688"/>
              <a:gd name="connsiteX169" fmla="*/ 3036469 w 7225353"/>
              <a:gd name="connsiteY169" fmla="*/ 1969488 h 3442688"/>
              <a:gd name="connsiteX170" fmla="*/ 2968736 w 7225353"/>
              <a:gd name="connsiteY170" fmla="*/ 1944088 h 3442688"/>
              <a:gd name="connsiteX171" fmla="*/ 2926402 w 7225353"/>
              <a:gd name="connsiteY171" fmla="*/ 1927154 h 3442688"/>
              <a:gd name="connsiteX172" fmla="*/ 2850202 w 7225353"/>
              <a:gd name="connsiteY172" fmla="*/ 1910221 h 3442688"/>
              <a:gd name="connsiteX173" fmla="*/ 2774002 w 7225353"/>
              <a:gd name="connsiteY173" fmla="*/ 1884821 h 3442688"/>
              <a:gd name="connsiteX174" fmla="*/ 2740136 w 7225353"/>
              <a:gd name="connsiteY174" fmla="*/ 1867888 h 3442688"/>
              <a:gd name="connsiteX175" fmla="*/ 2672402 w 7225353"/>
              <a:gd name="connsiteY175" fmla="*/ 1834021 h 3442688"/>
              <a:gd name="connsiteX176" fmla="*/ 2587736 w 7225353"/>
              <a:gd name="connsiteY176" fmla="*/ 1817088 h 3442688"/>
              <a:gd name="connsiteX177" fmla="*/ 2562336 w 7225353"/>
              <a:gd name="connsiteY177" fmla="*/ 1808621 h 3442688"/>
              <a:gd name="connsiteX178" fmla="*/ 2452269 w 7225353"/>
              <a:gd name="connsiteY178" fmla="*/ 1783221 h 3442688"/>
              <a:gd name="connsiteX179" fmla="*/ 2359136 w 7225353"/>
              <a:gd name="connsiteY179" fmla="*/ 1774754 h 3442688"/>
              <a:gd name="connsiteX180" fmla="*/ 2147469 w 7225353"/>
              <a:gd name="connsiteY180" fmla="*/ 1749354 h 3442688"/>
              <a:gd name="connsiteX181" fmla="*/ 2096669 w 7225353"/>
              <a:gd name="connsiteY181" fmla="*/ 1732421 h 3442688"/>
              <a:gd name="connsiteX182" fmla="*/ 2037402 w 7225353"/>
              <a:gd name="connsiteY182" fmla="*/ 1723954 h 3442688"/>
              <a:gd name="connsiteX183" fmla="*/ 1995069 w 7225353"/>
              <a:gd name="connsiteY183" fmla="*/ 1715488 h 3442688"/>
              <a:gd name="connsiteX184" fmla="*/ 1952736 w 7225353"/>
              <a:gd name="connsiteY184" fmla="*/ 1698554 h 3442688"/>
              <a:gd name="connsiteX185" fmla="*/ 1918869 w 7225353"/>
              <a:gd name="connsiteY185" fmla="*/ 1690088 h 3442688"/>
              <a:gd name="connsiteX186" fmla="*/ 6842236 w 7225353"/>
              <a:gd name="connsiteY186" fmla="*/ 403154 h 3442688"/>
              <a:gd name="connsiteX187" fmla="*/ 6888802 w 7225353"/>
              <a:gd name="connsiteY187" fmla="*/ 13688 h 3442688"/>
              <a:gd name="connsiteX0" fmla="*/ 6888802 w 7225353"/>
              <a:gd name="connsiteY0" fmla="*/ 78380 h 3507380"/>
              <a:gd name="connsiteX1" fmla="*/ 6330002 w 7225353"/>
              <a:gd name="connsiteY1" fmla="*/ 171513 h 3507380"/>
              <a:gd name="connsiteX2" fmla="*/ 344069 w 7225353"/>
              <a:gd name="connsiteY2" fmla="*/ 1771713 h 3507380"/>
              <a:gd name="connsiteX3" fmla="*/ 318669 w 7225353"/>
              <a:gd name="connsiteY3" fmla="*/ 1780180 h 3507380"/>
              <a:gd name="connsiteX4" fmla="*/ 369469 w 7225353"/>
              <a:gd name="connsiteY4" fmla="*/ 1788646 h 3507380"/>
              <a:gd name="connsiteX5" fmla="*/ 403336 w 7225353"/>
              <a:gd name="connsiteY5" fmla="*/ 1805580 h 3507380"/>
              <a:gd name="connsiteX6" fmla="*/ 538802 w 7225353"/>
              <a:gd name="connsiteY6" fmla="*/ 1814046 h 3507380"/>
              <a:gd name="connsiteX7" fmla="*/ 691202 w 7225353"/>
              <a:gd name="connsiteY7" fmla="*/ 1856380 h 3507380"/>
              <a:gd name="connsiteX8" fmla="*/ 775869 w 7225353"/>
              <a:gd name="connsiteY8" fmla="*/ 1873313 h 3507380"/>
              <a:gd name="connsiteX9" fmla="*/ 970602 w 7225353"/>
              <a:gd name="connsiteY9" fmla="*/ 1890246 h 3507380"/>
              <a:gd name="connsiteX10" fmla="*/ 1021402 w 7225353"/>
              <a:gd name="connsiteY10" fmla="*/ 1898713 h 3507380"/>
              <a:gd name="connsiteX11" fmla="*/ 1055269 w 7225353"/>
              <a:gd name="connsiteY11" fmla="*/ 1907180 h 3507380"/>
              <a:gd name="connsiteX12" fmla="*/ 1173802 w 7225353"/>
              <a:gd name="connsiteY12" fmla="*/ 1915646 h 3507380"/>
              <a:gd name="connsiteX13" fmla="*/ 1444736 w 7225353"/>
              <a:gd name="connsiteY13" fmla="*/ 1941046 h 3507380"/>
              <a:gd name="connsiteX14" fmla="*/ 1478602 w 7225353"/>
              <a:gd name="connsiteY14" fmla="*/ 1949513 h 3507380"/>
              <a:gd name="connsiteX15" fmla="*/ 1520936 w 7225353"/>
              <a:gd name="connsiteY15" fmla="*/ 1957980 h 3507380"/>
              <a:gd name="connsiteX16" fmla="*/ 1605602 w 7225353"/>
              <a:gd name="connsiteY16" fmla="*/ 1983380 h 3507380"/>
              <a:gd name="connsiteX17" fmla="*/ 1664869 w 7225353"/>
              <a:gd name="connsiteY17" fmla="*/ 1991846 h 3507380"/>
              <a:gd name="connsiteX18" fmla="*/ 1724136 w 7225353"/>
              <a:gd name="connsiteY18" fmla="*/ 2008780 h 3507380"/>
              <a:gd name="connsiteX19" fmla="*/ 1766469 w 7225353"/>
              <a:gd name="connsiteY19" fmla="*/ 2017246 h 3507380"/>
              <a:gd name="connsiteX20" fmla="*/ 1791869 w 7225353"/>
              <a:gd name="connsiteY20" fmla="*/ 2025713 h 3507380"/>
              <a:gd name="connsiteX21" fmla="*/ 1825736 w 7225353"/>
              <a:gd name="connsiteY21" fmla="*/ 2034180 h 3507380"/>
              <a:gd name="connsiteX22" fmla="*/ 1901936 w 7225353"/>
              <a:gd name="connsiteY22" fmla="*/ 2093446 h 3507380"/>
              <a:gd name="connsiteX23" fmla="*/ 1901936 w 7225353"/>
              <a:gd name="connsiteY23" fmla="*/ 2093446 h 3507380"/>
              <a:gd name="connsiteX24" fmla="*/ 1969669 w 7225353"/>
              <a:gd name="connsiteY24" fmla="*/ 2144246 h 3507380"/>
              <a:gd name="connsiteX25" fmla="*/ 1995069 w 7225353"/>
              <a:gd name="connsiteY25" fmla="*/ 2152713 h 3507380"/>
              <a:gd name="connsiteX26" fmla="*/ 2088202 w 7225353"/>
              <a:gd name="connsiteY26" fmla="*/ 2203513 h 3507380"/>
              <a:gd name="connsiteX27" fmla="*/ 2155936 w 7225353"/>
              <a:gd name="connsiteY27" fmla="*/ 2245846 h 3507380"/>
              <a:gd name="connsiteX28" fmla="*/ 2206736 w 7225353"/>
              <a:gd name="connsiteY28" fmla="*/ 2271246 h 3507380"/>
              <a:gd name="connsiteX29" fmla="*/ 2291402 w 7225353"/>
              <a:gd name="connsiteY29" fmla="*/ 2296646 h 3507380"/>
              <a:gd name="connsiteX30" fmla="*/ 2325269 w 7225353"/>
              <a:gd name="connsiteY30" fmla="*/ 2313580 h 3507380"/>
              <a:gd name="connsiteX31" fmla="*/ 2435336 w 7225353"/>
              <a:gd name="connsiteY31" fmla="*/ 2338980 h 3507380"/>
              <a:gd name="connsiteX32" fmla="*/ 2511536 w 7225353"/>
              <a:gd name="connsiteY32" fmla="*/ 2364380 h 3507380"/>
              <a:gd name="connsiteX33" fmla="*/ 2596202 w 7225353"/>
              <a:gd name="connsiteY33" fmla="*/ 2389780 h 3507380"/>
              <a:gd name="connsiteX34" fmla="*/ 2647002 w 7225353"/>
              <a:gd name="connsiteY34" fmla="*/ 2415180 h 3507380"/>
              <a:gd name="connsiteX35" fmla="*/ 2697802 w 7225353"/>
              <a:gd name="connsiteY35" fmla="*/ 2423646 h 3507380"/>
              <a:gd name="connsiteX36" fmla="*/ 2740136 w 7225353"/>
              <a:gd name="connsiteY36" fmla="*/ 2440580 h 3507380"/>
              <a:gd name="connsiteX37" fmla="*/ 2790936 w 7225353"/>
              <a:gd name="connsiteY37" fmla="*/ 2457513 h 3507380"/>
              <a:gd name="connsiteX38" fmla="*/ 2901002 w 7225353"/>
              <a:gd name="connsiteY38" fmla="*/ 2516780 h 3507380"/>
              <a:gd name="connsiteX39" fmla="*/ 2926402 w 7225353"/>
              <a:gd name="connsiteY39" fmla="*/ 2533713 h 3507380"/>
              <a:gd name="connsiteX40" fmla="*/ 3002602 w 7225353"/>
              <a:gd name="connsiteY40" fmla="*/ 2559113 h 3507380"/>
              <a:gd name="connsiteX41" fmla="*/ 3087269 w 7225353"/>
              <a:gd name="connsiteY41" fmla="*/ 2592980 h 3507380"/>
              <a:gd name="connsiteX42" fmla="*/ 3121136 w 7225353"/>
              <a:gd name="connsiteY42" fmla="*/ 2609913 h 3507380"/>
              <a:gd name="connsiteX43" fmla="*/ 3171936 w 7225353"/>
              <a:gd name="connsiteY43" fmla="*/ 2618380 h 3507380"/>
              <a:gd name="connsiteX44" fmla="*/ 3222736 w 7225353"/>
              <a:gd name="connsiteY44" fmla="*/ 2635313 h 3507380"/>
              <a:gd name="connsiteX45" fmla="*/ 3341269 w 7225353"/>
              <a:gd name="connsiteY45" fmla="*/ 2660713 h 3507380"/>
              <a:gd name="connsiteX46" fmla="*/ 3383602 w 7225353"/>
              <a:gd name="connsiteY46" fmla="*/ 2677646 h 3507380"/>
              <a:gd name="connsiteX47" fmla="*/ 3417469 w 7225353"/>
              <a:gd name="connsiteY47" fmla="*/ 2694580 h 3507380"/>
              <a:gd name="connsiteX48" fmla="*/ 3468269 w 7225353"/>
              <a:gd name="connsiteY48" fmla="*/ 2703046 h 3507380"/>
              <a:gd name="connsiteX49" fmla="*/ 3510602 w 7225353"/>
              <a:gd name="connsiteY49" fmla="*/ 2728446 h 3507380"/>
              <a:gd name="connsiteX50" fmla="*/ 3578336 w 7225353"/>
              <a:gd name="connsiteY50" fmla="*/ 2753846 h 3507380"/>
              <a:gd name="connsiteX51" fmla="*/ 3612202 w 7225353"/>
              <a:gd name="connsiteY51" fmla="*/ 2779246 h 3507380"/>
              <a:gd name="connsiteX52" fmla="*/ 3637602 w 7225353"/>
              <a:gd name="connsiteY52" fmla="*/ 2787713 h 3507380"/>
              <a:gd name="connsiteX53" fmla="*/ 3671469 w 7225353"/>
              <a:gd name="connsiteY53" fmla="*/ 2804646 h 3507380"/>
              <a:gd name="connsiteX54" fmla="*/ 3781536 w 7225353"/>
              <a:gd name="connsiteY54" fmla="*/ 2830046 h 3507380"/>
              <a:gd name="connsiteX55" fmla="*/ 3900069 w 7225353"/>
              <a:gd name="connsiteY55" fmla="*/ 2855446 h 3507380"/>
              <a:gd name="connsiteX56" fmla="*/ 3925469 w 7225353"/>
              <a:gd name="connsiteY56" fmla="*/ 2872380 h 3507380"/>
              <a:gd name="connsiteX57" fmla="*/ 4027069 w 7225353"/>
              <a:gd name="connsiteY57" fmla="*/ 2880846 h 3507380"/>
              <a:gd name="connsiteX58" fmla="*/ 4094802 w 7225353"/>
              <a:gd name="connsiteY58" fmla="*/ 2889313 h 3507380"/>
              <a:gd name="connsiteX59" fmla="*/ 4137136 w 7225353"/>
              <a:gd name="connsiteY59" fmla="*/ 2897780 h 3507380"/>
              <a:gd name="connsiteX60" fmla="*/ 4264136 w 7225353"/>
              <a:gd name="connsiteY60" fmla="*/ 2906246 h 3507380"/>
              <a:gd name="connsiteX61" fmla="*/ 4365736 w 7225353"/>
              <a:gd name="connsiteY61" fmla="*/ 2923180 h 3507380"/>
              <a:gd name="connsiteX62" fmla="*/ 4594336 w 7225353"/>
              <a:gd name="connsiteY62" fmla="*/ 2931646 h 3507380"/>
              <a:gd name="connsiteX63" fmla="*/ 4789069 w 7225353"/>
              <a:gd name="connsiteY63" fmla="*/ 2940113 h 3507380"/>
              <a:gd name="connsiteX64" fmla="*/ 4882202 w 7225353"/>
              <a:gd name="connsiteY64" fmla="*/ 2948580 h 3507380"/>
              <a:gd name="connsiteX65" fmla="*/ 4966869 w 7225353"/>
              <a:gd name="connsiteY65" fmla="*/ 2973980 h 3507380"/>
              <a:gd name="connsiteX66" fmla="*/ 5093869 w 7225353"/>
              <a:gd name="connsiteY66" fmla="*/ 2990913 h 3507380"/>
              <a:gd name="connsiteX67" fmla="*/ 5381736 w 7225353"/>
              <a:gd name="connsiteY67" fmla="*/ 3007846 h 3507380"/>
              <a:gd name="connsiteX68" fmla="*/ 5407136 w 7225353"/>
              <a:gd name="connsiteY68" fmla="*/ 3016313 h 3507380"/>
              <a:gd name="connsiteX69" fmla="*/ 5432536 w 7225353"/>
              <a:gd name="connsiteY69" fmla="*/ 3033246 h 3507380"/>
              <a:gd name="connsiteX70" fmla="*/ 5474869 w 7225353"/>
              <a:gd name="connsiteY70" fmla="*/ 3041713 h 3507380"/>
              <a:gd name="connsiteX71" fmla="*/ 5508736 w 7225353"/>
              <a:gd name="connsiteY71" fmla="*/ 3058646 h 3507380"/>
              <a:gd name="connsiteX72" fmla="*/ 5542602 w 7225353"/>
              <a:gd name="connsiteY72" fmla="*/ 3067113 h 3507380"/>
              <a:gd name="connsiteX73" fmla="*/ 5568002 w 7225353"/>
              <a:gd name="connsiteY73" fmla="*/ 3075580 h 3507380"/>
              <a:gd name="connsiteX74" fmla="*/ 5644202 w 7225353"/>
              <a:gd name="connsiteY74" fmla="*/ 3109446 h 3507380"/>
              <a:gd name="connsiteX75" fmla="*/ 5669602 w 7225353"/>
              <a:gd name="connsiteY75" fmla="*/ 3117913 h 3507380"/>
              <a:gd name="connsiteX76" fmla="*/ 5728869 w 7225353"/>
              <a:gd name="connsiteY76" fmla="*/ 3160246 h 3507380"/>
              <a:gd name="connsiteX77" fmla="*/ 5754269 w 7225353"/>
              <a:gd name="connsiteY77" fmla="*/ 3168713 h 3507380"/>
              <a:gd name="connsiteX78" fmla="*/ 5779669 w 7225353"/>
              <a:gd name="connsiteY78" fmla="*/ 3185646 h 3507380"/>
              <a:gd name="connsiteX79" fmla="*/ 5805069 w 7225353"/>
              <a:gd name="connsiteY79" fmla="*/ 3194113 h 3507380"/>
              <a:gd name="connsiteX80" fmla="*/ 5830469 w 7225353"/>
              <a:gd name="connsiteY80" fmla="*/ 3211046 h 3507380"/>
              <a:gd name="connsiteX81" fmla="*/ 5881269 w 7225353"/>
              <a:gd name="connsiteY81" fmla="*/ 3219513 h 3507380"/>
              <a:gd name="connsiteX82" fmla="*/ 5915136 w 7225353"/>
              <a:gd name="connsiteY82" fmla="*/ 3236446 h 3507380"/>
              <a:gd name="connsiteX83" fmla="*/ 5932069 w 7225353"/>
              <a:gd name="connsiteY83" fmla="*/ 3253380 h 3507380"/>
              <a:gd name="connsiteX84" fmla="*/ 6033669 w 7225353"/>
              <a:gd name="connsiteY84" fmla="*/ 3270313 h 3507380"/>
              <a:gd name="connsiteX85" fmla="*/ 6059069 w 7225353"/>
              <a:gd name="connsiteY85" fmla="*/ 3287246 h 3507380"/>
              <a:gd name="connsiteX86" fmla="*/ 6219936 w 7225353"/>
              <a:gd name="connsiteY86" fmla="*/ 3304180 h 3507380"/>
              <a:gd name="connsiteX87" fmla="*/ 6279202 w 7225353"/>
              <a:gd name="connsiteY87" fmla="*/ 3321113 h 3507380"/>
              <a:gd name="connsiteX88" fmla="*/ 6321536 w 7225353"/>
              <a:gd name="connsiteY88" fmla="*/ 3338046 h 3507380"/>
              <a:gd name="connsiteX89" fmla="*/ 6346936 w 7225353"/>
              <a:gd name="connsiteY89" fmla="*/ 3346513 h 3507380"/>
              <a:gd name="connsiteX90" fmla="*/ 6380802 w 7225353"/>
              <a:gd name="connsiteY90" fmla="*/ 3363446 h 3507380"/>
              <a:gd name="connsiteX91" fmla="*/ 6431602 w 7225353"/>
              <a:gd name="connsiteY91" fmla="*/ 3388846 h 3507380"/>
              <a:gd name="connsiteX92" fmla="*/ 6516269 w 7225353"/>
              <a:gd name="connsiteY92" fmla="*/ 3405780 h 3507380"/>
              <a:gd name="connsiteX93" fmla="*/ 6617869 w 7225353"/>
              <a:gd name="connsiteY93" fmla="*/ 3422713 h 3507380"/>
              <a:gd name="connsiteX94" fmla="*/ 6643269 w 7225353"/>
              <a:gd name="connsiteY94" fmla="*/ 3431180 h 3507380"/>
              <a:gd name="connsiteX95" fmla="*/ 6677136 w 7225353"/>
              <a:gd name="connsiteY95" fmla="*/ 3439646 h 3507380"/>
              <a:gd name="connsiteX96" fmla="*/ 6727936 w 7225353"/>
              <a:gd name="connsiteY96" fmla="*/ 3456580 h 3507380"/>
              <a:gd name="connsiteX97" fmla="*/ 6753336 w 7225353"/>
              <a:gd name="connsiteY97" fmla="*/ 3465046 h 3507380"/>
              <a:gd name="connsiteX98" fmla="*/ 6838002 w 7225353"/>
              <a:gd name="connsiteY98" fmla="*/ 3481980 h 3507380"/>
              <a:gd name="connsiteX99" fmla="*/ 6888802 w 7225353"/>
              <a:gd name="connsiteY99" fmla="*/ 3498913 h 3507380"/>
              <a:gd name="connsiteX100" fmla="*/ 6914202 w 7225353"/>
              <a:gd name="connsiteY100" fmla="*/ 3507380 h 3507380"/>
              <a:gd name="connsiteX101" fmla="*/ 6922669 w 7225353"/>
              <a:gd name="connsiteY101" fmla="*/ 3473513 h 3507380"/>
              <a:gd name="connsiteX102" fmla="*/ 6914202 w 7225353"/>
              <a:gd name="connsiteY102" fmla="*/ 3439646 h 3507380"/>
              <a:gd name="connsiteX103" fmla="*/ 6905736 w 7225353"/>
              <a:gd name="connsiteY103" fmla="*/ 3414246 h 3507380"/>
              <a:gd name="connsiteX104" fmla="*/ 6863402 w 7225353"/>
              <a:gd name="connsiteY104" fmla="*/ 3363446 h 3507380"/>
              <a:gd name="connsiteX105" fmla="*/ 6838002 w 7225353"/>
              <a:gd name="connsiteY105" fmla="*/ 3278780 h 3507380"/>
              <a:gd name="connsiteX106" fmla="*/ 6812602 w 7225353"/>
              <a:gd name="connsiteY106" fmla="*/ 3109446 h 3507380"/>
              <a:gd name="connsiteX107" fmla="*/ 6804136 w 7225353"/>
              <a:gd name="connsiteY107" fmla="*/ 3041713 h 3507380"/>
              <a:gd name="connsiteX108" fmla="*/ 6490869 w 7225353"/>
              <a:gd name="connsiteY108" fmla="*/ 3016313 h 3507380"/>
              <a:gd name="connsiteX109" fmla="*/ 6440069 w 7225353"/>
              <a:gd name="connsiteY109" fmla="*/ 3007846 h 3507380"/>
              <a:gd name="connsiteX110" fmla="*/ 6372336 w 7225353"/>
              <a:gd name="connsiteY110" fmla="*/ 2990913 h 3507380"/>
              <a:gd name="connsiteX111" fmla="*/ 6270736 w 7225353"/>
              <a:gd name="connsiteY111" fmla="*/ 2982446 h 3507380"/>
              <a:gd name="connsiteX112" fmla="*/ 6228402 w 7225353"/>
              <a:gd name="connsiteY112" fmla="*/ 2973980 h 3507380"/>
              <a:gd name="connsiteX113" fmla="*/ 6152202 w 7225353"/>
              <a:gd name="connsiteY113" fmla="*/ 2965513 h 3507380"/>
              <a:gd name="connsiteX114" fmla="*/ 6118336 w 7225353"/>
              <a:gd name="connsiteY114" fmla="*/ 2948580 h 3507380"/>
              <a:gd name="connsiteX115" fmla="*/ 6067536 w 7225353"/>
              <a:gd name="connsiteY115" fmla="*/ 2940113 h 3507380"/>
              <a:gd name="connsiteX116" fmla="*/ 6008269 w 7225353"/>
              <a:gd name="connsiteY116" fmla="*/ 2914713 h 3507380"/>
              <a:gd name="connsiteX117" fmla="*/ 5864336 w 7225353"/>
              <a:gd name="connsiteY117" fmla="*/ 2889313 h 3507380"/>
              <a:gd name="connsiteX118" fmla="*/ 5788136 w 7225353"/>
              <a:gd name="connsiteY118" fmla="*/ 2863913 h 3507380"/>
              <a:gd name="connsiteX119" fmla="*/ 5762736 w 7225353"/>
              <a:gd name="connsiteY119" fmla="*/ 2855446 h 3507380"/>
              <a:gd name="connsiteX120" fmla="*/ 5737336 w 7225353"/>
              <a:gd name="connsiteY120" fmla="*/ 2846980 h 3507380"/>
              <a:gd name="connsiteX121" fmla="*/ 5669602 w 7225353"/>
              <a:gd name="connsiteY121" fmla="*/ 2813113 h 3507380"/>
              <a:gd name="connsiteX122" fmla="*/ 5627269 w 7225353"/>
              <a:gd name="connsiteY122" fmla="*/ 2796180 h 3507380"/>
              <a:gd name="connsiteX123" fmla="*/ 5568002 w 7225353"/>
              <a:gd name="connsiteY123" fmla="*/ 2762313 h 3507380"/>
              <a:gd name="connsiteX124" fmla="*/ 5517202 w 7225353"/>
              <a:gd name="connsiteY124" fmla="*/ 2745380 h 3507380"/>
              <a:gd name="connsiteX125" fmla="*/ 5491802 w 7225353"/>
              <a:gd name="connsiteY125" fmla="*/ 2728446 h 3507380"/>
              <a:gd name="connsiteX126" fmla="*/ 5449469 w 7225353"/>
              <a:gd name="connsiteY126" fmla="*/ 2711513 h 3507380"/>
              <a:gd name="connsiteX127" fmla="*/ 5424069 w 7225353"/>
              <a:gd name="connsiteY127" fmla="*/ 2703046 h 3507380"/>
              <a:gd name="connsiteX128" fmla="*/ 5398669 w 7225353"/>
              <a:gd name="connsiteY128" fmla="*/ 2686113 h 3507380"/>
              <a:gd name="connsiteX129" fmla="*/ 5314002 w 7225353"/>
              <a:gd name="connsiteY129" fmla="*/ 2669180 h 3507380"/>
              <a:gd name="connsiteX130" fmla="*/ 5254736 w 7225353"/>
              <a:gd name="connsiteY130" fmla="*/ 2652246 h 3507380"/>
              <a:gd name="connsiteX131" fmla="*/ 5203936 w 7225353"/>
              <a:gd name="connsiteY131" fmla="*/ 2643780 h 3507380"/>
              <a:gd name="connsiteX132" fmla="*/ 5170069 w 7225353"/>
              <a:gd name="connsiteY132" fmla="*/ 2635313 h 3507380"/>
              <a:gd name="connsiteX133" fmla="*/ 5127736 w 7225353"/>
              <a:gd name="connsiteY133" fmla="*/ 2626846 h 3507380"/>
              <a:gd name="connsiteX134" fmla="*/ 5102336 w 7225353"/>
              <a:gd name="connsiteY134" fmla="*/ 2609913 h 3507380"/>
              <a:gd name="connsiteX135" fmla="*/ 5009202 w 7225353"/>
              <a:gd name="connsiteY135" fmla="*/ 2592980 h 3507380"/>
              <a:gd name="connsiteX136" fmla="*/ 4941469 w 7225353"/>
              <a:gd name="connsiteY136" fmla="*/ 2584513 h 3507380"/>
              <a:gd name="connsiteX137" fmla="*/ 4890669 w 7225353"/>
              <a:gd name="connsiteY137" fmla="*/ 2576046 h 3507380"/>
              <a:gd name="connsiteX138" fmla="*/ 4814469 w 7225353"/>
              <a:gd name="connsiteY138" fmla="*/ 2567580 h 3507380"/>
              <a:gd name="connsiteX139" fmla="*/ 4721336 w 7225353"/>
              <a:gd name="connsiteY139" fmla="*/ 2542180 h 3507380"/>
              <a:gd name="connsiteX140" fmla="*/ 4687469 w 7225353"/>
              <a:gd name="connsiteY140" fmla="*/ 2533713 h 3507380"/>
              <a:gd name="connsiteX141" fmla="*/ 4645136 w 7225353"/>
              <a:gd name="connsiteY141" fmla="*/ 2525246 h 3507380"/>
              <a:gd name="connsiteX142" fmla="*/ 4594336 w 7225353"/>
              <a:gd name="connsiteY142" fmla="*/ 2508313 h 3507380"/>
              <a:gd name="connsiteX143" fmla="*/ 4518136 w 7225353"/>
              <a:gd name="connsiteY143" fmla="*/ 2499846 h 3507380"/>
              <a:gd name="connsiteX144" fmla="*/ 4492736 w 7225353"/>
              <a:gd name="connsiteY144" fmla="*/ 2482913 h 3507380"/>
              <a:gd name="connsiteX145" fmla="*/ 4399602 w 7225353"/>
              <a:gd name="connsiteY145" fmla="*/ 2449046 h 3507380"/>
              <a:gd name="connsiteX146" fmla="*/ 4357269 w 7225353"/>
              <a:gd name="connsiteY146" fmla="*/ 2432113 h 3507380"/>
              <a:gd name="connsiteX147" fmla="*/ 4323402 w 7225353"/>
              <a:gd name="connsiteY147" fmla="*/ 2415180 h 3507380"/>
              <a:gd name="connsiteX148" fmla="*/ 4281069 w 7225353"/>
              <a:gd name="connsiteY148" fmla="*/ 2398246 h 3507380"/>
              <a:gd name="connsiteX149" fmla="*/ 4255669 w 7225353"/>
              <a:gd name="connsiteY149" fmla="*/ 2381313 h 3507380"/>
              <a:gd name="connsiteX150" fmla="*/ 4187936 w 7225353"/>
              <a:gd name="connsiteY150" fmla="*/ 2372846 h 3507380"/>
              <a:gd name="connsiteX151" fmla="*/ 4111736 w 7225353"/>
              <a:gd name="connsiteY151" fmla="*/ 2338980 h 3507380"/>
              <a:gd name="connsiteX152" fmla="*/ 4086336 w 7225353"/>
              <a:gd name="connsiteY152" fmla="*/ 2330513 h 3507380"/>
              <a:gd name="connsiteX153" fmla="*/ 4060936 w 7225353"/>
              <a:gd name="connsiteY153" fmla="*/ 2322046 h 3507380"/>
              <a:gd name="connsiteX154" fmla="*/ 3950869 w 7225353"/>
              <a:gd name="connsiteY154" fmla="*/ 2288180 h 3507380"/>
              <a:gd name="connsiteX155" fmla="*/ 3908536 w 7225353"/>
              <a:gd name="connsiteY155" fmla="*/ 2271246 h 3507380"/>
              <a:gd name="connsiteX156" fmla="*/ 3840802 w 7225353"/>
              <a:gd name="connsiteY156" fmla="*/ 2237380 h 3507380"/>
              <a:gd name="connsiteX157" fmla="*/ 3790002 w 7225353"/>
              <a:gd name="connsiteY157" fmla="*/ 2228913 h 3507380"/>
              <a:gd name="connsiteX158" fmla="*/ 3739202 w 7225353"/>
              <a:gd name="connsiteY158" fmla="*/ 2195046 h 3507380"/>
              <a:gd name="connsiteX159" fmla="*/ 3688402 w 7225353"/>
              <a:gd name="connsiteY159" fmla="*/ 2178113 h 3507380"/>
              <a:gd name="connsiteX160" fmla="*/ 3646069 w 7225353"/>
              <a:gd name="connsiteY160" fmla="*/ 2161180 h 3507380"/>
              <a:gd name="connsiteX161" fmla="*/ 3527536 w 7225353"/>
              <a:gd name="connsiteY161" fmla="*/ 2144246 h 3507380"/>
              <a:gd name="connsiteX162" fmla="*/ 3434402 w 7225353"/>
              <a:gd name="connsiteY162" fmla="*/ 2135780 h 3507380"/>
              <a:gd name="connsiteX163" fmla="*/ 3358202 w 7225353"/>
              <a:gd name="connsiteY163" fmla="*/ 2110380 h 3507380"/>
              <a:gd name="connsiteX164" fmla="*/ 3315869 w 7225353"/>
              <a:gd name="connsiteY164" fmla="*/ 2101913 h 3507380"/>
              <a:gd name="connsiteX165" fmla="*/ 3282002 w 7225353"/>
              <a:gd name="connsiteY165" fmla="*/ 2084980 h 3507380"/>
              <a:gd name="connsiteX166" fmla="*/ 3239669 w 7225353"/>
              <a:gd name="connsiteY166" fmla="*/ 2076513 h 3507380"/>
              <a:gd name="connsiteX167" fmla="*/ 3163469 w 7225353"/>
              <a:gd name="connsiteY167" fmla="*/ 2059580 h 3507380"/>
              <a:gd name="connsiteX168" fmla="*/ 3036469 w 7225353"/>
              <a:gd name="connsiteY168" fmla="*/ 2034180 h 3507380"/>
              <a:gd name="connsiteX169" fmla="*/ 2968736 w 7225353"/>
              <a:gd name="connsiteY169" fmla="*/ 2008780 h 3507380"/>
              <a:gd name="connsiteX170" fmla="*/ 2926402 w 7225353"/>
              <a:gd name="connsiteY170" fmla="*/ 1991846 h 3507380"/>
              <a:gd name="connsiteX171" fmla="*/ 2850202 w 7225353"/>
              <a:gd name="connsiteY171" fmla="*/ 1974913 h 3507380"/>
              <a:gd name="connsiteX172" fmla="*/ 2774002 w 7225353"/>
              <a:gd name="connsiteY172" fmla="*/ 1949513 h 3507380"/>
              <a:gd name="connsiteX173" fmla="*/ 2740136 w 7225353"/>
              <a:gd name="connsiteY173" fmla="*/ 1932580 h 3507380"/>
              <a:gd name="connsiteX174" fmla="*/ 2672402 w 7225353"/>
              <a:gd name="connsiteY174" fmla="*/ 1898713 h 3507380"/>
              <a:gd name="connsiteX175" fmla="*/ 2587736 w 7225353"/>
              <a:gd name="connsiteY175" fmla="*/ 1881780 h 3507380"/>
              <a:gd name="connsiteX176" fmla="*/ 2562336 w 7225353"/>
              <a:gd name="connsiteY176" fmla="*/ 1873313 h 3507380"/>
              <a:gd name="connsiteX177" fmla="*/ 2452269 w 7225353"/>
              <a:gd name="connsiteY177" fmla="*/ 1847913 h 3507380"/>
              <a:gd name="connsiteX178" fmla="*/ 2359136 w 7225353"/>
              <a:gd name="connsiteY178" fmla="*/ 1839446 h 3507380"/>
              <a:gd name="connsiteX179" fmla="*/ 2147469 w 7225353"/>
              <a:gd name="connsiteY179" fmla="*/ 1814046 h 3507380"/>
              <a:gd name="connsiteX180" fmla="*/ 2096669 w 7225353"/>
              <a:gd name="connsiteY180" fmla="*/ 1797113 h 3507380"/>
              <a:gd name="connsiteX181" fmla="*/ 2037402 w 7225353"/>
              <a:gd name="connsiteY181" fmla="*/ 1788646 h 3507380"/>
              <a:gd name="connsiteX182" fmla="*/ 1995069 w 7225353"/>
              <a:gd name="connsiteY182" fmla="*/ 1780180 h 3507380"/>
              <a:gd name="connsiteX183" fmla="*/ 1952736 w 7225353"/>
              <a:gd name="connsiteY183" fmla="*/ 1763246 h 3507380"/>
              <a:gd name="connsiteX184" fmla="*/ 1918869 w 7225353"/>
              <a:gd name="connsiteY184" fmla="*/ 1754780 h 3507380"/>
              <a:gd name="connsiteX185" fmla="*/ 6842236 w 7225353"/>
              <a:gd name="connsiteY185" fmla="*/ 467846 h 3507380"/>
              <a:gd name="connsiteX186" fmla="*/ 6888802 w 7225353"/>
              <a:gd name="connsiteY186" fmla="*/ 78380 h 3507380"/>
              <a:gd name="connsiteX0" fmla="*/ 7036162 w 7372713"/>
              <a:gd name="connsiteY0" fmla="*/ 0 h 3429000"/>
              <a:gd name="connsiteX1" fmla="*/ 491429 w 7372713"/>
              <a:gd name="connsiteY1" fmla="*/ 1693333 h 3429000"/>
              <a:gd name="connsiteX2" fmla="*/ 466029 w 7372713"/>
              <a:gd name="connsiteY2" fmla="*/ 1701800 h 3429000"/>
              <a:gd name="connsiteX3" fmla="*/ 516829 w 7372713"/>
              <a:gd name="connsiteY3" fmla="*/ 1710266 h 3429000"/>
              <a:gd name="connsiteX4" fmla="*/ 550696 w 7372713"/>
              <a:gd name="connsiteY4" fmla="*/ 1727200 h 3429000"/>
              <a:gd name="connsiteX5" fmla="*/ 686162 w 7372713"/>
              <a:gd name="connsiteY5" fmla="*/ 1735666 h 3429000"/>
              <a:gd name="connsiteX6" fmla="*/ 838562 w 7372713"/>
              <a:gd name="connsiteY6" fmla="*/ 1778000 h 3429000"/>
              <a:gd name="connsiteX7" fmla="*/ 923229 w 7372713"/>
              <a:gd name="connsiteY7" fmla="*/ 1794933 h 3429000"/>
              <a:gd name="connsiteX8" fmla="*/ 1117962 w 7372713"/>
              <a:gd name="connsiteY8" fmla="*/ 1811866 h 3429000"/>
              <a:gd name="connsiteX9" fmla="*/ 1168762 w 7372713"/>
              <a:gd name="connsiteY9" fmla="*/ 1820333 h 3429000"/>
              <a:gd name="connsiteX10" fmla="*/ 1202629 w 7372713"/>
              <a:gd name="connsiteY10" fmla="*/ 1828800 h 3429000"/>
              <a:gd name="connsiteX11" fmla="*/ 1321162 w 7372713"/>
              <a:gd name="connsiteY11" fmla="*/ 1837266 h 3429000"/>
              <a:gd name="connsiteX12" fmla="*/ 1592096 w 7372713"/>
              <a:gd name="connsiteY12" fmla="*/ 1862666 h 3429000"/>
              <a:gd name="connsiteX13" fmla="*/ 1625962 w 7372713"/>
              <a:gd name="connsiteY13" fmla="*/ 1871133 h 3429000"/>
              <a:gd name="connsiteX14" fmla="*/ 1668296 w 7372713"/>
              <a:gd name="connsiteY14" fmla="*/ 1879600 h 3429000"/>
              <a:gd name="connsiteX15" fmla="*/ 1752962 w 7372713"/>
              <a:gd name="connsiteY15" fmla="*/ 1905000 h 3429000"/>
              <a:gd name="connsiteX16" fmla="*/ 1812229 w 7372713"/>
              <a:gd name="connsiteY16" fmla="*/ 1913466 h 3429000"/>
              <a:gd name="connsiteX17" fmla="*/ 1871496 w 7372713"/>
              <a:gd name="connsiteY17" fmla="*/ 1930400 h 3429000"/>
              <a:gd name="connsiteX18" fmla="*/ 1913829 w 7372713"/>
              <a:gd name="connsiteY18" fmla="*/ 1938866 h 3429000"/>
              <a:gd name="connsiteX19" fmla="*/ 1939229 w 7372713"/>
              <a:gd name="connsiteY19" fmla="*/ 1947333 h 3429000"/>
              <a:gd name="connsiteX20" fmla="*/ 1973096 w 7372713"/>
              <a:gd name="connsiteY20" fmla="*/ 1955800 h 3429000"/>
              <a:gd name="connsiteX21" fmla="*/ 2049296 w 7372713"/>
              <a:gd name="connsiteY21" fmla="*/ 2015066 h 3429000"/>
              <a:gd name="connsiteX22" fmla="*/ 2049296 w 7372713"/>
              <a:gd name="connsiteY22" fmla="*/ 2015066 h 3429000"/>
              <a:gd name="connsiteX23" fmla="*/ 2117029 w 7372713"/>
              <a:gd name="connsiteY23" fmla="*/ 2065866 h 3429000"/>
              <a:gd name="connsiteX24" fmla="*/ 2142429 w 7372713"/>
              <a:gd name="connsiteY24" fmla="*/ 2074333 h 3429000"/>
              <a:gd name="connsiteX25" fmla="*/ 2235562 w 7372713"/>
              <a:gd name="connsiteY25" fmla="*/ 2125133 h 3429000"/>
              <a:gd name="connsiteX26" fmla="*/ 2303296 w 7372713"/>
              <a:gd name="connsiteY26" fmla="*/ 2167466 h 3429000"/>
              <a:gd name="connsiteX27" fmla="*/ 2354096 w 7372713"/>
              <a:gd name="connsiteY27" fmla="*/ 2192866 h 3429000"/>
              <a:gd name="connsiteX28" fmla="*/ 2438762 w 7372713"/>
              <a:gd name="connsiteY28" fmla="*/ 2218266 h 3429000"/>
              <a:gd name="connsiteX29" fmla="*/ 2472629 w 7372713"/>
              <a:gd name="connsiteY29" fmla="*/ 2235200 h 3429000"/>
              <a:gd name="connsiteX30" fmla="*/ 2582696 w 7372713"/>
              <a:gd name="connsiteY30" fmla="*/ 2260600 h 3429000"/>
              <a:gd name="connsiteX31" fmla="*/ 2658896 w 7372713"/>
              <a:gd name="connsiteY31" fmla="*/ 2286000 h 3429000"/>
              <a:gd name="connsiteX32" fmla="*/ 2743562 w 7372713"/>
              <a:gd name="connsiteY32" fmla="*/ 2311400 h 3429000"/>
              <a:gd name="connsiteX33" fmla="*/ 2794362 w 7372713"/>
              <a:gd name="connsiteY33" fmla="*/ 2336800 h 3429000"/>
              <a:gd name="connsiteX34" fmla="*/ 2845162 w 7372713"/>
              <a:gd name="connsiteY34" fmla="*/ 2345266 h 3429000"/>
              <a:gd name="connsiteX35" fmla="*/ 2887496 w 7372713"/>
              <a:gd name="connsiteY35" fmla="*/ 2362200 h 3429000"/>
              <a:gd name="connsiteX36" fmla="*/ 2938296 w 7372713"/>
              <a:gd name="connsiteY36" fmla="*/ 2379133 h 3429000"/>
              <a:gd name="connsiteX37" fmla="*/ 3048362 w 7372713"/>
              <a:gd name="connsiteY37" fmla="*/ 2438400 h 3429000"/>
              <a:gd name="connsiteX38" fmla="*/ 3073762 w 7372713"/>
              <a:gd name="connsiteY38" fmla="*/ 2455333 h 3429000"/>
              <a:gd name="connsiteX39" fmla="*/ 3149962 w 7372713"/>
              <a:gd name="connsiteY39" fmla="*/ 2480733 h 3429000"/>
              <a:gd name="connsiteX40" fmla="*/ 3234629 w 7372713"/>
              <a:gd name="connsiteY40" fmla="*/ 2514600 h 3429000"/>
              <a:gd name="connsiteX41" fmla="*/ 3268496 w 7372713"/>
              <a:gd name="connsiteY41" fmla="*/ 2531533 h 3429000"/>
              <a:gd name="connsiteX42" fmla="*/ 3319296 w 7372713"/>
              <a:gd name="connsiteY42" fmla="*/ 2540000 h 3429000"/>
              <a:gd name="connsiteX43" fmla="*/ 3370096 w 7372713"/>
              <a:gd name="connsiteY43" fmla="*/ 2556933 h 3429000"/>
              <a:gd name="connsiteX44" fmla="*/ 3488629 w 7372713"/>
              <a:gd name="connsiteY44" fmla="*/ 2582333 h 3429000"/>
              <a:gd name="connsiteX45" fmla="*/ 3530962 w 7372713"/>
              <a:gd name="connsiteY45" fmla="*/ 2599266 h 3429000"/>
              <a:gd name="connsiteX46" fmla="*/ 3564829 w 7372713"/>
              <a:gd name="connsiteY46" fmla="*/ 2616200 h 3429000"/>
              <a:gd name="connsiteX47" fmla="*/ 3615629 w 7372713"/>
              <a:gd name="connsiteY47" fmla="*/ 2624666 h 3429000"/>
              <a:gd name="connsiteX48" fmla="*/ 3657962 w 7372713"/>
              <a:gd name="connsiteY48" fmla="*/ 2650066 h 3429000"/>
              <a:gd name="connsiteX49" fmla="*/ 3725696 w 7372713"/>
              <a:gd name="connsiteY49" fmla="*/ 2675466 h 3429000"/>
              <a:gd name="connsiteX50" fmla="*/ 3759562 w 7372713"/>
              <a:gd name="connsiteY50" fmla="*/ 2700866 h 3429000"/>
              <a:gd name="connsiteX51" fmla="*/ 3784962 w 7372713"/>
              <a:gd name="connsiteY51" fmla="*/ 2709333 h 3429000"/>
              <a:gd name="connsiteX52" fmla="*/ 3818829 w 7372713"/>
              <a:gd name="connsiteY52" fmla="*/ 2726266 h 3429000"/>
              <a:gd name="connsiteX53" fmla="*/ 3928896 w 7372713"/>
              <a:gd name="connsiteY53" fmla="*/ 2751666 h 3429000"/>
              <a:gd name="connsiteX54" fmla="*/ 4047429 w 7372713"/>
              <a:gd name="connsiteY54" fmla="*/ 2777066 h 3429000"/>
              <a:gd name="connsiteX55" fmla="*/ 4072829 w 7372713"/>
              <a:gd name="connsiteY55" fmla="*/ 2794000 h 3429000"/>
              <a:gd name="connsiteX56" fmla="*/ 4174429 w 7372713"/>
              <a:gd name="connsiteY56" fmla="*/ 2802466 h 3429000"/>
              <a:gd name="connsiteX57" fmla="*/ 4242162 w 7372713"/>
              <a:gd name="connsiteY57" fmla="*/ 2810933 h 3429000"/>
              <a:gd name="connsiteX58" fmla="*/ 4284496 w 7372713"/>
              <a:gd name="connsiteY58" fmla="*/ 2819400 h 3429000"/>
              <a:gd name="connsiteX59" fmla="*/ 4411496 w 7372713"/>
              <a:gd name="connsiteY59" fmla="*/ 2827866 h 3429000"/>
              <a:gd name="connsiteX60" fmla="*/ 4513096 w 7372713"/>
              <a:gd name="connsiteY60" fmla="*/ 2844800 h 3429000"/>
              <a:gd name="connsiteX61" fmla="*/ 4741696 w 7372713"/>
              <a:gd name="connsiteY61" fmla="*/ 2853266 h 3429000"/>
              <a:gd name="connsiteX62" fmla="*/ 4936429 w 7372713"/>
              <a:gd name="connsiteY62" fmla="*/ 2861733 h 3429000"/>
              <a:gd name="connsiteX63" fmla="*/ 5029562 w 7372713"/>
              <a:gd name="connsiteY63" fmla="*/ 2870200 h 3429000"/>
              <a:gd name="connsiteX64" fmla="*/ 5114229 w 7372713"/>
              <a:gd name="connsiteY64" fmla="*/ 2895600 h 3429000"/>
              <a:gd name="connsiteX65" fmla="*/ 5241229 w 7372713"/>
              <a:gd name="connsiteY65" fmla="*/ 2912533 h 3429000"/>
              <a:gd name="connsiteX66" fmla="*/ 5529096 w 7372713"/>
              <a:gd name="connsiteY66" fmla="*/ 2929466 h 3429000"/>
              <a:gd name="connsiteX67" fmla="*/ 5554496 w 7372713"/>
              <a:gd name="connsiteY67" fmla="*/ 2937933 h 3429000"/>
              <a:gd name="connsiteX68" fmla="*/ 5579896 w 7372713"/>
              <a:gd name="connsiteY68" fmla="*/ 2954866 h 3429000"/>
              <a:gd name="connsiteX69" fmla="*/ 5622229 w 7372713"/>
              <a:gd name="connsiteY69" fmla="*/ 2963333 h 3429000"/>
              <a:gd name="connsiteX70" fmla="*/ 5656096 w 7372713"/>
              <a:gd name="connsiteY70" fmla="*/ 2980266 h 3429000"/>
              <a:gd name="connsiteX71" fmla="*/ 5689962 w 7372713"/>
              <a:gd name="connsiteY71" fmla="*/ 2988733 h 3429000"/>
              <a:gd name="connsiteX72" fmla="*/ 5715362 w 7372713"/>
              <a:gd name="connsiteY72" fmla="*/ 2997200 h 3429000"/>
              <a:gd name="connsiteX73" fmla="*/ 5791562 w 7372713"/>
              <a:gd name="connsiteY73" fmla="*/ 3031066 h 3429000"/>
              <a:gd name="connsiteX74" fmla="*/ 5816962 w 7372713"/>
              <a:gd name="connsiteY74" fmla="*/ 3039533 h 3429000"/>
              <a:gd name="connsiteX75" fmla="*/ 5876229 w 7372713"/>
              <a:gd name="connsiteY75" fmla="*/ 3081866 h 3429000"/>
              <a:gd name="connsiteX76" fmla="*/ 5901629 w 7372713"/>
              <a:gd name="connsiteY76" fmla="*/ 3090333 h 3429000"/>
              <a:gd name="connsiteX77" fmla="*/ 5927029 w 7372713"/>
              <a:gd name="connsiteY77" fmla="*/ 3107266 h 3429000"/>
              <a:gd name="connsiteX78" fmla="*/ 5952429 w 7372713"/>
              <a:gd name="connsiteY78" fmla="*/ 3115733 h 3429000"/>
              <a:gd name="connsiteX79" fmla="*/ 5977829 w 7372713"/>
              <a:gd name="connsiteY79" fmla="*/ 3132666 h 3429000"/>
              <a:gd name="connsiteX80" fmla="*/ 6028629 w 7372713"/>
              <a:gd name="connsiteY80" fmla="*/ 3141133 h 3429000"/>
              <a:gd name="connsiteX81" fmla="*/ 6062496 w 7372713"/>
              <a:gd name="connsiteY81" fmla="*/ 3158066 h 3429000"/>
              <a:gd name="connsiteX82" fmla="*/ 6079429 w 7372713"/>
              <a:gd name="connsiteY82" fmla="*/ 3175000 h 3429000"/>
              <a:gd name="connsiteX83" fmla="*/ 6181029 w 7372713"/>
              <a:gd name="connsiteY83" fmla="*/ 3191933 h 3429000"/>
              <a:gd name="connsiteX84" fmla="*/ 6206429 w 7372713"/>
              <a:gd name="connsiteY84" fmla="*/ 3208866 h 3429000"/>
              <a:gd name="connsiteX85" fmla="*/ 6367296 w 7372713"/>
              <a:gd name="connsiteY85" fmla="*/ 3225800 h 3429000"/>
              <a:gd name="connsiteX86" fmla="*/ 6426562 w 7372713"/>
              <a:gd name="connsiteY86" fmla="*/ 3242733 h 3429000"/>
              <a:gd name="connsiteX87" fmla="*/ 6468896 w 7372713"/>
              <a:gd name="connsiteY87" fmla="*/ 3259666 h 3429000"/>
              <a:gd name="connsiteX88" fmla="*/ 6494296 w 7372713"/>
              <a:gd name="connsiteY88" fmla="*/ 3268133 h 3429000"/>
              <a:gd name="connsiteX89" fmla="*/ 6528162 w 7372713"/>
              <a:gd name="connsiteY89" fmla="*/ 3285066 h 3429000"/>
              <a:gd name="connsiteX90" fmla="*/ 6578962 w 7372713"/>
              <a:gd name="connsiteY90" fmla="*/ 3310466 h 3429000"/>
              <a:gd name="connsiteX91" fmla="*/ 6663629 w 7372713"/>
              <a:gd name="connsiteY91" fmla="*/ 3327400 h 3429000"/>
              <a:gd name="connsiteX92" fmla="*/ 6765229 w 7372713"/>
              <a:gd name="connsiteY92" fmla="*/ 3344333 h 3429000"/>
              <a:gd name="connsiteX93" fmla="*/ 6790629 w 7372713"/>
              <a:gd name="connsiteY93" fmla="*/ 3352800 h 3429000"/>
              <a:gd name="connsiteX94" fmla="*/ 6824496 w 7372713"/>
              <a:gd name="connsiteY94" fmla="*/ 3361266 h 3429000"/>
              <a:gd name="connsiteX95" fmla="*/ 6875296 w 7372713"/>
              <a:gd name="connsiteY95" fmla="*/ 3378200 h 3429000"/>
              <a:gd name="connsiteX96" fmla="*/ 6900696 w 7372713"/>
              <a:gd name="connsiteY96" fmla="*/ 3386666 h 3429000"/>
              <a:gd name="connsiteX97" fmla="*/ 6985362 w 7372713"/>
              <a:gd name="connsiteY97" fmla="*/ 3403600 h 3429000"/>
              <a:gd name="connsiteX98" fmla="*/ 7036162 w 7372713"/>
              <a:gd name="connsiteY98" fmla="*/ 3420533 h 3429000"/>
              <a:gd name="connsiteX99" fmla="*/ 7061562 w 7372713"/>
              <a:gd name="connsiteY99" fmla="*/ 3429000 h 3429000"/>
              <a:gd name="connsiteX100" fmla="*/ 7070029 w 7372713"/>
              <a:gd name="connsiteY100" fmla="*/ 3395133 h 3429000"/>
              <a:gd name="connsiteX101" fmla="*/ 7061562 w 7372713"/>
              <a:gd name="connsiteY101" fmla="*/ 3361266 h 3429000"/>
              <a:gd name="connsiteX102" fmla="*/ 7053096 w 7372713"/>
              <a:gd name="connsiteY102" fmla="*/ 3335866 h 3429000"/>
              <a:gd name="connsiteX103" fmla="*/ 7010762 w 7372713"/>
              <a:gd name="connsiteY103" fmla="*/ 3285066 h 3429000"/>
              <a:gd name="connsiteX104" fmla="*/ 6985362 w 7372713"/>
              <a:gd name="connsiteY104" fmla="*/ 3200400 h 3429000"/>
              <a:gd name="connsiteX105" fmla="*/ 6959962 w 7372713"/>
              <a:gd name="connsiteY105" fmla="*/ 3031066 h 3429000"/>
              <a:gd name="connsiteX106" fmla="*/ 6951496 w 7372713"/>
              <a:gd name="connsiteY106" fmla="*/ 2963333 h 3429000"/>
              <a:gd name="connsiteX107" fmla="*/ 6638229 w 7372713"/>
              <a:gd name="connsiteY107" fmla="*/ 2937933 h 3429000"/>
              <a:gd name="connsiteX108" fmla="*/ 6587429 w 7372713"/>
              <a:gd name="connsiteY108" fmla="*/ 2929466 h 3429000"/>
              <a:gd name="connsiteX109" fmla="*/ 6519696 w 7372713"/>
              <a:gd name="connsiteY109" fmla="*/ 2912533 h 3429000"/>
              <a:gd name="connsiteX110" fmla="*/ 6418096 w 7372713"/>
              <a:gd name="connsiteY110" fmla="*/ 2904066 h 3429000"/>
              <a:gd name="connsiteX111" fmla="*/ 6375762 w 7372713"/>
              <a:gd name="connsiteY111" fmla="*/ 2895600 h 3429000"/>
              <a:gd name="connsiteX112" fmla="*/ 6299562 w 7372713"/>
              <a:gd name="connsiteY112" fmla="*/ 2887133 h 3429000"/>
              <a:gd name="connsiteX113" fmla="*/ 6265696 w 7372713"/>
              <a:gd name="connsiteY113" fmla="*/ 2870200 h 3429000"/>
              <a:gd name="connsiteX114" fmla="*/ 6214896 w 7372713"/>
              <a:gd name="connsiteY114" fmla="*/ 2861733 h 3429000"/>
              <a:gd name="connsiteX115" fmla="*/ 6155629 w 7372713"/>
              <a:gd name="connsiteY115" fmla="*/ 2836333 h 3429000"/>
              <a:gd name="connsiteX116" fmla="*/ 6011696 w 7372713"/>
              <a:gd name="connsiteY116" fmla="*/ 2810933 h 3429000"/>
              <a:gd name="connsiteX117" fmla="*/ 5935496 w 7372713"/>
              <a:gd name="connsiteY117" fmla="*/ 2785533 h 3429000"/>
              <a:gd name="connsiteX118" fmla="*/ 5910096 w 7372713"/>
              <a:gd name="connsiteY118" fmla="*/ 2777066 h 3429000"/>
              <a:gd name="connsiteX119" fmla="*/ 5884696 w 7372713"/>
              <a:gd name="connsiteY119" fmla="*/ 2768600 h 3429000"/>
              <a:gd name="connsiteX120" fmla="*/ 5816962 w 7372713"/>
              <a:gd name="connsiteY120" fmla="*/ 2734733 h 3429000"/>
              <a:gd name="connsiteX121" fmla="*/ 5774629 w 7372713"/>
              <a:gd name="connsiteY121" fmla="*/ 2717800 h 3429000"/>
              <a:gd name="connsiteX122" fmla="*/ 5715362 w 7372713"/>
              <a:gd name="connsiteY122" fmla="*/ 2683933 h 3429000"/>
              <a:gd name="connsiteX123" fmla="*/ 5664562 w 7372713"/>
              <a:gd name="connsiteY123" fmla="*/ 2667000 h 3429000"/>
              <a:gd name="connsiteX124" fmla="*/ 5639162 w 7372713"/>
              <a:gd name="connsiteY124" fmla="*/ 2650066 h 3429000"/>
              <a:gd name="connsiteX125" fmla="*/ 5596829 w 7372713"/>
              <a:gd name="connsiteY125" fmla="*/ 2633133 h 3429000"/>
              <a:gd name="connsiteX126" fmla="*/ 5571429 w 7372713"/>
              <a:gd name="connsiteY126" fmla="*/ 2624666 h 3429000"/>
              <a:gd name="connsiteX127" fmla="*/ 5546029 w 7372713"/>
              <a:gd name="connsiteY127" fmla="*/ 2607733 h 3429000"/>
              <a:gd name="connsiteX128" fmla="*/ 5461362 w 7372713"/>
              <a:gd name="connsiteY128" fmla="*/ 2590800 h 3429000"/>
              <a:gd name="connsiteX129" fmla="*/ 5402096 w 7372713"/>
              <a:gd name="connsiteY129" fmla="*/ 2573866 h 3429000"/>
              <a:gd name="connsiteX130" fmla="*/ 5351296 w 7372713"/>
              <a:gd name="connsiteY130" fmla="*/ 2565400 h 3429000"/>
              <a:gd name="connsiteX131" fmla="*/ 5317429 w 7372713"/>
              <a:gd name="connsiteY131" fmla="*/ 2556933 h 3429000"/>
              <a:gd name="connsiteX132" fmla="*/ 5275096 w 7372713"/>
              <a:gd name="connsiteY132" fmla="*/ 2548466 h 3429000"/>
              <a:gd name="connsiteX133" fmla="*/ 5249696 w 7372713"/>
              <a:gd name="connsiteY133" fmla="*/ 2531533 h 3429000"/>
              <a:gd name="connsiteX134" fmla="*/ 5156562 w 7372713"/>
              <a:gd name="connsiteY134" fmla="*/ 2514600 h 3429000"/>
              <a:gd name="connsiteX135" fmla="*/ 5088829 w 7372713"/>
              <a:gd name="connsiteY135" fmla="*/ 2506133 h 3429000"/>
              <a:gd name="connsiteX136" fmla="*/ 5038029 w 7372713"/>
              <a:gd name="connsiteY136" fmla="*/ 2497666 h 3429000"/>
              <a:gd name="connsiteX137" fmla="*/ 4961829 w 7372713"/>
              <a:gd name="connsiteY137" fmla="*/ 2489200 h 3429000"/>
              <a:gd name="connsiteX138" fmla="*/ 4868696 w 7372713"/>
              <a:gd name="connsiteY138" fmla="*/ 2463800 h 3429000"/>
              <a:gd name="connsiteX139" fmla="*/ 4834829 w 7372713"/>
              <a:gd name="connsiteY139" fmla="*/ 2455333 h 3429000"/>
              <a:gd name="connsiteX140" fmla="*/ 4792496 w 7372713"/>
              <a:gd name="connsiteY140" fmla="*/ 2446866 h 3429000"/>
              <a:gd name="connsiteX141" fmla="*/ 4741696 w 7372713"/>
              <a:gd name="connsiteY141" fmla="*/ 2429933 h 3429000"/>
              <a:gd name="connsiteX142" fmla="*/ 4665496 w 7372713"/>
              <a:gd name="connsiteY142" fmla="*/ 2421466 h 3429000"/>
              <a:gd name="connsiteX143" fmla="*/ 4640096 w 7372713"/>
              <a:gd name="connsiteY143" fmla="*/ 2404533 h 3429000"/>
              <a:gd name="connsiteX144" fmla="*/ 4546962 w 7372713"/>
              <a:gd name="connsiteY144" fmla="*/ 2370666 h 3429000"/>
              <a:gd name="connsiteX145" fmla="*/ 4504629 w 7372713"/>
              <a:gd name="connsiteY145" fmla="*/ 2353733 h 3429000"/>
              <a:gd name="connsiteX146" fmla="*/ 4470762 w 7372713"/>
              <a:gd name="connsiteY146" fmla="*/ 2336800 h 3429000"/>
              <a:gd name="connsiteX147" fmla="*/ 4428429 w 7372713"/>
              <a:gd name="connsiteY147" fmla="*/ 2319866 h 3429000"/>
              <a:gd name="connsiteX148" fmla="*/ 4403029 w 7372713"/>
              <a:gd name="connsiteY148" fmla="*/ 2302933 h 3429000"/>
              <a:gd name="connsiteX149" fmla="*/ 4335296 w 7372713"/>
              <a:gd name="connsiteY149" fmla="*/ 2294466 h 3429000"/>
              <a:gd name="connsiteX150" fmla="*/ 4259096 w 7372713"/>
              <a:gd name="connsiteY150" fmla="*/ 2260600 h 3429000"/>
              <a:gd name="connsiteX151" fmla="*/ 4233696 w 7372713"/>
              <a:gd name="connsiteY151" fmla="*/ 2252133 h 3429000"/>
              <a:gd name="connsiteX152" fmla="*/ 4208296 w 7372713"/>
              <a:gd name="connsiteY152" fmla="*/ 2243666 h 3429000"/>
              <a:gd name="connsiteX153" fmla="*/ 4098229 w 7372713"/>
              <a:gd name="connsiteY153" fmla="*/ 2209800 h 3429000"/>
              <a:gd name="connsiteX154" fmla="*/ 4055896 w 7372713"/>
              <a:gd name="connsiteY154" fmla="*/ 2192866 h 3429000"/>
              <a:gd name="connsiteX155" fmla="*/ 3988162 w 7372713"/>
              <a:gd name="connsiteY155" fmla="*/ 2159000 h 3429000"/>
              <a:gd name="connsiteX156" fmla="*/ 3937362 w 7372713"/>
              <a:gd name="connsiteY156" fmla="*/ 2150533 h 3429000"/>
              <a:gd name="connsiteX157" fmla="*/ 3886562 w 7372713"/>
              <a:gd name="connsiteY157" fmla="*/ 2116666 h 3429000"/>
              <a:gd name="connsiteX158" fmla="*/ 3835762 w 7372713"/>
              <a:gd name="connsiteY158" fmla="*/ 2099733 h 3429000"/>
              <a:gd name="connsiteX159" fmla="*/ 3793429 w 7372713"/>
              <a:gd name="connsiteY159" fmla="*/ 2082800 h 3429000"/>
              <a:gd name="connsiteX160" fmla="*/ 3674896 w 7372713"/>
              <a:gd name="connsiteY160" fmla="*/ 2065866 h 3429000"/>
              <a:gd name="connsiteX161" fmla="*/ 3581762 w 7372713"/>
              <a:gd name="connsiteY161" fmla="*/ 2057400 h 3429000"/>
              <a:gd name="connsiteX162" fmla="*/ 3505562 w 7372713"/>
              <a:gd name="connsiteY162" fmla="*/ 2032000 h 3429000"/>
              <a:gd name="connsiteX163" fmla="*/ 3463229 w 7372713"/>
              <a:gd name="connsiteY163" fmla="*/ 2023533 h 3429000"/>
              <a:gd name="connsiteX164" fmla="*/ 3429362 w 7372713"/>
              <a:gd name="connsiteY164" fmla="*/ 2006600 h 3429000"/>
              <a:gd name="connsiteX165" fmla="*/ 3387029 w 7372713"/>
              <a:gd name="connsiteY165" fmla="*/ 1998133 h 3429000"/>
              <a:gd name="connsiteX166" fmla="*/ 3310829 w 7372713"/>
              <a:gd name="connsiteY166" fmla="*/ 1981200 h 3429000"/>
              <a:gd name="connsiteX167" fmla="*/ 3183829 w 7372713"/>
              <a:gd name="connsiteY167" fmla="*/ 1955800 h 3429000"/>
              <a:gd name="connsiteX168" fmla="*/ 3116096 w 7372713"/>
              <a:gd name="connsiteY168" fmla="*/ 1930400 h 3429000"/>
              <a:gd name="connsiteX169" fmla="*/ 3073762 w 7372713"/>
              <a:gd name="connsiteY169" fmla="*/ 1913466 h 3429000"/>
              <a:gd name="connsiteX170" fmla="*/ 2997562 w 7372713"/>
              <a:gd name="connsiteY170" fmla="*/ 1896533 h 3429000"/>
              <a:gd name="connsiteX171" fmla="*/ 2921362 w 7372713"/>
              <a:gd name="connsiteY171" fmla="*/ 1871133 h 3429000"/>
              <a:gd name="connsiteX172" fmla="*/ 2887496 w 7372713"/>
              <a:gd name="connsiteY172" fmla="*/ 1854200 h 3429000"/>
              <a:gd name="connsiteX173" fmla="*/ 2819762 w 7372713"/>
              <a:gd name="connsiteY173" fmla="*/ 1820333 h 3429000"/>
              <a:gd name="connsiteX174" fmla="*/ 2735096 w 7372713"/>
              <a:gd name="connsiteY174" fmla="*/ 1803400 h 3429000"/>
              <a:gd name="connsiteX175" fmla="*/ 2709696 w 7372713"/>
              <a:gd name="connsiteY175" fmla="*/ 1794933 h 3429000"/>
              <a:gd name="connsiteX176" fmla="*/ 2599629 w 7372713"/>
              <a:gd name="connsiteY176" fmla="*/ 1769533 h 3429000"/>
              <a:gd name="connsiteX177" fmla="*/ 2506496 w 7372713"/>
              <a:gd name="connsiteY177" fmla="*/ 1761066 h 3429000"/>
              <a:gd name="connsiteX178" fmla="*/ 2294829 w 7372713"/>
              <a:gd name="connsiteY178" fmla="*/ 1735666 h 3429000"/>
              <a:gd name="connsiteX179" fmla="*/ 2244029 w 7372713"/>
              <a:gd name="connsiteY179" fmla="*/ 1718733 h 3429000"/>
              <a:gd name="connsiteX180" fmla="*/ 2184762 w 7372713"/>
              <a:gd name="connsiteY180" fmla="*/ 1710266 h 3429000"/>
              <a:gd name="connsiteX181" fmla="*/ 2142429 w 7372713"/>
              <a:gd name="connsiteY181" fmla="*/ 1701800 h 3429000"/>
              <a:gd name="connsiteX182" fmla="*/ 2100096 w 7372713"/>
              <a:gd name="connsiteY182" fmla="*/ 1684866 h 3429000"/>
              <a:gd name="connsiteX183" fmla="*/ 2066229 w 7372713"/>
              <a:gd name="connsiteY183" fmla="*/ 1676400 h 3429000"/>
              <a:gd name="connsiteX184" fmla="*/ 6989596 w 7372713"/>
              <a:gd name="connsiteY184" fmla="*/ 389466 h 3429000"/>
              <a:gd name="connsiteX185" fmla="*/ 7036162 w 7372713"/>
              <a:gd name="connsiteY185" fmla="*/ 0 h 3429000"/>
              <a:gd name="connsiteX0" fmla="*/ 7036162 w 7774547"/>
              <a:gd name="connsiteY0" fmla="*/ 70720 h 3499720"/>
              <a:gd name="connsiteX1" fmla="*/ 491429 w 7774547"/>
              <a:gd name="connsiteY1" fmla="*/ 1764053 h 3499720"/>
              <a:gd name="connsiteX2" fmla="*/ 466029 w 7774547"/>
              <a:gd name="connsiteY2" fmla="*/ 1772520 h 3499720"/>
              <a:gd name="connsiteX3" fmla="*/ 516829 w 7774547"/>
              <a:gd name="connsiteY3" fmla="*/ 1780986 h 3499720"/>
              <a:gd name="connsiteX4" fmla="*/ 550696 w 7774547"/>
              <a:gd name="connsiteY4" fmla="*/ 1797920 h 3499720"/>
              <a:gd name="connsiteX5" fmla="*/ 686162 w 7774547"/>
              <a:gd name="connsiteY5" fmla="*/ 1806386 h 3499720"/>
              <a:gd name="connsiteX6" fmla="*/ 838562 w 7774547"/>
              <a:gd name="connsiteY6" fmla="*/ 1848720 h 3499720"/>
              <a:gd name="connsiteX7" fmla="*/ 923229 w 7774547"/>
              <a:gd name="connsiteY7" fmla="*/ 1865653 h 3499720"/>
              <a:gd name="connsiteX8" fmla="*/ 1117962 w 7774547"/>
              <a:gd name="connsiteY8" fmla="*/ 1882586 h 3499720"/>
              <a:gd name="connsiteX9" fmla="*/ 1168762 w 7774547"/>
              <a:gd name="connsiteY9" fmla="*/ 1891053 h 3499720"/>
              <a:gd name="connsiteX10" fmla="*/ 1202629 w 7774547"/>
              <a:gd name="connsiteY10" fmla="*/ 1899520 h 3499720"/>
              <a:gd name="connsiteX11" fmla="*/ 1321162 w 7774547"/>
              <a:gd name="connsiteY11" fmla="*/ 1907986 h 3499720"/>
              <a:gd name="connsiteX12" fmla="*/ 1592096 w 7774547"/>
              <a:gd name="connsiteY12" fmla="*/ 1933386 h 3499720"/>
              <a:gd name="connsiteX13" fmla="*/ 1625962 w 7774547"/>
              <a:gd name="connsiteY13" fmla="*/ 1941853 h 3499720"/>
              <a:gd name="connsiteX14" fmla="*/ 1668296 w 7774547"/>
              <a:gd name="connsiteY14" fmla="*/ 1950320 h 3499720"/>
              <a:gd name="connsiteX15" fmla="*/ 1752962 w 7774547"/>
              <a:gd name="connsiteY15" fmla="*/ 1975720 h 3499720"/>
              <a:gd name="connsiteX16" fmla="*/ 1812229 w 7774547"/>
              <a:gd name="connsiteY16" fmla="*/ 1984186 h 3499720"/>
              <a:gd name="connsiteX17" fmla="*/ 1871496 w 7774547"/>
              <a:gd name="connsiteY17" fmla="*/ 2001120 h 3499720"/>
              <a:gd name="connsiteX18" fmla="*/ 1913829 w 7774547"/>
              <a:gd name="connsiteY18" fmla="*/ 2009586 h 3499720"/>
              <a:gd name="connsiteX19" fmla="*/ 1939229 w 7774547"/>
              <a:gd name="connsiteY19" fmla="*/ 2018053 h 3499720"/>
              <a:gd name="connsiteX20" fmla="*/ 1973096 w 7774547"/>
              <a:gd name="connsiteY20" fmla="*/ 2026520 h 3499720"/>
              <a:gd name="connsiteX21" fmla="*/ 2049296 w 7774547"/>
              <a:gd name="connsiteY21" fmla="*/ 2085786 h 3499720"/>
              <a:gd name="connsiteX22" fmla="*/ 2049296 w 7774547"/>
              <a:gd name="connsiteY22" fmla="*/ 2085786 h 3499720"/>
              <a:gd name="connsiteX23" fmla="*/ 2117029 w 7774547"/>
              <a:gd name="connsiteY23" fmla="*/ 2136586 h 3499720"/>
              <a:gd name="connsiteX24" fmla="*/ 2142429 w 7774547"/>
              <a:gd name="connsiteY24" fmla="*/ 2145053 h 3499720"/>
              <a:gd name="connsiteX25" fmla="*/ 2235562 w 7774547"/>
              <a:gd name="connsiteY25" fmla="*/ 2195853 h 3499720"/>
              <a:gd name="connsiteX26" fmla="*/ 2303296 w 7774547"/>
              <a:gd name="connsiteY26" fmla="*/ 2238186 h 3499720"/>
              <a:gd name="connsiteX27" fmla="*/ 2354096 w 7774547"/>
              <a:gd name="connsiteY27" fmla="*/ 2263586 h 3499720"/>
              <a:gd name="connsiteX28" fmla="*/ 2438762 w 7774547"/>
              <a:gd name="connsiteY28" fmla="*/ 2288986 h 3499720"/>
              <a:gd name="connsiteX29" fmla="*/ 2472629 w 7774547"/>
              <a:gd name="connsiteY29" fmla="*/ 2305920 h 3499720"/>
              <a:gd name="connsiteX30" fmla="*/ 2582696 w 7774547"/>
              <a:gd name="connsiteY30" fmla="*/ 2331320 h 3499720"/>
              <a:gd name="connsiteX31" fmla="*/ 2658896 w 7774547"/>
              <a:gd name="connsiteY31" fmla="*/ 2356720 h 3499720"/>
              <a:gd name="connsiteX32" fmla="*/ 2743562 w 7774547"/>
              <a:gd name="connsiteY32" fmla="*/ 2382120 h 3499720"/>
              <a:gd name="connsiteX33" fmla="*/ 2794362 w 7774547"/>
              <a:gd name="connsiteY33" fmla="*/ 2407520 h 3499720"/>
              <a:gd name="connsiteX34" fmla="*/ 2845162 w 7774547"/>
              <a:gd name="connsiteY34" fmla="*/ 2415986 h 3499720"/>
              <a:gd name="connsiteX35" fmla="*/ 2887496 w 7774547"/>
              <a:gd name="connsiteY35" fmla="*/ 2432920 h 3499720"/>
              <a:gd name="connsiteX36" fmla="*/ 2938296 w 7774547"/>
              <a:gd name="connsiteY36" fmla="*/ 2449853 h 3499720"/>
              <a:gd name="connsiteX37" fmla="*/ 3048362 w 7774547"/>
              <a:gd name="connsiteY37" fmla="*/ 2509120 h 3499720"/>
              <a:gd name="connsiteX38" fmla="*/ 3073762 w 7774547"/>
              <a:gd name="connsiteY38" fmla="*/ 2526053 h 3499720"/>
              <a:gd name="connsiteX39" fmla="*/ 3149962 w 7774547"/>
              <a:gd name="connsiteY39" fmla="*/ 2551453 h 3499720"/>
              <a:gd name="connsiteX40" fmla="*/ 3234629 w 7774547"/>
              <a:gd name="connsiteY40" fmla="*/ 2585320 h 3499720"/>
              <a:gd name="connsiteX41" fmla="*/ 3268496 w 7774547"/>
              <a:gd name="connsiteY41" fmla="*/ 2602253 h 3499720"/>
              <a:gd name="connsiteX42" fmla="*/ 3319296 w 7774547"/>
              <a:gd name="connsiteY42" fmla="*/ 2610720 h 3499720"/>
              <a:gd name="connsiteX43" fmla="*/ 3370096 w 7774547"/>
              <a:gd name="connsiteY43" fmla="*/ 2627653 h 3499720"/>
              <a:gd name="connsiteX44" fmla="*/ 3488629 w 7774547"/>
              <a:gd name="connsiteY44" fmla="*/ 2653053 h 3499720"/>
              <a:gd name="connsiteX45" fmla="*/ 3530962 w 7774547"/>
              <a:gd name="connsiteY45" fmla="*/ 2669986 h 3499720"/>
              <a:gd name="connsiteX46" fmla="*/ 3564829 w 7774547"/>
              <a:gd name="connsiteY46" fmla="*/ 2686920 h 3499720"/>
              <a:gd name="connsiteX47" fmla="*/ 3615629 w 7774547"/>
              <a:gd name="connsiteY47" fmla="*/ 2695386 h 3499720"/>
              <a:gd name="connsiteX48" fmla="*/ 3657962 w 7774547"/>
              <a:gd name="connsiteY48" fmla="*/ 2720786 h 3499720"/>
              <a:gd name="connsiteX49" fmla="*/ 3725696 w 7774547"/>
              <a:gd name="connsiteY49" fmla="*/ 2746186 h 3499720"/>
              <a:gd name="connsiteX50" fmla="*/ 3759562 w 7774547"/>
              <a:gd name="connsiteY50" fmla="*/ 2771586 h 3499720"/>
              <a:gd name="connsiteX51" fmla="*/ 3784962 w 7774547"/>
              <a:gd name="connsiteY51" fmla="*/ 2780053 h 3499720"/>
              <a:gd name="connsiteX52" fmla="*/ 3818829 w 7774547"/>
              <a:gd name="connsiteY52" fmla="*/ 2796986 h 3499720"/>
              <a:gd name="connsiteX53" fmla="*/ 3928896 w 7774547"/>
              <a:gd name="connsiteY53" fmla="*/ 2822386 h 3499720"/>
              <a:gd name="connsiteX54" fmla="*/ 4047429 w 7774547"/>
              <a:gd name="connsiteY54" fmla="*/ 2847786 h 3499720"/>
              <a:gd name="connsiteX55" fmla="*/ 4072829 w 7774547"/>
              <a:gd name="connsiteY55" fmla="*/ 2864720 h 3499720"/>
              <a:gd name="connsiteX56" fmla="*/ 4174429 w 7774547"/>
              <a:gd name="connsiteY56" fmla="*/ 2873186 h 3499720"/>
              <a:gd name="connsiteX57" fmla="*/ 4242162 w 7774547"/>
              <a:gd name="connsiteY57" fmla="*/ 2881653 h 3499720"/>
              <a:gd name="connsiteX58" fmla="*/ 4284496 w 7774547"/>
              <a:gd name="connsiteY58" fmla="*/ 2890120 h 3499720"/>
              <a:gd name="connsiteX59" fmla="*/ 4411496 w 7774547"/>
              <a:gd name="connsiteY59" fmla="*/ 2898586 h 3499720"/>
              <a:gd name="connsiteX60" fmla="*/ 4513096 w 7774547"/>
              <a:gd name="connsiteY60" fmla="*/ 2915520 h 3499720"/>
              <a:gd name="connsiteX61" fmla="*/ 4741696 w 7774547"/>
              <a:gd name="connsiteY61" fmla="*/ 2923986 h 3499720"/>
              <a:gd name="connsiteX62" fmla="*/ 4936429 w 7774547"/>
              <a:gd name="connsiteY62" fmla="*/ 2932453 h 3499720"/>
              <a:gd name="connsiteX63" fmla="*/ 5029562 w 7774547"/>
              <a:gd name="connsiteY63" fmla="*/ 2940920 h 3499720"/>
              <a:gd name="connsiteX64" fmla="*/ 5114229 w 7774547"/>
              <a:gd name="connsiteY64" fmla="*/ 2966320 h 3499720"/>
              <a:gd name="connsiteX65" fmla="*/ 5241229 w 7774547"/>
              <a:gd name="connsiteY65" fmla="*/ 2983253 h 3499720"/>
              <a:gd name="connsiteX66" fmla="*/ 5529096 w 7774547"/>
              <a:gd name="connsiteY66" fmla="*/ 3000186 h 3499720"/>
              <a:gd name="connsiteX67" fmla="*/ 5554496 w 7774547"/>
              <a:gd name="connsiteY67" fmla="*/ 3008653 h 3499720"/>
              <a:gd name="connsiteX68" fmla="*/ 5579896 w 7774547"/>
              <a:gd name="connsiteY68" fmla="*/ 3025586 h 3499720"/>
              <a:gd name="connsiteX69" fmla="*/ 5622229 w 7774547"/>
              <a:gd name="connsiteY69" fmla="*/ 3034053 h 3499720"/>
              <a:gd name="connsiteX70" fmla="*/ 5656096 w 7774547"/>
              <a:gd name="connsiteY70" fmla="*/ 3050986 h 3499720"/>
              <a:gd name="connsiteX71" fmla="*/ 5689962 w 7774547"/>
              <a:gd name="connsiteY71" fmla="*/ 3059453 h 3499720"/>
              <a:gd name="connsiteX72" fmla="*/ 5715362 w 7774547"/>
              <a:gd name="connsiteY72" fmla="*/ 3067920 h 3499720"/>
              <a:gd name="connsiteX73" fmla="*/ 5791562 w 7774547"/>
              <a:gd name="connsiteY73" fmla="*/ 3101786 h 3499720"/>
              <a:gd name="connsiteX74" fmla="*/ 5816962 w 7774547"/>
              <a:gd name="connsiteY74" fmla="*/ 3110253 h 3499720"/>
              <a:gd name="connsiteX75" fmla="*/ 5876229 w 7774547"/>
              <a:gd name="connsiteY75" fmla="*/ 3152586 h 3499720"/>
              <a:gd name="connsiteX76" fmla="*/ 5901629 w 7774547"/>
              <a:gd name="connsiteY76" fmla="*/ 3161053 h 3499720"/>
              <a:gd name="connsiteX77" fmla="*/ 5927029 w 7774547"/>
              <a:gd name="connsiteY77" fmla="*/ 3177986 h 3499720"/>
              <a:gd name="connsiteX78" fmla="*/ 5952429 w 7774547"/>
              <a:gd name="connsiteY78" fmla="*/ 3186453 h 3499720"/>
              <a:gd name="connsiteX79" fmla="*/ 5977829 w 7774547"/>
              <a:gd name="connsiteY79" fmla="*/ 3203386 h 3499720"/>
              <a:gd name="connsiteX80" fmla="*/ 6028629 w 7774547"/>
              <a:gd name="connsiteY80" fmla="*/ 3211853 h 3499720"/>
              <a:gd name="connsiteX81" fmla="*/ 6062496 w 7774547"/>
              <a:gd name="connsiteY81" fmla="*/ 3228786 h 3499720"/>
              <a:gd name="connsiteX82" fmla="*/ 6079429 w 7774547"/>
              <a:gd name="connsiteY82" fmla="*/ 3245720 h 3499720"/>
              <a:gd name="connsiteX83" fmla="*/ 6181029 w 7774547"/>
              <a:gd name="connsiteY83" fmla="*/ 3262653 h 3499720"/>
              <a:gd name="connsiteX84" fmla="*/ 6206429 w 7774547"/>
              <a:gd name="connsiteY84" fmla="*/ 3279586 h 3499720"/>
              <a:gd name="connsiteX85" fmla="*/ 6367296 w 7774547"/>
              <a:gd name="connsiteY85" fmla="*/ 3296520 h 3499720"/>
              <a:gd name="connsiteX86" fmla="*/ 6426562 w 7774547"/>
              <a:gd name="connsiteY86" fmla="*/ 3313453 h 3499720"/>
              <a:gd name="connsiteX87" fmla="*/ 6468896 w 7774547"/>
              <a:gd name="connsiteY87" fmla="*/ 3330386 h 3499720"/>
              <a:gd name="connsiteX88" fmla="*/ 6494296 w 7774547"/>
              <a:gd name="connsiteY88" fmla="*/ 3338853 h 3499720"/>
              <a:gd name="connsiteX89" fmla="*/ 6528162 w 7774547"/>
              <a:gd name="connsiteY89" fmla="*/ 3355786 h 3499720"/>
              <a:gd name="connsiteX90" fmla="*/ 6578962 w 7774547"/>
              <a:gd name="connsiteY90" fmla="*/ 3381186 h 3499720"/>
              <a:gd name="connsiteX91" fmla="*/ 6663629 w 7774547"/>
              <a:gd name="connsiteY91" fmla="*/ 3398120 h 3499720"/>
              <a:gd name="connsiteX92" fmla="*/ 6765229 w 7774547"/>
              <a:gd name="connsiteY92" fmla="*/ 3415053 h 3499720"/>
              <a:gd name="connsiteX93" fmla="*/ 6790629 w 7774547"/>
              <a:gd name="connsiteY93" fmla="*/ 3423520 h 3499720"/>
              <a:gd name="connsiteX94" fmla="*/ 6824496 w 7774547"/>
              <a:gd name="connsiteY94" fmla="*/ 3431986 h 3499720"/>
              <a:gd name="connsiteX95" fmla="*/ 6875296 w 7774547"/>
              <a:gd name="connsiteY95" fmla="*/ 3448920 h 3499720"/>
              <a:gd name="connsiteX96" fmla="*/ 6900696 w 7774547"/>
              <a:gd name="connsiteY96" fmla="*/ 3457386 h 3499720"/>
              <a:gd name="connsiteX97" fmla="*/ 6985362 w 7774547"/>
              <a:gd name="connsiteY97" fmla="*/ 3474320 h 3499720"/>
              <a:gd name="connsiteX98" fmla="*/ 7036162 w 7774547"/>
              <a:gd name="connsiteY98" fmla="*/ 3491253 h 3499720"/>
              <a:gd name="connsiteX99" fmla="*/ 7061562 w 7774547"/>
              <a:gd name="connsiteY99" fmla="*/ 3499720 h 3499720"/>
              <a:gd name="connsiteX100" fmla="*/ 7070029 w 7774547"/>
              <a:gd name="connsiteY100" fmla="*/ 3465853 h 3499720"/>
              <a:gd name="connsiteX101" fmla="*/ 7061562 w 7774547"/>
              <a:gd name="connsiteY101" fmla="*/ 3431986 h 3499720"/>
              <a:gd name="connsiteX102" fmla="*/ 7053096 w 7774547"/>
              <a:gd name="connsiteY102" fmla="*/ 3406586 h 3499720"/>
              <a:gd name="connsiteX103" fmla="*/ 7010762 w 7774547"/>
              <a:gd name="connsiteY103" fmla="*/ 3355786 h 3499720"/>
              <a:gd name="connsiteX104" fmla="*/ 6985362 w 7774547"/>
              <a:gd name="connsiteY104" fmla="*/ 3271120 h 3499720"/>
              <a:gd name="connsiteX105" fmla="*/ 6959962 w 7774547"/>
              <a:gd name="connsiteY105" fmla="*/ 3101786 h 3499720"/>
              <a:gd name="connsiteX106" fmla="*/ 6951496 w 7774547"/>
              <a:gd name="connsiteY106" fmla="*/ 3034053 h 3499720"/>
              <a:gd name="connsiteX107" fmla="*/ 6638229 w 7774547"/>
              <a:gd name="connsiteY107" fmla="*/ 3008653 h 3499720"/>
              <a:gd name="connsiteX108" fmla="*/ 6587429 w 7774547"/>
              <a:gd name="connsiteY108" fmla="*/ 3000186 h 3499720"/>
              <a:gd name="connsiteX109" fmla="*/ 6519696 w 7774547"/>
              <a:gd name="connsiteY109" fmla="*/ 2983253 h 3499720"/>
              <a:gd name="connsiteX110" fmla="*/ 6418096 w 7774547"/>
              <a:gd name="connsiteY110" fmla="*/ 2974786 h 3499720"/>
              <a:gd name="connsiteX111" fmla="*/ 6375762 w 7774547"/>
              <a:gd name="connsiteY111" fmla="*/ 2966320 h 3499720"/>
              <a:gd name="connsiteX112" fmla="*/ 6299562 w 7774547"/>
              <a:gd name="connsiteY112" fmla="*/ 2957853 h 3499720"/>
              <a:gd name="connsiteX113" fmla="*/ 6265696 w 7774547"/>
              <a:gd name="connsiteY113" fmla="*/ 2940920 h 3499720"/>
              <a:gd name="connsiteX114" fmla="*/ 6214896 w 7774547"/>
              <a:gd name="connsiteY114" fmla="*/ 2932453 h 3499720"/>
              <a:gd name="connsiteX115" fmla="*/ 6155629 w 7774547"/>
              <a:gd name="connsiteY115" fmla="*/ 2907053 h 3499720"/>
              <a:gd name="connsiteX116" fmla="*/ 6011696 w 7774547"/>
              <a:gd name="connsiteY116" fmla="*/ 2881653 h 3499720"/>
              <a:gd name="connsiteX117" fmla="*/ 5935496 w 7774547"/>
              <a:gd name="connsiteY117" fmla="*/ 2856253 h 3499720"/>
              <a:gd name="connsiteX118" fmla="*/ 5910096 w 7774547"/>
              <a:gd name="connsiteY118" fmla="*/ 2847786 h 3499720"/>
              <a:gd name="connsiteX119" fmla="*/ 5884696 w 7774547"/>
              <a:gd name="connsiteY119" fmla="*/ 2839320 h 3499720"/>
              <a:gd name="connsiteX120" fmla="*/ 5816962 w 7774547"/>
              <a:gd name="connsiteY120" fmla="*/ 2805453 h 3499720"/>
              <a:gd name="connsiteX121" fmla="*/ 5774629 w 7774547"/>
              <a:gd name="connsiteY121" fmla="*/ 2788520 h 3499720"/>
              <a:gd name="connsiteX122" fmla="*/ 5715362 w 7774547"/>
              <a:gd name="connsiteY122" fmla="*/ 2754653 h 3499720"/>
              <a:gd name="connsiteX123" fmla="*/ 5664562 w 7774547"/>
              <a:gd name="connsiteY123" fmla="*/ 2737720 h 3499720"/>
              <a:gd name="connsiteX124" fmla="*/ 5639162 w 7774547"/>
              <a:gd name="connsiteY124" fmla="*/ 2720786 h 3499720"/>
              <a:gd name="connsiteX125" fmla="*/ 5596829 w 7774547"/>
              <a:gd name="connsiteY125" fmla="*/ 2703853 h 3499720"/>
              <a:gd name="connsiteX126" fmla="*/ 5571429 w 7774547"/>
              <a:gd name="connsiteY126" fmla="*/ 2695386 h 3499720"/>
              <a:gd name="connsiteX127" fmla="*/ 5546029 w 7774547"/>
              <a:gd name="connsiteY127" fmla="*/ 2678453 h 3499720"/>
              <a:gd name="connsiteX128" fmla="*/ 5461362 w 7774547"/>
              <a:gd name="connsiteY128" fmla="*/ 2661520 h 3499720"/>
              <a:gd name="connsiteX129" fmla="*/ 5402096 w 7774547"/>
              <a:gd name="connsiteY129" fmla="*/ 2644586 h 3499720"/>
              <a:gd name="connsiteX130" fmla="*/ 5351296 w 7774547"/>
              <a:gd name="connsiteY130" fmla="*/ 2636120 h 3499720"/>
              <a:gd name="connsiteX131" fmla="*/ 5317429 w 7774547"/>
              <a:gd name="connsiteY131" fmla="*/ 2627653 h 3499720"/>
              <a:gd name="connsiteX132" fmla="*/ 5275096 w 7774547"/>
              <a:gd name="connsiteY132" fmla="*/ 2619186 h 3499720"/>
              <a:gd name="connsiteX133" fmla="*/ 5249696 w 7774547"/>
              <a:gd name="connsiteY133" fmla="*/ 2602253 h 3499720"/>
              <a:gd name="connsiteX134" fmla="*/ 5156562 w 7774547"/>
              <a:gd name="connsiteY134" fmla="*/ 2585320 h 3499720"/>
              <a:gd name="connsiteX135" fmla="*/ 5088829 w 7774547"/>
              <a:gd name="connsiteY135" fmla="*/ 2576853 h 3499720"/>
              <a:gd name="connsiteX136" fmla="*/ 5038029 w 7774547"/>
              <a:gd name="connsiteY136" fmla="*/ 2568386 h 3499720"/>
              <a:gd name="connsiteX137" fmla="*/ 4961829 w 7774547"/>
              <a:gd name="connsiteY137" fmla="*/ 2559920 h 3499720"/>
              <a:gd name="connsiteX138" fmla="*/ 4868696 w 7774547"/>
              <a:gd name="connsiteY138" fmla="*/ 2534520 h 3499720"/>
              <a:gd name="connsiteX139" fmla="*/ 4834829 w 7774547"/>
              <a:gd name="connsiteY139" fmla="*/ 2526053 h 3499720"/>
              <a:gd name="connsiteX140" fmla="*/ 4792496 w 7774547"/>
              <a:gd name="connsiteY140" fmla="*/ 2517586 h 3499720"/>
              <a:gd name="connsiteX141" fmla="*/ 4741696 w 7774547"/>
              <a:gd name="connsiteY141" fmla="*/ 2500653 h 3499720"/>
              <a:gd name="connsiteX142" fmla="*/ 4665496 w 7774547"/>
              <a:gd name="connsiteY142" fmla="*/ 2492186 h 3499720"/>
              <a:gd name="connsiteX143" fmla="*/ 4640096 w 7774547"/>
              <a:gd name="connsiteY143" fmla="*/ 2475253 h 3499720"/>
              <a:gd name="connsiteX144" fmla="*/ 4546962 w 7774547"/>
              <a:gd name="connsiteY144" fmla="*/ 2441386 h 3499720"/>
              <a:gd name="connsiteX145" fmla="*/ 4504629 w 7774547"/>
              <a:gd name="connsiteY145" fmla="*/ 2424453 h 3499720"/>
              <a:gd name="connsiteX146" fmla="*/ 4470762 w 7774547"/>
              <a:gd name="connsiteY146" fmla="*/ 2407520 h 3499720"/>
              <a:gd name="connsiteX147" fmla="*/ 4428429 w 7774547"/>
              <a:gd name="connsiteY147" fmla="*/ 2390586 h 3499720"/>
              <a:gd name="connsiteX148" fmla="*/ 4403029 w 7774547"/>
              <a:gd name="connsiteY148" fmla="*/ 2373653 h 3499720"/>
              <a:gd name="connsiteX149" fmla="*/ 4335296 w 7774547"/>
              <a:gd name="connsiteY149" fmla="*/ 2365186 h 3499720"/>
              <a:gd name="connsiteX150" fmla="*/ 4259096 w 7774547"/>
              <a:gd name="connsiteY150" fmla="*/ 2331320 h 3499720"/>
              <a:gd name="connsiteX151" fmla="*/ 4233696 w 7774547"/>
              <a:gd name="connsiteY151" fmla="*/ 2322853 h 3499720"/>
              <a:gd name="connsiteX152" fmla="*/ 4208296 w 7774547"/>
              <a:gd name="connsiteY152" fmla="*/ 2314386 h 3499720"/>
              <a:gd name="connsiteX153" fmla="*/ 4098229 w 7774547"/>
              <a:gd name="connsiteY153" fmla="*/ 2280520 h 3499720"/>
              <a:gd name="connsiteX154" fmla="*/ 4055896 w 7774547"/>
              <a:gd name="connsiteY154" fmla="*/ 2263586 h 3499720"/>
              <a:gd name="connsiteX155" fmla="*/ 3988162 w 7774547"/>
              <a:gd name="connsiteY155" fmla="*/ 2229720 h 3499720"/>
              <a:gd name="connsiteX156" fmla="*/ 3937362 w 7774547"/>
              <a:gd name="connsiteY156" fmla="*/ 2221253 h 3499720"/>
              <a:gd name="connsiteX157" fmla="*/ 3886562 w 7774547"/>
              <a:gd name="connsiteY157" fmla="*/ 2187386 h 3499720"/>
              <a:gd name="connsiteX158" fmla="*/ 3835762 w 7774547"/>
              <a:gd name="connsiteY158" fmla="*/ 2170453 h 3499720"/>
              <a:gd name="connsiteX159" fmla="*/ 3793429 w 7774547"/>
              <a:gd name="connsiteY159" fmla="*/ 2153520 h 3499720"/>
              <a:gd name="connsiteX160" fmla="*/ 3674896 w 7774547"/>
              <a:gd name="connsiteY160" fmla="*/ 2136586 h 3499720"/>
              <a:gd name="connsiteX161" fmla="*/ 3581762 w 7774547"/>
              <a:gd name="connsiteY161" fmla="*/ 2128120 h 3499720"/>
              <a:gd name="connsiteX162" fmla="*/ 3505562 w 7774547"/>
              <a:gd name="connsiteY162" fmla="*/ 2102720 h 3499720"/>
              <a:gd name="connsiteX163" fmla="*/ 3463229 w 7774547"/>
              <a:gd name="connsiteY163" fmla="*/ 2094253 h 3499720"/>
              <a:gd name="connsiteX164" fmla="*/ 3429362 w 7774547"/>
              <a:gd name="connsiteY164" fmla="*/ 2077320 h 3499720"/>
              <a:gd name="connsiteX165" fmla="*/ 3387029 w 7774547"/>
              <a:gd name="connsiteY165" fmla="*/ 2068853 h 3499720"/>
              <a:gd name="connsiteX166" fmla="*/ 3310829 w 7774547"/>
              <a:gd name="connsiteY166" fmla="*/ 2051920 h 3499720"/>
              <a:gd name="connsiteX167" fmla="*/ 3183829 w 7774547"/>
              <a:gd name="connsiteY167" fmla="*/ 2026520 h 3499720"/>
              <a:gd name="connsiteX168" fmla="*/ 3116096 w 7774547"/>
              <a:gd name="connsiteY168" fmla="*/ 2001120 h 3499720"/>
              <a:gd name="connsiteX169" fmla="*/ 3073762 w 7774547"/>
              <a:gd name="connsiteY169" fmla="*/ 1984186 h 3499720"/>
              <a:gd name="connsiteX170" fmla="*/ 2997562 w 7774547"/>
              <a:gd name="connsiteY170" fmla="*/ 1967253 h 3499720"/>
              <a:gd name="connsiteX171" fmla="*/ 2921362 w 7774547"/>
              <a:gd name="connsiteY171" fmla="*/ 1941853 h 3499720"/>
              <a:gd name="connsiteX172" fmla="*/ 2887496 w 7774547"/>
              <a:gd name="connsiteY172" fmla="*/ 1924920 h 3499720"/>
              <a:gd name="connsiteX173" fmla="*/ 2819762 w 7774547"/>
              <a:gd name="connsiteY173" fmla="*/ 1891053 h 3499720"/>
              <a:gd name="connsiteX174" fmla="*/ 2735096 w 7774547"/>
              <a:gd name="connsiteY174" fmla="*/ 1874120 h 3499720"/>
              <a:gd name="connsiteX175" fmla="*/ 2709696 w 7774547"/>
              <a:gd name="connsiteY175" fmla="*/ 1865653 h 3499720"/>
              <a:gd name="connsiteX176" fmla="*/ 2599629 w 7774547"/>
              <a:gd name="connsiteY176" fmla="*/ 1840253 h 3499720"/>
              <a:gd name="connsiteX177" fmla="*/ 2506496 w 7774547"/>
              <a:gd name="connsiteY177" fmla="*/ 1831786 h 3499720"/>
              <a:gd name="connsiteX178" fmla="*/ 2294829 w 7774547"/>
              <a:gd name="connsiteY178" fmla="*/ 1806386 h 3499720"/>
              <a:gd name="connsiteX179" fmla="*/ 2244029 w 7774547"/>
              <a:gd name="connsiteY179" fmla="*/ 1789453 h 3499720"/>
              <a:gd name="connsiteX180" fmla="*/ 2184762 w 7774547"/>
              <a:gd name="connsiteY180" fmla="*/ 1780986 h 3499720"/>
              <a:gd name="connsiteX181" fmla="*/ 2142429 w 7774547"/>
              <a:gd name="connsiteY181" fmla="*/ 1772520 h 3499720"/>
              <a:gd name="connsiteX182" fmla="*/ 2100096 w 7774547"/>
              <a:gd name="connsiteY182" fmla="*/ 1755586 h 3499720"/>
              <a:gd name="connsiteX183" fmla="*/ 2066229 w 7774547"/>
              <a:gd name="connsiteY183" fmla="*/ 1747120 h 3499720"/>
              <a:gd name="connsiteX184" fmla="*/ 7065708 w 7774547"/>
              <a:gd name="connsiteY184" fmla="*/ 460186 h 3499720"/>
              <a:gd name="connsiteX185" fmla="*/ 7036162 w 7774547"/>
              <a:gd name="connsiteY185" fmla="*/ 70720 h 3499720"/>
              <a:gd name="connsiteX0" fmla="*/ 7036162 w 7528896"/>
              <a:gd name="connsiteY0" fmla="*/ 61236 h 3490236"/>
              <a:gd name="connsiteX1" fmla="*/ 491429 w 7528896"/>
              <a:gd name="connsiteY1" fmla="*/ 1754569 h 3490236"/>
              <a:gd name="connsiteX2" fmla="*/ 466029 w 7528896"/>
              <a:gd name="connsiteY2" fmla="*/ 1763036 h 3490236"/>
              <a:gd name="connsiteX3" fmla="*/ 516829 w 7528896"/>
              <a:gd name="connsiteY3" fmla="*/ 1771502 h 3490236"/>
              <a:gd name="connsiteX4" fmla="*/ 550696 w 7528896"/>
              <a:gd name="connsiteY4" fmla="*/ 1788436 h 3490236"/>
              <a:gd name="connsiteX5" fmla="*/ 686162 w 7528896"/>
              <a:gd name="connsiteY5" fmla="*/ 1796902 h 3490236"/>
              <a:gd name="connsiteX6" fmla="*/ 838562 w 7528896"/>
              <a:gd name="connsiteY6" fmla="*/ 1839236 h 3490236"/>
              <a:gd name="connsiteX7" fmla="*/ 923229 w 7528896"/>
              <a:gd name="connsiteY7" fmla="*/ 1856169 h 3490236"/>
              <a:gd name="connsiteX8" fmla="*/ 1117962 w 7528896"/>
              <a:gd name="connsiteY8" fmla="*/ 1873102 h 3490236"/>
              <a:gd name="connsiteX9" fmla="*/ 1168762 w 7528896"/>
              <a:gd name="connsiteY9" fmla="*/ 1881569 h 3490236"/>
              <a:gd name="connsiteX10" fmla="*/ 1202629 w 7528896"/>
              <a:gd name="connsiteY10" fmla="*/ 1890036 h 3490236"/>
              <a:gd name="connsiteX11" fmla="*/ 1321162 w 7528896"/>
              <a:gd name="connsiteY11" fmla="*/ 1898502 h 3490236"/>
              <a:gd name="connsiteX12" fmla="*/ 1592096 w 7528896"/>
              <a:gd name="connsiteY12" fmla="*/ 1923902 h 3490236"/>
              <a:gd name="connsiteX13" fmla="*/ 1625962 w 7528896"/>
              <a:gd name="connsiteY13" fmla="*/ 1932369 h 3490236"/>
              <a:gd name="connsiteX14" fmla="*/ 1668296 w 7528896"/>
              <a:gd name="connsiteY14" fmla="*/ 1940836 h 3490236"/>
              <a:gd name="connsiteX15" fmla="*/ 1752962 w 7528896"/>
              <a:gd name="connsiteY15" fmla="*/ 1966236 h 3490236"/>
              <a:gd name="connsiteX16" fmla="*/ 1812229 w 7528896"/>
              <a:gd name="connsiteY16" fmla="*/ 1974702 h 3490236"/>
              <a:gd name="connsiteX17" fmla="*/ 1871496 w 7528896"/>
              <a:gd name="connsiteY17" fmla="*/ 1991636 h 3490236"/>
              <a:gd name="connsiteX18" fmla="*/ 1913829 w 7528896"/>
              <a:gd name="connsiteY18" fmla="*/ 2000102 h 3490236"/>
              <a:gd name="connsiteX19" fmla="*/ 1939229 w 7528896"/>
              <a:gd name="connsiteY19" fmla="*/ 2008569 h 3490236"/>
              <a:gd name="connsiteX20" fmla="*/ 1973096 w 7528896"/>
              <a:gd name="connsiteY20" fmla="*/ 2017036 h 3490236"/>
              <a:gd name="connsiteX21" fmla="*/ 2049296 w 7528896"/>
              <a:gd name="connsiteY21" fmla="*/ 2076302 h 3490236"/>
              <a:gd name="connsiteX22" fmla="*/ 2049296 w 7528896"/>
              <a:gd name="connsiteY22" fmla="*/ 2076302 h 3490236"/>
              <a:gd name="connsiteX23" fmla="*/ 2117029 w 7528896"/>
              <a:gd name="connsiteY23" fmla="*/ 2127102 h 3490236"/>
              <a:gd name="connsiteX24" fmla="*/ 2142429 w 7528896"/>
              <a:gd name="connsiteY24" fmla="*/ 2135569 h 3490236"/>
              <a:gd name="connsiteX25" fmla="*/ 2235562 w 7528896"/>
              <a:gd name="connsiteY25" fmla="*/ 2186369 h 3490236"/>
              <a:gd name="connsiteX26" fmla="*/ 2303296 w 7528896"/>
              <a:gd name="connsiteY26" fmla="*/ 2228702 h 3490236"/>
              <a:gd name="connsiteX27" fmla="*/ 2354096 w 7528896"/>
              <a:gd name="connsiteY27" fmla="*/ 2254102 h 3490236"/>
              <a:gd name="connsiteX28" fmla="*/ 2438762 w 7528896"/>
              <a:gd name="connsiteY28" fmla="*/ 2279502 h 3490236"/>
              <a:gd name="connsiteX29" fmla="*/ 2472629 w 7528896"/>
              <a:gd name="connsiteY29" fmla="*/ 2296436 h 3490236"/>
              <a:gd name="connsiteX30" fmla="*/ 2582696 w 7528896"/>
              <a:gd name="connsiteY30" fmla="*/ 2321836 h 3490236"/>
              <a:gd name="connsiteX31" fmla="*/ 2658896 w 7528896"/>
              <a:gd name="connsiteY31" fmla="*/ 2347236 h 3490236"/>
              <a:gd name="connsiteX32" fmla="*/ 2743562 w 7528896"/>
              <a:gd name="connsiteY32" fmla="*/ 2372636 h 3490236"/>
              <a:gd name="connsiteX33" fmla="*/ 2794362 w 7528896"/>
              <a:gd name="connsiteY33" fmla="*/ 2398036 h 3490236"/>
              <a:gd name="connsiteX34" fmla="*/ 2845162 w 7528896"/>
              <a:gd name="connsiteY34" fmla="*/ 2406502 h 3490236"/>
              <a:gd name="connsiteX35" fmla="*/ 2887496 w 7528896"/>
              <a:gd name="connsiteY35" fmla="*/ 2423436 h 3490236"/>
              <a:gd name="connsiteX36" fmla="*/ 2938296 w 7528896"/>
              <a:gd name="connsiteY36" fmla="*/ 2440369 h 3490236"/>
              <a:gd name="connsiteX37" fmla="*/ 3048362 w 7528896"/>
              <a:gd name="connsiteY37" fmla="*/ 2499636 h 3490236"/>
              <a:gd name="connsiteX38" fmla="*/ 3073762 w 7528896"/>
              <a:gd name="connsiteY38" fmla="*/ 2516569 h 3490236"/>
              <a:gd name="connsiteX39" fmla="*/ 3149962 w 7528896"/>
              <a:gd name="connsiteY39" fmla="*/ 2541969 h 3490236"/>
              <a:gd name="connsiteX40" fmla="*/ 3234629 w 7528896"/>
              <a:gd name="connsiteY40" fmla="*/ 2575836 h 3490236"/>
              <a:gd name="connsiteX41" fmla="*/ 3268496 w 7528896"/>
              <a:gd name="connsiteY41" fmla="*/ 2592769 h 3490236"/>
              <a:gd name="connsiteX42" fmla="*/ 3319296 w 7528896"/>
              <a:gd name="connsiteY42" fmla="*/ 2601236 h 3490236"/>
              <a:gd name="connsiteX43" fmla="*/ 3370096 w 7528896"/>
              <a:gd name="connsiteY43" fmla="*/ 2618169 h 3490236"/>
              <a:gd name="connsiteX44" fmla="*/ 3488629 w 7528896"/>
              <a:gd name="connsiteY44" fmla="*/ 2643569 h 3490236"/>
              <a:gd name="connsiteX45" fmla="*/ 3530962 w 7528896"/>
              <a:gd name="connsiteY45" fmla="*/ 2660502 h 3490236"/>
              <a:gd name="connsiteX46" fmla="*/ 3564829 w 7528896"/>
              <a:gd name="connsiteY46" fmla="*/ 2677436 h 3490236"/>
              <a:gd name="connsiteX47" fmla="*/ 3615629 w 7528896"/>
              <a:gd name="connsiteY47" fmla="*/ 2685902 h 3490236"/>
              <a:gd name="connsiteX48" fmla="*/ 3657962 w 7528896"/>
              <a:gd name="connsiteY48" fmla="*/ 2711302 h 3490236"/>
              <a:gd name="connsiteX49" fmla="*/ 3725696 w 7528896"/>
              <a:gd name="connsiteY49" fmla="*/ 2736702 h 3490236"/>
              <a:gd name="connsiteX50" fmla="*/ 3759562 w 7528896"/>
              <a:gd name="connsiteY50" fmla="*/ 2762102 h 3490236"/>
              <a:gd name="connsiteX51" fmla="*/ 3784962 w 7528896"/>
              <a:gd name="connsiteY51" fmla="*/ 2770569 h 3490236"/>
              <a:gd name="connsiteX52" fmla="*/ 3818829 w 7528896"/>
              <a:gd name="connsiteY52" fmla="*/ 2787502 h 3490236"/>
              <a:gd name="connsiteX53" fmla="*/ 3928896 w 7528896"/>
              <a:gd name="connsiteY53" fmla="*/ 2812902 h 3490236"/>
              <a:gd name="connsiteX54" fmla="*/ 4047429 w 7528896"/>
              <a:gd name="connsiteY54" fmla="*/ 2838302 h 3490236"/>
              <a:gd name="connsiteX55" fmla="*/ 4072829 w 7528896"/>
              <a:gd name="connsiteY55" fmla="*/ 2855236 h 3490236"/>
              <a:gd name="connsiteX56" fmla="*/ 4174429 w 7528896"/>
              <a:gd name="connsiteY56" fmla="*/ 2863702 h 3490236"/>
              <a:gd name="connsiteX57" fmla="*/ 4242162 w 7528896"/>
              <a:gd name="connsiteY57" fmla="*/ 2872169 h 3490236"/>
              <a:gd name="connsiteX58" fmla="*/ 4284496 w 7528896"/>
              <a:gd name="connsiteY58" fmla="*/ 2880636 h 3490236"/>
              <a:gd name="connsiteX59" fmla="*/ 4411496 w 7528896"/>
              <a:gd name="connsiteY59" fmla="*/ 2889102 h 3490236"/>
              <a:gd name="connsiteX60" fmla="*/ 4513096 w 7528896"/>
              <a:gd name="connsiteY60" fmla="*/ 2906036 h 3490236"/>
              <a:gd name="connsiteX61" fmla="*/ 4741696 w 7528896"/>
              <a:gd name="connsiteY61" fmla="*/ 2914502 h 3490236"/>
              <a:gd name="connsiteX62" fmla="*/ 4936429 w 7528896"/>
              <a:gd name="connsiteY62" fmla="*/ 2922969 h 3490236"/>
              <a:gd name="connsiteX63" fmla="*/ 5029562 w 7528896"/>
              <a:gd name="connsiteY63" fmla="*/ 2931436 h 3490236"/>
              <a:gd name="connsiteX64" fmla="*/ 5114229 w 7528896"/>
              <a:gd name="connsiteY64" fmla="*/ 2956836 h 3490236"/>
              <a:gd name="connsiteX65" fmla="*/ 5241229 w 7528896"/>
              <a:gd name="connsiteY65" fmla="*/ 2973769 h 3490236"/>
              <a:gd name="connsiteX66" fmla="*/ 5529096 w 7528896"/>
              <a:gd name="connsiteY66" fmla="*/ 2990702 h 3490236"/>
              <a:gd name="connsiteX67" fmla="*/ 5554496 w 7528896"/>
              <a:gd name="connsiteY67" fmla="*/ 2999169 h 3490236"/>
              <a:gd name="connsiteX68" fmla="*/ 5579896 w 7528896"/>
              <a:gd name="connsiteY68" fmla="*/ 3016102 h 3490236"/>
              <a:gd name="connsiteX69" fmla="*/ 5622229 w 7528896"/>
              <a:gd name="connsiteY69" fmla="*/ 3024569 h 3490236"/>
              <a:gd name="connsiteX70" fmla="*/ 5656096 w 7528896"/>
              <a:gd name="connsiteY70" fmla="*/ 3041502 h 3490236"/>
              <a:gd name="connsiteX71" fmla="*/ 5689962 w 7528896"/>
              <a:gd name="connsiteY71" fmla="*/ 3049969 h 3490236"/>
              <a:gd name="connsiteX72" fmla="*/ 5715362 w 7528896"/>
              <a:gd name="connsiteY72" fmla="*/ 3058436 h 3490236"/>
              <a:gd name="connsiteX73" fmla="*/ 5791562 w 7528896"/>
              <a:gd name="connsiteY73" fmla="*/ 3092302 h 3490236"/>
              <a:gd name="connsiteX74" fmla="*/ 5816962 w 7528896"/>
              <a:gd name="connsiteY74" fmla="*/ 3100769 h 3490236"/>
              <a:gd name="connsiteX75" fmla="*/ 5876229 w 7528896"/>
              <a:gd name="connsiteY75" fmla="*/ 3143102 h 3490236"/>
              <a:gd name="connsiteX76" fmla="*/ 5901629 w 7528896"/>
              <a:gd name="connsiteY76" fmla="*/ 3151569 h 3490236"/>
              <a:gd name="connsiteX77" fmla="*/ 5927029 w 7528896"/>
              <a:gd name="connsiteY77" fmla="*/ 3168502 h 3490236"/>
              <a:gd name="connsiteX78" fmla="*/ 5952429 w 7528896"/>
              <a:gd name="connsiteY78" fmla="*/ 3176969 h 3490236"/>
              <a:gd name="connsiteX79" fmla="*/ 5977829 w 7528896"/>
              <a:gd name="connsiteY79" fmla="*/ 3193902 h 3490236"/>
              <a:gd name="connsiteX80" fmla="*/ 6028629 w 7528896"/>
              <a:gd name="connsiteY80" fmla="*/ 3202369 h 3490236"/>
              <a:gd name="connsiteX81" fmla="*/ 6062496 w 7528896"/>
              <a:gd name="connsiteY81" fmla="*/ 3219302 h 3490236"/>
              <a:gd name="connsiteX82" fmla="*/ 6079429 w 7528896"/>
              <a:gd name="connsiteY82" fmla="*/ 3236236 h 3490236"/>
              <a:gd name="connsiteX83" fmla="*/ 6181029 w 7528896"/>
              <a:gd name="connsiteY83" fmla="*/ 3253169 h 3490236"/>
              <a:gd name="connsiteX84" fmla="*/ 6206429 w 7528896"/>
              <a:gd name="connsiteY84" fmla="*/ 3270102 h 3490236"/>
              <a:gd name="connsiteX85" fmla="*/ 6367296 w 7528896"/>
              <a:gd name="connsiteY85" fmla="*/ 3287036 h 3490236"/>
              <a:gd name="connsiteX86" fmla="*/ 6426562 w 7528896"/>
              <a:gd name="connsiteY86" fmla="*/ 3303969 h 3490236"/>
              <a:gd name="connsiteX87" fmla="*/ 6468896 w 7528896"/>
              <a:gd name="connsiteY87" fmla="*/ 3320902 h 3490236"/>
              <a:gd name="connsiteX88" fmla="*/ 6494296 w 7528896"/>
              <a:gd name="connsiteY88" fmla="*/ 3329369 h 3490236"/>
              <a:gd name="connsiteX89" fmla="*/ 6528162 w 7528896"/>
              <a:gd name="connsiteY89" fmla="*/ 3346302 h 3490236"/>
              <a:gd name="connsiteX90" fmla="*/ 6578962 w 7528896"/>
              <a:gd name="connsiteY90" fmla="*/ 3371702 h 3490236"/>
              <a:gd name="connsiteX91" fmla="*/ 6663629 w 7528896"/>
              <a:gd name="connsiteY91" fmla="*/ 3388636 h 3490236"/>
              <a:gd name="connsiteX92" fmla="*/ 6765229 w 7528896"/>
              <a:gd name="connsiteY92" fmla="*/ 3405569 h 3490236"/>
              <a:gd name="connsiteX93" fmla="*/ 6790629 w 7528896"/>
              <a:gd name="connsiteY93" fmla="*/ 3414036 h 3490236"/>
              <a:gd name="connsiteX94" fmla="*/ 6824496 w 7528896"/>
              <a:gd name="connsiteY94" fmla="*/ 3422502 h 3490236"/>
              <a:gd name="connsiteX95" fmla="*/ 6875296 w 7528896"/>
              <a:gd name="connsiteY95" fmla="*/ 3439436 h 3490236"/>
              <a:gd name="connsiteX96" fmla="*/ 6900696 w 7528896"/>
              <a:gd name="connsiteY96" fmla="*/ 3447902 h 3490236"/>
              <a:gd name="connsiteX97" fmla="*/ 6985362 w 7528896"/>
              <a:gd name="connsiteY97" fmla="*/ 3464836 h 3490236"/>
              <a:gd name="connsiteX98" fmla="*/ 7036162 w 7528896"/>
              <a:gd name="connsiteY98" fmla="*/ 3481769 h 3490236"/>
              <a:gd name="connsiteX99" fmla="*/ 7061562 w 7528896"/>
              <a:gd name="connsiteY99" fmla="*/ 3490236 h 3490236"/>
              <a:gd name="connsiteX100" fmla="*/ 7070029 w 7528896"/>
              <a:gd name="connsiteY100" fmla="*/ 3456369 h 3490236"/>
              <a:gd name="connsiteX101" fmla="*/ 7061562 w 7528896"/>
              <a:gd name="connsiteY101" fmla="*/ 3422502 h 3490236"/>
              <a:gd name="connsiteX102" fmla="*/ 7053096 w 7528896"/>
              <a:gd name="connsiteY102" fmla="*/ 3397102 h 3490236"/>
              <a:gd name="connsiteX103" fmla="*/ 7010762 w 7528896"/>
              <a:gd name="connsiteY103" fmla="*/ 3346302 h 3490236"/>
              <a:gd name="connsiteX104" fmla="*/ 6985362 w 7528896"/>
              <a:gd name="connsiteY104" fmla="*/ 3261636 h 3490236"/>
              <a:gd name="connsiteX105" fmla="*/ 6959962 w 7528896"/>
              <a:gd name="connsiteY105" fmla="*/ 3092302 h 3490236"/>
              <a:gd name="connsiteX106" fmla="*/ 6951496 w 7528896"/>
              <a:gd name="connsiteY106" fmla="*/ 3024569 h 3490236"/>
              <a:gd name="connsiteX107" fmla="*/ 6638229 w 7528896"/>
              <a:gd name="connsiteY107" fmla="*/ 2999169 h 3490236"/>
              <a:gd name="connsiteX108" fmla="*/ 6587429 w 7528896"/>
              <a:gd name="connsiteY108" fmla="*/ 2990702 h 3490236"/>
              <a:gd name="connsiteX109" fmla="*/ 6519696 w 7528896"/>
              <a:gd name="connsiteY109" fmla="*/ 2973769 h 3490236"/>
              <a:gd name="connsiteX110" fmla="*/ 6418096 w 7528896"/>
              <a:gd name="connsiteY110" fmla="*/ 2965302 h 3490236"/>
              <a:gd name="connsiteX111" fmla="*/ 6375762 w 7528896"/>
              <a:gd name="connsiteY111" fmla="*/ 2956836 h 3490236"/>
              <a:gd name="connsiteX112" fmla="*/ 6299562 w 7528896"/>
              <a:gd name="connsiteY112" fmla="*/ 2948369 h 3490236"/>
              <a:gd name="connsiteX113" fmla="*/ 6265696 w 7528896"/>
              <a:gd name="connsiteY113" fmla="*/ 2931436 h 3490236"/>
              <a:gd name="connsiteX114" fmla="*/ 6214896 w 7528896"/>
              <a:gd name="connsiteY114" fmla="*/ 2922969 h 3490236"/>
              <a:gd name="connsiteX115" fmla="*/ 6155629 w 7528896"/>
              <a:gd name="connsiteY115" fmla="*/ 2897569 h 3490236"/>
              <a:gd name="connsiteX116" fmla="*/ 6011696 w 7528896"/>
              <a:gd name="connsiteY116" fmla="*/ 2872169 h 3490236"/>
              <a:gd name="connsiteX117" fmla="*/ 5935496 w 7528896"/>
              <a:gd name="connsiteY117" fmla="*/ 2846769 h 3490236"/>
              <a:gd name="connsiteX118" fmla="*/ 5910096 w 7528896"/>
              <a:gd name="connsiteY118" fmla="*/ 2838302 h 3490236"/>
              <a:gd name="connsiteX119" fmla="*/ 5884696 w 7528896"/>
              <a:gd name="connsiteY119" fmla="*/ 2829836 h 3490236"/>
              <a:gd name="connsiteX120" fmla="*/ 5816962 w 7528896"/>
              <a:gd name="connsiteY120" fmla="*/ 2795969 h 3490236"/>
              <a:gd name="connsiteX121" fmla="*/ 5774629 w 7528896"/>
              <a:gd name="connsiteY121" fmla="*/ 2779036 h 3490236"/>
              <a:gd name="connsiteX122" fmla="*/ 5715362 w 7528896"/>
              <a:gd name="connsiteY122" fmla="*/ 2745169 h 3490236"/>
              <a:gd name="connsiteX123" fmla="*/ 5664562 w 7528896"/>
              <a:gd name="connsiteY123" fmla="*/ 2728236 h 3490236"/>
              <a:gd name="connsiteX124" fmla="*/ 5639162 w 7528896"/>
              <a:gd name="connsiteY124" fmla="*/ 2711302 h 3490236"/>
              <a:gd name="connsiteX125" fmla="*/ 5596829 w 7528896"/>
              <a:gd name="connsiteY125" fmla="*/ 2694369 h 3490236"/>
              <a:gd name="connsiteX126" fmla="*/ 5571429 w 7528896"/>
              <a:gd name="connsiteY126" fmla="*/ 2685902 h 3490236"/>
              <a:gd name="connsiteX127" fmla="*/ 5546029 w 7528896"/>
              <a:gd name="connsiteY127" fmla="*/ 2668969 h 3490236"/>
              <a:gd name="connsiteX128" fmla="*/ 5461362 w 7528896"/>
              <a:gd name="connsiteY128" fmla="*/ 2652036 h 3490236"/>
              <a:gd name="connsiteX129" fmla="*/ 5402096 w 7528896"/>
              <a:gd name="connsiteY129" fmla="*/ 2635102 h 3490236"/>
              <a:gd name="connsiteX130" fmla="*/ 5351296 w 7528896"/>
              <a:gd name="connsiteY130" fmla="*/ 2626636 h 3490236"/>
              <a:gd name="connsiteX131" fmla="*/ 5317429 w 7528896"/>
              <a:gd name="connsiteY131" fmla="*/ 2618169 h 3490236"/>
              <a:gd name="connsiteX132" fmla="*/ 5275096 w 7528896"/>
              <a:gd name="connsiteY132" fmla="*/ 2609702 h 3490236"/>
              <a:gd name="connsiteX133" fmla="*/ 5249696 w 7528896"/>
              <a:gd name="connsiteY133" fmla="*/ 2592769 h 3490236"/>
              <a:gd name="connsiteX134" fmla="*/ 5156562 w 7528896"/>
              <a:gd name="connsiteY134" fmla="*/ 2575836 h 3490236"/>
              <a:gd name="connsiteX135" fmla="*/ 5088829 w 7528896"/>
              <a:gd name="connsiteY135" fmla="*/ 2567369 h 3490236"/>
              <a:gd name="connsiteX136" fmla="*/ 5038029 w 7528896"/>
              <a:gd name="connsiteY136" fmla="*/ 2558902 h 3490236"/>
              <a:gd name="connsiteX137" fmla="*/ 4961829 w 7528896"/>
              <a:gd name="connsiteY137" fmla="*/ 2550436 h 3490236"/>
              <a:gd name="connsiteX138" fmla="*/ 4868696 w 7528896"/>
              <a:gd name="connsiteY138" fmla="*/ 2525036 h 3490236"/>
              <a:gd name="connsiteX139" fmla="*/ 4834829 w 7528896"/>
              <a:gd name="connsiteY139" fmla="*/ 2516569 h 3490236"/>
              <a:gd name="connsiteX140" fmla="*/ 4792496 w 7528896"/>
              <a:gd name="connsiteY140" fmla="*/ 2508102 h 3490236"/>
              <a:gd name="connsiteX141" fmla="*/ 4741696 w 7528896"/>
              <a:gd name="connsiteY141" fmla="*/ 2491169 h 3490236"/>
              <a:gd name="connsiteX142" fmla="*/ 4665496 w 7528896"/>
              <a:gd name="connsiteY142" fmla="*/ 2482702 h 3490236"/>
              <a:gd name="connsiteX143" fmla="*/ 4640096 w 7528896"/>
              <a:gd name="connsiteY143" fmla="*/ 2465769 h 3490236"/>
              <a:gd name="connsiteX144" fmla="*/ 4546962 w 7528896"/>
              <a:gd name="connsiteY144" fmla="*/ 2431902 h 3490236"/>
              <a:gd name="connsiteX145" fmla="*/ 4504629 w 7528896"/>
              <a:gd name="connsiteY145" fmla="*/ 2414969 h 3490236"/>
              <a:gd name="connsiteX146" fmla="*/ 4470762 w 7528896"/>
              <a:gd name="connsiteY146" fmla="*/ 2398036 h 3490236"/>
              <a:gd name="connsiteX147" fmla="*/ 4428429 w 7528896"/>
              <a:gd name="connsiteY147" fmla="*/ 2381102 h 3490236"/>
              <a:gd name="connsiteX148" fmla="*/ 4403029 w 7528896"/>
              <a:gd name="connsiteY148" fmla="*/ 2364169 h 3490236"/>
              <a:gd name="connsiteX149" fmla="*/ 4335296 w 7528896"/>
              <a:gd name="connsiteY149" fmla="*/ 2355702 h 3490236"/>
              <a:gd name="connsiteX150" fmla="*/ 4259096 w 7528896"/>
              <a:gd name="connsiteY150" fmla="*/ 2321836 h 3490236"/>
              <a:gd name="connsiteX151" fmla="*/ 4233696 w 7528896"/>
              <a:gd name="connsiteY151" fmla="*/ 2313369 h 3490236"/>
              <a:gd name="connsiteX152" fmla="*/ 4208296 w 7528896"/>
              <a:gd name="connsiteY152" fmla="*/ 2304902 h 3490236"/>
              <a:gd name="connsiteX153" fmla="*/ 4098229 w 7528896"/>
              <a:gd name="connsiteY153" fmla="*/ 2271036 h 3490236"/>
              <a:gd name="connsiteX154" fmla="*/ 4055896 w 7528896"/>
              <a:gd name="connsiteY154" fmla="*/ 2254102 h 3490236"/>
              <a:gd name="connsiteX155" fmla="*/ 3988162 w 7528896"/>
              <a:gd name="connsiteY155" fmla="*/ 2220236 h 3490236"/>
              <a:gd name="connsiteX156" fmla="*/ 3937362 w 7528896"/>
              <a:gd name="connsiteY156" fmla="*/ 2211769 h 3490236"/>
              <a:gd name="connsiteX157" fmla="*/ 3886562 w 7528896"/>
              <a:gd name="connsiteY157" fmla="*/ 2177902 h 3490236"/>
              <a:gd name="connsiteX158" fmla="*/ 3835762 w 7528896"/>
              <a:gd name="connsiteY158" fmla="*/ 2160969 h 3490236"/>
              <a:gd name="connsiteX159" fmla="*/ 3793429 w 7528896"/>
              <a:gd name="connsiteY159" fmla="*/ 2144036 h 3490236"/>
              <a:gd name="connsiteX160" fmla="*/ 3674896 w 7528896"/>
              <a:gd name="connsiteY160" fmla="*/ 2127102 h 3490236"/>
              <a:gd name="connsiteX161" fmla="*/ 3581762 w 7528896"/>
              <a:gd name="connsiteY161" fmla="*/ 2118636 h 3490236"/>
              <a:gd name="connsiteX162" fmla="*/ 3505562 w 7528896"/>
              <a:gd name="connsiteY162" fmla="*/ 2093236 h 3490236"/>
              <a:gd name="connsiteX163" fmla="*/ 3463229 w 7528896"/>
              <a:gd name="connsiteY163" fmla="*/ 2084769 h 3490236"/>
              <a:gd name="connsiteX164" fmla="*/ 3429362 w 7528896"/>
              <a:gd name="connsiteY164" fmla="*/ 2067836 h 3490236"/>
              <a:gd name="connsiteX165" fmla="*/ 3387029 w 7528896"/>
              <a:gd name="connsiteY165" fmla="*/ 2059369 h 3490236"/>
              <a:gd name="connsiteX166" fmla="*/ 3310829 w 7528896"/>
              <a:gd name="connsiteY166" fmla="*/ 2042436 h 3490236"/>
              <a:gd name="connsiteX167" fmla="*/ 3183829 w 7528896"/>
              <a:gd name="connsiteY167" fmla="*/ 2017036 h 3490236"/>
              <a:gd name="connsiteX168" fmla="*/ 3116096 w 7528896"/>
              <a:gd name="connsiteY168" fmla="*/ 1991636 h 3490236"/>
              <a:gd name="connsiteX169" fmla="*/ 3073762 w 7528896"/>
              <a:gd name="connsiteY169" fmla="*/ 1974702 h 3490236"/>
              <a:gd name="connsiteX170" fmla="*/ 2997562 w 7528896"/>
              <a:gd name="connsiteY170" fmla="*/ 1957769 h 3490236"/>
              <a:gd name="connsiteX171" fmla="*/ 2921362 w 7528896"/>
              <a:gd name="connsiteY171" fmla="*/ 1932369 h 3490236"/>
              <a:gd name="connsiteX172" fmla="*/ 2887496 w 7528896"/>
              <a:gd name="connsiteY172" fmla="*/ 1915436 h 3490236"/>
              <a:gd name="connsiteX173" fmla="*/ 2819762 w 7528896"/>
              <a:gd name="connsiteY173" fmla="*/ 1881569 h 3490236"/>
              <a:gd name="connsiteX174" fmla="*/ 2735096 w 7528896"/>
              <a:gd name="connsiteY174" fmla="*/ 1864636 h 3490236"/>
              <a:gd name="connsiteX175" fmla="*/ 2709696 w 7528896"/>
              <a:gd name="connsiteY175" fmla="*/ 1856169 h 3490236"/>
              <a:gd name="connsiteX176" fmla="*/ 2599629 w 7528896"/>
              <a:gd name="connsiteY176" fmla="*/ 1830769 h 3490236"/>
              <a:gd name="connsiteX177" fmla="*/ 2506496 w 7528896"/>
              <a:gd name="connsiteY177" fmla="*/ 1822302 h 3490236"/>
              <a:gd name="connsiteX178" fmla="*/ 2294829 w 7528896"/>
              <a:gd name="connsiteY178" fmla="*/ 1796902 h 3490236"/>
              <a:gd name="connsiteX179" fmla="*/ 2244029 w 7528896"/>
              <a:gd name="connsiteY179" fmla="*/ 1779969 h 3490236"/>
              <a:gd name="connsiteX180" fmla="*/ 2184762 w 7528896"/>
              <a:gd name="connsiteY180" fmla="*/ 1771502 h 3490236"/>
              <a:gd name="connsiteX181" fmla="*/ 2142429 w 7528896"/>
              <a:gd name="connsiteY181" fmla="*/ 1763036 h 3490236"/>
              <a:gd name="connsiteX182" fmla="*/ 2100096 w 7528896"/>
              <a:gd name="connsiteY182" fmla="*/ 1746102 h 3490236"/>
              <a:gd name="connsiteX183" fmla="*/ 2066229 w 7528896"/>
              <a:gd name="connsiteY183" fmla="*/ 1737636 h 3490236"/>
              <a:gd name="connsiteX184" fmla="*/ 7065708 w 7528896"/>
              <a:gd name="connsiteY184" fmla="*/ 450702 h 3490236"/>
              <a:gd name="connsiteX185" fmla="*/ 7036162 w 7528896"/>
              <a:gd name="connsiteY185" fmla="*/ 61236 h 3490236"/>
              <a:gd name="connsiteX0" fmla="*/ 7036162 w 7070029"/>
              <a:gd name="connsiteY0" fmla="*/ 280694 h 3709694"/>
              <a:gd name="connsiteX1" fmla="*/ 491429 w 7070029"/>
              <a:gd name="connsiteY1" fmla="*/ 1974027 h 3709694"/>
              <a:gd name="connsiteX2" fmla="*/ 466029 w 7070029"/>
              <a:gd name="connsiteY2" fmla="*/ 1982494 h 3709694"/>
              <a:gd name="connsiteX3" fmla="*/ 516829 w 7070029"/>
              <a:gd name="connsiteY3" fmla="*/ 1990960 h 3709694"/>
              <a:gd name="connsiteX4" fmla="*/ 550696 w 7070029"/>
              <a:gd name="connsiteY4" fmla="*/ 2007894 h 3709694"/>
              <a:gd name="connsiteX5" fmla="*/ 686162 w 7070029"/>
              <a:gd name="connsiteY5" fmla="*/ 2016360 h 3709694"/>
              <a:gd name="connsiteX6" fmla="*/ 838562 w 7070029"/>
              <a:gd name="connsiteY6" fmla="*/ 2058694 h 3709694"/>
              <a:gd name="connsiteX7" fmla="*/ 923229 w 7070029"/>
              <a:gd name="connsiteY7" fmla="*/ 2075627 h 3709694"/>
              <a:gd name="connsiteX8" fmla="*/ 1117962 w 7070029"/>
              <a:gd name="connsiteY8" fmla="*/ 2092560 h 3709694"/>
              <a:gd name="connsiteX9" fmla="*/ 1168762 w 7070029"/>
              <a:gd name="connsiteY9" fmla="*/ 2101027 h 3709694"/>
              <a:gd name="connsiteX10" fmla="*/ 1202629 w 7070029"/>
              <a:gd name="connsiteY10" fmla="*/ 2109494 h 3709694"/>
              <a:gd name="connsiteX11" fmla="*/ 1321162 w 7070029"/>
              <a:gd name="connsiteY11" fmla="*/ 2117960 h 3709694"/>
              <a:gd name="connsiteX12" fmla="*/ 1592096 w 7070029"/>
              <a:gd name="connsiteY12" fmla="*/ 2143360 h 3709694"/>
              <a:gd name="connsiteX13" fmla="*/ 1625962 w 7070029"/>
              <a:gd name="connsiteY13" fmla="*/ 2151827 h 3709694"/>
              <a:gd name="connsiteX14" fmla="*/ 1668296 w 7070029"/>
              <a:gd name="connsiteY14" fmla="*/ 2160294 h 3709694"/>
              <a:gd name="connsiteX15" fmla="*/ 1752962 w 7070029"/>
              <a:gd name="connsiteY15" fmla="*/ 2185694 h 3709694"/>
              <a:gd name="connsiteX16" fmla="*/ 1812229 w 7070029"/>
              <a:gd name="connsiteY16" fmla="*/ 2194160 h 3709694"/>
              <a:gd name="connsiteX17" fmla="*/ 1871496 w 7070029"/>
              <a:gd name="connsiteY17" fmla="*/ 2211094 h 3709694"/>
              <a:gd name="connsiteX18" fmla="*/ 1913829 w 7070029"/>
              <a:gd name="connsiteY18" fmla="*/ 2219560 h 3709694"/>
              <a:gd name="connsiteX19" fmla="*/ 1939229 w 7070029"/>
              <a:gd name="connsiteY19" fmla="*/ 2228027 h 3709694"/>
              <a:gd name="connsiteX20" fmla="*/ 1973096 w 7070029"/>
              <a:gd name="connsiteY20" fmla="*/ 2236494 h 3709694"/>
              <a:gd name="connsiteX21" fmla="*/ 2049296 w 7070029"/>
              <a:gd name="connsiteY21" fmla="*/ 2295760 h 3709694"/>
              <a:gd name="connsiteX22" fmla="*/ 2049296 w 7070029"/>
              <a:gd name="connsiteY22" fmla="*/ 2295760 h 3709694"/>
              <a:gd name="connsiteX23" fmla="*/ 2117029 w 7070029"/>
              <a:gd name="connsiteY23" fmla="*/ 2346560 h 3709694"/>
              <a:gd name="connsiteX24" fmla="*/ 2142429 w 7070029"/>
              <a:gd name="connsiteY24" fmla="*/ 2355027 h 3709694"/>
              <a:gd name="connsiteX25" fmla="*/ 2235562 w 7070029"/>
              <a:gd name="connsiteY25" fmla="*/ 2405827 h 3709694"/>
              <a:gd name="connsiteX26" fmla="*/ 2303296 w 7070029"/>
              <a:gd name="connsiteY26" fmla="*/ 2448160 h 3709694"/>
              <a:gd name="connsiteX27" fmla="*/ 2354096 w 7070029"/>
              <a:gd name="connsiteY27" fmla="*/ 2473560 h 3709694"/>
              <a:gd name="connsiteX28" fmla="*/ 2438762 w 7070029"/>
              <a:gd name="connsiteY28" fmla="*/ 2498960 h 3709694"/>
              <a:gd name="connsiteX29" fmla="*/ 2472629 w 7070029"/>
              <a:gd name="connsiteY29" fmla="*/ 2515894 h 3709694"/>
              <a:gd name="connsiteX30" fmla="*/ 2582696 w 7070029"/>
              <a:gd name="connsiteY30" fmla="*/ 2541294 h 3709694"/>
              <a:gd name="connsiteX31" fmla="*/ 2658896 w 7070029"/>
              <a:gd name="connsiteY31" fmla="*/ 2566694 h 3709694"/>
              <a:gd name="connsiteX32" fmla="*/ 2743562 w 7070029"/>
              <a:gd name="connsiteY32" fmla="*/ 2592094 h 3709694"/>
              <a:gd name="connsiteX33" fmla="*/ 2794362 w 7070029"/>
              <a:gd name="connsiteY33" fmla="*/ 2617494 h 3709694"/>
              <a:gd name="connsiteX34" fmla="*/ 2845162 w 7070029"/>
              <a:gd name="connsiteY34" fmla="*/ 2625960 h 3709694"/>
              <a:gd name="connsiteX35" fmla="*/ 2887496 w 7070029"/>
              <a:gd name="connsiteY35" fmla="*/ 2642894 h 3709694"/>
              <a:gd name="connsiteX36" fmla="*/ 2938296 w 7070029"/>
              <a:gd name="connsiteY36" fmla="*/ 2659827 h 3709694"/>
              <a:gd name="connsiteX37" fmla="*/ 3048362 w 7070029"/>
              <a:gd name="connsiteY37" fmla="*/ 2719094 h 3709694"/>
              <a:gd name="connsiteX38" fmla="*/ 3073762 w 7070029"/>
              <a:gd name="connsiteY38" fmla="*/ 2736027 h 3709694"/>
              <a:gd name="connsiteX39" fmla="*/ 3149962 w 7070029"/>
              <a:gd name="connsiteY39" fmla="*/ 2761427 h 3709694"/>
              <a:gd name="connsiteX40" fmla="*/ 3234629 w 7070029"/>
              <a:gd name="connsiteY40" fmla="*/ 2795294 h 3709694"/>
              <a:gd name="connsiteX41" fmla="*/ 3268496 w 7070029"/>
              <a:gd name="connsiteY41" fmla="*/ 2812227 h 3709694"/>
              <a:gd name="connsiteX42" fmla="*/ 3319296 w 7070029"/>
              <a:gd name="connsiteY42" fmla="*/ 2820694 h 3709694"/>
              <a:gd name="connsiteX43" fmla="*/ 3370096 w 7070029"/>
              <a:gd name="connsiteY43" fmla="*/ 2837627 h 3709694"/>
              <a:gd name="connsiteX44" fmla="*/ 3488629 w 7070029"/>
              <a:gd name="connsiteY44" fmla="*/ 2863027 h 3709694"/>
              <a:gd name="connsiteX45" fmla="*/ 3530962 w 7070029"/>
              <a:gd name="connsiteY45" fmla="*/ 2879960 h 3709694"/>
              <a:gd name="connsiteX46" fmla="*/ 3564829 w 7070029"/>
              <a:gd name="connsiteY46" fmla="*/ 2896894 h 3709694"/>
              <a:gd name="connsiteX47" fmla="*/ 3615629 w 7070029"/>
              <a:gd name="connsiteY47" fmla="*/ 2905360 h 3709694"/>
              <a:gd name="connsiteX48" fmla="*/ 3657962 w 7070029"/>
              <a:gd name="connsiteY48" fmla="*/ 2930760 h 3709694"/>
              <a:gd name="connsiteX49" fmla="*/ 3725696 w 7070029"/>
              <a:gd name="connsiteY49" fmla="*/ 2956160 h 3709694"/>
              <a:gd name="connsiteX50" fmla="*/ 3759562 w 7070029"/>
              <a:gd name="connsiteY50" fmla="*/ 2981560 h 3709694"/>
              <a:gd name="connsiteX51" fmla="*/ 3784962 w 7070029"/>
              <a:gd name="connsiteY51" fmla="*/ 2990027 h 3709694"/>
              <a:gd name="connsiteX52" fmla="*/ 3818829 w 7070029"/>
              <a:gd name="connsiteY52" fmla="*/ 3006960 h 3709694"/>
              <a:gd name="connsiteX53" fmla="*/ 3928896 w 7070029"/>
              <a:gd name="connsiteY53" fmla="*/ 3032360 h 3709694"/>
              <a:gd name="connsiteX54" fmla="*/ 4047429 w 7070029"/>
              <a:gd name="connsiteY54" fmla="*/ 3057760 h 3709694"/>
              <a:gd name="connsiteX55" fmla="*/ 4072829 w 7070029"/>
              <a:gd name="connsiteY55" fmla="*/ 3074694 h 3709694"/>
              <a:gd name="connsiteX56" fmla="*/ 4174429 w 7070029"/>
              <a:gd name="connsiteY56" fmla="*/ 3083160 h 3709694"/>
              <a:gd name="connsiteX57" fmla="*/ 4242162 w 7070029"/>
              <a:gd name="connsiteY57" fmla="*/ 3091627 h 3709694"/>
              <a:gd name="connsiteX58" fmla="*/ 4284496 w 7070029"/>
              <a:gd name="connsiteY58" fmla="*/ 3100094 h 3709694"/>
              <a:gd name="connsiteX59" fmla="*/ 4411496 w 7070029"/>
              <a:gd name="connsiteY59" fmla="*/ 3108560 h 3709694"/>
              <a:gd name="connsiteX60" fmla="*/ 4513096 w 7070029"/>
              <a:gd name="connsiteY60" fmla="*/ 3125494 h 3709694"/>
              <a:gd name="connsiteX61" fmla="*/ 4741696 w 7070029"/>
              <a:gd name="connsiteY61" fmla="*/ 3133960 h 3709694"/>
              <a:gd name="connsiteX62" fmla="*/ 4936429 w 7070029"/>
              <a:gd name="connsiteY62" fmla="*/ 3142427 h 3709694"/>
              <a:gd name="connsiteX63" fmla="*/ 5029562 w 7070029"/>
              <a:gd name="connsiteY63" fmla="*/ 3150894 h 3709694"/>
              <a:gd name="connsiteX64" fmla="*/ 5114229 w 7070029"/>
              <a:gd name="connsiteY64" fmla="*/ 3176294 h 3709694"/>
              <a:gd name="connsiteX65" fmla="*/ 5241229 w 7070029"/>
              <a:gd name="connsiteY65" fmla="*/ 3193227 h 3709694"/>
              <a:gd name="connsiteX66" fmla="*/ 5529096 w 7070029"/>
              <a:gd name="connsiteY66" fmla="*/ 3210160 h 3709694"/>
              <a:gd name="connsiteX67" fmla="*/ 5554496 w 7070029"/>
              <a:gd name="connsiteY67" fmla="*/ 3218627 h 3709694"/>
              <a:gd name="connsiteX68" fmla="*/ 5579896 w 7070029"/>
              <a:gd name="connsiteY68" fmla="*/ 3235560 h 3709694"/>
              <a:gd name="connsiteX69" fmla="*/ 5622229 w 7070029"/>
              <a:gd name="connsiteY69" fmla="*/ 3244027 h 3709694"/>
              <a:gd name="connsiteX70" fmla="*/ 5656096 w 7070029"/>
              <a:gd name="connsiteY70" fmla="*/ 3260960 h 3709694"/>
              <a:gd name="connsiteX71" fmla="*/ 5689962 w 7070029"/>
              <a:gd name="connsiteY71" fmla="*/ 3269427 h 3709694"/>
              <a:gd name="connsiteX72" fmla="*/ 5715362 w 7070029"/>
              <a:gd name="connsiteY72" fmla="*/ 3277894 h 3709694"/>
              <a:gd name="connsiteX73" fmla="*/ 5791562 w 7070029"/>
              <a:gd name="connsiteY73" fmla="*/ 3311760 h 3709694"/>
              <a:gd name="connsiteX74" fmla="*/ 5816962 w 7070029"/>
              <a:gd name="connsiteY74" fmla="*/ 3320227 h 3709694"/>
              <a:gd name="connsiteX75" fmla="*/ 5876229 w 7070029"/>
              <a:gd name="connsiteY75" fmla="*/ 3362560 h 3709694"/>
              <a:gd name="connsiteX76" fmla="*/ 5901629 w 7070029"/>
              <a:gd name="connsiteY76" fmla="*/ 3371027 h 3709694"/>
              <a:gd name="connsiteX77" fmla="*/ 5927029 w 7070029"/>
              <a:gd name="connsiteY77" fmla="*/ 3387960 h 3709694"/>
              <a:gd name="connsiteX78" fmla="*/ 5952429 w 7070029"/>
              <a:gd name="connsiteY78" fmla="*/ 3396427 h 3709694"/>
              <a:gd name="connsiteX79" fmla="*/ 5977829 w 7070029"/>
              <a:gd name="connsiteY79" fmla="*/ 3413360 h 3709694"/>
              <a:gd name="connsiteX80" fmla="*/ 6028629 w 7070029"/>
              <a:gd name="connsiteY80" fmla="*/ 3421827 h 3709694"/>
              <a:gd name="connsiteX81" fmla="*/ 6062496 w 7070029"/>
              <a:gd name="connsiteY81" fmla="*/ 3438760 h 3709694"/>
              <a:gd name="connsiteX82" fmla="*/ 6079429 w 7070029"/>
              <a:gd name="connsiteY82" fmla="*/ 3455694 h 3709694"/>
              <a:gd name="connsiteX83" fmla="*/ 6181029 w 7070029"/>
              <a:gd name="connsiteY83" fmla="*/ 3472627 h 3709694"/>
              <a:gd name="connsiteX84" fmla="*/ 6206429 w 7070029"/>
              <a:gd name="connsiteY84" fmla="*/ 3489560 h 3709694"/>
              <a:gd name="connsiteX85" fmla="*/ 6367296 w 7070029"/>
              <a:gd name="connsiteY85" fmla="*/ 3506494 h 3709694"/>
              <a:gd name="connsiteX86" fmla="*/ 6426562 w 7070029"/>
              <a:gd name="connsiteY86" fmla="*/ 3523427 h 3709694"/>
              <a:gd name="connsiteX87" fmla="*/ 6468896 w 7070029"/>
              <a:gd name="connsiteY87" fmla="*/ 3540360 h 3709694"/>
              <a:gd name="connsiteX88" fmla="*/ 6494296 w 7070029"/>
              <a:gd name="connsiteY88" fmla="*/ 3548827 h 3709694"/>
              <a:gd name="connsiteX89" fmla="*/ 6528162 w 7070029"/>
              <a:gd name="connsiteY89" fmla="*/ 3565760 h 3709694"/>
              <a:gd name="connsiteX90" fmla="*/ 6578962 w 7070029"/>
              <a:gd name="connsiteY90" fmla="*/ 3591160 h 3709694"/>
              <a:gd name="connsiteX91" fmla="*/ 6663629 w 7070029"/>
              <a:gd name="connsiteY91" fmla="*/ 3608094 h 3709694"/>
              <a:gd name="connsiteX92" fmla="*/ 6765229 w 7070029"/>
              <a:gd name="connsiteY92" fmla="*/ 3625027 h 3709694"/>
              <a:gd name="connsiteX93" fmla="*/ 6790629 w 7070029"/>
              <a:gd name="connsiteY93" fmla="*/ 3633494 h 3709694"/>
              <a:gd name="connsiteX94" fmla="*/ 6824496 w 7070029"/>
              <a:gd name="connsiteY94" fmla="*/ 3641960 h 3709694"/>
              <a:gd name="connsiteX95" fmla="*/ 6875296 w 7070029"/>
              <a:gd name="connsiteY95" fmla="*/ 3658894 h 3709694"/>
              <a:gd name="connsiteX96" fmla="*/ 6900696 w 7070029"/>
              <a:gd name="connsiteY96" fmla="*/ 3667360 h 3709694"/>
              <a:gd name="connsiteX97" fmla="*/ 6985362 w 7070029"/>
              <a:gd name="connsiteY97" fmla="*/ 3684294 h 3709694"/>
              <a:gd name="connsiteX98" fmla="*/ 7036162 w 7070029"/>
              <a:gd name="connsiteY98" fmla="*/ 3701227 h 3709694"/>
              <a:gd name="connsiteX99" fmla="*/ 7061562 w 7070029"/>
              <a:gd name="connsiteY99" fmla="*/ 3709694 h 3709694"/>
              <a:gd name="connsiteX100" fmla="*/ 7070029 w 7070029"/>
              <a:gd name="connsiteY100" fmla="*/ 3675827 h 3709694"/>
              <a:gd name="connsiteX101" fmla="*/ 7061562 w 7070029"/>
              <a:gd name="connsiteY101" fmla="*/ 3641960 h 3709694"/>
              <a:gd name="connsiteX102" fmla="*/ 7053096 w 7070029"/>
              <a:gd name="connsiteY102" fmla="*/ 3616560 h 3709694"/>
              <a:gd name="connsiteX103" fmla="*/ 7010762 w 7070029"/>
              <a:gd name="connsiteY103" fmla="*/ 3565760 h 3709694"/>
              <a:gd name="connsiteX104" fmla="*/ 6985362 w 7070029"/>
              <a:gd name="connsiteY104" fmla="*/ 3481094 h 3709694"/>
              <a:gd name="connsiteX105" fmla="*/ 6959962 w 7070029"/>
              <a:gd name="connsiteY105" fmla="*/ 3311760 h 3709694"/>
              <a:gd name="connsiteX106" fmla="*/ 6951496 w 7070029"/>
              <a:gd name="connsiteY106" fmla="*/ 3244027 h 3709694"/>
              <a:gd name="connsiteX107" fmla="*/ 6638229 w 7070029"/>
              <a:gd name="connsiteY107" fmla="*/ 3218627 h 3709694"/>
              <a:gd name="connsiteX108" fmla="*/ 6587429 w 7070029"/>
              <a:gd name="connsiteY108" fmla="*/ 3210160 h 3709694"/>
              <a:gd name="connsiteX109" fmla="*/ 6519696 w 7070029"/>
              <a:gd name="connsiteY109" fmla="*/ 3193227 h 3709694"/>
              <a:gd name="connsiteX110" fmla="*/ 6418096 w 7070029"/>
              <a:gd name="connsiteY110" fmla="*/ 3184760 h 3709694"/>
              <a:gd name="connsiteX111" fmla="*/ 6375762 w 7070029"/>
              <a:gd name="connsiteY111" fmla="*/ 3176294 h 3709694"/>
              <a:gd name="connsiteX112" fmla="*/ 6299562 w 7070029"/>
              <a:gd name="connsiteY112" fmla="*/ 3167827 h 3709694"/>
              <a:gd name="connsiteX113" fmla="*/ 6265696 w 7070029"/>
              <a:gd name="connsiteY113" fmla="*/ 3150894 h 3709694"/>
              <a:gd name="connsiteX114" fmla="*/ 6214896 w 7070029"/>
              <a:gd name="connsiteY114" fmla="*/ 3142427 h 3709694"/>
              <a:gd name="connsiteX115" fmla="*/ 6155629 w 7070029"/>
              <a:gd name="connsiteY115" fmla="*/ 3117027 h 3709694"/>
              <a:gd name="connsiteX116" fmla="*/ 6011696 w 7070029"/>
              <a:gd name="connsiteY116" fmla="*/ 3091627 h 3709694"/>
              <a:gd name="connsiteX117" fmla="*/ 5935496 w 7070029"/>
              <a:gd name="connsiteY117" fmla="*/ 3066227 h 3709694"/>
              <a:gd name="connsiteX118" fmla="*/ 5910096 w 7070029"/>
              <a:gd name="connsiteY118" fmla="*/ 3057760 h 3709694"/>
              <a:gd name="connsiteX119" fmla="*/ 5884696 w 7070029"/>
              <a:gd name="connsiteY119" fmla="*/ 3049294 h 3709694"/>
              <a:gd name="connsiteX120" fmla="*/ 5816962 w 7070029"/>
              <a:gd name="connsiteY120" fmla="*/ 3015427 h 3709694"/>
              <a:gd name="connsiteX121" fmla="*/ 5774629 w 7070029"/>
              <a:gd name="connsiteY121" fmla="*/ 2998494 h 3709694"/>
              <a:gd name="connsiteX122" fmla="*/ 5715362 w 7070029"/>
              <a:gd name="connsiteY122" fmla="*/ 2964627 h 3709694"/>
              <a:gd name="connsiteX123" fmla="*/ 5664562 w 7070029"/>
              <a:gd name="connsiteY123" fmla="*/ 2947694 h 3709694"/>
              <a:gd name="connsiteX124" fmla="*/ 5639162 w 7070029"/>
              <a:gd name="connsiteY124" fmla="*/ 2930760 h 3709694"/>
              <a:gd name="connsiteX125" fmla="*/ 5596829 w 7070029"/>
              <a:gd name="connsiteY125" fmla="*/ 2913827 h 3709694"/>
              <a:gd name="connsiteX126" fmla="*/ 5571429 w 7070029"/>
              <a:gd name="connsiteY126" fmla="*/ 2905360 h 3709694"/>
              <a:gd name="connsiteX127" fmla="*/ 5546029 w 7070029"/>
              <a:gd name="connsiteY127" fmla="*/ 2888427 h 3709694"/>
              <a:gd name="connsiteX128" fmla="*/ 5461362 w 7070029"/>
              <a:gd name="connsiteY128" fmla="*/ 2871494 h 3709694"/>
              <a:gd name="connsiteX129" fmla="*/ 5402096 w 7070029"/>
              <a:gd name="connsiteY129" fmla="*/ 2854560 h 3709694"/>
              <a:gd name="connsiteX130" fmla="*/ 5351296 w 7070029"/>
              <a:gd name="connsiteY130" fmla="*/ 2846094 h 3709694"/>
              <a:gd name="connsiteX131" fmla="*/ 5317429 w 7070029"/>
              <a:gd name="connsiteY131" fmla="*/ 2837627 h 3709694"/>
              <a:gd name="connsiteX132" fmla="*/ 5275096 w 7070029"/>
              <a:gd name="connsiteY132" fmla="*/ 2829160 h 3709694"/>
              <a:gd name="connsiteX133" fmla="*/ 5249696 w 7070029"/>
              <a:gd name="connsiteY133" fmla="*/ 2812227 h 3709694"/>
              <a:gd name="connsiteX134" fmla="*/ 5156562 w 7070029"/>
              <a:gd name="connsiteY134" fmla="*/ 2795294 h 3709694"/>
              <a:gd name="connsiteX135" fmla="*/ 5088829 w 7070029"/>
              <a:gd name="connsiteY135" fmla="*/ 2786827 h 3709694"/>
              <a:gd name="connsiteX136" fmla="*/ 5038029 w 7070029"/>
              <a:gd name="connsiteY136" fmla="*/ 2778360 h 3709694"/>
              <a:gd name="connsiteX137" fmla="*/ 4961829 w 7070029"/>
              <a:gd name="connsiteY137" fmla="*/ 2769894 h 3709694"/>
              <a:gd name="connsiteX138" fmla="*/ 4868696 w 7070029"/>
              <a:gd name="connsiteY138" fmla="*/ 2744494 h 3709694"/>
              <a:gd name="connsiteX139" fmla="*/ 4834829 w 7070029"/>
              <a:gd name="connsiteY139" fmla="*/ 2736027 h 3709694"/>
              <a:gd name="connsiteX140" fmla="*/ 4792496 w 7070029"/>
              <a:gd name="connsiteY140" fmla="*/ 2727560 h 3709694"/>
              <a:gd name="connsiteX141" fmla="*/ 4741696 w 7070029"/>
              <a:gd name="connsiteY141" fmla="*/ 2710627 h 3709694"/>
              <a:gd name="connsiteX142" fmla="*/ 4665496 w 7070029"/>
              <a:gd name="connsiteY142" fmla="*/ 2702160 h 3709694"/>
              <a:gd name="connsiteX143" fmla="*/ 4640096 w 7070029"/>
              <a:gd name="connsiteY143" fmla="*/ 2685227 h 3709694"/>
              <a:gd name="connsiteX144" fmla="*/ 4546962 w 7070029"/>
              <a:gd name="connsiteY144" fmla="*/ 2651360 h 3709694"/>
              <a:gd name="connsiteX145" fmla="*/ 4504629 w 7070029"/>
              <a:gd name="connsiteY145" fmla="*/ 2634427 h 3709694"/>
              <a:gd name="connsiteX146" fmla="*/ 4470762 w 7070029"/>
              <a:gd name="connsiteY146" fmla="*/ 2617494 h 3709694"/>
              <a:gd name="connsiteX147" fmla="*/ 4428429 w 7070029"/>
              <a:gd name="connsiteY147" fmla="*/ 2600560 h 3709694"/>
              <a:gd name="connsiteX148" fmla="*/ 4403029 w 7070029"/>
              <a:gd name="connsiteY148" fmla="*/ 2583627 h 3709694"/>
              <a:gd name="connsiteX149" fmla="*/ 4335296 w 7070029"/>
              <a:gd name="connsiteY149" fmla="*/ 2575160 h 3709694"/>
              <a:gd name="connsiteX150" fmla="*/ 4259096 w 7070029"/>
              <a:gd name="connsiteY150" fmla="*/ 2541294 h 3709694"/>
              <a:gd name="connsiteX151" fmla="*/ 4233696 w 7070029"/>
              <a:gd name="connsiteY151" fmla="*/ 2532827 h 3709694"/>
              <a:gd name="connsiteX152" fmla="*/ 4208296 w 7070029"/>
              <a:gd name="connsiteY152" fmla="*/ 2524360 h 3709694"/>
              <a:gd name="connsiteX153" fmla="*/ 4098229 w 7070029"/>
              <a:gd name="connsiteY153" fmla="*/ 2490494 h 3709694"/>
              <a:gd name="connsiteX154" fmla="*/ 4055896 w 7070029"/>
              <a:gd name="connsiteY154" fmla="*/ 2473560 h 3709694"/>
              <a:gd name="connsiteX155" fmla="*/ 3988162 w 7070029"/>
              <a:gd name="connsiteY155" fmla="*/ 2439694 h 3709694"/>
              <a:gd name="connsiteX156" fmla="*/ 3937362 w 7070029"/>
              <a:gd name="connsiteY156" fmla="*/ 2431227 h 3709694"/>
              <a:gd name="connsiteX157" fmla="*/ 3886562 w 7070029"/>
              <a:gd name="connsiteY157" fmla="*/ 2397360 h 3709694"/>
              <a:gd name="connsiteX158" fmla="*/ 3835762 w 7070029"/>
              <a:gd name="connsiteY158" fmla="*/ 2380427 h 3709694"/>
              <a:gd name="connsiteX159" fmla="*/ 3793429 w 7070029"/>
              <a:gd name="connsiteY159" fmla="*/ 2363494 h 3709694"/>
              <a:gd name="connsiteX160" fmla="*/ 3674896 w 7070029"/>
              <a:gd name="connsiteY160" fmla="*/ 2346560 h 3709694"/>
              <a:gd name="connsiteX161" fmla="*/ 3581762 w 7070029"/>
              <a:gd name="connsiteY161" fmla="*/ 2338094 h 3709694"/>
              <a:gd name="connsiteX162" fmla="*/ 3505562 w 7070029"/>
              <a:gd name="connsiteY162" fmla="*/ 2312694 h 3709694"/>
              <a:gd name="connsiteX163" fmla="*/ 3463229 w 7070029"/>
              <a:gd name="connsiteY163" fmla="*/ 2304227 h 3709694"/>
              <a:gd name="connsiteX164" fmla="*/ 3429362 w 7070029"/>
              <a:gd name="connsiteY164" fmla="*/ 2287294 h 3709694"/>
              <a:gd name="connsiteX165" fmla="*/ 3387029 w 7070029"/>
              <a:gd name="connsiteY165" fmla="*/ 2278827 h 3709694"/>
              <a:gd name="connsiteX166" fmla="*/ 3310829 w 7070029"/>
              <a:gd name="connsiteY166" fmla="*/ 2261894 h 3709694"/>
              <a:gd name="connsiteX167" fmla="*/ 3183829 w 7070029"/>
              <a:gd name="connsiteY167" fmla="*/ 2236494 h 3709694"/>
              <a:gd name="connsiteX168" fmla="*/ 3116096 w 7070029"/>
              <a:gd name="connsiteY168" fmla="*/ 2211094 h 3709694"/>
              <a:gd name="connsiteX169" fmla="*/ 3073762 w 7070029"/>
              <a:gd name="connsiteY169" fmla="*/ 2194160 h 3709694"/>
              <a:gd name="connsiteX170" fmla="*/ 2997562 w 7070029"/>
              <a:gd name="connsiteY170" fmla="*/ 2177227 h 3709694"/>
              <a:gd name="connsiteX171" fmla="*/ 2921362 w 7070029"/>
              <a:gd name="connsiteY171" fmla="*/ 2151827 h 3709694"/>
              <a:gd name="connsiteX172" fmla="*/ 2887496 w 7070029"/>
              <a:gd name="connsiteY172" fmla="*/ 2134894 h 3709694"/>
              <a:gd name="connsiteX173" fmla="*/ 2819762 w 7070029"/>
              <a:gd name="connsiteY173" fmla="*/ 2101027 h 3709694"/>
              <a:gd name="connsiteX174" fmla="*/ 2735096 w 7070029"/>
              <a:gd name="connsiteY174" fmla="*/ 2084094 h 3709694"/>
              <a:gd name="connsiteX175" fmla="*/ 2709696 w 7070029"/>
              <a:gd name="connsiteY175" fmla="*/ 2075627 h 3709694"/>
              <a:gd name="connsiteX176" fmla="*/ 2599629 w 7070029"/>
              <a:gd name="connsiteY176" fmla="*/ 2050227 h 3709694"/>
              <a:gd name="connsiteX177" fmla="*/ 2506496 w 7070029"/>
              <a:gd name="connsiteY177" fmla="*/ 2041760 h 3709694"/>
              <a:gd name="connsiteX178" fmla="*/ 2294829 w 7070029"/>
              <a:gd name="connsiteY178" fmla="*/ 2016360 h 3709694"/>
              <a:gd name="connsiteX179" fmla="*/ 2244029 w 7070029"/>
              <a:gd name="connsiteY179" fmla="*/ 1999427 h 3709694"/>
              <a:gd name="connsiteX180" fmla="*/ 2184762 w 7070029"/>
              <a:gd name="connsiteY180" fmla="*/ 1990960 h 3709694"/>
              <a:gd name="connsiteX181" fmla="*/ 2142429 w 7070029"/>
              <a:gd name="connsiteY181" fmla="*/ 1982494 h 3709694"/>
              <a:gd name="connsiteX182" fmla="*/ 2100096 w 7070029"/>
              <a:gd name="connsiteY182" fmla="*/ 1965560 h 3709694"/>
              <a:gd name="connsiteX183" fmla="*/ 2066229 w 7070029"/>
              <a:gd name="connsiteY183" fmla="*/ 1957094 h 3709694"/>
              <a:gd name="connsiteX184" fmla="*/ 7065708 w 7070029"/>
              <a:gd name="connsiteY184" fmla="*/ 670160 h 3709694"/>
              <a:gd name="connsiteX185" fmla="*/ 7036162 w 7070029"/>
              <a:gd name="connsiteY185" fmla="*/ 280694 h 3709694"/>
              <a:gd name="connsiteX0" fmla="*/ 7036162 w 7344219"/>
              <a:gd name="connsiteY0" fmla="*/ 51713 h 3480713"/>
              <a:gd name="connsiteX1" fmla="*/ 491429 w 7344219"/>
              <a:gd name="connsiteY1" fmla="*/ 1745046 h 3480713"/>
              <a:gd name="connsiteX2" fmla="*/ 466029 w 7344219"/>
              <a:gd name="connsiteY2" fmla="*/ 1753513 h 3480713"/>
              <a:gd name="connsiteX3" fmla="*/ 516829 w 7344219"/>
              <a:gd name="connsiteY3" fmla="*/ 1761979 h 3480713"/>
              <a:gd name="connsiteX4" fmla="*/ 550696 w 7344219"/>
              <a:gd name="connsiteY4" fmla="*/ 1778913 h 3480713"/>
              <a:gd name="connsiteX5" fmla="*/ 686162 w 7344219"/>
              <a:gd name="connsiteY5" fmla="*/ 1787379 h 3480713"/>
              <a:gd name="connsiteX6" fmla="*/ 838562 w 7344219"/>
              <a:gd name="connsiteY6" fmla="*/ 1829713 h 3480713"/>
              <a:gd name="connsiteX7" fmla="*/ 923229 w 7344219"/>
              <a:gd name="connsiteY7" fmla="*/ 1846646 h 3480713"/>
              <a:gd name="connsiteX8" fmla="*/ 1117962 w 7344219"/>
              <a:gd name="connsiteY8" fmla="*/ 1863579 h 3480713"/>
              <a:gd name="connsiteX9" fmla="*/ 1168762 w 7344219"/>
              <a:gd name="connsiteY9" fmla="*/ 1872046 h 3480713"/>
              <a:gd name="connsiteX10" fmla="*/ 1202629 w 7344219"/>
              <a:gd name="connsiteY10" fmla="*/ 1880513 h 3480713"/>
              <a:gd name="connsiteX11" fmla="*/ 1321162 w 7344219"/>
              <a:gd name="connsiteY11" fmla="*/ 1888979 h 3480713"/>
              <a:gd name="connsiteX12" fmla="*/ 1592096 w 7344219"/>
              <a:gd name="connsiteY12" fmla="*/ 1914379 h 3480713"/>
              <a:gd name="connsiteX13" fmla="*/ 1625962 w 7344219"/>
              <a:gd name="connsiteY13" fmla="*/ 1922846 h 3480713"/>
              <a:gd name="connsiteX14" fmla="*/ 1668296 w 7344219"/>
              <a:gd name="connsiteY14" fmla="*/ 1931313 h 3480713"/>
              <a:gd name="connsiteX15" fmla="*/ 1752962 w 7344219"/>
              <a:gd name="connsiteY15" fmla="*/ 1956713 h 3480713"/>
              <a:gd name="connsiteX16" fmla="*/ 1812229 w 7344219"/>
              <a:gd name="connsiteY16" fmla="*/ 1965179 h 3480713"/>
              <a:gd name="connsiteX17" fmla="*/ 1871496 w 7344219"/>
              <a:gd name="connsiteY17" fmla="*/ 1982113 h 3480713"/>
              <a:gd name="connsiteX18" fmla="*/ 1913829 w 7344219"/>
              <a:gd name="connsiteY18" fmla="*/ 1990579 h 3480713"/>
              <a:gd name="connsiteX19" fmla="*/ 1939229 w 7344219"/>
              <a:gd name="connsiteY19" fmla="*/ 1999046 h 3480713"/>
              <a:gd name="connsiteX20" fmla="*/ 1973096 w 7344219"/>
              <a:gd name="connsiteY20" fmla="*/ 2007513 h 3480713"/>
              <a:gd name="connsiteX21" fmla="*/ 2049296 w 7344219"/>
              <a:gd name="connsiteY21" fmla="*/ 2066779 h 3480713"/>
              <a:gd name="connsiteX22" fmla="*/ 2049296 w 7344219"/>
              <a:gd name="connsiteY22" fmla="*/ 2066779 h 3480713"/>
              <a:gd name="connsiteX23" fmla="*/ 2117029 w 7344219"/>
              <a:gd name="connsiteY23" fmla="*/ 2117579 h 3480713"/>
              <a:gd name="connsiteX24" fmla="*/ 2142429 w 7344219"/>
              <a:gd name="connsiteY24" fmla="*/ 2126046 h 3480713"/>
              <a:gd name="connsiteX25" fmla="*/ 2235562 w 7344219"/>
              <a:gd name="connsiteY25" fmla="*/ 2176846 h 3480713"/>
              <a:gd name="connsiteX26" fmla="*/ 2303296 w 7344219"/>
              <a:gd name="connsiteY26" fmla="*/ 2219179 h 3480713"/>
              <a:gd name="connsiteX27" fmla="*/ 2354096 w 7344219"/>
              <a:gd name="connsiteY27" fmla="*/ 2244579 h 3480713"/>
              <a:gd name="connsiteX28" fmla="*/ 2438762 w 7344219"/>
              <a:gd name="connsiteY28" fmla="*/ 2269979 h 3480713"/>
              <a:gd name="connsiteX29" fmla="*/ 2472629 w 7344219"/>
              <a:gd name="connsiteY29" fmla="*/ 2286913 h 3480713"/>
              <a:gd name="connsiteX30" fmla="*/ 2582696 w 7344219"/>
              <a:gd name="connsiteY30" fmla="*/ 2312313 h 3480713"/>
              <a:gd name="connsiteX31" fmla="*/ 2658896 w 7344219"/>
              <a:gd name="connsiteY31" fmla="*/ 2337713 h 3480713"/>
              <a:gd name="connsiteX32" fmla="*/ 2743562 w 7344219"/>
              <a:gd name="connsiteY32" fmla="*/ 2363113 h 3480713"/>
              <a:gd name="connsiteX33" fmla="*/ 2794362 w 7344219"/>
              <a:gd name="connsiteY33" fmla="*/ 2388513 h 3480713"/>
              <a:gd name="connsiteX34" fmla="*/ 2845162 w 7344219"/>
              <a:gd name="connsiteY34" fmla="*/ 2396979 h 3480713"/>
              <a:gd name="connsiteX35" fmla="*/ 2887496 w 7344219"/>
              <a:gd name="connsiteY35" fmla="*/ 2413913 h 3480713"/>
              <a:gd name="connsiteX36" fmla="*/ 2938296 w 7344219"/>
              <a:gd name="connsiteY36" fmla="*/ 2430846 h 3480713"/>
              <a:gd name="connsiteX37" fmla="*/ 3048362 w 7344219"/>
              <a:gd name="connsiteY37" fmla="*/ 2490113 h 3480713"/>
              <a:gd name="connsiteX38" fmla="*/ 3073762 w 7344219"/>
              <a:gd name="connsiteY38" fmla="*/ 2507046 h 3480713"/>
              <a:gd name="connsiteX39" fmla="*/ 3149962 w 7344219"/>
              <a:gd name="connsiteY39" fmla="*/ 2532446 h 3480713"/>
              <a:gd name="connsiteX40" fmla="*/ 3234629 w 7344219"/>
              <a:gd name="connsiteY40" fmla="*/ 2566313 h 3480713"/>
              <a:gd name="connsiteX41" fmla="*/ 3268496 w 7344219"/>
              <a:gd name="connsiteY41" fmla="*/ 2583246 h 3480713"/>
              <a:gd name="connsiteX42" fmla="*/ 3319296 w 7344219"/>
              <a:gd name="connsiteY42" fmla="*/ 2591713 h 3480713"/>
              <a:gd name="connsiteX43" fmla="*/ 3370096 w 7344219"/>
              <a:gd name="connsiteY43" fmla="*/ 2608646 h 3480713"/>
              <a:gd name="connsiteX44" fmla="*/ 3488629 w 7344219"/>
              <a:gd name="connsiteY44" fmla="*/ 2634046 h 3480713"/>
              <a:gd name="connsiteX45" fmla="*/ 3530962 w 7344219"/>
              <a:gd name="connsiteY45" fmla="*/ 2650979 h 3480713"/>
              <a:gd name="connsiteX46" fmla="*/ 3564829 w 7344219"/>
              <a:gd name="connsiteY46" fmla="*/ 2667913 h 3480713"/>
              <a:gd name="connsiteX47" fmla="*/ 3615629 w 7344219"/>
              <a:gd name="connsiteY47" fmla="*/ 2676379 h 3480713"/>
              <a:gd name="connsiteX48" fmla="*/ 3657962 w 7344219"/>
              <a:gd name="connsiteY48" fmla="*/ 2701779 h 3480713"/>
              <a:gd name="connsiteX49" fmla="*/ 3725696 w 7344219"/>
              <a:gd name="connsiteY49" fmla="*/ 2727179 h 3480713"/>
              <a:gd name="connsiteX50" fmla="*/ 3759562 w 7344219"/>
              <a:gd name="connsiteY50" fmla="*/ 2752579 h 3480713"/>
              <a:gd name="connsiteX51" fmla="*/ 3784962 w 7344219"/>
              <a:gd name="connsiteY51" fmla="*/ 2761046 h 3480713"/>
              <a:gd name="connsiteX52" fmla="*/ 3818829 w 7344219"/>
              <a:gd name="connsiteY52" fmla="*/ 2777979 h 3480713"/>
              <a:gd name="connsiteX53" fmla="*/ 3928896 w 7344219"/>
              <a:gd name="connsiteY53" fmla="*/ 2803379 h 3480713"/>
              <a:gd name="connsiteX54" fmla="*/ 4047429 w 7344219"/>
              <a:gd name="connsiteY54" fmla="*/ 2828779 h 3480713"/>
              <a:gd name="connsiteX55" fmla="*/ 4072829 w 7344219"/>
              <a:gd name="connsiteY55" fmla="*/ 2845713 h 3480713"/>
              <a:gd name="connsiteX56" fmla="*/ 4174429 w 7344219"/>
              <a:gd name="connsiteY56" fmla="*/ 2854179 h 3480713"/>
              <a:gd name="connsiteX57" fmla="*/ 4242162 w 7344219"/>
              <a:gd name="connsiteY57" fmla="*/ 2862646 h 3480713"/>
              <a:gd name="connsiteX58" fmla="*/ 4284496 w 7344219"/>
              <a:gd name="connsiteY58" fmla="*/ 2871113 h 3480713"/>
              <a:gd name="connsiteX59" fmla="*/ 4411496 w 7344219"/>
              <a:gd name="connsiteY59" fmla="*/ 2879579 h 3480713"/>
              <a:gd name="connsiteX60" fmla="*/ 4513096 w 7344219"/>
              <a:gd name="connsiteY60" fmla="*/ 2896513 h 3480713"/>
              <a:gd name="connsiteX61" fmla="*/ 4741696 w 7344219"/>
              <a:gd name="connsiteY61" fmla="*/ 2904979 h 3480713"/>
              <a:gd name="connsiteX62" fmla="*/ 4936429 w 7344219"/>
              <a:gd name="connsiteY62" fmla="*/ 2913446 h 3480713"/>
              <a:gd name="connsiteX63" fmla="*/ 5029562 w 7344219"/>
              <a:gd name="connsiteY63" fmla="*/ 2921913 h 3480713"/>
              <a:gd name="connsiteX64" fmla="*/ 5114229 w 7344219"/>
              <a:gd name="connsiteY64" fmla="*/ 2947313 h 3480713"/>
              <a:gd name="connsiteX65" fmla="*/ 5241229 w 7344219"/>
              <a:gd name="connsiteY65" fmla="*/ 2964246 h 3480713"/>
              <a:gd name="connsiteX66" fmla="*/ 5529096 w 7344219"/>
              <a:gd name="connsiteY66" fmla="*/ 2981179 h 3480713"/>
              <a:gd name="connsiteX67" fmla="*/ 5554496 w 7344219"/>
              <a:gd name="connsiteY67" fmla="*/ 2989646 h 3480713"/>
              <a:gd name="connsiteX68" fmla="*/ 5579896 w 7344219"/>
              <a:gd name="connsiteY68" fmla="*/ 3006579 h 3480713"/>
              <a:gd name="connsiteX69" fmla="*/ 5622229 w 7344219"/>
              <a:gd name="connsiteY69" fmla="*/ 3015046 h 3480713"/>
              <a:gd name="connsiteX70" fmla="*/ 5656096 w 7344219"/>
              <a:gd name="connsiteY70" fmla="*/ 3031979 h 3480713"/>
              <a:gd name="connsiteX71" fmla="*/ 5689962 w 7344219"/>
              <a:gd name="connsiteY71" fmla="*/ 3040446 h 3480713"/>
              <a:gd name="connsiteX72" fmla="*/ 5715362 w 7344219"/>
              <a:gd name="connsiteY72" fmla="*/ 3048913 h 3480713"/>
              <a:gd name="connsiteX73" fmla="*/ 5791562 w 7344219"/>
              <a:gd name="connsiteY73" fmla="*/ 3082779 h 3480713"/>
              <a:gd name="connsiteX74" fmla="*/ 5816962 w 7344219"/>
              <a:gd name="connsiteY74" fmla="*/ 3091246 h 3480713"/>
              <a:gd name="connsiteX75" fmla="*/ 5876229 w 7344219"/>
              <a:gd name="connsiteY75" fmla="*/ 3133579 h 3480713"/>
              <a:gd name="connsiteX76" fmla="*/ 5901629 w 7344219"/>
              <a:gd name="connsiteY76" fmla="*/ 3142046 h 3480713"/>
              <a:gd name="connsiteX77" fmla="*/ 5927029 w 7344219"/>
              <a:gd name="connsiteY77" fmla="*/ 3158979 h 3480713"/>
              <a:gd name="connsiteX78" fmla="*/ 5952429 w 7344219"/>
              <a:gd name="connsiteY78" fmla="*/ 3167446 h 3480713"/>
              <a:gd name="connsiteX79" fmla="*/ 5977829 w 7344219"/>
              <a:gd name="connsiteY79" fmla="*/ 3184379 h 3480713"/>
              <a:gd name="connsiteX80" fmla="*/ 6028629 w 7344219"/>
              <a:gd name="connsiteY80" fmla="*/ 3192846 h 3480713"/>
              <a:gd name="connsiteX81" fmla="*/ 6062496 w 7344219"/>
              <a:gd name="connsiteY81" fmla="*/ 3209779 h 3480713"/>
              <a:gd name="connsiteX82" fmla="*/ 6079429 w 7344219"/>
              <a:gd name="connsiteY82" fmla="*/ 3226713 h 3480713"/>
              <a:gd name="connsiteX83" fmla="*/ 6181029 w 7344219"/>
              <a:gd name="connsiteY83" fmla="*/ 3243646 h 3480713"/>
              <a:gd name="connsiteX84" fmla="*/ 6206429 w 7344219"/>
              <a:gd name="connsiteY84" fmla="*/ 3260579 h 3480713"/>
              <a:gd name="connsiteX85" fmla="*/ 6367296 w 7344219"/>
              <a:gd name="connsiteY85" fmla="*/ 3277513 h 3480713"/>
              <a:gd name="connsiteX86" fmla="*/ 6426562 w 7344219"/>
              <a:gd name="connsiteY86" fmla="*/ 3294446 h 3480713"/>
              <a:gd name="connsiteX87" fmla="*/ 6468896 w 7344219"/>
              <a:gd name="connsiteY87" fmla="*/ 3311379 h 3480713"/>
              <a:gd name="connsiteX88" fmla="*/ 6494296 w 7344219"/>
              <a:gd name="connsiteY88" fmla="*/ 3319846 h 3480713"/>
              <a:gd name="connsiteX89" fmla="*/ 6528162 w 7344219"/>
              <a:gd name="connsiteY89" fmla="*/ 3336779 h 3480713"/>
              <a:gd name="connsiteX90" fmla="*/ 6578962 w 7344219"/>
              <a:gd name="connsiteY90" fmla="*/ 3362179 h 3480713"/>
              <a:gd name="connsiteX91" fmla="*/ 6663629 w 7344219"/>
              <a:gd name="connsiteY91" fmla="*/ 3379113 h 3480713"/>
              <a:gd name="connsiteX92" fmla="*/ 6765229 w 7344219"/>
              <a:gd name="connsiteY92" fmla="*/ 3396046 h 3480713"/>
              <a:gd name="connsiteX93" fmla="*/ 6790629 w 7344219"/>
              <a:gd name="connsiteY93" fmla="*/ 3404513 h 3480713"/>
              <a:gd name="connsiteX94" fmla="*/ 6824496 w 7344219"/>
              <a:gd name="connsiteY94" fmla="*/ 3412979 h 3480713"/>
              <a:gd name="connsiteX95" fmla="*/ 6875296 w 7344219"/>
              <a:gd name="connsiteY95" fmla="*/ 3429913 h 3480713"/>
              <a:gd name="connsiteX96" fmla="*/ 6900696 w 7344219"/>
              <a:gd name="connsiteY96" fmla="*/ 3438379 h 3480713"/>
              <a:gd name="connsiteX97" fmla="*/ 6985362 w 7344219"/>
              <a:gd name="connsiteY97" fmla="*/ 3455313 h 3480713"/>
              <a:gd name="connsiteX98" fmla="*/ 7036162 w 7344219"/>
              <a:gd name="connsiteY98" fmla="*/ 3472246 h 3480713"/>
              <a:gd name="connsiteX99" fmla="*/ 7061562 w 7344219"/>
              <a:gd name="connsiteY99" fmla="*/ 3480713 h 3480713"/>
              <a:gd name="connsiteX100" fmla="*/ 7070029 w 7344219"/>
              <a:gd name="connsiteY100" fmla="*/ 3446846 h 3480713"/>
              <a:gd name="connsiteX101" fmla="*/ 7061562 w 7344219"/>
              <a:gd name="connsiteY101" fmla="*/ 3412979 h 3480713"/>
              <a:gd name="connsiteX102" fmla="*/ 7053096 w 7344219"/>
              <a:gd name="connsiteY102" fmla="*/ 3387579 h 3480713"/>
              <a:gd name="connsiteX103" fmla="*/ 7010762 w 7344219"/>
              <a:gd name="connsiteY103" fmla="*/ 3336779 h 3480713"/>
              <a:gd name="connsiteX104" fmla="*/ 6985362 w 7344219"/>
              <a:gd name="connsiteY104" fmla="*/ 3252113 h 3480713"/>
              <a:gd name="connsiteX105" fmla="*/ 6959962 w 7344219"/>
              <a:gd name="connsiteY105" fmla="*/ 3082779 h 3480713"/>
              <a:gd name="connsiteX106" fmla="*/ 6951496 w 7344219"/>
              <a:gd name="connsiteY106" fmla="*/ 3015046 h 3480713"/>
              <a:gd name="connsiteX107" fmla="*/ 6638229 w 7344219"/>
              <a:gd name="connsiteY107" fmla="*/ 2989646 h 3480713"/>
              <a:gd name="connsiteX108" fmla="*/ 6587429 w 7344219"/>
              <a:gd name="connsiteY108" fmla="*/ 2981179 h 3480713"/>
              <a:gd name="connsiteX109" fmla="*/ 6519696 w 7344219"/>
              <a:gd name="connsiteY109" fmla="*/ 2964246 h 3480713"/>
              <a:gd name="connsiteX110" fmla="*/ 6418096 w 7344219"/>
              <a:gd name="connsiteY110" fmla="*/ 2955779 h 3480713"/>
              <a:gd name="connsiteX111" fmla="*/ 6375762 w 7344219"/>
              <a:gd name="connsiteY111" fmla="*/ 2947313 h 3480713"/>
              <a:gd name="connsiteX112" fmla="*/ 6299562 w 7344219"/>
              <a:gd name="connsiteY112" fmla="*/ 2938846 h 3480713"/>
              <a:gd name="connsiteX113" fmla="*/ 6265696 w 7344219"/>
              <a:gd name="connsiteY113" fmla="*/ 2921913 h 3480713"/>
              <a:gd name="connsiteX114" fmla="*/ 6214896 w 7344219"/>
              <a:gd name="connsiteY114" fmla="*/ 2913446 h 3480713"/>
              <a:gd name="connsiteX115" fmla="*/ 6155629 w 7344219"/>
              <a:gd name="connsiteY115" fmla="*/ 2888046 h 3480713"/>
              <a:gd name="connsiteX116" fmla="*/ 6011696 w 7344219"/>
              <a:gd name="connsiteY116" fmla="*/ 2862646 h 3480713"/>
              <a:gd name="connsiteX117" fmla="*/ 5935496 w 7344219"/>
              <a:gd name="connsiteY117" fmla="*/ 2837246 h 3480713"/>
              <a:gd name="connsiteX118" fmla="*/ 5910096 w 7344219"/>
              <a:gd name="connsiteY118" fmla="*/ 2828779 h 3480713"/>
              <a:gd name="connsiteX119" fmla="*/ 5884696 w 7344219"/>
              <a:gd name="connsiteY119" fmla="*/ 2820313 h 3480713"/>
              <a:gd name="connsiteX120" fmla="*/ 5816962 w 7344219"/>
              <a:gd name="connsiteY120" fmla="*/ 2786446 h 3480713"/>
              <a:gd name="connsiteX121" fmla="*/ 5774629 w 7344219"/>
              <a:gd name="connsiteY121" fmla="*/ 2769513 h 3480713"/>
              <a:gd name="connsiteX122" fmla="*/ 5715362 w 7344219"/>
              <a:gd name="connsiteY122" fmla="*/ 2735646 h 3480713"/>
              <a:gd name="connsiteX123" fmla="*/ 5664562 w 7344219"/>
              <a:gd name="connsiteY123" fmla="*/ 2718713 h 3480713"/>
              <a:gd name="connsiteX124" fmla="*/ 5639162 w 7344219"/>
              <a:gd name="connsiteY124" fmla="*/ 2701779 h 3480713"/>
              <a:gd name="connsiteX125" fmla="*/ 5596829 w 7344219"/>
              <a:gd name="connsiteY125" fmla="*/ 2684846 h 3480713"/>
              <a:gd name="connsiteX126" fmla="*/ 5571429 w 7344219"/>
              <a:gd name="connsiteY126" fmla="*/ 2676379 h 3480713"/>
              <a:gd name="connsiteX127" fmla="*/ 5546029 w 7344219"/>
              <a:gd name="connsiteY127" fmla="*/ 2659446 h 3480713"/>
              <a:gd name="connsiteX128" fmla="*/ 5461362 w 7344219"/>
              <a:gd name="connsiteY128" fmla="*/ 2642513 h 3480713"/>
              <a:gd name="connsiteX129" fmla="*/ 5402096 w 7344219"/>
              <a:gd name="connsiteY129" fmla="*/ 2625579 h 3480713"/>
              <a:gd name="connsiteX130" fmla="*/ 5351296 w 7344219"/>
              <a:gd name="connsiteY130" fmla="*/ 2617113 h 3480713"/>
              <a:gd name="connsiteX131" fmla="*/ 5317429 w 7344219"/>
              <a:gd name="connsiteY131" fmla="*/ 2608646 h 3480713"/>
              <a:gd name="connsiteX132" fmla="*/ 5275096 w 7344219"/>
              <a:gd name="connsiteY132" fmla="*/ 2600179 h 3480713"/>
              <a:gd name="connsiteX133" fmla="*/ 5249696 w 7344219"/>
              <a:gd name="connsiteY133" fmla="*/ 2583246 h 3480713"/>
              <a:gd name="connsiteX134" fmla="*/ 5156562 w 7344219"/>
              <a:gd name="connsiteY134" fmla="*/ 2566313 h 3480713"/>
              <a:gd name="connsiteX135" fmla="*/ 5088829 w 7344219"/>
              <a:gd name="connsiteY135" fmla="*/ 2557846 h 3480713"/>
              <a:gd name="connsiteX136" fmla="*/ 5038029 w 7344219"/>
              <a:gd name="connsiteY136" fmla="*/ 2549379 h 3480713"/>
              <a:gd name="connsiteX137" fmla="*/ 4961829 w 7344219"/>
              <a:gd name="connsiteY137" fmla="*/ 2540913 h 3480713"/>
              <a:gd name="connsiteX138" fmla="*/ 4868696 w 7344219"/>
              <a:gd name="connsiteY138" fmla="*/ 2515513 h 3480713"/>
              <a:gd name="connsiteX139" fmla="*/ 4834829 w 7344219"/>
              <a:gd name="connsiteY139" fmla="*/ 2507046 h 3480713"/>
              <a:gd name="connsiteX140" fmla="*/ 4792496 w 7344219"/>
              <a:gd name="connsiteY140" fmla="*/ 2498579 h 3480713"/>
              <a:gd name="connsiteX141" fmla="*/ 4741696 w 7344219"/>
              <a:gd name="connsiteY141" fmla="*/ 2481646 h 3480713"/>
              <a:gd name="connsiteX142" fmla="*/ 4665496 w 7344219"/>
              <a:gd name="connsiteY142" fmla="*/ 2473179 h 3480713"/>
              <a:gd name="connsiteX143" fmla="*/ 4640096 w 7344219"/>
              <a:gd name="connsiteY143" fmla="*/ 2456246 h 3480713"/>
              <a:gd name="connsiteX144" fmla="*/ 4546962 w 7344219"/>
              <a:gd name="connsiteY144" fmla="*/ 2422379 h 3480713"/>
              <a:gd name="connsiteX145" fmla="*/ 4504629 w 7344219"/>
              <a:gd name="connsiteY145" fmla="*/ 2405446 h 3480713"/>
              <a:gd name="connsiteX146" fmla="*/ 4470762 w 7344219"/>
              <a:gd name="connsiteY146" fmla="*/ 2388513 h 3480713"/>
              <a:gd name="connsiteX147" fmla="*/ 4428429 w 7344219"/>
              <a:gd name="connsiteY147" fmla="*/ 2371579 h 3480713"/>
              <a:gd name="connsiteX148" fmla="*/ 4403029 w 7344219"/>
              <a:gd name="connsiteY148" fmla="*/ 2354646 h 3480713"/>
              <a:gd name="connsiteX149" fmla="*/ 4335296 w 7344219"/>
              <a:gd name="connsiteY149" fmla="*/ 2346179 h 3480713"/>
              <a:gd name="connsiteX150" fmla="*/ 4259096 w 7344219"/>
              <a:gd name="connsiteY150" fmla="*/ 2312313 h 3480713"/>
              <a:gd name="connsiteX151" fmla="*/ 4233696 w 7344219"/>
              <a:gd name="connsiteY151" fmla="*/ 2303846 h 3480713"/>
              <a:gd name="connsiteX152" fmla="*/ 4208296 w 7344219"/>
              <a:gd name="connsiteY152" fmla="*/ 2295379 h 3480713"/>
              <a:gd name="connsiteX153" fmla="*/ 4098229 w 7344219"/>
              <a:gd name="connsiteY153" fmla="*/ 2261513 h 3480713"/>
              <a:gd name="connsiteX154" fmla="*/ 4055896 w 7344219"/>
              <a:gd name="connsiteY154" fmla="*/ 2244579 h 3480713"/>
              <a:gd name="connsiteX155" fmla="*/ 3988162 w 7344219"/>
              <a:gd name="connsiteY155" fmla="*/ 2210713 h 3480713"/>
              <a:gd name="connsiteX156" fmla="*/ 3937362 w 7344219"/>
              <a:gd name="connsiteY156" fmla="*/ 2202246 h 3480713"/>
              <a:gd name="connsiteX157" fmla="*/ 3886562 w 7344219"/>
              <a:gd name="connsiteY157" fmla="*/ 2168379 h 3480713"/>
              <a:gd name="connsiteX158" fmla="*/ 3835762 w 7344219"/>
              <a:gd name="connsiteY158" fmla="*/ 2151446 h 3480713"/>
              <a:gd name="connsiteX159" fmla="*/ 3793429 w 7344219"/>
              <a:gd name="connsiteY159" fmla="*/ 2134513 h 3480713"/>
              <a:gd name="connsiteX160" fmla="*/ 3674896 w 7344219"/>
              <a:gd name="connsiteY160" fmla="*/ 2117579 h 3480713"/>
              <a:gd name="connsiteX161" fmla="*/ 3581762 w 7344219"/>
              <a:gd name="connsiteY161" fmla="*/ 2109113 h 3480713"/>
              <a:gd name="connsiteX162" fmla="*/ 3505562 w 7344219"/>
              <a:gd name="connsiteY162" fmla="*/ 2083713 h 3480713"/>
              <a:gd name="connsiteX163" fmla="*/ 3463229 w 7344219"/>
              <a:gd name="connsiteY163" fmla="*/ 2075246 h 3480713"/>
              <a:gd name="connsiteX164" fmla="*/ 3429362 w 7344219"/>
              <a:gd name="connsiteY164" fmla="*/ 2058313 h 3480713"/>
              <a:gd name="connsiteX165" fmla="*/ 3387029 w 7344219"/>
              <a:gd name="connsiteY165" fmla="*/ 2049846 h 3480713"/>
              <a:gd name="connsiteX166" fmla="*/ 3310829 w 7344219"/>
              <a:gd name="connsiteY166" fmla="*/ 2032913 h 3480713"/>
              <a:gd name="connsiteX167" fmla="*/ 3183829 w 7344219"/>
              <a:gd name="connsiteY167" fmla="*/ 2007513 h 3480713"/>
              <a:gd name="connsiteX168" fmla="*/ 3116096 w 7344219"/>
              <a:gd name="connsiteY168" fmla="*/ 1982113 h 3480713"/>
              <a:gd name="connsiteX169" fmla="*/ 3073762 w 7344219"/>
              <a:gd name="connsiteY169" fmla="*/ 1965179 h 3480713"/>
              <a:gd name="connsiteX170" fmla="*/ 2997562 w 7344219"/>
              <a:gd name="connsiteY170" fmla="*/ 1948246 h 3480713"/>
              <a:gd name="connsiteX171" fmla="*/ 2921362 w 7344219"/>
              <a:gd name="connsiteY171" fmla="*/ 1922846 h 3480713"/>
              <a:gd name="connsiteX172" fmla="*/ 2887496 w 7344219"/>
              <a:gd name="connsiteY172" fmla="*/ 1905913 h 3480713"/>
              <a:gd name="connsiteX173" fmla="*/ 2819762 w 7344219"/>
              <a:gd name="connsiteY173" fmla="*/ 1872046 h 3480713"/>
              <a:gd name="connsiteX174" fmla="*/ 2735096 w 7344219"/>
              <a:gd name="connsiteY174" fmla="*/ 1855113 h 3480713"/>
              <a:gd name="connsiteX175" fmla="*/ 2709696 w 7344219"/>
              <a:gd name="connsiteY175" fmla="*/ 1846646 h 3480713"/>
              <a:gd name="connsiteX176" fmla="*/ 2599629 w 7344219"/>
              <a:gd name="connsiteY176" fmla="*/ 1821246 h 3480713"/>
              <a:gd name="connsiteX177" fmla="*/ 2506496 w 7344219"/>
              <a:gd name="connsiteY177" fmla="*/ 1812779 h 3480713"/>
              <a:gd name="connsiteX178" fmla="*/ 2294829 w 7344219"/>
              <a:gd name="connsiteY178" fmla="*/ 1787379 h 3480713"/>
              <a:gd name="connsiteX179" fmla="*/ 2244029 w 7344219"/>
              <a:gd name="connsiteY179" fmla="*/ 1770446 h 3480713"/>
              <a:gd name="connsiteX180" fmla="*/ 2184762 w 7344219"/>
              <a:gd name="connsiteY180" fmla="*/ 1761979 h 3480713"/>
              <a:gd name="connsiteX181" fmla="*/ 2142429 w 7344219"/>
              <a:gd name="connsiteY181" fmla="*/ 1753513 h 3480713"/>
              <a:gd name="connsiteX182" fmla="*/ 2100096 w 7344219"/>
              <a:gd name="connsiteY182" fmla="*/ 1736579 h 3480713"/>
              <a:gd name="connsiteX183" fmla="*/ 2066229 w 7344219"/>
              <a:gd name="connsiteY183" fmla="*/ 1728113 h 3480713"/>
              <a:gd name="connsiteX184" fmla="*/ 7065708 w 7344219"/>
              <a:gd name="connsiteY184" fmla="*/ 441179 h 3480713"/>
              <a:gd name="connsiteX185" fmla="*/ 7036162 w 7344219"/>
              <a:gd name="connsiteY185" fmla="*/ 51713 h 3480713"/>
              <a:gd name="connsiteX0" fmla="*/ 7036162 w 7344219"/>
              <a:gd name="connsiteY0" fmla="*/ 51713 h 3480713"/>
              <a:gd name="connsiteX1" fmla="*/ 491429 w 7344219"/>
              <a:gd name="connsiteY1" fmla="*/ 1745046 h 3480713"/>
              <a:gd name="connsiteX2" fmla="*/ 466029 w 7344219"/>
              <a:gd name="connsiteY2" fmla="*/ 1753513 h 3480713"/>
              <a:gd name="connsiteX3" fmla="*/ 516829 w 7344219"/>
              <a:gd name="connsiteY3" fmla="*/ 1761979 h 3480713"/>
              <a:gd name="connsiteX4" fmla="*/ 550696 w 7344219"/>
              <a:gd name="connsiteY4" fmla="*/ 1778913 h 3480713"/>
              <a:gd name="connsiteX5" fmla="*/ 686162 w 7344219"/>
              <a:gd name="connsiteY5" fmla="*/ 1787379 h 3480713"/>
              <a:gd name="connsiteX6" fmla="*/ 838562 w 7344219"/>
              <a:gd name="connsiteY6" fmla="*/ 1829713 h 3480713"/>
              <a:gd name="connsiteX7" fmla="*/ 923229 w 7344219"/>
              <a:gd name="connsiteY7" fmla="*/ 1846646 h 3480713"/>
              <a:gd name="connsiteX8" fmla="*/ 1117962 w 7344219"/>
              <a:gd name="connsiteY8" fmla="*/ 1863579 h 3480713"/>
              <a:gd name="connsiteX9" fmla="*/ 1168762 w 7344219"/>
              <a:gd name="connsiteY9" fmla="*/ 1872046 h 3480713"/>
              <a:gd name="connsiteX10" fmla="*/ 1202629 w 7344219"/>
              <a:gd name="connsiteY10" fmla="*/ 1880513 h 3480713"/>
              <a:gd name="connsiteX11" fmla="*/ 1321162 w 7344219"/>
              <a:gd name="connsiteY11" fmla="*/ 1888979 h 3480713"/>
              <a:gd name="connsiteX12" fmla="*/ 1592096 w 7344219"/>
              <a:gd name="connsiteY12" fmla="*/ 1914379 h 3480713"/>
              <a:gd name="connsiteX13" fmla="*/ 1625962 w 7344219"/>
              <a:gd name="connsiteY13" fmla="*/ 1922846 h 3480713"/>
              <a:gd name="connsiteX14" fmla="*/ 1668296 w 7344219"/>
              <a:gd name="connsiteY14" fmla="*/ 1931313 h 3480713"/>
              <a:gd name="connsiteX15" fmla="*/ 1752962 w 7344219"/>
              <a:gd name="connsiteY15" fmla="*/ 1956713 h 3480713"/>
              <a:gd name="connsiteX16" fmla="*/ 1812229 w 7344219"/>
              <a:gd name="connsiteY16" fmla="*/ 1965179 h 3480713"/>
              <a:gd name="connsiteX17" fmla="*/ 1871496 w 7344219"/>
              <a:gd name="connsiteY17" fmla="*/ 1982113 h 3480713"/>
              <a:gd name="connsiteX18" fmla="*/ 1913829 w 7344219"/>
              <a:gd name="connsiteY18" fmla="*/ 1990579 h 3480713"/>
              <a:gd name="connsiteX19" fmla="*/ 1939229 w 7344219"/>
              <a:gd name="connsiteY19" fmla="*/ 1999046 h 3480713"/>
              <a:gd name="connsiteX20" fmla="*/ 1973096 w 7344219"/>
              <a:gd name="connsiteY20" fmla="*/ 2007513 h 3480713"/>
              <a:gd name="connsiteX21" fmla="*/ 2049296 w 7344219"/>
              <a:gd name="connsiteY21" fmla="*/ 2066779 h 3480713"/>
              <a:gd name="connsiteX22" fmla="*/ 2049296 w 7344219"/>
              <a:gd name="connsiteY22" fmla="*/ 2066779 h 3480713"/>
              <a:gd name="connsiteX23" fmla="*/ 2117029 w 7344219"/>
              <a:gd name="connsiteY23" fmla="*/ 2117579 h 3480713"/>
              <a:gd name="connsiteX24" fmla="*/ 2142429 w 7344219"/>
              <a:gd name="connsiteY24" fmla="*/ 2126046 h 3480713"/>
              <a:gd name="connsiteX25" fmla="*/ 2235562 w 7344219"/>
              <a:gd name="connsiteY25" fmla="*/ 2176846 h 3480713"/>
              <a:gd name="connsiteX26" fmla="*/ 2303296 w 7344219"/>
              <a:gd name="connsiteY26" fmla="*/ 2219179 h 3480713"/>
              <a:gd name="connsiteX27" fmla="*/ 2354096 w 7344219"/>
              <a:gd name="connsiteY27" fmla="*/ 2244579 h 3480713"/>
              <a:gd name="connsiteX28" fmla="*/ 2438762 w 7344219"/>
              <a:gd name="connsiteY28" fmla="*/ 2269979 h 3480713"/>
              <a:gd name="connsiteX29" fmla="*/ 2472629 w 7344219"/>
              <a:gd name="connsiteY29" fmla="*/ 2286913 h 3480713"/>
              <a:gd name="connsiteX30" fmla="*/ 2582696 w 7344219"/>
              <a:gd name="connsiteY30" fmla="*/ 2312313 h 3480713"/>
              <a:gd name="connsiteX31" fmla="*/ 2658896 w 7344219"/>
              <a:gd name="connsiteY31" fmla="*/ 2337713 h 3480713"/>
              <a:gd name="connsiteX32" fmla="*/ 2743562 w 7344219"/>
              <a:gd name="connsiteY32" fmla="*/ 2363113 h 3480713"/>
              <a:gd name="connsiteX33" fmla="*/ 2794362 w 7344219"/>
              <a:gd name="connsiteY33" fmla="*/ 2388513 h 3480713"/>
              <a:gd name="connsiteX34" fmla="*/ 2845162 w 7344219"/>
              <a:gd name="connsiteY34" fmla="*/ 2396979 h 3480713"/>
              <a:gd name="connsiteX35" fmla="*/ 2887496 w 7344219"/>
              <a:gd name="connsiteY35" fmla="*/ 2413913 h 3480713"/>
              <a:gd name="connsiteX36" fmla="*/ 2938296 w 7344219"/>
              <a:gd name="connsiteY36" fmla="*/ 2430846 h 3480713"/>
              <a:gd name="connsiteX37" fmla="*/ 3048362 w 7344219"/>
              <a:gd name="connsiteY37" fmla="*/ 2490113 h 3480713"/>
              <a:gd name="connsiteX38" fmla="*/ 3073762 w 7344219"/>
              <a:gd name="connsiteY38" fmla="*/ 2507046 h 3480713"/>
              <a:gd name="connsiteX39" fmla="*/ 3149962 w 7344219"/>
              <a:gd name="connsiteY39" fmla="*/ 2532446 h 3480713"/>
              <a:gd name="connsiteX40" fmla="*/ 3234629 w 7344219"/>
              <a:gd name="connsiteY40" fmla="*/ 2566313 h 3480713"/>
              <a:gd name="connsiteX41" fmla="*/ 3268496 w 7344219"/>
              <a:gd name="connsiteY41" fmla="*/ 2583246 h 3480713"/>
              <a:gd name="connsiteX42" fmla="*/ 3319296 w 7344219"/>
              <a:gd name="connsiteY42" fmla="*/ 2591713 h 3480713"/>
              <a:gd name="connsiteX43" fmla="*/ 3370096 w 7344219"/>
              <a:gd name="connsiteY43" fmla="*/ 2608646 h 3480713"/>
              <a:gd name="connsiteX44" fmla="*/ 3488629 w 7344219"/>
              <a:gd name="connsiteY44" fmla="*/ 2634046 h 3480713"/>
              <a:gd name="connsiteX45" fmla="*/ 3530962 w 7344219"/>
              <a:gd name="connsiteY45" fmla="*/ 2650979 h 3480713"/>
              <a:gd name="connsiteX46" fmla="*/ 3564829 w 7344219"/>
              <a:gd name="connsiteY46" fmla="*/ 2667913 h 3480713"/>
              <a:gd name="connsiteX47" fmla="*/ 3615629 w 7344219"/>
              <a:gd name="connsiteY47" fmla="*/ 2676379 h 3480713"/>
              <a:gd name="connsiteX48" fmla="*/ 3657962 w 7344219"/>
              <a:gd name="connsiteY48" fmla="*/ 2701779 h 3480713"/>
              <a:gd name="connsiteX49" fmla="*/ 3725696 w 7344219"/>
              <a:gd name="connsiteY49" fmla="*/ 2727179 h 3480713"/>
              <a:gd name="connsiteX50" fmla="*/ 3759562 w 7344219"/>
              <a:gd name="connsiteY50" fmla="*/ 2752579 h 3480713"/>
              <a:gd name="connsiteX51" fmla="*/ 3784962 w 7344219"/>
              <a:gd name="connsiteY51" fmla="*/ 2761046 h 3480713"/>
              <a:gd name="connsiteX52" fmla="*/ 3818829 w 7344219"/>
              <a:gd name="connsiteY52" fmla="*/ 2777979 h 3480713"/>
              <a:gd name="connsiteX53" fmla="*/ 3928896 w 7344219"/>
              <a:gd name="connsiteY53" fmla="*/ 2803379 h 3480713"/>
              <a:gd name="connsiteX54" fmla="*/ 4047429 w 7344219"/>
              <a:gd name="connsiteY54" fmla="*/ 2828779 h 3480713"/>
              <a:gd name="connsiteX55" fmla="*/ 4072829 w 7344219"/>
              <a:gd name="connsiteY55" fmla="*/ 2845713 h 3480713"/>
              <a:gd name="connsiteX56" fmla="*/ 4174429 w 7344219"/>
              <a:gd name="connsiteY56" fmla="*/ 2854179 h 3480713"/>
              <a:gd name="connsiteX57" fmla="*/ 4242162 w 7344219"/>
              <a:gd name="connsiteY57" fmla="*/ 2862646 h 3480713"/>
              <a:gd name="connsiteX58" fmla="*/ 4284496 w 7344219"/>
              <a:gd name="connsiteY58" fmla="*/ 2871113 h 3480713"/>
              <a:gd name="connsiteX59" fmla="*/ 4411496 w 7344219"/>
              <a:gd name="connsiteY59" fmla="*/ 2879579 h 3480713"/>
              <a:gd name="connsiteX60" fmla="*/ 4513096 w 7344219"/>
              <a:gd name="connsiteY60" fmla="*/ 2896513 h 3480713"/>
              <a:gd name="connsiteX61" fmla="*/ 4741696 w 7344219"/>
              <a:gd name="connsiteY61" fmla="*/ 2904979 h 3480713"/>
              <a:gd name="connsiteX62" fmla="*/ 4936429 w 7344219"/>
              <a:gd name="connsiteY62" fmla="*/ 2913446 h 3480713"/>
              <a:gd name="connsiteX63" fmla="*/ 5029562 w 7344219"/>
              <a:gd name="connsiteY63" fmla="*/ 2921913 h 3480713"/>
              <a:gd name="connsiteX64" fmla="*/ 5114229 w 7344219"/>
              <a:gd name="connsiteY64" fmla="*/ 2947313 h 3480713"/>
              <a:gd name="connsiteX65" fmla="*/ 5241229 w 7344219"/>
              <a:gd name="connsiteY65" fmla="*/ 2964246 h 3480713"/>
              <a:gd name="connsiteX66" fmla="*/ 5529096 w 7344219"/>
              <a:gd name="connsiteY66" fmla="*/ 2981179 h 3480713"/>
              <a:gd name="connsiteX67" fmla="*/ 5554496 w 7344219"/>
              <a:gd name="connsiteY67" fmla="*/ 2989646 h 3480713"/>
              <a:gd name="connsiteX68" fmla="*/ 5579896 w 7344219"/>
              <a:gd name="connsiteY68" fmla="*/ 3006579 h 3480713"/>
              <a:gd name="connsiteX69" fmla="*/ 5622229 w 7344219"/>
              <a:gd name="connsiteY69" fmla="*/ 3015046 h 3480713"/>
              <a:gd name="connsiteX70" fmla="*/ 5656096 w 7344219"/>
              <a:gd name="connsiteY70" fmla="*/ 3031979 h 3480713"/>
              <a:gd name="connsiteX71" fmla="*/ 5689962 w 7344219"/>
              <a:gd name="connsiteY71" fmla="*/ 3040446 h 3480713"/>
              <a:gd name="connsiteX72" fmla="*/ 5715362 w 7344219"/>
              <a:gd name="connsiteY72" fmla="*/ 3048913 h 3480713"/>
              <a:gd name="connsiteX73" fmla="*/ 5791562 w 7344219"/>
              <a:gd name="connsiteY73" fmla="*/ 3082779 h 3480713"/>
              <a:gd name="connsiteX74" fmla="*/ 5816962 w 7344219"/>
              <a:gd name="connsiteY74" fmla="*/ 3091246 h 3480713"/>
              <a:gd name="connsiteX75" fmla="*/ 5876229 w 7344219"/>
              <a:gd name="connsiteY75" fmla="*/ 3133579 h 3480713"/>
              <a:gd name="connsiteX76" fmla="*/ 5901629 w 7344219"/>
              <a:gd name="connsiteY76" fmla="*/ 3142046 h 3480713"/>
              <a:gd name="connsiteX77" fmla="*/ 5927029 w 7344219"/>
              <a:gd name="connsiteY77" fmla="*/ 3158979 h 3480713"/>
              <a:gd name="connsiteX78" fmla="*/ 5952429 w 7344219"/>
              <a:gd name="connsiteY78" fmla="*/ 3167446 h 3480713"/>
              <a:gd name="connsiteX79" fmla="*/ 5977829 w 7344219"/>
              <a:gd name="connsiteY79" fmla="*/ 3184379 h 3480713"/>
              <a:gd name="connsiteX80" fmla="*/ 6028629 w 7344219"/>
              <a:gd name="connsiteY80" fmla="*/ 3192846 h 3480713"/>
              <a:gd name="connsiteX81" fmla="*/ 6062496 w 7344219"/>
              <a:gd name="connsiteY81" fmla="*/ 3209779 h 3480713"/>
              <a:gd name="connsiteX82" fmla="*/ 6079429 w 7344219"/>
              <a:gd name="connsiteY82" fmla="*/ 3226713 h 3480713"/>
              <a:gd name="connsiteX83" fmla="*/ 6181029 w 7344219"/>
              <a:gd name="connsiteY83" fmla="*/ 3243646 h 3480713"/>
              <a:gd name="connsiteX84" fmla="*/ 6206429 w 7344219"/>
              <a:gd name="connsiteY84" fmla="*/ 3260579 h 3480713"/>
              <a:gd name="connsiteX85" fmla="*/ 6367296 w 7344219"/>
              <a:gd name="connsiteY85" fmla="*/ 3277513 h 3480713"/>
              <a:gd name="connsiteX86" fmla="*/ 6426562 w 7344219"/>
              <a:gd name="connsiteY86" fmla="*/ 3294446 h 3480713"/>
              <a:gd name="connsiteX87" fmla="*/ 6468896 w 7344219"/>
              <a:gd name="connsiteY87" fmla="*/ 3311379 h 3480713"/>
              <a:gd name="connsiteX88" fmla="*/ 6494296 w 7344219"/>
              <a:gd name="connsiteY88" fmla="*/ 3319846 h 3480713"/>
              <a:gd name="connsiteX89" fmla="*/ 6528162 w 7344219"/>
              <a:gd name="connsiteY89" fmla="*/ 3336779 h 3480713"/>
              <a:gd name="connsiteX90" fmla="*/ 6578962 w 7344219"/>
              <a:gd name="connsiteY90" fmla="*/ 3362179 h 3480713"/>
              <a:gd name="connsiteX91" fmla="*/ 6663629 w 7344219"/>
              <a:gd name="connsiteY91" fmla="*/ 3379113 h 3480713"/>
              <a:gd name="connsiteX92" fmla="*/ 6765229 w 7344219"/>
              <a:gd name="connsiteY92" fmla="*/ 3396046 h 3480713"/>
              <a:gd name="connsiteX93" fmla="*/ 6790629 w 7344219"/>
              <a:gd name="connsiteY93" fmla="*/ 3404513 h 3480713"/>
              <a:gd name="connsiteX94" fmla="*/ 6824496 w 7344219"/>
              <a:gd name="connsiteY94" fmla="*/ 3412979 h 3480713"/>
              <a:gd name="connsiteX95" fmla="*/ 6875296 w 7344219"/>
              <a:gd name="connsiteY95" fmla="*/ 3429913 h 3480713"/>
              <a:gd name="connsiteX96" fmla="*/ 6900696 w 7344219"/>
              <a:gd name="connsiteY96" fmla="*/ 3438379 h 3480713"/>
              <a:gd name="connsiteX97" fmla="*/ 6985362 w 7344219"/>
              <a:gd name="connsiteY97" fmla="*/ 3455313 h 3480713"/>
              <a:gd name="connsiteX98" fmla="*/ 7036162 w 7344219"/>
              <a:gd name="connsiteY98" fmla="*/ 3472246 h 3480713"/>
              <a:gd name="connsiteX99" fmla="*/ 7061562 w 7344219"/>
              <a:gd name="connsiteY99" fmla="*/ 3480713 h 3480713"/>
              <a:gd name="connsiteX100" fmla="*/ 7070029 w 7344219"/>
              <a:gd name="connsiteY100" fmla="*/ 3446846 h 3480713"/>
              <a:gd name="connsiteX101" fmla="*/ 7061562 w 7344219"/>
              <a:gd name="connsiteY101" fmla="*/ 3412979 h 3480713"/>
              <a:gd name="connsiteX102" fmla="*/ 7053096 w 7344219"/>
              <a:gd name="connsiteY102" fmla="*/ 3387579 h 3480713"/>
              <a:gd name="connsiteX103" fmla="*/ 7010762 w 7344219"/>
              <a:gd name="connsiteY103" fmla="*/ 3336779 h 3480713"/>
              <a:gd name="connsiteX104" fmla="*/ 6985362 w 7344219"/>
              <a:gd name="connsiteY104" fmla="*/ 3252113 h 3480713"/>
              <a:gd name="connsiteX105" fmla="*/ 6959962 w 7344219"/>
              <a:gd name="connsiteY105" fmla="*/ 3082779 h 3480713"/>
              <a:gd name="connsiteX106" fmla="*/ 6951496 w 7344219"/>
              <a:gd name="connsiteY106" fmla="*/ 3015046 h 3480713"/>
              <a:gd name="connsiteX107" fmla="*/ 6638229 w 7344219"/>
              <a:gd name="connsiteY107" fmla="*/ 2989646 h 3480713"/>
              <a:gd name="connsiteX108" fmla="*/ 6587429 w 7344219"/>
              <a:gd name="connsiteY108" fmla="*/ 2981179 h 3480713"/>
              <a:gd name="connsiteX109" fmla="*/ 6519696 w 7344219"/>
              <a:gd name="connsiteY109" fmla="*/ 2964246 h 3480713"/>
              <a:gd name="connsiteX110" fmla="*/ 6418096 w 7344219"/>
              <a:gd name="connsiteY110" fmla="*/ 2955779 h 3480713"/>
              <a:gd name="connsiteX111" fmla="*/ 6375762 w 7344219"/>
              <a:gd name="connsiteY111" fmla="*/ 2947313 h 3480713"/>
              <a:gd name="connsiteX112" fmla="*/ 6299562 w 7344219"/>
              <a:gd name="connsiteY112" fmla="*/ 2938846 h 3480713"/>
              <a:gd name="connsiteX113" fmla="*/ 6265696 w 7344219"/>
              <a:gd name="connsiteY113" fmla="*/ 2921913 h 3480713"/>
              <a:gd name="connsiteX114" fmla="*/ 6214896 w 7344219"/>
              <a:gd name="connsiteY114" fmla="*/ 2913446 h 3480713"/>
              <a:gd name="connsiteX115" fmla="*/ 6155629 w 7344219"/>
              <a:gd name="connsiteY115" fmla="*/ 2888046 h 3480713"/>
              <a:gd name="connsiteX116" fmla="*/ 6011696 w 7344219"/>
              <a:gd name="connsiteY116" fmla="*/ 2862646 h 3480713"/>
              <a:gd name="connsiteX117" fmla="*/ 5935496 w 7344219"/>
              <a:gd name="connsiteY117" fmla="*/ 2837246 h 3480713"/>
              <a:gd name="connsiteX118" fmla="*/ 5910096 w 7344219"/>
              <a:gd name="connsiteY118" fmla="*/ 2828779 h 3480713"/>
              <a:gd name="connsiteX119" fmla="*/ 5884696 w 7344219"/>
              <a:gd name="connsiteY119" fmla="*/ 2820313 h 3480713"/>
              <a:gd name="connsiteX120" fmla="*/ 5816962 w 7344219"/>
              <a:gd name="connsiteY120" fmla="*/ 2786446 h 3480713"/>
              <a:gd name="connsiteX121" fmla="*/ 5774629 w 7344219"/>
              <a:gd name="connsiteY121" fmla="*/ 2769513 h 3480713"/>
              <a:gd name="connsiteX122" fmla="*/ 5715362 w 7344219"/>
              <a:gd name="connsiteY122" fmla="*/ 2735646 h 3480713"/>
              <a:gd name="connsiteX123" fmla="*/ 5664562 w 7344219"/>
              <a:gd name="connsiteY123" fmla="*/ 2718713 h 3480713"/>
              <a:gd name="connsiteX124" fmla="*/ 5639162 w 7344219"/>
              <a:gd name="connsiteY124" fmla="*/ 2701779 h 3480713"/>
              <a:gd name="connsiteX125" fmla="*/ 5596829 w 7344219"/>
              <a:gd name="connsiteY125" fmla="*/ 2684846 h 3480713"/>
              <a:gd name="connsiteX126" fmla="*/ 5571429 w 7344219"/>
              <a:gd name="connsiteY126" fmla="*/ 2676379 h 3480713"/>
              <a:gd name="connsiteX127" fmla="*/ 5546029 w 7344219"/>
              <a:gd name="connsiteY127" fmla="*/ 2659446 h 3480713"/>
              <a:gd name="connsiteX128" fmla="*/ 5461362 w 7344219"/>
              <a:gd name="connsiteY128" fmla="*/ 2642513 h 3480713"/>
              <a:gd name="connsiteX129" fmla="*/ 5402096 w 7344219"/>
              <a:gd name="connsiteY129" fmla="*/ 2625579 h 3480713"/>
              <a:gd name="connsiteX130" fmla="*/ 5351296 w 7344219"/>
              <a:gd name="connsiteY130" fmla="*/ 2617113 h 3480713"/>
              <a:gd name="connsiteX131" fmla="*/ 5317429 w 7344219"/>
              <a:gd name="connsiteY131" fmla="*/ 2608646 h 3480713"/>
              <a:gd name="connsiteX132" fmla="*/ 5275096 w 7344219"/>
              <a:gd name="connsiteY132" fmla="*/ 2600179 h 3480713"/>
              <a:gd name="connsiteX133" fmla="*/ 5249696 w 7344219"/>
              <a:gd name="connsiteY133" fmla="*/ 2583246 h 3480713"/>
              <a:gd name="connsiteX134" fmla="*/ 5156562 w 7344219"/>
              <a:gd name="connsiteY134" fmla="*/ 2566313 h 3480713"/>
              <a:gd name="connsiteX135" fmla="*/ 5088829 w 7344219"/>
              <a:gd name="connsiteY135" fmla="*/ 2557846 h 3480713"/>
              <a:gd name="connsiteX136" fmla="*/ 5038029 w 7344219"/>
              <a:gd name="connsiteY136" fmla="*/ 2549379 h 3480713"/>
              <a:gd name="connsiteX137" fmla="*/ 4961829 w 7344219"/>
              <a:gd name="connsiteY137" fmla="*/ 2540913 h 3480713"/>
              <a:gd name="connsiteX138" fmla="*/ 4868696 w 7344219"/>
              <a:gd name="connsiteY138" fmla="*/ 2515513 h 3480713"/>
              <a:gd name="connsiteX139" fmla="*/ 4834829 w 7344219"/>
              <a:gd name="connsiteY139" fmla="*/ 2507046 h 3480713"/>
              <a:gd name="connsiteX140" fmla="*/ 4792496 w 7344219"/>
              <a:gd name="connsiteY140" fmla="*/ 2498579 h 3480713"/>
              <a:gd name="connsiteX141" fmla="*/ 4741696 w 7344219"/>
              <a:gd name="connsiteY141" fmla="*/ 2481646 h 3480713"/>
              <a:gd name="connsiteX142" fmla="*/ 4665496 w 7344219"/>
              <a:gd name="connsiteY142" fmla="*/ 2473179 h 3480713"/>
              <a:gd name="connsiteX143" fmla="*/ 4640096 w 7344219"/>
              <a:gd name="connsiteY143" fmla="*/ 2456246 h 3480713"/>
              <a:gd name="connsiteX144" fmla="*/ 4546962 w 7344219"/>
              <a:gd name="connsiteY144" fmla="*/ 2422379 h 3480713"/>
              <a:gd name="connsiteX145" fmla="*/ 4504629 w 7344219"/>
              <a:gd name="connsiteY145" fmla="*/ 2405446 h 3480713"/>
              <a:gd name="connsiteX146" fmla="*/ 4470762 w 7344219"/>
              <a:gd name="connsiteY146" fmla="*/ 2388513 h 3480713"/>
              <a:gd name="connsiteX147" fmla="*/ 4428429 w 7344219"/>
              <a:gd name="connsiteY147" fmla="*/ 2371579 h 3480713"/>
              <a:gd name="connsiteX148" fmla="*/ 4403029 w 7344219"/>
              <a:gd name="connsiteY148" fmla="*/ 2354646 h 3480713"/>
              <a:gd name="connsiteX149" fmla="*/ 4335296 w 7344219"/>
              <a:gd name="connsiteY149" fmla="*/ 2346179 h 3480713"/>
              <a:gd name="connsiteX150" fmla="*/ 4259096 w 7344219"/>
              <a:gd name="connsiteY150" fmla="*/ 2312313 h 3480713"/>
              <a:gd name="connsiteX151" fmla="*/ 4233696 w 7344219"/>
              <a:gd name="connsiteY151" fmla="*/ 2303846 h 3480713"/>
              <a:gd name="connsiteX152" fmla="*/ 4208296 w 7344219"/>
              <a:gd name="connsiteY152" fmla="*/ 2295379 h 3480713"/>
              <a:gd name="connsiteX153" fmla="*/ 4098229 w 7344219"/>
              <a:gd name="connsiteY153" fmla="*/ 2261513 h 3480713"/>
              <a:gd name="connsiteX154" fmla="*/ 4055896 w 7344219"/>
              <a:gd name="connsiteY154" fmla="*/ 2244579 h 3480713"/>
              <a:gd name="connsiteX155" fmla="*/ 3988162 w 7344219"/>
              <a:gd name="connsiteY155" fmla="*/ 2210713 h 3480713"/>
              <a:gd name="connsiteX156" fmla="*/ 3937362 w 7344219"/>
              <a:gd name="connsiteY156" fmla="*/ 2202246 h 3480713"/>
              <a:gd name="connsiteX157" fmla="*/ 3886562 w 7344219"/>
              <a:gd name="connsiteY157" fmla="*/ 2168379 h 3480713"/>
              <a:gd name="connsiteX158" fmla="*/ 3835762 w 7344219"/>
              <a:gd name="connsiteY158" fmla="*/ 2151446 h 3480713"/>
              <a:gd name="connsiteX159" fmla="*/ 3793429 w 7344219"/>
              <a:gd name="connsiteY159" fmla="*/ 2134513 h 3480713"/>
              <a:gd name="connsiteX160" fmla="*/ 3674896 w 7344219"/>
              <a:gd name="connsiteY160" fmla="*/ 2117579 h 3480713"/>
              <a:gd name="connsiteX161" fmla="*/ 3581762 w 7344219"/>
              <a:gd name="connsiteY161" fmla="*/ 2109113 h 3480713"/>
              <a:gd name="connsiteX162" fmla="*/ 3505562 w 7344219"/>
              <a:gd name="connsiteY162" fmla="*/ 2083713 h 3480713"/>
              <a:gd name="connsiteX163" fmla="*/ 3463229 w 7344219"/>
              <a:gd name="connsiteY163" fmla="*/ 2075246 h 3480713"/>
              <a:gd name="connsiteX164" fmla="*/ 3429362 w 7344219"/>
              <a:gd name="connsiteY164" fmla="*/ 2058313 h 3480713"/>
              <a:gd name="connsiteX165" fmla="*/ 3387029 w 7344219"/>
              <a:gd name="connsiteY165" fmla="*/ 2049846 h 3480713"/>
              <a:gd name="connsiteX166" fmla="*/ 3310829 w 7344219"/>
              <a:gd name="connsiteY166" fmla="*/ 2032913 h 3480713"/>
              <a:gd name="connsiteX167" fmla="*/ 3183829 w 7344219"/>
              <a:gd name="connsiteY167" fmla="*/ 2007513 h 3480713"/>
              <a:gd name="connsiteX168" fmla="*/ 3116096 w 7344219"/>
              <a:gd name="connsiteY168" fmla="*/ 1982113 h 3480713"/>
              <a:gd name="connsiteX169" fmla="*/ 3073762 w 7344219"/>
              <a:gd name="connsiteY169" fmla="*/ 1965179 h 3480713"/>
              <a:gd name="connsiteX170" fmla="*/ 2997562 w 7344219"/>
              <a:gd name="connsiteY170" fmla="*/ 1948246 h 3480713"/>
              <a:gd name="connsiteX171" fmla="*/ 2921362 w 7344219"/>
              <a:gd name="connsiteY171" fmla="*/ 1922846 h 3480713"/>
              <a:gd name="connsiteX172" fmla="*/ 2887496 w 7344219"/>
              <a:gd name="connsiteY172" fmla="*/ 1905913 h 3480713"/>
              <a:gd name="connsiteX173" fmla="*/ 2819762 w 7344219"/>
              <a:gd name="connsiteY173" fmla="*/ 1872046 h 3480713"/>
              <a:gd name="connsiteX174" fmla="*/ 2735096 w 7344219"/>
              <a:gd name="connsiteY174" fmla="*/ 1855113 h 3480713"/>
              <a:gd name="connsiteX175" fmla="*/ 2709696 w 7344219"/>
              <a:gd name="connsiteY175" fmla="*/ 1846646 h 3480713"/>
              <a:gd name="connsiteX176" fmla="*/ 2599629 w 7344219"/>
              <a:gd name="connsiteY176" fmla="*/ 1821246 h 3480713"/>
              <a:gd name="connsiteX177" fmla="*/ 2506496 w 7344219"/>
              <a:gd name="connsiteY177" fmla="*/ 1812779 h 3480713"/>
              <a:gd name="connsiteX178" fmla="*/ 2294829 w 7344219"/>
              <a:gd name="connsiteY178" fmla="*/ 1787379 h 3480713"/>
              <a:gd name="connsiteX179" fmla="*/ 2244029 w 7344219"/>
              <a:gd name="connsiteY179" fmla="*/ 1770446 h 3480713"/>
              <a:gd name="connsiteX180" fmla="*/ 2184762 w 7344219"/>
              <a:gd name="connsiteY180" fmla="*/ 1761979 h 3480713"/>
              <a:gd name="connsiteX181" fmla="*/ 2142429 w 7344219"/>
              <a:gd name="connsiteY181" fmla="*/ 1753513 h 3480713"/>
              <a:gd name="connsiteX182" fmla="*/ 2100096 w 7344219"/>
              <a:gd name="connsiteY182" fmla="*/ 1736579 h 3480713"/>
              <a:gd name="connsiteX183" fmla="*/ 2066229 w 7344219"/>
              <a:gd name="connsiteY183" fmla="*/ 1728113 h 3480713"/>
              <a:gd name="connsiteX184" fmla="*/ 7065708 w 7344219"/>
              <a:gd name="connsiteY184" fmla="*/ 441179 h 3480713"/>
              <a:gd name="connsiteX185" fmla="*/ 7036162 w 7344219"/>
              <a:gd name="connsiteY185" fmla="*/ 51713 h 3480713"/>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735096 w 7070029"/>
              <a:gd name="connsiteY174" fmla="*/ 1803400 h 3429000"/>
              <a:gd name="connsiteX175" fmla="*/ 2709696 w 7070029"/>
              <a:gd name="connsiteY175" fmla="*/ 1794933 h 3429000"/>
              <a:gd name="connsiteX176" fmla="*/ 2599629 w 7070029"/>
              <a:gd name="connsiteY176" fmla="*/ 1769533 h 3429000"/>
              <a:gd name="connsiteX177" fmla="*/ 2506496 w 7070029"/>
              <a:gd name="connsiteY177" fmla="*/ 1761066 h 3429000"/>
              <a:gd name="connsiteX178" fmla="*/ 2294829 w 7070029"/>
              <a:gd name="connsiteY178" fmla="*/ 1735666 h 3429000"/>
              <a:gd name="connsiteX179" fmla="*/ 2244029 w 7070029"/>
              <a:gd name="connsiteY179" fmla="*/ 1718733 h 3429000"/>
              <a:gd name="connsiteX180" fmla="*/ 2184762 w 7070029"/>
              <a:gd name="connsiteY180" fmla="*/ 1710266 h 3429000"/>
              <a:gd name="connsiteX181" fmla="*/ 2142429 w 7070029"/>
              <a:gd name="connsiteY181" fmla="*/ 1701800 h 3429000"/>
              <a:gd name="connsiteX182" fmla="*/ 2100096 w 7070029"/>
              <a:gd name="connsiteY182" fmla="*/ 1684866 h 3429000"/>
              <a:gd name="connsiteX183" fmla="*/ 2066229 w 7070029"/>
              <a:gd name="connsiteY183" fmla="*/ 1676400 h 3429000"/>
              <a:gd name="connsiteX184" fmla="*/ 7065708 w 7070029"/>
              <a:gd name="connsiteY184" fmla="*/ 389466 h 3429000"/>
              <a:gd name="connsiteX185" fmla="*/ 7036162 w 7070029"/>
              <a:gd name="connsiteY185"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735096 w 7070029"/>
              <a:gd name="connsiteY174" fmla="*/ 1803400 h 3429000"/>
              <a:gd name="connsiteX175" fmla="*/ 2709696 w 7070029"/>
              <a:gd name="connsiteY175" fmla="*/ 1794933 h 3429000"/>
              <a:gd name="connsiteX176" fmla="*/ 2599629 w 7070029"/>
              <a:gd name="connsiteY176" fmla="*/ 1769533 h 3429000"/>
              <a:gd name="connsiteX177" fmla="*/ 2506496 w 7070029"/>
              <a:gd name="connsiteY177" fmla="*/ 1761066 h 3429000"/>
              <a:gd name="connsiteX178" fmla="*/ 2294829 w 7070029"/>
              <a:gd name="connsiteY178" fmla="*/ 1735666 h 3429000"/>
              <a:gd name="connsiteX179" fmla="*/ 2244029 w 7070029"/>
              <a:gd name="connsiteY179" fmla="*/ 1718733 h 3429000"/>
              <a:gd name="connsiteX180" fmla="*/ 2184762 w 7070029"/>
              <a:gd name="connsiteY180" fmla="*/ 1710266 h 3429000"/>
              <a:gd name="connsiteX181" fmla="*/ 2100096 w 7070029"/>
              <a:gd name="connsiteY181" fmla="*/ 1684866 h 3429000"/>
              <a:gd name="connsiteX182" fmla="*/ 2066229 w 7070029"/>
              <a:gd name="connsiteY182" fmla="*/ 1676400 h 3429000"/>
              <a:gd name="connsiteX183" fmla="*/ 7065708 w 7070029"/>
              <a:gd name="connsiteY183" fmla="*/ 389466 h 3429000"/>
              <a:gd name="connsiteX184" fmla="*/ 7036162 w 7070029"/>
              <a:gd name="connsiteY184"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735096 w 7070029"/>
              <a:gd name="connsiteY174" fmla="*/ 1803400 h 3429000"/>
              <a:gd name="connsiteX175" fmla="*/ 2709696 w 7070029"/>
              <a:gd name="connsiteY175" fmla="*/ 1794933 h 3429000"/>
              <a:gd name="connsiteX176" fmla="*/ 2599629 w 7070029"/>
              <a:gd name="connsiteY176" fmla="*/ 1769533 h 3429000"/>
              <a:gd name="connsiteX177" fmla="*/ 2506496 w 7070029"/>
              <a:gd name="connsiteY177" fmla="*/ 1761066 h 3429000"/>
              <a:gd name="connsiteX178" fmla="*/ 2294829 w 7070029"/>
              <a:gd name="connsiteY178" fmla="*/ 1735666 h 3429000"/>
              <a:gd name="connsiteX179" fmla="*/ 2244029 w 7070029"/>
              <a:gd name="connsiteY179" fmla="*/ 1718733 h 3429000"/>
              <a:gd name="connsiteX180" fmla="*/ 2184762 w 7070029"/>
              <a:gd name="connsiteY180" fmla="*/ 1710266 h 3429000"/>
              <a:gd name="connsiteX181" fmla="*/ 2066229 w 7070029"/>
              <a:gd name="connsiteY181" fmla="*/ 1676400 h 3429000"/>
              <a:gd name="connsiteX182" fmla="*/ 7065708 w 7070029"/>
              <a:gd name="connsiteY182" fmla="*/ 389466 h 3429000"/>
              <a:gd name="connsiteX183" fmla="*/ 7036162 w 7070029"/>
              <a:gd name="connsiteY183"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735096 w 7070029"/>
              <a:gd name="connsiteY174" fmla="*/ 1803400 h 3429000"/>
              <a:gd name="connsiteX175" fmla="*/ 2709696 w 7070029"/>
              <a:gd name="connsiteY175" fmla="*/ 1794933 h 3429000"/>
              <a:gd name="connsiteX176" fmla="*/ 2599629 w 7070029"/>
              <a:gd name="connsiteY176" fmla="*/ 1769533 h 3429000"/>
              <a:gd name="connsiteX177" fmla="*/ 2506496 w 7070029"/>
              <a:gd name="connsiteY177" fmla="*/ 1761066 h 3429000"/>
              <a:gd name="connsiteX178" fmla="*/ 2294829 w 7070029"/>
              <a:gd name="connsiteY178" fmla="*/ 1735666 h 3429000"/>
              <a:gd name="connsiteX179" fmla="*/ 2244029 w 7070029"/>
              <a:gd name="connsiteY179" fmla="*/ 1718733 h 3429000"/>
              <a:gd name="connsiteX180" fmla="*/ 2066229 w 7070029"/>
              <a:gd name="connsiteY180" fmla="*/ 1676400 h 3429000"/>
              <a:gd name="connsiteX181" fmla="*/ 7065708 w 7070029"/>
              <a:gd name="connsiteY181" fmla="*/ 389466 h 3429000"/>
              <a:gd name="connsiteX182" fmla="*/ 7036162 w 7070029"/>
              <a:gd name="connsiteY182"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735096 w 7070029"/>
              <a:gd name="connsiteY174" fmla="*/ 1803400 h 3429000"/>
              <a:gd name="connsiteX175" fmla="*/ 2709696 w 7070029"/>
              <a:gd name="connsiteY175" fmla="*/ 1794933 h 3429000"/>
              <a:gd name="connsiteX176" fmla="*/ 2599629 w 7070029"/>
              <a:gd name="connsiteY176" fmla="*/ 1769533 h 3429000"/>
              <a:gd name="connsiteX177" fmla="*/ 2506496 w 7070029"/>
              <a:gd name="connsiteY177" fmla="*/ 1761066 h 3429000"/>
              <a:gd name="connsiteX178" fmla="*/ 2294829 w 7070029"/>
              <a:gd name="connsiteY178" fmla="*/ 1735666 h 3429000"/>
              <a:gd name="connsiteX179" fmla="*/ 2066229 w 7070029"/>
              <a:gd name="connsiteY179" fmla="*/ 1676400 h 3429000"/>
              <a:gd name="connsiteX180" fmla="*/ 7065708 w 7070029"/>
              <a:gd name="connsiteY180" fmla="*/ 389466 h 3429000"/>
              <a:gd name="connsiteX181" fmla="*/ 7036162 w 7070029"/>
              <a:gd name="connsiteY181"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735096 w 7070029"/>
              <a:gd name="connsiteY174" fmla="*/ 1803400 h 3429000"/>
              <a:gd name="connsiteX175" fmla="*/ 2709696 w 7070029"/>
              <a:gd name="connsiteY175" fmla="*/ 1794933 h 3429000"/>
              <a:gd name="connsiteX176" fmla="*/ 2599629 w 7070029"/>
              <a:gd name="connsiteY176" fmla="*/ 1769533 h 3429000"/>
              <a:gd name="connsiteX177" fmla="*/ 2506496 w 7070029"/>
              <a:gd name="connsiteY177" fmla="*/ 1761066 h 3429000"/>
              <a:gd name="connsiteX178" fmla="*/ 2066229 w 7070029"/>
              <a:gd name="connsiteY178" fmla="*/ 1676400 h 3429000"/>
              <a:gd name="connsiteX179" fmla="*/ 7065708 w 7070029"/>
              <a:gd name="connsiteY179" fmla="*/ 389466 h 3429000"/>
              <a:gd name="connsiteX180" fmla="*/ 7036162 w 7070029"/>
              <a:gd name="connsiteY180"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735096 w 7070029"/>
              <a:gd name="connsiteY174" fmla="*/ 1803400 h 3429000"/>
              <a:gd name="connsiteX175" fmla="*/ 2709696 w 7070029"/>
              <a:gd name="connsiteY175" fmla="*/ 1794933 h 3429000"/>
              <a:gd name="connsiteX176" fmla="*/ 2599629 w 7070029"/>
              <a:gd name="connsiteY176" fmla="*/ 1769533 h 3429000"/>
              <a:gd name="connsiteX177" fmla="*/ 2066229 w 7070029"/>
              <a:gd name="connsiteY177" fmla="*/ 1676400 h 3429000"/>
              <a:gd name="connsiteX178" fmla="*/ 7065708 w 7070029"/>
              <a:gd name="connsiteY178" fmla="*/ 389466 h 3429000"/>
              <a:gd name="connsiteX179" fmla="*/ 7036162 w 7070029"/>
              <a:gd name="connsiteY179"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735096 w 7070029"/>
              <a:gd name="connsiteY174" fmla="*/ 1803400 h 3429000"/>
              <a:gd name="connsiteX175" fmla="*/ 2709696 w 7070029"/>
              <a:gd name="connsiteY175" fmla="*/ 1794933 h 3429000"/>
              <a:gd name="connsiteX176" fmla="*/ 2066229 w 7070029"/>
              <a:gd name="connsiteY176" fmla="*/ 1676400 h 3429000"/>
              <a:gd name="connsiteX177" fmla="*/ 7065708 w 7070029"/>
              <a:gd name="connsiteY177" fmla="*/ 389466 h 3429000"/>
              <a:gd name="connsiteX178" fmla="*/ 7036162 w 7070029"/>
              <a:gd name="connsiteY178"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735096 w 7070029"/>
              <a:gd name="connsiteY174" fmla="*/ 1803400 h 3429000"/>
              <a:gd name="connsiteX175" fmla="*/ 2066229 w 7070029"/>
              <a:gd name="connsiteY175" fmla="*/ 1676400 h 3429000"/>
              <a:gd name="connsiteX176" fmla="*/ 7065708 w 7070029"/>
              <a:gd name="connsiteY176" fmla="*/ 389466 h 3429000"/>
              <a:gd name="connsiteX177" fmla="*/ 7036162 w 7070029"/>
              <a:gd name="connsiteY177"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819762 w 7070029"/>
              <a:gd name="connsiteY173" fmla="*/ 1820333 h 3429000"/>
              <a:gd name="connsiteX174" fmla="*/ 2066229 w 7070029"/>
              <a:gd name="connsiteY174" fmla="*/ 1676400 h 3429000"/>
              <a:gd name="connsiteX175" fmla="*/ 7065708 w 7070029"/>
              <a:gd name="connsiteY175" fmla="*/ 389466 h 3429000"/>
              <a:gd name="connsiteX176" fmla="*/ 7036162 w 7070029"/>
              <a:gd name="connsiteY176"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887496 w 7070029"/>
              <a:gd name="connsiteY172" fmla="*/ 1854200 h 3429000"/>
              <a:gd name="connsiteX173" fmla="*/ 2066229 w 7070029"/>
              <a:gd name="connsiteY173" fmla="*/ 1676400 h 3429000"/>
              <a:gd name="connsiteX174" fmla="*/ 7065708 w 7070029"/>
              <a:gd name="connsiteY174" fmla="*/ 389466 h 3429000"/>
              <a:gd name="connsiteX175" fmla="*/ 7036162 w 7070029"/>
              <a:gd name="connsiteY175"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921362 w 7070029"/>
              <a:gd name="connsiteY171" fmla="*/ 1871133 h 3429000"/>
              <a:gd name="connsiteX172" fmla="*/ 2066229 w 7070029"/>
              <a:gd name="connsiteY172" fmla="*/ 1676400 h 3429000"/>
              <a:gd name="connsiteX173" fmla="*/ 7065708 w 7070029"/>
              <a:gd name="connsiteY173" fmla="*/ 389466 h 3429000"/>
              <a:gd name="connsiteX174" fmla="*/ 7036162 w 7070029"/>
              <a:gd name="connsiteY174"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997562 w 7070029"/>
              <a:gd name="connsiteY170" fmla="*/ 1896533 h 3429000"/>
              <a:gd name="connsiteX171" fmla="*/ 2066229 w 7070029"/>
              <a:gd name="connsiteY171" fmla="*/ 1676400 h 3429000"/>
              <a:gd name="connsiteX172" fmla="*/ 7065708 w 7070029"/>
              <a:gd name="connsiteY172" fmla="*/ 389466 h 3429000"/>
              <a:gd name="connsiteX173" fmla="*/ 7036162 w 7070029"/>
              <a:gd name="connsiteY173"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3073762 w 7070029"/>
              <a:gd name="connsiteY169" fmla="*/ 1913466 h 3429000"/>
              <a:gd name="connsiteX170" fmla="*/ 2066229 w 7070029"/>
              <a:gd name="connsiteY170" fmla="*/ 1676400 h 3429000"/>
              <a:gd name="connsiteX171" fmla="*/ 7065708 w 7070029"/>
              <a:gd name="connsiteY171" fmla="*/ 389466 h 3429000"/>
              <a:gd name="connsiteX172" fmla="*/ 7036162 w 7070029"/>
              <a:gd name="connsiteY172"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3116096 w 7070029"/>
              <a:gd name="connsiteY168" fmla="*/ 1930400 h 3429000"/>
              <a:gd name="connsiteX169" fmla="*/ 2066229 w 7070029"/>
              <a:gd name="connsiteY169" fmla="*/ 1676400 h 3429000"/>
              <a:gd name="connsiteX170" fmla="*/ 7065708 w 7070029"/>
              <a:gd name="connsiteY170" fmla="*/ 389466 h 3429000"/>
              <a:gd name="connsiteX171" fmla="*/ 7036162 w 7070029"/>
              <a:gd name="connsiteY171"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3183829 w 7070029"/>
              <a:gd name="connsiteY167" fmla="*/ 1955800 h 3429000"/>
              <a:gd name="connsiteX168" fmla="*/ 2066229 w 7070029"/>
              <a:gd name="connsiteY168" fmla="*/ 1676400 h 3429000"/>
              <a:gd name="connsiteX169" fmla="*/ 7065708 w 7070029"/>
              <a:gd name="connsiteY169" fmla="*/ 389466 h 3429000"/>
              <a:gd name="connsiteX170" fmla="*/ 7036162 w 7070029"/>
              <a:gd name="connsiteY170"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3310829 w 7070029"/>
              <a:gd name="connsiteY166" fmla="*/ 1981200 h 3429000"/>
              <a:gd name="connsiteX167" fmla="*/ 2066229 w 7070029"/>
              <a:gd name="connsiteY167" fmla="*/ 1676400 h 3429000"/>
              <a:gd name="connsiteX168" fmla="*/ 7065708 w 7070029"/>
              <a:gd name="connsiteY168" fmla="*/ 389466 h 3429000"/>
              <a:gd name="connsiteX169" fmla="*/ 7036162 w 7070029"/>
              <a:gd name="connsiteY169"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3387029 w 7070029"/>
              <a:gd name="connsiteY165" fmla="*/ 1998133 h 3429000"/>
              <a:gd name="connsiteX166" fmla="*/ 2066229 w 7070029"/>
              <a:gd name="connsiteY166" fmla="*/ 1676400 h 3429000"/>
              <a:gd name="connsiteX167" fmla="*/ 7065708 w 7070029"/>
              <a:gd name="connsiteY167" fmla="*/ 389466 h 3429000"/>
              <a:gd name="connsiteX168" fmla="*/ 7036162 w 7070029"/>
              <a:gd name="connsiteY168"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3429362 w 7070029"/>
              <a:gd name="connsiteY164" fmla="*/ 2006600 h 3429000"/>
              <a:gd name="connsiteX165" fmla="*/ 2066229 w 7070029"/>
              <a:gd name="connsiteY165" fmla="*/ 1676400 h 3429000"/>
              <a:gd name="connsiteX166" fmla="*/ 7065708 w 7070029"/>
              <a:gd name="connsiteY166" fmla="*/ 389466 h 3429000"/>
              <a:gd name="connsiteX167" fmla="*/ 7036162 w 7070029"/>
              <a:gd name="connsiteY167"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81762 w 7070029"/>
              <a:gd name="connsiteY161" fmla="*/ 2057400 h 3429000"/>
              <a:gd name="connsiteX162" fmla="*/ 3505562 w 7070029"/>
              <a:gd name="connsiteY162" fmla="*/ 2032000 h 3429000"/>
              <a:gd name="connsiteX163" fmla="*/ 3463229 w 7070029"/>
              <a:gd name="connsiteY163" fmla="*/ 2023533 h 3429000"/>
              <a:gd name="connsiteX164" fmla="*/ 2066229 w 7070029"/>
              <a:gd name="connsiteY164" fmla="*/ 1676400 h 3429000"/>
              <a:gd name="connsiteX165" fmla="*/ 7065708 w 7070029"/>
              <a:gd name="connsiteY165" fmla="*/ 389466 h 3429000"/>
              <a:gd name="connsiteX166" fmla="*/ 7036162 w 7070029"/>
              <a:gd name="connsiteY166"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505562 w 7070029"/>
              <a:gd name="connsiteY161" fmla="*/ 2032000 h 3429000"/>
              <a:gd name="connsiteX162" fmla="*/ 3463229 w 7070029"/>
              <a:gd name="connsiteY162" fmla="*/ 2023533 h 3429000"/>
              <a:gd name="connsiteX163" fmla="*/ 2066229 w 7070029"/>
              <a:gd name="connsiteY163" fmla="*/ 1676400 h 3429000"/>
              <a:gd name="connsiteX164" fmla="*/ 7065708 w 7070029"/>
              <a:gd name="connsiteY164" fmla="*/ 389466 h 3429000"/>
              <a:gd name="connsiteX165" fmla="*/ 7036162 w 7070029"/>
              <a:gd name="connsiteY165"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3463229 w 7070029"/>
              <a:gd name="connsiteY161" fmla="*/ 2023533 h 3429000"/>
              <a:gd name="connsiteX162" fmla="*/ 2066229 w 7070029"/>
              <a:gd name="connsiteY162" fmla="*/ 1676400 h 3429000"/>
              <a:gd name="connsiteX163" fmla="*/ 7065708 w 7070029"/>
              <a:gd name="connsiteY163" fmla="*/ 389466 h 3429000"/>
              <a:gd name="connsiteX164" fmla="*/ 7036162 w 7070029"/>
              <a:gd name="connsiteY164"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3674896 w 7070029"/>
              <a:gd name="connsiteY160" fmla="*/ 2065866 h 3429000"/>
              <a:gd name="connsiteX161" fmla="*/ 2066229 w 7070029"/>
              <a:gd name="connsiteY161" fmla="*/ 1676400 h 3429000"/>
              <a:gd name="connsiteX162" fmla="*/ 7065708 w 7070029"/>
              <a:gd name="connsiteY162" fmla="*/ 389466 h 3429000"/>
              <a:gd name="connsiteX163" fmla="*/ 7036162 w 7070029"/>
              <a:gd name="connsiteY163"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3793429 w 7070029"/>
              <a:gd name="connsiteY159" fmla="*/ 2082800 h 3429000"/>
              <a:gd name="connsiteX160" fmla="*/ 2066229 w 7070029"/>
              <a:gd name="connsiteY160" fmla="*/ 1676400 h 3429000"/>
              <a:gd name="connsiteX161" fmla="*/ 7065708 w 7070029"/>
              <a:gd name="connsiteY161" fmla="*/ 389466 h 3429000"/>
              <a:gd name="connsiteX162" fmla="*/ 7036162 w 7070029"/>
              <a:gd name="connsiteY162"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3835762 w 7070029"/>
              <a:gd name="connsiteY158" fmla="*/ 2099733 h 3429000"/>
              <a:gd name="connsiteX159" fmla="*/ 2066229 w 7070029"/>
              <a:gd name="connsiteY159" fmla="*/ 1676400 h 3429000"/>
              <a:gd name="connsiteX160" fmla="*/ 7065708 w 7070029"/>
              <a:gd name="connsiteY160" fmla="*/ 389466 h 3429000"/>
              <a:gd name="connsiteX161" fmla="*/ 7036162 w 7070029"/>
              <a:gd name="connsiteY161"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3886562 w 7070029"/>
              <a:gd name="connsiteY157" fmla="*/ 2116666 h 3429000"/>
              <a:gd name="connsiteX158" fmla="*/ 2066229 w 7070029"/>
              <a:gd name="connsiteY158" fmla="*/ 1676400 h 3429000"/>
              <a:gd name="connsiteX159" fmla="*/ 7065708 w 7070029"/>
              <a:gd name="connsiteY159" fmla="*/ 389466 h 3429000"/>
              <a:gd name="connsiteX160" fmla="*/ 7036162 w 7070029"/>
              <a:gd name="connsiteY160"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3937362 w 7070029"/>
              <a:gd name="connsiteY156" fmla="*/ 2150533 h 3429000"/>
              <a:gd name="connsiteX157" fmla="*/ 2066229 w 7070029"/>
              <a:gd name="connsiteY157" fmla="*/ 1676400 h 3429000"/>
              <a:gd name="connsiteX158" fmla="*/ 7065708 w 7070029"/>
              <a:gd name="connsiteY158" fmla="*/ 389466 h 3429000"/>
              <a:gd name="connsiteX159" fmla="*/ 7036162 w 7070029"/>
              <a:gd name="connsiteY159"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3988162 w 7070029"/>
              <a:gd name="connsiteY155" fmla="*/ 2159000 h 3429000"/>
              <a:gd name="connsiteX156" fmla="*/ 2066229 w 7070029"/>
              <a:gd name="connsiteY156" fmla="*/ 1676400 h 3429000"/>
              <a:gd name="connsiteX157" fmla="*/ 7065708 w 7070029"/>
              <a:gd name="connsiteY157" fmla="*/ 389466 h 3429000"/>
              <a:gd name="connsiteX158" fmla="*/ 7036162 w 7070029"/>
              <a:gd name="connsiteY158"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4055896 w 7070029"/>
              <a:gd name="connsiteY154" fmla="*/ 2192866 h 3429000"/>
              <a:gd name="connsiteX155" fmla="*/ 2066229 w 7070029"/>
              <a:gd name="connsiteY155" fmla="*/ 1676400 h 3429000"/>
              <a:gd name="connsiteX156" fmla="*/ 7065708 w 7070029"/>
              <a:gd name="connsiteY156" fmla="*/ 389466 h 3429000"/>
              <a:gd name="connsiteX157" fmla="*/ 7036162 w 7070029"/>
              <a:gd name="connsiteY157"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4098229 w 7070029"/>
              <a:gd name="connsiteY153" fmla="*/ 2209800 h 3429000"/>
              <a:gd name="connsiteX154" fmla="*/ 2066229 w 7070029"/>
              <a:gd name="connsiteY154" fmla="*/ 1676400 h 3429000"/>
              <a:gd name="connsiteX155" fmla="*/ 7065708 w 7070029"/>
              <a:gd name="connsiteY155" fmla="*/ 389466 h 3429000"/>
              <a:gd name="connsiteX156" fmla="*/ 7036162 w 7070029"/>
              <a:gd name="connsiteY156"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156562 w 7070029"/>
              <a:gd name="connsiteY134" fmla="*/ 2514600 h 3429000"/>
              <a:gd name="connsiteX135" fmla="*/ 5088829 w 7070029"/>
              <a:gd name="connsiteY135" fmla="*/ 2506133 h 3429000"/>
              <a:gd name="connsiteX136" fmla="*/ 5038029 w 7070029"/>
              <a:gd name="connsiteY136" fmla="*/ 2497666 h 3429000"/>
              <a:gd name="connsiteX137" fmla="*/ 4961829 w 7070029"/>
              <a:gd name="connsiteY137" fmla="*/ 2489200 h 3429000"/>
              <a:gd name="connsiteX138" fmla="*/ 4868696 w 7070029"/>
              <a:gd name="connsiteY138" fmla="*/ 2463800 h 3429000"/>
              <a:gd name="connsiteX139" fmla="*/ 4834829 w 7070029"/>
              <a:gd name="connsiteY139" fmla="*/ 2455333 h 3429000"/>
              <a:gd name="connsiteX140" fmla="*/ 4792496 w 7070029"/>
              <a:gd name="connsiteY140" fmla="*/ 2446866 h 3429000"/>
              <a:gd name="connsiteX141" fmla="*/ 4741696 w 7070029"/>
              <a:gd name="connsiteY141" fmla="*/ 2429933 h 3429000"/>
              <a:gd name="connsiteX142" fmla="*/ 4665496 w 7070029"/>
              <a:gd name="connsiteY142" fmla="*/ 2421466 h 3429000"/>
              <a:gd name="connsiteX143" fmla="*/ 4640096 w 7070029"/>
              <a:gd name="connsiteY143" fmla="*/ 2404533 h 3429000"/>
              <a:gd name="connsiteX144" fmla="*/ 4546962 w 7070029"/>
              <a:gd name="connsiteY144" fmla="*/ 2370666 h 3429000"/>
              <a:gd name="connsiteX145" fmla="*/ 4504629 w 7070029"/>
              <a:gd name="connsiteY145" fmla="*/ 2353733 h 3429000"/>
              <a:gd name="connsiteX146" fmla="*/ 4470762 w 7070029"/>
              <a:gd name="connsiteY146" fmla="*/ 2336800 h 3429000"/>
              <a:gd name="connsiteX147" fmla="*/ 4428429 w 7070029"/>
              <a:gd name="connsiteY147" fmla="*/ 2319866 h 3429000"/>
              <a:gd name="connsiteX148" fmla="*/ 4403029 w 7070029"/>
              <a:gd name="connsiteY148" fmla="*/ 2302933 h 3429000"/>
              <a:gd name="connsiteX149" fmla="*/ 4335296 w 7070029"/>
              <a:gd name="connsiteY149" fmla="*/ 2294466 h 3429000"/>
              <a:gd name="connsiteX150" fmla="*/ 4259096 w 7070029"/>
              <a:gd name="connsiteY150" fmla="*/ 2260600 h 3429000"/>
              <a:gd name="connsiteX151" fmla="*/ 4233696 w 7070029"/>
              <a:gd name="connsiteY151" fmla="*/ 2252133 h 3429000"/>
              <a:gd name="connsiteX152" fmla="*/ 4208296 w 7070029"/>
              <a:gd name="connsiteY152" fmla="*/ 2243666 h 3429000"/>
              <a:gd name="connsiteX153" fmla="*/ 2066229 w 7070029"/>
              <a:gd name="connsiteY153" fmla="*/ 1676400 h 3429000"/>
              <a:gd name="connsiteX154" fmla="*/ 7065708 w 7070029"/>
              <a:gd name="connsiteY154" fmla="*/ 389466 h 3429000"/>
              <a:gd name="connsiteX155" fmla="*/ 7036162 w 7070029"/>
              <a:gd name="connsiteY155"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088829 w 7070029"/>
              <a:gd name="connsiteY134" fmla="*/ 2506133 h 3429000"/>
              <a:gd name="connsiteX135" fmla="*/ 5038029 w 7070029"/>
              <a:gd name="connsiteY135" fmla="*/ 2497666 h 3429000"/>
              <a:gd name="connsiteX136" fmla="*/ 4961829 w 7070029"/>
              <a:gd name="connsiteY136" fmla="*/ 2489200 h 3429000"/>
              <a:gd name="connsiteX137" fmla="*/ 4868696 w 7070029"/>
              <a:gd name="connsiteY137" fmla="*/ 2463800 h 3429000"/>
              <a:gd name="connsiteX138" fmla="*/ 4834829 w 7070029"/>
              <a:gd name="connsiteY138" fmla="*/ 2455333 h 3429000"/>
              <a:gd name="connsiteX139" fmla="*/ 4792496 w 7070029"/>
              <a:gd name="connsiteY139" fmla="*/ 2446866 h 3429000"/>
              <a:gd name="connsiteX140" fmla="*/ 4741696 w 7070029"/>
              <a:gd name="connsiteY140" fmla="*/ 2429933 h 3429000"/>
              <a:gd name="connsiteX141" fmla="*/ 4665496 w 7070029"/>
              <a:gd name="connsiteY141" fmla="*/ 2421466 h 3429000"/>
              <a:gd name="connsiteX142" fmla="*/ 4640096 w 7070029"/>
              <a:gd name="connsiteY142" fmla="*/ 2404533 h 3429000"/>
              <a:gd name="connsiteX143" fmla="*/ 4546962 w 7070029"/>
              <a:gd name="connsiteY143" fmla="*/ 2370666 h 3429000"/>
              <a:gd name="connsiteX144" fmla="*/ 4504629 w 7070029"/>
              <a:gd name="connsiteY144" fmla="*/ 2353733 h 3429000"/>
              <a:gd name="connsiteX145" fmla="*/ 4470762 w 7070029"/>
              <a:gd name="connsiteY145" fmla="*/ 2336800 h 3429000"/>
              <a:gd name="connsiteX146" fmla="*/ 4428429 w 7070029"/>
              <a:gd name="connsiteY146" fmla="*/ 2319866 h 3429000"/>
              <a:gd name="connsiteX147" fmla="*/ 4403029 w 7070029"/>
              <a:gd name="connsiteY147" fmla="*/ 2302933 h 3429000"/>
              <a:gd name="connsiteX148" fmla="*/ 4335296 w 7070029"/>
              <a:gd name="connsiteY148" fmla="*/ 2294466 h 3429000"/>
              <a:gd name="connsiteX149" fmla="*/ 4259096 w 7070029"/>
              <a:gd name="connsiteY149" fmla="*/ 2260600 h 3429000"/>
              <a:gd name="connsiteX150" fmla="*/ 4233696 w 7070029"/>
              <a:gd name="connsiteY150" fmla="*/ 2252133 h 3429000"/>
              <a:gd name="connsiteX151" fmla="*/ 4208296 w 7070029"/>
              <a:gd name="connsiteY151" fmla="*/ 2243666 h 3429000"/>
              <a:gd name="connsiteX152" fmla="*/ 2066229 w 7070029"/>
              <a:gd name="connsiteY152" fmla="*/ 1676400 h 3429000"/>
              <a:gd name="connsiteX153" fmla="*/ 7065708 w 7070029"/>
              <a:gd name="connsiteY153" fmla="*/ 389466 h 3429000"/>
              <a:gd name="connsiteX154" fmla="*/ 7036162 w 7070029"/>
              <a:gd name="connsiteY154"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5038029 w 7070029"/>
              <a:gd name="connsiteY134" fmla="*/ 2497666 h 3429000"/>
              <a:gd name="connsiteX135" fmla="*/ 4961829 w 7070029"/>
              <a:gd name="connsiteY135" fmla="*/ 2489200 h 3429000"/>
              <a:gd name="connsiteX136" fmla="*/ 4868696 w 7070029"/>
              <a:gd name="connsiteY136" fmla="*/ 2463800 h 3429000"/>
              <a:gd name="connsiteX137" fmla="*/ 4834829 w 7070029"/>
              <a:gd name="connsiteY137" fmla="*/ 2455333 h 3429000"/>
              <a:gd name="connsiteX138" fmla="*/ 4792496 w 7070029"/>
              <a:gd name="connsiteY138" fmla="*/ 2446866 h 3429000"/>
              <a:gd name="connsiteX139" fmla="*/ 4741696 w 7070029"/>
              <a:gd name="connsiteY139" fmla="*/ 2429933 h 3429000"/>
              <a:gd name="connsiteX140" fmla="*/ 4665496 w 7070029"/>
              <a:gd name="connsiteY140" fmla="*/ 2421466 h 3429000"/>
              <a:gd name="connsiteX141" fmla="*/ 4640096 w 7070029"/>
              <a:gd name="connsiteY141" fmla="*/ 2404533 h 3429000"/>
              <a:gd name="connsiteX142" fmla="*/ 4546962 w 7070029"/>
              <a:gd name="connsiteY142" fmla="*/ 2370666 h 3429000"/>
              <a:gd name="connsiteX143" fmla="*/ 4504629 w 7070029"/>
              <a:gd name="connsiteY143" fmla="*/ 2353733 h 3429000"/>
              <a:gd name="connsiteX144" fmla="*/ 4470762 w 7070029"/>
              <a:gd name="connsiteY144" fmla="*/ 2336800 h 3429000"/>
              <a:gd name="connsiteX145" fmla="*/ 4428429 w 7070029"/>
              <a:gd name="connsiteY145" fmla="*/ 2319866 h 3429000"/>
              <a:gd name="connsiteX146" fmla="*/ 4403029 w 7070029"/>
              <a:gd name="connsiteY146" fmla="*/ 2302933 h 3429000"/>
              <a:gd name="connsiteX147" fmla="*/ 4335296 w 7070029"/>
              <a:gd name="connsiteY147" fmla="*/ 2294466 h 3429000"/>
              <a:gd name="connsiteX148" fmla="*/ 4259096 w 7070029"/>
              <a:gd name="connsiteY148" fmla="*/ 2260600 h 3429000"/>
              <a:gd name="connsiteX149" fmla="*/ 4233696 w 7070029"/>
              <a:gd name="connsiteY149" fmla="*/ 2252133 h 3429000"/>
              <a:gd name="connsiteX150" fmla="*/ 4208296 w 7070029"/>
              <a:gd name="connsiteY150" fmla="*/ 2243666 h 3429000"/>
              <a:gd name="connsiteX151" fmla="*/ 2066229 w 7070029"/>
              <a:gd name="connsiteY151" fmla="*/ 1676400 h 3429000"/>
              <a:gd name="connsiteX152" fmla="*/ 7065708 w 7070029"/>
              <a:gd name="connsiteY152" fmla="*/ 389466 h 3429000"/>
              <a:gd name="connsiteX153" fmla="*/ 7036162 w 7070029"/>
              <a:gd name="connsiteY153"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961829 w 7070029"/>
              <a:gd name="connsiteY134" fmla="*/ 2489200 h 3429000"/>
              <a:gd name="connsiteX135" fmla="*/ 4868696 w 7070029"/>
              <a:gd name="connsiteY135" fmla="*/ 2463800 h 3429000"/>
              <a:gd name="connsiteX136" fmla="*/ 4834829 w 7070029"/>
              <a:gd name="connsiteY136" fmla="*/ 2455333 h 3429000"/>
              <a:gd name="connsiteX137" fmla="*/ 4792496 w 7070029"/>
              <a:gd name="connsiteY137" fmla="*/ 2446866 h 3429000"/>
              <a:gd name="connsiteX138" fmla="*/ 4741696 w 7070029"/>
              <a:gd name="connsiteY138" fmla="*/ 2429933 h 3429000"/>
              <a:gd name="connsiteX139" fmla="*/ 4665496 w 7070029"/>
              <a:gd name="connsiteY139" fmla="*/ 2421466 h 3429000"/>
              <a:gd name="connsiteX140" fmla="*/ 4640096 w 7070029"/>
              <a:gd name="connsiteY140" fmla="*/ 2404533 h 3429000"/>
              <a:gd name="connsiteX141" fmla="*/ 4546962 w 7070029"/>
              <a:gd name="connsiteY141" fmla="*/ 2370666 h 3429000"/>
              <a:gd name="connsiteX142" fmla="*/ 4504629 w 7070029"/>
              <a:gd name="connsiteY142" fmla="*/ 2353733 h 3429000"/>
              <a:gd name="connsiteX143" fmla="*/ 4470762 w 7070029"/>
              <a:gd name="connsiteY143" fmla="*/ 2336800 h 3429000"/>
              <a:gd name="connsiteX144" fmla="*/ 4428429 w 7070029"/>
              <a:gd name="connsiteY144" fmla="*/ 2319866 h 3429000"/>
              <a:gd name="connsiteX145" fmla="*/ 4403029 w 7070029"/>
              <a:gd name="connsiteY145" fmla="*/ 2302933 h 3429000"/>
              <a:gd name="connsiteX146" fmla="*/ 4335296 w 7070029"/>
              <a:gd name="connsiteY146" fmla="*/ 2294466 h 3429000"/>
              <a:gd name="connsiteX147" fmla="*/ 4259096 w 7070029"/>
              <a:gd name="connsiteY147" fmla="*/ 2260600 h 3429000"/>
              <a:gd name="connsiteX148" fmla="*/ 4233696 w 7070029"/>
              <a:gd name="connsiteY148" fmla="*/ 2252133 h 3429000"/>
              <a:gd name="connsiteX149" fmla="*/ 4208296 w 7070029"/>
              <a:gd name="connsiteY149" fmla="*/ 2243666 h 3429000"/>
              <a:gd name="connsiteX150" fmla="*/ 2066229 w 7070029"/>
              <a:gd name="connsiteY150" fmla="*/ 1676400 h 3429000"/>
              <a:gd name="connsiteX151" fmla="*/ 7065708 w 7070029"/>
              <a:gd name="connsiteY151" fmla="*/ 389466 h 3429000"/>
              <a:gd name="connsiteX152" fmla="*/ 7036162 w 7070029"/>
              <a:gd name="connsiteY152"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868696 w 7070029"/>
              <a:gd name="connsiteY134" fmla="*/ 2463800 h 3429000"/>
              <a:gd name="connsiteX135" fmla="*/ 4834829 w 7070029"/>
              <a:gd name="connsiteY135" fmla="*/ 2455333 h 3429000"/>
              <a:gd name="connsiteX136" fmla="*/ 4792496 w 7070029"/>
              <a:gd name="connsiteY136" fmla="*/ 2446866 h 3429000"/>
              <a:gd name="connsiteX137" fmla="*/ 4741696 w 7070029"/>
              <a:gd name="connsiteY137" fmla="*/ 2429933 h 3429000"/>
              <a:gd name="connsiteX138" fmla="*/ 4665496 w 7070029"/>
              <a:gd name="connsiteY138" fmla="*/ 2421466 h 3429000"/>
              <a:gd name="connsiteX139" fmla="*/ 4640096 w 7070029"/>
              <a:gd name="connsiteY139" fmla="*/ 2404533 h 3429000"/>
              <a:gd name="connsiteX140" fmla="*/ 4546962 w 7070029"/>
              <a:gd name="connsiteY140" fmla="*/ 2370666 h 3429000"/>
              <a:gd name="connsiteX141" fmla="*/ 4504629 w 7070029"/>
              <a:gd name="connsiteY141" fmla="*/ 2353733 h 3429000"/>
              <a:gd name="connsiteX142" fmla="*/ 4470762 w 7070029"/>
              <a:gd name="connsiteY142" fmla="*/ 2336800 h 3429000"/>
              <a:gd name="connsiteX143" fmla="*/ 4428429 w 7070029"/>
              <a:gd name="connsiteY143" fmla="*/ 2319866 h 3429000"/>
              <a:gd name="connsiteX144" fmla="*/ 4403029 w 7070029"/>
              <a:gd name="connsiteY144" fmla="*/ 2302933 h 3429000"/>
              <a:gd name="connsiteX145" fmla="*/ 4335296 w 7070029"/>
              <a:gd name="connsiteY145" fmla="*/ 2294466 h 3429000"/>
              <a:gd name="connsiteX146" fmla="*/ 4259096 w 7070029"/>
              <a:gd name="connsiteY146" fmla="*/ 2260600 h 3429000"/>
              <a:gd name="connsiteX147" fmla="*/ 4233696 w 7070029"/>
              <a:gd name="connsiteY147" fmla="*/ 2252133 h 3429000"/>
              <a:gd name="connsiteX148" fmla="*/ 4208296 w 7070029"/>
              <a:gd name="connsiteY148" fmla="*/ 2243666 h 3429000"/>
              <a:gd name="connsiteX149" fmla="*/ 2066229 w 7070029"/>
              <a:gd name="connsiteY149" fmla="*/ 1676400 h 3429000"/>
              <a:gd name="connsiteX150" fmla="*/ 7065708 w 7070029"/>
              <a:gd name="connsiteY150" fmla="*/ 389466 h 3429000"/>
              <a:gd name="connsiteX151" fmla="*/ 7036162 w 7070029"/>
              <a:gd name="connsiteY151"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834829 w 7070029"/>
              <a:gd name="connsiteY134" fmla="*/ 2455333 h 3429000"/>
              <a:gd name="connsiteX135" fmla="*/ 4792496 w 7070029"/>
              <a:gd name="connsiteY135" fmla="*/ 2446866 h 3429000"/>
              <a:gd name="connsiteX136" fmla="*/ 4741696 w 7070029"/>
              <a:gd name="connsiteY136" fmla="*/ 2429933 h 3429000"/>
              <a:gd name="connsiteX137" fmla="*/ 4665496 w 7070029"/>
              <a:gd name="connsiteY137" fmla="*/ 2421466 h 3429000"/>
              <a:gd name="connsiteX138" fmla="*/ 4640096 w 7070029"/>
              <a:gd name="connsiteY138" fmla="*/ 2404533 h 3429000"/>
              <a:gd name="connsiteX139" fmla="*/ 4546962 w 7070029"/>
              <a:gd name="connsiteY139" fmla="*/ 2370666 h 3429000"/>
              <a:gd name="connsiteX140" fmla="*/ 4504629 w 7070029"/>
              <a:gd name="connsiteY140" fmla="*/ 2353733 h 3429000"/>
              <a:gd name="connsiteX141" fmla="*/ 4470762 w 7070029"/>
              <a:gd name="connsiteY141" fmla="*/ 2336800 h 3429000"/>
              <a:gd name="connsiteX142" fmla="*/ 4428429 w 7070029"/>
              <a:gd name="connsiteY142" fmla="*/ 2319866 h 3429000"/>
              <a:gd name="connsiteX143" fmla="*/ 4403029 w 7070029"/>
              <a:gd name="connsiteY143" fmla="*/ 2302933 h 3429000"/>
              <a:gd name="connsiteX144" fmla="*/ 4335296 w 7070029"/>
              <a:gd name="connsiteY144" fmla="*/ 2294466 h 3429000"/>
              <a:gd name="connsiteX145" fmla="*/ 4259096 w 7070029"/>
              <a:gd name="connsiteY145" fmla="*/ 2260600 h 3429000"/>
              <a:gd name="connsiteX146" fmla="*/ 4233696 w 7070029"/>
              <a:gd name="connsiteY146" fmla="*/ 2252133 h 3429000"/>
              <a:gd name="connsiteX147" fmla="*/ 4208296 w 7070029"/>
              <a:gd name="connsiteY147" fmla="*/ 2243666 h 3429000"/>
              <a:gd name="connsiteX148" fmla="*/ 2066229 w 7070029"/>
              <a:gd name="connsiteY148" fmla="*/ 1676400 h 3429000"/>
              <a:gd name="connsiteX149" fmla="*/ 7065708 w 7070029"/>
              <a:gd name="connsiteY149" fmla="*/ 389466 h 3429000"/>
              <a:gd name="connsiteX150" fmla="*/ 7036162 w 7070029"/>
              <a:gd name="connsiteY150"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792496 w 7070029"/>
              <a:gd name="connsiteY134" fmla="*/ 2446866 h 3429000"/>
              <a:gd name="connsiteX135" fmla="*/ 4741696 w 7070029"/>
              <a:gd name="connsiteY135" fmla="*/ 2429933 h 3429000"/>
              <a:gd name="connsiteX136" fmla="*/ 4665496 w 7070029"/>
              <a:gd name="connsiteY136" fmla="*/ 2421466 h 3429000"/>
              <a:gd name="connsiteX137" fmla="*/ 4640096 w 7070029"/>
              <a:gd name="connsiteY137" fmla="*/ 2404533 h 3429000"/>
              <a:gd name="connsiteX138" fmla="*/ 4546962 w 7070029"/>
              <a:gd name="connsiteY138" fmla="*/ 2370666 h 3429000"/>
              <a:gd name="connsiteX139" fmla="*/ 4504629 w 7070029"/>
              <a:gd name="connsiteY139" fmla="*/ 2353733 h 3429000"/>
              <a:gd name="connsiteX140" fmla="*/ 4470762 w 7070029"/>
              <a:gd name="connsiteY140" fmla="*/ 2336800 h 3429000"/>
              <a:gd name="connsiteX141" fmla="*/ 4428429 w 7070029"/>
              <a:gd name="connsiteY141" fmla="*/ 2319866 h 3429000"/>
              <a:gd name="connsiteX142" fmla="*/ 4403029 w 7070029"/>
              <a:gd name="connsiteY142" fmla="*/ 2302933 h 3429000"/>
              <a:gd name="connsiteX143" fmla="*/ 4335296 w 7070029"/>
              <a:gd name="connsiteY143" fmla="*/ 2294466 h 3429000"/>
              <a:gd name="connsiteX144" fmla="*/ 4259096 w 7070029"/>
              <a:gd name="connsiteY144" fmla="*/ 2260600 h 3429000"/>
              <a:gd name="connsiteX145" fmla="*/ 4233696 w 7070029"/>
              <a:gd name="connsiteY145" fmla="*/ 2252133 h 3429000"/>
              <a:gd name="connsiteX146" fmla="*/ 4208296 w 7070029"/>
              <a:gd name="connsiteY146" fmla="*/ 2243666 h 3429000"/>
              <a:gd name="connsiteX147" fmla="*/ 2066229 w 7070029"/>
              <a:gd name="connsiteY147" fmla="*/ 1676400 h 3429000"/>
              <a:gd name="connsiteX148" fmla="*/ 7065708 w 7070029"/>
              <a:gd name="connsiteY148" fmla="*/ 389466 h 3429000"/>
              <a:gd name="connsiteX149" fmla="*/ 7036162 w 7070029"/>
              <a:gd name="connsiteY149"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741696 w 7070029"/>
              <a:gd name="connsiteY134" fmla="*/ 2429933 h 3429000"/>
              <a:gd name="connsiteX135" fmla="*/ 4665496 w 7070029"/>
              <a:gd name="connsiteY135" fmla="*/ 2421466 h 3429000"/>
              <a:gd name="connsiteX136" fmla="*/ 4640096 w 7070029"/>
              <a:gd name="connsiteY136" fmla="*/ 2404533 h 3429000"/>
              <a:gd name="connsiteX137" fmla="*/ 4546962 w 7070029"/>
              <a:gd name="connsiteY137" fmla="*/ 2370666 h 3429000"/>
              <a:gd name="connsiteX138" fmla="*/ 4504629 w 7070029"/>
              <a:gd name="connsiteY138" fmla="*/ 2353733 h 3429000"/>
              <a:gd name="connsiteX139" fmla="*/ 4470762 w 7070029"/>
              <a:gd name="connsiteY139" fmla="*/ 2336800 h 3429000"/>
              <a:gd name="connsiteX140" fmla="*/ 4428429 w 7070029"/>
              <a:gd name="connsiteY140" fmla="*/ 2319866 h 3429000"/>
              <a:gd name="connsiteX141" fmla="*/ 4403029 w 7070029"/>
              <a:gd name="connsiteY141" fmla="*/ 2302933 h 3429000"/>
              <a:gd name="connsiteX142" fmla="*/ 4335296 w 7070029"/>
              <a:gd name="connsiteY142" fmla="*/ 2294466 h 3429000"/>
              <a:gd name="connsiteX143" fmla="*/ 4259096 w 7070029"/>
              <a:gd name="connsiteY143" fmla="*/ 2260600 h 3429000"/>
              <a:gd name="connsiteX144" fmla="*/ 4233696 w 7070029"/>
              <a:gd name="connsiteY144" fmla="*/ 2252133 h 3429000"/>
              <a:gd name="connsiteX145" fmla="*/ 4208296 w 7070029"/>
              <a:gd name="connsiteY145" fmla="*/ 2243666 h 3429000"/>
              <a:gd name="connsiteX146" fmla="*/ 2066229 w 7070029"/>
              <a:gd name="connsiteY146" fmla="*/ 1676400 h 3429000"/>
              <a:gd name="connsiteX147" fmla="*/ 7065708 w 7070029"/>
              <a:gd name="connsiteY147" fmla="*/ 389466 h 3429000"/>
              <a:gd name="connsiteX148" fmla="*/ 7036162 w 7070029"/>
              <a:gd name="connsiteY148"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665496 w 7070029"/>
              <a:gd name="connsiteY134" fmla="*/ 2421466 h 3429000"/>
              <a:gd name="connsiteX135" fmla="*/ 4640096 w 7070029"/>
              <a:gd name="connsiteY135" fmla="*/ 2404533 h 3429000"/>
              <a:gd name="connsiteX136" fmla="*/ 4546962 w 7070029"/>
              <a:gd name="connsiteY136" fmla="*/ 2370666 h 3429000"/>
              <a:gd name="connsiteX137" fmla="*/ 4504629 w 7070029"/>
              <a:gd name="connsiteY137" fmla="*/ 2353733 h 3429000"/>
              <a:gd name="connsiteX138" fmla="*/ 4470762 w 7070029"/>
              <a:gd name="connsiteY138" fmla="*/ 2336800 h 3429000"/>
              <a:gd name="connsiteX139" fmla="*/ 4428429 w 7070029"/>
              <a:gd name="connsiteY139" fmla="*/ 2319866 h 3429000"/>
              <a:gd name="connsiteX140" fmla="*/ 4403029 w 7070029"/>
              <a:gd name="connsiteY140" fmla="*/ 2302933 h 3429000"/>
              <a:gd name="connsiteX141" fmla="*/ 4335296 w 7070029"/>
              <a:gd name="connsiteY141" fmla="*/ 2294466 h 3429000"/>
              <a:gd name="connsiteX142" fmla="*/ 4259096 w 7070029"/>
              <a:gd name="connsiteY142" fmla="*/ 2260600 h 3429000"/>
              <a:gd name="connsiteX143" fmla="*/ 4233696 w 7070029"/>
              <a:gd name="connsiteY143" fmla="*/ 2252133 h 3429000"/>
              <a:gd name="connsiteX144" fmla="*/ 4208296 w 7070029"/>
              <a:gd name="connsiteY144" fmla="*/ 2243666 h 3429000"/>
              <a:gd name="connsiteX145" fmla="*/ 2066229 w 7070029"/>
              <a:gd name="connsiteY145" fmla="*/ 1676400 h 3429000"/>
              <a:gd name="connsiteX146" fmla="*/ 7065708 w 7070029"/>
              <a:gd name="connsiteY146" fmla="*/ 389466 h 3429000"/>
              <a:gd name="connsiteX147" fmla="*/ 7036162 w 7070029"/>
              <a:gd name="connsiteY147"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640096 w 7070029"/>
              <a:gd name="connsiteY134" fmla="*/ 2404533 h 3429000"/>
              <a:gd name="connsiteX135" fmla="*/ 4546962 w 7070029"/>
              <a:gd name="connsiteY135" fmla="*/ 2370666 h 3429000"/>
              <a:gd name="connsiteX136" fmla="*/ 4504629 w 7070029"/>
              <a:gd name="connsiteY136" fmla="*/ 2353733 h 3429000"/>
              <a:gd name="connsiteX137" fmla="*/ 4470762 w 7070029"/>
              <a:gd name="connsiteY137" fmla="*/ 2336800 h 3429000"/>
              <a:gd name="connsiteX138" fmla="*/ 4428429 w 7070029"/>
              <a:gd name="connsiteY138" fmla="*/ 2319866 h 3429000"/>
              <a:gd name="connsiteX139" fmla="*/ 4403029 w 7070029"/>
              <a:gd name="connsiteY139" fmla="*/ 2302933 h 3429000"/>
              <a:gd name="connsiteX140" fmla="*/ 4335296 w 7070029"/>
              <a:gd name="connsiteY140" fmla="*/ 2294466 h 3429000"/>
              <a:gd name="connsiteX141" fmla="*/ 4259096 w 7070029"/>
              <a:gd name="connsiteY141" fmla="*/ 2260600 h 3429000"/>
              <a:gd name="connsiteX142" fmla="*/ 4233696 w 7070029"/>
              <a:gd name="connsiteY142" fmla="*/ 2252133 h 3429000"/>
              <a:gd name="connsiteX143" fmla="*/ 4208296 w 7070029"/>
              <a:gd name="connsiteY143" fmla="*/ 2243666 h 3429000"/>
              <a:gd name="connsiteX144" fmla="*/ 2066229 w 7070029"/>
              <a:gd name="connsiteY144" fmla="*/ 1676400 h 3429000"/>
              <a:gd name="connsiteX145" fmla="*/ 7065708 w 7070029"/>
              <a:gd name="connsiteY145" fmla="*/ 389466 h 3429000"/>
              <a:gd name="connsiteX146" fmla="*/ 7036162 w 7070029"/>
              <a:gd name="connsiteY146"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546962 w 7070029"/>
              <a:gd name="connsiteY134" fmla="*/ 2370666 h 3429000"/>
              <a:gd name="connsiteX135" fmla="*/ 4504629 w 7070029"/>
              <a:gd name="connsiteY135" fmla="*/ 2353733 h 3429000"/>
              <a:gd name="connsiteX136" fmla="*/ 4470762 w 7070029"/>
              <a:gd name="connsiteY136" fmla="*/ 2336800 h 3429000"/>
              <a:gd name="connsiteX137" fmla="*/ 4428429 w 7070029"/>
              <a:gd name="connsiteY137" fmla="*/ 2319866 h 3429000"/>
              <a:gd name="connsiteX138" fmla="*/ 4403029 w 7070029"/>
              <a:gd name="connsiteY138" fmla="*/ 2302933 h 3429000"/>
              <a:gd name="connsiteX139" fmla="*/ 4335296 w 7070029"/>
              <a:gd name="connsiteY139" fmla="*/ 2294466 h 3429000"/>
              <a:gd name="connsiteX140" fmla="*/ 4259096 w 7070029"/>
              <a:gd name="connsiteY140" fmla="*/ 2260600 h 3429000"/>
              <a:gd name="connsiteX141" fmla="*/ 4233696 w 7070029"/>
              <a:gd name="connsiteY141" fmla="*/ 2252133 h 3429000"/>
              <a:gd name="connsiteX142" fmla="*/ 4208296 w 7070029"/>
              <a:gd name="connsiteY142" fmla="*/ 2243666 h 3429000"/>
              <a:gd name="connsiteX143" fmla="*/ 2066229 w 7070029"/>
              <a:gd name="connsiteY143" fmla="*/ 1676400 h 3429000"/>
              <a:gd name="connsiteX144" fmla="*/ 7065708 w 7070029"/>
              <a:gd name="connsiteY144" fmla="*/ 389466 h 3429000"/>
              <a:gd name="connsiteX145" fmla="*/ 7036162 w 7070029"/>
              <a:gd name="connsiteY145"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504629 w 7070029"/>
              <a:gd name="connsiteY134" fmla="*/ 2353733 h 3429000"/>
              <a:gd name="connsiteX135" fmla="*/ 4470762 w 7070029"/>
              <a:gd name="connsiteY135" fmla="*/ 2336800 h 3429000"/>
              <a:gd name="connsiteX136" fmla="*/ 4428429 w 7070029"/>
              <a:gd name="connsiteY136" fmla="*/ 2319866 h 3429000"/>
              <a:gd name="connsiteX137" fmla="*/ 4403029 w 7070029"/>
              <a:gd name="connsiteY137" fmla="*/ 2302933 h 3429000"/>
              <a:gd name="connsiteX138" fmla="*/ 4335296 w 7070029"/>
              <a:gd name="connsiteY138" fmla="*/ 2294466 h 3429000"/>
              <a:gd name="connsiteX139" fmla="*/ 4259096 w 7070029"/>
              <a:gd name="connsiteY139" fmla="*/ 2260600 h 3429000"/>
              <a:gd name="connsiteX140" fmla="*/ 4233696 w 7070029"/>
              <a:gd name="connsiteY140" fmla="*/ 2252133 h 3429000"/>
              <a:gd name="connsiteX141" fmla="*/ 4208296 w 7070029"/>
              <a:gd name="connsiteY141" fmla="*/ 2243666 h 3429000"/>
              <a:gd name="connsiteX142" fmla="*/ 2066229 w 7070029"/>
              <a:gd name="connsiteY142" fmla="*/ 1676400 h 3429000"/>
              <a:gd name="connsiteX143" fmla="*/ 7065708 w 7070029"/>
              <a:gd name="connsiteY143" fmla="*/ 389466 h 3429000"/>
              <a:gd name="connsiteX144" fmla="*/ 7036162 w 7070029"/>
              <a:gd name="connsiteY144"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470762 w 7070029"/>
              <a:gd name="connsiteY134" fmla="*/ 2336800 h 3429000"/>
              <a:gd name="connsiteX135" fmla="*/ 4428429 w 7070029"/>
              <a:gd name="connsiteY135" fmla="*/ 2319866 h 3429000"/>
              <a:gd name="connsiteX136" fmla="*/ 4403029 w 7070029"/>
              <a:gd name="connsiteY136" fmla="*/ 2302933 h 3429000"/>
              <a:gd name="connsiteX137" fmla="*/ 4335296 w 7070029"/>
              <a:gd name="connsiteY137" fmla="*/ 2294466 h 3429000"/>
              <a:gd name="connsiteX138" fmla="*/ 4259096 w 7070029"/>
              <a:gd name="connsiteY138" fmla="*/ 2260600 h 3429000"/>
              <a:gd name="connsiteX139" fmla="*/ 4233696 w 7070029"/>
              <a:gd name="connsiteY139" fmla="*/ 2252133 h 3429000"/>
              <a:gd name="connsiteX140" fmla="*/ 4208296 w 7070029"/>
              <a:gd name="connsiteY140" fmla="*/ 2243666 h 3429000"/>
              <a:gd name="connsiteX141" fmla="*/ 2066229 w 7070029"/>
              <a:gd name="connsiteY141" fmla="*/ 1676400 h 3429000"/>
              <a:gd name="connsiteX142" fmla="*/ 7065708 w 7070029"/>
              <a:gd name="connsiteY142" fmla="*/ 389466 h 3429000"/>
              <a:gd name="connsiteX143" fmla="*/ 7036162 w 7070029"/>
              <a:gd name="connsiteY143"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470762 w 7070029"/>
              <a:gd name="connsiteY134" fmla="*/ 2336800 h 3429000"/>
              <a:gd name="connsiteX135" fmla="*/ 4403029 w 7070029"/>
              <a:gd name="connsiteY135" fmla="*/ 2302933 h 3429000"/>
              <a:gd name="connsiteX136" fmla="*/ 4335296 w 7070029"/>
              <a:gd name="connsiteY136" fmla="*/ 2294466 h 3429000"/>
              <a:gd name="connsiteX137" fmla="*/ 4259096 w 7070029"/>
              <a:gd name="connsiteY137" fmla="*/ 2260600 h 3429000"/>
              <a:gd name="connsiteX138" fmla="*/ 4233696 w 7070029"/>
              <a:gd name="connsiteY138" fmla="*/ 2252133 h 3429000"/>
              <a:gd name="connsiteX139" fmla="*/ 4208296 w 7070029"/>
              <a:gd name="connsiteY139" fmla="*/ 2243666 h 3429000"/>
              <a:gd name="connsiteX140" fmla="*/ 2066229 w 7070029"/>
              <a:gd name="connsiteY140" fmla="*/ 1676400 h 3429000"/>
              <a:gd name="connsiteX141" fmla="*/ 7065708 w 7070029"/>
              <a:gd name="connsiteY141" fmla="*/ 389466 h 3429000"/>
              <a:gd name="connsiteX142" fmla="*/ 7036162 w 7070029"/>
              <a:gd name="connsiteY142"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403029 w 7070029"/>
              <a:gd name="connsiteY134" fmla="*/ 2302933 h 3429000"/>
              <a:gd name="connsiteX135" fmla="*/ 4335296 w 7070029"/>
              <a:gd name="connsiteY135" fmla="*/ 2294466 h 3429000"/>
              <a:gd name="connsiteX136" fmla="*/ 4259096 w 7070029"/>
              <a:gd name="connsiteY136" fmla="*/ 2260600 h 3429000"/>
              <a:gd name="connsiteX137" fmla="*/ 4233696 w 7070029"/>
              <a:gd name="connsiteY137" fmla="*/ 2252133 h 3429000"/>
              <a:gd name="connsiteX138" fmla="*/ 4208296 w 7070029"/>
              <a:gd name="connsiteY138" fmla="*/ 2243666 h 3429000"/>
              <a:gd name="connsiteX139" fmla="*/ 2066229 w 7070029"/>
              <a:gd name="connsiteY139" fmla="*/ 1676400 h 3429000"/>
              <a:gd name="connsiteX140" fmla="*/ 7065708 w 7070029"/>
              <a:gd name="connsiteY140" fmla="*/ 389466 h 3429000"/>
              <a:gd name="connsiteX141" fmla="*/ 7036162 w 7070029"/>
              <a:gd name="connsiteY141"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335296 w 7070029"/>
              <a:gd name="connsiteY134" fmla="*/ 2294466 h 3429000"/>
              <a:gd name="connsiteX135" fmla="*/ 4259096 w 7070029"/>
              <a:gd name="connsiteY135" fmla="*/ 2260600 h 3429000"/>
              <a:gd name="connsiteX136" fmla="*/ 4233696 w 7070029"/>
              <a:gd name="connsiteY136" fmla="*/ 2252133 h 3429000"/>
              <a:gd name="connsiteX137" fmla="*/ 4208296 w 7070029"/>
              <a:gd name="connsiteY137" fmla="*/ 2243666 h 3429000"/>
              <a:gd name="connsiteX138" fmla="*/ 2066229 w 7070029"/>
              <a:gd name="connsiteY138" fmla="*/ 1676400 h 3429000"/>
              <a:gd name="connsiteX139" fmla="*/ 7065708 w 7070029"/>
              <a:gd name="connsiteY139" fmla="*/ 389466 h 3429000"/>
              <a:gd name="connsiteX140" fmla="*/ 7036162 w 7070029"/>
              <a:gd name="connsiteY140"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259096 w 7070029"/>
              <a:gd name="connsiteY134" fmla="*/ 2260600 h 3429000"/>
              <a:gd name="connsiteX135" fmla="*/ 4233696 w 7070029"/>
              <a:gd name="connsiteY135" fmla="*/ 2252133 h 3429000"/>
              <a:gd name="connsiteX136" fmla="*/ 4208296 w 7070029"/>
              <a:gd name="connsiteY136" fmla="*/ 2243666 h 3429000"/>
              <a:gd name="connsiteX137" fmla="*/ 2066229 w 7070029"/>
              <a:gd name="connsiteY137" fmla="*/ 1676400 h 3429000"/>
              <a:gd name="connsiteX138" fmla="*/ 7065708 w 7070029"/>
              <a:gd name="connsiteY138" fmla="*/ 389466 h 3429000"/>
              <a:gd name="connsiteX139" fmla="*/ 7036162 w 7070029"/>
              <a:gd name="connsiteY139"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233696 w 7070029"/>
              <a:gd name="connsiteY134" fmla="*/ 2252133 h 3429000"/>
              <a:gd name="connsiteX135" fmla="*/ 4208296 w 7070029"/>
              <a:gd name="connsiteY135" fmla="*/ 2243666 h 3429000"/>
              <a:gd name="connsiteX136" fmla="*/ 2066229 w 7070029"/>
              <a:gd name="connsiteY136" fmla="*/ 1676400 h 3429000"/>
              <a:gd name="connsiteX137" fmla="*/ 7065708 w 7070029"/>
              <a:gd name="connsiteY137" fmla="*/ 389466 h 3429000"/>
              <a:gd name="connsiteX138" fmla="*/ 7036162 w 7070029"/>
              <a:gd name="connsiteY138"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4233696 w 7070029"/>
              <a:gd name="connsiteY134" fmla="*/ 2252133 h 3429000"/>
              <a:gd name="connsiteX135" fmla="*/ 2066229 w 7070029"/>
              <a:gd name="connsiteY135" fmla="*/ 1676400 h 3429000"/>
              <a:gd name="connsiteX136" fmla="*/ 7065708 w 7070029"/>
              <a:gd name="connsiteY136" fmla="*/ 389466 h 3429000"/>
              <a:gd name="connsiteX137" fmla="*/ 7036162 w 7070029"/>
              <a:gd name="connsiteY137"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6951496 w 7070029"/>
              <a:gd name="connsiteY106" fmla="*/ 296333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2066229 w 7070029"/>
              <a:gd name="connsiteY134" fmla="*/ 1676400 h 3429000"/>
              <a:gd name="connsiteX135" fmla="*/ 7065708 w 7070029"/>
              <a:gd name="connsiteY135" fmla="*/ 389466 h 3429000"/>
              <a:gd name="connsiteX136" fmla="*/ 7036162 w 7070029"/>
              <a:gd name="connsiteY136"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7052980 w 7070029"/>
              <a:gd name="connsiteY106" fmla="*/ 2995083 h 3429000"/>
              <a:gd name="connsiteX107" fmla="*/ 6638229 w 7070029"/>
              <a:gd name="connsiteY107" fmla="*/ 2937933 h 3429000"/>
              <a:gd name="connsiteX108" fmla="*/ 6587429 w 7070029"/>
              <a:gd name="connsiteY108" fmla="*/ 2929466 h 3429000"/>
              <a:gd name="connsiteX109" fmla="*/ 6519696 w 7070029"/>
              <a:gd name="connsiteY109" fmla="*/ 2912533 h 3429000"/>
              <a:gd name="connsiteX110" fmla="*/ 6418096 w 7070029"/>
              <a:gd name="connsiteY110" fmla="*/ 2904066 h 3429000"/>
              <a:gd name="connsiteX111" fmla="*/ 6375762 w 7070029"/>
              <a:gd name="connsiteY111" fmla="*/ 2895600 h 3429000"/>
              <a:gd name="connsiteX112" fmla="*/ 6299562 w 7070029"/>
              <a:gd name="connsiteY112" fmla="*/ 2887133 h 3429000"/>
              <a:gd name="connsiteX113" fmla="*/ 6265696 w 7070029"/>
              <a:gd name="connsiteY113" fmla="*/ 2870200 h 3429000"/>
              <a:gd name="connsiteX114" fmla="*/ 6214896 w 7070029"/>
              <a:gd name="connsiteY114" fmla="*/ 2861733 h 3429000"/>
              <a:gd name="connsiteX115" fmla="*/ 6155629 w 7070029"/>
              <a:gd name="connsiteY115" fmla="*/ 2836333 h 3429000"/>
              <a:gd name="connsiteX116" fmla="*/ 6011696 w 7070029"/>
              <a:gd name="connsiteY116" fmla="*/ 2810933 h 3429000"/>
              <a:gd name="connsiteX117" fmla="*/ 5935496 w 7070029"/>
              <a:gd name="connsiteY117" fmla="*/ 2785533 h 3429000"/>
              <a:gd name="connsiteX118" fmla="*/ 5910096 w 7070029"/>
              <a:gd name="connsiteY118" fmla="*/ 2777066 h 3429000"/>
              <a:gd name="connsiteX119" fmla="*/ 5884696 w 7070029"/>
              <a:gd name="connsiteY119" fmla="*/ 2768600 h 3429000"/>
              <a:gd name="connsiteX120" fmla="*/ 5816962 w 7070029"/>
              <a:gd name="connsiteY120" fmla="*/ 2734733 h 3429000"/>
              <a:gd name="connsiteX121" fmla="*/ 5774629 w 7070029"/>
              <a:gd name="connsiteY121" fmla="*/ 2717800 h 3429000"/>
              <a:gd name="connsiteX122" fmla="*/ 5715362 w 7070029"/>
              <a:gd name="connsiteY122" fmla="*/ 2683933 h 3429000"/>
              <a:gd name="connsiteX123" fmla="*/ 5664562 w 7070029"/>
              <a:gd name="connsiteY123" fmla="*/ 2667000 h 3429000"/>
              <a:gd name="connsiteX124" fmla="*/ 5639162 w 7070029"/>
              <a:gd name="connsiteY124" fmla="*/ 2650066 h 3429000"/>
              <a:gd name="connsiteX125" fmla="*/ 5596829 w 7070029"/>
              <a:gd name="connsiteY125" fmla="*/ 2633133 h 3429000"/>
              <a:gd name="connsiteX126" fmla="*/ 5571429 w 7070029"/>
              <a:gd name="connsiteY126" fmla="*/ 2624666 h 3429000"/>
              <a:gd name="connsiteX127" fmla="*/ 5546029 w 7070029"/>
              <a:gd name="connsiteY127" fmla="*/ 2607733 h 3429000"/>
              <a:gd name="connsiteX128" fmla="*/ 5461362 w 7070029"/>
              <a:gd name="connsiteY128" fmla="*/ 2590800 h 3429000"/>
              <a:gd name="connsiteX129" fmla="*/ 5402096 w 7070029"/>
              <a:gd name="connsiteY129" fmla="*/ 2573866 h 3429000"/>
              <a:gd name="connsiteX130" fmla="*/ 5351296 w 7070029"/>
              <a:gd name="connsiteY130" fmla="*/ 2565400 h 3429000"/>
              <a:gd name="connsiteX131" fmla="*/ 5317429 w 7070029"/>
              <a:gd name="connsiteY131" fmla="*/ 2556933 h 3429000"/>
              <a:gd name="connsiteX132" fmla="*/ 5275096 w 7070029"/>
              <a:gd name="connsiteY132" fmla="*/ 2548466 h 3429000"/>
              <a:gd name="connsiteX133" fmla="*/ 5249696 w 7070029"/>
              <a:gd name="connsiteY133" fmla="*/ 2531533 h 3429000"/>
              <a:gd name="connsiteX134" fmla="*/ 2066229 w 7070029"/>
              <a:gd name="connsiteY134" fmla="*/ 1676400 h 3429000"/>
              <a:gd name="connsiteX135" fmla="*/ 7065708 w 7070029"/>
              <a:gd name="connsiteY135" fmla="*/ 389466 h 3429000"/>
              <a:gd name="connsiteX136" fmla="*/ 7036162 w 7070029"/>
              <a:gd name="connsiteY136" fmla="*/ 0 h 3429000"/>
              <a:gd name="connsiteX0" fmla="*/ 7036162 w 7070029"/>
              <a:gd name="connsiteY0" fmla="*/ 0 h 3429000"/>
              <a:gd name="connsiteX1" fmla="*/ 491429 w 7070029"/>
              <a:gd name="connsiteY1" fmla="*/ 1693333 h 3429000"/>
              <a:gd name="connsiteX2" fmla="*/ 466029 w 7070029"/>
              <a:gd name="connsiteY2" fmla="*/ 1701800 h 3429000"/>
              <a:gd name="connsiteX3" fmla="*/ 516829 w 7070029"/>
              <a:gd name="connsiteY3" fmla="*/ 1710266 h 3429000"/>
              <a:gd name="connsiteX4" fmla="*/ 550696 w 7070029"/>
              <a:gd name="connsiteY4" fmla="*/ 1727200 h 3429000"/>
              <a:gd name="connsiteX5" fmla="*/ 686162 w 7070029"/>
              <a:gd name="connsiteY5" fmla="*/ 1735666 h 3429000"/>
              <a:gd name="connsiteX6" fmla="*/ 838562 w 7070029"/>
              <a:gd name="connsiteY6" fmla="*/ 1778000 h 3429000"/>
              <a:gd name="connsiteX7" fmla="*/ 923229 w 7070029"/>
              <a:gd name="connsiteY7" fmla="*/ 1794933 h 3429000"/>
              <a:gd name="connsiteX8" fmla="*/ 1117962 w 7070029"/>
              <a:gd name="connsiteY8" fmla="*/ 1811866 h 3429000"/>
              <a:gd name="connsiteX9" fmla="*/ 1168762 w 7070029"/>
              <a:gd name="connsiteY9" fmla="*/ 1820333 h 3429000"/>
              <a:gd name="connsiteX10" fmla="*/ 1202629 w 7070029"/>
              <a:gd name="connsiteY10" fmla="*/ 1828800 h 3429000"/>
              <a:gd name="connsiteX11" fmla="*/ 1321162 w 7070029"/>
              <a:gd name="connsiteY11" fmla="*/ 1837266 h 3429000"/>
              <a:gd name="connsiteX12" fmla="*/ 1592096 w 7070029"/>
              <a:gd name="connsiteY12" fmla="*/ 1862666 h 3429000"/>
              <a:gd name="connsiteX13" fmla="*/ 1625962 w 7070029"/>
              <a:gd name="connsiteY13" fmla="*/ 1871133 h 3429000"/>
              <a:gd name="connsiteX14" fmla="*/ 1668296 w 7070029"/>
              <a:gd name="connsiteY14" fmla="*/ 1879600 h 3429000"/>
              <a:gd name="connsiteX15" fmla="*/ 1752962 w 7070029"/>
              <a:gd name="connsiteY15" fmla="*/ 1905000 h 3429000"/>
              <a:gd name="connsiteX16" fmla="*/ 1812229 w 7070029"/>
              <a:gd name="connsiteY16" fmla="*/ 1913466 h 3429000"/>
              <a:gd name="connsiteX17" fmla="*/ 1871496 w 7070029"/>
              <a:gd name="connsiteY17" fmla="*/ 1930400 h 3429000"/>
              <a:gd name="connsiteX18" fmla="*/ 1913829 w 7070029"/>
              <a:gd name="connsiteY18" fmla="*/ 1938866 h 3429000"/>
              <a:gd name="connsiteX19" fmla="*/ 1939229 w 7070029"/>
              <a:gd name="connsiteY19" fmla="*/ 1947333 h 3429000"/>
              <a:gd name="connsiteX20" fmla="*/ 1973096 w 7070029"/>
              <a:gd name="connsiteY20" fmla="*/ 1955800 h 3429000"/>
              <a:gd name="connsiteX21" fmla="*/ 2049296 w 7070029"/>
              <a:gd name="connsiteY21" fmla="*/ 2015066 h 3429000"/>
              <a:gd name="connsiteX22" fmla="*/ 2049296 w 7070029"/>
              <a:gd name="connsiteY22" fmla="*/ 2015066 h 3429000"/>
              <a:gd name="connsiteX23" fmla="*/ 2117029 w 7070029"/>
              <a:gd name="connsiteY23" fmla="*/ 2065866 h 3429000"/>
              <a:gd name="connsiteX24" fmla="*/ 2142429 w 7070029"/>
              <a:gd name="connsiteY24" fmla="*/ 2074333 h 3429000"/>
              <a:gd name="connsiteX25" fmla="*/ 2235562 w 7070029"/>
              <a:gd name="connsiteY25" fmla="*/ 2125133 h 3429000"/>
              <a:gd name="connsiteX26" fmla="*/ 2303296 w 7070029"/>
              <a:gd name="connsiteY26" fmla="*/ 2167466 h 3429000"/>
              <a:gd name="connsiteX27" fmla="*/ 2354096 w 7070029"/>
              <a:gd name="connsiteY27" fmla="*/ 2192866 h 3429000"/>
              <a:gd name="connsiteX28" fmla="*/ 2438762 w 7070029"/>
              <a:gd name="connsiteY28" fmla="*/ 2218266 h 3429000"/>
              <a:gd name="connsiteX29" fmla="*/ 2472629 w 7070029"/>
              <a:gd name="connsiteY29" fmla="*/ 2235200 h 3429000"/>
              <a:gd name="connsiteX30" fmla="*/ 2582696 w 7070029"/>
              <a:gd name="connsiteY30" fmla="*/ 2260600 h 3429000"/>
              <a:gd name="connsiteX31" fmla="*/ 2658896 w 7070029"/>
              <a:gd name="connsiteY31" fmla="*/ 2286000 h 3429000"/>
              <a:gd name="connsiteX32" fmla="*/ 2743562 w 7070029"/>
              <a:gd name="connsiteY32" fmla="*/ 2311400 h 3429000"/>
              <a:gd name="connsiteX33" fmla="*/ 2794362 w 7070029"/>
              <a:gd name="connsiteY33" fmla="*/ 2336800 h 3429000"/>
              <a:gd name="connsiteX34" fmla="*/ 2845162 w 7070029"/>
              <a:gd name="connsiteY34" fmla="*/ 2345266 h 3429000"/>
              <a:gd name="connsiteX35" fmla="*/ 2887496 w 7070029"/>
              <a:gd name="connsiteY35" fmla="*/ 2362200 h 3429000"/>
              <a:gd name="connsiteX36" fmla="*/ 2938296 w 7070029"/>
              <a:gd name="connsiteY36" fmla="*/ 2379133 h 3429000"/>
              <a:gd name="connsiteX37" fmla="*/ 3048362 w 7070029"/>
              <a:gd name="connsiteY37" fmla="*/ 2438400 h 3429000"/>
              <a:gd name="connsiteX38" fmla="*/ 3073762 w 7070029"/>
              <a:gd name="connsiteY38" fmla="*/ 2455333 h 3429000"/>
              <a:gd name="connsiteX39" fmla="*/ 3149962 w 7070029"/>
              <a:gd name="connsiteY39" fmla="*/ 2480733 h 3429000"/>
              <a:gd name="connsiteX40" fmla="*/ 3234629 w 7070029"/>
              <a:gd name="connsiteY40" fmla="*/ 2514600 h 3429000"/>
              <a:gd name="connsiteX41" fmla="*/ 3268496 w 7070029"/>
              <a:gd name="connsiteY41" fmla="*/ 2531533 h 3429000"/>
              <a:gd name="connsiteX42" fmla="*/ 3319296 w 7070029"/>
              <a:gd name="connsiteY42" fmla="*/ 2540000 h 3429000"/>
              <a:gd name="connsiteX43" fmla="*/ 3370096 w 7070029"/>
              <a:gd name="connsiteY43" fmla="*/ 2556933 h 3429000"/>
              <a:gd name="connsiteX44" fmla="*/ 3488629 w 7070029"/>
              <a:gd name="connsiteY44" fmla="*/ 2582333 h 3429000"/>
              <a:gd name="connsiteX45" fmla="*/ 3530962 w 7070029"/>
              <a:gd name="connsiteY45" fmla="*/ 2599266 h 3429000"/>
              <a:gd name="connsiteX46" fmla="*/ 3564829 w 7070029"/>
              <a:gd name="connsiteY46" fmla="*/ 2616200 h 3429000"/>
              <a:gd name="connsiteX47" fmla="*/ 3615629 w 7070029"/>
              <a:gd name="connsiteY47" fmla="*/ 2624666 h 3429000"/>
              <a:gd name="connsiteX48" fmla="*/ 3657962 w 7070029"/>
              <a:gd name="connsiteY48" fmla="*/ 2650066 h 3429000"/>
              <a:gd name="connsiteX49" fmla="*/ 3725696 w 7070029"/>
              <a:gd name="connsiteY49" fmla="*/ 2675466 h 3429000"/>
              <a:gd name="connsiteX50" fmla="*/ 3759562 w 7070029"/>
              <a:gd name="connsiteY50" fmla="*/ 2700866 h 3429000"/>
              <a:gd name="connsiteX51" fmla="*/ 3784962 w 7070029"/>
              <a:gd name="connsiteY51" fmla="*/ 2709333 h 3429000"/>
              <a:gd name="connsiteX52" fmla="*/ 3818829 w 7070029"/>
              <a:gd name="connsiteY52" fmla="*/ 2726266 h 3429000"/>
              <a:gd name="connsiteX53" fmla="*/ 3928896 w 7070029"/>
              <a:gd name="connsiteY53" fmla="*/ 2751666 h 3429000"/>
              <a:gd name="connsiteX54" fmla="*/ 4047429 w 7070029"/>
              <a:gd name="connsiteY54" fmla="*/ 2777066 h 3429000"/>
              <a:gd name="connsiteX55" fmla="*/ 4072829 w 7070029"/>
              <a:gd name="connsiteY55" fmla="*/ 2794000 h 3429000"/>
              <a:gd name="connsiteX56" fmla="*/ 4174429 w 7070029"/>
              <a:gd name="connsiteY56" fmla="*/ 2802466 h 3429000"/>
              <a:gd name="connsiteX57" fmla="*/ 4242162 w 7070029"/>
              <a:gd name="connsiteY57" fmla="*/ 2810933 h 3429000"/>
              <a:gd name="connsiteX58" fmla="*/ 4284496 w 7070029"/>
              <a:gd name="connsiteY58" fmla="*/ 2819400 h 3429000"/>
              <a:gd name="connsiteX59" fmla="*/ 4411496 w 7070029"/>
              <a:gd name="connsiteY59" fmla="*/ 2827866 h 3429000"/>
              <a:gd name="connsiteX60" fmla="*/ 4513096 w 7070029"/>
              <a:gd name="connsiteY60" fmla="*/ 2844800 h 3429000"/>
              <a:gd name="connsiteX61" fmla="*/ 4741696 w 7070029"/>
              <a:gd name="connsiteY61" fmla="*/ 2853266 h 3429000"/>
              <a:gd name="connsiteX62" fmla="*/ 4936429 w 7070029"/>
              <a:gd name="connsiteY62" fmla="*/ 2861733 h 3429000"/>
              <a:gd name="connsiteX63" fmla="*/ 5029562 w 7070029"/>
              <a:gd name="connsiteY63" fmla="*/ 2870200 h 3429000"/>
              <a:gd name="connsiteX64" fmla="*/ 5114229 w 7070029"/>
              <a:gd name="connsiteY64" fmla="*/ 2895600 h 3429000"/>
              <a:gd name="connsiteX65" fmla="*/ 5241229 w 7070029"/>
              <a:gd name="connsiteY65" fmla="*/ 2912533 h 3429000"/>
              <a:gd name="connsiteX66" fmla="*/ 5529096 w 7070029"/>
              <a:gd name="connsiteY66" fmla="*/ 2929466 h 3429000"/>
              <a:gd name="connsiteX67" fmla="*/ 5554496 w 7070029"/>
              <a:gd name="connsiteY67" fmla="*/ 2937933 h 3429000"/>
              <a:gd name="connsiteX68" fmla="*/ 5579896 w 7070029"/>
              <a:gd name="connsiteY68" fmla="*/ 2954866 h 3429000"/>
              <a:gd name="connsiteX69" fmla="*/ 5622229 w 7070029"/>
              <a:gd name="connsiteY69" fmla="*/ 2963333 h 3429000"/>
              <a:gd name="connsiteX70" fmla="*/ 5656096 w 7070029"/>
              <a:gd name="connsiteY70" fmla="*/ 2980266 h 3429000"/>
              <a:gd name="connsiteX71" fmla="*/ 5689962 w 7070029"/>
              <a:gd name="connsiteY71" fmla="*/ 2988733 h 3429000"/>
              <a:gd name="connsiteX72" fmla="*/ 5715362 w 7070029"/>
              <a:gd name="connsiteY72" fmla="*/ 2997200 h 3429000"/>
              <a:gd name="connsiteX73" fmla="*/ 5791562 w 7070029"/>
              <a:gd name="connsiteY73" fmla="*/ 3031066 h 3429000"/>
              <a:gd name="connsiteX74" fmla="*/ 5816962 w 7070029"/>
              <a:gd name="connsiteY74" fmla="*/ 3039533 h 3429000"/>
              <a:gd name="connsiteX75" fmla="*/ 5876229 w 7070029"/>
              <a:gd name="connsiteY75" fmla="*/ 3081866 h 3429000"/>
              <a:gd name="connsiteX76" fmla="*/ 5901629 w 7070029"/>
              <a:gd name="connsiteY76" fmla="*/ 3090333 h 3429000"/>
              <a:gd name="connsiteX77" fmla="*/ 5927029 w 7070029"/>
              <a:gd name="connsiteY77" fmla="*/ 3107266 h 3429000"/>
              <a:gd name="connsiteX78" fmla="*/ 5952429 w 7070029"/>
              <a:gd name="connsiteY78" fmla="*/ 3115733 h 3429000"/>
              <a:gd name="connsiteX79" fmla="*/ 5977829 w 7070029"/>
              <a:gd name="connsiteY79" fmla="*/ 3132666 h 3429000"/>
              <a:gd name="connsiteX80" fmla="*/ 6028629 w 7070029"/>
              <a:gd name="connsiteY80" fmla="*/ 3141133 h 3429000"/>
              <a:gd name="connsiteX81" fmla="*/ 6062496 w 7070029"/>
              <a:gd name="connsiteY81" fmla="*/ 3158066 h 3429000"/>
              <a:gd name="connsiteX82" fmla="*/ 6079429 w 7070029"/>
              <a:gd name="connsiteY82" fmla="*/ 3175000 h 3429000"/>
              <a:gd name="connsiteX83" fmla="*/ 6181029 w 7070029"/>
              <a:gd name="connsiteY83" fmla="*/ 3191933 h 3429000"/>
              <a:gd name="connsiteX84" fmla="*/ 6206429 w 7070029"/>
              <a:gd name="connsiteY84" fmla="*/ 3208866 h 3429000"/>
              <a:gd name="connsiteX85" fmla="*/ 6367296 w 7070029"/>
              <a:gd name="connsiteY85" fmla="*/ 3225800 h 3429000"/>
              <a:gd name="connsiteX86" fmla="*/ 6426562 w 7070029"/>
              <a:gd name="connsiteY86" fmla="*/ 3242733 h 3429000"/>
              <a:gd name="connsiteX87" fmla="*/ 6468896 w 7070029"/>
              <a:gd name="connsiteY87" fmla="*/ 3259666 h 3429000"/>
              <a:gd name="connsiteX88" fmla="*/ 6494296 w 7070029"/>
              <a:gd name="connsiteY88" fmla="*/ 3268133 h 3429000"/>
              <a:gd name="connsiteX89" fmla="*/ 6528162 w 7070029"/>
              <a:gd name="connsiteY89" fmla="*/ 3285066 h 3429000"/>
              <a:gd name="connsiteX90" fmla="*/ 6578962 w 7070029"/>
              <a:gd name="connsiteY90" fmla="*/ 3310466 h 3429000"/>
              <a:gd name="connsiteX91" fmla="*/ 6663629 w 7070029"/>
              <a:gd name="connsiteY91" fmla="*/ 3327400 h 3429000"/>
              <a:gd name="connsiteX92" fmla="*/ 6765229 w 7070029"/>
              <a:gd name="connsiteY92" fmla="*/ 3344333 h 3429000"/>
              <a:gd name="connsiteX93" fmla="*/ 6790629 w 7070029"/>
              <a:gd name="connsiteY93" fmla="*/ 3352800 h 3429000"/>
              <a:gd name="connsiteX94" fmla="*/ 6824496 w 7070029"/>
              <a:gd name="connsiteY94" fmla="*/ 3361266 h 3429000"/>
              <a:gd name="connsiteX95" fmla="*/ 6875296 w 7070029"/>
              <a:gd name="connsiteY95" fmla="*/ 3378200 h 3429000"/>
              <a:gd name="connsiteX96" fmla="*/ 6900696 w 7070029"/>
              <a:gd name="connsiteY96" fmla="*/ 3386666 h 3429000"/>
              <a:gd name="connsiteX97" fmla="*/ 6985362 w 7070029"/>
              <a:gd name="connsiteY97" fmla="*/ 3403600 h 3429000"/>
              <a:gd name="connsiteX98" fmla="*/ 7036162 w 7070029"/>
              <a:gd name="connsiteY98" fmla="*/ 3420533 h 3429000"/>
              <a:gd name="connsiteX99" fmla="*/ 7061562 w 7070029"/>
              <a:gd name="connsiteY99" fmla="*/ 3429000 h 3429000"/>
              <a:gd name="connsiteX100" fmla="*/ 7070029 w 7070029"/>
              <a:gd name="connsiteY100" fmla="*/ 3395133 h 3429000"/>
              <a:gd name="connsiteX101" fmla="*/ 7061562 w 7070029"/>
              <a:gd name="connsiteY101" fmla="*/ 3361266 h 3429000"/>
              <a:gd name="connsiteX102" fmla="*/ 7053096 w 7070029"/>
              <a:gd name="connsiteY102" fmla="*/ 3335866 h 3429000"/>
              <a:gd name="connsiteX103" fmla="*/ 7010762 w 7070029"/>
              <a:gd name="connsiteY103" fmla="*/ 3285066 h 3429000"/>
              <a:gd name="connsiteX104" fmla="*/ 6985362 w 7070029"/>
              <a:gd name="connsiteY104" fmla="*/ 3200400 h 3429000"/>
              <a:gd name="connsiteX105" fmla="*/ 6959962 w 7070029"/>
              <a:gd name="connsiteY105" fmla="*/ 3031066 h 3429000"/>
              <a:gd name="connsiteX106" fmla="*/ 7052980 w 7070029"/>
              <a:gd name="connsiteY106" fmla="*/ 2995083 h 3429000"/>
              <a:gd name="connsiteX107" fmla="*/ 6587429 w 7070029"/>
              <a:gd name="connsiteY107" fmla="*/ 2929466 h 3429000"/>
              <a:gd name="connsiteX108" fmla="*/ 6519696 w 7070029"/>
              <a:gd name="connsiteY108" fmla="*/ 2912533 h 3429000"/>
              <a:gd name="connsiteX109" fmla="*/ 6418096 w 7070029"/>
              <a:gd name="connsiteY109" fmla="*/ 2904066 h 3429000"/>
              <a:gd name="connsiteX110" fmla="*/ 6375762 w 7070029"/>
              <a:gd name="connsiteY110" fmla="*/ 2895600 h 3429000"/>
              <a:gd name="connsiteX111" fmla="*/ 6299562 w 7070029"/>
              <a:gd name="connsiteY111" fmla="*/ 2887133 h 3429000"/>
              <a:gd name="connsiteX112" fmla="*/ 6265696 w 7070029"/>
              <a:gd name="connsiteY112" fmla="*/ 2870200 h 3429000"/>
              <a:gd name="connsiteX113" fmla="*/ 6214896 w 7070029"/>
              <a:gd name="connsiteY113" fmla="*/ 2861733 h 3429000"/>
              <a:gd name="connsiteX114" fmla="*/ 6155629 w 7070029"/>
              <a:gd name="connsiteY114" fmla="*/ 2836333 h 3429000"/>
              <a:gd name="connsiteX115" fmla="*/ 6011696 w 7070029"/>
              <a:gd name="connsiteY115" fmla="*/ 2810933 h 3429000"/>
              <a:gd name="connsiteX116" fmla="*/ 5935496 w 7070029"/>
              <a:gd name="connsiteY116" fmla="*/ 2785533 h 3429000"/>
              <a:gd name="connsiteX117" fmla="*/ 5910096 w 7070029"/>
              <a:gd name="connsiteY117" fmla="*/ 2777066 h 3429000"/>
              <a:gd name="connsiteX118" fmla="*/ 5884696 w 7070029"/>
              <a:gd name="connsiteY118" fmla="*/ 2768600 h 3429000"/>
              <a:gd name="connsiteX119" fmla="*/ 5816962 w 7070029"/>
              <a:gd name="connsiteY119" fmla="*/ 2734733 h 3429000"/>
              <a:gd name="connsiteX120" fmla="*/ 5774629 w 7070029"/>
              <a:gd name="connsiteY120" fmla="*/ 2717800 h 3429000"/>
              <a:gd name="connsiteX121" fmla="*/ 5715362 w 7070029"/>
              <a:gd name="connsiteY121" fmla="*/ 2683933 h 3429000"/>
              <a:gd name="connsiteX122" fmla="*/ 5664562 w 7070029"/>
              <a:gd name="connsiteY122" fmla="*/ 2667000 h 3429000"/>
              <a:gd name="connsiteX123" fmla="*/ 5639162 w 7070029"/>
              <a:gd name="connsiteY123" fmla="*/ 2650066 h 3429000"/>
              <a:gd name="connsiteX124" fmla="*/ 5596829 w 7070029"/>
              <a:gd name="connsiteY124" fmla="*/ 2633133 h 3429000"/>
              <a:gd name="connsiteX125" fmla="*/ 5571429 w 7070029"/>
              <a:gd name="connsiteY125" fmla="*/ 2624666 h 3429000"/>
              <a:gd name="connsiteX126" fmla="*/ 5546029 w 7070029"/>
              <a:gd name="connsiteY126" fmla="*/ 2607733 h 3429000"/>
              <a:gd name="connsiteX127" fmla="*/ 5461362 w 7070029"/>
              <a:gd name="connsiteY127" fmla="*/ 2590800 h 3429000"/>
              <a:gd name="connsiteX128" fmla="*/ 5402096 w 7070029"/>
              <a:gd name="connsiteY128" fmla="*/ 2573866 h 3429000"/>
              <a:gd name="connsiteX129" fmla="*/ 5351296 w 7070029"/>
              <a:gd name="connsiteY129" fmla="*/ 2565400 h 3429000"/>
              <a:gd name="connsiteX130" fmla="*/ 5317429 w 7070029"/>
              <a:gd name="connsiteY130" fmla="*/ 2556933 h 3429000"/>
              <a:gd name="connsiteX131" fmla="*/ 5275096 w 7070029"/>
              <a:gd name="connsiteY131" fmla="*/ 2548466 h 3429000"/>
              <a:gd name="connsiteX132" fmla="*/ 5249696 w 7070029"/>
              <a:gd name="connsiteY132" fmla="*/ 2531533 h 3429000"/>
              <a:gd name="connsiteX133" fmla="*/ 2066229 w 7070029"/>
              <a:gd name="connsiteY133" fmla="*/ 1676400 h 3429000"/>
              <a:gd name="connsiteX134" fmla="*/ 7065708 w 7070029"/>
              <a:gd name="connsiteY134" fmla="*/ 389466 h 3429000"/>
              <a:gd name="connsiteX135" fmla="*/ 7036162 w 7070029"/>
              <a:gd name="connsiteY135" fmla="*/ 0 h 3429000"/>
              <a:gd name="connsiteX0" fmla="*/ 7036162 w 7072612"/>
              <a:gd name="connsiteY0" fmla="*/ 0 h 3429000"/>
              <a:gd name="connsiteX1" fmla="*/ 491429 w 7072612"/>
              <a:gd name="connsiteY1" fmla="*/ 1693333 h 3429000"/>
              <a:gd name="connsiteX2" fmla="*/ 466029 w 7072612"/>
              <a:gd name="connsiteY2" fmla="*/ 1701800 h 3429000"/>
              <a:gd name="connsiteX3" fmla="*/ 516829 w 7072612"/>
              <a:gd name="connsiteY3" fmla="*/ 1710266 h 3429000"/>
              <a:gd name="connsiteX4" fmla="*/ 550696 w 7072612"/>
              <a:gd name="connsiteY4" fmla="*/ 1727200 h 3429000"/>
              <a:gd name="connsiteX5" fmla="*/ 686162 w 7072612"/>
              <a:gd name="connsiteY5" fmla="*/ 1735666 h 3429000"/>
              <a:gd name="connsiteX6" fmla="*/ 838562 w 7072612"/>
              <a:gd name="connsiteY6" fmla="*/ 1778000 h 3429000"/>
              <a:gd name="connsiteX7" fmla="*/ 923229 w 7072612"/>
              <a:gd name="connsiteY7" fmla="*/ 1794933 h 3429000"/>
              <a:gd name="connsiteX8" fmla="*/ 1117962 w 7072612"/>
              <a:gd name="connsiteY8" fmla="*/ 1811866 h 3429000"/>
              <a:gd name="connsiteX9" fmla="*/ 1168762 w 7072612"/>
              <a:gd name="connsiteY9" fmla="*/ 1820333 h 3429000"/>
              <a:gd name="connsiteX10" fmla="*/ 1202629 w 7072612"/>
              <a:gd name="connsiteY10" fmla="*/ 1828800 h 3429000"/>
              <a:gd name="connsiteX11" fmla="*/ 1321162 w 7072612"/>
              <a:gd name="connsiteY11" fmla="*/ 1837266 h 3429000"/>
              <a:gd name="connsiteX12" fmla="*/ 1592096 w 7072612"/>
              <a:gd name="connsiteY12" fmla="*/ 1862666 h 3429000"/>
              <a:gd name="connsiteX13" fmla="*/ 1625962 w 7072612"/>
              <a:gd name="connsiteY13" fmla="*/ 1871133 h 3429000"/>
              <a:gd name="connsiteX14" fmla="*/ 1668296 w 7072612"/>
              <a:gd name="connsiteY14" fmla="*/ 1879600 h 3429000"/>
              <a:gd name="connsiteX15" fmla="*/ 1752962 w 7072612"/>
              <a:gd name="connsiteY15" fmla="*/ 1905000 h 3429000"/>
              <a:gd name="connsiteX16" fmla="*/ 1812229 w 7072612"/>
              <a:gd name="connsiteY16" fmla="*/ 1913466 h 3429000"/>
              <a:gd name="connsiteX17" fmla="*/ 1871496 w 7072612"/>
              <a:gd name="connsiteY17" fmla="*/ 1930400 h 3429000"/>
              <a:gd name="connsiteX18" fmla="*/ 1913829 w 7072612"/>
              <a:gd name="connsiteY18" fmla="*/ 1938866 h 3429000"/>
              <a:gd name="connsiteX19" fmla="*/ 1939229 w 7072612"/>
              <a:gd name="connsiteY19" fmla="*/ 1947333 h 3429000"/>
              <a:gd name="connsiteX20" fmla="*/ 1973096 w 7072612"/>
              <a:gd name="connsiteY20" fmla="*/ 1955800 h 3429000"/>
              <a:gd name="connsiteX21" fmla="*/ 2049296 w 7072612"/>
              <a:gd name="connsiteY21" fmla="*/ 2015066 h 3429000"/>
              <a:gd name="connsiteX22" fmla="*/ 2049296 w 7072612"/>
              <a:gd name="connsiteY22" fmla="*/ 2015066 h 3429000"/>
              <a:gd name="connsiteX23" fmla="*/ 2117029 w 7072612"/>
              <a:gd name="connsiteY23" fmla="*/ 2065866 h 3429000"/>
              <a:gd name="connsiteX24" fmla="*/ 2142429 w 7072612"/>
              <a:gd name="connsiteY24" fmla="*/ 2074333 h 3429000"/>
              <a:gd name="connsiteX25" fmla="*/ 2235562 w 7072612"/>
              <a:gd name="connsiteY25" fmla="*/ 2125133 h 3429000"/>
              <a:gd name="connsiteX26" fmla="*/ 2303296 w 7072612"/>
              <a:gd name="connsiteY26" fmla="*/ 2167466 h 3429000"/>
              <a:gd name="connsiteX27" fmla="*/ 2354096 w 7072612"/>
              <a:gd name="connsiteY27" fmla="*/ 2192866 h 3429000"/>
              <a:gd name="connsiteX28" fmla="*/ 2438762 w 7072612"/>
              <a:gd name="connsiteY28" fmla="*/ 2218266 h 3429000"/>
              <a:gd name="connsiteX29" fmla="*/ 2472629 w 7072612"/>
              <a:gd name="connsiteY29" fmla="*/ 2235200 h 3429000"/>
              <a:gd name="connsiteX30" fmla="*/ 2582696 w 7072612"/>
              <a:gd name="connsiteY30" fmla="*/ 2260600 h 3429000"/>
              <a:gd name="connsiteX31" fmla="*/ 2658896 w 7072612"/>
              <a:gd name="connsiteY31" fmla="*/ 2286000 h 3429000"/>
              <a:gd name="connsiteX32" fmla="*/ 2743562 w 7072612"/>
              <a:gd name="connsiteY32" fmla="*/ 2311400 h 3429000"/>
              <a:gd name="connsiteX33" fmla="*/ 2794362 w 7072612"/>
              <a:gd name="connsiteY33" fmla="*/ 2336800 h 3429000"/>
              <a:gd name="connsiteX34" fmla="*/ 2845162 w 7072612"/>
              <a:gd name="connsiteY34" fmla="*/ 2345266 h 3429000"/>
              <a:gd name="connsiteX35" fmla="*/ 2887496 w 7072612"/>
              <a:gd name="connsiteY35" fmla="*/ 2362200 h 3429000"/>
              <a:gd name="connsiteX36" fmla="*/ 2938296 w 7072612"/>
              <a:gd name="connsiteY36" fmla="*/ 2379133 h 3429000"/>
              <a:gd name="connsiteX37" fmla="*/ 3048362 w 7072612"/>
              <a:gd name="connsiteY37" fmla="*/ 2438400 h 3429000"/>
              <a:gd name="connsiteX38" fmla="*/ 3073762 w 7072612"/>
              <a:gd name="connsiteY38" fmla="*/ 2455333 h 3429000"/>
              <a:gd name="connsiteX39" fmla="*/ 3149962 w 7072612"/>
              <a:gd name="connsiteY39" fmla="*/ 2480733 h 3429000"/>
              <a:gd name="connsiteX40" fmla="*/ 3234629 w 7072612"/>
              <a:gd name="connsiteY40" fmla="*/ 2514600 h 3429000"/>
              <a:gd name="connsiteX41" fmla="*/ 3268496 w 7072612"/>
              <a:gd name="connsiteY41" fmla="*/ 2531533 h 3429000"/>
              <a:gd name="connsiteX42" fmla="*/ 3319296 w 7072612"/>
              <a:gd name="connsiteY42" fmla="*/ 2540000 h 3429000"/>
              <a:gd name="connsiteX43" fmla="*/ 3370096 w 7072612"/>
              <a:gd name="connsiteY43" fmla="*/ 2556933 h 3429000"/>
              <a:gd name="connsiteX44" fmla="*/ 3488629 w 7072612"/>
              <a:gd name="connsiteY44" fmla="*/ 2582333 h 3429000"/>
              <a:gd name="connsiteX45" fmla="*/ 3530962 w 7072612"/>
              <a:gd name="connsiteY45" fmla="*/ 2599266 h 3429000"/>
              <a:gd name="connsiteX46" fmla="*/ 3564829 w 7072612"/>
              <a:gd name="connsiteY46" fmla="*/ 2616200 h 3429000"/>
              <a:gd name="connsiteX47" fmla="*/ 3615629 w 7072612"/>
              <a:gd name="connsiteY47" fmla="*/ 2624666 h 3429000"/>
              <a:gd name="connsiteX48" fmla="*/ 3657962 w 7072612"/>
              <a:gd name="connsiteY48" fmla="*/ 2650066 h 3429000"/>
              <a:gd name="connsiteX49" fmla="*/ 3725696 w 7072612"/>
              <a:gd name="connsiteY49" fmla="*/ 2675466 h 3429000"/>
              <a:gd name="connsiteX50" fmla="*/ 3759562 w 7072612"/>
              <a:gd name="connsiteY50" fmla="*/ 2700866 h 3429000"/>
              <a:gd name="connsiteX51" fmla="*/ 3784962 w 7072612"/>
              <a:gd name="connsiteY51" fmla="*/ 2709333 h 3429000"/>
              <a:gd name="connsiteX52" fmla="*/ 3818829 w 7072612"/>
              <a:gd name="connsiteY52" fmla="*/ 2726266 h 3429000"/>
              <a:gd name="connsiteX53" fmla="*/ 3928896 w 7072612"/>
              <a:gd name="connsiteY53" fmla="*/ 2751666 h 3429000"/>
              <a:gd name="connsiteX54" fmla="*/ 4047429 w 7072612"/>
              <a:gd name="connsiteY54" fmla="*/ 2777066 h 3429000"/>
              <a:gd name="connsiteX55" fmla="*/ 4072829 w 7072612"/>
              <a:gd name="connsiteY55" fmla="*/ 2794000 h 3429000"/>
              <a:gd name="connsiteX56" fmla="*/ 4174429 w 7072612"/>
              <a:gd name="connsiteY56" fmla="*/ 2802466 h 3429000"/>
              <a:gd name="connsiteX57" fmla="*/ 4242162 w 7072612"/>
              <a:gd name="connsiteY57" fmla="*/ 2810933 h 3429000"/>
              <a:gd name="connsiteX58" fmla="*/ 4284496 w 7072612"/>
              <a:gd name="connsiteY58" fmla="*/ 2819400 h 3429000"/>
              <a:gd name="connsiteX59" fmla="*/ 4411496 w 7072612"/>
              <a:gd name="connsiteY59" fmla="*/ 2827866 h 3429000"/>
              <a:gd name="connsiteX60" fmla="*/ 4513096 w 7072612"/>
              <a:gd name="connsiteY60" fmla="*/ 2844800 h 3429000"/>
              <a:gd name="connsiteX61" fmla="*/ 4741696 w 7072612"/>
              <a:gd name="connsiteY61" fmla="*/ 2853266 h 3429000"/>
              <a:gd name="connsiteX62" fmla="*/ 4936429 w 7072612"/>
              <a:gd name="connsiteY62" fmla="*/ 2861733 h 3429000"/>
              <a:gd name="connsiteX63" fmla="*/ 5029562 w 7072612"/>
              <a:gd name="connsiteY63" fmla="*/ 2870200 h 3429000"/>
              <a:gd name="connsiteX64" fmla="*/ 5114229 w 7072612"/>
              <a:gd name="connsiteY64" fmla="*/ 2895600 h 3429000"/>
              <a:gd name="connsiteX65" fmla="*/ 5241229 w 7072612"/>
              <a:gd name="connsiteY65" fmla="*/ 2912533 h 3429000"/>
              <a:gd name="connsiteX66" fmla="*/ 5529096 w 7072612"/>
              <a:gd name="connsiteY66" fmla="*/ 2929466 h 3429000"/>
              <a:gd name="connsiteX67" fmla="*/ 5554496 w 7072612"/>
              <a:gd name="connsiteY67" fmla="*/ 2937933 h 3429000"/>
              <a:gd name="connsiteX68" fmla="*/ 5579896 w 7072612"/>
              <a:gd name="connsiteY68" fmla="*/ 2954866 h 3429000"/>
              <a:gd name="connsiteX69" fmla="*/ 5622229 w 7072612"/>
              <a:gd name="connsiteY69" fmla="*/ 2963333 h 3429000"/>
              <a:gd name="connsiteX70" fmla="*/ 5656096 w 7072612"/>
              <a:gd name="connsiteY70" fmla="*/ 2980266 h 3429000"/>
              <a:gd name="connsiteX71" fmla="*/ 5689962 w 7072612"/>
              <a:gd name="connsiteY71" fmla="*/ 2988733 h 3429000"/>
              <a:gd name="connsiteX72" fmla="*/ 5715362 w 7072612"/>
              <a:gd name="connsiteY72" fmla="*/ 2997200 h 3429000"/>
              <a:gd name="connsiteX73" fmla="*/ 5791562 w 7072612"/>
              <a:gd name="connsiteY73" fmla="*/ 3031066 h 3429000"/>
              <a:gd name="connsiteX74" fmla="*/ 5816962 w 7072612"/>
              <a:gd name="connsiteY74" fmla="*/ 3039533 h 3429000"/>
              <a:gd name="connsiteX75" fmla="*/ 5876229 w 7072612"/>
              <a:gd name="connsiteY75" fmla="*/ 3081866 h 3429000"/>
              <a:gd name="connsiteX76" fmla="*/ 5901629 w 7072612"/>
              <a:gd name="connsiteY76" fmla="*/ 3090333 h 3429000"/>
              <a:gd name="connsiteX77" fmla="*/ 5927029 w 7072612"/>
              <a:gd name="connsiteY77" fmla="*/ 3107266 h 3429000"/>
              <a:gd name="connsiteX78" fmla="*/ 5952429 w 7072612"/>
              <a:gd name="connsiteY78" fmla="*/ 3115733 h 3429000"/>
              <a:gd name="connsiteX79" fmla="*/ 5977829 w 7072612"/>
              <a:gd name="connsiteY79" fmla="*/ 3132666 h 3429000"/>
              <a:gd name="connsiteX80" fmla="*/ 6028629 w 7072612"/>
              <a:gd name="connsiteY80" fmla="*/ 3141133 h 3429000"/>
              <a:gd name="connsiteX81" fmla="*/ 6062496 w 7072612"/>
              <a:gd name="connsiteY81" fmla="*/ 3158066 h 3429000"/>
              <a:gd name="connsiteX82" fmla="*/ 6079429 w 7072612"/>
              <a:gd name="connsiteY82" fmla="*/ 3175000 h 3429000"/>
              <a:gd name="connsiteX83" fmla="*/ 6181029 w 7072612"/>
              <a:gd name="connsiteY83" fmla="*/ 3191933 h 3429000"/>
              <a:gd name="connsiteX84" fmla="*/ 6206429 w 7072612"/>
              <a:gd name="connsiteY84" fmla="*/ 3208866 h 3429000"/>
              <a:gd name="connsiteX85" fmla="*/ 6367296 w 7072612"/>
              <a:gd name="connsiteY85" fmla="*/ 3225800 h 3429000"/>
              <a:gd name="connsiteX86" fmla="*/ 6426562 w 7072612"/>
              <a:gd name="connsiteY86" fmla="*/ 3242733 h 3429000"/>
              <a:gd name="connsiteX87" fmla="*/ 6468896 w 7072612"/>
              <a:gd name="connsiteY87" fmla="*/ 3259666 h 3429000"/>
              <a:gd name="connsiteX88" fmla="*/ 6494296 w 7072612"/>
              <a:gd name="connsiteY88" fmla="*/ 3268133 h 3429000"/>
              <a:gd name="connsiteX89" fmla="*/ 6528162 w 7072612"/>
              <a:gd name="connsiteY89" fmla="*/ 3285066 h 3429000"/>
              <a:gd name="connsiteX90" fmla="*/ 6578962 w 7072612"/>
              <a:gd name="connsiteY90" fmla="*/ 3310466 h 3429000"/>
              <a:gd name="connsiteX91" fmla="*/ 6663629 w 7072612"/>
              <a:gd name="connsiteY91" fmla="*/ 3327400 h 3429000"/>
              <a:gd name="connsiteX92" fmla="*/ 6765229 w 7072612"/>
              <a:gd name="connsiteY92" fmla="*/ 3344333 h 3429000"/>
              <a:gd name="connsiteX93" fmla="*/ 6790629 w 7072612"/>
              <a:gd name="connsiteY93" fmla="*/ 3352800 h 3429000"/>
              <a:gd name="connsiteX94" fmla="*/ 6824496 w 7072612"/>
              <a:gd name="connsiteY94" fmla="*/ 3361266 h 3429000"/>
              <a:gd name="connsiteX95" fmla="*/ 6875296 w 7072612"/>
              <a:gd name="connsiteY95" fmla="*/ 3378200 h 3429000"/>
              <a:gd name="connsiteX96" fmla="*/ 6900696 w 7072612"/>
              <a:gd name="connsiteY96" fmla="*/ 3386666 h 3429000"/>
              <a:gd name="connsiteX97" fmla="*/ 6985362 w 7072612"/>
              <a:gd name="connsiteY97" fmla="*/ 3403600 h 3429000"/>
              <a:gd name="connsiteX98" fmla="*/ 7036162 w 7072612"/>
              <a:gd name="connsiteY98" fmla="*/ 3420533 h 3429000"/>
              <a:gd name="connsiteX99" fmla="*/ 7061562 w 7072612"/>
              <a:gd name="connsiteY99" fmla="*/ 3429000 h 3429000"/>
              <a:gd name="connsiteX100" fmla="*/ 7070029 w 7072612"/>
              <a:gd name="connsiteY100" fmla="*/ 3395133 h 3429000"/>
              <a:gd name="connsiteX101" fmla="*/ 7061562 w 7072612"/>
              <a:gd name="connsiteY101" fmla="*/ 3361266 h 3429000"/>
              <a:gd name="connsiteX102" fmla="*/ 7053096 w 7072612"/>
              <a:gd name="connsiteY102" fmla="*/ 3335866 h 3429000"/>
              <a:gd name="connsiteX103" fmla="*/ 7010762 w 7072612"/>
              <a:gd name="connsiteY103" fmla="*/ 3285066 h 3429000"/>
              <a:gd name="connsiteX104" fmla="*/ 6985362 w 7072612"/>
              <a:gd name="connsiteY104" fmla="*/ 3200400 h 3429000"/>
              <a:gd name="connsiteX105" fmla="*/ 6959962 w 7072612"/>
              <a:gd name="connsiteY105" fmla="*/ 3031066 h 3429000"/>
              <a:gd name="connsiteX106" fmla="*/ 7052980 w 7072612"/>
              <a:gd name="connsiteY106" fmla="*/ 2995083 h 3429000"/>
              <a:gd name="connsiteX107" fmla="*/ 6519696 w 7072612"/>
              <a:gd name="connsiteY107" fmla="*/ 2912533 h 3429000"/>
              <a:gd name="connsiteX108" fmla="*/ 6418096 w 7072612"/>
              <a:gd name="connsiteY108" fmla="*/ 2904066 h 3429000"/>
              <a:gd name="connsiteX109" fmla="*/ 6375762 w 7072612"/>
              <a:gd name="connsiteY109" fmla="*/ 2895600 h 3429000"/>
              <a:gd name="connsiteX110" fmla="*/ 6299562 w 7072612"/>
              <a:gd name="connsiteY110" fmla="*/ 2887133 h 3429000"/>
              <a:gd name="connsiteX111" fmla="*/ 6265696 w 7072612"/>
              <a:gd name="connsiteY111" fmla="*/ 2870200 h 3429000"/>
              <a:gd name="connsiteX112" fmla="*/ 6214896 w 7072612"/>
              <a:gd name="connsiteY112" fmla="*/ 2861733 h 3429000"/>
              <a:gd name="connsiteX113" fmla="*/ 6155629 w 7072612"/>
              <a:gd name="connsiteY113" fmla="*/ 2836333 h 3429000"/>
              <a:gd name="connsiteX114" fmla="*/ 6011696 w 7072612"/>
              <a:gd name="connsiteY114" fmla="*/ 2810933 h 3429000"/>
              <a:gd name="connsiteX115" fmla="*/ 5935496 w 7072612"/>
              <a:gd name="connsiteY115" fmla="*/ 2785533 h 3429000"/>
              <a:gd name="connsiteX116" fmla="*/ 5910096 w 7072612"/>
              <a:gd name="connsiteY116" fmla="*/ 2777066 h 3429000"/>
              <a:gd name="connsiteX117" fmla="*/ 5884696 w 7072612"/>
              <a:gd name="connsiteY117" fmla="*/ 2768600 h 3429000"/>
              <a:gd name="connsiteX118" fmla="*/ 5816962 w 7072612"/>
              <a:gd name="connsiteY118" fmla="*/ 2734733 h 3429000"/>
              <a:gd name="connsiteX119" fmla="*/ 5774629 w 7072612"/>
              <a:gd name="connsiteY119" fmla="*/ 2717800 h 3429000"/>
              <a:gd name="connsiteX120" fmla="*/ 5715362 w 7072612"/>
              <a:gd name="connsiteY120" fmla="*/ 2683933 h 3429000"/>
              <a:gd name="connsiteX121" fmla="*/ 5664562 w 7072612"/>
              <a:gd name="connsiteY121" fmla="*/ 2667000 h 3429000"/>
              <a:gd name="connsiteX122" fmla="*/ 5639162 w 7072612"/>
              <a:gd name="connsiteY122" fmla="*/ 2650066 h 3429000"/>
              <a:gd name="connsiteX123" fmla="*/ 5596829 w 7072612"/>
              <a:gd name="connsiteY123" fmla="*/ 2633133 h 3429000"/>
              <a:gd name="connsiteX124" fmla="*/ 5571429 w 7072612"/>
              <a:gd name="connsiteY124" fmla="*/ 2624666 h 3429000"/>
              <a:gd name="connsiteX125" fmla="*/ 5546029 w 7072612"/>
              <a:gd name="connsiteY125" fmla="*/ 2607733 h 3429000"/>
              <a:gd name="connsiteX126" fmla="*/ 5461362 w 7072612"/>
              <a:gd name="connsiteY126" fmla="*/ 2590800 h 3429000"/>
              <a:gd name="connsiteX127" fmla="*/ 5402096 w 7072612"/>
              <a:gd name="connsiteY127" fmla="*/ 2573866 h 3429000"/>
              <a:gd name="connsiteX128" fmla="*/ 5351296 w 7072612"/>
              <a:gd name="connsiteY128" fmla="*/ 2565400 h 3429000"/>
              <a:gd name="connsiteX129" fmla="*/ 5317429 w 7072612"/>
              <a:gd name="connsiteY129" fmla="*/ 2556933 h 3429000"/>
              <a:gd name="connsiteX130" fmla="*/ 5275096 w 7072612"/>
              <a:gd name="connsiteY130" fmla="*/ 2548466 h 3429000"/>
              <a:gd name="connsiteX131" fmla="*/ 5249696 w 7072612"/>
              <a:gd name="connsiteY131" fmla="*/ 2531533 h 3429000"/>
              <a:gd name="connsiteX132" fmla="*/ 2066229 w 7072612"/>
              <a:gd name="connsiteY132" fmla="*/ 1676400 h 3429000"/>
              <a:gd name="connsiteX133" fmla="*/ 7065708 w 7072612"/>
              <a:gd name="connsiteY133" fmla="*/ 389466 h 3429000"/>
              <a:gd name="connsiteX134" fmla="*/ 7036162 w 7072612"/>
              <a:gd name="connsiteY134" fmla="*/ 0 h 3429000"/>
              <a:gd name="connsiteX0" fmla="*/ 7036162 w 7079089"/>
              <a:gd name="connsiteY0" fmla="*/ 0 h 3429000"/>
              <a:gd name="connsiteX1" fmla="*/ 491429 w 7079089"/>
              <a:gd name="connsiteY1" fmla="*/ 1693333 h 3429000"/>
              <a:gd name="connsiteX2" fmla="*/ 466029 w 7079089"/>
              <a:gd name="connsiteY2" fmla="*/ 1701800 h 3429000"/>
              <a:gd name="connsiteX3" fmla="*/ 516829 w 7079089"/>
              <a:gd name="connsiteY3" fmla="*/ 1710266 h 3429000"/>
              <a:gd name="connsiteX4" fmla="*/ 550696 w 7079089"/>
              <a:gd name="connsiteY4" fmla="*/ 1727200 h 3429000"/>
              <a:gd name="connsiteX5" fmla="*/ 686162 w 7079089"/>
              <a:gd name="connsiteY5" fmla="*/ 1735666 h 3429000"/>
              <a:gd name="connsiteX6" fmla="*/ 838562 w 7079089"/>
              <a:gd name="connsiteY6" fmla="*/ 1778000 h 3429000"/>
              <a:gd name="connsiteX7" fmla="*/ 923229 w 7079089"/>
              <a:gd name="connsiteY7" fmla="*/ 1794933 h 3429000"/>
              <a:gd name="connsiteX8" fmla="*/ 1117962 w 7079089"/>
              <a:gd name="connsiteY8" fmla="*/ 1811866 h 3429000"/>
              <a:gd name="connsiteX9" fmla="*/ 1168762 w 7079089"/>
              <a:gd name="connsiteY9" fmla="*/ 1820333 h 3429000"/>
              <a:gd name="connsiteX10" fmla="*/ 1202629 w 7079089"/>
              <a:gd name="connsiteY10" fmla="*/ 1828800 h 3429000"/>
              <a:gd name="connsiteX11" fmla="*/ 1321162 w 7079089"/>
              <a:gd name="connsiteY11" fmla="*/ 1837266 h 3429000"/>
              <a:gd name="connsiteX12" fmla="*/ 1592096 w 7079089"/>
              <a:gd name="connsiteY12" fmla="*/ 1862666 h 3429000"/>
              <a:gd name="connsiteX13" fmla="*/ 1625962 w 7079089"/>
              <a:gd name="connsiteY13" fmla="*/ 1871133 h 3429000"/>
              <a:gd name="connsiteX14" fmla="*/ 1668296 w 7079089"/>
              <a:gd name="connsiteY14" fmla="*/ 1879600 h 3429000"/>
              <a:gd name="connsiteX15" fmla="*/ 1752962 w 7079089"/>
              <a:gd name="connsiteY15" fmla="*/ 1905000 h 3429000"/>
              <a:gd name="connsiteX16" fmla="*/ 1812229 w 7079089"/>
              <a:gd name="connsiteY16" fmla="*/ 1913466 h 3429000"/>
              <a:gd name="connsiteX17" fmla="*/ 1871496 w 7079089"/>
              <a:gd name="connsiteY17" fmla="*/ 1930400 h 3429000"/>
              <a:gd name="connsiteX18" fmla="*/ 1913829 w 7079089"/>
              <a:gd name="connsiteY18" fmla="*/ 1938866 h 3429000"/>
              <a:gd name="connsiteX19" fmla="*/ 1939229 w 7079089"/>
              <a:gd name="connsiteY19" fmla="*/ 1947333 h 3429000"/>
              <a:gd name="connsiteX20" fmla="*/ 1973096 w 7079089"/>
              <a:gd name="connsiteY20" fmla="*/ 1955800 h 3429000"/>
              <a:gd name="connsiteX21" fmla="*/ 2049296 w 7079089"/>
              <a:gd name="connsiteY21" fmla="*/ 2015066 h 3429000"/>
              <a:gd name="connsiteX22" fmla="*/ 2049296 w 7079089"/>
              <a:gd name="connsiteY22" fmla="*/ 2015066 h 3429000"/>
              <a:gd name="connsiteX23" fmla="*/ 2117029 w 7079089"/>
              <a:gd name="connsiteY23" fmla="*/ 2065866 h 3429000"/>
              <a:gd name="connsiteX24" fmla="*/ 2142429 w 7079089"/>
              <a:gd name="connsiteY24" fmla="*/ 2074333 h 3429000"/>
              <a:gd name="connsiteX25" fmla="*/ 2235562 w 7079089"/>
              <a:gd name="connsiteY25" fmla="*/ 2125133 h 3429000"/>
              <a:gd name="connsiteX26" fmla="*/ 2303296 w 7079089"/>
              <a:gd name="connsiteY26" fmla="*/ 2167466 h 3429000"/>
              <a:gd name="connsiteX27" fmla="*/ 2354096 w 7079089"/>
              <a:gd name="connsiteY27" fmla="*/ 2192866 h 3429000"/>
              <a:gd name="connsiteX28" fmla="*/ 2438762 w 7079089"/>
              <a:gd name="connsiteY28" fmla="*/ 2218266 h 3429000"/>
              <a:gd name="connsiteX29" fmla="*/ 2472629 w 7079089"/>
              <a:gd name="connsiteY29" fmla="*/ 2235200 h 3429000"/>
              <a:gd name="connsiteX30" fmla="*/ 2582696 w 7079089"/>
              <a:gd name="connsiteY30" fmla="*/ 2260600 h 3429000"/>
              <a:gd name="connsiteX31" fmla="*/ 2658896 w 7079089"/>
              <a:gd name="connsiteY31" fmla="*/ 2286000 h 3429000"/>
              <a:gd name="connsiteX32" fmla="*/ 2743562 w 7079089"/>
              <a:gd name="connsiteY32" fmla="*/ 2311400 h 3429000"/>
              <a:gd name="connsiteX33" fmla="*/ 2794362 w 7079089"/>
              <a:gd name="connsiteY33" fmla="*/ 2336800 h 3429000"/>
              <a:gd name="connsiteX34" fmla="*/ 2845162 w 7079089"/>
              <a:gd name="connsiteY34" fmla="*/ 2345266 h 3429000"/>
              <a:gd name="connsiteX35" fmla="*/ 2887496 w 7079089"/>
              <a:gd name="connsiteY35" fmla="*/ 2362200 h 3429000"/>
              <a:gd name="connsiteX36" fmla="*/ 2938296 w 7079089"/>
              <a:gd name="connsiteY36" fmla="*/ 2379133 h 3429000"/>
              <a:gd name="connsiteX37" fmla="*/ 3048362 w 7079089"/>
              <a:gd name="connsiteY37" fmla="*/ 2438400 h 3429000"/>
              <a:gd name="connsiteX38" fmla="*/ 3073762 w 7079089"/>
              <a:gd name="connsiteY38" fmla="*/ 2455333 h 3429000"/>
              <a:gd name="connsiteX39" fmla="*/ 3149962 w 7079089"/>
              <a:gd name="connsiteY39" fmla="*/ 2480733 h 3429000"/>
              <a:gd name="connsiteX40" fmla="*/ 3234629 w 7079089"/>
              <a:gd name="connsiteY40" fmla="*/ 2514600 h 3429000"/>
              <a:gd name="connsiteX41" fmla="*/ 3268496 w 7079089"/>
              <a:gd name="connsiteY41" fmla="*/ 2531533 h 3429000"/>
              <a:gd name="connsiteX42" fmla="*/ 3319296 w 7079089"/>
              <a:gd name="connsiteY42" fmla="*/ 2540000 h 3429000"/>
              <a:gd name="connsiteX43" fmla="*/ 3370096 w 7079089"/>
              <a:gd name="connsiteY43" fmla="*/ 2556933 h 3429000"/>
              <a:gd name="connsiteX44" fmla="*/ 3488629 w 7079089"/>
              <a:gd name="connsiteY44" fmla="*/ 2582333 h 3429000"/>
              <a:gd name="connsiteX45" fmla="*/ 3530962 w 7079089"/>
              <a:gd name="connsiteY45" fmla="*/ 2599266 h 3429000"/>
              <a:gd name="connsiteX46" fmla="*/ 3564829 w 7079089"/>
              <a:gd name="connsiteY46" fmla="*/ 2616200 h 3429000"/>
              <a:gd name="connsiteX47" fmla="*/ 3615629 w 7079089"/>
              <a:gd name="connsiteY47" fmla="*/ 2624666 h 3429000"/>
              <a:gd name="connsiteX48" fmla="*/ 3657962 w 7079089"/>
              <a:gd name="connsiteY48" fmla="*/ 2650066 h 3429000"/>
              <a:gd name="connsiteX49" fmla="*/ 3725696 w 7079089"/>
              <a:gd name="connsiteY49" fmla="*/ 2675466 h 3429000"/>
              <a:gd name="connsiteX50" fmla="*/ 3759562 w 7079089"/>
              <a:gd name="connsiteY50" fmla="*/ 2700866 h 3429000"/>
              <a:gd name="connsiteX51" fmla="*/ 3784962 w 7079089"/>
              <a:gd name="connsiteY51" fmla="*/ 2709333 h 3429000"/>
              <a:gd name="connsiteX52" fmla="*/ 3818829 w 7079089"/>
              <a:gd name="connsiteY52" fmla="*/ 2726266 h 3429000"/>
              <a:gd name="connsiteX53" fmla="*/ 3928896 w 7079089"/>
              <a:gd name="connsiteY53" fmla="*/ 2751666 h 3429000"/>
              <a:gd name="connsiteX54" fmla="*/ 4047429 w 7079089"/>
              <a:gd name="connsiteY54" fmla="*/ 2777066 h 3429000"/>
              <a:gd name="connsiteX55" fmla="*/ 4072829 w 7079089"/>
              <a:gd name="connsiteY55" fmla="*/ 2794000 h 3429000"/>
              <a:gd name="connsiteX56" fmla="*/ 4174429 w 7079089"/>
              <a:gd name="connsiteY56" fmla="*/ 2802466 h 3429000"/>
              <a:gd name="connsiteX57" fmla="*/ 4242162 w 7079089"/>
              <a:gd name="connsiteY57" fmla="*/ 2810933 h 3429000"/>
              <a:gd name="connsiteX58" fmla="*/ 4284496 w 7079089"/>
              <a:gd name="connsiteY58" fmla="*/ 2819400 h 3429000"/>
              <a:gd name="connsiteX59" fmla="*/ 4411496 w 7079089"/>
              <a:gd name="connsiteY59" fmla="*/ 2827866 h 3429000"/>
              <a:gd name="connsiteX60" fmla="*/ 4513096 w 7079089"/>
              <a:gd name="connsiteY60" fmla="*/ 2844800 h 3429000"/>
              <a:gd name="connsiteX61" fmla="*/ 4741696 w 7079089"/>
              <a:gd name="connsiteY61" fmla="*/ 2853266 h 3429000"/>
              <a:gd name="connsiteX62" fmla="*/ 4936429 w 7079089"/>
              <a:gd name="connsiteY62" fmla="*/ 2861733 h 3429000"/>
              <a:gd name="connsiteX63" fmla="*/ 5029562 w 7079089"/>
              <a:gd name="connsiteY63" fmla="*/ 2870200 h 3429000"/>
              <a:gd name="connsiteX64" fmla="*/ 5114229 w 7079089"/>
              <a:gd name="connsiteY64" fmla="*/ 2895600 h 3429000"/>
              <a:gd name="connsiteX65" fmla="*/ 5241229 w 7079089"/>
              <a:gd name="connsiteY65" fmla="*/ 2912533 h 3429000"/>
              <a:gd name="connsiteX66" fmla="*/ 5529096 w 7079089"/>
              <a:gd name="connsiteY66" fmla="*/ 2929466 h 3429000"/>
              <a:gd name="connsiteX67" fmla="*/ 5554496 w 7079089"/>
              <a:gd name="connsiteY67" fmla="*/ 2937933 h 3429000"/>
              <a:gd name="connsiteX68" fmla="*/ 5579896 w 7079089"/>
              <a:gd name="connsiteY68" fmla="*/ 2954866 h 3429000"/>
              <a:gd name="connsiteX69" fmla="*/ 5622229 w 7079089"/>
              <a:gd name="connsiteY69" fmla="*/ 2963333 h 3429000"/>
              <a:gd name="connsiteX70" fmla="*/ 5656096 w 7079089"/>
              <a:gd name="connsiteY70" fmla="*/ 2980266 h 3429000"/>
              <a:gd name="connsiteX71" fmla="*/ 5689962 w 7079089"/>
              <a:gd name="connsiteY71" fmla="*/ 2988733 h 3429000"/>
              <a:gd name="connsiteX72" fmla="*/ 5715362 w 7079089"/>
              <a:gd name="connsiteY72" fmla="*/ 2997200 h 3429000"/>
              <a:gd name="connsiteX73" fmla="*/ 5791562 w 7079089"/>
              <a:gd name="connsiteY73" fmla="*/ 3031066 h 3429000"/>
              <a:gd name="connsiteX74" fmla="*/ 5816962 w 7079089"/>
              <a:gd name="connsiteY74" fmla="*/ 3039533 h 3429000"/>
              <a:gd name="connsiteX75" fmla="*/ 5876229 w 7079089"/>
              <a:gd name="connsiteY75" fmla="*/ 3081866 h 3429000"/>
              <a:gd name="connsiteX76" fmla="*/ 5901629 w 7079089"/>
              <a:gd name="connsiteY76" fmla="*/ 3090333 h 3429000"/>
              <a:gd name="connsiteX77" fmla="*/ 5927029 w 7079089"/>
              <a:gd name="connsiteY77" fmla="*/ 3107266 h 3429000"/>
              <a:gd name="connsiteX78" fmla="*/ 5952429 w 7079089"/>
              <a:gd name="connsiteY78" fmla="*/ 3115733 h 3429000"/>
              <a:gd name="connsiteX79" fmla="*/ 5977829 w 7079089"/>
              <a:gd name="connsiteY79" fmla="*/ 3132666 h 3429000"/>
              <a:gd name="connsiteX80" fmla="*/ 6028629 w 7079089"/>
              <a:gd name="connsiteY80" fmla="*/ 3141133 h 3429000"/>
              <a:gd name="connsiteX81" fmla="*/ 6062496 w 7079089"/>
              <a:gd name="connsiteY81" fmla="*/ 3158066 h 3429000"/>
              <a:gd name="connsiteX82" fmla="*/ 6079429 w 7079089"/>
              <a:gd name="connsiteY82" fmla="*/ 3175000 h 3429000"/>
              <a:gd name="connsiteX83" fmla="*/ 6181029 w 7079089"/>
              <a:gd name="connsiteY83" fmla="*/ 3191933 h 3429000"/>
              <a:gd name="connsiteX84" fmla="*/ 6206429 w 7079089"/>
              <a:gd name="connsiteY84" fmla="*/ 3208866 h 3429000"/>
              <a:gd name="connsiteX85" fmla="*/ 6367296 w 7079089"/>
              <a:gd name="connsiteY85" fmla="*/ 3225800 h 3429000"/>
              <a:gd name="connsiteX86" fmla="*/ 6426562 w 7079089"/>
              <a:gd name="connsiteY86" fmla="*/ 3242733 h 3429000"/>
              <a:gd name="connsiteX87" fmla="*/ 6468896 w 7079089"/>
              <a:gd name="connsiteY87" fmla="*/ 3259666 h 3429000"/>
              <a:gd name="connsiteX88" fmla="*/ 6494296 w 7079089"/>
              <a:gd name="connsiteY88" fmla="*/ 3268133 h 3429000"/>
              <a:gd name="connsiteX89" fmla="*/ 6528162 w 7079089"/>
              <a:gd name="connsiteY89" fmla="*/ 3285066 h 3429000"/>
              <a:gd name="connsiteX90" fmla="*/ 6578962 w 7079089"/>
              <a:gd name="connsiteY90" fmla="*/ 3310466 h 3429000"/>
              <a:gd name="connsiteX91" fmla="*/ 6663629 w 7079089"/>
              <a:gd name="connsiteY91" fmla="*/ 3327400 h 3429000"/>
              <a:gd name="connsiteX92" fmla="*/ 6765229 w 7079089"/>
              <a:gd name="connsiteY92" fmla="*/ 3344333 h 3429000"/>
              <a:gd name="connsiteX93" fmla="*/ 6790629 w 7079089"/>
              <a:gd name="connsiteY93" fmla="*/ 3352800 h 3429000"/>
              <a:gd name="connsiteX94" fmla="*/ 6824496 w 7079089"/>
              <a:gd name="connsiteY94" fmla="*/ 3361266 h 3429000"/>
              <a:gd name="connsiteX95" fmla="*/ 6875296 w 7079089"/>
              <a:gd name="connsiteY95" fmla="*/ 3378200 h 3429000"/>
              <a:gd name="connsiteX96" fmla="*/ 6900696 w 7079089"/>
              <a:gd name="connsiteY96" fmla="*/ 3386666 h 3429000"/>
              <a:gd name="connsiteX97" fmla="*/ 6985362 w 7079089"/>
              <a:gd name="connsiteY97" fmla="*/ 3403600 h 3429000"/>
              <a:gd name="connsiteX98" fmla="*/ 7036162 w 7079089"/>
              <a:gd name="connsiteY98" fmla="*/ 3420533 h 3429000"/>
              <a:gd name="connsiteX99" fmla="*/ 7061562 w 7079089"/>
              <a:gd name="connsiteY99" fmla="*/ 3429000 h 3429000"/>
              <a:gd name="connsiteX100" fmla="*/ 7070029 w 7079089"/>
              <a:gd name="connsiteY100" fmla="*/ 3395133 h 3429000"/>
              <a:gd name="connsiteX101" fmla="*/ 7061562 w 7079089"/>
              <a:gd name="connsiteY101" fmla="*/ 3361266 h 3429000"/>
              <a:gd name="connsiteX102" fmla="*/ 7053096 w 7079089"/>
              <a:gd name="connsiteY102" fmla="*/ 3335866 h 3429000"/>
              <a:gd name="connsiteX103" fmla="*/ 7010762 w 7079089"/>
              <a:gd name="connsiteY103" fmla="*/ 3285066 h 3429000"/>
              <a:gd name="connsiteX104" fmla="*/ 6985362 w 7079089"/>
              <a:gd name="connsiteY104" fmla="*/ 3200400 h 3429000"/>
              <a:gd name="connsiteX105" fmla="*/ 6959962 w 7079089"/>
              <a:gd name="connsiteY105" fmla="*/ 3031066 h 3429000"/>
              <a:gd name="connsiteX106" fmla="*/ 7052980 w 7079089"/>
              <a:gd name="connsiteY106" fmla="*/ 2995083 h 3429000"/>
              <a:gd name="connsiteX107" fmla="*/ 6418096 w 7079089"/>
              <a:gd name="connsiteY107" fmla="*/ 2904066 h 3429000"/>
              <a:gd name="connsiteX108" fmla="*/ 6375762 w 7079089"/>
              <a:gd name="connsiteY108" fmla="*/ 2895600 h 3429000"/>
              <a:gd name="connsiteX109" fmla="*/ 6299562 w 7079089"/>
              <a:gd name="connsiteY109" fmla="*/ 2887133 h 3429000"/>
              <a:gd name="connsiteX110" fmla="*/ 6265696 w 7079089"/>
              <a:gd name="connsiteY110" fmla="*/ 2870200 h 3429000"/>
              <a:gd name="connsiteX111" fmla="*/ 6214896 w 7079089"/>
              <a:gd name="connsiteY111" fmla="*/ 2861733 h 3429000"/>
              <a:gd name="connsiteX112" fmla="*/ 6155629 w 7079089"/>
              <a:gd name="connsiteY112" fmla="*/ 2836333 h 3429000"/>
              <a:gd name="connsiteX113" fmla="*/ 6011696 w 7079089"/>
              <a:gd name="connsiteY113" fmla="*/ 2810933 h 3429000"/>
              <a:gd name="connsiteX114" fmla="*/ 5935496 w 7079089"/>
              <a:gd name="connsiteY114" fmla="*/ 2785533 h 3429000"/>
              <a:gd name="connsiteX115" fmla="*/ 5910096 w 7079089"/>
              <a:gd name="connsiteY115" fmla="*/ 2777066 h 3429000"/>
              <a:gd name="connsiteX116" fmla="*/ 5884696 w 7079089"/>
              <a:gd name="connsiteY116" fmla="*/ 2768600 h 3429000"/>
              <a:gd name="connsiteX117" fmla="*/ 5816962 w 7079089"/>
              <a:gd name="connsiteY117" fmla="*/ 2734733 h 3429000"/>
              <a:gd name="connsiteX118" fmla="*/ 5774629 w 7079089"/>
              <a:gd name="connsiteY118" fmla="*/ 2717800 h 3429000"/>
              <a:gd name="connsiteX119" fmla="*/ 5715362 w 7079089"/>
              <a:gd name="connsiteY119" fmla="*/ 2683933 h 3429000"/>
              <a:gd name="connsiteX120" fmla="*/ 5664562 w 7079089"/>
              <a:gd name="connsiteY120" fmla="*/ 2667000 h 3429000"/>
              <a:gd name="connsiteX121" fmla="*/ 5639162 w 7079089"/>
              <a:gd name="connsiteY121" fmla="*/ 2650066 h 3429000"/>
              <a:gd name="connsiteX122" fmla="*/ 5596829 w 7079089"/>
              <a:gd name="connsiteY122" fmla="*/ 2633133 h 3429000"/>
              <a:gd name="connsiteX123" fmla="*/ 5571429 w 7079089"/>
              <a:gd name="connsiteY123" fmla="*/ 2624666 h 3429000"/>
              <a:gd name="connsiteX124" fmla="*/ 5546029 w 7079089"/>
              <a:gd name="connsiteY124" fmla="*/ 2607733 h 3429000"/>
              <a:gd name="connsiteX125" fmla="*/ 5461362 w 7079089"/>
              <a:gd name="connsiteY125" fmla="*/ 2590800 h 3429000"/>
              <a:gd name="connsiteX126" fmla="*/ 5402096 w 7079089"/>
              <a:gd name="connsiteY126" fmla="*/ 2573866 h 3429000"/>
              <a:gd name="connsiteX127" fmla="*/ 5351296 w 7079089"/>
              <a:gd name="connsiteY127" fmla="*/ 2565400 h 3429000"/>
              <a:gd name="connsiteX128" fmla="*/ 5317429 w 7079089"/>
              <a:gd name="connsiteY128" fmla="*/ 2556933 h 3429000"/>
              <a:gd name="connsiteX129" fmla="*/ 5275096 w 7079089"/>
              <a:gd name="connsiteY129" fmla="*/ 2548466 h 3429000"/>
              <a:gd name="connsiteX130" fmla="*/ 5249696 w 7079089"/>
              <a:gd name="connsiteY130" fmla="*/ 2531533 h 3429000"/>
              <a:gd name="connsiteX131" fmla="*/ 2066229 w 7079089"/>
              <a:gd name="connsiteY131" fmla="*/ 1676400 h 3429000"/>
              <a:gd name="connsiteX132" fmla="*/ 7065708 w 7079089"/>
              <a:gd name="connsiteY132" fmla="*/ 389466 h 3429000"/>
              <a:gd name="connsiteX133" fmla="*/ 7036162 w 7079089"/>
              <a:gd name="connsiteY133" fmla="*/ 0 h 3429000"/>
              <a:gd name="connsiteX0" fmla="*/ 7036162 w 7081860"/>
              <a:gd name="connsiteY0" fmla="*/ 0 h 3429000"/>
              <a:gd name="connsiteX1" fmla="*/ 491429 w 7081860"/>
              <a:gd name="connsiteY1" fmla="*/ 1693333 h 3429000"/>
              <a:gd name="connsiteX2" fmla="*/ 466029 w 7081860"/>
              <a:gd name="connsiteY2" fmla="*/ 1701800 h 3429000"/>
              <a:gd name="connsiteX3" fmla="*/ 516829 w 7081860"/>
              <a:gd name="connsiteY3" fmla="*/ 1710266 h 3429000"/>
              <a:gd name="connsiteX4" fmla="*/ 550696 w 7081860"/>
              <a:gd name="connsiteY4" fmla="*/ 1727200 h 3429000"/>
              <a:gd name="connsiteX5" fmla="*/ 686162 w 7081860"/>
              <a:gd name="connsiteY5" fmla="*/ 1735666 h 3429000"/>
              <a:gd name="connsiteX6" fmla="*/ 838562 w 7081860"/>
              <a:gd name="connsiteY6" fmla="*/ 1778000 h 3429000"/>
              <a:gd name="connsiteX7" fmla="*/ 923229 w 7081860"/>
              <a:gd name="connsiteY7" fmla="*/ 1794933 h 3429000"/>
              <a:gd name="connsiteX8" fmla="*/ 1117962 w 7081860"/>
              <a:gd name="connsiteY8" fmla="*/ 1811866 h 3429000"/>
              <a:gd name="connsiteX9" fmla="*/ 1168762 w 7081860"/>
              <a:gd name="connsiteY9" fmla="*/ 1820333 h 3429000"/>
              <a:gd name="connsiteX10" fmla="*/ 1202629 w 7081860"/>
              <a:gd name="connsiteY10" fmla="*/ 1828800 h 3429000"/>
              <a:gd name="connsiteX11" fmla="*/ 1321162 w 7081860"/>
              <a:gd name="connsiteY11" fmla="*/ 1837266 h 3429000"/>
              <a:gd name="connsiteX12" fmla="*/ 1592096 w 7081860"/>
              <a:gd name="connsiteY12" fmla="*/ 1862666 h 3429000"/>
              <a:gd name="connsiteX13" fmla="*/ 1625962 w 7081860"/>
              <a:gd name="connsiteY13" fmla="*/ 1871133 h 3429000"/>
              <a:gd name="connsiteX14" fmla="*/ 1668296 w 7081860"/>
              <a:gd name="connsiteY14" fmla="*/ 1879600 h 3429000"/>
              <a:gd name="connsiteX15" fmla="*/ 1752962 w 7081860"/>
              <a:gd name="connsiteY15" fmla="*/ 1905000 h 3429000"/>
              <a:gd name="connsiteX16" fmla="*/ 1812229 w 7081860"/>
              <a:gd name="connsiteY16" fmla="*/ 1913466 h 3429000"/>
              <a:gd name="connsiteX17" fmla="*/ 1871496 w 7081860"/>
              <a:gd name="connsiteY17" fmla="*/ 1930400 h 3429000"/>
              <a:gd name="connsiteX18" fmla="*/ 1913829 w 7081860"/>
              <a:gd name="connsiteY18" fmla="*/ 1938866 h 3429000"/>
              <a:gd name="connsiteX19" fmla="*/ 1939229 w 7081860"/>
              <a:gd name="connsiteY19" fmla="*/ 1947333 h 3429000"/>
              <a:gd name="connsiteX20" fmla="*/ 1973096 w 7081860"/>
              <a:gd name="connsiteY20" fmla="*/ 1955800 h 3429000"/>
              <a:gd name="connsiteX21" fmla="*/ 2049296 w 7081860"/>
              <a:gd name="connsiteY21" fmla="*/ 2015066 h 3429000"/>
              <a:gd name="connsiteX22" fmla="*/ 2049296 w 7081860"/>
              <a:gd name="connsiteY22" fmla="*/ 2015066 h 3429000"/>
              <a:gd name="connsiteX23" fmla="*/ 2117029 w 7081860"/>
              <a:gd name="connsiteY23" fmla="*/ 2065866 h 3429000"/>
              <a:gd name="connsiteX24" fmla="*/ 2142429 w 7081860"/>
              <a:gd name="connsiteY24" fmla="*/ 2074333 h 3429000"/>
              <a:gd name="connsiteX25" fmla="*/ 2235562 w 7081860"/>
              <a:gd name="connsiteY25" fmla="*/ 2125133 h 3429000"/>
              <a:gd name="connsiteX26" fmla="*/ 2303296 w 7081860"/>
              <a:gd name="connsiteY26" fmla="*/ 2167466 h 3429000"/>
              <a:gd name="connsiteX27" fmla="*/ 2354096 w 7081860"/>
              <a:gd name="connsiteY27" fmla="*/ 2192866 h 3429000"/>
              <a:gd name="connsiteX28" fmla="*/ 2438762 w 7081860"/>
              <a:gd name="connsiteY28" fmla="*/ 2218266 h 3429000"/>
              <a:gd name="connsiteX29" fmla="*/ 2472629 w 7081860"/>
              <a:gd name="connsiteY29" fmla="*/ 2235200 h 3429000"/>
              <a:gd name="connsiteX30" fmla="*/ 2582696 w 7081860"/>
              <a:gd name="connsiteY30" fmla="*/ 2260600 h 3429000"/>
              <a:gd name="connsiteX31" fmla="*/ 2658896 w 7081860"/>
              <a:gd name="connsiteY31" fmla="*/ 2286000 h 3429000"/>
              <a:gd name="connsiteX32" fmla="*/ 2743562 w 7081860"/>
              <a:gd name="connsiteY32" fmla="*/ 2311400 h 3429000"/>
              <a:gd name="connsiteX33" fmla="*/ 2794362 w 7081860"/>
              <a:gd name="connsiteY33" fmla="*/ 2336800 h 3429000"/>
              <a:gd name="connsiteX34" fmla="*/ 2845162 w 7081860"/>
              <a:gd name="connsiteY34" fmla="*/ 2345266 h 3429000"/>
              <a:gd name="connsiteX35" fmla="*/ 2887496 w 7081860"/>
              <a:gd name="connsiteY35" fmla="*/ 2362200 h 3429000"/>
              <a:gd name="connsiteX36" fmla="*/ 2938296 w 7081860"/>
              <a:gd name="connsiteY36" fmla="*/ 2379133 h 3429000"/>
              <a:gd name="connsiteX37" fmla="*/ 3048362 w 7081860"/>
              <a:gd name="connsiteY37" fmla="*/ 2438400 h 3429000"/>
              <a:gd name="connsiteX38" fmla="*/ 3073762 w 7081860"/>
              <a:gd name="connsiteY38" fmla="*/ 2455333 h 3429000"/>
              <a:gd name="connsiteX39" fmla="*/ 3149962 w 7081860"/>
              <a:gd name="connsiteY39" fmla="*/ 2480733 h 3429000"/>
              <a:gd name="connsiteX40" fmla="*/ 3234629 w 7081860"/>
              <a:gd name="connsiteY40" fmla="*/ 2514600 h 3429000"/>
              <a:gd name="connsiteX41" fmla="*/ 3268496 w 7081860"/>
              <a:gd name="connsiteY41" fmla="*/ 2531533 h 3429000"/>
              <a:gd name="connsiteX42" fmla="*/ 3319296 w 7081860"/>
              <a:gd name="connsiteY42" fmla="*/ 2540000 h 3429000"/>
              <a:gd name="connsiteX43" fmla="*/ 3370096 w 7081860"/>
              <a:gd name="connsiteY43" fmla="*/ 2556933 h 3429000"/>
              <a:gd name="connsiteX44" fmla="*/ 3488629 w 7081860"/>
              <a:gd name="connsiteY44" fmla="*/ 2582333 h 3429000"/>
              <a:gd name="connsiteX45" fmla="*/ 3530962 w 7081860"/>
              <a:gd name="connsiteY45" fmla="*/ 2599266 h 3429000"/>
              <a:gd name="connsiteX46" fmla="*/ 3564829 w 7081860"/>
              <a:gd name="connsiteY46" fmla="*/ 2616200 h 3429000"/>
              <a:gd name="connsiteX47" fmla="*/ 3615629 w 7081860"/>
              <a:gd name="connsiteY47" fmla="*/ 2624666 h 3429000"/>
              <a:gd name="connsiteX48" fmla="*/ 3657962 w 7081860"/>
              <a:gd name="connsiteY48" fmla="*/ 2650066 h 3429000"/>
              <a:gd name="connsiteX49" fmla="*/ 3725696 w 7081860"/>
              <a:gd name="connsiteY49" fmla="*/ 2675466 h 3429000"/>
              <a:gd name="connsiteX50" fmla="*/ 3759562 w 7081860"/>
              <a:gd name="connsiteY50" fmla="*/ 2700866 h 3429000"/>
              <a:gd name="connsiteX51" fmla="*/ 3784962 w 7081860"/>
              <a:gd name="connsiteY51" fmla="*/ 2709333 h 3429000"/>
              <a:gd name="connsiteX52" fmla="*/ 3818829 w 7081860"/>
              <a:gd name="connsiteY52" fmla="*/ 2726266 h 3429000"/>
              <a:gd name="connsiteX53" fmla="*/ 3928896 w 7081860"/>
              <a:gd name="connsiteY53" fmla="*/ 2751666 h 3429000"/>
              <a:gd name="connsiteX54" fmla="*/ 4047429 w 7081860"/>
              <a:gd name="connsiteY54" fmla="*/ 2777066 h 3429000"/>
              <a:gd name="connsiteX55" fmla="*/ 4072829 w 7081860"/>
              <a:gd name="connsiteY55" fmla="*/ 2794000 h 3429000"/>
              <a:gd name="connsiteX56" fmla="*/ 4174429 w 7081860"/>
              <a:gd name="connsiteY56" fmla="*/ 2802466 h 3429000"/>
              <a:gd name="connsiteX57" fmla="*/ 4242162 w 7081860"/>
              <a:gd name="connsiteY57" fmla="*/ 2810933 h 3429000"/>
              <a:gd name="connsiteX58" fmla="*/ 4284496 w 7081860"/>
              <a:gd name="connsiteY58" fmla="*/ 2819400 h 3429000"/>
              <a:gd name="connsiteX59" fmla="*/ 4411496 w 7081860"/>
              <a:gd name="connsiteY59" fmla="*/ 2827866 h 3429000"/>
              <a:gd name="connsiteX60" fmla="*/ 4513096 w 7081860"/>
              <a:gd name="connsiteY60" fmla="*/ 2844800 h 3429000"/>
              <a:gd name="connsiteX61" fmla="*/ 4741696 w 7081860"/>
              <a:gd name="connsiteY61" fmla="*/ 2853266 h 3429000"/>
              <a:gd name="connsiteX62" fmla="*/ 4936429 w 7081860"/>
              <a:gd name="connsiteY62" fmla="*/ 2861733 h 3429000"/>
              <a:gd name="connsiteX63" fmla="*/ 5029562 w 7081860"/>
              <a:gd name="connsiteY63" fmla="*/ 2870200 h 3429000"/>
              <a:gd name="connsiteX64" fmla="*/ 5114229 w 7081860"/>
              <a:gd name="connsiteY64" fmla="*/ 2895600 h 3429000"/>
              <a:gd name="connsiteX65" fmla="*/ 5241229 w 7081860"/>
              <a:gd name="connsiteY65" fmla="*/ 2912533 h 3429000"/>
              <a:gd name="connsiteX66" fmla="*/ 5529096 w 7081860"/>
              <a:gd name="connsiteY66" fmla="*/ 2929466 h 3429000"/>
              <a:gd name="connsiteX67" fmla="*/ 5554496 w 7081860"/>
              <a:gd name="connsiteY67" fmla="*/ 2937933 h 3429000"/>
              <a:gd name="connsiteX68" fmla="*/ 5579896 w 7081860"/>
              <a:gd name="connsiteY68" fmla="*/ 2954866 h 3429000"/>
              <a:gd name="connsiteX69" fmla="*/ 5622229 w 7081860"/>
              <a:gd name="connsiteY69" fmla="*/ 2963333 h 3429000"/>
              <a:gd name="connsiteX70" fmla="*/ 5656096 w 7081860"/>
              <a:gd name="connsiteY70" fmla="*/ 2980266 h 3429000"/>
              <a:gd name="connsiteX71" fmla="*/ 5689962 w 7081860"/>
              <a:gd name="connsiteY71" fmla="*/ 2988733 h 3429000"/>
              <a:gd name="connsiteX72" fmla="*/ 5715362 w 7081860"/>
              <a:gd name="connsiteY72" fmla="*/ 2997200 h 3429000"/>
              <a:gd name="connsiteX73" fmla="*/ 5791562 w 7081860"/>
              <a:gd name="connsiteY73" fmla="*/ 3031066 h 3429000"/>
              <a:gd name="connsiteX74" fmla="*/ 5816962 w 7081860"/>
              <a:gd name="connsiteY74" fmla="*/ 3039533 h 3429000"/>
              <a:gd name="connsiteX75" fmla="*/ 5876229 w 7081860"/>
              <a:gd name="connsiteY75" fmla="*/ 3081866 h 3429000"/>
              <a:gd name="connsiteX76" fmla="*/ 5901629 w 7081860"/>
              <a:gd name="connsiteY76" fmla="*/ 3090333 h 3429000"/>
              <a:gd name="connsiteX77" fmla="*/ 5927029 w 7081860"/>
              <a:gd name="connsiteY77" fmla="*/ 3107266 h 3429000"/>
              <a:gd name="connsiteX78" fmla="*/ 5952429 w 7081860"/>
              <a:gd name="connsiteY78" fmla="*/ 3115733 h 3429000"/>
              <a:gd name="connsiteX79" fmla="*/ 5977829 w 7081860"/>
              <a:gd name="connsiteY79" fmla="*/ 3132666 h 3429000"/>
              <a:gd name="connsiteX80" fmla="*/ 6028629 w 7081860"/>
              <a:gd name="connsiteY80" fmla="*/ 3141133 h 3429000"/>
              <a:gd name="connsiteX81" fmla="*/ 6062496 w 7081860"/>
              <a:gd name="connsiteY81" fmla="*/ 3158066 h 3429000"/>
              <a:gd name="connsiteX82" fmla="*/ 6079429 w 7081860"/>
              <a:gd name="connsiteY82" fmla="*/ 3175000 h 3429000"/>
              <a:gd name="connsiteX83" fmla="*/ 6181029 w 7081860"/>
              <a:gd name="connsiteY83" fmla="*/ 3191933 h 3429000"/>
              <a:gd name="connsiteX84" fmla="*/ 6206429 w 7081860"/>
              <a:gd name="connsiteY84" fmla="*/ 3208866 h 3429000"/>
              <a:gd name="connsiteX85" fmla="*/ 6367296 w 7081860"/>
              <a:gd name="connsiteY85" fmla="*/ 3225800 h 3429000"/>
              <a:gd name="connsiteX86" fmla="*/ 6426562 w 7081860"/>
              <a:gd name="connsiteY86" fmla="*/ 3242733 h 3429000"/>
              <a:gd name="connsiteX87" fmla="*/ 6468896 w 7081860"/>
              <a:gd name="connsiteY87" fmla="*/ 3259666 h 3429000"/>
              <a:gd name="connsiteX88" fmla="*/ 6494296 w 7081860"/>
              <a:gd name="connsiteY88" fmla="*/ 3268133 h 3429000"/>
              <a:gd name="connsiteX89" fmla="*/ 6528162 w 7081860"/>
              <a:gd name="connsiteY89" fmla="*/ 3285066 h 3429000"/>
              <a:gd name="connsiteX90" fmla="*/ 6578962 w 7081860"/>
              <a:gd name="connsiteY90" fmla="*/ 3310466 h 3429000"/>
              <a:gd name="connsiteX91" fmla="*/ 6663629 w 7081860"/>
              <a:gd name="connsiteY91" fmla="*/ 3327400 h 3429000"/>
              <a:gd name="connsiteX92" fmla="*/ 6765229 w 7081860"/>
              <a:gd name="connsiteY92" fmla="*/ 3344333 h 3429000"/>
              <a:gd name="connsiteX93" fmla="*/ 6790629 w 7081860"/>
              <a:gd name="connsiteY93" fmla="*/ 3352800 h 3429000"/>
              <a:gd name="connsiteX94" fmla="*/ 6824496 w 7081860"/>
              <a:gd name="connsiteY94" fmla="*/ 3361266 h 3429000"/>
              <a:gd name="connsiteX95" fmla="*/ 6875296 w 7081860"/>
              <a:gd name="connsiteY95" fmla="*/ 3378200 h 3429000"/>
              <a:gd name="connsiteX96" fmla="*/ 6900696 w 7081860"/>
              <a:gd name="connsiteY96" fmla="*/ 3386666 h 3429000"/>
              <a:gd name="connsiteX97" fmla="*/ 6985362 w 7081860"/>
              <a:gd name="connsiteY97" fmla="*/ 3403600 h 3429000"/>
              <a:gd name="connsiteX98" fmla="*/ 7036162 w 7081860"/>
              <a:gd name="connsiteY98" fmla="*/ 3420533 h 3429000"/>
              <a:gd name="connsiteX99" fmla="*/ 7061562 w 7081860"/>
              <a:gd name="connsiteY99" fmla="*/ 3429000 h 3429000"/>
              <a:gd name="connsiteX100" fmla="*/ 7070029 w 7081860"/>
              <a:gd name="connsiteY100" fmla="*/ 3395133 h 3429000"/>
              <a:gd name="connsiteX101" fmla="*/ 7061562 w 7081860"/>
              <a:gd name="connsiteY101" fmla="*/ 3361266 h 3429000"/>
              <a:gd name="connsiteX102" fmla="*/ 7053096 w 7081860"/>
              <a:gd name="connsiteY102" fmla="*/ 3335866 h 3429000"/>
              <a:gd name="connsiteX103" fmla="*/ 7010762 w 7081860"/>
              <a:gd name="connsiteY103" fmla="*/ 3285066 h 3429000"/>
              <a:gd name="connsiteX104" fmla="*/ 6985362 w 7081860"/>
              <a:gd name="connsiteY104" fmla="*/ 3200400 h 3429000"/>
              <a:gd name="connsiteX105" fmla="*/ 6959962 w 7081860"/>
              <a:gd name="connsiteY105" fmla="*/ 3031066 h 3429000"/>
              <a:gd name="connsiteX106" fmla="*/ 7052980 w 7081860"/>
              <a:gd name="connsiteY106" fmla="*/ 2995083 h 3429000"/>
              <a:gd name="connsiteX107" fmla="*/ 6375762 w 7081860"/>
              <a:gd name="connsiteY107" fmla="*/ 2895600 h 3429000"/>
              <a:gd name="connsiteX108" fmla="*/ 6299562 w 7081860"/>
              <a:gd name="connsiteY108" fmla="*/ 2887133 h 3429000"/>
              <a:gd name="connsiteX109" fmla="*/ 6265696 w 7081860"/>
              <a:gd name="connsiteY109" fmla="*/ 2870200 h 3429000"/>
              <a:gd name="connsiteX110" fmla="*/ 6214896 w 7081860"/>
              <a:gd name="connsiteY110" fmla="*/ 2861733 h 3429000"/>
              <a:gd name="connsiteX111" fmla="*/ 6155629 w 7081860"/>
              <a:gd name="connsiteY111" fmla="*/ 2836333 h 3429000"/>
              <a:gd name="connsiteX112" fmla="*/ 6011696 w 7081860"/>
              <a:gd name="connsiteY112" fmla="*/ 2810933 h 3429000"/>
              <a:gd name="connsiteX113" fmla="*/ 5935496 w 7081860"/>
              <a:gd name="connsiteY113" fmla="*/ 2785533 h 3429000"/>
              <a:gd name="connsiteX114" fmla="*/ 5910096 w 7081860"/>
              <a:gd name="connsiteY114" fmla="*/ 2777066 h 3429000"/>
              <a:gd name="connsiteX115" fmla="*/ 5884696 w 7081860"/>
              <a:gd name="connsiteY115" fmla="*/ 2768600 h 3429000"/>
              <a:gd name="connsiteX116" fmla="*/ 5816962 w 7081860"/>
              <a:gd name="connsiteY116" fmla="*/ 2734733 h 3429000"/>
              <a:gd name="connsiteX117" fmla="*/ 5774629 w 7081860"/>
              <a:gd name="connsiteY117" fmla="*/ 2717800 h 3429000"/>
              <a:gd name="connsiteX118" fmla="*/ 5715362 w 7081860"/>
              <a:gd name="connsiteY118" fmla="*/ 2683933 h 3429000"/>
              <a:gd name="connsiteX119" fmla="*/ 5664562 w 7081860"/>
              <a:gd name="connsiteY119" fmla="*/ 2667000 h 3429000"/>
              <a:gd name="connsiteX120" fmla="*/ 5639162 w 7081860"/>
              <a:gd name="connsiteY120" fmla="*/ 2650066 h 3429000"/>
              <a:gd name="connsiteX121" fmla="*/ 5596829 w 7081860"/>
              <a:gd name="connsiteY121" fmla="*/ 2633133 h 3429000"/>
              <a:gd name="connsiteX122" fmla="*/ 5571429 w 7081860"/>
              <a:gd name="connsiteY122" fmla="*/ 2624666 h 3429000"/>
              <a:gd name="connsiteX123" fmla="*/ 5546029 w 7081860"/>
              <a:gd name="connsiteY123" fmla="*/ 2607733 h 3429000"/>
              <a:gd name="connsiteX124" fmla="*/ 5461362 w 7081860"/>
              <a:gd name="connsiteY124" fmla="*/ 2590800 h 3429000"/>
              <a:gd name="connsiteX125" fmla="*/ 5402096 w 7081860"/>
              <a:gd name="connsiteY125" fmla="*/ 2573866 h 3429000"/>
              <a:gd name="connsiteX126" fmla="*/ 5351296 w 7081860"/>
              <a:gd name="connsiteY126" fmla="*/ 2565400 h 3429000"/>
              <a:gd name="connsiteX127" fmla="*/ 5317429 w 7081860"/>
              <a:gd name="connsiteY127" fmla="*/ 2556933 h 3429000"/>
              <a:gd name="connsiteX128" fmla="*/ 5275096 w 7081860"/>
              <a:gd name="connsiteY128" fmla="*/ 2548466 h 3429000"/>
              <a:gd name="connsiteX129" fmla="*/ 5249696 w 7081860"/>
              <a:gd name="connsiteY129" fmla="*/ 2531533 h 3429000"/>
              <a:gd name="connsiteX130" fmla="*/ 2066229 w 7081860"/>
              <a:gd name="connsiteY130" fmla="*/ 1676400 h 3429000"/>
              <a:gd name="connsiteX131" fmla="*/ 7065708 w 7081860"/>
              <a:gd name="connsiteY131" fmla="*/ 389466 h 3429000"/>
              <a:gd name="connsiteX132" fmla="*/ 7036162 w 7081860"/>
              <a:gd name="connsiteY132" fmla="*/ 0 h 3429000"/>
              <a:gd name="connsiteX0" fmla="*/ 7036162 w 7086929"/>
              <a:gd name="connsiteY0" fmla="*/ 0 h 3429000"/>
              <a:gd name="connsiteX1" fmla="*/ 491429 w 7086929"/>
              <a:gd name="connsiteY1" fmla="*/ 1693333 h 3429000"/>
              <a:gd name="connsiteX2" fmla="*/ 466029 w 7086929"/>
              <a:gd name="connsiteY2" fmla="*/ 1701800 h 3429000"/>
              <a:gd name="connsiteX3" fmla="*/ 516829 w 7086929"/>
              <a:gd name="connsiteY3" fmla="*/ 1710266 h 3429000"/>
              <a:gd name="connsiteX4" fmla="*/ 550696 w 7086929"/>
              <a:gd name="connsiteY4" fmla="*/ 1727200 h 3429000"/>
              <a:gd name="connsiteX5" fmla="*/ 686162 w 7086929"/>
              <a:gd name="connsiteY5" fmla="*/ 1735666 h 3429000"/>
              <a:gd name="connsiteX6" fmla="*/ 838562 w 7086929"/>
              <a:gd name="connsiteY6" fmla="*/ 1778000 h 3429000"/>
              <a:gd name="connsiteX7" fmla="*/ 923229 w 7086929"/>
              <a:gd name="connsiteY7" fmla="*/ 1794933 h 3429000"/>
              <a:gd name="connsiteX8" fmla="*/ 1117962 w 7086929"/>
              <a:gd name="connsiteY8" fmla="*/ 1811866 h 3429000"/>
              <a:gd name="connsiteX9" fmla="*/ 1168762 w 7086929"/>
              <a:gd name="connsiteY9" fmla="*/ 1820333 h 3429000"/>
              <a:gd name="connsiteX10" fmla="*/ 1202629 w 7086929"/>
              <a:gd name="connsiteY10" fmla="*/ 1828800 h 3429000"/>
              <a:gd name="connsiteX11" fmla="*/ 1321162 w 7086929"/>
              <a:gd name="connsiteY11" fmla="*/ 1837266 h 3429000"/>
              <a:gd name="connsiteX12" fmla="*/ 1592096 w 7086929"/>
              <a:gd name="connsiteY12" fmla="*/ 1862666 h 3429000"/>
              <a:gd name="connsiteX13" fmla="*/ 1625962 w 7086929"/>
              <a:gd name="connsiteY13" fmla="*/ 1871133 h 3429000"/>
              <a:gd name="connsiteX14" fmla="*/ 1668296 w 7086929"/>
              <a:gd name="connsiteY14" fmla="*/ 1879600 h 3429000"/>
              <a:gd name="connsiteX15" fmla="*/ 1752962 w 7086929"/>
              <a:gd name="connsiteY15" fmla="*/ 1905000 h 3429000"/>
              <a:gd name="connsiteX16" fmla="*/ 1812229 w 7086929"/>
              <a:gd name="connsiteY16" fmla="*/ 1913466 h 3429000"/>
              <a:gd name="connsiteX17" fmla="*/ 1871496 w 7086929"/>
              <a:gd name="connsiteY17" fmla="*/ 1930400 h 3429000"/>
              <a:gd name="connsiteX18" fmla="*/ 1913829 w 7086929"/>
              <a:gd name="connsiteY18" fmla="*/ 1938866 h 3429000"/>
              <a:gd name="connsiteX19" fmla="*/ 1939229 w 7086929"/>
              <a:gd name="connsiteY19" fmla="*/ 1947333 h 3429000"/>
              <a:gd name="connsiteX20" fmla="*/ 1973096 w 7086929"/>
              <a:gd name="connsiteY20" fmla="*/ 1955800 h 3429000"/>
              <a:gd name="connsiteX21" fmla="*/ 2049296 w 7086929"/>
              <a:gd name="connsiteY21" fmla="*/ 2015066 h 3429000"/>
              <a:gd name="connsiteX22" fmla="*/ 2049296 w 7086929"/>
              <a:gd name="connsiteY22" fmla="*/ 2015066 h 3429000"/>
              <a:gd name="connsiteX23" fmla="*/ 2117029 w 7086929"/>
              <a:gd name="connsiteY23" fmla="*/ 2065866 h 3429000"/>
              <a:gd name="connsiteX24" fmla="*/ 2142429 w 7086929"/>
              <a:gd name="connsiteY24" fmla="*/ 2074333 h 3429000"/>
              <a:gd name="connsiteX25" fmla="*/ 2235562 w 7086929"/>
              <a:gd name="connsiteY25" fmla="*/ 2125133 h 3429000"/>
              <a:gd name="connsiteX26" fmla="*/ 2303296 w 7086929"/>
              <a:gd name="connsiteY26" fmla="*/ 2167466 h 3429000"/>
              <a:gd name="connsiteX27" fmla="*/ 2354096 w 7086929"/>
              <a:gd name="connsiteY27" fmla="*/ 2192866 h 3429000"/>
              <a:gd name="connsiteX28" fmla="*/ 2438762 w 7086929"/>
              <a:gd name="connsiteY28" fmla="*/ 2218266 h 3429000"/>
              <a:gd name="connsiteX29" fmla="*/ 2472629 w 7086929"/>
              <a:gd name="connsiteY29" fmla="*/ 2235200 h 3429000"/>
              <a:gd name="connsiteX30" fmla="*/ 2582696 w 7086929"/>
              <a:gd name="connsiteY30" fmla="*/ 2260600 h 3429000"/>
              <a:gd name="connsiteX31" fmla="*/ 2658896 w 7086929"/>
              <a:gd name="connsiteY31" fmla="*/ 2286000 h 3429000"/>
              <a:gd name="connsiteX32" fmla="*/ 2743562 w 7086929"/>
              <a:gd name="connsiteY32" fmla="*/ 2311400 h 3429000"/>
              <a:gd name="connsiteX33" fmla="*/ 2794362 w 7086929"/>
              <a:gd name="connsiteY33" fmla="*/ 2336800 h 3429000"/>
              <a:gd name="connsiteX34" fmla="*/ 2845162 w 7086929"/>
              <a:gd name="connsiteY34" fmla="*/ 2345266 h 3429000"/>
              <a:gd name="connsiteX35" fmla="*/ 2887496 w 7086929"/>
              <a:gd name="connsiteY35" fmla="*/ 2362200 h 3429000"/>
              <a:gd name="connsiteX36" fmla="*/ 2938296 w 7086929"/>
              <a:gd name="connsiteY36" fmla="*/ 2379133 h 3429000"/>
              <a:gd name="connsiteX37" fmla="*/ 3048362 w 7086929"/>
              <a:gd name="connsiteY37" fmla="*/ 2438400 h 3429000"/>
              <a:gd name="connsiteX38" fmla="*/ 3073762 w 7086929"/>
              <a:gd name="connsiteY38" fmla="*/ 2455333 h 3429000"/>
              <a:gd name="connsiteX39" fmla="*/ 3149962 w 7086929"/>
              <a:gd name="connsiteY39" fmla="*/ 2480733 h 3429000"/>
              <a:gd name="connsiteX40" fmla="*/ 3234629 w 7086929"/>
              <a:gd name="connsiteY40" fmla="*/ 2514600 h 3429000"/>
              <a:gd name="connsiteX41" fmla="*/ 3268496 w 7086929"/>
              <a:gd name="connsiteY41" fmla="*/ 2531533 h 3429000"/>
              <a:gd name="connsiteX42" fmla="*/ 3319296 w 7086929"/>
              <a:gd name="connsiteY42" fmla="*/ 2540000 h 3429000"/>
              <a:gd name="connsiteX43" fmla="*/ 3370096 w 7086929"/>
              <a:gd name="connsiteY43" fmla="*/ 2556933 h 3429000"/>
              <a:gd name="connsiteX44" fmla="*/ 3488629 w 7086929"/>
              <a:gd name="connsiteY44" fmla="*/ 2582333 h 3429000"/>
              <a:gd name="connsiteX45" fmla="*/ 3530962 w 7086929"/>
              <a:gd name="connsiteY45" fmla="*/ 2599266 h 3429000"/>
              <a:gd name="connsiteX46" fmla="*/ 3564829 w 7086929"/>
              <a:gd name="connsiteY46" fmla="*/ 2616200 h 3429000"/>
              <a:gd name="connsiteX47" fmla="*/ 3615629 w 7086929"/>
              <a:gd name="connsiteY47" fmla="*/ 2624666 h 3429000"/>
              <a:gd name="connsiteX48" fmla="*/ 3657962 w 7086929"/>
              <a:gd name="connsiteY48" fmla="*/ 2650066 h 3429000"/>
              <a:gd name="connsiteX49" fmla="*/ 3725696 w 7086929"/>
              <a:gd name="connsiteY49" fmla="*/ 2675466 h 3429000"/>
              <a:gd name="connsiteX50" fmla="*/ 3759562 w 7086929"/>
              <a:gd name="connsiteY50" fmla="*/ 2700866 h 3429000"/>
              <a:gd name="connsiteX51" fmla="*/ 3784962 w 7086929"/>
              <a:gd name="connsiteY51" fmla="*/ 2709333 h 3429000"/>
              <a:gd name="connsiteX52" fmla="*/ 3818829 w 7086929"/>
              <a:gd name="connsiteY52" fmla="*/ 2726266 h 3429000"/>
              <a:gd name="connsiteX53" fmla="*/ 3928896 w 7086929"/>
              <a:gd name="connsiteY53" fmla="*/ 2751666 h 3429000"/>
              <a:gd name="connsiteX54" fmla="*/ 4047429 w 7086929"/>
              <a:gd name="connsiteY54" fmla="*/ 2777066 h 3429000"/>
              <a:gd name="connsiteX55" fmla="*/ 4072829 w 7086929"/>
              <a:gd name="connsiteY55" fmla="*/ 2794000 h 3429000"/>
              <a:gd name="connsiteX56" fmla="*/ 4174429 w 7086929"/>
              <a:gd name="connsiteY56" fmla="*/ 2802466 h 3429000"/>
              <a:gd name="connsiteX57" fmla="*/ 4242162 w 7086929"/>
              <a:gd name="connsiteY57" fmla="*/ 2810933 h 3429000"/>
              <a:gd name="connsiteX58" fmla="*/ 4284496 w 7086929"/>
              <a:gd name="connsiteY58" fmla="*/ 2819400 h 3429000"/>
              <a:gd name="connsiteX59" fmla="*/ 4411496 w 7086929"/>
              <a:gd name="connsiteY59" fmla="*/ 2827866 h 3429000"/>
              <a:gd name="connsiteX60" fmla="*/ 4513096 w 7086929"/>
              <a:gd name="connsiteY60" fmla="*/ 2844800 h 3429000"/>
              <a:gd name="connsiteX61" fmla="*/ 4741696 w 7086929"/>
              <a:gd name="connsiteY61" fmla="*/ 2853266 h 3429000"/>
              <a:gd name="connsiteX62" fmla="*/ 4936429 w 7086929"/>
              <a:gd name="connsiteY62" fmla="*/ 2861733 h 3429000"/>
              <a:gd name="connsiteX63" fmla="*/ 5029562 w 7086929"/>
              <a:gd name="connsiteY63" fmla="*/ 2870200 h 3429000"/>
              <a:gd name="connsiteX64" fmla="*/ 5114229 w 7086929"/>
              <a:gd name="connsiteY64" fmla="*/ 2895600 h 3429000"/>
              <a:gd name="connsiteX65" fmla="*/ 5241229 w 7086929"/>
              <a:gd name="connsiteY65" fmla="*/ 2912533 h 3429000"/>
              <a:gd name="connsiteX66" fmla="*/ 5529096 w 7086929"/>
              <a:gd name="connsiteY66" fmla="*/ 2929466 h 3429000"/>
              <a:gd name="connsiteX67" fmla="*/ 5554496 w 7086929"/>
              <a:gd name="connsiteY67" fmla="*/ 2937933 h 3429000"/>
              <a:gd name="connsiteX68" fmla="*/ 5579896 w 7086929"/>
              <a:gd name="connsiteY68" fmla="*/ 2954866 h 3429000"/>
              <a:gd name="connsiteX69" fmla="*/ 5622229 w 7086929"/>
              <a:gd name="connsiteY69" fmla="*/ 2963333 h 3429000"/>
              <a:gd name="connsiteX70" fmla="*/ 5656096 w 7086929"/>
              <a:gd name="connsiteY70" fmla="*/ 2980266 h 3429000"/>
              <a:gd name="connsiteX71" fmla="*/ 5689962 w 7086929"/>
              <a:gd name="connsiteY71" fmla="*/ 2988733 h 3429000"/>
              <a:gd name="connsiteX72" fmla="*/ 5715362 w 7086929"/>
              <a:gd name="connsiteY72" fmla="*/ 2997200 h 3429000"/>
              <a:gd name="connsiteX73" fmla="*/ 5791562 w 7086929"/>
              <a:gd name="connsiteY73" fmla="*/ 3031066 h 3429000"/>
              <a:gd name="connsiteX74" fmla="*/ 5816962 w 7086929"/>
              <a:gd name="connsiteY74" fmla="*/ 3039533 h 3429000"/>
              <a:gd name="connsiteX75" fmla="*/ 5876229 w 7086929"/>
              <a:gd name="connsiteY75" fmla="*/ 3081866 h 3429000"/>
              <a:gd name="connsiteX76" fmla="*/ 5901629 w 7086929"/>
              <a:gd name="connsiteY76" fmla="*/ 3090333 h 3429000"/>
              <a:gd name="connsiteX77" fmla="*/ 5927029 w 7086929"/>
              <a:gd name="connsiteY77" fmla="*/ 3107266 h 3429000"/>
              <a:gd name="connsiteX78" fmla="*/ 5952429 w 7086929"/>
              <a:gd name="connsiteY78" fmla="*/ 3115733 h 3429000"/>
              <a:gd name="connsiteX79" fmla="*/ 5977829 w 7086929"/>
              <a:gd name="connsiteY79" fmla="*/ 3132666 h 3429000"/>
              <a:gd name="connsiteX80" fmla="*/ 6028629 w 7086929"/>
              <a:gd name="connsiteY80" fmla="*/ 3141133 h 3429000"/>
              <a:gd name="connsiteX81" fmla="*/ 6062496 w 7086929"/>
              <a:gd name="connsiteY81" fmla="*/ 3158066 h 3429000"/>
              <a:gd name="connsiteX82" fmla="*/ 6079429 w 7086929"/>
              <a:gd name="connsiteY82" fmla="*/ 3175000 h 3429000"/>
              <a:gd name="connsiteX83" fmla="*/ 6181029 w 7086929"/>
              <a:gd name="connsiteY83" fmla="*/ 3191933 h 3429000"/>
              <a:gd name="connsiteX84" fmla="*/ 6206429 w 7086929"/>
              <a:gd name="connsiteY84" fmla="*/ 3208866 h 3429000"/>
              <a:gd name="connsiteX85" fmla="*/ 6367296 w 7086929"/>
              <a:gd name="connsiteY85" fmla="*/ 3225800 h 3429000"/>
              <a:gd name="connsiteX86" fmla="*/ 6426562 w 7086929"/>
              <a:gd name="connsiteY86" fmla="*/ 3242733 h 3429000"/>
              <a:gd name="connsiteX87" fmla="*/ 6468896 w 7086929"/>
              <a:gd name="connsiteY87" fmla="*/ 3259666 h 3429000"/>
              <a:gd name="connsiteX88" fmla="*/ 6494296 w 7086929"/>
              <a:gd name="connsiteY88" fmla="*/ 3268133 h 3429000"/>
              <a:gd name="connsiteX89" fmla="*/ 6528162 w 7086929"/>
              <a:gd name="connsiteY89" fmla="*/ 3285066 h 3429000"/>
              <a:gd name="connsiteX90" fmla="*/ 6578962 w 7086929"/>
              <a:gd name="connsiteY90" fmla="*/ 3310466 h 3429000"/>
              <a:gd name="connsiteX91" fmla="*/ 6663629 w 7086929"/>
              <a:gd name="connsiteY91" fmla="*/ 3327400 h 3429000"/>
              <a:gd name="connsiteX92" fmla="*/ 6765229 w 7086929"/>
              <a:gd name="connsiteY92" fmla="*/ 3344333 h 3429000"/>
              <a:gd name="connsiteX93" fmla="*/ 6790629 w 7086929"/>
              <a:gd name="connsiteY93" fmla="*/ 3352800 h 3429000"/>
              <a:gd name="connsiteX94" fmla="*/ 6824496 w 7086929"/>
              <a:gd name="connsiteY94" fmla="*/ 3361266 h 3429000"/>
              <a:gd name="connsiteX95" fmla="*/ 6875296 w 7086929"/>
              <a:gd name="connsiteY95" fmla="*/ 3378200 h 3429000"/>
              <a:gd name="connsiteX96" fmla="*/ 6900696 w 7086929"/>
              <a:gd name="connsiteY96" fmla="*/ 3386666 h 3429000"/>
              <a:gd name="connsiteX97" fmla="*/ 6985362 w 7086929"/>
              <a:gd name="connsiteY97" fmla="*/ 3403600 h 3429000"/>
              <a:gd name="connsiteX98" fmla="*/ 7036162 w 7086929"/>
              <a:gd name="connsiteY98" fmla="*/ 3420533 h 3429000"/>
              <a:gd name="connsiteX99" fmla="*/ 7061562 w 7086929"/>
              <a:gd name="connsiteY99" fmla="*/ 3429000 h 3429000"/>
              <a:gd name="connsiteX100" fmla="*/ 7070029 w 7086929"/>
              <a:gd name="connsiteY100" fmla="*/ 3395133 h 3429000"/>
              <a:gd name="connsiteX101" fmla="*/ 7061562 w 7086929"/>
              <a:gd name="connsiteY101" fmla="*/ 3361266 h 3429000"/>
              <a:gd name="connsiteX102" fmla="*/ 7053096 w 7086929"/>
              <a:gd name="connsiteY102" fmla="*/ 3335866 h 3429000"/>
              <a:gd name="connsiteX103" fmla="*/ 7010762 w 7086929"/>
              <a:gd name="connsiteY103" fmla="*/ 3285066 h 3429000"/>
              <a:gd name="connsiteX104" fmla="*/ 6985362 w 7086929"/>
              <a:gd name="connsiteY104" fmla="*/ 3200400 h 3429000"/>
              <a:gd name="connsiteX105" fmla="*/ 6959962 w 7086929"/>
              <a:gd name="connsiteY105" fmla="*/ 3031066 h 3429000"/>
              <a:gd name="connsiteX106" fmla="*/ 7052980 w 7086929"/>
              <a:gd name="connsiteY106" fmla="*/ 2995083 h 3429000"/>
              <a:gd name="connsiteX107" fmla="*/ 6299562 w 7086929"/>
              <a:gd name="connsiteY107" fmla="*/ 2887133 h 3429000"/>
              <a:gd name="connsiteX108" fmla="*/ 6265696 w 7086929"/>
              <a:gd name="connsiteY108" fmla="*/ 2870200 h 3429000"/>
              <a:gd name="connsiteX109" fmla="*/ 6214896 w 7086929"/>
              <a:gd name="connsiteY109" fmla="*/ 2861733 h 3429000"/>
              <a:gd name="connsiteX110" fmla="*/ 6155629 w 7086929"/>
              <a:gd name="connsiteY110" fmla="*/ 2836333 h 3429000"/>
              <a:gd name="connsiteX111" fmla="*/ 6011696 w 7086929"/>
              <a:gd name="connsiteY111" fmla="*/ 2810933 h 3429000"/>
              <a:gd name="connsiteX112" fmla="*/ 5935496 w 7086929"/>
              <a:gd name="connsiteY112" fmla="*/ 2785533 h 3429000"/>
              <a:gd name="connsiteX113" fmla="*/ 5910096 w 7086929"/>
              <a:gd name="connsiteY113" fmla="*/ 2777066 h 3429000"/>
              <a:gd name="connsiteX114" fmla="*/ 5884696 w 7086929"/>
              <a:gd name="connsiteY114" fmla="*/ 2768600 h 3429000"/>
              <a:gd name="connsiteX115" fmla="*/ 5816962 w 7086929"/>
              <a:gd name="connsiteY115" fmla="*/ 2734733 h 3429000"/>
              <a:gd name="connsiteX116" fmla="*/ 5774629 w 7086929"/>
              <a:gd name="connsiteY116" fmla="*/ 2717800 h 3429000"/>
              <a:gd name="connsiteX117" fmla="*/ 5715362 w 7086929"/>
              <a:gd name="connsiteY117" fmla="*/ 2683933 h 3429000"/>
              <a:gd name="connsiteX118" fmla="*/ 5664562 w 7086929"/>
              <a:gd name="connsiteY118" fmla="*/ 2667000 h 3429000"/>
              <a:gd name="connsiteX119" fmla="*/ 5639162 w 7086929"/>
              <a:gd name="connsiteY119" fmla="*/ 2650066 h 3429000"/>
              <a:gd name="connsiteX120" fmla="*/ 5596829 w 7086929"/>
              <a:gd name="connsiteY120" fmla="*/ 2633133 h 3429000"/>
              <a:gd name="connsiteX121" fmla="*/ 5571429 w 7086929"/>
              <a:gd name="connsiteY121" fmla="*/ 2624666 h 3429000"/>
              <a:gd name="connsiteX122" fmla="*/ 5546029 w 7086929"/>
              <a:gd name="connsiteY122" fmla="*/ 2607733 h 3429000"/>
              <a:gd name="connsiteX123" fmla="*/ 5461362 w 7086929"/>
              <a:gd name="connsiteY123" fmla="*/ 2590800 h 3429000"/>
              <a:gd name="connsiteX124" fmla="*/ 5402096 w 7086929"/>
              <a:gd name="connsiteY124" fmla="*/ 2573866 h 3429000"/>
              <a:gd name="connsiteX125" fmla="*/ 5351296 w 7086929"/>
              <a:gd name="connsiteY125" fmla="*/ 2565400 h 3429000"/>
              <a:gd name="connsiteX126" fmla="*/ 5317429 w 7086929"/>
              <a:gd name="connsiteY126" fmla="*/ 2556933 h 3429000"/>
              <a:gd name="connsiteX127" fmla="*/ 5275096 w 7086929"/>
              <a:gd name="connsiteY127" fmla="*/ 2548466 h 3429000"/>
              <a:gd name="connsiteX128" fmla="*/ 5249696 w 7086929"/>
              <a:gd name="connsiteY128" fmla="*/ 2531533 h 3429000"/>
              <a:gd name="connsiteX129" fmla="*/ 2066229 w 7086929"/>
              <a:gd name="connsiteY129" fmla="*/ 1676400 h 3429000"/>
              <a:gd name="connsiteX130" fmla="*/ 7065708 w 7086929"/>
              <a:gd name="connsiteY130" fmla="*/ 389466 h 3429000"/>
              <a:gd name="connsiteX131" fmla="*/ 7036162 w 7086929"/>
              <a:gd name="connsiteY131" fmla="*/ 0 h 3429000"/>
              <a:gd name="connsiteX0" fmla="*/ 7036162 w 7089210"/>
              <a:gd name="connsiteY0" fmla="*/ 0 h 3429000"/>
              <a:gd name="connsiteX1" fmla="*/ 491429 w 7089210"/>
              <a:gd name="connsiteY1" fmla="*/ 1693333 h 3429000"/>
              <a:gd name="connsiteX2" fmla="*/ 466029 w 7089210"/>
              <a:gd name="connsiteY2" fmla="*/ 1701800 h 3429000"/>
              <a:gd name="connsiteX3" fmla="*/ 516829 w 7089210"/>
              <a:gd name="connsiteY3" fmla="*/ 1710266 h 3429000"/>
              <a:gd name="connsiteX4" fmla="*/ 550696 w 7089210"/>
              <a:gd name="connsiteY4" fmla="*/ 1727200 h 3429000"/>
              <a:gd name="connsiteX5" fmla="*/ 686162 w 7089210"/>
              <a:gd name="connsiteY5" fmla="*/ 1735666 h 3429000"/>
              <a:gd name="connsiteX6" fmla="*/ 838562 w 7089210"/>
              <a:gd name="connsiteY6" fmla="*/ 1778000 h 3429000"/>
              <a:gd name="connsiteX7" fmla="*/ 923229 w 7089210"/>
              <a:gd name="connsiteY7" fmla="*/ 1794933 h 3429000"/>
              <a:gd name="connsiteX8" fmla="*/ 1117962 w 7089210"/>
              <a:gd name="connsiteY8" fmla="*/ 1811866 h 3429000"/>
              <a:gd name="connsiteX9" fmla="*/ 1168762 w 7089210"/>
              <a:gd name="connsiteY9" fmla="*/ 1820333 h 3429000"/>
              <a:gd name="connsiteX10" fmla="*/ 1202629 w 7089210"/>
              <a:gd name="connsiteY10" fmla="*/ 1828800 h 3429000"/>
              <a:gd name="connsiteX11" fmla="*/ 1321162 w 7089210"/>
              <a:gd name="connsiteY11" fmla="*/ 1837266 h 3429000"/>
              <a:gd name="connsiteX12" fmla="*/ 1592096 w 7089210"/>
              <a:gd name="connsiteY12" fmla="*/ 1862666 h 3429000"/>
              <a:gd name="connsiteX13" fmla="*/ 1625962 w 7089210"/>
              <a:gd name="connsiteY13" fmla="*/ 1871133 h 3429000"/>
              <a:gd name="connsiteX14" fmla="*/ 1668296 w 7089210"/>
              <a:gd name="connsiteY14" fmla="*/ 1879600 h 3429000"/>
              <a:gd name="connsiteX15" fmla="*/ 1752962 w 7089210"/>
              <a:gd name="connsiteY15" fmla="*/ 1905000 h 3429000"/>
              <a:gd name="connsiteX16" fmla="*/ 1812229 w 7089210"/>
              <a:gd name="connsiteY16" fmla="*/ 1913466 h 3429000"/>
              <a:gd name="connsiteX17" fmla="*/ 1871496 w 7089210"/>
              <a:gd name="connsiteY17" fmla="*/ 1930400 h 3429000"/>
              <a:gd name="connsiteX18" fmla="*/ 1913829 w 7089210"/>
              <a:gd name="connsiteY18" fmla="*/ 1938866 h 3429000"/>
              <a:gd name="connsiteX19" fmla="*/ 1939229 w 7089210"/>
              <a:gd name="connsiteY19" fmla="*/ 1947333 h 3429000"/>
              <a:gd name="connsiteX20" fmla="*/ 1973096 w 7089210"/>
              <a:gd name="connsiteY20" fmla="*/ 1955800 h 3429000"/>
              <a:gd name="connsiteX21" fmla="*/ 2049296 w 7089210"/>
              <a:gd name="connsiteY21" fmla="*/ 2015066 h 3429000"/>
              <a:gd name="connsiteX22" fmla="*/ 2049296 w 7089210"/>
              <a:gd name="connsiteY22" fmla="*/ 2015066 h 3429000"/>
              <a:gd name="connsiteX23" fmla="*/ 2117029 w 7089210"/>
              <a:gd name="connsiteY23" fmla="*/ 2065866 h 3429000"/>
              <a:gd name="connsiteX24" fmla="*/ 2142429 w 7089210"/>
              <a:gd name="connsiteY24" fmla="*/ 2074333 h 3429000"/>
              <a:gd name="connsiteX25" fmla="*/ 2235562 w 7089210"/>
              <a:gd name="connsiteY25" fmla="*/ 2125133 h 3429000"/>
              <a:gd name="connsiteX26" fmla="*/ 2303296 w 7089210"/>
              <a:gd name="connsiteY26" fmla="*/ 2167466 h 3429000"/>
              <a:gd name="connsiteX27" fmla="*/ 2354096 w 7089210"/>
              <a:gd name="connsiteY27" fmla="*/ 2192866 h 3429000"/>
              <a:gd name="connsiteX28" fmla="*/ 2438762 w 7089210"/>
              <a:gd name="connsiteY28" fmla="*/ 2218266 h 3429000"/>
              <a:gd name="connsiteX29" fmla="*/ 2472629 w 7089210"/>
              <a:gd name="connsiteY29" fmla="*/ 2235200 h 3429000"/>
              <a:gd name="connsiteX30" fmla="*/ 2582696 w 7089210"/>
              <a:gd name="connsiteY30" fmla="*/ 2260600 h 3429000"/>
              <a:gd name="connsiteX31" fmla="*/ 2658896 w 7089210"/>
              <a:gd name="connsiteY31" fmla="*/ 2286000 h 3429000"/>
              <a:gd name="connsiteX32" fmla="*/ 2743562 w 7089210"/>
              <a:gd name="connsiteY32" fmla="*/ 2311400 h 3429000"/>
              <a:gd name="connsiteX33" fmla="*/ 2794362 w 7089210"/>
              <a:gd name="connsiteY33" fmla="*/ 2336800 h 3429000"/>
              <a:gd name="connsiteX34" fmla="*/ 2845162 w 7089210"/>
              <a:gd name="connsiteY34" fmla="*/ 2345266 h 3429000"/>
              <a:gd name="connsiteX35" fmla="*/ 2887496 w 7089210"/>
              <a:gd name="connsiteY35" fmla="*/ 2362200 h 3429000"/>
              <a:gd name="connsiteX36" fmla="*/ 2938296 w 7089210"/>
              <a:gd name="connsiteY36" fmla="*/ 2379133 h 3429000"/>
              <a:gd name="connsiteX37" fmla="*/ 3048362 w 7089210"/>
              <a:gd name="connsiteY37" fmla="*/ 2438400 h 3429000"/>
              <a:gd name="connsiteX38" fmla="*/ 3073762 w 7089210"/>
              <a:gd name="connsiteY38" fmla="*/ 2455333 h 3429000"/>
              <a:gd name="connsiteX39" fmla="*/ 3149962 w 7089210"/>
              <a:gd name="connsiteY39" fmla="*/ 2480733 h 3429000"/>
              <a:gd name="connsiteX40" fmla="*/ 3234629 w 7089210"/>
              <a:gd name="connsiteY40" fmla="*/ 2514600 h 3429000"/>
              <a:gd name="connsiteX41" fmla="*/ 3268496 w 7089210"/>
              <a:gd name="connsiteY41" fmla="*/ 2531533 h 3429000"/>
              <a:gd name="connsiteX42" fmla="*/ 3319296 w 7089210"/>
              <a:gd name="connsiteY42" fmla="*/ 2540000 h 3429000"/>
              <a:gd name="connsiteX43" fmla="*/ 3370096 w 7089210"/>
              <a:gd name="connsiteY43" fmla="*/ 2556933 h 3429000"/>
              <a:gd name="connsiteX44" fmla="*/ 3488629 w 7089210"/>
              <a:gd name="connsiteY44" fmla="*/ 2582333 h 3429000"/>
              <a:gd name="connsiteX45" fmla="*/ 3530962 w 7089210"/>
              <a:gd name="connsiteY45" fmla="*/ 2599266 h 3429000"/>
              <a:gd name="connsiteX46" fmla="*/ 3564829 w 7089210"/>
              <a:gd name="connsiteY46" fmla="*/ 2616200 h 3429000"/>
              <a:gd name="connsiteX47" fmla="*/ 3615629 w 7089210"/>
              <a:gd name="connsiteY47" fmla="*/ 2624666 h 3429000"/>
              <a:gd name="connsiteX48" fmla="*/ 3657962 w 7089210"/>
              <a:gd name="connsiteY48" fmla="*/ 2650066 h 3429000"/>
              <a:gd name="connsiteX49" fmla="*/ 3725696 w 7089210"/>
              <a:gd name="connsiteY49" fmla="*/ 2675466 h 3429000"/>
              <a:gd name="connsiteX50" fmla="*/ 3759562 w 7089210"/>
              <a:gd name="connsiteY50" fmla="*/ 2700866 h 3429000"/>
              <a:gd name="connsiteX51" fmla="*/ 3784962 w 7089210"/>
              <a:gd name="connsiteY51" fmla="*/ 2709333 h 3429000"/>
              <a:gd name="connsiteX52" fmla="*/ 3818829 w 7089210"/>
              <a:gd name="connsiteY52" fmla="*/ 2726266 h 3429000"/>
              <a:gd name="connsiteX53" fmla="*/ 3928896 w 7089210"/>
              <a:gd name="connsiteY53" fmla="*/ 2751666 h 3429000"/>
              <a:gd name="connsiteX54" fmla="*/ 4047429 w 7089210"/>
              <a:gd name="connsiteY54" fmla="*/ 2777066 h 3429000"/>
              <a:gd name="connsiteX55" fmla="*/ 4072829 w 7089210"/>
              <a:gd name="connsiteY55" fmla="*/ 2794000 h 3429000"/>
              <a:gd name="connsiteX56" fmla="*/ 4174429 w 7089210"/>
              <a:gd name="connsiteY56" fmla="*/ 2802466 h 3429000"/>
              <a:gd name="connsiteX57" fmla="*/ 4242162 w 7089210"/>
              <a:gd name="connsiteY57" fmla="*/ 2810933 h 3429000"/>
              <a:gd name="connsiteX58" fmla="*/ 4284496 w 7089210"/>
              <a:gd name="connsiteY58" fmla="*/ 2819400 h 3429000"/>
              <a:gd name="connsiteX59" fmla="*/ 4411496 w 7089210"/>
              <a:gd name="connsiteY59" fmla="*/ 2827866 h 3429000"/>
              <a:gd name="connsiteX60" fmla="*/ 4513096 w 7089210"/>
              <a:gd name="connsiteY60" fmla="*/ 2844800 h 3429000"/>
              <a:gd name="connsiteX61" fmla="*/ 4741696 w 7089210"/>
              <a:gd name="connsiteY61" fmla="*/ 2853266 h 3429000"/>
              <a:gd name="connsiteX62" fmla="*/ 4936429 w 7089210"/>
              <a:gd name="connsiteY62" fmla="*/ 2861733 h 3429000"/>
              <a:gd name="connsiteX63" fmla="*/ 5029562 w 7089210"/>
              <a:gd name="connsiteY63" fmla="*/ 2870200 h 3429000"/>
              <a:gd name="connsiteX64" fmla="*/ 5114229 w 7089210"/>
              <a:gd name="connsiteY64" fmla="*/ 2895600 h 3429000"/>
              <a:gd name="connsiteX65" fmla="*/ 5241229 w 7089210"/>
              <a:gd name="connsiteY65" fmla="*/ 2912533 h 3429000"/>
              <a:gd name="connsiteX66" fmla="*/ 5529096 w 7089210"/>
              <a:gd name="connsiteY66" fmla="*/ 2929466 h 3429000"/>
              <a:gd name="connsiteX67" fmla="*/ 5554496 w 7089210"/>
              <a:gd name="connsiteY67" fmla="*/ 2937933 h 3429000"/>
              <a:gd name="connsiteX68" fmla="*/ 5579896 w 7089210"/>
              <a:gd name="connsiteY68" fmla="*/ 2954866 h 3429000"/>
              <a:gd name="connsiteX69" fmla="*/ 5622229 w 7089210"/>
              <a:gd name="connsiteY69" fmla="*/ 2963333 h 3429000"/>
              <a:gd name="connsiteX70" fmla="*/ 5656096 w 7089210"/>
              <a:gd name="connsiteY70" fmla="*/ 2980266 h 3429000"/>
              <a:gd name="connsiteX71" fmla="*/ 5689962 w 7089210"/>
              <a:gd name="connsiteY71" fmla="*/ 2988733 h 3429000"/>
              <a:gd name="connsiteX72" fmla="*/ 5715362 w 7089210"/>
              <a:gd name="connsiteY72" fmla="*/ 2997200 h 3429000"/>
              <a:gd name="connsiteX73" fmla="*/ 5791562 w 7089210"/>
              <a:gd name="connsiteY73" fmla="*/ 3031066 h 3429000"/>
              <a:gd name="connsiteX74" fmla="*/ 5816962 w 7089210"/>
              <a:gd name="connsiteY74" fmla="*/ 3039533 h 3429000"/>
              <a:gd name="connsiteX75" fmla="*/ 5876229 w 7089210"/>
              <a:gd name="connsiteY75" fmla="*/ 3081866 h 3429000"/>
              <a:gd name="connsiteX76" fmla="*/ 5901629 w 7089210"/>
              <a:gd name="connsiteY76" fmla="*/ 3090333 h 3429000"/>
              <a:gd name="connsiteX77" fmla="*/ 5927029 w 7089210"/>
              <a:gd name="connsiteY77" fmla="*/ 3107266 h 3429000"/>
              <a:gd name="connsiteX78" fmla="*/ 5952429 w 7089210"/>
              <a:gd name="connsiteY78" fmla="*/ 3115733 h 3429000"/>
              <a:gd name="connsiteX79" fmla="*/ 5977829 w 7089210"/>
              <a:gd name="connsiteY79" fmla="*/ 3132666 h 3429000"/>
              <a:gd name="connsiteX80" fmla="*/ 6028629 w 7089210"/>
              <a:gd name="connsiteY80" fmla="*/ 3141133 h 3429000"/>
              <a:gd name="connsiteX81" fmla="*/ 6062496 w 7089210"/>
              <a:gd name="connsiteY81" fmla="*/ 3158066 h 3429000"/>
              <a:gd name="connsiteX82" fmla="*/ 6079429 w 7089210"/>
              <a:gd name="connsiteY82" fmla="*/ 3175000 h 3429000"/>
              <a:gd name="connsiteX83" fmla="*/ 6181029 w 7089210"/>
              <a:gd name="connsiteY83" fmla="*/ 3191933 h 3429000"/>
              <a:gd name="connsiteX84" fmla="*/ 6206429 w 7089210"/>
              <a:gd name="connsiteY84" fmla="*/ 3208866 h 3429000"/>
              <a:gd name="connsiteX85" fmla="*/ 6367296 w 7089210"/>
              <a:gd name="connsiteY85" fmla="*/ 3225800 h 3429000"/>
              <a:gd name="connsiteX86" fmla="*/ 6426562 w 7089210"/>
              <a:gd name="connsiteY86" fmla="*/ 3242733 h 3429000"/>
              <a:gd name="connsiteX87" fmla="*/ 6468896 w 7089210"/>
              <a:gd name="connsiteY87" fmla="*/ 3259666 h 3429000"/>
              <a:gd name="connsiteX88" fmla="*/ 6494296 w 7089210"/>
              <a:gd name="connsiteY88" fmla="*/ 3268133 h 3429000"/>
              <a:gd name="connsiteX89" fmla="*/ 6528162 w 7089210"/>
              <a:gd name="connsiteY89" fmla="*/ 3285066 h 3429000"/>
              <a:gd name="connsiteX90" fmla="*/ 6578962 w 7089210"/>
              <a:gd name="connsiteY90" fmla="*/ 3310466 h 3429000"/>
              <a:gd name="connsiteX91" fmla="*/ 6663629 w 7089210"/>
              <a:gd name="connsiteY91" fmla="*/ 3327400 h 3429000"/>
              <a:gd name="connsiteX92" fmla="*/ 6765229 w 7089210"/>
              <a:gd name="connsiteY92" fmla="*/ 3344333 h 3429000"/>
              <a:gd name="connsiteX93" fmla="*/ 6790629 w 7089210"/>
              <a:gd name="connsiteY93" fmla="*/ 3352800 h 3429000"/>
              <a:gd name="connsiteX94" fmla="*/ 6824496 w 7089210"/>
              <a:gd name="connsiteY94" fmla="*/ 3361266 h 3429000"/>
              <a:gd name="connsiteX95" fmla="*/ 6875296 w 7089210"/>
              <a:gd name="connsiteY95" fmla="*/ 3378200 h 3429000"/>
              <a:gd name="connsiteX96" fmla="*/ 6900696 w 7089210"/>
              <a:gd name="connsiteY96" fmla="*/ 3386666 h 3429000"/>
              <a:gd name="connsiteX97" fmla="*/ 6985362 w 7089210"/>
              <a:gd name="connsiteY97" fmla="*/ 3403600 h 3429000"/>
              <a:gd name="connsiteX98" fmla="*/ 7036162 w 7089210"/>
              <a:gd name="connsiteY98" fmla="*/ 3420533 h 3429000"/>
              <a:gd name="connsiteX99" fmla="*/ 7061562 w 7089210"/>
              <a:gd name="connsiteY99" fmla="*/ 3429000 h 3429000"/>
              <a:gd name="connsiteX100" fmla="*/ 7070029 w 7089210"/>
              <a:gd name="connsiteY100" fmla="*/ 3395133 h 3429000"/>
              <a:gd name="connsiteX101" fmla="*/ 7061562 w 7089210"/>
              <a:gd name="connsiteY101" fmla="*/ 3361266 h 3429000"/>
              <a:gd name="connsiteX102" fmla="*/ 7053096 w 7089210"/>
              <a:gd name="connsiteY102" fmla="*/ 3335866 h 3429000"/>
              <a:gd name="connsiteX103" fmla="*/ 7010762 w 7089210"/>
              <a:gd name="connsiteY103" fmla="*/ 3285066 h 3429000"/>
              <a:gd name="connsiteX104" fmla="*/ 6985362 w 7089210"/>
              <a:gd name="connsiteY104" fmla="*/ 3200400 h 3429000"/>
              <a:gd name="connsiteX105" fmla="*/ 6959962 w 7089210"/>
              <a:gd name="connsiteY105" fmla="*/ 3031066 h 3429000"/>
              <a:gd name="connsiteX106" fmla="*/ 7052980 w 7089210"/>
              <a:gd name="connsiteY106" fmla="*/ 2995083 h 3429000"/>
              <a:gd name="connsiteX107" fmla="*/ 6265696 w 7089210"/>
              <a:gd name="connsiteY107" fmla="*/ 2870200 h 3429000"/>
              <a:gd name="connsiteX108" fmla="*/ 6214896 w 7089210"/>
              <a:gd name="connsiteY108" fmla="*/ 2861733 h 3429000"/>
              <a:gd name="connsiteX109" fmla="*/ 6155629 w 7089210"/>
              <a:gd name="connsiteY109" fmla="*/ 2836333 h 3429000"/>
              <a:gd name="connsiteX110" fmla="*/ 6011696 w 7089210"/>
              <a:gd name="connsiteY110" fmla="*/ 2810933 h 3429000"/>
              <a:gd name="connsiteX111" fmla="*/ 5935496 w 7089210"/>
              <a:gd name="connsiteY111" fmla="*/ 2785533 h 3429000"/>
              <a:gd name="connsiteX112" fmla="*/ 5910096 w 7089210"/>
              <a:gd name="connsiteY112" fmla="*/ 2777066 h 3429000"/>
              <a:gd name="connsiteX113" fmla="*/ 5884696 w 7089210"/>
              <a:gd name="connsiteY113" fmla="*/ 2768600 h 3429000"/>
              <a:gd name="connsiteX114" fmla="*/ 5816962 w 7089210"/>
              <a:gd name="connsiteY114" fmla="*/ 2734733 h 3429000"/>
              <a:gd name="connsiteX115" fmla="*/ 5774629 w 7089210"/>
              <a:gd name="connsiteY115" fmla="*/ 2717800 h 3429000"/>
              <a:gd name="connsiteX116" fmla="*/ 5715362 w 7089210"/>
              <a:gd name="connsiteY116" fmla="*/ 2683933 h 3429000"/>
              <a:gd name="connsiteX117" fmla="*/ 5664562 w 7089210"/>
              <a:gd name="connsiteY117" fmla="*/ 2667000 h 3429000"/>
              <a:gd name="connsiteX118" fmla="*/ 5639162 w 7089210"/>
              <a:gd name="connsiteY118" fmla="*/ 2650066 h 3429000"/>
              <a:gd name="connsiteX119" fmla="*/ 5596829 w 7089210"/>
              <a:gd name="connsiteY119" fmla="*/ 2633133 h 3429000"/>
              <a:gd name="connsiteX120" fmla="*/ 5571429 w 7089210"/>
              <a:gd name="connsiteY120" fmla="*/ 2624666 h 3429000"/>
              <a:gd name="connsiteX121" fmla="*/ 5546029 w 7089210"/>
              <a:gd name="connsiteY121" fmla="*/ 2607733 h 3429000"/>
              <a:gd name="connsiteX122" fmla="*/ 5461362 w 7089210"/>
              <a:gd name="connsiteY122" fmla="*/ 2590800 h 3429000"/>
              <a:gd name="connsiteX123" fmla="*/ 5402096 w 7089210"/>
              <a:gd name="connsiteY123" fmla="*/ 2573866 h 3429000"/>
              <a:gd name="connsiteX124" fmla="*/ 5351296 w 7089210"/>
              <a:gd name="connsiteY124" fmla="*/ 2565400 h 3429000"/>
              <a:gd name="connsiteX125" fmla="*/ 5317429 w 7089210"/>
              <a:gd name="connsiteY125" fmla="*/ 2556933 h 3429000"/>
              <a:gd name="connsiteX126" fmla="*/ 5275096 w 7089210"/>
              <a:gd name="connsiteY126" fmla="*/ 2548466 h 3429000"/>
              <a:gd name="connsiteX127" fmla="*/ 5249696 w 7089210"/>
              <a:gd name="connsiteY127" fmla="*/ 2531533 h 3429000"/>
              <a:gd name="connsiteX128" fmla="*/ 2066229 w 7089210"/>
              <a:gd name="connsiteY128" fmla="*/ 1676400 h 3429000"/>
              <a:gd name="connsiteX129" fmla="*/ 7065708 w 7089210"/>
              <a:gd name="connsiteY129" fmla="*/ 389466 h 3429000"/>
              <a:gd name="connsiteX130" fmla="*/ 7036162 w 7089210"/>
              <a:gd name="connsiteY130" fmla="*/ 0 h 3429000"/>
              <a:gd name="connsiteX0" fmla="*/ 7036162 w 7092660"/>
              <a:gd name="connsiteY0" fmla="*/ 0 h 3429000"/>
              <a:gd name="connsiteX1" fmla="*/ 491429 w 7092660"/>
              <a:gd name="connsiteY1" fmla="*/ 1693333 h 3429000"/>
              <a:gd name="connsiteX2" fmla="*/ 466029 w 7092660"/>
              <a:gd name="connsiteY2" fmla="*/ 1701800 h 3429000"/>
              <a:gd name="connsiteX3" fmla="*/ 516829 w 7092660"/>
              <a:gd name="connsiteY3" fmla="*/ 1710266 h 3429000"/>
              <a:gd name="connsiteX4" fmla="*/ 550696 w 7092660"/>
              <a:gd name="connsiteY4" fmla="*/ 1727200 h 3429000"/>
              <a:gd name="connsiteX5" fmla="*/ 686162 w 7092660"/>
              <a:gd name="connsiteY5" fmla="*/ 1735666 h 3429000"/>
              <a:gd name="connsiteX6" fmla="*/ 838562 w 7092660"/>
              <a:gd name="connsiteY6" fmla="*/ 1778000 h 3429000"/>
              <a:gd name="connsiteX7" fmla="*/ 923229 w 7092660"/>
              <a:gd name="connsiteY7" fmla="*/ 1794933 h 3429000"/>
              <a:gd name="connsiteX8" fmla="*/ 1117962 w 7092660"/>
              <a:gd name="connsiteY8" fmla="*/ 1811866 h 3429000"/>
              <a:gd name="connsiteX9" fmla="*/ 1168762 w 7092660"/>
              <a:gd name="connsiteY9" fmla="*/ 1820333 h 3429000"/>
              <a:gd name="connsiteX10" fmla="*/ 1202629 w 7092660"/>
              <a:gd name="connsiteY10" fmla="*/ 1828800 h 3429000"/>
              <a:gd name="connsiteX11" fmla="*/ 1321162 w 7092660"/>
              <a:gd name="connsiteY11" fmla="*/ 1837266 h 3429000"/>
              <a:gd name="connsiteX12" fmla="*/ 1592096 w 7092660"/>
              <a:gd name="connsiteY12" fmla="*/ 1862666 h 3429000"/>
              <a:gd name="connsiteX13" fmla="*/ 1625962 w 7092660"/>
              <a:gd name="connsiteY13" fmla="*/ 1871133 h 3429000"/>
              <a:gd name="connsiteX14" fmla="*/ 1668296 w 7092660"/>
              <a:gd name="connsiteY14" fmla="*/ 1879600 h 3429000"/>
              <a:gd name="connsiteX15" fmla="*/ 1752962 w 7092660"/>
              <a:gd name="connsiteY15" fmla="*/ 1905000 h 3429000"/>
              <a:gd name="connsiteX16" fmla="*/ 1812229 w 7092660"/>
              <a:gd name="connsiteY16" fmla="*/ 1913466 h 3429000"/>
              <a:gd name="connsiteX17" fmla="*/ 1871496 w 7092660"/>
              <a:gd name="connsiteY17" fmla="*/ 1930400 h 3429000"/>
              <a:gd name="connsiteX18" fmla="*/ 1913829 w 7092660"/>
              <a:gd name="connsiteY18" fmla="*/ 1938866 h 3429000"/>
              <a:gd name="connsiteX19" fmla="*/ 1939229 w 7092660"/>
              <a:gd name="connsiteY19" fmla="*/ 1947333 h 3429000"/>
              <a:gd name="connsiteX20" fmla="*/ 1973096 w 7092660"/>
              <a:gd name="connsiteY20" fmla="*/ 1955800 h 3429000"/>
              <a:gd name="connsiteX21" fmla="*/ 2049296 w 7092660"/>
              <a:gd name="connsiteY21" fmla="*/ 2015066 h 3429000"/>
              <a:gd name="connsiteX22" fmla="*/ 2049296 w 7092660"/>
              <a:gd name="connsiteY22" fmla="*/ 2015066 h 3429000"/>
              <a:gd name="connsiteX23" fmla="*/ 2117029 w 7092660"/>
              <a:gd name="connsiteY23" fmla="*/ 2065866 h 3429000"/>
              <a:gd name="connsiteX24" fmla="*/ 2142429 w 7092660"/>
              <a:gd name="connsiteY24" fmla="*/ 2074333 h 3429000"/>
              <a:gd name="connsiteX25" fmla="*/ 2235562 w 7092660"/>
              <a:gd name="connsiteY25" fmla="*/ 2125133 h 3429000"/>
              <a:gd name="connsiteX26" fmla="*/ 2303296 w 7092660"/>
              <a:gd name="connsiteY26" fmla="*/ 2167466 h 3429000"/>
              <a:gd name="connsiteX27" fmla="*/ 2354096 w 7092660"/>
              <a:gd name="connsiteY27" fmla="*/ 2192866 h 3429000"/>
              <a:gd name="connsiteX28" fmla="*/ 2438762 w 7092660"/>
              <a:gd name="connsiteY28" fmla="*/ 2218266 h 3429000"/>
              <a:gd name="connsiteX29" fmla="*/ 2472629 w 7092660"/>
              <a:gd name="connsiteY29" fmla="*/ 2235200 h 3429000"/>
              <a:gd name="connsiteX30" fmla="*/ 2582696 w 7092660"/>
              <a:gd name="connsiteY30" fmla="*/ 2260600 h 3429000"/>
              <a:gd name="connsiteX31" fmla="*/ 2658896 w 7092660"/>
              <a:gd name="connsiteY31" fmla="*/ 2286000 h 3429000"/>
              <a:gd name="connsiteX32" fmla="*/ 2743562 w 7092660"/>
              <a:gd name="connsiteY32" fmla="*/ 2311400 h 3429000"/>
              <a:gd name="connsiteX33" fmla="*/ 2794362 w 7092660"/>
              <a:gd name="connsiteY33" fmla="*/ 2336800 h 3429000"/>
              <a:gd name="connsiteX34" fmla="*/ 2845162 w 7092660"/>
              <a:gd name="connsiteY34" fmla="*/ 2345266 h 3429000"/>
              <a:gd name="connsiteX35" fmla="*/ 2887496 w 7092660"/>
              <a:gd name="connsiteY35" fmla="*/ 2362200 h 3429000"/>
              <a:gd name="connsiteX36" fmla="*/ 2938296 w 7092660"/>
              <a:gd name="connsiteY36" fmla="*/ 2379133 h 3429000"/>
              <a:gd name="connsiteX37" fmla="*/ 3048362 w 7092660"/>
              <a:gd name="connsiteY37" fmla="*/ 2438400 h 3429000"/>
              <a:gd name="connsiteX38" fmla="*/ 3073762 w 7092660"/>
              <a:gd name="connsiteY38" fmla="*/ 2455333 h 3429000"/>
              <a:gd name="connsiteX39" fmla="*/ 3149962 w 7092660"/>
              <a:gd name="connsiteY39" fmla="*/ 2480733 h 3429000"/>
              <a:gd name="connsiteX40" fmla="*/ 3234629 w 7092660"/>
              <a:gd name="connsiteY40" fmla="*/ 2514600 h 3429000"/>
              <a:gd name="connsiteX41" fmla="*/ 3268496 w 7092660"/>
              <a:gd name="connsiteY41" fmla="*/ 2531533 h 3429000"/>
              <a:gd name="connsiteX42" fmla="*/ 3319296 w 7092660"/>
              <a:gd name="connsiteY42" fmla="*/ 2540000 h 3429000"/>
              <a:gd name="connsiteX43" fmla="*/ 3370096 w 7092660"/>
              <a:gd name="connsiteY43" fmla="*/ 2556933 h 3429000"/>
              <a:gd name="connsiteX44" fmla="*/ 3488629 w 7092660"/>
              <a:gd name="connsiteY44" fmla="*/ 2582333 h 3429000"/>
              <a:gd name="connsiteX45" fmla="*/ 3530962 w 7092660"/>
              <a:gd name="connsiteY45" fmla="*/ 2599266 h 3429000"/>
              <a:gd name="connsiteX46" fmla="*/ 3564829 w 7092660"/>
              <a:gd name="connsiteY46" fmla="*/ 2616200 h 3429000"/>
              <a:gd name="connsiteX47" fmla="*/ 3615629 w 7092660"/>
              <a:gd name="connsiteY47" fmla="*/ 2624666 h 3429000"/>
              <a:gd name="connsiteX48" fmla="*/ 3657962 w 7092660"/>
              <a:gd name="connsiteY48" fmla="*/ 2650066 h 3429000"/>
              <a:gd name="connsiteX49" fmla="*/ 3725696 w 7092660"/>
              <a:gd name="connsiteY49" fmla="*/ 2675466 h 3429000"/>
              <a:gd name="connsiteX50" fmla="*/ 3759562 w 7092660"/>
              <a:gd name="connsiteY50" fmla="*/ 2700866 h 3429000"/>
              <a:gd name="connsiteX51" fmla="*/ 3784962 w 7092660"/>
              <a:gd name="connsiteY51" fmla="*/ 2709333 h 3429000"/>
              <a:gd name="connsiteX52" fmla="*/ 3818829 w 7092660"/>
              <a:gd name="connsiteY52" fmla="*/ 2726266 h 3429000"/>
              <a:gd name="connsiteX53" fmla="*/ 3928896 w 7092660"/>
              <a:gd name="connsiteY53" fmla="*/ 2751666 h 3429000"/>
              <a:gd name="connsiteX54" fmla="*/ 4047429 w 7092660"/>
              <a:gd name="connsiteY54" fmla="*/ 2777066 h 3429000"/>
              <a:gd name="connsiteX55" fmla="*/ 4072829 w 7092660"/>
              <a:gd name="connsiteY55" fmla="*/ 2794000 h 3429000"/>
              <a:gd name="connsiteX56" fmla="*/ 4174429 w 7092660"/>
              <a:gd name="connsiteY56" fmla="*/ 2802466 h 3429000"/>
              <a:gd name="connsiteX57" fmla="*/ 4242162 w 7092660"/>
              <a:gd name="connsiteY57" fmla="*/ 2810933 h 3429000"/>
              <a:gd name="connsiteX58" fmla="*/ 4284496 w 7092660"/>
              <a:gd name="connsiteY58" fmla="*/ 2819400 h 3429000"/>
              <a:gd name="connsiteX59" fmla="*/ 4411496 w 7092660"/>
              <a:gd name="connsiteY59" fmla="*/ 2827866 h 3429000"/>
              <a:gd name="connsiteX60" fmla="*/ 4513096 w 7092660"/>
              <a:gd name="connsiteY60" fmla="*/ 2844800 h 3429000"/>
              <a:gd name="connsiteX61" fmla="*/ 4741696 w 7092660"/>
              <a:gd name="connsiteY61" fmla="*/ 2853266 h 3429000"/>
              <a:gd name="connsiteX62" fmla="*/ 4936429 w 7092660"/>
              <a:gd name="connsiteY62" fmla="*/ 2861733 h 3429000"/>
              <a:gd name="connsiteX63" fmla="*/ 5029562 w 7092660"/>
              <a:gd name="connsiteY63" fmla="*/ 2870200 h 3429000"/>
              <a:gd name="connsiteX64" fmla="*/ 5114229 w 7092660"/>
              <a:gd name="connsiteY64" fmla="*/ 2895600 h 3429000"/>
              <a:gd name="connsiteX65" fmla="*/ 5241229 w 7092660"/>
              <a:gd name="connsiteY65" fmla="*/ 2912533 h 3429000"/>
              <a:gd name="connsiteX66" fmla="*/ 5529096 w 7092660"/>
              <a:gd name="connsiteY66" fmla="*/ 2929466 h 3429000"/>
              <a:gd name="connsiteX67" fmla="*/ 5554496 w 7092660"/>
              <a:gd name="connsiteY67" fmla="*/ 2937933 h 3429000"/>
              <a:gd name="connsiteX68" fmla="*/ 5579896 w 7092660"/>
              <a:gd name="connsiteY68" fmla="*/ 2954866 h 3429000"/>
              <a:gd name="connsiteX69" fmla="*/ 5622229 w 7092660"/>
              <a:gd name="connsiteY69" fmla="*/ 2963333 h 3429000"/>
              <a:gd name="connsiteX70" fmla="*/ 5656096 w 7092660"/>
              <a:gd name="connsiteY70" fmla="*/ 2980266 h 3429000"/>
              <a:gd name="connsiteX71" fmla="*/ 5689962 w 7092660"/>
              <a:gd name="connsiteY71" fmla="*/ 2988733 h 3429000"/>
              <a:gd name="connsiteX72" fmla="*/ 5715362 w 7092660"/>
              <a:gd name="connsiteY72" fmla="*/ 2997200 h 3429000"/>
              <a:gd name="connsiteX73" fmla="*/ 5791562 w 7092660"/>
              <a:gd name="connsiteY73" fmla="*/ 3031066 h 3429000"/>
              <a:gd name="connsiteX74" fmla="*/ 5816962 w 7092660"/>
              <a:gd name="connsiteY74" fmla="*/ 3039533 h 3429000"/>
              <a:gd name="connsiteX75" fmla="*/ 5876229 w 7092660"/>
              <a:gd name="connsiteY75" fmla="*/ 3081866 h 3429000"/>
              <a:gd name="connsiteX76" fmla="*/ 5901629 w 7092660"/>
              <a:gd name="connsiteY76" fmla="*/ 3090333 h 3429000"/>
              <a:gd name="connsiteX77" fmla="*/ 5927029 w 7092660"/>
              <a:gd name="connsiteY77" fmla="*/ 3107266 h 3429000"/>
              <a:gd name="connsiteX78" fmla="*/ 5952429 w 7092660"/>
              <a:gd name="connsiteY78" fmla="*/ 3115733 h 3429000"/>
              <a:gd name="connsiteX79" fmla="*/ 5977829 w 7092660"/>
              <a:gd name="connsiteY79" fmla="*/ 3132666 h 3429000"/>
              <a:gd name="connsiteX80" fmla="*/ 6028629 w 7092660"/>
              <a:gd name="connsiteY80" fmla="*/ 3141133 h 3429000"/>
              <a:gd name="connsiteX81" fmla="*/ 6062496 w 7092660"/>
              <a:gd name="connsiteY81" fmla="*/ 3158066 h 3429000"/>
              <a:gd name="connsiteX82" fmla="*/ 6079429 w 7092660"/>
              <a:gd name="connsiteY82" fmla="*/ 3175000 h 3429000"/>
              <a:gd name="connsiteX83" fmla="*/ 6181029 w 7092660"/>
              <a:gd name="connsiteY83" fmla="*/ 3191933 h 3429000"/>
              <a:gd name="connsiteX84" fmla="*/ 6206429 w 7092660"/>
              <a:gd name="connsiteY84" fmla="*/ 3208866 h 3429000"/>
              <a:gd name="connsiteX85" fmla="*/ 6367296 w 7092660"/>
              <a:gd name="connsiteY85" fmla="*/ 3225800 h 3429000"/>
              <a:gd name="connsiteX86" fmla="*/ 6426562 w 7092660"/>
              <a:gd name="connsiteY86" fmla="*/ 3242733 h 3429000"/>
              <a:gd name="connsiteX87" fmla="*/ 6468896 w 7092660"/>
              <a:gd name="connsiteY87" fmla="*/ 3259666 h 3429000"/>
              <a:gd name="connsiteX88" fmla="*/ 6494296 w 7092660"/>
              <a:gd name="connsiteY88" fmla="*/ 3268133 h 3429000"/>
              <a:gd name="connsiteX89" fmla="*/ 6528162 w 7092660"/>
              <a:gd name="connsiteY89" fmla="*/ 3285066 h 3429000"/>
              <a:gd name="connsiteX90" fmla="*/ 6578962 w 7092660"/>
              <a:gd name="connsiteY90" fmla="*/ 3310466 h 3429000"/>
              <a:gd name="connsiteX91" fmla="*/ 6663629 w 7092660"/>
              <a:gd name="connsiteY91" fmla="*/ 3327400 h 3429000"/>
              <a:gd name="connsiteX92" fmla="*/ 6765229 w 7092660"/>
              <a:gd name="connsiteY92" fmla="*/ 3344333 h 3429000"/>
              <a:gd name="connsiteX93" fmla="*/ 6790629 w 7092660"/>
              <a:gd name="connsiteY93" fmla="*/ 3352800 h 3429000"/>
              <a:gd name="connsiteX94" fmla="*/ 6824496 w 7092660"/>
              <a:gd name="connsiteY94" fmla="*/ 3361266 h 3429000"/>
              <a:gd name="connsiteX95" fmla="*/ 6875296 w 7092660"/>
              <a:gd name="connsiteY95" fmla="*/ 3378200 h 3429000"/>
              <a:gd name="connsiteX96" fmla="*/ 6900696 w 7092660"/>
              <a:gd name="connsiteY96" fmla="*/ 3386666 h 3429000"/>
              <a:gd name="connsiteX97" fmla="*/ 6985362 w 7092660"/>
              <a:gd name="connsiteY97" fmla="*/ 3403600 h 3429000"/>
              <a:gd name="connsiteX98" fmla="*/ 7036162 w 7092660"/>
              <a:gd name="connsiteY98" fmla="*/ 3420533 h 3429000"/>
              <a:gd name="connsiteX99" fmla="*/ 7061562 w 7092660"/>
              <a:gd name="connsiteY99" fmla="*/ 3429000 h 3429000"/>
              <a:gd name="connsiteX100" fmla="*/ 7070029 w 7092660"/>
              <a:gd name="connsiteY100" fmla="*/ 3395133 h 3429000"/>
              <a:gd name="connsiteX101" fmla="*/ 7061562 w 7092660"/>
              <a:gd name="connsiteY101" fmla="*/ 3361266 h 3429000"/>
              <a:gd name="connsiteX102" fmla="*/ 7053096 w 7092660"/>
              <a:gd name="connsiteY102" fmla="*/ 3335866 h 3429000"/>
              <a:gd name="connsiteX103" fmla="*/ 7010762 w 7092660"/>
              <a:gd name="connsiteY103" fmla="*/ 3285066 h 3429000"/>
              <a:gd name="connsiteX104" fmla="*/ 6985362 w 7092660"/>
              <a:gd name="connsiteY104" fmla="*/ 3200400 h 3429000"/>
              <a:gd name="connsiteX105" fmla="*/ 6959962 w 7092660"/>
              <a:gd name="connsiteY105" fmla="*/ 3031066 h 3429000"/>
              <a:gd name="connsiteX106" fmla="*/ 7052980 w 7092660"/>
              <a:gd name="connsiteY106" fmla="*/ 2995083 h 3429000"/>
              <a:gd name="connsiteX107" fmla="*/ 6214896 w 7092660"/>
              <a:gd name="connsiteY107" fmla="*/ 2861733 h 3429000"/>
              <a:gd name="connsiteX108" fmla="*/ 6155629 w 7092660"/>
              <a:gd name="connsiteY108" fmla="*/ 2836333 h 3429000"/>
              <a:gd name="connsiteX109" fmla="*/ 6011696 w 7092660"/>
              <a:gd name="connsiteY109" fmla="*/ 2810933 h 3429000"/>
              <a:gd name="connsiteX110" fmla="*/ 5935496 w 7092660"/>
              <a:gd name="connsiteY110" fmla="*/ 2785533 h 3429000"/>
              <a:gd name="connsiteX111" fmla="*/ 5910096 w 7092660"/>
              <a:gd name="connsiteY111" fmla="*/ 2777066 h 3429000"/>
              <a:gd name="connsiteX112" fmla="*/ 5884696 w 7092660"/>
              <a:gd name="connsiteY112" fmla="*/ 2768600 h 3429000"/>
              <a:gd name="connsiteX113" fmla="*/ 5816962 w 7092660"/>
              <a:gd name="connsiteY113" fmla="*/ 2734733 h 3429000"/>
              <a:gd name="connsiteX114" fmla="*/ 5774629 w 7092660"/>
              <a:gd name="connsiteY114" fmla="*/ 2717800 h 3429000"/>
              <a:gd name="connsiteX115" fmla="*/ 5715362 w 7092660"/>
              <a:gd name="connsiteY115" fmla="*/ 2683933 h 3429000"/>
              <a:gd name="connsiteX116" fmla="*/ 5664562 w 7092660"/>
              <a:gd name="connsiteY116" fmla="*/ 2667000 h 3429000"/>
              <a:gd name="connsiteX117" fmla="*/ 5639162 w 7092660"/>
              <a:gd name="connsiteY117" fmla="*/ 2650066 h 3429000"/>
              <a:gd name="connsiteX118" fmla="*/ 5596829 w 7092660"/>
              <a:gd name="connsiteY118" fmla="*/ 2633133 h 3429000"/>
              <a:gd name="connsiteX119" fmla="*/ 5571429 w 7092660"/>
              <a:gd name="connsiteY119" fmla="*/ 2624666 h 3429000"/>
              <a:gd name="connsiteX120" fmla="*/ 5546029 w 7092660"/>
              <a:gd name="connsiteY120" fmla="*/ 2607733 h 3429000"/>
              <a:gd name="connsiteX121" fmla="*/ 5461362 w 7092660"/>
              <a:gd name="connsiteY121" fmla="*/ 2590800 h 3429000"/>
              <a:gd name="connsiteX122" fmla="*/ 5402096 w 7092660"/>
              <a:gd name="connsiteY122" fmla="*/ 2573866 h 3429000"/>
              <a:gd name="connsiteX123" fmla="*/ 5351296 w 7092660"/>
              <a:gd name="connsiteY123" fmla="*/ 2565400 h 3429000"/>
              <a:gd name="connsiteX124" fmla="*/ 5317429 w 7092660"/>
              <a:gd name="connsiteY124" fmla="*/ 2556933 h 3429000"/>
              <a:gd name="connsiteX125" fmla="*/ 5275096 w 7092660"/>
              <a:gd name="connsiteY125" fmla="*/ 2548466 h 3429000"/>
              <a:gd name="connsiteX126" fmla="*/ 5249696 w 7092660"/>
              <a:gd name="connsiteY126" fmla="*/ 2531533 h 3429000"/>
              <a:gd name="connsiteX127" fmla="*/ 2066229 w 7092660"/>
              <a:gd name="connsiteY127" fmla="*/ 1676400 h 3429000"/>
              <a:gd name="connsiteX128" fmla="*/ 7065708 w 7092660"/>
              <a:gd name="connsiteY128" fmla="*/ 389466 h 3429000"/>
              <a:gd name="connsiteX129" fmla="*/ 7036162 w 7092660"/>
              <a:gd name="connsiteY129" fmla="*/ 0 h 3429000"/>
              <a:gd name="connsiteX0" fmla="*/ 7036162 w 7096721"/>
              <a:gd name="connsiteY0" fmla="*/ 0 h 3429000"/>
              <a:gd name="connsiteX1" fmla="*/ 491429 w 7096721"/>
              <a:gd name="connsiteY1" fmla="*/ 1693333 h 3429000"/>
              <a:gd name="connsiteX2" fmla="*/ 466029 w 7096721"/>
              <a:gd name="connsiteY2" fmla="*/ 1701800 h 3429000"/>
              <a:gd name="connsiteX3" fmla="*/ 516829 w 7096721"/>
              <a:gd name="connsiteY3" fmla="*/ 1710266 h 3429000"/>
              <a:gd name="connsiteX4" fmla="*/ 550696 w 7096721"/>
              <a:gd name="connsiteY4" fmla="*/ 1727200 h 3429000"/>
              <a:gd name="connsiteX5" fmla="*/ 686162 w 7096721"/>
              <a:gd name="connsiteY5" fmla="*/ 1735666 h 3429000"/>
              <a:gd name="connsiteX6" fmla="*/ 838562 w 7096721"/>
              <a:gd name="connsiteY6" fmla="*/ 1778000 h 3429000"/>
              <a:gd name="connsiteX7" fmla="*/ 923229 w 7096721"/>
              <a:gd name="connsiteY7" fmla="*/ 1794933 h 3429000"/>
              <a:gd name="connsiteX8" fmla="*/ 1117962 w 7096721"/>
              <a:gd name="connsiteY8" fmla="*/ 1811866 h 3429000"/>
              <a:gd name="connsiteX9" fmla="*/ 1168762 w 7096721"/>
              <a:gd name="connsiteY9" fmla="*/ 1820333 h 3429000"/>
              <a:gd name="connsiteX10" fmla="*/ 1202629 w 7096721"/>
              <a:gd name="connsiteY10" fmla="*/ 1828800 h 3429000"/>
              <a:gd name="connsiteX11" fmla="*/ 1321162 w 7096721"/>
              <a:gd name="connsiteY11" fmla="*/ 1837266 h 3429000"/>
              <a:gd name="connsiteX12" fmla="*/ 1592096 w 7096721"/>
              <a:gd name="connsiteY12" fmla="*/ 1862666 h 3429000"/>
              <a:gd name="connsiteX13" fmla="*/ 1625962 w 7096721"/>
              <a:gd name="connsiteY13" fmla="*/ 1871133 h 3429000"/>
              <a:gd name="connsiteX14" fmla="*/ 1668296 w 7096721"/>
              <a:gd name="connsiteY14" fmla="*/ 1879600 h 3429000"/>
              <a:gd name="connsiteX15" fmla="*/ 1752962 w 7096721"/>
              <a:gd name="connsiteY15" fmla="*/ 1905000 h 3429000"/>
              <a:gd name="connsiteX16" fmla="*/ 1812229 w 7096721"/>
              <a:gd name="connsiteY16" fmla="*/ 1913466 h 3429000"/>
              <a:gd name="connsiteX17" fmla="*/ 1871496 w 7096721"/>
              <a:gd name="connsiteY17" fmla="*/ 1930400 h 3429000"/>
              <a:gd name="connsiteX18" fmla="*/ 1913829 w 7096721"/>
              <a:gd name="connsiteY18" fmla="*/ 1938866 h 3429000"/>
              <a:gd name="connsiteX19" fmla="*/ 1939229 w 7096721"/>
              <a:gd name="connsiteY19" fmla="*/ 1947333 h 3429000"/>
              <a:gd name="connsiteX20" fmla="*/ 1973096 w 7096721"/>
              <a:gd name="connsiteY20" fmla="*/ 1955800 h 3429000"/>
              <a:gd name="connsiteX21" fmla="*/ 2049296 w 7096721"/>
              <a:gd name="connsiteY21" fmla="*/ 2015066 h 3429000"/>
              <a:gd name="connsiteX22" fmla="*/ 2049296 w 7096721"/>
              <a:gd name="connsiteY22" fmla="*/ 2015066 h 3429000"/>
              <a:gd name="connsiteX23" fmla="*/ 2117029 w 7096721"/>
              <a:gd name="connsiteY23" fmla="*/ 2065866 h 3429000"/>
              <a:gd name="connsiteX24" fmla="*/ 2142429 w 7096721"/>
              <a:gd name="connsiteY24" fmla="*/ 2074333 h 3429000"/>
              <a:gd name="connsiteX25" fmla="*/ 2235562 w 7096721"/>
              <a:gd name="connsiteY25" fmla="*/ 2125133 h 3429000"/>
              <a:gd name="connsiteX26" fmla="*/ 2303296 w 7096721"/>
              <a:gd name="connsiteY26" fmla="*/ 2167466 h 3429000"/>
              <a:gd name="connsiteX27" fmla="*/ 2354096 w 7096721"/>
              <a:gd name="connsiteY27" fmla="*/ 2192866 h 3429000"/>
              <a:gd name="connsiteX28" fmla="*/ 2438762 w 7096721"/>
              <a:gd name="connsiteY28" fmla="*/ 2218266 h 3429000"/>
              <a:gd name="connsiteX29" fmla="*/ 2472629 w 7096721"/>
              <a:gd name="connsiteY29" fmla="*/ 2235200 h 3429000"/>
              <a:gd name="connsiteX30" fmla="*/ 2582696 w 7096721"/>
              <a:gd name="connsiteY30" fmla="*/ 2260600 h 3429000"/>
              <a:gd name="connsiteX31" fmla="*/ 2658896 w 7096721"/>
              <a:gd name="connsiteY31" fmla="*/ 2286000 h 3429000"/>
              <a:gd name="connsiteX32" fmla="*/ 2743562 w 7096721"/>
              <a:gd name="connsiteY32" fmla="*/ 2311400 h 3429000"/>
              <a:gd name="connsiteX33" fmla="*/ 2794362 w 7096721"/>
              <a:gd name="connsiteY33" fmla="*/ 2336800 h 3429000"/>
              <a:gd name="connsiteX34" fmla="*/ 2845162 w 7096721"/>
              <a:gd name="connsiteY34" fmla="*/ 2345266 h 3429000"/>
              <a:gd name="connsiteX35" fmla="*/ 2887496 w 7096721"/>
              <a:gd name="connsiteY35" fmla="*/ 2362200 h 3429000"/>
              <a:gd name="connsiteX36" fmla="*/ 2938296 w 7096721"/>
              <a:gd name="connsiteY36" fmla="*/ 2379133 h 3429000"/>
              <a:gd name="connsiteX37" fmla="*/ 3048362 w 7096721"/>
              <a:gd name="connsiteY37" fmla="*/ 2438400 h 3429000"/>
              <a:gd name="connsiteX38" fmla="*/ 3073762 w 7096721"/>
              <a:gd name="connsiteY38" fmla="*/ 2455333 h 3429000"/>
              <a:gd name="connsiteX39" fmla="*/ 3149962 w 7096721"/>
              <a:gd name="connsiteY39" fmla="*/ 2480733 h 3429000"/>
              <a:gd name="connsiteX40" fmla="*/ 3234629 w 7096721"/>
              <a:gd name="connsiteY40" fmla="*/ 2514600 h 3429000"/>
              <a:gd name="connsiteX41" fmla="*/ 3268496 w 7096721"/>
              <a:gd name="connsiteY41" fmla="*/ 2531533 h 3429000"/>
              <a:gd name="connsiteX42" fmla="*/ 3319296 w 7096721"/>
              <a:gd name="connsiteY42" fmla="*/ 2540000 h 3429000"/>
              <a:gd name="connsiteX43" fmla="*/ 3370096 w 7096721"/>
              <a:gd name="connsiteY43" fmla="*/ 2556933 h 3429000"/>
              <a:gd name="connsiteX44" fmla="*/ 3488629 w 7096721"/>
              <a:gd name="connsiteY44" fmla="*/ 2582333 h 3429000"/>
              <a:gd name="connsiteX45" fmla="*/ 3530962 w 7096721"/>
              <a:gd name="connsiteY45" fmla="*/ 2599266 h 3429000"/>
              <a:gd name="connsiteX46" fmla="*/ 3564829 w 7096721"/>
              <a:gd name="connsiteY46" fmla="*/ 2616200 h 3429000"/>
              <a:gd name="connsiteX47" fmla="*/ 3615629 w 7096721"/>
              <a:gd name="connsiteY47" fmla="*/ 2624666 h 3429000"/>
              <a:gd name="connsiteX48" fmla="*/ 3657962 w 7096721"/>
              <a:gd name="connsiteY48" fmla="*/ 2650066 h 3429000"/>
              <a:gd name="connsiteX49" fmla="*/ 3725696 w 7096721"/>
              <a:gd name="connsiteY49" fmla="*/ 2675466 h 3429000"/>
              <a:gd name="connsiteX50" fmla="*/ 3759562 w 7096721"/>
              <a:gd name="connsiteY50" fmla="*/ 2700866 h 3429000"/>
              <a:gd name="connsiteX51" fmla="*/ 3784962 w 7096721"/>
              <a:gd name="connsiteY51" fmla="*/ 2709333 h 3429000"/>
              <a:gd name="connsiteX52" fmla="*/ 3818829 w 7096721"/>
              <a:gd name="connsiteY52" fmla="*/ 2726266 h 3429000"/>
              <a:gd name="connsiteX53" fmla="*/ 3928896 w 7096721"/>
              <a:gd name="connsiteY53" fmla="*/ 2751666 h 3429000"/>
              <a:gd name="connsiteX54" fmla="*/ 4047429 w 7096721"/>
              <a:gd name="connsiteY54" fmla="*/ 2777066 h 3429000"/>
              <a:gd name="connsiteX55" fmla="*/ 4072829 w 7096721"/>
              <a:gd name="connsiteY55" fmla="*/ 2794000 h 3429000"/>
              <a:gd name="connsiteX56" fmla="*/ 4174429 w 7096721"/>
              <a:gd name="connsiteY56" fmla="*/ 2802466 h 3429000"/>
              <a:gd name="connsiteX57" fmla="*/ 4242162 w 7096721"/>
              <a:gd name="connsiteY57" fmla="*/ 2810933 h 3429000"/>
              <a:gd name="connsiteX58" fmla="*/ 4284496 w 7096721"/>
              <a:gd name="connsiteY58" fmla="*/ 2819400 h 3429000"/>
              <a:gd name="connsiteX59" fmla="*/ 4411496 w 7096721"/>
              <a:gd name="connsiteY59" fmla="*/ 2827866 h 3429000"/>
              <a:gd name="connsiteX60" fmla="*/ 4513096 w 7096721"/>
              <a:gd name="connsiteY60" fmla="*/ 2844800 h 3429000"/>
              <a:gd name="connsiteX61" fmla="*/ 4741696 w 7096721"/>
              <a:gd name="connsiteY61" fmla="*/ 2853266 h 3429000"/>
              <a:gd name="connsiteX62" fmla="*/ 4936429 w 7096721"/>
              <a:gd name="connsiteY62" fmla="*/ 2861733 h 3429000"/>
              <a:gd name="connsiteX63" fmla="*/ 5029562 w 7096721"/>
              <a:gd name="connsiteY63" fmla="*/ 2870200 h 3429000"/>
              <a:gd name="connsiteX64" fmla="*/ 5114229 w 7096721"/>
              <a:gd name="connsiteY64" fmla="*/ 2895600 h 3429000"/>
              <a:gd name="connsiteX65" fmla="*/ 5241229 w 7096721"/>
              <a:gd name="connsiteY65" fmla="*/ 2912533 h 3429000"/>
              <a:gd name="connsiteX66" fmla="*/ 5529096 w 7096721"/>
              <a:gd name="connsiteY66" fmla="*/ 2929466 h 3429000"/>
              <a:gd name="connsiteX67" fmla="*/ 5554496 w 7096721"/>
              <a:gd name="connsiteY67" fmla="*/ 2937933 h 3429000"/>
              <a:gd name="connsiteX68" fmla="*/ 5579896 w 7096721"/>
              <a:gd name="connsiteY68" fmla="*/ 2954866 h 3429000"/>
              <a:gd name="connsiteX69" fmla="*/ 5622229 w 7096721"/>
              <a:gd name="connsiteY69" fmla="*/ 2963333 h 3429000"/>
              <a:gd name="connsiteX70" fmla="*/ 5656096 w 7096721"/>
              <a:gd name="connsiteY70" fmla="*/ 2980266 h 3429000"/>
              <a:gd name="connsiteX71" fmla="*/ 5689962 w 7096721"/>
              <a:gd name="connsiteY71" fmla="*/ 2988733 h 3429000"/>
              <a:gd name="connsiteX72" fmla="*/ 5715362 w 7096721"/>
              <a:gd name="connsiteY72" fmla="*/ 2997200 h 3429000"/>
              <a:gd name="connsiteX73" fmla="*/ 5791562 w 7096721"/>
              <a:gd name="connsiteY73" fmla="*/ 3031066 h 3429000"/>
              <a:gd name="connsiteX74" fmla="*/ 5816962 w 7096721"/>
              <a:gd name="connsiteY74" fmla="*/ 3039533 h 3429000"/>
              <a:gd name="connsiteX75" fmla="*/ 5876229 w 7096721"/>
              <a:gd name="connsiteY75" fmla="*/ 3081866 h 3429000"/>
              <a:gd name="connsiteX76" fmla="*/ 5901629 w 7096721"/>
              <a:gd name="connsiteY76" fmla="*/ 3090333 h 3429000"/>
              <a:gd name="connsiteX77" fmla="*/ 5927029 w 7096721"/>
              <a:gd name="connsiteY77" fmla="*/ 3107266 h 3429000"/>
              <a:gd name="connsiteX78" fmla="*/ 5952429 w 7096721"/>
              <a:gd name="connsiteY78" fmla="*/ 3115733 h 3429000"/>
              <a:gd name="connsiteX79" fmla="*/ 5977829 w 7096721"/>
              <a:gd name="connsiteY79" fmla="*/ 3132666 h 3429000"/>
              <a:gd name="connsiteX80" fmla="*/ 6028629 w 7096721"/>
              <a:gd name="connsiteY80" fmla="*/ 3141133 h 3429000"/>
              <a:gd name="connsiteX81" fmla="*/ 6062496 w 7096721"/>
              <a:gd name="connsiteY81" fmla="*/ 3158066 h 3429000"/>
              <a:gd name="connsiteX82" fmla="*/ 6079429 w 7096721"/>
              <a:gd name="connsiteY82" fmla="*/ 3175000 h 3429000"/>
              <a:gd name="connsiteX83" fmla="*/ 6181029 w 7096721"/>
              <a:gd name="connsiteY83" fmla="*/ 3191933 h 3429000"/>
              <a:gd name="connsiteX84" fmla="*/ 6206429 w 7096721"/>
              <a:gd name="connsiteY84" fmla="*/ 3208866 h 3429000"/>
              <a:gd name="connsiteX85" fmla="*/ 6367296 w 7096721"/>
              <a:gd name="connsiteY85" fmla="*/ 3225800 h 3429000"/>
              <a:gd name="connsiteX86" fmla="*/ 6426562 w 7096721"/>
              <a:gd name="connsiteY86" fmla="*/ 3242733 h 3429000"/>
              <a:gd name="connsiteX87" fmla="*/ 6468896 w 7096721"/>
              <a:gd name="connsiteY87" fmla="*/ 3259666 h 3429000"/>
              <a:gd name="connsiteX88" fmla="*/ 6494296 w 7096721"/>
              <a:gd name="connsiteY88" fmla="*/ 3268133 h 3429000"/>
              <a:gd name="connsiteX89" fmla="*/ 6528162 w 7096721"/>
              <a:gd name="connsiteY89" fmla="*/ 3285066 h 3429000"/>
              <a:gd name="connsiteX90" fmla="*/ 6578962 w 7096721"/>
              <a:gd name="connsiteY90" fmla="*/ 3310466 h 3429000"/>
              <a:gd name="connsiteX91" fmla="*/ 6663629 w 7096721"/>
              <a:gd name="connsiteY91" fmla="*/ 3327400 h 3429000"/>
              <a:gd name="connsiteX92" fmla="*/ 6765229 w 7096721"/>
              <a:gd name="connsiteY92" fmla="*/ 3344333 h 3429000"/>
              <a:gd name="connsiteX93" fmla="*/ 6790629 w 7096721"/>
              <a:gd name="connsiteY93" fmla="*/ 3352800 h 3429000"/>
              <a:gd name="connsiteX94" fmla="*/ 6824496 w 7096721"/>
              <a:gd name="connsiteY94" fmla="*/ 3361266 h 3429000"/>
              <a:gd name="connsiteX95" fmla="*/ 6875296 w 7096721"/>
              <a:gd name="connsiteY95" fmla="*/ 3378200 h 3429000"/>
              <a:gd name="connsiteX96" fmla="*/ 6900696 w 7096721"/>
              <a:gd name="connsiteY96" fmla="*/ 3386666 h 3429000"/>
              <a:gd name="connsiteX97" fmla="*/ 6985362 w 7096721"/>
              <a:gd name="connsiteY97" fmla="*/ 3403600 h 3429000"/>
              <a:gd name="connsiteX98" fmla="*/ 7036162 w 7096721"/>
              <a:gd name="connsiteY98" fmla="*/ 3420533 h 3429000"/>
              <a:gd name="connsiteX99" fmla="*/ 7061562 w 7096721"/>
              <a:gd name="connsiteY99" fmla="*/ 3429000 h 3429000"/>
              <a:gd name="connsiteX100" fmla="*/ 7070029 w 7096721"/>
              <a:gd name="connsiteY100" fmla="*/ 3395133 h 3429000"/>
              <a:gd name="connsiteX101" fmla="*/ 7061562 w 7096721"/>
              <a:gd name="connsiteY101" fmla="*/ 3361266 h 3429000"/>
              <a:gd name="connsiteX102" fmla="*/ 7053096 w 7096721"/>
              <a:gd name="connsiteY102" fmla="*/ 3335866 h 3429000"/>
              <a:gd name="connsiteX103" fmla="*/ 7010762 w 7096721"/>
              <a:gd name="connsiteY103" fmla="*/ 3285066 h 3429000"/>
              <a:gd name="connsiteX104" fmla="*/ 6985362 w 7096721"/>
              <a:gd name="connsiteY104" fmla="*/ 3200400 h 3429000"/>
              <a:gd name="connsiteX105" fmla="*/ 6959962 w 7096721"/>
              <a:gd name="connsiteY105" fmla="*/ 3031066 h 3429000"/>
              <a:gd name="connsiteX106" fmla="*/ 7052980 w 7096721"/>
              <a:gd name="connsiteY106" fmla="*/ 2995083 h 3429000"/>
              <a:gd name="connsiteX107" fmla="*/ 6155629 w 7096721"/>
              <a:gd name="connsiteY107" fmla="*/ 2836333 h 3429000"/>
              <a:gd name="connsiteX108" fmla="*/ 6011696 w 7096721"/>
              <a:gd name="connsiteY108" fmla="*/ 2810933 h 3429000"/>
              <a:gd name="connsiteX109" fmla="*/ 5935496 w 7096721"/>
              <a:gd name="connsiteY109" fmla="*/ 2785533 h 3429000"/>
              <a:gd name="connsiteX110" fmla="*/ 5910096 w 7096721"/>
              <a:gd name="connsiteY110" fmla="*/ 2777066 h 3429000"/>
              <a:gd name="connsiteX111" fmla="*/ 5884696 w 7096721"/>
              <a:gd name="connsiteY111" fmla="*/ 2768600 h 3429000"/>
              <a:gd name="connsiteX112" fmla="*/ 5816962 w 7096721"/>
              <a:gd name="connsiteY112" fmla="*/ 2734733 h 3429000"/>
              <a:gd name="connsiteX113" fmla="*/ 5774629 w 7096721"/>
              <a:gd name="connsiteY113" fmla="*/ 2717800 h 3429000"/>
              <a:gd name="connsiteX114" fmla="*/ 5715362 w 7096721"/>
              <a:gd name="connsiteY114" fmla="*/ 2683933 h 3429000"/>
              <a:gd name="connsiteX115" fmla="*/ 5664562 w 7096721"/>
              <a:gd name="connsiteY115" fmla="*/ 2667000 h 3429000"/>
              <a:gd name="connsiteX116" fmla="*/ 5639162 w 7096721"/>
              <a:gd name="connsiteY116" fmla="*/ 2650066 h 3429000"/>
              <a:gd name="connsiteX117" fmla="*/ 5596829 w 7096721"/>
              <a:gd name="connsiteY117" fmla="*/ 2633133 h 3429000"/>
              <a:gd name="connsiteX118" fmla="*/ 5571429 w 7096721"/>
              <a:gd name="connsiteY118" fmla="*/ 2624666 h 3429000"/>
              <a:gd name="connsiteX119" fmla="*/ 5546029 w 7096721"/>
              <a:gd name="connsiteY119" fmla="*/ 2607733 h 3429000"/>
              <a:gd name="connsiteX120" fmla="*/ 5461362 w 7096721"/>
              <a:gd name="connsiteY120" fmla="*/ 2590800 h 3429000"/>
              <a:gd name="connsiteX121" fmla="*/ 5402096 w 7096721"/>
              <a:gd name="connsiteY121" fmla="*/ 2573866 h 3429000"/>
              <a:gd name="connsiteX122" fmla="*/ 5351296 w 7096721"/>
              <a:gd name="connsiteY122" fmla="*/ 2565400 h 3429000"/>
              <a:gd name="connsiteX123" fmla="*/ 5317429 w 7096721"/>
              <a:gd name="connsiteY123" fmla="*/ 2556933 h 3429000"/>
              <a:gd name="connsiteX124" fmla="*/ 5275096 w 7096721"/>
              <a:gd name="connsiteY124" fmla="*/ 2548466 h 3429000"/>
              <a:gd name="connsiteX125" fmla="*/ 5249696 w 7096721"/>
              <a:gd name="connsiteY125" fmla="*/ 2531533 h 3429000"/>
              <a:gd name="connsiteX126" fmla="*/ 2066229 w 7096721"/>
              <a:gd name="connsiteY126" fmla="*/ 1676400 h 3429000"/>
              <a:gd name="connsiteX127" fmla="*/ 7065708 w 7096721"/>
              <a:gd name="connsiteY127" fmla="*/ 389466 h 3429000"/>
              <a:gd name="connsiteX128" fmla="*/ 7036162 w 7096721"/>
              <a:gd name="connsiteY128" fmla="*/ 0 h 3429000"/>
              <a:gd name="connsiteX0" fmla="*/ 7036162 w 7106714"/>
              <a:gd name="connsiteY0" fmla="*/ 0 h 3429000"/>
              <a:gd name="connsiteX1" fmla="*/ 491429 w 7106714"/>
              <a:gd name="connsiteY1" fmla="*/ 1693333 h 3429000"/>
              <a:gd name="connsiteX2" fmla="*/ 466029 w 7106714"/>
              <a:gd name="connsiteY2" fmla="*/ 1701800 h 3429000"/>
              <a:gd name="connsiteX3" fmla="*/ 516829 w 7106714"/>
              <a:gd name="connsiteY3" fmla="*/ 1710266 h 3429000"/>
              <a:gd name="connsiteX4" fmla="*/ 550696 w 7106714"/>
              <a:gd name="connsiteY4" fmla="*/ 1727200 h 3429000"/>
              <a:gd name="connsiteX5" fmla="*/ 686162 w 7106714"/>
              <a:gd name="connsiteY5" fmla="*/ 1735666 h 3429000"/>
              <a:gd name="connsiteX6" fmla="*/ 838562 w 7106714"/>
              <a:gd name="connsiteY6" fmla="*/ 1778000 h 3429000"/>
              <a:gd name="connsiteX7" fmla="*/ 923229 w 7106714"/>
              <a:gd name="connsiteY7" fmla="*/ 1794933 h 3429000"/>
              <a:gd name="connsiteX8" fmla="*/ 1117962 w 7106714"/>
              <a:gd name="connsiteY8" fmla="*/ 1811866 h 3429000"/>
              <a:gd name="connsiteX9" fmla="*/ 1168762 w 7106714"/>
              <a:gd name="connsiteY9" fmla="*/ 1820333 h 3429000"/>
              <a:gd name="connsiteX10" fmla="*/ 1202629 w 7106714"/>
              <a:gd name="connsiteY10" fmla="*/ 1828800 h 3429000"/>
              <a:gd name="connsiteX11" fmla="*/ 1321162 w 7106714"/>
              <a:gd name="connsiteY11" fmla="*/ 1837266 h 3429000"/>
              <a:gd name="connsiteX12" fmla="*/ 1592096 w 7106714"/>
              <a:gd name="connsiteY12" fmla="*/ 1862666 h 3429000"/>
              <a:gd name="connsiteX13" fmla="*/ 1625962 w 7106714"/>
              <a:gd name="connsiteY13" fmla="*/ 1871133 h 3429000"/>
              <a:gd name="connsiteX14" fmla="*/ 1668296 w 7106714"/>
              <a:gd name="connsiteY14" fmla="*/ 1879600 h 3429000"/>
              <a:gd name="connsiteX15" fmla="*/ 1752962 w 7106714"/>
              <a:gd name="connsiteY15" fmla="*/ 1905000 h 3429000"/>
              <a:gd name="connsiteX16" fmla="*/ 1812229 w 7106714"/>
              <a:gd name="connsiteY16" fmla="*/ 1913466 h 3429000"/>
              <a:gd name="connsiteX17" fmla="*/ 1871496 w 7106714"/>
              <a:gd name="connsiteY17" fmla="*/ 1930400 h 3429000"/>
              <a:gd name="connsiteX18" fmla="*/ 1913829 w 7106714"/>
              <a:gd name="connsiteY18" fmla="*/ 1938866 h 3429000"/>
              <a:gd name="connsiteX19" fmla="*/ 1939229 w 7106714"/>
              <a:gd name="connsiteY19" fmla="*/ 1947333 h 3429000"/>
              <a:gd name="connsiteX20" fmla="*/ 1973096 w 7106714"/>
              <a:gd name="connsiteY20" fmla="*/ 1955800 h 3429000"/>
              <a:gd name="connsiteX21" fmla="*/ 2049296 w 7106714"/>
              <a:gd name="connsiteY21" fmla="*/ 2015066 h 3429000"/>
              <a:gd name="connsiteX22" fmla="*/ 2049296 w 7106714"/>
              <a:gd name="connsiteY22" fmla="*/ 2015066 h 3429000"/>
              <a:gd name="connsiteX23" fmla="*/ 2117029 w 7106714"/>
              <a:gd name="connsiteY23" fmla="*/ 2065866 h 3429000"/>
              <a:gd name="connsiteX24" fmla="*/ 2142429 w 7106714"/>
              <a:gd name="connsiteY24" fmla="*/ 2074333 h 3429000"/>
              <a:gd name="connsiteX25" fmla="*/ 2235562 w 7106714"/>
              <a:gd name="connsiteY25" fmla="*/ 2125133 h 3429000"/>
              <a:gd name="connsiteX26" fmla="*/ 2303296 w 7106714"/>
              <a:gd name="connsiteY26" fmla="*/ 2167466 h 3429000"/>
              <a:gd name="connsiteX27" fmla="*/ 2354096 w 7106714"/>
              <a:gd name="connsiteY27" fmla="*/ 2192866 h 3429000"/>
              <a:gd name="connsiteX28" fmla="*/ 2438762 w 7106714"/>
              <a:gd name="connsiteY28" fmla="*/ 2218266 h 3429000"/>
              <a:gd name="connsiteX29" fmla="*/ 2472629 w 7106714"/>
              <a:gd name="connsiteY29" fmla="*/ 2235200 h 3429000"/>
              <a:gd name="connsiteX30" fmla="*/ 2582696 w 7106714"/>
              <a:gd name="connsiteY30" fmla="*/ 2260600 h 3429000"/>
              <a:gd name="connsiteX31" fmla="*/ 2658896 w 7106714"/>
              <a:gd name="connsiteY31" fmla="*/ 2286000 h 3429000"/>
              <a:gd name="connsiteX32" fmla="*/ 2743562 w 7106714"/>
              <a:gd name="connsiteY32" fmla="*/ 2311400 h 3429000"/>
              <a:gd name="connsiteX33" fmla="*/ 2794362 w 7106714"/>
              <a:gd name="connsiteY33" fmla="*/ 2336800 h 3429000"/>
              <a:gd name="connsiteX34" fmla="*/ 2845162 w 7106714"/>
              <a:gd name="connsiteY34" fmla="*/ 2345266 h 3429000"/>
              <a:gd name="connsiteX35" fmla="*/ 2887496 w 7106714"/>
              <a:gd name="connsiteY35" fmla="*/ 2362200 h 3429000"/>
              <a:gd name="connsiteX36" fmla="*/ 2938296 w 7106714"/>
              <a:gd name="connsiteY36" fmla="*/ 2379133 h 3429000"/>
              <a:gd name="connsiteX37" fmla="*/ 3048362 w 7106714"/>
              <a:gd name="connsiteY37" fmla="*/ 2438400 h 3429000"/>
              <a:gd name="connsiteX38" fmla="*/ 3073762 w 7106714"/>
              <a:gd name="connsiteY38" fmla="*/ 2455333 h 3429000"/>
              <a:gd name="connsiteX39" fmla="*/ 3149962 w 7106714"/>
              <a:gd name="connsiteY39" fmla="*/ 2480733 h 3429000"/>
              <a:gd name="connsiteX40" fmla="*/ 3234629 w 7106714"/>
              <a:gd name="connsiteY40" fmla="*/ 2514600 h 3429000"/>
              <a:gd name="connsiteX41" fmla="*/ 3268496 w 7106714"/>
              <a:gd name="connsiteY41" fmla="*/ 2531533 h 3429000"/>
              <a:gd name="connsiteX42" fmla="*/ 3319296 w 7106714"/>
              <a:gd name="connsiteY42" fmla="*/ 2540000 h 3429000"/>
              <a:gd name="connsiteX43" fmla="*/ 3370096 w 7106714"/>
              <a:gd name="connsiteY43" fmla="*/ 2556933 h 3429000"/>
              <a:gd name="connsiteX44" fmla="*/ 3488629 w 7106714"/>
              <a:gd name="connsiteY44" fmla="*/ 2582333 h 3429000"/>
              <a:gd name="connsiteX45" fmla="*/ 3530962 w 7106714"/>
              <a:gd name="connsiteY45" fmla="*/ 2599266 h 3429000"/>
              <a:gd name="connsiteX46" fmla="*/ 3564829 w 7106714"/>
              <a:gd name="connsiteY46" fmla="*/ 2616200 h 3429000"/>
              <a:gd name="connsiteX47" fmla="*/ 3615629 w 7106714"/>
              <a:gd name="connsiteY47" fmla="*/ 2624666 h 3429000"/>
              <a:gd name="connsiteX48" fmla="*/ 3657962 w 7106714"/>
              <a:gd name="connsiteY48" fmla="*/ 2650066 h 3429000"/>
              <a:gd name="connsiteX49" fmla="*/ 3725696 w 7106714"/>
              <a:gd name="connsiteY49" fmla="*/ 2675466 h 3429000"/>
              <a:gd name="connsiteX50" fmla="*/ 3759562 w 7106714"/>
              <a:gd name="connsiteY50" fmla="*/ 2700866 h 3429000"/>
              <a:gd name="connsiteX51" fmla="*/ 3784962 w 7106714"/>
              <a:gd name="connsiteY51" fmla="*/ 2709333 h 3429000"/>
              <a:gd name="connsiteX52" fmla="*/ 3818829 w 7106714"/>
              <a:gd name="connsiteY52" fmla="*/ 2726266 h 3429000"/>
              <a:gd name="connsiteX53" fmla="*/ 3928896 w 7106714"/>
              <a:gd name="connsiteY53" fmla="*/ 2751666 h 3429000"/>
              <a:gd name="connsiteX54" fmla="*/ 4047429 w 7106714"/>
              <a:gd name="connsiteY54" fmla="*/ 2777066 h 3429000"/>
              <a:gd name="connsiteX55" fmla="*/ 4072829 w 7106714"/>
              <a:gd name="connsiteY55" fmla="*/ 2794000 h 3429000"/>
              <a:gd name="connsiteX56" fmla="*/ 4174429 w 7106714"/>
              <a:gd name="connsiteY56" fmla="*/ 2802466 h 3429000"/>
              <a:gd name="connsiteX57" fmla="*/ 4242162 w 7106714"/>
              <a:gd name="connsiteY57" fmla="*/ 2810933 h 3429000"/>
              <a:gd name="connsiteX58" fmla="*/ 4284496 w 7106714"/>
              <a:gd name="connsiteY58" fmla="*/ 2819400 h 3429000"/>
              <a:gd name="connsiteX59" fmla="*/ 4411496 w 7106714"/>
              <a:gd name="connsiteY59" fmla="*/ 2827866 h 3429000"/>
              <a:gd name="connsiteX60" fmla="*/ 4513096 w 7106714"/>
              <a:gd name="connsiteY60" fmla="*/ 2844800 h 3429000"/>
              <a:gd name="connsiteX61" fmla="*/ 4741696 w 7106714"/>
              <a:gd name="connsiteY61" fmla="*/ 2853266 h 3429000"/>
              <a:gd name="connsiteX62" fmla="*/ 4936429 w 7106714"/>
              <a:gd name="connsiteY62" fmla="*/ 2861733 h 3429000"/>
              <a:gd name="connsiteX63" fmla="*/ 5029562 w 7106714"/>
              <a:gd name="connsiteY63" fmla="*/ 2870200 h 3429000"/>
              <a:gd name="connsiteX64" fmla="*/ 5114229 w 7106714"/>
              <a:gd name="connsiteY64" fmla="*/ 2895600 h 3429000"/>
              <a:gd name="connsiteX65" fmla="*/ 5241229 w 7106714"/>
              <a:gd name="connsiteY65" fmla="*/ 2912533 h 3429000"/>
              <a:gd name="connsiteX66" fmla="*/ 5529096 w 7106714"/>
              <a:gd name="connsiteY66" fmla="*/ 2929466 h 3429000"/>
              <a:gd name="connsiteX67" fmla="*/ 5554496 w 7106714"/>
              <a:gd name="connsiteY67" fmla="*/ 2937933 h 3429000"/>
              <a:gd name="connsiteX68" fmla="*/ 5579896 w 7106714"/>
              <a:gd name="connsiteY68" fmla="*/ 2954866 h 3429000"/>
              <a:gd name="connsiteX69" fmla="*/ 5622229 w 7106714"/>
              <a:gd name="connsiteY69" fmla="*/ 2963333 h 3429000"/>
              <a:gd name="connsiteX70" fmla="*/ 5656096 w 7106714"/>
              <a:gd name="connsiteY70" fmla="*/ 2980266 h 3429000"/>
              <a:gd name="connsiteX71" fmla="*/ 5689962 w 7106714"/>
              <a:gd name="connsiteY71" fmla="*/ 2988733 h 3429000"/>
              <a:gd name="connsiteX72" fmla="*/ 5715362 w 7106714"/>
              <a:gd name="connsiteY72" fmla="*/ 2997200 h 3429000"/>
              <a:gd name="connsiteX73" fmla="*/ 5791562 w 7106714"/>
              <a:gd name="connsiteY73" fmla="*/ 3031066 h 3429000"/>
              <a:gd name="connsiteX74" fmla="*/ 5816962 w 7106714"/>
              <a:gd name="connsiteY74" fmla="*/ 3039533 h 3429000"/>
              <a:gd name="connsiteX75" fmla="*/ 5876229 w 7106714"/>
              <a:gd name="connsiteY75" fmla="*/ 3081866 h 3429000"/>
              <a:gd name="connsiteX76" fmla="*/ 5901629 w 7106714"/>
              <a:gd name="connsiteY76" fmla="*/ 3090333 h 3429000"/>
              <a:gd name="connsiteX77" fmla="*/ 5927029 w 7106714"/>
              <a:gd name="connsiteY77" fmla="*/ 3107266 h 3429000"/>
              <a:gd name="connsiteX78" fmla="*/ 5952429 w 7106714"/>
              <a:gd name="connsiteY78" fmla="*/ 3115733 h 3429000"/>
              <a:gd name="connsiteX79" fmla="*/ 5977829 w 7106714"/>
              <a:gd name="connsiteY79" fmla="*/ 3132666 h 3429000"/>
              <a:gd name="connsiteX80" fmla="*/ 6028629 w 7106714"/>
              <a:gd name="connsiteY80" fmla="*/ 3141133 h 3429000"/>
              <a:gd name="connsiteX81" fmla="*/ 6062496 w 7106714"/>
              <a:gd name="connsiteY81" fmla="*/ 3158066 h 3429000"/>
              <a:gd name="connsiteX82" fmla="*/ 6079429 w 7106714"/>
              <a:gd name="connsiteY82" fmla="*/ 3175000 h 3429000"/>
              <a:gd name="connsiteX83" fmla="*/ 6181029 w 7106714"/>
              <a:gd name="connsiteY83" fmla="*/ 3191933 h 3429000"/>
              <a:gd name="connsiteX84" fmla="*/ 6206429 w 7106714"/>
              <a:gd name="connsiteY84" fmla="*/ 3208866 h 3429000"/>
              <a:gd name="connsiteX85" fmla="*/ 6367296 w 7106714"/>
              <a:gd name="connsiteY85" fmla="*/ 3225800 h 3429000"/>
              <a:gd name="connsiteX86" fmla="*/ 6426562 w 7106714"/>
              <a:gd name="connsiteY86" fmla="*/ 3242733 h 3429000"/>
              <a:gd name="connsiteX87" fmla="*/ 6468896 w 7106714"/>
              <a:gd name="connsiteY87" fmla="*/ 3259666 h 3429000"/>
              <a:gd name="connsiteX88" fmla="*/ 6494296 w 7106714"/>
              <a:gd name="connsiteY88" fmla="*/ 3268133 h 3429000"/>
              <a:gd name="connsiteX89" fmla="*/ 6528162 w 7106714"/>
              <a:gd name="connsiteY89" fmla="*/ 3285066 h 3429000"/>
              <a:gd name="connsiteX90" fmla="*/ 6578962 w 7106714"/>
              <a:gd name="connsiteY90" fmla="*/ 3310466 h 3429000"/>
              <a:gd name="connsiteX91" fmla="*/ 6663629 w 7106714"/>
              <a:gd name="connsiteY91" fmla="*/ 3327400 h 3429000"/>
              <a:gd name="connsiteX92" fmla="*/ 6765229 w 7106714"/>
              <a:gd name="connsiteY92" fmla="*/ 3344333 h 3429000"/>
              <a:gd name="connsiteX93" fmla="*/ 6790629 w 7106714"/>
              <a:gd name="connsiteY93" fmla="*/ 3352800 h 3429000"/>
              <a:gd name="connsiteX94" fmla="*/ 6824496 w 7106714"/>
              <a:gd name="connsiteY94" fmla="*/ 3361266 h 3429000"/>
              <a:gd name="connsiteX95" fmla="*/ 6875296 w 7106714"/>
              <a:gd name="connsiteY95" fmla="*/ 3378200 h 3429000"/>
              <a:gd name="connsiteX96" fmla="*/ 6900696 w 7106714"/>
              <a:gd name="connsiteY96" fmla="*/ 3386666 h 3429000"/>
              <a:gd name="connsiteX97" fmla="*/ 6985362 w 7106714"/>
              <a:gd name="connsiteY97" fmla="*/ 3403600 h 3429000"/>
              <a:gd name="connsiteX98" fmla="*/ 7036162 w 7106714"/>
              <a:gd name="connsiteY98" fmla="*/ 3420533 h 3429000"/>
              <a:gd name="connsiteX99" fmla="*/ 7061562 w 7106714"/>
              <a:gd name="connsiteY99" fmla="*/ 3429000 h 3429000"/>
              <a:gd name="connsiteX100" fmla="*/ 7070029 w 7106714"/>
              <a:gd name="connsiteY100" fmla="*/ 3395133 h 3429000"/>
              <a:gd name="connsiteX101" fmla="*/ 7061562 w 7106714"/>
              <a:gd name="connsiteY101" fmla="*/ 3361266 h 3429000"/>
              <a:gd name="connsiteX102" fmla="*/ 7053096 w 7106714"/>
              <a:gd name="connsiteY102" fmla="*/ 3335866 h 3429000"/>
              <a:gd name="connsiteX103" fmla="*/ 7010762 w 7106714"/>
              <a:gd name="connsiteY103" fmla="*/ 3285066 h 3429000"/>
              <a:gd name="connsiteX104" fmla="*/ 6985362 w 7106714"/>
              <a:gd name="connsiteY104" fmla="*/ 3200400 h 3429000"/>
              <a:gd name="connsiteX105" fmla="*/ 6959962 w 7106714"/>
              <a:gd name="connsiteY105" fmla="*/ 3031066 h 3429000"/>
              <a:gd name="connsiteX106" fmla="*/ 7052980 w 7106714"/>
              <a:gd name="connsiteY106" fmla="*/ 2995083 h 3429000"/>
              <a:gd name="connsiteX107" fmla="*/ 6011696 w 7106714"/>
              <a:gd name="connsiteY107" fmla="*/ 2810933 h 3429000"/>
              <a:gd name="connsiteX108" fmla="*/ 5935496 w 7106714"/>
              <a:gd name="connsiteY108" fmla="*/ 2785533 h 3429000"/>
              <a:gd name="connsiteX109" fmla="*/ 5910096 w 7106714"/>
              <a:gd name="connsiteY109" fmla="*/ 2777066 h 3429000"/>
              <a:gd name="connsiteX110" fmla="*/ 5884696 w 7106714"/>
              <a:gd name="connsiteY110" fmla="*/ 2768600 h 3429000"/>
              <a:gd name="connsiteX111" fmla="*/ 5816962 w 7106714"/>
              <a:gd name="connsiteY111" fmla="*/ 2734733 h 3429000"/>
              <a:gd name="connsiteX112" fmla="*/ 5774629 w 7106714"/>
              <a:gd name="connsiteY112" fmla="*/ 2717800 h 3429000"/>
              <a:gd name="connsiteX113" fmla="*/ 5715362 w 7106714"/>
              <a:gd name="connsiteY113" fmla="*/ 2683933 h 3429000"/>
              <a:gd name="connsiteX114" fmla="*/ 5664562 w 7106714"/>
              <a:gd name="connsiteY114" fmla="*/ 2667000 h 3429000"/>
              <a:gd name="connsiteX115" fmla="*/ 5639162 w 7106714"/>
              <a:gd name="connsiteY115" fmla="*/ 2650066 h 3429000"/>
              <a:gd name="connsiteX116" fmla="*/ 5596829 w 7106714"/>
              <a:gd name="connsiteY116" fmla="*/ 2633133 h 3429000"/>
              <a:gd name="connsiteX117" fmla="*/ 5571429 w 7106714"/>
              <a:gd name="connsiteY117" fmla="*/ 2624666 h 3429000"/>
              <a:gd name="connsiteX118" fmla="*/ 5546029 w 7106714"/>
              <a:gd name="connsiteY118" fmla="*/ 2607733 h 3429000"/>
              <a:gd name="connsiteX119" fmla="*/ 5461362 w 7106714"/>
              <a:gd name="connsiteY119" fmla="*/ 2590800 h 3429000"/>
              <a:gd name="connsiteX120" fmla="*/ 5402096 w 7106714"/>
              <a:gd name="connsiteY120" fmla="*/ 2573866 h 3429000"/>
              <a:gd name="connsiteX121" fmla="*/ 5351296 w 7106714"/>
              <a:gd name="connsiteY121" fmla="*/ 2565400 h 3429000"/>
              <a:gd name="connsiteX122" fmla="*/ 5317429 w 7106714"/>
              <a:gd name="connsiteY122" fmla="*/ 2556933 h 3429000"/>
              <a:gd name="connsiteX123" fmla="*/ 5275096 w 7106714"/>
              <a:gd name="connsiteY123" fmla="*/ 2548466 h 3429000"/>
              <a:gd name="connsiteX124" fmla="*/ 5249696 w 7106714"/>
              <a:gd name="connsiteY124" fmla="*/ 2531533 h 3429000"/>
              <a:gd name="connsiteX125" fmla="*/ 2066229 w 7106714"/>
              <a:gd name="connsiteY125" fmla="*/ 1676400 h 3429000"/>
              <a:gd name="connsiteX126" fmla="*/ 7065708 w 7106714"/>
              <a:gd name="connsiteY126" fmla="*/ 389466 h 3429000"/>
              <a:gd name="connsiteX127" fmla="*/ 7036162 w 7106714"/>
              <a:gd name="connsiteY127" fmla="*/ 0 h 3429000"/>
              <a:gd name="connsiteX0" fmla="*/ 7036162 w 7112064"/>
              <a:gd name="connsiteY0" fmla="*/ 0 h 3429000"/>
              <a:gd name="connsiteX1" fmla="*/ 491429 w 7112064"/>
              <a:gd name="connsiteY1" fmla="*/ 1693333 h 3429000"/>
              <a:gd name="connsiteX2" fmla="*/ 466029 w 7112064"/>
              <a:gd name="connsiteY2" fmla="*/ 1701800 h 3429000"/>
              <a:gd name="connsiteX3" fmla="*/ 516829 w 7112064"/>
              <a:gd name="connsiteY3" fmla="*/ 1710266 h 3429000"/>
              <a:gd name="connsiteX4" fmla="*/ 550696 w 7112064"/>
              <a:gd name="connsiteY4" fmla="*/ 1727200 h 3429000"/>
              <a:gd name="connsiteX5" fmla="*/ 686162 w 7112064"/>
              <a:gd name="connsiteY5" fmla="*/ 1735666 h 3429000"/>
              <a:gd name="connsiteX6" fmla="*/ 838562 w 7112064"/>
              <a:gd name="connsiteY6" fmla="*/ 1778000 h 3429000"/>
              <a:gd name="connsiteX7" fmla="*/ 923229 w 7112064"/>
              <a:gd name="connsiteY7" fmla="*/ 1794933 h 3429000"/>
              <a:gd name="connsiteX8" fmla="*/ 1117962 w 7112064"/>
              <a:gd name="connsiteY8" fmla="*/ 1811866 h 3429000"/>
              <a:gd name="connsiteX9" fmla="*/ 1168762 w 7112064"/>
              <a:gd name="connsiteY9" fmla="*/ 1820333 h 3429000"/>
              <a:gd name="connsiteX10" fmla="*/ 1202629 w 7112064"/>
              <a:gd name="connsiteY10" fmla="*/ 1828800 h 3429000"/>
              <a:gd name="connsiteX11" fmla="*/ 1321162 w 7112064"/>
              <a:gd name="connsiteY11" fmla="*/ 1837266 h 3429000"/>
              <a:gd name="connsiteX12" fmla="*/ 1592096 w 7112064"/>
              <a:gd name="connsiteY12" fmla="*/ 1862666 h 3429000"/>
              <a:gd name="connsiteX13" fmla="*/ 1625962 w 7112064"/>
              <a:gd name="connsiteY13" fmla="*/ 1871133 h 3429000"/>
              <a:gd name="connsiteX14" fmla="*/ 1668296 w 7112064"/>
              <a:gd name="connsiteY14" fmla="*/ 1879600 h 3429000"/>
              <a:gd name="connsiteX15" fmla="*/ 1752962 w 7112064"/>
              <a:gd name="connsiteY15" fmla="*/ 1905000 h 3429000"/>
              <a:gd name="connsiteX16" fmla="*/ 1812229 w 7112064"/>
              <a:gd name="connsiteY16" fmla="*/ 1913466 h 3429000"/>
              <a:gd name="connsiteX17" fmla="*/ 1871496 w 7112064"/>
              <a:gd name="connsiteY17" fmla="*/ 1930400 h 3429000"/>
              <a:gd name="connsiteX18" fmla="*/ 1913829 w 7112064"/>
              <a:gd name="connsiteY18" fmla="*/ 1938866 h 3429000"/>
              <a:gd name="connsiteX19" fmla="*/ 1939229 w 7112064"/>
              <a:gd name="connsiteY19" fmla="*/ 1947333 h 3429000"/>
              <a:gd name="connsiteX20" fmla="*/ 1973096 w 7112064"/>
              <a:gd name="connsiteY20" fmla="*/ 1955800 h 3429000"/>
              <a:gd name="connsiteX21" fmla="*/ 2049296 w 7112064"/>
              <a:gd name="connsiteY21" fmla="*/ 2015066 h 3429000"/>
              <a:gd name="connsiteX22" fmla="*/ 2049296 w 7112064"/>
              <a:gd name="connsiteY22" fmla="*/ 2015066 h 3429000"/>
              <a:gd name="connsiteX23" fmla="*/ 2117029 w 7112064"/>
              <a:gd name="connsiteY23" fmla="*/ 2065866 h 3429000"/>
              <a:gd name="connsiteX24" fmla="*/ 2142429 w 7112064"/>
              <a:gd name="connsiteY24" fmla="*/ 2074333 h 3429000"/>
              <a:gd name="connsiteX25" fmla="*/ 2235562 w 7112064"/>
              <a:gd name="connsiteY25" fmla="*/ 2125133 h 3429000"/>
              <a:gd name="connsiteX26" fmla="*/ 2303296 w 7112064"/>
              <a:gd name="connsiteY26" fmla="*/ 2167466 h 3429000"/>
              <a:gd name="connsiteX27" fmla="*/ 2354096 w 7112064"/>
              <a:gd name="connsiteY27" fmla="*/ 2192866 h 3429000"/>
              <a:gd name="connsiteX28" fmla="*/ 2438762 w 7112064"/>
              <a:gd name="connsiteY28" fmla="*/ 2218266 h 3429000"/>
              <a:gd name="connsiteX29" fmla="*/ 2472629 w 7112064"/>
              <a:gd name="connsiteY29" fmla="*/ 2235200 h 3429000"/>
              <a:gd name="connsiteX30" fmla="*/ 2582696 w 7112064"/>
              <a:gd name="connsiteY30" fmla="*/ 2260600 h 3429000"/>
              <a:gd name="connsiteX31" fmla="*/ 2658896 w 7112064"/>
              <a:gd name="connsiteY31" fmla="*/ 2286000 h 3429000"/>
              <a:gd name="connsiteX32" fmla="*/ 2743562 w 7112064"/>
              <a:gd name="connsiteY32" fmla="*/ 2311400 h 3429000"/>
              <a:gd name="connsiteX33" fmla="*/ 2794362 w 7112064"/>
              <a:gd name="connsiteY33" fmla="*/ 2336800 h 3429000"/>
              <a:gd name="connsiteX34" fmla="*/ 2845162 w 7112064"/>
              <a:gd name="connsiteY34" fmla="*/ 2345266 h 3429000"/>
              <a:gd name="connsiteX35" fmla="*/ 2887496 w 7112064"/>
              <a:gd name="connsiteY35" fmla="*/ 2362200 h 3429000"/>
              <a:gd name="connsiteX36" fmla="*/ 2938296 w 7112064"/>
              <a:gd name="connsiteY36" fmla="*/ 2379133 h 3429000"/>
              <a:gd name="connsiteX37" fmla="*/ 3048362 w 7112064"/>
              <a:gd name="connsiteY37" fmla="*/ 2438400 h 3429000"/>
              <a:gd name="connsiteX38" fmla="*/ 3073762 w 7112064"/>
              <a:gd name="connsiteY38" fmla="*/ 2455333 h 3429000"/>
              <a:gd name="connsiteX39" fmla="*/ 3149962 w 7112064"/>
              <a:gd name="connsiteY39" fmla="*/ 2480733 h 3429000"/>
              <a:gd name="connsiteX40" fmla="*/ 3234629 w 7112064"/>
              <a:gd name="connsiteY40" fmla="*/ 2514600 h 3429000"/>
              <a:gd name="connsiteX41" fmla="*/ 3268496 w 7112064"/>
              <a:gd name="connsiteY41" fmla="*/ 2531533 h 3429000"/>
              <a:gd name="connsiteX42" fmla="*/ 3319296 w 7112064"/>
              <a:gd name="connsiteY42" fmla="*/ 2540000 h 3429000"/>
              <a:gd name="connsiteX43" fmla="*/ 3370096 w 7112064"/>
              <a:gd name="connsiteY43" fmla="*/ 2556933 h 3429000"/>
              <a:gd name="connsiteX44" fmla="*/ 3488629 w 7112064"/>
              <a:gd name="connsiteY44" fmla="*/ 2582333 h 3429000"/>
              <a:gd name="connsiteX45" fmla="*/ 3530962 w 7112064"/>
              <a:gd name="connsiteY45" fmla="*/ 2599266 h 3429000"/>
              <a:gd name="connsiteX46" fmla="*/ 3564829 w 7112064"/>
              <a:gd name="connsiteY46" fmla="*/ 2616200 h 3429000"/>
              <a:gd name="connsiteX47" fmla="*/ 3615629 w 7112064"/>
              <a:gd name="connsiteY47" fmla="*/ 2624666 h 3429000"/>
              <a:gd name="connsiteX48" fmla="*/ 3657962 w 7112064"/>
              <a:gd name="connsiteY48" fmla="*/ 2650066 h 3429000"/>
              <a:gd name="connsiteX49" fmla="*/ 3725696 w 7112064"/>
              <a:gd name="connsiteY49" fmla="*/ 2675466 h 3429000"/>
              <a:gd name="connsiteX50" fmla="*/ 3759562 w 7112064"/>
              <a:gd name="connsiteY50" fmla="*/ 2700866 h 3429000"/>
              <a:gd name="connsiteX51" fmla="*/ 3784962 w 7112064"/>
              <a:gd name="connsiteY51" fmla="*/ 2709333 h 3429000"/>
              <a:gd name="connsiteX52" fmla="*/ 3818829 w 7112064"/>
              <a:gd name="connsiteY52" fmla="*/ 2726266 h 3429000"/>
              <a:gd name="connsiteX53" fmla="*/ 3928896 w 7112064"/>
              <a:gd name="connsiteY53" fmla="*/ 2751666 h 3429000"/>
              <a:gd name="connsiteX54" fmla="*/ 4047429 w 7112064"/>
              <a:gd name="connsiteY54" fmla="*/ 2777066 h 3429000"/>
              <a:gd name="connsiteX55" fmla="*/ 4072829 w 7112064"/>
              <a:gd name="connsiteY55" fmla="*/ 2794000 h 3429000"/>
              <a:gd name="connsiteX56" fmla="*/ 4174429 w 7112064"/>
              <a:gd name="connsiteY56" fmla="*/ 2802466 h 3429000"/>
              <a:gd name="connsiteX57" fmla="*/ 4242162 w 7112064"/>
              <a:gd name="connsiteY57" fmla="*/ 2810933 h 3429000"/>
              <a:gd name="connsiteX58" fmla="*/ 4284496 w 7112064"/>
              <a:gd name="connsiteY58" fmla="*/ 2819400 h 3429000"/>
              <a:gd name="connsiteX59" fmla="*/ 4411496 w 7112064"/>
              <a:gd name="connsiteY59" fmla="*/ 2827866 h 3429000"/>
              <a:gd name="connsiteX60" fmla="*/ 4513096 w 7112064"/>
              <a:gd name="connsiteY60" fmla="*/ 2844800 h 3429000"/>
              <a:gd name="connsiteX61" fmla="*/ 4741696 w 7112064"/>
              <a:gd name="connsiteY61" fmla="*/ 2853266 h 3429000"/>
              <a:gd name="connsiteX62" fmla="*/ 4936429 w 7112064"/>
              <a:gd name="connsiteY62" fmla="*/ 2861733 h 3429000"/>
              <a:gd name="connsiteX63" fmla="*/ 5029562 w 7112064"/>
              <a:gd name="connsiteY63" fmla="*/ 2870200 h 3429000"/>
              <a:gd name="connsiteX64" fmla="*/ 5114229 w 7112064"/>
              <a:gd name="connsiteY64" fmla="*/ 2895600 h 3429000"/>
              <a:gd name="connsiteX65" fmla="*/ 5241229 w 7112064"/>
              <a:gd name="connsiteY65" fmla="*/ 2912533 h 3429000"/>
              <a:gd name="connsiteX66" fmla="*/ 5529096 w 7112064"/>
              <a:gd name="connsiteY66" fmla="*/ 2929466 h 3429000"/>
              <a:gd name="connsiteX67" fmla="*/ 5554496 w 7112064"/>
              <a:gd name="connsiteY67" fmla="*/ 2937933 h 3429000"/>
              <a:gd name="connsiteX68" fmla="*/ 5579896 w 7112064"/>
              <a:gd name="connsiteY68" fmla="*/ 2954866 h 3429000"/>
              <a:gd name="connsiteX69" fmla="*/ 5622229 w 7112064"/>
              <a:gd name="connsiteY69" fmla="*/ 2963333 h 3429000"/>
              <a:gd name="connsiteX70" fmla="*/ 5656096 w 7112064"/>
              <a:gd name="connsiteY70" fmla="*/ 2980266 h 3429000"/>
              <a:gd name="connsiteX71" fmla="*/ 5689962 w 7112064"/>
              <a:gd name="connsiteY71" fmla="*/ 2988733 h 3429000"/>
              <a:gd name="connsiteX72" fmla="*/ 5715362 w 7112064"/>
              <a:gd name="connsiteY72" fmla="*/ 2997200 h 3429000"/>
              <a:gd name="connsiteX73" fmla="*/ 5791562 w 7112064"/>
              <a:gd name="connsiteY73" fmla="*/ 3031066 h 3429000"/>
              <a:gd name="connsiteX74" fmla="*/ 5816962 w 7112064"/>
              <a:gd name="connsiteY74" fmla="*/ 3039533 h 3429000"/>
              <a:gd name="connsiteX75" fmla="*/ 5876229 w 7112064"/>
              <a:gd name="connsiteY75" fmla="*/ 3081866 h 3429000"/>
              <a:gd name="connsiteX76" fmla="*/ 5901629 w 7112064"/>
              <a:gd name="connsiteY76" fmla="*/ 3090333 h 3429000"/>
              <a:gd name="connsiteX77" fmla="*/ 5927029 w 7112064"/>
              <a:gd name="connsiteY77" fmla="*/ 3107266 h 3429000"/>
              <a:gd name="connsiteX78" fmla="*/ 5952429 w 7112064"/>
              <a:gd name="connsiteY78" fmla="*/ 3115733 h 3429000"/>
              <a:gd name="connsiteX79" fmla="*/ 5977829 w 7112064"/>
              <a:gd name="connsiteY79" fmla="*/ 3132666 h 3429000"/>
              <a:gd name="connsiteX80" fmla="*/ 6028629 w 7112064"/>
              <a:gd name="connsiteY80" fmla="*/ 3141133 h 3429000"/>
              <a:gd name="connsiteX81" fmla="*/ 6062496 w 7112064"/>
              <a:gd name="connsiteY81" fmla="*/ 3158066 h 3429000"/>
              <a:gd name="connsiteX82" fmla="*/ 6079429 w 7112064"/>
              <a:gd name="connsiteY82" fmla="*/ 3175000 h 3429000"/>
              <a:gd name="connsiteX83" fmla="*/ 6181029 w 7112064"/>
              <a:gd name="connsiteY83" fmla="*/ 3191933 h 3429000"/>
              <a:gd name="connsiteX84" fmla="*/ 6206429 w 7112064"/>
              <a:gd name="connsiteY84" fmla="*/ 3208866 h 3429000"/>
              <a:gd name="connsiteX85" fmla="*/ 6367296 w 7112064"/>
              <a:gd name="connsiteY85" fmla="*/ 3225800 h 3429000"/>
              <a:gd name="connsiteX86" fmla="*/ 6426562 w 7112064"/>
              <a:gd name="connsiteY86" fmla="*/ 3242733 h 3429000"/>
              <a:gd name="connsiteX87" fmla="*/ 6468896 w 7112064"/>
              <a:gd name="connsiteY87" fmla="*/ 3259666 h 3429000"/>
              <a:gd name="connsiteX88" fmla="*/ 6494296 w 7112064"/>
              <a:gd name="connsiteY88" fmla="*/ 3268133 h 3429000"/>
              <a:gd name="connsiteX89" fmla="*/ 6528162 w 7112064"/>
              <a:gd name="connsiteY89" fmla="*/ 3285066 h 3429000"/>
              <a:gd name="connsiteX90" fmla="*/ 6578962 w 7112064"/>
              <a:gd name="connsiteY90" fmla="*/ 3310466 h 3429000"/>
              <a:gd name="connsiteX91" fmla="*/ 6663629 w 7112064"/>
              <a:gd name="connsiteY91" fmla="*/ 3327400 h 3429000"/>
              <a:gd name="connsiteX92" fmla="*/ 6765229 w 7112064"/>
              <a:gd name="connsiteY92" fmla="*/ 3344333 h 3429000"/>
              <a:gd name="connsiteX93" fmla="*/ 6790629 w 7112064"/>
              <a:gd name="connsiteY93" fmla="*/ 3352800 h 3429000"/>
              <a:gd name="connsiteX94" fmla="*/ 6824496 w 7112064"/>
              <a:gd name="connsiteY94" fmla="*/ 3361266 h 3429000"/>
              <a:gd name="connsiteX95" fmla="*/ 6875296 w 7112064"/>
              <a:gd name="connsiteY95" fmla="*/ 3378200 h 3429000"/>
              <a:gd name="connsiteX96" fmla="*/ 6900696 w 7112064"/>
              <a:gd name="connsiteY96" fmla="*/ 3386666 h 3429000"/>
              <a:gd name="connsiteX97" fmla="*/ 6985362 w 7112064"/>
              <a:gd name="connsiteY97" fmla="*/ 3403600 h 3429000"/>
              <a:gd name="connsiteX98" fmla="*/ 7036162 w 7112064"/>
              <a:gd name="connsiteY98" fmla="*/ 3420533 h 3429000"/>
              <a:gd name="connsiteX99" fmla="*/ 7061562 w 7112064"/>
              <a:gd name="connsiteY99" fmla="*/ 3429000 h 3429000"/>
              <a:gd name="connsiteX100" fmla="*/ 7070029 w 7112064"/>
              <a:gd name="connsiteY100" fmla="*/ 3395133 h 3429000"/>
              <a:gd name="connsiteX101" fmla="*/ 7061562 w 7112064"/>
              <a:gd name="connsiteY101" fmla="*/ 3361266 h 3429000"/>
              <a:gd name="connsiteX102" fmla="*/ 7053096 w 7112064"/>
              <a:gd name="connsiteY102" fmla="*/ 3335866 h 3429000"/>
              <a:gd name="connsiteX103" fmla="*/ 7010762 w 7112064"/>
              <a:gd name="connsiteY103" fmla="*/ 3285066 h 3429000"/>
              <a:gd name="connsiteX104" fmla="*/ 6985362 w 7112064"/>
              <a:gd name="connsiteY104" fmla="*/ 3200400 h 3429000"/>
              <a:gd name="connsiteX105" fmla="*/ 6959962 w 7112064"/>
              <a:gd name="connsiteY105" fmla="*/ 3031066 h 3429000"/>
              <a:gd name="connsiteX106" fmla="*/ 7052980 w 7112064"/>
              <a:gd name="connsiteY106" fmla="*/ 2995083 h 3429000"/>
              <a:gd name="connsiteX107" fmla="*/ 5935496 w 7112064"/>
              <a:gd name="connsiteY107" fmla="*/ 2785533 h 3429000"/>
              <a:gd name="connsiteX108" fmla="*/ 5910096 w 7112064"/>
              <a:gd name="connsiteY108" fmla="*/ 2777066 h 3429000"/>
              <a:gd name="connsiteX109" fmla="*/ 5884696 w 7112064"/>
              <a:gd name="connsiteY109" fmla="*/ 2768600 h 3429000"/>
              <a:gd name="connsiteX110" fmla="*/ 5816962 w 7112064"/>
              <a:gd name="connsiteY110" fmla="*/ 2734733 h 3429000"/>
              <a:gd name="connsiteX111" fmla="*/ 5774629 w 7112064"/>
              <a:gd name="connsiteY111" fmla="*/ 2717800 h 3429000"/>
              <a:gd name="connsiteX112" fmla="*/ 5715362 w 7112064"/>
              <a:gd name="connsiteY112" fmla="*/ 2683933 h 3429000"/>
              <a:gd name="connsiteX113" fmla="*/ 5664562 w 7112064"/>
              <a:gd name="connsiteY113" fmla="*/ 2667000 h 3429000"/>
              <a:gd name="connsiteX114" fmla="*/ 5639162 w 7112064"/>
              <a:gd name="connsiteY114" fmla="*/ 2650066 h 3429000"/>
              <a:gd name="connsiteX115" fmla="*/ 5596829 w 7112064"/>
              <a:gd name="connsiteY115" fmla="*/ 2633133 h 3429000"/>
              <a:gd name="connsiteX116" fmla="*/ 5571429 w 7112064"/>
              <a:gd name="connsiteY116" fmla="*/ 2624666 h 3429000"/>
              <a:gd name="connsiteX117" fmla="*/ 5546029 w 7112064"/>
              <a:gd name="connsiteY117" fmla="*/ 2607733 h 3429000"/>
              <a:gd name="connsiteX118" fmla="*/ 5461362 w 7112064"/>
              <a:gd name="connsiteY118" fmla="*/ 2590800 h 3429000"/>
              <a:gd name="connsiteX119" fmla="*/ 5402096 w 7112064"/>
              <a:gd name="connsiteY119" fmla="*/ 2573866 h 3429000"/>
              <a:gd name="connsiteX120" fmla="*/ 5351296 w 7112064"/>
              <a:gd name="connsiteY120" fmla="*/ 2565400 h 3429000"/>
              <a:gd name="connsiteX121" fmla="*/ 5317429 w 7112064"/>
              <a:gd name="connsiteY121" fmla="*/ 2556933 h 3429000"/>
              <a:gd name="connsiteX122" fmla="*/ 5275096 w 7112064"/>
              <a:gd name="connsiteY122" fmla="*/ 2548466 h 3429000"/>
              <a:gd name="connsiteX123" fmla="*/ 5249696 w 7112064"/>
              <a:gd name="connsiteY123" fmla="*/ 2531533 h 3429000"/>
              <a:gd name="connsiteX124" fmla="*/ 2066229 w 7112064"/>
              <a:gd name="connsiteY124" fmla="*/ 1676400 h 3429000"/>
              <a:gd name="connsiteX125" fmla="*/ 7065708 w 7112064"/>
              <a:gd name="connsiteY125" fmla="*/ 389466 h 3429000"/>
              <a:gd name="connsiteX126" fmla="*/ 7036162 w 7112064"/>
              <a:gd name="connsiteY126" fmla="*/ 0 h 3429000"/>
              <a:gd name="connsiteX0" fmla="*/ 7036162 w 7113855"/>
              <a:gd name="connsiteY0" fmla="*/ 0 h 3429000"/>
              <a:gd name="connsiteX1" fmla="*/ 491429 w 7113855"/>
              <a:gd name="connsiteY1" fmla="*/ 1693333 h 3429000"/>
              <a:gd name="connsiteX2" fmla="*/ 466029 w 7113855"/>
              <a:gd name="connsiteY2" fmla="*/ 1701800 h 3429000"/>
              <a:gd name="connsiteX3" fmla="*/ 516829 w 7113855"/>
              <a:gd name="connsiteY3" fmla="*/ 1710266 h 3429000"/>
              <a:gd name="connsiteX4" fmla="*/ 550696 w 7113855"/>
              <a:gd name="connsiteY4" fmla="*/ 1727200 h 3429000"/>
              <a:gd name="connsiteX5" fmla="*/ 686162 w 7113855"/>
              <a:gd name="connsiteY5" fmla="*/ 1735666 h 3429000"/>
              <a:gd name="connsiteX6" fmla="*/ 838562 w 7113855"/>
              <a:gd name="connsiteY6" fmla="*/ 1778000 h 3429000"/>
              <a:gd name="connsiteX7" fmla="*/ 923229 w 7113855"/>
              <a:gd name="connsiteY7" fmla="*/ 1794933 h 3429000"/>
              <a:gd name="connsiteX8" fmla="*/ 1117962 w 7113855"/>
              <a:gd name="connsiteY8" fmla="*/ 1811866 h 3429000"/>
              <a:gd name="connsiteX9" fmla="*/ 1168762 w 7113855"/>
              <a:gd name="connsiteY9" fmla="*/ 1820333 h 3429000"/>
              <a:gd name="connsiteX10" fmla="*/ 1202629 w 7113855"/>
              <a:gd name="connsiteY10" fmla="*/ 1828800 h 3429000"/>
              <a:gd name="connsiteX11" fmla="*/ 1321162 w 7113855"/>
              <a:gd name="connsiteY11" fmla="*/ 1837266 h 3429000"/>
              <a:gd name="connsiteX12" fmla="*/ 1592096 w 7113855"/>
              <a:gd name="connsiteY12" fmla="*/ 1862666 h 3429000"/>
              <a:gd name="connsiteX13" fmla="*/ 1625962 w 7113855"/>
              <a:gd name="connsiteY13" fmla="*/ 1871133 h 3429000"/>
              <a:gd name="connsiteX14" fmla="*/ 1668296 w 7113855"/>
              <a:gd name="connsiteY14" fmla="*/ 1879600 h 3429000"/>
              <a:gd name="connsiteX15" fmla="*/ 1752962 w 7113855"/>
              <a:gd name="connsiteY15" fmla="*/ 1905000 h 3429000"/>
              <a:gd name="connsiteX16" fmla="*/ 1812229 w 7113855"/>
              <a:gd name="connsiteY16" fmla="*/ 1913466 h 3429000"/>
              <a:gd name="connsiteX17" fmla="*/ 1871496 w 7113855"/>
              <a:gd name="connsiteY17" fmla="*/ 1930400 h 3429000"/>
              <a:gd name="connsiteX18" fmla="*/ 1913829 w 7113855"/>
              <a:gd name="connsiteY18" fmla="*/ 1938866 h 3429000"/>
              <a:gd name="connsiteX19" fmla="*/ 1939229 w 7113855"/>
              <a:gd name="connsiteY19" fmla="*/ 1947333 h 3429000"/>
              <a:gd name="connsiteX20" fmla="*/ 1973096 w 7113855"/>
              <a:gd name="connsiteY20" fmla="*/ 1955800 h 3429000"/>
              <a:gd name="connsiteX21" fmla="*/ 2049296 w 7113855"/>
              <a:gd name="connsiteY21" fmla="*/ 2015066 h 3429000"/>
              <a:gd name="connsiteX22" fmla="*/ 2049296 w 7113855"/>
              <a:gd name="connsiteY22" fmla="*/ 2015066 h 3429000"/>
              <a:gd name="connsiteX23" fmla="*/ 2117029 w 7113855"/>
              <a:gd name="connsiteY23" fmla="*/ 2065866 h 3429000"/>
              <a:gd name="connsiteX24" fmla="*/ 2142429 w 7113855"/>
              <a:gd name="connsiteY24" fmla="*/ 2074333 h 3429000"/>
              <a:gd name="connsiteX25" fmla="*/ 2235562 w 7113855"/>
              <a:gd name="connsiteY25" fmla="*/ 2125133 h 3429000"/>
              <a:gd name="connsiteX26" fmla="*/ 2303296 w 7113855"/>
              <a:gd name="connsiteY26" fmla="*/ 2167466 h 3429000"/>
              <a:gd name="connsiteX27" fmla="*/ 2354096 w 7113855"/>
              <a:gd name="connsiteY27" fmla="*/ 2192866 h 3429000"/>
              <a:gd name="connsiteX28" fmla="*/ 2438762 w 7113855"/>
              <a:gd name="connsiteY28" fmla="*/ 2218266 h 3429000"/>
              <a:gd name="connsiteX29" fmla="*/ 2472629 w 7113855"/>
              <a:gd name="connsiteY29" fmla="*/ 2235200 h 3429000"/>
              <a:gd name="connsiteX30" fmla="*/ 2582696 w 7113855"/>
              <a:gd name="connsiteY30" fmla="*/ 2260600 h 3429000"/>
              <a:gd name="connsiteX31" fmla="*/ 2658896 w 7113855"/>
              <a:gd name="connsiteY31" fmla="*/ 2286000 h 3429000"/>
              <a:gd name="connsiteX32" fmla="*/ 2743562 w 7113855"/>
              <a:gd name="connsiteY32" fmla="*/ 2311400 h 3429000"/>
              <a:gd name="connsiteX33" fmla="*/ 2794362 w 7113855"/>
              <a:gd name="connsiteY33" fmla="*/ 2336800 h 3429000"/>
              <a:gd name="connsiteX34" fmla="*/ 2845162 w 7113855"/>
              <a:gd name="connsiteY34" fmla="*/ 2345266 h 3429000"/>
              <a:gd name="connsiteX35" fmla="*/ 2887496 w 7113855"/>
              <a:gd name="connsiteY35" fmla="*/ 2362200 h 3429000"/>
              <a:gd name="connsiteX36" fmla="*/ 2938296 w 7113855"/>
              <a:gd name="connsiteY36" fmla="*/ 2379133 h 3429000"/>
              <a:gd name="connsiteX37" fmla="*/ 3048362 w 7113855"/>
              <a:gd name="connsiteY37" fmla="*/ 2438400 h 3429000"/>
              <a:gd name="connsiteX38" fmla="*/ 3073762 w 7113855"/>
              <a:gd name="connsiteY38" fmla="*/ 2455333 h 3429000"/>
              <a:gd name="connsiteX39" fmla="*/ 3149962 w 7113855"/>
              <a:gd name="connsiteY39" fmla="*/ 2480733 h 3429000"/>
              <a:gd name="connsiteX40" fmla="*/ 3234629 w 7113855"/>
              <a:gd name="connsiteY40" fmla="*/ 2514600 h 3429000"/>
              <a:gd name="connsiteX41" fmla="*/ 3268496 w 7113855"/>
              <a:gd name="connsiteY41" fmla="*/ 2531533 h 3429000"/>
              <a:gd name="connsiteX42" fmla="*/ 3319296 w 7113855"/>
              <a:gd name="connsiteY42" fmla="*/ 2540000 h 3429000"/>
              <a:gd name="connsiteX43" fmla="*/ 3370096 w 7113855"/>
              <a:gd name="connsiteY43" fmla="*/ 2556933 h 3429000"/>
              <a:gd name="connsiteX44" fmla="*/ 3488629 w 7113855"/>
              <a:gd name="connsiteY44" fmla="*/ 2582333 h 3429000"/>
              <a:gd name="connsiteX45" fmla="*/ 3530962 w 7113855"/>
              <a:gd name="connsiteY45" fmla="*/ 2599266 h 3429000"/>
              <a:gd name="connsiteX46" fmla="*/ 3564829 w 7113855"/>
              <a:gd name="connsiteY46" fmla="*/ 2616200 h 3429000"/>
              <a:gd name="connsiteX47" fmla="*/ 3615629 w 7113855"/>
              <a:gd name="connsiteY47" fmla="*/ 2624666 h 3429000"/>
              <a:gd name="connsiteX48" fmla="*/ 3657962 w 7113855"/>
              <a:gd name="connsiteY48" fmla="*/ 2650066 h 3429000"/>
              <a:gd name="connsiteX49" fmla="*/ 3725696 w 7113855"/>
              <a:gd name="connsiteY49" fmla="*/ 2675466 h 3429000"/>
              <a:gd name="connsiteX50" fmla="*/ 3759562 w 7113855"/>
              <a:gd name="connsiteY50" fmla="*/ 2700866 h 3429000"/>
              <a:gd name="connsiteX51" fmla="*/ 3784962 w 7113855"/>
              <a:gd name="connsiteY51" fmla="*/ 2709333 h 3429000"/>
              <a:gd name="connsiteX52" fmla="*/ 3818829 w 7113855"/>
              <a:gd name="connsiteY52" fmla="*/ 2726266 h 3429000"/>
              <a:gd name="connsiteX53" fmla="*/ 3928896 w 7113855"/>
              <a:gd name="connsiteY53" fmla="*/ 2751666 h 3429000"/>
              <a:gd name="connsiteX54" fmla="*/ 4047429 w 7113855"/>
              <a:gd name="connsiteY54" fmla="*/ 2777066 h 3429000"/>
              <a:gd name="connsiteX55" fmla="*/ 4072829 w 7113855"/>
              <a:gd name="connsiteY55" fmla="*/ 2794000 h 3429000"/>
              <a:gd name="connsiteX56" fmla="*/ 4174429 w 7113855"/>
              <a:gd name="connsiteY56" fmla="*/ 2802466 h 3429000"/>
              <a:gd name="connsiteX57" fmla="*/ 4242162 w 7113855"/>
              <a:gd name="connsiteY57" fmla="*/ 2810933 h 3429000"/>
              <a:gd name="connsiteX58" fmla="*/ 4284496 w 7113855"/>
              <a:gd name="connsiteY58" fmla="*/ 2819400 h 3429000"/>
              <a:gd name="connsiteX59" fmla="*/ 4411496 w 7113855"/>
              <a:gd name="connsiteY59" fmla="*/ 2827866 h 3429000"/>
              <a:gd name="connsiteX60" fmla="*/ 4513096 w 7113855"/>
              <a:gd name="connsiteY60" fmla="*/ 2844800 h 3429000"/>
              <a:gd name="connsiteX61" fmla="*/ 4741696 w 7113855"/>
              <a:gd name="connsiteY61" fmla="*/ 2853266 h 3429000"/>
              <a:gd name="connsiteX62" fmla="*/ 4936429 w 7113855"/>
              <a:gd name="connsiteY62" fmla="*/ 2861733 h 3429000"/>
              <a:gd name="connsiteX63" fmla="*/ 5029562 w 7113855"/>
              <a:gd name="connsiteY63" fmla="*/ 2870200 h 3429000"/>
              <a:gd name="connsiteX64" fmla="*/ 5114229 w 7113855"/>
              <a:gd name="connsiteY64" fmla="*/ 2895600 h 3429000"/>
              <a:gd name="connsiteX65" fmla="*/ 5241229 w 7113855"/>
              <a:gd name="connsiteY65" fmla="*/ 2912533 h 3429000"/>
              <a:gd name="connsiteX66" fmla="*/ 5529096 w 7113855"/>
              <a:gd name="connsiteY66" fmla="*/ 2929466 h 3429000"/>
              <a:gd name="connsiteX67" fmla="*/ 5554496 w 7113855"/>
              <a:gd name="connsiteY67" fmla="*/ 2937933 h 3429000"/>
              <a:gd name="connsiteX68" fmla="*/ 5579896 w 7113855"/>
              <a:gd name="connsiteY68" fmla="*/ 2954866 h 3429000"/>
              <a:gd name="connsiteX69" fmla="*/ 5622229 w 7113855"/>
              <a:gd name="connsiteY69" fmla="*/ 2963333 h 3429000"/>
              <a:gd name="connsiteX70" fmla="*/ 5656096 w 7113855"/>
              <a:gd name="connsiteY70" fmla="*/ 2980266 h 3429000"/>
              <a:gd name="connsiteX71" fmla="*/ 5689962 w 7113855"/>
              <a:gd name="connsiteY71" fmla="*/ 2988733 h 3429000"/>
              <a:gd name="connsiteX72" fmla="*/ 5715362 w 7113855"/>
              <a:gd name="connsiteY72" fmla="*/ 2997200 h 3429000"/>
              <a:gd name="connsiteX73" fmla="*/ 5791562 w 7113855"/>
              <a:gd name="connsiteY73" fmla="*/ 3031066 h 3429000"/>
              <a:gd name="connsiteX74" fmla="*/ 5816962 w 7113855"/>
              <a:gd name="connsiteY74" fmla="*/ 3039533 h 3429000"/>
              <a:gd name="connsiteX75" fmla="*/ 5876229 w 7113855"/>
              <a:gd name="connsiteY75" fmla="*/ 3081866 h 3429000"/>
              <a:gd name="connsiteX76" fmla="*/ 5901629 w 7113855"/>
              <a:gd name="connsiteY76" fmla="*/ 3090333 h 3429000"/>
              <a:gd name="connsiteX77" fmla="*/ 5927029 w 7113855"/>
              <a:gd name="connsiteY77" fmla="*/ 3107266 h 3429000"/>
              <a:gd name="connsiteX78" fmla="*/ 5952429 w 7113855"/>
              <a:gd name="connsiteY78" fmla="*/ 3115733 h 3429000"/>
              <a:gd name="connsiteX79" fmla="*/ 5977829 w 7113855"/>
              <a:gd name="connsiteY79" fmla="*/ 3132666 h 3429000"/>
              <a:gd name="connsiteX80" fmla="*/ 6028629 w 7113855"/>
              <a:gd name="connsiteY80" fmla="*/ 3141133 h 3429000"/>
              <a:gd name="connsiteX81" fmla="*/ 6062496 w 7113855"/>
              <a:gd name="connsiteY81" fmla="*/ 3158066 h 3429000"/>
              <a:gd name="connsiteX82" fmla="*/ 6079429 w 7113855"/>
              <a:gd name="connsiteY82" fmla="*/ 3175000 h 3429000"/>
              <a:gd name="connsiteX83" fmla="*/ 6181029 w 7113855"/>
              <a:gd name="connsiteY83" fmla="*/ 3191933 h 3429000"/>
              <a:gd name="connsiteX84" fmla="*/ 6206429 w 7113855"/>
              <a:gd name="connsiteY84" fmla="*/ 3208866 h 3429000"/>
              <a:gd name="connsiteX85" fmla="*/ 6367296 w 7113855"/>
              <a:gd name="connsiteY85" fmla="*/ 3225800 h 3429000"/>
              <a:gd name="connsiteX86" fmla="*/ 6426562 w 7113855"/>
              <a:gd name="connsiteY86" fmla="*/ 3242733 h 3429000"/>
              <a:gd name="connsiteX87" fmla="*/ 6468896 w 7113855"/>
              <a:gd name="connsiteY87" fmla="*/ 3259666 h 3429000"/>
              <a:gd name="connsiteX88" fmla="*/ 6494296 w 7113855"/>
              <a:gd name="connsiteY88" fmla="*/ 3268133 h 3429000"/>
              <a:gd name="connsiteX89" fmla="*/ 6528162 w 7113855"/>
              <a:gd name="connsiteY89" fmla="*/ 3285066 h 3429000"/>
              <a:gd name="connsiteX90" fmla="*/ 6578962 w 7113855"/>
              <a:gd name="connsiteY90" fmla="*/ 3310466 h 3429000"/>
              <a:gd name="connsiteX91" fmla="*/ 6663629 w 7113855"/>
              <a:gd name="connsiteY91" fmla="*/ 3327400 h 3429000"/>
              <a:gd name="connsiteX92" fmla="*/ 6765229 w 7113855"/>
              <a:gd name="connsiteY92" fmla="*/ 3344333 h 3429000"/>
              <a:gd name="connsiteX93" fmla="*/ 6790629 w 7113855"/>
              <a:gd name="connsiteY93" fmla="*/ 3352800 h 3429000"/>
              <a:gd name="connsiteX94" fmla="*/ 6824496 w 7113855"/>
              <a:gd name="connsiteY94" fmla="*/ 3361266 h 3429000"/>
              <a:gd name="connsiteX95" fmla="*/ 6875296 w 7113855"/>
              <a:gd name="connsiteY95" fmla="*/ 3378200 h 3429000"/>
              <a:gd name="connsiteX96" fmla="*/ 6900696 w 7113855"/>
              <a:gd name="connsiteY96" fmla="*/ 3386666 h 3429000"/>
              <a:gd name="connsiteX97" fmla="*/ 6985362 w 7113855"/>
              <a:gd name="connsiteY97" fmla="*/ 3403600 h 3429000"/>
              <a:gd name="connsiteX98" fmla="*/ 7036162 w 7113855"/>
              <a:gd name="connsiteY98" fmla="*/ 3420533 h 3429000"/>
              <a:gd name="connsiteX99" fmla="*/ 7061562 w 7113855"/>
              <a:gd name="connsiteY99" fmla="*/ 3429000 h 3429000"/>
              <a:gd name="connsiteX100" fmla="*/ 7070029 w 7113855"/>
              <a:gd name="connsiteY100" fmla="*/ 3395133 h 3429000"/>
              <a:gd name="connsiteX101" fmla="*/ 7061562 w 7113855"/>
              <a:gd name="connsiteY101" fmla="*/ 3361266 h 3429000"/>
              <a:gd name="connsiteX102" fmla="*/ 7053096 w 7113855"/>
              <a:gd name="connsiteY102" fmla="*/ 3335866 h 3429000"/>
              <a:gd name="connsiteX103" fmla="*/ 7010762 w 7113855"/>
              <a:gd name="connsiteY103" fmla="*/ 3285066 h 3429000"/>
              <a:gd name="connsiteX104" fmla="*/ 6985362 w 7113855"/>
              <a:gd name="connsiteY104" fmla="*/ 3200400 h 3429000"/>
              <a:gd name="connsiteX105" fmla="*/ 6959962 w 7113855"/>
              <a:gd name="connsiteY105" fmla="*/ 3031066 h 3429000"/>
              <a:gd name="connsiteX106" fmla="*/ 7052980 w 7113855"/>
              <a:gd name="connsiteY106" fmla="*/ 2995083 h 3429000"/>
              <a:gd name="connsiteX107" fmla="*/ 5910096 w 7113855"/>
              <a:gd name="connsiteY107" fmla="*/ 2777066 h 3429000"/>
              <a:gd name="connsiteX108" fmla="*/ 5884696 w 7113855"/>
              <a:gd name="connsiteY108" fmla="*/ 2768600 h 3429000"/>
              <a:gd name="connsiteX109" fmla="*/ 5816962 w 7113855"/>
              <a:gd name="connsiteY109" fmla="*/ 2734733 h 3429000"/>
              <a:gd name="connsiteX110" fmla="*/ 5774629 w 7113855"/>
              <a:gd name="connsiteY110" fmla="*/ 2717800 h 3429000"/>
              <a:gd name="connsiteX111" fmla="*/ 5715362 w 7113855"/>
              <a:gd name="connsiteY111" fmla="*/ 2683933 h 3429000"/>
              <a:gd name="connsiteX112" fmla="*/ 5664562 w 7113855"/>
              <a:gd name="connsiteY112" fmla="*/ 2667000 h 3429000"/>
              <a:gd name="connsiteX113" fmla="*/ 5639162 w 7113855"/>
              <a:gd name="connsiteY113" fmla="*/ 2650066 h 3429000"/>
              <a:gd name="connsiteX114" fmla="*/ 5596829 w 7113855"/>
              <a:gd name="connsiteY114" fmla="*/ 2633133 h 3429000"/>
              <a:gd name="connsiteX115" fmla="*/ 5571429 w 7113855"/>
              <a:gd name="connsiteY115" fmla="*/ 2624666 h 3429000"/>
              <a:gd name="connsiteX116" fmla="*/ 5546029 w 7113855"/>
              <a:gd name="connsiteY116" fmla="*/ 2607733 h 3429000"/>
              <a:gd name="connsiteX117" fmla="*/ 5461362 w 7113855"/>
              <a:gd name="connsiteY117" fmla="*/ 2590800 h 3429000"/>
              <a:gd name="connsiteX118" fmla="*/ 5402096 w 7113855"/>
              <a:gd name="connsiteY118" fmla="*/ 2573866 h 3429000"/>
              <a:gd name="connsiteX119" fmla="*/ 5351296 w 7113855"/>
              <a:gd name="connsiteY119" fmla="*/ 2565400 h 3429000"/>
              <a:gd name="connsiteX120" fmla="*/ 5317429 w 7113855"/>
              <a:gd name="connsiteY120" fmla="*/ 2556933 h 3429000"/>
              <a:gd name="connsiteX121" fmla="*/ 5275096 w 7113855"/>
              <a:gd name="connsiteY121" fmla="*/ 2548466 h 3429000"/>
              <a:gd name="connsiteX122" fmla="*/ 5249696 w 7113855"/>
              <a:gd name="connsiteY122" fmla="*/ 2531533 h 3429000"/>
              <a:gd name="connsiteX123" fmla="*/ 2066229 w 7113855"/>
              <a:gd name="connsiteY123" fmla="*/ 1676400 h 3429000"/>
              <a:gd name="connsiteX124" fmla="*/ 7065708 w 7113855"/>
              <a:gd name="connsiteY124" fmla="*/ 389466 h 3429000"/>
              <a:gd name="connsiteX125" fmla="*/ 7036162 w 7113855"/>
              <a:gd name="connsiteY125" fmla="*/ 0 h 3429000"/>
              <a:gd name="connsiteX0" fmla="*/ 7036162 w 7113855"/>
              <a:gd name="connsiteY0" fmla="*/ 0 h 3429000"/>
              <a:gd name="connsiteX1" fmla="*/ 491429 w 7113855"/>
              <a:gd name="connsiteY1" fmla="*/ 1693333 h 3429000"/>
              <a:gd name="connsiteX2" fmla="*/ 466029 w 7113855"/>
              <a:gd name="connsiteY2" fmla="*/ 1701800 h 3429000"/>
              <a:gd name="connsiteX3" fmla="*/ 516829 w 7113855"/>
              <a:gd name="connsiteY3" fmla="*/ 1710266 h 3429000"/>
              <a:gd name="connsiteX4" fmla="*/ 550696 w 7113855"/>
              <a:gd name="connsiteY4" fmla="*/ 1727200 h 3429000"/>
              <a:gd name="connsiteX5" fmla="*/ 686162 w 7113855"/>
              <a:gd name="connsiteY5" fmla="*/ 1735666 h 3429000"/>
              <a:gd name="connsiteX6" fmla="*/ 838562 w 7113855"/>
              <a:gd name="connsiteY6" fmla="*/ 1778000 h 3429000"/>
              <a:gd name="connsiteX7" fmla="*/ 923229 w 7113855"/>
              <a:gd name="connsiteY7" fmla="*/ 1794933 h 3429000"/>
              <a:gd name="connsiteX8" fmla="*/ 1117962 w 7113855"/>
              <a:gd name="connsiteY8" fmla="*/ 1811866 h 3429000"/>
              <a:gd name="connsiteX9" fmla="*/ 1168762 w 7113855"/>
              <a:gd name="connsiteY9" fmla="*/ 1820333 h 3429000"/>
              <a:gd name="connsiteX10" fmla="*/ 1202629 w 7113855"/>
              <a:gd name="connsiteY10" fmla="*/ 1828800 h 3429000"/>
              <a:gd name="connsiteX11" fmla="*/ 1321162 w 7113855"/>
              <a:gd name="connsiteY11" fmla="*/ 1837266 h 3429000"/>
              <a:gd name="connsiteX12" fmla="*/ 1592096 w 7113855"/>
              <a:gd name="connsiteY12" fmla="*/ 1862666 h 3429000"/>
              <a:gd name="connsiteX13" fmla="*/ 1625962 w 7113855"/>
              <a:gd name="connsiteY13" fmla="*/ 1871133 h 3429000"/>
              <a:gd name="connsiteX14" fmla="*/ 1668296 w 7113855"/>
              <a:gd name="connsiteY14" fmla="*/ 1879600 h 3429000"/>
              <a:gd name="connsiteX15" fmla="*/ 1752962 w 7113855"/>
              <a:gd name="connsiteY15" fmla="*/ 1905000 h 3429000"/>
              <a:gd name="connsiteX16" fmla="*/ 1812229 w 7113855"/>
              <a:gd name="connsiteY16" fmla="*/ 1913466 h 3429000"/>
              <a:gd name="connsiteX17" fmla="*/ 1871496 w 7113855"/>
              <a:gd name="connsiteY17" fmla="*/ 1930400 h 3429000"/>
              <a:gd name="connsiteX18" fmla="*/ 1913829 w 7113855"/>
              <a:gd name="connsiteY18" fmla="*/ 1938866 h 3429000"/>
              <a:gd name="connsiteX19" fmla="*/ 1939229 w 7113855"/>
              <a:gd name="connsiteY19" fmla="*/ 1947333 h 3429000"/>
              <a:gd name="connsiteX20" fmla="*/ 1973096 w 7113855"/>
              <a:gd name="connsiteY20" fmla="*/ 1955800 h 3429000"/>
              <a:gd name="connsiteX21" fmla="*/ 2049296 w 7113855"/>
              <a:gd name="connsiteY21" fmla="*/ 2015066 h 3429000"/>
              <a:gd name="connsiteX22" fmla="*/ 2049296 w 7113855"/>
              <a:gd name="connsiteY22" fmla="*/ 2015066 h 3429000"/>
              <a:gd name="connsiteX23" fmla="*/ 2117029 w 7113855"/>
              <a:gd name="connsiteY23" fmla="*/ 2065866 h 3429000"/>
              <a:gd name="connsiteX24" fmla="*/ 2142429 w 7113855"/>
              <a:gd name="connsiteY24" fmla="*/ 2074333 h 3429000"/>
              <a:gd name="connsiteX25" fmla="*/ 2235562 w 7113855"/>
              <a:gd name="connsiteY25" fmla="*/ 2125133 h 3429000"/>
              <a:gd name="connsiteX26" fmla="*/ 2303296 w 7113855"/>
              <a:gd name="connsiteY26" fmla="*/ 2167466 h 3429000"/>
              <a:gd name="connsiteX27" fmla="*/ 2354096 w 7113855"/>
              <a:gd name="connsiteY27" fmla="*/ 2192866 h 3429000"/>
              <a:gd name="connsiteX28" fmla="*/ 2438762 w 7113855"/>
              <a:gd name="connsiteY28" fmla="*/ 2218266 h 3429000"/>
              <a:gd name="connsiteX29" fmla="*/ 2472629 w 7113855"/>
              <a:gd name="connsiteY29" fmla="*/ 2235200 h 3429000"/>
              <a:gd name="connsiteX30" fmla="*/ 2582696 w 7113855"/>
              <a:gd name="connsiteY30" fmla="*/ 2260600 h 3429000"/>
              <a:gd name="connsiteX31" fmla="*/ 2658896 w 7113855"/>
              <a:gd name="connsiteY31" fmla="*/ 2286000 h 3429000"/>
              <a:gd name="connsiteX32" fmla="*/ 2743562 w 7113855"/>
              <a:gd name="connsiteY32" fmla="*/ 2311400 h 3429000"/>
              <a:gd name="connsiteX33" fmla="*/ 2794362 w 7113855"/>
              <a:gd name="connsiteY33" fmla="*/ 2336800 h 3429000"/>
              <a:gd name="connsiteX34" fmla="*/ 2845162 w 7113855"/>
              <a:gd name="connsiteY34" fmla="*/ 2345266 h 3429000"/>
              <a:gd name="connsiteX35" fmla="*/ 2887496 w 7113855"/>
              <a:gd name="connsiteY35" fmla="*/ 2362200 h 3429000"/>
              <a:gd name="connsiteX36" fmla="*/ 2938296 w 7113855"/>
              <a:gd name="connsiteY36" fmla="*/ 2379133 h 3429000"/>
              <a:gd name="connsiteX37" fmla="*/ 3048362 w 7113855"/>
              <a:gd name="connsiteY37" fmla="*/ 2438400 h 3429000"/>
              <a:gd name="connsiteX38" fmla="*/ 3073762 w 7113855"/>
              <a:gd name="connsiteY38" fmla="*/ 2455333 h 3429000"/>
              <a:gd name="connsiteX39" fmla="*/ 3149962 w 7113855"/>
              <a:gd name="connsiteY39" fmla="*/ 2480733 h 3429000"/>
              <a:gd name="connsiteX40" fmla="*/ 3234629 w 7113855"/>
              <a:gd name="connsiteY40" fmla="*/ 2514600 h 3429000"/>
              <a:gd name="connsiteX41" fmla="*/ 3268496 w 7113855"/>
              <a:gd name="connsiteY41" fmla="*/ 2531533 h 3429000"/>
              <a:gd name="connsiteX42" fmla="*/ 3319296 w 7113855"/>
              <a:gd name="connsiteY42" fmla="*/ 2540000 h 3429000"/>
              <a:gd name="connsiteX43" fmla="*/ 3370096 w 7113855"/>
              <a:gd name="connsiteY43" fmla="*/ 2556933 h 3429000"/>
              <a:gd name="connsiteX44" fmla="*/ 3488629 w 7113855"/>
              <a:gd name="connsiteY44" fmla="*/ 2582333 h 3429000"/>
              <a:gd name="connsiteX45" fmla="*/ 3530962 w 7113855"/>
              <a:gd name="connsiteY45" fmla="*/ 2599266 h 3429000"/>
              <a:gd name="connsiteX46" fmla="*/ 3564829 w 7113855"/>
              <a:gd name="connsiteY46" fmla="*/ 2616200 h 3429000"/>
              <a:gd name="connsiteX47" fmla="*/ 3615629 w 7113855"/>
              <a:gd name="connsiteY47" fmla="*/ 2624666 h 3429000"/>
              <a:gd name="connsiteX48" fmla="*/ 3657962 w 7113855"/>
              <a:gd name="connsiteY48" fmla="*/ 2650066 h 3429000"/>
              <a:gd name="connsiteX49" fmla="*/ 3725696 w 7113855"/>
              <a:gd name="connsiteY49" fmla="*/ 2675466 h 3429000"/>
              <a:gd name="connsiteX50" fmla="*/ 3759562 w 7113855"/>
              <a:gd name="connsiteY50" fmla="*/ 2700866 h 3429000"/>
              <a:gd name="connsiteX51" fmla="*/ 3784962 w 7113855"/>
              <a:gd name="connsiteY51" fmla="*/ 2709333 h 3429000"/>
              <a:gd name="connsiteX52" fmla="*/ 3818829 w 7113855"/>
              <a:gd name="connsiteY52" fmla="*/ 2726266 h 3429000"/>
              <a:gd name="connsiteX53" fmla="*/ 3928896 w 7113855"/>
              <a:gd name="connsiteY53" fmla="*/ 2751666 h 3429000"/>
              <a:gd name="connsiteX54" fmla="*/ 4047429 w 7113855"/>
              <a:gd name="connsiteY54" fmla="*/ 2777066 h 3429000"/>
              <a:gd name="connsiteX55" fmla="*/ 4072829 w 7113855"/>
              <a:gd name="connsiteY55" fmla="*/ 2794000 h 3429000"/>
              <a:gd name="connsiteX56" fmla="*/ 4174429 w 7113855"/>
              <a:gd name="connsiteY56" fmla="*/ 2802466 h 3429000"/>
              <a:gd name="connsiteX57" fmla="*/ 4242162 w 7113855"/>
              <a:gd name="connsiteY57" fmla="*/ 2810933 h 3429000"/>
              <a:gd name="connsiteX58" fmla="*/ 4284496 w 7113855"/>
              <a:gd name="connsiteY58" fmla="*/ 2819400 h 3429000"/>
              <a:gd name="connsiteX59" fmla="*/ 4411496 w 7113855"/>
              <a:gd name="connsiteY59" fmla="*/ 2827866 h 3429000"/>
              <a:gd name="connsiteX60" fmla="*/ 4513096 w 7113855"/>
              <a:gd name="connsiteY60" fmla="*/ 2844800 h 3429000"/>
              <a:gd name="connsiteX61" fmla="*/ 4741696 w 7113855"/>
              <a:gd name="connsiteY61" fmla="*/ 2853266 h 3429000"/>
              <a:gd name="connsiteX62" fmla="*/ 4936429 w 7113855"/>
              <a:gd name="connsiteY62" fmla="*/ 2861733 h 3429000"/>
              <a:gd name="connsiteX63" fmla="*/ 5029562 w 7113855"/>
              <a:gd name="connsiteY63" fmla="*/ 2870200 h 3429000"/>
              <a:gd name="connsiteX64" fmla="*/ 5114229 w 7113855"/>
              <a:gd name="connsiteY64" fmla="*/ 2895600 h 3429000"/>
              <a:gd name="connsiteX65" fmla="*/ 5241229 w 7113855"/>
              <a:gd name="connsiteY65" fmla="*/ 2912533 h 3429000"/>
              <a:gd name="connsiteX66" fmla="*/ 5529096 w 7113855"/>
              <a:gd name="connsiteY66" fmla="*/ 2929466 h 3429000"/>
              <a:gd name="connsiteX67" fmla="*/ 5554496 w 7113855"/>
              <a:gd name="connsiteY67" fmla="*/ 2937933 h 3429000"/>
              <a:gd name="connsiteX68" fmla="*/ 5579896 w 7113855"/>
              <a:gd name="connsiteY68" fmla="*/ 2954866 h 3429000"/>
              <a:gd name="connsiteX69" fmla="*/ 5622229 w 7113855"/>
              <a:gd name="connsiteY69" fmla="*/ 2963333 h 3429000"/>
              <a:gd name="connsiteX70" fmla="*/ 5656096 w 7113855"/>
              <a:gd name="connsiteY70" fmla="*/ 2980266 h 3429000"/>
              <a:gd name="connsiteX71" fmla="*/ 5689962 w 7113855"/>
              <a:gd name="connsiteY71" fmla="*/ 2988733 h 3429000"/>
              <a:gd name="connsiteX72" fmla="*/ 5715362 w 7113855"/>
              <a:gd name="connsiteY72" fmla="*/ 2997200 h 3429000"/>
              <a:gd name="connsiteX73" fmla="*/ 5791562 w 7113855"/>
              <a:gd name="connsiteY73" fmla="*/ 3031066 h 3429000"/>
              <a:gd name="connsiteX74" fmla="*/ 5816962 w 7113855"/>
              <a:gd name="connsiteY74" fmla="*/ 3039533 h 3429000"/>
              <a:gd name="connsiteX75" fmla="*/ 5876229 w 7113855"/>
              <a:gd name="connsiteY75" fmla="*/ 3081866 h 3429000"/>
              <a:gd name="connsiteX76" fmla="*/ 5901629 w 7113855"/>
              <a:gd name="connsiteY76" fmla="*/ 3090333 h 3429000"/>
              <a:gd name="connsiteX77" fmla="*/ 5927029 w 7113855"/>
              <a:gd name="connsiteY77" fmla="*/ 3107266 h 3429000"/>
              <a:gd name="connsiteX78" fmla="*/ 5952429 w 7113855"/>
              <a:gd name="connsiteY78" fmla="*/ 3115733 h 3429000"/>
              <a:gd name="connsiteX79" fmla="*/ 5977829 w 7113855"/>
              <a:gd name="connsiteY79" fmla="*/ 3132666 h 3429000"/>
              <a:gd name="connsiteX80" fmla="*/ 6028629 w 7113855"/>
              <a:gd name="connsiteY80" fmla="*/ 3141133 h 3429000"/>
              <a:gd name="connsiteX81" fmla="*/ 6062496 w 7113855"/>
              <a:gd name="connsiteY81" fmla="*/ 3158066 h 3429000"/>
              <a:gd name="connsiteX82" fmla="*/ 6079429 w 7113855"/>
              <a:gd name="connsiteY82" fmla="*/ 3175000 h 3429000"/>
              <a:gd name="connsiteX83" fmla="*/ 6181029 w 7113855"/>
              <a:gd name="connsiteY83" fmla="*/ 3191933 h 3429000"/>
              <a:gd name="connsiteX84" fmla="*/ 6206429 w 7113855"/>
              <a:gd name="connsiteY84" fmla="*/ 3208866 h 3429000"/>
              <a:gd name="connsiteX85" fmla="*/ 6367296 w 7113855"/>
              <a:gd name="connsiteY85" fmla="*/ 3225800 h 3429000"/>
              <a:gd name="connsiteX86" fmla="*/ 6426562 w 7113855"/>
              <a:gd name="connsiteY86" fmla="*/ 3242733 h 3429000"/>
              <a:gd name="connsiteX87" fmla="*/ 6468896 w 7113855"/>
              <a:gd name="connsiteY87" fmla="*/ 3259666 h 3429000"/>
              <a:gd name="connsiteX88" fmla="*/ 6494296 w 7113855"/>
              <a:gd name="connsiteY88" fmla="*/ 3268133 h 3429000"/>
              <a:gd name="connsiteX89" fmla="*/ 6528162 w 7113855"/>
              <a:gd name="connsiteY89" fmla="*/ 3285066 h 3429000"/>
              <a:gd name="connsiteX90" fmla="*/ 6578962 w 7113855"/>
              <a:gd name="connsiteY90" fmla="*/ 3310466 h 3429000"/>
              <a:gd name="connsiteX91" fmla="*/ 6663629 w 7113855"/>
              <a:gd name="connsiteY91" fmla="*/ 3327400 h 3429000"/>
              <a:gd name="connsiteX92" fmla="*/ 6765229 w 7113855"/>
              <a:gd name="connsiteY92" fmla="*/ 3344333 h 3429000"/>
              <a:gd name="connsiteX93" fmla="*/ 6790629 w 7113855"/>
              <a:gd name="connsiteY93" fmla="*/ 3352800 h 3429000"/>
              <a:gd name="connsiteX94" fmla="*/ 6824496 w 7113855"/>
              <a:gd name="connsiteY94" fmla="*/ 3361266 h 3429000"/>
              <a:gd name="connsiteX95" fmla="*/ 6875296 w 7113855"/>
              <a:gd name="connsiteY95" fmla="*/ 3378200 h 3429000"/>
              <a:gd name="connsiteX96" fmla="*/ 6900696 w 7113855"/>
              <a:gd name="connsiteY96" fmla="*/ 3386666 h 3429000"/>
              <a:gd name="connsiteX97" fmla="*/ 6985362 w 7113855"/>
              <a:gd name="connsiteY97" fmla="*/ 3403600 h 3429000"/>
              <a:gd name="connsiteX98" fmla="*/ 7036162 w 7113855"/>
              <a:gd name="connsiteY98" fmla="*/ 3420533 h 3429000"/>
              <a:gd name="connsiteX99" fmla="*/ 7061562 w 7113855"/>
              <a:gd name="connsiteY99" fmla="*/ 3429000 h 3429000"/>
              <a:gd name="connsiteX100" fmla="*/ 7070029 w 7113855"/>
              <a:gd name="connsiteY100" fmla="*/ 3395133 h 3429000"/>
              <a:gd name="connsiteX101" fmla="*/ 7061562 w 7113855"/>
              <a:gd name="connsiteY101" fmla="*/ 3361266 h 3429000"/>
              <a:gd name="connsiteX102" fmla="*/ 7053096 w 7113855"/>
              <a:gd name="connsiteY102" fmla="*/ 3335866 h 3429000"/>
              <a:gd name="connsiteX103" fmla="*/ 7010762 w 7113855"/>
              <a:gd name="connsiteY103" fmla="*/ 3285066 h 3429000"/>
              <a:gd name="connsiteX104" fmla="*/ 6985362 w 7113855"/>
              <a:gd name="connsiteY104" fmla="*/ 3200400 h 3429000"/>
              <a:gd name="connsiteX105" fmla="*/ 6959962 w 7113855"/>
              <a:gd name="connsiteY105" fmla="*/ 3031066 h 3429000"/>
              <a:gd name="connsiteX106" fmla="*/ 7052980 w 7113855"/>
              <a:gd name="connsiteY106" fmla="*/ 2995083 h 3429000"/>
              <a:gd name="connsiteX107" fmla="*/ 5910096 w 7113855"/>
              <a:gd name="connsiteY107" fmla="*/ 2777066 h 3429000"/>
              <a:gd name="connsiteX108" fmla="*/ 5816962 w 7113855"/>
              <a:gd name="connsiteY108" fmla="*/ 2734733 h 3429000"/>
              <a:gd name="connsiteX109" fmla="*/ 5774629 w 7113855"/>
              <a:gd name="connsiteY109" fmla="*/ 2717800 h 3429000"/>
              <a:gd name="connsiteX110" fmla="*/ 5715362 w 7113855"/>
              <a:gd name="connsiteY110" fmla="*/ 2683933 h 3429000"/>
              <a:gd name="connsiteX111" fmla="*/ 5664562 w 7113855"/>
              <a:gd name="connsiteY111" fmla="*/ 2667000 h 3429000"/>
              <a:gd name="connsiteX112" fmla="*/ 5639162 w 7113855"/>
              <a:gd name="connsiteY112" fmla="*/ 2650066 h 3429000"/>
              <a:gd name="connsiteX113" fmla="*/ 5596829 w 7113855"/>
              <a:gd name="connsiteY113" fmla="*/ 2633133 h 3429000"/>
              <a:gd name="connsiteX114" fmla="*/ 5571429 w 7113855"/>
              <a:gd name="connsiteY114" fmla="*/ 2624666 h 3429000"/>
              <a:gd name="connsiteX115" fmla="*/ 5546029 w 7113855"/>
              <a:gd name="connsiteY115" fmla="*/ 2607733 h 3429000"/>
              <a:gd name="connsiteX116" fmla="*/ 5461362 w 7113855"/>
              <a:gd name="connsiteY116" fmla="*/ 2590800 h 3429000"/>
              <a:gd name="connsiteX117" fmla="*/ 5402096 w 7113855"/>
              <a:gd name="connsiteY117" fmla="*/ 2573866 h 3429000"/>
              <a:gd name="connsiteX118" fmla="*/ 5351296 w 7113855"/>
              <a:gd name="connsiteY118" fmla="*/ 2565400 h 3429000"/>
              <a:gd name="connsiteX119" fmla="*/ 5317429 w 7113855"/>
              <a:gd name="connsiteY119" fmla="*/ 2556933 h 3429000"/>
              <a:gd name="connsiteX120" fmla="*/ 5275096 w 7113855"/>
              <a:gd name="connsiteY120" fmla="*/ 2548466 h 3429000"/>
              <a:gd name="connsiteX121" fmla="*/ 5249696 w 7113855"/>
              <a:gd name="connsiteY121" fmla="*/ 2531533 h 3429000"/>
              <a:gd name="connsiteX122" fmla="*/ 2066229 w 7113855"/>
              <a:gd name="connsiteY122" fmla="*/ 1676400 h 3429000"/>
              <a:gd name="connsiteX123" fmla="*/ 7065708 w 7113855"/>
              <a:gd name="connsiteY123" fmla="*/ 389466 h 3429000"/>
              <a:gd name="connsiteX124" fmla="*/ 7036162 w 7113855"/>
              <a:gd name="connsiteY124" fmla="*/ 0 h 3429000"/>
              <a:gd name="connsiteX0" fmla="*/ 7036162 w 7120448"/>
              <a:gd name="connsiteY0" fmla="*/ 0 h 3429000"/>
              <a:gd name="connsiteX1" fmla="*/ 491429 w 7120448"/>
              <a:gd name="connsiteY1" fmla="*/ 1693333 h 3429000"/>
              <a:gd name="connsiteX2" fmla="*/ 466029 w 7120448"/>
              <a:gd name="connsiteY2" fmla="*/ 1701800 h 3429000"/>
              <a:gd name="connsiteX3" fmla="*/ 516829 w 7120448"/>
              <a:gd name="connsiteY3" fmla="*/ 1710266 h 3429000"/>
              <a:gd name="connsiteX4" fmla="*/ 550696 w 7120448"/>
              <a:gd name="connsiteY4" fmla="*/ 1727200 h 3429000"/>
              <a:gd name="connsiteX5" fmla="*/ 686162 w 7120448"/>
              <a:gd name="connsiteY5" fmla="*/ 1735666 h 3429000"/>
              <a:gd name="connsiteX6" fmla="*/ 838562 w 7120448"/>
              <a:gd name="connsiteY6" fmla="*/ 1778000 h 3429000"/>
              <a:gd name="connsiteX7" fmla="*/ 923229 w 7120448"/>
              <a:gd name="connsiteY7" fmla="*/ 1794933 h 3429000"/>
              <a:gd name="connsiteX8" fmla="*/ 1117962 w 7120448"/>
              <a:gd name="connsiteY8" fmla="*/ 1811866 h 3429000"/>
              <a:gd name="connsiteX9" fmla="*/ 1168762 w 7120448"/>
              <a:gd name="connsiteY9" fmla="*/ 1820333 h 3429000"/>
              <a:gd name="connsiteX10" fmla="*/ 1202629 w 7120448"/>
              <a:gd name="connsiteY10" fmla="*/ 1828800 h 3429000"/>
              <a:gd name="connsiteX11" fmla="*/ 1321162 w 7120448"/>
              <a:gd name="connsiteY11" fmla="*/ 1837266 h 3429000"/>
              <a:gd name="connsiteX12" fmla="*/ 1592096 w 7120448"/>
              <a:gd name="connsiteY12" fmla="*/ 1862666 h 3429000"/>
              <a:gd name="connsiteX13" fmla="*/ 1625962 w 7120448"/>
              <a:gd name="connsiteY13" fmla="*/ 1871133 h 3429000"/>
              <a:gd name="connsiteX14" fmla="*/ 1668296 w 7120448"/>
              <a:gd name="connsiteY14" fmla="*/ 1879600 h 3429000"/>
              <a:gd name="connsiteX15" fmla="*/ 1752962 w 7120448"/>
              <a:gd name="connsiteY15" fmla="*/ 1905000 h 3429000"/>
              <a:gd name="connsiteX16" fmla="*/ 1812229 w 7120448"/>
              <a:gd name="connsiteY16" fmla="*/ 1913466 h 3429000"/>
              <a:gd name="connsiteX17" fmla="*/ 1871496 w 7120448"/>
              <a:gd name="connsiteY17" fmla="*/ 1930400 h 3429000"/>
              <a:gd name="connsiteX18" fmla="*/ 1913829 w 7120448"/>
              <a:gd name="connsiteY18" fmla="*/ 1938866 h 3429000"/>
              <a:gd name="connsiteX19" fmla="*/ 1939229 w 7120448"/>
              <a:gd name="connsiteY19" fmla="*/ 1947333 h 3429000"/>
              <a:gd name="connsiteX20" fmla="*/ 1973096 w 7120448"/>
              <a:gd name="connsiteY20" fmla="*/ 1955800 h 3429000"/>
              <a:gd name="connsiteX21" fmla="*/ 2049296 w 7120448"/>
              <a:gd name="connsiteY21" fmla="*/ 2015066 h 3429000"/>
              <a:gd name="connsiteX22" fmla="*/ 2049296 w 7120448"/>
              <a:gd name="connsiteY22" fmla="*/ 2015066 h 3429000"/>
              <a:gd name="connsiteX23" fmla="*/ 2117029 w 7120448"/>
              <a:gd name="connsiteY23" fmla="*/ 2065866 h 3429000"/>
              <a:gd name="connsiteX24" fmla="*/ 2142429 w 7120448"/>
              <a:gd name="connsiteY24" fmla="*/ 2074333 h 3429000"/>
              <a:gd name="connsiteX25" fmla="*/ 2235562 w 7120448"/>
              <a:gd name="connsiteY25" fmla="*/ 2125133 h 3429000"/>
              <a:gd name="connsiteX26" fmla="*/ 2303296 w 7120448"/>
              <a:gd name="connsiteY26" fmla="*/ 2167466 h 3429000"/>
              <a:gd name="connsiteX27" fmla="*/ 2354096 w 7120448"/>
              <a:gd name="connsiteY27" fmla="*/ 2192866 h 3429000"/>
              <a:gd name="connsiteX28" fmla="*/ 2438762 w 7120448"/>
              <a:gd name="connsiteY28" fmla="*/ 2218266 h 3429000"/>
              <a:gd name="connsiteX29" fmla="*/ 2472629 w 7120448"/>
              <a:gd name="connsiteY29" fmla="*/ 2235200 h 3429000"/>
              <a:gd name="connsiteX30" fmla="*/ 2582696 w 7120448"/>
              <a:gd name="connsiteY30" fmla="*/ 2260600 h 3429000"/>
              <a:gd name="connsiteX31" fmla="*/ 2658896 w 7120448"/>
              <a:gd name="connsiteY31" fmla="*/ 2286000 h 3429000"/>
              <a:gd name="connsiteX32" fmla="*/ 2743562 w 7120448"/>
              <a:gd name="connsiteY32" fmla="*/ 2311400 h 3429000"/>
              <a:gd name="connsiteX33" fmla="*/ 2794362 w 7120448"/>
              <a:gd name="connsiteY33" fmla="*/ 2336800 h 3429000"/>
              <a:gd name="connsiteX34" fmla="*/ 2845162 w 7120448"/>
              <a:gd name="connsiteY34" fmla="*/ 2345266 h 3429000"/>
              <a:gd name="connsiteX35" fmla="*/ 2887496 w 7120448"/>
              <a:gd name="connsiteY35" fmla="*/ 2362200 h 3429000"/>
              <a:gd name="connsiteX36" fmla="*/ 2938296 w 7120448"/>
              <a:gd name="connsiteY36" fmla="*/ 2379133 h 3429000"/>
              <a:gd name="connsiteX37" fmla="*/ 3048362 w 7120448"/>
              <a:gd name="connsiteY37" fmla="*/ 2438400 h 3429000"/>
              <a:gd name="connsiteX38" fmla="*/ 3073762 w 7120448"/>
              <a:gd name="connsiteY38" fmla="*/ 2455333 h 3429000"/>
              <a:gd name="connsiteX39" fmla="*/ 3149962 w 7120448"/>
              <a:gd name="connsiteY39" fmla="*/ 2480733 h 3429000"/>
              <a:gd name="connsiteX40" fmla="*/ 3234629 w 7120448"/>
              <a:gd name="connsiteY40" fmla="*/ 2514600 h 3429000"/>
              <a:gd name="connsiteX41" fmla="*/ 3268496 w 7120448"/>
              <a:gd name="connsiteY41" fmla="*/ 2531533 h 3429000"/>
              <a:gd name="connsiteX42" fmla="*/ 3319296 w 7120448"/>
              <a:gd name="connsiteY42" fmla="*/ 2540000 h 3429000"/>
              <a:gd name="connsiteX43" fmla="*/ 3370096 w 7120448"/>
              <a:gd name="connsiteY43" fmla="*/ 2556933 h 3429000"/>
              <a:gd name="connsiteX44" fmla="*/ 3488629 w 7120448"/>
              <a:gd name="connsiteY44" fmla="*/ 2582333 h 3429000"/>
              <a:gd name="connsiteX45" fmla="*/ 3530962 w 7120448"/>
              <a:gd name="connsiteY45" fmla="*/ 2599266 h 3429000"/>
              <a:gd name="connsiteX46" fmla="*/ 3564829 w 7120448"/>
              <a:gd name="connsiteY46" fmla="*/ 2616200 h 3429000"/>
              <a:gd name="connsiteX47" fmla="*/ 3615629 w 7120448"/>
              <a:gd name="connsiteY47" fmla="*/ 2624666 h 3429000"/>
              <a:gd name="connsiteX48" fmla="*/ 3657962 w 7120448"/>
              <a:gd name="connsiteY48" fmla="*/ 2650066 h 3429000"/>
              <a:gd name="connsiteX49" fmla="*/ 3725696 w 7120448"/>
              <a:gd name="connsiteY49" fmla="*/ 2675466 h 3429000"/>
              <a:gd name="connsiteX50" fmla="*/ 3759562 w 7120448"/>
              <a:gd name="connsiteY50" fmla="*/ 2700866 h 3429000"/>
              <a:gd name="connsiteX51" fmla="*/ 3784962 w 7120448"/>
              <a:gd name="connsiteY51" fmla="*/ 2709333 h 3429000"/>
              <a:gd name="connsiteX52" fmla="*/ 3818829 w 7120448"/>
              <a:gd name="connsiteY52" fmla="*/ 2726266 h 3429000"/>
              <a:gd name="connsiteX53" fmla="*/ 3928896 w 7120448"/>
              <a:gd name="connsiteY53" fmla="*/ 2751666 h 3429000"/>
              <a:gd name="connsiteX54" fmla="*/ 4047429 w 7120448"/>
              <a:gd name="connsiteY54" fmla="*/ 2777066 h 3429000"/>
              <a:gd name="connsiteX55" fmla="*/ 4072829 w 7120448"/>
              <a:gd name="connsiteY55" fmla="*/ 2794000 h 3429000"/>
              <a:gd name="connsiteX56" fmla="*/ 4174429 w 7120448"/>
              <a:gd name="connsiteY56" fmla="*/ 2802466 h 3429000"/>
              <a:gd name="connsiteX57" fmla="*/ 4242162 w 7120448"/>
              <a:gd name="connsiteY57" fmla="*/ 2810933 h 3429000"/>
              <a:gd name="connsiteX58" fmla="*/ 4284496 w 7120448"/>
              <a:gd name="connsiteY58" fmla="*/ 2819400 h 3429000"/>
              <a:gd name="connsiteX59" fmla="*/ 4411496 w 7120448"/>
              <a:gd name="connsiteY59" fmla="*/ 2827866 h 3429000"/>
              <a:gd name="connsiteX60" fmla="*/ 4513096 w 7120448"/>
              <a:gd name="connsiteY60" fmla="*/ 2844800 h 3429000"/>
              <a:gd name="connsiteX61" fmla="*/ 4741696 w 7120448"/>
              <a:gd name="connsiteY61" fmla="*/ 2853266 h 3429000"/>
              <a:gd name="connsiteX62" fmla="*/ 4936429 w 7120448"/>
              <a:gd name="connsiteY62" fmla="*/ 2861733 h 3429000"/>
              <a:gd name="connsiteX63" fmla="*/ 5029562 w 7120448"/>
              <a:gd name="connsiteY63" fmla="*/ 2870200 h 3429000"/>
              <a:gd name="connsiteX64" fmla="*/ 5114229 w 7120448"/>
              <a:gd name="connsiteY64" fmla="*/ 2895600 h 3429000"/>
              <a:gd name="connsiteX65" fmla="*/ 5241229 w 7120448"/>
              <a:gd name="connsiteY65" fmla="*/ 2912533 h 3429000"/>
              <a:gd name="connsiteX66" fmla="*/ 5529096 w 7120448"/>
              <a:gd name="connsiteY66" fmla="*/ 2929466 h 3429000"/>
              <a:gd name="connsiteX67" fmla="*/ 5554496 w 7120448"/>
              <a:gd name="connsiteY67" fmla="*/ 2937933 h 3429000"/>
              <a:gd name="connsiteX68" fmla="*/ 5579896 w 7120448"/>
              <a:gd name="connsiteY68" fmla="*/ 2954866 h 3429000"/>
              <a:gd name="connsiteX69" fmla="*/ 5622229 w 7120448"/>
              <a:gd name="connsiteY69" fmla="*/ 2963333 h 3429000"/>
              <a:gd name="connsiteX70" fmla="*/ 5656096 w 7120448"/>
              <a:gd name="connsiteY70" fmla="*/ 2980266 h 3429000"/>
              <a:gd name="connsiteX71" fmla="*/ 5689962 w 7120448"/>
              <a:gd name="connsiteY71" fmla="*/ 2988733 h 3429000"/>
              <a:gd name="connsiteX72" fmla="*/ 5715362 w 7120448"/>
              <a:gd name="connsiteY72" fmla="*/ 2997200 h 3429000"/>
              <a:gd name="connsiteX73" fmla="*/ 5791562 w 7120448"/>
              <a:gd name="connsiteY73" fmla="*/ 3031066 h 3429000"/>
              <a:gd name="connsiteX74" fmla="*/ 5816962 w 7120448"/>
              <a:gd name="connsiteY74" fmla="*/ 3039533 h 3429000"/>
              <a:gd name="connsiteX75" fmla="*/ 5876229 w 7120448"/>
              <a:gd name="connsiteY75" fmla="*/ 3081866 h 3429000"/>
              <a:gd name="connsiteX76" fmla="*/ 5901629 w 7120448"/>
              <a:gd name="connsiteY76" fmla="*/ 3090333 h 3429000"/>
              <a:gd name="connsiteX77" fmla="*/ 5927029 w 7120448"/>
              <a:gd name="connsiteY77" fmla="*/ 3107266 h 3429000"/>
              <a:gd name="connsiteX78" fmla="*/ 5952429 w 7120448"/>
              <a:gd name="connsiteY78" fmla="*/ 3115733 h 3429000"/>
              <a:gd name="connsiteX79" fmla="*/ 5977829 w 7120448"/>
              <a:gd name="connsiteY79" fmla="*/ 3132666 h 3429000"/>
              <a:gd name="connsiteX80" fmla="*/ 6028629 w 7120448"/>
              <a:gd name="connsiteY80" fmla="*/ 3141133 h 3429000"/>
              <a:gd name="connsiteX81" fmla="*/ 6062496 w 7120448"/>
              <a:gd name="connsiteY81" fmla="*/ 3158066 h 3429000"/>
              <a:gd name="connsiteX82" fmla="*/ 6079429 w 7120448"/>
              <a:gd name="connsiteY82" fmla="*/ 3175000 h 3429000"/>
              <a:gd name="connsiteX83" fmla="*/ 6181029 w 7120448"/>
              <a:gd name="connsiteY83" fmla="*/ 3191933 h 3429000"/>
              <a:gd name="connsiteX84" fmla="*/ 6206429 w 7120448"/>
              <a:gd name="connsiteY84" fmla="*/ 3208866 h 3429000"/>
              <a:gd name="connsiteX85" fmla="*/ 6367296 w 7120448"/>
              <a:gd name="connsiteY85" fmla="*/ 3225800 h 3429000"/>
              <a:gd name="connsiteX86" fmla="*/ 6426562 w 7120448"/>
              <a:gd name="connsiteY86" fmla="*/ 3242733 h 3429000"/>
              <a:gd name="connsiteX87" fmla="*/ 6468896 w 7120448"/>
              <a:gd name="connsiteY87" fmla="*/ 3259666 h 3429000"/>
              <a:gd name="connsiteX88" fmla="*/ 6494296 w 7120448"/>
              <a:gd name="connsiteY88" fmla="*/ 3268133 h 3429000"/>
              <a:gd name="connsiteX89" fmla="*/ 6528162 w 7120448"/>
              <a:gd name="connsiteY89" fmla="*/ 3285066 h 3429000"/>
              <a:gd name="connsiteX90" fmla="*/ 6578962 w 7120448"/>
              <a:gd name="connsiteY90" fmla="*/ 3310466 h 3429000"/>
              <a:gd name="connsiteX91" fmla="*/ 6663629 w 7120448"/>
              <a:gd name="connsiteY91" fmla="*/ 3327400 h 3429000"/>
              <a:gd name="connsiteX92" fmla="*/ 6765229 w 7120448"/>
              <a:gd name="connsiteY92" fmla="*/ 3344333 h 3429000"/>
              <a:gd name="connsiteX93" fmla="*/ 6790629 w 7120448"/>
              <a:gd name="connsiteY93" fmla="*/ 3352800 h 3429000"/>
              <a:gd name="connsiteX94" fmla="*/ 6824496 w 7120448"/>
              <a:gd name="connsiteY94" fmla="*/ 3361266 h 3429000"/>
              <a:gd name="connsiteX95" fmla="*/ 6875296 w 7120448"/>
              <a:gd name="connsiteY95" fmla="*/ 3378200 h 3429000"/>
              <a:gd name="connsiteX96" fmla="*/ 6900696 w 7120448"/>
              <a:gd name="connsiteY96" fmla="*/ 3386666 h 3429000"/>
              <a:gd name="connsiteX97" fmla="*/ 6985362 w 7120448"/>
              <a:gd name="connsiteY97" fmla="*/ 3403600 h 3429000"/>
              <a:gd name="connsiteX98" fmla="*/ 7036162 w 7120448"/>
              <a:gd name="connsiteY98" fmla="*/ 3420533 h 3429000"/>
              <a:gd name="connsiteX99" fmla="*/ 7061562 w 7120448"/>
              <a:gd name="connsiteY99" fmla="*/ 3429000 h 3429000"/>
              <a:gd name="connsiteX100" fmla="*/ 7070029 w 7120448"/>
              <a:gd name="connsiteY100" fmla="*/ 3395133 h 3429000"/>
              <a:gd name="connsiteX101" fmla="*/ 7061562 w 7120448"/>
              <a:gd name="connsiteY101" fmla="*/ 3361266 h 3429000"/>
              <a:gd name="connsiteX102" fmla="*/ 7053096 w 7120448"/>
              <a:gd name="connsiteY102" fmla="*/ 3335866 h 3429000"/>
              <a:gd name="connsiteX103" fmla="*/ 7010762 w 7120448"/>
              <a:gd name="connsiteY103" fmla="*/ 3285066 h 3429000"/>
              <a:gd name="connsiteX104" fmla="*/ 6985362 w 7120448"/>
              <a:gd name="connsiteY104" fmla="*/ 3200400 h 3429000"/>
              <a:gd name="connsiteX105" fmla="*/ 6959962 w 7120448"/>
              <a:gd name="connsiteY105" fmla="*/ 3031066 h 3429000"/>
              <a:gd name="connsiteX106" fmla="*/ 7052980 w 7120448"/>
              <a:gd name="connsiteY106" fmla="*/ 2995083 h 3429000"/>
              <a:gd name="connsiteX107" fmla="*/ 5816962 w 7120448"/>
              <a:gd name="connsiteY107" fmla="*/ 2734733 h 3429000"/>
              <a:gd name="connsiteX108" fmla="*/ 5774629 w 7120448"/>
              <a:gd name="connsiteY108" fmla="*/ 2717800 h 3429000"/>
              <a:gd name="connsiteX109" fmla="*/ 5715362 w 7120448"/>
              <a:gd name="connsiteY109" fmla="*/ 2683933 h 3429000"/>
              <a:gd name="connsiteX110" fmla="*/ 5664562 w 7120448"/>
              <a:gd name="connsiteY110" fmla="*/ 2667000 h 3429000"/>
              <a:gd name="connsiteX111" fmla="*/ 5639162 w 7120448"/>
              <a:gd name="connsiteY111" fmla="*/ 2650066 h 3429000"/>
              <a:gd name="connsiteX112" fmla="*/ 5596829 w 7120448"/>
              <a:gd name="connsiteY112" fmla="*/ 2633133 h 3429000"/>
              <a:gd name="connsiteX113" fmla="*/ 5571429 w 7120448"/>
              <a:gd name="connsiteY113" fmla="*/ 2624666 h 3429000"/>
              <a:gd name="connsiteX114" fmla="*/ 5546029 w 7120448"/>
              <a:gd name="connsiteY114" fmla="*/ 2607733 h 3429000"/>
              <a:gd name="connsiteX115" fmla="*/ 5461362 w 7120448"/>
              <a:gd name="connsiteY115" fmla="*/ 2590800 h 3429000"/>
              <a:gd name="connsiteX116" fmla="*/ 5402096 w 7120448"/>
              <a:gd name="connsiteY116" fmla="*/ 2573866 h 3429000"/>
              <a:gd name="connsiteX117" fmla="*/ 5351296 w 7120448"/>
              <a:gd name="connsiteY117" fmla="*/ 2565400 h 3429000"/>
              <a:gd name="connsiteX118" fmla="*/ 5317429 w 7120448"/>
              <a:gd name="connsiteY118" fmla="*/ 2556933 h 3429000"/>
              <a:gd name="connsiteX119" fmla="*/ 5275096 w 7120448"/>
              <a:gd name="connsiteY119" fmla="*/ 2548466 h 3429000"/>
              <a:gd name="connsiteX120" fmla="*/ 5249696 w 7120448"/>
              <a:gd name="connsiteY120" fmla="*/ 2531533 h 3429000"/>
              <a:gd name="connsiteX121" fmla="*/ 2066229 w 7120448"/>
              <a:gd name="connsiteY121" fmla="*/ 1676400 h 3429000"/>
              <a:gd name="connsiteX122" fmla="*/ 7065708 w 7120448"/>
              <a:gd name="connsiteY122" fmla="*/ 389466 h 3429000"/>
              <a:gd name="connsiteX123" fmla="*/ 7036162 w 7120448"/>
              <a:gd name="connsiteY123" fmla="*/ 0 h 3429000"/>
              <a:gd name="connsiteX0" fmla="*/ 7036162 w 7123458"/>
              <a:gd name="connsiteY0" fmla="*/ 0 h 3429000"/>
              <a:gd name="connsiteX1" fmla="*/ 491429 w 7123458"/>
              <a:gd name="connsiteY1" fmla="*/ 1693333 h 3429000"/>
              <a:gd name="connsiteX2" fmla="*/ 466029 w 7123458"/>
              <a:gd name="connsiteY2" fmla="*/ 1701800 h 3429000"/>
              <a:gd name="connsiteX3" fmla="*/ 516829 w 7123458"/>
              <a:gd name="connsiteY3" fmla="*/ 1710266 h 3429000"/>
              <a:gd name="connsiteX4" fmla="*/ 550696 w 7123458"/>
              <a:gd name="connsiteY4" fmla="*/ 1727200 h 3429000"/>
              <a:gd name="connsiteX5" fmla="*/ 686162 w 7123458"/>
              <a:gd name="connsiteY5" fmla="*/ 1735666 h 3429000"/>
              <a:gd name="connsiteX6" fmla="*/ 838562 w 7123458"/>
              <a:gd name="connsiteY6" fmla="*/ 1778000 h 3429000"/>
              <a:gd name="connsiteX7" fmla="*/ 923229 w 7123458"/>
              <a:gd name="connsiteY7" fmla="*/ 1794933 h 3429000"/>
              <a:gd name="connsiteX8" fmla="*/ 1117962 w 7123458"/>
              <a:gd name="connsiteY8" fmla="*/ 1811866 h 3429000"/>
              <a:gd name="connsiteX9" fmla="*/ 1168762 w 7123458"/>
              <a:gd name="connsiteY9" fmla="*/ 1820333 h 3429000"/>
              <a:gd name="connsiteX10" fmla="*/ 1202629 w 7123458"/>
              <a:gd name="connsiteY10" fmla="*/ 1828800 h 3429000"/>
              <a:gd name="connsiteX11" fmla="*/ 1321162 w 7123458"/>
              <a:gd name="connsiteY11" fmla="*/ 1837266 h 3429000"/>
              <a:gd name="connsiteX12" fmla="*/ 1592096 w 7123458"/>
              <a:gd name="connsiteY12" fmla="*/ 1862666 h 3429000"/>
              <a:gd name="connsiteX13" fmla="*/ 1625962 w 7123458"/>
              <a:gd name="connsiteY13" fmla="*/ 1871133 h 3429000"/>
              <a:gd name="connsiteX14" fmla="*/ 1668296 w 7123458"/>
              <a:gd name="connsiteY14" fmla="*/ 1879600 h 3429000"/>
              <a:gd name="connsiteX15" fmla="*/ 1752962 w 7123458"/>
              <a:gd name="connsiteY15" fmla="*/ 1905000 h 3429000"/>
              <a:gd name="connsiteX16" fmla="*/ 1812229 w 7123458"/>
              <a:gd name="connsiteY16" fmla="*/ 1913466 h 3429000"/>
              <a:gd name="connsiteX17" fmla="*/ 1871496 w 7123458"/>
              <a:gd name="connsiteY17" fmla="*/ 1930400 h 3429000"/>
              <a:gd name="connsiteX18" fmla="*/ 1913829 w 7123458"/>
              <a:gd name="connsiteY18" fmla="*/ 1938866 h 3429000"/>
              <a:gd name="connsiteX19" fmla="*/ 1939229 w 7123458"/>
              <a:gd name="connsiteY19" fmla="*/ 1947333 h 3429000"/>
              <a:gd name="connsiteX20" fmla="*/ 1973096 w 7123458"/>
              <a:gd name="connsiteY20" fmla="*/ 1955800 h 3429000"/>
              <a:gd name="connsiteX21" fmla="*/ 2049296 w 7123458"/>
              <a:gd name="connsiteY21" fmla="*/ 2015066 h 3429000"/>
              <a:gd name="connsiteX22" fmla="*/ 2049296 w 7123458"/>
              <a:gd name="connsiteY22" fmla="*/ 2015066 h 3429000"/>
              <a:gd name="connsiteX23" fmla="*/ 2117029 w 7123458"/>
              <a:gd name="connsiteY23" fmla="*/ 2065866 h 3429000"/>
              <a:gd name="connsiteX24" fmla="*/ 2142429 w 7123458"/>
              <a:gd name="connsiteY24" fmla="*/ 2074333 h 3429000"/>
              <a:gd name="connsiteX25" fmla="*/ 2235562 w 7123458"/>
              <a:gd name="connsiteY25" fmla="*/ 2125133 h 3429000"/>
              <a:gd name="connsiteX26" fmla="*/ 2303296 w 7123458"/>
              <a:gd name="connsiteY26" fmla="*/ 2167466 h 3429000"/>
              <a:gd name="connsiteX27" fmla="*/ 2354096 w 7123458"/>
              <a:gd name="connsiteY27" fmla="*/ 2192866 h 3429000"/>
              <a:gd name="connsiteX28" fmla="*/ 2438762 w 7123458"/>
              <a:gd name="connsiteY28" fmla="*/ 2218266 h 3429000"/>
              <a:gd name="connsiteX29" fmla="*/ 2472629 w 7123458"/>
              <a:gd name="connsiteY29" fmla="*/ 2235200 h 3429000"/>
              <a:gd name="connsiteX30" fmla="*/ 2582696 w 7123458"/>
              <a:gd name="connsiteY30" fmla="*/ 2260600 h 3429000"/>
              <a:gd name="connsiteX31" fmla="*/ 2658896 w 7123458"/>
              <a:gd name="connsiteY31" fmla="*/ 2286000 h 3429000"/>
              <a:gd name="connsiteX32" fmla="*/ 2743562 w 7123458"/>
              <a:gd name="connsiteY32" fmla="*/ 2311400 h 3429000"/>
              <a:gd name="connsiteX33" fmla="*/ 2794362 w 7123458"/>
              <a:gd name="connsiteY33" fmla="*/ 2336800 h 3429000"/>
              <a:gd name="connsiteX34" fmla="*/ 2845162 w 7123458"/>
              <a:gd name="connsiteY34" fmla="*/ 2345266 h 3429000"/>
              <a:gd name="connsiteX35" fmla="*/ 2887496 w 7123458"/>
              <a:gd name="connsiteY35" fmla="*/ 2362200 h 3429000"/>
              <a:gd name="connsiteX36" fmla="*/ 2938296 w 7123458"/>
              <a:gd name="connsiteY36" fmla="*/ 2379133 h 3429000"/>
              <a:gd name="connsiteX37" fmla="*/ 3048362 w 7123458"/>
              <a:gd name="connsiteY37" fmla="*/ 2438400 h 3429000"/>
              <a:gd name="connsiteX38" fmla="*/ 3073762 w 7123458"/>
              <a:gd name="connsiteY38" fmla="*/ 2455333 h 3429000"/>
              <a:gd name="connsiteX39" fmla="*/ 3149962 w 7123458"/>
              <a:gd name="connsiteY39" fmla="*/ 2480733 h 3429000"/>
              <a:gd name="connsiteX40" fmla="*/ 3234629 w 7123458"/>
              <a:gd name="connsiteY40" fmla="*/ 2514600 h 3429000"/>
              <a:gd name="connsiteX41" fmla="*/ 3268496 w 7123458"/>
              <a:gd name="connsiteY41" fmla="*/ 2531533 h 3429000"/>
              <a:gd name="connsiteX42" fmla="*/ 3319296 w 7123458"/>
              <a:gd name="connsiteY42" fmla="*/ 2540000 h 3429000"/>
              <a:gd name="connsiteX43" fmla="*/ 3370096 w 7123458"/>
              <a:gd name="connsiteY43" fmla="*/ 2556933 h 3429000"/>
              <a:gd name="connsiteX44" fmla="*/ 3488629 w 7123458"/>
              <a:gd name="connsiteY44" fmla="*/ 2582333 h 3429000"/>
              <a:gd name="connsiteX45" fmla="*/ 3530962 w 7123458"/>
              <a:gd name="connsiteY45" fmla="*/ 2599266 h 3429000"/>
              <a:gd name="connsiteX46" fmla="*/ 3564829 w 7123458"/>
              <a:gd name="connsiteY46" fmla="*/ 2616200 h 3429000"/>
              <a:gd name="connsiteX47" fmla="*/ 3615629 w 7123458"/>
              <a:gd name="connsiteY47" fmla="*/ 2624666 h 3429000"/>
              <a:gd name="connsiteX48" fmla="*/ 3657962 w 7123458"/>
              <a:gd name="connsiteY48" fmla="*/ 2650066 h 3429000"/>
              <a:gd name="connsiteX49" fmla="*/ 3725696 w 7123458"/>
              <a:gd name="connsiteY49" fmla="*/ 2675466 h 3429000"/>
              <a:gd name="connsiteX50" fmla="*/ 3759562 w 7123458"/>
              <a:gd name="connsiteY50" fmla="*/ 2700866 h 3429000"/>
              <a:gd name="connsiteX51" fmla="*/ 3784962 w 7123458"/>
              <a:gd name="connsiteY51" fmla="*/ 2709333 h 3429000"/>
              <a:gd name="connsiteX52" fmla="*/ 3818829 w 7123458"/>
              <a:gd name="connsiteY52" fmla="*/ 2726266 h 3429000"/>
              <a:gd name="connsiteX53" fmla="*/ 3928896 w 7123458"/>
              <a:gd name="connsiteY53" fmla="*/ 2751666 h 3429000"/>
              <a:gd name="connsiteX54" fmla="*/ 4047429 w 7123458"/>
              <a:gd name="connsiteY54" fmla="*/ 2777066 h 3429000"/>
              <a:gd name="connsiteX55" fmla="*/ 4072829 w 7123458"/>
              <a:gd name="connsiteY55" fmla="*/ 2794000 h 3429000"/>
              <a:gd name="connsiteX56" fmla="*/ 4174429 w 7123458"/>
              <a:gd name="connsiteY56" fmla="*/ 2802466 h 3429000"/>
              <a:gd name="connsiteX57" fmla="*/ 4242162 w 7123458"/>
              <a:gd name="connsiteY57" fmla="*/ 2810933 h 3429000"/>
              <a:gd name="connsiteX58" fmla="*/ 4284496 w 7123458"/>
              <a:gd name="connsiteY58" fmla="*/ 2819400 h 3429000"/>
              <a:gd name="connsiteX59" fmla="*/ 4411496 w 7123458"/>
              <a:gd name="connsiteY59" fmla="*/ 2827866 h 3429000"/>
              <a:gd name="connsiteX60" fmla="*/ 4513096 w 7123458"/>
              <a:gd name="connsiteY60" fmla="*/ 2844800 h 3429000"/>
              <a:gd name="connsiteX61" fmla="*/ 4741696 w 7123458"/>
              <a:gd name="connsiteY61" fmla="*/ 2853266 h 3429000"/>
              <a:gd name="connsiteX62" fmla="*/ 4936429 w 7123458"/>
              <a:gd name="connsiteY62" fmla="*/ 2861733 h 3429000"/>
              <a:gd name="connsiteX63" fmla="*/ 5029562 w 7123458"/>
              <a:gd name="connsiteY63" fmla="*/ 2870200 h 3429000"/>
              <a:gd name="connsiteX64" fmla="*/ 5114229 w 7123458"/>
              <a:gd name="connsiteY64" fmla="*/ 2895600 h 3429000"/>
              <a:gd name="connsiteX65" fmla="*/ 5241229 w 7123458"/>
              <a:gd name="connsiteY65" fmla="*/ 2912533 h 3429000"/>
              <a:gd name="connsiteX66" fmla="*/ 5529096 w 7123458"/>
              <a:gd name="connsiteY66" fmla="*/ 2929466 h 3429000"/>
              <a:gd name="connsiteX67" fmla="*/ 5554496 w 7123458"/>
              <a:gd name="connsiteY67" fmla="*/ 2937933 h 3429000"/>
              <a:gd name="connsiteX68" fmla="*/ 5579896 w 7123458"/>
              <a:gd name="connsiteY68" fmla="*/ 2954866 h 3429000"/>
              <a:gd name="connsiteX69" fmla="*/ 5622229 w 7123458"/>
              <a:gd name="connsiteY69" fmla="*/ 2963333 h 3429000"/>
              <a:gd name="connsiteX70" fmla="*/ 5656096 w 7123458"/>
              <a:gd name="connsiteY70" fmla="*/ 2980266 h 3429000"/>
              <a:gd name="connsiteX71" fmla="*/ 5689962 w 7123458"/>
              <a:gd name="connsiteY71" fmla="*/ 2988733 h 3429000"/>
              <a:gd name="connsiteX72" fmla="*/ 5715362 w 7123458"/>
              <a:gd name="connsiteY72" fmla="*/ 2997200 h 3429000"/>
              <a:gd name="connsiteX73" fmla="*/ 5791562 w 7123458"/>
              <a:gd name="connsiteY73" fmla="*/ 3031066 h 3429000"/>
              <a:gd name="connsiteX74" fmla="*/ 5816962 w 7123458"/>
              <a:gd name="connsiteY74" fmla="*/ 3039533 h 3429000"/>
              <a:gd name="connsiteX75" fmla="*/ 5876229 w 7123458"/>
              <a:gd name="connsiteY75" fmla="*/ 3081866 h 3429000"/>
              <a:gd name="connsiteX76" fmla="*/ 5901629 w 7123458"/>
              <a:gd name="connsiteY76" fmla="*/ 3090333 h 3429000"/>
              <a:gd name="connsiteX77" fmla="*/ 5927029 w 7123458"/>
              <a:gd name="connsiteY77" fmla="*/ 3107266 h 3429000"/>
              <a:gd name="connsiteX78" fmla="*/ 5952429 w 7123458"/>
              <a:gd name="connsiteY78" fmla="*/ 3115733 h 3429000"/>
              <a:gd name="connsiteX79" fmla="*/ 5977829 w 7123458"/>
              <a:gd name="connsiteY79" fmla="*/ 3132666 h 3429000"/>
              <a:gd name="connsiteX80" fmla="*/ 6028629 w 7123458"/>
              <a:gd name="connsiteY80" fmla="*/ 3141133 h 3429000"/>
              <a:gd name="connsiteX81" fmla="*/ 6062496 w 7123458"/>
              <a:gd name="connsiteY81" fmla="*/ 3158066 h 3429000"/>
              <a:gd name="connsiteX82" fmla="*/ 6079429 w 7123458"/>
              <a:gd name="connsiteY82" fmla="*/ 3175000 h 3429000"/>
              <a:gd name="connsiteX83" fmla="*/ 6181029 w 7123458"/>
              <a:gd name="connsiteY83" fmla="*/ 3191933 h 3429000"/>
              <a:gd name="connsiteX84" fmla="*/ 6206429 w 7123458"/>
              <a:gd name="connsiteY84" fmla="*/ 3208866 h 3429000"/>
              <a:gd name="connsiteX85" fmla="*/ 6367296 w 7123458"/>
              <a:gd name="connsiteY85" fmla="*/ 3225800 h 3429000"/>
              <a:gd name="connsiteX86" fmla="*/ 6426562 w 7123458"/>
              <a:gd name="connsiteY86" fmla="*/ 3242733 h 3429000"/>
              <a:gd name="connsiteX87" fmla="*/ 6468896 w 7123458"/>
              <a:gd name="connsiteY87" fmla="*/ 3259666 h 3429000"/>
              <a:gd name="connsiteX88" fmla="*/ 6494296 w 7123458"/>
              <a:gd name="connsiteY88" fmla="*/ 3268133 h 3429000"/>
              <a:gd name="connsiteX89" fmla="*/ 6528162 w 7123458"/>
              <a:gd name="connsiteY89" fmla="*/ 3285066 h 3429000"/>
              <a:gd name="connsiteX90" fmla="*/ 6578962 w 7123458"/>
              <a:gd name="connsiteY90" fmla="*/ 3310466 h 3429000"/>
              <a:gd name="connsiteX91" fmla="*/ 6663629 w 7123458"/>
              <a:gd name="connsiteY91" fmla="*/ 3327400 h 3429000"/>
              <a:gd name="connsiteX92" fmla="*/ 6765229 w 7123458"/>
              <a:gd name="connsiteY92" fmla="*/ 3344333 h 3429000"/>
              <a:gd name="connsiteX93" fmla="*/ 6790629 w 7123458"/>
              <a:gd name="connsiteY93" fmla="*/ 3352800 h 3429000"/>
              <a:gd name="connsiteX94" fmla="*/ 6824496 w 7123458"/>
              <a:gd name="connsiteY94" fmla="*/ 3361266 h 3429000"/>
              <a:gd name="connsiteX95" fmla="*/ 6875296 w 7123458"/>
              <a:gd name="connsiteY95" fmla="*/ 3378200 h 3429000"/>
              <a:gd name="connsiteX96" fmla="*/ 6900696 w 7123458"/>
              <a:gd name="connsiteY96" fmla="*/ 3386666 h 3429000"/>
              <a:gd name="connsiteX97" fmla="*/ 6985362 w 7123458"/>
              <a:gd name="connsiteY97" fmla="*/ 3403600 h 3429000"/>
              <a:gd name="connsiteX98" fmla="*/ 7036162 w 7123458"/>
              <a:gd name="connsiteY98" fmla="*/ 3420533 h 3429000"/>
              <a:gd name="connsiteX99" fmla="*/ 7061562 w 7123458"/>
              <a:gd name="connsiteY99" fmla="*/ 3429000 h 3429000"/>
              <a:gd name="connsiteX100" fmla="*/ 7070029 w 7123458"/>
              <a:gd name="connsiteY100" fmla="*/ 3395133 h 3429000"/>
              <a:gd name="connsiteX101" fmla="*/ 7061562 w 7123458"/>
              <a:gd name="connsiteY101" fmla="*/ 3361266 h 3429000"/>
              <a:gd name="connsiteX102" fmla="*/ 7053096 w 7123458"/>
              <a:gd name="connsiteY102" fmla="*/ 3335866 h 3429000"/>
              <a:gd name="connsiteX103" fmla="*/ 7010762 w 7123458"/>
              <a:gd name="connsiteY103" fmla="*/ 3285066 h 3429000"/>
              <a:gd name="connsiteX104" fmla="*/ 6985362 w 7123458"/>
              <a:gd name="connsiteY104" fmla="*/ 3200400 h 3429000"/>
              <a:gd name="connsiteX105" fmla="*/ 6959962 w 7123458"/>
              <a:gd name="connsiteY105" fmla="*/ 3031066 h 3429000"/>
              <a:gd name="connsiteX106" fmla="*/ 7052980 w 7123458"/>
              <a:gd name="connsiteY106" fmla="*/ 2995083 h 3429000"/>
              <a:gd name="connsiteX107" fmla="*/ 5774629 w 7123458"/>
              <a:gd name="connsiteY107" fmla="*/ 2717800 h 3429000"/>
              <a:gd name="connsiteX108" fmla="*/ 5715362 w 7123458"/>
              <a:gd name="connsiteY108" fmla="*/ 2683933 h 3429000"/>
              <a:gd name="connsiteX109" fmla="*/ 5664562 w 7123458"/>
              <a:gd name="connsiteY109" fmla="*/ 2667000 h 3429000"/>
              <a:gd name="connsiteX110" fmla="*/ 5639162 w 7123458"/>
              <a:gd name="connsiteY110" fmla="*/ 2650066 h 3429000"/>
              <a:gd name="connsiteX111" fmla="*/ 5596829 w 7123458"/>
              <a:gd name="connsiteY111" fmla="*/ 2633133 h 3429000"/>
              <a:gd name="connsiteX112" fmla="*/ 5571429 w 7123458"/>
              <a:gd name="connsiteY112" fmla="*/ 2624666 h 3429000"/>
              <a:gd name="connsiteX113" fmla="*/ 5546029 w 7123458"/>
              <a:gd name="connsiteY113" fmla="*/ 2607733 h 3429000"/>
              <a:gd name="connsiteX114" fmla="*/ 5461362 w 7123458"/>
              <a:gd name="connsiteY114" fmla="*/ 2590800 h 3429000"/>
              <a:gd name="connsiteX115" fmla="*/ 5402096 w 7123458"/>
              <a:gd name="connsiteY115" fmla="*/ 2573866 h 3429000"/>
              <a:gd name="connsiteX116" fmla="*/ 5351296 w 7123458"/>
              <a:gd name="connsiteY116" fmla="*/ 2565400 h 3429000"/>
              <a:gd name="connsiteX117" fmla="*/ 5317429 w 7123458"/>
              <a:gd name="connsiteY117" fmla="*/ 2556933 h 3429000"/>
              <a:gd name="connsiteX118" fmla="*/ 5275096 w 7123458"/>
              <a:gd name="connsiteY118" fmla="*/ 2548466 h 3429000"/>
              <a:gd name="connsiteX119" fmla="*/ 5249696 w 7123458"/>
              <a:gd name="connsiteY119" fmla="*/ 2531533 h 3429000"/>
              <a:gd name="connsiteX120" fmla="*/ 2066229 w 7123458"/>
              <a:gd name="connsiteY120" fmla="*/ 1676400 h 3429000"/>
              <a:gd name="connsiteX121" fmla="*/ 7065708 w 7123458"/>
              <a:gd name="connsiteY121" fmla="*/ 389466 h 3429000"/>
              <a:gd name="connsiteX122" fmla="*/ 7036162 w 7123458"/>
              <a:gd name="connsiteY122" fmla="*/ 0 h 3429000"/>
              <a:gd name="connsiteX0" fmla="*/ 7036162 w 7127683"/>
              <a:gd name="connsiteY0" fmla="*/ 0 h 3429000"/>
              <a:gd name="connsiteX1" fmla="*/ 491429 w 7127683"/>
              <a:gd name="connsiteY1" fmla="*/ 1693333 h 3429000"/>
              <a:gd name="connsiteX2" fmla="*/ 466029 w 7127683"/>
              <a:gd name="connsiteY2" fmla="*/ 1701800 h 3429000"/>
              <a:gd name="connsiteX3" fmla="*/ 516829 w 7127683"/>
              <a:gd name="connsiteY3" fmla="*/ 1710266 h 3429000"/>
              <a:gd name="connsiteX4" fmla="*/ 550696 w 7127683"/>
              <a:gd name="connsiteY4" fmla="*/ 1727200 h 3429000"/>
              <a:gd name="connsiteX5" fmla="*/ 686162 w 7127683"/>
              <a:gd name="connsiteY5" fmla="*/ 1735666 h 3429000"/>
              <a:gd name="connsiteX6" fmla="*/ 838562 w 7127683"/>
              <a:gd name="connsiteY6" fmla="*/ 1778000 h 3429000"/>
              <a:gd name="connsiteX7" fmla="*/ 923229 w 7127683"/>
              <a:gd name="connsiteY7" fmla="*/ 1794933 h 3429000"/>
              <a:gd name="connsiteX8" fmla="*/ 1117962 w 7127683"/>
              <a:gd name="connsiteY8" fmla="*/ 1811866 h 3429000"/>
              <a:gd name="connsiteX9" fmla="*/ 1168762 w 7127683"/>
              <a:gd name="connsiteY9" fmla="*/ 1820333 h 3429000"/>
              <a:gd name="connsiteX10" fmla="*/ 1202629 w 7127683"/>
              <a:gd name="connsiteY10" fmla="*/ 1828800 h 3429000"/>
              <a:gd name="connsiteX11" fmla="*/ 1321162 w 7127683"/>
              <a:gd name="connsiteY11" fmla="*/ 1837266 h 3429000"/>
              <a:gd name="connsiteX12" fmla="*/ 1592096 w 7127683"/>
              <a:gd name="connsiteY12" fmla="*/ 1862666 h 3429000"/>
              <a:gd name="connsiteX13" fmla="*/ 1625962 w 7127683"/>
              <a:gd name="connsiteY13" fmla="*/ 1871133 h 3429000"/>
              <a:gd name="connsiteX14" fmla="*/ 1668296 w 7127683"/>
              <a:gd name="connsiteY14" fmla="*/ 1879600 h 3429000"/>
              <a:gd name="connsiteX15" fmla="*/ 1752962 w 7127683"/>
              <a:gd name="connsiteY15" fmla="*/ 1905000 h 3429000"/>
              <a:gd name="connsiteX16" fmla="*/ 1812229 w 7127683"/>
              <a:gd name="connsiteY16" fmla="*/ 1913466 h 3429000"/>
              <a:gd name="connsiteX17" fmla="*/ 1871496 w 7127683"/>
              <a:gd name="connsiteY17" fmla="*/ 1930400 h 3429000"/>
              <a:gd name="connsiteX18" fmla="*/ 1913829 w 7127683"/>
              <a:gd name="connsiteY18" fmla="*/ 1938866 h 3429000"/>
              <a:gd name="connsiteX19" fmla="*/ 1939229 w 7127683"/>
              <a:gd name="connsiteY19" fmla="*/ 1947333 h 3429000"/>
              <a:gd name="connsiteX20" fmla="*/ 1973096 w 7127683"/>
              <a:gd name="connsiteY20" fmla="*/ 1955800 h 3429000"/>
              <a:gd name="connsiteX21" fmla="*/ 2049296 w 7127683"/>
              <a:gd name="connsiteY21" fmla="*/ 2015066 h 3429000"/>
              <a:gd name="connsiteX22" fmla="*/ 2049296 w 7127683"/>
              <a:gd name="connsiteY22" fmla="*/ 2015066 h 3429000"/>
              <a:gd name="connsiteX23" fmla="*/ 2117029 w 7127683"/>
              <a:gd name="connsiteY23" fmla="*/ 2065866 h 3429000"/>
              <a:gd name="connsiteX24" fmla="*/ 2142429 w 7127683"/>
              <a:gd name="connsiteY24" fmla="*/ 2074333 h 3429000"/>
              <a:gd name="connsiteX25" fmla="*/ 2235562 w 7127683"/>
              <a:gd name="connsiteY25" fmla="*/ 2125133 h 3429000"/>
              <a:gd name="connsiteX26" fmla="*/ 2303296 w 7127683"/>
              <a:gd name="connsiteY26" fmla="*/ 2167466 h 3429000"/>
              <a:gd name="connsiteX27" fmla="*/ 2354096 w 7127683"/>
              <a:gd name="connsiteY27" fmla="*/ 2192866 h 3429000"/>
              <a:gd name="connsiteX28" fmla="*/ 2438762 w 7127683"/>
              <a:gd name="connsiteY28" fmla="*/ 2218266 h 3429000"/>
              <a:gd name="connsiteX29" fmla="*/ 2472629 w 7127683"/>
              <a:gd name="connsiteY29" fmla="*/ 2235200 h 3429000"/>
              <a:gd name="connsiteX30" fmla="*/ 2582696 w 7127683"/>
              <a:gd name="connsiteY30" fmla="*/ 2260600 h 3429000"/>
              <a:gd name="connsiteX31" fmla="*/ 2658896 w 7127683"/>
              <a:gd name="connsiteY31" fmla="*/ 2286000 h 3429000"/>
              <a:gd name="connsiteX32" fmla="*/ 2743562 w 7127683"/>
              <a:gd name="connsiteY32" fmla="*/ 2311400 h 3429000"/>
              <a:gd name="connsiteX33" fmla="*/ 2794362 w 7127683"/>
              <a:gd name="connsiteY33" fmla="*/ 2336800 h 3429000"/>
              <a:gd name="connsiteX34" fmla="*/ 2845162 w 7127683"/>
              <a:gd name="connsiteY34" fmla="*/ 2345266 h 3429000"/>
              <a:gd name="connsiteX35" fmla="*/ 2887496 w 7127683"/>
              <a:gd name="connsiteY35" fmla="*/ 2362200 h 3429000"/>
              <a:gd name="connsiteX36" fmla="*/ 2938296 w 7127683"/>
              <a:gd name="connsiteY36" fmla="*/ 2379133 h 3429000"/>
              <a:gd name="connsiteX37" fmla="*/ 3048362 w 7127683"/>
              <a:gd name="connsiteY37" fmla="*/ 2438400 h 3429000"/>
              <a:gd name="connsiteX38" fmla="*/ 3073762 w 7127683"/>
              <a:gd name="connsiteY38" fmla="*/ 2455333 h 3429000"/>
              <a:gd name="connsiteX39" fmla="*/ 3149962 w 7127683"/>
              <a:gd name="connsiteY39" fmla="*/ 2480733 h 3429000"/>
              <a:gd name="connsiteX40" fmla="*/ 3234629 w 7127683"/>
              <a:gd name="connsiteY40" fmla="*/ 2514600 h 3429000"/>
              <a:gd name="connsiteX41" fmla="*/ 3268496 w 7127683"/>
              <a:gd name="connsiteY41" fmla="*/ 2531533 h 3429000"/>
              <a:gd name="connsiteX42" fmla="*/ 3319296 w 7127683"/>
              <a:gd name="connsiteY42" fmla="*/ 2540000 h 3429000"/>
              <a:gd name="connsiteX43" fmla="*/ 3370096 w 7127683"/>
              <a:gd name="connsiteY43" fmla="*/ 2556933 h 3429000"/>
              <a:gd name="connsiteX44" fmla="*/ 3488629 w 7127683"/>
              <a:gd name="connsiteY44" fmla="*/ 2582333 h 3429000"/>
              <a:gd name="connsiteX45" fmla="*/ 3530962 w 7127683"/>
              <a:gd name="connsiteY45" fmla="*/ 2599266 h 3429000"/>
              <a:gd name="connsiteX46" fmla="*/ 3564829 w 7127683"/>
              <a:gd name="connsiteY46" fmla="*/ 2616200 h 3429000"/>
              <a:gd name="connsiteX47" fmla="*/ 3615629 w 7127683"/>
              <a:gd name="connsiteY47" fmla="*/ 2624666 h 3429000"/>
              <a:gd name="connsiteX48" fmla="*/ 3657962 w 7127683"/>
              <a:gd name="connsiteY48" fmla="*/ 2650066 h 3429000"/>
              <a:gd name="connsiteX49" fmla="*/ 3725696 w 7127683"/>
              <a:gd name="connsiteY49" fmla="*/ 2675466 h 3429000"/>
              <a:gd name="connsiteX50" fmla="*/ 3759562 w 7127683"/>
              <a:gd name="connsiteY50" fmla="*/ 2700866 h 3429000"/>
              <a:gd name="connsiteX51" fmla="*/ 3784962 w 7127683"/>
              <a:gd name="connsiteY51" fmla="*/ 2709333 h 3429000"/>
              <a:gd name="connsiteX52" fmla="*/ 3818829 w 7127683"/>
              <a:gd name="connsiteY52" fmla="*/ 2726266 h 3429000"/>
              <a:gd name="connsiteX53" fmla="*/ 3928896 w 7127683"/>
              <a:gd name="connsiteY53" fmla="*/ 2751666 h 3429000"/>
              <a:gd name="connsiteX54" fmla="*/ 4047429 w 7127683"/>
              <a:gd name="connsiteY54" fmla="*/ 2777066 h 3429000"/>
              <a:gd name="connsiteX55" fmla="*/ 4072829 w 7127683"/>
              <a:gd name="connsiteY55" fmla="*/ 2794000 h 3429000"/>
              <a:gd name="connsiteX56" fmla="*/ 4174429 w 7127683"/>
              <a:gd name="connsiteY56" fmla="*/ 2802466 h 3429000"/>
              <a:gd name="connsiteX57" fmla="*/ 4242162 w 7127683"/>
              <a:gd name="connsiteY57" fmla="*/ 2810933 h 3429000"/>
              <a:gd name="connsiteX58" fmla="*/ 4284496 w 7127683"/>
              <a:gd name="connsiteY58" fmla="*/ 2819400 h 3429000"/>
              <a:gd name="connsiteX59" fmla="*/ 4411496 w 7127683"/>
              <a:gd name="connsiteY59" fmla="*/ 2827866 h 3429000"/>
              <a:gd name="connsiteX60" fmla="*/ 4513096 w 7127683"/>
              <a:gd name="connsiteY60" fmla="*/ 2844800 h 3429000"/>
              <a:gd name="connsiteX61" fmla="*/ 4741696 w 7127683"/>
              <a:gd name="connsiteY61" fmla="*/ 2853266 h 3429000"/>
              <a:gd name="connsiteX62" fmla="*/ 4936429 w 7127683"/>
              <a:gd name="connsiteY62" fmla="*/ 2861733 h 3429000"/>
              <a:gd name="connsiteX63" fmla="*/ 5029562 w 7127683"/>
              <a:gd name="connsiteY63" fmla="*/ 2870200 h 3429000"/>
              <a:gd name="connsiteX64" fmla="*/ 5114229 w 7127683"/>
              <a:gd name="connsiteY64" fmla="*/ 2895600 h 3429000"/>
              <a:gd name="connsiteX65" fmla="*/ 5241229 w 7127683"/>
              <a:gd name="connsiteY65" fmla="*/ 2912533 h 3429000"/>
              <a:gd name="connsiteX66" fmla="*/ 5529096 w 7127683"/>
              <a:gd name="connsiteY66" fmla="*/ 2929466 h 3429000"/>
              <a:gd name="connsiteX67" fmla="*/ 5554496 w 7127683"/>
              <a:gd name="connsiteY67" fmla="*/ 2937933 h 3429000"/>
              <a:gd name="connsiteX68" fmla="*/ 5579896 w 7127683"/>
              <a:gd name="connsiteY68" fmla="*/ 2954866 h 3429000"/>
              <a:gd name="connsiteX69" fmla="*/ 5622229 w 7127683"/>
              <a:gd name="connsiteY69" fmla="*/ 2963333 h 3429000"/>
              <a:gd name="connsiteX70" fmla="*/ 5656096 w 7127683"/>
              <a:gd name="connsiteY70" fmla="*/ 2980266 h 3429000"/>
              <a:gd name="connsiteX71" fmla="*/ 5689962 w 7127683"/>
              <a:gd name="connsiteY71" fmla="*/ 2988733 h 3429000"/>
              <a:gd name="connsiteX72" fmla="*/ 5715362 w 7127683"/>
              <a:gd name="connsiteY72" fmla="*/ 2997200 h 3429000"/>
              <a:gd name="connsiteX73" fmla="*/ 5791562 w 7127683"/>
              <a:gd name="connsiteY73" fmla="*/ 3031066 h 3429000"/>
              <a:gd name="connsiteX74" fmla="*/ 5816962 w 7127683"/>
              <a:gd name="connsiteY74" fmla="*/ 3039533 h 3429000"/>
              <a:gd name="connsiteX75" fmla="*/ 5876229 w 7127683"/>
              <a:gd name="connsiteY75" fmla="*/ 3081866 h 3429000"/>
              <a:gd name="connsiteX76" fmla="*/ 5901629 w 7127683"/>
              <a:gd name="connsiteY76" fmla="*/ 3090333 h 3429000"/>
              <a:gd name="connsiteX77" fmla="*/ 5927029 w 7127683"/>
              <a:gd name="connsiteY77" fmla="*/ 3107266 h 3429000"/>
              <a:gd name="connsiteX78" fmla="*/ 5952429 w 7127683"/>
              <a:gd name="connsiteY78" fmla="*/ 3115733 h 3429000"/>
              <a:gd name="connsiteX79" fmla="*/ 5977829 w 7127683"/>
              <a:gd name="connsiteY79" fmla="*/ 3132666 h 3429000"/>
              <a:gd name="connsiteX80" fmla="*/ 6028629 w 7127683"/>
              <a:gd name="connsiteY80" fmla="*/ 3141133 h 3429000"/>
              <a:gd name="connsiteX81" fmla="*/ 6062496 w 7127683"/>
              <a:gd name="connsiteY81" fmla="*/ 3158066 h 3429000"/>
              <a:gd name="connsiteX82" fmla="*/ 6079429 w 7127683"/>
              <a:gd name="connsiteY82" fmla="*/ 3175000 h 3429000"/>
              <a:gd name="connsiteX83" fmla="*/ 6181029 w 7127683"/>
              <a:gd name="connsiteY83" fmla="*/ 3191933 h 3429000"/>
              <a:gd name="connsiteX84" fmla="*/ 6206429 w 7127683"/>
              <a:gd name="connsiteY84" fmla="*/ 3208866 h 3429000"/>
              <a:gd name="connsiteX85" fmla="*/ 6367296 w 7127683"/>
              <a:gd name="connsiteY85" fmla="*/ 3225800 h 3429000"/>
              <a:gd name="connsiteX86" fmla="*/ 6426562 w 7127683"/>
              <a:gd name="connsiteY86" fmla="*/ 3242733 h 3429000"/>
              <a:gd name="connsiteX87" fmla="*/ 6468896 w 7127683"/>
              <a:gd name="connsiteY87" fmla="*/ 3259666 h 3429000"/>
              <a:gd name="connsiteX88" fmla="*/ 6494296 w 7127683"/>
              <a:gd name="connsiteY88" fmla="*/ 3268133 h 3429000"/>
              <a:gd name="connsiteX89" fmla="*/ 6528162 w 7127683"/>
              <a:gd name="connsiteY89" fmla="*/ 3285066 h 3429000"/>
              <a:gd name="connsiteX90" fmla="*/ 6578962 w 7127683"/>
              <a:gd name="connsiteY90" fmla="*/ 3310466 h 3429000"/>
              <a:gd name="connsiteX91" fmla="*/ 6663629 w 7127683"/>
              <a:gd name="connsiteY91" fmla="*/ 3327400 h 3429000"/>
              <a:gd name="connsiteX92" fmla="*/ 6765229 w 7127683"/>
              <a:gd name="connsiteY92" fmla="*/ 3344333 h 3429000"/>
              <a:gd name="connsiteX93" fmla="*/ 6790629 w 7127683"/>
              <a:gd name="connsiteY93" fmla="*/ 3352800 h 3429000"/>
              <a:gd name="connsiteX94" fmla="*/ 6824496 w 7127683"/>
              <a:gd name="connsiteY94" fmla="*/ 3361266 h 3429000"/>
              <a:gd name="connsiteX95" fmla="*/ 6875296 w 7127683"/>
              <a:gd name="connsiteY95" fmla="*/ 3378200 h 3429000"/>
              <a:gd name="connsiteX96" fmla="*/ 6900696 w 7127683"/>
              <a:gd name="connsiteY96" fmla="*/ 3386666 h 3429000"/>
              <a:gd name="connsiteX97" fmla="*/ 6985362 w 7127683"/>
              <a:gd name="connsiteY97" fmla="*/ 3403600 h 3429000"/>
              <a:gd name="connsiteX98" fmla="*/ 7036162 w 7127683"/>
              <a:gd name="connsiteY98" fmla="*/ 3420533 h 3429000"/>
              <a:gd name="connsiteX99" fmla="*/ 7061562 w 7127683"/>
              <a:gd name="connsiteY99" fmla="*/ 3429000 h 3429000"/>
              <a:gd name="connsiteX100" fmla="*/ 7070029 w 7127683"/>
              <a:gd name="connsiteY100" fmla="*/ 3395133 h 3429000"/>
              <a:gd name="connsiteX101" fmla="*/ 7061562 w 7127683"/>
              <a:gd name="connsiteY101" fmla="*/ 3361266 h 3429000"/>
              <a:gd name="connsiteX102" fmla="*/ 7053096 w 7127683"/>
              <a:gd name="connsiteY102" fmla="*/ 3335866 h 3429000"/>
              <a:gd name="connsiteX103" fmla="*/ 7010762 w 7127683"/>
              <a:gd name="connsiteY103" fmla="*/ 3285066 h 3429000"/>
              <a:gd name="connsiteX104" fmla="*/ 6985362 w 7127683"/>
              <a:gd name="connsiteY104" fmla="*/ 3200400 h 3429000"/>
              <a:gd name="connsiteX105" fmla="*/ 6959962 w 7127683"/>
              <a:gd name="connsiteY105" fmla="*/ 3031066 h 3429000"/>
              <a:gd name="connsiteX106" fmla="*/ 7052980 w 7127683"/>
              <a:gd name="connsiteY106" fmla="*/ 2995083 h 3429000"/>
              <a:gd name="connsiteX107" fmla="*/ 5715362 w 7127683"/>
              <a:gd name="connsiteY107" fmla="*/ 2683933 h 3429000"/>
              <a:gd name="connsiteX108" fmla="*/ 5664562 w 7127683"/>
              <a:gd name="connsiteY108" fmla="*/ 2667000 h 3429000"/>
              <a:gd name="connsiteX109" fmla="*/ 5639162 w 7127683"/>
              <a:gd name="connsiteY109" fmla="*/ 2650066 h 3429000"/>
              <a:gd name="connsiteX110" fmla="*/ 5596829 w 7127683"/>
              <a:gd name="connsiteY110" fmla="*/ 2633133 h 3429000"/>
              <a:gd name="connsiteX111" fmla="*/ 5571429 w 7127683"/>
              <a:gd name="connsiteY111" fmla="*/ 2624666 h 3429000"/>
              <a:gd name="connsiteX112" fmla="*/ 5546029 w 7127683"/>
              <a:gd name="connsiteY112" fmla="*/ 2607733 h 3429000"/>
              <a:gd name="connsiteX113" fmla="*/ 5461362 w 7127683"/>
              <a:gd name="connsiteY113" fmla="*/ 2590800 h 3429000"/>
              <a:gd name="connsiteX114" fmla="*/ 5402096 w 7127683"/>
              <a:gd name="connsiteY114" fmla="*/ 2573866 h 3429000"/>
              <a:gd name="connsiteX115" fmla="*/ 5351296 w 7127683"/>
              <a:gd name="connsiteY115" fmla="*/ 2565400 h 3429000"/>
              <a:gd name="connsiteX116" fmla="*/ 5317429 w 7127683"/>
              <a:gd name="connsiteY116" fmla="*/ 2556933 h 3429000"/>
              <a:gd name="connsiteX117" fmla="*/ 5275096 w 7127683"/>
              <a:gd name="connsiteY117" fmla="*/ 2548466 h 3429000"/>
              <a:gd name="connsiteX118" fmla="*/ 5249696 w 7127683"/>
              <a:gd name="connsiteY118" fmla="*/ 2531533 h 3429000"/>
              <a:gd name="connsiteX119" fmla="*/ 2066229 w 7127683"/>
              <a:gd name="connsiteY119" fmla="*/ 1676400 h 3429000"/>
              <a:gd name="connsiteX120" fmla="*/ 7065708 w 7127683"/>
              <a:gd name="connsiteY120" fmla="*/ 389466 h 3429000"/>
              <a:gd name="connsiteX121" fmla="*/ 7036162 w 7127683"/>
              <a:gd name="connsiteY121" fmla="*/ 0 h 3429000"/>
              <a:gd name="connsiteX0" fmla="*/ 7036162 w 7131315"/>
              <a:gd name="connsiteY0" fmla="*/ 0 h 3429000"/>
              <a:gd name="connsiteX1" fmla="*/ 491429 w 7131315"/>
              <a:gd name="connsiteY1" fmla="*/ 1693333 h 3429000"/>
              <a:gd name="connsiteX2" fmla="*/ 466029 w 7131315"/>
              <a:gd name="connsiteY2" fmla="*/ 1701800 h 3429000"/>
              <a:gd name="connsiteX3" fmla="*/ 516829 w 7131315"/>
              <a:gd name="connsiteY3" fmla="*/ 1710266 h 3429000"/>
              <a:gd name="connsiteX4" fmla="*/ 550696 w 7131315"/>
              <a:gd name="connsiteY4" fmla="*/ 1727200 h 3429000"/>
              <a:gd name="connsiteX5" fmla="*/ 686162 w 7131315"/>
              <a:gd name="connsiteY5" fmla="*/ 1735666 h 3429000"/>
              <a:gd name="connsiteX6" fmla="*/ 838562 w 7131315"/>
              <a:gd name="connsiteY6" fmla="*/ 1778000 h 3429000"/>
              <a:gd name="connsiteX7" fmla="*/ 923229 w 7131315"/>
              <a:gd name="connsiteY7" fmla="*/ 1794933 h 3429000"/>
              <a:gd name="connsiteX8" fmla="*/ 1117962 w 7131315"/>
              <a:gd name="connsiteY8" fmla="*/ 1811866 h 3429000"/>
              <a:gd name="connsiteX9" fmla="*/ 1168762 w 7131315"/>
              <a:gd name="connsiteY9" fmla="*/ 1820333 h 3429000"/>
              <a:gd name="connsiteX10" fmla="*/ 1202629 w 7131315"/>
              <a:gd name="connsiteY10" fmla="*/ 1828800 h 3429000"/>
              <a:gd name="connsiteX11" fmla="*/ 1321162 w 7131315"/>
              <a:gd name="connsiteY11" fmla="*/ 1837266 h 3429000"/>
              <a:gd name="connsiteX12" fmla="*/ 1592096 w 7131315"/>
              <a:gd name="connsiteY12" fmla="*/ 1862666 h 3429000"/>
              <a:gd name="connsiteX13" fmla="*/ 1625962 w 7131315"/>
              <a:gd name="connsiteY13" fmla="*/ 1871133 h 3429000"/>
              <a:gd name="connsiteX14" fmla="*/ 1668296 w 7131315"/>
              <a:gd name="connsiteY14" fmla="*/ 1879600 h 3429000"/>
              <a:gd name="connsiteX15" fmla="*/ 1752962 w 7131315"/>
              <a:gd name="connsiteY15" fmla="*/ 1905000 h 3429000"/>
              <a:gd name="connsiteX16" fmla="*/ 1812229 w 7131315"/>
              <a:gd name="connsiteY16" fmla="*/ 1913466 h 3429000"/>
              <a:gd name="connsiteX17" fmla="*/ 1871496 w 7131315"/>
              <a:gd name="connsiteY17" fmla="*/ 1930400 h 3429000"/>
              <a:gd name="connsiteX18" fmla="*/ 1913829 w 7131315"/>
              <a:gd name="connsiteY18" fmla="*/ 1938866 h 3429000"/>
              <a:gd name="connsiteX19" fmla="*/ 1939229 w 7131315"/>
              <a:gd name="connsiteY19" fmla="*/ 1947333 h 3429000"/>
              <a:gd name="connsiteX20" fmla="*/ 1973096 w 7131315"/>
              <a:gd name="connsiteY20" fmla="*/ 1955800 h 3429000"/>
              <a:gd name="connsiteX21" fmla="*/ 2049296 w 7131315"/>
              <a:gd name="connsiteY21" fmla="*/ 2015066 h 3429000"/>
              <a:gd name="connsiteX22" fmla="*/ 2049296 w 7131315"/>
              <a:gd name="connsiteY22" fmla="*/ 2015066 h 3429000"/>
              <a:gd name="connsiteX23" fmla="*/ 2117029 w 7131315"/>
              <a:gd name="connsiteY23" fmla="*/ 2065866 h 3429000"/>
              <a:gd name="connsiteX24" fmla="*/ 2142429 w 7131315"/>
              <a:gd name="connsiteY24" fmla="*/ 2074333 h 3429000"/>
              <a:gd name="connsiteX25" fmla="*/ 2235562 w 7131315"/>
              <a:gd name="connsiteY25" fmla="*/ 2125133 h 3429000"/>
              <a:gd name="connsiteX26" fmla="*/ 2303296 w 7131315"/>
              <a:gd name="connsiteY26" fmla="*/ 2167466 h 3429000"/>
              <a:gd name="connsiteX27" fmla="*/ 2354096 w 7131315"/>
              <a:gd name="connsiteY27" fmla="*/ 2192866 h 3429000"/>
              <a:gd name="connsiteX28" fmla="*/ 2438762 w 7131315"/>
              <a:gd name="connsiteY28" fmla="*/ 2218266 h 3429000"/>
              <a:gd name="connsiteX29" fmla="*/ 2472629 w 7131315"/>
              <a:gd name="connsiteY29" fmla="*/ 2235200 h 3429000"/>
              <a:gd name="connsiteX30" fmla="*/ 2582696 w 7131315"/>
              <a:gd name="connsiteY30" fmla="*/ 2260600 h 3429000"/>
              <a:gd name="connsiteX31" fmla="*/ 2658896 w 7131315"/>
              <a:gd name="connsiteY31" fmla="*/ 2286000 h 3429000"/>
              <a:gd name="connsiteX32" fmla="*/ 2743562 w 7131315"/>
              <a:gd name="connsiteY32" fmla="*/ 2311400 h 3429000"/>
              <a:gd name="connsiteX33" fmla="*/ 2794362 w 7131315"/>
              <a:gd name="connsiteY33" fmla="*/ 2336800 h 3429000"/>
              <a:gd name="connsiteX34" fmla="*/ 2845162 w 7131315"/>
              <a:gd name="connsiteY34" fmla="*/ 2345266 h 3429000"/>
              <a:gd name="connsiteX35" fmla="*/ 2887496 w 7131315"/>
              <a:gd name="connsiteY35" fmla="*/ 2362200 h 3429000"/>
              <a:gd name="connsiteX36" fmla="*/ 2938296 w 7131315"/>
              <a:gd name="connsiteY36" fmla="*/ 2379133 h 3429000"/>
              <a:gd name="connsiteX37" fmla="*/ 3048362 w 7131315"/>
              <a:gd name="connsiteY37" fmla="*/ 2438400 h 3429000"/>
              <a:gd name="connsiteX38" fmla="*/ 3073762 w 7131315"/>
              <a:gd name="connsiteY38" fmla="*/ 2455333 h 3429000"/>
              <a:gd name="connsiteX39" fmla="*/ 3149962 w 7131315"/>
              <a:gd name="connsiteY39" fmla="*/ 2480733 h 3429000"/>
              <a:gd name="connsiteX40" fmla="*/ 3234629 w 7131315"/>
              <a:gd name="connsiteY40" fmla="*/ 2514600 h 3429000"/>
              <a:gd name="connsiteX41" fmla="*/ 3268496 w 7131315"/>
              <a:gd name="connsiteY41" fmla="*/ 2531533 h 3429000"/>
              <a:gd name="connsiteX42" fmla="*/ 3319296 w 7131315"/>
              <a:gd name="connsiteY42" fmla="*/ 2540000 h 3429000"/>
              <a:gd name="connsiteX43" fmla="*/ 3370096 w 7131315"/>
              <a:gd name="connsiteY43" fmla="*/ 2556933 h 3429000"/>
              <a:gd name="connsiteX44" fmla="*/ 3488629 w 7131315"/>
              <a:gd name="connsiteY44" fmla="*/ 2582333 h 3429000"/>
              <a:gd name="connsiteX45" fmla="*/ 3530962 w 7131315"/>
              <a:gd name="connsiteY45" fmla="*/ 2599266 h 3429000"/>
              <a:gd name="connsiteX46" fmla="*/ 3564829 w 7131315"/>
              <a:gd name="connsiteY46" fmla="*/ 2616200 h 3429000"/>
              <a:gd name="connsiteX47" fmla="*/ 3615629 w 7131315"/>
              <a:gd name="connsiteY47" fmla="*/ 2624666 h 3429000"/>
              <a:gd name="connsiteX48" fmla="*/ 3657962 w 7131315"/>
              <a:gd name="connsiteY48" fmla="*/ 2650066 h 3429000"/>
              <a:gd name="connsiteX49" fmla="*/ 3725696 w 7131315"/>
              <a:gd name="connsiteY49" fmla="*/ 2675466 h 3429000"/>
              <a:gd name="connsiteX50" fmla="*/ 3759562 w 7131315"/>
              <a:gd name="connsiteY50" fmla="*/ 2700866 h 3429000"/>
              <a:gd name="connsiteX51" fmla="*/ 3784962 w 7131315"/>
              <a:gd name="connsiteY51" fmla="*/ 2709333 h 3429000"/>
              <a:gd name="connsiteX52" fmla="*/ 3818829 w 7131315"/>
              <a:gd name="connsiteY52" fmla="*/ 2726266 h 3429000"/>
              <a:gd name="connsiteX53" fmla="*/ 3928896 w 7131315"/>
              <a:gd name="connsiteY53" fmla="*/ 2751666 h 3429000"/>
              <a:gd name="connsiteX54" fmla="*/ 4047429 w 7131315"/>
              <a:gd name="connsiteY54" fmla="*/ 2777066 h 3429000"/>
              <a:gd name="connsiteX55" fmla="*/ 4072829 w 7131315"/>
              <a:gd name="connsiteY55" fmla="*/ 2794000 h 3429000"/>
              <a:gd name="connsiteX56" fmla="*/ 4174429 w 7131315"/>
              <a:gd name="connsiteY56" fmla="*/ 2802466 h 3429000"/>
              <a:gd name="connsiteX57" fmla="*/ 4242162 w 7131315"/>
              <a:gd name="connsiteY57" fmla="*/ 2810933 h 3429000"/>
              <a:gd name="connsiteX58" fmla="*/ 4284496 w 7131315"/>
              <a:gd name="connsiteY58" fmla="*/ 2819400 h 3429000"/>
              <a:gd name="connsiteX59" fmla="*/ 4411496 w 7131315"/>
              <a:gd name="connsiteY59" fmla="*/ 2827866 h 3429000"/>
              <a:gd name="connsiteX60" fmla="*/ 4513096 w 7131315"/>
              <a:gd name="connsiteY60" fmla="*/ 2844800 h 3429000"/>
              <a:gd name="connsiteX61" fmla="*/ 4741696 w 7131315"/>
              <a:gd name="connsiteY61" fmla="*/ 2853266 h 3429000"/>
              <a:gd name="connsiteX62" fmla="*/ 4936429 w 7131315"/>
              <a:gd name="connsiteY62" fmla="*/ 2861733 h 3429000"/>
              <a:gd name="connsiteX63" fmla="*/ 5029562 w 7131315"/>
              <a:gd name="connsiteY63" fmla="*/ 2870200 h 3429000"/>
              <a:gd name="connsiteX64" fmla="*/ 5114229 w 7131315"/>
              <a:gd name="connsiteY64" fmla="*/ 2895600 h 3429000"/>
              <a:gd name="connsiteX65" fmla="*/ 5241229 w 7131315"/>
              <a:gd name="connsiteY65" fmla="*/ 2912533 h 3429000"/>
              <a:gd name="connsiteX66" fmla="*/ 5529096 w 7131315"/>
              <a:gd name="connsiteY66" fmla="*/ 2929466 h 3429000"/>
              <a:gd name="connsiteX67" fmla="*/ 5554496 w 7131315"/>
              <a:gd name="connsiteY67" fmla="*/ 2937933 h 3429000"/>
              <a:gd name="connsiteX68" fmla="*/ 5579896 w 7131315"/>
              <a:gd name="connsiteY68" fmla="*/ 2954866 h 3429000"/>
              <a:gd name="connsiteX69" fmla="*/ 5622229 w 7131315"/>
              <a:gd name="connsiteY69" fmla="*/ 2963333 h 3429000"/>
              <a:gd name="connsiteX70" fmla="*/ 5656096 w 7131315"/>
              <a:gd name="connsiteY70" fmla="*/ 2980266 h 3429000"/>
              <a:gd name="connsiteX71" fmla="*/ 5689962 w 7131315"/>
              <a:gd name="connsiteY71" fmla="*/ 2988733 h 3429000"/>
              <a:gd name="connsiteX72" fmla="*/ 5715362 w 7131315"/>
              <a:gd name="connsiteY72" fmla="*/ 2997200 h 3429000"/>
              <a:gd name="connsiteX73" fmla="*/ 5791562 w 7131315"/>
              <a:gd name="connsiteY73" fmla="*/ 3031066 h 3429000"/>
              <a:gd name="connsiteX74" fmla="*/ 5816962 w 7131315"/>
              <a:gd name="connsiteY74" fmla="*/ 3039533 h 3429000"/>
              <a:gd name="connsiteX75" fmla="*/ 5876229 w 7131315"/>
              <a:gd name="connsiteY75" fmla="*/ 3081866 h 3429000"/>
              <a:gd name="connsiteX76" fmla="*/ 5901629 w 7131315"/>
              <a:gd name="connsiteY76" fmla="*/ 3090333 h 3429000"/>
              <a:gd name="connsiteX77" fmla="*/ 5927029 w 7131315"/>
              <a:gd name="connsiteY77" fmla="*/ 3107266 h 3429000"/>
              <a:gd name="connsiteX78" fmla="*/ 5952429 w 7131315"/>
              <a:gd name="connsiteY78" fmla="*/ 3115733 h 3429000"/>
              <a:gd name="connsiteX79" fmla="*/ 5977829 w 7131315"/>
              <a:gd name="connsiteY79" fmla="*/ 3132666 h 3429000"/>
              <a:gd name="connsiteX80" fmla="*/ 6028629 w 7131315"/>
              <a:gd name="connsiteY80" fmla="*/ 3141133 h 3429000"/>
              <a:gd name="connsiteX81" fmla="*/ 6062496 w 7131315"/>
              <a:gd name="connsiteY81" fmla="*/ 3158066 h 3429000"/>
              <a:gd name="connsiteX82" fmla="*/ 6079429 w 7131315"/>
              <a:gd name="connsiteY82" fmla="*/ 3175000 h 3429000"/>
              <a:gd name="connsiteX83" fmla="*/ 6181029 w 7131315"/>
              <a:gd name="connsiteY83" fmla="*/ 3191933 h 3429000"/>
              <a:gd name="connsiteX84" fmla="*/ 6206429 w 7131315"/>
              <a:gd name="connsiteY84" fmla="*/ 3208866 h 3429000"/>
              <a:gd name="connsiteX85" fmla="*/ 6367296 w 7131315"/>
              <a:gd name="connsiteY85" fmla="*/ 3225800 h 3429000"/>
              <a:gd name="connsiteX86" fmla="*/ 6426562 w 7131315"/>
              <a:gd name="connsiteY86" fmla="*/ 3242733 h 3429000"/>
              <a:gd name="connsiteX87" fmla="*/ 6468896 w 7131315"/>
              <a:gd name="connsiteY87" fmla="*/ 3259666 h 3429000"/>
              <a:gd name="connsiteX88" fmla="*/ 6494296 w 7131315"/>
              <a:gd name="connsiteY88" fmla="*/ 3268133 h 3429000"/>
              <a:gd name="connsiteX89" fmla="*/ 6528162 w 7131315"/>
              <a:gd name="connsiteY89" fmla="*/ 3285066 h 3429000"/>
              <a:gd name="connsiteX90" fmla="*/ 6578962 w 7131315"/>
              <a:gd name="connsiteY90" fmla="*/ 3310466 h 3429000"/>
              <a:gd name="connsiteX91" fmla="*/ 6663629 w 7131315"/>
              <a:gd name="connsiteY91" fmla="*/ 3327400 h 3429000"/>
              <a:gd name="connsiteX92" fmla="*/ 6765229 w 7131315"/>
              <a:gd name="connsiteY92" fmla="*/ 3344333 h 3429000"/>
              <a:gd name="connsiteX93" fmla="*/ 6790629 w 7131315"/>
              <a:gd name="connsiteY93" fmla="*/ 3352800 h 3429000"/>
              <a:gd name="connsiteX94" fmla="*/ 6824496 w 7131315"/>
              <a:gd name="connsiteY94" fmla="*/ 3361266 h 3429000"/>
              <a:gd name="connsiteX95" fmla="*/ 6875296 w 7131315"/>
              <a:gd name="connsiteY95" fmla="*/ 3378200 h 3429000"/>
              <a:gd name="connsiteX96" fmla="*/ 6900696 w 7131315"/>
              <a:gd name="connsiteY96" fmla="*/ 3386666 h 3429000"/>
              <a:gd name="connsiteX97" fmla="*/ 6985362 w 7131315"/>
              <a:gd name="connsiteY97" fmla="*/ 3403600 h 3429000"/>
              <a:gd name="connsiteX98" fmla="*/ 7036162 w 7131315"/>
              <a:gd name="connsiteY98" fmla="*/ 3420533 h 3429000"/>
              <a:gd name="connsiteX99" fmla="*/ 7061562 w 7131315"/>
              <a:gd name="connsiteY99" fmla="*/ 3429000 h 3429000"/>
              <a:gd name="connsiteX100" fmla="*/ 7070029 w 7131315"/>
              <a:gd name="connsiteY100" fmla="*/ 3395133 h 3429000"/>
              <a:gd name="connsiteX101" fmla="*/ 7061562 w 7131315"/>
              <a:gd name="connsiteY101" fmla="*/ 3361266 h 3429000"/>
              <a:gd name="connsiteX102" fmla="*/ 7053096 w 7131315"/>
              <a:gd name="connsiteY102" fmla="*/ 3335866 h 3429000"/>
              <a:gd name="connsiteX103" fmla="*/ 7010762 w 7131315"/>
              <a:gd name="connsiteY103" fmla="*/ 3285066 h 3429000"/>
              <a:gd name="connsiteX104" fmla="*/ 6985362 w 7131315"/>
              <a:gd name="connsiteY104" fmla="*/ 3200400 h 3429000"/>
              <a:gd name="connsiteX105" fmla="*/ 6959962 w 7131315"/>
              <a:gd name="connsiteY105" fmla="*/ 3031066 h 3429000"/>
              <a:gd name="connsiteX106" fmla="*/ 7052980 w 7131315"/>
              <a:gd name="connsiteY106" fmla="*/ 2995083 h 3429000"/>
              <a:gd name="connsiteX107" fmla="*/ 5664562 w 7131315"/>
              <a:gd name="connsiteY107" fmla="*/ 2667000 h 3429000"/>
              <a:gd name="connsiteX108" fmla="*/ 5639162 w 7131315"/>
              <a:gd name="connsiteY108" fmla="*/ 2650066 h 3429000"/>
              <a:gd name="connsiteX109" fmla="*/ 5596829 w 7131315"/>
              <a:gd name="connsiteY109" fmla="*/ 2633133 h 3429000"/>
              <a:gd name="connsiteX110" fmla="*/ 5571429 w 7131315"/>
              <a:gd name="connsiteY110" fmla="*/ 2624666 h 3429000"/>
              <a:gd name="connsiteX111" fmla="*/ 5546029 w 7131315"/>
              <a:gd name="connsiteY111" fmla="*/ 2607733 h 3429000"/>
              <a:gd name="connsiteX112" fmla="*/ 5461362 w 7131315"/>
              <a:gd name="connsiteY112" fmla="*/ 2590800 h 3429000"/>
              <a:gd name="connsiteX113" fmla="*/ 5402096 w 7131315"/>
              <a:gd name="connsiteY113" fmla="*/ 2573866 h 3429000"/>
              <a:gd name="connsiteX114" fmla="*/ 5351296 w 7131315"/>
              <a:gd name="connsiteY114" fmla="*/ 2565400 h 3429000"/>
              <a:gd name="connsiteX115" fmla="*/ 5317429 w 7131315"/>
              <a:gd name="connsiteY115" fmla="*/ 2556933 h 3429000"/>
              <a:gd name="connsiteX116" fmla="*/ 5275096 w 7131315"/>
              <a:gd name="connsiteY116" fmla="*/ 2548466 h 3429000"/>
              <a:gd name="connsiteX117" fmla="*/ 5249696 w 7131315"/>
              <a:gd name="connsiteY117" fmla="*/ 2531533 h 3429000"/>
              <a:gd name="connsiteX118" fmla="*/ 2066229 w 7131315"/>
              <a:gd name="connsiteY118" fmla="*/ 1676400 h 3429000"/>
              <a:gd name="connsiteX119" fmla="*/ 7065708 w 7131315"/>
              <a:gd name="connsiteY119" fmla="*/ 389466 h 3429000"/>
              <a:gd name="connsiteX120" fmla="*/ 7036162 w 7131315"/>
              <a:gd name="connsiteY120" fmla="*/ 0 h 3429000"/>
              <a:gd name="connsiteX0" fmla="*/ 7036162 w 7131315"/>
              <a:gd name="connsiteY0" fmla="*/ 0 h 3429000"/>
              <a:gd name="connsiteX1" fmla="*/ 491429 w 7131315"/>
              <a:gd name="connsiteY1" fmla="*/ 1693333 h 3429000"/>
              <a:gd name="connsiteX2" fmla="*/ 466029 w 7131315"/>
              <a:gd name="connsiteY2" fmla="*/ 1701800 h 3429000"/>
              <a:gd name="connsiteX3" fmla="*/ 516829 w 7131315"/>
              <a:gd name="connsiteY3" fmla="*/ 1710266 h 3429000"/>
              <a:gd name="connsiteX4" fmla="*/ 550696 w 7131315"/>
              <a:gd name="connsiteY4" fmla="*/ 1727200 h 3429000"/>
              <a:gd name="connsiteX5" fmla="*/ 686162 w 7131315"/>
              <a:gd name="connsiteY5" fmla="*/ 1735666 h 3429000"/>
              <a:gd name="connsiteX6" fmla="*/ 838562 w 7131315"/>
              <a:gd name="connsiteY6" fmla="*/ 1778000 h 3429000"/>
              <a:gd name="connsiteX7" fmla="*/ 923229 w 7131315"/>
              <a:gd name="connsiteY7" fmla="*/ 1794933 h 3429000"/>
              <a:gd name="connsiteX8" fmla="*/ 1117962 w 7131315"/>
              <a:gd name="connsiteY8" fmla="*/ 1811866 h 3429000"/>
              <a:gd name="connsiteX9" fmla="*/ 1168762 w 7131315"/>
              <a:gd name="connsiteY9" fmla="*/ 1820333 h 3429000"/>
              <a:gd name="connsiteX10" fmla="*/ 1202629 w 7131315"/>
              <a:gd name="connsiteY10" fmla="*/ 1828800 h 3429000"/>
              <a:gd name="connsiteX11" fmla="*/ 1321162 w 7131315"/>
              <a:gd name="connsiteY11" fmla="*/ 1837266 h 3429000"/>
              <a:gd name="connsiteX12" fmla="*/ 1592096 w 7131315"/>
              <a:gd name="connsiteY12" fmla="*/ 1862666 h 3429000"/>
              <a:gd name="connsiteX13" fmla="*/ 1625962 w 7131315"/>
              <a:gd name="connsiteY13" fmla="*/ 1871133 h 3429000"/>
              <a:gd name="connsiteX14" fmla="*/ 1668296 w 7131315"/>
              <a:gd name="connsiteY14" fmla="*/ 1879600 h 3429000"/>
              <a:gd name="connsiteX15" fmla="*/ 1752962 w 7131315"/>
              <a:gd name="connsiteY15" fmla="*/ 1905000 h 3429000"/>
              <a:gd name="connsiteX16" fmla="*/ 1812229 w 7131315"/>
              <a:gd name="connsiteY16" fmla="*/ 1913466 h 3429000"/>
              <a:gd name="connsiteX17" fmla="*/ 1871496 w 7131315"/>
              <a:gd name="connsiteY17" fmla="*/ 1930400 h 3429000"/>
              <a:gd name="connsiteX18" fmla="*/ 1913829 w 7131315"/>
              <a:gd name="connsiteY18" fmla="*/ 1938866 h 3429000"/>
              <a:gd name="connsiteX19" fmla="*/ 1939229 w 7131315"/>
              <a:gd name="connsiteY19" fmla="*/ 1947333 h 3429000"/>
              <a:gd name="connsiteX20" fmla="*/ 1973096 w 7131315"/>
              <a:gd name="connsiteY20" fmla="*/ 1955800 h 3429000"/>
              <a:gd name="connsiteX21" fmla="*/ 2049296 w 7131315"/>
              <a:gd name="connsiteY21" fmla="*/ 2015066 h 3429000"/>
              <a:gd name="connsiteX22" fmla="*/ 2049296 w 7131315"/>
              <a:gd name="connsiteY22" fmla="*/ 2015066 h 3429000"/>
              <a:gd name="connsiteX23" fmla="*/ 2117029 w 7131315"/>
              <a:gd name="connsiteY23" fmla="*/ 2065866 h 3429000"/>
              <a:gd name="connsiteX24" fmla="*/ 2142429 w 7131315"/>
              <a:gd name="connsiteY24" fmla="*/ 2074333 h 3429000"/>
              <a:gd name="connsiteX25" fmla="*/ 2235562 w 7131315"/>
              <a:gd name="connsiteY25" fmla="*/ 2125133 h 3429000"/>
              <a:gd name="connsiteX26" fmla="*/ 2303296 w 7131315"/>
              <a:gd name="connsiteY26" fmla="*/ 2167466 h 3429000"/>
              <a:gd name="connsiteX27" fmla="*/ 2354096 w 7131315"/>
              <a:gd name="connsiteY27" fmla="*/ 2192866 h 3429000"/>
              <a:gd name="connsiteX28" fmla="*/ 2438762 w 7131315"/>
              <a:gd name="connsiteY28" fmla="*/ 2218266 h 3429000"/>
              <a:gd name="connsiteX29" fmla="*/ 2472629 w 7131315"/>
              <a:gd name="connsiteY29" fmla="*/ 2235200 h 3429000"/>
              <a:gd name="connsiteX30" fmla="*/ 2582696 w 7131315"/>
              <a:gd name="connsiteY30" fmla="*/ 2260600 h 3429000"/>
              <a:gd name="connsiteX31" fmla="*/ 2658896 w 7131315"/>
              <a:gd name="connsiteY31" fmla="*/ 2286000 h 3429000"/>
              <a:gd name="connsiteX32" fmla="*/ 2743562 w 7131315"/>
              <a:gd name="connsiteY32" fmla="*/ 2311400 h 3429000"/>
              <a:gd name="connsiteX33" fmla="*/ 2794362 w 7131315"/>
              <a:gd name="connsiteY33" fmla="*/ 2336800 h 3429000"/>
              <a:gd name="connsiteX34" fmla="*/ 2845162 w 7131315"/>
              <a:gd name="connsiteY34" fmla="*/ 2345266 h 3429000"/>
              <a:gd name="connsiteX35" fmla="*/ 2887496 w 7131315"/>
              <a:gd name="connsiteY35" fmla="*/ 2362200 h 3429000"/>
              <a:gd name="connsiteX36" fmla="*/ 2938296 w 7131315"/>
              <a:gd name="connsiteY36" fmla="*/ 2379133 h 3429000"/>
              <a:gd name="connsiteX37" fmla="*/ 3048362 w 7131315"/>
              <a:gd name="connsiteY37" fmla="*/ 2438400 h 3429000"/>
              <a:gd name="connsiteX38" fmla="*/ 3073762 w 7131315"/>
              <a:gd name="connsiteY38" fmla="*/ 2455333 h 3429000"/>
              <a:gd name="connsiteX39" fmla="*/ 3149962 w 7131315"/>
              <a:gd name="connsiteY39" fmla="*/ 2480733 h 3429000"/>
              <a:gd name="connsiteX40" fmla="*/ 3234629 w 7131315"/>
              <a:gd name="connsiteY40" fmla="*/ 2514600 h 3429000"/>
              <a:gd name="connsiteX41" fmla="*/ 3268496 w 7131315"/>
              <a:gd name="connsiteY41" fmla="*/ 2531533 h 3429000"/>
              <a:gd name="connsiteX42" fmla="*/ 3319296 w 7131315"/>
              <a:gd name="connsiteY42" fmla="*/ 2540000 h 3429000"/>
              <a:gd name="connsiteX43" fmla="*/ 3370096 w 7131315"/>
              <a:gd name="connsiteY43" fmla="*/ 2556933 h 3429000"/>
              <a:gd name="connsiteX44" fmla="*/ 3488629 w 7131315"/>
              <a:gd name="connsiteY44" fmla="*/ 2582333 h 3429000"/>
              <a:gd name="connsiteX45" fmla="*/ 3530962 w 7131315"/>
              <a:gd name="connsiteY45" fmla="*/ 2599266 h 3429000"/>
              <a:gd name="connsiteX46" fmla="*/ 3564829 w 7131315"/>
              <a:gd name="connsiteY46" fmla="*/ 2616200 h 3429000"/>
              <a:gd name="connsiteX47" fmla="*/ 3615629 w 7131315"/>
              <a:gd name="connsiteY47" fmla="*/ 2624666 h 3429000"/>
              <a:gd name="connsiteX48" fmla="*/ 3657962 w 7131315"/>
              <a:gd name="connsiteY48" fmla="*/ 2650066 h 3429000"/>
              <a:gd name="connsiteX49" fmla="*/ 3725696 w 7131315"/>
              <a:gd name="connsiteY49" fmla="*/ 2675466 h 3429000"/>
              <a:gd name="connsiteX50" fmla="*/ 3759562 w 7131315"/>
              <a:gd name="connsiteY50" fmla="*/ 2700866 h 3429000"/>
              <a:gd name="connsiteX51" fmla="*/ 3784962 w 7131315"/>
              <a:gd name="connsiteY51" fmla="*/ 2709333 h 3429000"/>
              <a:gd name="connsiteX52" fmla="*/ 3818829 w 7131315"/>
              <a:gd name="connsiteY52" fmla="*/ 2726266 h 3429000"/>
              <a:gd name="connsiteX53" fmla="*/ 3928896 w 7131315"/>
              <a:gd name="connsiteY53" fmla="*/ 2751666 h 3429000"/>
              <a:gd name="connsiteX54" fmla="*/ 4047429 w 7131315"/>
              <a:gd name="connsiteY54" fmla="*/ 2777066 h 3429000"/>
              <a:gd name="connsiteX55" fmla="*/ 4072829 w 7131315"/>
              <a:gd name="connsiteY55" fmla="*/ 2794000 h 3429000"/>
              <a:gd name="connsiteX56" fmla="*/ 4174429 w 7131315"/>
              <a:gd name="connsiteY56" fmla="*/ 2802466 h 3429000"/>
              <a:gd name="connsiteX57" fmla="*/ 4242162 w 7131315"/>
              <a:gd name="connsiteY57" fmla="*/ 2810933 h 3429000"/>
              <a:gd name="connsiteX58" fmla="*/ 4284496 w 7131315"/>
              <a:gd name="connsiteY58" fmla="*/ 2819400 h 3429000"/>
              <a:gd name="connsiteX59" fmla="*/ 4411496 w 7131315"/>
              <a:gd name="connsiteY59" fmla="*/ 2827866 h 3429000"/>
              <a:gd name="connsiteX60" fmla="*/ 4513096 w 7131315"/>
              <a:gd name="connsiteY60" fmla="*/ 2844800 h 3429000"/>
              <a:gd name="connsiteX61" fmla="*/ 4741696 w 7131315"/>
              <a:gd name="connsiteY61" fmla="*/ 2853266 h 3429000"/>
              <a:gd name="connsiteX62" fmla="*/ 4936429 w 7131315"/>
              <a:gd name="connsiteY62" fmla="*/ 2861733 h 3429000"/>
              <a:gd name="connsiteX63" fmla="*/ 5029562 w 7131315"/>
              <a:gd name="connsiteY63" fmla="*/ 2870200 h 3429000"/>
              <a:gd name="connsiteX64" fmla="*/ 5114229 w 7131315"/>
              <a:gd name="connsiteY64" fmla="*/ 2895600 h 3429000"/>
              <a:gd name="connsiteX65" fmla="*/ 5241229 w 7131315"/>
              <a:gd name="connsiteY65" fmla="*/ 2912533 h 3429000"/>
              <a:gd name="connsiteX66" fmla="*/ 5529096 w 7131315"/>
              <a:gd name="connsiteY66" fmla="*/ 2929466 h 3429000"/>
              <a:gd name="connsiteX67" fmla="*/ 5554496 w 7131315"/>
              <a:gd name="connsiteY67" fmla="*/ 2937933 h 3429000"/>
              <a:gd name="connsiteX68" fmla="*/ 5579896 w 7131315"/>
              <a:gd name="connsiteY68" fmla="*/ 2954866 h 3429000"/>
              <a:gd name="connsiteX69" fmla="*/ 5622229 w 7131315"/>
              <a:gd name="connsiteY69" fmla="*/ 2963333 h 3429000"/>
              <a:gd name="connsiteX70" fmla="*/ 5656096 w 7131315"/>
              <a:gd name="connsiteY70" fmla="*/ 2980266 h 3429000"/>
              <a:gd name="connsiteX71" fmla="*/ 5689962 w 7131315"/>
              <a:gd name="connsiteY71" fmla="*/ 2988733 h 3429000"/>
              <a:gd name="connsiteX72" fmla="*/ 5715362 w 7131315"/>
              <a:gd name="connsiteY72" fmla="*/ 2997200 h 3429000"/>
              <a:gd name="connsiteX73" fmla="*/ 5791562 w 7131315"/>
              <a:gd name="connsiteY73" fmla="*/ 3031066 h 3429000"/>
              <a:gd name="connsiteX74" fmla="*/ 5816962 w 7131315"/>
              <a:gd name="connsiteY74" fmla="*/ 3039533 h 3429000"/>
              <a:gd name="connsiteX75" fmla="*/ 5876229 w 7131315"/>
              <a:gd name="connsiteY75" fmla="*/ 3081866 h 3429000"/>
              <a:gd name="connsiteX76" fmla="*/ 5901629 w 7131315"/>
              <a:gd name="connsiteY76" fmla="*/ 3090333 h 3429000"/>
              <a:gd name="connsiteX77" fmla="*/ 5927029 w 7131315"/>
              <a:gd name="connsiteY77" fmla="*/ 3107266 h 3429000"/>
              <a:gd name="connsiteX78" fmla="*/ 5952429 w 7131315"/>
              <a:gd name="connsiteY78" fmla="*/ 3115733 h 3429000"/>
              <a:gd name="connsiteX79" fmla="*/ 5977829 w 7131315"/>
              <a:gd name="connsiteY79" fmla="*/ 3132666 h 3429000"/>
              <a:gd name="connsiteX80" fmla="*/ 6028629 w 7131315"/>
              <a:gd name="connsiteY80" fmla="*/ 3141133 h 3429000"/>
              <a:gd name="connsiteX81" fmla="*/ 6062496 w 7131315"/>
              <a:gd name="connsiteY81" fmla="*/ 3158066 h 3429000"/>
              <a:gd name="connsiteX82" fmla="*/ 6079429 w 7131315"/>
              <a:gd name="connsiteY82" fmla="*/ 3175000 h 3429000"/>
              <a:gd name="connsiteX83" fmla="*/ 6181029 w 7131315"/>
              <a:gd name="connsiteY83" fmla="*/ 3191933 h 3429000"/>
              <a:gd name="connsiteX84" fmla="*/ 6206429 w 7131315"/>
              <a:gd name="connsiteY84" fmla="*/ 3208866 h 3429000"/>
              <a:gd name="connsiteX85" fmla="*/ 6367296 w 7131315"/>
              <a:gd name="connsiteY85" fmla="*/ 3225800 h 3429000"/>
              <a:gd name="connsiteX86" fmla="*/ 6426562 w 7131315"/>
              <a:gd name="connsiteY86" fmla="*/ 3242733 h 3429000"/>
              <a:gd name="connsiteX87" fmla="*/ 6468896 w 7131315"/>
              <a:gd name="connsiteY87" fmla="*/ 3259666 h 3429000"/>
              <a:gd name="connsiteX88" fmla="*/ 6494296 w 7131315"/>
              <a:gd name="connsiteY88" fmla="*/ 3268133 h 3429000"/>
              <a:gd name="connsiteX89" fmla="*/ 6528162 w 7131315"/>
              <a:gd name="connsiteY89" fmla="*/ 3285066 h 3429000"/>
              <a:gd name="connsiteX90" fmla="*/ 6578962 w 7131315"/>
              <a:gd name="connsiteY90" fmla="*/ 3310466 h 3429000"/>
              <a:gd name="connsiteX91" fmla="*/ 6663629 w 7131315"/>
              <a:gd name="connsiteY91" fmla="*/ 3327400 h 3429000"/>
              <a:gd name="connsiteX92" fmla="*/ 6765229 w 7131315"/>
              <a:gd name="connsiteY92" fmla="*/ 3344333 h 3429000"/>
              <a:gd name="connsiteX93" fmla="*/ 6790629 w 7131315"/>
              <a:gd name="connsiteY93" fmla="*/ 3352800 h 3429000"/>
              <a:gd name="connsiteX94" fmla="*/ 6824496 w 7131315"/>
              <a:gd name="connsiteY94" fmla="*/ 3361266 h 3429000"/>
              <a:gd name="connsiteX95" fmla="*/ 6875296 w 7131315"/>
              <a:gd name="connsiteY95" fmla="*/ 3378200 h 3429000"/>
              <a:gd name="connsiteX96" fmla="*/ 6900696 w 7131315"/>
              <a:gd name="connsiteY96" fmla="*/ 3386666 h 3429000"/>
              <a:gd name="connsiteX97" fmla="*/ 6985362 w 7131315"/>
              <a:gd name="connsiteY97" fmla="*/ 3403600 h 3429000"/>
              <a:gd name="connsiteX98" fmla="*/ 7036162 w 7131315"/>
              <a:gd name="connsiteY98" fmla="*/ 3420533 h 3429000"/>
              <a:gd name="connsiteX99" fmla="*/ 7061562 w 7131315"/>
              <a:gd name="connsiteY99" fmla="*/ 3429000 h 3429000"/>
              <a:gd name="connsiteX100" fmla="*/ 7070029 w 7131315"/>
              <a:gd name="connsiteY100" fmla="*/ 3395133 h 3429000"/>
              <a:gd name="connsiteX101" fmla="*/ 7061562 w 7131315"/>
              <a:gd name="connsiteY101" fmla="*/ 3361266 h 3429000"/>
              <a:gd name="connsiteX102" fmla="*/ 7053096 w 7131315"/>
              <a:gd name="connsiteY102" fmla="*/ 3335866 h 3429000"/>
              <a:gd name="connsiteX103" fmla="*/ 7010762 w 7131315"/>
              <a:gd name="connsiteY103" fmla="*/ 3285066 h 3429000"/>
              <a:gd name="connsiteX104" fmla="*/ 6985362 w 7131315"/>
              <a:gd name="connsiteY104" fmla="*/ 3200400 h 3429000"/>
              <a:gd name="connsiteX105" fmla="*/ 6959962 w 7131315"/>
              <a:gd name="connsiteY105" fmla="*/ 3031066 h 3429000"/>
              <a:gd name="connsiteX106" fmla="*/ 7052980 w 7131315"/>
              <a:gd name="connsiteY106" fmla="*/ 2995083 h 3429000"/>
              <a:gd name="connsiteX107" fmla="*/ 5664562 w 7131315"/>
              <a:gd name="connsiteY107" fmla="*/ 2667000 h 3429000"/>
              <a:gd name="connsiteX108" fmla="*/ 5596829 w 7131315"/>
              <a:gd name="connsiteY108" fmla="*/ 2633133 h 3429000"/>
              <a:gd name="connsiteX109" fmla="*/ 5571429 w 7131315"/>
              <a:gd name="connsiteY109" fmla="*/ 2624666 h 3429000"/>
              <a:gd name="connsiteX110" fmla="*/ 5546029 w 7131315"/>
              <a:gd name="connsiteY110" fmla="*/ 2607733 h 3429000"/>
              <a:gd name="connsiteX111" fmla="*/ 5461362 w 7131315"/>
              <a:gd name="connsiteY111" fmla="*/ 2590800 h 3429000"/>
              <a:gd name="connsiteX112" fmla="*/ 5402096 w 7131315"/>
              <a:gd name="connsiteY112" fmla="*/ 2573866 h 3429000"/>
              <a:gd name="connsiteX113" fmla="*/ 5351296 w 7131315"/>
              <a:gd name="connsiteY113" fmla="*/ 2565400 h 3429000"/>
              <a:gd name="connsiteX114" fmla="*/ 5317429 w 7131315"/>
              <a:gd name="connsiteY114" fmla="*/ 2556933 h 3429000"/>
              <a:gd name="connsiteX115" fmla="*/ 5275096 w 7131315"/>
              <a:gd name="connsiteY115" fmla="*/ 2548466 h 3429000"/>
              <a:gd name="connsiteX116" fmla="*/ 5249696 w 7131315"/>
              <a:gd name="connsiteY116" fmla="*/ 2531533 h 3429000"/>
              <a:gd name="connsiteX117" fmla="*/ 2066229 w 7131315"/>
              <a:gd name="connsiteY117" fmla="*/ 1676400 h 3429000"/>
              <a:gd name="connsiteX118" fmla="*/ 7065708 w 7131315"/>
              <a:gd name="connsiteY118" fmla="*/ 389466 h 3429000"/>
              <a:gd name="connsiteX119" fmla="*/ 7036162 w 7131315"/>
              <a:gd name="connsiteY119" fmla="*/ 0 h 3429000"/>
              <a:gd name="connsiteX0" fmla="*/ 7036162 w 7136169"/>
              <a:gd name="connsiteY0" fmla="*/ 0 h 3429000"/>
              <a:gd name="connsiteX1" fmla="*/ 491429 w 7136169"/>
              <a:gd name="connsiteY1" fmla="*/ 1693333 h 3429000"/>
              <a:gd name="connsiteX2" fmla="*/ 466029 w 7136169"/>
              <a:gd name="connsiteY2" fmla="*/ 1701800 h 3429000"/>
              <a:gd name="connsiteX3" fmla="*/ 516829 w 7136169"/>
              <a:gd name="connsiteY3" fmla="*/ 1710266 h 3429000"/>
              <a:gd name="connsiteX4" fmla="*/ 550696 w 7136169"/>
              <a:gd name="connsiteY4" fmla="*/ 1727200 h 3429000"/>
              <a:gd name="connsiteX5" fmla="*/ 686162 w 7136169"/>
              <a:gd name="connsiteY5" fmla="*/ 1735666 h 3429000"/>
              <a:gd name="connsiteX6" fmla="*/ 838562 w 7136169"/>
              <a:gd name="connsiteY6" fmla="*/ 1778000 h 3429000"/>
              <a:gd name="connsiteX7" fmla="*/ 923229 w 7136169"/>
              <a:gd name="connsiteY7" fmla="*/ 1794933 h 3429000"/>
              <a:gd name="connsiteX8" fmla="*/ 1117962 w 7136169"/>
              <a:gd name="connsiteY8" fmla="*/ 1811866 h 3429000"/>
              <a:gd name="connsiteX9" fmla="*/ 1168762 w 7136169"/>
              <a:gd name="connsiteY9" fmla="*/ 1820333 h 3429000"/>
              <a:gd name="connsiteX10" fmla="*/ 1202629 w 7136169"/>
              <a:gd name="connsiteY10" fmla="*/ 1828800 h 3429000"/>
              <a:gd name="connsiteX11" fmla="*/ 1321162 w 7136169"/>
              <a:gd name="connsiteY11" fmla="*/ 1837266 h 3429000"/>
              <a:gd name="connsiteX12" fmla="*/ 1592096 w 7136169"/>
              <a:gd name="connsiteY12" fmla="*/ 1862666 h 3429000"/>
              <a:gd name="connsiteX13" fmla="*/ 1625962 w 7136169"/>
              <a:gd name="connsiteY13" fmla="*/ 1871133 h 3429000"/>
              <a:gd name="connsiteX14" fmla="*/ 1668296 w 7136169"/>
              <a:gd name="connsiteY14" fmla="*/ 1879600 h 3429000"/>
              <a:gd name="connsiteX15" fmla="*/ 1752962 w 7136169"/>
              <a:gd name="connsiteY15" fmla="*/ 1905000 h 3429000"/>
              <a:gd name="connsiteX16" fmla="*/ 1812229 w 7136169"/>
              <a:gd name="connsiteY16" fmla="*/ 1913466 h 3429000"/>
              <a:gd name="connsiteX17" fmla="*/ 1871496 w 7136169"/>
              <a:gd name="connsiteY17" fmla="*/ 1930400 h 3429000"/>
              <a:gd name="connsiteX18" fmla="*/ 1913829 w 7136169"/>
              <a:gd name="connsiteY18" fmla="*/ 1938866 h 3429000"/>
              <a:gd name="connsiteX19" fmla="*/ 1939229 w 7136169"/>
              <a:gd name="connsiteY19" fmla="*/ 1947333 h 3429000"/>
              <a:gd name="connsiteX20" fmla="*/ 1973096 w 7136169"/>
              <a:gd name="connsiteY20" fmla="*/ 1955800 h 3429000"/>
              <a:gd name="connsiteX21" fmla="*/ 2049296 w 7136169"/>
              <a:gd name="connsiteY21" fmla="*/ 2015066 h 3429000"/>
              <a:gd name="connsiteX22" fmla="*/ 2049296 w 7136169"/>
              <a:gd name="connsiteY22" fmla="*/ 2015066 h 3429000"/>
              <a:gd name="connsiteX23" fmla="*/ 2117029 w 7136169"/>
              <a:gd name="connsiteY23" fmla="*/ 2065866 h 3429000"/>
              <a:gd name="connsiteX24" fmla="*/ 2142429 w 7136169"/>
              <a:gd name="connsiteY24" fmla="*/ 2074333 h 3429000"/>
              <a:gd name="connsiteX25" fmla="*/ 2235562 w 7136169"/>
              <a:gd name="connsiteY25" fmla="*/ 2125133 h 3429000"/>
              <a:gd name="connsiteX26" fmla="*/ 2303296 w 7136169"/>
              <a:gd name="connsiteY26" fmla="*/ 2167466 h 3429000"/>
              <a:gd name="connsiteX27" fmla="*/ 2354096 w 7136169"/>
              <a:gd name="connsiteY27" fmla="*/ 2192866 h 3429000"/>
              <a:gd name="connsiteX28" fmla="*/ 2438762 w 7136169"/>
              <a:gd name="connsiteY28" fmla="*/ 2218266 h 3429000"/>
              <a:gd name="connsiteX29" fmla="*/ 2472629 w 7136169"/>
              <a:gd name="connsiteY29" fmla="*/ 2235200 h 3429000"/>
              <a:gd name="connsiteX30" fmla="*/ 2582696 w 7136169"/>
              <a:gd name="connsiteY30" fmla="*/ 2260600 h 3429000"/>
              <a:gd name="connsiteX31" fmla="*/ 2658896 w 7136169"/>
              <a:gd name="connsiteY31" fmla="*/ 2286000 h 3429000"/>
              <a:gd name="connsiteX32" fmla="*/ 2743562 w 7136169"/>
              <a:gd name="connsiteY32" fmla="*/ 2311400 h 3429000"/>
              <a:gd name="connsiteX33" fmla="*/ 2794362 w 7136169"/>
              <a:gd name="connsiteY33" fmla="*/ 2336800 h 3429000"/>
              <a:gd name="connsiteX34" fmla="*/ 2845162 w 7136169"/>
              <a:gd name="connsiteY34" fmla="*/ 2345266 h 3429000"/>
              <a:gd name="connsiteX35" fmla="*/ 2887496 w 7136169"/>
              <a:gd name="connsiteY35" fmla="*/ 2362200 h 3429000"/>
              <a:gd name="connsiteX36" fmla="*/ 2938296 w 7136169"/>
              <a:gd name="connsiteY36" fmla="*/ 2379133 h 3429000"/>
              <a:gd name="connsiteX37" fmla="*/ 3048362 w 7136169"/>
              <a:gd name="connsiteY37" fmla="*/ 2438400 h 3429000"/>
              <a:gd name="connsiteX38" fmla="*/ 3073762 w 7136169"/>
              <a:gd name="connsiteY38" fmla="*/ 2455333 h 3429000"/>
              <a:gd name="connsiteX39" fmla="*/ 3149962 w 7136169"/>
              <a:gd name="connsiteY39" fmla="*/ 2480733 h 3429000"/>
              <a:gd name="connsiteX40" fmla="*/ 3234629 w 7136169"/>
              <a:gd name="connsiteY40" fmla="*/ 2514600 h 3429000"/>
              <a:gd name="connsiteX41" fmla="*/ 3268496 w 7136169"/>
              <a:gd name="connsiteY41" fmla="*/ 2531533 h 3429000"/>
              <a:gd name="connsiteX42" fmla="*/ 3319296 w 7136169"/>
              <a:gd name="connsiteY42" fmla="*/ 2540000 h 3429000"/>
              <a:gd name="connsiteX43" fmla="*/ 3370096 w 7136169"/>
              <a:gd name="connsiteY43" fmla="*/ 2556933 h 3429000"/>
              <a:gd name="connsiteX44" fmla="*/ 3488629 w 7136169"/>
              <a:gd name="connsiteY44" fmla="*/ 2582333 h 3429000"/>
              <a:gd name="connsiteX45" fmla="*/ 3530962 w 7136169"/>
              <a:gd name="connsiteY45" fmla="*/ 2599266 h 3429000"/>
              <a:gd name="connsiteX46" fmla="*/ 3564829 w 7136169"/>
              <a:gd name="connsiteY46" fmla="*/ 2616200 h 3429000"/>
              <a:gd name="connsiteX47" fmla="*/ 3615629 w 7136169"/>
              <a:gd name="connsiteY47" fmla="*/ 2624666 h 3429000"/>
              <a:gd name="connsiteX48" fmla="*/ 3657962 w 7136169"/>
              <a:gd name="connsiteY48" fmla="*/ 2650066 h 3429000"/>
              <a:gd name="connsiteX49" fmla="*/ 3725696 w 7136169"/>
              <a:gd name="connsiteY49" fmla="*/ 2675466 h 3429000"/>
              <a:gd name="connsiteX50" fmla="*/ 3759562 w 7136169"/>
              <a:gd name="connsiteY50" fmla="*/ 2700866 h 3429000"/>
              <a:gd name="connsiteX51" fmla="*/ 3784962 w 7136169"/>
              <a:gd name="connsiteY51" fmla="*/ 2709333 h 3429000"/>
              <a:gd name="connsiteX52" fmla="*/ 3818829 w 7136169"/>
              <a:gd name="connsiteY52" fmla="*/ 2726266 h 3429000"/>
              <a:gd name="connsiteX53" fmla="*/ 3928896 w 7136169"/>
              <a:gd name="connsiteY53" fmla="*/ 2751666 h 3429000"/>
              <a:gd name="connsiteX54" fmla="*/ 4047429 w 7136169"/>
              <a:gd name="connsiteY54" fmla="*/ 2777066 h 3429000"/>
              <a:gd name="connsiteX55" fmla="*/ 4072829 w 7136169"/>
              <a:gd name="connsiteY55" fmla="*/ 2794000 h 3429000"/>
              <a:gd name="connsiteX56" fmla="*/ 4174429 w 7136169"/>
              <a:gd name="connsiteY56" fmla="*/ 2802466 h 3429000"/>
              <a:gd name="connsiteX57" fmla="*/ 4242162 w 7136169"/>
              <a:gd name="connsiteY57" fmla="*/ 2810933 h 3429000"/>
              <a:gd name="connsiteX58" fmla="*/ 4284496 w 7136169"/>
              <a:gd name="connsiteY58" fmla="*/ 2819400 h 3429000"/>
              <a:gd name="connsiteX59" fmla="*/ 4411496 w 7136169"/>
              <a:gd name="connsiteY59" fmla="*/ 2827866 h 3429000"/>
              <a:gd name="connsiteX60" fmla="*/ 4513096 w 7136169"/>
              <a:gd name="connsiteY60" fmla="*/ 2844800 h 3429000"/>
              <a:gd name="connsiteX61" fmla="*/ 4741696 w 7136169"/>
              <a:gd name="connsiteY61" fmla="*/ 2853266 h 3429000"/>
              <a:gd name="connsiteX62" fmla="*/ 4936429 w 7136169"/>
              <a:gd name="connsiteY62" fmla="*/ 2861733 h 3429000"/>
              <a:gd name="connsiteX63" fmla="*/ 5029562 w 7136169"/>
              <a:gd name="connsiteY63" fmla="*/ 2870200 h 3429000"/>
              <a:gd name="connsiteX64" fmla="*/ 5114229 w 7136169"/>
              <a:gd name="connsiteY64" fmla="*/ 2895600 h 3429000"/>
              <a:gd name="connsiteX65" fmla="*/ 5241229 w 7136169"/>
              <a:gd name="connsiteY65" fmla="*/ 2912533 h 3429000"/>
              <a:gd name="connsiteX66" fmla="*/ 5529096 w 7136169"/>
              <a:gd name="connsiteY66" fmla="*/ 2929466 h 3429000"/>
              <a:gd name="connsiteX67" fmla="*/ 5554496 w 7136169"/>
              <a:gd name="connsiteY67" fmla="*/ 2937933 h 3429000"/>
              <a:gd name="connsiteX68" fmla="*/ 5579896 w 7136169"/>
              <a:gd name="connsiteY68" fmla="*/ 2954866 h 3429000"/>
              <a:gd name="connsiteX69" fmla="*/ 5622229 w 7136169"/>
              <a:gd name="connsiteY69" fmla="*/ 2963333 h 3429000"/>
              <a:gd name="connsiteX70" fmla="*/ 5656096 w 7136169"/>
              <a:gd name="connsiteY70" fmla="*/ 2980266 h 3429000"/>
              <a:gd name="connsiteX71" fmla="*/ 5689962 w 7136169"/>
              <a:gd name="connsiteY71" fmla="*/ 2988733 h 3429000"/>
              <a:gd name="connsiteX72" fmla="*/ 5715362 w 7136169"/>
              <a:gd name="connsiteY72" fmla="*/ 2997200 h 3429000"/>
              <a:gd name="connsiteX73" fmla="*/ 5791562 w 7136169"/>
              <a:gd name="connsiteY73" fmla="*/ 3031066 h 3429000"/>
              <a:gd name="connsiteX74" fmla="*/ 5816962 w 7136169"/>
              <a:gd name="connsiteY74" fmla="*/ 3039533 h 3429000"/>
              <a:gd name="connsiteX75" fmla="*/ 5876229 w 7136169"/>
              <a:gd name="connsiteY75" fmla="*/ 3081866 h 3429000"/>
              <a:gd name="connsiteX76" fmla="*/ 5901629 w 7136169"/>
              <a:gd name="connsiteY76" fmla="*/ 3090333 h 3429000"/>
              <a:gd name="connsiteX77" fmla="*/ 5927029 w 7136169"/>
              <a:gd name="connsiteY77" fmla="*/ 3107266 h 3429000"/>
              <a:gd name="connsiteX78" fmla="*/ 5952429 w 7136169"/>
              <a:gd name="connsiteY78" fmla="*/ 3115733 h 3429000"/>
              <a:gd name="connsiteX79" fmla="*/ 5977829 w 7136169"/>
              <a:gd name="connsiteY79" fmla="*/ 3132666 h 3429000"/>
              <a:gd name="connsiteX80" fmla="*/ 6028629 w 7136169"/>
              <a:gd name="connsiteY80" fmla="*/ 3141133 h 3429000"/>
              <a:gd name="connsiteX81" fmla="*/ 6062496 w 7136169"/>
              <a:gd name="connsiteY81" fmla="*/ 3158066 h 3429000"/>
              <a:gd name="connsiteX82" fmla="*/ 6079429 w 7136169"/>
              <a:gd name="connsiteY82" fmla="*/ 3175000 h 3429000"/>
              <a:gd name="connsiteX83" fmla="*/ 6181029 w 7136169"/>
              <a:gd name="connsiteY83" fmla="*/ 3191933 h 3429000"/>
              <a:gd name="connsiteX84" fmla="*/ 6206429 w 7136169"/>
              <a:gd name="connsiteY84" fmla="*/ 3208866 h 3429000"/>
              <a:gd name="connsiteX85" fmla="*/ 6367296 w 7136169"/>
              <a:gd name="connsiteY85" fmla="*/ 3225800 h 3429000"/>
              <a:gd name="connsiteX86" fmla="*/ 6426562 w 7136169"/>
              <a:gd name="connsiteY86" fmla="*/ 3242733 h 3429000"/>
              <a:gd name="connsiteX87" fmla="*/ 6468896 w 7136169"/>
              <a:gd name="connsiteY87" fmla="*/ 3259666 h 3429000"/>
              <a:gd name="connsiteX88" fmla="*/ 6494296 w 7136169"/>
              <a:gd name="connsiteY88" fmla="*/ 3268133 h 3429000"/>
              <a:gd name="connsiteX89" fmla="*/ 6528162 w 7136169"/>
              <a:gd name="connsiteY89" fmla="*/ 3285066 h 3429000"/>
              <a:gd name="connsiteX90" fmla="*/ 6578962 w 7136169"/>
              <a:gd name="connsiteY90" fmla="*/ 3310466 h 3429000"/>
              <a:gd name="connsiteX91" fmla="*/ 6663629 w 7136169"/>
              <a:gd name="connsiteY91" fmla="*/ 3327400 h 3429000"/>
              <a:gd name="connsiteX92" fmla="*/ 6765229 w 7136169"/>
              <a:gd name="connsiteY92" fmla="*/ 3344333 h 3429000"/>
              <a:gd name="connsiteX93" fmla="*/ 6790629 w 7136169"/>
              <a:gd name="connsiteY93" fmla="*/ 3352800 h 3429000"/>
              <a:gd name="connsiteX94" fmla="*/ 6824496 w 7136169"/>
              <a:gd name="connsiteY94" fmla="*/ 3361266 h 3429000"/>
              <a:gd name="connsiteX95" fmla="*/ 6875296 w 7136169"/>
              <a:gd name="connsiteY95" fmla="*/ 3378200 h 3429000"/>
              <a:gd name="connsiteX96" fmla="*/ 6900696 w 7136169"/>
              <a:gd name="connsiteY96" fmla="*/ 3386666 h 3429000"/>
              <a:gd name="connsiteX97" fmla="*/ 6985362 w 7136169"/>
              <a:gd name="connsiteY97" fmla="*/ 3403600 h 3429000"/>
              <a:gd name="connsiteX98" fmla="*/ 7036162 w 7136169"/>
              <a:gd name="connsiteY98" fmla="*/ 3420533 h 3429000"/>
              <a:gd name="connsiteX99" fmla="*/ 7061562 w 7136169"/>
              <a:gd name="connsiteY99" fmla="*/ 3429000 h 3429000"/>
              <a:gd name="connsiteX100" fmla="*/ 7070029 w 7136169"/>
              <a:gd name="connsiteY100" fmla="*/ 3395133 h 3429000"/>
              <a:gd name="connsiteX101" fmla="*/ 7061562 w 7136169"/>
              <a:gd name="connsiteY101" fmla="*/ 3361266 h 3429000"/>
              <a:gd name="connsiteX102" fmla="*/ 7053096 w 7136169"/>
              <a:gd name="connsiteY102" fmla="*/ 3335866 h 3429000"/>
              <a:gd name="connsiteX103" fmla="*/ 7010762 w 7136169"/>
              <a:gd name="connsiteY103" fmla="*/ 3285066 h 3429000"/>
              <a:gd name="connsiteX104" fmla="*/ 6985362 w 7136169"/>
              <a:gd name="connsiteY104" fmla="*/ 3200400 h 3429000"/>
              <a:gd name="connsiteX105" fmla="*/ 6959962 w 7136169"/>
              <a:gd name="connsiteY105" fmla="*/ 3031066 h 3429000"/>
              <a:gd name="connsiteX106" fmla="*/ 7052980 w 7136169"/>
              <a:gd name="connsiteY106" fmla="*/ 2995083 h 3429000"/>
              <a:gd name="connsiteX107" fmla="*/ 5596829 w 7136169"/>
              <a:gd name="connsiteY107" fmla="*/ 2633133 h 3429000"/>
              <a:gd name="connsiteX108" fmla="*/ 5571429 w 7136169"/>
              <a:gd name="connsiteY108" fmla="*/ 2624666 h 3429000"/>
              <a:gd name="connsiteX109" fmla="*/ 5546029 w 7136169"/>
              <a:gd name="connsiteY109" fmla="*/ 2607733 h 3429000"/>
              <a:gd name="connsiteX110" fmla="*/ 5461362 w 7136169"/>
              <a:gd name="connsiteY110" fmla="*/ 2590800 h 3429000"/>
              <a:gd name="connsiteX111" fmla="*/ 5402096 w 7136169"/>
              <a:gd name="connsiteY111" fmla="*/ 2573866 h 3429000"/>
              <a:gd name="connsiteX112" fmla="*/ 5351296 w 7136169"/>
              <a:gd name="connsiteY112" fmla="*/ 2565400 h 3429000"/>
              <a:gd name="connsiteX113" fmla="*/ 5317429 w 7136169"/>
              <a:gd name="connsiteY113" fmla="*/ 2556933 h 3429000"/>
              <a:gd name="connsiteX114" fmla="*/ 5275096 w 7136169"/>
              <a:gd name="connsiteY114" fmla="*/ 2548466 h 3429000"/>
              <a:gd name="connsiteX115" fmla="*/ 5249696 w 7136169"/>
              <a:gd name="connsiteY115" fmla="*/ 2531533 h 3429000"/>
              <a:gd name="connsiteX116" fmla="*/ 2066229 w 7136169"/>
              <a:gd name="connsiteY116" fmla="*/ 1676400 h 3429000"/>
              <a:gd name="connsiteX117" fmla="*/ 7065708 w 7136169"/>
              <a:gd name="connsiteY117" fmla="*/ 389466 h 3429000"/>
              <a:gd name="connsiteX118" fmla="*/ 7036162 w 7136169"/>
              <a:gd name="connsiteY118" fmla="*/ 0 h 3429000"/>
              <a:gd name="connsiteX0" fmla="*/ 7036162 w 7136169"/>
              <a:gd name="connsiteY0" fmla="*/ 0 h 3429000"/>
              <a:gd name="connsiteX1" fmla="*/ 491429 w 7136169"/>
              <a:gd name="connsiteY1" fmla="*/ 1693333 h 3429000"/>
              <a:gd name="connsiteX2" fmla="*/ 466029 w 7136169"/>
              <a:gd name="connsiteY2" fmla="*/ 1701800 h 3429000"/>
              <a:gd name="connsiteX3" fmla="*/ 516829 w 7136169"/>
              <a:gd name="connsiteY3" fmla="*/ 1710266 h 3429000"/>
              <a:gd name="connsiteX4" fmla="*/ 550696 w 7136169"/>
              <a:gd name="connsiteY4" fmla="*/ 1727200 h 3429000"/>
              <a:gd name="connsiteX5" fmla="*/ 686162 w 7136169"/>
              <a:gd name="connsiteY5" fmla="*/ 1735666 h 3429000"/>
              <a:gd name="connsiteX6" fmla="*/ 838562 w 7136169"/>
              <a:gd name="connsiteY6" fmla="*/ 1778000 h 3429000"/>
              <a:gd name="connsiteX7" fmla="*/ 923229 w 7136169"/>
              <a:gd name="connsiteY7" fmla="*/ 1794933 h 3429000"/>
              <a:gd name="connsiteX8" fmla="*/ 1117962 w 7136169"/>
              <a:gd name="connsiteY8" fmla="*/ 1811866 h 3429000"/>
              <a:gd name="connsiteX9" fmla="*/ 1168762 w 7136169"/>
              <a:gd name="connsiteY9" fmla="*/ 1820333 h 3429000"/>
              <a:gd name="connsiteX10" fmla="*/ 1202629 w 7136169"/>
              <a:gd name="connsiteY10" fmla="*/ 1828800 h 3429000"/>
              <a:gd name="connsiteX11" fmla="*/ 1321162 w 7136169"/>
              <a:gd name="connsiteY11" fmla="*/ 1837266 h 3429000"/>
              <a:gd name="connsiteX12" fmla="*/ 1592096 w 7136169"/>
              <a:gd name="connsiteY12" fmla="*/ 1862666 h 3429000"/>
              <a:gd name="connsiteX13" fmla="*/ 1625962 w 7136169"/>
              <a:gd name="connsiteY13" fmla="*/ 1871133 h 3429000"/>
              <a:gd name="connsiteX14" fmla="*/ 1668296 w 7136169"/>
              <a:gd name="connsiteY14" fmla="*/ 1879600 h 3429000"/>
              <a:gd name="connsiteX15" fmla="*/ 1752962 w 7136169"/>
              <a:gd name="connsiteY15" fmla="*/ 1905000 h 3429000"/>
              <a:gd name="connsiteX16" fmla="*/ 1812229 w 7136169"/>
              <a:gd name="connsiteY16" fmla="*/ 1913466 h 3429000"/>
              <a:gd name="connsiteX17" fmla="*/ 1871496 w 7136169"/>
              <a:gd name="connsiteY17" fmla="*/ 1930400 h 3429000"/>
              <a:gd name="connsiteX18" fmla="*/ 1913829 w 7136169"/>
              <a:gd name="connsiteY18" fmla="*/ 1938866 h 3429000"/>
              <a:gd name="connsiteX19" fmla="*/ 1939229 w 7136169"/>
              <a:gd name="connsiteY19" fmla="*/ 1947333 h 3429000"/>
              <a:gd name="connsiteX20" fmla="*/ 1973096 w 7136169"/>
              <a:gd name="connsiteY20" fmla="*/ 1955800 h 3429000"/>
              <a:gd name="connsiteX21" fmla="*/ 2049296 w 7136169"/>
              <a:gd name="connsiteY21" fmla="*/ 2015066 h 3429000"/>
              <a:gd name="connsiteX22" fmla="*/ 2049296 w 7136169"/>
              <a:gd name="connsiteY22" fmla="*/ 2015066 h 3429000"/>
              <a:gd name="connsiteX23" fmla="*/ 2117029 w 7136169"/>
              <a:gd name="connsiteY23" fmla="*/ 2065866 h 3429000"/>
              <a:gd name="connsiteX24" fmla="*/ 2142429 w 7136169"/>
              <a:gd name="connsiteY24" fmla="*/ 2074333 h 3429000"/>
              <a:gd name="connsiteX25" fmla="*/ 2235562 w 7136169"/>
              <a:gd name="connsiteY25" fmla="*/ 2125133 h 3429000"/>
              <a:gd name="connsiteX26" fmla="*/ 2303296 w 7136169"/>
              <a:gd name="connsiteY26" fmla="*/ 2167466 h 3429000"/>
              <a:gd name="connsiteX27" fmla="*/ 2354096 w 7136169"/>
              <a:gd name="connsiteY27" fmla="*/ 2192866 h 3429000"/>
              <a:gd name="connsiteX28" fmla="*/ 2438762 w 7136169"/>
              <a:gd name="connsiteY28" fmla="*/ 2218266 h 3429000"/>
              <a:gd name="connsiteX29" fmla="*/ 2472629 w 7136169"/>
              <a:gd name="connsiteY29" fmla="*/ 2235200 h 3429000"/>
              <a:gd name="connsiteX30" fmla="*/ 2582696 w 7136169"/>
              <a:gd name="connsiteY30" fmla="*/ 2260600 h 3429000"/>
              <a:gd name="connsiteX31" fmla="*/ 2658896 w 7136169"/>
              <a:gd name="connsiteY31" fmla="*/ 2286000 h 3429000"/>
              <a:gd name="connsiteX32" fmla="*/ 2743562 w 7136169"/>
              <a:gd name="connsiteY32" fmla="*/ 2311400 h 3429000"/>
              <a:gd name="connsiteX33" fmla="*/ 2794362 w 7136169"/>
              <a:gd name="connsiteY33" fmla="*/ 2336800 h 3429000"/>
              <a:gd name="connsiteX34" fmla="*/ 2845162 w 7136169"/>
              <a:gd name="connsiteY34" fmla="*/ 2345266 h 3429000"/>
              <a:gd name="connsiteX35" fmla="*/ 2887496 w 7136169"/>
              <a:gd name="connsiteY35" fmla="*/ 2362200 h 3429000"/>
              <a:gd name="connsiteX36" fmla="*/ 2938296 w 7136169"/>
              <a:gd name="connsiteY36" fmla="*/ 2379133 h 3429000"/>
              <a:gd name="connsiteX37" fmla="*/ 3048362 w 7136169"/>
              <a:gd name="connsiteY37" fmla="*/ 2438400 h 3429000"/>
              <a:gd name="connsiteX38" fmla="*/ 3073762 w 7136169"/>
              <a:gd name="connsiteY38" fmla="*/ 2455333 h 3429000"/>
              <a:gd name="connsiteX39" fmla="*/ 3149962 w 7136169"/>
              <a:gd name="connsiteY39" fmla="*/ 2480733 h 3429000"/>
              <a:gd name="connsiteX40" fmla="*/ 3234629 w 7136169"/>
              <a:gd name="connsiteY40" fmla="*/ 2514600 h 3429000"/>
              <a:gd name="connsiteX41" fmla="*/ 3268496 w 7136169"/>
              <a:gd name="connsiteY41" fmla="*/ 2531533 h 3429000"/>
              <a:gd name="connsiteX42" fmla="*/ 3319296 w 7136169"/>
              <a:gd name="connsiteY42" fmla="*/ 2540000 h 3429000"/>
              <a:gd name="connsiteX43" fmla="*/ 3370096 w 7136169"/>
              <a:gd name="connsiteY43" fmla="*/ 2556933 h 3429000"/>
              <a:gd name="connsiteX44" fmla="*/ 3488629 w 7136169"/>
              <a:gd name="connsiteY44" fmla="*/ 2582333 h 3429000"/>
              <a:gd name="connsiteX45" fmla="*/ 3530962 w 7136169"/>
              <a:gd name="connsiteY45" fmla="*/ 2599266 h 3429000"/>
              <a:gd name="connsiteX46" fmla="*/ 3564829 w 7136169"/>
              <a:gd name="connsiteY46" fmla="*/ 2616200 h 3429000"/>
              <a:gd name="connsiteX47" fmla="*/ 3615629 w 7136169"/>
              <a:gd name="connsiteY47" fmla="*/ 2624666 h 3429000"/>
              <a:gd name="connsiteX48" fmla="*/ 3657962 w 7136169"/>
              <a:gd name="connsiteY48" fmla="*/ 2650066 h 3429000"/>
              <a:gd name="connsiteX49" fmla="*/ 3725696 w 7136169"/>
              <a:gd name="connsiteY49" fmla="*/ 2675466 h 3429000"/>
              <a:gd name="connsiteX50" fmla="*/ 3759562 w 7136169"/>
              <a:gd name="connsiteY50" fmla="*/ 2700866 h 3429000"/>
              <a:gd name="connsiteX51" fmla="*/ 3784962 w 7136169"/>
              <a:gd name="connsiteY51" fmla="*/ 2709333 h 3429000"/>
              <a:gd name="connsiteX52" fmla="*/ 3818829 w 7136169"/>
              <a:gd name="connsiteY52" fmla="*/ 2726266 h 3429000"/>
              <a:gd name="connsiteX53" fmla="*/ 3928896 w 7136169"/>
              <a:gd name="connsiteY53" fmla="*/ 2751666 h 3429000"/>
              <a:gd name="connsiteX54" fmla="*/ 4047429 w 7136169"/>
              <a:gd name="connsiteY54" fmla="*/ 2777066 h 3429000"/>
              <a:gd name="connsiteX55" fmla="*/ 4072829 w 7136169"/>
              <a:gd name="connsiteY55" fmla="*/ 2794000 h 3429000"/>
              <a:gd name="connsiteX56" fmla="*/ 4174429 w 7136169"/>
              <a:gd name="connsiteY56" fmla="*/ 2802466 h 3429000"/>
              <a:gd name="connsiteX57" fmla="*/ 4242162 w 7136169"/>
              <a:gd name="connsiteY57" fmla="*/ 2810933 h 3429000"/>
              <a:gd name="connsiteX58" fmla="*/ 4284496 w 7136169"/>
              <a:gd name="connsiteY58" fmla="*/ 2819400 h 3429000"/>
              <a:gd name="connsiteX59" fmla="*/ 4411496 w 7136169"/>
              <a:gd name="connsiteY59" fmla="*/ 2827866 h 3429000"/>
              <a:gd name="connsiteX60" fmla="*/ 4513096 w 7136169"/>
              <a:gd name="connsiteY60" fmla="*/ 2844800 h 3429000"/>
              <a:gd name="connsiteX61" fmla="*/ 4741696 w 7136169"/>
              <a:gd name="connsiteY61" fmla="*/ 2853266 h 3429000"/>
              <a:gd name="connsiteX62" fmla="*/ 4936429 w 7136169"/>
              <a:gd name="connsiteY62" fmla="*/ 2861733 h 3429000"/>
              <a:gd name="connsiteX63" fmla="*/ 5029562 w 7136169"/>
              <a:gd name="connsiteY63" fmla="*/ 2870200 h 3429000"/>
              <a:gd name="connsiteX64" fmla="*/ 5114229 w 7136169"/>
              <a:gd name="connsiteY64" fmla="*/ 2895600 h 3429000"/>
              <a:gd name="connsiteX65" fmla="*/ 5241229 w 7136169"/>
              <a:gd name="connsiteY65" fmla="*/ 2912533 h 3429000"/>
              <a:gd name="connsiteX66" fmla="*/ 5529096 w 7136169"/>
              <a:gd name="connsiteY66" fmla="*/ 2929466 h 3429000"/>
              <a:gd name="connsiteX67" fmla="*/ 5554496 w 7136169"/>
              <a:gd name="connsiteY67" fmla="*/ 2937933 h 3429000"/>
              <a:gd name="connsiteX68" fmla="*/ 5579896 w 7136169"/>
              <a:gd name="connsiteY68" fmla="*/ 2954866 h 3429000"/>
              <a:gd name="connsiteX69" fmla="*/ 5622229 w 7136169"/>
              <a:gd name="connsiteY69" fmla="*/ 2963333 h 3429000"/>
              <a:gd name="connsiteX70" fmla="*/ 5656096 w 7136169"/>
              <a:gd name="connsiteY70" fmla="*/ 2980266 h 3429000"/>
              <a:gd name="connsiteX71" fmla="*/ 5689962 w 7136169"/>
              <a:gd name="connsiteY71" fmla="*/ 2988733 h 3429000"/>
              <a:gd name="connsiteX72" fmla="*/ 5715362 w 7136169"/>
              <a:gd name="connsiteY72" fmla="*/ 2997200 h 3429000"/>
              <a:gd name="connsiteX73" fmla="*/ 5791562 w 7136169"/>
              <a:gd name="connsiteY73" fmla="*/ 3031066 h 3429000"/>
              <a:gd name="connsiteX74" fmla="*/ 5816962 w 7136169"/>
              <a:gd name="connsiteY74" fmla="*/ 3039533 h 3429000"/>
              <a:gd name="connsiteX75" fmla="*/ 5876229 w 7136169"/>
              <a:gd name="connsiteY75" fmla="*/ 3081866 h 3429000"/>
              <a:gd name="connsiteX76" fmla="*/ 5901629 w 7136169"/>
              <a:gd name="connsiteY76" fmla="*/ 3090333 h 3429000"/>
              <a:gd name="connsiteX77" fmla="*/ 5927029 w 7136169"/>
              <a:gd name="connsiteY77" fmla="*/ 3107266 h 3429000"/>
              <a:gd name="connsiteX78" fmla="*/ 5952429 w 7136169"/>
              <a:gd name="connsiteY78" fmla="*/ 3115733 h 3429000"/>
              <a:gd name="connsiteX79" fmla="*/ 5977829 w 7136169"/>
              <a:gd name="connsiteY79" fmla="*/ 3132666 h 3429000"/>
              <a:gd name="connsiteX80" fmla="*/ 6028629 w 7136169"/>
              <a:gd name="connsiteY80" fmla="*/ 3141133 h 3429000"/>
              <a:gd name="connsiteX81" fmla="*/ 6062496 w 7136169"/>
              <a:gd name="connsiteY81" fmla="*/ 3158066 h 3429000"/>
              <a:gd name="connsiteX82" fmla="*/ 6079429 w 7136169"/>
              <a:gd name="connsiteY82" fmla="*/ 3175000 h 3429000"/>
              <a:gd name="connsiteX83" fmla="*/ 6181029 w 7136169"/>
              <a:gd name="connsiteY83" fmla="*/ 3191933 h 3429000"/>
              <a:gd name="connsiteX84" fmla="*/ 6206429 w 7136169"/>
              <a:gd name="connsiteY84" fmla="*/ 3208866 h 3429000"/>
              <a:gd name="connsiteX85" fmla="*/ 6367296 w 7136169"/>
              <a:gd name="connsiteY85" fmla="*/ 3225800 h 3429000"/>
              <a:gd name="connsiteX86" fmla="*/ 6426562 w 7136169"/>
              <a:gd name="connsiteY86" fmla="*/ 3242733 h 3429000"/>
              <a:gd name="connsiteX87" fmla="*/ 6468896 w 7136169"/>
              <a:gd name="connsiteY87" fmla="*/ 3259666 h 3429000"/>
              <a:gd name="connsiteX88" fmla="*/ 6494296 w 7136169"/>
              <a:gd name="connsiteY88" fmla="*/ 3268133 h 3429000"/>
              <a:gd name="connsiteX89" fmla="*/ 6528162 w 7136169"/>
              <a:gd name="connsiteY89" fmla="*/ 3285066 h 3429000"/>
              <a:gd name="connsiteX90" fmla="*/ 6578962 w 7136169"/>
              <a:gd name="connsiteY90" fmla="*/ 3310466 h 3429000"/>
              <a:gd name="connsiteX91" fmla="*/ 6663629 w 7136169"/>
              <a:gd name="connsiteY91" fmla="*/ 3327400 h 3429000"/>
              <a:gd name="connsiteX92" fmla="*/ 6765229 w 7136169"/>
              <a:gd name="connsiteY92" fmla="*/ 3344333 h 3429000"/>
              <a:gd name="connsiteX93" fmla="*/ 6790629 w 7136169"/>
              <a:gd name="connsiteY93" fmla="*/ 3352800 h 3429000"/>
              <a:gd name="connsiteX94" fmla="*/ 6824496 w 7136169"/>
              <a:gd name="connsiteY94" fmla="*/ 3361266 h 3429000"/>
              <a:gd name="connsiteX95" fmla="*/ 6875296 w 7136169"/>
              <a:gd name="connsiteY95" fmla="*/ 3378200 h 3429000"/>
              <a:gd name="connsiteX96" fmla="*/ 6900696 w 7136169"/>
              <a:gd name="connsiteY96" fmla="*/ 3386666 h 3429000"/>
              <a:gd name="connsiteX97" fmla="*/ 6985362 w 7136169"/>
              <a:gd name="connsiteY97" fmla="*/ 3403600 h 3429000"/>
              <a:gd name="connsiteX98" fmla="*/ 7036162 w 7136169"/>
              <a:gd name="connsiteY98" fmla="*/ 3420533 h 3429000"/>
              <a:gd name="connsiteX99" fmla="*/ 7061562 w 7136169"/>
              <a:gd name="connsiteY99" fmla="*/ 3429000 h 3429000"/>
              <a:gd name="connsiteX100" fmla="*/ 7070029 w 7136169"/>
              <a:gd name="connsiteY100" fmla="*/ 3395133 h 3429000"/>
              <a:gd name="connsiteX101" fmla="*/ 7061562 w 7136169"/>
              <a:gd name="connsiteY101" fmla="*/ 3361266 h 3429000"/>
              <a:gd name="connsiteX102" fmla="*/ 7053096 w 7136169"/>
              <a:gd name="connsiteY102" fmla="*/ 3335866 h 3429000"/>
              <a:gd name="connsiteX103" fmla="*/ 7010762 w 7136169"/>
              <a:gd name="connsiteY103" fmla="*/ 3285066 h 3429000"/>
              <a:gd name="connsiteX104" fmla="*/ 6985362 w 7136169"/>
              <a:gd name="connsiteY104" fmla="*/ 3200400 h 3429000"/>
              <a:gd name="connsiteX105" fmla="*/ 6959962 w 7136169"/>
              <a:gd name="connsiteY105" fmla="*/ 3031066 h 3429000"/>
              <a:gd name="connsiteX106" fmla="*/ 7052980 w 7136169"/>
              <a:gd name="connsiteY106" fmla="*/ 2995083 h 3429000"/>
              <a:gd name="connsiteX107" fmla="*/ 5596829 w 7136169"/>
              <a:gd name="connsiteY107" fmla="*/ 2633133 h 3429000"/>
              <a:gd name="connsiteX108" fmla="*/ 5546029 w 7136169"/>
              <a:gd name="connsiteY108" fmla="*/ 2607733 h 3429000"/>
              <a:gd name="connsiteX109" fmla="*/ 5461362 w 7136169"/>
              <a:gd name="connsiteY109" fmla="*/ 2590800 h 3429000"/>
              <a:gd name="connsiteX110" fmla="*/ 5402096 w 7136169"/>
              <a:gd name="connsiteY110" fmla="*/ 2573866 h 3429000"/>
              <a:gd name="connsiteX111" fmla="*/ 5351296 w 7136169"/>
              <a:gd name="connsiteY111" fmla="*/ 2565400 h 3429000"/>
              <a:gd name="connsiteX112" fmla="*/ 5317429 w 7136169"/>
              <a:gd name="connsiteY112" fmla="*/ 2556933 h 3429000"/>
              <a:gd name="connsiteX113" fmla="*/ 5275096 w 7136169"/>
              <a:gd name="connsiteY113" fmla="*/ 2548466 h 3429000"/>
              <a:gd name="connsiteX114" fmla="*/ 5249696 w 7136169"/>
              <a:gd name="connsiteY114" fmla="*/ 2531533 h 3429000"/>
              <a:gd name="connsiteX115" fmla="*/ 2066229 w 7136169"/>
              <a:gd name="connsiteY115" fmla="*/ 1676400 h 3429000"/>
              <a:gd name="connsiteX116" fmla="*/ 7065708 w 7136169"/>
              <a:gd name="connsiteY116" fmla="*/ 389466 h 3429000"/>
              <a:gd name="connsiteX117" fmla="*/ 7036162 w 7136169"/>
              <a:gd name="connsiteY117" fmla="*/ 0 h 3429000"/>
              <a:gd name="connsiteX0" fmla="*/ 7036162 w 7136169"/>
              <a:gd name="connsiteY0" fmla="*/ 0 h 3429000"/>
              <a:gd name="connsiteX1" fmla="*/ 491429 w 7136169"/>
              <a:gd name="connsiteY1" fmla="*/ 1693333 h 3429000"/>
              <a:gd name="connsiteX2" fmla="*/ 466029 w 7136169"/>
              <a:gd name="connsiteY2" fmla="*/ 1701800 h 3429000"/>
              <a:gd name="connsiteX3" fmla="*/ 516829 w 7136169"/>
              <a:gd name="connsiteY3" fmla="*/ 1710266 h 3429000"/>
              <a:gd name="connsiteX4" fmla="*/ 550696 w 7136169"/>
              <a:gd name="connsiteY4" fmla="*/ 1727200 h 3429000"/>
              <a:gd name="connsiteX5" fmla="*/ 686162 w 7136169"/>
              <a:gd name="connsiteY5" fmla="*/ 1735666 h 3429000"/>
              <a:gd name="connsiteX6" fmla="*/ 838562 w 7136169"/>
              <a:gd name="connsiteY6" fmla="*/ 1778000 h 3429000"/>
              <a:gd name="connsiteX7" fmla="*/ 923229 w 7136169"/>
              <a:gd name="connsiteY7" fmla="*/ 1794933 h 3429000"/>
              <a:gd name="connsiteX8" fmla="*/ 1117962 w 7136169"/>
              <a:gd name="connsiteY8" fmla="*/ 1811866 h 3429000"/>
              <a:gd name="connsiteX9" fmla="*/ 1168762 w 7136169"/>
              <a:gd name="connsiteY9" fmla="*/ 1820333 h 3429000"/>
              <a:gd name="connsiteX10" fmla="*/ 1202629 w 7136169"/>
              <a:gd name="connsiteY10" fmla="*/ 1828800 h 3429000"/>
              <a:gd name="connsiteX11" fmla="*/ 1321162 w 7136169"/>
              <a:gd name="connsiteY11" fmla="*/ 1837266 h 3429000"/>
              <a:gd name="connsiteX12" fmla="*/ 1592096 w 7136169"/>
              <a:gd name="connsiteY12" fmla="*/ 1862666 h 3429000"/>
              <a:gd name="connsiteX13" fmla="*/ 1625962 w 7136169"/>
              <a:gd name="connsiteY13" fmla="*/ 1871133 h 3429000"/>
              <a:gd name="connsiteX14" fmla="*/ 1668296 w 7136169"/>
              <a:gd name="connsiteY14" fmla="*/ 1879600 h 3429000"/>
              <a:gd name="connsiteX15" fmla="*/ 1752962 w 7136169"/>
              <a:gd name="connsiteY15" fmla="*/ 1905000 h 3429000"/>
              <a:gd name="connsiteX16" fmla="*/ 1812229 w 7136169"/>
              <a:gd name="connsiteY16" fmla="*/ 1913466 h 3429000"/>
              <a:gd name="connsiteX17" fmla="*/ 1871496 w 7136169"/>
              <a:gd name="connsiteY17" fmla="*/ 1930400 h 3429000"/>
              <a:gd name="connsiteX18" fmla="*/ 1913829 w 7136169"/>
              <a:gd name="connsiteY18" fmla="*/ 1938866 h 3429000"/>
              <a:gd name="connsiteX19" fmla="*/ 1939229 w 7136169"/>
              <a:gd name="connsiteY19" fmla="*/ 1947333 h 3429000"/>
              <a:gd name="connsiteX20" fmla="*/ 1973096 w 7136169"/>
              <a:gd name="connsiteY20" fmla="*/ 1955800 h 3429000"/>
              <a:gd name="connsiteX21" fmla="*/ 2049296 w 7136169"/>
              <a:gd name="connsiteY21" fmla="*/ 2015066 h 3429000"/>
              <a:gd name="connsiteX22" fmla="*/ 2049296 w 7136169"/>
              <a:gd name="connsiteY22" fmla="*/ 2015066 h 3429000"/>
              <a:gd name="connsiteX23" fmla="*/ 2117029 w 7136169"/>
              <a:gd name="connsiteY23" fmla="*/ 2065866 h 3429000"/>
              <a:gd name="connsiteX24" fmla="*/ 2142429 w 7136169"/>
              <a:gd name="connsiteY24" fmla="*/ 2074333 h 3429000"/>
              <a:gd name="connsiteX25" fmla="*/ 2235562 w 7136169"/>
              <a:gd name="connsiteY25" fmla="*/ 2125133 h 3429000"/>
              <a:gd name="connsiteX26" fmla="*/ 2303296 w 7136169"/>
              <a:gd name="connsiteY26" fmla="*/ 2167466 h 3429000"/>
              <a:gd name="connsiteX27" fmla="*/ 2354096 w 7136169"/>
              <a:gd name="connsiteY27" fmla="*/ 2192866 h 3429000"/>
              <a:gd name="connsiteX28" fmla="*/ 2438762 w 7136169"/>
              <a:gd name="connsiteY28" fmla="*/ 2218266 h 3429000"/>
              <a:gd name="connsiteX29" fmla="*/ 2472629 w 7136169"/>
              <a:gd name="connsiteY29" fmla="*/ 2235200 h 3429000"/>
              <a:gd name="connsiteX30" fmla="*/ 2582696 w 7136169"/>
              <a:gd name="connsiteY30" fmla="*/ 2260600 h 3429000"/>
              <a:gd name="connsiteX31" fmla="*/ 2658896 w 7136169"/>
              <a:gd name="connsiteY31" fmla="*/ 2286000 h 3429000"/>
              <a:gd name="connsiteX32" fmla="*/ 2743562 w 7136169"/>
              <a:gd name="connsiteY32" fmla="*/ 2311400 h 3429000"/>
              <a:gd name="connsiteX33" fmla="*/ 2794362 w 7136169"/>
              <a:gd name="connsiteY33" fmla="*/ 2336800 h 3429000"/>
              <a:gd name="connsiteX34" fmla="*/ 2845162 w 7136169"/>
              <a:gd name="connsiteY34" fmla="*/ 2345266 h 3429000"/>
              <a:gd name="connsiteX35" fmla="*/ 2887496 w 7136169"/>
              <a:gd name="connsiteY35" fmla="*/ 2362200 h 3429000"/>
              <a:gd name="connsiteX36" fmla="*/ 2938296 w 7136169"/>
              <a:gd name="connsiteY36" fmla="*/ 2379133 h 3429000"/>
              <a:gd name="connsiteX37" fmla="*/ 3048362 w 7136169"/>
              <a:gd name="connsiteY37" fmla="*/ 2438400 h 3429000"/>
              <a:gd name="connsiteX38" fmla="*/ 3073762 w 7136169"/>
              <a:gd name="connsiteY38" fmla="*/ 2455333 h 3429000"/>
              <a:gd name="connsiteX39" fmla="*/ 3149962 w 7136169"/>
              <a:gd name="connsiteY39" fmla="*/ 2480733 h 3429000"/>
              <a:gd name="connsiteX40" fmla="*/ 3234629 w 7136169"/>
              <a:gd name="connsiteY40" fmla="*/ 2514600 h 3429000"/>
              <a:gd name="connsiteX41" fmla="*/ 3268496 w 7136169"/>
              <a:gd name="connsiteY41" fmla="*/ 2531533 h 3429000"/>
              <a:gd name="connsiteX42" fmla="*/ 3319296 w 7136169"/>
              <a:gd name="connsiteY42" fmla="*/ 2540000 h 3429000"/>
              <a:gd name="connsiteX43" fmla="*/ 3370096 w 7136169"/>
              <a:gd name="connsiteY43" fmla="*/ 2556933 h 3429000"/>
              <a:gd name="connsiteX44" fmla="*/ 3488629 w 7136169"/>
              <a:gd name="connsiteY44" fmla="*/ 2582333 h 3429000"/>
              <a:gd name="connsiteX45" fmla="*/ 3530962 w 7136169"/>
              <a:gd name="connsiteY45" fmla="*/ 2599266 h 3429000"/>
              <a:gd name="connsiteX46" fmla="*/ 3564829 w 7136169"/>
              <a:gd name="connsiteY46" fmla="*/ 2616200 h 3429000"/>
              <a:gd name="connsiteX47" fmla="*/ 3615629 w 7136169"/>
              <a:gd name="connsiteY47" fmla="*/ 2624666 h 3429000"/>
              <a:gd name="connsiteX48" fmla="*/ 3657962 w 7136169"/>
              <a:gd name="connsiteY48" fmla="*/ 2650066 h 3429000"/>
              <a:gd name="connsiteX49" fmla="*/ 3725696 w 7136169"/>
              <a:gd name="connsiteY49" fmla="*/ 2675466 h 3429000"/>
              <a:gd name="connsiteX50" fmla="*/ 3759562 w 7136169"/>
              <a:gd name="connsiteY50" fmla="*/ 2700866 h 3429000"/>
              <a:gd name="connsiteX51" fmla="*/ 3784962 w 7136169"/>
              <a:gd name="connsiteY51" fmla="*/ 2709333 h 3429000"/>
              <a:gd name="connsiteX52" fmla="*/ 3818829 w 7136169"/>
              <a:gd name="connsiteY52" fmla="*/ 2726266 h 3429000"/>
              <a:gd name="connsiteX53" fmla="*/ 3928896 w 7136169"/>
              <a:gd name="connsiteY53" fmla="*/ 2751666 h 3429000"/>
              <a:gd name="connsiteX54" fmla="*/ 4047429 w 7136169"/>
              <a:gd name="connsiteY54" fmla="*/ 2777066 h 3429000"/>
              <a:gd name="connsiteX55" fmla="*/ 4072829 w 7136169"/>
              <a:gd name="connsiteY55" fmla="*/ 2794000 h 3429000"/>
              <a:gd name="connsiteX56" fmla="*/ 4174429 w 7136169"/>
              <a:gd name="connsiteY56" fmla="*/ 2802466 h 3429000"/>
              <a:gd name="connsiteX57" fmla="*/ 4242162 w 7136169"/>
              <a:gd name="connsiteY57" fmla="*/ 2810933 h 3429000"/>
              <a:gd name="connsiteX58" fmla="*/ 4284496 w 7136169"/>
              <a:gd name="connsiteY58" fmla="*/ 2819400 h 3429000"/>
              <a:gd name="connsiteX59" fmla="*/ 4411496 w 7136169"/>
              <a:gd name="connsiteY59" fmla="*/ 2827866 h 3429000"/>
              <a:gd name="connsiteX60" fmla="*/ 4513096 w 7136169"/>
              <a:gd name="connsiteY60" fmla="*/ 2844800 h 3429000"/>
              <a:gd name="connsiteX61" fmla="*/ 4741696 w 7136169"/>
              <a:gd name="connsiteY61" fmla="*/ 2853266 h 3429000"/>
              <a:gd name="connsiteX62" fmla="*/ 4936429 w 7136169"/>
              <a:gd name="connsiteY62" fmla="*/ 2861733 h 3429000"/>
              <a:gd name="connsiteX63" fmla="*/ 5029562 w 7136169"/>
              <a:gd name="connsiteY63" fmla="*/ 2870200 h 3429000"/>
              <a:gd name="connsiteX64" fmla="*/ 5114229 w 7136169"/>
              <a:gd name="connsiteY64" fmla="*/ 2895600 h 3429000"/>
              <a:gd name="connsiteX65" fmla="*/ 5241229 w 7136169"/>
              <a:gd name="connsiteY65" fmla="*/ 2912533 h 3429000"/>
              <a:gd name="connsiteX66" fmla="*/ 5529096 w 7136169"/>
              <a:gd name="connsiteY66" fmla="*/ 2929466 h 3429000"/>
              <a:gd name="connsiteX67" fmla="*/ 5554496 w 7136169"/>
              <a:gd name="connsiteY67" fmla="*/ 2937933 h 3429000"/>
              <a:gd name="connsiteX68" fmla="*/ 5579896 w 7136169"/>
              <a:gd name="connsiteY68" fmla="*/ 2954866 h 3429000"/>
              <a:gd name="connsiteX69" fmla="*/ 5622229 w 7136169"/>
              <a:gd name="connsiteY69" fmla="*/ 2963333 h 3429000"/>
              <a:gd name="connsiteX70" fmla="*/ 5656096 w 7136169"/>
              <a:gd name="connsiteY70" fmla="*/ 2980266 h 3429000"/>
              <a:gd name="connsiteX71" fmla="*/ 5689962 w 7136169"/>
              <a:gd name="connsiteY71" fmla="*/ 2988733 h 3429000"/>
              <a:gd name="connsiteX72" fmla="*/ 5715362 w 7136169"/>
              <a:gd name="connsiteY72" fmla="*/ 2997200 h 3429000"/>
              <a:gd name="connsiteX73" fmla="*/ 5791562 w 7136169"/>
              <a:gd name="connsiteY73" fmla="*/ 3031066 h 3429000"/>
              <a:gd name="connsiteX74" fmla="*/ 5816962 w 7136169"/>
              <a:gd name="connsiteY74" fmla="*/ 3039533 h 3429000"/>
              <a:gd name="connsiteX75" fmla="*/ 5876229 w 7136169"/>
              <a:gd name="connsiteY75" fmla="*/ 3081866 h 3429000"/>
              <a:gd name="connsiteX76" fmla="*/ 5901629 w 7136169"/>
              <a:gd name="connsiteY76" fmla="*/ 3090333 h 3429000"/>
              <a:gd name="connsiteX77" fmla="*/ 5927029 w 7136169"/>
              <a:gd name="connsiteY77" fmla="*/ 3107266 h 3429000"/>
              <a:gd name="connsiteX78" fmla="*/ 5952429 w 7136169"/>
              <a:gd name="connsiteY78" fmla="*/ 3115733 h 3429000"/>
              <a:gd name="connsiteX79" fmla="*/ 5977829 w 7136169"/>
              <a:gd name="connsiteY79" fmla="*/ 3132666 h 3429000"/>
              <a:gd name="connsiteX80" fmla="*/ 6028629 w 7136169"/>
              <a:gd name="connsiteY80" fmla="*/ 3141133 h 3429000"/>
              <a:gd name="connsiteX81" fmla="*/ 6062496 w 7136169"/>
              <a:gd name="connsiteY81" fmla="*/ 3158066 h 3429000"/>
              <a:gd name="connsiteX82" fmla="*/ 6079429 w 7136169"/>
              <a:gd name="connsiteY82" fmla="*/ 3175000 h 3429000"/>
              <a:gd name="connsiteX83" fmla="*/ 6181029 w 7136169"/>
              <a:gd name="connsiteY83" fmla="*/ 3191933 h 3429000"/>
              <a:gd name="connsiteX84" fmla="*/ 6206429 w 7136169"/>
              <a:gd name="connsiteY84" fmla="*/ 3208866 h 3429000"/>
              <a:gd name="connsiteX85" fmla="*/ 6367296 w 7136169"/>
              <a:gd name="connsiteY85" fmla="*/ 3225800 h 3429000"/>
              <a:gd name="connsiteX86" fmla="*/ 6426562 w 7136169"/>
              <a:gd name="connsiteY86" fmla="*/ 3242733 h 3429000"/>
              <a:gd name="connsiteX87" fmla="*/ 6468896 w 7136169"/>
              <a:gd name="connsiteY87" fmla="*/ 3259666 h 3429000"/>
              <a:gd name="connsiteX88" fmla="*/ 6494296 w 7136169"/>
              <a:gd name="connsiteY88" fmla="*/ 3268133 h 3429000"/>
              <a:gd name="connsiteX89" fmla="*/ 6528162 w 7136169"/>
              <a:gd name="connsiteY89" fmla="*/ 3285066 h 3429000"/>
              <a:gd name="connsiteX90" fmla="*/ 6578962 w 7136169"/>
              <a:gd name="connsiteY90" fmla="*/ 3310466 h 3429000"/>
              <a:gd name="connsiteX91" fmla="*/ 6663629 w 7136169"/>
              <a:gd name="connsiteY91" fmla="*/ 3327400 h 3429000"/>
              <a:gd name="connsiteX92" fmla="*/ 6765229 w 7136169"/>
              <a:gd name="connsiteY92" fmla="*/ 3344333 h 3429000"/>
              <a:gd name="connsiteX93" fmla="*/ 6790629 w 7136169"/>
              <a:gd name="connsiteY93" fmla="*/ 3352800 h 3429000"/>
              <a:gd name="connsiteX94" fmla="*/ 6824496 w 7136169"/>
              <a:gd name="connsiteY94" fmla="*/ 3361266 h 3429000"/>
              <a:gd name="connsiteX95" fmla="*/ 6875296 w 7136169"/>
              <a:gd name="connsiteY95" fmla="*/ 3378200 h 3429000"/>
              <a:gd name="connsiteX96" fmla="*/ 6900696 w 7136169"/>
              <a:gd name="connsiteY96" fmla="*/ 3386666 h 3429000"/>
              <a:gd name="connsiteX97" fmla="*/ 6985362 w 7136169"/>
              <a:gd name="connsiteY97" fmla="*/ 3403600 h 3429000"/>
              <a:gd name="connsiteX98" fmla="*/ 7036162 w 7136169"/>
              <a:gd name="connsiteY98" fmla="*/ 3420533 h 3429000"/>
              <a:gd name="connsiteX99" fmla="*/ 7061562 w 7136169"/>
              <a:gd name="connsiteY99" fmla="*/ 3429000 h 3429000"/>
              <a:gd name="connsiteX100" fmla="*/ 7070029 w 7136169"/>
              <a:gd name="connsiteY100" fmla="*/ 3395133 h 3429000"/>
              <a:gd name="connsiteX101" fmla="*/ 7061562 w 7136169"/>
              <a:gd name="connsiteY101" fmla="*/ 3361266 h 3429000"/>
              <a:gd name="connsiteX102" fmla="*/ 7053096 w 7136169"/>
              <a:gd name="connsiteY102" fmla="*/ 3335866 h 3429000"/>
              <a:gd name="connsiteX103" fmla="*/ 7010762 w 7136169"/>
              <a:gd name="connsiteY103" fmla="*/ 3285066 h 3429000"/>
              <a:gd name="connsiteX104" fmla="*/ 6985362 w 7136169"/>
              <a:gd name="connsiteY104" fmla="*/ 3200400 h 3429000"/>
              <a:gd name="connsiteX105" fmla="*/ 6959962 w 7136169"/>
              <a:gd name="connsiteY105" fmla="*/ 3031066 h 3429000"/>
              <a:gd name="connsiteX106" fmla="*/ 7052980 w 7136169"/>
              <a:gd name="connsiteY106" fmla="*/ 2995083 h 3429000"/>
              <a:gd name="connsiteX107" fmla="*/ 5596829 w 7136169"/>
              <a:gd name="connsiteY107" fmla="*/ 2633133 h 3429000"/>
              <a:gd name="connsiteX108" fmla="*/ 5461362 w 7136169"/>
              <a:gd name="connsiteY108" fmla="*/ 2590800 h 3429000"/>
              <a:gd name="connsiteX109" fmla="*/ 5402096 w 7136169"/>
              <a:gd name="connsiteY109" fmla="*/ 2573866 h 3429000"/>
              <a:gd name="connsiteX110" fmla="*/ 5351296 w 7136169"/>
              <a:gd name="connsiteY110" fmla="*/ 2565400 h 3429000"/>
              <a:gd name="connsiteX111" fmla="*/ 5317429 w 7136169"/>
              <a:gd name="connsiteY111" fmla="*/ 2556933 h 3429000"/>
              <a:gd name="connsiteX112" fmla="*/ 5275096 w 7136169"/>
              <a:gd name="connsiteY112" fmla="*/ 2548466 h 3429000"/>
              <a:gd name="connsiteX113" fmla="*/ 5249696 w 7136169"/>
              <a:gd name="connsiteY113" fmla="*/ 2531533 h 3429000"/>
              <a:gd name="connsiteX114" fmla="*/ 2066229 w 7136169"/>
              <a:gd name="connsiteY114" fmla="*/ 1676400 h 3429000"/>
              <a:gd name="connsiteX115" fmla="*/ 7065708 w 7136169"/>
              <a:gd name="connsiteY115" fmla="*/ 389466 h 3429000"/>
              <a:gd name="connsiteX116" fmla="*/ 7036162 w 7136169"/>
              <a:gd name="connsiteY116" fmla="*/ 0 h 3429000"/>
              <a:gd name="connsiteX0" fmla="*/ 7036162 w 7145915"/>
              <a:gd name="connsiteY0" fmla="*/ 0 h 3429000"/>
              <a:gd name="connsiteX1" fmla="*/ 491429 w 7145915"/>
              <a:gd name="connsiteY1" fmla="*/ 1693333 h 3429000"/>
              <a:gd name="connsiteX2" fmla="*/ 466029 w 7145915"/>
              <a:gd name="connsiteY2" fmla="*/ 1701800 h 3429000"/>
              <a:gd name="connsiteX3" fmla="*/ 516829 w 7145915"/>
              <a:gd name="connsiteY3" fmla="*/ 1710266 h 3429000"/>
              <a:gd name="connsiteX4" fmla="*/ 550696 w 7145915"/>
              <a:gd name="connsiteY4" fmla="*/ 1727200 h 3429000"/>
              <a:gd name="connsiteX5" fmla="*/ 686162 w 7145915"/>
              <a:gd name="connsiteY5" fmla="*/ 1735666 h 3429000"/>
              <a:gd name="connsiteX6" fmla="*/ 838562 w 7145915"/>
              <a:gd name="connsiteY6" fmla="*/ 1778000 h 3429000"/>
              <a:gd name="connsiteX7" fmla="*/ 923229 w 7145915"/>
              <a:gd name="connsiteY7" fmla="*/ 1794933 h 3429000"/>
              <a:gd name="connsiteX8" fmla="*/ 1117962 w 7145915"/>
              <a:gd name="connsiteY8" fmla="*/ 1811866 h 3429000"/>
              <a:gd name="connsiteX9" fmla="*/ 1168762 w 7145915"/>
              <a:gd name="connsiteY9" fmla="*/ 1820333 h 3429000"/>
              <a:gd name="connsiteX10" fmla="*/ 1202629 w 7145915"/>
              <a:gd name="connsiteY10" fmla="*/ 1828800 h 3429000"/>
              <a:gd name="connsiteX11" fmla="*/ 1321162 w 7145915"/>
              <a:gd name="connsiteY11" fmla="*/ 1837266 h 3429000"/>
              <a:gd name="connsiteX12" fmla="*/ 1592096 w 7145915"/>
              <a:gd name="connsiteY12" fmla="*/ 1862666 h 3429000"/>
              <a:gd name="connsiteX13" fmla="*/ 1625962 w 7145915"/>
              <a:gd name="connsiteY13" fmla="*/ 1871133 h 3429000"/>
              <a:gd name="connsiteX14" fmla="*/ 1668296 w 7145915"/>
              <a:gd name="connsiteY14" fmla="*/ 1879600 h 3429000"/>
              <a:gd name="connsiteX15" fmla="*/ 1752962 w 7145915"/>
              <a:gd name="connsiteY15" fmla="*/ 1905000 h 3429000"/>
              <a:gd name="connsiteX16" fmla="*/ 1812229 w 7145915"/>
              <a:gd name="connsiteY16" fmla="*/ 1913466 h 3429000"/>
              <a:gd name="connsiteX17" fmla="*/ 1871496 w 7145915"/>
              <a:gd name="connsiteY17" fmla="*/ 1930400 h 3429000"/>
              <a:gd name="connsiteX18" fmla="*/ 1913829 w 7145915"/>
              <a:gd name="connsiteY18" fmla="*/ 1938866 h 3429000"/>
              <a:gd name="connsiteX19" fmla="*/ 1939229 w 7145915"/>
              <a:gd name="connsiteY19" fmla="*/ 1947333 h 3429000"/>
              <a:gd name="connsiteX20" fmla="*/ 1973096 w 7145915"/>
              <a:gd name="connsiteY20" fmla="*/ 1955800 h 3429000"/>
              <a:gd name="connsiteX21" fmla="*/ 2049296 w 7145915"/>
              <a:gd name="connsiteY21" fmla="*/ 2015066 h 3429000"/>
              <a:gd name="connsiteX22" fmla="*/ 2049296 w 7145915"/>
              <a:gd name="connsiteY22" fmla="*/ 2015066 h 3429000"/>
              <a:gd name="connsiteX23" fmla="*/ 2117029 w 7145915"/>
              <a:gd name="connsiteY23" fmla="*/ 2065866 h 3429000"/>
              <a:gd name="connsiteX24" fmla="*/ 2142429 w 7145915"/>
              <a:gd name="connsiteY24" fmla="*/ 2074333 h 3429000"/>
              <a:gd name="connsiteX25" fmla="*/ 2235562 w 7145915"/>
              <a:gd name="connsiteY25" fmla="*/ 2125133 h 3429000"/>
              <a:gd name="connsiteX26" fmla="*/ 2303296 w 7145915"/>
              <a:gd name="connsiteY26" fmla="*/ 2167466 h 3429000"/>
              <a:gd name="connsiteX27" fmla="*/ 2354096 w 7145915"/>
              <a:gd name="connsiteY27" fmla="*/ 2192866 h 3429000"/>
              <a:gd name="connsiteX28" fmla="*/ 2438762 w 7145915"/>
              <a:gd name="connsiteY28" fmla="*/ 2218266 h 3429000"/>
              <a:gd name="connsiteX29" fmla="*/ 2472629 w 7145915"/>
              <a:gd name="connsiteY29" fmla="*/ 2235200 h 3429000"/>
              <a:gd name="connsiteX30" fmla="*/ 2582696 w 7145915"/>
              <a:gd name="connsiteY30" fmla="*/ 2260600 h 3429000"/>
              <a:gd name="connsiteX31" fmla="*/ 2658896 w 7145915"/>
              <a:gd name="connsiteY31" fmla="*/ 2286000 h 3429000"/>
              <a:gd name="connsiteX32" fmla="*/ 2743562 w 7145915"/>
              <a:gd name="connsiteY32" fmla="*/ 2311400 h 3429000"/>
              <a:gd name="connsiteX33" fmla="*/ 2794362 w 7145915"/>
              <a:gd name="connsiteY33" fmla="*/ 2336800 h 3429000"/>
              <a:gd name="connsiteX34" fmla="*/ 2845162 w 7145915"/>
              <a:gd name="connsiteY34" fmla="*/ 2345266 h 3429000"/>
              <a:gd name="connsiteX35" fmla="*/ 2887496 w 7145915"/>
              <a:gd name="connsiteY35" fmla="*/ 2362200 h 3429000"/>
              <a:gd name="connsiteX36" fmla="*/ 2938296 w 7145915"/>
              <a:gd name="connsiteY36" fmla="*/ 2379133 h 3429000"/>
              <a:gd name="connsiteX37" fmla="*/ 3048362 w 7145915"/>
              <a:gd name="connsiteY37" fmla="*/ 2438400 h 3429000"/>
              <a:gd name="connsiteX38" fmla="*/ 3073762 w 7145915"/>
              <a:gd name="connsiteY38" fmla="*/ 2455333 h 3429000"/>
              <a:gd name="connsiteX39" fmla="*/ 3149962 w 7145915"/>
              <a:gd name="connsiteY39" fmla="*/ 2480733 h 3429000"/>
              <a:gd name="connsiteX40" fmla="*/ 3234629 w 7145915"/>
              <a:gd name="connsiteY40" fmla="*/ 2514600 h 3429000"/>
              <a:gd name="connsiteX41" fmla="*/ 3268496 w 7145915"/>
              <a:gd name="connsiteY41" fmla="*/ 2531533 h 3429000"/>
              <a:gd name="connsiteX42" fmla="*/ 3319296 w 7145915"/>
              <a:gd name="connsiteY42" fmla="*/ 2540000 h 3429000"/>
              <a:gd name="connsiteX43" fmla="*/ 3370096 w 7145915"/>
              <a:gd name="connsiteY43" fmla="*/ 2556933 h 3429000"/>
              <a:gd name="connsiteX44" fmla="*/ 3488629 w 7145915"/>
              <a:gd name="connsiteY44" fmla="*/ 2582333 h 3429000"/>
              <a:gd name="connsiteX45" fmla="*/ 3530962 w 7145915"/>
              <a:gd name="connsiteY45" fmla="*/ 2599266 h 3429000"/>
              <a:gd name="connsiteX46" fmla="*/ 3564829 w 7145915"/>
              <a:gd name="connsiteY46" fmla="*/ 2616200 h 3429000"/>
              <a:gd name="connsiteX47" fmla="*/ 3615629 w 7145915"/>
              <a:gd name="connsiteY47" fmla="*/ 2624666 h 3429000"/>
              <a:gd name="connsiteX48" fmla="*/ 3657962 w 7145915"/>
              <a:gd name="connsiteY48" fmla="*/ 2650066 h 3429000"/>
              <a:gd name="connsiteX49" fmla="*/ 3725696 w 7145915"/>
              <a:gd name="connsiteY49" fmla="*/ 2675466 h 3429000"/>
              <a:gd name="connsiteX50" fmla="*/ 3759562 w 7145915"/>
              <a:gd name="connsiteY50" fmla="*/ 2700866 h 3429000"/>
              <a:gd name="connsiteX51" fmla="*/ 3784962 w 7145915"/>
              <a:gd name="connsiteY51" fmla="*/ 2709333 h 3429000"/>
              <a:gd name="connsiteX52" fmla="*/ 3818829 w 7145915"/>
              <a:gd name="connsiteY52" fmla="*/ 2726266 h 3429000"/>
              <a:gd name="connsiteX53" fmla="*/ 3928896 w 7145915"/>
              <a:gd name="connsiteY53" fmla="*/ 2751666 h 3429000"/>
              <a:gd name="connsiteX54" fmla="*/ 4047429 w 7145915"/>
              <a:gd name="connsiteY54" fmla="*/ 2777066 h 3429000"/>
              <a:gd name="connsiteX55" fmla="*/ 4072829 w 7145915"/>
              <a:gd name="connsiteY55" fmla="*/ 2794000 h 3429000"/>
              <a:gd name="connsiteX56" fmla="*/ 4174429 w 7145915"/>
              <a:gd name="connsiteY56" fmla="*/ 2802466 h 3429000"/>
              <a:gd name="connsiteX57" fmla="*/ 4242162 w 7145915"/>
              <a:gd name="connsiteY57" fmla="*/ 2810933 h 3429000"/>
              <a:gd name="connsiteX58" fmla="*/ 4284496 w 7145915"/>
              <a:gd name="connsiteY58" fmla="*/ 2819400 h 3429000"/>
              <a:gd name="connsiteX59" fmla="*/ 4411496 w 7145915"/>
              <a:gd name="connsiteY59" fmla="*/ 2827866 h 3429000"/>
              <a:gd name="connsiteX60" fmla="*/ 4513096 w 7145915"/>
              <a:gd name="connsiteY60" fmla="*/ 2844800 h 3429000"/>
              <a:gd name="connsiteX61" fmla="*/ 4741696 w 7145915"/>
              <a:gd name="connsiteY61" fmla="*/ 2853266 h 3429000"/>
              <a:gd name="connsiteX62" fmla="*/ 4936429 w 7145915"/>
              <a:gd name="connsiteY62" fmla="*/ 2861733 h 3429000"/>
              <a:gd name="connsiteX63" fmla="*/ 5029562 w 7145915"/>
              <a:gd name="connsiteY63" fmla="*/ 2870200 h 3429000"/>
              <a:gd name="connsiteX64" fmla="*/ 5114229 w 7145915"/>
              <a:gd name="connsiteY64" fmla="*/ 2895600 h 3429000"/>
              <a:gd name="connsiteX65" fmla="*/ 5241229 w 7145915"/>
              <a:gd name="connsiteY65" fmla="*/ 2912533 h 3429000"/>
              <a:gd name="connsiteX66" fmla="*/ 5529096 w 7145915"/>
              <a:gd name="connsiteY66" fmla="*/ 2929466 h 3429000"/>
              <a:gd name="connsiteX67" fmla="*/ 5554496 w 7145915"/>
              <a:gd name="connsiteY67" fmla="*/ 2937933 h 3429000"/>
              <a:gd name="connsiteX68" fmla="*/ 5579896 w 7145915"/>
              <a:gd name="connsiteY68" fmla="*/ 2954866 h 3429000"/>
              <a:gd name="connsiteX69" fmla="*/ 5622229 w 7145915"/>
              <a:gd name="connsiteY69" fmla="*/ 2963333 h 3429000"/>
              <a:gd name="connsiteX70" fmla="*/ 5656096 w 7145915"/>
              <a:gd name="connsiteY70" fmla="*/ 2980266 h 3429000"/>
              <a:gd name="connsiteX71" fmla="*/ 5689962 w 7145915"/>
              <a:gd name="connsiteY71" fmla="*/ 2988733 h 3429000"/>
              <a:gd name="connsiteX72" fmla="*/ 5715362 w 7145915"/>
              <a:gd name="connsiteY72" fmla="*/ 2997200 h 3429000"/>
              <a:gd name="connsiteX73" fmla="*/ 5791562 w 7145915"/>
              <a:gd name="connsiteY73" fmla="*/ 3031066 h 3429000"/>
              <a:gd name="connsiteX74" fmla="*/ 5816962 w 7145915"/>
              <a:gd name="connsiteY74" fmla="*/ 3039533 h 3429000"/>
              <a:gd name="connsiteX75" fmla="*/ 5876229 w 7145915"/>
              <a:gd name="connsiteY75" fmla="*/ 3081866 h 3429000"/>
              <a:gd name="connsiteX76" fmla="*/ 5901629 w 7145915"/>
              <a:gd name="connsiteY76" fmla="*/ 3090333 h 3429000"/>
              <a:gd name="connsiteX77" fmla="*/ 5927029 w 7145915"/>
              <a:gd name="connsiteY77" fmla="*/ 3107266 h 3429000"/>
              <a:gd name="connsiteX78" fmla="*/ 5952429 w 7145915"/>
              <a:gd name="connsiteY78" fmla="*/ 3115733 h 3429000"/>
              <a:gd name="connsiteX79" fmla="*/ 5977829 w 7145915"/>
              <a:gd name="connsiteY79" fmla="*/ 3132666 h 3429000"/>
              <a:gd name="connsiteX80" fmla="*/ 6028629 w 7145915"/>
              <a:gd name="connsiteY80" fmla="*/ 3141133 h 3429000"/>
              <a:gd name="connsiteX81" fmla="*/ 6062496 w 7145915"/>
              <a:gd name="connsiteY81" fmla="*/ 3158066 h 3429000"/>
              <a:gd name="connsiteX82" fmla="*/ 6079429 w 7145915"/>
              <a:gd name="connsiteY82" fmla="*/ 3175000 h 3429000"/>
              <a:gd name="connsiteX83" fmla="*/ 6181029 w 7145915"/>
              <a:gd name="connsiteY83" fmla="*/ 3191933 h 3429000"/>
              <a:gd name="connsiteX84" fmla="*/ 6206429 w 7145915"/>
              <a:gd name="connsiteY84" fmla="*/ 3208866 h 3429000"/>
              <a:gd name="connsiteX85" fmla="*/ 6367296 w 7145915"/>
              <a:gd name="connsiteY85" fmla="*/ 3225800 h 3429000"/>
              <a:gd name="connsiteX86" fmla="*/ 6426562 w 7145915"/>
              <a:gd name="connsiteY86" fmla="*/ 3242733 h 3429000"/>
              <a:gd name="connsiteX87" fmla="*/ 6468896 w 7145915"/>
              <a:gd name="connsiteY87" fmla="*/ 3259666 h 3429000"/>
              <a:gd name="connsiteX88" fmla="*/ 6494296 w 7145915"/>
              <a:gd name="connsiteY88" fmla="*/ 3268133 h 3429000"/>
              <a:gd name="connsiteX89" fmla="*/ 6528162 w 7145915"/>
              <a:gd name="connsiteY89" fmla="*/ 3285066 h 3429000"/>
              <a:gd name="connsiteX90" fmla="*/ 6578962 w 7145915"/>
              <a:gd name="connsiteY90" fmla="*/ 3310466 h 3429000"/>
              <a:gd name="connsiteX91" fmla="*/ 6663629 w 7145915"/>
              <a:gd name="connsiteY91" fmla="*/ 3327400 h 3429000"/>
              <a:gd name="connsiteX92" fmla="*/ 6765229 w 7145915"/>
              <a:gd name="connsiteY92" fmla="*/ 3344333 h 3429000"/>
              <a:gd name="connsiteX93" fmla="*/ 6790629 w 7145915"/>
              <a:gd name="connsiteY93" fmla="*/ 3352800 h 3429000"/>
              <a:gd name="connsiteX94" fmla="*/ 6824496 w 7145915"/>
              <a:gd name="connsiteY94" fmla="*/ 3361266 h 3429000"/>
              <a:gd name="connsiteX95" fmla="*/ 6875296 w 7145915"/>
              <a:gd name="connsiteY95" fmla="*/ 3378200 h 3429000"/>
              <a:gd name="connsiteX96" fmla="*/ 6900696 w 7145915"/>
              <a:gd name="connsiteY96" fmla="*/ 3386666 h 3429000"/>
              <a:gd name="connsiteX97" fmla="*/ 6985362 w 7145915"/>
              <a:gd name="connsiteY97" fmla="*/ 3403600 h 3429000"/>
              <a:gd name="connsiteX98" fmla="*/ 7036162 w 7145915"/>
              <a:gd name="connsiteY98" fmla="*/ 3420533 h 3429000"/>
              <a:gd name="connsiteX99" fmla="*/ 7061562 w 7145915"/>
              <a:gd name="connsiteY99" fmla="*/ 3429000 h 3429000"/>
              <a:gd name="connsiteX100" fmla="*/ 7070029 w 7145915"/>
              <a:gd name="connsiteY100" fmla="*/ 3395133 h 3429000"/>
              <a:gd name="connsiteX101" fmla="*/ 7061562 w 7145915"/>
              <a:gd name="connsiteY101" fmla="*/ 3361266 h 3429000"/>
              <a:gd name="connsiteX102" fmla="*/ 7053096 w 7145915"/>
              <a:gd name="connsiteY102" fmla="*/ 3335866 h 3429000"/>
              <a:gd name="connsiteX103" fmla="*/ 7010762 w 7145915"/>
              <a:gd name="connsiteY103" fmla="*/ 3285066 h 3429000"/>
              <a:gd name="connsiteX104" fmla="*/ 6985362 w 7145915"/>
              <a:gd name="connsiteY104" fmla="*/ 3200400 h 3429000"/>
              <a:gd name="connsiteX105" fmla="*/ 6959962 w 7145915"/>
              <a:gd name="connsiteY105" fmla="*/ 3031066 h 3429000"/>
              <a:gd name="connsiteX106" fmla="*/ 7052980 w 7145915"/>
              <a:gd name="connsiteY106" fmla="*/ 2995083 h 3429000"/>
              <a:gd name="connsiteX107" fmla="*/ 5461362 w 7145915"/>
              <a:gd name="connsiteY107" fmla="*/ 2590800 h 3429000"/>
              <a:gd name="connsiteX108" fmla="*/ 5402096 w 7145915"/>
              <a:gd name="connsiteY108" fmla="*/ 2573866 h 3429000"/>
              <a:gd name="connsiteX109" fmla="*/ 5351296 w 7145915"/>
              <a:gd name="connsiteY109" fmla="*/ 2565400 h 3429000"/>
              <a:gd name="connsiteX110" fmla="*/ 5317429 w 7145915"/>
              <a:gd name="connsiteY110" fmla="*/ 2556933 h 3429000"/>
              <a:gd name="connsiteX111" fmla="*/ 5275096 w 7145915"/>
              <a:gd name="connsiteY111" fmla="*/ 2548466 h 3429000"/>
              <a:gd name="connsiteX112" fmla="*/ 5249696 w 7145915"/>
              <a:gd name="connsiteY112" fmla="*/ 2531533 h 3429000"/>
              <a:gd name="connsiteX113" fmla="*/ 2066229 w 7145915"/>
              <a:gd name="connsiteY113" fmla="*/ 1676400 h 3429000"/>
              <a:gd name="connsiteX114" fmla="*/ 7065708 w 7145915"/>
              <a:gd name="connsiteY114" fmla="*/ 389466 h 3429000"/>
              <a:gd name="connsiteX115" fmla="*/ 7036162 w 7145915"/>
              <a:gd name="connsiteY115" fmla="*/ 0 h 3429000"/>
              <a:gd name="connsiteX0" fmla="*/ 7036162 w 7150191"/>
              <a:gd name="connsiteY0" fmla="*/ 0 h 3429000"/>
              <a:gd name="connsiteX1" fmla="*/ 491429 w 7150191"/>
              <a:gd name="connsiteY1" fmla="*/ 1693333 h 3429000"/>
              <a:gd name="connsiteX2" fmla="*/ 466029 w 7150191"/>
              <a:gd name="connsiteY2" fmla="*/ 1701800 h 3429000"/>
              <a:gd name="connsiteX3" fmla="*/ 516829 w 7150191"/>
              <a:gd name="connsiteY3" fmla="*/ 1710266 h 3429000"/>
              <a:gd name="connsiteX4" fmla="*/ 550696 w 7150191"/>
              <a:gd name="connsiteY4" fmla="*/ 1727200 h 3429000"/>
              <a:gd name="connsiteX5" fmla="*/ 686162 w 7150191"/>
              <a:gd name="connsiteY5" fmla="*/ 1735666 h 3429000"/>
              <a:gd name="connsiteX6" fmla="*/ 838562 w 7150191"/>
              <a:gd name="connsiteY6" fmla="*/ 1778000 h 3429000"/>
              <a:gd name="connsiteX7" fmla="*/ 923229 w 7150191"/>
              <a:gd name="connsiteY7" fmla="*/ 1794933 h 3429000"/>
              <a:gd name="connsiteX8" fmla="*/ 1117962 w 7150191"/>
              <a:gd name="connsiteY8" fmla="*/ 1811866 h 3429000"/>
              <a:gd name="connsiteX9" fmla="*/ 1168762 w 7150191"/>
              <a:gd name="connsiteY9" fmla="*/ 1820333 h 3429000"/>
              <a:gd name="connsiteX10" fmla="*/ 1202629 w 7150191"/>
              <a:gd name="connsiteY10" fmla="*/ 1828800 h 3429000"/>
              <a:gd name="connsiteX11" fmla="*/ 1321162 w 7150191"/>
              <a:gd name="connsiteY11" fmla="*/ 1837266 h 3429000"/>
              <a:gd name="connsiteX12" fmla="*/ 1592096 w 7150191"/>
              <a:gd name="connsiteY12" fmla="*/ 1862666 h 3429000"/>
              <a:gd name="connsiteX13" fmla="*/ 1625962 w 7150191"/>
              <a:gd name="connsiteY13" fmla="*/ 1871133 h 3429000"/>
              <a:gd name="connsiteX14" fmla="*/ 1668296 w 7150191"/>
              <a:gd name="connsiteY14" fmla="*/ 1879600 h 3429000"/>
              <a:gd name="connsiteX15" fmla="*/ 1752962 w 7150191"/>
              <a:gd name="connsiteY15" fmla="*/ 1905000 h 3429000"/>
              <a:gd name="connsiteX16" fmla="*/ 1812229 w 7150191"/>
              <a:gd name="connsiteY16" fmla="*/ 1913466 h 3429000"/>
              <a:gd name="connsiteX17" fmla="*/ 1871496 w 7150191"/>
              <a:gd name="connsiteY17" fmla="*/ 1930400 h 3429000"/>
              <a:gd name="connsiteX18" fmla="*/ 1913829 w 7150191"/>
              <a:gd name="connsiteY18" fmla="*/ 1938866 h 3429000"/>
              <a:gd name="connsiteX19" fmla="*/ 1939229 w 7150191"/>
              <a:gd name="connsiteY19" fmla="*/ 1947333 h 3429000"/>
              <a:gd name="connsiteX20" fmla="*/ 1973096 w 7150191"/>
              <a:gd name="connsiteY20" fmla="*/ 1955800 h 3429000"/>
              <a:gd name="connsiteX21" fmla="*/ 2049296 w 7150191"/>
              <a:gd name="connsiteY21" fmla="*/ 2015066 h 3429000"/>
              <a:gd name="connsiteX22" fmla="*/ 2049296 w 7150191"/>
              <a:gd name="connsiteY22" fmla="*/ 2015066 h 3429000"/>
              <a:gd name="connsiteX23" fmla="*/ 2117029 w 7150191"/>
              <a:gd name="connsiteY23" fmla="*/ 2065866 h 3429000"/>
              <a:gd name="connsiteX24" fmla="*/ 2142429 w 7150191"/>
              <a:gd name="connsiteY24" fmla="*/ 2074333 h 3429000"/>
              <a:gd name="connsiteX25" fmla="*/ 2235562 w 7150191"/>
              <a:gd name="connsiteY25" fmla="*/ 2125133 h 3429000"/>
              <a:gd name="connsiteX26" fmla="*/ 2303296 w 7150191"/>
              <a:gd name="connsiteY26" fmla="*/ 2167466 h 3429000"/>
              <a:gd name="connsiteX27" fmla="*/ 2354096 w 7150191"/>
              <a:gd name="connsiteY27" fmla="*/ 2192866 h 3429000"/>
              <a:gd name="connsiteX28" fmla="*/ 2438762 w 7150191"/>
              <a:gd name="connsiteY28" fmla="*/ 2218266 h 3429000"/>
              <a:gd name="connsiteX29" fmla="*/ 2472629 w 7150191"/>
              <a:gd name="connsiteY29" fmla="*/ 2235200 h 3429000"/>
              <a:gd name="connsiteX30" fmla="*/ 2582696 w 7150191"/>
              <a:gd name="connsiteY30" fmla="*/ 2260600 h 3429000"/>
              <a:gd name="connsiteX31" fmla="*/ 2658896 w 7150191"/>
              <a:gd name="connsiteY31" fmla="*/ 2286000 h 3429000"/>
              <a:gd name="connsiteX32" fmla="*/ 2743562 w 7150191"/>
              <a:gd name="connsiteY32" fmla="*/ 2311400 h 3429000"/>
              <a:gd name="connsiteX33" fmla="*/ 2794362 w 7150191"/>
              <a:gd name="connsiteY33" fmla="*/ 2336800 h 3429000"/>
              <a:gd name="connsiteX34" fmla="*/ 2845162 w 7150191"/>
              <a:gd name="connsiteY34" fmla="*/ 2345266 h 3429000"/>
              <a:gd name="connsiteX35" fmla="*/ 2887496 w 7150191"/>
              <a:gd name="connsiteY35" fmla="*/ 2362200 h 3429000"/>
              <a:gd name="connsiteX36" fmla="*/ 2938296 w 7150191"/>
              <a:gd name="connsiteY36" fmla="*/ 2379133 h 3429000"/>
              <a:gd name="connsiteX37" fmla="*/ 3048362 w 7150191"/>
              <a:gd name="connsiteY37" fmla="*/ 2438400 h 3429000"/>
              <a:gd name="connsiteX38" fmla="*/ 3073762 w 7150191"/>
              <a:gd name="connsiteY38" fmla="*/ 2455333 h 3429000"/>
              <a:gd name="connsiteX39" fmla="*/ 3149962 w 7150191"/>
              <a:gd name="connsiteY39" fmla="*/ 2480733 h 3429000"/>
              <a:gd name="connsiteX40" fmla="*/ 3234629 w 7150191"/>
              <a:gd name="connsiteY40" fmla="*/ 2514600 h 3429000"/>
              <a:gd name="connsiteX41" fmla="*/ 3268496 w 7150191"/>
              <a:gd name="connsiteY41" fmla="*/ 2531533 h 3429000"/>
              <a:gd name="connsiteX42" fmla="*/ 3319296 w 7150191"/>
              <a:gd name="connsiteY42" fmla="*/ 2540000 h 3429000"/>
              <a:gd name="connsiteX43" fmla="*/ 3370096 w 7150191"/>
              <a:gd name="connsiteY43" fmla="*/ 2556933 h 3429000"/>
              <a:gd name="connsiteX44" fmla="*/ 3488629 w 7150191"/>
              <a:gd name="connsiteY44" fmla="*/ 2582333 h 3429000"/>
              <a:gd name="connsiteX45" fmla="*/ 3530962 w 7150191"/>
              <a:gd name="connsiteY45" fmla="*/ 2599266 h 3429000"/>
              <a:gd name="connsiteX46" fmla="*/ 3564829 w 7150191"/>
              <a:gd name="connsiteY46" fmla="*/ 2616200 h 3429000"/>
              <a:gd name="connsiteX47" fmla="*/ 3615629 w 7150191"/>
              <a:gd name="connsiteY47" fmla="*/ 2624666 h 3429000"/>
              <a:gd name="connsiteX48" fmla="*/ 3657962 w 7150191"/>
              <a:gd name="connsiteY48" fmla="*/ 2650066 h 3429000"/>
              <a:gd name="connsiteX49" fmla="*/ 3725696 w 7150191"/>
              <a:gd name="connsiteY49" fmla="*/ 2675466 h 3429000"/>
              <a:gd name="connsiteX50" fmla="*/ 3759562 w 7150191"/>
              <a:gd name="connsiteY50" fmla="*/ 2700866 h 3429000"/>
              <a:gd name="connsiteX51" fmla="*/ 3784962 w 7150191"/>
              <a:gd name="connsiteY51" fmla="*/ 2709333 h 3429000"/>
              <a:gd name="connsiteX52" fmla="*/ 3818829 w 7150191"/>
              <a:gd name="connsiteY52" fmla="*/ 2726266 h 3429000"/>
              <a:gd name="connsiteX53" fmla="*/ 3928896 w 7150191"/>
              <a:gd name="connsiteY53" fmla="*/ 2751666 h 3429000"/>
              <a:gd name="connsiteX54" fmla="*/ 4047429 w 7150191"/>
              <a:gd name="connsiteY54" fmla="*/ 2777066 h 3429000"/>
              <a:gd name="connsiteX55" fmla="*/ 4072829 w 7150191"/>
              <a:gd name="connsiteY55" fmla="*/ 2794000 h 3429000"/>
              <a:gd name="connsiteX56" fmla="*/ 4174429 w 7150191"/>
              <a:gd name="connsiteY56" fmla="*/ 2802466 h 3429000"/>
              <a:gd name="connsiteX57" fmla="*/ 4242162 w 7150191"/>
              <a:gd name="connsiteY57" fmla="*/ 2810933 h 3429000"/>
              <a:gd name="connsiteX58" fmla="*/ 4284496 w 7150191"/>
              <a:gd name="connsiteY58" fmla="*/ 2819400 h 3429000"/>
              <a:gd name="connsiteX59" fmla="*/ 4411496 w 7150191"/>
              <a:gd name="connsiteY59" fmla="*/ 2827866 h 3429000"/>
              <a:gd name="connsiteX60" fmla="*/ 4513096 w 7150191"/>
              <a:gd name="connsiteY60" fmla="*/ 2844800 h 3429000"/>
              <a:gd name="connsiteX61" fmla="*/ 4741696 w 7150191"/>
              <a:gd name="connsiteY61" fmla="*/ 2853266 h 3429000"/>
              <a:gd name="connsiteX62" fmla="*/ 4936429 w 7150191"/>
              <a:gd name="connsiteY62" fmla="*/ 2861733 h 3429000"/>
              <a:gd name="connsiteX63" fmla="*/ 5029562 w 7150191"/>
              <a:gd name="connsiteY63" fmla="*/ 2870200 h 3429000"/>
              <a:gd name="connsiteX64" fmla="*/ 5114229 w 7150191"/>
              <a:gd name="connsiteY64" fmla="*/ 2895600 h 3429000"/>
              <a:gd name="connsiteX65" fmla="*/ 5241229 w 7150191"/>
              <a:gd name="connsiteY65" fmla="*/ 2912533 h 3429000"/>
              <a:gd name="connsiteX66" fmla="*/ 5529096 w 7150191"/>
              <a:gd name="connsiteY66" fmla="*/ 2929466 h 3429000"/>
              <a:gd name="connsiteX67" fmla="*/ 5554496 w 7150191"/>
              <a:gd name="connsiteY67" fmla="*/ 2937933 h 3429000"/>
              <a:gd name="connsiteX68" fmla="*/ 5579896 w 7150191"/>
              <a:gd name="connsiteY68" fmla="*/ 2954866 h 3429000"/>
              <a:gd name="connsiteX69" fmla="*/ 5622229 w 7150191"/>
              <a:gd name="connsiteY69" fmla="*/ 2963333 h 3429000"/>
              <a:gd name="connsiteX70" fmla="*/ 5656096 w 7150191"/>
              <a:gd name="connsiteY70" fmla="*/ 2980266 h 3429000"/>
              <a:gd name="connsiteX71" fmla="*/ 5689962 w 7150191"/>
              <a:gd name="connsiteY71" fmla="*/ 2988733 h 3429000"/>
              <a:gd name="connsiteX72" fmla="*/ 5715362 w 7150191"/>
              <a:gd name="connsiteY72" fmla="*/ 2997200 h 3429000"/>
              <a:gd name="connsiteX73" fmla="*/ 5791562 w 7150191"/>
              <a:gd name="connsiteY73" fmla="*/ 3031066 h 3429000"/>
              <a:gd name="connsiteX74" fmla="*/ 5816962 w 7150191"/>
              <a:gd name="connsiteY74" fmla="*/ 3039533 h 3429000"/>
              <a:gd name="connsiteX75" fmla="*/ 5876229 w 7150191"/>
              <a:gd name="connsiteY75" fmla="*/ 3081866 h 3429000"/>
              <a:gd name="connsiteX76" fmla="*/ 5901629 w 7150191"/>
              <a:gd name="connsiteY76" fmla="*/ 3090333 h 3429000"/>
              <a:gd name="connsiteX77" fmla="*/ 5927029 w 7150191"/>
              <a:gd name="connsiteY77" fmla="*/ 3107266 h 3429000"/>
              <a:gd name="connsiteX78" fmla="*/ 5952429 w 7150191"/>
              <a:gd name="connsiteY78" fmla="*/ 3115733 h 3429000"/>
              <a:gd name="connsiteX79" fmla="*/ 5977829 w 7150191"/>
              <a:gd name="connsiteY79" fmla="*/ 3132666 h 3429000"/>
              <a:gd name="connsiteX80" fmla="*/ 6028629 w 7150191"/>
              <a:gd name="connsiteY80" fmla="*/ 3141133 h 3429000"/>
              <a:gd name="connsiteX81" fmla="*/ 6062496 w 7150191"/>
              <a:gd name="connsiteY81" fmla="*/ 3158066 h 3429000"/>
              <a:gd name="connsiteX82" fmla="*/ 6079429 w 7150191"/>
              <a:gd name="connsiteY82" fmla="*/ 3175000 h 3429000"/>
              <a:gd name="connsiteX83" fmla="*/ 6181029 w 7150191"/>
              <a:gd name="connsiteY83" fmla="*/ 3191933 h 3429000"/>
              <a:gd name="connsiteX84" fmla="*/ 6206429 w 7150191"/>
              <a:gd name="connsiteY84" fmla="*/ 3208866 h 3429000"/>
              <a:gd name="connsiteX85" fmla="*/ 6367296 w 7150191"/>
              <a:gd name="connsiteY85" fmla="*/ 3225800 h 3429000"/>
              <a:gd name="connsiteX86" fmla="*/ 6426562 w 7150191"/>
              <a:gd name="connsiteY86" fmla="*/ 3242733 h 3429000"/>
              <a:gd name="connsiteX87" fmla="*/ 6468896 w 7150191"/>
              <a:gd name="connsiteY87" fmla="*/ 3259666 h 3429000"/>
              <a:gd name="connsiteX88" fmla="*/ 6494296 w 7150191"/>
              <a:gd name="connsiteY88" fmla="*/ 3268133 h 3429000"/>
              <a:gd name="connsiteX89" fmla="*/ 6528162 w 7150191"/>
              <a:gd name="connsiteY89" fmla="*/ 3285066 h 3429000"/>
              <a:gd name="connsiteX90" fmla="*/ 6578962 w 7150191"/>
              <a:gd name="connsiteY90" fmla="*/ 3310466 h 3429000"/>
              <a:gd name="connsiteX91" fmla="*/ 6663629 w 7150191"/>
              <a:gd name="connsiteY91" fmla="*/ 3327400 h 3429000"/>
              <a:gd name="connsiteX92" fmla="*/ 6765229 w 7150191"/>
              <a:gd name="connsiteY92" fmla="*/ 3344333 h 3429000"/>
              <a:gd name="connsiteX93" fmla="*/ 6790629 w 7150191"/>
              <a:gd name="connsiteY93" fmla="*/ 3352800 h 3429000"/>
              <a:gd name="connsiteX94" fmla="*/ 6824496 w 7150191"/>
              <a:gd name="connsiteY94" fmla="*/ 3361266 h 3429000"/>
              <a:gd name="connsiteX95" fmla="*/ 6875296 w 7150191"/>
              <a:gd name="connsiteY95" fmla="*/ 3378200 h 3429000"/>
              <a:gd name="connsiteX96" fmla="*/ 6900696 w 7150191"/>
              <a:gd name="connsiteY96" fmla="*/ 3386666 h 3429000"/>
              <a:gd name="connsiteX97" fmla="*/ 6985362 w 7150191"/>
              <a:gd name="connsiteY97" fmla="*/ 3403600 h 3429000"/>
              <a:gd name="connsiteX98" fmla="*/ 7036162 w 7150191"/>
              <a:gd name="connsiteY98" fmla="*/ 3420533 h 3429000"/>
              <a:gd name="connsiteX99" fmla="*/ 7061562 w 7150191"/>
              <a:gd name="connsiteY99" fmla="*/ 3429000 h 3429000"/>
              <a:gd name="connsiteX100" fmla="*/ 7070029 w 7150191"/>
              <a:gd name="connsiteY100" fmla="*/ 3395133 h 3429000"/>
              <a:gd name="connsiteX101" fmla="*/ 7061562 w 7150191"/>
              <a:gd name="connsiteY101" fmla="*/ 3361266 h 3429000"/>
              <a:gd name="connsiteX102" fmla="*/ 7053096 w 7150191"/>
              <a:gd name="connsiteY102" fmla="*/ 3335866 h 3429000"/>
              <a:gd name="connsiteX103" fmla="*/ 7010762 w 7150191"/>
              <a:gd name="connsiteY103" fmla="*/ 3285066 h 3429000"/>
              <a:gd name="connsiteX104" fmla="*/ 6985362 w 7150191"/>
              <a:gd name="connsiteY104" fmla="*/ 3200400 h 3429000"/>
              <a:gd name="connsiteX105" fmla="*/ 6959962 w 7150191"/>
              <a:gd name="connsiteY105" fmla="*/ 3031066 h 3429000"/>
              <a:gd name="connsiteX106" fmla="*/ 7052980 w 7150191"/>
              <a:gd name="connsiteY106" fmla="*/ 2995083 h 3429000"/>
              <a:gd name="connsiteX107" fmla="*/ 5402096 w 7150191"/>
              <a:gd name="connsiteY107" fmla="*/ 2573866 h 3429000"/>
              <a:gd name="connsiteX108" fmla="*/ 5351296 w 7150191"/>
              <a:gd name="connsiteY108" fmla="*/ 2565400 h 3429000"/>
              <a:gd name="connsiteX109" fmla="*/ 5317429 w 7150191"/>
              <a:gd name="connsiteY109" fmla="*/ 2556933 h 3429000"/>
              <a:gd name="connsiteX110" fmla="*/ 5275096 w 7150191"/>
              <a:gd name="connsiteY110" fmla="*/ 2548466 h 3429000"/>
              <a:gd name="connsiteX111" fmla="*/ 5249696 w 7150191"/>
              <a:gd name="connsiteY111" fmla="*/ 2531533 h 3429000"/>
              <a:gd name="connsiteX112" fmla="*/ 2066229 w 7150191"/>
              <a:gd name="connsiteY112" fmla="*/ 1676400 h 3429000"/>
              <a:gd name="connsiteX113" fmla="*/ 7065708 w 7150191"/>
              <a:gd name="connsiteY113" fmla="*/ 389466 h 3429000"/>
              <a:gd name="connsiteX114" fmla="*/ 7036162 w 7150191"/>
              <a:gd name="connsiteY114" fmla="*/ 0 h 3429000"/>
              <a:gd name="connsiteX0" fmla="*/ 7036162 w 7153863"/>
              <a:gd name="connsiteY0" fmla="*/ 0 h 3429000"/>
              <a:gd name="connsiteX1" fmla="*/ 491429 w 7153863"/>
              <a:gd name="connsiteY1" fmla="*/ 1693333 h 3429000"/>
              <a:gd name="connsiteX2" fmla="*/ 466029 w 7153863"/>
              <a:gd name="connsiteY2" fmla="*/ 1701800 h 3429000"/>
              <a:gd name="connsiteX3" fmla="*/ 516829 w 7153863"/>
              <a:gd name="connsiteY3" fmla="*/ 1710266 h 3429000"/>
              <a:gd name="connsiteX4" fmla="*/ 550696 w 7153863"/>
              <a:gd name="connsiteY4" fmla="*/ 1727200 h 3429000"/>
              <a:gd name="connsiteX5" fmla="*/ 686162 w 7153863"/>
              <a:gd name="connsiteY5" fmla="*/ 1735666 h 3429000"/>
              <a:gd name="connsiteX6" fmla="*/ 838562 w 7153863"/>
              <a:gd name="connsiteY6" fmla="*/ 1778000 h 3429000"/>
              <a:gd name="connsiteX7" fmla="*/ 923229 w 7153863"/>
              <a:gd name="connsiteY7" fmla="*/ 1794933 h 3429000"/>
              <a:gd name="connsiteX8" fmla="*/ 1117962 w 7153863"/>
              <a:gd name="connsiteY8" fmla="*/ 1811866 h 3429000"/>
              <a:gd name="connsiteX9" fmla="*/ 1168762 w 7153863"/>
              <a:gd name="connsiteY9" fmla="*/ 1820333 h 3429000"/>
              <a:gd name="connsiteX10" fmla="*/ 1202629 w 7153863"/>
              <a:gd name="connsiteY10" fmla="*/ 1828800 h 3429000"/>
              <a:gd name="connsiteX11" fmla="*/ 1321162 w 7153863"/>
              <a:gd name="connsiteY11" fmla="*/ 1837266 h 3429000"/>
              <a:gd name="connsiteX12" fmla="*/ 1592096 w 7153863"/>
              <a:gd name="connsiteY12" fmla="*/ 1862666 h 3429000"/>
              <a:gd name="connsiteX13" fmla="*/ 1625962 w 7153863"/>
              <a:gd name="connsiteY13" fmla="*/ 1871133 h 3429000"/>
              <a:gd name="connsiteX14" fmla="*/ 1668296 w 7153863"/>
              <a:gd name="connsiteY14" fmla="*/ 1879600 h 3429000"/>
              <a:gd name="connsiteX15" fmla="*/ 1752962 w 7153863"/>
              <a:gd name="connsiteY15" fmla="*/ 1905000 h 3429000"/>
              <a:gd name="connsiteX16" fmla="*/ 1812229 w 7153863"/>
              <a:gd name="connsiteY16" fmla="*/ 1913466 h 3429000"/>
              <a:gd name="connsiteX17" fmla="*/ 1871496 w 7153863"/>
              <a:gd name="connsiteY17" fmla="*/ 1930400 h 3429000"/>
              <a:gd name="connsiteX18" fmla="*/ 1913829 w 7153863"/>
              <a:gd name="connsiteY18" fmla="*/ 1938866 h 3429000"/>
              <a:gd name="connsiteX19" fmla="*/ 1939229 w 7153863"/>
              <a:gd name="connsiteY19" fmla="*/ 1947333 h 3429000"/>
              <a:gd name="connsiteX20" fmla="*/ 1973096 w 7153863"/>
              <a:gd name="connsiteY20" fmla="*/ 1955800 h 3429000"/>
              <a:gd name="connsiteX21" fmla="*/ 2049296 w 7153863"/>
              <a:gd name="connsiteY21" fmla="*/ 2015066 h 3429000"/>
              <a:gd name="connsiteX22" fmla="*/ 2049296 w 7153863"/>
              <a:gd name="connsiteY22" fmla="*/ 2015066 h 3429000"/>
              <a:gd name="connsiteX23" fmla="*/ 2117029 w 7153863"/>
              <a:gd name="connsiteY23" fmla="*/ 2065866 h 3429000"/>
              <a:gd name="connsiteX24" fmla="*/ 2142429 w 7153863"/>
              <a:gd name="connsiteY24" fmla="*/ 2074333 h 3429000"/>
              <a:gd name="connsiteX25" fmla="*/ 2235562 w 7153863"/>
              <a:gd name="connsiteY25" fmla="*/ 2125133 h 3429000"/>
              <a:gd name="connsiteX26" fmla="*/ 2303296 w 7153863"/>
              <a:gd name="connsiteY26" fmla="*/ 2167466 h 3429000"/>
              <a:gd name="connsiteX27" fmla="*/ 2354096 w 7153863"/>
              <a:gd name="connsiteY27" fmla="*/ 2192866 h 3429000"/>
              <a:gd name="connsiteX28" fmla="*/ 2438762 w 7153863"/>
              <a:gd name="connsiteY28" fmla="*/ 2218266 h 3429000"/>
              <a:gd name="connsiteX29" fmla="*/ 2472629 w 7153863"/>
              <a:gd name="connsiteY29" fmla="*/ 2235200 h 3429000"/>
              <a:gd name="connsiteX30" fmla="*/ 2582696 w 7153863"/>
              <a:gd name="connsiteY30" fmla="*/ 2260600 h 3429000"/>
              <a:gd name="connsiteX31" fmla="*/ 2658896 w 7153863"/>
              <a:gd name="connsiteY31" fmla="*/ 2286000 h 3429000"/>
              <a:gd name="connsiteX32" fmla="*/ 2743562 w 7153863"/>
              <a:gd name="connsiteY32" fmla="*/ 2311400 h 3429000"/>
              <a:gd name="connsiteX33" fmla="*/ 2794362 w 7153863"/>
              <a:gd name="connsiteY33" fmla="*/ 2336800 h 3429000"/>
              <a:gd name="connsiteX34" fmla="*/ 2845162 w 7153863"/>
              <a:gd name="connsiteY34" fmla="*/ 2345266 h 3429000"/>
              <a:gd name="connsiteX35" fmla="*/ 2887496 w 7153863"/>
              <a:gd name="connsiteY35" fmla="*/ 2362200 h 3429000"/>
              <a:gd name="connsiteX36" fmla="*/ 2938296 w 7153863"/>
              <a:gd name="connsiteY36" fmla="*/ 2379133 h 3429000"/>
              <a:gd name="connsiteX37" fmla="*/ 3048362 w 7153863"/>
              <a:gd name="connsiteY37" fmla="*/ 2438400 h 3429000"/>
              <a:gd name="connsiteX38" fmla="*/ 3073762 w 7153863"/>
              <a:gd name="connsiteY38" fmla="*/ 2455333 h 3429000"/>
              <a:gd name="connsiteX39" fmla="*/ 3149962 w 7153863"/>
              <a:gd name="connsiteY39" fmla="*/ 2480733 h 3429000"/>
              <a:gd name="connsiteX40" fmla="*/ 3234629 w 7153863"/>
              <a:gd name="connsiteY40" fmla="*/ 2514600 h 3429000"/>
              <a:gd name="connsiteX41" fmla="*/ 3268496 w 7153863"/>
              <a:gd name="connsiteY41" fmla="*/ 2531533 h 3429000"/>
              <a:gd name="connsiteX42" fmla="*/ 3319296 w 7153863"/>
              <a:gd name="connsiteY42" fmla="*/ 2540000 h 3429000"/>
              <a:gd name="connsiteX43" fmla="*/ 3370096 w 7153863"/>
              <a:gd name="connsiteY43" fmla="*/ 2556933 h 3429000"/>
              <a:gd name="connsiteX44" fmla="*/ 3488629 w 7153863"/>
              <a:gd name="connsiteY44" fmla="*/ 2582333 h 3429000"/>
              <a:gd name="connsiteX45" fmla="*/ 3530962 w 7153863"/>
              <a:gd name="connsiteY45" fmla="*/ 2599266 h 3429000"/>
              <a:gd name="connsiteX46" fmla="*/ 3564829 w 7153863"/>
              <a:gd name="connsiteY46" fmla="*/ 2616200 h 3429000"/>
              <a:gd name="connsiteX47" fmla="*/ 3615629 w 7153863"/>
              <a:gd name="connsiteY47" fmla="*/ 2624666 h 3429000"/>
              <a:gd name="connsiteX48" fmla="*/ 3657962 w 7153863"/>
              <a:gd name="connsiteY48" fmla="*/ 2650066 h 3429000"/>
              <a:gd name="connsiteX49" fmla="*/ 3725696 w 7153863"/>
              <a:gd name="connsiteY49" fmla="*/ 2675466 h 3429000"/>
              <a:gd name="connsiteX50" fmla="*/ 3759562 w 7153863"/>
              <a:gd name="connsiteY50" fmla="*/ 2700866 h 3429000"/>
              <a:gd name="connsiteX51" fmla="*/ 3784962 w 7153863"/>
              <a:gd name="connsiteY51" fmla="*/ 2709333 h 3429000"/>
              <a:gd name="connsiteX52" fmla="*/ 3818829 w 7153863"/>
              <a:gd name="connsiteY52" fmla="*/ 2726266 h 3429000"/>
              <a:gd name="connsiteX53" fmla="*/ 3928896 w 7153863"/>
              <a:gd name="connsiteY53" fmla="*/ 2751666 h 3429000"/>
              <a:gd name="connsiteX54" fmla="*/ 4047429 w 7153863"/>
              <a:gd name="connsiteY54" fmla="*/ 2777066 h 3429000"/>
              <a:gd name="connsiteX55" fmla="*/ 4072829 w 7153863"/>
              <a:gd name="connsiteY55" fmla="*/ 2794000 h 3429000"/>
              <a:gd name="connsiteX56" fmla="*/ 4174429 w 7153863"/>
              <a:gd name="connsiteY56" fmla="*/ 2802466 h 3429000"/>
              <a:gd name="connsiteX57" fmla="*/ 4242162 w 7153863"/>
              <a:gd name="connsiteY57" fmla="*/ 2810933 h 3429000"/>
              <a:gd name="connsiteX58" fmla="*/ 4284496 w 7153863"/>
              <a:gd name="connsiteY58" fmla="*/ 2819400 h 3429000"/>
              <a:gd name="connsiteX59" fmla="*/ 4411496 w 7153863"/>
              <a:gd name="connsiteY59" fmla="*/ 2827866 h 3429000"/>
              <a:gd name="connsiteX60" fmla="*/ 4513096 w 7153863"/>
              <a:gd name="connsiteY60" fmla="*/ 2844800 h 3429000"/>
              <a:gd name="connsiteX61" fmla="*/ 4741696 w 7153863"/>
              <a:gd name="connsiteY61" fmla="*/ 2853266 h 3429000"/>
              <a:gd name="connsiteX62" fmla="*/ 4936429 w 7153863"/>
              <a:gd name="connsiteY62" fmla="*/ 2861733 h 3429000"/>
              <a:gd name="connsiteX63" fmla="*/ 5029562 w 7153863"/>
              <a:gd name="connsiteY63" fmla="*/ 2870200 h 3429000"/>
              <a:gd name="connsiteX64" fmla="*/ 5114229 w 7153863"/>
              <a:gd name="connsiteY64" fmla="*/ 2895600 h 3429000"/>
              <a:gd name="connsiteX65" fmla="*/ 5241229 w 7153863"/>
              <a:gd name="connsiteY65" fmla="*/ 2912533 h 3429000"/>
              <a:gd name="connsiteX66" fmla="*/ 5529096 w 7153863"/>
              <a:gd name="connsiteY66" fmla="*/ 2929466 h 3429000"/>
              <a:gd name="connsiteX67" fmla="*/ 5554496 w 7153863"/>
              <a:gd name="connsiteY67" fmla="*/ 2937933 h 3429000"/>
              <a:gd name="connsiteX68" fmla="*/ 5579896 w 7153863"/>
              <a:gd name="connsiteY68" fmla="*/ 2954866 h 3429000"/>
              <a:gd name="connsiteX69" fmla="*/ 5622229 w 7153863"/>
              <a:gd name="connsiteY69" fmla="*/ 2963333 h 3429000"/>
              <a:gd name="connsiteX70" fmla="*/ 5656096 w 7153863"/>
              <a:gd name="connsiteY70" fmla="*/ 2980266 h 3429000"/>
              <a:gd name="connsiteX71" fmla="*/ 5689962 w 7153863"/>
              <a:gd name="connsiteY71" fmla="*/ 2988733 h 3429000"/>
              <a:gd name="connsiteX72" fmla="*/ 5715362 w 7153863"/>
              <a:gd name="connsiteY72" fmla="*/ 2997200 h 3429000"/>
              <a:gd name="connsiteX73" fmla="*/ 5791562 w 7153863"/>
              <a:gd name="connsiteY73" fmla="*/ 3031066 h 3429000"/>
              <a:gd name="connsiteX74" fmla="*/ 5816962 w 7153863"/>
              <a:gd name="connsiteY74" fmla="*/ 3039533 h 3429000"/>
              <a:gd name="connsiteX75" fmla="*/ 5876229 w 7153863"/>
              <a:gd name="connsiteY75" fmla="*/ 3081866 h 3429000"/>
              <a:gd name="connsiteX76" fmla="*/ 5901629 w 7153863"/>
              <a:gd name="connsiteY76" fmla="*/ 3090333 h 3429000"/>
              <a:gd name="connsiteX77" fmla="*/ 5927029 w 7153863"/>
              <a:gd name="connsiteY77" fmla="*/ 3107266 h 3429000"/>
              <a:gd name="connsiteX78" fmla="*/ 5952429 w 7153863"/>
              <a:gd name="connsiteY78" fmla="*/ 3115733 h 3429000"/>
              <a:gd name="connsiteX79" fmla="*/ 5977829 w 7153863"/>
              <a:gd name="connsiteY79" fmla="*/ 3132666 h 3429000"/>
              <a:gd name="connsiteX80" fmla="*/ 6028629 w 7153863"/>
              <a:gd name="connsiteY80" fmla="*/ 3141133 h 3429000"/>
              <a:gd name="connsiteX81" fmla="*/ 6062496 w 7153863"/>
              <a:gd name="connsiteY81" fmla="*/ 3158066 h 3429000"/>
              <a:gd name="connsiteX82" fmla="*/ 6079429 w 7153863"/>
              <a:gd name="connsiteY82" fmla="*/ 3175000 h 3429000"/>
              <a:gd name="connsiteX83" fmla="*/ 6181029 w 7153863"/>
              <a:gd name="connsiteY83" fmla="*/ 3191933 h 3429000"/>
              <a:gd name="connsiteX84" fmla="*/ 6206429 w 7153863"/>
              <a:gd name="connsiteY84" fmla="*/ 3208866 h 3429000"/>
              <a:gd name="connsiteX85" fmla="*/ 6367296 w 7153863"/>
              <a:gd name="connsiteY85" fmla="*/ 3225800 h 3429000"/>
              <a:gd name="connsiteX86" fmla="*/ 6426562 w 7153863"/>
              <a:gd name="connsiteY86" fmla="*/ 3242733 h 3429000"/>
              <a:gd name="connsiteX87" fmla="*/ 6468896 w 7153863"/>
              <a:gd name="connsiteY87" fmla="*/ 3259666 h 3429000"/>
              <a:gd name="connsiteX88" fmla="*/ 6494296 w 7153863"/>
              <a:gd name="connsiteY88" fmla="*/ 3268133 h 3429000"/>
              <a:gd name="connsiteX89" fmla="*/ 6528162 w 7153863"/>
              <a:gd name="connsiteY89" fmla="*/ 3285066 h 3429000"/>
              <a:gd name="connsiteX90" fmla="*/ 6578962 w 7153863"/>
              <a:gd name="connsiteY90" fmla="*/ 3310466 h 3429000"/>
              <a:gd name="connsiteX91" fmla="*/ 6663629 w 7153863"/>
              <a:gd name="connsiteY91" fmla="*/ 3327400 h 3429000"/>
              <a:gd name="connsiteX92" fmla="*/ 6765229 w 7153863"/>
              <a:gd name="connsiteY92" fmla="*/ 3344333 h 3429000"/>
              <a:gd name="connsiteX93" fmla="*/ 6790629 w 7153863"/>
              <a:gd name="connsiteY93" fmla="*/ 3352800 h 3429000"/>
              <a:gd name="connsiteX94" fmla="*/ 6824496 w 7153863"/>
              <a:gd name="connsiteY94" fmla="*/ 3361266 h 3429000"/>
              <a:gd name="connsiteX95" fmla="*/ 6875296 w 7153863"/>
              <a:gd name="connsiteY95" fmla="*/ 3378200 h 3429000"/>
              <a:gd name="connsiteX96" fmla="*/ 6900696 w 7153863"/>
              <a:gd name="connsiteY96" fmla="*/ 3386666 h 3429000"/>
              <a:gd name="connsiteX97" fmla="*/ 6985362 w 7153863"/>
              <a:gd name="connsiteY97" fmla="*/ 3403600 h 3429000"/>
              <a:gd name="connsiteX98" fmla="*/ 7036162 w 7153863"/>
              <a:gd name="connsiteY98" fmla="*/ 3420533 h 3429000"/>
              <a:gd name="connsiteX99" fmla="*/ 7061562 w 7153863"/>
              <a:gd name="connsiteY99" fmla="*/ 3429000 h 3429000"/>
              <a:gd name="connsiteX100" fmla="*/ 7070029 w 7153863"/>
              <a:gd name="connsiteY100" fmla="*/ 3395133 h 3429000"/>
              <a:gd name="connsiteX101" fmla="*/ 7061562 w 7153863"/>
              <a:gd name="connsiteY101" fmla="*/ 3361266 h 3429000"/>
              <a:gd name="connsiteX102" fmla="*/ 7053096 w 7153863"/>
              <a:gd name="connsiteY102" fmla="*/ 3335866 h 3429000"/>
              <a:gd name="connsiteX103" fmla="*/ 7010762 w 7153863"/>
              <a:gd name="connsiteY103" fmla="*/ 3285066 h 3429000"/>
              <a:gd name="connsiteX104" fmla="*/ 6985362 w 7153863"/>
              <a:gd name="connsiteY104" fmla="*/ 3200400 h 3429000"/>
              <a:gd name="connsiteX105" fmla="*/ 6959962 w 7153863"/>
              <a:gd name="connsiteY105" fmla="*/ 3031066 h 3429000"/>
              <a:gd name="connsiteX106" fmla="*/ 7052980 w 7153863"/>
              <a:gd name="connsiteY106" fmla="*/ 2995083 h 3429000"/>
              <a:gd name="connsiteX107" fmla="*/ 5351296 w 7153863"/>
              <a:gd name="connsiteY107" fmla="*/ 2565400 h 3429000"/>
              <a:gd name="connsiteX108" fmla="*/ 5317429 w 7153863"/>
              <a:gd name="connsiteY108" fmla="*/ 2556933 h 3429000"/>
              <a:gd name="connsiteX109" fmla="*/ 5275096 w 7153863"/>
              <a:gd name="connsiteY109" fmla="*/ 2548466 h 3429000"/>
              <a:gd name="connsiteX110" fmla="*/ 5249696 w 7153863"/>
              <a:gd name="connsiteY110" fmla="*/ 2531533 h 3429000"/>
              <a:gd name="connsiteX111" fmla="*/ 2066229 w 7153863"/>
              <a:gd name="connsiteY111" fmla="*/ 1676400 h 3429000"/>
              <a:gd name="connsiteX112" fmla="*/ 7065708 w 7153863"/>
              <a:gd name="connsiteY112" fmla="*/ 389466 h 3429000"/>
              <a:gd name="connsiteX113" fmla="*/ 7036162 w 7153863"/>
              <a:gd name="connsiteY113" fmla="*/ 0 h 3429000"/>
              <a:gd name="connsiteX0" fmla="*/ 7036162 w 7156313"/>
              <a:gd name="connsiteY0" fmla="*/ 0 h 3429000"/>
              <a:gd name="connsiteX1" fmla="*/ 491429 w 7156313"/>
              <a:gd name="connsiteY1" fmla="*/ 1693333 h 3429000"/>
              <a:gd name="connsiteX2" fmla="*/ 466029 w 7156313"/>
              <a:gd name="connsiteY2" fmla="*/ 1701800 h 3429000"/>
              <a:gd name="connsiteX3" fmla="*/ 516829 w 7156313"/>
              <a:gd name="connsiteY3" fmla="*/ 1710266 h 3429000"/>
              <a:gd name="connsiteX4" fmla="*/ 550696 w 7156313"/>
              <a:gd name="connsiteY4" fmla="*/ 1727200 h 3429000"/>
              <a:gd name="connsiteX5" fmla="*/ 686162 w 7156313"/>
              <a:gd name="connsiteY5" fmla="*/ 1735666 h 3429000"/>
              <a:gd name="connsiteX6" fmla="*/ 838562 w 7156313"/>
              <a:gd name="connsiteY6" fmla="*/ 1778000 h 3429000"/>
              <a:gd name="connsiteX7" fmla="*/ 923229 w 7156313"/>
              <a:gd name="connsiteY7" fmla="*/ 1794933 h 3429000"/>
              <a:gd name="connsiteX8" fmla="*/ 1117962 w 7156313"/>
              <a:gd name="connsiteY8" fmla="*/ 1811866 h 3429000"/>
              <a:gd name="connsiteX9" fmla="*/ 1168762 w 7156313"/>
              <a:gd name="connsiteY9" fmla="*/ 1820333 h 3429000"/>
              <a:gd name="connsiteX10" fmla="*/ 1202629 w 7156313"/>
              <a:gd name="connsiteY10" fmla="*/ 1828800 h 3429000"/>
              <a:gd name="connsiteX11" fmla="*/ 1321162 w 7156313"/>
              <a:gd name="connsiteY11" fmla="*/ 1837266 h 3429000"/>
              <a:gd name="connsiteX12" fmla="*/ 1592096 w 7156313"/>
              <a:gd name="connsiteY12" fmla="*/ 1862666 h 3429000"/>
              <a:gd name="connsiteX13" fmla="*/ 1625962 w 7156313"/>
              <a:gd name="connsiteY13" fmla="*/ 1871133 h 3429000"/>
              <a:gd name="connsiteX14" fmla="*/ 1668296 w 7156313"/>
              <a:gd name="connsiteY14" fmla="*/ 1879600 h 3429000"/>
              <a:gd name="connsiteX15" fmla="*/ 1752962 w 7156313"/>
              <a:gd name="connsiteY15" fmla="*/ 1905000 h 3429000"/>
              <a:gd name="connsiteX16" fmla="*/ 1812229 w 7156313"/>
              <a:gd name="connsiteY16" fmla="*/ 1913466 h 3429000"/>
              <a:gd name="connsiteX17" fmla="*/ 1871496 w 7156313"/>
              <a:gd name="connsiteY17" fmla="*/ 1930400 h 3429000"/>
              <a:gd name="connsiteX18" fmla="*/ 1913829 w 7156313"/>
              <a:gd name="connsiteY18" fmla="*/ 1938866 h 3429000"/>
              <a:gd name="connsiteX19" fmla="*/ 1939229 w 7156313"/>
              <a:gd name="connsiteY19" fmla="*/ 1947333 h 3429000"/>
              <a:gd name="connsiteX20" fmla="*/ 1973096 w 7156313"/>
              <a:gd name="connsiteY20" fmla="*/ 1955800 h 3429000"/>
              <a:gd name="connsiteX21" fmla="*/ 2049296 w 7156313"/>
              <a:gd name="connsiteY21" fmla="*/ 2015066 h 3429000"/>
              <a:gd name="connsiteX22" fmla="*/ 2049296 w 7156313"/>
              <a:gd name="connsiteY22" fmla="*/ 2015066 h 3429000"/>
              <a:gd name="connsiteX23" fmla="*/ 2117029 w 7156313"/>
              <a:gd name="connsiteY23" fmla="*/ 2065866 h 3429000"/>
              <a:gd name="connsiteX24" fmla="*/ 2142429 w 7156313"/>
              <a:gd name="connsiteY24" fmla="*/ 2074333 h 3429000"/>
              <a:gd name="connsiteX25" fmla="*/ 2235562 w 7156313"/>
              <a:gd name="connsiteY25" fmla="*/ 2125133 h 3429000"/>
              <a:gd name="connsiteX26" fmla="*/ 2303296 w 7156313"/>
              <a:gd name="connsiteY26" fmla="*/ 2167466 h 3429000"/>
              <a:gd name="connsiteX27" fmla="*/ 2354096 w 7156313"/>
              <a:gd name="connsiteY27" fmla="*/ 2192866 h 3429000"/>
              <a:gd name="connsiteX28" fmla="*/ 2438762 w 7156313"/>
              <a:gd name="connsiteY28" fmla="*/ 2218266 h 3429000"/>
              <a:gd name="connsiteX29" fmla="*/ 2472629 w 7156313"/>
              <a:gd name="connsiteY29" fmla="*/ 2235200 h 3429000"/>
              <a:gd name="connsiteX30" fmla="*/ 2582696 w 7156313"/>
              <a:gd name="connsiteY30" fmla="*/ 2260600 h 3429000"/>
              <a:gd name="connsiteX31" fmla="*/ 2658896 w 7156313"/>
              <a:gd name="connsiteY31" fmla="*/ 2286000 h 3429000"/>
              <a:gd name="connsiteX32" fmla="*/ 2743562 w 7156313"/>
              <a:gd name="connsiteY32" fmla="*/ 2311400 h 3429000"/>
              <a:gd name="connsiteX33" fmla="*/ 2794362 w 7156313"/>
              <a:gd name="connsiteY33" fmla="*/ 2336800 h 3429000"/>
              <a:gd name="connsiteX34" fmla="*/ 2845162 w 7156313"/>
              <a:gd name="connsiteY34" fmla="*/ 2345266 h 3429000"/>
              <a:gd name="connsiteX35" fmla="*/ 2887496 w 7156313"/>
              <a:gd name="connsiteY35" fmla="*/ 2362200 h 3429000"/>
              <a:gd name="connsiteX36" fmla="*/ 2938296 w 7156313"/>
              <a:gd name="connsiteY36" fmla="*/ 2379133 h 3429000"/>
              <a:gd name="connsiteX37" fmla="*/ 3048362 w 7156313"/>
              <a:gd name="connsiteY37" fmla="*/ 2438400 h 3429000"/>
              <a:gd name="connsiteX38" fmla="*/ 3073762 w 7156313"/>
              <a:gd name="connsiteY38" fmla="*/ 2455333 h 3429000"/>
              <a:gd name="connsiteX39" fmla="*/ 3149962 w 7156313"/>
              <a:gd name="connsiteY39" fmla="*/ 2480733 h 3429000"/>
              <a:gd name="connsiteX40" fmla="*/ 3234629 w 7156313"/>
              <a:gd name="connsiteY40" fmla="*/ 2514600 h 3429000"/>
              <a:gd name="connsiteX41" fmla="*/ 3268496 w 7156313"/>
              <a:gd name="connsiteY41" fmla="*/ 2531533 h 3429000"/>
              <a:gd name="connsiteX42" fmla="*/ 3319296 w 7156313"/>
              <a:gd name="connsiteY42" fmla="*/ 2540000 h 3429000"/>
              <a:gd name="connsiteX43" fmla="*/ 3370096 w 7156313"/>
              <a:gd name="connsiteY43" fmla="*/ 2556933 h 3429000"/>
              <a:gd name="connsiteX44" fmla="*/ 3488629 w 7156313"/>
              <a:gd name="connsiteY44" fmla="*/ 2582333 h 3429000"/>
              <a:gd name="connsiteX45" fmla="*/ 3530962 w 7156313"/>
              <a:gd name="connsiteY45" fmla="*/ 2599266 h 3429000"/>
              <a:gd name="connsiteX46" fmla="*/ 3564829 w 7156313"/>
              <a:gd name="connsiteY46" fmla="*/ 2616200 h 3429000"/>
              <a:gd name="connsiteX47" fmla="*/ 3615629 w 7156313"/>
              <a:gd name="connsiteY47" fmla="*/ 2624666 h 3429000"/>
              <a:gd name="connsiteX48" fmla="*/ 3657962 w 7156313"/>
              <a:gd name="connsiteY48" fmla="*/ 2650066 h 3429000"/>
              <a:gd name="connsiteX49" fmla="*/ 3725696 w 7156313"/>
              <a:gd name="connsiteY49" fmla="*/ 2675466 h 3429000"/>
              <a:gd name="connsiteX50" fmla="*/ 3759562 w 7156313"/>
              <a:gd name="connsiteY50" fmla="*/ 2700866 h 3429000"/>
              <a:gd name="connsiteX51" fmla="*/ 3784962 w 7156313"/>
              <a:gd name="connsiteY51" fmla="*/ 2709333 h 3429000"/>
              <a:gd name="connsiteX52" fmla="*/ 3818829 w 7156313"/>
              <a:gd name="connsiteY52" fmla="*/ 2726266 h 3429000"/>
              <a:gd name="connsiteX53" fmla="*/ 3928896 w 7156313"/>
              <a:gd name="connsiteY53" fmla="*/ 2751666 h 3429000"/>
              <a:gd name="connsiteX54" fmla="*/ 4047429 w 7156313"/>
              <a:gd name="connsiteY54" fmla="*/ 2777066 h 3429000"/>
              <a:gd name="connsiteX55" fmla="*/ 4072829 w 7156313"/>
              <a:gd name="connsiteY55" fmla="*/ 2794000 h 3429000"/>
              <a:gd name="connsiteX56" fmla="*/ 4174429 w 7156313"/>
              <a:gd name="connsiteY56" fmla="*/ 2802466 h 3429000"/>
              <a:gd name="connsiteX57" fmla="*/ 4242162 w 7156313"/>
              <a:gd name="connsiteY57" fmla="*/ 2810933 h 3429000"/>
              <a:gd name="connsiteX58" fmla="*/ 4284496 w 7156313"/>
              <a:gd name="connsiteY58" fmla="*/ 2819400 h 3429000"/>
              <a:gd name="connsiteX59" fmla="*/ 4411496 w 7156313"/>
              <a:gd name="connsiteY59" fmla="*/ 2827866 h 3429000"/>
              <a:gd name="connsiteX60" fmla="*/ 4513096 w 7156313"/>
              <a:gd name="connsiteY60" fmla="*/ 2844800 h 3429000"/>
              <a:gd name="connsiteX61" fmla="*/ 4741696 w 7156313"/>
              <a:gd name="connsiteY61" fmla="*/ 2853266 h 3429000"/>
              <a:gd name="connsiteX62" fmla="*/ 4936429 w 7156313"/>
              <a:gd name="connsiteY62" fmla="*/ 2861733 h 3429000"/>
              <a:gd name="connsiteX63" fmla="*/ 5029562 w 7156313"/>
              <a:gd name="connsiteY63" fmla="*/ 2870200 h 3429000"/>
              <a:gd name="connsiteX64" fmla="*/ 5114229 w 7156313"/>
              <a:gd name="connsiteY64" fmla="*/ 2895600 h 3429000"/>
              <a:gd name="connsiteX65" fmla="*/ 5241229 w 7156313"/>
              <a:gd name="connsiteY65" fmla="*/ 2912533 h 3429000"/>
              <a:gd name="connsiteX66" fmla="*/ 5529096 w 7156313"/>
              <a:gd name="connsiteY66" fmla="*/ 2929466 h 3429000"/>
              <a:gd name="connsiteX67" fmla="*/ 5554496 w 7156313"/>
              <a:gd name="connsiteY67" fmla="*/ 2937933 h 3429000"/>
              <a:gd name="connsiteX68" fmla="*/ 5579896 w 7156313"/>
              <a:gd name="connsiteY68" fmla="*/ 2954866 h 3429000"/>
              <a:gd name="connsiteX69" fmla="*/ 5622229 w 7156313"/>
              <a:gd name="connsiteY69" fmla="*/ 2963333 h 3429000"/>
              <a:gd name="connsiteX70" fmla="*/ 5656096 w 7156313"/>
              <a:gd name="connsiteY70" fmla="*/ 2980266 h 3429000"/>
              <a:gd name="connsiteX71" fmla="*/ 5689962 w 7156313"/>
              <a:gd name="connsiteY71" fmla="*/ 2988733 h 3429000"/>
              <a:gd name="connsiteX72" fmla="*/ 5715362 w 7156313"/>
              <a:gd name="connsiteY72" fmla="*/ 2997200 h 3429000"/>
              <a:gd name="connsiteX73" fmla="*/ 5791562 w 7156313"/>
              <a:gd name="connsiteY73" fmla="*/ 3031066 h 3429000"/>
              <a:gd name="connsiteX74" fmla="*/ 5816962 w 7156313"/>
              <a:gd name="connsiteY74" fmla="*/ 3039533 h 3429000"/>
              <a:gd name="connsiteX75" fmla="*/ 5876229 w 7156313"/>
              <a:gd name="connsiteY75" fmla="*/ 3081866 h 3429000"/>
              <a:gd name="connsiteX76" fmla="*/ 5901629 w 7156313"/>
              <a:gd name="connsiteY76" fmla="*/ 3090333 h 3429000"/>
              <a:gd name="connsiteX77" fmla="*/ 5927029 w 7156313"/>
              <a:gd name="connsiteY77" fmla="*/ 3107266 h 3429000"/>
              <a:gd name="connsiteX78" fmla="*/ 5952429 w 7156313"/>
              <a:gd name="connsiteY78" fmla="*/ 3115733 h 3429000"/>
              <a:gd name="connsiteX79" fmla="*/ 5977829 w 7156313"/>
              <a:gd name="connsiteY79" fmla="*/ 3132666 h 3429000"/>
              <a:gd name="connsiteX80" fmla="*/ 6028629 w 7156313"/>
              <a:gd name="connsiteY80" fmla="*/ 3141133 h 3429000"/>
              <a:gd name="connsiteX81" fmla="*/ 6062496 w 7156313"/>
              <a:gd name="connsiteY81" fmla="*/ 3158066 h 3429000"/>
              <a:gd name="connsiteX82" fmla="*/ 6079429 w 7156313"/>
              <a:gd name="connsiteY82" fmla="*/ 3175000 h 3429000"/>
              <a:gd name="connsiteX83" fmla="*/ 6181029 w 7156313"/>
              <a:gd name="connsiteY83" fmla="*/ 3191933 h 3429000"/>
              <a:gd name="connsiteX84" fmla="*/ 6206429 w 7156313"/>
              <a:gd name="connsiteY84" fmla="*/ 3208866 h 3429000"/>
              <a:gd name="connsiteX85" fmla="*/ 6367296 w 7156313"/>
              <a:gd name="connsiteY85" fmla="*/ 3225800 h 3429000"/>
              <a:gd name="connsiteX86" fmla="*/ 6426562 w 7156313"/>
              <a:gd name="connsiteY86" fmla="*/ 3242733 h 3429000"/>
              <a:gd name="connsiteX87" fmla="*/ 6468896 w 7156313"/>
              <a:gd name="connsiteY87" fmla="*/ 3259666 h 3429000"/>
              <a:gd name="connsiteX88" fmla="*/ 6494296 w 7156313"/>
              <a:gd name="connsiteY88" fmla="*/ 3268133 h 3429000"/>
              <a:gd name="connsiteX89" fmla="*/ 6528162 w 7156313"/>
              <a:gd name="connsiteY89" fmla="*/ 3285066 h 3429000"/>
              <a:gd name="connsiteX90" fmla="*/ 6578962 w 7156313"/>
              <a:gd name="connsiteY90" fmla="*/ 3310466 h 3429000"/>
              <a:gd name="connsiteX91" fmla="*/ 6663629 w 7156313"/>
              <a:gd name="connsiteY91" fmla="*/ 3327400 h 3429000"/>
              <a:gd name="connsiteX92" fmla="*/ 6765229 w 7156313"/>
              <a:gd name="connsiteY92" fmla="*/ 3344333 h 3429000"/>
              <a:gd name="connsiteX93" fmla="*/ 6790629 w 7156313"/>
              <a:gd name="connsiteY93" fmla="*/ 3352800 h 3429000"/>
              <a:gd name="connsiteX94" fmla="*/ 6824496 w 7156313"/>
              <a:gd name="connsiteY94" fmla="*/ 3361266 h 3429000"/>
              <a:gd name="connsiteX95" fmla="*/ 6875296 w 7156313"/>
              <a:gd name="connsiteY95" fmla="*/ 3378200 h 3429000"/>
              <a:gd name="connsiteX96" fmla="*/ 6900696 w 7156313"/>
              <a:gd name="connsiteY96" fmla="*/ 3386666 h 3429000"/>
              <a:gd name="connsiteX97" fmla="*/ 6985362 w 7156313"/>
              <a:gd name="connsiteY97" fmla="*/ 3403600 h 3429000"/>
              <a:gd name="connsiteX98" fmla="*/ 7036162 w 7156313"/>
              <a:gd name="connsiteY98" fmla="*/ 3420533 h 3429000"/>
              <a:gd name="connsiteX99" fmla="*/ 7061562 w 7156313"/>
              <a:gd name="connsiteY99" fmla="*/ 3429000 h 3429000"/>
              <a:gd name="connsiteX100" fmla="*/ 7070029 w 7156313"/>
              <a:gd name="connsiteY100" fmla="*/ 3395133 h 3429000"/>
              <a:gd name="connsiteX101" fmla="*/ 7061562 w 7156313"/>
              <a:gd name="connsiteY101" fmla="*/ 3361266 h 3429000"/>
              <a:gd name="connsiteX102" fmla="*/ 7053096 w 7156313"/>
              <a:gd name="connsiteY102" fmla="*/ 3335866 h 3429000"/>
              <a:gd name="connsiteX103" fmla="*/ 7010762 w 7156313"/>
              <a:gd name="connsiteY103" fmla="*/ 3285066 h 3429000"/>
              <a:gd name="connsiteX104" fmla="*/ 6985362 w 7156313"/>
              <a:gd name="connsiteY104" fmla="*/ 3200400 h 3429000"/>
              <a:gd name="connsiteX105" fmla="*/ 6959962 w 7156313"/>
              <a:gd name="connsiteY105" fmla="*/ 3031066 h 3429000"/>
              <a:gd name="connsiteX106" fmla="*/ 7052980 w 7156313"/>
              <a:gd name="connsiteY106" fmla="*/ 2995083 h 3429000"/>
              <a:gd name="connsiteX107" fmla="*/ 5317429 w 7156313"/>
              <a:gd name="connsiteY107" fmla="*/ 2556933 h 3429000"/>
              <a:gd name="connsiteX108" fmla="*/ 5275096 w 7156313"/>
              <a:gd name="connsiteY108" fmla="*/ 2548466 h 3429000"/>
              <a:gd name="connsiteX109" fmla="*/ 5249696 w 7156313"/>
              <a:gd name="connsiteY109" fmla="*/ 2531533 h 3429000"/>
              <a:gd name="connsiteX110" fmla="*/ 2066229 w 7156313"/>
              <a:gd name="connsiteY110" fmla="*/ 1676400 h 3429000"/>
              <a:gd name="connsiteX111" fmla="*/ 7065708 w 7156313"/>
              <a:gd name="connsiteY111" fmla="*/ 389466 h 3429000"/>
              <a:gd name="connsiteX112" fmla="*/ 7036162 w 7156313"/>
              <a:gd name="connsiteY112" fmla="*/ 0 h 3429000"/>
              <a:gd name="connsiteX0" fmla="*/ 7036162 w 7159379"/>
              <a:gd name="connsiteY0" fmla="*/ 0 h 3429000"/>
              <a:gd name="connsiteX1" fmla="*/ 491429 w 7159379"/>
              <a:gd name="connsiteY1" fmla="*/ 1693333 h 3429000"/>
              <a:gd name="connsiteX2" fmla="*/ 466029 w 7159379"/>
              <a:gd name="connsiteY2" fmla="*/ 1701800 h 3429000"/>
              <a:gd name="connsiteX3" fmla="*/ 516829 w 7159379"/>
              <a:gd name="connsiteY3" fmla="*/ 1710266 h 3429000"/>
              <a:gd name="connsiteX4" fmla="*/ 550696 w 7159379"/>
              <a:gd name="connsiteY4" fmla="*/ 1727200 h 3429000"/>
              <a:gd name="connsiteX5" fmla="*/ 686162 w 7159379"/>
              <a:gd name="connsiteY5" fmla="*/ 1735666 h 3429000"/>
              <a:gd name="connsiteX6" fmla="*/ 838562 w 7159379"/>
              <a:gd name="connsiteY6" fmla="*/ 1778000 h 3429000"/>
              <a:gd name="connsiteX7" fmla="*/ 923229 w 7159379"/>
              <a:gd name="connsiteY7" fmla="*/ 1794933 h 3429000"/>
              <a:gd name="connsiteX8" fmla="*/ 1117962 w 7159379"/>
              <a:gd name="connsiteY8" fmla="*/ 1811866 h 3429000"/>
              <a:gd name="connsiteX9" fmla="*/ 1168762 w 7159379"/>
              <a:gd name="connsiteY9" fmla="*/ 1820333 h 3429000"/>
              <a:gd name="connsiteX10" fmla="*/ 1202629 w 7159379"/>
              <a:gd name="connsiteY10" fmla="*/ 1828800 h 3429000"/>
              <a:gd name="connsiteX11" fmla="*/ 1321162 w 7159379"/>
              <a:gd name="connsiteY11" fmla="*/ 1837266 h 3429000"/>
              <a:gd name="connsiteX12" fmla="*/ 1592096 w 7159379"/>
              <a:gd name="connsiteY12" fmla="*/ 1862666 h 3429000"/>
              <a:gd name="connsiteX13" fmla="*/ 1625962 w 7159379"/>
              <a:gd name="connsiteY13" fmla="*/ 1871133 h 3429000"/>
              <a:gd name="connsiteX14" fmla="*/ 1668296 w 7159379"/>
              <a:gd name="connsiteY14" fmla="*/ 1879600 h 3429000"/>
              <a:gd name="connsiteX15" fmla="*/ 1752962 w 7159379"/>
              <a:gd name="connsiteY15" fmla="*/ 1905000 h 3429000"/>
              <a:gd name="connsiteX16" fmla="*/ 1812229 w 7159379"/>
              <a:gd name="connsiteY16" fmla="*/ 1913466 h 3429000"/>
              <a:gd name="connsiteX17" fmla="*/ 1871496 w 7159379"/>
              <a:gd name="connsiteY17" fmla="*/ 1930400 h 3429000"/>
              <a:gd name="connsiteX18" fmla="*/ 1913829 w 7159379"/>
              <a:gd name="connsiteY18" fmla="*/ 1938866 h 3429000"/>
              <a:gd name="connsiteX19" fmla="*/ 1939229 w 7159379"/>
              <a:gd name="connsiteY19" fmla="*/ 1947333 h 3429000"/>
              <a:gd name="connsiteX20" fmla="*/ 1973096 w 7159379"/>
              <a:gd name="connsiteY20" fmla="*/ 1955800 h 3429000"/>
              <a:gd name="connsiteX21" fmla="*/ 2049296 w 7159379"/>
              <a:gd name="connsiteY21" fmla="*/ 2015066 h 3429000"/>
              <a:gd name="connsiteX22" fmla="*/ 2049296 w 7159379"/>
              <a:gd name="connsiteY22" fmla="*/ 2015066 h 3429000"/>
              <a:gd name="connsiteX23" fmla="*/ 2117029 w 7159379"/>
              <a:gd name="connsiteY23" fmla="*/ 2065866 h 3429000"/>
              <a:gd name="connsiteX24" fmla="*/ 2142429 w 7159379"/>
              <a:gd name="connsiteY24" fmla="*/ 2074333 h 3429000"/>
              <a:gd name="connsiteX25" fmla="*/ 2235562 w 7159379"/>
              <a:gd name="connsiteY25" fmla="*/ 2125133 h 3429000"/>
              <a:gd name="connsiteX26" fmla="*/ 2303296 w 7159379"/>
              <a:gd name="connsiteY26" fmla="*/ 2167466 h 3429000"/>
              <a:gd name="connsiteX27" fmla="*/ 2354096 w 7159379"/>
              <a:gd name="connsiteY27" fmla="*/ 2192866 h 3429000"/>
              <a:gd name="connsiteX28" fmla="*/ 2438762 w 7159379"/>
              <a:gd name="connsiteY28" fmla="*/ 2218266 h 3429000"/>
              <a:gd name="connsiteX29" fmla="*/ 2472629 w 7159379"/>
              <a:gd name="connsiteY29" fmla="*/ 2235200 h 3429000"/>
              <a:gd name="connsiteX30" fmla="*/ 2582696 w 7159379"/>
              <a:gd name="connsiteY30" fmla="*/ 2260600 h 3429000"/>
              <a:gd name="connsiteX31" fmla="*/ 2658896 w 7159379"/>
              <a:gd name="connsiteY31" fmla="*/ 2286000 h 3429000"/>
              <a:gd name="connsiteX32" fmla="*/ 2743562 w 7159379"/>
              <a:gd name="connsiteY32" fmla="*/ 2311400 h 3429000"/>
              <a:gd name="connsiteX33" fmla="*/ 2794362 w 7159379"/>
              <a:gd name="connsiteY33" fmla="*/ 2336800 h 3429000"/>
              <a:gd name="connsiteX34" fmla="*/ 2845162 w 7159379"/>
              <a:gd name="connsiteY34" fmla="*/ 2345266 h 3429000"/>
              <a:gd name="connsiteX35" fmla="*/ 2887496 w 7159379"/>
              <a:gd name="connsiteY35" fmla="*/ 2362200 h 3429000"/>
              <a:gd name="connsiteX36" fmla="*/ 2938296 w 7159379"/>
              <a:gd name="connsiteY36" fmla="*/ 2379133 h 3429000"/>
              <a:gd name="connsiteX37" fmla="*/ 3048362 w 7159379"/>
              <a:gd name="connsiteY37" fmla="*/ 2438400 h 3429000"/>
              <a:gd name="connsiteX38" fmla="*/ 3073762 w 7159379"/>
              <a:gd name="connsiteY38" fmla="*/ 2455333 h 3429000"/>
              <a:gd name="connsiteX39" fmla="*/ 3149962 w 7159379"/>
              <a:gd name="connsiteY39" fmla="*/ 2480733 h 3429000"/>
              <a:gd name="connsiteX40" fmla="*/ 3234629 w 7159379"/>
              <a:gd name="connsiteY40" fmla="*/ 2514600 h 3429000"/>
              <a:gd name="connsiteX41" fmla="*/ 3268496 w 7159379"/>
              <a:gd name="connsiteY41" fmla="*/ 2531533 h 3429000"/>
              <a:gd name="connsiteX42" fmla="*/ 3319296 w 7159379"/>
              <a:gd name="connsiteY42" fmla="*/ 2540000 h 3429000"/>
              <a:gd name="connsiteX43" fmla="*/ 3370096 w 7159379"/>
              <a:gd name="connsiteY43" fmla="*/ 2556933 h 3429000"/>
              <a:gd name="connsiteX44" fmla="*/ 3488629 w 7159379"/>
              <a:gd name="connsiteY44" fmla="*/ 2582333 h 3429000"/>
              <a:gd name="connsiteX45" fmla="*/ 3530962 w 7159379"/>
              <a:gd name="connsiteY45" fmla="*/ 2599266 h 3429000"/>
              <a:gd name="connsiteX46" fmla="*/ 3564829 w 7159379"/>
              <a:gd name="connsiteY46" fmla="*/ 2616200 h 3429000"/>
              <a:gd name="connsiteX47" fmla="*/ 3615629 w 7159379"/>
              <a:gd name="connsiteY47" fmla="*/ 2624666 h 3429000"/>
              <a:gd name="connsiteX48" fmla="*/ 3657962 w 7159379"/>
              <a:gd name="connsiteY48" fmla="*/ 2650066 h 3429000"/>
              <a:gd name="connsiteX49" fmla="*/ 3725696 w 7159379"/>
              <a:gd name="connsiteY49" fmla="*/ 2675466 h 3429000"/>
              <a:gd name="connsiteX50" fmla="*/ 3759562 w 7159379"/>
              <a:gd name="connsiteY50" fmla="*/ 2700866 h 3429000"/>
              <a:gd name="connsiteX51" fmla="*/ 3784962 w 7159379"/>
              <a:gd name="connsiteY51" fmla="*/ 2709333 h 3429000"/>
              <a:gd name="connsiteX52" fmla="*/ 3818829 w 7159379"/>
              <a:gd name="connsiteY52" fmla="*/ 2726266 h 3429000"/>
              <a:gd name="connsiteX53" fmla="*/ 3928896 w 7159379"/>
              <a:gd name="connsiteY53" fmla="*/ 2751666 h 3429000"/>
              <a:gd name="connsiteX54" fmla="*/ 4047429 w 7159379"/>
              <a:gd name="connsiteY54" fmla="*/ 2777066 h 3429000"/>
              <a:gd name="connsiteX55" fmla="*/ 4072829 w 7159379"/>
              <a:gd name="connsiteY55" fmla="*/ 2794000 h 3429000"/>
              <a:gd name="connsiteX56" fmla="*/ 4174429 w 7159379"/>
              <a:gd name="connsiteY56" fmla="*/ 2802466 h 3429000"/>
              <a:gd name="connsiteX57" fmla="*/ 4242162 w 7159379"/>
              <a:gd name="connsiteY57" fmla="*/ 2810933 h 3429000"/>
              <a:gd name="connsiteX58" fmla="*/ 4284496 w 7159379"/>
              <a:gd name="connsiteY58" fmla="*/ 2819400 h 3429000"/>
              <a:gd name="connsiteX59" fmla="*/ 4411496 w 7159379"/>
              <a:gd name="connsiteY59" fmla="*/ 2827866 h 3429000"/>
              <a:gd name="connsiteX60" fmla="*/ 4513096 w 7159379"/>
              <a:gd name="connsiteY60" fmla="*/ 2844800 h 3429000"/>
              <a:gd name="connsiteX61" fmla="*/ 4741696 w 7159379"/>
              <a:gd name="connsiteY61" fmla="*/ 2853266 h 3429000"/>
              <a:gd name="connsiteX62" fmla="*/ 4936429 w 7159379"/>
              <a:gd name="connsiteY62" fmla="*/ 2861733 h 3429000"/>
              <a:gd name="connsiteX63" fmla="*/ 5029562 w 7159379"/>
              <a:gd name="connsiteY63" fmla="*/ 2870200 h 3429000"/>
              <a:gd name="connsiteX64" fmla="*/ 5114229 w 7159379"/>
              <a:gd name="connsiteY64" fmla="*/ 2895600 h 3429000"/>
              <a:gd name="connsiteX65" fmla="*/ 5241229 w 7159379"/>
              <a:gd name="connsiteY65" fmla="*/ 2912533 h 3429000"/>
              <a:gd name="connsiteX66" fmla="*/ 5529096 w 7159379"/>
              <a:gd name="connsiteY66" fmla="*/ 2929466 h 3429000"/>
              <a:gd name="connsiteX67" fmla="*/ 5554496 w 7159379"/>
              <a:gd name="connsiteY67" fmla="*/ 2937933 h 3429000"/>
              <a:gd name="connsiteX68" fmla="*/ 5579896 w 7159379"/>
              <a:gd name="connsiteY68" fmla="*/ 2954866 h 3429000"/>
              <a:gd name="connsiteX69" fmla="*/ 5622229 w 7159379"/>
              <a:gd name="connsiteY69" fmla="*/ 2963333 h 3429000"/>
              <a:gd name="connsiteX70" fmla="*/ 5656096 w 7159379"/>
              <a:gd name="connsiteY70" fmla="*/ 2980266 h 3429000"/>
              <a:gd name="connsiteX71" fmla="*/ 5689962 w 7159379"/>
              <a:gd name="connsiteY71" fmla="*/ 2988733 h 3429000"/>
              <a:gd name="connsiteX72" fmla="*/ 5715362 w 7159379"/>
              <a:gd name="connsiteY72" fmla="*/ 2997200 h 3429000"/>
              <a:gd name="connsiteX73" fmla="*/ 5791562 w 7159379"/>
              <a:gd name="connsiteY73" fmla="*/ 3031066 h 3429000"/>
              <a:gd name="connsiteX74" fmla="*/ 5816962 w 7159379"/>
              <a:gd name="connsiteY74" fmla="*/ 3039533 h 3429000"/>
              <a:gd name="connsiteX75" fmla="*/ 5876229 w 7159379"/>
              <a:gd name="connsiteY75" fmla="*/ 3081866 h 3429000"/>
              <a:gd name="connsiteX76" fmla="*/ 5901629 w 7159379"/>
              <a:gd name="connsiteY76" fmla="*/ 3090333 h 3429000"/>
              <a:gd name="connsiteX77" fmla="*/ 5927029 w 7159379"/>
              <a:gd name="connsiteY77" fmla="*/ 3107266 h 3429000"/>
              <a:gd name="connsiteX78" fmla="*/ 5952429 w 7159379"/>
              <a:gd name="connsiteY78" fmla="*/ 3115733 h 3429000"/>
              <a:gd name="connsiteX79" fmla="*/ 5977829 w 7159379"/>
              <a:gd name="connsiteY79" fmla="*/ 3132666 h 3429000"/>
              <a:gd name="connsiteX80" fmla="*/ 6028629 w 7159379"/>
              <a:gd name="connsiteY80" fmla="*/ 3141133 h 3429000"/>
              <a:gd name="connsiteX81" fmla="*/ 6062496 w 7159379"/>
              <a:gd name="connsiteY81" fmla="*/ 3158066 h 3429000"/>
              <a:gd name="connsiteX82" fmla="*/ 6079429 w 7159379"/>
              <a:gd name="connsiteY82" fmla="*/ 3175000 h 3429000"/>
              <a:gd name="connsiteX83" fmla="*/ 6181029 w 7159379"/>
              <a:gd name="connsiteY83" fmla="*/ 3191933 h 3429000"/>
              <a:gd name="connsiteX84" fmla="*/ 6206429 w 7159379"/>
              <a:gd name="connsiteY84" fmla="*/ 3208866 h 3429000"/>
              <a:gd name="connsiteX85" fmla="*/ 6367296 w 7159379"/>
              <a:gd name="connsiteY85" fmla="*/ 3225800 h 3429000"/>
              <a:gd name="connsiteX86" fmla="*/ 6426562 w 7159379"/>
              <a:gd name="connsiteY86" fmla="*/ 3242733 h 3429000"/>
              <a:gd name="connsiteX87" fmla="*/ 6468896 w 7159379"/>
              <a:gd name="connsiteY87" fmla="*/ 3259666 h 3429000"/>
              <a:gd name="connsiteX88" fmla="*/ 6494296 w 7159379"/>
              <a:gd name="connsiteY88" fmla="*/ 3268133 h 3429000"/>
              <a:gd name="connsiteX89" fmla="*/ 6528162 w 7159379"/>
              <a:gd name="connsiteY89" fmla="*/ 3285066 h 3429000"/>
              <a:gd name="connsiteX90" fmla="*/ 6578962 w 7159379"/>
              <a:gd name="connsiteY90" fmla="*/ 3310466 h 3429000"/>
              <a:gd name="connsiteX91" fmla="*/ 6663629 w 7159379"/>
              <a:gd name="connsiteY91" fmla="*/ 3327400 h 3429000"/>
              <a:gd name="connsiteX92" fmla="*/ 6765229 w 7159379"/>
              <a:gd name="connsiteY92" fmla="*/ 3344333 h 3429000"/>
              <a:gd name="connsiteX93" fmla="*/ 6790629 w 7159379"/>
              <a:gd name="connsiteY93" fmla="*/ 3352800 h 3429000"/>
              <a:gd name="connsiteX94" fmla="*/ 6824496 w 7159379"/>
              <a:gd name="connsiteY94" fmla="*/ 3361266 h 3429000"/>
              <a:gd name="connsiteX95" fmla="*/ 6875296 w 7159379"/>
              <a:gd name="connsiteY95" fmla="*/ 3378200 h 3429000"/>
              <a:gd name="connsiteX96" fmla="*/ 6900696 w 7159379"/>
              <a:gd name="connsiteY96" fmla="*/ 3386666 h 3429000"/>
              <a:gd name="connsiteX97" fmla="*/ 6985362 w 7159379"/>
              <a:gd name="connsiteY97" fmla="*/ 3403600 h 3429000"/>
              <a:gd name="connsiteX98" fmla="*/ 7036162 w 7159379"/>
              <a:gd name="connsiteY98" fmla="*/ 3420533 h 3429000"/>
              <a:gd name="connsiteX99" fmla="*/ 7061562 w 7159379"/>
              <a:gd name="connsiteY99" fmla="*/ 3429000 h 3429000"/>
              <a:gd name="connsiteX100" fmla="*/ 7070029 w 7159379"/>
              <a:gd name="connsiteY100" fmla="*/ 3395133 h 3429000"/>
              <a:gd name="connsiteX101" fmla="*/ 7061562 w 7159379"/>
              <a:gd name="connsiteY101" fmla="*/ 3361266 h 3429000"/>
              <a:gd name="connsiteX102" fmla="*/ 7053096 w 7159379"/>
              <a:gd name="connsiteY102" fmla="*/ 3335866 h 3429000"/>
              <a:gd name="connsiteX103" fmla="*/ 7010762 w 7159379"/>
              <a:gd name="connsiteY103" fmla="*/ 3285066 h 3429000"/>
              <a:gd name="connsiteX104" fmla="*/ 6985362 w 7159379"/>
              <a:gd name="connsiteY104" fmla="*/ 3200400 h 3429000"/>
              <a:gd name="connsiteX105" fmla="*/ 6959962 w 7159379"/>
              <a:gd name="connsiteY105" fmla="*/ 3031066 h 3429000"/>
              <a:gd name="connsiteX106" fmla="*/ 7052980 w 7159379"/>
              <a:gd name="connsiteY106" fmla="*/ 2995083 h 3429000"/>
              <a:gd name="connsiteX107" fmla="*/ 5275096 w 7159379"/>
              <a:gd name="connsiteY107" fmla="*/ 2548466 h 3429000"/>
              <a:gd name="connsiteX108" fmla="*/ 5249696 w 7159379"/>
              <a:gd name="connsiteY108" fmla="*/ 2531533 h 3429000"/>
              <a:gd name="connsiteX109" fmla="*/ 2066229 w 7159379"/>
              <a:gd name="connsiteY109" fmla="*/ 1676400 h 3429000"/>
              <a:gd name="connsiteX110" fmla="*/ 7065708 w 7159379"/>
              <a:gd name="connsiteY110" fmla="*/ 389466 h 3429000"/>
              <a:gd name="connsiteX111" fmla="*/ 7036162 w 7159379"/>
              <a:gd name="connsiteY111" fmla="*/ 0 h 3429000"/>
              <a:gd name="connsiteX0" fmla="*/ 7036162 w 7161220"/>
              <a:gd name="connsiteY0" fmla="*/ 0 h 3429000"/>
              <a:gd name="connsiteX1" fmla="*/ 491429 w 7161220"/>
              <a:gd name="connsiteY1" fmla="*/ 1693333 h 3429000"/>
              <a:gd name="connsiteX2" fmla="*/ 466029 w 7161220"/>
              <a:gd name="connsiteY2" fmla="*/ 1701800 h 3429000"/>
              <a:gd name="connsiteX3" fmla="*/ 516829 w 7161220"/>
              <a:gd name="connsiteY3" fmla="*/ 1710266 h 3429000"/>
              <a:gd name="connsiteX4" fmla="*/ 550696 w 7161220"/>
              <a:gd name="connsiteY4" fmla="*/ 1727200 h 3429000"/>
              <a:gd name="connsiteX5" fmla="*/ 686162 w 7161220"/>
              <a:gd name="connsiteY5" fmla="*/ 1735666 h 3429000"/>
              <a:gd name="connsiteX6" fmla="*/ 838562 w 7161220"/>
              <a:gd name="connsiteY6" fmla="*/ 1778000 h 3429000"/>
              <a:gd name="connsiteX7" fmla="*/ 923229 w 7161220"/>
              <a:gd name="connsiteY7" fmla="*/ 1794933 h 3429000"/>
              <a:gd name="connsiteX8" fmla="*/ 1117962 w 7161220"/>
              <a:gd name="connsiteY8" fmla="*/ 1811866 h 3429000"/>
              <a:gd name="connsiteX9" fmla="*/ 1168762 w 7161220"/>
              <a:gd name="connsiteY9" fmla="*/ 1820333 h 3429000"/>
              <a:gd name="connsiteX10" fmla="*/ 1202629 w 7161220"/>
              <a:gd name="connsiteY10" fmla="*/ 1828800 h 3429000"/>
              <a:gd name="connsiteX11" fmla="*/ 1321162 w 7161220"/>
              <a:gd name="connsiteY11" fmla="*/ 1837266 h 3429000"/>
              <a:gd name="connsiteX12" fmla="*/ 1592096 w 7161220"/>
              <a:gd name="connsiteY12" fmla="*/ 1862666 h 3429000"/>
              <a:gd name="connsiteX13" fmla="*/ 1625962 w 7161220"/>
              <a:gd name="connsiteY13" fmla="*/ 1871133 h 3429000"/>
              <a:gd name="connsiteX14" fmla="*/ 1668296 w 7161220"/>
              <a:gd name="connsiteY14" fmla="*/ 1879600 h 3429000"/>
              <a:gd name="connsiteX15" fmla="*/ 1752962 w 7161220"/>
              <a:gd name="connsiteY15" fmla="*/ 1905000 h 3429000"/>
              <a:gd name="connsiteX16" fmla="*/ 1812229 w 7161220"/>
              <a:gd name="connsiteY16" fmla="*/ 1913466 h 3429000"/>
              <a:gd name="connsiteX17" fmla="*/ 1871496 w 7161220"/>
              <a:gd name="connsiteY17" fmla="*/ 1930400 h 3429000"/>
              <a:gd name="connsiteX18" fmla="*/ 1913829 w 7161220"/>
              <a:gd name="connsiteY18" fmla="*/ 1938866 h 3429000"/>
              <a:gd name="connsiteX19" fmla="*/ 1939229 w 7161220"/>
              <a:gd name="connsiteY19" fmla="*/ 1947333 h 3429000"/>
              <a:gd name="connsiteX20" fmla="*/ 1973096 w 7161220"/>
              <a:gd name="connsiteY20" fmla="*/ 1955800 h 3429000"/>
              <a:gd name="connsiteX21" fmla="*/ 2049296 w 7161220"/>
              <a:gd name="connsiteY21" fmla="*/ 2015066 h 3429000"/>
              <a:gd name="connsiteX22" fmla="*/ 2049296 w 7161220"/>
              <a:gd name="connsiteY22" fmla="*/ 2015066 h 3429000"/>
              <a:gd name="connsiteX23" fmla="*/ 2117029 w 7161220"/>
              <a:gd name="connsiteY23" fmla="*/ 2065866 h 3429000"/>
              <a:gd name="connsiteX24" fmla="*/ 2142429 w 7161220"/>
              <a:gd name="connsiteY24" fmla="*/ 2074333 h 3429000"/>
              <a:gd name="connsiteX25" fmla="*/ 2235562 w 7161220"/>
              <a:gd name="connsiteY25" fmla="*/ 2125133 h 3429000"/>
              <a:gd name="connsiteX26" fmla="*/ 2303296 w 7161220"/>
              <a:gd name="connsiteY26" fmla="*/ 2167466 h 3429000"/>
              <a:gd name="connsiteX27" fmla="*/ 2354096 w 7161220"/>
              <a:gd name="connsiteY27" fmla="*/ 2192866 h 3429000"/>
              <a:gd name="connsiteX28" fmla="*/ 2438762 w 7161220"/>
              <a:gd name="connsiteY28" fmla="*/ 2218266 h 3429000"/>
              <a:gd name="connsiteX29" fmla="*/ 2472629 w 7161220"/>
              <a:gd name="connsiteY29" fmla="*/ 2235200 h 3429000"/>
              <a:gd name="connsiteX30" fmla="*/ 2582696 w 7161220"/>
              <a:gd name="connsiteY30" fmla="*/ 2260600 h 3429000"/>
              <a:gd name="connsiteX31" fmla="*/ 2658896 w 7161220"/>
              <a:gd name="connsiteY31" fmla="*/ 2286000 h 3429000"/>
              <a:gd name="connsiteX32" fmla="*/ 2743562 w 7161220"/>
              <a:gd name="connsiteY32" fmla="*/ 2311400 h 3429000"/>
              <a:gd name="connsiteX33" fmla="*/ 2794362 w 7161220"/>
              <a:gd name="connsiteY33" fmla="*/ 2336800 h 3429000"/>
              <a:gd name="connsiteX34" fmla="*/ 2845162 w 7161220"/>
              <a:gd name="connsiteY34" fmla="*/ 2345266 h 3429000"/>
              <a:gd name="connsiteX35" fmla="*/ 2887496 w 7161220"/>
              <a:gd name="connsiteY35" fmla="*/ 2362200 h 3429000"/>
              <a:gd name="connsiteX36" fmla="*/ 2938296 w 7161220"/>
              <a:gd name="connsiteY36" fmla="*/ 2379133 h 3429000"/>
              <a:gd name="connsiteX37" fmla="*/ 3048362 w 7161220"/>
              <a:gd name="connsiteY37" fmla="*/ 2438400 h 3429000"/>
              <a:gd name="connsiteX38" fmla="*/ 3073762 w 7161220"/>
              <a:gd name="connsiteY38" fmla="*/ 2455333 h 3429000"/>
              <a:gd name="connsiteX39" fmla="*/ 3149962 w 7161220"/>
              <a:gd name="connsiteY39" fmla="*/ 2480733 h 3429000"/>
              <a:gd name="connsiteX40" fmla="*/ 3234629 w 7161220"/>
              <a:gd name="connsiteY40" fmla="*/ 2514600 h 3429000"/>
              <a:gd name="connsiteX41" fmla="*/ 3268496 w 7161220"/>
              <a:gd name="connsiteY41" fmla="*/ 2531533 h 3429000"/>
              <a:gd name="connsiteX42" fmla="*/ 3319296 w 7161220"/>
              <a:gd name="connsiteY42" fmla="*/ 2540000 h 3429000"/>
              <a:gd name="connsiteX43" fmla="*/ 3370096 w 7161220"/>
              <a:gd name="connsiteY43" fmla="*/ 2556933 h 3429000"/>
              <a:gd name="connsiteX44" fmla="*/ 3488629 w 7161220"/>
              <a:gd name="connsiteY44" fmla="*/ 2582333 h 3429000"/>
              <a:gd name="connsiteX45" fmla="*/ 3530962 w 7161220"/>
              <a:gd name="connsiteY45" fmla="*/ 2599266 h 3429000"/>
              <a:gd name="connsiteX46" fmla="*/ 3564829 w 7161220"/>
              <a:gd name="connsiteY46" fmla="*/ 2616200 h 3429000"/>
              <a:gd name="connsiteX47" fmla="*/ 3615629 w 7161220"/>
              <a:gd name="connsiteY47" fmla="*/ 2624666 h 3429000"/>
              <a:gd name="connsiteX48" fmla="*/ 3657962 w 7161220"/>
              <a:gd name="connsiteY48" fmla="*/ 2650066 h 3429000"/>
              <a:gd name="connsiteX49" fmla="*/ 3725696 w 7161220"/>
              <a:gd name="connsiteY49" fmla="*/ 2675466 h 3429000"/>
              <a:gd name="connsiteX50" fmla="*/ 3759562 w 7161220"/>
              <a:gd name="connsiteY50" fmla="*/ 2700866 h 3429000"/>
              <a:gd name="connsiteX51" fmla="*/ 3784962 w 7161220"/>
              <a:gd name="connsiteY51" fmla="*/ 2709333 h 3429000"/>
              <a:gd name="connsiteX52" fmla="*/ 3818829 w 7161220"/>
              <a:gd name="connsiteY52" fmla="*/ 2726266 h 3429000"/>
              <a:gd name="connsiteX53" fmla="*/ 3928896 w 7161220"/>
              <a:gd name="connsiteY53" fmla="*/ 2751666 h 3429000"/>
              <a:gd name="connsiteX54" fmla="*/ 4047429 w 7161220"/>
              <a:gd name="connsiteY54" fmla="*/ 2777066 h 3429000"/>
              <a:gd name="connsiteX55" fmla="*/ 4072829 w 7161220"/>
              <a:gd name="connsiteY55" fmla="*/ 2794000 h 3429000"/>
              <a:gd name="connsiteX56" fmla="*/ 4174429 w 7161220"/>
              <a:gd name="connsiteY56" fmla="*/ 2802466 h 3429000"/>
              <a:gd name="connsiteX57" fmla="*/ 4242162 w 7161220"/>
              <a:gd name="connsiteY57" fmla="*/ 2810933 h 3429000"/>
              <a:gd name="connsiteX58" fmla="*/ 4284496 w 7161220"/>
              <a:gd name="connsiteY58" fmla="*/ 2819400 h 3429000"/>
              <a:gd name="connsiteX59" fmla="*/ 4411496 w 7161220"/>
              <a:gd name="connsiteY59" fmla="*/ 2827866 h 3429000"/>
              <a:gd name="connsiteX60" fmla="*/ 4513096 w 7161220"/>
              <a:gd name="connsiteY60" fmla="*/ 2844800 h 3429000"/>
              <a:gd name="connsiteX61" fmla="*/ 4741696 w 7161220"/>
              <a:gd name="connsiteY61" fmla="*/ 2853266 h 3429000"/>
              <a:gd name="connsiteX62" fmla="*/ 4936429 w 7161220"/>
              <a:gd name="connsiteY62" fmla="*/ 2861733 h 3429000"/>
              <a:gd name="connsiteX63" fmla="*/ 5029562 w 7161220"/>
              <a:gd name="connsiteY63" fmla="*/ 2870200 h 3429000"/>
              <a:gd name="connsiteX64" fmla="*/ 5114229 w 7161220"/>
              <a:gd name="connsiteY64" fmla="*/ 2895600 h 3429000"/>
              <a:gd name="connsiteX65" fmla="*/ 5241229 w 7161220"/>
              <a:gd name="connsiteY65" fmla="*/ 2912533 h 3429000"/>
              <a:gd name="connsiteX66" fmla="*/ 5529096 w 7161220"/>
              <a:gd name="connsiteY66" fmla="*/ 2929466 h 3429000"/>
              <a:gd name="connsiteX67" fmla="*/ 5554496 w 7161220"/>
              <a:gd name="connsiteY67" fmla="*/ 2937933 h 3429000"/>
              <a:gd name="connsiteX68" fmla="*/ 5579896 w 7161220"/>
              <a:gd name="connsiteY68" fmla="*/ 2954866 h 3429000"/>
              <a:gd name="connsiteX69" fmla="*/ 5622229 w 7161220"/>
              <a:gd name="connsiteY69" fmla="*/ 2963333 h 3429000"/>
              <a:gd name="connsiteX70" fmla="*/ 5656096 w 7161220"/>
              <a:gd name="connsiteY70" fmla="*/ 2980266 h 3429000"/>
              <a:gd name="connsiteX71" fmla="*/ 5689962 w 7161220"/>
              <a:gd name="connsiteY71" fmla="*/ 2988733 h 3429000"/>
              <a:gd name="connsiteX72" fmla="*/ 5715362 w 7161220"/>
              <a:gd name="connsiteY72" fmla="*/ 2997200 h 3429000"/>
              <a:gd name="connsiteX73" fmla="*/ 5791562 w 7161220"/>
              <a:gd name="connsiteY73" fmla="*/ 3031066 h 3429000"/>
              <a:gd name="connsiteX74" fmla="*/ 5816962 w 7161220"/>
              <a:gd name="connsiteY74" fmla="*/ 3039533 h 3429000"/>
              <a:gd name="connsiteX75" fmla="*/ 5876229 w 7161220"/>
              <a:gd name="connsiteY75" fmla="*/ 3081866 h 3429000"/>
              <a:gd name="connsiteX76" fmla="*/ 5901629 w 7161220"/>
              <a:gd name="connsiteY76" fmla="*/ 3090333 h 3429000"/>
              <a:gd name="connsiteX77" fmla="*/ 5927029 w 7161220"/>
              <a:gd name="connsiteY77" fmla="*/ 3107266 h 3429000"/>
              <a:gd name="connsiteX78" fmla="*/ 5952429 w 7161220"/>
              <a:gd name="connsiteY78" fmla="*/ 3115733 h 3429000"/>
              <a:gd name="connsiteX79" fmla="*/ 5977829 w 7161220"/>
              <a:gd name="connsiteY79" fmla="*/ 3132666 h 3429000"/>
              <a:gd name="connsiteX80" fmla="*/ 6028629 w 7161220"/>
              <a:gd name="connsiteY80" fmla="*/ 3141133 h 3429000"/>
              <a:gd name="connsiteX81" fmla="*/ 6062496 w 7161220"/>
              <a:gd name="connsiteY81" fmla="*/ 3158066 h 3429000"/>
              <a:gd name="connsiteX82" fmla="*/ 6079429 w 7161220"/>
              <a:gd name="connsiteY82" fmla="*/ 3175000 h 3429000"/>
              <a:gd name="connsiteX83" fmla="*/ 6181029 w 7161220"/>
              <a:gd name="connsiteY83" fmla="*/ 3191933 h 3429000"/>
              <a:gd name="connsiteX84" fmla="*/ 6206429 w 7161220"/>
              <a:gd name="connsiteY84" fmla="*/ 3208866 h 3429000"/>
              <a:gd name="connsiteX85" fmla="*/ 6367296 w 7161220"/>
              <a:gd name="connsiteY85" fmla="*/ 3225800 h 3429000"/>
              <a:gd name="connsiteX86" fmla="*/ 6426562 w 7161220"/>
              <a:gd name="connsiteY86" fmla="*/ 3242733 h 3429000"/>
              <a:gd name="connsiteX87" fmla="*/ 6468896 w 7161220"/>
              <a:gd name="connsiteY87" fmla="*/ 3259666 h 3429000"/>
              <a:gd name="connsiteX88" fmla="*/ 6494296 w 7161220"/>
              <a:gd name="connsiteY88" fmla="*/ 3268133 h 3429000"/>
              <a:gd name="connsiteX89" fmla="*/ 6528162 w 7161220"/>
              <a:gd name="connsiteY89" fmla="*/ 3285066 h 3429000"/>
              <a:gd name="connsiteX90" fmla="*/ 6578962 w 7161220"/>
              <a:gd name="connsiteY90" fmla="*/ 3310466 h 3429000"/>
              <a:gd name="connsiteX91" fmla="*/ 6663629 w 7161220"/>
              <a:gd name="connsiteY91" fmla="*/ 3327400 h 3429000"/>
              <a:gd name="connsiteX92" fmla="*/ 6765229 w 7161220"/>
              <a:gd name="connsiteY92" fmla="*/ 3344333 h 3429000"/>
              <a:gd name="connsiteX93" fmla="*/ 6790629 w 7161220"/>
              <a:gd name="connsiteY93" fmla="*/ 3352800 h 3429000"/>
              <a:gd name="connsiteX94" fmla="*/ 6824496 w 7161220"/>
              <a:gd name="connsiteY94" fmla="*/ 3361266 h 3429000"/>
              <a:gd name="connsiteX95" fmla="*/ 6875296 w 7161220"/>
              <a:gd name="connsiteY95" fmla="*/ 3378200 h 3429000"/>
              <a:gd name="connsiteX96" fmla="*/ 6900696 w 7161220"/>
              <a:gd name="connsiteY96" fmla="*/ 3386666 h 3429000"/>
              <a:gd name="connsiteX97" fmla="*/ 6985362 w 7161220"/>
              <a:gd name="connsiteY97" fmla="*/ 3403600 h 3429000"/>
              <a:gd name="connsiteX98" fmla="*/ 7036162 w 7161220"/>
              <a:gd name="connsiteY98" fmla="*/ 3420533 h 3429000"/>
              <a:gd name="connsiteX99" fmla="*/ 7061562 w 7161220"/>
              <a:gd name="connsiteY99" fmla="*/ 3429000 h 3429000"/>
              <a:gd name="connsiteX100" fmla="*/ 7070029 w 7161220"/>
              <a:gd name="connsiteY100" fmla="*/ 3395133 h 3429000"/>
              <a:gd name="connsiteX101" fmla="*/ 7061562 w 7161220"/>
              <a:gd name="connsiteY101" fmla="*/ 3361266 h 3429000"/>
              <a:gd name="connsiteX102" fmla="*/ 7053096 w 7161220"/>
              <a:gd name="connsiteY102" fmla="*/ 3335866 h 3429000"/>
              <a:gd name="connsiteX103" fmla="*/ 7010762 w 7161220"/>
              <a:gd name="connsiteY103" fmla="*/ 3285066 h 3429000"/>
              <a:gd name="connsiteX104" fmla="*/ 6985362 w 7161220"/>
              <a:gd name="connsiteY104" fmla="*/ 3200400 h 3429000"/>
              <a:gd name="connsiteX105" fmla="*/ 6959962 w 7161220"/>
              <a:gd name="connsiteY105" fmla="*/ 3031066 h 3429000"/>
              <a:gd name="connsiteX106" fmla="*/ 7052980 w 7161220"/>
              <a:gd name="connsiteY106" fmla="*/ 2995083 h 3429000"/>
              <a:gd name="connsiteX107" fmla="*/ 5249696 w 7161220"/>
              <a:gd name="connsiteY107" fmla="*/ 2531533 h 3429000"/>
              <a:gd name="connsiteX108" fmla="*/ 2066229 w 7161220"/>
              <a:gd name="connsiteY108" fmla="*/ 1676400 h 3429000"/>
              <a:gd name="connsiteX109" fmla="*/ 7065708 w 7161220"/>
              <a:gd name="connsiteY109" fmla="*/ 389466 h 3429000"/>
              <a:gd name="connsiteX110" fmla="*/ 7036162 w 7161220"/>
              <a:gd name="connsiteY110" fmla="*/ 0 h 3429000"/>
              <a:gd name="connsiteX0" fmla="*/ 7036162 w 7395091"/>
              <a:gd name="connsiteY0" fmla="*/ 0 h 3429000"/>
              <a:gd name="connsiteX1" fmla="*/ 491429 w 7395091"/>
              <a:gd name="connsiteY1" fmla="*/ 1693333 h 3429000"/>
              <a:gd name="connsiteX2" fmla="*/ 466029 w 7395091"/>
              <a:gd name="connsiteY2" fmla="*/ 1701800 h 3429000"/>
              <a:gd name="connsiteX3" fmla="*/ 516829 w 7395091"/>
              <a:gd name="connsiteY3" fmla="*/ 1710266 h 3429000"/>
              <a:gd name="connsiteX4" fmla="*/ 550696 w 7395091"/>
              <a:gd name="connsiteY4" fmla="*/ 1727200 h 3429000"/>
              <a:gd name="connsiteX5" fmla="*/ 686162 w 7395091"/>
              <a:gd name="connsiteY5" fmla="*/ 1735666 h 3429000"/>
              <a:gd name="connsiteX6" fmla="*/ 838562 w 7395091"/>
              <a:gd name="connsiteY6" fmla="*/ 1778000 h 3429000"/>
              <a:gd name="connsiteX7" fmla="*/ 923229 w 7395091"/>
              <a:gd name="connsiteY7" fmla="*/ 1794933 h 3429000"/>
              <a:gd name="connsiteX8" fmla="*/ 1117962 w 7395091"/>
              <a:gd name="connsiteY8" fmla="*/ 1811866 h 3429000"/>
              <a:gd name="connsiteX9" fmla="*/ 1168762 w 7395091"/>
              <a:gd name="connsiteY9" fmla="*/ 1820333 h 3429000"/>
              <a:gd name="connsiteX10" fmla="*/ 1202629 w 7395091"/>
              <a:gd name="connsiteY10" fmla="*/ 1828800 h 3429000"/>
              <a:gd name="connsiteX11" fmla="*/ 1321162 w 7395091"/>
              <a:gd name="connsiteY11" fmla="*/ 1837266 h 3429000"/>
              <a:gd name="connsiteX12" fmla="*/ 1592096 w 7395091"/>
              <a:gd name="connsiteY12" fmla="*/ 1862666 h 3429000"/>
              <a:gd name="connsiteX13" fmla="*/ 1625962 w 7395091"/>
              <a:gd name="connsiteY13" fmla="*/ 1871133 h 3429000"/>
              <a:gd name="connsiteX14" fmla="*/ 1668296 w 7395091"/>
              <a:gd name="connsiteY14" fmla="*/ 1879600 h 3429000"/>
              <a:gd name="connsiteX15" fmla="*/ 1752962 w 7395091"/>
              <a:gd name="connsiteY15" fmla="*/ 1905000 h 3429000"/>
              <a:gd name="connsiteX16" fmla="*/ 1812229 w 7395091"/>
              <a:gd name="connsiteY16" fmla="*/ 1913466 h 3429000"/>
              <a:gd name="connsiteX17" fmla="*/ 1871496 w 7395091"/>
              <a:gd name="connsiteY17" fmla="*/ 1930400 h 3429000"/>
              <a:gd name="connsiteX18" fmla="*/ 1913829 w 7395091"/>
              <a:gd name="connsiteY18" fmla="*/ 1938866 h 3429000"/>
              <a:gd name="connsiteX19" fmla="*/ 1939229 w 7395091"/>
              <a:gd name="connsiteY19" fmla="*/ 1947333 h 3429000"/>
              <a:gd name="connsiteX20" fmla="*/ 1973096 w 7395091"/>
              <a:gd name="connsiteY20" fmla="*/ 1955800 h 3429000"/>
              <a:gd name="connsiteX21" fmla="*/ 2049296 w 7395091"/>
              <a:gd name="connsiteY21" fmla="*/ 2015066 h 3429000"/>
              <a:gd name="connsiteX22" fmla="*/ 2049296 w 7395091"/>
              <a:gd name="connsiteY22" fmla="*/ 2015066 h 3429000"/>
              <a:gd name="connsiteX23" fmla="*/ 2117029 w 7395091"/>
              <a:gd name="connsiteY23" fmla="*/ 2065866 h 3429000"/>
              <a:gd name="connsiteX24" fmla="*/ 2142429 w 7395091"/>
              <a:gd name="connsiteY24" fmla="*/ 2074333 h 3429000"/>
              <a:gd name="connsiteX25" fmla="*/ 2235562 w 7395091"/>
              <a:gd name="connsiteY25" fmla="*/ 2125133 h 3429000"/>
              <a:gd name="connsiteX26" fmla="*/ 2303296 w 7395091"/>
              <a:gd name="connsiteY26" fmla="*/ 2167466 h 3429000"/>
              <a:gd name="connsiteX27" fmla="*/ 2354096 w 7395091"/>
              <a:gd name="connsiteY27" fmla="*/ 2192866 h 3429000"/>
              <a:gd name="connsiteX28" fmla="*/ 2438762 w 7395091"/>
              <a:gd name="connsiteY28" fmla="*/ 2218266 h 3429000"/>
              <a:gd name="connsiteX29" fmla="*/ 2472629 w 7395091"/>
              <a:gd name="connsiteY29" fmla="*/ 2235200 h 3429000"/>
              <a:gd name="connsiteX30" fmla="*/ 2582696 w 7395091"/>
              <a:gd name="connsiteY30" fmla="*/ 2260600 h 3429000"/>
              <a:gd name="connsiteX31" fmla="*/ 2658896 w 7395091"/>
              <a:gd name="connsiteY31" fmla="*/ 2286000 h 3429000"/>
              <a:gd name="connsiteX32" fmla="*/ 2743562 w 7395091"/>
              <a:gd name="connsiteY32" fmla="*/ 2311400 h 3429000"/>
              <a:gd name="connsiteX33" fmla="*/ 2794362 w 7395091"/>
              <a:gd name="connsiteY33" fmla="*/ 2336800 h 3429000"/>
              <a:gd name="connsiteX34" fmla="*/ 2845162 w 7395091"/>
              <a:gd name="connsiteY34" fmla="*/ 2345266 h 3429000"/>
              <a:gd name="connsiteX35" fmla="*/ 2887496 w 7395091"/>
              <a:gd name="connsiteY35" fmla="*/ 2362200 h 3429000"/>
              <a:gd name="connsiteX36" fmla="*/ 2938296 w 7395091"/>
              <a:gd name="connsiteY36" fmla="*/ 2379133 h 3429000"/>
              <a:gd name="connsiteX37" fmla="*/ 3048362 w 7395091"/>
              <a:gd name="connsiteY37" fmla="*/ 2438400 h 3429000"/>
              <a:gd name="connsiteX38" fmla="*/ 3073762 w 7395091"/>
              <a:gd name="connsiteY38" fmla="*/ 2455333 h 3429000"/>
              <a:gd name="connsiteX39" fmla="*/ 3149962 w 7395091"/>
              <a:gd name="connsiteY39" fmla="*/ 2480733 h 3429000"/>
              <a:gd name="connsiteX40" fmla="*/ 3234629 w 7395091"/>
              <a:gd name="connsiteY40" fmla="*/ 2514600 h 3429000"/>
              <a:gd name="connsiteX41" fmla="*/ 3268496 w 7395091"/>
              <a:gd name="connsiteY41" fmla="*/ 2531533 h 3429000"/>
              <a:gd name="connsiteX42" fmla="*/ 3319296 w 7395091"/>
              <a:gd name="connsiteY42" fmla="*/ 2540000 h 3429000"/>
              <a:gd name="connsiteX43" fmla="*/ 3370096 w 7395091"/>
              <a:gd name="connsiteY43" fmla="*/ 2556933 h 3429000"/>
              <a:gd name="connsiteX44" fmla="*/ 3488629 w 7395091"/>
              <a:gd name="connsiteY44" fmla="*/ 2582333 h 3429000"/>
              <a:gd name="connsiteX45" fmla="*/ 3530962 w 7395091"/>
              <a:gd name="connsiteY45" fmla="*/ 2599266 h 3429000"/>
              <a:gd name="connsiteX46" fmla="*/ 3564829 w 7395091"/>
              <a:gd name="connsiteY46" fmla="*/ 2616200 h 3429000"/>
              <a:gd name="connsiteX47" fmla="*/ 3615629 w 7395091"/>
              <a:gd name="connsiteY47" fmla="*/ 2624666 h 3429000"/>
              <a:gd name="connsiteX48" fmla="*/ 3657962 w 7395091"/>
              <a:gd name="connsiteY48" fmla="*/ 2650066 h 3429000"/>
              <a:gd name="connsiteX49" fmla="*/ 3725696 w 7395091"/>
              <a:gd name="connsiteY49" fmla="*/ 2675466 h 3429000"/>
              <a:gd name="connsiteX50" fmla="*/ 3759562 w 7395091"/>
              <a:gd name="connsiteY50" fmla="*/ 2700866 h 3429000"/>
              <a:gd name="connsiteX51" fmla="*/ 3784962 w 7395091"/>
              <a:gd name="connsiteY51" fmla="*/ 2709333 h 3429000"/>
              <a:gd name="connsiteX52" fmla="*/ 3818829 w 7395091"/>
              <a:gd name="connsiteY52" fmla="*/ 2726266 h 3429000"/>
              <a:gd name="connsiteX53" fmla="*/ 3928896 w 7395091"/>
              <a:gd name="connsiteY53" fmla="*/ 2751666 h 3429000"/>
              <a:gd name="connsiteX54" fmla="*/ 4047429 w 7395091"/>
              <a:gd name="connsiteY54" fmla="*/ 2777066 h 3429000"/>
              <a:gd name="connsiteX55" fmla="*/ 4072829 w 7395091"/>
              <a:gd name="connsiteY55" fmla="*/ 2794000 h 3429000"/>
              <a:gd name="connsiteX56" fmla="*/ 4174429 w 7395091"/>
              <a:gd name="connsiteY56" fmla="*/ 2802466 h 3429000"/>
              <a:gd name="connsiteX57" fmla="*/ 4242162 w 7395091"/>
              <a:gd name="connsiteY57" fmla="*/ 2810933 h 3429000"/>
              <a:gd name="connsiteX58" fmla="*/ 4284496 w 7395091"/>
              <a:gd name="connsiteY58" fmla="*/ 2819400 h 3429000"/>
              <a:gd name="connsiteX59" fmla="*/ 4411496 w 7395091"/>
              <a:gd name="connsiteY59" fmla="*/ 2827866 h 3429000"/>
              <a:gd name="connsiteX60" fmla="*/ 4513096 w 7395091"/>
              <a:gd name="connsiteY60" fmla="*/ 2844800 h 3429000"/>
              <a:gd name="connsiteX61" fmla="*/ 4741696 w 7395091"/>
              <a:gd name="connsiteY61" fmla="*/ 2853266 h 3429000"/>
              <a:gd name="connsiteX62" fmla="*/ 4936429 w 7395091"/>
              <a:gd name="connsiteY62" fmla="*/ 2861733 h 3429000"/>
              <a:gd name="connsiteX63" fmla="*/ 5029562 w 7395091"/>
              <a:gd name="connsiteY63" fmla="*/ 2870200 h 3429000"/>
              <a:gd name="connsiteX64" fmla="*/ 5114229 w 7395091"/>
              <a:gd name="connsiteY64" fmla="*/ 2895600 h 3429000"/>
              <a:gd name="connsiteX65" fmla="*/ 5241229 w 7395091"/>
              <a:gd name="connsiteY65" fmla="*/ 2912533 h 3429000"/>
              <a:gd name="connsiteX66" fmla="*/ 5529096 w 7395091"/>
              <a:gd name="connsiteY66" fmla="*/ 2929466 h 3429000"/>
              <a:gd name="connsiteX67" fmla="*/ 5554496 w 7395091"/>
              <a:gd name="connsiteY67" fmla="*/ 2937933 h 3429000"/>
              <a:gd name="connsiteX68" fmla="*/ 5579896 w 7395091"/>
              <a:gd name="connsiteY68" fmla="*/ 2954866 h 3429000"/>
              <a:gd name="connsiteX69" fmla="*/ 5622229 w 7395091"/>
              <a:gd name="connsiteY69" fmla="*/ 2963333 h 3429000"/>
              <a:gd name="connsiteX70" fmla="*/ 5656096 w 7395091"/>
              <a:gd name="connsiteY70" fmla="*/ 2980266 h 3429000"/>
              <a:gd name="connsiteX71" fmla="*/ 5689962 w 7395091"/>
              <a:gd name="connsiteY71" fmla="*/ 2988733 h 3429000"/>
              <a:gd name="connsiteX72" fmla="*/ 5715362 w 7395091"/>
              <a:gd name="connsiteY72" fmla="*/ 2997200 h 3429000"/>
              <a:gd name="connsiteX73" fmla="*/ 5791562 w 7395091"/>
              <a:gd name="connsiteY73" fmla="*/ 3031066 h 3429000"/>
              <a:gd name="connsiteX74" fmla="*/ 5816962 w 7395091"/>
              <a:gd name="connsiteY74" fmla="*/ 3039533 h 3429000"/>
              <a:gd name="connsiteX75" fmla="*/ 5876229 w 7395091"/>
              <a:gd name="connsiteY75" fmla="*/ 3081866 h 3429000"/>
              <a:gd name="connsiteX76" fmla="*/ 5901629 w 7395091"/>
              <a:gd name="connsiteY76" fmla="*/ 3090333 h 3429000"/>
              <a:gd name="connsiteX77" fmla="*/ 5927029 w 7395091"/>
              <a:gd name="connsiteY77" fmla="*/ 3107266 h 3429000"/>
              <a:gd name="connsiteX78" fmla="*/ 5952429 w 7395091"/>
              <a:gd name="connsiteY78" fmla="*/ 3115733 h 3429000"/>
              <a:gd name="connsiteX79" fmla="*/ 5977829 w 7395091"/>
              <a:gd name="connsiteY79" fmla="*/ 3132666 h 3429000"/>
              <a:gd name="connsiteX80" fmla="*/ 6028629 w 7395091"/>
              <a:gd name="connsiteY80" fmla="*/ 3141133 h 3429000"/>
              <a:gd name="connsiteX81" fmla="*/ 6062496 w 7395091"/>
              <a:gd name="connsiteY81" fmla="*/ 3158066 h 3429000"/>
              <a:gd name="connsiteX82" fmla="*/ 6079429 w 7395091"/>
              <a:gd name="connsiteY82" fmla="*/ 3175000 h 3429000"/>
              <a:gd name="connsiteX83" fmla="*/ 6181029 w 7395091"/>
              <a:gd name="connsiteY83" fmla="*/ 3191933 h 3429000"/>
              <a:gd name="connsiteX84" fmla="*/ 6206429 w 7395091"/>
              <a:gd name="connsiteY84" fmla="*/ 3208866 h 3429000"/>
              <a:gd name="connsiteX85" fmla="*/ 6367296 w 7395091"/>
              <a:gd name="connsiteY85" fmla="*/ 3225800 h 3429000"/>
              <a:gd name="connsiteX86" fmla="*/ 6426562 w 7395091"/>
              <a:gd name="connsiteY86" fmla="*/ 3242733 h 3429000"/>
              <a:gd name="connsiteX87" fmla="*/ 6468896 w 7395091"/>
              <a:gd name="connsiteY87" fmla="*/ 3259666 h 3429000"/>
              <a:gd name="connsiteX88" fmla="*/ 6494296 w 7395091"/>
              <a:gd name="connsiteY88" fmla="*/ 3268133 h 3429000"/>
              <a:gd name="connsiteX89" fmla="*/ 6528162 w 7395091"/>
              <a:gd name="connsiteY89" fmla="*/ 3285066 h 3429000"/>
              <a:gd name="connsiteX90" fmla="*/ 6578962 w 7395091"/>
              <a:gd name="connsiteY90" fmla="*/ 3310466 h 3429000"/>
              <a:gd name="connsiteX91" fmla="*/ 6663629 w 7395091"/>
              <a:gd name="connsiteY91" fmla="*/ 3327400 h 3429000"/>
              <a:gd name="connsiteX92" fmla="*/ 6765229 w 7395091"/>
              <a:gd name="connsiteY92" fmla="*/ 3344333 h 3429000"/>
              <a:gd name="connsiteX93" fmla="*/ 6790629 w 7395091"/>
              <a:gd name="connsiteY93" fmla="*/ 3352800 h 3429000"/>
              <a:gd name="connsiteX94" fmla="*/ 6824496 w 7395091"/>
              <a:gd name="connsiteY94" fmla="*/ 3361266 h 3429000"/>
              <a:gd name="connsiteX95" fmla="*/ 6875296 w 7395091"/>
              <a:gd name="connsiteY95" fmla="*/ 3378200 h 3429000"/>
              <a:gd name="connsiteX96" fmla="*/ 6900696 w 7395091"/>
              <a:gd name="connsiteY96" fmla="*/ 3386666 h 3429000"/>
              <a:gd name="connsiteX97" fmla="*/ 6985362 w 7395091"/>
              <a:gd name="connsiteY97" fmla="*/ 3403600 h 3429000"/>
              <a:gd name="connsiteX98" fmla="*/ 7036162 w 7395091"/>
              <a:gd name="connsiteY98" fmla="*/ 3420533 h 3429000"/>
              <a:gd name="connsiteX99" fmla="*/ 7061562 w 7395091"/>
              <a:gd name="connsiteY99" fmla="*/ 3429000 h 3429000"/>
              <a:gd name="connsiteX100" fmla="*/ 7070029 w 7395091"/>
              <a:gd name="connsiteY100" fmla="*/ 3395133 h 3429000"/>
              <a:gd name="connsiteX101" fmla="*/ 7061562 w 7395091"/>
              <a:gd name="connsiteY101" fmla="*/ 3361266 h 3429000"/>
              <a:gd name="connsiteX102" fmla="*/ 7053096 w 7395091"/>
              <a:gd name="connsiteY102" fmla="*/ 3335866 h 3429000"/>
              <a:gd name="connsiteX103" fmla="*/ 7010762 w 7395091"/>
              <a:gd name="connsiteY103" fmla="*/ 3285066 h 3429000"/>
              <a:gd name="connsiteX104" fmla="*/ 6985362 w 7395091"/>
              <a:gd name="connsiteY104" fmla="*/ 3200400 h 3429000"/>
              <a:gd name="connsiteX105" fmla="*/ 6959962 w 7395091"/>
              <a:gd name="connsiteY105" fmla="*/ 3031066 h 3429000"/>
              <a:gd name="connsiteX106" fmla="*/ 7052980 w 7395091"/>
              <a:gd name="connsiteY106" fmla="*/ 2995083 h 3429000"/>
              <a:gd name="connsiteX107" fmla="*/ 2066229 w 7395091"/>
              <a:gd name="connsiteY107" fmla="*/ 1676400 h 3429000"/>
              <a:gd name="connsiteX108" fmla="*/ 7065708 w 7395091"/>
              <a:gd name="connsiteY108" fmla="*/ 389466 h 3429000"/>
              <a:gd name="connsiteX109" fmla="*/ 7036162 w 7395091"/>
              <a:gd name="connsiteY109" fmla="*/ 0 h 3429000"/>
              <a:gd name="connsiteX0" fmla="*/ 7036162 w 7394155"/>
              <a:gd name="connsiteY0" fmla="*/ 0 h 3429000"/>
              <a:gd name="connsiteX1" fmla="*/ 491429 w 7394155"/>
              <a:gd name="connsiteY1" fmla="*/ 1693333 h 3429000"/>
              <a:gd name="connsiteX2" fmla="*/ 466029 w 7394155"/>
              <a:gd name="connsiteY2" fmla="*/ 1701800 h 3429000"/>
              <a:gd name="connsiteX3" fmla="*/ 516829 w 7394155"/>
              <a:gd name="connsiteY3" fmla="*/ 1710266 h 3429000"/>
              <a:gd name="connsiteX4" fmla="*/ 550696 w 7394155"/>
              <a:gd name="connsiteY4" fmla="*/ 1727200 h 3429000"/>
              <a:gd name="connsiteX5" fmla="*/ 686162 w 7394155"/>
              <a:gd name="connsiteY5" fmla="*/ 1735666 h 3429000"/>
              <a:gd name="connsiteX6" fmla="*/ 838562 w 7394155"/>
              <a:gd name="connsiteY6" fmla="*/ 1778000 h 3429000"/>
              <a:gd name="connsiteX7" fmla="*/ 923229 w 7394155"/>
              <a:gd name="connsiteY7" fmla="*/ 1794933 h 3429000"/>
              <a:gd name="connsiteX8" fmla="*/ 1117962 w 7394155"/>
              <a:gd name="connsiteY8" fmla="*/ 1811866 h 3429000"/>
              <a:gd name="connsiteX9" fmla="*/ 1168762 w 7394155"/>
              <a:gd name="connsiteY9" fmla="*/ 1820333 h 3429000"/>
              <a:gd name="connsiteX10" fmla="*/ 1202629 w 7394155"/>
              <a:gd name="connsiteY10" fmla="*/ 1828800 h 3429000"/>
              <a:gd name="connsiteX11" fmla="*/ 1321162 w 7394155"/>
              <a:gd name="connsiteY11" fmla="*/ 1837266 h 3429000"/>
              <a:gd name="connsiteX12" fmla="*/ 1592096 w 7394155"/>
              <a:gd name="connsiteY12" fmla="*/ 1862666 h 3429000"/>
              <a:gd name="connsiteX13" fmla="*/ 1625962 w 7394155"/>
              <a:gd name="connsiteY13" fmla="*/ 1871133 h 3429000"/>
              <a:gd name="connsiteX14" fmla="*/ 1668296 w 7394155"/>
              <a:gd name="connsiteY14" fmla="*/ 1879600 h 3429000"/>
              <a:gd name="connsiteX15" fmla="*/ 1752962 w 7394155"/>
              <a:gd name="connsiteY15" fmla="*/ 1905000 h 3429000"/>
              <a:gd name="connsiteX16" fmla="*/ 1812229 w 7394155"/>
              <a:gd name="connsiteY16" fmla="*/ 1913466 h 3429000"/>
              <a:gd name="connsiteX17" fmla="*/ 1871496 w 7394155"/>
              <a:gd name="connsiteY17" fmla="*/ 1930400 h 3429000"/>
              <a:gd name="connsiteX18" fmla="*/ 1913829 w 7394155"/>
              <a:gd name="connsiteY18" fmla="*/ 1938866 h 3429000"/>
              <a:gd name="connsiteX19" fmla="*/ 1939229 w 7394155"/>
              <a:gd name="connsiteY19" fmla="*/ 1947333 h 3429000"/>
              <a:gd name="connsiteX20" fmla="*/ 1973096 w 7394155"/>
              <a:gd name="connsiteY20" fmla="*/ 1955800 h 3429000"/>
              <a:gd name="connsiteX21" fmla="*/ 2049296 w 7394155"/>
              <a:gd name="connsiteY21" fmla="*/ 2015066 h 3429000"/>
              <a:gd name="connsiteX22" fmla="*/ 2049296 w 7394155"/>
              <a:gd name="connsiteY22" fmla="*/ 2015066 h 3429000"/>
              <a:gd name="connsiteX23" fmla="*/ 2117029 w 7394155"/>
              <a:gd name="connsiteY23" fmla="*/ 2065866 h 3429000"/>
              <a:gd name="connsiteX24" fmla="*/ 2142429 w 7394155"/>
              <a:gd name="connsiteY24" fmla="*/ 2074333 h 3429000"/>
              <a:gd name="connsiteX25" fmla="*/ 2235562 w 7394155"/>
              <a:gd name="connsiteY25" fmla="*/ 2125133 h 3429000"/>
              <a:gd name="connsiteX26" fmla="*/ 2303296 w 7394155"/>
              <a:gd name="connsiteY26" fmla="*/ 2167466 h 3429000"/>
              <a:gd name="connsiteX27" fmla="*/ 2354096 w 7394155"/>
              <a:gd name="connsiteY27" fmla="*/ 2192866 h 3429000"/>
              <a:gd name="connsiteX28" fmla="*/ 2438762 w 7394155"/>
              <a:gd name="connsiteY28" fmla="*/ 2218266 h 3429000"/>
              <a:gd name="connsiteX29" fmla="*/ 2472629 w 7394155"/>
              <a:gd name="connsiteY29" fmla="*/ 2235200 h 3429000"/>
              <a:gd name="connsiteX30" fmla="*/ 2582696 w 7394155"/>
              <a:gd name="connsiteY30" fmla="*/ 2260600 h 3429000"/>
              <a:gd name="connsiteX31" fmla="*/ 2658896 w 7394155"/>
              <a:gd name="connsiteY31" fmla="*/ 2286000 h 3429000"/>
              <a:gd name="connsiteX32" fmla="*/ 2743562 w 7394155"/>
              <a:gd name="connsiteY32" fmla="*/ 2311400 h 3429000"/>
              <a:gd name="connsiteX33" fmla="*/ 2794362 w 7394155"/>
              <a:gd name="connsiteY33" fmla="*/ 2336800 h 3429000"/>
              <a:gd name="connsiteX34" fmla="*/ 2845162 w 7394155"/>
              <a:gd name="connsiteY34" fmla="*/ 2345266 h 3429000"/>
              <a:gd name="connsiteX35" fmla="*/ 2887496 w 7394155"/>
              <a:gd name="connsiteY35" fmla="*/ 2362200 h 3429000"/>
              <a:gd name="connsiteX36" fmla="*/ 2938296 w 7394155"/>
              <a:gd name="connsiteY36" fmla="*/ 2379133 h 3429000"/>
              <a:gd name="connsiteX37" fmla="*/ 3048362 w 7394155"/>
              <a:gd name="connsiteY37" fmla="*/ 2438400 h 3429000"/>
              <a:gd name="connsiteX38" fmla="*/ 3073762 w 7394155"/>
              <a:gd name="connsiteY38" fmla="*/ 2455333 h 3429000"/>
              <a:gd name="connsiteX39" fmla="*/ 3149962 w 7394155"/>
              <a:gd name="connsiteY39" fmla="*/ 2480733 h 3429000"/>
              <a:gd name="connsiteX40" fmla="*/ 3234629 w 7394155"/>
              <a:gd name="connsiteY40" fmla="*/ 2514600 h 3429000"/>
              <a:gd name="connsiteX41" fmla="*/ 3268496 w 7394155"/>
              <a:gd name="connsiteY41" fmla="*/ 2531533 h 3429000"/>
              <a:gd name="connsiteX42" fmla="*/ 3319296 w 7394155"/>
              <a:gd name="connsiteY42" fmla="*/ 2540000 h 3429000"/>
              <a:gd name="connsiteX43" fmla="*/ 3370096 w 7394155"/>
              <a:gd name="connsiteY43" fmla="*/ 2556933 h 3429000"/>
              <a:gd name="connsiteX44" fmla="*/ 3488629 w 7394155"/>
              <a:gd name="connsiteY44" fmla="*/ 2582333 h 3429000"/>
              <a:gd name="connsiteX45" fmla="*/ 3530962 w 7394155"/>
              <a:gd name="connsiteY45" fmla="*/ 2599266 h 3429000"/>
              <a:gd name="connsiteX46" fmla="*/ 3564829 w 7394155"/>
              <a:gd name="connsiteY46" fmla="*/ 2616200 h 3429000"/>
              <a:gd name="connsiteX47" fmla="*/ 3615629 w 7394155"/>
              <a:gd name="connsiteY47" fmla="*/ 2624666 h 3429000"/>
              <a:gd name="connsiteX48" fmla="*/ 3657962 w 7394155"/>
              <a:gd name="connsiteY48" fmla="*/ 2650066 h 3429000"/>
              <a:gd name="connsiteX49" fmla="*/ 3725696 w 7394155"/>
              <a:gd name="connsiteY49" fmla="*/ 2675466 h 3429000"/>
              <a:gd name="connsiteX50" fmla="*/ 3759562 w 7394155"/>
              <a:gd name="connsiteY50" fmla="*/ 2700866 h 3429000"/>
              <a:gd name="connsiteX51" fmla="*/ 3784962 w 7394155"/>
              <a:gd name="connsiteY51" fmla="*/ 2709333 h 3429000"/>
              <a:gd name="connsiteX52" fmla="*/ 3818829 w 7394155"/>
              <a:gd name="connsiteY52" fmla="*/ 2726266 h 3429000"/>
              <a:gd name="connsiteX53" fmla="*/ 3928896 w 7394155"/>
              <a:gd name="connsiteY53" fmla="*/ 2751666 h 3429000"/>
              <a:gd name="connsiteX54" fmla="*/ 4047429 w 7394155"/>
              <a:gd name="connsiteY54" fmla="*/ 2777066 h 3429000"/>
              <a:gd name="connsiteX55" fmla="*/ 4072829 w 7394155"/>
              <a:gd name="connsiteY55" fmla="*/ 2794000 h 3429000"/>
              <a:gd name="connsiteX56" fmla="*/ 4174429 w 7394155"/>
              <a:gd name="connsiteY56" fmla="*/ 2802466 h 3429000"/>
              <a:gd name="connsiteX57" fmla="*/ 4242162 w 7394155"/>
              <a:gd name="connsiteY57" fmla="*/ 2810933 h 3429000"/>
              <a:gd name="connsiteX58" fmla="*/ 4284496 w 7394155"/>
              <a:gd name="connsiteY58" fmla="*/ 2819400 h 3429000"/>
              <a:gd name="connsiteX59" fmla="*/ 4411496 w 7394155"/>
              <a:gd name="connsiteY59" fmla="*/ 2827866 h 3429000"/>
              <a:gd name="connsiteX60" fmla="*/ 4513096 w 7394155"/>
              <a:gd name="connsiteY60" fmla="*/ 2844800 h 3429000"/>
              <a:gd name="connsiteX61" fmla="*/ 4741696 w 7394155"/>
              <a:gd name="connsiteY61" fmla="*/ 2853266 h 3429000"/>
              <a:gd name="connsiteX62" fmla="*/ 4936429 w 7394155"/>
              <a:gd name="connsiteY62" fmla="*/ 2861733 h 3429000"/>
              <a:gd name="connsiteX63" fmla="*/ 5029562 w 7394155"/>
              <a:gd name="connsiteY63" fmla="*/ 2870200 h 3429000"/>
              <a:gd name="connsiteX64" fmla="*/ 5114229 w 7394155"/>
              <a:gd name="connsiteY64" fmla="*/ 2895600 h 3429000"/>
              <a:gd name="connsiteX65" fmla="*/ 5241229 w 7394155"/>
              <a:gd name="connsiteY65" fmla="*/ 2912533 h 3429000"/>
              <a:gd name="connsiteX66" fmla="*/ 5529096 w 7394155"/>
              <a:gd name="connsiteY66" fmla="*/ 2929466 h 3429000"/>
              <a:gd name="connsiteX67" fmla="*/ 5554496 w 7394155"/>
              <a:gd name="connsiteY67" fmla="*/ 2937933 h 3429000"/>
              <a:gd name="connsiteX68" fmla="*/ 5579896 w 7394155"/>
              <a:gd name="connsiteY68" fmla="*/ 2954866 h 3429000"/>
              <a:gd name="connsiteX69" fmla="*/ 5622229 w 7394155"/>
              <a:gd name="connsiteY69" fmla="*/ 2963333 h 3429000"/>
              <a:gd name="connsiteX70" fmla="*/ 5656096 w 7394155"/>
              <a:gd name="connsiteY70" fmla="*/ 2980266 h 3429000"/>
              <a:gd name="connsiteX71" fmla="*/ 5689962 w 7394155"/>
              <a:gd name="connsiteY71" fmla="*/ 2988733 h 3429000"/>
              <a:gd name="connsiteX72" fmla="*/ 5715362 w 7394155"/>
              <a:gd name="connsiteY72" fmla="*/ 2997200 h 3429000"/>
              <a:gd name="connsiteX73" fmla="*/ 5791562 w 7394155"/>
              <a:gd name="connsiteY73" fmla="*/ 3031066 h 3429000"/>
              <a:gd name="connsiteX74" fmla="*/ 5816962 w 7394155"/>
              <a:gd name="connsiteY74" fmla="*/ 3039533 h 3429000"/>
              <a:gd name="connsiteX75" fmla="*/ 5876229 w 7394155"/>
              <a:gd name="connsiteY75" fmla="*/ 3081866 h 3429000"/>
              <a:gd name="connsiteX76" fmla="*/ 5901629 w 7394155"/>
              <a:gd name="connsiteY76" fmla="*/ 3090333 h 3429000"/>
              <a:gd name="connsiteX77" fmla="*/ 5927029 w 7394155"/>
              <a:gd name="connsiteY77" fmla="*/ 3107266 h 3429000"/>
              <a:gd name="connsiteX78" fmla="*/ 5952429 w 7394155"/>
              <a:gd name="connsiteY78" fmla="*/ 3115733 h 3429000"/>
              <a:gd name="connsiteX79" fmla="*/ 5977829 w 7394155"/>
              <a:gd name="connsiteY79" fmla="*/ 3132666 h 3429000"/>
              <a:gd name="connsiteX80" fmla="*/ 6028629 w 7394155"/>
              <a:gd name="connsiteY80" fmla="*/ 3141133 h 3429000"/>
              <a:gd name="connsiteX81" fmla="*/ 6062496 w 7394155"/>
              <a:gd name="connsiteY81" fmla="*/ 3158066 h 3429000"/>
              <a:gd name="connsiteX82" fmla="*/ 6079429 w 7394155"/>
              <a:gd name="connsiteY82" fmla="*/ 3175000 h 3429000"/>
              <a:gd name="connsiteX83" fmla="*/ 6181029 w 7394155"/>
              <a:gd name="connsiteY83" fmla="*/ 3191933 h 3429000"/>
              <a:gd name="connsiteX84" fmla="*/ 6206429 w 7394155"/>
              <a:gd name="connsiteY84" fmla="*/ 3208866 h 3429000"/>
              <a:gd name="connsiteX85" fmla="*/ 6367296 w 7394155"/>
              <a:gd name="connsiteY85" fmla="*/ 3225800 h 3429000"/>
              <a:gd name="connsiteX86" fmla="*/ 6426562 w 7394155"/>
              <a:gd name="connsiteY86" fmla="*/ 3242733 h 3429000"/>
              <a:gd name="connsiteX87" fmla="*/ 6468896 w 7394155"/>
              <a:gd name="connsiteY87" fmla="*/ 3259666 h 3429000"/>
              <a:gd name="connsiteX88" fmla="*/ 6494296 w 7394155"/>
              <a:gd name="connsiteY88" fmla="*/ 3268133 h 3429000"/>
              <a:gd name="connsiteX89" fmla="*/ 6528162 w 7394155"/>
              <a:gd name="connsiteY89" fmla="*/ 3285066 h 3429000"/>
              <a:gd name="connsiteX90" fmla="*/ 6578962 w 7394155"/>
              <a:gd name="connsiteY90" fmla="*/ 3310466 h 3429000"/>
              <a:gd name="connsiteX91" fmla="*/ 6663629 w 7394155"/>
              <a:gd name="connsiteY91" fmla="*/ 3327400 h 3429000"/>
              <a:gd name="connsiteX92" fmla="*/ 6765229 w 7394155"/>
              <a:gd name="connsiteY92" fmla="*/ 3344333 h 3429000"/>
              <a:gd name="connsiteX93" fmla="*/ 6790629 w 7394155"/>
              <a:gd name="connsiteY93" fmla="*/ 3352800 h 3429000"/>
              <a:gd name="connsiteX94" fmla="*/ 6824496 w 7394155"/>
              <a:gd name="connsiteY94" fmla="*/ 3361266 h 3429000"/>
              <a:gd name="connsiteX95" fmla="*/ 6875296 w 7394155"/>
              <a:gd name="connsiteY95" fmla="*/ 3378200 h 3429000"/>
              <a:gd name="connsiteX96" fmla="*/ 6900696 w 7394155"/>
              <a:gd name="connsiteY96" fmla="*/ 3386666 h 3429000"/>
              <a:gd name="connsiteX97" fmla="*/ 6985362 w 7394155"/>
              <a:gd name="connsiteY97" fmla="*/ 3403600 h 3429000"/>
              <a:gd name="connsiteX98" fmla="*/ 7036162 w 7394155"/>
              <a:gd name="connsiteY98" fmla="*/ 3420533 h 3429000"/>
              <a:gd name="connsiteX99" fmla="*/ 7061562 w 7394155"/>
              <a:gd name="connsiteY99" fmla="*/ 3429000 h 3429000"/>
              <a:gd name="connsiteX100" fmla="*/ 7070029 w 7394155"/>
              <a:gd name="connsiteY100" fmla="*/ 3395133 h 3429000"/>
              <a:gd name="connsiteX101" fmla="*/ 7061562 w 7394155"/>
              <a:gd name="connsiteY101" fmla="*/ 3361266 h 3429000"/>
              <a:gd name="connsiteX102" fmla="*/ 7053096 w 7394155"/>
              <a:gd name="connsiteY102" fmla="*/ 3335866 h 3429000"/>
              <a:gd name="connsiteX103" fmla="*/ 7010762 w 7394155"/>
              <a:gd name="connsiteY103" fmla="*/ 3285066 h 3429000"/>
              <a:gd name="connsiteX104" fmla="*/ 6985362 w 7394155"/>
              <a:gd name="connsiteY104" fmla="*/ 3200400 h 3429000"/>
              <a:gd name="connsiteX105" fmla="*/ 6959962 w 7394155"/>
              <a:gd name="connsiteY105" fmla="*/ 3031066 h 3429000"/>
              <a:gd name="connsiteX106" fmla="*/ 7052980 w 7394155"/>
              <a:gd name="connsiteY106" fmla="*/ 2995083 h 3429000"/>
              <a:gd name="connsiteX107" fmla="*/ 2078914 w 7394155"/>
              <a:gd name="connsiteY107" fmla="*/ 1727200 h 3429000"/>
              <a:gd name="connsiteX108" fmla="*/ 7065708 w 7394155"/>
              <a:gd name="connsiteY108" fmla="*/ 389466 h 3429000"/>
              <a:gd name="connsiteX109" fmla="*/ 7036162 w 7394155"/>
              <a:gd name="connsiteY109" fmla="*/ 0 h 3429000"/>
              <a:gd name="connsiteX0" fmla="*/ 7036162 w 7394155"/>
              <a:gd name="connsiteY0" fmla="*/ 0 h 3429000"/>
              <a:gd name="connsiteX1" fmla="*/ 491429 w 7394155"/>
              <a:gd name="connsiteY1" fmla="*/ 1693333 h 3429000"/>
              <a:gd name="connsiteX2" fmla="*/ 466029 w 7394155"/>
              <a:gd name="connsiteY2" fmla="*/ 1701800 h 3429000"/>
              <a:gd name="connsiteX3" fmla="*/ 516829 w 7394155"/>
              <a:gd name="connsiteY3" fmla="*/ 1710266 h 3429000"/>
              <a:gd name="connsiteX4" fmla="*/ 550696 w 7394155"/>
              <a:gd name="connsiteY4" fmla="*/ 1727200 h 3429000"/>
              <a:gd name="connsiteX5" fmla="*/ 686162 w 7394155"/>
              <a:gd name="connsiteY5" fmla="*/ 1735666 h 3429000"/>
              <a:gd name="connsiteX6" fmla="*/ 838562 w 7394155"/>
              <a:gd name="connsiteY6" fmla="*/ 1778000 h 3429000"/>
              <a:gd name="connsiteX7" fmla="*/ 923229 w 7394155"/>
              <a:gd name="connsiteY7" fmla="*/ 1794933 h 3429000"/>
              <a:gd name="connsiteX8" fmla="*/ 1117962 w 7394155"/>
              <a:gd name="connsiteY8" fmla="*/ 1811866 h 3429000"/>
              <a:gd name="connsiteX9" fmla="*/ 1168762 w 7394155"/>
              <a:gd name="connsiteY9" fmla="*/ 1820333 h 3429000"/>
              <a:gd name="connsiteX10" fmla="*/ 1202629 w 7394155"/>
              <a:gd name="connsiteY10" fmla="*/ 1828800 h 3429000"/>
              <a:gd name="connsiteX11" fmla="*/ 1321162 w 7394155"/>
              <a:gd name="connsiteY11" fmla="*/ 1837266 h 3429000"/>
              <a:gd name="connsiteX12" fmla="*/ 1592096 w 7394155"/>
              <a:gd name="connsiteY12" fmla="*/ 1862666 h 3429000"/>
              <a:gd name="connsiteX13" fmla="*/ 1625962 w 7394155"/>
              <a:gd name="connsiteY13" fmla="*/ 1871133 h 3429000"/>
              <a:gd name="connsiteX14" fmla="*/ 1668296 w 7394155"/>
              <a:gd name="connsiteY14" fmla="*/ 1879600 h 3429000"/>
              <a:gd name="connsiteX15" fmla="*/ 1752962 w 7394155"/>
              <a:gd name="connsiteY15" fmla="*/ 1905000 h 3429000"/>
              <a:gd name="connsiteX16" fmla="*/ 1812229 w 7394155"/>
              <a:gd name="connsiteY16" fmla="*/ 1913466 h 3429000"/>
              <a:gd name="connsiteX17" fmla="*/ 1871496 w 7394155"/>
              <a:gd name="connsiteY17" fmla="*/ 1930400 h 3429000"/>
              <a:gd name="connsiteX18" fmla="*/ 1913829 w 7394155"/>
              <a:gd name="connsiteY18" fmla="*/ 1938866 h 3429000"/>
              <a:gd name="connsiteX19" fmla="*/ 1939229 w 7394155"/>
              <a:gd name="connsiteY19" fmla="*/ 1947333 h 3429000"/>
              <a:gd name="connsiteX20" fmla="*/ 1973096 w 7394155"/>
              <a:gd name="connsiteY20" fmla="*/ 1955800 h 3429000"/>
              <a:gd name="connsiteX21" fmla="*/ 2049296 w 7394155"/>
              <a:gd name="connsiteY21" fmla="*/ 2015066 h 3429000"/>
              <a:gd name="connsiteX22" fmla="*/ 2049296 w 7394155"/>
              <a:gd name="connsiteY22" fmla="*/ 2015066 h 3429000"/>
              <a:gd name="connsiteX23" fmla="*/ 2117029 w 7394155"/>
              <a:gd name="connsiteY23" fmla="*/ 2065866 h 3429000"/>
              <a:gd name="connsiteX24" fmla="*/ 2142429 w 7394155"/>
              <a:gd name="connsiteY24" fmla="*/ 2074333 h 3429000"/>
              <a:gd name="connsiteX25" fmla="*/ 2235562 w 7394155"/>
              <a:gd name="connsiteY25" fmla="*/ 2125133 h 3429000"/>
              <a:gd name="connsiteX26" fmla="*/ 2303296 w 7394155"/>
              <a:gd name="connsiteY26" fmla="*/ 2167466 h 3429000"/>
              <a:gd name="connsiteX27" fmla="*/ 2354096 w 7394155"/>
              <a:gd name="connsiteY27" fmla="*/ 2192866 h 3429000"/>
              <a:gd name="connsiteX28" fmla="*/ 2438762 w 7394155"/>
              <a:gd name="connsiteY28" fmla="*/ 2218266 h 3429000"/>
              <a:gd name="connsiteX29" fmla="*/ 2472629 w 7394155"/>
              <a:gd name="connsiteY29" fmla="*/ 2235200 h 3429000"/>
              <a:gd name="connsiteX30" fmla="*/ 2582696 w 7394155"/>
              <a:gd name="connsiteY30" fmla="*/ 2260600 h 3429000"/>
              <a:gd name="connsiteX31" fmla="*/ 2658896 w 7394155"/>
              <a:gd name="connsiteY31" fmla="*/ 2286000 h 3429000"/>
              <a:gd name="connsiteX32" fmla="*/ 2743562 w 7394155"/>
              <a:gd name="connsiteY32" fmla="*/ 2311400 h 3429000"/>
              <a:gd name="connsiteX33" fmla="*/ 2794362 w 7394155"/>
              <a:gd name="connsiteY33" fmla="*/ 2336800 h 3429000"/>
              <a:gd name="connsiteX34" fmla="*/ 2845162 w 7394155"/>
              <a:gd name="connsiteY34" fmla="*/ 2345266 h 3429000"/>
              <a:gd name="connsiteX35" fmla="*/ 2887496 w 7394155"/>
              <a:gd name="connsiteY35" fmla="*/ 2362200 h 3429000"/>
              <a:gd name="connsiteX36" fmla="*/ 2938296 w 7394155"/>
              <a:gd name="connsiteY36" fmla="*/ 2379133 h 3429000"/>
              <a:gd name="connsiteX37" fmla="*/ 3048362 w 7394155"/>
              <a:gd name="connsiteY37" fmla="*/ 2438400 h 3429000"/>
              <a:gd name="connsiteX38" fmla="*/ 3073762 w 7394155"/>
              <a:gd name="connsiteY38" fmla="*/ 2455333 h 3429000"/>
              <a:gd name="connsiteX39" fmla="*/ 3149962 w 7394155"/>
              <a:gd name="connsiteY39" fmla="*/ 2480733 h 3429000"/>
              <a:gd name="connsiteX40" fmla="*/ 3234629 w 7394155"/>
              <a:gd name="connsiteY40" fmla="*/ 2514600 h 3429000"/>
              <a:gd name="connsiteX41" fmla="*/ 3268496 w 7394155"/>
              <a:gd name="connsiteY41" fmla="*/ 2531533 h 3429000"/>
              <a:gd name="connsiteX42" fmla="*/ 3319296 w 7394155"/>
              <a:gd name="connsiteY42" fmla="*/ 2540000 h 3429000"/>
              <a:gd name="connsiteX43" fmla="*/ 3370096 w 7394155"/>
              <a:gd name="connsiteY43" fmla="*/ 2556933 h 3429000"/>
              <a:gd name="connsiteX44" fmla="*/ 3488629 w 7394155"/>
              <a:gd name="connsiteY44" fmla="*/ 2582333 h 3429000"/>
              <a:gd name="connsiteX45" fmla="*/ 3530962 w 7394155"/>
              <a:gd name="connsiteY45" fmla="*/ 2599266 h 3429000"/>
              <a:gd name="connsiteX46" fmla="*/ 3564829 w 7394155"/>
              <a:gd name="connsiteY46" fmla="*/ 2616200 h 3429000"/>
              <a:gd name="connsiteX47" fmla="*/ 3615629 w 7394155"/>
              <a:gd name="connsiteY47" fmla="*/ 2624666 h 3429000"/>
              <a:gd name="connsiteX48" fmla="*/ 3657962 w 7394155"/>
              <a:gd name="connsiteY48" fmla="*/ 2650066 h 3429000"/>
              <a:gd name="connsiteX49" fmla="*/ 3725696 w 7394155"/>
              <a:gd name="connsiteY49" fmla="*/ 2675466 h 3429000"/>
              <a:gd name="connsiteX50" fmla="*/ 3759562 w 7394155"/>
              <a:gd name="connsiteY50" fmla="*/ 2700866 h 3429000"/>
              <a:gd name="connsiteX51" fmla="*/ 3784962 w 7394155"/>
              <a:gd name="connsiteY51" fmla="*/ 2709333 h 3429000"/>
              <a:gd name="connsiteX52" fmla="*/ 3818829 w 7394155"/>
              <a:gd name="connsiteY52" fmla="*/ 2726266 h 3429000"/>
              <a:gd name="connsiteX53" fmla="*/ 3928896 w 7394155"/>
              <a:gd name="connsiteY53" fmla="*/ 2751666 h 3429000"/>
              <a:gd name="connsiteX54" fmla="*/ 4047429 w 7394155"/>
              <a:gd name="connsiteY54" fmla="*/ 2777066 h 3429000"/>
              <a:gd name="connsiteX55" fmla="*/ 4072829 w 7394155"/>
              <a:gd name="connsiteY55" fmla="*/ 2794000 h 3429000"/>
              <a:gd name="connsiteX56" fmla="*/ 4174429 w 7394155"/>
              <a:gd name="connsiteY56" fmla="*/ 2802466 h 3429000"/>
              <a:gd name="connsiteX57" fmla="*/ 4242162 w 7394155"/>
              <a:gd name="connsiteY57" fmla="*/ 2810933 h 3429000"/>
              <a:gd name="connsiteX58" fmla="*/ 4284496 w 7394155"/>
              <a:gd name="connsiteY58" fmla="*/ 2819400 h 3429000"/>
              <a:gd name="connsiteX59" fmla="*/ 4411496 w 7394155"/>
              <a:gd name="connsiteY59" fmla="*/ 2827866 h 3429000"/>
              <a:gd name="connsiteX60" fmla="*/ 4513096 w 7394155"/>
              <a:gd name="connsiteY60" fmla="*/ 2844800 h 3429000"/>
              <a:gd name="connsiteX61" fmla="*/ 4741696 w 7394155"/>
              <a:gd name="connsiteY61" fmla="*/ 2853266 h 3429000"/>
              <a:gd name="connsiteX62" fmla="*/ 4936429 w 7394155"/>
              <a:gd name="connsiteY62" fmla="*/ 2861733 h 3429000"/>
              <a:gd name="connsiteX63" fmla="*/ 5029562 w 7394155"/>
              <a:gd name="connsiteY63" fmla="*/ 2870200 h 3429000"/>
              <a:gd name="connsiteX64" fmla="*/ 5114229 w 7394155"/>
              <a:gd name="connsiteY64" fmla="*/ 2895600 h 3429000"/>
              <a:gd name="connsiteX65" fmla="*/ 5241229 w 7394155"/>
              <a:gd name="connsiteY65" fmla="*/ 2912533 h 3429000"/>
              <a:gd name="connsiteX66" fmla="*/ 5529096 w 7394155"/>
              <a:gd name="connsiteY66" fmla="*/ 2929466 h 3429000"/>
              <a:gd name="connsiteX67" fmla="*/ 5554496 w 7394155"/>
              <a:gd name="connsiteY67" fmla="*/ 2937933 h 3429000"/>
              <a:gd name="connsiteX68" fmla="*/ 5579896 w 7394155"/>
              <a:gd name="connsiteY68" fmla="*/ 2954866 h 3429000"/>
              <a:gd name="connsiteX69" fmla="*/ 5622229 w 7394155"/>
              <a:gd name="connsiteY69" fmla="*/ 2963333 h 3429000"/>
              <a:gd name="connsiteX70" fmla="*/ 5656096 w 7394155"/>
              <a:gd name="connsiteY70" fmla="*/ 2980266 h 3429000"/>
              <a:gd name="connsiteX71" fmla="*/ 5689962 w 7394155"/>
              <a:gd name="connsiteY71" fmla="*/ 2988733 h 3429000"/>
              <a:gd name="connsiteX72" fmla="*/ 5715362 w 7394155"/>
              <a:gd name="connsiteY72" fmla="*/ 2997200 h 3429000"/>
              <a:gd name="connsiteX73" fmla="*/ 5791562 w 7394155"/>
              <a:gd name="connsiteY73" fmla="*/ 3031066 h 3429000"/>
              <a:gd name="connsiteX74" fmla="*/ 5816962 w 7394155"/>
              <a:gd name="connsiteY74" fmla="*/ 3039533 h 3429000"/>
              <a:gd name="connsiteX75" fmla="*/ 5876229 w 7394155"/>
              <a:gd name="connsiteY75" fmla="*/ 3081866 h 3429000"/>
              <a:gd name="connsiteX76" fmla="*/ 5901629 w 7394155"/>
              <a:gd name="connsiteY76" fmla="*/ 3090333 h 3429000"/>
              <a:gd name="connsiteX77" fmla="*/ 5927029 w 7394155"/>
              <a:gd name="connsiteY77" fmla="*/ 3107266 h 3429000"/>
              <a:gd name="connsiteX78" fmla="*/ 5952429 w 7394155"/>
              <a:gd name="connsiteY78" fmla="*/ 3115733 h 3429000"/>
              <a:gd name="connsiteX79" fmla="*/ 5977829 w 7394155"/>
              <a:gd name="connsiteY79" fmla="*/ 3132666 h 3429000"/>
              <a:gd name="connsiteX80" fmla="*/ 6028629 w 7394155"/>
              <a:gd name="connsiteY80" fmla="*/ 3141133 h 3429000"/>
              <a:gd name="connsiteX81" fmla="*/ 6062496 w 7394155"/>
              <a:gd name="connsiteY81" fmla="*/ 3158066 h 3429000"/>
              <a:gd name="connsiteX82" fmla="*/ 6079429 w 7394155"/>
              <a:gd name="connsiteY82" fmla="*/ 3175000 h 3429000"/>
              <a:gd name="connsiteX83" fmla="*/ 6181029 w 7394155"/>
              <a:gd name="connsiteY83" fmla="*/ 3191933 h 3429000"/>
              <a:gd name="connsiteX84" fmla="*/ 6206429 w 7394155"/>
              <a:gd name="connsiteY84" fmla="*/ 3208866 h 3429000"/>
              <a:gd name="connsiteX85" fmla="*/ 6367296 w 7394155"/>
              <a:gd name="connsiteY85" fmla="*/ 3225800 h 3429000"/>
              <a:gd name="connsiteX86" fmla="*/ 6426562 w 7394155"/>
              <a:gd name="connsiteY86" fmla="*/ 3242733 h 3429000"/>
              <a:gd name="connsiteX87" fmla="*/ 6468896 w 7394155"/>
              <a:gd name="connsiteY87" fmla="*/ 3259666 h 3429000"/>
              <a:gd name="connsiteX88" fmla="*/ 6494296 w 7394155"/>
              <a:gd name="connsiteY88" fmla="*/ 3268133 h 3429000"/>
              <a:gd name="connsiteX89" fmla="*/ 6528162 w 7394155"/>
              <a:gd name="connsiteY89" fmla="*/ 3285066 h 3429000"/>
              <a:gd name="connsiteX90" fmla="*/ 6578962 w 7394155"/>
              <a:gd name="connsiteY90" fmla="*/ 3310466 h 3429000"/>
              <a:gd name="connsiteX91" fmla="*/ 6663629 w 7394155"/>
              <a:gd name="connsiteY91" fmla="*/ 3327400 h 3429000"/>
              <a:gd name="connsiteX92" fmla="*/ 6765229 w 7394155"/>
              <a:gd name="connsiteY92" fmla="*/ 3344333 h 3429000"/>
              <a:gd name="connsiteX93" fmla="*/ 6790629 w 7394155"/>
              <a:gd name="connsiteY93" fmla="*/ 3352800 h 3429000"/>
              <a:gd name="connsiteX94" fmla="*/ 6824496 w 7394155"/>
              <a:gd name="connsiteY94" fmla="*/ 3361266 h 3429000"/>
              <a:gd name="connsiteX95" fmla="*/ 6875296 w 7394155"/>
              <a:gd name="connsiteY95" fmla="*/ 3378200 h 3429000"/>
              <a:gd name="connsiteX96" fmla="*/ 6900696 w 7394155"/>
              <a:gd name="connsiteY96" fmla="*/ 3386666 h 3429000"/>
              <a:gd name="connsiteX97" fmla="*/ 6985362 w 7394155"/>
              <a:gd name="connsiteY97" fmla="*/ 3403600 h 3429000"/>
              <a:gd name="connsiteX98" fmla="*/ 7036162 w 7394155"/>
              <a:gd name="connsiteY98" fmla="*/ 3420533 h 3429000"/>
              <a:gd name="connsiteX99" fmla="*/ 7061562 w 7394155"/>
              <a:gd name="connsiteY99" fmla="*/ 3429000 h 3429000"/>
              <a:gd name="connsiteX100" fmla="*/ 7070029 w 7394155"/>
              <a:gd name="connsiteY100" fmla="*/ 3395133 h 3429000"/>
              <a:gd name="connsiteX101" fmla="*/ 7061562 w 7394155"/>
              <a:gd name="connsiteY101" fmla="*/ 3361266 h 3429000"/>
              <a:gd name="connsiteX102" fmla="*/ 7053096 w 7394155"/>
              <a:gd name="connsiteY102" fmla="*/ 3335866 h 3429000"/>
              <a:gd name="connsiteX103" fmla="*/ 7010762 w 7394155"/>
              <a:gd name="connsiteY103" fmla="*/ 3285066 h 3429000"/>
              <a:gd name="connsiteX104" fmla="*/ 6985362 w 7394155"/>
              <a:gd name="connsiteY104" fmla="*/ 3200400 h 3429000"/>
              <a:gd name="connsiteX105" fmla="*/ 6959962 w 7394155"/>
              <a:gd name="connsiteY105" fmla="*/ 3031066 h 3429000"/>
              <a:gd name="connsiteX106" fmla="*/ 7052980 w 7394155"/>
              <a:gd name="connsiteY106" fmla="*/ 2995083 h 3429000"/>
              <a:gd name="connsiteX107" fmla="*/ 2078914 w 7394155"/>
              <a:gd name="connsiteY107" fmla="*/ 1727200 h 3429000"/>
              <a:gd name="connsiteX108" fmla="*/ 7065708 w 7394155"/>
              <a:gd name="connsiteY108" fmla="*/ 389466 h 3429000"/>
              <a:gd name="connsiteX109" fmla="*/ 7036162 w 7394155"/>
              <a:gd name="connsiteY109" fmla="*/ 0 h 3429000"/>
              <a:gd name="connsiteX0" fmla="*/ 7036162 w 7394155"/>
              <a:gd name="connsiteY0" fmla="*/ 0 h 3429000"/>
              <a:gd name="connsiteX1" fmla="*/ 491429 w 7394155"/>
              <a:gd name="connsiteY1" fmla="*/ 1693333 h 3429000"/>
              <a:gd name="connsiteX2" fmla="*/ 466029 w 7394155"/>
              <a:gd name="connsiteY2" fmla="*/ 1701800 h 3429000"/>
              <a:gd name="connsiteX3" fmla="*/ 516829 w 7394155"/>
              <a:gd name="connsiteY3" fmla="*/ 1710266 h 3429000"/>
              <a:gd name="connsiteX4" fmla="*/ 550696 w 7394155"/>
              <a:gd name="connsiteY4" fmla="*/ 1727200 h 3429000"/>
              <a:gd name="connsiteX5" fmla="*/ 686162 w 7394155"/>
              <a:gd name="connsiteY5" fmla="*/ 1735666 h 3429000"/>
              <a:gd name="connsiteX6" fmla="*/ 838562 w 7394155"/>
              <a:gd name="connsiteY6" fmla="*/ 1778000 h 3429000"/>
              <a:gd name="connsiteX7" fmla="*/ 923229 w 7394155"/>
              <a:gd name="connsiteY7" fmla="*/ 1794933 h 3429000"/>
              <a:gd name="connsiteX8" fmla="*/ 1117962 w 7394155"/>
              <a:gd name="connsiteY8" fmla="*/ 1811866 h 3429000"/>
              <a:gd name="connsiteX9" fmla="*/ 1168762 w 7394155"/>
              <a:gd name="connsiteY9" fmla="*/ 1820333 h 3429000"/>
              <a:gd name="connsiteX10" fmla="*/ 1202629 w 7394155"/>
              <a:gd name="connsiteY10" fmla="*/ 1828800 h 3429000"/>
              <a:gd name="connsiteX11" fmla="*/ 1321162 w 7394155"/>
              <a:gd name="connsiteY11" fmla="*/ 1837266 h 3429000"/>
              <a:gd name="connsiteX12" fmla="*/ 1592096 w 7394155"/>
              <a:gd name="connsiteY12" fmla="*/ 1862666 h 3429000"/>
              <a:gd name="connsiteX13" fmla="*/ 1625962 w 7394155"/>
              <a:gd name="connsiteY13" fmla="*/ 1871133 h 3429000"/>
              <a:gd name="connsiteX14" fmla="*/ 1668296 w 7394155"/>
              <a:gd name="connsiteY14" fmla="*/ 1879600 h 3429000"/>
              <a:gd name="connsiteX15" fmla="*/ 1752962 w 7394155"/>
              <a:gd name="connsiteY15" fmla="*/ 1905000 h 3429000"/>
              <a:gd name="connsiteX16" fmla="*/ 1812229 w 7394155"/>
              <a:gd name="connsiteY16" fmla="*/ 1913466 h 3429000"/>
              <a:gd name="connsiteX17" fmla="*/ 1871496 w 7394155"/>
              <a:gd name="connsiteY17" fmla="*/ 1930400 h 3429000"/>
              <a:gd name="connsiteX18" fmla="*/ 1913829 w 7394155"/>
              <a:gd name="connsiteY18" fmla="*/ 1938866 h 3429000"/>
              <a:gd name="connsiteX19" fmla="*/ 1939229 w 7394155"/>
              <a:gd name="connsiteY19" fmla="*/ 1947333 h 3429000"/>
              <a:gd name="connsiteX20" fmla="*/ 1973096 w 7394155"/>
              <a:gd name="connsiteY20" fmla="*/ 1955800 h 3429000"/>
              <a:gd name="connsiteX21" fmla="*/ 2049296 w 7394155"/>
              <a:gd name="connsiteY21" fmla="*/ 2015066 h 3429000"/>
              <a:gd name="connsiteX22" fmla="*/ 2049296 w 7394155"/>
              <a:gd name="connsiteY22" fmla="*/ 2015066 h 3429000"/>
              <a:gd name="connsiteX23" fmla="*/ 2117029 w 7394155"/>
              <a:gd name="connsiteY23" fmla="*/ 2065866 h 3429000"/>
              <a:gd name="connsiteX24" fmla="*/ 2142429 w 7394155"/>
              <a:gd name="connsiteY24" fmla="*/ 2074333 h 3429000"/>
              <a:gd name="connsiteX25" fmla="*/ 2235562 w 7394155"/>
              <a:gd name="connsiteY25" fmla="*/ 2125133 h 3429000"/>
              <a:gd name="connsiteX26" fmla="*/ 2303296 w 7394155"/>
              <a:gd name="connsiteY26" fmla="*/ 2167466 h 3429000"/>
              <a:gd name="connsiteX27" fmla="*/ 2354096 w 7394155"/>
              <a:gd name="connsiteY27" fmla="*/ 2192866 h 3429000"/>
              <a:gd name="connsiteX28" fmla="*/ 2438762 w 7394155"/>
              <a:gd name="connsiteY28" fmla="*/ 2218266 h 3429000"/>
              <a:gd name="connsiteX29" fmla="*/ 2472629 w 7394155"/>
              <a:gd name="connsiteY29" fmla="*/ 2235200 h 3429000"/>
              <a:gd name="connsiteX30" fmla="*/ 2582696 w 7394155"/>
              <a:gd name="connsiteY30" fmla="*/ 2260600 h 3429000"/>
              <a:gd name="connsiteX31" fmla="*/ 2658896 w 7394155"/>
              <a:gd name="connsiteY31" fmla="*/ 2286000 h 3429000"/>
              <a:gd name="connsiteX32" fmla="*/ 2743562 w 7394155"/>
              <a:gd name="connsiteY32" fmla="*/ 2311400 h 3429000"/>
              <a:gd name="connsiteX33" fmla="*/ 2794362 w 7394155"/>
              <a:gd name="connsiteY33" fmla="*/ 2336800 h 3429000"/>
              <a:gd name="connsiteX34" fmla="*/ 2845162 w 7394155"/>
              <a:gd name="connsiteY34" fmla="*/ 2345266 h 3429000"/>
              <a:gd name="connsiteX35" fmla="*/ 2887496 w 7394155"/>
              <a:gd name="connsiteY35" fmla="*/ 2362200 h 3429000"/>
              <a:gd name="connsiteX36" fmla="*/ 2938296 w 7394155"/>
              <a:gd name="connsiteY36" fmla="*/ 2379133 h 3429000"/>
              <a:gd name="connsiteX37" fmla="*/ 3048362 w 7394155"/>
              <a:gd name="connsiteY37" fmla="*/ 2438400 h 3429000"/>
              <a:gd name="connsiteX38" fmla="*/ 3073762 w 7394155"/>
              <a:gd name="connsiteY38" fmla="*/ 2455333 h 3429000"/>
              <a:gd name="connsiteX39" fmla="*/ 3149962 w 7394155"/>
              <a:gd name="connsiteY39" fmla="*/ 2480733 h 3429000"/>
              <a:gd name="connsiteX40" fmla="*/ 3234629 w 7394155"/>
              <a:gd name="connsiteY40" fmla="*/ 2514600 h 3429000"/>
              <a:gd name="connsiteX41" fmla="*/ 3268496 w 7394155"/>
              <a:gd name="connsiteY41" fmla="*/ 2531533 h 3429000"/>
              <a:gd name="connsiteX42" fmla="*/ 3319296 w 7394155"/>
              <a:gd name="connsiteY42" fmla="*/ 2540000 h 3429000"/>
              <a:gd name="connsiteX43" fmla="*/ 3370096 w 7394155"/>
              <a:gd name="connsiteY43" fmla="*/ 2556933 h 3429000"/>
              <a:gd name="connsiteX44" fmla="*/ 3488629 w 7394155"/>
              <a:gd name="connsiteY44" fmla="*/ 2582333 h 3429000"/>
              <a:gd name="connsiteX45" fmla="*/ 3530962 w 7394155"/>
              <a:gd name="connsiteY45" fmla="*/ 2599266 h 3429000"/>
              <a:gd name="connsiteX46" fmla="*/ 3564829 w 7394155"/>
              <a:gd name="connsiteY46" fmla="*/ 2616200 h 3429000"/>
              <a:gd name="connsiteX47" fmla="*/ 3615629 w 7394155"/>
              <a:gd name="connsiteY47" fmla="*/ 2624666 h 3429000"/>
              <a:gd name="connsiteX48" fmla="*/ 3657962 w 7394155"/>
              <a:gd name="connsiteY48" fmla="*/ 2650066 h 3429000"/>
              <a:gd name="connsiteX49" fmla="*/ 3725696 w 7394155"/>
              <a:gd name="connsiteY49" fmla="*/ 2675466 h 3429000"/>
              <a:gd name="connsiteX50" fmla="*/ 3759562 w 7394155"/>
              <a:gd name="connsiteY50" fmla="*/ 2700866 h 3429000"/>
              <a:gd name="connsiteX51" fmla="*/ 3784962 w 7394155"/>
              <a:gd name="connsiteY51" fmla="*/ 2709333 h 3429000"/>
              <a:gd name="connsiteX52" fmla="*/ 3818829 w 7394155"/>
              <a:gd name="connsiteY52" fmla="*/ 2726266 h 3429000"/>
              <a:gd name="connsiteX53" fmla="*/ 3928896 w 7394155"/>
              <a:gd name="connsiteY53" fmla="*/ 2751666 h 3429000"/>
              <a:gd name="connsiteX54" fmla="*/ 4047429 w 7394155"/>
              <a:gd name="connsiteY54" fmla="*/ 2777066 h 3429000"/>
              <a:gd name="connsiteX55" fmla="*/ 4072829 w 7394155"/>
              <a:gd name="connsiteY55" fmla="*/ 2794000 h 3429000"/>
              <a:gd name="connsiteX56" fmla="*/ 4174429 w 7394155"/>
              <a:gd name="connsiteY56" fmla="*/ 2802466 h 3429000"/>
              <a:gd name="connsiteX57" fmla="*/ 4242162 w 7394155"/>
              <a:gd name="connsiteY57" fmla="*/ 2810933 h 3429000"/>
              <a:gd name="connsiteX58" fmla="*/ 4284496 w 7394155"/>
              <a:gd name="connsiteY58" fmla="*/ 2819400 h 3429000"/>
              <a:gd name="connsiteX59" fmla="*/ 4411496 w 7394155"/>
              <a:gd name="connsiteY59" fmla="*/ 2827866 h 3429000"/>
              <a:gd name="connsiteX60" fmla="*/ 4513096 w 7394155"/>
              <a:gd name="connsiteY60" fmla="*/ 2844800 h 3429000"/>
              <a:gd name="connsiteX61" fmla="*/ 4741696 w 7394155"/>
              <a:gd name="connsiteY61" fmla="*/ 2853266 h 3429000"/>
              <a:gd name="connsiteX62" fmla="*/ 4936429 w 7394155"/>
              <a:gd name="connsiteY62" fmla="*/ 2861733 h 3429000"/>
              <a:gd name="connsiteX63" fmla="*/ 5029562 w 7394155"/>
              <a:gd name="connsiteY63" fmla="*/ 2870200 h 3429000"/>
              <a:gd name="connsiteX64" fmla="*/ 5114229 w 7394155"/>
              <a:gd name="connsiteY64" fmla="*/ 2895600 h 3429000"/>
              <a:gd name="connsiteX65" fmla="*/ 5241229 w 7394155"/>
              <a:gd name="connsiteY65" fmla="*/ 2912533 h 3429000"/>
              <a:gd name="connsiteX66" fmla="*/ 5529096 w 7394155"/>
              <a:gd name="connsiteY66" fmla="*/ 2929466 h 3429000"/>
              <a:gd name="connsiteX67" fmla="*/ 5554496 w 7394155"/>
              <a:gd name="connsiteY67" fmla="*/ 2937933 h 3429000"/>
              <a:gd name="connsiteX68" fmla="*/ 5579896 w 7394155"/>
              <a:gd name="connsiteY68" fmla="*/ 2954866 h 3429000"/>
              <a:gd name="connsiteX69" fmla="*/ 5622229 w 7394155"/>
              <a:gd name="connsiteY69" fmla="*/ 2963333 h 3429000"/>
              <a:gd name="connsiteX70" fmla="*/ 5656096 w 7394155"/>
              <a:gd name="connsiteY70" fmla="*/ 2980266 h 3429000"/>
              <a:gd name="connsiteX71" fmla="*/ 5689962 w 7394155"/>
              <a:gd name="connsiteY71" fmla="*/ 2988733 h 3429000"/>
              <a:gd name="connsiteX72" fmla="*/ 5715362 w 7394155"/>
              <a:gd name="connsiteY72" fmla="*/ 2997200 h 3429000"/>
              <a:gd name="connsiteX73" fmla="*/ 5791562 w 7394155"/>
              <a:gd name="connsiteY73" fmla="*/ 3031066 h 3429000"/>
              <a:gd name="connsiteX74" fmla="*/ 5816962 w 7394155"/>
              <a:gd name="connsiteY74" fmla="*/ 3039533 h 3429000"/>
              <a:gd name="connsiteX75" fmla="*/ 5876229 w 7394155"/>
              <a:gd name="connsiteY75" fmla="*/ 3081866 h 3429000"/>
              <a:gd name="connsiteX76" fmla="*/ 5901629 w 7394155"/>
              <a:gd name="connsiteY76" fmla="*/ 3090333 h 3429000"/>
              <a:gd name="connsiteX77" fmla="*/ 5927029 w 7394155"/>
              <a:gd name="connsiteY77" fmla="*/ 3107266 h 3429000"/>
              <a:gd name="connsiteX78" fmla="*/ 5952429 w 7394155"/>
              <a:gd name="connsiteY78" fmla="*/ 3115733 h 3429000"/>
              <a:gd name="connsiteX79" fmla="*/ 5977829 w 7394155"/>
              <a:gd name="connsiteY79" fmla="*/ 3132666 h 3429000"/>
              <a:gd name="connsiteX80" fmla="*/ 6028629 w 7394155"/>
              <a:gd name="connsiteY80" fmla="*/ 3141133 h 3429000"/>
              <a:gd name="connsiteX81" fmla="*/ 6062496 w 7394155"/>
              <a:gd name="connsiteY81" fmla="*/ 3158066 h 3429000"/>
              <a:gd name="connsiteX82" fmla="*/ 6079429 w 7394155"/>
              <a:gd name="connsiteY82" fmla="*/ 3175000 h 3429000"/>
              <a:gd name="connsiteX83" fmla="*/ 6181029 w 7394155"/>
              <a:gd name="connsiteY83" fmla="*/ 3191933 h 3429000"/>
              <a:gd name="connsiteX84" fmla="*/ 6206429 w 7394155"/>
              <a:gd name="connsiteY84" fmla="*/ 3208866 h 3429000"/>
              <a:gd name="connsiteX85" fmla="*/ 6367296 w 7394155"/>
              <a:gd name="connsiteY85" fmla="*/ 3225800 h 3429000"/>
              <a:gd name="connsiteX86" fmla="*/ 6426562 w 7394155"/>
              <a:gd name="connsiteY86" fmla="*/ 3242733 h 3429000"/>
              <a:gd name="connsiteX87" fmla="*/ 6468896 w 7394155"/>
              <a:gd name="connsiteY87" fmla="*/ 3259666 h 3429000"/>
              <a:gd name="connsiteX88" fmla="*/ 6494296 w 7394155"/>
              <a:gd name="connsiteY88" fmla="*/ 3268133 h 3429000"/>
              <a:gd name="connsiteX89" fmla="*/ 6528162 w 7394155"/>
              <a:gd name="connsiteY89" fmla="*/ 3285066 h 3429000"/>
              <a:gd name="connsiteX90" fmla="*/ 6578962 w 7394155"/>
              <a:gd name="connsiteY90" fmla="*/ 3310466 h 3429000"/>
              <a:gd name="connsiteX91" fmla="*/ 6663629 w 7394155"/>
              <a:gd name="connsiteY91" fmla="*/ 3327400 h 3429000"/>
              <a:gd name="connsiteX92" fmla="*/ 6765229 w 7394155"/>
              <a:gd name="connsiteY92" fmla="*/ 3344333 h 3429000"/>
              <a:gd name="connsiteX93" fmla="*/ 6790629 w 7394155"/>
              <a:gd name="connsiteY93" fmla="*/ 3352800 h 3429000"/>
              <a:gd name="connsiteX94" fmla="*/ 6824496 w 7394155"/>
              <a:gd name="connsiteY94" fmla="*/ 3361266 h 3429000"/>
              <a:gd name="connsiteX95" fmla="*/ 6875296 w 7394155"/>
              <a:gd name="connsiteY95" fmla="*/ 3378200 h 3429000"/>
              <a:gd name="connsiteX96" fmla="*/ 6900696 w 7394155"/>
              <a:gd name="connsiteY96" fmla="*/ 3386666 h 3429000"/>
              <a:gd name="connsiteX97" fmla="*/ 6985362 w 7394155"/>
              <a:gd name="connsiteY97" fmla="*/ 3403600 h 3429000"/>
              <a:gd name="connsiteX98" fmla="*/ 7036162 w 7394155"/>
              <a:gd name="connsiteY98" fmla="*/ 3420533 h 3429000"/>
              <a:gd name="connsiteX99" fmla="*/ 7061562 w 7394155"/>
              <a:gd name="connsiteY99" fmla="*/ 3429000 h 3429000"/>
              <a:gd name="connsiteX100" fmla="*/ 7070029 w 7394155"/>
              <a:gd name="connsiteY100" fmla="*/ 3395133 h 3429000"/>
              <a:gd name="connsiteX101" fmla="*/ 7061562 w 7394155"/>
              <a:gd name="connsiteY101" fmla="*/ 3361266 h 3429000"/>
              <a:gd name="connsiteX102" fmla="*/ 7053096 w 7394155"/>
              <a:gd name="connsiteY102" fmla="*/ 3335866 h 3429000"/>
              <a:gd name="connsiteX103" fmla="*/ 7010762 w 7394155"/>
              <a:gd name="connsiteY103" fmla="*/ 3285066 h 3429000"/>
              <a:gd name="connsiteX104" fmla="*/ 6985362 w 7394155"/>
              <a:gd name="connsiteY104" fmla="*/ 3200400 h 3429000"/>
              <a:gd name="connsiteX105" fmla="*/ 6959962 w 7394155"/>
              <a:gd name="connsiteY105" fmla="*/ 3031066 h 3429000"/>
              <a:gd name="connsiteX106" fmla="*/ 7052980 w 7394155"/>
              <a:gd name="connsiteY106" fmla="*/ 2995083 h 3429000"/>
              <a:gd name="connsiteX107" fmla="*/ 2078914 w 7394155"/>
              <a:gd name="connsiteY107" fmla="*/ 1727200 h 3429000"/>
              <a:gd name="connsiteX108" fmla="*/ 7065708 w 7394155"/>
              <a:gd name="connsiteY108" fmla="*/ 389466 h 3429000"/>
              <a:gd name="connsiteX109" fmla="*/ 7036162 w 7394155"/>
              <a:gd name="connsiteY109" fmla="*/ 0 h 3429000"/>
              <a:gd name="connsiteX0" fmla="*/ 7036162 w 7394155"/>
              <a:gd name="connsiteY0" fmla="*/ 0 h 3429000"/>
              <a:gd name="connsiteX1" fmla="*/ 491429 w 7394155"/>
              <a:gd name="connsiteY1" fmla="*/ 1693333 h 3429000"/>
              <a:gd name="connsiteX2" fmla="*/ 466029 w 7394155"/>
              <a:gd name="connsiteY2" fmla="*/ 1701800 h 3429000"/>
              <a:gd name="connsiteX3" fmla="*/ 516829 w 7394155"/>
              <a:gd name="connsiteY3" fmla="*/ 1710266 h 3429000"/>
              <a:gd name="connsiteX4" fmla="*/ 550696 w 7394155"/>
              <a:gd name="connsiteY4" fmla="*/ 1727200 h 3429000"/>
              <a:gd name="connsiteX5" fmla="*/ 686162 w 7394155"/>
              <a:gd name="connsiteY5" fmla="*/ 1735666 h 3429000"/>
              <a:gd name="connsiteX6" fmla="*/ 838562 w 7394155"/>
              <a:gd name="connsiteY6" fmla="*/ 1778000 h 3429000"/>
              <a:gd name="connsiteX7" fmla="*/ 923229 w 7394155"/>
              <a:gd name="connsiteY7" fmla="*/ 1794933 h 3429000"/>
              <a:gd name="connsiteX8" fmla="*/ 1117962 w 7394155"/>
              <a:gd name="connsiteY8" fmla="*/ 1811866 h 3429000"/>
              <a:gd name="connsiteX9" fmla="*/ 1168762 w 7394155"/>
              <a:gd name="connsiteY9" fmla="*/ 1820333 h 3429000"/>
              <a:gd name="connsiteX10" fmla="*/ 1202629 w 7394155"/>
              <a:gd name="connsiteY10" fmla="*/ 1828800 h 3429000"/>
              <a:gd name="connsiteX11" fmla="*/ 1321162 w 7394155"/>
              <a:gd name="connsiteY11" fmla="*/ 1837266 h 3429000"/>
              <a:gd name="connsiteX12" fmla="*/ 1592096 w 7394155"/>
              <a:gd name="connsiteY12" fmla="*/ 1862666 h 3429000"/>
              <a:gd name="connsiteX13" fmla="*/ 1625962 w 7394155"/>
              <a:gd name="connsiteY13" fmla="*/ 1871133 h 3429000"/>
              <a:gd name="connsiteX14" fmla="*/ 1668296 w 7394155"/>
              <a:gd name="connsiteY14" fmla="*/ 1879600 h 3429000"/>
              <a:gd name="connsiteX15" fmla="*/ 1752962 w 7394155"/>
              <a:gd name="connsiteY15" fmla="*/ 1905000 h 3429000"/>
              <a:gd name="connsiteX16" fmla="*/ 1812229 w 7394155"/>
              <a:gd name="connsiteY16" fmla="*/ 1913466 h 3429000"/>
              <a:gd name="connsiteX17" fmla="*/ 1871496 w 7394155"/>
              <a:gd name="connsiteY17" fmla="*/ 1930400 h 3429000"/>
              <a:gd name="connsiteX18" fmla="*/ 1913829 w 7394155"/>
              <a:gd name="connsiteY18" fmla="*/ 1938866 h 3429000"/>
              <a:gd name="connsiteX19" fmla="*/ 1939229 w 7394155"/>
              <a:gd name="connsiteY19" fmla="*/ 1947333 h 3429000"/>
              <a:gd name="connsiteX20" fmla="*/ 1973096 w 7394155"/>
              <a:gd name="connsiteY20" fmla="*/ 1955800 h 3429000"/>
              <a:gd name="connsiteX21" fmla="*/ 2049296 w 7394155"/>
              <a:gd name="connsiteY21" fmla="*/ 2015066 h 3429000"/>
              <a:gd name="connsiteX22" fmla="*/ 2049296 w 7394155"/>
              <a:gd name="connsiteY22" fmla="*/ 2015066 h 3429000"/>
              <a:gd name="connsiteX23" fmla="*/ 2117029 w 7394155"/>
              <a:gd name="connsiteY23" fmla="*/ 2065866 h 3429000"/>
              <a:gd name="connsiteX24" fmla="*/ 2142429 w 7394155"/>
              <a:gd name="connsiteY24" fmla="*/ 2074333 h 3429000"/>
              <a:gd name="connsiteX25" fmla="*/ 2235562 w 7394155"/>
              <a:gd name="connsiteY25" fmla="*/ 2125133 h 3429000"/>
              <a:gd name="connsiteX26" fmla="*/ 2303296 w 7394155"/>
              <a:gd name="connsiteY26" fmla="*/ 2167466 h 3429000"/>
              <a:gd name="connsiteX27" fmla="*/ 2354096 w 7394155"/>
              <a:gd name="connsiteY27" fmla="*/ 2192866 h 3429000"/>
              <a:gd name="connsiteX28" fmla="*/ 2438762 w 7394155"/>
              <a:gd name="connsiteY28" fmla="*/ 2218266 h 3429000"/>
              <a:gd name="connsiteX29" fmla="*/ 2472629 w 7394155"/>
              <a:gd name="connsiteY29" fmla="*/ 2235200 h 3429000"/>
              <a:gd name="connsiteX30" fmla="*/ 2582696 w 7394155"/>
              <a:gd name="connsiteY30" fmla="*/ 2260600 h 3429000"/>
              <a:gd name="connsiteX31" fmla="*/ 2658896 w 7394155"/>
              <a:gd name="connsiteY31" fmla="*/ 2286000 h 3429000"/>
              <a:gd name="connsiteX32" fmla="*/ 2743562 w 7394155"/>
              <a:gd name="connsiteY32" fmla="*/ 2311400 h 3429000"/>
              <a:gd name="connsiteX33" fmla="*/ 2794362 w 7394155"/>
              <a:gd name="connsiteY33" fmla="*/ 2336800 h 3429000"/>
              <a:gd name="connsiteX34" fmla="*/ 2845162 w 7394155"/>
              <a:gd name="connsiteY34" fmla="*/ 2345266 h 3429000"/>
              <a:gd name="connsiteX35" fmla="*/ 2887496 w 7394155"/>
              <a:gd name="connsiteY35" fmla="*/ 2362200 h 3429000"/>
              <a:gd name="connsiteX36" fmla="*/ 2938296 w 7394155"/>
              <a:gd name="connsiteY36" fmla="*/ 2379133 h 3429000"/>
              <a:gd name="connsiteX37" fmla="*/ 3048362 w 7394155"/>
              <a:gd name="connsiteY37" fmla="*/ 2438400 h 3429000"/>
              <a:gd name="connsiteX38" fmla="*/ 3073762 w 7394155"/>
              <a:gd name="connsiteY38" fmla="*/ 2455333 h 3429000"/>
              <a:gd name="connsiteX39" fmla="*/ 3149962 w 7394155"/>
              <a:gd name="connsiteY39" fmla="*/ 2480733 h 3429000"/>
              <a:gd name="connsiteX40" fmla="*/ 3234629 w 7394155"/>
              <a:gd name="connsiteY40" fmla="*/ 2514600 h 3429000"/>
              <a:gd name="connsiteX41" fmla="*/ 3268496 w 7394155"/>
              <a:gd name="connsiteY41" fmla="*/ 2531533 h 3429000"/>
              <a:gd name="connsiteX42" fmla="*/ 3319296 w 7394155"/>
              <a:gd name="connsiteY42" fmla="*/ 2540000 h 3429000"/>
              <a:gd name="connsiteX43" fmla="*/ 3370096 w 7394155"/>
              <a:gd name="connsiteY43" fmla="*/ 2556933 h 3429000"/>
              <a:gd name="connsiteX44" fmla="*/ 3488629 w 7394155"/>
              <a:gd name="connsiteY44" fmla="*/ 2582333 h 3429000"/>
              <a:gd name="connsiteX45" fmla="*/ 3530962 w 7394155"/>
              <a:gd name="connsiteY45" fmla="*/ 2599266 h 3429000"/>
              <a:gd name="connsiteX46" fmla="*/ 3564829 w 7394155"/>
              <a:gd name="connsiteY46" fmla="*/ 2616200 h 3429000"/>
              <a:gd name="connsiteX47" fmla="*/ 3615629 w 7394155"/>
              <a:gd name="connsiteY47" fmla="*/ 2624666 h 3429000"/>
              <a:gd name="connsiteX48" fmla="*/ 3657962 w 7394155"/>
              <a:gd name="connsiteY48" fmla="*/ 2650066 h 3429000"/>
              <a:gd name="connsiteX49" fmla="*/ 3725696 w 7394155"/>
              <a:gd name="connsiteY49" fmla="*/ 2675466 h 3429000"/>
              <a:gd name="connsiteX50" fmla="*/ 3759562 w 7394155"/>
              <a:gd name="connsiteY50" fmla="*/ 2700866 h 3429000"/>
              <a:gd name="connsiteX51" fmla="*/ 3784962 w 7394155"/>
              <a:gd name="connsiteY51" fmla="*/ 2709333 h 3429000"/>
              <a:gd name="connsiteX52" fmla="*/ 3818829 w 7394155"/>
              <a:gd name="connsiteY52" fmla="*/ 2726266 h 3429000"/>
              <a:gd name="connsiteX53" fmla="*/ 3928896 w 7394155"/>
              <a:gd name="connsiteY53" fmla="*/ 2751666 h 3429000"/>
              <a:gd name="connsiteX54" fmla="*/ 4047429 w 7394155"/>
              <a:gd name="connsiteY54" fmla="*/ 2777066 h 3429000"/>
              <a:gd name="connsiteX55" fmla="*/ 4072829 w 7394155"/>
              <a:gd name="connsiteY55" fmla="*/ 2794000 h 3429000"/>
              <a:gd name="connsiteX56" fmla="*/ 4174429 w 7394155"/>
              <a:gd name="connsiteY56" fmla="*/ 2802466 h 3429000"/>
              <a:gd name="connsiteX57" fmla="*/ 4242162 w 7394155"/>
              <a:gd name="connsiteY57" fmla="*/ 2810933 h 3429000"/>
              <a:gd name="connsiteX58" fmla="*/ 4284496 w 7394155"/>
              <a:gd name="connsiteY58" fmla="*/ 2819400 h 3429000"/>
              <a:gd name="connsiteX59" fmla="*/ 4411496 w 7394155"/>
              <a:gd name="connsiteY59" fmla="*/ 2827866 h 3429000"/>
              <a:gd name="connsiteX60" fmla="*/ 4513096 w 7394155"/>
              <a:gd name="connsiteY60" fmla="*/ 2844800 h 3429000"/>
              <a:gd name="connsiteX61" fmla="*/ 4741696 w 7394155"/>
              <a:gd name="connsiteY61" fmla="*/ 2853266 h 3429000"/>
              <a:gd name="connsiteX62" fmla="*/ 4936429 w 7394155"/>
              <a:gd name="connsiteY62" fmla="*/ 2861733 h 3429000"/>
              <a:gd name="connsiteX63" fmla="*/ 5029562 w 7394155"/>
              <a:gd name="connsiteY63" fmla="*/ 2870200 h 3429000"/>
              <a:gd name="connsiteX64" fmla="*/ 5114229 w 7394155"/>
              <a:gd name="connsiteY64" fmla="*/ 2895600 h 3429000"/>
              <a:gd name="connsiteX65" fmla="*/ 5241229 w 7394155"/>
              <a:gd name="connsiteY65" fmla="*/ 2912533 h 3429000"/>
              <a:gd name="connsiteX66" fmla="*/ 5529096 w 7394155"/>
              <a:gd name="connsiteY66" fmla="*/ 2929466 h 3429000"/>
              <a:gd name="connsiteX67" fmla="*/ 5554496 w 7394155"/>
              <a:gd name="connsiteY67" fmla="*/ 2937933 h 3429000"/>
              <a:gd name="connsiteX68" fmla="*/ 5579896 w 7394155"/>
              <a:gd name="connsiteY68" fmla="*/ 2954866 h 3429000"/>
              <a:gd name="connsiteX69" fmla="*/ 5622229 w 7394155"/>
              <a:gd name="connsiteY69" fmla="*/ 2963333 h 3429000"/>
              <a:gd name="connsiteX70" fmla="*/ 5656096 w 7394155"/>
              <a:gd name="connsiteY70" fmla="*/ 2980266 h 3429000"/>
              <a:gd name="connsiteX71" fmla="*/ 5689962 w 7394155"/>
              <a:gd name="connsiteY71" fmla="*/ 2988733 h 3429000"/>
              <a:gd name="connsiteX72" fmla="*/ 5715362 w 7394155"/>
              <a:gd name="connsiteY72" fmla="*/ 2997200 h 3429000"/>
              <a:gd name="connsiteX73" fmla="*/ 5791562 w 7394155"/>
              <a:gd name="connsiteY73" fmla="*/ 3031066 h 3429000"/>
              <a:gd name="connsiteX74" fmla="*/ 5816962 w 7394155"/>
              <a:gd name="connsiteY74" fmla="*/ 3039533 h 3429000"/>
              <a:gd name="connsiteX75" fmla="*/ 5876229 w 7394155"/>
              <a:gd name="connsiteY75" fmla="*/ 3081866 h 3429000"/>
              <a:gd name="connsiteX76" fmla="*/ 5901629 w 7394155"/>
              <a:gd name="connsiteY76" fmla="*/ 3090333 h 3429000"/>
              <a:gd name="connsiteX77" fmla="*/ 5927029 w 7394155"/>
              <a:gd name="connsiteY77" fmla="*/ 3107266 h 3429000"/>
              <a:gd name="connsiteX78" fmla="*/ 5952429 w 7394155"/>
              <a:gd name="connsiteY78" fmla="*/ 3115733 h 3429000"/>
              <a:gd name="connsiteX79" fmla="*/ 5977829 w 7394155"/>
              <a:gd name="connsiteY79" fmla="*/ 3132666 h 3429000"/>
              <a:gd name="connsiteX80" fmla="*/ 6028629 w 7394155"/>
              <a:gd name="connsiteY80" fmla="*/ 3141133 h 3429000"/>
              <a:gd name="connsiteX81" fmla="*/ 6062496 w 7394155"/>
              <a:gd name="connsiteY81" fmla="*/ 3158066 h 3429000"/>
              <a:gd name="connsiteX82" fmla="*/ 6079429 w 7394155"/>
              <a:gd name="connsiteY82" fmla="*/ 3175000 h 3429000"/>
              <a:gd name="connsiteX83" fmla="*/ 6181029 w 7394155"/>
              <a:gd name="connsiteY83" fmla="*/ 3191933 h 3429000"/>
              <a:gd name="connsiteX84" fmla="*/ 6206429 w 7394155"/>
              <a:gd name="connsiteY84" fmla="*/ 3208866 h 3429000"/>
              <a:gd name="connsiteX85" fmla="*/ 6367296 w 7394155"/>
              <a:gd name="connsiteY85" fmla="*/ 3225800 h 3429000"/>
              <a:gd name="connsiteX86" fmla="*/ 6426562 w 7394155"/>
              <a:gd name="connsiteY86" fmla="*/ 3242733 h 3429000"/>
              <a:gd name="connsiteX87" fmla="*/ 6468896 w 7394155"/>
              <a:gd name="connsiteY87" fmla="*/ 3259666 h 3429000"/>
              <a:gd name="connsiteX88" fmla="*/ 6494296 w 7394155"/>
              <a:gd name="connsiteY88" fmla="*/ 3268133 h 3429000"/>
              <a:gd name="connsiteX89" fmla="*/ 6528162 w 7394155"/>
              <a:gd name="connsiteY89" fmla="*/ 3285066 h 3429000"/>
              <a:gd name="connsiteX90" fmla="*/ 6578962 w 7394155"/>
              <a:gd name="connsiteY90" fmla="*/ 3310466 h 3429000"/>
              <a:gd name="connsiteX91" fmla="*/ 6663629 w 7394155"/>
              <a:gd name="connsiteY91" fmla="*/ 3327400 h 3429000"/>
              <a:gd name="connsiteX92" fmla="*/ 6765229 w 7394155"/>
              <a:gd name="connsiteY92" fmla="*/ 3344333 h 3429000"/>
              <a:gd name="connsiteX93" fmla="*/ 6790629 w 7394155"/>
              <a:gd name="connsiteY93" fmla="*/ 3352800 h 3429000"/>
              <a:gd name="connsiteX94" fmla="*/ 6824496 w 7394155"/>
              <a:gd name="connsiteY94" fmla="*/ 3361266 h 3429000"/>
              <a:gd name="connsiteX95" fmla="*/ 6875296 w 7394155"/>
              <a:gd name="connsiteY95" fmla="*/ 3378200 h 3429000"/>
              <a:gd name="connsiteX96" fmla="*/ 6900696 w 7394155"/>
              <a:gd name="connsiteY96" fmla="*/ 3386666 h 3429000"/>
              <a:gd name="connsiteX97" fmla="*/ 6985362 w 7394155"/>
              <a:gd name="connsiteY97" fmla="*/ 3403600 h 3429000"/>
              <a:gd name="connsiteX98" fmla="*/ 7036162 w 7394155"/>
              <a:gd name="connsiteY98" fmla="*/ 3420533 h 3429000"/>
              <a:gd name="connsiteX99" fmla="*/ 7061562 w 7394155"/>
              <a:gd name="connsiteY99" fmla="*/ 3429000 h 3429000"/>
              <a:gd name="connsiteX100" fmla="*/ 7070029 w 7394155"/>
              <a:gd name="connsiteY100" fmla="*/ 3395133 h 3429000"/>
              <a:gd name="connsiteX101" fmla="*/ 7061562 w 7394155"/>
              <a:gd name="connsiteY101" fmla="*/ 3361266 h 3429000"/>
              <a:gd name="connsiteX102" fmla="*/ 7053096 w 7394155"/>
              <a:gd name="connsiteY102" fmla="*/ 3335866 h 3429000"/>
              <a:gd name="connsiteX103" fmla="*/ 7010762 w 7394155"/>
              <a:gd name="connsiteY103" fmla="*/ 3285066 h 3429000"/>
              <a:gd name="connsiteX104" fmla="*/ 6985362 w 7394155"/>
              <a:gd name="connsiteY104" fmla="*/ 3200400 h 3429000"/>
              <a:gd name="connsiteX105" fmla="*/ 6959962 w 7394155"/>
              <a:gd name="connsiteY105" fmla="*/ 3031066 h 3429000"/>
              <a:gd name="connsiteX106" fmla="*/ 7052980 w 7394155"/>
              <a:gd name="connsiteY106" fmla="*/ 2995083 h 3429000"/>
              <a:gd name="connsiteX107" fmla="*/ 2078914 w 7394155"/>
              <a:gd name="connsiteY107" fmla="*/ 1727200 h 3429000"/>
              <a:gd name="connsiteX108" fmla="*/ 7065708 w 7394155"/>
              <a:gd name="connsiteY108" fmla="*/ 389466 h 3429000"/>
              <a:gd name="connsiteX109" fmla="*/ 7036162 w 7394155"/>
              <a:gd name="connsiteY109" fmla="*/ 0 h 3429000"/>
              <a:gd name="connsiteX0" fmla="*/ 7036162 w 7394155"/>
              <a:gd name="connsiteY0" fmla="*/ 0 h 3429000"/>
              <a:gd name="connsiteX1" fmla="*/ 491429 w 7394155"/>
              <a:gd name="connsiteY1" fmla="*/ 1693333 h 3429000"/>
              <a:gd name="connsiteX2" fmla="*/ 466029 w 7394155"/>
              <a:gd name="connsiteY2" fmla="*/ 1701800 h 3429000"/>
              <a:gd name="connsiteX3" fmla="*/ 516829 w 7394155"/>
              <a:gd name="connsiteY3" fmla="*/ 1710266 h 3429000"/>
              <a:gd name="connsiteX4" fmla="*/ 550696 w 7394155"/>
              <a:gd name="connsiteY4" fmla="*/ 1727200 h 3429000"/>
              <a:gd name="connsiteX5" fmla="*/ 686162 w 7394155"/>
              <a:gd name="connsiteY5" fmla="*/ 1735666 h 3429000"/>
              <a:gd name="connsiteX6" fmla="*/ 838562 w 7394155"/>
              <a:gd name="connsiteY6" fmla="*/ 1778000 h 3429000"/>
              <a:gd name="connsiteX7" fmla="*/ 923229 w 7394155"/>
              <a:gd name="connsiteY7" fmla="*/ 1794933 h 3429000"/>
              <a:gd name="connsiteX8" fmla="*/ 1117962 w 7394155"/>
              <a:gd name="connsiteY8" fmla="*/ 1811866 h 3429000"/>
              <a:gd name="connsiteX9" fmla="*/ 1168762 w 7394155"/>
              <a:gd name="connsiteY9" fmla="*/ 1820333 h 3429000"/>
              <a:gd name="connsiteX10" fmla="*/ 1202629 w 7394155"/>
              <a:gd name="connsiteY10" fmla="*/ 1828800 h 3429000"/>
              <a:gd name="connsiteX11" fmla="*/ 1321162 w 7394155"/>
              <a:gd name="connsiteY11" fmla="*/ 1837266 h 3429000"/>
              <a:gd name="connsiteX12" fmla="*/ 1592096 w 7394155"/>
              <a:gd name="connsiteY12" fmla="*/ 1862666 h 3429000"/>
              <a:gd name="connsiteX13" fmla="*/ 1625962 w 7394155"/>
              <a:gd name="connsiteY13" fmla="*/ 1871133 h 3429000"/>
              <a:gd name="connsiteX14" fmla="*/ 1668296 w 7394155"/>
              <a:gd name="connsiteY14" fmla="*/ 1879600 h 3429000"/>
              <a:gd name="connsiteX15" fmla="*/ 1752962 w 7394155"/>
              <a:gd name="connsiteY15" fmla="*/ 1905000 h 3429000"/>
              <a:gd name="connsiteX16" fmla="*/ 1812229 w 7394155"/>
              <a:gd name="connsiteY16" fmla="*/ 1913466 h 3429000"/>
              <a:gd name="connsiteX17" fmla="*/ 1871496 w 7394155"/>
              <a:gd name="connsiteY17" fmla="*/ 1930400 h 3429000"/>
              <a:gd name="connsiteX18" fmla="*/ 1913829 w 7394155"/>
              <a:gd name="connsiteY18" fmla="*/ 1938866 h 3429000"/>
              <a:gd name="connsiteX19" fmla="*/ 1939229 w 7394155"/>
              <a:gd name="connsiteY19" fmla="*/ 1947333 h 3429000"/>
              <a:gd name="connsiteX20" fmla="*/ 1973096 w 7394155"/>
              <a:gd name="connsiteY20" fmla="*/ 1955800 h 3429000"/>
              <a:gd name="connsiteX21" fmla="*/ 2049296 w 7394155"/>
              <a:gd name="connsiteY21" fmla="*/ 2015066 h 3429000"/>
              <a:gd name="connsiteX22" fmla="*/ 2049296 w 7394155"/>
              <a:gd name="connsiteY22" fmla="*/ 2015066 h 3429000"/>
              <a:gd name="connsiteX23" fmla="*/ 2117029 w 7394155"/>
              <a:gd name="connsiteY23" fmla="*/ 2065866 h 3429000"/>
              <a:gd name="connsiteX24" fmla="*/ 2142429 w 7394155"/>
              <a:gd name="connsiteY24" fmla="*/ 2074333 h 3429000"/>
              <a:gd name="connsiteX25" fmla="*/ 2235562 w 7394155"/>
              <a:gd name="connsiteY25" fmla="*/ 2125133 h 3429000"/>
              <a:gd name="connsiteX26" fmla="*/ 2303296 w 7394155"/>
              <a:gd name="connsiteY26" fmla="*/ 2167466 h 3429000"/>
              <a:gd name="connsiteX27" fmla="*/ 2354096 w 7394155"/>
              <a:gd name="connsiteY27" fmla="*/ 2192866 h 3429000"/>
              <a:gd name="connsiteX28" fmla="*/ 2438762 w 7394155"/>
              <a:gd name="connsiteY28" fmla="*/ 2218266 h 3429000"/>
              <a:gd name="connsiteX29" fmla="*/ 2472629 w 7394155"/>
              <a:gd name="connsiteY29" fmla="*/ 2235200 h 3429000"/>
              <a:gd name="connsiteX30" fmla="*/ 2582696 w 7394155"/>
              <a:gd name="connsiteY30" fmla="*/ 2260600 h 3429000"/>
              <a:gd name="connsiteX31" fmla="*/ 2658896 w 7394155"/>
              <a:gd name="connsiteY31" fmla="*/ 2286000 h 3429000"/>
              <a:gd name="connsiteX32" fmla="*/ 2743562 w 7394155"/>
              <a:gd name="connsiteY32" fmla="*/ 2311400 h 3429000"/>
              <a:gd name="connsiteX33" fmla="*/ 2794362 w 7394155"/>
              <a:gd name="connsiteY33" fmla="*/ 2336800 h 3429000"/>
              <a:gd name="connsiteX34" fmla="*/ 2845162 w 7394155"/>
              <a:gd name="connsiteY34" fmla="*/ 2345266 h 3429000"/>
              <a:gd name="connsiteX35" fmla="*/ 2887496 w 7394155"/>
              <a:gd name="connsiteY35" fmla="*/ 2362200 h 3429000"/>
              <a:gd name="connsiteX36" fmla="*/ 2938296 w 7394155"/>
              <a:gd name="connsiteY36" fmla="*/ 2379133 h 3429000"/>
              <a:gd name="connsiteX37" fmla="*/ 3048362 w 7394155"/>
              <a:gd name="connsiteY37" fmla="*/ 2438400 h 3429000"/>
              <a:gd name="connsiteX38" fmla="*/ 3073762 w 7394155"/>
              <a:gd name="connsiteY38" fmla="*/ 2455333 h 3429000"/>
              <a:gd name="connsiteX39" fmla="*/ 3149962 w 7394155"/>
              <a:gd name="connsiteY39" fmla="*/ 2480733 h 3429000"/>
              <a:gd name="connsiteX40" fmla="*/ 3234629 w 7394155"/>
              <a:gd name="connsiteY40" fmla="*/ 2514600 h 3429000"/>
              <a:gd name="connsiteX41" fmla="*/ 3268496 w 7394155"/>
              <a:gd name="connsiteY41" fmla="*/ 2531533 h 3429000"/>
              <a:gd name="connsiteX42" fmla="*/ 3319296 w 7394155"/>
              <a:gd name="connsiteY42" fmla="*/ 2540000 h 3429000"/>
              <a:gd name="connsiteX43" fmla="*/ 3370096 w 7394155"/>
              <a:gd name="connsiteY43" fmla="*/ 2556933 h 3429000"/>
              <a:gd name="connsiteX44" fmla="*/ 3488629 w 7394155"/>
              <a:gd name="connsiteY44" fmla="*/ 2582333 h 3429000"/>
              <a:gd name="connsiteX45" fmla="*/ 3530962 w 7394155"/>
              <a:gd name="connsiteY45" fmla="*/ 2599266 h 3429000"/>
              <a:gd name="connsiteX46" fmla="*/ 3564829 w 7394155"/>
              <a:gd name="connsiteY46" fmla="*/ 2616200 h 3429000"/>
              <a:gd name="connsiteX47" fmla="*/ 3615629 w 7394155"/>
              <a:gd name="connsiteY47" fmla="*/ 2624666 h 3429000"/>
              <a:gd name="connsiteX48" fmla="*/ 3657962 w 7394155"/>
              <a:gd name="connsiteY48" fmla="*/ 2650066 h 3429000"/>
              <a:gd name="connsiteX49" fmla="*/ 3725696 w 7394155"/>
              <a:gd name="connsiteY49" fmla="*/ 2675466 h 3429000"/>
              <a:gd name="connsiteX50" fmla="*/ 3759562 w 7394155"/>
              <a:gd name="connsiteY50" fmla="*/ 2700866 h 3429000"/>
              <a:gd name="connsiteX51" fmla="*/ 3784962 w 7394155"/>
              <a:gd name="connsiteY51" fmla="*/ 2709333 h 3429000"/>
              <a:gd name="connsiteX52" fmla="*/ 3818829 w 7394155"/>
              <a:gd name="connsiteY52" fmla="*/ 2726266 h 3429000"/>
              <a:gd name="connsiteX53" fmla="*/ 3928896 w 7394155"/>
              <a:gd name="connsiteY53" fmla="*/ 2751666 h 3429000"/>
              <a:gd name="connsiteX54" fmla="*/ 4047429 w 7394155"/>
              <a:gd name="connsiteY54" fmla="*/ 2777066 h 3429000"/>
              <a:gd name="connsiteX55" fmla="*/ 4072829 w 7394155"/>
              <a:gd name="connsiteY55" fmla="*/ 2794000 h 3429000"/>
              <a:gd name="connsiteX56" fmla="*/ 4174429 w 7394155"/>
              <a:gd name="connsiteY56" fmla="*/ 2802466 h 3429000"/>
              <a:gd name="connsiteX57" fmla="*/ 4242162 w 7394155"/>
              <a:gd name="connsiteY57" fmla="*/ 2810933 h 3429000"/>
              <a:gd name="connsiteX58" fmla="*/ 4284496 w 7394155"/>
              <a:gd name="connsiteY58" fmla="*/ 2819400 h 3429000"/>
              <a:gd name="connsiteX59" fmla="*/ 4411496 w 7394155"/>
              <a:gd name="connsiteY59" fmla="*/ 2827866 h 3429000"/>
              <a:gd name="connsiteX60" fmla="*/ 4513096 w 7394155"/>
              <a:gd name="connsiteY60" fmla="*/ 2844800 h 3429000"/>
              <a:gd name="connsiteX61" fmla="*/ 4741696 w 7394155"/>
              <a:gd name="connsiteY61" fmla="*/ 2853266 h 3429000"/>
              <a:gd name="connsiteX62" fmla="*/ 4936429 w 7394155"/>
              <a:gd name="connsiteY62" fmla="*/ 2861733 h 3429000"/>
              <a:gd name="connsiteX63" fmla="*/ 5029562 w 7394155"/>
              <a:gd name="connsiteY63" fmla="*/ 2870200 h 3429000"/>
              <a:gd name="connsiteX64" fmla="*/ 5114229 w 7394155"/>
              <a:gd name="connsiteY64" fmla="*/ 2895600 h 3429000"/>
              <a:gd name="connsiteX65" fmla="*/ 5241229 w 7394155"/>
              <a:gd name="connsiteY65" fmla="*/ 2912533 h 3429000"/>
              <a:gd name="connsiteX66" fmla="*/ 5529096 w 7394155"/>
              <a:gd name="connsiteY66" fmla="*/ 2929466 h 3429000"/>
              <a:gd name="connsiteX67" fmla="*/ 5554496 w 7394155"/>
              <a:gd name="connsiteY67" fmla="*/ 2937933 h 3429000"/>
              <a:gd name="connsiteX68" fmla="*/ 5579896 w 7394155"/>
              <a:gd name="connsiteY68" fmla="*/ 2954866 h 3429000"/>
              <a:gd name="connsiteX69" fmla="*/ 5622229 w 7394155"/>
              <a:gd name="connsiteY69" fmla="*/ 2963333 h 3429000"/>
              <a:gd name="connsiteX70" fmla="*/ 5656096 w 7394155"/>
              <a:gd name="connsiteY70" fmla="*/ 2980266 h 3429000"/>
              <a:gd name="connsiteX71" fmla="*/ 5689962 w 7394155"/>
              <a:gd name="connsiteY71" fmla="*/ 2988733 h 3429000"/>
              <a:gd name="connsiteX72" fmla="*/ 5715362 w 7394155"/>
              <a:gd name="connsiteY72" fmla="*/ 2997200 h 3429000"/>
              <a:gd name="connsiteX73" fmla="*/ 5791562 w 7394155"/>
              <a:gd name="connsiteY73" fmla="*/ 3031066 h 3429000"/>
              <a:gd name="connsiteX74" fmla="*/ 5816962 w 7394155"/>
              <a:gd name="connsiteY74" fmla="*/ 3039533 h 3429000"/>
              <a:gd name="connsiteX75" fmla="*/ 5876229 w 7394155"/>
              <a:gd name="connsiteY75" fmla="*/ 3081866 h 3429000"/>
              <a:gd name="connsiteX76" fmla="*/ 5901629 w 7394155"/>
              <a:gd name="connsiteY76" fmla="*/ 3090333 h 3429000"/>
              <a:gd name="connsiteX77" fmla="*/ 5927029 w 7394155"/>
              <a:gd name="connsiteY77" fmla="*/ 3107266 h 3429000"/>
              <a:gd name="connsiteX78" fmla="*/ 5952429 w 7394155"/>
              <a:gd name="connsiteY78" fmla="*/ 3115733 h 3429000"/>
              <a:gd name="connsiteX79" fmla="*/ 5977829 w 7394155"/>
              <a:gd name="connsiteY79" fmla="*/ 3132666 h 3429000"/>
              <a:gd name="connsiteX80" fmla="*/ 6028629 w 7394155"/>
              <a:gd name="connsiteY80" fmla="*/ 3141133 h 3429000"/>
              <a:gd name="connsiteX81" fmla="*/ 6062496 w 7394155"/>
              <a:gd name="connsiteY81" fmla="*/ 3158066 h 3429000"/>
              <a:gd name="connsiteX82" fmla="*/ 6079429 w 7394155"/>
              <a:gd name="connsiteY82" fmla="*/ 3175000 h 3429000"/>
              <a:gd name="connsiteX83" fmla="*/ 6181029 w 7394155"/>
              <a:gd name="connsiteY83" fmla="*/ 3191933 h 3429000"/>
              <a:gd name="connsiteX84" fmla="*/ 6206429 w 7394155"/>
              <a:gd name="connsiteY84" fmla="*/ 3208866 h 3429000"/>
              <a:gd name="connsiteX85" fmla="*/ 6367296 w 7394155"/>
              <a:gd name="connsiteY85" fmla="*/ 3225800 h 3429000"/>
              <a:gd name="connsiteX86" fmla="*/ 6426562 w 7394155"/>
              <a:gd name="connsiteY86" fmla="*/ 3242733 h 3429000"/>
              <a:gd name="connsiteX87" fmla="*/ 6468896 w 7394155"/>
              <a:gd name="connsiteY87" fmla="*/ 3259666 h 3429000"/>
              <a:gd name="connsiteX88" fmla="*/ 6494296 w 7394155"/>
              <a:gd name="connsiteY88" fmla="*/ 3268133 h 3429000"/>
              <a:gd name="connsiteX89" fmla="*/ 6528162 w 7394155"/>
              <a:gd name="connsiteY89" fmla="*/ 3285066 h 3429000"/>
              <a:gd name="connsiteX90" fmla="*/ 6578962 w 7394155"/>
              <a:gd name="connsiteY90" fmla="*/ 3310466 h 3429000"/>
              <a:gd name="connsiteX91" fmla="*/ 6663629 w 7394155"/>
              <a:gd name="connsiteY91" fmla="*/ 3327400 h 3429000"/>
              <a:gd name="connsiteX92" fmla="*/ 6765229 w 7394155"/>
              <a:gd name="connsiteY92" fmla="*/ 3344333 h 3429000"/>
              <a:gd name="connsiteX93" fmla="*/ 6790629 w 7394155"/>
              <a:gd name="connsiteY93" fmla="*/ 3352800 h 3429000"/>
              <a:gd name="connsiteX94" fmla="*/ 6824496 w 7394155"/>
              <a:gd name="connsiteY94" fmla="*/ 3361266 h 3429000"/>
              <a:gd name="connsiteX95" fmla="*/ 6875296 w 7394155"/>
              <a:gd name="connsiteY95" fmla="*/ 3378200 h 3429000"/>
              <a:gd name="connsiteX96" fmla="*/ 6900696 w 7394155"/>
              <a:gd name="connsiteY96" fmla="*/ 3386666 h 3429000"/>
              <a:gd name="connsiteX97" fmla="*/ 6985362 w 7394155"/>
              <a:gd name="connsiteY97" fmla="*/ 3403600 h 3429000"/>
              <a:gd name="connsiteX98" fmla="*/ 7036162 w 7394155"/>
              <a:gd name="connsiteY98" fmla="*/ 3420533 h 3429000"/>
              <a:gd name="connsiteX99" fmla="*/ 7061562 w 7394155"/>
              <a:gd name="connsiteY99" fmla="*/ 3429000 h 3429000"/>
              <a:gd name="connsiteX100" fmla="*/ 7070029 w 7394155"/>
              <a:gd name="connsiteY100" fmla="*/ 3395133 h 3429000"/>
              <a:gd name="connsiteX101" fmla="*/ 7061562 w 7394155"/>
              <a:gd name="connsiteY101" fmla="*/ 3361266 h 3429000"/>
              <a:gd name="connsiteX102" fmla="*/ 7053096 w 7394155"/>
              <a:gd name="connsiteY102" fmla="*/ 3335866 h 3429000"/>
              <a:gd name="connsiteX103" fmla="*/ 7010762 w 7394155"/>
              <a:gd name="connsiteY103" fmla="*/ 3285066 h 3429000"/>
              <a:gd name="connsiteX104" fmla="*/ 6985362 w 7394155"/>
              <a:gd name="connsiteY104" fmla="*/ 3200400 h 3429000"/>
              <a:gd name="connsiteX105" fmla="*/ 6959962 w 7394155"/>
              <a:gd name="connsiteY105" fmla="*/ 3031066 h 3429000"/>
              <a:gd name="connsiteX106" fmla="*/ 7052980 w 7394155"/>
              <a:gd name="connsiteY106" fmla="*/ 2995083 h 3429000"/>
              <a:gd name="connsiteX107" fmla="*/ 2078914 w 7394155"/>
              <a:gd name="connsiteY107" fmla="*/ 1727200 h 3429000"/>
              <a:gd name="connsiteX108" fmla="*/ 7065708 w 7394155"/>
              <a:gd name="connsiteY108" fmla="*/ 389466 h 3429000"/>
              <a:gd name="connsiteX109" fmla="*/ 7036162 w 7394155"/>
              <a:gd name="connsiteY109" fmla="*/ 0 h 3429000"/>
              <a:gd name="connsiteX0" fmla="*/ 7036162 w 7401127"/>
              <a:gd name="connsiteY0" fmla="*/ 0 h 3429000"/>
              <a:gd name="connsiteX1" fmla="*/ 491429 w 7401127"/>
              <a:gd name="connsiteY1" fmla="*/ 1693333 h 3429000"/>
              <a:gd name="connsiteX2" fmla="*/ 466029 w 7401127"/>
              <a:gd name="connsiteY2" fmla="*/ 1701800 h 3429000"/>
              <a:gd name="connsiteX3" fmla="*/ 516829 w 7401127"/>
              <a:gd name="connsiteY3" fmla="*/ 1710266 h 3429000"/>
              <a:gd name="connsiteX4" fmla="*/ 550696 w 7401127"/>
              <a:gd name="connsiteY4" fmla="*/ 1727200 h 3429000"/>
              <a:gd name="connsiteX5" fmla="*/ 686162 w 7401127"/>
              <a:gd name="connsiteY5" fmla="*/ 1735666 h 3429000"/>
              <a:gd name="connsiteX6" fmla="*/ 838562 w 7401127"/>
              <a:gd name="connsiteY6" fmla="*/ 1778000 h 3429000"/>
              <a:gd name="connsiteX7" fmla="*/ 923229 w 7401127"/>
              <a:gd name="connsiteY7" fmla="*/ 1794933 h 3429000"/>
              <a:gd name="connsiteX8" fmla="*/ 1117962 w 7401127"/>
              <a:gd name="connsiteY8" fmla="*/ 1811866 h 3429000"/>
              <a:gd name="connsiteX9" fmla="*/ 1168762 w 7401127"/>
              <a:gd name="connsiteY9" fmla="*/ 1820333 h 3429000"/>
              <a:gd name="connsiteX10" fmla="*/ 1202629 w 7401127"/>
              <a:gd name="connsiteY10" fmla="*/ 1828800 h 3429000"/>
              <a:gd name="connsiteX11" fmla="*/ 1321162 w 7401127"/>
              <a:gd name="connsiteY11" fmla="*/ 1837266 h 3429000"/>
              <a:gd name="connsiteX12" fmla="*/ 1592096 w 7401127"/>
              <a:gd name="connsiteY12" fmla="*/ 1862666 h 3429000"/>
              <a:gd name="connsiteX13" fmla="*/ 1625962 w 7401127"/>
              <a:gd name="connsiteY13" fmla="*/ 1871133 h 3429000"/>
              <a:gd name="connsiteX14" fmla="*/ 1668296 w 7401127"/>
              <a:gd name="connsiteY14" fmla="*/ 1879600 h 3429000"/>
              <a:gd name="connsiteX15" fmla="*/ 1752962 w 7401127"/>
              <a:gd name="connsiteY15" fmla="*/ 1905000 h 3429000"/>
              <a:gd name="connsiteX16" fmla="*/ 1812229 w 7401127"/>
              <a:gd name="connsiteY16" fmla="*/ 1913466 h 3429000"/>
              <a:gd name="connsiteX17" fmla="*/ 1871496 w 7401127"/>
              <a:gd name="connsiteY17" fmla="*/ 1930400 h 3429000"/>
              <a:gd name="connsiteX18" fmla="*/ 1913829 w 7401127"/>
              <a:gd name="connsiteY18" fmla="*/ 1938866 h 3429000"/>
              <a:gd name="connsiteX19" fmla="*/ 1939229 w 7401127"/>
              <a:gd name="connsiteY19" fmla="*/ 1947333 h 3429000"/>
              <a:gd name="connsiteX20" fmla="*/ 1973096 w 7401127"/>
              <a:gd name="connsiteY20" fmla="*/ 1955800 h 3429000"/>
              <a:gd name="connsiteX21" fmla="*/ 2049296 w 7401127"/>
              <a:gd name="connsiteY21" fmla="*/ 2015066 h 3429000"/>
              <a:gd name="connsiteX22" fmla="*/ 2049296 w 7401127"/>
              <a:gd name="connsiteY22" fmla="*/ 2015066 h 3429000"/>
              <a:gd name="connsiteX23" fmla="*/ 2117029 w 7401127"/>
              <a:gd name="connsiteY23" fmla="*/ 2065866 h 3429000"/>
              <a:gd name="connsiteX24" fmla="*/ 2142429 w 7401127"/>
              <a:gd name="connsiteY24" fmla="*/ 2074333 h 3429000"/>
              <a:gd name="connsiteX25" fmla="*/ 2235562 w 7401127"/>
              <a:gd name="connsiteY25" fmla="*/ 2125133 h 3429000"/>
              <a:gd name="connsiteX26" fmla="*/ 2303296 w 7401127"/>
              <a:gd name="connsiteY26" fmla="*/ 2167466 h 3429000"/>
              <a:gd name="connsiteX27" fmla="*/ 2354096 w 7401127"/>
              <a:gd name="connsiteY27" fmla="*/ 2192866 h 3429000"/>
              <a:gd name="connsiteX28" fmla="*/ 2438762 w 7401127"/>
              <a:gd name="connsiteY28" fmla="*/ 2218266 h 3429000"/>
              <a:gd name="connsiteX29" fmla="*/ 2472629 w 7401127"/>
              <a:gd name="connsiteY29" fmla="*/ 2235200 h 3429000"/>
              <a:gd name="connsiteX30" fmla="*/ 2582696 w 7401127"/>
              <a:gd name="connsiteY30" fmla="*/ 2260600 h 3429000"/>
              <a:gd name="connsiteX31" fmla="*/ 2658896 w 7401127"/>
              <a:gd name="connsiteY31" fmla="*/ 2286000 h 3429000"/>
              <a:gd name="connsiteX32" fmla="*/ 2743562 w 7401127"/>
              <a:gd name="connsiteY32" fmla="*/ 2311400 h 3429000"/>
              <a:gd name="connsiteX33" fmla="*/ 2794362 w 7401127"/>
              <a:gd name="connsiteY33" fmla="*/ 2336800 h 3429000"/>
              <a:gd name="connsiteX34" fmla="*/ 2845162 w 7401127"/>
              <a:gd name="connsiteY34" fmla="*/ 2345266 h 3429000"/>
              <a:gd name="connsiteX35" fmla="*/ 2887496 w 7401127"/>
              <a:gd name="connsiteY35" fmla="*/ 2362200 h 3429000"/>
              <a:gd name="connsiteX36" fmla="*/ 2938296 w 7401127"/>
              <a:gd name="connsiteY36" fmla="*/ 2379133 h 3429000"/>
              <a:gd name="connsiteX37" fmla="*/ 3048362 w 7401127"/>
              <a:gd name="connsiteY37" fmla="*/ 2438400 h 3429000"/>
              <a:gd name="connsiteX38" fmla="*/ 3073762 w 7401127"/>
              <a:gd name="connsiteY38" fmla="*/ 2455333 h 3429000"/>
              <a:gd name="connsiteX39" fmla="*/ 3149962 w 7401127"/>
              <a:gd name="connsiteY39" fmla="*/ 2480733 h 3429000"/>
              <a:gd name="connsiteX40" fmla="*/ 3234629 w 7401127"/>
              <a:gd name="connsiteY40" fmla="*/ 2514600 h 3429000"/>
              <a:gd name="connsiteX41" fmla="*/ 3268496 w 7401127"/>
              <a:gd name="connsiteY41" fmla="*/ 2531533 h 3429000"/>
              <a:gd name="connsiteX42" fmla="*/ 3319296 w 7401127"/>
              <a:gd name="connsiteY42" fmla="*/ 2540000 h 3429000"/>
              <a:gd name="connsiteX43" fmla="*/ 3370096 w 7401127"/>
              <a:gd name="connsiteY43" fmla="*/ 2556933 h 3429000"/>
              <a:gd name="connsiteX44" fmla="*/ 3488629 w 7401127"/>
              <a:gd name="connsiteY44" fmla="*/ 2582333 h 3429000"/>
              <a:gd name="connsiteX45" fmla="*/ 3530962 w 7401127"/>
              <a:gd name="connsiteY45" fmla="*/ 2599266 h 3429000"/>
              <a:gd name="connsiteX46" fmla="*/ 3564829 w 7401127"/>
              <a:gd name="connsiteY46" fmla="*/ 2616200 h 3429000"/>
              <a:gd name="connsiteX47" fmla="*/ 3615629 w 7401127"/>
              <a:gd name="connsiteY47" fmla="*/ 2624666 h 3429000"/>
              <a:gd name="connsiteX48" fmla="*/ 3657962 w 7401127"/>
              <a:gd name="connsiteY48" fmla="*/ 2650066 h 3429000"/>
              <a:gd name="connsiteX49" fmla="*/ 3725696 w 7401127"/>
              <a:gd name="connsiteY49" fmla="*/ 2675466 h 3429000"/>
              <a:gd name="connsiteX50" fmla="*/ 3759562 w 7401127"/>
              <a:gd name="connsiteY50" fmla="*/ 2700866 h 3429000"/>
              <a:gd name="connsiteX51" fmla="*/ 3784962 w 7401127"/>
              <a:gd name="connsiteY51" fmla="*/ 2709333 h 3429000"/>
              <a:gd name="connsiteX52" fmla="*/ 3818829 w 7401127"/>
              <a:gd name="connsiteY52" fmla="*/ 2726266 h 3429000"/>
              <a:gd name="connsiteX53" fmla="*/ 3928896 w 7401127"/>
              <a:gd name="connsiteY53" fmla="*/ 2751666 h 3429000"/>
              <a:gd name="connsiteX54" fmla="*/ 4047429 w 7401127"/>
              <a:gd name="connsiteY54" fmla="*/ 2777066 h 3429000"/>
              <a:gd name="connsiteX55" fmla="*/ 4072829 w 7401127"/>
              <a:gd name="connsiteY55" fmla="*/ 2794000 h 3429000"/>
              <a:gd name="connsiteX56" fmla="*/ 4174429 w 7401127"/>
              <a:gd name="connsiteY56" fmla="*/ 2802466 h 3429000"/>
              <a:gd name="connsiteX57" fmla="*/ 4242162 w 7401127"/>
              <a:gd name="connsiteY57" fmla="*/ 2810933 h 3429000"/>
              <a:gd name="connsiteX58" fmla="*/ 4284496 w 7401127"/>
              <a:gd name="connsiteY58" fmla="*/ 2819400 h 3429000"/>
              <a:gd name="connsiteX59" fmla="*/ 4411496 w 7401127"/>
              <a:gd name="connsiteY59" fmla="*/ 2827866 h 3429000"/>
              <a:gd name="connsiteX60" fmla="*/ 4513096 w 7401127"/>
              <a:gd name="connsiteY60" fmla="*/ 2844800 h 3429000"/>
              <a:gd name="connsiteX61" fmla="*/ 4741696 w 7401127"/>
              <a:gd name="connsiteY61" fmla="*/ 2853266 h 3429000"/>
              <a:gd name="connsiteX62" fmla="*/ 4936429 w 7401127"/>
              <a:gd name="connsiteY62" fmla="*/ 2861733 h 3429000"/>
              <a:gd name="connsiteX63" fmla="*/ 5029562 w 7401127"/>
              <a:gd name="connsiteY63" fmla="*/ 2870200 h 3429000"/>
              <a:gd name="connsiteX64" fmla="*/ 5114229 w 7401127"/>
              <a:gd name="connsiteY64" fmla="*/ 2895600 h 3429000"/>
              <a:gd name="connsiteX65" fmla="*/ 5241229 w 7401127"/>
              <a:gd name="connsiteY65" fmla="*/ 2912533 h 3429000"/>
              <a:gd name="connsiteX66" fmla="*/ 5529096 w 7401127"/>
              <a:gd name="connsiteY66" fmla="*/ 2929466 h 3429000"/>
              <a:gd name="connsiteX67" fmla="*/ 5554496 w 7401127"/>
              <a:gd name="connsiteY67" fmla="*/ 2937933 h 3429000"/>
              <a:gd name="connsiteX68" fmla="*/ 5579896 w 7401127"/>
              <a:gd name="connsiteY68" fmla="*/ 2954866 h 3429000"/>
              <a:gd name="connsiteX69" fmla="*/ 5622229 w 7401127"/>
              <a:gd name="connsiteY69" fmla="*/ 2963333 h 3429000"/>
              <a:gd name="connsiteX70" fmla="*/ 5656096 w 7401127"/>
              <a:gd name="connsiteY70" fmla="*/ 2980266 h 3429000"/>
              <a:gd name="connsiteX71" fmla="*/ 5689962 w 7401127"/>
              <a:gd name="connsiteY71" fmla="*/ 2988733 h 3429000"/>
              <a:gd name="connsiteX72" fmla="*/ 5715362 w 7401127"/>
              <a:gd name="connsiteY72" fmla="*/ 2997200 h 3429000"/>
              <a:gd name="connsiteX73" fmla="*/ 5791562 w 7401127"/>
              <a:gd name="connsiteY73" fmla="*/ 3031066 h 3429000"/>
              <a:gd name="connsiteX74" fmla="*/ 5816962 w 7401127"/>
              <a:gd name="connsiteY74" fmla="*/ 3039533 h 3429000"/>
              <a:gd name="connsiteX75" fmla="*/ 5876229 w 7401127"/>
              <a:gd name="connsiteY75" fmla="*/ 3081866 h 3429000"/>
              <a:gd name="connsiteX76" fmla="*/ 5901629 w 7401127"/>
              <a:gd name="connsiteY76" fmla="*/ 3090333 h 3429000"/>
              <a:gd name="connsiteX77" fmla="*/ 5927029 w 7401127"/>
              <a:gd name="connsiteY77" fmla="*/ 3107266 h 3429000"/>
              <a:gd name="connsiteX78" fmla="*/ 5952429 w 7401127"/>
              <a:gd name="connsiteY78" fmla="*/ 3115733 h 3429000"/>
              <a:gd name="connsiteX79" fmla="*/ 5977829 w 7401127"/>
              <a:gd name="connsiteY79" fmla="*/ 3132666 h 3429000"/>
              <a:gd name="connsiteX80" fmla="*/ 6028629 w 7401127"/>
              <a:gd name="connsiteY80" fmla="*/ 3141133 h 3429000"/>
              <a:gd name="connsiteX81" fmla="*/ 6062496 w 7401127"/>
              <a:gd name="connsiteY81" fmla="*/ 3158066 h 3429000"/>
              <a:gd name="connsiteX82" fmla="*/ 6079429 w 7401127"/>
              <a:gd name="connsiteY82" fmla="*/ 3175000 h 3429000"/>
              <a:gd name="connsiteX83" fmla="*/ 6181029 w 7401127"/>
              <a:gd name="connsiteY83" fmla="*/ 3191933 h 3429000"/>
              <a:gd name="connsiteX84" fmla="*/ 6206429 w 7401127"/>
              <a:gd name="connsiteY84" fmla="*/ 3208866 h 3429000"/>
              <a:gd name="connsiteX85" fmla="*/ 6367296 w 7401127"/>
              <a:gd name="connsiteY85" fmla="*/ 3225800 h 3429000"/>
              <a:gd name="connsiteX86" fmla="*/ 6426562 w 7401127"/>
              <a:gd name="connsiteY86" fmla="*/ 3242733 h 3429000"/>
              <a:gd name="connsiteX87" fmla="*/ 6468896 w 7401127"/>
              <a:gd name="connsiteY87" fmla="*/ 3259666 h 3429000"/>
              <a:gd name="connsiteX88" fmla="*/ 6494296 w 7401127"/>
              <a:gd name="connsiteY88" fmla="*/ 3268133 h 3429000"/>
              <a:gd name="connsiteX89" fmla="*/ 6528162 w 7401127"/>
              <a:gd name="connsiteY89" fmla="*/ 3285066 h 3429000"/>
              <a:gd name="connsiteX90" fmla="*/ 6578962 w 7401127"/>
              <a:gd name="connsiteY90" fmla="*/ 3310466 h 3429000"/>
              <a:gd name="connsiteX91" fmla="*/ 6663629 w 7401127"/>
              <a:gd name="connsiteY91" fmla="*/ 3327400 h 3429000"/>
              <a:gd name="connsiteX92" fmla="*/ 6765229 w 7401127"/>
              <a:gd name="connsiteY92" fmla="*/ 3344333 h 3429000"/>
              <a:gd name="connsiteX93" fmla="*/ 6790629 w 7401127"/>
              <a:gd name="connsiteY93" fmla="*/ 3352800 h 3429000"/>
              <a:gd name="connsiteX94" fmla="*/ 6824496 w 7401127"/>
              <a:gd name="connsiteY94" fmla="*/ 3361266 h 3429000"/>
              <a:gd name="connsiteX95" fmla="*/ 6875296 w 7401127"/>
              <a:gd name="connsiteY95" fmla="*/ 3378200 h 3429000"/>
              <a:gd name="connsiteX96" fmla="*/ 6900696 w 7401127"/>
              <a:gd name="connsiteY96" fmla="*/ 3386666 h 3429000"/>
              <a:gd name="connsiteX97" fmla="*/ 6985362 w 7401127"/>
              <a:gd name="connsiteY97" fmla="*/ 3403600 h 3429000"/>
              <a:gd name="connsiteX98" fmla="*/ 7036162 w 7401127"/>
              <a:gd name="connsiteY98" fmla="*/ 3420533 h 3429000"/>
              <a:gd name="connsiteX99" fmla="*/ 7061562 w 7401127"/>
              <a:gd name="connsiteY99" fmla="*/ 3429000 h 3429000"/>
              <a:gd name="connsiteX100" fmla="*/ 7070029 w 7401127"/>
              <a:gd name="connsiteY100" fmla="*/ 3395133 h 3429000"/>
              <a:gd name="connsiteX101" fmla="*/ 7061562 w 7401127"/>
              <a:gd name="connsiteY101" fmla="*/ 3361266 h 3429000"/>
              <a:gd name="connsiteX102" fmla="*/ 7053096 w 7401127"/>
              <a:gd name="connsiteY102" fmla="*/ 3335866 h 3429000"/>
              <a:gd name="connsiteX103" fmla="*/ 7010762 w 7401127"/>
              <a:gd name="connsiteY103" fmla="*/ 3285066 h 3429000"/>
              <a:gd name="connsiteX104" fmla="*/ 6985362 w 7401127"/>
              <a:gd name="connsiteY104" fmla="*/ 3200400 h 3429000"/>
              <a:gd name="connsiteX105" fmla="*/ 7052980 w 7401127"/>
              <a:gd name="connsiteY105" fmla="*/ 2995083 h 3429000"/>
              <a:gd name="connsiteX106" fmla="*/ 2078914 w 7401127"/>
              <a:gd name="connsiteY106" fmla="*/ 1727200 h 3429000"/>
              <a:gd name="connsiteX107" fmla="*/ 7065708 w 7401127"/>
              <a:gd name="connsiteY107" fmla="*/ 389466 h 3429000"/>
              <a:gd name="connsiteX108" fmla="*/ 7036162 w 7401127"/>
              <a:gd name="connsiteY108" fmla="*/ 0 h 3429000"/>
              <a:gd name="connsiteX0" fmla="*/ 7036162 w 7407665"/>
              <a:gd name="connsiteY0" fmla="*/ 0 h 3429000"/>
              <a:gd name="connsiteX1" fmla="*/ 491429 w 7407665"/>
              <a:gd name="connsiteY1" fmla="*/ 1693333 h 3429000"/>
              <a:gd name="connsiteX2" fmla="*/ 466029 w 7407665"/>
              <a:gd name="connsiteY2" fmla="*/ 1701800 h 3429000"/>
              <a:gd name="connsiteX3" fmla="*/ 516829 w 7407665"/>
              <a:gd name="connsiteY3" fmla="*/ 1710266 h 3429000"/>
              <a:gd name="connsiteX4" fmla="*/ 550696 w 7407665"/>
              <a:gd name="connsiteY4" fmla="*/ 1727200 h 3429000"/>
              <a:gd name="connsiteX5" fmla="*/ 686162 w 7407665"/>
              <a:gd name="connsiteY5" fmla="*/ 1735666 h 3429000"/>
              <a:gd name="connsiteX6" fmla="*/ 838562 w 7407665"/>
              <a:gd name="connsiteY6" fmla="*/ 1778000 h 3429000"/>
              <a:gd name="connsiteX7" fmla="*/ 923229 w 7407665"/>
              <a:gd name="connsiteY7" fmla="*/ 1794933 h 3429000"/>
              <a:gd name="connsiteX8" fmla="*/ 1117962 w 7407665"/>
              <a:gd name="connsiteY8" fmla="*/ 1811866 h 3429000"/>
              <a:gd name="connsiteX9" fmla="*/ 1168762 w 7407665"/>
              <a:gd name="connsiteY9" fmla="*/ 1820333 h 3429000"/>
              <a:gd name="connsiteX10" fmla="*/ 1202629 w 7407665"/>
              <a:gd name="connsiteY10" fmla="*/ 1828800 h 3429000"/>
              <a:gd name="connsiteX11" fmla="*/ 1321162 w 7407665"/>
              <a:gd name="connsiteY11" fmla="*/ 1837266 h 3429000"/>
              <a:gd name="connsiteX12" fmla="*/ 1592096 w 7407665"/>
              <a:gd name="connsiteY12" fmla="*/ 1862666 h 3429000"/>
              <a:gd name="connsiteX13" fmla="*/ 1625962 w 7407665"/>
              <a:gd name="connsiteY13" fmla="*/ 1871133 h 3429000"/>
              <a:gd name="connsiteX14" fmla="*/ 1668296 w 7407665"/>
              <a:gd name="connsiteY14" fmla="*/ 1879600 h 3429000"/>
              <a:gd name="connsiteX15" fmla="*/ 1752962 w 7407665"/>
              <a:gd name="connsiteY15" fmla="*/ 1905000 h 3429000"/>
              <a:gd name="connsiteX16" fmla="*/ 1812229 w 7407665"/>
              <a:gd name="connsiteY16" fmla="*/ 1913466 h 3429000"/>
              <a:gd name="connsiteX17" fmla="*/ 1871496 w 7407665"/>
              <a:gd name="connsiteY17" fmla="*/ 1930400 h 3429000"/>
              <a:gd name="connsiteX18" fmla="*/ 1913829 w 7407665"/>
              <a:gd name="connsiteY18" fmla="*/ 1938866 h 3429000"/>
              <a:gd name="connsiteX19" fmla="*/ 1939229 w 7407665"/>
              <a:gd name="connsiteY19" fmla="*/ 1947333 h 3429000"/>
              <a:gd name="connsiteX20" fmla="*/ 1973096 w 7407665"/>
              <a:gd name="connsiteY20" fmla="*/ 1955800 h 3429000"/>
              <a:gd name="connsiteX21" fmla="*/ 2049296 w 7407665"/>
              <a:gd name="connsiteY21" fmla="*/ 2015066 h 3429000"/>
              <a:gd name="connsiteX22" fmla="*/ 2049296 w 7407665"/>
              <a:gd name="connsiteY22" fmla="*/ 2015066 h 3429000"/>
              <a:gd name="connsiteX23" fmla="*/ 2117029 w 7407665"/>
              <a:gd name="connsiteY23" fmla="*/ 2065866 h 3429000"/>
              <a:gd name="connsiteX24" fmla="*/ 2142429 w 7407665"/>
              <a:gd name="connsiteY24" fmla="*/ 2074333 h 3429000"/>
              <a:gd name="connsiteX25" fmla="*/ 2235562 w 7407665"/>
              <a:gd name="connsiteY25" fmla="*/ 2125133 h 3429000"/>
              <a:gd name="connsiteX26" fmla="*/ 2303296 w 7407665"/>
              <a:gd name="connsiteY26" fmla="*/ 2167466 h 3429000"/>
              <a:gd name="connsiteX27" fmla="*/ 2354096 w 7407665"/>
              <a:gd name="connsiteY27" fmla="*/ 2192866 h 3429000"/>
              <a:gd name="connsiteX28" fmla="*/ 2438762 w 7407665"/>
              <a:gd name="connsiteY28" fmla="*/ 2218266 h 3429000"/>
              <a:gd name="connsiteX29" fmla="*/ 2472629 w 7407665"/>
              <a:gd name="connsiteY29" fmla="*/ 2235200 h 3429000"/>
              <a:gd name="connsiteX30" fmla="*/ 2582696 w 7407665"/>
              <a:gd name="connsiteY30" fmla="*/ 2260600 h 3429000"/>
              <a:gd name="connsiteX31" fmla="*/ 2658896 w 7407665"/>
              <a:gd name="connsiteY31" fmla="*/ 2286000 h 3429000"/>
              <a:gd name="connsiteX32" fmla="*/ 2743562 w 7407665"/>
              <a:gd name="connsiteY32" fmla="*/ 2311400 h 3429000"/>
              <a:gd name="connsiteX33" fmla="*/ 2794362 w 7407665"/>
              <a:gd name="connsiteY33" fmla="*/ 2336800 h 3429000"/>
              <a:gd name="connsiteX34" fmla="*/ 2845162 w 7407665"/>
              <a:gd name="connsiteY34" fmla="*/ 2345266 h 3429000"/>
              <a:gd name="connsiteX35" fmla="*/ 2887496 w 7407665"/>
              <a:gd name="connsiteY35" fmla="*/ 2362200 h 3429000"/>
              <a:gd name="connsiteX36" fmla="*/ 2938296 w 7407665"/>
              <a:gd name="connsiteY36" fmla="*/ 2379133 h 3429000"/>
              <a:gd name="connsiteX37" fmla="*/ 3048362 w 7407665"/>
              <a:gd name="connsiteY37" fmla="*/ 2438400 h 3429000"/>
              <a:gd name="connsiteX38" fmla="*/ 3073762 w 7407665"/>
              <a:gd name="connsiteY38" fmla="*/ 2455333 h 3429000"/>
              <a:gd name="connsiteX39" fmla="*/ 3149962 w 7407665"/>
              <a:gd name="connsiteY39" fmla="*/ 2480733 h 3429000"/>
              <a:gd name="connsiteX40" fmla="*/ 3234629 w 7407665"/>
              <a:gd name="connsiteY40" fmla="*/ 2514600 h 3429000"/>
              <a:gd name="connsiteX41" fmla="*/ 3268496 w 7407665"/>
              <a:gd name="connsiteY41" fmla="*/ 2531533 h 3429000"/>
              <a:gd name="connsiteX42" fmla="*/ 3319296 w 7407665"/>
              <a:gd name="connsiteY42" fmla="*/ 2540000 h 3429000"/>
              <a:gd name="connsiteX43" fmla="*/ 3370096 w 7407665"/>
              <a:gd name="connsiteY43" fmla="*/ 2556933 h 3429000"/>
              <a:gd name="connsiteX44" fmla="*/ 3488629 w 7407665"/>
              <a:gd name="connsiteY44" fmla="*/ 2582333 h 3429000"/>
              <a:gd name="connsiteX45" fmla="*/ 3530962 w 7407665"/>
              <a:gd name="connsiteY45" fmla="*/ 2599266 h 3429000"/>
              <a:gd name="connsiteX46" fmla="*/ 3564829 w 7407665"/>
              <a:gd name="connsiteY46" fmla="*/ 2616200 h 3429000"/>
              <a:gd name="connsiteX47" fmla="*/ 3615629 w 7407665"/>
              <a:gd name="connsiteY47" fmla="*/ 2624666 h 3429000"/>
              <a:gd name="connsiteX48" fmla="*/ 3657962 w 7407665"/>
              <a:gd name="connsiteY48" fmla="*/ 2650066 h 3429000"/>
              <a:gd name="connsiteX49" fmla="*/ 3725696 w 7407665"/>
              <a:gd name="connsiteY49" fmla="*/ 2675466 h 3429000"/>
              <a:gd name="connsiteX50" fmla="*/ 3759562 w 7407665"/>
              <a:gd name="connsiteY50" fmla="*/ 2700866 h 3429000"/>
              <a:gd name="connsiteX51" fmla="*/ 3784962 w 7407665"/>
              <a:gd name="connsiteY51" fmla="*/ 2709333 h 3429000"/>
              <a:gd name="connsiteX52" fmla="*/ 3818829 w 7407665"/>
              <a:gd name="connsiteY52" fmla="*/ 2726266 h 3429000"/>
              <a:gd name="connsiteX53" fmla="*/ 3928896 w 7407665"/>
              <a:gd name="connsiteY53" fmla="*/ 2751666 h 3429000"/>
              <a:gd name="connsiteX54" fmla="*/ 4047429 w 7407665"/>
              <a:gd name="connsiteY54" fmla="*/ 2777066 h 3429000"/>
              <a:gd name="connsiteX55" fmla="*/ 4072829 w 7407665"/>
              <a:gd name="connsiteY55" fmla="*/ 2794000 h 3429000"/>
              <a:gd name="connsiteX56" fmla="*/ 4174429 w 7407665"/>
              <a:gd name="connsiteY56" fmla="*/ 2802466 h 3429000"/>
              <a:gd name="connsiteX57" fmla="*/ 4242162 w 7407665"/>
              <a:gd name="connsiteY57" fmla="*/ 2810933 h 3429000"/>
              <a:gd name="connsiteX58" fmla="*/ 4284496 w 7407665"/>
              <a:gd name="connsiteY58" fmla="*/ 2819400 h 3429000"/>
              <a:gd name="connsiteX59" fmla="*/ 4411496 w 7407665"/>
              <a:gd name="connsiteY59" fmla="*/ 2827866 h 3429000"/>
              <a:gd name="connsiteX60" fmla="*/ 4513096 w 7407665"/>
              <a:gd name="connsiteY60" fmla="*/ 2844800 h 3429000"/>
              <a:gd name="connsiteX61" fmla="*/ 4741696 w 7407665"/>
              <a:gd name="connsiteY61" fmla="*/ 2853266 h 3429000"/>
              <a:gd name="connsiteX62" fmla="*/ 4936429 w 7407665"/>
              <a:gd name="connsiteY62" fmla="*/ 2861733 h 3429000"/>
              <a:gd name="connsiteX63" fmla="*/ 5029562 w 7407665"/>
              <a:gd name="connsiteY63" fmla="*/ 2870200 h 3429000"/>
              <a:gd name="connsiteX64" fmla="*/ 5114229 w 7407665"/>
              <a:gd name="connsiteY64" fmla="*/ 2895600 h 3429000"/>
              <a:gd name="connsiteX65" fmla="*/ 5241229 w 7407665"/>
              <a:gd name="connsiteY65" fmla="*/ 2912533 h 3429000"/>
              <a:gd name="connsiteX66" fmla="*/ 5529096 w 7407665"/>
              <a:gd name="connsiteY66" fmla="*/ 2929466 h 3429000"/>
              <a:gd name="connsiteX67" fmla="*/ 5554496 w 7407665"/>
              <a:gd name="connsiteY67" fmla="*/ 2937933 h 3429000"/>
              <a:gd name="connsiteX68" fmla="*/ 5579896 w 7407665"/>
              <a:gd name="connsiteY68" fmla="*/ 2954866 h 3429000"/>
              <a:gd name="connsiteX69" fmla="*/ 5622229 w 7407665"/>
              <a:gd name="connsiteY69" fmla="*/ 2963333 h 3429000"/>
              <a:gd name="connsiteX70" fmla="*/ 5656096 w 7407665"/>
              <a:gd name="connsiteY70" fmla="*/ 2980266 h 3429000"/>
              <a:gd name="connsiteX71" fmla="*/ 5689962 w 7407665"/>
              <a:gd name="connsiteY71" fmla="*/ 2988733 h 3429000"/>
              <a:gd name="connsiteX72" fmla="*/ 5715362 w 7407665"/>
              <a:gd name="connsiteY72" fmla="*/ 2997200 h 3429000"/>
              <a:gd name="connsiteX73" fmla="*/ 5791562 w 7407665"/>
              <a:gd name="connsiteY73" fmla="*/ 3031066 h 3429000"/>
              <a:gd name="connsiteX74" fmla="*/ 5816962 w 7407665"/>
              <a:gd name="connsiteY74" fmla="*/ 3039533 h 3429000"/>
              <a:gd name="connsiteX75" fmla="*/ 5876229 w 7407665"/>
              <a:gd name="connsiteY75" fmla="*/ 3081866 h 3429000"/>
              <a:gd name="connsiteX76" fmla="*/ 5901629 w 7407665"/>
              <a:gd name="connsiteY76" fmla="*/ 3090333 h 3429000"/>
              <a:gd name="connsiteX77" fmla="*/ 5927029 w 7407665"/>
              <a:gd name="connsiteY77" fmla="*/ 3107266 h 3429000"/>
              <a:gd name="connsiteX78" fmla="*/ 5952429 w 7407665"/>
              <a:gd name="connsiteY78" fmla="*/ 3115733 h 3429000"/>
              <a:gd name="connsiteX79" fmla="*/ 5977829 w 7407665"/>
              <a:gd name="connsiteY79" fmla="*/ 3132666 h 3429000"/>
              <a:gd name="connsiteX80" fmla="*/ 6028629 w 7407665"/>
              <a:gd name="connsiteY80" fmla="*/ 3141133 h 3429000"/>
              <a:gd name="connsiteX81" fmla="*/ 6062496 w 7407665"/>
              <a:gd name="connsiteY81" fmla="*/ 3158066 h 3429000"/>
              <a:gd name="connsiteX82" fmla="*/ 6079429 w 7407665"/>
              <a:gd name="connsiteY82" fmla="*/ 3175000 h 3429000"/>
              <a:gd name="connsiteX83" fmla="*/ 6181029 w 7407665"/>
              <a:gd name="connsiteY83" fmla="*/ 3191933 h 3429000"/>
              <a:gd name="connsiteX84" fmla="*/ 6206429 w 7407665"/>
              <a:gd name="connsiteY84" fmla="*/ 3208866 h 3429000"/>
              <a:gd name="connsiteX85" fmla="*/ 6367296 w 7407665"/>
              <a:gd name="connsiteY85" fmla="*/ 3225800 h 3429000"/>
              <a:gd name="connsiteX86" fmla="*/ 6426562 w 7407665"/>
              <a:gd name="connsiteY86" fmla="*/ 3242733 h 3429000"/>
              <a:gd name="connsiteX87" fmla="*/ 6468896 w 7407665"/>
              <a:gd name="connsiteY87" fmla="*/ 3259666 h 3429000"/>
              <a:gd name="connsiteX88" fmla="*/ 6494296 w 7407665"/>
              <a:gd name="connsiteY88" fmla="*/ 3268133 h 3429000"/>
              <a:gd name="connsiteX89" fmla="*/ 6528162 w 7407665"/>
              <a:gd name="connsiteY89" fmla="*/ 3285066 h 3429000"/>
              <a:gd name="connsiteX90" fmla="*/ 6578962 w 7407665"/>
              <a:gd name="connsiteY90" fmla="*/ 3310466 h 3429000"/>
              <a:gd name="connsiteX91" fmla="*/ 6663629 w 7407665"/>
              <a:gd name="connsiteY91" fmla="*/ 3327400 h 3429000"/>
              <a:gd name="connsiteX92" fmla="*/ 6765229 w 7407665"/>
              <a:gd name="connsiteY92" fmla="*/ 3344333 h 3429000"/>
              <a:gd name="connsiteX93" fmla="*/ 6790629 w 7407665"/>
              <a:gd name="connsiteY93" fmla="*/ 3352800 h 3429000"/>
              <a:gd name="connsiteX94" fmla="*/ 6824496 w 7407665"/>
              <a:gd name="connsiteY94" fmla="*/ 3361266 h 3429000"/>
              <a:gd name="connsiteX95" fmla="*/ 6875296 w 7407665"/>
              <a:gd name="connsiteY95" fmla="*/ 3378200 h 3429000"/>
              <a:gd name="connsiteX96" fmla="*/ 6900696 w 7407665"/>
              <a:gd name="connsiteY96" fmla="*/ 3386666 h 3429000"/>
              <a:gd name="connsiteX97" fmla="*/ 6985362 w 7407665"/>
              <a:gd name="connsiteY97" fmla="*/ 3403600 h 3429000"/>
              <a:gd name="connsiteX98" fmla="*/ 7036162 w 7407665"/>
              <a:gd name="connsiteY98" fmla="*/ 3420533 h 3429000"/>
              <a:gd name="connsiteX99" fmla="*/ 7061562 w 7407665"/>
              <a:gd name="connsiteY99" fmla="*/ 3429000 h 3429000"/>
              <a:gd name="connsiteX100" fmla="*/ 7070029 w 7407665"/>
              <a:gd name="connsiteY100" fmla="*/ 3395133 h 3429000"/>
              <a:gd name="connsiteX101" fmla="*/ 7061562 w 7407665"/>
              <a:gd name="connsiteY101" fmla="*/ 3361266 h 3429000"/>
              <a:gd name="connsiteX102" fmla="*/ 7053096 w 7407665"/>
              <a:gd name="connsiteY102" fmla="*/ 3335866 h 3429000"/>
              <a:gd name="connsiteX103" fmla="*/ 7010762 w 7407665"/>
              <a:gd name="connsiteY103" fmla="*/ 3285066 h 3429000"/>
              <a:gd name="connsiteX104" fmla="*/ 7052980 w 7407665"/>
              <a:gd name="connsiteY104" fmla="*/ 2995083 h 3429000"/>
              <a:gd name="connsiteX105" fmla="*/ 2078914 w 7407665"/>
              <a:gd name="connsiteY105" fmla="*/ 1727200 h 3429000"/>
              <a:gd name="connsiteX106" fmla="*/ 7065708 w 7407665"/>
              <a:gd name="connsiteY106" fmla="*/ 389466 h 3429000"/>
              <a:gd name="connsiteX107" fmla="*/ 7036162 w 7407665"/>
              <a:gd name="connsiteY107" fmla="*/ 0 h 3429000"/>
              <a:gd name="connsiteX0" fmla="*/ 7036162 w 7421150"/>
              <a:gd name="connsiteY0" fmla="*/ 0 h 3429000"/>
              <a:gd name="connsiteX1" fmla="*/ 491429 w 7421150"/>
              <a:gd name="connsiteY1" fmla="*/ 1693333 h 3429000"/>
              <a:gd name="connsiteX2" fmla="*/ 466029 w 7421150"/>
              <a:gd name="connsiteY2" fmla="*/ 1701800 h 3429000"/>
              <a:gd name="connsiteX3" fmla="*/ 516829 w 7421150"/>
              <a:gd name="connsiteY3" fmla="*/ 1710266 h 3429000"/>
              <a:gd name="connsiteX4" fmla="*/ 550696 w 7421150"/>
              <a:gd name="connsiteY4" fmla="*/ 1727200 h 3429000"/>
              <a:gd name="connsiteX5" fmla="*/ 686162 w 7421150"/>
              <a:gd name="connsiteY5" fmla="*/ 1735666 h 3429000"/>
              <a:gd name="connsiteX6" fmla="*/ 838562 w 7421150"/>
              <a:gd name="connsiteY6" fmla="*/ 1778000 h 3429000"/>
              <a:gd name="connsiteX7" fmla="*/ 923229 w 7421150"/>
              <a:gd name="connsiteY7" fmla="*/ 1794933 h 3429000"/>
              <a:gd name="connsiteX8" fmla="*/ 1117962 w 7421150"/>
              <a:gd name="connsiteY8" fmla="*/ 1811866 h 3429000"/>
              <a:gd name="connsiteX9" fmla="*/ 1168762 w 7421150"/>
              <a:gd name="connsiteY9" fmla="*/ 1820333 h 3429000"/>
              <a:gd name="connsiteX10" fmla="*/ 1202629 w 7421150"/>
              <a:gd name="connsiteY10" fmla="*/ 1828800 h 3429000"/>
              <a:gd name="connsiteX11" fmla="*/ 1321162 w 7421150"/>
              <a:gd name="connsiteY11" fmla="*/ 1837266 h 3429000"/>
              <a:gd name="connsiteX12" fmla="*/ 1592096 w 7421150"/>
              <a:gd name="connsiteY12" fmla="*/ 1862666 h 3429000"/>
              <a:gd name="connsiteX13" fmla="*/ 1625962 w 7421150"/>
              <a:gd name="connsiteY13" fmla="*/ 1871133 h 3429000"/>
              <a:gd name="connsiteX14" fmla="*/ 1668296 w 7421150"/>
              <a:gd name="connsiteY14" fmla="*/ 1879600 h 3429000"/>
              <a:gd name="connsiteX15" fmla="*/ 1752962 w 7421150"/>
              <a:gd name="connsiteY15" fmla="*/ 1905000 h 3429000"/>
              <a:gd name="connsiteX16" fmla="*/ 1812229 w 7421150"/>
              <a:gd name="connsiteY16" fmla="*/ 1913466 h 3429000"/>
              <a:gd name="connsiteX17" fmla="*/ 1871496 w 7421150"/>
              <a:gd name="connsiteY17" fmla="*/ 1930400 h 3429000"/>
              <a:gd name="connsiteX18" fmla="*/ 1913829 w 7421150"/>
              <a:gd name="connsiteY18" fmla="*/ 1938866 h 3429000"/>
              <a:gd name="connsiteX19" fmla="*/ 1939229 w 7421150"/>
              <a:gd name="connsiteY19" fmla="*/ 1947333 h 3429000"/>
              <a:gd name="connsiteX20" fmla="*/ 1973096 w 7421150"/>
              <a:gd name="connsiteY20" fmla="*/ 1955800 h 3429000"/>
              <a:gd name="connsiteX21" fmla="*/ 2049296 w 7421150"/>
              <a:gd name="connsiteY21" fmla="*/ 2015066 h 3429000"/>
              <a:gd name="connsiteX22" fmla="*/ 2049296 w 7421150"/>
              <a:gd name="connsiteY22" fmla="*/ 2015066 h 3429000"/>
              <a:gd name="connsiteX23" fmla="*/ 2117029 w 7421150"/>
              <a:gd name="connsiteY23" fmla="*/ 2065866 h 3429000"/>
              <a:gd name="connsiteX24" fmla="*/ 2142429 w 7421150"/>
              <a:gd name="connsiteY24" fmla="*/ 2074333 h 3429000"/>
              <a:gd name="connsiteX25" fmla="*/ 2235562 w 7421150"/>
              <a:gd name="connsiteY25" fmla="*/ 2125133 h 3429000"/>
              <a:gd name="connsiteX26" fmla="*/ 2303296 w 7421150"/>
              <a:gd name="connsiteY26" fmla="*/ 2167466 h 3429000"/>
              <a:gd name="connsiteX27" fmla="*/ 2354096 w 7421150"/>
              <a:gd name="connsiteY27" fmla="*/ 2192866 h 3429000"/>
              <a:gd name="connsiteX28" fmla="*/ 2438762 w 7421150"/>
              <a:gd name="connsiteY28" fmla="*/ 2218266 h 3429000"/>
              <a:gd name="connsiteX29" fmla="*/ 2472629 w 7421150"/>
              <a:gd name="connsiteY29" fmla="*/ 2235200 h 3429000"/>
              <a:gd name="connsiteX30" fmla="*/ 2582696 w 7421150"/>
              <a:gd name="connsiteY30" fmla="*/ 2260600 h 3429000"/>
              <a:gd name="connsiteX31" fmla="*/ 2658896 w 7421150"/>
              <a:gd name="connsiteY31" fmla="*/ 2286000 h 3429000"/>
              <a:gd name="connsiteX32" fmla="*/ 2743562 w 7421150"/>
              <a:gd name="connsiteY32" fmla="*/ 2311400 h 3429000"/>
              <a:gd name="connsiteX33" fmla="*/ 2794362 w 7421150"/>
              <a:gd name="connsiteY33" fmla="*/ 2336800 h 3429000"/>
              <a:gd name="connsiteX34" fmla="*/ 2845162 w 7421150"/>
              <a:gd name="connsiteY34" fmla="*/ 2345266 h 3429000"/>
              <a:gd name="connsiteX35" fmla="*/ 2887496 w 7421150"/>
              <a:gd name="connsiteY35" fmla="*/ 2362200 h 3429000"/>
              <a:gd name="connsiteX36" fmla="*/ 2938296 w 7421150"/>
              <a:gd name="connsiteY36" fmla="*/ 2379133 h 3429000"/>
              <a:gd name="connsiteX37" fmla="*/ 3048362 w 7421150"/>
              <a:gd name="connsiteY37" fmla="*/ 2438400 h 3429000"/>
              <a:gd name="connsiteX38" fmla="*/ 3073762 w 7421150"/>
              <a:gd name="connsiteY38" fmla="*/ 2455333 h 3429000"/>
              <a:gd name="connsiteX39" fmla="*/ 3149962 w 7421150"/>
              <a:gd name="connsiteY39" fmla="*/ 2480733 h 3429000"/>
              <a:gd name="connsiteX40" fmla="*/ 3234629 w 7421150"/>
              <a:gd name="connsiteY40" fmla="*/ 2514600 h 3429000"/>
              <a:gd name="connsiteX41" fmla="*/ 3268496 w 7421150"/>
              <a:gd name="connsiteY41" fmla="*/ 2531533 h 3429000"/>
              <a:gd name="connsiteX42" fmla="*/ 3319296 w 7421150"/>
              <a:gd name="connsiteY42" fmla="*/ 2540000 h 3429000"/>
              <a:gd name="connsiteX43" fmla="*/ 3370096 w 7421150"/>
              <a:gd name="connsiteY43" fmla="*/ 2556933 h 3429000"/>
              <a:gd name="connsiteX44" fmla="*/ 3488629 w 7421150"/>
              <a:gd name="connsiteY44" fmla="*/ 2582333 h 3429000"/>
              <a:gd name="connsiteX45" fmla="*/ 3530962 w 7421150"/>
              <a:gd name="connsiteY45" fmla="*/ 2599266 h 3429000"/>
              <a:gd name="connsiteX46" fmla="*/ 3564829 w 7421150"/>
              <a:gd name="connsiteY46" fmla="*/ 2616200 h 3429000"/>
              <a:gd name="connsiteX47" fmla="*/ 3615629 w 7421150"/>
              <a:gd name="connsiteY47" fmla="*/ 2624666 h 3429000"/>
              <a:gd name="connsiteX48" fmla="*/ 3657962 w 7421150"/>
              <a:gd name="connsiteY48" fmla="*/ 2650066 h 3429000"/>
              <a:gd name="connsiteX49" fmla="*/ 3725696 w 7421150"/>
              <a:gd name="connsiteY49" fmla="*/ 2675466 h 3429000"/>
              <a:gd name="connsiteX50" fmla="*/ 3759562 w 7421150"/>
              <a:gd name="connsiteY50" fmla="*/ 2700866 h 3429000"/>
              <a:gd name="connsiteX51" fmla="*/ 3784962 w 7421150"/>
              <a:gd name="connsiteY51" fmla="*/ 2709333 h 3429000"/>
              <a:gd name="connsiteX52" fmla="*/ 3818829 w 7421150"/>
              <a:gd name="connsiteY52" fmla="*/ 2726266 h 3429000"/>
              <a:gd name="connsiteX53" fmla="*/ 3928896 w 7421150"/>
              <a:gd name="connsiteY53" fmla="*/ 2751666 h 3429000"/>
              <a:gd name="connsiteX54" fmla="*/ 4047429 w 7421150"/>
              <a:gd name="connsiteY54" fmla="*/ 2777066 h 3429000"/>
              <a:gd name="connsiteX55" fmla="*/ 4072829 w 7421150"/>
              <a:gd name="connsiteY55" fmla="*/ 2794000 h 3429000"/>
              <a:gd name="connsiteX56" fmla="*/ 4174429 w 7421150"/>
              <a:gd name="connsiteY56" fmla="*/ 2802466 h 3429000"/>
              <a:gd name="connsiteX57" fmla="*/ 4242162 w 7421150"/>
              <a:gd name="connsiteY57" fmla="*/ 2810933 h 3429000"/>
              <a:gd name="connsiteX58" fmla="*/ 4284496 w 7421150"/>
              <a:gd name="connsiteY58" fmla="*/ 2819400 h 3429000"/>
              <a:gd name="connsiteX59" fmla="*/ 4411496 w 7421150"/>
              <a:gd name="connsiteY59" fmla="*/ 2827866 h 3429000"/>
              <a:gd name="connsiteX60" fmla="*/ 4513096 w 7421150"/>
              <a:gd name="connsiteY60" fmla="*/ 2844800 h 3429000"/>
              <a:gd name="connsiteX61" fmla="*/ 4741696 w 7421150"/>
              <a:gd name="connsiteY61" fmla="*/ 2853266 h 3429000"/>
              <a:gd name="connsiteX62" fmla="*/ 4936429 w 7421150"/>
              <a:gd name="connsiteY62" fmla="*/ 2861733 h 3429000"/>
              <a:gd name="connsiteX63" fmla="*/ 5029562 w 7421150"/>
              <a:gd name="connsiteY63" fmla="*/ 2870200 h 3429000"/>
              <a:gd name="connsiteX64" fmla="*/ 5114229 w 7421150"/>
              <a:gd name="connsiteY64" fmla="*/ 2895600 h 3429000"/>
              <a:gd name="connsiteX65" fmla="*/ 5241229 w 7421150"/>
              <a:gd name="connsiteY65" fmla="*/ 2912533 h 3429000"/>
              <a:gd name="connsiteX66" fmla="*/ 5529096 w 7421150"/>
              <a:gd name="connsiteY66" fmla="*/ 2929466 h 3429000"/>
              <a:gd name="connsiteX67" fmla="*/ 5554496 w 7421150"/>
              <a:gd name="connsiteY67" fmla="*/ 2937933 h 3429000"/>
              <a:gd name="connsiteX68" fmla="*/ 5579896 w 7421150"/>
              <a:gd name="connsiteY68" fmla="*/ 2954866 h 3429000"/>
              <a:gd name="connsiteX69" fmla="*/ 5622229 w 7421150"/>
              <a:gd name="connsiteY69" fmla="*/ 2963333 h 3429000"/>
              <a:gd name="connsiteX70" fmla="*/ 5656096 w 7421150"/>
              <a:gd name="connsiteY70" fmla="*/ 2980266 h 3429000"/>
              <a:gd name="connsiteX71" fmla="*/ 5689962 w 7421150"/>
              <a:gd name="connsiteY71" fmla="*/ 2988733 h 3429000"/>
              <a:gd name="connsiteX72" fmla="*/ 5715362 w 7421150"/>
              <a:gd name="connsiteY72" fmla="*/ 2997200 h 3429000"/>
              <a:gd name="connsiteX73" fmla="*/ 5791562 w 7421150"/>
              <a:gd name="connsiteY73" fmla="*/ 3031066 h 3429000"/>
              <a:gd name="connsiteX74" fmla="*/ 5816962 w 7421150"/>
              <a:gd name="connsiteY74" fmla="*/ 3039533 h 3429000"/>
              <a:gd name="connsiteX75" fmla="*/ 5876229 w 7421150"/>
              <a:gd name="connsiteY75" fmla="*/ 3081866 h 3429000"/>
              <a:gd name="connsiteX76" fmla="*/ 5901629 w 7421150"/>
              <a:gd name="connsiteY76" fmla="*/ 3090333 h 3429000"/>
              <a:gd name="connsiteX77" fmla="*/ 5927029 w 7421150"/>
              <a:gd name="connsiteY77" fmla="*/ 3107266 h 3429000"/>
              <a:gd name="connsiteX78" fmla="*/ 5952429 w 7421150"/>
              <a:gd name="connsiteY78" fmla="*/ 3115733 h 3429000"/>
              <a:gd name="connsiteX79" fmla="*/ 5977829 w 7421150"/>
              <a:gd name="connsiteY79" fmla="*/ 3132666 h 3429000"/>
              <a:gd name="connsiteX80" fmla="*/ 6028629 w 7421150"/>
              <a:gd name="connsiteY80" fmla="*/ 3141133 h 3429000"/>
              <a:gd name="connsiteX81" fmla="*/ 6062496 w 7421150"/>
              <a:gd name="connsiteY81" fmla="*/ 3158066 h 3429000"/>
              <a:gd name="connsiteX82" fmla="*/ 6079429 w 7421150"/>
              <a:gd name="connsiteY82" fmla="*/ 3175000 h 3429000"/>
              <a:gd name="connsiteX83" fmla="*/ 6181029 w 7421150"/>
              <a:gd name="connsiteY83" fmla="*/ 3191933 h 3429000"/>
              <a:gd name="connsiteX84" fmla="*/ 6206429 w 7421150"/>
              <a:gd name="connsiteY84" fmla="*/ 3208866 h 3429000"/>
              <a:gd name="connsiteX85" fmla="*/ 6367296 w 7421150"/>
              <a:gd name="connsiteY85" fmla="*/ 3225800 h 3429000"/>
              <a:gd name="connsiteX86" fmla="*/ 6426562 w 7421150"/>
              <a:gd name="connsiteY86" fmla="*/ 3242733 h 3429000"/>
              <a:gd name="connsiteX87" fmla="*/ 6468896 w 7421150"/>
              <a:gd name="connsiteY87" fmla="*/ 3259666 h 3429000"/>
              <a:gd name="connsiteX88" fmla="*/ 6494296 w 7421150"/>
              <a:gd name="connsiteY88" fmla="*/ 3268133 h 3429000"/>
              <a:gd name="connsiteX89" fmla="*/ 6528162 w 7421150"/>
              <a:gd name="connsiteY89" fmla="*/ 3285066 h 3429000"/>
              <a:gd name="connsiteX90" fmla="*/ 6578962 w 7421150"/>
              <a:gd name="connsiteY90" fmla="*/ 3310466 h 3429000"/>
              <a:gd name="connsiteX91" fmla="*/ 6663629 w 7421150"/>
              <a:gd name="connsiteY91" fmla="*/ 3327400 h 3429000"/>
              <a:gd name="connsiteX92" fmla="*/ 6765229 w 7421150"/>
              <a:gd name="connsiteY92" fmla="*/ 3344333 h 3429000"/>
              <a:gd name="connsiteX93" fmla="*/ 6790629 w 7421150"/>
              <a:gd name="connsiteY93" fmla="*/ 3352800 h 3429000"/>
              <a:gd name="connsiteX94" fmla="*/ 6824496 w 7421150"/>
              <a:gd name="connsiteY94" fmla="*/ 3361266 h 3429000"/>
              <a:gd name="connsiteX95" fmla="*/ 6875296 w 7421150"/>
              <a:gd name="connsiteY95" fmla="*/ 3378200 h 3429000"/>
              <a:gd name="connsiteX96" fmla="*/ 6900696 w 7421150"/>
              <a:gd name="connsiteY96" fmla="*/ 3386666 h 3429000"/>
              <a:gd name="connsiteX97" fmla="*/ 6985362 w 7421150"/>
              <a:gd name="connsiteY97" fmla="*/ 3403600 h 3429000"/>
              <a:gd name="connsiteX98" fmla="*/ 7036162 w 7421150"/>
              <a:gd name="connsiteY98" fmla="*/ 3420533 h 3429000"/>
              <a:gd name="connsiteX99" fmla="*/ 7061562 w 7421150"/>
              <a:gd name="connsiteY99" fmla="*/ 3429000 h 3429000"/>
              <a:gd name="connsiteX100" fmla="*/ 7070029 w 7421150"/>
              <a:gd name="connsiteY100" fmla="*/ 3395133 h 3429000"/>
              <a:gd name="connsiteX101" fmla="*/ 7061562 w 7421150"/>
              <a:gd name="connsiteY101" fmla="*/ 3361266 h 3429000"/>
              <a:gd name="connsiteX102" fmla="*/ 7053096 w 7421150"/>
              <a:gd name="connsiteY102" fmla="*/ 3335866 h 3429000"/>
              <a:gd name="connsiteX103" fmla="*/ 7052980 w 7421150"/>
              <a:gd name="connsiteY103" fmla="*/ 2995083 h 3429000"/>
              <a:gd name="connsiteX104" fmla="*/ 2078914 w 7421150"/>
              <a:gd name="connsiteY104" fmla="*/ 1727200 h 3429000"/>
              <a:gd name="connsiteX105" fmla="*/ 7065708 w 7421150"/>
              <a:gd name="connsiteY105" fmla="*/ 389466 h 3429000"/>
              <a:gd name="connsiteX106" fmla="*/ 7036162 w 7421150"/>
              <a:gd name="connsiteY106" fmla="*/ 0 h 3429000"/>
              <a:gd name="connsiteX0" fmla="*/ 7036162 w 7423665"/>
              <a:gd name="connsiteY0" fmla="*/ 0 h 3429000"/>
              <a:gd name="connsiteX1" fmla="*/ 491429 w 7423665"/>
              <a:gd name="connsiteY1" fmla="*/ 1693333 h 3429000"/>
              <a:gd name="connsiteX2" fmla="*/ 466029 w 7423665"/>
              <a:gd name="connsiteY2" fmla="*/ 1701800 h 3429000"/>
              <a:gd name="connsiteX3" fmla="*/ 516829 w 7423665"/>
              <a:gd name="connsiteY3" fmla="*/ 1710266 h 3429000"/>
              <a:gd name="connsiteX4" fmla="*/ 550696 w 7423665"/>
              <a:gd name="connsiteY4" fmla="*/ 1727200 h 3429000"/>
              <a:gd name="connsiteX5" fmla="*/ 686162 w 7423665"/>
              <a:gd name="connsiteY5" fmla="*/ 1735666 h 3429000"/>
              <a:gd name="connsiteX6" fmla="*/ 838562 w 7423665"/>
              <a:gd name="connsiteY6" fmla="*/ 1778000 h 3429000"/>
              <a:gd name="connsiteX7" fmla="*/ 923229 w 7423665"/>
              <a:gd name="connsiteY7" fmla="*/ 1794933 h 3429000"/>
              <a:gd name="connsiteX8" fmla="*/ 1117962 w 7423665"/>
              <a:gd name="connsiteY8" fmla="*/ 1811866 h 3429000"/>
              <a:gd name="connsiteX9" fmla="*/ 1168762 w 7423665"/>
              <a:gd name="connsiteY9" fmla="*/ 1820333 h 3429000"/>
              <a:gd name="connsiteX10" fmla="*/ 1202629 w 7423665"/>
              <a:gd name="connsiteY10" fmla="*/ 1828800 h 3429000"/>
              <a:gd name="connsiteX11" fmla="*/ 1321162 w 7423665"/>
              <a:gd name="connsiteY11" fmla="*/ 1837266 h 3429000"/>
              <a:gd name="connsiteX12" fmla="*/ 1592096 w 7423665"/>
              <a:gd name="connsiteY12" fmla="*/ 1862666 h 3429000"/>
              <a:gd name="connsiteX13" fmla="*/ 1625962 w 7423665"/>
              <a:gd name="connsiteY13" fmla="*/ 1871133 h 3429000"/>
              <a:gd name="connsiteX14" fmla="*/ 1668296 w 7423665"/>
              <a:gd name="connsiteY14" fmla="*/ 1879600 h 3429000"/>
              <a:gd name="connsiteX15" fmla="*/ 1752962 w 7423665"/>
              <a:gd name="connsiteY15" fmla="*/ 1905000 h 3429000"/>
              <a:gd name="connsiteX16" fmla="*/ 1812229 w 7423665"/>
              <a:gd name="connsiteY16" fmla="*/ 1913466 h 3429000"/>
              <a:gd name="connsiteX17" fmla="*/ 1871496 w 7423665"/>
              <a:gd name="connsiteY17" fmla="*/ 1930400 h 3429000"/>
              <a:gd name="connsiteX18" fmla="*/ 1913829 w 7423665"/>
              <a:gd name="connsiteY18" fmla="*/ 1938866 h 3429000"/>
              <a:gd name="connsiteX19" fmla="*/ 1939229 w 7423665"/>
              <a:gd name="connsiteY19" fmla="*/ 1947333 h 3429000"/>
              <a:gd name="connsiteX20" fmla="*/ 1973096 w 7423665"/>
              <a:gd name="connsiteY20" fmla="*/ 1955800 h 3429000"/>
              <a:gd name="connsiteX21" fmla="*/ 2049296 w 7423665"/>
              <a:gd name="connsiteY21" fmla="*/ 2015066 h 3429000"/>
              <a:gd name="connsiteX22" fmla="*/ 2049296 w 7423665"/>
              <a:gd name="connsiteY22" fmla="*/ 2015066 h 3429000"/>
              <a:gd name="connsiteX23" fmla="*/ 2117029 w 7423665"/>
              <a:gd name="connsiteY23" fmla="*/ 2065866 h 3429000"/>
              <a:gd name="connsiteX24" fmla="*/ 2142429 w 7423665"/>
              <a:gd name="connsiteY24" fmla="*/ 2074333 h 3429000"/>
              <a:gd name="connsiteX25" fmla="*/ 2235562 w 7423665"/>
              <a:gd name="connsiteY25" fmla="*/ 2125133 h 3429000"/>
              <a:gd name="connsiteX26" fmla="*/ 2303296 w 7423665"/>
              <a:gd name="connsiteY26" fmla="*/ 2167466 h 3429000"/>
              <a:gd name="connsiteX27" fmla="*/ 2354096 w 7423665"/>
              <a:gd name="connsiteY27" fmla="*/ 2192866 h 3429000"/>
              <a:gd name="connsiteX28" fmla="*/ 2438762 w 7423665"/>
              <a:gd name="connsiteY28" fmla="*/ 2218266 h 3429000"/>
              <a:gd name="connsiteX29" fmla="*/ 2472629 w 7423665"/>
              <a:gd name="connsiteY29" fmla="*/ 2235200 h 3429000"/>
              <a:gd name="connsiteX30" fmla="*/ 2582696 w 7423665"/>
              <a:gd name="connsiteY30" fmla="*/ 2260600 h 3429000"/>
              <a:gd name="connsiteX31" fmla="*/ 2658896 w 7423665"/>
              <a:gd name="connsiteY31" fmla="*/ 2286000 h 3429000"/>
              <a:gd name="connsiteX32" fmla="*/ 2743562 w 7423665"/>
              <a:gd name="connsiteY32" fmla="*/ 2311400 h 3429000"/>
              <a:gd name="connsiteX33" fmla="*/ 2794362 w 7423665"/>
              <a:gd name="connsiteY33" fmla="*/ 2336800 h 3429000"/>
              <a:gd name="connsiteX34" fmla="*/ 2845162 w 7423665"/>
              <a:gd name="connsiteY34" fmla="*/ 2345266 h 3429000"/>
              <a:gd name="connsiteX35" fmla="*/ 2887496 w 7423665"/>
              <a:gd name="connsiteY35" fmla="*/ 2362200 h 3429000"/>
              <a:gd name="connsiteX36" fmla="*/ 2938296 w 7423665"/>
              <a:gd name="connsiteY36" fmla="*/ 2379133 h 3429000"/>
              <a:gd name="connsiteX37" fmla="*/ 3048362 w 7423665"/>
              <a:gd name="connsiteY37" fmla="*/ 2438400 h 3429000"/>
              <a:gd name="connsiteX38" fmla="*/ 3073762 w 7423665"/>
              <a:gd name="connsiteY38" fmla="*/ 2455333 h 3429000"/>
              <a:gd name="connsiteX39" fmla="*/ 3149962 w 7423665"/>
              <a:gd name="connsiteY39" fmla="*/ 2480733 h 3429000"/>
              <a:gd name="connsiteX40" fmla="*/ 3234629 w 7423665"/>
              <a:gd name="connsiteY40" fmla="*/ 2514600 h 3429000"/>
              <a:gd name="connsiteX41" fmla="*/ 3268496 w 7423665"/>
              <a:gd name="connsiteY41" fmla="*/ 2531533 h 3429000"/>
              <a:gd name="connsiteX42" fmla="*/ 3319296 w 7423665"/>
              <a:gd name="connsiteY42" fmla="*/ 2540000 h 3429000"/>
              <a:gd name="connsiteX43" fmla="*/ 3370096 w 7423665"/>
              <a:gd name="connsiteY43" fmla="*/ 2556933 h 3429000"/>
              <a:gd name="connsiteX44" fmla="*/ 3488629 w 7423665"/>
              <a:gd name="connsiteY44" fmla="*/ 2582333 h 3429000"/>
              <a:gd name="connsiteX45" fmla="*/ 3530962 w 7423665"/>
              <a:gd name="connsiteY45" fmla="*/ 2599266 h 3429000"/>
              <a:gd name="connsiteX46" fmla="*/ 3564829 w 7423665"/>
              <a:gd name="connsiteY46" fmla="*/ 2616200 h 3429000"/>
              <a:gd name="connsiteX47" fmla="*/ 3615629 w 7423665"/>
              <a:gd name="connsiteY47" fmla="*/ 2624666 h 3429000"/>
              <a:gd name="connsiteX48" fmla="*/ 3657962 w 7423665"/>
              <a:gd name="connsiteY48" fmla="*/ 2650066 h 3429000"/>
              <a:gd name="connsiteX49" fmla="*/ 3725696 w 7423665"/>
              <a:gd name="connsiteY49" fmla="*/ 2675466 h 3429000"/>
              <a:gd name="connsiteX50" fmla="*/ 3759562 w 7423665"/>
              <a:gd name="connsiteY50" fmla="*/ 2700866 h 3429000"/>
              <a:gd name="connsiteX51" fmla="*/ 3784962 w 7423665"/>
              <a:gd name="connsiteY51" fmla="*/ 2709333 h 3429000"/>
              <a:gd name="connsiteX52" fmla="*/ 3818829 w 7423665"/>
              <a:gd name="connsiteY52" fmla="*/ 2726266 h 3429000"/>
              <a:gd name="connsiteX53" fmla="*/ 3928896 w 7423665"/>
              <a:gd name="connsiteY53" fmla="*/ 2751666 h 3429000"/>
              <a:gd name="connsiteX54" fmla="*/ 4047429 w 7423665"/>
              <a:gd name="connsiteY54" fmla="*/ 2777066 h 3429000"/>
              <a:gd name="connsiteX55" fmla="*/ 4072829 w 7423665"/>
              <a:gd name="connsiteY55" fmla="*/ 2794000 h 3429000"/>
              <a:gd name="connsiteX56" fmla="*/ 4174429 w 7423665"/>
              <a:gd name="connsiteY56" fmla="*/ 2802466 h 3429000"/>
              <a:gd name="connsiteX57" fmla="*/ 4242162 w 7423665"/>
              <a:gd name="connsiteY57" fmla="*/ 2810933 h 3429000"/>
              <a:gd name="connsiteX58" fmla="*/ 4284496 w 7423665"/>
              <a:gd name="connsiteY58" fmla="*/ 2819400 h 3429000"/>
              <a:gd name="connsiteX59" fmla="*/ 4411496 w 7423665"/>
              <a:gd name="connsiteY59" fmla="*/ 2827866 h 3429000"/>
              <a:gd name="connsiteX60" fmla="*/ 4513096 w 7423665"/>
              <a:gd name="connsiteY60" fmla="*/ 2844800 h 3429000"/>
              <a:gd name="connsiteX61" fmla="*/ 4741696 w 7423665"/>
              <a:gd name="connsiteY61" fmla="*/ 2853266 h 3429000"/>
              <a:gd name="connsiteX62" fmla="*/ 4936429 w 7423665"/>
              <a:gd name="connsiteY62" fmla="*/ 2861733 h 3429000"/>
              <a:gd name="connsiteX63" fmla="*/ 5029562 w 7423665"/>
              <a:gd name="connsiteY63" fmla="*/ 2870200 h 3429000"/>
              <a:gd name="connsiteX64" fmla="*/ 5114229 w 7423665"/>
              <a:gd name="connsiteY64" fmla="*/ 2895600 h 3429000"/>
              <a:gd name="connsiteX65" fmla="*/ 5241229 w 7423665"/>
              <a:gd name="connsiteY65" fmla="*/ 2912533 h 3429000"/>
              <a:gd name="connsiteX66" fmla="*/ 5529096 w 7423665"/>
              <a:gd name="connsiteY66" fmla="*/ 2929466 h 3429000"/>
              <a:gd name="connsiteX67" fmla="*/ 5554496 w 7423665"/>
              <a:gd name="connsiteY67" fmla="*/ 2937933 h 3429000"/>
              <a:gd name="connsiteX68" fmla="*/ 5579896 w 7423665"/>
              <a:gd name="connsiteY68" fmla="*/ 2954866 h 3429000"/>
              <a:gd name="connsiteX69" fmla="*/ 5622229 w 7423665"/>
              <a:gd name="connsiteY69" fmla="*/ 2963333 h 3429000"/>
              <a:gd name="connsiteX70" fmla="*/ 5656096 w 7423665"/>
              <a:gd name="connsiteY70" fmla="*/ 2980266 h 3429000"/>
              <a:gd name="connsiteX71" fmla="*/ 5689962 w 7423665"/>
              <a:gd name="connsiteY71" fmla="*/ 2988733 h 3429000"/>
              <a:gd name="connsiteX72" fmla="*/ 5715362 w 7423665"/>
              <a:gd name="connsiteY72" fmla="*/ 2997200 h 3429000"/>
              <a:gd name="connsiteX73" fmla="*/ 5791562 w 7423665"/>
              <a:gd name="connsiteY73" fmla="*/ 3031066 h 3429000"/>
              <a:gd name="connsiteX74" fmla="*/ 5816962 w 7423665"/>
              <a:gd name="connsiteY74" fmla="*/ 3039533 h 3429000"/>
              <a:gd name="connsiteX75" fmla="*/ 5876229 w 7423665"/>
              <a:gd name="connsiteY75" fmla="*/ 3081866 h 3429000"/>
              <a:gd name="connsiteX76" fmla="*/ 5901629 w 7423665"/>
              <a:gd name="connsiteY76" fmla="*/ 3090333 h 3429000"/>
              <a:gd name="connsiteX77" fmla="*/ 5927029 w 7423665"/>
              <a:gd name="connsiteY77" fmla="*/ 3107266 h 3429000"/>
              <a:gd name="connsiteX78" fmla="*/ 5952429 w 7423665"/>
              <a:gd name="connsiteY78" fmla="*/ 3115733 h 3429000"/>
              <a:gd name="connsiteX79" fmla="*/ 5977829 w 7423665"/>
              <a:gd name="connsiteY79" fmla="*/ 3132666 h 3429000"/>
              <a:gd name="connsiteX80" fmla="*/ 6028629 w 7423665"/>
              <a:gd name="connsiteY80" fmla="*/ 3141133 h 3429000"/>
              <a:gd name="connsiteX81" fmla="*/ 6062496 w 7423665"/>
              <a:gd name="connsiteY81" fmla="*/ 3158066 h 3429000"/>
              <a:gd name="connsiteX82" fmla="*/ 6079429 w 7423665"/>
              <a:gd name="connsiteY82" fmla="*/ 3175000 h 3429000"/>
              <a:gd name="connsiteX83" fmla="*/ 6181029 w 7423665"/>
              <a:gd name="connsiteY83" fmla="*/ 3191933 h 3429000"/>
              <a:gd name="connsiteX84" fmla="*/ 6206429 w 7423665"/>
              <a:gd name="connsiteY84" fmla="*/ 3208866 h 3429000"/>
              <a:gd name="connsiteX85" fmla="*/ 6367296 w 7423665"/>
              <a:gd name="connsiteY85" fmla="*/ 3225800 h 3429000"/>
              <a:gd name="connsiteX86" fmla="*/ 6426562 w 7423665"/>
              <a:gd name="connsiteY86" fmla="*/ 3242733 h 3429000"/>
              <a:gd name="connsiteX87" fmla="*/ 6468896 w 7423665"/>
              <a:gd name="connsiteY87" fmla="*/ 3259666 h 3429000"/>
              <a:gd name="connsiteX88" fmla="*/ 6494296 w 7423665"/>
              <a:gd name="connsiteY88" fmla="*/ 3268133 h 3429000"/>
              <a:gd name="connsiteX89" fmla="*/ 6528162 w 7423665"/>
              <a:gd name="connsiteY89" fmla="*/ 3285066 h 3429000"/>
              <a:gd name="connsiteX90" fmla="*/ 6578962 w 7423665"/>
              <a:gd name="connsiteY90" fmla="*/ 3310466 h 3429000"/>
              <a:gd name="connsiteX91" fmla="*/ 6663629 w 7423665"/>
              <a:gd name="connsiteY91" fmla="*/ 3327400 h 3429000"/>
              <a:gd name="connsiteX92" fmla="*/ 6765229 w 7423665"/>
              <a:gd name="connsiteY92" fmla="*/ 3344333 h 3429000"/>
              <a:gd name="connsiteX93" fmla="*/ 6790629 w 7423665"/>
              <a:gd name="connsiteY93" fmla="*/ 3352800 h 3429000"/>
              <a:gd name="connsiteX94" fmla="*/ 6824496 w 7423665"/>
              <a:gd name="connsiteY94" fmla="*/ 3361266 h 3429000"/>
              <a:gd name="connsiteX95" fmla="*/ 6875296 w 7423665"/>
              <a:gd name="connsiteY95" fmla="*/ 3378200 h 3429000"/>
              <a:gd name="connsiteX96" fmla="*/ 6900696 w 7423665"/>
              <a:gd name="connsiteY96" fmla="*/ 3386666 h 3429000"/>
              <a:gd name="connsiteX97" fmla="*/ 6985362 w 7423665"/>
              <a:gd name="connsiteY97" fmla="*/ 3403600 h 3429000"/>
              <a:gd name="connsiteX98" fmla="*/ 7036162 w 7423665"/>
              <a:gd name="connsiteY98" fmla="*/ 3420533 h 3429000"/>
              <a:gd name="connsiteX99" fmla="*/ 7061562 w 7423665"/>
              <a:gd name="connsiteY99" fmla="*/ 3429000 h 3429000"/>
              <a:gd name="connsiteX100" fmla="*/ 7070029 w 7423665"/>
              <a:gd name="connsiteY100" fmla="*/ 3395133 h 3429000"/>
              <a:gd name="connsiteX101" fmla="*/ 7061562 w 7423665"/>
              <a:gd name="connsiteY101" fmla="*/ 3361266 h 3429000"/>
              <a:gd name="connsiteX102" fmla="*/ 7052980 w 7423665"/>
              <a:gd name="connsiteY102" fmla="*/ 2995083 h 3429000"/>
              <a:gd name="connsiteX103" fmla="*/ 2078914 w 7423665"/>
              <a:gd name="connsiteY103" fmla="*/ 1727200 h 3429000"/>
              <a:gd name="connsiteX104" fmla="*/ 7065708 w 7423665"/>
              <a:gd name="connsiteY104" fmla="*/ 389466 h 3429000"/>
              <a:gd name="connsiteX105" fmla="*/ 7036162 w 7423665"/>
              <a:gd name="connsiteY105" fmla="*/ 0 h 3429000"/>
              <a:gd name="connsiteX0" fmla="*/ 7036162 w 7426840"/>
              <a:gd name="connsiteY0" fmla="*/ 0 h 3435300"/>
              <a:gd name="connsiteX1" fmla="*/ 491429 w 7426840"/>
              <a:gd name="connsiteY1" fmla="*/ 1693333 h 3435300"/>
              <a:gd name="connsiteX2" fmla="*/ 466029 w 7426840"/>
              <a:gd name="connsiteY2" fmla="*/ 1701800 h 3435300"/>
              <a:gd name="connsiteX3" fmla="*/ 516829 w 7426840"/>
              <a:gd name="connsiteY3" fmla="*/ 1710266 h 3435300"/>
              <a:gd name="connsiteX4" fmla="*/ 550696 w 7426840"/>
              <a:gd name="connsiteY4" fmla="*/ 1727200 h 3435300"/>
              <a:gd name="connsiteX5" fmla="*/ 686162 w 7426840"/>
              <a:gd name="connsiteY5" fmla="*/ 1735666 h 3435300"/>
              <a:gd name="connsiteX6" fmla="*/ 838562 w 7426840"/>
              <a:gd name="connsiteY6" fmla="*/ 1778000 h 3435300"/>
              <a:gd name="connsiteX7" fmla="*/ 923229 w 7426840"/>
              <a:gd name="connsiteY7" fmla="*/ 1794933 h 3435300"/>
              <a:gd name="connsiteX8" fmla="*/ 1117962 w 7426840"/>
              <a:gd name="connsiteY8" fmla="*/ 1811866 h 3435300"/>
              <a:gd name="connsiteX9" fmla="*/ 1168762 w 7426840"/>
              <a:gd name="connsiteY9" fmla="*/ 1820333 h 3435300"/>
              <a:gd name="connsiteX10" fmla="*/ 1202629 w 7426840"/>
              <a:gd name="connsiteY10" fmla="*/ 1828800 h 3435300"/>
              <a:gd name="connsiteX11" fmla="*/ 1321162 w 7426840"/>
              <a:gd name="connsiteY11" fmla="*/ 1837266 h 3435300"/>
              <a:gd name="connsiteX12" fmla="*/ 1592096 w 7426840"/>
              <a:gd name="connsiteY12" fmla="*/ 1862666 h 3435300"/>
              <a:gd name="connsiteX13" fmla="*/ 1625962 w 7426840"/>
              <a:gd name="connsiteY13" fmla="*/ 1871133 h 3435300"/>
              <a:gd name="connsiteX14" fmla="*/ 1668296 w 7426840"/>
              <a:gd name="connsiteY14" fmla="*/ 1879600 h 3435300"/>
              <a:gd name="connsiteX15" fmla="*/ 1752962 w 7426840"/>
              <a:gd name="connsiteY15" fmla="*/ 1905000 h 3435300"/>
              <a:gd name="connsiteX16" fmla="*/ 1812229 w 7426840"/>
              <a:gd name="connsiteY16" fmla="*/ 1913466 h 3435300"/>
              <a:gd name="connsiteX17" fmla="*/ 1871496 w 7426840"/>
              <a:gd name="connsiteY17" fmla="*/ 1930400 h 3435300"/>
              <a:gd name="connsiteX18" fmla="*/ 1913829 w 7426840"/>
              <a:gd name="connsiteY18" fmla="*/ 1938866 h 3435300"/>
              <a:gd name="connsiteX19" fmla="*/ 1939229 w 7426840"/>
              <a:gd name="connsiteY19" fmla="*/ 1947333 h 3435300"/>
              <a:gd name="connsiteX20" fmla="*/ 1973096 w 7426840"/>
              <a:gd name="connsiteY20" fmla="*/ 1955800 h 3435300"/>
              <a:gd name="connsiteX21" fmla="*/ 2049296 w 7426840"/>
              <a:gd name="connsiteY21" fmla="*/ 2015066 h 3435300"/>
              <a:gd name="connsiteX22" fmla="*/ 2049296 w 7426840"/>
              <a:gd name="connsiteY22" fmla="*/ 2015066 h 3435300"/>
              <a:gd name="connsiteX23" fmla="*/ 2117029 w 7426840"/>
              <a:gd name="connsiteY23" fmla="*/ 2065866 h 3435300"/>
              <a:gd name="connsiteX24" fmla="*/ 2142429 w 7426840"/>
              <a:gd name="connsiteY24" fmla="*/ 2074333 h 3435300"/>
              <a:gd name="connsiteX25" fmla="*/ 2235562 w 7426840"/>
              <a:gd name="connsiteY25" fmla="*/ 2125133 h 3435300"/>
              <a:gd name="connsiteX26" fmla="*/ 2303296 w 7426840"/>
              <a:gd name="connsiteY26" fmla="*/ 2167466 h 3435300"/>
              <a:gd name="connsiteX27" fmla="*/ 2354096 w 7426840"/>
              <a:gd name="connsiteY27" fmla="*/ 2192866 h 3435300"/>
              <a:gd name="connsiteX28" fmla="*/ 2438762 w 7426840"/>
              <a:gd name="connsiteY28" fmla="*/ 2218266 h 3435300"/>
              <a:gd name="connsiteX29" fmla="*/ 2472629 w 7426840"/>
              <a:gd name="connsiteY29" fmla="*/ 2235200 h 3435300"/>
              <a:gd name="connsiteX30" fmla="*/ 2582696 w 7426840"/>
              <a:gd name="connsiteY30" fmla="*/ 2260600 h 3435300"/>
              <a:gd name="connsiteX31" fmla="*/ 2658896 w 7426840"/>
              <a:gd name="connsiteY31" fmla="*/ 2286000 h 3435300"/>
              <a:gd name="connsiteX32" fmla="*/ 2743562 w 7426840"/>
              <a:gd name="connsiteY32" fmla="*/ 2311400 h 3435300"/>
              <a:gd name="connsiteX33" fmla="*/ 2794362 w 7426840"/>
              <a:gd name="connsiteY33" fmla="*/ 2336800 h 3435300"/>
              <a:gd name="connsiteX34" fmla="*/ 2845162 w 7426840"/>
              <a:gd name="connsiteY34" fmla="*/ 2345266 h 3435300"/>
              <a:gd name="connsiteX35" fmla="*/ 2887496 w 7426840"/>
              <a:gd name="connsiteY35" fmla="*/ 2362200 h 3435300"/>
              <a:gd name="connsiteX36" fmla="*/ 2938296 w 7426840"/>
              <a:gd name="connsiteY36" fmla="*/ 2379133 h 3435300"/>
              <a:gd name="connsiteX37" fmla="*/ 3048362 w 7426840"/>
              <a:gd name="connsiteY37" fmla="*/ 2438400 h 3435300"/>
              <a:gd name="connsiteX38" fmla="*/ 3073762 w 7426840"/>
              <a:gd name="connsiteY38" fmla="*/ 2455333 h 3435300"/>
              <a:gd name="connsiteX39" fmla="*/ 3149962 w 7426840"/>
              <a:gd name="connsiteY39" fmla="*/ 2480733 h 3435300"/>
              <a:gd name="connsiteX40" fmla="*/ 3234629 w 7426840"/>
              <a:gd name="connsiteY40" fmla="*/ 2514600 h 3435300"/>
              <a:gd name="connsiteX41" fmla="*/ 3268496 w 7426840"/>
              <a:gd name="connsiteY41" fmla="*/ 2531533 h 3435300"/>
              <a:gd name="connsiteX42" fmla="*/ 3319296 w 7426840"/>
              <a:gd name="connsiteY42" fmla="*/ 2540000 h 3435300"/>
              <a:gd name="connsiteX43" fmla="*/ 3370096 w 7426840"/>
              <a:gd name="connsiteY43" fmla="*/ 2556933 h 3435300"/>
              <a:gd name="connsiteX44" fmla="*/ 3488629 w 7426840"/>
              <a:gd name="connsiteY44" fmla="*/ 2582333 h 3435300"/>
              <a:gd name="connsiteX45" fmla="*/ 3530962 w 7426840"/>
              <a:gd name="connsiteY45" fmla="*/ 2599266 h 3435300"/>
              <a:gd name="connsiteX46" fmla="*/ 3564829 w 7426840"/>
              <a:gd name="connsiteY46" fmla="*/ 2616200 h 3435300"/>
              <a:gd name="connsiteX47" fmla="*/ 3615629 w 7426840"/>
              <a:gd name="connsiteY47" fmla="*/ 2624666 h 3435300"/>
              <a:gd name="connsiteX48" fmla="*/ 3657962 w 7426840"/>
              <a:gd name="connsiteY48" fmla="*/ 2650066 h 3435300"/>
              <a:gd name="connsiteX49" fmla="*/ 3725696 w 7426840"/>
              <a:gd name="connsiteY49" fmla="*/ 2675466 h 3435300"/>
              <a:gd name="connsiteX50" fmla="*/ 3759562 w 7426840"/>
              <a:gd name="connsiteY50" fmla="*/ 2700866 h 3435300"/>
              <a:gd name="connsiteX51" fmla="*/ 3784962 w 7426840"/>
              <a:gd name="connsiteY51" fmla="*/ 2709333 h 3435300"/>
              <a:gd name="connsiteX52" fmla="*/ 3818829 w 7426840"/>
              <a:gd name="connsiteY52" fmla="*/ 2726266 h 3435300"/>
              <a:gd name="connsiteX53" fmla="*/ 3928896 w 7426840"/>
              <a:gd name="connsiteY53" fmla="*/ 2751666 h 3435300"/>
              <a:gd name="connsiteX54" fmla="*/ 4047429 w 7426840"/>
              <a:gd name="connsiteY54" fmla="*/ 2777066 h 3435300"/>
              <a:gd name="connsiteX55" fmla="*/ 4072829 w 7426840"/>
              <a:gd name="connsiteY55" fmla="*/ 2794000 h 3435300"/>
              <a:gd name="connsiteX56" fmla="*/ 4174429 w 7426840"/>
              <a:gd name="connsiteY56" fmla="*/ 2802466 h 3435300"/>
              <a:gd name="connsiteX57" fmla="*/ 4242162 w 7426840"/>
              <a:gd name="connsiteY57" fmla="*/ 2810933 h 3435300"/>
              <a:gd name="connsiteX58" fmla="*/ 4284496 w 7426840"/>
              <a:gd name="connsiteY58" fmla="*/ 2819400 h 3435300"/>
              <a:gd name="connsiteX59" fmla="*/ 4411496 w 7426840"/>
              <a:gd name="connsiteY59" fmla="*/ 2827866 h 3435300"/>
              <a:gd name="connsiteX60" fmla="*/ 4513096 w 7426840"/>
              <a:gd name="connsiteY60" fmla="*/ 2844800 h 3435300"/>
              <a:gd name="connsiteX61" fmla="*/ 4741696 w 7426840"/>
              <a:gd name="connsiteY61" fmla="*/ 2853266 h 3435300"/>
              <a:gd name="connsiteX62" fmla="*/ 4936429 w 7426840"/>
              <a:gd name="connsiteY62" fmla="*/ 2861733 h 3435300"/>
              <a:gd name="connsiteX63" fmla="*/ 5029562 w 7426840"/>
              <a:gd name="connsiteY63" fmla="*/ 2870200 h 3435300"/>
              <a:gd name="connsiteX64" fmla="*/ 5114229 w 7426840"/>
              <a:gd name="connsiteY64" fmla="*/ 2895600 h 3435300"/>
              <a:gd name="connsiteX65" fmla="*/ 5241229 w 7426840"/>
              <a:gd name="connsiteY65" fmla="*/ 2912533 h 3435300"/>
              <a:gd name="connsiteX66" fmla="*/ 5529096 w 7426840"/>
              <a:gd name="connsiteY66" fmla="*/ 2929466 h 3435300"/>
              <a:gd name="connsiteX67" fmla="*/ 5554496 w 7426840"/>
              <a:gd name="connsiteY67" fmla="*/ 2937933 h 3435300"/>
              <a:gd name="connsiteX68" fmla="*/ 5579896 w 7426840"/>
              <a:gd name="connsiteY68" fmla="*/ 2954866 h 3435300"/>
              <a:gd name="connsiteX69" fmla="*/ 5622229 w 7426840"/>
              <a:gd name="connsiteY69" fmla="*/ 2963333 h 3435300"/>
              <a:gd name="connsiteX70" fmla="*/ 5656096 w 7426840"/>
              <a:gd name="connsiteY70" fmla="*/ 2980266 h 3435300"/>
              <a:gd name="connsiteX71" fmla="*/ 5689962 w 7426840"/>
              <a:gd name="connsiteY71" fmla="*/ 2988733 h 3435300"/>
              <a:gd name="connsiteX72" fmla="*/ 5715362 w 7426840"/>
              <a:gd name="connsiteY72" fmla="*/ 2997200 h 3435300"/>
              <a:gd name="connsiteX73" fmla="*/ 5791562 w 7426840"/>
              <a:gd name="connsiteY73" fmla="*/ 3031066 h 3435300"/>
              <a:gd name="connsiteX74" fmla="*/ 5816962 w 7426840"/>
              <a:gd name="connsiteY74" fmla="*/ 3039533 h 3435300"/>
              <a:gd name="connsiteX75" fmla="*/ 5876229 w 7426840"/>
              <a:gd name="connsiteY75" fmla="*/ 3081866 h 3435300"/>
              <a:gd name="connsiteX76" fmla="*/ 5901629 w 7426840"/>
              <a:gd name="connsiteY76" fmla="*/ 3090333 h 3435300"/>
              <a:gd name="connsiteX77" fmla="*/ 5927029 w 7426840"/>
              <a:gd name="connsiteY77" fmla="*/ 3107266 h 3435300"/>
              <a:gd name="connsiteX78" fmla="*/ 5952429 w 7426840"/>
              <a:gd name="connsiteY78" fmla="*/ 3115733 h 3435300"/>
              <a:gd name="connsiteX79" fmla="*/ 5977829 w 7426840"/>
              <a:gd name="connsiteY79" fmla="*/ 3132666 h 3435300"/>
              <a:gd name="connsiteX80" fmla="*/ 6028629 w 7426840"/>
              <a:gd name="connsiteY80" fmla="*/ 3141133 h 3435300"/>
              <a:gd name="connsiteX81" fmla="*/ 6062496 w 7426840"/>
              <a:gd name="connsiteY81" fmla="*/ 3158066 h 3435300"/>
              <a:gd name="connsiteX82" fmla="*/ 6079429 w 7426840"/>
              <a:gd name="connsiteY82" fmla="*/ 3175000 h 3435300"/>
              <a:gd name="connsiteX83" fmla="*/ 6181029 w 7426840"/>
              <a:gd name="connsiteY83" fmla="*/ 3191933 h 3435300"/>
              <a:gd name="connsiteX84" fmla="*/ 6206429 w 7426840"/>
              <a:gd name="connsiteY84" fmla="*/ 3208866 h 3435300"/>
              <a:gd name="connsiteX85" fmla="*/ 6367296 w 7426840"/>
              <a:gd name="connsiteY85" fmla="*/ 3225800 h 3435300"/>
              <a:gd name="connsiteX86" fmla="*/ 6426562 w 7426840"/>
              <a:gd name="connsiteY86" fmla="*/ 3242733 h 3435300"/>
              <a:gd name="connsiteX87" fmla="*/ 6468896 w 7426840"/>
              <a:gd name="connsiteY87" fmla="*/ 3259666 h 3435300"/>
              <a:gd name="connsiteX88" fmla="*/ 6494296 w 7426840"/>
              <a:gd name="connsiteY88" fmla="*/ 3268133 h 3435300"/>
              <a:gd name="connsiteX89" fmla="*/ 6528162 w 7426840"/>
              <a:gd name="connsiteY89" fmla="*/ 3285066 h 3435300"/>
              <a:gd name="connsiteX90" fmla="*/ 6578962 w 7426840"/>
              <a:gd name="connsiteY90" fmla="*/ 3310466 h 3435300"/>
              <a:gd name="connsiteX91" fmla="*/ 6663629 w 7426840"/>
              <a:gd name="connsiteY91" fmla="*/ 3327400 h 3435300"/>
              <a:gd name="connsiteX92" fmla="*/ 6765229 w 7426840"/>
              <a:gd name="connsiteY92" fmla="*/ 3344333 h 3435300"/>
              <a:gd name="connsiteX93" fmla="*/ 6790629 w 7426840"/>
              <a:gd name="connsiteY93" fmla="*/ 3352800 h 3435300"/>
              <a:gd name="connsiteX94" fmla="*/ 6824496 w 7426840"/>
              <a:gd name="connsiteY94" fmla="*/ 3361266 h 3435300"/>
              <a:gd name="connsiteX95" fmla="*/ 6875296 w 7426840"/>
              <a:gd name="connsiteY95" fmla="*/ 3378200 h 3435300"/>
              <a:gd name="connsiteX96" fmla="*/ 6900696 w 7426840"/>
              <a:gd name="connsiteY96" fmla="*/ 3386666 h 3435300"/>
              <a:gd name="connsiteX97" fmla="*/ 6985362 w 7426840"/>
              <a:gd name="connsiteY97" fmla="*/ 3403600 h 3435300"/>
              <a:gd name="connsiteX98" fmla="*/ 7036162 w 7426840"/>
              <a:gd name="connsiteY98" fmla="*/ 3420533 h 3435300"/>
              <a:gd name="connsiteX99" fmla="*/ 7061562 w 7426840"/>
              <a:gd name="connsiteY99" fmla="*/ 3429000 h 3435300"/>
              <a:gd name="connsiteX100" fmla="*/ 7070029 w 7426840"/>
              <a:gd name="connsiteY100" fmla="*/ 3395133 h 3435300"/>
              <a:gd name="connsiteX101" fmla="*/ 7052980 w 7426840"/>
              <a:gd name="connsiteY101" fmla="*/ 2995083 h 3435300"/>
              <a:gd name="connsiteX102" fmla="*/ 2078914 w 7426840"/>
              <a:gd name="connsiteY102" fmla="*/ 1727200 h 3435300"/>
              <a:gd name="connsiteX103" fmla="*/ 7065708 w 7426840"/>
              <a:gd name="connsiteY103" fmla="*/ 389466 h 3435300"/>
              <a:gd name="connsiteX104" fmla="*/ 7036162 w 7426840"/>
              <a:gd name="connsiteY104" fmla="*/ 0 h 3435300"/>
              <a:gd name="connsiteX0" fmla="*/ 7036162 w 7424933"/>
              <a:gd name="connsiteY0" fmla="*/ 0 h 3459026"/>
              <a:gd name="connsiteX1" fmla="*/ 491429 w 7424933"/>
              <a:gd name="connsiteY1" fmla="*/ 1693333 h 3459026"/>
              <a:gd name="connsiteX2" fmla="*/ 466029 w 7424933"/>
              <a:gd name="connsiteY2" fmla="*/ 1701800 h 3459026"/>
              <a:gd name="connsiteX3" fmla="*/ 516829 w 7424933"/>
              <a:gd name="connsiteY3" fmla="*/ 1710266 h 3459026"/>
              <a:gd name="connsiteX4" fmla="*/ 550696 w 7424933"/>
              <a:gd name="connsiteY4" fmla="*/ 1727200 h 3459026"/>
              <a:gd name="connsiteX5" fmla="*/ 686162 w 7424933"/>
              <a:gd name="connsiteY5" fmla="*/ 1735666 h 3459026"/>
              <a:gd name="connsiteX6" fmla="*/ 838562 w 7424933"/>
              <a:gd name="connsiteY6" fmla="*/ 1778000 h 3459026"/>
              <a:gd name="connsiteX7" fmla="*/ 923229 w 7424933"/>
              <a:gd name="connsiteY7" fmla="*/ 1794933 h 3459026"/>
              <a:gd name="connsiteX8" fmla="*/ 1117962 w 7424933"/>
              <a:gd name="connsiteY8" fmla="*/ 1811866 h 3459026"/>
              <a:gd name="connsiteX9" fmla="*/ 1168762 w 7424933"/>
              <a:gd name="connsiteY9" fmla="*/ 1820333 h 3459026"/>
              <a:gd name="connsiteX10" fmla="*/ 1202629 w 7424933"/>
              <a:gd name="connsiteY10" fmla="*/ 1828800 h 3459026"/>
              <a:gd name="connsiteX11" fmla="*/ 1321162 w 7424933"/>
              <a:gd name="connsiteY11" fmla="*/ 1837266 h 3459026"/>
              <a:gd name="connsiteX12" fmla="*/ 1592096 w 7424933"/>
              <a:gd name="connsiteY12" fmla="*/ 1862666 h 3459026"/>
              <a:gd name="connsiteX13" fmla="*/ 1625962 w 7424933"/>
              <a:gd name="connsiteY13" fmla="*/ 1871133 h 3459026"/>
              <a:gd name="connsiteX14" fmla="*/ 1668296 w 7424933"/>
              <a:gd name="connsiteY14" fmla="*/ 1879600 h 3459026"/>
              <a:gd name="connsiteX15" fmla="*/ 1752962 w 7424933"/>
              <a:gd name="connsiteY15" fmla="*/ 1905000 h 3459026"/>
              <a:gd name="connsiteX16" fmla="*/ 1812229 w 7424933"/>
              <a:gd name="connsiteY16" fmla="*/ 1913466 h 3459026"/>
              <a:gd name="connsiteX17" fmla="*/ 1871496 w 7424933"/>
              <a:gd name="connsiteY17" fmla="*/ 1930400 h 3459026"/>
              <a:gd name="connsiteX18" fmla="*/ 1913829 w 7424933"/>
              <a:gd name="connsiteY18" fmla="*/ 1938866 h 3459026"/>
              <a:gd name="connsiteX19" fmla="*/ 1939229 w 7424933"/>
              <a:gd name="connsiteY19" fmla="*/ 1947333 h 3459026"/>
              <a:gd name="connsiteX20" fmla="*/ 1973096 w 7424933"/>
              <a:gd name="connsiteY20" fmla="*/ 1955800 h 3459026"/>
              <a:gd name="connsiteX21" fmla="*/ 2049296 w 7424933"/>
              <a:gd name="connsiteY21" fmla="*/ 2015066 h 3459026"/>
              <a:gd name="connsiteX22" fmla="*/ 2049296 w 7424933"/>
              <a:gd name="connsiteY22" fmla="*/ 2015066 h 3459026"/>
              <a:gd name="connsiteX23" fmla="*/ 2117029 w 7424933"/>
              <a:gd name="connsiteY23" fmla="*/ 2065866 h 3459026"/>
              <a:gd name="connsiteX24" fmla="*/ 2142429 w 7424933"/>
              <a:gd name="connsiteY24" fmla="*/ 2074333 h 3459026"/>
              <a:gd name="connsiteX25" fmla="*/ 2235562 w 7424933"/>
              <a:gd name="connsiteY25" fmla="*/ 2125133 h 3459026"/>
              <a:gd name="connsiteX26" fmla="*/ 2303296 w 7424933"/>
              <a:gd name="connsiteY26" fmla="*/ 2167466 h 3459026"/>
              <a:gd name="connsiteX27" fmla="*/ 2354096 w 7424933"/>
              <a:gd name="connsiteY27" fmla="*/ 2192866 h 3459026"/>
              <a:gd name="connsiteX28" fmla="*/ 2438762 w 7424933"/>
              <a:gd name="connsiteY28" fmla="*/ 2218266 h 3459026"/>
              <a:gd name="connsiteX29" fmla="*/ 2472629 w 7424933"/>
              <a:gd name="connsiteY29" fmla="*/ 2235200 h 3459026"/>
              <a:gd name="connsiteX30" fmla="*/ 2582696 w 7424933"/>
              <a:gd name="connsiteY30" fmla="*/ 2260600 h 3459026"/>
              <a:gd name="connsiteX31" fmla="*/ 2658896 w 7424933"/>
              <a:gd name="connsiteY31" fmla="*/ 2286000 h 3459026"/>
              <a:gd name="connsiteX32" fmla="*/ 2743562 w 7424933"/>
              <a:gd name="connsiteY32" fmla="*/ 2311400 h 3459026"/>
              <a:gd name="connsiteX33" fmla="*/ 2794362 w 7424933"/>
              <a:gd name="connsiteY33" fmla="*/ 2336800 h 3459026"/>
              <a:gd name="connsiteX34" fmla="*/ 2845162 w 7424933"/>
              <a:gd name="connsiteY34" fmla="*/ 2345266 h 3459026"/>
              <a:gd name="connsiteX35" fmla="*/ 2887496 w 7424933"/>
              <a:gd name="connsiteY35" fmla="*/ 2362200 h 3459026"/>
              <a:gd name="connsiteX36" fmla="*/ 2938296 w 7424933"/>
              <a:gd name="connsiteY36" fmla="*/ 2379133 h 3459026"/>
              <a:gd name="connsiteX37" fmla="*/ 3048362 w 7424933"/>
              <a:gd name="connsiteY37" fmla="*/ 2438400 h 3459026"/>
              <a:gd name="connsiteX38" fmla="*/ 3073762 w 7424933"/>
              <a:gd name="connsiteY38" fmla="*/ 2455333 h 3459026"/>
              <a:gd name="connsiteX39" fmla="*/ 3149962 w 7424933"/>
              <a:gd name="connsiteY39" fmla="*/ 2480733 h 3459026"/>
              <a:gd name="connsiteX40" fmla="*/ 3234629 w 7424933"/>
              <a:gd name="connsiteY40" fmla="*/ 2514600 h 3459026"/>
              <a:gd name="connsiteX41" fmla="*/ 3268496 w 7424933"/>
              <a:gd name="connsiteY41" fmla="*/ 2531533 h 3459026"/>
              <a:gd name="connsiteX42" fmla="*/ 3319296 w 7424933"/>
              <a:gd name="connsiteY42" fmla="*/ 2540000 h 3459026"/>
              <a:gd name="connsiteX43" fmla="*/ 3370096 w 7424933"/>
              <a:gd name="connsiteY43" fmla="*/ 2556933 h 3459026"/>
              <a:gd name="connsiteX44" fmla="*/ 3488629 w 7424933"/>
              <a:gd name="connsiteY44" fmla="*/ 2582333 h 3459026"/>
              <a:gd name="connsiteX45" fmla="*/ 3530962 w 7424933"/>
              <a:gd name="connsiteY45" fmla="*/ 2599266 h 3459026"/>
              <a:gd name="connsiteX46" fmla="*/ 3564829 w 7424933"/>
              <a:gd name="connsiteY46" fmla="*/ 2616200 h 3459026"/>
              <a:gd name="connsiteX47" fmla="*/ 3615629 w 7424933"/>
              <a:gd name="connsiteY47" fmla="*/ 2624666 h 3459026"/>
              <a:gd name="connsiteX48" fmla="*/ 3657962 w 7424933"/>
              <a:gd name="connsiteY48" fmla="*/ 2650066 h 3459026"/>
              <a:gd name="connsiteX49" fmla="*/ 3725696 w 7424933"/>
              <a:gd name="connsiteY49" fmla="*/ 2675466 h 3459026"/>
              <a:gd name="connsiteX50" fmla="*/ 3759562 w 7424933"/>
              <a:gd name="connsiteY50" fmla="*/ 2700866 h 3459026"/>
              <a:gd name="connsiteX51" fmla="*/ 3784962 w 7424933"/>
              <a:gd name="connsiteY51" fmla="*/ 2709333 h 3459026"/>
              <a:gd name="connsiteX52" fmla="*/ 3818829 w 7424933"/>
              <a:gd name="connsiteY52" fmla="*/ 2726266 h 3459026"/>
              <a:gd name="connsiteX53" fmla="*/ 3928896 w 7424933"/>
              <a:gd name="connsiteY53" fmla="*/ 2751666 h 3459026"/>
              <a:gd name="connsiteX54" fmla="*/ 4047429 w 7424933"/>
              <a:gd name="connsiteY54" fmla="*/ 2777066 h 3459026"/>
              <a:gd name="connsiteX55" fmla="*/ 4072829 w 7424933"/>
              <a:gd name="connsiteY55" fmla="*/ 2794000 h 3459026"/>
              <a:gd name="connsiteX56" fmla="*/ 4174429 w 7424933"/>
              <a:gd name="connsiteY56" fmla="*/ 2802466 h 3459026"/>
              <a:gd name="connsiteX57" fmla="*/ 4242162 w 7424933"/>
              <a:gd name="connsiteY57" fmla="*/ 2810933 h 3459026"/>
              <a:gd name="connsiteX58" fmla="*/ 4284496 w 7424933"/>
              <a:gd name="connsiteY58" fmla="*/ 2819400 h 3459026"/>
              <a:gd name="connsiteX59" fmla="*/ 4411496 w 7424933"/>
              <a:gd name="connsiteY59" fmla="*/ 2827866 h 3459026"/>
              <a:gd name="connsiteX60" fmla="*/ 4513096 w 7424933"/>
              <a:gd name="connsiteY60" fmla="*/ 2844800 h 3459026"/>
              <a:gd name="connsiteX61" fmla="*/ 4741696 w 7424933"/>
              <a:gd name="connsiteY61" fmla="*/ 2853266 h 3459026"/>
              <a:gd name="connsiteX62" fmla="*/ 4936429 w 7424933"/>
              <a:gd name="connsiteY62" fmla="*/ 2861733 h 3459026"/>
              <a:gd name="connsiteX63" fmla="*/ 5029562 w 7424933"/>
              <a:gd name="connsiteY63" fmla="*/ 2870200 h 3459026"/>
              <a:gd name="connsiteX64" fmla="*/ 5114229 w 7424933"/>
              <a:gd name="connsiteY64" fmla="*/ 2895600 h 3459026"/>
              <a:gd name="connsiteX65" fmla="*/ 5241229 w 7424933"/>
              <a:gd name="connsiteY65" fmla="*/ 2912533 h 3459026"/>
              <a:gd name="connsiteX66" fmla="*/ 5529096 w 7424933"/>
              <a:gd name="connsiteY66" fmla="*/ 2929466 h 3459026"/>
              <a:gd name="connsiteX67" fmla="*/ 5554496 w 7424933"/>
              <a:gd name="connsiteY67" fmla="*/ 2937933 h 3459026"/>
              <a:gd name="connsiteX68" fmla="*/ 5579896 w 7424933"/>
              <a:gd name="connsiteY68" fmla="*/ 2954866 h 3459026"/>
              <a:gd name="connsiteX69" fmla="*/ 5622229 w 7424933"/>
              <a:gd name="connsiteY69" fmla="*/ 2963333 h 3459026"/>
              <a:gd name="connsiteX70" fmla="*/ 5656096 w 7424933"/>
              <a:gd name="connsiteY70" fmla="*/ 2980266 h 3459026"/>
              <a:gd name="connsiteX71" fmla="*/ 5689962 w 7424933"/>
              <a:gd name="connsiteY71" fmla="*/ 2988733 h 3459026"/>
              <a:gd name="connsiteX72" fmla="*/ 5715362 w 7424933"/>
              <a:gd name="connsiteY72" fmla="*/ 2997200 h 3459026"/>
              <a:gd name="connsiteX73" fmla="*/ 5791562 w 7424933"/>
              <a:gd name="connsiteY73" fmla="*/ 3031066 h 3459026"/>
              <a:gd name="connsiteX74" fmla="*/ 5816962 w 7424933"/>
              <a:gd name="connsiteY74" fmla="*/ 3039533 h 3459026"/>
              <a:gd name="connsiteX75" fmla="*/ 5876229 w 7424933"/>
              <a:gd name="connsiteY75" fmla="*/ 3081866 h 3459026"/>
              <a:gd name="connsiteX76" fmla="*/ 5901629 w 7424933"/>
              <a:gd name="connsiteY76" fmla="*/ 3090333 h 3459026"/>
              <a:gd name="connsiteX77" fmla="*/ 5927029 w 7424933"/>
              <a:gd name="connsiteY77" fmla="*/ 3107266 h 3459026"/>
              <a:gd name="connsiteX78" fmla="*/ 5952429 w 7424933"/>
              <a:gd name="connsiteY78" fmla="*/ 3115733 h 3459026"/>
              <a:gd name="connsiteX79" fmla="*/ 5977829 w 7424933"/>
              <a:gd name="connsiteY79" fmla="*/ 3132666 h 3459026"/>
              <a:gd name="connsiteX80" fmla="*/ 6028629 w 7424933"/>
              <a:gd name="connsiteY80" fmla="*/ 3141133 h 3459026"/>
              <a:gd name="connsiteX81" fmla="*/ 6062496 w 7424933"/>
              <a:gd name="connsiteY81" fmla="*/ 3158066 h 3459026"/>
              <a:gd name="connsiteX82" fmla="*/ 6079429 w 7424933"/>
              <a:gd name="connsiteY82" fmla="*/ 3175000 h 3459026"/>
              <a:gd name="connsiteX83" fmla="*/ 6181029 w 7424933"/>
              <a:gd name="connsiteY83" fmla="*/ 3191933 h 3459026"/>
              <a:gd name="connsiteX84" fmla="*/ 6206429 w 7424933"/>
              <a:gd name="connsiteY84" fmla="*/ 3208866 h 3459026"/>
              <a:gd name="connsiteX85" fmla="*/ 6367296 w 7424933"/>
              <a:gd name="connsiteY85" fmla="*/ 3225800 h 3459026"/>
              <a:gd name="connsiteX86" fmla="*/ 6426562 w 7424933"/>
              <a:gd name="connsiteY86" fmla="*/ 3242733 h 3459026"/>
              <a:gd name="connsiteX87" fmla="*/ 6468896 w 7424933"/>
              <a:gd name="connsiteY87" fmla="*/ 3259666 h 3459026"/>
              <a:gd name="connsiteX88" fmla="*/ 6494296 w 7424933"/>
              <a:gd name="connsiteY88" fmla="*/ 3268133 h 3459026"/>
              <a:gd name="connsiteX89" fmla="*/ 6528162 w 7424933"/>
              <a:gd name="connsiteY89" fmla="*/ 3285066 h 3459026"/>
              <a:gd name="connsiteX90" fmla="*/ 6578962 w 7424933"/>
              <a:gd name="connsiteY90" fmla="*/ 3310466 h 3459026"/>
              <a:gd name="connsiteX91" fmla="*/ 6663629 w 7424933"/>
              <a:gd name="connsiteY91" fmla="*/ 3327400 h 3459026"/>
              <a:gd name="connsiteX92" fmla="*/ 6765229 w 7424933"/>
              <a:gd name="connsiteY92" fmla="*/ 3344333 h 3459026"/>
              <a:gd name="connsiteX93" fmla="*/ 6790629 w 7424933"/>
              <a:gd name="connsiteY93" fmla="*/ 3352800 h 3459026"/>
              <a:gd name="connsiteX94" fmla="*/ 6824496 w 7424933"/>
              <a:gd name="connsiteY94" fmla="*/ 3361266 h 3459026"/>
              <a:gd name="connsiteX95" fmla="*/ 6875296 w 7424933"/>
              <a:gd name="connsiteY95" fmla="*/ 3378200 h 3459026"/>
              <a:gd name="connsiteX96" fmla="*/ 6900696 w 7424933"/>
              <a:gd name="connsiteY96" fmla="*/ 3386666 h 3459026"/>
              <a:gd name="connsiteX97" fmla="*/ 6985362 w 7424933"/>
              <a:gd name="connsiteY97" fmla="*/ 3403600 h 3459026"/>
              <a:gd name="connsiteX98" fmla="*/ 7036162 w 7424933"/>
              <a:gd name="connsiteY98" fmla="*/ 3420533 h 3459026"/>
              <a:gd name="connsiteX99" fmla="*/ 7061562 w 7424933"/>
              <a:gd name="connsiteY99" fmla="*/ 3429000 h 3459026"/>
              <a:gd name="connsiteX100" fmla="*/ 7052980 w 7424933"/>
              <a:gd name="connsiteY100" fmla="*/ 2995083 h 3459026"/>
              <a:gd name="connsiteX101" fmla="*/ 2078914 w 7424933"/>
              <a:gd name="connsiteY101" fmla="*/ 1727200 h 3459026"/>
              <a:gd name="connsiteX102" fmla="*/ 7065708 w 7424933"/>
              <a:gd name="connsiteY102" fmla="*/ 389466 h 3459026"/>
              <a:gd name="connsiteX103" fmla="*/ 7036162 w 7424933"/>
              <a:gd name="connsiteY103" fmla="*/ 0 h 3459026"/>
              <a:gd name="connsiteX0" fmla="*/ 7036162 w 7424933"/>
              <a:gd name="connsiteY0" fmla="*/ 0 h 3459907"/>
              <a:gd name="connsiteX1" fmla="*/ 491429 w 7424933"/>
              <a:gd name="connsiteY1" fmla="*/ 1693333 h 3459907"/>
              <a:gd name="connsiteX2" fmla="*/ 466029 w 7424933"/>
              <a:gd name="connsiteY2" fmla="*/ 1701800 h 3459907"/>
              <a:gd name="connsiteX3" fmla="*/ 516829 w 7424933"/>
              <a:gd name="connsiteY3" fmla="*/ 1710266 h 3459907"/>
              <a:gd name="connsiteX4" fmla="*/ 550696 w 7424933"/>
              <a:gd name="connsiteY4" fmla="*/ 1727200 h 3459907"/>
              <a:gd name="connsiteX5" fmla="*/ 686162 w 7424933"/>
              <a:gd name="connsiteY5" fmla="*/ 1735666 h 3459907"/>
              <a:gd name="connsiteX6" fmla="*/ 838562 w 7424933"/>
              <a:gd name="connsiteY6" fmla="*/ 1778000 h 3459907"/>
              <a:gd name="connsiteX7" fmla="*/ 923229 w 7424933"/>
              <a:gd name="connsiteY7" fmla="*/ 1794933 h 3459907"/>
              <a:gd name="connsiteX8" fmla="*/ 1117962 w 7424933"/>
              <a:gd name="connsiteY8" fmla="*/ 1811866 h 3459907"/>
              <a:gd name="connsiteX9" fmla="*/ 1168762 w 7424933"/>
              <a:gd name="connsiteY9" fmla="*/ 1820333 h 3459907"/>
              <a:gd name="connsiteX10" fmla="*/ 1202629 w 7424933"/>
              <a:gd name="connsiteY10" fmla="*/ 1828800 h 3459907"/>
              <a:gd name="connsiteX11" fmla="*/ 1321162 w 7424933"/>
              <a:gd name="connsiteY11" fmla="*/ 1837266 h 3459907"/>
              <a:gd name="connsiteX12" fmla="*/ 1592096 w 7424933"/>
              <a:gd name="connsiteY12" fmla="*/ 1862666 h 3459907"/>
              <a:gd name="connsiteX13" fmla="*/ 1625962 w 7424933"/>
              <a:gd name="connsiteY13" fmla="*/ 1871133 h 3459907"/>
              <a:gd name="connsiteX14" fmla="*/ 1668296 w 7424933"/>
              <a:gd name="connsiteY14" fmla="*/ 1879600 h 3459907"/>
              <a:gd name="connsiteX15" fmla="*/ 1752962 w 7424933"/>
              <a:gd name="connsiteY15" fmla="*/ 1905000 h 3459907"/>
              <a:gd name="connsiteX16" fmla="*/ 1812229 w 7424933"/>
              <a:gd name="connsiteY16" fmla="*/ 1913466 h 3459907"/>
              <a:gd name="connsiteX17" fmla="*/ 1871496 w 7424933"/>
              <a:gd name="connsiteY17" fmla="*/ 1930400 h 3459907"/>
              <a:gd name="connsiteX18" fmla="*/ 1913829 w 7424933"/>
              <a:gd name="connsiteY18" fmla="*/ 1938866 h 3459907"/>
              <a:gd name="connsiteX19" fmla="*/ 1939229 w 7424933"/>
              <a:gd name="connsiteY19" fmla="*/ 1947333 h 3459907"/>
              <a:gd name="connsiteX20" fmla="*/ 1973096 w 7424933"/>
              <a:gd name="connsiteY20" fmla="*/ 1955800 h 3459907"/>
              <a:gd name="connsiteX21" fmla="*/ 2049296 w 7424933"/>
              <a:gd name="connsiteY21" fmla="*/ 2015066 h 3459907"/>
              <a:gd name="connsiteX22" fmla="*/ 2049296 w 7424933"/>
              <a:gd name="connsiteY22" fmla="*/ 2015066 h 3459907"/>
              <a:gd name="connsiteX23" fmla="*/ 2117029 w 7424933"/>
              <a:gd name="connsiteY23" fmla="*/ 2065866 h 3459907"/>
              <a:gd name="connsiteX24" fmla="*/ 2142429 w 7424933"/>
              <a:gd name="connsiteY24" fmla="*/ 2074333 h 3459907"/>
              <a:gd name="connsiteX25" fmla="*/ 2235562 w 7424933"/>
              <a:gd name="connsiteY25" fmla="*/ 2125133 h 3459907"/>
              <a:gd name="connsiteX26" fmla="*/ 2303296 w 7424933"/>
              <a:gd name="connsiteY26" fmla="*/ 2167466 h 3459907"/>
              <a:gd name="connsiteX27" fmla="*/ 2354096 w 7424933"/>
              <a:gd name="connsiteY27" fmla="*/ 2192866 h 3459907"/>
              <a:gd name="connsiteX28" fmla="*/ 2438762 w 7424933"/>
              <a:gd name="connsiteY28" fmla="*/ 2218266 h 3459907"/>
              <a:gd name="connsiteX29" fmla="*/ 2472629 w 7424933"/>
              <a:gd name="connsiteY29" fmla="*/ 2235200 h 3459907"/>
              <a:gd name="connsiteX30" fmla="*/ 2582696 w 7424933"/>
              <a:gd name="connsiteY30" fmla="*/ 2260600 h 3459907"/>
              <a:gd name="connsiteX31" fmla="*/ 2658896 w 7424933"/>
              <a:gd name="connsiteY31" fmla="*/ 2286000 h 3459907"/>
              <a:gd name="connsiteX32" fmla="*/ 2743562 w 7424933"/>
              <a:gd name="connsiteY32" fmla="*/ 2311400 h 3459907"/>
              <a:gd name="connsiteX33" fmla="*/ 2794362 w 7424933"/>
              <a:gd name="connsiteY33" fmla="*/ 2336800 h 3459907"/>
              <a:gd name="connsiteX34" fmla="*/ 2845162 w 7424933"/>
              <a:gd name="connsiteY34" fmla="*/ 2345266 h 3459907"/>
              <a:gd name="connsiteX35" fmla="*/ 2887496 w 7424933"/>
              <a:gd name="connsiteY35" fmla="*/ 2362200 h 3459907"/>
              <a:gd name="connsiteX36" fmla="*/ 2938296 w 7424933"/>
              <a:gd name="connsiteY36" fmla="*/ 2379133 h 3459907"/>
              <a:gd name="connsiteX37" fmla="*/ 3048362 w 7424933"/>
              <a:gd name="connsiteY37" fmla="*/ 2438400 h 3459907"/>
              <a:gd name="connsiteX38" fmla="*/ 3073762 w 7424933"/>
              <a:gd name="connsiteY38" fmla="*/ 2455333 h 3459907"/>
              <a:gd name="connsiteX39" fmla="*/ 3149962 w 7424933"/>
              <a:gd name="connsiteY39" fmla="*/ 2480733 h 3459907"/>
              <a:gd name="connsiteX40" fmla="*/ 3234629 w 7424933"/>
              <a:gd name="connsiteY40" fmla="*/ 2514600 h 3459907"/>
              <a:gd name="connsiteX41" fmla="*/ 3268496 w 7424933"/>
              <a:gd name="connsiteY41" fmla="*/ 2531533 h 3459907"/>
              <a:gd name="connsiteX42" fmla="*/ 3319296 w 7424933"/>
              <a:gd name="connsiteY42" fmla="*/ 2540000 h 3459907"/>
              <a:gd name="connsiteX43" fmla="*/ 3370096 w 7424933"/>
              <a:gd name="connsiteY43" fmla="*/ 2556933 h 3459907"/>
              <a:gd name="connsiteX44" fmla="*/ 3488629 w 7424933"/>
              <a:gd name="connsiteY44" fmla="*/ 2582333 h 3459907"/>
              <a:gd name="connsiteX45" fmla="*/ 3530962 w 7424933"/>
              <a:gd name="connsiteY45" fmla="*/ 2599266 h 3459907"/>
              <a:gd name="connsiteX46" fmla="*/ 3564829 w 7424933"/>
              <a:gd name="connsiteY46" fmla="*/ 2616200 h 3459907"/>
              <a:gd name="connsiteX47" fmla="*/ 3615629 w 7424933"/>
              <a:gd name="connsiteY47" fmla="*/ 2624666 h 3459907"/>
              <a:gd name="connsiteX48" fmla="*/ 3657962 w 7424933"/>
              <a:gd name="connsiteY48" fmla="*/ 2650066 h 3459907"/>
              <a:gd name="connsiteX49" fmla="*/ 3725696 w 7424933"/>
              <a:gd name="connsiteY49" fmla="*/ 2675466 h 3459907"/>
              <a:gd name="connsiteX50" fmla="*/ 3759562 w 7424933"/>
              <a:gd name="connsiteY50" fmla="*/ 2700866 h 3459907"/>
              <a:gd name="connsiteX51" fmla="*/ 3784962 w 7424933"/>
              <a:gd name="connsiteY51" fmla="*/ 2709333 h 3459907"/>
              <a:gd name="connsiteX52" fmla="*/ 3818829 w 7424933"/>
              <a:gd name="connsiteY52" fmla="*/ 2726266 h 3459907"/>
              <a:gd name="connsiteX53" fmla="*/ 3928896 w 7424933"/>
              <a:gd name="connsiteY53" fmla="*/ 2751666 h 3459907"/>
              <a:gd name="connsiteX54" fmla="*/ 4047429 w 7424933"/>
              <a:gd name="connsiteY54" fmla="*/ 2777066 h 3459907"/>
              <a:gd name="connsiteX55" fmla="*/ 4072829 w 7424933"/>
              <a:gd name="connsiteY55" fmla="*/ 2794000 h 3459907"/>
              <a:gd name="connsiteX56" fmla="*/ 4174429 w 7424933"/>
              <a:gd name="connsiteY56" fmla="*/ 2802466 h 3459907"/>
              <a:gd name="connsiteX57" fmla="*/ 4242162 w 7424933"/>
              <a:gd name="connsiteY57" fmla="*/ 2810933 h 3459907"/>
              <a:gd name="connsiteX58" fmla="*/ 4284496 w 7424933"/>
              <a:gd name="connsiteY58" fmla="*/ 2819400 h 3459907"/>
              <a:gd name="connsiteX59" fmla="*/ 4411496 w 7424933"/>
              <a:gd name="connsiteY59" fmla="*/ 2827866 h 3459907"/>
              <a:gd name="connsiteX60" fmla="*/ 4513096 w 7424933"/>
              <a:gd name="connsiteY60" fmla="*/ 2844800 h 3459907"/>
              <a:gd name="connsiteX61" fmla="*/ 4741696 w 7424933"/>
              <a:gd name="connsiteY61" fmla="*/ 2853266 h 3459907"/>
              <a:gd name="connsiteX62" fmla="*/ 4936429 w 7424933"/>
              <a:gd name="connsiteY62" fmla="*/ 2861733 h 3459907"/>
              <a:gd name="connsiteX63" fmla="*/ 5029562 w 7424933"/>
              <a:gd name="connsiteY63" fmla="*/ 2870200 h 3459907"/>
              <a:gd name="connsiteX64" fmla="*/ 5114229 w 7424933"/>
              <a:gd name="connsiteY64" fmla="*/ 2895600 h 3459907"/>
              <a:gd name="connsiteX65" fmla="*/ 5241229 w 7424933"/>
              <a:gd name="connsiteY65" fmla="*/ 2912533 h 3459907"/>
              <a:gd name="connsiteX66" fmla="*/ 5529096 w 7424933"/>
              <a:gd name="connsiteY66" fmla="*/ 2929466 h 3459907"/>
              <a:gd name="connsiteX67" fmla="*/ 5554496 w 7424933"/>
              <a:gd name="connsiteY67" fmla="*/ 2937933 h 3459907"/>
              <a:gd name="connsiteX68" fmla="*/ 5579896 w 7424933"/>
              <a:gd name="connsiteY68" fmla="*/ 2954866 h 3459907"/>
              <a:gd name="connsiteX69" fmla="*/ 5622229 w 7424933"/>
              <a:gd name="connsiteY69" fmla="*/ 2963333 h 3459907"/>
              <a:gd name="connsiteX70" fmla="*/ 5656096 w 7424933"/>
              <a:gd name="connsiteY70" fmla="*/ 2980266 h 3459907"/>
              <a:gd name="connsiteX71" fmla="*/ 5689962 w 7424933"/>
              <a:gd name="connsiteY71" fmla="*/ 2988733 h 3459907"/>
              <a:gd name="connsiteX72" fmla="*/ 5715362 w 7424933"/>
              <a:gd name="connsiteY72" fmla="*/ 2997200 h 3459907"/>
              <a:gd name="connsiteX73" fmla="*/ 5791562 w 7424933"/>
              <a:gd name="connsiteY73" fmla="*/ 3031066 h 3459907"/>
              <a:gd name="connsiteX74" fmla="*/ 5816962 w 7424933"/>
              <a:gd name="connsiteY74" fmla="*/ 3039533 h 3459907"/>
              <a:gd name="connsiteX75" fmla="*/ 5876229 w 7424933"/>
              <a:gd name="connsiteY75" fmla="*/ 3081866 h 3459907"/>
              <a:gd name="connsiteX76" fmla="*/ 5901629 w 7424933"/>
              <a:gd name="connsiteY76" fmla="*/ 3090333 h 3459907"/>
              <a:gd name="connsiteX77" fmla="*/ 5927029 w 7424933"/>
              <a:gd name="connsiteY77" fmla="*/ 3107266 h 3459907"/>
              <a:gd name="connsiteX78" fmla="*/ 5952429 w 7424933"/>
              <a:gd name="connsiteY78" fmla="*/ 3115733 h 3459907"/>
              <a:gd name="connsiteX79" fmla="*/ 5977829 w 7424933"/>
              <a:gd name="connsiteY79" fmla="*/ 3132666 h 3459907"/>
              <a:gd name="connsiteX80" fmla="*/ 6028629 w 7424933"/>
              <a:gd name="connsiteY80" fmla="*/ 3141133 h 3459907"/>
              <a:gd name="connsiteX81" fmla="*/ 6062496 w 7424933"/>
              <a:gd name="connsiteY81" fmla="*/ 3158066 h 3459907"/>
              <a:gd name="connsiteX82" fmla="*/ 6079429 w 7424933"/>
              <a:gd name="connsiteY82" fmla="*/ 3175000 h 3459907"/>
              <a:gd name="connsiteX83" fmla="*/ 6181029 w 7424933"/>
              <a:gd name="connsiteY83" fmla="*/ 3191933 h 3459907"/>
              <a:gd name="connsiteX84" fmla="*/ 6206429 w 7424933"/>
              <a:gd name="connsiteY84" fmla="*/ 3208866 h 3459907"/>
              <a:gd name="connsiteX85" fmla="*/ 6367296 w 7424933"/>
              <a:gd name="connsiteY85" fmla="*/ 3225800 h 3459907"/>
              <a:gd name="connsiteX86" fmla="*/ 6426562 w 7424933"/>
              <a:gd name="connsiteY86" fmla="*/ 3242733 h 3459907"/>
              <a:gd name="connsiteX87" fmla="*/ 6468896 w 7424933"/>
              <a:gd name="connsiteY87" fmla="*/ 3259666 h 3459907"/>
              <a:gd name="connsiteX88" fmla="*/ 6494296 w 7424933"/>
              <a:gd name="connsiteY88" fmla="*/ 3268133 h 3459907"/>
              <a:gd name="connsiteX89" fmla="*/ 6528162 w 7424933"/>
              <a:gd name="connsiteY89" fmla="*/ 3285066 h 3459907"/>
              <a:gd name="connsiteX90" fmla="*/ 6578962 w 7424933"/>
              <a:gd name="connsiteY90" fmla="*/ 3310466 h 3459907"/>
              <a:gd name="connsiteX91" fmla="*/ 6663629 w 7424933"/>
              <a:gd name="connsiteY91" fmla="*/ 3327400 h 3459907"/>
              <a:gd name="connsiteX92" fmla="*/ 6765229 w 7424933"/>
              <a:gd name="connsiteY92" fmla="*/ 3344333 h 3459907"/>
              <a:gd name="connsiteX93" fmla="*/ 6790629 w 7424933"/>
              <a:gd name="connsiteY93" fmla="*/ 3352800 h 3459907"/>
              <a:gd name="connsiteX94" fmla="*/ 6824496 w 7424933"/>
              <a:gd name="connsiteY94" fmla="*/ 3361266 h 3459907"/>
              <a:gd name="connsiteX95" fmla="*/ 6875296 w 7424933"/>
              <a:gd name="connsiteY95" fmla="*/ 3378200 h 3459907"/>
              <a:gd name="connsiteX96" fmla="*/ 6900696 w 7424933"/>
              <a:gd name="connsiteY96" fmla="*/ 3386666 h 3459907"/>
              <a:gd name="connsiteX97" fmla="*/ 7036162 w 7424933"/>
              <a:gd name="connsiteY97" fmla="*/ 3420533 h 3459907"/>
              <a:gd name="connsiteX98" fmla="*/ 7061562 w 7424933"/>
              <a:gd name="connsiteY98" fmla="*/ 3429000 h 3459907"/>
              <a:gd name="connsiteX99" fmla="*/ 7052980 w 7424933"/>
              <a:gd name="connsiteY99" fmla="*/ 2995083 h 3459907"/>
              <a:gd name="connsiteX100" fmla="*/ 2078914 w 7424933"/>
              <a:gd name="connsiteY100" fmla="*/ 1727200 h 3459907"/>
              <a:gd name="connsiteX101" fmla="*/ 7065708 w 7424933"/>
              <a:gd name="connsiteY101" fmla="*/ 389466 h 3459907"/>
              <a:gd name="connsiteX102" fmla="*/ 7036162 w 7424933"/>
              <a:gd name="connsiteY102" fmla="*/ 0 h 3459907"/>
              <a:gd name="connsiteX0" fmla="*/ 7036162 w 7430067"/>
              <a:gd name="connsiteY0" fmla="*/ 0 h 3451116"/>
              <a:gd name="connsiteX1" fmla="*/ 491429 w 7430067"/>
              <a:gd name="connsiteY1" fmla="*/ 1693333 h 3451116"/>
              <a:gd name="connsiteX2" fmla="*/ 466029 w 7430067"/>
              <a:gd name="connsiteY2" fmla="*/ 1701800 h 3451116"/>
              <a:gd name="connsiteX3" fmla="*/ 516829 w 7430067"/>
              <a:gd name="connsiteY3" fmla="*/ 1710266 h 3451116"/>
              <a:gd name="connsiteX4" fmla="*/ 550696 w 7430067"/>
              <a:gd name="connsiteY4" fmla="*/ 1727200 h 3451116"/>
              <a:gd name="connsiteX5" fmla="*/ 686162 w 7430067"/>
              <a:gd name="connsiteY5" fmla="*/ 1735666 h 3451116"/>
              <a:gd name="connsiteX6" fmla="*/ 838562 w 7430067"/>
              <a:gd name="connsiteY6" fmla="*/ 1778000 h 3451116"/>
              <a:gd name="connsiteX7" fmla="*/ 923229 w 7430067"/>
              <a:gd name="connsiteY7" fmla="*/ 1794933 h 3451116"/>
              <a:gd name="connsiteX8" fmla="*/ 1117962 w 7430067"/>
              <a:gd name="connsiteY8" fmla="*/ 1811866 h 3451116"/>
              <a:gd name="connsiteX9" fmla="*/ 1168762 w 7430067"/>
              <a:gd name="connsiteY9" fmla="*/ 1820333 h 3451116"/>
              <a:gd name="connsiteX10" fmla="*/ 1202629 w 7430067"/>
              <a:gd name="connsiteY10" fmla="*/ 1828800 h 3451116"/>
              <a:gd name="connsiteX11" fmla="*/ 1321162 w 7430067"/>
              <a:gd name="connsiteY11" fmla="*/ 1837266 h 3451116"/>
              <a:gd name="connsiteX12" fmla="*/ 1592096 w 7430067"/>
              <a:gd name="connsiteY12" fmla="*/ 1862666 h 3451116"/>
              <a:gd name="connsiteX13" fmla="*/ 1625962 w 7430067"/>
              <a:gd name="connsiteY13" fmla="*/ 1871133 h 3451116"/>
              <a:gd name="connsiteX14" fmla="*/ 1668296 w 7430067"/>
              <a:gd name="connsiteY14" fmla="*/ 1879600 h 3451116"/>
              <a:gd name="connsiteX15" fmla="*/ 1752962 w 7430067"/>
              <a:gd name="connsiteY15" fmla="*/ 1905000 h 3451116"/>
              <a:gd name="connsiteX16" fmla="*/ 1812229 w 7430067"/>
              <a:gd name="connsiteY16" fmla="*/ 1913466 h 3451116"/>
              <a:gd name="connsiteX17" fmla="*/ 1871496 w 7430067"/>
              <a:gd name="connsiteY17" fmla="*/ 1930400 h 3451116"/>
              <a:gd name="connsiteX18" fmla="*/ 1913829 w 7430067"/>
              <a:gd name="connsiteY18" fmla="*/ 1938866 h 3451116"/>
              <a:gd name="connsiteX19" fmla="*/ 1939229 w 7430067"/>
              <a:gd name="connsiteY19" fmla="*/ 1947333 h 3451116"/>
              <a:gd name="connsiteX20" fmla="*/ 1973096 w 7430067"/>
              <a:gd name="connsiteY20" fmla="*/ 1955800 h 3451116"/>
              <a:gd name="connsiteX21" fmla="*/ 2049296 w 7430067"/>
              <a:gd name="connsiteY21" fmla="*/ 2015066 h 3451116"/>
              <a:gd name="connsiteX22" fmla="*/ 2049296 w 7430067"/>
              <a:gd name="connsiteY22" fmla="*/ 2015066 h 3451116"/>
              <a:gd name="connsiteX23" fmla="*/ 2117029 w 7430067"/>
              <a:gd name="connsiteY23" fmla="*/ 2065866 h 3451116"/>
              <a:gd name="connsiteX24" fmla="*/ 2142429 w 7430067"/>
              <a:gd name="connsiteY24" fmla="*/ 2074333 h 3451116"/>
              <a:gd name="connsiteX25" fmla="*/ 2235562 w 7430067"/>
              <a:gd name="connsiteY25" fmla="*/ 2125133 h 3451116"/>
              <a:gd name="connsiteX26" fmla="*/ 2303296 w 7430067"/>
              <a:gd name="connsiteY26" fmla="*/ 2167466 h 3451116"/>
              <a:gd name="connsiteX27" fmla="*/ 2354096 w 7430067"/>
              <a:gd name="connsiteY27" fmla="*/ 2192866 h 3451116"/>
              <a:gd name="connsiteX28" fmla="*/ 2438762 w 7430067"/>
              <a:gd name="connsiteY28" fmla="*/ 2218266 h 3451116"/>
              <a:gd name="connsiteX29" fmla="*/ 2472629 w 7430067"/>
              <a:gd name="connsiteY29" fmla="*/ 2235200 h 3451116"/>
              <a:gd name="connsiteX30" fmla="*/ 2582696 w 7430067"/>
              <a:gd name="connsiteY30" fmla="*/ 2260600 h 3451116"/>
              <a:gd name="connsiteX31" fmla="*/ 2658896 w 7430067"/>
              <a:gd name="connsiteY31" fmla="*/ 2286000 h 3451116"/>
              <a:gd name="connsiteX32" fmla="*/ 2743562 w 7430067"/>
              <a:gd name="connsiteY32" fmla="*/ 2311400 h 3451116"/>
              <a:gd name="connsiteX33" fmla="*/ 2794362 w 7430067"/>
              <a:gd name="connsiteY33" fmla="*/ 2336800 h 3451116"/>
              <a:gd name="connsiteX34" fmla="*/ 2845162 w 7430067"/>
              <a:gd name="connsiteY34" fmla="*/ 2345266 h 3451116"/>
              <a:gd name="connsiteX35" fmla="*/ 2887496 w 7430067"/>
              <a:gd name="connsiteY35" fmla="*/ 2362200 h 3451116"/>
              <a:gd name="connsiteX36" fmla="*/ 2938296 w 7430067"/>
              <a:gd name="connsiteY36" fmla="*/ 2379133 h 3451116"/>
              <a:gd name="connsiteX37" fmla="*/ 3048362 w 7430067"/>
              <a:gd name="connsiteY37" fmla="*/ 2438400 h 3451116"/>
              <a:gd name="connsiteX38" fmla="*/ 3073762 w 7430067"/>
              <a:gd name="connsiteY38" fmla="*/ 2455333 h 3451116"/>
              <a:gd name="connsiteX39" fmla="*/ 3149962 w 7430067"/>
              <a:gd name="connsiteY39" fmla="*/ 2480733 h 3451116"/>
              <a:gd name="connsiteX40" fmla="*/ 3234629 w 7430067"/>
              <a:gd name="connsiteY40" fmla="*/ 2514600 h 3451116"/>
              <a:gd name="connsiteX41" fmla="*/ 3268496 w 7430067"/>
              <a:gd name="connsiteY41" fmla="*/ 2531533 h 3451116"/>
              <a:gd name="connsiteX42" fmla="*/ 3319296 w 7430067"/>
              <a:gd name="connsiteY42" fmla="*/ 2540000 h 3451116"/>
              <a:gd name="connsiteX43" fmla="*/ 3370096 w 7430067"/>
              <a:gd name="connsiteY43" fmla="*/ 2556933 h 3451116"/>
              <a:gd name="connsiteX44" fmla="*/ 3488629 w 7430067"/>
              <a:gd name="connsiteY44" fmla="*/ 2582333 h 3451116"/>
              <a:gd name="connsiteX45" fmla="*/ 3530962 w 7430067"/>
              <a:gd name="connsiteY45" fmla="*/ 2599266 h 3451116"/>
              <a:gd name="connsiteX46" fmla="*/ 3564829 w 7430067"/>
              <a:gd name="connsiteY46" fmla="*/ 2616200 h 3451116"/>
              <a:gd name="connsiteX47" fmla="*/ 3615629 w 7430067"/>
              <a:gd name="connsiteY47" fmla="*/ 2624666 h 3451116"/>
              <a:gd name="connsiteX48" fmla="*/ 3657962 w 7430067"/>
              <a:gd name="connsiteY48" fmla="*/ 2650066 h 3451116"/>
              <a:gd name="connsiteX49" fmla="*/ 3725696 w 7430067"/>
              <a:gd name="connsiteY49" fmla="*/ 2675466 h 3451116"/>
              <a:gd name="connsiteX50" fmla="*/ 3759562 w 7430067"/>
              <a:gd name="connsiteY50" fmla="*/ 2700866 h 3451116"/>
              <a:gd name="connsiteX51" fmla="*/ 3784962 w 7430067"/>
              <a:gd name="connsiteY51" fmla="*/ 2709333 h 3451116"/>
              <a:gd name="connsiteX52" fmla="*/ 3818829 w 7430067"/>
              <a:gd name="connsiteY52" fmla="*/ 2726266 h 3451116"/>
              <a:gd name="connsiteX53" fmla="*/ 3928896 w 7430067"/>
              <a:gd name="connsiteY53" fmla="*/ 2751666 h 3451116"/>
              <a:gd name="connsiteX54" fmla="*/ 4047429 w 7430067"/>
              <a:gd name="connsiteY54" fmla="*/ 2777066 h 3451116"/>
              <a:gd name="connsiteX55" fmla="*/ 4072829 w 7430067"/>
              <a:gd name="connsiteY55" fmla="*/ 2794000 h 3451116"/>
              <a:gd name="connsiteX56" fmla="*/ 4174429 w 7430067"/>
              <a:gd name="connsiteY56" fmla="*/ 2802466 h 3451116"/>
              <a:gd name="connsiteX57" fmla="*/ 4242162 w 7430067"/>
              <a:gd name="connsiteY57" fmla="*/ 2810933 h 3451116"/>
              <a:gd name="connsiteX58" fmla="*/ 4284496 w 7430067"/>
              <a:gd name="connsiteY58" fmla="*/ 2819400 h 3451116"/>
              <a:gd name="connsiteX59" fmla="*/ 4411496 w 7430067"/>
              <a:gd name="connsiteY59" fmla="*/ 2827866 h 3451116"/>
              <a:gd name="connsiteX60" fmla="*/ 4513096 w 7430067"/>
              <a:gd name="connsiteY60" fmla="*/ 2844800 h 3451116"/>
              <a:gd name="connsiteX61" fmla="*/ 4741696 w 7430067"/>
              <a:gd name="connsiteY61" fmla="*/ 2853266 h 3451116"/>
              <a:gd name="connsiteX62" fmla="*/ 4936429 w 7430067"/>
              <a:gd name="connsiteY62" fmla="*/ 2861733 h 3451116"/>
              <a:gd name="connsiteX63" fmla="*/ 5029562 w 7430067"/>
              <a:gd name="connsiteY63" fmla="*/ 2870200 h 3451116"/>
              <a:gd name="connsiteX64" fmla="*/ 5114229 w 7430067"/>
              <a:gd name="connsiteY64" fmla="*/ 2895600 h 3451116"/>
              <a:gd name="connsiteX65" fmla="*/ 5241229 w 7430067"/>
              <a:gd name="connsiteY65" fmla="*/ 2912533 h 3451116"/>
              <a:gd name="connsiteX66" fmla="*/ 5529096 w 7430067"/>
              <a:gd name="connsiteY66" fmla="*/ 2929466 h 3451116"/>
              <a:gd name="connsiteX67" fmla="*/ 5554496 w 7430067"/>
              <a:gd name="connsiteY67" fmla="*/ 2937933 h 3451116"/>
              <a:gd name="connsiteX68" fmla="*/ 5579896 w 7430067"/>
              <a:gd name="connsiteY68" fmla="*/ 2954866 h 3451116"/>
              <a:gd name="connsiteX69" fmla="*/ 5622229 w 7430067"/>
              <a:gd name="connsiteY69" fmla="*/ 2963333 h 3451116"/>
              <a:gd name="connsiteX70" fmla="*/ 5656096 w 7430067"/>
              <a:gd name="connsiteY70" fmla="*/ 2980266 h 3451116"/>
              <a:gd name="connsiteX71" fmla="*/ 5689962 w 7430067"/>
              <a:gd name="connsiteY71" fmla="*/ 2988733 h 3451116"/>
              <a:gd name="connsiteX72" fmla="*/ 5715362 w 7430067"/>
              <a:gd name="connsiteY72" fmla="*/ 2997200 h 3451116"/>
              <a:gd name="connsiteX73" fmla="*/ 5791562 w 7430067"/>
              <a:gd name="connsiteY73" fmla="*/ 3031066 h 3451116"/>
              <a:gd name="connsiteX74" fmla="*/ 5816962 w 7430067"/>
              <a:gd name="connsiteY74" fmla="*/ 3039533 h 3451116"/>
              <a:gd name="connsiteX75" fmla="*/ 5876229 w 7430067"/>
              <a:gd name="connsiteY75" fmla="*/ 3081866 h 3451116"/>
              <a:gd name="connsiteX76" fmla="*/ 5901629 w 7430067"/>
              <a:gd name="connsiteY76" fmla="*/ 3090333 h 3451116"/>
              <a:gd name="connsiteX77" fmla="*/ 5927029 w 7430067"/>
              <a:gd name="connsiteY77" fmla="*/ 3107266 h 3451116"/>
              <a:gd name="connsiteX78" fmla="*/ 5952429 w 7430067"/>
              <a:gd name="connsiteY78" fmla="*/ 3115733 h 3451116"/>
              <a:gd name="connsiteX79" fmla="*/ 5977829 w 7430067"/>
              <a:gd name="connsiteY79" fmla="*/ 3132666 h 3451116"/>
              <a:gd name="connsiteX80" fmla="*/ 6028629 w 7430067"/>
              <a:gd name="connsiteY80" fmla="*/ 3141133 h 3451116"/>
              <a:gd name="connsiteX81" fmla="*/ 6062496 w 7430067"/>
              <a:gd name="connsiteY81" fmla="*/ 3158066 h 3451116"/>
              <a:gd name="connsiteX82" fmla="*/ 6079429 w 7430067"/>
              <a:gd name="connsiteY82" fmla="*/ 3175000 h 3451116"/>
              <a:gd name="connsiteX83" fmla="*/ 6181029 w 7430067"/>
              <a:gd name="connsiteY83" fmla="*/ 3191933 h 3451116"/>
              <a:gd name="connsiteX84" fmla="*/ 6206429 w 7430067"/>
              <a:gd name="connsiteY84" fmla="*/ 3208866 h 3451116"/>
              <a:gd name="connsiteX85" fmla="*/ 6367296 w 7430067"/>
              <a:gd name="connsiteY85" fmla="*/ 3225800 h 3451116"/>
              <a:gd name="connsiteX86" fmla="*/ 6426562 w 7430067"/>
              <a:gd name="connsiteY86" fmla="*/ 3242733 h 3451116"/>
              <a:gd name="connsiteX87" fmla="*/ 6468896 w 7430067"/>
              <a:gd name="connsiteY87" fmla="*/ 3259666 h 3451116"/>
              <a:gd name="connsiteX88" fmla="*/ 6494296 w 7430067"/>
              <a:gd name="connsiteY88" fmla="*/ 3268133 h 3451116"/>
              <a:gd name="connsiteX89" fmla="*/ 6528162 w 7430067"/>
              <a:gd name="connsiteY89" fmla="*/ 3285066 h 3451116"/>
              <a:gd name="connsiteX90" fmla="*/ 6578962 w 7430067"/>
              <a:gd name="connsiteY90" fmla="*/ 3310466 h 3451116"/>
              <a:gd name="connsiteX91" fmla="*/ 6663629 w 7430067"/>
              <a:gd name="connsiteY91" fmla="*/ 3327400 h 3451116"/>
              <a:gd name="connsiteX92" fmla="*/ 6765229 w 7430067"/>
              <a:gd name="connsiteY92" fmla="*/ 3344333 h 3451116"/>
              <a:gd name="connsiteX93" fmla="*/ 6790629 w 7430067"/>
              <a:gd name="connsiteY93" fmla="*/ 3352800 h 3451116"/>
              <a:gd name="connsiteX94" fmla="*/ 6824496 w 7430067"/>
              <a:gd name="connsiteY94" fmla="*/ 3361266 h 3451116"/>
              <a:gd name="connsiteX95" fmla="*/ 6875296 w 7430067"/>
              <a:gd name="connsiteY95" fmla="*/ 3378200 h 3451116"/>
              <a:gd name="connsiteX96" fmla="*/ 6900696 w 7430067"/>
              <a:gd name="connsiteY96" fmla="*/ 3386666 h 3451116"/>
              <a:gd name="connsiteX97" fmla="*/ 7061562 w 7430067"/>
              <a:gd name="connsiteY97" fmla="*/ 3429000 h 3451116"/>
              <a:gd name="connsiteX98" fmla="*/ 7052980 w 7430067"/>
              <a:gd name="connsiteY98" fmla="*/ 2995083 h 3451116"/>
              <a:gd name="connsiteX99" fmla="*/ 2078914 w 7430067"/>
              <a:gd name="connsiteY99" fmla="*/ 1727200 h 3451116"/>
              <a:gd name="connsiteX100" fmla="*/ 7065708 w 7430067"/>
              <a:gd name="connsiteY100" fmla="*/ 389466 h 3451116"/>
              <a:gd name="connsiteX101" fmla="*/ 7036162 w 7430067"/>
              <a:gd name="connsiteY101" fmla="*/ 0 h 3451116"/>
              <a:gd name="connsiteX0" fmla="*/ 7036162 w 7430067"/>
              <a:gd name="connsiteY0" fmla="*/ 0 h 3451116"/>
              <a:gd name="connsiteX1" fmla="*/ 491429 w 7430067"/>
              <a:gd name="connsiteY1" fmla="*/ 1693333 h 3451116"/>
              <a:gd name="connsiteX2" fmla="*/ 466029 w 7430067"/>
              <a:gd name="connsiteY2" fmla="*/ 1701800 h 3451116"/>
              <a:gd name="connsiteX3" fmla="*/ 516829 w 7430067"/>
              <a:gd name="connsiteY3" fmla="*/ 1710266 h 3451116"/>
              <a:gd name="connsiteX4" fmla="*/ 550696 w 7430067"/>
              <a:gd name="connsiteY4" fmla="*/ 1727200 h 3451116"/>
              <a:gd name="connsiteX5" fmla="*/ 686162 w 7430067"/>
              <a:gd name="connsiteY5" fmla="*/ 1735666 h 3451116"/>
              <a:gd name="connsiteX6" fmla="*/ 838562 w 7430067"/>
              <a:gd name="connsiteY6" fmla="*/ 1778000 h 3451116"/>
              <a:gd name="connsiteX7" fmla="*/ 923229 w 7430067"/>
              <a:gd name="connsiteY7" fmla="*/ 1794933 h 3451116"/>
              <a:gd name="connsiteX8" fmla="*/ 1117962 w 7430067"/>
              <a:gd name="connsiteY8" fmla="*/ 1811866 h 3451116"/>
              <a:gd name="connsiteX9" fmla="*/ 1168762 w 7430067"/>
              <a:gd name="connsiteY9" fmla="*/ 1820333 h 3451116"/>
              <a:gd name="connsiteX10" fmla="*/ 1202629 w 7430067"/>
              <a:gd name="connsiteY10" fmla="*/ 1828800 h 3451116"/>
              <a:gd name="connsiteX11" fmla="*/ 1321162 w 7430067"/>
              <a:gd name="connsiteY11" fmla="*/ 1837266 h 3451116"/>
              <a:gd name="connsiteX12" fmla="*/ 1592096 w 7430067"/>
              <a:gd name="connsiteY12" fmla="*/ 1862666 h 3451116"/>
              <a:gd name="connsiteX13" fmla="*/ 1625962 w 7430067"/>
              <a:gd name="connsiteY13" fmla="*/ 1871133 h 3451116"/>
              <a:gd name="connsiteX14" fmla="*/ 1668296 w 7430067"/>
              <a:gd name="connsiteY14" fmla="*/ 1879600 h 3451116"/>
              <a:gd name="connsiteX15" fmla="*/ 1752962 w 7430067"/>
              <a:gd name="connsiteY15" fmla="*/ 1905000 h 3451116"/>
              <a:gd name="connsiteX16" fmla="*/ 1812229 w 7430067"/>
              <a:gd name="connsiteY16" fmla="*/ 1913466 h 3451116"/>
              <a:gd name="connsiteX17" fmla="*/ 1871496 w 7430067"/>
              <a:gd name="connsiteY17" fmla="*/ 1930400 h 3451116"/>
              <a:gd name="connsiteX18" fmla="*/ 1913829 w 7430067"/>
              <a:gd name="connsiteY18" fmla="*/ 1938866 h 3451116"/>
              <a:gd name="connsiteX19" fmla="*/ 1939229 w 7430067"/>
              <a:gd name="connsiteY19" fmla="*/ 1947333 h 3451116"/>
              <a:gd name="connsiteX20" fmla="*/ 1973096 w 7430067"/>
              <a:gd name="connsiteY20" fmla="*/ 1955800 h 3451116"/>
              <a:gd name="connsiteX21" fmla="*/ 2049296 w 7430067"/>
              <a:gd name="connsiteY21" fmla="*/ 2015066 h 3451116"/>
              <a:gd name="connsiteX22" fmla="*/ 2049296 w 7430067"/>
              <a:gd name="connsiteY22" fmla="*/ 2015066 h 3451116"/>
              <a:gd name="connsiteX23" fmla="*/ 2117029 w 7430067"/>
              <a:gd name="connsiteY23" fmla="*/ 2065866 h 3451116"/>
              <a:gd name="connsiteX24" fmla="*/ 2142429 w 7430067"/>
              <a:gd name="connsiteY24" fmla="*/ 2074333 h 3451116"/>
              <a:gd name="connsiteX25" fmla="*/ 2235562 w 7430067"/>
              <a:gd name="connsiteY25" fmla="*/ 2125133 h 3451116"/>
              <a:gd name="connsiteX26" fmla="*/ 2303296 w 7430067"/>
              <a:gd name="connsiteY26" fmla="*/ 2167466 h 3451116"/>
              <a:gd name="connsiteX27" fmla="*/ 2354096 w 7430067"/>
              <a:gd name="connsiteY27" fmla="*/ 2192866 h 3451116"/>
              <a:gd name="connsiteX28" fmla="*/ 2438762 w 7430067"/>
              <a:gd name="connsiteY28" fmla="*/ 2218266 h 3451116"/>
              <a:gd name="connsiteX29" fmla="*/ 2472629 w 7430067"/>
              <a:gd name="connsiteY29" fmla="*/ 2235200 h 3451116"/>
              <a:gd name="connsiteX30" fmla="*/ 2582696 w 7430067"/>
              <a:gd name="connsiteY30" fmla="*/ 2260600 h 3451116"/>
              <a:gd name="connsiteX31" fmla="*/ 2658896 w 7430067"/>
              <a:gd name="connsiteY31" fmla="*/ 2286000 h 3451116"/>
              <a:gd name="connsiteX32" fmla="*/ 2743562 w 7430067"/>
              <a:gd name="connsiteY32" fmla="*/ 2311400 h 3451116"/>
              <a:gd name="connsiteX33" fmla="*/ 2794362 w 7430067"/>
              <a:gd name="connsiteY33" fmla="*/ 2336800 h 3451116"/>
              <a:gd name="connsiteX34" fmla="*/ 2845162 w 7430067"/>
              <a:gd name="connsiteY34" fmla="*/ 2345266 h 3451116"/>
              <a:gd name="connsiteX35" fmla="*/ 2887496 w 7430067"/>
              <a:gd name="connsiteY35" fmla="*/ 2362200 h 3451116"/>
              <a:gd name="connsiteX36" fmla="*/ 2938296 w 7430067"/>
              <a:gd name="connsiteY36" fmla="*/ 2379133 h 3451116"/>
              <a:gd name="connsiteX37" fmla="*/ 3048362 w 7430067"/>
              <a:gd name="connsiteY37" fmla="*/ 2438400 h 3451116"/>
              <a:gd name="connsiteX38" fmla="*/ 3073762 w 7430067"/>
              <a:gd name="connsiteY38" fmla="*/ 2455333 h 3451116"/>
              <a:gd name="connsiteX39" fmla="*/ 3149962 w 7430067"/>
              <a:gd name="connsiteY39" fmla="*/ 2480733 h 3451116"/>
              <a:gd name="connsiteX40" fmla="*/ 3234629 w 7430067"/>
              <a:gd name="connsiteY40" fmla="*/ 2514600 h 3451116"/>
              <a:gd name="connsiteX41" fmla="*/ 3268496 w 7430067"/>
              <a:gd name="connsiteY41" fmla="*/ 2531533 h 3451116"/>
              <a:gd name="connsiteX42" fmla="*/ 3319296 w 7430067"/>
              <a:gd name="connsiteY42" fmla="*/ 2540000 h 3451116"/>
              <a:gd name="connsiteX43" fmla="*/ 3370096 w 7430067"/>
              <a:gd name="connsiteY43" fmla="*/ 2556933 h 3451116"/>
              <a:gd name="connsiteX44" fmla="*/ 3488629 w 7430067"/>
              <a:gd name="connsiteY44" fmla="*/ 2582333 h 3451116"/>
              <a:gd name="connsiteX45" fmla="*/ 3530962 w 7430067"/>
              <a:gd name="connsiteY45" fmla="*/ 2599266 h 3451116"/>
              <a:gd name="connsiteX46" fmla="*/ 3564829 w 7430067"/>
              <a:gd name="connsiteY46" fmla="*/ 2616200 h 3451116"/>
              <a:gd name="connsiteX47" fmla="*/ 3615629 w 7430067"/>
              <a:gd name="connsiteY47" fmla="*/ 2624666 h 3451116"/>
              <a:gd name="connsiteX48" fmla="*/ 3657962 w 7430067"/>
              <a:gd name="connsiteY48" fmla="*/ 2650066 h 3451116"/>
              <a:gd name="connsiteX49" fmla="*/ 3725696 w 7430067"/>
              <a:gd name="connsiteY49" fmla="*/ 2675466 h 3451116"/>
              <a:gd name="connsiteX50" fmla="*/ 3759562 w 7430067"/>
              <a:gd name="connsiteY50" fmla="*/ 2700866 h 3451116"/>
              <a:gd name="connsiteX51" fmla="*/ 3784962 w 7430067"/>
              <a:gd name="connsiteY51" fmla="*/ 2709333 h 3451116"/>
              <a:gd name="connsiteX52" fmla="*/ 3818829 w 7430067"/>
              <a:gd name="connsiteY52" fmla="*/ 2726266 h 3451116"/>
              <a:gd name="connsiteX53" fmla="*/ 3928896 w 7430067"/>
              <a:gd name="connsiteY53" fmla="*/ 2751666 h 3451116"/>
              <a:gd name="connsiteX54" fmla="*/ 4047429 w 7430067"/>
              <a:gd name="connsiteY54" fmla="*/ 2777066 h 3451116"/>
              <a:gd name="connsiteX55" fmla="*/ 4072829 w 7430067"/>
              <a:gd name="connsiteY55" fmla="*/ 2794000 h 3451116"/>
              <a:gd name="connsiteX56" fmla="*/ 4174429 w 7430067"/>
              <a:gd name="connsiteY56" fmla="*/ 2802466 h 3451116"/>
              <a:gd name="connsiteX57" fmla="*/ 4242162 w 7430067"/>
              <a:gd name="connsiteY57" fmla="*/ 2810933 h 3451116"/>
              <a:gd name="connsiteX58" fmla="*/ 4284496 w 7430067"/>
              <a:gd name="connsiteY58" fmla="*/ 2819400 h 3451116"/>
              <a:gd name="connsiteX59" fmla="*/ 4411496 w 7430067"/>
              <a:gd name="connsiteY59" fmla="*/ 2827866 h 3451116"/>
              <a:gd name="connsiteX60" fmla="*/ 4513096 w 7430067"/>
              <a:gd name="connsiteY60" fmla="*/ 2844800 h 3451116"/>
              <a:gd name="connsiteX61" fmla="*/ 4741696 w 7430067"/>
              <a:gd name="connsiteY61" fmla="*/ 2853266 h 3451116"/>
              <a:gd name="connsiteX62" fmla="*/ 4936429 w 7430067"/>
              <a:gd name="connsiteY62" fmla="*/ 2861733 h 3451116"/>
              <a:gd name="connsiteX63" fmla="*/ 5029562 w 7430067"/>
              <a:gd name="connsiteY63" fmla="*/ 2870200 h 3451116"/>
              <a:gd name="connsiteX64" fmla="*/ 5114229 w 7430067"/>
              <a:gd name="connsiteY64" fmla="*/ 2895600 h 3451116"/>
              <a:gd name="connsiteX65" fmla="*/ 5241229 w 7430067"/>
              <a:gd name="connsiteY65" fmla="*/ 2912533 h 3451116"/>
              <a:gd name="connsiteX66" fmla="*/ 5529096 w 7430067"/>
              <a:gd name="connsiteY66" fmla="*/ 2929466 h 3451116"/>
              <a:gd name="connsiteX67" fmla="*/ 5554496 w 7430067"/>
              <a:gd name="connsiteY67" fmla="*/ 2937933 h 3451116"/>
              <a:gd name="connsiteX68" fmla="*/ 5579896 w 7430067"/>
              <a:gd name="connsiteY68" fmla="*/ 2954866 h 3451116"/>
              <a:gd name="connsiteX69" fmla="*/ 5622229 w 7430067"/>
              <a:gd name="connsiteY69" fmla="*/ 2963333 h 3451116"/>
              <a:gd name="connsiteX70" fmla="*/ 5656096 w 7430067"/>
              <a:gd name="connsiteY70" fmla="*/ 2980266 h 3451116"/>
              <a:gd name="connsiteX71" fmla="*/ 5689962 w 7430067"/>
              <a:gd name="connsiteY71" fmla="*/ 2988733 h 3451116"/>
              <a:gd name="connsiteX72" fmla="*/ 5715362 w 7430067"/>
              <a:gd name="connsiteY72" fmla="*/ 2997200 h 3451116"/>
              <a:gd name="connsiteX73" fmla="*/ 5791562 w 7430067"/>
              <a:gd name="connsiteY73" fmla="*/ 3031066 h 3451116"/>
              <a:gd name="connsiteX74" fmla="*/ 5816962 w 7430067"/>
              <a:gd name="connsiteY74" fmla="*/ 3039533 h 3451116"/>
              <a:gd name="connsiteX75" fmla="*/ 5876229 w 7430067"/>
              <a:gd name="connsiteY75" fmla="*/ 3081866 h 3451116"/>
              <a:gd name="connsiteX76" fmla="*/ 5901629 w 7430067"/>
              <a:gd name="connsiteY76" fmla="*/ 3090333 h 3451116"/>
              <a:gd name="connsiteX77" fmla="*/ 5927029 w 7430067"/>
              <a:gd name="connsiteY77" fmla="*/ 3107266 h 3451116"/>
              <a:gd name="connsiteX78" fmla="*/ 5952429 w 7430067"/>
              <a:gd name="connsiteY78" fmla="*/ 3115733 h 3451116"/>
              <a:gd name="connsiteX79" fmla="*/ 5977829 w 7430067"/>
              <a:gd name="connsiteY79" fmla="*/ 3132666 h 3451116"/>
              <a:gd name="connsiteX80" fmla="*/ 6028629 w 7430067"/>
              <a:gd name="connsiteY80" fmla="*/ 3141133 h 3451116"/>
              <a:gd name="connsiteX81" fmla="*/ 6062496 w 7430067"/>
              <a:gd name="connsiteY81" fmla="*/ 3158066 h 3451116"/>
              <a:gd name="connsiteX82" fmla="*/ 6079429 w 7430067"/>
              <a:gd name="connsiteY82" fmla="*/ 3175000 h 3451116"/>
              <a:gd name="connsiteX83" fmla="*/ 6181029 w 7430067"/>
              <a:gd name="connsiteY83" fmla="*/ 3191933 h 3451116"/>
              <a:gd name="connsiteX84" fmla="*/ 6206429 w 7430067"/>
              <a:gd name="connsiteY84" fmla="*/ 3208866 h 3451116"/>
              <a:gd name="connsiteX85" fmla="*/ 6367296 w 7430067"/>
              <a:gd name="connsiteY85" fmla="*/ 3225800 h 3451116"/>
              <a:gd name="connsiteX86" fmla="*/ 6426562 w 7430067"/>
              <a:gd name="connsiteY86" fmla="*/ 3242733 h 3451116"/>
              <a:gd name="connsiteX87" fmla="*/ 6468896 w 7430067"/>
              <a:gd name="connsiteY87" fmla="*/ 3259666 h 3451116"/>
              <a:gd name="connsiteX88" fmla="*/ 6494296 w 7430067"/>
              <a:gd name="connsiteY88" fmla="*/ 3268133 h 3451116"/>
              <a:gd name="connsiteX89" fmla="*/ 6528162 w 7430067"/>
              <a:gd name="connsiteY89" fmla="*/ 3285066 h 3451116"/>
              <a:gd name="connsiteX90" fmla="*/ 6578962 w 7430067"/>
              <a:gd name="connsiteY90" fmla="*/ 3310466 h 3451116"/>
              <a:gd name="connsiteX91" fmla="*/ 6663629 w 7430067"/>
              <a:gd name="connsiteY91" fmla="*/ 3327400 h 3451116"/>
              <a:gd name="connsiteX92" fmla="*/ 6765229 w 7430067"/>
              <a:gd name="connsiteY92" fmla="*/ 3344333 h 3451116"/>
              <a:gd name="connsiteX93" fmla="*/ 6790629 w 7430067"/>
              <a:gd name="connsiteY93" fmla="*/ 3352800 h 3451116"/>
              <a:gd name="connsiteX94" fmla="*/ 6824496 w 7430067"/>
              <a:gd name="connsiteY94" fmla="*/ 3361266 h 3451116"/>
              <a:gd name="connsiteX95" fmla="*/ 6875296 w 7430067"/>
              <a:gd name="connsiteY95" fmla="*/ 3378200 h 3451116"/>
              <a:gd name="connsiteX96" fmla="*/ 6900696 w 7430067"/>
              <a:gd name="connsiteY96" fmla="*/ 3386666 h 3451116"/>
              <a:gd name="connsiteX97" fmla="*/ 7061562 w 7430067"/>
              <a:gd name="connsiteY97" fmla="*/ 3429000 h 3451116"/>
              <a:gd name="connsiteX98" fmla="*/ 7052980 w 7430067"/>
              <a:gd name="connsiteY98" fmla="*/ 2995083 h 3451116"/>
              <a:gd name="connsiteX99" fmla="*/ 2078914 w 7430067"/>
              <a:gd name="connsiteY99" fmla="*/ 1727200 h 3451116"/>
              <a:gd name="connsiteX100" fmla="*/ 7065708 w 7430067"/>
              <a:gd name="connsiteY100" fmla="*/ 389466 h 3451116"/>
              <a:gd name="connsiteX101" fmla="*/ 7036162 w 7430067"/>
              <a:gd name="connsiteY101" fmla="*/ 0 h 3451116"/>
              <a:gd name="connsiteX0" fmla="*/ 7036162 w 7430067"/>
              <a:gd name="connsiteY0" fmla="*/ 0 h 3451116"/>
              <a:gd name="connsiteX1" fmla="*/ 491429 w 7430067"/>
              <a:gd name="connsiteY1" fmla="*/ 1693333 h 3451116"/>
              <a:gd name="connsiteX2" fmla="*/ 466029 w 7430067"/>
              <a:gd name="connsiteY2" fmla="*/ 1701800 h 3451116"/>
              <a:gd name="connsiteX3" fmla="*/ 516829 w 7430067"/>
              <a:gd name="connsiteY3" fmla="*/ 1710266 h 3451116"/>
              <a:gd name="connsiteX4" fmla="*/ 550696 w 7430067"/>
              <a:gd name="connsiteY4" fmla="*/ 1727200 h 3451116"/>
              <a:gd name="connsiteX5" fmla="*/ 686162 w 7430067"/>
              <a:gd name="connsiteY5" fmla="*/ 1735666 h 3451116"/>
              <a:gd name="connsiteX6" fmla="*/ 838562 w 7430067"/>
              <a:gd name="connsiteY6" fmla="*/ 1778000 h 3451116"/>
              <a:gd name="connsiteX7" fmla="*/ 923229 w 7430067"/>
              <a:gd name="connsiteY7" fmla="*/ 1794933 h 3451116"/>
              <a:gd name="connsiteX8" fmla="*/ 1117962 w 7430067"/>
              <a:gd name="connsiteY8" fmla="*/ 1811866 h 3451116"/>
              <a:gd name="connsiteX9" fmla="*/ 1168762 w 7430067"/>
              <a:gd name="connsiteY9" fmla="*/ 1820333 h 3451116"/>
              <a:gd name="connsiteX10" fmla="*/ 1202629 w 7430067"/>
              <a:gd name="connsiteY10" fmla="*/ 1828800 h 3451116"/>
              <a:gd name="connsiteX11" fmla="*/ 1321162 w 7430067"/>
              <a:gd name="connsiteY11" fmla="*/ 1837266 h 3451116"/>
              <a:gd name="connsiteX12" fmla="*/ 1592096 w 7430067"/>
              <a:gd name="connsiteY12" fmla="*/ 1862666 h 3451116"/>
              <a:gd name="connsiteX13" fmla="*/ 1625962 w 7430067"/>
              <a:gd name="connsiteY13" fmla="*/ 1871133 h 3451116"/>
              <a:gd name="connsiteX14" fmla="*/ 1668296 w 7430067"/>
              <a:gd name="connsiteY14" fmla="*/ 1879600 h 3451116"/>
              <a:gd name="connsiteX15" fmla="*/ 1752962 w 7430067"/>
              <a:gd name="connsiteY15" fmla="*/ 1905000 h 3451116"/>
              <a:gd name="connsiteX16" fmla="*/ 1812229 w 7430067"/>
              <a:gd name="connsiteY16" fmla="*/ 1913466 h 3451116"/>
              <a:gd name="connsiteX17" fmla="*/ 1871496 w 7430067"/>
              <a:gd name="connsiteY17" fmla="*/ 1930400 h 3451116"/>
              <a:gd name="connsiteX18" fmla="*/ 1913829 w 7430067"/>
              <a:gd name="connsiteY18" fmla="*/ 1938866 h 3451116"/>
              <a:gd name="connsiteX19" fmla="*/ 1939229 w 7430067"/>
              <a:gd name="connsiteY19" fmla="*/ 1947333 h 3451116"/>
              <a:gd name="connsiteX20" fmla="*/ 1973096 w 7430067"/>
              <a:gd name="connsiteY20" fmla="*/ 1955800 h 3451116"/>
              <a:gd name="connsiteX21" fmla="*/ 2049296 w 7430067"/>
              <a:gd name="connsiteY21" fmla="*/ 2015066 h 3451116"/>
              <a:gd name="connsiteX22" fmla="*/ 2049296 w 7430067"/>
              <a:gd name="connsiteY22" fmla="*/ 2015066 h 3451116"/>
              <a:gd name="connsiteX23" fmla="*/ 2117029 w 7430067"/>
              <a:gd name="connsiteY23" fmla="*/ 2065866 h 3451116"/>
              <a:gd name="connsiteX24" fmla="*/ 2142429 w 7430067"/>
              <a:gd name="connsiteY24" fmla="*/ 2074333 h 3451116"/>
              <a:gd name="connsiteX25" fmla="*/ 2235562 w 7430067"/>
              <a:gd name="connsiteY25" fmla="*/ 2125133 h 3451116"/>
              <a:gd name="connsiteX26" fmla="*/ 2303296 w 7430067"/>
              <a:gd name="connsiteY26" fmla="*/ 2167466 h 3451116"/>
              <a:gd name="connsiteX27" fmla="*/ 2354096 w 7430067"/>
              <a:gd name="connsiteY27" fmla="*/ 2192866 h 3451116"/>
              <a:gd name="connsiteX28" fmla="*/ 2438762 w 7430067"/>
              <a:gd name="connsiteY28" fmla="*/ 2218266 h 3451116"/>
              <a:gd name="connsiteX29" fmla="*/ 2472629 w 7430067"/>
              <a:gd name="connsiteY29" fmla="*/ 2235200 h 3451116"/>
              <a:gd name="connsiteX30" fmla="*/ 2582696 w 7430067"/>
              <a:gd name="connsiteY30" fmla="*/ 2260600 h 3451116"/>
              <a:gd name="connsiteX31" fmla="*/ 2658896 w 7430067"/>
              <a:gd name="connsiteY31" fmla="*/ 2286000 h 3451116"/>
              <a:gd name="connsiteX32" fmla="*/ 2743562 w 7430067"/>
              <a:gd name="connsiteY32" fmla="*/ 2311400 h 3451116"/>
              <a:gd name="connsiteX33" fmla="*/ 2794362 w 7430067"/>
              <a:gd name="connsiteY33" fmla="*/ 2336800 h 3451116"/>
              <a:gd name="connsiteX34" fmla="*/ 2845162 w 7430067"/>
              <a:gd name="connsiteY34" fmla="*/ 2345266 h 3451116"/>
              <a:gd name="connsiteX35" fmla="*/ 2887496 w 7430067"/>
              <a:gd name="connsiteY35" fmla="*/ 2362200 h 3451116"/>
              <a:gd name="connsiteX36" fmla="*/ 2938296 w 7430067"/>
              <a:gd name="connsiteY36" fmla="*/ 2379133 h 3451116"/>
              <a:gd name="connsiteX37" fmla="*/ 3048362 w 7430067"/>
              <a:gd name="connsiteY37" fmla="*/ 2438400 h 3451116"/>
              <a:gd name="connsiteX38" fmla="*/ 3073762 w 7430067"/>
              <a:gd name="connsiteY38" fmla="*/ 2455333 h 3451116"/>
              <a:gd name="connsiteX39" fmla="*/ 3149962 w 7430067"/>
              <a:gd name="connsiteY39" fmla="*/ 2480733 h 3451116"/>
              <a:gd name="connsiteX40" fmla="*/ 3234629 w 7430067"/>
              <a:gd name="connsiteY40" fmla="*/ 2514600 h 3451116"/>
              <a:gd name="connsiteX41" fmla="*/ 3268496 w 7430067"/>
              <a:gd name="connsiteY41" fmla="*/ 2531533 h 3451116"/>
              <a:gd name="connsiteX42" fmla="*/ 3319296 w 7430067"/>
              <a:gd name="connsiteY42" fmla="*/ 2540000 h 3451116"/>
              <a:gd name="connsiteX43" fmla="*/ 3370096 w 7430067"/>
              <a:gd name="connsiteY43" fmla="*/ 2556933 h 3451116"/>
              <a:gd name="connsiteX44" fmla="*/ 3488629 w 7430067"/>
              <a:gd name="connsiteY44" fmla="*/ 2582333 h 3451116"/>
              <a:gd name="connsiteX45" fmla="*/ 3530962 w 7430067"/>
              <a:gd name="connsiteY45" fmla="*/ 2599266 h 3451116"/>
              <a:gd name="connsiteX46" fmla="*/ 3564829 w 7430067"/>
              <a:gd name="connsiteY46" fmla="*/ 2616200 h 3451116"/>
              <a:gd name="connsiteX47" fmla="*/ 3615629 w 7430067"/>
              <a:gd name="connsiteY47" fmla="*/ 2624666 h 3451116"/>
              <a:gd name="connsiteX48" fmla="*/ 3657962 w 7430067"/>
              <a:gd name="connsiteY48" fmla="*/ 2650066 h 3451116"/>
              <a:gd name="connsiteX49" fmla="*/ 3725696 w 7430067"/>
              <a:gd name="connsiteY49" fmla="*/ 2675466 h 3451116"/>
              <a:gd name="connsiteX50" fmla="*/ 3759562 w 7430067"/>
              <a:gd name="connsiteY50" fmla="*/ 2700866 h 3451116"/>
              <a:gd name="connsiteX51" fmla="*/ 3784962 w 7430067"/>
              <a:gd name="connsiteY51" fmla="*/ 2709333 h 3451116"/>
              <a:gd name="connsiteX52" fmla="*/ 3818829 w 7430067"/>
              <a:gd name="connsiteY52" fmla="*/ 2726266 h 3451116"/>
              <a:gd name="connsiteX53" fmla="*/ 3928896 w 7430067"/>
              <a:gd name="connsiteY53" fmla="*/ 2751666 h 3451116"/>
              <a:gd name="connsiteX54" fmla="*/ 4047429 w 7430067"/>
              <a:gd name="connsiteY54" fmla="*/ 2777066 h 3451116"/>
              <a:gd name="connsiteX55" fmla="*/ 4072829 w 7430067"/>
              <a:gd name="connsiteY55" fmla="*/ 2794000 h 3451116"/>
              <a:gd name="connsiteX56" fmla="*/ 4174429 w 7430067"/>
              <a:gd name="connsiteY56" fmla="*/ 2802466 h 3451116"/>
              <a:gd name="connsiteX57" fmla="*/ 4242162 w 7430067"/>
              <a:gd name="connsiteY57" fmla="*/ 2810933 h 3451116"/>
              <a:gd name="connsiteX58" fmla="*/ 4284496 w 7430067"/>
              <a:gd name="connsiteY58" fmla="*/ 2819400 h 3451116"/>
              <a:gd name="connsiteX59" fmla="*/ 4411496 w 7430067"/>
              <a:gd name="connsiteY59" fmla="*/ 2827866 h 3451116"/>
              <a:gd name="connsiteX60" fmla="*/ 4513096 w 7430067"/>
              <a:gd name="connsiteY60" fmla="*/ 2844800 h 3451116"/>
              <a:gd name="connsiteX61" fmla="*/ 4741696 w 7430067"/>
              <a:gd name="connsiteY61" fmla="*/ 2853266 h 3451116"/>
              <a:gd name="connsiteX62" fmla="*/ 4936429 w 7430067"/>
              <a:gd name="connsiteY62" fmla="*/ 2861733 h 3451116"/>
              <a:gd name="connsiteX63" fmla="*/ 5029562 w 7430067"/>
              <a:gd name="connsiteY63" fmla="*/ 2870200 h 3451116"/>
              <a:gd name="connsiteX64" fmla="*/ 5114229 w 7430067"/>
              <a:gd name="connsiteY64" fmla="*/ 2895600 h 3451116"/>
              <a:gd name="connsiteX65" fmla="*/ 5241229 w 7430067"/>
              <a:gd name="connsiteY65" fmla="*/ 2912533 h 3451116"/>
              <a:gd name="connsiteX66" fmla="*/ 5529096 w 7430067"/>
              <a:gd name="connsiteY66" fmla="*/ 2929466 h 3451116"/>
              <a:gd name="connsiteX67" fmla="*/ 5554496 w 7430067"/>
              <a:gd name="connsiteY67" fmla="*/ 2937933 h 3451116"/>
              <a:gd name="connsiteX68" fmla="*/ 5579896 w 7430067"/>
              <a:gd name="connsiteY68" fmla="*/ 2954866 h 3451116"/>
              <a:gd name="connsiteX69" fmla="*/ 5622229 w 7430067"/>
              <a:gd name="connsiteY69" fmla="*/ 2963333 h 3451116"/>
              <a:gd name="connsiteX70" fmla="*/ 5656096 w 7430067"/>
              <a:gd name="connsiteY70" fmla="*/ 2980266 h 3451116"/>
              <a:gd name="connsiteX71" fmla="*/ 5689962 w 7430067"/>
              <a:gd name="connsiteY71" fmla="*/ 2988733 h 3451116"/>
              <a:gd name="connsiteX72" fmla="*/ 5715362 w 7430067"/>
              <a:gd name="connsiteY72" fmla="*/ 2997200 h 3451116"/>
              <a:gd name="connsiteX73" fmla="*/ 5791562 w 7430067"/>
              <a:gd name="connsiteY73" fmla="*/ 3031066 h 3451116"/>
              <a:gd name="connsiteX74" fmla="*/ 5816962 w 7430067"/>
              <a:gd name="connsiteY74" fmla="*/ 3039533 h 3451116"/>
              <a:gd name="connsiteX75" fmla="*/ 5876229 w 7430067"/>
              <a:gd name="connsiteY75" fmla="*/ 3081866 h 3451116"/>
              <a:gd name="connsiteX76" fmla="*/ 5901629 w 7430067"/>
              <a:gd name="connsiteY76" fmla="*/ 3090333 h 3451116"/>
              <a:gd name="connsiteX77" fmla="*/ 5927029 w 7430067"/>
              <a:gd name="connsiteY77" fmla="*/ 3107266 h 3451116"/>
              <a:gd name="connsiteX78" fmla="*/ 5952429 w 7430067"/>
              <a:gd name="connsiteY78" fmla="*/ 3115733 h 3451116"/>
              <a:gd name="connsiteX79" fmla="*/ 5977829 w 7430067"/>
              <a:gd name="connsiteY79" fmla="*/ 3132666 h 3451116"/>
              <a:gd name="connsiteX80" fmla="*/ 6028629 w 7430067"/>
              <a:gd name="connsiteY80" fmla="*/ 3141133 h 3451116"/>
              <a:gd name="connsiteX81" fmla="*/ 6062496 w 7430067"/>
              <a:gd name="connsiteY81" fmla="*/ 3158066 h 3451116"/>
              <a:gd name="connsiteX82" fmla="*/ 6079429 w 7430067"/>
              <a:gd name="connsiteY82" fmla="*/ 3175000 h 3451116"/>
              <a:gd name="connsiteX83" fmla="*/ 6181029 w 7430067"/>
              <a:gd name="connsiteY83" fmla="*/ 3191933 h 3451116"/>
              <a:gd name="connsiteX84" fmla="*/ 6206429 w 7430067"/>
              <a:gd name="connsiteY84" fmla="*/ 3208866 h 3451116"/>
              <a:gd name="connsiteX85" fmla="*/ 6367296 w 7430067"/>
              <a:gd name="connsiteY85" fmla="*/ 3225800 h 3451116"/>
              <a:gd name="connsiteX86" fmla="*/ 6426562 w 7430067"/>
              <a:gd name="connsiteY86" fmla="*/ 3242733 h 3451116"/>
              <a:gd name="connsiteX87" fmla="*/ 6468896 w 7430067"/>
              <a:gd name="connsiteY87" fmla="*/ 3259666 h 3451116"/>
              <a:gd name="connsiteX88" fmla="*/ 6494296 w 7430067"/>
              <a:gd name="connsiteY88" fmla="*/ 3268133 h 3451116"/>
              <a:gd name="connsiteX89" fmla="*/ 6528162 w 7430067"/>
              <a:gd name="connsiteY89" fmla="*/ 3285066 h 3451116"/>
              <a:gd name="connsiteX90" fmla="*/ 6578962 w 7430067"/>
              <a:gd name="connsiteY90" fmla="*/ 3310466 h 3451116"/>
              <a:gd name="connsiteX91" fmla="*/ 6663629 w 7430067"/>
              <a:gd name="connsiteY91" fmla="*/ 3327400 h 3451116"/>
              <a:gd name="connsiteX92" fmla="*/ 6765229 w 7430067"/>
              <a:gd name="connsiteY92" fmla="*/ 3344333 h 3451116"/>
              <a:gd name="connsiteX93" fmla="*/ 6790629 w 7430067"/>
              <a:gd name="connsiteY93" fmla="*/ 3352800 h 3451116"/>
              <a:gd name="connsiteX94" fmla="*/ 6824496 w 7430067"/>
              <a:gd name="connsiteY94" fmla="*/ 3361266 h 3451116"/>
              <a:gd name="connsiteX95" fmla="*/ 6875296 w 7430067"/>
              <a:gd name="connsiteY95" fmla="*/ 3378200 h 3451116"/>
              <a:gd name="connsiteX96" fmla="*/ 6900696 w 7430067"/>
              <a:gd name="connsiteY96" fmla="*/ 3386666 h 3451116"/>
              <a:gd name="connsiteX97" fmla="*/ 7061562 w 7430067"/>
              <a:gd name="connsiteY97" fmla="*/ 3429000 h 3451116"/>
              <a:gd name="connsiteX98" fmla="*/ 7052980 w 7430067"/>
              <a:gd name="connsiteY98" fmla="*/ 2995083 h 3451116"/>
              <a:gd name="connsiteX99" fmla="*/ 2078914 w 7430067"/>
              <a:gd name="connsiteY99" fmla="*/ 1727200 h 3451116"/>
              <a:gd name="connsiteX100" fmla="*/ 7065708 w 7430067"/>
              <a:gd name="connsiteY100" fmla="*/ 389466 h 3451116"/>
              <a:gd name="connsiteX101" fmla="*/ 7036162 w 7430067"/>
              <a:gd name="connsiteY101" fmla="*/ 0 h 3451116"/>
              <a:gd name="connsiteX0" fmla="*/ 7036162 w 7072014"/>
              <a:gd name="connsiteY0" fmla="*/ 0 h 3451116"/>
              <a:gd name="connsiteX1" fmla="*/ 491429 w 7072014"/>
              <a:gd name="connsiteY1" fmla="*/ 1693333 h 3451116"/>
              <a:gd name="connsiteX2" fmla="*/ 466029 w 7072014"/>
              <a:gd name="connsiteY2" fmla="*/ 1701800 h 3451116"/>
              <a:gd name="connsiteX3" fmla="*/ 516829 w 7072014"/>
              <a:gd name="connsiteY3" fmla="*/ 1710266 h 3451116"/>
              <a:gd name="connsiteX4" fmla="*/ 550696 w 7072014"/>
              <a:gd name="connsiteY4" fmla="*/ 1727200 h 3451116"/>
              <a:gd name="connsiteX5" fmla="*/ 686162 w 7072014"/>
              <a:gd name="connsiteY5" fmla="*/ 1735666 h 3451116"/>
              <a:gd name="connsiteX6" fmla="*/ 838562 w 7072014"/>
              <a:gd name="connsiteY6" fmla="*/ 1778000 h 3451116"/>
              <a:gd name="connsiteX7" fmla="*/ 923229 w 7072014"/>
              <a:gd name="connsiteY7" fmla="*/ 1794933 h 3451116"/>
              <a:gd name="connsiteX8" fmla="*/ 1117962 w 7072014"/>
              <a:gd name="connsiteY8" fmla="*/ 1811866 h 3451116"/>
              <a:gd name="connsiteX9" fmla="*/ 1168762 w 7072014"/>
              <a:gd name="connsiteY9" fmla="*/ 1820333 h 3451116"/>
              <a:gd name="connsiteX10" fmla="*/ 1202629 w 7072014"/>
              <a:gd name="connsiteY10" fmla="*/ 1828800 h 3451116"/>
              <a:gd name="connsiteX11" fmla="*/ 1321162 w 7072014"/>
              <a:gd name="connsiteY11" fmla="*/ 1837266 h 3451116"/>
              <a:gd name="connsiteX12" fmla="*/ 1592096 w 7072014"/>
              <a:gd name="connsiteY12" fmla="*/ 1862666 h 3451116"/>
              <a:gd name="connsiteX13" fmla="*/ 1625962 w 7072014"/>
              <a:gd name="connsiteY13" fmla="*/ 1871133 h 3451116"/>
              <a:gd name="connsiteX14" fmla="*/ 1668296 w 7072014"/>
              <a:gd name="connsiteY14" fmla="*/ 1879600 h 3451116"/>
              <a:gd name="connsiteX15" fmla="*/ 1752962 w 7072014"/>
              <a:gd name="connsiteY15" fmla="*/ 1905000 h 3451116"/>
              <a:gd name="connsiteX16" fmla="*/ 1812229 w 7072014"/>
              <a:gd name="connsiteY16" fmla="*/ 1913466 h 3451116"/>
              <a:gd name="connsiteX17" fmla="*/ 1871496 w 7072014"/>
              <a:gd name="connsiteY17" fmla="*/ 1930400 h 3451116"/>
              <a:gd name="connsiteX18" fmla="*/ 1913829 w 7072014"/>
              <a:gd name="connsiteY18" fmla="*/ 1938866 h 3451116"/>
              <a:gd name="connsiteX19" fmla="*/ 1939229 w 7072014"/>
              <a:gd name="connsiteY19" fmla="*/ 1947333 h 3451116"/>
              <a:gd name="connsiteX20" fmla="*/ 1973096 w 7072014"/>
              <a:gd name="connsiteY20" fmla="*/ 1955800 h 3451116"/>
              <a:gd name="connsiteX21" fmla="*/ 2049296 w 7072014"/>
              <a:gd name="connsiteY21" fmla="*/ 2015066 h 3451116"/>
              <a:gd name="connsiteX22" fmla="*/ 2049296 w 7072014"/>
              <a:gd name="connsiteY22" fmla="*/ 2015066 h 3451116"/>
              <a:gd name="connsiteX23" fmla="*/ 2117029 w 7072014"/>
              <a:gd name="connsiteY23" fmla="*/ 2065866 h 3451116"/>
              <a:gd name="connsiteX24" fmla="*/ 2142429 w 7072014"/>
              <a:gd name="connsiteY24" fmla="*/ 2074333 h 3451116"/>
              <a:gd name="connsiteX25" fmla="*/ 2235562 w 7072014"/>
              <a:gd name="connsiteY25" fmla="*/ 2125133 h 3451116"/>
              <a:gd name="connsiteX26" fmla="*/ 2303296 w 7072014"/>
              <a:gd name="connsiteY26" fmla="*/ 2167466 h 3451116"/>
              <a:gd name="connsiteX27" fmla="*/ 2354096 w 7072014"/>
              <a:gd name="connsiteY27" fmla="*/ 2192866 h 3451116"/>
              <a:gd name="connsiteX28" fmla="*/ 2438762 w 7072014"/>
              <a:gd name="connsiteY28" fmla="*/ 2218266 h 3451116"/>
              <a:gd name="connsiteX29" fmla="*/ 2472629 w 7072014"/>
              <a:gd name="connsiteY29" fmla="*/ 2235200 h 3451116"/>
              <a:gd name="connsiteX30" fmla="*/ 2582696 w 7072014"/>
              <a:gd name="connsiteY30" fmla="*/ 2260600 h 3451116"/>
              <a:gd name="connsiteX31" fmla="*/ 2658896 w 7072014"/>
              <a:gd name="connsiteY31" fmla="*/ 2286000 h 3451116"/>
              <a:gd name="connsiteX32" fmla="*/ 2743562 w 7072014"/>
              <a:gd name="connsiteY32" fmla="*/ 2311400 h 3451116"/>
              <a:gd name="connsiteX33" fmla="*/ 2794362 w 7072014"/>
              <a:gd name="connsiteY33" fmla="*/ 2336800 h 3451116"/>
              <a:gd name="connsiteX34" fmla="*/ 2845162 w 7072014"/>
              <a:gd name="connsiteY34" fmla="*/ 2345266 h 3451116"/>
              <a:gd name="connsiteX35" fmla="*/ 2887496 w 7072014"/>
              <a:gd name="connsiteY35" fmla="*/ 2362200 h 3451116"/>
              <a:gd name="connsiteX36" fmla="*/ 2938296 w 7072014"/>
              <a:gd name="connsiteY36" fmla="*/ 2379133 h 3451116"/>
              <a:gd name="connsiteX37" fmla="*/ 3048362 w 7072014"/>
              <a:gd name="connsiteY37" fmla="*/ 2438400 h 3451116"/>
              <a:gd name="connsiteX38" fmla="*/ 3073762 w 7072014"/>
              <a:gd name="connsiteY38" fmla="*/ 2455333 h 3451116"/>
              <a:gd name="connsiteX39" fmla="*/ 3149962 w 7072014"/>
              <a:gd name="connsiteY39" fmla="*/ 2480733 h 3451116"/>
              <a:gd name="connsiteX40" fmla="*/ 3234629 w 7072014"/>
              <a:gd name="connsiteY40" fmla="*/ 2514600 h 3451116"/>
              <a:gd name="connsiteX41" fmla="*/ 3268496 w 7072014"/>
              <a:gd name="connsiteY41" fmla="*/ 2531533 h 3451116"/>
              <a:gd name="connsiteX42" fmla="*/ 3319296 w 7072014"/>
              <a:gd name="connsiteY42" fmla="*/ 2540000 h 3451116"/>
              <a:gd name="connsiteX43" fmla="*/ 3370096 w 7072014"/>
              <a:gd name="connsiteY43" fmla="*/ 2556933 h 3451116"/>
              <a:gd name="connsiteX44" fmla="*/ 3488629 w 7072014"/>
              <a:gd name="connsiteY44" fmla="*/ 2582333 h 3451116"/>
              <a:gd name="connsiteX45" fmla="*/ 3530962 w 7072014"/>
              <a:gd name="connsiteY45" fmla="*/ 2599266 h 3451116"/>
              <a:gd name="connsiteX46" fmla="*/ 3564829 w 7072014"/>
              <a:gd name="connsiteY46" fmla="*/ 2616200 h 3451116"/>
              <a:gd name="connsiteX47" fmla="*/ 3615629 w 7072014"/>
              <a:gd name="connsiteY47" fmla="*/ 2624666 h 3451116"/>
              <a:gd name="connsiteX48" fmla="*/ 3657962 w 7072014"/>
              <a:gd name="connsiteY48" fmla="*/ 2650066 h 3451116"/>
              <a:gd name="connsiteX49" fmla="*/ 3725696 w 7072014"/>
              <a:gd name="connsiteY49" fmla="*/ 2675466 h 3451116"/>
              <a:gd name="connsiteX50" fmla="*/ 3759562 w 7072014"/>
              <a:gd name="connsiteY50" fmla="*/ 2700866 h 3451116"/>
              <a:gd name="connsiteX51" fmla="*/ 3784962 w 7072014"/>
              <a:gd name="connsiteY51" fmla="*/ 2709333 h 3451116"/>
              <a:gd name="connsiteX52" fmla="*/ 3818829 w 7072014"/>
              <a:gd name="connsiteY52" fmla="*/ 2726266 h 3451116"/>
              <a:gd name="connsiteX53" fmla="*/ 3928896 w 7072014"/>
              <a:gd name="connsiteY53" fmla="*/ 2751666 h 3451116"/>
              <a:gd name="connsiteX54" fmla="*/ 4047429 w 7072014"/>
              <a:gd name="connsiteY54" fmla="*/ 2777066 h 3451116"/>
              <a:gd name="connsiteX55" fmla="*/ 4072829 w 7072014"/>
              <a:gd name="connsiteY55" fmla="*/ 2794000 h 3451116"/>
              <a:gd name="connsiteX56" fmla="*/ 4174429 w 7072014"/>
              <a:gd name="connsiteY56" fmla="*/ 2802466 h 3451116"/>
              <a:gd name="connsiteX57" fmla="*/ 4242162 w 7072014"/>
              <a:gd name="connsiteY57" fmla="*/ 2810933 h 3451116"/>
              <a:gd name="connsiteX58" fmla="*/ 4284496 w 7072014"/>
              <a:gd name="connsiteY58" fmla="*/ 2819400 h 3451116"/>
              <a:gd name="connsiteX59" fmla="*/ 4411496 w 7072014"/>
              <a:gd name="connsiteY59" fmla="*/ 2827866 h 3451116"/>
              <a:gd name="connsiteX60" fmla="*/ 4513096 w 7072014"/>
              <a:gd name="connsiteY60" fmla="*/ 2844800 h 3451116"/>
              <a:gd name="connsiteX61" fmla="*/ 4741696 w 7072014"/>
              <a:gd name="connsiteY61" fmla="*/ 2853266 h 3451116"/>
              <a:gd name="connsiteX62" fmla="*/ 4936429 w 7072014"/>
              <a:gd name="connsiteY62" fmla="*/ 2861733 h 3451116"/>
              <a:gd name="connsiteX63" fmla="*/ 5029562 w 7072014"/>
              <a:gd name="connsiteY63" fmla="*/ 2870200 h 3451116"/>
              <a:gd name="connsiteX64" fmla="*/ 5114229 w 7072014"/>
              <a:gd name="connsiteY64" fmla="*/ 2895600 h 3451116"/>
              <a:gd name="connsiteX65" fmla="*/ 5241229 w 7072014"/>
              <a:gd name="connsiteY65" fmla="*/ 2912533 h 3451116"/>
              <a:gd name="connsiteX66" fmla="*/ 5529096 w 7072014"/>
              <a:gd name="connsiteY66" fmla="*/ 2929466 h 3451116"/>
              <a:gd name="connsiteX67" fmla="*/ 5554496 w 7072014"/>
              <a:gd name="connsiteY67" fmla="*/ 2937933 h 3451116"/>
              <a:gd name="connsiteX68" fmla="*/ 5579896 w 7072014"/>
              <a:gd name="connsiteY68" fmla="*/ 2954866 h 3451116"/>
              <a:gd name="connsiteX69" fmla="*/ 5622229 w 7072014"/>
              <a:gd name="connsiteY69" fmla="*/ 2963333 h 3451116"/>
              <a:gd name="connsiteX70" fmla="*/ 5656096 w 7072014"/>
              <a:gd name="connsiteY70" fmla="*/ 2980266 h 3451116"/>
              <a:gd name="connsiteX71" fmla="*/ 5689962 w 7072014"/>
              <a:gd name="connsiteY71" fmla="*/ 2988733 h 3451116"/>
              <a:gd name="connsiteX72" fmla="*/ 5715362 w 7072014"/>
              <a:gd name="connsiteY72" fmla="*/ 2997200 h 3451116"/>
              <a:gd name="connsiteX73" fmla="*/ 5791562 w 7072014"/>
              <a:gd name="connsiteY73" fmla="*/ 3031066 h 3451116"/>
              <a:gd name="connsiteX74" fmla="*/ 5816962 w 7072014"/>
              <a:gd name="connsiteY74" fmla="*/ 3039533 h 3451116"/>
              <a:gd name="connsiteX75" fmla="*/ 5876229 w 7072014"/>
              <a:gd name="connsiteY75" fmla="*/ 3081866 h 3451116"/>
              <a:gd name="connsiteX76" fmla="*/ 5901629 w 7072014"/>
              <a:gd name="connsiteY76" fmla="*/ 3090333 h 3451116"/>
              <a:gd name="connsiteX77" fmla="*/ 5927029 w 7072014"/>
              <a:gd name="connsiteY77" fmla="*/ 3107266 h 3451116"/>
              <a:gd name="connsiteX78" fmla="*/ 5952429 w 7072014"/>
              <a:gd name="connsiteY78" fmla="*/ 3115733 h 3451116"/>
              <a:gd name="connsiteX79" fmla="*/ 5977829 w 7072014"/>
              <a:gd name="connsiteY79" fmla="*/ 3132666 h 3451116"/>
              <a:gd name="connsiteX80" fmla="*/ 6028629 w 7072014"/>
              <a:gd name="connsiteY80" fmla="*/ 3141133 h 3451116"/>
              <a:gd name="connsiteX81" fmla="*/ 6062496 w 7072014"/>
              <a:gd name="connsiteY81" fmla="*/ 3158066 h 3451116"/>
              <a:gd name="connsiteX82" fmla="*/ 6079429 w 7072014"/>
              <a:gd name="connsiteY82" fmla="*/ 3175000 h 3451116"/>
              <a:gd name="connsiteX83" fmla="*/ 6181029 w 7072014"/>
              <a:gd name="connsiteY83" fmla="*/ 3191933 h 3451116"/>
              <a:gd name="connsiteX84" fmla="*/ 6206429 w 7072014"/>
              <a:gd name="connsiteY84" fmla="*/ 3208866 h 3451116"/>
              <a:gd name="connsiteX85" fmla="*/ 6367296 w 7072014"/>
              <a:gd name="connsiteY85" fmla="*/ 3225800 h 3451116"/>
              <a:gd name="connsiteX86" fmla="*/ 6426562 w 7072014"/>
              <a:gd name="connsiteY86" fmla="*/ 3242733 h 3451116"/>
              <a:gd name="connsiteX87" fmla="*/ 6468896 w 7072014"/>
              <a:gd name="connsiteY87" fmla="*/ 3259666 h 3451116"/>
              <a:gd name="connsiteX88" fmla="*/ 6494296 w 7072014"/>
              <a:gd name="connsiteY88" fmla="*/ 3268133 h 3451116"/>
              <a:gd name="connsiteX89" fmla="*/ 6528162 w 7072014"/>
              <a:gd name="connsiteY89" fmla="*/ 3285066 h 3451116"/>
              <a:gd name="connsiteX90" fmla="*/ 6578962 w 7072014"/>
              <a:gd name="connsiteY90" fmla="*/ 3310466 h 3451116"/>
              <a:gd name="connsiteX91" fmla="*/ 6663629 w 7072014"/>
              <a:gd name="connsiteY91" fmla="*/ 3327400 h 3451116"/>
              <a:gd name="connsiteX92" fmla="*/ 6765229 w 7072014"/>
              <a:gd name="connsiteY92" fmla="*/ 3344333 h 3451116"/>
              <a:gd name="connsiteX93" fmla="*/ 6790629 w 7072014"/>
              <a:gd name="connsiteY93" fmla="*/ 3352800 h 3451116"/>
              <a:gd name="connsiteX94" fmla="*/ 6824496 w 7072014"/>
              <a:gd name="connsiteY94" fmla="*/ 3361266 h 3451116"/>
              <a:gd name="connsiteX95" fmla="*/ 6875296 w 7072014"/>
              <a:gd name="connsiteY95" fmla="*/ 3378200 h 3451116"/>
              <a:gd name="connsiteX96" fmla="*/ 6900696 w 7072014"/>
              <a:gd name="connsiteY96" fmla="*/ 3386666 h 3451116"/>
              <a:gd name="connsiteX97" fmla="*/ 7061562 w 7072014"/>
              <a:gd name="connsiteY97" fmla="*/ 3429000 h 3451116"/>
              <a:gd name="connsiteX98" fmla="*/ 7052980 w 7072014"/>
              <a:gd name="connsiteY98" fmla="*/ 2995083 h 3451116"/>
              <a:gd name="connsiteX99" fmla="*/ 2078914 w 7072014"/>
              <a:gd name="connsiteY99" fmla="*/ 1727200 h 3451116"/>
              <a:gd name="connsiteX100" fmla="*/ 7065708 w 7072014"/>
              <a:gd name="connsiteY100" fmla="*/ 389466 h 3451116"/>
              <a:gd name="connsiteX101" fmla="*/ 7036162 w 7072014"/>
              <a:gd name="connsiteY101" fmla="*/ 0 h 3451116"/>
              <a:gd name="connsiteX0" fmla="*/ 7036162 w 7073884"/>
              <a:gd name="connsiteY0" fmla="*/ 0 h 3449678"/>
              <a:gd name="connsiteX1" fmla="*/ 491429 w 7073884"/>
              <a:gd name="connsiteY1" fmla="*/ 1693333 h 3449678"/>
              <a:gd name="connsiteX2" fmla="*/ 466029 w 7073884"/>
              <a:gd name="connsiteY2" fmla="*/ 1701800 h 3449678"/>
              <a:gd name="connsiteX3" fmla="*/ 516829 w 7073884"/>
              <a:gd name="connsiteY3" fmla="*/ 1710266 h 3449678"/>
              <a:gd name="connsiteX4" fmla="*/ 550696 w 7073884"/>
              <a:gd name="connsiteY4" fmla="*/ 1727200 h 3449678"/>
              <a:gd name="connsiteX5" fmla="*/ 686162 w 7073884"/>
              <a:gd name="connsiteY5" fmla="*/ 1735666 h 3449678"/>
              <a:gd name="connsiteX6" fmla="*/ 838562 w 7073884"/>
              <a:gd name="connsiteY6" fmla="*/ 1778000 h 3449678"/>
              <a:gd name="connsiteX7" fmla="*/ 923229 w 7073884"/>
              <a:gd name="connsiteY7" fmla="*/ 1794933 h 3449678"/>
              <a:gd name="connsiteX8" fmla="*/ 1117962 w 7073884"/>
              <a:gd name="connsiteY8" fmla="*/ 1811866 h 3449678"/>
              <a:gd name="connsiteX9" fmla="*/ 1168762 w 7073884"/>
              <a:gd name="connsiteY9" fmla="*/ 1820333 h 3449678"/>
              <a:gd name="connsiteX10" fmla="*/ 1202629 w 7073884"/>
              <a:gd name="connsiteY10" fmla="*/ 1828800 h 3449678"/>
              <a:gd name="connsiteX11" fmla="*/ 1321162 w 7073884"/>
              <a:gd name="connsiteY11" fmla="*/ 1837266 h 3449678"/>
              <a:gd name="connsiteX12" fmla="*/ 1592096 w 7073884"/>
              <a:gd name="connsiteY12" fmla="*/ 1862666 h 3449678"/>
              <a:gd name="connsiteX13" fmla="*/ 1625962 w 7073884"/>
              <a:gd name="connsiteY13" fmla="*/ 1871133 h 3449678"/>
              <a:gd name="connsiteX14" fmla="*/ 1668296 w 7073884"/>
              <a:gd name="connsiteY14" fmla="*/ 1879600 h 3449678"/>
              <a:gd name="connsiteX15" fmla="*/ 1752962 w 7073884"/>
              <a:gd name="connsiteY15" fmla="*/ 1905000 h 3449678"/>
              <a:gd name="connsiteX16" fmla="*/ 1812229 w 7073884"/>
              <a:gd name="connsiteY16" fmla="*/ 1913466 h 3449678"/>
              <a:gd name="connsiteX17" fmla="*/ 1871496 w 7073884"/>
              <a:gd name="connsiteY17" fmla="*/ 1930400 h 3449678"/>
              <a:gd name="connsiteX18" fmla="*/ 1913829 w 7073884"/>
              <a:gd name="connsiteY18" fmla="*/ 1938866 h 3449678"/>
              <a:gd name="connsiteX19" fmla="*/ 1939229 w 7073884"/>
              <a:gd name="connsiteY19" fmla="*/ 1947333 h 3449678"/>
              <a:gd name="connsiteX20" fmla="*/ 1973096 w 7073884"/>
              <a:gd name="connsiteY20" fmla="*/ 1955800 h 3449678"/>
              <a:gd name="connsiteX21" fmla="*/ 2049296 w 7073884"/>
              <a:gd name="connsiteY21" fmla="*/ 2015066 h 3449678"/>
              <a:gd name="connsiteX22" fmla="*/ 2049296 w 7073884"/>
              <a:gd name="connsiteY22" fmla="*/ 2015066 h 3449678"/>
              <a:gd name="connsiteX23" fmla="*/ 2117029 w 7073884"/>
              <a:gd name="connsiteY23" fmla="*/ 2065866 h 3449678"/>
              <a:gd name="connsiteX24" fmla="*/ 2142429 w 7073884"/>
              <a:gd name="connsiteY24" fmla="*/ 2074333 h 3449678"/>
              <a:gd name="connsiteX25" fmla="*/ 2235562 w 7073884"/>
              <a:gd name="connsiteY25" fmla="*/ 2125133 h 3449678"/>
              <a:gd name="connsiteX26" fmla="*/ 2303296 w 7073884"/>
              <a:gd name="connsiteY26" fmla="*/ 2167466 h 3449678"/>
              <a:gd name="connsiteX27" fmla="*/ 2354096 w 7073884"/>
              <a:gd name="connsiteY27" fmla="*/ 2192866 h 3449678"/>
              <a:gd name="connsiteX28" fmla="*/ 2438762 w 7073884"/>
              <a:gd name="connsiteY28" fmla="*/ 2218266 h 3449678"/>
              <a:gd name="connsiteX29" fmla="*/ 2472629 w 7073884"/>
              <a:gd name="connsiteY29" fmla="*/ 2235200 h 3449678"/>
              <a:gd name="connsiteX30" fmla="*/ 2582696 w 7073884"/>
              <a:gd name="connsiteY30" fmla="*/ 2260600 h 3449678"/>
              <a:gd name="connsiteX31" fmla="*/ 2658896 w 7073884"/>
              <a:gd name="connsiteY31" fmla="*/ 2286000 h 3449678"/>
              <a:gd name="connsiteX32" fmla="*/ 2743562 w 7073884"/>
              <a:gd name="connsiteY32" fmla="*/ 2311400 h 3449678"/>
              <a:gd name="connsiteX33" fmla="*/ 2794362 w 7073884"/>
              <a:gd name="connsiteY33" fmla="*/ 2336800 h 3449678"/>
              <a:gd name="connsiteX34" fmla="*/ 2845162 w 7073884"/>
              <a:gd name="connsiteY34" fmla="*/ 2345266 h 3449678"/>
              <a:gd name="connsiteX35" fmla="*/ 2887496 w 7073884"/>
              <a:gd name="connsiteY35" fmla="*/ 2362200 h 3449678"/>
              <a:gd name="connsiteX36" fmla="*/ 2938296 w 7073884"/>
              <a:gd name="connsiteY36" fmla="*/ 2379133 h 3449678"/>
              <a:gd name="connsiteX37" fmla="*/ 3048362 w 7073884"/>
              <a:gd name="connsiteY37" fmla="*/ 2438400 h 3449678"/>
              <a:gd name="connsiteX38" fmla="*/ 3073762 w 7073884"/>
              <a:gd name="connsiteY38" fmla="*/ 2455333 h 3449678"/>
              <a:gd name="connsiteX39" fmla="*/ 3149962 w 7073884"/>
              <a:gd name="connsiteY39" fmla="*/ 2480733 h 3449678"/>
              <a:gd name="connsiteX40" fmla="*/ 3234629 w 7073884"/>
              <a:gd name="connsiteY40" fmla="*/ 2514600 h 3449678"/>
              <a:gd name="connsiteX41" fmla="*/ 3268496 w 7073884"/>
              <a:gd name="connsiteY41" fmla="*/ 2531533 h 3449678"/>
              <a:gd name="connsiteX42" fmla="*/ 3319296 w 7073884"/>
              <a:gd name="connsiteY42" fmla="*/ 2540000 h 3449678"/>
              <a:gd name="connsiteX43" fmla="*/ 3370096 w 7073884"/>
              <a:gd name="connsiteY43" fmla="*/ 2556933 h 3449678"/>
              <a:gd name="connsiteX44" fmla="*/ 3488629 w 7073884"/>
              <a:gd name="connsiteY44" fmla="*/ 2582333 h 3449678"/>
              <a:gd name="connsiteX45" fmla="*/ 3530962 w 7073884"/>
              <a:gd name="connsiteY45" fmla="*/ 2599266 h 3449678"/>
              <a:gd name="connsiteX46" fmla="*/ 3564829 w 7073884"/>
              <a:gd name="connsiteY46" fmla="*/ 2616200 h 3449678"/>
              <a:gd name="connsiteX47" fmla="*/ 3615629 w 7073884"/>
              <a:gd name="connsiteY47" fmla="*/ 2624666 h 3449678"/>
              <a:gd name="connsiteX48" fmla="*/ 3657962 w 7073884"/>
              <a:gd name="connsiteY48" fmla="*/ 2650066 h 3449678"/>
              <a:gd name="connsiteX49" fmla="*/ 3725696 w 7073884"/>
              <a:gd name="connsiteY49" fmla="*/ 2675466 h 3449678"/>
              <a:gd name="connsiteX50" fmla="*/ 3759562 w 7073884"/>
              <a:gd name="connsiteY50" fmla="*/ 2700866 h 3449678"/>
              <a:gd name="connsiteX51" fmla="*/ 3784962 w 7073884"/>
              <a:gd name="connsiteY51" fmla="*/ 2709333 h 3449678"/>
              <a:gd name="connsiteX52" fmla="*/ 3818829 w 7073884"/>
              <a:gd name="connsiteY52" fmla="*/ 2726266 h 3449678"/>
              <a:gd name="connsiteX53" fmla="*/ 3928896 w 7073884"/>
              <a:gd name="connsiteY53" fmla="*/ 2751666 h 3449678"/>
              <a:gd name="connsiteX54" fmla="*/ 4047429 w 7073884"/>
              <a:gd name="connsiteY54" fmla="*/ 2777066 h 3449678"/>
              <a:gd name="connsiteX55" fmla="*/ 4072829 w 7073884"/>
              <a:gd name="connsiteY55" fmla="*/ 2794000 h 3449678"/>
              <a:gd name="connsiteX56" fmla="*/ 4174429 w 7073884"/>
              <a:gd name="connsiteY56" fmla="*/ 2802466 h 3449678"/>
              <a:gd name="connsiteX57" fmla="*/ 4242162 w 7073884"/>
              <a:gd name="connsiteY57" fmla="*/ 2810933 h 3449678"/>
              <a:gd name="connsiteX58" fmla="*/ 4284496 w 7073884"/>
              <a:gd name="connsiteY58" fmla="*/ 2819400 h 3449678"/>
              <a:gd name="connsiteX59" fmla="*/ 4411496 w 7073884"/>
              <a:gd name="connsiteY59" fmla="*/ 2827866 h 3449678"/>
              <a:gd name="connsiteX60" fmla="*/ 4513096 w 7073884"/>
              <a:gd name="connsiteY60" fmla="*/ 2844800 h 3449678"/>
              <a:gd name="connsiteX61" fmla="*/ 4741696 w 7073884"/>
              <a:gd name="connsiteY61" fmla="*/ 2853266 h 3449678"/>
              <a:gd name="connsiteX62" fmla="*/ 4936429 w 7073884"/>
              <a:gd name="connsiteY62" fmla="*/ 2861733 h 3449678"/>
              <a:gd name="connsiteX63" fmla="*/ 5029562 w 7073884"/>
              <a:gd name="connsiteY63" fmla="*/ 2870200 h 3449678"/>
              <a:gd name="connsiteX64" fmla="*/ 5114229 w 7073884"/>
              <a:gd name="connsiteY64" fmla="*/ 2895600 h 3449678"/>
              <a:gd name="connsiteX65" fmla="*/ 5241229 w 7073884"/>
              <a:gd name="connsiteY65" fmla="*/ 2912533 h 3449678"/>
              <a:gd name="connsiteX66" fmla="*/ 5529096 w 7073884"/>
              <a:gd name="connsiteY66" fmla="*/ 2929466 h 3449678"/>
              <a:gd name="connsiteX67" fmla="*/ 5554496 w 7073884"/>
              <a:gd name="connsiteY67" fmla="*/ 2937933 h 3449678"/>
              <a:gd name="connsiteX68" fmla="*/ 5579896 w 7073884"/>
              <a:gd name="connsiteY68" fmla="*/ 2954866 h 3449678"/>
              <a:gd name="connsiteX69" fmla="*/ 5622229 w 7073884"/>
              <a:gd name="connsiteY69" fmla="*/ 2963333 h 3449678"/>
              <a:gd name="connsiteX70" fmla="*/ 5656096 w 7073884"/>
              <a:gd name="connsiteY70" fmla="*/ 2980266 h 3449678"/>
              <a:gd name="connsiteX71" fmla="*/ 5689962 w 7073884"/>
              <a:gd name="connsiteY71" fmla="*/ 2988733 h 3449678"/>
              <a:gd name="connsiteX72" fmla="*/ 5715362 w 7073884"/>
              <a:gd name="connsiteY72" fmla="*/ 2997200 h 3449678"/>
              <a:gd name="connsiteX73" fmla="*/ 5791562 w 7073884"/>
              <a:gd name="connsiteY73" fmla="*/ 3031066 h 3449678"/>
              <a:gd name="connsiteX74" fmla="*/ 5816962 w 7073884"/>
              <a:gd name="connsiteY74" fmla="*/ 3039533 h 3449678"/>
              <a:gd name="connsiteX75" fmla="*/ 5876229 w 7073884"/>
              <a:gd name="connsiteY75" fmla="*/ 3081866 h 3449678"/>
              <a:gd name="connsiteX76" fmla="*/ 5901629 w 7073884"/>
              <a:gd name="connsiteY76" fmla="*/ 3090333 h 3449678"/>
              <a:gd name="connsiteX77" fmla="*/ 5927029 w 7073884"/>
              <a:gd name="connsiteY77" fmla="*/ 3107266 h 3449678"/>
              <a:gd name="connsiteX78" fmla="*/ 5952429 w 7073884"/>
              <a:gd name="connsiteY78" fmla="*/ 3115733 h 3449678"/>
              <a:gd name="connsiteX79" fmla="*/ 5977829 w 7073884"/>
              <a:gd name="connsiteY79" fmla="*/ 3132666 h 3449678"/>
              <a:gd name="connsiteX80" fmla="*/ 6028629 w 7073884"/>
              <a:gd name="connsiteY80" fmla="*/ 3141133 h 3449678"/>
              <a:gd name="connsiteX81" fmla="*/ 6062496 w 7073884"/>
              <a:gd name="connsiteY81" fmla="*/ 3158066 h 3449678"/>
              <a:gd name="connsiteX82" fmla="*/ 6079429 w 7073884"/>
              <a:gd name="connsiteY82" fmla="*/ 3175000 h 3449678"/>
              <a:gd name="connsiteX83" fmla="*/ 6181029 w 7073884"/>
              <a:gd name="connsiteY83" fmla="*/ 3191933 h 3449678"/>
              <a:gd name="connsiteX84" fmla="*/ 6206429 w 7073884"/>
              <a:gd name="connsiteY84" fmla="*/ 3208866 h 3449678"/>
              <a:gd name="connsiteX85" fmla="*/ 6367296 w 7073884"/>
              <a:gd name="connsiteY85" fmla="*/ 3225800 h 3449678"/>
              <a:gd name="connsiteX86" fmla="*/ 6426562 w 7073884"/>
              <a:gd name="connsiteY86" fmla="*/ 3242733 h 3449678"/>
              <a:gd name="connsiteX87" fmla="*/ 6468896 w 7073884"/>
              <a:gd name="connsiteY87" fmla="*/ 3259666 h 3449678"/>
              <a:gd name="connsiteX88" fmla="*/ 6494296 w 7073884"/>
              <a:gd name="connsiteY88" fmla="*/ 3268133 h 3449678"/>
              <a:gd name="connsiteX89" fmla="*/ 6528162 w 7073884"/>
              <a:gd name="connsiteY89" fmla="*/ 3285066 h 3449678"/>
              <a:gd name="connsiteX90" fmla="*/ 6578962 w 7073884"/>
              <a:gd name="connsiteY90" fmla="*/ 3310466 h 3449678"/>
              <a:gd name="connsiteX91" fmla="*/ 6663629 w 7073884"/>
              <a:gd name="connsiteY91" fmla="*/ 3327400 h 3449678"/>
              <a:gd name="connsiteX92" fmla="*/ 6765229 w 7073884"/>
              <a:gd name="connsiteY92" fmla="*/ 3344333 h 3449678"/>
              <a:gd name="connsiteX93" fmla="*/ 6790629 w 7073884"/>
              <a:gd name="connsiteY93" fmla="*/ 3352800 h 3449678"/>
              <a:gd name="connsiteX94" fmla="*/ 6824496 w 7073884"/>
              <a:gd name="connsiteY94" fmla="*/ 3361266 h 3449678"/>
              <a:gd name="connsiteX95" fmla="*/ 6875296 w 7073884"/>
              <a:gd name="connsiteY95" fmla="*/ 3378200 h 3449678"/>
              <a:gd name="connsiteX96" fmla="*/ 7061562 w 7073884"/>
              <a:gd name="connsiteY96" fmla="*/ 3429000 h 3449678"/>
              <a:gd name="connsiteX97" fmla="*/ 7052980 w 7073884"/>
              <a:gd name="connsiteY97" fmla="*/ 2995083 h 3449678"/>
              <a:gd name="connsiteX98" fmla="*/ 2078914 w 7073884"/>
              <a:gd name="connsiteY98" fmla="*/ 1727200 h 3449678"/>
              <a:gd name="connsiteX99" fmla="*/ 7065708 w 7073884"/>
              <a:gd name="connsiteY99" fmla="*/ 389466 h 3449678"/>
              <a:gd name="connsiteX100" fmla="*/ 7036162 w 7073884"/>
              <a:gd name="connsiteY100" fmla="*/ 0 h 3449678"/>
              <a:gd name="connsiteX0" fmla="*/ 7036162 w 7077632"/>
              <a:gd name="connsiteY0" fmla="*/ 0 h 3446622"/>
              <a:gd name="connsiteX1" fmla="*/ 491429 w 7077632"/>
              <a:gd name="connsiteY1" fmla="*/ 1693333 h 3446622"/>
              <a:gd name="connsiteX2" fmla="*/ 466029 w 7077632"/>
              <a:gd name="connsiteY2" fmla="*/ 1701800 h 3446622"/>
              <a:gd name="connsiteX3" fmla="*/ 516829 w 7077632"/>
              <a:gd name="connsiteY3" fmla="*/ 1710266 h 3446622"/>
              <a:gd name="connsiteX4" fmla="*/ 550696 w 7077632"/>
              <a:gd name="connsiteY4" fmla="*/ 1727200 h 3446622"/>
              <a:gd name="connsiteX5" fmla="*/ 686162 w 7077632"/>
              <a:gd name="connsiteY5" fmla="*/ 1735666 h 3446622"/>
              <a:gd name="connsiteX6" fmla="*/ 838562 w 7077632"/>
              <a:gd name="connsiteY6" fmla="*/ 1778000 h 3446622"/>
              <a:gd name="connsiteX7" fmla="*/ 923229 w 7077632"/>
              <a:gd name="connsiteY7" fmla="*/ 1794933 h 3446622"/>
              <a:gd name="connsiteX8" fmla="*/ 1117962 w 7077632"/>
              <a:gd name="connsiteY8" fmla="*/ 1811866 h 3446622"/>
              <a:gd name="connsiteX9" fmla="*/ 1168762 w 7077632"/>
              <a:gd name="connsiteY9" fmla="*/ 1820333 h 3446622"/>
              <a:gd name="connsiteX10" fmla="*/ 1202629 w 7077632"/>
              <a:gd name="connsiteY10" fmla="*/ 1828800 h 3446622"/>
              <a:gd name="connsiteX11" fmla="*/ 1321162 w 7077632"/>
              <a:gd name="connsiteY11" fmla="*/ 1837266 h 3446622"/>
              <a:gd name="connsiteX12" fmla="*/ 1592096 w 7077632"/>
              <a:gd name="connsiteY12" fmla="*/ 1862666 h 3446622"/>
              <a:gd name="connsiteX13" fmla="*/ 1625962 w 7077632"/>
              <a:gd name="connsiteY13" fmla="*/ 1871133 h 3446622"/>
              <a:gd name="connsiteX14" fmla="*/ 1668296 w 7077632"/>
              <a:gd name="connsiteY14" fmla="*/ 1879600 h 3446622"/>
              <a:gd name="connsiteX15" fmla="*/ 1752962 w 7077632"/>
              <a:gd name="connsiteY15" fmla="*/ 1905000 h 3446622"/>
              <a:gd name="connsiteX16" fmla="*/ 1812229 w 7077632"/>
              <a:gd name="connsiteY16" fmla="*/ 1913466 h 3446622"/>
              <a:gd name="connsiteX17" fmla="*/ 1871496 w 7077632"/>
              <a:gd name="connsiteY17" fmla="*/ 1930400 h 3446622"/>
              <a:gd name="connsiteX18" fmla="*/ 1913829 w 7077632"/>
              <a:gd name="connsiteY18" fmla="*/ 1938866 h 3446622"/>
              <a:gd name="connsiteX19" fmla="*/ 1939229 w 7077632"/>
              <a:gd name="connsiteY19" fmla="*/ 1947333 h 3446622"/>
              <a:gd name="connsiteX20" fmla="*/ 1973096 w 7077632"/>
              <a:gd name="connsiteY20" fmla="*/ 1955800 h 3446622"/>
              <a:gd name="connsiteX21" fmla="*/ 2049296 w 7077632"/>
              <a:gd name="connsiteY21" fmla="*/ 2015066 h 3446622"/>
              <a:gd name="connsiteX22" fmla="*/ 2049296 w 7077632"/>
              <a:gd name="connsiteY22" fmla="*/ 2015066 h 3446622"/>
              <a:gd name="connsiteX23" fmla="*/ 2117029 w 7077632"/>
              <a:gd name="connsiteY23" fmla="*/ 2065866 h 3446622"/>
              <a:gd name="connsiteX24" fmla="*/ 2142429 w 7077632"/>
              <a:gd name="connsiteY24" fmla="*/ 2074333 h 3446622"/>
              <a:gd name="connsiteX25" fmla="*/ 2235562 w 7077632"/>
              <a:gd name="connsiteY25" fmla="*/ 2125133 h 3446622"/>
              <a:gd name="connsiteX26" fmla="*/ 2303296 w 7077632"/>
              <a:gd name="connsiteY26" fmla="*/ 2167466 h 3446622"/>
              <a:gd name="connsiteX27" fmla="*/ 2354096 w 7077632"/>
              <a:gd name="connsiteY27" fmla="*/ 2192866 h 3446622"/>
              <a:gd name="connsiteX28" fmla="*/ 2438762 w 7077632"/>
              <a:gd name="connsiteY28" fmla="*/ 2218266 h 3446622"/>
              <a:gd name="connsiteX29" fmla="*/ 2472629 w 7077632"/>
              <a:gd name="connsiteY29" fmla="*/ 2235200 h 3446622"/>
              <a:gd name="connsiteX30" fmla="*/ 2582696 w 7077632"/>
              <a:gd name="connsiteY30" fmla="*/ 2260600 h 3446622"/>
              <a:gd name="connsiteX31" fmla="*/ 2658896 w 7077632"/>
              <a:gd name="connsiteY31" fmla="*/ 2286000 h 3446622"/>
              <a:gd name="connsiteX32" fmla="*/ 2743562 w 7077632"/>
              <a:gd name="connsiteY32" fmla="*/ 2311400 h 3446622"/>
              <a:gd name="connsiteX33" fmla="*/ 2794362 w 7077632"/>
              <a:gd name="connsiteY33" fmla="*/ 2336800 h 3446622"/>
              <a:gd name="connsiteX34" fmla="*/ 2845162 w 7077632"/>
              <a:gd name="connsiteY34" fmla="*/ 2345266 h 3446622"/>
              <a:gd name="connsiteX35" fmla="*/ 2887496 w 7077632"/>
              <a:gd name="connsiteY35" fmla="*/ 2362200 h 3446622"/>
              <a:gd name="connsiteX36" fmla="*/ 2938296 w 7077632"/>
              <a:gd name="connsiteY36" fmla="*/ 2379133 h 3446622"/>
              <a:gd name="connsiteX37" fmla="*/ 3048362 w 7077632"/>
              <a:gd name="connsiteY37" fmla="*/ 2438400 h 3446622"/>
              <a:gd name="connsiteX38" fmla="*/ 3073762 w 7077632"/>
              <a:gd name="connsiteY38" fmla="*/ 2455333 h 3446622"/>
              <a:gd name="connsiteX39" fmla="*/ 3149962 w 7077632"/>
              <a:gd name="connsiteY39" fmla="*/ 2480733 h 3446622"/>
              <a:gd name="connsiteX40" fmla="*/ 3234629 w 7077632"/>
              <a:gd name="connsiteY40" fmla="*/ 2514600 h 3446622"/>
              <a:gd name="connsiteX41" fmla="*/ 3268496 w 7077632"/>
              <a:gd name="connsiteY41" fmla="*/ 2531533 h 3446622"/>
              <a:gd name="connsiteX42" fmla="*/ 3319296 w 7077632"/>
              <a:gd name="connsiteY42" fmla="*/ 2540000 h 3446622"/>
              <a:gd name="connsiteX43" fmla="*/ 3370096 w 7077632"/>
              <a:gd name="connsiteY43" fmla="*/ 2556933 h 3446622"/>
              <a:gd name="connsiteX44" fmla="*/ 3488629 w 7077632"/>
              <a:gd name="connsiteY44" fmla="*/ 2582333 h 3446622"/>
              <a:gd name="connsiteX45" fmla="*/ 3530962 w 7077632"/>
              <a:gd name="connsiteY45" fmla="*/ 2599266 h 3446622"/>
              <a:gd name="connsiteX46" fmla="*/ 3564829 w 7077632"/>
              <a:gd name="connsiteY46" fmla="*/ 2616200 h 3446622"/>
              <a:gd name="connsiteX47" fmla="*/ 3615629 w 7077632"/>
              <a:gd name="connsiteY47" fmla="*/ 2624666 h 3446622"/>
              <a:gd name="connsiteX48" fmla="*/ 3657962 w 7077632"/>
              <a:gd name="connsiteY48" fmla="*/ 2650066 h 3446622"/>
              <a:gd name="connsiteX49" fmla="*/ 3725696 w 7077632"/>
              <a:gd name="connsiteY49" fmla="*/ 2675466 h 3446622"/>
              <a:gd name="connsiteX50" fmla="*/ 3759562 w 7077632"/>
              <a:gd name="connsiteY50" fmla="*/ 2700866 h 3446622"/>
              <a:gd name="connsiteX51" fmla="*/ 3784962 w 7077632"/>
              <a:gd name="connsiteY51" fmla="*/ 2709333 h 3446622"/>
              <a:gd name="connsiteX52" fmla="*/ 3818829 w 7077632"/>
              <a:gd name="connsiteY52" fmla="*/ 2726266 h 3446622"/>
              <a:gd name="connsiteX53" fmla="*/ 3928896 w 7077632"/>
              <a:gd name="connsiteY53" fmla="*/ 2751666 h 3446622"/>
              <a:gd name="connsiteX54" fmla="*/ 4047429 w 7077632"/>
              <a:gd name="connsiteY54" fmla="*/ 2777066 h 3446622"/>
              <a:gd name="connsiteX55" fmla="*/ 4072829 w 7077632"/>
              <a:gd name="connsiteY55" fmla="*/ 2794000 h 3446622"/>
              <a:gd name="connsiteX56" fmla="*/ 4174429 w 7077632"/>
              <a:gd name="connsiteY56" fmla="*/ 2802466 h 3446622"/>
              <a:gd name="connsiteX57" fmla="*/ 4242162 w 7077632"/>
              <a:gd name="connsiteY57" fmla="*/ 2810933 h 3446622"/>
              <a:gd name="connsiteX58" fmla="*/ 4284496 w 7077632"/>
              <a:gd name="connsiteY58" fmla="*/ 2819400 h 3446622"/>
              <a:gd name="connsiteX59" fmla="*/ 4411496 w 7077632"/>
              <a:gd name="connsiteY59" fmla="*/ 2827866 h 3446622"/>
              <a:gd name="connsiteX60" fmla="*/ 4513096 w 7077632"/>
              <a:gd name="connsiteY60" fmla="*/ 2844800 h 3446622"/>
              <a:gd name="connsiteX61" fmla="*/ 4741696 w 7077632"/>
              <a:gd name="connsiteY61" fmla="*/ 2853266 h 3446622"/>
              <a:gd name="connsiteX62" fmla="*/ 4936429 w 7077632"/>
              <a:gd name="connsiteY62" fmla="*/ 2861733 h 3446622"/>
              <a:gd name="connsiteX63" fmla="*/ 5029562 w 7077632"/>
              <a:gd name="connsiteY63" fmla="*/ 2870200 h 3446622"/>
              <a:gd name="connsiteX64" fmla="*/ 5114229 w 7077632"/>
              <a:gd name="connsiteY64" fmla="*/ 2895600 h 3446622"/>
              <a:gd name="connsiteX65" fmla="*/ 5241229 w 7077632"/>
              <a:gd name="connsiteY65" fmla="*/ 2912533 h 3446622"/>
              <a:gd name="connsiteX66" fmla="*/ 5529096 w 7077632"/>
              <a:gd name="connsiteY66" fmla="*/ 2929466 h 3446622"/>
              <a:gd name="connsiteX67" fmla="*/ 5554496 w 7077632"/>
              <a:gd name="connsiteY67" fmla="*/ 2937933 h 3446622"/>
              <a:gd name="connsiteX68" fmla="*/ 5579896 w 7077632"/>
              <a:gd name="connsiteY68" fmla="*/ 2954866 h 3446622"/>
              <a:gd name="connsiteX69" fmla="*/ 5622229 w 7077632"/>
              <a:gd name="connsiteY69" fmla="*/ 2963333 h 3446622"/>
              <a:gd name="connsiteX70" fmla="*/ 5656096 w 7077632"/>
              <a:gd name="connsiteY70" fmla="*/ 2980266 h 3446622"/>
              <a:gd name="connsiteX71" fmla="*/ 5689962 w 7077632"/>
              <a:gd name="connsiteY71" fmla="*/ 2988733 h 3446622"/>
              <a:gd name="connsiteX72" fmla="*/ 5715362 w 7077632"/>
              <a:gd name="connsiteY72" fmla="*/ 2997200 h 3446622"/>
              <a:gd name="connsiteX73" fmla="*/ 5791562 w 7077632"/>
              <a:gd name="connsiteY73" fmla="*/ 3031066 h 3446622"/>
              <a:gd name="connsiteX74" fmla="*/ 5816962 w 7077632"/>
              <a:gd name="connsiteY74" fmla="*/ 3039533 h 3446622"/>
              <a:gd name="connsiteX75" fmla="*/ 5876229 w 7077632"/>
              <a:gd name="connsiteY75" fmla="*/ 3081866 h 3446622"/>
              <a:gd name="connsiteX76" fmla="*/ 5901629 w 7077632"/>
              <a:gd name="connsiteY76" fmla="*/ 3090333 h 3446622"/>
              <a:gd name="connsiteX77" fmla="*/ 5927029 w 7077632"/>
              <a:gd name="connsiteY77" fmla="*/ 3107266 h 3446622"/>
              <a:gd name="connsiteX78" fmla="*/ 5952429 w 7077632"/>
              <a:gd name="connsiteY78" fmla="*/ 3115733 h 3446622"/>
              <a:gd name="connsiteX79" fmla="*/ 5977829 w 7077632"/>
              <a:gd name="connsiteY79" fmla="*/ 3132666 h 3446622"/>
              <a:gd name="connsiteX80" fmla="*/ 6028629 w 7077632"/>
              <a:gd name="connsiteY80" fmla="*/ 3141133 h 3446622"/>
              <a:gd name="connsiteX81" fmla="*/ 6062496 w 7077632"/>
              <a:gd name="connsiteY81" fmla="*/ 3158066 h 3446622"/>
              <a:gd name="connsiteX82" fmla="*/ 6079429 w 7077632"/>
              <a:gd name="connsiteY82" fmla="*/ 3175000 h 3446622"/>
              <a:gd name="connsiteX83" fmla="*/ 6181029 w 7077632"/>
              <a:gd name="connsiteY83" fmla="*/ 3191933 h 3446622"/>
              <a:gd name="connsiteX84" fmla="*/ 6206429 w 7077632"/>
              <a:gd name="connsiteY84" fmla="*/ 3208866 h 3446622"/>
              <a:gd name="connsiteX85" fmla="*/ 6367296 w 7077632"/>
              <a:gd name="connsiteY85" fmla="*/ 3225800 h 3446622"/>
              <a:gd name="connsiteX86" fmla="*/ 6426562 w 7077632"/>
              <a:gd name="connsiteY86" fmla="*/ 3242733 h 3446622"/>
              <a:gd name="connsiteX87" fmla="*/ 6468896 w 7077632"/>
              <a:gd name="connsiteY87" fmla="*/ 3259666 h 3446622"/>
              <a:gd name="connsiteX88" fmla="*/ 6494296 w 7077632"/>
              <a:gd name="connsiteY88" fmla="*/ 3268133 h 3446622"/>
              <a:gd name="connsiteX89" fmla="*/ 6528162 w 7077632"/>
              <a:gd name="connsiteY89" fmla="*/ 3285066 h 3446622"/>
              <a:gd name="connsiteX90" fmla="*/ 6578962 w 7077632"/>
              <a:gd name="connsiteY90" fmla="*/ 3310466 h 3446622"/>
              <a:gd name="connsiteX91" fmla="*/ 6663629 w 7077632"/>
              <a:gd name="connsiteY91" fmla="*/ 3327400 h 3446622"/>
              <a:gd name="connsiteX92" fmla="*/ 6765229 w 7077632"/>
              <a:gd name="connsiteY92" fmla="*/ 3344333 h 3446622"/>
              <a:gd name="connsiteX93" fmla="*/ 6790629 w 7077632"/>
              <a:gd name="connsiteY93" fmla="*/ 3352800 h 3446622"/>
              <a:gd name="connsiteX94" fmla="*/ 6824496 w 7077632"/>
              <a:gd name="connsiteY94" fmla="*/ 3361266 h 3446622"/>
              <a:gd name="connsiteX95" fmla="*/ 7061562 w 7077632"/>
              <a:gd name="connsiteY95" fmla="*/ 3429000 h 3446622"/>
              <a:gd name="connsiteX96" fmla="*/ 7052980 w 7077632"/>
              <a:gd name="connsiteY96" fmla="*/ 2995083 h 3446622"/>
              <a:gd name="connsiteX97" fmla="*/ 2078914 w 7077632"/>
              <a:gd name="connsiteY97" fmla="*/ 1727200 h 3446622"/>
              <a:gd name="connsiteX98" fmla="*/ 7065708 w 7077632"/>
              <a:gd name="connsiteY98" fmla="*/ 389466 h 3446622"/>
              <a:gd name="connsiteX99" fmla="*/ 7036162 w 7077632"/>
              <a:gd name="connsiteY99" fmla="*/ 0 h 3446622"/>
              <a:gd name="connsiteX0" fmla="*/ 7036162 w 7080133"/>
              <a:gd name="connsiteY0" fmla="*/ 0 h 3445334"/>
              <a:gd name="connsiteX1" fmla="*/ 491429 w 7080133"/>
              <a:gd name="connsiteY1" fmla="*/ 1693333 h 3445334"/>
              <a:gd name="connsiteX2" fmla="*/ 466029 w 7080133"/>
              <a:gd name="connsiteY2" fmla="*/ 1701800 h 3445334"/>
              <a:gd name="connsiteX3" fmla="*/ 516829 w 7080133"/>
              <a:gd name="connsiteY3" fmla="*/ 1710266 h 3445334"/>
              <a:gd name="connsiteX4" fmla="*/ 550696 w 7080133"/>
              <a:gd name="connsiteY4" fmla="*/ 1727200 h 3445334"/>
              <a:gd name="connsiteX5" fmla="*/ 686162 w 7080133"/>
              <a:gd name="connsiteY5" fmla="*/ 1735666 h 3445334"/>
              <a:gd name="connsiteX6" fmla="*/ 838562 w 7080133"/>
              <a:gd name="connsiteY6" fmla="*/ 1778000 h 3445334"/>
              <a:gd name="connsiteX7" fmla="*/ 923229 w 7080133"/>
              <a:gd name="connsiteY7" fmla="*/ 1794933 h 3445334"/>
              <a:gd name="connsiteX8" fmla="*/ 1117962 w 7080133"/>
              <a:gd name="connsiteY8" fmla="*/ 1811866 h 3445334"/>
              <a:gd name="connsiteX9" fmla="*/ 1168762 w 7080133"/>
              <a:gd name="connsiteY9" fmla="*/ 1820333 h 3445334"/>
              <a:gd name="connsiteX10" fmla="*/ 1202629 w 7080133"/>
              <a:gd name="connsiteY10" fmla="*/ 1828800 h 3445334"/>
              <a:gd name="connsiteX11" fmla="*/ 1321162 w 7080133"/>
              <a:gd name="connsiteY11" fmla="*/ 1837266 h 3445334"/>
              <a:gd name="connsiteX12" fmla="*/ 1592096 w 7080133"/>
              <a:gd name="connsiteY12" fmla="*/ 1862666 h 3445334"/>
              <a:gd name="connsiteX13" fmla="*/ 1625962 w 7080133"/>
              <a:gd name="connsiteY13" fmla="*/ 1871133 h 3445334"/>
              <a:gd name="connsiteX14" fmla="*/ 1668296 w 7080133"/>
              <a:gd name="connsiteY14" fmla="*/ 1879600 h 3445334"/>
              <a:gd name="connsiteX15" fmla="*/ 1752962 w 7080133"/>
              <a:gd name="connsiteY15" fmla="*/ 1905000 h 3445334"/>
              <a:gd name="connsiteX16" fmla="*/ 1812229 w 7080133"/>
              <a:gd name="connsiteY16" fmla="*/ 1913466 h 3445334"/>
              <a:gd name="connsiteX17" fmla="*/ 1871496 w 7080133"/>
              <a:gd name="connsiteY17" fmla="*/ 1930400 h 3445334"/>
              <a:gd name="connsiteX18" fmla="*/ 1913829 w 7080133"/>
              <a:gd name="connsiteY18" fmla="*/ 1938866 h 3445334"/>
              <a:gd name="connsiteX19" fmla="*/ 1939229 w 7080133"/>
              <a:gd name="connsiteY19" fmla="*/ 1947333 h 3445334"/>
              <a:gd name="connsiteX20" fmla="*/ 1973096 w 7080133"/>
              <a:gd name="connsiteY20" fmla="*/ 1955800 h 3445334"/>
              <a:gd name="connsiteX21" fmla="*/ 2049296 w 7080133"/>
              <a:gd name="connsiteY21" fmla="*/ 2015066 h 3445334"/>
              <a:gd name="connsiteX22" fmla="*/ 2049296 w 7080133"/>
              <a:gd name="connsiteY22" fmla="*/ 2015066 h 3445334"/>
              <a:gd name="connsiteX23" fmla="*/ 2117029 w 7080133"/>
              <a:gd name="connsiteY23" fmla="*/ 2065866 h 3445334"/>
              <a:gd name="connsiteX24" fmla="*/ 2142429 w 7080133"/>
              <a:gd name="connsiteY24" fmla="*/ 2074333 h 3445334"/>
              <a:gd name="connsiteX25" fmla="*/ 2235562 w 7080133"/>
              <a:gd name="connsiteY25" fmla="*/ 2125133 h 3445334"/>
              <a:gd name="connsiteX26" fmla="*/ 2303296 w 7080133"/>
              <a:gd name="connsiteY26" fmla="*/ 2167466 h 3445334"/>
              <a:gd name="connsiteX27" fmla="*/ 2354096 w 7080133"/>
              <a:gd name="connsiteY27" fmla="*/ 2192866 h 3445334"/>
              <a:gd name="connsiteX28" fmla="*/ 2438762 w 7080133"/>
              <a:gd name="connsiteY28" fmla="*/ 2218266 h 3445334"/>
              <a:gd name="connsiteX29" fmla="*/ 2472629 w 7080133"/>
              <a:gd name="connsiteY29" fmla="*/ 2235200 h 3445334"/>
              <a:gd name="connsiteX30" fmla="*/ 2582696 w 7080133"/>
              <a:gd name="connsiteY30" fmla="*/ 2260600 h 3445334"/>
              <a:gd name="connsiteX31" fmla="*/ 2658896 w 7080133"/>
              <a:gd name="connsiteY31" fmla="*/ 2286000 h 3445334"/>
              <a:gd name="connsiteX32" fmla="*/ 2743562 w 7080133"/>
              <a:gd name="connsiteY32" fmla="*/ 2311400 h 3445334"/>
              <a:gd name="connsiteX33" fmla="*/ 2794362 w 7080133"/>
              <a:gd name="connsiteY33" fmla="*/ 2336800 h 3445334"/>
              <a:gd name="connsiteX34" fmla="*/ 2845162 w 7080133"/>
              <a:gd name="connsiteY34" fmla="*/ 2345266 h 3445334"/>
              <a:gd name="connsiteX35" fmla="*/ 2887496 w 7080133"/>
              <a:gd name="connsiteY35" fmla="*/ 2362200 h 3445334"/>
              <a:gd name="connsiteX36" fmla="*/ 2938296 w 7080133"/>
              <a:gd name="connsiteY36" fmla="*/ 2379133 h 3445334"/>
              <a:gd name="connsiteX37" fmla="*/ 3048362 w 7080133"/>
              <a:gd name="connsiteY37" fmla="*/ 2438400 h 3445334"/>
              <a:gd name="connsiteX38" fmla="*/ 3073762 w 7080133"/>
              <a:gd name="connsiteY38" fmla="*/ 2455333 h 3445334"/>
              <a:gd name="connsiteX39" fmla="*/ 3149962 w 7080133"/>
              <a:gd name="connsiteY39" fmla="*/ 2480733 h 3445334"/>
              <a:gd name="connsiteX40" fmla="*/ 3234629 w 7080133"/>
              <a:gd name="connsiteY40" fmla="*/ 2514600 h 3445334"/>
              <a:gd name="connsiteX41" fmla="*/ 3268496 w 7080133"/>
              <a:gd name="connsiteY41" fmla="*/ 2531533 h 3445334"/>
              <a:gd name="connsiteX42" fmla="*/ 3319296 w 7080133"/>
              <a:gd name="connsiteY42" fmla="*/ 2540000 h 3445334"/>
              <a:gd name="connsiteX43" fmla="*/ 3370096 w 7080133"/>
              <a:gd name="connsiteY43" fmla="*/ 2556933 h 3445334"/>
              <a:gd name="connsiteX44" fmla="*/ 3488629 w 7080133"/>
              <a:gd name="connsiteY44" fmla="*/ 2582333 h 3445334"/>
              <a:gd name="connsiteX45" fmla="*/ 3530962 w 7080133"/>
              <a:gd name="connsiteY45" fmla="*/ 2599266 h 3445334"/>
              <a:gd name="connsiteX46" fmla="*/ 3564829 w 7080133"/>
              <a:gd name="connsiteY46" fmla="*/ 2616200 h 3445334"/>
              <a:gd name="connsiteX47" fmla="*/ 3615629 w 7080133"/>
              <a:gd name="connsiteY47" fmla="*/ 2624666 h 3445334"/>
              <a:gd name="connsiteX48" fmla="*/ 3657962 w 7080133"/>
              <a:gd name="connsiteY48" fmla="*/ 2650066 h 3445334"/>
              <a:gd name="connsiteX49" fmla="*/ 3725696 w 7080133"/>
              <a:gd name="connsiteY49" fmla="*/ 2675466 h 3445334"/>
              <a:gd name="connsiteX50" fmla="*/ 3759562 w 7080133"/>
              <a:gd name="connsiteY50" fmla="*/ 2700866 h 3445334"/>
              <a:gd name="connsiteX51" fmla="*/ 3784962 w 7080133"/>
              <a:gd name="connsiteY51" fmla="*/ 2709333 h 3445334"/>
              <a:gd name="connsiteX52" fmla="*/ 3818829 w 7080133"/>
              <a:gd name="connsiteY52" fmla="*/ 2726266 h 3445334"/>
              <a:gd name="connsiteX53" fmla="*/ 3928896 w 7080133"/>
              <a:gd name="connsiteY53" fmla="*/ 2751666 h 3445334"/>
              <a:gd name="connsiteX54" fmla="*/ 4047429 w 7080133"/>
              <a:gd name="connsiteY54" fmla="*/ 2777066 h 3445334"/>
              <a:gd name="connsiteX55" fmla="*/ 4072829 w 7080133"/>
              <a:gd name="connsiteY55" fmla="*/ 2794000 h 3445334"/>
              <a:gd name="connsiteX56" fmla="*/ 4174429 w 7080133"/>
              <a:gd name="connsiteY56" fmla="*/ 2802466 h 3445334"/>
              <a:gd name="connsiteX57" fmla="*/ 4242162 w 7080133"/>
              <a:gd name="connsiteY57" fmla="*/ 2810933 h 3445334"/>
              <a:gd name="connsiteX58" fmla="*/ 4284496 w 7080133"/>
              <a:gd name="connsiteY58" fmla="*/ 2819400 h 3445334"/>
              <a:gd name="connsiteX59" fmla="*/ 4411496 w 7080133"/>
              <a:gd name="connsiteY59" fmla="*/ 2827866 h 3445334"/>
              <a:gd name="connsiteX60" fmla="*/ 4513096 w 7080133"/>
              <a:gd name="connsiteY60" fmla="*/ 2844800 h 3445334"/>
              <a:gd name="connsiteX61" fmla="*/ 4741696 w 7080133"/>
              <a:gd name="connsiteY61" fmla="*/ 2853266 h 3445334"/>
              <a:gd name="connsiteX62" fmla="*/ 4936429 w 7080133"/>
              <a:gd name="connsiteY62" fmla="*/ 2861733 h 3445334"/>
              <a:gd name="connsiteX63" fmla="*/ 5029562 w 7080133"/>
              <a:gd name="connsiteY63" fmla="*/ 2870200 h 3445334"/>
              <a:gd name="connsiteX64" fmla="*/ 5114229 w 7080133"/>
              <a:gd name="connsiteY64" fmla="*/ 2895600 h 3445334"/>
              <a:gd name="connsiteX65" fmla="*/ 5241229 w 7080133"/>
              <a:gd name="connsiteY65" fmla="*/ 2912533 h 3445334"/>
              <a:gd name="connsiteX66" fmla="*/ 5529096 w 7080133"/>
              <a:gd name="connsiteY66" fmla="*/ 2929466 h 3445334"/>
              <a:gd name="connsiteX67" fmla="*/ 5554496 w 7080133"/>
              <a:gd name="connsiteY67" fmla="*/ 2937933 h 3445334"/>
              <a:gd name="connsiteX68" fmla="*/ 5579896 w 7080133"/>
              <a:gd name="connsiteY68" fmla="*/ 2954866 h 3445334"/>
              <a:gd name="connsiteX69" fmla="*/ 5622229 w 7080133"/>
              <a:gd name="connsiteY69" fmla="*/ 2963333 h 3445334"/>
              <a:gd name="connsiteX70" fmla="*/ 5656096 w 7080133"/>
              <a:gd name="connsiteY70" fmla="*/ 2980266 h 3445334"/>
              <a:gd name="connsiteX71" fmla="*/ 5689962 w 7080133"/>
              <a:gd name="connsiteY71" fmla="*/ 2988733 h 3445334"/>
              <a:gd name="connsiteX72" fmla="*/ 5715362 w 7080133"/>
              <a:gd name="connsiteY72" fmla="*/ 2997200 h 3445334"/>
              <a:gd name="connsiteX73" fmla="*/ 5791562 w 7080133"/>
              <a:gd name="connsiteY73" fmla="*/ 3031066 h 3445334"/>
              <a:gd name="connsiteX74" fmla="*/ 5816962 w 7080133"/>
              <a:gd name="connsiteY74" fmla="*/ 3039533 h 3445334"/>
              <a:gd name="connsiteX75" fmla="*/ 5876229 w 7080133"/>
              <a:gd name="connsiteY75" fmla="*/ 3081866 h 3445334"/>
              <a:gd name="connsiteX76" fmla="*/ 5901629 w 7080133"/>
              <a:gd name="connsiteY76" fmla="*/ 3090333 h 3445334"/>
              <a:gd name="connsiteX77" fmla="*/ 5927029 w 7080133"/>
              <a:gd name="connsiteY77" fmla="*/ 3107266 h 3445334"/>
              <a:gd name="connsiteX78" fmla="*/ 5952429 w 7080133"/>
              <a:gd name="connsiteY78" fmla="*/ 3115733 h 3445334"/>
              <a:gd name="connsiteX79" fmla="*/ 5977829 w 7080133"/>
              <a:gd name="connsiteY79" fmla="*/ 3132666 h 3445334"/>
              <a:gd name="connsiteX80" fmla="*/ 6028629 w 7080133"/>
              <a:gd name="connsiteY80" fmla="*/ 3141133 h 3445334"/>
              <a:gd name="connsiteX81" fmla="*/ 6062496 w 7080133"/>
              <a:gd name="connsiteY81" fmla="*/ 3158066 h 3445334"/>
              <a:gd name="connsiteX82" fmla="*/ 6079429 w 7080133"/>
              <a:gd name="connsiteY82" fmla="*/ 3175000 h 3445334"/>
              <a:gd name="connsiteX83" fmla="*/ 6181029 w 7080133"/>
              <a:gd name="connsiteY83" fmla="*/ 3191933 h 3445334"/>
              <a:gd name="connsiteX84" fmla="*/ 6206429 w 7080133"/>
              <a:gd name="connsiteY84" fmla="*/ 3208866 h 3445334"/>
              <a:gd name="connsiteX85" fmla="*/ 6367296 w 7080133"/>
              <a:gd name="connsiteY85" fmla="*/ 3225800 h 3445334"/>
              <a:gd name="connsiteX86" fmla="*/ 6426562 w 7080133"/>
              <a:gd name="connsiteY86" fmla="*/ 3242733 h 3445334"/>
              <a:gd name="connsiteX87" fmla="*/ 6468896 w 7080133"/>
              <a:gd name="connsiteY87" fmla="*/ 3259666 h 3445334"/>
              <a:gd name="connsiteX88" fmla="*/ 6494296 w 7080133"/>
              <a:gd name="connsiteY88" fmla="*/ 3268133 h 3445334"/>
              <a:gd name="connsiteX89" fmla="*/ 6528162 w 7080133"/>
              <a:gd name="connsiteY89" fmla="*/ 3285066 h 3445334"/>
              <a:gd name="connsiteX90" fmla="*/ 6578962 w 7080133"/>
              <a:gd name="connsiteY90" fmla="*/ 3310466 h 3445334"/>
              <a:gd name="connsiteX91" fmla="*/ 6663629 w 7080133"/>
              <a:gd name="connsiteY91" fmla="*/ 3327400 h 3445334"/>
              <a:gd name="connsiteX92" fmla="*/ 6765229 w 7080133"/>
              <a:gd name="connsiteY92" fmla="*/ 3344333 h 3445334"/>
              <a:gd name="connsiteX93" fmla="*/ 6790629 w 7080133"/>
              <a:gd name="connsiteY93" fmla="*/ 3352800 h 3445334"/>
              <a:gd name="connsiteX94" fmla="*/ 7061562 w 7080133"/>
              <a:gd name="connsiteY94" fmla="*/ 3429000 h 3445334"/>
              <a:gd name="connsiteX95" fmla="*/ 7052980 w 7080133"/>
              <a:gd name="connsiteY95" fmla="*/ 2995083 h 3445334"/>
              <a:gd name="connsiteX96" fmla="*/ 2078914 w 7080133"/>
              <a:gd name="connsiteY96" fmla="*/ 1727200 h 3445334"/>
              <a:gd name="connsiteX97" fmla="*/ 7065708 w 7080133"/>
              <a:gd name="connsiteY97" fmla="*/ 389466 h 3445334"/>
              <a:gd name="connsiteX98" fmla="*/ 7036162 w 7080133"/>
              <a:gd name="connsiteY98" fmla="*/ 0 h 3445334"/>
              <a:gd name="connsiteX0" fmla="*/ 7036162 w 7082010"/>
              <a:gd name="connsiteY0" fmla="*/ 0 h 3444254"/>
              <a:gd name="connsiteX1" fmla="*/ 491429 w 7082010"/>
              <a:gd name="connsiteY1" fmla="*/ 1693333 h 3444254"/>
              <a:gd name="connsiteX2" fmla="*/ 466029 w 7082010"/>
              <a:gd name="connsiteY2" fmla="*/ 1701800 h 3444254"/>
              <a:gd name="connsiteX3" fmla="*/ 516829 w 7082010"/>
              <a:gd name="connsiteY3" fmla="*/ 1710266 h 3444254"/>
              <a:gd name="connsiteX4" fmla="*/ 550696 w 7082010"/>
              <a:gd name="connsiteY4" fmla="*/ 1727200 h 3444254"/>
              <a:gd name="connsiteX5" fmla="*/ 686162 w 7082010"/>
              <a:gd name="connsiteY5" fmla="*/ 1735666 h 3444254"/>
              <a:gd name="connsiteX6" fmla="*/ 838562 w 7082010"/>
              <a:gd name="connsiteY6" fmla="*/ 1778000 h 3444254"/>
              <a:gd name="connsiteX7" fmla="*/ 923229 w 7082010"/>
              <a:gd name="connsiteY7" fmla="*/ 1794933 h 3444254"/>
              <a:gd name="connsiteX8" fmla="*/ 1117962 w 7082010"/>
              <a:gd name="connsiteY8" fmla="*/ 1811866 h 3444254"/>
              <a:gd name="connsiteX9" fmla="*/ 1168762 w 7082010"/>
              <a:gd name="connsiteY9" fmla="*/ 1820333 h 3444254"/>
              <a:gd name="connsiteX10" fmla="*/ 1202629 w 7082010"/>
              <a:gd name="connsiteY10" fmla="*/ 1828800 h 3444254"/>
              <a:gd name="connsiteX11" fmla="*/ 1321162 w 7082010"/>
              <a:gd name="connsiteY11" fmla="*/ 1837266 h 3444254"/>
              <a:gd name="connsiteX12" fmla="*/ 1592096 w 7082010"/>
              <a:gd name="connsiteY12" fmla="*/ 1862666 h 3444254"/>
              <a:gd name="connsiteX13" fmla="*/ 1625962 w 7082010"/>
              <a:gd name="connsiteY13" fmla="*/ 1871133 h 3444254"/>
              <a:gd name="connsiteX14" fmla="*/ 1668296 w 7082010"/>
              <a:gd name="connsiteY14" fmla="*/ 1879600 h 3444254"/>
              <a:gd name="connsiteX15" fmla="*/ 1752962 w 7082010"/>
              <a:gd name="connsiteY15" fmla="*/ 1905000 h 3444254"/>
              <a:gd name="connsiteX16" fmla="*/ 1812229 w 7082010"/>
              <a:gd name="connsiteY16" fmla="*/ 1913466 h 3444254"/>
              <a:gd name="connsiteX17" fmla="*/ 1871496 w 7082010"/>
              <a:gd name="connsiteY17" fmla="*/ 1930400 h 3444254"/>
              <a:gd name="connsiteX18" fmla="*/ 1913829 w 7082010"/>
              <a:gd name="connsiteY18" fmla="*/ 1938866 h 3444254"/>
              <a:gd name="connsiteX19" fmla="*/ 1939229 w 7082010"/>
              <a:gd name="connsiteY19" fmla="*/ 1947333 h 3444254"/>
              <a:gd name="connsiteX20" fmla="*/ 1973096 w 7082010"/>
              <a:gd name="connsiteY20" fmla="*/ 1955800 h 3444254"/>
              <a:gd name="connsiteX21" fmla="*/ 2049296 w 7082010"/>
              <a:gd name="connsiteY21" fmla="*/ 2015066 h 3444254"/>
              <a:gd name="connsiteX22" fmla="*/ 2049296 w 7082010"/>
              <a:gd name="connsiteY22" fmla="*/ 2015066 h 3444254"/>
              <a:gd name="connsiteX23" fmla="*/ 2117029 w 7082010"/>
              <a:gd name="connsiteY23" fmla="*/ 2065866 h 3444254"/>
              <a:gd name="connsiteX24" fmla="*/ 2142429 w 7082010"/>
              <a:gd name="connsiteY24" fmla="*/ 2074333 h 3444254"/>
              <a:gd name="connsiteX25" fmla="*/ 2235562 w 7082010"/>
              <a:gd name="connsiteY25" fmla="*/ 2125133 h 3444254"/>
              <a:gd name="connsiteX26" fmla="*/ 2303296 w 7082010"/>
              <a:gd name="connsiteY26" fmla="*/ 2167466 h 3444254"/>
              <a:gd name="connsiteX27" fmla="*/ 2354096 w 7082010"/>
              <a:gd name="connsiteY27" fmla="*/ 2192866 h 3444254"/>
              <a:gd name="connsiteX28" fmla="*/ 2438762 w 7082010"/>
              <a:gd name="connsiteY28" fmla="*/ 2218266 h 3444254"/>
              <a:gd name="connsiteX29" fmla="*/ 2472629 w 7082010"/>
              <a:gd name="connsiteY29" fmla="*/ 2235200 h 3444254"/>
              <a:gd name="connsiteX30" fmla="*/ 2582696 w 7082010"/>
              <a:gd name="connsiteY30" fmla="*/ 2260600 h 3444254"/>
              <a:gd name="connsiteX31" fmla="*/ 2658896 w 7082010"/>
              <a:gd name="connsiteY31" fmla="*/ 2286000 h 3444254"/>
              <a:gd name="connsiteX32" fmla="*/ 2743562 w 7082010"/>
              <a:gd name="connsiteY32" fmla="*/ 2311400 h 3444254"/>
              <a:gd name="connsiteX33" fmla="*/ 2794362 w 7082010"/>
              <a:gd name="connsiteY33" fmla="*/ 2336800 h 3444254"/>
              <a:gd name="connsiteX34" fmla="*/ 2845162 w 7082010"/>
              <a:gd name="connsiteY34" fmla="*/ 2345266 h 3444254"/>
              <a:gd name="connsiteX35" fmla="*/ 2887496 w 7082010"/>
              <a:gd name="connsiteY35" fmla="*/ 2362200 h 3444254"/>
              <a:gd name="connsiteX36" fmla="*/ 2938296 w 7082010"/>
              <a:gd name="connsiteY36" fmla="*/ 2379133 h 3444254"/>
              <a:gd name="connsiteX37" fmla="*/ 3048362 w 7082010"/>
              <a:gd name="connsiteY37" fmla="*/ 2438400 h 3444254"/>
              <a:gd name="connsiteX38" fmla="*/ 3073762 w 7082010"/>
              <a:gd name="connsiteY38" fmla="*/ 2455333 h 3444254"/>
              <a:gd name="connsiteX39" fmla="*/ 3149962 w 7082010"/>
              <a:gd name="connsiteY39" fmla="*/ 2480733 h 3444254"/>
              <a:gd name="connsiteX40" fmla="*/ 3234629 w 7082010"/>
              <a:gd name="connsiteY40" fmla="*/ 2514600 h 3444254"/>
              <a:gd name="connsiteX41" fmla="*/ 3268496 w 7082010"/>
              <a:gd name="connsiteY41" fmla="*/ 2531533 h 3444254"/>
              <a:gd name="connsiteX42" fmla="*/ 3319296 w 7082010"/>
              <a:gd name="connsiteY42" fmla="*/ 2540000 h 3444254"/>
              <a:gd name="connsiteX43" fmla="*/ 3370096 w 7082010"/>
              <a:gd name="connsiteY43" fmla="*/ 2556933 h 3444254"/>
              <a:gd name="connsiteX44" fmla="*/ 3488629 w 7082010"/>
              <a:gd name="connsiteY44" fmla="*/ 2582333 h 3444254"/>
              <a:gd name="connsiteX45" fmla="*/ 3530962 w 7082010"/>
              <a:gd name="connsiteY45" fmla="*/ 2599266 h 3444254"/>
              <a:gd name="connsiteX46" fmla="*/ 3564829 w 7082010"/>
              <a:gd name="connsiteY46" fmla="*/ 2616200 h 3444254"/>
              <a:gd name="connsiteX47" fmla="*/ 3615629 w 7082010"/>
              <a:gd name="connsiteY47" fmla="*/ 2624666 h 3444254"/>
              <a:gd name="connsiteX48" fmla="*/ 3657962 w 7082010"/>
              <a:gd name="connsiteY48" fmla="*/ 2650066 h 3444254"/>
              <a:gd name="connsiteX49" fmla="*/ 3725696 w 7082010"/>
              <a:gd name="connsiteY49" fmla="*/ 2675466 h 3444254"/>
              <a:gd name="connsiteX50" fmla="*/ 3759562 w 7082010"/>
              <a:gd name="connsiteY50" fmla="*/ 2700866 h 3444254"/>
              <a:gd name="connsiteX51" fmla="*/ 3784962 w 7082010"/>
              <a:gd name="connsiteY51" fmla="*/ 2709333 h 3444254"/>
              <a:gd name="connsiteX52" fmla="*/ 3818829 w 7082010"/>
              <a:gd name="connsiteY52" fmla="*/ 2726266 h 3444254"/>
              <a:gd name="connsiteX53" fmla="*/ 3928896 w 7082010"/>
              <a:gd name="connsiteY53" fmla="*/ 2751666 h 3444254"/>
              <a:gd name="connsiteX54" fmla="*/ 4047429 w 7082010"/>
              <a:gd name="connsiteY54" fmla="*/ 2777066 h 3444254"/>
              <a:gd name="connsiteX55" fmla="*/ 4072829 w 7082010"/>
              <a:gd name="connsiteY55" fmla="*/ 2794000 h 3444254"/>
              <a:gd name="connsiteX56" fmla="*/ 4174429 w 7082010"/>
              <a:gd name="connsiteY56" fmla="*/ 2802466 h 3444254"/>
              <a:gd name="connsiteX57" fmla="*/ 4242162 w 7082010"/>
              <a:gd name="connsiteY57" fmla="*/ 2810933 h 3444254"/>
              <a:gd name="connsiteX58" fmla="*/ 4284496 w 7082010"/>
              <a:gd name="connsiteY58" fmla="*/ 2819400 h 3444254"/>
              <a:gd name="connsiteX59" fmla="*/ 4411496 w 7082010"/>
              <a:gd name="connsiteY59" fmla="*/ 2827866 h 3444254"/>
              <a:gd name="connsiteX60" fmla="*/ 4513096 w 7082010"/>
              <a:gd name="connsiteY60" fmla="*/ 2844800 h 3444254"/>
              <a:gd name="connsiteX61" fmla="*/ 4741696 w 7082010"/>
              <a:gd name="connsiteY61" fmla="*/ 2853266 h 3444254"/>
              <a:gd name="connsiteX62" fmla="*/ 4936429 w 7082010"/>
              <a:gd name="connsiteY62" fmla="*/ 2861733 h 3444254"/>
              <a:gd name="connsiteX63" fmla="*/ 5029562 w 7082010"/>
              <a:gd name="connsiteY63" fmla="*/ 2870200 h 3444254"/>
              <a:gd name="connsiteX64" fmla="*/ 5114229 w 7082010"/>
              <a:gd name="connsiteY64" fmla="*/ 2895600 h 3444254"/>
              <a:gd name="connsiteX65" fmla="*/ 5241229 w 7082010"/>
              <a:gd name="connsiteY65" fmla="*/ 2912533 h 3444254"/>
              <a:gd name="connsiteX66" fmla="*/ 5529096 w 7082010"/>
              <a:gd name="connsiteY66" fmla="*/ 2929466 h 3444254"/>
              <a:gd name="connsiteX67" fmla="*/ 5554496 w 7082010"/>
              <a:gd name="connsiteY67" fmla="*/ 2937933 h 3444254"/>
              <a:gd name="connsiteX68" fmla="*/ 5579896 w 7082010"/>
              <a:gd name="connsiteY68" fmla="*/ 2954866 h 3444254"/>
              <a:gd name="connsiteX69" fmla="*/ 5622229 w 7082010"/>
              <a:gd name="connsiteY69" fmla="*/ 2963333 h 3444254"/>
              <a:gd name="connsiteX70" fmla="*/ 5656096 w 7082010"/>
              <a:gd name="connsiteY70" fmla="*/ 2980266 h 3444254"/>
              <a:gd name="connsiteX71" fmla="*/ 5689962 w 7082010"/>
              <a:gd name="connsiteY71" fmla="*/ 2988733 h 3444254"/>
              <a:gd name="connsiteX72" fmla="*/ 5715362 w 7082010"/>
              <a:gd name="connsiteY72" fmla="*/ 2997200 h 3444254"/>
              <a:gd name="connsiteX73" fmla="*/ 5791562 w 7082010"/>
              <a:gd name="connsiteY73" fmla="*/ 3031066 h 3444254"/>
              <a:gd name="connsiteX74" fmla="*/ 5816962 w 7082010"/>
              <a:gd name="connsiteY74" fmla="*/ 3039533 h 3444254"/>
              <a:gd name="connsiteX75" fmla="*/ 5876229 w 7082010"/>
              <a:gd name="connsiteY75" fmla="*/ 3081866 h 3444254"/>
              <a:gd name="connsiteX76" fmla="*/ 5901629 w 7082010"/>
              <a:gd name="connsiteY76" fmla="*/ 3090333 h 3444254"/>
              <a:gd name="connsiteX77" fmla="*/ 5927029 w 7082010"/>
              <a:gd name="connsiteY77" fmla="*/ 3107266 h 3444254"/>
              <a:gd name="connsiteX78" fmla="*/ 5952429 w 7082010"/>
              <a:gd name="connsiteY78" fmla="*/ 3115733 h 3444254"/>
              <a:gd name="connsiteX79" fmla="*/ 5977829 w 7082010"/>
              <a:gd name="connsiteY79" fmla="*/ 3132666 h 3444254"/>
              <a:gd name="connsiteX80" fmla="*/ 6028629 w 7082010"/>
              <a:gd name="connsiteY80" fmla="*/ 3141133 h 3444254"/>
              <a:gd name="connsiteX81" fmla="*/ 6062496 w 7082010"/>
              <a:gd name="connsiteY81" fmla="*/ 3158066 h 3444254"/>
              <a:gd name="connsiteX82" fmla="*/ 6079429 w 7082010"/>
              <a:gd name="connsiteY82" fmla="*/ 3175000 h 3444254"/>
              <a:gd name="connsiteX83" fmla="*/ 6181029 w 7082010"/>
              <a:gd name="connsiteY83" fmla="*/ 3191933 h 3444254"/>
              <a:gd name="connsiteX84" fmla="*/ 6206429 w 7082010"/>
              <a:gd name="connsiteY84" fmla="*/ 3208866 h 3444254"/>
              <a:gd name="connsiteX85" fmla="*/ 6367296 w 7082010"/>
              <a:gd name="connsiteY85" fmla="*/ 3225800 h 3444254"/>
              <a:gd name="connsiteX86" fmla="*/ 6426562 w 7082010"/>
              <a:gd name="connsiteY86" fmla="*/ 3242733 h 3444254"/>
              <a:gd name="connsiteX87" fmla="*/ 6468896 w 7082010"/>
              <a:gd name="connsiteY87" fmla="*/ 3259666 h 3444254"/>
              <a:gd name="connsiteX88" fmla="*/ 6494296 w 7082010"/>
              <a:gd name="connsiteY88" fmla="*/ 3268133 h 3444254"/>
              <a:gd name="connsiteX89" fmla="*/ 6528162 w 7082010"/>
              <a:gd name="connsiteY89" fmla="*/ 3285066 h 3444254"/>
              <a:gd name="connsiteX90" fmla="*/ 6578962 w 7082010"/>
              <a:gd name="connsiteY90" fmla="*/ 3310466 h 3444254"/>
              <a:gd name="connsiteX91" fmla="*/ 6663629 w 7082010"/>
              <a:gd name="connsiteY91" fmla="*/ 3327400 h 3444254"/>
              <a:gd name="connsiteX92" fmla="*/ 6765229 w 7082010"/>
              <a:gd name="connsiteY92" fmla="*/ 3344333 h 3444254"/>
              <a:gd name="connsiteX93" fmla="*/ 7061562 w 7082010"/>
              <a:gd name="connsiteY93" fmla="*/ 3429000 h 3444254"/>
              <a:gd name="connsiteX94" fmla="*/ 7052980 w 7082010"/>
              <a:gd name="connsiteY94" fmla="*/ 2995083 h 3444254"/>
              <a:gd name="connsiteX95" fmla="*/ 2078914 w 7082010"/>
              <a:gd name="connsiteY95" fmla="*/ 1727200 h 3444254"/>
              <a:gd name="connsiteX96" fmla="*/ 7065708 w 7082010"/>
              <a:gd name="connsiteY96" fmla="*/ 389466 h 3444254"/>
              <a:gd name="connsiteX97" fmla="*/ 7036162 w 7082010"/>
              <a:gd name="connsiteY97" fmla="*/ 0 h 3444254"/>
              <a:gd name="connsiteX0" fmla="*/ 7036162 w 7089524"/>
              <a:gd name="connsiteY0" fmla="*/ 0 h 3442077"/>
              <a:gd name="connsiteX1" fmla="*/ 491429 w 7089524"/>
              <a:gd name="connsiteY1" fmla="*/ 1693333 h 3442077"/>
              <a:gd name="connsiteX2" fmla="*/ 466029 w 7089524"/>
              <a:gd name="connsiteY2" fmla="*/ 1701800 h 3442077"/>
              <a:gd name="connsiteX3" fmla="*/ 516829 w 7089524"/>
              <a:gd name="connsiteY3" fmla="*/ 1710266 h 3442077"/>
              <a:gd name="connsiteX4" fmla="*/ 550696 w 7089524"/>
              <a:gd name="connsiteY4" fmla="*/ 1727200 h 3442077"/>
              <a:gd name="connsiteX5" fmla="*/ 686162 w 7089524"/>
              <a:gd name="connsiteY5" fmla="*/ 1735666 h 3442077"/>
              <a:gd name="connsiteX6" fmla="*/ 838562 w 7089524"/>
              <a:gd name="connsiteY6" fmla="*/ 1778000 h 3442077"/>
              <a:gd name="connsiteX7" fmla="*/ 923229 w 7089524"/>
              <a:gd name="connsiteY7" fmla="*/ 1794933 h 3442077"/>
              <a:gd name="connsiteX8" fmla="*/ 1117962 w 7089524"/>
              <a:gd name="connsiteY8" fmla="*/ 1811866 h 3442077"/>
              <a:gd name="connsiteX9" fmla="*/ 1168762 w 7089524"/>
              <a:gd name="connsiteY9" fmla="*/ 1820333 h 3442077"/>
              <a:gd name="connsiteX10" fmla="*/ 1202629 w 7089524"/>
              <a:gd name="connsiteY10" fmla="*/ 1828800 h 3442077"/>
              <a:gd name="connsiteX11" fmla="*/ 1321162 w 7089524"/>
              <a:gd name="connsiteY11" fmla="*/ 1837266 h 3442077"/>
              <a:gd name="connsiteX12" fmla="*/ 1592096 w 7089524"/>
              <a:gd name="connsiteY12" fmla="*/ 1862666 h 3442077"/>
              <a:gd name="connsiteX13" fmla="*/ 1625962 w 7089524"/>
              <a:gd name="connsiteY13" fmla="*/ 1871133 h 3442077"/>
              <a:gd name="connsiteX14" fmla="*/ 1668296 w 7089524"/>
              <a:gd name="connsiteY14" fmla="*/ 1879600 h 3442077"/>
              <a:gd name="connsiteX15" fmla="*/ 1752962 w 7089524"/>
              <a:gd name="connsiteY15" fmla="*/ 1905000 h 3442077"/>
              <a:gd name="connsiteX16" fmla="*/ 1812229 w 7089524"/>
              <a:gd name="connsiteY16" fmla="*/ 1913466 h 3442077"/>
              <a:gd name="connsiteX17" fmla="*/ 1871496 w 7089524"/>
              <a:gd name="connsiteY17" fmla="*/ 1930400 h 3442077"/>
              <a:gd name="connsiteX18" fmla="*/ 1913829 w 7089524"/>
              <a:gd name="connsiteY18" fmla="*/ 1938866 h 3442077"/>
              <a:gd name="connsiteX19" fmla="*/ 1939229 w 7089524"/>
              <a:gd name="connsiteY19" fmla="*/ 1947333 h 3442077"/>
              <a:gd name="connsiteX20" fmla="*/ 1973096 w 7089524"/>
              <a:gd name="connsiteY20" fmla="*/ 1955800 h 3442077"/>
              <a:gd name="connsiteX21" fmla="*/ 2049296 w 7089524"/>
              <a:gd name="connsiteY21" fmla="*/ 2015066 h 3442077"/>
              <a:gd name="connsiteX22" fmla="*/ 2049296 w 7089524"/>
              <a:gd name="connsiteY22" fmla="*/ 2015066 h 3442077"/>
              <a:gd name="connsiteX23" fmla="*/ 2117029 w 7089524"/>
              <a:gd name="connsiteY23" fmla="*/ 2065866 h 3442077"/>
              <a:gd name="connsiteX24" fmla="*/ 2142429 w 7089524"/>
              <a:gd name="connsiteY24" fmla="*/ 2074333 h 3442077"/>
              <a:gd name="connsiteX25" fmla="*/ 2235562 w 7089524"/>
              <a:gd name="connsiteY25" fmla="*/ 2125133 h 3442077"/>
              <a:gd name="connsiteX26" fmla="*/ 2303296 w 7089524"/>
              <a:gd name="connsiteY26" fmla="*/ 2167466 h 3442077"/>
              <a:gd name="connsiteX27" fmla="*/ 2354096 w 7089524"/>
              <a:gd name="connsiteY27" fmla="*/ 2192866 h 3442077"/>
              <a:gd name="connsiteX28" fmla="*/ 2438762 w 7089524"/>
              <a:gd name="connsiteY28" fmla="*/ 2218266 h 3442077"/>
              <a:gd name="connsiteX29" fmla="*/ 2472629 w 7089524"/>
              <a:gd name="connsiteY29" fmla="*/ 2235200 h 3442077"/>
              <a:gd name="connsiteX30" fmla="*/ 2582696 w 7089524"/>
              <a:gd name="connsiteY30" fmla="*/ 2260600 h 3442077"/>
              <a:gd name="connsiteX31" fmla="*/ 2658896 w 7089524"/>
              <a:gd name="connsiteY31" fmla="*/ 2286000 h 3442077"/>
              <a:gd name="connsiteX32" fmla="*/ 2743562 w 7089524"/>
              <a:gd name="connsiteY32" fmla="*/ 2311400 h 3442077"/>
              <a:gd name="connsiteX33" fmla="*/ 2794362 w 7089524"/>
              <a:gd name="connsiteY33" fmla="*/ 2336800 h 3442077"/>
              <a:gd name="connsiteX34" fmla="*/ 2845162 w 7089524"/>
              <a:gd name="connsiteY34" fmla="*/ 2345266 h 3442077"/>
              <a:gd name="connsiteX35" fmla="*/ 2887496 w 7089524"/>
              <a:gd name="connsiteY35" fmla="*/ 2362200 h 3442077"/>
              <a:gd name="connsiteX36" fmla="*/ 2938296 w 7089524"/>
              <a:gd name="connsiteY36" fmla="*/ 2379133 h 3442077"/>
              <a:gd name="connsiteX37" fmla="*/ 3048362 w 7089524"/>
              <a:gd name="connsiteY37" fmla="*/ 2438400 h 3442077"/>
              <a:gd name="connsiteX38" fmla="*/ 3073762 w 7089524"/>
              <a:gd name="connsiteY38" fmla="*/ 2455333 h 3442077"/>
              <a:gd name="connsiteX39" fmla="*/ 3149962 w 7089524"/>
              <a:gd name="connsiteY39" fmla="*/ 2480733 h 3442077"/>
              <a:gd name="connsiteX40" fmla="*/ 3234629 w 7089524"/>
              <a:gd name="connsiteY40" fmla="*/ 2514600 h 3442077"/>
              <a:gd name="connsiteX41" fmla="*/ 3268496 w 7089524"/>
              <a:gd name="connsiteY41" fmla="*/ 2531533 h 3442077"/>
              <a:gd name="connsiteX42" fmla="*/ 3319296 w 7089524"/>
              <a:gd name="connsiteY42" fmla="*/ 2540000 h 3442077"/>
              <a:gd name="connsiteX43" fmla="*/ 3370096 w 7089524"/>
              <a:gd name="connsiteY43" fmla="*/ 2556933 h 3442077"/>
              <a:gd name="connsiteX44" fmla="*/ 3488629 w 7089524"/>
              <a:gd name="connsiteY44" fmla="*/ 2582333 h 3442077"/>
              <a:gd name="connsiteX45" fmla="*/ 3530962 w 7089524"/>
              <a:gd name="connsiteY45" fmla="*/ 2599266 h 3442077"/>
              <a:gd name="connsiteX46" fmla="*/ 3564829 w 7089524"/>
              <a:gd name="connsiteY46" fmla="*/ 2616200 h 3442077"/>
              <a:gd name="connsiteX47" fmla="*/ 3615629 w 7089524"/>
              <a:gd name="connsiteY47" fmla="*/ 2624666 h 3442077"/>
              <a:gd name="connsiteX48" fmla="*/ 3657962 w 7089524"/>
              <a:gd name="connsiteY48" fmla="*/ 2650066 h 3442077"/>
              <a:gd name="connsiteX49" fmla="*/ 3725696 w 7089524"/>
              <a:gd name="connsiteY49" fmla="*/ 2675466 h 3442077"/>
              <a:gd name="connsiteX50" fmla="*/ 3759562 w 7089524"/>
              <a:gd name="connsiteY50" fmla="*/ 2700866 h 3442077"/>
              <a:gd name="connsiteX51" fmla="*/ 3784962 w 7089524"/>
              <a:gd name="connsiteY51" fmla="*/ 2709333 h 3442077"/>
              <a:gd name="connsiteX52" fmla="*/ 3818829 w 7089524"/>
              <a:gd name="connsiteY52" fmla="*/ 2726266 h 3442077"/>
              <a:gd name="connsiteX53" fmla="*/ 3928896 w 7089524"/>
              <a:gd name="connsiteY53" fmla="*/ 2751666 h 3442077"/>
              <a:gd name="connsiteX54" fmla="*/ 4047429 w 7089524"/>
              <a:gd name="connsiteY54" fmla="*/ 2777066 h 3442077"/>
              <a:gd name="connsiteX55" fmla="*/ 4072829 w 7089524"/>
              <a:gd name="connsiteY55" fmla="*/ 2794000 h 3442077"/>
              <a:gd name="connsiteX56" fmla="*/ 4174429 w 7089524"/>
              <a:gd name="connsiteY56" fmla="*/ 2802466 h 3442077"/>
              <a:gd name="connsiteX57" fmla="*/ 4242162 w 7089524"/>
              <a:gd name="connsiteY57" fmla="*/ 2810933 h 3442077"/>
              <a:gd name="connsiteX58" fmla="*/ 4284496 w 7089524"/>
              <a:gd name="connsiteY58" fmla="*/ 2819400 h 3442077"/>
              <a:gd name="connsiteX59" fmla="*/ 4411496 w 7089524"/>
              <a:gd name="connsiteY59" fmla="*/ 2827866 h 3442077"/>
              <a:gd name="connsiteX60" fmla="*/ 4513096 w 7089524"/>
              <a:gd name="connsiteY60" fmla="*/ 2844800 h 3442077"/>
              <a:gd name="connsiteX61" fmla="*/ 4741696 w 7089524"/>
              <a:gd name="connsiteY61" fmla="*/ 2853266 h 3442077"/>
              <a:gd name="connsiteX62" fmla="*/ 4936429 w 7089524"/>
              <a:gd name="connsiteY62" fmla="*/ 2861733 h 3442077"/>
              <a:gd name="connsiteX63" fmla="*/ 5029562 w 7089524"/>
              <a:gd name="connsiteY63" fmla="*/ 2870200 h 3442077"/>
              <a:gd name="connsiteX64" fmla="*/ 5114229 w 7089524"/>
              <a:gd name="connsiteY64" fmla="*/ 2895600 h 3442077"/>
              <a:gd name="connsiteX65" fmla="*/ 5241229 w 7089524"/>
              <a:gd name="connsiteY65" fmla="*/ 2912533 h 3442077"/>
              <a:gd name="connsiteX66" fmla="*/ 5529096 w 7089524"/>
              <a:gd name="connsiteY66" fmla="*/ 2929466 h 3442077"/>
              <a:gd name="connsiteX67" fmla="*/ 5554496 w 7089524"/>
              <a:gd name="connsiteY67" fmla="*/ 2937933 h 3442077"/>
              <a:gd name="connsiteX68" fmla="*/ 5579896 w 7089524"/>
              <a:gd name="connsiteY68" fmla="*/ 2954866 h 3442077"/>
              <a:gd name="connsiteX69" fmla="*/ 5622229 w 7089524"/>
              <a:gd name="connsiteY69" fmla="*/ 2963333 h 3442077"/>
              <a:gd name="connsiteX70" fmla="*/ 5656096 w 7089524"/>
              <a:gd name="connsiteY70" fmla="*/ 2980266 h 3442077"/>
              <a:gd name="connsiteX71" fmla="*/ 5689962 w 7089524"/>
              <a:gd name="connsiteY71" fmla="*/ 2988733 h 3442077"/>
              <a:gd name="connsiteX72" fmla="*/ 5715362 w 7089524"/>
              <a:gd name="connsiteY72" fmla="*/ 2997200 h 3442077"/>
              <a:gd name="connsiteX73" fmla="*/ 5791562 w 7089524"/>
              <a:gd name="connsiteY73" fmla="*/ 3031066 h 3442077"/>
              <a:gd name="connsiteX74" fmla="*/ 5816962 w 7089524"/>
              <a:gd name="connsiteY74" fmla="*/ 3039533 h 3442077"/>
              <a:gd name="connsiteX75" fmla="*/ 5876229 w 7089524"/>
              <a:gd name="connsiteY75" fmla="*/ 3081866 h 3442077"/>
              <a:gd name="connsiteX76" fmla="*/ 5901629 w 7089524"/>
              <a:gd name="connsiteY76" fmla="*/ 3090333 h 3442077"/>
              <a:gd name="connsiteX77" fmla="*/ 5927029 w 7089524"/>
              <a:gd name="connsiteY77" fmla="*/ 3107266 h 3442077"/>
              <a:gd name="connsiteX78" fmla="*/ 5952429 w 7089524"/>
              <a:gd name="connsiteY78" fmla="*/ 3115733 h 3442077"/>
              <a:gd name="connsiteX79" fmla="*/ 5977829 w 7089524"/>
              <a:gd name="connsiteY79" fmla="*/ 3132666 h 3442077"/>
              <a:gd name="connsiteX80" fmla="*/ 6028629 w 7089524"/>
              <a:gd name="connsiteY80" fmla="*/ 3141133 h 3442077"/>
              <a:gd name="connsiteX81" fmla="*/ 6062496 w 7089524"/>
              <a:gd name="connsiteY81" fmla="*/ 3158066 h 3442077"/>
              <a:gd name="connsiteX82" fmla="*/ 6079429 w 7089524"/>
              <a:gd name="connsiteY82" fmla="*/ 3175000 h 3442077"/>
              <a:gd name="connsiteX83" fmla="*/ 6181029 w 7089524"/>
              <a:gd name="connsiteY83" fmla="*/ 3191933 h 3442077"/>
              <a:gd name="connsiteX84" fmla="*/ 6206429 w 7089524"/>
              <a:gd name="connsiteY84" fmla="*/ 3208866 h 3442077"/>
              <a:gd name="connsiteX85" fmla="*/ 6367296 w 7089524"/>
              <a:gd name="connsiteY85" fmla="*/ 3225800 h 3442077"/>
              <a:gd name="connsiteX86" fmla="*/ 6426562 w 7089524"/>
              <a:gd name="connsiteY86" fmla="*/ 3242733 h 3442077"/>
              <a:gd name="connsiteX87" fmla="*/ 6468896 w 7089524"/>
              <a:gd name="connsiteY87" fmla="*/ 3259666 h 3442077"/>
              <a:gd name="connsiteX88" fmla="*/ 6494296 w 7089524"/>
              <a:gd name="connsiteY88" fmla="*/ 3268133 h 3442077"/>
              <a:gd name="connsiteX89" fmla="*/ 6528162 w 7089524"/>
              <a:gd name="connsiteY89" fmla="*/ 3285066 h 3442077"/>
              <a:gd name="connsiteX90" fmla="*/ 6578962 w 7089524"/>
              <a:gd name="connsiteY90" fmla="*/ 3310466 h 3442077"/>
              <a:gd name="connsiteX91" fmla="*/ 6663629 w 7089524"/>
              <a:gd name="connsiteY91" fmla="*/ 3327400 h 3442077"/>
              <a:gd name="connsiteX92" fmla="*/ 7061562 w 7089524"/>
              <a:gd name="connsiteY92" fmla="*/ 3429000 h 3442077"/>
              <a:gd name="connsiteX93" fmla="*/ 7052980 w 7089524"/>
              <a:gd name="connsiteY93" fmla="*/ 2995083 h 3442077"/>
              <a:gd name="connsiteX94" fmla="*/ 2078914 w 7089524"/>
              <a:gd name="connsiteY94" fmla="*/ 1727200 h 3442077"/>
              <a:gd name="connsiteX95" fmla="*/ 7065708 w 7089524"/>
              <a:gd name="connsiteY95" fmla="*/ 389466 h 3442077"/>
              <a:gd name="connsiteX96" fmla="*/ 7036162 w 7089524"/>
              <a:gd name="connsiteY96" fmla="*/ 0 h 3442077"/>
              <a:gd name="connsiteX0" fmla="*/ 7036162 w 7095789"/>
              <a:gd name="connsiteY0" fmla="*/ 0 h 3440265"/>
              <a:gd name="connsiteX1" fmla="*/ 491429 w 7095789"/>
              <a:gd name="connsiteY1" fmla="*/ 1693333 h 3440265"/>
              <a:gd name="connsiteX2" fmla="*/ 466029 w 7095789"/>
              <a:gd name="connsiteY2" fmla="*/ 1701800 h 3440265"/>
              <a:gd name="connsiteX3" fmla="*/ 516829 w 7095789"/>
              <a:gd name="connsiteY3" fmla="*/ 1710266 h 3440265"/>
              <a:gd name="connsiteX4" fmla="*/ 550696 w 7095789"/>
              <a:gd name="connsiteY4" fmla="*/ 1727200 h 3440265"/>
              <a:gd name="connsiteX5" fmla="*/ 686162 w 7095789"/>
              <a:gd name="connsiteY5" fmla="*/ 1735666 h 3440265"/>
              <a:gd name="connsiteX6" fmla="*/ 838562 w 7095789"/>
              <a:gd name="connsiteY6" fmla="*/ 1778000 h 3440265"/>
              <a:gd name="connsiteX7" fmla="*/ 923229 w 7095789"/>
              <a:gd name="connsiteY7" fmla="*/ 1794933 h 3440265"/>
              <a:gd name="connsiteX8" fmla="*/ 1117962 w 7095789"/>
              <a:gd name="connsiteY8" fmla="*/ 1811866 h 3440265"/>
              <a:gd name="connsiteX9" fmla="*/ 1168762 w 7095789"/>
              <a:gd name="connsiteY9" fmla="*/ 1820333 h 3440265"/>
              <a:gd name="connsiteX10" fmla="*/ 1202629 w 7095789"/>
              <a:gd name="connsiteY10" fmla="*/ 1828800 h 3440265"/>
              <a:gd name="connsiteX11" fmla="*/ 1321162 w 7095789"/>
              <a:gd name="connsiteY11" fmla="*/ 1837266 h 3440265"/>
              <a:gd name="connsiteX12" fmla="*/ 1592096 w 7095789"/>
              <a:gd name="connsiteY12" fmla="*/ 1862666 h 3440265"/>
              <a:gd name="connsiteX13" fmla="*/ 1625962 w 7095789"/>
              <a:gd name="connsiteY13" fmla="*/ 1871133 h 3440265"/>
              <a:gd name="connsiteX14" fmla="*/ 1668296 w 7095789"/>
              <a:gd name="connsiteY14" fmla="*/ 1879600 h 3440265"/>
              <a:gd name="connsiteX15" fmla="*/ 1752962 w 7095789"/>
              <a:gd name="connsiteY15" fmla="*/ 1905000 h 3440265"/>
              <a:gd name="connsiteX16" fmla="*/ 1812229 w 7095789"/>
              <a:gd name="connsiteY16" fmla="*/ 1913466 h 3440265"/>
              <a:gd name="connsiteX17" fmla="*/ 1871496 w 7095789"/>
              <a:gd name="connsiteY17" fmla="*/ 1930400 h 3440265"/>
              <a:gd name="connsiteX18" fmla="*/ 1913829 w 7095789"/>
              <a:gd name="connsiteY18" fmla="*/ 1938866 h 3440265"/>
              <a:gd name="connsiteX19" fmla="*/ 1939229 w 7095789"/>
              <a:gd name="connsiteY19" fmla="*/ 1947333 h 3440265"/>
              <a:gd name="connsiteX20" fmla="*/ 1973096 w 7095789"/>
              <a:gd name="connsiteY20" fmla="*/ 1955800 h 3440265"/>
              <a:gd name="connsiteX21" fmla="*/ 2049296 w 7095789"/>
              <a:gd name="connsiteY21" fmla="*/ 2015066 h 3440265"/>
              <a:gd name="connsiteX22" fmla="*/ 2049296 w 7095789"/>
              <a:gd name="connsiteY22" fmla="*/ 2015066 h 3440265"/>
              <a:gd name="connsiteX23" fmla="*/ 2117029 w 7095789"/>
              <a:gd name="connsiteY23" fmla="*/ 2065866 h 3440265"/>
              <a:gd name="connsiteX24" fmla="*/ 2142429 w 7095789"/>
              <a:gd name="connsiteY24" fmla="*/ 2074333 h 3440265"/>
              <a:gd name="connsiteX25" fmla="*/ 2235562 w 7095789"/>
              <a:gd name="connsiteY25" fmla="*/ 2125133 h 3440265"/>
              <a:gd name="connsiteX26" fmla="*/ 2303296 w 7095789"/>
              <a:gd name="connsiteY26" fmla="*/ 2167466 h 3440265"/>
              <a:gd name="connsiteX27" fmla="*/ 2354096 w 7095789"/>
              <a:gd name="connsiteY27" fmla="*/ 2192866 h 3440265"/>
              <a:gd name="connsiteX28" fmla="*/ 2438762 w 7095789"/>
              <a:gd name="connsiteY28" fmla="*/ 2218266 h 3440265"/>
              <a:gd name="connsiteX29" fmla="*/ 2472629 w 7095789"/>
              <a:gd name="connsiteY29" fmla="*/ 2235200 h 3440265"/>
              <a:gd name="connsiteX30" fmla="*/ 2582696 w 7095789"/>
              <a:gd name="connsiteY30" fmla="*/ 2260600 h 3440265"/>
              <a:gd name="connsiteX31" fmla="*/ 2658896 w 7095789"/>
              <a:gd name="connsiteY31" fmla="*/ 2286000 h 3440265"/>
              <a:gd name="connsiteX32" fmla="*/ 2743562 w 7095789"/>
              <a:gd name="connsiteY32" fmla="*/ 2311400 h 3440265"/>
              <a:gd name="connsiteX33" fmla="*/ 2794362 w 7095789"/>
              <a:gd name="connsiteY33" fmla="*/ 2336800 h 3440265"/>
              <a:gd name="connsiteX34" fmla="*/ 2845162 w 7095789"/>
              <a:gd name="connsiteY34" fmla="*/ 2345266 h 3440265"/>
              <a:gd name="connsiteX35" fmla="*/ 2887496 w 7095789"/>
              <a:gd name="connsiteY35" fmla="*/ 2362200 h 3440265"/>
              <a:gd name="connsiteX36" fmla="*/ 2938296 w 7095789"/>
              <a:gd name="connsiteY36" fmla="*/ 2379133 h 3440265"/>
              <a:gd name="connsiteX37" fmla="*/ 3048362 w 7095789"/>
              <a:gd name="connsiteY37" fmla="*/ 2438400 h 3440265"/>
              <a:gd name="connsiteX38" fmla="*/ 3073762 w 7095789"/>
              <a:gd name="connsiteY38" fmla="*/ 2455333 h 3440265"/>
              <a:gd name="connsiteX39" fmla="*/ 3149962 w 7095789"/>
              <a:gd name="connsiteY39" fmla="*/ 2480733 h 3440265"/>
              <a:gd name="connsiteX40" fmla="*/ 3234629 w 7095789"/>
              <a:gd name="connsiteY40" fmla="*/ 2514600 h 3440265"/>
              <a:gd name="connsiteX41" fmla="*/ 3268496 w 7095789"/>
              <a:gd name="connsiteY41" fmla="*/ 2531533 h 3440265"/>
              <a:gd name="connsiteX42" fmla="*/ 3319296 w 7095789"/>
              <a:gd name="connsiteY42" fmla="*/ 2540000 h 3440265"/>
              <a:gd name="connsiteX43" fmla="*/ 3370096 w 7095789"/>
              <a:gd name="connsiteY43" fmla="*/ 2556933 h 3440265"/>
              <a:gd name="connsiteX44" fmla="*/ 3488629 w 7095789"/>
              <a:gd name="connsiteY44" fmla="*/ 2582333 h 3440265"/>
              <a:gd name="connsiteX45" fmla="*/ 3530962 w 7095789"/>
              <a:gd name="connsiteY45" fmla="*/ 2599266 h 3440265"/>
              <a:gd name="connsiteX46" fmla="*/ 3564829 w 7095789"/>
              <a:gd name="connsiteY46" fmla="*/ 2616200 h 3440265"/>
              <a:gd name="connsiteX47" fmla="*/ 3615629 w 7095789"/>
              <a:gd name="connsiteY47" fmla="*/ 2624666 h 3440265"/>
              <a:gd name="connsiteX48" fmla="*/ 3657962 w 7095789"/>
              <a:gd name="connsiteY48" fmla="*/ 2650066 h 3440265"/>
              <a:gd name="connsiteX49" fmla="*/ 3725696 w 7095789"/>
              <a:gd name="connsiteY49" fmla="*/ 2675466 h 3440265"/>
              <a:gd name="connsiteX50" fmla="*/ 3759562 w 7095789"/>
              <a:gd name="connsiteY50" fmla="*/ 2700866 h 3440265"/>
              <a:gd name="connsiteX51" fmla="*/ 3784962 w 7095789"/>
              <a:gd name="connsiteY51" fmla="*/ 2709333 h 3440265"/>
              <a:gd name="connsiteX52" fmla="*/ 3818829 w 7095789"/>
              <a:gd name="connsiteY52" fmla="*/ 2726266 h 3440265"/>
              <a:gd name="connsiteX53" fmla="*/ 3928896 w 7095789"/>
              <a:gd name="connsiteY53" fmla="*/ 2751666 h 3440265"/>
              <a:gd name="connsiteX54" fmla="*/ 4047429 w 7095789"/>
              <a:gd name="connsiteY54" fmla="*/ 2777066 h 3440265"/>
              <a:gd name="connsiteX55" fmla="*/ 4072829 w 7095789"/>
              <a:gd name="connsiteY55" fmla="*/ 2794000 h 3440265"/>
              <a:gd name="connsiteX56" fmla="*/ 4174429 w 7095789"/>
              <a:gd name="connsiteY56" fmla="*/ 2802466 h 3440265"/>
              <a:gd name="connsiteX57" fmla="*/ 4242162 w 7095789"/>
              <a:gd name="connsiteY57" fmla="*/ 2810933 h 3440265"/>
              <a:gd name="connsiteX58" fmla="*/ 4284496 w 7095789"/>
              <a:gd name="connsiteY58" fmla="*/ 2819400 h 3440265"/>
              <a:gd name="connsiteX59" fmla="*/ 4411496 w 7095789"/>
              <a:gd name="connsiteY59" fmla="*/ 2827866 h 3440265"/>
              <a:gd name="connsiteX60" fmla="*/ 4513096 w 7095789"/>
              <a:gd name="connsiteY60" fmla="*/ 2844800 h 3440265"/>
              <a:gd name="connsiteX61" fmla="*/ 4741696 w 7095789"/>
              <a:gd name="connsiteY61" fmla="*/ 2853266 h 3440265"/>
              <a:gd name="connsiteX62" fmla="*/ 4936429 w 7095789"/>
              <a:gd name="connsiteY62" fmla="*/ 2861733 h 3440265"/>
              <a:gd name="connsiteX63" fmla="*/ 5029562 w 7095789"/>
              <a:gd name="connsiteY63" fmla="*/ 2870200 h 3440265"/>
              <a:gd name="connsiteX64" fmla="*/ 5114229 w 7095789"/>
              <a:gd name="connsiteY64" fmla="*/ 2895600 h 3440265"/>
              <a:gd name="connsiteX65" fmla="*/ 5241229 w 7095789"/>
              <a:gd name="connsiteY65" fmla="*/ 2912533 h 3440265"/>
              <a:gd name="connsiteX66" fmla="*/ 5529096 w 7095789"/>
              <a:gd name="connsiteY66" fmla="*/ 2929466 h 3440265"/>
              <a:gd name="connsiteX67" fmla="*/ 5554496 w 7095789"/>
              <a:gd name="connsiteY67" fmla="*/ 2937933 h 3440265"/>
              <a:gd name="connsiteX68" fmla="*/ 5579896 w 7095789"/>
              <a:gd name="connsiteY68" fmla="*/ 2954866 h 3440265"/>
              <a:gd name="connsiteX69" fmla="*/ 5622229 w 7095789"/>
              <a:gd name="connsiteY69" fmla="*/ 2963333 h 3440265"/>
              <a:gd name="connsiteX70" fmla="*/ 5656096 w 7095789"/>
              <a:gd name="connsiteY70" fmla="*/ 2980266 h 3440265"/>
              <a:gd name="connsiteX71" fmla="*/ 5689962 w 7095789"/>
              <a:gd name="connsiteY71" fmla="*/ 2988733 h 3440265"/>
              <a:gd name="connsiteX72" fmla="*/ 5715362 w 7095789"/>
              <a:gd name="connsiteY72" fmla="*/ 2997200 h 3440265"/>
              <a:gd name="connsiteX73" fmla="*/ 5791562 w 7095789"/>
              <a:gd name="connsiteY73" fmla="*/ 3031066 h 3440265"/>
              <a:gd name="connsiteX74" fmla="*/ 5816962 w 7095789"/>
              <a:gd name="connsiteY74" fmla="*/ 3039533 h 3440265"/>
              <a:gd name="connsiteX75" fmla="*/ 5876229 w 7095789"/>
              <a:gd name="connsiteY75" fmla="*/ 3081866 h 3440265"/>
              <a:gd name="connsiteX76" fmla="*/ 5901629 w 7095789"/>
              <a:gd name="connsiteY76" fmla="*/ 3090333 h 3440265"/>
              <a:gd name="connsiteX77" fmla="*/ 5927029 w 7095789"/>
              <a:gd name="connsiteY77" fmla="*/ 3107266 h 3440265"/>
              <a:gd name="connsiteX78" fmla="*/ 5952429 w 7095789"/>
              <a:gd name="connsiteY78" fmla="*/ 3115733 h 3440265"/>
              <a:gd name="connsiteX79" fmla="*/ 5977829 w 7095789"/>
              <a:gd name="connsiteY79" fmla="*/ 3132666 h 3440265"/>
              <a:gd name="connsiteX80" fmla="*/ 6028629 w 7095789"/>
              <a:gd name="connsiteY80" fmla="*/ 3141133 h 3440265"/>
              <a:gd name="connsiteX81" fmla="*/ 6062496 w 7095789"/>
              <a:gd name="connsiteY81" fmla="*/ 3158066 h 3440265"/>
              <a:gd name="connsiteX82" fmla="*/ 6079429 w 7095789"/>
              <a:gd name="connsiteY82" fmla="*/ 3175000 h 3440265"/>
              <a:gd name="connsiteX83" fmla="*/ 6181029 w 7095789"/>
              <a:gd name="connsiteY83" fmla="*/ 3191933 h 3440265"/>
              <a:gd name="connsiteX84" fmla="*/ 6206429 w 7095789"/>
              <a:gd name="connsiteY84" fmla="*/ 3208866 h 3440265"/>
              <a:gd name="connsiteX85" fmla="*/ 6367296 w 7095789"/>
              <a:gd name="connsiteY85" fmla="*/ 3225800 h 3440265"/>
              <a:gd name="connsiteX86" fmla="*/ 6426562 w 7095789"/>
              <a:gd name="connsiteY86" fmla="*/ 3242733 h 3440265"/>
              <a:gd name="connsiteX87" fmla="*/ 6468896 w 7095789"/>
              <a:gd name="connsiteY87" fmla="*/ 3259666 h 3440265"/>
              <a:gd name="connsiteX88" fmla="*/ 6494296 w 7095789"/>
              <a:gd name="connsiteY88" fmla="*/ 3268133 h 3440265"/>
              <a:gd name="connsiteX89" fmla="*/ 6528162 w 7095789"/>
              <a:gd name="connsiteY89" fmla="*/ 3285066 h 3440265"/>
              <a:gd name="connsiteX90" fmla="*/ 6578962 w 7095789"/>
              <a:gd name="connsiteY90" fmla="*/ 3310466 h 3440265"/>
              <a:gd name="connsiteX91" fmla="*/ 7061562 w 7095789"/>
              <a:gd name="connsiteY91" fmla="*/ 3429000 h 3440265"/>
              <a:gd name="connsiteX92" fmla="*/ 7052980 w 7095789"/>
              <a:gd name="connsiteY92" fmla="*/ 2995083 h 3440265"/>
              <a:gd name="connsiteX93" fmla="*/ 2078914 w 7095789"/>
              <a:gd name="connsiteY93" fmla="*/ 1727200 h 3440265"/>
              <a:gd name="connsiteX94" fmla="*/ 7065708 w 7095789"/>
              <a:gd name="connsiteY94" fmla="*/ 389466 h 3440265"/>
              <a:gd name="connsiteX95" fmla="*/ 7036162 w 7095789"/>
              <a:gd name="connsiteY95" fmla="*/ 0 h 3440265"/>
              <a:gd name="connsiteX0" fmla="*/ 7036162 w 7099549"/>
              <a:gd name="connsiteY0" fmla="*/ 0 h 3437791"/>
              <a:gd name="connsiteX1" fmla="*/ 491429 w 7099549"/>
              <a:gd name="connsiteY1" fmla="*/ 1693333 h 3437791"/>
              <a:gd name="connsiteX2" fmla="*/ 466029 w 7099549"/>
              <a:gd name="connsiteY2" fmla="*/ 1701800 h 3437791"/>
              <a:gd name="connsiteX3" fmla="*/ 516829 w 7099549"/>
              <a:gd name="connsiteY3" fmla="*/ 1710266 h 3437791"/>
              <a:gd name="connsiteX4" fmla="*/ 550696 w 7099549"/>
              <a:gd name="connsiteY4" fmla="*/ 1727200 h 3437791"/>
              <a:gd name="connsiteX5" fmla="*/ 686162 w 7099549"/>
              <a:gd name="connsiteY5" fmla="*/ 1735666 h 3437791"/>
              <a:gd name="connsiteX6" fmla="*/ 838562 w 7099549"/>
              <a:gd name="connsiteY6" fmla="*/ 1778000 h 3437791"/>
              <a:gd name="connsiteX7" fmla="*/ 923229 w 7099549"/>
              <a:gd name="connsiteY7" fmla="*/ 1794933 h 3437791"/>
              <a:gd name="connsiteX8" fmla="*/ 1117962 w 7099549"/>
              <a:gd name="connsiteY8" fmla="*/ 1811866 h 3437791"/>
              <a:gd name="connsiteX9" fmla="*/ 1168762 w 7099549"/>
              <a:gd name="connsiteY9" fmla="*/ 1820333 h 3437791"/>
              <a:gd name="connsiteX10" fmla="*/ 1202629 w 7099549"/>
              <a:gd name="connsiteY10" fmla="*/ 1828800 h 3437791"/>
              <a:gd name="connsiteX11" fmla="*/ 1321162 w 7099549"/>
              <a:gd name="connsiteY11" fmla="*/ 1837266 h 3437791"/>
              <a:gd name="connsiteX12" fmla="*/ 1592096 w 7099549"/>
              <a:gd name="connsiteY12" fmla="*/ 1862666 h 3437791"/>
              <a:gd name="connsiteX13" fmla="*/ 1625962 w 7099549"/>
              <a:gd name="connsiteY13" fmla="*/ 1871133 h 3437791"/>
              <a:gd name="connsiteX14" fmla="*/ 1668296 w 7099549"/>
              <a:gd name="connsiteY14" fmla="*/ 1879600 h 3437791"/>
              <a:gd name="connsiteX15" fmla="*/ 1752962 w 7099549"/>
              <a:gd name="connsiteY15" fmla="*/ 1905000 h 3437791"/>
              <a:gd name="connsiteX16" fmla="*/ 1812229 w 7099549"/>
              <a:gd name="connsiteY16" fmla="*/ 1913466 h 3437791"/>
              <a:gd name="connsiteX17" fmla="*/ 1871496 w 7099549"/>
              <a:gd name="connsiteY17" fmla="*/ 1930400 h 3437791"/>
              <a:gd name="connsiteX18" fmla="*/ 1913829 w 7099549"/>
              <a:gd name="connsiteY18" fmla="*/ 1938866 h 3437791"/>
              <a:gd name="connsiteX19" fmla="*/ 1939229 w 7099549"/>
              <a:gd name="connsiteY19" fmla="*/ 1947333 h 3437791"/>
              <a:gd name="connsiteX20" fmla="*/ 1973096 w 7099549"/>
              <a:gd name="connsiteY20" fmla="*/ 1955800 h 3437791"/>
              <a:gd name="connsiteX21" fmla="*/ 2049296 w 7099549"/>
              <a:gd name="connsiteY21" fmla="*/ 2015066 h 3437791"/>
              <a:gd name="connsiteX22" fmla="*/ 2049296 w 7099549"/>
              <a:gd name="connsiteY22" fmla="*/ 2015066 h 3437791"/>
              <a:gd name="connsiteX23" fmla="*/ 2117029 w 7099549"/>
              <a:gd name="connsiteY23" fmla="*/ 2065866 h 3437791"/>
              <a:gd name="connsiteX24" fmla="*/ 2142429 w 7099549"/>
              <a:gd name="connsiteY24" fmla="*/ 2074333 h 3437791"/>
              <a:gd name="connsiteX25" fmla="*/ 2235562 w 7099549"/>
              <a:gd name="connsiteY25" fmla="*/ 2125133 h 3437791"/>
              <a:gd name="connsiteX26" fmla="*/ 2303296 w 7099549"/>
              <a:gd name="connsiteY26" fmla="*/ 2167466 h 3437791"/>
              <a:gd name="connsiteX27" fmla="*/ 2354096 w 7099549"/>
              <a:gd name="connsiteY27" fmla="*/ 2192866 h 3437791"/>
              <a:gd name="connsiteX28" fmla="*/ 2438762 w 7099549"/>
              <a:gd name="connsiteY28" fmla="*/ 2218266 h 3437791"/>
              <a:gd name="connsiteX29" fmla="*/ 2472629 w 7099549"/>
              <a:gd name="connsiteY29" fmla="*/ 2235200 h 3437791"/>
              <a:gd name="connsiteX30" fmla="*/ 2582696 w 7099549"/>
              <a:gd name="connsiteY30" fmla="*/ 2260600 h 3437791"/>
              <a:gd name="connsiteX31" fmla="*/ 2658896 w 7099549"/>
              <a:gd name="connsiteY31" fmla="*/ 2286000 h 3437791"/>
              <a:gd name="connsiteX32" fmla="*/ 2743562 w 7099549"/>
              <a:gd name="connsiteY32" fmla="*/ 2311400 h 3437791"/>
              <a:gd name="connsiteX33" fmla="*/ 2794362 w 7099549"/>
              <a:gd name="connsiteY33" fmla="*/ 2336800 h 3437791"/>
              <a:gd name="connsiteX34" fmla="*/ 2845162 w 7099549"/>
              <a:gd name="connsiteY34" fmla="*/ 2345266 h 3437791"/>
              <a:gd name="connsiteX35" fmla="*/ 2887496 w 7099549"/>
              <a:gd name="connsiteY35" fmla="*/ 2362200 h 3437791"/>
              <a:gd name="connsiteX36" fmla="*/ 2938296 w 7099549"/>
              <a:gd name="connsiteY36" fmla="*/ 2379133 h 3437791"/>
              <a:gd name="connsiteX37" fmla="*/ 3048362 w 7099549"/>
              <a:gd name="connsiteY37" fmla="*/ 2438400 h 3437791"/>
              <a:gd name="connsiteX38" fmla="*/ 3073762 w 7099549"/>
              <a:gd name="connsiteY38" fmla="*/ 2455333 h 3437791"/>
              <a:gd name="connsiteX39" fmla="*/ 3149962 w 7099549"/>
              <a:gd name="connsiteY39" fmla="*/ 2480733 h 3437791"/>
              <a:gd name="connsiteX40" fmla="*/ 3234629 w 7099549"/>
              <a:gd name="connsiteY40" fmla="*/ 2514600 h 3437791"/>
              <a:gd name="connsiteX41" fmla="*/ 3268496 w 7099549"/>
              <a:gd name="connsiteY41" fmla="*/ 2531533 h 3437791"/>
              <a:gd name="connsiteX42" fmla="*/ 3319296 w 7099549"/>
              <a:gd name="connsiteY42" fmla="*/ 2540000 h 3437791"/>
              <a:gd name="connsiteX43" fmla="*/ 3370096 w 7099549"/>
              <a:gd name="connsiteY43" fmla="*/ 2556933 h 3437791"/>
              <a:gd name="connsiteX44" fmla="*/ 3488629 w 7099549"/>
              <a:gd name="connsiteY44" fmla="*/ 2582333 h 3437791"/>
              <a:gd name="connsiteX45" fmla="*/ 3530962 w 7099549"/>
              <a:gd name="connsiteY45" fmla="*/ 2599266 h 3437791"/>
              <a:gd name="connsiteX46" fmla="*/ 3564829 w 7099549"/>
              <a:gd name="connsiteY46" fmla="*/ 2616200 h 3437791"/>
              <a:gd name="connsiteX47" fmla="*/ 3615629 w 7099549"/>
              <a:gd name="connsiteY47" fmla="*/ 2624666 h 3437791"/>
              <a:gd name="connsiteX48" fmla="*/ 3657962 w 7099549"/>
              <a:gd name="connsiteY48" fmla="*/ 2650066 h 3437791"/>
              <a:gd name="connsiteX49" fmla="*/ 3725696 w 7099549"/>
              <a:gd name="connsiteY49" fmla="*/ 2675466 h 3437791"/>
              <a:gd name="connsiteX50" fmla="*/ 3759562 w 7099549"/>
              <a:gd name="connsiteY50" fmla="*/ 2700866 h 3437791"/>
              <a:gd name="connsiteX51" fmla="*/ 3784962 w 7099549"/>
              <a:gd name="connsiteY51" fmla="*/ 2709333 h 3437791"/>
              <a:gd name="connsiteX52" fmla="*/ 3818829 w 7099549"/>
              <a:gd name="connsiteY52" fmla="*/ 2726266 h 3437791"/>
              <a:gd name="connsiteX53" fmla="*/ 3928896 w 7099549"/>
              <a:gd name="connsiteY53" fmla="*/ 2751666 h 3437791"/>
              <a:gd name="connsiteX54" fmla="*/ 4047429 w 7099549"/>
              <a:gd name="connsiteY54" fmla="*/ 2777066 h 3437791"/>
              <a:gd name="connsiteX55" fmla="*/ 4072829 w 7099549"/>
              <a:gd name="connsiteY55" fmla="*/ 2794000 h 3437791"/>
              <a:gd name="connsiteX56" fmla="*/ 4174429 w 7099549"/>
              <a:gd name="connsiteY56" fmla="*/ 2802466 h 3437791"/>
              <a:gd name="connsiteX57" fmla="*/ 4242162 w 7099549"/>
              <a:gd name="connsiteY57" fmla="*/ 2810933 h 3437791"/>
              <a:gd name="connsiteX58" fmla="*/ 4284496 w 7099549"/>
              <a:gd name="connsiteY58" fmla="*/ 2819400 h 3437791"/>
              <a:gd name="connsiteX59" fmla="*/ 4411496 w 7099549"/>
              <a:gd name="connsiteY59" fmla="*/ 2827866 h 3437791"/>
              <a:gd name="connsiteX60" fmla="*/ 4513096 w 7099549"/>
              <a:gd name="connsiteY60" fmla="*/ 2844800 h 3437791"/>
              <a:gd name="connsiteX61" fmla="*/ 4741696 w 7099549"/>
              <a:gd name="connsiteY61" fmla="*/ 2853266 h 3437791"/>
              <a:gd name="connsiteX62" fmla="*/ 4936429 w 7099549"/>
              <a:gd name="connsiteY62" fmla="*/ 2861733 h 3437791"/>
              <a:gd name="connsiteX63" fmla="*/ 5029562 w 7099549"/>
              <a:gd name="connsiteY63" fmla="*/ 2870200 h 3437791"/>
              <a:gd name="connsiteX64" fmla="*/ 5114229 w 7099549"/>
              <a:gd name="connsiteY64" fmla="*/ 2895600 h 3437791"/>
              <a:gd name="connsiteX65" fmla="*/ 5241229 w 7099549"/>
              <a:gd name="connsiteY65" fmla="*/ 2912533 h 3437791"/>
              <a:gd name="connsiteX66" fmla="*/ 5529096 w 7099549"/>
              <a:gd name="connsiteY66" fmla="*/ 2929466 h 3437791"/>
              <a:gd name="connsiteX67" fmla="*/ 5554496 w 7099549"/>
              <a:gd name="connsiteY67" fmla="*/ 2937933 h 3437791"/>
              <a:gd name="connsiteX68" fmla="*/ 5579896 w 7099549"/>
              <a:gd name="connsiteY68" fmla="*/ 2954866 h 3437791"/>
              <a:gd name="connsiteX69" fmla="*/ 5622229 w 7099549"/>
              <a:gd name="connsiteY69" fmla="*/ 2963333 h 3437791"/>
              <a:gd name="connsiteX70" fmla="*/ 5656096 w 7099549"/>
              <a:gd name="connsiteY70" fmla="*/ 2980266 h 3437791"/>
              <a:gd name="connsiteX71" fmla="*/ 5689962 w 7099549"/>
              <a:gd name="connsiteY71" fmla="*/ 2988733 h 3437791"/>
              <a:gd name="connsiteX72" fmla="*/ 5715362 w 7099549"/>
              <a:gd name="connsiteY72" fmla="*/ 2997200 h 3437791"/>
              <a:gd name="connsiteX73" fmla="*/ 5791562 w 7099549"/>
              <a:gd name="connsiteY73" fmla="*/ 3031066 h 3437791"/>
              <a:gd name="connsiteX74" fmla="*/ 5816962 w 7099549"/>
              <a:gd name="connsiteY74" fmla="*/ 3039533 h 3437791"/>
              <a:gd name="connsiteX75" fmla="*/ 5876229 w 7099549"/>
              <a:gd name="connsiteY75" fmla="*/ 3081866 h 3437791"/>
              <a:gd name="connsiteX76" fmla="*/ 5901629 w 7099549"/>
              <a:gd name="connsiteY76" fmla="*/ 3090333 h 3437791"/>
              <a:gd name="connsiteX77" fmla="*/ 5927029 w 7099549"/>
              <a:gd name="connsiteY77" fmla="*/ 3107266 h 3437791"/>
              <a:gd name="connsiteX78" fmla="*/ 5952429 w 7099549"/>
              <a:gd name="connsiteY78" fmla="*/ 3115733 h 3437791"/>
              <a:gd name="connsiteX79" fmla="*/ 5977829 w 7099549"/>
              <a:gd name="connsiteY79" fmla="*/ 3132666 h 3437791"/>
              <a:gd name="connsiteX80" fmla="*/ 6028629 w 7099549"/>
              <a:gd name="connsiteY80" fmla="*/ 3141133 h 3437791"/>
              <a:gd name="connsiteX81" fmla="*/ 6062496 w 7099549"/>
              <a:gd name="connsiteY81" fmla="*/ 3158066 h 3437791"/>
              <a:gd name="connsiteX82" fmla="*/ 6079429 w 7099549"/>
              <a:gd name="connsiteY82" fmla="*/ 3175000 h 3437791"/>
              <a:gd name="connsiteX83" fmla="*/ 6181029 w 7099549"/>
              <a:gd name="connsiteY83" fmla="*/ 3191933 h 3437791"/>
              <a:gd name="connsiteX84" fmla="*/ 6206429 w 7099549"/>
              <a:gd name="connsiteY84" fmla="*/ 3208866 h 3437791"/>
              <a:gd name="connsiteX85" fmla="*/ 6367296 w 7099549"/>
              <a:gd name="connsiteY85" fmla="*/ 3225800 h 3437791"/>
              <a:gd name="connsiteX86" fmla="*/ 6426562 w 7099549"/>
              <a:gd name="connsiteY86" fmla="*/ 3242733 h 3437791"/>
              <a:gd name="connsiteX87" fmla="*/ 6468896 w 7099549"/>
              <a:gd name="connsiteY87" fmla="*/ 3259666 h 3437791"/>
              <a:gd name="connsiteX88" fmla="*/ 6494296 w 7099549"/>
              <a:gd name="connsiteY88" fmla="*/ 3268133 h 3437791"/>
              <a:gd name="connsiteX89" fmla="*/ 6528162 w 7099549"/>
              <a:gd name="connsiteY89" fmla="*/ 3285066 h 3437791"/>
              <a:gd name="connsiteX90" fmla="*/ 7061562 w 7099549"/>
              <a:gd name="connsiteY90" fmla="*/ 3429000 h 3437791"/>
              <a:gd name="connsiteX91" fmla="*/ 7052980 w 7099549"/>
              <a:gd name="connsiteY91" fmla="*/ 2995083 h 3437791"/>
              <a:gd name="connsiteX92" fmla="*/ 2078914 w 7099549"/>
              <a:gd name="connsiteY92" fmla="*/ 1727200 h 3437791"/>
              <a:gd name="connsiteX93" fmla="*/ 7065708 w 7099549"/>
              <a:gd name="connsiteY93" fmla="*/ 389466 h 3437791"/>
              <a:gd name="connsiteX94" fmla="*/ 7036162 w 7099549"/>
              <a:gd name="connsiteY94" fmla="*/ 0 h 3437791"/>
              <a:gd name="connsiteX0" fmla="*/ 7036162 w 7102056"/>
              <a:gd name="connsiteY0" fmla="*/ 0 h 3436398"/>
              <a:gd name="connsiteX1" fmla="*/ 491429 w 7102056"/>
              <a:gd name="connsiteY1" fmla="*/ 1693333 h 3436398"/>
              <a:gd name="connsiteX2" fmla="*/ 466029 w 7102056"/>
              <a:gd name="connsiteY2" fmla="*/ 1701800 h 3436398"/>
              <a:gd name="connsiteX3" fmla="*/ 516829 w 7102056"/>
              <a:gd name="connsiteY3" fmla="*/ 1710266 h 3436398"/>
              <a:gd name="connsiteX4" fmla="*/ 550696 w 7102056"/>
              <a:gd name="connsiteY4" fmla="*/ 1727200 h 3436398"/>
              <a:gd name="connsiteX5" fmla="*/ 686162 w 7102056"/>
              <a:gd name="connsiteY5" fmla="*/ 1735666 h 3436398"/>
              <a:gd name="connsiteX6" fmla="*/ 838562 w 7102056"/>
              <a:gd name="connsiteY6" fmla="*/ 1778000 h 3436398"/>
              <a:gd name="connsiteX7" fmla="*/ 923229 w 7102056"/>
              <a:gd name="connsiteY7" fmla="*/ 1794933 h 3436398"/>
              <a:gd name="connsiteX8" fmla="*/ 1117962 w 7102056"/>
              <a:gd name="connsiteY8" fmla="*/ 1811866 h 3436398"/>
              <a:gd name="connsiteX9" fmla="*/ 1168762 w 7102056"/>
              <a:gd name="connsiteY9" fmla="*/ 1820333 h 3436398"/>
              <a:gd name="connsiteX10" fmla="*/ 1202629 w 7102056"/>
              <a:gd name="connsiteY10" fmla="*/ 1828800 h 3436398"/>
              <a:gd name="connsiteX11" fmla="*/ 1321162 w 7102056"/>
              <a:gd name="connsiteY11" fmla="*/ 1837266 h 3436398"/>
              <a:gd name="connsiteX12" fmla="*/ 1592096 w 7102056"/>
              <a:gd name="connsiteY12" fmla="*/ 1862666 h 3436398"/>
              <a:gd name="connsiteX13" fmla="*/ 1625962 w 7102056"/>
              <a:gd name="connsiteY13" fmla="*/ 1871133 h 3436398"/>
              <a:gd name="connsiteX14" fmla="*/ 1668296 w 7102056"/>
              <a:gd name="connsiteY14" fmla="*/ 1879600 h 3436398"/>
              <a:gd name="connsiteX15" fmla="*/ 1752962 w 7102056"/>
              <a:gd name="connsiteY15" fmla="*/ 1905000 h 3436398"/>
              <a:gd name="connsiteX16" fmla="*/ 1812229 w 7102056"/>
              <a:gd name="connsiteY16" fmla="*/ 1913466 h 3436398"/>
              <a:gd name="connsiteX17" fmla="*/ 1871496 w 7102056"/>
              <a:gd name="connsiteY17" fmla="*/ 1930400 h 3436398"/>
              <a:gd name="connsiteX18" fmla="*/ 1913829 w 7102056"/>
              <a:gd name="connsiteY18" fmla="*/ 1938866 h 3436398"/>
              <a:gd name="connsiteX19" fmla="*/ 1939229 w 7102056"/>
              <a:gd name="connsiteY19" fmla="*/ 1947333 h 3436398"/>
              <a:gd name="connsiteX20" fmla="*/ 1973096 w 7102056"/>
              <a:gd name="connsiteY20" fmla="*/ 1955800 h 3436398"/>
              <a:gd name="connsiteX21" fmla="*/ 2049296 w 7102056"/>
              <a:gd name="connsiteY21" fmla="*/ 2015066 h 3436398"/>
              <a:gd name="connsiteX22" fmla="*/ 2049296 w 7102056"/>
              <a:gd name="connsiteY22" fmla="*/ 2015066 h 3436398"/>
              <a:gd name="connsiteX23" fmla="*/ 2117029 w 7102056"/>
              <a:gd name="connsiteY23" fmla="*/ 2065866 h 3436398"/>
              <a:gd name="connsiteX24" fmla="*/ 2142429 w 7102056"/>
              <a:gd name="connsiteY24" fmla="*/ 2074333 h 3436398"/>
              <a:gd name="connsiteX25" fmla="*/ 2235562 w 7102056"/>
              <a:gd name="connsiteY25" fmla="*/ 2125133 h 3436398"/>
              <a:gd name="connsiteX26" fmla="*/ 2303296 w 7102056"/>
              <a:gd name="connsiteY26" fmla="*/ 2167466 h 3436398"/>
              <a:gd name="connsiteX27" fmla="*/ 2354096 w 7102056"/>
              <a:gd name="connsiteY27" fmla="*/ 2192866 h 3436398"/>
              <a:gd name="connsiteX28" fmla="*/ 2438762 w 7102056"/>
              <a:gd name="connsiteY28" fmla="*/ 2218266 h 3436398"/>
              <a:gd name="connsiteX29" fmla="*/ 2472629 w 7102056"/>
              <a:gd name="connsiteY29" fmla="*/ 2235200 h 3436398"/>
              <a:gd name="connsiteX30" fmla="*/ 2582696 w 7102056"/>
              <a:gd name="connsiteY30" fmla="*/ 2260600 h 3436398"/>
              <a:gd name="connsiteX31" fmla="*/ 2658896 w 7102056"/>
              <a:gd name="connsiteY31" fmla="*/ 2286000 h 3436398"/>
              <a:gd name="connsiteX32" fmla="*/ 2743562 w 7102056"/>
              <a:gd name="connsiteY32" fmla="*/ 2311400 h 3436398"/>
              <a:gd name="connsiteX33" fmla="*/ 2794362 w 7102056"/>
              <a:gd name="connsiteY33" fmla="*/ 2336800 h 3436398"/>
              <a:gd name="connsiteX34" fmla="*/ 2845162 w 7102056"/>
              <a:gd name="connsiteY34" fmla="*/ 2345266 h 3436398"/>
              <a:gd name="connsiteX35" fmla="*/ 2887496 w 7102056"/>
              <a:gd name="connsiteY35" fmla="*/ 2362200 h 3436398"/>
              <a:gd name="connsiteX36" fmla="*/ 2938296 w 7102056"/>
              <a:gd name="connsiteY36" fmla="*/ 2379133 h 3436398"/>
              <a:gd name="connsiteX37" fmla="*/ 3048362 w 7102056"/>
              <a:gd name="connsiteY37" fmla="*/ 2438400 h 3436398"/>
              <a:gd name="connsiteX38" fmla="*/ 3073762 w 7102056"/>
              <a:gd name="connsiteY38" fmla="*/ 2455333 h 3436398"/>
              <a:gd name="connsiteX39" fmla="*/ 3149962 w 7102056"/>
              <a:gd name="connsiteY39" fmla="*/ 2480733 h 3436398"/>
              <a:gd name="connsiteX40" fmla="*/ 3234629 w 7102056"/>
              <a:gd name="connsiteY40" fmla="*/ 2514600 h 3436398"/>
              <a:gd name="connsiteX41" fmla="*/ 3268496 w 7102056"/>
              <a:gd name="connsiteY41" fmla="*/ 2531533 h 3436398"/>
              <a:gd name="connsiteX42" fmla="*/ 3319296 w 7102056"/>
              <a:gd name="connsiteY42" fmla="*/ 2540000 h 3436398"/>
              <a:gd name="connsiteX43" fmla="*/ 3370096 w 7102056"/>
              <a:gd name="connsiteY43" fmla="*/ 2556933 h 3436398"/>
              <a:gd name="connsiteX44" fmla="*/ 3488629 w 7102056"/>
              <a:gd name="connsiteY44" fmla="*/ 2582333 h 3436398"/>
              <a:gd name="connsiteX45" fmla="*/ 3530962 w 7102056"/>
              <a:gd name="connsiteY45" fmla="*/ 2599266 h 3436398"/>
              <a:gd name="connsiteX46" fmla="*/ 3564829 w 7102056"/>
              <a:gd name="connsiteY46" fmla="*/ 2616200 h 3436398"/>
              <a:gd name="connsiteX47" fmla="*/ 3615629 w 7102056"/>
              <a:gd name="connsiteY47" fmla="*/ 2624666 h 3436398"/>
              <a:gd name="connsiteX48" fmla="*/ 3657962 w 7102056"/>
              <a:gd name="connsiteY48" fmla="*/ 2650066 h 3436398"/>
              <a:gd name="connsiteX49" fmla="*/ 3725696 w 7102056"/>
              <a:gd name="connsiteY49" fmla="*/ 2675466 h 3436398"/>
              <a:gd name="connsiteX50" fmla="*/ 3759562 w 7102056"/>
              <a:gd name="connsiteY50" fmla="*/ 2700866 h 3436398"/>
              <a:gd name="connsiteX51" fmla="*/ 3784962 w 7102056"/>
              <a:gd name="connsiteY51" fmla="*/ 2709333 h 3436398"/>
              <a:gd name="connsiteX52" fmla="*/ 3818829 w 7102056"/>
              <a:gd name="connsiteY52" fmla="*/ 2726266 h 3436398"/>
              <a:gd name="connsiteX53" fmla="*/ 3928896 w 7102056"/>
              <a:gd name="connsiteY53" fmla="*/ 2751666 h 3436398"/>
              <a:gd name="connsiteX54" fmla="*/ 4047429 w 7102056"/>
              <a:gd name="connsiteY54" fmla="*/ 2777066 h 3436398"/>
              <a:gd name="connsiteX55" fmla="*/ 4072829 w 7102056"/>
              <a:gd name="connsiteY55" fmla="*/ 2794000 h 3436398"/>
              <a:gd name="connsiteX56" fmla="*/ 4174429 w 7102056"/>
              <a:gd name="connsiteY56" fmla="*/ 2802466 h 3436398"/>
              <a:gd name="connsiteX57" fmla="*/ 4242162 w 7102056"/>
              <a:gd name="connsiteY57" fmla="*/ 2810933 h 3436398"/>
              <a:gd name="connsiteX58" fmla="*/ 4284496 w 7102056"/>
              <a:gd name="connsiteY58" fmla="*/ 2819400 h 3436398"/>
              <a:gd name="connsiteX59" fmla="*/ 4411496 w 7102056"/>
              <a:gd name="connsiteY59" fmla="*/ 2827866 h 3436398"/>
              <a:gd name="connsiteX60" fmla="*/ 4513096 w 7102056"/>
              <a:gd name="connsiteY60" fmla="*/ 2844800 h 3436398"/>
              <a:gd name="connsiteX61" fmla="*/ 4741696 w 7102056"/>
              <a:gd name="connsiteY61" fmla="*/ 2853266 h 3436398"/>
              <a:gd name="connsiteX62" fmla="*/ 4936429 w 7102056"/>
              <a:gd name="connsiteY62" fmla="*/ 2861733 h 3436398"/>
              <a:gd name="connsiteX63" fmla="*/ 5029562 w 7102056"/>
              <a:gd name="connsiteY63" fmla="*/ 2870200 h 3436398"/>
              <a:gd name="connsiteX64" fmla="*/ 5114229 w 7102056"/>
              <a:gd name="connsiteY64" fmla="*/ 2895600 h 3436398"/>
              <a:gd name="connsiteX65" fmla="*/ 5241229 w 7102056"/>
              <a:gd name="connsiteY65" fmla="*/ 2912533 h 3436398"/>
              <a:gd name="connsiteX66" fmla="*/ 5529096 w 7102056"/>
              <a:gd name="connsiteY66" fmla="*/ 2929466 h 3436398"/>
              <a:gd name="connsiteX67" fmla="*/ 5554496 w 7102056"/>
              <a:gd name="connsiteY67" fmla="*/ 2937933 h 3436398"/>
              <a:gd name="connsiteX68" fmla="*/ 5579896 w 7102056"/>
              <a:gd name="connsiteY68" fmla="*/ 2954866 h 3436398"/>
              <a:gd name="connsiteX69" fmla="*/ 5622229 w 7102056"/>
              <a:gd name="connsiteY69" fmla="*/ 2963333 h 3436398"/>
              <a:gd name="connsiteX70" fmla="*/ 5656096 w 7102056"/>
              <a:gd name="connsiteY70" fmla="*/ 2980266 h 3436398"/>
              <a:gd name="connsiteX71" fmla="*/ 5689962 w 7102056"/>
              <a:gd name="connsiteY71" fmla="*/ 2988733 h 3436398"/>
              <a:gd name="connsiteX72" fmla="*/ 5715362 w 7102056"/>
              <a:gd name="connsiteY72" fmla="*/ 2997200 h 3436398"/>
              <a:gd name="connsiteX73" fmla="*/ 5791562 w 7102056"/>
              <a:gd name="connsiteY73" fmla="*/ 3031066 h 3436398"/>
              <a:gd name="connsiteX74" fmla="*/ 5816962 w 7102056"/>
              <a:gd name="connsiteY74" fmla="*/ 3039533 h 3436398"/>
              <a:gd name="connsiteX75" fmla="*/ 5876229 w 7102056"/>
              <a:gd name="connsiteY75" fmla="*/ 3081866 h 3436398"/>
              <a:gd name="connsiteX76" fmla="*/ 5901629 w 7102056"/>
              <a:gd name="connsiteY76" fmla="*/ 3090333 h 3436398"/>
              <a:gd name="connsiteX77" fmla="*/ 5927029 w 7102056"/>
              <a:gd name="connsiteY77" fmla="*/ 3107266 h 3436398"/>
              <a:gd name="connsiteX78" fmla="*/ 5952429 w 7102056"/>
              <a:gd name="connsiteY78" fmla="*/ 3115733 h 3436398"/>
              <a:gd name="connsiteX79" fmla="*/ 5977829 w 7102056"/>
              <a:gd name="connsiteY79" fmla="*/ 3132666 h 3436398"/>
              <a:gd name="connsiteX80" fmla="*/ 6028629 w 7102056"/>
              <a:gd name="connsiteY80" fmla="*/ 3141133 h 3436398"/>
              <a:gd name="connsiteX81" fmla="*/ 6062496 w 7102056"/>
              <a:gd name="connsiteY81" fmla="*/ 3158066 h 3436398"/>
              <a:gd name="connsiteX82" fmla="*/ 6079429 w 7102056"/>
              <a:gd name="connsiteY82" fmla="*/ 3175000 h 3436398"/>
              <a:gd name="connsiteX83" fmla="*/ 6181029 w 7102056"/>
              <a:gd name="connsiteY83" fmla="*/ 3191933 h 3436398"/>
              <a:gd name="connsiteX84" fmla="*/ 6206429 w 7102056"/>
              <a:gd name="connsiteY84" fmla="*/ 3208866 h 3436398"/>
              <a:gd name="connsiteX85" fmla="*/ 6367296 w 7102056"/>
              <a:gd name="connsiteY85" fmla="*/ 3225800 h 3436398"/>
              <a:gd name="connsiteX86" fmla="*/ 6426562 w 7102056"/>
              <a:gd name="connsiteY86" fmla="*/ 3242733 h 3436398"/>
              <a:gd name="connsiteX87" fmla="*/ 6468896 w 7102056"/>
              <a:gd name="connsiteY87" fmla="*/ 3259666 h 3436398"/>
              <a:gd name="connsiteX88" fmla="*/ 6494296 w 7102056"/>
              <a:gd name="connsiteY88" fmla="*/ 3268133 h 3436398"/>
              <a:gd name="connsiteX89" fmla="*/ 7061562 w 7102056"/>
              <a:gd name="connsiteY89" fmla="*/ 3429000 h 3436398"/>
              <a:gd name="connsiteX90" fmla="*/ 7052980 w 7102056"/>
              <a:gd name="connsiteY90" fmla="*/ 2995083 h 3436398"/>
              <a:gd name="connsiteX91" fmla="*/ 2078914 w 7102056"/>
              <a:gd name="connsiteY91" fmla="*/ 1727200 h 3436398"/>
              <a:gd name="connsiteX92" fmla="*/ 7065708 w 7102056"/>
              <a:gd name="connsiteY92" fmla="*/ 389466 h 3436398"/>
              <a:gd name="connsiteX93" fmla="*/ 7036162 w 7102056"/>
              <a:gd name="connsiteY93" fmla="*/ 0 h 3436398"/>
              <a:gd name="connsiteX0" fmla="*/ 7036162 w 7103936"/>
              <a:gd name="connsiteY0" fmla="*/ 0 h 3435838"/>
              <a:gd name="connsiteX1" fmla="*/ 491429 w 7103936"/>
              <a:gd name="connsiteY1" fmla="*/ 1693333 h 3435838"/>
              <a:gd name="connsiteX2" fmla="*/ 466029 w 7103936"/>
              <a:gd name="connsiteY2" fmla="*/ 1701800 h 3435838"/>
              <a:gd name="connsiteX3" fmla="*/ 516829 w 7103936"/>
              <a:gd name="connsiteY3" fmla="*/ 1710266 h 3435838"/>
              <a:gd name="connsiteX4" fmla="*/ 550696 w 7103936"/>
              <a:gd name="connsiteY4" fmla="*/ 1727200 h 3435838"/>
              <a:gd name="connsiteX5" fmla="*/ 686162 w 7103936"/>
              <a:gd name="connsiteY5" fmla="*/ 1735666 h 3435838"/>
              <a:gd name="connsiteX6" fmla="*/ 838562 w 7103936"/>
              <a:gd name="connsiteY6" fmla="*/ 1778000 h 3435838"/>
              <a:gd name="connsiteX7" fmla="*/ 923229 w 7103936"/>
              <a:gd name="connsiteY7" fmla="*/ 1794933 h 3435838"/>
              <a:gd name="connsiteX8" fmla="*/ 1117962 w 7103936"/>
              <a:gd name="connsiteY8" fmla="*/ 1811866 h 3435838"/>
              <a:gd name="connsiteX9" fmla="*/ 1168762 w 7103936"/>
              <a:gd name="connsiteY9" fmla="*/ 1820333 h 3435838"/>
              <a:gd name="connsiteX10" fmla="*/ 1202629 w 7103936"/>
              <a:gd name="connsiteY10" fmla="*/ 1828800 h 3435838"/>
              <a:gd name="connsiteX11" fmla="*/ 1321162 w 7103936"/>
              <a:gd name="connsiteY11" fmla="*/ 1837266 h 3435838"/>
              <a:gd name="connsiteX12" fmla="*/ 1592096 w 7103936"/>
              <a:gd name="connsiteY12" fmla="*/ 1862666 h 3435838"/>
              <a:gd name="connsiteX13" fmla="*/ 1625962 w 7103936"/>
              <a:gd name="connsiteY13" fmla="*/ 1871133 h 3435838"/>
              <a:gd name="connsiteX14" fmla="*/ 1668296 w 7103936"/>
              <a:gd name="connsiteY14" fmla="*/ 1879600 h 3435838"/>
              <a:gd name="connsiteX15" fmla="*/ 1752962 w 7103936"/>
              <a:gd name="connsiteY15" fmla="*/ 1905000 h 3435838"/>
              <a:gd name="connsiteX16" fmla="*/ 1812229 w 7103936"/>
              <a:gd name="connsiteY16" fmla="*/ 1913466 h 3435838"/>
              <a:gd name="connsiteX17" fmla="*/ 1871496 w 7103936"/>
              <a:gd name="connsiteY17" fmla="*/ 1930400 h 3435838"/>
              <a:gd name="connsiteX18" fmla="*/ 1913829 w 7103936"/>
              <a:gd name="connsiteY18" fmla="*/ 1938866 h 3435838"/>
              <a:gd name="connsiteX19" fmla="*/ 1939229 w 7103936"/>
              <a:gd name="connsiteY19" fmla="*/ 1947333 h 3435838"/>
              <a:gd name="connsiteX20" fmla="*/ 1973096 w 7103936"/>
              <a:gd name="connsiteY20" fmla="*/ 1955800 h 3435838"/>
              <a:gd name="connsiteX21" fmla="*/ 2049296 w 7103936"/>
              <a:gd name="connsiteY21" fmla="*/ 2015066 h 3435838"/>
              <a:gd name="connsiteX22" fmla="*/ 2049296 w 7103936"/>
              <a:gd name="connsiteY22" fmla="*/ 2015066 h 3435838"/>
              <a:gd name="connsiteX23" fmla="*/ 2117029 w 7103936"/>
              <a:gd name="connsiteY23" fmla="*/ 2065866 h 3435838"/>
              <a:gd name="connsiteX24" fmla="*/ 2142429 w 7103936"/>
              <a:gd name="connsiteY24" fmla="*/ 2074333 h 3435838"/>
              <a:gd name="connsiteX25" fmla="*/ 2235562 w 7103936"/>
              <a:gd name="connsiteY25" fmla="*/ 2125133 h 3435838"/>
              <a:gd name="connsiteX26" fmla="*/ 2303296 w 7103936"/>
              <a:gd name="connsiteY26" fmla="*/ 2167466 h 3435838"/>
              <a:gd name="connsiteX27" fmla="*/ 2354096 w 7103936"/>
              <a:gd name="connsiteY27" fmla="*/ 2192866 h 3435838"/>
              <a:gd name="connsiteX28" fmla="*/ 2438762 w 7103936"/>
              <a:gd name="connsiteY28" fmla="*/ 2218266 h 3435838"/>
              <a:gd name="connsiteX29" fmla="*/ 2472629 w 7103936"/>
              <a:gd name="connsiteY29" fmla="*/ 2235200 h 3435838"/>
              <a:gd name="connsiteX30" fmla="*/ 2582696 w 7103936"/>
              <a:gd name="connsiteY30" fmla="*/ 2260600 h 3435838"/>
              <a:gd name="connsiteX31" fmla="*/ 2658896 w 7103936"/>
              <a:gd name="connsiteY31" fmla="*/ 2286000 h 3435838"/>
              <a:gd name="connsiteX32" fmla="*/ 2743562 w 7103936"/>
              <a:gd name="connsiteY32" fmla="*/ 2311400 h 3435838"/>
              <a:gd name="connsiteX33" fmla="*/ 2794362 w 7103936"/>
              <a:gd name="connsiteY33" fmla="*/ 2336800 h 3435838"/>
              <a:gd name="connsiteX34" fmla="*/ 2845162 w 7103936"/>
              <a:gd name="connsiteY34" fmla="*/ 2345266 h 3435838"/>
              <a:gd name="connsiteX35" fmla="*/ 2887496 w 7103936"/>
              <a:gd name="connsiteY35" fmla="*/ 2362200 h 3435838"/>
              <a:gd name="connsiteX36" fmla="*/ 2938296 w 7103936"/>
              <a:gd name="connsiteY36" fmla="*/ 2379133 h 3435838"/>
              <a:gd name="connsiteX37" fmla="*/ 3048362 w 7103936"/>
              <a:gd name="connsiteY37" fmla="*/ 2438400 h 3435838"/>
              <a:gd name="connsiteX38" fmla="*/ 3073762 w 7103936"/>
              <a:gd name="connsiteY38" fmla="*/ 2455333 h 3435838"/>
              <a:gd name="connsiteX39" fmla="*/ 3149962 w 7103936"/>
              <a:gd name="connsiteY39" fmla="*/ 2480733 h 3435838"/>
              <a:gd name="connsiteX40" fmla="*/ 3234629 w 7103936"/>
              <a:gd name="connsiteY40" fmla="*/ 2514600 h 3435838"/>
              <a:gd name="connsiteX41" fmla="*/ 3268496 w 7103936"/>
              <a:gd name="connsiteY41" fmla="*/ 2531533 h 3435838"/>
              <a:gd name="connsiteX42" fmla="*/ 3319296 w 7103936"/>
              <a:gd name="connsiteY42" fmla="*/ 2540000 h 3435838"/>
              <a:gd name="connsiteX43" fmla="*/ 3370096 w 7103936"/>
              <a:gd name="connsiteY43" fmla="*/ 2556933 h 3435838"/>
              <a:gd name="connsiteX44" fmla="*/ 3488629 w 7103936"/>
              <a:gd name="connsiteY44" fmla="*/ 2582333 h 3435838"/>
              <a:gd name="connsiteX45" fmla="*/ 3530962 w 7103936"/>
              <a:gd name="connsiteY45" fmla="*/ 2599266 h 3435838"/>
              <a:gd name="connsiteX46" fmla="*/ 3564829 w 7103936"/>
              <a:gd name="connsiteY46" fmla="*/ 2616200 h 3435838"/>
              <a:gd name="connsiteX47" fmla="*/ 3615629 w 7103936"/>
              <a:gd name="connsiteY47" fmla="*/ 2624666 h 3435838"/>
              <a:gd name="connsiteX48" fmla="*/ 3657962 w 7103936"/>
              <a:gd name="connsiteY48" fmla="*/ 2650066 h 3435838"/>
              <a:gd name="connsiteX49" fmla="*/ 3725696 w 7103936"/>
              <a:gd name="connsiteY49" fmla="*/ 2675466 h 3435838"/>
              <a:gd name="connsiteX50" fmla="*/ 3759562 w 7103936"/>
              <a:gd name="connsiteY50" fmla="*/ 2700866 h 3435838"/>
              <a:gd name="connsiteX51" fmla="*/ 3784962 w 7103936"/>
              <a:gd name="connsiteY51" fmla="*/ 2709333 h 3435838"/>
              <a:gd name="connsiteX52" fmla="*/ 3818829 w 7103936"/>
              <a:gd name="connsiteY52" fmla="*/ 2726266 h 3435838"/>
              <a:gd name="connsiteX53" fmla="*/ 3928896 w 7103936"/>
              <a:gd name="connsiteY53" fmla="*/ 2751666 h 3435838"/>
              <a:gd name="connsiteX54" fmla="*/ 4047429 w 7103936"/>
              <a:gd name="connsiteY54" fmla="*/ 2777066 h 3435838"/>
              <a:gd name="connsiteX55" fmla="*/ 4072829 w 7103936"/>
              <a:gd name="connsiteY55" fmla="*/ 2794000 h 3435838"/>
              <a:gd name="connsiteX56" fmla="*/ 4174429 w 7103936"/>
              <a:gd name="connsiteY56" fmla="*/ 2802466 h 3435838"/>
              <a:gd name="connsiteX57" fmla="*/ 4242162 w 7103936"/>
              <a:gd name="connsiteY57" fmla="*/ 2810933 h 3435838"/>
              <a:gd name="connsiteX58" fmla="*/ 4284496 w 7103936"/>
              <a:gd name="connsiteY58" fmla="*/ 2819400 h 3435838"/>
              <a:gd name="connsiteX59" fmla="*/ 4411496 w 7103936"/>
              <a:gd name="connsiteY59" fmla="*/ 2827866 h 3435838"/>
              <a:gd name="connsiteX60" fmla="*/ 4513096 w 7103936"/>
              <a:gd name="connsiteY60" fmla="*/ 2844800 h 3435838"/>
              <a:gd name="connsiteX61" fmla="*/ 4741696 w 7103936"/>
              <a:gd name="connsiteY61" fmla="*/ 2853266 h 3435838"/>
              <a:gd name="connsiteX62" fmla="*/ 4936429 w 7103936"/>
              <a:gd name="connsiteY62" fmla="*/ 2861733 h 3435838"/>
              <a:gd name="connsiteX63" fmla="*/ 5029562 w 7103936"/>
              <a:gd name="connsiteY63" fmla="*/ 2870200 h 3435838"/>
              <a:gd name="connsiteX64" fmla="*/ 5114229 w 7103936"/>
              <a:gd name="connsiteY64" fmla="*/ 2895600 h 3435838"/>
              <a:gd name="connsiteX65" fmla="*/ 5241229 w 7103936"/>
              <a:gd name="connsiteY65" fmla="*/ 2912533 h 3435838"/>
              <a:gd name="connsiteX66" fmla="*/ 5529096 w 7103936"/>
              <a:gd name="connsiteY66" fmla="*/ 2929466 h 3435838"/>
              <a:gd name="connsiteX67" fmla="*/ 5554496 w 7103936"/>
              <a:gd name="connsiteY67" fmla="*/ 2937933 h 3435838"/>
              <a:gd name="connsiteX68" fmla="*/ 5579896 w 7103936"/>
              <a:gd name="connsiteY68" fmla="*/ 2954866 h 3435838"/>
              <a:gd name="connsiteX69" fmla="*/ 5622229 w 7103936"/>
              <a:gd name="connsiteY69" fmla="*/ 2963333 h 3435838"/>
              <a:gd name="connsiteX70" fmla="*/ 5656096 w 7103936"/>
              <a:gd name="connsiteY70" fmla="*/ 2980266 h 3435838"/>
              <a:gd name="connsiteX71" fmla="*/ 5689962 w 7103936"/>
              <a:gd name="connsiteY71" fmla="*/ 2988733 h 3435838"/>
              <a:gd name="connsiteX72" fmla="*/ 5715362 w 7103936"/>
              <a:gd name="connsiteY72" fmla="*/ 2997200 h 3435838"/>
              <a:gd name="connsiteX73" fmla="*/ 5791562 w 7103936"/>
              <a:gd name="connsiteY73" fmla="*/ 3031066 h 3435838"/>
              <a:gd name="connsiteX74" fmla="*/ 5816962 w 7103936"/>
              <a:gd name="connsiteY74" fmla="*/ 3039533 h 3435838"/>
              <a:gd name="connsiteX75" fmla="*/ 5876229 w 7103936"/>
              <a:gd name="connsiteY75" fmla="*/ 3081866 h 3435838"/>
              <a:gd name="connsiteX76" fmla="*/ 5901629 w 7103936"/>
              <a:gd name="connsiteY76" fmla="*/ 3090333 h 3435838"/>
              <a:gd name="connsiteX77" fmla="*/ 5927029 w 7103936"/>
              <a:gd name="connsiteY77" fmla="*/ 3107266 h 3435838"/>
              <a:gd name="connsiteX78" fmla="*/ 5952429 w 7103936"/>
              <a:gd name="connsiteY78" fmla="*/ 3115733 h 3435838"/>
              <a:gd name="connsiteX79" fmla="*/ 5977829 w 7103936"/>
              <a:gd name="connsiteY79" fmla="*/ 3132666 h 3435838"/>
              <a:gd name="connsiteX80" fmla="*/ 6028629 w 7103936"/>
              <a:gd name="connsiteY80" fmla="*/ 3141133 h 3435838"/>
              <a:gd name="connsiteX81" fmla="*/ 6062496 w 7103936"/>
              <a:gd name="connsiteY81" fmla="*/ 3158066 h 3435838"/>
              <a:gd name="connsiteX82" fmla="*/ 6079429 w 7103936"/>
              <a:gd name="connsiteY82" fmla="*/ 3175000 h 3435838"/>
              <a:gd name="connsiteX83" fmla="*/ 6181029 w 7103936"/>
              <a:gd name="connsiteY83" fmla="*/ 3191933 h 3435838"/>
              <a:gd name="connsiteX84" fmla="*/ 6206429 w 7103936"/>
              <a:gd name="connsiteY84" fmla="*/ 3208866 h 3435838"/>
              <a:gd name="connsiteX85" fmla="*/ 6367296 w 7103936"/>
              <a:gd name="connsiteY85" fmla="*/ 3225800 h 3435838"/>
              <a:gd name="connsiteX86" fmla="*/ 6426562 w 7103936"/>
              <a:gd name="connsiteY86" fmla="*/ 3242733 h 3435838"/>
              <a:gd name="connsiteX87" fmla="*/ 6468896 w 7103936"/>
              <a:gd name="connsiteY87" fmla="*/ 3259666 h 3435838"/>
              <a:gd name="connsiteX88" fmla="*/ 7061562 w 7103936"/>
              <a:gd name="connsiteY88" fmla="*/ 3429000 h 3435838"/>
              <a:gd name="connsiteX89" fmla="*/ 7052980 w 7103936"/>
              <a:gd name="connsiteY89" fmla="*/ 2995083 h 3435838"/>
              <a:gd name="connsiteX90" fmla="*/ 2078914 w 7103936"/>
              <a:gd name="connsiteY90" fmla="*/ 1727200 h 3435838"/>
              <a:gd name="connsiteX91" fmla="*/ 7065708 w 7103936"/>
              <a:gd name="connsiteY91" fmla="*/ 389466 h 3435838"/>
              <a:gd name="connsiteX92" fmla="*/ 7036162 w 7103936"/>
              <a:gd name="connsiteY92" fmla="*/ 0 h 3435838"/>
              <a:gd name="connsiteX0" fmla="*/ 7036162 w 7107071"/>
              <a:gd name="connsiteY0" fmla="*/ 0 h 3434740"/>
              <a:gd name="connsiteX1" fmla="*/ 491429 w 7107071"/>
              <a:gd name="connsiteY1" fmla="*/ 1693333 h 3434740"/>
              <a:gd name="connsiteX2" fmla="*/ 466029 w 7107071"/>
              <a:gd name="connsiteY2" fmla="*/ 1701800 h 3434740"/>
              <a:gd name="connsiteX3" fmla="*/ 516829 w 7107071"/>
              <a:gd name="connsiteY3" fmla="*/ 1710266 h 3434740"/>
              <a:gd name="connsiteX4" fmla="*/ 550696 w 7107071"/>
              <a:gd name="connsiteY4" fmla="*/ 1727200 h 3434740"/>
              <a:gd name="connsiteX5" fmla="*/ 686162 w 7107071"/>
              <a:gd name="connsiteY5" fmla="*/ 1735666 h 3434740"/>
              <a:gd name="connsiteX6" fmla="*/ 838562 w 7107071"/>
              <a:gd name="connsiteY6" fmla="*/ 1778000 h 3434740"/>
              <a:gd name="connsiteX7" fmla="*/ 923229 w 7107071"/>
              <a:gd name="connsiteY7" fmla="*/ 1794933 h 3434740"/>
              <a:gd name="connsiteX8" fmla="*/ 1117962 w 7107071"/>
              <a:gd name="connsiteY8" fmla="*/ 1811866 h 3434740"/>
              <a:gd name="connsiteX9" fmla="*/ 1168762 w 7107071"/>
              <a:gd name="connsiteY9" fmla="*/ 1820333 h 3434740"/>
              <a:gd name="connsiteX10" fmla="*/ 1202629 w 7107071"/>
              <a:gd name="connsiteY10" fmla="*/ 1828800 h 3434740"/>
              <a:gd name="connsiteX11" fmla="*/ 1321162 w 7107071"/>
              <a:gd name="connsiteY11" fmla="*/ 1837266 h 3434740"/>
              <a:gd name="connsiteX12" fmla="*/ 1592096 w 7107071"/>
              <a:gd name="connsiteY12" fmla="*/ 1862666 h 3434740"/>
              <a:gd name="connsiteX13" fmla="*/ 1625962 w 7107071"/>
              <a:gd name="connsiteY13" fmla="*/ 1871133 h 3434740"/>
              <a:gd name="connsiteX14" fmla="*/ 1668296 w 7107071"/>
              <a:gd name="connsiteY14" fmla="*/ 1879600 h 3434740"/>
              <a:gd name="connsiteX15" fmla="*/ 1752962 w 7107071"/>
              <a:gd name="connsiteY15" fmla="*/ 1905000 h 3434740"/>
              <a:gd name="connsiteX16" fmla="*/ 1812229 w 7107071"/>
              <a:gd name="connsiteY16" fmla="*/ 1913466 h 3434740"/>
              <a:gd name="connsiteX17" fmla="*/ 1871496 w 7107071"/>
              <a:gd name="connsiteY17" fmla="*/ 1930400 h 3434740"/>
              <a:gd name="connsiteX18" fmla="*/ 1913829 w 7107071"/>
              <a:gd name="connsiteY18" fmla="*/ 1938866 h 3434740"/>
              <a:gd name="connsiteX19" fmla="*/ 1939229 w 7107071"/>
              <a:gd name="connsiteY19" fmla="*/ 1947333 h 3434740"/>
              <a:gd name="connsiteX20" fmla="*/ 1973096 w 7107071"/>
              <a:gd name="connsiteY20" fmla="*/ 1955800 h 3434740"/>
              <a:gd name="connsiteX21" fmla="*/ 2049296 w 7107071"/>
              <a:gd name="connsiteY21" fmla="*/ 2015066 h 3434740"/>
              <a:gd name="connsiteX22" fmla="*/ 2049296 w 7107071"/>
              <a:gd name="connsiteY22" fmla="*/ 2015066 h 3434740"/>
              <a:gd name="connsiteX23" fmla="*/ 2117029 w 7107071"/>
              <a:gd name="connsiteY23" fmla="*/ 2065866 h 3434740"/>
              <a:gd name="connsiteX24" fmla="*/ 2142429 w 7107071"/>
              <a:gd name="connsiteY24" fmla="*/ 2074333 h 3434740"/>
              <a:gd name="connsiteX25" fmla="*/ 2235562 w 7107071"/>
              <a:gd name="connsiteY25" fmla="*/ 2125133 h 3434740"/>
              <a:gd name="connsiteX26" fmla="*/ 2303296 w 7107071"/>
              <a:gd name="connsiteY26" fmla="*/ 2167466 h 3434740"/>
              <a:gd name="connsiteX27" fmla="*/ 2354096 w 7107071"/>
              <a:gd name="connsiteY27" fmla="*/ 2192866 h 3434740"/>
              <a:gd name="connsiteX28" fmla="*/ 2438762 w 7107071"/>
              <a:gd name="connsiteY28" fmla="*/ 2218266 h 3434740"/>
              <a:gd name="connsiteX29" fmla="*/ 2472629 w 7107071"/>
              <a:gd name="connsiteY29" fmla="*/ 2235200 h 3434740"/>
              <a:gd name="connsiteX30" fmla="*/ 2582696 w 7107071"/>
              <a:gd name="connsiteY30" fmla="*/ 2260600 h 3434740"/>
              <a:gd name="connsiteX31" fmla="*/ 2658896 w 7107071"/>
              <a:gd name="connsiteY31" fmla="*/ 2286000 h 3434740"/>
              <a:gd name="connsiteX32" fmla="*/ 2743562 w 7107071"/>
              <a:gd name="connsiteY32" fmla="*/ 2311400 h 3434740"/>
              <a:gd name="connsiteX33" fmla="*/ 2794362 w 7107071"/>
              <a:gd name="connsiteY33" fmla="*/ 2336800 h 3434740"/>
              <a:gd name="connsiteX34" fmla="*/ 2845162 w 7107071"/>
              <a:gd name="connsiteY34" fmla="*/ 2345266 h 3434740"/>
              <a:gd name="connsiteX35" fmla="*/ 2887496 w 7107071"/>
              <a:gd name="connsiteY35" fmla="*/ 2362200 h 3434740"/>
              <a:gd name="connsiteX36" fmla="*/ 2938296 w 7107071"/>
              <a:gd name="connsiteY36" fmla="*/ 2379133 h 3434740"/>
              <a:gd name="connsiteX37" fmla="*/ 3048362 w 7107071"/>
              <a:gd name="connsiteY37" fmla="*/ 2438400 h 3434740"/>
              <a:gd name="connsiteX38" fmla="*/ 3073762 w 7107071"/>
              <a:gd name="connsiteY38" fmla="*/ 2455333 h 3434740"/>
              <a:gd name="connsiteX39" fmla="*/ 3149962 w 7107071"/>
              <a:gd name="connsiteY39" fmla="*/ 2480733 h 3434740"/>
              <a:gd name="connsiteX40" fmla="*/ 3234629 w 7107071"/>
              <a:gd name="connsiteY40" fmla="*/ 2514600 h 3434740"/>
              <a:gd name="connsiteX41" fmla="*/ 3268496 w 7107071"/>
              <a:gd name="connsiteY41" fmla="*/ 2531533 h 3434740"/>
              <a:gd name="connsiteX42" fmla="*/ 3319296 w 7107071"/>
              <a:gd name="connsiteY42" fmla="*/ 2540000 h 3434740"/>
              <a:gd name="connsiteX43" fmla="*/ 3370096 w 7107071"/>
              <a:gd name="connsiteY43" fmla="*/ 2556933 h 3434740"/>
              <a:gd name="connsiteX44" fmla="*/ 3488629 w 7107071"/>
              <a:gd name="connsiteY44" fmla="*/ 2582333 h 3434740"/>
              <a:gd name="connsiteX45" fmla="*/ 3530962 w 7107071"/>
              <a:gd name="connsiteY45" fmla="*/ 2599266 h 3434740"/>
              <a:gd name="connsiteX46" fmla="*/ 3564829 w 7107071"/>
              <a:gd name="connsiteY46" fmla="*/ 2616200 h 3434740"/>
              <a:gd name="connsiteX47" fmla="*/ 3615629 w 7107071"/>
              <a:gd name="connsiteY47" fmla="*/ 2624666 h 3434740"/>
              <a:gd name="connsiteX48" fmla="*/ 3657962 w 7107071"/>
              <a:gd name="connsiteY48" fmla="*/ 2650066 h 3434740"/>
              <a:gd name="connsiteX49" fmla="*/ 3725696 w 7107071"/>
              <a:gd name="connsiteY49" fmla="*/ 2675466 h 3434740"/>
              <a:gd name="connsiteX50" fmla="*/ 3759562 w 7107071"/>
              <a:gd name="connsiteY50" fmla="*/ 2700866 h 3434740"/>
              <a:gd name="connsiteX51" fmla="*/ 3784962 w 7107071"/>
              <a:gd name="connsiteY51" fmla="*/ 2709333 h 3434740"/>
              <a:gd name="connsiteX52" fmla="*/ 3818829 w 7107071"/>
              <a:gd name="connsiteY52" fmla="*/ 2726266 h 3434740"/>
              <a:gd name="connsiteX53" fmla="*/ 3928896 w 7107071"/>
              <a:gd name="connsiteY53" fmla="*/ 2751666 h 3434740"/>
              <a:gd name="connsiteX54" fmla="*/ 4047429 w 7107071"/>
              <a:gd name="connsiteY54" fmla="*/ 2777066 h 3434740"/>
              <a:gd name="connsiteX55" fmla="*/ 4072829 w 7107071"/>
              <a:gd name="connsiteY55" fmla="*/ 2794000 h 3434740"/>
              <a:gd name="connsiteX56" fmla="*/ 4174429 w 7107071"/>
              <a:gd name="connsiteY56" fmla="*/ 2802466 h 3434740"/>
              <a:gd name="connsiteX57" fmla="*/ 4242162 w 7107071"/>
              <a:gd name="connsiteY57" fmla="*/ 2810933 h 3434740"/>
              <a:gd name="connsiteX58" fmla="*/ 4284496 w 7107071"/>
              <a:gd name="connsiteY58" fmla="*/ 2819400 h 3434740"/>
              <a:gd name="connsiteX59" fmla="*/ 4411496 w 7107071"/>
              <a:gd name="connsiteY59" fmla="*/ 2827866 h 3434740"/>
              <a:gd name="connsiteX60" fmla="*/ 4513096 w 7107071"/>
              <a:gd name="connsiteY60" fmla="*/ 2844800 h 3434740"/>
              <a:gd name="connsiteX61" fmla="*/ 4741696 w 7107071"/>
              <a:gd name="connsiteY61" fmla="*/ 2853266 h 3434740"/>
              <a:gd name="connsiteX62" fmla="*/ 4936429 w 7107071"/>
              <a:gd name="connsiteY62" fmla="*/ 2861733 h 3434740"/>
              <a:gd name="connsiteX63" fmla="*/ 5029562 w 7107071"/>
              <a:gd name="connsiteY63" fmla="*/ 2870200 h 3434740"/>
              <a:gd name="connsiteX64" fmla="*/ 5114229 w 7107071"/>
              <a:gd name="connsiteY64" fmla="*/ 2895600 h 3434740"/>
              <a:gd name="connsiteX65" fmla="*/ 5241229 w 7107071"/>
              <a:gd name="connsiteY65" fmla="*/ 2912533 h 3434740"/>
              <a:gd name="connsiteX66" fmla="*/ 5529096 w 7107071"/>
              <a:gd name="connsiteY66" fmla="*/ 2929466 h 3434740"/>
              <a:gd name="connsiteX67" fmla="*/ 5554496 w 7107071"/>
              <a:gd name="connsiteY67" fmla="*/ 2937933 h 3434740"/>
              <a:gd name="connsiteX68" fmla="*/ 5579896 w 7107071"/>
              <a:gd name="connsiteY68" fmla="*/ 2954866 h 3434740"/>
              <a:gd name="connsiteX69" fmla="*/ 5622229 w 7107071"/>
              <a:gd name="connsiteY69" fmla="*/ 2963333 h 3434740"/>
              <a:gd name="connsiteX70" fmla="*/ 5656096 w 7107071"/>
              <a:gd name="connsiteY70" fmla="*/ 2980266 h 3434740"/>
              <a:gd name="connsiteX71" fmla="*/ 5689962 w 7107071"/>
              <a:gd name="connsiteY71" fmla="*/ 2988733 h 3434740"/>
              <a:gd name="connsiteX72" fmla="*/ 5715362 w 7107071"/>
              <a:gd name="connsiteY72" fmla="*/ 2997200 h 3434740"/>
              <a:gd name="connsiteX73" fmla="*/ 5791562 w 7107071"/>
              <a:gd name="connsiteY73" fmla="*/ 3031066 h 3434740"/>
              <a:gd name="connsiteX74" fmla="*/ 5816962 w 7107071"/>
              <a:gd name="connsiteY74" fmla="*/ 3039533 h 3434740"/>
              <a:gd name="connsiteX75" fmla="*/ 5876229 w 7107071"/>
              <a:gd name="connsiteY75" fmla="*/ 3081866 h 3434740"/>
              <a:gd name="connsiteX76" fmla="*/ 5901629 w 7107071"/>
              <a:gd name="connsiteY76" fmla="*/ 3090333 h 3434740"/>
              <a:gd name="connsiteX77" fmla="*/ 5927029 w 7107071"/>
              <a:gd name="connsiteY77" fmla="*/ 3107266 h 3434740"/>
              <a:gd name="connsiteX78" fmla="*/ 5952429 w 7107071"/>
              <a:gd name="connsiteY78" fmla="*/ 3115733 h 3434740"/>
              <a:gd name="connsiteX79" fmla="*/ 5977829 w 7107071"/>
              <a:gd name="connsiteY79" fmla="*/ 3132666 h 3434740"/>
              <a:gd name="connsiteX80" fmla="*/ 6028629 w 7107071"/>
              <a:gd name="connsiteY80" fmla="*/ 3141133 h 3434740"/>
              <a:gd name="connsiteX81" fmla="*/ 6062496 w 7107071"/>
              <a:gd name="connsiteY81" fmla="*/ 3158066 h 3434740"/>
              <a:gd name="connsiteX82" fmla="*/ 6079429 w 7107071"/>
              <a:gd name="connsiteY82" fmla="*/ 3175000 h 3434740"/>
              <a:gd name="connsiteX83" fmla="*/ 6181029 w 7107071"/>
              <a:gd name="connsiteY83" fmla="*/ 3191933 h 3434740"/>
              <a:gd name="connsiteX84" fmla="*/ 6206429 w 7107071"/>
              <a:gd name="connsiteY84" fmla="*/ 3208866 h 3434740"/>
              <a:gd name="connsiteX85" fmla="*/ 6367296 w 7107071"/>
              <a:gd name="connsiteY85" fmla="*/ 3225800 h 3434740"/>
              <a:gd name="connsiteX86" fmla="*/ 6426562 w 7107071"/>
              <a:gd name="connsiteY86" fmla="*/ 3242733 h 3434740"/>
              <a:gd name="connsiteX87" fmla="*/ 7061562 w 7107071"/>
              <a:gd name="connsiteY87" fmla="*/ 3429000 h 3434740"/>
              <a:gd name="connsiteX88" fmla="*/ 7052980 w 7107071"/>
              <a:gd name="connsiteY88" fmla="*/ 2995083 h 3434740"/>
              <a:gd name="connsiteX89" fmla="*/ 2078914 w 7107071"/>
              <a:gd name="connsiteY89" fmla="*/ 1727200 h 3434740"/>
              <a:gd name="connsiteX90" fmla="*/ 7065708 w 7107071"/>
              <a:gd name="connsiteY90" fmla="*/ 389466 h 3434740"/>
              <a:gd name="connsiteX91" fmla="*/ 7036162 w 7107071"/>
              <a:gd name="connsiteY91" fmla="*/ 0 h 3434740"/>
              <a:gd name="connsiteX0" fmla="*/ 7036162 w 7111459"/>
              <a:gd name="connsiteY0" fmla="*/ 0 h 3433782"/>
              <a:gd name="connsiteX1" fmla="*/ 491429 w 7111459"/>
              <a:gd name="connsiteY1" fmla="*/ 1693333 h 3433782"/>
              <a:gd name="connsiteX2" fmla="*/ 466029 w 7111459"/>
              <a:gd name="connsiteY2" fmla="*/ 1701800 h 3433782"/>
              <a:gd name="connsiteX3" fmla="*/ 516829 w 7111459"/>
              <a:gd name="connsiteY3" fmla="*/ 1710266 h 3433782"/>
              <a:gd name="connsiteX4" fmla="*/ 550696 w 7111459"/>
              <a:gd name="connsiteY4" fmla="*/ 1727200 h 3433782"/>
              <a:gd name="connsiteX5" fmla="*/ 686162 w 7111459"/>
              <a:gd name="connsiteY5" fmla="*/ 1735666 h 3433782"/>
              <a:gd name="connsiteX6" fmla="*/ 838562 w 7111459"/>
              <a:gd name="connsiteY6" fmla="*/ 1778000 h 3433782"/>
              <a:gd name="connsiteX7" fmla="*/ 923229 w 7111459"/>
              <a:gd name="connsiteY7" fmla="*/ 1794933 h 3433782"/>
              <a:gd name="connsiteX8" fmla="*/ 1117962 w 7111459"/>
              <a:gd name="connsiteY8" fmla="*/ 1811866 h 3433782"/>
              <a:gd name="connsiteX9" fmla="*/ 1168762 w 7111459"/>
              <a:gd name="connsiteY9" fmla="*/ 1820333 h 3433782"/>
              <a:gd name="connsiteX10" fmla="*/ 1202629 w 7111459"/>
              <a:gd name="connsiteY10" fmla="*/ 1828800 h 3433782"/>
              <a:gd name="connsiteX11" fmla="*/ 1321162 w 7111459"/>
              <a:gd name="connsiteY11" fmla="*/ 1837266 h 3433782"/>
              <a:gd name="connsiteX12" fmla="*/ 1592096 w 7111459"/>
              <a:gd name="connsiteY12" fmla="*/ 1862666 h 3433782"/>
              <a:gd name="connsiteX13" fmla="*/ 1625962 w 7111459"/>
              <a:gd name="connsiteY13" fmla="*/ 1871133 h 3433782"/>
              <a:gd name="connsiteX14" fmla="*/ 1668296 w 7111459"/>
              <a:gd name="connsiteY14" fmla="*/ 1879600 h 3433782"/>
              <a:gd name="connsiteX15" fmla="*/ 1752962 w 7111459"/>
              <a:gd name="connsiteY15" fmla="*/ 1905000 h 3433782"/>
              <a:gd name="connsiteX16" fmla="*/ 1812229 w 7111459"/>
              <a:gd name="connsiteY16" fmla="*/ 1913466 h 3433782"/>
              <a:gd name="connsiteX17" fmla="*/ 1871496 w 7111459"/>
              <a:gd name="connsiteY17" fmla="*/ 1930400 h 3433782"/>
              <a:gd name="connsiteX18" fmla="*/ 1913829 w 7111459"/>
              <a:gd name="connsiteY18" fmla="*/ 1938866 h 3433782"/>
              <a:gd name="connsiteX19" fmla="*/ 1939229 w 7111459"/>
              <a:gd name="connsiteY19" fmla="*/ 1947333 h 3433782"/>
              <a:gd name="connsiteX20" fmla="*/ 1973096 w 7111459"/>
              <a:gd name="connsiteY20" fmla="*/ 1955800 h 3433782"/>
              <a:gd name="connsiteX21" fmla="*/ 2049296 w 7111459"/>
              <a:gd name="connsiteY21" fmla="*/ 2015066 h 3433782"/>
              <a:gd name="connsiteX22" fmla="*/ 2049296 w 7111459"/>
              <a:gd name="connsiteY22" fmla="*/ 2015066 h 3433782"/>
              <a:gd name="connsiteX23" fmla="*/ 2117029 w 7111459"/>
              <a:gd name="connsiteY23" fmla="*/ 2065866 h 3433782"/>
              <a:gd name="connsiteX24" fmla="*/ 2142429 w 7111459"/>
              <a:gd name="connsiteY24" fmla="*/ 2074333 h 3433782"/>
              <a:gd name="connsiteX25" fmla="*/ 2235562 w 7111459"/>
              <a:gd name="connsiteY25" fmla="*/ 2125133 h 3433782"/>
              <a:gd name="connsiteX26" fmla="*/ 2303296 w 7111459"/>
              <a:gd name="connsiteY26" fmla="*/ 2167466 h 3433782"/>
              <a:gd name="connsiteX27" fmla="*/ 2354096 w 7111459"/>
              <a:gd name="connsiteY27" fmla="*/ 2192866 h 3433782"/>
              <a:gd name="connsiteX28" fmla="*/ 2438762 w 7111459"/>
              <a:gd name="connsiteY28" fmla="*/ 2218266 h 3433782"/>
              <a:gd name="connsiteX29" fmla="*/ 2472629 w 7111459"/>
              <a:gd name="connsiteY29" fmla="*/ 2235200 h 3433782"/>
              <a:gd name="connsiteX30" fmla="*/ 2582696 w 7111459"/>
              <a:gd name="connsiteY30" fmla="*/ 2260600 h 3433782"/>
              <a:gd name="connsiteX31" fmla="*/ 2658896 w 7111459"/>
              <a:gd name="connsiteY31" fmla="*/ 2286000 h 3433782"/>
              <a:gd name="connsiteX32" fmla="*/ 2743562 w 7111459"/>
              <a:gd name="connsiteY32" fmla="*/ 2311400 h 3433782"/>
              <a:gd name="connsiteX33" fmla="*/ 2794362 w 7111459"/>
              <a:gd name="connsiteY33" fmla="*/ 2336800 h 3433782"/>
              <a:gd name="connsiteX34" fmla="*/ 2845162 w 7111459"/>
              <a:gd name="connsiteY34" fmla="*/ 2345266 h 3433782"/>
              <a:gd name="connsiteX35" fmla="*/ 2887496 w 7111459"/>
              <a:gd name="connsiteY35" fmla="*/ 2362200 h 3433782"/>
              <a:gd name="connsiteX36" fmla="*/ 2938296 w 7111459"/>
              <a:gd name="connsiteY36" fmla="*/ 2379133 h 3433782"/>
              <a:gd name="connsiteX37" fmla="*/ 3048362 w 7111459"/>
              <a:gd name="connsiteY37" fmla="*/ 2438400 h 3433782"/>
              <a:gd name="connsiteX38" fmla="*/ 3073762 w 7111459"/>
              <a:gd name="connsiteY38" fmla="*/ 2455333 h 3433782"/>
              <a:gd name="connsiteX39" fmla="*/ 3149962 w 7111459"/>
              <a:gd name="connsiteY39" fmla="*/ 2480733 h 3433782"/>
              <a:gd name="connsiteX40" fmla="*/ 3234629 w 7111459"/>
              <a:gd name="connsiteY40" fmla="*/ 2514600 h 3433782"/>
              <a:gd name="connsiteX41" fmla="*/ 3268496 w 7111459"/>
              <a:gd name="connsiteY41" fmla="*/ 2531533 h 3433782"/>
              <a:gd name="connsiteX42" fmla="*/ 3319296 w 7111459"/>
              <a:gd name="connsiteY42" fmla="*/ 2540000 h 3433782"/>
              <a:gd name="connsiteX43" fmla="*/ 3370096 w 7111459"/>
              <a:gd name="connsiteY43" fmla="*/ 2556933 h 3433782"/>
              <a:gd name="connsiteX44" fmla="*/ 3488629 w 7111459"/>
              <a:gd name="connsiteY44" fmla="*/ 2582333 h 3433782"/>
              <a:gd name="connsiteX45" fmla="*/ 3530962 w 7111459"/>
              <a:gd name="connsiteY45" fmla="*/ 2599266 h 3433782"/>
              <a:gd name="connsiteX46" fmla="*/ 3564829 w 7111459"/>
              <a:gd name="connsiteY46" fmla="*/ 2616200 h 3433782"/>
              <a:gd name="connsiteX47" fmla="*/ 3615629 w 7111459"/>
              <a:gd name="connsiteY47" fmla="*/ 2624666 h 3433782"/>
              <a:gd name="connsiteX48" fmla="*/ 3657962 w 7111459"/>
              <a:gd name="connsiteY48" fmla="*/ 2650066 h 3433782"/>
              <a:gd name="connsiteX49" fmla="*/ 3725696 w 7111459"/>
              <a:gd name="connsiteY49" fmla="*/ 2675466 h 3433782"/>
              <a:gd name="connsiteX50" fmla="*/ 3759562 w 7111459"/>
              <a:gd name="connsiteY50" fmla="*/ 2700866 h 3433782"/>
              <a:gd name="connsiteX51" fmla="*/ 3784962 w 7111459"/>
              <a:gd name="connsiteY51" fmla="*/ 2709333 h 3433782"/>
              <a:gd name="connsiteX52" fmla="*/ 3818829 w 7111459"/>
              <a:gd name="connsiteY52" fmla="*/ 2726266 h 3433782"/>
              <a:gd name="connsiteX53" fmla="*/ 3928896 w 7111459"/>
              <a:gd name="connsiteY53" fmla="*/ 2751666 h 3433782"/>
              <a:gd name="connsiteX54" fmla="*/ 4047429 w 7111459"/>
              <a:gd name="connsiteY54" fmla="*/ 2777066 h 3433782"/>
              <a:gd name="connsiteX55" fmla="*/ 4072829 w 7111459"/>
              <a:gd name="connsiteY55" fmla="*/ 2794000 h 3433782"/>
              <a:gd name="connsiteX56" fmla="*/ 4174429 w 7111459"/>
              <a:gd name="connsiteY56" fmla="*/ 2802466 h 3433782"/>
              <a:gd name="connsiteX57" fmla="*/ 4242162 w 7111459"/>
              <a:gd name="connsiteY57" fmla="*/ 2810933 h 3433782"/>
              <a:gd name="connsiteX58" fmla="*/ 4284496 w 7111459"/>
              <a:gd name="connsiteY58" fmla="*/ 2819400 h 3433782"/>
              <a:gd name="connsiteX59" fmla="*/ 4411496 w 7111459"/>
              <a:gd name="connsiteY59" fmla="*/ 2827866 h 3433782"/>
              <a:gd name="connsiteX60" fmla="*/ 4513096 w 7111459"/>
              <a:gd name="connsiteY60" fmla="*/ 2844800 h 3433782"/>
              <a:gd name="connsiteX61" fmla="*/ 4741696 w 7111459"/>
              <a:gd name="connsiteY61" fmla="*/ 2853266 h 3433782"/>
              <a:gd name="connsiteX62" fmla="*/ 4936429 w 7111459"/>
              <a:gd name="connsiteY62" fmla="*/ 2861733 h 3433782"/>
              <a:gd name="connsiteX63" fmla="*/ 5029562 w 7111459"/>
              <a:gd name="connsiteY63" fmla="*/ 2870200 h 3433782"/>
              <a:gd name="connsiteX64" fmla="*/ 5114229 w 7111459"/>
              <a:gd name="connsiteY64" fmla="*/ 2895600 h 3433782"/>
              <a:gd name="connsiteX65" fmla="*/ 5241229 w 7111459"/>
              <a:gd name="connsiteY65" fmla="*/ 2912533 h 3433782"/>
              <a:gd name="connsiteX66" fmla="*/ 5529096 w 7111459"/>
              <a:gd name="connsiteY66" fmla="*/ 2929466 h 3433782"/>
              <a:gd name="connsiteX67" fmla="*/ 5554496 w 7111459"/>
              <a:gd name="connsiteY67" fmla="*/ 2937933 h 3433782"/>
              <a:gd name="connsiteX68" fmla="*/ 5579896 w 7111459"/>
              <a:gd name="connsiteY68" fmla="*/ 2954866 h 3433782"/>
              <a:gd name="connsiteX69" fmla="*/ 5622229 w 7111459"/>
              <a:gd name="connsiteY69" fmla="*/ 2963333 h 3433782"/>
              <a:gd name="connsiteX70" fmla="*/ 5656096 w 7111459"/>
              <a:gd name="connsiteY70" fmla="*/ 2980266 h 3433782"/>
              <a:gd name="connsiteX71" fmla="*/ 5689962 w 7111459"/>
              <a:gd name="connsiteY71" fmla="*/ 2988733 h 3433782"/>
              <a:gd name="connsiteX72" fmla="*/ 5715362 w 7111459"/>
              <a:gd name="connsiteY72" fmla="*/ 2997200 h 3433782"/>
              <a:gd name="connsiteX73" fmla="*/ 5791562 w 7111459"/>
              <a:gd name="connsiteY73" fmla="*/ 3031066 h 3433782"/>
              <a:gd name="connsiteX74" fmla="*/ 5816962 w 7111459"/>
              <a:gd name="connsiteY74" fmla="*/ 3039533 h 3433782"/>
              <a:gd name="connsiteX75" fmla="*/ 5876229 w 7111459"/>
              <a:gd name="connsiteY75" fmla="*/ 3081866 h 3433782"/>
              <a:gd name="connsiteX76" fmla="*/ 5901629 w 7111459"/>
              <a:gd name="connsiteY76" fmla="*/ 3090333 h 3433782"/>
              <a:gd name="connsiteX77" fmla="*/ 5927029 w 7111459"/>
              <a:gd name="connsiteY77" fmla="*/ 3107266 h 3433782"/>
              <a:gd name="connsiteX78" fmla="*/ 5952429 w 7111459"/>
              <a:gd name="connsiteY78" fmla="*/ 3115733 h 3433782"/>
              <a:gd name="connsiteX79" fmla="*/ 5977829 w 7111459"/>
              <a:gd name="connsiteY79" fmla="*/ 3132666 h 3433782"/>
              <a:gd name="connsiteX80" fmla="*/ 6028629 w 7111459"/>
              <a:gd name="connsiteY80" fmla="*/ 3141133 h 3433782"/>
              <a:gd name="connsiteX81" fmla="*/ 6062496 w 7111459"/>
              <a:gd name="connsiteY81" fmla="*/ 3158066 h 3433782"/>
              <a:gd name="connsiteX82" fmla="*/ 6079429 w 7111459"/>
              <a:gd name="connsiteY82" fmla="*/ 3175000 h 3433782"/>
              <a:gd name="connsiteX83" fmla="*/ 6181029 w 7111459"/>
              <a:gd name="connsiteY83" fmla="*/ 3191933 h 3433782"/>
              <a:gd name="connsiteX84" fmla="*/ 6206429 w 7111459"/>
              <a:gd name="connsiteY84" fmla="*/ 3208866 h 3433782"/>
              <a:gd name="connsiteX85" fmla="*/ 6367296 w 7111459"/>
              <a:gd name="connsiteY85" fmla="*/ 3225800 h 3433782"/>
              <a:gd name="connsiteX86" fmla="*/ 7061562 w 7111459"/>
              <a:gd name="connsiteY86" fmla="*/ 3429000 h 3433782"/>
              <a:gd name="connsiteX87" fmla="*/ 7052980 w 7111459"/>
              <a:gd name="connsiteY87" fmla="*/ 2995083 h 3433782"/>
              <a:gd name="connsiteX88" fmla="*/ 2078914 w 7111459"/>
              <a:gd name="connsiteY88" fmla="*/ 1727200 h 3433782"/>
              <a:gd name="connsiteX89" fmla="*/ 7065708 w 7111459"/>
              <a:gd name="connsiteY89" fmla="*/ 389466 h 3433782"/>
              <a:gd name="connsiteX90" fmla="*/ 7036162 w 7111459"/>
              <a:gd name="connsiteY90" fmla="*/ 0 h 3433782"/>
              <a:gd name="connsiteX0" fmla="*/ 7036162 w 7123371"/>
              <a:gd name="connsiteY0" fmla="*/ 0 h 3432947"/>
              <a:gd name="connsiteX1" fmla="*/ 491429 w 7123371"/>
              <a:gd name="connsiteY1" fmla="*/ 1693333 h 3432947"/>
              <a:gd name="connsiteX2" fmla="*/ 466029 w 7123371"/>
              <a:gd name="connsiteY2" fmla="*/ 1701800 h 3432947"/>
              <a:gd name="connsiteX3" fmla="*/ 516829 w 7123371"/>
              <a:gd name="connsiteY3" fmla="*/ 1710266 h 3432947"/>
              <a:gd name="connsiteX4" fmla="*/ 550696 w 7123371"/>
              <a:gd name="connsiteY4" fmla="*/ 1727200 h 3432947"/>
              <a:gd name="connsiteX5" fmla="*/ 686162 w 7123371"/>
              <a:gd name="connsiteY5" fmla="*/ 1735666 h 3432947"/>
              <a:gd name="connsiteX6" fmla="*/ 838562 w 7123371"/>
              <a:gd name="connsiteY6" fmla="*/ 1778000 h 3432947"/>
              <a:gd name="connsiteX7" fmla="*/ 923229 w 7123371"/>
              <a:gd name="connsiteY7" fmla="*/ 1794933 h 3432947"/>
              <a:gd name="connsiteX8" fmla="*/ 1117962 w 7123371"/>
              <a:gd name="connsiteY8" fmla="*/ 1811866 h 3432947"/>
              <a:gd name="connsiteX9" fmla="*/ 1168762 w 7123371"/>
              <a:gd name="connsiteY9" fmla="*/ 1820333 h 3432947"/>
              <a:gd name="connsiteX10" fmla="*/ 1202629 w 7123371"/>
              <a:gd name="connsiteY10" fmla="*/ 1828800 h 3432947"/>
              <a:gd name="connsiteX11" fmla="*/ 1321162 w 7123371"/>
              <a:gd name="connsiteY11" fmla="*/ 1837266 h 3432947"/>
              <a:gd name="connsiteX12" fmla="*/ 1592096 w 7123371"/>
              <a:gd name="connsiteY12" fmla="*/ 1862666 h 3432947"/>
              <a:gd name="connsiteX13" fmla="*/ 1625962 w 7123371"/>
              <a:gd name="connsiteY13" fmla="*/ 1871133 h 3432947"/>
              <a:gd name="connsiteX14" fmla="*/ 1668296 w 7123371"/>
              <a:gd name="connsiteY14" fmla="*/ 1879600 h 3432947"/>
              <a:gd name="connsiteX15" fmla="*/ 1752962 w 7123371"/>
              <a:gd name="connsiteY15" fmla="*/ 1905000 h 3432947"/>
              <a:gd name="connsiteX16" fmla="*/ 1812229 w 7123371"/>
              <a:gd name="connsiteY16" fmla="*/ 1913466 h 3432947"/>
              <a:gd name="connsiteX17" fmla="*/ 1871496 w 7123371"/>
              <a:gd name="connsiteY17" fmla="*/ 1930400 h 3432947"/>
              <a:gd name="connsiteX18" fmla="*/ 1913829 w 7123371"/>
              <a:gd name="connsiteY18" fmla="*/ 1938866 h 3432947"/>
              <a:gd name="connsiteX19" fmla="*/ 1939229 w 7123371"/>
              <a:gd name="connsiteY19" fmla="*/ 1947333 h 3432947"/>
              <a:gd name="connsiteX20" fmla="*/ 1973096 w 7123371"/>
              <a:gd name="connsiteY20" fmla="*/ 1955800 h 3432947"/>
              <a:gd name="connsiteX21" fmla="*/ 2049296 w 7123371"/>
              <a:gd name="connsiteY21" fmla="*/ 2015066 h 3432947"/>
              <a:gd name="connsiteX22" fmla="*/ 2049296 w 7123371"/>
              <a:gd name="connsiteY22" fmla="*/ 2015066 h 3432947"/>
              <a:gd name="connsiteX23" fmla="*/ 2117029 w 7123371"/>
              <a:gd name="connsiteY23" fmla="*/ 2065866 h 3432947"/>
              <a:gd name="connsiteX24" fmla="*/ 2142429 w 7123371"/>
              <a:gd name="connsiteY24" fmla="*/ 2074333 h 3432947"/>
              <a:gd name="connsiteX25" fmla="*/ 2235562 w 7123371"/>
              <a:gd name="connsiteY25" fmla="*/ 2125133 h 3432947"/>
              <a:gd name="connsiteX26" fmla="*/ 2303296 w 7123371"/>
              <a:gd name="connsiteY26" fmla="*/ 2167466 h 3432947"/>
              <a:gd name="connsiteX27" fmla="*/ 2354096 w 7123371"/>
              <a:gd name="connsiteY27" fmla="*/ 2192866 h 3432947"/>
              <a:gd name="connsiteX28" fmla="*/ 2438762 w 7123371"/>
              <a:gd name="connsiteY28" fmla="*/ 2218266 h 3432947"/>
              <a:gd name="connsiteX29" fmla="*/ 2472629 w 7123371"/>
              <a:gd name="connsiteY29" fmla="*/ 2235200 h 3432947"/>
              <a:gd name="connsiteX30" fmla="*/ 2582696 w 7123371"/>
              <a:gd name="connsiteY30" fmla="*/ 2260600 h 3432947"/>
              <a:gd name="connsiteX31" fmla="*/ 2658896 w 7123371"/>
              <a:gd name="connsiteY31" fmla="*/ 2286000 h 3432947"/>
              <a:gd name="connsiteX32" fmla="*/ 2743562 w 7123371"/>
              <a:gd name="connsiteY32" fmla="*/ 2311400 h 3432947"/>
              <a:gd name="connsiteX33" fmla="*/ 2794362 w 7123371"/>
              <a:gd name="connsiteY33" fmla="*/ 2336800 h 3432947"/>
              <a:gd name="connsiteX34" fmla="*/ 2845162 w 7123371"/>
              <a:gd name="connsiteY34" fmla="*/ 2345266 h 3432947"/>
              <a:gd name="connsiteX35" fmla="*/ 2887496 w 7123371"/>
              <a:gd name="connsiteY35" fmla="*/ 2362200 h 3432947"/>
              <a:gd name="connsiteX36" fmla="*/ 2938296 w 7123371"/>
              <a:gd name="connsiteY36" fmla="*/ 2379133 h 3432947"/>
              <a:gd name="connsiteX37" fmla="*/ 3048362 w 7123371"/>
              <a:gd name="connsiteY37" fmla="*/ 2438400 h 3432947"/>
              <a:gd name="connsiteX38" fmla="*/ 3073762 w 7123371"/>
              <a:gd name="connsiteY38" fmla="*/ 2455333 h 3432947"/>
              <a:gd name="connsiteX39" fmla="*/ 3149962 w 7123371"/>
              <a:gd name="connsiteY39" fmla="*/ 2480733 h 3432947"/>
              <a:gd name="connsiteX40" fmla="*/ 3234629 w 7123371"/>
              <a:gd name="connsiteY40" fmla="*/ 2514600 h 3432947"/>
              <a:gd name="connsiteX41" fmla="*/ 3268496 w 7123371"/>
              <a:gd name="connsiteY41" fmla="*/ 2531533 h 3432947"/>
              <a:gd name="connsiteX42" fmla="*/ 3319296 w 7123371"/>
              <a:gd name="connsiteY42" fmla="*/ 2540000 h 3432947"/>
              <a:gd name="connsiteX43" fmla="*/ 3370096 w 7123371"/>
              <a:gd name="connsiteY43" fmla="*/ 2556933 h 3432947"/>
              <a:gd name="connsiteX44" fmla="*/ 3488629 w 7123371"/>
              <a:gd name="connsiteY44" fmla="*/ 2582333 h 3432947"/>
              <a:gd name="connsiteX45" fmla="*/ 3530962 w 7123371"/>
              <a:gd name="connsiteY45" fmla="*/ 2599266 h 3432947"/>
              <a:gd name="connsiteX46" fmla="*/ 3564829 w 7123371"/>
              <a:gd name="connsiteY46" fmla="*/ 2616200 h 3432947"/>
              <a:gd name="connsiteX47" fmla="*/ 3615629 w 7123371"/>
              <a:gd name="connsiteY47" fmla="*/ 2624666 h 3432947"/>
              <a:gd name="connsiteX48" fmla="*/ 3657962 w 7123371"/>
              <a:gd name="connsiteY48" fmla="*/ 2650066 h 3432947"/>
              <a:gd name="connsiteX49" fmla="*/ 3725696 w 7123371"/>
              <a:gd name="connsiteY49" fmla="*/ 2675466 h 3432947"/>
              <a:gd name="connsiteX50" fmla="*/ 3759562 w 7123371"/>
              <a:gd name="connsiteY50" fmla="*/ 2700866 h 3432947"/>
              <a:gd name="connsiteX51" fmla="*/ 3784962 w 7123371"/>
              <a:gd name="connsiteY51" fmla="*/ 2709333 h 3432947"/>
              <a:gd name="connsiteX52" fmla="*/ 3818829 w 7123371"/>
              <a:gd name="connsiteY52" fmla="*/ 2726266 h 3432947"/>
              <a:gd name="connsiteX53" fmla="*/ 3928896 w 7123371"/>
              <a:gd name="connsiteY53" fmla="*/ 2751666 h 3432947"/>
              <a:gd name="connsiteX54" fmla="*/ 4047429 w 7123371"/>
              <a:gd name="connsiteY54" fmla="*/ 2777066 h 3432947"/>
              <a:gd name="connsiteX55" fmla="*/ 4072829 w 7123371"/>
              <a:gd name="connsiteY55" fmla="*/ 2794000 h 3432947"/>
              <a:gd name="connsiteX56" fmla="*/ 4174429 w 7123371"/>
              <a:gd name="connsiteY56" fmla="*/ 2802466 h 3432947"/>
              <a:gd name="connsiteX57" fmla="*/ 4242162 w 7123371"/>
              <a:gd name="connsiteY57" fmla="*/ 2810933 h 3432947"/>
              <a:gd name="connsiteX58" fmla="*/ 4284496 w 7123371"/>
              <a:gd name="connsiteY58" fmla="*/ 2819400 h 3432947"/>
              <a:gd name="connsiteX59" fmla="*/ 4411496 w 7123371"/>
              <a:gd name="connsiteY59" fmla="*/ 2827866 h 3432947"/>
              <a:gd name="connsiteX60" fmla="*/ 4513096 w 7123371"/>
              <a:gd name="connsiteY60" fmla="*/ 2844800 h 3432947"/>
              <a:gd name="connsiteX61" fmla="*/ 4741696 w 7123371"/>
              <a:gd name="connsiteY61" fmla="*/ 2853266 h 3432947"/>
              <a:gd name="connsiteX62" fmla="*/ 4936429 w 7123371"/>
              <a:gd name="connsiteY62" fmla="*/ 2861733 h 3432947"/>
              <a:gd name="connsiteX63" fmla="*/ 5029562 w 7123371"/>
              <a:gd name="connsiteY63" fmla="*/ 2870200 h 3432947"/>
              <a:gd name="connsiteX64" fmla="*/ 5114229 w 7123371"/>
              <a:gd name="connsiteY64" fmla="*/ 2895600 h 3432947"/>
              <a:gd name="connsiteX65" fmla="*/ 5241229 w 7123371"/>
              <a:gd name="connsiteY65" fmla="*/ 2912533 h 3432947"/>
              <a:gd name="connsiteX66" fmla="*/ 5529096 w 7123371"/>
              <a:gd name="connsiteY66" fmla="*/ 2929466 h 3432947"/>
              <a:gd name="connsiteX67" fmla="*/ 5554496 w 7123371"/>
              <a:gd name="connsiteY67" fmla="*/ 2937933 h 3432947"/>
              <a:gd name="connsiteX68" fmla="*/ 5579896 w 7123371"/>
              <a:gd name="connsiteY68" fmla="*/ 2954866 h 3432947"/>
              <a:gd name="connsiteX69" fmla="*/ 5622229 w 7123371"/>
              <a:gd name="connsiteY69" fmla="*/ 2963333 h 3432947"/>
              <a:gd name="connsiteX70" fmla="*/ 5656096 w 7123371"/>
              <a:gd name="connsiteY70" fmla="*/ 2980266 h 3432947"/>
              <a:gd name="connsiteX71" fmla="*/ 5689962 w 7123371"/>
              <a:gd name="connsiteY71" fmla="*/ 2988733 h 3432947"/>
              <a:gd name="connsiteX72" fmla="*/ 5715362 w 7123371"/>
              <a:gd name="connsiteY72" fmla="*/ 2997200 h 3432947"/>
              <a:gd name="connsiteX73" fmla="*/ 5791562 w 7123371"/>
              <a:gd name="connsiteY73" fmla="*/ 3031066 h 3432947"/>
              <a:gd name="connsiteX74" fmla="*/ 5816962 w 7123371"/>
              <a:gd name="connsiteY74" fmla="*/ 3039533 h 3432947"/>
              <a:gd name="connsiteX75" fmla="*/ 5876229 w 7123371"/>
              <a:gd name="connsiteY75" fmla="*/ 3081866 h 3432947"/>
              <a:gd name="connsiteX76" fmla="*/ 5901629 w 7123371"/>
              <a:gd name="connsiteY76" fmla="*/ 3090333 h 3432947"/>
              <a:gd name="connsiteX77" fmla="*/ 5927029 w 7123371"/>
              <a:gd name="connsiteY77" fmla="*/ 3107266 h 3432947"/>
              <a:gd name="connsiteX78" fmla="*/ 5952429 w 7123371"/>
              <a:gd name="connsiteY78" fmla="*/ 3115733 h 3432947"/>
              <a:gd name="connsiteX79" fmla="*/ 5977829 w 7123371"/>
              <a:gd name="connsiteY79" fmla="*/ 3132666 h 3432947"/>
              <a:gd name="connsiteX80" fmla="*/ 6028629 w 7123371"/>
              <a:gd name="connsiteY80" fmla="*/ 3141133 h 3432947"/>
              <a:gd name="connsiteX81" fmla="*/ 6062496 w 7123371"/>
              <a:gd name="connsiteY81" fmla="*/ 3158066 h 3432947"/>
              <a:gd name="connsiteX82" fmla="*/ 6079429 w 7123371"/>
              <a:gd name="connsiteY82" fmla="*/ 3175000 h 3432947"/>
              <a:gd name="connsiteX83" fmla="*/ 6181029 w 7123371"/>
              <a:gd name="connsiteY83" fmla="*/ 3191933 h 3432947"/>
              <a:gd name="connsiteX84" fmla="*/ 6206429 w 7123371"/>
              <a:gd name="connsiteY84" fmla="*/ 3208866 h 3432947"/>
              <a:gd name="connsiteX85" fmla="*/ 7061562 w 7123371"/>
              <a:gd name="connsiteY85" fmla="*/ 3429000 h 3432947"/>
              <a:gd name="connsiteX86" fmla="*/ 7052980 w 7123371"/>
              <a:gd name="connsiteY86" fmla="*/ 2995083 h 3432947"/>
              <a:gd name="connsiteX87" fmla="*/ 2078914 w 7123371"/>
              <a:gd name="connsiteY87" fmla="*/ 1727200 h 3432947"/>
              <a:gd name="connsiteX88" fmla="*/ 7065708 w 7123371"/>
              <a:gd name="connsiteY88" fmla="*/ 389466 h 3432947"/>
              <a:gd name="connsiteX89" fmla="*/ 7036162 w 7123371"/>
              <a:gd name="connsiteY89" fmla="*/ 0 h 3432947"/>
              <a:gd name="connsiteX0" fmla="*/ 7036162 w 7125252"/>
              <a:gd name="connsiteY0" fmla="*/ 0 h 3432222"/>
              <a:gd name="connsiteX1" fmla="*/ 491429 w 7125252"/>
              <a:gd name="connsiteY1" fmla="*/ 1693333 h 3432222"/>
              <a:gd name="connsiteX2" fmla="*/ 466029 w 7125252"/>
              <a:gd name="connsiteY2" fmla="*/ 1701800 h 3432222"/>
              <a:gd name="connsiteX3" fmla="*/ 516829 w 7125252"/>
              <a:gd name="connsiteY3" fmla="*/ 1710266 h 3432222"/>
              <a:gd name="connsiteX4" fmla="*/ 550696 w 7125252"/>
              <a:gd name="connsiteY4" fmla="*/ 1727200 h 3432222"/>
              <a:gd name="connsiteX5" fmla="*/ 686162 w 7125252"/>
              <a:gd name="connsiteY5" fmla="*/ 1735666 h 3432222"/>
              <a:gd name="connsiteX6" fmla="*/ 838562 w 7125252"/>
              <a:gd name="connsiteY6" fmla="*/ 1778000 h 3432222"/>
              <a:gd name="connsiteX7" fmla="*/ 923229 w 7125252"/>
              <a:gd name="connsiteY7" fmla="*/ 1794933 h 3432222"/>
              <a:gd name="connsiteX8" fmla="*/ 1117962 w 7125252"/>
              <a:gd name="connsiteY8" fmla="*/ 1811866 h 3432222"/>
              <a:gd name="connsiteX9" fmla="*/ 1168762 w 7125252"/>
              <a:gd name="connsiteY9" fmla="*/ 1820333 h 3432222"/>
              <a:gd name="connsiteX10" fmla="*/ 1202629 w 7125252"/>
              <a:gd name="connsiteY10" fmla="*/ 1828800 h 3432222"/>
              <a:gd name="connsiteX11" fmla="*/ 1321162 w 7125252"/>
              <a:gd name="connsiteY11" fmla="*/ 1837266 h 3432222"/>
              <a:gd name="connsiteX12" fmla="*/ 1592096 w 7125252"/>
              <a:gd name="connsiteY12" fmla="*/ 1862666 h 3432222"/>
              <a:gd name="connsiteX13" fmla="*/ 1625962 w 7125252"/>
              <a:gd name="connsiteY13" fmla="*/ 1871133 h 3432222"/>
              <a:gd name="connsiteX14" fmla="*/ 1668296 w 7125252"/>
              <a:gd name="connsiteY14" fmla="*/ 1879600 h 3432222"/>
              <a:gd name="connsiteX15" fmla="*/ 1752962 w 7125252"/>
              <a:gd name="connsiteY15" fmla="*/ 1905000 h 3432222"/>
              <a:gd name="connsiteX16" fmla="*/ 1812229 w 7125252"/>
              <a:gd name="connsiteY16" fmla="*/ 1913466 h 3432222"/>
              <a:gd name="connsiteX17" fmla="*/ 1871496 w 7125252"/>
              <a:gd name="connsiteY17" fmla="*/ 1930400 h 3432222"/>
              <a:gd name="connsiteX18" fmla="*/ 1913829 w 7125252"/>
              <a:gd name="connsiteY18" fmla="*/ 1938866 h 3432222"/>
              <a:gd name="connsiteX19" fmla="*/ 1939229 w 7125252"/>
              <a:gd name="connsiteY19" fmla="*/ 1947333 h 3432222"/>
              <a:gd name="connsiteX20" fmla="*/ 1973096 w 7125252"/>
              <a:gd name="connsiteY20" fmla="*/ 1955800 h 3432222"/>
              <a:gd name="connsiteX21" fmla="*/ 2049296 w 7125252"/>
              <a:gd name="connsiteY21" fmla="*/ 2015066 h 3432222"/>
              <a:gd name="connsiteX22" fmla="*/ 2049296 w 7125252"/>
              <a:gd name="connsiteY22" fmla="*/ 2015066 h 3432222"/>
              <a:gd name="connsiteX23" fmla="*/ 2117029 w 7125252"/>
              <a:gd name="connsiteY23" fmla="*/ 2065866 h 3432222"/>
              <a:gd name="connsiteX24" fmla="*/ 2142429 w 7125252"/>
              <a:gd name="connsiteY24" fmla="*/ 2074333 h 3432222"/>
              <a:gd name="connsiteX25" fmla="*/ 2235562 w 7125252"/>
              <a:gd name="connsiteY25" fmla="*/ 2125133 h 3432222"/>
              <a:gd name="connsiteX26" fmla="*/ 2303296 w 7125252"/>
              <a:gd name="connsiteY26" fmla="*/ 2167466 h 3432222"/>
              <a:gd name="connsiteX27" fmla="*/ 2354096 w 7125252"/>
              <a:gd name="connsiteY27" fmla="*/ 2192866 h 3432222"/>
              <a:gd name="connsiteX28" fmla="*/ 2438762 w 7125252"/>
              <a:gd name="connsiteY28" fmla="*/ 2218266 h 3432222"/>
              <a:gd name="connsiteX29" fmla="*/ 2472629 w 7125252"/>
              <a:gd name="connsiteY29" fmla="*/ 2235200 h 3432222"/>
              <a:gd name="connsiteX30" fmla="*/ 2582696 w 7125252"/>
              <a:gd name="connsiteY30" fmla="*/ 2260600 h 3432222"/>
              <a:gd name="connsiteX31" fmla="*/ 2658896 w 7125252"/>
              <a:gd name="connsiteY31" fmla="*/ 2286000 h 3432222"/>
              <a:gd name="connsiteX32" fmla="*/ 2743562 w 7125252"/>
              <a:gd name="connsiteY32" fmla="*/ 2311400 h 3432222"/>
              <a:gd name="connsiteX33" fmla="*/ 2794362 w 7125252"/>
              <a:gd name="connsiteY33" fmla="*/ 2336800 h 3432222"/>
              <a:gd name="connsiteX34" fmla="*/ 2845162 w 7125252"/>
              <a:gd name="connsiteY34" fmla="*/ 2345266 h 3432222"/>
              <a:gd name="connsiteX35" fmla="*/ 2887496 w 7125252"/>
              <a:gd name="connsiteY35" fmla="*/ 2362200 h 3432222"/>
              <a:gd name="connsiteX36" fmla="*/ 2938296 w 7125252"/>
              <a:gd name="connsiteY36" fmla="*/ 2379133 h 3432222"/>
              <a:gd name="connsiteX37" fmla="*/ 3048362 w 7125252"/>
              <a:gd name="connsiteY37" fmla="*/ 2438400 h 3432222"/>
              <a:gd name="connsiteX38" fmla="*/ 3073762 w 7125252"/>
              <a:gd name="connsiteY38" fmla="*/ 2455333 h 3432222"/>
              <a:gd name="connsiteX39" fmla="*/ 3149962 w 7125252"/>
              <a:gd name="connsiteY39" fmla="*/ 2480733 h 3432222"/>
              <a:gd name="connsiteX40" fmla="*/ 3234629 w 7125252"/>
              <a:gd name="connsiteY40" fmla="*/ 2514600 h 3432222"/>
              <a:gd name="connsiteX41" fmla="*/ 3268496 w 7125252"/>
              <a:gd name="connsiteY41" fmla="*/ 2531533 h 3432222"/>
              <a:gd name="connsiteX42" fmla="*/ 3319296 w 7125252"/>
              <a:gd name="connsiteY42" fmla="*/ 2540000 h 3432222"/>
              <a:gd name="connsiteX43" fmla="*/ 3370096 w 7125252"/>
              <a:gd name="connsiteY43" fmla="*/ 2556933 h 3432222"/>
              <a:gd name="connsiteX44" fmla="*/ 3488629 w 7125252"/>
              <a:gd name="connsiteY44" fmla="*/ 2582333 h 3432222"/>
              <a:gd name="connsiteX45" fmla="*/ 3530962 w 7125252"/>
              <a:gd name="connsiteY45" fmla="*/ 2599266 h 3432222"/>
              <a:gd name="connsiteX46" fmla="*/ 3564829 w 7125252"/>
              <a:gd name="connsiteY46" fmla="*/ 2616200 h 3432222"/>
              <a:gd name="connsiteX47" fmla="*/ 3615629 w 7125252"/>
              <a:gd name="connsiteY47" fmla="*/ 2624666 h 3432222"/>
              <a:gd name="connsiteX48" fmla="*/ 3657962 w 7125252"/>
              <a:gd name="connsiteY48" fmla="*/ 2650066 h 3432222"/>
              <a:gd name="connsiteX49" fmla="*/ 3725696 w 7125252"/>
              <a:gd name="connsiteY49" fmla="*/ 2675466 h 3432222"/>
              <a:gd name="connsiteX50" fmla="*/ 3759562 w 7125252"/>
              <a:gd name="connsiteY50" fmla="*/ 2700866 h 3432222"/>
              <a:gd name="connsiteX51" fmla="*/ 3784962 w 7125252"/>
              <a:gd name="connsiteY51" fmla="*/ 2709333 h 3432222"/>
              <a:gd name="connsiteX52" fmla="*/ 3818829 w 7125252"/>
              <a:gd name="connsiteY52" fmla="*/ 2726266 h 3432222"/>
              <a:gd name="connsiteX53" fmla="*/ 3928896 w 7125252"/>
              <a:gd name="connsiteY53" fmla="*/ 2751666 h 3432222"/>
              <a:gd name="connsiteX54" fmla="*/ 4047429 w 7125252"/>
              <a:gd name="connsiteY54" fmla="*/ 2777066 h 3432222"/>
              <a:gd name="connsiteX55" fmla="*/ 4072829 w 7125252"/>
              <a:gd name="connsiteY55" fmla="*/ 2794000 h 3432222"/>
              <a:gd name="connsiteX56" fmla="*/ 4174429 w 7125252"/>
              <a:gd name="connsiteY56" fmla="*/ 2802466 h 3432222"/>
              <a:gd name="connsiteX57" fmla="*/ 4242162 w 7125252"/>
              <a:gd name="connsiteY57" fmla="*/ 2810933 h 3432222"/>
              <a:gd name="connsiteX58" fmla="*/ 4284496 w 7125252"/>
              <a:gd name="connsiteY58" fmla="*/ 2819400 h 3432222"/>
              <a:gd name="connsiteX59" fmla="*/ 4411496 w 7125252"/>
              <a:gd name="connsiteY59" fmla="*/ 2827866 h 3432222"/>
              <a:gd name="connsiteX60" fmla="*/ 4513096 w 7125252"/>
              <a:gd name="connsiteY60" fmla="*/ 2844800 h 3432222"/>
              <a:gd name="connsiteX61" fmla="*/ 4741696 w 7125252"/>
              <a:gd name="connsiteY61" fmla="*/ 2853266 h 3432222"/>
              <a:gd name="connsiteX62" fmla="*/ 4936429 w 7125252"/>
              <a:gd name="connsiteY62" fmla="*/ 2861733 h 3432222"/>
              <a:gd name="connsiteX63" fmla="*/ 5029562 w 7125252"/>
              <a:gd name="connsiteY63" fmla="*/ 2870200 h 3432222"/>
              <a:gd name="connsiteX64" fmla="*/ 5114229 w 7125252"/>
              <a:gd name="connsiteY64" fmla="*/ 2895600 h 3432222"/>
              <a:gd name="connsiteX65" fmla="*/ 5241229 w 7125252"/>
              <a:gd name="connsiteY65" fmla="*/ 2912533 h 3432222"/>
              <a:gd name="connsiteX66" fmla="*/ 5529096 w 7125252"/>
              <a:gd name="connsiteY66" fmla="*/ 2929466 h 3432222"/>
              <a:gd name="connsiteX67" fmla="*/ 5554496 w 7125252"/>
              <a:gd name="connsiteY67" fmla="*/ 2937933 h 3432222"/>
              <a:gd name="connsiteX68" fmla="*/ 5579896 w 7125252"/>
              <a:gd name="connsiteY68" fmla="*/ 2954866 h 3432222"/>
              <a:gd name="connsiteX69" fmla="*/ 5622229 w 7125252"/>
              <a:gd name="connsiteY69" fmla="*/ 2963333 h 3432222"/>
              <a:gd name="connsiteX70" fmla="*/ 5656096 w 7125252"/>
              <a:gd name="connsiteY70" fmla="*/ 2980266 h 3432222"/>
              <a:gd name="connsiteX71" fmla="*/ 5689962 w 7125252"/>
              <a:gd name="connsiteY71" fmla="*/ 2988733 h 3432222"/>
              <a:gd name="connsiteX72" fmla="*/ 5715362 w 7125252"/>
              <a:gd name="connsiteY72" fmla="*/ 2997200 h 3432222"/>
              <a:gd name="connsiteX73" fmla="*/ 5791562 w 7125252"/>
              <a:gd name="connsiteY73" fmla="*/ 3031066 h 3432222"/>
              <a:gd name="connsiteX74" fmla="*/ 5816962 w 7125252"/>
              <a:gd name="connsiteY74" fmla="*/ 3039533 h 3432222"/>
              <a:gd name="connsiteX75" fmla="*/ 5876229 w 7125252"/>
              <a:gd name="connsiteY75" fmla="*/ 3081866 h 3432222"/>
              <a:gd name="connsiteX76" fmla="*/ 5901629 w 7125252"/>
              <a:gd name="connsiteY76" fmla="*/ 3090333 h 3432222"/>
              <a:gd name="connsiteX77" fmla="*/ 5927029 w 7125252"/>
              <a:gd name="connsiteY77" fmla="*/ 3107266 h 3432222"/>
              <a:gd name="connsiteX78" fmla="*/ 5952429 w 7125252"/>
              <a:gd name="connsiteY78" fmla="*/ 3115733 h 3432222"/>
              <a:gd name="connsiteX79" fmla="*/ 5977829 w 7125252"/>
              <a:gd name="connsiteY79" fmla="*/ 3132666 h 3432222"/>
              <a:gd name="connsiteX80" fmla="*/ 6028629 w 7125252"/>
              <a:gd name="connsiteY80" fmla="*/ 3141133 h 3432222"/>
              <a:gd name="connsiteX81" fmla="*/ 6062496 w 7125252"/>
              <a:gd name="connsiteY81" fmla="*/ 3158066 h 3432222"/>
              <a:gd name="connsiteX82" fmla="*/ 6079429 w 7125252"/>
              <a:gd name="connsiteY82" fmla="*/ 3175000 h 3432222"/>
              <a:gd name="connsiteX83" fmla="*/ 6181029 w 7125252"/>
              <a:gd name="connsiteY83" fmla="*/ 3191933 h 3432222"/>
              <a:gd name="connsiteX84" fmla="*/ 7061562 w 7125252"/>
              <a:gd name="connsiteY84" fmla="*/ 3429000 h 3432222"/>
              <a:gd name="connsiteX85" fmla="*/ 7052980 w 7125252"/>
              <a:gd name="connsiteY85" fmla="*/ 2995083 h 3432222"/>
              <a:gd name="connsiteX86" fmla="*/ 2078914 w 7125252"/>
              <a:gd name="connsiteY86" fmla="*/ 1727200 h 3432222"/>
              <a:gd name="connsiteX87" fmla="*/ 7065708 w 7125252"/>
              <a:gd name="connsiteY87" fmla="*/ 389466 h 3432222"/>
              <a:gd name="connsiteX88" fmla="*/ 7036162 w 7125252"/>
              <a:gd name="connsiteY88" fmla="*/ 0 h 3432222"/>
              <a:gd name="connsiteX0" fmla="*/ 7036162 w 7132776"/>
              <a:gd name="connsiteY0" fmla="*/ 0 h 3431595"/>
              <a:gd name="connsiteX1" fmla="*/ 491429 w 7132776"/>
              <a:gd name="connsiteY1" fmla="*/ 1693333 h 3431595"/>
              <a:gd name="connsiteX2" fmla="*/ 466029 w 7132776"/>
              <a:gd name="connsiteY2" fmla="*/ 1701800 h 3431595"/>
              <a:gd name="connsiteX3" fmla="*/ 516829 w 7132776"/>
              <a:gd name="connsiteY3" fmla="*/ 1710266 h 3431595"/>
              <a:gd name="connsiteX4" fmla="*/ 550696 w 7132776"/>
              <a:gd name="connsiteY4" fmla="*/ 1727200 h 3431595"/>
              <a:gd name="connsiteX5" fmla="*/ 686162 w 7132776"/>
              <a:gd name="connsiteY5" fmla="*/ 1735666 h 3431595"/>
              <a:gd name="connsiteX6" fmla="*/ 838562 w 7132776"/>
              <a:gd name="connsiteY6" fmla="*/ 1778000 h 3431595"/>
              <a:gd name="connsiteX7" fmla="*/ 923229 w 7132776"/>
              <a:gd name="connsiteY7" fmla="*/ 1794933 h 3431595"/>
              <a:gd name="connsiteX8" fmla="*/ 1117962 w 7132776"/>
              <a:gd name="connsiteY8" fmla="*/ 1811866 h 3431595"/>
              <a:gd name="connsiteX9" fmla="*/ 1168762 w 7132776"/>
              <a:gd name="connsiteY9" fmla="*/ 1820333 h 3431595"/>
              <a:gd name="connsiteX10" fmla="*/ 1202629 w 7132776"/>
              <a:gd name="connsiteY10" fmla="*/ 1828800 h 3431595"/>
              <a:gd name="connsiteX11" fmla="*/ 1321162 w 7132776"/>
              <a:gd name="connsiteY11" fmla="*/ 1837266 h 3431595"/>
              <a:gd name="connsiteX12" fmla="*/ 1592096 w 7132776"/>
              <a:gd name="connsiteY12" fmla="*/ 1862666 h 3431595"/>
              <a:gd name="connsiteX13" fmla="*/ 1625962 w 7132776"/>
              <a:gd name="connsiteY13" fmla="*/ 1871133 h 3431595"/>
              <a:gd name="connsiteX14" fmla="*/ 1668296 w 7132776"/>
              <a:gd name="connsiteY14" fmla="*/ 1879600 h 3431595"/>
              <a:gd name="connsiteX15" fmla="*/ 1752962 w 7132776"/>
              <a:gd name="connsiteY15" fmla="*/ 1905000 h 3431595"/>
              <a:gd name="connsiteX16" fmla="*/ 1812229 w 7132776"/>
              <a:gd name="connsiteY16" fmla="*/ 1913466 h 3431595"/>
              <a:gd name="connsiteX17" fmla="*/ 1871496 w 7132776"/>
              <a:gd name="connsiteY17" fmla="*/ 1930400 h 3431595"/>
              <a:gd name="connsiteX18" fmla="*/ 1913829 w 7132776"/>
              <a:gd name="connsiteY18" fmla="*/ 1938866 h 3431595"/>
              <a:gd name="connsiteX19" fmla="*/ 1939229 w 7132776"/>
              <a:gd name="connsiteY19" fmla="*/ 1947333 h 3431595"/>
              <a:gd name="connsiteX20" fmla="*/ 1973096 w 7132776"/>
              <a:gd name="connsiteY20" fmla="*/ 1955800 h 3431595"/>
              <a:gd name="connsiteX21" fmla="*/ 2049296 w 7132776"/>
              <a:gd name="connsiteY21" fmla="*/ 2015066 h 3431595"/>
              <a:gd name="connsiteX22" fmla="*/ 2049296 w 7132776"/>
              <a:gd name="connsiteY22" fmla="*/ 2015066 h 3431595"/>
              <a:gd name="connsiteX23" fmla="*/ 2117029 w 7132776"/>
              <a:gd name="connsiteY23" fmla="*/ 2065866 h 3431595"/>
              <a:gd name="connsiteX24" fmla="*/ 2142429 w 7132776"/>
              <a:gd name="connsiteY24" fmla="*/ 2074333 h 3431595"/>
              <a:gd name="connsiteX25" fmla="*/ 2235562 w 7132776"/>
              <a:gd name="connsiteY25" fmla="*/ 2125133 h 3431595"/>
              <a:gd name="connsiteX26" fmla="*/ 2303296 w 7132776"/>
              <a:gd name="connsiteY26" fmla="*/ 2167466 h 3431595"/>
              <a:gd name="connsiteX27" fmla="*/ 2354096 w 7132776"/>
              <a:gd name="connsiteY27" fmla="*/ 2192866 h 3431595"/>
              <a:gd name="connsiteX28" fmla="*/ 2438762 w 7132776"/>
              <a:gd name="connsiteY28" fmla="*/ 2218266 h 3431595"/>
              <a:gd name="connsiteX29" fmla="*/ 2472629 w 7132776"/>
              <a:gd name="connsiteY29" fmla="*/ 2235200 h 3431595"/>
              <a:gd name="connsiteX30" fmla="*/ 2582696 w 7132776"/>
              <a:gd name="connsiteY30" fmla="*/ 2260600 h 3431595"/>
              <a:gd name="connsiteX31" fmla="*/ 2658896 w 7132776"/>
              <a:gd name="connsiteY31" fmla="*/ 2286000 h 3431595"/>
              <a:gd name="connsiteX32" fmla="*/ 2743562 w 7132776"/>
              <a:gd name="connsiteY32" fmla="*/ 2311400 h 3431595"/>
              <a:gd name="connsiteX33" fmla="*/ 2794362 w 7132776"/>
              <a:gd name="connsiteY33" fmla="*/ 2336800 h 3431595"/>
              <a:gd name="connsiteX34" fmla="*/ 2845162 w 7132776"/>
              <a:gd name="connsiteY34" fmla="*/ 2345266 h 3431595"/>
              <a:gd name="connsiteX35" fmla="*/ 2887496 w 7132776"/>
              <a:gd name="connsiteY35" fmla="*/ 2362200 h 3431595"/>
              <a:gd name="connsiteX36" fmla="*/ 2938296 w 7132776"/>
              <a:gd name="connsiteY36" fmla="*/ 2379133 h 3431595"/>
              <a:gd name="connsiteX37" fmla="*/ 3048362 w 7132776"/>
              <a:gd name="connsiteY37" fmla="*/ 2438400 h 3431595"/>
              <a:gd name="connsiteX38" fmla="*/ 3073762 w 7132776"/>
              <a:gd name="connsiteY38" fmla="*/ 2455333 h 3431595"/>
              <a:gd name="connsiteX39" fmla="*/ 3149962 w 7132776"/>
              <a:gd name="connsiteY39" fmla="*/ 2480733 h 3431595"/>
              <a:gd name="connsiteX40" fmla="*/ 3234629 w 7132776"/>
              <a:gd name="connsiteY40" fmla="*/ 2514600 h 3431595"/>
              <a:gd name="connsiteX41" fmla="*/ 3268496 w 7132776"/>
              <a:gd name="connsiteY41" fmla="*/ 2531533 h 3431595"/>
              <a:gd name="connsiteX42" fmla="*/ 3319296 w 7132776"/>
              <a:gd name="connsiteY42" fmla="*/ 2540000 h 3431595"/>
              <a:gd name="connsiteX43" fmla="*/ 3370096 w 7132776"/>
              <a:gd name="connsiteY43" fmla="*/ 2556933 h 3431595"/>
              <a:gd name="connsiteX44" fmla="*/ 3488629 w 7132776"/>
              <a:gd name="connsiteY44" fmla="*/ 2582333 h 3431595"/>
              <a:gd name="connsiteX45" fmla="*/ 3530962 w 7132776"/>
              <a:gd name="connsiteY45" fmla="*/ 2599266 h 3431595"/>
              <a:gd name="connsiteX46" fmla="*/ 3564829 w 7132776"/>
              <a:gd name="connsiteY46" fmla="*/ 2616200 h 3431595"/>
              <a:gd name="connsiteX47" fmla="*/ 3615629 w 7132776"/>
              <a:gd name="connsiteY47" fmla="*/ 2624666 h 3431595"/>
              <a:gd name="connsiteX48" fmla="*/ 3657962 w 7132776"/>
              <a:gd name="connsiteY48" fmla="*/ 2650066 h 3431595"/>
              <a:gd name="connsiteX49" fmla="*/ 3725696 w 7132776"/>
              <a:gd name="connsiteY49" fmla="*/ 2675466 h 3431595"/>
              <a:gd name="connsiteX50" fmla="*/ 3759562 w 7132776"/>
              <a:gd name="connsiteY50" fmla="*/ 2700866 h 3431595"/>
              <a:gd name="connsiteX51" fmla="*/ 3784962 w 7132776"/>
              <a:gd name="connsiteY51" fmla="*/ 2709333 h 3431595"/>
              <a:gd name="connsiteX52" fmla="*/ 3818829 w 7132776"/>
              <a:gd name="connsiteY52" fmla="*/ 2726266 h 3431595"/>
              <a:gd name="connsiteX53" fmla="*/ 3928896 w 7132776"/>
              <a:gd name="connsiteY53" fmla="*/ 2751666 h 3431595"/>
              <a:gd name="connsiteX54" fmla="*/ 4047429 w 7132776"/>
              <a:gd name="connsiteY54" fmla="*/ 2777066 h 3431595"/>
              <a:gd name="connsiteX55" fmla="*/ 4072829 w 7132776"/>
              <a:gd name="connsiteY55" fmla="*/ 2794000 h 3431595"/>
              <a:gd name="connsiteX56" fmla="*/ 4174429 w 7132776"/>
              <a:gd name="connsiteY56" fmla="*/ 2802466 h 3431595"/>
              <a:gd name="connsiteX57" fmla="*/ 4242162 w 7132776"/>
              <a:gd name="connsiteY57" fmla="*/ 2810933 h 3431595"/>
              <a:gd name="connsiteX58" fmla="*/ 4284496 w 7132776"/>
              <a:gd name="connsiteY58" fmla="*/ 2819400 h 3431595"/>
              <a:gd name="connsiteX59" fmla="*/ 4411496 w 7132776"/>
              <a:gd name="connsiteY59" fmla="*/ 2827866 h 3431595"/>
              <a:gd name="connsiteX60" fmla="*/ 4513096 w 7132776"/>
              <a:gd name="connsiteY60" fmla="*/ 2844800 h 3431595"/>
              <a:gd name="connsiteX61" fmla="*/ 4741696 w 7132776"/>
              <a:gd name="connsiteY61" fmla="*/ 2853266 h 3431595"/>
              <a:gd name="connsiteX62" fmla="*/ 4936429 w 7132776"/>
              <a:gd name="connsiteY62" fmla="*/ 2861733 h 3431595"/>
              <a:gd name="connsiteX63" fmla="*/ 5029562 w 7132776"/>
              <a:gd name="connsiteY63" fmla="*/ 2870200 h 3431595"/>
              <a:gd name="connsiteX64" fmla="*/ 5114229 w 7132776"/>
              <a:gd name="connsiteY64" fmla="*/ 2895600 h 3431595"/>
              <a:gd name="connsiteX65" fmla="*/ 5241229 w 7132776"/>
              <a:gd name="connsiteY65" fmla="*/ 2912533 h 3431595"/>
              <a:gd name="connsiteX66" fmla="*/ 5529096 w 7132776"/>
              <a:gd name="connsiteY66" fmla="*/ 2929466 h 3431595"/>
              <a:gd name="connsiteX67" fmla="*/ 5554496 w 7132776"/>
              <a:gd name="connsiteY67" fmla="*/ 2937933 h 3431595"/>
              <a:gd name="connsiteX68" fmla="*/ 5579896 w 7132776"/>
              <a:gd name="connsiteY68" fmla="*/ 2954866 h 3431595"/>
              <a:gd name="connsiteX69" fmla="*/ 5622229 w 7132776"/>
              <a:gd name="connsiteY69" fmla="*/ 2963333 h 3431595"/>
              <a:gd name="connsiteX70" fmla="*/ 5656096 w 7132776"/>
              <a:gd name="connsiteY70" fmla="*/ 2980266 h 3431595"/>
              <a:gd name="connsiteX71" fmla="*/ 5689962 w 7132776"/>
              <a:gd name="connsiteY71" fmla="*/ 2988733 h 3431595"/>
              <a:gd name="connsiteX72" fmla="*/ 5715362 w 7132776"/>
              <a:gd name="connsiteY72" fmla="*/ 2997200 h 3431595"/>
              <a:gd name="connsiteX73" fmla="*/ 5791562 w 7132776"/>
              <a:gd name="connsiteY73" fmla="*/ 3031066 h 3431595"/>
              <a:gd name="connsiteX74" fmla="*/ 5816962 w 7132776"/>
              <a:gd name="connsiteY74" fmla="*/ 3039533 h 3431595"/>
              <a:gd name="connsiteX75" fmla="*/ 5876229 w 7132776"/>
              <a:gd name="connsiteY75" fmla="*/ 3081866 h 3431595"/>
              <a:gd name="connsiteX76" fmla="*/ 5901629 w 7132776"/>
              <a:gd name="connsiteY76" fmla="*/ 3090333 h 3431595"/>
              <a:gd name="connsiteX77" fmla="*/ 5927029 w 7132776"/>
              <a:gd name="connsiteY77" fmla="*/ 3107266 h 3431595"/>
              <a:gd name="connsiteX78" fmla="*/ 5952429 w 7132776"/>
              <a:gd name="connsiteY78" fmla="*/ 3115733 h 3431595"/>
              <a:gd name="connsiteX79" fmla="*/ 5977829 w 7132776"/>
              <a:gd name="connsiteY79" fmla="*/ 3132666 h 3431595"/>
              <a:gd name="connsiteX80" fmla="*/ 6028629 w 7132776"/>
              <a:gd name="connsiteY80" fmla="*/ 3141133 h 3431595"/>
              <a:gd name="connsiteX81" fmla="*/ 6062496 w 7132776"/>
              <a:gd name="connsiteY81" fmla="*/ 3158066 h 3431595"/>
              <a:gd name="connsiteX82" fmla="*/ 6079429 w 7132776"/>
              <a:gd name="connsiteY82" fmla="*/ 3175000 h 3431595"/>
              <a:gd name="connsiteX83" fmla="*/ 7061562 w 7132776"/>
              <a:gd name="connsiteY83" fmla="*/ 3429000 h 3431595"/>
              <a:gd name="connsiteX84" fmla="*/ 7052980 w 7132776"/>
              <a:gd name="connsiteY84" fmla="*/ 2995083 h 3431595"/>
              <a:gd name="connsiteX85" fmla="*/ 2078914 w 7132776"/>
              <a:gd name="connsiteY85" fmla="*/ 1727200 h 3431595"/>
              <a:gd name="connsiteX86" fmla="*/ 7065708 w 7132776"/>
              <a:gd name="connsiteY86" fmla="*/ 389466 h 3431595"/>
              <a:gd name="connsiteX87" fmla="*/ 7036162 w 7132776"/>
              <a:gd name="connsiteY87" fmla="*/ 0 h 3431595"/>
              <a:gd name="connsiteX0" fmla="*/ 7036162 w 7134030"/>
              <a:gd name="connsiteY0" fmla="*/ 0 h 3431056"/>
              <a:gd name="connsiteX1" fmla="*/ 491429 w 7134030"/>
              <a:gd name="connsiteY1" fmla="*/ 1693333 h 3431056"/>
              <a:gd name="connsiteX2" fmla="*/ 466029 w 7134030"/>
              <a:gd name="connsiteY2" fmla="*/ 1701800 h 3431056"/>
              <a:gd name="connsiteX3" fmla="*/ 516829 w 7134030"/>
              <a:gd name="connsiteY3" fmla="*/ 1710266 h 3431056"/>
              <a:gd name="connsiteX4" fmla="*/ 550696 w 7134030"/>
              <a:gd name="connsiteY4" fmla="*/ 1727200 h 3431056"/>
              <a:gd name="connsiteX5" fmla="*/ 686162 w 7134030"/>
              <a:gd name="connsiteY5" fmla="*/ 1735666 h 3431056"/>
              <a:gd name="connsiteX6" fmla="*/ 838562 w 7134030"/>
              <a:gd name="connsiteY6" fmla="*/ 1778000 h 3431056"/>
              <a:gd name="connsiteX7" fmla="*/ 923229 w 7134030"/>
              <a:gd name="connsiteY7" fmla="*/ 1794933 h 3431056"/>
              <a:gd name="connsiteX8" fmla="*/ 1117962 w 7134030"/>
              <a:gd name="connsiteY8" fmla="*/ 1811866 h 3431056"/>
              <a:gd name="connsiteX9" fmla="*/ 1168762 w 7134030"/>
              <a:gd name="connsiteY9" fmla="*/ 1820333 h 3431056"/>
              <a:gd name="connsiteX10" fmla="*/ 1202629 w 7134030"/>
              <a:gd name="connsiteY10" fmla="*/ 1828800 h 3431056"/>
              <a:gd name="connsiteX11" fmla="*/ 1321162 w 7134030"/>
              <a:gd name="connsiteY11" fmla="*/ 1837266 h 3431056"/>
              <a:gd name="connsiteX12" fmla="*/ 1592096 w 7134030"/>
              <a:gd name="connsiteY12" fmla="*/ 1862666 h 3431056"/>
              <a:gd name="connsiteX13" fmla="*/ 1625962 w 7134030"/>
              <a:gd name="connsiteY13" fmla="*/ 1871133 h 3431056"/>
              <a:gd name="connsiteX14" fmla="*/ 1668296 w 7134030"/>
              <a:gd name="connsiteY14" fmla="*/ 1879600 h 3431056"/>
              <a:gd name="connsiteX15" fmla="*/ 1752962 w 7134030"/>
              <a:gd name="connsiteY15" fmla="*/ 1905000 h 3431056"/>
              <a:gd name="connsiteX16" fmla="*/ 1812229 w 7134030"/>
              <a:gd name="connsiteY16" fmla="*/ 1913466 h 3431056"/>
              <a:gd name="connsiteX17" fmla="*/ 1871496 w 7134030"/>
              <a:gd name="connsiteY17" fmla="*/ 1930400 h 3431056"/>
              <a:gd name="connsiteX18" fmla="*/ 1913829 w 7134030"/>
              <a:gd name="connsiteY18" fmla="*/ 1938866 h 3431056"/>
              <a:gd name="connsiteX19" fmla="*/ 1939229 w 7134030"/>
              <a:gd name="connsiteY19" fmla="*/ 1947333 h 3431056"/>
              <a:gd name="connsiteX20" fmla="*/ 1973096 w 7134030"/>
              <a:gd name="connsiteY20" fmla="*/ 1955800 h 3431056"/>
              <a:gd name="connsiteX21" fmla="*/ 2049296 w 7134030"/>
              <a:gd name="connsiteY21" fmla="*/ 2015066 h 3431056"/>
              <a:gd name="connsiteX22" fmla="*/ 2049296 w 7134030"/>
              <a:gd name="connsiteY22" fmla="*/ 2015066 h 3431056"/>
              <a:gd name="connsiteX23" fmla="*/ 2117029 w 7134030"/>
              <a:gd name="connsiteY23" fmla="*/ 2065866 h 3431056"/>
              <a:gd name="connsiteX24" fmla="*/ 2142429 w 7134030"/>
              <a:gd name="connsiteY24" fmla="*/ 2074333 h 3431056"/>
              <a:gd name="connsiteX25" fmla="*/ 2235562 w 7134030"/>
              <a:gd name="connsiteY25" fmla="*/ 2125133 h 3431056"/>
              <a:gd name="connsiteX26" fmla="*/ 2303296 w 7134030"/>
              <a:gd name="connsiteY26" fmla="*/ 2167466 h 3431056"/>
              <a:gd name="connsiteX27" fmla="*/ 2354096 w 7134030"/>
              <a:gd name="connsiteY27" fmla="*/ 2192866 h 3431056"/>
              <a:gd name="connsiteX28" fmla="*/ 2438762 w 7134030"/>
              <a:gd name="connsiteY28" fmla="*/ 2218266 h 3431056"/>
              <a:gd name="connsiteX29" fmla="*/ 2472629 w 7134030"/>
              <a:gd name="connsiteY29" fmla="*/ 2235200 h 3431056"/>
              <a:gd name="connsiteX30" fmla="*/ 2582696 w 7134030"/>
              <a:gd name="connsiteY30" fmla="*/ 2260600 h 3431056"/>
              <a:gd name="connsiteX31" fmla="*/ 2658896 w 7134030"/>
              <a:gd name="connsiteY31" fmla="*/ 2286000 h 3431056"/>
              <a:gd name="connsiteX32" fmla="*/ 2743562 w 7134030"/>
              <a:gd name="connsiteY32" fmla="*/ 2311400 h 3431056"/>
              <a:gd name="connsiteX33" fmla="*/ 2794362 w 7134030"/>
              <a:gd name="connsiteY33" fmla="*/ 2336800 h 3431056"/>
              <a:gd name="connsiteX34" fmla="*/ 2845162 w 7134030"/>
              <a:gd name="connsiteY34" fmla="*/ 2345266 h 3431056"/>
              <a:gd name="connsiteX35" fmla="*/ 2887496 w 7134030"/>
              <a:gd name="connsiteY35" fmla="*/ 2362200 h 3431056"/>
              <a:gd name="connsiteX36" fmla="*/ 2938296 w 7134030"/>
              <a:gd name="connsiteY36" fmla="*/ 2379133 h 3431056"/>
              <a:gd name="connsiteX37" fmla="*/ 3048362 w 7134030"/>
              <a:gd name="connsiteY37" fmla="*/ 2438400 h 3431056"/>
              <a:gd name="connsiteX38" fmla="*/ 3073762 w 7134030"/>
              <a:gd name="connsiteY38" fmla="*/ 2455333 h 3431056"/>
              <a:gd name="connsiteX39" fmla="*/ 3149962 w 7134030"/>
              <a:gd name="connsiteY39" fmla="*/ 2480733 h 3431056"/>
              <a:gd name="connsiteX40" fmla="*/ 3234629 w 7134030"/>
              <a:gd name="connsiteY40" fmla="*/ 2514600 h 3431056"/>
              <a:gd name="connsiteX41" fmla="*/ 3268496 w 7134030"/>
              <a:gd name="connsiteY41" fmla="*/ 2531533 h 3431056"/>
              <a:gd name="connsiteX42" fmla="*/ 3319296 w 7134030"/>
              <a:gd name="connsiteY42" fmla="*/ 2540000 h 3431056"/>
              <a:gd name="connsiteX43" fmla="*/ 3370096 w 7134030"/>
              <a:gd name="connsiteY43" fmla="*/ 2556933 h 3431056"/>
              <a:gd name="connsiteX44" fmla="*/ 3488629 w 7134030"/>
              <a:gd name="connsiteY44" fmla="*/ 2582333 h 3431056"/>
              <a:gd name="connsiteX45" fmla="*/ 3530962 w 7134030"/>
              <a:gd name="connsiteY45" fmla="*/ 2599266 h 3431056"/>
              <a:gd name="connsiteX46" fmla="*/ 3564829 w 7134030"/>
              <a:gd name="connsiteY46" fmla="*/ 2616200 h 3431056"/>
              <a:gd name="connsiteX47" fmla="*/ 3615629 w 7134030"/>
              <a:gd name="connsiteY47" fmla="*/ 2624666 h 3431056"/>
              <a:gd name="connsiteX48" fmla="*/ 3657962 w 7134030"/>
              <a:gd name="connsiteY48" fmla="*/ 2650066 h 3431056"/>
              <a:gd name="connsiteX49" fmla="*/ 3725696 w 7134030"/>
              <a:gd name="connsiteY49" fmla="*/ 2675466 h 3431056"/>
              <a:gd name="connsiteX50" fmla="*/ 3759562 w 7134030"/>
              <a:gd name="connsiteY50" fmla="*/ 2700866 h 3431056"/>
              <a:gd name="connsiteX51" fmla="*/ 3784962 w 7134030"/>
              <a:gd name="connsiteY51" fmla="*/ 2709333 h 3431056"/>
              <a:gd name="connsiteX52" fmla="*/ 3818829 w 7134030"/>
              <a:gd name="connsiteY52" fmla="*/ 2726266 h 3431056"/>
              <a:gd name="connsiteX53" fmla="*/ 3928896 w 7134030"/>
              <a:gd name="connsiteY53" fmla="*/ 2751666 h 3431056"/>
              <a:gd name="connsiteX54" fmla="*/ 4047429 w 7134030"/>
              <a:gd name="connsiteY54" fmla="*/ 2777066 h 3431056"/>
              <a:gd name="connsiteX55" fmla="*/ 4072829 w 7134030"/>
              <a:gd name="connsiteY55" fmla="*/ 2794000 h 3431056"/>
              <a:gd name="connsiteX56" fmla="*/ 4174429 w 7134030"/>
              <a:gd name="connsiteY56" fmla="*/ 2802466 h 3431056"/>
              <a:gd name="connsiteX57" fmla="*/ 4242162 w 7134030"/>
              <a:gd name="connsiteY57" fmla="*/ 2810933 h 3431056"/>
              <a:gd name="connsiteX58" fmla="*/ 4284496 w 7134030"/>
              <a:gd name="connsiteY58" fmla="*/ 2819400 h 3431056"/>
              <a:gd name="connsiteX59" fmla="*/ 4411496 w 7134030"/>
              <a:gd name="connsiteY59" fmla="*/ 2827866 h 3431056"/>
              <a:gd name="connsiteX60" fmla="*/ 4513096 w 7134030"/>
              <a:gd name="connsiteY60" fmla="*/ 2844800 h 3431056"/>
              <a:gd name="connsiteX61" fmla="*/ 4741696 w 7134030"/>
              <a:gd name="connsiteY61" fmla="*/ 2853266 h 3431056"/>
              <a:gd name="connsiteX62" fmla="*/ 4936429 w 7134030"/>
              <a:gd name="connsiteY62" fmla="*/ 2861733 h 3431056"/>
              <a:gd name="connsiteX63" fmla="*/ 5029562 w 7134030"/>
              <a:gd name="connsiteY63" fmla="*/ 2870200 h 3431056"/>
              <a:gd name="connsiteX64" fmla="*/ 5114229 w 7134030"/>
              <a:gd name="connsiteY64" fmla="*/ 2895600 h 3431056"/>
              <a:gd name="connsiteX65" fmla="*/ 5241229 w 7134030"/>
              <a:gd name="connsiteY65" fmla="*/ 2912533 h 3431056"/>
              <a:gd name="connsiteX66" fmla="*/ 5529096 w 7134030"/>
              <a:gd name="connsiteY66" fmla="*/ 2929466 h 3431056"/>
              <a:gd name="connsiteX67" fmla="*/ 5554496 w 7134030"/>
              <a:gd name="connsiteY67" fmla="*/ 2937933 h 3431056"/>
              <a:gd name="connsiteX68" fmla="*/ 5579896 w 7134030"/>
              <a:gd name="connsiteY68" fmla="*/ 2954866 h 3431056"/>
              <a:gd name="connsiteX69" fmla="*/ 5622229 w 7134030"/>
              <a:gd name="connsiteY69" fmla="*/ 2963333 h 3431056"/>
              <a:gd name="connsiteX70" fmla="*/ 5656096 w 7134030"/>
              <a:gd name="connsiteY70" fmla="*/ 2980266 h 3431056"/>
              <a:gd name="connsiteX71" fmla="*/ 5689962 w 7134030"/>
              <a:gd name="connsiteY71" fmla="*/ 2988733 h 3431056"/>
              <a:gd name="connsiteX72" fmla="*/ 5715362 w 7134030"/>
              <a:gd name="connsiteY72" fmla="*/ 2997200 h 3431056"/>
              <a:gd name="connsiteX73" fmla="*/ 5791562 w 7134030"/>
              <a:gd name="connsiteY73" fmla="*/ 3031066 h 3431056"/>
              <a:gd name="connsiteX74" fmla="*/ 5816962 w 7134030"/>
              <a:gd name="connsiteY74" fmla="*/ 3039533 h 3431056"/>
              <a:gd name="connsiteX75" fmla="*/ 5876229 w 7134030"/>
              <a:gd name="connsiteY75" fmla="*/ 3081866 h 3431056"/>
              <a:gd name="connsiteX76" fmla="*/ 5901629 w 7134030"/>
              <a:gd name="connsiteY76" fmla="*/ 3090333 h 3431056"/>
              <a:gd name="connsiteX77" fmla="*/ 5927029 w 7134030"/>
              <a:gd name="connsiteY77" fmla="*/ 3107266 h 3431056"/>
              <a:gd name="connsiteX78" fmla="*/ 5952429 w 7134030"/>
              <a:gd name="connsiteY78" fmla="*/ 3115733 h 3431056"/>
              <a:gd name="connsiteX79" fmla="*/ 5977829 w 7134030"/>
              <a:gd name="connsiteY79" fmla="*/ 3132666 h 3431056"/>
              <a:gd name="connsiteX80" fmla="*/ 6028629 w 7134030"/>
              <a:gd name="connsiteY80" fmla="*/ 3141133 h 3431056"/>
              <a:gd name="connsiteX81" fmla="*/ 6062496 w 7134030"/>
              <a:gd name="connsiteY81" fmla="*/ 3158066 h 3431056"/>
              <a:gd name="connsiteX82" fmla="*/ 7061562 w 7134030"/>
              <a:gd name="connsiteY82" fmla="*/ 3429000 h 3431056"/>
              <a:gd name="connsiteX83" fmla="*/ 7052980 w 7134030"/>
              <a:gd name="connsiteY83" fmla="*/ 2995083 h 3431056"/>
              <a:gd name="connsiteX84" fmla="*/ 2078914 w 7134030"/>
              <a:gd name="connsiteY84" fmla="*/ 1727200 h 3431056"/>
              <a:gd name="connsiteX85" fmla="*/ 7065708 w 7134030"/>
              <a:gd name="connsiteY85" fmla="*/ 389466 h 3431056"/>
              <a:gd name="connsiteX86" fmla="*/ 7036162 w 7134030"/>
              <a:gd name="connsiteY86" fmla="*/ 0 h 3431056"/>
              <a:gd name="connsiteX0" fmla="*/ 7036162 w 7136538"/>
              <a:gd name="connsiteY0" fmla="*/ 0 h 3430587"/>
              <a:gd name="connsiteX1" fmla="*/ 491429 w 7136538"/>
              <a:gd name="connsiteY1" fmla="*/ 1693333 h 3430587"/>
              <a:gd name="connsiteX2" fmla="*/ 466029 w 7136538"/>
              <a:gd name="connsiteY2" fmla="*/ 1701800 h 3430587"/>
              <a:gd name="connsiteX3" fmla="*/ 516829 w 7136538"/>
              <a:gd name="connsiteY3" fmla="*/ 1710266 h 3430587"/>
              <a:gd name="connsiteX4" fmla="*/ 550696 w 7136538"/>
              <a:gd name="connsiteY4" fmla="*/ 1727200 h 3430587"/>
              <a:gd name="connsiteX5" fmla="*/ 686162 w 7136538"/>
              <a:gd name="connsiteY5" fmla="*/ 1735666 h 3430587"/>
              <a:gd name="connsiteX6" fmla="*/ 838562 w 7136538"/>
              <a:gd name="connsiteY6" fmla="*/ 1778000 h 3430587"/>
              <a:gd name="connsiteX7" fmla="*/ 923229 w 7136538"/>
              <a:gd name="connsiteY7" fmla="*/ 1794933 h 3430587"/>
              <a:gd name="connsiteX8" fmla="*/ 1117962 w 7136538"/>
              <a:gd name="connsiteY8" fmla="*/ 1811866 h 3430587"/>
              <a:gd name="connsiteX9" fmla="*/ 1168762 w 7136538"/>
              <a:gd name="connsiteY9" fmla="*/ 1820333 h 3430587"/>
              <a:gd name="connsiteX10" fmla="*/ 1202629 w 7136538"/>
              <a:gd name="connsiteY10" fmla="*/ 1828800 h 3430587"/>
              <a:gd name="connsiteX11" fmla="*/ 1321162 w 7136538"/>
              <a:gd name="connsiteY11" fmla="*/ 1837266 h 3430587"/>
              <a:gd name="connsiteX12" fmla="*/ 1592096 w 7136538"/>
              <a:gd name="connsiteY12" fmla="*/ 1862666 h 3430587"/>
              <a:gd name="connsiteX13" fmla="*/ 1625962 w 7136538"/>
              <a:gd name="connsiteY13" fmla="*/ 1871133 h 3430587"/>
              <a:gd name="connsiteX14" fmla="*/ 1668296 w 7136538"/>
              <a:gd name="connsiteY14" fmla="*/ 1879600 h 3430587"/>
              <a:gd name="connsiteX15" fmla="*/ 1752962 w 7136538"/>
              <a:gd name="connsiteY15" fmla="*/ 1905000 h 3430587"/>
              <a:gd name="connsiteX16" fmla="*/ 1812229 w 7136538"/>
              <a:gd name="connsiteY16" fmla="*/ 1913466 h 3430587"/>
              <a:gd name="connsiteX17" fmla="*/ 1871496 w 7136538"/>
              <a:gd name="connsiteY17" fmla="*/ 1930400 h 3430587"/>
              <a:gd name="connsiteX18" fmla="*/ 1913829 w 7136538"/>
              <a:gd name="connsiteY18" fmla="*/ 1938866 h 3430587"/>
              <a:gd name="connsiteX19" fmla="*/ 1939229 w 7136538"/>
              <a:gd name="connsiteY19" fmla="*/ 1947333 h 3430587"/>
              <a:gd name="connsiteX20" fmla="*/ 1973096 w 7136538"/>
              <a:gd name="connsiteY20" fmla="*/ 1955800 h 3430587"/>
              <a:gd name="connsiteX21" fmla="*/ 2049296 w 7136538"/>
              <a:gd name="connsiteY21" fmla="*/ 2015066 h 3430587"/>
              <a:gd name="connsiteX22" fmla="*/ 2049296 w 7136538"/>
              <a:gd name="connsiteY22" fmla="*/ 2015066 h 3430587"/>
              <a:gd name="connsiteX23" fmla="*/ 2117029 w 7136538"/>
              <a:gd name="connsiteY23" fmla="*/ 2065866 h 3430587"/>
              <a:gd name="connsiteX24" fmla="*/ 2142429 w 7136538"/>
              <a:gd name="connsiteY24" fmla="*/ 2074333 h 3430587"/>
              <a:gd name="connsiteX25" fmla="*/ 2235562 w 7136538"/>
              <a:gd name="connsiteY25" fmla="*/ 2125133 h 3430587"/>
              <a:gd name="connsiteX26" fmla="*/ 2303296 w 7136538"/>
              <a:gd name="connsiteY26" fmla="*/ 2167466 h 3430587"/>
              <a:gd name="connsiteX27" fmla="*/ 2354096 w 7136538"/>
              <a:gd name="connsiteY27" fmla="*/ 2192866 h 3430587"/>
              <a:gd name="connsiteX28" fmla="*/ 2438762 w 7136538"/>
              <a:gd name="connsiteY28" fmla="*/ 2218266 h 3430587"/>
              <a:gd name="connsiteX29" fmla="*/ 2472629 w 7136538"/>
              <a:gd name="connsiteY29" fmla="*/ 2235200 h 3430587"/>
              <a:gd name="connsiteX30" fmla="*/ 2582696 w 7136538"/>
              <a:gd name="connsiteY30" fmla="*/ 2260600 h 3430587"/>
              <a:gd name="connsiteX31" fmla="*/ 2658896 w 7136538"/>
              <a:gd name="connsiteY31" fmla="*/ 2286000 h 3430587"/>
              <a:gd name="connsiteX32" fmla="*/ 2743562 w 7136538"/>
              <a:gd name="connsiteY32" fmla="*/ 2311400 h 3430587"/>
              <a:gd name="connsiteX33" fmla="*/ 2794362 w 7136538"/>
              <a:gd name="connsiteY33" fmla="*/ 2336800 h 3430587"/>
              <a:gd name="connsiteX34" fmla="*/ 2845162 w 7136538"/>
              <a:gd name="connsiteY34" fmla="*/ 2345266 h 3430587"/>
              <a:gd name="connsiteX35" fmla="*/ 2887496 w 7136538"/>
              <a:gd name="connsiteY35" fmla="*/ 2362200 h 3430587"/>
              <a:gd name="connsiteX36" fmla="*/ 2938296 w 7136538"/>
              <a:gd name="connsiteY36" fmla="*/ 2379133 h 3430587"/>
              <a:gd name="connsiteX37" fmla="*/ 3048362 w 7136538"/>
              <a:gd name="connsiteY37" fmla="*/ 2438400 h 3430587"/>
              <a:gd name="connsiteX38" fmla="*/ 3073762 w 7136538"/>
              <a:gd name="connsiteY38" fmla="*/ 2455333 h 3430587"/>
              <a:gd name="connsiteX39" fmla="*/ 3149962 w 7136538"/>
              <a:gd name="connsiteY39" fmla="*/ 2480733 h 3430587"/>
              <a:gd name="connsiteX40" fmla="*/ 3234629 w 7136538"/>
              <a:gd name="connsiteY40" fmla="*/ 2514600 h 3430587"/>
              <a:gd name="connsiteX41" fmla="*/ 3268496 w 7136538"/>
              <a:gd name="connsiteY41" fmla="*/ 2531533 h 3430587"/>
              <a:gd name="connsiteX42" fmla="*/ 3319296 w 7136538"/>
              <a:gd name="connsiteY42" fmla="*/ 2540000 h 3430587"/>
              <a:gd name="connsiteX43" fmla="*/ 3370096 w 7136538"/>
              <a:gd name="connsiteY43" fmla="*/ 2556933 h 3430587"/>
              <a:gd name="connsiteX44" fmla="*/ 3488629 w 7136538"/>
              <a:gd name="connsiteY44" fmla="*/ 2582333 h 3430587"/>
              <a:gd name="connsiteX45" fmla="*/ 3530962 w 7136538"/>
              <a:gd name="connsiteY45" fmla="*/ 2599266 h 3430587"/>
              <a:gd name="connsiteX46" fmla="*/ 3564829 w 7136538"/>
              <a:gd name="connsiteY46" fmla="*/ 2616200 h 3430587"/>
              <a:gd name="connsiteX47" fmla="*/ 3615629 w 7136538"/>
              <a:gd name="connsiteY47" fmla="*/ 2624666 h 3430587"/>
              <a:gd name="connsiteX48" fmla="*/ 3657962 w 7136538"/>
              <a:gd name="connsiteY48" fmla="*/ 2650066 h 3430587"/>
              <a:gd name="connsiteX49" fmla="*/ 3725696 w 7136538"/>
              <a:gd name="connsiteY49" fmla="*/ 2675466 h 3430587"/>
              <a:gd name="connsiteX50" fmla="*/ 3759562 w 7136538"/>
              <a:gd name="connsiteY50" fmla="*/ 2700866 h 3430587"/>
              <a:gd name="connsiteX51" fmla="*/ 3784962 w 7136538"/>
              <a:gd name="connsiteY51" fmla="*/ 2709333 h 3430587"/>
              <a:gd name="connsiteX52" fmla="*/ 3818829 w 7136538"/>
              <a:gd name="connsiteY52" fmla="*/ 2726266 h 3430587"/>
              <a:gd name="connsiteX53" fmla="*/ 3928896 w 7136538"/>
              <a:gd name="connsiteY53" fmla="*/ 2751666 h 3430587"/>
              <a:gd name="connsiteX54" fmla="*/ 4047429 w 7136538"/>
              <a:gd name="connsiteY54" fmla="*/ 2777066 h 3430587"/>
              <a:gd name="connsiteX55" fmla="*/ 4072829 w 7136538"/>
              <a:gd name="connsiteY55" fmla="*/ 2794000 h 3430587"/>
              <a:gd name="connsiteX56" fmla="*/ 4174429 w 7136538"/>
              <a:gd name="connsiteY56" fmla="*/ 2802466 h 3430587"/>
              <a:gd name="connsiteX57" fmla="*/ 4242162 w 7136538"/>
              <a:gd name="connsiteY57" fmla="*/ 2810933 h 3430587"/>
              <a:gd name="connsiteX58" fmla="*/ 4284496 w 7136538"/>
              <a:gd name="connsiteY58" fmla="*/ 2819400 h 3430587"/>
              <a:gd name="connsiteX59" fmla="*/ 4411496 w 7136538"/>
              <a:gd name="connsiteY59" fmla="*/ 2827866 h 3430587"/>
              <a:gd name="connsiteX60" fmla="*/ 4513096 w 7136538"/>
              <a:gd name="connsiteY60" fmla="*/ 2844800 h 3430587"/>
              <a:gd name="connsiteX61" fmla="*/ 4741696 w 7136538"/>
              <a:gd name="connsiteY61" fmla="*/ 2853266 h 3430587"/>
              <a:gd name="connsiteX62" fmla="*/ 4936429 w 7136538"/>
              <a:gd name="connsiteY62" fmla="*/ 2861733 h 3430587"/>
              <a:gd name="connsiteX63" fmla="*/ 5029562 w 7136538"/>
              <a:gd name="connsiteY63" fmla="*/ 2870200 h 3430587"/>
              <a:gd name="connsiteX64" fmla="*/ 5114229 w 7136538"/>
              <a:gd name="connsiteY64" fmla="*/ 2895600 h 3430587"/>
              <a:gd name="connsiteX65" fmla="*/ 5241229 w 7136538"/>
              <a:gd name="connsiteY65" fmla="*/ 2912533 h 3430587"/>
              <a:gd name="connsiteX66" fmla="*/ 5529096 w 7136538"/>
              <a:gd name="connsiteY66" fmla="*/ 2929466 h 3430587"/>
              <a:gd name="connsiteX67" fmla="*/ 5554496 w 7136538"/>
              <a:gd name="connsiteY67" fmla="*/ 2937933 h 3430587"/>
              <a:gd name="connsiteX68" fmla="*/ 5579896 w 7136538"/>
              <a:gd name="connsiteY68" fmla="*/ 2954866 h 3430587"/>
              <a:gd name="connsiteX69" fmla="*/ 5622229 w 7136538"/>
              <a:gd name="connsiteY69" fmla="*/ 2963333 h 3430587"/>
              <a:gd name="connsiteX70" fmla="*/ 5656096 w 7136538"/>
              <a:gd name="connsiteY70" fmla="*/ 2980266 h 3430587"/>
              <a:gd name="connsiteX71" fmla="*/ 5689962 w 7136538"/>
              <a:gd name="connsiteY71" fmla="*/ 2988733 h 3430587"/>
              <a:gd name="connsiteX72" fmla="*/ 5715362 w 7136538"/>
              <a:gd name="connsiteY72" fmla="*/ 2997200 h 3430587"/>
              <a:gd name="connsiteX73" fmla="*/ 5791562 w 7136538"/>
              <a:gd name="connsiteY73" fmla="*/ 3031066 h 3430587"/>
              <a:gd name="connsiteX74" fmla="*/ 5816962 w 7136538"/>
              <a:gd name="connsiteY74" fmla="*/ 3039533 h 3430587"/>
              <a:gd name="connsiteX75" fmla="*/ 5876229 w 7136538"/>
              <a:gd name="connsiteY75" fmla="*/ 3081866 h 3430587"/>
              <a:gd name="connsiteX76" fmla="*/ 5901629 w 7136538"/>
              <a:gd name="connsiteY76" fmla="*/ 3090333 h 3430587"/>
              <a:gd name="connsiteX77" fmla="*/ 5927029 w 7136538"/>
              <a:gd name="connsiteY77" fmla="*/ 3107266 h 3430587"/>
              <a:gd name="connsiteX78" fmla="*/ 5952429 w 7136538"/>
              <a:gd name="connsiteY78" fmla="*/ 3115733 h 3430587"/>
              <a:gd name="connsiteX79" fmla="*/ 5977829 w 7136538"/>
              <a:gd name="connsiteY79" fmla="*/ 3132666 h 3430587"/>
              <a:gd name="connsiteX80" fmla="*/ 6028629 w 7136538"/>
              <a:gd name="connsiteY80" fmla="*/ 3141133 h 3430587"/>
              <a:gd name="connsiteX81" fmla="*/ 7061562 w 7136538"/>
              <a:gd name="connsiteY81" fmla="*/ 3429000 h 3430587"/>
              <a:gd name="connsiteX82" fmla="*/ 7052980 w 7136538"/>
              <a:gd name="connsiteY82" fmla="*/ 2995083 h 3430587"/>
              <a:gd name="connsiteX83" fmla="*/ 2078914 w 7136538"/>
              <a:gd name="connsiteY83" fmla="*/ 1727200 h 3430587"/>
              <a:gd name="connsiteX84" fmla="*/ 7065708 w 7136538"/>
              <a:gd name="connsiteY84" fmla="*/ 389466 h 3430587"/>
              <a:gd name="connsiteX85" fmla="*/ 7036162 w 7136538"/>
              <a:gd name="connsiteY85" fmla="*/ 0 h 3430587"/>
              <a:gd name="connsiteX0" fmla="*/ 7036162 w 7140300"/>
              <a:gd name="connsiteY0" fmla="*/ 0 h 3430392"/>
              <a:gd name="connsiteX1" fmla="*/ 491429 w 7140300"/>
              <a:gd name="connsiteY1" fmla="*/ 1693333 h 3430392"/>
              <a:gd name="connsiteX2" fmla="*/ 466029 w 7140300"/>
              <a:gd name="connsiteY2" fmla="*/ 1701800 h 3430392"/>
              <a:gd name="connsiteX3" fmla="*/ 516829 w 7140300"/>
              <a:gd name="connsiteY3" fmla="*/ 1710266 h 3430392"/>
              <a:gd name="connsiteX4" fmla="*/ 550696 w 7140300"/>
              <a:gd name="connsiteY4" fmla="*/ 1727200 h 3430392"/>
              <a:gd name="connsiteX5" fmla="*/ 686162 w 7140300"/>
              <a:gd name="connsiteY5" fmla="*/ 1735666 h 3430392"/>
              <a:gd name="connsiteX6" fmla="*/ 838562 w 7140300"/>
              <a:gd name="connsiteY6" fmla="*/ 1778000 h 3430392"/>
              <a:gd name="connsiteX7" fmla="*/ 923229 w 7140300"/>
              <a:gd name="connsiteY7" fmla="*/ 1794933 h 3430392"/>
              <a:gd name="connsiteX8" fmla="*/ 1117962 w 7140300"/>
              <a:gd name="connsiteY8" fmla="*/ 1811866 h 3430392"/>
              <a:gd name="connsiteX9" fmla="*/ 1168762 w 7140300"/>
              <a:gd name="connsiteY9" fmla="*/ 1820333 h 3430392"/>
              <a:gd name="connsiteX10" fmla="*/ 1202629 w 7140300"/>
              <a:gd name="connsiteY10" fmla="*/ 1828800 h 3430392"/>
              <a:gd name="connsiteX11" fmla="*/ 1321162 w 7140300"/>
              <a:gd name="connsiteY11" fmla="*/ 1837266 h 3430392"/>
              <a:gd name="connsiteX12" fmla="*/ 1592096 w 7140300"/>
              <a:gd name="connsiteY12" fmla="*/ 1862666 h 3430392"/>
              <a:gd name="connsiteX13" fmla="*/ 1625962 w 7140300"/>
              <a:gd name="connsiteY13" fmla="*/ 1871133 h 3430392"/>
              <a:gd name="connsiteX14" fmla="*/ 1668296 w 7140300"/>
              <a:gd name="connsiteY14" fmla="*/ 1879600 h 3430392"/>
              <a:gd name="connsiteX15" fmla="*/ 1752962 w 7140300"/>
              <a:gd name="connsiteY15" fmla="*/ 1905000 h 3430392"/>
              <a:gd name="connsiteX16" fmla="*/ 1812229 w 7140300"/>
              <a:gd name="connsiteY16" fmla="*/ 1913466 h 3430392"/>
              <a:gd name="connsiteX17" fmla="*/ 1871496 w 7140300"/>
              <a:gd name="connsiteY17" fmla="*/ 1930400 h 3430392"/>
              <a:gd name="connsiteX18" fmla="*/ 1913829 w 7140300"/>
              <a:gd name="connsiteY18" fmla="*/ 1938866 h 3430392"/>
              <a:gd name="connsiteX19" fmla="*/ 1939229 w 7140300"/>
              <a:gd name="connsiteY19" fmla="*/ 1947333 h 3430392"/>
              <a:gd name="connsiteX20" fmla="*/ 1973096 w 7140300"/>
              <a:gd name="connsiteY20" fmla="*/ 1955800 h 3430392"/>
              <a:gd name="connsiteX21" fmla="*/ 2049296 w 7140300"/>
              <a:gd name="connsiteY21" fmla="*/ 2015066 h 3430392"/>
              <a:gd name="connsiteX22" fmla="*/ 2049296 w 7140300"/>
              <a:gd name="connsiteY22" fmla="*/ 2015066 h 3430392"/>
              <a:gd name="connsiteX23" fmla="*/ 2117029 w 7140300"/>
              <a:gd name="connsiteY23" fmla="*/ 2065866 h 3430392"/>
              <a:gd name="connsiteX24" fmla="*/ 2142429 w 7140300"/>
              <a:gd name="connsiteY24" fmla="*/ 2074333 h 3430392"/>
              <a:gd name="connsiteX25" fmla="*/ 2235562 w 7140300"/>
              <a:gd name="connsiteY25" fmla="*/ 2125133 h 3430392"/>
              <a:gd name="connsiteX26" fmla="*/ 2303296 w 7140300"/>
              <a:gd name="connsiteY26" fmla="*/ 2167466 h 3430392"/>
              <a:gd name="connsiteX27" fmla="*/ 2354096 w 7140300"/>
              <a:gd name="connsiteY27" fmla="*/ 2192866 h 3430392"/>
              <a:gd name="connsiteX28" fmla="*/ 2438762 w 7140300"/>
              <a:gd name="connsiteY28" fmla="*/ 2218266 h 3430392"/>
              <a:gd name="connsiteX29" fmla="*/ 2472629 w 7140300"/>
              <a:gd name="connsiteY29" fmla="*/ 2235200 h 3430392"/>
              <a:gd name="connsiteX30" fmla="*/ 2582696 w 7140300"/>
              <a:gd name="connsiteY30" fmla="*/ 2260600 h 3430392"/>
              <a:gd name="connsiteX31" fmla="*/ 2658896 w 7140300"/>
              <a:gd name="connsiteY31" fmla="*/ 2286000 h 3430392"/>
              <a:gd name="connsiteX32" fmla="*/ 2743562 w 7140300"/>
              <a:gd name="connsiteY32" fmla="*/ 2311400 h 3430392"/>
              <a:gd name="connsiteX33" fmla="*/ 2794362 w 7140300"/>
              <a:gd name="connsiteY33" fmla="*/ 2336800 h 3430392"/>
              <a:gd name="connsiteX34" fmla="*/ 2845162 w 7140300"/>
              <a:gd name="connsiteY34" fmla="*/ 2345266 h 3430392"/>
              <a:gd name="connsiteX35" fmla="*/ 2887496 w 7140300"/>
              <a:gd name="connsiteY35" fmla="*/ 2362200 h 3430392"/>
              <a:gd name="connsiteX36" fmla="*/ 2938296 w 7140300"/>
              <a:gd name="connsiteY36" fmla="*/ 2379133 h 3430392"/>
              <a:gd name="connsiteX37" fmla="*/ 3048362 w 7140300"/>
              <a:gd name="connsiteY37" fmla="*/ 2438400 h 3430392"/>
              <a:gd name="connsiteX38" fmla="*/ 3073762 w 7140300"/>
              <a:gd name="connsiteY38" fmla="*/ 2455333 h 3430392"/>
              <a:gd name="connsiteX39" fmla="*/ 3149962 w 7140300"/>
              <a:gd name="connsiteY39" fmla="*/ 2480733 h 3430392"/>
              <a:gd name="connsiteX40" fmla="*/ 3234629 w 7140300"/>
              <a:gd name="connsiteY40" fmla="*/ 2514600 h 3430392"/>
              <a:gd name="connsiteX41" fmla="*/ 3268496 w 7140300"/>
              <a:gd name="connsiteY41" fmla="*/ 2531533 h 3430392"/>
              <a:gd name="connsiteX42" fmla="*/ 3319296 w 7140300"/>
              <a:gd name="connsiteY42" fmla="*/ 2540000 h 3430392"/>
              <a:gd name="connsiteX43" fmla="*/ 3370096 w 7140300"/>
              <a:gd name="connsiteY43" fmla="*/ 2556933 h 3430392"/>
              <a:gd name="connsiteX44" fmla="*/ 3488629 w 7140300"/>
              <a:gd name="connsiteY44" fmla="*/ 2582333 h 3430392"/>
              <a:gd name="connsiteX45" fmla="*/ 3530962 w 7140300"/>
              <a:gd name="connsiteY45" fmla="*/ 2599266 h 3430392"/>
              <a:gd name="connsiteX46" fmla="*/ 3564829 w 7140300"/>
              <a:gd name="connsiteY46" fmla="*/ 2616200 h 3430392"/>
              <a:gd name="connsiteX47" fmla="*/ 3615629 w 7140300"/>
              <a:gd name="connsiteY47" fmla="*/ 2624666 h 3430392"/>
              <a:gd name="connsiteX48" fmla="*/ 3657962 w 7140300"/>
              <a:gd name="connsiteY48" fmla="*/ 2650066 h 3430392"/>
              <a:gd name="connsiteX49" fmla="*/ 3725696 w 7140300"/>
              <a:gd name="connsiteY49" fmla="*/ 2675466 h 3430392"/>
              <a:gd name="connsiteX50" fmla="*/ 3759562 w 7140300"/>
              <a:gd name="connsiteY50" fmla="*/ 2700866 h 3430392"/>
              <a:gd name="connsiteX51" fmla="*/ 3784962 w 7140300"/>
              <a:gd name="connsiteY51" fmla="*/ 2709333 h 3430392"/>
              <a:gd name="connsiteX52" fmla="*/ 3818829 w 7140300"/>
              <a:gd name="connsiteY52" fmla="*/ 2726266 h 3430392"/>
              <a:gd name="connsiteX53" fmla="*/ 3928896 w 7140300"/>
              <a:gd name="connsiteY53" fmla="*/ 2751666 h 3430392"/>
              <a:gd name="connsiteX54" fmla="*/ 4047429 w 7140300"/>
              <a:gd name="connsiteY54" fmla="*/ 2777066 h 3430392"/>
              <a:gd name="connsiteX55" fmla="*/ 4072829 w 7140300"/>
              <a:gd name="connsiteY55" fmla="*/ 2794000 h 3430392"/>
              <a:gd name="connsiteX56" fmla="*/ 4174429 w 7140300"/>
              <a:gd name="connsiteY56" fmla="*/ 2802466 h 3430392"/>
              <a:gd name="connsiteX57" fmla="*/ 4242162 w 7140300"/>
              <a:gd name="connsiteY57" fmla="*/ 2810933 h 3430392"/>
              <a:gd name="connsiteX58" fmla="*/ 4284496 w 7140300"/>
              <a:gd name="connsiteY58" fmla="*/ 2819400 h 3430392"/>
              <a:gd name="connsiteX59" fmla="*/ 4411496 w 7140300"/>
              <a:gd name="connsiteY59" fmla="*/ 2827866 h 3430392"/>
              <a:gd name="connsiteX60" fmla="*/ 4513096 w 7140300"/>
              <a:gd name="connsiteY60" fmla="*/ 2844800 h 3430392"/>
              <a:gd name="connsiteX61" fmla="*/ 4741696 w 7140300"/>
              <a:gd name="connsiteY61" fmla="*/ 2853266 h 3430392"/>
              <a:gd name="connsiteX62" fmla="*/ 4936429 w 7140300"/>
              <a:gd name="connsiteY62" fmla="*/ 2861733 h 3430392"/>
              <a:gd name="connsiteX63" fmla="*/ 5029562 w 7140300"/>
              <a:gd name="connsiteY63" fmla="*/ 2870200 h 3430392"/>
              <a:gd name="connsiteX64" fmla="*/ 5114229 w 7140300"/>
              <a:gd name="connsiteY64" fmla="*/ 2895600 h 3430392"/>
              <a:gd name="connsiteX65" fmla="*/ 5241229 w 7140300"/>
              <a:gd name="connsiteY65" fmla="*/ 2912533 h 3430392"/>
              <a:gd name="connsiteX66" fmla="*/ 5529096 w 7140300"/>
              <a:gd name="connsiteY66" fmla="*/ 2929466 h 3430392"/>
              <a:gd name="connsiteX67" fmla="*/ 5554496 w 7140300"/>
              <a:gd name="connsiteY67" fmla="*/ 2937933 h 3430392"/>
              <a:gd name="connsiteX68" fmla="*/ 5579896 w 7140300"/>
              <a:gd name="connsiteY68" fmla="*/ 2954866 h 3430392"/>
              <a:gd name="connsiteX69" fmla="*/ 5622229 w 7140300"/>
              <a:gd name="connsiteY69" fmla="*/ 2963333 h 3430392"/>
              <a:gd name="connsiteX70" fmla="*/ 5656096 w 7140300"/>
              <a:gd name="connsiteY70" fmla="*/ 2980266 h 3430392"/>
              <a:gd name="connsiteX71" fmla="*/ 5689962 w 7140300"/>
              <a:gd name="connsiteY71" fmla="*/ 2988733 h 3430392"/>
              <a:gd name="connsiteX72" fmla="*/ 5715362 w 7140300"/>
              <a:gd name="connsiteY72" fmla="*/ 2997200 h 3430392"/>
              <a:gd name="connsiteX73" fmla="*/ 5791562 w 7140300"/>
              <a:gd name="connsiteY73" fmla="*/ 3031066 h 3430392"/>
              <a:gd name="connsiteX74" fmla="*/ 5816962 w 7140300"/>
              <a:gd name="connsiteY74" fmla="*/ 3039533 h 3430392"/>
              <a:gd name="connsiteX75" fmla="*/ 5876229 w 7140300"/>
              <a:gd name="connsiteY75" fmla="*/ 3081866 h 3430392"/>
              <a:gd name="connsiteX76" fmla="*/ 5901629 w 7140300"/>
              <a:gd name="connsiteY76" fmla="*/ 3090333 h 3430392"/>
              <a:gd name="connsiteX77" fmla="*/ 5927029 w 7140300"/>
              <a:gd name="connsiteY77" fmla="*/ 3107266 h 3430392"/>
              <a:gd name="connsiteX78" fmla="*/ 5952429 w 7140300"/>
              <a:gd name="connsiteY78" fmla="*/ 3115733 h 3430392"/>
              <a:gd name="connsiteX79" fmla="*/ 5977829 w 7140300"/>
              <a:gd name="connsiteY79" fmla="*/ 3132666 h 3430392"/>
              <a:gd name="connsiteX80" fmla="*/ 7061562 w 7140300"/>
              <a:gd name="connsiteY80" fmla="*/ 3429000 h 3430392"/>
              <a:gd name="connsiteX81" fmla="*/ 7052980 w 7140300"/>
              <a:gd name="connsiteY81" fmla="*/ 2995083 h 3430392"/>
              <a:gd name="connsiteX82" fmla="*/ 2078914 w 7140300"/>
              <a:gd name="connsiteY82" fmla="*/ 1727200 h 3430392"/>
              <a:gd name="connsiteX83" fmla="*/ 7065708 w 7140300"/>
              <a:gd name="connsiteY83" fmla="*/ 389466 h 3430392"/>
              <a:gd name="connsiteX84" fmla="*/ 7036162 w 7140300"/>
              <a:gd name="connsiteY84" fmla="*/ 0 h 3430392"/>
              <a:gd name="connsiteX0" fmla="*/ 7036162 w 7142181"/>
              <a:gd name="connsiteY0" fmla="*/ 0 h 3430032"/>
              <a:gd name="connsiteX1" fmla="*/ 491429 w 7142181"/>
              <a:gd name="connsiteY1" fmla="*/ 1693333 h 3430032"/>
              <a:gd name="connsiteX2" fmla="*/ 466029 w 7142181"/>
              <a:gd name="connsiteY2" fmla="*/ 1701800 h 3430032"/>
              <a:gd name="connsiteX3" fmla="*/ 516829 w 7142181"/>
              <a:gd name="connsiteY3" fmla="*/ 1710266 h 3430032"/>
              <a:gd name="connsiteX4" fmla="*/ 550696 w 7142181"/>
              <a:gd name="connsiteY4" fmla="*/ 1727200 h 3430032"/>
              <a:gd name="connsiteX5" fmla="*/ 686162 w 7142181"/>
              <a:gd name="connsiteY5" fmla="*/ 1735666 h 3430032"/>
              <a:gd name="connsiteX6" fmla="*/ 838562 w 7142181"/>
              <a:gd name="connsiteY6" fmla="*/ 1778000 h 3430032"/>
              <a:gd name="connsiteX7" fmla="*/ 923229 w 7142181"/>
              <a:gd name="connsiteY7" fmla="*/ 1794933 h 3430032"/>
              <a:gd name="connsiteX8" fmla="*/ 1117962 w 7142181"/>
              <a:gd name="connsiteY8" fmla="*/ 1811866 h 3430032"/>
              <a:gd name="connsiteX9" fmla="*/ 1168762 w 7142181"/>
              <a:gd name="connsiteY9" fmla="*/ 1820333 h 3430032"/>
              <a:gd name="connsiteX10" fmla="*/ 1202629 w 7142181"/>
              <a:gd name="connsiteY10" fmla="*/ 1828800 h 3430032"/>
              <a:gd name="connsiteX11" fmla="*/ 1321162 w 7142181"/>
              <a:gd name="connsiteY11" fmla="*/ 1837266 h 3430032"/>
              <a:gd name="connsiteX12" fmla="*/ 1592096 w 7142181"/>
              <a:gd name="connsiteY12" fmla="*/ 1862666 h 3430032"/>
              <a:gd name="connsiteX13" fmla="*/ 1625962 w 7142181"/>
              <a:gd name="connsiteY13" fmla="*/ 1871133 h 3430032"/>
              <a:gd name="connsiteX14" fmla="*/ 1668296 w 7142181"/>
              <a:gd name="connsiteY14" fmla="*/ 1879600 h 3430032"/>
              <a:gd name="connsiteX15" fmla="*/ 1752962 w 7142181"/>
              <a:gd name="connsiteY15" fmla="*/ 1905000 h 3430032"/>
              <a:gd name="connsiteX16" fmla="*/ 1812229 w 7142181"/>
              <a:gd name="connsiteY16" fmla="*/ 1913466 h 3430032"/>
              <a:gd name="connsiteX17" fmla="*/ 1871496 w 7142181"/>
              <a:gd name="connsiteY17" fmla="*/ 1930400 h 3430032"/>
              <a:gd name="connsiteX18" fmla="*/ 1913829 w 7142181"/>
              <a:gd name="connsiteY18" fmla="*/ 1938866 h 3430032"/>
              <a:gd name="connsiteX19" fmla="*/ 1939229 w 7142181"/>
              <a:gd name="connsiteY19" fmla="*/ 1947333 h 3430032"/>
              <a:gd name="connsiteX20" fmla="*/ 1973096 w 7142181"/>
              <a:gd name="connsiteY20" fmla="*/ 1955800 h 3430032"/>
              <a:gd name="connsiteX21" fmla="*/ 2049296 w 7142181"/>
              <a:gd name="connsiteY21" fmla="*/ 2015066 h 3430032"/>
              <a:gd name="connsiteX22" fmla="*/ 2049296 w 7142181"/>
              <a:gd name="connsiteY22" fmla="*/ 2015066 h 3430032"/>
              <a:gd name="connsiteX23" fmla="*/ 2117029 w 7142181"/>
              <a:gd name="connsiteY23" fmla="*/ 2065866 h 3430032"/>
              <a:gd name="connsiteX24" fmla="*/ 2142429 w 7142181"/>
              <a:gd name="connsiteY24" fmla="*/ 2074333 h 3430032"/>
              <a:gd name="connsiteX25" fmla="*/ 2235562 w 7142181"/>
              <a:gd name="connsiteY25" fmla="*/ 2125133 h 3430032"/>
              <a:gd name="connsiteX26" fmla="*/ 2303296 w 7142181"/>
              <a:gd name="connsiteY26" fmla="*/ 2167466 h 3430032"/>
              <a:gd name="connsiteX27" fmla="*/ 2354096 w 7142181"/>
              <a:gd name="connsiteY27" fmla="*/ 2192866 h 3430032"/>
              <a:gd name="connsiteX28" fmla="*/ 2438762 w 7142181"/>
              <a:gd name="connsiteY28" fmla="*/ 2218266 h 3430032"/>
              <a:gd name="connsiteX29" fmla="*/ 2472629 w 7142181"/>
              <a:gd name="connsiteY29" fmla="*/ 2235200 h 3430032"/>
              <a:gd name="connsiteX30" fmla="*/ 2582696 w 7142181"/>
              <a:gd name="connsiteY30" fmla="*/ 2260600 h 3430032"/>
              <a:gd name="connsiteX31" fmla="*/ 2658896 w 7142181"/>
              <a:gd name="connsiteY31" fmla="*/ 2286000 h 3430032"/>
              <a:gd name="connsiteX32" fmla="*/ 2743562 w 7142181"/>
              <a:gd name="connsiteY32" fmla="*/ 2311400 h 3430032"/>
              <a:gd name="connsiteX33" fmla="*/ 2794362 w 7142181"/>
              <a:gd name="connsiteY33" fmla="*/ 2336800 h 3430032"/>
              <a:gd name="connsiteX34" fmla="*/ 2845162 w 7142181"/>
              <a:gd name="connsiteY34" fmla="*/ 2345266 h 3430032"/>
              <a:gd name="connsiteX35" fmla="*/ 2887496 w 7142181"/>
              <a:gd name="connsiteY35" fmla="*/ 2362200 h 3430032"/>
              <a:gd name="connsiteX36" fmla="*/ 2938296 w 7142181"/>
              <a:gd name="connsiteY36" fmla="*/ 2379133 h 3430032"/>
              <a:gd name="connsiteX37" fmla="*/ 3048362 w 7142181"/>
              <a:gd name="connsiteY37" fmla="*/ 2438400 h 3430032"/>
              <a:gd name="connsiteX38" fmla="*/ 3073762 w 7142181"/>
              <a:gd name="connsiteY38" fmla="*/ 2455333 h 3430032"/>
              <a:gd name="connsiteX39" fmla="*/ 3149962 w 7142181"/>
              <a:gd name="connsiteY39" fmla="*/ 2480733 h 3430032"/>
              <a:gd name="connsiteX40" fmla="*/ 3234629 w 7142181"/>
              <a:gd name="connsiteY40" fmla="*/ 2514600 h 3430032"/>
              <a:gd name="connsiteX41" fmla="*/ 3268496 w 7142181"/>
              <a:gd name="connsiteY41" fmla="*/ 2531533 h 3430032"/>
              <a:gd name="connsiteX42" fmla="*/ 3319296 w 7142181"/>
              <a:gd name="connsiteY42" fmla="*/ 2540000 h 3430032"/>
              <a:gd name="connsiteX43" fmla="*/ 3370096 w 7142181"/>
              <a:gd name="connsiteY43" fmla="*/ 2556933 h 3430032"/>
              <a:gd name="connsiteX44" fmla="*/ 3488629 w 7142181"/>
              <a:gd name="connsiteY44" fmla="*/ 2582333 h 3430032"/>
              <a:gd name="connsiteX45" fmla="*/ 3530962 w 7142181"/>
              <a:gd name="connsiteY45" fmla="*/ 2599266 h 3430032"/>
              <a:gd name="connsiteX46" fmla="*/ 3564829 w 7142181"/>
              <a:gd name="connsiteY46" fmla="*/ 2616200 h 3430032"/>
              <a:gd name="connsiteX47" fmla="*/ 3615629 w 7142181"/>
              <a:gd name="connsiteY47" fmla="*/ 2624666 h 3430032"/>
              <a:gd name="connsiteX48" fmla="*/ 3657962 w 7142181"/>
              <a:gd name="connsiteY48" fmla="*/ 2650066 h 3430032"/>
              <a:gd name="connsiteX49" fmla="*/ 3725696 w 7142181"/>
              <a:gd name="connsiteY49" fmla="*/ 2675466 h 3430032"/>
              <a:gd name="connsiteX50" fmla="*/ 3759562 w 7142181"/>
              <a:gd name="connsiteY50" fmla="*/ 2700866 h 3430032"/>
              <a:gd name="connsiteX51" fmla="*/ 3784962 w 7142181"/>
              <a:gd name="connsiteY51" fmla="*/ 2709333 h 3430032"/>
              <a:gd name="connsiteX52" fmla="*/ 3818829 w 7142181"/>
              <a:gd name="connsiteY52" fmla="*/ 2726266 h 3430032"/>
              <a:gd name="connsiteX53" fmla="*/ 3928896 w 7142181"/>
              <a:gd name="connsiteY53" fmla="*/ 2751666 h 3430032"/>
              <a:gd name="connsiteX54" fmla="*/ 4047429 w 7142181"/>
              <a:gd name="connsiteY54" fmla="*/ 2777066 h 3430032"/>
              <a:gd name="connsiteX55" fmla="*/ 4072829 w 7142181"/>
              <a:gd name="connsiteY55" fmla="*/ 2794000 h 3430032"/>
              <a:gd name="connsiteX56" fmla="*/ 4174429 w 7142181"/>
              <a:gd name="connsiteY56" fmla="*/ 2802466 h 3430032"/>
              <a:gd name="connsiteX57" fmla="*/ 4242162 w 7142181"/>
              <a:gd name="connsiteY57" fmla="*/ 2810933 h 3430032"/>
              <a:gd name="connsiteX58" fmla="*/ 4284496 w 7142181"/>
              <a:gd name="connsiteY58" fmla="*/ 2819400 h 3430032"/>
              <a:gd name="connsiteX59" fmla="*/ 4411496 w 7142181"/>
              <a:gd name="connsiteY59" fmla="*/ 2827866 h 3430032"/>
              <a:gd name="connsiteX60" fmla="*/ 4513096 w 7142181"/>
              <a:gd name="connsiteY60" fmla="*/ 2844800 h 3430032"/>
              <a:gd name="connsiteX61" fmla="*/ 4741696 w 7142181"/>
              <a:gd name="connsiteY61" fmla="*/ 2853266 h 3430032"/>
              <a:gd name="connsiteX62" fmla="*/ 4936429 w 7142181"/>
              <a:gd name="connsiteY62" fmla="*/ 2861733 h 3430032"/>
              <a:gd name="connsiteX63" fmla="*/ 5029562 w 7142181"/>
              <a:gd name="connsiteY63" fmla="*/ 2870200 h 3430032"/>
              <a:gd name="connsiteX64" fmla="*/ 5114229 w 7142181"/>
              <a:gd name="connsiteY64" fmla="*/ 2895600 h 3430032"/>
              <a:gd name="connsiteX65" fmla="*/ 5241229 w 7142181"/>
              <a:gd name="connsiteY65" fmla="*/ 2912533 h 3430032"/>
              <a:gd name="connsiteX66" fmla="*/ 5529096 w 7142181"/>
              <a:gd name="connsiteY66" fmla="*/ 2929466 h 3430032"/>
              <a:gd name="connsiteX67" fmla="*/ 5554496 w 7142181"/>
              <a:gd name="connsiteY67" fmla="*/ 2937933 h 3430032"/>
              <a:gd name="connsiteX68" fmla="*/ 5579896 w 7142181"/>
              <a:gd name="connsiteY68" fmla="*/ 2954866 h 3430032"/>
              <a:gd name="connsiteX69" fmla="*/ 5622229 w 7142181"/>
              <a:gd name="connsiteY69" fmla="*/ 2963333 h 3430032"/>
              <a:gd name="connsiteX70" fmla="*/ 5656096 w 7142181"/>
              <a:gd name="connsiteY70" fmla="*/ 2980266 h 3430032"/>
              <a:gd name="connsiteX71" fmla="*/ 5689962 w 7142181"/>
              <a:gd name="connsiteY71" fmla="*/ 2988733 h 3430032"/>
              <a:gd name="connsiteX72" fmla="*/ 5715362 w 7142181"/>
              <a:gd name="connsiteY72" fmla="*/ 2997200 h 3430032"/>
              <a:gd name="connsiteX73" fmla="*/ 5791562 w 7142181"/>
              <a:gd name="connsiteY73" fmla="*/ 3031066 h 3430032"/>
              <a:gd name="connsiteX74" fmla="*/ 5816962 w 7142181"/>
              <a:gd name="connsiteY74" fmla="*/ 3039533 h 3430032"/>
              <a:gd name="connsiteX75" fmla="*/ 5876229 w 7142181"/>
              <a:gd name="connsiteY75" fmla="*/ 3081866 h 3430032"/>
              <a:gd name="connsiteX76" fmla="*/ 5901629 w 7142181"/>
              <a:gd name="connsiteY76" fmla="*/ 3090333 h 3430032"/>
              <a:gd name="connsiteX77" fmla="*/ 5927029 w 7142181"/>
              <a:gd name="connsiteY77" fmla="*/ 3107266 h 3430032"/>
              <a:gd name="connsiteX78" fmla="*/ 5952429 w 7142181"/>
              <a:gd name="connsiteY78" fmla="*/ 3115733 h 3430032"/>
              <a:gd name="connsiteX79" fmla="*/ 7061562 w 7142181"/>
              <a:gd name="connsiteY79" fmla="*/ 3429000 h 3430032"/>
              <a:gd name="connsiteX80" fmla="*/ 7052980 w 7142181"/>
              <a:gd name="connsiteY80" fmla="*/ 2995083 h 3430032"/>
              <a:gd name="connsiteX81" fmla="*/ 2078914 w 7142181"/>
              <a:gd name="connsiteY81" fmla="*/ 1727200 h 3430032"/>
              <a:gd name="connsiteX82" fmla="*/ 7065708 w 7142181"/>
              <a:gd name="connsiteY82" fmla="*/ 389466 h 3430032"/>
              <a:gd name="connsiteX83" fmla="*/ 7036162 w 7142181"/>
              <a:gd name="connsiteY83" fmla="*/ 0 h 3430032"/>
              <a:gd name="connsiteX0" fmla="*/ 7036162 w 7144063"/>
              <a:gd name="connsiteY0" fmla="*/ 0 h 3429882"/>
              <a:gd name="connsiteX1" fmla="*/ 491429 w 7144063"/>
              <a:gd name="connsiteY1" fmla="*/ 1693333 h 3429882"/>
              <a:gd name="connsiteX2" fmla="*/ 466029 w 7144063"/>
              <a:gd name="connsiteY2" fmla="*/ 1701800 h 3429882"/>
              <a:gd name="connsiteX3" fmla="*/ 516829 w 7144063"/>
              <a:gd name="connsiteY3" fmla="*/ 1710266 h 3429882"/>
              <a:gd name="connsiteX4" fmla="*/ 550696 w 7144063"/>
              <a:gd name="connsiteY4" fmla="*/ 1727200 h 3429882"/>
              <a:gd name="connsiteX5" fmla="*/ 686162 w 7144063"/>
              <a:gd name="connsiteY5" fmla="*/ 1735666 h 3429882"/>
              <a:gd name="connsiteX6" fmla="*/ 838562 w 7144063"/>
              <a:gd name="connsiteY6" fmla="*/ 1778000 h 3429882"/>
              <a:gd name="connsiteX7" fmla="*/ 923229 w 7144063"/>
              <a:gd name="connsiteY7" fmla="*/ 1794933 h 3429882"/>
              <a:gd name="connsiteX8" fmla="*/ 1117962 w 7144063"/>
              <a:gd name="connsiteY8" fmla="*/ 1811866 h 3429882"/>
              <a:gd name="connsiteX9" fmla="*/ 1168762 w 7144063"/>
              <a:gd name="connsiteY9" fmla="*/ 1820333 h 3429882"/>
              <a:gd name="connsiteX10" fmla="*/ 1202629 w 7144063"/>
              <a:gd name="connsiteY10" fmla="*/ 1828800 h 3429882"/>
              <a:gd name="connsiteX11" fmla="*/ 1321162 w 7144063"/>
              <a:gd name="connsiteY11" fmla="*/ 1837266 h 3429882"/>
              <a:gd name="connsiteX12" fmla="*/ 1592096 w 7144063"/>
              <a:gd name="connsiteY12" fmla="*/ 1862666 h 3429882"/>
              <a:gd name="connsiteX13" fmla="*/ 1625962 w 7144063"/>
              <a:gd name="connsiteY13" fmla="*/ 1871133 h 3429882"/>
              <a:gd name="connsiteX14" fmla="*/ 1668296 w 7144063"/>
              <a:gd name="connsiteY14" fmla="*/ 1879600 h 3429882"/>
              <a:gd name="connsiteX15" fmla="*/ 1752962 w 7144063"/>
              <a:gd name="connsiteY15" fmla="*/ 1905000 h 3429882"/>
              <a:gd name="connsiteX16" fmla="*/ 1812229 w 7144063"/>
              <a:gd name="connsiteY16" fmla="*/ 1913466 h 3429882"/>
              <a:gd name="connsiteX17" fmla="*/ 1871496 w 7144063"/>
              <a:gd name="connsiteY17" fmla="*/ 1930400 h 3429882"/>
              <a:gd name="connsiteX18" fmla="*/ 1913829 w 7144063"/>
              <a:gd name="connsiteY18" fmla="*/ 1938866 h 3429882"/>
              <a:gd name="connsiteX19" fmla="*/ 1939229 w 7144063"/>
              <a:gd name="connsiteY19" fmla="*/ 1947333 h 3429882"/>
              <a:gd name="connsiteX20" fmla="*/ 1973096 w 7144063"/>
              <a:gd name="connsiteY20" fmla="*/ 1955800 h 3429882"/>
              <a:gd name="connsiteX21" fmla="*/ 2049296 w 7144063"/>
              <a:gd name="connsiteY21" fmla="*/ 2015066 h 3429882"/>
              <a:gd name="connsiteX22" fmla="*/ 2049296 w 7144063"/>
              <a:gd name="connsiteY22" fmla="*/ 2015066 h 3429882"/>
              <a:gd name="connsiteX23" fmla="*/ 2117029 w 7144063"/>
              <a:gd name="connsiteY23" fmla="*/ 2065866 h 3429882"/>
              <a:gd name="connsiteX24" fmla="*/ 2142429 w 7144063"/>
              <a:gd name="connsiteY24" fmla="*/ 2074333 h 3429882"/>
              <a:gd name="connsiteX25" fmla="*/ 2235562 w 7144063"/>
              <a:gd name="connsiteY25" fmla="*/ 2125133 h 3429882"/>
              <a:gd name="connsiteX26" fmla="*/ 2303296 w 7144063"/>
              <a:gd name="connsiteY26" fmla="*/ 2167466 h 3429882"/>
              <a:gd name="connsiteX27" fmla="*/ 2354096 w 7144063"/>
              <a:gd name="connsiteY27" fmla="*/ 2192866 h 3429882"/>
              <a:gd name="connsiteX28" fmla="*/ 2438762 w 7144063"/>
              <a:gd name="connsiteY28" fmla="*/ 2218266 h 3429882"/>
              <a:gd name="connsiteX29" fmla="*/ 2472629 w 7144063"/>
              <a:gd name="connsiteY29" fmla="*/ 2235200 h 3429882"/>
              <a:gd name="connsiteX30" fmla="*/ 2582696 w 7144063"/>
              <a:gd name="connsiteY30" fmla="*/ 2260600 h 3429882"/>
              <a:gd name="connsiteX31" fmla="*/ 2658896 w 7144063"/>
              <a:gd name="connsiteY31" fmla="*/ 2286000 h 3429882"/>
              <a:gd name="connsiteX32" fmla="*/ 2743562 w 7144063"/>
              <a:gd name="connsiteY32" fmla="*/ 2311400 h 3429882"/>
              <a:gd name="connsiteX33" fmla="*/ 2794362 w 7144063"/>
              <a:gd name="connsiteY33" fmla="*/ 2336800 h 3429882"/>
              <a:gd name="connsiteX34" fmla="*/ 2845162 w 7144063"/>
              <a:gd name="connsiteY34" fmla="*/ 2345266 h 3429882"/>
              <a:gd name="connsiteX35" fmla="*/ 2887496 w 7144063"/>
              <a:gd name="connsiteY35" fmla="*/ 2362200 h 3429882"/>
              <a:gd name="connsiteX36" fmla="*/ 2938296 w 7144063"/>
              <a:gd name="connsiteY36" fmla="*/ 2379133 h 3429882"/>
              <a:gd name="connsiteX37" fmla="*/ 3048362 w 7144063"/>
              <a:gd name="connsiteY37" fmla="*/ 2438400 h 3429882"/>
              <a:gd name="connsiteX38" fmla="*/ 3073762 w 7144063"/>
              <a:gd name="connsiteY38" fmla="*/ 2455333 h 3429882"/>
              <a:gd name="connsiteX39" fmla="*/ 3149962 w 7144063"/>
              <a:gd name="connsiteY39" fmla="*/ 2480733 h 3429882"/>
              <a:gd name="connsiteX40" fmla="*/ 3234629 w 7144063"/>
              <a:gd name="connsiteY40" fmla="*/ 2514600 h 3429882"/>
              <a:gd name="connsiteX41" fmla="*/ 3268496 w 7144063"/>
              <a:gd name="connsiteY41" fmla="*/ 2531533 h 3429882"/>
              <a:gd name="connsiteX42" fmla="*/ 3319296 w 7144063"/>
              <a:gd name="connsiteY42" fmla="*/ 2540000 h 3429882"/>
              <a:gd name="connsiteX43" fmla="*/ 3370096 w 7144063"/>
              <a:gd name="connsiteY43" fmla="*/ 2556933 h 3429882"/>
              <a:gd name="connsiteX44" fmla="*/ 3488629 w 7144063"/>
              <a:gd name="connsiteY44" fmla="*/ 2582333 h 3429882"/>
              <a:gd name="connsiteX45" fmla="*/ 3530962 w 7144063"/>
              <a:gd name="connsiteY45" fmla="*/ 2599266 h 3429882"/>
              <a:gd name="connsiteX46" fmla="*/ 3564829 w 7144063"/>
              <a:gd name="connsiteY46" fmla="*/ 2616200 h 3429882"/>
              <a:gd name="connsiteX47" fmla="*/ 3615629 w 7144063"/>
              <a:gd name="connsiteY47" fmla="*/ 2624666 h 3429882"/>
              <a:gd name="connsiteX48" fmla="*/ 3657962 w 7144063"/>
              <a:gd name="connsiteY48" fmla="*/ 2650066 h 3429882"/>
              <a:gd name="connsiteX49" fmla="*/ 3725696 w 7144063"/>
              <a:gd name="connsiteY49" fmla="*/ 2675466 h 3429882"/>
              <a:gd name="connsiteX50" fmla="*/ 3759562 w 7144063"/>
              <a:gd name="connsiteY50" fmla="*/ 2700866 h 3429882"/>
              <a:gd name="connsiteX51" fmla="*/ 3784962 w 7144063"/>
              <a:gd name="connsiteY51" fmla="*/ 2709333 h 3429882"/>
              <a:gd name="connsiteX52" fmla="*/ 3818829 w 7144063"/>
              <a:gd name="connsiteY52" fmla="*/ 2726266 h 3429882"/>
              <a:gd name="connsiteX53" fmla="*/ 3928896 w 7144063"/>
              <a:gd name="connsiteY53" fmla="*/ 2751666 h 3429882"/>
              <a:gd name="connsiteX54" fmla="*/ 4047429 w 7144063"/>
              <a:gd name="connsiteY54" fmla="*/ 2777066 h 3429882"/>
              <a:gd name="connsiteX55" fmla="*/ 4072829 w 7144063"/>
              <a:gd name="connsiteY55" fmla="*/ 2794000 h 3429882"/>
              <a:gd name="connsiteX56" fmla="*/ 4174429 w 7144063"/>
              <a:gd name="connsiteY56" fmla="*/ 2802466 h 3429882"/>
              <a:gd name="connsiteX57" fmla="*/ 4242162 w 7144063"/>
              <a:gd name="connsiteY57" fmla="*/ 2810933 h 3429882"/>
              <a:gd name="connsiteX58" fmla="*/ 4284496 w 7144063"/>
              <a:gd name="connsiteY58" fmla="*/ 2819400 h 3429882"/>
              <a:gd name="connsiteX59" fmla="*/ 4411496 w 7144063"/>
              <a:gd name="connsiteY59" fmla="*/ 2827866 h 3429882"/>
              <a:gd name="connsiteX60" fmla="*/ 4513096 w 7144063"/>
              <a:gd name="connsiteY60" fmla="*/ 2844800 h 3429882"/>
              <a:gd name="connsiteX61" fmla="*/ 4741696 w 7144063"/>
              <a:gd name="connsiteY61" fmla="*/ 2853266 h 3429882"/>
              <a:gd name="connsiteX62" fmla="*/ 4936429 w 7144063"/>
              <a:gd name="connsiteY62" fmla="*/ 2861733 h 3429882"/>
              <a:gd name="connsiteX63" fmla="*/ 5029562 w 7144063"/>
              <a:gd name="connsiteY63" fmla="*/ 2870200 h 3429882"/>
              <a:gd name="connsiteX64" fmla="*/ 5114229 w 7144063"/>
              <a:gd name="connsiteY64" fmla="*/ 2895600 h 3429882"/>
              <a:gd name="connsiteX65" fmla="*/ 5241229 w 7144063"/>
              <a:gd name="connsiteY65" fmla="*/ 2912533 h 3429882"/>
              <a:gd name="connsiteX66" fmla="*/ 5529096 w 7144063"/>
              <a:gd name="connsiteY66" fmla="*/ 2929466 h 3429882"/>
              <a:gd name="connsiteX67" fmla="*/ 5554496 w 7144063"/>
              <a:gd name="connsiteY67" fmla="*/ 2937933 h 3429882"/>
              <a:gd name="connsiteX68" fmla="*/ 5579896 w 7144063"/>
              <a:gd name="connsiteY68" fmla="*/ 2954866 h 3429882"/>
              <a:gd name="connsiteX69" fmla="*/ 5622229 w 7144063"/>
              <a:gd name="connsiteY69" fmla="*/ 2963333 h 3429882"/>
              <a:gd name="connsiteX70" fmla="*/ 5656096 w 7144063"/>
              <a:gd name="connsiteY70" fmla="*/ 2980266 h 3429882"/>
              <a:gd name="connsiteX71" fmla="*/ 5689962 w 7144063"/>
              <a:gd name="connsiteY71" fmla="*/ 2988733 h 3429882"/>
              <a:gd name="connsiteX72" fmla="*/ 5715362 w 7144063"/>
              <a:gd name="connsiteY72" fmla="*/ 2997200 h 3429882"/>
              <a:gd name="connsiteX73" fmla="*/ 5791562 w 7144063"/>
              <a:gd name="connsiteY73" fmla="*/ 3031066 h 3429882"/>
              <a:gd name="connsiteX74" fmla="*/ 5816962 w 7144063"/>
              <a:gd name="connsiteY74" fmla="*/ 3039533 h 3429882"/>
              <a:gd name="connsiteX75" fmla="*/ 5876229 w 7144063"/>
              <a:gd name="connsiteY75" fmla="*/ 3081866 h 3429882"/>
              <a:gd name="connsiteX76" fmla="*/ 5901629 w 7144063"/>
              <a:gd name="connsiteY76" fmla="*/ 3090333 h 3429882"/>
              <a:gd name="connsiteX77" fmla="*/ 5927029 w 7144063"/>
              <a:gd name="connsiteY77" fmla="*/ 3107266 h 3429882"/>
              <a:gd name="connsiteX78" fmla="*/ 7061562 w 7144063"/>
              <a:gd name="connsiteY78" fmla="*/ 3429000 h 3429882"/>
              <a:gd name="connsiteX79" fmla="*/ 7052980 w 7144063"/>
              <a:gd name="connsiteY79" fmla="*/ 2995083 h 3429882"/>
              <a:gd name="connsiteX80" fmla="*/ 2078914 w 7144063"/>
              <a:gd name="connsiteY80" fmla="*/ 1727200 h 3429882"/>
              <a:gd name="connsiteX81" fmla="*/ 7065708 w 7144063"/>
              <a:gd name="connsiteY81" fmla="*/ 389466 h 3429882"/>
              <a:gd name="connsiteX82" fmla="*/ 7036162 w 7144063"/>
              <a:gd name="connsiteY82" fmla="*/ 0 h 3429882"/>
              <a:gd name="connsiteX0" fmla="*/ 7036162 w 7145944"/>
              <a:gd name="connsiteY0" fmla="*/ 0 h 3429614"/>
              <a:gd name="connsiteX1" fmla="*/ 491429 w 7145944"/>
              <a:gd name="connsiteY1" fmla="*/ 1693333 h 3429614"/>
              <a:gd name="connsiteX2" fmla="*/ 466029 w 7145944"/>
              <a:gd name="connsiteY2" fmla="*/ 1701800 h 3429614"/>
              <a:gd name="connsiteX3" fmla="*/ 516829 w 7145944"/>
              <a:gd name="connsiteY3" fmla="*/ 1710266 h 3429614"/>
              <a:gd name="connsiteX4" fmla="*/ 550696 w 7145944"/>
              <a:gd name="connsiteY4" fmla="*/ 1727200 h 3429614"/>
              <a:gd name="connsiteX5" fmla="*/ 686162 w 7145944"/>
              <a:gd name="connsiteY5" fmla="*/ 1735666 h 3429614"/>
              <a:gd name="connsiteX6" fmla="*/ 838562 w 7145944"/>
              <a:gd name="connsiteY6" fmla="*/ 1778000 h 3429614"/>
              <a:gd name="connsiteX7" fmla="*/ 923229 w 7145944"/>
              <a:gd name="connsiteY7" fmla="*/ 1794933 h 3429614"/>
              <a:gd name="connsiteX8" fmla="*/ 1117962 w 7145944"/>
              <a:gd name="connsiteY8" fmla="*/ 1811866 h 3429614"/>
              <a:gd name="connsiteX9" fmla="*/ 1168762 w 7145944"/>
              <a:gd name="connsiteY9" fmla="*/ 1820333 h 3429614"/>
              <a:gd name="connsiteX10" fmla="*/ 1202629 w 7145944"/>
              <a:gd name="connsiteY10" fmla="*/ 1828800 h 3429614"/>
              <a:gd name="connsiteX11" fmla="*/ 1321162 w 7145944"/>
              <a:gd name="connsiteY11" fmla="*/ 1837266 h 3429614"/>
              <a:gd name="connsiteX12" fmla="*/ 1592096 w 7145944"/>
              <a:gd name="connsiteY12" fmla="*/ 1862666 h 3429614"/>
              <a:gd name="connsiteX13" fmla="*/ 1625962 w 7145944"/>
              <a:gd name="connsiteY13" fmla="*/ 1871133 h 3429614"/>
              <a:gd name="connsiteX14" fmla="*/ 1668296 w 7145944"/>
              <a:gd name="connsiteY14" fmla="*/ 1879600 h 3429614"/>
              <a:gd name="connsiteX15" fmla="*/ 1752962 w 7145944"/>
              <a:gd name="connsiteY15" fmla="*/ 1905000 h 3429614"/>
              <a:gd name="connsiteX16" fmla="*/ 1812229 w 7145944"/>
              <a:gd name="connsiteY16" fmla="*/ 1913466 h 3429614"/>
              <a:gd name="connsiteX17" fmla="*/ 1871496 w 7145944"/>
              <a:gd name="connsiteY17" fmla="*/ 1930400 h 3429614"/>
              <a:gd name="connsiteX18" fmla="*/ 1913829 w 7145944"/>
              <a:gd name="connsiteY18" fmla="*/ 1938866 h 3429614"/>
              <a:gd name="connsiteX19" fmla="*/ 1939229 w 7145944"/>
              <a:gd name="connsiteY19" fmla="*/ 1947333 h 3429614"/>
              <a:gd name="connsiteX20" fmla="*/ 1973096 w 7145944"/>
              <a:gd name="connsiteY20" fmla="*/ 1955800 h 3429614"/>
              <a:gd name="connsiteX21" fmla="*/ 2049296 w 7145944"/>
              <a:gd name="connsiteY21" fmla="*/ 2015066 h 3429614"/>
              <a:gd name="connsiteX22" fmla="*/ 2049296 w 7145944"/>
              <a:gd name="connsiteY22" fmla="*/ 2015066 h 3429614"/>
              <a:gd name="connsiteX23" fmla="*/ 2117029 w 7145944"/>
              <a:gd name="connsiteY23" fmla="*/ 2065866 h 3429614"/>
              <a:gd name="connsiteX24" fmla="*/ 2142429 w 7145944"/>
              <a:gd name="connsiteY24" fmla="*/ 2074333 h 3429614"/>
              <a:gd name="connsiteX25" fmla="*/ 2235562 w 7145944"/>
              <a:gd name="connsiteY25" fmla="*/ 2125133 h 3429614"/>
              <a:gd name="connsiteX26" fmla="*/ 2303296 w 7145944"/>
              <a:gd name="connsiteY26" fmla="*/ 2167466 h 3429614"/>
              <a:gd name="connsiteX27" fmla="*/ 2354096 w 7145944"/>
              <a:gd name="connsiteY27" fmla="*/ 2192866 h 3429614"/>
              <a:gd name="connsiteX28" fmla="*/ 2438762 w 7145944"/>
              <a:gd name="connsiteY28" fmla="*/ 2218266 h 3429614"/>
              <a:gd name="connsiteX29" fmla="*/ 2472629 w 7145944"/>
              <a:gd name="connsiteY29" fmla="*/ 2235200 h 3429614"/>
              <a:gd name="connsiteX30" fmla="*/ 2582696 w 7145944"/>
              <a:gd name="connsiteY30" fmla="*/ 2260600 h 3429614"/>
              <a:gd name="connsiteX31" fmla="*/ 2658896 w 7145944"/>
              <a:gd name="connsiteY31" fmla="*/ 2286000 h 3429614"/>
              <a:gd name="connsiteX32" fmla="*/ 2743562 w 7145944"/>
              <a:gd name="connsiteY32" fmla="*/ 2311400 h 3429614"/>
              <a:gd name="connsiteX33" fmla="*/ 2794362 w 7145944"/>
              <a:gd name="connsiteY33" fmla="*/ 2336800 h 3429614"/>
              <a:gd name="connsiteX34" fmla="*/ 2845162 w 7145944"/>
              <a:gd name="connsiteY34" fmla="*/ 2345266 h 3429614"/>
              <a:gd name="connsiteX35" fmla="*/ 2887496 w 7145944"/>
              <a:gd name="connsiteY35" fmla="*/ 2362200 h 3429614"/>
              <a:gd name="connsiteX36" fmla="*/ 2938296 w 7145944"/>
              <a:gd name="connsiteY36" fmla="*/ 2379133 h 3429614"/>
              <a:gd name="connsiteX37" fmla="*/ 3048362 w 7145944"/>
              <a:gd name="connsiteY37" fmla="*/ 2438400 h 3429614"/>
              <a:gd name="connsiteX38" fmla="*/ 3073762 w 7145944"/>
              <a:gd name="connsiteY38" fmla="*/ 2455333 h 3429614"/>
              <a:gd name="connsiteX39" fmla="*/ 3149962 w 7145944"/>
              <a:gd name="connsiteY39" fmla="*/ 2480733 h 3429614"/>
              <a:gd name="connsiteX40" fmla="*/ 3234629 w 7145944"/>
              <a:gd name="connsiteY40" fmla="*/ 2514600 h 3429614"/>
              <a:gd name="connsiteX41" fmla="*/ 3268496 w 7145944"/>
              <a:gd name="connsiteY41" fmla="*/ 2531533 h 3429614"/>
              <a:gd name="connsiteX42" fmla="*/ 3319296 w 7145944"/>
              <a:gd name="connsiteY42" fmla="*/ 2540000 h 3429614"/>
              <a:gd name="connsiteX43" fmla="*/ 3370096 w 7145944"/>
              <a:gd name="connsiteY43" fmla="*/ 2556933 h 3429614"/>
              <a:gd name="connsiteX44" fmla="*/ 3488629 w 7145944"/>
              <a:gd name="connsiteY44" fmla="*/ 2582333 h 3429614"/>
              <a:gd name="connsiteX45" fmla="*/ 3530962 w 7145944"/>
              <a:gd name="connsiteY45" fmla="*/ 2599266 h 3429614"/>
              <a:gd name="connsiteX46" fmla="*/ 3564829 w 7145944"/>
              <a:gd name="connsiteY46" fmla="*/ 2616200 h 3429614"/>
              <a:gd name="connsiteX47" fmla="*/ 3615629 w 7145944"/>
              <a:gd name="connsiteY47" fmla="*/ 2624666 h 3429614"/>
              <a:gd name="connsiteX48" fmla="*/ 3657962 w 7145944"/>
              <a:gd name="connsiteY48" fmla="*/ 2650066 h 3429614"/>
              <a:gd name="connsiteX49" fmla="*/ 3725696 w 7145944"/>
              <a:gd name="connsiteY49" fmla="*/ 2675466 h 3429614"/>
              <a:gd name="connsiteX50" fmla="*/ 3759562 w 7145944"/>
              <a:gd name="connsiteY50" fmla="*/ 2700866 h 3429614"/>
              <a:gd name="connsiteX51" fmla="*/ 3784962 w 7145944"/>
              <a:gd name="connsiteY51" fmla="*/ 2709333 h 3429614"/>
              <a:gd name="connsiteX52" fmla="*/ 3818829 w 7145944"/>
              <a:gd name="connsiteY52" fmla="*/ 2726266 h 3429614"/>
              <a:gd name="connsiteX53" fmla="*/ 3928896 w 7145944"/>
              <a:gd name="connsiteY53" fmla="*/ 2751666 h 3429614"/>
              <a:gd name="connsiteX54" fmla="*/ 4047429 w 7145944"/>
              <a:gd name="connsiteY54" fmla="*/ 2777066 h 3429614"/>
              <a:gd name="connsiteX55" fmla="*/ 4072829 w 7145944"/>
              <a:gd name="connsiteY55" fmla="*/ 2794000 h 3429614"/>
              <a:gd name="connsiteX56" fmla="*/ 4174429 w 7145944"/>
              <a:gd name="connsiteY56" fmla="*/ 2802466 h 3429614"/>
              <a:gd name="connsiteX57" fmla="*/ 4242162 w 7145944"/>
              <a:gd name="connsiteY57" fmla="*/ 2810933 h 3429614"/>
              <a:gd name="connsiteX58" fmla="*/ 4284496 w 7145944"/>
              <a:gd name="connsiteY58" fmla="*/ 2819400 h 3429614"/>
              <a:gd name="connsiteX59" fmla="*/ 4411496 w 7145944"/>
              <a:gd name="connsiteY59" fmla="*/ 2827866 h 3429614"/>
              <a:gd name="connsiteX60" fmla="*/ 4513096 w 7145944"/>
              <a:gd name="connsiteY60" fmla="*/ 2844800 h 3429614"/>
              <a:gd name="connsiteX61" fmla="*/ 4741696 w 7145944"/>
              <a:gd name="connsiteY61" fmla="*/ 2853266 h 3429614"/>
              <a:gd name="connsiteX62" fmla="*/ 4936429 w 7145944"/>
              <a:gd name="connsiteY62" fmla="*/ 2861733 h 3429614"/>
              <a:gd name="connsiteX63" fmla="*/ 5029562 w 7145944"/>
              <a:gd name="connsiteY63" fmla="*/ 2870200 h 3429614"/>
              <a:gd name="connsiteX64" fmla="*/ 5114229 w 7145944"/>
              <a:gd name="connsiteY64" fmla="*/ 2895600 h 3429614"/>
              <a:gd name="connsiteX65" fmla="*/ 5241229 w 7145944"/>
              <a:gd name="connsiteY65" fmla="*/ 2912533 h 3429614"/>
              <a:gd name="connsiteX66" fmla="*/ 5529096 w 7145944"/>
              <a:gd name="connsiteY66" fmla="*/ 2929466 h 3429614"/>
              <a:gd name="connsiteX67" fmla="*/ 5554496 w 7145944"/>
              <a:gd name="connsiteY67" fmla="*/ 2937933 h 3429614"/>
              <a:gd name="connsiteX68" fmla="*/ 5579896 w 7145944"/>
              <a:gd name="connsiteY68" fmla="*/ 2954866 h 3429614"/>
              <a:gd name="connsiteX69" fmla="*/ 5622229 w 7145944"/>
              <a:gd name="connsiteY69" fmla="*/ 2963333 h 3429614"/>
              <a:gd name="connsiteX70" fmla="*/ 5656096 w 7145944"/>
              <a:gd name="connsiteY70" fmla="*/ 2980266 h 3429614"/>
              <a:gd name="connsiteX71" fmla="*/ 5689962 w 7145944"/>
              <a:gd name="connsiteY71" fmla="*/ 2988733 h 3429614"/>
              <a:gd name="connsiteX72" fmla="*/ 5715362 w 7145944"/>
              <a:gd name="connsiteY72" fmla="*/ 2997200 h 3429614"/>
              <a:gd name="connsiteX73" fmla="*/ 5791562 w 7145944"/>
              <a:gd name="connsiteY73" fmla="*/ 3031066 h 3429614"/>
              <a:gd name="connsiteX74" fmla="*/ 5816962 w 7145944"/>
              <a:gd name="connsiteY74" fmla="*/ 3039533 h 3429614"/>
              <a:gd name="connsiteX75" fmla="*/ 5876229 w 7145944"/>
              <a:gd name="connsiteY75" fmla="*/ 3081866 h 3429614"/>
              <a:gd name="connsiteX76" fmla="*/ 5901629 w 7145944"/>
              <a:gd name="connsiteY76" fmla="*/ 3090333 h 3429614"/>
              <a:gd name="connsiteX77" fmla="*/ 7061562 w 7145944"/>
              <a:gd name="connsiteY77" fmla="*/ 3429000 h 3429614"/>
              <a:gd name="connsiteX78" fmla="*/ 7052980 w 7145944"/>
              <a:gd name="connsiteY78" fmla="*/ 2995083 h 3429614"/>
              <a:gd name="connsiteX79" fmla="*/ 2078914 w 7145944"/>
              <a:gd name="connsiteY79" fmla="*/ 1727200 h 3429614"/>
              <a:gd name="connsiteX80" fmla="*/ 7065708 w 7145944"/>
              <a:gd name="connsiteY80" fmla="*/ 389466 h 3429614"/>
              <a:gd name="connsiteX81" fmla="*/ 7036162 w 7145944"/>
              <a:gd name="connsiteY81" fmla="*/ 0 h 3429614"/>
              <a:gd name="connsiteX0" fmla="*/ 7036162 w 7147825"/>
              <a:gd name="connsiteY0" fmla="*/ 0 h 3429511"/>
              <a:gd name="connsiteX1" fmla="*/ 491429 w 7147825"/>
              <a:gd name="connsiteY1" fmla="*/ 1693333 h 3429511"/>
              <a:gd name="connsiteX2" fmla="*/ 466029 w 7147825"/>
              <a:gd name="connsiteY2" fmla="*/ 1701800 h 3429511"/>
              <a:gd name="connsiteX3" fmla="*/ 516829 w 7147825"/>
              <a:gd name="connsiteY3" fmla="*/ 1710266 h 3429511"/>
              <a:gd name="connsiteX4" fmla="*/ 550696 w 7147825"/>
              <a:gd name="connsiteY4" fmla="*/ 1727200 h 3429511"/>
              <a:gd name="connsiteX5" fmla="*/ 686162 w 7147825"/>
              <a:gd name="connsiteY5" fmla="*/ 1735666 h 3429511"/>
              <a:gd name="connsiteX6" fmla="*/ 838562 w 7147825"/>
              <a:gd name="connsiteY6" fmla="*/ 1778000 h 3429511"/>
              <a:gd name="connsiteX7" fmla="*/ 923229 w 7147825"/>
              <a:gd name="connsiteY7" fmla="*/ 1794933 h 3429511"/>
              <a:gd name="connsiteX8" fmla="*/ 1117962 w 7147825"/>
              <a:gd name="connsiteY8" fmla="*/ 1811866 h 3429511"/>
              <a:gd name="connsiteX9" fmla="*/ 1168762 w 7147825"/>
              <a:gd name="connsiteY9" fmla="*/ 1820333 h 3429511"/>
              <a:gd name="connsiteX10" fmla="*/ 1202629 w 7147825"/>
              <a:gd name="connsiteY10" fmla="*/ 1828800 h 3429511"/>
              <a:gd name="connsiteX11" fmla="*/ 1321162 w 7147825"/>
              <a:gd name="connsiteY11" fmla="*/ 1837266 h 3429511"/>
              <a:gd name="connsiteX12" fmla="*/ 1592096 w 7147825"/>
              <a:gd name="connsiteY12" fmla="*/ 1862666 h 3429511"/>
              <a:gd name="connsiteX13" fmla="*/ 1625962 w 7147825"/>
              <a:gd name="connsiteY13" fmla="*/ 1871133 h 3429511"/>
              <a:gd name="connsiteX14" fmla="*/ 1668296 w 7147825"/>
              <a:gd name="connsiteY14" fmla="*/ 1879600 h 3429511"/>
              <a:gd name="connsiteX15" fmla="*/ 1752962 w 7147825"/>
              <a:gd name="connsiteY15" fmla="*/ 1905000 h 3429511"/>
              <a:gd name="connsiteX16" fmla="*/ 1812229 w 7147825"/>
              <a:gd name="connsiteY16" fmla="*/ 1913466 h 3429511"/>
              <a:gd name="connsiteX17" fmla="*/ 1871496 w 7147825"/>
              <a:gd name="connsiteY17" fmla="*/ 1930400 h 3429511"/>
              <a:gd name="connsiteX18" fmla="*/ 1913829 w 7147825"/>
              <a:gd name="connsiteY18" fmla="*/ 1938866 h 3429511"/>
              <a:gd name="connsiteX19" fmla="*/ 1939229 w 7147825"/>
              <a:gd name="connsiteY19" fmla="*/ 1947333 h 3429511"/>
              <a:gd name="connsiteX20" fmla="*/ 1973096 w 7147825"/>
              <a:gd name="connsiteY20" fmla="*/ 1955800 h 3429511"/>
              <a:gd name="connsiteX21" fmla="*/ 2049296 w 7147825"/>
              <a:gd name="connsiteY21" fmla="*/ 2015066 h 3429511"/>
              <a:gd name="connsiteX22" fmla="*/ 2049296 w 7147825"/>
              <a:gd name="connsiteY22" fmla="*/ 2015066 h 3429511"/>
              <a:gd name="connsiteX23" fmla="*/ 2117029 w 7147825"/>
              <a:gd name="connsiteY23" fmla="*/ 2065866 h 3429511"/>
              <a:gd name="connsiteX24" fmla="*/ 2142429 w 7147825"/>
              <a:gd name="connsiteY24" fmla="*/ 2074333 h 3429511"/>
              <a:gd name="connsiteX25" fmla="*/ 2235562 w 7147825"/>
              <a:gd name="connsiteY25" fmla="*/ 2125133 h 3429511"/>
              <a:gd name="connsiteX26" fmla="*/ 2303296 w 7147825"/>
              <a:gd name="connsiteY26" fmla="*/ 2167466 h 3429511"/>
              <a:gd name="connsiteX27" fmla="*/ 2354096 w 7147825"/>
              <a:gd name="connsiteY27" fmla="*/ 2192866 h 3429511"/>
              <a:gd name="connsiteX28" fmla="*/ 2438762 w 7147825"/>
              <a:gd name="connsiteY28" fmla="*/ 2218266 h 3429511"/>
              <a:gd name="connsiteX29" fmla="*/ 2472629 w 7147825"/>
              <a:gd name="connsiteY29" fmla="*/ 2235200 h 3429511"/>
              <a:gd name="connsiteX30" fmla="*/ 2582696 w 7147825"/>
              <a:gd name="connsiteY30" fmla="*/ 2260600 h 3429511"/>
              <a:gd name="connsiteX31" fmla="*/ 2658896 w 7147825"/>
              <a:gd name="connsiteY31" fmla="*/ 2286000 h 3429511"/>
              <a:gd name="connsiteX32" fmla="*/ 2743562 w 7147825"/>
              <a:gd name="connsiteY32" fmla="*/ 2311400 h 3429511"/>
              <a:gd name="connsiteX33" fmla="*/ 2794362 w 7147825"/>
              <a:gd name="connsiteY33" fmla="*/ 2336800 h 3429511"/>
              <a:gd name="connsiteX34" fmla="*/ 2845162 w 7147825"/>
              <a:gd name="connsiteY34" fmla="*/ 2345266 h 3429511"/>
              <a:gd name="connsiteX35" fmla="*/ 2887496 w 7147825"/>
              <a:gd name="connsiteY35" fmla="*/ 2362200 h 3429511"/>
              <a:gd name="connsiteX36" fmla="*/ 2938296 w 7147825"/>
              <a:gd name="connsiteY36" fmla="*/ 2379133 h 3429511"/>
              <a:gd name="connsiteX37" fmla="*/ 3048362 w 7147825"/>
              <a:gd name="connsiteY37" fmla="*/ 2438400 h 3429511"/>
              <a:gd name="connsiteX38" fmla="*/ 3073762 w 7147825"/>
              <a:gd name="connsiteY38" fmla="*/ 2455333 h 3429511"/>
              <a:gd name="connsiteX39" fmla="*/ 3149962 w 7147825"/>
              <a:gd name="connsiteY39" fmla="*/ 2480733 h 3429511"/>
              <a:gd name="connsiteX40" fmla="*/ 3234629 w 7147825"/>
              <a:gd name="connsiteY40" fmla="*/ 2514600 h 3429511"/>
              <a:gd name="connsiteX41" fmla="*/ 3268496 w 7147825"/>
              <a:gd name="connsiteY41" fmla="*/ 2531533 h 3429511"/>
              <a:gd name="connsiteX42" fmla="*/ 3319296 w 7147825"/>
              <a:gd name="connsiteY42" fmla="*/ 2540000 h 3429511"/>
              <a:gd name="connsiteX43" fmla="*/ 3370096 w 7147825"/>
              <a:gd name="connsiteY43" fmla="*/ 2556933 h 3429511"/>
              <a:gd name="connsiteX44" fmla="*/ 3488629 w 7147825"/>
              <a:gd name="connsiteY44" fmla="*/ 2582333 h 3429511"/>
              <a:gd name="connsiteX45" fmla="*/ 3530962 w 7147825"/>
              <a:gd name="connsiteY45" fmla="*/ 2599266 h 3429511"/>
              <a:gd name="connsiteX46" fmla="*/ 3564829 w 7147825"/>
              <a:gd name="connsiteY46" fmla="*/ 2616200 h 3429511"/>
              <a:gd name="connsiteX47" fmla="*/ 3615629 w 7147825"/>
              <a:gd name="connsiteY47" fmla="*/ 2624666 h 3429511"/>
              <a:gd name="connsiteX48" fmla="*/ 3657962 w 7147825"/>
              <a:gd name="connsiteY48" fmla="*/ 2650066 h 3429511"/>
              <a:gd name="connsiteX49" fmla="*/ 3725696 w 7147825"/>
              <a:gd name="connsiteY49" fmla="*/ 2675466 h 3429511"/>
              <a:gd name="connsiteX50" fmla="*/ 3759562 w 7147825"/>
              <a:gd name="connsiteY50" fmla="*/ 2700866 h 3429511"/>
              <a:gd name="connsiteX51" fmla="*/ 3784962 w 7147825"/>
              <a:gd name="connsiteY51" fmla="*/ 2709333 h 3429511"/>
              <a:gd name="connsiteX52" fmla="*/ 3818829 w 7147825"/>
              <a:gd name="connsiteY52" fmla="*/ 2726266 h 3429511"/>
              <a:gd name="connsiteX53" fmla="*/ 3928896 w 7147825"/>
              <a:gd name="connsiteY53" fmla="*/ 2751666 h 3429511"/>
              <a:gd name="connsiteX54" fmla="*/ 4047429 w 7147825"/>
              <a:gd name="connsiteY54" fmla="*/ 2777066 h 3429511"/>
              <a:gd name="connsiteX55" fmla="*/ 4072829 w 7147825"/>
              <a:gd name="connsiteY55" fmla="*/ 2794000 h 3429511"/>
              <a:gd name="connsiteX56" fmla="*/ 4174429 w 7147825"/>
              <a:gd name="connsiteY56" fmla="*/ 2802466 h 3429511"/>
              <a:gd name="connsiteX57" fmla="*/ 4242162 w 7147825"/>
              <a:gd name="connsiteY57" fmla="*/ 2810933 h 3429511"/>
              <a:gd name="connsiteX58" fmla="*/ 4284496 w 7147825"/>
              <a:gd name="connsiteY58" fmla="*/ 2819400 h 3429511"/>
              <a:gd name="connsiteX59" fmla="*/ 4411496 w 7147825"/>
              <a:gd name="connsiteY59" fmla="*/ 2827866 h 3429511"/>
              <a:gd name="connsiteX60" fmla="*/ 4513096 w 7147825"/>
              <a:gd name="connsiteY60" fmla="*/ 2844800 h 3429511"/>
              <a:gd name="connsiteX61" fmla="*/ 4741696 w 7147825"/>
              <a:gd name="connsiteY61" fmla="*/ 2853266 h 3429511"/>
              <a:gd name="connsiteX62" fmla="*/ 4936429 w 7147825"/>
              <a:gd name="connsiteY62" fmla="*/ 2861733 h 3429511"/>
              <a:gd name="connsiteX63" fmla="*/ 5029562 w 7147825"/>
              <a:gd name="connsiteY63" fmla="*/ 2870200 h 3429511"/>
              <a:gd name="connsiteX64" fmla="*/ 5114229 w 7147825"/>
              <a:gd name="connsiteY64" fmla="*/ 2895600 h 3429511"/>
              <a:gd name="connsiteX65" fmla="*/ 5241229 w 7147825"/>
              <a:gd name="connsiteY65" fmla="*/ 2912533 h 3429511"/>
              <a:gd name="connsiteX66" fmla="*/ 5529096 w 7147825"/>
              <a:gd name="connsiteY66" fmla="*/ 2929466 h 3429511"/>
              <a:gd name="connsiteX67" fmla="*/ 5554496 w 7147825"/>
              <a:gd name="connsiteY67" fmla="*/ 2937933 h 3429511"/>
              <a:gd name="connsiteX68" fmla="*/ 5579896 w 7147825"/>
              <a:gd name="connsiteY68" fmla="*/ 2954866 h 3429511"/>
              <a:gd name="connsiteX69" fmla="*/ 5622229 w 7147825"/>
              <a:gd name="connsiteY69" fmla="*/ 2963333 h 3429511"/>
              <a:gd name="connsiteX70" fmla="*/ 5656096 w 7147825"/>
              <a:gd name="connsiteY70" fmla="*/ 2980266 h 3429511"/>
              <a:gd name="connsiteX71" fmla="*/ 5689962 w 7147825"/>
              <a:gd name="connsiteY71" fmla="*/ 2988733 h 3429511"/>
              <a:gd name="connsiteX72" fmla="*/ 5715362 w 7147825"/>
              <a:gd name="connsiteY72" fmla="*/ 2997200 h 3429511"/>
              <a:gd name="connsiteX73" fmla="*/ 5791562 w 7147825"/>
              <a:gd name="connsiteY73" fmla="*/ 3031066 h 3429511"/>
              <a:gd name="connsiteX74" fmla="*/ 5816962 w 7147825"/>
              <a:gd name="connsiteY74" fmla="*/ 3039533 h 3429511"/>
              <a:gd name="connsiteX75" fmla="*/ 5876229 w 7147825"/>
              <a:gd name="connsiteY75" fmla="*/ 3081866 h 3429511"/>
              <a:gd name="connsiteX76" fmla="*/ 7061562 w 7147825"/>
              <a:gd name="connsiteY76" fmla="*/ 3429000 h 3429511"/>
              <a:gd name="connsiteX77" fmla="*/ 7052980 w 7147825"/>
              <a:gd name="connsiteY77" fmla="*/ 2995083 h 3429511"/>
              <a:gd name="connsiteX78" fmla="*/ 2078914 w 7147825"/>
              <a:gd name="connsiteY78" fmla="*/ 1727200 h 3429511"/>
              <a:gd name="connsiteX79" fmla="*/ 7065708 w 7147825"/>
              <a:gd name="connsiteY79" fmla="*/ 389466 h 3429511"/>
              <a:gd name="connsiteX80" fmla="*/ 7036162 w 7147825"/>
              <a:gd name="connsiteY80" fmla="*/ 0 h 3429511"/>
              <a:gd name="connsiteX0" fmla="*/ 7036162 w 7152215"/>
              <a:gd name="connsiteY0" fmla="*/ 0 h 3429122"/>
              <a:gd name="connsiteX1" fmla="*/ 491429 w 7152215"/>
              <a:gd name="connsiteY1" fmla="*/ 1693333 h 3429122"/>
              <a:gd name="connsiteX2" fmla="*/ 466029 w 7152215"/>
              <a:gd name="connsiteY2" fmla="*/ 1701800 h 3429122"/>
              <a:gd name="connsiteX3" fmla="*/ 516829 w 7152215"/>
              <a:gd name="connsiteY3" fmla="*/ 1710266 h 3429122"/>
              <a:gd name="connsiteX4" fmla="*/ 550696 w 7152215"/>
              <a:gd name="connsiteY4" fmla="*/ 1727200 h 3429122"/>
              <a:gd name="connsiteX5" fmla="*/ 686162 w 7152215"/>
              <a:gd name="connsiteY5" fmla="*/ 1735666 h 3429122"/>
              <a:gd name="connsiteX6" fmla="*/ 838562 w 7152215"/>
              <a:gd name="connsiteY6" fmla="*/ 1778000 h 3429122"/>
              <a:gd name="connsiteX7" fmla="*/ 923229 w 7152215"/>
              <a:gd name="connsiteY7" fmla="*/ 1794933 h 3429122"/>
              <a:gd name="connsiteX8" fmla="*/ 1117962 w 7152215"/>
              <a:gd name="connsiteY8" fmla="*/ 1811866 h 3429122"/>
              <a:gd name="connsiteX9" fmla="*/ 1168762 w 7152215"/>
              <a:gd name="connsiteY9" fmla="*/ 1820333 h 3429122"/>
              <a:gd name="connsiteX10" fmla="*/ 1202629 w 7152215"/>
              <a:gd name="connsiteY10" fmla="*/ 1828800 h 3429122"/>
              <a:gd name="connsiteX11" fmla="*/ 1321162 w 7152215"/>
              <a:gd name="connsiteY11" fmla="*/ 1837266 h 3429122"/>
              <a:gd name="connsiteX12" fmla="*/ 1592096 w 7152215"/>
              <a:gd name="connsiteY12" fmla="*/ 1862666 h 3429122"/>
              <a:gd name="connsiteX13" fmla="*/ 1625962 w 7152215"/>
              <a:gd name="connsiteY13" fmla="*/ 1871133 h 3429122"/>
              <a:gd name="connsiteX14" fmla="*/ 1668296 w 7152215"/>
              <a:gd name="connsiteY14" fmla="*/ 1879600 h 3429122"/>
              <a:gd name="connsiteX15" fmla="*/ 1752962 w 7152215"/>
              <a:gd name="connsiteY15" fmla="*/ 1905000 h 3429122"/>
              <a:gd name="connsiteX16" fmla="*/ 1812229 w 7152215"/>
              <a:gd name="connsiteY16" fmla="*/ 1913466 h 3429122"/>
              <a:gd name="connsiteX17" fmla="*/ 1871496 w 7152215"/>
              <a:gd name="connsiteY17" fmla="*/ 1930400 h 3429122"/>
              <a:gd name="connsiteX18" fmla="*/ 1913829 w 7152215"/>
              <a:gd name="connsiteY18" fmla="*/ 1938866 h 3429122"/>
              <a:gd name="connsiteX19" fmla="*/ 1939229 w 7152215"/>
              <a:gd name="connsiteY19" fmla="*/ 1947333 h 3429122"/>
              <a:gd name="connsiteX20" fmla="*/ 1973096 w 7152215"/>
              <a:gd name="connsiteY20" fmla="*/ 1955800 h 3429122"/>
              <a:gd name="connsiteX21" fmla="*/ 2049296 w 7152215"/>
              <a:gd name="connsiteY21" fmla="*/ 2015066 h 3429122"/>
              <a:gd name="connsiteX22" fmla="*/ 2049296 w 7152215"/>
              <a:gd name="connsiteY22" fmla="*/ 2015066 h 3429122"/>
              <a:gd name="connsiteX23" fmla="*/ 2117029 w 7152215"/>
              <a:gd name="connsiteY23" fmla="*/ 2065866 h 3429122"/>
              <a:gd name="connsiteX24" fmla="*/ 2142429 w 7152215"/>
              <a:gd name="connsiteY24" fmla="*/ 2074333 h 3429122"/>
              <a:gd name="connsiteX25" fmla="*/ 2235562 w 7152215"/>
              <a:gd name="connsiteY25" fmla="*/ 2125133 h 3429122"/>
              <a:gd name="connsiteX26" fmla="*/ 2303296 w 7152215"/>
              <a:gd name="connsiteY26" fmla="*/ 2167466 h 3429122"/>
              <a:gd name="connsiteX27" fmla="*/ 2354096 w 7152215"/>
              <a:gd name="connsiteY27" fmla="*/ 2192866 h 3429122"/>
              <a:gd name="connsiteX28" fmla="*/ 2438762 w 7152215"/>
              <a:gd name="connsiteY28" fmla="*/ 2218266 h 3429122"/>
              <a:gd name="connsiteX29" fmla="*/ 2472629 w 7152215"/>
              <a:gd name="connsiteY29" fmla="*/ 2235200 h 3429122"/>
              <a:gd name="connsiteX30" fmla="*/ 2582696 w 7152215"/>
              <a:gd name="connsiteY30" fmla="*/ 2260600 h 3429122"/>
              <a:gd name="connsiteX31" fmla="*/ 2658896 w 7152215"/>
              <a:gd name="connsiteY31" fmla="*/ 2286000 h 3429122"/>
              <a:gd name="connsiteX32" fmla="*/ 2743562 w 7152215"/>
              <a:gd name="connsiteY32" fmla="*/ 2311400 h 3429122"/>
              <a:gd name="connsiteX33" fmla="*/ 2794362 w 7152215"/>
              <a:gd name="connsiteY33" fmla="*/ 2336800 h 3429122"/>
              <a:gd name="connsiteX34" fmla="*/ 2845162 w 7152215"/>
              <a:gd name="connsiteY34" fmla="*/ 2345266 h 3429122"/>
              <a:gd name="connsiteX35" fmla="*/ 2887496 w 7152215"/>
              <a:gd name="connsiteY35" fmla="*/ 2362200 h 3429122"/>
              <a:gd name="connsiteX36" fmla="*/ 2938296 w 7152215"/>
              <a:gd name="connsiteY36" fmla="*/ 2379133 h 3429122"/>
              <a:gd name="connsiteX37" fmla="*/ 3048362 w 7152215"/>
              <a:gd name="connsiteY37" fmla="*/ 2438400 h 3429122"/>
              <a:gd name="connsiteX38" fmla="*/ 3073762 w 7152215"/>
              <a:gd name="connsiteY38" fmla="*/ 2455333 h 3429122"/>
              <a:gd name="connsiteX39" fmla="*/ 3149962 w 7152215"/>
              <a:gd name="connsiteY39" fmla="*/ 2480733 h 3429122"/>
              <a:gd name="connsiteX40" fmla="*/ 3234629 w 7152215"/>
              <a:gd name="connsiteY40" fmla="*/ 2514600 h 3429122"/>
              <a:gd name="connsiteX41" fmla="*/ 3268496 w 7152215"/>
              <a:gd name="connsiteY41" fmla="*/ 2531533 h 3429122"/>
              <a:gd name="connsiteX42" fmla="*/ 3319296 w 7152215"/>
              <a:gd name="connsiteY42" fmla="*/ 2540000 h 3429122"/>
              <a:gd name="connsiteX43" fmla="*/ 3370096 w 7152215"/>
              <a:gd name="connsiteY43" fmla="*/ 2556933 h 3429122"/>
              <a:gd name="connsiteX44" fmla="*/ 3488629 w 7152215"/>
              <a:gd name="connsiteY44" fmla="*/ 2582333 h 3429122"/>
              <a:gd name="connsiteX45" fmla="*/ 3530962 w 7152215"/>
              <a:gd name="connsiteY45" fmla="*/ 2599266 h 3429122"/>
              <a:gd name="connsiteX46" fmla="*/ 3564829 w 7152215"/>
              <a:gd name="connsiteY46" fmla="*/ 2616200 h 3429122"/>
              <a:gd name="connsiteX47" fmla="*/ 3615629 w 7152215"/>
              <a:gd name="connsiteY47" fmla="*/ 2624666 h 3429122"/>
              <a:gd name="connsiteX48" fmla="*/ 3657962 w 7152215"/>
              <a:gd name="connsiteY48" fmla="*/ 2650066 h 3429122"/>
              <a:gd name="connsiteX49" fmla="*/ 3725696 w 7152215"/>
              <a:gd name="connsiteY49" fmla="*/ 2675466 h 3429122"/>
              <a:gd name="connsiteX50" fmla="*/ 3759562 w 7152215"/>
              <a:gd name="connsiteY50" fmla="*/ 2700866 h 3429122"/>
              <a:gd name="connsiteX51" fmla="*/ 3784962 w 7152215"/>
              <a:gd name="connsiteY51" fmla="*/ 2709333 h 3429122"/>
              <a:gd name="connsiteX52" fmla="*/ 3818829 w 7152215"/>
              <a:gd name="connsiteY52" fmla="*/ 2726266 h 3429122"/>
              <a:gd name="connsiteX53" fmla="*/ 3928896 w 7152215"/>
              <a:gd name="connsiteY53" fmla="*/ 2751666 h 3429122"/>
              <a:gd name="connsiteX54" fmla="*/ 4047429 w 7152215"/>
              <a:gd name="connsiteY54" fmla="*/ 2777066 h 3429122"/>
              <a:gd name="connsiteX55" fmla="*/ 4072829 w 7152215"/>
              <a:gd name="connsiteY55" fmla="*/ 2794000 h 3429122"/>
              <a:gd name="connsiteX56" fmla="*/ 4174429 w 7152215"/>
              <a:gd name="connsiteY56" fmla="*/ 2802466 h 3429122"/>
              <a:gd name="connsiteX57" fmla="*/ 4242162 w 7152215"/>
              <a:gd name="connsiteY57" fmla="*/ 2810933 h 3429122"/>
              <a:gd name="connsiteX58" fmla="*/ 4284496 w 7152215"/>
              <a:gd name="connsiteY58" fmla="*/ 2819400 h 3429122"/>
              <a:gd name="connsiteX59" fmla="*/ 4411496 w 7152215"/>
              <a:gd name="connsiteY59" fmla="*/ 2827866 h 3429122"/>
              <a:gd name="connsiteX60" fmla="*/ 4513096 w 7152215"/>
              <a:gd name="connsiteY60" fmla="*/ 2844800 h 3429122"/>
              <a:gd name="connsiteX61" fmla="*/ 4741696 w 7152215"/>
              <a:gd name="connsiteY61" fmla="*/ 2853266 h 3429122"/>
              <a:gd name="connsiteX62" fmla="*/ 4936429 w 7152215"/>
              <a:gd name="connsiteY62" fmla="*/ 2861733 h 3429122"/>
              <a:gd name="connsiteX63" fmla="*/ 5029562 w 7152215"/>
              <a:gd name="connsiteY63" fmla="*/ 2870200 h 3429122"/>
              <a:gd name="connsiteX64" fmla="*/ 5114229 w 7152215"/>
              <a:gd name="connsiteY64" fmla="*/ 2895600 h 3429122"/>
              <a:gd name="connsiteX65" fmla="*/ 5241229 w 7152215"/>
              <a:gd name="connsiteY65" fmla="*/ 2912533 h 3429122"/>
              <a:gd name="connsiteX66" fmla="*/ 5529096 w 7152215"/>
              <a:gd name="connsiteY66" fmla="*/ 2929466 h 3429122"/>
              <a:gd name="connsiteX67" fmla="*/ 5554496 w 7152215"/>
              <a:gd name="connsiteY67" fmla="*/ 2937933 h 3429122"/>
              <a:gd name="connsiteX68" fmla="*/ 5579896 w 7152215"/>
              <a:gd name="connsiteY68" fmla="*/ 2954866 h 3429122"/>
              <a:gd name="connsiteX69" fmla="*/ 5622229 w 7152215"/>
              <a:gd name="connsiteY69" fmla="*/ 2963333 h 3429122"/>
              <a:gd name="connsiteX70" fmla="*/ 5656096 w 7152215"/>
              <a:gd name="connsiteY70" fmla="*/ 2980266 h 3429122"/>
              <a:gd name="connsiteX71" fmla="*/ 5689962 w 7152215"/>
              <a:gd name="connsiteY71" fmla="*/ 2988733 h 3429122"/>
              <a:gd name="connsiteX72" fmla="*/ 5715362 w 7152215"/>
              <a:gd name="connsiteY72" fmla="*/ 2997200 h 3429122"/>
              <a:gd name="connsiteX73" fmla="*/ 5791562 w 7152215"/>
              <a:gd name="connsiteY73" fmla="*/ 3031066 h 3429122"/>
              <a:gd name="connsiteX74" fmla="*/ 5816962 w 7152215"/>
              <a:gd name="connsiteY74" fmla="*/ 3039533 h 3429122"/>
              <a:gd name="connsiteX75" fmla="*/ 7061562 w 7152215"/>
              <a:gd name="connsiteY75" fmla="*/ 3429000 h 3429122"/>
              <a:gd name="connsiteX76" fmla="*/ 7052980 w 7152215"/>
              <a:gd name="connsiteY76" fmla="*/ 2995083 h 3429122"/>
              <a:gd name="connsiteX77" fmla="*/ 2078914 w 7152215"/>
              <a:gd name="connsiteY77" fmla="*/ 1727200 h 3429122"/>
              <a:gd name="connsiteX78" fmla="*/ 7065708 w 7152215"/>
              <a:gd name="connsiteY78" fmla="*/ 389466 h 3429122"/>
              <a:gd name="connsiteX79" fmla="*/ 7036162 w 7152215"/>
              <a:gd name="connsiteY79" fmla="*/ 0 h 3429122"/>
              <a:gd name="connsiteX0" fmla="*/ 7036162 w 7154096"/>
              <a:gd name="connsiteY0" fmla="*/ 0 h 3429080"/>
              <a:gd name="connsiteX1" fmla="*/ 491429 w 7154096"/>
              <a:gd name="connsiteY1" fmla="*/ 1693333 h 3429080"/>
              <a:gd name="connsiteX2" fmla="*/ 466029 w 7154096"/>
              <a:gd name="connsiteY2" fmla="*/ 1701800 h 3429080"/>
              <a:gd name="connsiteX3" fmla="*/ 516829 w 7154096"/>
              <a:gd name="connsiteY3" fmla="*/ 1710266 h 3429080"/>
              <a:gd name="connsiteX4" fmla="*/ 550696 w 7154096"/>
              <a:gd name="connsiteY4" fmla="*/ 1727200 h 3429080"/>
              <a:gd name="connsiteX5" fmla="*/ 686162 w 7154096"/>
              <a:gd name="connsiteY5" fmla="*/ 1735666 h 3429080"/>
              <a:gd name="connsiteX6" fmla="*/ 838562 w 7154096"/>
              <a:gd name="connsiteY6" fmla="*/ 1778000 h 3429080"/>
              <a:gd name="connsiteX7" fmla="*/ 923229 w 7154096"/>
              <a:gd name="connsiteY7" fmla="*/ 1794933 h 3429080"/>
              <a:gd name="connsiteX8" fmla="*/ 1117962 w 7154096"/>
              <a:gd name="connsiteY8" fmla="*/ 1811866 h 3429080"/>
              <a:gd name="connsiteX9" fmla="*/ 1168762 w 7154096"/>
              <a:gd name="connsiteY9" fmla="*/ 1820333 h 3429080"/>
              <a:gd name="connsiteX10" fmla="*/ 1202629 w 7154096"/>
              <a:gd name="connsiteY10" fmla="*/ 1828800 h 3429080"/>
              <a:gd name="connsiteX11" fmla="*/ 1321162 w 7154096"/>
              <a:gd name="connsiteY11" fmla="*/ 1837266 h 3429080"/>
              <a:gd name="connsiteX12" fmla="*/ 1592096 w 7154096"/>
              <a:gd name="connsiteY12" fmla="*/ 1862666 h 3429080"/>
              <a:gd name="connsiteX13" fmla="*/ 1625962 w 7154096"/>
              <a:gd name="connsiteY13" fmla="*/ 1871133 h 3429080"/>
              <a:gd name="connsiteX14" fmla="*/ 1668296 w 7154096"/>
              <a:gd name="connsiteY14" fmla="*/ 1879600 h 3429080"/>
              <a:gd name="connsiteX15" fmla="*/ 1752962 w 7154096"/>
              <a:gd name="connsiteY15" fmla="*/ 1905000 h 3429080"/>
              <a:gd name="connsiteX16" fmla="*/ 1812229 w 7154096"/>
              <a:gd name="connsiteY16" fmla="*/ 1913466 h 3429080"/>
              <a:gd name="connsiteX17" fmla="*/ 1871496 w 7154096"/>
              <a:gd name="connsiteY17" fmla="*/ 1930400 h 3429080"/>
              <a:gd name="connsiteX18" fmla="*/ 1913829 w 7154096"/>
              <a:gd name="connsiteY18" fmla="*/ 1938866 h 3429080"/>
              <a:gd name="connsiteX19" fmla="*/ 1939229 w 7154096"/>
              <a:gd name="connsiteY19" fmla="*/ 1947333 h 3429080"/>
              <a:gd name="connsiteX20" fmla="*/ 1973096 w 7154096"/>
              <a:gd name="connsiteY20" fmla="*/ 1955800 h 3429080"/>
              <a:gd name="connsiteX21" fmla="*/ 2049296 w 7154096"/>
              <a:gd name="connsiteY21" fmla="*/ 2015066 h 3429080"/>
              <a:gd name="connsiteX22" fmla="*/ 2049296 w 7154096"/>
              <a:gd name="connsiteY22" fmla="*/ 2015066 h 3429080"/>
              <a:gd name="connsiteX23" fmla="*/ 2117029 w 7154096"/>
              <a:gd name="connsiteY23" fmla="*/ 2065866 h 3429080"/>
              <a:gd name="connsiteX24" fmla="*/ 2142429 w 7154096"/>
              <a:gd name="connsiteY24" fmla="*/ 2074333 h 3429080"/>
              <a:gd name="connsiteX25" fmla="*/ 2235562 w 7154096"/>
              <a:gd name="connsiteY25" fmla="*/ 2125133 h 3429080"/>
              <a:gd name="connsiteX26" fmla="*/ 2303296 w 7154096"/>
              <a:gd name="connsiteY26" fmla="*/ 2167466 h 3429080"/>
              <a:gd name="connsiteX27" fmla="*/ 2354096 w 7154096"/>
              <a:gd name="connsiteY27" fmla="*/ 2192866 h 3429080"/>
              <a:gd name="connsiteX28" fmla="*/ 2438762 w 7154096"/>
              <a:gd name="connsiteY28" fmla="*/ 2218266 h 3429080"/>
              <a:gd name="connsiteX29" fmla="*/ 2472629 w 7154096"/>
              <a:gd name="connsiteY29" fmla="*/ 2235200 h 3429080"/>
              <a:gd name="connsiteX30" fmla="*/ 2582696 w 7154096"/>
              <a:gd name="connsiteY30" fmla="*/ 2260600 h 3429080"/>
              <a:gd name="connsiteX31" fmla="*/ 2658896 w 7154096"/>
              <a:gd name="connsiteY31" fmla="*/ 2286000 h 3429080"/>
              <a:gd name="connsiteX32" fmla="*/ 2743562 w 7154096"/>
              <a:gd name="connsiteY32" fmla="*/ 2311400 h 3429080"/>
              <a:gd name="connsiteX33" fmla="*/ 2794362 w 7154096"/>
              <a:gd name="connsiteY33" fmla="*/ 2336800 h 3429080"/>
              <a:gd name="connsiteX34" fmla="*/ 2845162 w 7154096"/>
              <a:gd name="connsiteY34" fmla="*/ 2345266 h 3429080"/>
              <a:gd name="connsiteX35" fmla="*/ 2887496 w 7154096"/>
              <a:gd name="connsiteY35" fmla="*/ 2362200 h 3429080"/>
              <a:gd name="connsiteX36" fmla="*/ 2938296 w 7154096"/>
              <a:gd name="connsiteY36" fmla="*/ 2379133 h 3429080"/>
              <a:gd name="connsiteX37" fmla="*/ 3048362 w 7154096"/>
              <a:gd name="connsiteY37" fmla="*/ 2438400 h 3429080"/>
              <a:gd name="connsiteX38" fmla="*/ 3073762 w 7154096"/>
              <a:gd name="connsiteY38" fmla="*/ 2455333 h 3429080"/>
              <a:gd name="connsiteX39" fmla="*/ 3149962 w 7154096"/>
              <a:gd name="connsiteY39" fmla="*/ 2480733 h 3429080"/>
              <a:gd name="connsiteX40" fmla="*/ 3234629 w 7154096"/>
              <a:gd name="connsiteY40" fmla="*/ 2514600 h 3429080"/>
              <a:gd name="connsiteX41" fmla="*/ 3268496 w 7154096"/>
              <a:gd name="connsiteY41" fmla="*/ 2531533 h 3429080"/>
              <a:gd name="connsiteX42" fmla="*/ 3319296 w 7154096"/>
              <a:gd name="connsiteY42" fmla="*/ 2540000 h 3429080"/>
              <a:gd name="connsiteX43" fmla="*/ 3370096 w 7154096"/>
              <a:gd name="connsiteY43" fmla="*/ 2556933 h 3429080"/>
              <a:gd name="connsiteX44" fmla="*/ 3488629 w 7154096"/>
              <a:gd name="connsiteY44" fmla="*/ 2582333 h 3429080"/>
              <a:gd name="connsiteX45" fmla="*/ 3530962 w 7154096"/>
              <a:gd name="connsiteY45" fmla="*/ 2599266 h 3429080"/>
              <a:gd name="connsiteX46" fmla="*/ 3564829 w 7154096"/>
              <a:gd name="connsiteY46" fmla="*/ 2616200 h 3429080"/>
              <a:gd name="connsiteX47" fmla="*/ 3615629 w 7154096"/>
              <a:gd name="connsiteY47" fmla="*/ 2624666 h 3429080"/>
              <a:gd name="connsiteX48" fmla="*/ 3657962 w 7154096"/>
              <a:gd name="connsiteY48" fmla="*/ 2650066 h 3429080"/>
              <a:gd name="connsiteX49" fmla="*/ 3725696 w 7154096"/>
              <a:gd name="connsiteY49" fmla="*/ 2675466 h 3429080"/>
              <a:gd name="connsiteX50" fmla="*/ 3759562 w 7154096"/>
              <a:gd name="connsiteY50" fmla="*/ 2700866 h 3429080"/>
              <a:gd name="connsiteX51" fmla="*/ 3784962 w 7154096"/>
              <a:gd name="connsiteY51" fmla="*/ 2709333 h 3429080"/>
              <a:gd name="connsiteX52" fmla="*/ 3818829 w 7154096"/>
              <a:gd name="connsiteY52" fmla="*/ 2726266 h 3429080"/>
              <a:gd name="connsiteX53" fmla="*/ 3928896 w 7154096"/>
              <a:gd name="connsiteY53" fmla="*/ 2751666 h 3429080"/>
              <a:gd name="connsiteX54" fmla="*/ 4047429 w 7154096"/>
              <a:gd name="connsiteY54" fmla="*/ 2777066 h 3429080"/>
              <a:gd name="connsiteX55" fmla="*/ 4072829 w 7154096"/>
              <a:gd name="connsiteY55" fmla="*/ 2794000 h 3429080"/>
              <a:gd name="connsiteX56" fmla="*/ 4174429 w 7154096"/>
              <a:gd name="connsiteY56" fmla="*/ 2802466 h 3429080"/>
              <a:gd name="connsiteX57" fmla="*/ 4242162 w 7154096"/>
              <a:gd name="connsiteY57" fmla="*/ 2810933 h 3429080"/>
              <a:gd name="connsiteX58" fmla="*/ 4284496 w 7154096"/>
              <a:gd name="connsiteY58" fmla="*/ 2819400 h 3429080"/>
              <a:gd name="connsiteX59" fmla="*/ 4411496 w 7154096"/>
              <a:gd name="connsiteY59" fmla="*/ 2827866 h 3429080"/>
              <a:gd name="connsiteX60" fmla="*/ 4513096 w 7154096"/>
              <a:gd name="connsiteY60" fmla="*/ 2844800 h 3429080"/>
              <a:gd name="connsiteX61" fmla="*/ 4741696 w 7154096"/>
              <a:gd name="connsiteY61" fmla="*/ 2853266 h 3429080"/>
              <a:gd name="connsiteX62" fmla="*/ 4936429 w 7154096"/>
              <a:gd name="connsiteY62" fmla="*/ 2861733 h 3429080"/>
              <a:gd name="connsiteX63" fmla="*/ 5029562 w 7154096"/>
              <a:gd name="connsiteY63" fmla="*/ 2870200 h 3429080"/>
              <a:gd name="connsiteX64" fmla="*/ 5114229 w 7154096"/>
              <a:gd name="connsiteY64" fmla="*/ 2895600 h 3429080"/>
              <a:gd name="connsiteX65" fmla="*/ 5241229 w 7154096"/>
              <a:gd name="connsiteY65" fmla="*/ 2912533 h 3429080"/>
              <a:gd name="connsiteX66" fmla="*/ 5529096 w 7154096"/>
              <a:gd name="connsiteY66" fmla="*/ 2929466 h 3429080"/>
              <a:gd name="connsiteX67" fmla="*/ 5554496 w 7154096"/>
              <a:gd name="connsiteY67" fmla="*/ 2937933 h 3429080"/>
              <a:gd name="connsiteX68" fmla="*/ 5579896 w 7154096"/>
              <a:gd name="connsiteY68" fmla="*/ 2954866 h 3429080"/>
              <a:gd name="connsiteX69" fmla="*/ 5622229 w 7154096"/>
              <a:gd name="connsiteY69" fmla="*/ 2963333 h 3429080"/>
              <a:gd name="connsiteX70" fmla="*/ 5656096 w 7154096"/>
              <a:gd name="connsiteY70" fmla="*/ 2980266 h 3429080"/>
              <a:gd name="connsiteX71" fmla="*/ 5689962 w 7154096"/>
              <a:gd name="connsiteY71" fmla="*/ 2988733 h 3429080"/>
              <a:gd name="connsiteX72" fmla="*/ 5715362 w 7154096"/>
              <a:gd name="connsiteY72" fmla="*/ 2997200 h 3429080"/>
              <a:gd name="connsiteX73" fmla="*/ 5791562 w 7154096"/>
              <a:gd name="connsiteY73" fmla="*/ 3031066 h 3429080"/>
              <a:gd name="connsiteX74" fmla="*/ 7061562 w 7154096"/>
              <a:gd name="connsiteY74" fmla="*/ 3429000 h 3429080"/>
              <a:gd name="connsiteX75" fmla="*/ 7052980 w 7154096"/>
              <a:gd name="connsiteY75" fmla="*/ 2995083 h 3429080"/>
              <a:gd name="connsiteX76" fmla="*/ 2078914 w 7154096"/>
              <a:gd name="connsiteY76" fmla="*/ 1727200 h 3429080"/>
              <a:gd name="connsiteX77" fmla="*/ 7065708 w 7154096"/>
              <a:gd name="connsiteY77" fmla="*/ 389466 h 3429080"/>
              <a:gd name="connsiteX78" fmla="*/ 7036162 w 7154096"/>
              <a:gd name="connsiteY78" fmla="*/ 0 h 3429080"/>
              <a:gd name="connsiteX0" fmla="*/ 7036162 w 7159739"/>
              <a:gd name="connsiteY0" fmla="*/ 0 h 3429000"/>
              <a:gd name="connsiteX1" fmla="*/ 491429 w 7159739"/>
              <a:gd name="connsiteY1" fmla="*/ 1693333 h 3429000"/>
              <a:gd name="connsiteX2" fmla="*/ 466029 w 7159739"/>
              <a:gd name="connsiteY2" fmla="*/ 1701800 h 3429000"/>
              <a:gd name="connsiteX3" fmla="*/ 516829 w 7159739"/>
              <a:gd name="connsiteY3" fmla="*/ 1710266 h 3429000"/>
              <a:gd name="connsiteX4" fmla="*/ 550696 w 7159739"/>
              <a:gd name="connsiteY4" fmla="*/ 1727200 h 3429000"/>
              <a:gd name="connsiteX5" fmla="*/ 686162 w 7159739"/>
              <a:gd name="connsiteY5" fmla="*/ 1735666 h 3429000"/>
              <a:gd name="connsiteX6" fmla="*/ 838562 w 7159739"/>
              <a:gd name="connsiteY6" fmla="*/ 1778000 h 3429000"/>
              <a:gd name="connsiteX7" fmla="*/ 923229 w 7159739"/>
              <a:gd name="connsiteY7" fmla="*/ 1794933 h 3429000"/>
              <a:gd name="connsiteX8" fmla="*/ 1117962 w 7159739"/>
              <a:gd name="connsiteY8" fmla="*/ 1811866 h 3429000"/>
              <a:gd name="connsiteX9" fmla="*/ 1168762 w 7159739"/>
              <a:gd name="connsiteY9" fmla="*/ 1820333 h 3429000"/>
              <a:gd name="connsiteX10" fmla="*/ 1202629 w 7159739"/>
              <a:gd name="connsiteY10" fmla="*/ 1828800 h 3429000"/>
              <a:gd name="connsiteX11" fmla="*/ 1321162 w 7159739"/>
              <a:gd name="connsiteY11" fmla="*/ 1837266 h 3429000"/>
              <a:gd name="connsiteX12" fmla="*/ 1592096 w 7159739"/>
              <a:gd name="connsiteY12" fmla="*/ 1862666 h 3429000"/>
              <a:gd name="connsiteX13" fmla="*/ 1625962 w 7159739"/>
              <a:gd name="connsiteY13" fmla="*/ 1871133 h 3429000"/>
              <a:gd name="connsiteX14" fmla="*/ 1668296 w 7159739"/>
              <a:gd name="connsiteY14" fmla="*/ 1879600 h 3429000"/>
              <a:gd name="connsiteX15" fmla="*/ 1752962 w 7159739"/>
              <a:gd name="connsiteY15" fmla="*/ 1905000 h 3429000"/>
              <a:gd name="connsiteX16" fmla="*/ 1812229 w 7159739"/>
              <a:gd name="connsiteY16" fmla="*/ 1913466 h 3429000"/>
              <a:gd name="connsiteX17" fmla="*/ 1871496 w 7159739"/>
              <a:gd name="connsiteY17" fmla="*/ 1930400 h 3429000"/>
              <a:gd name="connsiteX18" fmla="*/ 1913829 w 7159739"/>
              <a:gd name="connsiteY18" fmla="*/ 1938866 h 3429000"/>
              <a:gd name="connsiteX19" fmla="*/ 1939229 w 7159739"/>
              <a:gd name="connsiteY19" fmla="*/ 1947333 h 3429000"/>
              <a:gd name="connsiteX20" fmla="*/ 1973096 w 7159739"/>
              <a:gd name="connsiteY20" fmla="*/ 1955800 h 3429000"/>
              <a:gd name="connsiteX21" fmla="*/ 2049296 w 7159739"/>
              <a:gd name="connsiteY21" fmla="*/ 2015066 h 3429000"/>
              <a:gd name="connsiteX22" fmla="*/ 2049296 w 7159739"/>
              <a:gd name="connsiteY22" fmla="*/ 2015066 h 3429000"/>
              <a:gd name="connsiteX23" fmla="*/ 2117029 w 7159739"/>
              <a:gd name="connsiteY23" fmla="*/ 2065866 h 3429000"/>
              <a:gd name="connsiteX24" fmla="*/ 2142429 w 7159739"/>
              <a:gd name="connsiteY24" fmla="*/ 2074333 h 3429000"/>
              <a:gd name="connsiteX25" fmla="*/ 2235562 w 7159739"/>
              <a:gd name="connsiteY25" fmla="*/ 2125133 h 3429000"/>
              <a:gd name="connsiteX26" fmla="*/ 2303296 w 7159739"/>
              <a:gd name="connsiteY26" fmla="*/ 2167466 h 3429000"/>
              <a:gd name="connsiteX27" fmla="*/ 2354096 w 7159739"/>
              <a:gd name="connsiteY27" fmla="*/ 2192866 h 3429000"/>
              <a:gd name="connsiteX28" fmla="*/ 2438762 w 7159739"/>
              <a:gd name="connsiteY28" fmla="*/ 2218266 h 3429000"/>
              <a:gd name="connsiteX29" fmla="*/ 2472629 w 7159739"/>
              <a:gd name="connsiteY29" fmla="*/ 2235200 h 3429000"/>
              <a:gd name="connsiteX30" fmla="*/ 2582696 w 7159739"/>
              <a:gd name="connsiteY30" fmla="*/ 2260600 h 3429000"/>
              <a:gd name="connsiteX31" fmla="*/ 2658896 w 7159739"/>
              <a:gd name="connsiteY31" fmla="*/ 2286000 h 3429000"/>
              <a:gd name="connsiteX32" fmla="*/ 2743562 w 7159739"/>
              <a:gd name="connsiteY32" fmla="*/ 2311400 h 3429000"/>
              <a:gd name="connsiteX33" fmla="*/ 2794362 w 7159739"/>
              <a:gd name="connsiteY33" fmla="*/ 2336800 h 3429000"/>
              <a:gd name="connsiteX34" fmla="*/ 2845162 w 7159739"/>
              <a:gd name="connsiteY34" fmla="*/ 2345266 h 3429000"/>
              <a:gd name="connsiteX35" fmla="*/ 2887496 w 7159739"/>
              <a:gd name="connsiteY35" fmla="*/ 2362200 h 3429000"/>
              <a:gd name="connsiteX36" fmla="*/ 2938296 w 7159739"/>
              <a:gd name="connsiteY36" fmla="*/ 2379133 h 3429000"/>
              <a:gd name="connsiteX37" fmla="*/ 3048362 w 7159739"/>
              <a:gd name="connsiteY37" fmla="*/ 2438400 h 3429000"/>
              <a:gd name="connsiteX38" fmla="*/ 3073762 w 7159739"/>
              <a:gd name="connsiteY38" fmla="*/ 2455333 h 3429000"/>
              <a:gd name="connsiteX39" fmla="*/ 3149962 w 7159739"/>
              <a:gd name="connsiteY39" fmla="*/ 2480733 h 3429000"/>
              <a:gd name="connsiteX40" fmla="*/ 3234629 w 7159739"/>
              <a:gd name="connsiteY40" fmla="*/ 2514600 h 3429000"/>
              <a:gd name="connsiteX41" fmla="*/ 3268496 w 7159739"/>
              <a:gd name="connsiteY41" fmla="*/ 2531533 h 3429000"/>
              <a:gd name="connsiteX42" fmla="*/ 3319296 w 7159739"/>
              <a:gd name="connsiteY42" fmla="*/ 2540000 h 3429000"/>
              <a:gd name="connsiteX43" fmla="*/ 3370096 w 7159739"/>
              <a:gd name="connsiteY43" fmla="*/ 2556933 h 3429000"/>
              <a:gd name="connsiteX44" fmla="*/ 3488629 w 7159739"/>
              <a:gd name="connsiteY44" fmla="*/ 2582333 h 3429000"/>
              <a:gd name="connsiteX45" fmla="*/ 3530962 w 7159739"/>
              <a:gd name="connsiteY45" fmla="*/ 2599266 h 3429000"/>
              <a:gd name="connsiteX46" fmla="*/ 3564829 w 7159739"/>
              <a:gd name="connsiteY46" fmla="*/ 2616200 h 3429000"/>
              <a:gd name="connsiteX47" fmla="*/ 3615629 w 7159739"/>
              <a:gd name="connsiteY47" fmla="*/ 2624666 h 3429000"/>
              <a:gd name="connsiteX48" fmla="*/ 3657962 w 7159739"/>
              <a:gd name="connsiteY48" fmla="*/ 2650066 h 3429000"/>
              <a:gd name="connsiteX49" fmla="*/ 3725696 w 7159739"/>
              <a:gd name="connsiteY49" fmla="*/ 2675466 h 3429000"/>
              <a:gd name="connsiteX50" fmla="*/ 3759562 w 7159739"/>
              <a:gd name="connsiteY50" fmla="*/ 2700866 h 3429000"/>
              <a:gd name="connsiteX51" fmla="*/ 3784962 w 7159739"/>
              <a:gd name="connsiteY51" fmla="*/ 2709333 h 3429000"/>
              <a:gd name="connsiteX52" fmla="*/ 3818829 w 7159739"/>
              <a:gd name="connsiteY52" fmla="*/ 2726266 h 3429000"/>
              <a:gd name="connsiteX53" fmla="*/ 3928896 w 7159739"/>
              <a:gd name="connsiteY53" fmla="*/ 2751666 h 3429000"/>
              <a:gd name="connsiteX54" fmla="*/ 4047429 w 7159739"/>
              <a:gd name="connsiteY54" fmla="*/ 2777066 h 3429000"/>
              <a:gd name="connsiteX55" fmla="*/ 4072829 w 7159739"/>
              <a:gd name="connsiteY55" fmla="*/ 2794000 h 3429000"/>
              <a:gd name="connsiteX56" fmla="*/ 4174429 w 7159739"/>
              <a:gd name="connsiteY56" fmla="*/ 2802466 h 3429000"/>
              <a:gd name="connsiteX57" fmla="*/ 4242162 w 7159739"/>
              <a:gd name="connsiteY57" fmla="*/ 2810933 h 3429000"/>
              <a:gd name="connsiteX58" fmla="*/ 4284496 w 7159739"/>
              <a:gd name="connsiteY58" fmla="*/ 2819400 h 3429000"/>
              <a:gd name="connsiteX59" fmla="*/ 4411496 w 7159739"/>
              <a:gd name="connsiteY59" fmla="*/ 2827866 h 3429000"/>
              <a:gd name="connsiteX60" fmla="*/ 4513096 w 7159739"/>
              <a:gd name="connsiteY60" fmla="*/ 2844800 h 3429000"/>
              <a:gd name="connsiteX61" fmla="*/ 4741696 w 7159739"/>
              <a:gd name="connsiteY61" fmla="*/ 2853266 h 3429000"/>
              <a:gd name="connsiteX62" fmla="*/ 4936429 w 7159739"/>
              <a:gd name="connsiteY62" fmla="*/ 2861733 h 3429000"/>
              <a:gd name="connsiteX63" fmla="*/ 5029562 w 7159739"/>
              <a:gd name="connsiteY63" fmla="*/ 2870200 h 3429000"/>
              <a:gd name="connsiteX64" fmla="*/ 5114229 w 7159739"/>
              <a:gd name="connsiteY64" fmla="*/ 2895600 h 3429000"/>
              <a:gd name="connsiteX65" fmla="*/ 5241229 w 7159739"/>
              <a:gd name="connsiteY65" fmla="*/ 2912533 h 3429000"/>
              <a:gd name="connsiteX66" fmla="*/ 5529096 w 7159739"/>
              <a:gd name="connsiteY66" fmla="*/ 2929466 h 3429000"/>
              <a:gd name="connsiteX67" fmla="*/ 5554496 w 7159739"/>
              <a:gd name="connsiteY67" fmla="*/ 2937933 h 3429000"/>
              <a:gd name="connsiteX68" fmla="*/ 5579896 w 7159739"/>
              <a:gd name="connsiteY68" fmla="*/ 2954866 h 3429000"/>
              <a:gd name="connsiteX69" fmla="*/ 5622229 w 7159739"/>
              <a:gd name="connsiteY69" fmla="*/ 2963333 h 3429000"/>
              <a:gd name="connsiteX70" fmla="*/ 5656096 w 7159739"/>
              <a:gd name="connsiteY70" fmla="*/ 2980266 h 3429000"/>
              <a:gd name="connsiteX71" fmla="*/ 5689962 w 7159739"/>
              <a:gd name="connsiteY71" fmla="*/ 2988733 h 3429000"/>
              <a:gd name="connsiteX72" fmla="*/ 5715362 w 7159739"/>
              <a:gd name="connsiteY72" fmla="*/ 2997200 h 3429000"/>
              <a:gd name="connsiteX73" fmla="*/ 7061562 w 7159739"/>
              <a:gd name="connsiteY73" fmla="*/ 3429000 h 3429000"/>
              <a:gd name="connsiteX74" fmla="*/ 7052980 w 7159739"/>
              <a:gd name="connsiteY74" fmla="*/ 2995083 h 3429000"/>
              <a:gd name="connsiteX75" fmla="*/ 2078914 w 7159739"/>
              <a:gd name="connsiteY75" fmla="*/ 1727200 h 3429000"/>
              <a:gd name="connsiteX76" fmla="*/ 7065708 w 7159739"/>
              <a:gd name="connsiteY76" fmla="*/ 389466 h 3429000"/>
              <a:gd name="connsiteX77" fmla="*/ 7036162 w 7159739"/>
              <a:gd name="connsiteY77" fmla="*/ 0 h 3429000"/>
              <a:gd name="connsiteX0" fmla="*/ 7036162 w 7161621"/>
              <a:gd name="connsiteY0" fmla="*/ 0 h 3429004"/>
              <a:gd name="connsiteX1" fmla="*/ 491429 w 7161621"/>
              <a:gd name="connsiteY1" fmla="*/ 1693333 h 3429004"/>
              <a:gd name="connsiteX2" fmla="*/ 466029 w 7161621"/>
              <a:gd name="connsiteY2" fmla="*/ 1701800 h 3429004"/>
              <a:gd name="connsiteX3" fmla="*/ 516829 w 7161621"/>
              <a:gd name="connsiteY3" fmla="*/ 1710266 h 3429004"/>
              <a:gd name="connsiteX4" fmla="*/ 550696 w 7161621"/>
              <a:gd name="connsiteY4" fmla="*/ 1727200 h 3429004"/>
              <a:gd name="connsiteX5" fmla="*/ 686162 w 7161621"/>
              <a:gd name="connsiteY5" fmla="*/ 1735666 h 3429004"/>
              <a:gd name="connsiteX6" fmla="*/ 838562 w 7161621"/>
              <a:gd name="connsiteY6" fmla="*/ 1778000 h 3429004"/>
              <a:gd name="connsiteX7" fmla="*/ 923229 w 7161621"/>
              <a:gd name="connsiteY7" fmla="*/ 1794933 h 3429004"/>
              <a:gd name="connsiteX8" fmla="*/ 1117962 w 7161621"/>
              <a:gd name="connsiteY8" fmla="*/ 1811866 h 3429004"/>
              <a:gd name="connsiteX9" fmla="*/ 1168762 w 7161621"/>
              <a:gd name="connsiteY9" fmla="*/ 1820333 h 3429004"/>
              <a:gd name="connsiteX10" fmla="*/ 1202629 w 7161621"/>
              <a:gd name="connsiteY10" fmla="*/ 1828800 h 3429004"/>
              <a:gd name="connsiteX11" fmla="*/ 1321162 w 7161621"/>
              <a:gd name="connsiteY11" fmla="*/ 1837266 h 3429004"/>
              <a:gd name="connsiteX12" fmla="*/ 1592096 w 7161621"/>
              <a:gd name="connsiteY12" fmla="*/ 1862666 h 3429004"/>
              <a:gd name="connsiteX13" fmla="*/ 1625962 w 7161621"/>
              <a:gd name="connsiteY13" fmla="*/ 1871133 h 3429004"/>
              <a:gd name="connsiteX14" fmla="*/ 1668296 w 7161621"/>
              <a:gd name="connsiteY14" fmla="*/ 1879600 h 3429004"/>
              <a:gd name="connsiteX15" fmla="*/ 1752962 w 7161621"/>
              <a:gd name="connsiteY15" fmla="*/ 1905000 h 3429004"/>
              <a:gd name="connsiteX16" fmla="*/ 1812229 w 7161621"/>
              <a:gd name="connsiteY16" fmla="*/ 1913466 h 3429004"/>
              <a:gd name="connsiteX17" fmla="*/ 1871496 w 7161621"/>
              <a:gd name="connsiteY17" fmla="*/ 1930400 h 3429004"/>
              <a:gd name="connsiteX18" fmla="*/ 1913829 w 7161621"/>
              <a:gd name="connsiteY18" fmla="*/ 1938866 h 3429004"/>
              <a:gd name="connsiteX19" fmla="*/ 1939229 w 7161621"/>
              <a:gd name="connsiteY19" fmla="*/ 1947333 h 3429004"/>
              <a:gd name="connsiteX20" fmla="*/ 1973096 w 7161621"/>
              <a:gd name="connsiteY20" fmla="*/ 1955800 h 3429004"/>
              <a:gd name="connsiteX21" fmla="*/ 2049296 w 7161621"/>
              <a:gd name="connsiteY21" fmla="*/ 2015066 h 3429004"/>
              <a:gd name="connsiteX22" fmla="*/ 2049296 w 7161621"/>
              <a:gd name="connsiteY22" fmla="*/ 2015066 h 3429004"/>
              <a:gd name="connsiteX23" fmla="*/ 2117029 w 7161621"/>
              <a:gd name="connsiteY23" fmla="*/ 2065866 h 3429004"/>
              <a:gd name="connsiteX24" fmla="*/ 2142429 w 7161621"/>
              <a:gd name="connsiteY24" fmla="*/ 2074333 h 3429004"/>
              <a:gd name="connsiteX25" fmla="*/ 2235562 w 7161621"/>
              <a:gd name="connsiteY25" fmla="*/ 2125133 h 3429004"/>
              <a:gd name="connsiteX26" fmla="*/ 2303296 w 7161621"/>
              <a:gd name="connsiteY26" fmla="*/ 2167466 h 3429004"/>
              <a:gd name="connsiteX27" fmla="*/ 2354096 w 7161621"/>
              <a:gd name="connsiteY27" fmla="*/ 2192866 h 3429004"/>
              <a:gd name="connsiteX28" fmla="*/ 2438762 w 7161621"/>
              <a:gd name="connsiteY28" fmla="*/ 2218266 h 3429004"/>
              <a:gd name="connsiteX29" fmla="*/ 2472629 w 7161621"/>
              <a:gd name="connsiteY29" fmla="*/ 2235200 h 3429004"/>
              <a:gd name="connsiteX30" fmla="*/ 2582696 w 7161621"/>
              <a:gd name="connsiteY30" fmla="*/ 2260600 h 3429004"/>
              <a:gd name="connsiteX31" fmla="*/ 2658896 w 7161621"/>
              <a:gd name="connsiteY31" fmla="*/ 2286000 h 3429004"/>
              <a:gd name="connsiteX32" fmla="*/ 2743562 w 7161621"/>
              <a:gd name="connsiteY32" fmla="*/ 2311400 h 3429004"/>
              <a:gd name="connsiteX33" fmla="*/ 2794362 w 7161621"/>
              <a:gd name="connsiteY33" fmla="*/ 2336800 h 3429004"/>
              <a:gd name="connsiteX34" fmla="*/ 2845162 w 7161621"/>
              <a:gd name="connsiteY34" fmla="*/ 2345266 h 3429004"/>
              <a:gd name="connsiteX35" fmla="*/ 2887496 w 7161621"/>
              <a:gd name="connsiteY35" fmla="*/ 2362200 h 3429004"/>
              <a:gd name="connsiteX36" fmla="*/ 2938296 w 7161621"/>
              <a:gd name="connsiteY36" fmla="*/ 2379133 h 3429004"/>
              <a:gd name="connsiteX37" fmla="*/ 3048362 w 7161621"/>
              <a:gd name="connsiteY37" fmla="*/ 2438400 h 3429004"/>
              <a:gd name="connsiteX38" fmla="*/ 3073762 w 7161621"/>
              <a:gd name="connsiteY38" fmla="*/ 2455333 h 3429004"/>
              <a:gd name="connsiteX39" fmla="*/ 3149962 w 7161621"/>
              <a:gd name="connsiteY39" fmla="*/ 2480733 h 3429004"/>
              <a:gd name="connsiteX40" fmla="*/ 3234629 w 7161621"/>
              <a:gd name="connsiteY40" fmla="*/ 2514600 h 3429004"/>
              <a:gd name="connsiteX41" fmla="*/ 3268496 w 7161621"/>
              <a:gd name="connsiteY41" fmla="*/ 2531533 h 3429004"/>
              <a:gd name="connsiteX42" fmla="*/ 3319296 w 7161621"/>
              <a:gd name="connsiteY42" fmla="*/ 2540000 h 3429004"/>
              <a:gd name="connsiteX43" fmla="*/ 3370096 w 7161621"/>
              <a:gd name="connsiteY43" fmla="*/ 2556933 h 3429004"/>
              <a:gd name="connsiteX44" fmla="*/ 3488629 w 7161621"/>
              <a:gd name="connsiteY44" fmla="*/ 2582333 h 3429004"/>
              <a:gd name="connsiteX45" fmla="*/ 3530962 w 7161621"/>
              <a:gd name="connsiteY45" fmla="*/ 2599266 h 3429004"/>
              <a:gd name="connsiteX46" fmla="*/ 3564829 w 7161621"/>
              <a:gd name="connsiteY46" fmla="*/ 2616200 h 3429004"/>
              <a:gd name="connsiteX47" fmla="*/ 3615629 w 7161621"/>
              <a:gd name="connsiteY47" fmla="*/ 2624666 h 3429004"/>
              <a:gd name="connsiteX48" fmla="*/ 3657962 w 7161621"/>
              <a:gd name="connsiteY48" fmla="*/ 2650066 h 3429004"/>
              <a:gd name="connsiteX49" fmla="*/ 3725696 w 7161621"/>
              <a:gd name="connsiteY49" fmla="*/ 2675466 h 3429004"/>
              <a:gd name="connsiteX50" fmla="*/ 3759562 w 7161621"/>
              <a:gd name="connsiteY50" fmla="*/ 2700866 h 3429004"/>
              <a:gd name="connsiteX51" fmla="*/ 3784962 w 7161621"/>
              <a:gd name="connsiteY51" fmla="*/ 2709333 h 3429004"/>
              <a:gd name="connsiteX52" fmla="*/ 3818829 w 7161621"/>
              <a:gd name="connsiteY52" fmla="*/ 2726266 h 3429004"/>
              <a:gd name="connsiteX53" fmla="*/ 3928896 w 7161621"/>
              <a:gd name="connsiteY53" fmla="*/ 2751666 h 3429004"/>
              <a:gd name="connsiteX54" fmla="*/ 4047429 w 7161621"/>
              <a:gd name="connsiteY54" fmla="*/ 2777066 h 3429004"/>
              <a:gd name="connsiteX55" fmla="*/ 4072829 w 7161621"/>
              <a:gd name="connsiteY55" fmla="*/ 2794000 h 3429004"/>
              <a:gd name="connsiteX56" fmla="*/ 4174429 w 7161621"/>
              <a:gd name="connsiteY56" fmla="*/ 2802466 h 3429004"/>
              <a:gd name="connsiteX57" fmla="*/ 4242162 w 7161621"/>
              <a:gd name="connsiteY57" fmla="*/ 2810933 h 3429004"/>
              <a:gd name="connsiteX58" fmla="*/ 4284496 w 7161621"/>
              <a:gd name="connsiteY58" fmla="*/ 2819400 h 3429004"/>
              <a:gd name="connsiteX59" fmla="*/ 4411496 w 7161621"/>
              <a:gd name="connsiteY59" fmla="*/ 2827866 h 3429004"/>
              <a:gd name="connsiteX60" fmla="*/ 4513096 w 7161621"/>
              <a:gd name="connsiteY60" fmla="*/ 2844800 h 3429004"/>
              <a:gd name="connsiteX61" fmla="*/ 4741696 w 7161621"/>
              <a:gd name="connsiteY61" fmla="*/ 2853266 h 3429004"/>
              <a:gd name="connsiteX62" fmla="*/ 4936429 w 7161621"/>
              <a:gd name="connsiteY62" fmla="*/ 2861733 h 3429004"/>
              <a:gd name="connsiteX63" fmla="*/ 5029562 w 7161621"/>
              <a:gd name="connsiteY63" fmla="*/ 2870200 h 3429004"/>
              <a:gd name="connsiteX64" fmla="*/ 5114229 w 7161621"/>
              <a:gd name="connsiteY64" fmla="*/ 2895600 h 3429004"/>
              <a:gd name="connsiteX65" fmla="*/ 5241229 w 7161621"/>
              <a:gd name="connsiteY65" fmla="*/ 2912533 h 3429004"/>
              <a:gd name="connsiteX66" fmla="*/ 5529096 w 7161621"/>
              <a:gd name="connsiteY66" fmla="*/ 2929466 h 3429004"/>
              <a:gd name="connsiteX67" fmla="*/ 5554496 w 7161621"/>
              <a:gd name="connsiteY67" fmla="*/ 2937933 h 3429004"/>
              <a:gd name="connsiteX68" fmla="*/ 5579896 w 7161621"/>
              <a:gd name="connsiteY68" fmla="*/ 2954866 h 3429004"/>
              <a:gd name="connsiteX69" fmla="*/ 5622229 w 7161621"/>
              <a:gd name="connsiteY69" fmla="*/ 2963333 h 3429004"/>
              <a:gd name="connsiteX70" fmla="*/ 5656096 w 7161621"/>
              <a:gd name="connsiteY70" fmla="*/ 2980266 h 3429004"/>
              <a:gd name="connsiteX71" fmla="*/ 5689962 w 7161621"/>
              <a:gd name="connsiteY71" fmla="*/ 2988733 h 3429004"/>
              <a:gd name="connsiteX72" fmla="*/ 7061562 w 7161621"/>
              <a:gd name="connsiteY72" fmla="*/ 3429000 h 3429004"/>
              <a:gd name="connsiteX73" fmla="*/ 7052980 w 7161621"/>
              <a:gd name="connsiteY73" fmla="*/ 2995083 h 3429004"/>
              <a:gd name="connsiteX74" fmla="*/ 2078914 w 7161621"/>
              <a:gd name="connsiteY74" fmla="*/ 1727200 h 3429004"/>
              <a:gd name="connsiteX75" fmla="*/ 7065708 w 7161621"/>
              <a:gd name="connsiteY75" fmla="*/ 389466 h 3429004"/>
              <a:gd name="connsiteX76" fmla="*/ 7036162 w 7161621"/>
              <a:gd name="connsiteY76" fmla="*/ 0 h 3429004"/>
              <a:gd name="connsiteX0" fmla="*/ 7036162 w 7164129"/>
              <a:gd name="connsiteY0" fmla="*/ 0 h 3429025"/>
              <a:gd name="connsiteX1" fmla="*/ 491429 w 7164129"/>
              <a:gd name="connsiteY1" fmla="*/ 1693333 h 3429025"/>
              <a:gd name="connsiteX2" fmla="*/ 466029 w 7164129"/>
              <a:gd name="connsiteY2" fmla="*/ 1701800 h 3429025"/>
              <a:gd name="connsiteX3" fmla="*/ 516829 w 7164129"/>
              <a:gd name="connsiteY3" fmla="*/ 1710266 h 3429025"/>
              <a:gd name="connsiteX4" fmla="*/ 550696 w 7164129"/>
              <a:gd name="connsiteY4" fmla="*/ 1727200 h 3429025"/>
              <a:gd name="connsiteX5" fmla="*/ 686162 w 7164129"/>
              <a:gd name="connsiteY5" fmla="*/ 1735666 h 3429025"/>
              <a:gd name="connsiteX6" fmla="*/ 838562 w 7164129"/>
              <a:gd name="connsiteY6" fmla="*/ 1778000 h 3429025"/>
              <a:gd name="connsiteX7" fmla="*/ 923229 w 7164129"/>
              <a:gd name="connsiteY7" fmla="*/ 1794933 h 3429025"/>
              <a:gd name="connsiteX8" fmla="*/ 1117962 w 7164129"/>
              <a:gd name="connsiteY8" fmla="*/ 1811866 h 3429025"/>
              <a:gd name="connsiteX9" fmla="*/ 1168762 w 7164129"/>
              <a:gd name="connsiteY9" fmla="*/ 1820333 h 3429025"/>
              <a:gd name="connsiteX10" fmla="*/ 1202629 w 7164129"/>
              <a:gd name="connsiteY10" fmla="*/ 1828800 h 3429025"/>
              <a:gd name="connsiteX11" fmla="*/ 1321162 w 7164129"/>
              <a:gd name="connsiteY11" fmla="*/ 1837266 h 3429025"/>
              <a:gd name="connsiteX12" fmla="*/ 1592096 w 7164129"/>
              <a:gd name="connsiteY12" fmla="*/ 1862666 h 3429025"/>
              <a:gd name="connsiteX13" fmla="*/ 1625962 w 7164129"/>
              <a:gd name="connsiteY13" fmla="*/ 1871133 h 3429025"/>
              <a:gd name="connsiteX14" fmla="*/ 1668296 w 7164129"/>
              <a:gd name="connsiteY14" fmla="*/ 1879600 h 3429025"/>
              <a:gd name="connsiteX15" fmla="*/ 1752962 w 7164129"/>
              <a:gd name="connsiteY15" fmla="*/ 1905000 h 3429025"/>
              <a:gd name="connsiteX16" fmla="*/ 1812229 w 7164129"/>
              <a:gd name="connsiteY16" fmla="*/ 1913466 h 3429025"/>
              <a:gd name="connsiteX17" fmla="*/ 1871496 w 7164129"/>
              <a:gd name="connsiteY17" fmla="*/ 1930400 h 3429025"/>
              <a:gd name="connsiteX18" fmla="*/ 1913829 w 7164129"/>
              <a:gd name="connsiteY18" fmla="*/ 1938866 h 3429025"/>
              <a:gd name="connsiteX19" fmla="*/ 1939229 w 7164129"/>
              <a:gd name="connsiteY19" fmla="*/ 1947333 h 3429025"/>
              <a:gd name="connsiteX20" fmla="*/ 1973096 w 7164129"/>
              <a:gd name="connsiteY20" fmla="*/ 1955800 h 3429025"/>
              <a:gd name="connsiteX21" fmla="*/ 2049296 w 7164129"/>
              <a:gd name="connsiteY21" fmla="*/ 2015066 h 3429025"/>
              <a:gd name="connsiteX22" fmla="*/ 2049296 w 7164129"/>
              <a:gd name="connsiteY22" fmla="*/ 2015066 h 3429025"/>
              <a:gd name="connsiteX23" fmla="*/ 2117029 w 7164129"/>
              <a:gd name="connsiteY23" fmla="*/ 2065866 h 3429025"/>
              <a:gd name="connsiteX24" fmla="*/ 2142429 w 7164129"/>
              <a:gd name="connsiteY24" fmla="*/ 2074333 h 3429025"/>
              <a:gd name="connsiteX25" fmla="*/ 2235562 w 7164129"/>
              <a:gd name="connsiteY25" fmla="*/ 2125133 h 3429025"/>
              <a:gd name="connsiteX26" fmla="*/ 2303296 w 7164129"/>
              <a:gd name="connsiteY26" fmla="*/ 2167466 h 3429025"/>
              <a:gd name="connsiteX27" fmla="*/ 2354096 w 7164129"/>
              <a:gd name="connsiteY27" fmla="*/ 2192866 h 3429025"/>
              <a:gd name="connsiteX28" fmla="*/ 2438762 w 7164129"/>
              <a:gd name="connsiteY28" fmla="*/ 2218266 h 3429025"/>
              <a:gd name="connsiteX29" fmla="*/ 2472629 w 7164129"/>
              <a:gd name="connsiteY29" fmla="*/ 2235200 h 3429025"/>
              <a:gd name="connsiteX30" fmla="*/ 2582696 w 7164129"/>
              <a:gd name="connsiteY30" fmla="*/ 2260600 h 3429025"/>
              <a:gd name="connsiteX31" fmla="*/ 2658896 w 7164129"/>
              <a:gd name="connsiteY31" fmla="*/ 2286000 h 3429025"/>
              <a:gd name="connsiteX32" fmla="*/ 2743562 w 7164129"/>
              <a:gd name="connsiteY32" fmla="*/ 2311400 h 3429025"/>
              <a:gd name="connsiteX33" fmla="*/ 2794362 w 7164129"/>
              <a:gd name="connsiteY33" fmla="*/ 2336800 h 3429025"/>
              <a:gd name="connsiteX34" fmla="*/ 2845162 w 7164129"/>
              <a:gd name="connsiteY34" fmla="*/ 2345266 h 3429025"/>
              <a:gd name="connsiteX35" fmla="*/ 2887496 w 7164129"/>
              <a:gd name="connsiteY35" fmla="*/ 2362200 h 3429025"/>
              <a:gd name="connsiteX36" fmla="*/ 2938296 w 7164129"/>
              <a:gd name="connsiteY36" fmla="*/ 2379133 h 3429025"/>
              <a:gd name="connsiteX37" fmla="*/ 3048362 w 7164129"/>
              <a:gd name="connsiteY37" fmla="*/ 2438400 h 3429025"/>
              <a:gd name="connsiteX38" fmla="*/ 3073762 w 7164129"/>
              <a:gd name="connsiteY38" fmla="*/ 2455333 h 3429025"/>
              <a:gd name="connsiteX39" fmla="*/ 3149962 w 7164129"/>
              <a:gd name="connsiteY39" fmla="*/ 2480733 h 3429025"/>
              <a:gd name="connsiteX40" fmla="*/ 3234629 w 7164129"/>
              <a:gd name="connsiteY40" fmla="*/ 2514600 h 3429025"/>
              <a:gd name="connsiteX41" fmla="*/ 3268496 w 7164129"/>
              <a:gd name="connsiteY41" fmla="*/ 2531533 h 3429025"/>
              <a:gd name="connsiteX42" fmla="*/ 3319296 w 7164129"/>
              <a:gd name="connsiteY42" fmla="*/ 2540000 h 3429025"/>
              <a:gd name="connsiteX43" fmla="*/ 3370096 w 7164129"/>
              <a:gd name="connsiteY43" fmla="*/ 2556933 h 3429025"/>
              <a:gd name="connsiteX44" fmla="*/ 3488629 w 7164129"/>
              <a:gd name="connsiteY44" fmla="*/ 2582333 h 3429025"/>
              <a:gd name="connsiteX45" fmla="*/ 3530962 w 7164129"/>
              <a:gd name="connsiteY45" fmla="*/ 2599266 h 3429025"/>
              <a:gd name="connsiteX46" fmla="*/ 3564829 w 7164129"/>
              <a:gd name="connsiteY46" fmla="*/ 2616200 h 3429025"/>
              <a:gd name="connsiteX47" fmla="*/ 3615629 w 7164129"/>
              <a:gd name="connsiteY47" fmla="*/ 2624666 h 3429025"/>
              <a:gd name="connsiteX48" fmla="*/ 3657962 w 7164129"/>
              <a:gd name="connsiteY48" fmla="*/ 2650066 h 3429025"/>
              <a:gd name="connsiteX49" fmla="*/ 3725696 w 7164129"/>
              <a:gd name="connsiteY49" fmla="*/ 2675466 h 3429025"/>
              <a:gd name="connsiteX50" fmla="*/ 3759562 w 7164129"/>
              <a:gd name="connsiteY50" fmla="*/ 2700866 h 3429025"/>
              <a:gd name="connsiteX51" fmla="*/ 3784962 w 7164129"/>
              <a:gd name="connsiteY51" fmla="*/ 2709333 h 3429025"/>
              <a:gd name="connsiteX52" fmla="*/ 3818829 w 7164129"/>
              <a:gd name="connsiteY52" fmla="*/ 2726266 h 3429025"/>
              <a:gd name="connsiteX53" fmla="*/ 3928896 w 7164129"/>
              <a:gd name="connsiteY53" fmla="*/ 2751666 h 3429025"/>
              <a:gd name="connsiteX54" fmla="*/ 4047429 w 7164129"/>
              <a:gd name="connsiteY54" fmla="*/ 2777066 h 3429025"/>
              <a:gd name="connsiteX55" fmla="*/ 4072829 w 7164129"/>
              <a:gd name="connsiteY55" fmla="*/ 2794000 h 3429025"/>
              <a:gd name="connsiteX56" fmla="*/ 4174429 w 7164129"/>
              <a:gd name="connsiteY56" fmla="*/ 2802466 h 3429025"/>
              <a:gd name="connsiteX57" fmla="*/ 4242162 w 7164129"/>
              <a:gd name="connsiteY57" fmla="*/ 2810933 h 3429025"/>
              <a:gd name="connsiteX58" fmla="*/ 4284496 w 7164129"/>
              <a:gd name="connsiteY58" fmla="*/ 2819400 h 3429025"/>
              <a:gd name="connsiteX59" fmla="*/ 4411496 w 7164129"/>
              <a:gd name="connsiteY59" fmla="*/ 2827866 h 3429025"/>
              <a:gd name="connsiteX60" fmla="*/ 4513096 w 7164129"/>
              <a:gd name="connsiteY60" fmla="*/ 2844800 h 3429025"/>
              <a:gd name="connsiteX61" fmla="*/ 4741696 w 7164129"/>
              <a:gd name="connsiteY61" fmla="*/ 2853266 h 3429025"/>
              <a:gd name="connsiteX62" fmla="*/ 4936429 w 7164129"/>
              <a:gd name="connsiteY62" fmla="*/ 2861733 h 3429025"/>
              <a:gd name="connsiteX63" fmla="*/ 5029562 w 7164129"/>
              <a:gd name="connsiteY63" fmla="*/ 2870200 h 3429025"/>
              <a:gd name="connsiteX64" fmla="*/ 5114229 w 7164129"/>
              <a:gd name="connsiteY64" fmla="*/ 2895600 h 3429025"/>
              <a:gd name="connsiteX65" fmla="*/ 5241229 w 7164129"/>
              <a:gd name="connsiteY65" fmla="*/ 2912533 h 3429025"/>
              <a:gd name="connsiteX66" fmla="*/ 5529096 w 7164129"/>
              <a:gd name="connsiteY66" fmla="*/ 2929466 h 3429025"/>
              <a:gd name="connsiteX67" fmla="*/ 5554496 w 7164129"/>
              <a:gd name="connsiteY67" fmla="*/ 2937933 h 3429025"/>
              <a:gd name="connsiteX68" fmla="*/ 5579896 w 7164129"/>
              <a:gd name="connsiteY68" fmla="*/ 2954866 h 3429025"/>
              <a:gd name="connsiteX69" fmla="*/ 5622229 w 7164129"/>
              <a:gd name="connsiteY69" fmla="*/ 2963333 h 3429025"/>
              <a:gd name="connsiteX70" fmla="*/ 5656096 w 7164129"/>
              <a:gd name="connsiteY70" fmla="*/ 2980266 h 3429025"/>
              <a:gd name="connsiteX71" fmla="*/ 7061562 w 7164129"/>
              <a:gd name="connsiteY71" fmla="*/ 3429000 h 3429025"/>
              <a:gd name="connsiteX72" fmla="*/ 7052980 w 7164129"/>
              <a:gd name="connsiteY72" fmla="*/ 2995083 h 3429025"/>
              <a:gd name="connsiteX73" fmla="*/ 2078914 w 7164129"/>
              <a:gd name="connsiteY73" fmla="*/ 1727200 h 3429025"/>
              <a:gd name="connsiteX74" fmla="*/ 7065708 w 7164129"/>
              <a:gd name="connsiteY74" fmla="*/ 389466 h 3429025"/>
              <a:gd name="connsiteX75" fmla="*/ 7036162 w 7164129"/>
              <a:gd name="connsiteY75" fmla="*/ 0 h 3429025"/>
              <a:gd name="connsiteX0" fmla="*/ 7036162 w 7166637"/>
              <a:gd name="connsiteY0" fmla="*/ 0 h 3429113"/>
              <a:gd name="connsiteX1" fmla="*/ 491429 w 7166637"/>
              <a:gd name="connsiteY1" fmla="*/ 1693333 h 3429113"/>
              <a:gd name="connsiteX2" fmla="*/ 466029 w 7166637"/>
              <a:gd name="connsiteY2" fmla="*/ 1701800 h 3429113"/>
              <a:gd name="connsiteX3" fmla="*/ 516829 w 7166637"/>
              <a:gd name="connsiteY3" fmla="*/ 1710266 h 3429113"/>
              <a:gd name="connsiteX4" fmla="*/ 550696 w 7166637"/>
              <a:gd name="connsiteY4" fmla="*/ 1727200 h 3429113"/>
              <a:gd name="connsiteX5" fmla="*/ 686162 w 7166637"/>
              <a:gd name="connsiteY5" fmla="*/ 1735666 h 3429113"/>
              <a:gd name="connsiteX6" fmla="*/ 838562 w 7166637"/>
              <a:gd name="connsiteY6" fmla="*/ 1778000 h 3429113"/>
              <a:gd name="connsiteX7" fmla="*/ 923229 w 7166637"/>
              <a:gd name="connsiteY7" fmla="*/ 1794933 h 3429113"/>
              <a:gd name="connsiteX8" fmla="*/ 1117962 w 7166637"/>
              <a:gd name="connsiteY8" fmla="*/ 1811866 h 3429113"/>
              <a:gd name="connsiteX9" fmla="*/ 1168762 w 7166637"/>
              <a:gd name="connsiteY9" fmla="*/ 1820333 h 3429113"/>
              <a:gd name="connsiteX10" fmla="*/ 1202629 w 7166637"/>
              <a:gd name="connsiteY10" fmla="*/ 1828800 h 3429113"/>
              <a:gd name="connsiteX11" fmla="*/ 1321162 w 7166637"/>
              <a:gd name="connsiteY11" fmla="*/ 1837266 h 3429113"/>
              <a:gd name="connsiteX12" fmla="*/ 1592096 w 7166637"/>
              <a:gd name="connsiteY12" fmla="*/ 1862666 h 3429113"/>
              <a:gd name="connsiteX13" fmla="*/ 1625962 w 7166637"/>
              <a:gd name="connsiteY13" fmla="*/ 1871133 h 3429113"/>
              <a:gd name="connsiteX14" fmla="*/ 1668296 w 7166637"/>
              <a:gd name="connsiteY14" fmla="*/ 1879600 h 3429113"/>
              <a:gd name="connsiteX15" fmla="*/ 1752962 w 7166637"/>
              <a:gd name="connsiteY15" fmla="*/ 1905000 h 3429113"/>
              <a:gd name="connsiteX16" fmla="*/ 1812229 w 7166637"/>
              <a:gd name="connsiteY16" fmla="*/ 1913466 h 3429113"/>
              <a:gd name="connsiteX17" fmla="*/ 1871496 w 7166637"/>
              <a:gd name="connsiteY17" fmla="*/ 1930400 h 3429113"/>
              <a:gd name="connsiteX18" fmla="*/ 1913829 w 7166637"/>
              <a:gd name="connsiteY18" fmla="*/ 1938866 h 3429113"/>
              <a:gd name="connsiteX19" fmla="*/ 1939229 w 7166637"/>
              <a:gd name="connsiteY19" fmla="*/ 1947333 h 3429113"/>
              <a:gd name="connsiteX20" fmla="*/ 1973096 w 7166637"/>
              <a:gd name="connsiteY20" fmla="*/ 1955800 h 3429113"/>
              <a:gd name="connsiteX21" fmla="*/ 2049296 w 7166637"/>
              <a:gd name="connsiteY21" fmla="*/ 2015066 h 3429113"/>
              <a:gd name="connsiteX22" fmla="*/ 2049296 w 7166637"/>
              <a:gd name="connsiteY22" fmla="*/ 2015066 h 3429113"/>
              <a:gd name="connsiteX23" fmla="*/ 2117029 w 7166637"/>
              <a:gd name="connsiteY23" fmla="*/ 2065866 h 3429113"/>
              <a:gd name="connsiteX24" fmla="*/ 2142429 w 7166637"/>
              <a:gd name="connsiteY24" fmla="*/ 2074333 h 3429113"/>
              <a:gd name="connsiteX25" fmla="*/ 2235562 w 7166637"/>
              <a:gd name="connsiteY25" fmla="*/ 2125133 h 3429113"/>
              <a:gd name="connsiteX26" fmla="*/ 2303296 w 7166637"/>
              <a:gd name="connsiteY26" fmla="*/ 2167466 h 3429113"/>
              <a:gd name="connsiteX27" fmla="*/ 2354096 w 7166637"/>
              <a:gd name="connsiteY27" fmla="*/ 2192866 h 3429113"/>
              <a:gd name="connsiteX28" fmla="*/ 2438762 w 7166637"/>
              <a:gd name="connsiteY28" fmla="*/ 2218266 h 3429113"/>
              <a:gd name="connsiteX29" fmla="*/ 2472629 w 7166637"/>
              <a:gd name="connsiteY29" fmla="*/ 2235200 h 3429113"/>
              <a:gd name="connsiteX30" fmla="*/ 2582696 w 7166637"/>
              <a:gd name="connsiteY30" fmla="*/ 2260600 h 3429113"/>
              <a:gd name="connsiteX31" fmla="*/ 2658896 w 7166637"/>
              <a:gd name="connsiteY31" fmla="*/ 2286000 h 3429113"/>
              <a:gd name="connsiteX32" fmla="*/ 2743562 w 7166637"/>
              <a:gd name="connsiteY32" fmla="*/ 2311400 h 3429113"/>
              <a:gd name="connsiteX33" fmla="*/ 2794362 w 7166637"/>
              <a:gd name="connsiteY33" fmla="*/ 2336800 h 3429113"/>
              <a:gd name="connsiteX34" fmla="*/ 2845162 w 7166637"/>
              <a:gd name="connsiteY34" fmla="*/ 2345266 h 3429113"/>
              <a:gd name="connsiteX35" fmla="*/ 2887496 w 7166637"/>
              <a:gd name="connsiteY35" fmla="*/ 2362200 h 3429113"/>
              <a:gd name="connsiteX36" fmla="*/ 2938296 w 7166637"/>
              <a:gd name="connsiteY36" fmla="*/ 2379133 h 3429113"/>
              <a:gd name="connsiteX37" fmla="*/ 3048362 w 7166637"/>
              <a:gd name="connsiteY37" fmla="*/ 2438400 h 3429113"/>
              <a:gd name="connsiteX38" fmla="*/ 3073762 w 7166637"/>
              <a:gd name="connsiteY38" fmla="*/ 2455333 h 3429113"/>
              <a:gd name="connsiteX39" fmla="*/ 3149962 w 7166637"/>
              <a:gd name="connsiteY39" fmla="*/ 2480733 h 3429113"/>
              <a:gd name="connsiteX40" fmla="*/ 3234629 w 7166637"/>
              <a:gd name="connsiteY40" fmla="*/ 2514600 h 3429113"/>
              <a:gd name="connsiteX41" fmla="*/ 3268496 w 7166637"/>
              <a:gd name="connsiteY41" fmla="*/ 2531533 h 3429113"/>
              <a:gd name="connsiteX42" fmla="*/ 3319296 w 7166637"/>
              <a:gd name="connsiteY42" fmla="*/ 2540000 h 3429113"/>
              <a:gd name="connsiteX43" fmla="*/ 3370096 w 7166637"/>
              <a:gd name="connsiteY43" fmla="*/ 2556933 h 3429113"/>
              <a:gd name="connsiteX44" fmla="*/ 3488629 w 7166637"/>
              <a:gd name="connsiteY44" fmla="*/ 2582333 h 3429113"/>
              <a:gd name="connsiteX45" fmla="*/ 3530962 w 7166637"/>
              <a:gd name="connsiteY45" fmla="*/ 2599266 h 3429113"/>
              <a:gd name="connsiteX46" fmla="*/ 3564829 w 7166637"/>
              <a:gd name="connsiteY46" fmla="*/ 2616200 h 3429113"/>
              <a:gd name="connsiteX47" fmla="*/ 3615629 w 7166637"/>
              <a:gd name="connsiteY47" fmla="*/ 2624666 h 3429113"/>
              <a:gd name="connsiteX48" fmla="*/ 3657962 w 7166637"/>
              <a:gd name="connsiteY48" fmla="*/ 2650066 h 3429113"/>
              <a:gd name="connsiteX49" fmla="*/ 3725696 w 7166637"/>
              <a:gd name="connsiteY49" fmla="*/ 2675466 h 3429113"/>
              <a:gd name="connsiteX50" fmla="*/ 3759562 w 7166637"/>
              <a:gd name="connsiteY50" fmla="*/ 2700866 h 3429113"/>
              <a:gd name="connsiteX51" fmla="*/ 3784962 w 7166637"/>
              <a:gd name="connsiteY51" fmla="*/ 2709333 h 3429113"/>
              <a:gd name="connsiteX52" fmla="*/ 3818829 w 7166637"/>
              <a:gd name="connsiteY52" fmla="*/ 2726266 h 3429113"/>
              <a:gd name="connsiteX53" fmla="*/ 3928896 w 7166637"/>
              <a:gd name="connsiteY53" fmla="*/ 2751666 h 3429113"/>
              <a:gd name="connsiteX54" fmla="*/ 4047429 w 7166637"/>
              <a:gd name="connsiteY54" fmla="*/ 2777066 h 3429113"/>
              <a:gd name="connsiteX55" fmla="*/ 4072829 w 7166637"/>
              <a:gd name="connsiteY55" fmla="*/ 2794000 h 3429113"/>
              <a:gd name="connsiteX56" fmla="*/ 4174429 w 7166637"/>
              <a:gd name="connsiteY56" fmla="*/ 2802466 h 3429113"/>
              <a:gd name="connsiteX57" fmla="*/ 4242162 w 7166637"/>
              <a:gd name="connsiteY57" fmla="*/ 2810933 h 3429113"/>
              <a:gd name="connsiteX58" fmla="*/ 4284496 w 7166637"/>
              <a:gd name="connsiteY58" fmla="*/ 2819400 h 3429113"/>
              <a:gd name="connsiteX59" fmla="*/ 4411496 w 7166637"/>
              <a:gd name="connsiteY59" fmla="*/ 2827866 h 3429113"/>
              <a:gd name="connsiteX60" fmla="*/ 4513096 w 7166637"/>
              <a:gd name="connsiteY60" fmla="*/ 2844800 h 3429113"/>
              <a:gd name="connsiteX61" fmla="*/ 4741696 w 7166637"/>
              <a:gd name="connsiteY61" fmla="*/ 2853266 h 3429113"/>
              <a:gd name="connsiteX62" fmla="*/ 4936429 w 7166637"/>
              <a:gd name="connsiteY62" fmla="*/ 2861733 h 3429113"/>
              <a:gd name="connsiteX63" fmla="*/ 5029562 w 7166637"/>
              <a:gd name="connsiteY63" fmla="*/ 2870200 h 3429113"/>
              <a:gd name="connsiteX64" fmla="*/ 5114229 w 7166637"/>
              <a:gd name="connsiteY64" fmla="*/ 2895600 h 3429113"/>
              <a:gd name="connsiteX65" fmla="*/ 5241229 w 7166637"/>
              <a:gd name="connsiteY65" fmla="*/ 2912533 h 3429113"/>
              <a:gd name="connsiteX66" fmla="*/ 5529096 w 7166637"/>
              <a:gd name="connsiteY66" fmla="*/ 2929466 h 3429113"/>
              <a:gd name="connsiteX67" fmla="*/ 5554496 w 7166637"/>
              <a:gd name="connsiteY67" fmla="*/ 2937933 h 3429113"/>
              <a:gd name="connsiteX68" fmla="*/ 5579896 w 7166637"/>
              <a:gd name="connsiteY68" fmla="*/ 2954866 h 3429113"/>
              <a:gd name="connsiteX69" fmla="*/ 5622229 w 7166637"/>
              <a:gd name="connsiteY69" fmla="*/ 2963333 h 3429113"/>
              <a:gd name="connsiteX70" fmla="*/ 7061562 w 7166637"/>
              <a:gd name="connsiteY70" fmla="*/ 3429000 h 3429113"/>
              <a:gd name="connsiteX71" fmla="*/ 7052980 w 7166637"/>
              <a:gd name="connsiteY71" fmla="*/ 2995083 h 3429113"/>
              <a:gd name="connsiteX72" fmla="*/ 2078914 w 7166637"/>
              <a:gd name="connsiteY72" fmla="*/ 1727200 h 3429113"/>
              <a:gd name="connsiteX73" fmla="*/ 7065708 w 7166637"/>
              <a:gd name="connsiteY73" fmla="*/ 389466 h 3429113"/>
              <a:gd name="connsiteX74" fmla="*/ 7036162 w 7166637"/>
              <a:gd name="connsiteY74" fmla="*/ 0 h 3429113"/>
              <a:gd name="connsiteX0" fmla="*/ 7036162 w 7169773"/>
              <a:gd name="connsiteY0" fmla="*/ 0 h 3429178"/>
              <a:gd name="connsiteX1" fmla="*/ 491429 w 7169773"/>
              <a:gd name="connsiteY1" fmla="*/ 1693333 h 3429178"/>
              <a:gd name="connsiteX2" fmla="*/ 466029 w 7169773"/>
              <a:gd name="connsiteY2" fmla="*/ 1701800 h 3429178"/>
              <a:gd name="connsiteX3" fmla="*/ 516829 w 7169773"/>
              <a:gd name="connsiteY3" fmla="*/ 1710266 h 3429178"/>
              <a:gd name="connsiteX4" fmla="*/ 550696 w 7169773"/>
              <a:gd name="connsiteY4" fmla="*/ 1727200 h 3429178"/>
              <a:gd name="connsiteX5" fmla="*/ 686162 w 7169773"/>
              <a:gd name="connsiteY5" fmla="*/ 1735666 h 3429178"/>
              <a:gd name="connsiteX6" fmla="*/ 838562 w 7169773"/>
              <a:gd name="connsiteY6" fmla="*/ 1778000 h 3429178"/>
              <a:gd name="connsiteX7" fmla="*/ 923229 w 7169773"/>
              <a:gd name="connsiteY7" fmla="*/ 1794933 h 3429178"/>
              <a:gd name="connsiteX8" fmla="*/ 1117962 w 7169773"/>
              <a:gd name="connsiteY8" fmla="*/ 1811866 h 3429178"/>
              <a:gd name="connsiteX9" fmla="*/ 1168762 w 7169773"/>
              <a:gd name="connsiteY9" fmla="*/ 1820333 h 3429178"/>
              <a:gd name="connsiteX10" fmla="*/ 1202629 w 7169773"/>
              <a:gd name="connsiteY10" fmla="*/ 1828800 h 3429178"/>
              <a:gd name="connsiteX11" fmla="*/ 1321162 w 7169773"/>
              <a:gd name="connsiteY11" fmla="*/ 1837266 h 3429178"/>
              <a:gd name="connsiteX12" fmla="*/ 1592096 w 7169773"/>
              <a:gd name="connsiteY12" fmla="*/ 1862666 h 3429178"/>
              <a:gd name="connsiteX13" fmla="*/ 1625962 w 7169773"/>
              <a:gd name="connsiteY13" fmla="*/ 1871133 h 3429178"/>
              <a:gd name="connsiteX14" fmla="*/ 1668296 w 7169773"/>
              <a:gd name="connsiteY14" fmla="*/ 1879600 h 3429178"/>
              <a:gd name="connsiteX15" fmla="*/ 1752962 w 7169773"/>
              <a:gd name="connsiteY15" fmla="*/ 1905000 h 3429178"/>
              <a:gd name="connsiteX16" fmla="*/ 1812229 w 7169773"/>
              <a:gd name="connsiteY16" fmla="*/ 1913466 h 3429178"/>
              <a:gd name="connsiteX17" fmla="*/ 1871496 w 7169773"/>
              <a:gd name="connsiteY17" fmla="*/ 1930400 h 3429178"/>
              <a:gd name="connsiteX18" fmla="*/ 1913829 w 7169773"/>
              <a:gd name="connsiteY18" fmla="*/ 1938866 h 3429178"/>
              <a:gd name="connsiteX19" fmla="*/ 1939229 w 7169773"/>
              <a:gd name="connsiteY19" fmla="*/ 1947333 h 3429178"/>
              <a:gd name="connsiteX20" fmla="*/ 1973096 w 7169773"/>
              <a:gd name="connsiteY20" fmla="*/ 1955800 h 3429178"/>
              <a:gd name="connsiteX21" fmla="*/ 2049296 w 7169773"/>
              <a:gd name="connsiteY21" fmla="*/ 2015066 h 3429178"/>
              <a:gd name="connsiteX22" fmla="*/ 2049296 w 7169773"/>
              <a:gd name="connsiteY22" fmla="*/ 2015066 h 3429178"/>
              <a:gd name="connsiteX23" fmla="*/ 2117029 w 7169773"/>
              <a:gd name="connsiteY23" fmla="*/ 2065866 h 3429178"/>
              <a:gd name="connsiteX24" fmla="*/ 2142429 w 7169773"/>
              <a:gd name="connsiteY24" fmla="*/ 2074333 h 3429178"/>
              <a:gd name="connsiteX25" fmla="*/ 2235562 w 7169773"/>
              <a:gd name="connsiteY25" fmla="*/ 2125133 h 3429178"/>
              <a:gd name="connsiteX26" fmla="*/ 2303296 w 7169773"/>
              <a:gd name="connsiteY26" fmla="*/ 2167466 h 3429178"/>
              <a:gd name="connsiteX27" fmla="*/ 2354096 w 7169773"/>
              <a:gd name="connsiteY27" fmla="*/ 2192866 h 3429178"/>
              <a:gd name="connsiteX28" fmla="*/ 2438762 w 7169773"/>
              <a:gd name="connsiteY28" fmla="*/ 2218266 h 3429178"/>
              <a:gd name="connsiteX29" fmla="*/ 2472629 w 7169773"/>
              <a:gd name="connsiteY29" fmla="*/ 2235200 h 3429178"/>
              <a:gd name="connsiteX30" fmla="*/ 2582696 w 7169773"/>
              <a:gd name="connsiteY30" fmla="*/ 2260600 h 3429178"/>
              <a:gd name="connsiteX31" fmla="*/ 2658896 w 7169773"/>
              <a:gd name="connsiteY31" fmla="*/ 2286000 h 3429178"/>
              <a:gd name="connsiteX32" fmla="*/ 2743562 w 7169773"/>
              <a:gd name="connsiteY32" fmla="*/ 2311400 h 3429178"/>
              <a:gd name="connsiteX33" fmla="*/ 2794362 w 7169773"/>
              <a:gd name="connsiteY33" fmla="*/ 2336800 h 3429178"/>
              <a:gd name="connsiteX34" fmla="*/ 2845162 w 7169773"/>
              <a:gd name="connsiteY34" fmla="*/ 2345266 h 3429178"/>
              <a:gd name="connsiteX35" fmla="*/ 2887496 w 7169773"/>
              <a:gd name="connsiteY35" fmla="*/ 2362200 h 3429178"/>
              <a:gd name="connsiteX36" fmla="*/ 2938296 w 7169773"/>
              <a:gd name="connsiteY36" fmla="*/ 2379133 h 3429178"/>
              <a:gd name="connsiteX37" fmla="*/ 3048362 w 7169773"/>
              <a:gd name="connsiteY37" fmla="*/ 2438400 h 3429178"/>
              <a:gd name="connsiteX38" fmla="*/ 3073762 w 7169773"/>
              <a:gd name="connsiteY38" fmla="*/ 2455333 h 3429178"/>
              <a:gd name="connsiteX39" fmla="*/ 3149962 w 7169773"/>
              <a:gd name="connsiteY39" fmla="*/ 2480733 h 3429178"/>
              <a:gd name="connsiteX40" fmla="*/ 3234629 w 7169773"/>
              <a:gd name="connsiteY40" fmla="*/ 2514600 h 3429178"/>
              <a:gd name="connsiteX41" fmla="*/ 3268496 w 7169773"/>
              <a:gd name="connsiteY41" fmla="*/ 2531533 h 3429178"/>
              <a:gd name="connsiteX42" fmla="*/ 3319296 w 7169773"/>
              <a:gd name="connsiteY42" fmla="*/ 2540000 h 3429178"/>
              <a:gd name="connsiteX43" fmla="*/ 3370096 w 7169773"/>
              <a:gd name="connsiteY43" fmla="*/ 2556933 h 3429178"/>
              <a:gd name="connsiteX44" fmla="*/ 3488629 w 7169773"/>
              <a:gd name="connsiteY44" fmla="*/ 2582333 h 3429178"/>
              <a:gd name="connsiteX45" fmla="*/ 3530962 w 7169773"/>
              <a:gd name="connsiteY45" fmla="*/ 2599266 h 3429178"/>
              <a:gd name="connsiteX46" fmla="*/ 3564829 w 7169773"/>
              <a:gd name="connsiteY46" fmla="*/ 2616200 h 3429178"/>
              <a:gd name="connsiteX47" fmla="*/ 3615629 w 7169773"/>
              <a:gd name="connsiteY47" fmla="*/ 2624666 h 3429178"/>
              <a:gd name="connsiteX48" fmla="*/ 3657962 w 7169773"/>
              <a:gd name="connsiteY48" fmla="*/ 2650066 h 3429178"/>
              <a:gd name="connsiteX49" fmla="*/ 3725696 w 7169773"/>
              <a:gd name="connsiteY49" fmla="*/ 2675466 h 3429178"/>
              <a:gd name="connsiteX50" fmla="*/ 3759562 w 7169773"/>
              <a:gd name="connsiteY50" fmla="*/ 2700866 h 3429178"/>
              <a:gd name="connsiteX51" fmla="*/ 3784962 w 7169773"/>
              <a:gd name="connsiteY51" fmla="*/ 2709333 h 3429178"/>
              <a:gd name="connsiteX52" fmla="*/ 3818829 w 7169773"/>
              <a:gd name="connsiteY52" fmla="*/ 2726266 h 3429178"/>
              <a:gd name="connsiteX53" fmla="*/ 3928896 w 7169773"/>
              <a:gd name="connsiteY53" fmla="*/ 2751666 h 3429178"/>
              <a:gd name="connsiteX54" fmla="*/ 4047429 w 7169773"/>
              <a:gd name="connsiteY54" fmla="*/ 2777066 h 3429178"/>
              <a:gd name="connsiteX55" fmla="*/ 4072829 w 7169773"/>
              <a:gd name="connsiteY55" fmla="*/ 2794000 h 3429178"/>
              <a:gd name="connsiteX56" fmla="*/ 4174429 w 7169773"/>
              <a:gd name="connsiteY56" fmla="*/ 2802466 h 3429178"/>
              <a:gd name="connsiteX57" fmla="*/ 4242162 w 7169773"/>
              <a:gd name="connsiteY57" fmla="*/ 2810933 h 3429178"/>
              <a:gd name="connsiteX58" fmla="*/ 4284496 w 7169773"/>
              <a:gd name="connsiteY58" fmla="*/ 2819400 h 3429178"/>
              <a:gd name="connsiteX59" fmla="*/ 4411496 w 7169773"/>
              <a:gd name="connsiteY59" fmla="*/ 2827866 h 3429178"/>
              <a:gd name="connsiteX60" fmla="*/ 4513096 w 7169773"/>
              <a:gd name="connsiteY60" fmla="*/ 2844800 h 3429178"/>
              <a:gd name="connsiteX61" fmla="*/ 4741696 w 7169773"/>
              <a:gd name="connsiteY61" fmla="*/ 2853266 h 3429178"/>
              <a:gd name="connsiteX62" fmla="*/ 4936429 w 7169773"/>
              <a:gd name="connsiteY62" fmla="*/ 2861733 h 3429178"/>
              <a:gd name="connsiteX63" fmla="*/ 5029562 w 7169773"/>
              <a:gd name="connsiteY63" fmla="*/ 2870200 h 3429178"/>
              <a:gd name="connsiteX64" fmla="*/ 5114229 w 7169773"/>
              <a:gd name="connsiteY64" fmla="*/ 2895600 h 3429178"/>
              <a:gd name="connsiteX65" fmla="*/ 5241229 w 7169773"/>
              <a:gd name="connsiteY65" fmla="*/ 2912533 h 3429178"/>
              <a:gd name="connsiteX66" fmla="*/ 5529096 w 7169773"/>
              <a:gd name="connsiteY66" fmla="*/ 2929466 h 3429178"/>
              <a:gd name="connsiteX67" fmla="*/ 5554496 w 7169773"/>
              <a:gd name="connsiteY67" fmla="*/ 2937933 h 3429178"/>
              <a:gd name="connsiteX68" fmla="*/ 5579896 w 7169773"/>
              <a:gd name="connsiteY68" fmla="*/ 2954866 h 3429178"/>
              <a:gd name="connsiteX69" fmla="*/ 7061562 w 7169773"/>
              <a:gd name="connsiteY69" fmla="*/ 3429000 h 3429178"/>
              <a:gd name="connsiteX70" fmla="*/ 7052980 w 7169773"/>
              <a:gd name="connsiteY70" fmla="*/ 2995083 h 3429178"/>
              <a:gd name="connsiteX71" fmla="*/ 2078914 w 7169773"/>
              <a:gd name="connsiteY71" fmla="*/ 1727200 h 3429178"/>
              <a:gd name="connsiteX72" fmla="*/ 7065708 w 7169773"/>
              <a:gd name="connsiteY72" fmla="*/ 389466 h 3429178"/>
              <a:gd name="connsiteX73" fmla="*/ 7036162 w 7169773"/>
              <a:gd name="connsiteY73" fmla="*/ 0 h 3429178"/>
              <a:gd name="connsiteX0" fmla="*/ 7036162 w 7171654"/>
              <a:gd name="connsiteY0" fmla="*/ 0 h 3429351"/>
              <a:gd name="connsiteX1" fmla="*/ 491429 w 7171654"/>
              <a:gd name="connsiteY1" fmla="*/ 1693333 h 3429351"/>
              <a:gd name="connsiteX2" fmla="*/ 466029 w 7171654"/>
              <a:gd name="connsiteY2" fmla="*/ 1701800 h 3429351"/>
              <a:gd name="connsiteX3" fmla="*/ 516829 w 7171654"/>
              <a:gd name="connsiteY3" fmla="*/ 1710266 h 3429351"/>
              <a:gd name="connsiteX4" fmla="*/ 550696 w 7171654"/>
              <a:gd name="connsiteY4" fmla="*/ 1727200 h 3429351"/>
              <a:gd name="connsiteX5" fmla="*/ 686162 w 7171654"/>
              <a:gd name="connsiteY5" fmla="*/ 1735666 h 3429351"/>
              <a:gd name="connsiteX6" fmla="*/ 838562 w 7171654"/>
              <a:gd name="connsiteY6" fmla="*/ 1778000 h 3429351"/>
              <a:gd name="connsiteX7" fmla="*/ 923229 w 7171654"/>
              <a:gd name="connsiteY7" fmla="*/ 1794933 h 3429351"/>
              <a:gd name="connsiteX8" fmla="*/ 1117962 w 7171654"/>
              <a:gd name="connsiteY8" fmla="*/ 1811866 h 3429351"/>
              <a:gd name="connsiteX9" fmla="*/ 1168762 w 7171654"/>
              <a:gd name="connsiteY9" fmla="*/ 1820333 h 3429351"/>
              <a:gd name="connsiteX10" fmla="*/ 1202629 w 7171654"/>
              <a:gd name="connsiteY10" fmla="*/ 1828800 h 3429351"/>
              <a:gd name="connsiteX11" fmla="*/ 1321162 w 7171654"/>
              <a:gd name="connsiteY11" fmla="*/ 1837266 h 3429351"/>
              <a:gd name="connsiteX12" fmla="*/ 1592096 w 7171654"/>
              <a:gd name="connsiteY12" fmla="*/ 1862666 h 3429351"/>
              <a:gd name="connsiteX13" fmla="*/ 1625962 w 7171654"/>
              <a:gd name="connsiteY13" fmla="*/ 1871133 h 3429351"/>
              <a:gd name="connsiteX14" fmla="*/ 1668296 w 7171654"/>
              <a:gd name="connsiteY14" fmla="*/ 1879600 h 3429351"/>
              <a:gd name="connsiteX15" fmla="*/ 1752962 w 7171654"/>
              <a:gd name="connsiteY15" fmla="*/ 1905000 h 3429351"/>
              <a:gd name="connsiteX16" fmla="*/ 1812229 w 7171654"/>
              <a:gd name="connsiteY16" fmla="*/ 1913466 h 3429351"/>
              <a:gd name="connsiteX17" fmla="*/ 1871496 w 7171654"/>
              <a:gd name="connsiteY17" fmla="*/ 1930400 h 3429351"/>
              <a:gd name="connsiteX18" fmla="*/ 1913829 w 7171654"/>
              <a:gd name="connsiteY18" fmla="*/ 1938866 h 3429351"/>
              <a:gd name="connsiteX19" fmla="*/ 1939229 w 7171654"/>
              <a:gd name="connsiteY19" fmla="*/ 1947333 h 3429351"/>
              <a:gd name="connsiteX20" fmla="*/ 1973096 w 7171654"/>
              <a:gd name="connsiteY20" fmla="*/ 1955800 h 3429351"/>
              <a:gd name="connsiteX21" fmla="*/ 2049296 w 7171654"/>
              <a:gd name="connsiteY21" fmla="*/ 2015066 h 3429351"/>
              <a:gd name="connsiteX22" fmla="*/ 2049296 w 7171654"/>
              <a:gd name="connsiteY22" fmla="*/ 2015066 h 3429351"/>
              <a:gd name="connsiteX23" fmla="*/ 2117029 w 7171654"/>
              <a:gd name="connsiteY23" fmla="*/ 2065866 h 3429351"/>
              <a:gd name="connsiteX24" fmla="*/ 2142429 w 7171654"/>
              <a:gd name="connsiteY24" fmla="*/ 2074333 h 3429351"/>
              <a:gd name="connsiteX25" fmla="*/ 2235562 w 7171654"/>
              <a:gd name="connsiteY25" fmla="*/ 2125133 h 3429351"/>
              <a:gd name="connsiteX26" fmla="*/ 2303296 w 7171654"/>
              <a:gd name="connsiteY26" fmla="*/ 2167466 h 3429351"/>
              <a:gd name="connsiteX27" fmla="*/ 2354096 w 7171654"/>
              <a:gd name="connsiteY27" fmla="*/ 2192866 h 3429351"/>
              <a:gd name="connsiteX28" fmla="*/ 2438762 w 7171654"/>
              <a:gd name="connsiteY28" fmla="*/ 2218266 h 3429351"/>
              <a:gd name="connsiteX29" fmla="*/ 2472629 w 7171654"/>
              <a:gd name="connsiteY29" fmla="*/ 2235200 h 3429351"/>
              <a:gd name="connsiteX30" fmla="*/ 2582696 w 7171654"/>
              <a:gd name="connsiteY30" fmla="*/ 2260600 h 3429351"/>
              <a:gd name="connsiteX31" fmla="*/ 2658896 w 7171654"/>
              <a:gd name="connsiteY31" fmla="*/ 2286000 h 3429351"/>
              <a:gd name="connsiteX32" fmla="*/ 2743562 w 7171654"/>
              <a:gd name="connsiteY32" fmla="*/ 2311400 h 3429351"/>
              <a:gd name="connsiteX33" fmla="*/ 2794362 w 7171654"/>
              <a:gd name="connsiteY33" fmla="*/ 2336800 h 3429351"/>
              <a:gd name="connsiteX34" fmla="*/ 2845162 w 7171654"/>
              <a:gd name="connsiteY34" fmla="*/ 2345266 h 3429351"/>
              <a:gd name="connsiteX35" fmla="*/ 2887496 w 7171654"/>
              <a:gd name="connsiteY35" fmla="*/ 2362200 h 3429351"/>
              <a:gd name="connsiteX36" fmla="*/ 2938296 w 7171654"/>
              <a:gd name="connsiteY36" fmla="*/ 2379133 h 3429351"/>
              <a:gd name="connsiteX37" fmla="*/ 3048362 w 7171654"/>
              <a:gd name="connsiteY37" fmla="*/ 2438400 h 3429351"/>
              <a:gd name="connsiteX38" fmla="*/ 3073762 w 7171654"/>
              <a:gd name="connsiteY38" fmla="*/ 2455333 h 3429351"/>
              <a:gd name="connsiteX39" fmla="*/ 3149962 w 7171654"/>
              <a:gd name="connsiteY39" fmla="*/ 2480733 h 3429351"/>
              <a:gd name="connsiteX40" fmla="*/ 3234629 w 7171654"/>
              <a:gd name="connsiteY40" fmla="*/ 2514600 h 3429351"/>
              <a:gd name="connsiteX41" fmla="*/ 3268496 w 7171654"/>
              <a:gd name="connsiteY41" fmla="*/ 2531533 h 3429351"/>
              <a:gd name="connsiteX42" fmla="*/ 3319296 w 7171654"/>
              <a:gd name="connsiteY42" fmla="*/ 2540000 h 3429351"/>
              <a:gd name="connsiteX43" fmla="*/ 3370096 w 7171654"/>
              <a:gd name="connsiteY43" fmla="*/ 2556933 h 3429351"/>
              <a:gd name="connsiteX44" fmla="*/ 3488629 w 7171654"/>
              <a:gd name="connsiteY44" fmla="*/ 2582333 h 3429351"/>
              <a:gd name="connsiteX45" fmla="*/ 3530962 w 7171654"/>
              <a:gd name="connsiteY45" fmla="*/ 2599266 h 3429351"/>
              <a:gd name="connsiteX46" fmla="*/ 3564829 w 7171654"/>
              <a:gd name="connsiteY46" fmla="*/ 2616200 h 3429351"/>
              <a:gd name="connsiteX47" fmla="*/ 3615629 w 7171654"/>
              <a:gd name="connsiteY47" fmla="*/ 2624666 h 3429351"/>
              <a:gd name="connsiteX48" fmla="*/ 3657962 w 7171654"/>
              <a:gd name="connsiteY48" fmla="*/ 2650066 h 3429351"/>
              <a:gd name="connsiteX49" fmla="*/ 3725696 w 7171654"/>
              <a:gd name="connsiteY49" fmla="*/ 2675466 h 3429351"/>
              <a:gd name="connsiteX50" fmla="*/ 3759562 w 7171654"/>
              <a:gd name="connsiteY50" fmla="*/ 2700866 h 3429351"/>
              <a:gd name="connsiteX51" fmla="*/ 3784962 w 7171654"/>
              <a:gd name="connsiteY51" fmla="*/ 2709333 h 3429351"/>
              <a:gd name="connsiteX52" fmla="*/ 3818829 w 7171654"/>
              <a:gd name="connsiteY52" fmla="*/ 2726266 h 3429351"/>
              <a:gd name="connsiteX53" fmla="*/ 3928896 w 7171654"/>
              <a:gd name="connsiteY53" fmla="*/ 2751666 h 3429351"/>
              <a:gd name="connsiteX54" fmla="*/ 4047429 w 7171654"/>
              <a:gd name="connsiteY54" fmla="*/ 2777066 h 3429351"/>
              <a:gd name="connsiteX55" fmla="*/ 4072829 w 7171654"/>
              <a:gd name="connsiteY55" fmla="*/ 2794000 h 3429351"/>
              <a:gd name="connsiteX56" fmla="*/ 4174429 w 7171654"/>
              <a:gd name="connsiteY56" fmla="*/ 2802466 h 3429351"/>
              <a:gd name="connsiteX57" fmla="*/ 4242162 w 7171654"/>
              <a:gd name="connsiteY57" fmla="*/ 2810933 h 3429351"/>
              <a:gd name="connsiteX58" fmla="*/ 4284496 w 7171654"/>
              <a:gd name="connsiteY58" fmla="*/ 2819400 h 3429351"/>
              <a:gd name="connsiteX59" fmla="*/ 4411496 w 7171654"/>
              <a:gd name="connsiteY59" fmla="*/ 2827866 h 3429351"/>
              <a:gd name="connsiteX60" fmla="*/ 4513096 w 7171654"/>
              <a:gd name="connsiteY60" fmla="*/ 2844800 h 3429351"/>
              <a:gd name="connsiteX61" fmla="*/ 4741696 w 7171654"/>
              <a:gd name="connsiteY61" fmla="*/ 2853266 h 3429351"/>
              <a:gd name="connsiteX62" fmla="*/ 4936429 w 7171654"/>
              <a:gd name="connsiteY62" fmla="*/ 2861733 h 3429351"/>
              <a:gd name="connsiteX63" fmla="*/ 5029562 w 7171654"/>
              <a:gd name="connsiteY63" fmla="*/ 2870200 h 3429351"/>
              <a:gd name="connsiteX64" fmla="*/ 5114229 w 7171654"/>
              <a:gd name="connsiteY64" fmla="*/ 2895600 h 3429351"/>
              <a:gd name="connsiteX65" fmla="*/ 5241229 w 7171654"/>
              <a:gd name="connsiteY65" fmla="*/ 2912533 h 3429351"/>
              <a:gd name="connsiteX66" fmla="*/ 5529096 w 7171654"/>
              <a:gd name="connsiteY66" fmla="*/ 2929466 h 3429351"/>
              <a:gd name="connsiteX67" fmla="*/ 5554496 w 7171654"/>
              <a:gd name="connsiteY67" fmla="*/ 2937933 h 3429351"/>
              <a:gd name="connsiteX68" fmla="*/ 7061562 w 7171654"/>
              <a:gd name="connsiteY68" fmla="*/ 3429000 h 3429351"/>
              <a:gd name="connsiteX69" fmla="*/ 7052980 w 7171654"/>
              <a:gd name="connsiteY69" fmla="*/ 2995083 h 3429351"/>
              <a:gd name="connsiteX70" fmla="*/ 2078914 w 7171654"/>
              <a:gd name="connsiteY70" fmla="*/ 1727200 h 3429351"/>
              <a:gd name="connsiteX71" fmla="*/ 7065708 w 7171654"/>
              <a:gd name="connsiteY71" fmla="*/ 389466 h 3429351"/>
              <a:gd name="connsiteX72" fmla="*/ 7036162 w 7171654"/>
              <a:gd name="connsiteY72" fmla="*/ 0 h 3429351"/>
              <a:gd name="connsiteX0" fmla="*/ 7036162 w 7171654"/>
              <a:gd name="connsiteY0" fmla="*/ 0 h 3429351"/>
              <a:gd name="connsiteX1" fmla="*/ 491429 w 7171654"/>
              <a:gd name="connsiteY1" fmla="*/ 1693333 h 3429351"/>
              <a:gd name="connsiteX2" fmla="*/ 466029 w 7171654"/>
              <a:gd name="connsiteY2" fmla="*/ 1701800 h 3429351"/>
              <a:gd name="connsiteX3" fmla="*/ 516829 w 7171654"/>
              <a:gd name="connsiteY3" fmla="*/ 1710266 h 3429351"/>
              <a:gd name="connsiteX4" fmla="*/ 550696 w 7171654"/>
              <a:gd name="connsiteY4" fmla="*/ 1727200 h 3429351"/>
              <a:gd name="connsiteX5" fmla="*/ 686162 w 7171654"/>
              <a:gd name="connsiteY5" fmla="*/ 1735666 h 3429351"/>
              <a:gd name="connsiteX6" fmla="*/ 838562 w 7171654"/>
              <a:gd name="connsiteY6" fmla="*/ 1778000 h 3429351"/>
              <a:gd name="connsiteX7" fmla="*/ 923229 w 7171654"/>
              <a:gd name="connsiteY7" fmla="*/ 1794933 h 3429351"/>
              <a:gd name="connsiteX8" fmla="*/ 1117962 w 7171654"/>
              <a:gd name="connsiteY8" fmla="*/ 1811866 h 3429351"/>
              <a:gd name="connsiteX9" fmla="*/ 1168762 w 7171654"/>
              <a:gd name="connsiteY9" fmla="*/ 1820333 h 3429351"/>
              <a:gd name="connsiteX10" fmla="*/ 1202629 w 7171654"/>
              <a:gd name="connsiteY10" fmla="*/ 1828800 h 3429351"/>
              <a:gd name="connsiteX11" fmla="*/ 1321162 w 7171654"/>
              <a:gd name="connsiteY11" fmla="*/ 1837266 h 3429351"/>
              <a:gd name="connsiteX12" fmla="*/ 1592096 w 7171654"/>
              <a:gd name="connsiteY12" fmla="*/ 1862666 h 3429351"/>
              <a:gd name="connsiteX13" fmla="*/ 1625962 w 7171654"/>
              <a:gd name="connsiteY13" fmla="*/ 1871133 h 3429351"/>
              <a:gd name="connsiteX14" fmla="*/ 1668296 w 7171654"/>
              <a:gd name="connsiteY14" fmla="*/ 1879600 h 3429351"/>
              <a:gd name="connsiteX15" fmla="*/ 1752962 w 7171654"/>
              <a:gd name="connsiteY15" fmla="*/ 1905000 h 3429351"/>
              <a:gd name="connsiteX16" fmla="*/ 1812229 w 7171654"/>
              <a:gd name="connsiteY16" fmla="*/ 1913466 h 3429351"/>
              <a:gd name="connsiteX17" fmla="*/ 1871496 w 7171654"/>
              <a:gd name="connsiteY17" fmla="*/ 1930400 h 3429351"/>
              <a:gd name="connsiteX18" fmla="*/ 1913829 w 7171654"/>
              <a:gd name="connsiteY18" fmla="*/ 1938866 h 3429351"/>
              <a:gd name="connsiteX19" fmla="*/ 1939229 w 7171654"/>
              <a:gd name="connsiteY19" fmla="*/ 1947333 h 3429351"/>
              <a:gd name="connsiteX20" fmla="*/ 1973096 w 7171654"/>
              <a:gd name="connsiteY20" fmla="*/ 1955800 h 3429351"/>
              <a:gd name="connsiteX21" fmla="*/ 2049296 w 7171654"/>
              <a:gd name="connsiteY21" fmla="*/ 2015066 h 3429351"/>
              <a:gd name="connsiteX22" fmla="*/ 2049296 w 7171654"/>
              <a:gd name="connsiteY22" fmla="*/ 2015066 h 3429351"/>
              <a:gd name="connsiteX23" fmla="*/ 2117029 w 7171654"/>
              <a:gd name="connsiteY23" fmla="*/ 2065866 h 3429351"/>
              <a:gd name="connsiteX24" fmla="*/ 2142429 w 7171654"/>
              <a:gd name="connsiteY24" fmla="*/ 2074333 h 3429351"/>
              <a:gd name="connsiteX25" fmla="*/ 2235562 w 7171654"/>
              <a:gd name="connsiteY25" fmla="*/ 2125133 h 3429351"/>
              <a:gd name="connsiteX26" fmla="*/ 2303296 w 7171654"/>
              <a:gd name="connsiteY26" fmla="*/ 2167466 h 3429351"/>
              <a:gd name="connsiteX27" fmla="*/ 2354096 w 7171654"/>
              <a:gd name="connsiteY27" fmla="*/ 2192866 h 3429351"/>
              <a:gd name="connsiteX28" fmla="*/ 2438762 w 7171654"/>
              <a:gd name="connsiteY28" fmla="*/ 2218266 h 3429351"/>
              <a:gd name="connsiteX29" fmla="*/ 2472629 w 7171654"/>
              <a:gd name="connsiteY29" fmla="*/ 2235200 h 3429351"/>
              <a:gd name="connsiteX30" fmla="*/ 2582696 w 7171654"/>
              <a:gd name="connsiteY30" fmla="*/ 2260600 h 3429351"/>
              <a:gd name="connsiteX31" fmla="*/ 2658896 w 7171654"/>
              <a:gd name="connsiteY31" fmla="*/ 2286000 h 3429351"/>
              <a:gd name="connsiteX32" fmla="*/ 2743562 w 7171654"/>
              <a:gd name="connsiteY32" fmla="*/ 2311400 h 3429351"/>
              <a:gd name="connsiteX33" fmla="*/ 2794362 w 7171654"/>
              <a:gd name="connsiteY33" fmla="*/ 2336800 h 3429351"/>
              <a:gd name="connsiteX34" fmla="*/ 2845162 w 7171654"/>
              <a:gd name="connsiteY34" fmla="*/ 2345266 h 3429351"/>
              <a:gd name="connsiteX35" fmla="*/ 2887496 w 7171654"/>
              <a:gd name="connsiteY35" fmla="*/ 2362200 h 3429351"/>
              <a:gd name="connsiteX36" fmla="*/ 2938296 w 7171654"/>
              <a:gd name="connsiteY36" fmla="*/ 2379133 h 3429351"/>
              <a:gd name="connsiteX37" fmla="*/ 3048362 w 7171654"/>
              <a:gd name="connsiteY37" fmla="*/ 2438400 h 3429351"/>
              <a:gd name="connsiteX38" fmla="*/ 3073762 w 7171654"/>
              <a:gd name="connsiteY38" fmla="*/ 2455333 h 3429351"/>
              <a:gd name="connsiteX39" fmla="*/ 3149962 w 7171654"/>
              <a:gd name="connsiteY39" fmla="*/ 2480733 h 3429351"/>
              <a:gd name="connsiteX40" fmla="*/ 3234629 w 7171654"/>
              <a:gd name="connsiteY40" fmla="*/ 2514600 h 3429351"/>
              <a:gd name="connsiteX41" fmla="*/ 3268496 w 7171654"/>
              <a:gd name="connsiteY41" fmla="*/ 2531533 h 3429351"/>
              <a:gd name="connsiteX42" fmla="*/ 3319296 w 7171654"/>
              <a:gd name="connsiteY42" fmla="*/ 2540000 h 3429351"/>
              <a:gd name="connsiteX43" fmla="*/ 3370096 w 7171654"/>
              <a:gd name="connsiteY43" fmla="*/ 2556933 h 3429351"/>
              <a:gd name="connsiteX44" fmla="*/ 3488629 w 7171654"/>
              <a:gd name="connsiteY44" fmla="*/ 2582333 h 3429351"/>
              <a:gd name="connsiteX45" fmla="*/ 3530962 w 7171654"/>
              <a:gd name="connsiteY45" fmla="*/ 2599266 h 3429351"/>
              <a:gd name="connsiteX46" fmla="*/ 3564829 w 7171654"/>
              <a:gd name="connsiteY46" fmla="*/ 2616200 h 3429351"/>
              <a:gd name="connsiteX47" fmla="*/ 3615629 w 7171654"/>
              <a:gd name="connsiteY47" fmla="*/ 2624666 h 3429351"/>
              <a:gd name="connsiteX48" fmla="*/ 3657962 w 7171654"/>
              <a:gd name="connsiteY48" fmla="*/ 2650066 h 3429351"/>
              <a:gd name="connsiteX49" fmla="*/ 3725696 w 7171654"/>
              <a:gd name="connsiteY49" fmla="*/ 2675466 h 3429351"/>
              <a:gd name="connsiteX50" fmla="*/ 3759562 w 7171654"/>
              <a:gd name="connsiteY50" fmla="*/ 2700866 h 3429351"/>
              <a:gd name="connsiteX51" fmla="*/ 3784962 w 7171654"/>
              <a:gd name="connsiteY51" fmla="*/ 2709333 h 3429351"/>
              <a:gd name="connsiteX52" fmla="*/ 3818829 w 7171654"/>
              <a:gd name="connsiteY52" fmla="*/ 2726266 h 3429351"/>
              <a:gd name="connsiteX53" fmla="*/ 3928896 w 7171654"/>
              <a:gd name="connsiteY53" fmla="*/ 2751666 h 3429351"/>
              <a:gd name="connsiteX54" fmla="*/ 4047429 w 7171654"/>
              <a:gd name="connsiteY54" fmla="*/ 2777066 h 3429351"/>
              <a:gd name="connsiteX55" fmla="*/ 4072829 w 7171654"/>
              <a:gd name="connsiteY55" fmla="*/ 2794000 h 3429351"/>
              <a:gd name="connsiteX56" fmla="*/ 4174429 w 7171654"/>
              <a:gd name="connsiteY56" fmla="*/ 2802466 h 3429351"/>
              <a:gd name="connsiteX57" fmla="*/ 4242162 w 7171654"/>
              <a:gd name="connsiteY57" fmla="*/ 2810933 h 3429351"/>
              <a:gd name="connsiteX58" fmla="*/ 4284496 w 7171654"/>
              <a:gd name="connsiteY58" fmla="*/ 2819400 h 3429351"/>
              <a:gd name="connsiteX59" fmla="*/ 4411496 w 7171654"/>
              <a:gd name="connsiteY59" fmla="*/ 2827866 h 3429351"/>
              <a:gd name="connsiteX60" fmla="*/ 4513096 w 7171654"/>
              <a:gd name="connsiteY60" fmla="*/ 2844800 h 3429351"/>
              <a:gd name="connsiteX61" fmla="*/ 4741696 w 7171654"/>
              <a:gd name="connsiteY61" fmla="*/ 2853266 h 3429351"/>
              <a:gd name="connsiteX62" fmla="*/ 4936429 w 7171654"/>
              <a:gd name="connsiteY62" fmla="*/ 2861733 h 3429351"/>
              <a:gd name="connsiteX63" fmla="*/ 5029562 w 7171654"/>
              <a:gd name="connsiteY63" fmla="*/ 2870200 h 3429351"/>
              <a:gd name="connsiteX64" fmla="*/ 5114229 w 7171654"/>
              <a:gd name="connsiteY64" fmla="*/ 2895600 h 3429351"/>
              <a:gd name="connsiteX65" fmla="*/ 5241229 w 7171654"/>
              <a:gd name="connsiteY65" fmla="*/ 2912533 h 3429351"/>
              <a:gd name="connsiteX66" fmla="*/ 5529096 w 7171654"/>
              <a:gd name="connsiteY66" fmla="*/ 2929466 h 3429351"/>
              <a:gd name="connsiteX67" fmla="*/ 7061562 w 7171654"/>
              <a:gd name="connsiteY67" fmla="*/ 3429000 h 3429351"/>
              <a:gd name="connsiteX68" fmla="*/ 7052980 w 7171654"/>
              <a:gd name="connsiteY68" fmla="*/ 2995083 h 3429351"/>
              <a:gd name="connsiteX69" fmla="*/ 2078914 w 7171654"/>
              <a:gd name="connsiteY69" fmla="*/ 1727200 h 3429351"/>
              <a:gd name="connsiteX70" fmla="*/ 7065708 w 7171654"/>
              <a:gd name="connsiteY70" fmla="*/ 389466 h 3429351"/>
              <a:gd name="connsiteX71" fmla="*/ 7036162 w 7171654"/>
              <a:gd name="connsiteY71" fmla="*/ 0 h 3429351"/>
              <a:gd name="connsiteX0" fmla="*/ 7036162 w 7194858"/>
              <a:gd name="connsiteY0" fmla="*/ 0 h 3429703"/>
              <a:gd name="connsiteX1" fmla="*/ 491429 w 7194858"/>
              <a:gd name="connsiteY1" fmla="*/ 1693333 h 3429703"/>
              <a:gd name="connsiteX2" fmla="*/ 466029 w 7194858"/>
              <a:gd name="connsiteY2" fmla="*/ 1701800 h 3429703"/>
              <a:gd name="connsiteX3" fmla="*/ 516829 w 7194858"/>
              <a:gd name="connsiteY3" fmla="*/ 1710266 h 3429703"/>
              <a:gd name="connsiteX4" fmla="*/ 550696 w 7194858"/>
              <a:gd name="connsiteY4" fmla="*/ 1727200 h 3429703"/>
              <a:gd name="connsiteX5" fmla="*/ 686162 w 7194858"/>
              <a:gd name="connsiteY5" fmla="*/ 1735666 h 3429703"/>
              <a:gd name="connsiteX6" fmla="*/ 838562 w 7194858"/>
              <a:gd name="connsiteY6" fmla="*/ 1778000 h 3429703"/>
              <a:gd name="connsiteX7" fmla="*/ 923229 w 7194858"/>
              <a:gd name="connsiteY7" fmla="*/ 1794933 h 3429703"/>
              <a:gd name="connsiteX8" fmla="*/ 1117962 w 7194858"/>
              <a:gd name="connsiteY8" fmla="*/ 1811866 h 3429703"/>
              <a:gd name="connsiteX9" fmla="*/ 1168762 w 7194858"/>
              <a:gd name="connsiteY9" fmla="*/ 1820333 h 3429703"/>
              <a:gd name="connsiteX10" fmla="*/ 1202629 w 7194858"/>
              <a:gd name="connsiteY10" fmla="*/ 1828800 h 3429703"/>
              <a:gd name="connsiteX11" fmla="*/ 1321162 w 7194858"/>
              <a:gd name="connsiteY11" fmla="*/ 1837266 h 3429703"/>
              <a:gd name="connsiteX12" fmla="*/ 1592096 w 7194858"/>
              <a:gd name="connsiteY12" fmla="*/ 1862666 h 3429703"/>
              <a:gd name="connsiteX13" fmla="*/ 1625962 w 7194858"/>
              <a:gd name="connsiteY13" fmla="*/ 1871133 h 3429703"/>
              <a:gd name="connsiteX14" fmla="*/ 1668296 w 7194858"/>
              <a:gd name="connsiteY14" fmla="*/ 1879600 h 3429703"/>
              <a:gd name="connsiteX15" fmla="*/ 1752962 w 7194858"/>
              <a:gd name="connsiteY15" fmla="*/ 1905000 h 3429703"/>
              <a:gd name="connsiteX16" fmla="*/ 1812229 w 7194858"/>
              <a:gd name="connsiteY16" fmla="*/ 1913466 h 3429703"/>
              <a:gd name="connsiteX17" fmla="*/ 1871496 w 7194858"/>
              <a:gd name="connsiteY17" fmla="*/ 1930400 h 3429703"/>
              <a:gd name="connsiteX18" fmla="*/ 1913829 w 7194858"/>
              <a:gd name="connsiteY18" fmla="*/ 1938866 h 3429703"/>
              <a:gd name="connsiteX19" fmla="*/ 1939229 w 7194858"/>
              <a:gd name="connsiteY19" fmla="*/ 1947333 h 3429703"/>
              <a:gd name="connsiteX20" fmla="*/ 1973096 w 7194858"/>
              <a:gd name="connsiteY20" fmla="*/ 1955800 h 3429703"/>
              <a:gd name="connsiteX21" fmla="*/ 2049296 w 7194858"/>
              <a:gd name="connsiteY21" fmla="*/ 2015066 h 3429703"/>
              <a:gd name="connsiteX22" fmla="*/ 2049296 w 7194858"/>
              <a:gd name="connsiteY22" fmla="*/ 2015066 h 3429703"/>
              <a:gd name="connsiteX23" fmla="*/ 2117029 w 7194858"/>
              <a:gd name="connsiteY23" fmla="*/ 2065866 h 3429703"/>
              <a:gd name="connsiteX24" fmla="*/ 2142429 w 7194858"/>
              <a:gd name="connsiteY24" fmla="*/ 2074333 h 3429703"/>
              <a:gd name="connsiteX25" fmla="*/ 2235562 w 7194858"/>
              <a:gd name="connsiteY25" fmla="*/ 2125133 h 3429703"/>
              <a:gd name="connsiteX26" fmla="*/ 2303296 w 7194858"/>
              <a:gd name="connsiteY26" fmla="*/ 2167466 h 3429703"/>
              <a:gd name="connsiteX27" fmla="*/ 2354096 w 7194858"/>
              <a:gd name="connsiteY27" fmla="*/ 2192866 h 3429703"/>
              <a:gd name="connsiteX28" fmla="*/ 2438762 w 7194858"/>
              <a:gd name="connsiteY28" fmla="*/ 2218266 h 3429703"/>
              <a:gd name="connsiteX29" fmla="*/ 2472629 w 7194858"/>
              <a:gd name="connsiteY29" fmla="*/ 2235200 h 3429703"/>
              <a:gd name="connsiteX30" fmla="*/ 2582696 w 7194858"/>
              <a:gd name="connsiteY30" fmla="*/ 2260600 h 3429703"/>
              <a:gd name="connsiteX31" fmla="*/ 2658896 w 7194858"/>
              <a:gd name="connsiteY31" fmla="*/ 2286000 h 3429703"/>
              <a:gd name="connsiteX32" fmla="*/ 2743562 w 7194858"/>
              <a:gd name="connsiteY32" fmla="*/ 2311400 h 3429703"/>
              <a:gd name="connsiteX33" fmla="*/ 2794362 w 7194858"/>
              <a:gd name="connsiteY33" fmla="*/ 2336800 h 3429703"/>
              <a:gd name="connsiteX34" fmla="*/ 2845162 w 7194858"/>
              <a:gd name="connsiteY34" fmla="*/ 2345266 h 3429703"/>
              <a:gd name="connsiteX35" fmla="*/ 2887496 w 7194858"/>
              <a:gd name="connsiteY35" fmla="*/ 2362200 h 3429703"/>
              <a:gd name="connsiteX36" fmla="*/ 2938296 w 7194858"/>
              <a:gd name="connsiteY36" fmla="*/ 2379133 h 3429703"/>
              <a:gd name="connsiteX37" fmla="*/ 3048362 w 7194858"/>
              <a:gd name="connsiteY37" fmla="*/ 2438400 h 3429703"/>
              <a:gd name="connsiteX38" fmla="*/ 3073762 w 7194858"/>
              <a:gd name="connsiteY38" fmla="*/ 2455333 h 3429703"/>
              <a:gd name="connsiteX39" fmla="*/ 3149962 w 7194858"/>
              <a:gd name="connsiteY39" fmla="*/ 2480733 h 3429703"/>
              <a:gd name="connsiteX40" fmla="*/ 3234629 w 7194858"/>
              <a:gd name="connsiteY40" fmla="*/ 2514600 h 3429703"/>
              <a:gd name="connsiteX41" fmla="*/ 3268496 w 7194858"/>
              <a:gd name="connsiteY41" fmla="*/ 2531533 h 3429703"/>
              <a:gd name="connsiteX42" fmla="*/ 3319296 w 7194858"/>
              <a:gd name="connsiteY42" fmla="*/ 2540000 h 3429703"/>
              <a:gd name="connsiteX43" fmla="*/ 3370096 w 7194858"/>
              <a:gd name="connsiteY43" fmla="*/ 2556933 h 3429703"/>
              <a:gd name="connsiteX44" fmla="*/ 3488629 w 7194858"/>
              <a:gd name="connsiteY44" fmla="*/ 2582333 h 3429703"/>
              <a:gd name="connsiteX45" fmla="*/ 3530962 w 7194858"/>
              <a:gd name="connsiteY45" fmla="*/ 2599266 h 3429703"/>
              <a:gd name="connsiteX46" fmla="*/ 3564829 w 7194858"/>
              <a:gd name="connsiteY46" fmla="*/ 2616200 h 3429703"/>
              <a:gd name="connsiteX47" fmla="*/ 3615629 w 7194858"/>
              <a:gd name="connsiteY47" fmla="*/ 2624666 h 3429703"/>
              <a:gd name="connsiteX48" fmla="*/ 3657962 w 7194858"/>
              <a:gd name="connsiteY48" fmla="*/ 2650066 h 3429703"/>
              <a:gd name="connsiteX49" fmla="*/ 3725696 w 7194858"/>
              <a:gd name="connsiteY49" fmla="*/ 2675466 h 3429703"/>
              <a:gd name="connsiteX50" fmla="*/ 3759562 w 7194858"/>
              <a:gd name="connsiteY50" fmla="*/ 2700866 h 3429703"/>
              <a:gd name="connsiteX51" fmla="*/ 3784962 w 7194858"/>
              <a:gd name="connsiteY51" fmla="*/ 2709333 h 3429703"/>
              <a:gd name="connsiteX52" fmla="*/ 3818829 w 7194858"/>
              <a:gd name="connsiteY52" fmla="*/ 2726266 h 3429703"/>
              <a:gd name="connsiteX53" fmla="*/ 3928896 w 7194858"/>
              <a:gd name="connsiteY53" fmla="*/ 2751666 h 3429703"/>
              <a:gd name="connsiteX54" fmla="*/ 4047429 w 7194858"/>
              <a:gd name="connsiteY54" fmla="*/ 2777066 h 3429703"/>
              <a:gd name="connsiteX55" fmla="*/ 4072829 w 7194858"/>
              <a:gd name="connsiteY55" fmla="*/ 2794000 h 3429703"/>
              <a:gd name="connsiteX56" fmla="*/ 4174429 w 7194858"/>
              <a:gd name="connsiteY56" fmla="*/ 2802466 h 3429703"/>
              <a:gd name="connsiteX57" fmla="*/ 4242162 w 7194858"/>
              <a:gd name="connsiteY57" fmla="*/ 2810933 h 3429703"/>
              <a:gd name="connsiteX58" fmla="*/ 4284496 w 7194858"/>
              <a:gd name="connsiteY58" fmla="*/ 2819400 h 3429703"/>
              <a:gd name="connsiteX59" fmla="*/ 4411496 w 7194858"/>
              <a:gd name="connsiteY59" fmla="*/ 2827866 h 3429703"/>
              <a:gd name="connsiteX60" fmla="*/ 4513096 w 7194858"/>
              <a:gd name="connsiteY60" fmla="*/ 2844800 h 3429703"/>
              <a:gd name="connsiteX61" fmla="*/ 4741696 w 7194858"/>
              <a:gd name="connsiteY61" fmla="*/ 2853266 h 3429703"/>
              <a:gd name="connsiteX62" fmla="*/ 4936429 w 7194858"/>
              <a:gd name="connsiteY62" fmla="*/ 2861733 h 3429703"/>
              <a:gd name="connsiteX63" fmla="*/ 5029562 w 7194858"/>
              <a:gd name="connsiteY63" fmla="*/ 2870200 h 3429703"/>
              <a:gd name="connsiteX64" fmla="*/ 5114229 w 7194858"/>
              <a:gd name="connsiteY64" fmla="*/ 2895600 h 3429703"/>
              <a:gd name="connsiteX65" fmla="*/ 5241229 w 7194858"/>
              <a:gd name="connsiteY65" fmla="*/ 2912533 h 3429703"/>
              <a:gd name="connsiteX66" fmla="*/ 7061562 w 7194858"/>
              <a:gd name="connsiteY66" fmla="*/ 3429000 h 3429703"/>
              <a:gd name="connsiteX67" fmla="*/ 7052980 w 7194858"/>
              <a:gd name="connsiteY67" fmla="*/ 2995083 h 3429703"/>
              <a:gd name="connsiteX68" fmla="*/ 2078914 w 7194858"/>
              <a:gd name="connsiteY68" fmla="*/ 1727200 h 3429703"/>
              <a:gd name="connsiteX69" fmla="*/ 7065708 w 7194858"/>
              <a:gd name="connsiteY69" fmla="*/ 389466 h 3429703"/>
              <a:gd name="connsiteX70" fmla="*/ 7036162 w 7194858"/>
              <a:gd name="connsiteY70" fmla="*/ 0 h 3429703"/>
              <a:gd name="connsiteX0" fmla="*/ 7036162 w 7204264"/>
              <a:gd name="connsiteY0" fmla="*/ 0 h 3429996"/>
              <a:gd name="connsiteX1" fmla="*/ 491429 w 7204264"/>
              <a:gd name="connsiteY1" fmla="*/ 1693333 h 3429996"/>
              <a:gd name="connsiteX2" fmla="*/ 466029 w 7204264"/>
              <a:gd name="connsiteY2" fmla="*/ 1701800 h 3429996"/>
              <a:gd name="connsiteX3" fmla="*/ 516829 w 7204264"/>
              <a:gd name="connsiteY3" fmla="*/ 1710266 h 3429996"/>
              <a:gd name="connsiteX4" fmla="*/ 550696 w 7204264"/>
              <a:gd name="connsiteY4" fmla="*/ 1727200 h 3429996"/>
              <a:gd name="connsiteX5" fmla="*/ 686162 w 7204264"/>
              <a:gd name="connsiteY5" fmla="*/ 1735666 h 3429996"/>
              <a:gd name="connsiteX6" fmla="*/ 838562 w 7204264"/>
              <a:gd name="connsiteY6" fmla="*/ 1778000 h 3429996"/>
              <a:gd name="connsiteX7" fmla="*/ 923229 w 7204264"/>
              <a:gd name="connsiteY7" fmla="*/ 1794933 h 3429996"/>
              <a:gd name="connsiteX8" fmla="*/ 1117962 w 7204264"/>
              <a:gd name="connsiteY8" fmla="*/ 1811866 h 3429996"/>
              <a:gd name="connsiteX9" fmla="*/ 1168762 w 7204264"/>
              <a:gd name="connsiteY9" fmla="*/ 1820333 h 3429996"/>
              <a:gd name="connsiteX10" fmla="*/ 1202629 w 7204264"/>
              <a:gd name="connsiteY10" fmla="*/ 1828800 h 3429996"/>
              <a:gd name="connsiteX11" fmla="*/ 1321162 w 7204264"/>
              <a:gd name="connsiteY11" fmla="*/ 1837266 h 3429996"/>
              <a:gd name="connsiteX12" fmla="*/ 1592096 w 7204264"/>
              <a:gd name="connsiteY12" fmla="*/ 1862666 h 3429996"/>
              <a:gd name="connsiteX13" fmla="*/ 1625962 w 7204264"/>
              <a:gd name="connsiteY13" fmla="*/ 1871133 h 3429996"/>
              <a:gd name="connsiteX14" fmla="*/ 1668296 w 7204264"/>
              <a:gd name="connsiteY14" fmla="*/ 1879600 h 3429996"/>
              <a:gd name="connsiteX15" fmla="*/ 1752962 w 7204264"/>
              <a:gd name="connsiteY15" fmla="*/ 1905000 h 3429996"/>
              <a:gd name="connsiteX16" fmla="*/ 1812229 w 7204264"/>
              <a:gd name="connsiteY16" fmla="*/ 1913466 h 3429996"/>
              <a:gd name="connsiteX17" fmla="*/ 1871496 w 7204264"/>
              <a:gd name="connsiteY17" fmla="*/ 1930400 h 3429996"/>
              <a:gd name="connsiteX18" fmla="*/ 1913829 w 7204264"/>
              <a:gd name="connsiteY18" fmla="*/ 1938866 h 3429996"/>
              <a:gd name="connsiteX19" fmla="*/ 1939229 w 7204264"/>
              <a:gd name="connsiteY19" fmla="*/ 1947333 h 3429996"/>
              <a:gd name="connsiteX20" fmla="*/ 1973096 w 7204264"/>
              <a:gd name="connsiteY20" fmla="*/ 1955800 h 3429996"/>
              <a:gd name="connsiteX21" fmla="*/ 2049296 w 7204264"/>
              <a:gd name="connsiteY21" fmla="*/ 2015066 h 3429996"/>
              <a:gd name="connsiteX22" fmla="*/ 2049296 w 7204264"/>
              <a:gd name="connsiteY22" fmla="*/ 2015066 h 3429996"/>
              <a:gd name="connsiteX23" fmla="*/ 2117029 w 7204264"/>
              <a:gd name="connsiteY23" fmla="*/ 2065866 h 3429996"/>
              <a:gd name="connsiteX24" fmla="*/ 2142429 w 7204264"/>
              <a:gd name="connsiteY24" fmla="*/ 2074333 h 3429996"/>
              <a:gd name="connsiteX25" fmla="*/ 2235562 w 7204264"/>
              <a:gd name="connsiteY25" fmla="*/ 2125133 h 3429996"/>
              <a:gd name="connsiteX26" fmla="*/ 2303296 w 7204264"/>
              <a:gd name="connsiteY26" fmla="*/ 2167466 h 3429996"/>
              <a:gd name="connsiteX27" fmla="*/ 2354096 w 7204264"/>
              <a:gd name="connsiteY27" fmla="*/ 2192866 h 3429996"/>
              <a:gd name="connsiteX28" fmla="*/ 2438762 w 7204264"/>
              <a:gd name="connsiteY28" fmla="*/ 2218266 h 3429996"/>
              <a:gd name="connsiteX29" fmla="*/ 2472629 w 7204264"/>
              <a:gd name="connsiteY29" fmla="*/ 2235200 h 3429996"/>
              <a:gd name="connsiteX30" fmla="*/ 2582696 w 7204264"/>
              <a:gd name="connsiteY30" fmla="*/ 2260600 h 3429996"/>
              <a:gd name="connsiteX31" fmla="*/ 2658896 w 7204264"/>
              <a:gd name="connsiteY31" fmla="*/ 2286000 h 3429996"/>
              <a:gd name="connsiteX32" fmla="*/ 2743562 w 7204264"/>
              <a:gd name="connsiteY32" fmla="*/ 2311400 h 3429996"/>
              <a:gd name="connsiteX33" fmla="*/ 2794362 w 7204264"/>
              <a:gd name="connsiteY33" fmla="*/ 2336800 h 3429996"/>
              <a:gd name="connsiteX34" fmla="*/ 2845162 w 7204264"/>
              <a:gd name="connsiteY34" fmla="*/ 2345266 h 3429996"/>
              <a:gd name="connsiteX35" fmla="*/ 2887496 w 7204264"/>
              <a:gd name="connsiteY35" fmla="*/ 2362200 h 3429996"/>
              <a:gd name="connsiteX36" fmla="*/ 2938296 w 7204264"/>
              <a:gd name="connsiteY36" fmla="*/ 2379133 h 3429996"/>
              <a:gd name="connsiteX37" fmla="*/ 3048362 w 7204264"/>
              <a:gd name="connsiteY37" fmla="*/ 2438400 h 3429996"/>
              <a:gd name="connsiteX38" fmla="*/ 3073762 w 7204264"/>
              <a:gd name="connsiteY38" fmla="*/ 2455333 h 3429996"/>
              <a:gd name="connsiteX39" fmla="*/ 3149962 w 7204264"/>
              <a:gd name="connsiteY39" fmla="*/ 2480733 h 3429996"/>
              <a:gd name="connsiteX40" fmla="*/ 3234629 w 7204264"/>
              <a:gd name="connsiteY40" fmla="*/ 2514600 h 3429996"/>
              <a:gd name="connsiteX41" fmla="*/ 3268496 w 7204264"/>
              <a:gd name="connsiteY41" fmla="*/ 2531533 h 3429996"/>
              <a:gd name="connsiteX42" fmla="*/ 3319296 w 7204264"/>
              <a:gd name="connsiteY42" fmla="*/ 2540000 h 3429996"/>
              <a:gd name="connsiteX43" fmla="*/ 3370096 w 7204264"/>
              <a:gd name="connsiteY43" fmla="*/ 2556933 h 3429996"/>
              <a:gd name="connsiteX44" fmla="*/ 3488629 w 7204264"/>
              <a:gd name="connsiteY44" fmla="*/ 2582333 h 3429996"/>
              <a:gd name="connsiteX45" fmla="*/ 3530962 w 7204264"/>
              <a:gd name="connsiteY45" fmla="*/ 2599266 h 3429996"/>
              <a:gd name="connsiteX46" fmla="*/ 3564829 w 7204264"/>
              <a:gd name="connsiteY46" fmla="*/ 2616200 h 3429996"/>
              <a:gd name="connsiteX47" fmla="*/ 3615629 w 7204264"/>
              <a:gd name="connsiteY47" fmla="*/ 2624666 h 3429996"/>
              <a:gd name="connsiteX48" fmla="*/ 3657962 w 7204264"/>
              <a:gd name="connsiteY48" fmla="*/ 2650066 h 3429996"/>
              <a:gd name="connsiteX49" fmla="*/ 3725696 w 7204264"/>
              <a:gd name="connsiteY49" fmla="*/ 2675466 h 3429996"/>
              <a:gd name="connsiteX50" fmla="*/ 3759562 w 7204264"/>
              <a:gd name="connsiteY50" fmla="*/ 2700866 h 3429996"/>
              <a:gd name="connsiteX51" fmla="*/ 3784962 w 7204264"/>
              <a:gd name="connsiteY51" fmla="*/ 2709333 h 3429996"/>
              <a:gd name="connsiteX52" fmla="*/ 3818829 w 7204264"/>
              <a:gd name="connsiteY52" fmla="*/ 2726266 h 3429996"/>
              <a:gd name="connsiteX53" fmla="*/ 3928896 w 7204264"/>
              <a:gd name="connsiteY53" fmla="*/ 2751666 h 3429996"/>
              <a:gd name="connsiteX54" fmla="*/ 4047429 w 7204264"/>
              <a:gd name="connsiteY54" fmla="*/ 2777066 h 3429996"/>
              <a:gd name="connsiteX55" fmla="*/ 4072829 w 7204264"/>
              <a:gd name="connsiteY55" fmla="*/ 2794000 h 3429996"/>
              <a:gd name="connsiteX56" fmla="*/ 4174429 w 7204264"/>
              <a:gd name="connsiteY56" fmla="*/ 2802466 h 3429996"/>
              <a:gd name="connsiteX57" fmla="*/ 4242162 w 7204264"/>
              <a:gd name="connsiteY57" fmla="*/ 2810933 h 3429996"/>
              <a:gd name="connsiteX58" fmla="*/ 4284496 w 7204264"/>
              <a:gd name="connsiteY58" fmla="*/ 2819400 h 3429996"/>
              <a:gd name="connsiteX59" fmla="*/ 4411496 w 7204264"/>
              <a:gd name="connsiteY59" fmla="*/ 2827866 h 3429996"/>
              <a:gd name="connsiteX60" fmla="*/ 4513096 w 7204264"/>
              <a:gd name="connsiteY60" fmla="*/ 2844800 h 3429996"/>
              <a:gd name="connsiteX61" fmla="*/ 4741696 w 7204264"/>
              <a:gd name="connsiteY61" fmla="*/ 2853266 h 3429996"/>
              <a:gd name="connsiteX62" fmla="*/ 4936429 w 7204264"/>
              <a:gd name="connsiteY62" fmla="*/ 2861733 h 3429996"/>
              <a:gd name="connsiteX63" fmla="*/ 5029562 w 7204264"/>
              <a:gd name="connsiteY63" fmla="*/ 2870200 h 3429996"/>
              <a:gd name="connsiteX64" fmla="*/ 5114229 w 7204264"/>
              <a:gd name="connsiteY64" fmla="*/ 2895600 h 3429996"/>
              <a:gd name="connsiteX65" fmla="*/ 7061562 w 7204264"/>
              <a:gd name="connsiteY65" fmla="*/ 3429000 h 3429996"/>
              <a:gd name="connsiteX66" fmla="*/ 7052980 w 7204264"/>
              <a:gd name="connsiteY66" fmla="*/ 2995083 h 3429996"/>
              <a:gd name="connsiteX67" fmla="*/ 2078914 w 7204264"/>
              <a:gd name="connsiteY67" fmla="*/ 1727200 h 3429996"/>
              <a:gd name="connsiteX68" fmla="*/ 7065708 w 7204264"/>
              <a:gd name="connsiteY68" fmla="*/ 389466 h 3429996"/>
              <a:gd name="connsiteX69" fmla="*/ 7036162 w 7204264"/>
              <a:gd name="connsiteY69" fmla="*/ 0 h 3429996"/>
              <a:gd name="connsiteX0" fmla="*/ 7036162 w 7210536"/>
              <a:gd name="connsiteY0" fmla="*/ 0 h 3430512"/>
              <a:gd name="connsiteX1" fmla="*/ 491429 w 7210536"/>
              <a:gd name="connsiteY1" fmla="*/ 1693333 h 3430512"/>
              <a:gd name="connsiteX2" fmla="*/ 466029 w 7210536"/>
              <a:gd name="connsiteY2" fmla="*/ 1701800 h 3430512"/>
              <a:gd name="connsiteX3" fmla="*/ 516829 w 7210536"/>
              <a:gd name="connsiteY3" fmla="*/ 1710266 h 3430512"/>
              <a:gd name="connsiteX4" fmla="*/ 550696 w 7210536"/>
              <a:gd name="connsiteY4" fmla="*/ 1727200 h 3430512"/>
              <a:gd name="connsiteX5" fmla="*/ 686162 w 7210536"/>
              <a:gd name="connsiteY5" fmla="*/ 1735666 h 3430512"/>
              <a:gd name="connsiteX6" fmla="*/ 838562 w 7210536"/>
              <a:gd name="connsiteY6" fmla="*/ 1778000 h 3430512"/>
              <a:gd name="connsiteX7" fmla="*/ 923229 w 7210536"/>
              <a:gd name="connsiteY7" fmla="*/ 1794933 h 3430512"/>
              <a:gd name="connsiteX8" fmla="*/ 1117962 w 7210536"/>
              <a:gd name="connsiteY8" fmla="*/ 1811866 h 3430512"/>
              <a:gd name="connsiteX9" fmla="*/ 1168762 w 7210536"/>
              <a:gd name="connsiteY9" fmla="*/ 1820333 h 3430512"/>
              <a:gd name="connsiteX10" fmla="*/ 1202629 w 7210536"/>
              <a:gd name="connsiteY10" fmla="*/ 1828800 h 3430512"/>
              <a:gd name="connsiteX11" fmla="*/ 1321162 w 7210536"/>
              <a:gd name="connsiteY11" fmla="*/ 1837266 h 3430512"/>
              <a:gd name="connsiteX12" fmla="*/ 1592096 w 7210536"/>
              <a:gd name="connsiteY12" fmla="*/ 1862666 h 3430512"/>
              <a:gd name="connsiteX13" fmla="*/ 1625962 w 7210536"/>
              <a:gd name="connsiteY13" fmla="*/ 1871133 h 3430512"/>
              <a:gd name="connsiteX14" fmla="*/ 1668296 w 7210536"/>
              <a:gd name="connsiteY14" fmla="*/ 1879600 h 3430512"/>
              <a:gd name="connsiteX15" fmla="*/ 1752962 w 7210536"/>
              <a:gd name="connsiteY15" fmla="*/ 1905000 h 3430512"/>
              <a:gd name="connsiteX16" fmla="*/ 1812229 w 7210536"/>
              <a:gd name="connsiteY16" fmla="*/ 1913466 h 3430512"/>
              <a:gd name="connsiteX17" fmla="*/ 1871496 w 7210536"/>
              <a:gd name="connsiteY17" fmla="*/ 1930400 h 3430512"/>
              <a:gd name="connsiteX18" fmla="*/ 1913829 w 7210536"/>
              <a:gd name="connsiteY18" fmla="*/ 1938866 h 3430512"/>
              <a:gd name="connsiteX19" fmla="*/ 1939229 w 7210536"/>
              <a:gd name="connsiteY19" fmla="*/ 1947333 h 3430512"/>
              <a:gd name="connsiteX20" fmla="*/ 1973096 w 7210536"/>
              <a:gd name="connsiteY20" fmla="*/ 1955800 h 3430512"/>
              <a:gd name="connsiteX21" fmla="*/ 2049296 w 7210536"/>
              <a:gd name="connsiteY21" fmla="*/ 2015066 h 3430512"/>
              <a:gd name="connsiteX22" fmla="*/ 2049296 w 7210536"/>
              <a:gd name="connsiteY22" fmla="*/ 2015066 h 3430512"/>
              <a:gd name="connsiteX23" fmla="*/ 2117029 w 7210536"/>
              <a:gd name="connsiteY23" fmla="*/ 2065866 h 3430512"/>
              <a:gd name="connsiteX24" fmla="*/ 2142429 w 7210536"/>
              <a:gd name="connsiteY24" fmla="*/ 2074333 h 3430512"/>
              <a:gd name="connsiteX25" fmla="*/ 2235562 w 7210536"/>
              <a:gd name="connsiteY25" fmla="*/ 2125133 h 3430512"/>
              <a:gd name="connsiteX26" fmla="*/ 2303296 w 7210536"/>
              <a:gd name="connsiteY26" fmla="*/ 2167466 h 3430512"/>
              <a:gd name="connsiteX27" fmla="*/ 2354096 w 7210536"/>
              <a:gd name="connsiteY27" fmla="*/ 2192866 h 3430512"/>
              <a:gd name="connsiteX28" fmla="*/ 2438762 w 7210536"/>
              <a:gd name="connsiteY28" fmla="*/ 2218266 h 3430512"/>
              <a:gd name="connsiteX29" fmla="*/ 2472629 w 7210536"/>
              <a:gd name="connsiteY29" fmla="*/ 2235200 h 3430512"/>
              <a:gd name="connsiteX30" fmla="*/ 2582696 w 7210536"/>
              <a:gd name="connsiteY30" fmla="*/ 2260600 h 3430512"/>
              <a:gd name="connsiteX31" fmla="*/ 2658896 w 7210536"/>
              <a:gd name="connsiteY31" fmla="*/ 2286000 h 3430512"/>
              <a:gd name="connsiteX32" fmla="*/ 2743562 w 7210536"/>
              <a:gd name="connsiteY32" fmla="*/ 2311400 h 3430512"/>
              <a:gd name="connsiteX33" fmla="*/ 2794362 w 7210536"/>
              <a:gd name="connsiteY33" fmla="*/ 2336800 h 3430512"/>
              <a:gd name="connsiteX34" fmla="*/ 2845162 w 7210536"/>
              <a:gd name="connsiteY34" fmla="*/ 2345266 h 3430512"/>
              <a:gd name="connsiteX35" fmla="*/ 2887496 w 7210536"/>
              <a:gd name="connsiteY35" fmla="*/ 2362200 h 3430512"/>
              <a:gd name="connsiteX36" fmla="*/ 2938296 w 7210536"/>
              <a:gd name="connsiteY36" fmla="*/ 2379133 h 3430512"/>
              <a:gd name="connsiteX37" fmla="*/ 3048362 w 7210536"/>
              <a:gd name="connsiteY37" fmla="*/ 2438400 h 3430512"/>
              <a:gd name="connsiteX38" fmla="*/ 3073762 w 7210536"/>
              <a:gd name="connsiteY38" fmla="*/ 2455333 h 3430512"/>
              <a:gd name="connsiteX39" fmla="*/ 3149962 w 7210536"/>
              <a:gd name="connsiteY39" fmla="*/ 2480733 h 3430512"/>
              <a:gd name="connsiteX40" fmla="*/ 3234629 w 7210536"/>
              <a:gd name="connsiteY40" fmla="*/ 2514600 h 3430512"/>
              <a:gd name="connsiteX41" fmla="*/ 3268496 w 7210536"/>
              <a:gd name="connsiteY41" fmla="*/ 2531533 h 3430512"/>
              <a:gd name="connsiteX42" fmla="*/ 3319296 w 7210536"/>
              <a:gd name="connsiteY42" fmla="*/ 2540000 h 3430512"/>
              <a:gd name="connsiteX43" fmla="*/ 3370096 w 7210536"/>
              <a:gd name="connsiteY43" fmla="*/ 2556933 h 3430512"/>
              <a:gd name="connsiteX44" fmla="*/ 3488629 w 7210536"/>
              <a:gd name="connsiteY44" fmla="*/ 2582333 h 3430512"/>
              <a:gd name="connsiteX45" fmla="*/ 3530962 w 7210536"/>
              <a:gd name="connsiteY45" fmla="*/ 2599266 h 3430512"/>
              <a:gd name="connsiteX46" fmla="*/ 3564829 w 7210536"/>
              <a:gd name="connsiteY46" fmla="*/ 2616200 h 3430512"/>
              <a:gd name="connsiteX47" fmla="*/ 3615629 w 7210536"/>
              <a:gd name="connsiteY47" fmla="*/ 2624666 h 3430512"/>
              <a:gd name="connsiteX48" fmla="*/ 3657962 w 7210536"/>
              <a:gd name="connsiteY48" fmla="*/ 2650066 h 3430512"/>
              <a:gd name="connsiteX49" fmla="*/ 3725696 w 7210536"/>
              <a:gd name="connsiteY49" fmla="*/ 2675466 h 3430512"/>
              <a:gd name="connsiteX50" fmla="*/ 3759562 w 7210536"/>
              <a:gd name="connsiteY50" fmla="*/ 2700866 h 3430512"/>
              <a:gd name="connsiteX51" fmla="*/ 3784962 w 7210536"/>
              <a:gd name="connsiteY51" fmla="*/ 2709333 h 3430512"/>
              <a:gd name="connsiteX52" fmla="*/ 3818829 w 7210536"/>
              <a:gd name="connsiteY52" fmla="*/ 2726266 h 3430512"/>
              <a:gd name="connsiteX53" fmla="*/ 3928896 w 7210536"/>
              <a:gd name="connsiteY53" fmla="*/ 2751666 h 3430512"/>
              <a:gd name="connsiteX54" fmla="*/ 4047429 w 7210536"/>
              <a:gd name="connsiteY54" fmla="*/ 2777066 h 3430512"/>
              <a:gd name="connsiteX55" fmla="*/ 4072829 w 7210536"/>
              <a:gd name="connsiteY55" fmla="*/ 2794000 h 3430512"/>
              <a:gd name="connsiteX56" fmla="*/ 4174429 w 7210536"/>
              <a:gd name="connsiteY56" fmla="*/ 2802466 h 3430512"/>
              <a:gd name="connsiteX57" fmla="*/ 4242162 w 7210536"/>
              <a:gd name="connsiteY57" fmla="*/ 2810933 h 3430512"/>
              <a:gd name="connsiteX58" fmla="*/ 4284496 w 7210536"/>
              <a:gd name="connsiteY58" fmla="*/ 2819400 h 3430512"/>
              <a:gd name="connsiteX59" fmla="*/ 4411496 w 7210536"/>
              <a:gd name="connsiteY59" fmla="*/ 2827866 h 3430512"/>
              <a:gd name="connsiteX60" fmla="*/ 4513096 w 7210536"/>
              <a:gd name="connsiteY60" fmla="*/ 2844800 h 3430512"/>
              <a:gd name="connsiteX61" fmla="*/ 4741696 w 7210536"/>
              <a:gd name="connsiteY61" fmla="*/ 2853266 h 3430512"/>
              <a:gd name="connsiteX62" fmla="*/ 4936429 w 7210536"/>
              <a:gd name="connsiteY62" fmla="*/ 2861733 h 3430512"/>
              <a:gd name="connsiteX63" fmla="*/ 5029562 w 7210536"/>
              <a:gd name="connsiteY63" fmla="*/ 2870200 h 3430512"/>
              <a:gd name="connsiteX64" fmla="*/ 7061562 w 7210536"/>
              <a:gd name="connsiteY64" fmla="*/ 3429000 h 3430512"/>
              <a:gd name="connsiteX65" fmla="*/ 7052980 w 7210536"/>
              <a:gd name="connsiteY65" fmla="*/ 2995083 h 3430512"/>
              <a:gd name="connsiteX66" fmla="*/ 2078914 w 7210536"/>
              <a:gd name="connsiteY66" fmla="*/ 1727200 h 3430512"/>
              <a:gd name="connsiteX67" fmla="*/ 7065708 w 7210536"/>
              <a:gd name="connsiteY67" fmla="*/ 389466 h 3430512"/>
              <a:gd name="connsiteX68" fmla="*/ 7036162 w 7210536"/>
              <a:gd name="connsiteY68" fmla="*/ 0 h 3430512"/>
              <a:gd name="connsiteX0" fmla="*/ 7036162 w 7217434"/>
              <a:gd name="connsiteY0" fmla="*/ 0 h 3430704"/>
              <a:gd name="connsiteX1" fmla="*/ 491429 w 7217434"/>
              <a:gd name="connsiteY1" fmla="*/ 1693333 h 3430704"/>
              <a:gd name="connsiteX2" fmla="*/ 466029 w 7217434"/>
              <a:gd name="connsiteY2" fmla="*/ 1701800 h 3430704"/>
              <a:gd name="connsiteX3" fmla="*/ 516829 w 7217434"/>
              <a:gd name="connsiteY3" fmla="*/ 1710266 h 3430704"/>
              <a:gd name="connsiteX4" fmla="*/ 550696 w 7217434"/>
              <a:gd name="connsiteY4" fmla="*/ 1727200 h 3430704"/>
              <a:gd name="connsiteX5" fmla="*/ 686162 w 7217434"/>
              <a:gd name="connsiteY5" fmla="*/ 1735666 h 3430704"/>
              <a:gd name="connsiteX6" fmla="*/ 838562 w 7217434"/>
              <a:gd name="connsiteY6" fmla="*/ 1778000 h 3430704"/>
              <a:gd name="connsiteX7" fmla="*/ 923229 w 7217434"/>
              <a:gd name="connsiteY7" fmla="*/ 1794933 h 3430704"/>
              <a:gd name="connsiteX8" fmla="*/ 1117962 w 7217434"/>
              <a:gd name="connsiteY8" fmla="*/ 1811866 h 3430704"/>
              <a:gd name="connsiteX9" fmla="*/ 1168762 w 7217434"/>
              <a:gd name="connsiteY9" fmla="*/ 1820333 h 3430704"/>
              <a:gd name="connsiteX10" fmla="*/ 1202629 w 7217434"/>
              <a:gd name="connsiteY10" fmla="*/ 1828800 h 3430704"/>
              <a:gd name="connsiteX11" fmla="*/ 1321162 w 7217434"/>
              <a:gd name="connsiteY11" fmla="*/ 1837266 h 3430704"/>
              <a:gd name="connsiteX12" fmla="*/ 1592096 w 7217434"/>
              <a:gd name="connsiteY12" fmla="*/ 1862666 h 3430704"/>
              <a:gd name="connsiteX13" fmla="*/ 1625962 w 7217434"/>
              <a:gd name="connsiteY13" fmla="*/ 1871133 h 3430704"/>
              <a:gd name="connsiteX14" fmla="*/ 1668296 w 7217434"/>
              <a:gd name="connsiteY14" fmla="*/ 1879600 h 3430704"/>
              <a:gd name="connsiteX15" fmla="*/ 1752962 w 7217434"/>
              <a:gd name="connsiteY15" fmla="*/ 1905000 h 3430704"/>
              <a:gd name="connsiteX16" fmla="*/ 1812229 w 7217434"/>
              <a:gd name="connsiteY16" fmla="*/ 1913466 h 3430704"/>
              <a:gd name="connsiteX17" fmla="*/ 1871496 w 7217434"/>
              <a:gd name="connsiteY17" fmla="*/ 1930400 h 3430704"/>
              <a:gd name="connsiteX18" fmla="*/ 1913829 w 7217434"/>
              <a:gd name="connsiteY18" fmla="*/ 1938866 h 3430704"/>
              <a:gd name="connsiteX19" fmla="*/ 1939229 w 7217434"/>
              <a:gd name="connsiteY19" fmla="*/ 1947333 h 3430704"/>
              <a:gd name="connsiteX20" fmla="*/ 1973096 w 7217434"/>
              <a:gd name="connsiteY20" fmla="*/ 1955800 h 3430704"/>
              <a:gd name="connsiteX21" fmla="*/ 2049296 w 7217434"/>
              <a:gd name="connsiteY21" fmla="*/ 2015066 h 3430704"/>
              <a:gd name="connsiteX22" fmla="*/ 2049296 w 7217434"/>
              <a:gd name="connsiteY22" fmla="*/ 2015066 h 3430704"/>
              <a:gd name="connsiteX23" fmla="*/ 2117029 w 7217434"/>
              <a:gd name="connsiteY23" fmla="*/ 2065866 h 3430704"/>
              <a:gd name="connsiteX24" fmla="*/ 2142429 w 7217434"/>
              <a:gd name="connsiteY24" fmla="*/ 2074333 h 3430704"/>
              <a:gd name="connsiteX25" fmla="*/ 2235562 w 7217434"/>
              <a:gd name="connsiteY25" fmla="*/ 2125133 h 3430704"/>
              <a:gd name="connsiteX26" fmla="*/ 2303296 w 7217434"/>
              <a:gd name="connsiteY26" fmla="*/ 2167466 h 3430704"/>
              <a:gd name="connsiteX27" fmla="*/ 2354096 w 7217434"/>
              <a:gd name="connsiteY27" fmla="*/ 2192866 h 3430704"/>
              <a:gd name="connsiteX28" fmla="*/ 2438762 w 7217434"/>
              <a:gd name="connsiteY28" fmla="*/ 2218266 h 3430704"/>
              <a:gd name="connsiteX29" fmla="*/ 2472629 w 7217434"/>
              <a:gd name="connsiteY29" fmla="*/ 2235200 h 3430704"/>
              <a:gd name="connsiteX30" fmla="*/ 2582696 w 7217434"/>
              <a:gd name="connsiteY30" fmla="*/ 2260600 h 3430704"/>
              <a:gd name="connsiteX31" fmla="*/ 2658896 w 7217434"/>
              <a:gd name="connsiteY31" fmla="*/ 2286000 h 3430704"/>
              <a:gd name="connsiteX32" fmla="*/ 2743562 w 7217434"/>
              <a:gd name="connsiteY32" fmla="*/ 2311400 h 3430704"/>
              <a:gd name="connsiteX33" fmla="*/ 2794362 w 7217434"/>
              <a:gd name="connsiteY33" fmla="*/ 2336800 h 3430704"/>
              <a:gd name="connsiteX34" fmla="*/ 2845162 w 7217434"/>
              <a:gd name="connsiteY34" fmla="*/ 2345266 h 3430704"/>
              <a:gd name="connsiteX35" fmla="*/ 2887496 w 7217434"/>
              <a:gd name="connsiteY35" fmla="*/ 2362200 h 3430704"/>
              <a:gd name="connsiteX36" fmla="*/ 2938296 w 7217434"/>
              <a:gd name="connsiteY36" fmla="*/ 2379133 h 3430704"/>
              <a:gd name="connsiteX37" fmla="*/ 3048362 w 7217434"/>
              <a:gd name="connsiteY37" fmla="*/ 2438400 h 3430704"/>
              <a:gd name="connsiteX38" fmla="*/ 3073762 w 7217434"/>
              <a:gd name="connsiteY38" fmla="*/ 2455333 h 3430704"/>
              <a:gd name="connsiteX39" fmla="*/ 3149962 w 7217434"/>
              <a:gd name="connsiteY39" fmla="*/ 2480733 h 3430704"/>
              <a:gd name="connsiteX40" fmla="*/ 3234629 w 7217434"/>
              <a:gd name="connsiteY40" fmla="*/ 2514600 h 3430704"/>
              <a:gd name="connsiteX41" fmla="*/ 3268496 w 7217434"/>
              <a:gd name="connsiteY41" fmla="*/ 2531533 h 3430704"/>
              <a:gd name="connsiteX42" fmla="*/ 3319296 w 7217434"/>
              <a:gd name="connsiteY42" fmla="*/ 2540000 h 3430704"/>
              <a:gd name="connsiteX43" fmla="*/ 3370096 w 7217434"/>
              <a:gd name="connsiteY43" fmla="*/ 2556933 h 3430704"/>
              <a:gd name="connsiteX44" fmla="*/ 3488629 w 7217434"/>
              <a:gd name="connsiteY44" fmla="*/ 2582333 h 3430704"/>
              <a:gd name="connsiteX45" fmla="*/ 3530962 w 7217434"/>
              <a:gd name="connsiteY45" fmla="*/ 2599266 h 3430704"/>
              <a:gd name="connsiteX46" fmla="*/ 3564829 w 7217434"/>
              <a:gd name="connsiteY46" fmla="*/ 2616200 h 3430704"/>
              <a:gd name="connsiteX47" fmla="*/ 3615629 w 7217434"/>
              <a:gd name="connsiteY47" fmla="*/ 2624666 h 3430704"/>
              <a:gd name="connsiteX48" fmla="*/ 3657962 w 7217434"/>
              <a:gd name="connsiteY48" fmla="*/ 2650066 h 3430704"/>
              <a:gd name="connsiteX49" fmla="*/ 3725696 w 7217434"/>
              <a:gd name="connsiteY49" fmla="*/ 2675466 h 3430704"/>
              <a:gd name="connsiteX50" fmla="*/ 3759562 w 7217434"/>
              <a:gd name="connsiteY50" fmla="*/ 2700866 h 3430704"/>
              <a:gd name="connsiteX51" fmla="*/ 3784962 w 7217434"/>
              <a:gd name="connsiteY51" fmla="*/ 2709333 h 3430704"/>
              <a:gd name="connsiteX52" fmla="*/ 3818829 w 7217434"/>
              <a:gd name="connsiteY52" fmla="*/ 2726266 h 3430704"/>
              <a:gd name="connsiteX53" fmla="*/ 3928896 w 7217434"/>
              <a:gd name="connsiteY53" fmla="*/ 2751666 h 3430704"/>
              <a:gd name="connsiteX54" fmla="*/ 4047429 w 7217434"/>
              <a:gd name="connsiteY54" fmla="*/ 2777066 h 3430704"/>
              <a:gd name="connsiteX55" fmla="*/ 4072829 w 7217434"/>
              <a:gd name="connsiteY55" fmla="*/ 2794000 h 3430704"/>
              <a:gd name="connsiteX56" fmla="*/ 4174429 w 7217434"/>
              <a:gd name="connsiteY56" fmla="*/ 2802466 h 3430704"/>
              <a:gd name="connsiteX57" fmla="*/ 4242162 w 7217434"/>
              <a:gd name="connsiteY57" fmla="*/ 2810933 h 3430704"/>
              <a:gd name="connsiteX58" fmla="*/ 4284496 w 7217434"/>
              <a:gd name="connsiteY58" fmla="*/ 2819400 h 3430704"/>
              <a:gd name="connsiteX59" fmla="*/ 4411496 w 7217434"/>
              <a:gd name="connsiteY59" fmla="*/ 2827866 h 3430704"/>
              <a:gd name="connsiteX60" fmla="*/ 4513096 w 7217434"/>
              <a:gd name="connsiteY60" fmla="*/ 2844800 h 3430704"/>
              <a:gd name="connsiteX61" fmla="*/ 4741696 w 7217434"/>
              <a:gd name="connsiteY61" fmla="*/ 2853266 h 3430704"/>
              <a:gd name="connsiteX62" fmla="*/ 4936429 w 7217434"/>
              <a:gd name="connsiteY62" fmla="*/ 2861733 h 3430704"/>
              <a:gd name="connsiteX63" fmla="*/ 7061562 w 7217434"/>
              <a:gd name="connsiteY63" fmla="*/ 3429000 h 3430704"/>
              <a:gd name="connsiteX64" fmla="*/ 7052980 w 7217434"/>
              <a:gd name="connsiteY64" fmla="*/ 2995083 h 3430704"/>
              <a:gd name="connsiteX65" fmla="*/ 2078914 w 7217434"/>
              <a:gd name="connsiteY65" fmla="*/ 1727200 h 3430704"/>
              <a:gd name="connsiteX66" fmla="*/ 7065708 w 7217434"/>
              <a:gd name="connsiteY66" fmla="*/ 389466 h 3430704"/>
              <a:gd name="connsiteX67" fmla="*/ 7036162 w 7217434"/>
              <a:gd name="connsiteY67" fmla="*/ 0 h 3430704"/>
              <a:gd name="connsiteX0" fmla="*/ 7036162 w 7217434"/>
              <a:gd name="connsiteY0" fmla="*/ 0 h 3430704"/>
              <a:gd name="connsiteX1" fmla="*/ 491429 w 7217434"/>
              <a:gd name="connsiteY1" fmla="*/ 1693333 h 3430704"/>
              <a:gd name="connsiteX2" fmla="*/ 466029 w 7217434"/>
              <a:gd name="connsiteY2" fmla="*/ 1701800 h 3430704"/>
              <a:gd name="connsiteX3" fmla="*/ 516829 w 7217434"/>
              <a:gd name="connsiteY3" fmla="*/ 1710266 h 3430704"/>
              <a:gd name="connsiteX4" fmla="*/ 550696 w 7217434"/>
              <a:gd name="connsiteY4" fmla="*/ 1727200 h 3430704"/>
              <a:gd name="connsiteX5" fmla="*/ 686162 w 7217434"/>
              <a:gd name="connsiteY5" fmla="*/ 1735666 h 3430704"/>
              <a:gd name="connsiteX6" fmla="*/ 838562 w 7217434"/>
              <a:gd name="connsiteY6" fmla="*/ 1778000 h 3430704"/>
              <a:gd name="connsiteX7" fmla="*/ 923229 w 7217434"/>
              <a:gd name="connsiteY7" fmla="*/ 1794933 h 3430704"/>
              <a:gd name="connsiteX8" fmla="*/ 1117962 w 7217434"/>
              <a:gd name="connsiteY8" fmla="*/ 1811866 h 3430704"/>
              <a:gd name="connsiteX9" fmla="*/ 1168762 w 7217434"/>
              <a:gd name="connsiteY9" fmla="*/ 1820333 h 3430704"/>
              <a:gd name="connsiteX10" fmla="*/ 1202629 w 7217434"/>
              <a:gd name="connsiteY10" fmla="*/ 1828800 h 3430704"/>
              <a:gd name="connsiteX11" fmla="*/ 1321162 w 7217434"/>
              <a:gd name="connsiteY11" fmla="*/ 1837266 h 3430704"/>
              <a:gd name="connsiteX12" fmla="*/ 1592096 w 7217434"/>
              <a:gd name="connsiteY12" fmla="*/ 1862666 h 3430704"/>
              <a:gd name="connsiteX13" fmla="*/ 1625962 w 7217434"/>
              <a:gd name="connsiteY13" fmla="*/ 1871133 h 3430704"/>
              <a:gd name="connsiteX14" fmla="*/ 1668296 w 7217434"/>
              <a:gd name="connsiteY14" fmla="*/ 1879600 h 3430704"/>
              <a:gd name="connsiteX15" fmla="*/ 1752962 w 7217434"/>
              <a:gd name="connsiteY15" fmla="*/ 1905000 h 3430704"/>
              <a:gd name="connsiteX16" fmla="*/ 1812229 w 7217434"/>
              <a:gd name="connsiteY16" fmla="*/ 1913466 h 3430704"/>
              <a:gd name="connsiteX17" fmla="*/ 1871496 w 7217434"/>
              <a:gd name="connsiteY17" fmla="*/ 1930400 h 3430704"/>
              <a:gd name="connsiteX18" fmla="*/ 1913829 w 7217434"/>
              <a:gd name="connsiteY18" fmla="*/ 1938866 h 3430704"/>
              <a:gd name="connsiteX19" fmla="*/ 1939229 w 7217434"/>
              <a:gd name="connsiteY19" fmla="*/ 1947333 h 3430704"/>
              <a:gd name="connsiteX20" fmla="*/ 1973096 w 7217434"/>
              <a:gd name="connsiteY20" fmla="*/ 1955800 h 3430704"/>
              <a:gd name="connsiteX21" fmla="*/ 2049296 w 7217434"/>
              <a:gd name="connsiteY21" fmla="*/ 2015066 h 3430704"/>
              <a:gd name="connsiteX22" fmla="*/ 2049296 w 7217434"/>
              <a:gd name="connsiteY22" fmla="*/ 2015066 h 3430704"/>
              <a:gd name="connsiteX23" fmla="*/ 2117029 w 7217434"/>
              <a:gd name="connsiteY23" fmla="*/ 2065866 h 3430704"/>
              <a:gd name="connsiteX24" fmla="*/ 2142429 w 7217434"/>
              <a:gd name="connsiteY24" fmla="*/ 2074333 h 3430704"/>
              <a:gd name="connsiteX25" fmla="*/ 2235562 w 7217434"/>
              <a:gd name="connsiteY25" fmla="*/ 2125133 h 3430704"/>
              <a:gd name="connsiteX26" fmla="*/ 2303296 w 7217434"/>
              <a:gd name="connsiteY26" fmla="*/ 2167466 h 3430704"/>
              <a:gd name="connsiteX27" fmla="*/ 2354096 w 7217434"/>
              <a:gd name="connsiteY27" fmla="*/ 2192866 h 3430704"/>
              <a:gd name="connsiteX28" fmla="*/ 2438762 w 7217434"/>
              <a:gd name="connsiteY28" fmla="*/ 2218266 h 3430704"/>
              <a:gd name="connsiteX29" fmla="*/ 2472629 w 7217434"/>
              <a:gd name="connsiteY29" fmla="*/ 2235200 h 3430704"/>
              <a:gd name="connsiteX30" fmla="*/ 2582696 w 7217434"/>
              <a:gd name="connsiteY30" fmla="*/ 2260600 h 3430704"/>
              <a:gd name="connsiteX31" fmla="*/ 2658896 w 7217434"/>
              <a:gd name="connsiteY31" fmla="*/ 2286000 h 3430704"/>
              <a:gd name="connsiteX32" fmla="*/ 2743562 w 7217434"/>
              <a:gd name="connsiteY32" fmla="*/ 2311400 h 3430704"/>
              <a:gd name="connsiteX33" fmla="*/ 2794362 w 7217434"/>
              <a:gd name="connsiteY33" fmla="*/ 2336800 h 3430704"/>
              <a:gd name="connsiteX34" fmla="*/ 2845162 w 7217434"/>
              <a:gd name="connsiteY34" fmla="*/ 2345266 h 3430704"/>
              <a:gd name="connsiteX35" fmla="*/ 2887496 w 7217434"/>
              <a:gd name="connsiteY35" fmla="*/ 2362200 h 3430704"/>
              <a:gd name="connsiteX36" fmla="*/ 2938296 w 7217434"/>
              <a:gd name="connsiteY36" fmla="*/ 2379133 h 3430704"/>
              <a:gd name="connsiteX37" fmla="*/ 3048362 w 7217434"/>
              <a:gd name="connsiteY37" fmla="*/ 2438400 h 3430704"/>
              <a:gd name="connsiteX38" fmla="*/ 3073762 w 7217434"/>
              <a:gd name="connsiteY38" fmla="*/ 2455333 h 3430704"/>
              <a:gd name="connsiteX39" fmla="*/ 3149962 w 7217434"/>
              <a:gd name="connsiteY39" fmla="*/ 2480733 h 3430704"/>
              <a:gd name="connsiteX40" fmla="*/ 3234629 w 7217434"/>
              <a:gd name="connsiteY40" fmla="*/ 2514600 h 3430704"/>
              <a:gd name="connsiteX41" fmla="*/ 3268496 w 7217434"/>
              <a:gd name="connsiteY41" fmla="*/ 2531533 h 3430704"/>
              <a:gd name="connsiteX42" fmla="*/ 3319296 w 7217434"/>
              <a:gd name="connsiteY42" fmla="*/ 2540000 h 3430704"/>
              <a:gd name="connsiteX43" fmla="*/ 3370096 w 7217434"/>
              <a:gd name="connsiteY43" fmla="*/ 2556933 h 3430704"/>
              <a:gd name="connsiteX44" fmla="*/ 3488629 w 7217434"/>
              <a:gd name="connsiteY44" fmla="*/ 2582333 h 3430704"/>
              <a:gd name="connsiteX45" fmla="*/ 3530962 w 7217434"/>
              <a:gd name="connsiteY45" fmla="*/ 2599266 h 3430704"/>
              <a:gd name="connsiteX46" fmla="*/ 3564829 w 7217434"/>
              <a:gd name="connsiteY46" fmla="*/ 2616200 h 3430704"/>
              <a:gd name="connsiteX47" fmla="*/ 3615629 w 7217434"/>
              <a:gd name="connsiteY47" fmla="*/ 2624666 h 3430704"/>
              <a:gd name="connsiteX48" fmla="*/ 3657962 w 7217434"/>
              <a:gd name="connsiteY48" fmla="*/ 2650066 h 3430704"/>
              <a:gd name="connsiteX49" fmla="*/ 3725696 w 7217434"/>
              <a:gd name="connsiteY49" fmla="*/ 2675466 h 3430704"/>
              <a:gd name="connsiteX50" fmla="*/ 3759562 w 7217434"/>
              <a:gd name="connsiteY50" fmla="*/ 2700866 h 3430704"/>
              <a:gd name="connsiteX51" fmla="*/ 3784962 w 7217434"/>
              <a:gd name="connsiteY51" fmla="*/ 2709333 h 3430704"/>
              <a:gd name="connsiteX52" fmla="*/ 3818829 w 7217434"/>
              <a:gd name="connsiteY52" fmla="*/ 2726266 h 3430704"/>
              <a:gd name="connsiteX53" fmla="*/ 3928896 w 7217434"/>
              <a:gd name="connsiteY53" fmla="*/ 2751666 h 3430704"/>
              <a:gd name="connsiteX54" fmla="*/ 4047429 w 7217434"/>
              <a:gd name="connsiteY54" fmla="*/ 2777066 h 3430704"/>
              <a:gd name="connsiteX55" fmla="*/ 4072829 w 7217434"/>
              <a:gd name="connsiteY55" fmla="*/ 2794000 h 3430704"/>
              <a:gd name="connsiteX56" fmla="*/ 4174429 w 7217434"/>
              <a:gd name="connsiteY56" fmla="*/ 2802466 h 3430704"/>
              <a:gd name="connsiteX57" fmla="*/ 4242162 w 7217434"/>
              <a:gd name="connsiteY57" fmla="*/ 2810933 h 3430704"/>
              <a:gd name="connsiteX58" fmla="*/ 4284496 w 7217434"/>
              <a:gd name="connsiteY58" fmla="*/ 2819400 h 3430704"/>
              <a:gd name="connsiteX59" fmla="*/ 4411496 w 7217434"/>
              <a:gd name="connsiteY59" fmla="*/ 2827866 h 3430704"/>
              <a:gd name="connsiteX60" fmla="*/ 4513096 w 7217434"/>
              <a:gd name="connsiteY60" fmla="*/ 2844800 h 3430704"/>
              <a:gd name="connsiteX61" fmla="*/ 4741696 w 7217434"/>
              <a:gd name="connsiteY61" fmla="*/ 2853266 h 3430704"/>
              <a:gd name="connsiteX62" fmla="*/ 7061562 w 7217434"/>
              <a:gd name="connsiteY62" fmla="*/ 3429000 h 3430704"/>
              <a:gd name="connsiteX63" fmla="*/ 7052980 w 7217434"/>
              <a:gd name="connsiteY63" fmla="*/ 2995083 h 3430704"/>
              <a:gd name="connsiteX64" fmla="*/ 2078914 w 7217434"/>
              <a:gd name="connsiteY64" fmla="*/ 1727200 h 3430704"/>
              <a:gd name="connsiteX65" fmla="*/ 7065708 w 7217434"/>
              <a:gd name="connsiteY65" fmla="*/ 389466 h 3430704"/>
              <a:gd name="connsiteX66" fmla="*/ 7036162 w 7217434"/>
              <a:gd name="connsiteY66" fmla="*/ 0 h 3430704"/>
              <a:gd name="connsiteX0" fmla="*/ 7036162 w 7248791"/>
              <a:gd name="connsiteY0" fmla="*/ 0 h 3431113"/>
              <a:gd name="connsiteX1" fmla="*/ 491429 w 7248791"/>
              <a:gd name="connsiteY1" fmla="*/ 1693333 h 3431113"/>
              <a:gd name="connsiteX2" fmla="*/ 466029 w 7248791"/>
              <a:gd name="connsiteY2" fmla="*/ 1701800 h 3431113"/>
              <a:gd name="connsiteX3" fmla="*/ 516829 w 7248791"/>
              <a:gd name="connsiteY3" fmla="*/ 1710266 h 3431113"/>
              <a:gd name="connsiteX4" fmla="*/ 550696 w 7248791"/>
              <a:gd name="connsiteY4" fmla="*/ 1727200 h 3431113"/>
              <a:gd name="connsiteX5" fmla="*/ 686162 w 7248791"/>
              <a:gd name="connsiteY5" fmla="*/ 1735666 h 3431113"/>
              <a:gd name="connsiteX6" fmla="*/ 838562 w 7248791"/>
              <a:gd name="connsiteY6" fmla="*/ 1778000 h 3431113"/>
              <a:gd name="connsiteX7" fmla="*/ 923229 w 7248791"/>
              <a:gd name="connsiteY7" fmla="*/ 1794933 h 3431113"/>
              <a:gd name="connsiteX8" fmla="*/ 1117962 w 7248791"/>
              <a:gd name="connsiteY8" fmla="*/ 1811866 h 3431113"/>
              <a:gd name="connsiteX9" fmla="*/ 1168762 w 7248791"/>
              <a:gd name="connsiteY9" fmla="*/ 1820333 h 3431113"/>
              <a:gd name="connsiteX10" fmla="*/ 1202629 w 7248791"/>
              <a:gd name="connsiteY10" fmla="*/ 1828800 h 3431113"/>
              <a:gd name="connsiteX11" fmla="*/ 1321162 w 7248791"/>
              <a:gd name="connsiteY11" fmla="*/ 1837266 h 3431113"/>
              <a:gd name="connsiteX12" fmla="*/ 1592096 w 7248791"/>
              <a:gd name="connsiteY12" fmla="*/ 1862666 h 3431113"/>
              <a:gd name="connsiteX13" fmla="*/ 1625962 w 7248791"/>
              <a:gd name="connsiteY13" fmla="*/ 1871133 h 3431113"/>
              <a:gd name="connsiteX14" fmla="*/ 1668296 w 7248791"/>
              <a:gd name="connsiteY14" fmla="*/ 1879600 h 3431113"/>
              <a:gd name="connsiteX15" fmla="*/ 1752962 w 7248791"/>
              <a:gd name="connsiteY15" fmla="*/ 1905000 h 3431113"/>
              <a:gd name="connsiteX16" fmla="*/ 1812229 w 7248791"/>
              <a:gd name="connsiteY16" fmla="*/ 1913466 h 3431113"/>
              <a:gd name="connsiteX17" fmla="*/ 1871496 w 7248791"/>
              <a:gd name="connsiteY17" fmla="*/ 1930400 h 3431113"/>
              <a:gd name="connsiteX18" fmla="*/ 1913829 w 7248791"/>
              <a:gd name="connsiteY18" fmla="*/ 1938866 h 3431113"/>
              <a:gd name="connsiteX19" fmla="*/ 1939229 w 7248791"/>
              <a:gd name="connsiteY19" fmla="*/ 1947333 h 3431113"/>
              <a:gd name="connsiteX20" fmla="*/ 1973096 w 7248791"/>
              <a:gd name="connsiteY20" fmla="*/ 1955800 h 3431113"/>
              <a:gd name="connsiteX21" fmla="*/ 2049296 w 7248791"/>
              <a:gd name="connsiteY21" fmla="*/ 2015066 h 3431113"/>
              <a:gd name="connsiteX22" fmla="*/ 2049296 w 7248791"/>
              <a:gd name="connsiteY22" fmla="*/ 2015066 h 3431113"/>
              <a:gd name="connsiteX23" fmla="*/ 2117029 w 7248791"/>
              <a:gd name="connsiteY23" fmla="*/ 2065866 h 3431113"/>
              <a:gd name="connsiteX24" fmla="*/ 2142429 w 7248791"/>
              <a:gd name="connsiteY24" fmla="*/ 2074333 h 3431113"/>
              <a:gd name="connsiteX25" fmla="*/ 2235562 w 7248791"/>
              <a:gd name="connsiteY25" fmla="*/ 2125133 h 3431113"/>
              <a:gd name="connsiteX26" fmla="*/ 2303296 w 7248791"/>
              <a:gd name="connsiteY26" fmla="*/ 2167466 h 3431113"/>
              <a:gd name="connsiteX27" fmla="*/ 2354096 w 7248791"/>
              <a:gd name="connsiteY27" fmla="*/ 2192866 h 3431113"/>
              <a:gd name="connsiteX28" fmla="*/ 2438762 w 7248791"/>
              <a:gd name="connsiteY28" fmla="*/ 2218266 h 3431113"/>
              <a:gd name="connsiteX29" fmla="*/ 2472629 w 7248791"/>
              <a:gd name="connsiteY29" fmla="*/ 2235200 h 3431113"/>
              <a:gd name="connsiteX30" fmla="*/ 2582696 w 7248791"/>
              <a:gd name="connsiteY30" fmla="*/ 2260600 h 3431113"/>
              <a:gd name="connsiteX31" fmla="*/ 2658896 w 7248791"/>
              <a:gd name="connsiteY31" fmla="*/ 2286000 h 3431113"/>
              <a:gd name="connsiteX32" fmla="*/ 2743562 w 7248791"/>
              <a:gd name="connsiteY32" fmla="*/ 2311400 h 3431113"/>
              <a:gd name="connsiteX33" fmla="*/ 2794362 w 7248791"/>
              <a:gd name="connsiteY33" fmla="*/ 2336800 h 3431113"/>
              <a:gd name="connsiteX34" fmla="*/ 2845162 w 7248791"/>
              <a:gd name="connsiteY34" fmla="*/ 2345266 h 3431113"/>
              <a:gd name="connsiteX35" fmla="*/ 2887496 w 7248791"/>
              <a:gd name="connsiteY35" fmla="*/ 2362200 h 3431113"/>
              <a:gd name="connsiteX36" fmla="*/ 2938296 w 7248791"/>
              <a:gd name="connsiteY36" fmla="*/ 2379133 h 3431113"/>
              <a:gd name="connsiteX37" fmla="*/ 3048362 w 7248791"/>
              <a:gd name="connsiteY37" fmla="*/ 2438400 h 3431113"/>
              <a:gd name="connsiteX38" fmla="*/ 3073762 w 7248791"/>
              <a:gd name="connsiteY38" fmla="*/ 2455333 h 3431113"/>
              <a:gd name="connsiteX39" fmla="*/ 3149962 w 7248791"/>
              <a:gd name="connsiteY39" fmla="*/ 2480733 h 3431113"/>
              <a:gd name="connsiteX40" fmla="*/ 3234629 w 7248791"/>
              <a:gd name="connsiteY40" fmla="*/ 2514600 h 3431113"/>
              <a:gd name="connsiteX41" fmla="*/ 3268496 w 7248791"/>
              <a:gd name="connsiteY41" fmla="*/ 2531533 h 3431113"/>
              <a:gd name="connsiteX42" fmla="*/ 3319296 w 7248791"/>
              <a:gd name="connsiteY42" fmla="*/ 2540000 h 3431113"/>
              <a:gd name="connsiteX43" fmla="*/ 3370096 w 7248791"/>
              <a:gd name="connsiteY43" fmla="*/ 2556933 h 3431113"/>
              <a:gd name="connsiteX44" fmla="*/ 3488629 w 7248791"/>
              <a:gd name="connsiteY44" fmla="*/ 2582333 h 3431113"/>
              <a:gd name="connsiteX45" fmla="*/ 3530962 w 7248791"/>
              <a:gd name="connsiteY45" fmla="*/ 2599266 h 3431113"/>
              <a:gd name="connsiteX46" fmla="*/ 3564829 w 7248791"/>
              <a:gd name="connsiteY46" fmla="*/ 2616200 h 3431113"/>
              <a:gd name="connsiteX47" fmla="*/ 3615629 w 7248791"/>
              <a:gd name="connsiteY47" fmla="*/ 2624666 h 3431113"/>
              <a:gd name="connsiteX48" fmla="*/ 3657962 w 7248791"/>
              <a:gd name="connsiteY48" fmla="*/ 2650066 h 3431113"/>
              <a:gd name="connsiteX49" fmla="*/ 3725696 w 7248791"/>
              <a:gd name="connsiteY49" fmla="*/ 2675466 h 3431113"/>
              <a:gd name="connsiteX50" fmla="*/ 3759562 w 7248791"/>
              <a:gd name="connsiteY50" fmla="*/ 2700866 h 3431113"/>
              <a:gd name="connsiteX51" fmla="*/ 3784962 w 7248791"/>
              <a:gd name="connsiteY51" fmla="*/ 2709333 h 3431113"/>
              <a:gd name="connsiteX52" fmla="*/ 3818829 w 7248791"/>
              <a:gd name="connsiteY52" fmla="*/ 2726266 h 3431113"/>
              <a:gd name="connsiteX53" fmla="*/ 3928896 w 7248791"/>
              <a:gd name="connsiteY53" fmla="*/ 2751666 h 3431113"/>
              <a:gd name="connsiteX54" fmla="*/ 4047429 w 7248791"/>
              <a:gd name="connsiteY54" fmla="*/ 2777066 h 3431113"/>
              <a:gd name="connsiteX55" fmla="*/ 4072829 w 7248791"/>
              <a:gd name="connsiteY55" fmla="*/ 2794000 h 3431113"/>
              <a:gd name="connsiteX56" fmla="*/ 4174429 w 7248791"/>
              <a:gd name="connsiteY56" fmla="*/ 2802466 h 3431113"/>
              <a:gd name="connsiteX57" fmla="*/ 4242162 w 7248791"/>
              <a:gd name="connsiteY57" fmla="*/ 2810933 h 3431113"/>
              <a:gd name="connsiteX58" fmla="*/ 4284496 w 7248791"/>
              <a:gd name="connsiteY58" fmla="*/ 2819400 h 3431113"/>
              <a:gd name="connsiteX59" fmla="*/ 4411496 w 7248791"/>
              <a:gd name="connsiteY59" fmla="*/ 2827866 h 3431113"/>
              <a:gd name="connsiteX60" fmla="*/ 4513096 w 7248791"/>
              <a:gd name="connsiteY60" fmla="*/ 2844800 h 3431113"/>
              <a:gd name="connsiteX61" fmla="*/ 7061562 w 7248791"/>
              <a:gd name="connsiteY61" fmla="*/ 3429000 h 3431113"/>
              <a:gd name="connsiteX62" fmla="*/ 7052980 w 7248791"/>
              <a:gd name="connsiteY62" fmla="*/ 2995083 h 3431113"/>
              <a:gd name="connsiteX63" fmla="*/ 2078914 w 7248791"/>
              <a:gd name="connsiteY63" fmla="*/ 1727200 h 3431113"/>
              <a:gd name="connsiteX64" fmla="*/ 7065708 w 7248791"/>
              <a:gd name="connsiteY64" fmla="*/ 389466 h 3431113"/>
              <a:gd name="connsiteX65" fmla="*/ 7036162 w 7248791"/>
              <a:gd name="connsiteY65" fmla="*/ 0 h 3431113"/>
              <a:gd name="connsiteX0" fmla="*/ 7036162 w 7256317"/>
              <a:gd name="connsiteY0" fmla="*/ 0 h 3431557"/>
              <a:gd name="connsiteX1" fmla="*/ 491429 w 7256317"/>
              <a:gd name="connsiteY1" fmla="*/ 1693333 h 3431557"/>
              <a:gd name="connsiteX2" fmla="*/ 466029 w 7256317"/>
              <a:gd name="connsiteY2" fmla="*/ 1701800 h 3431557"/>
              <a:gd name="connsiteX3" fmla="*/ 516829 w 7256317"/>
              <a:gd name="connsiteY3" fmla="*/ 1710266 h 3431557"/>
              <a:gd name="connsiteX4" fmla="*/ 550696 w 7256317"/>
              <a:gd name="connsiteY4" fmla="*/ 1727200 h 3431557"/>
              <a:gd name="connsiteX5" fmla="*/ 686162 w 7256317"/>
              <a:gd name="connsiteY5" fmla="*/ 1735666 h 3431557"/>
              <a:gd name="connsiteX6" fmla="*/ 838562 w 7256317"/>
              <a:gd name="connsiteY6" fmla="*/ 1778000 h 3431557"/>
              <a:gd name="connsiteX7" fmla="*/ 923229 w 7256317"/>
              <a:gd name="connsiteY7" fmla="*/ 1794933 h 3431557"/>
              <a:gd name="connsiteX8" fmla="*/ 1117962 w 7256317"/>
              <a:gd name="connsiteY8" fmla="*/ 1811866 h 3431557"/>
              <a:gd name="connsiteX9" fmla="*/ 1168762 w 7256317"/>
              <a:gd name="connsiteY9" fmla="*/ 1820333 h 3431557"/>
              <a:gd name="connsiteX10" fmla="*/ 1202629 w 7256317"/>
              <a:gd name="connsiteY10" fmla="*/ 1828800 h 3431557"/>
              <a:gd name="connsiteX11" fmla="*/ 1321162 w 7256317"/>
              <a:gd name="connsiteY11" fmla="*/ 1837266 h 3431557"/>
              <a:gd name="connsiteX12" fmla="*/ 1592096 w 7256317"/>
              <a:gd name="connsiteY12" fmla="*/ 1862666 h 3431557"/>
              <a:gd name="connsiteX13" fmla="*/ 1625962 w 7256317"/>
              <a:gd name="connsiteY13" fmla="*/ 1871133 h 3431557"/>
              <a:gd name="connsiteX14" fmla="*/ 1668296 w 7256317"/>
              <a:gd name="connsiteY14" fmla="*/ 1879600 h 3431557"/>
              <a:gd name="connsiteX15" fmla="*/ 1752962 w 7256317"/>
              <a:gd name="connsiteY15" fmla="*/ 1905000 h 3431557"/>
              <a:gd name="connsiteX16" fmla="*/ 1812229 w 7256317"/>
              <a:gd name="connsiteY16" fmla="*/ 1913466 h 3431557"/>
              <a:gd name="connsiteX17" fmla="*/ 1871496 w 7256317"/>
              <a:gd name="connsiteY17" fmla="*/ 1930400 h 3431557"/>
              <a:gd name="connsiteX18" fmla="*/ 1913829 w 7256317"/>
              <a:gd name="connsiteY18" fmla="*/ 1938866 h 3431557"/>
              <a:gd name="connsiteX19" fmla="*/ 1939229 w 7256317"/>
              <a:gd name="connsiteY19" fmla="*/ 1947333 h 3431557"/>
              <a:gd name="connsiteX20" fmla="*/ 1973096 w 7256317"/>
              <a:gd name="connsiteY20" fmla="*/ 1955800 h 3431557"/>
              <a:gd name="connsiteX21" fmla="*/ 2049296 w 7256317"/>
              <a:gd name="connsiteY21" fmla="*/ 2015066 h 3431557"/>
              <a:gd name="connsiteX22" fmla="*/ 2049296 w 7256317"/>
              <a:gd name="connsiteY22" fmla="*/ 2015066 h 3431557"/>
              <a:gd name="connsiteX23" fmla="*/ 2117029 w 7256317"/>
              <a:gd name="connsiteY23" fmla="*/ 2065866 h 3431557"/>
              <a:gd name="connsiteX24" fmla="*/ 2142429 w 7256317"/>
              <a:gd name="connsiteY24" fmla="*/ 2074333 h 3431557"/>
              <a:gd name="connsiteX25" fmla="*/ 2235562 w 7256317"/>
              <a:gd name="connsiteY25" fmla="*/ 2125133 h 3431557"/>
              <a:gd name="connsiteX26" fmla="*/ 2303296 w 7256317"/>
              <a:gd name="connsiteY26" fmla="*/ 2167466 h 3431557"/>
              <a:gd name="connsiteX27" fmla="*/ 2354096 w 7256317"/>
              <a:gd name="connsiteY27" fmla="*/ 2192866 h 3431557"/>
              <a:gd name="connsiteX28" fmla="*/ 2438762 w 7256317"/>
              <a:gd name="connsiteY28" fmla="*/ 2218266 h 3431557"/>
              <a:gd name="connsiteX29" fmla="*/ 2472629 w 7256317"/>
              <a:gd name="connsiteY29" fmla="*/ 2235200 h 3431557"/>
              <a:gd name="connsiteX30" fmla="*/ 2582696 w 7256317"/>
              <a:gd name="connsiteY30" fmla="*/ 2260600 h 3431557"/>
              <a:gd name="connsiteX31" fmla="*/ 2658896 w 7256317"/>
              <a:gd name="connsiteY31" fmla="*/ 2286000 h 3431557"/>
              <a:gd name="connsiteX32" fmla="*/ 2743562 w 7256317"/>
              <a:gd name="connsiteY32" fmla="*/ 2311400 h 3431557"/>
              <a:gd name="connsiteX33" fmla="*/ 2794362 w 7256317"/>
              <a:gd name="connsiteY33" fmla="*/ 2336800 h 3431557"/>
              <a:gd name="connsiteX34" fmla="*/ 2845162 w 7256317"/>
              <a:gd name="connsiteY34" fmla="*/ 2345266 h 3431557"/>
              <a:gd name="connsiteX35" fmla="*/ 2887496 w 7256317"/>
              <a:gd name="connsiteY35" fmla="*/ 2362200 h 3431557"/>
              <a:gd name="connsiteX36" fmla="*/ 2938296 w 7256317"/>
              <a:gd name="connsiteY36" fmla="*/ 2379133 h 3431557"/>
              <a:gd name="connsiteX37" fmla="*/ 3048362 w 7256317"/>
              <a:gd name="connsiteY37" fmla="*/ 2438400 h 3431557"/>
              <a:gd name="connsiteX38" fmla="*/ 3073762 w 7256317"/>
              <a:gd name="connsiteY38" fmla="*/ 2455333 h 3431557"/>
              <a:gd name="connsiteX39" fmla="*/ 3149962 w 7256317"/>
              <a:gd name="connsiteY39" fmla="*/ 2480733 h 3431557"/>
              <a:gd name="connsiteX40" fmla="*/ 3234629 w 7256317"/>
              <a:gd name="connsiteY40" fmla="*/ 2514600 h 3431557"/>
              <a:gd name="connsiteX41" fmla="*/ 3268496 w 7256317"/>
              <a:gd name="connsiteY41" fmla="*/ 2531533 h 3431557"/>
              <a:gd name="connsiteX42" fmla="*/ 3319296 w 7256317"/>
              <a:gd name="connsiteY42" fmla="*/ 2540000 h 3431557"/>
              <a:gd name="connsiteX43" fmla="*/ 3370096 w 7256317"/>
              <a:gd name="connsiteY43" fmla="*/ 2556933 h 3431557"/>
              <a:gd name="connsiteX44" fmla="*/ 3488629 w 7256317"/>
              <a:gd name="connsiteY44" fmla="*/ 2582333 h 3431557"/>
              <a:gd name="connsiteX45" fmla="*/ 3530962 w 7256317"/>
              <a:gd name="connsiteY45" fmla="*/ 2599266 h 3431557"/>
              <a:gd name="connsiteX46" fmla="*/ 3564829 w 7256317"/>
              <a:gd name="connsiteY46" fmla="*/ 2616200 h 3431557"/>
              <a:gd name="connsiteX47" fmla="*/ 3615629 w 7256317"/>
              <a:gd name="connsiteY47" fmla="*/ 2624666 h 3431557"/>
              <a:gd name="connsiteX48" fmla="*/ 3657962 w 7256317"/>
              <a:gd name="connsiteY48" fmla="*/ 2650066 h 3431557"/>
              <a:gd name="connsiteX49" fmla="*/ 3725696 w 7256317"/>
              <a:gd name="connsiteY49" fmla="*/ 2675466 h 3431557"/>
              <a:gd name="connsiteX50" fmla="*/ 3759562 w 7256317"/>
              <a:gd name="connsiteY50" fmla="*/ 2700866 h 3431557"/>
              <a:gd name="connsiteX51" fmla="*/ 3784962 w 7256317"/>
              <a:gd name="connsiteY51" fmla="*/ 2709333 h 3431557"/>
              <a:gd name="connsiteX52" fmla="*/ 3818829 w 7256317"/>
              <a:gd name="connsiteY52" fmla="*/ 2726266 h 3431557"/>
              <a:gd name="connsiteX53" fmla="*/ 3928896 w 7256317"/>
              <a:gd name="connsiteY53" fmla="*/ 2751666 h 3431557"/>
              <a:gd name="connsiteX54" fmla="*/ 4047429 w 7256317"/>
              <a:gd name="connsiteY54" fmla="*/ 2777066 h 3431557"/>
              <a:gd name="connsiteX55" fmla="*/ 4072829 w 7256317"/>
              <a:gd name="connsiteY55" fmla="*/ 2794000 h 3431557"/>
              <a:gd name="connsiteX56" fmla="*/ 4174429 w 7256317"/>
              <a:gd name="connsiteY56" fmla="*/ 2802466 h 3431557"/>
              <a:gd name="connsiteX57" fmla="*/ 4242162 w 7256317"/>
              <a:gd name="connsiteY57" fmla="*/ 2810933 h 3431557"/>
              <a:gd name="connsiteX58" fmla="*/ 4284496 w 7256317"/>
              <a:gd name="connsiteY58" fmla="*/ 2819400 h 3431557"/>
              <a:gd name="connsiteX59" fmla="*/ 4411496 w 7256317"/>
              <a:gd name="connsiteY59" fmla="*/ 2827866 h 3431557"/>
              <a:gd name="connsiteX60" fmla="*/ 7061562 w 7256317"/>
              <a:gd name="connsiteY60" fmla="*/ 3429000 h 3431557"/>
              <a:gd name="connsiteX61" fmla="*/ 7052980 w 7256317"/>
              <a:gd name="connsiteY61" fmla="*/ 2995083 h 3431557"/>
              <a:gd name="connsiteX62" fmla="*/ 2078914 w 7256317"/>
              <a:gd name="connsiteY62" fmla="*/ 1727200 h 3431557"/>
              <a:gd name="connsiteX63" fmla="*/ 7065708 w 7256317"/>
              <a:gd name="connsiteY63" fmla="*/ 389466 h 3431557"/>
              <a:gd name="connsiteX64" fmla="*/ 7036162 w 7256317"/>
              <a:gd name="connsiteY64" fmla="*/ 0 h 3431557"/>
              <a:gd name="connsiteX0" fmla="*/ 7036162 w 7265724"/>
              <a:gd name="connsiteY0" fmla="*/ 0 h 3431790"/>
              <a:gd name="connsiteX1" fmla="*/ 491429 w 7265724"/>
              <a:gd name="connsiteY1" fmla="*/ 1693333 h 3431790"/>
              <a:gd name="connsiteX2" fmla="*/ 466029 w 7265724"/>
              <a:gd name="connsiteY2" fmla="*/ 1701800 h 3431790"/>
              <a:gd name="connsiteX3" fmla="*/ 516829 w 7265724"/>
              <a:gd name="connsiteY3" fmla="*/ 1710266 h 3431790"/>
              <a:gd name="connsiteX4" fmla="*/ 550696 w 7265724"/>
              <a:gd name="connsiteY4" fmla="*/ 1727200 h 3431790"/>
              <a:gd name="connsiteX5" fmla="*/ 686162 w 7265724"/>
              <a:gd name="connsiteY5" fmla="*/ 1735666 h 3431790"/>
              <a:gd name="connsiteX6" fmla="*/ 838562 w 7265724"/>
              <a:gd name="connsiteY6" fmla="*/ 1778000 h 3431790"/>
              <a:gd name="connsiteX7" fmla="*/ 923229 w 7265724"/>
              <a:gd name="connsiteY7" fmla="*/ 1794933 h 3431790"/>
              <a:gd name="connsiteX8" fmla="*/ 1117962 w 7265724"/>
              <a:gd name="connsiteY8" fmla="*/ 1811866 h 3431790"/>
              <a:gd name="connsiteX9" fmla="*/ 1168762 w 7265724"/>
              <a:gd name="connsiteY9" fmla="*/ 1820333 h 3431790"/>
              <a:gd name="connsiteX10" fmla="*/ 1202629 w 7265724"/>
              <a:gd name="connsiteY10" fmla="*/ 1828800 h 3431790"/>
              <a:gd name="connsiteX11" fmla="*/ 1321162 w 7265724"/>
              <a:gd name="connsiteY11" fmla="*/ 1837266 h 3431790"/>
              <a:gd name="connsiteX12" fmla="*/ 1592096 w 7265724"/>
              <a:gd name="connsiteY12" fmla="*/ 1862666 h 3431790"/>
              <a:gd name="connsiteX13" fmla="*/ 1625962 w 7265724"/>
              <a:gd name="connsiteY13" fmla="*/ 1871133 h 3431790"/>
              <a:gd name="connsiteX14" fmla="*/ 1668296 w 7265724"/>
              <a:gd name="connsiteY14" fmla="*/ 1879600 h 3431790"/>
              <a:gd name="connsiteX15" fmla="*/ 1752962 w 7265724"/>
              <a:gd name="connsiteY15" fmla="*/ 1905000 h 3431790"/>
              <a:gd name="connsiteX16" fmla="*/ 1812229 w 7265724"/>
              <a:gd name="connsiteY16" fmla="*/ 1913466 h 3431790"/>
              <a:gd name="connsiteX17" fmla="*/ 1871496 w 7265724"/>
              <a:gd name="connsiteY17" fmla="*/ 1930400 h 3431790"/>
              <a:gd name="connsiteX18" fmla="*/ 1913829 w 7265724"/>
              <a:gd name="connsiteY18" fmla="*/ 1938866 h 3431790"/>
              <a:gd name="connsiteX19" fmla="*/ 1939229 w 7265724"/>
              <a:gd name="connsiteY19" fmla="*/ 1947333 h 3431790"/>
              <a:gd name="connsiteX20" fmla="*/ 1973096 w 7265724"/>
              <a:gd name="connsiteY20" fmla="*/ 1955800 h 3431790"/>
              <a:gd name="connsiteX21" fmla="*/ 2049296 w 7265724"/>
              <a:gd name="connsiteY21" fmla="*/ 2015066 h 3431790"/>
              <a:gd name="connsiteX22" fmla="*/ 2049296 w 7265724"/>
              <a:gd name="connsiteY22" fmla="*/ 2015066 h 3431790"/>
              <a:gd name="connsiteX23" fmla="*/ 2117029 w 7265724"/>
              <a:gd name="connsiteY23" fmla="*/ 2065866 h 3431790"/>
              <a:gd name="connsiteX24" fmla="*/ 2142429 w 7265724"/>
              <a:gd name="connsiteY24" fmla="*/ 2074333 h 3431790"/>
              <a:gd name="connsiteX25" fmla="*/ 2235562 w 7265724"/>
              <a:gd name="connsiteY25" fmla="*/ 2125133 h 3431790"/>
              <a:gd name="connsiteX26" fmla="*/ 2303296 w 7265724"/>
              <a:gd name="connsiteY26" fmla="*/ 2167466 h 3431790"/>
              <a:gd name="connsiteX27" fmla="*/ 2354096 w 7265724"/>
              <a:gd name="connsiteY27" fmla="*/ 2192866 h 3431790"/>
              <a:gd name="connsiteX28" fmla="*/ 2438762 w 7265724"/>
              <a:gd name="connsiteY28" fmla="*/ 2218266 h 3431790"/>
              <a:gd name="connsiteX29" fmla="*/ 2472629 w 7265724"/>
              <a:gd name="connsiteY29" fmla="*/ 2235200 h 3431790"/>
              <a:gd name="connsiteX30" fmla="*/ 2582696 w 7265724"/>
              <a:gd name="connsiteY30" fmla="*/ 2260600 h 3431790"/>
              <a:gd name="connsiteX31" fmla="*/ 2658896 w 7265724"/>
              <a:gd name="connsiteY31" fmla="*/ 2286000 h 3431790"/>
              <a:gd name="connsiteX32" fmla="*/ 2743562 w 7265724"/>
              <a:gd name="connsiteY32" fmla="*/ 2311400 h 3431790"/>
              <a:gd name="connsiteX33" fmla="*/ 2794362 w 7265724"/>
              <a:gd name="connsiteY33" fmla="*/ 2336800 h 3431790"/>
              <a:gd name="connsiteX34" fmla="*/ 2845162 w 7265724"/>
              <a:gd name="connsiteY34" fmla="*/ 2345266 h 3431790"/>
              <a:gd name="connsiteX35" fmla="*/ 2887496 w 7265724"/>
              <a:gd name="connsiteY35" fmla="*/ 2362200 h 3431790"/>
              <a:gd name="connsiteX36" fmla="*/ 2938296 w 7265724"/>
              <a:gd name="connsiteY36" fmla="*/ 2379133 h 3431790"/>
              <a:gd name="connsiteX37" fmla="*/ 3048362 w 7265724"/>
              <a:gd name="connsiteY37" fmla="*/ 2438400 h 3431790"/>
              <a:gd name="connsiteX38" fmla="*/ 3073762 w 7265724"/>
              <a:gd name="connsiteY38" fmla="*/ 2455333 h 3431790"/>
              <a:gd name="connsiteX39" fmla="*/ 3149962 w 7265724"/>
              <a:gd name="connsiteY39" fmla="*/ 2480733 h 3431790"/>
              <a:gd name="connsiteX40" fmla="*/ 3234629 w 7265724"/>
              <a:gd name="connsiteY40" fmla="*/ 2514600 h 3431790"/>
              <a:gd name="connsiteX41" fmla="*/ 3268496 w 7265724"/>
              <a:gd name="connsiteY41" fmla="*/ 2531533 h 3431790"/>
              <a:gd name="connsiteX42" fmla="*/ 3319296 w 7265724"/>
              <a:gd name="connsiteY42" fmla="*/ 2540000 h 3431790"/>
              <a:gd name="connsiteX43" fmla="*/ 3370096 w 7265724"/>
              <a:gd name="connsiteY43" fmla="*/ 2556933 h 3431790"/>
              <a:gd name="connsiteX44" fmla="*/ 3488629 w 7265724"/>
              <a:gd name="connsiteY44" fmla="*/ 2582333 h 3431790"/>
              <a:gd name="connsiteX45" fmla="*/ 3530962 w 7265724"/>
              <a:gd name="connsiteY45" fmla="*/ 2599266 h 3431790"/>
              <a:gd name="connsiteX46" fmla="*/ 3564829 w 7265724"/>
              <a:gd name="connsiteY46" fmla="*/ 2616200 h 3431790"/>
              <a:gd name="connsiteX47" fmla="*/ 3615629 w 7265724"/>
              <a:gd name="connsiteY47" fmla="*/ 2624666 h 3431790"/>
              <a:gd name="connsiteX48" fmla="*/ 3657962 w 7265724"/>
              <a:gd name="connsiteY48" fmla="*/ 2650066 h 3431790"/>
              <a:gd name="connsiteX49" fmla="*/ 3725696 w 7265724"/>
              <a:gd name="connsiteY49" fmla="*/ 2675466 h 3431790"/>
              <a:gd name="connsiteX50" fmla="*/ 3759562 w 7265724"/>
              <a:gd name="connsiteY50" fmla="*/ 2700866 h 3431790"/>
              <a:gd name="connsiteX51" fmla="*/ 3784962 w 7265724"/>
              <a:gd name="connsiteY51" fmla="*/ 2709333 h 3431790"/>
              <a:gd name="connsiteX52" fmla="*/ 3818829 w 7265724"/>
              <a:gd name="connsiteY52" fmla="*/ 2726266 h 3431790"/>
              <a:gd name="connsiteX53" fmla="*/ 3928896 w 7265724"/>
              <a:gd name="connsiteY53" fmla="*/ 2751666 h 3431790"/>
              <a:gd name="connsiteX54" fmla="*/ 4047429 w 7265724"/>
              <a:gd name="connsiteY54" fmla="*/ 2777066 h 3431790"/>
              <a:gd name="connsiteX55" fmla="*/ 4072829 w 7265724"/>
              <a:gd name="connsiteY55" fmla="*/ 2794000 h 3431790"/>
              <a:gd name="connsiteX56" fmla="*/ 4174429 w 7265724"/>
              <a:gd name="connsiteY56" fmla="*/ 2802466 h 3431790"/>
              <a:gd name="connsiteX57" fmla="*/ 4242162 w 7265724"/>
              <a:gd name="connsiteY57" fmla="*/ 2810933 h 3431790"/>
              <a:gd name="connsiteX58" fmla="*/ 4284496 w 7265724"/>
              <a:gd name="connsiteY58" fmla="*/ 2819400 h 3431790"/>
              <a:gd name="connsiteX59" fmla="*/ 7061562 w 7265724"/>
              <a:gd name="connsiteY59" fmla="*/ 3429000 h 3431790"/>
              <a:gd name="connsiteX60" fmla="*/ 7052980 w 7265724"/>
              <a:gd name="connsiteY60" fmla="*/ 2995083 h 3431790"/>
              <a:gd name="connsiteX61" fmla="*/ 2078914 w 7265724"/>
              <a:gd name="connsiteY61" fmla="*/ 1727200 h 3431790"/>
              <a:gd name="connsiteX62" fmla="*/ 7065708 w 7265724"/>
              <a:gd name="connsiteY62" fmla="*/ 389466 h 3431790"/>
              <a:gd name="connsiteX63" fmla="*/ 7036162 w 7265724"/>
              <a:gd name="connsiteY63" fmla="*/ 0 h 3431790"/>
              <a:gd name="connsiteX0" fmla="*/ 7036162 w 7268860"/>
              <a:gd name="connsiteY0" fmla="*/ 0 h 3432032"/>
              <a:gd name="connsiteX1" fmla="*/ 491429 w 7268860"/>
              <a:gd name="connsiteY1" fmla="*/ 1693333 h 3432032"/>
              <a:gd name="connsiteX2" fmla="*/ 466029 w 7268860"/>
              <a:gd name="connsiteY2" fmla="*/ 1701800 h 3432032"/>
              <a:gd name="connsiteX3" fmla="*/ 516829 w 7268860"/>
              <a:gd name="connsiteY3" fmla="*/ 1710266 h 3432032"/>
              <a:gd name="connsiteX4" fmla="*/ 550696 w 7268860"/>
              <a:gd name="connsiteY4" fmla="*/ 1727200 h 3432032"/>
              <a:gd name="connsiteX5" fmla="*/ 686162 w 7268860"/>
              <a:gd name="connsiteY5" fmla="*/ 1735666 h 3432032"/>
              <a:gd name="connsiteX6" fmla="*/ 838562 w 7268860"/>
              <a:gd name="connsiteY6" fmla="*/ 1778000 h 3432032"/>
              <a:gd name="connsiteX7" fmla="*/ 923229 w 7268860"/>
              <a:gd name="connsiteY7" fmla="*/ 1794933 h 3432032"/>
              <a:gd name="connsiteX8" fmla="*/ 1117962 w 7268860"/>
              <a:gd name="connsiteY8" fmla="*/ 1811866 h 3432032"/>
              <a:gd name="connsiteX9" fmla="*/ 1168762 w 7268860"/>
              <a:gd name="connsiteY9" fmla="*/ 1820333 h 3432032"/>
              <a:gd name="connsiteX10" fmla="*/ 1202629 w 7268860"/>
              <a:gd name="connsiteY10" fmla="*/ 1828800 h 3432032"/>
              <a:gd name="connsiteX11" fmla="*/ 1321162 w 7268860"/>
              <a:gd name="connsiteY11" fmla="*/ 1837266 h 3432032"/>
              <a:gd name="connsiteX12" fmla="*/ 1592096 w 7268860"/>
              <a:gd name="connsiteY12" fmla="*/ 1862666 h 3432032"/>
              <a:gd name="connsiteX13" fmla="*/ 1625962 w 7268860"/>
              <a:gd name="connsiteY13" fmla="*/ 1871133 h 3432032"/>
              <a:gd name="connsiteX14" fmla="*/ 1668296 w 7268860"/>
              <a:gd name="connsiteY14" fmla="*/ 1879600 h 3432032"/>
              <a:gd name="connsiteX15" fmla="*/ 1752962 w 7268860"/>
              <a:gd name="connsiteY15" fmla="*/ 1905000 h 3432032"/>
              <a:gd name="connsiteX16" fmla="*/ 1812229 w 7268860"/>
              <a:gd name="connsiteY16" fmla="*/ 1913466 h 3432032"/>
              <a:gd name="connsiteX17" fmla="*/ 1871496 w 7268860"/>
              <a:gd name="connsiteY17" fmla="*/ 1930400 h 3432032"/>
              <a:gd name="connsiteX18" fmla="*/ 1913829 w 7268860"/>
              <a:gd name="connsiteY18" fmla="*/ 1938866 h 3432032"/>
              <a:gd name="connsiteX19" fmla="*/ 1939229 w 7268860"/>
              <a:gd name="connsiteY19" fmla="*/ 1947333 h 3432032"/>
              <a:gd name="connsiteX20" fmla="*/ 1973096 w 7268860"/>
              <a:gd name="connsiteY20" fmla="*/ 1955800 h 3432032"/>
              <a:gd name="connsiteX21" fmla="*/ 2049296 w 7268860"/>
              <a:gd name="connsiteY21" fmla="*/ 2015066 h 3432032"/>
              <a:gd name="connsiteX22" fmla="*/ 2049296 w 7268860"/>
              <a:gd name="connsiteY22" fmla="*/ 2015066 h 3432032"/>
              <a:gd name="connsiteX23" fmla="*/ 2117029 w 7268860"/>
              <a:gd name="connsiteY23" fmla="*/ 2065866 h 3432032"/>
              <a:gd name="connsiteX24" fmla="*/ 2142429 w 7268860"/>
              <a:gd name="connsiteY24" fmla="*/ 2074333 h 3432032"/>
              <a:gd name="connsiteX25" fmla="*/ 2235562 w 7268860"/>
              <a:gd name="connsiteY25" fmla="*/ 2125133 h 3432032"/>
              <a:gd name="connsiteX26" fmla="*/ 2303296 w 7268860"/>
              <a:gd name="connsiteY26" fmla="*/ 2167466 h 3432032"/>
              <a:gd name="connsiteX27" fmla="*/ 2354096 w 7268860"/>
              <a:gd name="connsiteY27" fmla="*/ 2192866 h 3432032"/>
              <a:gd name="connsiteX28" fmla="*/ 2438762 w 7268860"/>
              <a:gd name="connsiteY28" fmla="*/ 2218266 h 3432032"/>
              <a:gd name="connsiteX29" fmla="*/ 2472629 w 7268860"/>
              <a:gd name="connsiteY29" fmla="*/ 2235200 h 3432032"/>
              <a:gd name="connsiteX30" fmla="*/ 2582696 w 7268860"/>
              <a:gd name="connsiteY30" fmla="*/ 2260600 h 3432032"/>
              <a:gd name="connsiteX31" fmla="*/ 2658896 w 7268860"/>
              <a:gd name="connsiteY31" fmla="*/ 2286000 h 3432032"/>
              <a:gd name="connsiteX32" fmla="*/ 2743562 w 7268860"/>
              <a:gd name="connsiteY32" fmla="*/ 2311400 h 3432032"/>
              <a:gd name="connsiteX33" fmla="*/ 2794362 w 7268860"/>
              <a:gd name="connsiteY33" fmla="*/ 2336800 h 3432032"/>
              <a:gd name="connsiteX34" fmla="*/ 2845162 w 7268860"/>
              <a:gd name="connsiteY34" fmla="*/ 2345266 h 3432032"/>
              <a:gd name="connsiteX35" fmla="*/ 2887496 w 7268860"/>
              <a:gd name="connsiteY35" fmla="*/ 2362200 h 3432032"/>
              <a:gd name="connsiteX36" fmla="*/ 2938296 w 7268860"/>
              <a:gd name="connsiteY36" fmla="*/ 2379133 h 3432032"/>
              <a:gd name="connsiteX37" fmla="*/ 3048362 w 7268860"/>
              <a:gd name="connsiteY37" fmla="*/ 2438400 h 3432032"/>
              <a:gd name="connsiteX38" fmla="*/ 3073762 w 7268860"/>
              <a:gd name="connsiteY38" fmla="*/ 2455333 h 3432032"/>
              <a:gd name="connsiteX39" fmla="*/ 3149962 w 7268860"/>
              <a:gd name="connsiteY39" fmla="*/ 2480733 h 3432032"/>
              <a:gd name="connsiteX40" fmla="*/ 3234629 w 7268860"/>
              <a:gd name="connsiteY40" fmla="*/ 2514600 h 3432032"/>
              <a:gd name="connsiteX41" fmla="*/ 3268496 w 7268860"/>
              <a:gd name="connsiteY41" fmla="*/ 2531533 h 3432032"/>
              <a:gd name="connsiteX42" fmla="*/ 3319296 w 7268860"/>
              <a:gd name="connsiteY42" fmla="*/ 2540000 h 3432032"/>
              <a:gd name="connsiteX43" fmla="*/ 3370096 w 7268860"/>
              <a:gd name="connsiteY43" fmla="*/ 2556933 h 3432032"/>
              <a:gd name="connsiteX44" fmla="*/ 3488629 w 7268860"/>
              <a:gd name="connsiteY44" fmla="*/ 2582333 h 3432032"/>
              <a:gd name="connsiteX45" fmla="*/ 3530962 w 7268860"/>
              <a:gd name="connsiteY45" fmla="*/ 2599266 h 3432032"/>
              <a:gd name="connsiteX46" fmla="*/ 3564829 w 7268860"/>
              <a:gd name="connsiteY46" fmla="*/ 2616200 h 3432032"/>
              <a:gd name="connsiteX47" fmla="*/ 3615629 w 7268860"/>
              <a:gd name="connsiteY47" fmla="*/ 2624666 h 3432032"/>
              <a:gd name="connsiteX48" fmla="*/ 3657962 w 7268860"/>
              <a:gd name="connsiteY48" fmla="*/ 2650066 h 3432032"/>
              <a:gd name="connsiteX49" fmla="*/ 3725696 w 7268860"/>
              <a:gd name="connsiteY49" fmla="*/ 2675466 h 3432032"/>
              <a:gd name="connsiteX50" fmla="*/ 3759562 w 7268860"/>
              <a:gd name="connsiteY50" fmla="*/ 2700866 h 3432032"/>
              <a:gd name="connsiteX51" fmla="*/ 3784962 w 7268860"/>
              <a:gd name="connsiteY51" fmla="*/ 2709333 h 3432032"/>
              <a:gd name="connsiteX52" fmla="*/ 3818829 w 7268860"/>
              <a:gd name="connsiteY52" fmla="*/ 2726266 h 3432032"/>
              <a:gd name="connsiteX53" fmla="*/ 3928896 w 7268860"/>
              <a:gd name="connsiteY53" fmla="*/ 2751666 h 3432032"/>
              <a:gd name="connsiteX54" fmla="*/ 4047429 w 7268860"/>
              <a:gd name="connsiteY54" fmla="*/ 2777066 h 3432032"/>
              <a:gd name="connsiteX55" fmla="*/ 4072829 w 7268860"/>
              <a:gd name="connsiteY55" fmla="*/ 2794000 h 3432032"/>
              <a:gd name="connsiteX56" fmla="*/ 4174429 w 7268860"/>
              <a:gd name="connsiteY56" fmla="*/ 2802466 h 3432032"/>
              <a:gd name="connsiteX57" fmla="*/ 4242162 w 7268860"/>
              <a:gd name="connsiteY57" fmla="*/ 2810933 h 3432032"/>
              <a:gd name="connsiteX58" fmla="*/ 7061562 w 7268860"/>
              <a:gd name="connsiteY58" fmla="*/ 3429000 h 3432032"/>
              <a:gd name="connsiteX59" fmla="*/ 7052980 w 7268860"/>
              <a:gd name="connsiteY59" fmla="*/ 2995083 h 3432032"/>
              <a:gd name="connsiteX60" fmla="*/ 2078914 w 7268860"/>
              <a:gd name="connsiteY60" fmla="*/ 1727200 h 3432032"/>
              <a:gd name="connsiteX61" fmla="*/ 7065708 w 7268860"/>
              <a:gd name="connsiteY61" fmla="*/ 389466 h 3432032"/>
              <a:gd name="connsiteX62" fmla="*/ 7036162 w 7268860"/>
              <a:gd name="connsiteY62" fmla="*/ 0 h 3432032"/>
              <a:gd name="connsiteX0" fmla="*/ 7036162 w 7273877"/>
              <a:gd name="connsiteY0" fmla="*/ 0 h 3432281"/>
              <a:gd name="connsiteX1" fmla="*/ 491429 w 7273877"/>
              <a:gd name="connsiteY1" fmla="*/ 1693333 h 3432281"/>
              <a:gd name="connsiteX2" fmla="*/ 466029 w 7273877"/>
              <a:gd name="connsiteY2" fmla="*/ 1701800 h 3432281"/>
              <a:gd name="connsiteX3" fmla="*/ 516829 w 7273877"/>
              <a:gd name="connsiteY3" fmla="*/ 1710266 h 3432281"/>
              <a:gd name="connsiteX4" fmla="*/ 550696 w 7273877"/>
              <a:gd name="connsiteY4" fmla="*/ 1727200 h 3432281"/>
              <a:gd name="connsiteX5" fmla="*/ 686162 w 7273877"/>
              <a:gd name="connsiteY5" fmla="*/ 1735666 h 3432281"/>
              <a:gd name="connsiteX6" fmla="*/ 838562 w 7273877"/>
              <a:gd name="connsiteY6" fmla="*/ 1778000 h 3432281"/>
              <a:gd name="connsiteX7" fmla="*/ 923229 w 7273877"/>
              <a:gd name="connsiteY7" fmla="*/ 1794933 h 3432281"/>
              <a:gd name="connsiteX8" fmla="*/ 1117962 w 7273877"/>
              <a:gd name="connsiteY8" fmla="*/ 1811866 h 3432281"/>
              <a:gd name="connsiteX9" fmla="*/ 1168762 w 7273877"/>
              <a:gd name="connsiteY9" fmla="*/ 1820333 h 3432281"/>
              <a:gd name="connsiteX10" fmla="*/ 1202629 w 7273877"/>
              <a:gd name="connsiteY10" fmla="*/ 1828800 h 3432281"/>
              <a:gd name="connsiteX11" fmla="*/ 1321162 w 7273877"/>
              <a:gd name="connsiteY11" fmla="*/ 1837266 h 3432281"/>
              <a:gd name="connsiteX12" fmla="*/ 1592096 w 7273877"/>
              <a:gd name="connsiteY12" fmla="*/ 1862666 h 3432281"/>
              <a:gd name="connsiteX13" fmla="*/ 1625962 w 7273877"/>
              <a:gd name="connsiteY13" fmla="*/ 1871133 h 3432281"/>
              <a:gd name="connsiteX14" fmla="*/ 1668296 w 7273877"/>
              <a:gd name="connsiteY14" fmla="*/ 1879600 h 3432281"/>
              <a:gd name="connsiteX15" fmla="*/ 1752962 w 7273877"/>
              <a:gd name="connsiteY15" fmla="*/ 1905000 h 3432281"/>
              <a:gd name="connsiteX16" fmla="*/ 1812229 w 7273877"/>
              <a:gd name="connsiteY16" fmla="*/ 1913466 h 3432281"/>
              <a:gd name="connsiteX17" fmla="*/ 1871496 w 7273877"/>
              <a:gd name="connsiteY17" fmla="*/ 1930400 h 3432281"/>
              <a:gd name="connsiteX18" fmla="*/ 1913829 w 7273877"/>
              <a:gd name="connsiteY18" fmla="*/ 1938866 h 3432281"/>
              <a:gd name="connsiteX19" fmla="*/ 1939229 w 7273877"/>
              <a:gd name="connsiteY19" fmla="*/ 1947333 h 3432281"/>
              <a:gd name="connsiteX20" fmla="*/ 1973096 w 7273877"/>
              <a:gd name="connsiteY20" fmla="*/ 1955800 h 3432281"/>
              <a:gd name="connsiteX21" fmla="*/ 2049296 w 7273877"/>
              <a:gd name="connsiteY21" fmla="*/ 2015066 h 3432281"/>
              <a:gd name="connsiteX22" fmla="*/ 2049296 w 7273877"/>
              <a:gd name="connsiteY22" fmla="*/ 2015066 h 3432281"/>
              <a:gd name="connsiteX23" fmla="*/ 2117029 w 7273877"/>
              <a:gd name="connsiteY23" fmla="*/ 2065866 h 3432281"/>
              <a:gd name="connsiteX24" fmla="*/ 2142429 w 7273877"/>
              <a:gd name="connsiteY24" fmla="*/ 2074333 h 3432281"/>
              <a:gd name="connsiteX25" fmla="*/ 2235562 w 7273877"/>
              <a:gd name="connsiteY25" fmla="*/ 2125133 h 3432281"/>
              <a:gd name="connsiteX26" fmla="*/ 2303296 w 7273877"/>
              <a:gd name="connsiteY26" fmla="*/ 2167466 h 3432281"/>
              <a:gd name="connsiteX27" fmla="*/ 2354096 w 7273877"/>
              <a:gd name="connsiteY27" fmla="*/ 2192866 h 3432281"/>
              <a:gd name="connsiteX28" fmla="*/ 2438762 w 7273877"/>
              <a:gd name="connsiteY28" fmla="*/ 2218266 h 3432281"/>
              <a:gd name="connsiteX29" fmla="*/ 2472629 w 7273877"/>
              <a:gd name="connsiteY29" fmla="*/ 2235200 h 3432281"/>
              <a:gd name="connsiteX30" fmla="*/ 2582696 w 7273877"/>
              <a:gd name="connsiteY30" fmla="*/ 2260600 h 3432281"/>
              <a:gd name="connsiteX31" fmla="*/ 2658896 w 7273877"/>
              <a:gd name="connsiteY31" fmla="*/ 2286000 h 3432281"/>
              <a:gd name="connsiteX32" fmla="*/ 2743562 w 7273877"/>
              <a:gd name="connsiteY32" fmla="*/ 2311400 h 3432281"/>
              <a:gd name="connsiteX33" fmla="*/ 2794362 w 7273877"/>
              <a:gd name="connsiteY33" fmla="*/ 2336800 h 3432281"/>
              <a:gd name="connsiteX34" fmla="*/ 2845162 w 7273877"/>
              <a:gd name="connsiteY34" fmla="*/ 2345266 h 3432281"/>
              <a:gd name="connsiteX35" fmla="*/ 2887496 w 7273877"/>
              <a:gd name="connsiteY35" fmla="*/ 2362200 h 3432281"/>
              <a:gd name="connsiteX36" fmla="*/ 2938296 w 7273877"/>
              <a:gd name="connsiteY36" fmla="*/ 2379133 h 3432281"/>
              <a:gd name="connsiteX37" fmla="*/ 3048362 w 7273877"/>
              <a:gd name="connsiteY37" fmla="*/ 2438400 h 3432281"/>
              <a:gd name="connsiteX38" fmla="*/ 3073762 w 7273877"/>
              <a:gd name="connsiteY38" fmla="*/ 2455333 h 3432281"/>
              <a:gd name="connsiteX39" fmla="*/ 3149962 w 7273877"/>
              <a:gd name="connsiteY39" fmla="*/ 2480733 h 3432281"/>
              <a:gd name="connsiteX40" fmla="*/ 3234629 w 7273877"/>
              <a:gd name="connsiteY40" fmla="*/ 2514600 h 3432281"/>
              <a:gd name="connsiteX41" fmla="*/ 3268496 w 7273877"/>
              <a:gd name="connsiteY41" fmla="*/ 2531533 h 3432281"/>
              <a:gd name="connsiteX42" fmla="*/ 3319296 w 7273877"/>
              <a:gd name="connsiteY42" fmla="*/ 2540000 h 3432281"/>
              <a:gd name="connsiteX43" fmla="*/ 3370096 w 7273877"/>
              <a:gd name="connsiteY43" fmla="*/ 2556933 h 3432281"/>
              <a:gd name="connsiteX44" fmla="*/ 3488629 w 7273877"/>
              <a:gd name="connsiteY44" fmla="*/ 2582333 h 3432281"/>
              <a:gd name="connsiteX45" fmla="*/ 3530962 w 7273877"/>
              <a:gd name="connsiteY45" fmla="*/ 2599266 h 3432281"/>
              <a:gd name="connsiteX46" fmla="*/ 3564829 w 7273877"/>
              <a:gd name="connsiteY46" fmla="*/ 2616200 h 3432281"/>
              <a:gd name="connsiteX47" fmla="*/ 3615629 w 7273877"/>
              <a:gd name="connsiteY47" fmla="*/ 2624666 h 3432281"/>
              <a:gd name="connsiteX48" fmla="*/ 3657962 w 7273877"/>
              <a:gd name="connsiteY48" fmla="*/ 2650066 h 3432281"/>
              <a:gd name="connsiteX49" fmla="*/ 3725696 w 7273877"/>
              <a:gd name="connsiteY49" fmla="*/ 2675466 h 3432281"/>
              <a:gd name="connsiteX50" fmla="*/ 3759562 w 7273877"/>
              <a:gd name="connsiteY50" fmla="*/ 2700866 h 3432281"/>
              <a:gd name="connsiteX51" fmla="*/ 3784962 w 7273877"/>
              <a:gd name="connsiteY51" fmla="*/ 2709333 h 3432281"/>
              <a:gd name="connsiteX52" fmla="*/ 3818829 w 7273877"/>
              <a:gd name="connsiteY52" fmla="*/ 2726266 h 3432281"/>
              <a:gd name="connsiteX53" fmla="*/ 3928896 w 7273877"/>
              <a:gd name="connsiteY53" fmla="*/ 2751666 h 3432281"/>
              <a:gd name="connsiteX54" fmla="*/ 4047429 w 7273877"/>
              <a:gd name="connsiteY54" fmla="*/ 2777066 h 3432281"/>
              <a:gd name="connsiteX55" fmla="*/ 4072829 w 7273877"/>
              <a:gd name="connsiteY55" fmla="*/ 2794000 h 3432281"/>
              <a:gd name="connsiteX56" fmla="*/ 4174429 w 7273877"/>
              <a:gd name="connsiteY56" fmla="*/ 2802466 h 3432281"/>
              <a:gd name="connsiteX57" fmla="*/ 7061562 w 7273877"/>
              <a:gd name="connsiteY57" fmla="*/ 3429000 h 3432281"/>
              <a:gd name="connsiteX58" fmla="*/ 7052980 w 7273877"/>
              <a:gd name="connsiteY58" fmla="*/ 2995083 h 3432281"/>
              <a:gd name="connsiteX59" fmla="*/ 2078914 w 7273877"/>
              <a:gd name="connsiteY59" fmla="*/ 1727200 h 3432281"/>
              <a:gd name="connsiteX60" fmla="*/ 7065708 w 7273877"/>
              <a:gd name="connsiteY60" fmla="*/ 389466 h 3432281"/>
              <a:gd name="connsiteX61" fmla="*/ 7036162 w 7273877"/>
              <a:gd name="connsiteY61" fmla="*/ 0 h 3432281"/>
              <a:gd name="connsiteX0" fmla="*/ 7036162 w 7281403"/>
              <a:gd name="connsiteY0" fmla="*/ 0 h 3432537"/>
              <a:gd name="connsiteX1" fmla="*/ 491429 w 7281403"/>
              <a:gd name="connsiteY1" fmla="*/ 1693333 h 3432537"/>
              <a:gd name="connsiteX2" fmla="*/ 466029 w 7281403"/>
              <a:gd name="connsiteY2" fmla="*/ 1701800 h 3432537"/>
              <a:gd name="connsiteX3" fmla="*/ 516829 w 7281403"/>
              <a:gd name="connsiteY3" fmla="*/ 1710266 h 3432537"/>
              <a:gd name="connsiteX4" fmla="*/ 550696 w 7281403"/>
              <a:gd name="connsiteY4" fmla="*/ 1727200 h 3432537"/>
              <a:gd name="connsiteX5" fmla="*/ 686162 w 7281403"/>
              <a:gd name="connsiteY5" fmla="*/ 1735666 h 3432537"/>
              <a:gd name="connsiteX6" fmla="*/ 838562 w 7281403"/>
              <a:gd name="connsiteY6" fmla="*/ 1778000 h 3432537"/>
              <a:gd name="connsiteX7" fmla="*/ 923229 w 7281403"/>
              <a:gd name="connsiteY7" fmla="*/ 1794933 h 3432537"/>
              <a:gd name="connsiteX8" fmla="*/ 1117962 w 7281403"/>
              <a:gd name="connsiteY8" fmla="*/ 1811866 h 3432537"/>
              <a:gd name="connsiteX9" fmla="*/ 1168762 w 7281403"/>
              <a:gd name="connsiteY9" fmla="*/ 1820333 h 3432537"/>
              <a:gd name="connsiteX10" fmla="*/ 1202629 w 7281403"/>
              <a:gd name="connsiteY10" fmla="*/ 1828800 h 3432537"/>
              <a:gd name="connsiteX11" fmla="*/ 1321162 w 7281403"/>
              <a:gd name="connsiteY11" fmla="*/ 1837266 h 3432537"/>
              <a:gd name="connsiteX12" fmla="*/ 1592096 w 7281403"/>
              <a:gd name="connsiteY12" fmla="*/ 1862666 h 3432537"/>
              <a:gd name="connsiteX13" fmla="*/ 1625962 w 7281403"/>
              <a:gd name="connsiteY13" fmla="*/ 1871133 h 3432537"/>
              <a:gd name="connsiteX14" fmla="*/ 1668296 w 7281403"/>
              <a:gd name="connsiteY14" fmla="*/ 1879600 h 3432537"/>
              <a:gd name="connsiteX15" fmla="*/ 1752962 w 7281403"/>
              <a:gd name="connsiteY15" fmla="*/ 1905000 h 3432537"/>
              <a:gd name="connsiteX16" fmla="*/ 1812229 w 7281403"/>
              <a:gd name="connsiteY16" fmla="*/ 1913466 h 3432537"/>
              <a:gd name="connsiteX17" fmla="*/ 1871496 w 7281403"/>
              <a:gd name="connsiteY17" fmla="*/ 1930400 h 3432537"/>
              <a:gd name="connsiteX18" fmla="*/ 1913829 w 7281403"/>
              <a:gd name="connsiteY18" fmla="*/ 1938866 h 3432537"/>
              <a:gd name="connsiteX19" fmla="*/ 1939229 w 7281403"/>
              <a:gd name="connsiteY19" fmla="*/ 1947333 h 3432537"/>
              <a:gd name="connsiteX20" fmla="*/ 1973096 w 7281403"/>
              <a:gd name="connsiteY20" fmla="*/ 1955800 h 3432537"/>
              <a:gd name="connsiteX21" fmla="*/ 2049296 w 7281403"/>
              <a:gd name="connsiteY21" fmla="*/ 2015066 h 3432537"/>
              <a:gd name="connsiteX22" fmla="*/ 2049296 w 7281403"/>
              <a:gd name="connsiteY22" fmla="*/ 2015066 h 3432537"/>
              <a:gd name="connsiteX23" fmla="*/ 2117029 w 7281403"/>
              <a:gd name="connsiteY23" fmla="*/ 2065866 h 3432537"/>
              <a:gd name="connsiteX24" fmla="*/ 2142429 w 7281403"/>
              <a:gd name="connsiteY24" fmla="*/ 2074333 h 3432537"/>
              <a:gd name="connsiteX25" fmla="*/ 2235562 w 7281403"/>
              <a:gd name="connsiteY25" fmla="*/ 2125133 h 3432537"/>
              <a:gd name="connsiteX26" fmla="*/ 2303296 w 7281403"/>
              <a:gd name="connsiteY26" fmla="*/ 2167466 h 3432537"/>
              <a:gd name="connsiteX27" fmla="*/ 2354096 w 7281403"/>
              <a:gd name="connsiteY27" fmla="*/ 2192866 h 3432537"/>
              <a:gd name="connsiteX28" fmla="*/ 2438762 w 7281403"/>
              <a:gd name="connsiteY28" fmla="*/ 2218266 h 3432537"/>
              <a:gd name="connsiteX29" fmla="*/ 2472629 w 7281403"/>
              <a:gd name="connsiteY29" fmla="*/ 2235200 h 3432537"/>
              <a:gd name="connsiteX30" fmla="*/ 2582696 w 7281403"/>
              <a:gd name="connsiteY30" fmla="*/ 2260600 h 3432537"/>
              <a:gd name="connsiteX31" fmla="*/ 2658896 w 7281403"/>
              <a:gd name="connsiteY31" fmla="*/ 2286000 h 3432537"/>
              <a:gd name="connsiteX32" fmla="*/ 2743562 w 7281403"/>
              <a:gd name="connsiteY32" fmla="*/ 2311400 h 3432537"/>
              <a:gd name="connsiteX33" fmla="*/ 2794362 w 7281403"/>
              <a:gd name="connsiteY33" fmla="*/ 2336800 h 3432537"/>
              <a:gd name="connsiteX34" fmla="*/ 2845162 w 7281403"/>
              <a:gd name="connsiteY34" fmla="*/ 2345266 h 3432537"/>
              <a:gd name="connsiteX35" fmla="*/ 2887496 w 7281403"/>
              <a:gd name="connsiteY35" fmla="*/ 2362200 h 3432537"/>
              <a:gd name="connsiteX36" fmla="*/ 2938296 w 7281403"/>
              <a:gd name="connsiteY36" fmla="*/ 2379133 h 3432537"/>
              <a:gd name="connsiteX37" fmla="*/ 3048362 w 7281403"/>
              <a:gd name="connsiteY37" fmla="*/ 2438400 h 3432537"/>
              <a:gd name="connsiteX38" fmla="*/ 3073762 w 7281403"/>
              <a:gd name="connsiteY38" fmla="*/ 2455333 h 3432537"/>
              <a:gd name="connsiteX39" fmla="*/ 3149962 w 7281403"/>
              <a:gd name="connsiteY39" fmla="*/ 2480733 h 3432537"/>
              <a:gd name="connsiteX40" fmla="*/ 3234629 w 7281403"/>
              <a:gd name="connsiteY40" fmla="*/ 2514600 h 3432537"/>
              <a:gd name="connsiteX41" fmla="*/ 3268496 w 7281403"/>
              <a:gd name="connsiteY41" fmla="*/ 2531533 h 3432537"/>
              <a:gd name="connsiteX42" fmla="*/ 3319296 w 7281403"/>
              <a:gd name="connsiteY42" fmla="*/ 2540000 h 3432537"/>
              <a:gd name="connsiteX43" fmla="*/ 3370096 w 7281403"/>
              <a:gd name="connsiteY43" fmla="*/ 2556933 h 3432537"/>
              <a:gd name="connsiteX44" fmla="*/ 3488629 w 7281403"/>
              <a:gd name="connsiteY44" fmla="*/ 2582333 h 3432537"/>
              <a:gd name="connsiteX45" fmla="*/ 3530962 w 7281403"/>
              <a:gd name="connsiteY45" fmla="*/ 2599266 h 3432537"/>
              <a:gd name="connsiteX46" fmla="*/ 3564829 w 7281403"/>
              <a:gd name="connsiteY46" fmla="*/ 2616200 h 3432537"/>
              <a:gd name="connsiteX47" fmla="*/ 3615629 w 7281403"/>
              <a:gd name="connsiteY47" fmla="*/ 2624666 h 3432537"/>
              <a:gd name="connsiteX48" fmla="*/ 3657962 w 7281403"/>
              <a:gd name="connsiteY48" fmla="*/ 2650066 h 3432537"/>
              <a:gd name="connsiteX49" fmla="*/ 3725696 w 7281403"/>
              <a:gd name="connsiteY49" fmla="*/ 2675466 h 3432537"/>
              <a:gd name="connsiteX50" fmla="*/ 3759562 w 7281403"/>
              <a:gd name="connsiteY50" fmla="*/ 2700866 h 3432537"/>
              <a:gd name="connsiteX51" fmla="*/ 3784962 w 7281403"/>
              <a:gd name="connsiteY51" fmla="*/ 2709333 h 3432537"/>
              <a:gd name="connsiteX52" fmla="*/ 3818829 w 7281403"/>
              <a:gd name="connsiteY52" fmla="*/ 2726266 h 3432537"/>
              <a:gd name="connsiteX53" fmla="*/ 3928896 w 7281403"/>
              <a:gd name="connsiteY53" fmla="*/ 2751666 h 3432537"/>
              <a:gd name="connsiteX54" fmla="*/ 4047429 w 7281403"/>
              <a:gd name="connsiteY54" fmla="*/ 2777066 h 3432537"/>
              <a:gd name="connsiteX55" fmla="*/ 4072829 w 7281403"/>
              <a:gd name="connsiteY55" fmla="*/ 2794000 h 3432537"/>
              <a:gd name="connsiteX56" fmla="*/ 7061562 w 7281403"/>
              <a:gd name="connsiteY56" fmla="*/ 3429000 h 3432537"/>
              <a:gd name="connsiteX57" fmla="*/ 7052980 w 7281403"/>
              <a:gd name="connsiteY57" fmla="*/ 2995083 h 3432537"/>
              <a:gd name="connsiteX58" fmla="*/ 2078914 w 7281403"/>
              <a:gd name="connsiteY58" fmla="*/ 1727200 h 3432537"/>
              <a:gd name="connsiteX59" fmla="*/ 7065708 w 7281403"/>
              <a:gd name="connsiteY59" fmla="*/ 389466 h 3432537"/>
              <a:gd name="connsiteX60" fmla="*/ 7036162 w 7281403"/>
              <a:gd name="connsiteY60" fmla="*/ 0 h 3432537"/>
              <a:gd name="connsiteX0" fmla="*/ 7036162 w 7283284"/>
              <a:gd name="connsiteY0" fmla="*/ 0 h 3433070"/>
              <a:gd name="connsiteX1" fmla="*/ 491429 w 7283284"/>
              <a:gd name="connsiteY1" fmla="*/ 1693333 h 3433070"/>
              <a:gd name="connsiteX2" fmla="*/ 466029 w 7283284"/>
              <a:gd name="connsiteY2" fmla="*/ 1701800 h 3433070"/>
              <a:gd name="connsiteX3" fmla="*/ 516829 w 7283284"/>
              <a:gd name="connsiteY3" fmla="*/ 1710266 h 3433070"/>
              <a:gd name="connsiteX4" fmla="*/ 550696 w 7283284"/>
              <a:gd name="connsiteY4" fmla="*/ 1727200 h 3433070"/>
              <a:gd name="connsiteX5" fmla="*/ 686162 w 7283284"/>
              <a:gd name="connsiteY5" fmla="*/ 1735666 h 3433070"/>
              <a:gd name="connsiteX6" fmla="*/ 838562 w 7283284"/>
              <a:gd name="connsiteY6" fmla="*/ 1778000 h 3433070"/>
              <a:gd name="connsiteX7" fmla="*/ 923229 w 7283284"/>
              <a:gd name="connsiteY7" fmla="*/ 1794933 h 3433070"/>
              <a:gd name="connsiteX8" fmla="*/ 1117962 w 7283284"/>
              <a:gd name="connsiteY8" fmla="*/ 1811866 h 3433070"/>
              <a:gd name="connsiteX9" fmla="*/ 1168762 w 7283284"/>
              <a:gd name="connsiteY9" fmla="*/ 1820333 h 3433070"/>
              <a:gd name="connsiteX10" fmla="*/ 1202629 w 7283284"/>
              <a:gd name="connsiteY10" fmla="*/ 1828800 h 3433070"/>
              <a:gd name="connsiteX11" fmla="*/ 1321162 w 7283284"/>
              <a:gd name="connsiteY11" fmla="*/ 1837266 h 3433070"/>
              <a:gd name="connsiteX12" fmla="*/ 1592096 w 7283284"/>
              <a:gd name="connsiteY12" fmla="*/ 1862666 h 3433070"/>
              <a:gd name="connsiteX13" fmla="*/ 1625962 w 7283284"/>
              <a:gd name="connsiteY13" fmla="*/ 1871133 h 3433070"/>
              <a:gd name="connsiteX14" fmla="*/ 1668296 w 7283284"/>
              <a:gd name="connsiteY14" fmla="*/ 1879600 h 3433070"/>
              <a:gd name="connsiteX15" fmla="*/ 1752962 w 7283284"/>
              <a:gd name="connsiteY15" fmla="*/ 1905000 h 3433070"/>
              <a:gd name="connsiteX16" fmla="*/ 1812229 w 7283284"/>
              <a:gd name="connsiteY16" fmla="*/ 1913466 h 3433070"/>
              <a:gd name="connsiteX17" fmla="*/ 1871496 w 7283284"/>
              <a:gd name="connsiteY17" fmla="*/ 1930400 h 3433070"/>
              <a:gd name="connsiteX18" fmla="*/ 1913829 w 7283284"/>
              <a:gd name="connsiteY18" fmla="*/ 1938866 h 3433070"/>
              <a:gd name="connsiteX19" fmla="*/ 1939229 w 7283284"/>
              <a:gd name="connsiteY19" fmla="*/ 1947333 h 3433070"/>
              <a:gd name="connsiteX20" fmla="*/ 1973096 w 7283284"/>
              <a:gd name="connsiteY20" fmla="*/ 1955800 h 3433070"/>
              <a:gd name="connsiteX21" fmla="*/ 2049296 w 7283284"/>
              <a:gd name="connsiteY21" fmla="*/ 2015066 h 3433070"/>
              <a:gd name="connsiteX22" fmla="*/ 2049296 w 7283284"/>
              <a:gd name="connsiteY22" fmla="*/ 2015066 h 3433070"/>
              <a:gd name="connsiteX23" fmla="*/ 2117029 w 7283284"/>
              <a:gd name="connsiteY23" fmla="*/ 2065866 h 3433070"/>
              <a:gd name="connsiteX24" fmla="*/ 2142429 w 7283284"/>
              <a:gd name="connsiteY24" fmla="*/ 2074333 h 3433070"/>
              <a:gd name="connsiteX25" fmla="*/ 2235562 w 7283284"/>
              <a:gd name="connsiteY25" fmla="*/ 2125133 h 3433070"/>
              <a:gd name="connsiteX26" fmla="*/ 2303296 w 7283284"/>
              <a:gd name="connsiteY26" fmla="*/ 2167466 h 3433070"/>
              <a:gd name="connsiteX27" fmla="*/ 2354096 w 7283284"/>
              <a:gd name="connsiteY27" fmla="*/ 2192866 h 3433070"/>
              <a:gd name="connsiteX28" fmla="*/ 2438762 w 7283284"/>
              <a:gd name="connsiteY28" fmla="*/ 2218266 h 3433070"/>
              <a:gd name="connsiteX29" fmla="*/ 2472629 w 7283284"/>
              <a:gd name="connsiteY29" fmla="*/ 2235200 h 3433070"/>
              <a:gd name="connsiteX30" fmla="*/ 2582696 w 7283284"/>
              <a:gd name="connsiteY30" fmla="*/ 2260600 h 3433070"/>
              <a:gd name="connsiteX31" fmla="*/ 2658896 w 7283284"/>
              <a:gd name="connsiteY31" fmla="*/ 2286000 h 3433070"/>
              <a:gd name="connsiteX32" fmla="*/ 2743562 w 7283284"/>
              <a:gd name="connsiteY32" fmla="*/ 2311400 h 3433070"/>
              <a:gd name="connsiteX33" fmla="*/ 2794362 w 7283284"/>
              <a:gd name="connsiteY33" fmla="*/ 2336800 h 3433070"/>
              <a:gd name="connsiteX34" fmla="*/ 2845162 w 7283284"/>
              <a:gd name="connsiteY34" fmla="*/ 2345266 h 3433070"/>
              <a:gd name="connsiteX35" fmla="*/ 2887496 w 7283284"/>
              <a:gd name="connsiteY35" fmla="*/ 2362200 h 3433070"/>
              <a:gd name="connsiteX36" fmla="*/ 2938296 w 7283284"/>
              <a:gd name="connsiteY36" fmla="*/ 2379133 h 3433070"/>
              <a:gd name="connsiteX37" fmla="*/ 3048362 w 7283284"/>
              <a:gd name="connsiteY37" fmla="*/ 2438400 h 3433070"/>
              <a:gd name="connsiteX38" fmla="*/ 3073762 w 7283284"/>
              <a:gd name="connsiteY38" fmla="*/ 2455333 h 3433070"/>
              <a:gd name="connsiteX39" fmla="*/ 3149962 w 7283284"/>
              <a:gd name="connsiteY39" fmla="*/ 2480733 h 3433070"/>
              <a:gd name="connsiteX40" fmla="*/ 3234629 w 7283284"/>
              <a:gd name="connsiteY40" fmla="*/ 2514600 h 3433070"/>
              <a:gd name="connsiteX41" fmla="*/ 3268496 w 7283284"/>
              <a:gd name="connsiteY41" fmla="*/ 2531533 h 3433070"/>
              <a:gd name="connsiteX42" fmla="*/ 3319296 w 7283284"/>
              <a:gd name="connsiteY42" fmla="*/ 2540000 h 3433070"/>
              <a:gd name="connsiteX43" fmla="*/ 3370096 w 7283284"/>
              <a:gd name="connsiteY43" fmla="*/ 2556933 h 3433070"/>
              <a:gd name="connsiteX44" fmla="*/ 3488629 w 7283284"/>
              <a:gd name="connsiteY44" fmla="*/ 2582333 h 3433070"/>
              <a:gd name="connsiteX45" fmla="*/ 3530962 w 7283284"/>
              <a:gd name="connsiteY45" fmla="*/ 2599266 h 3433070"/>
              <a:gd name="connsiteX46" fmla="*/ 3564829 w 7283284"/>
              <a:gd name="connsiteY46" fmla="*/ 2616200 h 3433070"/>
              <a:gd name="connsiteX47" fmla="*/ 3615629 w 7283284"/>
              <a:gd name="connsiteY47" fmla="*/ 2624666 h 3433070"/>
              <a:gd name="connsiteX48" fmla="*/ 3657962 w 7283284"/>
              <a:gd name="connsiteY48" fmla="*/ 2650066 h 3433070"/>
              <a:gd name="connsiteX49" fmla="*/ 3725696 w 7283284"/>
              <a:gd name="connsiteY49" fmla="*/ 2675466 h 3433070"/>
              <a:gd name="connsiteX50" fmla="*/ 3759562 w 7283284"/>
              <a:gd name="connsiteY50" fmla="*/ 2700866 h 3433070"/>
              <a:gd name="connsiteX51" fmla="*/ 3784962 w 7283284"/>
              <a:gd name="connsiteY51" fmla="*/ 2709333 h 3433070"/>
              <a:gd name="connsiteX52" fmla="*/ 3818829 w 7283284"/>
              <a:gd name="connsiteY52" fmla="*/ 2726266 h 3433070"/>
              <a:gd name="connsiteX53" fmla="*/ 3928896 w 7283284"/>
              <a:gd name="connsiteY53" fmla="*/ 2751666 h 3433070"/>
              <a:gd name="connsiteX54" fmla="*/ 4047429 w 7283284"/>
              <a:gd name="connsiteY54" fmla="*/ 2777066 h 3433070"/>
              <a:gd name="connsiteX55" fmla="*/ 7061562 w 7283284"/>
              <a:gd name="connsiteY55" fmla="*/ 3429000 h 3433070"/>
              <a:gd name="connsiteX56" fmla="*/ 7052980 w 7283284"/>
              <a:gd name="connsiteY56" fmla="*/ 2995083 h 3433070"/>
              <a:gd name="connsiteX57" fmla="*/ 2078914 w 7283284"/>
              <a:gd name="connsiteY57" fmla="*/ 1727200 h 3433070"/>
              <a:gd name="connsiteX58" fmla="*/ 7065708 w 7283284"/>
              <a:gd name="connsiteY58" fmla="*/ 389466 h 3433070"/>
              <a:gd name="connsiteX59" fmla="*/ 7036162 w 7283284"/>
              <a:gd name="connsiteY59" fmla="*/ 0 h 3433070"/>
              <a:gd name="connsiteX0" fmla="*/ 7036162 w 7292064"/>
              <a:gd name="connsiteY0" fmla="*/ 0 h 3433917"/>
              <a:gd name="connsiteX1" fmla="*/ 491429 w 7292064"/>
              <a:gd name="connsiteY1" fmla="*/ 1693333 h 3433917"/>
              <a:gd name="connsiteX2" fmla="*/ 466029 w 7292064"/>
              <a:gd name="connsiteY2" fmla="*/ 1701800 h 3433917"/>
              <a:gd name="connsiteX3" fmla="*/ 516829 w 7292064"/>
              <a:gd name="connsiteY3" fmla="*/ 1710266 h 3433917"/>
              <a:gd name="connsiteX4" fmla="*/ 550696 w 7292064"/>
              <a:gd name="connsiteY4" fmla="*/ 1727200 h 3433917"/>
              <a:gd name="connsiteX5" fmla="*/ 686162 w 7292064"/>
              <a:gd name="connsiteY5" fmla="*/ 1735666 h 3433917"/>
              <a:gd name="connsiteX6" fmla="*/ 838562 w 7292064"/>
              <a:gd name="connsiteY6" fmla="*/ 1778000 h 3433917"/>
              <a:gd name="connsiteX7" fmla="*/ 923229 w 7292064"/>
              <a:gd name="connsiteY7" fmla="*/ 1794933 h 3433917"/>
              <a:gd name="connsiteX8" fmla="*/ 1117962 w 7292064"/>
              <a:gd name="connsiteY8" fmla="*/ 1811866 h 3433917"/>
              <a:gd name="connsiteX9" fmla="*/ 1168762 w 7292064"/>
              <a:gd name="connsiteY9" fmla="*/ 1820333 h 3433917"/>
              <a:gd name="connsiteX10" fmla="*/ 1202629 w 7292064"/>
              <a:gd name="connsiteY10" fmla="*/ 1828800 h 3433917"/>
              <a:gd name="connsiteX11" fmla="*/ 1321162 w 7292064"/>
              <a:gd name="connsiteY11" fmla="*/ 1837266 h 3433917"/>
              <a:gd name="connsiteX12" fmla="*/ 1592096 w 7292064"/>
              <a:gd name="connsiteY12" fmla="*/ 1862666 h 3433917"/>
              <a:gd name="connsiteX13" fmla="*/ 1625962 w 7292064"/>
              <a:gd name="connsiteY13" fmla="*/ 1871133 h 3433917"/>
              <a:gd name="connsiteX14" fmla="*/ 1668296 w 7292064"/>
              <a:gd name="connsiteY14" fmla="*/ 1879600 h 3433917"/>
              <a:gd name="connsiteX15" fmla="*/ 1752962 w 7292064"/>
              <a:gd name="connsiteY15" fmla="*/ 1905000 h 3433917"/>
              <a:gd name="connsiteX16" fmla="*/ 1812229 w 7292064"/>
              <a:gd name="connsiteY16" fmla="*/ 1913466 h 3433917"/>
              <a:gd name="connsiteX17" fmla="*/ 1871496 w 7292064"/>
              <a:gd name="connsiteY17" fmla="*/ 1930400 h 3433917"/>
              <a:gd name="connsiteX18" fmla="*/ 1913829 w 7292064"/>
              <a:gd name="connsiteY18" fmla="*/ 1938866 h 3433917"/>
              <a:gd name="connsiteX19" fmla="*/ 1939229 w 7292064"/>
              <a:gd name="connsiteY19" fmla="*/ 1947333 h 3433917"/>
              <a:gd name="connsiteX20" fmla="*/ 1973096 w 7292064"/>
              <a:gd name="connsiteY20" fmla="*/ 1955800 h 3433917"/>
              <a:gd name="connsiteX21" fmla="*/ 2049296 w 7292064"/>
              <a:gd name="connsiteY21" fmla="*/ 2015066 h 3433917"/>
              <a:gd name="connsiteX22" fmla="*/ 2049296 w 7292064"/>
              <a:gd name="connsiteY22" fmla="*/ 2015066 h 3433917"/>
              <a:gd name="connsiteX23" fmla="*/ 2117029 w 7292064"/>
              <a:gd name="connsiteY23" fmla="*/ 2065866 h 3433917"/>
              <a:gd name="connsiteX24" fmla="*/ 2142429 w 7292064"/>
              <a:gd name="connsiteY24" fmla="*/ 2074333 h 3433917"/>
              <a:gd name="connsiteX25" fmla="*/ 2235562 w 7292064"/>
              <a:gd name="connsiteY25" fmla="*/ 2125133 h 3433917"/>
              <a:gd name="connsiteX26" fmla="*/ 2303296 w 7292064"/>
              <a:gd name="connsiteY26" fmla="*/ 2167466 h 3433917"/>
              <a:gd name="connsiteX27" fmla="*/ 2354096 w 7292064"/>
              <a:gd name="connsiteY27" fmla="*/ 2192866 h 3433917"/>
              <a:gd name="connsiteX28" fmla="*/ 2438762 w 7292064"/>
              <a:gd name="connsiteY28" fmla="*/ 2218266 h 3433917"/>
              <a:gd name="connsiteX29" fmla="*/ 2472629 w 7292064"/>
              <a:gd name="connsiteY29" fmla="*/ 2235200 h 3433917"/>
              <a:gd name="connsiteX30" fmla="*/ 2582696 w 7292064"/>
              <a:gd name="connsiteY30" fmla="*/ 2260600 h 3433917"/>
              <a:gd name="connsiteX31" fmla="*/ 2658896 w 7292064"/>
              <a:gd name="connsiteY31" fmla="*/ 2286000 h 3433917"/>
              <a:gd name="connsiteX32" fmla="*/ 2743562 w 7292064"/>
              <a:gd name="connsiteY32" fmla="*/ 2311400 h 3433917"/>
              <a:gd name="connsiteX33" fmla="*/ 2794362 w 7292064"/>
              <a:gd name="connsiteY33" fmla="*/ 2336800 h 3433917"/>
              <a:gd name="connsiteX34" fmla="*/ 2845162 w 7292064"/>
              <a:gd name="connsiteY34" fmla="*/ 2345266 h 3433917"/>
              <a:gd name="connsiteX35" fmla="*/ 2887496 w 7292064"/>
              <a:gd name="connsiteY35" fmla="*/ 2362200 h 3433917"/>
              <a:gd name="connsiteX36" fmla="*/ 2938296 w 7292064"/>
              <a:gd name="connsiteY36" fmla="*/ 2379133 h 3433917"/>
              <a:gd name="connsiteX37" fmla="*/ 3048362 w 7292064"/>
              <a:gd name="connsiteY37" fmla="*/ 2438400 h 3433917"/>
              <a:gd name="connsiteX38" fmla="*/ 3073762 w 7292064"/>
              <a:gd name="connsiteY38" fmla="*/ 2455333 h 3433917"/>
              <a:gd name="connsiteX39" fmla="*/ 3149962 w 7292064"/>
              <a:gd name="connsiteY39" fmla="*/ 2480733 h 3433917"/>
              <a:gd name="connsiteX40" fmla="*/ 3234629 w 7292064"/>
              <a:gd name="connsiteY40" fmla="*/ 2514600 h 3433917"/>
              <a:gd name="connsiteX41" fmla="*/ 3268496 w 7292064"/>
              <a:gd name="connsiteY41" fmla="*/ 2531533 h 3433917"/>
              <a:gd name="connsiteX42" fmla="*/ 3319296 w 7292064"/>
              <a:gd name="connsiteY42" fmla="*/ 2540000 h 3433917"/>
              <a:gd name="connsiteX43" fmla="*/ 3370096 w 7292064"/>
              <a:gd name="connsiteY43" fmla="*/ 2556933 h 3433917"/>
              <a:gd name="connsiteX44" fmla="*/ 3488629 w 7292064"/>
              <a:gd name="connsiteY44" fmla="*/ 2582333 h 3433917"/>
              <a:gd name="connsiteX45" fmla="*/ 3530962 w 7292064"/>
              <a:gd name="connsiteY45" fmla="*/ 2599266 h 3433917"/>
              <a:gd name="connsiteX46" fmla="*/ 3564829 w 7292064"/>
              <a:gd name="connsiteY46" fmla="*/ 2616200 h 3433917"/>
              <a:gd name="connsiteX47" fmla="*/ 3615629 w 7292064"/>
              <a:gd name="connsiteY47" fmla="*/ 2624666 h 3433917"/>
              <a:gd name="connsiteX48" fmla="*/ 3657962 w 7292064"/>
              <a:gd name="connsiteY48" fmla="*/ 2650066 h 3433917"/>
              <a:gd name="connsiteX49" fmla="*/ 3725696 w 7292064"/>
              <a:gd name="connsiteY49" fmla="*/ 2675466 h 3433917"/>
              <a:gd name="connsiteX50" fmla="*/ 3759562 w 7292064"/>
              <a:gd name="connsiteY50" fmla="*/ 2700866 h 3433917"/>
              <a:gd name="connsiteX51" fmla="*/ 3784962 w 7292064"/>
              <a:gd name="connsiteY51" fmla="*/ 2709333 h 3433917"/>
              <a:gd name="connsiteX52" fmla="*/ 3818829 w 7292064"/>
              <a:gd name="connsiteY52" fmla="*/ 2726266 h 3433917"/>
              <a:gd name="connsiteX53" fmla="*/ 3928896 w 7292064"/>
              <a:gd name="connsiteY53" fmla="*/ 2751666 h 3433917"/>
              <a:gd name="connsiteX54" fmla="*/ 7061562 w 7292064"/>
              <a:gd name="connsiteY54" fmla="*/ 3429000 h 3433917"/>
              <a:gd name="connsiteX55" fmla="*/ 7052980 w 7292064"/>
              <a:gd name="connsiteY55" fmla="*/ 2995083 h 3433917"/>
              <a:gd name="connsiteX56" fmla="*/ 2078914 w 7292064"/>
              <a:gd name="connsiteY56" fmla="*/ 1727200 h 3433917"/>
              <a:gd name="connsiteX57" fmla="*/ 7065708 w 7292064"/>
              <a:gd name="connsiteY57" fmla="*/ 389466 h 3433917"/>
              <a:gd name="connsiteX58" fmla="*/ 7036162 w 7292064"/>
              <a:gd name="connsiteY58" fmla="*/ 0 h 3433917"/>
              <a:gd name="connsiteX0" fmla="*/ 7036162 w 7300217"/>
              <a:gd name="connsiteY0" fmla="*/ 0 h 3434819"/>
              <a:gd name="connsiteX1" fmla="*/ 491429 w 7300217"/>
              <a:gd name="connsiteY1" fmla="*/ 1693333 h 3434819"/>
              <a:gd name="connsiteX2" fmla="*/ 466029 w 7300217"/>
              <a:gd name="connsiteY2" fmla="*/ 1701800 h 3434819"/>
              <a:gd name="connsiteX3" fmla="*/ 516829 w 7300217"/>
              <a:gd name="connsiteY3" fmla="*/ 1710266 h 3434819"/>
              <a:gd name="connsiteX4" fmla="*/ 550696 w 7300217"/>
              <a:gd name="connsiteY4" fmla="*/ 1727200 h 3434819"/>
              <a:gd name="connsiteX5" fmla="*/ 686162 w 7300217"/>
              <a:gd name="connsiteY5" fmla="*/ 1735666 h 3434819"/>
              <a:gd name="connsiteX6" fmla="*/ 838562 w 7300217"/>
              <a:gd name="connsiteY6" fmla="*/ 1778000 h 3434819"/>
              <a:gd name="connsiteX7" fmla="*/ 923229 w 7300217"/>
              <a:gd name="connsiteY7" fmla="*/ 1794933 h 3434819"/>
              <a:gd name="connsiteX8" fmla="*/ 1117962 w 7300217"/>
              <a:gd name="connsiteY8" fmla="*/ 1811866 h 3434819"/>
              <a:gd name="connsiteX9" fmla="*/ 1168762 w 7300217"/>
              <a:gd name="connsiteY9" fmla="*/ 1820333 h 3434819"/>
              <a:gd name="connsiteX10" fmla="*/ 1202629 w 7300217"/>
              <a:gd name="connsiteY10" fmla="*/ 1828800 h 3434819"/>
              <a:gd name="connsiteX11" fmla="*/ 1321162 w 7300217"/>
              <a:gd name="connsiteY11" fmla="*/ 1837266 h 3434819"/>
              <a:gd name="connsiteX12" fmla="*/ 1592096 w 7300217"/>
              <a:gd name="connsiteY12" fmla="*/ 1862666 h 3434819"/>
              <a:gd name="connsiteX13" fmla="*/ 1625962 w 7300217"/>
              <a:gd name="connsiteY13" fmla="*/ 1871133 h 3434819"/>
              <a:gd name="connsiteX14" fmla="*/ 1668296 w 7300217"/>
              <a:gd name="connsiteY14" fmla="*/ 1879600 h 3434819"/>
              <a:gd name="connsiteX15" fmla="*/ 1752962 w 7300217"/>
              <a:gd name="connsiteY15" fmla="*/ 1905000 h 3434819"/>
              <a:gd name="connsiteX16" fmla="*/ 1812229 w 7300217"/>
              <a:gd name="connsiteY16" fmla="*/ 1913466 h 3434819"/>
              <a:gd name="connsiteX17" fmla="*/ 1871496 w 7300217"/>
              <a:gd name="connsiteY17" fmla="*/ 1930400 h 3434819"/>
              <a:gd name="connsiteX18" fmla="*/ 1913829 w 7300217"/>
              <a:gd name="connsiteY18" fmla="*/ 1938866 h 3434819"/>
              <a:gd name="connsiteX19" fmla="*/ 1939229 w 7300217"/>
              <a:gd name="connsiteY19" fmla="*/ 1947333 h 3434819"/>
              <a:gd name="connsiteX20" fmla="*/ 1973096 w 7300217"/>
              <a:gd name="connsiteY20" fmla="*/ 1955800 h 3434819"/>
              <a:gd name="connsiteX21" fmla="*/ 2049296 w 7300217"/>
              <a:gd name="connsiteY21" fmla="*/ 2015066 h 3434819"/>
              <a:gd name="connsiteX22" fmla="*/ 2049296 w 7300217"/>
              <a:gd name="connsiteY22" fmla="*/ 2015066 h 3434819"/>
              <a:gd name="connsiteX23" fmla="*/ 2117029 w 7300217"/>
              <a:gd name="connsiteY23" fmla="*/ 2065866 h 3434819"/>
              <a:gd name="connsiteX24" fmla="*/ 2142429 w 7300217"/>
              <a:gd name="connsiteY24" fmla="*/ 2074333 h 3434819"/>
              <a:gd name="connsiteX25" fmla="*/ 2235562 w 7300217"/>
              <a:gd name="connsiteY25" fmla="*/ 2125133 h 3434819"/>
              <a:gd name="connsiteX26" fmla="*/ 2303296 w 7300217"/>
              <a:gd name="connsiteY26" fmla="*/ 2167466 h 3434819"/>
              <a:gd name="connsiteX27" fmla="*/ 2354096 w 7300217"/>
              <a:gd name="connsiteY27" fmla="*/ 2192866 h 3434819"/>
              <a:gd name="connsiteX28" fmla="*/ 2438762 w 7300217"/>
              <a:gd name="connsiteY28" fmla="*/ 2218266 h 3434819"/>
              <a:gd name="connsiteX29" fmla="*/ 2472629 w 7300217"/>
              <a:gd name="connsiteY29" fmla="*/ 2235200 h 3434819"/>
              <a:gd name="connsiteX30" fmla="*/ 2582696 w 7300217"/>
              <a:gd name="connsiteY30" fmla="*/ 2260600 h 3434819"/>
              <a:gd name="connsiteX31" fmla="*/ 2658896 w 7300217"/>
              <a:gd name="connsiteY31" fmla="*/ 2286000 h 3434819"/>
              <a:gd name="connsiteX32" fmla="*/ 2743562 w 7300217"/>
              <a:gd name="connsiteY32" fmla="*/ 2311400 h 3434819"/>
              <a:gd name="connsiteX33" fmla="*/ 2794362 w 7300217"/>
              <a:gd name="connsiteY33" fmla="*/ 2336800 h 3434819"/>
              <a:gd name="connsiteX34" fmla="*/ 2845162 w 7300217"/>
              <a:gd name="connsiteY34" fmla="*/ 2345266 h 3434819"/>
              <a:gd name="connsiteX35" fmla="*/ 2887496 w 7300217"/>
              <a:gd name="connsiteY35" fmla="*/ 2362200 h 3434819"/>
              <a:gd name="connsiteX36" fmla="*/ 2938296 w 7300217"/>
              <a:gd name="connsiteY36" fmla="*/ 2379133 h 3434819"/>
              <a:gd name="connsiteX37" fmla="*/ 3048362 w 7300217"/>
              <a:gd name="connsiteY37" fmla="*/ 2438400 h 3434819"/>
              <a:gd name="connsiteX38" fmla="*/ 3073762 w 7300217"/>
              <a:gd name="connsiteY38" fmla="*/ 2455333 h 3434819"/>
              <a:gd name="connsiteX39" fmla="*/ 3149962 w 7300217"/>
              <a:gd name="connsiteY39" fmla="*/ 2480733 h 3434819"/>
              <a:gd name="connsiteX40" fmla="*/ 3234629 w 7300217"/>
              <a:gd name="connsiteY40" fmla="*/ 2514600 h 3434819"/>
              <a:gd name="connsiteX41" fmla="*/ 3268496 w 7300217"/>
              <a:gd name="connsiteY41" fmla="*/ 2531533 h 3434819"/>
              <a:gd name="connsiteX42" fmla="*/ 3319296 w 7300217"/>
              <a:gd name="connsiteY42" fmla="*/ 2540000 h 3434819"/>
              <a:gd name="connsiteX43" fmla="*/ 3370096 w 7300217"/>
              <a:gd name="connsiteY43" fmla="*/ 2556933 h 3434819"/>
              <a:gd name="connsiteX44" fmla="*/ 3488629 w 7300217"/>
              <a:gd name="connsiteY44" fmla="*/ 2582333 h 3434819"/>
              <a:gd name="connsiteX45" fmla="*/ 3530962 w 7300217"/>
              <a:gd name="connsiteY45" fmla="*/ 2599266 h 3434819"/>
              <a:gd name="connsiteX46" fmla="*/ 3564829 w 7300217"/>
              <a:gd name="connsiteY46" fmla="*/ 2616200 h 3434819"/>
              <a:gd name="connsiteX47" fmla="*/ 3615629 w 7300217"/>
              <a:gd name="connsiteY47" fmla="*/ 2624666 h 3434819"/>
              <a:gd name="connsiteX48" fmla="*/ 3657962 w 7300217"/>
              <a:gd name="connsiteY48" fmla="*/ 2650066 h 3434819"/>
              <a:gd name="connsiteX49" fmla="*/ 3725696 w 7300217"/>
              <a:gd name="connsiteY49" fmla="*/ 2675466 h 3434819"/>
              <a:gd name="connsiteX50" fmla="*/ 3759562 w 7300217"/>
              <a:gd name="connsiteY50" fmla="*/ 2700866 h 3434819"/>
              <a:gd name="connsiteX51" fmla="*/ 3784962 w 7300217"/>
              <a:gd name="connsiteY51" fmla="*/ 2709333 h 3434819"/>
              <a:gd name="connsiteX52" fmla="*/ 3818829 w 7300217"/>
              <a:gd name="connsiteY52" fmla="*/ 2726266 h 3434819"/>
              <a:gd name="connsiteX53" fmla="*/ 7061562 w 7300217"/>
              <a:gd name="connsiteY53" fmla="*/ 3429000 h 3434819"/>
              <a:gd name="connsiteX54" fmla="*/ 7052980 w 7300217"/>
              <a:gd name="connsiteY54" fmla="*/ 2995083 h 3434819"/>
              <a:gd name="connsiteX55" fmla="*/ 2078914 w 7300217"/>
              <a:gd name="connsiteY55" fmla="*/ 1727200 h 3434819"/>
              <a:gd name="connsiteX56" fmla="*/ 7065708 w 7300217"/>
              <a:gd name="connsiteY56" fmla="*/ 389466 h 3434819"/>
              <a:gd name="connsiteX57" fmla="*/ 7036162 w 7300217"/>
              <a:gd name="connsiteY57" fmla="*/ 0 h 3434819"/>
              <a:gd name="connsiteX0" fmla="*/ 7036162 w 7302726"/>
              <a:gd name="connsiteY0" fmla="*/ 0 h 3435448"/>
              <a:gd name="connsiteX1" fmla="*/ 491429 w 7302726"/>
              <a:gd name="connsiteY1" fmla="*/ 1693333 h 3435448"/>
              <a:gd name="connsiteX2" fmla="*/ 466029 w 7302726"/>
              <a:gd name="connsiteY2" fmla="*/ 1701800 h 3435448"/>
              <a:gd name="connsiteX3" fmla="*/ 516829 w 7302726"/>
              <a:gd name="connsiteY3" fmla="*/ 1710266 h 3435448"/>
              <a:gd name="connsiteX4" fmla="*/ 550696 w 7302726"/>
              <a:gd name="connsiteY4" fmla="*/ 1727200 h 3435448"/>
              <a:gd name="connsiteX5" fmla="*/ 686162 w 7302726"/>
              <a:gd name="connsiteY5" fmla="*/ 1735666 h 3435448"/>
              <a:gd name="connsiteX6" fmla="*/ 838562 w 7302726"/>
              <a:gd name="connsiteY6" fmla="*/ 1778000 h 3435448"/>
              <a:gd name="connsiteX7" fmla="*/ 923229 w 7302726"/>
              <a:gd name="connsiteY7" fmla="*/ 1794933 h 3435448"/>
              <a:gd name="connsiteX8" fmla="*/ 1117962 w 7302726"/>
              <a:gd name="connsiteY8" fmla="*/ 1811866 h 3435448"/>
              <a:gd name="connsiteX9" fmla="*/ 1168762 w 7302726"/>
              <a:gd name="connsiteY9" fmla="*/ 1820333 h 3435448"/>
              <a:gd name="connsiteX10" fmla="*/ 1202629 w 7302726"/>
              <a:gd name="connsiteY10" fmla="*/ 1828800 h 3435448"/>
              <a:gd name="connsiteX11" fmla="*/ 1321162 w 7302726"/>
              <a:gd name="connsiteY11" fmla="*/ 1837266 h 3435448"/>
              <a:gd name="connsiteX12" fmla="*/ 1592096 w 7302726"/>
              <a:gd name="connsiteY12" fmla="*/ 1862666 h 3435448"/>
              <a:gd name="connsiteX13" fmla="*/ 1625962 w 7302726"/>
              <a:gd name="connsiteY13" fmla="*/ 1871133 h 3435448"/>
              <a:gd name="connsiteX14" fmla="*/ 1668296 w 7302726"/>
              <a:gd name="connsiteY14" fmla="*/ 1879600 h 3435448"/>
              <a:gd name="connsiteX15" fmla="*/ 1752962 w 7302726"/>
              <a:gd name="connsiteY15" fmla="*/ 1905000 h 3435448"/>
              <a:gd name="connsiteX16" fmla="*/ 1812229 w 7302726"/>
              <a:gd name="connsiteY16" fmla="*/ 1913466 h 3435448"/>
              <a:gd name="connsiteX17" fmla="*/ 1871496 w 7302726"/>
              <a:gd name="connsiteY17" fmla="*/ 1930400 h 3435448"/>
              <a:gd name="connsiteX18" fmla="*/ 1913829 w 7302726"/>
              <a:gd name="connsiteY18" fmla="*/ 1938866 h 3435448"/>
              <a:gd name="connsiteX19" fmla="*/ 1939229 w 7302726"/>
              <a:gd name="connsiteY19" fmla="*/ 1947333 h 3435448"/>
              <a:gd name="connsiteX20" fmla="*/ 1973096 w 7302726"/>
              <a:gd name="connsiteY20" fmla="*/ 1955800 h 3435448"/>
              <a:gd name="connsiteX21" fmla="*/ 2049296 w 7302726"/>
              <a:gd name="connsiteY21" fmla="*/ 2015066 h 3435448"/>
              <a:gd name="connsiteX22" fmla="*/ 2049296 w 7302726"/>
              <a:gd name="connsiteY22" fmla="*/ 2015066 h 3435448"/>
              <a:gd name="connsiteX23" fmla="*/ 2117029 w 7302726"/>
              <a:gd name="connsiteY23" fmla="*/ 2065866 h 3435448"/>
              <a:gd name="connsiteX24" fmla="*/ 2142429 w 7302726"/>
              <a:gd name="connsiteY24" fmla="*/ 2074333 h 3435448"/>
              <a:gd name="connsiteX25" fmla="*/ 2235562 w 7302726"/>
              <a:gd name="connsiteY25" fmla="*/ 2125133 h 3435448"/>
              <a:gd name="connsiteX26" fmla="*/ 2303296 w 7302726"/>
              <a:gd name="connsiteY26" fmla="*/ 2167466 h 3435448"/>
              <a:gd name="connsiteX27" fmla="*/ 2354096 w 7302726"/>
              <a:gd name="connsiteY27" fmla="*/ 2192866 h 3435448"/>
              <a:gd name="connsiteX28" fmla="*/ 2438762 w 7302726"/>
              <a:gd name="connsiteY28" fmla="*/ 2218266 h 3435448"/>
              <a:gd name="connsiteX29" fmla="*/ 2472629 w 7302726"/>
              <a:gd name="connsiteY29" fmla="*/ 2235200 h 3435448"/>
              <a:gd name="connsiteX30" fmla="*/ 2582696 w 7302726"/>
              <a:gd name="connsiteY30" fmla="*/ 2260600 h 3435448"/>
              <a:gd name="connsiteX31" fmla="*/ 2658896 w 7302726"/>
              <a:gd name="connsiteY31" fmla="*/ 2286000 h 3435448"/>
              <a:gd name="connsiteX32" fmla="*/ 2743562 w 7302726"/>
              <a:gd name="connsiteY32" fmla="*/ 2311400 h 3435448"/>
              <a:gd name="connsiteX33" fmla="*/ 2794362 w 7302726"/>
              <a:gd name="connsiteY33" fmla="*/ 2336800 h 3435448"/>
              <a:gd name="connsiteX34" fmla="*/ 2845162 w 7302726"/>
              <a:gd name="connsiteY34" fmla="*/ 2345266 h 3435448"/>
              <a:gd name="connsiteX35" fmla="*/ 2887496 w 7302726"/>
              <a:gd name="connsiteY35" fmla="*/ 2362200 h 3435448"/>
              <a:gd name="connsiteX36" fmla="*/ 2938296 w 7302726"/>
              <a:gd name="connsiteY36" fmla="*/ 2379133 h 3435448"/>
              <a:gd name="connsiteX37" fmla="*/ 3048362 w 7302726"/>
              <a:gd name="connsiteY37" fmla="*/ 2438400 h 3435448"/>
              <a:gd name="connsiteX38" fmla="*/ 3073762 w 7302726"/>
              <a:gd name="connsiteY38" fmla="*/ 2455333 h 3435448"/>
              <a:gd name="connsiteX39" fmla="*/ 3149962 w 7302726"/>
              <a:gd name="connsiteY39" fmla="*/ 2480733 h 3435448"/>
              <a:gd name="connsiteX40" fmla="*/ 3234629 w 7302726"/>
              <a:gd name="connsiteY40" fmla="*/ 2514600 h 3435448"/>
              <a:gd name="connsiteX41" fmla="*/ 3268496 w 7302726"/>
              <a:gd name="connsiteY41" fmla="*/ 2531533 h 3435448"/>
              <a:gd name="connsiteX42" fmla="*/ 3319296 w 7302726"/>
              <a:gd name="connsiteY42" fmla="*/ 2540000 h 3435448"/>
              <a:gd name="connsiteX43" fmla="*/ 3370096 w 7302726"/>
              <a:gd name="connsiteY43" fmla="*/ 2556933 h 3435448"/>
              <a:gd name="connsiteX44" fmla="*/ 3488629 w 7302726"/>
              <a:gd name="connsiteY44" fmla="*/ 2582333 h 3435448"/>
              <a:gd name="connsiteX45" fmla="*/ 3530962 w 7302726"/>
              <a:gd name="connsiteY45" fmla="*/ 2599266 h 3435448"/>
              <a:gd name="connsiteX46" fmla="*/ 3564829 w 7302726"/>
              <a:gd name="connsiteY46" fmla="*/ 2616200 h 3435448"/>
              <a:gd name="connsiteX47" fmla="*/ 3615629 w 7302726"/>
              <a:gd name="connsiteY47" fmla="*/ 2624666 h 3435448"/>
              <a:gd name="connsiteX48" fmla="*/ 3657962 w 7302726"/>
              <a:gd name="connsiteY48" fmla="*/ 2650066 h 3435448"/>
              <a:gd name="connsiteX49" fmla="*/ 3725696 w 7302726"/>
              <a:gd name="connsiteY49" fmla="*/ 2675466 h 3435448"/>
              <a:gd name="connsiteX50" fmla="*/ 3759562 w 7302726"/>
              <a:gd name="connsiteY50" fmla="*/ 2700866 h 3435448"/>
              <a:gd name="connsiteX51" fmla="*/ 3784962 w 7302726"/>
              <a:gd name="connsiteY51" fmla="*/ 2709333 h 3435448"/>
              <a:gd name="connsiteX52" fmla="*/ 7061562 w 7302726"/>
              <a:gd name="connsiteY52" fmla="*/ 3429000 h 3435448"/>
              <a:gd name="connsiteX53" fmla="*/ 7052980 w 7302726"/>
              <a:gd name="connsiteY53" fmla="*/ 2995083 h 3435448"/>
              <a:gd name="connsiteX54" fmla="*/ 2078914 w 7302726"/>
              <a:gd name="connsiteY54" fmla="*/ 1727200 h 3435448"/>
              <a:gd name="connsiteX55" fmla="*/ 7065708 w 7302726"/>
              <a:gd name="connsiteY55" fmla="*/ 389466 h 3435448"/>
              <a:gd name="connsiteX56" fmla="*/ 7036162 w 7302726"/>
              <a:gd name="connsiteY56" fmla="*/ 0 h 3435448"/>
              <a:gd name="connsiteX0" fmla="*/ 7036162 w 7304607"/>
              <a:gd name="connsiteY0" fmla="*/ 0 h 3435771"/>
              <a:gd name="connsiteX1" fmla="*/ 491429 w 7304607"/>
              <a:gd name="connsiteY1" fmla="*/ 1693333 h 3435771"/>
              <a:gd name="connsiteX2" fmla="*/ 466029 w 7304607"/>
              <a:gd name="connsiteY2" fmla="*/ 1701800 h 3435771"/>
              <a:gd name="connsiteX3" fmla="*/ 516829 w 7304607"/>
              <a:gd name="connsiteY3" fmla="*/ 1710266 h 3435771"/>
              <a:gd name="connsiteX4" fmla="*/ 550696 w 7304607"/>
              <a:gd name="connsiteY4" fmla="*/ 1727200 h 3435771"/>
              <a:gd name="connsiteX5" fmla="*/ 686162 w 7304607"/>
              <a:gd name="connsiteY5" fmla="*/ 1735666 h 3435771"/>
              <a:gd name="connsiteX6" fmla="*/ 838562 w 7304607"/>
              <a:gd name="connsiteY6" fmla="*/ 1778000 h 3435771"/>
              <a:gd name="connsiteX7" fmla="*/ 923229 w 7304607"/>
              <a:gd name="connsiteY7" fmla="*/ 1794933 h 3435771"/>
              <a:gd name="connsiteX8" fmla="*/ 1117962 w 7304607"/>
              <a:gd name="connsiteY8" fmla="*/ 1811866 h 3435771"/>
              <a:gd name="connsiteX9" fmla="*/ 1168762 w 7304607"/>
              <a:gd name="connsiteY9" fmla="*/ 1820333 h 3435771"/>
              <a:gd name="connsiteX10" fmla="*/ 1202629 w 7304607"/>
              <a:gd name="connsiteY10" fmla="*/ 1828800 h 3435771"/>
              <a:gd name="connsiteX11" fmla="*/ 1321162 w 7304607"/>
              <a:gd name="connsiteY11" fmla="*/ 1837266 h 3435771"/>
              <a:gd name="connsiteX12" fmla="*/ 1592096 w 7304607"/>
              <a:gd name="connsiteY12" fmla="*/ 1862666 h 3435771"/>
              <a:gd name="connsiteX13" fmla="*/ 1625962 w 7304607"/>
              <a:gd name="connsiteY13" fmla="*/ 1871133 h 3435771"/>
              <a:gd name="connsiteX14" fmla="*/ 1668296 w 7304607"/>
              <a:gd name="connsiteY14" fmla="*/ 1879600 h 3435771"/>
              <a:gd name="connsiteX15" fmla="*/ 1752962 w 7304607"/>
              <a:gd name="connsiteY15" fmla="*/ 1905000 h 3435771"/>
              <a:gd name="connsiteX16" fmla="*/ 1812229 w 7304607"/>
              <a:gd name="connsiteY16" fmla="*/ 1913466 h 3435771"/>
              <a:gd name="connsiteX17" fmla="*/ 1871496 w 7304607"/>
              <a:gd name="connsiteY17" fmla="*/ 1930400 h 3435771"/>
              <a:gd name="connsiteX18" fmla="*/ 1913829 w 7304607"/>
              <a:gd name="connsiteY18" fmla="*/ 1938866 h 3435771"/>
              <a:gd name="connsiteX19" fmla="*/ 1939229 w 7304607"/>
              <a:gd name="connsiteY19" fmla="*/ 1947333 h 3435771"/>
              <a:gd name="connsiteX20" fmla="*/ 1973096 w 7304607"/>
              <a:gd name="connsiteY20" fmla="*/ 1955800 h 3435771"/>
              <a:gd name="connsiteX21" fmla="*/ 2049296 w 7304607"/>
              <a:gd name="connsiteY21" fmla="*/ 2015066 h 3435771"/>
              <a:gd name="connsiteX22" fmla="*/ 2049296 w 7304607"/>
              <a:gd name="connsiteY22" fmla="*/ 2015066 h 3435771"/>
              <a:gd name="connsiteX23" fmla="*/ 2117029 w 7304607"/>
              <a:gd name="connsiteY23" fmla="*/ 2065866 h 3435771"/>
              <a:gd name="connsiteX24" fmla="*/ 2142429 w 7304607"/>
              <a:gd name="connsiteY24" fmla="*/ 2074333 h 3435771"/>
              <a:gd name="connsiteX25" fmla="*/ 2235562 w 7304607"/>
              <a:gd name="connsiteY25" fmla="*/ 2125133 h 3435771"/>
              <a:gd name="connsiteX26" fmla="*/ 2303296 w 7304607"/>
              <a:gd name="connsiteY26" fmla="*/ 2167466 h 3435771"/>
              <a:gd name="connsiteX27" fmla="*/ 2354096 w 7304607"/>
              <a:gd name="connsiteY27" fmla="*/ 2192866 h 3435771"/>
              <a:gd name="connsiteX28" fmla="*/ 2438762 w 7304607"/>
              <a:gd name="connsiteY28" fmla="*/ 2218266 h 3435771"/>
              <a:gd name="connsiteX29" fmla="*/ 2472629 w 7304607"/>
              <a:gd name="connsiteY29" fmla="*/ 2235200 h 3435771"/>
              <a:gd name="connsiteX30" fmla="*/ 2582696 w 7304607"/>
              <a:gd name="connsiteY30" fmla="*/ 2260600 h 3435771"/>
              <a:gd name="connsiteX31" fmla="*/ 2658896 w 7304607"/>
              <a:gd name="connsiteY31" fmla="*/ 2286000 h 3435771"/>
              <a:gd name="connsiteX32" fmla="*/ 2743562 w 7304607"/>
              <a:gd name="connsiteY32" fmla="*/ 2311400 h 3435771"/>
              <a:gd name="connsiteX33" fmla="*/ 2794362 w 7304607"/>
              <a:gd name="connsiteY33" fmla="*/ 2336800 h 3435771"/>
              <a:gd name="connsiteX34" fmla="*/ 2845162 w 7304607"/>
              <a:gd name="connsiteY34" fmla="*/ 2345266 h 3435771"/>
              <a:gd name="connsiteX35" fmla="*/ 2887496 w 7304607"/>
              <a:gd name="connsiteY35" fmla="*/ 2362200 h 3435771"/>
              <a:gd name="connsiteX36" fmla="*/ 2938296 w 7304607"/>
              <a:gd name="connsiteY36" fmla="*/ 2379133 h 3435771"/>
              <a:gd name="connsiteX37" fmla="*/ 3048362 w 7304607"/>
              <a:gd name="connsiteY37" fmla="*/ 2438400 h 3435771"/>
              <a:gd name="connsiteX38" fmla="*/ 3073762 w 7304607"/>
              <a:gd name="connsiteY38" fmla="*/ 2455333 h 3435771"/>
              <a:gd name="connsiteX39" fmla="*/ 3149962 w 7304607"/>
              <a:gd name="connsiteY39" fmla="*/ 2480733 h 3435771"/>
              <a:gd name="connsiteX40" fmla="*/ 3234629 w 7304607"/>
              <a:gd name="connsiteY40" fmla="*/ 2514600 h 3435771"/>
              <a:gd name="connsiteX41" fmla="*/ 3268496 w 7304607"/>
              <a:gd name="connsiteY41" fmla="*/ 2531533 h 3435771"/>
              <a:gd name="connsiteX42" fmla="*/ 3319296 w 7304607"/>
              <a:gd name="connsiteY42" fmla="*/ 2540000 h 3435771"/>
              <a:gd name="connsiteX43" fmla="*/ 3370096 w 7304607"/>
              <a:gd name="connsiteY43" fmla="*/ 2556933 h 3435771"/>
              <a:gd name="connsiteX44" fmla="*/ 3488629 w 7304607"/>
              <a:gd name="connsiteY44" fmla="*/ 2582333 h 3435771"/>
              <a:gd name="connsiteX45" fmla="*/ 3530962 w 7304607"/>
              <a:gd name="connsiteY45" fmla="*/ 2599266 h 3435771"/>
              <a:gd name="connsiteX46" fmla="*/ 3564829 w 7304607"/>
              <a:gd name="connsiteY46" fmla="*/ 2616200 h 3435771"/>
              <a:gd name="connsiteX47" fmla="*/ 3615629 w 7304607"/>
              <a:gd name="connsiteY47" fmla="*/ 2624666 h 3435771"/>
              <a:gd name="connsiteX48" fmla="*/ 3657962 w 7304607"/>
              <a:gd name="connsiteY48" fmla="*/ 2650066 h 3435771"/>
              <a:gd name="connsiteX49" fmla="*/ 3725696 w 7304607"/>
              <a:gd name="connsiteY49" fmla="*/ 2675466 h 3435771"/>
              <a:gd name="connsiteX50" fmla="*/ 3759562 w 7304607"/>
              <a:gd name="connsiteY50" fmla="*/ 2700866 h 3435771"/>
              <a:gd name="connsiteX51" fmla="*/ 7061562 w 7304607"/>
              <a:gd name="connsiteY51" fmla="*/ 3429000 h 3435771"/>
              <a:gd name="connsiteX52" fmla="*/ 7052980 w 7304607"/>
              <a:gd name="connsiteY52" fmla="*/ 2995083 h 3435771"/>
              <a:gd name="connsiteX53" fmla="*/ 2078914 w 7304607"/>
              <a:gd name="connsiteY53" fmla="*/ 1727200 h 3435771"/>
              <a:gd name="connsiteX54" fmla="*/ 7065708 w 7304607"/>
              <a:gd name="connsiteY54" fmla="*/ 389466 h 3435771"/>
              <a:gd name="connsiteX55" fmla="*/ 7036162 w 7304607"/>
              <a:gd name="connsiteY55" fmla="*/ 0 h 3435771"/>
              <a:gd name="connsiteX0" fmla="*/ 7036162 w 7307115"/>
              <a:gd name="connsiteY0" fmla="*/ 0 h 3436768"/>
              <a:gd name="connsiteX1" fmla="*/ 491429 w 7307115"/>
              <a:gd name="connsiteY1" fmla="*/ 1693333 h 3436768"/>
              <a:gd name="connsiteX2" fmla="*/ 466029 w 7307115"/>
              <a:gd name="connsiteY2" fmla="*/ 1701800 h 3436768"/>
              <a:gd name="connsiteX3" fmla="*/ 516829 w 7307115"/>
              <a:gd name="connsiteY3" fmla="*/ 1710266 h 3436768"/>
              <a:gd name="connsiteX4" fmla="*/ 550696 w 7307115"/>
              <a:gd name="connsiteY4" fmla="*/ 1727200 h 3436768"/>
              <a:gd name="connsiteX5" fmla="*/ 686162 w 7307115"/>
              <a:gd name="connsiteY5" fmla="*/ 1735666 h 3436768"/>
              <a:gd name="connsiteX6" fmla="*/ 838562 w 7307115"/>
              <a:gd name="connsiteY6" fmla="*/ 1778000 h 3436768"/>
              <a:gd name="connsiteX7" fmla="*/ 923229 w 7307115"/>
              <a:gd name="connsiteY7" fmla="*/ 1794933 h 3436768"/>
              <a:gd name="connsiteX8" fmla="*/ 1117962 w 7307115"/>
              <a:gd name="connsiteY8" fmla="*/ 1811866 h 3436768"/>
              <a:gd name="connsiteX9" fmla="*/ 1168762 w 7307115"/>
              <a:gd name="connsiteY9" fmla="*/ 1820333 h 3436768"/>
              <a:gd name="connsiteX10" fmla="*/ 1202629 w 7307115"/>
              <a:gd name="connsiteY10" fmla="*/ 1828800 h 3436768"/>
              <a:gd name="connsiteX11" fmla="*/ 1321162 w 7307115"/>
              <a:gd name="connsiteY11" fmla="*/ 1837266 h 3436768"/>
              <a:gd name="connsiteX12" fmla="*/ 1592096 w 7307115"/>
              <a:gd name="connsiteY12" fmla="*/ 1862666 h 3436768"/>
              <a:gd name="connsiteX13" fmla="*/ 1625962 w 7307115"/>
              <a:gd name="connsiteY13" fmla="*/ 1871133 h 3436768"/>
              <a:gd name="connsiteX14" fmla="*/ 1668296 w 7307115"/>
              <a:gd name="connsiteY14" fmla="*/ 1879600 h 3436768"/>
              <a:gd name="connsiteX15" fmla="*/ 1752962 w 7307115"/>
              <a:gd name="connsiteY15" fmla="*/ 1905000 h 3436768"/>
              <a:gd name="connsiteX16" fmla="*/ 1812229 w 7307115"/>
              <a:gd name="connsiteY16" fmla="*/ 1913466 h 3436768"/>
              <a:gd name="connsiteX17" fmla="*/ 1871496 w 7307115"/>
              <a:gd name="connsiteY17" fmla="*/ 1930400 h 3436768"/>
              <a:gd name="connsiteX18" fmla="*/ 1913829 w 7307115"/>
              <a:gd name="connsiteY18" fmla="*/ 1938866 h 3436768"/>
              <a:gd name="connsiteX19" fmla="*/ 1939229 w 7307115"/>
              <a:gd name="connsiteY19" fmla="*/ 1947333 h 3436768"/>
              <a:gd name="connsiteX20" fmla="*/ 1973096 w 7307115"/>
              <a:gd name="connsiteY20" fmla="*/ 1955800 h 3436768"/>
              <a:gd name="connsiteX21" fmla="*/ 2049296 w 7307115"/>
              <a:gd name="connsiteY21" fmla="*/ 2015066 h 3436768"/>
              <a:gd name="connsiteX22" fmla="*/ 2049296 w 7307115"/>
              <a:gd name="connsiteY22" fmla="*/ 2015066 h 3436768"/>
              <a:gd name="connsiteX23" fmla="*/ 2117029 w 7307115"/>
              <a:gd name="connsiteY23" fmla="*/ 2065866 h 3436768"/>
              <a:gd name="connsiteX24" fmla="*/ 2142429 w 7307115"/>
              <a:gd name="connsiteY24" fmla="*/ 2074333 h 3436768"/>
              <a:gd name="connsiteX25" fmla="*/ 2235562 w 7307115"/>
              <a:gd name="connsiteY25" fmla="*/ 2125133 h 3436768"/>
              <a:gd name="connsiteX26" fmla="*/ 2303296 w 7307115"/>
              <a:gd name="connsiteY26" fmla="*/ 2167466 h 3436768"/>
              <a:gd name="connsiteX27" fmla="*/ 2354096 w 7307115"/>
              <a:gd name="connsiteY27" fmla="*/ 2192866 h 3436768"/>
              <a:gd name="connsiteX28" fmla="*/ 2438762 w 7307115"/>
              <a:gd name="connsiteY28" fmla="*/ 2218266 h 3436768"/>
              <a:gd name="connsiteX29" fmla="*/ 2472629 w 7307115"/>
              <a:gd name="connsiteY29" fmla="*/ 2235200 h 3436768"/>
              <a:gd name="connsiteX30" fmla="*/ 2582696 w 7307115"/>
              <a:gd name="connsiteY30" fmla="*/ 2260600 h 3436768"/>
              <a:gd name="connsiteX31" fmla="*/ 2658896 w 7307115"/>
              <a:gd name="connsiteY31" fmla="*/ 2286000 h 3436768"/>
              <a:gd name="connsiteX32" fmla="*/ 2743562 w 7307115"/>
              <a:gd name="connsiteY32" fmla="*/ 2311400 h 3436768"/>
              <a:gd name="connsiteX33" fmla="*/ 2794362 w 7307115"/>
              <a:gd name="connsiteY33" fmla="*/ 2336800 h 3436768"/>
              <a:gd name="connsiteX34" fmla="*/ 2845162 w 7307115"/>
              <a:gd name="connsiteY34" fmla="*/ 2345266 h 3436768"/>
              <a:gd name="connsiteX35" fmla="*/ 2887496 w 7307115"/>
              <a:gd name="connsiteY35" fmla="*/ 2362200 h 3436768"/>
              <a:gd name="connsiteX36" fmla="*/ 2938296 w 7307115"/>
              <a:gd name="connsiteY36" fmla="*/ 2379133 h 3436768"/>
              <a:gd name="connsiteX37" fmla="*/ 3048362 w 7307115"/>
              <a:gd name="connsiteY37" fmla="*/ 2438400 h 3436768"/>
              <a:gd name="connsiteX38" fmla="*/ 3073762 w 7307115"/>
              <a:gd name="connsiteY38" fmla="*/ 2455333 h 3436768"/>
              <a:gd name="connsiteX39" fmla="*/ 3149962 w 7307115"/>
              <a:gd name="connsiteY39" fmla="*/ 2480733 h 3436768"/>
              <a:gd name="connsiteX40" fmla="*/ 3234629 w 7307115"/>
              <a:gd name="connsiteY40" fmla="*/ 2514600 h 3436768"/>
              <a:gd name="connsiteX41" fmla="*/ 3268496 w 7307115"/>
              <a:gd name="connsiteY41" fmla="*/ 2531533 h 3436768"/>
              <a:gd name="connsiteX42" fmla="*/ 3319296 w 7307115"/>
              <a:gd name="connsiteY42" fmla="*/ 2540000 h 3436768"/>
              <a:gd name="connsiteX43" fmla="*/ 3370096 w 7307115"/>
              <a:gd name="connsiteY43" fmla="*/ 2556933 h 3436768"/>
              <a:gd name="connsiteX44" fmla="*/ 3488629 w 7307115"/>
              <a:gd name="connsiteY44" fmla="*/ 2582333 h 3436768"/>
              <a:gd name="connsiteX45" fmla="*/ 3530962 w 7307115"/>
              <a:gd name="connsiteY45" fmla="*/ 2599266 h 3436768"/>
              <a:gd name="connsiteX46" fmla="*/ 3564829 w 7307115"/>
              <a:gd name="connsiteY46" fmla="*/ 2616200 h 3436768"/>
              <a:gd name="connsiteX47" fmla="*/ 3615629 w 7307115"/>
              <a:gd name="connsiteY47" fmla="*/ 2624666 h 3436768"/>
              <a:gd name="connsiteX48" fmla="*/ 3657962 w 7307115"/>
              <a:gd name="connsiteY48" fmla="*/ 2650066 h 3436768"/>
              <a:gd name="connsiteX49" fmla="*/ 3725696 w 7307115"/>
              <a:gd name="connsiteY49" fmla="*/ 2675466 h 3436768"/>
              <a:gd name="connsiteX50" fmla="*/ 7061562 w 7307115"/>
              <a:gd name="connsiteY50" fmla="*/ 3429000 h 3436768"/>
              <a:gd name="connsiteX51" fmla="*/ 7052980 w 7307115"/>
              <a:gd name="connsiteY51" fmla="*/ 2995083 h 3436768"/>
              <a:gd name="connsiteX52" fmla="*/ 2078914 w 7307115"/>
              <a:gd name="connsiteY52" fmla="*/ 1727200 h 3436768"/>
              <a:gd name="connsiteX53" fmla="*/ 7065708 w 7307115"/>
              <a:gd name="connsiteY53" fmla="*/ 389466 h 3436768"/>
              <a:gd name="connsiteX54" fmla="*/ 7036162 w 7307115"/>
              <a:gd name="connsiteY54" fmla="*/ 0 h 3436768"/>
              <a:gd name="connsiteX0" fmla="*/ 7036162 w 7312133"/>
              <a:gd name="connsiteY0" fmla="*/ 0 h 3437807"/>
              <a:gd name="connsiteX1" fmla="*/ 491429 w 7312133"/>
              <a:gd name="connsiteY1" fmla="*/ 1693333 h 3437807"/>
              <a:gd name="connsiteX2" fmla="*/ 466029 w 7312133"/>
              <a:gd name="connsiteY2" fmla="*/ 1701800 h 3437807"/>
              <a:gd name="connsiteX3" fmla="*/ 516829 w 7312133"/>
              <a:gd name="connsiteY3" fmla="*/ 1710266 h 3437807"/>
              <a:gd name="connsiteX4" fmla="*/ 550696 w 7312133"/>
              <a:gd name="connsiteY4" fmla="*/ 1727200 h 3437807"/>
              <a:gd name="connsiteX5" fmla="*/ 686162 w 7312133"/>
              <a:gd name="connsiteY5" fmla="*/ 1735666 h 3437807"/>
              <a:gd name="connsiteX6" fmla="*/ 838562 w 7312133"/>
              <a:gd name="connsiteY6" fmla="*/ 1778000 h 3437807"/>
              <a:gd name="connsiteX7" fmla="*/ 923229 w 7312133"/>
              <a:gd name="connsiteY7" fmla="*/ 1794933 h 3437807"/>
              <a:gd name="connsiteX8" fmla="*/ 1117962 w 7312133"/>
              <a:gd name="connsiteY8" fmla="*/ 1811866 h 3437807"/>
              <a:gd name="connsiteX9" fmla="*/ 1168762 w 7312133"/>
              <a:gd name="connsiteY9" fmla="*/ 1820333 h 3437807"/>
              <a:gd name="connsiteX10" fmla="*/ 1202629 w 7312133"/>
              <a:gd name="connsiteY10" fmla="*/ 1828800 h 3437807"/>
              <a:gd name="connsiteX11" fmla="*/ 1321162 w 7312133"/>
              <a:gd name="connsiteY11" fmla="*/ 1837266 h 3437807"/>
              <a:gd name="connsiteX12" fmla="*/ 1592096 w 7312133"/>
              <a:gd name="connsiteY12" fmla="*/ 1862666 h 3437807"/>
              <a:gd name="connsiteX13" fmla="*/ 1625962 w 7312133"/>
              <a:gd name="connsiteY13" fmla="*/ 1871133 h 3437807"/>
              <a:gd name="connsiteX14" fmla="*/ 1668296 w 7312133"/>
              <a:gd name="connsiteY14" fmla="*/ 1879600 h 3437807"/>
              <a:gd name="connsiteX15" fmla="*/ 1752962 w 7312133"/>
              <a:gd name="connsiteY15" fmla="*/ 1905000 h 3437807"/>
              <a:gd name="connsiteX16" fmla="*/ 1812229 w 7312133"/>
              <a:gd name="connsiteY16" fmla="*/ 1913466 h 3437807"/>
              <a:gd name="connsiteX17" fmla="*/ 1871496 w 7312133"/>
              <a:gd name="connsiteY17" fmla="*/ 1930400 h 3437807"/>
              <a:gd name="connsiteX18" fmla="*/ 1913829 w 7312133"/>
              <a:gd name="connsiteY18" fmla="*/ 1938866 h 3437807"/>
              <a:gd name="connsiteX19" fmla="*/ 1939229 w 7312133"/>
              <a:gd name="connsiteY19" fmla="*/ 1947333 h 3437807"/>
              <a:gd name="connsiteX20" fmla="*/ 1973096 w 7312133"/>
              <a:gd name="connsiteY20" fmla="*/ 1955800 h 3437807"/>
              <a:gd name="connsiteX21" fmla="*/ 2049296 w 7312133"/>
              <a:gd name="connsiteY21" fmla="*/ 2015066 h 3437807"/>
              <a:gd name="connsiteX22" fmla="*/ 2049296 w 7312133"/>
              <a:gd name="connsiteY22" fmla="*/ 2015066 h 3437807"/>
              <a:gd name="connsiteX23" fmla="*/ 2117029 w 7312133"/>
              <a:gd name="connsiteY23" fmla="*/ 2065866 h 3437807"/>
              <a:gd name="connsiteX24" fmla="*/ 2142429 w 7312133"/>
              <a:gd name="connsiteY24" fmla="*/ 2074333 h 3437807"/>
              <a:gd name="connsiteX25" fmla="*/ 2235562 w 7312133"/>
              <a:gd name="connsiteY25" fmla="*/ 2125133 h 3437807"/>
              <a:gd name="connsiteX26" fmla="*/ 2303296 w 7312133"/>
              <a:gd name="connsiteY26" fmla="*/ 2167466 h 3437807"/>
              <a:gd name="connsiteX27" fmla="*/ 2354096 w 7312133"/>
              <a:gd name="connsiteY27" fmla="*/ 2192866 h 3437807"/>
              <a:gd name="connsiteX28" fmla="*/ 2438762 w 7312133"/>
              <a:gd name="connsiteY28" fmla="*/ 2218266 h 3437807"/>
              <a:gd name="connsiteX29" fmla="*/ 2472629 w 7312133"/>
              <a:gd name="connsiteY29" fmla="*/ 2235200 h 3437807"/>
              <a:gd name="connsiteX30" fmla="*/ 2582696 w 7312133"/>
              <a:gd name="connsiteY30" fmla="*/ 2260600 h 3437807"/>
              <a:gd name="connsiteX31" fmla="*/ 2658896 w 7312133"/>
              <a:gd name="connsiteY31" fmla="*/ 2286000 h 3437807"/>
              <a:gd name="connsiteX32" fmla="*/ 2743562 w 7312133"/>
              <a:gd name="connsiteY32" fmla="*/ 2311400 h 3437807"/>
              <a:gd name="connsiteX33" fmla="*/ 2794362 w 7312133"/>
              <a:gd name="connsiteY33" fmla="*/ 2336800 h 3437807"/>
              <a:gd name="connsiteX34" fmla="*/ 2845162 w 7312133"/>
              <a:gd name="connsiteY34" fmla="*/ 2345266 h 3437807"/>
              <a:gd name="connsiteX35" fmla="*/ 2887496 w 7312133"/>
              <a:gd name="connsiteY35" fmla="*/ 2362200 h 3437807"/>
              <a:gd name="connsiteX36" fmla="*/ 2938296 w 7312133"/>
              <a:gd name="connsiteY36" fmla="*/ 2379133 h 3437807"/>
              <a:gd name="connsiteX37" fmla="*/ 3048362 w 7312133"/>
              <a:gd name="connsiteY37" fmla="*/ 2438400 h 3437807"/>
              <a:gd name="connsiteX38" fmla="*/ 3073762 w 7312133"/>
              <a:gd name="connsiteY38" fmla="*/ 2455333 h 3437807"/>
              <a:gd name="connsiteX39" fmla="*/ 3149962 w 7312133"/>
              <a:gd name="connsiteY39" fmla="*/ 2480733 h 3437807"/>
              <a:gd name="connsiteX40" fmla="*/ 3234629 w 7312133"/>
              <a:gd name="connsiteY40" fmla="*/ 2514600 h 3437807"/>
              <a:gd name="connsiteX41" fmla="*/ 3268496 w 7312133"/>
              <a:gd name="connsiteY41" fmla="*/ 2531533 h 3437807"/>
              <a:gd name="connsiteX42" fmla="*/ 3319296 w 7312133"/>
              <a:gd name="connsiteY42" fmla="*/ 2540000 h 3437807"/>
              <a:gd name="connsiteX43" fmla="*/ 3370096 w 7312133"/>
              <a:gd name="connsiteY43" fmla="*/ 2556933 h 3437807"/>
              <a:gd name="connsiteX44" fmla="*/ 3488629 w 7312133"/>
              <a:gd name="connsiteY44" fmla="*/ 2582333 h 3437807"/>
              <a:gd name="connsiteX45" fmla="*/ 3530962 w 7312133"/>
              <a:gd name="connsiteY45" fmla="*/ 2599266 h 3437807"/>
              <a:gd name="connsiteX46" fmla="*/ 3564829 w 7312133"/>
              <a:gd name="connsiteY46" fmla="*/ 2616200 h 3437807"/>
              <a:gd name="connsiteX47" fmla="*/ 3615629 w 7312133"/>
              <a:gd name="connsiteY47" fmla="*/ 2624666 h 3437807"/>
              <a:gd name="connsiteX48" fmla="*/ 3657962 w 7312133"/>
              <a:gd name="connsiteY48" fmla="*/ 2650066 h 3437807"/>
              <a:gd name="connsiteX49" fmla="*/ 7061562 w 7312133"/>
              <a:gd name="connsiteY49" fmla="*/ 3429000 h 3437807"/>
              <a:gd name="connsiteX50" fmla="*/ 7052980 w 7312133"/>
              <a:gd name="connsiteY50" fmla="*/ 2995083 h 3437807"/>
              <a:gd name="connsiteX51" fmla="*/ 2078914 w 7312133"/>
              <a:gd name="connsiteY51" fmla="*/ 1727200 h 3437807"/>
              <a:gd name="connsiteX52" fmla="*/ 7065708 w 7312133"/>
              <a:gd name="connsiteY52" fmla="*/ 389466 h 3437807"/>
              <a:gd name="connsiteX53" fmla="*/ 7036162 w 7312133"/>
              <a:gd name="connsiteY53" fmla="*/ 0 h 3437807"/>
              <a:gd name="connsiteX0" fmla="*/ 7036162 w 7315269"/>
              <a:gd name="connsiteY0" fmla="*/ 0 h 3438885"/>
              <a:gd name="connsiteX1" fmla="*/ 491429 w 7315269"/>
              <a:gd name="connsiteY1" fmla="*/ 1693333 h 3438885"/>
              <a:gd name="connsiteX2" fmla="*/ 466029 w 7315269"/>
              <a:gd name="connsiteY2" fmla="*/ 1701800 h 3438885"/>
              <a:gd name="connsiteX3" fmla="*/ 516829 w 7315269"/>
              <a:gd name="connsiteY3" fmla="*/ 1710266 h 3438885"/>
              <a:gd name="connsiteX4" fmla="*/ 550696 w 7315269"/>
              <a:gd name="connsiteY4" fmla="*/ 1727200 h 3438885"/>
              <a:gd name="connsiteX5" fmla="*/ 686162 w 7315269"/>
              <a:gd name="connsiteY5" fmla="*/ 1735666 h 3438885"/>
              <a:gd name="connsiteX6" fmla="*/ 838562 w 7315269"/>
              <a:gd name="connsiteY6" fmla="*/ 1778000 h 3438885"/>
              <a:gd name="connsiteX7" fmla="*/ 923229 w 7315269"/>
              <a:gd name="connsiteY7" fmla="*/ 1794933 h 3438885"/>
              <a:gd name="connsiteX8" fmla="*/ 1117962 w 7315269"/>
              <a:gd name="connsiteY8" fmla="*/ 1811866 h 3438885"/>
              <a:gd name="connsiteX9" fmla="*/ 1168762 w 7315269"/>
              <a:gd name="connsiteY9" fmla="*/ 1820333 h 3438885"/>
              <a:gd name="connsiteX10" fmla="*/ 1202629 w 7315269"/>
              <a:gd name="connsiteY10" fmla="*/ 1828800 h 3438885"/>
              <a:gd name="connsiteX11" fmla="*/ 1321162 w 7315269"/>
              <a:gd name="connsiteY11" fmla="*/ 1837266 h 3438885"/>
              <a:gd name="connsiteX12" fmla="*/ 1592096 w 7315269"/>
              <a:gd name="connsiteY12" fmla="*/ 1862666 h 3438885"/>
              <a:gd name="connsiteX13" fmla="*/ 1625962 w 7315269"/>
              <a:gd name="connsiteY13" fmla="*/ 1871133 h 3438885"/>
              <a:gd name="connsiteX14" fmla="*/ 1668296 w 7315269"/>
              <a:gd name="connsiteY14" fmla="*/ 1879600 h 3438885"/>
              <a:gd name="connsiteX15" fmla="*/ 1752962 w 7315269"/>
              <a:gd name="connsiteY15" fmla="*/ 1905000 h 3438885"/>
              <a:gd name="connsiteX16" fmla="*/ 1812229 w 7315269"/>
              <a:gd name="connsiteY16" fmla="*/ 1913466 h 3438885"/>
              <a:gd name="connsiteX17" fmla="*/ 1871496 w 7315269"/>
              <a:gd name="connsiteY17" fmla="*/ 1930400 h 3438885"/>
              <a:gd name="connsiteX18" fmla="*/ 1913829 w 7315269"/>
              <a:gd name="connsiteY18" fmla="*/ 1938866 h 3438885"/>
              <a:gd name="connsiteX19" fmla="*/ 1939229 w 7315269"/>
              <a:gd name="connsiteY19" fmla="*/ 1947333 h 3438885"/>
              <a:gd name="connsiteX20" fmla="*/ 1973096 w 7315269"/>
              <a:gd name="connsiteY20" fmla="*/ 1955800 h 3438885"/>
              <a:gd name="connsiteX21" fmla="*/ 2049296 w 7315269"/>
              <a:gd name="connsiteY21" fmla="*/ 2015066 h 3438885"/>
              <a:gd name="connsiteX22" fmla="*/ 2049296 w 7315269"/>
              <a:gd name="connsiteY22" fmla="*/ 2015066 h 3438885"/>
              <a:gd name="connsiteX23" fmla="*/ 2117029 w 7315269"/>
              <a:gd name="connsiteY23" fmla="*/ 2065866 h 3438885"/>
              <a:gd name="connsiteX24" fmla="*/ 2142429 w 7315269"/>
              <a:gd name="connsiteY24" fmla="*/ 2074333 h 3438885"/>
              <a:gd name="connsiteX25" fmla="*/ 2235562 w 7315269"/>
              <a:gd name="connsiteY25" fmla="*/ 2125133 h 3438885"/>
              <a:gd name="connsiteX26" fmla="*/ 2303296 w 7315269"/>
              <a:gd name="connsiteY26" fmla="*/ 2167466 h 3438885"/>
              <a:gd name="connsiteX27" fmla="*/ 2354096 w 7315269"/>
              <a:gd name="connsiteY27" fmla="*/ 2192866 h 3438885"/>
              <a:gd name="connsiteX28" fmla="*/ 2438762 w 7315269"/>
              <a:gd name="connsiteY28" fmla="*/ 2218266 h 3438885"/>
              <a:gd name="connsiteX29" fmla="*/ 2472629 w 7315269"/>
              <a:gd name="connsiteY29" fmla="*/ 2235200 h 3438885"/>
              <a:gd name="connsiteX30" fmla="*/ 2582696 w 7315269"/>
              <a:gd name="connsiteY30" fmla="*/ 2260600 h 3438885"/>
              <a:gd name="connsiteX31" fmla="*/ 2658896 w 7315269"/>
              <a:gd name="connsiteY31" fmla="*/ 2286000 h 3438885"/>
              <a:gd name="connsiteX32" fmla="*/ 2743562 w 7315269"/>
              <a:gd name="connsiteY32" fmla="*/ 2311400 h 3438885"/>
              <a:gd name="connsiteX33" fmla="*/ 2794362 w 7315269"/>
              <a:gd name="connsiteY33" fmla="*/ 2336800 h 3438885"/>
              <a:gd name="connsiteX34" fmla="*/ 2845162 w 7315269"/>
              <a:gd name="connsiteY34" fmla="*/ 2345266 h 3438885"/>
              <a:gd name="connsiteX35" fmla="*/ 2887496 w 7315269"/>
              <a:gd name="connsiteY35" fmla="*/ 2362200 h 3438885"/>
              <a:gd name="connsiteX36" fmla="*/ 2938296 w 7315269"/>
              <a:gd name="connsiteY36" fmla="*/ 2379133 h 3438885"/>
              <a:gd name="connsiteX37" fmla="*/ 3048362 w 7315269"/>
              <a:gd name="connsiteY37" fmla="*/ 2438400 h 3438885"/>
              <a:gd name="connsiteX38" fmla="*/ 3073762 w 7315269"/>
              <a:gd name="connsiteY38" fmla="*/ 2455333 h 3438885"/>
              <a:gd name="connsiteX39" fmla="*/ 3149962 w 7315269"/>
              <a:gd name="connsiteY39" fmla="*/ 2480733 h 3438885"/>
              <a:gd name="connsiteX40" fmla="*/ 3234629 w 7315269"/>
              <a:gd name="connsiteY40" fmla="*/ 2514600 h 3438885"/>
              <a:gd name="connsiteX41" fmla="*/ 3268496 w 7315269"/>
              <a:gd name="connsiteY41" fmla="*/ 2531533 h 3438885"/>
              <a:gd name="connsiteX42" fmla="*/ 3319296 w 7315269"/>
              <a:gd name="connsiteY42" fmla="*/ 2540000 h 3438885"/>
              <a:gd name="connsiteX43" fmla="*/ 3370096 w 7315269"/>
              <a:gd name="connsiteY43" fmla="*/ 2556933 h 3438885"/>
              <a:gd name="connsiteX44" fmla="*/ 3488629 w 7315269"/>
              <a:gd name="connsiteY44" fmla="*/ 2582333 h 3438885"/>
              <a:gd name="connsiteX45" fmla="*/ 3530962 w 7315269"/>
              <a:gd name="connsiteY45" fmla="*/ 2599266 h 3438885"/>
              <a:gd name="connsiteX46" fmla="*/ 3564829 w 7315269"/>
              <a:gd name="connsiteY46" fmla="*/ 2616200 h 3438885"/>
              <a:gd name="connsiteX47" fmla="*/ 3615629 w 7315269"/>
              <a:gd name="connsiteY47" fmla="*/ 2624666 h 3438885"/>
              <a:gd name="connsiteX48" fmla="*/ 7061562 w 7315269"/>
              <a:gd name="connsiteY48" fmla="*/ 3429000 h 3438885"/>
              <a:gd name="connsiteX49" fmla="*/ 7052980 w 7315269"/>
              <a:gd name="connsiteY49" fmla="*/ 2995083 h 3438885"/>
              <a:gd name="connsiteX50" fmla="*/ 2078914 w 7315269"/>
              <a:gd name="connsiteY50" fmla="*/ 1727200 h 3438885"/>
              <a:gd name="connsiteX51" fmla="*/ 7065708 w 7315269"/>
              <a:gd name="connsiteY51" fmla="*/ 389466 h 3438885"/>
              <a:gd name="connsiteX52" fmla="*/ 7036162 w 7315269"/>
              <a:gd name="connsiteY52" fmla="*/ 0 h 3438885"/>
              <a:gd name="connsiteX0" fmla="*/ 7036162 w 7319031"/>
              <a:gd name="connsiteY0" fmla="*/ 0 h 3439252"/>
              <a:gd name="connsiteX1" fmla="*/ 491429 w 7319031"/>
              <a:gd name="connsiteY1" fmla="*/ 1693333 h 3439252"/>
              <a:gd name="connsiteX2" fmla="*/ 466029 w 7319031"/>
              <a:gd name="connsiteY2" fmla="*/ 1701800 h 3439252"/>
              <a:gd name="connsiteX3" fmla="*/ 516829 w 7319031"/>
              <a:gd name="connsiteY3" fmla="*/ 1710266 h 3439252"/>
              <a:gd name="connsiteX4" fmla="*/ 550696 w 7319031"/>
              <a:gd name="connsiteY4" fmla="*/ 1727200 h 3439252"/>
              <a:gd name="connsiteX5" fmla="*/ 686162 w 7319031"/>
              <a:gd name="connsiteY5" fmla="*/ 1735666 h 3439252"/>
              <a:gd name="connsiteX6" fmla="*/ 838562 w 7319031"/>
              <a:gd name="connsiteY6" fmla="*/ 1778000 h 3439252"/>
              <a:gd name="connsiteX7" fmla="*/ 923229 w 7319031"/>
              <a:gd name="connsiteY7" fmla="*/ 1794933 h 3439252"/>
              <a:gd name="connsiteX8" fmla="*/ 1117962 w 7319031"/>
              <a:gd name="connsiteY8" fmla="*/ 1811866 h 3439252"/>
              <a:gd name="connsiteX9" fmla="*/ 1168762 w 7319031"/>
              <a:gd name="connsiteY9" fmla="*/ 1820333 h 3439252"/>
              <a:gd name="connsiteX10" fmla="*/ 1202629 w 7319031"/>
              <a:gd name="connsiteY10" fmla="*/ 1828800 h 3439252"/>
              <a:gd name="connsiteX11" fmla="*/ 1321162 w 7319031"/>
              <a:gd name="connsiteY11" fmla="*/ 1837266 h 3439252"/>
              <a:gd name="connsiteX12" fmla="*/ 1592096 w 7319031"/>
              <a:gd name="connsiteY12" fmla="*/ 1862666 h 3439252"/>
              <a:gd name="connsiteX13" fmla="*/ 1625962 w 7319031"/>
              <a:gd name="connsiteY13" fmla="*/ 1871133 h 3439252"/>
              <a:gd name="connsiteX14" fmla="*/ 1668296 w 7319031"/>
              <a:gd name="connsiteY14" fmla="*/ 1879600 h 3439252"/>
              <a:gd name="connsiteX15" fmla="*/ 1752962 w 7319031"/>
              <a:gd name="connsiteY15" fmla="*/ 1905000 h 3439252"/>
              <a:gd name="connsiteX16" fmla="*/ 1812229 w 7319031"/>
              <a:gd name="connsiteY16" fmla="*/ 1913466 h 3439252"/>
              <a:gd name="connsiteX17" fmla="*/ 1871496 w 7319031"/>
              <a:gd name="connsiteY17" fmla="*/ 1930400 h 3439252"/>
              <a:gd name="connsiteX18" fmla="*/ 1913829 w 7319031"/>
              <a:gd name="connsiteY18" fmla="*/ 1938866 h 3439252"/>
              <a:gd name="connsiteX19" fmla="*/ 1939229 w 7319031"/>
              <a:gd name="connsiteY19" fmla="*/ 1947333 h 3439252"/>
              <a:gd name="connsiteX20" fmla="*/ 1973096 w 7319031"/>
              <a:gd name="connsiteY20" fmla="*/ 1955800 h 3439252"/>
              <a:gd name="connsiteX21" fmla="*/ 2049296 w 7319031"/>
              <a:gd name="connsiteY21" fmla="*/ 2015066 h 3439252"/>
              <a:gd name="connsiteX22" fmla="*/ 2049296 w 7319031"/>
              <a:gd name="connsiteY22" fmla="*/ 2015066 h 3439252"/>
              <a:gd name="connsiteX23" fmla="*/ 2117029 w 7319031"/>
              <a:gd name="connsiteY23" fmla="*/ 2065866 h 3439252"/>
              <a:gd name="connsiteX24" fmla="*/ 2142429 w 7319031"/>
              <a:gd name="connsiteY24" fmla="*/ 2074333 h 3439252"/>
              <a:gd name="connsiteX25" fmla="*/ 2235562 w 7319031"/>
              <a:gd name="connsiteY25" fmla="*/ 2125133 h 3439252"/>
              <a:gd name="connsiteX26" fmla="*/ 2303296 w 7319031"/>
              <a:gd name="connsiteY26" fmla="*/ 2167466 h 3439252"/>
              <a:gd name="connsiteX27" fmla="*/ 2354096 w 7319031"/>
              <a:gd name="connsiteY27" fmla="*/ 2192866 h 3439252"/>
              <a:gd name="connsiteX28" fmla="*/ 2438762 w 7319031"/>
              <a:gd name="connsiteY28" fmla="*/ 2218266 h 3439252"/>
              <a:gd name="connsiteX29" fmla="*/ 2472629 w 7319031"/>
              <a:gd name="connsiteY29" fmla="*/ 2235200 h 3439252"/>
              <a:gd name="connsiteX30" fmla="*/ 2582696 w 7319031"/>
              <a:gd name="connsiteY30" fmla="*/ 2260600 h 3439252"/>
              <a:gd name="connsiteX31" fmla="*/ 2658896 w 7319031"/>
              <a:gd name="connsiteY31" fmla="*/ 2286000 h 3439252"/>
              <a:gd name="connsiteX32" fmla="*/ 2743562 w 7319031"/>
              <a:gd name="connsiteY32" fmla="*/ 2311400 h 3439252"/>
              <a:gd name="connsiteX33" fmla="*/ 2794362 w 7319031"/>
              <a:gd name="connsiteY33" fmla="*/ 2336800 h 3439252"/>
              <a:gd name="connsiteX34" fmla="*/ 2845162 w 7319031"/>
              <a:gd name="connsiteY34" fmla="*/ 2345266 h 3439252"/>
              <a:gd name="connsiteX35" fmla="*/ 2887496 w 7319031"/>
              <a:gd name="connsiteY35" fmla="*/ 2362200 h 3439252"/>
              <a:gd name="connsiteX36" fmla="*/ 2938296 w 7319031"/>
              <a:gd name="connsiteY36" fmla="*/ 2379133 h 3439252"/>
              <a:gd name="connsiteX37" fmla="*/ 3048362 w 7319031"/>
              <a:gd name="connsiteY37" fmla="*/ 2438400 h 3439252"/>
              <a:gd name="connsiteX38" fmla="*/ 3073762 w 7319031"/>
              <a:gd name="connsiteY38" fmla="*/ 2455333 h 3439252"/>
              <a:gd name="connsiteX39" fmla="*/ 3149962 w 7319031"/>
              <a:gd name="connsiteY39" fmla="*/ 2480733 h 3439252"/>
              <a:gd name="connsiteX40" fmla="*/ 3234629 w 7319031"/>
              <a:gd name="connsiteY40" fmla="*/ 2514600 h 3439252"/>
              <a:gd name="connsiteX41" fmla="*/ 3268496 w 7319031"/>
              <a:gd name="connsiteY41" fmla="*/ 2531533 h 3439252"/>
              <a:gd name="connsiteX42" fmla="*/ 3319296 w 7319031"/>
              <a:gd name="connsiteY42" fmla="*/ 2540000 h 3439252"/>
              <a:gd name="connsiteX43" fmla="*/ 3370096 w 7319031"/>
              <a:gd name="connsiteY43" fmla="*/ 2556933 h 3439252"/>
              <a:gd name="connsiteX44" fmla="*/ 3488629 w 7319031"/>
              <a:gd name="connsiteY44" fmla="*/ 2582333 h 3439252"/>
              <a:gd name="connsiteX45" fmla="*/ 3530962 w 7319031"/>
              <a:gd name="connsiteY45" fmla="*/ 2599266 h 3439252"/>
              <a:gd name="connsiteX46" fmla="*/ 3564829 w 7319031"/>
              <a:gd name="connsiteY46" fmla="*/ 2616200 h 3439252"/>
              <a:gd name="connsiteX47" fmla="*/ 7061562 w 7319031"/>
              <a:gd name="connsiteY47" fmla="*/ 3429000 h 3439252"/>
              <a:gd name="connsiteX48" fmla="*/ 7052980 w 7319031"/>
              <a:gd name="connsiteY48" fmla="*/ 2995083 h 3439252"/>
              <a:gd name="connsiteX49" fmla="*/ 2078914 w 7319031"/>
              <a:gd name="connsiteY49" fmla="*/ 1727200 h 3439252"/>
              <a:gd name="connsiteX50" fmla="*/ 7065708 w 7319031"/>
              <a:gd name="connsiteY50" fmla="*/ 389466 h 3439252"/>
              <a:gd name="connsiteX51" fmla="*/ 7036162 w 7319031"/>
              <a:gd name="connsiteY51" fmla="*/ 0 h 3439252"/>
              <a:gd name="connsiteX0" fmla="*/ 7036162 w 7321540"/>
              <a:gd name="connsiteY0" fmla="*/ 0 h 3439999"/>
              <a:gd name="connsiteX1" fmla="*/ 491429 w 7321540"/>
              <a:gd name="connsiteY1" fmla="*/ 1693333 h 3439999"/>
              <a:gd name="connsiteX2" fmla="*/ 466029 w 7321540"/>
              <a:gd name="connsiteY2" fmla="*/ 1701800 h 3439999"/>
              <a:gd name="connsiteX3" fmla="*/ 516829 w 7321540"/>
              <a:gd name="connsiteY3" fmla="*/ 1710266 h 3439999"/>
              <a:gd name="connsiteX4" fmla="*/ 550696 w 7321540"/>
              <a:gd name="connsiteY4" fmla="*/ 1727200 h 3439999"/>
              <a:gd name="connsiteX5" fmla="*/ 686162 w 7321540"/>
              <a:gd name="connsiteY5" fmla="*/ 1735666 h 3439999"/>
              <a:gd name="connsiteX6" fmla="*/ 838562 w 7321540"/>
              <a:gd name="connsiteY6" fmla="*/ 1778000 h 3439999"/>
              <a:gd name="connsiteX7" fmla="*/ 923229 w 7321540"/>
              <a:gd name="connsiteY7" fmla="*/ 1794933 h 3439999"/>
              <a:gd name="connsiteX8" fmla="*/ 1117962 w 7321540"/>
              <a:gd name="connsiteY8" fmla="*/ 1811866 h 3439999"/>
              <a:gd name="connsiteX9" fmla="*/ 1168762 w 7321540"/>
              <a:gd name="connsiteY9" fmla="*/ 1820333 h 3439999"/>
              <a:gd name="connsiteX10" fmla="*/ 1202629 w 7321540"/>
              <a:gd name="connsiteY10" fmla="*/ 1828800 h 3439999"/>
              <a:gd name="connsiteX11" fmla="*/ 1321162 w 7321540"/>
              <a:gd name="connsiteY11" fmla="*/ 1837266 h 3439999"/>
              <a:gd name="connsiteX12" fmla="*/ 1592096 w 7321540"/>
              <a:gd name="connsiteY12" fmla="*/ 1862666 h 3439999"/>
              <a:gd name="connsiteX13" fmla="*/ 1625962 w 7321540"/>
              <a:gd name="connsiteY13" fmla="*/ 1871133 h 3439999"/>
              <a:gd name="connsiteX14" fmla="*/ 1668296 w 7321540"/>
              <a:gd name="connsiteY14" fmla="*/ 1879600 h 3439999"/>
              <a:gd name="connsiteX15" fmla="*/ 1752962 w 7321540"/>
              <a:gd name="connsiteY15" fmla="*/ 1905000 h 3439999"/>
              <a:gd name="connsiteX16" fmla="*/ 1812229 w 7321540"/>
              <a:gd name="connsiteY16" fmla="*/ 1913466 h 3439999"/>
              <a:gd name="connsiteX17" fmla="*/ 1871496 w 7321540"/>
              <a:gd name="connsiteY17" fmla="*/ 1930400 h 3439999"/>
              <a:gd name="connsiteX18" fmla="*/ 1913829 w 7321540"/>
              <a:gd name="connsiteY18" fmla="*/ 1938866 h 3439999"/>
              <a:gd name="connsiteX19" fmla="*/ 1939229 w 7321540"/>
              <a:gd name="connsiteY19" fmla="*/ 1947333 h 3439999"/>
              <a:gd name="connsiteX20" fmla="*/ 1973096 w 7321540"/>
              <a:gd name="connsiteY20" fmla="*/ 1955800 h 3439999"/>
              <a:gd name="connsiteX21" fmla="*/ 2049296 w 7321540"/>
              <a:gd name="connsiteY21" fmla="*/ 2015066 h 3439999"/>
              <a:gd name="connsiteX22" fmla="*/ 2049296 w 7321540"/>
              <a:gd name="connsiteY22" fmla="*/ 2015066 h 3439999"/>
              <a:gd name="connsiteX23" fmla="*/ 2117029 w 7321540"/>
              <a:gd name="connsiteY23" fmla="*/ 2065866 h 3439999"/>
              <a:gd name="connsiteX24" fmla="*/ 2142429 w 7321540"/>
              <a:gd name="connsiteY24" fmla="*/ 2074333 h 3439999"/>
              <a:gd name="connsiteX25" fmla="*/ 2235562 w 7321540"/>
              <a:gd name="connsiteY25" fmla="*/ 2125133 h 3439999"/>
              <a:gd name="connsiteX26" fmla="*/ 2303296 w 7321540"/>
              <a:gd name="connsiteY26" fmla="*/ 2167466 h 3439999"/>
              <a:gd name="connsiteX27" fmla="*/ 2354096 w 7321540"/>
              <a:gd name="connsiteY27" fmla="*/ 2192866 h 3439999"/>
              <a:gd name="connsiteX28" fmla="*/ 2438762 w 7321540"/>
              <a:gd name="connsiteY28" fmla="*/ 2218266 h 3439999"/>
              <a:gd name="connsiteX29" fmla="*/ 2472629 w 7321540"/>
              <a:gd name="connsiteY29" fmla="*/ 2235200 h 3439999"/>
              <a:gd name="connsiteX30" fmla="*/ 2582696 w 7321540"/>
              <a:gd name="connsiteY30" fmla="*/ 2260600 h 3439999"/>
              <a:gd name="connsiteX31" fmla="*/ 2658896 w 7321540"/>
              <a:gd name="connsiteY31" fmla="*/ 2286000 h 3439999"/>
              <a:gd name="connsiteX32" fmla="*/ 2743562 w 7321540"/>
              <a:gd name="connsiteY32" fmla="*/ 2311400 h 3439999"/>
              <a:gd name="connsiteX33" fmla="*/ 2794362 w 7321540"/>
              <a:gd name="connsiteY33" fmla="*/ 2336800 h 3439999"/>
              <a:gd name="connsiteX34" fmla="*/ 2845162 w 7321540"/>
              <a:gd name="connsiteY34" fmla="*/ 2345266 h 3439999"/>
              <a:gd name="connsiteX35" fmla="*/ 2887496 w 7321540"/>
              <a:gd name="connsiteY35" fmla="*/ 2362200 h 3439999"/>
              <a:gd name="connsiteX36" fmla="*/ 2938296 w 7321540"/>
              <a:gd name="connsiteY36" fmla="*/ 2379133 h 3439999"/>
              <a:gd name="connsiteX37" fmla="*/ 3048362 w 7321540"/>
              <a:gd name="connsiteY37" fmla="*/ 2438400 h 3439999"/>
              <a:gd name="connsiteX38" fmla="*/ 3073762 w 7321540"/>
              <a:gd name="connsiteY38" fmla="*/ 2455333 h 3439999"/>
              <a:gd name="connsiteX39" fmla="*/ 3149962 w 7321540"/>
              <a:gd name="connsiteY39" fmla="*/ 2480733 h 3439999"/>
              <a:gd name="connsiteX40" fmla="*/ 3234629 w 7321540"/>
              <a:gd name="connsiteY40" fmla="*/ 2514600 h 3439999"/>
              <a:gd name="connsiteX41" fmla="*/ 3268496 w 7321540"/>
              <a:gd name="connsiteY41" fmla="*/ 2531533 h 3439999"/>
              <a:gd name="connsiteX42" fmla="*/ 3319296 w 7321540"/>
              <a:gd name="connsiteY42" fmla="*/ 2540000 h 3439999"/>
              <a:gd name="connsiteX43" fmla="*/ 3370096 w 7321540"/>
              <a:gd name="connsiteY43" fmla="*/ 2556933 h 3439999"/>
              <a:gd name="connsiteX44" fmla="*/ 3488629 w 7321540"/>
              <a:gd name="connsiteY44" fmla="*/ 2582333 h 3439999"/>
              <a:gd name="connsiteX45" fmla="*/ 3530962 w 7321540"/>
              <a:gd name="connsiteY45" fmla="*/ 2599266 h 3439999"/>
              <a:gd name="connsiteX46" fmla="*/ 7061562 w 7321540"/>
              <a:gd name="connsiteY46" fmla="*/ 3429000 h 3439999"/>
              <a:gd name="connsiteX47" fmla="*/ 7052980 w 7321540"/>
              <a:gd name="connsiteY47" fmla="*/ 2995083 h 3439999"/>
              <a:gd name="connsiteX48" fmla="*/ 2078914 w 7321540"/>
              <a:gd name="connsiteY48" fmla="*/ 1727200 h 3439999"/>
              <a:gd name="connsiteX49" fmla="*/ 7065708 w 7321540"/>
              <a:gd name="connsiteY49" fmla="*/ 389466 h 3439999"/>
              <a:gd name="connsiteX50" fmla="*/ 7036162 w 7321540"/>
              <a:gd name="connsiteY50" fmla="*/ 0 h 3439999"/>
              <a:gd name="connsiteX0" fmla="*/ 7036162 w 7324676"/>
              <a:gd name="connsiteY0" fmla="*/ 0 h 3440761"/>
              <a:gd name="connsiteX1" fmla="*/ 491429 w 7324676"/>
              <a:gd name="connsiteY1" fmla="*/ 1693333 h 3440761"/>
              <a:gd name="connsiteX2" fmla="*/ 466029 w 7324676"/>
              <a:gd name="connsiteY2" fmla="*/ 1701800 h 3440761"/>
              <a:gd name="connsiteX3" fmla="*/ 516829 w 7324676"/>
              <a:gd name="connsiteY3" fmla="*/ 1710266 h 3440761"/>
              <a:gd name="connsiteX4" fmla="*/ 550696 w 7324676"/>
              <a:gd name="connsiteY4" fmla="*/ 1727200 h 3440761"/>
              <a:gd name="connsiteX5" fmla="*/ 686162 w 7324676"/>
              <a:gd name="connsiteY5" fmla="*/ 1735666 h 3440761"/>
              <a:gd name="connsiteX6" fmla="*/ 838562 w 7324676"/>
              <a:gd name="connsiteY6" fmla="*/ 1778000 h 3440761"/>
              <a:gd name="connsiteX7" fmla="*/ 923229 w 7324676"/>
              <a:gd name="connsiteY7" fmla="*/ 1794933 h 3440761"/>
              <a:gd name="connsiteX8" fmla="*/ 1117962 w 7324676"/>
              <a:gd name="connsiteY8" fmla="*/ 1811866 h 3440761"/>
              <a:gd name="connsiteX9" fmla="*/ 1168762 w 7324676"/>
              <a:gd name="connsiteY9" fmla="*/ 1820333 h 3440761"/>
              <a:gd name="connsiteX10" fmla="*/ 1202629 w 7324676"/>
              <a:gd name="connsiteY10" fmla="*/ 1828800 h 3440761"/>
              <a:gd name="connsiteX11" fmla="*/ 1321162 w 7324676"/>
              <a:gd name="connsiteY11" fmla="*/ 1837266 h 3440761"/>
              <a:gd name="connsiteX12" fmla="*/ 1592096 w 7324676"/>
              <a:gd name="connsiteY12" fmla="*/ 1862666 h 3440761"/>
              <a:gd name="connsiteX13" fmla="*/ 1625962 w 7324676"/>
              <a:gd name="connsiteY13" fmla="*/ 1871133 h 3440761"/>
              <a:gd name="connsiteX14" fmla="*/ 1668296 w 7324676"/>
              <a:gd name="connsiteY14" fmla="*/ 1879600 h 3440761"/>
              <a:gd name="connsiteX15" fmla="*/ 1752962 w 7324676"/>
              <a:gd name="connsiteY15" fmla="*/ 1905000 h 3440761"/>
              <a:gd name="connsiteX16" fmla="*/ 1812229 w 7324676"/>
              <a:gd name="connsiteY16" fmla="*/ 1913466 h 3440761"/>
              <a:gd name="connsiteX17" fmla="*/ 1871496 w 7324676"/>
              <a:gd name="connsiteY17" fmla="*/ 1930400 h 3440761"/>
              <a:gd name="connsiteX18" fmla="*/ 1913829 w 7324676"/>
              <a:gd name="connsiteY18" fmla="*/ 1938866 h 3440761"/>
              <a:gd name="connsiteX19" fmla="*/ 1939229 w 7324676"/>
              <a:gd name="connsiteY19" fmla="*/ 1947333 h 3440761"/>
              <a:gd name="connsiteX20" fmla="*/ 1973096 w 7324676"/>
              <a:gd name="connsiteY20" fmla="*/ 1955800 h 3440761"/>
              <a:gd name="connsiteX21" fmla="*/ 2049296 w 7324676"/>
              <a:gd name="connsiteY21" fmla="*/ 2015066 h 3440761"/>
              <a:gd name="connsiteX22" fmla="*/ 2049296 w 7324676"/>
              <a:gd name="connsiteY22" fmla="*/ 2015066 h 3440761"/>
              <a:gd name="connsiteX23" fmla="*/ 2117029 w 7324676"/>
              <a:gd name="connsiteY23" fmla="*/ 2065866 h 3440761"/>
              <a:gd name="connsiteX24" fmla="*/ 2142429 w 7324676"/>
              <a:gd name="connsiteY24" fmla="*/ 2074333 h 3440761"/>
              <a:gd name="connsiteX25" fmla="*/ 2235562 w 7324676"/>
              <a:gd name="connsiteY25" fmla="*/ 2125133 h 3440761"/>
              <a:gd name="connsiteX26" fmla="*/ 2303296 w 7324676"/>
              <a:gd name="connsiteY26" fmla="*/ 2167466 h 3440761"/>
              <a:gd name="connsiteX27" fmla="*/ 2354096 w 7324676"/>
              <a:gd name="connsiteY27" fmla="*/ 2192866 h 3440761"/>
              <a:gd name="connsiteX28" fmla="*/ 2438762 w 7324676"/>
              <a:gd name="connsiteY28" fmla="*/ 2218266 h 3440761"/>
              <a:gd name="connsiteX29" fmla="*/ 2472629 w 7324676"/>
              <a:gd name="connsiteY29" fmla="*/ 2235200 h 3440761"/>
              <a:gd name="connsiteX30" fmla="*/ 2582696 w 7324676"/>
              <a:gd name="connsiteY30" fmla="*/ 2260600 h 3440761"/>
              <a:gd name="connsiteX31" fmla="*/ 2658896 w 7324676"/>
              <a:gd name="connsiteY31" fmla="*/ 2286000 h 3440761"/>
              <a:gd name="connsiteX32" fmla="*/ 2743562 w 7324676"/>
              <a:gd name="connsiteY32" fmla="*/ 2311400 h 3440761"/>
              <a:gd name="connsiteX33" fmla="*/ 2794362 w 7324676"/>
              <a:gd name="connsiteY33" fmla="*/ 2336800 h 3440761"/>
              <a:gd name="connsiteX34" fmla="*/ 2845162 w 7324676"/>
              <a:gd name="connsiteY34" fmla="*/ 2345266 h 3440761"/>
              <a:gd name="connsiteX35" fmla="*/ 2887496 w 7324676"/>
              <a:gd name="connsiteY35" fmla="*/ 2362200 h 3440761"/>
              <a:gd name="connsiteX36" fmla="*/ 2938296 w 7324676"/>
              <a:gd name="connsiteY36" fmla="*/ 2379133 h 3440761"/>
              <a:gd name="connsiteX37" fmla="*/ 3048362 w 7324676"/>
              <a:gd name="connsiteY37" fmla="*/ 2438400 h 3440761"/>
              <a:gd name="connsiteX38" fmla="*/ 3073762 w 7324676"/>
              <a:gd name="connsiteY38" fmla="*/ 2455333 h 3440761"/>
              <a:gd name="connsiteX39" fmla="*/ 3149962 w 7324676"/>
              <a:gd name="connsiteY39" fmla="*/ 2480733 h 3440761"/>
              <a:gd name="connsiteX40" fmla="*/ 3234629 w 7324676"/>
              <a:gd name="connsiteY40" fmla="*/ 2514600 h 3440761"/>
              <a:gd name="connsiteX41" fmla="*/ 3268496 w 7324676"/>
              <a:gd name="connsiteY41" fmla="*/ 2531533 h 3440761"/>
              <a:gd name="connsiteX42" fmla="*/ 3319296 w 7324676"/>
              <a:gd name="connsiteY42" fmla="*/ 2540000 h 3440761"/>
              <a:gd name="connsiteX43" fmla="*/ 3370096 w 7324676"/>
              <a:gd name="connsiteY43" fmla="*/ 2556933 h 3440761"/>
              <a:gd name="connsiteX44" fmla="*/ 3488629 w 7324676"/>
              <a:gd name="connsiteY44" fmla="*/ 2582333 h 3440761"/>
              <a:gd name="connsiteX45" fmla="*/ 7061562 w 7324676"/>
              <a:gd name="connsiteY45" fmla="*/ 3429000 h 3440761"/>
              <a:gd name="connsiteX46" fmla="*/ 7052980 w 7324676"/>
              <a:gd name="connsiteY46" fmla="*/ 2995083 h 3440761"/>
              <a:gd name="connsiteX47" fmla="*/ 2078914 w 7324676"/>
              <a:gd name="connsiteY47" fmla="*/ 1727200 h 3440761"/>
              <a:gd name="connsiteX48" fmla="*/ 7065708 w 7324676"/>
              <a:gd name="connsiteY48" fmla="*/ 389466 h 3440761"/>
              <a:gd name="connsiteX49" fmla="*/ 7036162 w 7324676"/>
              <a:gd name="connsiteY49" fmla="*/ 0 h 3440761"/>
              <a:gd name="connsiteX0" fmla="*/ 7036162 w 7333456"/>
              <a:gd name="connsiteY0" fmla="*/ 0 h 3441929"/>
              <a:gd name="connsiteX1" fmla="*/ 491429 w 7333456"/>
              <a:gd name="connsiteY1" fmla="*/ 1693333 h 3441929"/>
              <a:gd name="connsiteX2" fmla="*/ 466029 w 7333456"/>
              <a:gd name="connsiteY2" fmla="*/ 1701800 h 3441929"/>
              <a:gd name="connsiteX3" fmla="*/ 516829 w 7333456"/>
              <a:gd name="connsiteY3" fmla="*/ 1710266 h 3441929"/>
              <a:gd name="connsiteX4" fmla="*/ 550696 w 7333456"/>
              <a:gd name="connsiteY4" fmla="*/ 1727200 h 3441929"/>
              <a:gd name="connsiteX5" fmla="*/ 686162 w 7333456"/>
              <a:gd name="connsiteY5" fmla="*/ 1735666 h 3441929"/>
              <a:gd name="connsiteX6" fmla="*/ 838562 w 7333456"/>
              <a:gd name="connsiteY6" fmla="*/ 1778000 h 3441929"/>
              <a:gd name="connsiteX7" fmla="*/ 923229 w 7333456"/>
              <a:gd name="connsiteY7" fmla="*/ 1794933 h 3441929"/>
              <a:gd name="connsiteX8" fmla="*/ 1117962 w 7333456"/>
              <a:gd name="connsiteY8" fmla="*/ 1811866 h 3441929"/>
              <a:gd name="connsiteX9" fmla="*/ 1168762 w 7333456"/>
              <a:gd name="connsiteY9" fmla="*/ 1820333 h 3441929"/>
              <a:gd name="connsiteX10" fmla="*/ 1202629 w 7333456"/>
              <a:gd name="connsiteY10" fmla="*/ 1828800 h 3441929"/>
              <a:gd name="connsiteX11" fmla="*/ 1321162 w 7333456"/>
              <a:gd name="connsiteY11" fmla="*/ 1837266 h 3441929"/>
              <a:gd name="connsiteX12" fmla="*/ 1592096 w 7333456"/>
              <a:gd name="connsiteY12" fmla="*/ 1862666 h 3441929"/>
              <a:gd name="connsiteX13" fmla="*/ 1625962 w 7333456"/>
              <a:gd name="connsiteY13" fmla="*/ 1871133 h 3441929"/>
              <a:gd name="connsiteX14" fmla="*/ 1668296 w 7333456"/>
              <a:gd name="connsiteY14" fmla="*/ 1879600 h 3441929"/>
              <a:gd name="connsiteX15" fmla="*/ 1752962 w 7333456"/>
              <a:gd name="connsiteY15" fmla="*/ 1905000 h 3441929"/>
              <a:gd name="connsiteX16" fmla="*/ 1812229 w 7333456"/>
              <a:gd name="connsiteY16" fmla="*/ 1913466 h 3441929"/>
              <a:gd name="connsiteX17" fmla="*/ 1871496 w 7333456"/>
              <a:gd name="connsiteY17" fmla="*/ 1930400 h 3441929"/>
              <a:gd name="connsiteX18" fmla="*/ 1913829 w 7333456"/>
              <a:gd name="connsiteY18" fmla="*/ 1938866 h 3441929"/>
              <a:gd name="connsiteX19" fmla="*/ 1939229 w 7333456"/>
              <a:gd name="connsiteY19" fmla="*/ 1947333 h 3441929"/>
              <a:gd name="connsiteX20" fmla="*/ 1973096 w 7333456"/>
              <a:gd name="connsiteY20" fmla="*/ 1955800 h 3441929"/>
              <a:gd name="connsiteX21" fmla="*/ 2049296 w 7333456"/>
              <a:gd name="connsiteY21" fmla="*/ 2015066 h 3441929"/>
              <a:gd name="connsiteX22" fmla="*/ 2049296 w 7333456"/>
              <a:gd name="connsiteY22" fmla="*/ 2015066 h 3441929"/>
              <a:gd name="connsiteX23" fmla="*/ 2117029 w 7333456"/>
              <a:gd name="connsiteY23" fmla="*/ 2065866 h 3441929"/>
              <a:gd name="connsiteX24" fmla="*/ 2142429 w 7333456"/>
              <a:gd name="connsiteY24" fmla="*/ 2074333 h 3441929"/>
              <a:gd name="connsiteX25" fmla="*/ 2235562 w 7333456"/>
              <a:gd name="connsiteY25" fmla="*/ 2125133 h 3441929"/>
              <a:gd name="connsiteX26" fmla="*/ 2303296 w 7333456"/>
              <a:gd name="connsiteY26" fmla="*/ 2167466 h 3441929"/>
              <a:gd name="connsiteX27" fmla="*/ 2354096 w 7333456"/>
              <a:gd name="connsiteY27" fmla="*/ 2192866 h 3441929"/>
              <a:gd name="connsiteX28" fmla="*/ 2438762 w 7333456"/>
              <a:gd name="connsiteY28" fmla="*/ 2218266 h 3441929"/>
              <a:gd name="connsiteX29" fmla="*/ 2472629 w 7333456"/>
              <a:gd name="connsiteY29" fmla="*/ 2235200 h 3441929"/>
              <a:gd name="connsiteX30" fmla="*/ 2582696 w 7333456"/>
              <a:gd name="connsiteY30" fmla="*/ 2260600 h 3441929"/>
              <a:gd name="connsiteX31" fmla="*/ 2658896 w 7333456"/>
              <a:gd name="connsiteY31" fmla="*/ 2286000 h 3441929"/>
              <a:gd name="connsiteX32" fmla="*/ 2743562 w 7333456"/>
              <a:gd name="connsiteY32" fmla="*/ 2311400 h 3441929"/>
              <a:gd name="connsiteX33" fmla="*/ 2794362 w 7333456"/>
              <a:gd name="connsiteY33" fmla="*/ 2336800 h 3441929"/>
              <a:gd name="connsiteX34" fmla="*/ 2845162 w 7333456"/>
              <a:gd name="connsiteY34" fmla="*/ 2345266 h 3441929"/>
              <a:gd name="connsiteX35" fmla="*/ 2887496 w 7333456"/>
              <a:gd name="connsiteY35" fmla="*/ 2362200 h 3441929"/>
              <a:gd name="connsiteX36" fmla="*/ 2938296 w 7333456"/>
              <a:gd name="connsiteY36" fmla="*/ 2379133 h 3441929"/>
              <a:gd name="connsiteX37" fmla="*/ 3048362 w 7333456"/>
              <a:gd name="connsiteY37" fmla="*/ 2438400 h 3441929"/>
              <a:gd name="connsiteX38" fmla="*/ 3073762 w 7333456"/>
              <a:gd name="connsiteY38" fmla="*/ 2455333 h 3441929"/>
              <a:gd name="connsiteX39" fmla="*/ 3149962 w 7333456"/>
              <a:gd name="connsiteY39" fmla="*/ 2480733 h 3441929"/>
              <a:gd name="connsiteX40" fmla="*/ 3234629 w 7333456"/>
              <a:gd name="connsiteY40" fmla="*/ 2514600 h 3441929"/>
              <a:gd name="connsiteX41" fmla="*/ 3268496 w 7333456"/>
              <a:gd name="connsiteY41" fmla="*/ 2531533 h 3441929"/>
              <a:gd name="connsiteX42" fmla="*/ 3319296 w 7333456"/>
              <a:gd name="connsiteY42" fmla="*/ 2540000 h 3441929"/>
              <a:gd name="connsiteX43" fmla="*/ 3370096 w 7333456"/>
              <a:gd name="connsiteY43" fmla="*/ 2556933 h 3441929"/>
              <a:gd name="connsiteX44" fmla="*/ 7061562 w 7333456"/>
              <a:gd name="connsiteY44" fmla="*/ 3429000 h 3441929"/>
              <a:gd name="connsiteX45" fmla="*/ 7052980 w 7333456"/>
              <a:gd name="connsiteY45" fmla="*/ 2995083 h 3441929"/>
              <a:gd name="connsiteX46" fmla="*/ 2078914 w 7333456"/>
              <a:gd name="connsiteY46" fmla="*/ 1727200 h 3441929"/>
              <a:gd name="connsiteX47" fmla="*/ 7065708 w 7333456"/>
              <a:gd name="connsiteY47" fmla="*/ 389466 h 3441929"/>
              <a:gd name="connsiteX48" fmla="*/ 7036162 w 7333456"/>
              <a:gd name="connsiteY48" fmla="*/ 0 h 3441929"/>
              <a:gd name="connsiteX0" fmla="*/ 7036162 w 7337219"/>
              <a:gd name="connsiteY0" fmla="*/ 0 h 3442725"/>
              <a:gd name="connsiteX1" fmla="*/ 491429 w 7337219"/>
              <a:gd name="connsiteY1" fmla="*/ 1693333 h 3442725"/>
              <a:gd name="connsiteX2" fmla="*/ 466029 w 7337219"/>
              <a:gd name="connsiteY2" fmla="*/ 1701800 h 3442725"/>
              <a:gd name="connsiteX3" fmla="*/ 516829 w 7337219"/>
              <a:gd name="connsiteY3" fmla="*/ 1710266 h 3442725"/>
              <a:gd name="connsiteX4" fmla="*/ 550696 w 7337219"/>
              <a:gd name="connsiteY4" fmla="*/ 1727200 h 3442725"/>
              <a:gd name="connsiteX5" fmla="*/ 686162 w 7337219"/>
              <a:gd name="connsiteY5" fmla="*/ 1735666 h 3442725"/>
              <a:gd name="connsiteX6" fmla="*/ 838562 w 7337219"/>
              <a:gd name="connsiteY6" fmla="*/ 1778000 h 3442725"/>
              <a:gd name="connsiteX7" fmla="*/ 923229 w 7337219"/>
              <a:gd name="connsiteY7" fmla="*/ 1794933 h 3442725"/>
              <a:gd name="connsiteX8" fmla="*/ 1117962 w 7337219"/>
              <a:gd name="connsiteY8" fmla="*/ 1811866 h 3442725"/>
              <a:gd name="connsiteX9" fmla="*/ 1168762 w 7337219"/>
              <a:gd name="connsiteY9" fmla="*/ 1820333 h 3442725"/>
              <a:gd name="connsiteX10" fmla="*/ 1202629 w 7337219"/>
              <a:gd name="connsiteY10" fmla="*/ 1828800 h 3442725"/>
              <a:gd name="connsiteX11" fmla="*/ 1321162 w 7337219"/>
              <a:gd name="connsiteY11" fmla="*/ 1837266 h 3442725"/>
              <a:gd name="connsiteX12" fmla="*/ 1592096 w 7337219"/>
              <a:gd name="connsiteY12" fmla="*/ 1862666 h 3442725"/>
              <a:gd name="connsiteX13" fmla="*/ 1625962 w 7337219"/>
              <a:gd name="connsiteY13" fmla="*/ 1871133 h 3442725"/>
              <a:gd name="connsiteX14" fmla="*/ 1668296 w 7337219"/>
              <a:gd name="connsiteY14" fmla="*/ 1879600 h 3442725"/>
              <a:gd name="connsiteX15" fmla="*/ 1752962 w 7337219"/>
              <a:gd name="connsiteY15" fmla="*/ 1905000 h 3442725"/>
              <a:gd name="connsiteX16" fmla="*/ 1812229 w 7337219"/>
              <a:gd name="connsiteY16" fmla="*/ 1913466 h 3442725"/>
              <a:gd name="connsiteX17" fmla="*/ 1871496 w 7337219"/>
              <a:gd name="connsiteY17" fmla="*/ 1930400 h 3442725"/>
              <a:gd name="connsiteX18" fmla="*/ 1913829 w 7337219"/>
              <a:gd name="connsiteY18" fmla="*/ 1938866 h 3442725"/>
              <a:gd name="connsiteX19" fmla="*/ 1939229 w 7337219"/>
              <a:gd name="connsiteY19" fmla="*/ 1947333 h 3442725"/>
              <a:gd name="connsiteX20" fmla="*/ 1973096 w 7337219"/>
              <a:gd name="connsiteY20" fmla="*/ 1955800 h 3442725"/>
              <a:gd name="connsiteX21" fmla="*/ 2049296 w 7337219"/>
              <a:gd name="connsiteY21" fmla="*/ 2015066 h 3442725"/>
              <a:gd name="connsiteX22" fmla="*/ 2049296 w 7337219"/>
              <a:gd name="connsiteY22" fmla="*/ 2015066 h 3442725"/>
              <a:gd name="connsiteX23" fmla="*/ 2117029 w 7337219"/>
              <a:gd name="connsiteY23" fmla="*/ 2065866 h 3442725"/>
              <a:gd name="connsiteX24" fmla="*/ 2142429 w 7337219"/>
              <a:gd name="connsiteY24" fmla="*/ 2074333 h 3442725"/>
              <a:gd name="connsiteX25" fmla="*/ 2235562 w 7337219"/>
              <a:gd name="connsiteY25" fmla="*/ 2125133 h 3442725"/>
              <a:gd name="connsiteX26" fmla="*/ 2303296 w 7337219"/>
              <a:gd name="connsiteY26" fmla="*/ 2167466 h 3442725"/>
              <a:gd name="connsiteX27" fmla="*/ 2354096 w 7337219"/>
              <a:gd name="connsiteY27" fmla="*/ 2192866 h 3442725"/>
              <a:gd name="connsiteX28" fmla="*/ 2438762 w 7337219"/>
              <a:gd name="connsiteY28" fmla="*/ 2218266 h 3442725"/>
              <a:gd name="connsiteX29" fmla="*/ 2472629 w 7337219"/>
              <a:gd name="connsiteY29" fmla="*/ 2235200 h 3442725"/>
              <a:gd name="connsiteX30" fmla="*/ 2582696 w 7337219"/>
              <a:gd name="connsiteY30" fmla="*/ 2260600 h 3442725"/>
              <a:gd name="connsiteX31" fmla="*/ 2658896 w 7337219"/>
              <a:gd name="connsiteY31" fmla="*/ 2286000 h 3442725"/>
              <a:gd name="connsiteX32" fmla="*/ 2743562 w 7337219"/>
              <a:gd name="connsiteY32" fmla="*/ 2311400 h 3442725"/>
              <a:gd name="connsiteX33" fmla="*/ 2794362 w 7337219"/>
              <a:gd name="connsiteY33" fmla="*/ 2336800 h 3442725"/>
              <a:gd name="connsiteX34" fmla="*/ 2845162 w 7337219"/>
              <a:gd name="connsiteY34" fmla="*/ 2345266 h 3442725"/>
              <a:gd name="connsiteX35" fmla="*/ 2887496 w 7337219"/>
              <a:gd name="connsiteY35" fmla="*/ 2362200 h 3442725"/>
              <a:gd name="connsiteX36" fmla="*/ 2938296 w 7337219"/>
              <a:gd name="connsiteY36" fmla="*/ 2379133 h 3442725"/>
              <a:gd name="connsiteX37" fmla="*/ 3048362 w 7337219"/>
              <a:gd name="connsiteY37" fmla="*/ 2438400 h 3442725"/>
              <a:gd name="connsiteX38" fmla="*/ 3073762 w 7337219"/>
              <a:gd name="connsiteY38" fmla="*/ 2455333 h 3442725"/>
              <a:gd name="connsiteX39" fmla="*/ 3149962 w 7337219"/>
              <a:gd name="connsiteY39" fmla="*/ 2480733 h 3442725"/>
              <a:gd name="connsiteX40" fmla="*/ 3234629 w 7337219"/>
              <a:gd name="connsiteY40" fmla="*/ 2514600 h 3442725"/>
              <a:gd name="connsiteX41" fmla="*/ 3268496 w 7337219"/>
              <a:gd name="connsiteY41" fmla="*/ 2531533 h 3442725"/>
              <a:gd name="connsiteX42" fmla="*/ 3319296 w 7337219"/>
              <a:gd name="connsiteY42" fmla="*/ 2540000 h 3442725"/>
              <a:gd name="connsiteX43" fmla="*/ 7061562 w 7337219"/>
              <a:gd name="connsiteY43" fmla="*/ 3429000 h 3442725"/>
              <a:gd name="connsiteX44" fmla="*/ 7052980 w 7337219"/>
              <a:gd name="connsiteY44" fmla="*/ 2995083 h 3442725"/>
              <a:gd name="connsiteX45" fmla="*/ 2078914 w 7337219"/>
              <a:gd name="connsiteY45" fmla="*/ 1727200 h 3442725"/>
              <a:gd name="connsiteX46" fmla="*/ 7065708 w 7337219"/>
              <a:gd name="connsiteY46" fmla="*/ 389466 h 3442725"/>
              <a:gd name="connsiteX47" fmla="*/ 7036162 w 7337219"/>
              <a:gd name="connsiteY47" fmla="*/ 0 h 3442725"/>
              <a:gd name="connsiteX0" fmla="*/ 7036162 w 7340981"/>
              <a:gd name="connsiteY0" fmla="*/ 0 h 3443128"/>
              <a:gd name="connsiteX1" fmla="*/ 491429 w 7340981"/>
              <a:gd name="connsiteY1" fmla="*/ 1693333 h 3443128"/>
              <a:gd name="connsiteX2" fmla="*/ 466029 w 7340981"/>
              <a:gd name="connsiteY2" fmla="*/ 1701800 h 3443128"/>
              <a:gd name="connsiteX3" fmla="*/ 516829 w 7340981"/>
              <a:gd name="connsiteY3" fmla="*/ 1710266 h 3443128"/>
              <a:gd name="connsiteX4" fmla="*/ 550696 w 7340981"/>
              <a:gd name="connsiteY4" fmla="*/ 1727200 h 3443128"/>
              <a:gd name="connsiteX5" fmla="*/ 686162 w 7340981"/>
              <a:gd name="connsiteY5" fmla="*/ 1735666 h 3443128"/>
              <a:gd name="connsiteX6" fmla="*/ 838562 w 7340981"/>
              <a:gd name="connsiteY6" fmla="*/ 1778000 h 3443128"/>
              <a:gd name="connsiteX7" fmla="*/ 923229 w 7340981"/>
              <a:gd name="connsiteY7" fmla="*/ 1794933 h 3443128"/>
              <a:gd name="connsiteX8" fmla="*/ 1117962 w 7340981"/>
              <a:gd name="connsiteY8" fmla="*/ 1811866 h 3443128"/>
              <a:gd name="connsiteX9" fmla="*/ 1168762 w 7340981"/>
              <a:gd name="connsiteY9" fmla="*/ 1820333 h 3443128"/>
              <a:gd name="connsiteX10" fmla="*/ 1202629 w 7340981"/>
              <a:gd name="connsiteY10" fmla="*/ 1828800 h 3443128"/>
              <a:gd name="connsiteX11" fmla="*/ 1321162 w 7340981"/>
              <a:gd name="connsiteY11" fmla="*/ 1837266 h 3443128"/>
              <a:gd name="connsiteX12" fmla="*/ 1592096 w 7340981"/>
              <a:gd name="connsiteY12" fmla="*/ 1862666 h 3443128"/>
              <a:gd name="connsiteX13" fmla="*/ 1625962 w 7340981"/>
              <a:gd name="connsiteY13" fmla="*/ 1871133 h 3443128"/>
              <a:gd name="connsiteX14" fmla="*/ 1668296 w 7340981"/>
              <a:gd name="connsiteY14" fmla="*/ 1879600 h 3443128"/>
              <a:gd name="connsiteX15" fmla="*/ 1752962 w 7340981"/>
              <a:gd name="connsiteY15" fmla="*/ 1905000 h 3443128"/>
              <a:gd name="connsiteX16" fmla="*/ 1812229 w 7340981"/>
              <a:gd name="connsiteY16" fmla="*/ 1913466 h 3443128"/>
              <a:gd name="connsiteX17" fmla="*/ 1871496 w 7340981"/>
              <a:gd name="connsiteY17" fmla="*/ 1930400 h 3443128"/>
              <a:gd name="connsiteX18" fmla="*/ 1913829 w 7340981"/>
              <a:gd name="connsiteY18" fmla="*/ 1938866 h 3443128"/>
              <a:gd name="connsiteX19" fmla="*/ 1939229 w 7340981"/>
              <a:gd name="connsiteY19" fmla="*/ 1947333 h 3443128"/>
              <a:gd name="connsiteX20" fmla="*/ 1973096 w 7340981"/>
              <a:gd name="connsiteY20" fmla="*/ 1955800 h 3443128"/>
              <a:gd name="connsiteX21" fmla="*/ 2049296 w 7340981"/>
              <a:gd name="connsiteY21" fmla="*/ 2015066 h 3443128"/>
              <a:gd name="connsiteX22" fmla="*/ 2049296 w 7340981"/>
              <a:gd name="connsiteY22" fmla="*/ 2015066 h 3443128"/>
              <a:gd name="connsiteX23" fmla="*/ 2117029 w 7340981"/>
              <a:gd name="connsiteY23" fmla="*/ 2065866 h 3443128"/>
              <a:gd name="connsiteX24" fmla="*/ 2142429 w 7340981"/>
              <a:gd name="connsiteY24" fmla="*/ 2074333 h 3443128"/>
              <a:gd name="connsiteX25" fmla="*/ 2235562 w 7340981"/>
              <a:gd name="connsiteY25" fmla="*/ 2125133 h 3443128"/>
              <a:gd name="connsiteX26" fmla="*/ 2303296 w 7340981"/>
              <a:gd name="connsiteY26" fmla="*/ 2167466 h 3443128"/>
              <a:gd name="connsiteX27" fmla="*/ 2354096 w 7340981"/>
              <a:gd name="connsiteY27" fmla="*/ 2192866 h 3443128"/>
              <a:gd name="connsiteX28" fmla="*/ 2438762 w 7340981"/>
              <a:gd name="connsiteY28" fmla="*/ 2218266 h 3443128"/>
              <a:gd name="connsiteX29" fmla="*/ 2472629 w 7340981"/>
              <a:gd name="connsiteY29" fmla="*/ 2235200 h 3443128"/>
              <a:gd name="connsiteX30" fmla="*/ 2582696 w 7340981"/>
              <a:gd name="connsiteY30" fmla="*/ 2260600 h 3443128"/>
              <a:gd name="connsiteX31" fmla="*/ 2658896 w 7340981"/>
              <a:gd name="connsiteY31" fmla="*/ 2286000 h 3443128"/>
              <a:gd name="connsiteX32" fmla="*/ 2743562 w 7340981"/>
              <a:gd name="connsiteY32" fmla="*/ 2311400 h 3443128"/>
              <a:gd name="connsiteX33" fmla="*/ 2794362 w 7340981"/>
              <a:gd name="connsiteY33" fmla="*/ 2336800 h 3443128"/>
              <a:gd name="connsiteX34" fmla="*/ 2845162 w 7340981"/>
              <a:gd name="connsiteY34" fmla="*/ 2345266 h 3443128"/>
              <a:gd name="connsiteX35" fmla="*/ 2887496 w 7340981"/>
              <a:gd name="connsiteY35" fmla="*/ 2362200 h 3443128"/>
              <a:gd name="connsiteX36" fmla="*/ 2938296 w 7340981"/>
              <a:gd name="connsiteY36" fmla="*/ 2379133 h 3443128"/>
              <a:gd name="connsiteX37" fmla="*/ 3048362 w 7340981"/>
              <a:gd name="connsiteY37" fmla="*/ 2438400 h 3443128"/>
              <a:gd name="connsiteX38" fmla="*/ 3073762 w 7340981"/>
              <a:gd name="connsiteY38" fmla="*/ 2455333 h 3443128"/>
              <a:gd name="connsiteX39" fmla="*/ 3149962 w 7340981"/>
              <a:gd name="connsiteY39" fmla="*/ 2480733 h 3443128"/>
              <a:gd name="connsiteX40" fmla="*/ 3234629 w 7340981"/>
              <a:gd name="connsiteY40" fmla="*/ 2514600 h 3443128"/>
              <a:gd name="connsiteX41" fmla="*/ 3268496 w 7340981"/>
              <a:gd name="connsiteY41" fmla="*/ 2531533 h 3443128"/>
              <a:gd name="connsiteX42" fmla="*/ 7061562 w 7340981"/>
              <a:gd name="connsiteY42" fmla="*/ 3429000 h 3443128"/>
              <a:gd name="connsiteX43" fmla="*/ 7052980 w 7340981"/>
              <a:gd name="connsiteY43" fmla="*/ 2995083 h 3443128"/>
              <a:gd name="connsiteX44" fmla="*/ 2078914 w 7340981"/>
              <a:gd name="connsiteY44" fmla="*/ 1727200 h 3443128"/>
              <a:gd name="connsiteX45" fmla="*/ 7065708 w 7340981"/>
              <a:gd name="connsiteY45" fmla="*/ 389466 h 3443128"/>
              <a:gd name="connsiteX46" fmla="*/ 7036162 w 7340981"/>
              <a:gd name="connsiteY46" fmla="*/ 0 h 3443128"/>
              <a:gd name="connsiteX0" fmla="*/ 7036162 w 7343490"/>
              <a:gd name="connsiteY0" fmla="*/ 0 h 3443942"/>
              <a:gd name="connsiteX1" fmla="*/ 491429 w 7343490"/>
              <a:gd name="connsiteY1" fmla="*/ 1693333 h 3443942"/>
              <a:gd name="connsiteX2" fmla="*/ 466029 w 7343490"/>
              <a:gd name="connsiteY2" fmla="*/ 1701800 h 3443942"/>
              <a:gd name="connsiteX3" fmla="*/ 516829 w 7343490"/>
              <a:gd name="connsiteY3" fmla="*/ 1710266 h 3443942"/>
              <a:gd name="connsiteX4" fmla="*/ 550696 w 7343490"/>
              <a:gd name="connsiteY4" fmla="*/ 1727200 h 3443942"/>
              <a:gd name="connsiteX5" fmla="*/ 686162 w 7343490"/>
              <a:gd name="connsiteY5" fmla="*/ 1735666 h 3443942"/>
              <a:gd name="connsiteX6" fmla="*/ 838562 w 7343490"/>
              <a:gd name="connsiteY6" fmla="*/ 1778000 h 3443942"/>
              <a:gd name="connsiteX7" fmla="*/ 923229 w 7343490"/>
              <a:gd name="connsiteY7" fmla="*/ 1794933 h 3443942"/>
              <a:gd name="connsiteX8" fmla="*/ 1117962 w 7343490"/>
              <a:gd name="connsiteY8" fmla="*/ 1811866 h 3443942"/>
              <a:gd name="connsiteX9" fmla="*/ 1168762 w 7343490"/>
              <a:gd name="connsiteY9" fmla="*/ 1820333 h 3443942"/>
              <a:gd name="connsiteX10" fmla="*/ 1202629 w 7343490"/>
              <a:gd name="connsiteY10" fmla="*/ 1828800 h 3443942"/>
              <a:gd name="connsiteX11" fmla="*/ 1321162 w 7343490"/>
              <a:gd name="connsiteY11" fmla="*/ 1837266 h 3443942"/>
              <a:gd name="connsiteX12" fmla="*/ 1592096 w 7343490"/>
              <a:gd name="connsiteY12" fmla="*/ 1862666 h 3443942"/>
              <a:gd name="connsiteX13" fmla="*/ 1625962 w 7343490"/>
              <a:gd name="connsiteY13" fmla="*/ 1871133 h 3443942"/>
              <a:gd name="connsiteX14" fmla="*/ 1668296 w 7343490"/>
              <a:gd name="connsiteY14" fmla="*/ 1879600 h 3443942"/>
              <a:gd name="connsiteX15" fmla="*/ 1752962 w 7343490"/>
              <a:gd name="connsiteY15" fmla="*/ 1905000 h 3443942"/>
              <a:gd name="connsiteX16" fmla="*/ 1812229 w 7343490"/>
              <a:gd name="connsiteY16" fmla="*/ 1913466 h 3443942"/>
              <a:gd name="connsiteX17" fmla="*/ 1871496 w 7343490"/>
              <a:gd name="connsiteY17" fmla="*/ 1930400 h 3443942"/>
              <a:gd name="connsiteX18" fmla="*/ 1913829 w 7343490"/>
              <a:gd name="connsiteY18" fmla="*/ 1938866 h 3443942"/>
              <a:gd name="connsiteX19" fmla="*/ 1939229 w 7343490"/>
              <a:gd name="connsiteY19" fmla="*/ 1947333 h 3443942"/>
              <a:gd name="connsiteX20" fmla="*/ 1973096 w 7343490"/>
              <a:gd name="connsiteY20" fmla="*/ 1955800 h 3443942"/>
              <a:gd name="connsiteX21" fmla="*/ 2049296 w 7343490"/>
              <a:gd name="connsiteY21" fmla="*/ 2015066 h 3443942"/>
              <a:gd name="connsiteX22" fmla="*/ 2049296 w 7343490"/>
              <a:gd name="connsiteY22" fmla="*/ 2015066 h 3443942"/>
              <a:gd name="connsiteX23" fmla="*/ 2117029 w 7343490"/>
              <a:gd name="connsiteY23" fmla="*/ 2065866 h 3443942"/>
              <a:gd name="connsiteX24" fmla="*/ 2142429 w 7343490"/>
              <a:gd name="connsiteY24" fmla="*/ 2074333 h 3443942"/>
              <a:gd name="connsiteX25" fmla="*/ 2235562 w 7343490"/>
              <a:gd name="connsiteY25" fmla="*/ 2125133 h 3443942"/>
              <a:gd name="connsiteX26" fmla="*/ 2303296 w 7343490"/>
              <a:gd name="connsiteY26" fmla="*/ 2167466 h 3443942"/>
              <a:gd name="connsiteX27" fmla="*/ 2354096 w 7343490"/>
              <a:gd name="connsiteY27" fmla="*/ 2192866 h 3443942"/>
              <a:gd name="connsiteX28" fmla="*/ 2438762 w 7343490"/>
              <a:gd name="connsiteY28" fmla="*/ 2218266 h 3443942"/>
              <a:gd name="connsiteX29" fmla="*/ 2472629 w 7343490"/>
              <a:gd name="connsiteY29" fmla="*/ 2235200 h 3443942"/>
              <a:gd name="connsiteX30" fmla="*/ 2582696 w 7343490"/>
              <a:gd name="connsiteY30" fmla="*/ 2260600 h 3443942"/>
              <a:gd name="connsiteX31" fmla="*/ 2658896 w 7343490"/>
              <a:gd name="connsiteY31" fmla="*/ 2286000 h 3443942"/>
              <a:gd name="connsiteX32" fmla="*/ 2743562 w 7343490"/>
              <a:gd name="connsiteY32" fmla="*/ 2311400 h 3443942"/>
              <a:gd name="connsiteX33" fmla="*/ 2794362 w 7343490"/>
              <a:gd name="connsiteY33" fmla="*/ 2336800 h 3443942"/>
              <a:gd name="connsiteX34" fmla="*/ 2845162 w 7343490"/>
              <a:gd name="connsiteY34" fmla="*/ 2345266 h 3443942"/>
              <a:gd name="connsiteX35" fmla="*/ 2887496 w 7343490"/>
              <a:gd name="connsiteY35" fmla="*/ 2362200 h 3443942"/>
              <a:gd name="connsiteX36" fmla="*/ 2938296 w 7343490"/>
              <a:gd name="connsiteY36" fmla="*/ 2379133 h 3443942"/>
              <a:gd name="connsiteX37" fmla="*/ 3048362 w 7343490"/>
              <a:gd name="connsiteY37" fmla="*/ 2438400 h 3443942"/>
              <a:gd name="connsiteX38" fmla="*/ 3073762 w 7343490"/>
              <a:gd name="connsiteY38" fmla="*/ 2455333 h 3443942"/>
              <a:gd name="connsiteX39" fmla="*/ 3149962 w 7343490"/>
              <a:gd name="connsiteY39" fmla="*/ 2480733 h 3443942"/>
              <a:gd name="connsiteX40" fmla="*/ 3234629 w 7343490"/>
              <a:gd name="connsiteY40" fmla="*/ 2514600 h 3443942"/>
              <a:gd name="connsiteX41" fmla="*/ 7061562 w 7343490"/>
              <a:gd name="connsiteY41" fmla="*/ 3429000 h 3443942"/>
              <a:gd name="connsiteX42" fmla="*/ 7052980 w 7343490"/>
              <a:gd name="connsiteY42" fmla="*/ 2995083 h 3443942"/>
              <a:gd name="connsiteX43" fmla="*/ 2078914 w 7343490"/>
              <a:gd name="connsiteY43" fmla="*/ 1727200 h 3443942"/>
              <a:gd name="connsiteX44" fmla="*/ 7065708 w 7343490"/>
              <a:gd name="connsiteY44" fmla="*/ 389466 h 3443942"/>
              <a:gd name="connsiteX45" fmla="*/ 7036162 w 7343490"/>
              <a:gd name="connsiteY45" fmla="*/ 0 h 3443942"/>
              <a:gd name="connsiteX0" fmla="*/ 7036162 w 7349762"/>
              <a:gd name="connsiteY0" fmla="*/ 0 h 3445607"/>
              <a:gd name="connsiteX1" fmla="*/ 491429 w 7349762"/>
              <a:gd name="connsiteY1" fmla="*/ 1693333 h 3445607"/>
              <a:gd name="connsiteX2" fmla="*/ 466029 w 7349762"/>
              <a:gd name="connsiteY2" fmla="*/ 1701800 h 3445607"/>
              <a:gd name="connsiteX3" fmla="*/ 516829 w 7349762"/>
              <a:gd name="connsiteY3" fmla="*/ 1710266 h 3445607"/>
              <a:gd name="connsiteX4" fmla="*/ 550696 w 7349762"/>
              <a:gd name="connsiteY4" fmla="*/ 1727200 h 3445607"/>
              <a:gd name="connsiteX5" fmla="*/ 686162 w 7349762"/>
              <a:gd name="connsiteY5" fmla="*/ 1735666 h 3445607"/>
              <a:gd name="connsiteX6" fmla="*/ 838562 w 7349762"/>
              <a:gd name="connsiteY6" fmla="*/ 1778000 h 3445607"/>
              <a:gd name="connsiteX7" fmla="*/ 923229 w 7349762"/>
              <a:gd name="connsiteY7" fmla="*/ 1794933 h 3445607"/>
              <a:gd name="connsiteX8" fmla="*/ 1117962 w 7349762"/>
              <a:gd name="connsiteY8" fmla="*/ 1811866 h 3445607"/>
              <a:gd name="connsiteX9" fmla="*/ 1168762 w 7349762"/>
              <a:gd name="connsiteY9" fmla="*/ 1820333 h 3445607"/>
              <a:gd name="connsiteX10" fmla="*/ 1202629 w 7349762"/>
              <a:gd name="connsiteY10" fmla="*/ 1828800 h 3445607"/>
              <a:gd name="connsiteX11" fmla="*/ 1321162 w 7349762"/>
              <a:gd name="connsiteY11" fmla="*/ 1837266 h 3445607"/>
              <a:gd name="connsiteX12" fmla="*/ 1592096 w 7349762"/>
              <a:gd name="connsiteY12" fmla="*/ 1862666 h 3445607"/>
              <a:gd name="connsiteX13" fmla="*/ 1625962 w 7349762"/>
              <a:gd name="connsiteY13" fmla="*/ 1871133 h 3445607"/>
              <a:gd name="connsiteX14" fmla="*/ 1668296 w 7349762"/>
              <a:gd name="connsiteY14" fmla="*/ 1879600 h 3445607"/>
              <a:gd name="connsiteX15" fmla="*/ 1752962 w 7349762"/>
              <a:gd name="connsiteY15" fmla="*/ 1905000 h 3445607"/>
              <a:gd name="connsiteX16" fmla="*/ 1812229 w 7349762"/>
              <a:gd name="connsiteY16" fmla="*/ 1913466 h 3445607"/>
              <a:gd name="connsiteX17" fmla="*/ 1871496 w 7349762"/>
              <a:gd name="connsiteY17" fmla="*/ 1930400 h 3445607"/>
              <a:gd name="connsiteX18" fmla="*/ 1913829 w 7349762"/>
              <a:gd name="connsiteY18" fmla="*/ 1938866 h 3445607"/>
              <a:gd name="connsiteX19" fmla="*/ 1939229 w 7349762"/>
              <a:gd name="connsiteY19" fmla="*/ 1947333 h 3445607"/>
              <a:gd name="connsiteX20" fmla="*/ 1973096 w 7349762"/>
              <a:gd name="connsiteY20" fmla="*/ 1955800 h 3445607"/>
              <a:gd name="connsiteX21" fmla="*/ 2049296 w 7349762"/>
              <a:gd name="connsiteY21" fmla="*/ 2015066 h 3445607"/>
              <a:gd name="connsiteX22" fmla="*/ 2049296 w 7349762"/>
              <a:gd name="connsiteY22" fmla="*/ 2015066 h 3445607"/>
              <a:gd name="connsiteX23" fmla="*/ 2117029 w 7349762"/>
              <a:gd name="connsiteY23" fmla="*/ 2065866 h 3445607"/>
              <a:gd name="connsiteX24" fmla="*/ 2142429 w 7349762"/>
              <a:gd name="connsiteY24" fmla="*/ 2074333 h 3445607"/>
              <a:gd name="connsiteX25" fmla="*/ 2235562 w 7349762"/>
              <a:gd name="connsiteY25" fmla="*/ 2125133 h 3445607"/>
              <a:gd name="connsiteX26" fmla="*/ 2303296 w 7349762"/>
              <a:gd name="connsiteY26" fmla="*/ 2167466 h 3445607"/>
              <a:gd name="connsiteX27" fmla="*/ 2354096 w 7349762"/>
              <a:gd name="connsiteY27" fmla="*/ 2192866 h 3445607"/>
              <a:gd name="connsiteX28" fmla="*/ 2438762 w 7349762"/>
              <a:gd name="connsiteY28" fmla="*/ 2218266 h 3445607"/>
              <a:gd name="connsiteX29" fmla="*/ 2472629 w 7349762"/>
              <a:gd name="connsiteY29" fmla="*/ 2235200 h 3445607"/>
              <a:gd name="connsiteX30" fmla="*/ 2582696 w 7349762"/>
              <a:gd name="connsiteY30" fmla="*/ 2260600 h 3445607"/>
              <a:gd name="connsiteX31" fmla="*/ 2658896 w 7349762"/>
              <a:gd name="connsiteY31" fmla="*/ 2286000 h 3445607"/>
              <a:gd name="connsiteX32" fmla="*/ 2743562 w 7349762"/>
              <a:gd name="connsiteY32" fmla="*/ 2311400 h 3445607"/>
              <a:gd name="connsiteX33" fmla="*/ 2794362 w 7349762"/>
              <a:gd name="connsiteY33" fmla="*/ 2336800 h 3445607"/>
              <a:gd name="connsiteX34" fmla="*/ 2845162 w 7349762"/>
              <a:gd name="connsiteY34" fmla="*/ 2345266 h 3445607"/>
              <a:gd name="connsiteX35" fmla="*/ 2887496 w 7349762"/>
              <a:gd name="connsiteY35" fmla="*/ 2362200 h 3445607"/>
              <a:gd name="connsiteX36" fmla="*/ 2938296 w 7349762"/>
              <a:gd name="connsiteY36" fmla="*/ 2379133 h 3445607"/>
              <a:gd name="connsiteX37" fmla="*/ 3048362 w 7349762"/>
              <a:gd name="connsiteY37" fmla="*/ 2438400 h 3445607"/>
              <a:gd name="connsiteX38" fmla="*/ 3073762 w 7349762"/>
              <a:gd name="connsiteY38" fmla="*/ 2455333 h 3445607"/>
              <a:gd name="connsiteX39" fmla="*/ 3149962 w 7349762"/>
              <a:gd name="connsiteY39" fmla="*/ 2480733 h 3445607"/>
              <a:gd name="connsiteX40" fmla="*/ 7061562 w 7349762"/>
              <a:gd name="connsiteY40" fmla="*/ 3429000 h 3445607"/>
              <a:gd name="connsiteX41" fmla="*/ 7052980 w 7349762"/>
              <a:gd name="connsiteY41" fmla="*/ 2995083 h 3445607"/>
              <a:gd name="connsiteX42" fmla="*/ 2078914 w 7349762"/>
              <a:gd name="connsiteY42" fmla="*/ 1727200 h 3445607"/>
              <a:gd name="connsiteX43" fmla="*/ 7065708 w 7349762"/>
              <a:gd name="connsiteY43" fmla="*/ 389466 h 3445607"/>
              <a:gd name="connsiteX44" fmla="*/ 7036162 w 7349762"/>
              <a:gd name="connsiteY44" fmla="*/ 0 h 3445607"/>
              <a:gd name="connsiteX0" fmla="*/ 7036162 w 7355406"/>
              <a:gd name="connsiteY0" fmla="*/ 0 h 3446884"/>
              <a:gd name="connsiteX1" fmla="*/ 491429 w 7355406"/>
              <a:gd name="connsiteY1" fmla="*/ 1693333 h 3446884"/>
              <a:gd name="connsiteX2" fmla="*/ 466029 w 7355406"/>
              <a:gd name="connsiteY2" fmla="*/ 1701800 h 3446884"/>
              <a:gd name="connsiteX3" fmla="*/ 516829 w 7355406"/>
              <a:gd name="connsiteY3" fmla="*/ 1710266 h 3446884"/>
              <a:gd name="connsiteX4" fmla="*/ 550696 w 7355406"/>
              <a:gd name="connsiteY4" fmla="*/ 1727200 h 3446884"/>
              <a:gd name="connsiteX5" fmla="*/ 686162 w 7355406"/>
              <a:gd name="connsiteY5" fmla="*/ 1735666 h 3446884"/>
              <a:gd name="connsiteX6" fmla="*/ 838562 w 7355406"/>
              <a:gd name="connsiteY6" fmla="*/ 1778000 h 3446884"/>
              <a:gd name="connsiteX7" fmla="*/ 923229 w 7355406"/>
              <a:gd name="connsiteY7" fmla="*/ 1794933 h 3446884"/>
              <a:gd name="connsiteX8" fmla="*/ 1117962 w 7355406"/>
              <a:gd name="connsiteY8" fmla="*/ 1811866 h 3446884"/>
              <a:gd name="connsiteX9" fmla="*/ 1168762 w 7355406"/>
              <a:gd name="connsiteY9" fmla="*/ 1820333 h 3446884"/>
              <a:gd name="connsiteX10" fmla="*/ 1202629 w 7355406"/>
              <a:gd name="connsiteY10" fmla="*/ 1828800 h 3446884"/>
              <a:gd name="connsiteX11" fmla="*/ 1321162 w 7355406"/>
              <a:gd name="connsiteY11" fmla="*/ 1837266 h 3446884"/>
              <a:gd name="connsiteX12" fmla="*/ 1592096 w 7355406"/>
              <a:gd name="connsiteY12" fmla="*/ 1862666 h 3446884"/>
              <a:gd name="connsiteX13" fmla="*/ 1625962 w 7355406"/>
              <a:gd name="connsiteY13" fmla="*/ 1871133 h 3446884"/>
              <a:gd name="connsiteX14" fmla="*/ 1668296 w 7355406"/>
              <a:gd name="connsiteY14" fmla="*/ 1879600 h 3446884"/>
              <a:gd name="connsiteX15" fmla="*/ 1752962 w 7355406"/>
              <a:gd name="connsiteY15" fmla="*/ 1905000 h 3446884"/>
              <a:gd name="connsiteX16" fmla="*/ 1812229 w 7355406"/>
              <a:gd name="connsiteY16" fmla="*/ 1913466 h 3446884"/>
              <a:gd name="connsiteX17" fmla="*/ 1871496 w 7355406"/>
              <a:gd name="connsiteY17" fmla="*/ 1930400 h 3446884"/>
              <a:gd name="connsiteX18" fmla="*/ 1913829 w 7355406"/>
              <a:gd name="connsiteY18" fmla="*/ 1938866 h 3446884"/>
              <a:gd name="connsiteX19" fmla="*/ 1939229 w 7355406"/>
              <a:gd name="connsiteY19" fmla="*/ 1947333 h 3446884"/>
              <a:gd name="connsiteX20" fmla="*/ 1973096 w 7355406"/>
              <a:gd name="connsiteY20" fmla="*/ 1955800 h 3446884"/>
              <a:gd name="connsiteX21" fmla="*/ 2049296 w 7355406"/>
              <a:gd name="connsiteY21" fmla="*/ 2015066 h 3446884"/>
              <a:gd name="connsiteX22" fmla="*/ 2049296 w 7355406"/>
              <a:gd name="connsiteY22" fmla="*/ 2015066 h 3446884"/>
              <a:gd name="connsiteX23" fmla="*/ 2117029 w 7355406"/>
              <a:gd name="connsiteY23" fmla="*/ 2065866 h 3446884"/>
              <a:gd name="connsiteX24" fmla="*/ 2142429 w 7355406"/>
              <a:gd name="connsiteY24" fmla="*/ 2074333 h 3446884"/>
              <a:gd name="connsiteX25" fmla="*/ 2235562 w 7355406"/>
              <a:gd name="connsiteY25" fmla="*/ 2125133 h 3446884"/>
              <a:gd name="connsiteX26" fmla="*/ 2303296 w 7355406"/>
              <a:gd name="connsiteY26" fmla="*/ 2167466 h 3446884"/>
              <a:gd name="connsiteX27" fmla="*/ 2354096 w 7355406"/>
              <a:gd name="connsiteY27" fmla="*/ 2192866 h 3446884"/>
              <a:gd name="connsiteX28" fmla="*/ 2438762 w 7355406"/>
              <a:gd name="connsiteY28" fmla="*/ 2218266 h 3446884"/>
              <a:gd name="connsiteX29" fmla="*/ 2472629 w 7355406"/>
              <a:gd name="connsiteY29" fmla="*/ 2235200 h 3446884"/>
              <a:gd name="connsiteX30" fmla="*/ 2582696 w 7355406"/>
              <a:gd name="connsiteY30" fmla="*/ 2260600 h 3446884"/>
              <a:gd name="connsiteX31" fmla="*/ 2658896 w 7355406"/>
              <a:gd name="connsiteY31" fmla="*/ 2286000 h 3446884"/>
              <a:gd name="connsiteX32" fmla="*/ 2743562 w 7355406"/>
              <a:gd name="connsiteY32" fmla="*/ 2311400 h 3446884"/>
              <a:gd name="connsiteX33" fmla="*/ 2794362 w 7355406"/>
              <a:gd name="connsiteY33" fmla="*/ 2336800 h 3446884"/>
              <a:gd name="connsiteX34" fmla="*/ 2845162 w 7355406"/>
              <a:gd name="connsiteY34" fmla="*/ 2345266 h 3446884"/>
              <a:gd name="connsiteX35" fmla="*/ 2887496 w 7355406"/>
              <a:gd name="connsiteY35" fmla="*/ 2362200 h 3446884"/>
              <a:gd name="connsiteX36" fmla="*/ 2938296 w 7355406"/>
              <a:gd name="connsiteY36" fmla="*/ 2379133 h 3446884"/>
              <a:gd name="connsiteX37" fmla="*/ 3048362 w 7355406"/>
              <a:gd name="connsiteY37" fmla="*/ 2438400 h 3446884"/>
              <a:gd name="connsiteX38" fmla="*/ 3073762 w 7355406"/>
              <a:gd name="connsiteY38" fmla="*/ 2455333 h 3446884"/>
              <a:gd name="connsiteX39" fmla="*/ 7061562 w 7355406"/>
              <a:gd name="connsiteY39" fmla="*/ 3429000 h 3446884"/>
              <a:gd name="connsiteX40" fmla="*/ 7052980 w 7355406"/>
              <a:gd name="connsiteY40" fmla="*/ 2995083 h 3446884"/>
              <a:gd name="connsiteX41" fmla="*/ 2078914 w 7355406"/>
              <a:gd name="connsiteY41" fmla="*/ 1727200 h 3446884"/>
              <a:gd name="connsiteX42" fmla="*/ 7065708 w 7355406"/>
              <a:gd name="connsiteY42" fmla="*/ 389466 h 3446884"/>
              <a:gd name="connsiteX43" fmla="*/ 7036162 w 7355406"/>
              <a:gd name="connsiteY43" fmla="*/ 0 h 3446884"/>
              <a:gd name="connsiteX0" fmla="*/ 7036162 w 7357287"/>
              <a:gd name="connsiteY0" fmla="*/ 0 h 3447748"/>
              <a:gd name="connsiteX1" fmla="*/ 491429 w 7357287"/>
              <a:gd name="connsiteY1" fmla="*/ 1693333 h 3447748"/>
              <a:gd name="connsiteX2" fmla="*/ 466029 w 7357287"/>
              <a:gd name="connsiteY2" fmla="*/ 1701800 h 3447748"/>
              <a:gd name="connsiteX3" fmla="*/ 516829 w 7357287"/>
              <a:gd name="connsiteY3" fmla="*/ 1710266 h 3447748"/>
              <a:gd name="connsiteX4" fmla="*/ 550696 w 7357287"/>
              <a:gd name="connsiteY4" fmla="*/ 1727200 h 3447748"/>
              <a:gd name="connsiteX5" fmla="*/ 686162 w 7357287"/>
              <a:gd name="connsiteY5" fmla="*/ 1735666 h 3447748"/>
              <a:gd name="connsiteX6" fmla="*/ 838562 w 7357287"/>
              <a:gd name="connsiteY6" fmla="*/ 1778000 h 3447748"/>
              <a:gd name="connsiteX7" fmla="*/ 923229 w 7357287"/>
              <a:gd name="connsiteY7" fmla="*/ 1794933 h 3447748"/>
              <a:gd name="connsiteX8" fmla="*/ 1117962 w 7357287"/>
              <a:gd name="connsiteY8" fmla="*/ 1811866 h 3447748"/>
              <a:gd name="connsiteX9" fmla="*/ 1168762 w 7357287"/>
              <a:gd name="connsiteY9" fmla="*/ 1820333 h 3447748"/>
              <a:gd name="connsiteX10" fmla="*/ 1202629 w 7357287"/>
              <a:gd name="connsiteY10" fmla="*/ 1828800 h 3447748"/>
              <a:gd name="connsiteX11" fmla="*/ 1321162 w 7357287"/>
              <a:gd name="connsiteY11" fmla="*/ 1837266 h 3447748"/>
              <a:gd name="connsiteX12" fmla="*/ 1592096 w 7357287"/>
              <a:gd name="connsiteY12" fmla="*/ 1862666 h 3447748"/>
              <a:gd name="connsiteX13" fmla="*/ 1625962 w 7357287"/>
              <a:gd name="connsiteY13" fmla="*/ 1871133 h 3447748"/>
              <a:gd name="connsiteX14" fmla="*/ 1668296 w 7357287"/>
              <a:gd name="connsiteY14" fmla="*/ 1879600 h 3447748"/>
              <a:gd name="connsiteX15" fmla="*/ 1752962 w 7357287"/>
              <a:gd name="connsiteY15" fmla="*/ 1905000 h 3447748"/>
              <a:gd name="connsiteX16" fmla="*/ 1812229 w 7357287"/>
              <a:gd name="connsiteY16" fmla="*/ 1913466 h 3447748"/>
              <a:gd name="connsiteX17" fmla="*/ 1871496 w 7357287"/>
              <a:gd name="connsiteY17" fmla="*/ 1930400 h 3447748"/>
              <a:gd name="connsiteX18" fmla="*/ 1913829 w 7357287"/>
              <a:gd name="connsiteY18" fmla="*/ 1938866 h 3447748"/>
              <a:gd name="connsiteX19" fmla="*/ 1939229 w 7357287"/>
              <a:gd name="connsiteY19" fmla="*/ 1947333 h 3447748"/>
              <a:gd name="connsiteX20" fmla="*/ 1973096 w 7357287"/>
              <a:gd name="connsiteY20" fmla="*/ 1955800 h 3447748"/>
              <a:gd name="connsiteX21" fmla="*/ 2049296 w 7357287"/>
              <a:gd name="connsiteY21" fmla="*/ 2015066 h 3447748"/>
              <a:gd name="connsiteX22" fmla="*/ 2049296 w 7357287"/>
              <a:gd name="connsiteY22" fmla="*/ 2015066 h 3447748"/>
              <a:gd name="connsiteX23" fmla="*/ 2117029 w 7357287"/>
              <a:gd name="connsiteY23" fmla="*/ 2065866 h 3447748"/>
              <a:gd name="connsiteX24" fmla="*/ 2142429 w 7357287"/>
              <a:gd name="connsiteY24" fmla="*/ 2074333 h 3447748"/>
              <a:gd name="connsiteX25" fmla="*/ 2235562 w 7357287"/>
              <a:gd name="connsiteY25" fmla="*/ 2125133 h 3447748"/>
              <a:gd name="connsiteX26" fmla="*/ 2303296 w 7357287"/>
              <a:gd name="connsiteY26" fmla="*/ 2167466 h 3447748"/>
              <a:gd name="connsiteX27" fmla="*/ 2354096 w 7357287"/>
              <a:gd name="connsiteY27" fmla="*/ 2192866 h 3447748"/>
              <a:gd name="connsiteX28" fmla="*/ 2438762 w 7357287"/>
              <a:gd name="connsiteY28" fmla="*/ 2218266 h 3447748"/>
              <a:gd name="connsiteX29" fmla="*/ 2472629 w 7357287"/>
              <a:gd name="connsiteY29" fmla="*/ 2235200 h 3447748"/>
              <a:gd name="connsiteX30" fmla="*/ 2582696 w 7357287"/>
              <a:gd name="connsiteY30" fmla="*/ 2260600 h 3447748"/>
              <a:gd name="connsiteX31" fmla="*/ 2658896 w 7357287"/>
              <a:gd name="connsiteY31" fmla="*/ 2286000 h 3447748"/>
              <a:gd name="connsiteX32" fmla="*/ 2743562 w 7357287"/>
              <a:gd name="connsiteY32" fmla="*/ 2311400 h 3447748"/>
              <a:gd name="connsiteX33" fmla="*/ 2794362 w 7357287"/>
              <a:gd name="connsiteY33" fmla="*/ 2336800 h 3447748"/>
              <a:gd name="connsiteX34" fmla="*/ 2845162 w 7357287"/>
              <a:gd name="connsiteY34" fmla="*/ 2345266 h 3447748"/>
              <a:gd name="connsiteX35" fmla="*/ 2887496 w 7357287"/>
              <a:gd name="connsiteY35" fmla="*/ 2362200 h 3447748"/>
              <a:gd name="connsiteX36" fmla="*/ 2938296 w 7357287"/>
              <a:gd name="connsiteY36" fmla="*/ 2379133 h 3447748"/>
              <a:gd name="connsiteX37" fmla="*/ 3048362 w 7357287"/>
              <a:gd name="connsiteY37" fmla="*/ 2438400 h 3447748"/>
              <a:gd name="connsiteX38" fmla="*/ 7061562 w 7357287"/>
              <a:gd name="connsiteY38" fmla="*/ 3429000 h 3447748"/>
              <a:gd name="connsiteX39" fmla="*/ 7052980 w 7357287"/>
              <a:gd name="connsiteY39" fmla="*/ 2995083 h 3447748"/>
              <a:gd name="connsiteX40" fmla="*/ 2078914 w 7357287"/>
              <a:gd name="connsiteY40" fmla="*/ 1727200 h 3447748"/>
              <a:gd name="connsiteX41" fmla="*/ 7065708 w 7357287"/>
              <a:gd name="connsiteY41" fmla="*/ 389466 h 3447748"/>
              <a:gd name="connsiteX42" fmla="*/ 7036162 w 7357287"/>
              <a:gd name="connsiteY42" fmla="*/ 0 h 3447748"/>
              <a:gd name="connsiteX0" fmla="*/ 7036162 w 7365441"/>
              <a:gd name="connsiteY0" fmla="*/ 0 h 3450848"/>
              <a:gd name="connsiteX1" fmla="*/ 491429 w 7365441"/>
              <a:gd name="connsiteY1" fmla="*/ 1693333 h 3450848"/>
              <a:gd name="connsiteX2" fmla="*/ 466029 w 7365441"/>
              <a:gd name="connsiteY2" fmla="*/ 1701800 h 3450848"/>
              <a:gd name="connsiteX3" fmla="*/ 516829 w 7365441"/>
              <a:gd name="connsiteY3" fmla="*/ 1710266 h 3450848"/>
              <a:gd name="connsiteX4" fmla="*/ 550696 w 7365441"/>
              <a:gd name="connsiteY4" fmla="*/ 1727200 h 3450848"/>
              <a:gd name="connsiteX5" fmla="*/ 686162 w 7365441"/>
              <a:gd name="connsiteY5" fmla="*/ 1735666 h 3450848"/>
              <a:gd name="connsiteX6" fmla="*/ 838562 w 7365441"/>
              <a:gd name="connsiteY6" fmla="*/ 1778000 h 3450848"/>
              <a:gd name="connsiteX7" fmla="*/ 923229 w 7365441"/>
              <a:gd name="connsiteY7" fmla="*/ 1794933 h 3450848"/>
              <a:gd name="connsiteX8" fmla="*/ 1117962 w 7365441"/>
              <a:gd name="connsiteY8" fmla="*/ 1811866 h 3450848"/>
              <a:gd name="connsiteX9" fmla="*/ 1168762 w 7365441"/>
              <a:gd name="connsiteY9" fmla="*/ 1820333 h 3450848"/>
              <a:gd name="connsiteX10" fmla="*/ 1202629 w 7365441"/>
              <a:gd name="connsiteY10" fmla="*/ 1828800 h 3450848"/>
              <a:gd name="connsiteX11" fmla="*/ 1321162 w 7365441"/>
              <a:gd name="connsiteY11" fmla="*/ 1837266 h 3450848"/>
              <a:gd name="connsiteX12" fmla="*/ 1592096 w 7365441"/>
              <a:gd name="connsiteY12" fmla="*/ 1862666 h 3450848"/>
              <a:gd name="connsiteX13" fmla="*/ 1625962 w 7365441"/>
              <a:gd name="connsiteY13" fmla="*/ 1871133 h 3450848"/>
              <a:gd name="connsiteX14" fmla="*/ 1668296 w 7365441"/>
              <a:gd name="connsiteY14" fmla="*/ 1879600 h 3450848"/>
              <a:gd name="connsiteX15" fmla="*/ 1752962 w 7365441"/>
              <a:gd name="connsiteY15" fmla="*/ 1905000 h 3450848"/>
              <a:gd name="connsiteX16" fmla="*/ 1812229 w 7365441"/>
              <a:gd name="connsiteY16" fmla="*/ 1913466 h 3450848"/>
              <a:gd name="connsiteX17" fmla="*/ 1871496 w 7365441"/>
              <a:gd name="connsiteY17" fmla="*/ 1930400 h 3450848"/>
              <a:gd name="connsiteX18" fmla="*/ 1913829 w 7365441"/>
              <a:gd name="connsiteY18" fmla="*/ 1938866 h 3450848"/>
              <a:gd name="connsiteX19" fmla="*/ 1939229 w 7365441"/>
              <a:gd name="connsiteY19" fmla="*/ 1947333 h 3450848"/>
              <a:gd name="connsiteX20" fmla="*/ 1973096 w 7365441"/>
              <a:gd name="connsiteY20" fmla="*/ 1955800 h 3450848"/>
              <a:gd name="connsiteX21" fmla="*/ 2049296 w 7365441"/>
              <a:gd name="connsiteY21" fmla="*/ 2015066 h 3450848"/>
              <a:gd name="connsiteX22" fmla="*/ 2049296 w 7365441"/>
              <a:gd name="connsiteY22" fmla="*/ 2015066 h 3450848"/>
              <a:gd name="connsiteX23" fmla="*/ 2117029 w 7365441"/>
              <a:gd name="connsiteY23" fmla="*/ 2065866 h 3450848"/>
              <a:gd name="connsiteX24" fmla="*/ 2142429 w 7365441"/>
              <a:gd name="connsiteY24" fmla="*/ 2074333 h 3450848"/>
              <a:gd name="connsiteX25" fmla="*/ 2235562 w 7365441"/>
              <a:gd name="connsiteY25" fmla="*/ 2125133 h 3450848"/>
              <a:gd name="connsiteX26" fmla="*/ 2303296 w 7365441"/>
              <a:gd name="connsiteY26" fmla="*/ 2167466 h 3450848"/>
              <a:gd name="connsiteX27" fmla="*/ 2354096 w 7365441"/>
              <a:gd name="connsiteY27" fmla="*/ 2192866 h 3450848"/>
              <a:gd name="connsiteX28" fmla="*/ 2438762 w 7365441"/>
              <a:gd name="connsiteY28" fmla="*/ 2218266 h 3450848"/>
              <a:gd name="connsiteX29" fmla="*/ 2472629 w 7365441"/>
              <a:gd name="connsiteY29" fmla="*/ 2235200 h 3450848"/>
              <a:gd name="connsiteX30" fmla="*/ 2582696 w 7365441"/>
              <a:gd name="connsiteY30" fmla="*/ 2260600 h 3450848"/>
              <a:gd name="connsiteX31" fmla="*/ 2658896 w 7365441"/>
              <a:gd name="connsiteY31" fmla="*/ 2286000 h 3450848"/>
              <a:gd name="connsiteX32" fmla="*/ 2743562 w 7365441"/>
              <a:gd name="connsiteY32" fmla="*/ 2311400 h 3450848"/>
              <a:gd name="connsiteX33" fmla="*/ 2794362 w 7365441"/>
              <a:gd name="connsiteY33" fmla="*/ 2336800 h 3450848"/>
              <a:gd name="connsiteX34" fmla="*/ 2845162 w 7365441"/>
              <a:gd name="connsiteY34" fmla="*/ 2345266 h 3450848"/>
              <a:gd name="connsiteX35" fmla="*/ 2887496 w 7365441"/>
              <a:gd name="connsiteY35" fmla="*/ 2362200 h 3450848"/>
              <a:gd name="connsiteX36" fmla="*/ 2938296 w 7365441"/>
              <a:gd name="connsiteY36" fmla="*/ 2379133 h 3450848"/>
              <a:gd name="connsiteX37" fmla="*/ 7061562 w 7365441"/>
              <a:gd name="connsiteY37" fmla="*/ 3429000 h 3450848"/>
              <a:gd name="connsiteX38" fmla="*/ 7052980 w 7365441"/>
              <a:gd name="connsiteY38" fmla="*/ 2995083 h 3450848"/>
              <a:gd name="connsiteX39" fmla="*/ 2078914 w 7365441"/>
              <a:gd name="connsiteY39" fmla="*/ 1727200 h 3450848"/>
              <a:gd name="connsiteX40" fmla="*/ 7065708 w 7365441"/>
              <a:gd name="connsiteY40" fmla="*/ 389466 h 3450848"/>
              <a:gd name="connsiteX41" fmla="*/ 7036162 w 7365441"/>
              <a:gd name="connsiteY41" fmla="*/ 0 h 3450848"/>
              <a:gd name="connsiteX0" fmla="*/ 7036162 w 7369203"/>
              <a:gd name="connsiteY0" fmla="*/ 0 h 3451754"/>
              <a:gd name="connsiteX1" fmla="*/ 491429 w 7369203"/>
              <a:gd name="connsiteY1" fmla="*/ 1693333 h 3451754"/>
              <a:gd name="connsiteX2" fmla="*/ 466029 w 7369203"/>
              <a:gd name="connsiteY2" fmla="*/ 1701800 h 3451754"/>
              <a:gd name="connsiteX3" fmla="*/ 516829 w 7369203"/>
              <a:gd name="connsiteY3" fmla="*/ 1710266 h 3451754"/>
              <a:gd name="connsiteX4" fmla="*/ 550696 w 7369203"/>
              <a:gd name="connsiteY4" fmla="*/ 1727200 h 3451754"/>
              <a:gd name="connsiteX5" fmla="*/ 686162 w 7369203"/>
              <a:gd name="connsiteY5" fmla="*/ 1735666 h 3451754"/>
              <a:gd name="connsiteX6" fmla="*/ 838562 w 7369203"/>
              <a:gd name="connsiteY6" fmla="*/ 1778000 h 3451754"/>
              <a:gd name="connsiteX7" fmla="*/ 923229 w 7369203"/>
              <a:gd name="connsiteY7" fmla="*/ 1794933 h 3451754"/>
              <a:gd name="connsiteX8" fmla="*/ 1117962 w 7369203"/>
              <a:gd name="connsiteY8" fmla="*/ 1811866 h 3451754"/>
              <a:gd name="connsiteX9" fmla="*/ 1168762 w 7369203"/>
              <a:gd name="connsiteY9" fmla="*/ 1820333 h 3451754"/>
              <a:gd name="connsiteX10" fmla="*/ 1202629 w 7369203"/>
              <a:gd name="connsiteY10" fmla="*/ 1828800 h 3451754"/>
              <a:gd name="connsiteX11" fmla="*/ 1321162 w 7369203"/>
              <a:gd name="connsiteY11" fmla="*/ 1837266 h 3451754"/>
              <a:gd name="connsiteX12" fmla="*/ 1592096 w 7369203"/>
              <a:gd name="connsiteY12" fmla="*/ 1862666 h 3451754"/>
              <a:gd name="connsiteX13" fmla="*/ 1625962 w 7369203"/>
              <a:gd name="connsiteY13" fmla="*/ 1871133 h 3451754"/>
              <a:gd name="connsiteX14" fmla="*/ 1668296 w 7369203"/>
              <a:gd name="connsiteY14" fmla="*/ 1879600 h 3451754"/>
              <a:gd name="connsiteX15" fmla="*/ 1752962 w 7369203"/>
              <a:gd name="connsiteY15" fmla="*/ 1905000 h 3451754"/>
              <a:gd name="connsiteX16" fmla="*/ 1812229 w 7369203"/>
              <a:gd name="connsiteY16" fmla="*/ 1913466 h 3451754"/>
              <a:gd name="connsiteX17" fmla="*/ 1871496 w 7369203"/>
              <a:gd name="connsiteY17" fmla="*/ 1930400 h 3451754"/>
              <a:gd name="connsiteX18" fmla="*/ 1913829 w 7369203"/>
              <a:gd name="connsiteY18" fmla="*/ 1938866 h 3451754"/>
              <a:gd name="connsiteX19" fmla="*/ 1939229 w 7369203"/>
              <a:gd name="connsiteY19" fmla="*/ 1947333 h 3451754"/>
              <a:gd name="connsiteX20" fmla="*/ 1973096 w 7369203"/>
              <a:gd name="connsiteY20" fmla="*/ 1955800 h 3451754"/>
              <a:gd name="connsiteX21" fmla="*/ 2049296 w 7369203"/>
              <a:gd name="connsiteY21" fmla="*/ 2015066 h 3451754"/>
              <a:gd name="connsiteX22" fmla="*/ 2049296 w 7369203"/>
              <a:gd name="connsiteY22" fmla="*/ 2015066 h 3451754"/>
              <a:gd name="connsiteX23" fmla="*/ 2117029 w 7369203"/>
              <a:gd name="connsiteY23" fmla="*/ 2065866 h 3451754"/>
              <a:gd name="connsiteX24" fmla="*/ 2142429 w 7369203"/>
              <a:gd name="connsiteY24" fmla="*/ 2074333 h 3451754"/>
              <a:gd name="connsiteX25" fmla="*/ 2235562 w 7369203"/>
              <a:gd name="connsiteY25" fmla="*/ 2125133 h 3451754"/>
              <a:gd name="connsiteX26" fmla="*/ 2303296 w 7369203"/>
              <a:gd name="connsiteY26" fmla="*/ 2167466 h 3451754"/>
              <a:gd name="connsiteX27" fmla="*/ 2354096 w 7369203"/>
              <a:gd name="connsiteY27" fmla="*/ 2192866 h 3451754"/>
              <a:gd name="connsiteX28" fmla="*/ 2438762 w 7369203"/>
              <a:gd name="connsiteY28" fmla="*/ 2218266 h 3451754"/>
              <a:gd name="connsiteX29" fmla="*/ 2472629 w 7369203"/>
              <a:gd name="connsiteY29" fmla="*/ 2235200 h 3451754"/>
              <a:gd name="connsiteX30" fmla="*/ 2582696 w 7369203"/>
              <a:gd name="connsiteY30" fmla="*/ 2260600 h 3451754"/>
              <a:gd name="connsiteX31" fmla="*/ 2658896 w 7369203"/>
              <a:gd name="connsiteY31" fmla="*/ 2286000 h 3451754"/>
              <a:gd name="connsiteX32" fmla="*/ 2743562 w 7369203"/>
              <a:gd name="connsiteY32" fmla="*/ 2311400 h 3451754"/>
              <a:gd name="connsiteX33" fmla="*/ 2794362 w 7369203"/>
              <a:gd name="connsiteY33" fmla="*/ 2336800 h 3451754"/>
              <a:gd name="connsiteX34" fmla="*/ 2845162 w 7369203"/>
              <a:gd name="connsiteY34" fmla="*/ 2345266 h 3451754"/>
              <a:gd name="connsiteX35" fmla="*/ 2887496 w 7369203"/>
              <a:gd name="connsiteY35" fmla="*/ 2362200 h 3451754"/>
              <a:gd name="connsiteX36" fmla="*/ 7061562 w 7369203"/>
              <a:gd name="connsiteY36" fmla="*/ 3429000 h 3451754"/>
              <a:gd name="connsiteX37" fmla="*/ 7052980 w 7369203"/>
              <a:gd name="connsiteY37" fmla="*/ 2995083 h 3451754"/>
              <a:gd name="connsiteX38" fmla="*/ 2078914 w 7369203"/>
              <a:gd name="connsiteY38" fmla="*/ 1727200 h 3451754"/>
              <a:gd name="connsiteX39" fmla="*/ 7065708 w 7369203"/>
              <a:gd name="connsiteY39" fmla="*/ 389466 h 3451754"/>
              <a:gd name="connsiteX40" fmla="*/ 7036162 w 7369203"/>
              <a:gd name="connsiteY40" fmla="*/ 0 h 3451754"/>
              <a:gd name="connsiteX0" fmla="*/ 7036162 w 7372339"/>
              <a:gd name="connsiteY0" fmla="*/ 0 h 3452667"/>
              <a:gd name="connsiteX1" fmla="*/ 491429 w 7372339"/>
              <a:gd name="connsiteY1" fmla="*/ 1693333 h 3452667"/>
              <a:gd name="connsiteX2" fmla="*/ 466029 w 7372339"/>
              <a:gd name="connsiteY2" fmla="*/ 1701800 h 3452667"/>
              <a:gd name="connsiteX3" fmla="*/ 516829 w 7372339"/>
              <a:gd name="connsiteY3" fmla="*/ 1710266 h 3452667"/>
              <a:gd name="connsiteX4" fmla="*/ 550696 w 7372339"/>
              <a:gd name="connsiteY4" fmla="*/ 1727200 h 3452667"/>
              <a:gd name="connsiteX5" fmla="*/ 686162 w 7372339"/>
              <a:gd name="connsiteY5" fmla="*/ 1735666 h 3452667"/>
              <a:gd name="connsiteX6" fmla="*/ 838562 w 7372339"/>
              <a:gd name="connsiteY6" fmla="*/ 1778000 h 3452667"/>
              <a:gd name="connsiteX7" fmla="*/ 923229 w 7372339"/>
              <a:gd name="connsiteY7" fmla="*/ 1794933 h 3452667"/>
              <a:gd name="connsiteX8" fmla="*/ 1117962 w 7372339"/>
              <a:gd name="connsiteY8" fmla="*/ 1811866 h 3452667"/>
              <a:gd name="connsiteX9" fmla="*/ 1168762 w 7372339"/>
              <a:gd name="connsiteY9" fmla="*/ 1820333 h 3452667"/>
              <a:gd name="connsiteX10" fmla="*/ 1202629 w 7372339"/>
              <a:gd name="connsiteY10" fmla="*/ 1828800 h 3452667"/>
              <a:gd name="connsiteX11" fmla="*/ 1321162 w 7372339"/>
              <a:gd name="connsiteY11" fmla="*/ 1837266 h 3452667"/>
              <a:gd name="connsiteX12" fmla="*/ 1592096 w 7372339"/>
              <a:gd name="connsiteY12" fmla="*/ 1862666 h 3452667"/>
              <a:gd name="connsiteX13" fmla="*/ 1625962 w 7372339"/>
              <a:gd name="connsiteY13" fmla="*/ 1871133 h 3452667"/>
              <a:gd name="connsiteX14" fmla="*/ 1668296 w 7372339"/>
              <a:gd name="connsiteY14" fmla="*/ 1879600 h 3452667"/>
              <a:gd name="connsiteX15" fmla="*/ 1752962 w 7372339"/>
              <a:gd name="connsiteY15" fmla="*/ 1905000 h 3452667"/>
              <a:gd name="connsiteX16" fmla="*/ 1812229 w 7372339"/>
              <a:gd name="connsiteY16" fmla="*/ 1913466 h 3452667"/>
              <a:gd name="connsiteX17" fmla="*/ 1871496 w 7372339"/>
              <a:gd name="connsiteY17" fmla="*/ 1930400 h 3452667"/>
              <a:gd name="connsiteX18" fmla="*/ 1913829 w 7372339"/>
              <a:gd name="connsiteY18" fmla="*/ 1938866 h 3452667"/>
              <a:gd name="connsiteX19" fmla="*/ 1939229 w 7372339"/>
              <a:gd name="connsiteY19" fmla="*/ 1947333 h 3452667"/>
              <a:gd name="connsiteX20" fmla="*/ 1973096 w 7372339"/>
              <a:gd name="connsiteY20" fmla="*/ 1955800 h 3452667"/>
              <a:gd name="connsiteX21" fmla="*/ 2049296 w 7372339"/>
              <a:gd name="connsiteY21" fmla="*/ 2015066 h 3452667"/>
              <a:gd name="connsiteX22" fmla="*/ 2049296 w 7372339"/>
              <a:gd name="connsiteY22" fmla="*/ 2015066 h 3452667"/>
              <a:gd name="connsiteX23" fmla="*/ 2117029 w 7372339"/>
              <a:gd name="connsiteY23" fmla="*/ 2065866 h 3452667"/>
              <a:gd name="connsiteX24" fmla="*/ 2142429 w 7372339"/>
              <a:gd name="connsiteY24" fmla="*/ 2074333 h 3452667"/>
              <a:gd name="connsiteX25" fmla="*/ 2235562 w 7372339"/>
              <a:gd name="connsiteY25" fmla="*/ 2125133 h 3452667"/>
              <a:gd name="connsiteX26" fmla="*/ 2303296 w 7372339"/>
              <a:gd name="connsiteY26" fmla="*/ 2167466 h 3452667"/>
              <a:gd name="connsiteX27" fmla="*/ 2354096 w 7372339"/>
              <a:gd name="connsiteY27" fmla="*/ 2192866 h 3452667"/>
              <a:gd name="connsiteX28" fmla="*/ 2438762 w 7372339"/>
              <a:gd name="connsiteY28" fmla="*/ 2218266 h 3452667"/>
              <a:gd name="connsiteX29" fmla="*/ 2472629 w 7372339"/>
              <a:gd name="connsiteY29" fmla="*/ 2235200 h 3452667"/>
              <a:gd name="connsiteX30" fmla="*/ 2582696 w 7372339"/>
              <a:gd name="connsiteY30" fmla="*/ 2260600 h 3452667"/>
              <a:gd name="connsiteX31" fmla="*/ 2658896 w 7372339"/>
              <a:gd name="connsiteY31" fmla="*/ 2286000 h 3452667"/>
              <a:gd name="connsiteX32" fmla="*/ 2743562 w 7372339"/>
              <a:gd name="connsiteY32" fmla="*/ 2311400 h 3452667"/>
              <a:gd name="connsiteX33" fmla="*/ 2794362 w 7372339"/>
              <a:gd name="connsiteY33" fmla="*/ 2336800 h 3452667"/>
              <a:gd name="connsiteX34" fmla="*/ 2845162 w 7372339"/>
              <a:gd name="connsiteY34" fmla="*/ 2345266 h 3452667"/>
              <a:gd name="connsiteX35" fmla="*/ 7061562 w 7372339"/>
              <a:gd name="connsiteY35" fmla="*/ 3429000 h 3452667"/>
              <a:gd name="connsiteX36" fmla="*/ 7052980 w 7372339"/>
              <a:gd name="connsiteY36" fmla="*/ 2995083 h 3452667"/>
              <a:gd name="connsiteX37" fmla="*/ 2078914 w 7372339"/>
              <a:gd name="connsiteY37" fmla="*/ 1727200 h 3452667"/>
              <a:gd name="connsiteX38" fmla="*/ 7065708 w 7372339"/>
              <a:gd name="connsiteY38" fmla="*/ 389466 h 3452667"/>
              <a:gd name="connsiteX39" fmla="*/ 7036162 w 7372339"/>
              <a:gd name="connsiteY39" fmla="*/ 0 h 3452667"/>
              <a:gd name="connsiteX0" fmla="*/ 7036162 w 7376102"/>
              <a:gd name="connsiteY0" fmla="*/ 0 h 3453127"/>
              <a:gd name="connsiteX1" fmla="*/ 491429 w 7376102"/>
              <a:gd name="connsiteY1" fmla="*/ 1693333 h 3453127"/>
              <a:gd name="connsiteX2" fmla="*/ 466029 w 7376102"/>
              <a:gd name="connsiteY2" fmla="*/ 1701800 h 3453127"/>
              <a:gd name="connsiteX3" fmla="*/ 516829 w 7376102"/>
              <a:gd name="connsiteY3" fmla="*/ 1710266 h 3453127"/>
              <a:gd name="connsiteX4" fmla="*/ 550696 w 7376102"/>
              <a:gd name="connsiteY4" fmla="*/ 1727200 h 3453127"/>
              <a:gd name="connsiteX5" fmla="*/ 686162 w 7376102"/>
              <a:gd name="connsiteY5" fmla="*/ 1735666 h 3453127"/>
              <a:gd name="connsiteX6" fmla="*/ 838562 w 7376102"/>
              <a:gd name="connsiteY6" fmla="*/ 1778000 h 3453127"/>
              <a:gd name="connsiteX7" fmla="*/ 923229 w 7376102"/>
              <a:gd name="connsiteY7" fmla="*/ 1794933 h 3453127"/>
              <a:gd name="connsiteX8" fmla="*/ 1117962 w 7376102"/>
              <a:gd name="connsiteY8" fmla="*/ 1811866 h 3453127"/>
              <a:gd name="connsiteX9" fmla="*/ 1168762 w 7376102"/>
              <a:gd name="connsiteY9" fmla="*/ 1820333 h 3453127"/>
              <a:gd name="connsiteX10" fmla="*/ 1202629 w 7376102"/>
              <a:gd name="connsiteY10" fmla="*/ 1828800 h 3453127"/>
              <a:gd name="connsiteX11" fmla="*/ 1321162 w 7376102"/>
              <a:gd name="connsiteY11" fmla="*/ 1837266 h 3453127"/>
              <a:gd name="connsiteX12" fmla="*/ 1592096 w 7376102"/>
              <a:gd name="connsiteY12" fmla="*/ 1862666 h 3453127"/>
              <a:gd name="connsiteX13" fmla="*/ 1625962 w 7376102"/>
              <a:gd name="connsiteY13" fmla="*/ 1871133 h 3453127"/>
              <a:gd name="connsiteX14" fmla="*/ 1668296 w 7376102"/>
              <a:gd name="connsiteY14" fmla="*/ 1879600 h 3453127"/>
              <a:gd name="connsiteX15" fmla="*/ 1752962 w 7376102"/>
              <a:gd name="connsiteY15" fmla="*/ 1905000 h 3453127"/>
              <a:gd name="connsiteX16" fmla="*/ 1812229 w 7376102"/>
              <a:gd name="connsiteY16" fmla="*/ 1913466 h 3453127"/>
              <a:gd name="connsiteX17" fmla="*/ 1871496 w 7376102"/>
              <a:gd name="connsiteY17" fmla="*/ 1930400 h 3453127"/>
              <a:gd name="connsiteX18" fmla="*/ 1913829 w 7376102"/>
              <a:gd name="connsiteY18" fmla="*/ 1938866 h 3453127"/>
              <a:gd name="connsiteX19" fmla="*/ 1939229 w 7376102"/>
              <a:gd name="connsiteY19" fmla="*/ 1947333 h 3453127"/>
              <a:gd name="connsiteX20" fmla="*/ 1973096 w 7376102"/>
              <a:gd name="connsiteY20" fmla="*/ 1955800 h 3453127"/>
              <a:gd name="connsiteX21" fmla="*/ 2049296 w 7376102"/>
              <a:gd name="connsiteY21" fmla="*/ 2015066 h 3453127"/>
              <a:gd name="connsiteX22" fmla="*/ 2049296 w 7376102"/>
              <a:gd name="connsiteY22" fmla="*/ 2015066 h 3453127"/>
              <a:gd name="connsiteX23" fmla="*/ 2117029 w 7376102"/>
              <a:gd name="connsiteY23" fmla="*/ 2065866 h 3453127"/>
              <a:gd name="connsiteX24" fmla="*/ 2142429 w 7376102"/>
              <a:gd name="connsiteY24" fmla="*/ 2074333 h 3453127"/>
              <a:gd name="connsiteX25" fmla="*/ 2235562 w 7376102"/>
              <a:gd name="connsiteY25" fmla="*/ 2125133 h 3453127"/>
              <a:gd name="connsiteX26" fmla="*/ 2303296 w 7376102"/>
              <a:gd name="connsiteY26" fmla="*/ 2167466 h 3453127"/>
              <a:gd name="connsiteX27" fmla="*/ 2354096 w 7376102"/>
              <a:gd name="connsiteY27" fmla="*/ 2192866 h 3453127"/>
              <a:gd name="connsiteX28" fmla="*/ 2438762 w 7376102"/>
              <a:gd name="connsiteY28" fmla="*/ 2218266 h 3453127"/>
              <a:gd name="connsiteX29" fmla="*/ 2472629 w 7376102"/>
              <a:gd name="connsiteY29" fmla="*/ 2235200 h 3453127"/>
              <a:gd name="connsiteX30" fmla="*/ 2582696 w 7376102"/>
              <a:gd name="connsiteY30" fmla="*/ 2260600 h 3453127"/>
              <a:gd name="connsiteX31" fmla="*/ 2658896 w 7376102"/>
              <a:gd name="connsiteY31" fmla="*/ 2286000 h 3453127"/>
              <a:gd name="connsiteX32" fmla="*/ 2743562 w 7376102"/>
              <a:gd name="connsiteY32" fmla="*/ 2311400 h 3453127"/>
              <a:gd name="connsiteX33" fmla="*/ 2794362 w 7376102"/>
              <a:gd name="connsiteY33" fmla="*/ 2336800 h 3453127"/>
              <a:gd name="connsiteX34" fmla="*/ 7061562 w 7376102"/>
              <a:gd name="connsiteY34" fmla="*/ 3429000 h 3453127"/>
              <a:gd name="connsiteX35" fmla="*/ 7052980 w 7376102"/>
              <a:gd name="connsiteY35" fmla="*/ 2995083 h 3453127"/>
              <a:gd name="connsiteX36" fmla="*/ 2078914 w 7376102"/>
              <a:gd name="connsiteY36" fmla="*/ 1727200 h 3453127"/>
              <a:gd name="connsiteX37" fmla="*/ 7065708 w 7376102"/>
              <a:gd name="connsiteY37" fmla="*/ 389466 h 3453127"/>
              <a:gd name="connsiteX38" fmla="*/ 7036162 w 7376102"/>
              <a:gd name="connsiteY38" fmla="*/ 0 h 3453127"/>
              <a:gd name="connsiteX0" fmla="*/ 7036162 w 7379865"/>
              <a:gd name="connsiteY0" fmla="*/ 0 h 3454518"/>
              <a:gd name="connsiteX1" fmla="*/ 491429 w 7379865"/>
              <a:gd name="connsiteY1" fmla="*/ 1693333 h 3454518"/>
              <a:gd name="connsiteX2" fmla="*/ 466029 w 7379865"/>
              <a:gd name="connsiteY2" fmla="*/ 1701800 h 3454518"/>
              <a:gd name="connsiteX3" fmla="*/ 516829 w 7379865"/>
              <a:gd name="connsiteY3" fmla="*/ 1710266 h 3454518"/>
              <a:gd name="connsiteX4" fmla="*/ 550696 w 7379865"/>
              <a:gd name="connsiteY4" fmla="*/ 1727200 h 3454518"/>
              <a:gd name="connsiteX5" fmla="*/ 686162 w 7379865"/>
              <a:gd name="connsiteY5" fmla="*/ 1735666 h 3454518"/>
              <a:gd name="connsiteX6" fmla="*/ 838562 w 7379865"/>
              <a:gd name="connsiteY6" fmla="*/ 1778000 h 3454518"/>
              <a:gd name="connsiteX7" fmla="*/ 923229 w 7379865"/>
              <a:gd name="connsiteY7" fmla="*/ 1794933 h 3454518"/>
              <a:gd name="connsiteX8" fmla="*/ 1117962 w 7379865"/>
              <a:gd name="connsiteY8" fmla="*/ 1811866 h 3454518"/>
              <a:gd name="connsiteX9" fmla="*/ 1168762 w 7379865"/>
              <a:gd name="connsiteY9" fmla="*/ 1820333 h 3454518"/>
              <a:gd name="connsiteX10" fmla="*/ 1202629 w 7379865"/>
              <a:gd name="connsiteY10" fmla="*/ 1828800 h 3454518"/>
              <a:gd name="connsiteX11" fmla="*/ 1321162 w 7379865"/>
              <a:gd name="connsiteY11" fmla="*/ 1837266 h 3454518"/>
              <a:gd name="connsiteX12" fmla="*/ 1592096 w 7379865"/>
              <a:gd name="connsiteY12" fmla="*/ 1862666 h 3454518"/>
              <a:gd name="connsiteX13" fmla="*/ 1625962 w 7379865"/>
              <a:gd name="connsiteY13" fmla="*/ 1871133 h 3454518"/>
              <a:gd name="connsiteX14" fmla="*/ 1668296 w 7379865"/>
              <a:gd name="connsiteY14" fmla="*/ 1879600 h 3454518"/>
              <a:gd name="connsiteX15" fmla="*/ 1752962 w 7379865"/>
              <a:gd name="connsiteY15" fmla="*/ 1905000 h 3454518"/>
              <a:gd name="connsiteX16" fmla="*/ 1812229 w 7379865"/>
              <a:gd name="connsiteY16" fmla="*/ 1913466 h 3454518"/>
              <a:gd name="connsiteX17" fmla="*/ 1871496 w 7379865"/>
              <a:gd name="connsiteY17" fmla="*/ 1930400 h 3454518"/>
              <a:gd name="connsiteX18" fmla="*/ 1913829 w 7379865"/>
              <a:gd name="connsiteY18" fmla="*/ 1938866 h 3454518"/>
              <a:gd name="connsiteX19" fmla="*/ 1939229 w 7379865"/>
              <a:gd name="connsiteY19" fmla="*/ 1947333 h 3454518"/>
              <a:gd name="connsiteX20" fmla="*/ 1973096 w 7379865"/>
              <a:gd name="connsiteY20" fmla="*/ 1955800 h 3454518"/>
              <a:gd name="connsiteX21" fmla="*/ 2049296 w 7379865"/>
              <a:gd name="connsiteY21" fmla="*/ 2015066 h 3454518"/>
              <a:gd name="connsiteX22" fmla="*/ 2049296 w 7379865"/>
              <a:gd name="connsiteY22" fmla="*/ 2015066 h 3454518"/>
              <a:gd name="connsiteX23" fmla="*/ 2117029 w 7379865"/>
              <a:gd name="connsiteY23" fmla="*/ 2065866 h 3454518"/>
              <a:gd name="connsiteX24" fmla="*/ 2142429 w 7379865"/>
              <a:gd name="connsiteY24" fmla="*/ 2074333 h 3454518"/>
              <a:gd name="connsiteX25" fmla="*/ 2235562 w 7379865"/>
              <a:gd name="connsiteY25" fmla="*/ 2125133 h 3454518"/>
              <a:gd name="connsiteX26" fmla="*/ 2303296 w 7379865"/>
              <a:gd name="connsiteY26" fmla="*/ 2167466 h 3454518"/>
              <a:gd name="connsiteX27" fmla="*/ 2354096 w 7379865"/>
              <a:gd name="connsiteY27" fmla="*/ 2192866 h 3454518"/>
              <a:gd name="connsiteX28" fmla="*/ 2438762 w 7379865"/>
              <a:gd name="connsiteY28" fmla="*/ 2218266 h 3454518"/>
              <a:gd name="connsiteX29" fmla="*/ 2472629 w 7379865"/>
              <a:gd name="connsiteY29" fmla="*/ 2235200 h 3454518"/>
              <a:gd name="connsiteX30" fmla="*/ 2582696 w 7379865"/>
              <a:gd name="connsiteY30" fmla="*/ 2260600 h 3454518"/>
              <a:gd name="connsiteX31" fmla="*/ 2658896 w 7379865"/>
              <a:gd name="connsiteY31" fmla="*/ 2286000 h 3454518"/>
              <a:gd name="connsiteX32" fmla="*/ 2743562 w 7379865"/>
              <a:gd name="connsiteY32" fmla="*/ 2311400 h 3454518"/>
              <a:gd name="connsiteX33" fmla="*/ 7061562 w 7379865"/>
              <a:gd name="connsiteY33" fmla="*/ 3429000 h 3454518"/>
              <a:gd name="connsiteX34" fmla="*/ 7052980 w 7379865"/>
              <a:gd name="connsiteY34" fmla="*/ 2995083 h 3454518"/>
              <a:gd name="connsiteX35" fmla="*/ 2078914 w 7379865"/>
              <a:gd name="connsiteY35" fmla="*/ 1727200 h 3454518"/>
              <a:gd name="connsiteX36" fmla="*/ 7065708 w 7379865"/>
              <a:gd name="connsiteY36" fmla="*/ 389466 h 3454518"/>
              <a:gd name="connsiteX37" fmla="*/ 7036162 w 7379865"/>
              <a:gd name="connsiteY37" fmla="*/ 0 h 3454518"/>
              <a:gd name="connsiteX0" fmla="*/ 7036162 w 7386136"/>
              <a:gd name="connsiteY0" fmla="*/ 0 h 3455926"/>
              <a:gd name="connsiteX1" fmla="*/ 491429 w 7386136"/>
              <a:gd name="connsiteY1" fmla="*/ 1693333 h 3455926"/>
              <a:gd name="connsiteX2" fmla="*/ 466029 w 7386136"/>
              <a:gd name="connsiteY2" fmla="*/ 1701800 h 3455926"/>
              <a:gd name="connsiteX3" fmla="*/ 516829 w 7386136"/>
              <a:gd name="connsiteY3" fmla="*/ 1710266 h 3455926"/>
              <a:gd name="connsiteX4" fmla="*/ 550696 w 7386136"/>
              <a:gd name="connsiteY4" fmla="*/ 1727200 h 3455926"/>
              <a:gd name="connsiteX5" fmla="*/ 686162 w 7386136"/>
              <a:gd name="connsiteY5" fmla="*/ 1735666 h 3455926"/>
              <a:gd name="connsiteX6" fmla="*/ 838562 w 7386136"/>
              <a:gd name="connsiteY6" fmla="*/ 1778000 h 3455926"/>
              <a:gd name="connsiteX7" fmla="*/ 923229 w 7386136"/>
              <a:gd name="connsiteY7" fmla="*/ 1794933 h 3455926"/>
              <a:gd name="connsiteX8" fmla="*/ 1117962 w 7386136"/>
              <a:gd name="connsiteY8" fmla="*/ 1811866 h 3455926"/>
              <a:gd name="connsiteX9" fmla="*/ 1168762 w 7386136"/>
              <a:gd name="connsiteY9" fmla="*/ 1820333 h 3455926"/>
              <a:gd name="connsiteX10" fmla="*/ 1202629 w 7386136"/>
              <a:gd name="connsiteY10" fmla="*/ 1828800 h 3455926"/>
              <a:gd name="connsiteX11" fmla="*/ 1321162 w 7386136"/>
              <a:gd name="connsiteY11" fmla="*/ 1837266 h 3455926"/>
              <a:gd name="connsiteX12" fmla="*/ 1592096 w 7386136"/>
              <a:gd name="connsiteY12" fmla="*/ 1862666 h 3455926"/>
              <a:gd name="connsiteX13" fmla="*/ 1625962 w 7386136"/>
              <a:gd name="connsiteY13" fmla="*/ 1871133 h 3455926"/>
              <a:gd name="connsiteX14" fmla="*/ 1668296 w 7386136"/>
              <a:gd name="connsiteY14" fmla="*/ 1879600 h 3455926"/>
              <a:gd name="connsiteX15" fmla="*/ 1752962 w 7386136"/>
              <a:gd name="connsiteY15" fmla="*/ 1905000 h 3455926"/>
              <a:gd name="connsiteX16" fmla="*/ 1812229 w 7386136"/>
              <a:gd name="connsiteY16" fmla="*/ 1913466 h 3455926"/>
              <a:gd name="connsiteX17" fmla="*/ 1871496 w 7386136"/>
              <a:gd name="connsiteY17" fmla="*/ 1930400 h 3455926"/>
              <a:gd name="connsiteX18" fmla="*/ 1913829 w 7386136"/>
              <a:gd name="connsiteY18" fmla="*/ 1938866 h 3455926"/>
              <a:gd name="connsiteX19" fmla="*/ 1939229 w 7386136"/>
              <a:gd name="connsiteY19" fmla="*/ 1947333 h 3455926"/>
              <a:gd name="connsiteX20" fmla="*/ 1973096 w 7386136"/>
              <a:gd name="connsiteY20" fmla="*/ 1955800 h 3455926"/>
              <a:gd name="connsiteX21" fmla="*/ 2049296 w 7386136"/>
              <a:gd name="connsiteY21" fmla="*/ 2015066 h 3455926"/>
              <a:gd name="connsiteX22" fmla="*/ 2049296 w 7386136"/>
              <a:gd name="connsiteY22" fmla="*/ 2015066 h 3455926"/>
              <a:gd name="connsiteX23" fmla="*/ 2117029 w 7386136"/>
              <a:gd name="connsiteY23" fmla="*/ 2065866 h 3455926"/>
              <a:gd name="connsiteX24" fmla="*/ 2142429 w 7386136"/>
              <a:gd name="connsiteY24" fmla="*/ 2074333 h 3455926"/>
              <a:gd name="connsiteX25" fmla="*/ 2235562 w 7386136"/>
              <a:gd name="connsiteY25" fmla="*/ 2125133 h 3455926"/>
              <a:gd name="connsiteX26" fmla="*/ 2303296 w 7386136"/>
              <a:gd name="connsiteY26" fmla="*/ 2167466 h 3455926"/>
              <a:gd name="connsiteX27" fmla="*/ 2354096 w 7386136"/>
              <a:gd name="connsiteY27" fmla="*/ 2192866 h 3455926"/>
              <a:gd name="connsiteX28" fmla="*/ 2438762 w 7386136"/>
              <a:gd name="connsiteY28" fmla="*/ 2218266 h 3455926"/>
              <a:gd name="connsiteX29" fmla="*/ 2472629 w 7386136"/>
              <a:gd name="connsiteY29" fmla="*/ 2235200 h 3455926"/>
              <a:gd name="connsiteX30" fmla="*/ 2582696 w 7386136"/>
              <a:gd name="connsiteY30" fmla="*/ 2260600 h 3455926"/>
              <a:gd name="connsiteX31" fmla="*/ 2658896 w 7386136"/>
              <a:gd name="connsiteY31" fmla="*/ 2286000 h 3455926"/>
              <a:gd name="connsiteX32" fmla="*/ 7061562 w 7386136"/>
              <a:gd name="connsiteY32" fmla="*/ 3429000 h 3455926"/>
              <a:gd name="connsiteX33" fmla="*/ 7052980 w 7386136"/>
              <a:gd name="connsiteY33" fmla="*/ 2995083 h 3455926"/>
              <a:gd name="connsiteX34" fmla="*/ 2078914 w 7386136"/>
              <a:gd name="connsiteY34" fmla="*/ 1727200 h 3455926"/>
              <a:gd name="connsiteX35" fmla="*/ 7065708 w 7386136"/>
              <a:gd name="connsiteY35" fmla="*/ 389466 h 3455926"/>
              <a:gd name="connsiteX36" fmla="*/ 7036162 w 7386136"/>
              <a:gd name="connsiteY36" fmla="*/ 0 h 3455926"/>
              <a:gd name="connsiteX0" fmla="*/ 7036162 w 7391781"/>
              <a:gd name="connsiteY0" fmla="*/ 0 h 3457349"/>
              <a:gd name="connsiteX1" fmla="*/ 491429 w 7391781"/>
              <a:gd name="connsiteY1" fmla="*/ 1693333 h 3457349"/>
              <a:gd name="connsiteX2" fmla="*/ 466029 w 7391781"/>
              <a:gd name="connsiteY2" fmla="*/ 1701800 h 3457349"/>
              <a:gd name="connsiteX3" fmla="*/ 516829 w 7391781"/>
              <a:gd name="connsiteY3" fmla="*/ 1710266 h 3457349"/>
              <a:gd name="connsiteX4" fmla="*/ 550696 w 7391781"/>
              <a:gd name="connsiteY4" fmla="*/ 1727200 h 3457349"/>
              <a:gd name="connsiteX5" fmla="*/ 686162 w 7391781"/>
              <a:gd name="connsiteY5" fmla="*/ 1735666 h 3457349"/>
              <a:gd name="connsiteX6" fmla="*/ 838562 w 7391781"/>
              <a:gd name="connsiteY6" fmla="*/ 1778000 h 3457349"/>
              <a:gd name="connsiteX7" fmla="*/ 923229 w 7391781"/>
              <a:gd name="connsiteY7" fmla="*/ 1794933 h 3457349"/>
              <a:gd name="connsiteX8" fmla="*/ 1117962 w 7391781"/>
              <a:gd name="connsiteY8" fmla="*/ 1811866 h 3457349"/>
              <a:gd name="connsiteX9" fmla="*/ 1168762 w 7391781"/>
              <a:gd name="connsiteY9" fmla="*/ 1820333 h 3457349"/>
              <a:gd name="connsiteX10" fmla="*/ 1202629 w 7391781"/>
              <a:gd name="connsiteY10" fmla="*/ 1828800 h 3457349"/>
              <a:gd name="connsiteX11" fmla="*/ 1321162 w 7391781"/>
              <a:gd name="connsiteY11" fmla="*/ 1837266 h 3457349"/>
              <a:gd name="connsiteX12" fmla="*/ 1592096 w 7391781"/>
              <a:gd name="connsiteY12" fmla="*/ 1862666 h 3457349"/>
              <a:gd name="connsiteX13" fmla="*/ 1625962 w 7391781"/>
              <a:gd name="connsiteY13" fmla="*/ 1871133 h 3457349"/>
              <a:gd name="connsiteX14" fmla="*/ 1668296 w 7391781"/>
              <a:gd name="connsiteY14" fmla="*/ 1879600 h 3457349"/>
              <a:gd name="connsiteX15" fmla="*/ 1752962 w 7391781"/>
              <a:gd name="connsiteY15" fmla="*/ 1905000 h 3457349"/>
              <a:gd name="connsiteX16" fmla="*/ 1812229 w 7391781"/>
              <a:gd name="connsiteY16" fmla="*/ 1913466 h 3457349"/>
              <a:gd name="connsiteX17" fmla="*/ 1871496 w 7391781"/>
              <a:gd name="connsiteY17" fmla="*/ 1930400 h 3457349"/>
              <a:gd name="connsiteX18" fmla="*/ 1913829 w 7391781"/>
              <a:gd name="connsiteY18" fmla="*/ 1938866 h 3457349"/>
              <a:gd name="connsiteX19" fmla="*/ 1939229 w 7391781"/>
              <a:gd name="connsiteY19" fmla="*/ 1947333 h 3457349"/>
              <a:gd name="connsiteX20" fmla="*/ 1973096 w 7391781"/>
              <a:gd name="connsiteY20" fmla="*/ 1955800 h 3457349"/>
              <a:gd name="connsiteX21" fmla="*/ 2049296 w 7391781"/>
              <a:gd name="connsiteY21" fmla="*/ 2015066 h 3457349"/>
              <a:gd name="connsiteX22" fmla="*/ 2049296 w 7391781"/>
              <a:gd name="connsiteY22" fmla="*/ 2015066 h 3457349"/>
              <a:gd name="connsiteX23" fmla="*/ 2117029 w 7391781"/>
              <a:gd name="connsiteY23" fmla="*/ 2065866 h 3457349"/>
              <a:gd name="connsiteX24" fmla="*/ 2142429 w 7391781"/>
              <a:gd name="connsiteY24" fmla="*/ 2074333 h 3457349"/>
              <a:gd name="connsiteX25" fmla="*/ 2235562 w 7391781"/>
              <a:gd name="connsiteY25" fmla="*/ 2125133 h 3457349"/>
              <a:gd name="connsiteX26" fmla="*/ 2303296 w 7391781"/>
              <a:gd name="connsiteY26" fmla="*/ 2167466 h 3457349"/>
              <a:gd name="connsiteX27" fmla="*/ 2354096 w 7391781"/>
              <a:gd name="connsiteY27" fmla="*/ 2192866 h 3457349"/>
              <a:gd name="connsiteX28" fmla="*/ 2438762 w 7391781"/>
              <a:gd name="connsiteY28" fmla="*/ 2218266 h 3457349"/>
              <a:gd name="connsiteX29" fmla="*/ 2472629 w 7391781"/>
              <a:gd name="connsiteY29" fmla="*/ 2235200 h 3457349"/>
              <a:gd name="connsiteX30" fmla="*/ 2582696 w 7391781"/>
              <a:gd name="connsiteY30" fmla="*/ 2260600 h 3457349"/>
              <a:gd name="connsiteX31" fmla="*/ 7061562 w 7391781"/>
              <a:gd name="connsiteY31" fmla="*/ 3429000 h 3457349"/>
              <a:gd name="connsiteX32" fmla="*/ 7052980 w 7391781"/>
              <a:gd name="connsiteY32" fmla="*/ 2995083 h 3457349"/>
              <a:gd name="connsiteX33" fmla="*/ 2078914 w 7391781"/>
              <a:gd name="connsiteY33" fmla="*/ 1727200 h 3457349"/>
              <a:gd name="connsiteX34" fmla="*/ 7065708 w 7391781"/>
              <a:gd name="connsiteY34" fmla="*/ 389466 h 3457349"/>
              <a:gd name="connsiteX35" fmla="*/ 7036162 w 7391781"/>
              <a:gd name="connsiteY35" fmla="*/ 0 h 3457349"/>
              <a:gd name="connsiteX0" fmla="*/ 7036162 w 7399934"/>
              <a:gd name="connsiteY0" fmla="*/ 0 h 3458787"/>
              <a:gd name="connsiteX1" fmla="*/ 491429 w 7399934"/>
              <a:gd name="connsiteY1" fmla="*/ 1693333 h 3458787"/>
              <a:gd name="connsiteX2" fmla="*/ 466029 w 7399934"/>
              <a:gd name="connsiteY2" fmla="*/ 1701800 h 3458787"/>
              <a:gd name="connsiteX3" fmla="*/ 516829 w 7399934"/>
              <a:gd name="connsiteY3" fmla="*/ 1710266 h 3458787"/>
              <a:gd name="connsiteX4" fmla="*/ 550696 w 7399934"/>
              <a:gd name="connsiteY4" fmla="*/ 1727200 h 3458787"/>
              <a:gd name="connsiteX5" fmla="*/ 686162 w 7399934"/>
              <a:gd name="connsiteY5" fmla="*/ 1735666 h 3458787"/>
              <a:gd name="connsiteX6" fmla="*/ 838562 w 7399934"/>
              <a:gd name="connsiteY6" fmla="*/ 1778000 h 3458787"/>
              <a:gd name="connsiteX7" fmla="*/ 923229 w 7399934"/>
              <a:gd name="connsiteY7" fmla="*/ 1794933 h 3458787"/>
              <a:gd name="connsiteX8" fmla="*/ 1117962 w 7399934"/>
              <a:gd name="connsiteY8" fmla="*/ 1811866 h 3458787"/>
              <a:gd name="connsiteX9" fmla="*/ 1168762 w 7399934"/>
              <a:gd name="connsiteY9" fmla="*/ 1820333 h 3458787"/>
              <a:gd name="connsiteX10" fmla="*/ 1202629 w 7399934"/>
              <a:gd name="connsiteY10" fmla="*/ 1828800 h 3458787"/>
              <a:gd name="connsiteX11" fmla="*/ 1321162 w 7399934"/>
              <a:gd name="connsiteY11" fmla="*/ 1837266 h 3458787"/>
              <a:gd name="connsiteX12" fmla="*/ 1592096 w 7399934"/>
              <a:gd name="connsiteY12" fmla="*/ 1862666 h 3458787"/>
              <a:gd name="connsiteX13" fmla="*/ 1625962 w 7399934"/>
              <a:gd name="connsiteY13" fmla="*/ 1871133 h 3458787"/>
              <a:gd name="connsiteX14" fmla="*/ 1668296 w 7399934"/>
              <a:gd name="connsiteY14" fmla="*/ 1879600 h 3458787"/>
              <a:gd name="connsiteX15" fmla="*/ 1752962 w 7399934"/>
              <a:gd name="connsiteY15" fmla="*/ 1905000 h 3458787"/>
              <a:gd name="connsiteX16" fmla="*/ 1812229 w 7399934"/>
              <a:gd name="connsiteY16" fmla="*/ 1913466 h 3458787"/>
              <a:gd name="connsiteX17" fmla="*/ 1871496 w 7399934"/>
              <a:gd name="connsiteY17" fmla="*/ 1930400 h 3458787"/>
              <a:gd name="connsiteX18" fmla="*/ 1913829 w 7399934"/>
              <a:gd name="connsiteY18" fmla="*/ 1938866 h 3458787"/>
              <a:gd name="connsiteX19" fmla="*/ 1939229 w 7399934"/>
              <a:gd name="connsiteY19" fmla="*/ 1947333 h 3458787"/>
              <a:gd name="connsiteX20" fmla="*/ 1973096 w 7399934"/>
              <a:gd name="connsiteY20" fmla="*/ 1955800 h 3458787"/>
              <a:gd name="connsiteX21" fmla="*/ 2049296 w 7399934"/>
              <a:gd name="connsiteY21" fmla="*/ 2015066 h 3458787"/>
              <a:gd name="connsiteX22" fmla="*/ 2049296 w 7399934"/>
              <a:gd name="connsiteY22" fmla="*/ 2015066 h 3458787"/>
              <a:gd name="connsiteX23" fmla="*/ 2117029 w 7399934"/>
              <a:gd name="connsiteY23" fmla="*/ 2065866 h 3458787"/>
              <a:gd name="connsiteX24" fmla="*/ 2142429 w 7399934"/>
              <a:gd name="connsiteY24" fmla="*/ 2074333 h 3458787"/>
              <a:gd name="connsiteX25" fmla="*/ 2235562 w 7399934"/>
              <a:gd name="connsiteY25" fmla="*/ 2125133 h 3458787"/>
              <a:gd name="connsiteX26" fmla="*/ 2303296 w 7399934"/>
              <a:gd name="connsiteY26" fmla="*/ 2167466 h 3458787"/>
              <a:gd name="connsiteX27" fmla="*/ 2354096 w 7399934"/>
              <a:gd name="connsiteY27" fmla="*/ 2192866 h 3458787"/>
              <a:gd name="connsiteX28" fmla="*/ 2438762 w 7399934"/>
              <a:gd name="connsiteY28" fmla="*/ 2218266 h 3458787"/>
              <a:gd name="connsiteX29" fmla="*/ 2472629 w 7399934"/>
              <a:gd name="connsiteY29" fmla="*/ 2235200 h 3458787"/>
              <a:gd name="connsiteX30" fmla="*/ 7061562 w 7399934"/>
              <a:gd name="connsiteY30" fmla="*/ 3429000 h 3458787"/>
              <a:gd name="connsiteX31" fmla="*/ 7052980 w 7399934"/>
              <a:gd name="connsiteY31" fmla="*/ 2995083 h 3458787"/>
              <a:gd name="connsiteX32" fmla="*/ 2078914 w 7399934"/>
              <a:gd name="connsiteY32" fmla="*/ 1727200 h 3458787"/>
              <a:gd name="connsiteX33" fmla="*/ 7065708 w 7399934"/>
              <a:gd name="connsiteY33" fmla="*/ 389466 h 3458787"/>
              <a:gd name="connsiteX34" fmla="*/ 7036162 w 7399934"/>
              <a:gd name="connsiteY34" fmla="*/ 0 h 3458787"/>
              <a:gd name="connsiteX0" fmla="*/ 7036162 w 7402443"/>
              <a:gd name="connsiteY0" fmla="*/ 0 h 3459754"/>
              <a:gd name="connsiteX1" fmla="*/ 491429 w 7402443"/>
              <a:gd name="connsiteY1" fmla="*/ 1693333 h 3459754"/>
              <a:gd name="connsiteX2" fmla="*/ 466029 w 7402443"/>
              <a:gd name="connsiteY2" fmla="*/ 1701800 h 3459754"/>
              <a:gd name="connsiteX3" fmla="*/ 516829 w 7402443"/>
              <a:gd name="connsiteY3" fmla="*/ 1710266 h 3459754"/>
              <a:gd name="connsiteX4" fmla="*/ 550696 w 7402443"/>
              <a:gd name="connsiteY4" fmla="*/ 1727200 h 3459754"/>
              <a:gd name="connsiteX5" fmla="*/ 686162 w 7402443"/>
              <a:gd name="connsiteY5" fmla="*/ 1735666 h 3459754"/>
              <a:gd name="connsiteX6" fmla="*/ 838562 w 7402443"/>
              <a:gd name="connsiteY6" fmla="*/ 1778000 h 3459754"/>
              <a:gd name="connsiteX7" fmla="*/ 923229 w 7402443"/>
              <a:gd name="connsiteY7" fmla="*/ 1794933 h 3459754"/>
              <a:gd name="connsiteX8" fmla="*/ 1117962 w 7402443"/>
              <a:gd name="connsiteY8" fmla="*/ 1811866 h 3459754"/>
              <a:gd name="connsiteX9" fmla="*/ 1168762 w 7402443"/>
              <a:gd name="connsiteY9" fmla="*/ 1820333 h 3459754"/>
              <a:gd name="connsiteX10" fmla="*/ 1202629 w 7402443"/>
              <a:gd name="connsiteY10" fmla="*/ 1828800 h 3459754"/>
              <a:gd name="connsiteX11" fmla="*/ 1321162 w 7402443"/>
              <a:gd name="connsiteY11" fmla="*/ 1837266 h 3459754"/>
              <a:gd name="connsiteX12" fmla="*/ 1592096 w 7402443"/>
              <a:gd name="connsiteY12" fmla="*/ 1862666 h 3459754"/>
              <a:gd name="connsiteX13" fmla="*/ 1625962 w 7402443"/>
              <a:gd name="connsiteY13" fmla="*/ 1871133 h 3459754"/>
              <a:gd name="connsiteX14" fmla="*/ 1668296 w 7402443"/>
              <a:gd name="connsiteY14" fmla="*/ 1879600 h 3459754"/>
              <a:gd name="connsiteX15" fmla="*/ 1752962 w 7402443"/>
              <a:gd name="connsiteY15" fmla="*/ 1905000 h 3459754"/>
              <a:gd name="connsiteX16" fmla="*/ 1812229 w 7402443"/>
              <a:gd name="connsiteY16" fmla="*/ 1913466 h 3459754"/>
              <a:gd name="connsiteX17" fmla="*/ 1871496 w 7402443"/>
              <a:gd name="connsiteY17" fmla="*/ 1930400 h 3459754"/>
              <a:gd name="connsiteX18" fmla="*/ 1913829 w 7402443"/>
              <a:gd name="connsiteY18" fmla="*/ 1938866 h 3459754"/>
              <a:gd name="connsiteX19" fmla="*/ 1939229 w 7402443"/>
              <a:gd name="connsiteY19" fmla="*/ 1947333 h 3459754"/>
              <a:gd name="connsiteX20" fmla="*/ 1973096 w 7402443"/>
              <a:gd name="connsiteY20" fmla="*/ 1955800 h 3459754"/>
              <a:gd name="connsiteX21" fmla="*/ 2049296 w 7402443"/>
              <a:gd name="connsiteY21" fmla="*/ 2015066 h 3459754"/>
              <a:gd name="connsiteX22" fmla="*/ 2049296 w 7402443"/>
              <a:gd name="connsiteY22" fmla="*/ 2015066 h 3459754"/>
              <a:gd name="connsiteX23" fmla="*/ 2117029 w 7402443"/>
              <a:gd name="connsiteY23" fmla="*/ 2065866 h 3459754"/>
              <a:gd name="connsiteX24" fmla="*/ 2142429 w 7402443"/>
              <a:gd name="connsiteY24" fmla="*/ 2074333 h 3459754"/>
              <a:gd name="connsiteX25" fmla="*/ 2235562 w 7402443"/>
              <a:gd name="connsiteY25" fmla="*/ 2125133 h 3459754"/>
              <a:gd name="connsiteX26" fmla="*/ 2303296 w 7402443"/>
              <a:gd name="connsiteY26" fmla="*/ 2167466 h 3459754"/>
              <a:gd name="connsiteX27" fmla="*/ 2354096 w 7402443"/>
              <a:gd name="connsiteY27" fmla="*/ 2192866 h 3459754"/>
              <a:gd name="connsiteX28" fmla="*/ 2438762 w 7402443"/>
              <a:gd name="connsiteY28" fmla="*/ 2218266 h 3459754"/>
              <a:gd name="connsiteX29" fmla="*/ 7061562 w 7402443"/>
              <a:gd name="connsiteY29" fmla="*/ 3429000 h 3459754"/>
              <a:gd name="connsiteX30" fmla="*/ 7052980 w 7402443"/>
              <a:gd name="connsiteY30" fmla="*/ 2995083 h 3459754"/>
              <a:gd name="connsiteX31" fmla="*/ 2078914 w 7402443"/>
              <a:gd name="connsiteY31" fmla="*/ 1727200 h 3459754"/>
              <a:gd name="connsiteX32" fmla="*/ 7065708 w 7402443"/>
              <a:gd name="connsiteY32" fmla="*/ 389466 h 3459754"/>
              <a:gd name="connsiteX33" fmla="*/ 7036162 w 7402443"/>
              <a:gd name="connsiteY33" fmla="*/ 0 h 3459754"/>
              <a:gd name="connsiteX0" fmla="*/ 7036162 w 7408714"/>
              <a:gd name="connsiteY0" fmla="*/ 0 h 3461215"/>
              <a:gd name="connsiteX1" fmla="*/ 491429 w 7408714"/>
              <a:gd name="connsiteY1" fmla="*/ 1693333 h 3461215"/>
              <a:gd name="connsiteX2" fmla="*/ 466029 w 7408714"/>
              <a:gd name="connsiteY2" fmla="*/ 1701800 h 3461215"/>
              <a:gd name="connsiteX3" fmla="*/ 516829 w 7408714"/>
              <a:gd name="connsiteY3" fmla="*/ 1710266 h 3461215"/>
              <a:gd name="connsiteX4" fmla="*/ 550696 w 7408714"/>
              <a:gd name="connsiteY4" fmla="*/ 1727200 h 3461215"/>
              <a:gd name="connsiteX5" fmla="*/ 686162 w 7408714"/>
              <a:gd name="connsiteY5" fmla="*/ 1735666 h 3461215"/>
              <a:gd name="connsiteX6" fmla="*/ 838562 w 7408714"/>
              <a:gd name="connsiteY6" fmla="*/ 1778000 h 3461215"/>
              <a:gd name="connsiteX7" fmla="*/ 923229 w 7408714"/>
              <a:gd name="connsiteY7" fmla="*/ 1794933 h 3461215"/>
              <a:gd name="connsiteX8" fmla="*/ 1117962 w 7408714"/>
              <a:gd name="connsiteY8" fmla="*/ 1811866 h 3461215"/>
              <a:gd name="connsiteX9" fmla="*/ 1168762 w 7408714"/>
              <a:gd name="connsiteY9" fmla="*/ 1820333 h 3461215"/>
              <a:gd name="connsiteX10" fmla="*/ 1202629 w 7408714"/>
              <a:gd name="connsiteY10" fmla="*/ 1828800 h 3461215"/>
              <a:gd name="connsiteX11" fmla="*/ 1321162 w 7408714"/>
              <a:gd name="connsiteY11" fmla="*/ 1837266 h 3461215"/>
              <a:gd name="connsiteX12" fmla="*/ 1592096 w 7408714"/>
              <a:gd name="connsiteY12" fmla="*/ 1862666 h 3461215"/>
              <a:gd name="connsiteX13" fmla="*/ 1625962 w 7408714"/>
              <a:gd name="connsiteY13" fmla="*/ 1871133 h 3461215"/>
              <a:gd name="connsiteX14" fmla="*/ 1668296 w 7408714"/>
              <a:gd name="connsiteY14" fmla="*/ 1879600 h 3461215"/>
              <a:gd name="connsiteX15" fmla="*/ 1752962 w 7408714"/>
              <a:gd name="connsiteY15" fmla="*/ 1905000 h 3461215"/>
              <a:gd name="connsiteX16" fmla="*/ 1812229 w 7408714"/>
              <a:gd name="connsiteY16" fmla="*/ 1913466 h 3461215"/>
              <a:gd name="connsiteX17" fmla="*/ 1871496 w 7408714"/>
              <a:gd name="connsiteY17" fmla="*/ 1930400 h 3461215"/>
              <a:gd name="connsiteX18" fmla="*/ 1913829 w 7408714"/>
              <a:gd name="connsiteY18" fmla="*/ 1938866 h 3461215"/>
              <a:gd name="connsiteX19" fmla="*/ 1939229 w 7408714"/>
              <a:gd name="connsiteY19" fmla="*/ 1947333 h 3461215"/>
              <a:gd name="connsiteX20" fmla="*/ 1973096 w 7408714"/>
              <a:gd name="connsiteY20" fmla="*/ 1955800 h 3461215"/>
              <a:gd name="connsiteX21" fmla="*/ 2049296 w 7408714"/>
              <a:gd name="connsiteY21" fmla="*/ 2015066 h 3461215"/>
              <a:gd name="connsiteX22" fmla="*/ 2049296 w 7408714"/>
              <a:gd name="connsiteY22" fmla="*/ 2015066 h 3461215"/>
              <a:gd name="connsiteX23" fmla="*/ 2117029 w 7408714"/>
              <a:gd name="connsiteY23" fmla="*/ 2065866 h 3461215"/>
              <a:gd name="connsiteX24" fmla="*/ 2142429 w 7408714"/>
              <a:gd name="connsiteY24" fmla="*/ 2074333 h 3461215"/>
              <a:gd name="connsiteX25" fmla="*/ 2235562 w 7408714"/>
              <a:gd name="connsiteY25" fmla="*/ 2125133 h 3461215"/>
              <a:gd name="connsiteX26" fmla="*/ 2303296 w 7408714"/>
              <a:gd name="connsiteY26" fmla="*/ 2167466 h 3461215"/>
              <a:gd name="connsiteX27" fmla="*/ 2354096 w 7408714"/>
              <a:gd name="connsiteY27" fmla="*/ 2192866 h 3461215"/>
              <a:gd name="connsiteX28" fmla="*/ 7061562 w 7408714"/>
              <a:gd name="connsiteY28" fmla="*/ 3429000 h 3461215"/>
              <a:gd name="connsiteX29" fmla="*/ 7052980 w 7408714"/>
              <a:gd name="connsiteY29" fmla="*/ 2995083 h 3461215"/>
              <a:gd name="connsiteX30" fmla="*/ 2078914 w 7408714"/>
              <a:gd name="connsiteY30" fmla="*/ 1727200 h 3461215"/>
              <a:gd name="connsiteX31" fmla="*/ 7065708 w 7408714"/>
              <a:gd name="connsiteY31" fmla="*/ 389466 h 3461215"/>
              <a:gd name="connsiteX32" fmla="*/ 7036162 w 7408714"/>
              <a:gd name="connsiteY32" fmla="*/ 0 h 3461215"/>
              <a:gd name="connsiteX0" fmla="*/ 7036162 w 7412477"/>
              <a:gd name="connsiteY0" fmla="*/ 0 h 3462689"/>
              <a:gd name="connsiteX1" fmla="*/ 491429 w 7412477"/>
              <a:gd name="connsiteY1" fmla="*/ 1693333 h 3462689"/>
              <a:gd name="connsiteX2" fmla="*/ 466029 w 7412477"/>
              <a:gd name="connsiteY2" fmla="*/ 1701800 h 3462689"/>
              <a:gd name="connsiteX3" fmla="*/ 516829 w 7412477"/>
              <a:gd name="connsiteY3" fmla="*/ 1710266 h 3462689"/>
              <a:gd name="connsiteX4" fmla="*/ 550696 w 7412477"/>
              <a:gd name="connsiteY4" fmla="*/ 1727200 h 3462689"/>
              <a:gd name="connsiteX5" fmla="*/ 686162 w 7412477"/>
              <a:gd name="connsiteY5" fmla="*/ 1735666 h 3462689"/>
              <a:gd name="connsiteX6" fmla="*/ 838562 w 7412477"/>
              <a:gd name="connsiteY6" fmla="*/ 1778000 h 3462689"/>
              <a:gd name="connsiteX7" fmla="*/ 923229 w 7412477"/>
              <a:gd name="connsiteY7" fmla="*/ 1794933 h 3462689"/>
              <a:gd name="connsiteX8" fmla="*/ 1117962 w 7412477"/>
              <a:gd name="connsiteY8" fmla="*/ 1811866 h 3462689"/>
              <a:gd name="connsiteX9" fmla="*/ 1168762 w 7412477"/>
              <a:gd name="connsiteY9" fmla="*/ 1820333 h 3462689"/>
              <a:gd name="connsiteX10" fmla="*/ 1202629 w 7412477"/>
              <a:gd name="connsiteY10" fmla="*/ 1828800 h 3462689"/>
              <a:gd name="connsiteX11" fmla="*/ 1321162 w 7412477"/>
              <a:gd name="connsiteY11" fmla="*/ 1837266 h 3462689"/>
              <a:gd name="connsiteX12" fmla="*/ 1592096 w 7412477"/>
              <a:gd name="connsiteY12" fmla="*/ 1862666 h 3462689"/>
              <a:gd name="connsiteX13" fmla="*/ 1625962 w 7412477"/>
              <a:gd name="connsiteY13" fmla="*/ 1871133 h 3462689"/>
              <a:gd name="connsiteX14" fmla="*/ 1668296 w 7412477"/>
              <a:gd name="connsiteY14" fmla="*/ 1879600 h 3462689"/>
              <a:gd name="connsiteX15" fmla="*/ 1752962 w 7412477"/>
              <a:gd name="connsiteY15" fmla="*/ 1905000 h 3462689"/>
              <a:gd name="connsiteX16" fmla="*/ 1812229 w 7412477"/>
              <a:gd name="connsiteY16" fmla="*/ 1913466 h 3462689"/>
              <a:gd name="connsiteX17" fmla="*/ 1871496 w 7412477"/>
              <a:gd name="connsiteY17" fmla="*/ 1930400 h 3462689"/>
              <a:gd name="connsiteX18" fmla="*/ 1913829 w 7412477"/>
              <a:gd name="connsiteY18" fmla="*/ 1938866 h 3462689"/>
              <a:gd name="connsiteX19" fmla="*/ 1939229 w 7412477"/>
              <a:gd name="connsiteY19" fmla="*/ 1947333 h 3462689"/>
              <a:gd name="connsiteX20" fmla="*/ 1973096 w 7412477"/>
              <a:gd name="connsiteY20" fmla="*/ 1955800 h 3462689"/>
              <a:gd name="connsiteX21" fmla="*/ 2049296 w 7412477"/>
              <a:gd name="connsiteY21" fmla="*/ 2015066 h 3462689"/>
              <a:gd name="connsiteX22" fmla="*/ 2049296 w 7412477"/>
              <a:gd name="connsiteY22" fmla="*/ 2015066 h 3462689"/>
              <a:gd name="connsiteX23" fmla="*/ 2117029 w 7412477"/>
              <a:gd name="connsiteY23" fmla="*/ 2065866 h 3462689"/>
              <a:gd name="connsiteX24" fmla="*/ 2142429 w 7412477"/>
              <a:gd name="connsiteY24" fmla="*/ 2074333 h 3462689"/>
              <a:gd name="connsiteX25" fmla="*/ 2235562 w 7412477"/>
              <a:gd name="connsiteY25" fmla="*/ 2125133 h 3462689"/>
              <a:gd name="connsiteX26" fmla="*/ 2303296 w 7412477"/>
              <a:gd name="connsiteY26" fmla="*/ 2167466 h 3462689"/>
              <a:gd name="connsiteX27" fmla="*/ 7061562 w 7412477"/>
              <a:gd name="connsiteY27" fmla="*/ 3429000 h 3462689"/>
              <a:gd name="connsiteX28" fmla="*/ 7052980 w 7412477"/>
              <a:gd name="connsiteY28" fmla="*/ 2995083 h 3462689"/>
              <a:gd name="connsiteX29" fmla="*/ 2078914 w 7412477"/>
              <a:gd name="connsiteY29" fmla="*/ 1727200 h 3462689"/>
              <a:gd name="connsiteX30" fmla="*/ 7065708 w 7412477"/>
              <a:gd name="connsiteY30" fmla="*/ 389466 h 3462689"/>
              <a:gd name="connsiteX31" fmla="*/ 7036162 w 7412477"/>
              <a:gd name="connsiteY31" fmla="*/ 0 h 3462689"/>
              <a:gd name="connsiteX0" fmla="*/ 7036162 w 7417494"/>
              <a:gd name="connsiteY0" fmla="*/ 0 h 3465174"/>
              <a:gd name="connsiteX1" fmla="*/ 491429 w 7417494"/>
              <a:gd name="connsiteY1" fmla="*/ 1693333 h 3465174"/>
              <a:gd name="connsiteX2" fmla="*/ 466029 w 7417494"/>
              <a:gd name="connsiteY2" fmla="*/ 1701800 h 3465174"/>
              <a:gd name="connsiteX3" fmla="*/ 516829 w 7417494"/>
              <a:gd name="connsiteY3" fmla="*/ 1710266 h 3465174"/>
              <a:gd name="connsiteX4" fmla="*/ 550696 w 7417494"/>
              <a:gd name="connsiteY4" fmla="*/ 1727200 h 3465174"/>
              <a:gd name="connsiteX5" fmla="*/ 686162 w 7417494"/>
              <a:gd name="connsiteY5" fmla="*/ 1735666 h 3465174"/>
              <a:gd name="connsiteX6" fmla="*/ 838562 w 7417494"/>
              <a:gd name="connsiteY6" fmla="*/ 1778000 h 3465174"/>
              <a:gd name="connsiteX7" fmla="*/ 923229 w 7417494"/>
              <a:gd name="connsiteY7" fmla="*/ 1794933 h 3465174"/>
              <a:gd name="connsiteX8" fmla="*/ 1117962 w 7417494"/>
              <a:gd name="connsiteY8" fmla="*/ 1811866 h 3465174"/>
              <a:gd name="connsiteX9" fmla="*/ 1168762 w 7417494"/>
              <a:gd name="connsiteY9" fmla="*/ 1820333 h 3465174"/>
              <a:gd name="connsiteX10" fmla="*/ 1202629 w 7417494"/>
              <a:gd name="connsiteY10" fmla="*/ 1828800 h 3465174"/>
              <a:gd name="connsiteX11" fmla="*/ 1321162 w 7417494"/>
              <a:gd name="connsiteY11" fmla="*/ 1837266 h 3465174"/>
              <a:gd name="connsiteX12" fmla="*/ 1592096 w 7417494"/>
              <a:gd name="connsiteY12" fmla="*/ 1862666 h 3465174"/>
              <a:gd name="connsiteX13" fmla="*/ 1625962 w 7417494"/>
              <a:gd name="connsiteY13" fmla="*/ 1871133 h 3465174"/>
              <a:gd name="connsiteX14" fmla="*/ 1668296 w 7417494"/>
              <a:gd name="connsiteY14" fmla="*/ 1879600 h 3465174"/>
              <a:gd name="connsiteX15" fmla="*/ 1752962 w 7417494"/>
              <a:gd name="connsiteY15" fmla="*/ 1905000 h 3465174"/>
              <a:gd name="connsiteX16" fmla="*/ 1812229 w 7417494"/>
              <a:gd name="connsiteY16" fmla="*/ 1913466 h 3465174"/>
              <a:gd name="connsiteX17" fmla="*/ 1871496 w 7417494"/>
              <a:gd name="connsiteY17" fmla="*/ 1930400 h 3465174"/>
              <a:gd name="connsiteX18" fmla="*/ 1913829 w 7417494"/>
              <a:gd name="connsiteY18" fmla="*/ 1938866 h 3465174"/>
              <a:gd name="connsiteX19" fmla="*/ 1939229 w 7417494"/>
              <a:gd name="connsiteY19" fmla="*/ 1947333 h 3465174"/>
              <a:gd name="connsiteX20" fmla="*/ 1973096 w 7417494"/>
              <a:gd name="connsiteY20" fmla="*/ 1955800 h 3465174"/>
              <a:gd name="connsiteX21" fmla="*/ 2049296 w 7417494"/>
              <a:gd name="connsiteY21" fmla="*/ 2015066 h 3465174"/>
              <a:gd name="connsiteX22" fmla="*/ 2049296 w 7417494"/>
              <a:gd name="connsiteY22" fmla="*/ 2015066 h 3465174"/>
              <a:gd name="connsiteX23" fmla="*/ 2117029 w 7417494"/>
              <a:gd name="connsiteY23" fmla="*/ 2065866 h 3465174"/>
              <a:gd name="connsiteX24" fmla="*/ 2142429 w 7417494"/>
              <a:gd name="connsiteY24" fmla="*/ 2074333 h 3465174"/>
              <a:gd name="connsiteX25" fmla="*/ 2235562 w 7417494"/>
              <a:gd name="connsiteY25" fmla="*/ 2125133 h 3465174"/>
              <a:gd name="connsiteX26" fmla="*/ 7061562 w 7417494"/>
              <a:gd name="connsiteY26" fmla="*/ 3429000 h 3465174"/>
              <a:gd name="connsiteX27" fmla="*/ 7052980 w 7417494"/>
              <a:gd name="connsiteY27" fmla="*/ 2995083 h 3465174"/>
              <a:gd name="connsiteX28" fmla="*/ 2078914 w 7417494"/>
              <a:gd name="connsiteY28" fmla="*/ 1727200 h 3465174"/>
              <a:gd name="connsiteX29" fmla="*/ 7065708 w 7417494"/>
              <a:gd name="connsiteY29" fmla="*/ 389466 h 3465174"/>
              <a:gd name="connsiteX30" fmla="*/ 7036162 w 7417494"/>
              <a:gd name="connsiteY30" fmla="*/ 0 h 3465174"/>
              <a:gd name="connsiteX0" fmla="*/ 7036162 w 7424393"/>
              <a:gd name="connsiteY0" fmla="*/ 0 h 3468197"/>
              <a:gd name="connsiteX1" fmla="*/ 491429 w 7424393"/>
              <a:gd name="connsiteY1" fmla="*/ 1693333 h 3468197"/>
              <a:gd name="connsiteX2" fmla="*/ 466029 w 7424393"/>
              <a:gd name="connsiteY2" fmla="*/ 1701800 h 3468197"/>
              <a:gd name="connsiteX3" fmla="*/ 516829 w 7424393"/>
              <a:gd name="connsiteY3" fmla="*/ 1710266 h 3468197"/>
              <a:gd name="connsiteX4" fmla="*/ 550696 w 7424393"/>
              <a:gd name="connsiteY4" fmla="*/ 1727200 h 3468197"/>
              <a:gd name="connsiteX5" fmla="*/ 686162 w 7424393"/>
              <a:gd name="connsiteY5" fmla="*/ 1735666 h 3468197"/>
              <a:gd name="connsiteX6" fmla="*/ 838562 w 7424393"/>
              <a:gd name="connsiteY6" fmla="*/ 1778000 h 3468197"/>
              <a:gd name="connsiteX7" fmla="*/ 923229 w 7424393"/>
              <a:gd name="connsiteY7" fmla="*/ 1794933 h 3468197"/>
              <a:gd name="connsiteX8" fmla="*/ 1117962 w 7424393"/>
              <a:gd name="connsiteY8" fmla="*/ 1811866 h 3468197"/>
              <a:gd name="connsiteX9" fmla="*/ 1168762 w 7424393"/>
              <a:gd name="connsiteY9" fmla="*/ 1820333 h 3468197"/>
              <a:gd name="connsiteX10" fmla="*/ 1202629 w 7424393"/>
              <a:gd name="connsiteY10" fmla="*/ 1828800 h 3468197"/>
              <a:gd name="connsiteX11" fmla="*/ 1321162 w 7424393"/>
              <a:gd name="connsiteY11" fmla="*/ 1837266 h 3468197"/>
              <a:gd name="connsiteX12" fmla="*/ 1592096 w 7424393"/>
              <a:gd name="connsiteY12" fmla="*/ 1862666 h 3468197"/>
              <a:gd name="connsiteX13" fmla="*/ 1625962 w 7424393"/>
              <a:gd name="connsiteY13" fmla="*/ 1871133 h 3468197"/>
              <a:gd name="connsiteX14" fmla="*/ 1668296 w 7424393"/>
              <a:gd name="connsiteY14" fmla="*/ 1879600 h 3468197"/>
              <a:gd name="connsiteX15" fmla="*/ 1752962 w 7424393"/>
              <a:gd name="connsiteY15" fmla="*/ 1905000 h 3468197"/>
              <a:gd name="connsiteX16" fmla="*/ 1812229 w 7424393"/>
              <a:gd name="connsiteY16" fmla="*/ 1913466 h 3468197"/>
              <a:gd name="connsiteX17" fmla="*/ 1871496 w 7424393"/>
              <a:gd name="connsiteY17" fmla="*/ 1930400 h 3468197"/>
              <a:gd name="connsiteX18" fmla="*/ 1913829 w 7424393"/>
              <a:gd name="connsiteY18" fmla="*/ 1938866 h 3468197"/>
              <a:gd name="connsiteX19" fmla="*/ 1939229 w 7424393"/>
              <a:gd name="connsiteY19" fmla="*/ 1947333 h 3468197"/>
              <a:gd name="connsiteX20" fmla="*/ 1973096 w 7424393"/>
              <a:gd name="connsiteY20" fmla="*/ 1955800 h 3468197"/>
              <a:gd name="connsiteX21" fmla="*/ 2049296 w 7424393"/>
              <a:gd name="connsiteY21" fmla="*/ 2015066 h 3468197"/>
              <a:gd name="connsiteX22" fmla="*/ 2049296 w 7424393"/>
              <a:gd name="connsiteY22" fmla="*/ 2015066 h 3468197"/>
              <a:gd name="connsiteX23" fmla="*/ 2117029 w 7424393"/>
              <a:gd name="connsiteY23" fmla="*/ 2065866 h 3468197"/>
              <a:gd name="connsiteX24" fmla="*/ 2142429 w 7424393"/>
              <a:gd name="connsiteY24" fmla="*/ 2074333 h 3468197"/>
              <a:gd name="connsiteX25" fmla="*/ 7061562 w 7424393"/>
              <a:gd name="connsiteY25" fmla="*/ 3429000 h 3468197"/>
              <a:gd name="connsiteX26" fmla="*/ 7052980 w 7424393"/>
              <a:gd name="connsiteY26" fmla="*/ 2995083 h 3468197"/>
              <a:gd name="connsiteX27" fmla="*/ 2078914 w 7424393"/>
              <a:gd name="connsiteY27" fmla="*/ 1727200 h 3468197"/>
              <a:gd name="connsiteX28" fmla="*/ 7065708 w 7424393"/>
              <a:gd name="connsiteY28" fmla="*/ 389466 h 3468197"/>
              <a:gd name="connsiteX29" fmla="*/ 7036162 w 7424393"/>
              <a:gd name="connsiteY29" fmla="*/ 0 h 3468197"/>
              <a:gd name="connsiteX0" fmla="*/ 7036162 w 7426275"/>
              <a:gd name="connsiteY0" fmla="*/ 0 h 3468705"/>
              <a:gd name="connsiteX1" fmla="*/ 491429 w 7426275"/>
              <a:gd name="connsiteY1" fmla="*/ 1693333 h 3468705"/>
              <a:gd name="connsiteX2" fmla="*/ 466029 w 7426275"/>
              <a:gd name="connsiteY2" fmla="*/ 1701800 h 3468705"/>
              <a:gd name="connsiteX3" fmla="*/ 516829 w 7426275"/>
              <a:gd name="connsiteY3" fmla="*/ 1710266 h 3468705"/>
              <a:gd name="connsiteX4" fmla="*/ 550696 w 7426275"/>
              <a:gd name="connsiteY4" fmla="*/ 1727200 h 3468705"/>
              <a:gd name="connsiteX5" fmla="*/ 686162 w 7426275"/>
              <a:gd name="connsiteY5" fmla="*/ 1735666 h 3468705"/>
              <a:gd name="connsiteX6" fmla="*/ 838562 w 7426275"/>
              <a:gd name="connsiteY6" fmla="*/ 1778000 h 3468705"/>
              <a:gd name="connsiteX7" fmla="*/ 923229 w 7426275"/>
              <a:gd name="connsiteY7" fmla="*/ 1794933 h 3468705"/>
              <a:gd name="connsiteX8" fmla="*/ 1117962 w 7426275"/>
              <a:gd name="connsiteY8" fmla="*/ 1811866 h 3468705"/>
              <a:gd name="connsiteX9" fmla="*/ 1168762 w 7426275"/>
              <a:gd name="connsiteY9" fmla="*/ 1820333 h 3468705"/>
              <a:gd name="connsiteX10" fmla="*/ 1202629 w 7426275"/>
              <a:gd name="connsiteY10" fmla="*/ 1828800 h 3468705"/>
              <a:gd name="connsiteX11" fmla="*/ 1321162 w 7426275"/>
              <a:gd name="connsiteY11" fmla="*/ 1837266 h 3468705"/>
              <a:gd name="connsiteX12" fmla="*/ 1592096 w 7426275"/>
              <a:gd name="connsiteY12" fmla="*/ 1862666 h 3468705"/>
              <a:gd name="connsiteX13" fmla="*/ 1625962 w 7426275"/>
              <a:gd name="connsiteY13" fmla="*/ 1871133 h 3468705"/>
              <a:gd name="connsiteX14" fmla="*/ 1668296 w 7426275"/>
              <a:gd name="connsiteY14" fmla="*/ 1879600 h 3468705"/>
              <a:gd name="connsiteX15" fmla="*/ 1752962 w 7426275"/>
              <a:gd name="connsiteY15" fmla="*/ 1905000 h 3468705"/>
              <a:gd name="connsiteX16" fmla="*/ 1812229 w 7426275"/>
              <a:gd name="connsiteY16" fmla="*/ 1913466 h 3468705"/>
              <a:gd name="connsiteX17" fmla="*/ 1871496 w 7426275"/>
              <a:gd name="connsiteY17" fmla="*/ 1930400 h 3468705"/>
              <a:gd name="connsiteX18" fmla="*/ 1913829 w 7426275"/>
              <a:gd name="connsiteY18" fmla="*/ 1938866 h 3468705"/>
              <a:gd name="connsiteX19" fmla="*/ 1939229 w 7426275"/>
              <a:gd name="connsiteY19" fmla="*/ 1947333 h 3468705"/>
              <a:gd name="connsiteX20" fmla="*/ 1973096 w 7426275"/>
              <a:gd name="connsiteY20" fmla="*/ 1955800 h 3468705"/>
              <a:gd name="connsiteX21" fmla="*/ 2049296 w 7426275"/>
              <a:gd name="connsiteY21" fmla="*/ 2015066 h 3468705"/>
              <a:gd name="connsiteX22" fmla="*/ 2049296 w 7426275"/>
              <a:gd name="connsiteY22" fmla="*/ 2015066 h 3468705"/>
              <a:gd name="connsiteX23" fmla="*/ 2117029 w 7426275"/>
              <a:gd name="connsiteY23" fmla="*/ 2065866 h 3468705"/>
              <a:gd name="connsiteX24" fmla="*/ 7061562 w 7426275"/>
              <a:gd name="connsiteY24" fmla="*/ 3429000 h 3468705"/>
              <a:gd name="connsiteX25" fmla="*/ 7052980 w 7426275"/>
              <a:gd name="connsiteY25" fmla="*/ 2995083 h 3468705"/>
              <a:gd name="connsiteX26" fmla="*/ 2078914 w 7426275"/>
              <a:gd name="connsiteY26" fmla="*/ 1727200 h 3468705"/>
              <a:gd name="connsiteX27" fmla="*/ 7065708 w 7426275"/>
              <a:gd name="connsiteY27" fmla="*/ 389466 h 3468705"/>
              <a:gd name="connsiteX28" fmla="*/ 7036162 w 7426275"/>
              <a:gd name="connsiteY28" fmla="*/ 0 h 3468705"/>
              <a:gd name="connsiteX0" fmla="*/ 7036162 w 7431292"/>
              <a:gd name="connsiteY0" fmla="*/ 0 h 3471776"/>
              <a:gd name="connsiteX1" fmla="*/ 491429 w 7431292"/>
              <a:gd name="connsiteY1" fmla="*/ 1693333 h 3471776"/>
              <a:gd name="connsiteX2" fmla="*/ 466029 w 7431292"/>
              <a:gd name="connsiteY2" fmla="*/ 1701800 h 3471776"/>
              <a:gd name="connsiteX3" fmla="*/ 516829 w 7431292"/>
              <a:gd name="connsiteY3" fmla="*/ 1710266 h 3471776"/>
              <a:gd name="connsiteX4" fmla="*/ 550696 w 7431292"/>
              <a:gd name="connsiteY4" fmla="*/ 1727200 h 3471776"/>
              <a:gd name="connsiteX5" fmla="*/ 686162 w 7431292"/>
              <a:gd name="connsiteY5" fmla="*/ 1735666 h 3471776"/>
              <a:gd name="connsiteX6" fmla="*/ 838562 w 7431292"/>
              <a:gd name="connsiteY6" fmla="*/ 1778000 h 3471776"/>
              <a:gd name="connsiteX7" fmla="*/ 923229 w 7431292"/>
              <a:gd name="connsiteY7" fmla="*/ 1794933 h 3471776"/>
              <a:gd name="connsiteX8" fmla="*/ 1117962 w 7431292"/>
              <a:gd name="connsiteY8" fmla="*/ 1811866 h 3471776"/>
              <a:gd name="connsiteX9" fmla="*/ 1168762 w 7431292"/>
              <a:gd name="connsiteY9" fmla="*/ 1820333 h 3471776"/>
              <a:gd name="connsiteX10" fmla="*/ 1202629 w 7431292"/>
              <a:gd name="connsiteY10" fmla="*/ 1828800 h 3471776"/>
              <a:gd name="connsiteX11" fmla="*/ 1321162 w 7431292"/>
              <a:gd name="connsiteY11" fmla="*/ 1837266 h 3471776"/>
              <a:gd name="connsiteX12" fmla="*/ 1592096 w 7431292"/>
              <a:gd name="connsiteY12" fmla="*/ 1862666 h 3471776"/>
              <a:gd name="connsiteX13" fmla="*/ 1625962 w 7431292"/>
              <a:gd name="connsiteY13" fmla="*/ 1871133 h 3471776"/>
              <a:gd name="connsiteX14" fmla="*/ 1668296 w 7431292"/>
              <a:gd name="connsiteY14" fmla="*/ 1879600 h 3471776"/>
              <a:gd name="connsiteX15" fmla="*/ 1752962 w 7431292"/>
              <a:gd name="connsiteY15" fmla="*/ 1905000 h 3471776"/>
              <a:gd name="connsiteX16" fmla="*/ 1812229 w 7431292"/>
              <a:gd name="connsiteY16" fmla="*/ 1913466 h 3471776"/>
              <a:gd name="connsiteX17" fmla="*/ 1871496 w 7431292"/>
              <a:gd name="connsiteY17" fmla="*/ 1930400 h 3471776"/>
              <a:gd name="connsiteX18" fmla="*/ 1913829 w 7431292"/>
              <a:gd name="connsiteY18" fmla="*/ 1938866 h 3471776"/>
              <a:gd name="connsiteX19" fmla="*/ 1939229 w 7431292"/>
              <a:gd name="connsiteY19" fmla="*/ 1947333 h 3471776"/>
              <a:gd name="connsiteX20" fmla="*/ 1973096 w 7431292"/>
              <a:gd name="connsiteY20" fmla="*/ 1955800 h 3471776"/>
              <a:gd name="connsiteX21" fmla="*/ 2049296 w 7431292"/>
              <a:gd name="connsiteY21" fmla="*/ 2015066 h 3471776"/>
              <a:gd name="connsiteX22" fmla="*/ 2049296 w 7431292"/>
              <a:gd name="connsiteY22" fmla="*/ 2015066 h 3471776"/>
              <a:gd name="connsiteX23" fmla="*/ 7061562 w 7431292"/>
              <a:gd name="connsiteY23" fmla="*/ 3429000 h 3471776"/>
              <a:gd name="connsiteX24" fmla="*/ 7052980 w 7431292"/>
              <a:gd name="connsiteY24" fmla="*/ 2995083 h 3471776"/>
              <a:gd name="connsiteX25" fmla="*/ 2078914 w 7431292"/>
              <a:gd name="connsiteY25" fmla="*/ 1727200 h 3471776"/>
              <a:gd name="connsiteX26" fmla="*/ 7065708 w 7431292"/>
              <a:gd name="connsiteY26" fmla="*/ 389466 h 3471776"/>
              <a:gd name="connsiteX27" fmla="*/ 7036162 w 7431292"/>
              <a:gd name="connsiteY27" fmla="*/ 0 h 3471776"/>
              <a:gd name="connsiteX0" fmla="*/ 7036162 w 7431292"/>
              <a:gd name="connsiteY0" fmla="*/ 0 h 3471776"/>
              <a:gd name="connsiteX1" fmla="*/ 491429 w 7431292"/>
              <a:gd name="connsiteY1" fmla="*/ 1693333 h 3471776"/>
              <a:gd name="connsiteX2" fmla="*/ 466029 w 7431292"/>
              <a:gd name="connsiteY2" fmla="*/ 1701800 h 3471776"/>
              <a:gd name="connsiteX3" fmla="*/ 516829 w 7431292"/>
              <a:gd name="connsiteY3" fmla="*/ 1710266 h 3471776"/>
              <a:gd name="connsiteX4" fmla="*/ 550696 w 7431292"/>
              <a:gd name="connsiteY4" fmla="*/ 1727200 h 3471776"/>
              <a:gd name="connsiteX5" fmla="*/ 686162 w 7431292"/>
              <a:gd name="connsiteY5" fmla="*/ 1735666 h 3471776"/>
              <a:gd name="connsiteX6" fmla="*/ 838562 w 7431292"/>
              <a:gd name="connsiteY6" fmla="*/ 1778000 h 3471776"/>
              <a:gd name="connsiteX7" fmla="*/ 923229 w 7431292"/>
              <a:gd name="connsiteY7" fmla="*/ 1794933 h 3471776"/>
              <a:gd name="connsiteX8" fmla="*/ 1117962 w 7431292"/>
              <a:gd name="connsiteY8" fmla="*/ 1811866 h 3471776"/>
              <a:gd name="connsiteX9" fmla="*/ 1168762 w 7431292"/>
              <a:gd name="connsiteY9" fmla="*/ 1820333 h 3471776"/>
              <a:gd name="connsiteX10" fmla="*/ 1202629 w 7431292"/>
              <a:gd name="connsiteY10" fmla="*/ 1828800 h 3471776"/>
              <a:gd name="connsiteX11" fmla="*/ 1321162 w 7431292"/>
              <a:gd name="connsiteY11" fmla="*/ 1837266 h 3471776"/>
              <a:gd name="connsiteX12" fmla="*/ 1592096 w 7431292"/>
              <a:gd name="connsiteY12" fmla="*/ 1862666 h 3471776"/>
              <a:gd name="connsiteX13" fmla="*/ 1625962 w 7431292"/>
              <a:gd name="connsiteY13" fmla="*/ 1871133 h 3471776"/>
              <a:gd name="connsiteX14" fmla="*/ 1668296 w 7431292"/>
              <a:gd name="connsiteY14" fmla="*/ 1879600 h 3471776"/>
              <a:gd name="connsiteX15" fmla="*/ 1752962 w 7431292"/>
              <a:gd name="connsiteY15" fmla="*/ 1905000 h 3471776"/>
              <a:gd name="connsiteX16" fmla="*/ 1812229 w 7431292"/>
              <a:gd name="connsiteY16" fmla="*/ 1913466 h 3471776"/>
              <a:gd name="connsiteX17" fmla="*/ 1871496 w 7431292"/>
              <a:gd name="connsiteY17" fmla="*/ 1930400 h 3471776"/>
              <a:gd name="connsiteX18" fmla="*/ 1913829 w 7431292"/>
              <a:gd name="connsiteY18" fmla="*/ 1938866 h 3471776"/>
              <a:gd name="connsiteX19" fmla="*/ 1939229 w 7431292"/>
              <a:gd name="connsiteY19" fmla="*/ 1947333 h 3471776"/>
              <a:gd name="connsiteX20" fmla="*/ 1973096 w 7431292"/>
              <a:gd name="connsiteY20" fmla="*/ 1955800 h 3471776"/>
              <a:gd name="connsiteX21" fmla="*/ 2049296 w 7431292"/>
              <a:gd name="connsiteY21" fmla="*/ 2015066 h 3471776"/>
              <a:gd name="connsiteX22" fmla="*/ 7061562 w 7431292"/>
              <a:gd name="connsiteY22" fmla="*/ 3429000 h 3471776"/>
              <a:gd name="connsiteX23" fmla="*/ 7052980 w 7431292"/>
              <a:gd name="connsiteY23" fmla="*/ 2995083 h 3471776"/>
              <a:gd name="connsiteX24" fmla="*/ 2078914 w 7431292"/>
              <a:gd name="connsiteY24" fmla="*/ 1727200 h 3471776"/>
              <a:gd name="connsiteX25" fmla="*/ 7065708 w 7431292"/>
              <a:gd name="connsiteY25" fmla="*/ 389466 h 3471776"/>
              <a:gd name="connsiteX26" fmla="*/ 7036162 w 7431292"/>
              <a:gd name="connsiteY26" fmla="*/ 0 h 3471776"/>
              <a:gd name="connsiteX0" fmla="*/ 7036162 w 7436936"/>
              <a:gd name="connsiteY0" fmla="*/ 0 h 3475407"/>
              <a:gd name="connsiteX1" fmla="*/ 491429 w 7436936"/>
              <a:gd name="connsiteY1" fmla="*/ 1693333 h 3475407"/>
              <a:gd name="connsiteX2" fmla="*/ 466029 w 7436936"/>
              <a:gd name="connsiteY2" fmla="*/ 1701800 h 3475407"/>
              <a:gd name="connsiteX3" fmla="*/ 516829 w 7436936"/>
              <a:gd name="connsiteY3" fmla="*/ 1710266 h 3475407"/>
              <a:gd name="connsiteX4" fmla="*/ 550696 w 7436936"/>
              <a:gd name="connsiteY4" fmla="*/ 1727200 h 3475407"/>
              <a:gd name="connsiteX5" fmla="*/ 686162 w 7436936"/>
              <a:gd name="connsiteY5" fmla="*/ 1735666 h 3475407"/>
              <a:gd name="connsiteX6" fmla="*/ 838562 w 7436936"/>
              <a:gd name="connsiteY6" fmla="*/ 1778000 h 3475407"/>
              <a:gd name="connsiteX7" fmla="*/ 923229 w 7436936"/>
              <a:gd name="connsiteY7" fmla="*/ 1794933 h 3475407"/>
              <a:gd name="connsiteX8" fmla="*/ 1117962 w 7436936"/>
              <a:gd name="connsiteY8" fmla="*/ 1811866 h 3475407"/>
              <a:gd name="connsiteX9" fmla="*/ 1168762 w 7436936"/>
              <a:gd name="connsiteY9" fmla="*/ 1820333 h 3475407"/>
              <a:gd name="connsiteX10" fmla="*/ 1202629 w 7436936"/>
              <a:gd name="connsiteY10" fmla="*/ 1828800 h 3475407"/>
              <a:gd name="connsiteX11" fmla="*/ 1321162 w 7436936"/>
              <a:gd name="connsiteY11" fmla="*/ 1837266 h 3475407"/>
              <a:gd name="connsiteX12" fmla="*/ 1592096 w 7436936"/>
              <a:gd name="connsiteY12" fmla="*/ 1862666 h 3475407"/>
              <a:gd name="connsiteX13" fmla="*/ 1625962 w 7436936"/>
              <a:gd name="connsiteY13" fmla="*/ 1871133 h 3475407"/>
              <a:gd name="connsiteX14" fmla="*/ 1668296 w 7436936"/>
              <a:gd name="connsiteY14" fmla="*/ 1879600 h 3475407"/>
              <a:gd name="connsiteX15" fmla="*/ 1752962 w 7436936"/>
              <a:gd name="connsiteY15" fmla="*/ 1905000 h 3475407"/>
              <a:gd name="connsiteX16" fmla="*/ 1812229 w 7436936"/>
              <a:gd name="connsiteY16" fmla="*/ 1913466 h 3475407"/>
              <a:gd name="connsiteX17" fmla="*/ 1871496 w 7436936"/>
              <a:gd name="connsiteY17" fmla="*/ 1930400 h 3475407"/>
              <a:gd name="connsiteX18" fmla="*/ 1913829 w 7436936"/>
              <a:gd name="connsiteY18" fmla="*/ 1938866 h 3475407"/>
              <a:gd name="connsiteX19" fmla="*/ 1939229 w 7436936"/>
              <a:gd name="connsiteY19" fmla="*/ 1947333 h 3475407"/>
              <a:gd name="connsiteX20" fmla="*/ 1973096 w 7436936"/>
              <a:gd name="connsiteY20" fmla="*/ 1955800 h 3475407"/>
              <a:gd name="connsiteX21" fmla="*/ 7061562 w 7436936"/>
              <a:gd name="connsiteY21" fmla="*/ 3429000 h 3475407"/>
              <a:gd name="connsiteX22" fmla="*/ 7052980 w 7436936"/>
              <a:gd name="connsiteY22" fmla="*/ 2995083 h 3475407"/>
              <a:gd name="connsiteX23" fmla="*/ 2078914 w 7436936"/>
              <a:gd name="connsiteY23" fmla="*/ 1727200 h 3475407"/>
              <a:gd name="connsiteX24" fmla="*/ 7065708 w 7436936"/>
              <a:gd name="connsiteY24" fmla="*/ 389466 h 3475407"/>
              <a:gd name="connsiteX25" fmla="*/ 7036162 w 7436936"/>
              <a:gd name="connsiteY25" fmla="*/ 0 h 3475407"/>
              <a:gd name="connsiteX0" fmla="*/ 7036162 w 7439445"/>
              <a:gd name="connsiteY0" fmla="*/ 0 h 3475930"/>
              <a:gd name="connsiteX1" fmla="*/ 491429 w 7439445"/>
              <a:gd name="connsiteY1" fmla="*/ 1693333 h 3475930"/>
              <a:gd name="connsiteX2" fmla="*/ 466029 w 7439445"/>
              <a:gd name="connsiteY2" fmla="*/ 1701800 h 3475930"/>
              <a:gd name="connsiteX3" fmla="*/ 516829 w 7439445"/>
              <a:gd name="connsiteY3" fmla="*/ 1710266 h 3475930"/>
              <a:gd name="connsiteX4" fmla="*/ 550696 w 7439445"/>
              <a:gd name="connsiteY4" fmla="*/ 1727200 h 3475930"/>
              <a:gd name="connsiteX5" fmla="*/ 686162 w 7439445"/>
              <a:gd name="connsiteY5" fmla="*/ 1735666 h 3475930"/>
              <a:gd name="connsiteX6" fmla="*/ 838562 w 7439445"/>
              <a:gd name="connsiteY6" fmla="*/ 1778000 h 3475930"/>
              <a:gd name="connsiteX7" fmla="*/ 923229 w 7439445"/>
              <a:gd name="connsiteY7" fmla="*/ 1794933 h 3475930"/>
              <a:gd name="connsiteX8" fmla="*/ 1117962 w 7439445"/>
              <a:gd name="connsiteY8" fmla="*/ 1811866 h 3475930"/>
              <a:gd name="connsiteX9" fmla="*/ 1168762 w 7439445"/>
              <a:gd name="connsiteY9" fmla="*/ 1820333 h 3475930"/>
              <a:gd name="connsiteX10" fmla="*/ 1202629 w 7439445"/>
              <a:gd name="connsiteY10" fmla="*/ 1828800 h 3475930"/>
              <a:gd name="connsiteX11" fmla="*/ 1321162 w 7439445"/>
              <a:gd name="connsiteY11" fmla="*/ 1837266 h 3475930"/>
              <a:gd name="connsiteX12" fmla="*/ 1592096 w 7439445"/>
              <a:gd name="connsiteY12" fmla="*/ 1862666 h 3475930"/>
              <a:gd name="connsiteX13" fmla="*/ 1625962 w 7439445"/>
              <a:gd name="connsiteY13" fmla="*/ 1871133 h 3475930"/>
              <a:gd name="connsiteX14" fmla="*/ 1668296 w 7439445"/>
              <a:gd name="connsiteY14" fmla="*/ 1879600 h 3475930"/>
              <a:gd name="connsiteX15" fmla="*/ 1752962 w 7439445"/>
              <a:gd name="connsiteY15" fmla="*/ 1905000 h 3475930"/>
              <a:gd name="connsiteX16" fmla="*/ 1812229 w 7439445"/>
              <a:gd name="connsiteY16" fmla="*/ 1913466 h 3475930"/>
              <a:gd name="connsiteX17" fmla="*/ 1871496 w 7439445"/>
              <a:gd name="connsiteY17" fmla="*/ 1930400 h 3475930"/>
              <a:gd name="connsiteX18" fmla="*/ 1913829 w 7439445"/>
              <a:gd name="connsiteY18" fmla="*/ 1938866 h 3475930"/>
              <a:gd name="connsiteX19" fmla="*/ 1939229 w 7439445"/>
              <a:gd name="connsiteY19" fmla="*/ 1947333 h 3475930"/>
              <a:gd name="connsiteX20" fmla="*/ 7061562 w 7439445"/>
              <a:gd name="connsiteY20" fmla="*/ 3429000 h 3475930"/>
              <a:gd name="connsiteX21" fmla="*/ 7052980 w 7439445"/>
              <a:gd name="connsiteY21" fmla="*/ 2995083 h 3475930"/>
              <a:gd name="connsiteX22" fmla="*/ 2078914 w 7439445"/>
              <a:gd name="connsiteY22" fmla="*/ 1727200 h 3475930"/>
              <a:gd name="connsiteX23" fmla="*/ 7065708 w 7439445"/>
              <a:gd name="connsiteY23" fmla="*/ 389466 h 3475930"/>
              <a:gd name="connsiteX24" fmla="*/ 7036162 w 7439445"/>
              <a:gd name="connsiteY24" fmla="*/ 0 h 3475930"/>
              <a:gd name="connsiteX0" fmla="*/ 7036162 w 7441326"/>
              <a:gd name="connsiteY0" fmla="*/ 0 h 3476453"/>
              <a:gd name="connsiteX1" fmla="*/ 491429 w 7441326"/>
              <a:gd name="connsiteY1" fmla="*/ 1693333 h 3476453"/>
              <a:gd name="connsiteX2" fmla="*/ 466029 w 7441326"/>
              <a:gd name="connsiteY2" fmla="*/ 1701800 h 3476453"/>
              <a:gd name="connsiteX3" fmla="*/ 516829 w 7441326"/>
              <a:gd name="connsiteY3" fmla="*/ 1710266 h 3476453"/>
              <a:gd name="connsiteX4" fmla="*/ 550696 w 7441326"/>
              <a:gd name="connsiteY4" fmla="*/ 1727200 h 3476453"/>
              <a:gd name="connsiteX5" fmla="*/ 686162 w 7441326"/>
              <a:gd name="connsiteY5" fmla="*/ 1735666 h 3476453"/>
              <a:gd name="connsiteX6" fmla="*/ 838562 w 7441326"/>
              <a:gd name="connsiteY6" fmla="*/ 1778000 h 3476453"/>
              <a:gd name="connsiteX7" fmla="*/ 923229 w 7441326"/>
              <a:gd name="connsiteY7" fmla="*/ 1794933 h 3476453"/>
              <a:gd name="connsiteX8" fmla="*/ 1117962 w 7441326"/>
              <a:gd name="connsiteY8" fmla="*/ 1811866 h 3476453"/>
              <a:gd name="connsiteX9" fmla="*/ 1168762 w 7441326"/>
              <a:gd name="connsiteY9" fmla="*/ 1820333 h 3476453"/>
              <a:gd name="connsiteX10" fmla="*/ 1202629 w 7441326"/>
              <a:gd name="connsiteY10" fmla="*/ 1828800 h 3476453"/>
              <a:gd name="connsiteX11" fmla="*/ 1321162 w 7441326"/>
              <a:gd name="connsiteY11" fmla="*/ 1837266 h 3476453"/>
              <a:gd name="connsiteX12" fmla="*/ 1592096 w 7441326"/>
              <a:gd name="connsiteY12" fmla="*/ 1862666 h 3476453"/>
              <a:gd name="connsiteX13" fmla="*/ 1625962 w 7441326"/>
              <a:gd name="connsiteY13" fmla="*/ 1871133 h 3476453"/>
              <a:gd name="connsiteX14" fmla="*/ 1668296 w 7441326"/>
              <a:gd name="connsiteY14" fmla="*/ 1879600 h 3476453"/>
              <a:gd name="connsiteX15" fmla="*/ 1752962 w 7441326"/>
              <a:gd name="connsiteY15" fmla="*/ 1905000 h 3476453"/>
              <a:gd name="connsiteX16" fmla="*/ 1812229 w 7441326"/>
              <a:gd name="connsiteY16" fmla="*/ 1913466 h 3476453"/>
              <a:gd name="connsiteX17" fmla="*/ 1871496 w 7441326"/>
              <a:gd name="connsiteY17" fmla="*/ 1930400 h 3476453"/>
              <a:gd name="connsiteX18" fmla="*/ 1913829 w 7441326"/>
              <a:gd name="connsiteY18" fmla="*/ 1938866 h 3476453"/>
              <a:gd name="connsiteX19" fmla="*/ 7061562 w 7441326"/>
              <a:gd name="connsiteY19" fmla="*/ 3429000 h 3476453"/>
              <a:gd name="connsiteX20" fmla="*/ 7052980 w 7441326"/>
              <a:gd name="connsiteY20" fmla="*/ 2995083 h 3476453"/>
              <a:gd name="connsiteX21" fmla="*/ 2078914 w 7441326"/>
              <a:gd name="connsiteY21" fmla="*/ 1727200 h 3476453"/>
              <a:gd name="connsiteX22" fmla="*/ 7065708 w 7441326"/>
              <a:gd name="connsiteY22" fmla="*/ 389466 h 3476453"/>
              <a:gd name="connsiteX23" fmla="*/ 7036162 w 7441326"/>
              <a:gd name="connsiteY23" fmla="*/ 0 h 3476453"/>
              <a:gd name="connsiteX0" fmla="*/ 7036162 w 7441326"/>
              <a:gd name="connsiteY0" fmla="*/ 0 h 3476453"/>
              <a:gd name="connsiteX1" fmla="*/ 491429 w 7441326"/>
              <a:gd name="connsiteY1" fmla="*/ 1693333 h 3476453"/>
              <a:gd name="connsiteX2" fmla="*/ 466029 w 7441326"/>
              <a:gd name="connsiteY2" fmla="*/ 1701800 h 3476453"/>
              <a:gd name="connsiteX3" fmla="*/ 516829 w 7441326"/>
              <a:gd name="connsiteY3" fmla="*/ 1710266 h 3476453"/>
              <a:gd name="connsiteX4" fmla="*/ 550696 w 7441326"/>
              <a:gd name="connsiteY4" fmla="*/ 1727200 h 3476453"/>
              <a:gd name="connsiteX5" fmla="*/ 686162 w 7441326"/>
              <a:gd name="connsiteY5" fmla="*/ 1735666 h 3476453"/>
              <a:gd name="connsiteX6" fmla="*/ 838562 w 7441326"/>
              <a:gd name="connsiteY6" fmla="*/ 1778000 h 3476453"/>
              <a:gd name="connsiteX7" fmla="*/ 923229 w 7441326"/>
              <a:gd name="connsiteY7" fmla="*/ 1794933 h 3476453"/>
              <a:gd name="connsiteX8" fmla="*/ 1117962 w 7441326"/>
              <a:gd name="connsiteY8" fmla="*/ 1811866 h 3476453"/>
              <a:gd name="connsiteX9" fmla="*/ 1168762 w 7441326"/>
              <a:gd name="connsiteY9" fmla="*/ 1820333 h 3476453"/>
              <a:gd name="connsiteX10" fmla="*/ 1202629 w 7441326"/>
              <a:gd name="connsiteY10" fmla="*/ 1828800 h 3476453"/>
              <a:gd name="connsiteX11" fmla="*/ 1321162 w 7441326"/>
              <a:gd name="connsiteY11" fmla="*/ 1837266 h 3476453"/>
              <a:gd name="connsiteX12" fmla="*/ 1592096 w 7441326"/>
              <a:gd name="connsiteY12" fmla="*/ 1862666 h 3476453"/>
              <a:gd name="connsiteX13" fmla="*/ 1625962 w 7441326"/>
              <a:gd name="connsiteY13" fmla="*/ 1871133 h 3476453"/>
              <a:gd name="connsiteX14" fmla="*/ 1668296 w 7441326"/>
              <a:gd name="connsiteY14" fmla="*/ 1879600 h 3476453"/>
              <a:gd name="connsiteX15" fmla="*/ 1752962 w 7441326"/>
              <a:gd name="connsiteY15" fmla="*/ 1905000 h 3476453"/>
              <a:gd name="connsiteX16" fmla="*/ 1812229 w 7441326"/>
              <a:gd name="connsiteY16" fmla="*/ 1913466 h 3476453"/>
              <a:gd name="connsiteX17" fmla="*/ 1913829 w 7441326"/>
              <a:gd name="connsiteY17" fmla="*/ 1938866 h 3476453"/>
              <a:gd name="connsiteX18" fmla="*/ 7061562 w 7441326"/>
              <a:gd name="connsiteY18" fmla="*/ 3429000 h 3476453"/>
              <a:gd name="connsiteX19" fmla="*/ 7052980 w 7441326"/>
              <a:gd name="connsiteY19" fmla="*/ 2995083 h 3476453"/>
              <a:gd name="connsiteX20" fmla="*/ 2078914 w 7441326"/>
              <a:gd name="connsiteY20" fmla="*/ 1727200 h 3476453"/>
              <a:gd name="connsiteX21" fmla="*/ 7065708 w 7441326"/>
              <a:gd name="connsiteY21" fmla="*/ 389466 h 3476453"/>
              <a:gd name="connsiteX22" fmla="*/ 7036162 w 7441326"/>
              <a:gd name="connsiteY22" fmla="*/ 0 h 3476453"/>
              <a:gd name="connsiteX0" fmla="*/ 7036162 w 7448852"/>
              <a:gd name="connsiteY0" fmla="*/ 0 h 3478029"/>
              <a:gd name="connsiteX1" fmla="*/ 491429 w 7448852"/>
              <a:gd name="connsiteY1" fmla="*/ 1693333 h 3478029"/>
              <a:gd name="connsiteX2" fmla="*/ 466029 w 7448852"/>
              <a:gd name="connsiteY2" fmla="*/ 1701800 h 3478029"/>
              <a:gd name="connsiteX3" fmla="*/ 516829 w 7448852"/>
              <a:gd name="connsiteY3" fmla="*/ 1710266 h 3478029"/>
              <a:gd name="connsiteX4" fmla="*/ 550696 w 7448852"/>
              <a:gd name="connsiteY4" fmla="*/ 1727200 h 3478029"/>
              <a:gd name="connsiteX5" fmla="*/ 686162 w 7448852"/>
              <a:gd name="connsiteY5" fmla="*/ 1735666 h 3478029"/>
              <a:gd name="connsiteX6" fmla="*/ 838562 w 7448852"/>
              <a:gd name="connsiteY6" fmla="*/ 1778000 h 3478029"/>
              <a:gd name="connsiteX7" fmla="*/ 923229 w 7448852"/>
              <a:gd name="connsiteY7" fmla="*/ 1794933 h 3478029"/>
              <a:gd name="connsiteX8" fmla="*/ 1117962 w 7448852"/>
              <a:gd name="connsiteY8" fmla="*/ 1811866 h 3478029"/>
              <a:gd name="connsiteX9" fmla="*/ 1168762 w 7448852"/>
              <a:gd name="connsiteY9" fmla="*/ 1820333 h 3478029"/>
              <a:gd name="connsiteX10" fmla="*/ 1202629 w 7448852"/>
              <a:gd name="connsiteY10" fmla="*/ 1828800 h 3478029"/>
              <a:gd name="connsiteX11" fmla="*/ 1321162 w 7448852"/>
              <a:gd name="connsiteY11" fmla="*/ 1837266 h 3478029"/>
              <a:gd name="connsiteX12" fmla="*/ 1592096 w 7448852"/>
              <a:gd name="connsiteY12" fmla="*/ 1862666 h 3478029"/>
              <a:gd name="connsiteX13" fmla="*/ 1625962 w 7448852"/>
              <a:gd name="connsiteY13" fmla="*/ 1871133 h 3478029"/>
              <a:gd name="connsiteX14" fmla="*/ 1668296 w 7448852"/>
              <a:gd name="connsiteY14" fmla="*/ 1879600 h 3478029"/>
              <a:gd name="connsiteX15" fmla="*/ 1752962 w 7448852"/>
              <a:gd name="connsiteY15" fmla="*/ 1905000 h 3478029"/>
              <a:gd name="connsiteX16" fmla="*/ 1812229 w 7448852"/>
              <a:gd name="connsiteY16" fmla="*/ 1913466 h 3478029"/>
              <a:gd name="connsiteX17" fmla="*/ 7061562 w 7448852"/>
              <a:gd name="connsiteY17" fmla="*/ 3429000 h 3478029"/>
              <a:gd name="connsiteX18" fmla="*/ 7052980 w 7448852"/>
              <a:gd name="connsiteY18" fmla="*/ 2995083 h 3478029"/>
              <a:gd name="connsiteX19" fmla="*/ 2078914 w 7448852"/>
              <a:gd name="connsiteY19" fmla="*/ 1727200 h 3478029"/>
              <a:gd name="connsiteX20" fmla="*/ 7065708 w 7448852"/>
              <a:gd name="connsiteY20" fmla="*/ 389466 h 3478029"/>
              <a:gd name="connsiteX21" fmla="*/ 7036162 w 7448852"/>
              <a:gd name="connsiteY21" fmla="*/ 0 h 3478029"/>
              <a:gd name="connsiteX0" fmla="*/ 7036162 w 7453242"/>
              <a:gd name="connsiteY0" fmla="*/ 0 h 3478556"/>
              <a:gd name="connsiteX1" fmla="*/ 491429 w 7453242"/>
              <a:gd name="connsiteY1" fmla="*/ 1693333 h 3478556"/>
              <a:gd name="connsiteX2" fmla="*/ 466029 w 7453242"/>
              <a:gd name="connsiteY2" fmla="*/ 1701800 h 3478556"/>
              <a:gd name="connsiteX3" fmla="*/ 516829 w 7453242"/>
              <a:gd name="connsiteY3" fmla="*/ 1710266 h 3478556"/>
              <a:gd name="connsiteX4" fmla="*/ 550696 w 7453242"/>
              <a:gd name="connsiteY4" fmla="*/ 1727200 h 3478556"/>
              <a:gd name="connsiteX5" fmla="*/ 686162 w 7453242"/>
              <a:gd name="connsiteY5" fmla="*/ 1735666 h 3478556"/>
              <a:gd name="connsiteX6" fmla="*/ 838562 w 7453242"/>
              <a:gd name="connsiteY6" fmla="*/ 1778000 h 3478556"/>
              <a:gd name="connsiteX7" fmla="*/ 923229 w 7453242"/>
              <a:gd name="connsiteY7" fmla="*/ 1794933 h 3478556"/>
              <a:gd name="connsiteX8" fmla="*/ 1117962 w 7453242"/>
              <a:gd name="connsiteY8" fmla="*/ 1811866 h 3478556"/>
              <a:gd name="connsiteX9" fmla="*/ 1168762 w 7453242"/>
              <a:gd name="connsiteY9" fmla="*/ 1820333 h 3478556"/>
              <a:gd name="connsiteX10" fmla="*/ 1202629 w 7453242"/>
              <a:gd name="connsiteY10" fmla="*/ 1828800 h 3478556"/>
              <a:gd name="connsiteX11" fmla="*/ 1321162 w 7453242"/>
              <a:gd name="connsiteY11" fmla="*/ 1837266 h 3478556"/>
              <a:gd name="connsiteX12" fmla="*/ 1592096 w 7453242"/>
              <a:gd name="connsiteY12" fmla="*/ 1862666 h 3478556"/>
              <a:gd name="connsiteX13" fmla="*/ 1625962 w 7453242"/>
              <a:gd name="connsiteY13" fmla="*/ 1871133 h 3478556"/>
              <a:gd name="connsiteX14" fmla="*/ 1668296 w 7453242"/>
              <a:gd name="connsiteY14" fmla="*/ 1879600 h 3478556"/>
              <a:gd name="connsiteX15" fmla="*/ 1752962 w 7453242"/>
              <a:gd name="connsiteY15" fmla="*/ 1905000 h 3478556"/>
              <a:gd name="connsiteX16" fmla="*/ 7061562 w 7453242"/>
              <a:gd name="connsiteY16" fmla="*/ 3429000 h 3478556"/>
              <a:gd name="connsiteX17" fmla="*/ 7052980 w 7453242"/>
              <a:gd name="connsiteY17" fmla="*/ 2995083 h 3478556"/>
              <a:gd name="connsiteX18" fmla="*/ 2078914 w 7453242"/>
              <a:gd name="connsiteY18" fmla="*/ 1727200 h 3478556"/>
              <a:gd name="connsiteX19" fmla="*/ 7065708 w 7453242"/>
              <a:gd name="connsiteY19" fmla="*/ 389466 h 3478556"/>
              <a:gd name="connsiteX20" fmla="*/ 7036162 w 7453242"/>
              <a:gd name="connsiteY20" fmla="*/ 0 h 3478556"/>
              <a:gd name="connsiteX0" fmla="*/ 7036162 w 7459514"/>
              <a:gd name="connsiteY0" fmla="*/ 0 h 3480143"/>
              <a:gd name="connsiteX1" fmla="*/ 491429 w 7459514"/>
              <a:gd name="connsiteY1" fmla="*/ 1693333 h 3480143"/>
              <a:gd name="connsiteX2" fmla="*/ 466029 w 7459514"/>
              <a:gd name="connsiteY2" fmla="*/ 1701800 h 3480143"/>
              <a:gd name="connsiteX3" fmla="*/ 516829 w 7459514"/>
              <a:gd name="connsiteY3" fmla="*/ 1710266 h 3480143"/>
              <a:gd name="connsiteX4" fmla="*/ 550696 w 7459514"/>
              <a:gd name="connsiteY4" fmla="*/ 1727200 h 3480143"/>
              <a:gd name="connsiteX5" fmla="*/ 686162 w 7459514"/>
              <a:gd name="connsiteY5" fmla="*/ 1735666 h 3480143"/>
              <a:gd name="connsiteX6" fmla="*/ 838562 w 7459514"/>
              <a:gd name="connsiteY6" fmla="*/ 1778000 h 3480143"/>
              <a:gd name="connsiteX7" fmla="*/ 923229 w 7459514"/>
              <a:gd name="connsiteY7" fmla="*/ 1794933 h 3480143"/>
              <a:gd name="connsiteX8" fmla="*/ 1117962 w 7459514"/>
              <a:gd name="connsiteY8" fmla="*/ 1811866 h 3480143"/>
              <a:gd name="connsiteX9" fmla="*/ 1168762 w 7459514"/>
              <a:gd name="connsiteY9" fmla="*/ 1820333 h 3480143"/>
              <a:gd name="connsiteX10" fmla="*/ 1202629 w 7459514"/>
              <a:gd name="connsiteY10" fmla="*/ 1828800 h 3480143"/>
              <a:gd name="connsiteX11" fmla="*/ 1321162 w 7459514"/>
              <a:gd name="connsiteY11" fmla="*/ 1837266 h 3480143"/>
              <a:gd name="connsiteX12" fmla="*/ 1592096 w 7459514"/>
              <a:gd name="connsiteY12" fmla="*/ 1862666 h 3480143"/>
              <a:gd name="connsiteX13" fmla="*/ 1625962 w 7459514"/>
              <a:gd name="connsiteY13" fmla="*/ 1871133 h 3480143"/>
              <a:gd name="connsiteX14" fmla="*/ 1668296 w 7459514"/>
              <a:gd name="connsiteY14" fmla="*/ 1879600 h 3480143"/>
              <a:gd name="connsiteX15" fmla="*/ 7061562 w 7459514"/>
              <a:gd name="connsiteY15" fmla="*/ 3429000 h 3480143"/>
              <a:gd name="connsiteX16" fmla="*/ 7052980 w 7459514"/>
              <a:gd name="connsiteY16" fmla="*/ 2995083 h 3480143"/>
              <a:gd name="connsiteX17" fmla="*/ 2078914 w 7459514"/>
              <a:gd name="connsiteY17" fmla="*/ 1727200 h 3480143"/>
              <a:gd name="connsiteX18" fmla="*/ 7065708 w 7459514"/>
              <a:gd name="connsiteY18" fmla="*/ 389466 h 3480143"/>
              <a:gd name="connsiteX19" fmla="*/ 7036162 w 7459514"/>
              <a:gd name="connsiteY19" fmla="*/ 0 h 3480143"/>
              <a:gd name="connsiteX0" fmla="*/ 7036162 w 7462650"/>
              <a:gd name="connsiteY0" fmla="*/ 0 h 3480673"/>
              <a:gd name="connsiteX1" fmla="*/ 491429 w 7462650"/>
              <a:gd name="connsiteY1" fmla="*/ 1693333 h 3480673"/>
              <a:gd name="connsiteX2" fmla="*/ 466029 w 7462650"/>
              <a:gd name="connsiteY2" fmla="*/ 1701800 h 3480673"/>
              <a:gd name="connsiteX3" fmla="*/ 516829 w 7462650"/>
              <a:gd name="connsiteY3" fmla="*/ 1710266 h 3480673"/>
              <a:gd name="connsiteX4" fmla="*/ 550696 w 7462650"/>
              <a:gd name="connsiteY4" fmla="*/ 1727200 h 3480673"/>
              <a:gd name="connsiteX5" fmla="*/ 686162 w 7462650"/>
              <a:gd name="connsiteY5" fmla="*/ 1735666 h 3480673"/>
              <a:gd name="connsiteX6" fmla="*/ 838562 w 7462650"/>
              <a:gd name="connsiteY6" fmla="*/ 1778000 h 3480673"/>
              <a:gd name="connsiteX7" fmla="*/ 923229 w 7462650"/>
              <a:gd name="connsiteY7" fmla="*/ 1794933 h 3480673"/>
              <a:gd name="connsiteX8" fmla="*/ 1117962 w 7462650"/>
              <a:gd name="connsiteY8" fmla="*/ 1811866 h 3480673"/>
              <a:gd name="connsiteX9" fmla="*/ 1168762 w 7462650"/>
              <a:gd name="connsiteY9" fmla="*/ 1820333 h 3480673"/>
              <a:gd name="connsiteX10" fmla="*/ 1202629 w 7462650"/>
              <a:gd name="connsiteY10" fmla="*/ 1828800 h 3480673"/>
              <a:gd name="connsiteX11" fmla="*/ 1321162 w 7462650"/>
              <a:gd name="connsiteY11" fmla="*/ 1837266 h 3480673"/>
              <a:gd name="connsiteX12" fmla="*/ 1592096 w 7462650"/>
              <a:gd name="connsiteY12" fmla="*/ 1862666 h 3480673"/>
              <a:gd name="connsiteX13" fmla="*/ 1625962 w 7462650"/>
              <a:gd name="connsiteY13" fmla="*/ 1871133 h 3480673"/>
              <a:gd name="connsiteX14" fmla="*/ 7061562 w 7462650"/>
              <a:gd name="connsiteY14" fmla="*/ 3429000 h 3480673"/>
              <a:gd name="connsiteX15" fmla="*/ 7052980 w 7462650"/>
              <a:gd name="connsiteY15" fmla="*/ 2995083 h 3480673"/>
              <a:gd name="connsiteX16" fmla="*/ 2078914 w 7462650"/>
              <a:gd name="connsiteY16" fmla="*/ 1727200 h 3480673"/>
              <a:gd name="connsiteX17" fmla="*/ 7065708 w 7462650"/>
              <a:gd name="connsiteY17" fmla="*/ 389466 h 3480673"/>
              <a:gd name="connsiteX18" fmla="*/ 7036162 w 7462650"/>
              <a:gd name="connsiteY18" fmla="*/ 0 h 3480673"/>
              <a:gd name="connsiteX0" fmla="*/ 7036162 w 7465158"/>
              <a:gd name="connsiteY0" fmla="*/ 0 h 3481204"/>
              <a:gd name="connsiteX1" fmla="*/ 491429 w 7465158"/>
              <a:gd name="connsiteY1" fmla="*/ 1693333 h 3481204"/>
              <a:gd name="connsiteX2" fmla="*/ 466029 w 7465158"/>
              <a:gd name="connsiteY2" fmla="*/ 1701800 h 3481204"/>
              <a:gd name="connsiteX3" fmla="*/ 516829 w 7465158"/>
              <a:gd name="connsiteY3" fmla="*/ 1710266 h 3481204"/>
              <a:gd name="connsiteX4" fmla="*/ 550696 w 7465158"/>
              <a:gd name="connsiteY4" fmla="*/ 1727200 h 3481204"/>
              <a:gd name="connsiteX5" fmla="*/ 686162 w 7465158"/>
              <a:gd name="connsiteY5" fmla="*/ 1735666 h 3481204"/>
              <a:gd name="connsiteX6" fmla="*/ 838562 w 7465158"/>
              <a:gd name="connsiteY6" fmla="*/ 1778000 h 3481204"/>
              <a:gd name="connsiteX7" fmla="*/ 923229 w 7465158"/>
              <a:gd name="connsiteY7" fmla="*/ 1794933 h 3481204"/>
              <a:gd name="connsiteX8" fmla="*/ 1117962 w 7465158"/>
              <a:gd name="connsiteY8" fmla="*/ 1811866 h 3481204"/>
              <a:gd name="connsiteX9" fmla="*/ 1168762 w 7465158"/>
              <a:gd name="connsiteY9" fmla="*/ 1820333 h 3481204"/>
              <a:gd name="connsiteX10" fmla="*/ 1202629 w 7465158"/>
              <a:gd name="connsiteY10" fmla="*/ 1828800 h 3481204"/>
              <a:gd name="connsiteX11" fmla="*/ 1321162 w 7465158"/>
              <a:gd name="connsiteY11" fmla="*/ 1837266 h 3481204"/>
              <a:gd name="connsiteX12" fmla="*/ 1592096 w 7465158"/>
              <a:gd name="connsiteY12" fmla="*/ 1862666 h 3481204"/>
              <a:gd name="connsiteX13" fmla="*/ 7061562 w 7465158"/>
              <a:gd name="connsiteY13" fmla="*/ 3429000 h 3481204"/>
              <a:gd name="connsiteX14" fmla="*/ 7052980 w 7465158"/>
              <a:gd name="connsiteY14" fmla="*/ 2995083 h 3481204"/>
              <a:gd name="connsiteX15" fmla="*/ 2078914 w 7465158"/>
              <a:gd name="connsiteY15" fmla="*/ 1727200 h 3481204"/>
              <a:gd name="connsiteX16" fmla="*/ 7065708 w 7465158"/>
              <a:gd name="connsiteY16" fmla="*/ 389466 h 3481204"/>
              <a:gd name="connsiteX17" fmla="*/ 7036162 w 7465158"/>
              <a:gd name="connsiteY17" fmla="*/ 0 h 3481204"/>
              <a:gd name="connsiteX0" fmla="*/ 7036162 w 7485227"/>
              <a:gd name="connsiteY0" fmla="*/ 0 h 3482803"/>
              <a:gd name="connsiteX1" fmla="*/ 491429 w 7485227"/>
              <a:gd name="connsiteY1" fmla="*/ 1693333 h 3482803"/>
              <a:gd name="connsiteX2" fmla="*/ 466029 w 7485227"/>
              <a:gd name="connsiteY2" fmla="*/ 1701800 h 3482803"/>
              <a:gd name="connsiteX3" fmla="*/ 516829 w 7485227"/>
              <a:gd name="connsiteY3" fmla="*/ 1710266 h 3482803"/>
              <a:gd name="connsiteX4" fmla="*/ 550696 w 7485227"/>
              <a:gd name="connsiteY4" fmla="*/ 1727200 h 3482803"/>
              <a:gd name="connsiteX5" fmla="*/ 686162 w 7485227"/>
              <a:gd name="connsiteY5" fmla="*/ 1735666 h 3482803"/>
              <a:gd name="connsiteX6" fmla="*/ 838562 w 7485227"/>
              <a:gd name="connsiteY6" fmla="*/ 1778000 h 3482803"/>
              <a:gd name="connsiteX7" fmla="*/ 923229 w 7485227"/>
              <a:gd name="connsiteY7" fmla="*/ 1794933 h 3482803"/>
              <a:gd name="connsiteX8" fmla="*/ 1117962 w 7485227"/>
              <a:gd name="connsiteY8" fmla="*/ 1811866 h 3482803"/>
              <a:gd name="connsiteX9" fmla="*/ 1168762 w 7485227"/>
              <a:gd name="connsiteY9" fmla="*/ 1820333 h 3482803"/>
              <a:gd name="connsiteX10" fmla="*/ 1202629 w 7485227"/>
              <a:gd name="connsiteY10" fmla="*/ 1828800 h 3482803"/>
              <a:gd name="connsiteX11" fmla="*/ 1321162 w 7485227"/>
              <a:gd name="connsiteY11" fmla="*/ 1837266 h 3482803"/>
              <a:gd name="connsiteX12" fmla="*/ 7061562 w 7485227"/>
              <a:gd name="connsiteY12" fmla="*/ 3429000 h 3482803"/>
              <a:gd name="connsiteX13" fmla="*/ 7052980 w 7485227"/>
              <a:gd name="connsiteY13" fmla="*/ 2995083 h 3482803"/>
              <a:gd name="connsiteX14" fmla="*/ 2078914 w 7485227"/>
              <a:gd name="connsiteY14" fmla="*/ 1727200 h 3482803"/>
              <a:gd name="connsiteX15" fmla="*/ 7065708 w 7485227"/>
              <a:gd name="connsiteY15" fmla="*/ 389466 h 3482803"/>
              <a:gd name="connsiteX16" fmla="*/ 7036162 w 7485227"/>
              <a:gd name="connsiteY16" fmla="*/ 0 h 3482803"/>
              <a:gd name="connsiteX0" fmla="*/ 7036162 w 7494008"/>
              <a:gd name="connsiteY0" fmla="*/ 0 h 3483338"/>
              <a:gd name="connsiteX1" fmla="*/ 491429 w 7494008"/>
              <a:gd name="connsiteY1" fmla="*/ 1693333 h 3483338"/>
              <a:gd name="connsiteX2" fmla="*/ 466029 w 7494008"/>
              <a:gd name="connsiteY2" fmla="*/ 1701800 h 3483338"/>
              <a:gd name="connsiteX3" fmla="*/ 516829 w 7494008"/>
              <a:gd name="connsiteY3" fmla="*/ 1710266 h 3483338"/>
              <a:gd name="connsiteX4" fmla="*/ 550696 w 7494008"/>
              <a:gd name="connsiteY4" fmla="*/ 1727200 h 3483338"/>
              <a:gd name="connsiteX5" fmla="*/ 686162 w 7494008"/>
              <a:gd name="connsiteY5" fmla="*/ 1735666 h 3483338"/>
              <a:gd name="connsiteX6" fmla="*/ 838562 w 7494008"/>
              <a:gd name="connsiteY6" fmla="*/ 1778000 h 3483338"/>
              <a:gd name="connsiteX7" fmla="*/ 923229 w 7494008"/>
              <a:gd name="connsiteY7" fmla="*/ 1794933 h 3483338"/>
              <a:gd name="connsiteX8" fmla="*/ 1117962 w 7494008"/>
              <a:gd name="connsiteY8" fmla="*/ 1811866 h 3483338"/>
              <a:gd name="connsiteX9" fmla="*/ 1168762 w 7494008"/>
              <a:gd name="connsiteY9" fmla="*/ 1820333 h 3483338"/>
              <a:gd name="connsiteX10" fmla="*/ 1202629 w 7494008"/>
              <a:gd name="connsiteY10" fmla="*/ 1828800 h 3483338"/>
              <a:gd name="connsiteX11" fmla="*/ 7061562 w 7494008"/>
              <a:gd name="connsiteY11" fmla="*/ 3429000 h 3483338"/>
              <a:gd name="connsiteX12" fmla="*/ 7052980 w 7494008"/>
              <a:gd name="connsiteY12" fmla="*/ 2995083 h 3483338"/>
              <a:gd name="connsiteX13" fmla="*/ 2078914 w 7494008"/>
              <a:gd name="connsiteY13" fmla="*/ 1727200 h 3483338"/>
              <a:gd name="connsiteX14" fmla="*/ 7065708 w 7494008"/>
              <a:gd name="connsiteY14" fmla="*/ 389466 h 3483338"/>
              <a:gd name="connsiteX15" fmla="*/ 7036162 w 7494008"/>
              <a:gd name="connsiteY15" fmla="*/ 0 h 3483338"/>
              <a:gd name="connsiteX0" fmla="*/ 7036162 w 7496516"/>
              <a:gd name="connsiteY0" fmla="*/ 0 h 3483873"/>
              <a:gd name="connsiteX1" fmla="*/ 491429 w 7496516"/>
              <a:gd name="connsiteY1" fmla="*/ 1693333 h 3483873"/>
              <a:gd name="connsiteX2" fmla="*/ 466029 w 7496516"/>
              <a:gd name="connsiteY2" fmla="*/ 1701800 h 3483873"/>
              <a:gd name="connsiteX3" fmla="*/ 516829 w 7496516"/>
              <a:gd name="connsiteY3" fmla="*/ 1710266 h 3483873"/>
              <a:gd name="connsiteX4" fmla="*/ 550696 w 7496516"/>
              <a:gd name="connsiteY4" fmla="*/ 1727200 h 3483873"/>
              <a:gd name="connsiteX5" fmla="*/ 686162 w 7496516"/>
              <a:gd name="connsiteY5" fmla="*/ 1735666 h 3483873"/>
              <a:gd name="connsiteX6" fmla="*/ 838562 w 7496516"/>
              <a:gd name="connsiteY6" fmla="*/ 1778000 h 3483873"/>
              <a:gd name="connsiteX7" fmla="*/ 923229 w 7496516"/>
              <a:gd name="connsiteY7" fmla="*/ 1794933 h 3483873"/>
              <a:gd name="connsiteX8" fmla="*/ 1117962 w 7496516"/>
              <a:gd name="connsiteY8" fmla="*/ 1811866 h 3483873"/>
              <a:gd name="connsiteX9" fmla="*/ 1168762 w 7496516"/>
              <a:gd name="connsiteY9" fmla="*/ 1820333 h 3483873"/>
              <a:gd name="connsiteX10" fmla="*/ 7061562 w 7496516"/>
              <a:gd name="connsiteY10" fmla="*/ 3429000 h 3483873"/>
              <a:gd name="connsiteX11" fmla="*/ 7052980 w 7496516"/>
              <a:gd name="connsiteY11" fmla="*/ 2995083 h 3483873"/>
              <a:gd name="connsiteX12" fmla="*/ 2078914 w 7496516"/>
              <a:gd name="connsiteY12" fmla="*/ 1727200 h 3483873"/>
              <a:gd name="connsiteX13" fmla="*/ 7065708 w 7496516"/>
              <a:gd name="connsiteY13" fmla="*/ 389466 h 3483873"/>
              <a:gd name="connsiteX14" fmla="*/ 7036162 w 7496516"/>
              <a:gd name="connsiteY14" fmla="*/ 0 h 3483873"/>
              <a:gd name="connsiteX0" fmla="*/ 7036162 w 7500279"/>
              <a:gd name="connsiteY0" fmla="*/ 0 h 3484409"/>
              <a:gd name="connsiteX1" fmla="*/ 491429 w 7500279"/>
              <a:gd name="connsiteY1" fmla="*/ 1693333 h 3484409"/>
              <a:gd name="connsiteX2" fmla="*/ 466029 w 7500279"/>
              <a:gd name="connsiteY2" fmla="*/ 1701800 h 3484409"/>
              <a:gd name="connsiteX3" fmla="*/ 516829 w 7500279"/>
              <a:gd name="connsiteY3" fmla="*/ 1710266 h 3484409"/>
              <a:gd name="connsiteX4" fmla="*/ 550696 w 7500279"/>
              <a:gd name="connsiteY4" fmla="*/ 1727200 h 3484409"/>
              <a:gd name="connsiteX5" fmla="*/ 686162 w 7500279"/>
              <a:gd name="connsiteY5" fmla="*/ 1735666 h 3484409"/>
              <a:gd name="connsiteX6" fmla="*/ 838562 w 7500279"/>
              <a:gd name="connsiteY6" fmla="*/ 1778000 h 3484409"/>
              <a:gd name="connsiteX7" fmla="*/ 923229 w 7500279"/>
              <a:gd name="connsiteY7" fmla="*/ 1794933 h 3484409"/>
              <a:gd name="connsiteX8" fmla="*/ 1117962 w 7500279"/>
              <a:gd name="connsiteY8" fmla="*/ 1811866 h 3484409"/>
              <a:gd name="connsiteX9" fmla="*/ 7061562 w 7500279"/>
              <a:gd name="connsiteY9" fmla="*/ 3429000 h 3484409"/>
              <a:gd name="connsiteX10" fmla="*/ 7052980 w 7500279"/>
              <a:gd name="connsiteY10" fmla="*/ 2995083 h 3484409"/>
              <a:gd name="connsiteX11" fmla="*/ 2078914 w 7500279"/>
              <a:gd name="connsiteY11" fmla="*/ 1727200 h 3484409"/>
              <a:gd name="connsiteX12" fmla="*/ 7065708 w 7500279"/>
              <a:gd name="connsiteY12" fmla="*/ 389466 h 3484409"/>
              <a:gd name="connsiteX13" fmla="*/ 7036162 w 7500279"/>
              <a:gd name="connsiteY13" fmla="*/ 0 h 3484409"/>
              <a:gd name="connsiteX0" fmla="*/ 7036162 w 7514703"/>
              <a:gd name="connsiteY0" fmla="*/ 0 h 3485483"/>
              <a:gd name="connsiteX1" fmla="*/ 491429 w 7514703"/>
              <a:gd name="connsiteY1" fmla="*/ 1693333 h 3485483"/>
              <a:gd name="connsiteX2" fmla="*/ 466029 w 7514703"/>
              <a:gd name="connsiteY2" fmla="*/ 1701800 h 3485483"/>
              <a:gd name="connsiteX3" fmla="*/ 516829 w 7514703"/>
              <a:gd name="connsiteY3" fmla="*/ 1710266 h 3485483"/>
              <a:gd name="connsiteX4" fmla="*/ 550696 w 7514703"/>
              <a:gd name="connsiteY4" fmla="*/ 1727200 h 3485483"/>
              <a:gd name="connsiteX5" fmla="*/ 686162 w 7514703"/>
              <a:gd name="connsiteY5" fmla="*/ 1735666 h 3485483"/>
              <a:gd name="connsiteX6" fmla="*/ 838562 w 7514703"/>
              <a:gd name="connsiteY6" fmla="*/ 1778000 h 3485483"/>
              <a:gd name="connsiteX7" fmla="*/ 923229 w 7514703"/>
              <a:gd name="connsiteY7" fmla="*/ 1794933 h 3485483"/>
              <a:gd name="connsiteX8" fmla="*/ 7061562 w 7514703"/>
              <a:gd name="connsiteY8" fmla="*/ 3429000 h 3485483"/>
              <a:gd name="connsiteX9" fmla="*/ 7052980 w 7514703"/>
              <a:gd name="connsiteY9" fmla="*/ 2995083 h 3485483"/>
              <a:gd name="connsiteX10" fmla="*/ 2078914 w 7514703"/>
              <a:gd name="connsiteY10" fmla="*/ 1727200 h 3485483"/>
              <a:gd name="connsiteX11" fmla="*/ 7065708 w 7514703"/>
              <a:gd name="connsiteY11" fmla="*/ 389466 h 3485483"/>
              <a:gd name="connsiteX12" fmla="*/ 7036162 w 7514703"/>
              <a:gd name="connsiteY12" fmla="*/ 0 h 3485483"/>
              <a:gd name="connsiteX0" fmla="*/ 7036162 w 7520975"/>
              <a:gd name="connsiteY0" fmla="*/ 0 h 3486560"/>
              <a:gd name="connsiteX1" fmla="*/ 491429 w 7520975"/>
              <a:gd name="connsiteY1" fmla="*/ 1693333 h 3486560"/>
              <a:gd name="connsiteX2" fmla="*/ 466029 w 7520975"/>
              <a:gd name="connsiteY2" fmla="*/ 1701800 h 3486560"/>
              <a:gd name="connsiteX3" fmla="*/ 516829 w 7520975"/>
              <a:gd name="connsiteY3" fmla="*/ 1710266 h 3486560"/>
              <a:gd name="connsiteX4" fmla="*/ 550696 w 7520975"/>
              <a:gd name="connsiteY4" fmla="*/ 1727200 h 3486560"/>
              <a:gd name="connsiteX5" fmla="*/ 686162 w 7520975"/>
              <a:gd name="connsiteY5" fmla="*/ 1735666 h 3486560"/>
              <a:gd name="connsiteX6" fmla="*/ 838562 w 7520975"/>
              <a:gd name="connsiteY6" fmla="*/ 1778000 h 3486560"/>
              <a:gd name="connsiteX7" fmla="*/ 7061562 w 7520975"/>
              <a:gd name="connsiteY7" fmla="*/ 3429000 h 3486560"/>
              <a:gd name="connsiteX8" fmla="*/ 7052980 w 7520975"/>
              <a:gd name="connsiteY8" fmla="*/ 2995083 h 3486560"/>
              <a:gd name="connsiteX9" fmla="*/ 2078914 w 7520975"/>
              <a:gd name="connsiteY9" fmla="*/ 1727200 h 3486560"/>
              <a:gd name="connsiteX10" fmla="*/ 7065708 w 7520975"/>
              <a:gd name="connsiteY10" fmla="*/ 389466 h 3486560"/>
              <a:gd name="connsiteX11" fmla="*/ 7036162 w 7520975"/>
              <a:gd name="connsiteY11" fmla="*/ 0 h 3486560"/>
              <a:gd name="connsiteX0" fmla="*/ 7036162 w 7532264"/>
              <a:gd name="connsiteY0" fmla="*/ 0 h 3489266"/>
              <a:gd name="connsiteX1" fmla="*/ 491429 w 7532264"/>
              <a:gd name="connsiteY1" fmla="*/ 1693333 h 3489266"/>
              <a:gd name="connsiteX2" fmla="*/ 466029 w 7532264"/>
              <a:gd name="connsiteY2" fmla="*/ 1701800 h 3489266"/>
              <a:gd name="connsiteX3" fmla="*/ 516829 w 7532264"/>
              <a:gd name="connsiteY3" fmla="*/ 1710266 h 3489266"/>
              <a:gd name="connsiteX4" fmla="*/ 550696 w 7532264"/>
              <a:gd name="connsiteY4" fmla="*/ 1727200 h 3489266"/>
              <a:gd name="connsiteX5" fmla="*/ 686162 w 7532264"/>
              <a:gd name="connsiteY5" fmla="*/ 1735666 h 3489266"/>
              <a:gd name="connsiteX6" fmla="*/ 7061562 w 7532264"/>
              <a:gd name="connsiteY6" fmla="*/ 3429000 h 3489266"/>
              <a:gd name="connsiteX7" fmla="*/ 7052980 w 7532264"/>
              <a:gd name="connsiteY7" fmla="*/ 2995083 h 3489266"/>
              <a:gd name="connsiteX8" fmla="*/ 2078914 w 7532264"/>
              <a:gd name="connsiteY8" fmla="*/ 1727200 h 3489266"/>
              <a:gd name="connsiteX9" fmla="*/ 7065708 w 7532264"/>
              <a:gd name="connsiteY9" fmla="*/ 389466 h 3489266"/>
              <a:gd name="connsiteX10" fmla="*/ 7036162 w 7532264"/>
              <a:gd name="connsiteY10" fmla="*/ 0 h 3489266"/>
              <a:gd name="connsiteX0" fmla="*/ 7036162 w 7542298"/>
              <a:gd name="connsiteY0" fmla="*/ 0 h 3489809"/>
              <a:gd name="connsiteX1" fmla="*/ 491429 w 7542298"/>
              <a:gd name="connsiteY1" fmla="*/ 1693333 h 3489809"/>
              <a:gd name="connsiteX2" fmla="*/ 466029 w 7542298"/>
              <a:gd name="connsiteY2" fmla="*/ 1701800 h 3489809"/>
              <a:gd name="connsiteX3" fmla="*/ 516829 w 7542298"/>
              <a:gd name="connsiteY3" fmla="*/ 1710266 h 3489809"/>
              <a:gd name="connsiteX4" fmla="*/ 550696 w 7542298"/>
              <a:gd name="connsiteY4" fmla="*/ 1727200 h 3489809"/>
              <a:gd name="connsiteX5" fmla="*/ 7061562 w 7542298"/>
              <a:gd name="connsiteY5" fmla="*/ 3429000 h 3489809"/>
              <a:gd name="connsiteX6" fmla="*/ 7052980 w 7542298"/>
              <a:gd name="connsiteY6" fmla="*/ 2995083 h 3489809"/>
              <a:gd name="connsiteX7" fmla="*/ 2078914 w 7542298"/>
              <a:gd name="connsiteY7" fmla="*/ 1727200 h 3489809"/>
              <a:gd name="connsiteX8" fmla="*/ 7065708 w 7542298"/>
              <a:gd name="connsiteY8" fmla="*/ 389466 h 3489809"/>
              <a:gd name="connsiteX9" fmla="*/ 7036162 w 7542298"/>
              <a:gd name="connsiteY9" fmla="*/ 0 h 3489809"/>
              <a:gd name="connsiteX0" fmla="*/ 7036162 w 7544807"/>
              <a:gd name="connsiteY0" fmla="*/ 0 h 3490897"/>
              <a:gd name="connsiteX1" fmla="*/ 491429 w 7544807"/>
              <a:gd name="connsiteY1" fmla="*/ 1693333 h 3490897"/>
              <a:gd name="connsiteX2" fmla="*/ 466029 w 7544807"/>
              <a:gd name="connsiteY2" fmla="*/ 1701800 h 3490897"/>
              <a:gd name="connsiteX3" fmla="*/ 516829 w 7544807"/>
              <a:gd name="connsiteY3" fmla="*/ 1710266 h 3490897"/>
              <a:gd name="connsiteX4" fmla="*/ 7061562 w 7544807"/>
              <a:gd name="connsiteY4" fmla="*/ 3429000 h 3490897"/>
              <a:gd name="connsiteX5" fmla="*/ 7052980 w 7544807"/>
              <a:gd name="connsiteY5" fmla="*/ 2995083 h 3490897"/>
              <a:gd name="connsiteX6" fmla="*/ 2078914 w 7544807"/>
              <a:gd name="connsiteY6" fmla="*/ 1727200 h 3490897"/>
              <a:gd name="connsiteX7" fmla="*/ 7065708 w 7544807"/>
              <a:gd name="connsiteY7" fmla="*/ 389466 h 3490897"/>
              <a:gd name="connsiteX8" fmla="*/ 7036162 w 7544807"/>
              <a:gd name="connsiteY8" fmla="*/ 0 h 3490897"/>
              <a:gd name="connsiteX0" fmla="*/ 7036162 w 7548570"/>
              <a:gd name="connsiteY0" fmla="*/ 0 h 3491442"/>
              <a:gd name="connsiteX1" fmla="*/ 491429 w 7548570"/>
              <a:gd name="connsiteY1" fmla="*/ 1693333 h 3491442"/>
              <a:gd name="connsiteX2" fmla="*/ 466029 w 7548570"/>
              <a:gd name="connsiteY2" fmla="*/ 1701800 h 3491442"/>
              <a:gd name="connsiteX3" fmla="*/ 7061562 w 7548570"/>
              <a:gd name="connsiteY3" fmla="*/ 3429000 h 3491442"/>
              <a:gd name="connsiteX4" fmla="*/ 7052980 w 7548570"/>
              <a:gd name="connsiteY4" fmla="*/ 2995083 h 3491442"/>
              <a:gd name="connsiteX5" fmla="*/ 2078914 w 7548570"/>
              <a:gd name="connsiteY5" fmla="*/ 1727200 h 3491442"/>
              <a:gd name="connsiteX6" fmla="*/ 7065708 w 7548570"/>
              <a:gd name="connsiteY6" fmla="*/ 389466 h 3491442"/>
              <a:gd name="connsiteX7" fmla="*/ 7036162 w 7548570"/>
              <a:gd name="connsiteY7" fmla="*/ 0 h 3491442"/>
              <a:gd name="connsiteX0" fmla="*/ 6544736 w 7055264"/>
              <a:gd name="connsiteY0" fmla="*/ 0 h 3491988"/>
              <a:gd name="connsiteX1" fmla="*/ 3 w 7055264"/>
              <a:gd name="connsiteY1" fmla="*/ 1693333 h 3491988"/>
              <a:gd name="connsiteX2" fmla="*/ 6570136 w 7055264"/>
              <a:gd name="connsiteY2" fmla="*/ 3429000 h 3491988"/>
              <a:gd name="connsiteX3" fmla="*/ 6561554 w 7055264"/>
              <a:gd name="connsiteY3" fmla="*/ 2995083 h 3491988"/>
              <a:gd name="connsiteX4" fmla="*/ 1587488 w 7055264"/>
              <a:gd name="connsiteY4" fmla="*/ 1727200 h 3491988"/>
              <a:gd name="connsiteX5" fmla="*/ 6574282 w 7055264"/>
              <a:gd name="connsiteY5" fmla="*/ 389466 h 3491988"/>
              <a:gd name="connsiteX6" fmla="*/ 6544736 w 7055264"/>
              <a:gd name="connsiteY6" fmla="*/ 0 h 3491988"/>
              <a:gd name="connsiteX0" fmla="*/ 6513022 w 7021199"/>
              <a:gd name="connsiteY0" fmla="*/ 0 h 3488723"/>
              <a:gd name="connsiteX1" fmla="*/ 3 w 7021199"/>
              <a:gd name="connsiteY1" fmla="*/ 1744133 h 3488723"/>
              <a:gd name="connsiteX2" fmla="*/ 6538422 w 7021199"/>
              <a:gd name="connsiteY2" fmla="*/ 3429000 h 3488723"/>
              <a:gd name="connsiteX3" fmla="*/ 6529840 w 7021199"/>
              <a:gd name="connsiteY3" fmla="*/ 2995083 h 3488723"/>
              <a:gd name="connsiteX4" fmla="*/ 1555774 w 7021199"/>
              <a:gd name="connsiteY4" fmla="*/ 1727200 h 3488723"/>
              <a:gd name="connsiteX5" fmla="*/ 6542568 w 7021199"/>
              <a:gd name="connsiteY5" fmla="*/ 389466 h 3488723"/>
              <a:gd name="connsiteX6" fmla="*/ 6513022 w 7021199"/>
              <a:gd name="connsiteY6" fmla="*/ 0 h 3488723"/>
              <a:gd name="connsiteX0" fmla="*/ 6513022 w 7021199"/>
              <a:gd name="connsiteY0" fmla="*/ 0 h 3488723"/>
              <a:gd name="connsiteX1" fmla="*/ 3 w 7021199"/>
              <a:gd name="connsiteY1" fmla="*/ 1744133 h 3488723"/>
              <a:gd name="connsiteX2" fmla="*/ 6538422 w 7021199"/>
              <a:gd name="connsiteY2" fmla="*/ 3429000 h 3488723"/>
              <a:gd name="connsiteX3" fmla="*/ 6529840 w 7021199"/>
              <a:gd name="connsiteY3" fmla="*/ 2995083 h 3488723"/>
              <a:gd name="connsiteX4" fmla="*/ 1555774 w 7021199"/>
              <a:gd name="connsiteY4" fmla="*/ 1727200 h 3488723"/>
              <a:gd name="connsiteX5" fmla="*/ 6542568 w 7021199"/>
              <a:gd name="connsiteY5" fmla="*/ 389466 h 3488723"/>
              <a:gd name="connsiteX6" fmla="*/ 6513022 w 7021199"/>
              <a:gd name="connsiteY6" fmla="*/ 0 h 3488723"/>
              <a:gd name="connsiteX0" fmla="*/ 6513019 w 7021196"/>
              <a:gd name="connsiteY0" fmla="*/ 0 h 3488723"/>
              <a:gd name="connsiteX1" fmla="*/ 0 w 7021196"/>
              <a:gd name="connsiteY1" fmla="*/ 1744133 h 3488723"/>
              <a:gd name="connsiteX2" fmla="*/ 6538419 w 7021196"/>
              <a:gd name="connsiteY2" fmla="*/ 3429000 h 3488723"/>
              <a:gd name="connsiteX3" fmla="*/ 6529837 w 7021196"/>
              <a:gd name="connsiteY3" fmla="*/ 2995083 h 3488723"/>
              <a:gd name="connsiteX4" fmla="*/ 1555771 w 7021196"/>
              <a:gd name="connsiteY4" fmla="*/ 1727200 h 3488723"/>
              <a:gd name="connsiteX5" fmla="*/ 6542565 w 7021196"/>
              <a:gd name="connsiteY5" fmla="*/ 389466 h 3488723"/>
              <a:gd name="connsiteX6" fmla="*/ 6513019 w 7021196"/>
              <a:gd name="connsiteY6" fmla="*/ 0 h 3488723"/>
              <a:gd name="connsiteX0" fmla="*/ 6513019 w 7021196"/>
              <a:gd name="connsiteY0" fmla="*/ 0 h 3488723"/>
              <a:gd name="connsiteX1" fmla="*/ 0 w 7021196"/>
              <a:gd name="connsiteY1" fmla="*/ 1744133 h 3488723"/>
              <a:gd name="connsiteX2" fmla="*/ 6538419 w 7021196"/>
              <a:gd name="connsiteY2" fmla="*/ 3429000 h 3488723"/>
              <a:gd name="connsiteX3" fmla="*/ 6529837 w 7021196"/>
              <a:gd name="connsiteY3" fmla="*/ 2995083 h 3488723"/>
              <a:gd name="connsiteX4" fmla="*/ 1555771 w 7021196"/>
              <a:gd name="connsiteY4" fmla="*/ 1727200 h 3488723"/>
              <a:gd name="connsiteX5" fmla="*/ 6542565 w 7021196"/>
              <a:gd name="connsiteY5" fmla="*/ 389466 h 3488723"/>
              <a:gd name="connsiteX6" fmla="*/ 6513019 w 7021196"/>
              <a:gd name="connsiteY6" fmla="*/ 0 h 3488723"/>
              <a:gd name="connsiteX0" fmla="*/ 6513019 w 7021196"/>
              <a:gd name="connsiteY0" fmla="*/ 0 h 3488723"/>
              <a:gd name="connsiteX1" fmla="*/ 0 w 7021196"/>
              <a:gd name="connsiteY1" fmla="*/ 1744133 h 3488723"/>
              <a:gd name="connsiteX2" fmla="*/ 6538419 w 7021196"/>
              <a:gd name="connsiteY2" fmla="*/ 3429000 h 3488723"/>
              <a:gd name="connsiteX3" fmla="*/ 6529837 w 7021196"/>
              <a:gd name="connsiteY3" fmla="*/ 2995083 h 3488723"/>
              <a:gd name="connsiteX4" fmla="*/ 1555771 w 7021196"/>
              <a:gd name="connsiteY4" fmla="*/ 1727200 h 3488723"/>
              <a:gd name="connsiteX5" fmla="*/ 6542565 w 7021196"/>
              <a:gd name="connsiteY5" fmla="*/ 389466 h 3488723"/>
              <a:gd name="connsiteX6" fmla="*/ 6513019 w 7021196"/>
              <a:gd name="connsiteY6" fmla="*/ 0 h 3488723"/>
              <a:gd name="connsiteX0" fmla="*/ 6513019 w 7021196"/>
              <a:gd name="connsiteY0" fmla="*/ 0 h 3488723"/>
              <a:gd name="connsiteX1" fmla="*/ 0 w 7021196"/>
              <a:gd name="connsiteY1" fmla="*/ 1744133 h 3488723"/>
              <a:gd name="connsiteX2" fmla="*/ 6538419 w 7021196"/>
              <a:gd name="connsiteY2" fmla="*/ 3429000 h 3488723"/>
              <a:gd name="connsiteX3" fmla="*/ 6529837 w 7021196"/>
              <a:gd name="connsiteY3" fmla="*/ 2995083 h 3488723"/>
              <a:gd name="connsiteX4" fmla="*/ 1555771 w 7021196"/>
              <a:gd name="connsiteY4" fmla="*/ 1727200 h 3488723"/>
              <a:gd name="connsiteX5" fmla="*/ 6542565 w 7021196"/>
              <a:gd name="connsiteY5" fmla="*/ 389466 h 3488723"/>
              <a:gd name="connsiteX6" fmla="*/ 6513019 w 7021196"/>
              <a:gd name="connsiteY6" fmla="*/ 0 h 3488723"/>
              <a:gd name="connsiteX0" fmla="*/ 6513019 w 6542565"/>
              <a:gd name="connsiteY0" fmla="*/ 0 h 3429000"/>
              <a:gd name="connsiteX1" fmla="*/ 0 w 6542565"/>
              <a:gd name="connsiteY1" fmla="*/ 1744133 h 3429000"/>
              <a:gd name="connsiteX2" fmla="*/ 6538419 w 6542565"/>
              <a:gd name="connsiteY2" fmla="*/ 3429000 h 3429000"/>
              <a:gd name="connsiteX3" fmla="*/ 6529837 w 6542565"/>
              <a:gd name="connsiteY3" fmla="*/ 2995083 h 3429000"/>
              <a:gd name="connsiteX4" fmla="*/ 1555771 w 6542565"/>
              <a:gd name="connsiteY4" fmla="*/ 1727200 h 3429000"/>
              <a:gd name="connsiteX5" fmla="*/ 6542565 w 6542565"/>
              <a:gd name="connsiteY5" fmla="*/ 389466 h 3429000"/>
              <a:gd name="connsiteX6" fmla="*/ 6513019 w 6542565"/>
              <a:gd name="connsiteY6" fmla="*/ 0 h 3429000"/>
              <a:gd name="connsiteX0" fmla="*/ 6513019 w 6542565"/>
              <a:gd name="connsiteY0" fmla="*/ 0 h 3429000"/>
              <a:gd name="connsiteX1" fmla="*/ 0 w 6542565"/>
              <a:gd name="connsiteY1" fmla="*/ 1744133 h 3429000"/>
              <a:gd name="connsiteX2" fmla="*/ 6538419 w 6542565"/>
              <a:gd name="connsiteY2" fmla="*/ 3429000 h 3429000"/>
              <a:gd name="connsiteX3" fmla="*/ 6529837 w 6542565"/>
              <a:gd name="connsiteY3" fmla="*/ 2995083 h 3429000"/>
              <a:gd name="connsiteX4" fmla="*/ 1549429 w 6542565"/>
              <a:gd name="connsiteY4" fmla="*/ 1708150 h 3429000"/>
              <a:gd name="connsiteX5" fmla="*/ 6542565 w 6542565"/>
              <a:gd name="connsiteY5" fmla="*/ 389466 h 3429000"/>
              <a:gd name="connsiteX6" fmla="*/ 6513019 w 6542565"/>
              <a:gd name="connsiteY6" fmla="*/ 0 h 3429000"/>
              <a:gd name="connsiteX0" fmla="*/ 6513019 w 6542565"/>
              <a:gd name="connsiteY0" fmla="*/ 0 h 3429000"/>
              <a:gd name="connsiteX1" fmla="*/ 0 w 6542565"/>
              <a:gd name="connsiteY1" fmla="*/ 1744133 h 3429000"/>
              <a:gd name="connsiteX2" fmla="*/ 6538419 w 6542565"/>
              <a:gd name="connsiteY2" fmla="*/ 3429000 h 3429000"/>
              <a:gd name="connsiteX3" fmla="*/ 6529837 w 6542565"/>
              <a:gd name="connsiteY3" fmla="*/ 2995083 h 3429000"/>
              <a:gd name="connsiteX4" fmla="*/ 1549429 w 6542565"/>
              <a:gd name="connsiteY4" fmla="*/ 1708150 h 3429000"/>
              <a:gd name="connsiteX5" fmla="*/ 6542565 w 6542565"/>
              <a:gd name="connsiteY5" fmla="*/ 389466 h 3429000"/>
              <a:gd name="connsiteX6" fmla="*/ 6513019 w 6542565"/>
              <a:gd name="connsiteY6" fmla="*/ 0 h 3429000"/>
              <a:gd name="connsiteX0" fmla="*/ 6513019 w 6542565"/>
              <a:gd name="connsiteY0" fmla="*/ 0 h 3429000"/>
              <a:gd name="connsiteX1" fmla="*/ 0 w 6542565"/>
              <a:gd name="connsiteY1" fmla="*/ 1744133 h 3429000"/>
              <a:gd name="connsiteX2" fmla="*/ 6538419 w 6542565"/>
              <a:gd name="connsiteY2" fmla="*/ 3429000 h 3429000"/>
              <a:gd name="connsiteX3" fmla="*/ 6529837 w 6542565"/>
              <a:gd name="connsiteY3" fmla="*/ 2995083 h 3429000"/>
              <a:gd name="connsiteX4" fmla="*/ 1549429 w 6542565"/>
              <a:gd name="connsiteY4" fmla="*/ 1708150 h 3429000"/>
              <a:gd name="connsiteX5" fmla="*/ 6542565 w 6542565"/>
              <a:gd name="connsiteY5" fmla="*/ 389466 h 3429000"/>
              <a:gd name="connsiteX6" fmla="*/ 6513019 w 6542565"/>
              <a:gd name="connsiteY6" fmla="*/ 0 h 3429000"/>
              <a:gd name="connsiteX0" fmla="*/ 6513019 w 6542565"/>
              <a:gd name="connsiteY0" fmla="*/ 0 h 3429000"/>
              <a:gd name="connsiteX1" fmla="*/ 0 w 6542565"/>
              <a:gd name="connsiteY1" fmla="*/ 1744133 h 3429000"/>
              <a:gd name="connsiteX2" fmla="*/ 6538419 w 6542565"/>
              <a:gd name="connsiteY2" fmla="*/ 3429000 h 3429000"/>
              <a:gd name="connsiteX3" fmla="*/ 6529837 w 6542565"/>
              <a:gd name="connsiteY3" fmla="*/ 2995083 h 3429000"/>
              <a:gd name="connsiteX4" fmla="*/ 1549429 w 6542565"/>
              <a:gd name="connsiteY4" fmla="*/ 1708150 h 3429000"/>
              <a:gd name="connsiteX5" fmla="*/ 6542565 w 6542565"/>
              <a:gd name="connsiteY5" fmla="*/ 389466 h 3429000"/>
              <a:gd name="connsiteX6" fmla="*/ 6513019 w 6542565"/>
              <a:gd name="connsiteY6" fmla="*/ 0 h 3429000"/>
              <a:gd name="connsiteX0" fmla="*/ 6513019 w 6542565"/>
              <a:gd name="connsiteY0" fmla="*/ 0 h 3429000"/>
              <a:gd name="connsiteX1" fmla="*/ 0 w 6542565"/>
              <a:gd name="connsiteY1" fmla="*/ 1744133 h 3429000"/>
              <a:gd name="connsiteX2" fmla="*/ 6538419 w 6542565"/>
              <a:gd name="connsiteY2" fmla="*/ 3429000 h 3429000"/>
              <a:gd name="connsiteX3" fmla="*/ 6529837 w 6542565"/>
              <a:gd name="connsiteY3" fmla="*/ 2995083 h 3429000"/>
              <a:gd name="connsiteX4" fmla="*/ 1549429 w 6542565"/>
              <a:gd name="connsiteY4" fmla="*/ 1708150 h 3429000"/>
              <a:gd name="connsiteX5" fmla="*/ 6542565 w 6542565"/>
              <a:gd name="connsiteY5" fmla="*/ 389466 h 3429000"/>
              <a:gd name="connsiteX6" fmla="*/ 6513019 w 6542565"/>
              <a:gd name="connsiteY6" fmla="*/ 0 h 3429000"/>
              <a:gd name="connsiteX0" fmla="*/ 6513019 w 6542565"/>
              <a:gd name="connsiteY0" fmla="*/ 0 h 3429000"/>
              <a:gd name="connsiteX1" fmla="*/ 0 w 6542565"/>
              <a:gd name="connsiteY1" fmla="*/ 1744133 h 3429000"/>
              <a:gd name="connsiteX2" fmla="*/ 6538419 w 6542565"/>
              <a:gd name="connsiteY2" fmla="*/ 3429000 h 3429000"/>
              <a:gd name="connsiteX3" fmla="*/ 6529837 w 6542565"/>
              <a:gd name="connsiteY3" fmla="*/ 2995083 h 3429000"/>
              <a:gd name="connsiteX4" fmla="*/ 1549429 w 6542565"/>
              <a:gd name="connsiteY4" fmla="*/ 1708150 h 3429000"/>
              <a:gd name="connsiteX5" fmla="*/ 6542565 w 6542565"/>
              <a:gd name="connsiteY5" fmla="*/ 389466 h 3429000"/>
              <a:gd name="connsiteX6" fmla="*/ 6513019 w 6542565"/>
              <a:gd name="connsiteY6" fmla="*/ 0 h 342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42565" h="3429000">
                <a:moveTo>
                  <a:pt x="6513019" y="0"/>
                </a:moveTo>
                <a:lnTo>
                  <a:pt x="0" y="1744133"/>
                </a:lnTo>
                <a:lnTo>
                  <a:pt x="6538419" y="3429000"/>
                </a:lnTo>
                <a:lnTo>
                  <a:pt x="6529837" y="2995083"/>
                </a:lnTo>
                <a:lnTo>
                  <a:pt x="1549429" y="1708150"/>
                </a:lnTo>
                <a:lnTo>
                  <a:pt x="6542565" y="389466"/>
                </a:lnTo>
                <a:lnTo>
                  <a:pt x="6513019" y="0"/>
                </a:lnTo>
                <a:close/>
              </a:path>
            </a:pathLst>
          </a:custGeom>
          <a:solidFill>
            <a:srgbClr val="4AE1EC">
              <a:alpha val="3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Freeform 6"/>
          <p:cNvSpPr/>
          <p:nvPr/>
        </p:nvSpPr>
        <p:spPr>
          <a:xfrm>
            <a:off x="647702" y="1869016"/>
            <a:ext cx="8064500" cy="4195233"/>
          </a:xfrm>
          <a:custGeom>
            <a:avLst/>
            <a:gdLst>
              <a:gd name="connsiteX0" fmla="*/ 8027448 w 8044381"/>
              <a:gd name="connsiteY0" fmla="*/ 423333 h 4182533"/>
              <a:gd name="connsiteX1" fmla="*/ 7976648 w 8044381"/>
              <a:gd name="connsiteY1" fmla="*/ 321733 h 4182533"/>
              <a:gd name="connsiteX2" fmla="*/ 7959714 w 8044381"/>
              <a:gd name="connsiteY2" fmla="*/ 270933 h 4182533"/>
              <a:gd name="connsiteX3" fmla="*/ 7908914 w 8044381"/>
              <a:gd name="connsiteY3" fmla="*/ 0 h 4182533"/>
              <a:gd name="connsiteX4" fmla="*/ 7807314 w 8044381"/>
              <a:gd name="connsiteY4" fmla="*/ 33866 h 4182533"/>
              <a:gd name="connsiteX5" fmla="*/ 7688781 w 8044381"/>
              <a:gd name="connsiteY5" fmla="*/ 101600 h 4182533"/>
              <a:gd name="connsiteX6" fmla="*/ 7434781 w 8044381"/>
              <a:gd name="connsiteY6" fmla="*/ 135466 h 4182533"/>
              <a:gd name="connsiteX7" fmla="*/ 7350114 w 8044381"/>
              <a:gd name="connsiteY7" fmla="*/ 169333 h 4182533"/>
              <a:gd name="connsiteX8" fmla="*/ 7028381 w 8044381"/>
              <a:gd name="connsiteY8" fmla="*/ 220133 h 4182533"/>
              <a:gd name="connsiteX9" fmla="*/ 6943714 w 8044381"/>
              <a:gd name="connsiteY9" fmla="*/ 237066 h 4182533"/>
              <a:gd name="connsiteX10" fmla="*/ 6875981 w 8044381"/>
              <a:gd name="connsiteY10" fmla="*/ 270933 h 4182533"/>
              <a:gd name="connsiteX11" fmla="*/ 6825181 w 8044381"/>
              <a:gd name="connsiteY11" fmla="*/ 287866 h 4182533"/>
              <a:gd name="connsiteX12" fmla="*/ 6740514 w 8044381"/>
              <a:gd name="connsiteY12" fmla="*/ 321733 h 4182533"/>
              <a:gd name="connsiteX13" fmla="*/ 6638914 w 8044381"/>
              <a:gd name="connsiteY13" fmla="*/ 355600 h 4182533"/>
              <a:gd name="connsiteX14" fmla="*/ 6503448 w 8044381"/>
              <a:gd name="connsiteY14" fmla="*/ 440266 h 4182533"/>
              <a:gd name="connsiteX15" fmla="*/ 6452648 w 8044381"/>
              <a:gd name="connsiteY15" fmla="*/ 457200 h 4182533"/>
              <a:gd name="connsiteX16" fmla="*/ 6401848 w 8044381"/>
              <a:gd name="connsiteY16" fmla="*/ 491066 h 4182533"/>
              <a:gd name="connsiteX17" fmla="*/ 6334114 w 8044381"/>
              <a:gd name="connsiteY17" fmla="*/ 508000 h 4182533"/>
              <a:gd name="connsiteX18" fmla="*/ 6249448 w 8044381"/>
              <a:gd name="connsiteY18" fmla="*/ 541866 h 4182533"/>
              <a:gd name="connsiteX19" fmla="*/ 6198648 w 8044381"/>
              <a:gd name="connsiteY19" fmla="*/ 558800 h 4182533"/>
              <a:gd name="connsiteX20" fmla="*/ 6063181 w 8044381"/>
              <a:gd name="connsiteY20" fmla="*/ 626533 h 4182533"/>
              <a:gd name="connsiteX21" fmla="*/ 6012381 w 8044381"/>
              <a:gd name="connsiteY21" fmla="*/ 660400 h 4182533"/>
              <a:gd name="connsiteX22" fmla="*/ 5961581 w 8044381"/>
              <a:gd name="connsiteY22" fmla="*/ 677333 h 4182533"/>
              <a:gd name="connsiteX23" fmla="*/ 5876914 w 8044381"/>
              <a:gd name="connsiteY23" fmla="*/ 711200 h 4182533"/>
              <a:gd name="connsiteX24" fmla="*/ 5792248 w 8044381"/>
              <a:gd name="connsiteY24" fmla="*/ 728133 h 4182533"/>
              <a:gd name="connsiteX25" fmla="*/ 5673714 w 8044381"/>
              <a:gd name="connsiteY25" fmla="*/ 778933 h 4182533"/>
              <a:gd name="connsiteX26" fmla="*/ 5605981 w 8044381"/>
              <a:gd name="connsiteY26" fmla="*/ 795866 h 4182533"/>
              <a:gd name="connsiteX27" fmla="*/ 5555181 w 8044381"/>
              <a:gd name="connsiteY27" fmla="*/ 829733 h 4182533"/>
              <a:gd name="connsiteX28" fmla="*/ 5402781 w 8044381"/>
              <a:gd name="connsiteY28" fmla="*/ 863600 h 4182533"/>
              <a:gd name="connsiteX29" fmla="*/ 5351981 w 8044381"/>
              <a:gd name="connsiteY29" fmla="*/ 880533 h 4182533"/>
              <a:gd name="connsiteX30" fmla="*/ 5250381 w 8044381"/>
              <a:gd name="connsiteY30" fmla="*/ 897466 h 4182533"/>
              <a:gd name="connsiteX31" fmla="*/ 4996381 w 8044381"/>
              <a:gd name="connsiteY31" fmla="*/ 931333 h 4182533"/>
              <a:gd name="connsiteX32" fmla="*/ 4725448 w 8044381"/>
              <a:gd name="connsiteY32" fmla="*/ 965200 h 4182533"/>
              <a:gd name="connsiteX33" fmla="*/ 4115848 w 8044381"/>
              <a:gd name="connsiteY33" fmla="*/ 1016000 h 4182533"/>
              <a:gd name="connsiteX34" fmla="*/ 3980381 w 8044381"/>
              <a:gd name="connsiteY34" fmla="*/ 1032933 h 4182533"/>
              <a:gd name="connsiteX35" fmla="*/ 3675581 w 8044381"/>
              <a:gd name="connsiteY35" fmla="*/ 1066800 h 4182533"/>
              <a:gd name="connsiteX36" fmla="*/ 3590914 w 8044381"/>
              <a:gd name="connsiteY36" fmla="*/ 1083733 h 4182533"/>
              <a:gd name="connsiteX37" fmla="*/ 3336914 w 8044381"/>
              <a:gd name="connsiteY37" fmla="*/ 1117600 h 4182533"/>
              <a:gd name="connsiteX38" fmla="*/ 3269181 w 8044381"/>
              <a:gd name="connsiteY38" fmla="*/ 1134533 h 4182533"/>
              <a:gd name="connsiteX39" fmla="*/ 3065981 w 8044381"/>
              <a:gd name="connsiteY39" fmla="*/ 1151466 h 4182533"/>
              <a:gd name="connsiteX40" fmla="*/ 2947448 w 8044381"/>
              <a:gd name="connsiteY40" fmla="*/ 1185333 h 4182533"/>
              <a:gd name="connsiteX41" fmla="*/ 2642648 w 8044381"/>
              <a:gd name="connsiteY41" fmla="*/ 1236133 h 4182533"/>
              <a:gd name="connsiteX42" fmla="*/ 2422514 w 8044381"/>
              <a:gd name="connsiteY42" fmla="*/ 1286933 h 4182533"/>
              <a:gd name="connsiteX43" fmla="*/ 2083848 w 8044381"/>
              <a:gd name="connsiteY43" fmla="*/ 1337733 h 4182533"/>
              <a:gd name="connsiteX44" fmla="*/ 2033048 w 8044381"/>
              <a:gd name="connsiteY44" fmla="*/ 1354666 h 4182533"/>
              <a:gd name="connsiteX45" fmla="*/ 1982248 w 8044381"/>
              <a:gd name="connsiteY45" fmla="*/ 1388533 h 4182533"/>
              <a:gd name="connsiteX46" fmla="*/ 1846781 w 8044381"/>
              <a:gd name="connsiteY46" fmla="*/ 1405466 h 4182533"/>
              <a:gd name="connsiteX47" fmla="*/ 1779048 w 8044381"/>
              <a:gd name="connsiteY47" fmla="*/ 1439333 h 4182533"/>
              <a:gd name="connsiteX48" fmla="*/ 1728248 w 8044381"/>
              <a:gd name="connsiteY48" fmla="*/ 1473200 h 4182533"/>
              <a:gd name="connsiteX49" fmla="*/ 1592781 w 8044381"/>
              <a:gd name="connsiteY49" fmla="*/ 1490133 h 4182533"/>
              <a:gd name="connsiteX50" fmla="*/ 1491181 w 8044381"/>
              <a:gd name="connsiteY50" fmla="*/ 1524000 h 4182533"/>
              <a:gd name="connsiteX51" fmla="*/ 1440381 w 8044381"/>
              <a:gd name="connsiteY51" fmla="*/ 1540933 h 4182533"/>
              <a:gd name="connsiteX52" fmla="*/ 1304914 w 8044381"/>
              <a:gd name="connsiteY52" fmla="*/ 1557866 h 4182533"/>
              <a:gd name="connsiteX53" fmla="*/ 1152514 w 8044381"/>
              <a:gd name="connsiteY53" fmla="*/ 1608666 h 4182533"/>
              <a:gd name="connsiteX54" fmla="*/ 932381 w 8044381"/>
              <a:gd name="connsiteY54" fmla="*/ 1693333 h 4182533"/>
              <a:gd name="connsiteX55" fmla="*/ 864648 w 8044381"/>
              <a:gd name="connsiteY55" fmla="*/ 1727200 h 4182533"/>
              <a:gd name="connsiteX56" fmla="*/ 661448 w 8044381"/>
              <a:gd name="connsiteY56" fmla="*/ 1778000 h 4182533"/>
              <a:gd name="connsiteX57" fmla="*/ 475181 w 8044381"/>
              <a:gd name="connsiteY57" fmla="*/ 1828800 h 4182533"/>
              <a:gd name="connsiteX58" fmla="*/ 424381 w 8044381"/>
              <a:gd name="connsiteY58" fmla="*/ 1845733 h 4182533"/>
              <a:gd name="connsiteX59" fmla="*/ 356648 w 8044381"/>
              <a:gd name="connsiteY59" fmla="*/ 1862666 h 4182533"/>
              <a:gd name="connsiteX60" fmla="*/ 204248 w 8044381"/>
              <a:gd name="connsiteY60" fmla="*/ 1913466 h 4182533"/>
              <a:gd name="connsiteX61" fmla="*/ 153448 w 8044381"/>
              <a:gd name="connsiteY61" fmla="*/ 1947333 h 4182533"/>
              <a:gd name="connsiteX62" fmla="*/ 102648 w 8044381"/>
              <a:gd name="connsiteY62" fmla="*/ 1964266 h 4182533"/>
              <a:gd name="connsiteX63" fmla="*/ 1048 w 8044381"/>
              <a:gd name="connsiteY63" fmla="*/ 2065866 h 4182533"/>
              <a:gd name="connsiteX64" fmla="*/ 17981 w 8044381"/>
              <a:gd name="connsiteY64" fmla="*/ 2116666 h 4182533"/>
              <a:gd name="connsiteX65" fmla="*/ 288914 w 8044381"/>
              <a:gd name="connsiteY65" fmla="*/ 2133600 h 4182533"/>
              <a:gd name="connsiteX66" fmla="*/ 695314 w 8044381"/>
              <a:gd name="connsiteY66" fmla="*/ 2201333 h 4182533"/>
              <a:gd name="connsiteX67" fmla="*/ 915448 w 8044381"/>
              <a:gd name="connsiteY67" fmla="*/ 2235200 h 4182533"/>
              <a:gd name="connsiteX68" fmla="*/ 1101714 w 8044381"/>
              <a:gd name="connsiteY68" fmla="*/ 2252133 h 4182533"/>
              <a:gd name="connsiteX69" fmla="*/ 1271048 w 8044381"/>
              <a:gd name="connsiteY69" fmla="*/ 2286000 h 4182533"/>
              <a:gd name="connsiteX70" fmla="*/ 1355714 w 8044381"/>
              <a:gd name="connsiteY70" fmla="*/ 2302933 h 4182533"/>
              <a:gd name="connsiteX71" fmla="*/ 1457314 w 8044381"/>
              <a:gd name="connsiteY71" fmla="*/ 2336800 h 4182533"/>
              <a:gd name="connsiteX72" fmla="*/ 1592781 w 8044381"/>
              <a:gd name="connsiteY72" fmla="*/ 2387600 h 4182533"/>
              <a:gd name="connsiteX73" fmla="*/ 1643581 w 8044381"/>
              <a:gd name="connsiteY73" fmla="*/ 2421466 h 4182533"/>
              <a:gd name="connsiteX74" fmla="*/ 1694381 w 8044381"/>
              <a:gd name="connsiteY74" fmla="*/ 2472266 h 4182533"/>
              <a:gd name="connsiteX75" fmla="*/ 1779048 w 8044381"/>
              <a:gd name="connsiteY75" fmla="*/ 2489200 h 4182533"/>
              <a:gd name="connsiteX76" fmla="*/ 1931448 w 8044381"/>
              <a:gd name="connsiteY76" fmla="*/ 2590800 h 4182533"/>
              <a:gd name="connsiteX77" fmla="*/ 2049981 w 8044381"/>
              <a:gd name="connsiteY77" fmla="*/ 2624666 h 4182533"/>
              <a:gd name="connsiteX78" fmla="*/ 2134648 w 8044381"/>
              <a:gd name="connsiteY78" fmla="*/ 2675466 h 4182533"/>
              <a:gd name="connsiteX79" fmla="*/ 2202381 w 8044381"/>
              <a:gd name="connsiteY79" fmla="*/ 2692400 h 4182533"/>
              <a:gd name="connsiteX80" fmla="*/ 2253181 w 8044381"/>
              <a:gd name="connsiteY80" fmla="*/ 2709333 h 4182533"/>
              <a:gd name="connsiteX81" fmla="*/ 2371714 w 8044381"/>
              <a:gd name="connsiteY81" fmla="*/ 2760133 h 4182533"/>
              <a:gd name="connsiteX82" fmla="*/ 2439448 w 8044381"/>
              <a:gd name="connsiteY82" fmla="*/ 2794000 h 4182533"/>
              <a:gd name="connsiteX83" fmla="*/ 2676514 w 8044381"/>
              <a:gd name="connsiteY83" fmla="*/ 2861733 h 4182533"/>
              <a:gd name="connsiteX84" fmla="*/ 2727314 w 8044381"/>
              <a:gd name="connsiteY84" fmla="*/ 2878666 h 4182533"/>
              <a:gd name="connsiteX85" fmla="*/ 2879714 w 8044381"/>
              <a:gd name="connsiteY85" fmla="*/ 2929466 h 4182533"/>
              <a:gd name="connsiteX86" fmla="*/ 2930514 w 8044381"/>
              <a:gd name="connsiteY86" fmla="*/ 2963333 h 4182533"/>
              <a:gd name="connsiteX87" fmla="*/ 3015181 w 8044381"/>
              <a:gd name="connsiteY87" fmla="*/ 2980266 h 4182533"/>
              <a:gd name="connsiteX88" fmla="*/ 3082914 w 8044381"/>
              <a:gd name="connsiteY88" fmla="*/ 2997200 h 4182533"/>
              <a:gd name="connsiteX89" fmla="*/ 3336914 w 8044381"/>
              <a:gd name="connsiteY89" fmla="*/ 3031066 h 4182533"/>
              <a:gd name="connsiteX90" fmla="*/ 3590914 w 8044381"/>
              <a:gd name="connsiteY90" fmla="*/ 3081866 h 4182533"/>
              <a:gd name="connsiteX91" fmla="*/ 3794114 w 8044381"/>
              <a:gd name="connsiteY91" fmla="*/ 3115733 h 4182533"/>
              <a:gd name="connsiteX92" fmla="*/ 3895714 w 8044381"/>
              <a:gd name="connsiteY92" fmla="*/ 3149600 h 4182533"/>
              <a:gd name="connsiteX93" fmla="*/ 3997314 w 8044381"/>
              <a:gd name="connsiteY93" fmla="*/ 3166533 h 4182533"/>
              <a:gd name="connsiteX94" fmla="*/ 4065048 w 8044381"/>
              <a:gd name="connsiteY94" fmla="*/ 3200400 h 4182533"/>
              <a:gd name="connsiteX95" fmla="*/ 4268248 w 8044381"/>
              <a:gd name="connsiteY95" fmla="*/ 3251200 h 4182533"/>
              <a:gd name="connsiteX96" fmla="*/ 4454514 w 8044381"/>
              <a:gd name="connsiteY96" fmla="*/ 3318933 h 4182533"/>
              <a:gd name="connsiteX97" fmla="*/ 4522248 w 8044381"/>
              <a:gd name="connsiteY97" fmla="*/ 3352800 h 4182533"/>
              <a:gd name="connsiteX98" fmla="*/ 4606914 w 8044381"/>
              <a:gd name="connsiteY98" fmla="*/ 3369733 h 4182533"/>
              <a:gd name="connsiteX99" fmla="*/ 4674648 w 8044381"/>
              <a:gd name="connsiteY99" fmla="*/ 3386666 h 4182533"/>
              <a:gd name="connsiteX100" fmla="*/ 4776248 w 8044381"/>
              <a:gd name="connsiteY100" fmla="*/ 3420533 h 4182533"/>
              <a:gd name="connsiteX101" fmla="*/ 4860914 w 8044381"/>
              <a:gd name="connsiteY101" fmla="*/ 3437466 h 4182533"/>
              <a:gd name="connsiteX102" fmla="*/ 4996381 w 8044381"/>
              <a:gd name="connsiteY102" fmla="*/ 3471333 h 4182533"/>
              <a:gd name="connsiteX103" fmla="*/ 5199581 w 8044381"/>
              <a:gd name="connsiteY103" fmla="*/ 3505200 h 4182533"/>
              <a:gd name="connsiteX104" fmla="*/ 5284248 w 8044381"/>
              <a:gd name="connsiteY104" fmla="*/ 3539066 h 4182533"/>
              <a:gd name="connsiteX105" fmla="*/ 5436648 w 8044381"/>
              <a:gd name="connsiteY105" fmla="*/ 3589866 h 4182533"/>
              <a:gd name="connsiteX106" fmla="*/ 5487448 w 8044381"/>
              <a:gd name="connsiteY106" fmla="*/ 3623733 h 4182533"/>
              <a:gd name="connsiteX107" fmla="*/ 5622914 w 8044381"/>
              <a:gd name="connsiteY107" fmla="*/ 3657600 h 4182533"/>
              <a:gd name="connsiteX108" fmla="*/ 5690648 w 8044381"/>
              <a:gd name="connsiteY108" fmla="*/ 3691466 h 4182533"/>
              <a:gd name="connsiteX109" fmla="*/ 5859981 w 8044381"/>
              <a:gd name="connsiteY109" fmla="*/ 3725333 h 4182533"/>
              <a:gd name="connsiteX110" fmla="*/ 5910781 w 8044381"/>
              <a:gd name="connsiteY110" fmla="*/ 3742266 h 4182533"/>
              <a:gd name="connsiteX111" fmla="*/ 6080114 w 8044381"/>
              <a:gd name="connsiteY111" fmla="*/ 3810000 h 4182533"/>
              <a:gd name="connsiteX112" fmla="*/ 6283314 w 8044381"/>
              <a:gd name="connsiteY112" fmla="*/ 3860800 h 4182533"/>
              <a:gd name="connsiteX113" fmla="*/ 6351048 w 8044381"/>
              <a:gd name="connsiteY113" fmla="*/ 3877733 h 4182533"/>
              <a:gd name="connsiteX114" fmla="*/ 6554248 w 8044381"/>
              <a:gd name="connsiteY114" fmla="*/ 3911600 h 4182533"/>
              <a:gd name="connsiteX115" fmla="*/ 6757448 w 8044381"/>
              <a:gd name="connsiteY115" fmla="*/ 3962400 h 4182533"/>
              <a:gd name="connsiteX116" fmla="*/ 6859048 w 8044381"/>
              <a:gd name="connsiteY116" fmla="*/ 3979333 h 4182533"/>
              <a:gd name="connsiteX117" fmla="*/ 6926781 w 8044381"/>
              <a:gd name="connsiteY117" fmla="*/ 3996266 h 4182533"/>
              <a:gd name="connsiteX118" fmla="*/ 7180781 w 8044381"/>
              <a:gd name="connsiteY118" fmla="*/ 4013200 h 4182533"/>
              <a:gd name="connsiteX119" fmla="*/ 7350114 w 8044381"/>
              <a:gd name="connsiteY119" fmla="*/ 4030133 h 4182533"/>
              <a:gd name="connsiteX120" fmla="*/ 7519448 w 8044381"/>
              <a:gd name="connsiteY120" fmla="*/ 4064000 h 4182533"/>
              <a:gd name="connsiteX121" fmla="*/ 7570248 w 8044381"/>
              <a:gd name="connsiteY121" fmla="*/ 4080933 h 4182533"/>
              <a:gd name="connsiteX122" fmla="*/ 7722648 w 8044381"/>
              <a:gd name="connsiteY122" fmla="*/ 4114800 h 4182533"/>
              <a:gd name="connsiteX123" fmla="*/ 7807314 w 8044381"/>
              <a:gd name="connsiteY123" fmla="*/ 4131733 h 4182533"/>
              <a:gd name="connsiteX124" fmla="*/ 7858114 w 8044381"/>
              <a:gd name="connsiteY124" fmla="*/ 4148666 h 4182533"/>
              <a:gd name="connsiteX125" fmla="*/ 8010514 w 8044381"/>
              <a:gd name="connsiteY125" fmla="*/ 4182533 h 4182533"/>
              <a:gd name="connsiteX126" fmla="*/ 8044381 w 8044381"/>
              <a:gd name="connsiteY126" fmla="*/ 4114800 h 4182533"/>
              <a:gd name="connsiteX127" fmla="*/ 8010514 w 8044381"/>
              <a:gd name="connsiteY127" fmla="*/ 4064000 h 4182533"/>
              <a:gd name="connsiteX128" fmla="*/ 7993581 w 8044381"/>
              <a:gd name="connsiteY128" fmla="*/ 3759200 h 4182533"/>
              <a:gd name="connsiteX129" fmla="*/ 7875048 w 8044381"/>
              <a:gd name="connsiteY129" fmla="*/ 3742266 h 4182533"/>
              <a:gd name="connsiteX130" fmla="*/ 7604114 w 8044381"/>
              <a:gd name="connsiteY130" fmla="*/ 3708400 h 4182533"/>
              <a:gd name="connsiteX131" fmla="*/ 7367048 w 8044381"/>
              <a:gd name="connsiteY131" fmla="*/ 3657600 h 4182533"/>
              <a:gd name="connsiteX132" fmla="*/ 7214648 w 8044381"/>
              <a:gd name="connsiteY132" fmla="*/ 3606800 h 4182533"/>
              <a:gd name="connsiteX133" fmla="*/ 7129981 w 8044381"/>
              <a:gd name="connsiteY133" fmla="*/ 3589866 h 4182533"/>
              <a:gd name="connsiteX134" fmla="*/ 7011448 w 8044381"/>
              <a:gd name="connsiteY134" fmla="*/ 3556000 h 4182533"/>
              <a:gd name="connsiteX135" fmla="*/ 6825181 w 8044381"/>
              <a:gd name="connsiteY135" fmla="*/ 3539066 h 4182533"/>
              <a:gd name="connsiteX136" fmla="*/ 6401848 w 8044381"/>
              <a:gd name="connsiteY136" fmla="*/ 3505200 h 4182533"/>
              <a:gd name="connsiteX137" fmla="*/ 6266381 w 8044381"/>
              <a:gd name="connsiteY137" fmla="*/ 3471333 h 4182533"/>
              <a:gd name="connsiteX138" fmla="*/ 6063181 w 8044381"/>
              <a:gd name="connsiteY138" fmla="*/ 3420533 h 4182533"/>
              <a:gd name="connsiteX139" fmla="*/ 5758381 w 8044381"/>
              <a:gd name="connsiteY139" fmla="*/ 3403600 h 4182533"/>
              <a:gd name="connsiteX140" fmla="*/ 5555181 w 8044381"/>
              <a:gd name="connsiteY140" fmla="*/ 3386666 h 4182533"/>
              <a:gd name="connsiteX141" fmla="*/ 5419714 w 8044381"/>
              <a:gd name="connsiteY141" fmla="*/ 3352800 h 4182533"/>
              <a:gd name="connsiteX142" fmla="*/ 5368914 w 8044381"/>
              <a:gd name="connsiteY142" fmla="*/ 3335866 h 4182533"/>
              <a:gd name="connsiteX143" fmla="*/ 5233448 w 8044381"/>
              <a:gd name="connsiteY143" fmla="*/ 3318933 h 4182533"/>
              <a:gd name="connsiteX144" fmla="*/ 5182648 w 8044381"/>
              <a:gd name="connsiteY144" fmla="*/ 3302000 h 4182533"/>
              <a:gd name="connsiteX145" fmla="*/ 5131848 w 8044381"/>
              <a:gd name="connsiteY145" fmla="*/ 3268133 h 4182533"/>
              <a:gd name="connsiteX146" fmla="*/ 5064114 w 8044381"/>
              <a:gd name="connsiteY146" fmla="*/ 3251200 h 4182533"/>
              <a:gd name="connsiteX147" fmla="*/ 4928648 w 8044381"/>
              <a:gd name="connsiteY147" fmla="*/ 3200400 h 4182533"/>
              <a:gd name="connsiteX148" fmla="*/ 4877848 w 8044381"/>
              <a:gd name="connsiteY148" fmla="*/ 3166533 h 4182533"/>
              <a:gd name="connsiteX149" fmla="*/ 4793181 w 8044381"/>
              <a:gd name="connsiteY149" fmla="*/ 3149600 h 4182533"/>
              <a:gd name="connsiteX150" fmla="*/ 4742381 w 8044381"/>
              <a:gd name="connsiteY150" fmla="*/ 3132666 h 4182533"/>
              <a:gd name="connsiteX151" fmla="*/ 4556114 w 8044381"/>
              <a:gd name="connsiteY151" fmla="*/ 2997200 h 4182533"/>
              <a:gd name="connsiteX152" fmla="*/ 4386781 w 8044381"/>
              <a:gd name="connsiteY152" fmla="*/ 2946400 h 4182533"/>
              <a:gd name="connsiteX153" fmla="*/ 4234381 w 8044381"/>
              <a:gd name="connsiteY153" fmla="*/ 2878666 h 4182533"/>
              <a:gd name="connsiteX154" fmla="*/ 4098914 w 8044381"/>
              <a:gd name="connsiteY154" fmla="*/ 2810933 h 4182533"/>
              <a:gd name="connsiteX155" fmla="*/ 4031181 w 8044381"/>
              <a:gd name="connsiteY155" fmla="*/ 2777066 h 4182533"/>
              <a:gd name="connsiteX156" fmla="*/ 3811048 w 8044381"/>
              <a:gd name="connsiteY156" fmla="*/ 2743200 h 4182533"/>
              <a:gd name="connsiteX157" fmla="*/ 3760248 w 8044381"/>
              <a:gd name="connsiteY157" fmla="*/ 2709333 h 4182533"/>
              <a:gd name="connsiteX158" fmla="*/ 3557048 w 8044381"/>
              <a:gd name="connsiteY158" fmla="*/ 2658533 h 4182533"/>
              <a:gd name="connsiteX159" fmla="*/ 3489314 w 8044381"/>
              <a:gd name="connsiteY159" fmla="*/ 2641600 h 4182533"/>
              <a:gd name="connsiteX160" fmla="*/ 3404648 w 8044381"/>
              <a:gd name="connsiteY160" fmla="*/ 2624666 h 4182533"/>
              <a:gd name="connsiteX161" fmla="*/ 3353848 w 8044381"/>
              <a:gd name="connsiteY161" fmla="*/ 2607733 h 4182533"/>
              <a:gd name="connsiteX162" fmla="*/ 3235314 w 8044381"/>
              <a:gd name="connsiteY162" fmla="*/ 2590800 h 4182533"/>
              <a:gd name="connsiteX163" fmla="*/ 3116781 w 8044381"/>
              <a:gd name="connsiteY163" fmla="*/ 2556933 h 4182533"/>
              <a:gd name="connsiteX164" fmla="*/ 3065981 w 8044381"/>
              <a:gd name="connsiteY164" fmla="*/ 2540000 h 4182533"/>
              <a:gd name="connsiteX165" fmla="*/ 2947448 w 8044381"/>
              <a:gd name="connsiteY165" fmla="*/ 2523066 h 4182533"/>
              <a:gd name="connsiteX166" fmla="*/ 2845848 w 8044381"/>
              <a:gd name="connsiteY166" fmla="*/ 2489200 h 4182533"/>
              <a:gd name="connsiteX167" fmla="*/ 2507181 w 8044381"/>
              <a:gd name="connsiteY167" fmla="*/ 2438400 h 4182533"/>
              <a:gd name="connsiteX168" fmla="*/ 2354781 w 8044381"/>
              <a:gd name="connsiteY168" fmla="*/ 2421466 h 4182533"/>
              <a:gd name="connsiteX169" fmla="*/ 2151581 w 8044381"/>
              <a:gd name="connsiteY169" fmla="*/ 2387600 h 4182533"/>
              <a:gd name="connsiteX170" fmla="*/ 2049981 w 8044381"/>
              <a:gd name="connsiteY170" fmla="*/ 2353733 h 4182533"/>
              <a:gd name="connsiteX171" fmla="*/ 1965314 w 8044381"/>
              <a:gd name="connsiteY171" fmla="*/ 2336800 h 4182533"/>
              <a:gd name="connsiteX172" fmla="*/ 1863714 w 8044381"/>
              <a:gd name="connsiteY172" fmla="*/ 2302933 h 4182533"/>
              <a:gd name="connsiteX173" fmla="*/ 1812914 w 8044381"/>
              <a:gd name="connsiteY173" fmla="*/ 2286000 h 4182533"/>
              <a:gd name="connsiteX174" fmla="*/ 1762114 w 8044381"/>
              <a:gd name="connsiteY174" fmla="*/ 2269066 h 4182533"/>
              <a:gd name="connsiteX175" fmla="*/ 1694381 w 8044381"/>
              <a:gd name="connsiteY175" fmla="*/ 2252133 h 4182533"/>
              <a:gd name="connsiteX176" fmla="*/ 1626648 w 8044381"/>
              <a:gd name="connsiteY176" fmla="*/ 2218266 h 4182533"/>
              <a:gd name="connsiteX177" fmla="*/ 1575848 w 8044381"/>
              <a:gd name="connsiteY177" fmla="*/ 2201333 h 4182533"/>
              <a:gd name="connsiteX178" fmla="*/ 1474248 w 8044381"/>
              <a:gd name="connsiteY178" fmla="*/ 2116666 h 4182533"/>
              <a:gd name="connsiteX179" fmla="*/ 1491181 w 8044381"/>
              <a:gd name="connsiteY179" fmla="*/ 1947333 h 4182533"/>
              <a:gd name="connsiteX180" fmla="*/ 1677448 w 8044381"/>
              <a:gd name="connsiteY180" fmla="*/ 1930400 h 4182533"/>
              <a:gd name="connsiteX181" fmla="*/ 1999181 w 8044381"/>
              <a:gd name="connsiteY181" fmla="*/ 1896533 h 4182533"/>
              <a:gd name="connsiteX182" fmla="*/ 2134648 w 8044381"/>
              <a:gd name="connsiteY182" fmla="*/ 1862666 h 4182533"/>
              <a:gd name="connsiteX183" fmla="*/ 2253181 w 8044381"/>
              <a:gd name="connsiteY183" fmla="*/ 1845733 h 4182533"/>
              <a:gd name="connsiteX184" fmla="*/ 2557981 w 8044381"/>
              <a:gd name="connsiteY184" fmla="*/ 1811866 h 4182533"/>
              <a:gd name="connsiteX185" fmla="*/ 2676514 w 8044381"/>
              <a:gd name="connsiteY185" fmla="*/ 1778000 h 4182533"/>
              <a:gd name="connsiteX186" fmla="*/ 2795048 w 8044381"/>
              <a:gd name="connsiteY186" fmla="*/ 1744133 h 4182533"/>
              <a:gd name="connsiteX187" fmla="*/ 3065981 w 8044381"/>
              <a:gd name="connsiteY187" fmla="*/ 1710266 h 4182533"/>
              <a:gd name="connsiteX188" fmla="*/ 3184514 w 8044381"/>
              <a:gd name="connsiteY188" fmla="*/ 1693333 h 4182533"/>
              <a:gd name="connsiteX189" fmla="*/ 3336914 w 8044381"/>
              <a:gd name="connsiteY189" fmla="*/ 1659466 h 4182533"/>
              <a:gd name="connsiteX190" fmla="*/ 3421581 w 8044381"/>
              <a:gd name="connsiteY190" fmla="*/ 1642533 h 4182533"/>
              <a:gd name="connsiteX191" fmla="*/ 3472381 w 8044381"/>
              <a:gd name="connsiteY191" fmla="*/ 1625600 h 4182533"/>
              <a:gd name="connsiteX192" fmla="*/ 3607848 w 8044381"/>
              <a:gd name="connsiteY192" fmla="*/ 1591733 h 4182533"/>
              <a:gd name="connsiteX193" fmla="*/ 3811048 w 8044381"/>
              <a:gd name="connsiteY193" fmla="*/ 1540933 h 4182533"/>
              <a:gd name="connsiteX194" fmla="*/ 4048114 w 8044381"/>
              <a:gd name="connsiteY194" fmla="*/ 1473200 h 4182533"/>
              <a:gd name="connsiteX195" fmla="*/ 4098914 w 8044381"/>
              <a:gd name="connsiteY195" fmla="*/ 1456266 h 4182533"/>
              <a:gd name="connsiteX196" fmla="*/ 4166648 w 8044381"/>
              <a:gd name="connsiteY196" fmla="*/ 1422400 h 4182533"/>
              <a:gd name="connsiteX197" fmla="*/ 4403714 w 8044381"/>
              <a:gd name="connsiteY197" fmla="*/ 1388533 h 4182533"/>
              <a:gd name="connsiteX198" fmla="*/ 4488381 w 8044381"/>
              <a:gd name="connsiteY198" fmla="*/ 1371600 h 4182533"/>
              <a:gd name="connsiteX199" fmla="*/ 4725448 w 8044381"/>
              <a:gd name="connsiteY199" fmla="*/ 1303866 h 4182533"/>
              <a:gd name="connsiteX200" fmla="*/ 4979448 w 8044381"/>
              <a:gd name="connsiteY200" fmla="*/ 1236133 h 4182533"/>
              <a:gd name="connsiteX201" fmla="*/ 5064114 w 8044381"/>
              <a:gd name="connsiteY201" fmla="*/ 1219200 h 4182533"/>
              <a:gd name="connsiteX202" fmla="*/ 5267314 w 8044381"/>
              <a:gd name="connsiteY202" fmla="*/ 1185333 h 4182533"/>
              <a:gd name="connsiteX203" fmla="*/ 5368914 w 8044381"/>
              <a:gd name="connsiteY203" fmla="*/ 1151466 h 4182533"/>
              <a:gd name="connsiteX204" fmla="*/ 5419714 w 8044381"/>
              <a:gd name="connsiteY204" fmla="*/ 1134533 h 4182533"/>
              <a:gd name="connsiteX205" fmla="*/ 5504381 w 8044381"/>
              <a:gd name="connsiteY205" fmla="*/ 1117600 h 4182533"/>
              <a:gd name="connsiteX206" fmla="*/ 5622914 w 8044381"/>
              <a:gd name="connsiteY206" fmla="*/ 1100666 h 4182533"/>
              <a:gd name="connsiteX207" fmla="*/ 5690648 w 8044381"/>
              <a:gd name="connsiteY207" fmla="*/ 1083733 h 4182533"/>
              <a:gd name="connsiteX208" fmla="*/ 5741448 w 8044381"/>
              <a:gd name="connsiteY208" fmla="*/ 1066800 h 4182533"/>
              <a:gd name="connsiteX209" fmla="*/ 5893848 w 8044381"/>
              <a:gd name="connsiteY209" fmla="*/ 1049866 h 4182533"/>
              <a:gd name="connsiteX210" fmla="*/ 5944648 w 8044381"/>
              <a:gd name="connsiteY210" fmla="*/ 1032933 h 4182533"/>
              <a:gd name="connsiteX211" fmla="*/ 5995448 w 8044381"/>
              <a:gd name="connsiteY211" fmla="*/ 999066 h 4182533"/>
              <a:gd name="connsiteX212" fmla="*/ 6063181 w 8044381"/>
              <a:gd name="connsiteY212" fmla="*/ 982133 h 4182533"/>
              <a:gd name="connsiteX213" fmla="*/ 6249448 w 8044381"/>
              <a:gd name="connsiteY213" fmla="*/ 931333 h 4182533"/>
              <a:gd name="connsiteX214" fmla="*/ 6300248 w 8044381"/>
              <a:gd name="connsiteY214" fmla="*/ 897466 h 4182533"/>
              <a:gd name="connsiteX215" fmla="*/ 6435714 w 8044381"/>
              <a:gd name="connsiteY215" fmla="*/ 863600 h 4182533"/>
              <a:gd name="connsiteX216" fmla="*/ 6486514 w 8044381"/>
              <a:gd name="connsiteY216" fmla="*/ 829733 h 4182533"/>
              <a:gd name="connsiteX217" fmla="*/ 6655848 w 8044381"/>
              <a:gd name="connsiteY217" fmla="*/ 778933 h 4182533"/>
              <a:gd name="connsiteX218" fmla="*/ 6825181 w 8044381"/>
              <a:gd name="connsiteY218" fmla="*/ 711200 h 4182533"/>
              <a:gd name="connsiteX219" fmla="*/ 6875981 w 8044381"/>
              <a:gd name="connsiteY219" fmla="*/ 694266 h 4182533"/>
              <a:gd name="connsiteX220" fmla="*/ 6926781 w 8044381"/>
              <a:gd name="connsiteY220" fmla="*/ 677333 h 4182533"/>
              <a:gd name="connsiteX221" fmla="*/ 6977581 w 8044381"/>
              <a:gd name="connsiteY221" fmla="*/ 643466 h 4182533"/>
              <a:gd name="connsiteX222" fmla="*/ 7146914 w 8044381"/>
              <a:gd name="connsiteY222" fmla="*/ 592666 h 4182533"/>
              <a:gd name="connsiteX223" fmla="*/ 7197714 w 8044381"/>
              <a:gd name="connsiteY223" fmla="*/ 558800 h 4182533"/>
              <a:gd name="connsiteX224" fmla="*/ 7248514 w 8044381"/>
              <a:gd name="connsiteY224" fmla="*/ 541866 h 4182533"/>
              <a:gd name="connsiteX225" fmla="*/ 7316248 w 8044381"/>
              <a:gd name="connsiteY225" fmla="*/ 491066 h 4182533"/>
              <a:gd name="connsiteX226" fmla="*/ 7485581 w 8044381"/>
              <a:gd name="connsiteY226" fmla="*/ 423333 h 4182533"/>
              <a:gd name="connsiteX227" fmla="*/ 7536381 w 8044381"/>
              <a:gd name="connsiteY227" fmla="*/ 406400 h 4182533"/>
              <a:gd name="connsiteX228" fmla="*/ 7705714 w 8044381"/>
              <a:gd name="connsiteY228" fmla="*/ 355600 h 4182533"/>
              <a:gd name="connsiteX229" fmla="*/ 7756514 w 8044381"/>
              <a:gd name="connsiteY229" fmla="*/ 338666 h 4182533"/>
              <a:gd name="connsiteX230" fmla="*/ 7976648 w 8044381"/>
              <a:gd name="connsiteY230" fmla="*/ 355600 h 4182533"/>
              <a:gd name="connsiteX231" fmla="*/ 8027448 w 8044381"/>
              <a:gd name="connsiteY231" fmla="*/ 372533 h 4182533"/>
              <a:gd name="connsiteX232" fmla="*/ 7993581 w 8044381"/>
              <a:gd name="connsiteY232" fmla="*/ 372533 h 4182533"/>
              <a:gd name="connsiteX0" fmla="*/ 8027448 w 8044381"/>
              <a:gd name="connsiteY0" fmla="*/ 423333 h 4182533"/>
              <a:gd name="connsiteX1" fmla="*/ 7976648 w 8044381"/>
              <a:gd name="connsiteY1" fmla="*/ 321733 h 4182533"/>
              <a:gd name="connsiteX2" fmla="*/ 7959714 w 8044381"/>
              <a:gd name="connsiteY2" fmla="*/ 270933 h 4182533"/>
              <a:gd name="connsiteX3" fmla="*/ 7908914 w 8044381"/>
              <a:gd name="connsiteY3" fmla="*/ 0 h 4182533"/>
              <a:gd name="connsiteX4" fmla="*/ 7807314 w 8044381"/>
              <a:gd name="connsiteY4" fmla="*/ 33866 h 4182533"/>
              <a:gd name="connsiteX5" fmla="*/ 7688781 w 8044381"/>
              <a:gd name="connsiteY5" fmla="*/ 101600 h 4182533"/>
              <a:gd name="connsiteX6" fmla="*/ 7434781 w 8044381"/>
              <a:gd name="connsiteY6" fmla="*/ 135466 h 4182533"/>
              <a:gd name="connsiteX7" fmla="*/ 7350114 w 8044381"/>
              <a:gd name="connsiteY7" fmla="*/ 169333 h 4182533"/>
              <a:gd name="connsiteX8" fmla="*/ 7028381 w 8044381"/>
              <a:gd name="connsiteY8" fmla="*/ 220133 h 4182533"/>
              <a:gd name="connsiteX9" fmla="*/ 6943714 w 8044381"/>
              <a:gd name="connsiteY9" fmla="*/ 237066 h 4182533"/>
              <a:gd name="connsiteX10" fmla="*/ 6875981 w 8044381"/>
              <a:gd name="connsiteY10" fmla="*/ 270933 h 4182533"/>
              <a:gd name="connsiteX11" fmla="*/ 6825181 w 8044381"/>
              <a:gd name="connsiteY11" fmla="*/ 287866 h 4182533"/>
              <a:gd name="connsiteX12" fmla="*/ 6740514 w 8044381"/>
              <a:gd name="connsiteY12" fmla="*/ 321733 h 4182533"/>
              <a:gd name="connsiteX13" fmla="*/ 6638914 w 8044381"/>
              <a:gd name="connsiteY13" fmla="*/ 355600 h 4182533"/>
              <a:gd name="connsiteX14" fmla="*/ 6503448 w 8044381"/>
              <a:gd name="connsiteY14" fmla="*/ 440266 h 4182533"/>
              <a:gd name="connsiteX15" fmla="*/ 6452648 w 8044381"/>
              <a:gd name="connsiteY15" fmla="*/ 457200 h 4182533"/>
              <a:gd name="connsiteX16" fmla="*/ 6401848 w 8044381"/>
              <a:gd name="connsiteY16" fmla="*/ 491066 h 4182533"/>
              <a:gd name="connsiteX17" fmla="*/ 6334114 w 8044381"/>
              <a:gd name="connsiteY17" fmla="*/ 508000 h 4182533"/>
              <a:gd name="connsiteX18" fmla="*/ 6249448 w 8044381"/>
              <a:gd name="connsiteY18" fmla="*/ 541866 h 4182533"/>
              <a:gd name="connsiteX19" fmla="*/ 6198648 w 8044381"/>
              <a:gd name="connsiteY19" fmla="*/ 558800 h 4182533"/>
              <a:gd name="connsiteX20" fmla="*/ 6063181 w 8044381"/>
              <a:gd name="connsiteY20" fmla="*/ 626533 h 4182533"/>
              <a:gd name="connsiteX21" fmla="*/ 6012381 w 8044381"/>
              <a:gd name="connsiteY21" fmla="*/ 660400 h 4182533"/>
              <a:gd name="connsiteX22" fmla="*/ 5961581 w 8044381"/>
              <a:gd name="connsiteY22" fmla="*/ 677333 h 4182533"/>
              <a:gd name="connsiteX23" fmla="*/ 5876914 w 8044381"/>
              <a:gd name="connsiteY23" fmla="*/ 711200 h 4182533"/>
              <a:gd name="connsiteX24" fmla="*/ 5792248 w 8044381"/>
              <a:gd name="connsiteY24" fmla="*/ 728133 h 4182533"/>
              <a:gd name="connsiteX25" fmla="*/ 5673714 w 8044381"/>
              <a:gd name="connsiteY25" fmla="*/ 778933 h 4182533"/>
              <a:gd name="connsiteX26" fmla="*/ 5605981 w 8044381"/>
              <a:gd name="connsiteY26" fmla="*/ 795866 h 4182533"/>
              <a:gd name="connsiteX27" fmla="*/ 5555181 w 8044381"/>
              <a:gd name="connsiteY27" fmla="*/ 829733 h 4182533"/>
              <a:gd name="connsiteX28" fmla="*/ 5402781 w 8044381"/>
              <a:gd name="connsiteY28" fmla="*/ 863600 h 4182533"/>
              <a:gd name="connsiteX29" fmla="*/ 5351981 w 8044381"/>
              <a:gd name="connsiteY29" fmla="*/ 880533 h 4182533"/>
              <a:gd name="connsiteX30" fmla="*/ 5250381 w 8044381"/>
              <a:gd name="connsiteY30" fmla="*/ 897466 h 4182533"/>
              <a:gd name="connsiteX31" fmla="*/ 4996381 w 8044381"/>
              <a:gd name="connsiteY31" fmla="*/ 931333 h 4182533"/>
              <a:gd name="connsiteX32" fmla="*/ 4725448 w 8044381"/>
              <a:gd name="connsiteY32" fmla="*/ 965200 h 4182533"/>
              <a:gd name="connsiteX33" fmla="*/ 4115848 w 8044381"/>
              <a:gd name="connsiteY33" fmla="*/ 1016000 h 4182533"/>
              <a:gd name="connsiteX34" fmla="*/ 3980381 w 8044381"/>
              <a:gd name="connsiteY34" fmla="*/ 1032933 h 4182533"/>
              <a:gd name="connsiteX35" fmla="*/ 3675581 w 8044381"/>
              <a:gd name="connsiteY35" fmla="*/ 1066800 h 4182533"/>
              <a:gd name="connsiteX36" fmla="*/ 3590914 w 8044381"/>
              <a:gd name="connsiteY36" fmla="*/ 1083733 h 4182533"/>
              <a:gd name="connsiteX37" fmla="*/ 3336914 w 8044381"/>
              <a:gd name="connsiteY37" fmla="*/ 1117600 h 4182533"/>
              <a:gd name="connsiteX38" fmla="*/ 3269181 w 8044381"/>
              <a:gd name="connsiteY38" fmla="*/ 1134533 h 4182533"/>
              <a:gd name="connsiteX39" fmla="*/ 3065981 w 8044381"/>
              <a:gd name="connsiteY39" fmla="*/ 1151466 h 4182533"/>
              <a:gd name="connsiteX40" fmla="*/ 2947448 w 8044381"/>
              <a:gd name="connsiteY40" fmla="*/ 1185333 h 4182533"/>
              <a:gd name="connsiteX41" fmla="*/ 2642648 w 8044381"/>
              <a:gd name="connsiteY41" fmla="*/ 1236133 h 4182533"/>
              <a:gd name="connsiteX42" fmla="*/ 2422514 w 8044381"/>
              <a:gd name="connsiteY42" fmla="*/ 1286933 h 4182533"/>
              <a:gd name="connsiteX43" fmla="*/ 2083848 w 8044381"/>
              <a:gd name="connsiteY43" fmla="*/ 1337733 h 4182533"/>
              <a:gd name="connsiteX44" fmla="*/ 2033048 w 8044381"/>
              <a:gd name="connsiteY44" fmla="*/ 1354666 h 4182533"/>
              <a:gd name="connsiteX45" fmla="*/ 1982248 w 8044381"/>
              <a:gd name="connsiteY45" fmla="*/ 1388533 h 4182533"/>
              <a:gd name="connsiteX46" fmla="*/ 1846781 w 8044381"/>
              <a:gd name="connsiteY46" fmla="*/ 1405466 h 4182533"/>
              <a:gd name="connsiteX47" fmla="*/ 1779048 w 8044381"/>
              <a:gd name="connsiteY47" fmla="*/ 1439333 h 4182533"/>
              <a:gd name="connsiteX48" fmla="*/ 1728248 w 8044381"/>
              <a:gd name="connsiteY48" fmla="*/ 1473200 h 4182533"/>
              <a:gd name="connsiteX49" fmla="*/ 1592781 w 8044381"/>
              <a:gd name="connsiteY49" fmla="*/ 1490133 h 4182533"/>
              <a:gd name="connsiteX50" fmla="*/ 1491181 w 8044381"/>
              <a:gd name="connsiteY50" fmla="*/ 1524000 h 4182533"/>
              <a:gd name="connsiteX51" fmla="*/ 1440381 w 8044381"/>
              <a:gd name="connsiteY51" fmla="*/ 1540933 h 4182533"/>
              <a:gd name="connsiteX52" fmla="*/ 1304914 w 8044381"/>
              <a:gd name="connsiteY52" fmla="*/ 1557866 h 4182533"/>
              <a:gd name="connsiteX53" fmla="*/ 1152514 w 8044381"/>
              <a:gd name="connsiteY53" fmla="*/ 1608666 h 4182533"/>
              <a:gd name="connsiteX54" fmla="*/ 932381 w 8044381"/>
              <a:gd name="connsiteY54" fmla="*/ 1693333 h 4182533"/>
              <a:gd name="connsiteX55" fmla="*/ 864648 w 8044381"/>
              <a:gd name="connsiteY55" fmla="*/ 1727200 h 4182533"/>
              <a:gd name="connsiteX56" fmla="*/ 661448 w 8044381"/>
              <a:gd name="connsiteY56" fmla="*/ 1778000 h 4182533"/>
              <a:gd name="connsiteX57" fmla="*/ 475181 w 8044381"/>
              <a:gd name="connsiteY57" fmla="*/ 1828800 h 4182533"/>
              <a:gd name="connsiteX58" fmla="*/ 424381 w 8044381"/>
              <a:gd name="connsiteY58" fmla="*/ 1845733 h 4182533"/>
              <a:gd name="connsiteX59" fmla="*/ 356648 w 8044381"/>
              <a:gd name="connsiteY59" fmla="*/ 1862666 h 4182533"/>
              <a:gd name="connsiteX60" fmla="*/ 204248 w 8044381"/>
              <a:gd name="connsiteY60" fmla="*/ 1913466 h 4182533"/>
              <a:gd name="connsiteX61" fmla="*/ 153448 w 8044381"/>
              <a:gd name="connsiteY61" fmla="*/ 1947333 h 4182533"/>
              <a:gd name="connsiteX62" fmla="*/ 102648 w 8044381"/>
              <a:gd name="connsiteY62" fmla="*/ 1964266 h 4182533"/>
              <a:gd name="connsiteX63" fmla="*/ 1048 w 8044381"/>
              <a:gd name="connsiteY63" fmla="*/ 2065866 h 4182533"/>
              <a:gd name="connsiteX64" fmla="*/ 17981 w 8044381"/>
              <a:gd name="connsiteY64" fmla="*/ 2116666 h 4182533"/>
              <a:gd name="connsiteX65" fmla="*/ 288914 w 8044381"/>
              <a:gd name="connsiteY65" fmla="*/ 2133600 h 4182533"/>
              <a:gd name="connsiteX66" fmla="*/ 695314 w 8044381"/>
              <a:gd name="connsiteY66" fmla="*/ 2201333 h 4182533"/>
              <a:gd name="connsiteX67" fmla="*/ 915448 w 8044381"/>
              <a:gd name="connsiteY67" fmla="*/ 2235200 h 4182533"/>
              <a:gd name="connsiteX68" fmla="*/ 1101714 w 8044381"/>
              <a:gd name="connsiteY68" fmla="*/ 2252133 h 4182533"/>
              <a:gd name="connsiteX69" fmla="*/ 1271048 w 8044381"/>
              <a:gd name="connsiteY69" fmla="*/ 2286000 h 4182533"/>
              <a:gd name="connsiteX70" fmla="*/ 1355714 w 8044381"/>
              <a:gd name="connsiteY70" fmla="*/ 2302933 h 4182533"/>
              <a:gd name="connsiteX71" fmla="*/ 1457314 w 8044381"/>
              <a:gd name="connsiteY71" fmla="*/ 2336800 h 4182533"/>
              <a:gd name="connsiteX72" fmla="*/ 1592781 w 8044381"/>
              <a:gd name="connsiteY72" fmla="*/ 2387600 h 4182533"/>
              <a:gd name="connsiteX73" fmla="*/ 1643581 w 8044381"/>
              <a:gd name="connsiteY73" fmla="*/ 2421466 h 4182533"/>
              <a:gd name="connsiteX74" fmla="*/ 1694381 w 8044381"/>
              <a:gd name="connsiteY74" fmla="*/ 2472266 h 4182533"/>
              <a:gd name="connsiteX75" fmla="*/ 1779048 w 8044381"/>
              <a:gd name="connsiteY75" fmla="*/ 2489200 h 4182533"/>
              <a:gd name="connsiteX76" fmla="*/ 1931448 w 8044381"/>
              <a:gd name="connsiteY76" fmla="*/ 2590800 h 4182533"/>
              <a:gd name="connsiteX77" fmla="*/ 2049981 w 8044381"/>
              <a:gd name="connsiteY77" fmla="*/ 2624666 h 4182533"/>
              <a:gd name="connsiteX78" fmla="*/ 2134648 w 8044381"/>
              <a:gd name="connsiteY78" fmla="*/ 2675466 h 4182533"/>
              <a:gd name="connsiteX79" fmla="*/ 2202381 w 8044381"/>
              <a:gd name="connsiteY79" fmla="*/ 2692400 h 4182533"/>
              <a:gd name="connsiteX80" fmla="*/ 2253181 w 8044381"/>
              <a:gd name="connsiteY80" fmla="*/ 2709333 h 4182533"/>
              <a:gd name="connsiteX81" fmla="*/ 2371714 w 8044381"/>
              <a:gd name="connsiteY81" fmla="*/ 2760133 h 4182533"/>
              <a:gd name="connsiteX82" fmla="*/ 2439448 w 8044381"/>
              <a:gd name="connsiteY82" fmla="*/ 2794000 h 4182533"/>
              <a:gd name="connsiteX83" fmla="*/ 2676514 w 8044381"/>
              <a:gd name="connsiteY83" fmla="*/ 2861733 h 4182533"/>
              <a:gd name="connsiteX84" fmla="*/ 2727314 w 8044381"/>
              <a:gd name="connsiteY84" fmla="*/ 2878666 h 4182533"/>
              <a:gd name="connsiteX85" fmla="*/ 2879714 w 8044381"/>
              <a:gd name="connsiteY85" fmla="*/ 2929466 h 4182533"/>
              <a:gd name="connsiteX86" fmla="*/ 2930514 w 8044381"/>
              <a:gd name="connsiteY86" fmla="*/ 2963333 h 4182533"/>
              <a:gd name="connsiteX87" fmla="*/ 3015181 w 8044381"/>
              <a:gd name="connsiteY87" fmla="*/ 2980266 h 4182533"/>
              <a:gd name="connsiteX88" fmla="*/ 3082914 w 8044381"/>
              <a:gd name="connsiteY88" fmla="*/ 2997200 h 4182533"/>
              <a:gd name="connsiteX89" fmla="*/ 3336914 w 8044381"/>
              <a:gd name="connsiteY89" fmla="*/ 3031066 h 4182533"/>
              <a:gd name="connsiteX90" fmla="*/ 3590914 w 8044381"/>
              <a:gd name="connsiteY90" fmla="*/ 3081866 h 4182533"/>
              <a:gd name="connsiteX91" fmla="*/ 3794114 w 8044381"/>
              <a:gd name="connsiteY91" fmla="*/ 3115733 h 4182533"/>
              <a:gd name="connsiteX92" fmla="*/ 3895714 w 8044381"/>
              <a:gd name="connsiteY92" fmla="*/ 3149600 h 4182533"/>
              <a:gd name="connsiteX93" fmla="*/ 3997314 w 8044381"/>
              <a:gd name="connsiteY93" fmla="*/ 3166533 h 4182533"/>
              <a:gd name="connsiteX94" fmla="*/ 4065048 w 8044381"/>
              <a:gd name="connsiteY94" fmla="*/ 3200400 h 4182533"/>
              <a:gd name="connsiteX95" fmla="*/ 4268248 w 8044381"/>
              <a:gd name="connsiteY95" fmla="*/ 3251200 h 4182533"/>
              <a:gd name="connsiteX96" fmla="*/ 4454514 w 8044381"/>
              <a:gd name="connsiteY96" fmla="*/ 3318933 h 4182533"/>
              <a:gd name="connsiteX97" fmla="*/ 4522248 w 8044381"/>
              <a:gd name="connsiteY97" fmla="*/ 3352800 h 4182533"/>
              <a:gd name="connsiteX98" fmla="*/ 4606914 w 8044381"/>
              <a:gd name="connsiteY98" fmla="*/ 3369733 h 4182533"/>
              <a:gd name="connsiteX99" fmla="*/ 4674648 w 8044381"/>
              <a:gd name="connsiteY99" fmla="*/ 3386666 h 4182533"/>
              <a:gd name="connsiteX100" fmla="*/ 4776248 w 8044381"/>
              <a:gd name="connsiteY100" fmla="*/ 3420533 h 4182533"/>
              <a:gd name="connsiteX101" fmla="*/ 4860914 w 8044381"/>
              <a:gd name="connsiteY101" fmla="*/ 3437466 h 4182533"/>
              <a:gd name="connsiteX102" fmla="*/ 4996381 w 8044381"/>
              <a:gd name="connsiteY102" fmla="*/ 3471333 h 4182533"/>
              <a:gd name="connsiteX103" fmla="*/ 5199581 w 8044381"/>
              <a:gd name="connsiteY103" fmla="*/ 3505200 h 4182533"/>
              <a:gd name="connsiteX104" fmla="*/ 5284248 w 8044381"/>
              <a:gd name="connsiteY104" fmla="*/ 3539066 h 4182533"/>
              <a:gd name="connsiteX105" fmla="*/ 5436648 w 8044381"/>
              <a:gd name="connsiteY105" fmla="*/ 3589866 h 4182533"/>
              <a:gd name="connsiteX106" fmla="*/ 5487448 w 8044381"/>
              <a:gd name="connsiteY106" fmla="*/ 3623733 h 4182533"/>
              <a:gd name="connsiteX107" fmla="*/ 5622914 w 8044381"/>
              <a:gd name="connsiteY107" fmla="*/ 3657600 h 4182533"/>
              <a:gd name="connsiteX108" fmla="*/ 5690648 w 8044381"/>
              <a:gd name="connsiteY108" fmla="*/ 3691466 h 4182533"/>
              <a:gd name="connsiteX109" fmla="*/ 5859981 w 8044381"/>
              <a:gd name="connsiteY109" fmla="*/ 3725333 h 4182533"/>
              <a:gd name="connsiteX110" fmla="*/ 5910781 w 8044381"/>
              <a:gd name="connsiteY110" fmla="*/ 3742266 h 4182533"/>
              <a:gd name="connsiteX111" fmla="*/ 6080114 w 8044381"/>
              <a:gd name="connsiteY111" fmla="*/ 3810000 h 4182533"/>
              <a:gd name="connsiteX112" fmla="*/ 6283314 w 8044381"/>
              <a:gd name="connsiteY112" fmla="*/ 3860800 h 4182533"/>
              <a:gd name="connsiteX113" fmla="*/ 6351048 w 8044381"/>
              <a:gd name="connsiteY113" fmla="*/ 3877733 h 4182533"/>
              <a:gd name="connsiteX114" fmla="*/ 6554248 w 8044381"/>
              <a:gd name="connsiteY114" fmla="*/ 3911600 h 4182533"/>
              <a:gd name="connsiteX115" fmla="*/ 6757448 w 8044381"/>
              <a:gd name="connsiteY115" fmla="*/ 3962400 h 4182533"/>
              <a:gd name="connsiteX116" fmla="*/ 6859048 w 8044381"/>
              <a:gd name="connsiteY116" fmla="*/ 3979333 h 4182533"/>
              <a:gd name="connsiteX117" fmla="*/ 6926781 w 8044381"/>
              <a:gd name="connsiteY117" fmla="*/ 3996266 h 4182533"/>
              <a:gd name="connsiteX118" fmla="*/ 7180781 w 8044381"/>
              <a:gd name="connsiteY118" fmla="*/ 4013200 h 4182533"/>
              <a:gd name="connsiteX119" fmla="*/ 7350114 w 8044381"/>
              <a:gd name="connsiteY119" fmla="*/ 4030133 h 4182533"/>
              <a:gd name="connsiteX120" fmla="*/ 7519448 w 8044381"/>
              <a:gd name="connsiteY120" fmla="*/ 4064000 h 4182533"/>
              <a:gd name="connsiteX121" fmla="*/ 7570248 w 8044381"/>
              <a:gd name="connsiteY121" fmla="*/ 4080933 h 4182533"/>
              <a:gd name="connsiteX122" fmla="*/ 7722648 w 8044381"/>
              <a:gd name="connsiteY122" fmla="*/ 4114800 h 4182533"/>
              <a:gd name="connsiteX123" fmla="*/ 7807314 w 8044381"/>
              <a:gd name="connsiteY123" fmla="*/ 4131733 h 4182533"/>
              <a:gd name="connsiteX124" fmla="*/ 7858114 w 8044381"/>
              <a:gd name="connsiteY124" fmla="*/ 4148666 h 4182533"/>
              <a:gd name="connsiteX125" fmla="*/ 8010514 w 8044381"/>
              <a:gd name="connsiteY125" fmla="*/ 4182533 h 4182533"/>
              <a:gd name="connsiteX126" fmla="*/ 8044381 w 8044381"/>
              <a:gd name="connsiteY126" fmla="*/ 4114800 h 4182533"/>
              <a:gd name="connsiteX127" fmla="*/ 8010514 w 8044381"/>
              <a:gd name="connsiteY127" fmla="*/ 4064000 h 4182533"/>
              <a:gd name="connsiteX128" fmla="*/ 7993581 w 8044381"/>
              <a:gd name="connsiteY128" fmla="*/ 3759200 h 4182533"/>
              <a:gd name="connsiteX129" fmla="*/ 7875048 w 8044381"/>
              <a:gd name="connsiteY129" fmla="*/ 3742266 h 4182533"/>
              <a:gd name="connsiteX130" fmla="*/ 7604114 w 8044381"/>
              <a:gd name="connsiteY130" fmla="*/ 3708400 h 4182533"/>
              <a:gd name="connsiteX131" fmla="*/ 7367048 w 8044381"/>
              <a:gd name="connsiteY131" fmla="*/ 3657600 h 4182533"/>
              <a:gd name="connsiteX132" fmla="*/ 7214648 w 8044381"/>
              <a:gd name="connsiteY132" fmla="*/ 3606800 h 4182533"/>
              <a:gd name="connsiteX133" fmla="*/ 7129981 w 8044381"/>
              <a:gd name="connsiteY133" fmla="*/ 3589866 h 4182533"/>
              <a:gd name="connsiteX134" fmla="*/ 7011448 w 8044381"/>
              <a:gd name="connsiteY134" fmla="*/ 3556000 h 4182533"/>
              <a:gd name="connsiteX135" fmla="*/ 6825181 w 8044381"/>
              <a:gd name="connsiteY135" fmla="*/ 3539066 h 4182533"/>
              <a:gd name="connsiteX136" fmla="*/ 6401848 w 8044381"/>
              <a:gd name="connsiteY136" fmla="*/ 3505200 h 4182533"/>
              <a:gd name="connsiteX137" fmla="*/ 6266381 w 8044381"/>
              <a:gd name="connsiteY137" fmla="*/ 3471333 h 4182533"/>
              <a:gd name="connsiteX138" fmla="*/ 6063181 w 8044381"/>
              <a:gd name="connsiteY138" fmla="*/ 3420533 h 4182533"/>
              <a:gd name="connsiteX139" fmla="*/ 5758381 w 8044381"/>
              <a:gd name="connsiteY139" fmla="*/ 3403600 h 4182533"/>
              <a:gd name="connsiteX140" fmla="*/ 5555181 w 8044381"/>
              <a:gd name="connsiteY140" fmla="*/ 3386666 h 4182533"/>
              <a:gd name="connsiteX141" fmla="*/ 5419714 w 8044381"/>
              <a:gd name="connsiteY141" fmla="*/ 3352800 h 4182533"/>
              <a:gd name="connsiteX142" fmla="*/ 5368914 w 8044381"/>
              <a:gd name="connsiteY142" fmla="*/ 3335866 h 4182533"/>
              <a:gd name="connsiteX143" fmla="*/ 5233448 w 8044381"/>
              <a:gd name="connsiteY143" fmla="*/ 3318933 h 4182533"/>
              <a:gd name="connsiteX144" fmla="*/ 5182648 w 8044381"/>
              <a:gd name="connsiteY144" fmla="*/ 3302000 h 4182533"/>
              <a:gd name="connsiteX145" fmla="*/ 5131848 w 8044381"/>
              <a:gd name="connsiteY145" fmla="*/ 3268133 h 4182533"/>
              <a:gd name="connsiteX146" fmla="*/ 5064114 w 8044381"/>
              <a:gd name="connsiteY146" fmla="*/ 3251200 h 4182533"/>
              <a:gd name="connsiteX147" fmla="*/ 4928648 w 8044381"/>
              <a:gd name="connsiteY147" fmla="*/ 3200400 h 4182533"/>
              <a:gd name="connsiteX148" fmla="*/ 4877848 w 8044381"/>
              <a:gd name="connsiteY148" fmla="*/ 3166533 h 4182533"/>
              <a:gd name="connsiteX149" fmla="*/ 4793181 w 8044381"/>
              <a:gd name="connsiteY149" fmla="*/ 3149600 h 4182533"/>
              <a:gd name="connsiteX150" fmla="*/ 4742381 w 8044381"/>
              <a:gd name="connsiteY150" fmla="*/ 3132666 h 4182533"/>
              <a:gd name="connsiteX151" fmla="*/ 4556114 w 8044381"/>
              <a:gd name="connsiteY151" fmla="*/ 2997200 h 4182533"/>
              <a:gd name="connsiteX152" fmla="*/ 4386781 w 8044381"/>
              <a:gd name="connsiteY152" fmla="*/ 2946400 h 4182533"/>
              <a:gd name="connsiteX153" fmla="*/ 4234381 w 8044381"/>
              <a:gd name="connsiteY153" fmla="*/ 2878666 h 4182533"/>
              <a:gd name="connsiteX154" fmla="*/ 4098914 w 8044381"/>
              <a:gd name="connsiteY154" fmla="*/ 2810933 h 4182533"/>
              <a:gd name="connsiteX155" fmla="*/ 4031181 w 8044381"/>
              <a:gd name="connsiteY155" fmla="*/ 2777066 h 4182533"/>
              <a:gd name="connsiteX156" fmla="*/ 3811048 w 8044381"/>
              <a:gd name="connsiteY156" fmla="*/ 2743200 h 4182533"/>
              <a:gd name="connsiteX157" fmla="*/ 3760248 w 8044381"/>
              <a:gd name="connsiteY157" fmla="*/ 2709333 h 4182533"/>
              <a:gd name="connsiteX158" fmla="*/ 3557048 w 8044381"/>
              <a:gd name="connsiteY158" fmla="*/ 2658533 h 4182533"/>
              <a:gd name="connsiteX159" fmla="*/ 3489314 w 8044381"/>
              <a:gd name="connsiteY159" fmla="*/ 2641600 h 4182533"/>
              <a:gd name="connsiteX160" fmla="*/ 3404648 w 8044381"/>
              <a:gd name="connsiteY160" fmla="*/ 2624666 h 4182533"/>
              <a:gd name="connsiteX161" fmla="*/ 3353848 w 8044381"/>
              <a:gd name="connsiteY161" fmla="*/ 2607733 h 4182533"/>
              <a:gd name="connsiteX162" fmla="*/ 3235314 w 8044381"/>
              <a:gd name="connsiteY162" fmla="*/ 2590800 h 4182533"/>
              <a:gd name="connsiteX163" fmla="*/ 3116781 w 8044381"/>
              <a:gd name="connsiteY163" fmla="*/ 2556933 h 4182533"/>
              <a:gd name="connsiteX164" fmla="*/ 3065981 w 8044381"/>
              <a:gd name="connsiteY164" fmla="*/ 2540000 h 4182533"/>
              <a:gd name="connsiteX165" fmla="*/ 2947448 w 8044381"/>
              <a:gd name="connsiteY165" fmla="*/ 2523066 h 4182533"/>
              <a:gd name="connsiteX166" fmla="*/ 2845848 w 8044381"/>
              <a:gd name="connsiteY166" fmla="*/ 2489200 h 4182533"/>
              <a:gd name="connsiteX167" fmla="*/ 2507181 w 8044381"/>
              <a:gd name="connsiteY167" fmla="*/ 2438400 h 4182533"/>
              <a:gd name="connsiteX168" fmla="*/ 2354781 w 8044381"/>
              <a:gd name="connsiteY168" fmla="*/ 2421466 h 4182533"/>
              <a:gd name="connsiteX169" fmla="*/ 2151581 w 8044381"/>
              <a:gd name="connsiteY169" fmla="*/ 2387600 h 4182533"/>
              <a:gd name="connsiteX170" fmla="*/ 2049981 w 8044381"/>
              <a:gd name="connsiteY170" fmla="*/ 2353733 h 4182533"/>
              <a:gd name="connsiteX171" fmla="*/ 1965314 w 8044381"/>
              <a:gd name="connsiteY171" fmla="*/ 2336800 h 4182533"/>
              <a:gd name="connsiteX172" fmla="*/ 1863714 w 8044381"/>
              <a:gd name="connsiteY172" fmla="*/ 2302933 h 4182533"/>
              <a:gd name="connsiteX173" fmla="*/ 1812914 w 8044381"/>
              <a:gd name="connsiteY173" fmla="*/ 2286000 h 4182533"/>
              <a:gd name="connsiteX174" fmla="*/ 1762114 w 8044381"/>
              <a:gd name="connsiteY174" fmla="*/ 2269066 h 4182533"/>
              <a:gd name="connsiteX175" fmla="*/ 1694381 w 8044381"/>
              <a:gd name="connsiteY175" fmla="*/ 2252133 h 4182533"/>
              <a:gd name="connsiteX176" fmla="*/ 1626648 w 8044381"/>
              <a:gd name="connsiteY176" fmla="*/ 2218266 h 4182533"/>
              <a:gd name="connsiteX177" fmla="*/ 1575848 w 8044381"/>
              <a:gd name="connsiteY177" fmla="*/ 2201333 h 4182533"/>
              <a:gd name="connsiteX178" fmla="*/ 1474248 w 8044381"/>
              <a:gd name="connsiteY178" fmla="*/ 2116666 h 4182533"/>
              <a:gd name="connsiteX179" fmla="*/ 1491181 w 8044381"/>
              <a:gd name="connsiteY179" fmla="*/ 1947333 h 4182533"/>
              <a:gd name="connsiteX180" fmla="*/ 1677448 w 8044381"/>
              <a:gd name="connsiteY180" fmla="*/ 1930400 h 4182533"/>
              <a:gd name="connsiteX181" fmla="*/ 1999181 w 8044381"/>
              <a:gd name="connsiteY181" fmla="*/ 1896533 h 4182533"/>
              <a:gd name="connsiteX182" fmla="*/ 2134648 w 8044381"/>
              <a:gd name="connsiteY182" fmla="*/ 1862666 h 4182533"/>
              <a:gd name="connsiteX183" fmla="*/ 2253181 w 8044381"/>
              <a:gd name="connsiteY183" fmla="*/ 1845733 h 4182533"/>
              <a:gd name="connsiteX184" fmla="*/ 2557981 w 8044381"/>
              <a:gd name="connsiteY184" fmla="*/ 1811866 h 4182533"/>
              <a:gd name="connsiteX185" fmla="*/ 2676514 w 8044381"/>
              <a:gd name="connsiteY185" fmla="*/ 1778000 h 4182533"/>
              <a:gd name="connsiteX186" fmla="*/ 2795048 w 8044381"/>
              <a:gd name="connsiteY186" fmla="*/ 1744133 h 4182533"/>
              <a:gd name="connsiteX187" fmla="*/ 3065981 w 8044381"/>
              <a:gd name="connsiteY187" fmla="*/ 1710266 h 4182533"/>
              <a:gd name="connsiteX188" fmla="*/ 3184514 w 8044381"/>
              <a:gd name="connsiteY188" fmla="*/ 1693333 h 4182533"/>
              <a:gd name="connsiteX189" fmla="*/ 3336914 w 8044381"/>
              <a:gd name="connsiteY189" fmla="*/ 1659466 h 4182533"/>
              <a:gd name="connsiteX190" fmla="*/ 3421581 w 8044381"/>
              <a:gd name="connsiteY190" fmla="*/ 1642533 h 4182533"/>
              <a:gd name="connsiteX191" fmla="*/ 3472381 w 8044381"/>
              <a:gd name="connsiteY191" fmla="*/ 1625600 h 4182533"/>
              <a:gd name="connsiteX192" fmla="*/ 3607848 w 8044381"/>
              <a:gd name="connsiteY192" fmla="*/ 1591733 h 4182533"/>
              <a:gd name="connsiteX193" fmla="*/ 3811048 w 8044381"/>
              <a:gd name="connsiteY193" fmla="*/ 1540933 h 4182533"/>
              <a:gd name="connsiteX194" fmla="*/ 4048114 w 8044381"/>
              <a:gd name="connsiteY194" fmla="*/ 1473200 h 4182533"/>
              <a:gd name="connsiteX195" fmla="*/ 4098914 w 8044381"/>
              <a:gd name="connsiteY195" fmla="*/ 1456266 h 4182533"/>
              <a:gd name="connsiteX196" fmla="*/ 4166648 w 8044381"/>
              <a:gd name="connsiteY196" fmla="*/ 1422400 h 4182533"/>
              <a:gd name="connsiteX197" fmla="*/ 4403714 w 8044381"/>
              <a:gd name="connsiteY197" fmla="*/ 1388533 h 4182533"/>
              <a:gd name="connsiteX198" fmla="*/ 4488381 w 8044381"/>
              <a:gd name="connsiteY198" fmla="*/ 1371600 h 4182533"/>
              <a:gd name="connsiteX199" fmla="*/ 4725448 w 8044381"/>
              <a:gd name="connsiteY199" fmla="*/ 1303866 h 4182533"/>
              <a:gd name="connsiteX200" fmla="*/ 4979448 w 8044381"/>
              <a:gd name="connsiteY200" fmla="*/ 1236133 h 4182533"/>
              <a:gd name="connsiteX201" fmla="*/ 5064114 w 8044381"/>
              <a:gd name="connsiteY201" fmla="*/ 1219200 h 4182533"/>
              <a:gd name="connsiteX202" fmla="*/ 5267314 w 8044381"/>
              <a:gd name="connsiteY202" fmla="*/ 1185333 h 4182533"/>
              <a:gd name="connsiteX203" fmla="*/ 5368914 w 8044381"/>
              <a:gd name="connsiteY203" fmla="*/ 1151466 h 4182533"/>
              <a:gd name="connsiteX204" fmla="*/ 5419714 w 8044381"/>
              <a:gd name="connsiteY204" fmla="*/ 1134533 h 4182533"/>
              <a:gd name="connsiteX205" fmla="*/ 5504381 w 8044381"/>
              <a:gd name="connsiteY205" fmla="*/ 1117600 h 4182533"/>
              <a:gd name="connsiteX206" fmla="*/ 5622914 w 8044381"/>
              <a:gd name="connsiteY206" fmla="*/ 1100666 h 4182533"/>
              <a:gd name="connsiteX207" fmla="*/ 5690648 w 8044381"/>
              <a:gd name="connsiteY207" fmla="*/ 1083733 h 4182533"/>
              <a:gd name="connsiteX208" fmla="*/ 5741448 w 8044381"/>
              <a:gd name="connsiteY208" fmla="*/ 1066800 h 4182533"/>
              <a:gd name="connsiteX209" fmla="*/ 5893848 w 8044381"/>
              <a:gd name="connsiteY209" fmla="*/ 1049866 h 4182533"/>
              <a:gd name="connsiteX210" fmla="*/ 5944648 w 8044381"/>
              <a:gd name="connsiteY210" fmla="*/ 1032933 h 4182533"/>
              <a:gd name="connsiteX211" fmla="*/ 5995448 w 8044381"/>
              <a:gd name="connsiteY211" fmla="*/ 999066 h 4182533"/>
              <a:gd name="connsiteX212" fmla="*/ 6063181 w 8044381"/>
              <a:gd name="connsiteY212" fmla="*/ 982133 h 4182533"/>
              <a:gd name="connsiteX213" fmla="*/ 6249448 w 8044381"/>
              <a:gd name="connsiteY213" fmla="*/ 931333 h 4182533"/>
              <a:gd name="connsiteX214" fmla="*/ 6300248 w 8044381"/>
              <a:gd name="connsiteY214" fmla="*/ 897466 h 4182533"/>
              <a:gd name="connsiteX215" fmla="*/ 6435714 w 8044381"/>
              <a:gd name="connsiteY215" fmla="*/ 863600 h 4182533"/>
              <a:gd name="connsiteX216" fmla="*/ 6486514 w 8044381"/>
              <a:gd name="connsiteY216" fmla="*/ 829733 h 4182533"/>
              <a:gd name="connsiteX217" fmla="*/ 6655848 w 8044381"/>
              <a:gd name="connsiteY217" fmla="*/ 778933 h 4182533"/>
              <a:gd name="connsiteX218" fmla="*/ 6825181 w 8044381"/>
              <a:gd name="connsiteY218" fmla="*/ 711200 h 4182533"/>
              <a:gd name="connsiteX219" fmla="*/ 6875981 w 8044381"/>
              <a:gd name="connsiteY219" fmla="*/ 694266 h 4182533"/>
              <a:gd name="connsiteX220" fmla="*/ 6926781 w 8044381"/>
              <a:gd name="connsiteY220" fmla="*/ 677333 h 4182533"/>
              <a:gd name="connsiteX221" fmla="*/ 6977581 w 8044381"/>
              <a:gd name="connsiteY221" fmla="*/ 643466 h 4182533"/>
              <a:gd name="connsiteX222" fmla="*/ 7146914 w 8044381"/>
              <a:gd name="connsiteY222" fmla="*/ 592666 h 4182533"/>
              <a:gd name="connsiteX223" fmla="*/ 7197714 w 8044381"/>
              <a:gd name="connsiteY223" fmla="*/ 558800 h 4182533"/>
              <a:gd name="connsiteX224" fmla="*/ 7248514 w 8044381"/>
              <a:gd name="connsiteY224" fmla="*/ 541866 h 4182533"/>
              <a:gd name="connsiteX225" fmla="*/ 7316248 w 8044381"/>
              <a:gd name="connsiteY225" fmla="*/ 491066 h 4182533"/>
              <a:gd name="connsiteX226" fmla="*/ 7485581 w 8044381"/>
              <a:gd name="connsiteY226" fmla="*/ 423333 h 4182533"/>
              <a:gd name="connsiteX227" fmla="*/ 7536381 w 8044381"/>
              <a:gd name="connsiteY227" fmla="*/ 406400 h 4182533"/>
              <a:gd name="connsiteX228" fmla="*/ 7705714 w 8044381"/>
              <a:gd name="connsiteY228" fmla="*/ 355600 h 4182533"/>
              <a:gd name="connsiteX229" fmla="*/ 7756514 w 8044381"/>
              <a:gd name="connsiteY229" fmla="*/ 338666 h 4182533"/>
              <a:gd name="connsiteX230" fmla="*/ 7976648 w 8044381"/>
              <a:gd name="connsiteY230" fmla="*/ 355600 h 4182533"/>
              <a:gd name="connsiteX231" fmla="*/ 8027448 w 8044381"/>
              <a:gd name="connsiteY231" fmla="*/ 372533 h 4182533"/>
              <a:gd name="connsiteX232" fmla="*/ 7993581 w 8044381"/>
              <a:gd name="connsiteY232" fmla="*/ 372533 h 4182533"/>
              <a:gd name="connsiteX233" fmla="*/ 8027448 w 8044381"/>
              <a:gd name="connsiteY233" fmla="*/ 423333 h 4182533"/>
              <a:gd name="connsiteX0" fmla="*/ 8015739 w 8032672"/>
              <a:gd name="connsiteY0" fmla="*/ 423333 h 4182533"/>
              <a:gd name="connsiteX1" fmla="*/ 7964939 w 8032672"/>
              <a:gd name="connsiteY1" fmla="*/ 321733 h 4182533"/>
              <a:gd name="connsiteX2" fmla="*/ 7948005 w 8032672"/>
              <a:gd name="connsiteY2" fmla="*/ 270933 h 4182533"/>
              <a:gd name="connsiteX3" fmla="*/ 7897205 w 8032672"/>
              <a:gd name="connsiteY3" fmla="*/ 0 h 4182533"/>
              <a:gd name="connsiteX4" fmla="*/ 7795605 w 8032672"/>
              <a:gd name="connsiteY4" fmla="*/ 33866 h 4182533"/>
              <a:gd name="connsiteX5" fmla="*/ 7677072 w 8032672"/>
              <a:gd name="connsiteY5" fmla="*/ 101600 h 4182533"/>
              <a:gd name="connsiteX6" fmla="*/ 7423072 w 8032672"/>
              <a:gd name="connsiteY6" fmla="*/ 135466 h 4182533"/>
              <a:gd name="connsiteX7" fmla="*/ 7338405 w 8032672"/>
              <a:gd name="connsiteY7" fmla="*/ 169333 h 4182533"/>
              <a:gd name="connsiteX8" fmla="*/ 7016672 w 8032672"/>
              <a:gd name="connsiteY8" fmla="*/ 220133 h 4182533"/>
              <a:gd name="connsiteX9" fmla="*/ 6932005 w 8032672"/>
              <a:gd name="connsiteY9" fmla="*/ 237066 h 4182533"/>
              <a:gd name="connsiteX10" fmla="*/ 6864272 w 8032672"/>
              <a:gd name="connsiteY10" fmla="*/ 270933 h 4182533"/>
              <a:gd name="connsiteX11" fmla="*/ 6813472 w 8032672"/>
              <a:gd name="connsiteY11" fmla="*/ 287866 h 4182533"/>
              <a:gd name="connsiteX12" fmla="*/ 6728805 w 8032672"/>
              <a:gd name="connsiteY12" fmla="*/ 321733 h 4182533"/>
              <a:gd name="connsiteX13" fmla="*/ 6627205 w 8032672"/>
              <a:gd name="connsiteY13" fmla="*/ 355600 h 4182533"/>
              <a:gd name="connsiteX14" fmla="*/ 6491739 w 8032672"/>
              <a:gd name="connsiteY14" fmla="*/ 440266 h 4182533"/>
              <a:gd name="connsiteX15" fmla="*/ 6440939 w 8032672"/>
              <a:gd name="connsiteY15" fmla="*/ 457200 h 4182533"/>
              <a:gd name="connsiteX16" fmla="*/ 6390139 w 8032672"/>
              <a:gd name="connsiteY16" fmla="*/ 491066 h 4182533"/>
              <a:gd name="connsiteX17" fmla="*/ 6322405 w 8032672"/>
              <a:gd name="connsiteY17" fmla="*/ 508000 h 4182533"/>
              <a:gd name="connsiteX18" fmla="*/ 6237739 w 8032672"/>
              <a:gd name="connsiteY18" fmla="*/ 541866 h 4182533"/>
              <a:gd name="connsiteX19" fmla="*/ 6186939 w 8032672"/>
              <a:gd name="connsiteY19" fmla="*/ 558800 h 4182533"/>
              <a:gd name="connsiteX20" fmla="*/ 6051472 w 8032672"/>
              <a:gd name="connsiteY20" fmla="*/ 626533 h 4182533"/>
              <a:gd name="connsiteX21" fmla="*/ 6000672 w 8032672"/>
              <a:gd name="connsiteY21" fmla="*/ 660400 h 4182533"/>
              <a:gd name="connsiteX22" fmla="*/ 5949872 w 8032672"/>
              <a:gd name="connsiteY22" fmla="*/ 677333 h 4182533"/>
              <a:gd name="connsiteX23" fmla="*/ 5865205 w 8032672"/>
              <a:gd name="connsiteY23" fmla="*/ 711200 h 4182533"/>
              <a:gd name="connsiteX24" fmla="*/ 5780539 w 8032672"/>
              <a:gd name="connsiteY24" fmla="*/ 728133 h 4182533"/>
              <a:gd name="connsiteX25" fmla="*/ 5662005 w 8032672"/>
              <a:gd name="connsiteY25" fmla="*/ 778933 h 4182533"/>
              <a:gd name="connsiteX26" fmla="*/ 5594272 w 8032672"/>
              <a:gd name="connsiteY26" fmla="*/ 795866 h 4182533"/>
              <a:gd name="connsiteX27" fmla="*/ 5543472 w 8032672"/>
              <a:gd name="connsiteY27" fmla="*/ 829733 h 4182533"/>
              <a:gd name="connsiteX28" fmla="*/ 5391072 w 8032672"/>
              <a:gd name="connsiteY28" fmla="*/ 863600 h 4182533"/>
              <a:gd name="connsiteX29" fmla="*/ 5340272 w 8032672"/>
              <a:gd name="connsiteY29" fmla="*/ 880533 h 4182533"/>
              <a:gd name="connsiteX30" fmla="*/ 5238672 w 8032672"/>
              <a:gd name="connsiteY30" fmla="*/ 897466 h 4182533"/>
              <a:gd name="connsiteX31" fmla="*/ 4984672 w 8032672"/>
              <a:gd name="connsiteY31" fmla="*/ 931333 h 4182533"/>
              <a:gd name="connsiteX32" fmla="*/ 4713739 w 8032672"/>
              <a:gd name="connsiteY32" fmla="*/ 965200 h 4182533"/>
              <a:gd name="connsiteX33" fmla="*/ 4104139 w 8032672"/>
              <a:gd name="connsiteY33" fmla="*/ 1016000 h 4182533"/>
              <a:gd name="connsiteX34" fmla="*/ 3968672 w 8032672"/>
              <a:gd name="connsiteY34" fmla="*/ 1032933 h 4182533"/>
              <a:gd name="connsiteX35" fmla="*/ 3663872 w 8032672"/>
              <a:gd name="connsiteY35" fmla="*/ 1066800 h 4182533"/>
              <a:gd name="connsiteX36" fmla="*/ 3579205 w 8032672"/>
              <a:gd name="connsiteY36" fmla="*/ 1083733 h 4182533"/>
              <a:gd name="connsiteX37" fmla="*/ 3325205 w 8032672"/>
              <a:gd name="connsiteY37" fmla="*/ 1117600 h 4182533"/>
              <a:gd name="connsiteX38" fmla="*/ 3257472 w 8032672"/>
              <a:gd name="connsiteY38" fmla="*/ 1134533 h 4182533"/>
              <a:gd name="connsiteX39" fmla="*/ 3054272 w 8032672"/>
              <a:gd name="connsiteY39" fmla="*/ 1151466 h 4182533"/>
              <a:gd name="connsiteX40" fmla="*/ 2935739 w 8032672"/>
              <a:gd name="connsiteY40" fmla="*/ 1185333 h 4182533"/>
              <a:gd name="connsiteX41" fmla="*/ 2630939 w 8032672"/>
              <a:gd name="connsiteY41" fmla="*/ 1236133 h 4182533"/>
              <a:gd name="connsiteX42" fmla="*/ 2410805 w 8032672"/>
              <a:gd name="connsiteY42" fmla="*/ 1286933 h 4182533"/>
              <a:gd name="connsiteX43" fmla="*/ 2072139 w 8032672"/>
              <a:gd name="connsiteY43" fmla="*/ 1337733 h 4182533"/>
              <a:gd name="connsiteX44" fmla="*/ 2021339 w 8032672"/>
              <a:gd name="connsiteY44" fmla="*/ 1354666 h 4182533"/>
              <a:gd name="connsiteX45" fmla="*/ 1970539 w 8032672"/>
              <a:gd name="connsiteY45" fmla="*/ 1388533 h 4182533"/>
              <a:gd name="connsiteX46" fmla="*/ 1835072 w 8032672"/>
              <a:gd name="connsiteY46" fmla="*/ 1405466 h 4182533"/>
              <a:gd name="connsiteX47" fmla="*/ 1767339 w 8032672"/>
              <a:gd name="connsiteY47" fmla="*/ 1439333 h 4182533"/>
              <a:gd name="connsiteX48" fmla="*/ 1716539 w 8032672"/>
              <a:gd name="connsiteY48" fmla="*/ 1473200 h 4182533"/>
              <a:gd name="connsiteX49" fmla="*/ 1581072 w 8032672"/>
              <a:gd name="connsiteY49" fmla="*/ 1490133 h 4182533"/>
              <a:gd name="connsiteX50" fmla="*/ 1479472 w 8032672"/>
              <a:gd name="connsiteY50" fmla="*/ 1524000 h 4182533"/>
              <a:gd name="connsiteX51" fmla="*/ 1428672 w 8032672"/>
              <a:gd name="connsiteY51" fmla="*/ 1540933 h 4182533"/>
              <a:gd name="connsiteX52" fmla="*/ 1293205 w 8032672"/>
              <a:gd name="connsiteY52" fmla="*/ 1557866 h 4182533"/>
              <a:gd name="connsiteX53" fmla="*/ 1140805 w 8032672"/>
              <a:gd name="connsiteY53" fmla="*/ 1608666 h 4182533"/>
              <a:gd name="connsiteX54" fmla="*/ 920672 w 8032672"/>
              <a:gd name="connsiteY54" fmla="*/ 1693333 h 4182533"/>
              <a:gd name="connsiteX55" fmla="*/ 852939 w 8032672"/>
              <a:gd name="connsiteY55" fmla="*/ 1727200 h 4182533"/>
              <a:gd name="connsiteX56" fmla="*/ 649739 w 8032672"/>
              <a:gd name="connsiteY56" fmla="*/ 1778000 h 4182533"/>
              <a:gd name="connsiteX57" fmla="*/ 463472 w 8032672"/>
              <a:gd name="connsiteY57" fmla="*/ 1828800 h 4182533"/>
              <a:gd name="connsiteX58" fmla="*/ 412672 w 8032672"/>
              <a:gd name="connsiteY58" fmla="*/ 1845733 h 4182533"/>
              <a:gd name="connsiteX59" fmla="*/ 344939 w 8032672"/>
              <a:gd name="connsiteY59" fmla="*/ 1862666 h 4182533"/>
              <a:gd name="connsiteX60" fmla="*/ 192539 w 8032672"/>
              <a:gd name="connsiteY60" fmla="*/ 1913466 h 4182533"/>
              <a:gd name="connsiteX61" fmla="*/ 141739 w 8032672"/>
              <a:gd name="connsiteY61" fmla="*/ 1947333 h 4182533"/>
              <a:gd name="connsiteX62" fmla="*/ 90939 w 8032672"/>
              <a:gd name="connsiteY62" fmla="*/ 1964266 h 4182533"/>
              <a:gd name="connsiteX63" fmla="*/ 6272 w 8032672"/>
              <a:gd name="connsiteY63" fmla="*/ 2116666 h 4182533"/>
              <a:gd name="connsiteX64" fmla="*/ 277205 w 8032672"/>
              <a:gd name="connsiteY64" fmla="*/ 2133600 h 4182533"/>
              <a:gd name="connsiteX65" fmla="*/ 683605 w 8032672"/>
              <a:gd name="connsiteY65" fmla="*/ 2201333 h 4182533"/>
              <a:gd name="connsiteX66" fmla="*/ 903739 w 8032672"/>
              <a:gd name="connsiteY66" fmla="*/ 2235200 h 4182533"/>
              <a:gd name="connsiteX67" fmla="*/ 1090005 w 8032672"/>
              <a:gd name="connsiteY67" fmla="*/ 2252133 h 4182533"/>
              <a:gd name="connsiteX68" fmla="*/ 1259339 w 8032672"/>
              <a:gd name="connsiteY68" fmla="*/ 2286000 h 4182533"/>
              <a:gd name="connsiteX69" fmla="*/ 1344005 w 8032672"/>
              <a:gd name="connsiteY69" fmla="*/ 2302933 h 4182533"/>
              <a:gd name="connsiteX70" fmla="*/ 1445605 w 8032672"/>
              <a:gd name="connsiteY70" fmla="*/ 2336800 h 4182533"/>
              <a:gd name="connsiteX71" fmla="*/ 1581072 w 8032672"/>
              <a:gd name="connsiteY71" fmla="*/ 2387600 h 4182533"/>
              <a:gd name="connsiteX72" fmla="*/ 1631872 w 8032672"/>
              <a:gd name="connsiteY72" fmla="*/ 2421466 h 4182533"/>
              <a:gd name="connsiteX73" fmla="*/ 1682672 w 8032672"/>
              <a:gd name="connsiteY73" fmla="*/ 2472266 h 4182533"/>
              <a:gd name="connsiteX74" fmla="*/ 1767339 w 8032672"/>
              <a:gd name="connsiteY74" fmla="*/ 2489200 h 4182533"/>
              <a:gd name="connsiteX75" fmla="*/ 1919739 w 8032672"/>
              <a:gd name="connsiteY75" fmla="*/ 2590800 h 4182533"/>
              <a:gd name="connsiteX76" fmla="*/ 2038272 w 8032672"/>
              <a:gd name="connsiteY76" fmla="*/ 2624666 h 4182533"/>
              <a:gd name="connsiteX77" fmla="*/ 2122939 w 8032672"/>
              <a:gd name="connsiteY77" fmla="*/ 2675466 h 4182533"/>
              <a:gd name="connsiteX78" fmla="*/ 2190672 w 8032672"/>
              <a:gd name="connsiteY78" fmla="*/ 2692400 h 4182533"/>
              <a:gd name="connsiteX79" fmla="*/ 2241472 w 8032672"/>
              <a:gd name="connsiteY79" fmla="*/ 2709333 h 4182533"/>
              <a:gd name="connsiteX80" fmla="*/ 2360005 w 8032672"/>
              <a:gd name="connsiteY80" fmla="*/ 2760133 h 4182533"/>
              <a:gd name="connsiteX81" fmla="*/ 2427739 w 8032672"/>
              <a:gd name="connsiteY81" fmla="*/ 2794000 h 4182533"/>
              <a:gd name="connsiteX82" fmla="*/ 2664805 w 8032672"/>
              <a:gd name="connsiteY82" fmla="*/ 2861733 h 4182533"/>
              <a:gd name="connsiteX83" fmla="*/ 2715605 w 8032672"/>
              <a:gd name="connsiteY83" fmla="*/ 2878666 h 4182533"/>
              <a:gd name="connsiteX84" fmla="*/ 2868005 w 8032672"/>
              <a:gd name="connsiteY84" fmla="*/ 2929466 h 4182533"/>
              <a:gd name="connsiteX85" fmla="*/ 2918805 w 8032672"/>
              <a:gd name="connsiteY85" fmla="*/ 2963333 h 4182533"/>
              <a:gd name="connsiteX86" fmla="*/ 3003472 w 8032672"/>
              <a:gd name="connsiteY86" fmla="*/ 2980266 h 4182533"/>
              <a:gd name="connsiteX87" fmla="*/ 3071205 w 8032672"/>
              <a:gd name="connsiteY87" fmla="*/ 2997200 h 4182533"/>
              <a:gd name="connsiteX88" fmla="*/ 3325205 w 8032672"/>
              <a:gd name="connsiteY88" fmla="*/ 3031066 h 4182533"/>
              <a:gd name="connsiteX89" fmla="*/ 3579205 w 8032672"/>
              <a:gd name="connsiteY89" fmla="*/ 3081866 h 4182533"/>
              <a:gd name="connsiteX90" fmla="*/ 3782405 w 8032672"/>
              <a:gd name="connsiteY90" fmla="*/ 3115733 h 4182533"/>
              <a:gd name="connsiteX91" fmla="*/ 3884005 w 8032672"/>
              <a:gd name="connsiteY91" fmla="*/ 3149600 h 4182533"/>
              <a:gd name="connsiteX92" fmla="*/ 3985605 w 8032672"/>
              <a:gd name="connsiteY92" fmla="*/ 3166533 h 4182533"/>
              <a:gd name="connsiteX93" fmla="*/ 4053339 w 8032672"/>
              <a:gd name="connsiteY93" fmla="*/ 3200400 h 4182533"/>
              <a:gd name="connsiteX94" fmla="*/ 4256539 w 8032672"/>
              <a:gd name="connsiteY94" fmla="*/ 3251200 h 4182533"/>
              <a:gd name="connsiteX95" fmla="*/ 4442805 w 8032672"/>
              <a:gd name="connsiteY95" fmla="*/ 3318933 h 4182533"/>
              <a:gd name="connsiteX96" fmla="*/ 4510539 w 8032672"/>
              <a:gd name="connsiteY96" fmla="*/ 3352800 h 4182533"/>
              <a:gd name="connsiteX97" fmla="*/ 4595205 w 8032672"/>
              <a:gd name="connsiteY97" fmla="*/ 3369733 h 4182533"/>
              <a:gd name="connsiteX98" fmla="*/ 4662939 w 8032672"/>
              <a:gd name="connsiteY98" fmla="*/ 3386666 h 4182533"/>
              <a:gd name="connsiteX99" fmla="*/ 4764539 w 8032672"/>
              <a:gd name="connsiteY99" fmla="*/ 3420533 h 4182533"/>
              <a:gd name="connsiteX100" fmla="*/ 4849205 w 8032672"/>
              <a:gd name="connsiteY100" fmla="*/ 3437466 h 4182533"/>
              <a:gd name="connsiteX101" fmla="*/ 4984672 w 8032672"/>
              <a:gd name="connsiteY101" fmla="*/ 3471333 h 4182533"/>
              <a:gd name="connsiteX102" fmla="*/ 5187872 w 8032672"/>
              <a:gd name="connsiteY102" fmla="*/ 3505200 h 4182533"/>
              <a:gd name="connsiteX103" fmla="*/ 5272539 w 8032672"/>
              <a:gd name="connsiteY103" fmla="*/ 3539066 h 4182533"/>
              <a:gd name="connsiteX104" fmla="*/ 5424939 w 8032672"/>
              <a:gd name="connsiteY104" fmla="*/ 3589866 h 4182533"/>
              <a:gd name="connsiteX105" fmla="*/ 5475739 w 8032672"/>
              <a:gd name="connsiteY105" fmla="*/ 3623733 h 4182533"/>
              <a:gd name="connsiteX106" fmla="*/ 5611205 w 8032672"/>
              <a:gd name="connsiteY106" fmla="*/ 3657600 h 4182533"/>
              <a:gd name="connsiteX107" fmla="*/ 5678939 w 8032672"/>
              <a:gd name="connsiteY107" fmla="*/ 3691466 h 4182533"/>
              <a:gd name="connsiteX108" fmla="*/ 5848272 w 8032672"/>
              <a:gd name="connsiteY108" fmla="*/ 3725333 h 4182533"/>
              <a:gd name="connsiteX109" fmla="*/ 5899072 w 8032672"/>
              <a:gd name="connsiteY109" fmla="*/ 3742266 h 4182533"/>
              <a:gd name="connsiteX110" fmla="*/ 6068405 w 8032672"/>
              <a:gd name="connsiteY110" fmla="*/ 3810000 h 4182533"/>
              <a:gd name="connsiteX111" fmla="*/ 6271605 w 8032672"/>
              <a:gd name="connsiteY111" fmla="*/ 3860800 h 4182533"/>
              <a:gd name="connsiteX112" fmla="*/ 6339339 w 8032672"/>
              <a:gd name="connsiteY112" fmla="*/ 3877733 h 4182533"/>
              <a:gd name="connsiteX113" fmla="*/ 6542539 w 8032672"/>
              <a:gd name="connsiteY113" fmla="*/ 3911600 h 4182533"/>
              <a:gd name="connsiteX114" fmla="*/ 6745739 w 8032672"/>
              <a:gd name="connsiteY114" fmla="*/ 3962400 h 4182533"/>
              <a:gd name="connsiteX115" fmla="*/ 6847339 w 8032672"/>
              <a:gd name="connsiteY115" fmla="*/ 3979333 h 4182533"/>
              <a:gd name="connsiteX116" fmla="*/ 6915072 w 8032672"/>
              <a:gd name="connsiteY116" fmla="*/ 3996266 h 4182533"/>
              <a:gd name="connsiteX117" fmla="*/ 7169072 w 8032672"/>
              <a:gd name="connsiteY117" fmla="*/ 4013200 h 4182533"/>
              <a:gd name="connsiteX118" fmla="*/ 7338405 w 8032672"/>
              <a:gd name="connsiteY118" fmla="*/ 4030133 h 4182533"/>
              <a:gd name="connsiteX119" fmla="*/ 7507739 w 8032672"/>
              <a:gd name="connsiteY119" fmla="*/ 4064000 h 4182533"/>
              <a:gd name="connsiteX120" fmla="*/ 7558539 w 8032672"/>
              <a:gd name="connsiteY120" fmla="*/ 4080933 h 4182533"/>
              <a:gd name="connsiteX121" fmla="*/ 7710939 w 8032672"/>
              <a:gd name="connsiteY121" fmla="*/ 4114800 h 4182533"/>
              <a:gd name="connsiteX122" fmla="*/ 7795605 w 8032672"/>
              <a:gd name="connsiteY122" fmla="*/ 4131733 h 4182533"/>
              <a:gd name="connsiteX123" fmla="*/ 7846405 w 8032672"/>
              <a:gd name="connsiteY123" fmla="*/ 4148666 h 4182533"/>
              <a:gd name="connsiteX124" fmla="*/ 7998805 w 8032672"/>
              <a:gd name="connsiteY124" fmla="*/ 4182533 h 4182533"/>
              <a:gd name="connsiteX125" fmla="*/ 8032672 w 8032672"/>
              <a:gd name="connsiteY125" fmla="*/ 4114800 h 4182533"/>
              <a:gd name="connsiteX126" fmla="*/ 7998805 w 8032672"/>
              <a:gd name="connsiteY126" fmla="*/ 4064000 h 4182533"/>
              <a:gd name="connsiteX127" fmla="*/ 7981872 w 8032672"/>
              <a:gd name="connsiteY127" fmla="*/ 3759200 h 4182533"/>
              <a:gd name="connsiteX128" fmla="*/ 7863339 w 8032672"/>
              <a:gd name="connsiteY128" fmla="*/ 3742266 h 4182533"/>
              <a:gd name="connsiteX129" fmla="*/ 7592405 w 8032672"/>
              <a:gd name="connsiteY129" fmla="*/ 3708400 h 4182533"/>
              <a:gd name="connsiteX130" fmla="*/ 7355339 w 8032672"/>
              <a:gd name="connsiteY130" fmla="*/ 3657600 h 4182533"/>
              <a:gd name="connsiteX131" fmla="*/ 7202939 w 8032672"/>
              <a:gd name="connsiteY131" fmla="*/ 3606800 h 4182533"/>
              <a:gd name="connsiteX132" fmla="*/ 7118272 w 8032672"/>
              <a:gd name="connsiteY132" fmla="*/ 3589866 h 4182533"/>
              <a:gd name="connsiteX133" fmla="*/ 6999739 w 8032672"/>
              <a:gd name="connsiteY133" fmla="*/ 3556000 h 4182533"/>
              <a:gd name="connsiteX134" fmla="*/ 6813472 w 8032672"/>
              <a:gd name="connsiteY134" fmla="*/ 3539066 h 4182533"/>
              <a:gd name="connsiteX135" fmla="*/ 6390139 w 8032672"/>
              <a:gd name="connsiteY135" fmla="*/ 3505200 h 4182533"/>
              <a:gd name="connsiteX136" fmla="*/ 6254672 w 8032672"/>
              <a:gd name="connsiteY136" fmla="*/ 3471333 h 4182533"/>
              <a:gd name="connsiteX137" fmla="*/ 6051472 w 8032672"/>
              <a:gd name="connsiteY137" fmla="*/ 3420533 h 4182533"/>
              <a:gd name="connsiteX138" fmla="*/ 5746672 w 8032672"/>
              <a:gd name="connsiteY138" fmla="*/ 3403600 h 4182533"/>
              <a:gd name="connsiteX139" fmla="*/ 5543472 w 8032672"/>
              <a:gd name="connsiteY139" fmla="*/ 3386666 h 4182533"/>
              <a:gd name="connsiteX140" fmla="*/ 5408005 w 8032672"/>
              <a:gd name="connsiteY140" fmla="*/ 3352800 h 4182533"/>
              <a:gd name="connsiteX141" fmla="*/ 5357205 w 8032672"/>
              <a:gd name="connsiteY141" fmla="*/ 3335866 h 4182533"/>
              <a:gd name="connsiteX142" fmla="*/ 5221739 w 8032672"/>
              <a:gd name="connsiteY142" fmla="*/ 3318933 h 4182533"/>
              <a:gd name="connsiteX143" fmla="*/ 5170939 w 8032672"/>
              <a:gd name="connsiteY143" fmla="*/ 3302000 h 4182533"/>
              <a:gd name="connsiteX144" fmla="*/ 5120139 w 8032672"/>
              <a:gd name="connsiteY144" fmla="*/ 3268133 h 4182533"/>
              <a:gd name="connsiteX145" fmla="*/ 5052405 w 8032672"/>
              <a:gd name="connsiteY145" fmla="*/ 3251200 h 4182533"/>
              <a:gd name="connsiteX146" fmla="*/ 4916939 w 8032672"/>
              <a:gd name="connsiteY146" fmla="*/ 3200400 h 4182533"/>
              <a:gd name="connsiteX147" fmla="*/ 4866139 w 8032672"/>
              <a:gd name="connsiteY147" fmla="*/ 3166533 h 4182533"/>
              <a:gd name="connsiteX148" fmla="*/ 4781472 w 8032672"/>
              <a:gd name="connsiteY148" fmla="*/ 3149600 h 4182533"/>
              <a:gd name="connsiteX149" fmla="*/ 4730672 w 8032672"/>
              <a:gd name="connsiteY149" fmla="*/ 3132666 h 4182533"/>
              <a:gd name="connsiteX150" fmla="*/ 4544405 w 8032672"/>
              <a:gd name="connsiteY150" fmla="*/ 2997200 h 4182533"/>
              <a:gd name="connsiteX151" fmla="*/ 4375072 w 8032672"/>
              <a:gd name="connsiteY151" fmla="*/ 2946400 h 4182533"/>
              <a:gd name="connsiteX152" fmla="*/ 4222672 w 8032672"/>
              <a:gd name="connsiteY152" fmla="*/ 2878666 h 4182533"/>
              <a:gd name="connsiteX153" fmla="*/ 4087205 w 8032672"/>
              <a:gd name="connsiteY153" fmla="*/ 2810933 h 4182533"/>
              <a:gd name="connsiteX154" fmla="*/ 4019472 w 8032672"/>
              <a:gd name="connsiteY154" fmla="*/ 2777066 h 4182533"/>
              <a:gd name="connsiteX155" fmla="*/ 3799339 w 8032672"/>
              <a:gd name="connsiteY155" fmla="*/ 2743200 h 4182533"/>
              <a:gd name="connsiteX156" fmla="*/ 3748539 w 8032672"/>
              <a:gd name="connsiteY156" fmla="*/ 2709333 h 4182533"/>
              <a:gd name="connsiteX157" fmla="*/ 3545339 w 8032672"/>
              <a:gd name="connsiteY157" fmla="*/ 2658533 h 4182533"/>
              <a:gd name="connsiteX158" fmla="*/ 3477605 w 8032672"/>
              <a:gd name="connsiteY158" fmla="*/ 2641600 h 4182533"/>
              <a:gd name="connsiteX159" fmla="*/ 3392939 w 8032672"/>
              <a:gd name="connsiteY159" fmla="*/ 2624666 h 4182533"/>
              <a:gd name="connsiteX160" fmla="*/ 3342139 w 8032672"/>
              <a:gd name="connsiteY160" fmla="*/ 2607733 h 4182533"/>
              <a:gd name="connsiteX161" fmla="*/ 3223605 w 8032672"/>
              <a:gd name="connsiteY161" fmla="*/ 2590800 h 4182533"/>
              <a:gd name="connsiteX162" fmla="*/ 3105072 w 8032672"/>
              <a:gd name="connsiteY162" fmla="*/ 2556933 h 4182533"/>
              <a:gd name="connsiteX163" fmla="*/ 3054272 w 8032672"/>
              <a:gd name="connsiteY163" fmla="*/ 2540000 h 4182533"/>
              <a:gd name="connsiteX164" fmla="*/ 2935739 w 8032672"/>
              <a:gd name="connsiteY164" fmla="*/ 2523066 h 4182533"/>
              <a:gd name="connsiteX165" fmla="*/ 2834139 w 8032672"/>
              <a:gd name="connsiteY165" fmla="*/ 2489200 h 4182533"/>
              <a:gd name="connsiteX166" fmla="*/ 2495472 w 8032672"/>
              <a:gd name="connsiteY166" fmla="*/ 2438400 h 4182533"/>
              <a:gd name="connsiteX167" fmla="*/ 2343072 w 8032672"/>
              <a:gd name="connsiteY167" fmla="*/ 2421466 h 4182533"/>
              <a:gd name="connsiteX168" fmla="*/ 2139872 w 8032672"/>
              <a:gd name="connsiteY168" fmla="*/ 2387600 h 4182533"/>
              <a:gd name="connsiteX169" fmla="*/ 2038272 w 8032672"/>
              <a:gd name="connsiteY169" fmla="*/ 2353733 h 4182533"/>
              <a:gd name="connsiteX170" fmla="*/ 1953605 w 8032672"/>
              <a:gd name="connsiteY170" fmla="*/ 2336800 h 4182533"/>
              <a:gd name="connsiteX171" fmla="*/ 1852005 w 8032672"/>
              <a:gd name="connsiteY171" fmla="*/ 2302933 h 4182533"/>
              <a:gd name="connsiteX172" fmla="*/ 1801205 w 8032672"/>
              <a:gd name="connsiteY172" fmla="*/ 2286000 h 4182533"/>
              <a:gd name="connsiteX173" fmla="*/ 1750405 w 8032672"/>
              <a:gd name="connsiteY173" fmla="*/ 2269066 h 4182533"/>
              <a:gd name="connsiteX174" fmla="*/ 1682672 w 8032672"/>
              <a:gd name="connsiteY174" fmla="*/ 2252133 h 4182533"/>
              <a:gd name="connsiteX175" fmla="*/ 1614939 w 8032672"/>
              <a:gd name="connsiteY175" fmla="*/ 2218266 h 4182533"/>
              <a:gd name="connsiteX176" fmla="*/ 1564139 w 8032672"/>
              <a:gd name="connsiteY176" fmla="*/ 2201333 h 4182533"/>
              <a:gd name="connsiteX177" fmla="*/ 1462539 w 8032672"/>
              <a:gd name="connsiteY177" fmla="*/ 2116666 h 4182533"/>
              <a:gd name="connsiteX178" fmla="*/ 1479472 w 8032672"/>
              <a:gd name="connsiteY178" fmla="*/ 1947333 h 4182533"/>
              <a:gd name="connsiteX179" fmla="*/ 1665739 w 8032672"/>
              <a:gd name="connsiteY179" fmla="*/ 1930400 h 4182533"/>
              <a:gd name="connsiteX180" fmla="*/ 1987472 w 8032672"/>
              <a:gd name="connsiteY180" fmla="*/ 1896533 h 4182533"/>
              <a:gd name="connsiteX181" fmla="*/ 2122939 w 8032672"/>
              <a:gd name="connsiteY181" fmla="*/ 1862666 h 4182533"/>
              <a:gd name="connsiteX182" fmla="*/ 2241472 w 8032672"/>
              <a:gd name="connsiteY182" fmla="*/ 1845733 h 4182533"/>
              <a:gd name="connsiteX183" fmla="*/ 2546272 w 8032672"/>
              <a:gd name="connsiteY183" fmla="*/ 1811866 h 4182533"/>
              <a:gd name="connsiteX184" fmla="*/ 2664805 w 8032672"/>
              <a:gd name="connsiteY184" fmla="*/ 1778000 h 4182533"/>
              <a:gd name="connsiteX185" fmla="*/ 2783339 w 8032672"/>
              <a:gd name="connsiteY185" fmla="*/ 1744133 h 4182533"/>
              <a:gd name="connsiteX186" fmla="*/ 3054272 w 8032672"/>
              <a:gd name="connsiteY186" fmla="*/ 1710266 h 4182533"/>
              <a:gd name="connsiteX187" fmla="*/ 3172805 w 8032672"/>
              <a:gd name="connsiteY187" fmla="*/ 1693333 h 4182533"/>
              <a:gd name="connsiteX188" fmla="*/ 3325205 w 8032672"/>
              <a:gd name="connsiteY188" fmla="*/ 1659466 h 4182533"/>
              <a:gd name="connsiteX189" fmla="*/ 3409872 w 8032672"/>
              <a:gd name="connsiteY189" fmla="*/ 1642533 h 4182533"/>
              <a:gd name="connsiteX190" fmla="*/ 3460672 w 8032672"/>
              <a:gd name="connsiteY190" fmla="*/ 1625600 h 4182533"/>
              <a:gd name="connsiteX191" fmla="*/ 3596139 w 8032672"/>
              <a:gd name="connsiteY191" fmla="*/ 1591733 h 4182533"/>
              <a:gd name="connsiteX192" fmla="*/ 3799339 w 8032672"/>
              <a:gd name="connsiteY192" fmla="*/ 1540933 h 4182533"/>
              <a:gd name="connsiteX193" fmla="*/ 4036405 w 8032672"/>
              <a:gd name="connsiteY193" fmla="*/ 1473200 h 4182533"/>
              <a:gd name="connsiteX194" fmla="*/ 4087205 w 8032672"/>
              <a:gd name="connsiteY194" fmla="*/ 1456266 h 4182533"/>
              <a:gd name="connsiteX195" fmla="*/ 4154939 w 8032672"/>
              <a:gd name="connsiteY195" fmla="*/ 1422400 h 4182533"/>
              <a:gd name="connsiteX196" fmla="*/ 4392005 w 8032672"/>
              <a:gd name="connsiteY196" fmla="*/ 1388533 h 4182533"/>
              <a:gd name="connsiteX197" fmla="*/ 4476672 w 8032672"/>
              <a:gd name="connsiteY197" fmla="*/ 1371600 h 4182533"/>
              <a:gd name="connsiteX198" fmla="*/ 4713739 w 8032672"/>
              <a:gd name="connsiteY198" fmla="*/ 1303866 h 4182533"/>
              <a:gd name="connsiteX199" fmla="*/ 4967739 w 8032672"/>
              <a:gd name="connsiteY199" fmla="*/ 1236133 h 4182533"/>
              <a:gd name="connsiteX200" fmla="*/ 5052405 w 8032672"/>
              <a:gd name="connsiteY200" fmla="*/ 1219200 h 4182533"/>
              <a:gd name="connsiteX201" fmla="*/ 5255605 w 8032672"/>
              <a:gd name="connsiteY201" fmla="*/ 1185333 h 4182533"/>
              <a:gd name="connsiteX202" fmla="*/ 5357205 w 8032672"/>
              <a:gd name="connsiteY202" fmla="*/ 1151466 h 4182533"/>
              <a:gd name="connsiteX203" fmla="*/ 5408005 w 8032672"/>
              <a:gd name="connsiteY203" fmla="*/ 1134533 h 4182533"/>
              <a:gd name="connsiteX204" fmla="*/ 5492672 w 8032672"/>
              <a:gd name="connsiteY204" fmla="*/ 1117600 h 4182533"/>
              <a:gd name="connsiteX205" fmla="*/ 5611205 w 8032672"/>
              <a:gd name="connsiteY205" fmla="*/ 1100666 h 4182533"/>
              <a:gd name="connsiteX206" fmla="*/ 5678939 w 8032672"/>
              <a:gd name="connsiteY206" fmla="*/ 1083733 h 4182533"/>
              <a:gd name="connsiteX207" fmla="*/ 5729739 w 8032672"/>
              <a:gd name="connsiteY207" fmla="*/ 1066800 h 4182533"/>
              <a:gd name="connsiteX208" fmla="*/ 5882139 w 8032672"/>
              <a:gd name="connsiteY208" fmla="*/ 1049866 h 4182533"/>
              <a:gd name="connsiteX209" fmla="*/ 5932939 w 8032672"/>
              <a:gd name="connsiteY209" fmla="*/ 1032933 h 4182533"/>
              <a:gd name="connsiteX210" fmla="*/ 5983739 w 8032672"/>
              <a:gd name="connsiteY210" fmla="*/ 999066 h 4182533"/>
              <a:gd name="connsiteX211" fmla="*/ 6051472 w 8032672"/>
              <a:gd name="connsiteY211" fmla="*/ 982133 h 4182533"/>
              <a:gd name="connsiteX212" fmla="*/ 6237739 w 8032672"/>
              <a:gd name="connsiteY212" fmla="*/ 931333 h 4182533"/>
              <a:gd name="connsiteX213" fmla="*/ 6288539 w 8032672"/>
              <a:gd name="connsiteY213" fmla="*/ 897466 h 4182533"/>
              <a:gd name="connsiteX214" fmla="*/ 6424005 w 8032672"/>
              <a:gd name="connsiteY214" fmla="*/ 863600 h 4182533"/>
              <a:gd name="connsiteX215" fmla="*/ 6474805 w 8032672"/>
              <a:gd name="connsiteY215" fmla="*/ 829733 h 4182533"/>
              <a:gd name="connsiteX216" fmla="*/ 6644139 w 8032672"/>
              <a:gd name="connsiteY216" fmla="*/ 778933 h 4182533"/>
              <a:gd name="connsiteX217" fmla="*/ 6813472 w 8032672"/>
              <a:gd name="connsiteY217" fmla="*/ 711200 h 4182533"/>
              <a:gd name="connsiteX218" fmla="*/ 6864272 w 8032672"/>
              <a:gd name="connsiteY218" fmla="*/ 694266 h 4182533"/>
              <a:gd name="connsiteX219" fmla="*/ 6915072 w 8032672"/>
              <a:gd name="connsiteY219" fmla="*/ 677333 h 4182533"/>
              <a:gd name="connsiteX220" fmla="*/ 6965872 w 8032672"/>
              <a:gd name="connsiteY220" fmla="*/ 643466 h 4182533"/>
              <a:gd name="connsiteX221" fmla="*/ 7135205 w 8032672"/>
              <a:gd name="connsiteY221" fmla="*/ 592666 h 4182533"/>
              <a:gd name="connsiteX222" fmla="*/ 7186005 w 8032672"/>
              <a:gd name="connsiteY222" fmla="*/ 558800 h 4182533"/>
              <a:gd name="connsiteX223" fmla="*/ 7236805 w 8032672"/>
              <a:gd name="connsiteY223" fmla="*/ 541866 h 4182533"/>
              <a:gd name="connsiteX224" fmla="*/ 7304539 w 8032672"/>
              <a:gd name="connsiteY224" fmla="*/ 491066 h 4182533"/>
              <a:gd name="connsiteX225" fmla="*/ 7473872 w 8032672"/>
              <a:gd name="connsiteY225" fmla="*/ 423333 h 4182533"/>
              <a:gd name="connsiteX226" fmla="*/ 7524672 w 8032672"/>
              <a:gd name="connsiteY226" fmla="*/ 406400 h 4182533"/>
              <a:gd name="connsiteX227" fmla="*/ 7694005 w 8032672"/>
              <a:gd name="connsiteY227" fmla="*/ 355600 h 4182533"/>
              <a:gd name="connsiteX228" fmla="*/ 7744805 w 8032672"/>
              <a:gd name="connsiteY228" fmla="*/ 338666 h 4182533"/>
              <a:gd name="connsiteX229" fmla="*/ 7964939 w 8032672"/>
              <a:gd name="connsiteY229" fmla="*/ 355600 h 4182533"/>
              <a:gd name="connsiteX230" fmla="*/ 8015739 w 8032672"/>
              <a:gd name="connsiteY230" fmla="*/ 372533 h 4182533"/>
              <a:gd name="connsiteX231" fmla="*/ 7981872 w 8032672"/>
              <a:gd name="connsiteY231" fmla="*/ 372533 h 4182533"/>
              <a:gd name="connsiteX232" fmla="*/ 8015739 w 8032672"/>
              <a:gd name="connsiteY232" fmla="*/ 423333 h 4182533"/>
              <a:gd name="connsiteX0" fmla="*/ 8012140 w 8029073"/>
              <a:gd name="connsiteY0" fmla="*/ 423333 h 4182533"/>
              <a:gd name="connsiteX1" fmla="*/ 7961340 w 8029073"/>
              <a:gd name="connsiteY1" fmla="*/ 321733 h 4182533"/>
              <a:gd name="connsiteX2" fmla="*/ 7944406 w 8029073"/>
              <a:gd name="connsiteY2" fmla="*/ 270933 h 4182533"/>
              <a:gd name="connsiteX3" fmla="*/ 7893606 w 8029073"/>
              <a:gd name="connsiteY3" fmla="*/ 0 h 4182533"/>
              <a:gd name="connsiteX4" fmla="*/ 7792006 w 8029073"/>
              <a:gd name="connsiteY4" fmla="*/ 33866 h 4182533"/>
              <a:gd name="connsiteX5" fmla="*/ 7673473 w 8029073"/>
              <a:gd name="connsiteY5" fmla="*/ 101600 h 4182533"/>
              <a:gd name="connsiteX6" fmla="*/ 7419473 w 8029073"/>
              <a:gd name="connsiteY6" fmla="*/ 135466 h 4182533"/>
              <a:gd name="connsiteX7" fmla="*/ 7334806 w 8029073"/>
              <a:gd name="connsiteY7" fmla="*/ 169333 h 4182533"/>
              <a:gd name="connsiteX8" fmla="*/ 7013073 w 8029073"/>
              <a:gd name="connsiteY8" fmla="*/ 220133 h 4182533"/>
              <a:gd name="connsiteX9" fmla="*/ 6928406 w 8029073"/>
              <a:gd name="connsiteY9" fmla="*/ 237066 h 4182533"/>
              <a:gd name="connsiteX10" fmla="*/ 6860673 w 8029073"/>
              <a:gd name="connsiteY10" fmla="*/ 270933 h 4182533"/>
              <a:gd name="connsiteX11" fmla="*/ 6809873 w 8029073"/>
              <a:gd name="connsiteY11" fmla="*/ 287866 h 4182533"/>
              <a:gd name="connsiteX12" fmla="*/ 6725206 w 8029073"/>
              <a:gd name="connsiteY12" fmla="*/ 321733 h 4182533"/>
              <a:gd name="connsiteX13" fmla="*/ 6623606 w 8029073"/>
              <a:gd name="connsiteY13" fmla="*/ 355600 h 4182533"/>
              <a:gd name="connsiteX14" fmla="*/ 6488140 w 8029073"/>
              <a:gd name="connsiteY14" fmla="*/ 440266 h 4182533"/>
              <a:gd name="connsiteX15" fmla="*/ 6437340 w 8029073"/>
              <a:gd name="connsiteY15" fmla="*/ 457200 h 4182533"/>
              <a:gd name="connsiteX16" fmla="*/ 6386540 w 8029073"/>
              <a:gd name="connsiteY16" fmla="*/ 491066 h 4182533"/>
              <a:gd name="connsiteX17" fmla="*/ 6318806 w 8029073"/>
              <a:gd name="connsiteY17" fmla="*/ 508000 h 4182533"/>
              <a:gd name="connsiteX18" fmla="*/ 6234140 w 8029073"/>
              <a:gd name="connsiteY18" fmla="*/ 541866 h 4182533"/>
              <a:gd name="connsiteX19" fmla="*/ 6183340 w 8029073"/>
              <a:gd name="connsiteY19" fmla="*/ 558800 h 4182533"/>
              <a:gd name="connsiteX20" fmla="*/ 6047873 w 8029073"/>
              <a:gd name="connsiteY20" fmla="*/ 626533 h 4182533"/>
              <a:gd name="connsiteX21" fmla="*/ 5997073 w 8029073"/>
              <a:gd name="connsiteY21" fmla="*/ 660400 h 4182533"/>
              <a:gd name="connsiteX22" fmla="*/ 5946273 w 8029073"/>
              <a:gd name="connsiteY22" fmla="*/ 677333 h 4182533"/>
              <a:gd name="connsiteX23" fmla="*/ 5861606 w 8029073"/>
              <a:gd name="connsiteY23" fmla="*/ 711200 h 4182533"/>
              <a:gd name="connsiteX24" fmla="*/ 5776940 w 8029073"/>
              <a:gd name="connsiteY24" fmla="*/ 728133 h 4182533"/>
              <a:gd name="connsiteX25" fmla="*/ 5658406 w 8029073"/>
              <a:gd name="connsiteY25" fmla="*/ 778933 h 4182533"/>
              <a:gd name="connsiteX26" fmla="*/ 5590673 w 8029073"/>
              <a:gd name="connsiteY26" fmla="*/ 795866 h 4182533"/>
              <a:gd name="connsiteX27" fmla="*/ 5539873 w 8029073"/>
              <a:gd name="connsiteY27" fmla="*/ 829733 h 4182533"/>
              <a:gd name="connsiteX28" fmla="*/ 5387473 w 8029073"/>
              <a:gd name="connsiteY28" fmla="*/ 863600 h 4182533"/>
              <a:gd name="connsiteX29" fmla="*/ 5336673 w 8029073"/>
              <a:gd name="connsiteY29" fmla="*/ 880533 h 4182533"/>
              <a:gd name="connsiteX30" fmla="*/ 5235073 w 8029073"/>
              <a:gd name="connsiteY30" fmla="*/ 897466 h 4182533"/>
              <a:gd name="connsiteX31" fmla="*/ 4981073 w 8029073"/>
              <a:gd name="connsiteY31" fmla="*/ 931333 h 4182533"/>
              <a:gd name="connsiteX32" fmla="*/ 4710140 w 8029073"/>
              <a:gd name="connsiteY32" fmla="*/ 965200 h 4182533"/>
              <a:gd name="connsiteX33" fmla="*/ 4100540 w 8029073"/>
              <a:gd name="connsiteY33" fmla="*/ 1016000 h 4182533"/>
              <a:gd name="connsiteX34" fmla="*/ 3965073 w 8029073"/>
              <a:gd name="connsiteY34" fmla="*/ 1032933 h 4182533"/>
              <a:gd name="connsiteX35" fmla="*/ 3660273 w 8029073"/>
              <a:gd name="connsiteY35" fmla="*/ 1066800 h 4182533"/>
              <a:gd name="connsiteX36" fmla="*/ 3575606 w 8029073"/>
              <a:gd name="connsiteY36" fmla="*/ 1083733 h 4182533"/>
              <a:gd name="connsiteX37" fmla="*/ 3321606 w 8029073"/>
              <a:gd name="connsiteY37" fmla="*/ 1117600 h 4182533"/>
              <a:gd name="connsiteX38" fmla="*/ 3253873 w 8029073"/>
              <a:gd name="connsiteY38" fmla="*/ 1134533 h 4182533"/>
              <a:gd name="connsiteX39" fmla="*/ 3050673 w 8029073"/>
              <a:gd name="connsiteY39" fmla="*/ 1151466 h 4182533"/>
              <a:gd name="connsiteX40" fmla="*/ 2932140 w 8029073"/>
              <a:gd name="connsiteY40" fmla="*/ 1185333 h 4182533"/>
              <a:gd name="connsiteX41" fmla="*/ 2627340 w 8029073"/>
              <a:gd name="connsiteY41" fmla="*/ 1236133 h 4182533"/>
              <a:gd name="connsiteX42" fmla="*/ 2407206 w 8029073"/>
              <a:gd name="connsiteY42" fmla="*/ 1286933 h 4182533"/>
              <a:gd name="connsiteX43" fmla="*/ 2068540 w 8029073"/>
              <a:gd name="connsiteY43" fmla="*/ 1337733 h 4182533"/>
              <a:gd name="connsiteX44" fmla="*/ 2017740 w 8029073"/>
              <a:gd name="connsiteY44" fmla="*/ 1354666 h 4182533"/>
              <a:gd name="connsiteX45" fmla="*/ 1966940 w 8029073"/>
              <a:gd name="connsiteY45" fmla="*/ 1388533 h 4182533"/>
              <a:gd name="connsiteX46" fmla="*/ 1831473 w 8029073"/>
              <a:gd name="connsiteY46" fmla="*/ 1405466 h 4182533"/>
              <a:gd name="connsiteX47" fmla="*/ 1763740 w 8029073"/>
              <a:gd name="connsiteY47" fmla="*/ 1439333 h 4182533"/>
              <a:gd name="connsiteX48" fmla="*/ 1712940 w 8029073"/>
              <a:gd name="connsiteY48" fmla="*/ 1473200 h 4182533"/>
              <a:gd name="connsiteX49" fmla="*/ 1577473 w 8029073"/>
              <a:gd name="connsiteY49" fmla="*/ 1490133 h 4182533"/>
              <a:gd name="connsiteX50" fmla="*/ 1475873 w 8029073"/>
              <a:gd name="connsiteY50" fmla="*/ 1524000 h 4182533"/>
              <a:gd name="connsiteX51" fmla="*/ 1425073 w 8029073"/>
              <a:gd name="connsiteY51" fmla="*/ 1540933 h 4182533"/>
              <a:gd name="connsiteX52" fmla="*/ 1289606 w 8029073"/>
              <a:gd name="connsiteY52" fmla="*/ 1557866 h 4182533"/>
              <a:gd name="connsiteX53" fmla="*/ 1137206 w 8029073"/>
              <a:gd name="connsiteY53" fmla="*/ 1608666 h 4182533"/>
              <a:gd name="connsiteX54" fmla="*/ 917073 w 8029073"/>
              <a:gd name="connsiteY54" fmla="*/ 1693333 h 4182533"/>
              <a:gd name="connsiteX55" fmla="*/ 849340 w 8029073"/>
              <a:gd name="connsiteY55" fmla="*/ 1727200 h 4182533"/>
              <a:gd name="connsiteX56" fmla="*/ 646140 w 8029073"/>
              <a:gd name="connsiteY56" fmla="*/ 1778000 h 4182533"/>
              <a:gd name="connsiteX57" fmla="*/ 459873 w 8029073"/>
              <a:gd name="connsiteY57" fmla="*/ 1828800 h 4182533"/>
              <a:gd name="connsiteX58" fmla="*/ 409073 w 8029073"/>
              <a:gd name="connsiteY58" fmla="*/ 1845733 h 4182533"/>
              <a:gd name="connsiteX59" fmla="*/ 341340 w 8029073"/>
              <a:gd name="connsiteY59" fmla="*/ 1862666 h 4182533"/>
              <a:gd name="connsiteX60" fmla="*/ 188940 w 8029073"/>
              <a:gd name="connsiteY60" fmla="*/ 1913466 h 4182533"/>
              <a:gd name="connsiteX61" fmla="*/ 138140 w 8029073"/>
              <a:gd name="connsiteY61" fmla="*/ 1947333 h 4182533"/>
              <a:gd name="connsiteX62" fmla="*/ 2673 w 8029073"/>
              <a:gd name="connsiteY62" fmla="*/ 2116666 h 4182533"/>
              <a:gd name="connsiteX63" fmla="*/ 273606 w 8029073"/>
              <a:gd name="connsiteY63" fmla="*/ 2133600 h 4182533"/>
              <a:gd name="connsiteX64" fmla="*/ 680006 w 8029073"/>
              <a:gd name="connsiteY64" fmla="*/ 2201333 h 4182533"/>
              <a:gd name="connsiteX65" fmla="*/ 900140 w 8029073"/>
              <a:gd name="connsiteY65" fmla="*/ 2235200 h 4182533"/>
              <a:gd name="connsiteX66" fmla="*/ 1086406 w 8029073"/>
              <a:gd name="connsiteY66" fmla="*/ 2252133 h 4182533"/>
              <a:gd name="connsiteX67" fmla="*/ 1255740 w 8029073"/>
              <a:gd name="connsiteY67" fmla="*/ 2286000 h 4182533"/>
              <a:gd name="connsiteX68" fmla="*/ 1340406 w 8029073"/>
              <a:gd name="connsiteY68" fmla="*/ 2302933 h 4182533"/>
              <a:gd name="connsiteX69" fmla="*/ 1442006 w 8029073"/>
              <a:gd name="connsiteY69" fmla="*/ 2336800 h 4182533"/>
              <a:gd name="connsiteX70" fmla="*/ 1577473 w 8029073"/>
              <a:gd name="connsiteY70" fmla="*/ 2387600 h 4182533"/>
              <a:gd name="connsiteX71" fmla="*/ 1628273 w 8029073"/>
              <a:gd name="connsiteY71" fmla="*/ 2421466 h 4182533"/>
              <a:gd name="connsiteX72" fmla="*/ 1679073 w 8029073"/>
              <a:gd name="connsiteY72" fmla="*/ 2472266 h 4182533"/>
              <a:gd name="connsiteX73" fmla="*/ 1763740 w 8029073"/>
              <a:gd name="connsiteY73" fmla="*/ 2489200 h 4182533"/>
              <a:gd name="connsiteX74" fmla="*/ 1916140 w 8029073"/>
              <a:gd name="connsiteY74" fmla="*/ 2590800 h 4182533"/>
              <a:gd name="connsiteX75" fmla="*/ 2034673 w 8029073"/>
              <a:gd name="connsiteY75" fmla="*/ 2624666 h 4182533"/>
              <a:gd name="connsiteX76" fmla="*/ 2119340 w 8029073"/>
              <a:gd name="connsiteY76" fmla="*/ 2675466 h 4182533"/>
              <a:gd name="connsiteX77" fmla="*/ 2187073 w 8029073"/>
              <a:gd name="connsiteY77" fmla="*/ 2692400 h 4182533"/>
              <a:gd name="connsiteX78" fmla="*/ 2237873 w 8029073"/>
              <a:gd name="connsiteY78" fmla="*/ 2709333 h 4182533"/>
              <a:gd name="connsiteX79" fmla="*/ 2356406 w 8029073"/>
              <a:gd name="connsiteY79" fmla="*/ 2760133 h 4182533"/>
              <a:gd name="connsiteX80" fmla="*/ 2424140 w 8029073"/>
              <a:gd name="connsiteY80" fmla="*/ 2794000 h 4182533"/>
              <a:gd name="connsiteX81" fmla="*/ 2661206 w 8029073"/>
              <a:gd name="connsiteY81" fmla="*/ 2861733 h 4182533"/>
              <a:gd name="connsiteX82" fmla="*/ 2712006 w 8029073"/>
              <a:gd name="connsiteY82" fmla="*/ 2878666 h 4182533"/>
              <a:gd name="connsiteX83" fmla="*/ 2864406 w 8029073"/>
              <a:gd name="connsiteY83" fmla="*/ 2929466 h 4182533"/>
              <a:gd name="connsiteX84" fmla="*/ 2915206 w 8029073"/>
              <a:gd name="connsiteY84" fmla="*/ 2963333 h 4182533"/>
              <a:gd name="connsiteX85" fmla="*/ 2999873 w 8029073"/>
              <a:gd name="connsiteY85" fmla="*/ 2980266 h 4182533"/>
              <a:gd name="connsiteX86" fmla="*/ 3067606 w 8029073"/>
              <a:gd name="connsiteY86" fmla="*/ 2997200 h 4182533"/>
              <a:gd name="connsiteX87" fmla="*/ 3321606 w 8029073"/>
              <a:gd name="connsiteY87" fmla="*/ 3031066 h 4182533"/>
              <a:gd name="connsiteX88" fmla="*/ 3575606 w 8029073"/>
              <a:gd name="connsiteY88" fmla="*/ 3081866 h 4182533"/>
              <a:gd name="connsiteX89" fmla="*/ 3778806 w 8029073"/>
              <a:gd name="connsiteY89" fmla="*/ 3115733 h 4182533"/>
              <a:gd name="connsiteX90" fmla="*/ 3880406 w 8029073"/>
              <a:gd name="connsiteY90" fmla="*/ 3149600 h 4182533"/>
              <a:gd name="connsiteX91" fmla="*/ 3982006 w 8029073"/>
              <a:gd name="connsiteY91" fmla="*/ 3166533 h 4182533"/>
              <a:gd name="connsiteX92" fmla="*/ 4049740 w 8029073"/>
              <a:gd name="connsiteY92" fmla="*/ 3200400 h 4182533"/>
              <a:gd name="connsiteX93" fmla="*/ 4252940 w 8029073"/>
              <a:gd name="connsiteY93" fmla="*/ 3251200 h 4182533"/>
              <a:gd name="connsiteX94" fmla="*/ 4439206 w 8029073"/>
              <a:gd name="connsiteY94" fmla="*/ 3318933 h 4182533"/>
              <a:gd name="connsiteX95" fmla="*/ 4506940 w 8029073"/>
              <a:gd name="connsiteY95" fmla="*/ 3352800 h 4182533"/>
              <a:gd name="connsiteX96" fmla="*/ 4591606 w 8029073"/>
              <a:gd name="connsiteY96" fmla="*/ 3369733 h 4182533"/>
              <a:gd name="connsiteX97" fmla="*/ 4659340 w 8029073"/>
              <a:gd name="connsiteY97" fmla="*/ 3386666 h 4182533"/>
              <a:gd name="connsiteX98" fmla="*/ 4760940 w 8029073"/>
              <a:gd name="connsiteY98" fmla="*/ 3420533 h 4182533"/>
              <a:gd name="connsiteX99" fmla="*/ 4845606 w 8029073"/>
              <a:gd name="connsiteY99" fmla="*/ 3437466 h 4182533"/>
              <a:gd name="connsiteX100" fmla="*/ 4981073 w 8029073"/>
              <a:gd name="connsiteY100" fmla="*/ 3471333 h 4182533"/>
              <a:gd name="connsiteX101" fmla="*/ 5184273 w 8029073"/>
              <a:gd name="connsiteY101" fmla="*/ 3505200 h 4182533"/>
              <a:gd name="connsiteX102" fmla="*/ 5268940 w 8029073"/>
              <a:gd name="connsiteY102" fmla="*/ 3539066 h 4182533"/>
              <a:gd name="connsiteX103" fmla="*/ 5421340 w 8029073"/>
              <a:gd name="connsiteY103" fmla="*/ 3589866 h 4182533"/>
              <a:gd name="connsiteX104" fmla="*/ 5472140 w 8029073"/>
              <a:gd name="connsiteY104" fmla="*/ 3623733 h 4182533"/>
              <a:gd name="connsiteX105" fmla="*/ 5607606 w 8029073"/>
              <a:gd name="connsiteY105" fmla="*/ 3657600 h 4182533"/>
              <a:gd name="connsiteX106" fmla="*/ 5675340 w 8029073"/>
              <a:gd name="connsiteY106" fmla="*/ 3691466 h 4182533"/>
              <a:gd name="connsiteX107" fmla="*/ 5844673 w 8029073"/>
              <a:gd name="connsiteY107" fmla="*/ 3725333 h 4182533"/>
              <a:gd name="connsiteX108" fmla="*/ 5895473 w 8029073"/>
              <a:gd name="connsiteY108" fmla="*/ 3742266 h 4182533"/>
              <a:gd name="connsiteX109" fmla="*/ 6064806 w 8029073"/>
              <a:gd name="connsiteY109" fmla="*/ 3810000 h 4182533"/>
              <a:gd name="connsiteX110" fmla="*/ 6268006 w 8029073"/>
              <a:gd name="connsiteY110" fmla="*/ 3860800 h 4182533"/>
              <a:gd name="connsiteX111" fmla="*/ 6335740 w 8029073"/>
              <a:gd name="connsiteY111" fmla="*/ 3877733 h 4182533"/>
              <a:gd name="connsiteX112" fmla="*/ 6538940 w 8029073"/>
              <a:gd name="connsiteY112" fmla="*/ 3911600 h 4182533"/>
              <a:gd name="connsiteX113" fmla="*/ 6742140 w 8029073"/>
              <a:gd name="connsiteY113" fmla="*/ 3962400 h 4182533"/>
              <a:gd name="connsiteX114" fmla="*/ 6843740 w 8029073"/>
              <a:gd name="connsiteY114" fmla="*/ 3979333 h 4182533"/>
              <a:gd name="connsiteX115" fmla="*/ 6911473 w 8029073"/>
              <a:gd name="connsiteY115" fmla="*/ 3996266 h 4182533"/>
              <a:gd name="connsiteX116" fmla="*/ 7165473 w 8029073"/>
              <a:gd name="connsiteY116" fmla="*/ 4013200 h 4182533"/>
              <a:gd name="connsiteX117" fmla="*/ 7334806 w 8029073"/>
              <a:gd name="connsiteY117" fmla="*/ 4030133 h 4182533"/>
              <a:gd name="connsiteX118" fmla="*/ 7504140 w 8029073"/>
              <a:gd name="connsiteY118" fmla="*/ 4064000 h 4182533"/>
              <a:gd name="connsiteX119" fmla="*/ 7554940 w 8029073"/>
              <a:gd name="connsiteY119" fmla="*/ 4080933 h 4182533"/>
              <a:gd name="connsiteX120" fmla="*/ 7707340 w 8029073"/>
              <a:gd name="connsiteY120" fmla="*/ 4114800 h 4182533"/>
              <a:gd name="connsiteX121" fmla="*/ 7792006 w 8029073"/>
              <a:gd name="connsiteY121" fmla="*/ 4131733 h 4182533"/>
              <a:gd name="connsiteX122" fmla="*/ 7842806 w 8029073"/>
              <a:gd name="connsiteY122" fmla="*/ 4148666 h 4182533"/>
              <a:gd name="connsiteX123" fmla="*/ 7995206 w 8029073"/>
              <a:gd name="connsiteY123" fmla="*/ 4182533 h 4182533"/>
              <a:gd name="connsiteX124" fmla="*/ 8029073 w 8029073"/>
              <a:gd name="connsiteY124" fmla="*/ 4114800 h 4182533"/>
              <a:gd name="connsiteX125" fmla="*/ 7995206 w 8029073"/>
              <a:gd name="connsiteY125" fmla="*/ 4064000 h 4182533"/>
              <a:gd name="connsiteX126" fmla="*/ 7978273 w 8029073"/>
              <a:gd name="connsiteY126" fmla="*/ 3759200 h 4182533"/>
              <a:gd name="connsiteX127" fmla="*/ 7859740 w 8029073"/>
              <a:gd name="connsiteY127" fmla="*/ 3742266 h 4182533"/>
              <a:gd name="connsiteX128" fmla="*/ 7588806 w 8029073"/>
              <a:gd name="connsiteY128" fmla="*/ 3708400 h 4182533"/>
              <a:gd name="connsiteX129" fmla="*/ 7351740 w 8029073"/>
              <a:gd name="connsiteY129" fmla="*/ 3657600 h 4182533"/>
              <a:gd name="connsiteX130" fmla="*/ 7199340 w 8029073"/>
              <a:gd name="connsiteY130" fmla="*/ 3606800 h 4182533"/>
              <a:gd name="connsiteX131" fmla="*/ 7114673 w 8029073"/>
              <a:gd name="connsiteY131" fmla="*/ 3589866 h 4182533"/>
              <a:gd name="connsiteX132" fmla="*/ 6996140 w 8029073"/>
              <a:gd name="connsiteY132" fmla="*/ 3556000 h 4182533"/>
              <a:gd name="connsiteX133" fmla="*/ 6809873 w 8029073"/>
              <a:gd name="connsiteY133" fmla="*/ 3539066 h 4182533"/>
              <a:gd name="connsiteX134" fmla="*/ 6386540 w 8029073"/>
              <a:gd name="connsiteY134" fmla="*/ 3505200 h 4182533"/>
              <a:gd name="connsiteX135" fmla="*/ 6251073 w 8029073"/>
              <a:gd name="connsiteY135" fmla="*/ 3471333 h 4182533"/>
              <a:gd name="connsiteX136" fmla="*/ 6047873 w 8029073"/>
              <a:gd name="connsiteY136" fmla="*/ 3420533 h 4182533"/>
              <a:gd name="connsiteX137" fmla="*/ 5743073 w 8029073"/>
              <a:gd name="connsiteY137" fmla="*/ 3403600 h 4182533"/>
              <a:gd name="connsiteX138" fmla="*/ 5539873 w 8029073"/>
              <a:gd name="connsiteY138" fmla="*/ 3386666 h 4182533"/>
              <a:gd name="connsiteX139" fmla="*/ 5404406 w 8029073"/>
              <a:gd name="connsiteY139" fmla="*/ 3352800 h 4182533"/>
              <a:gd name="connsiteX140" fmla="*/ 5353606 w 8029073"/>
              <a:gd name="connsiteY140" fmla="*/ 3335866 h 4182533"/>
              <a:gd name="connsiteX141" fmla="*/ 5218140 w 8029073"/>
              <a:gd name="connsiteY141" fmla="*/ 3318933 h 4182533"/>
              <a:gd name="connsiteX142" fmla="*/ 5167340 w 8029073"/>
              <a:gd name="connsiteY142" fmla="*/ 3302000 h 4182533"/>
              <a:gd name="connsiteX143" fmla="*/ 5116540 w 8029073"/>
              <a:gd name="connsiteY143" fmla="*/ 3268133 h 4182533"/>
              <a:gd name="connsiteX144" fmla="*/ 5048806 w 8029073"/>
              <a:gd name="connsiteY144" fmla="*/ 3251200 h 4182533"/>
              <a:gd name="connsiteX145" fmla="*/ 4913340 w 8029073"/>
              <a:gd name="connsiteY145" fmla="*/ 3200400 h 4182533"/>
              <a:gd name="connsiteX146" fmla="*/ 4862540 w 8029073"/>
              <a:gd name="connsiteY146" fmla="*/ 3166533 h 4182533"/>
              <a:gd name="connsiteX147" fmla="*/ 4777873 w 8029073"/>
              <a:gd name="connsiteY147" fmla="*/ 3149600 h 4182533"/>
              <a:gd name="connsiteX148" fmla="*/ 4727073 w 8029073"/>
              <a:gd name="connsiteY148" fmla="*/ 3132666 h 4182533"/>
              <a:gd name="connsiteX149" fmla="*/ 4540806 w 8029073"/>
              <a:gd name="connsiteY149" fmla="*/ 2997200 h 4182533"/>
              <a:gd name="connsiteX150" fmla="*/ 4371473 w 8029073"/>
              <a:gd name="connsiteY150" fmla="*/ 2946400 h 4182533"/>
              <a:gd name="connsiteX151" fmla="*/ 4219073 w 8029073"/>
              <a:gd name="connsiteY151" fmla="*/ 2878666 h 4182533"/>
              <a:gd name="connsiteX152" fmla="*/ 4083606 w 8029073"/>
              <a:gd name="connsiteY152" fmla="*/ 2810933 h 4182533"/>
              <a:gd name="connsiteX153" fmla="*/ 4015873 w 8029073"/>
              <a:gd name="connsiteY153" fmla="*/ 2777066 h 4182533"/>
              <a:gd name="connsiteX154" fmla="*/ 3795740 w 8029073"/>
              <a:gd name="connsiteY154" fmla="*/ 2743200 h 4182533"/>
              <a:gd name="connsiteX155" fmla="*/ 3744940 w 8029073"/>
              <a:gd name="connsiteY155" fmla="*/ 2709333 h 4182533"/>
              <a:gd name="connsiteX156" fmla="*/ 3541740 w 8029073"/>
              <a:gd name="connsiteY156" fmla="*/ 2658533 h 4182533"/>
              <a:gd name="connsiteX157" fmla="*/ 3474006 w 8029073"/>
              <a:gd name="connsiteY157" fmla="*/ 2641600 h 4182533"/>
              <a:gd name="connsiteX158" fmla="*/ 3389340 w 8029073"/>
              <a:gd name="connsiteY158" fmla="*/ 2624666 h 4182533"/>
              <a:gd name="connsiteX159" fmla="*/ 3338540 w 8029073"/>
              <a:gd name="connsiteY159" fmla="*/ 2607733 h 4182533"/>
              <a:gd name="connsiteX160" fmla="*/ 3220006 w 8029073"/>
              <a:gd name="connsiteY160" fmla="*/ 2590800 h 4182533"/>
              <a:gd name="connsiteX161" fmla="*/ 3101473 w 8029073"/>
              <a:gd name="connsiteY161" fmla="*/ 2556933 h 4182533"/>
              <a:gd name="connsiteX162" fmla="*/ 3050673 w 8029073"/>
              <a:gd name="connsiteY162" fmla="*/ 2540000 h 4182533"/>
              <a:gd name="connsiteX163" fmla="*/ 2932140 w 8029073"/>
              <a:gd name="connsiteY163" fmla="*/ 2523066 h 4182533"/>
              <a:gd name="connsiteX164" fmla="*/ 2830540 w 8029073"/>
              <a:gd name="connsiteY164" fmla="*/ 2489200 h 4182533"/>
              <a:gd name="connsiteX165" fmla="*/ 2491873 w 8029073"/>
              <a:gd name="connsiteY165" fmla="*/ 2438400 h 4182533"/>
              <a:gd name="connsiteX166" fmla="*/ 2339473 w 8029073"/>
              <a:gd name="connsiteY166" fmla="*/ 2421466 h 4182533"/>
              <a:gd name="connsiteX167" fmla="*/ 2136273 w 8029073"/>
              <a:gd name="connsiteY167" fmla="*/ 2387600 h 4182533"/>
              <a:gd name="connsiteX168" fmla="*/ 2034673 w 8029073"/>
              <a:gd name="connsiteY168" fmla="*/ 2353733 h 4182533"/>
              <a:gd name="connsiteX169" fmla="*/ 1950006 w 8029073"/>
              <a:gd name="connsiteY169" fmla="*/ 2336800 h 4182533"/>
              <a:gd name="connsiteX170" fmla="*/ 1848406 w 8029073"/>
              <a:gd name="connsiteY170" fmla="*/ 2302933 h 4182533"/>
              <a:gd name="connsiteX171" fmla="*/ 1797606 w 8029073"/>
              <a:gd name="connsiteY171" fmla="*/ 2286000 h 4182533"/>
              <a:gd name="connsiteX172" fmla="*/ 1746806 w 8029073"/>
              <a:gd name="connsiteY172" fmla="*/ 2269066 h 4182533"/>
              <a:gd name="connsiteX173" fmla="*/ 1679073 w 8029073"/>
              <a:gd name="connsiteY173" fmla="*/ 2252133 h 4182533"/>
              <a:gd name="connsiteX174" fmla="*/ 1611340 w 8029073"/>
              <a:gd name="connsiteY174" fmla="*/ 2218266 h 4182533"/>
              <a:gd name="connsiteX175" fmla="*/ 1560540 w 8029073"/>
              <a:gd name="connsiteY175" fmla="*/ 2201333 h 4182533"/>
              <a:gd name="connsiteX176" fmla="*/ 1458940 w 8029073"/>
              <a:gd name="connsiteY176" fmla="*/ 2116666 h 4182533"/>
              <a:gd name="connsiteX177" fmla="*/ 1475873 w 8029073"/>
              <a:gd name="connsiteY177" fmla="*/ 1947333 h 4182533"/>
              <a:gd name="connsiteX178" fmla="*/ 1662140 w 8029073"/>
              <a:gd name="connsiteY178" fmla="*/ 1930400 h 4182533"/>
              <a:gd name="connsiteX179" fmla="*/ 1983873 w 8029073"/>
              <a:gd name="connsiteY179" fmla="*/ 1896533 h 4182533"/>
              <a:gd name="connsiteX180" fmla="*/ 2119340 w 8029073"/>
              <a:gd name="connsiteY180" fmla="*/ 1862666 h 4182533"/>
              <a:gd name="connsiteX181" fmla="*/ 2237873 w 8029073"/>
              <a:gd name="connsiteY181" fmla="*/ 1845733 h 4182533"/>
              <a:gd name="connsiteX182" fmla="*/ 2542673 w 8029073"/>
              <a:gd name="connsiteY182" fmla="*/ 1811866 h 4182533"/>
              <a:gd name="connsiteX183" fmla="*/ 2661206 w 8029073"/>
              <a:gd name="connsiteY183" fmla="*/ 1778000 h 4182533"/>
              <a:gd name="connsiteX184" fmla="*/ 2779740 w 8029073"/>
              <a:gd name="connsiteY184" fmla="*/ 1744133 h 4182533"/>
              <a:gd name="connsiteX185" fmla="*/ 3050673 w 8029073"/>
              <a:gd name="connsiteY185" fmla="*/ 1710266 h 4182533"/>
              <a:gd name="connsiteX186" fmla="*/ 3169206 w 8029073"/>
              <a:gd name="connsiteY186" fmla="*/ 1693333 h 4182533"/>
              <a:gd name="connsiteX187" fmla="*/ 3321606 w 8029073"/>
              <a:gd name="connsiteY187" fmla="*/ 1659466 h 4182533"/>
              <a:gd name="connsiteX188" fmla="*/ 3406273 w 8029073"/>
              <a:gd name="connsiteY188" fmla="*/ 1642533 h 4182533"/>
              <a:gd name="connsiteX189" fmla="*/ 3457073 w 8029073"/>
              <a:gd name="connsiteY189" fmla="*/ 1625600 h 4182533"/>
              <a:gd name="connsiteX190" fmla="*/ 3592540 w 8029073"/>
              <a:gd name="connsiteY190" fmla="*/ 1591733 h 4182533"/>
              <a:gd name="connsiteX191" fmla="*/ 3795740 w 8029073"/>
              <a:gd name="connsiteY191" fmla="*/ 1540933 h 4182533"/>
              <a:gd name="connsiteX192" fmla="*/ 4032806 w 8029073"/>
              <a:gd name="connsiteY192" fmla="*/ 1473200 h 4182533"/>
              <a:gd name="connsiteX193" fmla="*/ 4083606 w 8029073"/>
              <a:gd name="connsiteY193" fmla="*/ 1456266 h 4182533"/>
              <a:gd name="connsiteX194" fmla="*/ 4151340 w 8029073"/>
              <a:gd name="connsiteY194" fmla="*/ 1422400 h 4182533"/>
              <a:gd name="connsiteX195" fmla="*/ 4388406 w 8029073"/>
              <a:gd name="connsiteY195" fmla="*/ 1388533 h 4182533"/>
              <a:gd name="connsiteX196" fmla="*/ 4473073 w 8029073"/>
              <a:gd name="connsiteY196" fmla="*/ 1371600 h 4182533"/>
              <a:gd name="connsiteX197" fmla="*/ 4710140 w 8029073"/>
              <a:gd name="connsiteY197" fmla="*/ 1303866 h 4182533"/>
              <a:gd name="connsiteX198" fmla="*/ 4964140 w 8029073"/>
              <a:gd name="connsiteY198" fmla="*/ 1236133 h 4182533"/>
              <a:gd name="connsiteX199" fmla="*/ 5048806 w 8029073"/>
              <a:gd name="connsiteY199" fmla="*/ 1219200 h 4182533"/>
              <a:gd name="connsiteX200" fmla="*/ 5252006 w 8029073"/>
              <a:gd name="connsiteY200" fmla="*/ 1185333 h 4182533"/>
              <a:gd name="connsiteX201" fmla="*/ 5353606 w 8029073"/>
              <a:gd name="connsiteY201" fmla="*/ 1151466 h 4182533"/>
              <a:gd name="connsiteX202" fmla="*/ 5404406 w 8029073"/>
              <a:gd name="connsiteY202" fmla="*/ 1134533 h 4182533"/>
              <a:gd name="connsiteX203" fmla="*/ 5489073 w 8029073"/>
              <a:gd name="connsiteY203" fmla="*/ 1117600 h 4182533"/>
              <a:gd name="connsiteX204" fmla="*/ 5607606 w 8029073"/>
              <a:gd name="connsiteY204" fmla="*/ 1100666 h 4182533"/>
              <a:gd name="connsiteX205" fmla="*/ 5675340 w 8029073"/>
              <a:gd name="connsiteY205" fmla="*/ 1083733 h 4182533"/>
              <a:gd name="connsiteX206" fmla="*/ 5726140 w 8029073"/>
              <a:gd name="connsiteY206" fmla="*/ 1066800 h 4182533"/>
              <a:gd name="connsiteX207" fmla="*/ 5878540 w 8029073"/>
              <a:gd name="connsiteY207" fmla="*/ 1049866 h 4182533"/>
              <a:gd name="connsiteX208" fmla="*/ 5929340 w 8029073"/>
              <a:gd name="connsiteY208" fmla="*/ 1032933 h 4182533"/>
              <a:gd name="connsiteX209" fmla="*/ 5980140 w 8029073"/>
              <a:gd name="connsiteY209" fmla="*/ 999066 h 4182533"/>
              <a:gd name="connsiteX210" fmla="*/ 6047873 w 8029073"/>
              <a:gd name="connsiteY210" fmla="*/ 982133 h 4182533"/>
              <a:gd name="connsiteX211" fmla="*/ 6234140 w 8029073"/>
              <a:gd name="connsiteY211" fmla="*/ 931333 h 4182533"/>
              <a:gd name="connsiteX212" fmla="*/ 6284940 w 8029073"/>
              <a:gd name="connsiteY212" fmla="*/ 897466 h 4182533"/>
              <a:gd name="connsiteX213" fmla="*/ 6420406 w 8029073"/>
              <a:gd name="connsiteY213" fmla="*/ 863600 h 4182533"/>
              <a:gd name="connsiteX214" fmla="*/ 6471206 w 8029073"/>
              <a:gd name="connsiteY214" fmla="*/ 829733 h 4182533"/>
              <a:gd name="connsiteX215" fmla="*/ 6640540 w 8029073"/>
              <a:gd name="connsiteY215" fmla="*/ 778933 h 4182533"/>
              <a:gd name="connsiteX216" fmla="*/ 6809873 w 8029073"/>
              <a:gd name="connsiteY216" fmla="*/ 711200 h 4182533"/>
              <a:gd name="connsiteX217" fmla="*/ 6860673 w 8029073"/>
              <a:gd name="connsiteY217" fmla="*/ 694266 h 4182533"/>
              <a:gd name="connsiteX218" fmla="*/ 6911473 w 8029073"/>
              <a:gd name="connsiteY218" fmla="*/ 677333 h 4182533"/>
              <a:gd name="connsiteX219" fmla="*/ 6962273 w 8029073"/>
              <a:gd name="connsiteY219" fmla="*/ 643466 h 4182533"/>
              <a:gd name="connsiteX220" fmla="*/ 7131606 w 8029073"/>
              <a:gd name="connsiteY220" fmla="*/ 592666 h 4182533"/>
              <a:gd name="connsiteX221" fmla="*/ 7182406 w 8029073"/>
              <a:gd name="connsiteY221" fmla="*/ 558800 h 4182533"/>
              <a:gd name="connsiteX222" fmla="*/ 7233206 w 8029073"/>
              <a:gd name="connsiteY222" fmla="*/ 541866 h 4182533"/>
              <a:gd name="connsiteX223" fmla="*/ 7300940 w 8029073"/>
              <a:gd name="connsiteY223" fmla="*/ 491066 h 4182533"/>
              <a:gd name="connsiteX224" fmla="*/ 7470273 w 8029073"/>
              <a:gd name="connsiteY224" fmla="*/ 423333 h 4182533"/>
              <a:gd name="connsiteX225" fmla="*/ 7521073 w 8029073"/>
              <a:gd name="connsiteY225" fmla="*/ 406400 h 4182533"/>
              <a:gd name="connsiteX226" fmla="*/ 7690406 w 8029073"/>
              <a:gd name="connsiteY226" fmla="*/ 355600 h 4182533"/>
              <a:gd name="connsiteX227" fmla="*/ 7741206 w 8029073"/>
              <a:gd name="connsiteY227" fmla="*/ 338666 h 4182533"/>
              <a:gd name="connsiteX228" fmla="*/ 7961340 w 8029073"/>
              <a:gd name="connsiteY228" fmla="*/ 355600 h 4182533"/>
              <a:gd name="connsiteX229" fmla="*/ 8012140 w 8029073"/>
              <a:gd name="connsiteY229" fmla="*/ 372533 h 4182533"/>
              <a:gd name="connsiteX230" fmla="*/ 7978273 w 8029073"/>
              <a:gd name="connsiteY230" fmla="*/ 372533 h 4182533"/>
              <a:gd name="connsiteX231" fmla="*/ 8012140 w 8029073"/>
              <a:gd name="connsiteY231" fmla="*/ 423333 h 4182533"/>
              <a:gd name="connsiteX0" fmla="*/ 8010435 w 8027368"/>
              <a:gd name="connsiteY0" fmla="*/ 423333 h 4182533"/>
              <a:gd name="connsiteX1" fmla="*/ 7959635 w 8027368"/>
              <a:gd name="connsiteY1" fmla="*/ 321733 h 4182533"/>
              <a:gd name="connsiteX2" fmla="*/ 7942701 w 8027368"/>
              <a:gd name="connsiteY2" fmla="*/ 270933 h 4182533"/>
              <a:gd name="connsiteX3" fmla="*/ 7891901 w 8027368"/>
              <a:gd name="connsiteY3" fmla="*/ 0 h 4182533"/>
              <a:gd name="connsiteX4" fmla="*/ 7790301 w 8027368"/>
              <a:gd name="connsiteY4" fmla="*/ 33866 h 4182533"/>
              <a:gd name="connsiteX5" fmla="*/ 7671768 w 8027368"/>
              <a:gd name="connsiteY5" fmla="*/ 101600 h 4182533"/>
              <a:gd name="connsiteX6" fmla="*/ 7417768 w 8027368"/>
              <a:gd name="connsiteY6" fmla="*/ 135466 h 4182533"/>
              <a:gd name="connsiteX7" fmla="*/ 7333101 w 8027368"/>
              <a:gd name="connsiteY7" fmla="*/ 169333 h 4182533"/>
              <a:gd name="connsiteX8" fmla="*/ 7011368 w 8027368"/>
              <a:gd name="connsiteY8" fmla="*/ 220133 h 4182533"/>
              <a:gd name="connsiteX9" fmla="*/ 6926701 w 8027368"/>
              <a:gd name="connsiteY9" fmla="*/ 237066 h 4182533"/>
              <a:gd name="connsiteX10" fmla="*/ 6858968 w 8027368"/>
              <a:gd name="connsiteY10" fmla="*/ 270933 h 4182533"/>
              <a:gd name="connsiteX11" fmla="*/ 6808168 w 8027368"/>
              <a:gd name="connsiteY11" fmla="*/ 287866 h 4182533"/>
              <a:gd name="connsiteX12" fmla="*/ 6723501 w 8027368"/>
              <a:gd name="connsiteY12" fmla="*/ 321733 h 4182533"/>
              <a:gd name="connsiteX13" fmla="*/ 6621901 w 8027368"/>
              <a:gd name="connsiteY13" fmla="*/ 355600 h 4182533"/>
              <a:gd name="connsiteX14" fmla="*/ 6486435 w 8027368"/>
              <a:gd name="connsiteY14" fmla="*/ 440266 h 4182533"/>
              <a:gd name="connsiteX15" fmla="*/ 6435635 w 8027368"/>
              <a:gd name="connsiteY15" fmla="*/ 457200 h 4182533"/>
              <a:gd name="connsiteX16" fmla="*/ 6384835 w 8027368"/>
              <a:gd name="connsiteY16" fmla="*/ 491066 h 4182533"/>
              <a:gd name="connsiteX17" fmla="*/ 6317101 w 8027368"/>
              <a:gd name="connsiteY17" fmla="*/ 508000 h 4182533"/>
              <a:gd name="connsiteX18" fmla="*/ 6232435 w 8027368"/>
              <a:gd name="connsiteY18" fmla="*/ 541866 h 4182533"/>
              <a:gd name="connsiteX19" fmla="*/ 6181635 w 8027368"/>
              <a:gd name="connsiteY19" fmla="*/ 558800 h 4182533"/>
              <a:gd name="connsiteX20" fmla="*/ 6046168 w 8027368"/>
              <a:gd name="connsiteY20" fmla="*/ 626533 h 4182533"/>
              <a:gd name="connsiteX21" fmla="*/ 5995368 w 8027368"/>
              <a:gd name="connsiteY21" fmla="*/ 660400 h 4182533"/>
              <a:gd name="connsiteX22" fmla="*/ 5944568 w 8027368"/>
              <a:gd name="connsiteY22" fmla="*/ 677333 h 4182533"/>
              <a:gd name="connsiteX23" fmla="*/ 5859901 w 8027368"/>
              <a:gd name="connsiteY23" fmla="*/ 711200 h 4182533"/>
              <a:gd name="connsiteX24" fmla="*/ 5775235 w 8027368"/>
              <a:gd name="connsiteY24" fmla="*/ 728133 h 4182533"/>
              <a:gd name="connsiteX25" fmla="*/ 5656701 w 8027368"/>
              <a:gd name="connsiteY25" fmla="*/ 778933 h 4182533"/>
              <a:gd name="connsiteX26" fmla="*/ 5588968 w 8027368"/>
              <a:gd name="connsiteY26" fmla="*/ 795866 h 4182533"/>
              <a:gd name="connsiteX27" fmla="*/ 5538168 w 8027368"/>
              <a:gd name="connsiteY27" fmla="*/ 829733 h 4182533"/>
              <a:gd name="connsiteX28" fmla="*/ 5385768 w 8027368"/>
              <a:gd name="connsiteY28" fmla="*/ 863600 h 4182533"/>
              <a:gd name="connsiteX29" fmla="*/ 5334968 w 8027368"/>
              <a:gd name="connsiteY29" fmla="*/ 880533 h 4182533"/>
              <a:gd name="connsiteX30" fmla="*/ 5233368 w 8027368"/>
              <a:gd name="connsiteY30" fmla="*/ 897466 h 4182533"/>
              <a:gd name="connsiteX31" fmla="*/ 4979368 w 8027368"/>
              <a:gd name="connsiteY31" fmla="*/ 931333 h 4182533"/>
              <a:gd name="connsiteX32" fmla="*/ 4708435 w 8027368"/>
              <a:gd name="connsiteY32" fmla="*/ 965200 h 4182533"/>
              <a:gd name="connsiteX33" fmla="*/ 4098835 w 8027368"/>
              <a:gd name="connsiteY33" fmla="*/ 1016000 h 4182533"/>
              <a:gd name="connsiteX34" fmla="*/ 3963368 w 8027368"/>
              <a:gd name="connsiteY34" fmla="*/ 1032933 h 4182533"/>
              <a:gd name="connsiteX35" fmla="*/ 3658568 w 8027368"/>
              <a:gd name="connsiteY35" fmla="*/ 1066800 h 4182533"/>
              <a:gd name="connsiteX36" fmla="*/ 3573901 w 8027368"/>
              <a:gd name="connsiteY36" fmla="*/ 1083733 h 4182533"/>
              <a:gd name="connsiteX37" fmla="*/ 3319901 w 8027368"/>
              <a:gd name="connsiteY37" fmla="*/ 1117600 h 4182533"/>
              <a:gd name="connsiteX38" fmla="*/ 3252168 w 8027368"/>
              <a:gd name="connsiteY38" fmla="*/ 1134533 h 4182533"/>
              <a:gd name="connsiteX39" fmla="*/ 3048968 w 8027368"/>
              <a:gd name="connsiteY39" fmla="*/ 1151466 h 4182533"/>
              <a:gd name="connsiteX40" fmla="*/ 2930435 w 8027368"/>
              <a:gd name="connsiteY40" fmla="*/ 1185333 h 4182533"/>
              <a:gd name="connsiteX41" fmla="*/ 2625635 w 8027368"/>
              <a:gd name="connsiteY41" fmla="*/ 1236133 h 4182533"/>
              <a:gd name="connsiteX42" fmla="*/ 2405501 w 8027368"/>
              <a:gd name="connsiteY42" fmla="*/ 1286933 h 4182533"/>
              <a:gd name="connsiteX43" fmla="*/ 2066835 w 8027368"/>
              <a:gd name="connsiteY43" fmla="*/ 1337733 h 4182533"/>
              <a:gd name="connsiteX44" fmla="*/ 2016035 w 8027368"/>
              <a:gd name="connsiteY44" fmla="*/ 1354666 h 4182533"/>
              <a:gd name="connsiteX45" fmla="*/ 1965235 w 8027368"/>
              <a:gd name="connsiteY45" fmla="*/ 1388533 h 4182533"/>
              <a:gd name="connsiteX46" fmla="*/ 1829768 w 8027368"/>
              <a:gd name="connsiteY46" fmla="*/ 1405466 h 4182533"/>
              <a:gd name="connsiteX47" fmla="*/ 1762035 w 8027368"/>
              <a:gd name="connsiteY47" fmla="*/ 1439333 h 4182533"/>
              <a:gd name="connsiteX48" fmla="*/ 1711235 w 8027368"/>
              <a:gd name="connsiteY48" fmla="*/ 1473200 h 4182533"/>
              <a:gd name="connsiteX49" fmla="*/ 1575768 w 8027368"/>
              <a:gd name="connsiteY49" fmla="*/ 1490133 h 4182533"/>
              <a:gd name="connsiteX50" fmla="*/ 1474168 w 8027368"/>
              <a:gd name="connsiteY50" fmla="*/ 1524000 h 4182533"/>
              <a:gd name="connsiteX51" fmla="*/ 1423368 w 8027368"/>
              <a:gd name="connsiteY51" fmla="*/ 1540933 h 4182533"/>
              <a:gd name="connsiteX52" fmla="*/ 1287901 w 8027368"/>
              <a:gd name="connsiteY52" fmla="*/ 1557866 h 4182533"/>
              <a:gd name="connsiteX53" fmla="*/ 1135501 w 8027368"/>
              <a:gd name="connsiteY53" fmla="*/ 1608666 h 4182533"/>
              <a:gd name="connsiteX54" fmla="*/ 915368 w 8027368"/>
              <a:gd name="connsiteY54" fmla="*/ 1693333 h 4182533"/>
              <a:gd name="connsiteX55" fmla="*/ 847635 w 8027368"/>
              <a:gd name="connsiteY55" fmla="*/ 1727200 h 4182533"/>
              <a:gd name="connsiteX56" fmla="*/ 644435 w 8027368"/>
              <a:gd name="connsiteY56" fmla="*/ 1778000 h 4182533"/>
              <a:gd name="connsiteX57" fmla="*/ 458168 w 8027368"/>
              <a:gd name="connsiteY57" fmla="*/ 1828800 h 4182533"/>
              <a:gd name="connsiteX58" fmla="*/ 407368 w 8027368"/>
              <a:gd name="connsiteY58" fmla="*/ 1845733 h 4182533"/>
              <a:gd name="connsiteX59" fmla="*/ 339635 w 8027368"/>
              <a:gd name="connsiteY59" fmla="*/ 1862666 h 4182533"/>
              <a:gd name="connsiteX60" fmla="*/ 187235 w 8027368"/>
              <a:gd name="connsiteY60" fmla="*/ 1913466 h 4182533"/>
              <a:gd name="connsiteX61" fmla="*/ 968 w 8027368"/>
              <a:gd name="connsiteY61" fmla="*/ 2116666 h 4182533"/>
              <a:gd name="connsiteX62" fmla="*/ 271901 w 8027368"/>
              <a:gd name="connsiteY62" fmla="*/ 2133600 h 4182533"/>
              <a:gd name="connsiteX63" fmla="*/ 678301 w 8027368"/>
              <a:gd name="connsiteY63" fmla="*/ 2201333 h 4182533"/>
              <a:gd name="connsiteX64" fmla="*/ 898435 w 8027368"/>
              <a:gd name="connsiteY64" fmla="*/ 2235200 h 4182533"/>
              <a:gd name="connsiteX65" fmla="*/ 1084701 w 8027368"/>
              <a:gd name="connsiteY65" fmla="*/ 2252133 h 4182533"/>
              <a:gd name="connsiteX66" fmla="*/ 1254035 w 8027368"/>
              <a:gd name="connsiteY66" fmla="*/ 2286000 h 4182533"/>
              <a:gd name="connsiteX67" fmla="*/ 1338701 w 8027368"/>
              <a:gd name="connsiteY67" fmla="*/ 2302933 h 4182533"/>
              <a:gd name="connsiteX68" fmla="*/ 1440301 w 8027368"/>
              <a:gd name="connsiteY68" fmla="*/ 2336800 h 4182533"/>
              <a:gd name="connsiteX69" fmla="*/ 1575768 w 8027368"/>
              <a:gd name="connsiteY69" fmla="*/ 2387600 h 4182533"/>
              <a:gd name="connsiteX70" fmla="*/ 1626568 w 8027368"/>
              <a:gd name="connsiteY70" fmla="*/ 2421466 h 4182533"/>
              <a:gd name="connsiteX71" fmla="*/ 1677368 w 8027368"/>
              <a:gd name="connsiteY71" fmla="*/ 2472266 h 4182533"/>
              <a:gd name="connsiteX72" fmla="*/ 1762035 w 8027368"/>
              <a:gd name="connsiteY72" fmla="*/ 2489200 h 4182533"/>
              <a:gd name="connsiteX73" fmla="*/ 1914435 w 8027368"/>
              <a:gd name="connsiteY73" fmla="*/ 2590800 h 4182533"/>
              <a:gd name="connsiteX74" fmla="*/ 2032968 w 8027368"/>
              <a:gd name="connsiteY74" fmla="*/ 2624666 h 4182533"/>
              <a:gd name="connsiteX75" fmla="*/ 2117635 w 8027368"/>
              <a:gd name="connsiteY75" fmla="*/ 2675466 h 4182533"/>
              <a:gd name="connsiteX76" fmla="*/ 2185368 w 8027368"/>
              <a:gd name="connsiteY76" fmla="*/ 2692400 h 4182533"/>
              <a:gd name="connsiteX77" fmla="*/ 2236168 w 8027368"/>
              <a:gd name="connsiteY77" fmla="*/ 2709333 h 4182533"/>
              <a:gd name="connsiteX78" fmla="*/ 2354701 w 8027368"/>
              <a:gd name="connsiteY78" fmla="*/ 2760133 h 4182533"/>
              <a:gd name="connsiteX79" fmla="*/ 2422435 w 8027368"/>
              <a:gd name="connsiteY79" fmla="*/ 2794000 h 4182533"/>
              <a:gd name="connsiteX80" fmla="*/ 2659501 w 8027368"/>
              <a:gd name="connsiteY80" fmla="*/ 2861733 h 4182533"/>
              <a:gd name="connsiteX81" fmla="*/ 2710301 w 8027368"/>
              <a:gd name="connsiteY81" fmla="*/ 2878666 h 4182533"/>
              <a:gd name="connsiteX82" fmla="*/ 2862701 w 8027368"/>
              <a:gd name="connsiteY82" fmla="*/ 2929466 h 4182533"/>
              <a:gd name="connsiteX83" fmla="*/ 2913501 w 8027368"/>
              <a:gd name="connsiteY83" fmla="*/ 2963333 h 4182533"/>
              <a:gd name="connsiteX84" fmla="*/ 2998168 w 8027368"/>
              <a:gd name="connsiteY84" fmla="*/ 2980266 h 4182533"/>
              <a:gd name="connsiteX85" fmla="*/ 3065901 w 8027368"/>
              <a:gd name="connsiteY85" fmla="*/ 2997200 h 4182533"/>
              <a:gd name="connsiteX86" fmla="*/ 3319901 w 8027368"/>
              <a:gd name="connsiteY86" fmla="*/ 3031066 h 4182533"/>
              <a:gd name="connsiteX87" fmla="*/ 3573901 w 8027368"/>
              <a:gd name="connsiteY87" fmla="*/ 3081866 h 4182533"/>
              <a:gd name="connsiteX88" fmla="*/ 3777101 w 8027368"/>
              <a:gd name="connsiteY88" fmla="*/ 3115733 h 4182533"/>
              <a:gd name="connsiteX89" fmla="*/ 3878701 w 8027368"/>
              <a:gd name="connsiteY89" fmla="*/ 3149600 h 4182533"/>
              <a:gd name="connsiteX90" fmla="*/ 3980301 w 8027368"/>
              <a:gd name="connsiteY90" fmla="*/ 3166533 h 4182533"/>
              <a:gd name="connsiteX91" fmla="*/ 4048035 w 8027368"/>
              <a:gd name="connsiteY91" fmla="*/ 3200400 h 4182533"/>
              <a:gd name="connsiteX92" fmla="*/ 4251235 w 8027368"/>
              <a:gd name="connsiteY92" fmla="*/ 3251200 h 4182533"/>
              <a:gd name="connsiteX93" fmla="*/ 4437501 w 8027368"/>
              <a:gd name="connsiteY93" fmla="*/ 3318933 h 4182533"/>
              <a:gd name="connsiteX94" fmla="*/ 4505235 w 8027368"/>
              <a:gd name="connsiteY94" fmla="*/ 3352800 h 4182533"/>
              <a:gd name="connsiteX95" fmla="*/ 4589901 w 8027368"/>
              <a:gd name="connsiteY95" fmla="*/ 3369733 h 4182533"/>
              <a:gd name="connsiteX96" fmla="*/ 4657635 w 8027368"/>
              <a:gd name="connsiteY96" fmla="*/ 3386666 h 4182533"/>
              <a:gd name="connsiteX97" fmla="*/ 4759235 w 8027368"/>
              <a:gd name="connsiteY97" fmla="*/ 3420533 h 4182533"/>
              <a:gd name="connsiteX98" fmla="*/ 4843901 w 8027368"/>
              <a:gd name="connsiteY98" fmla="*/ 3437466 h 4182533"/>
              <a:gd name="connsiteX99" fmla="*/ 4979368 w 8027368"/>
              <a:gd name="connsiteY99" fmla="*/ 3471333 h 4182533"/>
              <a:gd name="connsiteX100" fmla="*/ 5182568 w 8027368"/>
              <a:gd name="connsiteY100" fmla="*/ 3505200 h 4182533"/>
              <a:gd name="connsiteX101" fmla="*/ 5267235 w 8027368"/>
              <a:gd name="connsiteY101" fmla="*/ 3539066 h 4182533"/>
              <a:gd name="connsiteX102" fmla="*/ 5419635 w 8027368"/>
              <a:gd name="connsiteY102" fmla="*/ 3589866 h 4182533"/>
              <a:gd name="connsiteX103" fmla="*/ 5470435 w 8027368"/>
              <a:gd name="connsiteY103" fmla="*/ 3623733 h 4182533"/>
              <a:gd name="connsiteX104" fmla="*/ 5605901 w 8027368"/>
              <a:gd name="connsiteY104" fmla="*/ 3657600 h 4182533"/>
              <a:gd name="connsiteX105" fmla="*/ 5673635 w 8027368"/>
              <a:gd name="connsiteY105" fmla="*/ 3691466 h 4182533"/>
              <a:gd name="connsiteX106" fmla="*/ 5842968 w 8027368"/>
              <a:gd name="connsiteY106" fmla="*/ 3725333 h 4182533"/>
              <a:gd name="connsiteX107" fmla="*/ 5893768 w 8027368"/>
              <a:gd name="connsiteY107" fmla="*/ 3742266 h 4182533"/>
              <a:gd name="connsiteX108" fmla="*/ 6063101 w 8027368"/>
              <a:gd name="connsiteY108" fmla="*/ 3810000 h 4182533"/>
              <a:gd name="connsiteX109" fmla="*/ 6266301 w 8027368"/>
              <a:gd name="connsiteY109" fmla="*/ 3860800 h 4182533"/>
              <a:gd name="connsiteX110" fmla="*/ 6334035 w 8027368"/>
              <a:gd name="connsiteY110" fmla="*/ 3877733 h 4182533"/>
              <a:gd name="connsiteX111" fmla="*/ 6537235 w 8027368"/>
              <a:gd name="connsiteY111" fmla="*/ 3911600 h 4182533"/>
              <a:gd name="connsiteX112" fmla="*/ 6740435 w 8027368"/>
              <a:gd name="connsiteY112" fmla="*/ 3962400 h 4182533"/>
              <a:gd name="connsiteX113" fmla="*/ 6842035 w 8027368"/>
              <a:gd name="connsiteY113" fmla="*/ 3979333 h 4182533"/>
              <a:gd name="connsiteX114" fmla="*/ 6909768 w 8027368"/>
              <a:gd name="connsiteY114" fmla="*/ 3996266 h 4182533"/>
              <a:gd name="connsiteX115" fmla="*/ 7163768 w 8027368"/>
              <a:gd name="connsiteY115" fmla="*/ 4013200 h 4182533"/>
              <a:gd name="connsiteX116" fmla="*/ 7333101 w 8027368"/>
              <a:gd name="connsiteY116" fmla="*/ 4030133 h 4182533"/>
              <a:gd name="connsiteX117" fmla="*/ 7502435 w 8027368"/>
              <a:gd name="connsiteY117" fmla="*/ 4064000 h 4182533"/>
              <a:gd name="connsiteX118" fmla="*/ 7553235 w 8027368"/>
              <a:gd name="connsiteY118" fmla="*/ 4080933 h 4182533"/>
              <a:gd name="connsiteX119" fmla="*/ 7705635 w 8027368"/>
              <a:gd name="connsiteY119" fmla="*/ 4114800 h 4182533"/>
              <a:gd name="connsiteX120" fmla="*/ 7790301 w 8027368"/>
              <a:gd name="connsiteY120" fmla="*/ 4131733 h 4182533"/>
              <a:gd name="connsiteX121" fmla="*/ 7841101 w 8027368"/>
              <a:gd name="connsiteY121" fmla="*/ 4148666 h 4182533"/>
              <a:gd name="connsiteX122" fmla="*/ 7993501 w 8027368"/>
              <a:gd name="connsiteY122" fmla="*/ 4182533 h 4182533"/>
              <a:gd name="connsiteX123" fmla="*/ 8027368 w 8027368"/>
              <a:gd name="connsiteY123" fmla="*/ 4114800 h 4182533"/>
              <a:gd name="connsiteX124" fmla="*/ 7993501 w 8027368"/>
              <a:gd name="connsiteY124" fmla="*/ 4064000 h 4182533"/>
              <a:gd name="connsiteX125" fmla="*/ 7976568 w 8027368"/>
              <a:gd name="connsiteY125" fmla="*/ 3759200 h 4182533"/>
              <a:gd name="connsiteX126" fmla="*/ 7858035 w 8027368"/>
              <a:gd name="connsiteY126" fmla="*/ 3742266 h 4182533"/>
              <a:gd name="connsiteX127" fmla="*/ 7587101 w 8027368"/>
              <a:gd name="connsiteY127" fmla="*/ 3708400 h 4182533"/>
              <a:gd name="connsiteX128" fmla="*/ 7350035 w 8027368"/>
              <a:gd name="connsiteY128" fmla="*/ 3657600 h 4182533"/>
              <a:gd name="connsiteX129" fmla="*/ 7197635 w 8027368"/>
              <a:gd name="connsiteY129" fmla="*/ 3606800 h 4182533"/>
              <a:gd name="connsiteX130" fmla="*/ 7112968 w 8027368"/>
              <a:gd name="connsiteY130" fmla="*/ 3589866 h 4182533"/>
              <a:gd name="connsiteX131" fmla="*/ 6994435 w 8027368"/>
              <a:gd name="connsiteY131" fmla="*/ 3556000 h 4182533"/>
              <a:gd name="connsiteX132" fmla="*/ 6808168 w 8027368"/>
              <a:gd name="connsiteY132" fmla="*/ 3539066 h 4182533"/>
              <a:gd name="connsiteX133" fmla="*/ 6384835 w 8027368"/>
              <a:gd name="connsiteY133" fmla="*/ 3505200 h 4182533"/>
              <a:gd name="connsiteX134" fmla="*/ 6249368 w 8027368"/>
              <a:gd name="connsiteY134" fmla="*/ 3471333 h 4182533"/>
              <a:gd name="connsiteX135" fmla="*/ 6046168 w 8027368"/>
              <a:gd name="connsiteY135" fmla="*/ 3420533 h 4182533"/>
              <a:gd name="connsiteX136" fmla="*/ 5741368 w 8027368"/>
              <a:gd name="connsiteY136" fmla="*/ 3403600 h 4182533"/>
              <a:gd name="connsiteX137" fmla="*/ 5538168 w 8027368"/>
              <a:gd name="connsiteY137" fmla="*/ 3386666 h 4182533"/>
              <a:gd name="connsiteX138" fmla="*/ 5402701 w 8027368"/>
              <a:gd name="connsiteY138" fmla="*/ 3352800 h 4182533"/>
              <a:gd name="connsiteX139" fmla="*/ 5351901 w 8027368"/>
              <a:gd name="connsiteY139" fmla="*/ 3335866 h 4182533"/>
              <a:gd name="connsiteX140" fmla="*/ 5216435 w 8027368"/>
              <a:gd name="connsiteY140" fmla="*/ 3318933 h 4182533"/>
              <a:gd name="connsiteX141" fmla="*/ 5165635 w 8027368"/>
              <a:gd name="connsiteY141" fmla="*/ 3302000 h 4182533"/>
              <a:gd name="connsiteX142" fmla="*/ 5114835 w 8027368"/>
              <a:gd name="connsiteY142" fmla="*/ 3268133 h 4182533"/>
              <a:gd name="connsiteX143" fmla="*/ 5047101 w 8027368"/>
              <a:gd name="connsiteY143" fmla="*/ 3251200 h 4182533"/>
              <a:gd name="connsiteX144" fmla="*/ 4911635 w 8027368"/>
              <a:gd name="connsiteY144" fmla="*/ 3200400 h 4182533"/>
              <a:gd name="connsiteX145" fmla="*/ 4860835 w 8027368"/>
              <a:gd name="connsiteY145" fmla="*/ 3166533 h 4182533"/>
              <a:gd name="connsiteX146" fmla="*/ 4776168 w 8027368"/>
              <a:gd name="connsiteY146" fmla="*/ 3149600 h 4182533"/>
              <a:gd name="connsiteX147" fmla="*/ 4725368 w 8027368"/>
              <a:gd name="connsiteY147" fmla="*/ 3132666 h 4182533"/>
              <a:gd name="connsiteX148" fmla="*/ 4539101 w 8027368"/>
              <a:gd name="connsiteY148" fmla="*/ 2997200 h 4182533"/>
              <a:gd name="connsiteX149" fmla="*/ 4369768 w 8027368"/>
              <a:gd name="connsiteY149" fmla="*/ 2946400 h 4182533"/>
              <a:gd name="connsiteX150" fmla="*/ 4217368 w 8027368"/>
              <a:gd name="connsiteY150" fmla="*/ 2878666 h 4182533"/>
              <a:gd name="connsiteX151" fmla="*/ 4081901 w 8027368"/>
              <a:gd name="connsiteY151" fmla="*/ 2810933 h 4182533"/>
              <a:gd name="connsiteX152" fmla="*/ 4014168 w 8027368"/>
              <a:gd name="connsiteY152" fmla="*/ 2777066 h 4182533"/>
              <a:gd name="connsiteX153" fmla="*/ 3794035 w 8027368"/>
              <a:gd name="connsiteY153" fmla="*/ 2743200 h 4182533"/>
              <a:gd name="connsiteX154" fmla="*/ 3743235 w 8027368"/>
              <a:gd name="connsiteY154" fmla="*/ 2709333 h 4182533"/>
              <a:gd name="connsiteX155" fmla="*/ 3540035 w 8027368"/>
              <a:gd name="connsiteY155" fmla="*/ 2658533 h 4182533"/>
              <a:gd name="connsiteX156" fmla="*/ 3472301 w 8027368"/>
              <a:gd name="connsiteY156" fmla="*/ 2641600 h 4182533"/>
              <a:gd name="connsiteX157" fmla="*/ 3387635 w 8027368"/>
              <a:gd name="connsiteY157" fmla="*/ 2624666 h 4182533"/>
              <a:gd name="connsiteX158" fmla="*/ 3336835 w 8027368"/>
              <a:gd name="connsiteY158" fmla="*/ 2607733 h 4182533"/>
              <a:gd name="connsiteX159" fmla="*/ 3218301 w 8027368"/>
              <a:gd name="connsiteY159" fmla="*/ 2590800 h 4182533"/>
              <a:gd name="connsiteX160" fmla="*/ 3099768 w 8027368"/>
              <a:gd name="connsiteY160" fmla="*/ 2556933 h 4182533"/>
              <a:gd name="connsiteX161" fmla="*/ 3048968 w 8027368"/>
              <a:gd name="connsiteY161" fmla="*/ 2540000 h 4182533"/>
              <a:gd name="connsiteX162" fmla="*/ 2930435 w 8027368"/>
              <a:gd name="connsiteY162" fmla="*/ 2523066 h 4182533"/>
              <a:gd name="connsiteX163" fmla="*/ 2828835 w 8027368"/>
              <a:gd name="connsiteY163" fmla="*/ 2489200 h 4182533"/>
              <a:gd name="connsiteX164" fmla="*/ 2490168 w 8027368"/>
              <a:gd name="connsiteY164" fmla="*/ 2438400 h 4182533"/>
              <a:gd name="connsiteX165" fmla="*/ 2337768 w 8027368"/>
              <a:gd name="connsiteY165" fmla="*/ 2421466 h 4182533"/>
              <a:gd name="connsiteX166" fmla="*/ 2134568 w 8027368"/>
              <a:gd name="connsiteY166" fmla="*/ 2387600 h 4182533"/>
              <a:gd name="connsiteX167" fmla="*/ 2032968 w 8027368"/>
              <a:gd name="connsiteY167" fmla="*/ 2353733 h 4182533"/>
              <a:gd name="connsiteX168" fmla="*/ 1948301 w 8027368"/>
              <a:gd name="connsiteY168" fmla="*/ 2336800 h 4182533"/>
              <a:gd name="connsiteX169" fmla="*/ 1846701 w 8027368"/>
              <a:gd name="connsiteY169" fmla="*/ 2302933 h 4182533"/>
              <a:gd name="connsiteX170" fmla="*/ 1795901 w 8027368"/>
              <a:gd name="connsiteY170" fmla="*/ 2286000 h 4182533"/>
              <a:gd name="connsiteX171" fmla="*/ 1745101 w 8027368"/>
              <a:gd name="connsiteY171" fmla="*/ 2269066 h 4182533"/>
              <a:gd name="connsiteX172" fmla="*/ 1677368 w 8027368"/>
              <a:gd name="connsiteY172" fmla="*/ 2252133 h 4182533"/>
              <a:gd name="connsiteX173" fmla="*/ 1609635 w 8027368"/>
              <a:gd name="connsiteY173" fmla="*/ 2218266 h 4182533"/>
              <a:gd name="connsiteX174" fmla="*/ 1558835 w 8027368"/>
              <a:gd name="connsiteY174" fmla="*/ 2201333 h 4182533"/>
              <a:gd name="connsiteX175" fmla="*/ 1457235 w 8027368"/>
              <a:gd name="connsiteY175" fmla="*/ 2116666 h 4182533"/>
              <a:gd name="connsiteX176" fmla="*/ 1474168 w 8027368"/>
              <a:gd name="connsiteY176" fmla="*/ 1947333 h 4182533"/>
              <a:gd name="connsiteX177" fmla="*/ 1660435 w 8027368"/>
              <a:gd name="connsiteY177" fmla="*/ 1930400 h 4182533"/>
              <a:gd name="connsiteX178" fmla="*/ 1982168 w 8027368"/>
              <a:gd name="connsiteY178" fmla="*/ 1896533 h 4182533"/>
              <a:gd name="connsiteX179" fmla="*/ 2117635 w 8027368"/>
              <a:gd name="connsiteY179" fmla="*/ 1862666 h 4182533"/>
              <a:gd name="connsiteX180" fmla="*/ 2236168 w 8027368"/>
              <a:gd name="connsiteY180" fmla="*/ 1845733 h 4182533"/>
              <a:gd name="connsiteX181" fmla="*/ 2540968 w 8027368"/>
              <a:gd name="connsiteY181" fmla="*/ 1811866 h 4182533"/>
              <a:gd name="connsiteX182" fmla="*/ 2659501 w 8027368"/>
              <a:gd name="connsiteY182" fmla="*/ 1778000 h 4182533"/>
              <a:gd name="connsiteX183" fmla="*/ 2778035 w 8027368"/>
              <a:gd name="connsiteY183" fmla="*/ 1744133 h 4182533"/>
              <a:gd name="connsiteX184" fmla="*/ 3048968 w 8027368"/>
              <a:gd name="connsiteY184" fmla="*/ 1710266 h 4182533"/>
              <a:gd name="connsiteX185" fmla="*/ 3167501 w 8027368"/>
              <a:gd name="connsiteY185" fmla="*/ 1693333 h 4182533"/>
              <a:gd name="connsiteX186" fmla="*/ 3319901 w 8027368"/>
              <a:gd name="connsiteY186" fmla="*/ 1659466 h 4182533"/>
              <a:gd name="connsiteX187" fmla="*/ 3404568 w 8027368"/>
              <a:gd name="connsiteY187" fmla="*/ 1642533 h 4182533"/>
              <a:gd name="connsiteX188" fmla="*/ 3455368 w 8027368"/>
              <a:gd name="connsiteY188" fmla="*/ 1625600 h 4182533"/>
              <a:gd name="connsiteX189" fmla="*/ 3590835 w 8027368"/>
              <a:gd name="connsiteY189" fmla="*/ 1591733 h 4182533"/>
              <a:gd name="connsiteX190" fmla="*/ 3794035 w 8027368"/>
              <a:gd name="connsiteY190" fmla="*/ 1540933 h 4182533"/>
              <a:gd name="connsiteX191" fmla="*/ 4031101 w 8027368"/>
              <a:gd name="connsiteY191" fmla="*/ 1473200 h 4182533"/>
              <a:gd name="connsiteX192" fmla="*/ 4081901 w 8027368"/>
              <a:gd name="connsiteY192" fmla="*/ 1456266 h 4182533"/>
              <a:gd name="connsiteX193" fmla="*/ 4149635 w 8027368"/>
              <a:gd name="connsiteY193" fmla="*/ 1422400 h 4182533"/>
              <a:gd name="connsiteX194" fmla="*/ 4386701 w 8027368"/>
              <a:gd name="connsiteY194" fmla="*/ 1388533 h 4182533"/>
              <a:gd name="connsiteX195" fmla="*/ 4471368 w 8027368"/>
              <a:gd name="connsiteY195" fmla="*/ 1371600 h 4182533"/>
              <a:gd name="connsiteX196" fmla="*/ 4708435 w 8027368"/>
              <a:gd name="connsiteY196" fmla="*/ 1303866 h 4182533"/>
              <a:gd name="connsiteX197" fmla="*/ 4962435 w 8027368"/>
              <a:gd name="connsiteY197" fmla="*/ 1236133 h 4182533"/>
              <a:gd name="connsiteX198" fmla="*/ 5047101 w 8027368"/>
              <a:gd name="connsiteY198" fmla="*/ 1219200 h 4182533"/>
              <a:gd name="connsiteX199" fmla="*/ 5250301 w 8027368"/>
              <a:gd name="connsiteY199" fmla="*/ 1185333 h 4182533"/>
              <a:gd name="connsiteX200" fmla="*/ 5351901 w 8027368"/>
              <a:gd name="connsiteY200" fmla="*/ 1151466 h 4182533"/>
              <a:gd name="connsiteX201" fmla="*/ 5402701 w 8027368"/>
              <a:gd name="connsiteY201" fmla="*/ 1134533 h 4182533"/>
              <a:gd name="connsiteX202" fmla="*/ 5487368 w 8027368"/>
              <a:gd name="connsiteY202" fmla="*/ 1117600 h 4182533"/>
              <a:gd name="connsiteX203" fmla="*/ 5605901 w 8027368"/>
              <a:gd name="connsiteY203" fmla="*/ 1100666 h 4182533"/>
              <a:gd name="connsiteX204" fmla="*/ 5673635 w 8027368"/>
              <a:gd name="connsiteY204" fmla="*/ 1083733 h 4182533"/>
              <a:gd name="connsiteX205" fmla="*/ 5724435 w 8027368"/>
              <a:gd name="connsiteY205" fmla="*/ 1066800 h 4182533"/>
              <a:gd name="connsiteX206" fmla="*/ 5876835 w 8027368"/>
              <a:gd name="connsiteY206" fmla="*/ 1049866 h 4182533"/>
              <a:gd name="connsiteX207" fmla="*/ 5927635 w 8027368"/>
              <a:gd name="connsiteY207" fmla="*/ 1032933 h 4182533"/>
              <a:gd name="connsiteX208" fmla="*/ 5978435 w 8027368"/>
              <a:gd name="connsiteY208" fmla="*/ 999066 h 4182533"/>
              <a:gd name="connsiteX209" fmla="*/ 6046168 w 8027368"/>
              <a:gd name="connsiteY209" fmla="*/ 982133 h 4182533"/>
              <a:gd name="connsiteX210" fmla="*/ 6232435 w 8027368"/>
              <a:gd name="connsiteY210" fmla="*/ 931333 h 4182533"/>
              <a:gd name="connsiteX211" fmla="*/ 6283235 w 8027368"/>
              <a:gd name="connsiteY211" fmla="*/ 897466 h 4182533"/>
              <a:gd name="connsiteX212" fmla="*/ 6418701 w 8027368"/>
              <a:gd name="connsiteY212" fmla="*/ 863600 h 4182533"/>
              <a:gd name="connsiteX213" fmla="*/ 6469501 w 8027368"/>
              <a:gd name="connsiteY213" fmla="*/ 829733 h 4182533"/>
              <a:gd name="connsiteX214" fmla="*/ 6638835 w 8027368"/>
              <a:gd name="connsiteY214" fmla="*/ 778933 h 4182533"/>
              <a:gd name="connsiteX215" fmla="*/ 6808168 w 8027368"/>
              <a:gd name="connsiteY215" fmla="*/ 711200 h 4182533"/>
              <a:gd name="connsiteX216" fmla="*/ 6858968 w 8027368"/>
              <a:gd name="connsiteY216" fmla="*/ 694266 h 4182533"/>
              <a:gd name="connsiteX217" fmla="*/ 6909768 w 8027368"/>
              <a:gd name="connsiteY217" fmla="*/ 677333 h 4182533"/>
              <a:gd name="connsiteX218" fmla="*/ 6960568 w 8027368"/>
              <a:gd name="connsiteY218" fmla="*/ 643466 h 4182533"/>
              <a:gd name="connsiteX219" fmla="*/ 7129901 w 8027368"/>
              <a:gd name="connsiteY219" fmla="*/ 592666 h 4182533"/>
              <a:gd name="connsiteX220" fmla="*/ 7180701 w 8027368"/>
              <a:gd name="connsiteY220" fmla="*/ 558800 h 4182533"/>
              <a:gd name="connsiteX221" fmla="*/ 7231501 w 8027368"/>
              <a:gd name="connsiteY221" fmla="*/ 541866 h 4182533"/>
              <a:gd name="connsiteX222" fmla="*/ 7299235 w 8027368"/>
              <a:gd name="connsiteY222" fmla="*/ 491066 h 4182533"/>
              <a:gd name="connsiteX223" fmla="*/ 7468568 w 8027368"/>
              <a:gd name="connsiteY223" fmla="*/ 423333 h 4182533"/>
              <a:gd name="connsiteX224" fmla="*/ 7519368 w 8027368"/>
              <a:gd name="connsiteY224" fmla="*/ 406400 h 4182533"/>
              <a:gd name="connsiteX225" fmla="*/ 7688701 w 8027368"/>
              <a:gd name="connsiteY225" fmla="*/ 355600 h 4182533"/>
              <a:gd name="connsiteX226" fmla="*/ 7739501 w 8027368"/>
              <a:gd name="connsiteY226" fmla="*/ 338666 h 4182533"/>
              <a:gd name="connsiteX227" fmla="*/ 7959635 w 8027368"/>
              <a:gd name="connsiteY227" fmla="*/ 355600 h 4182533"/>
              <a:gd name="connsiteX228" fmla="*/ 8010435 w 8027368"/>
              <a:gd name="connsiteY228" fmla="*/ 372533 h 4182533"/>
              <a:gd name="connsiteX229" fmla="*/ 7976568 w 8027368"/>
              <a:gd name="connsiteY229" fmla="*/ 372533 h 4182533"/>
              <a:gd name="connsiteX230" fmla="*/ 8010435 w 8027368"/>
              <a:gd name="connsiteY230" fmla="*/ 423333 h 4182533"/>
              <a:gd name="connsiteX0" fmla="*/ 8009945 w 8026878"/>
              <a:gd name="connsiteY0" fmla="*/ 423333 h 4182533"/>
              <a:gd name="connsiteX1" fmla="*/ 7959145 w 8026878"/>
              <a:gd name="connsiteY1" fmla="*/ 321733 h 4182533"/>
              <a:gd name="connsiteX2" fmla="*/ 7942211 w 8026878"/>
              <a:gd name="connsiteY2" fmla="*/ 270933 h 4182533"/>
              <a:gd name="connsiteX3" fmla="*/ 7891411 w 8026878"/>
              <a:gd name="connsiteY3" fmla="*/ 0 h 4182533"/>
              <a:gd name="connsiteX4" fmla="*/ 7789811 w 8026878"/>
              <a:gd name="connsiteY4" fmla="*/ 33866 h 4182533"/>
              <a:gd name="connsiteX5" fmla="*/ 7671278 w 8026878"/>
              <a:gd name="connsiteY5" fmla="*/ 101600 h 4182533"/>
              <a:gd name="connsiteX6" fmla="*/ 7417278 w 8026878"/>
              <a:gd name="connsiteY6" fmla="*/ 135466 h 4182533"/>
              <a:gd name="connsiteX7" fmla="*/ 7332611 w 8026878"/>
              <a:gd name="connsiteY7" fmla="*/ 169333 h 4182533"/>
              <a:gd name="connsiteX8" fmla="*/ 7010878 w 8026878"/>
              <a:gd name="connsiteY8" fmla="*/ 220133 h 4182533"/>
              <a:gd name="connsiteX9" fmla="*/ 6926211 w 8026878"/>
              <a:gd name="connsiteY9" fmla="*/ 237066 h 4182533"/>
              <a:gd name="connsiteX10" fmla="*/ 6858478 w 8026878"/>
              <a:gd name="connsiteY10" fmla="*/ 270933 h 4182533"/>
              <a:gd name="connsiteX11" fmla="*/ 6807678 w 8026878"/>
              <a:gd name="connsiteY11" fmla="*/ 287866 h 4182533"/>
              <a:gd name="connsiteX12" fmla="*/ 6723011 w 8026878"/>
              <a:gd name="connsiteY12" fmla="*/ 321733 h 4182533"/>
              <a:gd name="connsiteX13" fmla="*/ 6621411 w 8026878"/>
              <a:gd name="connsiteY13" fmla="*/ 355600 h 4182533"/>
              <a:gd name="connsiteX14" fmla="*/ 6485945 w 8026878"/>
              <a:gd name="connsiteY14" fmla="*/ 440266 h 4182533"/>
              <a:gd name="connsiteX15" fmla="*/ 6435145 w 8026878"/>
              <a:gd name="connsiteY15" fmla="*/ 457200 h 4182533"/>
              <a:gd name="connsiteX16" fmla="*/ 6384345 w 8026878"/>
              <a:gd name="connsiteY16" fmla="*/ 491066 h 4182533"/>
              <a:gd name="connsiteX17" fmla="*/ 6316611 w 8026878"/>
              <a:gd name="connsiteY17" fmla="*/ 508000 h 4182533"/>
              <a:gd name="connsiteX18" fmla="*/ 6231945 w 8026878"/>
              <a:gd name="connsiteY18" fmla="*/ 541866 h 4182533"/>
              <a:gd name="connsiteX19" fmla="*/ 6181145 w 8026878"/>
              <a:gd name="connsiteY19" fmla="*/ 558800 h 4182533"/>
              <a:gd name="connsiteX20" fmla="*/ 6045678 w 8026878"/>
              <a:gd name="connsiteY20" fmla="*/ 626533 h 4182533"/>
              <a:gd name="connsiteX21" fmla="*/ 5994878 w 8026878"/>
              <a:gd name="connsiteY21" fmla="*/ 660400 h 4182533"/>
              <a:gd name="connsiteX22" fmla="*/ 5944078 w 8026878"/>
              <a:gd name="connsiteY22" fmla="*/ 677333 h 4182533"/>
              <a:gd name="connsiteX23" fmla="*/ 5859411 w 8026878"/>
              <a:gd name="connsiteY23" fmla="*/ 711200 h 4182533"/>
              <a:gd name="connsiteX24" fmla="*/ 5774745 w 8026878"/>
              <a:gd name="connsiteY24" fmla="*/ 728133 h 4182533"/>
              <a:gd name="connsiteX25" fmla="*/ 5656211 w 8026878"/>
              <a:gd name="connsiteY25" fmla="*/ 778933 h 4182533"/>
              <a:gd name="connsiteX26" fmla="*/ 5588478 w 8026878"/>
              <a:gd name="connsiteY26" fmla="*/ 795866 h 4182533"/>
              <a:gd name="connsiteX27" fmla="*/ 5537678 w 8026878"/>
              <a:gd name="connsiteY27" fmla="*/ 829733 h 4182533"/>
              <a:gd name="connsiteX28" fmla="*/ 5385278 w 8026878"/>
              <a:gd name="connsiteY28" fmla="*/ 863600 h 4182533"/>
              <a:gd name="connsiteX29" fmla="*/ 5334478 w 8026878"/>
              <a:gd name="connsiteY29" fmla="*/ 880533 h 4182533"/>
              <a:gd name="connsiteX30" fmla="*/ 5232878 w 8026878"/>
              <a:gd name="connsiteY30" fmla="*/ 897466 h 4182533"/>
              <a:gd name="connsiteX31" fmla="*/ 4978878 w 8026878"/>
              <a:gd name="connsiteY31" fmla="*/ 931333 h 4182533"/>
              <a:gd name="connsiteX32" fmla="*/ 4707945 w 8026878"/>
              <a:gd name="connsiteY32" fmla="*/ 965200 h 4182533"/>
              <a:gd name="connsiteX33" fmla="*/ 4098345 w 8026878"/>
              <a:gd name="connsiteY33" fmla="*/ 1016000 h 4182533"/>
              <a:gd name="connsiteX34" fmla="*/ 3962878 w 8026878"/>
              <a:gd name="connsiteY34" fmla="*/ 1032933 h 4182533"/>
              <a:gd name="connsiteX35" fmla="*/ 3658078 w 8026878"/>
              <a:gd name="connsiteY35" fmla="*/ 1066800 h 4182533"/>
              <a:gd name="connsiteX36" fmla="*/ 3573411 w 8026878"/>
              <a:gd name="connsiteY36" fmla="*/ 1083733 h 4182533"/>
              <a:gd name="connsiteX37" fmla="*/ 3319411 w 8026878"/>
              <a:gd name="connsiteY37" fmla="*/ 1117600 h 4182533"/>
              <a:gd name="connsiteX38" fmla="*/ 3251678 w 8026878"/>
              <a:gd name="connsiteY38" fmla="*/ 1134533 h 4182533"/>
              <a:gd name="connsiteX39" fmla="*/ 3048478 w 8026878"/>
              <a:gd name="connsiteY39" fmla="*/ 1151466 h 4182533"/>
              <a:gd name="connsiteX40" fmla="*/ 2929945 w 8026878"/>
              <a:gd name="connsiteY40" fmla="*/ 1185333 h 4182533"/>
              <a:gd name="connsiteX41" fmla="*/ 2625145 w 8026878"/>
              <a:gd name="connsiteY41" fmla="*/ 1236133 h 4182533"/>
              <a:gd name="connsiteX42" fmla="*/ 2405011 w 8026878"/>
              <a:gd name="connsiteY42" fmla="*/ 1286933 h 4182533"/>
              <a:gd name="connsiteX43" fmla="*/ 2066345 w 8026878"/>
              <a:gd name="connsiteY43" fmla="*/ 1337733 h 4182533"/>
              <a:gd name="connsiteX44" fmla="*/ 2015545 w 8026878"/>
              <a:gd name="connsiteY44" fmla="*/ 1354666 h 4182533"/>
              <a:gd name="connsiteX45" fmla="*/ 1964745 w 8026878"/>
              <a:gd name="connsiteY45" fmla="*/ 1388533 h 4182533"/>
              <a:gd name="connsiteX46" fmla="*/ 1829278 w 8026878"/>
              <a:gd name="connsiteY46" fmla="*/ 1405466 h 4182533"/>
              <a:gd name="connsiteX47" fmla="*/ 1761545 w 8026878"/>
              <a:gd name="connsiteY47" fmla="*/ 1439333 h 4182533"/>
              <a:gd name="connsiteX48" fmla="*/ 1710745 w 8026878"/>
              <a:gd name="connsiteY48" fmla="*/ 1473200 h 4182533"/>
              <a:gd name="connsiteX49" fmla="*/ 1575278 w 8026878"/>
              <a:gd name="connsiteY49" fmla="*/ 1490133 h 4182533"/>
              <a:gd name="connsiteX50" fmla="*/ 1473678 w 8026878"/>
              <a:gd name="connsiteY50" fmla="*/ 1524000 h 4182533"/>
              <a:gd name="connsiteX51" fmla="*/ 1422878 w 8026878"/>
              <a:gd name="connsiteY51" fmla="*/ 1540933 h 4182533"/>
              <a:gd name="connsiteX52" fmla="*/ 1287411 w 8026878"/>
              <a:gd name="connsiteY52" fmla="*/ 1557866 h 4182533"/>
              <a:gd name="connsiteX53" fmla="*/ 1135011 w 8026878"/>
              <a:gd name="connsiteY53" fmla="*/ 1608666 h 4182533"/>
              <a:gd name="connsiteX54" fmla="*/ 914878 w 8026878"/>
              <a:gd name="connsiteY54" fmla="*/ 1693333 h 4182533"/>
              <a:gd name="connsiteX55" fmla="*/ 847145 w 8026878"/>
              <a:gd name="connsiteY55" fmla="*/ 1727200 h 4182533"/>
              <a:gd name="connsiteX56" fmla="*/ 643945 w 8026878"/>
              <a:gd name="connsiteY56" fmla="*/ 1778000 h 4182533"/>
              <a:gd name="connsiteX57" fmla="*/ 457678 w 8026878"/>
              <a:gd name="connsiteY57" fmla="*/ 1828800 h 4182533"/>
              <a:gd name="connsiteX58" fmla="*/ 406878 w 8026878"/>
              <a:gd name="connsiteY58" fmla="*/ 1845733 h 4182533"/>
              <a:gd name="connsiteX59" fmla="*/ 339145 w 8026878"/>
              <a:gd name="connsiteY59" fmla="*/ 1862666 h 4182533"/>
              <a:gd name="connsiteX60" fmla="*/ 478 w 8026878"/>
              <a:gd name="connsiteY60" fmla="*/ 2116666 h 4182533"/>
              <a:gd name="connsiteX61" fmla="*/ 271411 w 8026878"/>
              <a:gd name="connsiteY61" fmla="*/ 2133600 h 4182533"/>
              <a:gd name="connsiteX62" fmla="*/ 677811 w 8026878"/>
              <a:gd name="connsiteY62" fmla="*/ 2201333 h 4182533"/>
              <a:gd name="connsiteX63" fmla="*/ 897945 w 8026878"/>
              <a:gd name="connsiteY63" fmla="*/ 2235200 h 4182533"/>
              <a:gd name="connsiteX64" fmla="*/ 1084211 w 8026878"/>
              <a:gd name="connsiteY64" fmla="*/ 2252133 h 4182533"/>
              <a:gd name="connsiteX65" fmla="*/ 1253545 w 8026878"/>
              <a:gd name="connsiteY65" fmla="*/ 2286000 h 4182533"/>
              <a:gd name="connsiteX66" fmla="*/ 1338211 w 8026878"/>
              <a:gd name="connsiteY66" fmla="*/ 2302933 h 4182533"/>
              <a:gd name="connsiteX67" fmla="*/ 1439811 w 8026878"/>
              <a:gd name="connsiteY67" fmla="*/ 2336800 h 4182533"/>
              <a:gd name="connsiteX68" fmla="*/ 1575278 w 8026878"/>
              <a:gd name="connsiteY68" fmla="*/ 2387600 h 4182533"/>
              <a:gd name="connsiteX69" fmla="*/ 1626078 w 8026878"/>
              <a:gd name="connsiteY69" fmla="*/ 2421466 h 4182533"/>
              <a:gd name="connsiteX70" fmla="*/ 1676878 w 8026878"/>
              <a:gd name="connsiteY70" fmla="*/ 2472266 h 4182533"/>
              <a:gd name="connsiteX71" fmla="*/ 1761545 w 8026878"/>
              <a:gd name="connsiteY71" fmla="*/ 2489200 h 4182533"/>
              <a:gd name="connsiteX72" fmla="*/ 1913945 w 8026878"/>
              <a:gd name="connsiteY72" fmla="*/ 2590800 h 4182533"/>
              <a:gd name="connsiteX73" fmla="*/ 2032478 w 8026878"/>
              <a:gd name="connsiteY73" fmla="*/ 2624666 h 4182533"/>
              <a:gd name="connsiteX74" fmla="*/ 2117145 w 8026878"/>
              <a:gd name="connsiteY74" fmla="*/ 2675466 h 4182533"/>
              <a:gd name="connsiteX75" fmla="*/ 2184878 w 8026878"/>
              <a:gd name="connsiteY75" fmla="*/ 2692400 h 4182533"/>
              <a:gd name="connsiteX76" fmla="*/ 2235678 w 8026878"/>
              <a:gd name="connsiteY76" fmla="*/ 2709333 h 4182533"/>
              <a:gd name="connsiteX77" fmla="*/ 2354211 w 8026878"/>
              <a:gd name="connsiteY77" fmla="*/ 2760133 h 4182533"/>
              <a:gd name="connsiteX78" fmla="*/ 2421945 w 8026878"/>
              <a:gd name="connsiteY78" fmla="*/ 2794000 h 4182533"/>
              <a:gd name="connsiteX79" fmla="*/ 2659011 w 8026878"/>
              <a:gd name="connsiteY79" fmla="*/ 2861733 h 4182533"/>
              <a:gd name="connsiteX80" fmla="*/ 2709811 w 8026878"/>
              <a:gd name="connsiteY80" fmla="*/ 2878666 h 4182533"/>
              <a:gd name="connsiteX81" fmla="*/ 2862211 w 8026878"/>
              <a:gd name="connsiteY81" fmla="*/ 2929466 h 4182533"/>
              <a:gd name="connsiteX82" fmla="*/ 2913011 w 8026878"/>
              <a:gd name="connsiteY82" fmla="*/ 2963333 h 4182533"/>
              <a:gd name="connsiteX83" fmla="*/ 2997678 w 8026878"/>
              <a:gd name="connsiteY83" fmla="*/ 2980266 h 4182533"/>
              <a:gd name="connsiteX84" fmla="*/ 3065411 w 8026878"/>
              <a:gd name="connsiteY84" fmla="*/ 2997200 h 4182533"/>
              <a:gd name="connsiteX85" fmla="*/ 3319411 w 8026878"/>
              <a:gd name="connsiteY85" fmla="*/ 3031066 h 4182533"/>
              <a:gd name="connsiteX86" fmla="*/ 3573411 w 8026878"/>
              <a:gd name="connsiteY86" fmla="*/ 3081866 h 4182533"/>
              <a:gd name="connsiteX87" fmla="*/ 3776611 w 8026878"/>
              <a:gd name="connsiteY87" fmla="*/ 3115733 h 4182533"/>
              <a:gd name="connsiteX88" fmla="*/ 3878211 w 8026878"/>
              <a:gd name="connsiteY88" fmla="*/ 3149600 h 4182533"/>
              <a:gd name="connsiteX89" fmla="*/ 3979811 w 8026878"/>
              <a:gd name="connsiteY89" fmla="*/ 3166533 h 4182533"/>
              <a:gd name="connsiteX90" fmla="*/ 4047545 w 8026878"/>
              <a:gd name="connsiteY90" fmla="*/ 3200400 h 4182533"/>
              <a:gd name="connsiteX91" fmla="*/ 4250745 w 8026878"/>
              <a:gd name="connsiteY91" fmla="*/ 3251200 h 4182533"/>
              <a:gd name="connsiteX92" fmla="*/ 4437011 w 8026878"/>
              <a:gd name="connsiteY92" fmla="*/ 3318933 h 4182533"/>
              <a:gd name="connsiteX93" fmla="*/ 4504745 w 8026878"/>
              <a:gd name="connsiteY93" fmla="*/ 3352800 h 4182533"/>
              <a:gd name="connsiteX94" fmla="*/ 4589411 w 8026878"/>
              <a:gd name="connsiteY94" fmla="*/ 3369733 h 4182533"/>
              <a:gd name="connsiteX95" fmla="*/ 4657145 w 8026878"/>
              <a:gd name="connsiteY95" fmla="*/ 3386666 h 4182533"/>
              <a:gd name="connsiteX96" fmla="*/ 4758745 w 8026878"/>
              <a:gd name="connsiteY96" fmla="*/ 3420533 h 4182533"/>
              <a:gd name="connsiteX97" fmla="*/ 4843411 w 8026878"/>
              <a:gd name="connsiteY97" fmla="*/ 3437466 h 4182533"/>
              <a:gd name="connsiteX98" fmla="*/ 4978878 w 8026878"/>
              <a:gd name="connsiteY98" fmla="*/ 3471333 h 4182533"/>
              <a:gd name="connsiteX99" fmla="*/ 5182078 w 8026878"/>
              <a:gd name="connsiteY99" fmla="*/ 3505200 h 4182533"/>
              <a:gd name="connsiteX100" fmla="*/ 5266745 w 8026878"/>
              <a:gd name="connsiteY100" fmla="*/ 3539066 h 4182533"/>
              <a:gd name="connsiteX101" fmla="*/ 5419145 w 8026878"/>
              <a:gd name="connsiteY101" fmla="*/ 3589866 h 4182533"/>
              <a:gd name="connsiteX102" fmla="*/ 5469945 w 8026878"/>
              <a:gd name="connsiteY102" fmla="*/ 3623733 h 4182533"/>
              <a:gd name="connsiteX103" fmla="*/ 5605411 w 8026878"/>
              <a:gd name="connsiteY103" fmla="*/ 3657600 h 4182533"/>
              <a:gd name="connsiteX104" fmla="*/ 5673145 w 8026878"/>
              <a:gd name="connsiteY104" fmla="*/ 3691466 h 4182533"/>
              <a:gd name="connsiteX105" fmla="*/ 5842478 w 8026878"/>
              <a:gd name="connsiteY105" fmla="*/ 3725333 h 4182533"/>
              <a:gd name="connsiteX106" fmla="*/ 5893278 w 8026878"/>
              <a:gd name="connsiteY106" fmla="*/ 3742266 h 4182533"/>
              <a:gd name="connsiteX107" fmla="*/ 6062611 w 8026878"/>
              <a:gd name="connsiteY107" fmla="*/ 3810000 h 4182533"/>
              <a:gd name="connsiteX108" fmla="*/ 6265811 w 8026878"/>
              <a:gd name="connsiteY108" fmla="*/ 3860800 h 4182533"/>
              <a:gd name="connsiteX109" fmla="*/ 6333545 w 8026878"/>
              <a:gd name="connsiteY109" fmla="*/ 3877733 h 4182533"/>
              <a:gd name="connsiteX110" fmla="*/ 6536745 w 8026878"/>
              <a:gd name="connsiteY110" fmla="*/ 3911600 h 4182533"/>
              <a:gd name="connsiteX111" fmla="*/ 6739945 w 8026878"/>
              <a:gd name="connsiteY111" fmla="*/ 3962400 h 4182533"/>
              <a:gd name="connsiteX112" fmla="*/ 6841545 w 8026878"/>
              <a:gd name="connsiteY112" fmla="*/ 3979333 h 4182533"/>
              <a:gd name="connsiteX113" fmla="*/ 6909278 w 8026878"/>
              <a:gd name="connsiteY113" fmla="*/ 3996266 h 4182533"/>
              <a:gd name="connsiteX114" fmla="*/ 7163278 w 8026878"/>
              <a:gd name="connsiteY114" fmla="*/ 4013200 h 4182533"/>
              <a:gd name="connsiteX115" fmla="*/ 7332611 w 8026878"/>
              <a:gd name="connsiteY115" fmla="*/ 4030133 h 4182533"/>
              <a:gd name="connsiteX116" fmla="*/ 7501945 w 8026878"/>
              <a:gd name="connsiteY116" fmla="*/ 4064000 h 4182533"/>
              <a:gd name="connsiteX117" fmla="*/ 7552745 w 8026878"/>
              <a:gd name="connsiteY117" fmla="*/ 4080933 h 4182533"/>
              <a:gd name="connsiteX118" fmla="*/ 7705145 w 8026878"/>
              <a:gd name="connsiteY118" fmla="*/ 4114800 h 4182533"/>
              <a:gd name="connsiteX119" fmla="*/ 7789811 w 8026878"/>
              <a:gd name="connsiteY119" fmla="*/ 4131733 h 4182533"/>
              <a:gd name="connsiteX120" fmla="*/ 7840611 w 8026878"/>
              <a:gd name="connsiteY120" fmla="*/ 4148666 h 4182533"/>
              <a:gd name="connsiteX121" fmla="*/ 7993011 w 8026878"/>
              <a:gd name="connsiteY121" fmla="*/ 4182533 h 4182533"/>
              <a:gd name="connsiteX122" fmla="*/ 8026878 w 8026878"/>
              <a:gd name="connsiteY122" fmla="*/ 4114800 h 4182533"/>
              <a:gd name="connsiteX123" fmla="*/ 7993011 w 8026878"/>
              <a:gd name="connsiteY123" fmla="*/ 4064000 h 4182533"/>
              <a:gd name="connsiteX124" fmla="*/ 7976078 w 8026878"/>
              <a:gd name="connsiteY124" fmla="*/ 3759200 h 4182533"/>
              <a:gd name="connsiteX125" fmla="*/ 7857545 w 8026878"/>
              <a:gd name="connsiteY125" fmla="*/ 3742266 h 4182533"/>
              <a:gd name="connsiteX126" fmla="*/ 7586611 w 8026878"/>
              <a:gd name="connsiteY126" fmla="*/ 3708400 h 4182533"/>
              <a:gd name="connsiteX127" fmla="*/ 7349545 w 8026878"/>
              <a:gd name="connsiteY127" fmla="*/ 3657600 h 4182533"/>
              <a:gd name="connsiteX128" fmla="*/ 7197145 w 8026878"/>
              <a:gd name="connsiteY128" fmla="*/ 3606800 h 4182533"/>
              <a:gd name="connsiteX129" fmla="*/ 7112478 w 8026878"/>
              <a:gd name="connsiteY129" fmla="*/ 3589866 h 4182533"/>
              <a:gd name="connsiteX130" fmla="*/ 6993945 w 8026878"/>
              <a:gd name="connsiteY130" fmla="*/ 3556000 h 4182533"/>
              <a:gd name="connsiteX131" fmla="*/ 6807678 w 8026878"/>
              <a:gd name="connsiteY131" fmla="*/ 3539066 h 4182533"/>
              <a:gd name="connsiteX132" fmla="*/ 6384345 w 8026878"/>
              <a:gd name="connsiteY132" fmla="*/ 3505200 h 4182533"/>
              <a:gd name="connsiteX133" fmla="*/ 6248878 w 8026878"/>
              <a:gd name="connsiteY133" fmla="*/ 3471333 h 4182533"/>
              <a:gd name="connsiteX134" fmla="*/ 6045678 w 8026878"/>
              <a:gd name="connsiteY134" fmla="*/ 3420533 h 4182533"/>
              <a:gd name="connsiteX135" fmla="*/ 5740878 w 8026878"/>
              <a:gd name="connsiteY135" fmla="*/ 3403600 h 4182533"/>
              <a:gd name="connsiteX136" fmla="*/ 5537678 w 8026878"/>
              <a:gd name="connsiteY136" fmla="*/ 3386666 h 4182533"/>
              <a:gd name="connsiteX137" fmla="*/ 5402211 w 8026878"/>
              <a:gd name="connsiteY137" fmla="*/ 3352800 h 4182533"/>
              <a:gd name="connsiteX138" fmla="*/ 5351411 w 8026878"/>
              <a:gd name="connsiteY138" fmla="*/ 3335866 h 4182533"/>
              <a:gd name="connsiteX139" fmla="*/ 5215945 w 8026878"/>
              <a:gd name="connsiteY139" fmla="*/ 3318933 h 4182533"/>
              <a:gd name="connsiteX140" fmla="*/ 5165145 w 8026878"/>
              <a:gd name="connsiteY140" fmla="*/ 3302000 h 4182533"/>
              <a:gd name="connsiteX141" fmla="*/ 5114345 w 8026878"/>
              <a:gd name="connsiteY141" fmla="*/ 3268133 h 4182533"/>
              <a:gd name="connsiteX142" fmla="*/ 5046611 w 8026878"/>
              <a:gd name="connsiteY142" fmla="*/ 3251200 h 4182533"/>
              <a:gd name="connsiteX143" fmla="*/ 4911145 w 8026878"/>
              <a:gd name="connsiteY143" fmla="*/ 3200400 h 4182533"/>
              <a:gd name="connsiteX144" fmla="*/ 4860345 w 8026878"/>
              <a:gd name="connsiteY144" fmla="*/ 3166533 h 4182533"/>
              <a:gd name="connsiteX145" fmla="*/ 4775678 w 8026878"/>
              <a:gd name="connsiteY145" fmla="*/ 3149600 h 4182533"/>
              <a:gd name="connsiteX146" fmla="*/ 4724878 w 8026878"/>
              <a:gd name="connsiteY146" fmla="*/ 3132666 h 4182533"/>
              <a:gd name="connsiteX147" fmla="*/ 4538611 w 8026878"/>
              <a:gd name="connsiteY147" fmla="*/ 2997200 h 4182533"/>
              <a:gd name="connsiteX148" fmla="*/ 4369278 w 8026878"/>
              <a:gd name="connsiteY148" fmla="*/ 2946400 h 4182533"/>
              <a:gd name="connsiteX149" fmla="*/ 4216878 w 8026878"/>
              <a:gd name="connsiteY149" fmla="*/ 2878666 h 4182533"/>
              <a:gd name="connsiteX150" fmla="*/ 4081411 w 8026878"/>
              <a:gd name="connsiteY150" fmla="*/ 2810933 h 4182533"/>
              <a:gd name="connsiteX151" fmla="*/ 4013678 w 8026878"/>
              <a:gd name="connsiteY151" fmla="*/ 2777066 h 4182533"/>
              <a:gd name="connsiteX152" fmla="*/ 3793545 w 8026878"/>
              <a:gd name="connsiteY152" fmla="*/ 2743200 h 4182533"/>
              <a:gd name="connsiteX153" fmla="*/ 3742745 w 8026878"/>
              <a:gd name="connsiteY153" fmla="*/ 2709333 h 4182533"/>
              <a:gd name="connsiteX154" fmla="*/ 3539545 w 8026878"/>
              <a:gd name="connsiteY154" fmla="*/ 2658533 h 4182533"/>
              <a:gd name="connsiteX155" fmla="*/ 3471811 w 8026878"/>
              <a:gd name="connsiteY155" fmla="*/ 2641600 h 4182533"/>
              <a:gd name="connsiteX156" fmla="*/ 3387145 w 8026878"/>
              <a:gd name="connsiteY156" fmla="*/ 2624666 h 4182533"/>
              <a:gd name="connsiteX157" fmla="*/ 3336345 w 8026878"/>
              <a:gd name="connsiteY157" fmla="*/ 2607733 h 4182533"/>
              <a:gd name="connsiteX158" fmla="*/ 3217811 w 8026878"/>
              <a:gd name="connsiteY158" fmla="*/ 2590800 h 4182533"/>
              <a:gd name="connsiteX159" fmla="*/ 3099278 w 8026878"/>
              <a:gd name="connsiteY159" fmla="*/ 2556933 h 4182533"/>
              <a:gd name="connsiteX160" fmla="*/ 3048478 w 8026878"/>
              <a:gd name="connsiteY160" fmla="*/ 2540000 h 4182533"/>
              <a:gd name="connsiteX161" fmla="*/ 2929945 w 8026878"/>
              <a:gd name="connsiteY161" fmla="*/ 2523066 h 4182533"/>
              <a:gd name="connsiteX162" fmla="*/ 2828345 w 8026878"/>
              <a:gd name="connsiteY162" fmla="*/ 2489200 h 4182533"/>
              <a:gd name="connsiteX163" fmla="*/ 2489678 w 8026878"/>
              <a:gd name="connsiteY163" fmla="*/ 2438400 h 4182533"/>
              <a:gd name="connsiteX164" fmla="*/ 2337278 w 8026878"/>
              <a:gd name="connsiteY164" fmla="*/ 2421466 h 4182533"/>
              <a:gd name="connsiteX165" fmla="*/ 2134078 w 8026878"/>
              <a:gd name="connsiteY165" fmla="*/ 2387600 h 4182533"/>
              <a:gd name="connsiteX166" fmla="*/ 2032478 w 8026878"/>
              <a:gd name="connsiteY166" fmla="*/ 2353733 h 4182533"/>
              <a:gd name="connsiteX167" fmla="*/ 1947811 w 8026878"/>
              <a:gd name="connsiteY167" fmla="*/ 2336800 h 4182533"/>
              <a:gd name="connsiteX168" fmla="*/ 1846211 w 8026878"/>
              <a:gd name="connsiteY168" fmla="*/ 2302933 h 4182533"/>
              <a:gd name="connsiteX169" fmla="*/ 1795411 w 8026878"/>
              <a:gd name="connsiteY169" fmla="*/ 2286000 h 4182533"/>
              <a:gd name="connsiteX170" fmla="*/ 1744611 w 8026878"/>
              <a:gd name="connsiteY170" fmla="*/ 2269066 h 4182533"/>
              <a:gd name="connsiteX171" fmla="*/ 1676878 w 8026878"/>
              <a:gd name="connsiteY171" fmla="*/ 2252133 h 4182533"/>
              <a:gd name="connsiteX172" fmla="*/ 1609145 w 8026878"/>
              <a:gd name="connsiteY172" fmla="*/ 2218266 h 4182533"/>
              <a:gd name="connsiteX173" fmla="*/ 1558345 w 8026878"/>
              <a:gd name="connsiteY173" fmla="*/ 2201333 h 4182533"/>
              <a:gd name="connsiteX174" fmla="*/ 1456745 w 8026878"/>
              <a:gd name="connsiteY174" fmla="*/ 2116666 h 4182533"/>
              <a:gd name="connsiteX175" fmla="*/ 1473678 w 8026878"/>
              <a:gd name="connsiteY175" fmla="*/ 1947333 h 4182533"/>
              <a:gd name="connsiteX176" fmla="*/ 1659945 w 8026878"/>
              <a:gd name="connsiteY176" fmla="*/ 1930400 h 4182533"/>
              <a:gd name="connsiteX177" fmla="*/ 1981678 w 8026878"/>
              <a:gd name="connsiteY177" fmla="*/ 1896533 h 4182533"/>
              <a:gd name="connsiteX178" fmla="*/ 2117145 w 8026878"/>
              <a:gd name="connsiteY178" fmla="*/ 1862666 h 4182533"/>
              <a:gd name="connsiteX179" fmla="*/ 2235678 w 8026878"/>
              <a:gd name="connsiteY179" fmla="*/ 1845733 h 4182533"/>
              <a:gd name="connsiteX180" fmla="*/ 2540478 w 8026878"/>
              <a:gd name="connsiteY180" fmla="*/ 1811866 h 4182533"/>
              <a:gd name="connsiteX181" fmla="*/ 2659011 w 8026878"/>
              <a:gd name="connsiteY181" fmla="*/ 1778000 h 4182533"/>
              <a:gd name="connsiteX182" fmla="*/ 2777545 w 8026878"/>
              <a:gd name="connsiteY182" fmla="*/ 1744133 h 4182533"/>
              <a:gd name="connsiteX183" fmla="*/ 3048478 w 8026878"/>
              <a:gd name="connsiteY183" fmla="*/ 1710266 h 4182533"/>
              <a:gd name="connsiteX184" fmla="*/ 3167011 w 8026878"/>
              <a:gd name="connsiteY184" fmla="*/ 1693333 h 4182533"/>
              <a:gd name="connsiteX185" fmla="*/ 3319411 w 8026878"/>
              <a:gd name="connsiteY185" fmla="*/ 1659466 h 4182533"/>
              <a:gd name="connsiteX186" fmla="*/ 3404078 w 8026878"/>
              <a:gd name="connsiteY186" fmla="*/ 1642533 h 4182533"/>
              <a:gd name="connsiteX187" fmla="*/ 3454878 w 8026878"/>
              <a:gd name="connsiteY187" fmla="*/ 1625600 h 4182533"/>
              <a:gd name="connsiteX188" fmla="*/ 3590345 w 8026878"/>
              <a:gd name="connsiteY188" fmla="*/ 1591733 h 4182533"/>
              <a:gd name="connsiteX189" fmla="*/ 3793545 w 8026878"/>
              <a:gd name="connsiteY189" fmla="*/ 1540933 h 4182533"/>
              <a:gd name="connsiteX190" fmla="*/ 4030611 w 8026878"/>
              <a:gd name="connsiteY190" fmla="*/ 1473200 h 4182533"/>
              <a:gd name="connsiteX191" fmla="*/ 4081411 w 8026878"/>
              <a:gd name="connsiteY191" fmla="*/ 1456266 h 4182533"/>
              <a:gd name="connsiteX192" fmla="*/ 4149145 w 8026878"/>
              <a:gd name="connsiteY192" fmla="*/ 1422400 h 4182533"/>
              <a:gd name="connsiteX193" fmla="*/ 4386211 w 8026878"/>
              <a:gd name="connsiteY193" fmla="*/ 1388533 h 4182533"/>
              <a:gd name="connsiteX194" fmla="*/ 4470878 w 8026878"/>
              <a:gd name="connsiteY194" fmla="*/ 1371600 h 4182533"/>
              <a:gd name="connsiteX195" fmla="*/ 4707945 w 8026878"/>
              <a:gd name="connsiteY195" fmla="*/ 1303866 h 4182533"/>
              <a:gd name="connsiteX196" fmla="*/ 4961945 w 8026878"/>
              <a:gd name="connsiteY196" fmla="*/ 1236133 h 4182533"/>
              <a:gd name="connsiteX197" fmla="*/ 5046611 w 8026878"/>
              <a:gd name="connsiteY197" fmla="*/ 1219200 h 4182533"/>
              <a:gd name="connsiteX198" fmla="*/ 5249811 w 8026878"/>
              <a:gd name="connsiteY198" fmla="*/ 1185333 h 4182533"/>
              <a:gd name="connsiteX199" fmla="*/ 5351411 w 8026878"/>
              <a:gd name="connsiteY199" fmla="*/ 1151466 h 4182533"/>
              <a:gd name="connsiteX200" fmla="*/ 5402211 w 8026878"/>
              <a:gd name="connsiteY200" fmla="*/ 1134533 h 4182533"/>
              <a:gd name="connsiteX201" fmla="*/ 5486878 w 8026878"/>
              <a:gd name="connsiteY201" fmla="*/ 1117600 h 4182533"/>
              <a:gd name="connsiteX202" fmla="*/ 5605411 w 8026878"/>
              <a:gd name="connsiteY202" fmla="*/ 1100666 h 4182533"/>
              <a:gd name="connsiteX203" fmla="*/ 5673145 w 8026878"/>
              <a:gd name="connsiteY203" fmla="*/ 1083733 h 4182533"/>
              <a:gd name="connsiteX204" fmla="*/ 5723945 w 8026878"/>
              <a:gd name="connsiteY204" fmla="*/ 1066800 h 4182533"/>
              <a:gd name="connsiteX205" fmla="*/ 5876345 w 8026878"/>
              <a:gd name="connsiteY205" fmla="*/ 1049866 h 4182533"/>
              <a:gd name="connsiteX206" fmla="*/ 5927145 w 8026878"/>
              <a:gd name="connsiteY206" fmla="*/ 1032933 h 4182533"/>
              <a:gd name="connsiteX207" fmla="*/ 5977945 w 8026878"/>
              <a:gd name="connsiteY207" fmla="*/ 999066 h 4182533"/>
              <a:gd name="connsiteX208" fmla="*/ 6045678 w 8026878"/>
              <a:gd name="connsiteY208" fmla="*/ 982133 h 4182533"/>
              <a:gd name="connsiteX209" fmla="*/ 6231945 w 8026878"/>
              <a:gd name="connsiteY209" fmla="*/ 931333 h 4182533"/>
              <a:gd name="connsiteX210" fmla="*/ 6282745 w 8026878"/>
              <a:gd name="connsiteY210" fmla="*/ 897466 h 4182533"/>
              <a:gd name="connsiteX211" fmla="*/ 6418211 w 8026878"/>
              <a:gd name="connsiteY211" fmla="*/ 863600 h 4182533"/>
              <a:gd name="connsiteX212" fmla="*/ 6469011 w 8026878"/>
              <a:gd name="connsiteY212" fmla="*/ 829733 h 4182533"/>
              <a:gd name="connsiteX213" fmla="*/ 6638345 w 8026878"/>
              <a:gd name="connsiteY213" fmla="*/ 778933 h 4182533"/>
              <a:gd name="connsiteX214" fmla="*/ 6807678 w 8026878"/>
              <a:gd name="connsiteY214" fmla="*/ 711200 h 4182533"/>
              <a:gd name="connsiteX215" fmla="*/ 6858478 w 8026878"/>
              <a:gd name="connsiteY215" fmla="*/ 694266 h 4182533"/>
              <a:gd name="connsiteX216" fmla="*/ 6909278 w 8026878"/>
              <a:gd name="connsiteY216" fmla="*/ 677333 h 4182533"/>
              <a:gd name="connsiteX217" fmla="*/ 6960078 w 8026878"/>
              <a:gd name="connsiteY217" fmla="*/ 643466 h 4182533"/>
              <a:gd name="connsiteX218" fmla="*/ 7129411 w 8026878"/>
              <a:gd name="connsiteY218" fmla="*/ 592666 h 4182533"/>
              <a:gd name="connsiteX219" fmla="*/ 7180211 w 8026878"/>
              <a:gd name="connsiteY219" fmla="*/ 558800 h 4182533"/>
              <a:gd name="connsiteX220" fmla="*/ 7231011 w 8026878"/>
              <a:gd name="connsiteY220" fmla="*/ 541866 h 4182533"/>
              <a:gd name="connsiteX221" fmla="*/ 7298745 w 8026878"/>
              <a:gd name="connsiteY221" fmla="*/ 491066 h 4182533"/>
              <a:gd name="connsiteX222" fmla="*/ 7468078 w 8026878"/>
              <a:gd name="connsiteY222" fmla="*/ 423333 h 4182533"/>
              <a:gd name="connsiteX223" fmla="*/ 7518878 w 8026878"/>
              <a:gd name="connsiteY223" fmla="*/ 406400 h 4182533"/>
              <a:gd name="connsiteX224" fmla="*/ 7688211 w 8026878"/>
              <a:gd name="connsiteY224" fmla="*/ 355600 h 4182533"/>
              <a:gd name="connsiteX225" fmla="*/ 7739011 w 8026878"/>
              <a:gd name="connsiteY225" fmla="*/ 338666 h 4182533"/>
              <a:gd name="connsiteX226" fmla="*/ 7959145 w 8026878"/>
              <a:gd name="connsiteY226" fmla="*/ 355600 h 4182533"/>
              <a:gd name="connsiteX227" fmla="*/ 8009945 w 8026878"/>
              <a:gd name="connsiteY227" fmla="*/ 372533 h 4182533"/>
              <a:gd name="connsiteX228" fmla="*/ 7976078 w 8026878"/>
              <a:gd name="connsiteY228" fmla="*/ 372533 h 4182533"/>
              <a:gd name="connsiteX229" fmla="*/ 8009945 w 8026878"/>
              <a:gd name="connsiteY229" fmla="*/ 423333 h 4182533"/>
              <a:gd name="connsiteX0" fmla="*/ 8011205 w 8028138"/>
              <a:gd name="connsiteY0" fmla="*/ 423333 h 4182533"/>
              <a:gd name="connsiteX1" fmla="*/ 7960405 w 8028138"/>
              <a:gd name="connsiteY1" fmla="*/ 321733 h 4182533"/>
              <a:gd name="connsiteX2" fmla="*/ 7943471 w 8028138"/>
              <a:gd name="connsiteY2" fmla="*/ 270933 h 4182533"/>
              <a:gd name="connsiteX3" fmla="*/ 7892671 w 8028138"/>
              <a:gd name="connsiteY3" fmla="*/ 0 h 4182533"/>
              <a:gd name="connsiteX4" fmla="*/ 7791071 w 8028138"/>
              <a:gd name="connsiteY4" fmla="*/ 33866 h 4182533"/>
              <a:gd name="connsiteX5" fmla="*/ 7672538 w 8028138"/>
              <a:gd name="connsiteY5" fmla="*/ 101600 h 4182533"/>
              <a:gd name="connsiteX6" fmla="*/ 7418538 w 8028138"/>
              <a:gd name="connsiteY6" fmla="*/ 135466 h 4182533"/>
              <a:gd name="connsiteX7" fmla="*/ 7333871 w 8028138"/>
              <a:gd name="connsiteY7" fmla="*/ 169333 h 4182533"/>
              <a:gd name="connsiteX8" fmla="*/ 7012138 w 8028138"/>
              <a:gd name="connsiteY8" fmla="*/ 220133 h 4182533"/>
              <a:gd name="connsiteX9" fmla="*/ 6927471 w 8028138"/>
              <a:gd name="connsiteY9" fmla="*/ 237066 h 4182533"/>
              <a:gd name="connsiteX10" fmla="*/ 6859738 w 8028138"/>
              <a:gd name="connsiteY10" fmla="*/ 270933 h 4182533"/>
              <a:gd name="connsiteX11" fmla="*/ 6808938 w 8028138"/>
              <a:gd name="connsiteY11" fmla="*/ 287866 h 4182533"/>
              <a:gd name="connsiteX12" fmla="*/ 6724271 w 8028138"/>
              <a:gd name="connsiteY12" fmla="*/ 321733 h 4182533"/>
              <a:gd name="connsiteX13" fmla="*/ 6622671 w 8028138"/>
              <a:gd name="connsiteY13" fmla="*/ 355600 h 4182533"/>
              <a:gd name="connsiteX14" fmla="*/ 6487205 w 8028138"/>
              <a:gd name="connsiteY14" fmla="*/ 440266 h 4182533"/>
              <a:gd name="connsiteX15" fmla="*/ 6436405 w 8028138"/>
              <a:gd name="connsiteY15" fmla="*/ 457200 h 4182533"/>
              <a:gd name="connsiteX16" fmla="*/ 6385605 w 8028138"/>
              <a:gd name="connsiteY16" fmla="*/ 491066 h 4182533"/>
              <a:gd name="connsiteX17" fmla="*/ 6317871 w 8028138"/>
              <a:gd name="connsiteY17" fmla="*/ 508000 h 4182533"/>
              <a:gd name="connsiteX18" fmla="*/ 6233205 w 8028138"/>
              <a:gd name="connsiteY18" fmla="*/ 541866 h 4182533"/>
              <a:gd name="connsiteX19" fmla="*/ 6182405 w 8028138"/>
              <a:gd name="connsiteY19" fmla="*/ 558800 h 4182533"/>
              <a:gd name="connsiteX20" fmla="*/ 6046938 w 8028138"/>
              <a:gd name="connsiteY20" fmla="*/ 626533 h 4182533"/>
              <a:gd name="connsiteX21" fmla="*/ 5996138 w 8028138"/>
              <a:gd name="connsiteY21" fmla="*/ 660400 h 4182533"/>
              <a:gd name="connsiteX22" fmla="*/ 5945338 w 8028138"/>
              <a:gd name="connsiteY22" fmla="*/ 677333 h 4182533"/>
              <a:gd name="connsiteX23" fmla="*/ 5860671 w 8028138"/>
              <a:gd name="connsiteY23" fmla="*/ 711200 h 4182533"/>
              <a:gd name="connsiteX24" fmla="*/ 5776005 w 8028138"/>
              <a:gd name="connsiteY24" fmla="*/ 728133 h 4182533"/>
              <a:gd name="connsiteX25" fmla="*/ 5657471 w 8028138"/>
              <a:gd name="connsiteY25" fmla="*/ 778933 h 4182533"/>
              <a:gd name="connsiteX26" fmla="*/ 5589738 w 8028138"/>
              <a:gd name="connsiteY26" fmla="*/ 795866 h 4182533"/>
              <a:gd name="connsiteX27" fmla="*/ 5538938 w 8028138"/>
              <a:gd name="connsiteY27" fmla="*/ 829733 h 4182533"/>
              <a:gd name="connsiteX28" fmla="*/ 5386538 w 8028138"/>
              <a:gd name="connsiteY28" fmla="*/ 863600 h 4182533"/>
              <a:gd name="connsiteX29" fmla="*/ 5335738 w 8028138"/>
              <a:gd name="connsiteY29" fmla="*/ 880533 h 4182533"/>
              <a:gd name="connsiteX30" fmla="*/ 5234138 w 8028138"/>
              <a:gd name="connsiteY30" fmla="*/ 897466 h 4182533"/>
              <a:gd name="connsiteX31" fmla="*/ 4980138 w 8028138"/>
              <a:gd name="connsiteY31" fmla="*/ 931333 h 4182533"/>
              <a:gd name="connsiteX32" fmla="*/ 4709205 w 8028138"/>
              <a:gd name="connsiteY32" fmla="*/ 965200 h 4182533"/>
              <a:gd name="connsiteX33" fmla="*/ 4099605 w 8028138"/>
              <a:gd name="connsiteY33" fmla="*/ 1016000 h 4182533"/>
              <a:gd name="connsiteX34" fmla="*/ 3964138 w 8028138"/>
              <a:gd name="connsiteY34" fmla="*/ 1032933 h 4182533"/>
              <a:gd name="connsiteX35" fmla="*/ 3659338 w 8028138"/>
              <a:gd name="connsiteY35" fmla="*/ 1066800 h 4182533"/>
              <a:gd name="connsiteX36" fmla="*/ 3574671 w 8028138"/>
              <a:gd name="connsiteY36" fmla="*/ 1083733 h 4182533"/>
              <a:gd name="connsiteX37" fmla="*/ 3320671 w 8028138"/>
              <a:gd name="connsiteY37" fmla="*/ 1117600 h 4182533"/>
              <a:gd name="connsiteX38" fmla="*/ 3252938 w 8028138"/>
              <a:gd name="connsiteY38" fmla="*/ 1134533 h 4182533"/>
              <a:gd name="connsiteX39" fmla="*/ 3049738 w 8028138"/>
              <a:gd name="connsiteY39" fmla="*/ 1151466 h 4182533"/>
              <a:gd name="connsiteX40" fmla="*/ 2931205 w 8028138"/>
              <a:gd name="connsiteY40" fmla="*/ 1185333 h 4182533"/>
              <a:gd name="connsiteX41" fmla="*/ 2626405 w 8028138"/>
              <a:gd name="connsiteY41" fmla="*/ 1236133 h 4182533"/>
              <a:gd name="connsiteX42" fmla="*/ 2406271 w 8028138"/>
              <a:gd name="connsiteY42" fmla="*/ 1286933 h 4182533"/>
              <a:gd name="connsiteX43" fmla="*/ 2067605 w 8028138"/>
              <a:gd name="connsiteY43" fmla="*/ 1337733 h 4182533"/>
              <a:gd name="connsiteX44" fmla="*/ 2016805 w 8028138"/>
              <a:gd name="connsiteY44" fmla="*/ 1354666 h 4182533"/>
              <a:gd name="connsiteX45" fmla="*/ 1966005 w 8028138"/>
              <a:gd name="connsiteY45" fmla="*/ 1388533 h 4182533"/>
              <a:gd name="connsiteX46" fmla="*/ 1830538 w 8028138"/>
              <a:gd name="connsiteY46" fmla="*/ 1405466 h 4182533"/>
              <a:gd name="connsiteX47" fmla="*/ 1762805 w 8028138"/>
              <a:gd name="connsiteY47" fmla="*/ 1439333 h 4182533"/>
              <a:gd name="connsiteX48" fmla="*/ 1712005 w 8028138"/>
              <a:gd name="connsiteY48" fmla="*/ 1473200 h 4182533"/>
              <a:gd name="connsiteX49" fmla="*/ 1576538 w 8028138"/>
              <a:gd name="connsiteY49" fmla="*/ 1490133 h 4182533"/>
              <a:gd name="connsiteX50" fmla="*/ 1474938 w 8028138"/>
              <a:gd name="connsiteY50" fmla="*/ 1524000 h 4182533"/>
              <a:gd name="connsiteX51" fmla="*/ 1424138 w 8028138"/>
              <a:gd name="connsiteY51" fmla="*/ 1540933 h 4182533"/>
              <a:gd name="connsiteX52" fmla="*/ 1288671 w 8028138"/>
              <a:gd name="connsiteY52" fmla="*/ 1557866 h 4182533"/>
              <a:gd name="connsiteX53" fmla="*/ 1136271 w 8028138"/>
              <a:gd name="connsiteY53" fmla="*/ 1608666 h 4182533"/>
              <a:gd name="connsiteX54" fmla="*/ 916138 w 8028138"/>
              <a:gd name="connsiteY54" fmla="*/ 1693333 h 4182533"/>
              <a:gd name="connsiteX55" fmla="*/ 848405 w 8028138"/>
              <a:gd name="connsiteY55" fmla="*/ 1727200 h 4182533"/>
              <a:gd name="connsiteX56" fmla="*/ 645205 w 8028138"/>
              <a:gd name="connsiteY56" fmla="*/ 1778000 h 4182533"/>
              <a:gd name="connsiteX57" fmla="*/ 458938 w 8028138"/>
              <a:gd name="connsiteY57" fmla="*/ 1828800 h 4182533"/>
              <a:gd name="connsiteX58" fmla="*/ 408138 w 8028138"/>
              <a:gd name="connsiteY58" fmla="*/ 1845733 h 4182533"/>
              <a:gd name="connsiteX59" fmla="*/ 1738 w 8028138"/>
              <a:gd name="connsiteY59" fmla="*/ 2116666 h 4182533"/>
              <a:gd name="connsiteX60" fmla="*/ 272671 w 8028138"/>
              <a:gd name="connsiteY60" fmla="*/ 2133600 h 4182533"/>
              <a:gd name="connsiteX61" fmla="*/ 679071 w 8028138"/>
              <a:gd name="connsiteY61" fmla="*/ 2201333 h 4182533"/>
              <a:gd name="connsiteX62" fmla="*/ 899205 w 8028138"/>
              <a:gd name="connsiteY62" fmla="*/ 2235200 h 4182533"/>
              <a:gd name="connsiteX63" fmla="*/ 1085471 w 8028138"/>
              <a:gd name="connsiteY63" fmla="*/ 2252133 h 4182533"/>
              <a:gd name="connsiteX64" fmla="*/ 1254805 w 8028138"/>
              <a:gd name="connsiteY64" fmla="*/ 2286000 h 4182533"/>
              <a:gd name="connsiteX65" fmla="*/ 1339471 w 8028138"/>
              <a:gd name="connsiteY65" fmla="*/ 2302933 h 4182533"/>
              <a:gd name="connsiteX66" fmla="*/ 1441071 w 8028138"/>
              <a:gd name="connsiteY66" fmla="*/ 2336800 h 4182533"/>
              <a:gd name="connsiteX67" fmla="*/ 1576538 w 8028138"/>
              <a:gd name="connsiteY67" fmla="*/ 2387600 h 4182533"/>
              <a:gd name="connsiteX68" fmla="*/ 1627338 w 8028138"/>
              <a:gd name="connsiteY68" fmla="*/ 2421466 h 4182533"/>
              <a:gd name="connsiteX69" fmla="*/ 1678138 w 8028138"/>
              <a:gd name="connsiteY69" fmla="*/ 2472266 h 4182533"/>
              <a:gd name="connsiteX70" fmla="*/ 1762805 w 8028138"/>
              <a:gd name="connsiteY70" fmla="*/ 2489200 h 4182533"/>
              <a:gd name="connsiteX71" fmla="*/ 1915205 w 8028138"/>
              <a:gd name="connsiteY71" fmla="*/ 2590800 h 4182533"/>
              <a:gd name="connsiteX72" fmla="*/ 2033738 w 8028138"/>
              <a:gd name="connsiteY72" fmla="*/ 2624666 h 4182533"/>
              <a:gd name="connsiteX73" fmla="*/ 2118405 w 8028138"/>
              <a:gd name="connsiteY73" fmla="*/ 2675466 h 4182533"/>
              <a:gd name="connsiteX74" fmla="*/ 2186138 w 8028138"/>
              <a:gd name="connsiteY74" fmla="*/ 2692400 h 4182533"/>
              <a:gd name="connsiteX75" fmla="*/ 2236938 w 8028138"/>
              <a:gd name="connsiteY75" fmla="*/ 2709333 h 4182533"/>
              <a:gd name="connsiteX76" fmla="*/ 2355471 w 8028138"/>
              <a:gd name="connsiteY76" fmla="*/ 2760133 h 4182533"/>
              <a:gd name="connsiteX77" fmla="*/ 2423205 w 8028138"/>
              <a:gd name="connsiteY77" fmla="*/ 2794000 h 4182533"/>
              <a:gd name="connsiteX78" fmla="*/ 2660271 w 8028138"/>
              <a:gd name="connsiteY78" fmla="*/ 2861733 h 4182533"/>
              <a:gd name="connsiteX79" fmla="*/ 2711071 w 8028138"/>
              <a:gd name="connsiteY79" fmla="*/ 2878666 h 4182533"/>
              <a:gd name="connsiteX80" fmla="*/ 2863471 w 8028138"/>
              <a:gd name="connsiteY80" fmla="*/ 2929466 h 4182533"/>
              <a:gd name="connsiteX81" fmla="*/ 2914271 w 8028138"/>
              <a:gd name="connsiteY81" fmla="*/ 2963333 h 4182533"/>
              <a:gd name="connsiteX82" fmla="*/ 2998938 w 8028138"/>
              <a:gd name="connsiteY82" fmla="*/ 2980266 h 4182533"/>
              <a:gd name="connsiteX83" fmla="*/ 3066671 w 8028138"/>
              <a:gd name="connsiteY83" fmla="*/ 2997200 h 4182533"/>
              <a:gd name="connsiteX84" fmla="*/ 3320671 w 8028138"/>
              <a:gd name="connsiteY84" fmla="*/ 3031066 h 4182533"/>
              <a:gd name="connsiteX85" fmla="*/ 3574671 w 8028138"/>
              <a:gd name="connsiteY85" fmla="*/ 3081866 h 4182533"/>
              <a:gd name="connsiteX86" fmla="*/ 3777871 w 8028138"/>
              <a:gd name="connsiteY86" fmla="*/ 3115733 h 4182533"/>
              <a:gd name="connsiteX87" fmla="*/ 3879471 w 8028138"/>
              <a:gd name="connsiteY87" fmla="*/ 3149600 h 4182533"/>
              <a:gd name="connsiteX88" fmla="*/ 3981071 w 8028138"/>
              <a:gd name="connsiteY88" fmla="*/ 3166533 h 4182533"/>
              <a:gd name="connsiteX89" fmla="*/ 4048805 w 8028138"/>
              <a:gd name="connsiteY89" fmla="*/ 3200400 h 4182533"/>
              <a:gd name="connsiteX90" fmla="*/ 4252005 w 8028138"/>
              <a:gd name="connsiteY90" fmla="*/ 3251200 h 4182533"/>
              <a:gd name="connsiteX91" fmla="*/ 4438271 w 8028138"/>
              <a:gd name="connsiteY91" fmla="*/ 3318933 h 4182533"/>
              <a:gd name="connsiteX92" fmla="*/ 4506005 w 8028138"/>
              <a:gd name="connsiteY92" fmla="*/ 3352800 h 4182533"/>
              <a:gd name="connsiteX93" fmla="*/ 4590671 w 8028138"/>
              <a:gd name="connsiteY93" fmla="*/ 3369733 h 4182533"/>
              <a:gd name="connsiteX94" fmla="*/ 4658405 w 8028138"/>
              <a:gd name="connsiteY94" fmla="*/ 3386666 h 4182533"/>
              <a:gd name="connsiteX95" fmla="*/ 4760005 w 8028138"/>
              <a:gd name="connsiteY95" fmla="*/ 3420533 h 4182533"/>
              <a:gd name="connsiteX96" fmla="*/ 4844671 w 8028138"/>
              <a:gd name="connsiteY96" fmla="*/ 3437466 h 4182533"/>
              <a:gd name="connsiteX97" fmla="*/ 4980138 w 8028138"/>
              <a:gd name="connsiteY97" fmla="*/ 3471333 h 4182533"/>
              <a:gd name="connsiteX98" fmla="*/ 5183338 w 8028138"/>
              <a:gd name="connsiteY98" fmla="*/ 3505200 h 4182533"/>
              <a:gd name="connsiteX99" fmla="*/ 5268005 w 8028138"/>
              <a:gd name="connsiteY99" fmla="*/ 3539066 h 4182533"/>
              <a:gd name="connsiteX100" fmla="*/ 5420405 w 8028138"/>
              <a:gd name="connsiteY100" fmla="*/ 3589866 h 4182533"/>
              <a:gd name="connsiteX101" fmla="*/ 5471205 w 8028138"/>
              <a:gd name="connsiteY101" fmla="*/ 3623733 h 4182533"/>
              <a:gd name="connsiteX102" fmla="*/ 5606671 w 8028138"/>
              <a:gd name="connsiteY102" fmla="*/ 3657600 h 4182533"/>
              <a:gd name="connsiteX103" fmla="*/ 5674405 w 8028138"/>
              <a:gd name="connsiteY103" fmla="*/ 3691466 h 4182533"/>
              <a:gd name="connsiteX104" fmla="*/ 5843738 w 8028138"/>
              <a:gd name="connsiteY104" fmla="*/ 3725333 h 4182533"/>
              <a:gd name="connsiteX105" fmla="*/ 5894538 w 8028138"/>
              <a:gd name="connsiteY105" fmla="*/ 3742266 h 4182533"/>
              <a:gd name="connsiteX106" fmla="*/ 6063871 w 8028138"/>
              <a:gd name="connsiteY106" fmla="*/ 3810000 h 4182533"/>
              <a:gd name="connsiteX107" fmla="*/ 6267071 w 8028138"/>
              <a:gd name="connsiteY107" fmla="*/ 3860800 h 4182533"/>
              <a:gd name="connsiteX108" fmla="*/ 6334805 w 8028138"/>
              <a:gd name="connsiteY108" fmla="*/ 3877733 h 4182533"/>
              <a:gd name="connsiteX109" fmla="*/ 6538005 w 8028138"/>
              <a:gd name="connsiteY109" fmla="*/ 3911600 h 4182533"/>
              <a:gd name="connsiteX110" fmla="*/ 6741205 w 8028138"/>
              <a:gd name="connsiteY110" fmla="*/ 3962400 h 4182533"/>
              <a:gd name="connsiteX111" fmla="*/ 6842805 w 8028138"/>
              <a:gd name="connsiteY111" fmla="*/ 3979333 h 4182533"/>
              <a:gd name="connsiteX112" fmla="*/ 6910538 w 8028138"/>
              <a:gd name="connsiteY112" fmla="*/ 3996266 h 4182533"/>
              <a:gd name="connsiteX113" fmla="*/ 7164538 w 8028138"/>
              <a:gd name="connsiteY113" fmla="*/ 4013200 h 4182533"/>
              <a:gd name="connsiteX114" fmla="*/ 7333871 w 8028138"/>
              <a:gd name="connsiteY114" fmla="*/ 4030133 h 4182533"/>
              <a:gd name="connsiteX115" fmla="*/ 7503205 w 8028138"/>
              <a:gd name="connsiteY115" fmla="*/ 4064000 h 4182533"/>
              <a:gd name="connsiteX116" fmla="*/ 7554005 w 8028138"/>
              <a:gd name="connsiteY116" fmla="*/ 4080933 h 4182533"/>
              <a:gd name="connsiteX117" fmla="*/ 7706405 w 8028138"/>
              <a:gd name="connsiteY117" fmla="*/ 4114800 h 4182533"/>
              <a:gd name="connsiteX118" fmla="*/ 7791071 w 8028138"/>
              <a:gd name="connsiteY118" fmla="*/ 4131733 h 4182533"/>
              <a:gd name="connsiteX119" fmla="*/ 7841871 w 8028138"/>
              <a:gd name="connsiteY119" fmla="*/ 4148666 h 4182533"/>
              <a:gd name="connsiteX120" fmla="*/ 7994271 w 8028138"/>
              <a:gd name="connsiteY120" fmla="*/ 4182533 h 4182533"/>
              <a:gd name="connsiteX121" fmla="*/ 8028138 w 8028138"/>
              <a:gd name="connsiteY121" fmla="*/ 4114800 h 4182533"/>
              <a:gd name="connsiteX122" fmla="*/ 7994271 w 8028138"/>
              <a:gd name="connsiteY122" fmla="*/ 4064000 h 4182533"/>
              <a:gd name="connsiteX123" fmla="*/ 7977338 w 8028138"/>
              <a:gd name="connsiteY123" fmla="*/ 3759200 h 4182533"/>
              <a:gd name="connsiteX124" fmla="*/ 7858805 w 8028138"/>
              <a:gd name="connsiteY124" fmla="*/ 3742266 h 4182533"/>
              <a:gd name="connsiteX125" fmla="*/ 7587871 w 8028138"/>
              <a:gd name="connsiteY125" fmla="*/ 3708400 h 4182533"/>
              <a:gd name="connsiteX126" fmla="*/ 7350805 w 8028138"/>
              <a:gd name="connsiteY126" fmla="*/ 3657600 h 4182533"/>
              <a:gd name="connsiteX127" fmla="*/ 7198405 w 8028138"/>
              <a:gd name="connsiteY127" fmla="*/ 3606800 h 4182533"/>
              <a:gd name="connsiteX128" fmla="*/ 7113738 w 8028138"/>
              <a:gd name="connsiteY128" fmla="*/ 3589866 h 4182533"/>
              <a:gd name="connsiteX129" fmla="*/ 6995205 w 8028138"/>
              <a:gd name="connsiteY129" fmla="*/ 3556000 h 4182533"/>
              <a:gd name="connsiteX130" fmla="*/ 6808938 w 8028138"/>
              <a:gd name="connsiteY130" fmla="*/ 3539066 h 4182533"/>
              <a:gd name="connsiteX131" fmla="*/ 6385605 w 8028138"/>
              <a:gd name="connsiteY131" fmla="*/ 3505200 h 4182533"/>
              <a:gd name="connsiteX132" fmla="*/ 6250138 w 8028138"/>
              <a:gd name="connsiteY132" fmla="*/ 3471333 h 4182533"/>
              <a:gd name="connsiteX133" fmla="*/ 6046938 w 8028138"/>
              <a:gd name="connsiteY133" fmla="*/ 3420533 h 4182533"/>
              <a:gd name="connsiteX134" fmla="*/ 5742138 w 8028138"/>
              <a:gd name="connsiteY134" fmla="*/ 3403600 h 4182533"/>
              <a:gd name="connsiteX135" fmla="*/ 5538938 w 8028138"/>
              <a:gd name="connsiteY135" fmla="*/ 3386666 h 4182533"/>
              <a:gd name="connsiteX136" fmla="*/ 5403471 w 8028138"/>
              <a:gd name="connsiteY136" fmla="*/ 3352800 h 4182533"/>
              <a:gd name="connsiteX137" fmla="*/ 5352671 w 8028138"/>
              <a:gd name="connsiteY137" fmla="*/ 3335866 h 4182533"/>
              <a:gd name="connsiteX138" fmla="*/ 5217205 w 8028138"/>
              <a:gd name="connsiteY138" fmla="*/ 3318933 h 4182533"/>
              <a:gd name="connsiteX139" fmla="*/ 5166405 w 8028138"/>
              <a:gd name="connsiteY139" fmla="*/ 3302000 h 4182533"/>
              <a:gd name="connsiteX140" fmla="*/ 5115605 w 8028138"/>
              <a:gd name="connsiteY140" fmla="*/ 3268133 h 4182533"/>
              <a:gd name="connsiteX141" fmla="*/ 5047871 w 8028138"/>
              <a:gd name="connsiteY141" fmla="*/ 3251200 h 4182533"/>
              <a:gd name="connsiteX142" fmla="*/ 4912405 w 8028138"/>
              <a:gd name="connsiteY142" fmla="*/ 3200400 h 4182533"/>
              <a:gd name="connsiteX143" fmla="*/ 4861605 w 8028138"/>
              <a:gd name="connsiteY143" fmla="*/ 3166533 h 4182533"/>
              <a:gd name="connsiteX144" fmla="*/ 4776938 w 8028138"/>
              <a:gd name="connsiteY144" fmla="*/ 3149600 h 4182533"/>
              <a:gd name="connsiteX145" fmla="*/ 4726138 w 8028138"/>
              <a:gd name="connsiteY145" fmla="*/ 3132666 h 4182533"/>
              <a:gd name="connsiteX146" fmla="*/ 4539871 w 8028138"/>
              <a:gd name="connsiteY146" fmla="*/ 2997200 h 4182533"/>
              <a:gd name="connsiteX147" fmla="*/ 4370538 w 8028138"/>
              <a:gd name="connsiteY147" fmla="*/ 2946400 h 4182533"/>
              <a:gd name="connsiteX148" fmla="*/ 4218138 w 8028138"/>
              <a:gd name="connsiteY148" fmla="*/ 2878666 h 4182533"/>
              <a:gd name="connsiteX149" fmla="*/ 4082671 w 8028138"/>
              <a:gd name="connsiteY149" fmla="*/ 2810933 h 4182533"/>
              <a:gd name="connsiteX150" fmla="*/ 4014938 w 8028138"/>
              <a:gd name="connsiteY150" fmla="*/ 2777066 h 4182533"/>
              <a:gd name="connsiteX151" fmla="*/ 3794805 w 8028138"/>
              <a:gd name="connsiteY151" fmla="*/ 2743200 h 4182533"/>
              <a:gd name="connsiteX152" fmla="*/ 3744005 w 8028138"/>
              <a:gd name="connsiteY152" fmla="*/ 2709333 h 4182533"/>
              <a:gd name="connsiteX153" fmla="*/ 3540805 w 8028138"/>
              <a:gd name="connsiteY153" fmla="*/ 2658533 h 4182533"/>
              <a:gd name="connsiteX154" fmla="*/ 3473071 w 8028138"/>
              <a:gd name="connsiteY154" fmla="*/ 2641600 h 4182533"/>
              <a:gd name="connsiteX155" fmla="*/ 3388405 w 8028138"/>
              <a:gd name="connsiteY155" fmla="*/ 2624666 h 4182533"/>
              <a:gd name="connsiteX156" fmla="*/ 3337605 w 8028138"/>
              <a:gd name="connsiteY156" fmla="*/ 2607733 h 4182533"/>
              <a:gd name="connsiteX157" fmla="*/ 3219071 w 8028138"/>
              <a:gd name="connsiteY157" fmla="*/ 2590800 h 4182533"/>
              <a:gd name="connsiteX158" fmla="*/ 3100538 w 8028138"/>
              <a:gd name="connsiteY158" fmla="*/ 2556933 h 4182533"/>
              <a:gd name="connsiteX159" fmla="*/ 3049738 w 8028138"/>
              <a:gd name="connsiteY159" fmla="*/ 2540000 h 4182533"/>
              <a:gd name="connsiteX160" fmla="*/ 2931205 w 8028138"/>
              <a:gd name="connsiteY160" fmla="*/ 2523066 h 4182533"/>
              <a:gd name="connsiteX161" fmla="*/ 2829605 w 8028138"/>
              <a:gd name="connsiteY161" fmla="*/ 2489200 h 4182533"/>
              <a:gd name="connsiteX162" fmla="*/ 2490938 w 8028138"/>
              <a:gd name="connsiteY162" fmla="*/ 2438400 h 4182533"/>
              <a:gd name="connsiteX163" fmla="*/ 2338538 w 8028138"/>
              <a:gd name="connsiteY163" fmla="*/ 2421466 h 4182533"/>
              <a:gd name="connsiteX164" fmla="*/ 2135338 w 8028138"/>
              <a:gd name="connsiteY164" fmla="*/ 2387600 h 4182533"/>
              <a:gd name="connsiteX165" fmla="*/ 2033738 w 8028138"/>
              <a:gd name="connsiteY165" fmla="*/ 2353733 h 4182533"/>
              <a:gd name="connsiteX166" fmla="*/ 1949071 w 8028138"/>
              <a:gd name="connsiteY166" fmla="*/ 2336800 h 4182533"/>
              <a:gd name="connsiteX167" fmla="*/ 1847471 w 8028138"/>
              <a:gd name="connsiteY167" fmla="*/ 2302933 h 4182533"/>
              <a:gd name="connsiteX168" fmla="*/ 1796671 w 8028138"/>
              <a:gd name="connsiteY168" fmla="*/ 2286000 h 4182533"/>
              <a:gd name="connsiteX169" fmla="*/ 1745871 w 8028138"/>
              <a:gd name="connsiteY169" fmla="*/ 2269066 h 4182533"/>
              <a:gd name="connsiteX170" fmla="*/ 1678138 w 8028138"/>
              <a:gd name="connsiteY170" fmla="*/ 2252133 h 4182533"/>
              <a:gd name="connsiteX171" fmla="*/ 1610405 w 8028138"/>
              <a:gd name="connsiteY171" fmla="*/ 2218266 h 4182533"/>
              <a:gd name="connsiteX172" fmla="*/ 1559605 w 8028138"/>
              <a:gd name="connsiteY172" fmla="*/ 2201333 h 4182533"/>
              <a:gd name="connsiteX173" fmla="*/ 1458005 w 8028138"/>
              <a:gd name="connsiteY173" fmla="*/ 2116666 h 4182533"/>
              <a:gd name="connsiteX174" fmla="*/ 1474938 w 8028138"/>
              <a:gd name="connsiteY174" fmla="*/ 1947333 h 4182533"/>
              <a:gd name="connsiteX175" fmla="*/ 1661205 w 8028138"/>
              <a:gd name="connsiteY175" fmla="*/ 1930400 h 4182533"/>
              <a:gd name="connsiteX176" fmla="*/ 1982938 w 8028138"/>
              <a:gd name="connsiteY176" fmla="*/ 1896533 h 4182533"/>
              <a:gd name="connsiteX177" fmla="*/ 2118405 w 8028138"/>
              <a:gd name="connsiteY177" fmla="*/ 1862666 h 4182533"/>
              <a:gd name="connsiteX178" fmla="*/ 2236938 w 8028138"/>
              <a:gd name="connsiteY178" fmla="*/ 1845733 h 4182533"/>
              <a:gd name="connsiteX179" fmla="*/ 2541738 w 8028138"/>
              <a:gd name="connsiteY179" fmla="*/ 1811866 h 4182533"/>
              <a:gd name="connsiteX180" fmla="*/ 2660271 w 8028138"/>
              <a:gd name="connsiteY180" fmla="*/ 1778000 h 4182533"/>
              <a:gd name="connsiteX181" fmla="*/ 2778805 w 8028138"/>
              <a:gd name="connsiteY181" fmla="*/ 1744133 h 4182533"/>
              <a:gd name="connsiteX182" fmla="*/ 3049738 w 8028138"/>
              <a:gd name="connsiteY182" fmla="*/ 1710266 h 4182533"/>
              <a:gd name="connsiteX183" fmla="*/ 3168271 w 8028138"/>
              <a:gd name="connsiteY183" fmla="*/ 1693333 h 4182533"/>
              <a:gd name="connsiteX184" fmla="*/ 3320671 w 8028138"/>
              <a:gd name="connsiteY184" fmla="*/ 1659466 h 4182533"/>
              <a:gd name="connsiteX185" fmla="*/ 3405338 w 8028138"/>
              <a:gd name="connsiteY185" fmla="*/ 1642533 h 4182533"/>
              <a:gd name="connsiteX186" fmla="*/ 3456138 w 8028138"/>
              <a:gd name="connsiteY186" fmla="*/ 1625600 h 4182533"/>
              <a:gd name="connsiteX187" fmla="*/ 3591605 w 8028138"/>
              <a:gd name="connsiteY187" fmla="*/ 1591733 h 4182533"/>
              <a:gd name="connsiteX188" fmla="*/ 3794805 w 8028138"/>
              <a:gd name="connsiteY188" fmla="*/ 1540933 h 4182533"/>
              <a:gd name="connsiteX189" fmla="*/ 4031871 w 8028138"/>
              <a:gd name="connsiteY189" fmla="*/ 1473200 h 4182533"/>
              <a:gd name="connsiteX190" fmla="*/ 4082671 w 8028138"/>
              <a:gd name="connsiteY190" fmla="*/ 1456266 h 4182533"/>
              <a:gd name="connsiteX191" fmla="*/ 4150405 w 8028138"/>
              <a:gd name="connsiteY191" fmla="*/ 1422400 h 4182533"/>
              <a:gd name="connsiteX192" fmla="*/ 4387471 w 8028138"/>
              <a:gd name="connsiteY192" fmla="*/ 1388533 h 4182533"/>
              <a:gd name="connsiteX193" fmla="*/ 4472138 w 8028138"/>
              <a:gd name="connsiteY193" fmla="*/ 1371600 h 4182533"/>
              <a:gd name="connsiteX194" fmla="*/ 4709205 w 8028138"/>
              <a:gd name="connsiteY194" fmla="*/ 1303866 h 4182533"/>
              <a:gd name="connsiteX195" fmla="*/ 4963205 w 8028138"/>
              <a:gd name="connsiteY195" fmla="*/ 1236133 h 4182533"/>
              <a:gd name="connsiteX196" fmla="*/ 5047871 w 8028138"/>
              <a:gd name="connsiteY196" fmla="*/ 1219200 h 4182533"/>
              <a:gd name="connsiteX197" fmla="*/ 5251071 w 8028138"/>
              <a:gd name="connsiteY197" fmla="*/ 1185333 h 4182533"/>
              <a:gd name="connsiteX198" fmla="*/ 5352671 w 8028138"/>
              <a:gd name="connsiteY198" fmla="*/ 1151466 h 4182533"/>
              <a:gd name="connsiteX199" fmla="*/ 5403471 w 8028138"/>
              <a:gd name="connsiteY199" fmla="*/ 1134533 h 4182533"/>
              <a:gd name="connsiteX200" fmla="*/ 5488138 w 8028138"/>
              <a:gd name="connsiteY200" fmla="*/ 1117600 h 4182533"/>
              <a:gd name="connsiteX201" fmla="*/ 5606671 w 8028138"/>
              <a:gd name="connsiteY201" fmla="*/ 1100666 h 4182533"/>
              <a:gd name="connsiteX202" fmla="*/ 5674405 w 8028138"/>
              <a:gd name="connsiteY202" fmla="*/ 1083733 h 4182533"/>
              <a:gd name="connsiteX203" fmla="*/ 5725205 w 8028138"/>
              <a:gd name="connsiteY203" fmla="*/ 1066800 h 4182533"/>
              <a:gd name="connsiteX204" fmla="*/ 5877605 w 8028138"/>
              <a:gd name="connsiteY204" fmla="*/ 1049866 h 4182533"/>
              <a:gd name="connsiteX205" fmla="*/ 5928405 w 8028138"/>
              <a:gd name="connsiteY205" fmla="*/ 1032933 h 4182533"/>
              <a:gd name="connsiteX206" fmla="*/ 5979205 w 8028138"/>
              <a:gd name="connsiteY206" fmla="*/ 999066 h 4182533"/>
              <a:gd name="connsiteX207" fmla="*/ 6046938 w 8028138"/>
              <a:gd name="connsiteY207" fmla="*/ 982133 h 4182533"/>
              <a:gd name="connsiteX208" fmla="*/ 6233205 w 8028138"/>
              <a:gd name="connsiteY208" fmla="*/ 931333 h 4182533"/>
              <a:gd name="connsiteX209" fmla="*/ 6284005 w 8028138"/>
              <a:gd name="connsiteY209" fmla="*/ 897466 h 4182533"/>
              <a:gd name="connsiteX210" fmla="*/ 6419471 w 8028138"/>
              <a:gd name="connsiteY210" fmla="*/ 863600 h 4182533"/>
              <a:gd name="connsiteX211" fmla="*/ 6470271 w 8028138"/>
              <a:gd name="connsiteY211" fmla="*/ 829733 h 4182533"/>
              <a:gd name="connsiteX212" fmla="*/ 6639605 w 8028138"/>
              <a:gd name="connsiteY212" fmla="*/ 778933 h 4182533"/>
              <a:gd name="connsiteX213" fmla="*/ 6808938 w 8028138"/>
              <a:gd name="connsiteY213" fmla="*/ 711200 h 4182533"/>
              <a:gd name="connsiteX214" fmla="*/ 6859738 w 8028138"/>
              <a:gd name="connsiteY214" fmla="*/ 694266 h 4182533"/>
              <a:gd name="connsiteX215" fmla="*/ 6910538 w 8028138"/>
              <a:gd name="connsiteY215" fmla="*/ 677333 h 4182533"/>
              <a:gd name="connsiteX216" fmla="*/ 6961338 w 8028138"/>
              <a:gd name="connsiteY216" fmla="*/ 643466 h 4182533"/>
              <a:gd name="connsiteX217" fmla="*/ 7130671 w 8028138"/>
              <a:gd name="connsiteY217" fmla="*/ 592666 h 4182533"/>
              <a:gd name="connsiteX218" fmla="*/ 7181471 w 8028138"/>
              <a:gd name="connsiteY218" fmla="*/ 558800 h 4182533"/>
              <a:gd name="connsiteX219" fmla="*/ 7232271 w 8028138"/>
              <a:gd name="connsiteY219" fmla="*/ 541866 h 4182533"/>
              <a:gd name="connsiteX220" fmla="*/ 7300005 w 8028138"/>
              <a:gd name="connsiteY220" fmla="*/ 491066 h 4182533"/>
              <a:gd name="connsiteX221" fmla="*/ 7469338 w 8028138"/>
              <a:gd name="connsiteY221" fmla="*/ 423333 h 4182533"/>
              <a:gd name="connsiteX222" fmla="*/ 7520138 w 8028138"/>
              <a:gd name="connsiteY222" fmla="*/ 406400 h 4182533"/>
              <a:gd name="connsiteX223" fmla="*/ 7689471 w 8028138"/>
              <a:gd name="connsiteY223" fmla="*/ 355600 h 4182533"/>
              <a:gd name="connsiteX224" fmla="*/ 7740271 w 8028138"/>
              <a:gd name="connsiteY224" fmla="*/ 338666 h 4182533"/>
              <a:gd name="connsiteX225" fmla="*/ 7960405 w 8028138"/>
              <a:gd name="connsiteY225" fmla="*/ 355600 h 4182533"/>
              <a:gd name="connsiteX226" fmla="*/ 8011205 w 8028138"/>
              <a:gd name="connsiteY226" fmla="*/ 372533 h 4182533"/>
              <a:gd name="connsiteX227" fmla="*/ 7977338 w 8028138"/>
              <a:gd name="connsiteY227" fmla="*/ 372533 h 4182533"/>
              <a:gd name="connsiteX228" fmla="*/ 8011205 w 8028138"/>
              <a:gd name="connsiteY228" fmla="*/ 423333 h 4182533"/>
              <a:gd name="connsiteX0" fmla="*/ 8012547 w 8029480"/>
              <a:gd name="connsiteY0" fmla="*/ 423333 h 4182533"/>
              <a:gd name="connsiteX1" fmla="*/ 7961747 w 8029480"/>
              <a:gd name="connsiteY1" fmla="*/ 321733 h 4182533"/>
              <a:gd name="connsiteX2" fmla="*/ 7944813 w 8029480"/>
              <a:gd name="connsiteY2" fmla="*/ 270933 h 4182533"/>
              <a:gd name="connsiteX3" fmla="*/ 7894013 w 8029480"/>
              <a:gd name="connsiteY3" fmla="*/ 0 h 4182533"/>
              <a:gd name="connsiteX4" fmla="*/ 7792413 w 8029480"/>
              <a:gd name="connsiteY4" fmla="*/ 33866 h 4182533"/>
              <a:gd name="connsiteX5" fmla="*/ 7673880 w 8029480"/>
              <a:gd name="connsiteY5" fmla="*/ 101600 h 4182533"/>
              <a:gd name="connsiteX6" fmla="*/ 7419880 w 8029480"/>
              <a:gd name="connsiteY6" fmla="*/ 135466 h 4182533"/>
              <a:gd name="connsiteX7" fmla="*/ 7335213 w 8029480"/>
              <a:gd name="connsiteY7" fmla="*/ 169333 h 4182533"/>
              <a:gd name="connsiteX8" fmla="*/ 7013480 w 8029480"/>
              <a:gd name="connsiteY8" fmla="*/ 220133 h 4182533"/>
              <a:gd name="connsiteX9" fmla="*/ 6928813 w 8029480"/>
              <a:gd name="connsiteY9" fmla="*/ 237066 h 4182533"/>
              <a:gd name="connsiteX10" fmla="*/ 6861080 w 8029480"/>
              <a:gd name="connsiteY10" fmla="*/ 270933 h 4182533"/>
              <a:gd name="connsiteX11" fmla="*/ 6810280 w 8029480"/>
              <a:gd name="connsiteY11" fmla="*/ 287866 h 4182533"/>
              <a:gd name="connsiteX12" fmla="*/ 6725613 w 8029480"/>
              <a:gd name="connsiteY12" fmla="*/ 321733 h 4182533"/>
              <a:gd name="connsiteX13" fmla="*/ 6624013 w 8029480"/>
              <a:gd name="connsiteY13" fmla="*/ 355600 h 4182533"/>
              <a:gd name="connsiteX14" fmla="*/ 6488547 w 8029480"/>
              <a:gd name="connsiteY14" fmla="*/ 440266 h 4182533"/>
              <a:gd name="connsiteX15" fmla="*/ 6437747 w 8029480"/>
              <a:gd name="connsiteY15" fmla="*/ 457200 h 4182533"/>
              <a:gd name="connsiteX16" fmla="*/ 6386947 w 8029480"/>
              <a:gd name="connsiteY16" fmla="*/ 491066 h 4182533"/>
              <a:gd name="connsiteX17" fmla="*/ 6319213 w 8029480"/>
              <a:gd name="connsiteY17" fmla="*/ 508000 h 4182533"/>
              <a:gd name="connsiteX18" fmla="*/ 6234547 w 8029480"/>
              <a:gd name="connsiteY18" fmla="*/ 541866 h 4182533"/>
              <a:gd name="connsiteX19" fmla="*/ 6183747 w 8029480"/>
              <a:gd name="connsiteY19" fmla="*/ 558800 h 4182533"/>
              <a:gd name="connsiteX20" fmla="*/ 6048280 w 8029480"/>
              <a:gd name="connsiteY20" fmla="*/ 626533 h 4182533"/>
              <a:gd name="connsiteX21" fmla="*/ 5997480 w 8029480"/>
              <a:gd name="connsiteY21" fmla="*/ 660400 h 4182533"/>
              <a:gd name="connsiteX22" fmla="*/ 5946680 w 8029480"/>
              <a:gd name="connsiteY22" fmla="*/ 677333 h 4182533"/>
              <a:gd name="connsiteX23" fmla="*/ 5862013 w 8029480"/>
              <a:gd name="connsiteY23" fmla="*/ 711200 h 4182533"/>
              <a:gd name="connsiteX24" fmla="*/ 5777347 w 8029480"/>
              <a:gd name="connsiteY24" fmla="*/ 728133 h 4182533"/>
              <a:gd name="connsiteX25" fmla="*/ 5658813 w 8029480"/>
              <a:gd name="connsiteY25" fmla="*/ 778933 h 4182533"/>
              <a:gd name="connsiteX26" fmla="*/ 5591080 w 8029480"/>
              <a:gd name="connsiteY26" fmla="*/ 795866 h 4182533"/>
              <a:gd name="connsiteX27" fmla="*/ 5540280 w 8029480"/>
              <a:gd name="connsiteY27" fmla="*/ 829733 h 4182533"/>
              <a:gd name="connsiteX28" fmla="*/ 5387880 w 8029480"/>
              <a:gd name="connsiteY28" fmla="*/ 863600 h 4182533"/>
              <a:gd name="connsiteX29" fmla="*/ 5337080 w 8029480"/>
              <a:gd name="connsiteY29" fmla="*/ 880533 h 4182533"/>
              <a:gd name="connsiteX30" fmla="*/ 5235480 w 8029480"/>
              <a:gd name="connsiteY30" fmla="*/ 897466 h 4182533"/>
              <a:gd name="connsiteX31" fmla="*/ 4981480 w 8029480"/>
              <a:gd name="connsiteY31" fmla="*/ 931333 h 4182533"/>
              <a:gd name="connsiteX32" fmla="*/ 4710547 w 8029480"/>
              <a:gd name="connsiteY32" fmla="*/ 965200 h 4182533"/>
              <a:gd name="connsiteX33" fmla="*/ 4100947 w 8029480"/>
              <a:gd name="connsiteY33" fmla="*/ 1016000 h 4182533"/>
              <a:gd name="connsiteX34" fmla="*/ 3965480 w 8029480"/>
              <a:gd name="connsiteY34" fmla="*/ 1032933 h 4182533"/>
              <a:gd name="connsiteX35" fmla="*/ 3660680 w 8029480"/>
              <a:gd name="connsiteY35" fmla="*/ 1066800 h 4182533"/>
              <a:gd name="connsiteX36" fmla="*/ 3576013 w 8029480"/>
              <a:gd name="connsiteY36" fmla="*/ 1083733 h 4182533"/>
              <a:gd name="connsiteX37" fmla="*/ 3322013 w 8029480"/>
              <a:gd name="connsiteY37" fmla="*/ 1117600 h 4182533"/>
              <a:gd name="connsiteX38" fmla="*/ 3254280 w 8029480"/>
              <a:gd name="connsiteY38" fmla="*/ 1134533 h 4182533"/>
              <a:gd name="connsiteX39" fmla="*/ 3051080 w 8029480"/>
              <a:gd name="connsiteY39" fmla="*/ 1151466 h 4182533"/>
              <a:gd name="connsiteX40" fmla="*/ 2932547 w 8029480"/>
              <a:gd name="connsiteY40" fmla="*/ 1185333 h 4182533"/>
              <a:gd name="connsiteX41" fmla="*/ 2627747 w 8029480"/>
              <a:gd name="connsiteY41" fmla="*/ 1236133 h 4182533"/>
              <a:gd name="connsiteX42" fmla="*/ 2407613 w 8029480"/>
              <a:gd name="connsiteY42" fmla="*/ 1286933 h 4182533"/>
              <a:gd name="connsiteX43" fmla="*/ 2068947 w 8029480"/>
              <a:gd name="connsiteY43" fmla="*/ 1337733 h 4182533"/>
              <a:gd name="connsiteX44" fmla="*/ 2018147 w 8029480"/>
              <a:gd name="connsiteY44" fmla="*/ 1354666 h 4182533"/>
              <a:gd name="connsiteX45" fmla="*/ 1967347 w 8029480"/>
              <a:gd name="connsiteY45" fmla="*/ 1388533 h 4182533"/>
              <a:gd name="connsiteX46" fmla="*/ 1831880 w 8029480"/>
              <a:gd name="connsiteY46" fmla="*/ 1405466 h 4182533"/>
              <a:gd name="connsiteX47" fmla="*/ 1764147 w 8029480"/>
              <a:gd name="connsiteY47" fmla="*/ 1439333 h 4182533"/>
              <a:gd name="connsiteX48" fmla="*/ 1713347 w 8029480"/>
              <a:gd name="connsiteY48" fmla="*/ 1473200 h 4182533"/>
              <a:gd name="connsiteX49" fmla="*/ 1577880 w 8029480"/>
              <a:gd name="connsiteY49" fmla="*/ 1490133 h 4182533"/>
              <a:gd name="connsiteX50" fmla="*/ 1476280 w 8029480"/>
              <a:gd name="connsiteY50" fmla="*/ 1524000 h 4182533"/>
              <a:gd name="connsiteX51" fmla="*/ 1425480 w 8029480"/>
              <a:gd name="connsiteY51" fmla="*/ 1540933 h 4182533"/>
              <a:gd name="connsiteX52" fmla="*/ 1290013 w 8029480"/>
              <a:gd name="connsiteY52" fmla="*/ 1557866 h 4182533"/>
              <a:gd name="connsiteX53" fmla="*/ 1137613 w 8029480"/>
              <a:gd name="connsiteY53" fmla="*/ 1608666 h 4182533"/>
              <a:gd name="connsiteX54" fmla="*/ 917480 w 8029480"/>
              <a:gd name="connsiteY54" fmla="*/ 1693333 h 4182533"/>
              <a:gd name="connsiteX55" fmla="*/ 849747 w 8029480"/>
              <a:gd name="connsiteY55" fmla="*/ 1727200 h 4182533"/>
              <a:gd name="connsiteX56" fmla="*/ 646547 w 8029480"/>
              <a:gd name="connsiteY56" fmla="*/ 1778000 h 4182533"/>
              <a:gd name="connsiteX57" fmla="*/ 460280 w 8029480"/>
              <a:gd name="connsiteY57" fmla="*/ 1828800 h 4182533"/>
              <a:gd name="connsiteX58" fmla="*/ 3080 w 8029480"/>
              <a:gd name="connsiteY58" fmla="*/ 2116666 h 4182533"/>
              <a:gd name="connsiteX59" fmla="*/ 274013 w 8029480"/>
              <a:gd name="connsiteY59" fmla="*/ 2133600 h 4182533"/>
              <a:gd name="connsiteX60" fmla="*/ 680413 w 8029480"/>
              <a:gd name="connsiteY60" fmla="*/ 2201333 h 4182533"/>
              <a:gd name="connsiteX61" fmla="*/ 900547 w 8029480"/>
              <a:gd name="connsiteY61" fmla="*/ 2235200 h 4182533"/>
              <a:gd name="connsiteX62" fmla="*/ 1086813 w 8029480"/>
              <a:gd name="connsiteY62" fmla="*/ 2252133 h 4182533"/>
              <a:gd name="connsiteX63" fmla="*/ 1256147 w 8029480"/>
              <a:gd name="connsiteY63" fmla="*/ 2286000 h 4182533"/>
              <a:gd name="connsiteX64" fmla="*/ 1340813 w 8029480"/>
              <a:gd name="connsiteY64" fmla="*/ 2302933 h 4182533"/>
              <a:gd name="connsiteX65" fmla="*/ 1442413 w 8029480"/>
              <a:gd name="connsiteY65" fmla="*/ 2336800 h 4182533"/>
              <a:gd name="connsiteX66" fmla="*/ 1577880 w 8029480"/>
              <a:gd name="connsiteY66" fmla="*/ 2387600 h 4182533"/>
              <a:gd name="connsiteX67" fmla="*/ 1628680 w 8029480"/>
              <a:gd name="connsiteY67" fmla="*/ 2421466 h 4182533"/>
              <a:gd name="connsiteX68" fmla="*/ 1679480 w 8029480"/>
              <a:gd name="connsiteY68" fmla="*/ 2472266 h 4182533"/>
              <a:gd name="connsiteX69" fmla="*/ 1764147 w 8029480"/>
              <a:gd name="connsiteY69" fmla="*/ 2489200 h 4182533"/>
              <a:gd name="connsiteX70" fmla="*/ 1916547 w 8029480"/>
              <a:gd name="connsiteY70" fmla="*/ 2590800 h 4182533"/>
              <a:gd name="connsiteX71" fmla="*/ 2035080 w 8029480"/>
              <a:gd name="connsiteY71" fmla="*/ 2624666 h 4182533"/>
              <a:gd name="connsiteX72" fmla="*/ 2119747 w 8029480"/>
              <a:gd name="connsiteY72" fmla="*/ 2675466 h 4182533"/>
              <a:gd name="connsiteX73" fmla="*/ 2187480 w 8029480"/>
              <a:gd name="connsiteY73" fmla="*/ 2692400 h 4182533"/>
              <a:gd name="connsiteX74" fmla="*/ 2238280 w 8029480"/>
              <a:gd name="connsiteY74" fmla="*/ 2709333 h 4182533"/>
              <a:gd name="connsiteX75" fmla="*/ 2356813 w 8029480"/>
              <a:gd name="connsiteY75" fmla="*/ 2760133 h 4182533"/>
              <a:gd name="connsiteX76" fmla="*/ 2424547 w 8029480"/>
              <a:gd name="connsiteY76" fmla="*/ 2794000 h 4182533"/>
              <a:gd name="connsiteX77" fmla="*/ 2661613 w 8029480"/>
              <a:gd name="connsiteY77" fmla="*/ 2861733 h 4182533"/>
              <a:gd name="connsiteX78" fmla="*/ 2712413 w 8029480"/>
              <a:gd name="connsiteY78" fmla="*/ 2878666 h 4182533"/>
              <a:gd name="connsiteX79" fmla="*/ 2864813 w 8029480"/>
              <a:gd name="connsiteY79" fmla="*/ 2929466 h 4182533"/>
              <a:gd name="connsiteX80" fmla="*/ 2915613 w 8029480"/>
              <a:gd name="connsiteY80" fmla="*/ 2963333 h 4182533"/>
              <a:gd name="connsiteX81" fmla="*/ 3000280 w 8029480"/>
              <a:gd name="connsiteY81" fmla="*/ 2980266 h 4182533"/>
              <a:gd name="connsiteX82" fmla="*/ 3068013 w 8029480"/>
              <a:gd name="connsiteY82" fmla="*/ 2997200 h 4182533"/>
              <a:gd name="connsiteX83" fmla="*/ 3322013 w 8029480"/>
              <a:gd name="connsiteY83" fmla="*/ 3031066 h 4182533"/>
              <a:gd name="connsiteX84" fmla="*/ 3576013 w 8029480"/>
              <a:gd name="connsiteY84" fmla="*/ 3081866 h 4182533"/>
              <a:gd name="connsiteX85" fmla="*/ 3779213 w 8029480"/>
              <a:gd name="connsiteY85" fmla="*/ 3115733 h 4182533"/>
              <a:gd name="connsiteX86" fmla="*/ 3880813 w 8029480"/>
              <a:gd name="connsiteY86" fmla="*/ 3149600 h 4182533"/>
              <a:gd name="connsiteX87" fmla="*/ 3982413 w 8029480"/>
              <a:gd name="connsiteY87" fmla="*/ 3166533 h 4182533"/>
              <a:gd name="connsiteX88" fmla="*/ 4050147 w 8029480"/>
              <a:gd name="connsiteY88" fmla="*/ 3200400 h 4182533"/>
              <a:gd name="connsiteX89" fmla="*/ 4253347 w 8029480"/>
              <a:gd name="connsiteY89" fmla="*/ 3251200 h 4182533"/>
              <a:gd name="connsiteX90" fmla="*/ 4439613 w 8029480"/>
              <a:gd name="connsiteY90" fmla="*/ 3318933 h 4182533"/>
              <a:gd name="connsiteX91" fmla="*/ 4507347 w 8029480"/>
              <a:gd name="connsiteY91" fmla="*/ 3352800 h 4182533"/>
              <a:gd name="connsiteX92" fmla="*/ 4592013 w 8029480"/>
              <a:gd name="connsiteY92" fmla="*/ 3369733 h 4182533"/>
              <a:gd name="connsiteX93" fmla="*/ 4659747 w 8029480"/>
              <a:gd name="connsiteY93" fmla="*/ 3386666 h 4182533"/>
              <a:gd name="connsiteX94" fmla="*/ 4761347 w 8029480"/>
              <a:gd name="connsiteY94" fmla="*/ 3420533 h 4182533"/>
              <a:gd name="connsiteX95" fmla="*/ 4846013 w 8029480"/>
              <a:gd name="connsiteY95" fmla="*/ 3437466 h 4182533"/>
              <a:gd name="connsiteX96" fmla="*/ 4981480 w 8029480"/>
              <a:gd name="connsiteY96" fmla="*/ 3471333 h 4182533"/>
              <a:gd name="connsiteX97" fmla="*/ 5184680 w 8029480"/>
              <a:gd name="connsiteY97" fmla="*/ 3505200 h 4182533"/>
              <a:gd name="connsiteX98" fmla="*/ 5269347 w 8029480"/>
              <a:gd name="connsiteY98" fmla="*/ 3539066 h 4182533"/>
              <a:gd name="connsiteX99" fmla="*/ 5421747 w 8029480"/>
              <a:gd name="connsiteY99" fmla="*/ 3589866 h 4182533"/>
              <a:gd name="connsiteX100" fmla="*/ 5472547 w 8029480"/>
              <a:gd name="connsiteY100" fmla="*/ 3623733 h 4182533"/>
              <a:gd name="connsiteX101" fmla="*/ 5608013 w 8029480"/>
              <a:gd name="connsiteY101" fmla="*/ 3657600 h 4182533"/>
              <a:gd name="connsiteX102" fmla="*/ 5675747 w 8029480"/>
              <a:gd name="connsiteY102" fmla="*/ 3691466 h 4182533"/>
              <a:gd name="connsiteX103" fmla="*/ 5845080 w 8029480"/>
              <a:gd name="connsiteY103" fmla="*/ 3725333 h 4182533"/>
              <a:gd name="connsiteX104" fmla="*/ 5895880 w 8029480"/>
              <a:gd name="connsiteY104" fmla="*/ 3742266 h 4182533"/>
              <a:gd name="connsiteX105" fmla="*/ 6065213 w 8029480"/>
              <a:gd name="connsiteY105" fmla="*/ 3810000 h 4182533"/>
              <a:gd name="connsiteX106" fmla="*/ 6268413 w 8029480"/>
              <a:gd name="connsiteY106" fmla="*/ 3860800 h 4182533"/>
              <a:gd name="connsiteX107" fmla="*/ 6336147 w 8029480"/>
              <a:gd name="connsiteY107" fmla="*/ 3877733 h 4182533"/>
              <a:gd name="connsiteX108" fmla="*/ 6539347 w 8029480"/>
              <a:gd name="connsiteY108" fmla="*/ 3911600 h 4182533"/>
              <a:gd name="connsiteX109" fmla="*/ 6742547 w 8029480"/>
              <a:gd name="connsiteY109" fmla="*/ 3962400 h 4182533"/>
              <a:gd name="connsiteX110" fmla="*/ 6844147 w 8029480"/>
              <a:gd name="connsiteY110" fmla="*/ 3979333 h 4182533"/>
              <a:gd name="connsiteX111" fmla="*/ 6911880 w 8029480"/>
              <a:gd name="connsiteY111" fmla="*/ 3996266 h 4182533"/>
              <a:gd name="connsiteX112" fmla="*/ 7165880 w 8029480"/>
              <a:gd name="connsiteY112" fmla="*/ 4013200 h 4182533"/>
              <a:gd name="connsiteX113" fmla="*/ 7335213 w 8029480"/>
              <a:gd name="connsiteY113" fmla="*/ 4030133 h 4182533"/>
              <a:gd name="connsiteX114" fmla="*/ 7504547 w 8029480"/>
              <a:gd name="connsiteY114" fmla="*/ 4064000 h 4182533"/>
              <a:gd name="connsiteX115" fmla="*/ 7555347 w 8029480"/>
              <a:gd name="connsiteY115" fmla="*/ 4080933 h 4182533"/>
              <a:gd name="connsiteX116" fmla="*/ 7707747 w 8029480"/>
              <a:gd name="connsiteY116" fmla="*/ 4114800 h 4182533"/>
              <a:gd name="connsiteX117" fmla="*/ 7792413 w 8029480"/>
              <a:gd name="connsiteY117" fmla="*/ 4131733 h 4182533"/>
              <a:gd name="connsiteX118" fmla="*/ 7843213 w 8029480"/>
              <a:gd name="connsiteY118" fmla="*/ 4148666 h 4182533"/>
              <a:gd name="connsiteX119" fmla="*/ 7995613 w 8029480"/>
              <a:gd name="connsiteY119" fmla="*/ 4182533 h 4182533"/>
              <a:gd name="connsiteX120" fmla="*/ 8029480 w 8029480"/>
              <a:gd name="connsiteY120" fmla="*/ 4114800 h 4182533"/>
              <a:gd name="connsiteX121" fmla="*/ 7995613 w 8029480"/>
              <a:gd name="connsiteY121" fmla="*/ 4064000 h 4182533"/>
              <a:gd name="connsiteX122" fmla="*/ 7978680 w 8029480"/>
              <a:gd name="connsiteY122" fmla="*/ 3759200 h 4182533"/>
              <a:gd name="connsiteX123" fmla="*/ 7860147 w 8029480"/>
              <a:gd name="connsiteY123" fmla="*/ 3742266 h 4182533"/>
              <a:gd name="connsiteX124" fmla="*/ 7589213 w 8029480"/>
              <a:gd name="connsiteY124" fmla="*/ 3708400 h 4182533"/>
              <a:gd name="connsiteX125" fmla="*/ 7352147 w 8029480"/>
              <a:gd name="connsiteY125" fmla="*/ 3657600 h 4182533"/>
              <a:gd name="connsiteX126" fmla="*/ 7199747 w 8029480"/>
              <a:gd name="connsiteY126" fmla="*/ 3606800 h 4182533"/>
              <a:gd name="connsiteX127" fmla="*/ 7115080 w 8029480"/>
              <a:gd name="connsiteY127" fmla="*/ 3589866 h 4182533"/>
              <a:gd name="connsiteX128" fmla="*/ 6996547 w 8029480"/>
              <a:gd name="connsiteY128" fmla="*/ 3556000 h 4182533"/>
              <a:gd name="connsiteX129" fmla="*/ 6810280 w 8029480"/>
              <a:gd name="connsiteY129" fmla="*/ 3539066 h 4182533"/>
              <a:gd name="connsiteX130" fmla="*/ 6386947 w 8029480"/>
              <a:gd name="connsiteY130" fmla="*/ 3505200 h 4182533"/>
              <a:gd name="connsiteX131" fmla="*/ 6251480 w 8029480"/>
              <a:gd name="connsiteY131" fmla="*/ 3471333 h 4182533"/>
              <a:gd name="connsiteX132" fmla="*/ 6048280 w 8029480"/>
              <a:gd name="connsiteY132" fmla="*/ 3420533 h 4182533"/>
              <a:gd name="connsiteX133" fmla="*/ 5743480 w 8029480"/>
              <a:gd name="connsiteY133" fmla="*/ 3403600 h 4182533"/>
              <a:gd name="connsiteX134" fmla="*/ 5540280 w 8029480"/>
              <a:gd name="connsiteY134" fmla="*/ 3386666 h 4182533"/>
              <a:gd name="connsiteX135" fmla="*/ 5404813 w 8029480"/>
              <a:gd name="connsiteY135" fmla="*/ 3352800 h 4182533"/>
              <a:gd name="connsiteX136" fmla="*/ 5354013 w 8029480"/>
              <a:gd name="connsiteY136" fmla="*/ 3335866 h 4182533"/>
              <a:gd name="connsiteX137" fmla="*/ 5218547 w 8029480"/>
              <a:gd name="connsiteY137" fmla="*/ 3318933 h 4182533"/>
              <a:gd name="connsiteX138" fmla="*/ 5167747 w 8029480"/>
              <a:gd name="connsiteY138" fmla="*/ 3302000 h 4182533"/>
              <a:gd name="connsiteX139" fmla="*/ 5116947 w 8029480"/>
              <a:gd name="connsiteY139" fmla="*/ 3268133 h 4182533"/>
              <a:gd name="connsiteX140" fmla="*/ 5049213 w 8029480"/>
              <a:gd name="connsiteY140" fmla="*/ 3251200 h 4182533"/>
              <a:gd name="connsiteX141" fmla="*/ 4913747 w 8029480"/>
              <a:gd name="connsiteY141" fmla="*/ 3200400 h 4182533"/>
              <a:gd name="connsiteX142" fmla="*/ 4862947 w 8029480"/>
              <a:gd name="connsiteY142" fmla="*/ 3166533 h 4182533"/>
              <a:gd name="connsiteX143" fmla="*/ 4778280 w 8029480"/>
              <a:gd name="connsiteY143" fmla="*/ 3149600 h 4182533"/>
              <a:gd name="connsiteX144" fmla="*/ 4727480 w 8029480"/>
              <a:gd name="connsiteY144" fmla="*/ 3132666 h 4182533"/>
              <a:gd name="connsiteX145" fmla="*/ 4541213 w 8029480"/>
              <a:gd name="connsiteY145" fmla="*/ 2997200 h 4182533"/>
              <a:gd name="connsiteX146" fmla="*/ 4371880 w 8029480"/>
              <a:gd name="connsiteY146" fmla="*/ 2946400 h 4182533"/>
              <a:gd name="connsiteX147" fmla="*/ 4219480 w 8029480"/>
              <a:gd name="connsiteY147" fmla="*/ 2878666 h 4182533"/>
              <a:gd name="connsiteX148" fmla="*/ 4084013 w 8029480"/>
              <a:gd name="connsiteY148" fmla="*/ 2810933 h 4182533"/>
              <a:gd name="connsiteX149" fmla="*/ 4016280 w 8029480"/>
              <a:gd name="connsiteY149" fmla="*/ 2777066 h 4182533"/>
              <a:gd name="connsiteX150" fmla="*/ 3796147 w 8029480"/>
              <a:gd name="connsiteY150" fmla="*/ 2743200 h 4182533"/>
              <a:gd name="connsiteX151" fmla="*/ 3745347 w 8029480"/>
              <a:gd name="connsiteY151" fmla="*/ 2709333 h 4182533"/>
              <a:gd name="connsiteX152" fmla="*/ 3542147 w 8029480"/>
              <a:gd name="connsiteY152" fmla="*/ 2658533 h 4182533"/>
              <a:gd name="connsiteX153" fmla="*/ 3474413 w 8029480"/>
              <a:gd name="connsiteY153" fmla="*/ 2641600 h 4182533"/>
              <a:gd name="connsiteX154" fmla="*/ 3389747 w 8029480"/>
              <a:gd name="connsiteY154" fmla="*/ 2624666 h 4182533"/>
              <a:gd name="connsiteX155" fmla="*/ 3338947 w 8029480"/>
              <a:gd name="connsiteY155" fmla="*/ 2607733 h 4182533"/>
              <a:gd name="connsiteX156" fmla="*/ 3220413 w 8029480"/>
              <a:gd name="connsiteY156" fmla="*/ 2590800 h 4182533"/>
              <a:gd name="connsiteX157" fmla="*/ 3101880 w 8029480"/>
              <a:gd name="connsiteY157" fmla="*/ 2556933 h 4182533"/>
              <a:gd name="connsiteX158" fmla="*/ 3051080 w 8029480"/>
              <a:gd name="connsiteY158" fmla="*/ 2540000 h 4182533"/>
              <a:gd name="connsiteX159" fmla="*/ 2932547 w 8029480"/>
              <a:gd name="connsiteY159" fmla="*/ 2523066 h 4182533"/>
              <a:gd name="connsiteX160" fmla="*/ 2830947 w 8029480"/>
              <a:gd name="connsiteY160" fmla="*/ 2489200 h 4182533"/>
              <a:gd name="connsiteX161" fmla="*/ 2492280 w 8029480"/>
              <a:gd name="connsiteY161" fmla="*/ 2438400 h 4182533"/>
              <a:gd name="connsiteX162" fmla="*/ 2339880 w 8029480"/>
              <a:gd name="connsiteY162" fmla="*/ 2421466 h 4182533"/>
              <a:gd name="connsiteX163" fmla="*/ 2136680 w 8029480"/>
              <a:gd name="connsiteY163" fmla="*/ 2387600 h 4182533"/>
              <a:gd name="connsiteX164" fmla="*/ 2035080 w 8029480"/>
              <a:gd name="connsiteY164" fmla="*/ 2353733 h 4182533"/>
              <a:gd name="connsiteX165" fmla="*/ 1950413 w 8029480"/>
              <a:gd name="connsiteY165" fmla="*/ 2336800 h 4182533"/>
              <a:gd name="connsiteX166" fmla="*/ 1848813 w 8029480"/>
              <a:gd name="connsiteY166" fmla="*/ 2302933 h 4182533"/>
              <a:gd name="connsiteX167" fmla="*/ 1798013 w 8029480"/>
              <a:gd name="connsiteY167" fmla="*/ 2286000 h 4182533"/>
              <a:gd name="connsiteX168" fmla="*/ 1747213 w 8029480"/>
              <a:gd name="connsiteY168" fmla="*/ 2269066 h 4182533"/>
              <a:gd name="connsiteX169" fmla="*/ 1679480 w 8029480"/>
              <a:gd name="connsiteY169" fmla="*/ 2252133 h 4182533"/>
              <a:gd name="connsiteX170" fmla="*/ 1611747 w 8029480"/>
              <a:gd name="connsiteY170" fmla="*/ 2218266 h 4182533"/>
              <a:gd name="connsiteX171" fmla="*/ 1560947 w 8029480"/>
              <a:gd name="connsiteY171" fmla="*/ 2201333 h 4182533"/>
              <a:gd name="connsiteX172" fmla="*/ 1459347 w 8029480"/>
              <a:gd name="connsiteY172" fmla="*/ 2116666 h 4182533"/>
              <a:gd name="connsiteX173" fmla="*/ 1476280 w 8029480"/>
              <a:gd name="connsiteY173" fmla="*/ 1947333 h 4182533"/>
              <a:gd name="connsiteX174" fmla="*/ 1662547 w 8029480"/>
              <a:gd name="connsiteY174" fmla="*/ 1930400 h 4182533"/>
              <a:gd name="connsiteX175" fmla="*/ 1984280 w 8029480"/>
              <a:gd name="connsiteY175" fmla="*/ 1896533 h 4182533"/>
              <a:gd name="connsiteX176" fmla="*/ 2119747 w 8029480"/>
              <a:gd name="connsiteY176" fmla="*/ 1862666 h 4182533"/>
              <a:gd name="connsiteX177" fmla="*/ 2238280 w 8029480"/>
              <a:gd name="connsiteY177" fmla="*/ 1845733 h 4182533"/>
              <a:gd name="connsiteX178" fmla="*/ 2543080 w 8029480"/>
              <a:gd name="connsiteY178" fmla="*/ 1811866 h 4182533"/>
              <a:gd name="connsiteX179" fmla="*/ 2661613 w 8029480"/>
              <a:gd name="connsiteY179" fmla="*/ 1778000 h 4182533"/>
              <a:gd name="connsiteX180" fmla="*/ 2780147 w 8029480"/>
              <a:gd name="connsiteY180" fmla="*/ 1744133 h 4182533"/>
              <a:gd name="connsiteX181" fmla="*/ 3051080 w 8029480"/>
              <a:gd name="connsiteY181" fmla="*/ 1710266 h 4182533"/>
              <a:gd name="connsiteX182" fmla="*/ 3169613 w 8029480"/>
              <a:gd name="connsiteY182" fmla="*/ 1693333 h 4182533"/>
              <a:gd name="connsiteX183" fmla="*/ 3322013 w 8029480"/>
              <a:gd name="connsiteY183" fmla="*/ 1659466 h 4182533"/>
              <a:gd name="connsiteX184" fmla="*/ 3406680 w 8029480"/>
              <a:gd name="connsiteY184" fmla="*/ 1642533 h 4182533"/>
              <a:gd name="connsiteX185" fmla="*/ 3457480 w 8029480"/>
              <a:gd name="connsiteY185" fmla="*/ 1625600 h 4182533"/>
              <a:gd name="connsiteX186" fmla="*/ 3592947 w 8029480"/>
              <a:gd name="connsiteY186" fmla="*/ 1591733 h 4182533"/>
              <a:gd name="connsiteX187" fmla="*/ 3796147 w 8029480"/>
              <a:gd name="connsiteY187" fmla="*/ 1540933 h 4182533"/>
              <a:gd name="connsiteX188" fmla="*/ 4033213 w 8029480"/>
              <a:gd name="connsiteY188" fmla="*/ 1473200 h 4182533"/>
              <a:gd name="connsiteX189" fmla="*/ 4084013 w 8029480"/>
              <a:gd name="connsiteY189" fmla="*/ 1456266 h 4182533"/>
              <a:gd name="connsiteX190" fmla="*/ 4151747 w 8029480"/>
              <a:gd name="connsiteY190" fmla="*/ 1422400 h 4182533"/>
              <a:gd name="connsiteX191" fmla="*/ 4388813 w 8029480"/>
              <a:gd name="connsiteY191" fmla="*/ 1388533 h 4182533"/>
              <a:gd name="connsiteX192" fmla="*/ 4473480 w 8029480"/>
              <a:gd name="connsiteY192" fmla="*/ 1371600 h 4182533"/>
              <a:gd name="connsiteX193" fmla="*/ 4710547 w 8029480"/>
              <a:gd name="connsiteY193" fmla="*/ 1303866 h 4182533"/>
              <a:gd name="connsiteX194" fmla="*/ 4964547 w 8029480"/>
              <a:gd name="connsiteY194" fmla="*/ 1236133 h 4182533"/>
              <a:gd name="connsiteX195" fmla="*/ 5049213 w 8029480"/>
              <a:gd name="connsiteY195" fmla="*/ 1219200 h 4182533"/>
              <a:gd name="connsiteX196" fmla="*/ 5252413 w 8029480"/>
              <a:gd name="connsiteY196" fmla="*/ 1185333 h 4182533"/>
              <a:gd name="connsiteX197" fmla="*/ 5354013 w 8029480"/>
              <a:gd name="connsiteY197" fmla="*/ 1151466 h 4182533"/>
              <a:gd name="connsiteX198" fmla="*/ 5404813 w 8029480"/>
              <a:gd name="connsiteY198" fmla="*/ 1134533 h 4182533"/>
              <a:gd name="connsiteX199" fmla="*/ 5489480 w 8029480"/>
              <a:gd name="connsiteY199" fmla="*/ 1117600 h 4182533"/>
              <a:gd name="connsiteX200" fmla="*/ 5608013 w 8029480"/>
              <a:gd name="connsiteY200" fmla="*/ 1100666 h 4182533"/>
              <a:gd name="connsiteX201" fmla="*/ 5675747 w 8029480"/>
              <a:gd name="connsiteY201" fmla="*/ 1083733 h 4182533"/>
              <a:gd name="connsiteX202" fmla="*/ 5726547 w 8029480"/>
              <a:gd name="connsiteY202" fmla="*/ 1066800 h 4182533"/>
              <a:gd name="connsiteX203" fmla="*/ 5878947 w 8029480"/>
              <a:gd name="connsiteY203" fmla="*/ 1049866 h 4182533"/>
              <a:gd name="connsiteX204" fmla="*/ 5929747 w 8029480"/>
              <a:gd name="connsiteY204" fmla="*/ 1032933 h 4182533"/>
              <a:gd name="connsiteX205" fmla="*/ 5980547 w 8029480"/>
              <a:gd name="connsiteY205" fmla="*/ 999066 h 4182533"/>
              <a:gd name="connsiteX206" fmla="*/ 6048280 w 8029480"/>
              <a:gd name="connsiteY206" fmla="*/ 982133 h 4182533"/>
              <a:gd name="connsiteX207" fmla="*/ 6234547 w 8029480"/>
              <a:gd name="connsiteY207" fmla="*/ 931333 h 4182533"/>
              <a:gd name="connsiteX208" fmla="*/ 6285347 w 8029480"/>
              <a:gd name="connsiteY208" fmla="*/ 897466 h 4182533"/>
              <a:gd name="connsiteX209" fmla="*/ 6420813 w 8029480"/>
              <a:gd name="connsiteY209" fmla="*/ 863600 h 4182533"/>
              <a:gd name="connsiteX210" fmla="*/ 6471613 w 8029480"/>
              <a:gd name="connsiteY210" fmla="*/ 829733 h 4182533"/>
              <a:gd name="connsiteX211" fmla="*/ 6640947 w 8029480"/>
              <a:gd name="connsiteY211" fmla="*/ 778933 h 4182533"/>
              <a:gd name="connsiteX212" fmla="*/ 6810280 w 8029480"/>
              <a:gd name="connsiteY212" fmla="*/ 711200 h 4182533"/>
              <a:gd name="connsiteX213" fmla="*/ 6861080 w 8029480"/>
              <a:gd name="connsiteY213" fmla="*/ 694266 h 4182533"/>
              <a:gd name="connsiteX214" fmla="*/ 6911880 w 8029480"/>
              <a:gd name="connsiteY214" fmla="*/ 677333 h 4182533"/>
              <a:gd name="connsiteX215" fmla="*/ 6962680 w 8029480"/>
              <a:gd name="connsiteY215" fmla="*/ 643466 h 4182533"/>
              <a:gd name="connsiteX216" fmla="*/ 7132013 w 8029480"/>
              <a:gd name="connsiteY216" fmla="*/ 592666 h 4182533"/>
              <a:gd name="connsiteX217" fmla="*/ 7182813 w 8029480"/>
              <a:gd name="connsiteY217" fmla="*/ 558800 h 4182533"/>
              <a:gd name="connsiteX218" fmla="*/ 7233613 w 8029480"/>
              <a:gd name="connsiteY218" fmla="*/ 541866 h 4182533"/>
              <a:gd name="connsiteX219" fmla="*/ 7301347 w 8029480"/>
              <a:gd name="connsiteY219" fmla="*/ 491066 h 4182533"/>
              <a:gd name="connsiteX220" fmla="*/ 7470680 w 8029480"/>
              <a:gd name="connsiteY220" fmla="*/ 423333 h 4182533"/>
              <a:gd name="connsiteX221" fmla="*/ 7521480 w 8029480"/>
              <a:gd name="connsiteY221" fmla="*/ 406400 h 4182533"/>
              <a:gd name="connsiteX222" fmla="*/ 7690813 w 8029480"/>
              <a:gd name="connsiteY222" fmla="*/ 355600 h 4182533"/>
              <a:gd name="connsiteX223" fmla="*/ 7741613 w 8029480"/>
              <a:gd name="connsiteY223" fmla="*/ 338666 h 4182533"/>
              <a:gd name="connsiteX224" fmla="*/ 7961747 w 8029480"/>
              <a:gd name="connsiteY224" fmla="*/ 355600 h 4182533"/>
              <a:gd name="connsiteX225" fmla="*/ 8012547 w 8029480"/>
              <a:gd name="connsiteY225" fmla="*/ 372533 h 4182533"/>
              <a:gd name="connsiteX226" fmla="*/ 7978680 w 8029480"/>
              <a:gd name="connsiteY226" fmla="*/ 372533 h 4182533"/>
              <a:gd name="connsiteX227" fmla="*/ 8012547 w 8029480"/>
              <a:gd name="connsiteY227" fmla="*/ 423333 h 4182533"/>
              <a:gd name="connsiteX0" fmla="*/ 8019501 w 8036434"/>
              <a:gd name="connsiteY0" fmla="*/ 423333 h 4182533"/>
              <a:gd name="connsiteX1" fmla="*/ 7968701 w 8036434"/>
              <a:gd name="connsiteY1" fmla="*/ 321733 h 4182533"/>
              <a:gd name="connsiteX2" fmla="*/ 7951767 w 8036434"/>
              <a:gd name="connsiteY2" fmla="*/ 270933 h 4182533"/>
              <a:gd name="connsiteX3" fmla="*/ 7900967 w 8036434"/>
              <a:gd name="connsiteY3" fmla="*/ 0 h 4182533"/>
              <a:gd name="connsiteX4" fmla="*/ 7799367 w 8036434"/>
              <a:gd name="connsiteY4" fmla="*/ 33866 h 4182533"/>
              <a:gd name="connsiteX5" fmla="*/ 7680834 w 8036434"/>
              <a:gd name="connsiteY5" fmla="*/ 101600 h 4182533"/>
              <a:gd name="connsiteX6" fmla="*/ 7426834 w 8036434"/>
              <a:gd name="connsiteY6" fmla="*/ 135466 h 4182533"/>
              <a:gd name="connsiteX7" fmla="*/ 7342167 w 8036434"/>
              <a:gd name="connsiteY7" fmla="*/ 169333 h 4182533"/>
              <a:gd name="connsiteX8" fmla="*/ 7020434 w 8036434"/>
              <a:gd name="connsiteY8" fmla="*/ 220133 h 4182533"/>
              <a:gd name="connsiteX9" fmla="*/ 6935767 w 8036434"/>
              <a:gd name="connsiteY9" fmla="*/ 237066 h 4182533"/>
              <a:gd name="connsiteX10" fmla="*/ 6868034 w 8036434"/>
              <a:gd name="connsiteY10" fmla="*/ 270933 h 4182533"/>
              <a:gd name="connsiteX11" fmla="*/ 6817234 w 8036434"/>
              <a:gd name="connsiteY11" fmla="*/ 287866 h 4182533"/>
              <a:gd name="connsiteX12" fmla="*/ 6732567 w 8036434"/>
              <a:gd name="connsiteY12" fmla="*/ 321733 h 4182533"/>
              <a:gd name="connsiteX13" fmla="*/ 6630967 w 8036434"/>
              <a:gd name="connsiteY13" fmla="*/ 355600 h 4182533"/>
              <a:gd name="connsiteX14" fmla="*/ 6495501 w 8036434"/>
              <a:gd name="connsiteY14" fmla="*/ 440266 h 4182533"/>
              <a:gd name="connsiteX15" fmla="*/ 6444701 w 8036434"/>
              <a:gd name="connsiteY15" fmla="*/ 457200 h 4182533"/>
              <a:gd name="connsiteX16" fmla="*/ 6393901 w 8036434"/>
              <a:gd name="connsiteY16" fmla="*/ 491066 h 4182533"/>
              <a:gd name="connsiteX17" fmla="*/ 6326167 w 8036434"/>
              <a:gd name="connsiteY17" fmla="*/ 508000 h 4182533"/>
              <a:gd name="connsiteX18" fmla="*/ 6241501 w 8036434"/>
              <a:gd name="connsiteY18" fmla="*/ 541866 h 4182533"/>
              <a:gd name="connsiteX19" fmla="*/ 6190701 w 8036434"/>
              <a:gd name="connsiteY19" fmla="*/ 558800 h 4182533"/>
              <a:gd name="connsiteX20" fmla="*/ 6055234 w 8036434"/>
              <a:gd name="connsiteY20" fmla="*/ 626533 h 4182533"/>
              <a:gd name="connsiteX21" fmla="*/ 6004434 w 8036434"/>
              <a:gd name="connsiteY21" fmla="*/ 660400 h 4182533"/>
              <a:gd name="connsiteX22" fmla="*/ 5953634 w 8036434"/>
              <a:gd name="connsiteY22" fmla="*/ 677333 h 4182533"/>
              <a:gd name="connsiteX23" fmla="*/ 5868967 w 8036434"/>
              <a:gd name="connsiteY23" fmla="*/ 711200 h 4182533"/>
              <a:gd name="connsiteX24" fmla="*/ 5784301 w 8036434"/>
              <a:gd name="connsiteY24" fmla="*/ 728133 h 4182533"/>
              <a:gd name="connsiteX25" fmla="*/ 5665767 w 8036434"/>
              <a:gd name="connsiteY25" fmla="*/ 778933 h 4182533"/>
              <a:gd name="connsiteX26" fmla="*/ 5598034 w 8036434"/>
              <a:gd name="connsiteY26" fmla="*/ 795866 h 4182533"/>
              <a:gd name="connsiteX27" fmla="*/ 5547234 w 8036434"/>
              <a:gd name="connsiteY27" fmla="*/ 829733 h 4182533"/>
              <a:gd name="connsiteX28" fmla="*/ 5394834 w 8036434"/>
              <a:gd name="connsiteY28" fmla="*/ 863600 h 4182533"/>
              <a:gd name="connsiteX29" fmla="*/ 5344034 w 8036434"/>
              <a:gd name="connsiteY29" fmla="*/ 880533 h 4182533"/>
              <a:gd name="connsiteX30" fmla="*/ 5242434 w 8036434"/>
              <a:gd name="connsiteY30" fmla="*/ 897466 h 4182533"/>
              <a:gd name="connsiteX31" fmla="*/ 4988434 w 8036434"/>
              <a:gd name="connsiteY31" fmla="*/ 931333 h 4182533"/>
              <a:gd name="connsiteX32" fmla="*/ 4717501 w 8036434"/>
              <a:gd name="connsiteY32" fmla="*/ 965200 h 4182533"/>
              <a:gd name="connsiteX33" fmla="*/ 4107901 w 8036434"/>
              <a:gd name="connsiteY33" fmla="*/ 1016000 h 4182533"/>
              <a:gd name="connsiteX34" fmla="*/ 3972434 w 8036434"/>
              <a:gd name="connsiteY34" fmla="*/ 1032933 h 4182533"/>
              <a:gd name="connsiteX35" fmla="*/ 3667634 w 8036434"/>
              <a:gd name="connsiteY35" fmla="*/ 1066800 h 4182533"/>
              <a:gd name="connsiteX36" fmla="*/ 3582967 w 8036434"/>
              <a:gd name="connsiteY36" fmla="*/ 1083733 h 4182533"/>
              <a:gd name="connsiteX37" fmla="*/ 3328967 w 8036434"/>
              <a:gd name="connsiteY37" fmla="*/ 1117600 h 4182533"/>
              <a:gd name="connsiteX38" fmla="*/ 3261234 w 8036434"/>
              <a:gd name="connsiteY38" fmla="*/ 1134533 h 4182533"/>
              <a:gd name="connsiteX39" fmla="*/ 3058034 w 8036434"/>
              <a:gd name="connsiteY39" fmla="*/ 1151466 h 4182533"/>
              <a:gd name="connsiteX40" fmla="*/ 2939501 w 8036434"/>
              <a:gd name="connsiteY40" fmla="*/ 1185333 h 4182533"/>
              <a:gd name="connsiteX41" fmla="*/ 2634701 w 8036434"/>
              <a:gd name="connsiteY41" fmla="*/ 1236133 h 4182533"/>
              <a:gd name="connsiteX42" fmla="*/ 2414567 w 8036434"/>
              <a:gd name="connsiteY42" fmla="*/ 1286933 h 4182533"/>
              <a:gd name="connsiteX43" fmla="*/ 2075901 w 8036434"/>
              <a:gd name="connsiteY43" fmla="*/ 1337733 h 4182533"/>
              <a:gd name="connsiteX44" fmla="*/ 2025101 w 8036434"/>
              <a:gd name="connsiteY44" fmla="*/ 1354666 h 4182533"/>
              <a:gd name="connsiteX45" fmla="*/ 1974301 w 8036434"/>
              <a:gd name="connsiteY45" fmla="*/ 1388533 h 4182533"/>
              <a:gd name="connsiteX46" fmla="*/ 1838834 w 8036434"/>
              <a:gd name="connsiteY46" fmla="*/ 1405466 h 4182533"/>
              <a:gd name="connsiteX47" fmla="*/ 1771101 w 8036434"/>
              <a:gd name="connsiteY47" fmla="*/ 1439333 h 4182533"/>
              <a:gd name="connsiteX48" fmla="*/ 1720301 w 8036434"/>
              <a:gd name="connsiteY48" fmla="*/ 1473200 h 4182533"/>
              <a:gd name="connsiteX49" fmla="*/ 1584834 w 8036434"/>
              <a:gd name="connsiteY49" fmla="*/ 1490133 h 4182533"/>
              <a:gd name="connsiteX50" fmla="*/ 1483234 w 8036434"/>
              <a:gd name="connsiteY50" fmla="*/ 1524000 h 4182533"/>
              <a:gd name="connsiteX51" fmla="*/ 1432434 w 8036434"/>
              <a:gd name="connsiteY51" fmla="*/ 1540933 h 4182533"/>
              <a:gd name="connsiteX52" fmla="*/ 1296967 w 8036434"/>
              <a:gd name="connsiteY52" fmla="*/ 1557866 h 4182533"/>
              <a:gd name="connsiteX53" fmla="*/ 1144567 w 8036434"/>
              <a:gd name="connsiteY53" fmla="*/ 1608666 h 4182533"/>
              <a:gd name="connsiteX54" fmla="*/ 924434 w 8036434"/>
              <a:gd name="connsiteY54" fmla="*/ 1693333 h 4182533"/>
              <a:gd name="connsiteX55" fmla="*/ 856701 w 8036434"/>
              <a:gd name="connsiteY55" fmla="*/ 1727200 h 4182533"/>
              <a:gd name="connsiteX56" fmla="*/ 653501 w 8036434"/>
              <a:gd name="connsiteY56" fmla="*/ 1778000 h 4182533"/>
              <a:gd name="connsiteX57" fmla="*/ 10034 w 8036434"/>
              <a:gd name="connsiteY57" fmla="*/ 2116666 h 4182533"/>
              <a:gd name="connsiteX58" fmla="*/ 280967 w 8036434"/>
              <a:gd name="connsiteY58" fmla="*/ 2133600 h 4182533"/>
              <a:gd name="connsiteX59" fmla="*/ 687367 w 8036434"/>
              <a:gd name="connsiteY59" fmla="*/ 2201333 h 4182533"/>
              <a:gd name="connsiteX60" fmla="*/ 907501 w 8036434"/>
              <a:gd name="connsiteY60" fmla="*/ 2235200 h 4182533"/>
              <a:gd name="connsiteX61" fmla="*/ 1093767 w 8036434"/>
              <a:gd name="connsiteY61" fmla="*/ 2252133 h 4182533"/>
              <a:gd name="connsiteX62" fmla="*/ 1263101 w 8036434"/>
              <a:gd name="connsiteY62" fmla="*/ 2286000 h 4182533"/>
              <a:gd name="connsiteX63" fmla="*/ 1347767 w 8036434"/>
              <a:gd name="connsiteY63" fmla="*/ 2302933 h 4182533"/>
              <a:gd name="connsiteX64" fmla="*/ 1449367 w 8036434"/>
              <a:gd name="connsiteY64" fmla="*/ 2336800 h 4182533"/>
              <a:gd name="connsiteX65" fmla="*/ 1584834 w 8036434"/>
              <a:gd name="connsiteY65" fmla="*/ 2387600 h 4182533"/>
              <a:gd name="connsiteX66" fmla="*/ 1635634 w 8036434"/>
              <a:gd name="connsiteY66" fmla="*/ 2421466 h 4182533"/>
              <a:gd name="connsiteX67" fmla="*/ 1686434 w 8036434"/>
              <a:gd name="connsiteY67" fmla="*/ 2472266 h 4182533"/>
              <a:gd name="connsiteX68" fmla="*/ 1771101 w 8036434"/>
              <a:gd name="connsiteY68" fmla="*/ 2489200 h 4182533"/>
              <a:gd name="connsiteX69" fmla="*/ 1923501 w 8036434"/>
              <a:gd name="connsiteY69" fmla="*/ 2590800 h 4182533"/>
              <a:gd name="connsiteX70" fmla="*/ 2042034 w 8036434"/>
              <a:gd name="connsiteY70" fmla="*/ 2624666 h 4182533"/>
              <a:gd name="connsiteX71" fmla="*/ 2126701 w 8036434"/>
              <a:gd name="connsiteY71" fmla="*/ 2675466 h 4182533"/>
              <a:gd name="connsiteX72" fmla="*/ 2194434 w 8036434"/>
              <a:gd name="connsiteY72" fmla="*/ 2692400 h 4182533"/>
              <a:gd name="connsiteX73" fmla="*/ 2245234 w 8036434"/>
              <a:gd name="connsiteY73" fmla="*/ 2709333 h 4182533"/>
              <a:gd name="connsiteX74" fmla="*/ 2363767 w 8036434"/>
              <a:gd name="connsiteY74" fmla="*/ 2760133 h 4182533"/>
              <a:gd name="connsiteX75" fmla="*/ 2431501 w 8036434"/>
              <a:gd name="connsiteY75" fmla="*/ 2794000 h 4182533"/>
              <a:gd name="connsiteX76" fmla="*/ 2668567 w 8036434"/>
              <a:gd name="connsiteY76" fmla="*/ 2861733 h 4182533"/>
              <a:gd name="connsiteX77" fmla="*/ 2719367 w 8036434"/>
              <a:gd name="connsiteY77" fmla="*/ 2878666 h 4182533"/>
              <a:gd name="connsiteX78" fmla="*/ 2871767 w 8036434"/>
              <a:gd name="connsiteY78" fmla="*/ 2929466 h 4182533"/>
              <a:gd name="connsiteX79" fmla="*/ 2922567 w 8036434"/>
              <a:gd name="connsiteY79" fmla="*/ 2963333 h 4182533"/>
              <a:gd name="connsiteX80" fmla="*/ 3007234 w 8036434"/>
              <a:gd name="connsiteY80" fmla="*/ 2980266 h 4182533"/>
              <a:gd name="connsiteX81" fmla="*/ 3074967 w 8036434"/>
              <a:gd name="connsiteY81" fmla="*/ 2997200 h 4182533"/>
              <a:gd name="connsiteX82" fmla="*/ 3328967 w 8036434"/>
              <a:gd name="connsiteY82" fmla="*/ 3031066 h 4182533"/>
              <a:gd name="connsiteX83" fmla="*/ 3582967 w 8036434"/>
              <a:gd name="connsiteY83" fmla="*/ 3081866 h 4182533"/>
              <a:gd name="connsiteX84" fmla="*/ 3786167 w 8036434"/>
              <a:gd name="connsiteY84" fmla="*/ 3115733 h 4182533"/>
              <a:gd name="connsiteX85" fmla="*/ 3887767 w 8036434"/>
              <a:gd name="connsiteY85" fmla="*/ 3149600 h 4182533"/>
              <a:gd name="connsiteX86" fmla="*/ 3989367 w 8036434"/>
              <a:gd name="connsiteY86" fmla="*/ 3166533 h 4182533"/>
              <a:gd name="connsiteX87" fmla="*/ 4057101 w 8036434"/>
              <a:gd name="connsiteY87" fmla="*/ 3200400 h 4182533"/>
              <a:gd name="connsiteX88" fmla="*/ 4260301 w 8036434"/>
              <a:gd name="connsiteY88" fmla="*/ 3251200 h 4182533"/>
              <a:gd name="connsiteX89" fmla="*/ 4446567 w 8036434"/>
              <a:gd name="connsiteY89" fmla="*/ 3318933 h 4182533"/>
              <a:gd name="connsiteX90" fmla="*/ 4514301 w 8036434"/>
              <a:gd name="connsiteY90" fmla="*/ 3352800 h 4182533"/>
              <a:gd name="connsiteX91" fmla="*/ 4598967 w 8036434"/>
              <a:gd name="connsiteY91" fmla="*/ 3369733 h 4182533"/>
              <a:gd name="connsiteX92" fmla="*/ 4666701 w 8036434"/>
              <a:gd name="connsiteY92" fmla="*/ 3386666 h 4182533"/>
              <a:gd name="connsiteX93" fmla="*/ 4768301 w 8036434"/>
              <a:gd name="connsiteY93" fmla="*/ 3420533 h 4182533"/>
              <a:gd name="connsiteX94" fmla="*/ 4852967 w 8036434"/>
              <a:gd name="connsiteY94" fmla="*/ 3437466 h 4182533"/>
              <a:gd name="connsiteX95" fmla="*/ 4988434 w 8036434"/>
              <a:gd name="connsiteY95" fmla="*/ 3471333 h 4182533"/>
              <a:gd name="connsiteX96" fmla="*/ 5191634 w 8036434"/>
              <a:gd name="connsiteY96" fmla="*/ 3505200 h 4182533"/>
              <a:gd name="connsiteX97" fmla="*/ 5276301 w 8036434"/>
              <a:gd name="connsiteY97" fmla="*/ 3539066 h 4182533"/>
              <a:gd name="connsiteX98" fmla="*/ 5428701 w 8036434"/>
              <a:gd name="connsiteY98" fmla="*/ 3589866 h 4182533"/>
              <a:gd name="connsiteX99" fmla="*/ 5479501 w 8036434"/>
              <a:gd name="connsiteY99" fmla="*/ 3623733 h 4182533"/>
              <a:gd name="connsiteX100" fmla="*/ 5614967 w 8036434"/>
              <a:gd name="connsiteY100" fmla="*/ 3657600 h 4182533"/>
              <a:gd name="connsiteX101" fmla="*/ 5682701 w 8036434"/>
              <a:gd name="connsiteY101" fmla="*/ 3691466 h 4182533"/>
              <a:gd name="connsiteX102" fmla="*/ 5852034 w 8036434"/>
              <a:gd name="connsiteY102" fmla="*/ 3725333 h 4182533"/>
              <a:gd name="connsiteX103" fmla="*/ 5902834 w 8036434"/>
              <a:gd name="connsiteY103" fmla="*/ 3742266 h 4182533"/>
              <a:gd name="connsiteX104" fmla="*/ 6072167 w 8036434"/>
              <a:gd name="connsiteY104" fmla="*/ 3810000 h 4182533"/>
              <a:gd name="connsiteX105" fmla="*/ 6275367 w 8036434"/>
              <a:gd name="connsiteY105" fmla="*/ 3860800 h 4182533"/>
              <a:gd name="connsiteX106" fmla="*/ 6343101 w 8036434"/>
              <a:gd name="connsiteY106" fmla="*/ 3877733 h 4182533"/>
              <a:gd name="connsiteX107" fmla="*/ 6546301 w 8036434"/>
              <a:gd name="connsiteY107" fmla="*/ 3911600 h 4182533"/>
              <a:gd name="connsiteX108" fmla="*/ 6749501 w 8036434"/>
              <a:gd name="connsiteY108" fmla="*/ 3962400 h 4182533"/>
              <a:gd name="connsiteX109" fmla="*/ 6851101 w 8036434"/>
              <a:gd name="connsiteY109" fmla="*/ 3979333 h 4182533"/>
              <a:gd name="connsiteX110" fmla="*/ 6918834 w 8036434"/>
              <a:gd name="connsiteY110" fmla="*/ 3996266 h 4182533"/>
              <a:gd name="connsiteX111" fmla="*/ 7172834 w 8036434"/>
              <a:gd name="connsiteY111" fmla="*/ 4013200 h 4182533"/>
              <a:gd name="connsiteX112" fmla="*/ 7342167 w 8036434"/>
              <a:gd name="connsiteY112" fmla="*/ 4030133 h 4182533"/>
              <a:gd name="connsiteX113" fmla="*/ 7511501 w 8036434"/>
              <a:gd name="connsiteY113" fmla="*/ 4064000 h 4182533"/>
              <a:gd name="connsiteX114" fmla="*/ 7562301 w 8036434"/>
              <a:gd name="connsiteY114" fmla="*/ 4080933 h 4182533"/>
              <a:gd name="connsiteX115" fmla="*/ 7714701 w 8036434"/>
              <a:gd name="connsiteY115" fmla="*/ 4114800 h 4182533"/>
              <a:gd name="connsiteX116" fmla="*/ 7799367 w 8036434"/>
              <a:gd name="connsiteY116" fmla="*/ 4131733 h 4182533"/>
              <a:gd name="connsiteX117" fmla="*/ 7850167 w 8036434"/>
              <a:gd name="connsiteY117" fmla="*/ 4148666 h 4182533"/>
              <a:gd name="connsiteX118" fmla="*/ 8002567 w 8036434"/>
              <a:gd name="connsiteY118" fmla="*/ 4182533 h 4182533"/>
              <a:gd name="connsiteX119" fmla="*/ 8036434 w 8036434"/>
              <a:gd name="connsiteY119" fmla="*/ 4114800 h 4182533"/>
              <a:gd name="connsiteX120" fmla="*/ 8002567 w 8036434"/>
              <a:gd name="connsiteY120" fmla="*/ 4064000 h 4182533"/>
              <a:gd name="connsiteX121" fmla="*/ 7985634 w 8036434"/>
              <a:gd name="connsiteY121" fmla="*/ 3759200 h 4182533"/>
              <a:gd name="connsiteX122" fmla="*/ 7867101 w 8036434"/>
              <a:gd name="connsiteY122" fmla="*/ 3742266 h 4182533"/>
              <a:gd name="connsiteX123" fmla="*/ 7596167 w 8036434"/>
              <a:gd name="connsiteY123" fmla="*/ 3708400 h 4182533"/>
              <a:gd name="connsiteX124" fmla="*/ 7359101 w 8036434"/>
              <a:gd name="connsiteY124" fmla="*/ 3657600 h 4182533"/>
              <a:gd name="connsiteX125" fmla="*/ 7206701 w 8036434"/>
              <a:gd name="connsiteY125" fmla="*/ 3606800 h 4182533"/>
              <a:gd name="connsiteX126" fmla="*/ 7122034 w 8036434"/>
              <a:gd name="connsiteY126" fmla="*/ 3589866 h 4182533"/>
              <a:gd name="connsiteX127" fmla="*/ 7003501 w 8036434"/>
              <a:gd name="connsiteY127" fmla="*/ 3556000 h 4182533"/>
              <a:gd name="connsiteX128" fmla="*/ 6817234 w 8036434"/>
              <a:gd name="connsiteY128" fmla="*/ 3539066 h 4182533"/>
              <a:gd name="connsiteX129" fmla="*/ 6393901 w 8036434"/>
              <a:gd name="connsiteY129" fmla="*/ 3505200 h 4182533"/>
              <a:gd name="connsiteX130" fmla="*/ 6258434 w 8036434"/>
              <a:gd name="connsiteY130" fmla="*/ 3471333 h 4182533"/>
              <a:gd name="connsiteX131" fmla="*/ 6055234 w 8036434"/>
              <a:gd name="connsiteY131" fmla="*/ 3420533 h 4182533"/>
              <a:gd name="connsiteX132" fmla="*/ 5750434 w 8036434"/>
              <a:gd name="connsiteY132" fmla="*/ 3403600 h 4182533"/>
              <a:gd name="connsiteX133" fmla="*/ 5547234 w 8036434"/>
              <a:gd name="connsiteY133" fmla="*/ 3386666 h 4182533"/>
              <a:gd name="connsiteX134" fmla="*/ 5411767 w 8036434"/>
              <a:gd name="connsiteY134" fmla="*/ 3352800 h 4182533"/>
              <a:gd name="connsiteX135" fmla="*/ 5360967 w 8036434"/>
              <a:gd name="connsiteY135" fmla="*/ 3335866 h 4182533"/>
              <a:gd name="connsiteX136" fmla="*/ 5225501 w 8036434"/>
              <a:gd name="connsiteY136" fmla="*/ 3318933 h 4182533"/>
              <a:gd name="connsiteX137" fmla="*/ 5174701 w 8036434"/>
              <a:gd name="connsiteY137" fmla="*/ 3302000 h 4182533"/>
              <a:gd name="connsiteX138" fmla="*/ 5123901 w 8036434"/>
              <a:gd name="connsiteY138" fmla="*/ 3268133 h 4182533"/>
              <a:gd name="connsiteX139" fmla="*/ 5056167 w 8036434"/>
              <a:gd name="connsiteY139" fmla="*/ 3251200 h 4182533"/>
              <a:gd name="connsiteX140" fmla="*/ 4920701 w 8036434"/>
              <a:gd name="connsiteY140" fmla="*/ 3200400 h 4182533"/>
              <a:gd name="connsiteX141" fmla="*/ 4869901 w 8036434"/>
              <a:gd name="connsiteY141" fmla="*/ 3166533 h 4182533"/>
              <a:gd name="connsiteX142" fmla="*/ 4785234 w 8036434"/>
              <a:gd name="connsiteY142" fmla="*/ 3149600 h 4182533"/>
              <a:gd name="connsiteX143" fmla="*/ 4734434 w 8036434"/>
              <a:gd name="connsiteY143" fmla="*/ 3132666 h 4182533"/>
              <a:gd name="connsiteX144" fmla="*/ 4548167 w 8036434"/>
              <a:gd name="connsiteY144" fmla="*/ 2997200 h 4182533"/>
              <a:gd name="connsiteX145" fmla="*/ 4378834 w 8036434"/>
              <a:gd name="connsiteY145" fmla="*/ 2946400 h 4182533"/>
              <a:gd name="connsiteX146" fmla="*/ 4226434 w 8036434"/>
              <a:gd name="connsiteY146" fmla="*/ 2878666 h 4182533"/>
              <a:gd name="connsiteX147" fmla="*/ 4090967 w 8036434"/>
              <a:gd name="connsiteY147" fmla="*/ 2810933 h 4182533"/>
              <a:gd name="connsiteX148" fmla="*/ 4023234 w 8036434"/>
              <a:gd name="connsiteY148" fmla="*/ 2777066 h 4182533"/>
              <a:gd name="connsiteX149" fmla="*/ 3803101 w 8036434"/>
              <a:gd name="connsiteY149" fmla="*/ 2743200 h 4182533"/>
              <a:gd name="connsiteX150" fmla="*/ 3752301 w 8036434"/>
              <a:gd name="connsiteY150" fmla="*/ 2709333 h 4182533"/>
              <a:gd name="connsiteX151" fmla="*/ 3549101 w 8036434"/>
              <a:gd name="connsiteY151" fmla="*/ 2658533 h 4182533"/>
              <a:gd name="connsiteX152" fmla="*/ 3481367 w 8036434"/>
              <a:gd name="connsiteY152" fmla="*/ 2641600 h 4182533"/>
              <a:gd name="connsiteX153" fmla="*/ 3396701 w 8036434"/>
              <a:gd name="connsiteY153" fmla="*/ 2624666 h 4182533"/>
              <a:gd name="connsiteX154" fmla="*/ 3345901 w 8036434"/>
              <a:gd name="connsiteY154" fmla="*/ 2607733 h 4182533"/>
              <a:gd name="connsiteX155" fmla="*/ 3227367 w 8036434"/>
              <a:gd name="connsiteY155" fmla="*/ 2590800 h 4182533"/>
              <a:gd name="connsiteX156" fmla="*/ 3108834 w 8036434"/>
              <a:gd name="connsiteY156" fmla="*/ 2556933 h 4182533"/>
              <a:gd name="connsiteX157" fmla="*/ 3058034 w 8036434"/>
              <a:gd name="connsiteY157" fmla="*/ 2540000 h 4182533"/>
              <a:gd name="connsiteX158" fmla="*/ 2939501 w 8036434"/>
              <a:gd name="connsiteY158" fmla="*/ 2523066 h 4182533"/>
              <a:gd name="connsiteX159" fmla="*/ 2837901 w 8036434"/>
              <a:gd name="connsiteY159" fmla="*/ 2489200 h 4182533"/>
              <a:gd name="connsiteX160" fmla="*/ 2499234 w 8036434"/>
              <a:gd name="connsiteY160" fmla="*/ 2438400 h 4182533"/>
              <a:gd name="connsiteX161" fmla="*/ 2346834 w 8036434"/>
              <a:gd name="connsiteY161" fmla="*/ 2421466 h 4182533"/>
              <a:gd name="connsiteX162" fmla="*/ 2143634 w 8036434"/>
              <a:gd name="connsiteY162" fmla="*/ 2387600 h 4182533"/>
              <a:gd name="connsiteX163" fmla="*/ 2042034 w 8036434"/>
              <a:gd name="connsiteY163" fmla="*/ 2353733 h 4182533"/>
              <a:gd name="connsiteX164" fmla="*/ 1957367 w 8036434"/>
              <a:gd name="connsiteY164" fmla="*/ 2336800 h 4182533"/>
              <a:gd name="connsiteX165" fmla="*/ 1855767 w 8036434"/>
              <a:gd name="connsiteY165" fmla="*/ 2302933 h 4182533"/>
              <a:gd name="connsiteX166" fmla="*/ 1804967 w 8036434"/>
              <a:gd name="connsiteY166" fmla="*/ 2286000 h 4182533"/>
              <a:gd name="connsiteX167" fmla="*/ 1754167 w 8036434"/>
              <a:gd name="connsiteY167" fmla="*/ 2269066 h 4182533"/>
              <a:gd name="connsiteX168" fmla="*/ 1686434 w 8036434"/>
              <a:gd name="connsiteY168" fmla="*/ 2252133 h 4182533"/>
              <a:gd name="connsiteX169" fmla="*/ 1618701 w 8036434"/>
              <a:gd name="connsiteY169" fmla="*/ 2218266 h 4182533"/>
              <a:gd name="connsiteX170" fmla="*/ 1567901 w 8036434"/>
              <a:gd name="connsiteY170" fmla="*/ 2201333 h 4182533"/>
              <a:gd name="connsiteX171" fmla="*/ 1466301 w 8036434"/>
              <a:gd name="connsiteY171" fmla="*/ 2116666 h 4182533"/>
              <a:gd name="connsiteX172" fmla="*/ 1483234 w 8036434"/>
              <a:gd name="connsiteY172" fmla="*/ 1947333 h 4182533"/>
              <a:gd name="connsiteX173" fmla="*/ 1669501 w 8036434"/>
              <a:gd name="connsiteY173" fmla="*/ 1930400 h 4182533"/>
              <a:gd name="connsiteX174" fmla="*/ 1991234 w 8036434"/>
              <a:gd name="connsiteY174" fmla="*/ 1896533 h 4182533"/>
              <a:gd name="connsiteX175" fmla="*/ 2126701 w 8036434"/>
              <a:gd name="connsiteY175" fmla="*/ 1862666 h 4182533"/>
              <a:gd name="connsiteX176" fmla="*/ 2245234 w 8036434"/>
              <a:gd name="connsiteY176" fmla="*/ 1845733 h 4182533"/>
              <a:gd name="connsiteX177" fmla="*/ 2550034 w 8036434"/>
              <a:gd name="connsiteY177" fmla="*/ 1811866 h 4182533"/>
              <a:gd name="connsiteX178" fmla="*/ 2668567 w 8036434"/>
              <a:gd name="connsiteY178" fmla="*/ 1778000 h 4182533"/>
              <a:gd name="connsiteX179" fmla="*/ 2787101 w 8036434"/>
              <a:gd name="connsiteY179" fmla="*/ 1744133 h 4182533"/>
              <a:gd name="connsiteX180" fmla="*/ 3058034 w 8036434"/>
              <a:gd name="connsiteY180" fmla="*/ 1710266 h 4182533"/>
              <a:gd name="connsiteX181" fmla="*/ 3176567 w 8036434"/>
              <a:gd name="connsiteY181" fmla="*/ 1693333 h 4182533"/>
              <a:gd name="connsiteX182" fmla="*/ 3328967 w 8036434"/>
              <a:gd name="connsiteY182" fmla="*/ 1659466 h 4182533"/>
              <a:gd name="connsiteX183" fmla="*/ 3413634 w 8036434"/>
              <a:gd name="connsiteY183" fmla="*/ 1642533 h 4182533"/>
              <a:gd name="connsiteX184" fmla="*/ 3464434 w 8036434"/>
              <a:gd name="connsiteY184" fmla="*/ 1625600 h 4182533"/>
              <a:gd name="connsiteX185" fmla="*/ 3599901 w 8036434"/>
              <a:gd name="connsiteY185" fmla="*/ 1591733 h 4182533"/>
              <a:gd name="connsiteX186" fmla="*/ 3803101 w 8036434"/>
              <a:gd name="connsiteY186" fmla="*/ 1540933 h 4182533"/>
              <a:gd name="connsiteX187" fmla="*/ 4040167 w 8036434"/>
              <a:gd name="connsiteY187" fmla="*/ 1473200 h 4182533"/>
              <a:gd name="connsiteX188" fmla="*/ 4090967 w 8036434"/>
              <a:gd name="connsiteY188" fmla="*/ 1456266 h 4182533"/>
              <a:gd name="connsiteX189" fmla="*/ 4158701 w 8036434"/>
              <a:gd name="connsiteY189" fmla="*/ 1422400 h 4182533"/>
              <a:gd name="connsiteX190" fmla="*/ 4395767 w 8036434"/>
              <a:gd name="connsiteY190" fmla="*/ 1388533 h 4182533"/>
              <a:gd name="connsiteX191" fmla="*/ 4480434 w 8036434"/>
              <a:gd name="connsiteY191" fmla="*/ 1371600 h 4182533"/>
              <a:gd name="connsiteX192" fmla="*/ 4717501 w 8036434"/>
              <a:gd name="connsiteY192" fmla="*/ 1303866 h 4182533"/>
              <a:gd name="connsiteX193" fmla="*/ 4971501 w 8036434"/>
              <a:gd name="connsiteY193" fmla="*/ 1236133 h 4182533"/>
              <a:gd name="connsiteX194" fmla="*/ 5056167 w 8036434"/>
              <a:gd name="connsiteY194" fmla="*/ 1219200 h 4182533"/>
              <a:gd name="connsiteX195" fmla="*/ 5259367 w 8036434"/>
              <a:gd name="connsiteY195" fmla="*/ 1185333 h 4182533"/>
              <a:gd name="connsiteX196" fmla="*/ 5360967 w 8036434"/>
              <a:gd name="connsiteY196" fmla="*/ 1151466 h 4182533"/>
              <a:gd name="connsiteX197" fmla="*/ 5411767 w 8036434"/>
              <a:gd name="connsiteY197" fmla="*/ 1134533 h 4182533"/>
              <a:gd name="connsiteX198" fmla="*/ 5496434 w 8036434"/>
              <a:gd name="connsiteY198" fmla="*/ 1117600 h 4182533"/>
              <a:gd name="connsiteX199" fmla="*/ 5614967 w 8036434"/>
              <a:gd name="connsiteY199" fmla="*/ 1100666 h 4182533"/>
              <a:gd name="connsiteX200" fmla="*/ 5682701 w 8036434"/>
              <a:gd name="connsiteY200" fmla="*/ 1083733 h 4182533"/>
              <a:gd name="connsiteX201" fmla="*/ 5733501 w 8036434"/>
              <a:gd name="connsiteY201" fmla="*/ 1066800 h 4182533"/>
              <a:gd name="connsiteX202" fmla="*/ 5885901 w 8036434"/>
              <a:gd name="connsiteY202" fmla="*/ 1049866 h 4182533"/>
              <a:gd name="connsiteX203" fmla="*/ 5936701 w 8036434"/>
              <a:gd name="connsiteY203" fmla="*/ 1032933 h 4182533"/>
              <a:gd name="connsiteX204" fmla="*/ 5987501 w 8036434"/>
              <a:gd name="connsiteY204" fmla="*/ 999066 h 4182533"/>
              <a:gd name="connsiteX205" fmla="*/ 6055234 w 8036434"/>
              <a:gd name="connsiteY205" fmla="*/ 982133 h 4182533"/>
              <a:gd name="connsiteX206" fmla="*/ 6241501 w 8036434"/>
              <a:gd name="connsiteY206" fmla="*/ 931333 h 4182533"/>
              <a:gd name="connsiteX207" fmla="*/ 6292301 w 8036434"/>
              <a:gd name="connsiteY207" fmla="*/ 897466 h 4182533"/>
              <a:gd name="connsiteX208" fmla="*/ 6427767 w 8036434"/>
              <a:gd name="connsiteY208" fmla="*/ 863600 h 4182533"/>
              <a:gd name="connsiteX209" fmla="*/ 6478567 w 8036434"/>
              <a:gd name="connsiteY209" fmla="*/ 829733 h 4182533"/>
              <a:gd name="connsiteX210" fmla="*/ 6647901 w 8036434"/>
              <a:gd name="connsiteY210" fmla="*/ 778933 h 4182533"/>
              <a:gd name="connsiteX211" fmla="*/ 6817234 w 8036434"/>
              <a:gd name="connsiteY211" fmla="*/ 711200 h 4182533"/>
              <a:gd name="connsiteX212" fmla="*/ 6868034 w 8036434"/>
              <a:gd name="connsiteY212" fmla="*/ 694266 h 4182533"/>
              <a:gd name="connsiteX213" fmla="*/ 6918834 w 8036434"/>
              <a:gd name="connsiteY213" fmla="*/ 677333 h 4182533"/>
              <a:gd name="connsiteX214" fmla="*/ 6969634 w 8036434"/>
              <a:gd name="connsiteY214" fmla="*/ 643466 h 4182533"/>
              <a:gd name="connsiteX215" fmla="*/ 7138967 w 8036434"/>
              <a:gd name="connsiteY215" fmla="*/ 592666 h 4182533"/>
              <a:gd name="connsiteX216" fmla="*/ 7189767 w 8036434"/>
              <a:gd name="connsiteY216" fmla="*/ 558800 h 4182533"/>
              <a:gd name="connsiteX217" fmla="*/ 7240567 w 8036434"/>
              <a:gd name="connsiteY217" fmla="*/ 541866 h 4182533"/>
              <a:gd name="connsiteX218" fmla="*/ 7308301 w 8036434"/>
              <a:gd name="connsiteY218" fmla="*/ 491066 h 4182533"/>
              <a:gd name="connsiteX219" fmla="*/ 7477634 w 8036434"/>
              <a:gd name="connsiteY219" fmla="*/ 423333 h 4182533"/>
              <a:gd name="connsiteX220" fmla="*/ 7528434 w 8036434"/>
              <a:gd name="connsiteY220" fmla="*/ 406400 h 4182533"/>
              <a:gd name="connsiteX221" fmla="*/ 7697767 w 8036434"/>
              <a:gd name="connsiteY221" fmla="*/ 355600 h 4182533"/>
              <a:gd name="connsiteX222" fmla="*/ 7748567 w 8036434"/>
              <a:gd name="connsiteY222" fmla="*/ 338666 h 4182533"/>
              <a:gd name="connsiteX223" fmla="*/ 7968701 w 8036434"/>
              <a:gd name="connsiteY223" fmla="*/ 355600 h 4182533"/>
              <a:gd name="connsiteX224" fmla="*/ 8019501 w 8036434"/>
              <a:gd name="connsiteY224" fmla="*/ 372533 h 4182533"/>
              <a:gd name="connsiteX225" fmla="*/ 7985634 w 8036434"/>
              <a:gd name="connsiteY225" fmla="*/ 372533 h 4182533"/>
              <a:gd name="connsiteX226" fmla="*/ 8019501 w 8036434"/>
              <a:gd name="connsiteY226" fmla="*/ 423333 h 4182533"/>
              <a:gd name="connsiteX0" fmla="*/ 8029414 w 8046347"/>
              <a:gd name="connsiteY0" fmla="*/ 423333 h 4182533"/>
              <a:gd name="connsiteX1" fmla="*/ 7978614 w 8046347"/>
              <a:gd name="connsiteY1" fmla="*/ 321733 h 4182533"/>
              <a:gd name="connsiteX2" fmla="*/ 7961680 w 8046347"/>
              <a:gd name="connsiteY2" fmla="*/ 270933 h 4182533"/>
              <a:gd name="connsiteX3" fmla="*/ 7910880 w 8046347"/>
              <a:gd name="connsiteY3" fmla="*/ 0 h 4182533"/>
              <a:gd name="connsiteX4" fmla="*/ 7809280 w 8046347"/>
              <a:gd name="connsiteY4" fmla="*/ 33866 h 4182533"/>
              <a:gd name="connsiteX5" fmla="*/ 7690747 w 8046347"/>
              <a:gd name="connsiteY5" fmla="*/ 101600 h 4182533"/>
              <a:gd name="connsiteX6" fmla="*/ 7436747 w 8046347"/>
              <a:gd name="connsiteY6" fmla="*/ 135466 h 4182533"/>
              <a:gd name="connsiteX7" fmla="*/ 7352080 w 8046347"/>
              <a:gd name="connsiteY7" fmla="*/ 169333 h 4182533"/>
              <a:gd name="connsiteX8" fmla="*/ 7030347 w 8046347"/>
              <a:gd name="connsiteY8" fmla="*/ 220133 h 4182533"/>
              <a:gd name="connsiteX9" fmla="*/ 6945680 w 8046347"/>
              <a:gd name="connsiteY9" fmla="*/ 237066 h 4182533"/>
              <a:gd name="connsiteX10" fmla="*/ 6877947 w 8046347"/>
              <a:gd name="connsiteY10" fmla="*/ 270933 h 4182533"/>
              <a:gd name="connsiteX11" fmla="*/ 6827147 w 8046347"/>
              <a:gd name="connsiteY11" fmla="*/ 287866 h 4182533"/>
              <a:gd name="connsiteX12" fmla="*/ 6742480 w 8046347"/>
              <a:gd name="connsiteY12" fmla="*/ 321733 h 4182533"/>
              <a:gd name="connsiteX13" fmla="*/ 6640880 w 8046347"/>
              <a:gd name="connsiteY13" fmla="*/ 355600 h 4182533"/>
              <a:gd name="connsiteX14" fmla="*/ 6505414 w 8046347"/>
              <a:gd name="connsiteY14" fmla="*/ 440266 h 4182533"/>
              <a:gd name="connsiteX15" fmla="*/ 6454614 w 8046347"/>
              <a:gd name="connsiteY15" fmla="*/ 457200 h 4182533"/>
              <a:gd name="connsiteX16" fmla="*/ 6403814 w 8046347"/>
              <a:gd name="connsiteY16" fmla="*/ 491066 h 4182533"/>
              <a:gd name="connsiteX17" fmla="*/ 6336080 w 8046347"/>
              <a:gd name="connsiteY17" fmla="*/ 508000 h 4182533"/>
              <a:gd name="connsiteX18" fmla="*/ 6251414 w 8046347"/>
              <a:gd name="connsiteY18" fmla="*/ 541866 h 4182533"/>
              <a:gd name="connsiteX19" fmla="*/ 6200614 w 8046347"/>
              <a:gd name="connsiteY19" fmla="*/ 558800 h 4182533"/>
              <a:gd name="connsiteX20" fmla="*/ 6065147 w 8046347"/>
              <a:gd name="connsiteY20" fmla="*/ 626533 h 4182533"/>
              <a:gd name="connsiteX21" fmla="*/ 6014347 w 8046347"/>
              <a:gd name="connsiteY21" fmla="*/ 660400 h 4182533"/>
              <a:gd name="connsiteX22" fmla="*/ 5963547 w 8046347"/>
              <a:gd name="connsiteY22" fmla="*/ 677333 h 4182533"/>
              <a:gd name="connsiteX23" fmla="*/ 5878880 w 8046347"/>
              <a:gd name="connsiteY23" fmla="*/ 711200 h 4182533"/>
              <a:gd name="connsiteX24" fmla="*/ 5794214 w 8046347"/>
              <a:gd name="connsiteY24" fmla="*/ 728133 h 4182533"/>
              <a:gd name="connsiteX25" fmla="*/ 5675680 w 8046347"/>
              <a:gd name="connsiteY25" fmla="*/ 778933 h 4182533"/>
              <a:gd name="connsiteX26" fmla="*/ 5607947 w 8046347"/>
              <a:gd name="connsiteY26" fmla="*/ 795866 h 4182533"/>
              <a:gd name="connsiteX27" fmla="*/ 5557147 w 8046347"/>
              <a:gd name="connsiteY27" fmla="*/ 829733 h 4182533"/>
              <a:gd name="connsiteX28" fmla="*/ 5404747 w 8046347"/>
              <a:gd name="connsiteY28" fmla="*/ 863600 h 4182533"/>
              <a:gd name="connsiteX29" fmla="*/ 5353947 w 8046347"/>
              <a:gd name="connsiteY29" fmla="*/ 880533 h 4182533"/>
              <a:gd name="connsiteX30" fmla="*/ 5252347 w 8046347"/>
              <a:gd name="connsiteY30" fmla="*/ 897466 h 4182533"/>
              <a:gd name="connsiteX31" fmla="*/ 4998347 w 8046347"/>
              <a:gd name="connsiteY31" fmla="*/ 931333 h 4182533"/>
              <a:gd name="connsiteX32" fmla="*/ 4727414 w 8046347"/>
              <a:gd name="connsiteY32" fmla="*/ 965200 h 4182533"/>
              <a:gd name="connsiteX33" fmla="*/ 4117814 w 8046347"/>
              <a:gd name="connsiteY33" fmla="*/ 1016000 h 4182533"/>
              <a:gd name="connsiteX34" fmla="*/ 3982347 w 8046347"/>
              <a:gd name="connsiteY34" fmla="*/ 1032933 h 4182533"/>
              <a:gd name="connsiteX35" fmla="*/ 3677547 w 8046347"/>
              <a:gd name="connsiteY35" fmla="*/ 1066800 h 4182533"/>
              <a:gd name="connsiteX36" fmla="*/ 3592880 w 8046347"/>
              <a:gd name="connsiteY36" fmla="*/ 1083733 h 4182533"/>
              <a:gd name="connsiteX37" fmla="*/ 3338880 w 8046347"/>
              <a:gd name="connsiteY37" fmla="*/ 1117600 h 4182533"/>
              <a:gd name="connsiteX38" fmla="*/ 3271147 w 8046347"/>
              <a:gd name="connsiteY38" fmla="*/ 1134533 h 4182533"/>
              <a:gd name="connsiteX39" fmla="*/ 3067947 w 8046347"/>
              <a:gd name="connsiteY39" fmla="*/ 1151466 h 4182533"/>
              <a:gd name="connsiteX40" fmla="*/ 2949414 w 8046347"/>
              <a:gd name="connsiteY40" fmla="*/ 1185333 h 4182533"/>
              <a:gd name="connsiteX41" fmla="*/ 2644614 w 8046347"/>
              <a:gd name="connsiteY41" fmla="*/ 1236133 h 4182533"/>
              <a:gd name="connsiteX42" fmla="*/ 2424480 w 8046347"/>
              <a:gd name="connsiteY42" fmla="*/ 1286933 h 4182533"/>
              <a:gd name="connsiteX43" fmla="*/ 2085814 w 8046347"/>
              <a:gd name="connsiteY43" fmla="*/ 1337733 h 4182533"/>
              <a:gd name="connsiteX44" fmla="*/ 2035014 w 8046347"/>
              <a:gd name="connsiteY44" fmla="*/ 1354666 h 4182533"/>
              <a:gd name="connsiteX45" fmla="*/ 1984214 w 8046347"/>
              <a:gd name="connsiteY45" fmla="*/ 1388533 h 4182533"/>
              <a:gd name="connsiteX46" fmla="*/ 1848747 w 8046347"/>
              <a:gd name="connsiteY46" fmla="*/ 1405466 h 4182533"/>
              <a:gd name="connsiteX47" fmla="*/ 1781014 w 8046347"/>
              <a:gd name="connsiteY47" fmla="*/ 1439333 h 4182533"/>
              <a:gd name="connsiteX48" fmla="*/ 1730214 w 8046347"/>
              <a:gd name="connsiteY48" fmla="*/ 1473200 h 4182533"/>
              <a:gd name="connsiteX49" fmla="*/ 1594747 w 8046347"/>
              <a:gd name="connsiteY49" fmla="*/ 1490133 h 4182533"/>
              <a:gd name="connsiteX50" fmla="*/ 1493147 w 8046347"/>
              <a:gd name="connsiteY50" fmla="*/ 1524000 h 4182533"/>
              <a:gd name="connsiteX51" fmla="*/ 1442347 w 8046347"/>
              <a:gd name="connsiteY51" fmla="*/ 1540933 h 4182533"/>
              <a:gd name="connsiteX52" fmla="*/ 1306880 w 8046347"/>
              <a:gd name="connsiteY52" fmla="*/ 1557866 h 4182533"/>
              <a:gd name="connsiteX53" fmla="*/ 1154480 w 8046347"/>
              <a:gd name="connsiteY53" fmla="*/ 1608666 h 4182533"/>
              <a:gd name="connsiteX54" fmla="*/ 934347 w 8046347"/>
              <a:gd name="connsiteY54" fmla="*/ 1693333 h 4182533"/>
              <a:gd name="connsiteX55" fmla="*/ 866614 w 8046347"/>
              <a:gd name="connsiteY55" fmla="*/ 1727200 h 4182533"/>
              <a:gd name="connsiteX56" fmla="*/ 19947 w 8046347"/>
              <a:gd name="connsiteY56" fmla="*/ 2116666 h 4182533"/>
              <a:gd name="connsiteX57" fmla="*/ 290880 w 8046347"/>
              <a:gd name="connsiteY57" fmla="*/ 2133600 h 4182533"/>
              <a:gd name="connsiteX58" fmla="*/ 697280 w 8046347"/>
              <a:gd name="connsiteY58" fmla="*/ 2201333 h 4182533"/>
              <a:gd name="connsiteX59" fmla="*/ 917414 w 8046347"/>
              <a:gd name="connsiteY59" fmla="*/ 2235200 h 4182533"/>
              <a:gd name="connsiteX60" fmla="*/ 1103680 w 8046347"/>
              <a:gd name="connsiteY60" fmla="*/ 2252133 h 4182533"/>
              <a:gd name="connsiteX61" fmla="*/ 1273014 w 8046347"/>
              <a:gd name="connsiteY61" fmla="*/ 2286000 h 4182533"/>
              <a:gd name="connsiteX62" fmla="*/ 1357680 w 8046347"/>
              <a:gd name="connsiteY62" fmla="*/ 2302933 h 4182533"/>
              <a:gd name="connsiteX63" fmla="*/ 1459280 w 8046347"/>
              <a:gd name="connsiteY63" fmla="*/ 2336800 h 4182533"/>
              <a:gd name="connsiteX64" fmla="*/ 1594747 w 8046347"/>
              <a:gd name="connsiteY64" fmla="*/ 2387600 h 4182533"/>
              <a:gd name="connsiteX65" fmla="*/ 1645547 w 8046347"/>
              <a:gd name="connsiteY65" fmla="*/ 2421466 h 4182533"/>
              <a:gd name="connsiteX66" fmla="*/ 1696347 w 8046347"/>
              <a:gd name="connsiteY66" fmla="*/ 2472266 h 4182533"/>
              <a:gd name="connsiteX67" fmla="*/ 1781014 w 8046347"/>
              <a:gd name="connsiteY67" fmla="*/ 2489200 h 4182533"/>
              <a:gd name="connsiteX68" fmla="*/ 1933414 w 8046347"/>
              <a:gd name="connsiteY68" fmla="*/ 2590800 h 4182533"/>
              <a:gd name="connsiteX69" fmla="*/ 2051947 w 8046347"/>
              <a:gd name="connsiteY69" fmla="*/ 2624666 h 4182533"/>
              <a:gd name="connsiteX70" fmla="*/ 2136614 w 8046347"/>
              <a:gd name="connsiteY70" fmla="*/ 2675466 h 4182533"/>
              <a:gd name="connsiteX71" fmla="*/ 2204347 w 8046347"/>
              <a:gd name="connsiteY71" fmla="*/ 2692400 h 4182533"/>
              <a:gd name="connsiteX72" fmla="*/ 2255147 w 8046347"/>
              <a:gd name="connsiteY72" fmla="*/ 2709333 h 4182533"/>
              <a:gd name="connsiteX73" fmla="*/ 2373680 w 8046347"/>
              <a:gd name="connsiteY73" fmla="*/ 2760133 h 4182533"/>
              <a:gd name="connsiteX74" fmla="*/ 2441414 w 8046347"/>
              <a:gd name="connsiteY74" fmla="*/ 2794000 h 4182533"/>
              <a:gd name="connsiteX75" fmla="*/ 2678480 w 8046347"/>
              <a:gd name="connsiteY75" fmla="*/ 2861733 h 4182533"/>
              <a:gd name="connsiteX76" fmla="*/ 2729280 w 8046347"/>
              <a:gd name="connsiteY76" fmla="*/ 2878666 h 4182533"/>
              <a:gd name="connsiteX77" fmla="*/ 2881680 w 8046347"/>
              <a:gd name="connsiteY77" fmla="*/ 2929466 h 4182533"/>
              <a:gd name="connsiteX78" fmla="*/ 2932480 w 8046347"/>
              <a:gd name="connsiteY78" fmla="*/ 2963333 h 4182533"/>
              <a:gd name="connsiteX79" fmla="*/ 3017147 w 8046347"/>
              <a:gd name="connsiteY79" fmla="*/ 2980266 h 4182533"/>
              <a:gd name="connsiteX80" fmla="*/ 3084880 w 8046347"/>
              <a:gd name="connsiteY80" fmla="*/ 2997200 h 4182533"/>
              <a:gd name="connsiteX81" fmla="*/ 3338880 w 8046347"/>
              <a:gd name="connsiteY81" fmla="*/ 3031066 h 4182533"/>
              <a:gd name="connsiteX82" fmla="*/ 3592880 w 8046347"/>
              <a:gd name="connsiteY82" fmla="*/ 3081866 h 4182533"/>
              <a:gd name="connsiteX83" fmla="*/ 3796080 w 8046347"/>
              <a:gd name="connsiteY83" fmla="*/ 3115733 h 4182533"/>
              <a:gd name="connsiteX84" fmla="*/ 3897680 w 8046347"/>
              <a:gd name="connsiteY84" fmla="*/ 3149600 h 4182533"/>
              <a:gd name="connsiteX85" fmla="*/ 3999280 w 8046347"/>
              <a:gd name="connsiteY85" fmla="*/ 3166533 h 4182533"/>
              <a:gd name="connsiteX86" fmla="*/ 4067014 w 8046347"/>
              <a:gd name="connsiteY86" fmla="*/ 3200400 h 4182533"/>
              <a:gd name="connsiteX87" fmla="*/ 4270214 w 8046347"/>
              <a:gd name="connsiteY87" fmla="*/ 3251200 h 4182533"/>
              <a:gd name="connsiteX88" fmla="*/ 4456480 w 8046347"/>
              <a:gd name="connsiteY88" fmla="*/ 3318933 h 4182533"/>
              <a:gd name="connsiteX89" fmla="*/ 4524214 w 8046347"/>
              <a:gd name="connsiteY89" fmla="*/ 3352800 h 4182533"/>
              <a:gd name="connsiteX90" fmla="*/ 4608880 w 8046347"/>
              <a:gd name="connsiteY90" fmla="*/ 3369733 h 4182533"/>
              <a:gd name="connsiteX91" fmla="*/ 4676614 w 8046347"/>
              <a:gd name="connsiteY91" fmla="*/ 3386666 h 4182533"/>
              <a:gd name="connsiteX92" fmla="*/ 4778214 w 8046347"/>
              <a:gd name="connsiteY92" fmla="*/ 3420533 h 4182533"/>
              <a:gd name="connsiteX93" fmla="*/ 4862880 w 8046347"/>
              <a:gd name="connsiteY93" fmla="*/ 3437466 h 4182533"/>
              <a:gd name="connsiteX94" fmla="*/ 4998347 w 8046347"/>
              <a:gd name="connsiteY94" fmla="*/ 3471333 h 4182533"/>
              <a:gd name="connsiteX95" fmla="*/ 5201547 w 8046347"/>
              <a:gd name="connsiteY95" fmla="*/ 3505200 h 4182533"/>
              <a:gd name="connsiteX96" fmla="*/ 5286214 w 8046347"/>
              <a:gd name="connsiteY96" fmla="*/ 3539066 h 4182533"/>
              <a:gd name="connsiteX97" fmla="*/ 5438614 w 8046347"/>
              <a:gd name="connsiteY97" fmla="*/ 3589866 h 4182533"/>
              <a:gd name="connsiteX98" fmla="*/ 5489414 w 8046347"/>
              <a:gd name="connsiteY98" fmla="*/ 3623733 h 4182533"/>
              <a:gd name="connsiteX99" fmla="*/ 5624880 w 8046347"/>
              <a:gd name="connsiteY99" fmla="*/ 3657600 h 4182533"/>
              <a:gd name="connsiteX100" fmla="*/ 5692614 w 8046347"/>
              <a:gd name="connsiteY100" fmla="*/ 3691466 h 4182533"/>
              <a:gd name="connsiteX101" fmla="*/ 5861947 w 8046347"/>
              <a:gd name="connsiteY101" fmla="*/ 3725333 h 4182533"/>
              <a:gd name="connsiteX102" fmla="*/ 5912747 w 8046347"/>
              <a:gd name="connsiteY102" fmla="*/ 3742266 h 4182533"/>
              <a:gd name="connsiteX103" fmla="*/ 6082080 w 8046347"/>
              <a:gd name="connsiteY103" fmla="*/ 3810000 h 4182533"/>
              <a:gd name="connsiteX104" fmla="*/ 6285280 w 8046347"/>
              <a:gd name="connsiteY104" fmla="*/ 3860800 h 4182533"/>
              <a:gd name="connsiteX105" fmla="*/ 6353014 w 8046347"/>
              <a:gd name="connsiteY105" fmla="*/ 3877733 h 4182533"/>
              <a:gd name="connsiteX106" fmla="*/ 6556214 w 8046347"/>
              <a:gd name="connsiteY106" fmla="*/ 3911600 h 4182533"/>
              <a:gd name="connsiteX107" fmla="*/ 6759414 w 8046347"/>
              <a:gd name="connsiteY107" fmla="*/ 3962400 h 4182533"/>
              <a:gd name="connsiteX108" fmla="*/ 6861014 w 8046347"/>
              <a:gd name="connsiteY108" fmla="*/ 3979333 h 4182533"/>
              <a:gd name="connsiteX109" fmla="*/ 6928747 w 8046347"/>
              <a:gd name="connsiteY109" fmla="*/ 3996266 h 4182533"/>
              <a:gd name="connsiteX110" fmla="*/ 7182747 w 8046347"/>
              <a:gd name="connsiteY110" fmla="*/ 4013200 h 4182533"/>
              <a:gd name="connsiteX111" fmla="*/ 7352080 w 8046347"/>
              <a:gd name="connsiteY111" fmla="*/ 4030133 h 4182533"/>
              <a:gd name="connsiteX112" fmla="*/ 7521414 w 8046347"/>
              <a:gd name="connsiteY112" fmla="*/ 4064000 h 4182533"/>
              <a:gd name="connsiteX113" fmla="*/ 7572214 w 8046347"/>
              <a:gd name="connsiteY113" fmla="*/ 4080933 h 4182533"/>
              <a:gd name="connsiteX114" fmla="*/ 7724614 w 8046347"/>
              <a:gd name="connsiteY114" fmla="*/ 4114800 h 4182533"/>
              <a:gd name="connsiteX115" fmla="*/ 7809280 w 8046347"/>
              <a:gd name="connsiteY115" fmla="*/ 4131733 h 4182533"/>
              <a:gd name="connsiteX116" fmla="*/ 7860080 w 8046347"/>
              <a:gd name="connsiteY116" fmla="*/ 4148666 h 4182533"/>
              <a:gd name="connsiteX117" fmla="*/ 8012480 w 8046347"/>
              <a:gd name="connsiteY117" fmla="*/ 4182533 h 4182533"/>
              <a:gd name="connsiteX118" fmla="*/ 8046347 w 8046347"/>
              <a:gd name="connsiteY118" fmla="*/ 4114800 h 4182533"/>
              <a:gd name="connsiteX119" fmla="*/ 8012480 w 8046347"/>
              <a:gd name="connsiteY119" fmla="*/ 4064000 h 4182533"/>
              <a:gd name="connsiteX120" fmla="*/ 7995547 w 8046347"/>
              <a:gd name="connsiteY120" fmla="*/ 3759200 h 4182533"/>
              <a:gd name="connsiteX121" fmla="*/ 7877014 w 8046347"/>
              <a:gd name="connsiteY121" fmla="*/ 3742266 h 4182533"/>
              <a:gd name="connsiteX122" fmla="*/ 7606080 w 8046347"/>
              <a:gd name="connsiteY122" fmla="*/ 3708400 h 4182533"/>
              <a:gd name="connsiteX123" fmla="*/ 7369014 w 8046347"/>
              <a:gd name="connsiteY123" fmla="*/ 3657600 h 4182533"/>
              <a:gd name="connsiteX124" fmla="*/ 7216614 w 8046347"/>
              <a:gd name="connsiteY124" fmla="*/ 3606800 h 4182533"/>
              <a:gd name="connsiteX125" fmla="*/ 7131947 w 8046347"/>
              <a:gd name="connsiteY125" fmla="*/ 3589866 h 4182533"/>
              <a:gd name="connsiteX126" fmla="*/ 7013414 w 8046347"/>
              <a:gd name="connsiteY126" fmla="*/ 3556000 h 4182533"/>
              <a:gd name="connsiteX127" fmla="*/ 6827147 w 8046347"/>
              <a:gd name="connsiteY127" fmla="*/ 3539066 h 4182533"/>
              <a:gd name="connsiteX128" fmla="*/ 6403814 w 8046347"/>
              <a:gd name="connsiteY128" fmla="*/ 3505200 h 4182533"/>
              <a:gd name="connsiteX129" fmla="*/ 6268347 w 8046347"/>
              <a:gd name="connsiteY129" fmla="*/ 3471333 h 4182533"/>
              <a:gd name="connsiteX130" fmla="*/ 6065147 w 8046347"/>
              <a:gd name="connsiteY130" fmla="*/ 3420533 h 4182533"/>
              <a:gd name="connsiteX131" fmla="*/ 5760347 w 8046347"/>
              <a:gd name="connsiteY131" fmla="*/ 3403600 h 4182533"/>
              <a:gd name="connsiteX132" fmla="*/ 5557147 w 8046347"/>
              <a:gd name="connsiteY132" fmla="*/ 3386666 h 4182533"/>
              <a:gd name="connsiteX133" fmla="*/ 5421680 w 8046347"/>
              <a:gd name="connsiteY133" fmla="*/ 3352800 h 4182533"/>
              <a:gd name="connsiteX134" fmla="*/ 5370880 w 8046347"/>
              <a:gd name="connsiteY134" fmla="*/ 3335866 h 4182533"/>
              <a:gd name="connsiteX135" fmla="*/ 5235414 w 8046347"/>
              <a:gd name="connsiteY135" fmla="*/ 3318933 h 4182533"/>
              <a:gd name="connsiteX136" fmla="*/ 5184614 w 8046347"/>
              <a:gd name="connsiteY136" fmla="*/ 3302000 h 4182533"/>
              <a:gd name="connsiteX137" fmla="*/ 5133814 w 8046347"/>
              <a:gd name="connsiteY137" fmla="*/ 3268133 h 4182533"/>
              <a:gd name="connsiteX138" fmla="*/ 5066080 w 8046347"/>
              <a:gd name="connsiteY138" fmla="*/ 3251200 h 4182533"/>
              <a:gd name="connsiteX139" fmla="*/ 4930614 w 8046347"/>
              <a:gd name="connsiteY139" fmla="*/ 3200400 h 4182533"/>
              <a:gd name="connsiteX140" fmla="*/ 4879814 w 8046347"/>
              <a:gd name="connsiteY140" fmla="*/ 3166533 h 4182533"/>
              <a:gd name="connsiteX141" fmla="*/ 4795147 w 8046347"/>
              <a:gd name="connsiteY141" fmla="*/ 3149600 h 4182533"/>
              <a:gd name="connsiteX142" fmla="*/ 4744347 w 8046347"/>
              <a:gd name="connsiteY142" fmla="*/ 3132666 h 4182533"/>
              <a:gd name="connsiteX143" fmla="*/ 4558080 w 8046347"/>
              <a:gd name="connsiteY143" fmla="*/ 2997200 h 4182533"/>
              <a:gd name="connsiteX144" fmla="*/ 4388747 w 8046347"/>
              <a:gd name="connsiteY144" fmla="*/ 2946400 h 4182533"/>
              <a:gd name="connsiteX145" fmla="*/ 4236347 w 8046347"/>
              <a:gd name="connsiteY145" fmla="*/ 2878666 h 4182533"/>
              <a:gd name="connsiteX146" fmla="*/ 4100880 w 8046347"/>
              <a:gd name="connsiteY146" fmla="*/ 2810933 h 4182533"/>
              <a:gd name="connsiteX147" fmla="*/ 4033147 w 8046347"/>
              <a:gd name="connsiteY147" fmla="*/ 2777066 h 4182533"/>
              <a:gd name="connsiteX148" fmla="*/ 3813014 w 8046347"/>
              <a:gd name="connsiteY148" fmla="*/ 2743200 h 4182533"/>
              <a:gd name="connsiteX149" fmla="*/ 3762214 w 8046347"/>
              <a:gd name="connsiteY149" fmla="*/ 2709333 h 4182533"/>
              <a:gd name="connsiteX150" fmla="*/ 3559014 w 8046347"/>
              <a:gd name="connsiteY150" fmla="*/ 2658533 h 4182533"/>
              <a:gd name="connsiteX151" fmla="*/ 3491280 w 8046347"/>
              <a:gd name="connsiteY151" fmla="*/ 2641600 h 4182533"/>
              <a:gd name="connsiteX152" fmla="*/ 3406614 w 8046347"/>
              <a:gd name="connsiteY152" fmla="*/ 2624666 h 4182533"/>
              <a:gd name="connsiteX153" fmla="*/ 3355814 w 8046347"/>
              <a:gd name="connsiteY153" fmla="*/ 2607733 h 4182533"/>
              <a:gd name="connsiteX154" fmla="*/ 3237280 w 8046347"/>
              <a:gd name="connsiteY154" fmla="*/ 2590800 h 4182533"/>
              <a:gd name="connsiteX155" fmla="*/ 3118747 w 8046347"/>
              <a:gd name="connsiteY155" fmla="*/ 2556933 h 4182533"/>
              <a:gd name="connsiteX156" fmla="*/ 3067947 w 8046347"/>
              <a:gd name="connsiteY156" fmla="*/ 2540000 h 4182533"/>
              <a:gd name="connsiteX157" fmla="*/ 2949414 w 8046347"/>
              <a:gd name="connsiteY157" fmla="*/ 2523066 h 4182533"/>
              <a:gd name="connsiteX158" fmla="*/ 2847814 w 8046347"/>
              <a:gd name="connsiteY158" fmla="*/ 2489200 h 4182533"/>
              <a:gd name="connsiteX159" fmla="*/ 2509147 w 8046347"/>
              <a:gd name="connsiteY159" fmla="*/ 2438400 h 4182533"/>
              <a:gd name="connsiteX160" fmla="*/ 2356747 w 8046347"/>
              <a:gd name="connsiteY160" fmla="*/ 2421466 h 4182533"/>
              <a:gd name="connsiteX161" fmla="*/ 2153547 w 8046347"/>
              <a:gd name="connsiteY161" fmla="*/ 2387600 h 4182533"/>
              <a:gd name="connsiteX162" fmla="*/ 2051947 w 8046347"/>
              <a:gd name="connsiteY162" fmla="*/ 2353733 h 4182533"/>
              <a:gd name="connsiteX163" fmla="*/ 1967280 w 8046347"/>
              <a:gd name="connsiteY163" fmla="*/ 2336800 h 4182533"/>
              <a:gd name="connsiteX164" fmla="*/ 1865680 w 8046347"/>
              <a:gd name="connsiteY164" fmla="*/ 2302933 h 4182533"/>
              <a:gd name="connsiteX165" fmla="*/ 1814880 w 8046347"/>
              <a:gd name="connsiteY165" fmla="*/ 2286000 h 4182533"/>
              <a:gd name="connsiteX166" fmla="*/ 1764080 w 8046347"/>
              <a:gd name="connsiteY166" fmla="*/ 2269066 h 4182533"/>
              <a:gd name="connsiteX167" fmla="*/ 1696347 w 8046347"/>
              <a:gd name="connsiteY167" fmla="*/ 2252133 h 4182533"/>
              <a:gd name="connsiteX168" fmla="*/ 1628614 w 8046347"/>
              <a:gd name="connsiteY168" fmla="*/ 2218266 h 4182533"/>
              <a:gd name="connsiteX169" fmla="*/ 1577814 w 8046347"/>
              <a:gd name="connsiteY169" fmla="*/ 2201333 h 4182533"/>
              <a:gd name="connsiteX170" fmla="*/ 1476214 w 8046347"/>
              <a:gd name="connsiteY170" fmla="*/ 2116666 h 4182533"/>
              <a:gd name="connsiteX171" fmla="*/ 1493147 w 8046347"/>
              <a:gd name="connsiteY171" fmla="*/ 1947333 h 4182533"/>
              <a:gd name="connsiteX172" fmla="*/ 1679414 w 8046347"/>
              <a:gd name="connsiteY172" fmla="*/ 1930400 h 4182533"/>
              <a:gd name="connsiteX173" fmla="*/ 2001147 w 8046347"/>
              <a:gd name="connsiteY173" fmla="*/ 1896533 h 4182533"/>
              <a:gd name="connsiteX174" fmla="*/ 2136614 w 8046347"/>
              <a:gd name="connsiteY174" fmla="*/ 1862666 h 4182533"/>
              <a:gd name="connsiteX175" fmla="*/ 2255147 w 8046347"/>
              <a:gd name="connsiteY175" fmla="*/ 1845733 h 4182533"/>
              <a:gd name="connsiteX176" fmla="*/ 2559947 w 8046347"/>
              <a:gd name="connsiteY176" fmla="*/ 1811866 h 4182533"/>
              <a:gd name="connsiteX177" fmla="*/ 2678480 w 8046347"/>
              <a:gd name="connsiteY177" fmla="*/ 1778000 h 4182533"/>
              <a:gd name="connsiteX178" fmla="*/ 2797014 w 8046347"/>
              <a:gd name="connsiteY178" fmla="*/ 1744133 h 4182533"/>
              <a:gd name="connsiteX179" fmla="*/ 3067947 w 8046347"/>
              <a:gd name="connsiteY179" fmla="*/ 1710266 h 4182533"/>
              <a:gd name="connsiteX180" fmla="*/ 3186480 w 8046347"/>
              <a:gd name="connsiteY180" fmla="*/ 1693333 h 4182533"/>
              <a:gd name="connsiteX181" fmla="*/ 3338880 w 8046347"/>
              <a:gd name="connsiteY181" fmla="*/ 1659466 h 4182533"/>
              <a:gd name="connsiteX182" fmla="*/ 3423547 w 8046347"/>
              <a:gd name="connsiteY182" fmla="*/ 1642533 h 4182533"/>
              <a:gd name="connsiteX183" fmla="*/ 3474347 w 8046347"/>
              <a:gd name="connsiteY183" fmla="*/ 1625600 h 4182533"/>
              <a:gd name="connsiteX184" fmla="*/ 3609814 w 8046347"/>
              <a:gd name="connsiteY184" fmla="*/ 1591733 h 4182533"/>
              <a:gd name="connsiteX185" fmla="*/ 3813014 w 8046347"/>
              <a:gd name="connsiteY185" fmla="*/ 1540933 h 4182533"/>
              <a:gd name="connsiteX186" fmla="*/ 4050080 w 8046347"/>
              <a:gd name="connsiteY186" fmla="*/ 1473200 h 4182533"/>
              <a:gd name="connsiteX187" fmla="*/ 4100880 w 8046347"/>
              <a:gd name="connsiteY187" fmla="*/ 1456266 h 4182533"/>
              <a:gd name="connsiteX188" fmla="*/ 4168614 w 8046347"/>
              <a:gd name="connsiteY188" fmla="*/ 1422400 h 4182533"/>
              <a:gd name="connsiteX189" fmla="*/ 4405680 w 8046347"/>
              <a:gd name="connsiteY189" fmla="*/ 1388533 h 4182533"/>
              <a:gd name="connsiteX190" fmla="*/ 4490347 w 8046347"/>
              <a:gd name="connsiteY190" fmla="*/ 1371600 h 4182533"/>
              <a:gd name="connsiteX191" fmla="*/ 4727414 w 8046347"/>
              <a:gd name="connsiteY191" fmla="*/ 1303866 h 4182533"/>
              <a:gd name="connsiteX192" fmla="*/ 4981414 w 8046347"/>
              <a:gd name="connsiteY192" fmla="*/ 1236133 h 4182533"/>
              <a:gd name="connsiteX193" fmla="*/ 5066080 w 8046347"/>
              <a:gd name="connsiteY193" fmla="*/ 1219200 h 4182533"/>
              <a:gd name="connsiteX194" fmla="*/ 5269280 w 8046347"/>
              <a:gd name="connsiteY194" fmla="*/ 1185333 h 4182533"/>
              <a:gd name="connsiteX195" fmla="*/ 5370880 w 8046347"/>
              <a:gd name="connsiteY195" fmla="*/ 1151466 h 4182533"/>
              <a:gd name="connsiteX196" fmla="*/ 5421680 w 8046347"/>
              <a:gd name="connsiteY196" fmla="*/ 1134533 h 4182533"/>
              <a:gd name="connsiteX197" fmla="*/ 5506347 w 8046347"/>
              <a:gd name="connsiteY197" fmla="*/ 1117600 h 4182533"/>
              <a:gd name="connsiteX198" fmla="*/ 5624880 w 8046347"/>
              <a:gd name="connsiteY198" fmla="*/ 1100666 h 4182533"/>
              <a:gd name="connsiteX199" fmla="*/ 5692614 w 8046347"/>
              <a:gd name="connsiteY199" fmla="*/ 1083733 h 4182533"/>
              <a:gd name="connsiteX200" fmla="*/ 5743414 w 8046347"/>
              <a:gd name="connsiteY200" fmla="*/ 1066800 h 4182533"/>
              <a:gd name="connsiteX201" fmla="*/ 5895814 w 8046347"/>
              <a:gd name="connsiteY201" fmla="*/ 1049866 h 4182533"/>
              <a:gd name="connsiteX202" fmla="*/ 5946614 w 8046347"/>
              <a:gd name="connsiteY202" fmla="*/ 1032933 h 4182533"/>
              <a:gd name="connsiteX203" fmla="*/ 5997414 w 8046347"/>
              <a:gd name="connsiteY203" fmla="*/ 999066 h 4182533"/>
              <a:gd name="connsiteX204" fmla="*/ 6065147 w 8046347"/>
              <a:gd name="connsiteY204" fmla="*/ 982133 h 4182533"/>
              <a:gd name="connsiteX205" fmla="*/ 6251414 w 8046347"/>
              <a:gd name="connsiteY205" fmla="*/ 931333 h 4182533"/>
              <a:gd name="connsiteX206" fmla="*/ 6302214 w 8046347"/>
              <a:gd name="connsiteY206" fmla="*/ 897466 h 4182533"/>
              <a:gd name="connsiteX207" fmla="*/ 6437680 w 8046347"/>
              <a:gd name="connsiteY207" fmla="*/ 863600 h 4182533"/>
              <a:gd name="connsiteX208" fmla="*/ 6488480 w 8046347"/>
              <a:gd name="connsiteY208" fmla="*/ 829733 h 4182533"/>
              <a:gd name="connsiteX209" fmla="*/ 6657814 w 8046347"/>
              <a:gd name="connsiteY209" fmla="*/ 778933 h 4182533"/>
              <a:gd name="connsiteX210" fmla="*/ 6827147 w 8046347"/>
              <a:gd name="connsiteY210" fmla="*/ 711200 h 4182533"/>
              <a:gd name="connsiteX211" fmla="*/ 6877947 w 8046347"/>
              <a:gd name="connsiteY211" fmla="*/ 694266 h 4182533"/>
              <a:gd name="connsiteX212" fmla="*/ 6928747 w 8046347"/>
              <a:gd name="connsiteY212" fmla="*/ 677333 h 4182533"/>
              <a:gd name="connsiteX213" fmla="*/ 6979547 w 8046347"/>
              <a:gd name="connsiteY213" fmla="*/ 643466 h 4182533"/>
              <a:gd name="connsiteX214" fmla="*/ 7148880 w 8046347"/>
              <a:gd name="connsiteY214" fmla="*/ 592666 h 4182533"/>
              <a:gd name="connsiteX215" fmla="*/ 7199680 w 8046347"/>
              <a:gd name="connsiteY215" fmla="*/ 558800 h 4182533"/>
              <a:gd name="connsiteX216" fmla="*/ 7250480 w 8046347"/>
              <a:gd name="connsiteY216" fmla="*/ 541866 h 4182533"/>
              <a:gd name="connsiteX217" fmla="*/ 7318214 w 8046347"/>
              <a:gd name="connsiteY217" fmla="*/ 491066 h 4182533"/>
              <a:gd name="connsiteX218" fmla="*/ 7487547 w 8046347"/>
              <a:gd name="connsiteY218" fmla="*/ 423333 h 4182533"/>
              <a:gd name="connsiteX219" fmla="*/ 7538347 w 8046347"/>
              <a:gd name="connsiteY219" fmla="*/ 406400 h 4182533"/>
              <a:gd name="connsiteX220" fmla="*/ 7707680 w 8046347"/>
              <a:gd name="connsiteY220" fmla="*/ 355600 h 4182533"/>
              <a:gd name="connsiteX221" fmla="*/ 7758480 w 8046347"/>
              <a:gd name="connsiteY221" fmla="*/ 338666 h 4182533"/>
              <a:gd name="connsiteX222" fmla="*/ 7978614 w 8046347"/>
              <a:gd name="connsiteY222" fmla="*/ 355600 h 4182533"/>
              <a:gd name="connsiteX223" fmla="*/ 8029414 w 8046347"/>
              <a:gd name="connsiteY223" fmla="*/ 372533 h 4182533"/>
              <a:gd name="connsiteX224" fmla="*/ 7995547 w 8046347"/>
              <a:gd name="connsiteY224" fmla="*/ 372533 h 4182533"/>
              <a:gd name="connsiteX225" fmla="*/ 8029414 w 8046347"/>
              <a:gd name="connsiteY225" fmla="*/ 423333 h 4182533"/>
              <a:gd name="connsiteX0" fmla="*/ 8033067 w 8050000"/>
              <a:gd name="connsiteY0" fmla="*/ 423333 h 4182533"/>
              <a:gd name="connsiteX1" fmla="*/ 7982267 w 8050000"/>
              <a:gd name="connsiteY1" fmla="*/ 321733 h 4182533"/>
              <a:gd name="connsiteX2" fmla="*/ 7965333 w 8050000"/>
              <a:gd name="connsiteY2" fmla="*/ 270933 h 4182533"/>
              <a:gd name="connsiteX3" fmla="*/ 7914533 w 8050000"/>
              <a:gd name="connsiteY3" fmla="*/ 0 h 4182533"/>
              <a:gd name="connsiteX4" fmla="*/ 7812933 w 8050000"/>
              <a:gd name="connsiteY4" fmla="*/ 33866 h 4182533"/>
              <a:gd name="connsiteX5" fmla="*/ 7694400 w 8050000"/>
              <a:gd name="connsiteY5" fmla="*/ 101600 h 4182533"/>
              <a:gd name="connsiteX6" fmla="*/ 7440400 w 8050000"/>
              <a:gd name="connsiteY6" fmla="*/ 135466 h 4182533"/>
              <a:gd name="connsiteX7" fmla="*/ 7355733 w 8050000"/>
              <a:gd name="connsiteY7" fmla="*/ 169333 h 4182533"/>
              <a:gd name="connsiteX8" fmla="*/ 7034000 w 8050000"/>
              <a:gd name="connsiteY8" fmla="*/ 220133 h 4182533"/>
              <a:gd name="connsiteX9" fmla="*/ 6949333 w 8050000"/>
              <a:gd name="connsiteY9" fmla="*/ 237066 h 4182533"/>
              <a:gd name="connsiteX10" fmla="*/ 6881600 w 8050000"/>
              <a:gd name="connsiteY10" fmla="*/ 270933 h 4182533"/>
              <a:gd name="connsiteX11" fmla="*/ 6830800 w 8050000"/>
              <a:gd name="connsiteY11" fmla="*/ 287866 h 4182533"/>
              <a:gd name="connsiteX12" fmla="*/ 6746133 w 8050000"/>
              <a:gd name="connsiteY12" fmla="*/ 321733 h 4182533"/>
              <a:gd name="connsiteX13" fmla="*/ 6644533 w 8050000"/>
              <a:gd name="connsiteY13" fmla="*/ 355600 h 4182533"/>
              <a:gd name="connsiteX14" fmla="*/ 6509067 w 8050000"/>
              <a:gd name="connsiteY14" fmla="*/ 440266 h 4182533"/>
              <a:gd name="connsiteX15" fmla="*/ 6458267 w 8050000"/>
              <a:gd name="connsiteY15" fmla="*/ 457200 h 4182533"/>
              <a:gd name="connsiteX16" fmla="*/ 6407467 w 8050000"/>
              <a:gd name="connsiteY16" fmla="*/ 491066 h 4182533"/>
              <a:gd name="connsiteX17" fmla="*/ 6339733 w 8050000"/>
              <a:gd name="connsiteY17" fmla="*/ 508000 h 4182533"/>
              <a:gd name="connsiteX18" fmla="*/ 6255067 w 8050000"/>
              <a:gd name="connsiteY18" fmla="*/ 541866 h 4182533"/>
              <a:gd name="connsiteX19" fmla="*/ 6204267 w 8050000"/>
              <a:gd name="connsiteY19" fmla="*/ 558800 h 4182533"/>
              <a:gd name="connsiteX20" fmla="*/ 6068800 w 8050000"/>
              <a:gd name="connsiteY20" fmla="*/ 626533 h 4182533"/>
              <a:gd name="connsiteX21" fmla="*/ 6018000 w 8050000"/>
              <a:gd name="connsiteY21" fmla="*/ 660400 h 4182533"/>
              <a:gd name="connsiteX22" fmla="*/ 5967200 w 8050000"/>
              <a:gd name="connsiteY22" fmla="*/ 677333 h 4182533"/>
              <a:gd name="connsiteX23" fmla="*/ 5882533 w 8050000"/>
              <a:gd name="connsiteY23" fmla="*/ 711200 h 4182533"/>
              <a:gd name="connsiteX24" fmla="*/ 5797867 w 8050000"/>
              <a:gd name="connsiteY24" fmla="*/ 728133 h 4182533"/>
              <a:gd name="connsiteX25" fmla="*/ 5679333 w 8050000"/>
              <a:gd name="connsiteY25" fmla="*/ 778933 h 4182533"/>
              <a:gd name="connsiteX26" fmla="*/ 5611600 w 8050000"/>
              <a:gd name="connsiteY26" fmla="*/ 795866 h 4182533"/>
              <a:gd name="connsiteX27" fmla="*/ 5560800 w 8050000"/>
              <a:gd name="connsiteY27" fmla="*/ 829733 h 4182533"/>
              <a:gd name="connsiteX28" fmla="*/ 5408400 w 8050000"/>
              <a:gd name="connsiteY28" fmla="*/ 863600 h 4182533"/>
              <a:gd name="connsiteX29" fmla="*/ 5357600 w 8050000"/>
              <a:gd name="connsiteY29" fmla="*/ 880533 h 4182533"/>
              <a:gd name="connsiteX30" fmla="*/ 5256000 w 8050000"/>
              <a:gd name="connsiteY30" fmla="*/ 897466 h 4182533"/>
              <a:gd name="connsiteX31" fmla="*/ 5002000 w 8050000"/>
              <a:gd name="connsiteY31" fmla="*/ 931333 h 4182533"/>
              <a:gd name="connsiteX32" fmla="*/ 4731067 w 8050000"/>
              <a:gd name="connsiteY32" fmla="*/ 965200 h 4182533"/>
              <a:gd name="connsiteX33" fmla="*/ 4121467 w 8050000"/>
              <a:gd name="connsiteY33" fmla="*/ 1016000 h 4182533"/>
              <a:gd name="connsiteX34" fmla="*/ 3986000 w 8050000"/>
              <a:gd name="connsiteY34" fmla="*/ 1032933 h 4182533"/>
              <a:gd name="connsiteX35" fmla="*/ 3681200 w 8050000"/>
              <a:gd name="connsiteY35" fmla="*/ 1066800 h 4182533"/>
              <a:gd name="connsiteX36" fmla="*/ 3596533 w 8050000"/>
              <a:gd name="connsiteY36" fmla="*/ 1083733 h 4182533"/>
              <a:gd name="connsiteX37" fmla="*/ 3342533 w 8050000"/>
              <a:gd name="connsiteY37" fmla="*/ 1117600 h 4182533"/>
              <a:gd name="connsiteX38" fmla="*/ 3274800 w 8050000"/>
              <a:gd name="connsiteY38" fmla="*/ 1134533 h 4182533"/>
              <a:gd name="connsiteX39" fmla="*/ 3071600 w 8050000"/>
              <a:gd name="connsiteY39" fmla="*/ 1151466 h 4182533"/>
              <a:gd name="connsiteX40" fmla="*/ 2953067 w 8050000"/>
              <a:gd name="connsiteY40" fmla="*/ 1185333 h 4182533"/>
              <a:gd name="connsiteX41" fmla="*/ 2648267 w 8050000"/>
              <a:gd name="connsiteY41" fmla="*/ 1236133 h 4182533"/>
              <a:gd name="connsiteX42" fmla="*/ 2428133 w 8050000"/>
              <a:gd name="connsiteY42" fmla="*/ 1286933 h 4182533"/>
              <a:gd name="connsiteX43" fmla="*/ 2089467 w 8050000"/>
              <a:gd name="connsiteY43" fmla="*/ 1337733 h 4182533"/>
              <a:gd name="connsiteX44" fmla="*/ 2038667 w 8050000"/>
              <a:gd name="connsiteY44" fmla="*/ 1354666 h 4182533"/>
              <a:gd name="connsiteX45" fmla="*/ 1987867 w 8050000"/>
              <a:gd name="connsiteY45" fmla="*/ 1388533 h 4182533"/>
              <a:gd name="connsiteX46" fmla="*/ 1852400 w 8050000"/>
              <a:gd name="connsiteY46" fmla="*/ 1405466 h 4182533"/>
              <a:gd name="connsiteX47" fmla="*/ 1784667 w 8050000"/>
              <a:gd name="connsiteY47" fmla="*/ 1439333 h 4182533"/>
              <a:gd name="connsiteX48" fmla="*/ 1733867 w 8050000"/>
              <a:gd name="connsiteY48" fmla="*/ 1473200 h 4182533"/>
              <a:gd name="connsiteX49" fmla="*/ 1598400 w 8050000"/>
              <a:gd name="connsiteY49" fmla="*/ 1490133 h 4182533"/>
              <a:gd name="connsiteX50" fmla="*/ 1496800 w 8050000"/>
              <a:gd name="connsiteY50" fmla="*/ 1524000 h 4182533"/>
              <a:gd name="connsiteX51" fmla="*/ 1446000 w 8050000"/>
              <a:gd name="connsiteY51" fmla="*/ 1540933 h 4182533"/>
              <a:gd name="connsiteX52" fmla="*/ 1310533 w 8050000"/>
              <a:gd name="connsiteY52" fmla="*/ 1557866 h 4182533"/>
              <a:gd name="connsiteX53" fmla="*/ 1158133 w 8050000"/>
              <a:gd name="connsiteY53" fmla="*/ 1608666 h 4182533"/>
              <a:gd name="connsiteX54" fmla="*/ 938000 w 8050000"/>
              <a:gd name="connsiteY54" fmla="*/ 1693333 h 4182533"/>
              <a:gd name="connsiteX55" fmla="*/ 23600 w 8050000"/>
              <a:gd name="connsiteY55" fmla="*/ 2116666 h 4182533"/>
              <a:gd name="connsiteX56" fmla="*/ 294533 w 8050000"/>
              <a:gd name="connsiteY56" fmla="*/ 2133600 h 4182533"/>
              <a:gd name="connsiteX57" fmla="*/ 700933 w 8050000"/>
              <a:gd name="connsiteY57" fmla="*/ 2201333 h 4182533"/>
              <a:gd name="connsiteX58" fmla="*/ 921067 w 8050000"/>
              <a:gd name="connsiteY58" fmla="*/ 2235200 h 4182533"/>
              <a:gd name="connsiteX59" fmla="*/ 1107333 w 8050000"/>
              <a:gd name="connsiteY59" fmla="*/ 2252133 h 4182533"/>
              <a:gd name="connsiteX60" fmla="*/ 1276667 w 8050000"/>
              <a:gd name="connsiteY60" fmla="*/ 2286000 h 4182533"/>
              <a:gd name="connsiteX61" fmla="*/ 1361333 w 8050000"/>
              <a:gd name="connsiteY61" fmla="*/ 2302933 h 4182533"/>
              <a:gd name="connsiteX62" fmla="*/ 1462933 w 8050000"/>
              <a:gd name="connsiteY62" fmla="*/ 2336800 h 4182533"/>
              <a:gd name="connsiteX63" fmla="*/ 1598400 w 8050000"/>
              <a:gd name="connsiteY63" fmla="*/ 2387600 h 4182533"/>
              <a:gd name="connsiteX64" fmla="*/ 1649200 w 8050000"/>
              <a:gd name="connsiteY64" fmla="*/ 2421466 h 4182533"/>
              <a:gd name="connsiteX65" fmla="*/ 1700000 w 8050000"/>
              <a:gd name="connsiteY65" fmla="*/ 2472266 h 4182533"/>
              <a:gd name="connsiteX66" fmla="*/ 1784667 w 8050000"/>
              <a:gd name="connsiteY66" fmla="*/ 2489200 h 4182533"/>
              <a:gd name="connsiteX67" fmla="*/ 1937067 w 8050000"/>
              <a:gd name="connsiteY67" fmla="*/ 2590800 h 4182533"/>
              <a:gd name="connsiteX68" fmla="*/ 2055600 w 8050000"/>
              <a:gd name="connsiteY68" fmla="*/ 2624666 h 4182533"/>
              <a:gd name="connsiteX69" fmla="*/ 2140267 w 8050000"/>
              <a:gd name="connsiteY69" fmla="*/ 2675466 h 4182533"/>
              <a:gd name="connsiteX70" fmla="*/ 2208000 w 8050000"/>
              <a:gd name="connsiteY70" fmla="*/ 2692400 h 4182533"/>
              <a:gd name="connsiteX71" fmla="*/ 2258800 w 8050000"/>
              <a:gd name="connsiteY71" fmla="*/ 2709333 h 4182533"/>
              <a:gd name="connsiteX72" fmla="*/ 2377333 w 8050000"/>
              <a:gd name="connsiteY72" fmla="*/ 2760133 h 4182533"/>
              <a:gd name="connsiteX73" fmla="*/ 2445067 w 8050000"/>
              <a:gd name="connsiteY73" fmla="*/ 2794000 h 4182533"/>
              <a:gd name="connsiteX74" fmla="*/ 2682133 w 8050000"/>
              <a:gd name="connsiteY74" fmla="*/ 2861733 h 4182533"/>
              <a:gd name="connsiteX75" fmla="*/ 2732933 w 8050000"/>
              <a:gd name="connsiteY75" fmla="*/ 2878666 h 4182533"/>
              <a:gd name="connsiteX76" fmla="*/ 2885333 w 8050000"/>
              <a:gd name="connsiteY76" fmla="*/ 2929466 h 4182533"/>
              <a:gd name="connsiteX77" fmla="*/ 2936133 w 8050000"/>
              <a:gd name="connsiteY77" fmla="*/ 2963333 h 4182533"/>
              <a:gd name="connsiteX78" fmla="*/ 3020800 w 8050000"/>
              <a:gd name="connsiteY78" fmla="*/ 2980266 h 4182533"/>
              <a:gd name="connsiteX79" fmla="*/ 3088533 w 8050000"/>
              <a:gd name="connsiteY79" fmla="*/ 2997200 h 4182533"/>
              <a:gd name="connsiteX80" fmla="*/ 3342533 w 8050000"/>
              <a:gd name="connsiteY80" fmla="*/ 3031066 h 4182533"/>
              <a:gd name="connsiteX81" fmla="*/ 3596533 w 8050000"/>
              <a:gd name="connsiteY81" fmla="*/ 3081866 h 4182533"/>
              <a:gd name="connsiteX82" fmla="*/ 3799733 w 8050000"/>
              <a:gd name="connsiteY82" fmla="*/ 3115733 h 4182533"/>
              <a:gd name="connsiteX83" fmla="*/ 3901333 w 8050000"/>
              <a:gd name="connsiteY83" fmla="*/ 3149600 h 4182533"/>
              <a:gd name="connsiteX84" fmla="*/ 4002933 w 8050000"/>
              <a:gd name="connsiteY84" fmla="*/ 3166533 h 4182533"/>
              <a:gd name="connsiteX85" fmla="*/ 4070667 w 8050000"/>
              <a:gd name="connsiteY85" fmla="*/ 3200400 h 4182533"/>
              <a:gd name="connsiteX86" fmla="*/ 4273867 w 8050000"/>
              <a:gd name="connsiteY86" fmla="*/ 3251200 h 4182533"/>
              <a:gd name="connsiteX87" fmla="*/ 4460133 w 8050000"/>
              <a:gd name="connsiteY87" fmla="*/ 3318933 h 4182533"/>
              <a:gd name="connsiteX88" fmla="*/ 4527867 w 8050000"/>
              <a:gd name="connsiteY88" fmla="*/ 3352800 h 4182533"/>
              <a:gd name="connsiteX89" fmla="*/ 4612533 w 8050000"/>
              <a:gd name="connsiteY89" fmla="*/ 3369733 h 4182533"/>
              <a:gd name="connsiteX90" fmla="*/ 4680267 w 8050000"/>
              <a:gd name="connsiteY90" fmla="*/ 3386666 h 4182533"/>
              <a:gd name="connsiteX91" fmla="*/ 4781867 w 8050000"/>
              <a:gd name="connsiteY91" fmla="*/ 3420533 h 4182533"/>
              <a:gd name="connsiteX92" fmla="*/ 4866533 w 8050000"/>
              <a:gd name="connsiteY92" fmla="*/ 3437466 h 4182533"/>
              <a:gd name="connsiteX93" fmla="*/ 5002000 w 8050000"/>
              <a:gd name="connsiteY93" fmla="*/ 3471333 h 4182533"/>
              <a:gd name="connsiteX94" fmla="*/ 5205200 w 8050000"/>
              <a:gd name="connsiteY94" fmla="*/ 3505200 h 4182533"/>
              <a:gd name="connsiteX95" fmla="*/ 5289867 w 8050000"/>
              <a:gd name="connsiteY95" fmla="*/ 3539066 h 4182533"/>
              <a:gd name="connsiteX96" fmla="*/ 5442267 w 8050000"/>
              <a:gd name="connsiteY96" fmla="*/ 3589866 h 4182533"/>
              <a:gd name="connsiteX97" fmla="*/ 5493067 w 8050000"/>
              <a:gd name="connsiteY97" fmla="*/ 3623733 h 4182533"/>
              <a:gd name="connsiteX98" fmla="*/ 5628533 w 8050000"/>
              <a:gd name="connsiteY98" fmla="*/ 3657600 h 4182533"/>
              <a:gd name="connsiteX99" fmla="*/ 5696267 w 8050000"/>
              <a:gd name="connsiteY99" fmla="*/ 3691466 h 4182533"/>
              <a:gd name="connsiteX100" fmla="*/ 5865600 w 8050000"/>
              <a:gd name="connsiteY100" fmla="*/ 3725333 h 4182533"/>
              <a:gd name="connsiteX101" fmla="*/ 5916400 w 8050000"/>
              <a:gd name="connsiteY101" fmla="*/ 3742266 h 4182533"/>
              <a:gd name="connsiteX102" fmla="*/ 6085733 w 8050000"/>
              <a:gd name="connsiteY102" fmla="*/ 3810000 h 4182533"/>
              <a:gd name="connsiteX103" fmla="*/ 6288933 w 8050000"/>
              <a:gd name="connsiteY103" fmla="*/ 3860800 h 4182533"/>
              <a:gd name="connsiteX104" fmla="*/ 6356667 w 8050000"/>
              <a:gd name="connsiteY104" fmla="*/ 3877733 h 4182533"/>
              <a:gd name="connsiteX105" fmla="*/ 6559867 w 8050000"/>
              <a:gd name="connsiteY105" fmla="*/ 3911600 h 4182533"/>
              <a:gd name="connsiteX106" fmla="*/ 6763067 w 8050000"/>
              <a:gd name="connsiteY106" fmla="*/ 3962400 h 4182533"/>
              <a:gd name="connsiteX107" fmla="*/ 6864667 w 8050000"/>
              <a:gd name="connsiteY107" fmla="*/ 3979333 h 4182533"/>
              <a:gd name="connsiteX108" fmla="*/ 6932400 w 8050000"/>
              <a:gd name="connsiteY108" fmla="*/ 3996266 h 4182533"/>
              <a:gd name="connsiteX109" fmla="*/ 7186400 w 8050000"/>
              <a:gd name="connsiteY109" fmla="*/ 4013200 h 4182533"/>
              <a:gd name="connsiteX110" fmla="*/ 7355733 w 8050000"/>
              <a:gd name="connsiteY110" fmla="*/ 4030133 h 4182533"/>
              <a:gd name="connsiteX111" fmla="*/ 7525067 w 8050000"/>
              <a:gd name="connsiteY111" fmla="*/ 4064000 h 4182533"/>
              <a:gd name="connsiteX112" fmla="*/ 7575867 w 8050000"/>
              <a:gd name="connsiteY112" fmla="*/ 4080933 h 4182533"/>
              <a:gd name="connsiteX113" fmla="*/ 7728267 w 8050000"/>
              <a:gd name="connsiteY113" fmla="*/ 4114800 h 4182533"/>
              <a:gd name="connsiteX114" fmla="*/ 7812933 w 8050000"/>
              <a:gd name="connsiteY114" fmla="*/ 4131733 h 4182533"/>
              <a:gd name="connsiteX115" fmla="*/ 7863733 w 8050000"/>
              <a:gd name="connsiteY115" fmla="*/ 4148666 h 4182533"/>
              <a:gd name="connsiteX116" fmla="*/ 8016133 w 8050000"/>
              <a:gd name="connsiteY116" fmla="*/ 4182533 h 4182533"/>
              <a:gd name="connsiteX117" fmla="*/ 8050000 w 8050000"/>
              <a:gd name="connsiteY117" fmla="*/ 4114800 h 4182533"/>
              <a:gd name="connsiteX118" fmla="*/ 8016133 w 8050000"/>
              <a:gd name="connsiteY118" fmla="*/ 4064000 h 4182533"/>
              <a:gd name="connsiteX119" fmla="*/ 7999200 w 8050000"/>
              <a:gd name="connsiteY119" fmla="*/ 3759200 h 4182533"/>
              <a:gd name="connsiteX120" fmla="*/ 7880667 w 8050000"/>
              <a:gd name="connsiteY120" fmla="*/ 3742266 h 4182533"/>
              <a:gd name="connsiteX121" fmla="*/ 7609733 w 8050000"/>
              <a:gd name="connsiteY121" fmla="*/ 3708400 h 4182533"/>
              <a:gd name="connsiteX122" fmla="*/ 7372667 w 8050000"/>
              <a:gd name="connsiteY122" fmla="*/ 3657600 h 4182533"/>
              <a:gd name="connsiteX123" fmla="*/ 7220267 w 8050000"/>
              <a:gd name="connsiteY123" fmla="*/ 3606800 h 4182533"/>
              <a:gd name="connsiteX124" fmla="*/ 7135600 w 8050000"/>
              <a:gd name="connsiteY124" fmla="*/ 3589866 h 4182533"/>
              <a:gd name="connsiteX125" fmla="*/ 7017067 w 8050000"/>
              <a:gd name="connsiteY125" fmla="*/ 3556000 h 4182533"/>
              <a:gd name="connsiteX126" fmla="*/ 6830800 w 8050000"/>
              <a:gd name="connsiteY126" fmla="*/ 3539066 h 4182533"/>
              <a:gd name="connsiteX127" fmla="*/ 6407467 w 8050000"/>
              <a:gd name="connsiteY127" fmla="*/ 3505200 h 4182533"/>
              <a:gd name="connsiteX128" fmla="*/ 6272000 w 8050000"/>
              <a:gd name="connsiteY128" fmla="*/ 3471333 h 4182533"/>
              <a:gd name="connsiteX129" fmla="*/ 6068800 w 8050000"/>
              <a:gd name="connsiteY129" fmla="*/ 3420533 h 4182533"/>
              <a:gd name="connsiteX130" fmla="*/ 5764000 w 8050000"/>
              <a:gd name="connsiteY130" fmla="*/ 3403600 h 4182533"/>
              <a:gd name="connsiteX131" fmla="*/ 5560800 w 8050000"/>
              <a:gd name="connsiteY131" fmla="*/ 3386666 h 4182533"/>
              <a:gd name="connsiteX132" fmla="*/ 5425333 w 8050000"/>
              <a:gd name="connsiteY132" fmla="*/ 3352800 h 4182533"/>
              <a:gd name="connsiteX133" fmla="*/ 5374533 w 8050000"/>
              <a:gd name="connsiteY133" fmla="*/ 3335866 h 4182533"/>
              <a:gd name="connsiteX134" fmla="*/ 5239067 w 8050000"/>
              <a:gd name="connsiteY134" fmla="*/ 3318933 h 4182533"/>
              <a:gd name="connsiteX135" fmla="*/ 5188267 w 8050000"/>
              <a:gd name="connsiteY135" fmla="*/ 3302000 h 4182533"/>
              <a:gd name="connsiteX136" fmla="*/ 5137467 w 8050000"/>
              <a:gd name="connsiteY136" fmla="*/ 3268133 h 4182533"/>
              <a:gd name="connsiteX137" fmla="*/ 5069733 w 8050000"/>
              <a:gd name="connsiteY137" fmla="*/ 3251200 h 4182533"/>
              <a:gd name="connsiteX138" fmla="*/ 4934267 w 8050000"/>
              <a:gd name="connsiteY138" fmla="*/ 3200400 h 4182533"/>
              <a:gd name="connsiteX139" fmla="*/ 4883467 w 8050000"/>
              <a:gd name="connsiteY139" fmla="*/ 3166533 h 4182533"/>
              <a:gd name="connsiteX140" fmla="*/ 4798800 w 8050000"/>
              <a:gd name="connsiteY140" fmla="*/ 3149600 h 4182533"/>
              <a:gd name="connsiteX141" fmla="*/ 4748000 w 8050000"/>
              <a:gd name="connsiteY141" fmla="*/ 3132666 h 4182533"/>
              <a:gd name="connsiteX142" fmla="*/ 4561733 w 8050000"/>
              <a:gd name="connsiteY142" fmla="*/ 2997200 h 4182533"/>
              <a:gd name="connsiteX143" fmla="*/ 4392400 w 8050000"/>
              <a:gd name="connsiteY143" fmla="*/ 2946400 h 4182533"/>
              <a:gd name="connsiteX144" fmla="*/ 4240000 w 8050000"/>
              <a:gd name="connsiteY144" fmla="*/ 2878666 h 4182533"/>
              <a:gd name="connsiteX145" fmla="*/ 4104533 w 8050000"/>
              <a:gd name="connsiteY145" fmla="*/ 2810933 h 4182533"/>
              <a:gd name="connsiteX146" fmla="*/ 4036800 w 8050000"/>
              <a:gd name="connsiteY146" fmla="*/ 2777066 h 4182533"/>
              <a:gd name="connsiteX147" fmla="*/ 3816667 w 8050000"/>
              <a:gd name="connsiteY147" fmla="*/ 2743200 h 4182533"/>
              <a:gd name="connsiteX148" fmla="*/ 3765867 w 8050000"/>
              <a:gd name="connsiteY148" fmla="*/ 2709333 h 4182533"/>
              <a:gd name="connsiteX149" fmla="*/ 3562667 w 8050000"/>
              <a:gd name="connsiteY149" fmla="*/ 2658533 h 4182533"/>
              <a:gd name="connsiteX150" fmla="*/ 3494933 w 8050000"/>
              <a:gd name="connsiteY150" fmla="*/ 2641600 h 4182533"/>
              <a:gd name="connsiteX151" fmla="*/ 3410267 w 8050000"/>
              <a:gd name="connsiteY151" fmla="*/ 2624666 h 4182533"/>
              <a:gd name="connsiteX152" fmla="*/ 3359467 w 8050000"/>
              <a:gd name="connsiteY152" fmla="*/ 2607733 h 4182533"/>
              <a:gd name="connsiteX153" fmla="*/ 3240933 w 8050000"/>
              <a:gd name="connsiteY153" fmla="*/ 2590800 h 4182533"/>
              <a:gd name="connsiteX154" fmla="*/ 3122400 w 8050000"/>
              <a:gd name="connsiteY154" fmla="*/ 2556933 h 4182533"/>
              <a:gd name="connsiteX155" fmla="*/ 3071600 w 8050000"/>
              <a:gd name="connsiteY155" fmla="*/ 2540000 h 4182533"/>
              <a:gd name="connsiteX156" fmla="*/ 2953067 w 8050000"/>
              <a:gd name="connsiteY156" fmla="*/ 2523066 h 4182533"/>
              <a:gd name="connsiteX157" fmla="*/ 2851467 w 8050000"/>
              <a:gd name="connsiteY157" fmla="*/ 2489200 h 4182533"/>
              <a:gd name="connsiteX158" fmla="*/ 2512800 w 8050000"/>
              <a:gd name="connsiteY158" fmla="*/ 2438400 h 4182533"/>
              <a:gd name="connsiteX159" fmla="*/ 2360400 w 8050000"/>
              <a:gd name="connsiteY159" fmla="*/ 2421466 h 4182533"/>
              <a:gd name="connsiteX160" fmla="*/ 2157200 w 8050000"/>
              <a:gd name="connsiteY160" fmla="*/ 2387600 h 4182533"/>
              <a:gd name="connsiteX161" fmla="*/ 2055600 w 8050000"/>
              <a:gd name="connsiteY161" fmla="*/ 2353733 h 4182533"/>
              <a:gd name="connsiteX162" fmla="*/ 1970933 w 8050000"/>
              <a:gd name="connsiteY162" fmla="*/ 2336800 h 4182533"/>
              <a:gd name="connsiteX163" fmla="*/ 1869333 w 8050000"/>
              <a:gd name="connsiteY163" fmla="*/ 2302933 h 4182533"/>
              <a:gd name="connsiteX164" fmla="*/ 1818533 w 8050000"/>
              <a:gd name="connsiteY164" fmla="*/ 2286000 h 4182533"/>
              <a:gd name="connsiteX165" fmla="*/ 1767733 w 8050000"/>
              <a:gd name="connsiteY165" fmla="*/ 2269066 h 4182533"/>
              <a:gd name="connsiteX166" fmla="*/ 1700000 w 8050000"/>
              <a:gd name="connsiteY166" fmla="*/ 2252133 h 4182533"/>
              <a:gd name="connsiteX167" fmla="*/ 1632267 w 8050000"/>
              <a:gd name="connsiteY167" fmla="*/ 2218266 h 4182533"/>
              <a:gd name="connsiteX168" fmla="*/ 1581467 w 8050000"/>
              <a:gd name="connsiteY168" fmla="*/ 2201333 h 4182533"/>
              <a:gd name="connsiteX169" fmla="*/ 1479867 w 8050000"/>
              <a:gd name="connsiteY169" fmla="*/ 2116666 h 4182533"/>
              <a:gd name="connsiteX170" fmla="*/ 1496800 w 8050000"/>
              <a:gd name="connsiteY170" fmla="*/ 1947333 h 4182533"/>
              <a:gd name="connsiteX171" fmla="*/ 1683067 w 8050000"/>
              <a:gd name="connsiteY171" fmla="*/ 1930400 h 4182533"/>
              <a:gd name="connsiteX172" fmla="*/ 2004800 w 8050000"/>
              <a:gd name="connsiteY172" fmla="*/ 1896533 h 4182533"/>
              <a:gd name="connsiteX173" fmla="*/ 2140267 w 8050000"/>
              <a:gd name="connsiteY173" fmla="*/ 1862666 h 4182533"/>
              <a:gd name="connsiteX174" fmla="*/ 2258800 w 8050000"/>
              <a:gd name="connsiteY174" fmla="*/ 1845733 h 4182533"/>
              <a:gd name="connsiteX175" fmla="*/ 2563600 w 8050000"/>
              <a:gd name="connsiteY175" fmla="*/ 1811866 h 4182533"/>
              <a:gd name="connsiteX176" fmla="*/ 2682133 w 8050000"/>
              <a:gd name="connsiteY176" fmla="*/ 1778000 h 4182533"/>
              <a:gd name="connsiteX177" fmla="*/ 2800667 w 8050000"/>
              <a:gd name="connsiteY177" fmla="*/ 1744133 h 4182533"/>
              <a:gd name="connsiteX178" fmla="*/ 3071600 w 8050000"/>
              <a:gd name="connsiteY178" fmla="*/ 1710266 h 4182533"/>
              <a:gd name="connsiteX179" fmla="*/ 3190133 w 8050000"/>
              <a:gd name="connsiteY179" fmla="*/ 1693333 h 4182533"/>
              <a:gd name="connsiteX180" fmla="*/ 3342533 w 8050000"/>
              <a:gd name="connsiteY180" fmla="*/ 1659466 h 4182533"/>
              <a:gd name="connsiteX181" fmla="*/ 3427200 w 8050000"/>
              <a:gd name="connsiteY181" fmla="*/ 1642533 h 4182533"/>
              <a:gd name="connsiteX182" fmla="*/ 3478000 w 8050000"/>
              <a:gd name="connsiteY182" fmla="*/ 1625600 h 4182533"/>
              <a:gd name="connsiteX183" fmla="*/ 3613467 w 8050000"/>
              <a:gd name="connsiteY183" fmla="*/ 1591733 h 4182533"/>
              <a:gd name="connsiteX184" fmla="*/ 3816667 w 8050000"/>
              <a:gd name="connsiteY184" fmla="*/ 1540933 h 4182533"/>
              <a:gd name="connsiteX185" fmla="*/ 4053733 w 8050000"/>
              <a:gd name="connsiteY185" fmla="*/ 1473200 h 4182533"/>
              <a:gd name="connsiteX186" fmla="*/ 4104533 w 8050000"/>
              <a:gd name="connsiteY186" fmla="*/ 1456266 h 4182533"/>
              <a:gd name="connsiteX187" fmla="*/ 4172267 w 8050000"/>
              <a:gd name="connsiteY187" fmla="*/ 1422400 h 4182533"/>
              <a:gd name="connsiteX188" fmla="*/ 4409333 w 8050000"/>
              <a:gd name="connsiteY188" fmla="*/ 1388533 h 4182533"/>
              <a:gd name="connsiteX189" fmla="*/ 4494000 w 8050000"/>
              <a:gd name="connsiteY189" fmla="*/ 1371600 h 4182533"/>
              <a:gd name="connsiteX190" fmla="*/ 4731067 w 8050000"/>
              <a:gd name="connsiteY190" fmla="*/ 1303866 h 4182533"/>
              <a:gd name="connsiteX191" fmla="*/ 4985067 w 8050000"/>
              <a:gd name="connsiteY191" fmla="*/ 1236133 h 4182533"/>
              <a:gd name="connsiteX192" fmla="*/ 5069733 w 8050000"/>
              <a:gd name="connsiteY192" fmla="*/ 1219200 h 4182533"/>
              <a:gd name="connsiteX193" fmla="*/ 5272933 w 8050000"/>
              <a:gd name="connsiteY193" fmla="*/ 1185333 h 4182533"/>
              <a:gd name="connsiteX194" fmla="*/ 5374533 w 8050000"/>
              <a:gd name="connsiteY194" fmla="*/ 1151466 h 4182533"/>
              <a:gd name="connsiteX195" fmla="*/ 5425333 w 8050000"/>
              <a:gd name="connsiteY195" fmla="*/ 1134533 h 4182533"/>
              <a:gd name="connsiteX196" fmla="*/ 5510000 w 8050000"/>
              <a:gd name="connsiteY196" fmla="*/ 1117600 h 4182533"/>
              <a:gd name="connsiteX197" fmla="*/ 5628533 w 8050000"/>
              <a:gd name="connsiteY197" fmla="*/ 1100666 h 4182533"/>
              <a:gd name="connsiteX198" fmla="*/ 5696267 w 8050000"/>
              <a:gd name="connsiteY198" fmla="*/ 1083733 h 4182533"/>
              <a:gd name="connsiteX199" fmla="*/ 5747067 w 8050000"/>
              <a:gd name="connsiteY199" fmla="*/ 1066800 h 4182533"/>
              <a:gd name="connsiteX200" fmla="*/ 5899467 w 8050000"/>
              <a:gd name="connsiteY200" fmla="*/ 1049866 h 4182533"/>
              <a:gd name="connsiteX201" fmla="*/ 5950267 w 8050000"/>
              <a:gd name="connsiteY201" fmla="*/ 1032933 h 4182533"/>
              <a:gd name="connsiteX202" fmla="*/ 6001067 w 8050000"/>
              <a:gd name="connsiteY202" fmla="*/ 999066 h 4182533"/>
              <a:gd name="connsiteX203" fmla="*/ 6068800 w 8050000"/>
              <a:gd name="connsiteY203" fmla="*/ 982133 h 4182533"/>
              <a:gd name="connsiteX204" fmla="*/ 6255067 w 8050000"/>
              <a:gd name="connsiteY204" fmla="*/ 931333 h 4182533"/>
              <a:gd name="connsiteX205" fmla="*/ 6305867 w 8050000"/>
              <a:gd name="connsiteY205" fmla="*/ 897466 h 4182533"/>
              <a:gd name="connsiteX206" fmla="*/ 6441333 w 8050000"/>
              <a:gd name="connsiteY206" fmla="*/ 863600 h 4182533"/>
              <a:gd name="connsiteX207" fmla="*/ 6492133 w 8050000"/>
              <a:gd name="connsiteY207" fmla="*/ 829733 h 4182533"/>
              <a:gd name="connsiteX208" fmla="*/ 6661467 w 8050000"/>
              <a:gd name="connsiteY208" fmla="*/ 778933 h 4182533"/>
              <a:gd name="connsiteX209" fmla="*/ 6830800 w 8050000"/>
              <a:gd name="connsiteY209" fmla="*/ 711200 h 4182533"/>
              <a:gd name="connsiteX210" fmla="*/ 6881600 w 8050000"/>
              <a:gd name="connsiteY210" fmla="*/ 694266 h 4182533"/>
              <a:gd name="connsiteX211" fmla="*/ 6932400 w 8050000"/>
              <a:gd name="connsiteY211" fmla="*/ 677333 h 4182533"/>
              <a:gd name="connsiteX212" fmla="*/ 6983200 w 8050000"/>
              <a:gd name="connsiteY212" fmla="*/ 643466 h 4182533"/>
              <a:gd name="connsiteX213" fmla="*/ 7152533 w 8050000"/>
              <a:gd name="connsiteY213" fmla="*/ 592666 h 4182533"/>
              <a:gd name="connsiteX214" fmla="*/ 7203333 w 8050000"/>
              <a:gd name="connsiteY214" fmla="*/ 558800 h 4182533"/>
              <a:gd name="connsiteX215" fmla="*/ 7254133 w 8050000"/>
              <a:gd name="connsiteY215" fmla="*/ 541866 h 4182533"/>
              <a:gd name="connsiteX216" fmla="*/ 7321867 w 8050000"/>
              <a:gd name="connsiteY216" fmla="*/ 491066 h 4182533"/>
              <a:gd name="connsiteX217" fmla="*/ 7491200 w 8050000"/>
              <a:gd name="connsiteY217" fmla="*/ 423333 h 4182533"/>
              <a:gd name="connsiteX218" fmla="*/ 7542000 w 8050000"/>
              <a:gd name="connsiteY218" fmla="*/ 406400 h 4182533"/>
              <a:gd name="connsiteX219" fmla="*/ 7711333 w 8050000"/>
              <a:gd name="connsiteY219" fmla="*/ 355600 h 4182533"/>
              <a:gd name="connsiteX220" fmla="*/ 7762133 w 8050000"/>
              <a:gd name="connsiteY220" fmla="*/ 338666 h 4182533"/>
              <a:gd name="connsiteX221" fmla="*/ 7982267 w 8050000"/>
              <a:gd name="connsiteY221" fmla="*/ 355600 h 4182533"/>
              <a:gd name="connsiteX222" fmla="*/ 8033067 w 8050000"/>
              <a:gd name="connsiteY222" fmla="*/ 372533 h 4182533"/>
              <a:gd name="connsiteX223" fmla="*/ 7999200 w 8050000"/>
              <a:gd name="connsiteY223" fmla="*/ 372533 h 4182533"/>
              <a:gd name="connsiteX224" fmla="*/ 8033067 w 8050000"/>
              <a:gd name="connsiteY224" fmla="*/ 423333 h 4182533"/>
              <a:gd name="connsiteX0" fmla="*/ 8045760 w 8062693"/>
              <a:gd name="connsiteY0" fmla="*/ 423333 h 4182533"/>
              <a:gd name="connsiteX1" fmla="*/ 7994960 w 8062693"/>
              <a:gd name="connsiteY1" fmla="*/ 321733 h 4182533"/>
              <a:gd name="connsiteX2" fmla="*/ 7978026 w 8062693"/>
              <a:gd name="connsiteY2" fmla="*/ 270933 h 4182533"/>
              <a:gd name="connsiteX3" fmla="*/ 7927226 w 8062693"/>
              <a:gd name="connsiteY3" fmla="*/ 0 h 4182533"/>
              <a:gd name="connsiteX4" fmla="*/ 7825626 w 8062693"/>
              <a:gd name="connsiteY4" fmla="*/ 33866 h 4182533"/>
              <a:gd name="connsiteX5" fmla="*/ 7707093 w 8062693"/>
              <a:gd name="connsiteY5" fmla="*/ 101600 h 4182533"/>
              <a:gd name="connsiteX6" fmla="*/ 7453093 w 8062693"/>
              <a:gd name="connsiteY6" fmla="*/ 135466 h 4182533"/>
              <a:gd name="connsiteX7" fmla="*/ 7368426 w 8062693"/>
              <a:gd name="connsiteY7" fmla="*/ 169333 h 4182533"/>
              <a:gd name="connsiteX8" fmla="*/ 7046693 w 8062693"/>
              <a:gd name="connsiteY8" fmla="*/ 220133 h 4182533"/>
              <a:gd name="connsiteX9" fmla="*/ 6962026 w 8062693"/>
              <a:gd name="connsiteY9" fmla="*/ 237066 h 4182533"/>
              <a:gd name="connsiteX10" fmla="*/ 6894293 w 8062693"/>
              <a:gd name="connsiteY10" fmla="*/ 270933 h 4182533"/>
              <a:gd name="connsiteX11" fmla="*/ 6843493 w 8062693"/>
              <a:gd name="connsiteY11" fmla="*/ 287866 h 4182533"/>
              <a:gd name="connsiteX12" fmla="*/ 6758826 w 8062693"/>
              <a:gd name="connsiteY12" fmla="*/ 321733 h 4182533"/>
              <a:gd name="connsiteX13" fmla="*/ 6657226 w 8062693"/>
              <a:gd name="connsiteY13" fmla="*/ 355600 h 4182533"/>
              <a:gd name="connsiteX14" fmla="*/ 6521760 w 8062693"/>
              <a:gd name="connsiteY14" fmla="*/ 440266 h 4182533"/>
              <a:gd name="connsiteX15" fmla="*/ 6470960 w 8062693"/>
              <a:gd name="connsiteY15" fmla="*/ 457200 h 4182533"/>
              <a:gd name="connsiteX16" fmla="*/ 6420160 w 8062693"/>
              <a:gd name="connsiteY16" fmla="*/ 491066 h 4182533"/>
              <a:gd name="connsiteX17" fmla="*/ 6352426 w 8062693"/>
              <a:gd name="connsiteY17" fmla="*/ 508000 h 4182533"/>
              <a:gd name="connsiteX18" fmla="*/ 6267760 w 8062693"/>
              <a:gd name="connsiteY18" fmla="*/ 541866 h 4182533"/>
              <a:gd name="connsiteX19" fmla="*/ 6216960 w 8062693"/>
              <a:gd name="connsiteY19" fmla="*/ 558800 h 4182533"/>
              <a:gd name="connsiteX20" fmla="*/ 6081493 w 8062693"/>
              <a:gd name="connsiteY20" fmla="*/ 626533 h 4182533"/>
              <a:gd name="connsiteX21" fmla="*/ 6030693 w 8062693"/>
              <a:gd name="connsiteY21" fmla="*/ 660400 h 4182533"/>
              <a:gd name="connsiteX22" fmla="*/ 5979893 w 8062693"/>
              <a:gd name="connsiteY22" fmla="*/ 677333 h 4182533"/>
              <a:gd name="connsiteX23" fmla="*/ 5895226 w 8062693"/>
              <a:gd name="connsiteY23" fmla="*/ 711200 h 4182533"/>
              <a:gd name="connsiteX24" fmla="*/ 5810560 w 8062693"/>
              <a:gd name="connsiteY24" fmla="*/ 728133 h 4182533"/>
              <a:gd name="connsiteX25" fmla="*/ 5692026 w 8062693"/>
              <a:gd name="connsiteY25" fmla="*/ 778933 h 4182533"/>
              <a:gd name="connsiteX26" fmla="*/ 5624293 w 8062693"/>
              <a:gd name="connsiteY26" fmla="*/ 795866 h 4182533"/>
              <a:gd name="connsiteX27" fmla="*/ 5573493 w 8062693"/>
              <a:gd name="connsiteY27" fmla="*/ 829733 h 4182533"/>
              <a:gd name="connsiteX28" fmla="*/ 5421093 w 8062693"/>
              <a:gd name="connsiteY28" fmla="*/ 863600 h 4182533"/>
              <a:gd name="connsiteX29" fmla="*/ 5370293 w 8062693"/>
              <a:gd name="connsiteY29" fmla="*/ 880533 h 4182533"/>
              <a:gd name="connsiteX30" fmla="*/ 5268693 w 8062693"/>
              <a:gd name="connsiteY30" fmla="*/ 897466 h 4182533"/>
              <a:gd name="connsiteX31" fmla="*/ 5014693 w 8062693"/>
              <a:gd name="connsiteY31" fmla="*/ 931333 h 4182533"/>
              <a:gd name="connsiteX32" fmla="*/ 4743760 w 8062693"/>
              <a:gd name="connsiteY32" fmla="*/ 965200 h 4182533"/>
              <a:gd name="connsiteX33" fmla="*/ 4134160 w 8062693"/>
              <a:gd name="connsiteY33" fmla="*/ 1016000 h 4182533"/>
              <a:gd name="connsiteX34" fmla="*/ 3998693 w 8062693"/>
              <a:gd name="connsiteY34" fmla="*/ 1032933 h 4182533"/>
              <a:gd name="connsiteX35" fmla="*/ 3693893 w 8062693"/>
              <a:gd name="connsiteY35" fmla="*/ 1066800 h 4182533"/>
              <a:gd name="connsiteX36" fmla="*/ 3609226 w 8062693"/>
              <a:gd name="connsiteY36" fmla="*/ 1083733 h 4182533"/>
              <a:gd name="connsiteX37" fmla="*/ 3355226 w 8062693"/>
              <a:gd name="connsiteY37" fmla="*/ 1117600 h 4182533"/>
              <a:gd name="connsiteX38" fmla="*/ 3287493 w 8062693"/>
              <a:gd name="connsiteY38" fmla="*/ 1134533 h 4182533"/>
              <a:gd name="connsiteX39" fmla="*/ 3084293 w 8062693"/>
              <a:gd name="connsiteY39" fmla="*/ 1151466 h 4182533"/>
              <a:gd name="connsiteX40" fmla="*/ 2965760 w 8062693"/>
              <a:gd name="connsiteY40" fmla="*/ 1185333 h 4182533"/>
              <a:gd name="connsiteX41" fmla="*/ 2660960 w 8062693"/>
              <a:gd name="connsiteY41" fmla="*/ 1236133 h 4182533"/>
              <a:gd name="connsiteX42" fmla="*/ 2440826 w 8062693"/>
              <a:gd name="connsiteY42" fmla="*/ 1286933 h 4182533"/>
              <a:gd name="connsiteX43" fmla="*/ 2102160 w 8062693"/>
              <a:gd name="connsiteY43" fmla="*/ 1337733 h 4182533"/>
              <a:gd name="connsiteX44" fmla="*/ 2051360 w 8062693"/>
              <a:gd name="connsiteY44" fmla="*/ 1354666 h 4182533"/>
              <a:gd name="connsiteX45" fmla="*/ 2000560 w 8062693"/>
              <a:gd name="connsiteY45" fmla="*/ 1388533 h 4182533"/>
              <a:gd name="connsiteX46" fmla="*/ 1865093 w 8062693"/>
              <a:gd name="connsiteY46" fmla="*/ 1405466 h 4182533"/>
              <a:gd name="connsiteX47" fmla="*/ 1797360 w 8062693"/>
              <a:gd name="connsiteY47" fmla="*/ 1439333 h 4182533"/>
              <a:gd name="connsiteX48" fmla="*/ 1746560 w 8062693"/>
              <a:gd name="connsiteY48" fmla="*/ 1473200 h 4182533"/>
              <a:gd name="connsiteX49" fmla="*/ 1611093 w 8062693"/>
              <a:gd name="connsiteY49" fmla="*/ 1490133 h 4182533"/>
              <a:gd name="connsiteX50" fmla="*/ 1509493 w 8062693"/>
              <a:gd name="connsiteY50" fmla="*/ 1524000 h 4182533"/>
              <a:gd name="connsiteX51" fmla="*/ 1458693 w 8062693"/>
              <a:gd name="connsiteY51" fmla="*/ 1540933 h 4182533"/>
              <a:gd name="connsiteX52" fmla="*/ 1323226 w 8062693"/>
              <a:gd name="connsiteY52" fmla="*/ 1557866 h 4182533"/>
              <a:gd name="connsiteX53" fmla="*/ 1170826 w 8062693"/>
              <a:gd name="connsiteY53" fmla="*/ 1608666 h 4182533"/>
              <a:gd name="connsiteX54" fmla="*/ 36293 w 8062693"/>
              <a:gd name="connsiteY54" fmla="*/ 2116666 h 4182533"/>
              <a:gd name="connsiteX55" fmla="*/ 307226 w 8062693"/>
              <a:gd name="connsiteY55" fmla="*/ 2133600 h 4182533"/>
              <a:gd name="connsiteX56" fmla="*/ 713626 w 8062693"/>
              <a:gd name="connsiteY56" fmla="*/ 2201333 h 4182533"/>
              <a:gd name="connsiteX57" fmla="*/ 933760 w 8062693"/>
              <a:gd name="connsiteY57" fmla="*/ 2235200 h 4182533"/>
              <a:gd name="connsiteX58" fmla="*/ 1120026 w 8062693"/>
              <a:gd name="connsiteY58" fmla="*/ 2252133 h 4182533"/>
              <a:gd name="connsiteX59" fmla="*/ 1289360 w 8062693"/>
              <a:gd name="connsiteY59" fmla="*/ 2286000 h 4182533"/>
              <a:gd name="connsiteX60" fmla="*/ 1374026 w 8062693"/>
              <a:gd name="connsiteY60" fmla="*/ 2302933 h 4182533"/>
              <a:gd name="connsiteX61" fmla="*/ 1475626 w 8062693"/>
              <a:gd name="connsiteY61" fmla="*/ 2336800 h 4182533"/>
              <a:gd name="connsiteX62" fmla="*/ 1611093 w 8062693"/>
              <a:gd name="connsiteY62" fmla="*/ 2387600 h 4182533"/>
              <a:gd name="connsiteX63" fmla="*/ 1661893 w 8062693"/>
              <a:gd name="connsiteY63" fmla="*/ 2421466 h 4182533"/>
              <a:gd name="connsiteX64" fmla="*/ 1712693 w 8062693"/>
              <a:gd name="connsiteY64" fmla="*/ 2472266 h 4182533"/>
              <a:gd name="connsiteX65" fmla="*/ 1797360 w 8062693"/>
              <a:gd name="connsiteY65" fmla="*/ 2489200 h 4182533"/>
              <a:gd name="connsiteX66" fmla="*/ 1949760 w 8062693"/>
              <a:gd name="connsiteY66" fmla="*/ 2590800 h 4182533"/>
              <a:gd name="connsiteX67" fmla="*/ 2068293 w 8062693"/>
              <a:gd name="connsiteY67" fmla="*/ 2624666 h 4182533"/>
              <a:gd name="connsiteX68" fmla="*/ 2152960 w 8062693"/>
              <a:gd name="connsiteY68" fmla="*/ 2675466 h 4182533"/>
              <a:gd name="connsiteX69" fmla="*/ 2220693 w 8062693"/>
              <a:gd name="connsiteY69" fmla="*/ 2692400 h 4182533"/>
              <a:gd name="connsiteX70" fmla="*/ 2271493 w 8062693"/>
              <a:gd name="connsiteY70" fmla="*/ 2709333 h 4182533"/>
              <a:gd name="connsiteX71" fmla="*/ 2390026 w 8062693"/>
              <a:gd name="connsiteY71" fmla="*/ 2760133 h 4182533"/>
              <a:gd name="connsiteX72" fmla="*/ 2457760 w 8062693"/>
              <a:gd name="connsiteY72" fmla="*/ 2794000 h 4182533"/>
              <a:gd name="connsiteX73" fmla="*/ 2694826 w 8062693"/>
              <a:gd name="connsiteY73" fmla="*/ 2861733 h 4182533"/>
              <a:gd name="connsiteX74" fmla="*/ 2745626 w 8062693"/>
              <a:gd name="connsiteY74" fmla="*/ 2878666 h 4182533"/>
              <a:gd name="connsiteX75" fmla="*/ 2898026 w 8062693"/>
              <a:gd name="connsiteY75" fmla="*/ 2929466 h 4182533"/>
              <a:gd name="connsiteX76" fmla="*/ 2948826 w 8062693"/>
              <a:gd name="connsiteY76" fmla="*/ 2963333 h 4182533"/>
              <a:gd name="connsiteX77" fmla="*/ 3033493 w 8062693"/>
              <a:gd name="connsiteY77" fmla="*/ 2980266 h 4182533"/>
              <a:gd name="connsiteX78" fmla="*/ 3101226 w 8062693"/>
              <a:gd name="connsiteY78" fmla="*/ 2997200 h 4182533"/>
              <a:gd name="connsiteX79" fmla="*/ 3355226 w 8062693"/>
              <a:gd name="connsiteY79" fmla="*/ 3031066 h 4182533"/>
              <a:gd name="connsiteX80" fmla="*/ 3609226 w 8062693"/>
              <a:gd name="connsiteY80" fmla="*/ 3081866 h 4182533"/>
              <a:gd name="connsiteX81" fmla="*/ 3812426 w 8062693"/>
              <a:gd name="connsiteY81" fmla="*/ 3115733 h 4182533"/>
              <a:gd name="connsiteX82" fmla="*/ 3914026 w 8062693"/>
              <a:gd name="connsiteY82" fmla="*/ 3149600 h 4182533"/>
              <a:gd name="connsiteX83" fmla="*/ 4015626 w 8062693"/>
              <a:gd name="connsiteY83" fmla="*/ 3166533 h 4182533"/>
              <a:gd name="connsiteX84" fmla="*/ 4083360 w 8062693"/>
              <a:gd name="connsiteY84" fmla="*/ 3200400 h 4182533"/>
              <a:gd name="connsiteX85" fmla="*/ 4286560 w 8062693"/>
              <a:gd name="connsiteY85" fmla="*/ 3251200 h 4182533"/>
              <a:gd name="connsiteX86" fmla="*/ 4472826 w 8062693"/>
              <a:gd name="connsiteY86" fmla="*/ 3318933 h 4182533"/>
              <a:gd name="connsiteX87" fmla="*/ 4540560 w 8062693"/>
              <a:gd name="connsiteY87" fmla="*/ 3352800 h 4182533"/>
              <a:gd name="connsiteX88" fmla="*/ 4625226 w 8062693"/>
              <a:gd name="connsiteY88" fmla="*/ 3369733 h 4182533"/>
              <a:gd name="connsiteX89" fmla="*/ 4692960 w 8062693"/>
              <a:gd name="connsiteY89" fmla="*/ 3386666 h 4182533"/>
              <a:gd name="connsiteX90" fmla="*/ 4794560 w 8062693"/>
              <a:gd name="connsiteY90" fmla="*/ 3420533 h 4182533"/>
              <a:gd name="connsiteX91" fmla="*/ 4879226 w 8062693"/>
              <a:gd name="connsiteY91" fmla="*/ 3437466 h 4182533"/>
              <a:gd name="connsiteX92" fmla="*/ 5014693 w 8062693"/>
              <a:gd name="connsiteY92" fmla="*/ 3471333 h 4182533"/>
              <a:gd name="connsiteX93" fmla="*/ 5217893 w 8062693"/>
              <a:gd name="connsiteY93" fmla="*/ 3505200 h 4182533"/>
              <a:gd name="connsiteX94" fmla="*/ 5302560 w 8062693"/>
              <a:gd name="connsiteY94" fmla="*/ 3539066 h 4182533"/>
              <a:gd name="connsiteX95" fmla="*/ 5454960 w 8062693"/>
              <a:gd name="connsiteY95" fmla="*/ 3589866 h 4182533"/>
              <a:gd name="connsiteX96" fmla="*/ 5505760 w 8062693"/>
              <a:gd name="connsiteY96" fmla="*/ 3623733 h 4182533"/>
              <a:gd name="connsiteX97" fmla="*/ 5641226 w 8062693"/>
              <a:gd name="connsiteY97" fmla="*/ 3657600 h 4182533"/>
              <a:gd name="connsiteX98" fmla="*/ 5708960 w 8062693"/>
              <a:gd name="connsiteY98" fmla="*/ 3691466 h 4182533"/>
              <a:gd name="connsiteX99" fmla="*/ 5878293 w 8062693"/>
              <a:gd name="connsiteY99" fmla="*/ 3725333 h 4182533"/>
              <a:gd name="connsiteX100" fmla="*/ 5929093 w 8062693"/>
              <a:gd name="connsiteY100" fmla="*/ 3742266 h 4182533"/>
              <a:gd name="connsiteX101" fmla="*/ 6098426 w 8062693"/>
              <a:gd name="connsiteY101" fmla="*/ 3810000 h 4182533"/>
              <a:gd name="connsiteX102" fmla="*/ 6301626 w 8062693"/>
              <a:gd name="connsiteY102" fmla="*/ 3860800 h 4182533"/>
              <a:gd name="connsiteX103" fmla="*/ 6369360 w 8062693"/>
              <a:gd name="connsiteY103" fmla="*/ 3877733 h 4182533"/>
              <a:gd name="connsiteX104" fmla="*/ 6572560 w 8062693"/>
              <a:gd name="connsiteY104" fmla="*/ 3911600 h 4182533"/>
              <a:gd name="connsiteX105" fmla="*/ 6775760 w 8062693"/>
              <a:gd name="connsiteY105" fmla="*/ 3962400 h 4182533"/>
              <a:gd name="connsiteX106" fmla="*/ 6877360 w 8062693"/>
              <a:gd name="connsiteY106" fmla="*/ 3979333 h 4182533"/>
              <a:gd name="connsiteX107" fmla="*/ 6945093 w 8062693"/>
              <a:gd name="connsiteY107" fmla="*/ 3996266 h 4182533"/>
              <a:gd name="connsiteX108" fmla="*/ 7199093 w 8062693"/>
              <a:gd name="connsiteY108" fmla="*/ 4013200 h 4182533"/>
              <a:gd name="connsiteX109" fmla="*/ 7368426 w 8062693"/>
              <a:gd name="connsiteY109" fmla="*/ 4030133 h 4182533"/>
              <a:gd name="connsiteX110" fmla="*/ 7537760 w 8062693"/>
              <a:gd name="connsiteY110" fmla="*/ 4064000 h 4182533"/>
              <a:gd name="connsiteX111" fmla="*/ 7588560 w 8062693"/>
              <a:gd name="connsiteY111" fmla="*/ 4080933 h 4182533"/>
              <a:gd name="connsiteX112" fmla="*/ 7740960 w 8062693"/>
              <a:gd name="connsiteY112" fmla="*/ 4114800 h 4182533"/>
              <a:gd name="connsiteX113" fmla="*/ 7825626 w 8062693"/>
              <a:gd name="connsiteY113" fmla="*/ 4131733 h 4182533"/>
              <a:gd name="connsiteX114" fmla="*/ 7876426 w 8062693"/>
              <a:gd name="connsiteY114" fmla="*/ 4148666 h 4182533"/>
              <a:gd name="connsiteX115" fmla="*/ 8028826 w 8062693"/>
              <a:gd name="connsiteY115" fmla="*/ 4182533 h 4182533"/>
              <a:gd name="connsiteX116" fmla="*/ 8062693 w 8062693"/>
              <a:gd name="connsiteY116" fmla="*/ 4114800 h 4182533"/>
              <a:gd name="connsiteX117" fmla="*/ 8028826 w 8062693"/>
              <a:gd name="connsiteY117" fmla="*/ 4064000 h 4182533"/>
              <a:gd name="connsiteX118" fmla="*/ 8011893 w 8062693"/>
              <a:gd name="connsiteY118" fmla="*/ 3759200 h 4182533"/>
              <a:gd name="connsiteX119" fmla="*/ 7893360 w 8062693"/>
              <a:gd name="connsiteY119" fmla="*/ 3742266 h 4182533"/>
              <a:gd name="connsiteX120" fmla="*/ 7622426 w 8062693"/>
              <a:gd name="connsiteY120" fmla="*/ 3708400 h 4182533"/>
              <a:gd name="connsiteX121" fmla="*/ 7385360 w 8062693"/>
              <a:gd name="connsiteY121" fmla="*/ 3657600 h 4182533"/>
              <a:gd name="connsiteX122" fmla="*/ 7232960 w 8062693"/>
              <a:gd name="connsiteY122" fmla="*/ 3606800 h 4182533"/>
              <a:gd name="connsiteX123" fmla="*/ 7148293 w 8062693"/>
              <a:gd name="connsiteY123" fmla="*/ 3589866 h 4182533"/>
              <a:gd name="connsiteX124" fmla="*/ 7029760 w 8062693"/>
              <a:gd name="connsiteY124" fmla="*/ 3556000 h 4182533"/>
              <a:gd name="connsiteX125" fmla="*/ 6843493 w 8062693"/>
              <a:gd name="connsiteY125" fmla="*/ 3539066 h 4182533"/>
              <a:gd name="connsiteX126" fmla="*/ 6420160 w 8062693"/>
              <a:gd name="connsiteY126" fmla="*/ 3505200 h 4182533"/>
              <a:gd name="connsiteX127" fmla="*/ 6284693 w 8062693"/>
              <a:gd name="connsiteY127" fmla="*/ 3471333 h 4182533"/>
              <a:gd name="connsiteX128" fmla="*/ 6081493 w 8062693"/>
              <a:gd name="connsiteY128" fmla="*/ 3420533 h 4182533"/>
              <a:gd name="connsiteX129" fmla="*/ 5776693 w 8062693"/>
              <a:gd name="connsiteY129" fmla="*/ 3403600 h 4182533"/>
              <a:gd name="connsiteX130" fmla="*/ 5573493 w 8062693"/>
              <a:gd name="connsiteY130" fmla="*/ 3386666 h 4182533"/>
              <a:gd name="connsiteX131" fmla="*/ 5438026 w 8062693"/>
              <a:gd name="connsiteY131" fmla="*/ 3352800 h 4182533"/>
              <a:gd name="connsiteX132" fmla="*/ 5387226 w 8062693"/>
              <a:gd name="connsiteY132" fmla="*/ 3335866 h 4182533"/>
              <a:gd name="connsiteX133" fmla="*/ 5251760 w 8062693"/>
              <a:gd name="connsiteY133" fmla="*/ 3318933 h 4182533"/>
              <a:gd name="connsiteX134" fmla="*/ 5200960 w 8062693"/>
              <a:gd name="connsiteY134" fmla="*/ 3302000 h 4182533"/>
              <a:gd name="connsiteX135" fmla="*/ 5150160 w 8062693"/>
              <a:gd name="connsiteY135" fmla="*/ 3268133 h 4182533"/>
              <a:gd name="connsiteX136" fmla="*/ 5082426 w 8062693"/>
              <a:gd name="connsiteY136" fmla="*/ 3251200 h 4182533"/>
              <a:gd name="connsiteX137" fmla="*/ 4946960 w 8062693"/>
              <a:gd name="connsiteY137" fmla="*/ 3200400 h 4182533"/>
              <a:gd name="connsiteX138" fmla="*/ 4896160 w 8062693"/>
              <a:gd name="connsiteY138" fmla="*/ 3166533 h 4182533"/>
              <a:gd name="connsiteX139" fmla="*/ 4811493 w 8062693"/>
              <a:gd name="connsiteY139" fmla="*/ 3149600 h 4182533"/>
              <a:gd name="connsiteX140" fmla="*/ 4760693 w 8062693"/>
              <a:gd name="connsiteY140" fmla="*/ 3132666 h 4182533"/>
              <a:gd name="connsiteX141" fmla="*/ 4574426 w 8062693"/>
              <a:gd name="connsiteY141" fmla="*/ 2997200 h 4182533"/>
              <a:gd name="connsiteX142" fmla="*/ 4405093 w 8062693"/>
              <a:gd name="connsiteY142" fmla="*/ 2946400 h 4182533"/>
              <a:gd name="connsiteX143" fmla="*/ 4252693 w 8062693"/>
              <a:gd name="connsiteY143" fmla="*/ 2878666 h 4182533"/>
              <a:gd name="connsiteX144" fmla="*/ 4117226 w 8062693"/>
              <a:gd name="connsiteY144" fmla="*/ 2810933 h 4182533"/>
              <a:gd name="connsiteX145" fmla="*/ 4049493 w 8062693"/>
              <a:gd name="connsiteY145" fmla="*/ 2777066 h 4182533"/>
              <a:gd name="connsiteX146" fmla="*/ 3829360 w 8062693"/>
              <a:gd name="connsiteY146" fmla="*/ 2743200 h 4182533"/>
              <a:gd name="connsiteX147" fmla="*/ 3778560 w 8062693"/>
              <a:gd name="connsiteY147" fmla="*/ 2709333 h 4182533"/>
              <a:gd name="connsiteX148" fmla="*/ 3575360 w 8062693"/>
              <a:gd name="connsiteY148" fmla="*/ 2658533 h 4182533"/>
              <a:gd name="connsiteX149" fmla="*/ 3507626 w 8062693"/>
              <a:gd name="connsiteY149" fmla="*/ 2641600 h 4182533"/>
              <a:gd name="connsiteX150" fmla="*/ 3422960 w 8062693"/>
              <a:gd name="connsiteY150" fmla="*/ 2624666 h 4182533"/>
              <a:gd name="connsiteX151" fmla="*/ 3372160 w 8062693"/>
              <a:gd name="connsiteY151" fmla="*/ 2607733 h 4182533"/>
              <a:gd name="connsiteX152" fmla="*/ 3253626 w 8062693"/>
              <a:gd name="connsiteY152" fmla="*/ 2590800 h 4182533"/>
              <a:gd name="connsiteX153" fmla="*/ 3135093 w 8062693"/>
              <a:gd name="connsiteY153" fmla="*/ 2556933 h 4182533"/>
              <a:gd name="connsiteX154" fmla="*/ 3084293 w 8062693"/>
              <a:gd name="connsiteY154" fmla="*/ 2540000 h 4182533"/>
              <a:gd name="connsiteX155" fmla="*/ 2965760 w 8062693"/>
              <a:gd name="connsiteY155" fmla="*/ 2523066 h 4182533"/>
              <a:gd name="connsiteX156" fmla="*/ 2864160 w 8062693"/>
              <a:gd name="connsiteY156" fmla="*/ 2489200 h 4182533"/>
              <a:gd name="connsiteX157" fmla="*/ 2525493 w 8062693"/>
              <a:gd name="connsiteY157" fmla="*/ 2438400 h 4182533"/>
              <a:gd name="connsiteX158" fmla="*/ 2373093 w 8062693"/>
              <a:gd name="connsiteY158" fmla="*/ 2421466 h 4182533"/>
              <a:gd name="connsiteX159" fmla="*/ 2169893 w 8062693"/>
              <a:gd name="connsiteY159" fmla="*/ 2387600 h 4182533"/>
              <a:gd name="connsiteX160" fmla="*/ 2068293 w 8062693"/>
              <a:gd name="connsiteY160" fmla="*/ 2353733 h 4182533"/>
              <a:gd name="connsiteX161" fmla="*/ 1983626 w 8062693"/>
              <a:gd name="connsiteY161" fmla="*/ 2336800 h 4182533"/>
              <a:gd name="connsiteX162" fmla="*/ 1882026 w 8062693"/>
              <a:gd name="connsiteY162" fmla="*/ 2302933 h 4182533"/>
              <a:gd name="connsiteX163" fmla="*/ 1831226 w 8062693"/>
              <a:gd name="connsiteY163" fmla="*/ 2286000 h 4182533"/>
              <a:gd name="connsiteX164" fmla="*/ 1780426 w 8062693"/>
              <a:gd name="connsiteY164" fmla="*/ 2269066 h 4182533"/>
              <a:gd name="connsiteX165" fmla="*/ 1712693 w 8062693"/>
              <a:gd name="connsiteY165" fmla="*/ 2252133 h 4182533"/>
              <a:gd name="connsiteX166" fmla="*/ 1644960 w 8062693"/>
              <a:gd name="connsiteY166" fmla="*/ 2218266 h 4182533"/>
              <a:gd name="connsiteX167" fmla="*/ 1594160 w 8062693"/>
              <a:gd name="connsiteY167" fmla="*/ 2201333 h 4182533"/>
              <a:gd name="connsiteX168" fmla="*/ 1492560 w 8062693"/>
              <a:gd name="connsiteY168" fmla="*/ 2116666 h 4182533"/>
              <a:gd name="connsiteX169" fmla="*/ 1509493 w 8062693"/>
              <a:gd name="connsiteY169" fmla="*/ 1947333 h 4182533"/>
              <a:gd name="connsiteX170" fmla="*/ 1695760 w 8062693"/>
              <a:gd name="connsiteY170" fmla="*/ 1930400 h 4182533"/>
              <a:gd name="connsiteX171" fmla="*/ 2017493 w 8062693"/>
              <a:gd name="connsiteY171" fmla="*/ 1896533 h 4182533"/>
              <a:gd name="connsiteX172" fmla="*/ 2152960 w 8062693"/>
              <a:gd name="connsiteY172" fmla="*/ 1862666 h 4182533"/>
              <a:gd name="connsiteX173" fmla="*/ 2271493 w 8062693"/>
              <a:gd name="connsiteY173" fmla="*/ 1845733 h 4182533"/>
              <a:gd name="connsiteX174" fmla="*/ 2576293 w 8062693"/>
              <a:gd name="connsiteY174" fmla="*/ 1811866 h 4182533"/>
              <a:gd name="connsiteX175" fmla="*/ 2694826 w 8062693"/>
              <a:gd name="connsiteY175" fmla="*/ 1778000 h 4182533"/>
              <a:gd name="connsiteX176" fmla="*/ 2813360 w 8062693"/>
              <a:gd name="connsiteY176" fmla="*/ 1744133 h 4182533"/>
              <a:gd name="connsiteX177" fmla="*/ 3084293 w 8062693"/>
              <a:gd name="connsiteY177" fmla="*/ 1710266 h 4182533"/>
              <a:gd name="connsiteX178" fmla="*/ 3202826 w 8062693"/>
              <a:gd name="connsiteY178" fmla="*/ 1693333 h 4182533"/>
              <a:gd name="connsiteX179" fmla="*/ 3355226 w 8062693"/>
              <a:gd name="connsiteY179" fmla="*/ 1659466 h 4182533"/>
              <a:gd name="connsiteX180" fmla="*/ 3439893 w 8062693"/>
              <a:gd name="connsiteY180" fmla="*/ 1642533 h 4182533"/>
              <a:gd name="connsiteX181" fmla="*/ 3490693 w 8062693"/>
              <a:gd name="connsiteY181" fmla="*/ 1625600 h 4182533"/>
              <a:gd name="connsiteX182" fmla="*/ 3626160 w 8062693"/>
              <a:gd name="connsiteY182" fmla="*/ 1591733 h 4182533"/>
              <a:gd name="connsiteX183" fmla="*/ 3829360 w 8062693"/>
              <a:gd name="connsiteY183" fmla="*/ 1540933 h 4182533"/>
              <a:gd name="connsiteX184" fmla="*/ 4066426 w 8062693"/>
              <a:gd name="connsiteY184" fmla="*/ 1473200 h 4182533"/>
              <a:gd name="connsiteX185" fmla="*/ 4117226 w 8062693"/>
              <a:gd name="connsiteY185" fmla="*/ 1456266 h 4182533"/>
              <a:gd name="connsiteX186" fmla="*/ 4184960 w 8062693"/>
              <a:gd name="connsiteY186" fmla="*/ 1422400 h 4182533"/>
              <a:gd name="connsiteX187" fmla="*/ 4422026 w 8062693"/>
              <a:gd name="connsiteY187" fmla="*/ 1388533 h 4182533"/>
              <a:gd name="connsiteX188" fmla="*/ 4506693 w 8062693"/>
              <a:gd name="connsiteY188" fmla="*/ 1371600 h 4182533"/>
              <a:gd name="connsiteX189" fmla="*/ 4743760 w 8062693"/>
              <a:gd name="connsiteY189" fmla="*/ 1303866 h 4182533"/>
              <a:gd name="connsiteX190" fmla="*/ 4997760 w 8062693"/>
              <a:gd name="connsiteY190" fmla="*/ 1236133 h 4182533"/>
              <a:gd name="connsiteX191" fmla="*/ 5082426 w 8062693"/>
              <a:gd name="connsiteY191" fmla="*/ 1219200 h 4182533"/>
              <a:gd name="connsiteX192" fmla="*/ 5285626 w 8062693"/>
              <a:gd name="connsiteY192" fmla="*/ 1185333 h 4182533"/>
              <a:gd name="connsiteX193" fmla="*/ 5387226 w 8062693"/>
              <a:gd name="connsiteY193" fmla="*/ 1151466 h 4182533"/>
              <a:gd name="connsiteX194" fmla="*/ 5438026 w 8062693"/>
              <a:gd name="connsiteY194" fmla="*/ 1134533 h 4182533"/>
              <a:gd name="connsiteX195" fmla="*/ 5522693 w 8062693"/>
              <a:gd name="connsiteY195" fmla="*/ 1117600 h 4182533"/>
              <a:gd name="connsiteX196" fmla="*/ 5641226 w 8062693"/>
              <a:gd name="connsiteY196" fmla="*/ 1100666 h 4182533"/>
              <a:gd name="connsiteX197" fmla="*/ 5708960 w 8062693"/>
              <a:gd name="connsiteY197" fmla="*/ 1083733 h 4182533"/>
              <a:gd name="connsiteX198" fmla="*/ 5759760 w 8062693"/>
              <a:gd name="connsiteY198" fmla="*/ 1066800 h 4182533"/>
              <a:gd name="connsiteX199" fmla="*/ 5912160 w 8062693"/>
              <a:gd name="connsiteY199" fmla="*/ 1049866 h 4182533"/>
              <a:gd name="connsiteX200" fmla="*/ 5962960 w 8062693"/>
              <a:gd name="connsiteY200" fmla="*/ 1032933 h 4182533"/>
              <a:gd name="connsiteX201" fmla="*/ 6013760 w 8062693"/>
              <a:gd name="connsiteY201" fmla="*/ 999066 h 4182533"/>
              <a:gd name="connsiteX202" fmla="*/ 6081493 w 8062693"/>
              <a:gd name="connsiteY202" fmla="*/ 982133 h 4182533"/>
              <a:gd name="connsiteX203" fmla="*/ 6267760 w 8062693"/>
              <a:gd name="connsiteY203" fmla="*/ 931333 h 4182533"/>
              <a:gd name="connsiteX204" fmla="*/ 6318560 w 8062693"/>
              <a:gd name="connsiteY204" fmla="*/ 897466 h 4182533"/>
              <a:gd name="connsiteX205" fmla="*/ 6454026 w 8062693"/>
              <a:gd name="connsiteY205" fmla="*/ 863600 h 4182533"/>
              <a:gd name="connsiteX206" fmla="*/ 6504826 w 8062693"/>
              <a:gd name="connsiteY206" fmla="*/ 829733 h 4182533"/>
              <a:gd name="connsiteX207" fmla="*/ 6674160 w 8062693"/>
              <a:gd name="connsiteY207" fmla="*/ 778933 h 4182533"/>
              <a:gd name="connsiteX208" fmla="*/ 6843493 w 8062693"/>
              <a:gd name="connsiteY208" fmla="*/ 711200 h 4182533"/>
              <a:gd name="connsiteX209" fmla="*/ 6894293 w 8062693"/>
              <a:gd name="connsiteY209" fmla="*/ 694266 h 4182533"/>
              <a:gd name="connsiteX210" fmla="*/ 6945093 w 8062693"/>
              <a:gd name="connsiteY210" fmla="*/ 677333 h 4182533"/>
              <a:gd name="connsiteX211" fmla="*/ 6995893 w 8062693"/>
              <a:gd name="connsiteY211" fmla="*/ 643466 h 4182533"/>
              <a:gd name="connsiteX212" fmla="*/ 7165226 w 8062693"/>
              <a:gd name="connsiteY212" fmla="*/ 592666 h 4182533"/>
              <a:gd name="connsiteX213" fmla="*/ 7216026 w 8062693"/>
              <a:gd name="connsiteY213" fmla="*/ 558800 h 4182533"/>
              <a:gd name="connsiteX214" fmla="*/ 7266826 w 8062693"/>
              <a:gd name="connsiteY214" fmla="*/ 541866 h 4182533"/>
              <a:gd name="connsiteX215" fmla="*/ 7334560 w 8062693"/>
              <a:gd name="connsiteY215" fmla="*/ 491066 h 4182533"/>
              <a:gd name="connsiteX216" fmla="*/ 7503893 w 8062693"/>
              <a:gd name="connsiteY216" fmla="*/ 423333 h 4182533"/>
              <a:gd name="connsiteX217" fmla="*/ 7554693 w 8062693"/>
              <a:gd name="connsiteY217" fmla="*/ 406400 h 4182533"/>
              <a:gd name="connsiteX218" fmla="*/ 7724026 w 8062693"/>
              <a:gd name="connsiteY218" fmla="*/ 355600 h 4182533"/>
              <a:gd name="connsiteX219" fmla="*/ 7774826 w 8062693"/>
              <a:gd name="connsiteY219" fmla="*/ 338666 h 4182533"/>
              <a:gd name="connsiteX220" fmla="*/ 7994960 w 8062693"/>
              <a:gd name="connsiteY220" fmla="*/ 355600 h 4182533"/>
              <a:gd name="connsiteX221" fmla="*/ 8045760 w 8062693"/>
              <a:gd name="connsiteY221" fmla="*/ 372533 h 4182533"/>
              <a:gd name="connsiteX222" fmla="*/ 8011893 w 8062693"/>
              <a:gd name="connsiteY222" fmla="*/ 372533 h 4182533"/>
              <a:gd name="connsiteX223" fmla="*/ 8045760 w 8062693"/>
              <a:gd name="connsiteY223" fmla="*/ 423333 h 4182533"/>
              <a:gd name="connsiteX0" fmla="*/ 8055090 w 8072023"/>
              <a:gd name="connsiteY0" fmla="*/ 423333 h 4182533"/>
              <a:gd name="connsiteX1" fmla="*/ 8004290 w 8072023"/>
              <a:gd name="connsiteY1" fmla="*/ 321733 h 4182533"/>
              <a:gd name="connsiteX2" fmla="*/ 7987356 w 8072023"/>
              <a:gd name="connsiteY2" fmla="*/ 270933 h 4182533"/>
              <a:gd name="connsiteX3" fmla="*/ 7936556 w 8072023"/>
              <a:gd name="connsiteY3" fmla="*/ 0 h 4182533"/>
              <a:gd name="connsiteX4" fmla="*/ 7834956 w 8072023"/>
              <a:gd name="connsiteY4" fmla="*/ 33866 h 4182533"/>
              <a:gd name="connsiteX5" fmla="*/ 7716423 w 8072023"/>
              <a:gd name="connsiteY5" fmla="*/ 101600 h 4182533"/>
              <a:gd name="connsiteX6" fmla="*/ 7462423 w 8072023"/>
              <a:gd name="connsiteY6" fmla="*/ 135466 h 4182533"/>
              <a:gd name="connsiteX7" fmla="*/ 7377756 w 8072023"/>
              <a:gd name="connsiteY7" fmla="*/ 169333 h 4182533"/>
              <a:gd name="connsiteX8" fmla="*/ 7056023 w 8072023"/>
              <a:gd name="connsiteY8" fmla="*/ 220133 h 4182533"/>
              <a:gd name="connsiteX9" fmla="*/ 6971356 w 8072023"/>
              <a:gd name="connsiteY9" fmla="*/ 237066 h 4182533"/>
              <a:gd name="connsiteX10" fmla="*/ 6903623 w 8072023"/>
              <a:gd name="connsiteY10" fmla="*/ 270933 h 4182533"/>
              <a:gd name="connsiteX11" fmla="*/ 6852823 w 8072023"/>
              <a:gd name="connsiteY11" fmla="*/ 287866 h 4182533"/>
              <a:gd name="connsiteX12" fmla="*/ 6768156 w 8072023"/>
              <a:gd name="connsiteY12" fmla="*/ 321733 h 4182533"/>
              <a:gd name="connsiteX13" fmla="*/ 6666556 w 8072023"/>
              <a:gd name="connsiteY13" fmla="*/ 355600 h 4182533"/>
              <a:gd name="connsiteX14" fmla="*/ 6531090 w 8072023"/>
              <a:gd name="connsiteY14" fmla="*/ 440266 h 4182533"/>
              <a:gd name="connsiteX15" fmla="*/ 6480290 w 8072023"/>
              <a:gd name="connsiteY15" fmla="*/ 457200 h 4182533"/>
              <a:gd name="connsiteX16" fmla="*/ 6429490 w 8072023"/>
              <a:gd name="connsiteY16" fmla="*/ 491066 h 4182533"/>
              <a:gd name="connsiteX17" fmla="*/ 6361756 w 8072023"/>
              <a:gd name="connsiteY17" fmla="*/ 508000 h 4182533"/>
              <a:gd name="connsiteX18" fmla="*/ 6277090 w 8072023"/>
              <a:gd name="connsiteY18" fmla="*/ 541866 h 4182533"/>
              <a:gd name="connsiteX19" fmla="*/ 6226290 w 8072023"/>
              <a:gd name="connsiteY19" fmla="*/ 558800 h 4182533"/>
              <a:gd name="connsiteX20" fmla="*/ 6090823 w 8072023"/>
              <a:gd name="connsiteY20" fmla="*/ 626533 h 4182533"/>
              <a:gd name="connsiteX21" fmla="*/ 6040023 w 8072023"/>
              <a:gd name="connsiteY21" fmla="*/ 660400 h 4182533"/>
              <a:gd name="connsiteX22" fmla="*/ 5989223 w 8072023"/>
              <a:gd name="connsiteY22" fmla="*/ 677333 h 4182533"/>
              <a:gd name="connsiteX23" fmla="*/ 5904556 w 8072023"/>
              <a:gd name="connsiteY23" fmla="*/ 711200 h 4182533"/>
              <a:gd name="connsiteX24" fmla="*/ 5819890 w 8072023"/>
              <a:gd name="connsiteY24" fmla="*/ 728133 h 4182533"/>
              <a:gd name="connsiteX25" fmla="*/ 5701356 w 8072023"/>
              <a:gd name="connsiteY25" fmla="*/ 778933 h 4182533"/>
              <a:gd name="connsiteX26" fmla="*/ 5633623 w 8072023"/>
              <a:gd name="connsiteY26" fmla="*/ 795866 h 4182533"/>
              <a:gd name="connsiteX27" fmla="*/ 5582823 w 8072023"/>
              <a:gd name="connsiteY27" fmla="*/ 829733 h 4182533"/>
              <a:gd name="connsiteX28" fmla="*/ 5430423 w 8072023"/>
              <a:gd name="connsiteY28" fmla="*/ 863600 h 4182533"/>
              <a:gd name="connsiteX29" fmla="*/ 5379623 w 8072023"/>
              <a:gd name="connsiteY29" fmla="*/ 880533 h 4182533"/>
              <a:gd name="connsiteX30" fmla="*/ 5278023 w 8072023"/>
              <a:gd name="connsiteY30" fmla="*/ 897466 h 4182533"/>
              <a:gd name="connsiteX31" fmla="*/ 5024023 w 8072023"/>
              <a:gd name="connsiteY31" fmla="*/ 931333 h 4182533"/>
              <a:gd name="connsiteX32" fmla="*/ 4753090 w 8072023"/>
              <a:gd name="connsiteY32" fmla="*/ 965200 h 4182533"/>
              <a:gd name="connsiteX33" fmla="*/ 4143490 w 8072023"/>
              <a:gd name="connsiteY33" fmla="*/ 1016000 h 4182533"/>
              <a:gd name="connsiteX34" fmla="*/ 4008023 w 8072023"/>
              <a:gd name="connsiteY34" fmla="*/ 1032933 h 4182533"/>
              <a:gd name="connsiteX35" fmla="*/ 3703223 w 8072023"/>
              <a:gd name="connsiteY35" fmla="*/ 1066800 h 4182533"/>
              <a:gd name="connsiteX36" fmla="*/ 3618556 w 8072023"/>
              <a:gd name="connsiteY36" fmla="*/ 1083733 h 4182533"/>
              <a:gd name="connsiteX37" fmla="*/ 3364556 w 8072023"/>
              <a:gd name="connsiteY37" fmla="*/ 1117600 h 4182533"/>
              <a:gd name="connsiteX38" fmla="*/ 3296823 w 8072023"/>
              <a:gd name="connsiteY38" fmla="*/ 1134533 h 4182533"/>
              <a:gd name="connsiteX39" fmla="*/ 3093623 w 8072023"/>
              <a:gd name="connsiteY39" fmla="*/ 1151466 h 4182533"/>
              <a:gd name="connsiteX40" fmla="*/ 2975090 w 8072023"/>
              <a:gd name="connsiteY40" fmla="*/ 1185333 h 4182533"/>
              <a:gd name="connsiteX41" fmla="*/ 2670290 w 8072023"/>
              <a:gd name="connsiteY41" fmla="*/ 1236133 h 4182533"/>
              <a:gd name="connsiteX42" fmla="*/ 2450156 w 8072023"/>
              <a:gd name="connsiteY42" fmla="*/ 1286933 h 4182533"/>
              <a:gd name="connsiteX43" fmla="*/ 2111490 w 8072023"/>
              <a:gd name="connsiteY43" fmla="*/ 1337733 h 4182533"/>
              <a:gd name="connsiteX44" fmla="*/ 2060690 w 8072023"/>
              <a:gd name="connsiteY44" fmla="*/ 1354666 h 4182533"/>
              <a:gd name="connsiteX45" fmla="*/ 2009890 w 8072023"/>
              <a:gd name="connsiteY45" fmla="*/ 1388533 h 4182533"/>
              <a:gd name="connsiteX46" fmla="*/ 1874423 w 8072023"/>
              <a:gd name="connsiteY46" fmla="*/ 1405466 h 4182533"/>
              <a:gd name="connsiteX47" fmla="*/ 1806690 w 8072023"/>
              <a:gd name="connsiteY47" fmla="*/ 1439333 h 4182533"/>
              <a:gd name="connsiteX48" fmla="*/ 1755890 w 8072023"/>
              <a:gd name="connsiteY48" fmla="*/ 1473200 h 4182533"/>
              <a:gd name="connsiteX49" fmla="*/ 1620423 w 8072023"/>
              <a:gd name="connsiteY49" fmla="*/ 1490133 h 4182533"/>
              <a:gd name="connsiteX50" fmla="*/ 1518823 w 8072023"/>
              <a:gd name="connsiteY50" fmla="*/ 1524000 h 4182533"/>
              <a:gd name="connsiteX51" fmla="*/ 1468023 w 8072023"/>
              <a:gd name="connsiteY51" fmla="*/ 1540933 h 4182533"/>
              <a:gd name="connsiteX52" fmla="*/ 1332556 w 8072023"/>
              <a:gd name="connsiteY52" fmla="*/ 1557866 h 4182533"/>
              <a:gd name="connsiteX53" fmla="*/ 45623 w 8072023"/>
              <a:gd name="connsiteY53" fmla="*/ 2116666 h 4182533"/>
              <a:gd name="connsiteX54" fmla="*/ 316556 w 8072023"/>
              <a:gd name="connsiteY54" fmla="*/ 2133600 h 4182533"/>
              <a:gd name="connsiteX55" fmla="*/ 722956 w 8072023"/>
              <a:gd name="connsiteY55" fmla="*/ 2201333 h 4182533"/>
              <a:gd name="connsiteX56" fmla="*/ 943090 w 8072023"/>
              <a:gd name="connsiteY56" fmla="*/ 2235200 h 4182533"/>
              <a:gd name="connsiteX57" fmla="*/ 1129356 w 8072023"/>
              <a:gd name="connsiteY57" fmla="*/ 2252133 h 4182533"/>
              <a:gd name="connsiteX58" fmla="*/ 1298690 w 8072023"/>
              <a:gd name="connsiteY58" fmla="*/ 2286000 h 4182533"/>
              <a:gd name="connsiteX59" fmla="*/ 1383356 w 8072023"/>
              <a:gd name="connsiteY59" fmla="*/ 2302933 h 4182533"/>
              <a:gd name="connsiteX60" fmla="*/ 1484956 w 8072023"/>
              <a:gd name="connsiteY60" fmla="*/ 2336800 h 4182533"/>
              <a:gd name="connsiteX61" fmla="*/ 1620423 w 8072023"/>
              <a:gd name="connsiteY61" fmla="*/ 2387600 h 4182533"/>
              <a:gd name="connsiteX62" fmla="*/ 1671223 w 8072023"/>
              <a:gd name="connsiteY62" fmla="*/ 2421466 h 4182533"/>
              <a:gd name="connsiteX63" fmla="*/ 1722023 w 8072023"/>
              <a:gd name="connsiteY63" fmla="*/ 2472266 h 4182533"/>
              <a:gd name="connsiteX64" fmla="*/ 1806690 w 8072023"/>
              <a:gd name="connsiteY64" fmla="*/ 2489200 h 4182533"/>
              <a:gd name="connsiteX65" fmla="*/ 1959090 w 8072023"/>
              <a:gd name="connsiteY65" fmla="*/ 2590800 h 4182533"/>
              <a:gd name="connsiteX66" fmla="*/ 2077623 w 8072023"/>
              <a:gd name="connsiteY66" fmla="*/ 2624666 h 4182533"/>
              <a:gd name="connsiteX67" fmla="*/ 2162290 w 8072023"/>
              <a:gd name="connsiteY67" fmla="*/ 2675466 h 4182533"/>
              <a:gd name="connsiteX68" fmla="*/ 2230023 w 8072023"/>
              <a:gd name="connsiteY68" fmla="*/ 2692400 h 4182533"/>
              <a:gd name="connsiteX69" fmla="*/ 2280823 w 8072023"/>
              <a:gd name="connsiteY69" fmla="*/ 2709333 h 4182533"/>
              <a:gd name="connsiteX70" fmla="*/ 2399356 w 8072023"/>
              <a:gd name="connsiteY70" fmla="*/ 2760133 h 4182533"/>
              <a:gd name="connsiteX71" fmla="*/ 2467090 w 8072023"/>
              <a:gd name="connsiteY71" fmla="*/ 2794000 h 4182533"/>
              <a:gd name="connsiteX72" fmla="*/ 2704156 w 8072023"/>
              <a:gd name="connsiteY72" fmla="*/ 2861733 h 4182533"/>
              <a:gd name="connsiteX73" fmla="*/ 2754956 w 8072023"/>
              <a:gd name="connsiteY73" fmla="*/ 2878666 h 4182533"/>
              <a:gd name="connsiteX74" fmla="*/ 2907356 w 8072023"/>
              <a:gd name="connsiteY74" fmla="*/ 2929466 h 4182533"/>
              <a:gd name="connsiteX75" fmla="*/ 2958156 w 8072023"/>
              <a:gd name="connsiteY75" fmla="*/ 2963333 h 4182533"/>
              <a:gd name="connsiteX76" fmla="*/ 3042823 w 8072023"/>
              <a:gd name="connsiteY76" fmla="*/ 2980266 h 4182533"/>
              <a:gd name="connsiteX77" fmla="*/ 3110556 w 8072023"/>
              <a:gd name="connsiteY77" fmla="*/ 2997200 h 4182533"/>
              <a:gd name="connsiteX78" fmla="*/ 3364556 w 8072023"/>
              <a:gd name="connsiteY78" fmla="*/ 3031066 h 4182533"/>
              <a:gd name="connsiteX79" fmla="*/ 3618556 w 8072023"/>
              <a:gd name="connsiteY79" fmla="*/ 3081866 h 4182533"/>
              <a:gd name="connsiteX80" fmla="*/ 3821756 w 8072023"/>
              <a:gd name="connsiteY80" fmla="*/ 3115733 h 4182533"/>
              <a:gd name="connsiteX81" fmla="*/ 3923356 w 8072023"/>
              <a:gd name="connsiteY81" fmla="*/ 3149600 h 4182533"/>
              <a:gd name="connsiteX82" fmla="*/ 4024956 w 8072023"/>
              <a:gd name="connsiteY82" fmla="*/ 3166533 h 4182533"/>
              <a:gd name="connsiteX83" fmla="*/ 4092690 w 8072023"/>
              <a:gd name="connsiteY83" fmla="*/ 3200400 h 4182533"/>
              <a:gd name="connsiteX84" fmla="*/ 4295890 w 8072023"/>
              <a:gd name="connsiteY84" fmla="*/ 3251200 h 4182533"/>
              <a:gd name="connsiteX85" fmla="*/ 4482156 w 8072023"/>
              <a:gd name="connsiteY85" fmla="*/ 3318933 h 4182533"/>
              <a:gd name="connsiteX86" fmla="*/ 4549890 w 8072023"/>
              <a:gd name="connsiteY86" fmla="*/ 3352800 h 4182533"/>
              <a:gd name="connsiteX87" fmla="*/ 4634556 w 8072023"/>
              <a:gd name="connsiteY87" fmla="*/ 3369733 h 4182533"/>
              <a:gd name="connsiteX88" fmla="*/ 4702290 w 8072023"/>
              <a:gd name="connsiteY88" fmla="*/ 3386666 h 4182533"/>
              <a:gd name="connsiteX89" fmla="*/ 4803890 w 8072023"/>
              <a:gd name="connsiteY89" fmla="*/ 3420533 h 4182533"/>
              <a:gd name="connsiteX90" fmla="*/ 4888556 w 8072023"/>
              <a:gd name="connsiteY90" fmla="*/ 3437466 h 4182533"/>
              <a:gd name="connsiteX91" fmla="*/ 5024023 w 8072023"/>
              <a:gd name="connsiteY91" fmla="*/ 3471333 h 4182533"/>
              <a:gd name="connsiteX92" fmla="*/ 5227223 w 8072023"/>
              <a:gd name="connsiteY92" fmla="*/ 3505200 h 4182533"/>
              <a:gd name="connsiteX93" fmla="*/ 5311890 w 8072023"/>
              <a:gd name="connsiteY93" fmla="*/ 3539066 h 4182533"/>
              <a:gd name="connsiteX94" fmla="*/ 5464290 w 8072023"/>
              <a:gd name="connsiteY94" fmla="*/ 3589866 h 4182533"/>
              <a:gd name="connsiteX95" fmla="*/ 5515090 w 8072023"/>
              <a:gd name="connsiteY95" fmla="*/ 3623733 h 4182533"/>
              <a:gd name="connsiteX96" fmla="*/ 5650556 w 8072023"/>
              <a:gd name="connsiteY96" fmla="*/ 3657600 h 4182533"/>
              <a:gd name="connsiteX97" fmla="*/ 5718290 w 8072023"/>
              <a:gd name="connsiteY97" fmla="*/ 3691466 h 4182533"/>
              <a:gd name="connsiteX98" fmla="*/ 5887623 w 8072023"/>
              <a:gd name="connsiteY98" fmla="*/ 3725333 h 4182533"/>
              <a:gd name="connsiteX99" fmla="*/ 5938423 w 8072023"/>
              <a:gd name="connsiteY99" fmla="*/ 3742266 h 4182533"/>
              <a:gd name="connsiteX100" fmla="*/ 6107756 w 8072023"/>
              <a:gd name="connsiteY100" fmla="*/ 3810000 h 4182533"/>
              <a:gd name="connsiteX101" fmla="*/ 6310956 w 8072023"/>
              <a:gd name="connsiteY101" fmla="*/ 3860800 h 4182533"/>
              <a:gd name="connsiteX102" fmla="*/ 6378690 w 8072023"/>
              <a:gd name="connsiteY102" fmla="*/ 3877733 h 4182533"/>
              <a:gd name="connsiteX103" fmla="*/ 6581890 w 8072023"/>
              <a:gd name="connsiteY103" fmla="*/ 3911600 h 4182533"/>
              <a:gd name="connsiteX104" fmla="*/ 6785090 w 8072023"/>
              <a:gd name="connsiteY104" fmla="*/ 3962400 h 4182533"/>
              <a:gd name="connsiteX105" fmla="*/ 6886690 w 8072023"/>
              <a:gd name="connsiteY105" fmla="*/ 3979333 h 4182533"/>
              <a:gd name="connsiteX106" fmla="*/ 6954423 w 8072023"/>
              <a:gd name="connsiteY106" fmla="*/ 3996266 h 4182533"/>
              <a:gd name="connsiteX107" fmla="*/ 7208423 w 8072023"/>
              <a:gd name="connsiteY107" fmla="*/ 4013200 h 4182533"/>
              <a:gd name="connsiteX108" fmla="*/ 7377756 w 8072023"/>
              <a:gd name="connsiteY108" fmla="*/ 4030133 h 4182533"/>
              <a:gd name="connsiteX109" fmla="*/ 7547090 w 8072023"/>
              <a:gd name="connsiteY109" fmla="*/ 4064000 h 4182533"/>
              <a:gd name="connsiteX110" fmla="*/ 7597890 w 8072023"/>
              <a:gd name="connsiteY110" fmla="*/ 4080933 h 4182533"/>
              <a:gd name="connsiteX111" fmla="*/ 7750290 w 8072023"/>
              <a:gd name="connsiteY111" fmla="*/ 4114800 h 4182533"/>
              <a:gd name="connsiteX112" fmla="*/ 7834956 w 8072023"/>
              <a:gd name="connsiteY112" fmla="*/ 4131733 h 4182533"/>
              <a:gd name="connsiteX113" fmla="*/ 7885756 w 8072023"/>
              <a:gd name="connsiteY113" fmla="*/ 4148666 h 4182533"/>
              <a:gd name="connsiteX114" fmla="*/ 8038156 w 8072023"/>
              <a:gd name="connsiteY114" fmla="*/ 4182533 h 4182533"/>
              <a:gd name="connsiteX115" fmla="*/ 8072023 w 8072023"/>
              <a:gd name="connsiteY115" fmla="*/ 4114800 h 4182533"/>
              <a:gd name="connsiteX116" fmla="*/ 8038156 w 8072023"/>
              <a:gd name="connsiteY116" fmla="*/ 4064000 h 4182533"/>
              <a:gd name="connsiteX117" fmla="*/ 8021223 w 8072023"/>
              <a:gd name="connsiteY117" fmla="*/ 3759200 h 4182533"/>
              <a:gd name="connsiteX118" fmla="*/ 7902690 w 8072023"/>
              <a:gd name="connsiteY118" fmla="*/ 3742266 h 4182533"/>
              <a:gd name="connsiteX119" fmla="*/ 7631756 w 8072023"/>
              <a:gd name="connsiteY119" fmla="*/ 3708400 h 4182533"/>
              <a:gd name="connsiteX120" fmla="*/ 7394690 w 8072023"/>
              <a:gd name="connsiteY120" fmla="*/ 3657600 h 4182533"/>
              <a:gd name="connsiteX121" fmla="*/ 7242290 w 8072023"/>
              <a:gd name="connsiteY121" fmla="*/ 3606800 h 4182533"/>
              <a:gd name="connsiteX122" fmla="*/ 7157623 w 8072023"/>
              <a:gd name="connsiteY122" fmla="*/ 3589866 h 4182533"/>
              <a:gd name="connsiteX123" fmla="*/ 7039090 w 8072023"/>
              <a:gd name="connsiteY123" fmla="*/ 3556000 h 4182533"/>
              <a:gd name="connsiteX124" fmla="*/ 6852823 w 8072023"/>
              <a:gd name="connsiteY124" fmla="*/ 3539066 h 4182533"/>
              <a:gd name="connsiteX125" fmla="*/ 6429490 w 8072023"/>
              <a:gd name="connsiteY125" fmla="*/ 3505200 h 4182533"/>
              <a:gd name="connsiteX126" fmla="*/ 6294023 w 8072023"/>
              <a:gd name="connsiteY126" fmla="*/ 3471333 h 4182533"/>
              <a:gd name="connsiteX127" fmla="*/ 6090823 w 8072023"/>
              <a:gd name="connsiteY127" fmla="*/ 3420533 h 4182533"/>
              <a:gd name="connsiteX128" fmla="*/ 5786023 w 8072023"/>
              <a:gd name="connsiteY128" fmla="*/ 3403600 h 4182533"/>
              <a:gd name="connsiteX129" fmla="*/ 5582823 w 8072023"/>
              <a:gd name="connsiteY129" fmla="*/ 3386666 h 4182533"/>
              <a:gd name="connsiteX130" fmla="*/ 5447356 w 8072023"/>
              <a:gd name="connsiteY130" fmla="*/ 3352800 h 4182533"/>
              <a:gd name="connsiteX131" fmla="*/ 5396556 w 8072023"/>
              <a:gd name="connsiteY131" fmla="*/ 3335866 h 4182533"/>
              <a:gd name="connsiteX132" fmla="*/ 5261090 w 8072023"/>
              <a:gd name="connsiteY132" fmla="*/ 3318933 h 4182533"/>
              <a:gd name="connsiteX133" fmla="*/ 5210290 w 8072023"/>
              <a:gd name="connsiteY133" fmla="*/ 3302000 h 4182533"/>
              <a:gd name="connsiteX134" fmla="*/ 5159490 w 8072023"/>
              <a:gd name="connsiteY134" fmla="*/ 3268133 h 4182533"/>
              <a:gd name="connsiteX135" fmla="*/ 5091756 w 8072023"/>
              <a:gd name="connsiteY135" fmla="*/ 3251200 h 4182533"/>
              <a:gd name="connsiteX136" fmla="*/ 4956290 w 8072023"/>
              <a:gd name="connsiteY136" fmla="*/ 3200400 h 4182533"/>
              <a:gd name="connsiteX137" fmla="*/ 4905490 w 8072023"/>
              <a:gd name="connsiteY137" fmla="*/ 3166533 h 4182533"/>
              <a:gd name="connsiteX138" fmla="*/ 4820823 w 8072023"/>
              <a:gd name="connsiteY138" fmla="*/ 3149600 h 4182533"/>
              <a:gd name="connsiteX139" fmla="*/ 4770023 w 8072023"/>
              <a:gd name="connsiteY139" fmla="*/ 3132666 h 4182533"/>
              <a:gd name="connsiteX140" fmla="*/ 4583756 w 8072023"/>
              <a:gd name="connsiteY140" fmla="*/ 2997200 h 4182533"/>
              <a:gd name="connsiteX141" fmla="*/ 4414423 w 8072023"/>
              <a:gd name="connsiteY141" fmla="*/ 2946400 h 4182533"/>
              <a:gd name="connsiteX142" fmla="*/ 4262023 w 8072023"/>
              <a:gd name="connsiteY142" fmla="*/ 2878666 h 4182533"/>
              <a:gd name="connsiteX143" fmla="*/ 4126556 w 8072023"/>
              <a:gd name="connsiteY143" fmla="*/ 2810933 h 4182533"/>
              <a:gd name="connsiteX144" fmla="*/ 4058823 w 8072023"/>
              <a:gd name="connsiteY144" fmla="*/ 2777066 h 4182533"/>
              <a:gd name="connsiteX145" fmla="*/ 3838690 w 8072023"/>
              <a:gd name="connsiteY145" fmla="*/ 2743200 h 4182533"/>
              <a:gd name="connsiteX146" fmla="*/ 3787890 w 8072023"/>
              <a:gd name="connsiteY146" fmla="*/ 2709333 h 4182533"/>
              <a:gd name="connsiteX147" fmla="*/ 3584690 w 8072023"/>
              <a:gd name="connsiteY147" fmla="*/ 2658533 h 4182533"/>
              <a:gd name="connsiteX148" fmla="*/ 3516956 w 8072023"/>
              <a:gd name="connsiteY148" fmla="*/ 2641600 h 4182533"/>
              <a:gd name="connsiteX149" fmla="*/ 3432290 w 8072023"/>
              <a:gd name="connsiteY149" fmla="*/ 2624666 h 4182533"/>
              <a:gd name="connsiteX150" fmla="*/ 3381490 w 8072023"/>
              <a:gd name="connsiteY150" fmla="*/ 2607733 h 4182533"/>
              <a:gd name="connsiteX151" fmla="*/ 3262956 w 8072023"/>
              <a:gd name="connsiteY151" fmla="*/ 2590800 h 4182533"/>
              <a:gd name="connsiteX152" fmla="*/ 3144423 w 8072023"/>
              <a:gd name="connsiteY152" fmla="*/ 2556933 h 4182533"/>
              <a:gd name="connsiteX153" fmla="*/ 3093623 w 8072023"/>
              <a:gd name="connsiteY153" fmla="*/ 2540000 h 4182533"/>
              <a:gd name="connsiteX154" fmla="*/ 2975090 w 8072023"/>
              <a:gd name="connsiteY154" fmla="*/ 2523066 h 4182533"/>
              <a:gd name="connsiteX155" fmla="*/ 2873490 w 8072023"/>
              <a:gd name="connsiteY155" fmla="*/ 2489200 h 4182533"/>
              <a:gd name="connsiteX156" fmla="*/ 2534823 w 8072023"/>
              <a:gd name="connsiteY156" fmla="*/ 2438400 h 4182533"/>
              <a:gd name="connsiteX157" fmla="*/ 2382423 w 8072023"/>
              <a:gd name="connsiteY157" fmla="*/ 2421466 h 4182533"/>
              <a:gd name="connsiteX158" fmla="*/ 2179223 w 8072023"/>
              <a:gd name="connsiteY158" fmla="*/ 2387600 h 4182533"/>
              <a:gd name="connsiteX159" fmla="*/ 2077623 w 8072023"/>
              <a:gd name="connsiteY159" fmla="*/ 2353733 h 4182533"/>
              <a:gd name="connsiteX160" fmla="*/ 1992956 w 8072023"/>
              <a:gd name="connsiteY160" fmla="*/ 2336800 h 4182533"/>
              <a:gd name="connsiteX161" fmla="*/ 1891356 w 8072023"/>
              <a:gd name="connsiteY161" fmla="*/ 2302933 h 4182533"/>
              <a:gd name="connsiteX162" fmla="*/ 1840556 w 8072023"/>
              <a:gd name="connsiteY162" fmla="*/ 2286000 h 4182533"/>
              <a:gd name="connsiteX163" fmla="*/ 1789756 w 8072023"/>
              <a:gd name="connsiteY163" fmla="*/ 2269066 h 4182533"/>
              <a:gd name="connsiteX164" fmla="*/ 1722023 w 8072023"/>
              <a:gd name="connsiteY164" fmla="*/ 2252133 h 4182533"/>
              <a:gd name="connsiteX165" fmla="*/ 1654290 w 8072023"/>
              <a:gd name="connsiteY165" fmla="*/ 2218266 h 4182533"/>
              <a:gd name="connsiteX166" fmla="*/ 1603490 w 8072023"/>
              <a:gd name="connsiteY166" fmla="*/ 2201333 h 4182533"/>
              <a:gd name="connsiteX167" fmla="*/ 1501890 w 8072023"/>
              <a:gd name="connsiteY167" fmla="*/ 2116666 h 4182533"/>
              <a:gd name="connsiteX168" fmla="*/ 1518823 w 8072023"/>
              <a:gd name="connsiteY168" fmla="*/ 1947333 h 4182533"/>
              <a:gd name="connsiteX169" fmla="*/ 1705090 w 8072023"/>
              <a:gd name="connsiteY169" fmla="*/ 1930400 h 4182533"/>
              <a:gd name="connsiteX170" fmla="*/ 2026823 w 8072023"/>
              <a:gd name="connsiteY170" fmla="*/ 1896533 h 4182533"/>
              <a:gd name="connsiteX171" fmla="*/ 2162290 w 8072023"/>
              <a:gd name="connsiteY171" fmla="*/ 1862666 h 4182533"/>
              <a:gd name="connsiteX172" fmla="*/ 2280823 w 8072023"/>
              <a:gd name="connsiteY172" fmla="*/ 1845733 h 4182533"/>
              <a:gd name="connsiteX173" fmla="*/ 2585623 w 8072023"/>
              <a:gd name="connsiteY173" fmla="*/ 1811866 h 4182533"/>
              <a:gd name="connsiteX174" fmla="*/ 2704156 w 8072023"/>
              <a:gd name="connsiteY174" fmla="*/ 1778000 h 4182533"/>
              <a:gd name="connsiteX175" fmla="*/ 2822690 w 8072023"/>
              <a:gd name="connsiteY175" fmla="*/ 1744133 h 4182533"/>
              <a:gd name="connsiteX176" fmla="*/ 3093623 w 8072023"/>
              <a:gd name="connsiteY176" fmla="*/ 1710266 h 4182533"/>
              <a:gd name="connsiteX177" fmla="*/ 3212156 w 8072023"/>
              <a:gd name="connsiteY177" fmla="*/ 1693333 h 4182533"/>
              <a:gd name="connsiteX178" fmla="*/ 3364556 w 8072023"/>
              <a:gd name="connsiteY178" fmla="*/ 1659466 h 4182533"/>
              <a:gd name="connsiteX179" fmla="*/ 3449223 w 8072023"/>
              <a:gd name="connsiteY179" fmla="*/ 1642533 h 4182533"/>
              <a:gd name="connsiteX180" fmla="*/ 3500023 w 8072023"/>
              <a:gd name="connsiteY180" fmla="*/ 1625600 h 4182533"/>
              <a:gd name="connsiteX181" fmla="*/ 3635490 w 8072023"/>
              <a:gd name="connsiteY181" fmla="*/ 1591733 h 4182533"/>
              <a:gd name="connsiteX182" fmla="*/ 3838690 w 8072023"/>
              <a:gd name="connsiteY182" fmla="*/ 1540933 h 4182533"/>
              <a:gd name="connsiteX183" fmla="*/ 4075756 w 8072023"/>
              <a:gd name="connsiteY183" fmla="*/ 1473200 h 4182533"/>
              <a:gd name="connsiteX184" fmla="*/ 4126556 w 8072023"/>
              <a:gd name="connsiteY184" fmla="*/ 1456266 h 4182533"/>
              <a:gd name="connsiteX185" fmla="*/ 4194290 w 8072023"/>
              <a:gd name="connsiteY185" fmla="*/ 1422400 h 4182533"/>
              <a:gd name="connsiteX186" fmla="*/ 4431356 w 8072023"/>
              <a:gd name="connsiteY186" fmla="*/ 1388533 h 4182533"/>
              <a:gd name="connsiteX187" fmla="*/ 4516023 w 8072023"/>
              <a:gd name="connsiteY187" fmla="*/ 1371600 h 4182533"/>
              <a:gd name="connsiteX188" fmla="*/ 4753090 w 8072023"/>
              <a:gd name="connsiteY188" fmla="*/ 1303866 h 4182533"/>
              <a:gd name="connsiteX189" fmla="*/ 5007090 w 8072023"/>
              <a:gd name="connsiteY189" fmla="*/ 1236133 h 4182533"/>
              <a:gd name="connsiteX190" fmla="*/ 5091756 w 8072023"/>
              <a:gd name="connsiteY190" fmla="*/ 1219200 h 4182533"/>
              <a:gd name="connsiteX191" fmla="*/ 5294956 w 8072023"/>
              <a:gd name="connsiteY191" fmla="*/ 1185333 h 4182533"/>
              <a:gd name="connsiteX192" fmla="*/ 5396556 w 8072023"/>
              <a:gd name="connsiteY192" fmla="*/ 1151466 h 4182533"/>
              <a:gd name="connsiteX193" fmla="*/ 5447356 w 8072023"/>
              <a:gd name="connsiteY193" fmla="*/ 1134533 h 4182533"/>
              <a:gd name="connsiteX194" fmla="*/ 5532023 w 8072023"/>
              <a:gd name="connsiteY194" fmla="*/ 1117600 h 4182533"/>
              <a:gd name="connsiteX195" fmla="*/ 5650556 w 8072023"/>
              <a:gd name="connsiteY195" fmla="*/ 1100666 h 4182533"/>
              <a:gd name="connsiteX196" fmla="*/ 5718290 w 8072023"/>
              <a:gd name="connsiteY196" fmla="*/ 1083733 h 4182533"/>
              <a:gd name="connsiteX197" fmla="*/ 5769090 w 8072023"/>
              <a:gd name="connsiteY197" fmla="*/ 1066800 h 4182533"/>
              <a:gd name="connsiteX198" fmla="*/ 5921490 w 8072023"/>
              <a:gd name="connsiteY198" fmla="*/ 1049866 h 4182533"/>
              <a:gd name="connsiteX199" fmla="*/ 5972290 w 8072023"/>
              <a:gd name="connsiteY199" fmla="*/ 1032933 h 4182533"/>
              <a:gd name="connsiteX200" fmla="*/ 6023090 w 8072023"/>
              <a:gd name="connsiteY200" fmla="*/ 999066 h 4182533"/>
              <a:gd name="connsiteX201" fmla="*/ 6090823 w 8072023"/>
              <a:gd name="connsiteY201" fmla="*/ 982133 h 4182533"/>
              <a:gd name="connsiteX202" fmla="*/ 6277090 w 8072023"/>
              <a:gd name="connsiteY202" fmla="*/ 931333 h 4182533"/>
              <a:gd name="connsiteX203" fmla="*/ 6327890 w 8072023"/>
              <a:gd name="connsiteY203" fmla="*/ 897466 h 4182533"/>
              <a:gd name="connsiteX204" fmla="*/ 6463356 w 8072023"/>
              <a:gd name="connsiteY204" fmla="*/ 863600 h 4182533"/>
              <a:gd name="connsiteX205" fmla="*/ 6514156 w 8072023"/>
              <a:gd name="connsiteY205" fmla="*/ 829733 h 4182533"/>
              <a:gd name="connsiteX206" fmla="*/ 6683490 w 8072023"/>
              <a:gd name="connsiteY206" fmla="*/ 778933 h 4182533"/>
              <a:gd name="connsiteX207" fmla="*/ 6852823 w 8072023"/>
              <a:gd name="connsiteY207" fmla="*/ 711200 h 4182533"/>
              <a:gd name="connsiteX208" fmla="*/ 6903623 w 8072023"/>
              <a:gd name="connsiteY208" fmla="*/ 694266 h 4182533"/>
              <a:gd name="connsiteX209" fmla="*/ 6954423 w 8072023"/>
              <a:gd name="connsiteY209" fmla="*/ 677333 h 4182533"/>
              <a:gd name="connsiteX210" fmla="*/ 7005223 w 8072023"/>
              <a:gd name="connsiteY210" fmla="*/ 643466 h 4182533"/>
              <a:gd name="connsiteX211" fmla="*/ 7174556 w 8072023"/>
              <a:gd name="connsiteY211" fmla="*/ 592666 h 4182533"/>
              <a:gd name="connsiteX212" fmla="*/ 7225356 w 8072023"/>
              <a:gd name="connsiteY212" fmla="*/ 558800 h 4182533"/>
              <a:gd name="connsiteX213" fmla="*/ 7276156 w 8072023"/>
              <a:gd name="connsiteY213" fmla="*/ 541866 h 4182533"/>
              <a:gd name="connsiteX214" fmla="*/ 7343890 w 8072023"/>
              <a:gd name="connsiteY214" fmla="*/ 491066 h 4182533"/>
              <a:gd name="connsiteX215" fmla="*/ 7513223 w 8072023"/>
              <a:gd name="connsiteY215" fmla="*/ 423333 h 4182533"/>
              <a:gd name="connsiteX216" fmla="*/ 7564023 w 8072023"/>
              <a:gd name="connsiteY216" fmla="*/ 406400 h 4182533"/>
              <a:gd name="connsiteX217" fmla="*/ 7733356 w 8072023"/>
              <a:gd name="connsiteY217" fmla="*/ 355600 h 4182533"/>
              <a:gd name="connsiteX218" fmla="*/ 7784156 w 8072023"/>
              <a:gd name="connsiteY218" fmla="*/ 338666 h 4182533"/>
              <a:gd name="connsiteX219" fmla="*/ 8004290 w 8072023"/>
              <a:gd name="connsiteY219" fmla="*/ 355600 h 4182533"/>
              <a:gd name="connsiteX220" fmla="*/ 8055090 w 8072023"/>
              <a:gd name="connsiteY220" fmla="*/ 372533 h 4182533"/>
              <a:gd name="connsiteX221" fmla="*/ 8021223 w 8072023"/>
              <a:gd name="connsiteY221" fmla="*/ 372533 h 4182533"/>
              <a:gd name="connsiteX222" fmla="*/ 8055090 w 8072023"/>
              <a:gd name="connsiteY222" fmla="*/ 423333 h 4182533"/>
              <a:gd name="connsiteX0" fmla="*/ 8055090 w 8072023"/>
              <a:gd name="connsiteY0" fmla="*/ 423333 h 4182533"/>
              <a:gd name="connsiteX1" fmla="*/ 8004290 w 8072023"/>
              <a:gd name="connsiteY1" fmla="*/ 321733 h 4182533"/>
              <a:gd name="connsiteX2" fmla="*/ 7987356 w 8072023"/>
              <a:gd name="connsiteY2" fmla="*/ 270933 h 4182533"/>
              <a:gd name="connsiteX3" fmla="*/ 7936556 w 8072023"/>
              <a:gd name="connsiteY3" fmla="*/ 0 h 4182533"/>
              <a:gd name="connsiteX4" fmla="*/ 7834956 w 8072023"/>
              <a:gd name="connsiteY4" fmla="*/ 33866 h 4182533"/>
              <a:gd name="connsiteX5" fmla="*/ 7716423 w 8072023"/>
              <a:gd name="connsiteY5" fmla="*/ 101600 h 4182533"/>
              <a:gd name="connsiteX6" fmla="*/ 7462423 w 8072023"/>
              <a:gd name="connsiteY6" fmla="*/ 135466 h 4182533"/>
              <a:gd name="connsiteX7" fmla="*/ 7377756 w 8072023"/>
              <a:gd name="connsiteY7" fmla="*/ 169333 h 4182533"/>
              <a:gd name="connsiteX8" fmla="*/ 7056023 w 8072023"/>
              <a:gd name="connsiteY8" fmla="*/ 220133 h 4182533"/>
              <a:gd name="connsiteX9" fmla="*/ 6971356 w 8072023"/>
              <a:gd name="connsiteY9" fmla="*/ 237066 h 4182533"/>
              <a:gd name="connsiteX10" fmla="*/ 6903623 w 8072023"/>
              <a:gd name="connsiteY10" fmla="*/ 270933 h 4182533"/>
              <a:gd name="connsiteX11" fmla="*/ 6852823 w 8072023"/>
              <a:gd name="connsiteY11" fmla="*/ 287866 h 4182533"/>
              <a:gd name="connsiteX12" fmla="*/ 6768156 w 8072023"/>
              <a:gd name="connsiteY12" fmla="*/ 321733 h 4182533"/>
              <a:gd name="connsiteX13" fmla="*/ 6666556 w 8072023"/>
              <a:gd name="connsiteY13" fmla="*/ 355600 h 4182533"/>
              <a:gd name="connsiteX14" fmla="*/ 6531090 w 8072023"/>
              <a:gd name="connsiteY14" fmla="*/ 440266 h 4182533"/>
              <a:gd name="connsiteX15" fmla="*/ 6480290 w 8072023"/>
              <a:gd name="connsiteY15" fmla="*/ 457200 h 4182533"/>
              <a:gd name="connsiteX16" fmla="*/ 6429490 w 8072023"/>
              <a:gd name="connsiteY16" fmla="*/ 491066 h 4182533"/>
              <a:gd name="connsiteX17" fmla="*/ 6361756 w 8072023"/>
              <a:gd name="connsiteY17" fmla="*/ 508000 h 4182533"/>
              <a:gd name="connsiteX18" fmla="*/ 6277090 w 8072023"/>
              <a:gd name="connsiteY18" fmla="*/ 541866 h 4182533"/>
              <a:gd name="connsiteX19" fmla="*/ 6226290 w 8072023"/>
              <a:gd name="connsiteY19" fmla="*/ 558800 h 4182533"/>
              <a:gd name="connsiteX20" fmla="*/ 6090823 w 8072023"/>
              <a:gd name="connsiteY20" fmla="*/ 626533 h 4182533"/>
              <a:gd name="connsiteX21" fmla="*/ 6040023 w 8072023"/>
              <a:gd name="connsiteY21" fmla="*/ 660400 h 4182533"/>
              <a:gd name="connsiteX22" fmla="*/ 5989223 w 8072023"/>
              <a:gd name="connsiteY22" fmla="*/ 677333 h 4182533"/>
              <a:gd name="connsiteX23" fmla="*/ 5904556 w 8072023"/>
              <a:gd name="connsiteY23" fmla="*/ 711200 h 4182533"/>
              <a:gd name="connsiteX24" fmla="*/ 5819890 w 8072023"/>
              <a:gd name="connsiteY24" fmla="*/ 728133 h 4182533"/>
              <a:gd name="connsiteX25" fmla="*/ 5701356 w 8072023"/>
              <a:gd name="connsiteY25" fmla="*/ 778933 h 4182533"/>
              <a:gd name="connsiteX26" fmla="*/ 5633623 w 8072023"/>
              <a:gd name="connsiteY26" fmla="*/ 795866 h 4182533"/>
              <a:gd name="connsiteX27" fmla="*/ 5582823 w 8072023"/>
              <a:gd name="connsiteY27" fmla="*/ 829733 h 4182533"/>
              <a:gd name="connsiteX28" fmla="*/ 5430423 w 8072023"/>
              <a:gd name="connsiteY28" fmla="*/ 863600 h 4182533"/>
              <a:gd name="connsiteX29" fmla="*/ 5379623 w 8072023"/>
              <a:gd name="connsiteY29" fmla="*/ 880533 h 4182533"/>
              <a:gd name="connsiteX30" fmla="*/ 5278023 w 8072023"/>
              <a:gd name="connsiteY30" fmla="*/ 897466 h 4182533"/>
              <a:gd name="connsiteX31" fmla="*/ 5024023 w 8072023"/>
              <a:gd name="connsiteY31" fmla="*/ 931333 h 4182533"/>
              <a:gd name="connsiteX32" fmla="*/ 4753090 w 8072023"/>
              <a:gd name="connsiteY32" fmla="*/ 965200 h 4182533"/>
              <a:gd name="connsiteX33" fmla="*/ 4143490 w 8072023"/>
              <a:gd name="connsiteY33" fmla="*/ 1016000 h 4182533"/>
              <a:gd name="connsiteX34" fmla="*/ 4008023 w 8072023"/>
              <a:gd name="connsiteY34" fmla="*/ 1032933 h 4182533"/>
              <a:gd name="connsiteX35" fmla="*/ 3703223 w 8072023"/>
              <a:gd name="connsiteY35" fmla="*/ 1066800 h 4182533"/>
              <a:gd name="connsiteX36" fmla="*/ 3618556 w 8072023"/>
              <a:gd name="connsiteY36" fmla="*/ 1083733 h 4182533"/>
              <a:gd name="connsiteX37" fmla="*/ 3364556 w 8072023"/>
              <a:gd name="connsiteY37" fmla="*/ 1117600 h 4182533"/>
              <a:gd name="connsiteX38" fmla="*/ 3296823 w 8072023"/>
              <a:gd name="connsiteY38" fmla="*/ 1134533 h 4182533"/>
              <a:gd name="connsiteX39" fmla="*/ 3093623 w 8072023"/>
              <a:gd name="connsiteY39" fmla="*/ 1151466 h 4182533"/>
              <a:gd name="connsiteX40" fmla="*/ 2975090 w 8072023"/>
              <a:gd name="connsiteY40" fmla="*/ 1185333 h 4182533"/>
              <a:gd name="connsiteX41" fmla="*/ 2670290 w 8072023"/>
              <a:gd name="connsiteY41" fmla="*/ 1236133 h 4182533"/>
              <a:gd name="connsiteX42" fmla="*/ 2450156 w 8072023"/>
              <a:gd name="connsiteY42" fmla="*/ 1286933 h 4182533"/>
              <a:gd name="connsiteX43" fmla="*/ 2111490 w 8072023"/>
              <a:gd name="connsiteY43" fmla="*/ 1337733 h 4182533"/>
              <a:gd name="connsiteX44" fmla="*/ 2060690 w 8072023"/>
              <a:gd name="connsiteY44" fmla="*/ 1354666 h 4182533"/>
              <a:gd name="connsiteX45" fmla="*/ 2009890 w 8072023"/>
              <a:gd name="connsiteY45" fmla="*/ 1388533 h 4182533"/>
              <a:gd name="connsiteX46" fmla="*/ 1874423 w 8072023"/>
              <a:gd name="connsiteY46" fmla="*/ 1405466 h 4182533"/>
              <a:gd name="connsiteX47" fmla="*/ 1806690 w 8072023"/>
              <a:gd name="connsiteY47" fmla="*/ 1439333 h 4182533"/>
              <a:gd name="connsiteX48" fmla="*/ 1755890 w 8072023"/>
              <a:gd name="connsiteY48" fmla="*/ 1473200 h 4182533"/>
              <a:gd name="connsiteX49" fmla="*/ 1620423 w 8072023"/>
              <a:gd name="connsiteY49" fmla="*/ 1490133 h 4182533"/>
              <a:gd name="connsiteX50" fmla="*/ 1518823 w 8072023"/>
              <a:gd name="connsiteY50" fmla="*/ 1524000 h 4182533"/>
              <a:gd name="connsiteX51" fmla="*/ 1468023 w 8072023"/>
              <a:gd name="connsiteY51" fmla="*/ 1540933 h 4182533"/>
              <a:gd name="connsiteX52" fmla="*/ 45623 w 8072023"/>
              <a:gd name="connsiteY52" fmla="*/ 2116666 h 4182533"/>
              <a:gd name="connsiteX53" fmla="*/ 316556 w 8072023"/>
              <a:gd name="connsiteY53" fmla="*/ 2133600 h 4182533"/>
              <a:gd name="connsiteX54" fmla="*/ 722956 w 8072023"/>
              <a:gd name="connsiteY54" fmla="*/ 2201333 h 4182533"/>
              <a:gd name="connsiteX55" fmla="*/ 943090 w 8072023"/>
              <a:gd name="connsiteY55" fmla="*/ 2235200 h 4182533"/>
              <a:gd name="connsiteX56" fmla="*/ 1129356 w 8072023"/>
              <a:gd name="connsiteY56" fmla="*/ 2252133 h 4182533"/>
              <a:gd name="connsiteX57" fmla="*/ 1298690 w 8072023"/>
              <a:gd name="connsiteY57" fmla="*/ 2286000 h 4182533"/>
              <a:gd name="connsiteX58" fmla="*/ 1383356 w 8072023"/>
              <a:gd name="connsiteY58" fmla="*/ 2302933 h 4182533"/>
              <a:gd name="connsiteX59" fmla="*/ 1484956 w 8072023"/>
              <a:gd name="connsiteY59" fmla="*/ 2336800 h 4182533"/>
              <a:gd name="connsiteX60" fmla="*/ 1620423 w 8072023"/>
              <a:gd name="connsiteY60" fmla="*/ 2387600 h 4182533"/>
              <a:gd name="connsiteX61" fmla="*/ 1671223 w 8072023"/>
              <a:gd name="connsiteY61" fmla="*/ 2421466 h 4182533"/>
              <a:gd name="connsiteX62" fmla="*/ 1722023 w 8072023"/>
              <a:gd name="connsiteY62" fmla="*/ 2472266 h 4182533"/>
              <a:gd name="connsiteX63" fmla="*/ 1806690 w 8072023"/>
              <a:gd name="connsiteY63" fmla="*/ 2489200 h 4182533"/>
              <a:gd name="connsiteX64" fmla="*/ 1959090 w 8072023"/>
              <a:gd name="connsiteY64" fmla="*/ 2590800 h 4182533"/>
              <a:gd name="connsiteX65" fmla="*/ 2077623 w 8072023"/>
              <a:gd name="connsiteY65" fmla="*/ 2624666 h 4182533"/>
              <a:gd name="connsiteX66" fmla="*/ 2162290 w 8072023"/>
              <a:gd name="connsiteY66" fmla="*/ 2675466 h 4182533"/>
              <a:gd name="connsiteX67" fmla="*/ 2230023 w 8072023"/>
              <a:gd name="connsiteY67" fmla="*/ 2692400 h 4182533"/>
              <a:gd name="connsiteX68" fmla="*/ 2280823 w 8072023"/>
              <a:gd name="connsiteY68" fmla="*/ 2709333 h 4182533"/>
              <a:gd name="connsiteX69" fmla="*/ 2399356 w 8072023"/>
              <a:gd name="connsiteY69" fmla="*/ 2760133 h 4182533"/>
              <a:gd name="connsiteX70" fmla="*/ 2467090 w 8072023"/>
              <a:gd name="connsiteY70" fmla="*/ 2794000 h 4182533"/>
              <a:gd name="connsiteX71" fmla="*/ 2704156 w 8072023"/>
              <a:gd name="connsiteY71" fmla="*/ 2861733 h 4182533"/>
              <a:gd name="connsiteX72" fmla="*/ 2754956 w 8072023"/>
              <a:gd name="connsiteY72" fmla="*/ 2878666 h 4182533"/>
              <a:gd name="connsiteX73" fmla="*/ 2907356 w 8072023"/>
              <a:gd name="connsiteY73" fmla="*/ 2929466 h 4182533"/>
              <a:gd name="connsiteX74" fmla="*/ 2958156 w 8072023"/>
              <a:gd name="connsiteY74" fmla="*/ 2963333 h 4182533"/>
              <a:gd name="connsiteX75" fmla="*/ 3042823 w 8072023"/>
              <a:gd name="connsiteY75" fmla="*/ 2980266 h 4182533"/>
              <a:gd name="connsiteX76" fmla="*/ 3110556 w 8072023"/>
              <a:gd name="connsiteY76" fmla="*/ 2997200 h 4182533"/>
              <a:gd name="connsiteX77" fmla="*/ 3364556 w 8072023"/>
              <a:gd name="connsiteY77" fmla="*/ 3031066 h 4182533"/>
              <a:gd name="connsiteX78" fmla="*/ 3618556 w 8072023"/>
              <a:gd name="connsiteY78" fmla="*/ 3081866 h 4182533"/>
              <a:gd name="connsiteX79" fmla="*/ 3821756 w 8072023"/>
              <a:gd name="connsiteY79" fmla="*/ 3115733 h 4182533"/>
              <a:gd name="connsiteX80" fmla="*/ 3923356 w 8072023"/>
              <a:gd name="connsiteY80" fmla="*/ 3149600 h 4182533"/>
              <a:gd name="connsiteX81" fmla="*/ 4024956 w 8072023"/>
              <a:gd name="connsiteY81" fmla="*/ 3166533 h 4182533"/>
              <a:gd name="connsiteX82" fmla="*/ 4092690 w 8072023"/>
              <a:gd name="connsiteY82" fmla="*/ 3200400 h 4182533"/>
              <a:gd name="connsiteX83" fmla="*/ 4295890 w 8072023"/>
              <a:gd name="connsiteY83" fmla="*/ 3251200 h 4182533"/>
              <a:gd name="connsiteX84" fmla="*/ 4482156 w 8072023"/>
              <a:gd name="connsiteY84" fmla="*/ 3318933 h 4182533"/>
              <a:gd name="connsiteX85" fmla="*/ 4549890 w 8072023"/>
              <a:gd name="connsiteY85" fmla="*/ 3352800 h 4182533"/>
              <a:gd name="connsiteX86" fmla="*/ 4634556 w 8072023"/>
              <a:gd name="connsiteY86" fmla="*/ 3369733 h 4182533"/>
              <a:gd name="connsiteX87" fmla="*/ 4702290 w 8072023"/>
              <a:gd name="connsiteY87" fmla="*/ 3386666 h 4182533"/>
              <a:gd name="connsiteX88" fmla="*/ 4803890 w 8072023"/>
              <a:gd name="connsiteY88" fmla="*/ 3420533 h 4182533"/>
              <a:gd name="connsiteX89" fmla="*/ 4888556 w 8072023"/>
              <a:gd name="connsiteY89" fmla="*/ 3437466 h 4182533"/>
              <a:gd name="connsiteX90" fmla="*/ 5024023 w 8072023"/>
              <a:gd name="connsiteY90" fmla="*/ 3471333 h 4182533"/>
              <a:gd name="connsiteX91" fmla="*/ 5227223 w 8072023"/>
              <a:gd name="connsiteY91" fmla="*/ 3505200 h 4182533"/>
              <a:gd name="connsiteX92" fmla="*/ 5311890 w 8072023"/>
              <a:gd name="connsiteY92" fmla="*/ 3539066 h 4182533"/>
              <a:gd name="connsiteX93" fmla="*/ 5464290 w 8072023"/>
              <a:gd name="connsiteY93" fmla="*/ 3589866 h 4182533"/>
              <a:gd name="connsiteX94" fmla="*/ 5515090 w 8072023"/>
              <a:gd name="connsiteY94" fmla="*/ 3623733 h 4182533"/>
              <a:gd name="connsiteX95" fmla="*/ 5650556 w 8072023"/>
              <a:gd name="connsiteY95" fmla="*/ 3657600 h 4182533"/>
              <a:gd name="connsiteX96" fmla="*/ 5718290 w 8072023"/>
              <a:gd name="connsiteY96" fmla="*/ 3691466 h 4182533"/>
              <a:gd name="connsiteX97" fmla="*/ 5887623 w 8072023"/>
              <a:gd name="connsiteY97" fmla="*/ 3725333 h 4182533"/>
              <a:gd name="connsiteX98" fmla="*/ 5938423 w 8072023"/>
              <a:gd name="connsiteY98" fmla="*/ 3742266 h 4182533"/>
              <a:gd name="connsiteX99" fmla="*/ 6107756 w 8072023"/>
              <a:gd name="connsiteY99" fmla="*/ 3810000 h 4182533"/>
              <a:gd name="connsiteX100" fmla="*/ 6310956 w 8072023"/>
              <a:gd name="connsiteY100" fmla="*/ 3860800 h 4182533"/>
              <a:gd name="connsiteX101" fmla="*/ 6378690 w 8072023"/>
              <a:gd name="connsiteY101" fmla="*/ 3877733 h 4182533"/>
              <a:gd name="connsiteX102" fmla="*/ 6581890 w 8072023"/>
              <a:gd name="connsiteY102" fmla="*/ 3911600 h 4182533"/>
              <a:gd name="connsiteX103" fmla="*/ 6785090 w 8072023"/>
              <a:gd name="connsiteY103" fmla="*/ 3962400 h 4182533"/>
              <a:gd name="connsiteX104" fmla="*/ 6886690 w 8072023"/>
              <a:gd name="connsiteY104" fmla="*/ 3979333 h 4182533"/>
              <a:gd name="connsiteX105" fmla="*/ 6954423 w 8072023"/>
              <a:gd name="connsiteY105" fmla="*/ 3996266 h 4182533"/>
              <a:gd name="connsiteX106" fmla="*/ 7208423 w 8072023"/>
              <a:gd name="connsiteY106" fmla="*/ 4013200 h 4182533"/>
              <a:gd name="connsiteX107" fmla="*/ 7377756 w 8072023"/>
              <a:gd name="connsiteY107" fmla="*/ 4030133 h 4182533"/>
              <a:gd name="connsiteX108" fmla="*/ 7547090 w 8072023"/>
              <a:gd name="connsiteY108" fmla="*/ 4064000 h 4182533"/>
              <a:gd name="connsiteX109" fmla="*/ 7597890 w 8072023"/>
              <a:gd name="connsiteY109" fmla="*/ 4080933 h 4182533"/>
              <a:gd name="connsiteX110" fmla="*/ 7750290 w 8072023"/>
              <a:gd name="connsiteY110" fmla="*/ 4114800 h 4182533"/>
              <a:gd name="connsiteX111" fmla="*/ 7834956 w 8072023"/>
              <a:gd name="connsiteY111" fmla="*/ 4131733 h 4182533"/>
              <a:gd name="connsiteX112" fmla="*/ 7885756 w 8072023"/>
              <a:gd name="connsiteY112" fmla="*/ 4148666 h 4182533"/>
              <a:gd name="connsiteX113" fmla="*/ 8038156 w 8072023"/>
              <a:gd name="connsiteY113" fmla="*/ 4182533 h 4182533"/>
              <a:gd name="connsiteX114" fmla="*/ 8072023 w 8072023"/>
              <a:gd name="connsiteY114" fmla="*/ 4114800 h 4182533"/>
              <a:gd name="connsiteX115" fmla="*/ 8038156 w 8072023"/>
              <a:gd name="connsiteY115" fmla="*/ 4064000 h 4182533"/>
              <a:gd name="connsiteX116" fmla="*/ 8021223 w 8072023"/>
              <a:gd name="connsiteY116" fmla="*/ 3759200 h 4182533"/>
              <a:gd name="connsiteX117" fmla="*/ 7902690 w 8072023"/>
              <a:gd name="connsiteY117" fmla="*/ 3742266 h 4182533"/>
              <a:gd name="connsiteX118" fmla="*/ 7631756 w 8072023"/>
              <a:gd name="connsiteY118" fmla="*/ 3708400 h 4182533"/>
              <a:gd name="connsiteX119" fmla="*/ 7394690 w 8072023"/>
              <a:gd name="connsiteY119" fmla="*/ 3657600 h 4182533"/>
              <a:gd name="connsiteX120" fmla="*/ 7242290 w 8072023"/>
              <a:gd name="connsiteY120" fmla="*/ 3606800 h 4182533"/>
              <a:gd name="connsiteX121" fmla="*/ 7157623 w 8072023"/>
              <a:gd name="connsiteY121" fmla="*/ 3589866 h 4182533"/>
              <a:gd name="connsiteX122" fmla="*/ 7039090 w 8072023"/>
              <a:gd name="connsiteY122" fmla="*/ 3556000 h 4182533"/>
              <a:gd name="connsiteX123" fmla="*/ 6852823 w 8072023"/>
              <a:gd name="connsiteY123" fmla="*/ 3539066 h 4182533"/>
              <a:gd name="connsiteX124" fmla="*/ 6429490 w 8072023"/>
              <a:gd name="connsiteY124" fmla="*/ 3505200 h 4182533"/>
              <a:gd name="connsiteX125" fmla="*/ 6294023 w 8072023"/>
              <a:gd name="connsiteY125" fmla="*/ 3471333 h 4182533"/>
              <a:gd name="connsiteX126" fmla="*/ 6090823 w 8072023"/>
              <a:gd name="connsiteY126" fmla="*/ 3420533 h 4182533"/>
              <a:gd name="connsiteX127" fmla="*/ 5786023 w 8072023"/>
              <a:gd name="connsiteY127" fmla="*/ 3403600 h 4182533"/>
              <a:gd name="connsiteX128" fmla="*/ 5582823 w 8072023"/>
              <a:gd name="connsiteY128" fmla="*/ 3386666 h 4182533"/>
              <a:gd name="connsiteX129" fmla="*/ 5447356 w 8072023"/>
              <a:gd name="connsiteY129" fmla="*/ 3352800 h 4182533"/>
              <a:gd name="connsiteX130" fmla="*/ 5396556 w 8072023"/>
              <a:gd name="connsiteY130" fmla="*/ 3335866 h 4182533"/>
              <a:gd name="connsiteX131" fmla="*/ 5261090 w 8072023"/>
              <a:gd name="connsiteY131" fmla="*/ 3318933 h 4182533"/>
              <a:gd name="connsiteX132" fmla="*/ 5210290 w 8072023"/>
              <a:gd name="connsiteY132" fmla="*/ 3302000 h 4182533"/>
              <a:gd name="connsiteX133" fmla="*/ 5159490 w 8072023"/>
              <a:gd name="connsiteY133" fmla="*/ 3268133 h 4182533"/>
              <a:gd name="connsiteX134" fmla="*/ 5091756 w 8072023"/>
              <a:gd name="connsiteY134" fmla="*/ 3251200 h 4182533"/>
              <a:gd name="connsiteX135" fmla="*/ 4956290 w 8072023"/>
              <a:gd name="connsiteY135" fmla="*/ 3200400 h 4182533"/>
              <a:gd name="connsiteX136" fmla="*/ 4905490 w 8072023"/>
              <a:gd name="connsiteY136" fmla="*/ 3166533 h 4182533"/>
              <a:gd name="connsiteX137" fmla="*/ 4820823 w 8072023"/>
              <a:gd name="connsiteY137" fmla="*/ 3149600 h 4182533"/>
              <a:gd name="connsiteX138" fmla="*/ 4770023 w 8072023"/>
              <a:gd name="connsiteY138" fmla="*/ 3132666 h 4182533"/>
              <a:gd name="connsiteX139" fmla="*/ 4583756 w 8072023"/>
              <a:gd name="connsiteY139" fmla="*/ 2997200 h 4182533"/>
              <a:gd name="connsiteX140" fmla="*/ 4414423 w 8072023"/>
              <a:gd name="connsiteY140" fmla="*/ 2946400 h 4182533"/>
              <a:gd name="connsiteX141" fmla="*/ 4262023 w 8072023"/>
              <a:gd name="connsiteY141" fmla="*/ 2878666 h 4182533"/>
              <a:gd name="connsiteX142" fmla="*/ 4126556 w 8072023"/>
              <a:gd name="connsiteY142" fmla="*/ 2810933 h 4182533"/>
              <a:gd name="connsiteX143" fmla="*/ 4058823 w 8072023"/>
              <a:gd name="connsiteY143" fmla="*/ 2777066 h 4182533"/>
              <a:gd name="connsiteX144" fmla="*/ 3838690 w 8072023"/>
              <a:gd name="connsiteY144" fmla="*/ 2743200 h 4182533"/>
              <a:gd name="connsiteX145" fmla="*/ 3787890 w 8072023"/>
              <a:gd name="connsiteY145" fmla="*/ 2709333 h 4182533"/>
              <a:gd name="connsiteX146" fmla="*/ 3584690 w 8072023"/>
              <a:gd name="connsiteY146" fmla="*/ 2658533 h 4182533"/>
              <a:gd name="connsiteX147" fmla="*/ 3516956 w 8072023"/>
              <a:gd name="connsiteY147" fmla="*/ 2641600 h 4182533"/>
              <a:gd name="connsiteX148" fmla="*/ 3432290 w 8072023"/>
              <a:gd name="connsiteY148" fmla="*/ 2624666 h 4182533"/>
              <a:gd name="connsiteX149" fmla="*/ 3381490 w 8072023"/>
              <a:gd name="connsiteY149" fmla="*/ 2607733 h 4182533"/>
              <a:gd name="connsiteX150" fmla="*/ 3262956 w 8072023"/>
              <a:gd name="connsiteY150" fmla="*/ 2590800 h 4182533"/>
              <a:gd name="connsiteX151" fmla="*/ 3144423 w 8072023"/>
              <a:gd name="connsiteY151" fmla="*/ 2556933 h 4182533"/>
              <a:gd name="connsiteX152" fmla="*/ 3093623 w 8072023"/>
              <a:gd name="connsiteY152" fmla="*/ 2540000 h 4182533"/>
              <a:gd name="connsiteX153" fmla="*/ 2975090 w 8072023"/>
              <a:gd name="connsiteY153" fmla="*/ 2523066 h 4182533"/>
              <a:gd name="connsiteX154" fmla="*/ 2873490 w 8072023"/>
              <a:gd name="connsiteY154" fmla="*/ 2489200 h 4182533"/>
              <a:gd name="connsiteX155" fmla="*/ 2534823 w 8072023"/>
              <a:gd name="connsiteY155" fmla="*/ 2438400 h 4182533"/>
              <a:gd name="connsiteX156" fmla="*/ 2382423 w 8072023"/>
              <a:gd name="connsiteY156" fmla="*/ 2421466 h 4182533"/>
              <a:gd name="connsiteX157" fmla="*/ 2179223 w 8072023"/>
              <a:gd name="connsiteY157" fmla="*/ 2387600 h 4182533"/>
              <a:gd name="connsiteX158" fmla="*/ 2077623 w 8072023"/>
              <a:gd name="connsiteY158" fmla="*/ 2353733 h 4182533"/>
              <a:gd name="connsiteX159" fmla="*/ 1992956 w 8072023"/>
              <a:gd name="connsiteY159" fmla="*/ 2336800 h 4182533"/>
              <a:gd name="connsiteX160" fmla="*/ 1891356 w 8072023"/>
              <a:gd name="connsiteY160" fmla="*/ 2302933 h 4182533"/>
              <a:gd name="connsiteX161" fmla="*/ 1840556 w 8072023"/>
              <a:gd name="connsiteY161" fmla="*/ 2286000 h 4182533"/>
              <a:gd name="connsiteX162" fmla="*/ 1789756 w 8072023"/>
              <a:gd name="connsiteY162" fmla="*/ 2269066 h 4182533"/>
              <a:gd name="connsiteX163" fmla="*/ 1722023 w 8072023"/>
              <a:gd name="connsiteY163" fmla="*/ 2252133 h 4182533"/>
              <a:gd name="connsiteX164" fmla="*/ 1654290 w 8072023"/>
              <a:gd name="connsiteY164" fmla="*/ 2218266 h 4182533"/>
              <a:gd name="connsiteX165" fmla="*/ 1603490 w 8072023"/>
              <a:gd name="connsiteY165" fmla="*/ 2201333 h 4182533"/>
              <a:gd name="connsiteX166" fmla="*/ 1501890 w 8072023"/>
              <a:gd name="connsiteY166" fmla="*/ 2116666 h 4182533"/>
              <a:gd name="connsiteX167" fmla="*/ 1518823 w 8072023"/>
              <a:gd name="connsiteY167" fmla="*/ 1947333 h 4182533"/>
              <a:gd name="connsiteX168" fmla="*/ 1705090 w 8072023"/>
              <a:gd name="connsiteY168" fmla="*/ 1930400 h 4182533"/>
              <a:gd name="connsiteX169" fmla="*/ 2026823 w 8072023"/>
              <a:gd name="connsiteY169" fmla="*/ 1896533 h 4182533"/>
              <a:gd name="connsiteX170" fmla="*/ 2162290 w 8072023"/>
              <a:gd name="connsiteY170" fmla="*/ 1862666 h 4182533"/>
              <a:gd name="connsiteX171" fmla="*/ 2280823 w 8072023"/>
              <a:gd name="connsiteY171" fmla="*/ 1845733 h 4182533"/>
              <a:gd name="connsiteX172" fmla="*/ 2585623 w 8072023"/>
              <a:gd name="connsiteY172" fmla="*/ 1811866 h 4182533"/>
              <a:gd name="connsiteX173" fmla="*/ 2704156 w 8072023"/>
              <a:gd name="connsiteY173" fmla="*/ 1778000 h 4182533"/>
              <a:gd name="connsiteX174" fmla="*/ 2822690 w 8072023"/>
              <a:gd name="connsiteY174" fmla="*/ 1744133 h 4182533"/>
              <a:gd name="connsiteX175" fmla="*/ 3093623 w 8072023"/>
              <a:gd name="connsiteY175" fmla="*/ 1710266 h 4182533"/>
              <a:gd name="connsiteX176" fmla="*/ 3212156 w 8072023"/>
              <a:gd name="connsiteY176" fmla="*/ 1693333 h 4182533"/>
              <a:gd name="connsiteX177" fmla="*/ 3364556 w 8072023"/>
              <a:gd name="connsiteY177" fmla="*/ 1659466 h 4182533"/>
              <a:gd name="connsiteX178" fmla="*/ 3449223 w 8072023"/>
              <a:gd name="connsiteY178" fmla="*/ 1642533 h 4182533"/>
              <a:gd name="connsiteX179" fmla="*/ 3500023 w 8072023"/>
              <a:gd name="connsiteY179" fmla="*/ 1625600 h 4182533"/>
              <a:gd name="connsiteX180" fmla="*/ 3635490 w 8072023"/>
              <a:gd name="connsiteY180" fmla="*/ 1591733 h 4182533"/>
              <a:gd name="connsiteX181" fmla="*/ 3838690 w 8072023"/>
              <a:gd name="connsiteY181" fmla="*/ 1540933 h 4182533"/>
              <a:gd name="connsiteX182" fmla="*/ 4075756 w 8072023"/>
              <a:gd name="connsiteY182" fmla="*/ 1473200 h 4182533"/>
              <a:gd name="connsiteX183" fmla="*/ 4126556 w 8072023"/>
              <a:gd name="connsiteY183" fmla="*/ 1456266 h 4182533"/>
              <a:gd name="connsiteX184" fmla="*/ 4194290 w 8072023"/>
              <a:gd name="connsiteY184" fmla="*/ 1422400 h 4182533"/>
              <a:gd name="connsiteX185" fmla="*/ 4431356 w 8072023"/>
              <a:gd name="connsiteY185" fmla="*/ 1388533 h 4182533"/>
              <a:gd name="connsiteX186" fmla="*/ 4516023 w 8072023"/>
              <a:gd name="connsiteY186" fmla="*/ 1371600 h 4182533"/>
              <a:gd name="connsiteX187" fmla="*/ 4753090 w 8072023"/>
              <a:gd name="connsiteY187" fmla="*/ 1303866 h 4182533"/>
              <a:gd name="connsiteX188" fmla="*/ 5007090 w 8072023"/>
              <a:gd name="connsiteY188" fmla="*/ 1236133 h 4182533"/>
              <a:gd name="connsiteX189" fmla="*/ 5091756 w 8072023"/>
              <a:gd name="connsiteY189" fmla="*/ 1219200 h 4182533"/>
              <a:gd name="connsiteX190" fmla="*/ 5294956 w 8072023"/>
              <a:gd name="connsiteY190" fmla="*/ 1185333 h 4182533"/>
              <a:gd name="connsiteX191" fmla="*/ 5396556 w 8072023"/>
              <a:gd name="connsiteY191" fmla="*/ 1151466 h 4182533"/>
              <a:gd name="connsiteX192" fmla="*/ 5447356 w 8072023"/>
              <a:gd name="connsiteY192" fmla="*/ 1134533 h 4182533"/>
              <a:gd name="connsiteX193" fmla="*/ 5532023 w 8072023"/>
              <a:gd name="connsiteY193" fmla="*/ 1117600 h 4182533"/>
              <a:gd name="connsiteX194" fmla="*/ 5650556 w 8072023"/>
              <a:gd name="connsiteY194" fmla="*/ 1100666 h 4182533"/>
              <a:gd name="connsiteX195" fmla="*/ 5718290 w 8072023"/>
              <a:gd name="connsiteY195" fmla="*/ 1083733 h 4182533"/>
              <a:gd name="connsiteX196" fmla="*/ 5769090 w 8072023"/>
              <a:gd name="connsiteY196" fmla="*/ 1066800 h 4182533"/>
              <a:gd name="connsiteX197" fmla="*/ 5921490 w 8072023"/>
              <a:gd name="connsiteY197" fmla="*/ 1049866 h 4182533"/>
              <a:gd name="connsiteX198" fmla="*/ 5972290 w 8072023"/>
              <a:gd name="connsiteY198" fmla="*/ 1032933 h 4182533"/>
              <a:gd name="connsiteX199" fmla="*/ 6023090 w 8072023"/>
              <a:gd name="connsiteY199" fmla="*/ 999066 h 4182533"/>
              <a:gd name="connsiteX200" fmla="*/ 6090823 w 8072023"/>
              <a:gd name="connsiteY200" fmla="*/ 982133 h 4182533"/>
              <a:gd name="connsiteX201" fmla="*/ 6277090 w 8072023"/>
              <a:gd name="connsiteY201" fmla="*/ 931333 h 4182533"/>
              <a:gd name="connsiteX202" fmla="*/ 6327890 w 8072023"/>
              <a:gd name="connsiteY202" fmla="*/ 897466 h 4182533"/>
              <a:gd name="connsiteX203" fmla="*/ 6463356 w 8072023"/>
              <a:gd name="connsiteY203" fmla="*/ 863600 h 4182533"/>
              <a:gd name="connsiteX204" fmla="*/ 6514156 w 8072023"/>
              <a:gd name="connsiteY204" fmla="*/ 829733 h 4182533"/>
              <a:gd name="connsiteX205" fmla="*/ 6683490 w 8072023"/>
              <a:gd name="connsiteY205" fmla="*/ 778933 h 4182533"/>
              <a:gd name="connsiteX206" fmla="*/ 6852823 w 8072023"/>
              <a:gd name="connsiteY206" fmla="*/ 711200 h 4182533"/>
              <a:gd name="connsiteX207" fmla="*/ 6903623 w 8072023"/>
              <a:gd name="connsiteY207" fmla="*/ 694266 h 4182533"/>
              <a:gd name="connsiteX208" fmla="*/ 6954423 w 8072023"/>
              <a:gd name="connsiteY208" fmla="*/ 677333 h 4182533"/>
              <a:gd name="connsiteX209" fmla="*/ 7005223 w 8072023"/>
              <a:gd name="connsiteY209" fmla="*/ 643466 h 4182533"/>
              <a:gd name="connsiteX210" fmla="*/ 7174556 w 8072023"/>
              <a:gd name="connsiteY210" fmla="*/ 592666 h 4182533"/>
              <a:gd name="connsiteX211" fmla="*/ 7225356 w 8072023"/>
              <a:gd name="connsiteY211" fmla="*/ 558800 h 4182533"/>
              <a:gd name="connsiteX212" fmla="*/ 7276156 w 8072023"/>
              <a:gd name="connsiteY212" fmla="*/ 541866 h 4182533"/>
              <a:gd name="connsiteX213" fmla="*/ 7343890 w 8072023"/>
              <a:gd name="connsiteY213" fmla="*/ 491066 h 4182533"/>
              <a:gd name="connsiteX214" fmla="*/ 7513223 w 8072023"/>
              <a:gd name="connsiteY214" fmla="*/ 423333 h 4182533"/>
              <a:gd name="connsiteX215" fmla="*/ 7564023 w 8072023"/>
              <a:gd name="connsiteY215" fmla="*/ 406400 h 4182533"/>
              <a:gd name="connsiteX216" fmla="*/ 7733356 w 8072023"/>
              <a:gd name="connsiteY216" fmla="*/ 355600 h 4182533"/>
              <a:gd name="connsiteX217" fmla="*/ 7784156 w 8072023"/>
              <a:gd name="connsiteY217" fmla="*/ 338666 h 4182533"/>
              <a:gd name="connsiteX218" fmla="*/ 8004290 w 8072023"/>
              <a:gd name="connsiteY218" fmla="*/ 355600 h 4182533"/>
              <a:gd name="connsiteX219" fmla="*/ 8055090 w 8072023"/>
              <a:gd name="connsiteY219" fmla="*/ 372533 h 4182533"/>
              <a:gd name="connsiteX220" fmla="*/ 8021223 w 8072023"/>
              <a:gd name="connsiteY220" fmla="*/ 372533 h 4182533"/>
              <a:gd name="connsiteX221" fmla="*/ 8055090 w 8072023"/>
              <a:gd name="connsiteY221" fmla="*/ 423333 h 4182533"/>
              <a:gd name="connsiteX0" fmla="*/ 8066918 w 8083851"/>
              <a:gd name="connsiteY0" fmla="*/ 423333 h 4182533"/>
              <a:gd name="connsiteX1" fmla="*/ 8016118 w 8083851"/>
              <a:gd name="connsiteY1" fmla="*/ 321733 h 4182533"/>
              <a:gd name="connsiteX2" fmla="*/ 7999184 w 8083851"/>
              <a:gd name="connsiteY2" fmla="*/ 270933 h 4182533"/>
              <a:gd name="connsiteX3" fmla="*/ 7948384 w 8083851"/>
              <a:gd name="connsiteY3" fmla="*/ 0 h 4182533"/>
              <a:gd name="connsiteX4" fmla="*/ 7846784 w 8083851"/>
              <a:gd name="connsiteY4" fmla="*/ 33866 h 4182533"/>
              <a:gd name="connsiteX5" fmla="*/ 7728251 w 8083851"/>
              <a:gd name="connsiteY5" fmla="*/ 101600 h 4182533"/>
              <a:gd name="connsiteX6" fmla="*/ 7474251 w 8083851"/>
              <a:gd name="connsiteY6" fmla="*/ 135466 h 4182533"/>
              <a:gd name="connsiteX7" fmla="*/ 7389584 w 8083851"/>
              <a:gd name="connsiteY7" fmla="*/ 169333 h 4182533"/>
              <a:gd name="connsiteX8" fmla="*/ 7067851 w 8083851"/>
              <a:gd name="connsiteY8" fmla="*/ 220133 h 4182533"/>
              <a:gd name="connsiteX9" fmla="*/ 6983184 w 8083851"/>
              <a:gd name="connsiteY9" fmla="*/ 237066 h 4182533"/>
              <a:gd name="connsiteX10" fmla="*/ 6915451 w 8083851"/>
              <a:gd name="connsiteY10" fmla="*/ 270933 h 4182533"/>
              <a:gd name="connsiteX11" fmla="*/ 6864651 w 8083851"/>
              <a:gd name="connsiteY11" fmla="*/ 287866 h 4182533"/>
              <a:gd name="connsiteX12" fmla="*/ 6779984 w 8083851"/>
              <a:gd name="connsiteY12" fmla="*/ 321733 h 4182533"/>
              <a:gd name="connsiteX13" fmla="*/ 6678384 w 8083851"/>
              <a:gd name="connsiteY13" fmla="*/ 355600 h 4182533"/>
              <a:gd name="connsiteX14" fmla="*/ 6542918 w 8083851"/>
              <a:gd name="connsiteY14" fmla="*/ 440266 h 4182533"/>
              <a:gd name="connsiteX15" fmla="*/ 6492118 w 8083851"/>
              <a:gd name="connsiteY15" fmla="*/ 457200 h 4182533"/>
              <a:gd name="connsiteX16" fmla="*/ 6441318 w 8083851"/>
              <a:gd name="connsiteY16" fmla="*/ 491066 h 4182533"/>
              <a:gd name="connsiteX17" fmla="*/ 6373584 w 8083851"/>
              <a:gd name="connsiteY17" fmla="*/ 508000 h 4182533"/>
              <a:gd name="connsiteX18" fmla="*/ 6288918 w 8083851"/>
              <a:gd name="connsiteY18" fmla="*/ 541866 h 4182533"/>
              <a:gd name="connsiteX19" fmla="*/ 6238118 w 8083851"/>
              <a:gd name="connsiteY19" fmla="*/ 558800 h 4182533"/>
              <a:gd name="connsiteX20" fmla="*/ 6102651 w 8083851"/>
              <a:gd name="connsiteY20" fmla="*/ 626533 h 4182533"/>
              <a:gd name="connsiteX21" fmla="*/ 6051851 w 8083851"/>
              <a:gd name="connsiteY21" fmla="*/ 660400 h 4182533"/>
              <a:gd name="connsiteX22" fmla="*/ 6001051 w 8083851"/>
              <a:gd name="connsiteY22" fmla="*/ 677333 h 4182533"/>
              <a:gd name="connsiteX23" fmla="*/ 5916384 w 8083851"/>
              <a:gd name="connsiteY23" fmla="*/ 711200 h 4182533"/>
              <a:gd name="connsiteX24" fmla="*/ 5831718 w 8083851"/>
              <a:gd name="connsiteY24" fmla="*/ 728133 h 4182533"/>
              <a:gd name="connsiteX25" fmla="*/ 5713184 w 8083851"/>
              <a:gd name="connsiteY25" fmla="*/ 778933 h 4182533"/>
              <a:gd name="connsiteX26" fmla="*/ 5645451 w 8083851"/>
              <a:gd name="connsiteY26" fmla="*/ 795866 h 4182533"/>
              <a:gd name="connsiteX27" fmla="*/ 5594651 w 8083851"/>
              <a:gd name="connsiteY27" fmla="*/ 829733 h 4182533"/>
              <a:gd name="connsiteX28" fmla="*/ 5442251 w 8083851"/>
              <a:gd name="connsiteY28" fmla="*/ 863600 h 4182533"/>
              <a:gd name="connsiteX29" fmla="*/ 5391451 w 8083851"/>
              <a:gd name="connsiteY29" fmla="*/ 880533 h 4182533"/>
              <a:gd name="connsiteX30" fmla="*/ 5289851 w 8083851"/>
              <a:gd name="connsiteY30" fmla="*/ 897466 h 4182533"/>
              <a:gd name="connsiteX31" fmla="*/ 5035851 w 8083851"/>
              <a:gd name="connsiteY31" fmla="*/ 931333 h 4182533"/>
              <a:gd name="connsiteX32" fmla="*/ 4764918 w 8083851"/>
              <a:gd name="connsiteY32" fmla="*/ 965200 h 4182533"/>
              <a:gd name="connsiteX33" fmla="*/ 4155318 w 8083851"/>
              <a:gd name="connsiteY33" fmla="*/ 1016000 h 4182533"/>
              <a:gd name="connsiteX34" fmla="*/ 4019851 w 8083851"/>
              <a:gd name="connsiteY34" fmla="*/ 1032933 h 4182533"/>
              <a:gd name="connsiteX35" fmla="*/ 3715051 w 8083851"/>
              <a:gd name="connsiteY35" fmla="*/ 1066800 h 4182533"/>
              <a:gd name="connsiteX36" fmla="*/ 3630384 w 8083851"/>
              <a:gd name="connsiteY36" fmla="*/ 1083733 h 4182533"/>
              <a:gd name="connsiteX37" fmla="*/ 3376384 w 8083851"/>
              <a:gd name="connsiteY37" fmla="*/ 1117600 h 4182533"/>
              <a:gd name="connsiteX38" fmla="*/ 3308651 w 8083851"/>
              <a:gd name="connsiteY38" fmla="*/ 1134533 h 4182533"/>
              <a:gd name="connsiteX39" fmla="*/ 3105451 w 8083851"/>
              <a:gd name="connsiteY39" fmla="*/ 1151466 h 4182533"/>
              <a:gd name="connsiteX40" fmla="*/ 2986918 w 8083851"/>
              <a:gd name="connsiteY40" fmla="*/ 1185333 h 4182533"/>
              <a:gd name="connsiteX41" fmla="*/ 2682118 w 8083851"/>
              <a:gd name="connsiteY41" fmla="*/ 1236133 h 4182533"/>
              <a:gd name="connsiteX42" fmla="*/ 2461984 w 8083851"/>
              <a:gd name="connsiteY42" fmla="*/ 1286933 h 4182533"/>
              <a:gd name="connsiteX43" fmla="*/ 2123318 w 8083851"/>
              <a:gd name="connsiteY43" fmla="*/ 1337733 h 4182533"/>
              <a:gd name="connsiteX44" fmla="*/ 2072518 w 8083851"/>
              <a:gd name="connsiteY44" fmla="*/ 1354666 h 4182533"/>
              <a:gd name="connsiteX45" fmla="*/ 2021718 w 8083851"/>
              <a:gd name="connsiteY45" fmla="*/ 1388533 h 4182533"/>
              <a:gd name="connsiteX46" fmla="*/ 1886251 w 8083851"/>
              <a:gd name="connsiteY46" fmla="*/ 1405466 h 4182533"/>
              <a:gd name="connsiteX47" fmla="*/ 1818518 w 8083851"/>
              <a:gd name="connsiteY47" fmla="*/ 1439333 h 4182533"/>
              <a:gd name="connsiteX48" fmla="*/ 1767718 w 8083851"/>
              <a:gd name="connsiteY48" fmla="*/ 1473200 h 4182533"/>
              <a:gd name="connsiteX49" fmla="*/ 1632251 w 8083851"/>
              <a:gd name="connsiteY49" fmla="*/ 1490133 h 4182533"/>
              <a:gd name="connsiteX50" fmla="*/ 1530651 w 8083851"/>
              <a:gd name="connsiteY50" fmla="*/ 1524000 h 4182533"/>
              <a:gd name="connsiteX51" fmla="*/ 57451 w 8083851"/>
              <a:gd name="connsiteY51" fmla="*/ 2116666 h 4182533"/>
              <a:gd name="connsiteX52" fmla="*/ 328384 w 8083851"/>
              <a:gd name="connsiteY52" fmla="*/ 2133600 h 4182533"/>
              <a:gd name="connsiteX53" fmla="*/ 734784 w 8083851"/>
              <a:gd name="connsiteY53" fmla="*/ 2201333 h 4182533"/>
              <a:gd name="connsiteX54" fmla="*/ 954918 w 8083851"/>
              <a:gd name="connsiteY54" fmla="*/ 2235200 h 4182533"/>
              <a:gd name="connsiteX55" fmla="*/ 1141184 w 8083851"/>
              <a:gd name="connsiteY55" fmla="*/ 2252133 h 4182533"/>
              <a:gd name="connsiteX56" fmla="*/ 1310518 w 8083851"/>
              <a:gd name="connsiteY56" fmla="*/ 2286000 h 4182533"/>
              <a:gd name="connsiteX57" fmla="*/ 1395184 w 8083851"/>
              <a:gd name="connsiteY57" fmla="*/ 2302933 h 4182533"/>
              <a:gd name="connsiteX58" fmla="*/ 1496784 w 8083851"/>
              <a:gd name="connsiteY58" fmla="*/ 2336800 h 4182533"/>
              <a:gd name="connsiteX59" fmla="*/ 1632251 w 8083851"/>
              <a:gd name="connsiteY59" fmla="*/ 2387600 h 4182533"/>
              <a:gd name="connsiteX60" fmla="*/ 1683051 w 8083851"/>
              <a:gd name="connsiteY60" fmla="*/ 2421466 h 4182533"/>
              <a:gd name="connsiteX61" fmla="*/ 1733851 w 8083851"/>
              <a:gd name="connsiteY61" fmla="*/ 2472266 h 4182533"/>
              <a:gd name="connsiteX62" fmla="*/ 1818518 w 8083851"/>
              <a:gd name="connsiteY62" fmla="*/ 2489200 h 4182533"/>
              <a:gd name="connsiteX63" fmla="*/ 1970918 w 8083851"/>
              <a:gd name="connsiteY63" fmla="*/ 2590800 h 4182533"/>
              <a:gd name="connsiteX64" fmla="*/ 2089451 w 8083851"/>
              <a:gd name="connsiteY64" fmla="*/ 2624666 h 4182533"/>
              <a:gd name="connsiteX65" fmla="*/ 2174118 w 8083851"/>
              <a:gd name="connsiteY65" fmla="*/ 2675466 h 4182533"/>
              <a:gd name="connsiteX66" fmla="*/ 2241851 w 8083851"/>
              <a:gd name="connsiteY66" fmla="*/ 2692400 h 4182533"/>
              <a:gd name="connsiteX67" fmla="*/ 2292651 w 8083851"/>
              <a:gd name="connsiteY67" fmla="*/ 2709333 h 4182533"/>
              <a:gd name="connsiteX68" fmla="*/ 2411184 w 8083851"/>
              <a:gd name="connsiteY68" fmla="*/ 2760133 h 4182533"/>
              <a:gd name="connsiteX69" fmla="*/ 2478918 w 8083851"/>
              <a:gd name="connsiteY69" fmla="*/ 2794000 h 4182533"/>
              <a:gd name="connsiteX70" fmla="*/ 2715984 w 8083851"/>
              <a:gd name="connsiteY70" fmla="*/ 2861733 h 4182533"/>
              <a:gd name="connsiteX71" fmla="*/ 2766784 w 8083851"/>
              <a:gd name="connsiteY71" fmla="*/ 2878666 h 4182533"/>
              <a:gd name="connsiteX72" fmla="*/ 2919184 w 8083851"/>
              <a:gd name="connsiteY72" fmla="*/ 2929466 h 4182533"/>
              <a:gd name="connsiteX73" fmla="*/ 2969984 w 8083851"/>
              <a:gd name="connsiteY73" fmla="*/ 2963333 h 4182533"/>
              <a:gd name="connsiteX74" fmla="*/ 3054651 w 8083851"/>
              <a:gd name="connsiteY74" fmla="*/ 2980266 h 4182533"/>
              <a:gd name="connsiteX75" fmla="*/ 3122384 w 8083851"/>
              <a:gd name="connsiteY75" fmla="*/ 2997200 h 4182533"/>
              <a:gd name="connsiteX76" fmla="*/ 3376384 w 8083851"/>
              <a:gd name="connsiteY76" fmla="*/ 3031066 h 4182533"/>
              <a:gd name="connsiteX77" fmla="*/ 3630384 w 8083851"/>
              <a:gd name="connsiteY77" fmla="*/ 3081866 h 4182533"/>
              <a:gd name="connsiteX78" fmla="*/ 3833584 w 8083851"/>
              <a:gd name="connsiteY78" fmla="*/ 3115733 h 4182533"/>
              <a:gd name="connsiteX79" fmla="*/ 3935184 w 8083851"/>
              <a:gd name="connsiteY79" fmla="*/ 3149600 h 4182533"/>
              <a:gd name="connsiteX80" fmla="*/ 4036784 w 8083851"/>
              <a:gd name="connsiteY80" fmla="*/ 3166533 h 4182533"/>
              <a:gd name="connsiteX81" fmla="*/ 4104518 w 8083851"/>
              <a:gd name="connsiteY81" fmla="*/ 3200400 h 4182533"/>
              <a:gd name="connsiteX82" fmla="*/ 4307718 w 8083851"/>
              <a:gd name="connsiteY82" fmla="*/ 3251200 h 4182533"/>
              <a:gd name="connsiteX83" fmla="*/ 4493984 w 8083851"/>
              <a:gd name="connsiteY83" fmla="*/ 3318933 h 4182533"/>
              <a:gd name="connsiteX84" fmla="*/ 4561718 w 8083851"/>
              <a:gd name="connsiteY84" fmla="*/ 3352800 h 4182533"/>
              <a:gd name="connsiteX85" fmla="*/ 4646384 w 8083851"/>
              <a:gd name="connsiteY85" fmla="*/ 3369733 h 4182533"/>
              <a:gd name="connsiteX86" fmla="*/ 4714118 w 8083851"/>
              <a:gd name="connsiteY86" fmla="*/ 3386666 h 4182533"/>
              <a:gd name="connsiteX87" fmla="*/ 4815718 w 8083851"/>
              <a:gd name="connsiteY87" fmla="*/ 3420533 h 4182533"/>
              <a:gd name="connsiteX88" fmla="*/ 4900384 w 8083851"/>
              <a:gd name="connsiteY88" fmla="*/ 3437466 h 4182533"/>
              <a:gd name="connsiteX89" fmla="*/ 5035851 w 8083851"/>
              <a:gd name="connsiteY89" fmla="*/ 3471333 h 4182533"/>
              <a:gd name="connsiteX90" fmla="*/ 5239051 w 8083851"/>
              <a:gd name="connsiteY90" fmla="*/ 3505200 h 4182533"/>
              <a:gd name="connsiteX91" fmla="*/ 5323718 w 8083851"/>
              <a:gd name="connsiteY91" fmla="*/ 3539066 h 4182533"/>
              <a:gd name="connsiteX92" fmla="*/ 5476118 w 8083851"/>
              <a:gd name="connsiteY92" fmla="*/ 3589866 h 4182533"/>
              <a:gd name="connsiteX93" fmla="*/ 5526918 w 8083851"/>
              <a:gd name="connsiteY93" fmla="*/ 3623733 h 4182533"/>
              <a:gd name="connsiteX94" fmla="*/ 5662384 w 8083851"/>
              <a:gd name="connsiteY94" fmla="*/ 3657600 h 4182533"/>
              <a:gd name="connsiteX95" fmla="*/ 5730118 w 8083851"/>
              <a:gd name="connsiteY95" fmla="*/ 3691466 h 4182533"/>
              <a:gd name="connsiteX96" fmla="*/ 5899451 w 8083851"/>
              <a:gd name="connsiteY96" fmla="*/ 3725333 h 4182533"/>
              <a:gd name="connsiteX97" fmla="*/ 5950251 w 8083851"/>
              <a:gd name="connsiteY97" fmla="*/ 3742266 h 4182533"/>
              <a:gd name="connsiteX98" fmla="*/ 6119584 w 8083851"/>
              <a:gd name="connsiteY98" fmla="*/ 3810000 h 4182533"/>
              <a:gd name="connsiteX99" fmla="*/ 6322784 w 8083851"/>
              <a:gd name="connsiteY99" fmla="*/ 3860800 h 4182533"/>
              <a:gd name="connsiteX100" fmla="*/ 6390518 w 8083851"/>
              <a:gd name="connsiteY100" fmla="*/ 3877733 h 4182533"/>
              <a:gd name="connsiteX101" fmla="*/ 6593718 w 8083851"/>
              <a:gd name="connsiteY101" fmla="*/ 3911600 h 4182533"/>
              <a:gd name="connsiteX102" fmla="*/ 6796918 w 8083851"/>
              <a:gd name="connsiteY102" fmla="*/ 3962400 h 4182533"/>
              <a:gd name="connsiteX103" fmla="*/ 6898518 w 8083851"/>
              <a:gd name="connsiteY103" fmla="*/ 3979333 h 4182533"/>
              <a:gd name="connsiteX104" fmla="*/ 6966251 w 8083851"/>
              <a:gd name="connsiteY104" fmla="*/ 3996266 h 4182533"/>
              <a:gd name="connsiteX105" fmla="*/ 7220251 w 8083851"/>
              <a:gd name="connsiteY105" fmla="*/ 4013200 h 4182533"/>
              <a:gd name="connsiteX106" fmla="*/ 7389584 w 8083851"/>
              <a:gd name="connsiteY106" fmla="*/ 4030133 h 4182533"/>
              <a:gd name="connsiteX107" fmla="*/ 7558918 w 8083851"/>
              <a:gd name="connsiteY107" fmla="*/ 4064000 h 4182533"/>
              <a:gd name="connsiteX108" fmla="*/ 7609718 w 8083851"/>
              <a:gd name="connsiteY108" fmla="*/ 4080933 h 4182533"/>
              <a:gd name="connsiteX109" fmla="*/ 7762118 w 8083851"/>
              <a:gd name="connsiteY109" fmla="*/ 4114800 h 4182533"/>
              <a:gd name="connsiteX110" fmla="*/ 7846784 w 8083851"/>
              <a:gd name="connsiteY110" fmla="*/ 4131733 h 4182533"/>
              <a:gd name="connsiteX111" fmla="*/ 7897584 w 8083851"/>
              <a:gd name="connsiteY111" fmla="*/ 4148666 h 4182533"/>
              <a:gd name="connsiteX112" fmla="*/ 8049984 w 8083851"/>
              <a:gd name="connsiteY112" fmla="*/ 4182533 h 4182533"/>
              <a:gd name="connsiteX113" fmla="*/ 8083851 w 8083851"/>
              <a:gd name="connsiteY113" fmla="*/ 4114800 h 4182533"/>
              <a:gd name="connsiteX114" fmla="*/ 8049984 w 8083851"/>
              <a:gd name="connsiteY114" fmla="*/ 4064000 h 4182533"/>
              <a:gd name="connsiteX115" fmla="*/ 8033051 w 8083851"/>
              <a:gd name="connsiteY115" fmla="*/ 3759200 h 4182533"/>
              <a:gd name="connsiteX116" fmla="*/ 7914518 w 8083851"/>
              <a:gd name="connsiteY116" fmla="*/ 3742266 h 4182533"/>
              <a:gd name="connsiteX117" fmla="*/ 7643584 w 8083851"/>
              <a:gd name="connsiteY117" fmla="*/ 3708400 h 4182533"/>
              <a:gd name="connsiteX118" fmla="*/ 7406518 w 8083851"/>
              <a:gd name="connsiteY118" fmla="*/ 3657600 h 4182533"/>
              <a:gd name="connsiteX119" fmla="*/ 7254118 w 8083851"/>
              <a:gd name="connsiteY119" fmla="*/ 3606800 h 4182533"/>
              <a:gd name="connsiteX120" fmla="*/ 7169451 w 8083851"/>
              <a:gd name="connsiteY120" fmla="*/ 3589866 h 4182533"/>
              <a:gd name="connsiteX121" fmla="*/ 7050918 w 8083851"/>
              <a:gd name="connsiteY121" fmla="*/ 3556000 h 4182533"/>
              <a:gd name="connsiteX122" fmla="*/ 6864651 w 8083851"/>
              <a:gd name="connsiteY122" fmla="*/ 3539066 h 4182533"/>
              <a:gd name="connsiteX123" fmla="*/ 6441318 w 8083851"/>
              <a:gd name="connsiteY123" fmla="*/ 3505200 h 4182533"/>
              <a:gd name="connsiteX124" fmla="*/ 6305851 w 8083851"/>
              <a:gd name="connsiteY124" fmla="*/ 3471333 h 4182533"/>
              <a:gd name="connsiteX125" fmla="*/ 6102651 w 8083851"/>
              <a:gd name="connsiteY125" fmla="*/ 3420533 h 4182533"/>
              <a:gd name="connsiteX126" fmla="*/ 5797851 w 8083851"/>
              <a:gd name="connsiteY126" fmla="*/ 3403600 h 4182533"/>
              <a:gd name="connsiteX127" fmla="*/ 5594651 w 8083851"/>
              <a:gd name="connsiteY127" fmla="*/ 3386666 h 4182533"/>
              <a:gd name="connsiteX128" fmla="*/ 5459184 w 8083851"/>
              <a:gd name="connsiteY128" fmla="*/ 3352800 h 4182533"/>
              <a:gd name="connsiteX129" fmla="*/ 5408384 w 8083851"/>
              <a:gd name="connsiteY129" fmla="*/ 3335866 h 4182533"/>
              <a:gd name="connsiteX130" fmla="*/ 5272918 w 8083851"/>
              <a:gd name="connsiteY130" fmla="*/ 3318933 h 4182533"/>
              <a:gd name="connsiteX131" fmla="*/ 5222118 w 8083851"/>
              <a:gd name="connsiteY131" fmla="*/ 3302000 h 4182533"/>
              <a:gd name="connsiteX132" fmla="*/ 5171318 w 8083851"/>
              <a:gd name="connsiteY132" fmla="*/ 3268133 h 4182533"/>
              <a:gd name="connsiteX133" fmla="*/ 5103584 w 8083851"/>
              <a:gd name="connsiteY133" fmla="*/ 3251200 h 4182533"/>
              <a:gd name="connsiteX134" fmla="*/ 4968118 w 8083851"/>
              <a:gd name="connsiteY134" fmla="*/ 3200400 h 4182533"/>
              <a:gd name="connsiteX135" fmla="*/ 4917318 w 8083851"/>
              <a:gd name="connsiteY135" fmla="*/ 3166533 h 4182533"/>
              <a:gd name="connsiteX136" fmla="*/ 4832651 w 8083851"/>
              <a:gd name="connsiteY136" fmla="*/ 3149600 h 4182533"/>
              <a:gd name="connsiteX137" fmla="*/ 4781851 w 8083851"/>
              <a:gd name="connsiteY137" fmla="*/ 3132666 h 4182533"/>
              <a:gd name="connsiteX138" fmla="*/ 4595584 w 8083851"/>
              <a:gd name="connsiteY138" fmla="*/ 2997200 h 4182533"/>
              <a:gd name="connsiteX139" fmla="*/ 4426251 w 8083851"/>
              <a:gd name="connsiteY139" fmla="*/ 2946400 h 4182533"/>
              <a:gd name="connsiteX140" fmla="*/ 4273851 w 8083851"/>
              <a:gd name="connsiteY140" fmla="*/ 2878666 h 4182533"/>
              <a:gd name="connsiteX141" fmla="*/ 4138384 w 8083851"/>
              <a:gd name="connsiteY141" fmla="*/ 2810933 h 4182533"/>
              <a:gd name="connsiteX142" fmla="*/ 4070651 w 8083851"/>
              <a:gd name="connsiteY142" fmla="*/ 2777066 h 4182533"/>
              <a:gd name="connsiteX143" fmla="*/ 3850518 w 8083851"/>
              <a:gd name="connsiteY143" fmla="*/ 2743200 h 4182533"/>
              <a:gd name="connsiteX144" fmla="*/ 3799718 w 8083851"/>
              <a:gd name="connsiteY144" fmla="*/ 2709333 h 4182533"/>
              <a:gd name="connsiteX145" fmla="*/ 3596518 w 8083851"/>
              <a:gd name="connsiteY145" fmla="*/ 2658533 h 4182533"/>
              <a:gd name="connsiteX146" fmla="*/ 3528784 w 8083851"/>
              <a:gd name="connsiteY146" fmla="*/ 2641600 h 4182533"/>
              <a:gd name="connsiteX147" fmla="*/ 3444118 w 8083851"/>
              <a:gd name="connsiteY147" fmla="*/ 2624666 h 4182533"/>
              <a:gd name="connsiteX148" fmla="*/ 3393318 w 8083851"/>
              <a:gd name="connsiteY148" fmla="*/ 2607733 h 4182533"/>
              <a:gd name="connsiteX149" fmla="*/ 3274784 w 8083851"/>
              <a:gd name="connsiteY149" fmla="*/ 2590800 h 4182533"/>
              <a:gd name="connsiteX150" fmla="*/ 3156251 w 8083851"/>
              <a:gd name="connsiteY150" fmla="*/ 2556933 h 4182533"/>
              <a:gd name="connsiteX151" fmla="*/ 3105451 w 8083851"/>
              <a:gd name="connsiteY151" fmla="*/ 2540000 h 4182533"/>
              <a:gd name="connsiteX152" fmla="*/ 2986918 w 8083851"/>
              <a:gd name="connsiteY152" fmla="*/ 2523066 h 4182533"/>
              <a:gd name="connsiteX153" fmla="*/ 2885318 w 8083851"/>
              <a:gd name="connsiteY153" fmla="*/ 2489200 h 4182533"/>
              <a:gd name="connsiteX154" fmla="*/ 2546651 w 8083851"/>
              <a:gd name="connsiteY154" fmla="*/ 2438400 h 4182533"/>
              <a:gd name="connsiteX155" fmla="*/ 2394251 w 8083851"/>
              <a:gd name="connsiteY155" fmla="*/ 2421466 h 4182533"/>
              <a:gd name="connsiteX156" fmla="*/ 2191051 w 8083851"/>
              <a:gd name="connsiteY156" fmla="*/ 2387600 h 4182533"/>
              <a:gd name="connsiteX157" fmla="*/ 2089451 w 8083851"/>
              <a:gd name="connsiteY157" fmla="*/ 2353733 h 4182533"/>
              <a:gd name="connsiteX158" fmla="*/ 2004784 w 8083851"/>
              <a:gd name="connsiteY158" fmla="*/ 2336800 h 4182533"/>
              <a:gd name="connsiteX159" fmla="*/ 1903184 w 8083851"/>
              <a:gd name="connsiteY159" fmla="*/ 2302933 h 4182533"/>
              <a:gd name="connsiteX160" fmla="*/ 1852384 w 8083851"/>
              <a:gd name="connsiteY160" fmla="*/ 2286000 h 4182533"/>
              <a:gd name="connsiteX161" fmla="*/ 1801584 w 8083851"/>
              <a:gd name="connsiteY161" fmla="*/ 2269066 h 4182533"/>
              <a:gd name="connsiteX162" fmla="*/ 1733851 w 8083851"/>
              <a:gd name="connsiteY162" fmla="*/ 2252133 h 4182533"/>
              <a:gd name="connsiteX163" fmla="*/ 1666118 w 8083851"/>
              <a:gd name="connsiteY163" fmla="*/ 2218266 h 4182533"/>
              <a:gd name="connsiteX164" fmla="*/ 1615318 w 8083851"/>
              <a:gd name="connsiteY164" fmla="*/ 2201333 h 4182533"/>
              <a:gd name="connsiteX165" fmla="*/ 1513718 w 8083851"/>
              <a:gd name="connsiteY165" fmla="*/ 2116666 h 4182533"/>
              <a:gd name="connsiteX166" fmla="*/ 1530651 w 8083851"/>
              <a:gd name="connsiteY166" fmla="*/ 1947333 h 4182533"/>
              <a:gd name="connsiteX167" fmla="*/ 1716918 w 8083851"/>
              <a:gd name="connsiteY167" fmla="*/ 1930400 h 4182533"/>
              <a:gd name="connsiteX168" fmla="*/ 2038651 w 8083851"/>
              <a:gd name="connsiteY168" fmla="*/ 1896533 h 4182533"/>
              <a:gd name="connsiteX169" fmla="*/ 2174118 w 8083851"/>
              <a:gd name="connsiteY169" fmla="*/ 1862666 h 4182533"/>
              <a:gd name="connsiteX170" fmla="*/ 2292651 w 8083851"/>
              <a:gd name="connsiteY170" fmla="*/ 1845733 h 4182533"/>
              <a:gd name="connsiteX171" fmla="*/ 2597451 w 8083851"/>
              <a:gd name="connsiteY171" fmla="*/ 1811866 h 4182533"/>
              <a:gd name="connsiteX172" fmla="*/ 2715984 w 8083851"/>
              <a:gd name="connsiteY172" fmla="*/ 1778000 h 4182533"/>
              <a:gd name="connsiteX173" fmla="*/ 2834518 w 8083851"/>
              <a:gd name="connsiteY173" fmla="*/ 1744133 h 4182533"/>
              <a:gd name="connsiteX174" fmla="*/ 3105451 w 8083851"/>
              <a:gd name="connsiteY174" fmla="*/ 1710266 h 4182533"/>
              <a:gd name="connsiteX175" fmla="*/ 3223984 w 8083851"/>
              <a:gd name="connsiteY175" fmla="*/ 1693333 h 4182533"/>
              <a:gd name="connsiteX176" fmla="*/ 3376384 w 8083851"/>
              <a:gd name="connsiteY176" fmla="*/ 1659466 h 4182533"/>
              <a:gd name="connsiteX177" fmla="*/ 3461051 w 8083851"/>
              <a:gd name="connsiteY177" fmla="*/ 1642533 h 4182533"/>
              <a:gd name="connsiteX178" fmla="*/ 3511851 w 8083851"/>
              <a:gd name="connsiteY178" fmla="*/ 1625600 h 4182533"/>
              <a:gd name="connsiteX179" fmla="*/ 3647318 w 8083851"/>
              <a:gd name="connsiteY179" fmla="*/ 1591733 h 4182533"/>
              <a:gd name="connsiteX180" fmla="*/ 3850518 w 8083851"/>
              <a:gd name="connsiteY180" fmla="*/ 1540933 h 4182533"/>
              <a:gd name="connsiteX181" fmla="*/ 4087584 w 8083851"/>
              <a:gd name="connsiteY181" fmla="*/ 1473200 h 4182533"/>
              <a:gd name="connsiteX182" fmla="*/ 4138384 w 8083851"/>
              <a:gd name="connsiteY182" fmla="*/ 1456266 h 4182533"/>
              <a:gd name="connsiteX183" fmla="*/ 4206118 w 8083851"/>
              <a:gd name="connsiteY183" fmla="*/ 1422400 h 4182533"/>
              <a:gd name="connsiteX184" fmla="*/ 4443184 w 8083851"/>
              <a:gd name="connsiteY184" fmla="*/ 1388533 h 4182533"/>
              <a:gd name="connsiteX185" fmla="*/ 4527851 w 8083851"/>
              <a:gd name="connsiteY185" fmla="*/ 1371600 h 4182533"/>
              <a:gd name="connsiteX186" fmla="*/ 4764918 w 8083851"/>
              <a:gd name="connsiteY186" fmla="*/ 1303866 h 4182533"/>
              <a:gd name="connsiteX187" fmla="*/ 5018918 w 8083851"/>
              <a:gd name="connsiteY187" fmla="*/ 1236133 h 4182533"/>
              <a:gd name="connsiteX188" fmla="*/ 5103584 w 8083851"/>
              <a:gd name="connsiteY188" fmla="*/ 1219200 h 4182533"/>
              <a:gd name="connsiteX189" fmla="*/ 5306784 w 8083851"/>
              <a:gd name="connsiteY189" fmla="*/ 1185333 h 4182533"/>
              <a:gd name="connsiteX190" fmla="*/ 5408384 w 8083851"/>
              <a:gd name="connsiteY190" fmla="*/ 1151466 h 4182533"/>
              <a:gd name="connsiteX191" fmla="*/ 5459184 w 8083851"/>
              <a:gd name="connsiteY191" fmla="*/ 1134533 h 4182533"/>
              <a:gd name="connsiteX192" fmla="*/ 5543851 w 8083851"/>
              <a:gd name="connsiteY192" fmla="*/ 1117600 h 4182533"/>
              <a:gd name="connsiteX193" fmla="*/ 5662384 w 8083851"/>
              <a:gd name="connsiteY193" fmla="*/ 1100666 h 4182533"/>
              <a:gd name="connsiteX194" fmla="*/ 5730118 w 8083851"/>
              <a:gd name="connsiteY194" fmla="*/ 1083733 h 4182533"/>
              <a:gd name="connsiteX195" fmla="*/ 5780918 w 8083851"/>
              <a:gd name="connsiteY195" fmla="*/ 1066800 h 4182533"/>
              <a:gd name="connsiteX196" fmla="*/ 5933318 w 8083851"/>
              <a:gd name="connsiteY196" fmla="*/ 1049866 h 4182533"/>
              <a:gd name="connsiteX197" fmla="*/ 5984118 w 8083851"/>
              <a:gd name="connsiteY197" fmla="*/ 1032933 h 4182533"/>
              <a:gd name="connsiteX198" fmla="*/ 6034918 w 8083851"/>
              <a:gd name="connsiteY198" fmla="*/ 999066 h 4182533"/>
              <a:gd name="connsiteX199" fmla="*/ 6102651 w 8083851"/>
              <a:gd name="connsiteY199" fmla="*/ 982133 h 4182533"/>
              <a:gd name="connsiteX200" fmla="*/ 6288918 w 8083851"/>
              <a:gd name="connsiteY200" fmla="*/ 931333 h 4182533"/>
              <a:gd name="connsiteX201" fmla="*/ 6339718 w 8083851"/>
              <a:gd name="connsiteY201" fmla="*/ 897466 h 4182533"/>
              <a:gd name="connsiteX202" fmla="*/ 6475184 w 8083851"/>
              <a:gd name="connsiteY202" fmla="*/ 863600 h 4182533"/>
              <a:gd name="connsiteX203" fmla="*/ 6525984 w 8083851"/>
              <a:gd name="connsiteY203" fmla="*/ 829733 h 4182533"/>
              <a:gd name="connsiteX204" fmla="*/ 6695318 w 8083851"/>
              <a:gd name="connsiteY204" fmla="*/ 778933 h 4182533"/>
              <a:gd name="connsiteX205" fmla="*/ 6864651 w 8083851"/>
              <a:gd name="connsiteY205" fmla="*/ 711200 h 4182533"/>
              <a:gd name="connsiteX206" fmla="*/ 6915451 w 8083851"/>
              <a:gd name="connsiteY206" fmla="*/ 694266 h 4182533"/>
              <a:gd name="connsiteX207" fmla="*/ 6966251 w 8083851"/>
              <a:gd name="connsiteY207" fmla="*/ 677333 h 4182533"/>
              <a:gd name="connsiteX208" fmla="*/ 7017051 w 8083851"/>
              <a:gd name="connsiteY208" fmla="*/ 643466 h 4182533"/>
              <a:gd name="connsiteX209" fmla="*/ 7186384 w 8083851"/>
              <a:gd name="connsiteY209" fmla="*/ 592666 h 4182533"/>
              <a:gd name="connsiteX210" fmla="*/ 7237184 w 8083851"/>
              <a:gd name="connsiteY210" fmla="*/ 558800 h 4182533"/>
              <a:gd name="connsiteX211" fmla="*/ 7287984 w 8083851"/>
              <a:gd name="connsiteY211" fmla="*/ 541866 h 4182533"/>
              <a:gd name="connsiteX212" fmla="*/ 7355718 w 8083851"/>
              <a:gd name="connsiteY212" fmla="*/ 491066 h 4182533"/>
              <a:gd name="connsiteX213" fmla="*/ 7525051 w 8083851"/>
              <a:gd name="connsiteY213" fmla="*/ 423333 h 4182533"/>
              <a:gd name="connsiteX214" fmla="*/ 7575851 w 8083851"/>
              <a:gd name="connsiteY214" fmla="*/ 406400 h 4182533"/>
              <a:gd name="connsiteX215" fmla="*/ 7745184 w 8083851"/>
              <a:gd name="connsiteY215" fmla="*/ 355600 h 4182533"/>
              <a:gd name="connsiteX216" fmla="*/ 7795984 w 8083851"/>
              <a:gd name="connsiteY216" fmla="*/ 338666 h 4182533"/>
              <a:gd name="connsiteX217" fmla="*/ 8016118 w 8083851"/>
              <a:gd name="connsiteY217" fmla="*/ 355600 h 4182533"/>
              <a:gd name="connsiteX218" fmla="*/ 8066918 w 8083851"/>
              <a:gd name="connsiteY218" fmla="*/ 372533 h 4182533"/>
              <a:gd name="connsiteX219" fmla="*/ 8033051 w 8083851"/>
              <a:gd name="connsiteY219" fmla="*/ 372533 h 4182533"/>
              <a:gd name="connsiteX220" fmla="*/ 8066918 w 8083851"/>
              <a:gd name="connsiteY220" fmla="*/ 423333 h 4182533"/>
              <a:gd name="connsiteX0" fmla="*/ 8073523 w 8090456"/>
              <a:gd name="connsiteY0" fmla="*/ 423333 h 4182533"/>
              <a:gd name="connsiteX1" fmla="*/ 8022723 w 8090456"/>
              <a:gd name="connsiteY1" fmla="*/ 321733 h 4182533"/>
              <a:gd name="connsiteX2" fmla="*/ 8005789 w 8090456"/>
              <a:gd name="connsiteY2" fmla="*/ 270933 h 4182533"/>
              <a:gd name="connsiteX3" fmla="*/ 7954989 w 8090456"/>
              <a:gd name="connsiteY3" fmla="*/ 0 h 4182533"/>
              <a:gd name="connsiteX4" fmla="*/ 7853389 w 8090456"/>
              <a:gd name="connsiteY4" fmla="*/ 33866 h 4182533"/>
              <a:gd name="connsiteX5" fmla="*/ 7734856 w 8090456"/>
              <a:gd name="connsiteY5" fmla="*/ 101600 h 4182533"/>
              <a:gd name="connsiteX6" fmla="*/ 7480856 w 8090456"/>
              <a:gd name="connsiteY6" fmla="*/ 135466 h 4182533"/>
              <a:gd name="connsiteX7" fmla="*/ 7396189 w 8090456"/>
              <a:gd name="connsiteY7" fmla="*/ 169333 h 4182533"/>
              <a:gd name="connsiteX8" fmla="*/ 7074456 w 8090456"/>
              <a:gd name="connsiteY8" fmla="*/ 220133 h 4182533"/>
              <a:gd name="connsiteX9" fmla="*/ 6989789 w 8090456"/>
              <a:gd name="connsiteY9" fmla="*/ 237066 h 4182533"/>
              <a:gd name="connsiteX10" fmla="*/ 6922056 w 8090456"/>
              <a:gd name="connsiteY10" fmla="*/ 270933 h 4182533"/>
              <a:gd name="connsiteX11" fmla="*/ 6871256 w 8090456"/>
              <a:gd name="connsiteY11" fmla="*/ 287866 h 4182533"/>
              <a:gd name="connsiteX12" fmla="*/ 6786589 w 8090456"/>
              <a:gd name="connsiteY12" fmla="*/ 321733 h 4182533"/>
              <a:gd name="connsiteX13" fmla="*/ 6684989 w 8090456"/>
              <a:gd name="connsiteY13" fmla="*/ 355600 h 4182533"/>
              <a:gd name="connsiteX14" fmla="*/ 6549523 w 8090456"/>
              <a:gd name="connsiteY14" fmla="*/ 440266 h 4182533"/>
              <a:gd name="connsiteX15" fmla="*/ 6498723 w 8090456"/>
              <a:gd name="connsiteY15" fmla="*/ 457200 h 4182533"/>
              <a:gd name="connsiteX16" fmla="*/ 6447923 w 8090456"/>
              <a:gd name="connsiteY16" fmla="*/ 491066 h 4182533"/>
              <a:gd name="connsiteX17" fmla="*/ 6380189 w 8090456"/>
              <a:gd name="connsiteY17" fmla="*/ 508000 h 4182533"/>
              <a:gd name="connsiteX18" fmla="*/ 6295523 w 8090456"/>
              <a:gd name="connsiteY18" fmla="*/ 541866 h 4182533"/>
              <a:gd name="connsiteX19" fmla="*/ 6244723 w 8090456"/>
              <a:gd name="connsiteY19" fmla="*/ 558800 h 4182533"/>
              <a:gd name="connsiteX20" fmla="*/ 6109256 w 8090456"/>
              <a:gd name="connsiteY20" fmla="*/ 626533 h 4182533"/>
              <a:gd name="connsiteX21" fmla="*/ 6058456 w 8090456"/>
              <a:gd name="connsiteY21" fmla="*/ 660400 h 4182533"/>
              <a:gd name="connsiteX22" fmla="*/ 6007656 w 8090456"/>
              <a:gd name="connsiteY22" fmla="*/ 677333 h 4182533"/>
              <a:gd name="connsiteX23" fmla="*/ 5922989 w 8090456"/>
              <a:gd name="connsiteY23" fmla="*/ 711200 h 4182533"/>
              <a:gd name="connsiteX24" fmla="*/ 5838323 w 8090456"/>
              <a:gd name="connsiteY24" fmla="*/ 728133 h 4182533"/>
              <a:gd name="connsiteX25" fmla="*/ 5719789 w 8090456"/>
              <a:gd name="connsiteY25" fmla="*/ 778933 h 4182533"/>
              <a:gd name="connsiteX26" fmla="*/ 5652056 w 8090456"/>
              <a:gd name="connsiteY26" fmla="*/ 795866 h 4182533"/>
              <a:gd name="connsiteX27" fmla="*/ 5601256 w 8090456"/>
              <a:gd name="connsiteY27" fmla="*/ 829733 h 4182533"/>
              <a:gd name="connsiteX28" fmla="*/ 5448856 w 8090456"/>
              <a:gd name="connsiteY28" fmla="*/ 863600 h 4182533"/>
              <a:gd name="connsiteX29" fmla="*/ 5398056 w 8090456"/>
              <a:gd name="connsiteY29" fmla="*/ 880533 h 4182533"/>
              <a:gd name="connsiteX30" fmla="*/ 5296456 w 8090456"/>
              <a:gd name="connsiteY30" fmla="*/ 897466 h 4182533"/>
              <a:gd name="connsiteX31" fmla="*/ 5042456 w 8090456"/>
              <a:gd name="connsiteY31" fmla="*/ 931333 h 4182533"/>
              <a:gd name="connsiteX32" fmla="*/ 4771523 w 8090456"/>
              <a:gd name="connsiteY32" fmla="*/ 965200 h 4182533"/>
              <a:gd name="connsiteX33" fmla="*/ 4161923 w 8090456"/>
              <a:gd name="connsiteY33" fmla="*/ 1016000 h 4182533"/>
              <a:gd name="connsiteX34" fmla="*/ 4026456 w 8090456"/>
              <a:gd name="connsiteY34" fmla="*/ 1032933 h 4182533"/>
              <a:gd name="connsiteX35" fmla="*/ 3721656 w 8090456"/>
              <a:gd name="connsiteY35" fmla="*/ 1066800 h 4182533"/>
              <a:gd name="connsiteX36" fmla="*/ 3636989 w 8090456"/>
              <a:gd name="connsiteY36" fmla="*/ 1083733 h 4182533"/>
              <a:gd name="connsiteX37" fmla="*/ 3382989 w 8090456"/>
              <a:gd name="connsiteY37" fmla="*/ 1117600 h 4182533"/>
              <a:gd name="connsiteX38" fmla="*/ 3315256 w 8090456"/>
              <a:gd name="connsiteY38" fmla="*/ 1134533 h 4182533"/>
              <a:gd name="connsiteX39" fmla="*/ 3112056 w 8090456"/>
              <a:gd name="connsiteY39" fmla="*/ 1151466 h 4182533"/>
              <a:gd name="connsiteX40" fmla="*/ 2993523 w 8090456"/>
              <a:gd name="connsiteY40" fmla="*/ 1185333 h 4182533"/>
              <a:gd name="connsiteX41" fmla="*/ 2688723 w 8090456"/>
              <a:gd name="connsiteY41" fmla="*/ 1236133 h 4182533"/>
              <a:gd name="connsiteX42" fmla="*/ 2468589 w 8090456"/>
              <a:gd name="connsiteY42" fmla="*/ 1286933 h 4182533"/>
              <a:gd name="connsiteX43" fmla="*/ 2129923 w 8090456"/>
              <a:gd name="connsiteY43" fmla="*/ 1337733 h 4182533"/>
              <a:gd name="connsiteX44" fmla="*/ 2079123 w 8090456"/>
              <a:gd name="connsiteY44" fmla="*/ 1354666 h 4182533"/>
              <a:gd name="connsiteX45" fmla="*/ 2028323 w 8090456"/>
              <a:gd name="connsiteY45" fmla="*/ 1388533 h 4182533"/>
              <a:gd name="connsiteX46" fmla="*/ 1892856 w 8090456"/>
              <a:gd name="connsiteY46" fmla="*/ 1405466 h 4182533"/>
              <a:gd name="connsiteX47" fmla="*/ 1825123 w 8090456"/>
              <a:gd name="connsiteY47" fmla="*/ 1439333 h 4182533"/>
              <a:gd name="connsiteX48" fmla="*/ 1774323 w 8090456"/>
              <a:gd name="connsiteY48" fmla="*/ 1473200 h 4182533"/>
              <a:gd name="connsiteX49" fmla="*/ 1638856 w 8090456"/>
              <a:gd name="connsiteY49" fmla="*/ 1490133 h 4182533"/>
              <a:gd name="connsiteX50" fmla="*/ 64056 w 8090456"/>
              <a:gd name="connsiteY50" fmla="*/ 2116666 h 4182533"/>
              <a:gd name="connsiteX51" fmla="*/ 334989 w 8090456"/>
              <a:gd name="connsiteY51" fmla="*/ 2133600 h 4182533"/>
              <a:gd name="connsiteX52" fmla="*/ 741389 w 8090456"/>
              <a:gd name="connsiteY52" fmla="*/ 2201333 h 4182533"/>
              <a:gd name="connsiteX53" fmla="*/ 961523 w 8090456"/>
              <a:gd name="connsiteY53" fmla="*/ 2235200 h 4182533"/>
              <a:gd name="connsiteX54" fmla="*/ 1147789 w 8090456"/>
              <a:gd name="connsiteY54" fmla="*/ 2252133 h 4182533"/>
              <a:gd name="connsiteX55" fmla="*/ 1317123 w 8090456"/>
              <a:gd name="connsiteY55" fmla="*/ 2286000 h 4182533"/>
              <a:gd name="connsiteX56" fmla="*/ 1401789 w 8090456"/>
              <a:gd name="connsiteY56" fmla="*/ 2302933 h 4182533"/>
              <a:gd name="connsiteX57" fmla="*/ 1503389 w 8090456"/>
              <a:gd name="connsiteY57" fmla="*/ 2336800 h 4182533"/>
              <a:gd name="connsiteX58" fmla="*/ 1638856 w 8090456"/>
              <a:gd name="connsiteY58" fmla="*/ 2387600 h 4182533"/>
              <a:gd name="connsiteX59" fmla="*/ 1689656 w 8090456"/>
              <a:gd name="connsiteY59" fmla="*/ 2421466 h 4182533"/>
              <a:gd name="connsiteX60" fmla="*/ 1740456 w 8090456"/>
              <a:gd name="connsiteY60" fmla="*/ 2472266 h 4182533"/>
              <a:gd name="connsiteX61" fmla="*/ 1825123 w 8090456"/>
              <a:gd name="connsiteY61" fmla="*/ 2489200 h 4182533"/>
              <a:gd name="connsiteX62" fmla="*/ 1977523 w 8090456"/>
              <a:gd name="connsiteY62" fmla="*/ 2590800 h 4182533"/>
              <a:gd name="connsiteX63" fmla="*/ 2096056 w 8090456"/>
              <a:gd name="connsiteY63" fmla="*/ 2624666 h 4182533"/>
              <a:gd name="connsiteX64" fmla="*/ 2180723 w 8090456"/>
              <a:gd name="connsiteY64" fmla="*/ 2675466 h 4182533"/>
              <a:gd name="connsiteX65" fmla="*/ 2248456 w 8090456"/>
              <a:gd name="connsiteY65" fmla="*/ 2692400 h 4182533"/>
              <a:gd name="connsiteX66" fmla="*/ 2299256 w 8090456"/>
              <a:gd name="connsiteY66" fmla="*/ 2709333 h 4182533"/>
              <a:gd name="connsiteX67" fmla="*/ 2417789 w 8090456"/>
              <a:gd name="connsiteY67" fmla="*/ 2760133 h 4182533"/>
              <a:gd name="connsiteX68" fmla="*/ 2485523 w 8090456"/>
              <a:gd name="connsiteY68" fmla="*/ 2794000 h 4182533"/>
              <a:gd name="connsiteX69" fmla="*/ 2722589 w 8090456"/>
              <a:gd name="connsiteY69" fmla="*/ 2861733 h 4182533"/>
              <a:gd name="connsiteX70" fmla="*/ 2773389 w 8090456"/>
              <a:gd name="connsiteY70" fmla="*/ 2878666 h 4182533"/>
              <a:gd name="connsiteX71" fmla="*/ 2925789 w 8090456"/>
              <a:gd name="connsiteY71" fmla="*/ 2929466 h 4182533"/>
              <a:gd name="connsiteX72" fmla="*/ 2976589 w 8090456"/>
              <a:gd name="connsiteY72" fmla="*/ 2963333 h 4182533"/>
              <a:gd name="connsiteX73" fmla="*/ 3061256 w 8090456"/>
              <a:gd name="connsiteY73" fmla="*/ 2980266 h 4182533"/>
              <a:gd name="connsiteX74" fmla="*/ 3128989 w 8090456"/>
              <a:gd name="connsiteY74" fmla="*/ 2997200 h 4182533"/>
              <a:gd name="connsiteX75" fmla="*/ 3382989 w 8090456"/>
              <a:gd name="connsiteY75" fmla="*/ 3031066 h 4182533"/>
              <a:gd name="connsiteX76" fmla="*/ 3636989 w 8090456"/>
              <a:gd name="connsiteY76" fmla="*/ 3081866 h 4182533"/>
              <a:gd name="connsiteX77" fmla="*/ 3840189 w 8090456"/>
              <a:gd name="connsiteY77" fmla="*/ 3115733 h 4182533"/>
              <a:gd name="connsiteX78" fmla="*/ 3941789 w 8090456"/>
              <a:gd name="connsiteY78" fmla="*/ 3149600 h 4182533"/>
              <a:gd name="connsiteX79" fmla="*/ 4043389 w 8090456"/>
              <a:gd name="connsiteY79" fmla="*/ 3166533 h 4182533"/>
              <a:gd name="connsiteX80" fmla="*/ 4111123 w 8090456"/>
              <a:gd name="connsiteY80" fmla="*/ 3200400 h 4182533"/>
              <a:gd name="connsiteX81" fmla="*/ 4314323 w 8090456"/>
              <a:gd name="connsiteY81" fmla="*/ 3251200 h 4182533"/>
              <a:gd name="connsiteX82" fmla="*/ 4500589 w 8090456"/>
              <a:gd name="connsiteY82" fmla="*/ 3318933 h 4182533"/>
              <a:gd name="connsiteX83" fmla="*/ 4568323 w 8090456"/>
              <a:gd name="connsiteY83" fmla="*/ 3352800 h 4182533"/>
              <a:gd name="connsiteX84" fmla="*/ 4652989 w 8090456"/>
              <a:gd name="connsiteY84" fmla="*/ 3369733 h 4182533"/>
              <a:gd name="connsiteX85" fmla="*/ 4720723 w 8090456"/>
              <a:gd name="connsiteY85" fmla="*/ 3386666 h 4182533"/>
              <a:gd name="connsiteX86" fmla="*/ 4822323 w 8090456"/>
              <a:gd name="connsiteY86" fmla="*/ 3420533 h 4182533"/>
              <a:gd name="connsiteX87" fmla="*/ 4906989 w 8090456"/>
              <a:gd name="connsiteY87" fmla="*/ 3437466 h 4182533"/>
              <a:gd name="connsiteX88" fmla="*/ 5042456 w 8090456"/>
              <a:gd name="connsiteY88" fmla="*/ 3471333 h 4182533"/>
              <a:gd name="connsiteX89" fmla="*/ 5245656 w 8090456"/>
              <a:gd name="connsiteY89" fmla="*/ 3505200 h 4182533"/>
              <a:gd name="connsiteX90" fmla="*/ 5330323 w 8090456"/>
              <a:gd name="connsiteY90" fmla="*/ 3539066 h 4182533"/>
              <a:gd name="connsiteX91" fmla="*/ 5482723 w 8090456"/>
              <a:gd name="connsiteY91" fmla="*/ 3589866 h 4182533"/>
              <a:gd name="connsiteX92" fmla="*/ 5533523 w 8090456"/>
              <a:gd name="connsiteY92" fmla="*/ 3623733 h 4182533"/>
              <a:gd name="connsiteX93" fmla="*/ 5668989 w 8090456"/>
              <a:gd name="connsiteY93" fmla="*/ 3657600 h 4182533"/>
              <a:gd name="connsiteX94" fmla="*/ 5736723 w 8090456"/>
              <a:gd name="connsiteY94" fmla="*/ 3691466 h 4182533"/>
              <a:gd name="connsiteX95" fmla="*/ 5906056 w 8090456"/>
              <a:gd name="connsiteY95" fmla="*/ 3725333 h 4182533"/>
              <a:gd name="connsiteX96" fmla="*/ 5956856 w 8090456"/>
              <a:gd name="connsiteY96" fmla="*/ 3742266 h 4182533"/>
              <a:gd name="connsiteX97" fmla="*/ 6126189 w 8090456"/>
              <a:gd name="connsiteY97" fmla="*/ 3810000 h 4182533"/>
              <a:gd name="connsiteX98" fmla="*/ 6329389 w 8090456"/>
              <a:gd name="connsiteY98" fmla="*/ 3860800 h 4182533"/>
              <a:gd name="connsiteX99" fmla="*/ 6397123 w 8090456"/>
              <a:gd name="connsiteY99" fmla="*/ 3877733 h 4182533"/>
              <a:gd name="connsiteX100" fmla="*/ 6600323 w 8090456"/>
              <a:gd name="connsiteY100" fmla="*/ 3911600 h 4182533"/>
              <a:gd name="connsiteX101" fmla="*/ 6803523 w 8090456"/>
              <a:gd name="connsiteY101" fmla="*/ 3962400 h 4182533"/>
              <a:gd name="connsiteX102" fmla="*/ 6905123 w 8090456"/>
              <a:gd name="connsiteY102" fmla="*/ 3979333 h 4182533"/>
              <a:gd name="connsiteX103" fmla="*/ 6972856 w 8090456"/>
              <a:gd name="connsiteY103" fmla="*/ 3996266 h 4182533"/>
              <a:gd name="connsiteX104" fmla="*/ 7226856 w 8090456"/>
              <a:gd name="connsiteY104" fmla="*/ 4013200 h 4182533"/>
              <a:gd name="connsiteX105" fmla="*/ 7396189 w 8090456"/>
              <a:gd name="connsiteY105" fmla="*/ 4030133 h 4182533"/>
              <a:gd name="connsiteX106" fmla="*/ 7565523 w 8090456"/>
              <a:gd name="connsiteY106" fmla="*/ 4064000 h 4182533"/>
              <a:gd name="connsiteX107" fmla="*/ 7616323 w 8090456"/>
              <a:gd name="connsiteY107" fmla="*/ 4080933 h 4182533"/>
              <a:gd name="connsiteX108" fmla="*/ 7768723 w 8090456"/>
              <a:gd name="connsiteY108" fmla="*/ 4114800 h 4182533"/>
              <a:gd name="connsiteX109" fmla="*/ 7853389 w 8090456"/>
              <a:gd name="connsiteY109" fmla="*/ 4131733 h 4182533"/>
              <a:gd name="connsiteX110" fmla="*/ 7904189 w 8090456"/>
              <a:gd name="connsiteY110" fmla="*/ 4148666 h 4182533"/>
              <a:gd name="connsiteX111" fmla="*/ 8056589 w 8090456"/>
              <a:gd name="connsiteY111" fmla="*/ 4182533 h 4182533"/>
              <a:gd name="connsiteX112" fmla="*/ 8090456 w 8090456"/>
              <a:gd name="connsiteY112" fmla="*/ 4114800 h 4182533"/>
              <a:gd name="connsiteX113" fmla="*/ 8056589 w 8090456"/>
              <a:gd name="connsiteY113" fmla="*/ 4064000 h 4182533"/>
              <a:gd name="connsiteX114" fmla="*/ 8039656 w 8090456"/>
              <a:gd name="connsiteY114" fmla="*/ 3759200 h 4182533"/>
              <a:gd name="connsiteX115" fmla="*/ 7921123 w 8090456"/>
              <a:gd name="connsiteY115" fmla="*/ 3742266 h 4182533"/>
              <a:gd name="connsiteX116" fmla="*/ 7650189 w 8090456"/>
              <a:gd name="connsiteY116" fmla="*/ 3708400 h 4182533"/>
              <a:gd name="connsiteX117" fmla="*/ 7413123 w 8090456"/>
              <a:gd name="connsiteY117" fmla="*/ 3657600 h 4182533"/>
              <a:gd name="connsiteX118" fmla="*/ 7260723 w 8090456"/>
              <a:gd name="connsiteY118" fmla="*/ 3606800 h 4182533"/>
              <a:gd name="connsiteX119" fmla="*/ 7176056 w 8090456"/>
              <a:gd name="connsiteY119" fmla="*/ 3589866 h 4182533"/>
              <a:gd name="connsiteX120" fmla="*/ 7057523 w 8090456"/>
              <a:gd name="connsiteY120" fmla="*/ 3556000 h 4182533"/>
              <a:gd name="connsiteX121" fmla="*/ 6871256 w 8090456"/>
              <a:gd name="connsiteY121" fmla="*/ 3539066 h 4182533"/>
              <a:gd name="connsiteX122" fmla="*/ 6447923 w 8090456"/>
              <a:gd name="connsiteY122" fmla="*/ 3505200 h 4182533"/>
              <a:gd name="connsiteX123" fmla="*/ 6312456 w 8090456"/>
              <a:gd name="connsiteY123" fmla="*/ 3471333 h 4182533"/>
              <a:gd name="connsiteX124" fmla="*/ 6109256 w 8090456"/>
              <a:gd name="connsiteY124" fmla="*/ 3420533 h 4182533"/>
              <a:gd name="connsiteX125" fmla="*/ 5804456 w 8090456"/>
              <a:gd name="connsiteY125" fmla="*/ 3403600 h 4182533"/>
              <a:gd name="connsiteX126" fmla="*/ 5601256 w 8090456"/>
              <a:gd name="connsiteY126" fmla="*/ 3386666 h 4182533"/>
              <a:gd name="connsiteX127" fmla="*/ 5465789 w 8090456"/>
              <a:gd name="connsiteY127" fmla="*/ 3352800 h 4182533"/>
              <a:gd name="connsiteX128" fmla="*/ 5414989 w 8090456"/>
              <a:gd name="connsiteY128" fmla="*/ 3335866 h 4182533"/>
              <a:gd name="connsiteX129" fmla="*/ 5279523 w 8090456"/>
              <a:gd name="connsiteY129" fmla="*/ 3318933 h 4182533"/>
              <a:gd name="connsiteX130" fmla="*/ 5228723 w 8090456"/>
              <a:gd name="connsiteY130" fmla="*/ 3302000 h 4182533"/>
              <a:gd name="connsiteX131" fmla="*/ 5177923 w 8090456"/>
              <a:gd name="connsiteY131" fmla="*/ 3268133 h 4182533"/>
              <a:gd name="connsiteX132" fmla="*/ 5110189 w 8090456"/>
              <a:gd name="connsiteY132" fmla="*/ 3251200 h 4182533"/>
              <a:gd name="connsiteX133" fmla="*/ 4974723 w 8090456"/>
              <a:gd name="connsiteY133" fmla="*/ 3200400 h 4182533"/>
              <a:gd name="connsiteX134" fmla="*/ 4923923 w 8090456"/>
              <a:gd name="connsiteY134" fmla="*/ 3166533 h 4182533"/>
              <a:gd name="connsiteX135" fmla="*/ 4839256 w 8090456"/>
              <a:gd name="connsiteY135" fmla="*/ 3149600 h 4182533"/>
              <a:gd name="connsiteX136" fmla="*/ 4788456 w 8090456"/>
              <a:gd name="connsiteY136" fmla="*/ 3132666 h 4182533"/>
              <a:gd name="connsiteX137" fmla="*/ 4602189 w 8090456"/>
              <a:gd name="connsiteY137" fmla="*/ 2997200 h 4182533"/>
              <a:gd name="connsiteX138" fmla="*/ 4432856 w 8090456"/>
              <a:gd name="connsiteY138" fmla="*/ 2946400 h 4182533"/>
              <a:gd name="connsiteX139" fmla="*/ 4280456 w 8090456"/>
              <a:gd name="connsiteY139" fmla="*/ 2878666 h 4182533"/>
              <a:gd name="connsiteX140" fmla="*/ 4144989 w 8090456"/>
              <a:gd name="connsiteY140" fmla="*/ 2810933 h 4182533"/>
              <a:gd name="connsiteX141" fmla="*/ 4077256 w 8090456"/>
              <a:gd name="connsiteY141" fmla="*/ 2777066 h 4182533"/>
              <a:gd name="connsiteX142" fmla="*/ 3857123 w 8090456"/>
              <a:gd name="connsiteY142" fmla="*/ 2743200 h 4182533"/>
              <a:gd name="connsiteX143" fmla="*/ 3806323 w 8090456"/>
              <a:gd name="connsiteY143" fmla="*/ 2709333 h 4182533"/>
              <a:gd name="connsiteX144" fmla="*/ 3603123 w 8090456"/>
              <a:gd name="connsiteY144" fmla="*/ 2658533 h 4182533"/>
              <a:gd name="connsiteX145" fmla="*/ 3535389 w 8090456"/>
              <a:gd name="connsiteY145" fmla="*/ 2641600 h 4182533"/>
              <a:gd name="connsiteX146" fmla="*/ 3450723 w 8090456"/>
              <a:gd name="connsiteY146" fmla="*/ 2624666 h 4182533"/>
              <a:gd name="connsiteX147" fmla="*/ 3399923 w 8090456"/>
              <a:gd name="connsiteY147" fmla="*/ 2607733 h 4182533"/>
              <a:gd name="connsiteX148" fmla="*/ 3281389 w 8090456"/>
              <a:gd name="connsiteY148" fmla="*/ 2590800 h 4182533"/>
              <a:gd name="connsiteX149" fmla="*/ 3162856 w 8090456"/>
              <a:gd name="connsiteY149" fmla="*/ 2556933 h 4182533"/>
              <a:gd name="connsiteX150" fmla="*/ 3112056 w 8090456"/>
              <a:gd name="connsiteY150" fmla="*/ 2540000 h 4182533"/>
              <a:gd name="connsiteX151" fmla="*/ 2993523 w 8090456"/>
              <a:gd name="connsiteY151" fmla="*/ 2523066 h 4182533"/>
              <a:gd name="connsiteX152" fmla="*/ 2891923 w 8090456"/>
              <a:gd name="connsiteY152" fmla="*/ 2489200 h 4182533"/>
              <a:gd name="connsiteX153" fmla="*/ 2553256 w 8090456"/>
              <a:gd name="connsiteY153" fmla="*/ 2438400 h 4182533"/>
              <a:gd name="connsiteX154" fmla="*/ 2400856 w 8090456"/>
              <a:gd name="connsiteY154" fmla="*/ 2421466 h 4182533"/>
              <a:gd name="connsiteX155" fmla="*/ 2197656 w 8090456"/>
              <a:gd name="connsiteY155" fmla="*/ 2387600 h 4182533"/>
              <a:gd name="connsiteX156" fmla="*/ 2096056 w 8090456"/>
              <a:gd name="connsiteY156" fmla="*/ 2353733 h 4182533"/>
              <a:gd name="connsiteX157" fmla="*/ 2011389 w 8090456"/>
              <a:gd name="connsiteY157" fmla="*/ 2336800 h 4182533"/>
              <a:gd name="connsiteX158" fmla="*/ 1909789 w 8090456"/>
              <a:gd name="connsiteY158" fmla="*/ 2302933 h 4182533"/>
              <a:gd name="connsiteX159" fmla="*/ 1858989 w 8090456"/>
              <a:gd name="connsiteY159" fmla="*/ 2286000 h 4182533"/>
              <a:gd name="connsiteX160" fmla="*/ 1808189 w 8090456"/>
              <a:gd name="connsiteY160" fmla="*/ 2269066 h 4182533"/>
              <a:gd name="connsiteX161" fmla="*/ 1740456 w 8090456"/>
              <a:gd name="connsiteY161" fmla="*/ 2252133 h 4182533"/>
              <a:gd name="connsiteX162" fmla="*/ 1672723 w 8090456"/>
              <a:gd name="connsiteY162" fmla="*/ 2218266 h 4182533"/>
              <a:gd name="connsiteX163" fmla="*/ 1621923 w 8090456"/>
              <a:gd name="connsiteY163" fmla="*/ 2201333 h 4182533"/>
              <a:gd name="connsiteX164" fmla="*/ 1520323 w 8090456"/>
              <a:gd name="connsiteY164" fmla="*/ 2116666 h 4182533"/>
              <a:gd name="connsiteX165" fmla="*/ 1537256 w 8090456"/>
              <a:gd name="connsiteY165" fmla="*/ 1947333 h 4182533"/>
              <a:gd name="connsiteX166" fmla="*/ 1723523 w 8090456"/>
              <a:gd name="connsiteY166" fmla="*/ 1930400 h 4182533"/>
              <a:gd name="connsiteX167" fmla="*/ 2045256 w 8090456"/>
              <a:gd name="connsiteY167" fmla="*/ 1896533 h 4182533"/>
              <a:gd name="connsiteX168" fmla="*/ 2180723 w 8090456"/>
              <a:gd name="connsiteY168" fmla="*/ 1862666 h 4182533"/>
              <a:gd name="connsiteX169" fmla="*/ 2299256 w 8090456"/>
              <a:gd name="connsiteY169" fmla="*/ 1845733 h 4182533"/>
              <a:gd name="connsiteX170" fmla="*/ 2604056 w 8090456"/>
              <a:gd name="connsiteY170" fmla="*/ 1811866 h 4182533"/>
              <a:gd name="connsiteX171" fmla="*/ 2722589 w 8090456"/>
              <a:gd name="connsiteY171" fmla="*/ 1778000 h 4182533"/>
              <a:gd name="connsiteX172" fmla="*/ 2841123 w 8090456"/>
              <a:gd name="connsiteY172" fmla="*/ 1744133 h 4182533"/>
              <a:gd name="connsiteX173" fmla="*/ 3112056 w 8090456"/>
              <a:gd name="connsiteY173" fmla="*/ 1710266 h 4182533"/>
              <a:gd name="connsiteX174" fmla="*/ 3230589 w 8090456"/>
              <a:gd name="connsiteY174" fmla="*/ 1693333 h 4182533"/>
              <a:gd name="connsiteX175" fmla="*/ 3382989 w 8090456"/>
              <a:gd name="connsiteY175" fmla="*/ 1659466 h 4182533"/>
              <a:gd name="connsiteX176" fmla="*/ 3467656 w 8090456"/>
              <a:gd name="connsiteY176" fmla="*/ 1642533 h 4182533"/>
              <a:gd name="connsiteX177" fmla="*/ 3518456 w 8090456"/>
              <a:gd name="connsiteY177" fmla="*/ 1625600 h 4182533"/>
              <a:gd name="connsiteX178" fmla="*/ 3653923 w 8090456"/>
              <a:gd name="connsiteY178" fmla="*/ 1591733 h 4182533"/>
              <a:gd name="connsiteX179" fmla="*/ 3857123 w 8090456"/>
              <a:gd name="connsiteY179" fmla="*/ 1540933 h 4182533"/>
              <a:gd name="connsiteX180" fmla="*/ 4094189 w 8090456"/>
              <a:gd name="connsiteY180" fmla="*/ 1473200 h 4182533"/>
              <a:gd name="connsiteX181" fmla="*/ 4144989 w 8090456"/>
              <a:gd name="connsiteY181" fmla="*/ 1456266 h 4182533"/>
              <a:gd name="connsiteX182" fmla="*/ 4212723 w 8090456"/>
              <a:gd name="connsiteY182" fmla="*/ 1422400 h 4182533"/>
              <a:gd name="connsiteX183" fmla="*/ 4449789 w 8090456"/>
              <a:gd name="connsiteY183" fmla="*/ 1388533 h 4182533"/>
              <a:gd name="connsiteX184" fmla="*/ 4534456 w 8090456"/>
              <a:gd name="connsiteY184" fmla="*/ 1371600 h 4182533"/>
              <a:gd name="connsiteX185" fmla="*/ 4771523 w 8090456"/>
              <a:gd name="connsiteY185" fmla="*/ 1303866 h 4182533"/>
              <a:gd name="connsiteX186" fmla="*/ 5025523 w 8090456"/>
              <a:gd name="connsiteY186" fmla="*/ 1236133 h 4182533"/>
              <a:gd name="connsiteX187" fmla="*/ 5110189 w 8090456"/>
              <a:gd name="connsiteY187" fmla="*/ 1219200 h 4182533"/>
              <a:gd name="connsiteX188" fmla="*/ 5313389 w 8090456"/>
              <a:gd name="connsiteY188" fmla="*/ 1185333 h 4182533"/>
              <a:gd name="connsiteX189" fmla="*/ 5414989 w 8090456"/>
              <a:gd name="connsiteY189" fmla="*/ 1151466 h 4182533"/>
              <a:gd name="connsiteX190" fmla="*/ 5465789 w 8090456"/>
              <a:gd name="connsiteY190" fmla="*/ 1134533 h 4182533"/>
              <a:gd name="connsiteX191" fmla="*/ 5550456 w 8090456"/>
              <a:gd name="connsiteY191" fmla="*/ 1117600 h 4182533"/>
              <a:gd name="connsiteX192" fmla="*/ 5668989 w 8090456"/>
              <a:gd name="connsiteY192" fmla="*/ 1100666 h 4182533"/>
              <a:gd name="connsiteX193" fmla="*/ 5736723 w 8090456"/>
              <a:gd name="connsiteY193" fmla="*/ 1083733 h 4182533"/>
              <a:gd name="connsiteX194" fmla="*/ 5787523 w 8090456"/>
              <a:gd name="connsiteY194" fmla="*/ 1066800 h 4182533"/>
              <a:gd name="connsiteX195" fmla="*/ 5939923 w 8090456"/>
              <a:gd name="connsiteY195" fmla="*/ 1049866 h 4182533"/>
              <a:gd name="connsiteX196" fmla="*/ 5990723 w 8090456"/>
              <a:gd name="connsiteY196" fmla="*/ 1032933 h 4182533"/>
              <a:gd name="connsiteX197" fmla="*/ 6041523 w 8090456"/>
              <a:gd name="connsiteY197" fmla="*/ 999066 h 4182533"/>
              <a:gd name="connsiteX198" fmla="*/ 6109256 w 8090456"/>
              <a:gd name="connsiteY198" fmla="*/ 982133 h 4182533"/>
              <a:gd name="connsiteX199" fmla="*/ 6295523 w 8090456"/>
              <a:gd name="connsiteY199" fmla="*/ 931333 h 4182533"/>
              <a:gd name="connsiteX200" fmla="*/ 6346323 w 8090456"/>
              <a:gd name="connsiteY200" fmla="*/ 897466 h 4182533"/>
              <a:gd name="connsiteX201" fmla="*/ 6481789 w 8090456"/>
              <a:gd name="connsiteY201" fmla="*/ 863600 h 4182533"/>
              <a:gd name="connsiteX202" fmla="*/ 6532589 w 8090456"/>
              <a:gd name="connsiteY202" fmla="*/ 829733 h 4182533"/>
              <a:gd name="connsiteX203" fmla="*/ 6701923 w 8090456"/>
              <a:gd name="connsiteY203" fmla="*/ 778933 h 4182533"/>
              <a:gd name="connsiteX204" fmla="*/ 6871256 w 8090456"/>
              <a:gd name="connsiteY204" fmla="*/ 711200 h 4182533"/>
              <a:gd name="connsiteX205" fmla="*/ 6922056 w 8090456"/>
              <a:gd name="connsiteY205" fmla="*/ 694266 h 4182533"/>
              <a:gd name="connsiteX206" fmla="*/ 6972856 w 8090456"/>
              <a:gd name="connsiteY206" fmla="*/ 677333 h 4182533"/>
              <a:gd name="connsiteX207" fmla="*/ 7023656 w 8090456"/>
              <a:gd name="connsiteY207" fmla="*/ 643466 h 4182533"/>
              <a:gd name="connsiteX208" fmla="*/ 7192989 w 8090456"/>
              <a:gd name="connsiteY208" fmla="*/ 592666 h 4182533"/>
              <a:gd name="connsiteX209" fmla="*/ 7243789 w 8090456"/>
              <a:gd name="connsiteY209" fmla="*/ 558800 h 4182533"/>
              <a:gd name="connsiteX210" fmla="*/ 7294589 w 8090456"/>
              <a:gd name="connsiteY210" fmla="*/ 541866 h 4182533"/>
              <a:gd name="connsiteX211" fmla="*/ 7362323 w 8090456"/>
              <a:gd name="connsiteY211" fmla="*/ 491066 h 4182533"/>
              <a:gd name="connsiteX212" fmla="*/ 7531656 w 8090456"/>
              <a:gd name="connsiteY212" fmla="*/ 423333 h 4182533"/>
              <a:gd name="connsiteX213" fmla="*/ 7582456 w 8090456"/>
              <a:gd name="connsiteY213" fmla="*/ 406400 h 4182533"/>
              <a:gd name="connsiteX214" fmla="*/ 7751789 w 8090456"/>
              <a:gd name="connsiteY214" fmla="*/ 355600 h 4182533"/>
              <a:gd name="connsiteX215" fmla="*/ 7802589 w 8090456"/>
              <a:gd name="connsiteY215" fmla="*/ 338666 h 4182533"/>
              <a:gd name="connsiteX216" fmla="*/ 8022723 w 8090456"/>
              <a:gd name="connsiteY216" fmla="*/ 355600 h 4182533"/>
              <a:gd name="connsiteX217" fmla="*/ 8073523 w 8090456"/>
              <a:gd name="connsiteY217" fmla="*/ 372533 h 4182533"/>
              <a:gd name="connsiteX218" fmla="*/ 8039656 w 8090456"/>
              <a:gd name="connsiteY218" fmla="*/ 372533 h 4182533"/>
              <a:gd name="connsiteX219" fmla="*/ 8073523 w 8090456"/>
              <a:gd name="connsiteY219" fmla="*/ 423333 h 4182533"/>
              <a:gd name="connsiteX0" fmla="*/ 8082464 w 8099397"/>
              <a:gd name="connsiteY0" fmla="*/ 423333 h 4182533"/>
              <a:gd name="connsiteX1" fmla="*/ 8031664 w 8099397"/>
              <a:gd name="connsiteY1" fmla="*/ 321733 h 4182533"/>
              <a:gd name="connsiteX2" fmla="*/ 8014730 w 8099397"/>
              <a:gd name="connsiteY2" fmla="*/ 270933 h 4182533"/>
              <a:gd name="connsiteX3" fmla="*/ 7963930 w 8099397"/>
              <a:gd name="connsiteY3" fmla="*/ 0 h 4182533"/>
              <a:gd name="connsiteX4" fmla="*/ 7862330 w 8099397"/>
              <a:gd name="connsiteY4" fmla="*/ 33866 h 4182533"/>
              <a:gd name="connsiteX5" fmla="*/ 7743797 w 8099397"/>
              <a:gd name="connsiteY5" fmla="*/ 101600 h 4182533"/>
              <a:gd name="connsiteX6" fmla="*/ 7489797 w 8099397"/>
              <a:gd name="connsiteY6" fmla="*/ 135466 h 4182533"/>
              <a:gd name="connsiteX7" fmla="*/ 7405130 w 8099397"/>
              <a:gd name="connsiteY7" fmla="*/ 169333 h 4182533"/>
              <a:gd name="connsiteX8" fmla="*/ 7083397 w 8099397"/>
              <a:gd name="connsiteY8" fmla="*/ 220133 h 4182533"/>
              <a:gd name="connsiteX9" fmla="*/ 6998730 w 8099397"/>
              <a:gd name="connsiteY9" fmla="*/ 237066 h 4182533"/>
              <a:gd name="connsiteX10" fmla="*/ 6930997 w 8099397"/>
              <a:gd name="connsiteY10" fmla="*/ 270933 h 4182533"/>
              <a:gd name="connsiteX11" fmla="*/ 6880197 w 8099397"/>
              <a:gd name="connsiteY11" fmla="*/ 287866 h 4182533"/>
              <a:gd name="connsiteX12" fmla="*/ 6795530 w 8099397"/>
              <a:gd name="connsiteY12" fmla="*/ 321733 h 4182533"/>
              <a:gd name="connsiteX13" fmla="*/ 6693930 w 8099397"/>
              <a:gd name="connsiteY13" fmla="*/ 355600 h 4182533"/>
              <a:gd name="connsiteX14" fmla="*/ 6558464 w 8099397"/>
              <a:gd name="connsiteY14" fmla="*/ 440266 h 4182533"/>
              <a:gd name="connsiteX15" fmla="*/ 6507664 w 8099397"/>
              <a:gd name="connsiteY15" fmla="*/ 457200 h 4182533"/>
              <a:gd name="connsiteX16" fmla="*/ 6456864 w 8099397"/>
              <a:gd name="connsiteY16" fmla="*/ 491066 h 4182533"/>
              <a:gd name="connsiteX17" fmla="*/ 6389130 w 8099397"/>
              <a:gd name="connsiteY17" fmla="*/ 508000 h 4182533"/>
              <a:gd name="connsiteX18" fmla="*/ 6304464 w 8099397"/>
              <a:gd name="connsiteY18" fmla="*/ 541866 h 4182533"/>
              <a:gd name="connsiteX19" fmla="*/ 6253664 w 8099397"/>
              <a:gd name="connsiteY19" fmla="*/ 558800 h 4182533"/>
              <a:gd name="connsiteX20" fmla="*/ 6118197 w 8099397"/>
              <a:gd name="connsiteY20" fmla="*/ 626533 h 4182533"/>
              <a:gd name="connsiteX21" fmla="*/ 6067397 w 8099397"/>
              <a:gd name="connsiteY21" fmla="*/ 660400 h 4182533"/>
              <a:gd name="connsiteX22" fmla="*/ 6016597 w 8099397"/>
              <a:gd name="connsiteY22" fmla="*/ 677333 h 4182533"/>
              <a:gd name="connsiteX23" fmla="*/ 5931930 w 8099397"/>
              <a:gd name="connsiteY23" fmla="*/ 711200 h 4182533"/>
              <a:gd name="connsiteX24" fmla="*/ 5847264 w 8099397"/>
              <a:gd name="connsiteY24" fmla="*/ 728133 h 4182533"/>
              <a:gd name="connsiteX25" fmla="*/ 5728730 w 8099397"/>
              <a:gd name="connsiteY25" fmla="*/ 778933 h 4182533"/>
              <a:gd name="connsiteX26" fmla="*/ 5660997 w 8099397"/>
              <a:gd name="connsiteY26" fmla="*/ 795866 h 4182533"/>
              <a:gd name="connsiteX27" fmla="*/ 5610197 w 8099397"/>
              <a:gd name="connsiteY27" fmla="*/ 829733 h 4182533"/>
              <a:gd name="connsiteX28" fmla="*/ 5457797 w 8099397"/>
              <a:gd name="connsiteY28" fmla="*/ 863600 h 4182533"/>
              <a:gd name="connsiteX29" fmla="*/ 5406997 w 8099397"/>
              <a:gd name="connsiteY29" fmla="*/ 880533 h 4182533"/>
              <a:gd name="connsiteX30" fmla="*/ 5305397 w 8099397"/>
              <a:gd name="connsiteY30" fmla="*/ 897466 h 4182533"/>
              <a:gd name="connsiteX31" fmla="*/ 5051397 w 8099397"/>
              <a:gd name="connsiteY31" fmla="*/ 931333 h 4182533"/>
              <a:gd name="connsiteX32" fmla="*/ 4780464 w 8099397"/>
              <a:gd name="connsiteY32" fmla="*/ 965200 h 4182533"/>
              <a:gd name="connsiteX33" fmla="*/ 4170864 w 8099397"/>
              <a:gd name="connsiteY33" fmla="*/ 1016000 h 4182533"/>
              <a:gd name="connsiteX34" fmla="*/ 4035397 w 8099397"/>
              <a:gd name="connsiteY34" fmla="*/ 1032933 h 4182533"/>
              <a:gd name="connsiteX35" fmla="*/ 3730597 w 8099397"/>
              <a:gd name="connsiteY35" fmla="*/ 1066800 h 4182533"/>
              <a:gd name="connsiteX36" fmla="*/ 3645930 w 8099397"/>
              <a:gd name="connsiteY36" fmla="*/ 1083733 h 4182533"/>
              <a:gd name="connsiteX37" fmla="*/ 3391930 w 8099397"/>
              <a:gd name="connsiteY37" fmla="*/ 1117600 h 4182533"/>
              <a:gd name="connsiteX38" fmla="*/ 3324197 w 8099397"/>
              <a:gd name="connsiteY38" fmla="*/ 1134533 h 4182533"/>
              <a:gd name="connsiteX39" fmla="*/ 3120997 w 8099397"/>
              <a:gd name="connsiteY39" fmla="*/ 1151466 h 4182533"/>
              <a:gd name="connsiteX40" fmla="*/ 3002464 w 8099397"/>
              <a:gd name="connsiteY40" fmla="*/ 1185333 h 4182533"/>
              <a:gd name="connsiteX41" fmla="*/ 2697664 w 8099397"/>
              <a:gd name="connsiteY41" fmla="*/ 1236133 h 4182533"/>
              <a:gd name="connsiteX42" fmla="*/ 2477530 w 8099397"/>
              <a:gd name="connsiteY42" fmla="*/ 1286933 h 4182533"/>
              <a:gd name="connsiteX43" fmla="*/ 2138864 w 8099397"/>
              <a:gd name="connsiteY43" fmla="*/ 1337733 h 4182533"/>
              <a:gd name="connsiteX44" fmla="*/ 2088064 w 8099397"/>
              <a:gd name="connsiteY44" fmla="*/ 1354666 h 4182533"/>
              <a:gd name="connsiteX45" fmla="*/ 2037264 w 8099397"/>
              <a:gd name="connsiteY45" fmla="*/ 1388533 h 4182533"/>
              <a:gd name="connsiteX46" fmla="*/ 1901797 w 8099397"/>
              <a:gd name="connsiteY46" fmla="*/ 1405466 h 4182533"/>
              <a:gd name="connsiteX47" fmla="*/ 1834064 w 8099397"/>
              <a:gd name="connsiteY47" fmla="*/ 1439333 h 4182533"/>
              <a:gd name="connsiteX48" fmla="*/ 1783264 w 8099397"/>
              <a:gd name="connsiteY48" fmla="*/ 1473200 h 4182533"/>
              <a:gd name="connsiteX49" fmla="*/ 72997 w 8099397"/>
              <a:gd name="connsiteY49" fmla="*/ 2116666 h 4182533"/>
              <a:gd name="connsiteX50" fmla="*/ 343930 w 8099397"/>
              <a:gd name="connsiteY50" fmla="*/ 2133600 h 4182533"/>
              <a:gd name="connsiteX51" fmla="*/ 750330 w 8099397"/>
              <a:gd name="connsiteY51" fmla="*/ 2201333 h 4182533"/>
              <a:gd name="connsiteX52" fmla="*/ 970464 w 8099397"/>
              <a:gd name="connsiteY52" fmla="*/ 2235200 h 4182533"/>
              <a:gd name="connsiteX53" fmla="*/ 1156730 w 8099397"/>
              <a:gd name="connsiteY53" fmla="*/ 2252133 h 4182533"/>
              <a:gd name="connsiteX54" fmla="*/ 1326064 w 8099397"/>
              <a:gd name="connsiteY54" fmla="*/ 2286000 h 4182533"/>
              <a:gd name="connsiteX55" fmla="*/ 1410730 w 8099397"/>
              <a:gd name="connsiteY55" fmla="*/ 2302933 h 4182533"/>
              <a:gd name="connsiteX56" fmla="*/ 1512330 w 8099397"/>
              <a:gd name="connsiteY56" fmla="*/ 2336800 h 4182533"/>
              <a:gd name="connsiteX57" fmla="*/ 1647797 w 8099397"/>
              <a:gd name="connsiteY57" fmla="*/ 2387600 h 4182533"/>
              <a:gd name="connsiteX58" fmla="*/ 1698597 w 8099397"/>
              <a:gd name="connsiteY58" fmla="*/ 2421466 h 4182533"/>
              <a:gd name="connsiteX59" fmla="*/ 1749397 w 8099397"/>
              <a:gd name="connsiteY59" fmla="*/ 2472266 h 4182533"/>
              <a:gd name="connsiteX60" fmla="*/ 1834064 w 8099397"/>
              <a:gd name="connsiteY60" fmla="*/ 2489200 h 4182533"/>
              <a:gd name="connsiteX61" fmla="*/ 1986464 w 8099397"/>
              <a:gd name="connsiteY61" fmla="*/ 2590800 h 4182533"/>
              <a:gd name="connsiteX62" fmla="*/ 2104997 w 8099397"/>
              <a:gd name="connsiteY62" fmla="*/ 2624666 h 4182533"/>
              <a:gd name="connsiteX63" fmla="*/ 2189664 w 8099397"/>
              <a:gd name="connsiteY63" fmla="*/ 2675466 h 4182533"/>
              <a:gd name="connsiteX64" fmla="*/ 2257397 w 8099397"/>
              <a:gd name="connsiteY64" fmla="*/ 2692400 h 4182533"/>
              <a:gd name="connsiteX65" fmla="*/ 2308197 w 8099397"/>
              <a:gd name="connsiteY65" fmla="*/ 2709333 h 4182533"/>
              <a:gd name="connsiteX66" fmla="*/ 2426730 w 8099397"/>
              <a:gd name="connsiteY66" fmla="*/ 2760133 h 4182533"/>
              <a:gd name="connsiteX67" fmla="*/ 2494464 w 8099397"/>
              <a:gd name="connsiteY67" fmla="*/ 2794000 h 4182533"/>
              <a:gd name="connsiteX68" fmla="*/ 2731530 w 8099397"/>
              <a:gd name="connsiteY68" fmla="*/ 2861733 h 4182533"/>
              <a:gd name="connsiteX69" fmla="*/ 2782330 w 8099397"/>
              <a:gd name="connsiteY69" fmla="*/ 2878666 h 4182533"/>
              <a:gd name="connsiteX70" fmla="*/ 2934730 w 8099397"/>
              <a:gd name="connsiteY70" fmla="*/ 2929466 h 4182533"/>
              <a:gd name="connsiteX71" fmla="*/ 2985530 w 8099397"/>
              <a:gd name="connsiteY71" fmla="*/ 2963333 h 4182533"/>
              <a:gd name="connsiteX72" fmla="*/ 3070197 w 8099397"/>
              <a:gd name="connsiteY72" fmla="*/ 2980266 h 4182533"/>
              <a:gd name="connsiteX73" fmla="*/ 3137930 w 8099397"/>
              <a:gd name="connsiteY73" fmla="*/ 2997200 h 4182533"/>
              <a:gd name="connsiteX74" fmla="*/ 3391930 w 8099397"/>
              <a:gd name="connsiteY74" fmla="*/ 3031066 h 4182533"/>
              <a:gd name="connsiteX75" fmla="*/ 3645930 w 8099397"/>
              <a:gd name="connsiteY75" fmla="*/ 3081866 h 4182533"/>
              <a:gd name="connsiteX76" fmla="*/ 3849130 w 8099397"/>
              <a:gd name="connsiteY76" fmla="*/ 3115733 h 4182533"/>
              <a:gd name="connsiteX77" fmla="*/ 3950730 w 8099397"/>
              <a:gd name="connsiteY77" fmla="*/ 3149600 h 4182533"/>
              <a:gd name="connsiteX78" fmla="*/ 4052330 w 8099397"/>
              <a:gd name="connsiteY78" fmla="*/ 3166533 h 4182533"/>
              <a:gd name="connsiteX79" fmla="*/ 4120064 w 8099397"/>
              <a:gd name="connsiteY79" fmla="*/ 3200400 h 4182533"/>
              <a:gd name="connsiteX80" fmla="*/ 4323264 w 8099397"/>
              <a:gd name="connsiteY80" fmla="*/ 3251200 h 4182533"/>
              <a:gd name="connsiteX81" fmla="*/ 4509530 w 8099397"/>
              <a:gd name="connsiteY81" fmla="*/ 3318933 h 4182533"/>
              <a:gd name="connsiteX82" fmla="*/ 4577264 w 8099397"/>
              <a:gd name="connsiteY82" fmla="*/ 3352800 h 4182533"/>
              <a:gd name="connsiteX83" fmla="*/ 4661930 w 8099397"/>
              <a:gd name="connsiteY83" fmla="*/ 3369733 h 4182533"/>
              <a:gd name="connsiteX84" fmla="*/ 4729664 w 8099397"/>
              <a:gd name="connsiteY84" fmla="*/ 3386666 h 4182533"/>
              <a:gd name="connsiteX85" fmla="*/ 4831264 w 8099397"/>
              <a:gd name="connsiteY85" fmla="*/ 3420533 h 4182533"/>
              <a:gd name="connsiteX86" fmla="*/ 4915930 w 8099397"/>
              <a:gd name="connsiteY86" fmla="*/ 3437466 h 4182533"/>
              <a:gd name="connsiteX87" fmla="*/ 5051397 w 8099397"/>
              <a:gd name="connsiteY87" fmla="*/ 3471333 h 4182533"/>
              <a:gd name="connsiteX88" fmla="*/ 5254597 w 8099397"/>
              <a:gd name="connsiteY88" fmla="*/ 3505200 h 4182533"/>
              <a:gd name="connsiteX89" fmla="*/ 5339264 w 8099397"/>
              <a:gd name="connsiteY89" fmla="*/ 3539066 h 4182533"/>
              <a:gd name="connsiteX90" fmla="*/ 5491664 w 8099397"/>
              <a:gd name="connsiteY90" fmla="*/ 3589866 h 4182533"/>
              <a:gd name="connsiteX91" fmla="*/ 5542464 w 8099397"/>
              <a:gd name="connsiteY91" fmla="*/ 3623733 h 4182533"/>
              <a:gd name="connsiteX92" fmla="*/ 5677930 w 8099397"/>
              <a:gd name="connsiteY92" fmla="*/ 3657600 h 4182533"/>
              <a:gd name="connsiteX93" fmla="*/ 5745664 w 8099397"/>
              <a:gd name="connsiteY93" fmla="*/ 3691466 h 4182533"/>
              <a:gd name="connsiteX94" fmla="*/ 5914997 w 8099397"/>
              <a:gd name="connsiteY94" fmla="*/ 3725333 h 4182533"/>
              <a:gd name="connsiteX95" fmla="*/ 5965797 w 8099397"/>
              <a:gd name="connsiteY95" fmla="*/ 3742266 h 4182533"/>
              <a:gd name="connsiteX96" fmla="*/ 6135130 w 8099397"/>
              <a:gd name="connsiteY96" fmla="*/ 3810000 h 4182533"/>
              <a:gd name="connsiteX97" fmla="*/ 6338330 w 8099397"/>
              <a:gd name="connsiteY97" fmla="*/ 3860800 h 4182533"/>
              <a:gd name="connsiteX98" fmla="*/ 6406064 w 8099397"/>
              <a:gd name="connsiteY98" fmla="*/ 3877733 h 4182533"/>
              <a:gd name="connsiteX99" fmla="*/ 6609264 w 8099397"/>
              <a:gd name="connsiteY99" fmla="*/ 3911600 h 4182533"/>
              <a:gd name="connsiteX100" fmla="*/ 6812464 w 8099397"/>
              <a:gd name="connsiteY100" fmla="*/ 3962400 h 4182533"/>
              <a:gd name="connsiteX101" fmla="*/ 6914064 w 8099397"/>
              <a:gd name="connsiteY101" fmla="*/ 3979333 h 4182533"/>
              <a:gd name="connsiteX102" fmla="*/ 6981797 w 8099397"/>
              <a:gd name="connsiteY102" fmla="*/ 3996266 h 4182533"/>
              <a:gd name="connsiteX103" fmla="*/ 7235797 w 8099397"/>
              <a:gd name="connsiteY103" fmla="*/ 4013200 h 4182533"/>
              <a:gd name="connsiteX104" fmla="*/ 7405130 w 8099397"/>
              <a:gd name="connsiteY104" fmla="*/ 4030133 h 4182533"/>
              <a:gd name="connsiteX105" fmla="*/ 7574464 w 8099397"/>
              <a:gd name="connsiteY105" fmla="*/ 4064000 h 4182533"/>
              <a:gd name="connsiteX106" fmla="*/ 7625264 w 8099397"/>
              <a:gd name="connsiteY106" fmla="*/ 4080933 h 4182533"/>
              <a:gd name="connsiteX107" fmla="*/ 7777664 w 8099397"/>
              <a:gd name="connsiteY107" fmla="*/ 4114800 h 4182533"/>
              <a:gd name="connsiteX108" fmla="*/ 7862330 w 8099397"/>
              <a:gd name="connsiteY108" fmla="*/ 4131733 h 4182533"/>
              <a:gd name="connsiteX109" fmla="*/ 7913130 w 8099397"/>
              <a:gd name="connsiteY109" fmla="*/ 4148666 h 4182533"/>
              <a:gd name="connsiteX110" fmla="*/ 8065530 w 8099397"/>
              <a:gd name="connsiteY110" fmla="*/ 4182533 h 4182533"/>
              <a:gd name="connsiteX111" fmla="*/ 8099397 w 8099397"/>
              <a:gd name="connsiteY111" fmla="*/ 4114800 h 4182533"/>
              <a:gd name="connsiteX112" fmla="*/ 8065530 w 8099397"/>
              <a:gd name="connsiteY112" fmla="*/ 4064000 h 4182533"/>
              <a:gd name="connsiteX113" fmla="*/ 8048597 w 8099397"/>
              <a:gd name="connsiteY113" fmla="*/ 3759200 h 4182533"/>
              <a:gd name="connsiteX114" fmla="*/ 7930064 w 8099397"/>
              <a:gd name="connsiteY114" fmla="*/ 3742266 h 4182533"/>
              <a:gd name="connsiteX115" fmla="*/ 7659130 w 8099397"/>
              <a:gd name="connsiteY115" fmla="*/ 3708400 h 4182533"/>
              <a:gd name="connsiteX116" fmla="*/ 7422064 w 8099397"/>
              <a:gd name="connsiteY116" fmla="*/ 3657600 h 4182533"/>
              <a:gd name="connsiteX117" fmla="*/ 7269664 w 8099397"/>
              <a:gd name="connsiteY117" fmla="*/ 3606800 h 4182533"/>
              <a:gd name="connsiteX118" fmla="*/ 7184997 w 8099397"/>
              <a:gd name="connsiteY118" fmla="*/ 3589866 h 4182533"/>
              <a:gd name="connsiteX119" fmla="*/ 7066464 w 8099397"/>
              <a:gd name="connsiteY119" fmla="*/ 3556000 h 4182533"/>
              <a:gd name="connsiteX120" fmla="*/ 6880197 w 8099397"/>
              <a:gd name="connsiteY120" fmla="*/ 3539066 h 4182533"/>
              <a:gd name="connsiteX121" fmla="*/ 6456864 w 8099397"/>
              <a:gd name="connsiteY121" fmla="*/ 3505200 h 4182533"/>
              <a:gd name="connsiteX122" fmla="*/ 6321397 w 8099397"/>
              <a:gd name="connsiteY122" fmla="*/ 3471333 h 4182533"/>
              <a:gd name="connsiteX123" fmla="*/ 6118197 w 8099397"/>
              <a:gd name="connsiteY123" fmla="*/ 3420533 h 4182533"/>
              <a:gd name="connsiteX124" fmla="*/ 5813397 w 8099397"/>
              <a:gd name="connsiteY124" fmla="*/ 3403600 h 4182533"/>
              <a:gd name="connsiteX125" fmla="*/ 5610197 w 8099397"/>
              <a:gd name="connsiteY125" fmla="*/ 3386666 h 4182533"/>
              <a:gd name="connsiteX126" fmla="*/ 5474730 w 8099397"/>
              <a:gd name="connsiteY126" fmla="*/ 3352800 h 4182533"/>
              <a:gd name="connsiteX127" fmla="*/ 5423930 w 8099397"/>
              <a:gd name="connsiteY127" fmla="*/ 3335866 h 4182533"/>
              <a:gd name="connsiteX128" fmla="*/ 5288464 w 8099397"/>
              <a:gd name="connsiteY128" fmla="*/ 3318933 h 4182533"/>
              <a:gd name="connsiteX129" fmla="*/ 5237664 w 8099397"/>
              <a:gd name="connsiteY129" fmla="*/ 3302000 h 4182533"/>
              <a:gd name="connsiteX130" fmla="*/ 5186864 w 8099397"/>
              <a:gd name="connsiteY130" fmla="*/ 3268133 h 4182533"/>
              <a:gd name="connsiteX131" fmla="*/ 5119130 w 8099397"/>
              <a:gd name="connsiteY131" fmla="*/ 3251200 h 4182533"/>
              <a:gd name="connsiteX132" fmla="*/ 4983664 w 8099397"/>
              <a:gd name="connsiteY132" fmla="*/ 3200400 h 4182533"/>
              <a:gd name="connsiteX133" fmla="*/ 4932864 w 8099397"/>
              <a:gd name="connsiteY133" fmla="*/ 3166533 h 4182533"/>
              <a:gd name="connsiteX134" fmla="*/ 4848197 w 8099397"/>
              <a:gd name="connsiteY134" fmla="*/ 3149600 h 4182533"/>
              <a:gd name="connsiteX135" fmla="*/ 4797397 w 8099397"/>
              <a:gd name="connsiteY135" fmla="*/ 3132666 h 4182533"/>
              <a:gd name="connsiteX136" fmla="*/ 4611130 w 8099397"/>
              <a:gd name="connsiteY136" fmla="*/ 2997200 h 4182533"/>
              <a:gd name="connsiteX137" fmla="*/ 4441797 w 8099397"/>
              <a:gd name="connsiteY137" fmla="*/ 2946400 h 4182533"/>
              <a:gd name="connsiteX138" fmla="*/ 4289397 w 8099397"/>
              <a:gd name="connsiteY138" fmla="*/ 2878666 h 4182533"/>
              <a:gd name="connsiteX139" fmla="*/ 4153930 w 8099397"/>
              <a:gd name="connsiteY139" fmla="*/ 2810933 h 4182533"/>
              <a:gd name="connsiteX140" fmla="*/ 4086197 w 8099397"/>
              <a:gd name="connsiteY140" fmla="*/ 2777066 h 4182533"/>
              <a:gd name="connsiteX141" fmla="*/ 3866064 w 8099397"/>
              <a:gd name="connsiteY141" fmla="*/ 2743200 h 4182533"/>
              <a:gd name="connsiteX142" fmla="*/ 3815264 w 8099397"/>
              <a:gd name="connsiteY142" fmla="*/ 2709333 h 4182533"/>
              <a:gd name="connsiteX143" fmla="*/ 3612064 w 8099397"/>
              <a:gd name="connsiteY143" fmla="*/ 2658533 h 4182533"/>
              <a:gd name="connsiteX144" fmla="*/ 3544330 w 8099397"/>
              <a:gd name="connsiteY144" fmla="*/ 2641600 h 4182533"/>
              <a:gd name="connsiteX145" fmla="*/ 3459664 w 8099397"/>
              <a:gd name="connsiteY145" fmla="*/ 2624666 h 4182533"/>
              <a:gd name="connsiteX146" fmla="*/ 3408864 w 8099397"/>
              <a:gd name="connsiteY146" fmla="*/ 2607733 h 4182533"/>
              <a:gd name="connsiteX147" fmla="*/ 3290330 w 8099397"/>
              <a:gd name="connsiteY147" fmla="*/ 2590800 h 4182533"/>
              <a:gd name="connsiteX148" fmla="*/ 3171797 w 8099397"/>
              <a:gd name="connsiteY148" fmla="*/ 2556933 h 4182533"/>
              <a:gd name="connsiteX149" fmla="*/ 3120997 w 8099397"/>
              <a:gd name="connsiteY149" fmla="*/ 2540000 h 4182533"/>
              <a:gd name="connsiteX150" fmla="*/ 3002464 w 8099397"/>
              <a:gd name="connsiteY150" fmla="*/ 2523066 h 4182533"/>
              <a:gd name="connsiteX151" fmla="*/ 2900864 w 8099397"/>
              <a:gd name="connsiteY151" fmla="*/ 2489200 h 4182533"/>
              <a:gd name="connsiteX152" fmla="*/ 2562197 w 8099397"/>
              <a:gd name="connsiteY152" fmla="*/ 2438400 h 4182533"/>
              <a:gd name="connsiteX153" fmla="*/ 2409797 w 8099397"/>
              <a:gd name="connsiteY153" fmla="*/ 2421466 h 4182533"/>
              <a:gd name="connsiteX154" fmla="*/ 2206597 w 8099397"/>
              <a:gd name="connsiteY154" fmla="*/ 2387600 h 4182533"/>
              <a:gd name="connsiteX155" fmla="*/ 2104997 w 8099397"/>
              <a:gd name="connsiteY155" fmla="*/ 2353733 h 4182533"/>
              <a:gd name="connsiteX156" fmla="*/ 2020330 w 8099397"/>
              <a:gd name="connsiteY156" fmla="*/ 2336800 h 4182533"/>
              <a:gd name="connsiteX157" fmla="*/ 1918730 w 8099397"/>
              <a:gd name="connsiteY157" fmla="*/ 2302933 h 4182533"/>
              <a:gd name="connsiteX158" fmla="*/ 1867930 w 8099397"/>
              <a:gd name="connsiteY158" fmla="*/ 2286000 h 4182533"/>
              <a:gd name="connsiteX159" fmla="*/ 1817130 w 8099397"/>
              <a:gd name="connsiteY159" fmla="*/ 2269066 h 4182533"/>
              <a:gd name="connsiteX160" fmla="*/ 1749397 w 8099397"/>
              <a:gd name="connsiteY160" fmla="*/ 2252133 h 4182533"/>
              <a:gd name="connsiteX161" fmla="*/ 1681664 w 8099397"/>
              <a:gd name="connsiteY161" fmla="*/ 2218266 h 4182533"/>
              <a:gd name="connsiteX162" fmla="*/ 1630864 w 8099397"/>
              <a:gd name="connsiteY162" fmla="*/ 2201333 h 4182533"/>
              <a:gd name="connsiteX163" fmla="*/ 1529264 w 8099397"/>
              <a:gd name="connsiteY163" fmla="*/ 2116666 h 4182533"/>
              <a:gd name="connsiteX164" fmla="*/ 1546197 w 8099397"/>
              <a:gd name="connsiteY164" fmla="*/ 1947333 h 4182533"/>
              <a:gd name="connsiteX165" fmla="*/ 1732464 w 8099397"/>
              <a:gd name="connsiteY165" fmla="*/ 1930400 h 4182533"/>
              <a:gd name="connsiteX166" fmla="*/ 2054197 w 8099397"/>
              <a:gd name="connsiteY166" fmla="*/ 1896533 h 4182533"/>
              <a:gd name="connsiteX167" fmla="*/ 2189664 w 8099397"/>
              <a:gd name="connsiteY167" fmla="*/ 1862666 h 4182533"/>
              <a:gd name="connsiteX168" fmla="*/ 2308197 w 8099397"/>
              <a:gd name="connsiteY168" fmla="*/ 1845733 h 4182533"/>
              <a:gd name="connsiteX169" fmla="*/ 2612997 w 8099397"/>
              <a:gd name="connsiteY169" fmla="*/ 1811866 h 4182533"/>
              <a:gd name="connsiteX170" fmla="*/ 2731530 w 8099397"/>
              <a:gd name="connsiteY170" fmla="*/ 1778000 h 4182533"/>
              <a:gd name="connsiteX171" fmla="*/ 2850064 w 8099397"/>
              <a:gd name="connsiteY171" fmla="*/ 1744133 h 4182533"/>
              <a:gd name="connsiteX172" fmla="*/ 3120997 w 8099397"/>
              <a:gd name="connsiteY172" fmla="*/ 1710266 h 4182533"/>
              <a:gd name="connsiteX173" fmla="*/ 3239530 w 8099397"/>
              <a:gd name="connsiteY173" fmla="*/ 1693333 h 4182533"/>
              <a:gd name="connsiteX174" fmla="*/ 3391930 w 8099397"/>
              <a:gd name="connsiteY174" fmla="*/ 1659466 h 4182533"/>
              <a:gd name="connsiteX175" fmla="*/ 3476597 w 8099397"/>
              <a:gd name="connsiteY175" fmla="*/ 1642533 h 4182533"/>
              <a:gd name="connsiteX176" fmla="*/ 3527397 w 8099397"/>
              <a:gd name="connsiteY176" fmla="*/ 1625600 h 4182533"/>
              <a:gd name="connsiteX177" fmla="*/ 3662864 w 8099397"/>
              <a:gd name="connsiteY177" fmla="*/ 1591733 h 4182533"/>
              <a:gd name="connsiteX178" fmla="*/ 3866064 w 8099397"/>
              <a:gd name="connsiteY178" fmla="*/ 1540933 h 4182533"/>
              <a:gd name="connsiteX179" fmla="*/ 4103130 w 8099397"/>
              <a:gd name="connsiteY179" fmla="*/ 1473200 h 4182533"/>
              <a:gd name="connsiteX180" fmla="*/ 4153930 w 8099397"/>
              <a:gd name="connsiteY180" fmla="*/ 1456266 h 4182533"/>
              <a:gd name="connsiteX181" fmla="*/ 4221664 w 8099397"/>
              <a:gd name="connsiteY181" fmla="*/ 1422400 h 4182533"/>
              <a:gd name="connsiteX182" fmla="*/ 4458730 w 8099397"/>
              <a:gd name="connsiteY182" fmla="*/ 1388533 h 4182533"/>
              <a:gd name="connsiteX183" fmla="*/ 4543397 w 8099397"/>
              <a:gd name="connsiteY183" fmla="*/ 1371600 h 4182533"/>
              <a:gd name="connsiteX184" fmla="*/ 4780464 w 8099397"/>
              <a:gd name="connsiteY184" fmla="*/ 1303866 h 4182533"/>
              <a:gd name="connsiteX185" fmla="*/ 5034464 w 8099397"/>
              <a:gd name="connsiteY185" fmla="*/ 1236133 h 4182533"/>
              <a:gd name="connsiteX186" fmla="*/ 5119130 w 8099397"/>
              <a:gd name="connsiteY186" fmla="*/ 1219200 h 4182533"/>
              <a:gd name="connsiteX187" fmla="*/ 5322330 w 8099397"/>
              <a:gd name="connsiteY187" fmla="*/ 1185333 h 4182533"/>
              <a:gd name="connsiteX188" fmla="*/ 5423930 w 8099397"/>
              <a:gd name="connsiteY188" fmla="*/ 1151466 h 4182533"/>
              <a:gd name="connsiteX189" fmla="*/ 5474730 w 8099397"/>
              <a:gd name="connsiteY189" fmla="*/ 1134533 h 4182533"/>
              <a:gd name="connsiteX190" fmla="*/ 5559397 w 8099397"/>
              <a:gd name="connsiteY190" fmla="*/ 1117600 h 4182533"/>
              <a:gd name="connsiteX191" fmla="*/ 5677930 w 8099397"/>
              <a:gd name="connsiteY191" fmla="*/ 1100666 h 4182533"/>
              <a:gd name="connsiteX192" fmla="*/ 5745664 w 8099397"/>
              <a:gd name="connsiteY192" fmla="*/ 1083733 h 4182533"/>
              <a:gd name="connsiteX193" fmla="*/ 5796464 w 8099397"/>
              <a:gd name="connsiteY193" fmla="*/ 1066800 h 4182533"/>
              <a:gd name="connsiteX194" fmla="*/ 5948864 w 8099397"/>
              <a:gd name="connsiteY194" fmla="*/ 1049866 h 4182533"/>
              <a:gd name="connsiteX195" fmla="*/ 5999664 w 8099397"/>
              <a:gd name="connsiteY195" fmla="*/ 1032933 h 4182533"/>
              <a:gd name="connsiteX196" fmla="*/ 6050464 w 8099397"/>
              <a:gd name="connsiteY196" fmla="*/ 999066 h 4182533"/>
              <a:gd name="connsiteX197" fmla="*/ 6118197 w 8099397"/>
              <a:gd name="connsiteY197" fmla="*/ 982133 h 4182533"/>
              <a:gd name="connsiteX198" fmla="*/ 6304464 w 8099397"/>
              <a:gd name="connsiteY198" fmla="*/ 931333 h 4182533"/>
              <a:gd name="connsiteX199" fmla="*/ 6355264 w 8099397"/>
              <a:gd name="connsiteY199" fmla="*/ 897466 h 4182533"/>
              <a:gd name="connsiteX200" fmla="*/ 6490730 w 8099397"/>
              <a:gd name="connsiteY200" fmla="*/ 863600 h 4182533"/>
              <a:gd name="connsiteX201" fmla="*/ 6541530 w 8099397"/>
              <a:gd name="connsiteY201" fmla="*/ 829733 h 4182533"/>
              <a:gd name="connsiteX202" fmla="*/ 6710864 w 8099397"/>
              <a:gd name="connsiteY202" fmla="*/ 778933 h 4182533"/>
              <a:gd name="connsiteX203" fmla="*/ 6880197 w 8099397"/>
              <a:gd name="connsiteY203" fmla="*/ 711200 h 4182533"/>
              <a:gd name="connsiteX204" fmla="*/ 6930997 w 8099397"/>
              <a:gd name="connsiteY204" fmla="*/ 694266 h 4182533"/>
              <a:gd name="connsiteX205" fmla="*/ 6981797 w 8099397"/>
              <a:gd name="connsiteY205" fmla="*/ 677333 h 4182533"/>
              <a:gd name="connsiteX206" fmla="*/ 7032597 w 8099397"/>
              <a:gd name="connsiteY206" fmla="*/ 643466 h 4182533"/>
              <a:gd name="connsiteX207" fmla="*/ 7201930 w 8099397"/>
              <a:gd name="connsiteY207" fmla="*/ 592666 h 4182533"/>
              <a:gd name="connsiteX208" fmla="*/ 7252730 w 8099397"/>
              <a:gd name="connsiteY208" fmla="*/ 558800 h 4182533"/>
              <a:gd name="connsiteX209" fmla="*/ 7303530 w 8099397"/>
              <a:gd name="connsiteY209" fmla="*/ 541866 h 4182533"/>
              <a:gd name="connsiteX210" fmla="*/ 7371264 w 8099397"/>
              <a:gd name="connsiteY210" fmla="*/ 491066 h 4182533"/>
              <a:gd name="connsiteX211" fmla="*/ 7540597 w 8099397"/>
              <a:gd name="connsiteY211" fmla="*/ 423333 h 4182533"/>
              <a:gd name="connsiteX212" fmla="*/ 7591397 w 8099397"/>
              <a:gd name="connsiteY212" fmla="*/ 406400 h 4182533"/>
              <a:gd name="connsiteX213" fmla="*/ 7760730 w 8099397"/>
              <a:gd name="connsiteY213" fmla="*/ 355600 h 4182533"/>
              <a:gd name="connsiteX214" fmla="*/ 7811530 w 8099397"/>
              <a:gd name="connsiteY214" fmla="*/ 338666 h 4182533"/>
              <a:gd name="connsiteX215" fmla="*/ 8031664 w 8099397"/>
              <a:gd name="connsiteY215" fmla="*/ 355600 h 4182533"/>
              <a:gd name="connsiteX216" fmla="*/ 8082464 w 8099397"/>
              <a:gd name="connsiteY216" fmla="*/ 372533 h 4182533"/>
              <a:gd name="connsiteX217" fmla="*/ 8048597 w 8099397"/>
              <a:gd name="connsiteY217" fmla="*/ 372533 h 4182533"/>
              <a:gd name="connsiteX218" fmla="*/ 8082464 w 8099397"/>
              <a:gd name="connsiteY218" fmla="*/ 423333 h 4182533"/>
              <a:gd name="connsiteX0" fmla="*/ 8085851 w 8102784"/>
              <a:gd name="connsiteY0" fmla="*/ 423333 h 4182533"/>
              <a:gd name="connsiteX1" fmla="*/ 8035051 w 8102784"/>
              <a:gd name="connsiteY1" fmla="*/ 321733 h 4182533"/>
              <a:gd name="connsiteX2" fmla="*/ 8018117 w 8102784"/>
              <a:gd name="connsiteY2" fmla="*/ 270933 h 4182533"/>
              <a:gd name="connsiteX3" fmla="*/ 7967317 w 8102784"/>
              <a:gd name="connsiteY3" fmla="*/ 0 h 4182533"/>
              <a:gd name="connsiteX4" fmla="*/ 7865717 w 8102784"/>
              <a:gd name="connsiteY4" fmla="*/ 33866 h 4182533"/>
              <a:gd name="connsiteX5" fmla="*/ 7747184 w 8102784"/>
              <a:gd name="connsiteY5" fmla="*/ 101600 h 4182533"/>
              <a:gd name="connsiteX6" fmla="*/ 7493184 w 8102784"/>
              <a:gd name="connsiteY6" fmla="*/ 135466 h 4182533"/>
              <a:gd name="connsiteX7" fmla="*/ 7408517 w 8102784"/>
              <a:gd name="connsiteY7" fmla="*/ 169333 h 4182533"/>
              <a:gd name="connsiteX8" fmla="*/ 7086784 w 8102784"/>
              <a:gd name="connsiteY8" fmla="*/ 220133 h 4182533"/>
              <a:gd name="connsiteX9" fmla="*/ 7002117 w 8102784"/>
              <a:gd name="connsiteY9" fmla="*/ 237066 h 4182533"/>
              <a:gd name="connsiteX10" fmla="*/ 6934384 w 8102784"/>
              <a:gd name="connsiteY10" fmla="*/ 270933 h 4182533"/>
              <a:gd name="connsiteX11" fmla="*/ 6883584 w 8102784"/>
              <a:gd name="connsiteY11" fmla="*/ 287866 h 4182533"/>
              <a:gd name="connsiteX12" fmla="*/ 6798917 w 8102784"/>
              <a:gd name="connsiteY12" fmla="*/ 321733 h 4182533"/>
              <a:gd name="connsiteX13" fmla="*/ 6697317 w 8102784"/>
              <a:gd name="connsiteY13" fmla="*/ 355600 h 4182533"/>
              <a:gd name="connsiteX14" fmla="*/ 6561851 w 8102784"/>
              <a:gd name="connsiteY14" fmla="*/ 440266 h 4182533"/>
              <a:gd name="connsiteX15" fmla="*/ 6511051 w 8102784"/>
              <a:gd name="connsiteY15" fmla="*/ 457200 h 4182533"/>
              <a:gd name="connsiteX16" fmla="*/ 6460251 w 8102784"/>
              <a:gd name="connsiteY16" fmla="*/ 491066 h 4182533"/>
              <a:gd name="connsiteX17" fmla="*/ 6392517 w 8102784"/>
              <a:gd name="connsiteY17" fmla="*/ 508000 h 4182533"/>
              <a:gd name="connsiteX18" fmla="*/ 6307851 w 8102784"/>
              <a:gd name="connsiteY18" fmla="*/ 541866 h 4182533"/>
              <a:gd name="connsiteX19" fmla="*/ 6257051 w 8102784"/>
              <a:gd name="connsiteY19" fmla="*/ 558800 h 4182533"/>
              <a:gd name="connsiteX20" fmla="*/ 6121584 w 8102784"/>
              <a:gd name="connsiteY20" fmla="*/ 626533 h 4182533"/>
              <a:gd name="connsiteX21" fmla="*/ 6070784 w 8102784"/>
              <a:gd name="connsiteY21" fmla="*/ 660400 h 4182533"/>
              <a:gd name="connsiteX22" fmla="*/ 6019984 w 8102784"/>
              <a:gd name="connsiteY22" fmla="*/ 677333 h 4182533"/>
              <a:gd name="connsiteX23" fmla="*/ 5935317 w 8102784"/>
              <a:gd name="connsiteY23" fmla="*/ 711200 h 4182533"/>
              <a:gd name="connsiteX24" fmla="*/ 5850651 w 8102784"/>
              <a:gd name="connsiteY24" fmla="*/ 728133 h 4182533"/>
              <a:gd name="connsiteX25" fmla="*/ 5732117 w 8102784"/>
              <a:gd name="connsiteY25" fmla="*/ 778933 h 4182533"/>
              <a:gd name="connsiteX26" fmla="*/ 5664384 w 8102784"/>
              <a:gd name="connsiteY26" fmla="*/ 795866 h 4182533"/>
              <a:gd name="connsiteX27" fmla="*/ 5613584 w 8102784"/>
              <a:gd name="connsiteY27" fmla="*/ 829733 h 4182533"/>
              <a:gd name="connsiteX28" fmla="*/ 5461184 w 8102784"/>
              <a:gd name="connsiteY28" fmla="*/ 863600 h 4182533"/>
              <a:gd name="connsiteX29" fmla="*/ 5410384 w 8102784"/>
              <a:gd name="connsiteY29" fmla="*/ 880533 h 4182533"/>
              <a:gd name="connsiteX30" fmla="*/ 5308784 w 8102784"/>
              <a:gd name="connsiteY30" fmla="*/ 897466 h 4182533"/>
              <a:gd name="connsiteX31" fmla="*/ 5054784 w 8102784"/>
              <a:gd name="connsiteY31" fmla="*/ 931333 h 4182533"/>
              <a:gd name="connsiteX32" fmla="*/ 4783851 w 8102784"/>
              <a:gd name="connsiteY32" fmla="*/ 965200 h 4182533"/>
              <a:gd name="connsiteX33" fmla="*/ 4174251 w 8102784"/>
              <a:gd name="connsiteY33" fmla="*/ 1016000 h 4182533"/>
              <a:gd name="connsiteX34" fmla="*/ 4038784 w 8102784"/>
              <a:gd name="connsiteY34" fmla="*/ 1032933 h 4182533"/>
              <a:gd name="connsiteX35" fmla="*/ 3733984 w 8102784"/>
              <a:gd name="connsiteY35" fmla="*/ 1066800 h 4182533"/>
              <a:gd name="connsiteX36" fmla="*/ 3649317 w 8102784"/>
              <a:gd name="connsiteY36" fmla="*/ 1083733 h 4182533"/>
              <a:gd name="connsiteX37" fmla="*/ 3395317 w 8102784"/>
              <a:gd name="connsiteY37" fmla="*/ 1117600 h 4182533"/>
              <a:gd name="connsiteX38" fmla="*/ 3327584 w 8102784"/>
              <a:gd name="connsiteY38" fmla="*/ 1134533 h 4182533"/>
              <a:gd name="connsiteX39" fmla="*/ 3124384 w 8102784"/>
              <a:gd name="connsiteY39" fmla="*/ 1151466 h 4182533"/>
              <a:gd name="connsiteX40" fmla="*/ 3005851 w 8102784"/>
              <a:gd name="connsiteY40" fmla="*/ 1185333 h 4182533"/>
              <a:gd name="connsiteX41" fmla="*/ 2701051 w 8102784"/>
              <a:gd name="connsiteY41" fmla="*/ 1236133 h 4182533"/>
              <a:gd name="connsiteX42" fmla="*/ 2480917 w 8102784"/>
              <a:gd name="connsiteY42" fmla="*/ 1286933 h 4182533"/>
              <a:gd name="connsiteX43" fmla="*/ 2142251 w 8102784"/>
              <a:gd name="connsiteY43" fmla="*/ 1337733 h 4182533"/>
              <a:gd name="connsiteX44" fmla="*/ 2091451 w 8102784"/>
              <a:gd name="connsiteY44" fmla="*/ 1354666 h 4182533"/>
              <a:gd name="connsiteX45" fmla="*/ 2040651 w 8102784"/>
              <a:gd name="connsiteY45" fmla="*/ 1388533 h 4182533"/>
              <a:gd name="connsiteX46" fmla="*/ 1905184 w 8102784"/>
              <a:gd name="connsiteY46" fmla="*/ 1405466 h 4182533"/>
              <a:gd name="connsiteX47" fmla="*/ 1837451 w 8102784"/>
              <a:gd name="connsiteY47" fmla="*/ 1439333 h 4182533"/>
              <a:gd name="connsiteX48" fmla="*/ 76384 w 8102784"/>
              <a:gd name="connsiteY48" fmla="*/ 2116666 h 4182533"/>
              <a:gd name="connsiteX49" fmla="*/ 347317 w 8102784"/>
              <a:gd name="connsiteY49" fmla="*/ 2133600 h 4182533"/>
              <a:gd name="connsiteX50" fmla="*/ 753717 w 8102784"/>
              <a:gd name="connsiteY50" fmla="*/ 2201333 h 4182533"/>
              <a:gd name="connsiteX51" fmla="*/ 973851 w 8102784"/>
              <a:gd name="connsiteY51" fmla="*/ 2235200 h 4182533"/>
              <a:gd name="connsiteX52" fmla="*/ 1160117 w 8102784"/>
              <a:gd name="connsiteY52" fmla="*/ 2252133 h 4182533"/>
              <a:gd name="connsiteX53" fmla="*/ 1329451 w 8102784"/>
              <a:gd name="connsiteY53" fmla="*/ 2286000 h 4182533"/>
              <a:gd name="connsiteX54" fmla="*/ 1414117 w 8102784"/>
              <a:gd name="connsiteY54" fmla="*/ 2302933 h 4182533"/>
              <a:gd name="connsiteX55" fmla="*/ 1515717 w 8102784"/>
              <a:gd name="connsiteY55" fmla="*/ 2336800 h 4182533"/>
              <a:gd name="connsiteX56" fmla="*/ 1651184 w 8102784"/>
              <a:gd name="connsiteY56" fmla="*/ 2387600 h 4182533"/>
              <a:gd name="connsiteX57" fmla="*/ 1701984 w 8102784"/>
              <a:gd name="connsiteY57" fmla="*/ 2421466 h 4182533"/>
              <a:gd name="connsiteX58" fmla="*/ 1752784 w 8102784"/>
              <a:gd name="connsiteY58" fmla="*/ 2472266 h 4182533"/>
              <a:gd name="connsiteX59" fmla="*/ 1837451 w 8102784"/>
              <a:gd name="connsiteY59" fmla="*/ 2489200 h 4182533"/>
              <a:gd name="connsiteX60" fmla="*/ 1989851 w 8102784"/>
              <a:gd name="connsiteY60" fmla="*/ 2590800 h 4182533"/>
              <a:gd name="connsiteX61" fmla="*/ 2108384 w 8102784"/>
              <a:gd name="connsiteY61" fmla="*/ 2624666 h 4182533"/>
              <a:gd name="connsiteX62" fmla="*/ 2193051 w 8102784"/>
              <a:gd name="connsiteY62" fmla="*/ 2675466 h 4182533"/>
              <a:gd name="connsiteX63" fmla="*/ 2260784 w 8102784"/>
              <a:gd name="connsiteY63" fmla="*/ 2692400 h 4182533"/>
              <a:gd name="connsiteX64" fmla="*/ 2311584 w 8102784"/>
              <a:gd name="connsiteY64" fmla="*/ 2709333 h 4182533"/>
              <a:gd name="connsiteX65" fmla="*/ 2430117 w 8102784"/>
              <a:gd name="connsiteY65" fmla="*/ 2760133 h 4182533"/>
              <a:gd name="connsiteX66" fmla="*/ 2497851 w 8102784"/>
              <a:gd name="connsiteY66" fmla="*/ 2794000 h 4182533"/>
              <a:gd name="connsiteX67" fmla="*/ 2734917 w 8102784"/>
              <a:gd name="connsiteY67" fmla="*/ 2861733 h 4182533"/>
              <a:gd name="connsiteX68" fmla="*/ 2785717 w 8102784"/>
              <a:gd name="connsiteY68" fmla="*/ 2878666 h 4182533"/>
              <a:gd name="connsiteX69" fmla="*/ 2938117 w 8102784"/>
              <a:gd name="connsiteY69" fmla="*/ 2929466 h 4182533"/>
              <a:gd name="connsiteX70" fmla="*/ 2988917 w 8102784"/>
              <a:gd name="connsiteY70" fmla="*/ 2963333 h 4182533"/>
              <a:gd name="connsiteX71" fmla="*/ 3073584 w 8102784"/>
              <a:gd name="connsiteY71" fmla="*/ 2980266 h 4182533"/>
              <a:gd name="connsiteX72" fmla="*/ 3141317 w 8102784"/>
              <a:gd name="connsiteY72" fmla="*/ 2997200 h 4182533"/>
              <a:gd name="connsiteX73" fmla="*/ 3395317 w 8102784"/>
              <a:gd name="connsiteY73" fmla="*/ 3031066 h 4182533"/>
              <a:gd name="connsiteX74" fmla="*/ 3649317 w 8102784"/>
              <a:gd name="connsiteY74" fmla="*/ 3081866 h 4182533"/>
              <a:gd name="connsiteX75" fmla="*/ 3852517 w 8102784"/>
              <a:gd name="connsiteY75" fmla="*/ 3115733 h 4182533"/>
              <a:gd name="connsiteX76" fmla="*/ 3954117 w 8102784"/>
              <a:gd name="connsiteY76" fmla="*/ 3149600 h 4182533"/>
              <a:gd name="connsiteX77" fmla="*/ 4055717 w 8102784"/>
              <a:gd name="connsiteY77" fmla="*/ 3166533 h 4182533"/>
              <a:gd name="connsiteX78" fmla="*/ 4123451 w 8102784"/>
              <a:gd name="connsiteY78" fmla="*/ 3200400 h 4182533"/>
              <a:gd name="connsiteX79" fmla="*/ 4326651 w 8102784"/>
              <a:gd name="connsiteY79" fmla="*/ 3251200 h 4182533"/>
              <a:gd name="connsiteX80" fmla="*/ 4512917 w 8102784"/>
              <a:gd name="connsiteY80" fmla="*/ 3318933 h 4182533"/>
              <a:gd name="connsiteX81" fmla="*/ 4580651 w 8102784"/>
              <a:gd name="connsiteY81" fmla="*/ 3352800 h 4182533"/>
              <a:gd name="connsiteX82" fmla="*/ 4665317 w 8102784"/>
              <a:gd name="connsiteY82" fmla="*/ 3369733 h 4182533"/>
              <a:gd name="connsiteX83" fmla="*/ 4733051 w 8102784"/>
              <a:gd name="connsiteY83" fmla="*/ 3386666 h 4182533"/>
              <a:gd name="connsiteX84" fmla="*/ 4834651 w 8102784"/>
              <a:gd name="connsiteY84" fmla="*/ 3420533 h 4182533"/>
              <a:gd name="connsiteX85" fmla="*/ 4919317 w 8102784"/>
              <a:gd name="connsiteY85" fmla="*/ 3437466 h 4182533"/>
              <a:gd name="connsiteX86" fmla="*/ 5054784 w 8102784"/>
              <a:gd name="connsiteY86" fmla="*/ 3471333 h 4182533"/>
              <a:gd name="connsiteX87" fmla="*/ 5257984 w 8102784"/>
              <a:gd name="connsiteY87" fmla="*/ 3505200 h 4182533"/>
              <a:gd name="connsiteX88" fmla="*/ 5342651 w 8102784"/>
              <a:gd name="connsiteY88" fmla="*/ 3539066 h 4182533"/>
              <a:gd name="connsiteX89" fmla="*/ 5495051 w 8102784"/>
              <a:gd name="connsiteY89" fmla="*/ 3589866 h 4182533"/>
              <a:gd name="connsiteX90" fmla="*/ 5545851 w 8102784"/>
              <a:gd name="connsiteY90" fmla="*/ 3623733 h 4182533"/>
              <a:gd name="connsiteX91" fmla="*/ 5681317 w 8102784"/>
              <a:gd name="connsiteY91" fmla="*/ 3657600 h 4182533"/>
              <a:gd name="connsiteX92" fmla="*/ 5749051 w 8102784"/>
              <a:gd name="connsiteY92" fmla="*/ 3691466 h 4182533"/>
              <a:gd name="connsiteX93" fmla="*/ 5918384 w 8102784"/>
              <a:gd name="connsiteY93" fmla="*/ 3725333 h 4182533"/>
              <a:gd name="connsiteX94" fmla="*/ 5969184 w 8102784"/>
              <a:gd name="connsiteY94" fmla="*/ 3742266 h 4182533"/>
              <a:gd name="connsiteX95" fmla="*/ 6138517 w 8102784"/>
              <a:gd name="connsiteY95" fmla="*/ 3810000 h 4182533"/>
              <a:gd name="connsiteX96" fmla="*/ 6341717 w 8102784"/>
              <a:gd name="connsiteY96" fmla="*/ 3860800 h 4182533"/>
              <a:gd name="connsiteX97" fmla="*/ 6409451 w 8102784"/>
              <a:gd name="connsiteY97" fmla="*/ 3877733 h 4182533"/>
              <a:gd name="connsiteX98" fmla="*/ 6612651 w 8102784"/>
              <a:gd name="connsiteY98" fmla="*/ 3911600 h 4182533"/>
              <a:gd name="connsiteX99" fmla="*/ 6815851 w 8102784"/>
              <a:gd name="connsiteY99" fmla="*/ 3962400 h 4182533"/>
              <a:gd name="connsiteX100" fmla="*/ 6917451 w 8102784"/>
              <a:gd name="connsiteY100" fmla="*/ 3979333 h 4182533"/>
              <a:gd name="connsiteX101" fmla="*/ 6985184 w 8102784"/>
              <a:gd name="connsiteY101" fmla="*/ 3996266 h 4182533"/>
              <a:gd name="connsiteX102" fmla="*/ 7239184 w 8102784"/>
              <a:gd name="connsiteY102" fmla="*/ 4013200 h 4182533"/>
              <a:gd name="connsiteX103" fmla="*/ 7408517 w 8102784"/>
              <a:gd name="connsiteY103" fmla="*/ 4030133 h 4182533"/>
              <a:gd name="connsiteX104" fmla="*/ 7577851 w 8102784"/>
              <a:gd name="connsiteY104" fmla="*/ 4064000 h 4182533"/>
              <a:gd name="connsiteX105" fmla="*/ 7628651 w 8102784"/>
              <a:gd name="connsiteY105" fmla="*/ 4080933 h 4182533"/>
              <a:gd name="connsiteX106" fmla="*/ 7781051 w 8102784"/>
              <a:gd name="connsiteY106" fmla="*/ 4114800 h 4182533"/>
              <a:gd name="connsiteX107" fmla="*/ 7865717 w 8102784"/>
              <a:gd name="connsiteY107" fmla="*/ 4131733 h 4182533"/>
              <a:gd name="connsiteX108" fmla="*/ 7916517 w 8102784"/>
              <a:gd name="connsiteY108" fmla="*/ 4148666 h 4182533"/>
              <a:gd name="connsiteX109" fmla="*/ 8068917 w 8102784"/>
              <a:gd name="connsiteY109" fmla="*/ 4182533 h 4182533"/>
              <a:gd name="connsiteX110" fmla="*/ 8102784 w 8102784"/>
              <a:gd name="connsiteY110" fmla="*/ 4114800 h 4182533"/>
              <a:gd name="connsiteX111" fmla="*/ 8068917 w 8102784"/>
              <a:gd name="connsiteY111" fmla="*/ 4064000 h 4182533"/>
              <a:gd name="connsiteX112" fmla="*/ 8051984 w 8102784"/>
              <a:gd name="connsiteY112" fmla="*/ 3759200 h 4182533"/>
              <a:gd name="connsiteX113" fmla="*/ 7933451 w 8102784"/>
              <a:gd name="connsiteY113" fmla="*/ 3742266 h 4182533"/>
              <a:gd name="connsiteX114" fmla="*/ 7662517 w 8102784"/>
              <a:gd name="connsiteY114" fmla="*/ 3708400 h 4182533"/>
              <a:gd name="connsiteX115" fmla="*/ 7425451 w 8102784"/>
              <a:gd name="connsiteY115" fmla="*/ 3657600 h 4182533"/>
              <a:gd name="connsiteX116" fmla="*/ 7273051 w 8102784"/>
              <a:gd name="connsiteY116" fmla="*/ 3606800 h 4182533"/>
              <a:gd name="connsiteX117" fmla="*/ 7188384 w 8102784"/>
              <a:gd name="connsiteY117" fmla="*/ 3589866 h 4182533"/>
              <a:gd name="connsiteX118" fmla="*/ 7069851 w 8102784"/>
              <a:gd name="connsiteY118" fmla="*/ 3556000 h 4182533"/>
              <a:gd name="connsiteX119" fmla="*/ 6883584 w 8102784"/>
              <a:gd name="connsiteY119" fmla="*/ 3539066 h 4182533"/>
              <a:gd name="connsiteX120" fmla="*/ 6460251 w 8102784"/>
              <a:gd name="connsiteY120" fmla="*/ 3505200 h 4182533"/>
              <a:gd name="connsiteX121" fmla="*/ 6324784 w 8102784"/>
              <a:gd name="connsiteY121" fmla="*/ 3471333 h 4182533"/>
              <a:gd name="connsiteX122" fmla="*/ 6121584 w 8102784"/>
              <a:gd name="connsiteY122" fmla="*/ 3420533 h 4182533"/>
              <a:gd name="connsiteX123" fmla="*/ 5816784 w 8102784"/>
              <a:gd name="connsiteY123" fmla="*/ 3403600 h 4182533"/>
              <a:gd name="connsiteX124" fmla="*/ 5613584 w 8102784"/>
              <a:gd name="connsiteY124" fmla="*/ 3386666 h 4182533"/>
              <a:gd name="connsiteX125" fmla="*/ 5478117 w 8102784"/>
              <a:gd name="connsiteY125" fmla="*/ 3352800 h 4182533"/>
              <a:gd name="connsiteX126" fmla="*/ 5427317 w 8102784"/>
              <a:gd name="connsiteY126" fmla="*/ 3335866 h 4182533"/>
              <a:gd name="connsiteX127" fmla="*/ 5291851 w 8102784"/>
              <a:gd name="connsiteY127" fmla="*/ 3318933 h 4182533"/>
              <a:gd name="connsiteX128" fmla="*/ 5241051 w 8102784"/>
              <a:gd name="connsiteY128" fmla="*/ 3302000 h 4182533"/>
              <a:gd name="connsiteX129" fmla="*/ 5190251 w 8102784"/>
              <a:gd name="connsiteY129" fmla="*/ 3268133 h 4182533"/>
              <a:gd name="connsiteX130" fmla="*/ 5122517 w 8102784"/>
              <a:gd name="connsiteY130" fmla="*/ 3251200 h 4182533"/>
              <a:gd name="connsiteX131" fmla="*/ 4987051 w 8102784"/>
              <a:gd name="connsiteY131" fmla="*/ 3200400 h 4182533"/>
              <a:gd name="connsiteX132" fmla="*/ 4936251 w 8102784"/>
              <a:gd name="connsiteY132" fmla="*/ 3166533 h 4182533"/>
              <a:gd name="connsiteX133" fmla="*/ 4851584 w 8102784"/>
              <a:gd name="connsiteY133" fmla="*/ 3149600 h 4182533"/>
              <a:gd name="connsiteX134" fmla="*/ 4800784 w 8102784"/>
              <a:gd name="connsiteY134" fmla="*/ 3132666 h 4182533"/>
              <a:gd name="connsiteX135" fmla="*/ 4614517 w 8102784"/>
              <a:gd name="connsiteY135" fmla="*/ 2997200 h 4182533"/>
              <a:gd name="connsiteX136" fmla="*/ 4445184 w 8102784"/>
              <a:gd name="connsiteY136" fmla="*/ 2946400 h 4182533"/>
              <a:gd name="connsiteX137" fmla="*/ 4292784 w 8102784"/>
              <a:gd name="connsiteY137" fmla="*/ 2878666 h 4182533"/>
              <a:gd name="connsiteX138" fmla="*/ 4157317 w 8102784"/>
              <a:gd name="connsiteY138" fmla="*/ 2810933 h 4182533"/>
              <a:gd name="connsiteX139" fmla="*/ 4089584 w 8102784"/>
              <a:gd name="connsiteY139" fmla="*/ 2777066 h 4182533"/>
              <a:gd name="connsiteX140" fmla="*/ 3869451 w 8102784"/>
              <a:gd name="connsiteY140" fmla="*/ 2743200 h 4182533"/>
              <a:gd name="connsiteX141" fmla="*/ 3818651 w 8102784"/>
              <a:gd name="connsiteY141" fmla="*/ 2709333 h 4182533"/>
              <a:gd name="connsiteX142" fmla="*/ 3615451 w 8102784"/>
              <a:gd name="connsiteY142" fmla="*/ 2658533 h 4182533"/>
              <a:gd name="connsiteX143" fmla="*/ 3547717 w 8102784"/>
              <a:gd name="connsiteY143" fmla="*/ 2641600 h 4182533"/>
              <a:gd name="connsiteX144" fmla="*/ 3463051 w 8102784"/>
              <a:gd name="connsiteY144" fmla="*/ 2624666 h 4182533"/>
              <a:gd name="connsiteX145" fmla="*/ 3412251 w 8102784"/>
              <a:gd name="connsiteY145" fmla="*/ 2607733 h 4182533"/>
              <a:gd name="connsiteX146" fmla="*/ 3293717 w 8102784"/>
              <a:gd name="connsiteY146" fmla="*/ 2590800 h 4182533"/>
              <a:gd name="connsiteX147" fmla="*/ 3175184 w 8102784"/>
              <a:gd name="connsiteY147" fmla="*/ 2556933 h 4182533"/>
              <a:gd name="connsiteX148" fmla="*/ 3124384 w 8102784"/>
              <a:gd name="connsiteY148" fmla="*/ 2540000 h 4182533"/>
              <a:gd name="connsiteX149" fmla="*/ 3005851 w 8102784"/>
              <a:gd name="connsiteY149" fmla="*/ 2523066 h 4182533"/>
              <a:gd name="connsiteX150" fmla="*/ 2904251 w 8102784"/>
              <a:gd name="connsiteY150" fmla="*/ 2489200 h 4182533"/>
              <a:gd name="connsiteX151" fmla="*/ 2565584 w 8102784"/>
              <a:gd name="connsiteY151" fmla="*/ 2438400 h 4182533"/>
              <a:gd name="connsiteX152" fmla="*/ 2413184 w 8102784"/>
              <a:gd name="connsiteY152" fmla="*/ 2421466 h 4182533"/>
              <a:gd name="connsiteX153" fmla="*/ 2209984 w 8102784"/>
              <a:gd name="connsiteY153" fmla="*/ 2387600 h 4182533"/>
              <a:gd name="connsiteX154" fmla="*/ 2108384 w 8102784"/>
              <a:gd name="connsiteY154" fmla="*/ 2353733 h 4182533"/>
              <a:gd name="connsiteX155" fmla="*/ 2023717 w 8102784"/>
              <a:gd name="connsiteY155" fmla="*/ 2336800 h 4182533"/>
              <a:gd name="connsiteX156" fmla="*/ 1922117 w 8102784"/>
              <a:gd name="connsiteY156" fmla="*/ 2302933 h 4182533"/>
              <a:gd name="connsiteX157" fmla="*/ 1871317 w 8102784"/>
              <a:gd name="connsiteY157" fmla="*/ 2286000 h 4182533"/>
              <a:gd name="connsiteX158" fmla="*/ 1820517 w 8102784"/>
              <a:gd name="connsiteY158" fmla="*/ 2269066 h 4182533"/>
              <a:gd name="connsiteX159" fmla="*/ 1752784 w 8102784"/>
              <a:gd name="connsiteY159" fmla="*/ 2252133 h 4182533"/>
              <a:gd name="connsiteX160" fmla="*/ 1685051 w 8102784"/>
              <a:gd name="connsiteY160" fmla="*/ 2218266 h 4182533"/>
              <a:gd name="connsiteX161" fmla="*/ 1634251 w 8102784"/>
              <a:gd name="connsiteY161" fmla="*/ 2201333 h 4182533"/>
              <a:gd name="connsiteX162" fmla="*/ 1532651 w 8102784"/>
              <a:gd name="connsiteY162" fmla="*/ 2116666 h 4182533"/>
              <a:gd name="connsiteX163" fmla="*/ 1549584 w 8102784"/>
              <a:gd name="connsiteY163" fmla="*/ 1947333 h 4182533"/>
              <a:gd name="connsiteX164" fmla="*/ 1735851 w 8102784"/>
              <a:gd name="connsiteY164" fmla="*/ 1930400 h 4182533"/>
              <a:gd name="connsiteX165" fmla="*/ 2057584 w 8102784"/>
              <a:gd name="connsiteY165" fmla="*/ 1896533 h 4182533"/>
              <a:gd name="connsiteX166" fmla="*/ 2193051 w 8102784"/>
              <a:gd name="connsiteY166" fmla="*/ 1862666 h 4182533"/>
              <a:gd name="connsiteX167" fmla="*/ 2311584 w 8102784"/>
              <a:gd name="connsiteY167" fmla="*/ 1845733 h 4182533"/>
              <a:gd name="connsiteX168" fmla="*/ 2616384 w 8102784"/>
              <a:gd name="connsiteY168" fmla="*/ 1811866 h 4182533"/>
              <a:gd name="connsiteX169" fmla="*/ 2734917 w 8102784"/>
              <a:gd name="connsiteY169" fmla="*/ 1778000 h 4182533"/>
              <a:gd name="connsiteX170" fmla="*/ 2853451 w 8102784"/>
              <a:gd name="connsiteY170" fmla="*/ 1744133 h 4182533"/>
              <a:gd name="connsiteX171" fmla="*/ 3124384 w 8102784"/>
              <a:gd name="connsiteY171" fmla="*/ 1710266 h 4182533"/>
              <a:gd name="connsiteX172" fmla="*/ 3242917 w 8102784"/>
              <a:gd name="connsiteY172" fmla="*/ 1693333 h 4182533"/>
              <a:gd name="connsiteX173" fmla="*/ 3395317 w 8102784"/>
              <a:gd name="connsiteY173" fmla="*/ 1659466 h 4182533"/>
              <a:gd name="connsiteX174" fmla="*/ 3479984 w 8102784"/>
              <a:gd name="connsiteY174" fmla="*/ 1642533 h 4182533"/>
              <a:gd name="connsiteX175" fmla="*/ 3530784 w 8102784"/>
              <a:gd name="connsiteY175" fmla="*/ 1625600 h 4182533"/>
              <a:gd name="connsiteX176" fmla="*/ 3666251 w 8102784"/>
              <a:gd name="connsiteY176" fmla="*/ 1591733 h 4182533"/>
              <a:gd name="connsiteX177" fmla="*/ 3869451 w 8102784"/>
              <a:gd name="connsiteY177" fmla="*/ 1540933 h 4182533"/>
              <a:gd name="connsiteX178" fmla="*/ 4106517 w 8102784"/>
              <a:gd name="connsiteY178" fmla="*/ 1473200 h 4182533"/>
              <a:gd name="connsiteX179" fmla="*/ 4157317 w 8102784"/>
              <a:gd name="connsiteY179" fmla="*/ 1456266 h 4182533"/>
              <a:gd name="connsiteX180" fmla="*/ 4225051 w 8102784"/>
              <a:gd name="connsiteY180" fmla="*/ 1422400 h 4182533"/>
              <a:gd name="connsiteX181" fmla="*/ 4462117 w 8102784"/>
              <a:gd name="connsiteY181" fmla="*/ 1388533 h 4182533"/>
              <a:gd name="connsiteX182" fmla="*/ 4546784 w 8102784"/>
              <a:gd name="connsiteY182" fmla="*/ 1371600 h 4182533"/>
              <a:gd name="connsiteX183" fmla="*/ 4783851 w 8102784"/>
              <a:gd name="connsiteY183" fmla="*/ 1303866 h 4182533"/>
              <a:gd name="connsiteX184" fmla="*/ 5037851 w 8102784"/>
              <a:gd name="connsiteY184" fmla="*/ 1236133 h 4182533"/>
              <a:gd name="connsiteX185" fmla="*/ 5122517 w 8102784"/>
              <a:gd name="connsiteY185" fmla="*/ 1219200 h 4182533"/>
              <a:gd name="connsiteX186" fmla="*/ 5325717 w 8102784"/>
              <a:gd name="connsiteY186" fmla="*/ 1185333 h 4182533"/>
              <a:gd name="connsiteX187" fmla="*/ 5427317 w 8102784"/>
              <a:gd name="connsiteY187" fmla="*/ 1151466 h 4182533"/>
              <a:gd name="connsiteX188" fmla="*/ 5478117 w 8102784"/>
              <a:gd name="connsiteY188" fmla="*/ 1134533 h 4182533"/>
              <a:gd name="connsiteX189" fmla="*/ 5562784 w 8102784"/>
              <a:gd name="connsiteY189" fmla="*/ 1117600 h 4182533"/>
              <a:gd name="connsiteX190" fmla="*/ 5681317 w 8102784"/>
              <a:gd name="connsiteY190" fmla="*/ 1100666 h 4182533"/>
              <a:gd name="connsiteX191" fmla="*/ 5749051 w 8102784"/>
              <a:gd name="connsiteY191" fmla="*/ 1083733 h 4182533"/>
              <a:gd name="connsiteX192" fmla="*/ 5799851 w 8102784"/>
              <a:gd name="connsiteY192" fmla="*/ 1066800 h 4182533"/>
              <a:gd name="connsiteX193" fmla="*/ 5952251 w 8102784"/>
              <a:gd name="connsiteY193" fmla="*/ 1049866 h 4182533"/>
              <a:gd name="connsiteX194" fmla="*/ 6003051 w 8102784"/>
              <a:gd name="connsiteY194" fmla="*/ 1032933 h 4182533"/>
              <a:gd name="connsiteX195" fmla="*/ 6053851 w 8102784"/>
              <a:gd name="connsiteY195" fmla="*/ 999066 h 4182533"/>
              <a:gd name="connsiteX196" fmla="*/ 6121584 w 8102784"/>
              <a:gd name="connsiteY196" fmla="*/ 982133 h 4182533"/>
              <a:gd name="connsiteX197" fmla="*/ 6307851 w 8102784"/>
              <a:gd name="connsiteY197" fmla="*/ 931333 h 4182533"/>
              <a:gd name="connsiteX198" fmla="*/ 6358651 w 8102784"/>
              <a:gd name="connsiteY198" fmla="*/ 897466 h 4182533"/>
              <a:gd name="connsiteX199" fmla="*/ 6494117 w 8102784"/>
              <a:gd name="connsiteY199" fmla="*/ 863600 h 4182533"/>
              <a:gd name="connsiteX200" fmla="*/ 6544917 w 8102784"/>
              <a:gd name="connsiteY200" fmla="*/ 829733 h 4182533"/>
              <a:gd name="connsiteX201" fmla="*/ 6714251 w 8102784"/>
              <a:gd name="connsiteY201" fmla="*/ 778933 h 4182533"/>
              <a:gd name="connsiteX202" fmla="*/ 6883584 w 8102784"/>
              <a:gd name="connsiteY202" fmla="*/ 711200 h 4182533"/>
              <a:gd name="connsiteX203" fmla="*/ 6934384 w 8102784"/>
              <a:gd name="connsiteY203" fmla="*/ 694266 h 4182533"/>
              <a:gd name="connsiteX204" fmla="*/ 6985184 w 8102784"/>
              <a:gd name="connsiteY204" fmla="*/ 677333 h 4182533"/>
              <a:gd name="connsiteX205" fmla="*/ 7035984 w 8102784"/>
              <a:gd name="connsiteY205" fmla="*/ 643466 h 4182533"/>
              <a:gd name="connsiteX206" fmla="*/ 7205317 w 8102784"/>
              <a:gd name="connsiteY206" fmla="*/ 592666 h 4182533"/>
              <a:gd name="connsiteX207" fmla="*/ 7256117 w 8102784"/>
              <a:gd name="connsiteY207" fmla="*/ 558800 h 4182533"/>
              <a:gd name="connsiteX208" fmla="*/ 7306917 w 8102784"/>
              <a:gd name="connsiteY208" fmla="*/ 541866 h 4182533"/>
              <a:gd name="connsiteX209" fmla="*/ 7374651 w 8102784"/>
              <a:gd name="connsiteY209" fmla="*/ 491066 h 4182533"/>
              <a:gd name="connsiteX210" fmla="*/ 7543984 w 8102784"/>
              <a:gd name="connsiteY210" fmla="*/ 423333 h 4182533"/>
              <a:gd name="connsiteX211" fmla="*/ 7594784 w 8102784"/>
              <a:gd name="connsiteY211" fmla="*/ 406400 h 4182533"/>
              <a:gd name="connsiteX212" fmla="*/ 7764117 w 8102784"/>
              <a:gd name="connsiteY212" fmla="*/ 355600 h 4182533"/>
              <a:gd name="connsiteX213" fmla="*/ 7814917 w 8102784"/>
              <a:gd name="connsiteY213" fmla="*/ 338666 h 4182533"/>
              <a:gd name="connsiteX214" fmla="*/ 8035051 w 8102784"/>
              <a:gd name="connsiteY214" fmla="*/ 355600 h 4182533"/>
              <a:gd name="connsiteX215" fmla="*/ 8085851 w 8102784"/>
              <a:gd name="connsiteY215" fmla="*/ 372533 h 4182533"/>
              <a:gd name="connsiteX216" fmla="*/ 8051984 w 8102784"/>
              <a:gd name="connsiteY216" fmla="*/ 372533 h 4182533"/>
              <a:gd name="connsiteX217" fmla="*/ 8085851 w 8102784"/>
              <a:gd name="connsiteY217" fmla="*/ 423333 h 4182533"/>
              <a:gd name="connsiteX0" fmla="*/ 8090394 w 8107327"/>
              <a:gd name="connsiteY0" fmla="*/ 423333 h 4182533"/>
              <a:gd name="connsiteX1" fmla="*/ 8039594 w 8107327"/>
              <a:gd name="connsiteY1" fmla="*/ 321733 h 4182533"/>
              <a:gd name="connsiteX2" fmla="*/ 8022660 w 8107327"/>
              <a:gd name="connsiteY2" fmla="*/ 270933 h 4182533"/>
              <a:gd name="connsiteX3" fmla="*/ 7971860 w 8107327"/>
              <a:gd name="connsiteY3" fmla="*/ 0 h 4182533"/>
              <a:gd name="connsiteX4" fmla="*/ 7870260 w 8107327"/>
              <a:gd name="connsiteY4" fmla="*/ 33866 h 4182533"/>
              <a:gd name="connsiteX5" fmla="*/ 7751727 w 8107327"/>
              <a:gd name="connsiteY5" fmla="*/ 101600 h 4182533"/>
              <a:gd name="connsiteX6" fmla="*/ 7497727 w 8107327"/>
              <a:gd name="connsiteY6" fmla="*/ 135466 h 4182533"/>
              <a:gd name="connsiteX7" fmla="*/ 7413060 w 8107327"/>
              <a:gd name="connsiteY7" fmla="*/ 169333 h 4182533"/>
              <a:gd name="connsiteX8" fmla="*/ 7091327 w 8107327"/>
              <a:gd name="connsiteY8" fmla="*/ 220133 h 4182533"/>
              <a:gd name="connsiteX9" fmla="*/ 7006660 w 8107327"/>
              <a:gd name="connsiteY9" fmla="*/ 237066 h 4182533"/>
              <a:gd name="connsiteX10" fmla="*/ 6938927 w 8107327"/>
              <a:gd name="connsiteY10" fmla="*/ 270933 h 4182533"/>
              <a:gd name="connsiteX11" fmla="*/ 6888127 w 8107327"/>
              <a:gd name="connsiteY11" fmla="*/ 287866 h 4182533"/>
              <a:gd name="connsiteX12" fmla="*/ 6803460 w 8107327"/>
              <a:gd name="connsiteY12" fmla="*/ 321733 h 4182533"/>
              <a:gd name="connsiteX13" fmla="*/ 6701860 w 8107327"/>
              <a:gd name="connsiteY13" fmla="*/ 355600 h 4182533"/>
              <a:gd name="connsiteX14" fmla="*/ 6566394 w 8107327"/>
              <a:gd name="connsiteY14" fmla="*/ 440266 h 4182533"/>
              <a:gd name="connsiteX15" fmla="*/ 6515594 w 8107327"/>
              <a:gd name="connsiteY15" fmla="*/ 457200 h 4182533"/>
              <a:gd name="connsiteX16" fmla="*/ 6464794 w 8107327"/>
              <a:gd name="connsiteY16" fmla="*/ 491066 h 4182533"/>
              <a:gd name="connsiteX17" fmla="*/ 6397060 w 8107327"/>
              <a:gd name="connsiteY17" fmla="*/ 508000 h 4182533"/>
              <a:gd name="connsiteX18" fmla="*/ 6312394 w 8107327"/>
              <a:gd name="connsiteY18" fmla="*/ 541866 h 4182533"/>
              <a:gd name="connsiteX19" fmla="*/ 6261594 w 8107327"/>
              <a:gd name="connsiteY19" fmla="*/ 558800 h 4182533"/>
              <a:gd name="connsiteX20" fmla="*/ 6126127 w 8107327"/>
              <a:gd name="connsiteY20" fmla="*/ 626533 h 4182533"/>
              <a:gd name="connsiteX21" fmla="*/ 6075327 w 8107327"/>
              <a:gd name="connsiteY21" fmla="*/ 660400 h 4182533"/>
              <a:gd name="connsiteX22" fmla="*/ 6024527 w 8107327"/>
              <a:gd name="connsiteY22" fmla="*/ 677333 h 4182533"/>
              <a:gd name="connsiteX23" fmla="*/ 5939860 w 8107327"/>
              <a:gd name="connsiteY23" fmla="*/ 711200 h 4182533"/>
              <a:gd name="connsiteX24" fmla="*/ 5855194 w 8107327"/>
              <a:gd name="connsiteY24" fmla="*/ 728133 h 4182533"/>
              <a:gd name="connsiteX25" fmla="*/ 5736660 w 8107327"/>
              <a:gd name="connsiteY25" fmla="*/ 778933 h 4182533"/>
              <a:gd name="connsiteX26" fmla="*/ 5668927 w 8107327"/>
              <a:gd name="connsiteY26" fmla="*/ 795866 h 4182533"/>
              <a:gd name="connsiteX27" fmla="*/ 5618127 w 8107327"/>
              <a:gd name="connsiteY27" fmla="*/ 829733 h 4182533"/>
              <a:gd name="connsiteX28" fmla="*/ 5465727 w 8107327"/>
              <a:gd name="connsiteY28" fmla="*/ 863600 h 4182533"/>
              <a:gd name="connsiteX29" fmla="*/ 5414927 w 8107327"/>
              <a:gd name="connsiteY29" fmla="*/ 880533 h 4182533"/>
              <a:gd name="connsiteX30" fmla="*/ 5313327 w 8107327"/>
              <a:gd name="connsiteY30" fmla="*/ 897466 h 4182533"/>
              <a:gd name="connsiteX31" fmla="*/ 5059327 w 8107327"/>
              <a:gd name="connsiteY31" fmla="*/ 931333 h 4182533"/>
              <a:gd name="connsiteX32" fmla="*/ 4788394 w 8107327"/>
              <a:gd name="connsiteY32" fmla="*/ 965200 h 4182533"/>
              <a:gd name="connsiteX33" fmla="*/ 4178794 w 8107327"/>
              <a:gd name="connsiteY33" fmla="*/ 1016000 h 4182533"/>
              <a:gd name="connsiteX34" fmla="*/ 4043327 w 8107327"/>
              <a:gd name="connsiteY34" fmla="*/ 1032933 h 4182533"/>
              <a:gd name="connsiteX35" fmla="*/ 3738527 w 8107327"/>
              <a:gd name="connsiteY35" fmla="*/ 1066800 h 4182533"/>
              <a:gd name="connsiteX36" fmla="*/ 3653860 w 8107327"/>
              <a:gd name="connsiteY36" fmla="*/ 1083733 h 4182533"/>
              <a:gd name="connsiteX37" fmla="*/ 3399860 w 8107327"/>
              <a:gd name="connsiteY37" fmla="*/ 1117600 h 4182533"/>
              <a:gd name="connsiteX38" fmla="*/ 3332127 w 8107327"/>
              <a:gd name="connsiteY38" fmla="*/ 1134533 h 4182533"/>
              <a:gd name="connsiteX39" fmla="*/ 3128927 w 8107327"/>
              <a:gd name="connsiteY39" fmla="*/ 1151466 h 4182533"/>
              <a:gd name="connsiteX40" fmla="*/ 3010394 w 8107327"/>
              <a:gd name="connsiteY40" fmla="*/ 1185333 h 4182533"/>
              <a:gd name="connsiteX41" fmla="*/ 2705594 w 8107327"/>
              <a:gd name="connsiteY41" fmla="*/ 1236133 h 4182533"/>
              <a:gd name="connsiteX42" fmla="*/ 2485460 w 8107327"/>
              <a:gd name="connsiteY42" fmla="*/ 1286933 h 4182533"/>
              <a:gd name="connsiteX43" fmla="*/ 2146794 w 8107327"/>
              <a:gd name="connsiteY43" fmla="*/ 1337733 h 4182533"/>
              <a:gd name="connsiteX44" fmla="*/ 2095994 w 8107327"/>
              <a:gd name="connsiteY44" fmla="*/ 1354666 h 4182533"/>
              <a:gd name="connsiteX45" fmla="*/ 2045194 w 8107327"/>
              <a:gd name="connsiteY45" fmla="*/ 1388533 h 4182533"/>
              <a:gd name="connsiteX46" fmla="*/ 1909727 w 8107327"/>
              <a:gd name="connsiteY46" fmla="*/ 1405466 h 4182533"/>
              <a:gd name="connsiteX47" fmla="*/ 80927 w 8107327"/>
              <a:gd name="connsiteY47" fmla="*/ 2116666 h 4182533"/>
              <a:gd name="connsiteX48" fmla="*/ 351860 w 8107327"/>
              <a:gd name="connsiteY48" fmla="*/ 2133600 h 4182533"/>
              <a:gd name="connsiteX49" fmla="*/ 758260 w 8107327"/>
              <a:gd name="connsiteY49" fmla="*/ 2201333 h 4182533"/>
              <a:gd name="connsiteX50" fmla="*/ 978394 w 8107327"/>
              <a:gd name="connsiteY50" fmla="*/ 2235200 h 4182533"/>
              <a:gd name="connsiteX51" fmla="*/ 1164660 w 8107327"/>
              <a:gd name="connsiteY51" fmla="*/ 2252133 h 4182533"/>
              <a:gd name="connsiteX52" fmla="*/ 1333994 w 8107327"/>
              <a:gd name="connsiteY52" fmla="*/ 2286000 h 4182533"/>
              <a:gd name="connsiteX53" fmla="*/ 1418660 w 8107327"/>
              <a:gd name="connsiteY53" fmla="*/ 2302933 h 4182533"/>
              <a:gd name="connsiteX54" fmla="*/ 1520260 w 8107327"/>
              <a:gd name="connsiteY54" fmla="*/ 2336800 h 4182533"/>
              <a:gd name="connsiteX55" fmla="*/ 1655727 w 8107327"/>
              <a:gd name="connsiteY55" fmla="*/ 2387600 h 4182533"/>
              <a:gd name="connsiteX56" fmla="*/ 1706527 w 8107327"/>
              <a:gd name="connsiteY56" fmla="*/ 2421466 h 4182533"/>
              <a:gd name="connsiteX57" fmla="*/ 1757327 w 8107327"/>
              <a:gd name="connsiteY57" fmla="*/ 2472266 h 4182533"/>
              <a:gd name="connsiteX58" fmla="*/ 1841994 w 8107327"/>
              <a:gd name="connsiteY58" fmla="*/ 2489200 h 4182533"/>
              <a:gd name="connsiteX59" fmla="*/ 1994394 w 8107327"/>
              <a:gd name="connsiteY59" fmla="*/ 2590800 h 4182533"/>
              <a:gd name="connsiteX60" fmla="*/ 2112927 w 8107327"/>
              <a:gd name="connsiteY60" fmla="*/ 2624666 h 4182533"/>
              <a:gd name="connsiteX61" fmla="*/ 2197594 w 8107327"/>
              <a:gd name="connsiteY61" fmla="*/ 2675466 h 4182533"/>
              <a:gd name="connsiteX62" fmla="*/ 2265327 w 8107327"/>
              <a:gd name="connsiteY62" fmla="*/ 2692400 h 4182533"/>
              <a:gd name="connsiteX63" fmla="*/ 2316127 w 8107327"/>
              <a:gd name="connsiteY63" fmla="*/ 2709333 h 4182533"/>
              <a:gd name="connsiteX64" fmla="*/ 2434660 w 8107327"/>
              <a:gd name="connsiteY64" fmla="*/ 2760133 h 4182533"/>
              <a:gd name="connsiteX65" fmla="*/ 2502394 w 8107327"/>
              <a:gd name="connsiteY65" fmla="*/ 2794000 h 4182533"/>
              <a:gd name="connsiteX66" fmla="*/ 2739460 w 8107327"/>
              <a:gd name="connsiteY66" fmla="*/ 2861733 h 4182533"/>
              <a:gd name="connsiteX67" fmla="*/ 2790260 w 8107327"/>
              <a:gd name="connsiteY67" fmla="*/ 2878666 h 4182533"/>
              <a:gd name="connsiteX68" fmla="*/ 2942660 w 8107327"/>
              <a:gd name="connsiteY68" fmla="*/ 2929466 h 4182533"/>
              <a:gd name="connsiteX69" fmla="*/ 2993460 w 8107327"/>
              <a:gd name="connsiteY69" fmla="*/ 2963333 h 4182533"/>
              <a:gd name="connsiteX70" fmla="*/ 3078127 w 8107327"/>
              <a:gd name="connsiteY70" fmla="*/ 2980266 h 4182533"/>
              <a:gd name="connsiteX71" fmla="*/ 3145860 w 8107327"/>
              <a:gd name="connsiteY71" fmla="*/ 2997200 h 4182533"/>
              <a:gd name="connsiteX72" fmla="*/ 3399860 w 8107327"/>
              <a:gd name="connsiteY72" fmla="*/ 3031066 h 4182533"/>
              <a:gd name="connsiteX73" fmla="*/ 3653860 w 8107327"/>
              <a:gd name="connsiteY73" fmla="*/ 3081866 h 4182533"/>
              <a:gd name="connsiteX74" fmla="*/ 3857060 w 8107327"/>
              <a:gd name="connsiteY74" fmla="*/ 3115733 h 4182533"/>
              <a:gd name="connsiteX75" fmla="*/ 3958660 w 8107327"/>
              <a:gd name="connsiteY75" fmla="*/ 3149600 h 4182533"/>
              <a:gd name="connsiteX76" fmla="*/ 4060260 w 8107327"/>
              <a:gd name="connsiteY76" fmla="*/ 3166533 h 4182533"/>
              <a:gd name="connsiteX77" fmla="*/ 4127994 w 8107327"/>
              <a:gd name="connsiteY77" fmla="*/ 3200400 h 4182533"/>
              <a:gd name="connsiteX78" fmla="*/ 4331194 w 8107327"/>
              <a:gd name="connsiteY78" fmla="*/ 3251200 h 4182533"/>
              <a:gd name="connsiteX79" fmla="*/ 4517460 w 8107327"/>
              <a:gd name="connsiteY79" fmla="*/ 3318933 h 4182533"/>
              <a:gd name="connsiteX80" fmla="*/ 4585194 w 8107327"/>
              <a:gd name="connsiteY80" fmla="*/ 3352800 h 4182533"/>
              <a:gd name="connsiteX81" fmla="*/ 4669860 w 8107327"/>
              <a:gd name="connsiteY81" fmla="*/ 3369733 h 4182533"/>
              <a:gd name="connsiteX82" fmla="*/ 4737594 w 8107327"/>
              <a:gd name="connsiteY82" fmla="*/ 3386666 h 4182533"/>
              <a:gd name="connsiteX83" fmla="*/ 4839194 w 8107327"/>
              <a:gd name="connsiteY83" fmla="*/ 3420533 h 4182533"/>
              <a:gd name="connsiteX84" fmla="*/ 4923860 w 8107327"/>
              <a:gd name="connsiteY84" fmla="*/ 3437466 h 4182533"/>
              <a:gd name="connsiteX85" fmla="*/ 5059327 w 8107327"/>
              <a:gd name="connsiteY85" fmla="*/ 3471333 h 4182533"/>
              <a:gd name="connsiteX86" fmla="*/ 5262527 w 8107327"/>
              <a:gd name="connsiteY86" fmla="*/ 3505200 h 4182533"/>
              <a:gd name="connsiteX87" fmla="*/ 5347194 w 8107327"/>
              <a:gd name="connsiteY87" fmla="*/ 3539066 h 4182533"/>
              <a:gd name="connsiteX88" fmla="*/ 5499594 w 8107327"/>
              <a:gd name="connsiteY88" fmla="*/ 3589866 h 4182533"/>
              <a:gd name="connsiteX89" fmla="*/ 5550394 w 8107327"/>
              <a:gd name="connsiteY89" fmla="*/ 3623733 h 4182533"/>
              <a:gd name="connsiteX90" fmla="*/ 5685860 w 8107327"/>
              <a:gd name="connsiteY90" fmla="*/ 3657600 h 4182533"/>
              <a:gd name="connsiteX91" fmla="*/ 5753594 w 8107327"/>
              <a:gd name="connsiteY91" fmla="*/ 3691466 h 4182533"/>
              <a:gd name="connsiteX92" fmla="*/ 5922927 w 8107327"/>
              <a:gd name="connsiteY92" fmla="*/ 3725333 h 4182533"/>
              <a:gd name="connsiteX93" fmla="*/ 5973727 w 8107327"/>
              <a:gd name="connsiteY93" fmla="*/ 3742266 h 4182533"/>
              <a:gd name="connsiteX94" fmla="*/ 6143060 w 8107327"/>
              <a:gd name="connsiteY94" fmla="*/ 3810000 h 4182533"/>
              <a:gd name="connsiteX95" fmla="*/ 6346260 w 8107327"/>
              <a:gd name="connsiteY95" fmla="*/ 3860800 h 4182533"/>
              <a:gd name="connsiteX96" fmla="*/ 6413994 w 8107327"/>
              <a:gd name="connsiteY96" fmla="*/ 3877733 h 4182533"/>
              <a:gd name="connsiteX97" fmla="*/ 6617194 w 8107327"/>
              <a:gd name="connsiteY97" fmla="*/ 3911600 h 4182533"/>
              <a:gd name="connsiteX98" fmla="*/ 6820394 w 8107327"/>
              <a:gd name="connsiteY98" fmla="*/ 3962400 h 4182533"/>
              <a:gd name="connsiteX99" fmla="*/ 6921994 w 8107327"/>
              <a:gd name="connsiteY99" fmla="*/ 3979333 h 4182533"/>
              <a:gd name="connsiteX100" fmla="*/ 6989727 w 8107327"/>
              <a:gd name="connsiteY100" fmla="*/ 3996266 h 4182533"/>
              <a:gd name="connsiteX101" fmla="*/ 7243727 w 8107327"/>
              <a:gd name="connsiteY101" fmla="*/ 4013200 h 4182533"/>
              <a:gd name="connsiteX102" fmla="*/ 7413060 w 8107327"/>
              <a:gd name="connsiteY102" fmla="*/ 4030133 h 4182533"/>
              <a:gd name="connsiteX103" fmla="*/ 7582394 w 8107327"/>
              <a:gd name="connsiteY103" fmla="*/ 4064000 h 4182533"/>
              <a:gd name="connsiteX104" fmla="*/ 7633194 w 8107327"/>
              <a:gd name="connsiteY104" fmla="*/ 4080933 h 4182533"/>
              <a:gd name="connsiteX105" fmla="*/ 7785594 w 8107327"/>
              <a:gd name="connsiteY105" fmla="*/ 4114800 h 4182533"/>
              <a:gd name="connsiteX106" fmla="*/ 7870260 w 8107327"/>
              <a:gd name="connsiteY106" fmla="*/ 4131733 h 4182533"/>
              <a:gd name="connsiteX107" fmla="*/ 7921060 w 8107327"/>
              <a:gd name="connsiteY107" fmla="*/ 4148666 h 4182533"/>
              <a:gd name="connsiteX108" fmla="*/ 8073460 w 8107327"/>
              <a:gd name="connsiteY108" fmla="*/ 4182533 h 4182533"/>
              <a:gd name="connsiteX109" fmla="*/ 8107327 w 8107327"/>
              <a:gd name="connsiteY109" fmla="*/ 4114800 h 4182533"/>
              <a:gd name="connsiteX110" fmla="*/ 8073460 w 8107327"/>
              <a:gd name="connsiteY110" fmla="*/ 4064000 h 4182533"/>
              <a:gd name="connsiteX111" fmla="*/ 8056527 w 8107327"/>
              <a:gd name="connsiteY111" fmla="*/ 3759200 h 4182533"/>
              <a:gd name="connsiteX112" fmla="*/ 7937994 w 8107327"/>
              <a:gd name="connsiteY112" fmla="*/ 3742266 h 4182533"/>
              <a:gd name="connsiteX113" fmla="*/ 7667060 w 8107327"/>
              <a:gd name="connsiteY113" fmla="*/ 3708400 h 4182533"/>
              <a:gd name="connsiteX114" fmla="*/ 7429994 w 8107327"/>
              <a:gd name="connsiteY114" fmla="*/ 3657600 h 4182533"/>
              <a:gd name="connsiteX115" fmla="*/ 7277594 w 8107327"/>
              <a:gd name="connsiteY115" fmla="*/ 3606800 h 4182533"/>
              <a:gd name="connsiteX116" fmla="*/ 7192927 w 8107327"/>
              <a:gd name="connsiteY116" fmla="*/ 3589866 h 4182533"/>
              <a:gd name="connsiteX117" fmla="*/ 7074394 w 8107327"/>
              <a:gd name="connsiteY117" fmla="*/ 3556000 h 4182533"/>
              <a:gd name="connsiteX118" fmla="*/ 6888127 w 8107327"/>
              <a:gd name="connsiteY118" fmla="*/ 3539066 h 4182533"/>
              <a:gd name="connsiteX119" fmla="*/ 6464794 w 8107327"/>
              <a:gd name="connsiteY119" fmla="*/ 3505200 h 4182533"/>
              <a:gd name="connsiteX120" fmla="*/ 6329327 w 8107327"/>
              <a:gd name="connsiteY120" fmla="*/ 3471333 h 4182533"/>
              <a:gd name="connsiteX121" fmla="*/ 6126127 w 8107327"/>
              <a:gd name="connsiteY121" fmla="*/ 3420533 h 4182533"/>
              <a:gd name="connsiteX122" fmla="*/ 5821327 w 8107327"/>
              <a:gd name="connsiteY122" fmla="*/ 3403600 h 4182533"/>
              <a:gd name="connsiteX123" fmla="*/ 5618127 w 8107327"/>
              <a:gd name="connsiteY123" fmla="*/ 3386666 h 4182533"/>
              <a:gd name="connsiteX124" fmla="*/ 5482660 w 8107327"/>
              <a:gd name="connsiteY124" fmla="*/ 3352800 h 4182533"/>
              <a:gd name="connsiteX125" fmla="*/ 5431860 w 8107327"/>
              <a:gd name="connsiteY125" fmla="*/ 3335866 h 4182533"/>
              <a:gd name="connsiteX126" fmla="*/ 5296394 w 8107327"/>
              <a:gd name="connsiteY126" fmla="*/ 3318933 h 4182533"/>
              <a:gd name="connsiteX127" fmla="*/ 5245594 w 8107327"/>
              <a:gd name="connsiteY127" fmla="*/ 3302000 h 4182533"/>
              <a:gd name="connsiteX128" fmla="*/ 5194794 w 8107327"/>
              <a:gd name="connsiteY128" fmla="*/ 3268133 h 4182533"/>
              <a:gd name="connsiteX129" fmla="*/ 5127060 w 8107327"/>
              <a:gd name="connsiteY129" fmla="*/ 3251200 h 4182533"/>
              <a:gd name="connsiteX130" fmla="*/ 4991594 w 8107327"/>
              <a:gd name="connsiteY130" fmla="*/ 3200400 h 4182533"/>
              <a:gd name="connsiteX131" fmla="*/ 4940794 w 8107327"/>
              <a:gd name="connsiteY131" fmla="*/ 3166533 h 4182533"/>
              <a:gd name="connsiteX132" fmla="*/ 4856127 w 8107327"/>
              <a:gd name="connsiteY132" fmla="*/ 3149600 h 4182533"/>
              <a:gd name="connsiteX133" fmla="*/ 4805327 w 8107327"/>
              <a:gd name="connsiteY133" fmla="*/ 3132666 h 4182533"/>
              <a:gd name="connsiteX134" fmla="*/ 4619060 w 8107327"/>
              <a:gd name="connsiteY134" fmla="*/ 2997200 h 4182533"/>
              <a:gd name="connsiteX135" fmla="*/ 4449727 w 8107327"/>
              <a:gd name="connsiteY135" fmla="*/ 2946400 h 4182533"/>
              <a:gd name="connsiteX136" fmla="*/ 4297327 w 8107327"/>
              <a:gd name="connsiteY136" fmla="*/ 2878666 h 4182533"/>
              <a:gd name="connsiteX137" fmla="*/ 4161860 w 8107327"/>
              <a:gd name="connsiteY137" fmla="*/ 2810933 h 4182533"/>
              <a:gd name="connsiteX138" fmla="*/ 4094127 w 8107327"/>
              <a:gd name="connsiteY138" fmla="*/ 2777066 h 4182533"/>
              <a:gd name="connsiteX139" fmla="*/ 3873994 w 8107327"/>
              <a:gd name="connsiteY139" fmla="*/ 2743200 h 4182533"/>
              <a:gd name="connsiteX140" fmla="*/ 3823194 w 8107327"/>
              <a:gd name="connsiteY140" fmla="*/ 2709333 h 4182533"/>
              <a:gd name="connsiteX141" fmla="*/ 3619994 w 8107327"/>
              <a:gd name="connsiteY141" fmla="*/ 2658533 h 4182533"/>
              <a:gd name="connsiteX142" fmla="*/ 3552260 w 8107327"/>
              <a:gd name="connsiteY142" fmla="*/ 2641600 h 4182533"/>
              <a:gd name="connsiteX143" fmla="*/ 3467594 w 8107327"/>
              <a:gd name="connsiteY143" fmla="*/ 2624666 h 4182533"/>
              <a:gd name="connsiteX144" fmla="*/ 3416794 w 8107327"/>
              <a:gd name="connsiteY144" fmla="*/ 2607733 h 4182533"/>
              <a:gd name="connsiteX145" fmla="*/ 3298260 w 8107327"/>
              <a:gd name="connsiteY145" fmla="*/ 2590800 h 4182533"/>
              <a:gd name="connsiteX146" fmla="*/ 3179727 w 8107327"/>
              <a:gd name="connsiteY146" fmla="*/ 2556933 h 4182533"/>
              <a:gd name="connsiteX147" fmla="*/ 3128927 w 8107327"/>
              <a:gd name="connsiteY147" fmla="*/ 2540000 h 4182533"/>
              <a:gd name="connsiteX148" fmla="*/ 3010394 w 8107327"/>
              <a:gd name="connsiteY148" fmla="*/ 2523066 h 4182533"/>
              <a:gd name="connsiteX149" fmla="*/ 2908794 w 8107327"/>
              <a:gd name="connsiteY149" fmla="*/ 2489200 h 4182533"/>
              <a:gd name="connsiteX150" fmla="*/ 2570127 w 8107327"/>
              <a:gd name="connsiteY150" fmla="*/ 2438400 h 4182533"/>
              <a:gd name="connsiteX151" fmla="*/ 2417727 w 8107327"/>
              <a:gd name="connsiteY151" fmla="*/ 2421466 h 4182533"/>
              <a:gd name="connsiteX152" fmla="*/ 2214527 w 8107327"/>
              <a:gd name="connsiteY152" fmla="*/ 2387600 h 4182533"/>
              <a:gd name="connsiteX153" fmla="*/ 2112927 w 8107327"/>
              <a:gd name="connsiteY153" fmla="*/ 2353733 h 4182533"/>
              <a:gd name="connsiteX154" fmla="*/ 2028260 w 8107327"/>
              <a:gd name="connsiteY154" fmla="*/ 2336800 h 4182533"/>
              <a:gd name="connsiteX155" fmla="*/ 1926660 w 8107327"/>
              <a:gd name="connsiteY155" fmla="*/ 2302933 h 4182533"/>
              <a:gd name="connsiteX156" fmla="*/ 1875860 w 8107327"/>
              <a:gd name="connsiteY156" fmla="*/ 2286000 h 4182533"/>
              <a:gd name="connsiteX157" fmla="*/ 1825060 w 8107327"/>
              <a:gd name="connsiteY157" fmla="*/ 2269066 h 4182533"/>
              <a:gd name="connsiteX158" fmla="*/ 1757327 w 8107327"/>
              <a:gd name="connsiteY158" fmla="*/ 2252133 h 4182533"/>
              <a:gd name="connsiteX159" fmla="*/ 1689594 w 8107327"/>
              <a:gd name="connsiteY159" fmla="*/ 2218266 h 4182533"/>
              <a:gd name="connsiteX160" fmla="*/ 1638794 w 8107327"/>
              <a:gd name="connsiteY160" fmla="*/ 2201333 h 4182533"/>
              <a:gd name="connsiteX161" fmla="*/ 1537194 w 8107327"/>
              <a:gd name="connsiteY161" fmla="*/ 2116666 h 4182533"/>
              <a:gd name="connsiteX162" fmla="*/ 1554127 w 8107327"/>
              <a:gd name="connsiteY162" fmla="*/ 1947333 h 4182533"/>
              <a:gd name="connsiteX163" fmla="*/ 1740394 w 8107327"/>
              <a:gd name="connsiteY163" fmla="*/ 1930400 h 4182533"/>
              <a:gd name="connsiteX164" fmla="*/ 2062127 w 8107327"/>
              <a:gd name="connsiteY164" fmla="*/ 1896533 h 4182533"/>
              <a:gd name="connsiteX165" fmla="*/ 2197594 w 8107327"/>
              <a:gd name="connsiteY165" fmla="*/ 1862666 h 4182533"/>
              <a:gd name="connsiteX166" fmla="*/ 2316127 w 8107327"/>
              <a:gd name="connsiteY166" fmla="*/ 1845733 h 4182533"/>
              <a:gd name="connsiteX167" fmla="*/ 2620927 w 8107327"/>
              <a:gd name="connsiteY167" fmla="*/ 1811866 h 4182533"/>
              <a:gd name="connsiteX168" fmla="*/ 2739460 w 8107327"/>
              <a:gd name="connsiteY168" fmla="*/ 1778000 h 4182533"/>
              <a:gd name="connsiteX169" fmla="*/ 2857994 w 8107327"/>
              <a:gd name="connsiteY169" fmla="*/ 1744133 h 4182533"/>
              <a:gd name="connsiteX170" fmla="*/ 3128927 w 8107327"/>
              <a:gd name="connsiteY170" fmla="*/ 1710266 h 4182533"/>
              <a:gd name="connsiteX171" fmla="*/ 3247460 w 8107327"/>
              <a:gd name="connsiteY171" fmla="*/ 1693333 h 4182533"/>
              <a:gd name="connsiteX172" fmla="*/ 3399860 w 8107327"/>
              <a:gd name="connsiteY172" fmla="*/ 1659466 h 4182533"/>
              <a:gd name="connsiteX173" fmla="*/ 3484527 w 8107327"/>
              <a:gd name="connsiteY173" fmla="*/ 1642533 h 4182533"/>
              <a:gd name="connsiteX174" fmla="*/ 3535327 w 8107327"/>
              <a:gd name="connsiteY174" fmla="*/ 1625600 h 4182533"/>
              <a:gd name="connsiteX175" fmla="*/ 3670794 w 8107327"/>
              <a:gd name="connsiteY175" fmla="*/ 1591733 h 4182533"/>
              <a:gd name="connsiteX176" fmla="*/ 3873994 w 8107327"/>
              <a:gd name="connsiteY176" fmla="*/ 1540933 h 4182533"/>
              <a:gd name="connsiteX177" fmla="*/ 4111060 w 8107327"/>
              <a:gd name="connsiteY177" fmla="*/ 1473200 h 4182533"/>
              <a:gd name="connsiteX178" fmla="*/ 4161860 w 8107327"/>
              <a:gd name="connsiteY178" fmla="*/ 1456266 h 4182533"/>
              <a:gd name="connsiteX179" fmla="*/ 4229594 w 8107327"/>
              <a:gd name="connsiteY179" fmla="*/ 1422400 h 4182533"/>
              <a:gd name="connsiteX180" fmla="*/ 4466660 w 8107327"/>
              <a:gd name="connsiteY180" fmla="*/ 1388533 h 4182533"/>
              <a:gd name="connsiteX181" fmla="*/ 4551327 w 8107327"/>
              <a:gd name="connsiteY181" fmla="*/ 1371600 h 4182533"/>
              <a:gd name="connsiteX182" fmla="*/ 4788394 w 8107327"/>
              <a:gd name="connsiteY182" fmla="*/ 1303866 h 4182533"/>
              <a:gd name="connsiteX183" fmla="*/ 5042394 w 8107327"/>
              <a:gd name="connsiteY183" fmla="*/ 1236133 h 4182533"/>
              <a:gd name="connsiteX184" fmla="*/ 5127060 w 8107327"/>
              <a:gd name="connsiteY184" fmla="*/ 1219200 h 4182533"/>
              <a:gd name="connsiteX185" fmla="*/ 5330260 w 8107327"/>
              <a:gd name="connsiteY185" fmla="*/ 1185333 h 4182533"/>
              <a:gd name="connsiteX186" fmla="*/ 5431860 w 8107327"/>
              <a:gd name="connsiteY186" fmla="*/ 1151466 h 4182533"/>
              <a:gd name="connsiteX187" fmla="*/ 5482660 w 8107327"/>
              <a:gd name="connsiteY187" fmla="*/ 1134533 h 4182533"/>
              <a:gd name="connsiteX188" fmla="*/ 5567327 w 8107327"/>
              <a:gd name="connsiteY188" fmla="*/ 1117600 h 4182533"/>
              <a:gd name="connsiteX189" fmla="*/ 5685860 w 8107327"/>
              <a:gd name="connsiteY189" fmla="*/ 1100666 h 4182533"/>
              <a:gd name="connsiteX190" fmla="*/ 5753594 w 8107327"/>
              <a:gd name="connsiteY190" fmla="*/ 1083733 h 4182533"/>
              <a:gd name="connsiteX191" fmla="*/ 5804394 w 8107327"/>
              <a:gd name="connsiteY191" fmla="*/ 1066800 h 4182533"/>
              <a:gd name="connsiteX192" fmla="*/ 5956794 w 8107327"/>
              <a:gd name="connsiteY192" fmla="*/ 1049866 h 4182533"/>
              <a:gd name="connsiteX193" fmla="*/ 6007594 w 8107327"/>
              <a:gd name="connsiteY193" fmla="*/ 1032933 h 4182533"/>
              <a:gd name="connsiteX194" fmla="*/ 6058394 w 8107327"/>
              <a:gd name="connsiteY194" fmla="*/ 999066 h 4182533"/>
              <a:gd name="connsiteX195" fmla="*/ 6126127 w 8107327"/>
              <a:gd name="connsiteY195" fmla="*/ 982133 h 4182533"/>
              <a:gd name="connsiteX196" fmla="*/ 6312394 w 8107327"/>
              <a:gd name="connsiteY196" fmla="*/ 931333 h 4182533"/>
              <a:gd name="connsiteX197" fmla="*/ 6363194 w 8107327"/>
              <a:gd name="connsiteY197" fmla="*/ 897466 h 4182533"/>
              <a:gd name="connsiteX198" fmla="*/ 6498660 w 8107327"/>
              <a:gd name="connsiteY198" fmla="*/ 863600 h 4182533"/>
              <a:gd name="connsiteX199" fmla="*/ 6549460 w 8107327"/>
              <a:gd name="connsiteY199" fmla="*/ 829733 h 4182533"/>
              <a:gd name="connsiteX200" fmla="*/ 6718794 w 8107327"/>
              <a:gd name="connsiteY200" fmla="*/ 778933 h 4182533"/>
              <a:gd name="connsiteX201" fmla="*/ 6888127 w 8107327"/>
              <a:gd name="connsiteY201" fmla="*/ 711200 h 4182533"/>
              <a:gd name="connsiteX202" fmla="*/ 6938927 w 8107327"/>
              <a:gd name="connsiteY202" fmla="*/ 694266 h 4182533"/>
              <a:gd name="connsiteX203" fmla="*/ 6989727 w 8107327"/>
              <a:gd name="connsiteY203" fmla="*/ 677333 h 4182533"/>
              <a:gd name="connsiteX204" fmla="*/ 7040527 w 8107327"/>
              <a:gd name="connsiteY204" fmla="*/ 643466 h 4182533"/>
              <a:gd name="connsiteX205" fmla="*/ 7209860 w 8107327"/>
              <a:gd name="connsiteY205" fmla="*/ 592666 h 4182533"/>
              <a:gd name="connsiteX206" fmla="*/ 7260660 w 8107327"/>
              <a:gd name="connsiteY206" fmla="*/ 558800 h 4182533"/>
              <a:gd name="connsiteX207" fmla="*/ 7311460 w 8107327"/>
              <a:gd name="connsiteY207" fmla="*/ 541866 h 4182533"/>
              <a:gd name="connsiteX208" fmla="*/ 7379194 w 8107327"/>
              <a:gd name="connsiteY208" fmla="*/ 491066 h 4182533"/>
              <a:gd name="connsiteX209" fmla="*/ 7548527 w 8107327"/>
              <a:gd name="connsiteY209" fmla="*/ 423333 h 4182533"/>
              <a:gd name="connsiteX210" fmla="*/ 7599327 w 8107327"/>
              <a:gd name="connsiteY210" fmla="*/ 406400 h 4182533"/>
              <a:gd name="connsiteX211" fmla="*/ 7768660 w 8107327"/>
              <a:gd name="connsiteY211" fmla="*/ 355600 h 4182533"/>
              <a:gd name="connsiteX212" fmla="*/ 7819460 w 8107327"/>
              <a:gd name="connsiteY212" fmla="*/ 338666 h 4182533"/>
              <a:gd name="connsiteX213" fmla="*/ 8039594 w 8107327"/>
              <a:gd name="connsiteY213" fmla="*/ 355600 h 4182533"/>
              <a:gd name="connsiteX214" fmla="*/ 8090394 w 8107327"/>
              <a:gd name="connsiteY214" fmla="*/ 372533 h 4182533"/>
              <a:gd name="connsiteX215" fmla="*/ 8056527 w 8107327"/>
              <a:gd name="connsiteY215" fmla="*/ 372533 h 4182533"/>
              <a:gd name="connsiteX216" fmla="*/ 8090394 w 8107327"/>
              <a:gd name="connsiteY216" fmla="*/ 423333 h 4182533"/>
              <a:gd name="connsiteX0" fmla="*/ 8099558 w 8116491"/>
              <a:gd name="connsiteY0" fmla="*/ 423333 h 4182533"/>
              <a:gd name="connsiteX1" fmla="*/ 8048758 w 8116491"/>
              <a:gd name="connsiteY1" fmla="*/ 321733 h 4182533"/>
              <a:gd name="connsiteX2" fmla="*/ 8031824 w 8116491"/>
              <a:gd name="connsiteY2" fmla="*/ 270933 h 4182533"/>
              <a:gd name="connsiteX3" fmla="*/ 7981024 w 8116491"/>
              <a:gd name="connsiteY3" fmla="*/ 0 h 4182533"/>
              <a:gd name="connsiteX4" fmla="*/ 7879424 w 8116491"/>
              <a:gd name="connsiteY4" fmla="*/ 33866 h 4182533"/>
              <a:gd name="connsiteX5" fmla="*/ 7760891 w 8116491"/>
              <a:gd name="connsiteY5" fmla="*/ 101600 h 4182533"/>
              <a:gd name="connsiteX6" fmla="*/ 7506891 w 8116491"/>
              <a:gd name="connsiteY6" fmla="*/ 135466 h 4182533"/>
              <a:gd name="connsiteX7" fmla="*/ 7422224 w 8116491"/>
              <a:gd name="connsiteY7" fmla="*/ 169333 h 4182533"/>
              <a:gd name="connsiteX8" fmla="*/ 7100491 w 8116491"/>
              <a:gd name="connsiteY8" fmla="*/ 220133 h 4182533"/>
              <a:gd name="connsiteX9" fmla="*/ 7015824 w 8116491"/>
              <a:gd name="connsiteY9" fmla="*/ 237066 h 4182533"/>
              <a:gd name="connsiteX10" fmla="*/ 6948091 w 8116491"/>
              <a:gd name="connsiteY10" fmla="*/ 270933 h 4182533"/>
              <a:gd name="connsiteX11" fmla="*/ 6897291 w 8116491"/>
              <a:gd name="connsiteY11" fmla="*/ 287866 h 4182533"/>
              <a:gd name="connsiteX12" fmla="*/ 6812624 w 8116491"/>
              <a:gd name="connsiteY12" fmla="*/ 321733 h 4182533"/>
              <a:gd name="connsiteX13" fmla="*/ 6711024 w 8116491"/>
              <a:gd name="connsiteY13" fmla="*/ 355600 h 4182533"/>
              <a:gd name="connsiteX14" fmla="*/ 6575558 w 8116491"/>
              <a:gd name="connsiteY14" fmla="*/ 440266 h 4182533"/>
              <a:gd name="connsiteX15" fmla="*/ 6524758 w 8116491"/>
              <a:gd name="connsiteY15" fmla="*/ 457200 h 4182533"/>
              <a:gd name="connsiteX16" fmla="*/ 6473958 w 8116491"/>
              <a:gd name="connsiteY16" fmla="*/ 491066 h 4182533"/>
              <a:gd name="connsiteX17" fmla="*/ 6406224 w 8116491"/>
              <a:gd name="connsiteY17" fmla="*/ 508000 h 4182533"/>
              <a:gd name="connsiteX18" fmla="*/ 6321558 w 8116491"/>
              <a:gd name="connsiteY18" fmla="*/ 541866 h 4182533"/>
              <a:gd name="connsiteX19" fmla="*/ 6270758 w 8116491"/>
              <a:gd name="connsiteY19" fmla="*/ 558800 h 4182533"/>
              <a:gd name="connsiteX20" fmla="*/ 6135291 w 8116491"/>
              <a:gd name="connsiteY20" fmla="*/ 626533 h 4182533"/>
              <a:gd name="connsiteX21" fmla="*/ 6084491 w 8116491"/>
              <a:gd name="connsiteY21" fmla="*/ 660400 h 4182533"/>
              <a:gd name="connsiteX22" fmla="*/ 6033691 w 8116491"/>
              <a:gd name="connsiteY22" fmla="*/ 677333 h 4182533"/>
              <a:gd name="connsiteX23" fmla="*/ 5949024 w 8116491"/>
              <a:gd name="connsiteY23" fmla="*/ 711200 h 4182533"/>
              <a:gd name="connsiteX24" fmla="*/ 5864358 w 8116491"/>
              <a:gd name="connsiteY24" fmla="*/ 728133 h 4182533"/>
              <a:gd name="connsiteX25" fmla="*/ 5745824 w 8116491"/>
              <a:gd name="connsiteY25" fmla="*/ 778933 h 4182533"/>
              <a:gd name="connsiteX26" fmla="*/ 5678091 w 8116491"/>
              <a:gd name="connsiteY26" fmla="*/ 795866 h 4182533"/>
              <a:gd name="connsiteX27" fmla="*/ 5627291 w 8116491"/>
              <a:gd name="connsiteY27" fmla="*/ 829733 h 4182533"/>
              <a:gd name="connsiteX28" fmla="*/ 5474891 w 8116491"/>
              <a:gd name="connsiteY28" fmla="*/ 863600 h 4182533"/>
              <a:gd name="connsiteX29" fmla="*/ 5424091 w 8116491"/>
              <a:gd name="connsiteY29" fmla="*/ 880533 h 4182533"/>
              <a:gd name="connsiteX30" fmla="*/ 5322491 w 8116491"/>
              <a:gd name="connsiteY30" fmla="*/ 897466 h 4182533"/>
              <a:gd name="connsiteX31" fmla="*/ 5068491 w 8116491"/>
              <a:gd name="connsiteY31" fmla="*/ 931333 h 4182533"/>
              <a:gd name="connsiteX32" fmla="*/ 4797558 w 8116491"/>
              <a:gd name="connsiteY32" fmla="*/ 965200 h 4182533"/>
              <a:gd name="connsiteX33" fmla="*/ 4187958 w 8116491"/>
              <a:gd name="connsiteY33" fmla="*/ 1016000 h 4182533"/>
              <a:gd name="connsiteX34" fmla="*/ 4052491 w 8116491"/>
              <a:gd name="connsiteY34" fmla="*/ 1032933 h 4182533"/>
              <a:gd name="connsiteX35" fmla="*/ 3747691 w 8116491"/>
              <a:gd name="connsiteY35" fmla="*/ 1066800 h 4182533"/>
              <a:gd name="connsiteX36" fmla="*/ 3663024 w 8116491"/>
              <a:gd name="connsiteY36" fmla="*/ 1083733 h 4182533"/>
              <a:gd name="connsiteX37" fmla="*/ 3409024 w 8116491"/>
              <a:gd name="connsiteY37" fmla="*/ 1117600 h 4182533"/>
              <a:gd name="connsiteX38" fmla="*/ 3341291 w 8116491"/>
              <a:gd name="connsiteY38" fmla="*/ 1134533 h 4182533"/>
              <a:gd name="connsiteX39" fmla="*/ 3138091 w 8116491"/>
              <a:gd name="connsiteY39" fmla="*/ 1151466 h 4182533"/>
              <a:gd name="connsiteX40" fmla="*/ 3019558 w 8116491"/>
              <a:gd name="connsiteY40" fmla="*/ 1185333 h 4182533"/>
              <a:gd name="connsiteX41" fmla="*/ 2714758 w 8116491"/>
              <a:gd name="connsiteY41" fmla="*/ 1236133 h 4182533"/>
              <a:gd name="connsiteX42" fmla="*/ 2494624 w 8116491"/>
              <a:gd name="connsiteY42" fmla="*/ 1286933 h 4182533"/>
              <a:gd name="connsiteX43" fmla="*/ 2155958 w 8116491"/>
              <a:gd name="connsiteY43" fmla="*/ 1337733 h 4182533"/>
              <a:gd name="connsiteX44" fmla="*/ 2105158 w 8116491"/>
              <a:gd name="connsiteY44" fmla="*/ 1354666 h 4182533"/>
              <a:gd name="connsiteX45" fmla="*/ 2054358 w 8116491"/>
              <a:gd name="connsiteY45" fmla="*/ 1388533 h 4182533"/>
              <a:gd name="connsiteX46" fmla="*/ 90091 w 8116491"/>
              <a:gd name="connsiteY46" fmla="*/ 2116666 h 4182533"/>
              <a:gd name="connsiteX47" fmla="*/ 361024 w 8116491"/>
              <a:gd name="connsiteY47" fmla="*/ 2133600 h 4182533"/>
              <a:gd name="connsiteX48" fmla="*/ 767424 w 8116491"/>
              <a:gd name="connsiteY48" fmla="*/ 2201333 h 4182533"/>
              <a:gd name="connsiteX49" fmla="*/ 987558 w 8116491"/>
              <a:gd name="connsiteY49" fmla="*/ 2235200 h 4182533"/>
              <a:gd name="connsiteX50" fmla="*/ 1173824 w 8116491"/>
              <a:gd name="connsiteY50" fmla="*/ 2252133 h 4182533"/>
              <a:gd name="connsiteX51" fmla="*/ 1343158 w 8116491"/>
              <a:gd name="connsiteY51" fmla="*/ 2286000 h 4182533"/>
              <a:gd name="connsiteX52" fmla="*/ 1427824 w 8116491"/>
              <a:gd name="connsiteY52" fmla="*/ 2302933 h 4182533"/>
              <a:gd name="connsiteX53" fmla="*/ 1529424 w 8116491"/>
              <a:gd name="connsiteY53" fmla="*/ 2336800 h 4182533"/>
              <a:gd name="connsiteX54" fmla="*/ 1664891 w 8116491"/>
              <a:gd name="connsiteY54" fmla="*/ 2387600 h 4182533"/>
              <a:gd name="connsiteX55" fmla="*/ 1715691 w 8116491"/>
              <a:gd name="connsiteY55" fmla="*/ 2421466 h 4182533"/>
              <a:gd name="connsiteX56" fmla="*/ 1766491 w 8116491"/>
              <a:gd name="connsiteY56" fmla="*/ 2472266 h 4182533"/>
              <a:gd name="connsiteX57" fmla="*/ 1851158 w 8116491"/>
              <a:gd name="connsiteY57" fmla="*/ 2489200 h 4182533"/>
              <a:gd name="connsiteX58" fmla="*/ 2003558 w 8116491"/>
              <a:gd name="connsiteY58" fmla="*/ 2590800 h 4182533"/>
              <a:gd name="connsiteX59" fmla="*/ 2122091 w 8116491"/>
              <a:gd name="connsiteY59" fmla="*/ 2624666 h 4182533"/>
              <a:gd name="connsiteX60" fmla="*/ 2206758 w 8116491"/>
              <a:gd name="connsiteY60" fmla="*/ 2675466 h 4182533"/>
              <a:gd name="connsiteX61" fmla="*/ 2274491 w 8116491"/>
              <a:gd name="connsiteY61" fmla="*/ 2692400 h 4182533"/>
              <a:gd name="connsiteX62" fmla="*/ 2325291 w 8116491"/>
              <a:gd name="connsiteY62" fmla="*/ 2709333 h 4182533"/>
              <a:gd name="connsiteX63" fmla="*/ 2443824 w 8116491"/>
              <a:gd name="connsiteY63" fmla="*/ 2760133 h 4182533"/>
              <a:gd name="connsiteX64" fmla="*/ 2511558 w 8116491"/>
              <a:gd name="connsiteY64" fmla="*/ 2794000 h 4182533"/>
              <a:gd name="connsiteX65" fmla="*/ 2748624 w 8116491"/>
              <a:gd name="connsiteY65" fmla="*/ 2861733 h 4182533"/>
              <a:gd name="connsiteX66" fmla="*/ 2799424 w 8116491"/>
              <a:gd name="connsiteY66" fmla="*/ 2878666 h 4182533"/>
              <a:gd name="connsiteX67" fmla="*/ 2951824 w 8116491"/>
              <a:gd name="connsiteY67" fmla="*/ 2929466 h 4182533"/>
              <a:gd name="connsiteX68" fmla="*/ 3002624 w 8116491"/>
              <a:gd name="connsiteY68" fmla="*/ 2963333 h 4182533"/>
              <a:gd name="connsiteX69" fmla="*/ 3087291 w 8116491"/>
              <a:gd name="connsiteY69" fmla="*/ 2980266 h 4182533"/>
              <a:gd name="connsiteX70" fmla="*/ 3155024 w 8116491"/>
              <a:gd name="connsiteY70" fmla="*/ 2997200 h 4182533"/>
              <a:gd name="connsiteX71" fmla="*/ 3409024 w 8116491"/>
              <a:gd name="connsiteY71" fmla="*/ 3031066 h 4182533"/>
              <a:gd name="connsiteX72" fmla="*/ 3663024 w 8116491"/>
              <a:gd name="connsiteY72" fmla="*/ 3081866 h 4182533"/>
              <a:gd name="connsiteX73" fmla="*/ 3866224 w 8116491"/>
              <a:gd name="connsiteY73" fmla="*/ 3115733 h 4182533"/>
              <a:gd name="connsiteX74" fmla="*/ 3967824 w 8116491"/>
              <a:gd name="connsiteY74" fmla="*/ 3149600 h 4182533"/>
              <a:gd name="connsiteX75" fmla="*/ 4069424 w 8116491"/>
              <a:gd name="connsiteY75" fmla="*/ 3166533 h 4182533"/>
              <a:gd name="connsiteX76" fmla="*/ 4137158 w 8116491"/>
              <a:gd name="connsiteY76" fmla="*/ 3200400 h 4182533"/>
              <a:gd name="connsiteX77" fmla="*/ 4340358 w 8116491"/>
              <a:gd name="connsiteY77" fmla="*/ 3251200 h 4182533"/>
              <a:gd name="connsiteX78" fmla="*/ 4526624 w 8116491"/>
              <a:gd name="connsiteY78" fmla="*/ 3318933 h 4182533"/>
              <a:gd name="connsiteX79" fmla="*/ 4594358 w 8116491"/>
              <a:gd name="connsiteY79" fmla="*/ 3352800 h 4182533"/>
              <a:gd name="connsiteX80" fmla="*/ 4679024 w 8116491"/>
              <a:gd name="connsiteY80" fmla="*/ 3369733 h 4182533"/>
              <a:gd name="connsiteX81" fmla="*/ 4746758 w 8116491"/>
              <a:gd name="connsiteY81" fmla="*/ 3386666 h 4182533"/>
              <a:gd name="connsiteX82" fmla="*/ 4848358 w 8116491"/>
              <a:gd name="connsiteY82" fmla="*/ 3420533 h 4182533"/>
              <a:gd name="connsiteX83" fmla="*/ 4933024 w 8116491"/>
              <a:gd name="connsiteY83" fmla="*/ 3437466 h 4182533"/>
              <a:gd name="connsiteX84" fmla="*/ 5068491 w 8116491"/>
              <a:gd name="connsiteY84" fmla="*/ 3471333 h 4182533"/>
              <a:gd name="connsiteX85" fmla="*/ 5271691 w 8116491"/>
              <a:gd name="connsiteY85" fmla="*/ 3505200 h 4182533"/>
              <a:gd name="connsiteX86" fmla="*/ 5356358 w 8116491"/>
              <a:gd name="connsiteY86" fmla="*/ 3539066 h 4182533"/>
              <a:gd name="connsiteX87" fmla="*/ 5508758 w 8116491"/>
              <a:gd name="connsiteY87" fmla="*/ 3589866 h 4182533"/>
              <a:gd name="connsiteX88" fmla="*/ 5559558 w 8116491"/>
              <a:gd name="connsiteY88" fmla="*/ 3623733 h 4182533"/>
              <a:gd name="connsiteX89" fmla="*/ 5695024 w 8116491"/>
              <a:gd name="connsiteY89" fmla="*/ 3657600 h 4182533"/>
              <a:gd name="connsiteX90" fmla="*/ 5762758 w 8116491"/>
              <a:gd name="connsiteY90" fmla="*/ 3691466 h 4182533"/>
              <a:gd name="connsiteX91" fmla="*/ 5932091 w 8116491"/>
              <a:gd name="connsiteY91" fmla="*/ 3725333 h 4182533"/>
              <a:gd name="connsiteX92" fmla="*/ 5982891 w 8116491"/>
              <a:gd name="connsiteY92" fmla="*/ 3742266 h 4182533"/>
              <a:gd name="connsiteX93" fmla="*/ 6152224 w 8116491"/>
              <a:gd name="connsiteY93" fmla="*/ 3810000 h 4182533"/>
              <a:gd name="connsiteX94" fmla="*/ 6355424 w 8116491"/>
              <a:gd name="connsiteY94" fmla="*/ 3860800 h 4182533"/>
              <a:gd name="connsiteX95" fmla="*/ 6423158 w 8116491"/>
              <a:gd name="connsiteY95" fmla="*/ 3877733 h 4182533"/>
              <a:gd name="connsiteX96" fmla="*/ 6626358 w 8116491"/>
              <a:gd name="connsiteY96" fmla="*/ 3911600 h 4182533"/>
              <a:gd name="connsiteX97" fmla="*/ 6829558 w 8116491"/>
              <a:gd name="connsiteY97" fmla="*/ 3962400 h 4182533"/>
              <a:gd name="connsiteX98" fmla="*/ 6931158 w 8116491"/>
              <a:gd name="connsiteY98" fmla="*/ 3979333 h 4182533"/>
              <a:gd name="connsiteX99" fmla="*/ 6998891 w 8116491"/>
              <a:gd name="connsiteY99" fmla="*/ 3996266 h 4182533"/>
              <a:gd name="connsiteX100" fmla="*/ 7252891 w 8116491"/>
              <a:gd name="connsiteY100" fmla="*/ 4013200 h 4182533"/>
              <a:gd name="connsiteX101" fmla="*/ 7422224 w 8116491"/>
              <a:gd name="connsiteY101" fmla="*/ 4030133 h 4182533"/>
              <a:gd name="connsiteX102" fmla="*/ 7591558 w 8116491"/>
              <a:gd name="connsiteY102" fmla="*/ 4064000 h 4182533"/>
              <a:gd name="connsiteX103" fmla="*/ 7642358 w 8116491"/>
              <a:gd name="connsiteY103" fmla="*/ 4080933 h 4182533"/>
              <a:gd name="connsiteX104" fmla="*/ 7794758 w 8116491"/>
              <a:gd name="connsiteY104" fmla="*/ 4114800 h 4182533"/>
              <a:gd name="connsiteX105" fmla="*/ 7879424 w 8116491"/>
              <a:gd name="connsiteY105" fmla="*/ 4131733 h 4182533"/>
              <a:gd name="connsiteX106" fmla="*/ 7930224 w 8116491"/>
              <a:gd name="connsiteY106" fmla="*/ 4148666 h 4182533"/>
              <a:gd name="connsiteX107" fmla="*/ 8082624 w 8116491"/>
              <a:gd name="connsiteY107" fmla="*/ 4182533 h 4182533"/>
              <a:gd name="connsiteX108" fmla="*/ 8116491 w 8116491"/>
              <a:gd name="connsiteY108" fmla="*/ 4114800 h 4182533"/>
              <a:gd name="connsiteX109" fmla="*/ 8082624 w 8116491"/>
              <a:gd name="connsiteY109" fmla="*/ 4064000 h 4182533"/>
              <a:gd name="connsiteX110" fmla="*/ 8065691 w 8116491"/>
              <a:gd name="connsiteY110" fmla="*/ 3759200 h 4182533"/>
              <a:gd name="connsiteX111" fmla="*/ 7947158 w 8116491"/>
              <a:gd name="connsiteY111" fmla="*/ 3742266 h 4182533"/>
              <a:gd name="connsiteX112" fmla="*/ 7676224 w 8116491"/>
              <a:gd name="connsiteY112" fmla="*/ 3708400 h 4182533"/>
              <a:gd name="connsiteX113" fmla="*/ 7439158 w 8116491"/>
              <a:gd name="connsiteY113" fmla="*/ 3657600 h 4182533"/>
              <a:gd name="connsiteX114" fmla="*/ 7286758 w 8116491"/>
              <a:gd name="connsiteY114" fmla="*/ 3606800 h 4182533"/>
              <a:gd name="connsiteX115" fmla="*/ 7202091 w 8116491"/>
              <a:gd name="connsiteY115" fmla="*/ 3589866 h 4182533"/>
              <a:gd name="connsiteX116" fmla="*/ 7083558 w 8116491"/>
              <a:gd name="connsiteY116" fmla="*/ 3556000 h 4182533"/>
              <a:gd name="connsiteX117" fmla="*/ 6897291 w 8116491"/>
              <a:gd name="connsiteY117" fmla="*/ 3539066 h 4182533"/>
              <a:gd name="connsiteX118" fmla="*/ 6473958 w 8116491"/>
              <a:gd name="connsiteY118" fmla="*/ 3505200 h 4182533"/>
              <a:gd name="connsiteX119" fmla="*/ 6338491 w 8116491"/>
              <a:gd name="connsiteY119" fmla="*/ 3471333 h 4182533"/>
              <a:gd name="connsiteX120" fmla="*/ 6135291 w 8116491"/>
              <a:gd name="connsiteY120" fmla="*/ 3420533 h 4182533"/>
              <a:gd name="connsiteX121" fmla="*/ 5830491 w 8116491"/>
              <a:gd name="connsiteY121" fmla="*/ 3403600 h 4182533"/>
              <a:gd name="connsiteX122" fmla="*/ 5627291 w 8116491"/>
              <a:gd name="connsiteY122" fmla="*/ 3386666 h 4182533"/>
              <a:gd name="connsiteX123" fmla="*/ 5491824 w 8116491"/>
              <a:gd name="connsiteY123" fmla="*/ 3352800 h 4182533"/>
              <a:gd name="connsiteX124" fmla="*/ 5441024 w 8116491"/>
              <a:gd name="connsiteY124" fmla="*/ 3335866 h 4182533"/>
              <a:gd name="connsiteX125" fmla="*/ 5305558 w 8116491"/>
              <a:gd name="connsiteY125" fmla="*/ 3318933 h 4182533"/>
              <a:gd name="connsiteX126" fmla="*/ 5254758 w 8116491"/>
              <a:gd name="connsiteY126" fmla="*/ 3302000 h 4182533"/>
              <a:gd name="connsiteX127" fmla="*/ 5203958 w 8116491"/>
              <a:gd name="connsiteY127" fmla="*/ 3268133 h 4182533"/>
              <a:gd name="connsiteX128" fmla="*/ 5136224 w 8116491"/>
              <a:gd name="connsiteY128" fmla="*/ 3251200 h 4182533"/>
              <a:gd name="connsiteX129" fmla="*/ 5000758 w 8116491"/>
              <a:gd name="connsiteY129" fmla="*/ 3200400 h 4182533"/>
              <a:gd name="connsiteX130" fmla="*/ 4949958 w 8116491"/>
              <a:gd name="connsiteY130" fmla="*/ 3166533 h 4182533"/>
              <a:gd name="connsiteX131" fmla="*/ 4865291 w 8116491"/>
              <a:gd name="connsiteY131" fmla="*/ 3149600 h 4182533"/>
              <a:gd name="connsiteX132" fmla="*/ 4814491 w 8116491"/>
              <a:gd name="connsiteY132" fmla="*/ 3132666 h 4182533"/>
              <a:gd name="connsiteX133" fmla="*/ 4628224 w 8116491"/>
              <a:gd name="connsiteY133" fmla="*/ 2997200 h 4182533"/>
              <a:gd name="connsiteX134" fmla="*/ 4458891 w 8116491"/>
              <a:gd name="connsiteY134" fmla="*/ 2946400 h 4182533"/>
              <a:gd name="connsiteX135" fmla="*/ 4306491 w 8116491"/>
              <a:gd name="connsiteY135" fmla="*/ 2878666 h 4182533"/>
              <a:gd name="connsiteX136" fmla="*/ 4171024 w 8116491"/>
              <a:gd name="connsiteY136" fmla="*/ 2810933 h 4182533"/>
              <a:gd name="connsiteX137" fmla="*/ 4103291 w 8116491"/>
              <a:gd name="connsiteY137" fmla="*/ 2777066 h 4182533"/>
              <a:gd name="connsiteX138" fmla="*/ 3883158 w 8116491"/>
              <a:gd name="connsiteY138" fmla="*/ 2743200 h 4182533"/>
              <a:gd name="connsiteX139" fmla="*/ 3832358 w 8116491"/>
              <a:gd name="connsiteY139" fmla="*/ 2709333 h 4182533"/>
              <a:gd name="connsiteX140" fmla="*/ 3629158 w 8116491"/>
              <a:gd name="connsiteY140" fmla="*/ 2658533 h 4182533"/>
              <a:gd name="connsiteX141" fmla="*/ 3561424 w 8116491"/>
              <a:gd name="connsiteY141" fmla="*/ 2641600 h 4182533"/>
              <a:gd name="connsiteX142" fmla="*/ 3476758 w 8116491"/>
              <a:gd name="connsiteY142" fmla="*/ 2624666 h 4182533"/>
              <a:gd name="connsiteX143" fmla="*/ 3425958 w 8116491"/>
              <a:gd name="connsiteY143" fmla="*/ 2607733 h 4182533"/>
              <a:gd name="connsiteX144" fmla="*/ 3307424 w 8116491"/>
              <a:gd name="connsiteY144" fmla="*/ 2590800 h 4182533"/>
              <a:gd name="connsiteX145" fmla="*/ 3188891 w 8116491"/>
              <a:gd name="connsiteY145" fmla="*/ 2556933 h 4182533"/>
              <a:gd name="connsiteX146" fmla="*/ 3138091 w 8116491"/>
              <a:gd name="connsiteY146" fmla="*/ 2540000 h 4182533"/>
              <a:gd name="connsiteX147" fmla="*/ 3019558 w 8116491"/>
              <a:gd name="connsiteY147" fmla="*/ 2523066 h 4182533"/>
              <a:gd name="connsiteX148" fmla="*/ 2917958 w 8116491"/>
              <a:gd name="connsiteY148" fmla="*/ 2489200 h 4182533"/>
              <a:gd name="connsiteX149" fmla="*/ 2579291 w 8116491"/>
              <a:gd name="connsiteY149" fmla="*/ 2438400 h 4182533"/>
              <a:gd name="connsiteX150" fmla="*/ 2426891 w 8116491"/>
              <a:gd name="connsiteY150" fmla="*/ 2421466 h 4182533"/>
              <a:gd name="connsiteX151" fmla="*/ 2223691 w 8116491"/>
              <a:gd name="connsiteY151" fmla="*/ 2387600 h 4182533"/>
              <a:gd name="connsiteX152" fmla="*/ 2122091 w 8116491"/>
              <a:gd name="connsiteY152" fmla="*/ 2353733 h 4182533"/>
              <a:gd name="connsiteX153" fmla="*/ 2037424 w 8116491"/>
              <a:gd name="connsiteY153" fmla="*/ 2336800 h 4182533"/>
              <a:gd name="connsiteX154" fmla="*/ 1935824 w 8116491"/>
              <a:gd name="connsiteY154" fmla="*/ 2302933 h 4182533"/>
              <a:gd name="connsiteX155" fmla="*/ 1885024 w 8116491"/>
              <a:gd name="connsiteY155" fmla="*/ 2286000 h 4182533"/>
              <a:gd name="connsiteX156" fmla="*/ 1834224 w 8116491"/>
              <a:gd name="connsiteY156" fmla="*/ 2269066 h 4182533"/>
              <a:gd name="connsiteX157" fmla="*/ 1766491 w 8116491"/>
              <a:gd name="connsiteY157" fmla="*/ 2252133 h 4182533"/>
              <a:gd name="connsiteX158" fmla="*/ 1698758 w 8116491"/>
              <a:gd name="connsiteY158" fmla="*/ 2218266 h 4182533"/>
              <a:gd name="connsiteX159" fmla="*/ 1647958 w 8116491"/>
              <a:gd name="connsiteY159" fmla="*/ 2201333 h 4182533"/>
              <a:gd name="connsiteX160" fmla="*/ 1546358 w 8116491"/>
              <a:gd name="connsiteY160" fmla="*/ 2116666 h 4182533"/>
              <a:gd name="connsiteX161" fmla="*/ 1563291 w 8116491"/>
              <a:gd name="connsiteY161" fmla="*/ 1947333 h 4182533"/>
              <a:gd name="connsiteX162" fmla="*/ 1749558 w 8116491"/>
              <a:gd name="connsiteY162" fmla="*/ 1930400 h 4182533"/>
              <a:gd name="connsiteX163" fmla="*/ 2071291 w 8116491"/>
              <a:gd name="connsiteY163" fmla="*/ 1896533 h 4182533"/>
              <a:gd name="connsiteX164" fmla="*/ 2206758 w 8116491"/>
              <a:gd name="connsiteY164" fmla="*/ 1862666 h 4182533"/>
              <a:gd name="connsiteX165" fmla="*/ 2325291 w 8116491"/>
              <a:gd name="connsiteY165" fmla="*/ 1845733 h 4182533"/>
              <a:gd name="connsiteX166" fmla="*/ 2630091 w 8116491"/>
              <a:gd name="connsiteY166" fmla="*/ 1811866 h 4182533"/>
              <a:gd name="connsiteX167" fmla="*/ 2748624 w 8116491"/>
              <a:gd name="connsiteY167" fmla="*/ 1778000 h 4182533"/>
              <a:gd name="connsiteX168" fmla="*/ 2867158 w 8116491"/>
              <a:gd name="connsiteY168" fmla="*/ 1744133 h 4182533"/>
              <a:gd name="connsiteX169" fmla="*/ 3138091 w 8116491"/>
              <a:gd name="connsiteY169" fmla="*/ 1710266 h 4182533"/>
              <a:gd name="connsiteX170" fmla="*/ 3256624 w 8116491"/>
              <a:gd name="connsiteY170" fmla="*/ 1693333 h 4182533"/>
              <a:gd name="connsiteX171" fmla="*/ 3409024 w 8116491"/>
              <a:gd name="connsiteY171" fmla="*/ 1659466 h 4182533"/>
              <a:gd name="connsiteX172" fmla="*/ 3493691 w 8116491"/>
              <a:gd name="connsiteY172" fmla="*/ 1642533 h 4182533"/>
              <a:gd name="connsiteX173" fmla="*/ 3544491 w 8116491"/>
              <a:gd name="connsiteY173" fmla="*/ 1625600 h 4182533"/>
              <a:gd name="connsiteX174" fmla="*/ 3679958 w 8116491"/>
              <a:gd name="connsiteY174" fmla="*/ 1591733 h 4182533"/>
              <a:gd name="connsiteX175" fmla="*/ 3883158 w 8116491"/>
              <a:gd name="connsiteY175" fmla="*/ 1540933 h 4182533"/>
              <a:gd name="connsiteX176" fmla="*/ 4120224 w 8116491"/>
              <a:gd name="connsiteY176" fmla="*/ 1473200 h 4182533"/>
              <a:gd name="connsiteX177" fmla="*/ 4171024 w 8116491"/>
              <a:gd name="connsiteY177" fmla="*/ 1456266 h 4182533"/>
              <a:gd name="connsiteX178" fmla="*/ 4238758 w 8116491"/>
              <a:gd name="connsiteY178" fmla="*/ 1422400 h 4182533"/>
              <a:gd name="connsiteX179" fmla="*/ 4475824 w 8116491"/>
              <a:gd name="connsiteY179" fmla="*/ 1388533 h 4182533"/>
              <a:gd name="connsiteX180" fmla="*/ 4560491 w 8116491"/>
              <a:gd name="connsiteY180" fmla="*/ 1371600 h 4182533"/>
              <a:gd name="connsiteX181" fmla="*/ 4797558 w 8116491"/>
              <a:gd name="connsiteY181" fmla="*/ 1303866 h 4182533"/>
              <a:gd name="connsiteX182" fmla="*/ 5051558 w 8116491"/>
              <a:gd name="connsiteY182" fmla="*/ 1236133 h 4182533"/>
              <a:gd name="connsiteX183" fmla="*/ 5136224 w 8116491"/>
              <a:gd name="connsiteY183" fmla="*/ 1219200 h 4182533"/>
              <a:gd name="connsiteX184" fmla="*/ 5339424 w 8116491"/>
              <a:gd name="connsiteY184" fmla="*/ 1185333 h 4182533"/>
              <a:gd name="connsiteX185" fmla="*/ 5441024 w 8116491"/>
              <a:gd name="connsiteY185" fmla="*/ 1151466 h 4182533"/>
              <a:gd name="connsiteX186" fmla="*/ 5491824 w 8116491"/>
              <a:gd name="connsiteY186" fmla="*/ 1134533 h 4182533"/>
              <a:gd name="connsiteX187" fmla="*/ 5576491 w 8116491"/>
              <a:gd name="connsiteY187" fmla="*/ 1117600 h 4182533"/>
              <a:gd name="connsiteX188" fmla="*/ 5695024 w 8116491"/>
              <a:gd name="connsiteY188" fmla="*/ 1100666 h 4182533"/>
              <a:gd name="connsiteX189" fmla="*/ 5762758 w 8116491"/>
              <a:gd name="connsiteY189" fmla="*/ 1083733 h 4182533"/>
              <a:gd name="connsiteX190" fmla="*/ 5813558 w 8116491"/>
              <a:gd name="connsiteY190" fmla="*/ 1066800 h 4182533"/>
              <a:gd name="connsiteX191" fmla="*/ 5965958 w 8116491"/>
              <a:gd name="connsiteY191" fmla="*/ 1049866 h 4182533"/>
              <a:gd name="connsiteX192" fmla="*/ 6016758 w 8116491"/>
              <a:gd name="connsiteY192" fmla="*/ 1032933 h 4182533"/>
              <a:gd name="connsiteX193" fmla="*/ 6067558 w 8116491"/>
              <a:gd name="connsiteY193" fmla="*/ 999066 h 4182533"/>
              <a:gd name="connsiteX194" fmla="*/ 6135291 w 8116491"/>
              <a:gd name="connsiteY194" fmla="*/ 982133 h 4182533"/>
              <a:gd name="connsiteX195" fmla="*/ 6321558 w 8116491"/>
              <a:gd name="connsiteY195" fmla="*/ 931333 h 4182533"/>
              <a:gd name="connsiteX196" fmla="*/ 6372358 w 8116491"/>
              <a:gd name="connsiteY196" fmla="*/ 897466 h 4182533"/>
              <a:gd name="connsiteX197" fmla="*/ 6507824 w 8116491"/>
              <a:gd name="connsiteY197" fmla="*/ 863600 h 4182533"/>
              <a:gd name="connsiteX198" fmla="*/ 6558624 w 8116491"/>
              <a:gd name="connsiteY198" fmla="*/ 829733 h 4182533"/>
              <a:gd name="connsiteX199" fmla="*/ 6727958 w 8116491"/>
              <a:gd name="connsiteY199" fmla="*/ 778933 h 4182533"/>
              <a:gd name="connsiteX200" fmla="*/ 6897291 w 8116491"/>
              <a:gd name="connsiteY200" fmla="*/ 711200 h 4182533"/>
              <a:gd name="connsiteX201" fmla="*/ 6948091 w 8116491"/>
              <a:gd name="connsiteY201" fmla="*/ 694266 h 4182533"/>
              <a:gd name="connsiteX202" fmla="*/ 6998891 w 8116491"/>
              <a:gd name="connsiteY202" fmla="*/ 677333 h 4182533"/>
              <a:gd name="connsiteX203" fmla="*/ 7049691 w 8116491"/>
              <a:gd name="connsiteY203" fmla="*/ 643466 h 4182533"/>
              <a:gd name="connsiteX204" fmla="*/ 7219024 w 8116491"/>
              <a:gd name="connsiteY204" fmla="*/ 592666 h 4182533"/>
              <a:gd name="connsiteX205" fmla="*/ 7269824 w 8116491"/>
              <a:gd name="connsiteY205" fmla="*/ 558800 h 4182533"/>
              <a:gd name="connsiteX206" fmla="*/ 7320624 w 8116491"/>
              <a:gd name="connsiteY206" fmla="*/ 541866 h 4182533"/>
              <a:gd name="connsiteX207" fmla="*/ 7388358 w 8116491"/>
              <a:gd name="connsiteY207" fmla="*/ 491066 h 4182533"/>
              <a:gd name="connsiteX208" fmla="*/ 7557691 w 8116491"/>
              <a:gd name="connsiteY208" fmla="*/ 423333 h 4182533"/>
              <a:gd name="connsiteX209" fmla="*/ 7608491 w 8116491"/>
              <a:gd name="connsiteY209" fmla="*/ 406400 h 4182533"/>
              <a:gd name="connsiteX210" fmla="*/ 7777824 w 8116491"/>
              <a:gd name="connsiteY210" fmla="*/ 355600 h 4182533"/>
              <a:gd name="connsiteX211" fmla="*/ 7828624 w 8116491"/>
              <a:gd name="connsiteY211" fmla="*/ 338666 h 4182533"/>
              <a:gd name="connsiteX212" fmla="*/ 8048758 w 8116491"/>
              <a:gd name="connsiteY212" fmla="*/ 355600 h 4182533"/>
              <a:gd name="connsiteX213" fmla="*/ 8099558 w 8116491"/>
              <a:gd name="connsiteY213" fmla="*/ 372533 h 4182533"/>
              <a:gd name="connsiteX214" fmla="*/ 8065691 w 8116491"/>
              <a:gd name="connsiteY214" fmla="*/ 372533 h 4182533"/>
              <a:gd name="connsiteX215" fmla="*/ 8099558 w 8116491"/>
              <a:gd name="connsiteY215" fmla="*/ 423333 h 4182533"/>
              <a:gd name="connsiteX0" fmla="*/ 8103020 w 8119953"/>
              <a:gd name="connsiteY0" fmla="*/ 423333 h 4182533"/>
              <a:gd name="connsiteX1" fmla="*/ 8052220 w 8119953"/>
              <a:gd name="connsiteY1" fmla="*/ 321733 h 4182533"/>
              <a:gd name="connsiteX2" fmla="*/ 8035286 w 8119953"/>
              <a:gd name="connsiteY2" fmla="*/ 270933 h 4182533"/>
              <a:gd name="connsiteX3" fmla="*/ 7984486 w 8119953"/>
              <a:gd name="connsiteY3" fmla="*/ 0 h 4182533"/>
              <a:gd name="connsiteX4" fmla="*/ 7882886 w 8119953"/>
              <a:gd name="connsiteY4" fmla="*/ 33866 h 4182533"/>
              <a:gd name="connsiteX5" fmla="*/ 7764353 w 8119953"/>
              <a:gd name="connsiteY5" fmla="*/ 101600 h 4182533"/>
              <a:gd name="connsiteX6" fmla="*/ 7510353 w 8119953"/>
              <a:gd name="connsiteY6" fmla="*/ 135466 h 4182533"/>
              <a:gd name="connsiteX7" fmla="*/ 7425686 w 8119953"/>
              <a:gd name="connsiteY7" fmla="*/ 169333 h 4182533"/>
              <a:gd name="connsiteX8" fmla="*/ 7103953 w 8119953"/>
              <a:gd name="connsiteY8" fmla="*/ 220133 h 4182533"/>
              <a:gd name="connsiteX9" fmla="*/ 7019286 w 8119953"/>
              <a:gd name="connsiteY9" fmla="*/ 237066 h 4182533"/>
              <a:gd name="connsiteX10" fmla="*/ 6951553 w 8119953"/>
              <a:gd name="connsiteY10" fmla="*/ 270933 h 4182533"/>
              <a:gd name="connsiteX11" fmla="*/ 6900753 w 8119953"/>
              <a:gd name="connsiteY11" fmla="*/ 287866 h 4182533"/>
              <a:gd name="connsiteX12" fmla="*/ 6816086 w 8119953"/>
              <a:gd name="connsiteY12" fmla="*/ 321733 h 4182533"/>
              <a:gd name="connsiteX13" fmla="*/ 6714486 w 8119953"/>
              <a:gd name="connsiteY13" fmla="*/ 355600 h 4182533"/>
              <a:gd name="connsiteX14" fmla="*/ 6579020 w 8119953"/>
              <a:gd name="connsiteY14" fmla="*/ 440266 h 4182533"/>
              <a:gd name="connsiteX15" fmla="*/ 6528220 w 8119953"/>
              <a:gd name="connsiteY15" fmla="*/ 457200 h 4182533"/>
              <a:gd name="connsiteX16" fmla="*/ 6477420 w 8119953"/>
              <a:gd name="connsiteY16" fmla="*/ 491066 h 4182533"/>
              <a:gd name="connsiteX17" fmla="*/ 6409686 w 8119953"/>
              <a:gd name="connsiteY17" fmla="*/ 508000 h 4182533"/>
              <a:gd name="connsiteX18" fmla="*/ 6325020 w 8119953"/>
              <a:gd name="connsiteY18" fmla="*/ 541866 h 4182533"/>
              <a:gd name="connsiteX19" fmla="*/ 6274220 w 8119953"/>
              <a:gd name="connsiteY19" fmla="*/ 558800 h 4182533"/>
              <a:gd name="connsiteX20" fmla="*/ 6138753 w 8119953"/>
              <a:gd name="connsiteY20" fmla="*/ 626533 h 4182533"/>
              <a:gd name="connsiteX21" fmla="*/ 6087953 w 8119953"/>
              <a:gd name="connsiteY21" fmla="*/ 660400 h 4182533"/>
              <a:gd name="connsiteX22" fmla="*/ 6037153 w 8119953"/>
              <a:gd name="connsiteY22" fmla="*/ 677333 h 4182533"/>
              <a:gd name="connsiteX23" fmla="*/ 5952486 w 8119953"/>
              <a:gd name="connsiteY23" fmla="*/ 711200 h 4182533"/>
              <a:gd name="connsiteX24" fmla="*/ 5867820 w 8119953"/>
              <a:gd name="connsiteY24" fmla="*/ 728133 h 4182533"/>
              <a:gd name="connsiteX25" fmla="*/ 5749286 w 8119953"/>
              <a:gd name="connsiteY25" fmla="*/ 778933 h 4182533"/>
              <a:gd name="connsiteX26" fmla="*/ 5681553 w 8119953"/>
              <a:gd name="connsiteY26" fmla="*/ 795866 h 4182533"/>
              <a:gd name="connsiteX27" fmla="*/ 5630753 w 8119953"/>
              <a:gd name="connsiteY27" fmla="*/ 829733 h 4182533"/>
              <a:gd name="connsiteX28" fmla="*/ 5478353 w 8119953"/>
              <a:gd name="connsiteY28" fmla="*/ 863600 h 4182533"/>
              <a:gd name="connsiteX29" fmla="*/ 5427553 w 8119953"/>
              <a:gd name="connsiteY29" fmla="*/ 880533 h 4182533"/>
              <a:gd name="connsiteX30" fmla="*/ 5325953 w 8119953"/>
              <a:gd name="connsiteY30" fmla="*/ 897466 h 4182533"/>
              <a:gd name="connsiteX31" fmla="*/ 5071953 w 8119953"/>
              <a:gd name="connsiteY31" fmla="*/ 931333 h 4182533"/>
              <a:gd name="connsiteX32" fmla="*/ 4801020 w 8119953"/>
              <a:gd name="connsiteY32" fmla="*/ 965200 h 4182533"/>
              <a:gd name="connsiteX33" fmla="*/ 4191420 w 8119953"/>
              <a:gd name="connsiteY33" fmla="*/ 1016000 h 4182533"/>
              <a:gd name="connsiteX34" fmla="*/ 4055953 w 8119953"/>
              <a:gd name="connsiteY34" fmla="*/ 1032933 h 4182533"/>
              <a:gd name="connsiteX35" fmla="*/ 3751153 w 8119953"/>
              <a:gd name="connsiteY35" fmla="*/ 1066800 h 4182533"/>
              <a:gd name="connsiteX36" fmla="*/ 3666486 w 8119953"/>
              <a:gd name="connsiteY36" fmla="*/ 1083733 h 4182533"/>
              <a:gd name="connsiteX37" fmla="*/ 3412486 w 8119953"/>
              <a:gd name="connsiteY37" fmla="*/ 1117600 h 4182533"/>
              <a:gd name="connsiteX38" fmla="*/ 3344753 w 8119953"/>
              <a:gd name="connsiteY38" fmla="*/ 1134533 h 4182533"/>
              <a:gd name="connsiteX39" fmla="*/ 3141553 w 8119953"/>
              <a:gd name="connsiteY39" fmla="*/ 1151466 h 4182533"/>
              <a:gd name="connsiteX40" fmla="*/ 3023020 w 8119953"/>
              <a:gd name="connsiteY40" fmla="*/ 1185333 h 4182533"/>
              <a:gd name="connsiteX41" fmla="*/ 2718220 w 8119953"/>
              <a:gd name="connsiteY41" fmla="*/ 1236133 h 4182533"/>
              <a:gd name="connsiteX42" fmla="*/ 2498086 w 8119953"/>
              <a:gd name="connsiteY42" fmla="*/ 1286933 h 4182533"/>
              <a:gd name="connsiteX43" fmla="*/ 2159420 w 8119953"/>
              <a:gd name="connsiteY43" fmla="*/ 1337733 h 4182533"/>
              <a:gd name="connsiteX44" fmla="*/ 2108620 w 8119953"/>
              <a:gd name="connsiteY44" fmla="*/ 1354666 h 4182533"/>
              <a:gd name="connsiteX45" fmla="*/ 93553 w 8119953"/>
              <a:gd name="connsiteY45" fmla="*/ 2116666 h 4182533"/>
              <a:gd name="connsiteX46" fmla="*/ 364486 w 8119953"/>
              <a:gd name="connsiteY46" fmla="*/ 2133600 h 4182533"/>
              <a:gd name="connsiteX47" fmla="*/ 770886 w 8119953"/>
              <a:gd name="connsiteY47" fmla="*/ 2201333 h 4182533"/>
              <a:gd name="connsiteX48" fmla="*/ 991020 w 8119953"/>
              <a:gd name="connsiteY48" fmla="*/ 2235200 h 4182533"/>
              <a:gd name="connsiteX49" fmla="*/ 1177286 w 8119953"/>
              <a:gd name="connsiteY49" fmla="*/ 2252133 h 4182533"/>
              <a:gd name="connsiteX50" fmla="*/ 1346620 w 8119953"/>
              <a:gd name="connsiteY50" fmla="*/ 2286000 h 4182533"/>
              <a:gd name="connsiteX51" fmla="*/ 1431286 w 8119953"/>
              <a:gd name="connsiteY51" fmla="*/ 2302933 h 4182533"/>
              <a:gd name="connsiteX52" fmla="*/ 1532886 w 8119953"/>
              <a:gd name="connsiteY52" fmla="*/ 2336800 h 4182533"/>
              <a:gd name="connsiteX53" fmla="*/ 1668353 w 8119953"/>
              <a:gd name="connsiteY53" fmla="*/ 2387600 h 4182533"/>
              <a:gd name="connsiteX54" fmla="*/ 1719153 w 8119953"/>
              <a:gd name="connsiteY54" fmla="*/ 2421466 h 4182533"/>
              <a:gd name="connsiteX55" fmla="*/ 1769953 w 8119953"/>
              <a:gd name="connsiteY55" fmla="*/ 2472266 h 4182533"/>
              <a:gd name="connsiteX56" fmla="*/ 1854620 w 8119953"/>
              <a:gd name="connsiteY56" fmla="*/ 2489200 h 4182533"/>
              <a:gd name="connsiteX57" fmla="*/ 2007020 w 8119953"/>
              <a:gd name="connsiteY57" fmla="*/ 2590800 h 4182533"/>
              <a:gd name="connsiteX58" fmla="*/ 2125553 w 8119953"/>
              <a:gd name="connsiteY58" fmla="*/ 2624666 h 4182533"/>
              <a:gd name="connsiteX59" fmla="*/ 2210220 w 8119953"/>
              <a:gd name="connsiteY59" fmla="*/ 2675466 h 4182533"/>
              <a:gd name="connsiteX60" fmla="*/ 2277953 w 8119953"/>
              <a:gd name="connsiteY60" fmla="*/ 2692400 h 4182533"/>
              <a:gd name="connsiteX61" fmla="*/ 2328753 w 8119953"/>
              <a:gd name="connsiteY61" fmla="*/ 2709333 h 4182533"/>
              <a:gd name="connsiteX62" fmla="*/ 2447286 w 8119953"/>
              <a:gd name="connsiteY62" fmla="*/ 2760133 h 4182533"/>
              <a:gd name="connsiteX63" fmla="*/ 2515020 w 8119953"/>
              <a:gd name="connsiteY63" fmla="*/ 2794000 h 4182533"/>
              <a:gd name="connsiteX64" fmla="*/ 2752086 w 8119953"/>
              <a:gd name="connsiteY64" fmla="*/ 2861733 h 4182533"/>
              <a:gd name="connsiteX65" fmla="*/ 2802886 w 8119953"/>
              <a:gd name="connsiteY65" fmla="*/ 2878666 h 4182533"/>
              <a:gd name="connsiteX66" fmla="*/ 2955286 w 8119953"/>
              <a:gd name="connsiteY66" fmla="*/ 2929466 h 4182533"/>
              <a:gd name="connsiteX67" fmla="*/ 3006086 w 8119953"/>
              <a:gd name="connsiteY67" fmla="*/ 2963333 h 4182533"/>
              <a:gd name="connsiteX68" fmla="*/ 3090753 w 8119953"/>
              <a:gd name="connsiteY68" fmla="*/ 2980266 h 4182533"/>
              <a:gd name="connsiteX69" fmla="*/ 3158486 w 8119953"/>
              <a:gd name="connsiteY69" fmla="*/ 2997200 h 4182533"/>
              <a:gd name="connsiteX70" fmla="*/ 3412486 w 8119953"/>
              <a:gd name="connsiteY70" fmla="*/ 3031066 h 4182533"/>
              <a:gd name="connsiteX71" fmla="*/ 3666486 w 8119953"/>
              <a:gd name="connsiteY71" fmla="*/ 3081866 h 4182533"/>
              <a:gd name="connsiteX72" fmla="*/ 3869686 w 8119953"/>
              <a:gd name="connsiteY72" fmla="*/ 3115733 h 4182533"/>
              <a:gd name="connsiteX73" fmla="*/ 3971286 w 8119953"/>
              <a:gd name="connsiteY73" fmla="*/ 3149600 h 4182533"/>
              <a:gd name="connsiteX74" fmla="*/ 4072886 w 8119953"/>
              <a:gd name="connsiteY74" fmla="*/ 3166533 h 4182533"/>
              <a:gd name="connsiteX75" fmla="*/ 4140620 w 8119953"/>
              <a:gd name="connsiteY75" fmla="*/ 3200400 h 4182533"/>
              <a:gd name="connsiteX76" fmla="*/ 4343820 w 8119953"/>
              <a:gd name="connsiteY76" fmla="*/ 3251200 h 4182533"/>
              <a:gd name="connsiteX77" fmla="*/ 4530086 w 8119953"/>
              <a:gd name="connsiteY77" fmla="*/ 3318933 h 4182533"/>
              <a:gd name="connsiteX78" fmla="*/ 4597820 w 8119953"/>
              <a:gd name="connsiteY78" fmla="*/ 3352800 h 4182533"/>
              <a:gd name="connsiteX79" fmla="*/ 4682486 w 8119953"/>
              <a:gd name="connsiteY79" fmla="*/ 3369733 h 4182533"/>
              <a:gd name="connsiteX80" fmla="*/ 4750220 w 8119953"/>
              <a:gd name="connsiteY80" fmla="*/ 3386666 h 4182533"/>
              <a:gd name="connsiteX81" fmla="*/ 4851820 w 8119953"/>
              <a:gd name="connsiteY81" fmla="*/ 3420533 h 4182533"/>
              <a:gd name="connsiteX82" fmla="*/ 4936486 w 8119953"/>
              <a:gd name="connsiteY82" fmla="*/ 3437466 h 4182533"/>
              <a:gd name="connsiteX83" fmla="*/ 5071953 w 8119953"/>
              <a:gd name="connsiteY83" fmla="*/ 3471333 h 4182533"/>
              <a:gd name="connsiteX84" fmla="*/ 5275153 w 8119953"/>
              <a:gd name="connsiteY84" fmla="*/ 3505200 h 4182533"/>
              <a:gd name="connsiteX85" fmla="*/ 5359820 w 8119953"/>
              <a:gd name="connsiteY85" fmla="*/ 3539066 h 4182533"/>
              <a:gd name="connsiteX86" fmla="*/ 5512220 w 8119953"/>
              <a:gd name="connsiteY86" fmla="*/ 3589866 h 4182533"/>
              <a:gd name="connsiteX87" fmla="*/ 5563020 w 8119953"/>
              <a:gd name="connsiteY87" fmla="*/ 3623733 h 4182533"/>
              <a:gd name="connsiteX88" fmla="*/ 5698486 w 8119953"/>
              <a:gd name="connsiteY88" fmla="*/ 3657600 h 4182533"/>
              <a:gd name="connsiteX89" fmla="*/ 5766220 w 8119953"/>
              <a:gd name="connsiteY89" fmla="*/ 3691466 h 4182533"/>
              <a:gd name="connsiteX90" fmla="*/ 5935553 w 8119953"/>
              <a:gd name="connsiteY90" fmla="*/ 3725333 h 4182533"/>
              <a:gd name="connsiteX91" fmla="*/ 5986353 w 8119953"/>
              <a:gd name="connsiteY91" fmla="*/ 3742266 h 4182533"/>
              <a:gd name="connsiteX92" fmla="*/ 6155686 w 8119953"/>
              <a:gd name="connsiteY92" fmla="*/ 3810000 h 4182533"/>
              <a:gd name="connsiteX93" fmla="*/ 6358886 w 8119953"/>
              <a:gd name="connsiteY93" fmla="*/ 3860800 h 4182533"/>
              <a:gd name="connsiteX94" fmla="*/ 6426620 w 8119953"/>
              <a:gd name="connsiteY94" fmla="*/ 3877733 h 4182533"/>
              <a:gd name="connsiteX95" fmla="*/ 6629820 w 8119953"/>
              <a:gd name="connsiteY95" fmla="*/ 3911600 h 4182533"/>
              <a:gd name="connsiteX96" fmla="*/ 6833020 w 8119953"/>
              <a:gd name="connsiteY96" fmla="*/ 3962400 h 4182533"/>
              <a:gd name="connsiteX97" fmla="*/ 6934620 w 8119953"/>
              <a:gd name="connsiteY97" fmla="*/ 3979333 h 4182533"/>
              <a:gd name="connsiteX98" fmla="*/ 7002353 w 8119953"/>
              <a:gd name="connsiteY98" fmla="*/ 3996266 h 4182533"/>
              <a:gd name="connsiteX99" fmla="*/ 7256353 w 8119953"/>
              <a:gd name="connsiteY99" fmla="*/ 4013200 h 4182533"/>
              <a:gd name="connsiteX100" fmla="*/ 7425686 w 8119953"/>
              <a:gd name="connsiteY100" fmla="*/ 4030133 h 4182533"/>
              <a:gd name="connsiteX101" fmla="*/ 7595020 w 8119953"/>
              <a:gd name="connsiteY101" fmla="*/ 4064000 h 4182533"/>
              <a:gd name="connsiteX102" fmla="*/ 7645820 w 8119953"/>
              <a:gd name="connsiteY102" fmla="*/ 4080933 h 4182533"/>
              <a:gd name="connsiteX103" fmla="*/ 7798220 w 8119953"/>
              <a:gd name="connsiteY103" fmla="*/ 4114800 h 4182533"/>
              <a:gd name="connsiteX104" fmla="*/ 7882886 w 8119953"/>
              <a:gd name="connsiteY104" fmla="*/ 4131733 h 4182533"/>
              <a:gd name="connsiteX105" fmla="*/ 7933686 w 8119953"/>
              <a:gd name="connsiteY105" fmla="*/ 4148666 h 4182533"/>
              <a:gd name="connsiteX106" fmla="*/ 8086086 w 8119953"/>
              <a:gd name="connsiteY106" fmla="*/ 4182533 h 4182533"/>
              <a:gd name="connsiteX107" fmla="*/ 8119953 w 8119953"/>
              <a:gd name="connsiteY107" fmla="*/ 4114800 h 4182533"/>
              <a:gd name="connsiteX108" fmla="*/ 8086086 w 8119953"/>
              <a:gd name="connsiteY108" fmla="*/ 4064000 h 4182533"/>
              <a:gd name="connsiteX109" fmla="*/ 8069153 w 8119953"/>
              <a:gd name="connsiteY109" fmla="*/ 3759200 h 4182533"/>
              <a:gd name="connsiteX110" fmla="*/ 7950620 w 8119953"/>
              <a:gd name="connsiteY110" fmla="*/ 3742266 h 4182533"/>
              <a:gd name="connsiteX111" fmla="*/ 7679686 w 8119953"/>
              <a:gd name="connsiteY111" fmla="*/ 3708400 h 4182533"/>
              <a:gd name="connsiteX112" fmla="*/ 7442620 w 8119953"/>
              <a:gd name="connsiteY112" fmla="*/ 3657600 h 4182533"/>
              <a:gd name="connsiteX113" fmla="*/ 7290220 w 8119953"/>
              <a:gd name="connsiteY113" fmla="*/ 3606800 h 4182533"/>
              <a:gd name="connsiteX114" fmla="*/ 7205553 w 8119953"/>
              <a:gd name="connsiteY114" fmla="*/ 3589866 h 4182533"/>
              <a:gd name="connsiteX115" fmla="*/ 7087020 w 8119953"/>
              <a:gd name="connsiteY115" fmla="*/ 3556000 h 4182533"/>
              <a:gd name="connsiteX116" fmla="*/ 6900753 w 8119953"/>
              <a:gd name="connsiteY116" fmla="*/ 3539066 h 4182533"/>
              <a:gd name="connsiteX117" fmla="*/ 6477420 w 8119953"/>
              <a:gd name="connsiteY117" fmla="*/ 3505200 h 4182533"/>
              <a:gd name="connsiteX118" fmla="*/ 6341953 w 8119953"/>
              <a:gd name="connsiteY118" fmla="*/ 3471333 h 4182533"/>
              <a:gd name="connsiteX119" fmla="*/ 6138753 w 8119953"/>
              <a:gd name="connsiteY119" fmla="*/ 3420533 h 4182533"/>
              <a:gd name="connsiteX120" fmla="*/ 5833953 w 8119953"/>
              <a:gd name="connsiteY120" fmla="*/ 3403600 h 4182533"/>
              <a:gd name="connsiteX121" fmla="*/ 5630753 w 8119953"/>
              <a:gd name="connsiteY121" fmla="*/ 3386666 h 4182533"/>
              <a:gd name="connsiteX122" fmla="*/ 5495286 w 8119953"/>
              <a:gd name="connsiteY122" fmla="*/ 3352800 h 4182533"/>
              <a:gd name="connsiteX123" fmla="*/ 5444486 w 8119953"/>
              <a:gd name="connsiteY123" fmla="*/ 3335866 h 4182533"/>
              <a:gd name="connsiteX124" fmla="*/ 5309020 w 8119953"/>
              <a:gd name="connsiteY124" fmla="*/ 3318933 h 4182533"/>
              <a:gd name="connsiteX125" fmla="*/ 5258220 w 8119953"/>
              <a:gd name="connsiteY125" fmla="*/ 3302000 h 4182533"/>
              <a:gd name="connsiteX126" fmla="*/ 5207420 w 8119953"/>
              <a:gd name="connsiteY126" fmla="*/ 3268133 h 4182533"/>
              <a:gd name="connsiteX127" fmla="*/ 5139686 w 8119953"/>
              <a:gd name="connsiteY127" fmla="*/ 3251200 h 4182533"/>
              <a:gd name="connsiteX128" fmla="*/ 5004220 w 8119953"/>
              <a:gd name="connsiteY128" fmla="*/ 3200400 h 4182533"/>
              <a:gd name="connsiteX129" fmla="*/ 4953420 w 8119953"/>
              <a:gd name="connsiteY129" fmla="*/ 3166533 h 4182533"/>
              <a:gd name="connsiteX130" fmla="*/ 4868753 w 8119953"/>
              <a:gd name="connsiteY130" fmla="*/ 3149600 h 4182533"/>
              <a:gd name="connsiteX131" fmla="*/ 4817953 w 8119953"/>
              <a:gd name="connsiteY131" fmla="*/ 3132666 h 4182533"/>
              <a:gd name="connsiteX132" fmla="*/ 4631686 w 8119953"/>
              <a:gd name="connsiteY132" fmla="*/ 2997200 h 4182533"/>
              <a:gd name="connsiteX133" fmla="*/ 4462353 w 8119953"/>
              <a:gd name="connsiteY133" fmla="*/ 2946400 h 4182533"/>
              <a:gd name="connsiteX134" fmla="*/ 4309953 w 8119953"/>
              <a:gd name="connsiteY134" fmla="*/ 2878666 h 4182533"/>
              <a:gd name="connsiteX135" fmla="*/ 4174486 w 8119953"/>
              <a:gd name="connsiteY135" fmla="*/ 2810933 h 4182533"/>
              <a:gd name="connsiteX136" fmla="*/ 4106753 w 8119953"/>
              <a:gd name="connsiteY136" fmla="*/ 2777066 h 4182533"/>
              <a:gd name="connsiteX137" fmla="*/ 3886620 w 8119953"/>
              <a:gd name="connsiteY137" fmla="*/ 2743200 h 4182533"/>
              <a:gd name="connsiteX138" fmla="*/ 3835820 w 8119953"/>
              <a:gd name="connsiteY138" fmla="*/ 2709333 h 4182533"/>
              <a:gd name="connsiteX139" fmla="*/ 3632620 w 8119953"/>
              <a:gd name="connsiteY139" fmla="*/ 2658533 h 4182533"/>
              <a:gd name="connsiteX140" fmla="*/ 3564886 w 8119953"/>
              <a:gd name="connsiteY140" fmla="*/ 2641600 h 4182533"/>
              <a:gd name="connsiteX141" fmla="*/ 3480220 w 8119953"/>
              <a:gd name="connsiteY141" fmla="*/ 2624666 h 4182533"/>
              <a:gd name="connsiteX142" fmla="*/ 3429420 w 8119953"/>
              <a:gd name="connsiteY142" fmla="*/ 2607733 h 4182533"/>
              <a:gd name="connsiteX143" fmla="*/ 3310886 w 8119953"/>
              <a:gd name="connsiteY143" fmla="*/ 2590800 h 4182533"/>
              <a:gd name="connsiteX144" fmla="*/ 3192353 w 8119953"/>
              <a:gd name="connsiteY144" fmla="*/ 2556933 h 4182533"/>
              <a:gd name="connsiteX145" fmla="*/ 3141553 w 8119953"/>
              <a:gd name="connsiteY145" fmla="*/ 2540000 h 4182533"/>
              <a:gd name="connsiteX146" fmla="*/ 3023020 w 8119953"/>
              <a:gd name="connsiteY146" fmla="*/ 2523066 h 4182533"/>
              <a:gd name="connsiteX147" fmla="*/ 2921420 w 8119953"/>
              <a:gd name="connsiteY147" fmla="*/ 2489200 h 4182533"/>
              <a:gd name="connsiteX148" fmla="*/ 2582753 w 8119953"/>
              <a:gd name="connsiteY148" fmla="*/ 2438400 h 4182533"/>
              <a:gd name="connsiteX149" fmla="*/ 2430353 w 8119953"/>
              <a:gd name="connsiteY149" fmla="*/ 2421466 h 4182533"/>
              <a:gd name="connsiteX150" fmla="*/ 2227153 w 8119953"/>
              <a:gd name="connsiteY150" fmla="*/ 2387600 h 4182533"/>
              <a:gd name="connsiteX151" fmla="*/ 2125553 w 8119953"/>
              <a:gd name="connsiteY151" fmla="*/ 2353733 h 4182533"/>
              <a:gd name="connsiteX152" fmla="*/ 2040886 w 8119953"/>
              <a:gd name="connsiteY152" fmla="*/ 2336800 h 4182533"/>
              <a:gd name="connsiteX153" fmla="*/ 1939286 w 8119953"/>
              <a:gd name="connsiteY153" fmla="*/ 2302933 h 4182533"/>
              <a:gd name="connsiteX154" fmla="*/ 1888486 w 8119953"/>
              <a:gd name="connsiteY154" fmla="*/ 2286000 h 4182533"/>
              <a:gd name="connsiteX155" fmla="*/ 1837686 w 8119953"/>
              <a:gd name="connsiteY155" fmla="*/ 2269066 h 4182533"/>
              <a:gd name="connsiteX156" fmla="*/ 1769953 w 8119953"/>
              <a:gd name="connsiteY156" fmla="*/ 2252133 h 4182533"/>
              <a:gd name="connsiteX157" fmla="*/ 1702220 w 8119953"/>
              <a:gd name="connsiteY157" fmla="*/ 2218266 h 4182533"/>
              <a:gd name="connsiteX158" fmla="*/ 1651420 w 8119953"/>
              <a:gd name="connsiteY158" fmla="*/ 2201333 h 4182533"/>
              <a:gd name="connsiteX159" fmla="*/ 1549820 w 8119953"/>
              <a:gd name="connsiteY159" fmla="*/ 2116666 h 4182533"/>
              <a:gd name="connsiteX160" fmla="*/ 1566753 w 8119953"/>
              <a:gd name="connsiteY160" fmla="*/ 1947333 h 4182533"/>
              <a:gd name="connsiteX161" fmla="*/ 1753020 w 8119953"/>
              <a:gd name="connsiteY161" fmla="*/ 1930400 h 4182533"/>
              <a:gd name="connsiteX162" fmla="*/ 2074753 w 8119953"/>
              <a:gd name="connsiteY162" fmla="*/ 1896533 h 4182533"/>
              <a:gd name="connsiteX163" fmla="*/ 2210220 w 8119953"/>
              <a:gd name="connsiteY163" fmla="*/ 1862666 h 4182533"/>
              <a:gd name="connsiteX164" fmla="*/ 2328753 w 8119953"/>
              <a:gd name="connsiteY164" fmla="*/ 1845733 h 4182533"/>
              <a:gd name="connsiteX165" fmla="*/ 2633553 w 8119953"/>
              <a:gd name="connsiteY165" fmla="*/ 1811866 h 4182533"/>
              <a:gd name="connsiteX166" fmla="*/ 2752086 w 8119953"/>
              <a:gd name="connsiteY166" fmla="*/ 1778000 h 4182533"/>
              <a:gd name="connsiteX167" fmla="*/ 2870620 w 8119953"/>
              <a:gd name="connsiteY167" fmla="*/ 1744133 h 4182533"/>
              <a:gd name="connsiteX168" fmla="*/ 3141553 w 8119953"/>
              <a:gd name="connsiteY168" fmla="*/ 1710266 h 4182533"/>
              <a:gd name="connsiteX169" fmla="*/ 3260086 w 8119953"/>
              <a:gd name="connsiteY169" fmla="*/ 1693333 h 4182533"/>
              <a:gd name="connsiteX170" fmla="*/ 3412486 w 8119953"/>
              <a:gd name="connsiteY170" fmla="*/ 1659466 h 4182533"/>
              <a:gd name="connsiteX171" fmla="*/ 3497153 w 8119953"/>
              <a:gd name="connsiteY171" fmla="*/ 1642533 h 4182533"/>
              <a:gd name="connsiteX172" fmla="*/ 3547953 w 8119953"/>
              <a:gd name="connsiteY172" fmla="*/ 1625600 h 4182533"/>
              <a:gd name="connsiteX173" fmla="*/ 3683420 w 8119953"/>
              <a:gd name="connsiteY173" fmla="*/ 1591733 h 4182533"/>
              <a:gd name="connsiteX174" fmla="*/ 3886620 w 8119953"/>
              <a:gd name="connsiteY174" fmla="*/ 1540933 h 4182533"/>
              <a:gd name="connsiteX175" fmla="*/ 4123686 w 8119953"/>
              <a:gd name="connsiteY175" fmla="*/ 1473200 h 4182533"/>
              <a:gd name="connsiteX176" fmla="*/ 4174486 w 8119953"/>
              <a:gd name="connsiteY176" fmla="*/ 1456266 h 4182533"/>
              <a:gd name="connsiteX177" fmla="*/ 4242220 w 8119953"/>
              <a:gd name="connsiteY177" fmla="*/ 1422400 h 4182533"/>
              <a:gd name="connsiteX178" fmla="*/ 4479286 w 8119953"/>
              <a:gd name="connsiteY178" fmla="*/ 1388533 h 4182533"/>
              <a:gd name="connsiteX179" fmla="*/ 4563953 w 8119953"/>
              <a:gd name="connsiteY179" fmla="*/ 1371600 h 4182533"/>
              <a:gd name="connsiteX180" fmla="*/ 4801020 w 8119953"/>
              <a:gd name="connsiteY180" fmla="*/ 1303866 h 4182533"/>
              <a:gd name="connsiteX181" fmla="*/ 5055020 w 8119953"/>
              <a:gd name="connsiteY181" fmla="*/ 1236133 h 4182533"/>
              <a:gd name="connsiteX182" fmla="*/ 5139686 w 8119953"/>
              <a:gd name="connsiteY182" fmla="*/ 1219200 h 4182533"/>
              <a:gd name="connsiteX183" fmla="*/ 5342886 w 8119953"/>
              <a:gd name="connsiteY183" fmla="*/ 1185333 h 4182533"/>
              <a:gd name="connsiteX184" fmla="*/ 5444486 w 8119953"/>
              <a:gd name="connsiteY184" fmla="*/ 1151466 h 4182533"/>
              <a:gd name="connsiteX185" fmla="*/ 5495286 w 8119953"/>
              <a:gd name="connsiteY185" fmla="*/ 1134533 h 4182533"/>
              <a:gd name="connsiteX186" fmla="*/ 5579953 w 8119953"/>
              <a:gd name="connsiteY186" fmla="*/ 1117600 h 4182533"/>
              <a:gd name="connsiteX187" fmla="*/ 5698486 w 8119953"/>
              <a:gd name="connsiteY187" fmla="*/ 1100666 h 4182533"/>
              <a:gd name="connsiteX188" fmla="*/ 5766220 w 8119953"/>
              <a:gd name="connsiteY188" fmla="*/ 1083733 h 4182533"/>
              <a:gd name="connsiteX189" fmla="*/ 5817020 w 8119953"/>
              <a:gd name="connsiteY189" fmla="*/ 1066800 h 4182533"/>
              <a:gd name="connsiteX190" fmla="*/ 5969420 w 8119953"/>
              <a:gd name="connsiteY190" fmla="*/ 1049866 h 4182533"/>
              <a:gd name="connsiteX191" fmla="*/ 6020220 w 8119953"/>
              <a:gd name="connsiteY191" fmla="*/ 1032933 h 4182533"/>
              <a:gd name="connsiteX192" fmla="*/ 6071020 w 8119953"/>
              <a:gd name="connsiteY192" fmla="*/ 999066 h 4182533"/>
              <a:gd name="connsiteX193" fmla="*/ 6138753 w 8119953"/>
              <a:gd name="connsiteY193" fmla="*/ 982133 h 4182533"/>
              <a:gd name="connsiteX194" fmla="*/ 6325020 w 8119953"/>
              <a:gd name="connsiteY194" fmla="*/ 931333 h 4182533"/>
              <a:gd name="connsiteX195" fmla="*/ 6375820 w 8119953"/>
              <a:gd name="connsiteY195" fmla="*/ 897466 h 4182533"/>
              <a:gd name="connsiteX196" fmla="*/ 6511286 w 8119953"/>
              <a:gd name="connsiteY196" fmla="*/ 863600 h 4182533"/>
              <a:gd name="connsiteX197" fmla="*/ 6562086 w 8119953"/>
              <a:gd name="connsiteY197" fmla="*/ 829733 h 4182533"/>
              <a:gd name="connsiteX198" fmla="*/ 6731420 w 8119953"/>
              <a:gd name="connsiteY198" fmla="*/ 778933 h 4182533"/>
              <a:gd name="connsiteX199" fmla="*/ 6900753 w 8119953"/>
              <a:gd name="connsiteY199" fmla="*/ 711200 h 4182533"/>
              <a:gd name="connsiteX200" fmla="*/ 6951553 w 8119953"/>
              <a:gd name="connsiteY200" fmla="*/ 694266 h 4182533"/>
              <a:gd name="connsiteX201" fmla="*/ 7002353 w 8119953"/>
              <a:gd name="connsiteY201" fmla="*/ 677333 h 4182533"/>
              <a:gd name="connsiteX202" fmla="*/ 7053153 w 8119953"/>
              <a:gd name="connsiteY202" fmla="*/ 643466 h 4182533"/>
              <a:gd name="connsiteX203" fmla="*/ 7222486 w 8119953"/>
              <a:gd name="connsiteY203" fmla="*/ 592666 h 4182533"/>
              <a:gd name="connsiteX204" fmla="*/ 7273286 w 8119953"/>
              <a:gd name="connsiteY204" fmla="*/ 558800 h 4182533"/>
              <a:gd name="connsiteX205" fmla="*/ 7324086 w 8119953"/>
              <a:gd name="connsiteY205" fmla="*/ 541866 h 4182533"/>
              <a:gd name="connsiteX206" fmla="*/ 7391820 w 8119953"/>
              <a:gd name="connsiteY206" fmla="*/ 491066 h 4182533"/>
              <a:gd name="connsiteX207" fmla="*/ 7561153 w 8119953"/>
              <a:gd name="connsiteY207" fmla="*/ 423333 h 4182533"/>
              <a:gd name="connsiteX208" fmla="*/ 7611953 w 8119953"/>
              <a:gd name="connsiteY208" fmla="*/ 406400 h 4182533"/>
              <a:gd name="connsiteX209" fmla="*/ 7781286 w 8119953"/>
              <a:gd name="connsiteY209" fmla="*/ 355600 h 4182533"/>
              <a:gd name="connsiteX210" fmla="*/ 7832086 w 8119953"/>
              <a:gd name="connsiteY210" fmla="*/ 338666 h 4182533"/>
              <a:gd name="connsiteX211" fmla="*/ 8052220 w 8119953"/>
              <a:gd name="connsiteY211" fmla="*/ 355600 h 4182533"/>
              <a:gd name="connsiteX212" fmla="*/ 8103020 w 8119953"/>
              <a:gd name="connsiteY212" fmla="*/ 372533 h 4182533"/>
              <a:gd name="connsiteX213" fmla="*/ 8069153 w 8119953"/>
              <a:gd name="connsiteY213" fmla="*/ 372533 h 4182533"/>
              <a:gd name="connsiteX214" fmla="*/ 8103020 w 8119953"/>
              <a:gd name="connsiteY214" fmla="*/ 423333 h 4182533"/>
              <a:gd name="connsiteX0" fmla="*/ 8106494 w 8123427"/>
              <a:gd name="connsiteY0" fmla="*/ 423333 h 4182533"/>
              <a:gd name="connsiteX1" fmla="*/ 8055694 w 8123427"/>
              <a:gd name="connsiteY1" fmla="*/ 321733 h 4182533"/>
              <a:gd name="connsiteX2" fmla="*/ 8038760 w 8123427"/>
              <a:gd name="connsiteY2" fmla="*/ 270933 h 4182533"/>
              <a:gd name="connsiteX3" fmla="*/ 7987960 w 8123427"/>
              <a:gd name="connsiteY3" fmla="*/ 0 h 4182533"/>
              <a:gd name="connsiteX4" fmla="*/ 7886360 w 8123427"/>
              <a:gd name="connsiteY4" fmla="*/ 33866 h 4182533"/>
              <a:gd name="connsiteX5" fmla="*/ 7767827 w 8123427"/>
              <a:gd name="connsiteY5" fmla="*/ 101600 h 4182533"/>
              <a:gd name="connsiteX6" fmla="*/ 7513827 w 8123427"/>
              <a:gd name="connsiteY6" fmla="*/ 135466 h 4182533"/>
              <a:gd name="connsiteX7" fmla="*/ 7429160 w 8123427"/>
              <a:gd name="connsiteY7" fmla="*/ 169333 h 4182533"/>
              <a:gd name="connsiteX8" fmla="*/ 7107427 w 8123427"/>
              <a:gd name="connsiteY8" fmla="*/ 220133 h 4182533"/>
              <a:gd name="connsiteX9" fmla="*/ 7022760 w 8123427"/>
              <a:gd name="connsiteY9" fmla="*/ 237066 h 4182533"/>
              <a:gd name="connsiteX10" fmla="*/ 6955027 w 8123427"/>
              <a:gd name="connsiteY10" fmla="*/ 270933 h 4182533"/>
              <a:gd name="connsiteX11" fmla="*/ 6904227 w 8123427"/>
              <a:gd name="connsiteY11" fmla="*/ 287866 h 4182533"/>
              <a:gd name="connsiteX12" fmla="*/ 6819560 w 8123427"/>
              <a:gd name="connsiteY12" fmla="*/ 321733 h 4182533"/>
              <a:gd name="connsiteX13" fmla="*/ 6717960 w 8123427"/>
              <a:gd name="connsiteY13" fmla="*/ 355600 h 4182533"/>
              <a:gd name="connsiteX14" fmla="*/ 6582494 w 8123427"/>
              <a:gd name="connsiteY14" fmla="*/ 440266 h 4182533"/>
              <a:gd name="connsiteX15" fmla="*/ 6531694 w 8123427"/>
              <a:gd name="connsiteY15" fmla="*/ 457200 h 4182533"/>
              <a:gd name="connsiteX16" fmla="*/ 6480894 w 8123427"/>
              <a:gd name="connsiteY16" fmla="*/ 491066 h 4182533"/>
              <a:gd name="connsiteX17" fmla="*/ 6413160 w 8123427"/>
              <a:gd name="connsiteY17" fmla="*/ 508000 h 4182533"/>
              <a:gd name="connsiteX18" fmla="*/ 6328494 w 8123427"/>
              <a:gd name="connsiteY18" fmla="*/ 541866 h 4182533"/>
              <a:gd name="connsiteX19" fmla="*/ 6277694 w 8123427"/>
              <a:gd name="connsiteY19" fmla="*/ 558800 h 4182533"/>
              <a:gd name="connsiteX20" fmla="*/ 6142227 w 8123427"/>
              <a:gd name="connsiteY20" fmla="*/ 626533 h 4182533"/>
              <a:gd name="connsiteX21" fmla="*/ 6091427 w 8123427"/>
              <a:gd name="connsiteY21" fmla="*/ 660400 h 4182533"/>
              <a:gd name="connsiteX22" fmla="*/ 6040627 w 8123427"/>
              <a:gd name="connsiteY22" fmla="*/ 677333 h 4182533"/>
              <a:gd name="connsiteX23" fmla="*/ 5955960 w 8123427"/>
              <a:gd name="connsiteY23" fmla="*/ 711200 h 4182533"/>
              <a:gd name="connsiteX24" fmla="*/ 5871294 w 8123427"/>
              <a:gd name="connsiteY24" fmla="*/ 728133 h 4182533"/>
              <a:gd name="connsiteX25" fmla="*/ 5752760 w 8123427"/>
              <a:gd name="connsiteY25" fmla="*/ 778933 h 4182533"/>
              <a:gd name="connsiteX26" fmla="*/ 5685027 w 8123427"/>
              <a:gd name="connsiteY26" fmla="*/ 795866 h 4182533"/>
              <a:gd name="connsiteX27" fmla="*/ 5634227 w 8123427"/>
              <a:gd name="connsiteY27" fmla="*/ 829733 h 4182533"/>
              <a:gd name="connsiteX28" fmla="*/ 5481827 w 8123427"/>
              <a:gd name="connsiteY28" fmla="*/ 863600 h 4182533"/>
              <a:gd name="connsiteX29" fmla="*/ 5431027 w 8123427"/>
              <a:gd name="connsiteY29" fmla="*/ 880533 h 4182533"/>
              <a:gd name="connsiteX30" fmla="*/ 5329427 w 8123427"/>
              <a:gd name="connsiteY30" fmla="*/ 897466 h 4182533"/>
              <a:gd name="connsiteX31" fmla="*/ 5075427 w 8123427"/>
              <a:gd name="connsiteY31" fmla="*/ 931333 h 4182533"/>
              <a:gd name="connsiteX32" fmla="*/ 4804494 w 8123427"/>
              <a:gd name="connsiteY32" fmla="*/ 965200 h 4182533"/>
              <a:gd name="connsiteX33" fmla="*/ 4194894 w 8123427"/>
              <a:gd name="connsiteY33" fmla="*/ 1016000 h 4182533"/>
              <a:gd name="connsiteX34" fmla="*/ 4059427 w 8123427"/>
              <a:gd name="connsiteY34" fmla="*/ 1032933 h 4182533"/>
              <a:gd name="connsiteX35" fmla="*/ 3754627 w 8123427"/>
              <a:gd name="connsiteY35" fmla="*/ 1066800 h 4182533"/>
              <a:gd name="connsiteX36" fmla="*/ 3669960 w 8123427"/>
              <a:gd name="connsiteY36" fmla="*/ 1083733 h 4182533"/>
              <a:gd name="connsiteX37" fmla="*/ 3415960 w 8123427"/>
              <a:gd name="connsiteY37" fmla="*/ 1117600 h 4182533"/>
              <a:gd name="connsiteX38" fmla="*/ 3348227 w 8123427"/>
              <a:gd name="connsiteY38" fmla="*/ 1134533 h 4182533"/>
              <a:gd name="connsiteX39" fmla="*/ 3145027 w 8123427"/>
              <a:gd name="connsiteY39" fmla="*/ 1151466 h 4182533"/>
              <a:gd name="connsiteX40" fmla="*/ 3026494 w 8123427"/>
              <a:gd name="connsiteY40" fmla="*/ 1185333 h 4182533"/>
              <a:gd name="connsiteX41" fmla="*/ 2721694 w 8123427"/>
              <a:gd name="connsiteY41" fmla="*/ 1236133 h 4182533"/>
              <a:gd name="connsiteX42" fmla="*/ 2501560 w 8123427"/>
              <a:gd name="connsiteY42" fmla="*/ 1286933 h 4182533"/>
              <a:gd name="connsiteX43" fmla="*/ 2162894 w 8123427"/>
              <a:gd name="connsiteY43" fmla="*/ 1337733 h 4182533"/>
              <a:gd name="connsiteX44" fmla="*/ 97027 w 8123427"/>
              <a:gd name="connsiteY44" fmla="*/ 2116666 h 4182533"/>
              <a:gd name="connsiteX45" fmla="*/ 367960 w 8123427"/>
              <a:gd name="connsiteY45" fmla="*/ 2133600 h 4182533"/>
              <a:gd name="connsiteX46" fmla="*/ 774360 w 8123427"/>
              <a:gd name="connsiteY46" fmla="*/ 2201333 h 4182533"/>
              <a:gd name="connsiteX47" fmla="*/ 994494 w 8123427"/>
              <a:gd name="connsiteY47" fmla="*/ 2235200 h 4182533"/>
              <a:gd name="connsiteX48" fmla="*/ 1180760 w 8123427"/>
              <a:gd name="connsiteY48" fmla="*/ 2252133 h 4182533"/>
              <a:gd name="connsiteX49" fmla="*/ 1350094 w 8123427"/>
              <a:gd name="connsiteY49" fmla="*/ 2286000 h 4182533"/>
              <a:gd name="connsiteX50" fmla="*/ 1434760 w 8123427"/>
              <a:gd name="connsiteY50" fmla="*/ 2302933 h 4182533"/>
              <a:gd name="connsiteX51" fmla="*/ 1536360 w 8123427"/>
              <a:gd name="connsiteY51" fmla="*/ 2336800 h 4182533"/>
              <a:gd name="connsiteX52" fmla="*/ 1671827 w 8123427"/>
              <a:gd name="connsiteY52" fmla="*/ 2387600 h 4182533"/>
              <a:gd name="connsiteX53" fmla="*/ 1722627 w 8123427"/>
              <a:gd name="connsiteY53" fmla="*/ 2421466 h 4182533"/>
              <a:gd name="connsiteX54" fmla="*/ 1773427 w 8123427"/>
              <a:gd name="connsiteY54" fmla="*/ 2472266 h 4182533"/>
              <a:gd name="connsiteX55" fmla="*/ 1858094 w 8123427"/>
              <a:gd name="connsiteY55" fmla="*/ 2489200 h 4182533"/>
              <a:gd name="connsiteX56" fmla="*/ 2010494 w 8123427"/>
              <a:gd name="connsiteY56" fmla="*/ 2590800 h 4182533"/>
              <a:gd name="connsiteX57" fmla="*/ 2129027 w 8123427"/>
              <a:gd name="connsiteY57" fmla="*/ 2624666 h 4182533"/>
              <a:gd name="connsiteX58" fmla="*/ 2213694 w 8123427"/>
              <a:gd name="connsiteY58" fmla="*/ 2675466 h 4182533"/>
              <a:gd name="connsiteX59" fmla="*/ 2281427 w 8123427"/>
              <a:gd name="connsiteY59" fmla="*/ 2692400 h 4182533"/>
              <a:gd name="connsiteX60" fmla="*/ 2332227 w 8123427"/>
              <a:gd name="connsiteY60" fmla="*/ 2709333 h 4182533"/>
              <a:gd name="connsiteX61" fmla="*/ 2450760 w 8123427"/>
              <a:gd name="connsiteY61" fmla="*/ 2760133 h 4182533"/>
              <a:gd name="connsiteX62" fmla="*/ 2518494 w 8123427"/>
              <a:gd name="connsiteY62" fmla="*/ 2794000 h 4182533"/>
              <a:gd name="connsiteX63" fmla="*/ 2755560 w 8123427"/>
              <a:gd name="connsiteY63" fmla="*/ 2861733 h 4182533"/>
              <a:gd name="connsiteX64" fmla="*/ 2806360 w 8123427"/>
              <a:gd name="connsiteY64" fmla="*/ 2878666 h 4182533"/>
              <a:gd name="connsiteX65" fmla="*/ 2958760 w 8123427"/>
              <a:gd name="connsiteY65" fmla="*/ 2929466 h 4182533"/>
              <a:gd name="connsiteX66" fmla="*/ 3009560 w 8123427"/>
              <a:gd name="connsiteY66" fmla="*/ 2963333 h 4182533"/>
              <a:gd name="connsiteX67" fmla="*/ 3094227 w 8123427"/>
              <a:gd name="connsiteY67" fmla="*/ 2980266 h 4182533"/>
              <a:gd name="connsiteX68" fmla="*/ 3161960 w 8123427"/>
              <a:gd name="connsiteY68" fmla="*/ 2997200 h 4182533"/>
              <a:gd name="connsiteX69" fmla="*/ 3415960 w 8123427"/>
              <a:gd name="connsiteY69" fmla="*/ 3031066 h 4182533"/>
              <a:gd name="connsiteX70" fmla="*/ 3669960 w 8123427"/>
              <a:gd name="connsiteY70" fmla="*/ 3081866 h 4182533"/>
              <a:gd name="connsiteX71" fmla="*/ 3873160 w 8123427"/>
              <a:gd name="connsiteY71" fmla="*/ 3115733 h 4182533"/>
              <a:gd name="connsiteX72" fmla="*/ 3974760 w 8123427"/>
              <a:gd name="connsiteY72" fmla="*/ 3149600 h 4182533"/>
              <a:gd name="connsiteX73" fmla="*/ 4076360 w 8123427"/>
              <a:gd name="connsiteY73" fmla="*/ 3166533 h 4182533"/>
              <a:gd name="connsiteX74" fmla="*/ 4144094 w 8123427"/>
              <a:gd name="connsiteY74" fmla="*/ 3200400 h 4182533"/>
              <a:gd name="connsiteX75" fmla="*/ 4347294 w 8123427"/>
              <a:gd name="connsiteY75" fmla="*/ 3251200 h 4182533"/>
              <a:gd name="connsiteX76" fmla="*/ 4533560 w 8123427"/>
              <a:gd name="connsiteY76" fmla="*/ 3318933 h 4182533"/>
              <a:gd name="connsiteX77" fmla="*/ 4601294 w 8123427"/>
              <a:gd name="connsiteY77" fmla="*/ 3352800 h 4182533"/>
              <a:gd name="connsiteX78" fmla="*/ 4685960 w 8123427"/>
              <a:gd name="connsiteY78" fmla="*/ 3369733 h 4182533"/>
              <a:gd name="connsiteX79" fmla="*/ 4753694 w 8123427"/>
              <a:gd name="connsiteY79" fmla="*/ 3386666 h 4182533"/>
              <a:gd name="connsiteX80" fmla="*/ 4855294 w 8123427"/>
              <a:gd name="connsiteY80" fmla="*/ 3420533 h 4182533"/>
              <a:gd name="connsiteX81" fmla="*/ 4939960 w 8123427"/>
              <a:gd name="connsiteY81" fmla="*/ 3437466 h 4182533"/>
              <a:gd name="connsiteX82" fmla="*/ 5075427 w 8123427"/>
              <a:gd name="connsiteY82" fmla="*/ 3471333 h 4182533"/>
              <a:gd name="connsiteX83" fmla="*/ 5278627 w 8123427"/>
              <a:gd name="connsiteY83" fmla="*/ 3505200 h 4182533"/>
              <a:gd name="connsiteX84" fmla="*/ 5363294 w 8123427"/>
              <a:gd name="connsiteY84" fmla="*/ 3539066 h 4182533"/>
              <a:gd name="connsiteX85" fmla="*/ 5515694 w 8123427"/>
              <a:gd name="connsiteY85" fmla="*/ 3589866 h 4182533"/>
              <a:gd name="connsiteX86" fmla="*/ 5566494 w 8123427"/>
              <a:gd name="connsiteY86" fmla="*/ 3623733 h 4182533"/>
              <a:gd name="connsiteX87" fmla="*/ 5701960 w 8123427"/>
              <a:gd name="connsiteY87" fmla="*/ 3657600 h 4182533"/>
              <a:gd name="connsiteX88" fmla="*/ 5769694 w 8123427"/>
              <a:gd name="connsiteY88" fmla="*/ 3691466 h 4182533"/>
              <a:gd name="connsiteX89" fmla="*/ 5939027 w 8123427"/>
              <a:gd name="connsiteY89" fmla="*/ 3725333 h 4182533"/>
              <a:gd name="connsiteX90" fmla="*/ 5989827 w 8123427"/>
              <a:gd name="connsiteY90" fmla="*/ 3742266 h 4182533"/>
              <a:gd name="connsiteX91" fmla="*/ 6159160 w 8123427"/>
              <a:gd name="connsiteY91" fmla="*/ 3810000 h 4182533"/>
              <a:gd name="connsiteX92" fmla="*/ 6362360 w 8123427"/>
              <a:gd name="connsiteY92" fmla="*/ 3860800 h 4182533"/>
              <a:gd name="connsiteX93" fmla="*/ 6430094 w 8123427"/>
              <a:gd name="connsiteY93" fmla="*/ 3877733 h 4182533"/>
              <a:gd name="connsiteX94" fmla="*/ 6633294 w 8123427"/>
              <a:gd name="connsiteY94" fmla="*/ 3911600 h 4182533"/>
              <a:gd name="connsiteX95" fmla="*/ 6836494 w 8123427"/>
              <a:gd name="connsiteY95" fmla="*/ 3962400 h 4182533"/>
              <a:gd name="connsiteX96" fmla="*/ 6938094 w 8123427"/>
              <a:gd name="connsiteY96" fmla="*/ 3979333 h 4182533"/>
              <a:gd name="connsiteX97" fmla="*/ 7005827 w 8123427"/>
              <a:gd name="connsiteY97" fmla="*/ 3996266 h 4182533"/>
              <a:gd name="connsiteX98" fmla="*/ 7259827 w 8123427"/>
              <a:gd name="connsiteY98" fmla="*/ 4013200 h 4182533"/>
              <a:gd name="connsiteX99" fmla="*/ 7429160 w 8123427"/>
              <a:gd name="connsiteY99" fmla="*/ 4030133 h 4182533"/>
              <a:gd name="connsiteX100" fmla="*/ 7598494 w 8123427"/>
              <a:gd name="connsiteY100" fmla="*/ 4064000 h 4182533"/>
              <a:gd name="connsiteX101" fmla="*/ 7649294 w 8123427"/>
              <a:gd name="connsiteY101" fmla="*/ 4080933 h 4182533"/>
              <a:gd name="connsiteX102" fmla="*/ 7801694 w 8123427"/>
              <a:gd name="connsiteY102" fmla="*/ 4114800 h 4182533"/>
              <a:gd name="connsiteX103" fmla="*/ 7886360 w 8123427"/>
              <a:gd name="connsiteY103" fmla="*/ 4131733 h 4182533"/>
              <a:gd name="connsiteX104" fmla="*/ 7937160 w 8123427"/>
              <a:gd name="connsiteY104" fmla="*/ 4148666 h 4182533"/>
              <a:gd name="connsiteX105" fmla="*/ 8089560 w 8123427"/>
              <a:gd name="connsiteY105" fmla="*/ 4182533 h 4182533"/>
              <a:gd name="connsiteX106" fmla="*/ 8123427 w 8123427"/>
              <a:gd name="connsiteY106" fmla="*/ 4114800 h 4182533"/>
              <a:gd name="connsiteX107" fmla="*/ 8089560 w 8123427"/>
              <a:gd name="connsiteY107" fmla="*/ 4064000 h 4182533"/>
              <a:gd name="connsiteX108" fmla="*/ 8072627 w 8123427"/>
              <a:gd name="connsiteY108" fmla="*/ 3759200 h 4182533"/>
              <a:gd name="connsiteX109" fmla="*/ 7954094 w 8123427"/>
              <a:gd name="connsiteY109" fmla="*/ 3742266 h 4182533"/>
              <a:gd name="connsiteX110" fmla="*/ 7683160 w 8123427"/>
              <a:gd name="connsiteY110" fmla="*/ 3708400 h 4182533"/>
              <a:gd name="connsiteX111" fmla="*/ 7446094 w 8123427"/>
              <a:gd name="connsiteY111" fmla="*/ 3657600 h 4182533"/>
              <a:gd name="connsiteX112" fmla="*/ 7293694 w 8123427"/>
              <a:gd name="connsiteY112" fmla="*/ 3606800 h 4182533"/>
              <a:gd name="connsiteX113" fmla="*/ 7209027 w 8123427"/>
              <a:gd name="connsiteY113" fmla="*/ 3589866 h 4182533"/>
              <a:gd name="connsiteX114" fmla="*/ 7090494 w 8123427"/>
              <a:gd name="connsiteY114" fmla="*/ 3556000 h 4182533"/>
              <a:gd name="connsiteX115" fmla="*/ 6904227 w 8123427"/>
              <a:gd name="connsiteY115" fmla="*/ 3539066 h 4182533"/>
              <a:gd name="connsiteX116" fmla="*/ 6480894 w 8123427"/>
              <a:gd name="connsiteY116" fmla="*/ 3505200 h 4182533"/>
              <a:gd name="connsiteX117" fmla="*/ 6345427 w 8123427"/>
              <a:gd name="connsiteY117" fmla="*/ 3471333 h 4182533"/>
              <a:gd name="connsiteX118" fmla="*/ 6142227 w 8123427"/>
              <a:gd name="connsiteY118" fmla="*/ 3420533 h 4182533"/>
              <a:gd name="connsiteX119" fmla="*/ 5837427 w 8123427"/>
              <a:gd name="connsiteY119" fmla="*/ 3403600 h 4182533"/>
              <a:gd name="connsiteX120" fmla="*/ 5634227 w 8123427"/>
              <a:gd name="connsiteY120" fmla="*/ 3386666 h 4182533"/>
              <a:gd name="connsiteX121" fmla="*/ 5498760 w 8123427"/>
              <a:gd name="connsiteY121" fmla="*/ 3352800 h 4182533"/>
              <a:gd name="connsiteX122" fmla="*/ 5447960 w 8123427"/>
              <a:gd name="connsiteY122" fmla="*/ 3335866 h 4182533"/>
              <a:gd name="connsiteX123" fmla="*/ 5312494 w 8123427"/>
              <a:gd name="connsiteY123" fmla="*/ 3318933 h 4182533"/>
              <a:gd name="connsiteX124" fmla="*/ 5261694 w 8123427"/>
              <a:gd name="connsiteY124" fmla="*/ 3302000 h 4182533"/>
              <a:gd name="connsiteX125" fmla="*/ 5210894 w 8123427"/>
              <a:gd name="connsiteY125" fmla="*/ 3268133 h 4182533"/>
              <a:gd name="connsiteX126" fmla="*/ 5143160 w 8123427"/>
              <a:gd name="connsiteY126" fmla="*/ 3251200 h 4182533"/>
              <a:gd name="connsiteX127" fmla="*/ 5007694 w 8123427"/>
              <a:gd name="connsiteY127" fmla="*/ 3200400 h 4182533"/>
              <a:gd name="connsiteX128" fmla="*/ 4956894 w 8123427"/>
              <a:gd name="connsiteY128" fmla="*/ 3166533 h 4182533"/>
              <a:gd name="connsiteX129" fmla="*/ 4872227 w 8123427"/>
              <a:gd name="connsiteY129" fmla="*/ 3149600 h 4182533"/>
              <a:gd name="connsiteX130" fmla="*/ 4821427 w 8123427"/>
              <a:gd name="connsiteY130" fmla="*/ 3132666 h 4182533"/>
              <a:gd name="connsiteX131" fmla="*/ 4635160 w 8123427"/>
              <a:gd name="connsiteY131" fmla="*/ 2997200 h 4182533"/>
              <a:gd name="connsiteX132" fmla="*/ 4465827 w 8123427"/>
              <a:gd name="connsiteY132" fmla="*/ 2946400 h 4182533"/>
              <a:gd name="connsiteX133" fmla="*/ 4313427 w 8123427"/>
              <a:gd name="connsiteY133" fmla="*/ 2878666 h 4182533"/>
              <a:gd name="connsiteX134" fmla="*/ 4177960 w 8123427"/>
              <a:gd name="connsiteY134" fmla="*/ 2810933 h 4182533"/>
              <a:gd name="connsiteX135" fmla="*/ 4110227 w 8123427"/>
              <a:gd name="connsiteY135" fmla="*/ 2777066 h 4182533"/>
              <a:gd name="connsiteX136" fmla="*/ 3890094 w 8123427"/>
              <a:gd name="connsiteY136" fmla="*/ 2743200 h 4182533"/>
              <a:gd name="connsiteX137" fmla="*/ 3839294 w 8123427"/>
              <a:gd name="connsiteY137" fmla="*/ 2709333 h 4182533"/>
              <a:gd name="connsiteX138" fmla="*/ 3636094 w 8123427"/>
              <a:gd name="connsiteY138" fmla="*/ 2658533 h 4182533"/>
              <a:gd name="connsiteX139" fmla="*/ 3568360 w 8123427"/>
              <a:gd name="connsiteY139" fmla="*/ 2641600 h 4182533"/>
              <a:gd name="connsiteX140" fmla="*/ 3483694 w 8123427"/>
              <a:gd name="connsiteY140" fmla="*/ 2624666 h 4182533"/>
              <a:gd name="connsiteX141" fmla="*/ 3432894 w 8123427"/>
              <a:gd name="connsiteY141" fmla="*/ 2607733 h 4182533"/>
              <a:gd name="connsiteX142" fmla="*/ 3314360 w 8123427"/>
              <a:gd name="connsiteY142" fmla="*/ 2590800 h 4182533"/>
              <a:gd name="connsiteX143" fmla="*/ 3195827 w 8123427"/>
              <a:gd name="connsiteY143" fmla="*/ 2556933 h 4182533"/>
              <a:gd name="connsiteX144" fmla="*/ 3145027 w 8123427"/>
              <a:gd name="connsiteY144" fmla="*/ 2540000 h 4182533"/>
              <a:gd name="connsiteX145" fmla="*/ 3026494 w 8123427"/>
              <a:gd name="connsiteY145" fmla="*/ 2523066 h 4182533"/>
              <a:gd name="connsiteX146" fmla="*/ 2924894 w 8123427"/>
              <a:gd name="connsiteY146" fmla="*/ 2489200 h 4182533"/>
              <a:gd name="connsiteX147" fmla="*/ 2586227 w 8123427"/>
              <a:gd name="connsiteY147" fmla="*/ 2438400 h 4182533"/>
              <a:gd name="connsiteX148" fmla="*/ 2433827 w 8123427"/>
              <a:gd name="connsiteY148" fmla="*/ 2421466 h 4182533"/>
              <a:gd name="connsiteX149" fmla="*/ 2230627 w 8123427"/>
              <a:gd name="connsiteY149" fmla="*/ 2387600 h 4182533"/>
              <a:gd name="connsiteX150" fmla="*/ 2129027 w 8123427"/>
              <a:gd name="connsiteY150" fmla="*/ 2353733 h 4182533"/>
              <a:gd name="connsiteX151" fmla="*/ 2044360 w 8123427"/>
              <a:gd name="connsiteY151" fmla="*/ 2336800 h 4182533"/>
              <a:gd name="connsiteX152" fmla="*/ 1942760 w 8123427"/>
              <a:gd name="connsiteY152" fmla="*/ 2302933 h 4182533"/>
              <a:gd name="connsiteX153" fmla="*/ 1891960 w 8123427"/>
              <a:gd name="connsiteY153" fmla="*/ 2286000 h 4182533"/>
              <a:gd name="connsiteX154" fmla="*/ 1841160 w 8123427"/>
              <a:gd name="connsiteY154" fmla="*/ 2269066 h 4182533"/>
              <a:gd name="connsiteX155" fmla="*/ 1773427 w 8123427"/>
              <a:gd name="connsiteY155" fmla="*/ 2252133 h 4182533"/>
              <a:gd name="connsiteX156" fmla="*/ 1705694 w 8123427"/>
              <a:gd name="connsiteY156" fmla="*/ 2218266 h 4182533"/>
              <a:gd name="connsiteX157" fmla="*/ 1654894 w 8123427"/>
              <a:gd name="connsiteY157" fmla="*/ 2201333 h 4182533"/>
              <a:gd name="connsiteX158" fmla="*/ 1553294 w 8123427"/>
              <a:gd name="connsiteY158" fmla="*/ 2116666 h 4182533"/>
              <a:gd name="connsiteX159" fmla="*/ 1570227 w 8123427"/>
              <a:gd name="connsiteY159" fmla="*/ 1947333 h 4182533"/>
              <a:gd name="connsiteX160" fmla="*/ 1756494 w 8123427"/>
              <a:gd name="connsiteY160" fmla="*/ 1930400 h 4182533"/>
              <a:gd name="connsiteX161" fmla="*/ 2078227 w 8123427"/>
              <a:gd name="connsiteY161" fmla="*/ 1896533 h 4182533"/>
              <a:gd name="connsiteX162" fmla="*/ 2213694 w 8123427"/>
              <a:gd name="connsiteY162" fmla="*/ 1862666 h 4182533"/>
              <a:gd name="connsiteX163" fmla="*/ 2332227 w 8123427"/>
              <a:gd name="connsiteY163" fmla="*/ 1845733 h 4182533"/>
              <a:gd name="connsiteX164" fmla="*/ 2637027 w 8123427"/>
              <a:gd name="connsiteY164" fmla="*/ 1811866 h 4182533"/>
              <a:gd name="connsiteX165" fmla="*/ 2755560 w 8123427"/>
              <a:gd name="connsiteY165" fmla="*/ 1778000 h 4182533"/>
              <a:gd name="connsiteX166" fmla="*/ 2874094 w 8123427"/>
              <a:gd name="connsiteY166" fmla="*/ 1744133 h 4182533"/>
              <a:gd name="connsiteX167" fmla="*/ 3145027 w 8123427"/>
              <a:gd name="connsiteY167" fmla="*/ 1710266 h 4182533"/>
              <a:gd name="connsiteX168" fmla="*/ 3263560 w 8123427"/>
              <a:gd name="connsiteY168" fmla="*/ 1693333 h 4182533"/>
              <a:gd name="connsiteX169" fmla="*/ 3415960 w 8123427"/>
              <a:gd name="connsiteY169" fmla="*/ 1659466 h 4182533"/>
              <a:gd name="connsiteX170" fmla="*/ 3500627 w 8123427"/>
              <a:gd name="connsiteY170" fmla="*/ 1642533 h 4182533"/>
              <a:gd name="connsiteX171" fmla="*/ 3551427 w 8123427"/>
              <a:gd name="connsiteY171" fmla="*/ 1625600 h 4182533"/>
              <a:gd name="connsiteX172" fmla="*/ 3686894 w 8123427"/>
              <a:gd name="connsiteY172" fmla="*/ 1591733 h 4182533"/>
              <a:gd name="connsiteX173" fmla="*/ 3890094 w 8123427"/>
              <a:gd name="connsiteY173" fmla="*/ 1540933 h 4182533"/>
              <a:gd name="connsiteX174" fmla="*/ 4127160 w 8123427"/>
              <a:gd name="connsiteY174" fmla="*/ 1473200 h 4182533"/>
              <a:gd name="connsiteX175" fmla="*/ 4177960 w 8123427"/>
              <a:gd name="connsiteY175" fmla="*/ 1456266 h 4182533"/>
              <a:gd name="connsiteX176" fmla="*/ 4245694 w 8123427"/>
              <a:gd name="connsiteY176" fmla="*/ 1422400 h 4182533"/>
              <a:gd name="connsiteX177" fmla="*/ 4482760 w 8123427"/>
              <a:gd name="connsiteY177" fmla="*/ 1388533 h 4182533"/>
              <a:gd name="connsiteX178" fmla="*/ 4567427 w 8123427"/>
              <a:gd name="connsiteY178" fmla="*/ 1371600 h 4182533"/>
              <a:gd name="connsiteX179" fmla="*/ 4804494 w 8123427"/>
              <a:gd name="connsiteY179" fmla="*/ 1303866 h 4182533"/>
              <a:gd name="connsiteX180" fmla="*/ 5058494 w 8123427"/>
              <a:gd name="connsiteY180" fmla="*/ 1236133 h 4182533"/>
              <a:gd name="connsiteX181" fmla="*/ 5143160 w 8123427"/>
              <a:gd name="connsiteY181" fmla="*/ 1219200 h 4182533"/>
              <a:gd name="connsiteX182" fmla="*/ 5346360 w 8123427"/>
              <a:gd name="connsiteY182" fmla="*/ 1185333 h 4182533"/>
              <a:gd name="connsiteX183" fmla="*/ 5447960 w 8123427"/>
              <a:gd name="connsiteY183" fmla="*/ 1151466 h 4182533"/>
              <a:gd name="connsiteX184" fmla="*/ 5498760 w 8123427"/>
              <a:gd name="connsiteY184" fmla="*/ 1134533 h 4182533"/>
              <a:gd name="connsiteX185" fmla="*/ 5583427 w 8123427"/>
              <a:gd name="connsiteY185" fmla="*/ 1117600 h 4182533"/>
              <a:gd name="connsiteX186" fmla="*/ 5701960 w 8123427"/>
              <a:gd name="connsiteY186" fmla="*/ 1100666 h 4182533"/>
              <a:gd name="connsiteX187" fmla="*/ 5769694 w 8123427"/>
              <a:gd name="connsiteY187" fmla="*/ 1083733 h 4182533"/>
              <a:gd name="connsiteX188" fmla="*/ 5820494 w 8123427"/>
              <a:gd name="connsiteY188" fmla="*/ 1066800 h 4182533"/>
              <a:gd name="connsiteX189" fmla="*/ 5972894 w 8123427"/>
              <a:gd name="connsiteY189" fmla="*/ 1049866 h 4182533"/>
              <a:gd name="connsiteX190" fmla="*/ 6023694 w 8123427"/>
              <a:gd name="connsiteY190" fmla="*/ 1032933 h 4182533"/>
              <a:gd name="connsiteX191" fmla="*/ 6074494 w 8123427"/>
              <a:gd name="connsiteY191" fmla="*/ 999066 h 4182533"/>
              <a:gd name="connsiteX192" fmla="*/ 6142227 w 8123427"/>
              <a:gd name="connsiteY192" fmla="*/ 982133 h 4182533"/>
              <a:gd name="connsiteX193" fmla="*/ 6328494 w 8123427"/>
              <a:gd name="connsiteY193" fmla="*/ 931333 h 4182533"/>
              <a:gd name="connsiteX194" fmla="*/ 6379294 w 8123427"/>
              <a:gd name="connsiteY194" fmla="*/ 897466 h 4182533"/>
              <a:gd name="connsiteX195" fmla="*/ 6514760 w 8123427"/>
              <a:gd name="connsiteY195" fmla="*/ 863600 h 4182533"/>
              <a:gd name="connsiteX196" fmla="*/ 6565560 w 8123427"/>
              <a:gd name="connsiteY196" fmla="*/ 829733 h 4182533"/>
              <a:gd name="connsiteX197" fmla="*/ 6734894 w 8123427"/>
              <a:gd name="connsiteY197" fmla="*/ 778933 h 4182533"/>
              <a:gd name="connsiteX198" fmla="*/ 6904227 w 8123427"/>
              <a:gd name="connsiteY198" fmla="*/ 711200 h 4182533"/>
              <a:gd name="connsiteX199" fmla="*/ 6955027 w 8123427"/>
              <a:gd name="connsiteY199" fmla="*/ 694266 h 4182533"/>
              <a:gd name="connsiteX200" fmla="*/ 7005827 w 8123427"/>
              <a:gd name="connsiteY200" fmla="*/ 677333 h 4182533"/>
              <a:gd name="connsiteX201" fmla="*/ 7056627 w 8123427"/>
              <a:gd name="connsiteY201" fmla="*/ 643466 h 4182533"/>
              <a:gd name="connsiteX202" fmla="*/ 7225960 w 8123427"/>
              <a:gd name="connsiteY202" fmla="*/ 592666 h 4182533"/>
              <a:gd name="connsiteX203" fmla="*/ 7276760 w 8123427"/>
              <a:gd name="connsiteY203" fmla="*/ 558800 h 4182533"/>
              <a:gd name="connsiteX204" fmla="*/ 7327560 w 8123427"/>
              <a:gd name="connsiteY204" fmla="*/ 541866 h 4182533"/>
              <a:gd name="connsiteX205" fmla="*/ 7395294 w 8123427"/>
              <a:gd name="connsiteY205" fmla="*/ 491066 h 4182533"/>
              <a:gd name="connsiteX206" fmla="*/ 7564627 w 8123427"/>
              <a:gd name="connsiteY206" fmla="*/ 423333 h 4182533"/>
              <a:gd name="connsiteX207" fmla="*/ 7615427 w 8123427"/>
              <a:gd name="connsiteY207" fmla="*/ 406400 h 4182533"/>
              <a:gd name="connsiteX208" fmla="*/ 7784760 w 8123427"/>
              <a:gd name="connsiteY208" fmla="*/ 355600 h 4182533"/>
              <a:gd name="connsiteX209" fmla="*/ 7835560 w 8123427"/>
              <a:gd name="connsiteY209" fmla="*/ 338666 h 4182533"/>
              <a:gd name="connsiteX210" fmla="*/ 8055694 w 8123427"/>
              <a:gd name="connsiteY210" fmla="*/ 355600 h 4182533"/>
              <a:gd name="connsiteX211" fmla="*/ 8106494 w 8123427"/>
              <a:gd name="connsiteY211" fmla="*/ 372533 h 4182533"/>
              <a:gd name="connsiteX212" fmla="*/ 8072627 w 8123427"/>
              <a:gd name="connsiteY212" fmla="*/ 372533 h 4182533"/>
              <a:gd name="connsiteX213" fmla="*/ 8106494 w 8123427"/>
              <a:gd name="connsiteY213" fmla="*/ 423333 h 4182533"/>
              <a:gd name="connsiteX0" fmla="*/ 8129912 w 8146845"/>
              <a:gd name="connsiteY0" fmla="*/ 423333 h 4182533"/>
              <a:gd name="connsiteX1" fmla="*/ 8079112 w 8146845"/>
              <a:gd name="connsiteY1" fmla="*/ 321733 h 4182533"/>
              <a:gd name="connsiteX2" fmla="*/ 8062178 w 8146845"/>
              <a:gd name="connsiteY2" fmla="*/ 270933 h 4182533"/>
              <a:gd name="connsiteX3" fmla="*/ 8011378 w 8146845"/>
              <a:gd name="connsiteY3" fmla="*/ 0 h 4182533"/>
              <a:gd name="connsiteX4" fmla="*/ 7909778 w 8146845"/>
              <a:gd name="connsiteY4" fmla="*/ 33866 h 4182533"/>
              <a:gd name="connsiteX5" fmla="*/ 7791245 w 8146845"/>
              <a:gd name="connsiteY5" fmla="*/ 101600 h 4182533"/>
              <a:gd name="connsiteX6" fmla="*/ 7537245 w 8146845"/>
              <a:gd name="connsiteY6" fmla="*/ 135466 h 4182533"/>
              <a:gd name="connsiteX7" fmla="*/ 7452578 w 8146845"/>
              <a:gd name="connsiteY7" fmla="*/ 169333 h 4182533"/>
              <a:gd name="connsiteX8" fmla="*/ 7130845 w 8146845"/>
              <a:gd name="connsiteY8" fmla="*/ 220133 h 4182533"/>
              <a:gd name="connsiteX9" fmla="*/ 7046178 w 8146845"/>
              <a:gd name="connsiteY9" fmla="*/ 237066 h 4182533"/>
              <a:gd name="connsiteX10" fmla="*/ 6978445 w 8146845"/>
              <a:gd name="connsiteY10" fmla="*/ 270933 h 4182533"/>
              <a:gd name="connsiteX11" fmla="*/ 6927645 w 8146845"/>
              <a:gd name="connsiteY11" fmla="*/ 287866 h 4182533"/>
              <a:gd name="connsiteX12" fmla="*/ 6842978 w 8146845"/>
              <a:gd name="connsiteY12" fmla="*/ 321733 h 4182533"/>
              <a:gd name="connsiteX13" fmla="*/ 6741378 w 8146845"/>
              <a:gd name="connsiteY13" fmla="*/ 355600 h 4182533"/>
              <a:gd name="connsiteX14" fmla="*/ 6605912 w 8146845"/>
              <a:gd name="connsiteY14" fmla="*/ 440266 h 4182533"/>
              <a:gd name="connsiteX15" fmla="*/ 6555112 w 8146845"/>
              <a:gd name="connsiteY15" fmla="*/ 457200 h 4182533"/>
              <a:gd name="connsiteX16" fmla="*/ 6504312 w 8146845"/>
              <a:gd name="connsiteY16" fmla="*/ 491066 h 4182533"/>
              <a:gd name="connsiteX17" fmla="*/ 6436578 w 8146845"/>
              <a:gd name="connsiteY17" fmla="*/ 508000 h 4182533"/>
              <a:gd name="connsiteX18" fmla="*/ 6351912 w 8146845"/>
              <a:gd name="connsiteY18" fmla="*/ 541866 h 4182533"/>
              <a:gd name="connsiteX19" fmla="*/ 6301112 w 8146845"/>
              <a:gd name="connsiteY19" fmla="*/ 558800 h 4182533"/>
              <a:gd name="connsiteX20" fmla="*/ 6165645 w 8146845"/>
              <a:gd name="connsiteY20" fmla="*/ 626533 h 4182533"/>
              <a:gd name="connsiteX21" fmla="*/ 6114845 w 8146845"/>
              <a:gd name="connsiteY21" fmla="*/ 660400 h 4182533"/>
              <a:gd name="connsiteX22" fmla="*/ 6064045 w 8146845"/>
              <a:gd name="connsiteY22" fmla="*/ 677333 h 4182533"/>
              <a:gd name="connsiteX23" fmla="*/ 5979378 w 8146845"/>
              <a:gd name="connsiteY23" fmla="*/ 711200 h 4182533"/>
              <a:gd name="connsiteX24" fmla="*/ 5894712 w 8146845"/>
              <a:gd name="connsiteY24" fmla="*/ 728133 h 4182533"/>
              <a:gd name="connsiteX25" fmla="*/ 5776178 w 8146845"/>
              <a:gd name="connsiteY25" fmla="*/ 778933 h 4182533"/>
              <a:gd name="connsiteX26" fmla="*/ 5708445 w 8146845"/>
              <a:gd name="connsiteY26" fmla="*/ 795866 h 4182533"/>
              <a:gd name="connsiteX27" fmla="*/ 5657645 w 8146845"/>
              <a:gd name="connsiteY27" fmla="*/ 829733 h 4182533"/>
              <a:gd name="connsiteX28" fmla="*/ 5505245 w 8146845"/>
              <a:gd name="connsiteY28" fmla="*/ 863600 h 4182533"/>
              <a:gd name="connsiteX29" fmla="*/ 5454445 w 8146845"/>
              <a:gd name="connsiteY29" fmla="*/ 880533 h 4182533"/>
              <a:gd name="connsiteX30" fmla="*/ 5352845 w 8146845"/>
              <a:gd name="connsiteY30" fmla="*/ 897466 h 4182533"/>
              <a:gd name="connsiteX31" fmla="*/ 5098845 w 8146845"/>
              <a:gd name="connsiteY31" fmla="*/ 931333 h 4182533"/>
              <a:gd name="connsiteX32" fmla="*/ 4827912 w 8146845"/>
              <a:gd name="connsiteY32" fmla="*/ 965200 h 4182533"/>
              <a:gd name="connsiteX33" fmla="*/ 4218312 w 8146845"/>
              <a:gd name="connsiteY33" fmla="*/ 1016000 h 4182533"/>
              <a:gd name="connsiteX34" fmla="*/ 4082845 w 8146845"/>
              <a:gd name="connsiteY34" fmla="*/ 1032933 h 4182533"/>
              <a:gd name="connsiteX35" fmla="*/ 3778045 w 8146845"/>
              <a:gd name="connsiteY35" fmla="*/ 1066800 h 4182533"/>
              <a:gd name="connsiteX36" fmla="*/ 3693378 w 8146845"/>
              <a:gd name="connsiteY36" fmla="*/ 1083733 h 4182533"/>
              <a:gd name="connsiteX37" fmla="*/ 3439378 w 8146845"/>
              <a:gd name="connsiteY37" fmla="*/ 1117600 h 4182533"/>
              <a:gd name="connsiteX38" fmla="*/ 3371645 w 8146845"/>
              <a:gd name="connsiteY38" fmla="*/ 1134533 h 4182533"/>
              <a:gd name="connsiteX39" fmla="*/ 3168445 w 8146845"/>
              <a:gd name="connsiteY39" fmla="*/ 1151466 h 4182533"/>
              <a:gd name="connsiteX40" fmla="*/ 3049912 w 8146845"/>
              <a:gd name="connsiteY40" fmla="*/ 1185333 h 4182533"/>
              <a:gd name="connsiteX41" fmla="*/ 2745112 w 8146845"/>
              <a:gd name="connsiteY41" fmla="*/ 1236133 h 4182533"/>
              <a:gd name="connsiteX42" fmla="*/ 2524978 w 8146845"/>
              <a:gd name="connsiteY42" fmla="*/ 1286933 h 4182533"/>
              <a:gd name="connsiteX43" fmla="*/ 120445 w 8146845"/>
              <a:gd name="connsiteY43" fmla="*/ 2116666 h 4182533"/>
              <a:gd name="connsiteX44" fmla="*/ 391378 w 8146845"/>
              <a:gd name="connsiteY44" fmla="*/ 2133600 h 4182533"/>
              <a:gd name="connsiteX45" fmla="*/ 797778 w 8146845"/>
              <a:gd name="connsiteY45" fmla="*/ 2201333 h 4182533"/>
              <a:gd name="connsiteX46" fmla="*/ 1017912 w 8146845"/>
              <a:gd name="connsiteY46" fmla="*/ 2235200 h 4182533"/>
              <a:gd name="connsiteX47" fmla="*/ 1204178 w 8146845"/>
              <a:gd name="connsiteY47" fmla="*/ 2252133 h 4182533"/>
              <a:gd name="connsiteX48" fmla="*/ 1373512 w 8146845"/>
              <a:gd name="connsiteY48" fmla="*/ 2286000 h 4182533"/>
              <a:gd name="connsiteX49" fmla="*/ 1458178 w 8146845"/>
              <a:gd name="connsiteY49" fmla="*/ 2302933 h 4182533"/>
              <a:gd name="connsiteX50" fmla="*/ 1559778 w 8146845"/>
              <a:gd name="connsiteY50" fmla="*/ 2336800 h 4182533"/>
              <a:gd name="connsiteX51" fmla="*/ 1695245 w 8146845"/>
              <a:gd name="connsiteY51" fmla="*/ 2387600 h 4182533"/>
              <a:gd name="connsiteX52" fmla="*/ 1746045 w 8146845"/>
              <a:gd name="connsiteY52" fmla="*/ 2421466 h 4182533"/>
              <a:gd name="connsiteX53" fmla="*/ 1796845 w 8146845"/>
              <a:gd name="connsiteY53" fmla="*/ 2472266 h 4182533"/>
              <a:gd name="connsiteX54" fmla="*/ 1881512 w 8146845"/>
              <a:gd name="connsiteY54" fmla="*/ 2489200 h 4182533"/>
              <a:gd name="connsiteX55" fmla="*/ 2033912 w 8146845"/>
              <a:gd name="connsiteY55" fmla="*/ 2590800 h 4182533"/>
              <a:gd name="connsiteX56" fmla="*/ 2152445 w 8146845"/>
              <a:gd name="connsiteY56" fmla="*/ 2624666 h 4182533"/>
              <a:gd name="connsiteX57" fmla="*/ 2237112 w 8146845"/>
              <a:gd name="connsiteY57" fmla="*/ 2675466 h 4182533"/>
              <a:gd name="connsiteX58" fmla="*/ 2304845 w 8146845"/>
              <a:gd name="connsiteY58" fmla="*/ 2692400 h 4182533"/>
              <a:gd name="connsiteX59" fmla="*/ 2355645 w 8146845"/>
              <a:gd name="connsiteY59" fmla="*/ 2709333 h 4182533"/>
              <a:gd name="connsiteX60" fmla="*/ 2474178 w 8146845"/>
              <a:gd name="connsiteY60" fmla="*/ 2760133 h 4182533"/>
              <a:gd name="connsiteX61" fmla="*/ 2541912 w 8146845"/>
              <a:gd name="connsiteY61" fmla="*/ 2794000 h 4182533"/>
              <a:gd name="connsiteX62" fmla="*/ 2778978 w 8146845"/>
              <a:gd name="connsiteY62" fmla="*/ 2861733 h 4182533"/>
              <a:gd name="connsiteX63" fmla="*/ 2829778 w 8146845"/>
              <a:gd name="connsiteY63" fmla="*/ 2878666 h 4182533"/>
              <a:gd name="connsiteX64" fmla="*/ 2982178 w 8146845"/>
              <a:gd name="connsiteY64" fmla="*/ 2929466 h 4182533"/>
              <a:gd name="connsiteX65" fmla="*/ 3032978 w 8146845"/>
              <a:gd name="connsiteY65" fmla="*/ 2963333 h 4182533"/>
              <a:gd name="connsiteX66" fmla="*/ 3117645 w 8146845"/>
              <a:gd name="connsiteY66" fmla="*/ 2980266 h 4182533"/>
              <a:gd name="connsiteX67" fmla="*/ 3185378 w 8146845"/>
              <a:gd name="connsiteY67" fmla="*/ 2997200 h 4182533"/>
              <a:gd name="connsiteX68" fmla="*/ 3439378 w 8146845"/>
              <a:gd name="connsiteY68" fmla="*/ 3031066 h 4182533"/>
              <a:gd name="connsiteX69" fmla="*/ 3693378 w 8146845"/>
              <a:gd name="connsiteY69" fmla="*/ 3081866 h 4182533"/>
              <a:gd name="connsiteX70" fmla="*/ 3896578 w 8146845"/>
              <a:gd name="connsiteY70" fmla="*/ 3115733 h 4182533"/>
              <a:gd name="connsiteX71" fmla="*/ 3998178 w 8146845"/>
              <a:gd name="connsiteY71" fmla="*/ 3149600 h 4182533"/>
              <a:gd name="connsiteX72" fmla="*/ 4099778 w 8146845"/>
              <a:gd name="connsiteY72" fmla="*/ 3166533 h 4182533"/>
              <a:gd name="connsiteX73" fmla="*/ 4167512 w 8146845"/>
              <a:gd name="connsiteY73" fmla="*/ 3200400 h 4182533"/>
              <a:gd name="connsiteX74" fmla="*/ 4370712 w 8146845"/>
              <a:gd name="connsiteY74" fmla="*/ 3251200 h 4182533"/>
              <a:gd name="connsiteX75" fmla="*/ 4556978 w 8146845"/>
              <a:gd name="connsiteY75" fmla="*/ 3318933 h 4182533"/>
              <a:gd name="connsiteX76" fmla="*/ 4624712 w 8146845"/>
              <a:gd name="connsiteY76" fmla="*/ 3352800 h 4182533"/>
              <a:gd name="connsiteX77" fmla="*/ 4709378 w 8146845"/>
              <a:gd name="connsiteY77" fmla="*/ 3369733 h 4182533"/>
              <a:gd name="connsiteX78" fmla="*/ 4777112 w 8146845"/>
              <a:gd name="connsiteY78" fmla="*/ 3386666 h 4182533"/>
              <a:gd name="connsiteX79" fmla="*/ 4878712 w 8146845"/>
              <a:gd name="connsiteY79" fmla="*/ 3420533 h 4182533"/>
              <a:gd name="connsiteX80" fmla="*/ 4963378 w 8146845"/>
              <a:gd name="connsiteY80" fmla="*/ 3437466 h 4182533"/>
              <a:gd name="connsiteX81" fmla="*/ 5098845 w 8146845"/>
              <a:gd name="connsiteY81" fmla="*/ 3471333 h 4182533"/>
              <a:gd name="connsiteX82" fmla="*/ 5302045 w 8146845"/>
              <a:gd name="connsiteY82" fmla="*/ 3505200 h 4182533"/>
              <a:gd name="connsiteX83" fmla="*/ 5386712 w 8146845"/>
              <a:gd name="connsiteY83" fmla="*/ 3539066 h 4182533"/>
              <a:gd name="connsiteX84" fmla="*/ 5539112 w 8146845"/>
              <a:gd name="connsiteY84" fmla="*/ 3589866 h 4182533"/>
              <a:gd name="connsiteX85" fmla="*/ 5589912 w 8146845"/>
              <a:gd name="connsiteY85" fmla="*/ 3623733 h 4182533"/>
              <a:gd name="connsiteX86" fmla="*/ 5725378 w 8146845"/>
              <a:gd name="connsiteY86" fmla="*/ 3657600 h 4182533"/>
              <a:gd name="connsiteX87" fmla="*/ 5793112 w 8146845"/>
              <a:gd name="connsiteY87" fmla="*/ 3691466 h 4182533"/>
              <a:gd name="connsiteX88" fmla="*/ 5962445 w 8146845"/>
              <a:gd name="connsiteY88" fmla="*/ 3725333 h 4182533"/>
              <a:gd name="connsiteX89" fmla="*/ 6013245 w 8146845"/>
              <a:gd name="connsiteY89" fmla="*/ 3742266 h 4182533"/>
              <a:gd name="connsiteX90" fmla="*/ 6182578 w 8146845"/>
              <a:gd name="connsiteY90" fmla="*/ 3810000 h 4182533"/>
              <a:gd name="connsiteX91" fmla="*/ 6385778 w 8146845"/>
              <a:gd name="connsiteY91" fmla="*/ 3860800 h 4182533"/>
              <a:gd name="connsiteX92" fmla="*/ 6453512 w 8146845"/>
              <a:gd name="connsiteY92" fmla="*/ 3877733 h 4182533"/>
              <a:gd name="connsiteX93" fmla="*/ 6656712 w 8146845"/>
              <a:gd name="connsiteY93" fmla="*/ 3911600 h 4182533"/>
              <a:gd name="connsiteX94" fmla="*/ 6859912 w 8146845"/>
              <a:gd name="connsiteY94" fmla="*/ 3962400 h 4182533"/>
              <a:gd name="connsiteX95" fmla="*/ 6961512 w 8146845"/>
              <a:gd name="connsiteY95" fmla="*/ 3979333 h 4182533"/>
              <a:gd name="connsiteX96" fmla="*/ 7029245 w 8146845"/>
              <a:gd name="connsiteY96" fmla="*/ 3996266 h 4182533"/>
              <a:gd name="connsiteX97" fmla="*/ 7283245 w 8146845"/>
              <a:gd name="connsiteY97" fmla="*/ 4013200 h 4182533"/>
              <a:gd name="connsiteX98" fmla="*/ 7452578 w 8146845"/>
              <a:gd name="connsiteY98" fmla="*/ 4030133 h 4182533"/>
              <a:gd name="connsiteX99" fmla="*/ 7621912 w 8146845"/>
              <a:gd name="connsiteY99" fmla="*/ 4064000 h 4182533"/>
              <a:gd name="connsiteX100" fmla="*/ 7672712 w 8146845"/>
              <a:gd name="connsiteY100" fmla="*/ 4080933 h 4182533"/>
              <a:gd name="connsiteX101" fmla="*/ 7825112 w 8146845"/>
              <a:gd name="connsiteY101" fmla="*/ 4114800 h 4182533"/>
              <a:gd name="connsiteX102" fmla="*/ 7909778 w 8146845"/>
              <a:gd name="connsiteY102" fmla="*/ 4131733 h 4182533"/>
              <a:gd name="connsiteX103" fmla="*/ 7960578 w 8146845"/>
              <a:gd name="connsiteY103" fmla="*/ 4148666 h 4182533"/>
              <a:gd name="connsiteX104" fmla="*/ 8112978 w 8146845"/>
              <a:gd name="connsiteY104" fmla="*/ 4182533 h 4182533"/>
              <a:gd name="connsiteX105" fmla="*/ 8146845 w 8146845"/>
              <a:gd name="connsiteY105" fmla="*/ 4114800 h 4182533"/>
              <a:gd name="connsiteX106" fmla="*/ 8112978 w 8146845"/>
              <a:gd name="connsiteY106" fmla="*/ 4064000 h 4182533"/>
              <a:gd name="connsiteX107" fmla="*/ 8096045 w 8146845"/>
              <a:gd name="connsiteY107" fmla="*/ 3759200 h 4182533"/>
              <a:gd name="connsiteX108" fmla="*/ 7977512 w 8146845"/>
              <a:gd name="connsiteY108" fmla="*/ 3742266 h 4182533"/>
              <a:gd name="connsiteX109" fmla="*/ 7706578 w 8146845"/>
              <a:gd name="connsiteY109" fmla="*/ 3708400 h 4182533"/>
              <a:gd name="connsiteX110" fmla="*/ 7469512 w 8146845"/>
              <a:gd name="connsiteY110" fmla="*/ 3657600 h 4182533"/>
              <a:gd name="connsiteX111" fmla="*/ 7317112 w 8146845"/>
              <a:gd name="connsiteY111" fmla="*/ 3606800 h 4182533"/>
              <a:gd name="connsiteX112" fmla="*/ 7232445 w 8146845"/>
              <a:gd name="connsiteY112" fmla="*/ 3589866 h 4182533"/>
              <a:gd name="connsiteX113" fmla="*/ 7113912 w 8146845"/>
              <a:gd name="connsiteY113" fmla="*/ 3556000 h 4182533"/>
              <a:gd name="connsiteX114" fmla="*/ 6927645 w 8146845"/>
              <a:gd name="connsiteY114" fmla="*/ 3539066 h 4182533"/>
              <a:gd name="connsiteX115" fmla="*/ 6504312 w 8146845"/>
              <a:gd name="connsiteY115" fmla="*/ 3505200 h 4182533"/>
              <a:gd name="connsiteX116" fmla="*/ 6368845 w 8146845"/>
              <a:gd name="connsiteY116" fmla="*/ 3471333 h 4182533"/>
              <a:gd name="connsiteX117" fmla="*/ 6165645 w 8146845"/>
              <a:gd name="connsiteY117" fmla="*/ 3420533 h 4182533"/>
              <a:gd name="connsiteX118" fmla="*/ 5860845 w 8146845"/>
              <a:gd name="connsiteY118" fmla="*/ 3403600 h 4182533"/>
              <a:gd name="connsiteX119" fmla="*/ 5657645 w 8146845"/>
              <a:gd name="connsiteY119" fmla="*/ 3386666 h 4182533"/>
              <a:gd name="connsiteX120" fmla="*/ 5522178 w 8146845"/>
              <a:gd name="connsiteY120" fmla="*/ 3352800 h 4182533"/>
              <a:gd name="connsiteX121" fmla="*/ 5471378 w 8146845"/>
              <a:gd name="connsiteY121" fmla="*/ 3335866 h 4182533"/>
              <a:gd name="connsiteX122" fmla="*/ 5335912 w 8146845"/>
              <a:gd name="connsiteY122" fmla="*/ 3318933 h 4182533"/>
              <a:gd name="connsiteX123" fmla="*/ 5285112 w 8146845"/>
              <a:gd name="connsiteY123" fmla="*/ 3302000 h 4182533"/>
              <a:gd name="connsiteX124" fmla="*/ 5234312 w 8146845"/>
              <a:gd name="connsiteY124" fmla="*/ 3268133 h 4182533"/>
              <a:gd name="connsiteX125" fmla="*/ 5166578 w 8146845"/>
              <a:gd name="connsiteY125" fmla="*/ 3251200 h 4182533"/>
              <a:gd name="connsiteX126" fmla="*/ 5031112 w 8146845"/>
              <a:gd name="connsiteY126" fmla="*/ 3200400 h 4182533"/>
              <a:gd name="connsiteX127" fmla="*/ 4980312 w 8146845"/>
              <a:gd name="connsiteY127" fmla="*/ 3166533 h 4182533"/>
              <a:gd name="connsiteX128" fmla="*/ 4895645 w 8146845"/>
              <a:gd name="connsiteY128" fmla="*/ 3149600 h 4182533"/>
              <a:gd name="connsiteX129" fmla="*/ 4844845 w 8146845"/>
              <a:gd name="connsiteY129" fmla="*/ 3132666 h 4182533"/>
              <a:gd name="connsiteX130" fmla="*/ 4658578 w 8146845"/>
              <a:gd name="connsiteY130" fmla="*/ 2997200 h 4182533"/>
              <a:gd name="connsiteX131" fmla="*/ 4489245 w 8146845"/>
              <a:gd name="connsiteY131" fmla="*/ 2946400 h 4182533"/>
              <a:gd name="connsiteX132" fmla="*/ 4336845 w 8146845"/>
              <a:gd name="connsiteY132" fmla="*/ 2878666 h 4182533"/>
              <a:gd name="connsiteX133" fmla="*/ 4201378 w 8146845"/>
              <a:gd name="connsiteY133" fmla="*/ 2810933 h 4182533"/>
              <a:gd name="connsiteX134" fmla="*/ 4133645 w 8146845"/>
              <a:gd name="connsiteY134" fmla="*/ 2777066 h 4182533"/>
              <a:gd name="connsiteX135" fmla="*/ 3913512 w 8146845"/>
              <a:gd name="connsiteY135" fmla="*/ 2743200 h 4182533"/>
              <a:gd name="connsiteX136" fmla="*/ 3862712 w 8146845"/>
              <a:gd name="connsiteY136" fmla="*/ 2709333 h 4182533"/>
              <a:gd name="connsiteX137" fmla="*/ 3659512 w 8146845"/>
              <a:gd name="connsiteY137" fmla="*/ 2658533 h 4182533"/>
              <a:gd name="connsiteX138" fmla="*/ 3591778 w 8146845"/>
              <a:gd name="connsiteY138" fmla="*/ 2641600 h 4182533"/>
              <a:gd name="connsiteX139" fmla="*/ 3507112 w 8146845"/>
              <a:gd name="connsiteY139" fmla="*/ 2624666 h 4182533"/>
              <a:gd name="connsiteX140" fmla="*/ 3456312 w 8146845"/>
              <a:gd name="connsiteY140" fmla="*/ 2607733 h 4182533"/>
              <a:gd name="connsiteX141" fmla="*/ 3337778 w 8146845"/>
              <a:gd name="connsiteY141" fmla="*/ 2590800 h 4182533"/>
              <a:gd name="connsiteX142" fmla="*/ 3219245 w 8146845"/>
              <a:gd name="connsiteY142" fmla="*/ 2556933 h 4182533"/>
              <a:gd name="connsiteX143" fmla="*/ 3168445 w 8146845"/>
              <a:gd name="connsiteY143" fmla="*/ 2540000 h 4182533"/>
              <a:gd name="connsiteX144" fmla="*/ 3049912 w 8146845"/>
              <a:gd name="connsiteY144" fmla="*/ 2523066 h 4182533"/>
              <a:gd name="connsiteX145" fmla="*/ 2948312 w 8146845"/>
              <a:gd name="connsiteY145" fmla="*/ 2489200 h 4182533"/>
              <a:gd name="connsiteX146" fmla="*/ 2609645 w 8146845"/>
              <a:gd name="connsiteY146" fmla="*/ 2438400 h 4182533"/>
              <a:gd name="connsiteX147" fmla="*/ 2457245 w 8146845"/>
              <a:gd name="connsiteY147" fmla="*/ 2421466 h 4182533"/>
              <a:gd name="connsiteX148" fmla="*/ 2254045 w 8146845"/>
              <a:gd name="connsiteY148" fmla="*/ 2387600 h 4182533"/>
              <a:gd name="connsiteX149" fmla="*/ 2152445 w 8146845"/>
              <a:gd name="connsiteY149" fmla="*/ 2353733 h 4182533"/>
              <a:gd name="connsiteX150" fmla="*/ 2067778 w 8146845"/>
              <a:gd name="connsiteY150" fmla="*/ 2336800 h 4182533"/>
              <a:gd name="connsiteX151" fmla="*/ 1966178 w 8146845"/>
              <a:gd name="connsiteY151" fmla="*/ 2302933 h 4182533"/>
              <a:gd name="connsiteX152" fmla="*/ 1915378 w 8146845"/>
              <a:gd name="connsiteY152" fmla="*/ 2286000 h 4182533"/>
              <a:gd name="connsiteX153" fmla="*/ 1864578 w 8146845"/>
              <a:gd name="connsiteY153" fmla="*/ 2269066 h 4182533"/>
              <a:gd name="connsiteX154" fmla="*/ 1796845 w 8146845"/>
              <a:gd name="connsiteY154" fmla="*/ 2252133 h 4182533"/>
              <a:gd name="connsiteX155" fmla="*/ 1729112 w 8146845"/>
              <a:gd name="connsiteY155" fmla="*/ 2218266 h 4182533"/>
              <a:gd name="connsiteX156" fmla="*/ 1678312 w 8146845"/>
              <a:gd name="connsiteY156" fmla="*/ 2201333 h 4182533"/>
              <a:gd name="connsiteX157" fmla="*/ 1576712 w 8146845"/>
              <a:gd name="connsiteY157" fmla="*/ 2116666 h 4182533"/>
              <a:gd name="connsiteX158" fmla="*/ 1593645 w 8146845"/>
              <a:gd name="connsiteY158" fmla="*/ 1947333 h 4182533"/>
              <a:gd name="connsiteX159" fmla="*/ 1779912 w 8146845"/>
              <a:gd name="connsiteY159" fmla="*/ 1930400 h 4182533"/>
              <a:gd name="connsiteX160" fmla="*/ 2101645 w 8146845"/>
              <a:gd name="connsiteY160" fmla="*/ 1896533 h 4182533"/>
              <a:gd name="connsiteX161" fmla="*/ 2237112 w 8146845"/>
              <a:gd name="connsiteY161" fmla="*/ 1862666 h 4182533"/>
              <a:gd name="connsiteX162" fmla="*/ 2355645 w 8146845"/>
              <a:gd name="connsiteY162" fmla="*/ 1845733 h 4182533"/>
              <a:gd name="connsiteX163" fmla="*/ 2660445 w 8146845"/>
              <a:gd name="connsiteY163" fmla="*/ 1811866 h 4182533"/>
              <a:gd name="connsiteX164" fmla="*/ 2778978 w 8146845"/>
              <a:gd name="connsiteY164" fmla="*/ 1778000 h 4182533"/>
              <a:gd name="connsiteX165" fmla="*/ 2897512 w 8146845"/>
              <a:gd name="connsiteY165" fmla="*/ 1744133 h 4182533"/>
              <a:gd name="connsiteX166" fmla="*/ 3168445 w 8146845"/>
              <a:gd name="connsiteY166" fmla="*/ 1710266 h 4182533"/>
              <a:gd name="connsiteX167" fmla="*/ 3286978 w 8146845"/>
              <a:gd name="connsiteY167" fmla="*/ 1693333 h 4182533"/>
              <a:gd name="connsiteX168" fmla="*/ 3439378 w 8146845"/>
              <a:gd name="connsiteY168" fmla="*/ 1659466 h 4182533"/>
              <a:gd name="connsiteX169" fmla="*/ 3524045 w 8146845"/>
              <a:gd name="connsiteY169" fmla="*/ 1642533 h 4182533"/>
              <a:gd name="connsiteX170" fmla="*/ 3574845 w 8146845"/>
              <a:gd name="connsiteY170" fmla="*/ 1625600 h 4182533"/>
              <a:gd name="connsiteX171" fmla="*/ 3710312 w 8146845"/>
              <a:gd name="connsiteY171" fmla="*/ 1591733 h 4182533"/>
              <a:gd name="connsiteX172" fmla="*/ 3913512 w 8146845"/>
              <a:gd name="connsiteY172" fmla="*/ 1540933 h 4182533"/>
              <a:gd name="connsiteX173" fmla="*/ 4150578 w 8146845"/>
              <a:gd name="connsiteY173" fmla="*/ 1473200 h 4182533"/>
              <a:gd name="connsiteX174" fmla="*/ 4201378 w 8146845"/>
              <a:gd name="connsiteY174" fmla="*/ 1456266 h 4182533"/>
              <a:gd name="connsiteX175" fmla="*/ 4269112 w 8146845"/>
              <a:gd name="connsiteY175" fmla="*/ 1422400 h 4182533"/>
              <a:gd name="connsiteX176" fmla="*/ 4506178 w 8146845"/>
              <a:gd name="connsiteY176" fmla="*/ 1388533 h 4182533"/>
              <a:gd name="connsiteX177" fmla="*/ 4590845 w 8146845"/>
              <a:gd name="connsiteY177" fmla="*/ 1371600 h 4182533"/>
              <a:gd name="connsiteX178" fmla="*/ 4827912 w 8146845"/>
              <a:gd name="connsiteY178" fmla="*/ 1303866 h 4182533"/>
              <a:gd name="connsiteX179" fmla="*/ 5081912 w 8146845"/>
              <a:gd name="connsiteY179" fmla="*/ 1236133 h 4182533"/>
              <a:gd name="connsiteX180" fmla="*/ 5166578 w 8146845"/>
              <a:gd name="connsiteY180" fmla="*/ 1219200 h 4182533"/>
              <a:gd name="connsiteX181" fmla="*/ 5369778 w 8146845"/>
              <a:gd name="connsiteY181" fmla="*/ 1185333 h 4182533"/>
              <a:gd name="connsiteX182" fmla="*/ 5471378 w 8146845"/>
              <a:gd name="connsiteY182" fmla="*/ 1151466 h 4182533"/>
              <a:gd name="connsiteX183" fmla="*/ 5522178 w 8146845"/>
              <a:gd name="connsiteY183" fmla="*/ 1134533 h 4182533"/>
              <a:gd name="connsiteX184" fmla="*/ 5606845 w 8146845"/>
              <a:gd name="connsiteY184" fmla="*/ 1117600 h 4182533"/>
              <a:gd name="connsiteX185" fmla="*/ 5725378 w 8146845"/>
              <a:gd name="connsiteY185" fmla="*/ 1100666 h 4182533"/>
              <a:gd name="connsiteX186" fmla="*/ 5793112 w 8146845"/>
              <a:gd name="connsiteY186" fmla="*/ 1083733 h 4182533"/>
              <a:gd name="connsiteX187" fmla="*/ 5843912 w 8146845"/>
              <a:gd name="connsiteY187" fmla="*/ 1066800 h 4182533"/>
              <a:gd name="connsiteX188" fmla="*/ 5996312 w 8146845"/>
              <a:gd name="connsiteY188" fmla="*/ 1049866 h 4182533"/>
              <a:gd name="connsiteX189" fmla="*/ 6047112 w 8146845"/>
              <a:gd name="connsiteY189" fmla="*/ 1032933 h 4182533"/>
              <a:gd name="connsiteX190" fmla="*/ 6097912 w 8146845"/>
              <a:gd name="connsiteY190" fmla="*/ 999066 h 4182533"/>
              <a:gd name="connsiteX191" fmla="*/ 6165645 w 8146845"/>
              <a:gd name="connsiteY191" fmla="*/ 982133 h 4182533"/>
              <a:gd name="connsiteX192" fmla="*/ 6351912 w 8146845"/>
              <a:gd name="connsiteY192" fmla="*/ 931333 h 4182533"/>
              <a:gd name="connsiteX193" fmla="*/ 6402712 w 8146845"/>
              <a:gd name="connsiteY193" fmla="*/ 897466 h 4182533"/>
              <a:gd name="connsiteX194" fmla="*/ 6538178 w 8146845"/>
              <a:gd name="connsiteY194" fmla="*/ 863600 h 4182533"/>
              <a:gd name="connsiteX195" fmla="*/ 6588978 w 8146845"/>
              <a:gd name="connsiteY195" fmla="*/ 829733 h 4182533"/>
              <a:gd name="connsiteX196" fmla="*/ 6758312 w 8146845"/>
              <a:gd name="connsiteY196" fmla="*/ 778933 h 4182533"/>
              <a:gd name="connsiteX197" fmla="*/ 6927645 w 8146845"/>
              <a:gd name="connsiteY197" fmla="*/ 711200 h 4182533"/>
              <a:gd name="connsiteX198" fmla="*/ 6978445 w 8146845"/>
              <a:gd name="connsiteY198" fmla="*/ 694266 h 4182533"/>
              <a:gd name="connsiteX199" fmla="*/ 7029245 w 8146845"/>
              <a:gd name="connsiteY199" fmla="*/ 677333 h 4182533"/>
              <a:gd name="connsiteX200" fmla="*/ 7080045 w 8146845"/>
              <a:gd name="connsiteY200" fmla="*/ 643466 h 4182533"/>
              <a:gd name="connsiteX201" fmla="*/ 7249378 w 8146845"/>
              <a:gd name="connsiteY201" fmla="*/ 592666 h 4182533"/>
              <a:gd name="connsiteX202" fmla="*/ 7300178 w 8146845"/>
              <a:gd name="connsiteY202" fmla="*/ 558800 h 4182533"/>
              <a:gd name="connsiteX203" fmla="*/ 7350978 w 8146845"/>
              <a:gd name="connsiteY203" fmla="*/ 541866 h 4182533"/>
              <a:gd name="connsiteX204" fmla="*/ 7418712 w 8146845"/>
              <a:gd name="connsiteY204" fmla="*/ 491066 h 4182533"/>
              <a:gd name="connsiteX205" fmla="*/ 7588045 w 8146845"/>
              <a:gd name="connsiteY205" fmla="*/ 423333 h 4182533"/>
              <a:gd name="connsiteX206" fmla="*/ 7638845 w 8146845"/>
              <a:gd name="connsiteY206" fmla="*/ 406400 h 4182533"/>
              <a:gd name="connsiteX207" fmla="*/ 7808178 w 8146845"/>
              <a:gd name="connsiteY207" fmla="*/ 355600 h 4182533"/>
              <a:gd name="connsiteX208" fmla="*/ 7858978 w 8146845"/>
              <a:gd name="connsiteY208" fmla="*/ 338666 h 4182533"/>
              <a:gd name="connsiteX209" fmla="*/ 8079112 w 8146845"/>
              <a:gd name="connsiteY209" fmla="*/ 355600 h 4182533"/>
              <a:gd name="connsiteX210" fmla="*/ 8129912 w 8146845"/>
              <a:gd name="connsiteY210" fmla="*/ 372533 h 4182533"/>
              <a:gd name="connsiteX211" fmla="*/ 8096045 w 8146845"/>
              <a:gd name="connsiteY211" fmla="*/ 372533 h 4182533"/>
              <a:gd name="connsiteX212" fmla="*/ 8129912 w 8146845"/>
              <a:gd name="connsiteY212" fmla="*/ 423333 h 4182533"/>
              <a:gd name="connsiteX0" fmla="*/ 8145330 w 8162263"/>
              <a:gd name="connsiteY0" fmla="*/ 423333 h 4182533"/>
              <a:gd name="connsiteX1" fmla="*/ 8094530 w 8162263"/>
              <a:gd name="connsiteY1" fmla="*/ 321733 h 4182533"/>
              <a:gd name="connsiteX2" fmla="*/ 8077596 w 8162263"/>
              <a:gd name="connsiteY2" fmla="*/ 270933 h 4182533"/>
              <a:gd name="connsiteX3" fmla="*/ 8026796 w 8162263"/>
              <a:gd name="connsiteY3" fmla="*/ 0 h 4182533"/>
              <a:gd name="connsiteX4" fmla="*/ 7925196 w 8162263"/>
              <a:gd name="connsiteY4" fmla="*/ 33866 h 4182533"/>
              <a:gd name="connsiteX5" fmla="*/ 7806663 w 8162263"/>
              <a:gd name="connsiteY5" fmla="*/ 101600 h 4182533"/>
              <a:gd name="connsiteX6" fmla="*/ 7552663 w 8162263"/>
              <a:gd name="connsiteY6" fmla="*/ 135466 h 4182533"/>
              <a:gd name="connsiteX7" fmla="*/ 7467996 w 8162263"/>
              <a:gd name="connsiteY7" fmla="*/ 169333 h 4182533"/>
              <a:gd name="connsiteX8" fmla="*/ 7146263 w 8162263"/>
              <a:gd name="connsiteY8" fmla="*/ 220133 h 4182533"/>
              <a:gd name="connsiteX9" fmla="*/ 7061596 w 8162263"/>
              <a:gd name="connsiteY9" fmla="*/ 237066 h 4182533"/>
              <a:gd name="connsiteX10" fmla="*/ 6993863 w 8162263"/>
              <a:gd name="connsiteY10" fmla="*/ 270933 h 4182533"/>
              <a:gd name="connsiteX11" fmla="*/ 6943063 w 8162263"/>
              <a:gd name="connsiteY11" fmla="*/ 287866 h 4182533"/>
              <a:gd name="connsiteX12" fmla="*/ 6858396 w 8162263"/>
              <a:gd name="connsiteY12" fmla="*/ 321733 h 4182533"/>
              <a:gd name="connsiteX13" fmla="*/ 6756796 w 8162263"/>
              <a:gd name="connsiteY13" fmla="*/ 355600 h 4182533"/>
              <a:gd name="connsiteX14" fmla="*/ 6621330 w 8162263"/>
              <a:gd name="connsiteY14" fmla="*/ 440266 h 4182533"/>
              <a:gd name="connsiteX15" fmla="*/ 6570530 w 8162263"/>
              <a:gd name="connsiteY15" fmla="*/ 457200 h 4182533"/>
              <a:gd name="connsiteX16" fmla="*/ 6519730 w 8162263"/>
              <a:gd name="connsiteY16" fmla="*/ 491066 h 4182533"/>
              <a:gd name="connsiteX17" fmla="*/ 6451996 w 8162263"/>
              <a:gd name="connsiteY17" fmla="*/ 508000 h 4182533"/>
              <a:gd name="connsiteX18" fmla="*/ 6367330 w 8162263"/>
              <a:gd name="connsiteY18" fmla="*/ 541866 h 4182533"/>
              <a:gd name="connsiteX19" fmla="*/ 6316530 w 8162263"/>
              <a:gd name="connsiteY19" fmla="*/ 558800 h 4182533"/>
              <a:gd name="connsiteX20" fmla="*/ 6181063 w 8162263"/>
              <a:gd name="connsiteY20" fmla="*/ 626533 h 4182533"/>
              <a:gd name="connsiteX21" fmla="*/ 6130263 w 8162263"/>
              <a:gd name="connsiteY21" fmla="*/ 660400 h 4182533"/>
              <a:gd name="connsiteX22" fmla="*/ 6079463 w 8162263"/>
              <a:gd name="connsiteY22" fmla="*/ 677333 h 4182533"/>
              <a:gd name="connsiteX23" fmla="*/ 5994796 w 8162263"/>
              <a:gd name="connsiteY23" fmla="*/ 711200 h 4182533"/>
              <a:gd name="connsiteX24" fmla="*/ 5910130 w 8162263"/>
              <a:gd name="connsiteY24" fmla="*/ 728133 h 4182533"/>
              <a:gd name="connsiteX25" fmla="*/ 5791596 w 8162263"/>
              <a:gd name="connsiteY25" fmla="*/ 778933 h 4182533"/>
              <a:gd name="connsiteX26" fmla="*/ 5723863 w 8162263"/>
              <a:gd name="connsiteY26" fmla="*/ 795866 h 4182533"/>
              <a:gd name="connsiteX27" fmla="*/ 5673063 w 8162263"/>
              <a:gd name="connsiteY27" fmla="*/ 829733 h 4182533"/>
              <a:gd name="connsiteX28" fmla="*/ 5520663 w 8162263"/>
              <a:gd name="connsiteY28" fmla="*/ 863600 h 4182533"/>
              <a:gd name="connsiteX29" fmla="*/ 5469863 w 8162263"/>
              <a:gd name="connsiteY29" fmla="*/ 880533 h 4182533"/>
              <a:gd name="connsiteX30" fmla="*/ 5368263 w 8162263"/>
              <a:gd name="connsiteY30" fmla="*/ 897466 h 4182533"/>
              <a:gd name="connsiteX31" fmla="*/ 5114263 w 8162263"/>
              <a:gd name="connsiteY31" fmla="*/ 931333 h 4182533"/>
              <a:gd name="connsiteX32" fmla="*/ 4843330 w 8162263"/>
              <a:gd name="connsiteY32" fmla="*/ 965200 h 4182533"/>
              <a:gd name="connsiteX33" fmla="*/ 4233730 w 8162263"/>
              <a:gd name="connsiteY33" fmla="*/ 1016000 h 4182533"/>
              <a:gd name="connsiteX34" fmla="*/ 4098263 w 8162263"/>
              <a:gd name="connsiteY34" fmla="*/ 1032933 h 4182533"/>
              <a:gd name="connsiteX35" fmla="*/ 3793463 w 8162263"/>
              <a:gd name="connsiteY35" fmla="*/ 1066800 h 4182533"/>
              <a:gd name="connsiteX36" fmla="*/ 3708796 w 8162263"/>
              <a:gd name="connsiteY36" fmla="*/ 1083733 h 4182533"/>
              <a:gd name="connsiteX37" fmla="*/ 3454796 w 8162263"/>
              <a:gd name="connsiteY37" fmla="*/ 1117600 h 4182533"/>
              <a:gd name="connsiteX38" fmla="*/ 3387063 w 8162263"/>
              <a:gd name="connsiteY38" fmla="*/ 1134533 h 4182533"/>
              <a:gd name="connsiteX39" fmla="*/ 3183863 w 8162263"/>
              <a:gd name="connsiteY39" fmla="*/ 1151466 h 4182533"/>
              <a:gd name="connsiteX40" fmla="*/ 3065330 w 8162263"/>
              <a:gd name="connsiteY40" fmla="*/ 1185333 h 4182533"/>
              <a:gd name="connsiteX41" fmla="*/ 2760530 w 8162263"/>
              <a:gd name="connsiteY41" fmla="*/ 1236133 h 4182533"/>
              <a:gd name="connsiteX42" fmla="*/ 135863 w 8162263"/>
              <a:gd name="connsiteY42" fmla="*/ 2116666 h 4182533"/>
              <a:gd name="connsiteX43" fmla="*/ 406796 w 8162263"/>
              <a:gd name="connsiteY43" fmla="*/ 2133600 h 4182533"/>
              <a:gd name="connsiteX44" fmla="*/ 813196 w 8162263"/>
              <a:gd name="connsiteY44" fmla="*/ 2201333 h 4182533"/>
              <a:gd name="connsiteX45" fmla="*/ 1033330 w 8162263"/>
              <a:gd name="connsiteY45" fmla="*/ 2235200 h 4182533"/>
              <a:gd name="connsiteX46" fmla="*/ 1219596 w 8162263"/>
              <a:gd name="connsiteY46" fmla="*/ 2252133 h 4182533"/>
              <a:gd name="connsiteX47" fmla="*/ 1388930 w 8162263"/>
              <a:gd name="connsiteY47" fmla="*/ 2286000 h 4182533"/>
              <a:gd name="connsiteX48" fmla="*/ 1473596 w 8162263"/>
              <a:gd name="connsiteY48" fmla="*/ 2302933 h 4182533"/>
              <a:gd name="connsiteX49" fmla="*/ 1575196 w 8162263"/>
              <a:gd name="connsiteY49" fmla="*/ 2336800 h 4182533"/>
              <a:gd name="connsiteX50" fmla="*/ 1710663 w 8162263"/>
              <a:gd name="connsiteY50" fmla="*/ 2387600 h 4182533"/>
              <a:gd name="connsiteX51" fmla="*/ 1761463 w 8162263"/>
              <a:gd name="connsiteY51" fmla="*/ 2421466 h 4182533"/>
              <a:gd name="connsiteX52" fmla="*/ 1812263 w 8162263"/>
              <a:gd name="connsiteY52" fmla="*/ 2472266 h 4182533"/>
              <a:gd name="connsiteX53" fmla="*/ 1896930 w 8162263"/>
              <a:gd name="connsiteY53" fmla="*/ 2489200 h 4182533"/>
              <a:gd name="connsiteX54" fmla="*/ 2049330 w 8162263"/>
              <a:gd name="connsiteY54" fmla="*/ 2590800 h 4182533"/>
              <a:gd name="connsiteX55" fmla="*/ 2167863 w 8162263"/>
              <a:gd name="connsiteY55" fmla="*/ 2624666 h 4182533"/>
              <a:gd name="connsiteX56" fmla="*/ 2252530 w 8162263"/>
              <a:gd name="connsiteY56" fmla="*/ 2675466 h 4182533"/>
              <a:gd name="connsiteX57" fmla="*/ 2320263 w 8162263"/>
              <a:gd name="connsiteY57" fmla="*/ 2692400 h 4182533"/>
              <a:gd name="connsiteX58" fmla="*/ 2371063 w 8162263"/>
              <a:gd name="connsiteY58" fmla="*/ 2709333 h 4182533"/>
              <a:gd name="connsiteX59" fmla="*/ 2489596 w 8162263"/>
              <a:gd name="connsiteY59" fmla="*/ 2760133 h 4182533"/>
              <a:gd name="connsiteX60" fmla="*/ 2557330 w 8162263"/>
              <a:gd name="connsiteY60" fmla="*/ 2794000 h 4182533"/>
              <a:gd name="connsiteX61" fmla="*/ 2794396 w 8162263"/>
              <a:gd name="connsiteY61" fmla="*/ 2861733 h 4182533"/>
              <a:gd name="connsiteX62" fmla="*/ 2845196 w 8162263"/>
              <a:gd name="connsiteY62" fmla="*/ 2878666 h 4182533"/>
              <a:gd name="connsiteX63" fmla="*/ 2997596 w 8162263"/>
              <a:gd name="connsiteY63" fmla="*/ 2929466 h 4182533"/>
              <a:gd name="connsiteX64" fmla="*/ 3048396 w 8162263"/>
              <a:gd name="connsiteY64" fmla="*/ 2963333 h 4182533"/>
              <a:gd name="connsiteX65" fmla="*/ 3133063 w 8162263"/>
              <a:gd name="connsiteY65" fmla="*/ 2980266 h 4182533"/>
              <a:gd name="connsiteX66" fmla="*/ 3200796 w 8162263"/>
              <a:gd name="connsiteY66" fmla="*/ 2997200 h 4182533"/>
              <a:gd name="connsiteX67" fmla="*/ 3454796 w 8162263"/>
              <a:gd name="connsiteY67" fmla="*/ 3031066 h 4182533"/>
              <a:gd name="connsiteX68" fmla="*/ 3708796 w 8162263"/>
              <a:gd name="connsiteY68" fmla="*/ 3081866 h 4182533"/>
              <a:gd name="connsiteX69" fmla="*/ 3911996 w 8162263"/>
              <a:gd name="connsiteY69" fmla="*/ 3115733 h 4182533"/>
              <a:gd name="connsiteX70" fmla="*/ 4013596 w 8162263"/>
              <a:gd name="connsiteY70" fmla="*/ 3149600 h 4182533"/>
              <a:gd name="connsiteX71" fmla="*/ 4115196 w 8162263"/>
              <a:gd name="connsiteY71" fmla="*/ 3166533 h 4182533"/>
              <a:gd name="connsiteX72" fmla="*/ 4182930 w 8162263"/>
              <a:gd name="connsiteY72" fmla="*/ 3200400 h 4182533"/>
              <a:gd name="connsiteX73" fmla="*/ 4386130 w 8162263"/>
              <a:gd name="connsiteY73" fmla="*/ 3251200 h 4182533"/>
              <a:gd name="connsiteX74" fmla="*/ 4572396 w 8162263"/>
              <a:gd name="connsiteY74" fmla="*/ 3318933 h 4182533"/>
              <a:gd name="connsiteX75" fmla="*/ 4640130 w 8162263"/>
              <a:gd name="connsiteY75" fmla="*/ 3352800 h 4182533"/>
              <a:gd name="connsiteX76" fmla="*/ 4724796 w 8162263"/>
              <a:gd name="connsiteY76" fmla="*/ 3369733 h 4182533"/>
              <a:gd name="connsiteX77" fmla="*/ 4792530 w 8162263"/>
              <a:gd name="connsiteY77" fmla="*/ 3386666 h 4182533"/>
              <a:gd name="connsiteX78" fmla="*/ 4894130 w 8162263"/>
              <a:gd name="connsiteY78" fmla="*/ 3420533 h 4182533"/>
              <a:gd name="connsiteX79" fmla="*/ 4978796 w 8162263"/>
              <a:gd name="connsiteY79" fmla="*/ 3437466 h 4182533"/>
              <a:gd name="connsiteX80" fmla="*/ 5114263 w 8162263"/>
              <a:gd name="connsiteY80" fmla="*/ 3471333 h 4182533"/>
              <a:gd name="connsiteX81" fmla="*/ 5317463 w 8162263"/>
              <a:gd name="connsiteY81" fmla="*/ 3505200 h 4182533"/>
              <a:gd name="connsiteX82" fmla="*/ 5402130 w 8162263"/>
              <a:gd name="connsiteY82" fmla="*/ 3539066 h 4182533"/>
              <a:gd name="connsiteX83" fmla="*/ 5554530 w 8162263"/>
              <a:gd name="connsiteY83" fmla="*/ 3589866 h 4182533"/>
              <a:gd name="connsiteX84" fmla="*/ 5605330 w 8162263"/>
              <a:gd name="connsiteY84" fmla="*/ 3623733 h 4182533"/>
              <a:gd name="connsiteX85" fmla="*/ 5740796 w 8162263"/>
              <a:gd name="connsiteY85" fmla="*/ 3657600 h 4182533"/>
              <a:gd name="connsiteX86" fmla="*/ 5808530 w 8162263"/>
              <a:gd name="connsiteY86" fmla="*/ 3691466 h 4182533"/>
              <a:gd name="connsiteX87" fmla="*/ 5977863 w 8162263"/>
              <a:gd name="connsiteY87" fmla="*/ 3725333 h 4182533"/>
              <a:gd name="connsiteX88" fmla="*/ 6028663 w 8162263"/>
              <a:gd name="connsiteY88" fmla="*/ 3742266 h 4182533"/>
              <a:gd name="connsiteX89" fmla="*/ 6197996 w 8162263"/>
              <a:gd name="connsiteY89" fmla="*/ 3810000 h 4182533"/>
              <a:gd name="connsiteX90" fmla="*/ 6401196 w 8162263"/>
              <a:gd name="connsiteY90" fmla="*/ 3860800 h 4182533"/>
              <a:gd name="connsiteX91" fmla="*/ 6468930 w 8162263"/>
              <a:gd name="connsiteY91" fmla="*/ 3877733 h 4182533"/>
              <a:gd name="connsiteX92" fmla="*/ 6672130 w 8162263"/>
              <a:gd name="connsiteY92" fmla="*/ 3911600 h 4182533"/>
              <a:gd name="connsiteX93" fmla="*/ 6875330 w 8162263"/>
              <a:gd name="connsiteY93" fmla="*/ 3962400 h 4182533"/>
              <a:gd name="connsiteX94" fmla="*/ 6976930 w 8162263"/>
              <a:gd name="connsiteY94" fmla="*/ 3979333 h 4182533"/>
              <a:gd name="connsiteX95" fmla="*/ 7044663 w 8162263"/>
              <a:gd name="connsiteY95" fmla="*/ 3996266 h 4182533"/>
              <a:gd name="connsiteX96" fmla="*/ 7298663 w 8162263"/>
              <a:gd name="connsiteY96" fmla="*/ 4013200 h 4182533"/>
              <a:gd name="connsiteX97" fmla="*/ 7467996 w 8162263"/>
              <a:gd name="connsiteY97" fmla="*/ 4030133 h 4182533"/>
              <a:gd name="connsiteX98" fmla="*/ 7637330 w 8162263"/>
              <a:gd name="connsiteY98" fmla="*/ 4064000 h 4182533"/>
              <a:gd name="connsiteX99" fmla="*/ 7688130 w 8162263"/>
              <a:gd name="connsiteY99" fmla="*/ 4080933 h 4182533"/>
              <a:gd name="connsiteX100" fmla="*/ 7840530 w 8162263"/>
              <a:gd name="connsiteY100" fmla="*/ 4114800 h 4182533"/>
              <a:gd name="connsiteX101" fmla="*/ 7925196 w 8162263"/>
              <a:gd name="connsiteY101" fmla="*/ 4131733 h 4182533"/>
              <a:gd name="connsiteX102" fmla="*/ 7975996 w 8162263"/>
              <a:gd name="connsiteY102" fmla="*/ 4148666 h 4182533"/>
              <a:gd name="connsiteX103" fmla="*/ 8128396 w 8162263"/>
              <a:gd name="connsiteY103" fmla="*/ 4182533 h 4182533"/>
              <a:gd name="connsiteX104" fmla="*/ 8162263 w 8162263"/>
              <a:gd name="connsiteY104" fmla="*/ 4114800 h 4182533"/>
              <a:gd name="connsiteX105" fmla="*/ 8128396 w 8162263"/>
              <a:gd name="connsiteY105" fmla="*/ 4064000 h 4182533"/>
              <a:gd name="connsiteX106" fmla="*/ 8111463 w 8162263"/>
              <a:gd name="connsiteY106" fmla="*/ 3759200 h 4182533"/>
              <a:gd name="connsiteX107" fmla="*/ 7992930 w 8162263"/>
              <a:gd name="connsiteY107" fmla="*/ 3742266 h 4182533"/>
              <a:gd name="connsiteX108" fmla="*/ 7721996 w 8162263"/>
              <a:gd name="connsiteY108" fmla="*/ 3708400 h 4182533"/>
              <a:gd name="connsiteX109" fmla="*/ 7484930 w 8162263"/>
              <a:gd name="connsiteY109" fmla="*/ 3657600 h 4182533"/>
              <a:gd name="connsiteX110" fmla="*/ 7332530 w 8162263"/>
              <a:gd name="connsiteY110" fmla="*/ 3606800 h 4182533"/>
              <a:gd name="connsiteX111" fmla="*/ 7247863 w 8162263"/>
              <a:gd name="connsiteY111" fmla="*/ 3589866 h 4182533"/>
              <a:gd name="connsiteX112" fmla="*/ 7129330 w 8162263"/>
              <a:gd name="connsiteY112" fmla="*/ 3556000 h 4182533"/>
              <a:gd name="connsiteX113" fmla="*/ 6943063 w 8162263"/>
              <a:gd name="connsiteY113" fmla="*/ 3539066 h 4182533"/>
              <a:gd name="connsiteX114" fmla="*/ 6519730 w 8162263"/>
              <a:gd name="connsiteY114" fmla="*/ 3505200 h 4182533"/>
              <a:gd name="connsiteX115" fmla="*/ 6384263 w 8162263"/>
              <a:gd name="connsiteY115" fmla="*/ 3471333 h 4182533"/>
              <a:gd name="connsiteX116" fmla="*/ 6181063 w 8162263"/>
              <a:gd name="connsiteY116" fmla="*/ 3420533 h 4182533"/>
              <a:gd name="connsiteX117" fmla="*/ 5876263 w 8162263"/>
              <a:gd name="connsiteY117" fmla="*/ 3403600 h 4182533"/>
              <a:gd name="connsiteX118" fmla="*/ 5673063 w 8162263"/>
              <a:gd name="connsiteY118" fmla="*/ 3386666 h 4182533"/>
              <a:gd name="connsiteX119" fmla="*/ 5537596 w 8162263"/>
              <a:gd name="connsiteY119" fmla="*/ 3352800 h 4182533"/>
              <a:gd name="connsiteX120" fmla="*/ 5486796 w 8162263"/>
              <a:gd name="connsiteY120" fmla="*/ 3335866 h 4182533"/>
              <a:gd name="connsiteX121" fmla="*/ 5351330 w 8162263"/>
              <a:gd name="connsiteY121" fmla="*/ 3318933 h 4182533"/>
              <a:gd name="connsiteX122" fmla="*/ 5300530 w 8162263"/>
              <a:gd name="connsiteY122" fmla="*/ 3302000 h 4182533"/>
              <a:gd name="connsiteX123" fmla="*/ 5249730 w 8162263"/>
              <a:gd name="connsiteY123" fmla="*/ 3268133 h 4182533"/>
              <a:gd name="connsiteX124" fmla="*/ 5181996 w 8162263"/>
              <a:gd name="connsiteY124" fmla="*/ 3251200 h 4182533"/>
              <a:gd name="connsiteX125" fmla="*/ 5046530 w 8162263"/>
              <a:gd name="connsiteY125" fmla="*/ 3200400 h 4182533"/>
              <a:gd name="connsiteX126" fmla="*/ 4995730 w 8162263"/>
              <a:gd name="connsiteY126" fmla="*/ 3166533 h 4182533"/>
              <a:gd name="connsiteX127" fmla="*/ 4911063 w 8162263"/>
              <a:gd name="connsiteY127" fmla="*/ 3149600 h 4182533"/>
              <a:gd name="connsiteX128" fmla="*/ 4860263 w 8162263"/>
              <a:gd name="connsiteY128" fmla="*/ 3132666 h 4182533"/>
              <a:gd name="connsiteX129" fmla="*/ 4673996 w 8162263"/>
              <a:gd name="connsiteY129" fmla="*/ 2997200 h 4182533"/>
              <a:gd name="connsiteX130" fmla="*/ 4504663 w 8162263"/>
              <a:gd name="connsiteY130" fmla="*/ 2946400 h 4182533"/>
              <a:gd name="connsiteX131" fmla="*/ 4352263 w 8162263"/>
              <a:gd name="connsiteY131" fmla="*/ 2878666 h 4182533"/>
              <a:gd name="connsiteX132" fmla="*/ 4216796 w 8162263"/>
              <a:gd name="connsiteY132" fmla="*/ 2810933 h 4182533"/>
              <a:gd name="connsiteX133" fmla="*/ 4149063 w 8162263"/>
              <a:gd name="connsiteY133" fmla="*/ 2777066 h 4182533"/>
              <a:gd name="connsiteX134" fmla="*/ 3928930 w 8162263"/>
              <a:gd name="connsiteY134" fmla="*/ 2743200 h 4182533"/>
              <a:gd name="connsiteX135" fmla="*/ 3878130 w 8162263"/>
              <a:gd name="connsiteY135" fmla="*/ 2709333 h 4182533"/>
              <a:gd name="connsiteX136" fmla="*/ 3674930 w 8162263"/>
              <a:gd name="connsiteY136" fmla="*/ 2658533 h 4182533"/>
              <a:gd name="connsiteX137" fmla="*/ 3607196 w 8162263"/>
              <a:gd name="connsiteY137" fmla="*/ 2641600 h 4182533"/>
              <a:gd name="connsiteX138" fmla="*/ 3522530 w 8162263"/>
              <a:gd name="connsiteY138" fmla="*/ 2624666 h 4182533"/>
              <a:gd name="connsiteX139" fmla="*/ 3471730 w 8162263"/>
              <a:gd name="connsiteY139" fmla="*/ 2607733 h 4182533"/>
              <a:gd name="connsiteX140" fmla="*/ 3353196 w 8162263"/>
              <a:gd name="connsiteY140" fmla="*/ 2590800 h 4182533"/>
              <a:gd name="connsiteX141" fmla="*/ 3234663 w 8162263"/>
              <a:gd name="connsiteY141" fmla="*/ 2556933 h 4182533"/>
              <a:gd name="connsiteX142" fmla="*/ 3183863 w 8162263"/>
              <a:gd name="connsiteY142" fmla="*/ 2540000 h 4182533"/>
              <a:gd name="connsiteX143" fmla="*/ 3065330 w 8162263"/>
              <a:gd name="connsiteY143" fmla="*/ 2523066 h 4182533"/>
              <a:gd name="connsiteX144" fmla="*/ 2963730 w 8162263"/>
              <a:gd name="connsiteY144" fmla="*/ 2489200 h 4182533"/>
              <a:gd name="connsiteX145" fmla="*/ 2625063 w 8162263"/>
              <a:gd name="connsiteY145" fmla="*/ 2438400 h 4182533"/>
              <a:gd name="connsiteX146" fmla="*/ 2472663 w 8162263"/>
              <a:gd name="connsiteY146" fmla="*/ 2421466 h 4182533"/>
              <a:gd name="connsiteX147" fmla="*/ 2269463 w 8162263"/>
              <a:gd name="connsiteY147" fmla="*/ 2387600 h 4182533"/>
              <a:gd name="connsiteX148" fmla="*/ 2167863 w 8162263"/>
              <a:gd name="connsiteY148" fmla="*/ 2353733 h 4182533"/>
              <a:gd name="connsiteX149" fmla="*/ 2083196 w 8162263"/>
              <a:gd name="connsiteY149" fmla="*/ 2336800 h 4182533"/>
              <a:gd name="connsiteX150" fmla="*/ 1981596 w 8162263"/>
              <a:gd name="connsiteY150" fmla="*/ 2302933 h 4182533"/>
              <a:gd name="connsiteX151" fmla="*/ 1930796 w 8162263"/>
              <a:gd name="connsiteY151" fmla="*/ 2286000 h 4182533"/>
              <a:gd name="connsiteX152" fmla="*/ 1879996 w 8162263"/>
              <a:gd name="connsiteY152" fmla="*/ 2269066 h 4182533"/>
              <a:gd name="connsiteX153" fmla="*/ 1812263 w 8162263"/>
              <a:gd name="connsiteY153" fmla="*/ 2252133 h 4182533"/>
              <a:gd name="connsiteX154" fmla="*/ 1744530 w 8162263"/>
              <a:gd name="connsiteY154" fmla="*/ 2218266 h 4182533"/>
              <a:gd name="connsiteX155" fmla="*/ 1693730 w 8162263"/>
              <a:gd name="connsiteY155" fmla="*/ 2201333 h 4182533"/>
              <a:gd name="connsiteX156" fmla="*/ 1592130 w 8162263"/>
              <a:gd name="connsiteY156" fmla="*/ 2116666 h 4182533"/>
              <a:gd name="connsiteX157" fmla="*/ 1609063 w 8162263"/>
              <a:gd name="connsiteY157" fmla="*/ 1947333 h 4182533"/>
              <a:gd name="connsiteX158" fmla="*/ 1795330 w 8162263"/>
              <a:gd name="connsiteY158" fmla="*/ 1930400 h 4182533"/>
              <a:gd name="connsiteX159" fmla="*/ 2117063 w 8162263"/>
              <a:gd name="connsiteY159" fmla="*/ 1896533 h 4182533"/>
              <a:gd name="connsiteX160" fmla="*/ 2252530 w 8162263"/>
              <a:gd name="connsiteY160" fmla="*/ 1862666 h 4182533"/>
              <a:gd name="connsiteX161" fmla="*/ 2371063 w 8162263"/>
              <a:gd name="connsiteY161" fmla="*/ 1845733 h 4182533"/>
              <a:gd name="connsiteX162" fmla="*/ 2675863 w 8162263"/>
              <a:gd name="connsiteY162" fmla="*/ 1811866 h 4182533"/>
              <a:gd name="connsiteX163" fmla="*/ 2794396 w 8162263"/>
              <a:gd name="connsiteY163" fmla="*/ 1778000 h 4182533"/>
              <a:gd name="connsiteX164" fmla="*/ 2912930 w 8162263"/>
              <a:gd name="connsiteY164" fmla="*/ 1744133 h 4182533"/>
              <a:gd name="connsiteX165" fmla="*/ 3183863 w 8162263"/>
              <a:gd name="connsiteY165" fmla="*/ 1710266 h 4182533"/>
              <a:gd name="connsiteX166" fmla="*/ 3302396 w 8162263"/>
              <a:gd name="connsiteY166" fmla="*/ 1693333 h 4182533"/>
              <a:gd name="connsiteX167" fmla="*/ 3454796 w 8162263"/>
              <a:gd name="connsiteY167" fmla="*/ 1659466 h 4182533"/>
              <a:gd name="connsiteX168" fmla="*/ 3539463 w 8162263"/>
              <a:gd name="connsiteY168" fmla="*/ 1642533 h 4182533"/>
              <a:gd name="connsiteX169" fmla="*/ 3590263 w 8162263"/>
              <a:gd name="connsiteY169" fmla="*/ 1625600 h 4182533"/>
              <a:gd name="connsiteX170" fmla="*/ 3725730 w 8162263"/>
              <a:gd name="connsiteY170" fmla="*/ 1591733 h 4182533"/>
              <a:gd name="connsiteX171" fmla="*/ 3928930 w 8162263"/>
              <a:gd name="connsiteY171" fmla="*/ 1540933 h 4182533"/>
              <a:gd name="connsiteX172" fmla="*/ 4165996 w 8162263"/>
              <a:gd name="connsiteY172" fmla="*/ 1473200 h 4182533"/>
              <a:gd name="connsiteX173" fmla="*/ 4216796 w 8162263"/>
              <a:gd name="connsiteY173" fmla="*/ 1456266 h 4182533"/>
              <a:gd name="connsiteX174" fmla="*/ 4284530 w 8162263"/>
              <a:gd name="connsiteY174" fmla="*/ 1422400 h 4182533"/>
              <a:gd name="connsiteX175" fmla="*/ 4521596 w 8162263"/>
              <a:gd name="connsiteY175" fmla="*/ 1388533 h 4182533"/>
              <a:gd name="connsiteX176" fmla="*/ 4606263 w 8162263"/>
              <a:gd name="connsiteY176" fmla="*/ 1371600 h 4182533"/>
              <a:gd name="connsiteX177" fmla="*/ 4843330 w 8162263"/>
              <a:gd name="connsiteY177" fmla="*/ 1303866 h 4182533"/>
              <a:gd name="connsiteX178" fmla="*/ 5097330 w 8162263"/>
              <a:gd name="connsiteY178" fmla="*/ 1236133 h 4182533"/>
              <a:gd name="connsiteX179" fmla="*/ 5181996 w 8162263"/>
              <a:gd name="connsiteY179" fmla="*/ 1219200 h 4182533"/>
              <a:gd name="connsiteX180" fmla="*/ 5385196 w 8162263"/>
              <a:gd name="connsiteY180" fmla="*/ 1185333 h 4182533"/>
              <a:gd name="connsiteX181" fmla="*/ 5486796 w 8162263"/>
              <a:gd name="connsiteY181" fmla="*/ 1151466 h 4182533"/>
              <a:gd name="connsiteX182" fmla="*/ 5537596 w 8162263"/>
              <a:gd name="connsiteY182" fmla="*/ 1134533 h 4182533"/>
              <a:gd name="connsiteX183" fmla="*/ 5622263 w 8162263"/>
              <a:gd name="connsiteY183" fmla="*/ 1117600 h 4182533"/>
              <a:gd name="connsiteX184" fmla="*/ 5740796 w 8162263"/>
              <a:gd name="connsiteY184" fmla="*/ 1100666 h 4182533"/>
              <a:gd name="connsiteX185" fmla="*/ 5808530 w 8162263"/>
              <a:gd name="connsiteY185" fmla="*/ 1083733 h 4182533"/>
              <a:gd name="connsiteX186" fmla="*/ 5859330 w 8162263"/>
              <a:gd name="connsiteY186" fmla="*/ 1066800 h 4182533"/>
              <a:gd name="connsiteX187" fmla="*/ 6011730 w 8162263"/>
              <a:gd name="connsiteY187" fmla="*/ 1049866 h 4182533"/>
              <a:gd name="connsiteX188" fmla="*/ 6062530 w 8162263"/>
              <a:gd name="connsiteY188" fmla="*/ 1032933 h 4182533"/>
              <a:gd name="connsiteX189" fmla="*/ 6113330 w 8162263"/>
              <a:gd name="connsiteY189" fmla="*/ 999066 h 4182533"/>
              <a:gd name="connsiteX190" fmla="*/ 6181063 w 8162263"/>
              <a:gd name="connsiteY190" fmla="*/ 982133 h 4182533"/>
              <a:gd name="connsiteX191" fmla="*/ 6367330 w 8162263"/>
              <a:gd name="connsiteY191" fmla="*/ 931333 h 4182533"/>
              <a:gd name="connsiteX192" fmla="*/ 6418130 w 8162263"/>
              <a:gd name="connsiteY192" fmla="*/ 897466 h 4182533"/>
              <a:gd name="connsiteX193" fmla="*/ 6553596 w 8162263"/>
              <a:gd name="connsiteY193" fmla="*/ 863600 h 4182533"/>
              <a:gd name="connsiteX194" fmla="*/ 6604396 w 8162263"/>
              <a:gd name="connsiteY194" fmla="*/ 829733 h 4182533"/>
              <a:gd name="connsiteX195" fmla="*/ 6773730 w 8162263"/>
              <a:gd name="connsiteY195" fmla="*/ 778933 h 4182533"/>
              <a:gd name="connsiteX196" fmla="*/ 6943063 w 8162263"/>
              <a:gd name="connsiteY196" fmla="*/ 711200 h 4182533"/>
              <a:gd name="connsiteX197" fmla="*/ 6993863 w 8162263"/>
              <a:gd name="connsiteY197" fmla="*/ 694266 h 4182533"/>
              <a:gd name="connsiteX198" fmla="*/ 7044663 w 8162263"/>
              <a:gd name="connsiteY198" fmla="*/ 677333 h 4182533"/>
              <a:gd name="connsiteX199" fmla="*/ 7095463 w 8162263"/>
              <a:gd name="connsiteY199" fmla="*/ 643466 h 4182533"/>
              <a:gd name="connsiteX200" fmla="*/ 7264796 w 8162263"/>
              <a:gd name="connsiteY200" fmla="*/ 592666 h 4182533"/>
              <a:gd name="connsiteX201" fmla="*/ 7315596 w 8162263"/>
              <a:gd name="connsiteY201" fmla="*/ 558800 h 4182533"/>
              <a:gd name="connsiteX202" fmla="*/ 7366396 w 8162263"/>
              <a:gd name="connsiteY202" fmla="*/ 541866 h 4182533"/>
              <a:gd name="connsiteX203" fmla="*/ 7434130 w 8162263"/>
              <a:gd name="connsiteY203" fmla="*/ 491066 h 4182533"/>
              <a:gd name="connsiteX204" fmla="*/ 7603463 w 8162263"/>
              <a:gd name="connsiteY204" fmla="*/ 423333 h 4182533"/>
              <a:gd name="connsiteX205" fmla="*/ 7654263 w 8162263"/>
              <a:gd name="connsiteY205" fmla="*/ 406400 h 4182533"/>
              <a:gd name="connsiteX206" fmla="*/ 7823596 w 8162263"/>
              <a:gd name="connsiteY206" fmla="*/ 355600 h 4182533"/>
              <a:gd name="connsiteX207" fmla="*/ 7874396 w 8162263"/>
              <a:gd name="connsiteY207" fmla="*/ 338666 h 4182533"/>
              <a:gd name="connsiteX208" fmla="*/ 8094530 w 8162263"/>
              <a:gd name="connsiteY208" fmla="*/ 355600 h 4182533"/>
              <a:gd name="connsiteX209" fmla="*/ 8145330 w 8162263"/>
              <a:gd name="connsiteY209" fmla="*/ 372533 h 4182533"/>
              <a:gd name="connsiteX210" fmla="*/ 8111463 w 8162263"/>
              <a:gd name="connsiteY210" fmla="*/ 372533 h 4182533"/>
              <a:gd name="connsiteX211" fmla="*/ 8145330 w 8162263"/>
              <a:gd name="connsiteY211" fmla="*/ 423333 h 4182533"/>
              <a:gd name="connsiteX0" fmla="*/ 8166868 w 8183801"/>
              <a:gd name="connsiteY0" fmla="*/ 423333 h 4182533"/>
              <a:gd name="connsiteX1" fmla="*/ 8116068 w 8183801"/>
              <a:gd name="connsiteY1" fmla="*/ 321733 h 4182533"/>
              <a:gd name="connsiteX2" fmla="*/ 8099134 w 8183801"/>
              <a:gd name="connsiteY2" fmla="*/ 270933 h 4182533"/>
              <a:gd name="connsiteX3" fmla="*/ 8048334 w 8183801"/>
              <a:gd name="connsiteY3" fmla="*/ 0 h 4182533"/>
              <a:gd name="connsiteX4" fmla="*/ 7946734 w 8183801"/>
              <a:gd name="connsiteY4" fmla="*/ 33866 h 4182533"/>
              <a:gd name="connsiteX5" fmla="*/ 7828201 w 8183801"/>
              <a:gd name="connsiteY5" fmla="*/ 101600 h 4182533"/>
              <a:gd name="connsiteX6" fmla="*/ 7574201 w 8183801"/>
              <a:gd name="connsiteY6" fmla="*/ 135466 h 4182533"/>
              <a:gd name="connsiteX7" fmla="*/ 7489534 w 8183801"/>
              <a:gd name="connsiteY7" fmla="*/ 169333 h 4182533"/>
              <a:gd name="connsiteX8" fmla="*/ 7167801 w 8183801"/>
              <a:gd name="connsiteY8" fmla="*/ 220133 h 4182533"/>
              <a:gd name="connsiteX9" fmla="*/ 7083134 w 8183801"/>
              <a:gd name="connsiteY9" fmla="*/ 237066 h 4182533"/>
              <a:gd name="connsiteX10" fmla="*/ 7015401 w 8183801"/>
              <a:gd name="connsiteY10" fmla="*/ 270933 h 4182533"/>
              <a:gd name="connsiteX11" fmla="*/ 6964601 w 8183801"/>
              <a:gd name="connsiteY11" fmla="*/ 287866 h 4182533"/>
              <a:gd name="connsiteX12" fmla="*/ 6879934 w 8183801"/>
              <a:gd name="connsiteY12" fmla="*/ 321733 h 4182533"/>
              <a:gd name="connsiteX13" fmla="*/ 6778334 w 8183801"/>
              <a:gd name="connsiteY13" fmla="*/ 355600 h 4182533"/>
              <a:gd name="connsiteX14" fmla="*/ 6642868 w 8183801"/>
              <a:gd name="connsiteY14" fmla="*/ 440266 h 4182533"/>
              <a:gd name="connsiteX15" fmla="*/ 6592068 w 8183801"/>
              <a:gd name="connsiteY15" fmla="*/ 457200 h 4182533"/>
              <a:gd name="connsiteX16" fmla="*/ 6541268 w 8183801"/>
              <a:gd name="connsiteY16" fmla="*/ 491066 h 4182533"/>
              <a:gd name="connsiteX17" fmla="*/ 6473534 w 8183801"/>
              <a:gd name="connsiteY17" fmla="*/ 508000 h 4182533"/>
              <a:gd name="connsiteX18" fmla="*/ 6388868 w 8183801"/>
              <a:gd name="connsiteY18" fmla="*/ 541866 h 4182533"/>
              <a:gd name="connsiteX19" fmla="*/ 6338068 w 8183801"/>
              <a:gd name="connsiteY19" fmla="*/ 558800 h 4182533"/>
              <a:gd name="connsiteX20" fmla="*/ 6202601 w 8183801"/>
              <a:gd name="connsiteY20" fmla="*/ 626533 h 4182533"/>
              <a:gd name="connsiteX21" fmla="*/ 6151801 w 8183801"/>
              <a:gd name="connsiteY21" fmla="*/ 660400 h 4182533"/>
              <a:gd name="connsiteX22" fmla="*/ 6101001 w 8183801"/>
              <a:gd name="connsiteY22" fmla="*/ 677333 h 4182533"/>
              <a:gd name="connsiteX23" fmla="*/ 6016334 w 8183801"/>
              <a:gd name="connsiteY23" fmla="*/ 711200 h 4182533"/>
              <a:gd name="connsiteX24" fmla="*/ 5931668 w 8183801"/>
              <a:gd name="connsiteY24" fmla="*/ 728133 h 4182533"/>
              <a:gd name="connsiteX25" fmla="*/ 5813134 w 8183801"/>
              <a:gd name="connsiteY25" fmla="*/ 778933 h 4182533"/>
              <a:gd name="connsiteX26" fmla="*/ 5745401 w 8183801"/>
              <a:gd name="connsiteY26" fmla="*/ 795866 h 4182533"/>
              <a:gd name="connsiteX27" fmla="*/ 5694601 w 8183801"/>
              <a:gd name="connsiteY27" fmla="*/ 829733 h 4182533"/>
              <a:gd name="connsiteX28" fmla="*/ 5542201 w 8183801"/>
              <a:gd name="connsiteY28" fmla="*/ 863600 h 4182533"/>
              <a:gd name="connsiteX29" fmla="*/ 5491401 w 8183801"/>
              <a:gd name="connsiteY29" fmla="*/ 880533 h 4182533"/>
              <a:gd name="connsiteX30" fmla="*/ 5389801 w 8183801"/>
              <a:gd name="connsiteY30" fmla="*/ 897466 h 4182533"/>
              <a:gd name="connsiteX31" fmla="*/ 5135801 w 8183801"/>
              <a:gd name="connsiteY31" fmla="*/ 931333 h 4182533"/>
              <a:gd name="connsiteX32" fmla="*/ 4864868 w 8183801"/>
              <a:gd name="connsiteY32" fmla="*/ 965200 h 4182533"/>
              <a:gd name="connsiteX33" fmla="*/ 4255268 w 8183801"/>
              <a:gd name="connsiteY33" fmla="*/ 1016000 h 4182533"/>
              <a:gd name="connsiteX34" fmla="*/ 4119801 w 8183801"/>
              <a:gd name="connsiteY34" fmla="*/ 1032933 h 4182533"/>
              <a:gd name="connsiteX35" fmla="*/ 3815001 w 8183801"/>
              <a:gd name="connsiteY35" fmla="*/ 1066800 h 4182533"/>
              <a:gd name="connsiteX36" fmla="*/ 3730334 w 8183801"/>
              <a:gd name="connsiteY36" fmla="*/ 1083733 h 4182533"/>
              <a:gd name="connsiteX37" fmla="*/ 3476334 w 8183801"/>
              <a:gd name="connsiteY37" fmla="*/ 1117600 h 4182533"/>
              <a:gd name="connsiteX38" fmla="*/ 3408601 w 8183801"/>
              <a:gd name="connsiteY38" fmla="*/ 1134533 h 4182533"/>
              <a:gd name="connsiteX39" fmla="*/ 3205401 w 8183801"/>
              <a:gd name="connsiteY39" fmla="*/ 1151466 h 4182533"/>
              <a:gd name="connsiteX40" fmla="*/ 3086868 w 8183801"/>
              <a:gd name="connsiteY40" fmla="*/ 1185333 h 4182533"/>
              <a:gd name="connsiteX41" fmla="*/ 157401 w 8183801"/>
              <a:gd name="connsiteY41" fmla="*/ 2116666 h 4182533"/>
              <a:gd name="connsiteX42" fmla="*/ 428334 w 8183801"/>
              <a:gd name="connsiteY42" fmla="*/ 2133600 h 4182533"/>
              <a:gd name="connsiteX43" fmla="*/ 834734 w 8183801"/>
              <a:gd name="connsiteY43" fmla="*/ 2201333 h 4182533"/>
              <a:gd name="connsiteX44" fmla="*/ 1054868 w 8183801"/>
              <a:gd name="connsiteY44" fmla="*/ 2235200 h 4182533"/>
              <a:gd name="connsiteX45" fmla="*/ 1241134 w 8183801"/>
              <a:gd name="connsiteY45" fmla="*/ 2252133 h 4182533"/>
              <a:gd name="connsiteX46" fmla="*/ 1410468 w 8183801"/>
              <a:gd name="connsiteY46" fmla="*/ 2286000 h 4182533"/>
              <a:gd name="connsiteX47" fmla="*/ 1495134 w 8183801"/>
              <a:gd name="connsiteY47" fmla="*/ 2302933 h 4182533"/>
              <a:gd name="connsiteX48" fmla="*/ 1596734 w 8183801"/>
              <a:gd name="connsiteY48" fmla="*/ 2336800 h 4182533"/>
              <a:gd name="connsiteX49" fmla="*/ 1732201 w 8183801"/>
              <a:gd name="connsiteY49" fmla="*/ 2387600 h 4182533"/>
              <a:gd name="connsiteX50" fmla="*/ 1783001 w 8183801"/>
              <a:gd name="connsiteY50" fmla="*/ 2421466 h 4182533"/>
              <a:gd name="connsiteX51" fmla="*/ 1833801 w 8183801"/>
              <a:gd name="connsiteY51" fmla="*/ 2472266 h 4182533"/>
              <a:gd name="connsiteX52" fmla="*/ 1918468 w 8183801"/>
              <a:gd name="connsiteY52" fmla="*/ 2489200 h 4182533"/>
              <a:gd name="connsiteX53" fmla="*/ 2070868 w 8183801"/>
              <a:gd name="connsiteY53" fmla="*/ 2590800 h 4182533"/>
              <a:gd name="connsiteX54" fmla="*/ 2189401 w 8183801"/>
              <a:gd name="connsiteY54" fmla="*/ 2624666 h 4182533"/>
              <a:gd name="connsiteX55" fmla="*/ 2274068 w 8183801"/>
              <a:gd name="connsiteY55" fmla="*/ 2675466 h 4182533"/>
              <a:gd name="connsiteX56" fmla="*/ 2341801 w 8183801"/>
              <a:gd name="connsiteY56" fmla="*/ 2692400 h 4182533"/>
              <a:gd name="connsiteX57" fmla="*/ 2392601 w 8183801"/>
              <a:gd name="connsiteY57" fmla="*/ 2709333 h 4182533"/>
              <a:gd name="connsiteX58" fmla="*/ 2511134 w 8183801"/>
              <a:gd name="connsiteY58" fmla="*/ 2760133 h 4182533"/>
              <a:gd name="connsiteX59" fmla="*/ 2578868 w 8183801"/>
              <a:gd name="connsiteY59" fmla="*/ 2794000 h 4182533"/>
              <a:gd name="connsiteX60" fmla="*/ 2815934 w 8183801"/>
              <a:gd name="connsiteY60" fmla="*/ 2861733 h 4182533"/>
              <a:gd name="connsiteX61" fmla="*/ 2866734 w 8183801"/>
              <a:gd name="connsiteY61" fmla="*/ 2878666 h 4182533"/>
              <a:gd name="connsiteX62" fmla="*/ 3019134 w 8183801"/>
              <a:gd name="connsiteY62" fmla="*/ 2929466 h 4182533"/>
              <a:gd name="connsiteX63" fmla="*/ 3069934 w 8183801"/>
              <a:gd name="connsiteY63" fmla="*/ 2963333 h 4182533"/>
              <a:gd name="connsiteX64" fmla="*/ 3154601 w 8183801"/>
              <a:gd name="connsiteY64" fmla="*/ 2980266 h 4182533"/>
              <a:gd name="connsiteX65" fmla="*/ 3222334 w 8183801"/>
              <a:gd name="connsiteY65" fmla="*/ 2997200 h 4182533"/>
              <a:gd name="connsiteX66" fmla="*/ 3476334 w 8183801"/>
              <a:gd name="connsiteY66" fmla="*/ 3031066 h 4182533"/>
              <a:gd name="connsiteX67" fmla="*/ 3730334 w 8183801"/>
              <a:gd name="connsiteY67" fmla="*/ 3081866 h 4182533"/>
              <a:gd name="connsiteX68" fmla="*/ 3933534 w 8183801"/>
              <a:gd name="connsiteY68" fmla="*/ 3115733 h 4182533"/>
              <a:gd name="connsiteX69" fmla="*/ 4035134 w 8183801"/>
              <a:gd name="connsiteY69" fmla="*/ 3149600 h 4182533"/>
              <a:gd name="connsiteX70" fmla="*/ 4136734 w 8183801"/>
              <a:gd name="connsiteY70" fmla="*/ 3166533 h 4182533"/>
              <a:gd name="connsiteX71" fmla="*/ 4204468 w 8183801"/>
              <a:gd name="connsiteY71" fmla="*/ 3200400 h 4182533"/>
              <a:gd name="connsiteX72" fmla="*/ 4407668 w 8183801"/>
              <a:gd name="connsiteY72" fmla="*/ 3251200 h 4182533"/>
              <a:gd name="connsiteX73" fmla="*/ 4593934 w 8183801"/>
              <a:gd name="connsiteY73" fmla="*/ 3318933 h 4182533"/>
              <a:gd name="connsiteX74" fmla="*/ 4661668 w 8183801"/>
              <a:gd name="connsiteY74" fmla="*/ 3352800 h 4182533"/>
              <a:gd name="connsiteX75" fmla="*/ 4746334 w 8183801"/>
              <a:gd name="connsiteY75" fmla="*/ 3369733 h 4182533"/>
              <a:gd name="connsiteX76" fmla="*/ 4814068 w 8183801"/>
              <a:gd name="connsiteY76" fmla="*/ 3386666 h 4182533"/>
              <a:gd name="connsiteX77" fmla="*/ 4915668 w 8183801"/>
              <a:gd name="connsiteY77" fmla="*/ 3420533 h 4182533"/>
              <a:gd name="connsiteX78" fmla="*/ 5000334 w 8183801"/>
              <a:gd name="connsiteY78" fmla="*/ 3437466 h 4182533"/>
              <a:gd name="connsiteX79" fmla="*/ 5135801 w 8183801"/>
              <a:gd name="connsiteY79" fmla="*/ 3471333 h 4182533"/>
              <a:gd name="connsiteX80" fmla="*/ 5339001 w 8183801"/>
              <a:gd name="connsiteY80" fmla="*/ 3505200 h 4182533"/>
              <a:gd name="connsiteX81" fmla="*/ 5423668 w 8183801"/>
              <a:gd name="connsiteY81" fmla="*/ 3539066 h 4182533"/>
              <a:gd name="connsiteX82" fmla="*/ 5576068 w 8183801"/>
              <a:gd name="connsiteY82" fmla="*/ 3589866 h 4182533"/>
              <a:gd name="connsiteX83" fmla="*/ 5626868 w 8183801"/>
              <a:gd name="connsiteY83" fmla="*/ 3623733 h 4182533"/>
              <a:gd name="connsiteX84" fmla="*/ 5762334 w 8183801"/>
              <a:gd name="connsiteY84" fmla="*/ 3657600 h 4182533"/>
              <a:gd name="connsiteX85" fmla="*/ 5830068 w 8183801"/>
              <a:gd name="connsiteY85" fmla="*/ 3691466 h 4182533"/>
              <a:gd name="connsiteX86" fmla="*/ 5999401 w 8183801"/>
              <a:gd name="connsiteY86" fmla="*/ 3725333 h 4182533"/>
              <a:gd name="connsiteX87" fmla="*/ 6050201 w 8183801"/>
              <a:gd name="connsiteY87" fmla="*/ 3742266 h 4182533"/>
              <a:gd name="connsiteX88" fmla="*/ 6219534 w 8183801"/>
              <a:gd name="connsiteY88" fmla="*/ 3810000 h 4182533"/>
              <a:gd name="connsiteX89" fmla="*/ 6422734 w 8183801"/>
              <a:gd name="connsiteY89" fmla="*/ 3860800 h 4182533"/>
              <a:gd name="connsiteX90" fmla="*/ 6490468 w 8183801"/>
              <a:gd name="connsiteY90" fmla="*/ 3877733 h 4182533"/>
              <a:gd name="connsiteX91" fmla="*/ 6693668 w 8183801"/>
              <a:gd name="connsiteY91" fmla="*/ 3911600 h 4182533"/>
              <a:gd name="connsiteX92" fmla="*/ 6896868 w 8183801"/>
              <a:gd name="connsiteY92" fmla="*/ 3962400 h 4182533"/>
              <a:gd name="connsiteX93" fmla="*/ 6998468 w 8183801"/>
              <a:gd name="connsiteY93" fmla="*/ 3979333 h 4182533"/>
              <a:gd name="connsiteX94" fmla="*/ 7066201 w 8183801"/>
              <a:gd name="connsiteY94" fmla="*/ 3996266 h 4182533"/>
              <a:gd name="connsiteX95" fmla="*/ 7320201 w 8183801"/>
              <a:gd name="connsiteY95" fmla="*/ 4013200 h 4182533"/>
              <a:gd name="connsiteX96" fmla="*/ 7489534 w 8183801"/>
              <a:gd name="connsiteY96" fmla="*/ 4030133 h 4182533"/>
              <a:gd name="connsiteX97" fmla="*/ 7658868 w 8183801"/>
              <a:gd name="connsiteY97" fmla="*/ 4064000 h 4182533"/>
              <a:gd name="connsiteX98" fmla="*/ 7709668 w 8183801"/>
              <a:gd name="connsiteY98" fmla="*/ 4080933 h 4182533"/>
              <a:gd name="connsiteX99" fmla="*/ 7862068 w 8183801"/>
              <a:gd name="connsiteY99" fmla="*/ 4114800 h 4182533"/>
              <a:gd name="connsiteX100" fmla="*/ 7946734 w 8183801"/>
              <a:gd name="connsiteY100" fmla="*/ 4131733 h 4182533"/>
              <a:gd name="connsiteX101" fmla="*/ 7997534 w 8183801"/>
              <a:gd name="connsiteY101" fmla="*/ 4148666 h 4182533"/>
              <a:gd name="connsiteX102" fmla="*/ 8149934 w 8183801"/>
              <a:gd name="connsiteY102" fmla="*/ 4182533 h 4182533"/>
              <a:gd name="connsiteX103" fmla="*/ 8183801 w 8183801"/>
              <a:gd name="connsiteY103" fmla="*/ 4114800 h 4182533"/>
              <a:gd name="connsiteX104" fmla="*/ 8149934 w 8183801"/>
              <a:gd name="connsiteY104" fmla="*/ 4064000 h 4182533"/>
              <a:gd name="connsiteX105" fmla="*/ 8133001 w 8183801"/>
              <a:gd name="connsiteY105" fmla="*/ 3759200 h 4182533"/>
              <a:gd name="connsiteX106" fmla="*/ 8014468 w 8183801"/>
              <a:gd name="connsiteY106" fmla="*/ 3742266 h 4182533"/>
              <a:gd name="connsiteX107" fmla="*/ 7743534 w 8183801"/>
              <a:gd name="connsiteY107" fmla="*/ 3708400 h 4182533"/>
              <a:gd name="connsiteX108" fmla="*/ 7506468 w 8183801"/>
              <a:gd name="connsiteY108" fmla="*/ 3657600 h 4182533"/>
              <a:gd name="connsiteX109" fmla="*/ 7354068 w 8183801"/>
              <a:gd name="connsiteY109" fmla="*/ 3606800 h 4182533"/>
              <a:gd name="connsiteX110" fmla="*/ 7269401 w 8183801"/>
              <a:gd name="connsiteY110" fmla="*/ 3589866 h 4182533"/>
              <a:gd name="connsiteX111" fmla="*/ 7150868 w 8183801"/>
              <a:gd name="connsiteY111" fmla="*/ 3556000 h 4182533"/>
              <a:gd name="connsiteX112" fmla="*/ 6964601 w 8183801"/>
              <a:gd name="connsiteY112" fmla="*/ 3539066 h 4182533"/>
              <a:gd name="connsiteX113" fmla="*/ 6541268 w 8183801"/>
              <a:gd name="connsiteY113" fmla="*/ 3505200 h 4182533"/>
              <a:gd name="connsiteX114" fmla="*/ 6405801 w 8183801"/>
              <a:gd name="connsiteY114" fmla="*/ 3471333 h 4182533"/>
              <a:gd name="connsiteX115" fmla="*/ 6202601 w 8183801"/>
              <a:gd name="connsiteY115" fmla="*/ 3420533 h 4182533"/>
              <a:gd name="connsiteX116" fmla="*/ 5897801 w 8183801"/>
              <a:gd name="connsiteY116" fmla="*/ 3403600 h 4182533"/>
              <a:gd name="connsiteX117" fmla="*/ 5694601 w 8183801"/>
              <a:gd name="connsiteY117" fmla="*/ 3386666 h 4182533"/>
              <a:gd name="connsiteX118" fmla="*/ 5559134 w 8183801"/>
              <a:gd name="connsiteY118" fmla="*/ 3352800 h 4182533"/>
              <a:gd name="connsiteX119" fmla="*/ 5508334 w 8183801"/>
              <a:gd name="connsiteY119" fmla="*/ 3335866 h 4182533"/>
              <a:gd name="connsiteX120" fmla="*/ 5372868 w 8183801"/>
              <a:gd name="connsiteY120" fmla="*/ 3318933 h 4182533"/>
              <a:gd name="connsiteX121" fmla="*/ 5322068 w 8183801"/>
              <a:gd name="connsiteY121" fmla="*/ 3302000 h 4182533"/>
              <a:gd name="connsiteX122" fmla="*/ 5271268 w 8183801"/>
              <a:gd name="connsiteY122" fmla="*/ 3268133 h 4182533"/>
              <a:gd name="connsiteX123" fmla="*/ 5203534 w 8183801"/>
              <a:gd name="connsiteY123" fmla="*/ 3251200 h 4182533"/>
              <a:gd name="connsiteX124" fmla="*/ 5068068 w 8183801"/>
              <a:gd name="connsiteY124" fmla="*/ 3200400 h 4182533"/>
              <a:gd name="connsiteX125" fmla="*/ 5017268 w 8183801"/>
              <a:gd name="connsiteY125" fmla="*/ 3166533 h 4182533"/>
              <a:gd name="connsiteX126" fmla="*/ 4932601 w 8183801"/>
              <a:gd name="connsiteY126" fmla="*/ 3149600 h 4182533"/>
              <a:gd name="connsiteX127" fmla="*/ 4881801 w 8183801"/>
              <a:gd name="connsiteY127" fmla="*/ 3132666 h 4182533"/>
              <a:gd name="connsiteX128" fmla="*/ 4695534 w 8183801"/>
              <a:gd name="connsiteY128" fmla="*/ 2997200 h 4182533"/>
              <a:gd name="connsiteX129" fmla="*/ 4526201 w 8183801"/>
              <a:gd name="connsiteY129" fmla="*/ 2946400 h 4182533"/>
              <a:gd name="connsiteX130" fmla="*/ 4373801 w 8183801"/>
              <a:gd name="connsiteY130" fmla="*/ 2878666 h 4182533"/>
              <a:gd name="connsiteX131" fmla="*/ 4238334 w 8183801"/>
              <a:gd name="connsiteY131" fmla="*/ 2810933 h 4182533"/>
              <a:gd name="connsiteX132" fmla="*/ 4170601 w 8183801"/>
              <a:gd name="connsiteY132" fmla="*/ 2777066 h 4182533"/>
              <a:gd name="connsiteX133" fmla="*/ 3950468 w 8183801"/>
              <a:gd name="connsiteY133" fmla="*/ 2743200 h 4182533"/>
              <a:gd name="connsiteX134" fmla="*/ 3899668 w 8183801"/>
              <a:gd name="connsiteY134" fmla="*/ 2709333 h 4182533"/>
              <a:gd name="connsiteX135" fmla="*/ 3696468 w 8183801"/>
              <a:gd name="connsiteY135" fmla="*/ 2658533 h 4182533"/>
              <a:gd name="connsiteX136" fmla="*/ 3628734 w 8183801"/>
              <a:gd name="connsiteY136" fmla="*/ 2641600 h 4182533"/>
              <a:gd name="connsiteX137" fmla="*/ 3544068 w 8183801"/>
              <a:gd name="connsiteY137" fmla="*/ 2624666 h 4182533"/>
              <a:gd name="connsiteX138" fmla="*/ 3493268 w 8183801"/>
              <a:gd name="connsiteY138" fmla="*/ 2607733 h 4182533"/>
              <a:gd name="connsiteX139" fmla="*/ 3374734 w 8183801"/>
              <a:gd name="connsiteY139" fmla="*/ 2590800 h 4182533"/>
              <a:gd name="connsiteX140" fmla="*/ 3256201 w 8183801"/>
              <a:gd name="connsiteY140" fmla="*/ 2556933 h 4182533"/>
              <a:gd name="connsiteX141" fmla="*/ 3205401 w 8183801"/>
              <a:gd name="connsiteY141" fmla="*/ 2540000 h 4182533"/>
              <a:gd name="connsiteX142" fmla="*/ 3086868 w 8183801"/>
              <a:gd name="connsiteY142" fmla="*/ 2523066 h 4182533"/>
              <a:gd name="connsiteX143" fmla="*/ 2985268 w 8183801"/>
              <a:gd name="connsiteY143" fmla="*/ 2489200 h 4182533"/>
              <a:gd name="connsiteX144" fmla="*/ 2646601 w 8183801"/>
              <a:gd name="connsiteY144" fmla="*/ 2438400 h 4182533"/>
              <a:gd name="connsiteX145" fmla="*/ 2494201 w 8183801"/>
              <a:gd name="connsiteY145" fmla="*/ 2421466 h 4182533"/>
              <a:gd name="connsiteX146" fmla="*/ 2291001 w 8183801"/>
              <a:gd name="connsiteY146" fmla="*/ 2387600 h 4182533"/>
              <a:gd name="connsiteX147" fmla="*/ 2189401 w 8183801"/>
              <a:gd name="connsiteY147" fmla="*/ 2353733 h 4182533"/>
              <a:gd name="connsiteX148" fmla="*/ 2104734 w 8183801"/>
              <a:gd name="connsiteY148" fmla="*/ 2336800 h 4182533"/>
              <a:gd name="connsiteX149" fmla="*/ 2003134 w 8183801"/>
              <a:gd name="connsiteY149" fmla="*/ 2302933 h 4182533"/>
              <a:gd name="connsiteX150" fmla="*/ 1952334 w 8183801"/>
              <a:gd name="connsiteY150" fmla="*/ 2286000 h 4182533"/>
              <a:gd name="connsiteX151" fmla="*/ 1901534 w 8183801"/>
              <a:gd name="connsiteY151" fmla="*/ 2269066 h 4182533"/>
              <a:gd name="connsiteX152" fmla="*/ 1833801 w 8183801"/>
              <a:gd name="connsiteY152" fmla="*/ 2252133 h 4182533"/>
              <a:gd name="connsiteX153" fmla="*/ 1766068 w 8183801"/>
              <a:gd name="connsiteY153" fmla="*/ 2218266 h 4182533"/>
              <a:gd name="connsiteX154" fmla="*/ 1715268 w 8183801"/>
              <a:gd name="connsiteY154" fmla="*/ 2201333 h 4182533"/>
              <a:gd name="connsiteX155" fmla="*/ 1613668 w 8183801"/>
              <a:gd name="connsiteY155" fmla="*/ 2116666 h 4182533"/>
              <a:gd name="connsiteX156" fmla="*/ 1630601 w 8183801"/>
              <a:gd name="connsiteY156" fmla="*/ 1947333 h 4182533"/>
              <a:gd name="connsiteX157" fmla="*/ 1816868 w 8183801"/>
              <a:gd name="connsiteY157" fmla="*/ 1930400 h 4182533"/>
              <a:gd name="connsiteX158" fmla="*/ 2138601 w 8183801"/>
              <a:gd name="connsiteY158" fmla="*/ 1896533 h 4182533"/>
              <a:gd name="connsiteX159" fmla="*/ 2274068 w 8183801"/>
              <a:gd name="connsiteY159" fmla="*/ 1862666 h 4182533"/>
              <a:gd name="connsiteX160" fmla="*/ 2392601 w 8183801"/>
              <a:gd name="connsiteY160" fmla="*/ 1845733 h 4182533"/>
              <a:gd name="connsiteX161" fmla="*/ 2697401 w 8183801"/>
              <a:gd name="connsiteY161" fmla="*/ 1811866 h 4182533"/>
              <a:gd name="connsiteX162" fmla="*/ 2815934 w 8183801"/>
              <a:gd name="connsiteY162" fmla="*/ 1778000 h 4182533"/>
              <a:gd name="connsiteX163" fmla="*/ 2934468 w 8183801"/>
              <a:gd name="connsiteY163" fmla="*/ 1744133 h 4182533"/>
              <a:gd name="connsiteX164" fmla="*/ 3205401 w 8183801"/>
              <a:gd name="connsiteY164" fmla="*/ 1710266 h 4182533"/>
              <a:gd name="connsiteX165" fmla="*/ 3323934 w 8183801"/>
              <a:gd name="connsiteY165" fmla="*/ 1693333 h 4182533"/>
              <a:gd name="connsiteX166" fmla="*/ 3476334 w 8183801"/>
              <a:gd name="connsiteY166" fmla="*/ 1659466 h 4182533"/>
              <a:gd name="connsiteX167" fmla="*/ 3561001 w 8183801"/>
              <a:gd name="connsiteY167" fmla="*/ 1642533 h 4182533"/>
              <a:gd name="connsiteX168" fmla="*/ 3611801 w 8183801"/>
              <a:gd name="connsiteY168" fmla="*/ 1625600 h 4182533"/>
              <a:gd name="connsiteX169" fmla="*/ 3747268 w 8183801"/>
              <a:gd name="connsiteY169" fmla="*/ 1591733 h 4182533"/>
              <a:gd name="connsiteX170" fmla="*/ 3950468 w 8183801"/>
              <a:gd name="connsiteY170" fmla="*/ 1540933 h 4182533"/>
              <a:gd name="connsiteX171" fmla="*/ 4187534 w 8183801"/>
              <a:gd name="connsiteY171" fmla="*/ 1473200 h 4182533"/>
              <a:gd name="connsiteX172" fmla="*/ 4238334 w 8183801"/>
              <a:gd name="connsiteY172" fmla="*/ 1456266 h 4182533"/>
              <a:gd name="connsiteX173" fmla="*/ 4306068 w 8183801"/>
              <a:gd name="connsiteY173" fmla="*/ 1422400 h 4182533"/>
              <a:gd name="connsiteX174" fmla="*/ 4543134 w 8183801"/>
              <a:gd name="connsiteY174" fmla="*/ 1388533 h 4182533"/>
              <a:gd name="connsiteX175" fmla="*/ 4627801 w 8183801"/>
              <a:gd name="connsiteY175" fmla="*/ 1371600 h 4182533"/>
              <a:gd name="connsiteX176" fmla="*/ 4864868 w 8183801"/>
              <a:gd name="connsiteY176" fmla="*/ 1303866 h 4182533"/>
              <a:gd name="connsiteX177" fmla="*/ 5118868 w 8183801"/>
              <a:gd name="connsiteY177" fmla="*/ 1236133 h 4182533"/>
              <a:gd name="connsiteX178" fmla="*/ 5203534 w 8183801"/>
              <a:gd name="connsiteY178" fmla="*/ 1219200 h 4182533"/>
              <a:gd name="connsiteX179" fmla="*/ 5406734 w 8183801"/>
              <a:gd name="connsiteY179" fmla="*/ 1185333 h 4182533"/>
              <a:gd name="connsiteX180" fmla="*/ 5508334 w 8183801"/>
              <a:gd name="connsiteY180" fmla="*/ 1151466 h 4182533"/>
              <a:gd name="connsiteX181" fmla="*/ 5559134 w 8183801"/>
              <a:gd name="connsiteY181" fmla="*/ 1134533 h 4182533"/>
              <a:gd name="connsiteX182" fmla="*/ 5643801 w 8183801"/>
              <a:gd name="connsiteY182" fmla="*/ 1117600 h 4182533"/>
              <a:gd name="connsiteX183" fmla="*/ 5762334 w 8183801"/>
              <a:gd name="connsiteY183" fmla="*/ 1100666 h 4182533"/>
              <a:gd name="connsiteX184" fmla="*/ 5830068 w 8183801"/>
              <a:gd name="connsiteY184" fmla="*/ 1083733 h 4182533"/>
              <a:gd name="connsiteX185" fmla="*/ 5880868 w 8183801"/>
              <a:gd name="connsiteY185" fmla="*/ 1066800 h 4182533"/>
              <a:gd name="connsiteX186" fmla="*/ 6033268 w 8183801"/>
              <a:gd name="connsiteY186" fmla="*/ 1049866 h 4182533"/>
              <a:gd name="connsiteX187" fmla="*/ 6084068 w 8183801"/>
              <a:gd name="connsiteY187" fmla="*/ 1032933 h 4182533"/>
              <a:gd name="connsiteX188" fmla="*/ 6134868 w 8183801"/>
              <a:gd name="connsiteY188" fmla="*/ 999066 h 4182533"/>
              <a:gd name="connsiteX189" fmla="*/ 6202601 w 8183801"/>
              <a:gd name="connsiteY189" fmla="*/ 982133 h 4182533"/>
              <a:gd name="connsiteX190" fmla="*/ 6388868 w 8183801"/>
              <a:gd name="connsiteY190" fmla="*/ 931333 h 4182533"/>
              <a:gd name="connsiteX191" fmla="*/ 6439668 w 8183801"/>
              <a:gd name="connsiteY191" fmla="*/ 897466 h 4182533"/>
              <a:gd name="connsiteX192" fmla="*/ 6575134 w 8183801"/>
              <a:gd name="connsiteY192" fmla="*/ 863600 h 4182533"/>
              <a:gd name="connsiteX193" fmla="*/ 6625934 w 8183801"/>
              <a:gd name="connsiteY193" fmla="*/ 829733 h 4182533"/>
              <a:gd name="connsiteX194" fmla="*/ 6795268 w 8183801"/>
              <a:gd name="connsiteY194" fmla="*/ 778933 h 4182533"/>
              <a:gd name="connsiteX195" fmla="*/ 6964601 w 8183801"/>
              <a:gd name="connsiteY195" fmla="*/ 711200 h 4182533"/>
              <a:gd name="connsiteX196" fmla="*/ 7015401 w 8183801"/>
              <a:gd name="connsiteY196" fmla="*/ 694266 h 4182533"/>
              <a:gd name="connsiteX197" fmla="*/ 7066201 w 8183801"/>
              <a:gd name="connsiteY197" fmla="*/ 677333 h 4182533"/>
              <a:gd name="connsiteX198" fmla="*/ 7117001 w 8183801"/>
              <a:gd name="connsiteY198" fmla="*/ 643466 h 4182533"/>
              <a:gd name="connsiteX199" fmla="*/ 7286334 w 8183801"/>
              <a:gd name="connsiteY199" fmla="*/ 592666 h 4182533"/>
              <a:gd name="connsiteX200" fmla="*/ 7337134 w 8183801"/>
              <a:gd name="connsiteY200" fmla="*/ 558800 h 4182533"/>
              <a:gd name="connsiteX201" fmla="*/ 7387934 w 8183801"/>
              <a:gd name="connsiteY201" fmla="*/ 541866 h 4182533"/>
              <a:gd name="connsiteX202" fmla="*/ 7455668 w 8183801"/>
              <a:gd name="connsiteY202" fmla="*/ 491066 h 4182533"/>
              <a:gd name="connsiteX203" fmla="*/ 7625001 w 8183801"/>
              <a:gd name="connsiteY203" fmla="*/ 423333 h 4182533"/>
              <a:gd name="connsiteX204" fmla="*/ 7675801 w 8183801"/>
              <a:gd name="connsiteY204" fmla="*/ 406400 h 4182533"/>
              <a:gd name="connsiteX205" fmla="*/ 7845134 w 8183801"/>
              <a:gd name="connsiteY205" fmla="*/ 355600 h 4182533"/>
              <a:gd name="connsiteX206" fmla="*/ 7895934 w 8183801"/>
              <a:gd name="connsiteY206" fmla="*/ 338666 h 4182533"/>
              <a:gd name="connsiteX207" fmla="*/ 8116068 w 8183801"/>
              <a:gd name="connsiteY207" fmla="*/ 355600 h 4182533"/>
              <a:gd name="connsiteX208" fmla="*/ 8166868 w 8183801"/>
              <a:gd name="connsiteY208" fmla="*/ 372533 h 4182533"/>
              <a:gd name="connsiteX209" fmla="*/ 8133001 w 8183801"/>
              <a:gd name="connsiteY209" fmla="*/ 372533 h 4182533"/>
              <a:gd name="connsiteX210" fmla="*/ 8166868 w 8183801"/>
              <a:gd name="connsiteY210" fmla="*/ 423333 h 4182533"/>
              <a:gd name="connsiteX0" fmla="*/ 8175292 w 8192225"/>
              <a:gd name="connsiteY0" fmla="*/ 423333 h 4182533"/>
              <a:gd name="connsiteX1" fmla="*/ 8124492 w 8192225"/>
              <a:gd name="connsiteY1" fmla="*/ 321733 h 4182533"/>
              <a:gd name="connsiteX2" fmla="*/ 8107558 w 8192225"/>
              <a:gd name="connsiteY2" fmla="*/ 270933 h 4182533"/>
              <a:gd name="connsiteX3" fmla="*/ 8056758 w 8192225"/>
              <a:gd name="connsiteY3" fmla="*/ 0 h 4182533"/>
              <a:gd name="connsiteX4" fmla="*/ 7955158 w 8192225"/>
              <a:gd name="connsiteY4" fmla="*/ 33866 h 4182533"/>
              <a:gd name="connsiteX5" fmla="*/ 7836625 w 8192225"/>
              <a:gd name="connsiteY5" fmla="*/ 101600 h 4182533"/>
              <a:gd name="connsiteX6" fmla="*/ 7582625 w 8192225"/>
              <a:gd name="connsiteY6" fmla="*/ 135466 h 4182533"/>
              <a:gd name="connsiteX7" fmla="*/ 7497958 w 8192225"/>
              <a:gd name="connsiteY7" fmla="*/ 169333 h 4182533"/>
              <a:gd name="connsiteX8" fmla="*/ 7176225 w 8192225"/>
              <a:gd name="connsiteY8" fmla="*/ 220133 h 4182533"/>
              <a:gd name="connsiteX9" fmla="*/ 7091558 w 8192225"/>
              <a:gd name="connsiteY9" fmla="*/ 237066 h 4182533"/>
              <a:gd name="connsiteX10" fmla="*/ 7023825 w 8192225"/>
              <a:gd name="connsiteY10" fmla="*/ 270933 h 4182533"/>
              <a:gd name="connsiteX11" fmla="*/ 6973025 w 8192225"/>
              <a:gd name="connsiteY11" fmla="*/ 287866 h 4182533"/>
              <a:gd name="connsiteX12" fmla="*/ 6888358 w 8192225"/>
              <a:gd name="connsiteY12" fmla="*/ 321733 h 4182533"/>
              <a:gd name="connsiteX13" fmla="*/ 6786758 w 8192225"/>
              <a:gd name="connsiteY13" fmla="*/ 355600 h 4182533"/>
              <a:gd name="connsiteX14" fmla="*/ 6651292 w 8192225"/>
              <a:gd name="connsiteY14" fmla="*/ 440266 h 4182533"/>
              <a:gd name="connsiteX15" fmla="*/ 6600492 w 8192225"/>
              <a:gd name="connsiteY15" fmla="*/ 457200 h 4182533"/>
              <a:gd name="connsiteX16" fmla="*/ 6549692 w 8192225"/>
              <a:gd name="connsiteY16" fmla="*/ 491066 h 4182533"/>
              <a:gd name="connsiteX17" fmla="*/ 6481958 w 8192225"/>
              <a:gd name="connsiteY17" fmla="*/ 508000 h 4182533"/>
              <a:gd name="connsiteX18" fmla="*/ 6397292 w 8192225"/>
              <a:gd name="connsiteY18" fmla="*/ 541866 h 4182533"/>
              <a:gd name="connsiteX19" fmla="*/ 6346492 w 8192225"/>
              <a:gd name="connsiteY19" fmla="*/ 558800 h 4182533"/>
              <a:gd name="connsiteX20" fmla="*/ 6211025 w 8192225"/>
              <a:gd name="connsiteY20" fmla="*/ 626533 h 4182533"/>
              <a:gd name="connsiteX21" fmla="*/ 6160225 w 8192225"/>
              <a:gd name="connsiteY21" fmla="*/ 660400 h 4182533"/>
              <a:gd name="connsiteX22" fmla="*/ 6109425 w 8192225"/>
              <a:gd name="connsiteY22" fmla="*/ 677333 h 4182533"/>
              <a:gd name="connsiteX23" fmla="*/ 6024758 w 8192225"/>
              <a:gd name="connsiteY23" fmla="*/ 711200 h 4182533"/>
              <a:gd name="connsiteX24" fmla="*/ 5940092 w 8192225"/>
              <a:gd name="connsiteY24" fmla="*/ 728133 h 4182533"/>
              <a:gd name="connsiteX25" fmla="*/ 5821558 w 8192225"/>
              <a:gd name="connsiteY25" fmla="*/ 778933 h 4182533"/>
              <a:gd name="connsiteX26" fmla="*/ 5753825 w 8192225"/>
              <a:gd name="connsiteY26" fmla="*/ 795866 h 4182533"/>
              <a:gd name="connsiteX27" fmla="*/ 5703025 w 8192225"/>
              <a:gd name="connsiteY27" fmla="*/ 829733 h 4182533"/>
              <a:gd name="connsiteX28" fmla="*/ 5550625 w 8192225"/>
              <a:gd name="connsiteY28" fmla="*/ 863600 h 4182533"/>
              <a:gd name="connsiteX29" fmla="*/ 5499825 w 8192225"/>
              <a:gd name="connsiteY29" fmla="*/ 880533 h 4182533"/>
              <a:gd name="connsiteX30" fmla="*/ 5398225 w 8192225"/>
              <a:gd name="connsiteY30" fmla="*/ 897466 h 4182533"/>
              <a:gd name="connsiteX31" fmla="*/ 5144225 w 8192225"/>
              <a:gd name="connsiteY31" fmla="*/ 931333 h 4182533"/>
              <a:gd name="connsiteX32" fmla="*/ 4873292 w 8192225"/>
              <a:gd name="connsiteY32" fmla="*/ 965200 h 4182533"/>
              <a:gd name="connsiteX33" fmla="*/ 4263692 w 8192225"/>
              <a:gd name="connsiteY33" fmla="*/ 1016000 h 4182533"/>
              <a:gd name="connsiteX34" fmla="*/ 4128225 w 8192225"/>
              <a:gd name="connsiteY34" fmla="*/ 1032933 h 4182533"/>
              <a:gd name="connsiteX35" fmla="*/ 3823425 w 8192225"/>
              <a:gd name="connsiteY35" fmla="*/ 1066800 h 4182533"/>
              <a:gd name="connsiteX36" fmla="*/ 3738758 w 8192225"/>
              <a:gd name="connsiteY36" fmla="*/ 1083733 h 4182533"/>
              <a:gd name="connsiteX37" fmla="*/ 3484758 w 8192225"/>
              <a:gd name="connsiteY37" fmla="*/ 1117600 h 4182533"/>
              <a:gd name="connsiteX38" fmla="*/ 3417025 w 8192225"/>
              <a:gd name="connsiteY38" fmla="*/ 1134533 h 4182533"/>
              <a:gd name="connsiteX39" fmla="*/ 3213825 w 8192225"/>
              <a:gd name="connsiteY39" fmla="*/ 1151466 h 4182533"/>
              <a:gd name="connsiteX40" fmla="*/ 165825 w 8192225"/>
              <a:gd name="connsiteY40" fmla="*/ 2116666 h 4182533"/>
              <a:gd name="connsiteX41" fmla="*/ 436758 w 8192225"/>
              <a:gd name="connsiteY41" fmla="*/ 2133600 h 4182533"/>
              <a:gd name="connsiteX42" fmla="*/ 843158 w 8192225"/>
              <a:gd name="connsiteY42" fmla="*/ 2201333 h 4182533"/>
              <a:gd name="connsiteX43" fmla="*/ 1063292 w 8192225"/>
              <a:gd name="connsiteY43" fmla="*/ 2235200 h 4182533"/>
              <a:gd name="connsiteX44" fmla="*/ 1249558 w 8192225"/>
              <a:gd name="connsiteY44" fmla="*/ 2252133 h 4182533"/>
              <a:gd name="connsiteX45" fmla="*/ 1418892 w 8192225"/>
              <a:gd name="connsiteY45" fmla="*/ 2286000 h 4182533"/>
              <a:gd name="connsiteX46" fmla="*/ 1503558 w 8192225"/>
              <a:gd name="connsiteY46" fmla="*/ 2302933 h 4182533"/>
              <a:gd name="connsiteX47" fmla="*/ 1605158 w 8192225"/>
              <a:gd name="connsiteY47" fmla="*/ 2336800 h 4182533"/>
              <a:gd name="connsiteX48" fmla="*/ 1740625 w 8192225"/>
              <a:gd name="connsiteY48" fmla="*/ 2387600 h 4182533"/>
              <a:gd name="connsiteX49" fmla="*/ 1791425 w 8192225"/>
              <a:gd name="connsiteY49" fmla="*/ 2421466 h 4182533"/>
              <a:gd name="connsiteX50" fmla="*/ 1842225 w 8192225"/>
              <a:gd name="connsiteY50" fmla="*/ 2472266 h 4182533"/>
              <a:gd name="connsiteX51" fmla="*/ 1926892 w 8192225"/>
              <a:gd name="connsiteY51" fmla="*/ 2489200 h 4182533"/>
              <a:gd name="connsiteX52" fmla="*/ 2079292 w 8192225"/>
              <a:gd name="connsiteY52" fmla="*/ 2590800 h 4182533"/>
              <a:gd name="connsiteX53" fmla="*/ 2197825 w 8192225"/>
              <a:gd name="connsiteY53" fmla="*/ 2624666 h 4182533"/>
              <a:gd name="connsiteX54" fmla="*/ 2282492 w 8192225"/>
              <a:gd name="connsiteY54" fmla="*/ 2675466 h 4182533"/>
              <a:gd name="connsiteX55" fmla="*/ 2350225 w 8192225"/>
              <a:gd name="connsiteY55" fmla="*/ 2692400 h 4182533"/>
              <a:gd name="connsiteX56" fmla="*/ 2401025 w 8192225"/>
              <a:gd name="connsiteY56" fmla="*/ 2709333 h 4182533"/>
              <a:gd name="connsiteX57" fmla="*/ 2519558 w 8192225"/>
              <a:gd name="connsiteY57" fmla="*/ 2760133 h 4182533"/>
              <a:gd name="connsiteX58" fmla="*/ 2587292 w 8192225"/>
              <a:gd name="connsiteY58" fmla="*/ 2794000 h 4182533"/>
              <a:gd name="connsiteX59" fmla="*/ 2824358 w 8192225"/>
              <a:gd name="connsiteY59" fmla="*/ 2861733 h 4182533"/>
              <a:gd name="connsiteX60" fmla="*/ 2875158 w 8192225"/>
              <a:gd name="connsiteY60" fmla="*/ 2878666 h 4182533"/>
              <a:gd name="connsiteX61" fmla="*/ 3027558 w 8192225"/>
              <a:gd name="connsiteY61" fmla="*/ 2929466 h 4182533"/>
              <a:gd name="connsiteX62" fmla="*/ 3078358 w 8192225"/>
              <a:gd name="connsiteY62" fmla="*/ 2963333 h 4182533"/>
              <a:gd name="connsiteX63" fmla="*/ 3163025 w 8192225"/>
              <a:gd name="connsiteY63" fmla="*/ 2980266 h 4182533"/>
              <a:gd name="connsiteX64" fmla="*/ 3230758 w 8192225"/>
              <a:gd name="connsiteY64" fmla="*/ 2997200 h 4182533"/>
              <a:gd name="connsiteX65" fmla="*/ 3484758 w 8192225"/>
              <a:gd name="connsiteY65" fmla="*/ 3031066 h 4182533"/>
              <a:gd name="connsiteX66" fmla="*/ 3738758 w 8192225"/>
              <a:gd name="connsiteY66" fmla="*/ 3081866 h 4182533"/>
              <a:gd name="connsiteX67" fmla="*/ 3941958 w 8192225"/>
              <a:gd name="connsiteY67" fmla="*/ 3115733 h 4182533"/>
              <a:gd name="connsiteX68" fmla="*/ 4043558 w 8192225"/>
              <a:gd name="connsiteY68" fmla="*/ 3149600 h 4182533"/>
              <a:gd name="connsiteX69" fmla="*/ 4145158 w 8192225"/>
              <a:gd name="connsiteY69" fmla="*/ 3166533 h 4182533"/>
              <a:gd name="connsiteX70" fmla="*/ 4212892 w 8192225"/>
              <a:gd name="connsiteY70" fmla="*/ 3200400 h 4182533"/>
              <a:gd name="connsiteX71" fmla="*/ 4416092 w 8192225"/>
              <a:gd name="connsiteY71" fmla="*/ 3251200 h 4182533"/>
              <a:gd name="connsiteX72" fmla="*/ 4602358 w 8192225"/>
              <a:gd name="connsiteY72" fmla="*/ 3318933 h 4182533"/>
              <a:gd name="connsiteX73" fmla="*/ 4670092 w 8192225"/>
              <a:gd name="connsiteY73" fmla="*/ 3352800 h 4182533"/>
              <a:gd name="connsiteX74" fmla="*/ 4754758 w 8192225"/>
              <a:gd name="connsiteY74" fmla="*/ 3369733 h 4182533"/>
              <a:gd name="connsiteX75" fmla="*/ 4822492 w 8192225"/>
              <a:gd name="connsiteY75" fmla="*/ 3386666 h 4182533"/>
              <a:gd name="connsiteX76" fmla="*/ 4924092 w 8192225"/>
              <a:gd name="connsiteY76" fmla="*/ 3420533 h 4182533"/>
              <a:gd name="connsiteX77" fmla="*/ 5008758 w 8192225"/>
              <a:gd name="connsiteY77" fmla="*/ 3437466 h 4182533"/>
              <a:gd name="connsiteX78" fmla="*/ 5144225 w 8192225"/>
              <a:gd name="connsiteY78" fmla="*/ 3471333 h 4182533"/>
              <a:gd name="connsiteX79" fmla="*/ 5347425 w 8192225"/>
              <a:gd name="connsiteY79" fmla="*/ 3505200 h 4182533"/>
              <a:gd name="connsiteX80" fmla="*/ 5432092 w 8192225"/>
              <a:gd name="connsiteY80" fmla="*/ 3539066 h 4182533"/>
              <a:gd name="connsiteX81" fmla="*/ 5584492 w 8192225"/>
              <a:gd name="connsiteY81" fmla="*/ 3589866 h 4182533"/>
              <a:gd name="connsiteX82" fmla="*/ 5635292 w 8192225"/>
              <a:gd name="connsiteY82" fmla="*/ 3623733 h 4182533"/>
              <a:gd name="connsiteX83" fmla="*/ 5770758 w 8192225"/>
              <a:gd name="connsiteY83" fmla="*/ 3657600 h 4182533"/>
              <a:gd name="connsiteX84" fmla="*/ 5838492 w 8192225"/>
              <a:gd name="connsiteY84" fmla="*/ 3691466 h 4182533"/>
              <a:gd name="connsiteX85" fmla="*/ 6007825 w 8192225"/>
              <a:gd name="connsiteY85" fmla="*/ 3725333 h 4182533"/>
              <a:gd name="connsiteX86" fmla="*/ 6058625 w 8192225"/>
              <a:gd name="connsiteY86" fmla="*/ 3742266 h 4182533"/>
              <a:gd name="connsiteX87" fmla="*/ 6227958 w 8192225"/>
              <a:gd name="connsiteY87" fmla="*/ 3810000 h 4182533"/>
              <a:gd name="connsiteX88" fmla="*/ 6431158 w 8192225"/>
              <a:gd name="connsiteY88" fmla="*/ 3860800 h 4182533"/>
              <a:gd name="connsiteX89" fmla="*/ 6498892 w 8192225"/>
              <a:gd name="connsiteY89" fmla="*/ 3877733 h 4182533"/>
              <a:gd name="connsiteX90" fmla="*/ 6702092 w 8192225"/>
              <a:gd name="connsiteY90" fmla="*/ 3911600 h 4182533"/>
              <a:gd name="connsiteX91" fmla="*/ 6905292 w 8192225"/>
              <a:gd name="connsiteY91" fmla="*/ 3962400 h 4182533"/>
              <a:gd name="connsiteX92" fmla="*/ 7006892 w 8192225"/>
              <a:gd name="connsiteY92" fmla="*/ 3979333 h 4182533"/>
              <a:gd name="connsiteX93" fmla="*/ 7074625 w 8192225"/>
              <a:gd name="connsiteY93" fmla="*/ 3996266 h 4182533"/>
              <a:gd name="connsiteX94" fmla="*/ 7328625 w 8192225"/>
              <a:gd name="connsiteY94" fmla="*/ 4013200 h 4182533"/>
              <a:gd name="connsiteX95" fmla="*/ 7497958 w 8192225"/>
              <a:gd name="connsiteY95" fmla="*/ 4030133 h 4182533"/>
              <a:gd name="connsiteX96" fmla="*/ 7667292 w 8192225"/>
              <a:gd name="connsiteY96" fmla="*/ 4064000 h 4182533"/>
              <a:gd name="connsiteX97" fmla="*/ 7718092 w 8192225"/>
              <a:gd name="connsiteY97" fmla="*/ 4080933 h 4182533"/>
              <a:gd name="connsiteX98" fmla="*/ 7870492 w 8192225"/>
              <a:gd name="connsiteY98" fmla="*/ 4114800 h 4182533"/>
              <a:gd name="connsiteX99" fmla="*/ 7955158 w 8192225"/>
              <a:gd name="connsiteY99" fmla="*/ 4131733 h 4182533"/>
              <a:gd name="connsiteX100" fmla="*/ 8005958 w 8192225"/>
              <a:gd name="connsiteY100" fmla="*/ 4148666 h 4182533"/>
              <a:gd name="connsiteX101" fmla="*/ 8158358 w 8192225"/>
              <a:gd name="connsiteY101" fmla="*/ 4182533 h 4182533"/>
              <a:gd name="connsiteX102" fmla="*/ 8192225 w 8192225"/>
              <a:gd name="connsiteY102" fmla="*/ 4114800 h 4182533"/>
              <a:gd name="connsiteX103" fmla="*/ 8158358 w 8192225"/>
              <a:gd name="connsiteY103" fmla="*/ 4064000 h 4182533"/>
              <a:gd name="connsiteX104" fmla="*/ 8141425 w 8192225"/>
              <a:gd name="connsiteY104" fmla="*/ 3759200 h 4182533"/>
              <a:gd name="connsiteX105" fmla="*/ 8022892 w 8192225"/>
              <a:gd name="connsiteY105" fmla="*/ 3742266 h 4182533"/>
              <a:gd name="connsiteX106" fmla="*/ 7751958 w 8192225"/>
              <a:gd name="connsiteY106" fmla="*/ 3708400 h 4182533"/>
              <a:gd name="connsiteX107" fmla="*/ 7514892 w 8192225"/>
              <a:gd name="connsiteY107" fmla="*/ 3657600 h 4182533"/>
              <a:gd name="connsiteX108" fmla="*/ 7362492 w 8192225"/>
              <a:gd name="connsiteY108" fmla="*/ 3606800 h 4182533"/>
              <a:gd name="connsiteX109" fmla="*/ 7277825 w 8192225"/>
              <a:gd name="connsiteY109" fmla="*/ 3589866 h 4182533"/>
              <a:gd name="connsiteX110" fmla="*/ 7159292 w 8192225"/>
              <a:gd name="connsiteY110" fmla="*/ 3556000 h 4182533"/>
              <a:gd name="connsiteX111" fmla="*/ 6973025 w 8192225"/>
              <a:gd name="connsiteY111" fmla="*/ 3539066 h 4182533"/>
              <a:gd name="connsiteX112" fmla="*/ 6549692 w 8192225"/>
              <a:gd name="connsiteY112" fmla="*/ 3505200 h 4182533"/>
              <a:gd name="connsiteX113" fmla="*/ 6414225 w 8192225"/>
              <a:gd name="connsiteY113" fmla="*/ 3471333 h 4182533"/>
              <a:gd name="connsiteX114" fmla="*/ 6211025 w 8192225"/>
              <a:gd name="connsiteY114" fmla="*/ 3420533 h 4182533"/>
              <a:gd name="connsiteX115" fmla="*/ 5906225 w 8192225"/>
              <a:gd name="connsiteY115" fmla="*/ 3403600 h 4182533"/>
              <a:gd name="connsiteX116" fmla="*/ 5703025 w 8192225"/>
              <a:gd name="connsiteY116" fmla="*/ 3386666 h 4182533"/>
              <a:gd name="connsiteX117" fmla="*/ 5567558 w 8192225"/>
              <a:gd name="connsiteY117" fmla="*/ 3352800 h 4182533"/>
              <a:gd name="connsiteX118" fmla="*/ 5516758 w 8192225"/>
              <a:gd name="connsiteY118" fmla="*/ 3335866 h 4182533"/>
              <a:gd name="connsiteX119" fmla="*/ 5381292 w 8192225"/>
              <a:gd name="connsiteY119" fmla="*/ 3318933 h 4182533"/>
              <a:gd name="connsiteX120" fmla="*/ 5330492 w 8192225"/>
              <a:gd name="connsiteY120" fmla="*/ 3302000 h 4182533"/>
              <a:gd name="connsiteX121" fmla="*/ 5279692 w 8192225"/>
              <a:gd name="connsiteY121" fmla="*/ 3268133 h 4182533"/>
              <a:gd name="connsiteX122" fmla="*/ 5211958 w 8192225"/>
              <a:gd name="connsiteY122" fmla="*/ 3251200 h 4182533"/>
              <a:gd name="connsiteX123" fmla="*/ 5076492 w 8192225"/>
              <a:gd name="connsiteY123" fmla="*/ 3200400 h 4182533"/>
              <a:gd name="connsiteX124" fmla="*/ 5025692 w 8192225"/>
              <a:gd name="connsiteY124" fmla="*/ 3166533 h 4182533"/>
              <a:gd name="connsiteX125" fmla="*/ 4941025 w 8192225"/>
              <a:gd name="connsiteY125" fmla="*/ 3149600 h 4182533"/>
              <a:gd name="connsiteX126" fmla="*/ 4890225 w 8192225"/>
              <a:gd name="connsiteY126" fmla="*/ 3132666 h 4182533"/>
              <a:gd name="connsiteX127" fmla="*/ 4703958 w 8192225"/>
              <a:gd name="connsiteY127" fmla="*/ 2997200 h 4182533"/>
              <a:gd name="connsiteX128" fmla="*/ 4534625 w 8192225"/>
              <a:gd name="connsiteY128" fmla="*/ 2946400 h 4182533"/>
              <a:gd name="connsiteX129" fmla="*/ 4382225 w 8192225"/>
              <a:gd name="connsiteY129" fmla="*/ 2878666 h 4182533"/>
              <a:gd name="connsiteX130" fmla="*/ 4246758 w 8192225"/>
              <a:gd name="connsiteY130" fmla="*/ 2810933 h 4182533"/>
              <a:gd name="connsiteX131" fmla="*/ 4179025 w 8192225"/>
              <a:gd name="connsiteY131" fmla="*/ 2777066 h 4182533"/>
              <a:gd name="connsiteX132" fmla="*/ 3958892 w 8192225"/>
              <a:gd name="connsiteY132" fmla="*/ 2743200 h 4182533"/>
              <a:gd name="connsiteX133" fmla="*/ 3908092 w 8192225"/>
              <a:gd name="connsiteY133" fmla="*/ 2709333 h 4182533"/>
              <a:gd name="connsiteX134" fmla="*/ 3704892 w 8192225"/>
              <a:gd name="connsiteY134" fmla="*/ 2658533 h 4182533"/>
              <a:gd name="connsiteX135" fmla="*/ 3637158 w 8192225"/>
              <a:gd name="connsiteY135" fmla="*/ 2641600 h 4182533"/>
              <a:gd name="connsiteX136" fmla="*/ 3552492 w 8192225"/>
              <a:gd name="connsiteY136" fmla="*/ 2624666 h 4182533"/>
              <a:gd name="connsiteX137" fmla="*/ 3501692 w 8192225"/>
              <a:gd name="connsiteY137" fmla="*/ 2607733 h 4182533"/>
              <a:gd name="connsiteX138" fmla="*/ 3383158 w 8192225"/>
              <a:gd name="connsiteY138" fmla="*/ 2590800 h 4182533"/>
              <a:gd name="connsiteX139" fmla="*/ 3264625 w 8192225"/>
              <a:gd name="connsiteY139" fmla="*/ 2556933 h 4182533"/>
              <a:gd name="connsiteX140" fmla="*/ 3213825 w 8192225"/>
              <a:gd name="connsiteY140" fmla="*/ 2540000 h 4182533"/>
              <a:gd name="connsiteX141" fmla="*/ 3095292 w 8192225"/>
              <a:gd name="connsiteY141" fmla="*/ 2523066 h 4182533"/>
              <a:gd name="connsiteX142" fmla="*/ 2993692 w 8192225"/>
              <a:gd name="connsiteY142" fmla="*/ 2489200 h 4182533"/>
              <a:gd name="connsiteX143" fmla="*/ 2655025 w 8192225"/>
              <a:gd name="connsiteY143" fmla="*/ 2438400 h 4182533"/>
              <a:gd name="connsiteX144" fmla="*/ 2502625 w 8192225"/>
              <a:gd name="connsiteY144" fmla="*/ 2421466 h 4182533"/>
              <a:gd name="connsiteX145" fmla="*/ 2299425 w 8192225"/>
              <a:gd name="connsiteY145" fmla="*/ 2387600 h 4182533"/>
              <a:gd name="connsiteX146" fmla="*/ 2197825 w 8192225"/>
              <a:gd name="connsiteY146" fmla="*/ 2353733 h 4182533"/>
              <a:gd name="connsiteX147" fmla="*/ 2113158 w 8192225"/>
              <a:gd name="connsiteY147" fmla="*/ 2336800 h 4182533"/>
              <a:gd name="connsiteX148" fmla="*/ 2011558 w 8192225"/>
              <a:gd name="connsiteY148" fmla="*/ 2302933 h 4182533"/>
              <a:gd name="connsiteX149" fmla="*/ 1960758 w 8192225"/>
              <a:gd name="connsiteY149" fmla="*/ 2286000 h 4182533"/>
              <a:gd name="connsiteX150" fmla="*/ 1909958 w 8192225"/>
              <a:gd name="connsiteY150" fmla="*/ 2269066 h 4182533"/>
              <a:gd name="connsiteX151" fmla="*/ 1842225 w 8192225"/>
              <a:gd name="connsiteY151" fmla="*/ 2252133 h 4182533"/>
              <a:gd name="connsiteX152" fmla="*/ 1774492 w 8192225"/>
              <a:gd name="connsiteY152" fmla="*/ 2218266 h 4182533"/>
              <a:gd name="connsiteX153" fmla="*/ 1723692 w 8192225"/>
              <a:gd name="connsiteY153" fmla="*/ 2201333 h 4182533"/>
              <a:gd name="connsiteX154" fmla="*/ 1622092 w 8192225"/>
              <a:gd name="connsiteY154" fmla="*/ 2116666 h 4182533"/>
              <a:gd name="connsiteX155" fmla="*/ 1639025 w 8192225"/>
              <a:gd name="connsiteY155" fmla="*/ 1947333 h 4182533"/>
              <a:gd name="connsiteX156" fmla="*/ 1825292 w 8192225"/>
              <a:gd name="connsiteY156" fmla="*/ 1930400 h 4182533"/>
              <a:gd name="connsiteX157" fmla="*/ 2147025 w 8192225"/>
              <a:gd name="connsiteY157" fmla="*/ 1896533 h 4182533"/>
              <a:gd name="connsiteX158" fmla="*/ 2282492 w 8192225"/>
              <a:gd name="connsiteY158" fmla="*/ 1862666 h 4182533"/>
              <a:gd name="connsiteX159" fmla="*/ 2401025 w 8192225"/>
              <a:gd name="connsiteY159" fmla="*/ 1845733 h 4182533"/>
              <a:gd name="connsiteX160" fmla="*/ 2705825 w 8192225"/>
              <a:gd name="connsiteY160" fmla="*/ 1811866 h 4182533"/>
              <a:gd name="connsiteX161" fmla="*/ 2824358 w 8192225"/>
              <a:gd name="connsiteY161" fmla="*/ 1778000 h 4182533"/>
              <a:gd name="connsiteX162" fmla="*/ 2942892 w 8192225"/>
              <a:gd name="connsiteY162" fmla="*/ 1744133 h 4182533"/>
              <a:gd name="connsiteX163" fmla="*/ 3213825 w 8192225"/>
              <a:gd name="connsiteY163" fmla="*/ 1710266 h 4182533"/>
              <a:gd name="connsiteX164" fmla="*/ 3332358 w 8192225"/>
              <a:gd name="connsiteY164" fmla="*/ 1693333 h 4182533"/>
              <a:gd name="connsiteX165" fmla="*/ 3484758 w 8192225"/>
              <a:gd name="connsiteY165" fmla="*/ 1659466 h 4182533"/>
              <a:gd name="connsiteX166" fmla="*/ 3569425 w 8192225"/>
              <a:gd name="connsiteY166" fmla="*/ 1642533 h 4182533"/>
              <a:gd name="connsiteX167" fmla="*/ 3620225 w 8192225"/>
              <a:gd name="connsiteY167" fmla="*/ 1625600 h 4182533"/>
              <a:gd name="connsiteX168" fmla="*/ 3755692 w 8192225"/>
              <a:gd name="connsiteY168" fmla="*/ 1591733 h 4182533"/>
              <a:gd name="connsiteX169" fmla="*/ 3958892 w 8192225"/>
              <a:gd name="connsiteY169" fmla="*/ 1540933 h 4182533"/>
              <a:gd name="connsiteX170" fmla="*/ 4195958 w 8192225"/>
              <a:gd name="connsiteY170" fmla="*/ 1473200 h 4182533"/>
              <a:gd name="connsiteX171" fmla="*/ 4246758 w 8192225"/>
              <a:gd name="connsiteY171" fmla="*/ 1456266 h 4182533"/>
              <a:gd name="connsiteX172" fmla="*/ 4314492 w 8192225"/>
              <a:gd name="connsiteY172" fmla="*/ 1422400 h 4182533"/>
              <a:gd name="connsiteX173" fmla="*/ 4551558 w 8192225"/>
              <a:gd name="connsiteY173" fmla="*/ 1388533 h 4182533"/>
              <a:gd name="connsiteX174" fmla="*/ 4636225 w 8192225"/>
              <a:gd name="connsiteY174" fmla="*/ 1371600 h 4182533"/>
              <a:gd name="connsiteX175" fmla="*/ 4873292 w 8192225"/>
              <a:gd name="connsiteY175" fmla="*/ 1303866 h 4182533"/>
              <a:gd name="connsiteX176" fmla="*/ 5127292 w 8192225"/>
              <a:gd name="connsiteY176" fmla="*/ 1236133 h 4182533"/>
              <a:gd name="connsiteX177" fmla="*/ 5211958 w 8192225"/>
              <a:gd name="connsiteY177" fmla="*/ 1219200 h 4182533"/>
              <a:gd name="connsiteX178" fmla="*/ 5415158 w 8192225"/>
              <a:gd name="connsiteY178" fmla="*/ 1185333 h 4182533"/>
              <a:gd name="connsiteX179" fmla="*/ 5516758 w 8192225"/>
              <a:gd name="connsiteY179" fmla="*/ 1151466 h 4182533"/>
              <a:gd name="connsiteX180" fmla="*/ 5567558 w 8192225"/>
              <a:gd name="connsiteY180" fmla="*/ 1134533 h 4182533"/>
              <a:gd name="connsiteX181" fmla="*/ 5652225 w 8192225"/>
              <a:gd name="connsiteY181" fmla="*/ 1117600 h 4182533"/>
              <a:gd name="connsiteX182" fmla="*/ 5770758 w 8192225"/>
              <a:gd name="connsiteY182" fmla="*/ 1100666 h 4182533"/>
              <a:gd name="connsiteX183" fmla="*/ 5838492 w 8192225"/>
              <a:gd name="connsiteY183" fmla="*/ 1083733 h 4182533"/>
              <a:gd name="connsiteX184" fmla="*/ 5889292 w 8192225"/>
              <a:gd name="connsiteY184" fmla="*/ 1066800 h 4182533"/>
              <a:gd name="connsiteX185" fmla="*/ 6041692 w 8192225"/>
              <a:gd name="connsiteY185" fmla="*/ 1049866 h 4182533"/>
              <a:gd name="connsiteX186" fmla="*/ 6092492 w 8192225"/>
              <a:gd name="connsiteY186" fmla="*/ 1032933 h 4182533"/>
              <a:gd name="connsiteX187" fmla="*/ 6143292 w 8192225"/>
              <a:gd name="connsiteY187" fmla="*/ 999066 h 4182533"/>
              <a:gd name="connsiteX188" fmla="*/ 6211025 w 8192225"/>
              <a:gd name="connsiteY188" fmla="*/ 982133 h 4182533"/>
              <a:gd name="connsiteX189" fmla="*/ 6397292 w 8192225"/>
              <a:gd name="connsiteY189" fmla="*/ 931333 h 4182533"/>
              <a:gd name="connsiteX190" fmla="*/ 6448092 w 8192225"/>
              <a:gd name="connsiteY190" fmla="*/ 897466 h 4182533"/>
              <a:gd name="connsiteX191" fmla="*/ 6583558 w 8192225"/>
              <a:gd name="connsiteY191" fmla="*/ 863600 h 4182533"/>
              <a:gd name="connsiteX192" fmla="*/ 6634358 w 8192225"/>
              <a:gd name="connsiteY192" fmla="*/ 829733 h 4182533"/>
              <a:gd name="connsiteX193" fmla="*/ 6803692 w 8192225"/>
              <a:gd name="connsiteY193" fmla="*/ 778933 h 4182533"/>
              <a:gd name="connsiteX194" fmla="*/ 6973025 w 8192225"/>
              <a:gd name="connsiteY194" fmla="*/ 711200 h 4182533"/>
              <a:gd name="connsiteX195" fmla="*/ 7023825 w 8192225"/>
              <a:gd name="connsiteY195" fmla="*/ 694266 h 4182533"/>
              <a:gd name="connsiteX196" fmla="*/ 7074625 w 8192225"/>
              <a:gd name="connsiteY196" fmla="*/ 677333 h 4182533"/>
              <a:gd name="connsiteX197" fmla="*/ 7125425 w 8192225"/>
              <a:gd name="connsiteY197" fmla="*/ 643466 h 4182533"/>
              <a:gd name="connsiteX198" fmla="*/ 7294758 w 8192225"/>
              <a:gd name="connsiteY198" fmla="*/ 592666 h 4182533"/>
              <a:gd name="connsiteX199" fmla="*/ 7345558 w 8192225"/>
              <a:gd name="connsiteY199" fmla="*/ 558800 h 4182533"/>
              <a:gd name="connsiteX200" fmla="*/ 7396358 w 8192225"/>
              <a:gd name="connsiteY200" fmla="*/ 541866 h 4182533"/>
              <a:gd name="connsiteX201" fmla="*/ 7464092 w 8192225"/>
              <a:gd name="connsiteY201" fmla="*/ 491066 h 4182533"/>
              <a:gd name="connsiteX202" fmla="*/ 7633425 w 8192225"/>
              <a:gd name="connsiteY202" fmla="*/ 423333 h 4182533"/>
              <a:gd name="connsiteX203" fmla="*/ 7684225 w 8192225"/>
              <a:gd name="connsiteY203" fmla="*/ 406400 h 4182533"/>
              <a:gd name="connsiteX204" fmla="*/ 7853558 w 8192225"/>
              <a:gd name="connsiteY204" fmla="*/ 355600 h 4182533"/>
              <a:gd name="connsiteX205" fmla="*/ 7904358 w 8192225"/>
              <a:gd name="connsiteY205" fmla="*/ 338666 h 4182533"/>
              <a:gd name="connsiteX206" fmla="*/ 8124492 w 8192225"/>
              <a:gd name="connsiteY206" fmla="*/ 355600 h 4182533"/>
              <a:gd name="connsiteX207" fmla="*/ 8175292 w 8192225"/>
              <a:gd name="connsiteY207" fmla="*/ 372533 h 4182533"/>
              <a:gd name="connsiteX208" fmla="*/ 8141425 w 8192225"/>
              <a:gd name="connsiteY208" fmla="*/ 372533 h 4182533"/>
              <a:gd name="connsiteX209" fmla="*/ 8175292 w 8192225"/>
              <a:gd name="connsiteY209" fmla="*/ 423333 h 4182533"/>
              <a:gd name="connsiteX0" fmla="*/ 8189786 w 8206719"/>
              <a:gd name="connsiteY0" fmla="*/ 423333 h 4182533"/>
              <a:gd name="connsiteX1" fmla="*/ 8138986 w 8206719"/>
              <a:gd name="connsiteY1" fmla="*/ 321733 h 4182533"/>
              <a:gd name="connsiteX2" fmla="*/ 8122052 w 8206719"/>
              <a:gd name="connsiteY2" fmla="*/ 270933 h 4182533"/>
              <a:gd name="connsiteX3" fmla="*/ 8071252 w 8206719"/>
              <a:gd name="connsiteY3" fmla="*/ 0 h 4182533"/>
              <a:gd name="connsiteX4" fmla="*/ 7969652 w 8206719"/>
              <a:gd name="connsiteY4" fmla="*/ 33866 h 4182533"/>
              <a:gd name="connsiteX5" fmla="*/ 7851119 w 8206719"/>
              <a:gd name="connsiteY5" fmla="*/ 101600 h 4182533"/>
              <a:gd name="connsiteX6" fmla="*/ 7597119 w 8206719"/>
              <a:gd name="connsiteY6" fmla="*/ 135466 h 4182533"/>
              <a:gd name="connsiteX7" fmla="*/ 7512452 w 8206719"/>
              <a:gd name="connsiteY7" fmla="*/ 169333 h 4182533"/>
              <a:gd name="connsiteX8" fmla="*/ 7190719 w 8206719"/>
              <a:gd name="connsiteY8" fmla="*/ 220133 h 4182533"/>
              <a:gd name="connsiteX9" fmla="*/ 7106052 w 8206719"/>
              <a:gd name="connsiteY9" fmla="*/ 237066 h 4182533"/>
              <a:gd name="connsiteX10" fmla="*/ 7038319 w 8206719"/>
              <a:gd name="connsiteY10" fmla="*/ 270933 h 4182533"/>
              <a:gd name="connsiteX11" fmla="*/ 6987519 w 8206719"/>
              <a:gd name="connsiteY11" fmla="*/ 287866 h 4182533"/>
              <a:gd name="connsiteX12" fmla="*/ 6902852 w 8206719"/>
              <a:gd name="connsiteY12" fmla="*/ 321733 h 4182533"/>
              <a:gd name="connsiteX13" fmla="*/ 6801252 w 8206719"/>
              <a:gd name="connsiteY13" fmla="*/ 355600 h 4182533"/>
              <a:gd name="connsiteX14" fmla="*/ 6665786 w 8206719"/>
              <a:gd name="connsiteY14" fmla="*/ 440266 h 4182533"/>
              <a:gd name="connsiteX15" fmla="*/ 6614986 w 8206719"/>
              <a:gd name="connsiteY15" fmla="*/ 457200 h 4182533"/>
              <a:gd name="connsiteX16" fmla="*/ 6564186 w 8206719"/>
              <a:gd name="connsiteY16" fmla="*/ 491066 h 4182533"/>
              <a:gd name="connsiteX17" fmla="*/ 6496452 w 8206719"/>
              <a:gd name="connsiteY17" fmla="*/ 508000 h 4182533"/>
              <a:gd name="connsiteX18" fmla="*/ 6411786 w 8206719"/>
              <a:gd name="connsiteY18" fmla="*/ 541866 h 4182533"/>
              <a:gd name="connsiteX19" fmla="*/ 6360986 w 8206719"/>
              <a:gd name="connsiteY19" fmla="*/ 558800 h 4182533"/>
              <a:gd name="connsiteX20" fmla="*/ 6225519 w 8206719"/>
              <a:gd name="connsiteY20" fmla="*/ 626533 h 4182533"/>
              <a:gd name="connsiteX21" fmla="*/ 6174719 w 8206719"/>
              <a:gd name="connsiteY21" fmla="*/ 660400 h 4182533"/>
              <a:gd name="connsiteX22" fmla="*/ 6123919 w 8206719"/>
              <a:gd name="connsiteY22" fmla="*/ 677333 h 4182533"/>
              <a:gd name="connsiteX23" fmla="*/ 6039252 w 8206719"/>
              <a:gd name="connsiteY23" fmla="*/ 711200 h 4182533"/>
              <a:gd name="connsiteX24" fmla="*/ 5954586 w 8206719"/>
              <a:gd name="connsiteY24" fmla="*/ 728133 h 4182533"/>
              <a:gd name="connsiteX25" fmla="*/ 5836052 w 8206719"/>
              <a:gd name="connsiteY25" fmla="*/ 778933 h 4182533"/>
              <a:gd name="connsiteX26" fmla="*/ 5768319 w 8206719"/>
              <a:gd name="connsiteY26" fmla="*/ 795866 h 4182533"/>
              <a:gd name="connsiteX27" fmla="*/ 5717519 w 8206719"/>
              <a:gd name="connsiteY27" fmla="*/ 829733 h 4182533"/>
              <a:gd name="connsiteX28" fmla="*/ 5565119 w 8206719"/>
              <a:gd name="connsiteY28" fmla="*/ 863600 h 4182533"/>
              <a:gd name="connsiteX29" fmla="*/ 5514319 w 8206719"/>
              <a:gd name="connsiteY29" fmla="*/ 880533 h 4182533"/>
              <a:gd name="connsiteX30" fmla="*/ 5412719 w 8206719"/>
              <a:gd name="connsiteY30" fmla="*/ 897466 h 4182533"/>
              <a:gd name="connsiteX31" fmla="*/ 5158719 w 8206719"/>
              <a:gd name="connsiteY31" fmla="*/ 931333 h 4182533"/>
              <a:gd name="connsiteX32" fmla="*/ 4887786 w 8206719"/>
              <a:gd name="connsiteY32" fmla="*/ 965200 h 4182533"/>
              <a:gd name="connsiteX33" fmla="*/ 4278186 w 8206719"/>
              <a:gd name="connsiteY33" fmla="*/ 1016000 h 4182533"/>
              <a:gd name="connsiteX34" fmla="*/ 4142719 w 8206719"/>
              <a:gd name="connsiteY34" fmla="*/ 1032933 h 4182533"/>
              <a:gd name="connsiteX35" fmla="*/ 3837919 w 8206719"/>
              <a:gd name="connsiteY35" fmla="*/ 1066800 h 4182533"/>
              <a:gd name="connsiteX36" fmla="*/ 3753252 w 8206719"/>
              <a:gd name="connsiteY36" fmla="*/ 1083733 h 4182533"/>
              <a:gd name="connsiteX37" fmla="*/ 3499252 w 8206719"/>
              <a:gd name="connsiteY37" fmla="*/ 1117600 h 4182533"/>
              <a:gd name="connsiteX38" fmla="*/ 3431519 w 8206719"/>
              <a:gd name="connsiteY38" fmla="*/ 1134533 h 4182533"/>
              <a:gd name="connsiteX39" fmla="*/ 180319 w 8206719"/>
              <a:gd name="connsiteY39" fmla="*/ 2116666 h 4182533"/>
              <a:gd name="connsiteX40" fmla="*/ 451252 w 8206719"/>
              <a:gd name="connsiteY40" fmla="*/ 2133600 h 4182533"/>
              <a:gd name="connsiteX41" fmla="*/ 857652 w 8206719"/>
              <a:gd name="connsiteY41" fmla="*/ 2201333 h 4182533"/>
              <a:gd name="connsiteX42" fmla="*/ 1077786 w 8206719"/>
              <a:gd name="connsiteY42" fmla="*/ 2235200 h 4182533"/>
              <a:gd name="connsiteX43" fmla="*/ 1264052 w 8206719"/>
              <a:gd name="connsiteY43" fmla="*/ 2252133 h 4182533"/>
              <a:gd name="connsiteX44" fmla="*/ 1433386 w 8206719"/>
              <a:gd name="connsiteY44" fmla="*/ 2286000 h 4182533"/>
              <a:gd name="connsiteX45" fmla="*/ 1518052 w 8206719"/>
              <a:gd name="connsiteY45" fmla="*/ 2302933 h 4182533"/>
              <a:gd name="connsiteX46" fmla="*/ 1619652 w 8206719"/>
              <a:gd name="connsiteY46" fmla="*/ 2336800 h 4182533"/>
              <a:gd name="connsiteX47" fmla="*/ 1755119 w 8206719"/>
              <a:gd name="connsiteY47" fmla="*/ 2387600 h 4182533"/>
              <a:gd name="connsiteX48" fmla="*/ 1805919 w 8206719"/>
              <a:gd name="connsiteY48" fmla="*/ 2421466 h 4182533"/>
              <a:gd name="connsiteX49" fmla="*/ 1856719 w 8206719"/>
              <a:gd name="connsiteY49" fmla="*/ 2472266 h 4182533"/>
              <a:gd name="connsiteX50" fmla="*/ 1941386 w 8206719"/>
              <a:gd name="connsiteY50" fmla="*/ 2489200 h 4182533"/>
              <a:gd name="connsiteX51" fmla="*/ 2093786 w 8206719"/>
              <a:gd name="connsiteY51" fmla="*/ 2590800 h 4182533"/>
              <a:gd name="connsiteX52" fmla="*/ 2212319 w 8206719"/>
              <a:gd name="connsiteY52" fmla="*/ 2624666 h 4182533"/>
              <a:gd name="connsiteX53" fmla="*/ 2296986 w 8206719"/>
              <a:gd name="connsiteY53" fmla="*/ 2675466 h 4182533"/>
              <a:gd name="connsiteX54" fmla="*/ 2364719 w 8206719"/>
              <a:gd name="connsiteY54" fmla="*/ 2692400 h 4182533"/>
              <a:gd name="connsiteX55" fmla="*/ 2415519 w 8206719"/>
              <a:gd name="connsiteY55" fmla="*/ 2709333 h 4182533"/>
              <a:gd name="connsiteX56" fmla="*/ 2534052 w 8206719"/>
              <a:gd name="connsiteY56" fmla="*/ 2760133 h 4182533"/>
              <a:gd name="connsiteX57" fmla="*/ 2601786 w 8206719"/>
              <a:gd name="connsiteY57" fmla="*/ 2794000 h 4182533"/>
              <a:gd name="connsiteX58" fmla="*/ 2838852 w 8206719"/>
              <a:gd name="connsiteY58" fmla="*/ 2861733 h 4182533"/>
              <a:gd name="connsiteX59" fmla="*/ 2889652 w 8206719"/>
              <a:gd name="connsiteY59" fmla="*/ 2878666 h 4182533"/>
              <a:gd name="connsiteX60" fmla="*/ 3042052 w 8206719"/>
              <a:gd name="connsiteY60" fmla="*/ 2929466 h 4182533"/>
              <a:gd name="connsiteX61" fmla="*/ 3092852 w 8206719"/>
              <a:gd name="connsiteY61" fmla="*/ 2963333 h 4182533"/>
              <a:gd name="connsiteX62" fmla="*/ 3177519 w 8206719"/>
              <a:gd name="connsiteY62" fmla="*/ 2980266 h 4182533"/>
              <a:gd name="connsiteX63" fmla="*/ 3245252 w 8206719"/>
              <a:gd name="connsiteY63" fmla="*/ 2997200 h 4182533"/>
              <a:gd name="connsiteX64" fmla="*/ 3499252 w 8206719"/>
              <a:gd name="connsiteY64" fmla="*/ 3031066 h 4182533"/>
              <a:gd name="connsiteX65" fmla="*/ 3753252 w 8206719"/>
              <a:gd name="connsiteY65" fmla="*/ 3081866 h 4182533"/>
              <a:gd name="connsiteX66" fmla="*/ 3956452 w 8206719"/>
              <a:gd name="connsiteY66" fmla="*/ 3115733 h 4182533"/>
              <a:gd name="connsiteX67" fmla="*/ 4058052 w 8206719"/>
              <a:gd name="connsiteY67" fmla="*/ 3149600 h 4182533"/>
              <a:gd name="connsiteX68" fmla="*/ 4159652 w 8206719"/>
              <a:gd name="connsiteY68" fmla="*/ 3166533 h 4182533"/>
              <a:gd name="connsiteX69" fmla="*/ 4227386 w 8206719"/>
              <a:gd name="connsiteY69" fmla="*/ 3200400 h 4182533"/>
              <a:gd name="connsiteX70" fmla="*/ 4430586 w 8206719"/>
              <a:gd name="connsiteY70" fmla="*/ 3251200 h 4182533"/>
              <a:gd name="connsiteX71" fmla="*/ 4616852 w 8206719"/>
              <a:gd name="connsiteY71" fmla="*/ 3318933 h 4182533"/>
              <a:gd name="connsiteX72" fmla="*/ 4684586 w 8206719"/>
              <a:gd name="connsiteY72" fmla="*/ 3352800 h 4182533"/>
              <a:gd name="connsiteX73" fmla="*/ 4769252 w 8206719"/>
              <a:gd name="connsiteY73" fmla="*/ 3369733 h 4182533"/>
              <a:gd name="connsiteX74" fmla="*/ 4836986 w 8206719"/>
              <a:gd name="connsiteY74" fmla="*/ 3386666 h 4182533"/>
              <a:gd name="connsiteX75" fmla="*/ 4938586 w 8206719"/>
              <a:gd name="connsiteY75" fmla="*/ 3420533 h 4182533"/>
              <a:gd name="connsiteX76" fmla="*/ 5023252 w 8206719"/>
              <a:gd name="connsiteY76" fmla="*/ 3437466 h 4182533"/>
              <a:gd name="connsiteX77" fmla="*/ 5158719 w 8206719"/>
              <a:gd name="connsiteY77" fmla="*/ 3471333 h 4182533"/>
              <a:gd name="connsiteX78" fmla="*/ 5361919 w 8206719"/>
              <a:gd name="connsiteY78" fmla="*/ 3505200 h 4182533"/>
              <a:gd name="connsiteX79" fmla="*/ 5446586 w 8206719"/>
              <a:gd name="connsiteY79" fmla="*/ 3539066 h 4182533"/>
              <a:gd name="connsiteX80" fmla="*/ 5598986 w 8206719"/>
              <a:gd name="connsiteY80" fmla="*/ 3589866 h 4182533"/>
              <a:gd name="connsiteX81" fmla="*/ 5649786 w 8206719"/>
              <a:gd name="connsiteY81" fmla="*/ 3623733 h 4182533"/>
              <a:gd name="connsiteX82" fmla="*/ 5785252 w 8206719"/>
              <a:gd name="connsiteY82" fmla="*/ 3657600 h 4182533"/>
              <a:gd name="connsiteX83" fmla="*/ 5852986 w 8206719"/>
              <a:gd name="connsiteY83" fmla="*/ 3691466 h 4182533"/>
              <a:gd name="connsiteX84" fmla="*/ 6022319 w 8206719"/>
              <a:gd name="connsiteY84" fmla="*/ 3725333 h 4182533"/>
              <a:gd name="connsiteX85" fmla="*/ 6073119 w 8206719"/>
              <a:gd name="connsiteY85" fmla="*/ 3742266 h 4182533"/>
              <a:gd name="connsiteX86" fmla="*/ 6242452 w 8206719"/>
              <a:gd name="connsiteY86" fmla="*/ 3810000 h 4182533"/>
              <a:gd name="connsiteX87" fmla="*/ 6445652 w 8206719"/>
              <a:gd name="connsiteY87" fmla="*/ 3860800 h 4182533"/>
              <a:gd name="connsiteX88" fmla="*/ 6513386 w 8206719"/>
              <a:gd name="connsiteY88" fmla="*/ 3877733 h 4182533"/>
              <a:gd name="connsiteX89" fmla="*/ 6716586 w 8206719"/>
              <a:gd name="connsiteY89" fmla="*/ 3911600 h 4182533"/>
              <a:gd name="connsiteX90" fmla="*/ 6919786 w 8206719"/>
              <a:gd name="connsiteY90" fmla="*/ 3962400 h 4182533"/>
              <a:gd name="connsiteX91" fmla="*/ 7021386 w 8206719"/>
              <a:gd name="connsiteY91" fmla="*/ 3979333 h 4182533"/>
              <a:gd name="connsiteX92" fmla="*/ 7089119 w 8206719"/>
              <a:gd name="connsiteY92" fmla="*/ 3996266 h 4182533"/>
              <a:gd name="connsiteX93" fmla="*/ 7343119 w 8206719"/>
              <a:gd name="connsiteY93" fmla="*/ 4013200 h 4182533"/>
              <a:gd name="connsiteX94" fmla="*/ 7512452 w 8206719"/>
              <a:gd name="connsiteY94" fmla="*/ 4030133 h 4182533"/>
              <a:gd name="connsiteX95" fmla="*/ 7681786 w 8206719"/>
              <a:gd name="connsiteY95" fmla="*/ 4064000 h 4182533"/>
              <a:gd name="connsiteX96" fmla="*/ 7732586 w 8206719"/>
              <a:gd name="connsiteY96" fmla="*/ 4080933 h 4182533"/>
              <a:gd name="connsiteX97" fmla="*/ 7884986 w 8206719"/>
              <a:gd name="connsiteY97" fmla="*/ 4114800 h 4182533"/>
              <a:gd name="connsiteX98" fmla="*/ 7969652 w 8206719"/>
              <a:gd name="connsiteY98" fmla="*/ 4131733 h 4182533"/>
              <a:gd name="connsiteX99" fmla="*/ 8020452 w 8206719"/>
              <a:gd name="connsiteY99" fmla="*/ 4148666 h 4182533"/>
              <a:gd name="connsiteX100" fmla="*/ 8172852 w 8206719"/>
              <a:gd name="connsiteY100" fmla="*/ 4182533 h 4182533"/>
              <a:gd name="connsiteX101" fmla="*/ 8206719 w 8206719"/>
              <a:gd name="connsiteY101" fmla="*/ 4114800 h 4182533"/>
              <a:gd name="connsiteX102" fmla="*/ 8172852 w 8206719"/>
              <a:gd name="connsiteY102" fmla="*/ 4064000 h 4182533"/>
              <a:gd name="connsiteX103" fmla="*/ 8155919 w 8206719"/>
              <a:gd name="connsiteY103" fmla="*/ 3759200 h 4182533"/>
              <a:gd name="connsiteX104" fmla="*/ 8037386 w 8206719"/>
              <a:gd name="connsiteY104" fmla="*/ 3742266 h 4182533"/>
              <a:gd name="connsiteX105" fmla="*/ 7766452 w 8206719"/>
              <a:gd name="connsiteY105" fmla="*/ 3708400 h 4182533"/>
              <a:gd name="connsiteX106" fmla="*/ 7529386 w 8206719"/>
              <a:gd name="connsiteY106" fmla="*/ 3657600 h 4182533"/>
              <a:gd name="connsiteX107" fmla="*/ 7376986 w 8206719"/>
              <a:gd name="connsiteY107" fmla="*/ 3606800 h 4182533"/>
              <a:gd name="connsiteX108" fmla="*/ 7292319 w 8206719"/>
              <a:gd name="connsiteY108" fmla="*/ 3589866 h 4182533"/>
              <a:gd name="connsiteX109" fmla="*/ 7173786 w 8206719"/>
              <a:gd name="connsiteY109" fmla="*/ 3556000 h 4182533"/>
              <a:gd name="connsiteX110" fmla="*/ 6987519 w 8206719"/>
              <a:gd name="connsiteY110" fmla="*/ 3539066 h 4182533"/>
              <a:gd name="connsiteX111" fmla="*/ 6564186 w 8206719"/>
              <a:gd name="connsiteY111" fmla="*/ 3505200 h 4182533"/>
              <a:gd name="connsiteX112" fmla="*/ 6428719 w 8206719"/>
              <a:gd name="connsiteY112" fmla="*/ 3471333 h 4182533"/>
              <a:gd name="connsiteX113" fmla="*/ 6225519 w 8206719"/>
              <a:gd name="connsiteY113" fmla="*/ 3420533 h 4182533"/>
              <a:gd name="connsiteX114" fmla="*/ 5920719 w 8206719"/>
              <a:gd name="connsiteY114" fmla="*/ 3403600 h 4182533"/>
              <a:gd name="connsiteX115" fmla="*/ 5717519 w 8206719"/>
              <a:gd name="connsiteY115" fmla="*/ 3386666 h 4182533"/>
              <a:gd name="connsiteX116" fmla="*/ 5582052 w 8206719"/>
              <a:gd name="connsiteY116" fmla="*/ 3352800 h 4182533"/>
              <a:gd name="connsiteX117" fmla="*/ 5531252 w 8206719"/>
              <a:gd name="connsiteY117" fmla="*/ 3335866 h 4182533"/>
              <a:gd name="connsiteX118" fmla="*/ 5395786 w 8206719"/>
              <a:gd name="connsiteY118" fmla="*/ 3318933 h 4182533"/>
              <a:gd name="connsiteX119" fmla="*/ 5344986 w 8206719"/>
              <a:gd name="connsiteY119" fmla="*/ 3302000 h 4182533"/>
              <a:gd name="connsiteX120" fmla="*/ 5294186 w 8206719"/>
              <a:gd name="connsiteY120" fmla="*/ 3268133 h 4182533"/>
              <a:gd name="connsiteX121" fmla="*/ 5226452 w 8206719"/>
              <a:gd name="connsiteY121" fmla="*/ 3251200 h 4182533"/>
              <a:gd name="connsiteX122" fmla="*/ 5090986 w 8206719"/>
              <a:gd name="connsiteY122" fmla="*/ 3200400 h 4182533"/>
              <a:gd name="connsiteX123" fmla="*/ 5040186 w 8206719"/>
              <a:gd name="connsiteY123" fmla="*/ 3166533 h 4182533"/>
              <a:gd name="connsiteX124" fmla="*/ 4955519 w 8206719"/>
              <a:gd name="connsiteY124" fmla="*/ 3149600 h 4182533"/>
              <a:gd name="connsiteX125" fmla="*/ 4904719 w 8206719"/>
              <a:gd name="connsiteY125" fmla="*/ 3132666 h 4182533"/>
              <a:gd name="connsiteX126" fmla="*/ 4718452 w 8206719"/>
              <a:gd name="connsiteY126" fmla="*/ 2997200 h 4182533"/>
              <a:gd name="connsiteX127" fmla="*/ 4549119 w 8206719"/>
              <a:gd name="connsiteY127" fmla="*/ 2946400 h 4182533"/>
              <a:gd name="connsiteX128" fmla="*/ 4396719 w 8206719"/>
              <a:gd name="connsiteY128" fmla="*/ 2878666 h 4182533"/>
              <a:gd name="connsiteX129" fmla="*/ 4261252 w 8206719"/>
              <a:gd name="connsiteY129" fmla="*/ 2810933 h 4182533"/>
              <a:gd name="connsiteX130" fmla="*/ 4193519 w 8206719"/>
              <a:gd name="connsiteY130" fmla="*/ 2777066 h 4182533"/>
              <a:gd name="connsiteX131" fmla="*/ 3973386 w 8206719"/>
              <a:gd name="connsiteY131" fmla="*/ 2743200 h 4182533"/>
              <a:gd name="connsiteX132" fmla="*/ 3922586 w 8206719"/>
              <a:gd name="connsiteY132" fmla="*/ 2709333 h 4182533"/>
              <a:gd name="connsiteX133" fmla="*/ 3719386 w 8206719"/>
              <a:gd name="connsiteY133" fmla="*/ 2658533 h 4182533"/>
              <a:gd name="connsiteX134" fmla="*/ 3651652 w 8206719"/>
              <a:gd name="connsiteY134" fmla="*/ 2641600 h 4182533"/>
              <a:gd name="connsiteX135" fmla="*/ 3566986 w 8206719"/>
              <a:gd name="connsiteY135" fmla="*/ 2624666 h 4182533"/>
              <a:gd name="connsiteX136" fmla="*/ 3516186 w 8206719"/>
              <a:gd name="connsiteY136" fmla="*/ 2607733 h 4182533"/>
              <a:gd name="connsiteX137" fmla="*/ 3397652 w 8206719"/>
              <a:gd name="connsiteY137" fmla="*/ 2590800 h 4182533"/>
              <a:gd name="connsiteX138" fmla="*/ 3279119 w 8206719"/>
              <a:gd name="connsiteY138" fmla="*/ 2556933 h 4182533"/>
              <a:gd name="connsiteX139" fmla="*/ 3228319 w 8206719"/>
              <a:gd name="connsiteY139" fmla="*/ 2540000 h 4182533"/>
              <a:gd name="connsiteX140" fmla="*/ 3109786 w 8206719"/>
              <a:gd name="connsiteY140" fmla="*/ 2523066 h 4182533"/>
              <a:gd name="connsiteX141" fmla="*/ 3008186 w 8206719"/>
              <a:gd name="connsiteY141" fmla="*/ 2489200 h 4182533"/>
              <a:gd name="connsiteX142" fmla="*/ 2669519 w 8206719"/>
              <a:gd name="connsiteY142" fmla="*/ 2438400 h 4182533"/>
              <a:gd name="connsiteX143" fmla="*/ 2517119 w 8206719"/>
              <a:gd name="connsiteY143" fmla="*/ 2421466 h 4182533"/>
              <a:gd name="connsiteX144" fmla="*/ 2313919 w 8206719"/>
              <a:gd name="connsiteY144" fmla="*/ 2387600 h 4182533"/>
              <a:gd name="connsiteX145" fmla="*/ 2212319 w 8206719"/>
              <a:gd name="connsiteY145" fmla="*/ 2353733 h 4182533"/>
              <a:gd name="connsiteX146" fmla="*/ 2127652 w 8206719"/>
              <a:gd name="connsiteY146" fmla="*/ 2336800 h 4182533"/>
              <a:gd name="connsiteX147" fmla="*/ 2026052 w 8206719"/>
              <a:gd name="connsiteY147" fmla="*/ 2302933 h 4182533"/>
              <a:gd name="connsiteX148" fmla="*/ 1975252 w 8206719"/>
              <a:gd name="connsiteY148" fmla="*/ 2286000 h 4182533"/>
              <a:gd name="connsiteX149" fmla="*/ 1924452 w 8206719"/>
              <a:gd name="connsiteY149" fmla="*/ 2269066 h 4182533"/>
              <a:gd name="connsiteX150" fmla="*/ 1856719 w 8206719"/>
              <a:gd name="connsiteY150" fmla="*/ 2252133 h 4182533"/>
              <a:gd name="connsiteX151" fmla="*/ 1788986 w 8206719"/>
              <a:gd name="connsiteY151" fmla="*/ 2218266 h 4182533"/>
              <a:gd name="connsiteX152" fmla="*/ 1738186 w 8206719"/>
              <a:gd name="connsiteY152" fmla="*/ 2201333 h 4182533"/>
              <a:gd name="connsiteX153" fmla="*/ 1636586 w 8206719"/>
              <a:gd name="connsiteY153" fmla="*/ 2116666 h 4182533"/>
              <a:gd name="connsiteX154" fmla="*/ 1653519 w 8206719"/>
              <a:gd name="connsiteY154" fmla="*/ 1947333 h 4182533"/>
              <a:gd name="connsiteX155" fmla="*/ 1839786 w 8206719"/>
              <a:gd name="connsiteY155" fmla="*/ 1930400 h 4182533"/>
              <a:gd name="connsiteX156" fmla="*/ 2161519 w 8206719"/>
              <a:gd name="connsiteY156" fmla="*/ 1896533 h 4182533"/>
              <a:gd name="connsiteX157" fmla="*/ 2296986 w 8206719"/>
              <a:gd name="connsiteY157" fmla="*/ 1862666 h 4182533"/>
              <a:gd name="connsiteX158" fmla="*/ 2415519 w 8206719"/>
              <a:gd name="connsiteY158" fmla="*/ 1845733 h 4182533"/>
              <a:gd name="connsiteX159" fmla="*/ 2720319 w 8206719"/>
              <a:gd name="connsiteY159" fmla="*/ 1811866 h 4182533"/>
              <a:gd name="connsiteX160" fmla="*/ 2838852 w 8206719"/>
              <a:gd name="connsiteY160" fmla="*/ 1778000 h 4182533"/>
              <a:gd name="connsiteX161" fmla="*/ 2957386 w 8206719"/>
              <a:gd name="connsiteY161" fmla="*/ 1744133 h 4182533"/>
              <a:gd name="connsiteX162" fmla="*/ 3228319 w 8206719"/>
              <a:gd name="connsiteY162" fmla="*/ 1710266 h 4182533"/>
              <a:gd name="connsiteX163" fmla="*/ 3346852 w 8206719"/>
              <a:gd name="connsiteY163" fmla="*/ 1693333 h 4182533"/>
              <a:gd name="connsiteX164" fmla="*/ 3499252 w 8206719"/>
              <a:gd name="connsiteY164" fmla="*/ 1659466 h 4182533"/>
              <a:gd name="connsiteX165" fmla="*/ 3583919 w 8206719"/>
              <a:gd name="connsiteY165" fmla="*/ 1642533 h 4182533"/>
              <a:gd name="connsiteX166" fmla="*/ 3634719 w 8206719"/>
              <a:gd name="connsiteY166" fmla="*/ 1625600 h 4182533"/>
              <a:gd name="connsiteX167" fmla="*/ 3770186 w 8206719"/>
              <a:gd name="connsiteY167" fmla="*/ 1591733 h 4182533"/>
              <a:gd name="connsiteX168" fmla="*/ 3973386 w 8206719"/>
              <a:gd name="connsiteY168" fmla="*/ 1540933 h 4182533"/>
              <a:gd name="connsiteX169" fmla="*/ 4210452 w 8206719"/>
              <a:gd name="connsiteY169" fmla="*/ 1473200 h 4182533"/>
              <a:gd name="connsiteX170" fmla="*/ 4261252 w 8206719"/>
              <a:gd name="connsiteY170" fmla="*/ 1456266 h 4182533"/>
              <a:gd name="connsiteX171" fmla="*/ 4328986 w 8206719"/>
              <a:gd name="connsiteY171" fmla="*/ 1422400 h 4182533"/>
              <a:gd name="connsiteX172" fmla="*/ 4566052 w 8206719"/>
              <a:gd name="connsiteY172" fmla="*/ 1388533 h 4182533"/>
              <a:gd name="connsiteX173" fmla="*/ 4650719 w 8206719"/>
              <a:gd name="connsiteY173" fmla="*/ 1371600 h 4182533"/>
              <a:gd name="connsiteX174" fmla="*/ 4887786 w 8206719"/>
              <a:gd name="connsiteY174" fmla="*/ 1303866 h 4182533"/>
              <a:gd name="connsiteX175" fmla="*/ 5141786 w 8206719"/>
              <a:gd name="connsiteY175" fmla="*/ 1236133 h 4182533"/>
              <a:gd name="connsiteX176" fmla="*/ 5226452 w 8206719"/>
              <a:gd name="connsiteY176" fmla="*/ 1219200 h 4182533"/>
              <a:gd name="connsiteX177" fmla="*/ 5429652 w 8206719"/>
              <a:gd name="connsiteY177" fmla="*/ 1185333 h 4182533"/>
              <a:gd name="connsiteX178" fmla="*/ 5531252 w 8206719"/>
              <a:gd name="connsiteY178" fmla="*/ 1151466 h 4182533"/>
              <a:gd name="connsiteX179" fmla="*/ 5582052 w 8206719"/>
              <a:gd name="connsiteY179" fmla="*/ 1134533 h 4182533"/>
              <a:gd name="connsiteX180" fmla="*/ 5666719 w 8206719"/>
              <a:gd name="connsiteY180" fmla="*/ 1117600 h 4182533"/>
              <a:gd name="connsiteX181" fmla="*/ 5785252 w 8206719"/>
              <a:gd name="connsiteY181" fmla="*/ 1100666 h 4182533"/>
              <a:gd name="connsiteX182" fmla="*/ 5852986 w 8206719"/>
              <a:gd name="connsiteY182" fmla="*/ 1083733 h 4182533"/>
              <a:gd name="connsiteX183" fmla="*/ 5903786 w 8206719"/>
              <a:gd name="connsiteY183" fmla="*/ 1066800 h 4182533"/>
              <a:gd name="connsiteX184" fmla="*/ 6056186 w 8206719"/>
              <a:gd name="connsiteY184" fmla="*/ 1049866 h 4182533"/>
              <a:gd name="connsiteX185" fmla="*/ 6106986 w 8206719"/>
              <a:gd name="connsiteY185" fmla="*/ 1032933 h 4182533"/>
              <a:gd name="connsiteX186" fmla="*/ 6157786 w 8206719"/>
              <a:gd name="connsiteY186" fmla="*/ 999066 h 4182533"/>
              <a:gd name="connsiteX187" fmla="*/ 6225519 w 8206719"/>
              <a:gd name="connsiteY187" fmla="*/ 982133 h 4182533"/>
              <a:gd name="connsiteX188" fmla="*/ 6411786 w 8206719"/>
              <a:gd name="connsiteY188" fmla="*/ 931333 h 4182533"/>
              <a:gd name="connsiteX189" fmla="*/ 6462586 w 8206719"/>
              <a:gd name="connsiteY189" fmla="*/ 897466 h 4182533"/>
              <a:gd name="connsiteX190" fmla="*/ 6598052 w 8206719"/>
              <a:gd name="connsiteY190" fmla="*/ 863600 h 4182533"/>
              <a:gd name="connsiteX191" fmla="*/ 6648852 w 8206719"/>
              <a:gd name="connsiteY191" fmla="*/ 829733 h 4182533"/>
              <a:gd name="connsiteX192" fmla="*/ 6818186 w 8206719"/>
              <a:gd name="connsiteY192" fmla="*/ 778933 h 4182533"/>
              <a:gd name="connsiteX193" fmla="*/ 6987519 w 8206719"/>
              <a:gd name="connsiteY193" fmla="*/ 711200 h 4182533"/>
              <a:gd name="connsiteX194" fmla="*/ 7038319 w 8206719"/>
              <a:gd name="connsiteY194" fmla="*/ 694266 h 4182533"/>
              <a:gd name="connsiteX195" fmla="*/ 7089119 w 8206719"/>
              <a:gd name="connsiteY195" fmla="*/ 677333 h 4182533"/>
              <a:gd name="connsiteX196" fmla="*/ 7139919 w 8206719"/>
              <a:gd name="connsiteY196" fmla="*/ 643466 h 4182533"/>
              <a:gd name="connsiteX197" fmla="*/ 7309252 w 8206719"/>
              <a:gd name="connsiteY197" fmla="*/ 592666 h 4182533"/>
              <a:gd name="connsiteX198" fmla="*/ 7360052 w 8206719"/>
              <a:gd name="connsiteY198" fmla="*/ 558800 h 4182533"/>
              <a:gd name="connsiteX199" fmla="*/ 7410852 w 8206719"/>
              <a:gd name="connsiteY199" fmla="*/ 541866 h 4182533"/>
              <a:gd name="connsiteX200" fmla="*/ 7478586 w 8206719"/>
              <a:gd name="connsiteY200" fmla="*/ 491066 h 4182533"/>
              <a:gd name="connsiteX201" fmla="*/ 7647919 w 8206719"/>
              <a:gd name="connsiteY201" fmla="*/ 423333 h 4182533"/>
              <a:gd name="connsiteX202" fmla="*/ 7698719 w 8206719"/>
              <a:gd name="connsiteY202" fmla="*/ 406400 h 4182533"/>
              <a:gd name="connsiteX203" fmla="*/ 7868052 w 8206719"/>
              <a:gd name="connsiteY203" fmla="*/ 355600 h 4182533"/>
              <a:gd name="connsiteX204" fmla="*/ 7918852 w 8206719"/>
              <a:gd name="connsiteY204" fmla="*/ 338666 h 4182533"/>
              <a:gd name="connsiteX205" fmla="*/ 8138986 w 8206719"/>
              <a:gd name="connsiteY205" fmla="*/ 355600 h 4182533"/>
              <a:gd name="connsiteX206" fmla="*/ 8189786 w 8206719"/>
              <a:gd name="connsiteY206" fmla="*/ 372533 h 4182533"/>
              <a:gd name="connsiteX207" fmla="*/ 8155919 w 8206719"/>
              <a:gd name="connsiteY207" fmla="*/ 372533 h 4182533"/>
              <a:gd name="connsiteX208" fmla="*/ 8189786 w 8206719"/>
              <a:gd name="connsiteY208" fmla="*/ 423333 h 4182533"/>
              <a:gd name="connsiteX0" fmla="*/ 8194631 w 8211564"/>
              <a:gd name="connsiteY0" fmla="*/ 423333 h 4182533"/>
              <a:gd name="connsiteX1" fmla="*/ 8143831 w 8211564"/>
              <a:gd name="connsiteY1" fmla="*/ 321733 h 4182533"/>
              <a:gd name="connsiteX2" fmla="*/ 8126897 w 8211564"/>
              <a:gd name="connsiteY2" fmla="*/ 270933 h 4182533"/>
              <a:gd name="connsiteX3" fmla="*/ 8076097 w 8211564"/>
              <a:gd name="connsiteY3" fmla="*/ 0 h 4182533"/>
              <a:gd name="connsiteX4" fmla="*/ 7974497 w 8211564"/>
              <a:gd name="connsiteY4" fmla="*/ 33866 h 4182533"/>
              <a:gd name="connsiteX5" fmla="*/ 7855964 w 8211564"/>
              <a:gd name="connsiteY5" fmla="*/ 101600 h 4182533"/>
              <a:gd name="connsiteX6" fmla="*/ 7601964 w 8211564"/>
              <a:gd name="connsiteY6" fmla="*/ 135466 h 4182533"/>
              <a:gd name="connsiteX7" fmla="*/ 7517297 w 8211564"/>
              <a:gd name="connsiteY7" fmla="*/ 169333 h 4182533"/>
              <a:gd name="connsiteX8" fmla="*/ 7195564 w 8211564"/>
              <a:gd name="connsiteY8" fmla="*/ 220133 h 4182533"/>
              <a:gd name="connsiteX9" fmla="*/ 7110897 w 8211564"/>
              <a:gd name="connsiteY9" fmla="*/ 237066 h 4182533"/>
              <a:gd name="connsiteX10" fmla="*/ 7043164 w 8211564"/>
              <a:gd name="connsiteY10" fmla="*/ 270933 h 4182533"/>
              <a:gd name="connsiteX11" fmla="*/ 6992364 w 8211564"/>
              <a:gd name="connsiteY11" fmla="*/ 287866 h 4182533"/>
              <a:gd name="connsiteX12" fmla="*/ 6907697 w 8211564"/>
              <a:gd name="connsiteY12" fmla="*/ 321733 h 4182533"/>
              <a:gd name="connsiteX13" fmla="*/ 6806097 w 8211564"/>
              <a:gd name="connsiteY13" fmla="*/ 355600 h 4182533"/>
              <a:gd name="connsiteX14" fmla="*/ 6670631 w 8211564"/>
              <a:gd name="connsiteY14" fmla="*/ 440266 h 4182533"/>
              <a:gd name="connsiteX15" fmla="*/ 6619831 w 8211564"/>
              <a:gd name="connsiteY15" fmla="*/ 457200 h 4182533"/>
              <a:gd name="connsiteX16" fmla="*/ 6569031 w 8211564"/>
              <a:gd name="connsiteY16" fmla="*/ 491066 h 4182533"/>
              <a:gd name="connsiteX17" fmla="*/ 6501297 w 8211564"/>
              <a:gd name="connsiteY17" fmla="*/ 508000 h 4182533"/>
              <a:gd name="connsiteX18" fmla="*/ 6416631 w 8211564"/>
              <a:gd name="connsiteY18" fmla="*/ 541866 h 4182533"/>
              <a:gd name="connsiteX19" fmla="*/ 6365831 w 8211564"/>
              <a:gd name="connsiteY19" fmla="*/ 558800 h 4182533"/>
              <a:gd name="connsiteX20" fmla="*/ 6230364 w 8211564"/>
              <a:gd name="connsiteY20" fmla="*/ 626533 h 4182533"/>
              <a:gd name="connsiteX21" fmla="*/ 6179564 w 8211564"/>
              <a:gd name="connsiteY21" fmla="*/ 660400 h 4182533"/>
              <a:gd name="connsiteX22" fmla="*/ 6128764 w 8211564"/>
              <a:gd name="connsiteY22" fmla="*/ 677333 h 4182533"/>
              <a:gd name="connsiteX23" fmla="*/ 6044097 w 8211564"/>
              <a:gd name="connsiteY23" fmla="*/ 711200 h 4182533"/>
              <a:gd name="connsiteX24" fmla="*/ 5959431 w 8211564"/>
              <a:gd name="connsiteY24" fmla="*/ 728133 h 4182533"/>
              <a:gd name="connsiteX25" fmla="*/ 5840897 w 8211564"/>
              <a:gd name="connsiteY25" fmla="*/ 778933 h 4182533"/>
              <a:gd name="connsiteX26" fmla="*/ 5773164 w 8211564"/>
              <a:gd name="connsiteY26" fmla="*/ 795866 h 4182533"/>
              <a:gd name="connsiteX27" fmla="*/ 5722364 w 8211564"/>
              <a:gd name="connsiteY27" fmla="*/ 829733 h 4182533"/>
              <a:gd name="connsiteX28" fmla="*/ 5569964 w 8211564"/>
              <a:gd name="connsiteY28" fmla="*/ 863600 h 4182533"/>
              <a:gd name="connsiteX29" fmla="*/ 5519164 w 8211564"/>
              <a:gd name="connsiteY29" fmla="*/ 880533 h 4182533"/>
              <a:gd name="connsiteX30" fmla="*/ 5417564 w 8211564"/>
              <a:gd name="connsiteY30" fmla="*/ 897466 h 4182533"/>
              <a:gd name="connsiteX31" fmla="*/ 5163564 w 8211564"/>
              <a:gd name="connsiteY31" fmla="*/ 931333 h 4182533"/>
              <a:gd name="connsiteX32" fmla="*/ 4892631 w 8211564"/>
              <a:gd name="connsiteY32" fmla="*/ 965200 h 4182533"/>
              <a:gd name="connsiteX33" fmla="*/ 4283031 w 8211564"/>
              <a:gd name="connsiteY33" fmla="*/ 1016000 h 4182533"/>
              <a:gd name="connsiteX34" fmla="*/ 4147564 w 8211564"/>
              <a:gd name="connsiteY34" fmla="*/ 1032933 h 4182533"/>
              <a:gd name="connsiteX35" fmla="*/ 3842764 w 8211564"/>
              <a:gd name="connsiteY35" fmla="*/ 1066800 h 4182533"/>
              <a:gd name="connsiteX36" fmla="*/ 3758097 w 8211564"/>
              <a:gd name="connsiteY36" fmla="*/ 1083733 h 4182533"/>
              <a:gd name="connsiteX37" fmla="*/ 3504097 w 8211564"/>
              <a:gd name="connsiteY37" fmla="*/ 1117600 h 4182533"/>
              <a:gd name="connsiteX38" fmla="*/ 185164 w 8211564"/>
              <a:gd name="connsiteY38" fmla="*/ 2116666 h 4182533"/>
              <a:gd name="connsiteX39" fmla="*/ 456097 w 8211564"/>
              <a:gd name="connsiteY39" fmla="*/ 2133600 h 4182533"/>
              <a:gd name="connsiteX40" fmla="*/ 862497 w 8211564"/>
              <a:gd name="connsiteY40" fmla="*/ 2201333 h 4182533"/>
              <a:gd name="connsiteX41" fmla="*/ 1082631 w 8211564"/>
              <a:gd name="connsiteY41" fmla="*/ 2235200 h 4182533"/>
              <a:gd name="connsiteX42" fmla="*/ 1268897 w 8211564"/>
              <a:gd name="connsiteY42" fmla="*/ 2252133 h 4182533"/>
              <a:gd name="connsiteX43" fmla="*/ 1438231 w 8211564"/>
              <a:gd name="connsiteY43" fmla="*/ 2286000 h 4182533"/>
              <a:gd name="connsiteX44" fmla="*/ 1522897 w 8211564"/>
              <a:gd name="connsiteY44" fmla="*/ 2302933 h 4182533"/>
              <a:gd name="connsiteX45" fmla="*/ 1624497 w 8211564"/>
              <a:gd name="connsiteY45" fmla="*/ 2336800 h 4182533"/>
              <a:gd name="connsiteX46" fmla="*/ 1759964 w 8211564"/>
              <a:gd name="connsiteY46" fmla="*/ 2387600 h 4182533"/>
              <a:gd name="connsiteX47" fmla="*/ 1810764 w 8211564"/>
              <a:gd name="connsiteY47" fmla="*/ 2421466 h 4182533"/>
              <a:gd name="connsiteX48" fmla="*/ 1861564 w 8211564"/>
              <a:gd name="connsiteY48" fmla="*/ 2472266 h 4182533"/>
              <a:gd name="connsiteX49" fmla="*/ 1946231 w 8211564"/>
              <a:gd name="connsiteY49" fmla="*/ 2489200 h 4182533"/>
              <a:gd name="connsiteX50" fmla="*/ 2098631 w 8211564"/>
              <a:gd name="connsiteY50" fmla="*/ 2590800 h 4182533"/>
              <a:gd name="connsiteX51" fmla="*/ 2217164 w 8211564"/>
              <a:gd name="connsiteY51" fmla="*/ 2624666 h 4182533"/>
              <a:gd name="connsiteX52" fmla="*/ 2301831 w 8211564"/>
              <a:gd name="connsiteY52" fmla="*/ 2675466 h 4182533"/>
              <a:gd name="connsiteX53" fmla="*/ 2369564 w 8211564"/>
              <a:gd name="connsiteY53" fmla="*/ 2692400 h 4182533"/>
              <a:gd name="connsiteX54" fmla="*/ 2420364 w 8211564"/>
              <a:gd name="connsiteY54" fmla="*/ 2709333 h 4182533"/>
              <a:gd name="connsiteX55" fmla="*/ 2538897 w 8211564"/>
              <a:gd name="connsiteY55" fmla="*/ 2760133 h 4182533"/>
              <a:gd name="connsiteX56" fmla="*/ 2606631 w 8211564"/>
              <a:gd name="connsiteY56" fmla="*/ 2794000 h 4182533"/>
              <a:gd name="connsiteX57" fmla="*/ 2843697 w 8211564"/>
              <a:gd name="connsiteY57" fmla="*/ 2861733 h 4182533"/>
              <a:gd name="connsiteX58" fmla="*/ 2894497 w 8211564"/>
              <a:gd name="connsiteY58" fmla="*/ 2878666 h 4182533"/>
              <a:gd name="connsiteX59" fmla="*/ 3046897 w 8211564"/>
              <a:gd name="connsiteY59" fmla="*/ 2929466 h 4182533"/>
              <a:gd name="connsiteX60" fmla="*/ 3097697 w 8211564"/>
              <a:gd name="connsiteY60" fmla="*/ 2963333 h 4182533"/>
              <a:gd name="connsiteX61" fmla="*/ 3182364 w 8211564"/>
              <a:gd name="connsiteY61" fmla="*/ 2980266 h 4182533"/>
              <a:gd name="connsiteX62" fmla="*/ 3250097 w 8211564"/>
              <a:gd name="connsiteY62" fmla="*/ 2997200 h 4182533"/>
              <a:gd name="connsiteX63" fmla="*/ 3504097 w 8211564"/>
              <a:gd name="connsiteY63" fmla="*/ 3031066 h 4182533"/>
              <a:gd name="connsiteX64" fmla="*/ 3758097 w 8211564"/>
              <a:gd name="connsiteY64" fmla="*/ 3081866 h 4182533"/>
              <a:gd name="connsiteX65" fmla="*/ 3961297 w 8211564"/>
              <a:gd name="connsiteY65" fmla="*/ 3115733 h 4182533"/>
              <a:gd name="connsiteX66" fmla="*/ 4062897 w 8211564"/>
              <a:gd name="connsiteY66" fmla="*/ 3149600 h 4182533"/>
              <a:gd name="connsiteX67" fmla="*/ 4164497 w 8211564"/>
              <a:gd name="connsiteY67" fmla="*/ 3166533 h 4182533"/>
              <a:gd name="connsiteX68" fmla="*/ 4232231 w 8211564"/>
              <a:gd name="connsiteY68" fmla="*/ 3200400 h 4182533"/>
              <a:gd name="connsiteX69" fmla="*/ 4435431 w 8211564"/>
              <a:gd name="connsiteY69" fmla="*/ 3251200 h 4182533"/>
              <a:gd name="connsiteX70" fmla="*/ 4621697 w 8211564"/>
              <a:gd name="connsiteY70" fmla="*/ 3318933 h 4182533"/>
              <a:gd name="connsiteX71" fmla="*/ 4689431 w 8211564"/>
              <a:gd name="connsiteY71" fmla="*/ 3352800 h 4182533"/>
              <a:gd name="connsiteX72" fmla="*/ 4774097 w 8211564"/>
              <a:gd name="connsiteY72" fmla="*/ 3369733 h 4182533"/>
              <a:gd name="connsiteX73" fmla="*/ 4841831 w 8211564"/>
              <a:gd name="connsiteY73" fmla="*/ 3386666 h 4182533"/>
              <a:gd name="connsiteX74" fmla="*/ 4943431 w 8211564"/>
              <a:gd name="connsiteY74" fmla="*/ 3420533 h 4182533"/>
              <a:gd name="connsiteX75" fmla="*/ 5028097 w 8211564"/>
              <a:gd name="connsiteY75" fmla="*/ 3437466 h 4182533"/>
              <a:gd name="connsiteX76" fmla="*/ 5163564 w 8211564"/>
              <a:gd name="connsiteY76" fmla="*/ 3471333 h 4182533"/>
              <a:gd name="connsiteX77" fmla="*/ 5366764 w 8211564"/>
              <a:gd name="connsiteY77" fmla="*/ 3505200 h 4182533"/>
              <a:gd name="connsiteX78" fmla="*/ 5451431 w 8211564"/>
              <a:gd name="connsiteY78" fmla="*/ 3539066 h 4182533"/>
              <a:gd name="connsiteX79" fmla="*/ 5603831 w 8211564"/>
              <a:gd name="connsiteY79" fmla="*/ 3589866 h 4182533"/>
              <a:gd name="connsiteX80" fmla="*/ 5654631 w 8211564"/>
              <a:gd name="connsiteY80" fmla="*/ 3623733 h 4182533"/>
              <a:gd name="connsiteX81" fmla="*/ 5790097 w 8211564"/>
              <a:gd name="connsiteY81" fmla="*/ 3657600 h 4182533"/>
              <a:gd name="connsiteX82" fmla="*/ 5857831 w 8211564"/>
              <a:gd name="connsiteY82" fmla="*/ 3691466 h 4182533"/>
              <a:gd name="connsiteX83" fmla="*/ 6027164 w 8211564"/>
              <a:gd name="connsiteY83" fmla="*/ 3725333 h 4182533"/>
              <a:gd name="connsiteX84" fmla="*/ 6077964 w 8211564"/>
              <a:gd name="connsiteY84" fmla="*/ 3742266 h 4182533"/>
              <a:gd name="connsiteX85" fmla="*/ 6247297 w 8211564"/>
              <a:gd name="connsiteY85" fmla="*/ 3810000 h 4182533"/>
              <a:gd name="connsiteX86" fmla="*/ 6450497 w 8211564"/>
              <a:gd name="connsiteY86" fmla="*/ 3860800 h 4182533"/>
              <a:gd name="connsiteX87" fmla="*/ 6518231 w 8211564"/>
              <a:gd name="connsiteY87" fmla="*/ 3877733 h 4182533"/>
              <a:gd name="connsiteX88" fmla="*/ 6721431 w 8211564"/>
              <a:gd name="connsiteY88" fmla="*/ 3911600 h 4182533"/>
              <a:gd name="connsiteX89" fmla="*/ 6924631 w 8211564"/>
              <a:gd name="connsiteY89" fmla="*/ 3962400 h 4182533"/>
              <a:gd name="connsiteX90" fmla="*/ 7026231 w 8211564"/>
              <a:gd name="connsiteY90" fmla="*/ 3979333 h 4182533"/>
              <a:gd name="connsiteX91" fmla="*/ 7093964 w 8211564"/>
              <a:gd name="connsiteY91" fmla="*/ 3996266 h 4182533"/>
              <a:gd name="connsiteX92" fmla="*/ 7347964 w 8211564"/>
              <a:gd name="connsiteY92" fmla="*/ 4013200 h 4182533"/>
              <a:gd name="connsiteX93" fmla="*/ 7517297 w 8211564"/>
              <a:gd name="connsiteY93" fmla="*/ 4030133 h 4182533"/>
              <a:gd name="connsiteX94" fmla="*/ 7686631 w 8211564"/>
              <a:gd name="connsiteY94" fmla="*/ 4064000 h 4182533"/>
              <a:gd name="connsiteX95" fmla="*/ 7737431 w 8211564"/>
              <a:gd name="connsiteY95" fmla="*/ 4080933 h 4182533"/>
              <a:gd name="connsiteX96" fmla="*/ 7889831 w 8211564"/>
              <a:gd name="connsiteY96" fmla="*/ 4114800 h 4182533"/>
              <a:gd name="connsiteX97" fmla="*/ 7974497 w 8211564"/>
              <a:gd name="connsiteY97" fmla="*/ 4131733 h 4182533"/>
              <a:gd name="connsiteX98" fmla="*/ 8025297 w 8211564"/>
              <a:gd name="connsiteY98" fmla="*/ 4148666 h 4182533"/>
              <a:gd name="connsiteX99" fmla="*/ 8177697 w 8211564"/>
              <a:gd name="connsiteY99" fmla="*/ 4182533 h 4182533"/>
              <a:gd name="connsiteX100" fmla="*/ 8211564 w 8211564"/>
              <a:gd name="connsiteY100" fmla="*/ 4114800 h 4182533"/>
              <a:gd name="connsiteX101" fmla="*/ 8177697 w 8211564"/>
              <a:gd name="connsiteY101" fmla="*/ 4064000 h 4182533"/>
              <a:gd name="connsiteX102" fmla="*/ 8160764 w 8211564"/>
              <a:gd name="connsiteY102" fmla="*/ 3759200 h 4182533"/>
              <a:gd name="connsiteX103" fmla="*/ 8042231 w 8211564"/>
              <a:gd name="connsiteY103" fmla="*/ 3742266 h 4182533"/>
              <a:gd name="connsiteX104" fmla="*/ 7771297 w 8211564"/>
              <a:gd name="connsiteY104" fmla="*/ 3708400 h 4182533"/>
              <a:gd name="connsiteX105" fmla="*/ 7534231 w 8211564"/>
              <a:gd name="connsiteY105" fmla="*/ 3657600 h 4182533"/>
              <a:gd name="connsiteX106" fmla="*/ 7381831 w 8211564"/>
              <a:gd name="connsiteY106" fmla="*/ 3606800 h 4182533"/>
              <a:gd name="connsiteX107" fmla="*/ 7297164 w 8211564"/>
              <a:gd name="connsiteY107" fmla="*/ 3589866 h 4182533"/>
              <a:gd name="connsiteX108" fmla="*/ 7178631 w 8211564"/>
              <a:gd name="connsiteY108" fmla="*/ 3556000 h 4182533"/>
              <a:gd name="connsiteX109" fmla="*/ 6992364 w 8211564"/>
              <a:gd name="connsiteY109" fmla="*/ 3539066 h 4182533"/>
              <a:gd name="connsiteX110" fmla="*/ 6569031 w 8211564"/>
              <a:gd name="connsiteY110" fmla="*/ 3505200 h 4182533"/>
              <a:gd name="connsiteX111" fmla="*/ 6433564 w 8211564"/>
              <a:gd name="connsiteY111" fmla="*/ 3471333 h 4182533"/>
              <a:gd name="connsiteX112" fmla="*/ 6230364 w 8211564"/>
              <a:gd name="connsiteY112" fmla="*/ 3420533 h 4182533"/>
              <a:gd name="connsiteX113" fmla="*/ 5925564 w 8211564"/>
              <a:gd name="connsiteY113" fmla="*/ 3403600 h 4182533"/>
              <a:gd name="connsiteX114" fmla="*/ 5722364 w 8211564"/>
              <a:gd name="connsiteY114" fmla="*/ 3386666 h 4182533"/>
              <a:gd name="connsiteX115" fmla="*/ 5586897 w 8211564"/>
              <a:gd name="connsiteY115" fmla="*/ 3352800 h 4182533"/>
              <a:gd name="connsiteX116" fmla="*/ 5536097 w 8211564"/>
              <a:gd name="connsiteY116" fmla="*/ 3335866 h 4182533"/>
              <a:gd name="connsiteX117" fmla="*/ 5400631 w 8211564"/>
              <a:gd name="connsiteY117" fmla="*/ 3318933 h 4182533"/>
              <a:gd name="connsiteX118" fmla="*/ 5349831 w 8211564"/>
              <a:gd name="connsiteY118" fmla="*/ 3302000 h 4182533"/>
              <a:gd name="connsiteX119" fmla="*/ 5299031 w 8211564"/>
              <a:gd name="connsiteY119" fmla="*/ 3268133 h 4182533"/>
              <a:gd name="connsiteX120" fmla="*/ 5231297 w 8211564"/>
              <a:gd name="connsiteY120" fmla="*/ 3251200 h 4182533"/>
              <a:gd name="connsiteX121" fmla="*/ 5095831 w 8211564"/>
              <a:gd name="connsiteY121" fmla="*/ 3200400 h 4182533"/>
              <a:gd name="connsiteX122" fmla="*/ 5045031 w 8211564"/>
              <a:gd name="connsiteY122" fmla="*/ 3166533 h 4182533"/>
              <a:gd name="connsiteX123" fmla="*/ 4960364 w 8211564"/>
              <a:gd name="connsiteY123" fmla="*/ 3149600 h 4182533"/>
              <a:gd name="connsiteX124" fmla="*/ 4909564 w 8211564"/>
              <a:gd name="connsiteY124" fmla="*/ 3132666 h 4182533"/>
              <a:gd name="connsiteX125" fmla="*/ 4723297 w 8211564"/>
              <a:gd name="connsiteY125" fmla="*/ 2997200 h 4182533"/>
              <a:gd name="connsiteX126" fmla="*/ 4553964 w 8211564"/>
              <a:gd name="connsiteY126" fmla="*/ 2946400 h 4182533"/>
              <a:gd name="connsiteX127" fmla="*/ 4401564 w 8211564"/>
              <a:gd name="connsiteY127" fmla="*/ 2878666 h 4182533"/>
              <a:gd name="connsiteX128" fmla="*/ 4266097 w 8211564"/>
              <a:gd name="connsiteY128" fmla="*/ 2810933 h 4182533"/>
              <a:gd name="connsiteX129" fmla="*/ 4198364 w 8211564"/>
              <a:gd name="connsiteY129" fmla="*/ 2777066 h 4182533"/>
              <a:gd name="connsiteX130" fmla="*/ 3978231 w 8211564"/>
              <a:gd name="connsiteY130" fmla="*/ 2743200 h 4182533"/>
              <a:gd name="connsiteX131" fmla="*/ 3927431 w 8211564"/>
              <a:gd name="connsiteY131" fmla="*/ 2709333 h 4182533"/>
              <a:gd name="connsiteX132" fmla="*/ 3724231 w 8211564"/>
              <a:gd name="connsiteY132" fmla="*/ 2658533 h 4182533"/>
              <a:gd name="connsiteX133" fmla="*/ 3656497 w 8211564"/>
              <a:gd name="connsiteY133" fmla="*/ 2641600 h 4182533"/>
              <a:gd name="connsiteX134" fmla="*/ 3571831 w 8211564"/>
              <a:gd name="connsiteY134" fmla="*/ 2624666 h 4182533"/>
              <a:gd name="connsiteX135" fmla="*/ 3521031 w 8211564"/>
              <a:gd name="connsiteY135" fmla="*/ 2607733 h 4182533"/>
              <a:gd name="connsiteX136" fmla="*/ 3402497 w 8211564"/>
              <a:gd name="connsiteY136" fmla="*/ 2590800 h 4182533"/>
              <a:gd name="connsiteX137" fmla="*/ 3283964 w 8211564"/>
              <a:gd name="connsiteY137" fmla="*/ 2556933 h 4182533"/>
              <a:gd name="connsiteX138" fmla="*/ 3233164 w 8211564"/>
              <a:gd name="connsiteY138" fmla="*/ 2540000 h 4182533"/>
              <a:gd name="connsiteX139" fmla="*/ 3114631 w 8211564"/>
              <a:gd name="connsiteY139" fmla="*/ 2523066 h 4182533"/>
              <a:gd name="connsiteX140" fmla="*/ 3013031 w 8211564"/>
              <a:gd name="connsiteY140" fmla="*/ 2489200 h 4182533"/>
              <a:gd name="connsiteX141" fmla="*/ 2674364 w 8211564"/>
              <a:gd name="connsiteY141" fmla="*/ 2438400 h 4182533"/>
              <a:gd name="connsiteX142" fmla="*/ 2521964 w 8211564"/>
              <a:gd name="connsiteY142" fmla="*/ 2421466 h 4182533"/>
              <a:gd name="connsiteX143" fmla="*/ 2318764 w 8211564"/>
              <a:gd name="connsiteY143" fmla="*/ 2387600 h 4182533"/>
              <a:gd name="connsiteX144" fmla="*/ 2217164 w 8211564"/>
              <a:gd name="connsiteY144" fmla="*/ 2353733 h 4182533"/>
              <a:gd name="connsiteX145" fmla="*/ 2132497 w 8211564"/>
              <a:gd name="connsiteY145" fmla="*/ 2336800 h 4182533"/>
              <a:gd name="connsiteX146" fmla="*/ 2030897 w 8211564"/>
              <a:gd name="connsiteY146" fmla="*/ 2302933 h 4182533"/>
              <a:gd name="connsiteX147" fmla="*/ 1980097 w 8211564"/>
              <a:gd name="connsiteY147" fmla="*/ 2286000 h 4182533"/>
              <a:gd name="connsiteX148" fmla="*/ 1929297 w 8211564"/>
              <a:gd name="connsiteY148" fmla="*/ 2269066 h 4182533"/>
              <a:gd name="connsiteX149" fmla="*/ 1861564 w 8211564"/>
              <a:gd name="connsiteY149" fmla="*/ 2252133 h 4182533"/>
              <a:gd name="connsiteX150" fmla="*/ 1793831 w 8211564"/>
              <a:gd name="connsiteY150" fmla="*/ 2218266 h 4182533"/>
              <a:gd name="connsiteX151" fmla="*/ 1743031 w 8211564"/>
              <a:gd name="connsiteY151" fmla="*/ 2201333 h 4182533"/>
              <a:gd name="connsiteX152" fmla="*/ 1641431 w 8211564"/>
              <a:gd name="connsiteY152" fmla="*/ 2116666 h 4182533"/>
              <a:gd name="connsiteX153" fmla="*/ 1658364 w 8211564"/>
              <a:gd name="connsiteY153" fmla="*/ 1947333 h 4182533"/>
              <a:gd name="connsiteX154" fmla="*/ 1844631 w 8211564"/>
              <a:gd name="connsiteY154" fmla="*/ 1930400 h 4182533"/>
              <a:gd name="connsiteX155" fmla="*/ 2166364 w 8211564"/>
              <a:gd name="connsiteY155" fmla="*/ 1896533 h 4182533"/>
              <a:gd name="connsiteX156" fmla="*/ 2301831 w 8211564"/>
              <a:gd name="connsiteY156" fmla="*/ 1862666 h 4182533"/>
              <a:gd name="connsiteX157" fmla="*/ 2420364 w 8211564"/>
              <a:gd name="connsiteY157" fmla="*/ 1845733 h 4182533"/>
              <a:gd name="connsiteX158" fmla="*/ 2725164 w 8211564"/>
              <a:gd name="connsiteY158" fmla="*/ 1811866 h 4182533"/>
              <a:gd name="connsiteX159" fmla="*/ 2843697 w 8211564"/>
              <a:gd name="connsiteY159" fmla="*/ 1778000 h 4182533"/>
              <a:gd name="connsiteX160" fmla="*/ 2962231 w 8211564"/>
              <a:gd name="connsiteY160" fmla="*/ 1744133 h 4182533"/>
              <a:gd name="connsiteX161" fmla="*/ 3233164 w 8211564"/>
              <a:gd name="connsiteY161" fmla="*/ 1710266 h 4182533"/>
              <a:gd name="connsiteX162" fmla="*/ 3351697 w 8211564"/>
              <a:gd name="connsiteY162" fmla="*/ 1693333 h 4182533"/>
              <a:gd name="connsiteX163" fmla="*/ 3504097 w 8211564"/>
              <a:gd name="connsiteY163" fmla="*/ 1659466 h 4182533"/>
              <a:gd name="connsiteX164" fmla="*/ 3588764 w 8211564"/>
              <a:gd name="connsiteY164" fmla="*/ 1642533 h 4182533"/>
              <a:gd name="connsiteX165" fmla="*/ 3639564 w 8211564"/>
              <a:gd name="connsiteY165" fmla="*/ 1625600 h 4182533"/>
              <a:gd name="connsiteX166" fmla="*/ 3775031 w 8211564"/>
              <a:gd name="connsiteY166" fmla="*/ 1591733 h 4182533"/>
              <a:gd name="connsiteX167" fmla="*/ 3978231 w 8211564"/>
              <a:gd name="connsiteY167" fmla="*/ 1540933 h 4182533"/>
              <a:gd name="connsiteX168" fmla="*/ 4215297 w 8211564"/>
              <a:gd name="connsiteY168" fmla="*/ 1473200 h 4182533"/>
              <a:gd name="connsiteX169" fmla="*/ 4266097 w 8211564"/>
              <a:gd name="connsiteY169" fmla="*/ 1456266 h 4182533"/>
              <a:gd name="connsiteX170" fmla="*/ 4333831 w 8211564"/>
              <a:gd name="connsiteY170" fmla="*/ 1422400 h 4182533"/>
              <a:gd name="connsiteX171" fmla="*/ 4570897 w 8211564"/>
              <a:gd name="connsiteY171" fmla="*/ 1388533 h 4182533"/>
              <a:gd name="connsiteX172" fmla="*/ 4655564 w 8211564"/>
              <a:gd name="connsiteY172" fmla="*/ 1371600 h 4182533"/>
              <a:gd name="connsiteX173" fmla="*/ 4892631 w 8211564"/>
              <a:gd name="connsiteY173" fmla="*/ 1303866 h 4182533"/>
              <a:gd name="connsiteX174" fmla="*/ 5146631 w 8211564"/>
              <a:gd name="connsiteY174" fmla="*/ 1236133 h 4182533"/>
              <a:gd name="connsiteX175" fmla="*/ 5231297 w 8211564"/>
              <a:gd name="connsiteY175" fmla="*/ 1219200 h 4182533"/>
              <a:gd name="connsiteX176" fmla="*/ 5434497 w 8211564"/>
              <a:gd name="connsiteY176" fmla="*/ 1185333 h 4182533"/>
              <a:gd name="connsiteX177" fmla="*/ 5536097 w 8211564"/>
              <a:gd name="connsiteY177" fmla="*/ 1151466 h 4182533"/>
              <a:gd name="connsiteX178" fmla="*/ 5586897 w 8211564"/>
              <a:gd name="connsiteY178" fmla="*/ 1134533 h 4182533"/>
              <a:gd name="connsiteX179" fmla="*/ 5671564 w 8211564"/>
              <a:gd name="connsiteY179" fmla="*/ 1117600 h 4182533"/>
              <a:gd name="connsiteX180" fmla="*/ 5790097 w 8211564"/>
              <a:gd name="connsiteY180" fmla="*/ 1100666 h 4182533"/>
              <a:gd name="connsiteX181" fmla="*/ 5857831 w 8211564"/>
              <a:gd name="connsiteY181" fmla="*/ 1083733 h 4182533"/>
              <a:gd name="connsiteX182" fmla="*/ 5908631 w 8211564"/>
              <a:gd name="connsiteY182" fmla="*/ 1066800 h 4182533"/>
              <a:gd name="connsiteX183" fmla="*/ 6061031 w 8211564"/>
              <a:gd name="connsiteY183" fmla="*/ 1049866 h 4182533"/>
              <a:gd name="connsiteX184" fmla="*/ 6111831 w 8211564"/>
              <a:gd name="connsiteY184" fmla="*/ 1032933 h 4182533"/>
              <a:gd name="connsiteX185" fmla="*/ 6162631 w 8211564"/>
              <a:gd name="connsiteY185" fmla="*/ 999066 h 4182533"/>
              <a:gd name="connsiteX186" fmla="*/ 6230364 w 8211564"/>
              <a:gd name="connsiteY186" fmla="*/ 982133 h 4182533"/>
              <a:gd name="connsiteX187" fmla="*/ 6416631 w 8211564"/>
              <a:gd name="connsiteY187" fmla="*/ 931333 h 4182533"/>
              <a:gd name="connsiteX188" fmla="*/ 6467431 w 8211564"/>
              <a:gd name="connsiteY188" fmla="*/ 897466 h 4182533"/>
              <a:gd name="connsiteX189" fmla="*/ 6602897 w 8211564"/>
              <a:gd name="connsiteY189" fmla="*/ 863600 h 4182533"/>
              <a:gd name="connsiteX190" fmla="*/ 6653697 w 8211564"/>
              <a:gd name="connsiteY190" fmla="*/ 829733 h 4182533"/>
              <a:gd name="connsiteX191" fmla="*/ 6823031 w 8211564"/>
              <a:gd name="connsiteY191" fmla="*/ 778933 h 4182533"/>
              <a:gd name="connsiteX192" fmla="*/ 6992364 w 8211564"/>
              <a:gd name="connsiteY192" fmla="*/ 711200 h 4182533"/>
              <a:gd name="connsiteX193" fmla="*/ 7043164 w 8211564"/>
              <a:gd name="connsiteY193" fmla="*/ 694266 h 4182533"/>
              <a:gd name="connsiteX194" fmla="*/ 7093964 w 8211564"/>
              <a:gd name="connsiteY194" fmla="*/ 677333 h 4182533"/>
              <a:gd name="connsiteX195" fmla="*/ 7144764 w 8211564"/>
              <a:gd name="connsiteY195" fmla="*/ 643466 h 4182533"/>
              <a:gd name="connsiteX196" fmla="*/ 7314097 w 8211564"/>
              <a:gd name="connsiteY196" fmla="*/ 592666 h 4182533"/>
              <a:gd name="connsiteX197" fmla="*/ 7364897 w 8211564"/>
              <a:gd name="connsiteY197" fmla="*/ 558800 h 4182533"/>
              <a:gd name="connsiteX198" fmla="*/ 7415697 w 8211564"/>
              <a:gd name="connsiteY198" fmla="*/ 541866 h 4182533"/>
              <a:gd name="connsiteX199" fmla="*/ 7483431 w 8211564"/>
              <a:gd name="connsiteY199" fmla="*/ 491066 h 4182533"/>
              <a:gd name="connsiteX200" fmla="*/ 7652764 w 8211564"/>
              <a:gd name="connsiteY200" fmla="*/ 423333 h 4182533"/>
              <a:gd name="connsiteX201" fmla="*/ 7703564 w 8211564"/>
              <a:gd name="connsiteY201" fmla="*/ 406400 h 4182533"/>
              <a:gd name="connsiteX202" fmla="*/ 7872897 w 8211564"/>
              <a:gd name="connsiteY202" fmla="*/ 355600 h 4182533"/>
              <a:gd name="connsiteX203" fmla="*/ 7923697 w 8211564"/>
              <a:gd name="connsiteY203" fmla="*/ 338666 h 4182533"/>
              <a:gd name="connsiteX204" fmla="*/ 8143831 w 8211564"/>
              <a:gd name="connsiteY204" fmla="*/ 355600 h 4182533"/>
              <a:gd name="connsiteX205" fmla="*/ 8194631 w 8211564"/>
              <a:gd name="connsiteY205" fmla="*/ 372533 h 4182533"/>
              <a:gd name="connsiteX206" fmla="*/ 8160764 w 8211564"/>
              <a:gd name="connsiteY206" fmla="*/ 372533 h 4182533"/>
              <a:gd name="connsiteX207" fmla="*/ 8194631 w 8211564"/>
              <a:gd name="connsiteY207" fmla="*/ 423333 h 4182533"/>
              <a:gd name="connsiteX0" fmla="*/ 8212850 w 8229783"/>
              <a:gd name="connsiteY0" fmla="*/ 423333 h 4182533"/>
              <a:gd name="connsiteX1" fmla="*/ 8162050 w 8229783"/>
              <a:gd name="connsiteY1" fmla="*/ 321733 h 4182533"/>
              <a:gd name="connsiteX2" fmla="*/ 8145116 w 8229783"/>
              <a:gd name="connsiteY2" fmla="*/ 270933 h 4182533"/>
              <a:gd name="connsiteX3" fmla="*/ 8094316 w 8229783"/>
              <a:gd name="connsiteY3" fmla="*/ 0 h 4182533"/>
              <a:gd name="connsiteX4" fmla="*/ 7992716 w 8229783"/>
              <a:gd name="connsiteY4" fmla="*/ 33866 h 4182533"/>
              <a:gd name="connsiteX5" fmla="*/ 7874183 w 8229783"/>
              <a:gd name="connsiteY5" fmla="*/ 101600 h 4182533"/>
              <a:gd name="connsiteX6" fmla="*/ 7620183 w 8229783"/>
              <a:gd name="connsiteY6" fmla="*/ 135466 h 4182533"/>
              <a:gd name="connsiteX7" fmla="*/ 7535516 w 8229783"/>
              <a:gd name="connsiteY7" fmla="*/ 169333 h 4182533"/>
              <a:gd name="connsiteX8" fmla="*/ 7213783 w 8229783"/>
              <a:gd name="connsiteY8" fmla="*/ 220133 h 4182533"/>
              <a:gd name="connsiteX9" fmla="*/ 7129116 w 8229783"/>
              <a:gd name="connsiteY9" fmla="*/ 237066 h 4182533"/>
              <a:gd name="connsiteX10" fmla="*/ 7061383 w 8229783"/>
              <a:gd name="connsiteY10" fmla="*/ 270933 h 4182533"/>
              <a:gd name="connsiteX11" fmla="*/ 7010583 w 8229783"/>
              <a:gd name="connsiteY11" fmla="*/ 287866 h 4182533"/>
              <a:gd name="connsiteX12" fmla="*/ 6925916 w 8229783"/>
              <a:gd name="connsiteY12" fmla="*/ 321733 h 4182533"/>
              <a:gd name="connsiteX13" fmla="*/ 6824316 w 8229783"/>
              <a:gd name="connsiteY13" fmla="*/ 355600 h 4182533"/>
              <a:gd name="connsiteX14" fmla="*/ 6688850 w 8229783"/>
              <a:gd name="connsiteY14" fmla="*/ 440266 h 4182533"/>
              <a:gd name="connsiteX15" fmla="*/ 6638050 w 8229783"/>
              <a:gd name="connsiteY15" fmla="*/ 457200 h 4182533"/>
              <a:gd name="connsiteX16" fmla="*/ 6587250 w 8229783"/>
              <a:gd name="connsiteY16" fmla="*/ 491066 h 4182533"/>
              <a:gd name="connsiteX17" fmla="*/ 6519516 w 8229783"/>
              <a:gd name="connsiteY17" fmla="*/ 508000 h 4182533"/>
              <a:gd name="connsiteX18" fmla="*/ 6434850 w 8229783"/>
              <a:gd name="connsiteY18" fmla="*/ 541866 h 4182533"/>
              <a:gd name="connsiteX19" fmla="*/ 6384050 w 8229783"/>
              <a:gd name="connsiteY19" fmla="*/ 558800 h 4182533"/>
              <a:gd name="connsiteX20" fmla="*/ 6248583 w 8229783"/>
              <a:gd name="connsiteY20" fmla="*/ 626533 h 4182533"/>
              <a:gd name="connsiteX21" fmla="*/ 6197783 w 8229783"/>
              <a:gd name="connsiteY21" fmla="*/ 660400 h 4182533"/>
              <a:gd name="connsiteX22" fmla="*/ 6146983 w 8229783"/>
              <a:gd name="connsiteY22" fmla="*/ 677333 h 4182533"/>
              <a:gd name="connsiteX23" fmla="*/ 6062316 w 8229783"/>
              <a:gd name="connsiteY23" fmla="*/ 711200 h 4182533"/>
              <a:gd name="connsiteX24" fmla="*/ 5977650 w 8229783"/>
              <a:gd name="connsiteY24" fmla="*/ 728133 h 4182533"/>
              <a:gd name="connsiteX25" fmla="*/ 5859116 w 8229783"/>
              <a:gd name="connsiteY25" fmla="*/ 778933 h 4182533"/>
              <a:gd name="connsiteX26" fmla="*/ 5791383 w 8229783"/>
              <a:gd name="connsiteY26" fmla="*/ 795866 h 4182533"/>
              <a:gd name="connsiteX27" fmla="*/ 5740583 w 8229783"/>
              <a:gd name="connsiteY27" fmla="*/ 829733 h 4182533"/>
              <a:gd name="connsiteX28" fmla="*/ 5588183 w 8229783"/>
              <a:gd name="connsiteY28" fmla="*/ 863600 h 4182533"/>
              <a:gd name="connsiteX29" fmla="*/ 5537383 w 8229783"/>
              <a:gd name="connsiteY29" fmla="*/ 880533 h 4182533"/>
              <a:gd name="connsiteX30" fmla="*/ 5435783 w 8229783"/>
              <a:gd name="connsiteY30" fmla="*/ 897466 h 4182533"/>
              <a:gd name="connsiteX31" fmla="*/ 5181783 w 8229783"/>
              <a:gd name="connsiteY31" fmla="*/ 931333 h 4182533"/>
              <a:gd name="connsiteX32" fmla="*/ 4910850 w 8229783"/>
              <a:gd name="connsiteY32" fmla="*/ 965200 h 4182533"/>
              <a:gd name="connsiteX33" fmla="*/ 4301250 w 8229783"/>
              <a:gd name="connsiteY33" fmla="*/ 1016000 h 4182533"/>
              <a:gd name="connsiteX34" fmla="*/ 4165783 w 8229783"/>
              <a:gd name="connsiteY34" fmla="*/ 1032933 h 4182533"/>
              <a:gd name="connsiteX35" fmla="*/ 3860983 w 8229783"/>
              <a:gd name="connsiteY35" fmla="*/ 1066800 h 4182533"/>
              <a:gd name="connsiteX36" fmla="*/ 3776316 w 8229783"/>
              <a:gd name="connsiteY36" fmla="*/ 1083733 h 4182533"/>
              <a:gd name="connsiteX37" fmla="*/ 203383 w 8229783"/>
              <a:gd name="connsiteY37" fmla="*/ 2116666 h 4182533"/>
              <a:gd name="connsiteX38" fmla="*/ 474316 w 8229783"/>
              <a:gd name="connsiteY38" fmla="*/ 2133600 h 4182533"/>
              <a:gd name="connsiteX39" fmla="*/ 880716 w 8229783"/>
              <a:gd name="connsiteY39" fmla="*/ 2201333 h 4182533"/>
              <a:gd name="connsiteX40" fmla="*/ 1100850 w 8229783"/>
              <a:gd name="connsiteY40" fmla="*/ 2235200 h 4182533"/>
              <a:gd name="connsiteX41" fmla="*/ 1287116 w 8229783"/>
              <a:gd name="connsiteY41" fmla="*/ 2252133 h 4182533"/>
              <a:gd name="connsiteX42" fmla="*/ 1456450 w 8229783"/>
              <a:gd name="connsiteY42" fmla="*/ 2286000 h 4182533"/>
              <a:gd name="connsiteX43" fmla="*/ 1541116 w 8229783"/>
              <a:gd name="connsiteY43" fmla="*/ 2302933 h 4182533"/>
              <a:gd name="connsiteX44" fmla="*/ 1642716 w 8229783"/>
              <a:gd name="connsiteY44" fmla="*/ 2336800 h 4182533"/>
              <a:gd name="connsiteX45" fmla="*/ 1778183 w 8229783"/>
              <a:gd name="connsiteY45" fmla="*/ 2387600 h 4182533"/>
              <a:gd name="connsiteX46" fmla="*/ 1828983 w 8229783"/>
              <a:gd name="connsiteY46" fmla="*/ 2421466 h 4182533"/>
              <a:gd name="connsiteX47" fmla="*/ 1879783 w 8229783"/>
              <a:gd name="connsiteY47" fmla="*/ 2472266 h 4182533"/>
              <a:gd name="connsiteX48" fmla="*/ 1964450 w 8229783"/>
              <a:gd name="connsiteY48" fmla="*/ 2489200 h 4182533"/>
              <a:gd name="connsiteX49" fmla="*/ 2116850 w 8229783"/>
              <a:gd name="connsiteY49" fmla="*/ 2590800 h 4182533"/>
              <a:gd name="connsiteX50" fmla="*/ 2235383 w 8229783"/>
              <a:gd name="connsiteY50" fmla="*/ 2624666 h 4182533"/>
              <a:gd name="connsiteX51" fmla="*/ 2320050 w 8229783"/>
              <a:gd name="connsiteY51" fmla="*/ 2675466 h 4182533"/>
              <a:gd name="connsiteX52" fmla="*/ 2387783 w 8229783"/>
              <a:gd name="connsiteY52" fmla="*/ 2692400 h 4182533"/>
              <a:gd name="connsiteX53" fmla="*/ 2438583 w 8229783"/>
              <a:gd name="connsiteY53" fmla="*/ 2709333 h 4182533"/>
              <a:gd name="connsiteX54" fmla="*/ 2557116 w 8229783"/>
              <a:gd name="connsiteY54" fmla="*/ 2760133 h 4182533"/>
              <a:gd name="connsiteX55" fmla="*/ 2624850 w 8229783"/>
              <a:gd name="connsiteY55" fmla="*/ 2794000 h 4182533"/>
              <a:gd name="connsiteX56" fmla="*/ 2861916 w 8229783"/>
              <a:gd name="connsiteY56" fmla="*/ 2861733 h 4182533"/>
              <a:gd name="connsiteX57" fmla="*/ 2912716 w 8229783"/>
              <a:gd name="connsiteY57" fmla="*/ 2878666 h 4182533"/>
              <a:gd name="connsiteX58" fmla="*/ 3065116 w 8229783"/>
              <a:gd name="connsiteY58" fmla="*/ 2929466 h 4182533"/>
              <a:gd name="connsiteX59" fmla="*/ 3115916 w 8229783"/>
              <a:gd name="connsiteY59" fmla="*/ 2963333 h 4182533"/>
              <a:gd name="connsiteX60" fmla="*/ 3200583 w 8229783"/>
              <a:gd name="connsiteY60" fmla="*/ 2980266 h 4182533"/>
              <a:gd name="connsiteX61" fmla="*/ 3268316 w 8229783"/>
              <a:gd name="connsiteY61" fmla="*/ 2997200 h 4182533"/>
              <a:gd name="connsiteX62" fmla="*/ 3522316 w 8229783"/>
              <a:gd name="connsiteY62" fmla="*/ 3031066 h 4182533"/>
              <a:gd name="connsiteX63" fmla="*/ 3776316 w 8229783"/>
              <a:gd name="connsiteY63" fmla="*/ 3081866 h 4182533"/>
              <a:gd name="connsiteX64" fmla="*/ 3979516 w 8229783"/>
              <a:gd name="connsiteY64" fmla="*/ 3115733 h 4182533"/>
              <a:gd name="connsiteX65" fmla="*/ 4081116 w 8229783"/>
              <a:gd name="connsiteY65" fmla="*/ 3149600 h 4182533"/>
              <a:gd name="connsiteX66" fmla="*/ 4182716 w 8229783"/>
              <a:gd name="connsiteY66" fmla="*/ 3166533 h 4182533"/>
              <a:gd name="connsiteX67" fmla="*/ 4250450 w 8229783"/>
              <a:gd name="connsiteY67" fmla="*/ 3200400 h 4182533"/>
              <a:gd name="connsiteX68" fmla="*/ 4453650 w 8229783"/>
              <a:gd name="connsiteY68" fmla="*/ 3251200 h 4182533"/>
              <a:gd name="connsiteX69" fmla="*/ 4639916 w 8229783"/>
              <a:gd name="connsiteY69" fmla="*/ 3318933 h 4182533"/>
              <a:gd name="connsiteX70" fmla="*/ 4707650 w 8229783"/>
              <a:gd name="connsiteY70" fmla="*/ 3352800 h 4182533"/>
              <a:gd name="connsiteX71" fmla="*/ 4792316 w 8229783"/>
              <a:gd name="connsiteY71" fmla="*/ 3369733 h 4182533"/>
              <a:gd name="connsiteX72" fmla="*/ 4860050 w 8229783"/>
              <a:gd name="connsiteY72" fmla="*/ 3386666 h 4182533"/>
              <a:gd name="connsiteX73" fmla="*/ 4961650 w 8229783"/>
              <a:gd name="connsiteY73" fmla="*/ 3420533 h 4182533"/>
              <a:gd name="connsiteX74" fmla="*/ 5046316 w 8229783"/>
              <a:gd name="connsiteY74" fmla="*/ 3437466 h 4182533"/>
              <a:gd name="connsiteX75" fmla="*/ 5181783 w 8229783"/>
              <a:gd name="connsiteY75" fmla="*/ 3471333 h 4182533"/>
              <a:gd name="connsiteX76" fmla="*/ 5384983 w 8229783"/>
              <a:gd name="connsiteY76" fmla="*/ 3505200 h 4182533"/>
              <a:gd name="connsiteX77" fmla="*/ 5469650 w 8229783"/>
              <a:gd name="connsiteY77" fmla="*/ 3539066 h 4182533"/>
              <a:gd name="connsiteX78" fmla="*/ 5622050 w 8229783"/>
              <a:gd name="connsiteY78" fmla="*/ 3589866 h 4182533"/>
              <a:gd name="connsiteX79" fmla="*/ 5672850 w 8229783"/>
              <a:gd name="connsiteY79" fmla="*/ 3623733 h 4182533"/>
              <a:gd name="connsiteX80" fmla="*/ 5808316 w 8229783"/>
              <a:gd name="connsiteY80" fmla="*/ 3657600 h 4182533"/>
              <a:gd name="connsiteX81" fmla="*/ 5876050 w 8229783"/>
              <a:gd name="connsiteY81" fmla="*/ 3691466 h 4182533"/>
              <a:gd name="connsiteX82" fmla="*/ 6045383 w 8229783"/>
              <a:gd name="connsiteY82" fmla="*/ 3725333 h 4182533"/>
              <a:gd name="connsiteX83" fmla="*/ 6096183 w 8229783"/>
              <a:gd name="connsiteY83" fmla="*/ 3742266 h 4182533"/>
              <a:gd name="connsiteX84" fmla="*/ 6265516 w 8229783"/>
              <a:gd name="connsiteY84" fmla="*/ 3810000 h 4182533"/>
              <a:gd name="connsiteX85" fmla="*/ 6468716 w 8229783"/>
              <a:gd name="connsiteY85" fmla="*/ 3860800 h 4182533"/>
              <a:gd name="connsiteX86" fmla="*/ 6536450 w 8229783"/>
              <a:gd name="connsiteY86" fmla="*/ 3877733 h 4182533"/>
              <a:gd name="connsiteX87" fmla="*/ 6739650 w 8229783"/>
              <a:gd name="connsiteY87" fmla="*/ 3911600 h 4182533"/>
              <a:gd name="connsiteX88" fmla="*/ 6942850 w 8229783"/>
              <a:gd name="connsiteY88" fmla="*/ 3962400 h 4182533"/>
              <a:gd name="connsiteX89" fmla="*/ 7044450 w 8229783"/>
              <a:gd name="connsiteY89" fmla="*/ 3979333 h 4182533"/>
              <a:gd name="connsiteX90" fmla="*/ 7112183 w 8229783"/>
              <a:gd name="connsiteY90" fmla="*/ 3996266 h 4182533"/>
              <a:gd name="connsiteX91" fmla="*/ 7366183 w 8229783"/>
              <a:gd name="connsiteY91" fmla="*/ 4013200 h 4182533"/>
              <a:gd name="connsiteX92" fmla="*/ 7535516 w 8229783"/>
              <a:gd name="connsiteY92" fmla="*/ 4030133 h 4182533"/>
              <a:gd name="connsiteX93" fmla="*/ 7704850 w 8229783"/>
              <a:gd name="connsiteY93" fmla="*/ 4064000 h 4182533"/>
              <a:gd name="connsiteX94" fmla="*/ 7755650 w 8229783"/>
              <a:gd name="connsiteY94" fmla="*/ 4080933 h 4182533"/>
              <a:gd name="connsiteX95" fmla="*/ 7908050 w 8229783"/>
              <a:gd name="connsiteY95" fmla="*/ 4114800 h 4182533"/>
              <a:gd name="connsiteX96" fmla="*/ 7992716 w 8229783"/>
              <a:gd name="connsiteY96" fmla="*/ 4131733 h 4182533"/>
              <a:gd name="connsiteX97" fmla="*/ 8043516 w 8229783"/>
              <a:gd name="connsiteY97" fmla="*/ 4148666 h 4182533"/>
              <a:gd name="connsiteX98" fmla="*/ 8195916 w 8229783"/>
              <a:gd name="connsiteY98" fmla="*/ 4182533 h 4182533"/>
              <a:gd name="connsiteX99" fmla="*/ 8229783 w 8229783"/>
              <a:gd name="connsiteY99" fmla="*/ 4114800 h 4182533"/>
              <a:gd name="connsiteX100" fmla="*/ 8195916 w 8229783"/>
              <a:gd name="connsiteY100" fmla="*/ 4064000 h 4182533"/>
              <a:gd name="connsiteX101" fmla="*/ 8178983 w 8229783"/>
              <a:gd name="connsiteY101" fmla="*/ 3759200 h 4182533"/>
              <a:gd name="connsiteX102" fmla="*/ 8060450 w 8229783"/>
              <a:gd name="connsiteY102" fmla="*/ 3742266 h 4182533"/>
              <a:gd name="connsiteX103" fmla="*/ 7789516 w 8229783"/>
              <a:gd name="connsiteY103" fmla="*/ 3708400 h 4182533"/>
              <a:gd name="connsiteX104" fmla="*/ 7552450 w 8229783"/>
              <a:gd name="connsiteY104" fmla="*/ 3657600 h 4182533"/>
              <a:gd name="connsiteX105" fmla="*/ 7400050 w 8229783"/>
              <a:gd name="connsiteY105" fmla="*/ 3606800 h 4182533"/>
              <a:gd name="connsiteX106" fmla="*/ 7315383 w 8229783"/>
              <a:gd name="connsiteY106" fmla="*/ 3589866 h 4182533"/>
              <a:gd name="connsiteX107" fmla="*/ 7196850 w 8229783"/>
              <a:gd name="connsiteY107" fmla="*/ 3556000 h 4182533"/>
              <a:gd name="connsiteX108" fmla="*/ 7010583 w 8229783"/>
              <a:gd name="connsiteY108" fmla="*/ 3539066 h 4182533"/>
              <a:gd name="connsiteX109" fmla="*/ 6587250 w 8229783"/>
              <a:gd name="connsiteY109" fmla="*/ 3505200 h 4182533"/>
              <a:gd name="connsiteX110" fmla="*/ 6451783 w 8229783"/>
              <a:gd name="connsiteY110" fmla="*/ 3471333 h 4182533"/>
              <a:gd name="connsiteX111" fmla="*/ 6248583 w 8229783"/>
              <a:gd name="connsiteY111" fmla="*/ 3420533 h 4182533"/>
              <a:gd name="connsiteX112" fmla="*/ 5943783 w 8229783"/>
              <a:gd name="connsiteY112" fmla="*/ 3403600 h 4182533"/>
              <a:gd name="connsiteX113" fmla="*/ 5740583 w 8229783"/>
              <a:gd name="connsiteY113" fmla="*/ 3386666 h 4182533"/>
              <a:gd name="connsiteX114" fmla="*/ 5605116 w 8229783"/>
              <a:gd name="connsiteY114" fmla="*/ 3352800 h 4182533"/>
              <a:gd name="connsiteX115" fmla="*/ 5554316 w 8229783"/>
              <a:gd name="connsiteY115" fmla="*/ 3335866 h 4182533"/>
              <a:gd name="connsiteX116" fmla="*/ 5418850 w 8229783"/>
              <a:gd name="connsiteY116" fmla="*/ 3318933 h 4182533"/>
              <a:gd name="connsiteX117" fmla="*/ 5368050 w 8229783"/>
              <a:gd name="connsiteY117" fmla="*/ 3302000 h 4182533"/>
              <a:gd name="connsiteX118" fmla="*/ 5317250 w 8229783"/>
              <a:gd name="connsiteY118" fmla="*/ 3268133 h 4182533"/>
              <a:gd name="connsiteX119" fmla="*/ 5249516 w 8229783"/>
              <a:gd name="connsiteY119" fmla="*/ 3251200 h 4182533"/>
              <a:gd name="connsiteX120" fmla="*/ 5114050 w 8229783"/>
              <a:gd name="connsiteY120" fmla="*/ 3200400 h 4182533"/>
              <a:gd name="connsiteX121" fmla="*/ 5063250 w 8229783"/>
              <a:gd name="connsiteY121" fmla="*/ 3166533 h 4182533"/>
              <a:gd name="connsiteX122" fmla="*/ 4978583 w 8229783"/>
              <a:gd name="connsiteY122" fmla="*/ 3149600 h 4182533"/>
              <a:gd name="connsiteX123" fmla="*/ 4927783 w 8229783"/>
              <a:gd name="connsiteY123" fmla="*/ 3132666 h 4182533"/>
              <a:gd name="connsiteX124" fmla="*/ 4741516 w 8229783"/>
              <a:gd name="connsiteY124" fmla="*/ 2997200 h 4182533"/>
              <a:gd name="connsiteX125" fmla="*/ 4572183 w 8229783"/>
              <a:gd name="connsiteY125" fmla="*/ 2946400 h 4182533"/>
              <a:gd name="connsiteX126" fmla="*/ 4419783 w 8229783"/>
              <a:gd name="connsiteY126" fmla="*/ 2878666 h 4182533"/>
              <a:gd name="connsiteX127" fmla="*/ 4284316 w 8229783"/>
              <a:gd name="connsiteY127" fmla="*/ 2810933 h 4182533"/>
              <a:gd name="connsiteX128" fmla="*/ 4216583 w 8229783"/>
              <a:gd name="connsiteY128" fmla="*/ 2777066 h 4182533"/>
              <a:gd name="connsiteX129" fmla="*/ 3996450 w 8229783"/>
              <a:gd name="connsiteY129" fmla="*/ 2743200 h 4182533"/>
              <a:gd name="connsiteX130" fmla="*/ 3945650 w 8229783"/>
              <a:gd name="connsiteY130" fmla="*/ 2709333 h 4182533"/>
              <a:gd name="connsiteX131" fmla="*/ 3742450 w 8229783"/>
              <a:gd name="connsiteY131" fmla="*/ 2658533 h 4182533"/>
              <a:gd name="connsiteX132" fmla="*/ 3674716 w 8229783"/>
              <a:gd name="connsiteY132" fmla="*/ 2641600 h 4182533"/>
              <a:gd name="connsiteX133" fmla="*/ 3590050 w 8229783"/>
              <a:gd name="connsiteY133" fmla="*/ 2624666 h 4182533"/>
              <a:gd name="connsiteX134" fmla="*/ 3539250 w 8229783"/>
              <a:gd name="connsiteY134" fmla="*/ 2607733 h 4182533"/>
              <a:gd name="connsiteX135" fmla="*/ 3420716 w 8229783"/>
              <a:gd name="connsiteY135" fmla="*/ 2590800 h 4182533"/>
              <a:gd name="connsiteX136" fmla="*/ 3302183 w 8229783"/>
              <a:gd name="connsiteY136" fmla="*/ 2556933 h 4182533"/>
              <a:gd name="connsiteX137" fmla="*/ 3251383 w 8229783"/>
              <a:gd name="connsiteY137" fmla="*/ 2540000 h 4182533"/>
              <a:gd name="connsiteX138" fmla="*/ 3132850 w 8229783"/>
              <a:gd name="connsiteY138" fmla="*/ 2523066 h 4182533"/>
              <a:gd name="connsiteX139" fmla="*/ 3031250 w 8229783"/>
              <a:gd name="connsiteY139" fmla="*/ 2489200 h 4182533"/>
              <a:gd name="connsiteX140" fmla="*/ 2692583 w 8229783"/>
              <a:gd name="connsiteY140" fmla="*/ 2438400 h 4182533"/>
              <a:gd name="connsiteX141" fmla="*/ 2540183 w 8229783"/>
              <a:gd name="connsiteY141" fmla="*/ 2421466 h 4182533"/>
              <a:gd name="connsiteX142" fmla="*/ 2336983 w 8229783"/>
              <a:gd name="connsiteY142" fmla="*/ 2387600 h 4182533"/>
              <a:gd name="connsiteX143" fmla="*/ 2235383 w 8229783"/>
              <a:gd name="connsiteY143" fmla="*/ 2353733 h 4182533"/>
              <a:gd name="connsiteX144" fmla="*/ 2150716 w 8229783"/>
              <a:gd name="connsiteY144" fmla="*/ 2336800 h 4182533"/>
              <a:gd name="connsiteX145" fmla="*/ 2049116 w 8229783"/>
              <a:gd name="connsiteY145" fmla="*/ 2302933 h 4182533"/>
              <a:gd name="connsiteX146" fmla="*/ 1998316 w 8229783"/>
              <a:gd name="connsiteY146" fmla="*/ 2286000 h 4182533"/>
              <a:gd name="connsiteX147" fmla="*/ 1947516 w 8229783"/>
              <a:gd name="connsiteY147" fmla="*/ 2269066 h 4182533"/>
              <a:gd name="connsiteX148" fmla="*/ 1879783 w 8229783"/>
              <a:gd name="connsiteY148" fmla="*/ 2252133 h 4182533"/>
              <a:gd name="connsiteX149" fmla="*/ 1812050 w 8229783"/>
              <a:gd name="connsiteY149" fmla="*/ 2218266 h 4182533"/>
              <a:gd name="connsiteX150" fmla="*/ 1761250 w 8229783"/>
              <a:gd name="connsiteY150" fmla="*/ 2201333 h 4182533"/>
              <a:gd name="connsiteX151" fmla="*/ 1659650 w 8229783"/>
              <a:gd name="connsiteY151" fmla="*/ 2116666 h 4182533"/>
              <a:gd name="connsiteX152" fmla="*/ 1676583 w 8229783"/>
              <a:gd name="connsiteY152" fmla="*/ 1947333 h 4182533"/>
              <a:gd name="connsiteX153" fmla="*/ 1862850 w 8229783"/>
              <a:gd name="connsiteY153" fmla="*/ 1930400 h 4182533"/>
              <a:gd name="connsiteX154" fmla="*/ 2184583 w 8229783"/>
              <a:gd name="connsiteY154" fmla="*/ 1896533 h 4182533"/>
              <a:gd name="connsiteX155" fmla="*/ 2320050 w 8229783"/>
              <a:gd name="connsiteY155" fmla="*/ 1862666 h 4182533"/>
              <a:gd name="connsiteX156" fmla="*/ 2438583 w 8229783"/>
              <a:gd name="connsiteY156" fmla="*/ 1845733 h 4182533"/>
              <a:gd name="connsiteX157" fmla="*/ 2743383 w 8229783"/>
              <a:gd name="connsiteY157" fmla="*/ 1811866 h 4182533"/>
              <a:gd name="connsiteX158" fmla="*/ 2861916 w 8229783"/>
              <a:gd name="connsiteY158" fmla="*/ 1778000 h 4182533"/>
              <a:gd name="connsiteX159" fmla="*/ 2980450 w 8229783"/>
              <a:gd name="connsiteY159" fmla="*/ 1744133 h 4182533"/>
              <a:gd name="connsiteX160" fmla="*/ 3251383 w 8229783"/>
              <a:gd name="connsiteY160" fmla="*/ 1710266 h 4182533"/>
              <a:gd name="connsiteX161" fmla="*/ 3369916 w 8229783"/>
              <a:gd name="connsiteY161" fmla="*/ 1693333 h 4182533"/>
              <a:gd name="connsiteX162" fmla="*/ 3522316 w 8229783"/>
              <a:gd name="connsiteY162" fmla="*/ 1659466 h 4182533"/>
              <a:gd name="connsiteX163" fmla="*/ 3606983 w 8229783"/>
              <a:gd name="connsiteY163" fmla="*/ 1642533 h 4182533"/>
              <a:gd name="connsiteX164" fmla="*/ 3657783 w 8229783"/>
              <a:gd name="connsiteY164" fmla="*/ 1625600 h 4182533"/>
              <a:gd name="connsiteX165" fmla="*/ 3793250 w 8229783"/>
              <a:gd name="connsiteY165" fmla="*/ 1591733 h 4182533"/>
              <a:gd name="connsiteX166" fmla="*/ 3996450 w 8229783"/>
              <a:gd name="connsiteY166" fmla="*/ 1540933 h 4182533"/>
              <a:gd name="connsiteX167" fmla="*/ 4233516 w 8229783"/>
              <a:gd name="connsiteY167" fmla="*/ 1473200 h 4182533"/>
              <a:gd name="connsiteX168" fmla="*/ 4284316 w 8229783"/>
              <a:gd name="connsiteY168" fmla="*/ 1456266 h 4182533"/>
              <a:gd name="connsiteX169" fmla="*/ 4352050 w 8229783"/>
              <a:gd name="connsiteY169" fmla="*/ 1422400 h 4182533"/>
              <a:gd name="connsiteX170" fmla="*/ 4589116 w 8229783"/>
              <a:gd name="connsiteY170" fmla="*/ 1388533 h 4182533"/>
              <a:gd name="connsiteX171" fmla="*/ 4673783 w 8229783"/>
              <a:gd name="connsiteY171" fmla="*/ 1371600 h 4182533"/>
              <a:gd name="connsiteX172" fmla="*/ 4910850 w 8229783"/>
              <a:gd name="connsiteY172" fmla="*/ 1303866 h 4182533"/>
              <a:gd name="connsiteX173" fmla="*/ 5164850 w 8229783"/>
              <a:gd name="connsiteY173" fmla="*/ 1236133 h 4182533"/>
              <a:gd name="connsiteX174" fmla="*/ 5249516 w 8229783"/>
              <a:gd name="connsiteY174" fmla="*/ 1219200 h 4182533"/>
              <a:gd name="connsiteX175" fmla="*/ 5452716 w 8229783"/>
              <a:gd name="connsiteY175" fmla="*/ 1185333 h 4182533"/>
              <a:gd name="connsiteX176" fmla="*/ 5554316 w 8229783"/>
              <a:gd name="connsiteY176" fmla="*/ 1151466 h 4182533"/>
              <a:gd name="connsiteX177" fmla="*/ 5605116 w 8229783"/>
              <a:gd name="connsiteY177" fmla="*/ 1134533 h 4182533"/>
              <a:gd name="connsiteX178" fmla="*/ 5689783 w 8229783"/>
              <a:gd name="connsiteY178" fmla="*/ 1117600 h 4182533"/>
              <a:gd name="connsiteX179" fmla="*/ 5808316 w 8229783"/>
              <a:gd name="connsiteY179" fmla="*/ 1100666 h 4182533"/>
              <a:gd name="connsiteX180" fmla="*/ 5876050 w 8229783"/>
              <a:gd name="connsiteY180" fmla="*/ 1083733 h 4182533"/>
              <a:gd name="connsiteX181" fmla="*/ 5926850 w 8229783"/>
              <a:gd name="connsiteY181" fmla="*/ 1066800 h 4182533"/>
              <a:gd name="connsiteX182" fmla="*/ 6079250 w 8229783"/>
              <a:gd name="connsiteY182" fmla="*/ 1049866 h 4182533"/>
              <a:gd name="connsiteX183" fmla="*/ 6130050 w 8229783"/>
              <a:gd name="connsiteY183" fmla="*/ 1032933 h 4182533"/>
              <a:gd name="connsiteX184" fmla="*/ 6180850 w 8229783"/>
              <a:gd name="connsiteY184" fmla="*/ 999066 h 4182533"/>
              <a:gd name="connsiteX185" fmla="*/ 6248583 w 8229783"/>
              <a:gd name="connsiteY185" fmla="*/ 982133 h 4182533"/>
              <a:gd name="connsiteX186" fmla="*/ 6434850 w 8229783"/>
              <a:gd name="connsiteY186" fmla="*/ 931333 h 4182533"/>
              <a:gd name="connsiteX187" fmla="*/ 6485650 w 8229783"/>
              <a:gd name="connsiteY187" fmla="*/ 897466 h 4182533"/>
              <a:gd name="connsiteX188" fmla="*/ 6621116 w 8229783"/>
              <a:gd name="connsiteY188" fmla="*/ 863600 h 4182533"/>
              <a:gd name="connsiteX189" fmla="*/ 6671916 w 8229783"/>
              <a:gd name="connsiteY189" fmla="*/ 829733 h 4182533"/>
              <a:gd name="connsiteX190" fmla="*/ 6841250 w 8229783"/>
              <a:gd name="connsiteY190" fmla="*/ 778933 h 4182533"/>
              <a:gd name="connsiteX191" fmla="*/ 7010583 w 8229783"/>
              <a:gd name="connsiteY191" fmla="*/ 711200 h 4182533"/>
              <a:gd name="connsiteX192" fmla="*/ 7061383 w 8229783"/>
              <a:gd name="connsiteY192" fmla="*/ 694266 h 4182533"/>
              <a:gd name="connsiteX193" fmla="*/ 7112183 w 8229783"/>
              <a:gd name="connsiteY193" fmla="*/ 677333 h 4182533"/>
              <a:gd name="connsiteX194" fmla="*/ 7162983 w 8229783"/>
              <a:gd name="connsiteY194" fmla="*/ 643466 h 4182533"/>
              <a:gd name="connsiteX195" fmla="*/ 7332316 w 8229783"/>
              <a:gd name="connsiteY195" fmla="*/ 592666 h 4182533"/>
              <a:gd name="connsiteX196" fmla="*/ 7383116 w 8229783"/>
              <a:gd name="connsiteY196" fmla="*/ 558800 h 4182533"/>
              <a:gd name="connsiteX197" fmla="*/ 7433916 w 8229783"/>
              <a:gd name="connsiteY197" fmla="*/ 541866 h 4182533"/>
              <a:gd name="connsiteX198" fmla="*/ 7501650 w 8229783"/>
              <a:gd name="connsiteY198" fmla="*/ 491066 h 4182533"/>
              <a:gd name="connsiteX199" fmla="*/ 7670983 w 8229783"/>
              <a:gd name="connsiteY199" fmla="*/ 423333 h 4182533"/>
              <a:gd name="connsiteX200" fmla="*/ 7721783 w 8229783"/>
              <a:gd name="connsiteY200" fmla="*/ 406400 h 4182533"/>
              <a:gd name="connsiteX201" fmla="*/ 7891116 w 8229783"/>
              <a:gd name="connsiteY201" fmla="*/ 355600 h 4182533"/>
              <a:gd name="connsiteX202" fmla="*/ 7941916 w 8229783"/>
              <a:gd name="connsiteY202" fmla="*/ 338666 h 4182533"/>
              <a:gd name="connsiteX203" fmla="*/ 8162050 w 8229783"/>
              <a:gd name="connsiteY203" fmla="*/ 355600 h 4182533"/>
              <a:gd name="connsiteX204" fmla="*/ 8212850 w 8229783"/>
              <a:gd name="connsiteY204" fmla="*/ 372533 h 4182533"/>
              <a:gd name="connsiteX205" fmla="*/ 8178983 w 8229783"/>
              <a:gd name="connsiteY205" fmla="*/ 372533 h 4182533"/>
              <a:gd name="connsiteX206" fmla="*/ 8212850 w 8229783"/>
              <a:gd name="connsiteY206" fmla="*/ 423333 h 4182533"/>
              <a:gd name="connsiteX0" fmla="*/ 8218939 w 8235872"/>
              <a:gd name="connsiteY0" fmla="*/ 423333 h 4182533"/>
              <a:gd name="connsiteX1" fmla="*/ 8168139 w 8235872"/>
              <a:gd name="connsiteY1" fmla="*/ 321733 h 4182533"/>
              <a:gd name="connsiteX2" fmla="*/ 8151205 w 8235872"/>
              <a:gd name="connsiteY2" fmla="*/ 270933 h 4182533"/>
              <a:gd name="connsiteX3" fmla="*/ 8100405 w 8235872"/>
              <a:gd name="connsiteY3" fmla="*/ 0 h 4182533"/>
              <a:gd name="connsiteX4" fmla="*/ 7998805 w 8235872"/>
              <a:gd name="connsiteY4" fmla="*/ 33866 h 4182533"/>
              <a:gd name="connsiteX5" fmla="*/ 7880272 w 8235872"/>
              <a:gd name="connsiteY5" fmla="*/ 101600 h 4182533"/>
              <a:gd name="connsiteX6" fmla="*/ 7626272 w 8235872"/>
              <a:gd name="connsiteY6" fmla="*/ 135466 h 4182533"/>
              <a:gd name="connsiteX7" fmla="*/ 7541605 w 8235872"/>
              <a:gd name="connsiteY7" fmla="*/ 169333 h 4182533"/>
              <a:gd name="connsiteX8" fmla="*/ 7219872 w 8235872"/>
              <a:gd name="connsiteY8" fmla="*/ 220133 h 4182533"/>
              <a:gd name="connsiteX9" fmla="*/ 7135205 w 8235872"/>
              <a:gd name="connsiteY9" fmla="*/ 237066 h 4182533"/>
              <a:gd name="connsiteX10" fmla="*/ 7067472 w 8235872"/>
              <a:gd name="connsiteY10" fmla="*/ 270933 h 4182533"/>
              <a:gd name="connsiteX11" fmla="*/ 7016672 w 8235872"/>
              <a:gd name="connsiteY11" fmla="*/ 287866 h 4182533"/>
              <a:gd name="connsiteX12" fmla="*/ 6932005 w 8235872"/>
              <a:gd name="connsiteY12" fmla="*/ 321733 h 4182533"/>
              <a:gd name="connsiteX13" fmla="*/ 6830405 w 8235872"/>
              <a:gd name="connsiteY13" fmla="*/ 355600 h 4182533"/>
              <a:gd name="connsiteX14" fmla="*/ 6694939 w 8235872"/>
              <a:gd name="connsiteY14" fmla="*/ 440266 h 4182533"/>
              <a:gd name="connsiteX15" fmla="*/ 6644139 w 8235872"/>
              <a:gd name="connsiteY15" fmla="*/ 457200 h 4182533"/>
              <a:gd name="connsiteX16" fmla="*/ 6593339 w 8235872"/>
              <a:gd name="connsiteY16" fmla="*/ 491066 h 4182533"/>
              <a:gd name="connsiteX17" fmla="*/ 6525605 w 8235872"/>
              <a:gd name="connsiteY17" fmla="*/ 508000 h 4182533"/>
              <a:gd name="connsiteX18" fmla="*/ 6440939 w 8235872"/>
              <a:gd name="connsiteY18" fmla="*/ 541866 h 4182533"/>
              <a:gd name="connsiteX19" fmla="*/ 6390139 w 8235872"/>
              <a:gd name="connsiteY19" fmla="*/ 558800 h 4182533"/>
              <a:gd name="connsiteX20" fmla="*/ 6254672 w 8235872"/>
              <a:gd name="connsiteY20" fmla="*/ 626533 h 4182533"/>
              <a:gd name="connsiteX21" fmla="*/ 6203872 w 8235872"/>
              <a:gd name="connsiteY21" fmla="*/ 660400 h 4182533"/>
              <a:gd name="connsiteX22" fmla="*/ 6153072 w 8235872"/>
              <a:gd name="connsiteY22" fmla="*/ 677333 h 4182533"/>
              <a:gd name="connsiteX23" fmla="*/ 6068405 w 8235872"/>
              <a:gd name="connsiteY23" fmla="*/ 711200 h 4182533"/>
              <a:gd name="connsiteX24" fmla="*/ 5983739 w 8235872"/>
              <a:gd name="connsiteY24" fmla="*/ 728133 h 4182533"/>
              <a:gd name="connsiteX25" fmla="*/ 5865205 w 8235872"/>
              <a:gd name="connsiteY25" fmla="*/ 778933 h 4182533"/>
              <a:gd name="connsiteX26" fmla="*/ 5797472 w 8235872"/>
              <a:gd name="connsiteY26" fmla="*/ 795866 h 4182533"/>
              <a:gd name="connsiteX27" fmla="*/ 5746672 w 8235872"/>
              <a:gd name="connsiteY27" fmla="*/ 829733 h 4182533"/>
              <a:gd name="connsiteX28" fmla="*/ 5594272 w 8235872"/>
              <a:gd name="connsiteY28" fmla="*/ 863600 h 4182533"/>
              <a:gd name="connsiteX29" fmla="*/ 5543472 w 8235872"/>
              <a:gd name="connsiteY29" fmla="*/ 880533 h 4182533"/>
              <a:gd name="connsiteX30" fmla="*/ 5441872 w 8235872"/>
              <a:gd name="connsiteY30" fmla="*/ 897466 h 4182533"/>
              <a:gd name="connsiteX31" fmla="*/ 5187872 w 8235872"/>
              <a:gd name="connsiteY31" fmla="*/ 931333 h 4182533"/>
              <a:gd name="connsiteX32" fmla="*/ 4916939 w 8235872"/>
              <a:gd name="connsiteY32" fmla="*/ 965200 h 4182533"/>
              <a:gd name="connsiteX33" fmla="*/ 4307339 w 8235872"/>
              <a:gd name="connsiteY33" fmla="*/ 1016000 h 4182533"/>
              <a:gd name="connsiteX34" fmla="*/ 4171872 w 8235872"/>
              <a:gd name="connsiteY34" fmla="*/ 1032933 h 4182533"/>
              <a:gd name="connsiteX35" fmla="*/ 3867072 w 8235872"/>
              <a:gd name="connsiteY35" fmla="*/ 1066800 h 4182533"/>
              <a:gd name="connsiteX36" fmla="*/ 209472 w 8235872"/>
              <a:gd name="connsiteY36" fmla="*/ 2116666 h 4182533"/>
              <a:gd name="connsiteX37" fmla="*/ 480405 w 8235872"/>
              <a:gd name="connsiteY37" fmla="*/ 2133600 h 4182533"/>
              <a:gd name="connsiteX38" fmla="*/ 886805 w 8235872"/>
              <a:gd name="connsiteY38" fmla="*/ 2201333 h 4182533"/>
              <a:gd name="connsiteX39" fmla="*/ 1106939 w 8235872"/>
              <a:gd name="connsiteY39" fmla="*/ 2235200 h 4182533"/>
              <a:gd name="connsiteX40" fmla="*/ 1293205 w 8235872"/>
              <a:gd name="connsiteY40" fmla="*/ 2252133 h 4182533"/>
              <a:gd name="connsiteX41" fmla="*/ 1462539 w 8235872"/>
              <a:gd name="connsiteY41" fmla="*/ 2286000 h 4182533"/>
              <a:gd name="connsiteX42" fmla="*/ 1547205 w 8235872"/>
              <a:gd name="connsiteY42" fmla="*/ 2302933 h 4182533"/>
              <a:gd name="connsiteX43" fmla="*/ 1648805 w 8235872"/>
              <a:gd name="connsiteY43" fmla="*/ 2336800 h 4182533"/>
              <a:gd name="connsiteX44" fmla="*/ 1784272 w 8235872"/>
              <a:gd name="connsiteY44" fmla="*/ 2387600 h 4182533"/>
              <a:gd name="connsiteX45" fmla="*/ 1835072 w 8235872"/>
              <a:gd name="connsiteY45" fmla="*/ 2421466 h 4182533"/>
              <a:gd name="connsiteX46" fmla="*/ 1885872 w 8235872"/>
              <a:gd name="connsiteY46" fmla="*/ 2472266 h 4182533"/>
              <a:gd name="connsiteX47" fmla="*/ 1970539 w 8235872"/>
              <a:gd name="connsiteY47" fmla="*/ 2489200 h 4182533"/>
              <a:gd name="connsiteX48" fmla="*/ 2122939 w 8235872"/>
              <a:gd name="connsiteY48" fmla="*/ 2590800 h 4182533"/>
              <a:gd name="connsiteX49" fmla="*/ 2241472 w 8235872"/>
              <a:gd name="connsiteY49" fmla="*/ 2624666 h 4182533"/>
              <a:gd name="connsiteX50" fmla="*/ 2326139 w 8235872"/>
              <a:gd name="connsiteY50" fmla="*/ 2675466 h 4182533"/>
              <a:gd name="connsiteX51" fmla="*/ 2393872 w 8235872"/>
              <a:gd name="connsiteY51" fmla="*/ 2692400 h 4182533"/>
              <a:gd name="connsiteX52" fmla="*/ 2444672 w 8235872"/>
              <a:gd name="connsiteY52" fmla="*/ 2709333 h 4182533"/>
              <a:gd name="connsiteX53" fmla="*/ 2563205 w 8235872"/>
              <a:gd name="connsiteY53" fmla="*/ 2760133 h 4182533"/>
              <a:gd name="connsiteX54" fmla="*/ 2630939 w 8235872"/>
              <a:gd name="connsiteY54" fmla="*/ 2794000 h 4182533"/>
              <a:gd name="connsiteX55" fmla="*/ 2868005 w 8235872"/>
              <a:gd name="connsiteY55" fmla="*/ 2861733 h 4182533"/>
              <a:gd name="connsiteX56" fmla="*/ 2918805 w 8235872"/>
              <a:gd name="connsiteY56" fmla="*/ 2878666 h 4182533"/>
              <a:gd name="connsiteX57" fmla="*/ 3071205 w 8235872"/>
              <a:gd name="connsiteY57" fmla="*/ 2929466 h 4182533"/>
              <a:gd name="connsiteX58" fmla="*/ 3122005 w 8235872"/>
              <a:gd name="connsiteY58" fmla="*/ 2963333 h 4182533"/>
              <a:gd name="connsiteX59" fmla="*/ 3206672 w 8235872"/>
              <a:gd name="connsiteY59" fmla="*/ 2980266 h 4182533"/>
              <a:gd name="connsiteX60" fmla="*/ 3274405 w 8235872"/>
              <a:gd name="connsiteY60" fmla="*/ 2997200 h 4182533"/>
              <a:gd name="connsiteX61" fmla="*/ 3528405 w 8235872"/>
              <a:gd name="connsiteY61" fmla="*/ 3031066 h 4182533"/>
              <a:gd name="connsiteX62" fmla="*/ 3782405 w 8235872"/>
              <a:gd name="connsiteY62" fmla="*/ 3081866 h 4182533"/>
              <a:gd name="connsiteX63" fmla="*/ 3985605 w 8235872"/>
              <a:gd name="connsiteY63" fmla="*/ 3115733 h 4182533"/>
              <a:gd name="connsiteX64" fmla="*/ 4087205 w 8235872"/>
              <a:gd name="connsiteY64" fmla="*/ 3149600 h 4182533"/>
              <a:gd name="connsiteX65" fmla="*/ 4188805 w 8235872"/>
              <a:gd name="connsiteY65" fmla="*/ 3166533 h 4182533"/>
              <a:gd name="connsiteX66" fmla="*/ 4256539 w 8235872"/>
              <a:gd name="connsiteY66" fmla="*/ 3200400 h 4182533"/>
              <a:gd name="connsiteX67" fmla="*/ 4459739 w 8235872"/>
              <a:gd name="connsiteY67" fmla="*/ 3251200 h 4182533"/>
              <a:gd name="connsiteX68" fmla="*/ 4646005 w 8235872"/>
              <a:gd name="connsiteY68" fmla="*/ 3318933 h 4182533"/>
              <a:gd name="connsiteX69" fmla="*/ 4713739 w 8235872"/>
              <a:gd name="connsiteY69" fmla="*/ 3352800 h 4182533"/>
              <a:gd name="connsiteX70" fmla="*/ 4798405 w 8235872"/>
              <a:gd name="connsiteY70" fmla="*/ 3369733 h 4182533"/>
              <a:gd name="connsiteX71" fmla="*/ 4866139 w 8235872"/>
              <a:gd name="connsiteY71" fmla="*/ 3386666 h 4182533"/>
              <a:gd name="connsiteX72" fmla="*/ 4967739 w 8235872"/>
              <a:gd name="connsiteY72" fmla="*/ 3420533 h 4182533"/>
              <a:gd name="connsiteX73" fmla="*/ 5052405 w 8235872"/>
              <a:gd name="connsiteY73" fmla="*/ 3437466 h 4182533"/>
              <a:gd name="connsiteX74" fmla="*/ 5187872 w 8235872"/>
              <a:gd name="connsiteY74" fmla="*/ 3471333 h 4182533"/>
              <a:gd name="connsiteX75" fmla="*/ 5391072 w 8235872"/>
              <a:gd name="connsiteY75" fmla="*/ 3505200 h 4182533"/>
              <a:gd name="connsiteX76" fmla="*/ 5475739 w 8235872"/>
              <a:gd name="connsiteY76" fmla="*/ 3539066 h 4182533"/>
              <a:gd name="connsiteX77" fmla="*/ 5628139 w 8235872"/>
              <a:gd name="connsiteY77" fmla="*/ 3589866 h 4182533"/>
              <a:gd name="connsiteX78" fmla="*/ 5678939 w 8235872"/>
              <a:gd name="connsiteY78" fmla="*/ 3623733 h 4182533"/>
              <a:gd name="connsiteX79" fmla="*/ 5814405 w 8235872"/>
              <a:gd name="connsiteY79" fmla="*/ 3657600 h 4182533"/>
              <a:gd name="connsiteX80" fmla="*/ 5882139 w 8235872"/>
              <a:gd name="connsiteY80" fmla="*/ 3691466 h 4182533"/>
              <a:gd name="connsiteX81" fmla="*/ 6051472 w 8235872"/>
              <a:gd name="connsiteY81" fmla="*/ 3725333 h 4182533"/>
              <a:gd name="connsiteX82" fmla="*/ 6102272 w 8235872"/>
              <a:gd name="connsiteY82" fmla="*/ 3742266 h 4182533"/>
              <a:gd name="connsiteX83" fmla="*/ 6271605 w 8235872"/>
              <a:gd name="connsiteY83" fmla="*/ 3810000 h 4182533"/>
              <a:gd name="connsiteX84" fmla="*/ 6474805 w 8235872"/>
              <a:gd name="connsiteY84" fmla="*/ 3860800 h 4182533"/>
              <a:gd name="connsiteX85" fmla="*/ 6542539 w 8235872"/>
              <a:gd name="connsiteY85" fmla="*/ 3877733 h 4182533"/>
              <a:gd name="connsiteX86" fmla="*/ 6745739 w 8235872"/>
              <a:gd name="connsiteY86" fmla="*/ 3911600 h 4182533"/>
              <a:gd name="connsiteX87" fmla="*/ 6948939 w 8235872"/>
              <a:gd name="connsiteY87" fmla="*/ 3962400 h 4182533"/>
              <a:gd name="connsiteX88" fmla="*/ 7050539 w 8235872"/>
              <a:gd name="connsiteY88" fmla="*/ 3979333 h 4182533"/>
              <a:gd name="connsiteX89" fmla="*/ 7118272 w 8235872"/>
              <a:gd name="connsiteY89" fmla="*/ 3996266 h 4182533"/>
              <a:gd name="connsiteX90" fmla="*/ 7372272 w 8235872"/>
              <a:gd name="connsiteY90" fmla="*/ 4013200 h 4182533"/>
              <a:gd name="connsiteX91" fmla="*/ 7541605 w 8235872"/>
              <a:gd name="connsiteY91" fmla="*/ 4030133 h 4182533"/>
              <a:gd name="connsiteX92" fmla="*/ 7710939 w 8235872"/>
              <a:gd name="connsiteY92" fmla="*/ 4064000 h 4182533"/>
              <a:gd name="connsiteX93" fmla="*/ 7761739 w 8235872"/>
              <a:gd name="connsiteY93" fmla="*/ 4080933 h 4182533"/>
              <a:gd name="connsiteX94" fmla="*/ 7914139 w 8235872"/>
              <a:gd name="connsiteY94" fmla="*/ 4114800 h 4182533"/>
              <a:gd name="connsiteX95" fmla="*/ 7998805 w 8235872"/>
              <a:gd name="connsiteY95" fmla="*/ 4131733 h 4182533"/>
              <a:gd name="connsiteX96" fmla="*/ 8049605 w 8235872"/>
              <a:gd name="connsiteY96" fmla="*/ 4148666 h 4182533"/>
              <a:gd name="connsiteX97" fmla="*/ 8202005 w 8235872"/>
              <a:gd name="connsiteY97" fmla="*/ 4182533 h 4182533"/>
              <a:gd name="connsiteX98" fmla="*/ 8235872 w 8235872"/>
              <a:gd name="connsiteY98" fmla="*/ 4114800 h 4182533"/>
              <a:gd name="connsiteX99" fmla="*/ 8202005 w 8235872"/>
              <a:gd name="connsiteY99" fmla="*/ 4064000 h 4182533"/>
              <a:gd name="connsiteX100" fmla="*/ 8185072 w 8235872"/>
              <a:gd name="connsiteY100" fmla="*/ 3759200 h 4182533"/>
              <a:gd name="connsiteX101" fmla="*/ 8066539 w 8235872"/>
              <a:gd name="connsiteY101" fmla="*/ 3742266 h 4182533"/>
              <a:gd name="connsiteX102" fmla="*/ 7795605 w 8235872"/>
              <a:gd name="connsiteY102" fmla="*/ 3708400 h 4182533"/>
              <a:gd name="connsiteX103" fmla="*/ 7558539 w 8235872"/>
              <a:gd name="connsiteY103" fmla="*/ 3657600 h 4182533"/>
              <a:gd name="connsiteX104" fmla="*/ 7406139 w 8235872"/>
              <a:gd name="connsiteY104" fmla="*/ 3606800 h 4182533"/>
              <a:gd name="connsiteX105" fmla="*/ 7321472 w 8235872"/>
              <a:gd name="connsiteY105" fmla="*/ 3589866 h 4182533"/>
              <a:gd name="connsiteX106" fmla="*/ 7202939 w 8235872"/>
              <a:gd name="connsiteY106" fmla="*/ 3556000 h 4182533"/>
              <a:gd name="connsiteX107" fmla="*/ 7016672 w 8235872"/>
              <a:gd name="connsiteY107" fmla="*/ 3539066 h 4182533"/>
              <a:gd name="connsiteX108" fmla="*/ 6593339 w 8235872"/>
              <a:gd name="connsiteY108" fmla="*/ 3505200 h 4182533"/>
              <a:gd name="connsiteX109" fmla="*/ 6457872 w 8235872"/>
              <a:gd name="connsiteY109" fmla="*/ 3471333 h 4182533"/>
              <a:gd name="connsiteX110" fmla="*/ 6254672 w 8235872"/>
              <a:gd name="connsiteY110" fmla="*/ 3420533 h 4182533"/>
              <a:gd name="connsiteX111" fmla="*/ 5949872 w 8235872"/>
              <a:gd name="connsiteY111" fmla="*/ 3403600 h 4182533"/>
              <a:gd name="connsiteX112" fmla="*/ 5746672 w 8235872"/>
              <a:gd name="connsiteY112" fmla="*/ 3386666 h 4182533"/>
              <a:gd name="connsiteX113" fmla="*/ 5611205 w 8235872"/>
              <a:gd name="connsiteY113" fmla="*/ 3352800 h 4182533"/>
              <a:gd name="connsiteX114" fmla="*/ 5560405 w 8235872"/>
              <a:gd name="connsiteY114" fmla="*/ 3335866 h 4182533"/>
              <a:gd name="connsiteX115" fmla="*/ 5424939 w 8235872"/>
              <a:gd name="connsiteY115" fmla="*/ 3318933 h 4182533"/>
              <a:gd name="connsiteX116" fmla="*/ 5374139 w 8235872"/>
              <a:gd name="connsiteY116" fmla="*/ 3302000 h 4182533"/>
              <a:gd name="connsiteX117" fmla="*/ 5323339 w 8235872"/>
              <a:gd name="connsiteY117" fmla="*/ 3268133 h 4182533"/>
              <a:gd name="connsiteX118" fmla="*/ 5255605 w 8235872"/>
              <a:gd name="connsiteY118" fmla="*/ 3251200 h 4182533"/>
              <a:gd name="connsiteX119" fmla="*/ 5120139 w 8235872"/>
              <a:gd name="connsiteY119" fmla="*/ 3200400 h 4182533"/>
              <a:gd name="connsiteX120" fmla="*/ 5069339 w 8235872"/>
              <a:gd name="connsiteY120" fmla="*/ 3166533 h 4182533"/>
              <a:gd name="connsiteX121" fmla="*/ 4984672 w 8235872"/>
              <a:gd name="connsiteY121" fmla="*/ 3149600 h 4182533"/>
              <a:gd name="connsiteX122" fmla="*/ 4933872 w 8235872"/>
              <a:gd name="connsiteY122" fmla="*/ 3132666 h 4182533"/>
              <a:gd name="connsiteX123" fmla="*/ 4747605 w 8235872"/>
              <a:gd name="connsiteY123" fmla="*/ 2997200 h 4182533"/>
              <a:gd name="connsiteX124" fmla="*/ 4578272 w 8235872"/>
              <a:gd name="connsiteY124" fmla="*/ 2946400 h 4182533"/>
              <a:gd name="connsiteX125" fmla="*/ 4425872 w 8235872"/>
              <a:gd name="connsiteY125" fmla="*/ 2878666 h 4182533"/>
              <a:gd name="connsiteX126" fmla="*/ 4290405 w 8235872"/>
              <a:gd name="connsiteY126" fmla="*/ 2810933 h 4182533"/>
              <a:gd name="connsiteX127" fmla="*/ 4222672 w 8235872"/>
              <a:gd name="connsiteY127" fmla="*/ 2777066 h 4182533"/>
              <a:gd name="connsiteX128" fmla="*/ 4002539 w 8235872"/>
              <a:gd name="connsiteY128" fmla="*/ 2743200 h 4182533"/>
              <a:gd name="connsiteX129" fmla="*/ 3951739 w 8235872"/>
              <a:gd name="connsiteY129" fmla="*/ 2709333 h 4182533"/>
              <a:gd name="connsiteX130" fmla="*/ 3748539 w 8235872"/>
              <a:gd name="connsiteY130" fmla="*/ 2658533 h 4182533"/>
              <a:gd name="connsiteX131" fmla="*/ 3680805 w 8235872"/>
              <a:gd name="connsiteY131" fmla="*/ 2641600 h 4182533"/>
              <a:gd name="connsiteX132" fmla="*/ 3596139 w 8235872"/>
              <a:gd name="connsiteY132" fmla="*/ 2624666 h 4182533"/>
              <a:gd name="connsiteX133" fmla="*/ 3545339 w 8235872"/>
              <a:gd name="connsiteY133" fmla="*/ 2607733 h 4182533"/>
              <a:gd name="connsiteX134" fmla="*/ 3426805 w 8235872"/>
              <a:gd name="connsiteY134" fmla="*/ 2590800 h 4182533"/>
              <a:gd name="connsiteX135" fmla="*/ 3308272 w 8235872"/>
              <a:gd name="connsiteY135" fmla="*/ 2556933 h 4182533"/>
              <a:gd name="connsiteX136" fmla="*/ 3257472 w 8235872"/>
              <a:gd name="connsiteY136" fmla="*/ 2540000 h 4182533"/>
              <a:gd name="connsiteX137" fmla="*/ 3138939 w 8235872"/>
              <a:gd name="connsiteY137" fmla="*/ 2523066 h 4182533"/>
              <a:gd name="connsiteX138" fmla="*/ 3037339 w 8235872"/>
              <a:gd name="connsiteY138" fmla="*/ 2489200 h 4182533"/>
              <a:gd name="connsiteX139" fmla="*/ 2698672 w 8235872"/>
              <a:gd name="connsiteY139" fmla="*/ 2438400 h 4182533"/>
              <a:gd name="connsiteX140" fmla="*/ 2546272 w 8235872"/>
              <a:gd name="connsiteY140" fmla="*/ 2421466 h 4182533"/>
              <a:gd name="connsiteX141" fmla="*/ 2343072 w 8235872"/>
              <a:gd name="connsiteY141" fmla="*/ 2387600 h 4182533"/>
              <a:gd name="connsiteX142" fmla="*/ 2241472 w 8235872"/>
              <a:gd name="connsiteY142" fmla="*/ 2353733 h 4182533"/>
              <a:gd name="connsiteX143" fmla="*/ 2156805 w 8235872"/>
              <a:gd name="connsiteY143" fmla="*/ 2336800 h 4182533"/>
              <a:gd name="connsiteX144" fmla="*/ 2055205 w 8235872"/>
              <a:gd name="connsiteY144" fmla="*/ 2302933 h 4182533"/>
              <a:gd name="connsiteX145" fmla="*/ 2004405 w 8235872"/>
              <a:gd name="connsiteY145" fmla="*/ 2286000 h 4182533"/>
              <a:gd name="connsiteX146" fmla="*/ 1953605 w 8235872"/>
              <a:gd name="connsiteY146" fmla="*/ 2269066 h 4182533"/>
              <a:gd name="connsiteX147" fmla="*/ 1885872 w 8235872"/>
              <a:gd name="connsiteY147" fmla="*/ 2252133 h 4182533"/>
              <a:gd name="connsiteX148" fmla="*/ 1818139 w 8235872"/>
              <a:gd name="connsiteY148" fmla="*/ 2218266 h 4182533"/>
              <a:gd name="connsiteX149" fmla="*/ 1767339 w 8235872"/>
              <a:gd name="connsiteY149" fmla="*/ 2201333 h 4182533"/>
              <a:gd name="connsiteX150" fmla="*/ 1665739 w 8235872"/>
              <a:gd name="connsiteY150" fmla="*/ 2116666 h 4182533"/>
              <a:gd name="connsiteX151" fmla="*/ 1682672 w 8235872"/>
              <a:gd name="connsiteY151" fmla="*/ 1947333 h 4182533"/>
              <a:gd name="connsiteX152" fmla="*/ 1868939 w 8235872"/>
              <a:gd name="connsiteY152" fmla="*/ 1930400 h 4182533"/>
              <a:gd name="connsiteX153" fmla="*/ 2190672 w 8235872"/>
              <a:gd name="connsiteY153" fmla="*/ 1896533 h 4182533"/>
              <a:gd name="connsiteX154" fmla="*/ 2326139 w 8235872"/>
              <a:gd name="connsiteY154" fmla="*/ 1862666 h 4182533"/>
              <a:gd name="connsiteX155" fmla="*/ 2444672 w 8235872"/>
              <a:gd name="connsiteY155" fmla="*/ 1845733 h 4182533"/>
              <a:gd name="connsiteX156" fmla="*/ 2749472 w 8235872"/>
              <a:gd name="connsiteY156" fmla="*/ 1811866 h 4182533"/>
              <a:gd name="connsiteX157" fmla="*/ 2868005 w 8235872"/>
              <a:gd name="connsiteY157" fmla="*/ 1778000 h 4182533"/>
              <a:gd name="connsiteX158" fmla="*/ 2986539 w 8235872"/>
              <a:gd name="connsiteY158" fmla="*/ 1744133 h 4182533"/>
              <a:gd name="connsiteX159" fmla="*/ 3257472 w 8235872"/>
              <a:gd name="connsiteY159" fmla="*/ 1710266 h 4182533"/>
              <a:gd name="connsiteX160" fmla="*/ 3376005 w 8235872"/>
              <a:gd name="connsiteY160" fmla="*/ 1693333 h 4182533"/>
              <a:gd name="connsiteX161" fmla="*/ 3528405 w 8235872"/>
              <a:gd name="connsiteY161" fmla="*/ 1659466 h 4182533"/>
              <a:gd name="connsiteX162" fmla="*/ 3613072 w 8235872"/>
              <a:gd name="connsiteY162" fmla="*/ 1642533 h 4182533"/>
              <a:gd name="connsiteX163" fmla="*/ 3663872 w 8235872"/>
              <a:gd name="connsiteY163" fmla="*/ 1625600 h 4182533"/>
              <a:gd name="connsiteX164" fmla="*/ 3799339 w 8235872"/>
              <a:gd name="connsiteY164" fmla="*/ 1591733 h 4182533"/>
              <a:gd name="connsiteX165" fmla="*/ 4002539 w 8235872"/>
              <a:gd name="connsiteY165" fmla="*/ 1540933 h 4182533"/>
              <a:gd name="connsiteX166" fmla="*/ 4239605 w 8235872"/>
              <a:gd name="connsiteY166" fmla="*/ 1473200 h 4182533"/>
              <a:gd name="connsiteX167" fmla="*/ 4290405 w 8235872"/>
              <a:gd name="connsiteY167" fmla="*/ 1456266 h 4182533"/>
              <a:gd name="connsiteX168" fmla="*/ 4358139 w 8235872"/>
              <a:gd name="connsiteY168" fmla="*/ 1422400 h 4182533"/>
              <a:gd name="connsiteX169" fmla="*/ 4595205 w 8235872"/>
              <a:gd name="connsiteY169" fmla="*/ 1388533 h 4182533"/>
              <a:gd name="connsiteX170" fmla="*/ 4679872 w 8235872"/>
              <a:gd name="connsiteY170" fmla="*/ 1371600 h 4182533"/>
              <a:gd name="connsiteX171" fmla="*/ 4916939 w 8235872"/>
              <a:gd name="connsiteY171" fmla="*/ 1303866 h 4182533"/>
              <a:gd name="connsiteX172" fmla="*/ 5170939 w 8235872"/>
              <a:gd name="connsiteY172" fmla="*/ 1236133 h 4182533"/>
              <a:gd name="connsiteX173" fmla="*/ 5255605 w 8235872"/>
              <a:gd name="connsiteY173" fmla="*/ 1219200 h 4182533"/>
              <a:gd name="connsiteX174" fmla="*/ 5458805 w 8235872"/>
              <a:gd name="connsiteY174" fmla="*/ 1185333 h 4182533"/>
              <a:gd name="connsiteX175" fmla="*/ 5560405 w 8235872"/>
              <a:gd name="connsiteY175" fmla="*/ 1151466 h 4182533"/>
              <a:gd name="connsiteX176" fmla="*/ 5611205 w 8235872"/>
              <a:gd name="connsiteY176" fmla="*/ 1134533 h 4182533"/>
              <a:gd name="connsiteX177" fmla="*/ 5695872 w 8235872"/>
              <a:gd name="connsiteY177" fmla="*/ 1117600 h 4182533"/>
              <a:gd name="connsiteX178" fmla="*/ 5814405 w 8235872"/>
              <a:gd name="connsiteY178" fmla="*/ 1100666 h 4182533"/>
              <a:gd name="connsiteX179" fmla="*/ 5882139 w 8235872"/>
              <a:gd name="connsiteY179" fmla="*/ 1083733 h 4182533"/>
              <a:gd name="connsiteX180" fmla="*/ 5932939 w 8235872"/>
              <a:gd name="connsiteY180" fmla="*/ 1066800 h 4182533"/>
              <a:gd name="connsiteX181" fmla="*/ 6085339 w 8235872"/>
              <a:gd name="connsiteY181" fmla="*/ 1049866 h 4182533"/>
              <a:gd name="connsiteX182" fmla="*/ 6136139 w 8235872"/>
              <a:gd name="connsiteY182" fmla="*/ 1032933 h 4182533"/>
              <a:gd name="connsiteX183" fmla="*/ 6186939 w 8235872"/>
              <a:gd name="connsiteY183" fmla="*/ 999066 h 4182533"/>
              <a:gd name="connsiteX184" fmla="*/ 6254672 w 8235872"/>
              <a:gd name="connsiteY184" fmla="*/ 982133 h 4182533"/>
              <a:gd name="connsiteX185" fmla="*/ 6440939 w 8235872"/>
              <a:gd name="connsiteY185" fmla="*/ 931333 h 4182533"/>
              <a:gd name="connsiteX186" fmla="*/ 6491739 w 8235872"/>
              <a:gd name="connsiteY186" fmla="*/ 897466 h 4182533"/>
              <a:gd name="connsiteX187" fmla="*/ 6627205 w 8235872"/>
              <a:gd name="connsiteY187" fmla="*/ 863600 h 4182533"/>
              <a:gd name="connsiteX188" fmla="*/ 6678005 w 8235872"/>
              <a:gd name="connsiteY188" fmla="*/ 829733 h 4182533"/>
              <a:gd name="connsiteX189" fmla="*/ 6847339 w 8235872"/>
              <a:gd name="connsiteY189" fmla="*/ 778933 h 4182533"/>
              <a:gd name="connsiteX190" fmla="*/ 7016672 w 8235872"/>
              <a:gd name="connsiteY190" fmla="*/ 711200 h 4182533"/>
              <a:gd name="connsiteX191" fmla="*/ 7067472 w 8235872"/>
              <a:gd name="connsiteY191" fmla="*/ 694266 h 4182533"/>
              <a:gd name="connsiteX192" fmla="*/ 7118272 w 8235872"/>
              <a:gd name="connsiteY192" fmla="*/ 677333 h 4182533"/>
              <a:gd name="connsiteX193" fmla="*/ 7169072 w 8235872"/>
              <a:gd name="connsiteY193" fmla="*/ 643466 h 4182533"/>
              <a:gd name="connsiteX194" fmla="*/ 7338405 w 8235872"/>
              <a:gd name="connsiteY194" fmla="*/ 592666 h 4182533"/>
              <a:gd name="connsiteX195" fmla="*/ 7389205 w 8235872"/>
              <a:gd name="connsiteY195" fmla="*/ 558800 h 4182533"/>
              <a:gd name="connsiteX196" fmla="*/ 7440005 w 8235872"/>
              <a:gd name="connsiteY196" fmla="*/ 541866 h 4182533"/>
              <a:gd name="connsiteX197" fmla="*/ 7507739 w 8235872"/>
              <a:gd name="connsiteY197" fmla="*/ 491066 h 4182533"/>
              <a:gd name="connsiteX198" fmla="*/ 7677072 w 8235872"/>
              <a:gd name="connsiteY198" fmla="*/ 423333 h 4182533"/>
              <a:gd name="connsiteX199" fmla="*/ 7727872 w 8235872"/>
              <a:gd name="connsiteY199" fmla="*/ 406400 h 4182533"/>
              <a:gd name="connsiteX200" fmla="*/ 7897205 w 8235872"/>
              <a:gd name="connsiteY200" fmla="*/ 355600 h 4182533"/>
              <a:gd name="connsiteX201" fmla="*/ 7948005 w 8235872"/>
              <a:gd name="connsiteY201" fmla="*/ 338666 h 4182533"/>
              <a:gd name="connsiteX202" fmla="*/ 8168139 w 8235872"/>
              <a:gd name="connsiteY202" fmla="*/ 355600 h 4182533"/>
              <a:gd name="connsiteX203" fmla="*/ 8218939 w 8235872"/>
              <a:gd name="connsiteY203" fmla="*/ 372533 h 4182533"/>
              <a:gd name="connsiteX204" fmla="*/ 8185072 w 8235872"/>
              <a:gd name="connsiteY204" fmla="*/ 372533 h 4182533"/>
              <a:gd name="connsiteX205" fmla="*/ 8218939 w 8235872"/>
              <a:gd name="connsiteY205" fmla="*/ 423333 h 4182533"/>
              <a:gd name="connsiteX0" fmla="*/ 8240918 w 8257851"/>
              <a:gd name="connsiteY0" fmla="*/ 423333 h 4182533"/>
              <a:gd name="connsiteX1" fmla="*/ 8190118 w 8257851"/>
              <a:gd name="connsiteY1" fmla="*/ 321733 h 4182533"/>
              <a:gd name="connsiteX2" fmla="*/ 8173184 w 8257851"/>
              <a:gd name="connsiteY2" fmla="*/ 270933 h 4182533"/>
              <a:gd name="connsiteX3" fmla="*/ 8122384 w 8257851"/>
              <a:gd name="connsiteY3" fmla="*/ 0 h 4182533"/>
              <a:gd name="connsiteX4" fmla="*/ 8020784 w 8257851"/>
              <a:gd name="connsiteY4" fmla="*/ 33866 h 4182533"/>
              <a:gd name="connsiteX5" fmla="*/ 7902251 w 8257851"/>
              <a:gd name="connsiteY5" fmla="*/ 101600 h 4182533"/>
              <a:gd name="connsiteX6" fmla="*/ 7648251 w 8257851"/>
              <a:gd name="connsiteY6" fmla="*/ 135466 h 4182533"/>
              <a:gd name="connsiteX7" fmla="*/ 7563584 w 8257851"/>
              <a:gd name="connsiteY7" fmla="*/ 169333 h 4182533"/>
              <a:gd name="connsiteX8" fmla="*/ 7241851 w 8257851"/>
              <a:gd name="connsiteY8" fmla="*/ 220133 h 4182533"/>
              <a:gd name="connsiteX9" fmla="*/ 7157184 w 8257851"/>
              <a:gd name="connsiteY9" fmla="*/ 237066 h 4182533"/>
              <a:gd name="connsiteX10" fmla="*/ 7089451 w 8257851"/>
              <a:gd name="connsiteY10" fmla="*/ 270933 h 4182533"/>
              <a:gd name="connsiteX11" fmla="*/ 7038651 w 8257851"/>
              <a:gd name="connsiteY11" fmla="*/ 287866 h 4182533"/>
              <a:gd name="connsiteX12" fmla="*/ 6953984 w 8257851"/>
              <a:gd name="connsiteY12" fmla="*/ 321733 h 4182533"/>
              <a:gd name="connsiteX13" fmla="*/ 6852384 w 8257851"/>
              <a:gd name="connsiteY13" fmla="*/ 355600 h 4182533"/>
              <a:gd name="connsiteX14" fmla="*/ 6716918 w 8257851"/>
              <a:gd name="connsiteY14" fmla="*/ 440266 h 4182533"/>
              <a:gd name="connsiteX15" fmla="*/ 6666118 w 8257851"/>
              <a:gd name="connsiteY15" fmla="*/ 457200 h 4182533"/>
              <a:gd name="connsiteX16" fmla="*/ 6615318 w 8257851"/>
              <a:gd name="connsiteY16" fmla="*/ 491066 h 4182533"/>
              <a:gd name="connsiteX17" fmla="*/ 6547584 w 8257851"/>
              <a:gd name="connsiteY17" fmla="*/ 508000 h 4182533"/>
              <a:gd name="connsiteX18" fmla="*/ 6462918 w 8257851"/>
              <a:gd name="connsiteY18" fmla="*/ 541866 h 4182533"/>
              <a:gd name="connsiteX19" fmla="*/ 6412118 w 8257851"/>
              <a:gd name="connsiteY19" fmla="*/ 558800 h 4182533"/>
              <a:gd name="connsiteX20" fmla="*/ 6276651 w 8257851"/>
              <a:gd name="connsiteY20" fmla="*/ 626533 h 4182533"/>
              <a:gd name="connsiteX21" fmla="*/ 6225851 w 8257851"/>
              <a:gd name="connsiteY21" fmla="*/ 660400 h 4182533"/>
              <a:gd name="connsiteX22" fmla="*/ 6175051 w 8257851"/>
              <a:gd name="connsiteY22" fmla="*/ 677333 h 4182533"/>
              <a:gd name="connsiteX23" fmla="*/ 6090384 w 8257851"/>
              <a:gd name="connsiteY23" fmla="*/ 711200 h 4182533"/>
              <a:gd name="connsiteX24" fmla="*/ 6005718 w 8257851"/>
              <a:gd name="connsiteY24" fmla="*/ 728133 h 4182533"/>
              <a:gd name="connsiteX25" fmla="*/ 5887184 w 8257851"/>
              <a:gd name="connsiteY25" fmla="*/ 778933 h 4182533"/>
              <a:gd name="connsiteX26" fmla="*/ 5819451 w 8257851"/>
              <a:gd name="connsiteY26" fmla="*/ 795866 h 4182533"/>
              <a:gd name="connsiteX27" fmla="*/ 5768651 w 8257851"/>
              <a:gd name="connsiteY27" fmla="*/ 829733 h 4182533"/>
              <a:gd name="connsiteX28" fmla="*/ 5616251 w 8257851"/>
              <a:gd name="connsiteY28" fmla="*/ 863600 h 4182533"/>
              <a:gd name="connsiteX29" fmla="*/ 5565451 w 8257851"/>
              <a:gd name="connsiteY29" fmla="*/ 880533 h 4182533"/>
              <a:gd name="connsiteX30" fmla="*/ 5463851 w 8257851"/>
              <a:gd name="connsiteY30" fmla="*/ 897466 h 4182533"/>
              <a:gd name="connsiteX31" fmla="*/ 5209851 w 8257851"/>
              <a:gd name="connsiteY31" fmla="*/ 931333 h 4182533"/>
              <a:gd name="connsiteX32" fmla="*/ 4938918 w 8257851"/>
              <a:gd name="connsiteY32" fmla="*/ 965200 h 4182533"/>
              <a:gd name="connsiteX33" fmla="*/ 4329318 w 8257851"/>
              <a:gd name="connsiteY33" fmla="*/ 1016000 h 4182533"/>
              <a:gd name="connsiteX34" fmla="*/ 4193851 w 8257851"/>
              <a:gd name="connsiteY34" fmla="*/ 1032933 h 4182533"/>
              <a:gd name="connsiteX35" fmla="*/ 231451 w 8257851"/>
              <a:gd name="connsiteY35" fmla="*/ 2116666 h 4182533"/>
              <a:gd name="connsiteX36" fmla="*/ 502384 w 8257851"/>
              <a:gd name="connsiteY36" fmla="*/ 2133600 h 4182533"/>
              <a:gd name="connsiteX37" fmla="*/ 908784 w 8257851"/>
              <a:gd name="connsiteY37" fmla="*/ 2201333 h 4182533"/>
              <a:gd name="connsiteX38" fmla="*/ 1128918 w 8257851"/>
              <a:gd name="connsiteY38" fmla="*/ 2235200 h 4182533"/>
              <a:gd name="connsiteX39" fmla="*/ 1315184 w 8257851"/>
              <a:gd name="connsiteY39" fmla="*/ 2252133 h 4182533"/>
              <a:gd name="connsiteX40" fmla="*/ 1484518 w 8257851"/>
              <a:gd name="connsiteY40" fmla="*/ 2286000 h 4182533"/>
              <a:gd name="connsiteX41" fmla="*/ 1569184 w 8257851"/>
              <a:gd name="connsiteY41" fmla="*/ 2302933 h 4182533"/>
              <a:gd name="connsiteX42" fmla="*/ 1670784 w 8257851"/>
              <a:gd name="connsiteY42" fmla="*/ 2336800 h 4182533"/>
              <a:gd name="connsiteX43" fmla="*/ 1806251 w 8257851"/>
              <a:gd name="connsiteY43" fmla="*/ 2387600 h 4182533"/>
              <a:gd name="connsiteX44" fmla="*/ 1857051 w 8257851"/>
              <a:gd name="connsiteY44" fmla="*/ 2421466 h 4182533"/>
              <a:gd name="connsiteX45" fmla="*/ 1907851 w 8257851"/>
              <a:gd name="connsiteY45" fmla="*/ 2472266 h 4182533"/>
              <a:gd name="connsiteX46" fmla="*/ 1992518 w 8257851"/>
              <a:gd name="connsiteY46" fmla="*/ 2489200 h 4182533"/>
              <a:gd name="connsiteX47" fmla="*/ 2144918 w 8257851"/>
              <a:gd name="connsiteY47" fmla="*/ 2590800 h 4182533"/>
              <a:gd name="connsiteX48" fmla="*/ 2263451 w 8257851"/>
              <a:gd name="connsiteY48" fmla="*/ 2624666 h 4182533"/>
              <a:gd name="connsiteX49" fmla="*/ 2348118 w 8257851"/>
              <a:gd name="connsiteY49" fmla="*/ 2675466 h 4182533"/>
              <a:gd name="connsiteX50" fmla="*/ 2415851 w 8257851"/>
              <a:gd name="connsiteY50" fmla="*/ 2692400 h 4182533"/>
              <a:gd name="connsiteX51" fmla="*/ 2466651 w 8257851"/>
              <a:gd name="connsiteY51" fmla="*/ 2709333 h 4182533"/>
              <a:gd name="connsiteX52" fmla="*/ 2585184 w 8257851"/>
              <a:gd name="connsiteY52" fmla="*/ 2760133 h 4182533"/>
              <a:gd name="connsiteX53" fmla="*/ 2652918 w 8257851"/>
              <a:gd name="connsiteY53" fmla="*/ 2794000 h 4182533"/>
              <a:gd name="connsiteX54" fmla="*/ 2889984 w 8257851"/>
              <a:gd name="connsiteY54" fmla="*/ 2861733 h 4182533"/>
              <a:gd name="connsiteX55" fmla="*/ 2940784 w 8257851"/>
              <a:gd name="connsiteY55" fmla="*/ 2878666 h 4182533"/>
              <a:gd name="connsiteX56" fmla="*/ 3093184 w 8257851"/>
              <a:gd name="connsiteY56" fmla="*/ 2929466 h 4182533"/>
              <a:gd name="connsiteX57" fmla="*/ 3143984 w 8257851"/>
              <a:gd name="connsiteY57" fmla="*/ 2963333 h 4182533"/>
              <a:gd name="connsiteX58" fmla="*/ 3228651 w 8257851"/>
              <a:gd name="connsiteY58" fmla="*/ 2980266 h 4182533"/>
              <a:gd name="connsiteX59" fmla="*/ 3296384 w 8257851"/>
              <a:gd name="connsiteY59" fmla="*/ 2997200 h 4182533"/>
              <a:gd name="connsiteX60" fmla="*/ 3550384 w 8257851"/>
              <a:gd name="connsiteY60" fmla="*/ 3031066 h 4182533"/>
              <a:gd name="connsiteX61" fmla="*/ 3804384 w 8257851"/>
              <a:gd name="connsiteY61" fmla="*/ 3081866 h 4182533"/>
              <a:gd name="connsiteX62" fmla="*/ 4007584 w 8257851"/>
              <a:gd name="connsiteY62" fmla="*/ 3115733 h 4182533"/>
              <a:gd name="connsiteX63" fmla="*/ 4109184 w 8257851"/>
              <a:gd name="connsiteY63" fmla="*/ 3149600 h 4182533"/>
              <a:gd name="connsiteX64" fmla="*/ 4210784 w 8257851"/>
              <a:gd name="connsiteY64" fmla="*/ 3166533 h 4182533"/>
              <a:gd name="connsiteX65" fmla="*/ 4278518 w 8257851"/>
              <a:gd name="connsiteY65" fmla="*/ 3200400 h 4182533"/>
              <a:gd name="connsiteX66" fmla="*/ 4481718 w 8257851"/>
              <a:gd name="connsiteY66" fmla="*/ 3251200 h 4182533"/>
              <a:gd name="connsiteX67" fmla="*/ 4667984 w 8257851"/>
              <a:gd name="connsiteY67" fmla="*/ 3318933 h 4182533"/>
              <a:gd name="connsiteX68" fmla="*/ 4735718 w 8257851"/>
              <a:gd name="connsiteY68" fmla="*/ 3352800 h 4182533"/>
              <a:gd name="connsiteX69" fmla="*/ 4820384 w 8257851"/>
              <a:gd name="connsiteY69" fmla="*/ 3369733 h 4182533"/>
              <a:gd name="connsiteX70" fmla="*/ 4888118 w 8257851"/>
              <a:gd name="connsiteY70" fmla="*/ 3386666 h 4182533"/>
              <a:gd name="connsiteX71" fmla="*/ 4989718 w 8257851"/>
              <a:gd name="connsiteY71" fmla="*/ 3420533 h 4182533"/>
              <a:gd name="connsiteX72" fmla="*/ 5074384 w 8257851"/>
              <a:gd name="connsiteY72" fmla="*/ 3437466 h 4182533"/>
              <a:gd name="connsiteX73" fmla="*/ 5209851 w 8257851"/>
              <a:gd name="connsiteY73" fmla="*/ 3471333 h 4182533"/>
              <a:gd name="connsiteX74" fmla="*/ 5413051 w 8257851"/>
              <a:gd name="connsiteY74" fmla="*/ 3505200 h 4182533"/>
              <a:gd name="connsiteX75" fmla="*/ 5497718 w 8257851"/>
              <a:gd name="connsiteY75" fmla="*/ 3539066 h 4182533"/>
              <a:gd name="connsiteX76" fmla="*/ 5650118 w 8257851"/>
              <a:gd name="connsiteY76" fmla="*/ 3589866 h 4182533"/>
              <a:gd name="connsiteX77" fmla="*/ 5700918 w 8257851"/>
              <a:gd name="connsiteY77" fmla="*/ 3623733 h 4182533"/>
              <a:gd name="connsiteX78" fmla="*/ 5836384 w 8257851"/>
              <a:gd name="connsiteY78" fmla="*/ 3657600 h 4182533"/>
              <a:gd name="connsiteX79" fmla="*/ 5904118 w 8257851"/>
              <a:gd name="connsiteY79" fmla="*/ 3691466 h 4182533"/>
              <a:gd name="connsiteX80" fmla="*/ 6073451 w 8257851"/>
              <a:gd name="connsiteY80" fmla="*/ 3725333 h 4182533"/>
              <a:gd name="connsiteX81" fmla="*/ 6124251 w 8257851"/>
              <a:gd name="connsiteY81" fmla="*/ 3742266 h 4182533"/>
              <a:gd name="connsiteX82" fmla="*/ 6293584 w 8257851"/>
              <a:gd name="connsiteY82" fmla="*/ 3810000 h 4182533"/>
              <a:gd name="connsiteX83" fmla="*/ 6496784 w 8257851"/>
              <a:gd name="connsiteY83" fmla="*/ 3860800 h 4182533"/>
              <a:gd name="connsiteX84" fmla="*/ 6564518 w 8257851"/>
              <a:gd name="connsiteY84" fmla="*/ 3877733 h 4182533"/>
              <a:gd name="connsiteX85" fmla="*/ 6767718 w 8257851"/>
              <a:gd name="connsiteY85" fmla="*/ 3911600 h 4182533"/>
              <a:gd name="connsiteX86" fmla="*/ 6970918 w 8257851"/>
              <a:gd name="connsiteY86" fmla="*/ 3962400 h 4182533"/>
              <a:gd name="connsiteX87" fmla="*/ 7072518 w 8257851"/>
              <a:gd name="connsiteY87" fmla="*/ 3979333 h 4182533"/>
              <a:gd name="connsiteX88" fmla="*/ 7140251 w 8257851"/>
              <a:gd name="connsiteY88" fmla="*/ 3996266 h 4182533"/>
              <a:gd name="connsiteX89" fmla="*/ 7394251 w 8257851"/>
              <a:gd name="connsiteY89" fmla="*/ 4013200 h 4182533"/>
              <a:gd name="connsiteX90" fmla="*/ 7563584 w 8257851"/>
              <a:gd name="connsiteY90" fmla="*/ 4030133 h 4182533"/>
              <a:gd name="connsiteX91" fmla="*/ 7732918 w 8257851"/>
              <a:gd name="connsiteY91" fmla="*/ 4064000 h 4182533"/>
              <a:gd name="connsiteX92" fmla="*/ 7783718 w 8257851"/>
              <a:gd name="connsiteY92" fmla="*/ 4080933 h 4182533"/>
              <a:gd name="connsiteX93" fmla="*/ 7936118 w 8257851"/>
              <a:gd name="connsiteY93" fmla="*/ 4114800 h 4182533"/>
              <a:gd name="connsiteX94" fmla="*/ 8020784 w 8257851"/>
              <a:gd name="connsiteY94" fmla="*/ 4131733 h 4182533"/>
              <a:gd name="connsiteX95" fmla="*/ 8071584 w 8257851"/>
              <a:gd name="connsiteY95" fmla="*/ 4148666 h 4182533"/>
              <a:gd name="connsiteX96" fmla="*/ 8223984 w 8257851"/>
              <a:gd name="connsiteY96" fmla="*/ 4182533 h 4182533"/>
              <a:gd name="connsiteX97" fmla="*/ 8257851 w 8257851"/>
              <a:gd name="connsiteY97" fmla="*/ 4114800 h 4182533"/>
              <a:gd name="connsiteX98" fmla="*/ 8223984 w 8257851"/>
              <a:gd name="connsiteY98" fmla="*/ 4064000 h 4182533"/>
              <a:gd name="connsiteX99" fmla="*/ 8207051 w 8257851"/>
              <a:gd name="connsiteY99" fmla="*/ 3759200 h 4182533"/>
              <a:gd name="connsiteX100" fmla="*/ 8088518 w 8257851"/>
              <a:gd name="connsiteY100" fmla="*/ 3742266 h 4182533"/>
              <a:gd name="connsiteX101" fmla="*/ 7817584 w 8257851"/>
              <a:gd name="connsiteY101" fmla="*/ 3708400 h 4182533"/>
              <a:gd name="connsiteX102" fmla="*/ 7580518 w 8257851"/>
              <a:gd name="connsiteY102" fmla="*/ 3657600 h 4182533"/>
              <a:gd name="connsiteX103" fmla="*/ 7428118 w 8257851"/>
              <a:gd name="connsiteY103" fmla="*/ 3606800 h 4182533"/>
              <a:gd name="connsiteX104" fmla="*/ 7343451 w 8257851"/>
              <a:gd name="connsiteY104" fmla="*/ 3589866 h 4182533"/>
              <a:gd name="connsiteX105" fmla="*/ 7224918 w 8257851"/>
              <a:gd name="connsiteY105" fmla="*/ 3556000 h 4182533"/>
              <a:gd name="connsiteX106" fmla="*/ 7038651 w 8257851"/>
              <a:gd name="connsiteY106" fmla="*/ 3539066 h 4182533"/>
              <a:gd name="connsiteX107" fmla="*/ 6615318 w 8257851"/>
              <a:gd name="connsiteY107" fmla="*/ 3505200 h 4182533"/>
              <a:gd name="connsiteX108" fmla="*/ 6479851 w 8257851"/>
              <a:gd name="connsiteY108" fmla="*/ 3471333 h 4182533"/>
              <a:gd name="connsiteX109" fmla="*/ 6276651 w 8257851"/>
              <a:gd name="connsiteY109" fmla="*/ 3420533 h 4182533"/>
              <a:gd name="connsiteX110" fmla="*/ 5971851 w 8257851"/>
              <a:gd name="connsiteY110" fmla="*/ 3403600 h 4182533"/>
              <a:gd name="connsiteX111" fmla="*/ 5768651 w 8257851"/>
              <a:gd name="connsiteY111" fmla="*/ 3386666 h 4182533"/>
              <a:gd name="connsiteX112" fmla="*/ 5633184 w 8257851"/>
              <a:gd name="connsiteY112" fmla="*/ 3352800 h 4182533"/>
              <a:gd name="connsiteX113" fmla="*/ 5582384 w 8257851"/>
              <a:gd name="connsiteY113" fmla="*/ 3335866 h 4182533"/>
              <a:gd name="connsiteX114" fmla="*/ 5446918 w 8257851"/>
              <a:gd name="connsiteY114" fmla="*/ 3318933 h 4182533"/>
              <a:gd name="connsiteX115" fmla="*/ 5396118 w 8257851"/>
              <a:gd name="connsiteY115" fmla="*/ 3302000 h 4182533"/>
              <a:gd name="connsiteX116" fmla="*/ 5345318 w 8257851"/>
              <a:gd name="connsiteY116" fmla="*/ 3268133 h 4182533"/>
              <a:gd name="connsiteX117" fmla="*/ 5277584 w 8257851"/>
              <a:gd name="connsiteY117" fmla="*/ 3251200 h 4182533"/>
              <a:gd name="connsiteX118" fmla="*/ 5142118 w 8257851"/>
              <a:gd name="connsiteY118" fmla="*/ 3200400 h 4182533"/>
              <a:gd name="connsiteX119" fmla="*/ 5091318 w 8257851"/>
              <a:gd name="connsiteY119" fmla="*/ 3166533 h 4182533"/>
              <a:gd name="connsiteX120" fmla="*/ 5006651 w 8257851"/>
              <a:gd name="connsiteY120" fmla="*/ 3149600 h 4182533"/>
              <a:gd name="connsiteX121" fmla="*/ 4955851 w 8257851"/>
              <a:gd name="connsiteY121" fmla="*/ 3132666 h 4182533"/>
              <a:gd name="connsiteX122" fmla="*/ 4769584 w 8257851"/>
              <a:gd name="connsiteY122" fmla="*/ 2997200 h 4182533"/>
              <a:gd name="connsiteX123" fmla="*/ 4600251 w 8257851"/>
              <a:gd name="connsiteY123" fmla="*/ 2946400 h 4182533"/>
              <a:gd name="connsiteX124" fmla="*/ 4447851 w 8257851"/>
              <a:gd name="connsiteY124" fmla="*/ 2878666 h 4182533"/>
              <a:gd name="connsiteX125" fmla="*/ 4312384 w 8257851"/>
              <a:gd name="connsiteY125" fmla="*/ 2810933 h 4182533"/>
              <a:gd name="connsiteX126" fmla="*/ 4244651 w 8257851"/>
              <a:gd name="connsiteY126" fmla="*/ 2777066 h 4182533"/>
              <a:gd name="connsiteX127" fmla="*/ 4024518 w 8257851"/>
              <a:gd name="connsiteY127" fmla="*/ 2743200 h 4182533"/>
              <a:gd name="connsiteX128" fmla="*/ 3973718 w 8257851"/>
              <a:gd name="connsiteY128" fmla="*/ 2709333 h 4182533"/>
              <a:gd name="connsiteX129" fmla="*/ 3770518 w 8257851"/>
              <a:gd name="connsiteY129" fmla="*/ 2658533 h 4182533"/>
              <a:gd name="connsiteX130" fmla="*/ 3702784 w 8257851"/>
              <a:gd name="connsiteY130" fmla="*/ 2641600 h 4182533"/>
              <a:gd name="connsiteX131" fmla="*/ 3618118 w 8257851"/>
              <a:gd name="connsiteY131" fmla="*/ 2624666 h 4182533"/>
              <a:gd name="connsiteX132" fmla="*/ 3567318 w 8257851"/>
              <a:gd name="connsiteY132" fmla="*/ 2607733 h 4182533"/>
              <a:gd name="connsiteX133" fmla="*/ 3448784 w 8257851"/>
              <a:gd name="connsiteY133" fmla="*/ 2590800 h 4182533"/>
              <a:gd name="connsiteX134" fmla="*/ 3330251 w 8257851"/>
              <a:gd name="connsiteY134" fmla="*/ 2556933 h 4182533"/>
              <a:gd name="connsiteX135" fmla="*/ 3279451 w 8257851"/>
              <a:gd name="connsiteY135" fmla="*/ 2540000 h 4182533"/>
              <a:gd name="connsiteX136" fmla="*/ 3160918 w 8257851"/>
              <a:gd name="connsiteY136" fmla="*/ 2523066 h 4182533"/>
              <a:gd name="connsiteX137" fmla="*/ 3059318 w 8257851"/>
              <a:gd name="connsiteY137" fmla="*/ 2489200 h 4182533"/>
              <a:gd name="connsiteX138" fmla="*/ 2720651 w 8257851"/>
              <a:gd name="connsiteY138" fmla="*/ 2438400 h 4182533"/>
              <a:gd name="connsiteX139" fmla="*/ 2568251 w 8257851"/>
              <a:gd name="connsiteY139" fmla="*/ 2421466 h 4182533"/>
              <a:gd name="connsiteX140" fmla="*/ 2365051 w 8257851"/>
              <a:gd name="connsiteY140" fmla="*/ 2387600 h 4182533"/>
              <a:gd name="connsiteX141" fmla="*/ 2263451 w 8257851"/>
              <a:gd name="connsiteY141" fmla="*/ 2353733 h 4182533"/>
              <a:gd name="connsiteX142" fmla="*/ 2178784 w 8257851"/>
              <a:gd name="connsiteY142" fmla="*/ 2336800 h 4182533"/>
              <a:gd name="connsiteX143" fmla="*/ 2077184 w 8257851"/>
              <a:gd name="connsiteY143" fmla="*/ 2302933 h 4182533"/>
              <a:gd name="connsiteX144" fmla="*/ 2026384 w 8257851"/>
              <a:gd name="connsiteY144" fmla="*/ 2286000 h 4182533"/>
              <a:gd name="connsiteX145" fmla="*/ 1975584 w 8257851"/>
              <a:gd name="connsiteY145" fmla="*/ 2269066 h 4182533"/>
              <a:gd name="connsiteX146" fmla="*/ 1907851 w 8257851"/>
              <a:gd name="connsiteY146" fmla="*/ 2252133 h 4182533"/>
              <a:gd name="connsiteX147" fmla="*/ 1840118 w 8257851"/>
              <a:gd name="connsiteY147" fmla="*/ 2218266 h 4182533"/>
              <a:gd name="connsiteX148" fmla="*/ 1789318 w 8257851"/>
              <a:gd name="connsiteY148" fmla="*/ 2201333 h 4182533"/>
              <a:gd name="connsiteX149" fmla="*/ 1687718 w 8257851"/>
              <a:gd name="connsiteY149" fmla="*/ 2116666 h 4182533"/>
              <a:gd name="connsiteX150" fmla="*/ 1704651 w 8257851"/>
              <a:gd name="connsiteY150" fmla="*/ 1947333 h 4182533"/>
              <a:gd name="connsiteX151" fmla="*/ 1890918 w 8257851"/>
              <a:gd name="connsiteY151" fmla="*/ 1930400 h 4182533"/>
              <a:gd name="connsiteX152" fmla="*/ 2212651 w 8257851"/>
              <a:gd name="connsiteY152" fmla="*/ 1896533 h 4182533"/>
              <a:gd name="connsiteX153" fmla="*/ 2348118 w 8257851"/>
              <a:gd name="connsiteY153" fmla="*/ 1862666 h 4182533"/>
              <a:gd name="connsiteX154" fmla="*/ 2466651 w 8257851"/>
              <a:gd name="connsiteY154" fmla="*/ 1845733 h 4182533"/>
              <a:gd name="connsiteX155" fmla="*/ 2771451 w 8257851"/>
              <a:gd name="connsiteY155" fmla="*/ 1811866 h 4182533"/>
              <a:gd name="connsiteX156" fmla="*/ 2889984 w 8257851"/>
              <a:gd name="connsiteY156" fmla="*/ 1778000 h 4182533"/>
              <a:gd name="connsiteX157" fmla="*/ 3008518 w 8257851"/>
              <a:gd name="connsiteY157" fmla="*/ 1744133 h 4182533"/>
              <a:gd name="connsiteX158" fmla="*/ 3279451 w 8257851"/>
              <a:gd name="connsiteY158" fmla="*/ 1710266 h 4182533"/>
              <a:gd name="connsiteX159" fmla="*/ 3397984 w 8257851"/>
              <a:gd name="connsiteY159" fmla="*/ 1693333 h 4182533"/>
              <a:gd name="connsiteX160" fmla="*/ 3550384 w 8257851"/>
              <a:gd name="connsiteY160" fmla="*/ 1659466 h 4182533"/>
              <a:gd name="connsiteX161" fmla="*/ 3635051 w 8257851"/>
              <a:gd name="connsiteY161" fmla="*/ 1642533 h 4182533"/>
              <a:gd name="connsiteX162" fmla="*/ 3685851 w 8257851"/>
              <a:gd name="connsiteY162" fmla="*/ 1625600 h 4182533"/>
              <a:gd name="connsiteX163" fmla="*/ 3821318 w 8257851"/>
              <a:gd name="connsiteY163" fmla="*/ 1591733 h 4182533"/>
              <a:gd name="connsiteX164" fmla="*/ 4024518 w 8257851"/>
              <a:gd name="connsiteY164" fmla="*/ 1540933 h 4182533"/>
              <a:gd name="connsiteX165" fmla="*/ 4261584 w 8257851"/>
              <a:gd name="connsiteY165" fmla="*/ 1473200 h 4182533"/>
              <a:gd name="connsiteX166" fmla="*/ 4312384 w 8257851"/>
              <a:gd name="connsiteY166" fmla="*/ 1456266 h 4182533"/>
              <a:gd name="connsiteX167" fmla="*/ 4380118 w 8257851"/>
              <a:gd name="connsiteY167" fmla="*/ 1422400 h 4182533"/>
              <a:gd name="connsiteX168" fmla="*/ 4617184 w 8257851"/>
              <a:gd name="connsiteY168" fmla="*/ 1388533 h 4182533"/>
              <a:gd name="connsiteX169" fmla="*/ 4701851 w 8257851"/>
              <a:gd name="connsiteY169" fmla="*/ 1371600 h 4182533"/>
              <a:gd name="connsiteX170" fmla="*/ 4938918 w 8257851"/>
              <a:gd name="connsiteY170" fmla="*/ 1303866 h 4182533"/>
              <a:gd name="connsiteX171" fmla="*/ 5192918 w 8257851"/>
              <a:gd name="connsiteY171" fmla="*/ 1236133 h 4182533"/>
              <a:gd name="connsiteX172" fmla="*/ 5277584 w 8257851"/>
              <a:gd name="connsiteY172" fmla="*/ 1219200 h 4182533"/>
              <a:gd name="connsiteX173" fmla="*/ 5480784 w 8257851"/>
              <a:gd name="connsiteY173" fmla="*/ 1185333 h 4182533"/>
              <a:gd name="connsiteX174" fmla="*/ 5582384 w 8257851"/>
              <a:gd name="connsiteY174" fmla="*/ 1151466 h 4182533"/>
              <a:gd name="connsiteX175" fmla="*/ 5633184 w 8257851"/>
              <a:gd name="connsiteY175" fmla="*/ 1134533 h 4182533"/>
              <a:gd name="connsiteX176" fmla="*/ 5717851 w 8257851"/>
              <a:gd name="connsiteY176" fmla="*/ 1117600 h 4182533"/>
              <a:gd name="connsiteX177" fmla="*/ 5836384 w 8257851"/>
              <a:gd name="connsiteY177" fmla="*/ 1100666 h 4182533"/>
              <a:gd name="connsiteX178" fmla="*/ 5904118 w 8257851"/>
              <a:gd name="connsiteY178" fmla="*/ 1083733 h 4182533"/>
              <a:gd name="connsiteX179" fmla="*/ 5954918 w 8257851"/>
              <a:gd name="connsiteY179" fmla="*/ 1066800 h 4182533"/>
              <a:gd name="connsiteX180" fmla="*/ 6107318 w 8257851"/>
              <a:gd name="connsiteY180" fmla="*/ 1049866 h 4182533"/>
              <a:gd name="connsiteX181" fmla="*/ 6158118 w 8257851"/>
              <a:gd name="connsiteY181" fmla="*/ 1032933 h 4182533"/>
              <a:gd name="connsiteX182" fmla="*/ 6208918 w 8257851"/>
              <a:gd name="connsiteY182" fmla="*/ 999066 h 4182533"/>
              <a:gd name="connsiteX183" fmla="*/ 6276651 w 8257851"/>
              <a:gd name="connsiteY183" fmla="*/ 982133 h 4182533"/>
              <a:gd name="connsiteX184" fmla="*/ 6462918 w 8257851"/>
              <a:gd name="connsiteY184" fmla="*/ 931333 h 4182533"/>
              <a:gd name="connsiteX185" fmla="*/ 6513718 w 8257851"/>
              <a:gd name="connsiteY185" fmla="*/ 897466 h 4182533"/>
              <a:gd name="connsiteX186" fmla="*/ 6649184 w 8257851"/>
              <a:gd name="connsiteY186" fmla="*/ 863600 h 4182533"/>
              <a:gd name="connsiteX187" fmla="*/ 6699984 w 8257851"/>
              <a:gd name="connsiteY187" fmla="*/ 829733 h 4182533"/>
              <a:gd name="connsiteX188" fmla="*/ 6869318 w 8257851"/>
              <a:gd name="connsiteY188" fmla="*/ 778933 h 4182533"/>
              <a:gd name="connsiteX189" fmla="*/ 7038651 w 8257851"/>
              <a:gd name="connsiteY189" fmla="*/ 711200 h 4182533"/>
              <a:gd name="connsiteX190" fmla="*/ 7089451 w 8257851"/>
              <a:gd name="connsiteY190" fmla="*/ 694266 h 4182533"/>
              <a:gd name="connsiteX191" fmla="*/ 7140251 w 8257851"/>
              <a:gd name="connsiteY191" fmla="*/ 677333 h 4182533"/>
              <a:gd name="connsiteX192" fmla="*/ 7191051 w 8257851"/>
              <a:gd name="connsiteY192" fmla="*/ 643466 h 4182533"/>
              <a:gd name="connsiteX193" fmla="*/ 7360384 w 8257851"/>
              <a:gd name="connsiteY193" fmla="*/ 592666 h 4182533"/>
              <a:gd name="connsiteX194" fmla="*/ 7411184 w 8257851"/>
              <a:gd name="connsiteY194" fmla="*/ 558800 h 4182533"/>
              <a:gd name="connsiteX195" fmla="*/ 7461984 w 8257851"/>
              <a:gd name="connsiteY195" fmla="*/ 541866 h 4182533"/>
              <a:gd name="connsiteX196" fmla="*/ 7529718 w 8257851"/>
              <a:gd name="connsiteY196" fmla="*/ 491066 h 4182533"/>
              <a:gd name="connsiteX197" fmla="*/ 7699051 w 8257851"/>
              <a:gd name="connsiteY197" fmla="*/ 423333 h 4182533"/>
              <a:gd name="connsiteX198" fmla="*/ 7749851 w 8257851"/>
              <a:gd name="connsiteY198" fmla="*/ 406400 h 4182533"/>
              <a:gd name="connsiteX199" fmla="*/ 7919184 w 8257851"/>
              <a:gd name="connsiteY199" fmla="*/ 355600 h 4182533"/>
              <a:gd name="connsiteX200" fmla="*/ 7969984 w 8257851"/>
              <a:gd name="connsiteY200" fmla="*/ 338666 h 4182533"/>
              <a:gd name="connsiteX201" fmla="*/ 8190118 w 8257851"/>
              <a:gd name="connsiteY201" fmla="*/ 355600 h 4182533"/>
              <a:gd name="connsiteX202" fmla="*/ 8240918 w 8257851"/>
              <a:gd name="connsiteY202" fmla="*/ 372533 h 4182533"/>
              <a:gd name="connsiteX203" fmla="*/ 8207051 w 8257851"/>
              <a:gd name="connsiteY203" fmla="*/ 372533 h 4182533"/>
              <a:gd name="connsiteX204" fmla="*/ 8240918 w 8257851"/>
              <a:gd name="connsiteY204" fmla="*/ 423333 h 4182533"/>
              <a:gd name="connsiteX0" fmla="*/ 8250712 w 8267645"/>
              <a:gd name="connsiteY0" fmla="*/ 423333 h 4182533"/>
              <a:gd name="connsiteX1" fmla="*/ 8199912 w 8267645"/>
              <a:gd name="connsiteY1" fmla="*/ 321733 h 4182533"/>
              <a:gd name="connsiteX2" fmla="*/ 8182978 w 8267645"/>
              <a:gd name="connsiteY2" fmla="*/ 270933 h 4182533"/>
              <a:gd name="connsiteX3" fmla="*/ 8132178 w 8267645"/>
              <a:gd name="connsiteY3" fmla="*/ 0 h 4182533"/>
              <a:gd name="connsiteX4" fmla="*/ 8030578 w 8267645"/>
              <a:gd name="connsiteY4" fmla="*/ 33866 h 4182533"/>
              <a:gd name="connsiteX5" fmla="*/ 7912045 w 8267645"/>
              <a:gd name="connsiteY5" fmla="*/ 101600 h 4182533"/>
              <a:gd name="connsiteX6" fmla="*/ 7658045 w 8267645"/>
              <a:gd name="connsiteY6" fmla="*/ 135466 h 4182533"/>
              <a:gd name="connsiteX7" fmla="*/ 7573378 w 8267645"/>
              <a:gd name="connsiteY7" fmla="*/ 169333 h 4182533"/>
              <a:gd name="connsiteX8" fmla="*/ 7251645 w 8267645"/>
              <a:gd name="connsiteY8" fmla="*/ 220133 h 4182533"/>
              <a:gd name="connsiteX9" fmla="*/ 7166978 w 8267645"/>
              <a:gd name="connsiteY9" fmla="*/ 237066 h 4182533"/>
              <a:gd name="connsiteX10" fmla="*/ 7099245 w 8267645"/>
              <a:gd name="connsiteY10" fmla="*/ 270933 h 4182533"/>
              <a:gd name="connsiteX11" fmla="*/ 7048445 w 8267645"/>
              <a:gd name="connsiteY11" fmla="*/ 287866 h 4182533"/>
              <a:gd name="connsiteX12" fmla="*/ 6963778 w 8267645"/>
              <a:gd name="connsiteY12" fmla="*/ 321733 h 4182533"/>
              <a:gd name="connsiteX13" fmla="*/ 6862178 w 8267645"/>
              <a:gd name="connsiteY13" fmla="*/ 355600 h 4182533"/>
              <a:gd name="connsiteX14" fmla="*/ 6726712 w 8267645"/>
              <a:gd name="connsiteY14" fmla="*/ 440266 h 4182533"/>
              <a:gd name="connsiteX15" fmla="*/ 6675912 w 8267645"/>
              <a:gd name="connsiteY15" fmla="*/ 457200 h 4182533"/>
              <a:gd name="connsiteX16" fmla="*/ 6625112 w 8267645"/>
              <a:gd name="connsiteY16" fmla="*/ 491066 h 4182533"/>
              <a:gd name="connsiteX17" fmla="*/ 6557378 w 8267645"/>
              <a:gd name="connsiteY17" fmla="*/ 508000 h 4182533"/>
              <a:gd name="connsiteX18" fmla="*/ 6472712 w 8267645"/>
              <a:gd name="connsiteY18" fmla="*/ 541866 h 4182533"/>
              <a:gd name="connsiteX19" fmla="*/ 6421912 w 8267645"/>
              <a:gd name="connsiteY19" fmla="*/ 558800 h 4182533"/>
              <a:gd name="connsiteX20" fmla="*/ 6286445 w 8267645"/>
              <a:gd name="connsiteY20" fmla="*/ 626533 h 4182533"/>
              <a:gd name="connsiteX21" fmla="*/ 6235645 w 8267645"/>
              <a:gd name="connsiteY21" fmla="*/ 660400 h 4182533"/>
              <a:gd name="connsiteX22" fmla="*/ 6184845 w 8267645"/>
              <a:gd name="connsiteY22" fmla="*/ 677333 h 4182533"/>
              <a:gd name="connsiteX23" fmla="*/ 6100178 w 8267645"/>
              <a:gd name="connsiteY23" fmla="*/ 711200 h 4182533"/>
              <a:gd name="connsiteX24" fmla="*/ 6015512 w 8267645"/>
              <a:gd name="connsiteY24" fmla="*/ 728133 h 4182533"/>
              <a:gd name="connsiteX25" fmla="*/ 5896978 w 8267645"/>
              <a:gd name="connsiteY25" fmla="*/ 778933 h 4182533"/>
              <a:gd name="connsiteX26" fmla="*/ 5829245 w 8267645"/>
              <a:gd name="connsiteY26" fmla="*/ 795866 h 4182533"/>
              <a:gd name="connsiteX27" fmla="*/ 5778445 w 8267645"/>
              <a:gd name="connsiteY27" fmla="*/ 829733 h 4182533"/>
              <a:gd name="connsiteX28" fmla="*/ 5626045 w 8267645"/>
              <a:gd name="connsiteY28" fmla="*/ 863600 h 4182533"/>
              <a:gd name="connsiteX29" fmla="*/ 5575245 w 8267645"/>
              <a:gd name="connsiteY29" fmla="*/ 880533 h 4182533"/>
              <a:gd name="connsiteX30" fmla="*/ 5473645 w 8267645"/>
              <a:gd name="connsiteY30" fmla="*/ 897466 h 4182533"/>
              <a:gd name="connsiteX31" fmla="*/ 5219645 w 8267645"/>
              <a:gd name="connsiteY31" fmla="*/ 931333 h 4182533"/>
              <a:gd name="connsiteX32" fmla="*/ 4948712 w 8267645"/>
              <a:gd name="connsiteY32" fmla="*/ 965200 h 4182533"/>
              <a:gd name="connsiteX33" fmla="*/ 4339112 w 8267645"/>
              <a:gd name="connsiteY33" fmla="*/ 1016000 h 4182533"/>
              <a:gd name="connsiteX34" fmla="*/ 241245 w 8267645"/>
              <a:gd name="connsiteY34" fmla="*/ 2116666 h 4182533"/>
              <a:gd name="connsiteX35" fmla="*/ 512178 w 8267645"/>
              <a:gd name="connsiteY35" fmla="*/ 2133600 h 4182533"/>
              <a:gd name="connsiteX36" fmla="*/ 918578 w 8267645"/>
              <a:gd name="connsiteY36" fmla="*/ 2201333 h 4182533"/>
              <a:gd name="connsiteX37" fmla="*/ 1138712 w 8267645"/>
              <a:gd name="connsiteY37" fmla="*/ 2235200 h 4182533"/>
              <a:gd name="connsiteX38" fmla="*/ 1324978 w 8267645"/>
              <a:gd name="connsiteY38" fmla="*/ 2252133 h 4182533"/>
              <a:gd name="connsiteX39" fmla="*/ 1494312 w 8267645"/>
              <a:gd name="connsiteY39" fmla="*/ 2286000 h 4182533"/>
              <a:gd name="connsiteX40" fmla="*/ 1578978 w 8267645"/>
              <a:gd name="connsiteY40" fmla="*/ 2302933 h 4182533"/>
              <a:gd name="connsiteX41" fmla="*/ 1680578 w 8267645"/>
              <a:gd name="connsiteY41" fmla="*/ 2336800 h 4182533"/>
              <a:gd name="connsiteX42" fmla="*/ 1816045 w 8267645"/>
              <a:gd name="connsiteY42" fmla="*/ 2387600 h 4182533"/>
              <a:gd name="connsiteX43" fmla="*/ 1866845 w 8267645"/>
              <a:gd name="connsiteY43" fmla="*/ 2421466 h 4182533"/>
              <a:gd name="connsiteX44" fmla="*/ 1917645 w 8267645"/>
              <a:gd name="connsiteY44" fmla="*/ 2472266 h 4182533"/>
              <a:gd name="connsiteX45" fmla="*/ 2002312 w 8267645"/>
              <a:gd name="connsiteY45" fmla="*/ 2489200 h 4182533"/>
              <a:gd name="connsiteX46" fmla="*/ 2154712 w 8267645"/>
              <a:gd name="connsiteY46" fmla="*/ 2590800 h 4182533"/>
              <a:gd name="connsiteX47" fmla="*/ 2273245 w 8267645"/>
              <a:gd name="connsiteY47" fmla="*/ 2624666 h 4182533"/>
              <a:gd name="connsiteX48" fmla="*/ 2357912 w 8267645"/>
              <a:gd name="connsiteY48" fmla="*/ 2675466 h 4182533"/>
              <a:gd name="connsiteX49" fmla="*/ 2425645 w 8267645"/>
              <a:gd name="connsiteY49" fmla="*/ 2692400 h 4182533"/>
              <a:gd name="connsiteX50" fmla="*/ 2476445 w 8267645"/>
              <a:gd name="connsiteY50" fmla="*/ 2709333 h 4182533"/>
              <a:gd name="connsiteX51" fmla="*/ 2594978 w 8267645"/>
              <a:gd name="connsiteY51" fmla="*/ 2760133 h 4182533"/>
              <a:gd name="connsiteX52" fmla="*/ 2662712 w 8267645"/>
              <a:gd name="connsiteY52" fmla="*/ 2794000 h 4182533"/>
              <a:gd name="connsiteX53" fmla="*/ 2899778 w 8267645"/>
              <a:gd name="connsiteY53" fmla="*/ 2861733 h 4182533"/>
              <a:gd name="connsiteX54" fmla="*/ 2950578 w 8267645"/>
              <a:gd name="connsiteY54" fmla="*/ 2878666 h 4182533"/>
              <a:gd name="connsiteX55" fmla="*/ 3102978 w 8267645"/>
              <a:gd name="connsiteY55" fmla="*/ 2929466 h 4182533"/>
              <a:gd name="connsiteX56" fmla="*/ 3153778 w 8267645"/>
              <a:gd name="connsiteY56" fmla="*/ 2963333 h 4182533"/>
              <a:gd name="connsiteX57" fmla="*/ 3238445 w 8267645"/>
              <a:gd name="connsiteY57" fmla="*/ 2980266 h 4182533"/>
              <a:gd name="connsiteX58" fmla="*/ 3306178 w 8267645"/>
              <a:gd name="connsiteY58" fmla="*/ 2997200 h 4182533"/>
              <a:gd name="connsiteX59" fmla="*/ 3560178 w 8267645"/>
              <a:gd name="connsiteY59" fmla="*/ 3031066 h 4182533"/>
              <a:gd name="connsiteX60" fmla="*/ 3814178 w 8267645"/>
              <a:gd name="connsiteY60" fmla="*/ 3081866 h 4182533"/>
              <a:gd name="connsiteX61" fmla="*/ 4017378 w 8267645"/>
              <a:gd name="connsiteY61" fmla="*/ 3115733 h 4182533"/>
              <a:gd name="connsiteX62" fmla="*/ 4118978 w 8267645"/>
              <a:gd name="connsiteY62" fmla="*/ 3149600 h 4182533"/>
              <a:gd name="connsiteX63" fmla="*/ 4220578 w 8267645"/>
              <a:gd name="connsiteY63" fmla="*/ 3166533 h 4182533"/>
              <a:gd name="connsiteX64" fmla="*/ 4288312 w 8267645"/>
              <a:gd name="connsiteY64" fmla="*/ 3200400 h 4182533"/>
              <a:gd name="connsiteX65" fmla="*/ 4491512 w 8267645"/>
              <a:gd name="connsiteY65" fmla="*/ 3251200 h 4182533"/>
              <a:gd name="connsiteX66" fmla="*/ 4677778 w 8267645"/>
              <a:gd name="connsiteY66" fmla="*/ 3318933 h 4182533"/>
              <a:gd name="connsiteX67" fmla="*/ 4745512 w 8267645"/>
              <a:gd name="connsiteY67" fmla="*/ 3352800 h 4182533"/>
              <a:gd name="connsiteX68" fmla="*/ 4830178 w 8267645"/>
              <a:gd name="connsiteY68" fmla="*/ 3369733 h 4182533"/>
              <a:gd name="connsiteX69" fmla="*/ 4897912 w 8267645"/>
              <a:gd name="connsiteY69" fmla="*/ 3386666 h 4182533"/>
              <a:gd name="connsiteX70" fmla="*/ 4999512 w 8267645"/>
              <a:gd name="connsiteY70" fmla="*/ 3420533 h 4182533"/>
              <a:gd name="connsiteX71" fmla="*/ 5084178 w 8267645"/>
              <a:gd name="connsiteY71" fmla="*/ 3437466 h 4182533"/>
              <a:gd name="connsiteX72" fmla="*/ 5219645 w 8267645"/>
              <a:gd name="connsiteY72" fmla="*/ 3471333 h 4182533"/>
              <a:gd name="connsiteX73" fmla="*/ 5422845 w 8267645"/>
              <a:gd name="connsiteY73" fmla="*/ 3505200 h 4182533"/>
              <a:gd name="connsiteX74" fmla="*/ 5507512 w 8267645"/>
              <a:gd name="connsiteY74" fmla="*/ 3539066 h 4182533"/>
              <a:gd name="connsiteX75" fmla="*/ 5659912 w 8267645"/>
              <a:gd name="connsiteY75" fmla="*/ 3589866 h 4182533"/>
              <a:gd name="connsiteX76" fmla="*/ 5710712 w 8267645"/>
              <a:gd name="connsiteY76" fmla="*/ 3623733 h 4182533"/>
              <a:gd name="connsiteX77" fmla="*/ 5846178 w 8267645"/>
              <a:gd name="connsiteY77" fmla="*/ 3657600 h 4182533"/>
              <a:gd name="connsiteX78" fmla="*/ 5913912 w 8267645"/>
              <a:gd name="connsiteY78" fmla="*/ 3691466 h 4182533"/>
              <a:gd name="connsiteX79" fmla="*/ 6083245 w 8267645"/>
              <a:gd name="connsiteY79" fmla="*/ 3725333 h 4182533"/>
              <a:gd name="connsiteX80" fmla="*/ 6134045 w 8267645"/>
              <a:gd name="connsiteY80" fmla="*/ 3742266 h 4182533"/>
              <a:gd name="connsiteX81" fmla="*/ 6303378 w 8267645"/>
              <a:gd name="connsiteY81" fmla="*/ 3810000 h 4182533"/>
              <a:gd name="connsiteX82" fmla="*/ 6506578 w 8267645"/>
              <a:gd name="connsiteY82" fmla="*/ 3860800 h 4182533"/>
              <a:gd name="connsiteX83" fmla="*/ 6574312 w 8267645"/>
              <a:gd name="connsiteY83" fmla="*/ 3877733 h 4182533"/>
              <a:gd name="connsiteX84" fmla="*/ 6777512 w 8267645"/>
              <a:gd name="connsiteY84" fmla="*/ 3911600 h 4182533"/>
              <a:gd name="connsiteX85" fmla="*/ 6980712 w 8267645"/>
              <a:gd name="connsiteY85" fmla="*/ 3962400 h 4182533"/>
              <a:gd name="connsiteX86" fmla="*/ 7082312 w 8267645"/>
              <a:gd name="connsiteY86" fmla="*/ 3979333 h 4182533"/>
              <a:gd name="connsiteX87" fmla="*/ 7150045 w 8267645"/>
              <a:gd name="connsiteY87" fmla="*/ 3996266 h 4182533"/>
              <a:gd name="connsiteX88" fmla="*/ 7404045 w 8267645"/>
              <a:gd name="connsiteY88" fmla="*/ 4013200 h 4182533"/>
              <a:gd name="connsiteX89" fmla="*/ 7573378 w 8267645"/>
              <a:gd name="connsiteY89" fmla="*/ 4030133 h 4182533"/>
              <a:gd name="connsiteX90" fmla="*/ 7742712 w 8267645"/>
              <a:gd name="connsiteY90" fmla="*/ 4064000 h 4182533"/>
              <a:gd name="connsiteX91" fmla="*/ 7793512 w 8267645"/>
              <a:gd name="connsiteY91" fmla="*/ 4080933 h 4182533"/>
              <a:gd name="connsiteX92" fmla="*/ 7945912 w 8267645"/>
              <a:gd name="connsiteY92" fmla="*/ 4114800 h 4182533"/>
              <a:gd name="connsiteX93" fmla="*/ 8030578 w 8267645"/>
              <a:gd name="connsiteY93" fmla="*/ 4131733 h 4182533"/>
              <a:gd name="connsiteX94" fmla="*/ 8081378 w 8267645"/>
              <a:gd name="connsiteY94" fmla="*/ 4148666 h 4182533"/>
              <a:gd name="connsiteX95" fmla="*/ 8233778 w 8267645"/>
              <a:gd name="connsiteY95" fmla="*/ 4182533 h 4182533"/>
              <a:gd name="connsiteX96" fmla="*/ 8267645 w 8267645"/>
              <a:gd name="connsiteY96" fmla="*/ 4114800 h 4182533"/>
              <a:gd name="connsiteX97" fmla="*/ 8233778 w 8267645"/>
              <a:gd name="connsiteY97" fmla="*/ 4064000 h 4182533"/>
              <a:gd name="connsiteX98" fmla="*/ 8216845 w 8267645"/>
              <a:gd name="connsiteY98" fmla="*/ 3759200 h 4182533"/>
              <a:gd name="connsiteX99" fmla="*/ 8098312 w 8267645"/>
              <a:gd name="connsiteY99" fmla="*/ 3742266 h 4182533"/>
              <a:gd name="connsiteX100" fmla="*/ 7827378 w 8267645"/>
              <a:gd name="connsiteY100" fmla="*/ 3708400 h 4182533"/>
              <a:gd name="connsiteX101" fmla="*/ 7590312 w 8267645"/>
              <a:gd name="connsiteY101" fmla="*/ 3657600 h 4182533"/>
              <a:gd name="connsiteX102" fmla="*/ 7437912 w 8267645"/>
              <a:gd name="connsiteY102" fmla="*/ 3606800 h 4182533"/>
              <a:gd name="connsiteX103" fmla="*/ 7353245 w 8267645"/>
              <a:gd name="connsiteY103" fmla="*/ 3589866 h 4182533"/>
              <a:gd name="connsiteX104" fmla="*/ 7234712 w 8267645"/>
              <a:gd name="connsiteY104" fmla="*/ 3556000 h 4182533"/>
              <a:gd name="connsiteX105" fmla="*/ 7048445 w 8267645"/>
              <a:gd name="connsiteY105" fmla="*/ 3539066 h 4182533"/>
              <a:gd name="connsiteX106" fmla="*/ 6625112 w 8267645"/>
              <a:gd name="connsiteY106" fmla="*/ 3505200 h 4182533"/>
              <a:gd name="connsiteX107" fmla="*/ 6489645 w 8267645"/>
              <a:gd name="connsiteY107" fmla="*/ 3471333 h 4182533"/>
              <a:gd name="connsiteX108" fmla="*/ 6286445 w 8267645"/>
              <a:gd name="connsiteY108" fmla="*/ 3420533 h 4182533"/>
              <a:gd name="connsiteX109" fmla="*/ 5981645 w 8267645"/>
              <a:gd name="connsiteY109" fmla="*/ 3403600 h 4182533"/>
              <a:gd name="connsiteX110" fmla="*/ 5778445 w 8267645"/>
              <a:gd name="connsiteY110" fmla="*/ 3386666 h 4182533"/>
              <a:gd name="connsiteX111" fmla="*/ 5642978 w 8267645"/>
              <a:gd name="connsiteY111" fmla="*/ 3352800 h 4182533"/>
              <a:gd name="connsiteX112" fmla="*/ 5592178 w 8267645"/>
              <a:gd name="connsiteY112" fmla="*/ 3335866 h 4182533"/>
              <a:gd name="connsiteX113" fmla="*/ 5456712 w 8267645"/>
              <a:gd name="connsiteY113" fmla="*/ 3318933 h 4182533"/>
              <a:gd name="connsiteX114" fmla="*/ 5405912 w 8267645"/>
              <a:gd name="connsiteY114" fmla="*/ 3302000 h 4182533"/>
              <a:gd name="connsiteX115" fmla="*/ 5355112 w 8267645"/>
              <a:gd name="connsiteY115" fmla="*/ 3268133 h 4182533"/>
              <a:gd name="connsiteX116" fmla="*/ 5287378 w 8267645"/>
              <a:gd name="connsiteY116" fmla="*/ 3251200 h 4182533"/>
              <a:gd name="connsiteX117" fmla="*/ 5151912 w 8267645"/>
              <a:gd name="connsiteY117" fmla="*/ 3200400 h 4182533"/>
              <a:gd name="connsiteX118" fmla="*/ 5101112 w 8267645"/>
              <a:gd name="connsiteY118" fmla="*/ 3166533 h 4182533"/>
              <a:gd name="connsiteX119" fmla="*/ 5016445 w 8267645"/>
              <a:gd name="connsiteY119" fmla="*/ 3149600 h 4182533"/>
              <a:gd name="connsiteX120" fmla="*/ 4965645 w 8267645"/>
              <a:gd name="connsiteY120" fmla="*/ 3132666 h 4182533"/>
              <a:gd name="connsiteX121" fmla="*/ 4779378 w 8267645"/>
              <a:gd name="connsiteY121" fmla="*/ 2997200 h 4182533"/>
              <a:gd name="connsiteX122" fmla="*/ 4610045 w 8267645"/>
              <a:gd name="connsiteY122" fmla="*/ 2946400 h 4182533"/>
              <a:gd name="connsiteX123" fmla="*/ 4457645 w 8267645"/>
              <a:gd name="connsiteY123" fmla="*/ 2878666 h 4182533"/>
              <a:gd name="connsiteX124" fmla="*/ 4322178 w 8267645"/>
              <a:gd name="connsiteY124" fmla="*/ 2810933 h 4182533"/>
              <a:gd name="connsiteX125" fmla="*/ 4254445 w 8267645"/>
              <a:gd name="connsiteY125" fmla="*/ 2777066 h 4182533"/>
              <a:gd name="connsiteX126" fmla="*/ 4034312 w 8267645"/>
              <a:gd name="connsiteY126" fmla="*/ 2743200 h 4182533"/>
              <a:gd name="connsiteX127" fmla="*/ 3983512 w 8267645"/>
              <a:gd name="connsiteY127" fmla="*/ 2709333 h 4182533"/>
              <a:gd name="connsiteX128" fmla="*/ 3780312 w 8267645"/>
              <a:gd name="connsiteY128" fmla="*/ 2658533 h 4182533"/>
              <a:gd name="connsiteX129" fmla="*/ 3712578 w 8267645"/>
              <a:gd name="connsiteY129" fmla="*/ 2641600 h 4182533"/>
              <a:gd name="connsiteX130" fmla="*/ 3627912 w 8267645"/>
              <a:gd name="connsiteY130" fmla="*/ 2624666 h 4182533"/>
              <a:gd name="connsiteX131" fmla="*/ 3577112 w 8267645"/>
              <a:gd name="connsiteY131" fmla="*/ 2607733 h 4182533"/>
              <a:gd name="connsiteX132" fmla="*/ 3458578 w 8267645"/>
              <a:gd name="connsiteY132" fmla="*/ 2590800 h 4182533"/>
              <a:gd name="connsiteX133" fmla="*/ 3340045 w 8267645"/>
              <a:gd name="connsiteY133" fmla="*/ 2556933 h 4182533"/>
              <a:gd name="connsiteX134" fmla="*/ 3289245 w 8267645"/>
              <a:gd name="connsiteY134" fmla="*/ 2540000 h 4182533"/>
              <a:gd name="connsiteX135" fmla="*/ 3170712 w 8267645"/>
              <a:gd name="connsiteY135" fmla="*/ 2523066 h 4182533"/>
              <a:gd name="connsiteX136" fmla="*/ 3069112 w 8267645"/>
              <a:gd name="connsiteY136" fmla="*/ 2489200 h 4182533"/>
              <a:gd name="connsiteX137" fmla="*/ 2730445 w 8267645"/>
              <a:gd name="connsiteY137" fmla="*/ 2438400 h 4182533"/>
              <a:gd name="connsiteX138" fmla="*/ 2578045 w 8267645"/>
              <a:gd name="connsiteY138" fmla="*/ 2421466 h 4182533"/>
              <a:gd name="connsiteX139" fmla="*/ 2374845 w 8267645"/>
              <a:gd name="connsiteY139" fmla="*/ 2387600 h 4182533"/>
              <a:gd name="connsiteX140" fmla="*/ 2273245 w 8267645"/>
              <a:gd name="connsiteY140" fmla="*/ 2353733 h 4182533"/>
              <a:gd name="connsiteX141" fmla="*/ 2188578 w 8267645"/>
              <a:gd name="connsiteY141" fmla="*/ 2336800 h 4182533"/>
              <a:gd name="connsiteX142" fmla="*/ 2086978 w 8267645"/>
              <a:gd name="connsiteY142" fmla="*/ 2302933 h 4182533"/>
              <a:gd name="connsiteX143" fmla="*/ 2036178 w 8267645"/>
              <a:gd name="connsiteY143" fmla="*/ 2286000 h 4182533"/>
              <a:gd name="connsiteX144" fmla="*/ 1985378 w 8267645"/>
              <a:gd name="connsiteY144" fmla="*/ 2269066 h 4182533"/>
              <a:gd name="connsiteX145" fmla="*/ 1917645 w 8267645"/>
              <a:gd name="connsiteY145" fmla="*/ 2252133 h 4182533"/>
              <a:gd name="connsiteX146" fmla="*/ 1849912 w 8267645"/>
              <a:gd name="connsiteY146" fmla="*/ 2218266 h 4182533"/>
              <a:gd name="connsiteX147" fmla="*/ 1799112 w 8267645"/>
              <a:gd name="connsiteY147" fmla="*/ 2201333 h 4182533"/>
              <a:gd name="connsiteX148" fmla="*/ 1697512 w 8267645"/>
              <a:gd name="connsiteY148" fmla="*/ 2116666 h 4182533"/>
              <a:gd name="connsiteX149" fmla="*/ 1714445 w 8267645"/>
              <a:gd name="connsiteY149" fmla="*/ 1947333 h 4182533"/>
              <a:gd name="connsiteX150" fmla="*/ 1900712 w 8267645"/>
              <a:gd name="connsiteY150" fmla="*/ 1930400 h 4182533"/>
              <a:gd name="connsiteX151" fmla="*/ 2222445 w 8267645"/>
              <a:gd name="connsiteY151" fmla="*/ 1896533 h 4182533"/>
              <a:gd name="connsiteX152" fmla="*/ 2357912 w 8267645"/>
              <a:gd name="connsiteY152" fmla="*/ 1862666 h 4182533"/>
              <a:gd name="connsiteX153" fmla="*/ 2476445 w 8267645"/>
              <a:gd name="connsiteY153" fmla="*/ 1845733 h 4182533"/>
              <a:gd name="connsiteX154" fmla="*/ 2781245 w 8267645"/>
              <a:gd name="connsiteY154" fmla="*/ 1811866 h 4182533"/>
              <a:gd name="connsiteX155" fmla="*/ 2899778 w 8267645"/>
              <a:gd name="connsiteY155" fmla="*/ 1778000 h 4182533"/>
              <a:gd name="connsiteX156" fmla="*/ 3018312 w 8267645"/>
              <a:gd name="connsiteY156" fmla="*/ 1744133 h 4182533"/>
              <a:gd name="connsiteX157" fmla="*/ 3289245 w 8267645"/>
              <a:gd name="connsiteY157" fmla="*/ 1710266 h 4182533"/>
              <a:gd name="connsiteX158" fmla="*/ 3407778 w 8267645"/>
              <a:gd name="connsiteY158" fmla="*/ 1693333 h 4182533"/>
              <a:gd name="connsiteX159" fmla="*/ 3560178 w 8267645"/>
              <a:gd name="connsiteY159" fmla="*/ 1659466 h 4182533"/>
              <a:gd name="connsiteX160" fmla="*/ 3644845 w 8267645"/>
              <a:gd name="connsiteY160" fmla="*/ 1642533 h 4182533"/>
              <a:gd name="connsiteX161" fmla="*/ 3695645 w 8267645"/>
              <a:gd name="connsiteY161" fmla="*/ 1625600 h 4182533"/>
              <a:gd name="connsiteX162" fmla="*/ 3831112 w 8267645"/>
              <a:gd name="connsiteY162" fmla="*/ 1591733 h 4182533"/>
              <a:gd name="connsiteX163" fmla="*/ 4034312 w 8267645"/>
              <a:gd name="connsiteY163" fmla="*/ 1540933 h 4182533"/>
              <a:gd name="connsiteX164" fmla="*/ 4271378 w 8267645"/>
              <a:gd name="connsiteY164" fmla="*/ 1473200 h 4182533"/>
              <a:gd name="connsiteX165" fmla="*/ 4322178 w 8267645"/>
              <a:gd name="connsiteY165" fmla="*/ 1456266 h 4182533"/>
              <a:gd name="connsiteX166" fmla="*/ 4389912 w 8267645"/>
              <a:gd name="connsiteY166" fmla="*/ 1422400 h 4182533"/>
              <a:gd name="connsiteX167" fmla="*/ 4626978 w 8267645"/>
              <a:gd name="connsiteY167" fmla="*/ 1388533 h 4182533"/>
              <a:gd name="connsiteX168" fmla="*/ 4711645 w 8267645"/>
              <a:gd name="connsiteY168" fmla="*/ 1371600 h 4182533"/>
              <a:gd name="connsiteX169" fmla="*/ 4948712 w 8267645"/>
              <a:gd name="connsiteY169" fmla="*/ 1303866 h 4182533"/>
              <a:gd name="connsiteX170" fmla="*/ 5202712 w 8267645"/>
              <a:gd name="connsiteY170" fmla="*/ 1236133 h 4182533"/>
              <a:gd name="connsiteX171" fmla="*/ 5287378 w 8267645"/>
              <a:gd name="connsiteY171" fmla="*/ 1219200 h 4182533"/>
              <a:gd name="connsiteX172" fmla="*/ 5490578 w 8267645"/>
              <a:gd name="connsiteY172" fmla="*/ 1185333 h 4182533"/>
              <a:gd name="connsiteX173" fmla="*/ 5592178 w 8267645"/>
              <a:gd name="connsiteY173" fmla="*/ 1151466 h 4182533"/>
              <a:gd name="connsiteX174" fmla="*/ 5642978 w 8267645"/>
              <a:gd name="connsiteY174" fmla="*/ 1134533 h 4182533"/>
              <a:gd name="connsiteX175" fmla="*/ 5727645 w 8267645"/>
              <a:gd name="connsiteY175" fmla="*/ 1117600 h 4182533"/>
              <a:gd name="connsiteX176" fmla="*/ 5846178 w 8267645"/>
              <a:gd name="connsiteY176" fmla="*/ 1100666 h 4182533"/>
              <a:gd name="connsiteX177" fmla="*/ 5913912 w 8267645"/>
              <a:gd name="connsiteY177" fmla="*/ 1083733 h 4182533"/>
              <a:gd name="connsiteX178" fmla="*/ 5964712 w 8267645"/>
              <a:gd name="connsiteY178" fmla="*/ 1066800 h 4182533"/>
              <a:gd name="connsiteX179" fmla="*/ 6117112 w 8267645"/>
              <a:gd name="connsiteY179" fmla="*/ 1049866 h 4182533"/>
              <a:gd name="connsiteX180" fmla="*/ 6167912 w 8267645"/>
              <a:gd name="connsiteY180" fmla="*/ 1032933 h 4182533"/>
              <a:gd name="connsiteX181" fmla="*/ 6218712 w 8267645"/>
              <a:gd name="connsiteY181" fmla="*/ 999066 h 4182533"/>
              <a:gd name="connsiteX182" fmla="*/ 6286445 w 8267645"/>
              <a:gd name="connsiteY182" fmla="*/ 982133 h 4182533"/>
              <a:gd name="connsiteX183" fmla="*/ 6472712 w 8267645"/>
              <a:gd name="connsiteY183" fmla="*/ 931333 h 4182533"/>
              <a:gd name="connsiteX184" fmla="*/ 6523512 w 8267645"/>
              <a:gd name="connsiteY184" fmla="*/ 897466 h 4182533"/>
              <a:gd name="connsiteX185" fmla="*/ 6658978 w 8267645"/>
              <a:gd name="connsiteY185" fmla="*/ 863600 h 4182533"/>
              <a:gd name="connsiteX186" fmla="*/ 6709778 w 8267645"/>
              <a:gd name="connsiteY186" fmla="*/ 829733 h 4182533"/>
              <a:gd name="connsiteX187" fmla="*/ 6879112 w 8267645"/>
              <a:gd name="connsiteY187" fmla="*/ 778933 h 4182533"/>
              <a:gd name="connsiteX188" fmla="*/ 7048445 w 8267645"/>
              <a:gd name="connsiteY188" fmla="*/ 711200 h 4182533"/>
              <a:gd name="connsiteX189" fmla="*/ 7099245 w 8267645"/>
              <a:gd name="connsiteY189" fmla="*/ 694266 h 4182533"/>
              <a:gd name="connsiteX190" fmla="*/ 7150045 w 8267645"/>
              <a:gd name="connsiteY190" fmla="*/ 677333 h 4182533"/>
              <a:gd name="connsiteX191" fmla="*/ 7200845 w 8267645"/>
              <a:gd name="connsiteY191" fmla="*/ 643466 h 4182533"/>
              <a:gd name="connsiteX192" fmla="*/ 7370178 w 8267645"/>
              <a:gd name="connsiteY192" fmla="*/ 592666 h 4182533"/>
              <a:gd name="connsiteX193" fmla="*/ 7420978 w 8267645"/>
              <a:gd name="connsiteY193" fmla="*/ 558800 h 4182533"/>
              <a:gd name="connsiteX194" fmla="*/ 7471778 w 8267645"/>
              <a:gd name="connsiteY194" fmla="*/ 541866 h 4182533"/>
              <a:gd name="connsiteX195" fmla="*/ 7539512 w 8267645"/>
              <a:gd name="connsiteY195" fmla="*/ 491066 h 4182533"/>
              <a:gd name="connsiteX196" fmla="*/ 7708845 w 8267645"/>
              <a:gd name="connsiteY196" fmla="*/ 423333 h 4182533"/>
              <a:gd name="connsiteX197" fmla="*/ 7759645 w 8267645"/>
              <a:gd name="connsiteY197" fmla="*/ 406400 h 4182533"/>
              <a:gd name="connsiteX198" fmla="*/ 7928978 w 8267645"/>
              <a:gd name="connsiteY198" fmla="*/ 355600 h 4182533"/>
              <a:gd name="connsiteX199" fmla="*/ 7979778 w 8267645"/>
              <a:gd name="connsiteY199" fmla="*/ 338666 h 4182533"/>
              <a:gd name="connsiteX200" fmla="*/ 8199912 w 8267645"/>
              <a:gd name="connsiteY200" fmla="*/ 355600 h 4182533"/>
              <a:gd name="connsiteX201" fmla="*/ 8250712 w 8267645"/>
              <a:gd name="connsiteY201" fmla="*/ 372533 h 4182533"/>
              <a:gd name="connsiteX202" fmla="*/ 8216845 w 8267645"/>
              <a:gd name="connsiteY202" fmla="*/ 372533 h 4182533"/>
              <a:gd name="connsiteX203" fmla="*/ 8250712 w 8267645"/>
              <a:gd name="connsiteY203" fmla="*/ 423333 h 4182533"/>
              <a:gd name="connsiteX0" fmla="*/ 8294939 w 8311872"/>
              <a:gd name="connsiteY0" fmla="*/ 423333 h 4182533"/>
              <a:gd name="connsiteX1" fmla="*/ 8244139 w 8311872"/>
              <a:gd name="connsiteY1" fmla="*/ 321733 h 4182533"/>
              <a:gd name="connsiteX2" fmla="*/ 8227205 w 8311872"/>
              <a:gd name="connsiteY2" fmla="*/ 270933 h 4182533"/>
              <a:gd name="connsiteX3" fmla="*/ 8176405 w 8311872"/>
              <a:gd name="connsiteY3" fmla="*/ 0 h 4182533"/>
              <a:gd name="connsiteX4" fmla="*/ 8074805 w 8311872"/>
              <a:gd name="connsiteY4" fmla="*/ 33866 h 4182533"/>
              <a:gd name="connsiteX5" fmla="*/ 7956272 w 8311872"/>
              <a:gd name="connsiteY5" fmla="*/ 101600 h 4182533"/>
              <a:gd name="connsiteX6" fmla="*/ 7702272 w 8311872"/>
              <a:gd name="connsiteY6" fmla="*/ 135466 h 4182533"/>
              <a:gd name="connsiteX7" fmla="*/ 7617605 w 8311872"/>
              <a:gd name="connsiteY7" fmla="*/ 169333 h 4182533"/>
              <a:gd name="connsiteX8" fmla="*/ 7295872 w 8311872"/>
              <a:gd name="connsiteY8" fmla="*/ 220133 h 4182533"/>
              <a:gd name="connsiteX9" fmla="*/ 7211205 w 8311872"/>
              <a:gd name="connsiteY9" fmla="*/ 237066 h 4182533"/>
              <a:gd name="connsiteX10" fmla="*/ 7143472 w 8311872"/>
              <a:gd name="connsiteY10" fmla="*/ 270933 h 4182533"/>
              <a:gd name="connsiteX11" fmla="*/ 7092672 w 8311872"/>
              <a:gd name="connsiteY11" fmla="*/ 287866 h 4182533"/>
              <a:gd name="connsiteX12" fmla="*/ 7008005 w 8311872"/>
              <a:gd name="connsiteY12" fmla="*/ 321733 h 4182533"/>
              <a:gd name="connsiteX13" fmla="*/ 6906405 w 8311872"/>
              <a:gd name="connsiteY13" fmla="*/ 355600 h 4182533"/>
              <a:gd name="connsiteX14" fmla="*/ 6770939 w 8311872"/>
              <a:gd name="connsiteY14" fmla="*/ 440266 h 4182533"/>
              <a:gd name="connsiteX15" fmla="*/ 6720139 w 8311872"/>
              <a:gd name="connsiteY15" fmla="*/ 457200 h 4182533"/>
              <a:gd name="connsiteX16" fmla="*/ 6669339 w 8311872"/>
              <a:gd name="connsiteY16" fmla="*/ 491066 h 4182533"/>
              <a:gd name="connsiteX17" fmla="*/ 6601605 w 8311872"/>
              <a:gd name="connsiteY17" fmla="*/ 508000 h 4182533"/>
              <a:gd name="connsiteX18" fmla="*/ 6516939 w 8311872"/>
              <a:gd name="connsiteY18" fmla="*/ 541866 h 4182533"/>
              <a:gd name="connsiteX19" fmla="*/ 6466139 w 8311872"/>
              <a:gd name="connsiteY19" fmla="*/ 558800 h 4182533"/>
              <a:gd name="connsiteX20" fmla="*/ 6330672 w 8311872"/>
              <a:gd name="connsiteY20" fmla="*/ 626533 h 4182533"/>
              <a:gd name="connsiteX21" fmla="*/ 6279872 w 8311872"/>
              <a:gd name="connsiteY21" fmla="*/ 660400 h 4182533"/>
              <a:gd name="connsiteX22" fmla="*/ 6229072 w 8311872"/>
              <a:gd name="connsiteY22" fmla="*/ 677333 h 4182533"/>
              <a:gd name="connsiteX23" fmla="*/ 6144405 w 8311872"/>
              <a:gd name="connsiteY23" fmla="*/ 711200 h 4182533"/>
              <a:gd name="connsiteX24" fmla="*/ 6059739 w 8311872"/>
              <a:gd name="connsiteY24" fmla="*/ 728133 h 4182533"/>
              <a:gd name="connsiteX25" fmla="*/ 5941205 w 8311872"/>
              <a:gd name="connsiteY25" fmla="*/ 778933 h 4182533"/>
              <a:gd name="connsiteX26" fmla="*/ 5873472 w 8311872"/>
              <a:gd name="connsiteY26" fmla="*/ 795866 h 4182533"/>
              <a:gd name="connsiteX27" fmla="*/ 5822672 w 8311872"/>
              <a:gd name="connsiteY27" fmla="*/ 829733 h 4182533"/>
              <a:gd name="connsiteX28" fmla="*/ 5670272 w 8311872"/>
              <a:gd name="connsiteY28" fmla="*/ 863600 h 4182533"/>
              <a:gd name="connsiteX29" fmla="*/ 5619472 w 8311872"/>
              <a:gd name="connsiteY29" fmla="*/ 880533 h 4182533"/>
              <a:gd name="connsiteX30" fmla="*/ 5517872 w 8311872"/>
              <a:gd name="connsiteY30" fmla="*/ 897466 h 4182533"/>
              <a:gd name="connsiteX31" fmla="*/ 5263872 w 8311872"/>
              <a:gd name="connsiteY31" fmla="*/ 931333 h 4182533"/>
              <a:gd name="connsiteX32" fmla="*/ 4992939 w 8311872"/>
              <a:gd name="connsiteY32" fmla="*/ 965200 h 4182533"/>
              <a:gd name="connsiteX33" fmla="*/ 285472 w 8311872"/>
              <a:gd name="connsiteY33" fmla="*/ 2116666 h 4182533"/>
              <a:gd name="connsiteX34" fmla="*/ 556405 w 8311872"/>
              <a:gd name="connsiteY34" fmla="*/ 2133600 h 4182533"/>
              <a:gd name="connsiteX35" fmla="*/ 962805 w 8311872"/>
              <a:gd name="connsiteY35" fmla="*/ 2201333 h 4182533"/>
              <a:gd name="connsiteX36" fmla="*/ 1182939 w 8311872"/>
              <a:gd name="connsiteY36" fmla="*/ 2235200 h 4182533"/>
              <a:gd name="connsiteX37" fmla="*/ 1369205 w 8311872"/>
              <a:gd name="connsiteY37" fmla="*/ 2252133 h 4182533"/>
              <a:gd name="connsiteX38" fmla="*/ 1538539 w 8311872"/>
              <a:gd name="connsiteY38" fmla="*/ 2286000 h 4182533"/>
              <a:gd name="connsiteX39" fmla="*/ 1623205 w 8311872"/>
              <a:gd name="connsiteY39" fmla="*/ 2302933 h 4182533"/>
              <a:gd name="connsiteX40" fmla="*/ 1724805 w 8311872"/>
              <a:gd name="connsiteY40" fmla="*/ 2336800 h 4182533"/>
              <a:gd name="connsiteX41" fmla="*/ 1860272 w 8311872"/>
              <a:gd name="connsiteY41" fmla="*/ 2387600 h 4182533"/>
              <a:gd name="connsiteX42" fmla="*/ 1911072 w 8311872"/>
              <a:gd name="connsiteY42" fmla="*/ 2421466 h 4182533"/>
              <a:gd name="connsiteX43" fmla="*/ 1961872 w 8311872"/>
              <a:gd name="connsiteY43" fmla="*/ 2472266 h 4182533"/>
              <a:gd name="connsiteX44" fmla="*/ 2046539 w 8311872"/>
              <a:gd name="connsiteY44" fmla="*/ 2489200 h 4182533"/>
              <a:gd name="connsiteX45" fmla="*/ 2198939 w 8311872"/>
              <a:gd name="connsiteY45" fmla="*/ 2590800 h 4182533"/>
              <a:gd name="connsiteX46" fmla="*/ 2317472 w 8311872"/>
              <a:gd name="connsiteY46" fmla="*/ 2624666 h 4182533"/>
              <a:gd name="connsiteX47" fmla="*/ 2402139 w 8311872"/>
              <a:gd name="connsiteY47" fmla="*/ 2675466 h 4182533"/>
              <a:gd name="connsiteX48" fmla="*/ 2469872 w 8311872"/>
              <a:gd name="connsiteY48" fmla="*/ 2692400 h 4182533"/>
              <a:gd name="connsiteX49" fmla="*/ 2520672 w 8311872"/>
              <a:gd name="connsiteY49" fmla="*/ 2709333 h 4182533"/>
              <a:gd name="connsiteX50" fmla="*/ 2639205 w 8311872"/>
              <a:gd name="connsiteY50" fmla="*/ 2760133 h 4182533"/>
              <a:gd name="connsiteX51" fmla="*/ 2706939 w 8311872"/>
              <a:gd name="connsiteY51" fmla="*/ 2794000 h 4182533"/>
              <a:gd name="connsiteX52" fmla="*/ 2944005 w 8311872"/>
              <a:gd name="connsiteY52" fmla="*/ 2861733 h 4182533"/>
              <a:gd name="connsiteX53" fmla="*/ 2994805 w 8311872"/>
              <a:gd name="connsiteY53" fmla="*/ 2878666 h 4182533"/>
              <a:gd name="connsiteX54" fmla="*/ 3147205 w 8311872"/>
              <a:gd name="connsiteY54" fmla="*/ 2929466 h 4182533"/>
              <a:gd name="connsiteX55" fmla="*/ 3198005 w 8311872"/>
              <a:gd name="connsiteY55" fmla="*/ 2963333 h 4182533"/>
              <a:gd name="connsiteX56" fmla="*/ 3282672 w 8311872"/>
              <a:gd name="connsiteY56" fmla="*/ 2980266 h 4182533"/>
              <a:gd name="connsiteX57" fmla="*/ 3350405 w 8311872"/>
              <a:gd name="connsiteY57" fmla="*/ 2997200 h 4182533"/>
              <a:gd name="connsiteX58" fmla="*/ 3604405 w 8311872"/>
              <a:gd name="connsiteY58" fmla="*/ 3031066 h 4182533"/>
              <a:gd name="connsiteX59" fmla="*/ 3858405 w 8311872"/>
              <a:gd name="connsiteY59" fmla="*/ 3081866 h 4182533"/>
              <a:gd name="connsiteX60" fmla="*/ 4061605 w 8311872"/>
              <a:gd name="connsiteY60" fmla="*/ 3115733 h 4182533"/>
              <a:gd name="connsiteX61" fmla="*/ 4163205 w 8311872"/>
              <a:gd name="connsiteY61" fmla="*/ 3149600 h 4182533"/>
              <a:gd name="connsiteX62" fmla="*/ 4264805 w 8311872"/>
              <a:gd name="connsiteY62" fmla="*/ 3166533 h 4182533"/>
              <a:gd name="connsiteX63" fmla="*/ 4332539 w 8311872"/>
              <a:gd name="connsiteY63" fmla="*/ 3200400 h 4182533"/>
              <a:gd name="connsiteX64" fmla="*/ 4535739 w 8311872"/>
              <a:gd name="connsiteY64" fmla="*/ 3251200 h 4182533"/>
              <a:gd name="connsiteX65" fmla="*/ 4722005 w 8311872"/>
              <a:gd name="connsiteY65" fmla="*/ 3318933 h 4182533"/>
              <a:gd name="connsiteX66" fmla="*/ 4789739 w 8311872"/>
              <a:gd name="connsiteY66" fmla="*/ 3352800 h 4182533"/>
              <a:gd name="connsiteX67" fmla="*/ 4874405 w 8311872"/>
              <a:gd name="connsiteY67" fmla="*/ 3369733 h 4182533"/>
              <a:gd name="connsiteX68" fmla="*/ 4942139 w 8311872"/>
              <a:gd name="connsiteY68" fmla="*/ 3386666 h 4182533"/>
              <a:gd name="connsiteX69" fmla="*/ 5043739 w 8311872"/>
              <a:gd name="connsiteY69" fmla="*/ 3420533 h 4182533"/>
              <a:gd name="connsiteX70" fmla="*/ 5128405 w 8311872"/>
              <a:gd name="connsiteY70" fmla="*/ 3437466 h 4182533"/>
              <a:gd name="connsiteX71" fmla="*/ 5263872 w 8311872"/>
              <a:gd name="connsiteY71" fmla="*/ 3471333 h 4182533"/>
              <a:gd name="connsiteX72" fmla="*/ 5467072 w 8311872"/>
              <a:gd name="connsiteY72" fmla="*/ 3505200 h 4182533"/>
              <a:gd name="connsiteX73" fmla="*/ 5551739 w 8311872"/>
              <a:gd name="connsiteY73" fmla="*/ 3539066 h 4182533"/>
              <a:gd name="connsiteX74" fmla="*/ 5704139 w 8311872"/>
              <a:gd name="connsiteY74" fmla="*/ 3589866 h 4182533"/>
              <a:gd name="connsiteX75" fmla="*/ 5754939 w 8311872"/>
              <a:gd name="connsiteY75" fmla="*/ 3623733 h 4182533"/>
              <a:gd name="connsiteX76" fmla="*/ 5890405 w 8311872"/>
              <a:gd name="connsiteY76" fmla="*/ 3657600 h 4182533"/>
              <a:gd name="connsiteX77" fmla="*/ 5958139 w 8311872"/>
              <a:gd name="connsiteY77" fmla="*/ 3691466 h 4182533"/>
              <a:gd name="connsiteX78" fmla="*/ 6127472 w 8311872"/>
              <a:gd name="connsiteY78" fmla="*/ 3725333 h 4182533"/>
              <a:gd name="connsiteX79" fmla="*/ 6178272 w 8311872"/>
              <a:gd name="connsiteY79" fmla="*/ 3742266 h 4182533"/>
              <a:gd name="connsiteX80" fmla="*/ 6347605 w 8311872"/>
              <a:gd name="connsiteY80" fmla="*/ 3810000 h 4182533"/>
              <a:gd name="connsiteX81" fmla="*/ 6550805 w 8311872"/>
              <a:gd name="connsiteY81" fmla="*/ 3860800 h 4182533"/>
              <a:gd name="connsiteX82" fmla="*/ 6618539 w 8311872"/>
              <a:gd name="connsiteY82" fmla="*/ 3877733 h 4182533"/>
              <a:gd name="connsiteX83" fmla="*/ 6821739 w 8311872"/>
              <a:gd name="connsiteY83" fmla="*/ 3911600 h 4182533"/>
              <a:gd name="connsiteX84" fmla="*/ 7024939 w 8311872"/>
              <a:gd name="connsiteY84" fmla="*/ 3962400 h 4182533"/>
              <a:gd name="connsiteX85" fmla="*/ 7126539 w 8311872"/>
              <a:gd name="connsiteY85" fmla="*/ 3979333 h 4182533"/>
              <a:gd name="connsiteX86" fmla="*/ 7194272 w 8311872"/>
              <a:gd name="connsiteY86" fmla="*/ 3996266 h 4182533"/>
              <a:gd name="connsiteX87" fmla="*/ 7448272 w 8311872"/>
              <a:gd name="connsiteY87" fmla="*/ 4013200 h 4182533"/>
              <a:gd name="connsiteX88" fmla="*/ 7617605 w 8311872"/>
              <a:gd name="connsiteY88" fmla="*/ 4030133 h 4182533"/>
              <a:gd name="connsiteX89" fmla="*/ 7786939 w 8311872"/>
              <a:gd name="connsiteY89" fmla="*/ 4064000 h 4182533"/>
              <a:gd name="connsiteX90" fmla="*/ 7837739 w 8311872"/>
              <a:gd name="connsiteY90" fmla="*/ 4080933 h 4182533"/>
              <a:gd name="connsiteX91" fmla="*/ 7990139 w 8311872"/>
              <a:gd name="connsiteY91" fmla="*/ 4114800 h 4182533"/>
              <a:gd name="connsiteX92" fmla="*/ 8074805 w 8311872"/>
              <a:gd name="connsiteY92" fmla="*/ 4131733 h 4182533"/>
              <a:gd name="connsiteX93" fmla="*/ 8125605 w 8311872"/>
              <a:gd name="connsiteY93" fmla="*/ 4148666 h 4182533"/>
              <a:gd name="connsiteX94" fmla="*/ 8278005 w 8311872"/>
              <a:gd name="connsiteY94" fmla="*/ 4182533 h 4182533"/>
              <a:gd name="connsiteX95" fmla="*/ 8311872 w 8311872"/>
              <a:gd name="connsiteY95" fmla="*/ 4114800 h 4182533"/>
              <a:gd name="connsiteX96" fmla="*/ 8278005 w 8311872"/>
              <a:gd name="connsiteY96" fmla="*/ 4064000 h 4182533"/>
              <a:gd name="connsiteX97" fmla="*/ 8261072 w 8311872"/>
              <a:gd name="connsiteY97" fmla="*/ 3759200 h 4182533"/>
              <a:gd name="connsiteX98" fmla="*/ 8142539 w 8311872"/>
              <a:gd name="connsiteY98" fmla="*/ 3742266 h 4182533"/>
              <a:gd name="connsiteX99" fmla="*/ 7871605 w 8311872"/>
              <a:gd name="connsiteY99" fmla="*/ 3708400 h 4182533"/>
              <a:gd name="connsiteX100" fmla="*/ 7634539 w 8311872"/>
              <a:gd name="connsiteY100" fmla="*/ 3657600 h 4182533"/>
              <a:gd name="connsiteX101" fmla="*/ 7482139 w 8311872"/>
              <a:gd name="connsiteY101" fmla="*/ 3606800 h 4182533"/>
              <a:gd name="connsiteX102" fmla="*/ 7397472 w 8311872"/>
              <a:gd name="connsiteY102" fmla="*/ 3589866 h 4182533"/>
              <a:gd name="connsiteX103" fmla="*/ 7278939 w 8311872"/>
              <a:gd name="connsiteY103" fmla="*/ 3556000 h 4182533"/>
              <a:gd name="connsiteX104" fmla="*/ 7092672 w 8311872"/>
              <a:gd name="connsiteY104" fmla="*/ 3539066 h 4182533"/>
              <a:gd name="connsiteX105" fmla="*/ 6669339 w 8311872"/>
              <a:gd name="connsiteY105" fmla="*/ 3505200 h 4182533"/>
              <a:gd name="connsiteX106" fmla="*/ 6533872 w 8311872"/>
              <a:gd name="connsiteY106" fmla="*/ 3471333 h 4182533"/>
              <a:gd name="connsiteX107" fmla="*/ 6330672 w 8311872"/>
              <a:gd name="connsiteY107" fmla="*/ 3420533 h 4182533"/>
              <a:gd name="connsiteX108" fmla="*/ 6025872 w 8311872"/>
              <a:gd name="connsiteY108" fmla="*/ 3403600 h 4182533"/>
              <a:gd name="connsiteX109" fmla="*/ 5822672 w 8311872"/>
              <a:gd name="connsiteY109" fmla="*/ 3386666 h 4182533"/>
              <a:gd name="connsiteX110" fmla="*/ 5687205 w 8311872"/>
              <a:gd name="connsiteY110" fmla="*/ 3352800 h 4182533"/>
              <a:gd name="connsiteX111" fmla="*/ 5636405 w 8311872"/>
              <a:gd name="connsiteY111" fmla="*/ 3335866 h 4182533"/>
              <a:gd name="connsiteX112" fmla="*/ 5500939 w 8311872"/>
              <a:gd name="connsiteY112" fmla="*/ 3318933 h 4182533"/>
              <a:gd name="connsiteX113" fmla="*/ 5450139 w 8311872"/>
              <a:gd name="connsiteY113" fmla="*/ 3302000 h 4182533"/>
              <a:gd name="connsiteX114" fmla="*/ 5399339 w 8311872"/>
              <a:gd name="connsiteY114" fmla="*/ 3268133 h 4182533"/>
              <a:gd name="connsiteX115" fmla="*/ 5331605 w 8311872"/>
              <a:gd name="connsiteY115" fmla="*/ 3251200 h 4182533"/>
              <a:gd name="connsiteX116" fmla="*/ 5196139 w 8311872"/>
              <a:gd name="connsiteY116" fmla="*/ 3200400 h 4182533"/>
              <a:gd name="connsiteX117" fmla="*/ 5145339 w 8311872"/>
              <a:gd name="connsiteY117" fmla="*/ 3166533 h 4182533"/>
              <a:gd name="connsiteX118" fmla="*/ 5060672 w 8311872"/>
              <a:gd name="connsiteY118" fmla="*/ 3149600 h 4182533"/>
              <a:gd name="connsiteX119" fmla="*/ 5009872 w 8311872"/>
              <a:gd name="connsiteY119" fmla="*/ 3132666 h 4182533"/>
              <a:gd name="connsiteX120" fmla="*/ 4823605 w 8311872"/>
              <a:gd name="connsiteY120" fmla="*/ 2997200 h 4182533"/>
              <a:gd name="connsiteX121" fmla="*/ 4654272 w 8311872"/>
              <a:gd name="connsiteY121" fmla="*/ 2946400 h 4182533"/>
              <a:gd name="connsiteX122" fmla="*/ 4501872 w 8311872"/>
              <a:gd name="connsiteY122" fmla="*/ 2878666 h 4182533"/>
              <a:gd name="connsiteX123" fmla="*/ 4366405 w 8311872"/>
              <a:gd name="connsiteY123" fmla="*/ 2810933 h 4182533"/>
              <a:gd name="connsiteX124" fmla="*/ 4298672 w 8311872"/>
              <a:gd name="connsiteY124" fmla="*/ 2777066 h 4182533"/>
              <a:gd name="connsiteX125" fmla="*/ 4078539 w 8311872"/>
              <a:gd name="connsiteY125" fmla="*/ 2743200 h 4182533"/>
              <a:gd name="connsiteX126" fmla="*/ 4027739 w 8311872"/>
              <a:gd name="connsiteY126" fmla="*/ 2709333 h 4182533"/>
              <a:gd name="connsiteX127" fmla="*/ 3824539 w 8311872"/>
              <a:gd name="connsiteY127" fmla="*/ 2658533 h 4182533"/>
              <a:gd name="connsiteX128" fmla="*/ 3756805 w 8311872"/>
              <a:gd name="connsiteY128" fmla="*/ 2641600 h 4182533"/>
              <a:gd name="connsiteX129" fmla="*/ 3672139 w 8311872"/>
              <a:gd name="connsiteY129" fmla="*/ 2624666 h 4182533"/>
              <a:gd name="connsiteX130" fmla="*/ 3621339 w 8311872"/>
              <a:gd name="connsiteY130" fmla="*/ 2607733 h 4182533"/>
              <a:gd name="connsiteX131" fmla="*/ 3502805 w 8311872"/>
              <a:gd name="connsiteY131" fmla="*/ 2590800 h 4182533"/>
              <a:gd name="connsiteX132" fmla="*/ 3384272 w 8311872"/>
              <a:gd name="connsiteY132" fmla="*/ 2556933 h 4182533"/>
              <a:gd name="connsiteX133" fmla="*/ 3333472 w 8311872"/>
              <a:gd name="connsiteY133" fmla="*/ 2540000 h 4182533"/>
              <a:gd name="connsiteX134" fmla="*/ 3214939 w 8311872"/>
              <a:gd name="connsiteY134" fmla="*/ 2523066 h 4182533"/>
              <a:gd name="connsiteX135" fmla="*/ 3113339 w 8311872"/>
              <a:gd name="connsiteY135" fmla="*/ 2489200 h 4182533"/>
              <a:gd name="connsiteX136" fmla="*/ 2774672 w 8311872"/>
              <a:gd name="connsiteY136" fmla="*/ 2438400 h 4182533"/>
              <a:gd name="connsiteX137" fmla="*/ 2622272 w 8311872"/>
              <a:gd name="connsiteY137" fmla="*/ 2421466 h 4182533"/>
              <a:gd name="connsiteX138" fmla="*/ 2419072 w 8311872"/>
              <a:gd name="connsiteY138" fmla="*/ 2387600 h 4182533"/>
              <a:gd name="connsiteX139" fmla="*/ 2317472 w 8311872"/>
              <a:gd name="connsiteY139" fmla="*/ 2353733 h 4182533"/>
              <a:gd name="connsiteX140" fmla="*/ 2232805 w 8311872"/>
              <a:gd name="connsiteY140" fmla="*/ 2336800 h 4182533"/>
              <a:gd name="connsiteX141" fmla="*/ 2131205 w 8311872"/>
              <a:gd name="connsiteY141" fmla="*/ 2302933 h 4182533"/>
              <a:gd name="connsiteX142" fmla="*/ 2080405 w 8311872"/>
              <a:gd name="connsiteY142" fmla="*/ 2286000 h 4182533"/>
              <a:gd name="connsiteX143" fmla="*/ 2029605 w 8311872"/>
              <a:gd name="connsiteY143" fmla="*/ 2269066 h 4182533"/>
              <a:gd name="connsiteX144" fmla="*/ 1961872 w 8311872"/>
              <a:gd name="connsiteY144" fmla="*/ 2252133 h 4182533"/>
              <a:gd name="connsiteX145" fmla="*/ 1894139 w 8311872"/>
              <a:gd name="connsiteY145" fmla="*/ 2218266 h 4182533"/>
              <a:gd name="connsiteX146" fmla="*/ 1843339 w 8311872"/>
              <a:gd name="connsiteY146" fmla="*/ 2201333 h 4182533"/>
              <a:gd name="connsiteX147" fmla="*/ 1741739 w 8311872"/>
              <a:gd name="connsiteY147" fmla="*/ 2116666 h 4182533"/>
              <a:gd name="connsiteX148" fmla="*/ 1758672 w 8311872"/>
              <a:gd name="connsiteY148" fmla="*/ 1947333 h 4182533"/>
              <a:gd name="connsiteX149" fmla="*/ 1944939 w 8311872"/>
              <a:gd name="connsiteY149" fmla="*/ 1930400 h 4182533"/>
              <a:gd name="connsiteX150" fmla="*/ 2266672 w 8311872"/>
              <a:gd name="connsiteY150" fmla="*/ 1896533 h 4182533"/>
              <a:gd name="connsiteX151" fmla="*/ 2402139 w 8311872"/>
              <a:gd name="connsiteY151" fmla="*/ 1862666 h 4182533"/>
              <a:gd name="connsiteX152" fmla="*/ 2520672 w 8311872"/>
              <a:gd name="connsiteY152" fmla="*/ 1845733 h 4182533"/>
              <a:gd name="connsiteX153" fmla="*/ 2825472 w 8311872"/>
              <a:gd name="connsiteY153" fmla="*/ 1811866 h 4182533"/>
              <a:gd name="connsiteX154" fmla="*/ 2944005 w 8311872"/>
              <a:gd name="connsiteY154" fmla="*/ 1778000 h 4182533"/>
              <a:gd name="connsiteX155" fmla="*/ 3062539 w 8311872"/>
              <a:gd name="connsiteY155" fmla="*/ 1744133 h 4182533"/>
              <a:gd name="connsiteX156" fmla="*/ 3333472 w 8311872"/>
              <a:gd name="connsiteY156" fmla="*/ 1710266 h 4182533"/>
              <a:gd name="connsiteX157" fmla="*/ 3452005 w 8311872"/>
              <a:gd name="connsiteY157" fmla="*/ 1693333 h 4182533"/>
              <a:gd name="connsiteX158" fmla="*/ 3604405 w 8311872"/>
              <a:gd name="connsiteY158" fmla="*/ 1659466 h 4182533"/>
              <a:gd name="connsiteX159" fmla="*/ 3689072 w 8311872"/>
              <a:gd name="connsiteY159" fmla="*/ 1642533 h 4182533"/>
              <a:gd name="connsiteX160" fmla="*/ 3739872 w 8311872"/>
              <a:gd name="connsiteY160" fmla="*/ 1625600 h 4182533"/>
              <a:gd name="connsiteX161" fmla="*/ 3875339 w 8311872"/>
              <a:gd name="connsiteY161" fmla="*/ 1591733 h 4182533"/>
              <a:gd name="connsiteX162" fmla="*/ 4078539 w 8311872"/>
              <a:gd name="connsiteY162" fmla="*/ 1540933 h 4182533"/>
              <a:gd name="connsiteX163" fmla="*/ 4315605 w 8311872"/>
              <a:gd name="connsiteY163" fmla="*/ 1473200 h 4182533"/>
              <a:gd name="connsiteX164" fmla="*/ 4366405 w 8311872"/>
              <a:gd name="connsiteY164" fmla="*/ 1456266 h 4182533"/>
              <a:gd name="connsiteX165" fmla="*/ 4434139 w 8311872"/>
              <a:gd name="connsiteY165" fmla="*/ 1422400 h 4182533"/>
              <a:gd name="connsiteX166" fmla="*/ 4671205 w 8311872"/>
              <a:gd name="connsiteY166" fmla="*/ 1388533 h 4182533"/>
              <a:gd name="connsiteX167" fmla="*/ 4755872 w 8311872"/>
              <a:gd name="connsiteY167" fmla="*/ 1371600 h 4182533"/>
              <a:gd name="connsiteX168" fmla="*/ 4992939 w 8311872"/>
              <a:gd name="connsiteY168" fmla="*/ 1303866 h 4182533"/>
              <a:gd name="connsiteX169" fmla="*/ 5246939 w 8311872"/>
              <a:gd name="connsiteY169" fmla="*/ 1236133 h 4182533"/>
              <a:gd name="connsiteX170" fmla="*/ 5331605 w 8311872"/>
              <a:gd name="connsiteY170" fmla="*/ 1219200 h 4182533"/>
              <a:gd name="connsiteX171" fmla="*/ 5534805 w 8311872"/>
              <a:gd name="connsiteY171" fmla="*/ 1185333 h 4182533"/>
              <a:gd name="connsiteX172" fmla="*/ 5636405 w 8311872"/>
              <a:gd name="connsiteY172" fmla="*/ 1151466 h 4182533"/>
              <a:gd name="connsiteX173" fmla="*/ 5687205 w 8311872"/>
              <a:gd name="connsiteY173" fmla="*/ 1134533 h 4182533"/>
              <a:gd name="connsiteX174" fmla="*/ 5771872 w 8311872"/>
              <a:gd name="connsiteY174" fmla="*/ 1117600 h 4182533"/>
              <a:gd name="connsiteX175" fmla="*/ 5890405 w 8311872"/>
              <a:gd name="connsiteY175" fmla="*/ 1100666 h 4182533"/>
              <a:gd name="connsiteX176" fmla="*/ 5958139 w 8311872"/>
              <a:gd name="connsiteY176" fmla="*/ 1083733 h 4182533"/>
              <a:gd name="connsiteX177" fmla="*/ 6008939 w 8311872"/>
              <a:gd name="connsiteY177" fmla="*/ 1066800 h 4182533"/>
              <a:gd name="connsiteX178" fmla="*/ 6161339 w 8311872"/>
              <a:gd name="connsiteY178" fmla="*/ 1049866 h 4182533"/>
              <a:gd name="connsiteX179" fmla="*/ 6212139 w 8311872"/>
              <a:gd name="connsiteY179" fmla="*/ 1032933 h 4182533"/>
              <a:gd name="connsiteX180" fmla="*/ 6262939 w 8311872"/>
              <a:gd name="connsiteY180" fmla="*/ 999066 h 4182533"/>
              <a:gd name="connsiteX181" fmla="*/ 6330672 w 8311872"/>
              <a:gd name="connsiteY181" fmla="*/ 982133 h 4182533"/>
              <a:gd name="connsiteX182" fmla="*/ 6516939 w 8311872"/>
              <a:gd name="connsiteY182" fmla="*/ 931333 h 4182533"/>
              <a:gd name="connsiteX183" fmla="*/ 6567739 w 8311872"/>
              <a:gd name="connsiteY183" fmla="*/ 897466 h 4182533"/>
              <a:gd name="connsiteX184" fmla="*/ 6703205 w 8311872"/>
              <a:gd name="connsiteY184" fmla="*/ 863600 h 4182533"/>
              <a:gd name="connsiteX185" fmla="*/ 6754005 w 8311872"/>
              <a:gd name="connsiteY185" fmla="*/ 829733 h 4182533"/>
              <a:gd name="connsiteX186" fmla="*/ 6923339 w 8311872"/>
              <a:gd name="connsiteY186" fmla="*/ 778933 h 4182533"/>
              <a:gd name="connsiteX187" fmla="*/ 7092672 w 8311872"/>
              <a:gd name="connsiteY187" fmla="*/ 711200 h 4182533"/>
              <a:gd name="connsiteX188" fmla="*/ 7143472 w 8311872"/>
              <a:gd name="connsiteY188" fmla="*/ 694266 h 4182533"/>
              <a:gd name="connsiteX189" fmla="*/ 7194272 w 8311872"/>
              <a:gd name="connsiteY189" fmla="*/ 677333 h 4182533"/>
              <a:gd name="connsiteX190" fmla="*/ 7245072 w 8311872"/>
              <a:gd name="connsiteY190" fmla="*/ 643466 h 4182533"/>
              <a:gd name="connsiteX191" fmla="*/ 7414405 w 8311872"/>
              <a:gd name="connsiteY191" fmla="*/ 592666 h 4182533"/>
              <a:gd name="connsiteX192" fmla="*/ 7465205 w 8311872"/>
              <a:gd name="connsiteY192" fmla="*/ 558800 h 4182533"/>
              <a:gd name="connsiteX193" fmla="*/ 7516005 w 8311872"/>
              <a:gd name="connsiteY193" fmla="*/ 541866 h 4182533"/>
              <a:gd name="connsiteX194" fmla="*/ 7583739 w 8311872"/>
              <a:gd name="connsiteY194" fmla="*/ 491066 h 4182533"/>
              <a:gd name="connsiteX195" fmla="*/ 7753072 w 8311872"/>
              <a:gd name="connsiteY195" fmla="*/ 423333 h 4182533"/>
              <a:gd name="connsiteX196" fmla="*/ 7803872 w 8311872"/>
              <a:gd name="connsiteY196" fmla="*/ 406400 h 4182533"/>
              <a:gd name="connsiteX197" fmla="*/ 7973205 w 8311872"/>
              <a:gd name="connsiteY197" fmla="*/ 355600 h 4182533"/>
              <a:gd name="connsiteX198" fmla="*/ 8024005 w 8311872"/>
              <a:gd name="connsiteY198" fmla="*/ 338666 h 4182533"/>
              <a:gd name="connsiteX199" fmla="*/ 8244139 w 8311872"/>
              <a:gd name="connsiteY199" fmla="*/ 355600 h 4182533"/>
              <a:gd name="connsiteX200" fmla="*/ 8294939 w 8311872"/>
              <a:gd name="connsiteY200" fmla="*/ 372533 h 4182533"/>
              <a:gd name="connsiteX201" fmla="*/ 8261072 w 8311872"/>
              <a:gd name="connsiteY201" fmla="*/ 372533 h 4182533"/>
              <a:gd name="connsiteX202" fmla="*/ 8294939 w 8311872"/>
              <a:gd name="connsiteY202" fmla="*/ 423333 h 4182533"/>
              <a:gd name="connsiteX0" fmla="*/ 8314662 w 8331595"/>
              <a:gd name="connsiteY0" fmla="*/ 423333 h 4182533"/>
              <a:gd name="connsiteX1" fmla="*/ 8263862 w 8331595"/>
              <a:gd name="connsiteY1" fmla="*/ 321733 h 4182533"/>
              <a:gd name="connsiteX2" fmla="*/ 8246928 w 8331595"/>
              <a:gd name="connsiteY2" fmla="*/ 270933 h 4182533"/>
              <a:gd name="connsiteX3" fmla="*/ 8196128 w 8331595"/>
              <a:gd name="connsiteY3" fmla="*/ 0 h 4182533"/>
              <a:gd name="connsiteX4" fmla="*/ 8094528 w 8331595"/>
              <a:gd name="connsiteY4" fmla="*/ 33866 h 4182533"/>
              <a:gd name="connsiteX5" fmla="*/ 7975995 w 8331595"/>
              <a:gd name="connsiteY5" fmla="*/ 101600 h 4182533"/>
              <a:gd name="connsiteX6" fmla="*/ 7721995 w 8331595"/>
              <a:gd name="connsiteY6" fmla="*/ 135466 h 4182533"/>
              <a:gd name="connsiteX7" fmla="*/ 7637328 w 8331595"/>
              <a:gd name="connsiteY7" fmla="*/ 169333 h 4182533"/>
              <a:gd name="connsiteX8" fmla="*/ 7315595 w 8331595"/>
              <a:gd name="connsiteY8" fmla="*/ 220133 h 4182533"/>
              <a:gd name="connsiteX9" fmla="*/ 7230928 w 8331595"/>
              <a:gd name="connsiteY9" fmla="*/ 237066 h 4182533"/>
              <a:gd name="connsiteX10" fmla="*/ 7163195 w 8331595"/>
              <a:gd name="connsiteY10" fmla="*/ 270933 h 4182533"/>
              <a:gd name="connsiteX11" fmla="*/ 7112395 w 8331595"/>
              <a:gd name="connsiteY11" fmla="*/ 287866 h 4182533"/>
              <a:gd name="connsiteX12" fmla="*/ 7027728 w 8331595"/>
              <a:gd name="connsiteY12" fmla="*/ 321733 h 4182533"/>
              <a:gd name="connsiteX13" fmla="*/ 6926128 w 8331595"/>
              <a:gd name="connsiteY13" fmla="*/ 355600 h 4182533"/>
              <a:gd name="connsiteX14" fmla="*/ 6790662 w 8331595"/>
              <a:gd name="connsiteY14" fmla="*/ 440266 h 4182533"/>
              <a:gd name="connsiteX15" fmla="*/ 6739862 w 8331595"/>
              <a:gd name="connsiteY15" fmla="*/ 457200 h 4182533"/>
              <a:gd name="connsiteX16" fmla="*/ 6689062 w 8331595"/>
              <a:gd name="connsiteY16" fmla="*/ 491066 h 4182533"/>
              <a:gd name="connsiteX17" fmla="*/ 6621328 w 8331595"/>
              <a:gd name="connsiteY17" fmla="*/ 508000 h 4182533"/>
              <a:gd name="connsiteX18" fmla="*/ 6536662 w 8331595"/>
              <a:gd name="connsiteY18" fmla="*/ 541866 h 4182533"/>
              <a:gd name="connsiteX19" fmla="*/ 6485862 w 8331595"/>
              <a:gd name="connsiteY19" fmla="*/ 558800 h 4182533"/>
              <a:gd name="connsiteX20" fmla="*/ 6350395 w 8331595"/>
              <a:gd name="connsiteY20" fmla="*/ 626533 h 4182533"/>
              <a:gd name="connsiteX21" fmla="*/ 6299595 w 8331595"/>
              <a:gd name="connsiteY21" fmla="*/ 660400 h 4182533"/>
              <a:gd name="connsiteX22" fmla="*/ 6248795 w 8331595"/>
              <a:gd name="connsiteY22" fmla="*/ 677333 h 4182533"/>
              <a:gd name="connsiteX23" fmla="*/ 6164128 w 8331595"/>
              <a:gd name="connsiteY23" fmla="*/ 711200 h 4182533"/>
              <a:gd name="connsiteX24" fmla="*/ 6079462 w 8331595"/>
              <a:gd name="connsiteY24" fmla="*/ 728133 h 4182533"/>
              <a:gd name="connsiteX25" fmla="*/ 5960928 w 8331595"/>
              <a:gd name="connsiteY25" fmla="*/ 778933 h 4182533"/>
              <a:gd name="connsiteX26" fmla="*/ 5893195 w 8331595"/>
              <a:gd name="connsiteY26" fmla="*/ 795866 h 4182533"/>
              <a:gd name="connsiteX27" fmla="*/ 5842395 w 8331595"/>
              <a:gd name="connsiteY27" fmla="*/ 829733 h 4182533"/>
              <a:gd name="connsiteX28" fmla="*/ 5689995 w 8331595"/>
              <a:gd name="connsiteY28" fmla="*/ 863600 h 4182533"/>
              <a:gd name="connsiteX29" fmla="*/ 5639195 w 8331595"/>
              <a:gd name="connsiteY29" fmla="*/ 880533 h 4182533"/>
              <a:gd name="connsiteX30" fmla="*/ 5537595 w 8331595"/>
              <a:gd name="connsiteY30" fmla="*/ 897466 h 4182533"/>
              <a:gd name="connsiteX31" fmla="*/ 5283595 w 8331595"/>
              <a:gd name="connsiteY31" fmla="*/ 931333 h 4182533"/>
              <a:gd name="connsiteX32" fmla="*/ 305195 w 8331595"/>
              <a:gd name="connsiteY32" fmla="*/ 2116666 h 4182533"/>
              <a:gd name="connsiteX33" fmla="*/ 576128 w 8331595"/>
              <a:gd name="connsiteY33" fmla="*/ 2133600 h 4182533"/>
              <a:gd name="connsiteX34" fmla="*/ 982528 w 8331595"/>
              <a:gd name="connsiteY34" fmla="*/ 2201333 h 4182533"/>
              <a:gd name="connsiteX35" fmla="*/ 1202662 w 8331595"/>
              <a:gd name="connsiteY35" fmla="*/ 2235200 h 4182533"/>
              <a:gd name="connsiteX36" fmla="*/ 1388928 w 8331595"/>
              <a:gd name="connsiteY36" fmla="*/ 2252133 h 4182533"/>
              <a:gd name="connsiteX37" fmla="*/ 1558262 w 8331595"/>
              <a:gd name="connsiteY37" fmla="*/ 2286000 h 4182533"/>
              <a:gd name="connsiteX38" fmla="*/ 1642928 w 8331595"/>
              <a:gd name="connsiteY38" fmla="*/ 2302933 h 4182533"/>
              <a:gd name="connsiteX39" fmla="*/ 1744528 w 8331595"/>
              <a:gd name="connsiteY39" fmla="*/ 2336800 h 4182533"/>
              <a:gd name="connsiteX40" fmla="*/ 1879995 w 8331595"/>
              <a:gd name="connsiteY40" fmla="*/ 2387600 h 4182533"/>
              <a:gd name="connsiteX41" fmla="*/ 1930795 w 8331595"/>
              <a:gd name="connsiteY41" fmla="*/ 2421466 h 4182533"/>
              <a:gd name="connsiteX42" fmla="*/ 1981595 w 8331595"/>
              <a:gd name="connsiteY42" fmla="*/ 2472266 h 4182533"/>
              <a:gd name="connsiteX43" fmla="*/ 2066262 w 8331595"/>
              <a:gd name="connsiteY43" fmla="*/ 2489200 h 4182533"/>
              <a:gd name="connsiteX44" fmla="*/ 2218662 w 8331595"/>
              <a:gd name="connsiteY44" fmla="*/ 2590800 h 4182533"/>
              <a:gd name="connsiteX45" fmla="*/ 2337195 w 8331595"/>
              <a:gd name="connsiteY45" fmla="*/ 2624666 h 4182533"/>
              <a:gd name="connsiteX46" fmla="*/ 2421862 w 8331595"/>
              <a:gd name="connsiteY46" fmla="*/ 2675466 h 4182533"/>
              <a:gd name="connsiteX47" fmla="*/ 2489595 w 8331595"/>
              <a:gd name="connsiteY47" fmla="*/ 2692400 h 4182533"/>
              <a:gd name="connsiteX48" fmla="*/ 2540395 w 8331595"/>
              <a:gd name="connsiteY48" fmla="*/ 2709333 h 4182533"/>
              <a:gd name="connsiteX49" fmla="*/ 2658928 w 8331595"/>
              <a:gd name="connsiteY49" fmla="*/ 2760133 h 4182533"/>
              <a:gd name="connsiteX50" fmla="*/ 2726662 w 8331595"/>
              <a:gd name="connsiteY50" fmla="*/ 2794000 h 4182533"/>
              <a:gd name="connsiteX51" fmla="*/ 2963728 w 8331595"/>
              <a:gd name="connsiteY51" fmla="*/ 2861733 h 4182533"/>
              <a:gd name="connsiteX52" fmla="*/ 3014528 w 8331595"/>
              <a:gd name="connsiteY52" fmla="*/ 2878666 h 4182533"/>
              <a:gd name="connsiteX53" fmla="*/ 3166928 w 8331595"/>
              <a:gd name="connsiteY53" fmla="*/ 2929466 h 4182533"/>
              <a:gd name="connsiteX54" fmla="*/ 3217728 w 8331595"/>
              <a:gd name="connsiteY54" fmla="*/ 2963333 h 4182533"/>
              <a:gd name="connsiteX55" fmla="*/ 3302395 w 8331595"/>
              <a:gd name="connsiteY55" fmla="*/ 2980266 h 4182533"/>
              <a:gd name="connsiteX56" fmla="*/ 3370128 w 8331595"/>
              <a:gd name="connsiteY56" fmla="*/ 2997200 h 4182533"/>
              <a:gd name="connsiteX57" fmla="*/ 3624128 w 8331595"/>
              <a:gd name="connsiteY57" fmla="*/ 3031066 h 4182533"/>
              <a:gd name="connsiteX58" fmla="*/ 3878128 w 8331595"/>
              <a:gd name="connsiteY58" fmla="*/ 3081866 h 4182533"/>
              <a:gd name="connsiteX59" fmla="*/ 4081328 w 8331595"/>
              <a:gd name="connsiteY59" fmla="*/ 3115733 h 4182533"/>
              <a:gd name="connsiteX60" fmla="*/ 4182928 w 8331595"/>
              <a:gd name="connsiteY60" fmla="*/ 3149600 h 4182533"/>
              <a:gd name="connsiteX61" fmla="*/ 4284528 w 8331595"/>
              <a:gd name="connsiteY61" fmla="*/ 3166533 h 4182533"/>
              <a:gd name="connsiteX62" fmla="*/ 4352262 w 8331595"/>
              <a:gd name="connsiteY62" fmla="*/ 3200400 h 4182533"/>
              <a:gd name="connsiteX63" fmla="*/ 4555462 w 8331595"/>
              <a:gd name="connsiteY63" fmla="*/ 3251200 h 4182533"/>
              <a:gd name="connsiteX64" fmla="*/ 4741728 w 8331595"/>
              <a:gd name="connsiteY64" fmla="*/ 3318933 h 4182533"/>
              <a:gd name="connsiteX65" fmla="*/ 4809462 w 8331595"/>
              <a:gd name="connsiteY65" fmla="*/ 3352800 h 4182533"/>
              <a:gd name="connsiteX66" fmla="*/ 4894128 w 8331595"/>
              <a:gd name="connsiteY66" fmla="*/ 3369733 h 4182533"/>
              <a:gd name="connsiteX67" fmla="*/ 4961862 w 8331595"/>
              <a:gd name="connsiteY67" fmla="*/ 3386666 h 4182533"/>
              <a:gd name="connsiteX68" fmla="*/ 5063462 w 8331595"/>
              <a:gd name="connsiteY68" fmla="*/ 3420533 h 4182533"/>
              <a:gd name="connsiteX69" fmla="*/ 5148128 w 8331595"/>
              <a:gd name="connsiteY69" fmla="*/ 3437466 h 4182533"/>
              <a:gd name="connsiteX70" fmla="*/ 5283595 w 8331595"/>
              <a:gd name="connsiteY70" fmla="*/ 3471333 h 4182533"/>
              <a:gd name="connsiteX71" fmla="*/ 5486795 w 8331595"/>
              <a:gd name="connsiteY71" fmla="*/ 3505200 h 4182533"/>
              <a:gd name="connsiteX72" fmla="*/ 5571462 w 8331595"/>
              <a:gd name="connsiteY72" fmla="*/ 3539066 h 4182533"/>
              <a:gd name="connsiteX73" fmla="*/ 5723862 w 8331595"/>
              <a:gd name="connsiteY73" fmla="*/ 3589866 h 4182533"/>
              <a:gd name="connsiteX74" fmla="*/ 5774662 w 8331595"/>
              <a:gd name="connsiteY74" fmla="*/ 3623733 h 4182533"/>
              <a:gd name="connsiteX75" fmla="*/ 5910128 w 8331595"/>
              <a:gd name="connsiteY75" fmla="*/ 3657600 h 4182533"/>
              <a:gd name="connsiteX76" fmla="*/ 5977862 w 8331595"/>
              <a:gd name="connsiteY76" fmla="*/ 3691466 h 4182533"/>
              <a:gd name="connsiteX77" fmla="*/ 6147195 w 8331595"/>
              <a:gd name="connsiteY77" fmla="*/ 3725333 h 4182533"/>
              <a:gd name="connsiteX78" fmla="*/ 6197995 w 8331595"/>
              <a:gd name="connsiteY78" fmla="*/ 3742266 h 4182533"/>
              <a:gd name="connsiteX79" fmla="*/ 6367328 w 8331595"/>
              <a:gd name="connsiteY79" fmla="*/ 3810000 h 4182533"/>
              <a:gd name="connsiteX80" fmla="*/ 6570528 w 8331595"/>
              <a:gd name="connsiteY80" fmla="*/ 3860800 h 4182533"/>
              <a:gd name="connsiteX81" fmla="*/ 6638262 w 8331595"/>
              <a:gd name="connsiteY81" fmla="*/ 3877733 h 4182533"/>
              <a:gd name="connsiteX82" fmla="*/ 6841462 w 8331595"/>
              <a:gd name="connsiteY82" fmla="*/ 3911600 h 4182533"/>
              <a:gd name="connsiteX83" fmla="*/ 7044662 w 8331595"/>
              <a:gd name="connsiteY83" fmla="*/ 3962400 h 4182533"/>
              <a:gd name="connsiteX84" fmla="*/ 7146262 w 8331595"/>
              <a:gd name="connsiteY84" fmla="*/ 3979333 h 4182533"/>
              <a:gd name="connsiteX85" fmla="*/ 7213995 w 8331595"/>
              <a:gd name="connsiteY85" fmla="*/ 3996266 h 4182533"/>
              <a:gd name="connsiteX86" fmla="*/ 7467995 w 8331595"/>
              <a:gd name="connsiteY86" fmla="*/ 4013200 h 4182533"/>
              <a:gd name="connsiteX87" fmla="*/ 7637328 w 8331595"/>
              <a:gd name="connsiteY87" fmla="*/ 4030133 h 4182533"/>
              <a:gd name="connsiteX88" fmla="*/ 7806662 w 8331595"/>
              <a:gd name="connsiteY88" fmla="*/ 4064000 h 4182533"/>
              <a:gd name="connsiteX89" fmla="*/ 7857462 w 8331595"/>
              <a:gd name="connsiteY89" fmla="*/ 4080933 h 4182533"/>
              <a:gd name="connsiteX90" fmla="*/ 8009862 w 8331595"/>
              <a:gd name="connsiteY90" fmla="*/ 4114800 h 4182533"/>
              <a:gd name="connsiteX91" fmla="*/ 8094528 w 8331595"/>
              <a:gd name="connsiteY91" fmla="*/ 4131733 h 4182533"/>
              <a:gd name="connsiteX92" fmla="*/ 8145328 w 8331595"/>
              <a:gd name="connsiteY92" fmla="*/ 4148666 h 4182533"/>
              <a:gd name="connsiteX93" fmla="*/ 8297728 w 8331595"/>
              <a:gd name="connsiteY93" fmla="*/ 4182533 h 4182533"/>
              <a:gd name="connsiteX94" fmla="*/ 8331595 w 8331595"/>
              <a:gd name="connsiteY94" fmla="*/ 4114800 h 4182533"/>
              <a:gd name="connsiteX95" fmla="*/ 8297728 w 8331595"/>
              <a:gd name="connsiteY95" fmla="*/ 4064000 h 4182533"/>
              <a:gd name="connsiteX96" fmla="*/ 8280795 w 8331595"/>
              <a:gd name="connsiteY96" fmla="*/ 3759200 h 4182533"/>
              <a:gd name="connsiteX97" fmla="*/ 8162262 w 8331595"/>
              <a:gd name="connsiteY97" fmla="*/ 3742266 h 4182533"/>
              <a:gd name="connsiteX98" fmla="*/ 7891328 w 8331595"/>
              <a:gd name="connsiteY98" fmla="*/ 3708400 h 4182533"/>
              <a:gd name="connsiteX99" fmla="*/ 7654262 w 8331595"/>
              <a:gd name="connsiteY99" fmla="*/ 3657600 h 4182533"/>
              <a:gd name="connsiteX100" fmla="*/ 7501862 w 8331595"/>
              <a:gd name="connsiteY100" fmla="*/ 3606800 h 4182533"/>
              <a:gd name="connsiteX101" fmla="*/ 7417195 w 8331595"/>
              <a:gd name="connsiteY101" fmla="*/ 3589866 h 4182533"/>
              <a:gd name="connsiteX102" fmla="*/ 7298662 w 8331595"/>
              <a:gd name="connsiteY102" fmla="*/ 3556000 h 4182533"/>
              <a:gd name="connsiteX103" fmla="*/ 7112395 w 8331595"/>
              <a:gd name="connsiteY103" fmla="*/ 3539066 h 4182533"/>
              <a:gd name="connsiteX104" fmla="*/ 6689062 w 8331595"/>
              <a:gd name="connsiteY104" fmla="*/ 3505200 h 4182533"/>
              <a:gd name="connsiteX105" fmla="*/ 6553595 w 8331595"/>
              <a:gd name="connsiteY105" fmla="*/ 3471333 h 4182533"/>
              <a:gd name="connsiteX106" fmla="*/ 6350395 w 8331595"/>
              <a:gd name="connsiteY106" fmla="*/ 3420533 h 4182533"/>
              <a:gd name="connsiteX107" fmla="*/ 6045595 w 8331595"/>
              <a:gd name="connsiteY107" fmla="*/ 3403600 h 4182533"/>
              <a:gd name="connsiteX108" fmla="*/ 5842395 w 8331595"/>
              <a:gd name="connsiteY108" fmla="*/ 3386666 h 4182533"/>
              <a:gd name="connsiteX109" fmla="*/ 5706928 w 8331595"/>
              <a:gd name="connsiteY109" fmla="*/ 3352800 h 4182533"/>
              <a:gd name="connsiteX110" fmla="*/ 5656128 w 8331595"/>
              <a:gd name="connsiteY110" fmla="*/ 3335866 h 4182533"/>
              <a:gd name="connsiteX111" fmla="*/ 5520662 w 8331595"/>
              <a:gd name="connsiteY111" fmla="*/ 3318933 h 4182533"/>
              <a:gd name="connsiteX112" fmla="*/ 5469862 w 8331595"/>
              <a:gd name="connsiteY112" fmla="*/ 3302000 h 4182533"/>
              <a:gd name="connsiteX113" fmla="*/ 5419062 w 8331595"/>
              <a:gd name="connsiteY113" fmla="*/ 3268133 h 4182533"/>
              <a:gd name="connsiteX114" fmla="*/ 5351328 w 8331595"/>
              <a:gd name="connsiteY114" fmla="*/ 3251200 h 4182533"/>
              <a:gd name="connsiteX115" fmla="*/ 5215862 w 8331595"/>
              <a:gd name="connsiteY115" fmla="*/ 3200400 h 4182533"/>
              <a:gd name="connsiteX116" fmla="*/ 5165062 w 8331595"/>
              <a:gd name="connsiteY116" fmla="*/ 3166533 h 4182533"/>
              <a:gd name="connsiteX117" fmla="*/ 5080395 w 8331595"/>
              <a:gd name="connsiteY117" fmla="*/ 3149600 h 4182533"/>
              <a:gd name="connsiteX118" fmla="*/ 5029595 w 8331595"/>
              <a:gd name="connsiteY118" fmla="*/ 3132666 h 4182533"/>
              <a:gd name="connsiteX119" fmla="*/ 4843328 w 8331595"/>
              <a:gd name="connsiteY119" fmla="*/ 2997200 h 4182533"/>
              <a:gd name="connsiteX120" fmla="*/ 4673995 w 8331595"/>
              <a:gd name="connsiteY120" fmla="*/ 2946400 h 4182533"/>
              <a:gd name="connsiteX121" fmla="*/ 4521595 w 8331595"/>
              <a:gd name="connsiteY121" fmla="*/ 2878666 h 4182533"/>
              <a:gd name="connsiteX122" fmla="*/ 4386128 w 8331595"/>
              <a:gd name="connsiteY122" fmla="*/ 2810933 h 4182533"/>
              <a:gd name="connsiteX123" fmla="*/ 4318395 w 8331595"/>
              <a:gd name="connsiteY123" fmla="*/ 2777066 h 4182533"/>
              <a:gd name="connsiteX124" fmla="*/ 4098262 w 8331595"/>
              <a:gd name="connsiteY124" fmla="*/ 2743200 h 4182533"/>
              <a:gd name="connsiteX125" fmla="*/ 4047462 w 8331595"/>
              <a:gd name="connsiteY125" fmla="*/ 2709333 h 4182533"/>
              <a:gd name="connsiteX126" fmla="*/ 3844262 w 8331595"/>
              <a:gd name="connsiteY126" fmla="*/ 2658533 h 4182533"/>
              <a:gd name="connsiteX127" fmla="*/ 3776528 w 8331595"/>
              <a:gd name="connsiteY127" fmla="*/ 2641600 h 4182533"/>
              <a:gd name="connsiteX128" fmla="*/ 3691862 w 8331595"/>
              <a:gd name="connsiteY128" fmla="*/ 2624666 h 4182533"/>
              <a:gd name="connsiteX129" fmla="*/ 3641062 w 8331595"/>
              <a:gd name="connsiteY129" fmla="*/ 2607733 h 4182533"/>
              <a:gd name="connsiteX130" fmla="*/ 3522528 w 8331595"/>
              <a:gd name="connsiteY130" fmla="*/ 2590800 h 4182533"/>
              <a:gd name="connsiteX131" fmla="*/ 3403995 w 8331595"/>
              <a:gd name="connsiteY131" fmla="*/ 2556933 h 4182533"/>
              <a:gd name="connsiteX132" fmla="*/ 3353195 w 8331595"/>
              <a:gd name="connsiteY132" fmla="*/ 2540000 h 4182533"/>
              <a:gd name="connsiteX133" fmla="*/ 3234662 w 8331595"/>
              <a:gd name="connsiteY133" fmla="*/ 2523066 h 4182533"/>
              <a:gd name="connsiteX134" fmla="*/ 3133062 w 8331595"/>
              <a:gd name="connsiteY134" fmla="*/ 2489200 h 4182533"/>
              <a:gd name="connsiteX135" fmla="*/ 2794395 w 8331595"/>
              <a:gd name="connsiteY135" fmla="*/ 2438400 h 4182533"/>
              <a:gd name="connsiteX136" fmla="*/ 2641995 w 8331595"/>
              <a:gd name="connsiteY136" fmla="*/ 2421466 h 4182533"/>
              <a:gd name="connsiteX137" fmla="*/ 2438795 w 8331595"/>
              <a:gd name="connsiteY137" fmla="*/ 2387600 h 4182533"/>
              <a:gd name="connsiteX138" fmla="*/ 2337195 w 8331595"/>
              <a:gd name="connsiteY138" fmla="*/ 2353733 h 4182533"/>
              <a:gd name="connsiteX139" fmla="*/ 2252528 w 8331595"/>
              <a:gd name="connsiteY139" fmla="*/ 2336800 h 4182533"/>
              <a:gd name="connsiteX140" fmla="*/ 2150928 w 8331595"/>
              <a:gd name="connsiteY140" fmla="*/ 2302933 h 4182533"/>
              <a:gd name="connsiteX141" fmla="*/ 2100128 w 8331595"/>
              <a:gd name="connsiteY141" fmla="*/ 2286000 h 4182533"/>
              <a:gd name="connsiteX142" fmla="*/ 2049328 w 8331595"/>
              <a:gd name="connsiteY142" fmla="*/ 2269066 h 4182533"/>
              <a:gd name="connsiteX143" fmla="*/ 1981595 w 8331595"/>
              <a:gd name="connsiteY143" fmla="*/ 2252133 h 4182533"/>
              <a:gd name="connsiteX144" fmla="*/ 1913862 w 8331595"/>
              <a:gd name="connsiteY144" fmla="*/ 2218266 h 4182533"/>
              <a:gd name="connsiteX145" fmla="*/ 1863062 w 8331595"/>
              <a:gd name="connsiteY145" fmla="*/ 2201333 h 4182533"/>
              <a:gd name="connsiteX146" fmla="*/ 1761462 w 8331595"/>
              <a:gd name="connsiteY146" fmla="*/ 2116666 h 4182533"/>
              <a:gd name="connsiteX147" fmla="*/ 1778395 w 8331595"/>
              <a:gd name="connsiteY147" fmla="*/ 1947333 h 4182533"/>
              <a:gd name="connsiteX148" fmla="*/ 1964662 w 8331595"/>
              <a:gd name="connsiteY148" fmla="*/ 1930400 h 4182533"/>
              <a:gd name="connsiteX149" fmla="*/ 2286395 w 8331595"/>
              <a:gd name="connsiteY149" fmla="*/ 1896533 h 4182533"/>
              <a:gd name="connsiteX150" fmla="*/ 2421862 w 8331595"/>
              <a:gd name="connsiteY150" fmla="*/ 1862666 h 4182533"/>
              <a:gd name="connsiteX151" fmla="*/ 2540395 w 8331595"/>
              <a:gd name="connsiteY151" fmla="*/ 1845733 h 4182533"/>
              <a:gd name="connsiteX152" fmla="*/ 2845195 w 8331595"/>
              <a:gd name="connsiteY152" fmla="*/ 1811866 h 4182533"/>
              <a:gd name="connsiteX153" fmla="*/ 2963728 w 8331595"/>
              <a:gd name="connsiteY153" fmla="*/ 1778000 h 4182533"/>
              <a:gd name="connsiteX154" fmla="*/ 3082262 w 8331595"/>
              <a:gd name="connsiteY154" fmla="*/ 1744133 h 4182533"/>
              <a:gd name="connsiteX155" fmla="*/ 3353195 w 8331595"/>
              <a:gd name="connsiteY155" fmla="*/ 1710266 h 4182533"/>
              <a:gd name="connsiteX156" fmla="*/ 3471728 w 8331595"/>
              <a:gd name="connsiteY156" fmla="*/ 1693333 h 4182533"/>
              <a:gd name="connsiteX157" fmla="*/ 3624128 w 8331595"/>
              <a:gd name="connsiteY157" fmla="*/ 1659466 h 4182533"/>
              <a:gd name="connsiteX158" fmla="*/ 3708795 w 8331595"/>
              <a:gd name="connsiteY158" fmla="*/ 1642533 h 4182533"/>
              <a:gd name="connsiteX159" fmla="*/ 3759595 w 8331595"/>
              <a:gd name="connsiteY159" fmla="*/ 1625600 h 4182533"/>
              <a:gd name="connsiteX160" fmla="*/ 3895062 w 8331595"/>
              <a:gd name="connsiteY160" fmla="*/ 1591733 h 4182533"/>
              <a:gd name="connsiteX161" fmla="*/ 4098262 w 8331595"/>
              <a:gd name="connsiteY161" fmla="*/ 1540933 h 4182533"/>
              <a:gd name="connsiteX162" fmla="*/ 4335328 w 8331595"/>
              <a:gd name="connsiteY162" fmla="*/ 1473200 h 4182533"/>
              <a:gd name="connsiteX163" fmla="*/ 4386128 w 8331595"/>
              <a:gd name="connsiteY163" fmla="*/ 1456266 h 4182533"/>
              <a:gd name="connsiteX164" fmla="*/ 4453862 w 8331595"/>
              <a:gd name="connsiteY164" fmla="*/ 1422400 h 4182533"/>
              <a:gd name="connsiteX165" fmla="*/ 4690928 w 8331595"/>
              <a:gd name="connsiteY165" fmla="*/ 1388533 h 4182533"/>
              <a:gd name="connsiteX166" fmla="*/ 4775595 w 8331595"/>
              <a:gd name="connsiteY166" fmla="*/ 1371600 h 4182533"/>
              <a:gd name="connsiteX167" fmla="*/ 5012662 w 8331595"/>
              <a:gd name="connsiteY167" fmla="*/ 1303866 h 4182533"/>
              <a:gd name="connsiteX168" fmla="*/ 5266662 w 8331595"/>
              <a:gd name="connsiteY168" fmla="*/ 1236133 h 4182533"/>
              <a:gd name="connsiteX169" fmla="*/ 5351328 w 8331595"/>
              <a:gd name="connsiteY169" fmla="*/ 1219200 h 4182533"/>
              <a:gd name="connsiteX170" fmla="*/ 5554528 w 8331595"/>
              <a:gd name="connsiteY170" fmla="*/ 1185333 h 4182533"/>
              <a:gd name="connsiteX171" fmla="*/ 5656128 w 8331595"/>
              <a:gd name="connsiteY171" fmla="*/ 1151466 h 4182533"/>
              <a:gd name="connsiteX172" fmla="*/ 5706928 w 8331595"/>
              <a:gd name="connsiteY172" fmla="*/ 1134533 h 4182533"/>
              <a:gd name="connsiteX173" fmla="*/ 5791595 w 8331595"/>
              <a:gd name="connsiteY173" fmla="*/ 1117600 h 4182533"/>
              <a:gd name="connsiteX174" fmla="*/ 5910128 w 8331595"/>
              <a:gd name="connsiteY174" fmla="*/ 1100666 h 4182533"/>
              <a:gd name="connsiteX175" fmla="*/ 5977862 w 8331595"/>
              <a:gd name="connsiteY175" fmla="*/ 1083733 h 4182533"/>
              <a:gd name="connsiteX176" fmla="*/ 6028662 w 8331595"/>
              <a:gd name="connsiteY176" fmla="*/ 1066800 h 4182533"/>
              <a:gd name="connsiteX177" fmla="*/ 6181062 w 8331595"/>
              <a:gd name="connsiteY177" fmla="*/ 1049866 h 4182533"/>
              <a:gd name="connsiteX178" fmla="*/ 6231862 w 8331595"/>
              <a:gd name="connsiteY178" fmla="*/ 1032933 h 4182533"/>
              <a:gd name="connsiteX179" fmla="*/ 6282662 w 8331595"/>
              <a:gd name="connsiteY179" fmla="*/ 999066 h 4182533"/>
              <a:gd name="connsiteX180" fmla="*/ 6350395 w 8331595"/>
              <a:gd name="connsiteY180" fmla="*/ 982133 h 4182533"/>
              <a:gd name="connsiteX181" fmla="*/ 6536662 w 8331595"/>
              <a:gd name="connsiteY181" fmla="*/ 931333 h 4182533"/>
              <a:gd name="connsiteX182" fmla="*/ 6587462 w 8331595"/>
              <a:gd name="connsiteY182" fmla="*/ 897466 h 4182533"/>
              <a:gd name="connsiteX183" fmla="*/ 6722928 w 8331595"/>
              <a:gd name="connsiteY183" fmla="*/ 863600 h 4182533"/>
              <a:gd name="connsiteX184" fmla="*/ 6773728 w 8331595"/>
              <a:gd name="connsiteY184" fmla="*/ 829733 h 4182533"/>
              <a:gd name="connsiteX185" fmla="*/ 6943062 w 8331595"/>
              <a:gd name="connsiteY185" fmla="*/ 778933 h 4182533"/>
              <a:gd name="connsiteX186" fmla="*/ 7112395 w 8331595"/>
              <a:gd name="connsiteY186" fmla="*/ 711200 h 4182533"/>
              <a:gd name="connsiteX187" fmla="*/ 7163195 w 8331595"/>
              <a:gd name="connsiteY187" fmla="*/ 694266 h 4182533"/>
              <a:gd name="connsiteX188" fmla="*/ 7213995 w 8331595"/>
              <a:gd name="connsiteY188" fmla="*/ 677333 h 4182533"/>
              <a:gd name="connsiteX189" fmla="*/ 7264795 w 8331595"/>
              <a:gd name="connsiteY189" fmla="*/ 643466 h 4182533"/>
              <a:gd name="connsiteX190" fmla="*/ 7434128 w 8331595"/>
              <a:gd name="connsiteY190" fmla="*/ 592666 h 4182533"/>
              <a:gd name="connsiteX191" fmla="*/ 7484928 w 8331595"/>
              <a:gd name="connsiteY191" fmla="*/ 558800 h 4182533"/>
              <a:gd name="connsiteX192" fmla="*/ 7535728 w 8331595"/>
              <a:gd name="connsiteY192" fmla="*/ 541866 h 4182533"/>
              <a:gd name="connsiteX193" fmla="*/ 7603462 w 8331595"/>
              <a:gd name="connsiteY193" fmla="*/ 491066 h 4182533"/>
              <a:gd name="connsiteX194" fmla="*/ 7772795 w 8331595"/>
              <a:gd name="connsiteY194" fmla="*/ 423333 h 4182533"/>
              <a:gd name="connsiteX195" fmla="*/ 7823595 w 8331595"/>
              <a:gd name="connsiteY195" fmla="*/ 406400 h 4182533"/>
              <a:gd name="connsiteX196" fmla="*/ 7992928 w 8331595"/>
              <a:gd name="connsiteY196" fmla="*/ 355600 h 4182533"/>
              <a:gd name="connsiteX197" fmla="*/ 8043728 w 8331595"/>
              <a:gd name="connsiteY197" fmla="*/ 338666 h 4182533"/>
              <a:gd name="connsiteX198" fmla="*/ 8263862 w 8331595"/>
              <a:gd name="connsiteY198" fmla="*/ 355600 h 4182533"/>
              <a:gd name="connsiteX199" fmla="*/ 8314662 w 8331595"/>
              <a:gd name="connsiteY199" fmla="*/ 372533 h 4182533"/>
              <a:gd name="connsiteX200" fmla="*/ 8280795 w 8331595"/>
              <a:gd name="connsiteY200" fmla="*/ 372533 h 4182533"/>
              <a:gd name="connsiteX201" fmla="*/ 8314662 w 8331595"/>
              <a:gd name="connsiteY201" fmla="*/ 423333 h 4182533"/>
              <a:gd name="connsiteX0" fmla="*/ 8333182 w 8350115"/>
              <a:gd name="connsiteY0" fmla="*/ 423333 h 4182533"/>
              <a:gd name="connsiteX1" fmla="*/ 8282382 w 8350115"/>
              <a:gd name="connsiteY1" fmla="*/ 321733 h 4182533"/>
              <a:gd name="connsiteX2" fmla="*/ 8265448 w 8350115"/>
              <a:gd name="connsiteY2" fmla="*/ 270933 h 4182533"/>
              <a:gd name="connsiteX3" fmla="*/ 8214648 w 8350115"/>
              <a:gd name="connsiteY3" fmla="*/ 0 h 4182533"/>
              <a:gd name="connsiteX4" fmla="*/ 8113048 w 8350115"/>
              <a:gd name="connsiteY4" fmla="*/ 33866 h 4182533"/>
              <a:gd name="connsiteX5" fmla="*/ 7994515 w 8350115"/>
              <a:gd name="connsiteY5" fmla="*/ 101600 h 4182533"/>
              <a:gd name="connsiteX6" fmla="*/ 7740515 w 8350115"/>
              <a:gd name="connsiteY6" fmla="*/ 135466 h 4182533"/>
              <a:gd name="connsiteX7" fmla="*/ 7655848 w 8350115"/>
              <a:gd name="connsiteY7" fmla="*/ 169333 h 4182533"/>
              <a:gd name="connsiteX8" fmla="*/ 7334115 w 8350115"/>
              <a:gd name="connsiteY8" fmla="*/ 220133 h 4182533"/>
              <a:gd name="connsiteX9" fmla="*/ 7249448 w 8350115"/>
              <a:gd name="connsiteY9" fmla="*/ 237066 h 4182533"/>
              <a:gd name="connsiteX10" fmla="*/ 7181715 w 8350115"/>
              <a:gd name="connsiteY10" fmla="*/ 270933 h 4182533"/>
              <a:gd name="connsiteX11" fmla="*/ 7130915 w 8350115"/>
              <a:gd name="connsiteY11" fmla="*/ 287866 h 4182533"/>
              <a:gd name="connsiteX12" fmla="*/ 7046248 w 8350115"/>
              <a:gd name="connsiteY12" fmla="*/ 321733 h 4182533"/>
              <a:gd name="connsiteX13" fmla="*/ 6944648 w 8350115"/>
              <a:gd name="connsiteY13" fmla="*/ 355600 h 4182533"/>
              <a:gd name="connsiteX14" fmla="*/ 6809182 w 8350115"/>
              <a:gd name="connsiteY14" fmla="*/ 440266 h 4182533"/>
              <a:gd name="connsiteX15" fmla="*/ 6758382 w 8350115"/>
              <a:gd name="connsiteY15" fmla="*/ 457200 h 4182533"/>
              <a:gd name="connsiteX16" fmla="*/ 6707582 w 8350115"/>
              <a:gd name="connsiteY16" fmla="*/ 491066 h 4182533"/>
              <a:gd name="connsiteX17" fmla="*/ 6639848 w 8350115"/>
              <a:gd name="connsiteY17" fmla="*/ 508000 h 4182533"/>
              <a:gd name="connsiteX18" fmla="*/ 6555182 w 8350115"/>
              <a:gd name="connsiteY18" fmla="*/ 541866 h 4182533"/>
              <a:gd name="connsiteX19" fmla="*/ 6504382 w 8350115"/>
              <a:gd name="connsiteY19" fmla="*/ 558800 h 4182533"/>
              <a:gd name="connsiteX20" fmla="*/ 6368915 w 8350115"/>
              <a:gd name="connsiteY20" fmla="*/ 626533 h 4182533"/>
              <a:gd name="connsiteX21" fmla="*/ 6318115 w 8350115"/>
              <a:gd name="connsiteY21" fmla="*/ 660400 h 4182533"/>
              <a:gd name="connsiteX22" fmla="*/ 6267315 w 8350115"/>
              <a:gd name="connsiteY22" fmla="*/ 677333 h 4182533"/>
              <a:gd name="connsiteX23" fmla="*/ 6182648 w 8350115"/>
              <a:gd name="connsiteY23" fmla="*/ 711200 h 4182533"/>
              <a:gd name="connsiteX24" fmla="*/ 6097982 w 8350115"/>
              <a:gd name="connsiteY24" fmla="*/ 728133 h 4182533"/>
              <a:gd name="connsiteX25" fmla="*/ 5979448 w 8350115"/>
              <a:gd name="connsiteY25" fmla="*/ 778933 h 4182533"/>
              <a:gd name="connsiteX26" fmla="*/ 5911715 w 8350115"/>
              <a:gd name="connsiteY26" fmla="*/ 795866 h 4182533"/>
              <a:gd name="connsiteX27" fmla="*/ 5860915 w 8350115"/>
              <a:gd name="connsiteY27" fmla="*/ 829733 h 4182533"/>
              <a:gd name="connsiteX28" fmla="*/ 5708515 w 8350115"/>
              <a:gd name="connsiteY28" fmla="*/ 863600 h 4182533"/>
              <a:gd name="connsiteX29" fmla="*/ 5657715 w 8350115"/>
              <a:gd name="connsiteY29" fmla="*/ 880533 h 4182533"/>
              <a:gd name="connsiteX30" fmla="*/ 5556115 w 8350115"/>
              <a:gd name="connsiteY30" fmla="*/ 897466 h 4182533"/>
              <a:gd name="connsiteX31" fmla="*/ 323715 w 8350115"/>
              <a:gd name="connsiteY31" fmla="*/ 2116666 h 4182533"/>
              <a:gd name="connsiteX32" fmla="*/ 594648 w 8350115"/>
              <a:gd name="connsiteY32" fmla="*/ 2133600 h 4182533"/>
              <a:gd name="connsiteX33" fmla="*/ 1001048 w 8350115"/>
              <a:gd name="connsiteY33" fmla="*/ 2201333 h 4182533"/>
              <a:gd name="connsiteX34" fmla="*/ 1221182 w 8350115"/>
              <a:gd name="connsiteY34" fmla="*/ 2235200 h 4182533"/>
              <a:gd name="connsiteX35" fmla="*/ 1407448 w 8350115"/>
              <a:gd name="connsiteY35" fmla="*/ 2252133 h 4182533"/>
              <a:gd name="connsiteX36" fmla="*/ 1576782 w 8350115"/>
              <a:gd name="connsiteY36" fmla="*/ 2286000 h 4182533"/>
              <a:gd name="connsiteX37" fmla="*/ 1661448 w 8350115"/>
              <a:gd name="connsiteY37" fmla="*/ 2302933 h 4182533"/>
              <a:gd name="connsiteX38" fmla="*/ 1763048 w 8350115"/>
              <a:gd name="connsiteY38" fmla="*/ 2336800 h 4182533"/>
              <a:gd name="connsiteX39" fmla="*/ 1898515 w 8350115"/>
              <a:gd name="connsiteY39" fmla="*/ 2387600 h 4182533"/>
              <a:gd name="connsiteX40" fmla="*/ 1949315 w 8350115"/>
              <a:gd name="connsiteY40" fmla="*/ 2421466 h 4182533"/>
              <a:gd name="connsiteX41" fmla="*/ 2000115 w 8350115"/>
              <a:gd name="connsiteY41" fmla="*/ 2472266 h 4182533"/>
              <a:gd name="connsiteX42" fmla="*/ 2084782 w 8350115"/>
              <a:gd name="connsiteY42" fmla="*/ 2489200 h 4182533"/>
              <a:gd name="connsiteX43" fmla="*/ 2237182 w 8350115"/>
              <a:gd name="connsiteY43" fmla="*/ 2590800 h 4182533"/>
              <a:gd name="connsiteX44" fmla="*/ 2355715 w 8350115"/>
              <a:gd name="connsiteY44" fmla="*/ 2624666 h 4182533"/>
              <a:gd name="connsiteX45" fmla="*/ 2440382 w 8350115"/>
              <a:gd name="connsiteY45" fmla="*/ 2675466 h 4182533"/>
              <a:gd name="connsiteX46" fmla="*/ 2508115 w 8350115"/>
              <a:gd name="connsiteY46" fmla="*/ 2692400 h 4182533"/>
              <a:gd name="connsiteX47" fmla="*/ 2558915 w 8350115"/>
              <a:gd name="connsiteY47" fmla="*/ 2709333 h 4182533"/>
              <a:gd name="connsiteX48" fmla="*/ 2677448 w 8350115"/>
              <a:gd name="connsiteY48" fmla="*/ 2760133 h 4182533"/>
              <a:gd name="connsiteX49" fmla="*/ 2745182 w 8350115"/>
              <a:gd name="connsiteY49" fmla="*/ 2794000 h 4182533"/>
              <a:gd name="connsiteX50" fmla="*/ 2982248 w 8350115"/>
              <a:gd name="connsiteY50" fmla="*/ 2861733 h 4182533"/>
              <a:gd name="connsiteX51" fmla="*/ 3033048 w 8350115"/>
              <a:gd name="connsiteY51" fmla="*/ 2878666 h 4182533"/>
              <a:gd name="connsiteX52" fmla="*/ 3185448 w 8350115"/>
              <a:gd name="connsiteY52" fmla="*/ 2929466 h 4182533"/>
              <a:gd name="connsiteX53" fmla="*/ 3236248 w 8350115"/>
              <a:gd name="connsiteY53" fmla="*/ 2963333 h 4182533"/>
              <a:gd name="connsiteX54" fmla="*/ 3320915 w 8350115"/>
              <a:gd name="connsiteY54" fmla="*/ 2980266 h 4182533"/>
              <a:gd name="connsiteX55" fmla="*/ 3388648 w 8350115"/>
              <a:gd name="connsiteY55" fmla="*/ 2997200 h 4182533"/>
              <a:gd name="connsiteX56" fmla="*/ 3642648 w 8350115"/>
              <a:gd name="connsiteY56" fmla="*/ 3031066 h 4182533"/>
              <a:gd name="connsiteX57" fmla="*/ 3896648 w 8350115"/>
              <a:gd name="connsiteY57" fmla="*/ 3081866 h 4182533"/>
              <a:gd name="connsiteX58" fmla="*/ 4099848 w 8350115"/>
              <a:gd name="connsiteY58" fmla="*/ 3115733 h 4182533"/>
              <a:gd name="connsiteX59" fmla="*/ 4201448 w 8350115"/>
              <a:gd name="connsiteY59" fmla="*/ 3149600 h 4182533"/>
              <a:gd name="connsiteX60" fmla="*/ 4303048 w 8350115"/>
              <a:gd name="connsiteY60" fmla="*/ 3166533 h 4182533"/>
              <a:gd name="connsiteX61" fmla="*/ 4370782 w 8350115"/>
              <a:gd name="connsiteY61" fmla="*/ 3200400 h 4182533"/>
              <a:gd name="connsiteX62" fmla="*/ 4573982 w 8350115"/>
              <a:gd name="connsiteY62" fmla="*/ 3251200 h 4182533"/>
              <a:gd name="connsiteX63" fmla="*/ 4760248 w 8350115"/>
              <a:gd name="connsiteY63" fmla="*/ 3318933 h 4182533"/>
              <a:gd name="connsiteX64" fmla="*/ 4827982 w 8350115"/>
              <a:gd name="connsiteY64" fmla="*/ 3352800 h 4182533"/>
              <a:gd name="connsiteX65" fmla="*/ 4912648 w 8350115"/>
              <a:gd name="connsiteY65" fmla="*/ 3369733 h 4182533"/>
              <a:gd name="connsiteX66" fmla="*/ 4980382 w 8350115"/>
              <a:gd name="connsiteY66" fmla="*/ 3386666 h 4182533"/>
              <a:gd name="connsiteX67" fmla="*/ 5081982 w 8350115"/>
              <a:gd name="connsiteY67" fmla="*/ 3420533 h 4182533"/>
              <a:gd name="connsiteX68" fmla="*/ 5166648 w 8350115"/>
              <a:gd name="connsiteY68" fmla="*/ 3437466 h 4182533"/>
              <a:gd name="connsiteX69" fmla="*/ 5302115 w 8350115"/>
              <a:gd name="connsiteY69" fmla="*/ 3471333 h 4182533"/>
              <a:gd name="connsiteX70" fmla="*/ 5505315 w 8350115"/>
              <a:gd name="connsiteY70" fmla="*/ 3505200 h 4182533"/>
              <a:gd name="connsiteX71" fmla="*/ 5589982 w 8350115"/>
              <a:gd name="connsiteY71" fmla="*/ 3539066 h 4182533"/>
              <a:gd name="connsiteX72" fmla="*/ 5742382 w 8350115"/>
              <a:gd name="connsiteY72" fmla="*/ 3589866 h 4182533"/>
              <a:gd name="connsiteX73" fmla="*/ 5793182 w 8350115"/>
              <a:gd name="connsiteY73" fmla="*/ 3623733 h 4182533"/>
              <a:gd name="connsiteX74" fmla="*/ 5928648 w 8350115"/>
              <a:gd name="connsiteY74" fmla="*/ 3657600 h 4182533"/>
              <a:gd name="connsiteX75" fmla="*/ 5996382 w 8350115"/>
              <a:gd name="connsiteY75" fmla="*/ 3691466 h 4182533"/>
              <a:gd name="connsiteX76" fmla="*/ 6165715 w 8350115"/>
              <a:gd name="connsiteY76" fmla="*/ 3725333 h 4182533"/>
              <a:gd name="connsiteX77" fmla="*/ 6216515 w 8350115"/>
              <a:gd name="connsiteY77" fmla="*/ 3742266 h 4182533"/>
              <a:gd name="connsiteX78" fmla="*/ 6385848 w 8350115"/>
              <a:gd name="connsiteY78" fmla="*/ 3810000 h 4182533"/>
              <a:gd name="connsiteX79" fmla="*/ 6589048 w 8350115"/>
              <a:gd name="connsiteY79" fmla="*/ 3860800 h 4182533"/>
              <a:gd name="connsiteX80" fmla="*/ 6656782 w 8350115"/>
              <a:gd name="connsiteY80" fmla="*/ 3877733 h 4182533"/>
              <a:gd name="connsiteX81" fmla="*/ 6859982 w 8350115"/>
              <a:gd name="connsiteY81" fmla="*/ 3911600 h 4182533"/>
              <a:gd name="connsiteX82" fmla="*/ 7063182 w 8350115"/>
              <a:gd name="connsiteY82" fmla="*/ 3962400 h 4182533"/>
              <a:gd name="connsiteX83" fmla="*/ 7164782 w 8350115"/>
              <a:gd name="connsiteY83" fmla="*/ 3979333 h 4182533"/>
              <a:gd name="connsiteX84" fmla="*/ 7232515 w 8350115"/>
              <a:gd name="connsiteY84" fmla="*/ 3996266 h 4182533"/>
              <a:gd name="connsiteX85" fmla="*/ 7486515 w 8350115"/>
              <a:gd name="connsiteY85" fmla="*/ 4013200 h 4182533"/>
              <a:gd name="connsiteX86" fmla="*/ 7655848 w 8350115"/>
              <a:gd name="connsiteY86" fmla="*/ 4030133 h 4182533"/>
              <a:gd name="connsiteX87" fmla="*/ 7825182 w 8350115"/>
              <a:gd name="connsiteY87" fmla="*/ 4064000 h 4182533"/>
              <a:gd name="connsiteX88" fmla="*/ 7875982 w 8350115"/>
              <a:gd name="connsiteY88" fmla="*/ 4080933 h 4182533"/>
              <a:gd name="connsiteX89" fmla="*/ 8028382 w 8350115"/>
              <a:gd name="connsiteY89" fmla="*/ 4114800 h 4182533"/>
              <a:gd name="connsiteX90" fmla="*/ 8113048 w 8350115"/>
              <a:gd name="connsiteY90" fmla="*/ 4131733 h 4182533"/>
              <a:gd name="connsiteX91" fmla="*/ 8163848 w 8350115"/>
              <a:gd name="connsiteY91" fmla="*/ 4148666 h 4182533"/>
              <a:gd name="connsiteX92" fmla="*/ 8316248 w 8350115"/>
              <a:gd name="connsiteY92" fmla="*/ 4182533 h 4182533"/>
              <a:gd name="connsiteX93" fmla="*/ 8350115 w 8350115"/>
              <a:gd name="connsiteY93" fmla="*/ 4114800 h 4182533"/>
              <a:gd name="connsiteX94" fmla="*/ 8316248 w 8350115"/>
              <a:gd name="connsiteY94" fmla="*/ 4064000 h 4182533"/>
              <a:gd name="connsiteX95" fmla="*/ 8299315 w 8350115"/>
              <a:gd name="connsiteY95" fmla="*/ 3759200 h 4182533"/>
              <a:gd name="connsiteX96" fmla="*/ 8180782 w 8350115"/>
              <a:gd name="connsiteY96" fmla="*/ 3742266 h 4182533"/>
              <a:gd name="connsiteX97" fmla="*/ 7909848 w 8350115"/>
              <a:gd name="connsiteY97" fmla="*/ 3708400 h 4182533"/>
              <a:gd name="connsiteX98" fmla="*/ 7672782 w 8350115"/>
              <a:gd name="connsiteY98" fmla="*/ 3657600 h 4182533"/>
              <a:gd name="connsiteX99" fmla="*/ 7520382 w 8350115"/>
              <a:gd name="connsiteY99" fmla="*/ 3606800 h 4182533"/>
              <a:gd name="connsiteX100" fmla="*/ 7435715 w 8350115"/>
              <a:gd name="connsiteY100" fmla="*/ 3589866 h 4182533"/>
              <a:gd name="connsiteX101" fmla="*/ 7317182 w 8350115"/>
              <a:gd name="connsiteY101" fmla="*/ 3556000 h 4182533"/>
              <a:gd name="connsiteX102" fmla="*/ 7130915 w 8350115"/>
              <a:gd name="connsiteY102" fmla="*/ 3539066 h 4182533"/>
              <a:gd name="connsiteX103" fmla="*/ 6707582 w 8350115"/>
              <a:gd name="connsiteY103" fmla="*/ 3505200 h 4182533"/>
              <a:gd name="connsiteX104" fmla="*/ 6572115 w 8350115"/>
              <a:gd name="connsiteY104" fmla="*/ 3471333 h 4182533"/>
              <a:gd name="connsiteX105" fmla="*/ 6368915 w 8350115"/>
              <a:gd name="connsiteY105" fmla="*/ 3420533 h 4182533"/>
              <a:gd name="connsiteX106" fmla="*/ 6064115 w 8350115"/>
              <a:gd name="connsiteY106" fmla="*/ 3403600 h 4182533"/>
              <a:gd name="connsiteX107" fmla="*/ 5860915 w 8350115"/>
              <a:gd name="connsiteY107" fmla="*/ 3386666 h 4182533"/>
              <a:gd name="connsiteX108" fmla="*/ 5725448 w 8350115"/>
              <a:gd name="connsiteY108" fmla="*/ 3352800 h 4182533"/>
              <a:gd name="connsiteX109" fmla="*/ 5674648 w 8350115"/>
              <a:gd name="connsiteY109" fmla="*/ 3335866 h 4182533"/>
              <a:gd name="connsiteX110" fmla="*/ 5539182 w 8350115"/>
              <a:gd name="connsiteY110" fmla="*/ 3318933 h 4182533"/>
              <a:gd name="connsiteX111" fmla="*/ 5488382 w 8350115"/>
              <a:gd name="connsiteY111" fmla="*/ 3302000 h 4182533"/>
              <a:gd name="connsiteX112" fmla="*/ 5437582 w 8350115"/>
              <a:gd name="connsiteY112" fmla="*/ 3268133 h 4182533"/>
              <a:gd name="connsiteX113" fmla="*/ 5369848 w 8350115"/>
              <a:gd name="connsiteY113" fmla="*/ 3251200 h 4182533"/>
              <a:gd name="connsiteX114" fmla="*/ 5234382 w 8350115"/>
              <a:gd name="connsiteY114" fmla="*/ 3200400 h 4182533"/>
              <a:gd name="connsiteX115" fmla="*/ 5183582 w 8350115"/>
              <a:gd name="connsiteY115" fmla="*/ 3166533 h 4182533"/>
              <a:gd name="connsiteX116" fmla="*/ 5098915 w 8350115"/>
              <a:gd name="connsiteY116" fmla="*/ 3149600 h 4182533"/>
              <a:gd name="connsiteX117" fmla="*/ 5048115 w 8350115"/>
              <a:gd name="connsiteY117" fmla="*/ 3132666 h 4182533"/>
              <a:gd name="connsiteX118" fmla="*/ 4861848 w 8350115"/>
              <a:gd name="connsiteY118" fmla="*/ 2997200 h 4182533"/>
              <a:gd name="connsiteX119" fmla="*/ 4692515 w 8350115"/>
              <a:gd name="connsiteY119" fmla="*/ 2946400 h 4182533"/>
              <a:gd name="connsiteX120" fmla="*/ 4540115 w 8350115"/>
              <a:gd name="connsiteY120" fmla="*/ 2878666 h 4182533"/>
              <a:gd name="connsiteX121" fmla="*/ 4404648 w 8350115"/>
              <a:gd name="connsiteY121" fmla="*/ 2810933 h 4182533"/>
              <a:gd name="connsiteX122" fmla="*/ 4336915 w 8350115"/>
              <a:gd name="connsiteY122" fmla="*/ 2777066 h 4182533"/>
              <a:gd name="connsiteX123" fmla="*/ 4116782 w 8350115"/>
              <a:gd name="connsiteY123" fmla="*/ 2743200 h 4182533"/>
              <a:gd name="connsiteX124" fmla="*/ 4065982 w 8350115"/>
              <a:gd name="connsiteY124" fmla="*/ 2709333 h 4182533"/>
              <a:gd name="connsiteX125" fmla="*/ 3862782 w 8350115"/>
              <a:gd name="connsiteY125" fmla="*/ 2658533 h 4182533"/>
              <a:gd name="connsiteX126" fmla="*/ 3795048 w 8350115"/>
              <a:gd name="connsiteY126" fmla="*/ 2641600 h 4182533"/>
              <a:gd name="connsiteX127" fmla="*/ 3710382 w 8350115"/>
              <a:gd name="connsiteY127" fmla="*/ 2624666 h 4182533"/>
              <a:gd name="connsiteX128" fmla="*/ 3659582 w 8350115"/>
              <a:gd name="connsiteY128" fmla="*/ 2607733 h 4182533"/>
              <a:gd name="connsiteX129" fmla="*/ 3541048 w 8350115"/>
              <a:gd name="connsiteY129" fmla="*/ 2590800 h 4182533"/>
              <a:gd name="connsiteX130" fmla="*/ 3422515 w 8350115"/>
              <a:gd name="connsiteY130" fmla="*/ 2556933 h 4182533"/>
              <a:gd name="connsiteX131" fmla="*/ 3371715 w 8350115"/>
              <a:gd name="connsiteY131" fmla="*/ 2540000 h 4182533"/>
              <a:gd name="connsiteX132" fmla="*/ 3253182 w 8350115"/>
              <a:gd name="connsiteY132" fmla="*/ 2523066 h 4182533"/>
              <a:gd name="connsiteX133" fmla="*/ 3151582 w 8350115"/>
              <a:gd name="connsiteY133" fmla="*/ 2489200 h 4182533"/>
              <a:gd name="connsiteX134" fmla="*/ 2812915 w 8350115"/>
              <a:gd name="connsiteY134" fmla="*/ 2438400 h 4182533"/>
              <a:gd name="connsiteX135" fmla="*/ 2660515 w 8350115"/>
              <a:gd name="connsiteY135" fmla="*/ 2421466 h 4182533"/>
              <a:gd name="connsiteX136" fmla="*/ 2457315 w 8350115"/>
              <a:gd name="connsiteY136" fmla="*/ 2387600 h 4182533"/>
              <a:gd name="connsiteX137" fmla="*/ 2355715 w 8350115"/>
              <a:gd name="connsiteY137" fmla="*/ 2353733 h 4182533"/>
              <a:gd name="connsiteX138" fmla="*/ 2271048 w 8350115"/>
              <a:gd name="connsiteY138" fmla="*/ 2336800 h 4182533"/>
              <a:gd name="connsiteX139" fmla="*/ 2169448 w 8350115"/>
              <a:gd name="connsiteY139" fmla="*/ 2302933 h 4182533"/>
              <a:gd name="connsiteX140" fmla="*/ 2118648 w 8350115"/>
              <a:gd name="connsiteY140" fmla="*/ 2286000 h 4182533"/>
              <a:gd name="connsiteX141" fmla="*/ 2067848 w 8350115"/>
              <a:gd name="connsiteY141" fmla="*/ 2269066 h 4182533"/>
              <a:gd name="connsiteX142" fmla="*/ 2000115 w 8350115"/>
              <a:gd name="connsiteY142" fmla="*/ 2252133 h 4182533"/>
              <a:gd name="connsiteX143" fmla="*/ 1932382 w 8350115"/>
              <a:gd name="connsiteY143" fmla="*/ 2218266 h 4182533"/>
              <a:gd name="connsiteX144" fmla="*/ 1881582 w 8350115"/>
              <a:gd name="connsiteY144" fmla="*/ 2201333 h 4182533"/>
              <a:gd name="connsiteX145" fmla="*/ 1779982 w 8350115"/>
              <a:gd name="connsiteY145" fmla="*/ 2116666 h 4182533"/>
              <a:gd name="connsiteX146" fmla="*/ 1796915 w 8350115"/>
              <a:gd name="connsiteY146" fmla="*/ 1947333 h 4182533"/>
              <a:gd name="connsiteX147" fmla="*/ 1983182 w 8350115"/>
              <a:gd name="connsiteY147" fmla="*/ 1930400 h 4182533"/>
              <a:gd name="connsiteX148" fmla="*/ 2304915 w 8350115"/>
              <a:gd name="connsiteY148" fmla="*/ 1896533 h 4182533"/>
              <a:gd name="connsiteX149" fmla="*/ 2440382 w 8350115"/>
              <a:gd name="connsiteY149" fmla="*/ 1862666 h 4182533"/>
              <a:gd name="connsiteX150" fmla="*/ 2558915 w 8350115"/>
              <a:gd name="connsiteY150" fmla="*/ 1845733 h 4182533"/>
              <a:gd name="connsiteX151" fmla="*/ 2863715 w 8350115"/>
              <a:gd name="connsiteY151" fmla="*/ 1811866 h 4182533"/>
              <a:gd name="connsiteX152" fmla="*/ 2982248 w 8350115"/>
              <a:gd name="connsiteY152" fmla="*/ 1778000 h 4182533"/>
              <a:gd name="connsiteX153" fmla="*/ 3100782 w 8350115"/>
              <a:gd name="connsiteY153" fmla="*/ 1744133 h 4182533"/>
              <a:gd name="connsiteX154" fmla="*/ 3371715 w 8350115"/>
              <a:gd name="connsiteY154" fmla="*/ 1710266 h 4182533"/>
              <a:gd name="connsiteX155" fmla="*/ 3490248 w 8350115"/>
              <a:gd name="connsiteY155" fmla="*/ 1693333 h 4182533"/>
              <a:gd name="connsiteX156" fmla="*/ 3642648 w 8350115"/>
              <a:gd name="connsiteY156" fmla="*/ 1659466 h 4182533"/>
              <a:gd name="connsiteX157" fmla="*/ 3727315 w 8350115"/>
              <a:gd name="connsiteY157" fmla="*/ 1642533 h 4182533"/>
              <a:gd name="connsiteX158" fmla="*/ 3778115 w 8350115"/>
              <a:gd name="connsiteY158" fmla="*/ 1625600 h 4182533"/>
              <a:gd name="connsiteX159" fmla="*/ 3913582 w 8350115"/>
              <a:gd name="connsiteY159" fmla="*/ 1591733 h 4182533"/>
              <a:gd name="connsiteX160" fmla="*/ 4116782 w 8350115"/>
              <a:gd name="connsiteY160" fmla="*/ 1540933 h 4182533"/>
              <a:gd name="connsiteX161" fmla="*/ 4353848 w 8350115"/>
              <a:gd name="connsiteY161" fmla="*/ 1473200 h 4182533"/>
              <a:gd name="connsiteX162" fmla="*/ 4404648 w 8350115"/>
              <a:gd name="connsiteY162" fmla="*/ 1456266 h 4182533"/>
              <a:gd name="connsiteX163" fmla="*/ 4472382 w 8350115"/>
              <a:gd name="connsiteY163" fmla="*/ 1422400 h 4182533"/>
              <a:gd name="connsiteX164" fmla="*/ 4709448 w 8350115"/>
              <a:gd name="connsiteY164" fmla="*/ 1388533 h 4182533"/>
              <a:gd name="connsiteX165" fmla="*/ 4794115 w 8350115"/>
              <a:gd name="connsiteY165" fmla="*/ 1371600 h 4182533"/>
              <a:gd name="connsiteX166" fmla="*/ 5031182 w 8350115"/>
              <a:gd name="connsiteY166" fmla="*/ 1303866 h 4182533"/>
              <a:gd name="connsiteX167" fmla="*/ 5285182 w 8350115"/>
              <a:gd name="connsiteY167" fmla="*/ 1236133 h 4182533"/>
              <a:gd name="connsiteX168" fmla="*/ 5369848 w 8350115"/>
              <a:gd name="connsiteY168" fmla="*/ 1219200 h 4182533"/>
              <a:gd name="connsiteX169" fmla="*/ 5573048 w 8350115"/>
              <a:gd name="connsiteY169" fmla="*/ 1185333 h 4182533"/>
              <a:gd name="connsiteX170" fmla="*/ 5674648 w 8350115"/>
              <a:gd name="connsiteY170" fmla="*/ 1151466 h 4182533"/>
              <a:gd name="connsiteX171" fmla="*/ 5725448 w 8350115"/>
              <a:gd name="connsiteY171" fmla="*/ 1134533 h 4182533"/>
              <a:gd name="connsiteX172" fmla="*/ 5810115 w 8350115"/>
              <a:gd name="connsiteY172" fmla="*/ 1117600 h 4182533"/>
              <a:gd name="connsiteX173" fmla="*/ 5928648 w 8350115"/>
              <a:gd name="connsiteY173" fmla="*/ 1100666 h 4182533"/>
              <a:gd name="connsiteX174" fmla="*/ 5996382 w 8350115"/>
              <a:gd name="connsiteY174" fmla="*/ 1083733 h 4182533"/>
              <a:gd name="connsiteX175" fmla="*/ 6047182 w 8350115"/>
              <a:gd name="connsiteY175" fmla="*/ 1066800 h 4182533"/>
              <a:gd name="connsiteX176" fmla="*/ 6199582 w 8350115"/>
              <a:gd name="connsiteY176" fmla="*/ 1049866 h 4182533"/>
              <a:gd name="connsiteX177" fmla="*/ 6250382 w 8350115"/>
              <a:gd name="connsiteY177" fmla="*/ 1032933 h 4182533"/>
              <a:gd name="connsiteX178" fmla="*/ 6301182 w 8350115"/>
              <a:gd name="connsiteY178" fmla="*/ 999066 h 4182533"/>
              <a:gd name="connsiteX179" fmla="*/ 6368915 w 8350115"/>
              <a:gd name="connsiteY179" fmla="*/ 982133 h 4182533"/>
              <a:gd name="connsiteX180" fmla="*/ 6555182 w 8350115"/>
              <a:gd name="connsiteY180" fmla="*/ 931333 h 4182533"/>
              <a:gd name="connsiteX181" fmla="*/ 6605982 w 8350115"/>
              <a:gd name="connsiteY181" fmla="*/ 897466 h 4182533"/>
              <a:gd name="connsiteX182" fmla="*/ 6741448 w 8350115"/>
              <a:gd name="connsiteY182" fmla="*/ 863600 h 4182533"/>
              <a:gd name="connsiteX183" fmla="*/ 6792248 w 8350115"/>
              <a:gd name="connsiteY183" fmla="*/ 829733 h 4182533"/>
              <a:gd name="connsiteX184" fmla="*/ 6961582 w 8350115"/>
              <a:gd name="connsiteY184" fmla="*/ 778933 h 4182533"/>
              <a:gd name="connsiteX185" fmla="*/ 7130915 w 8350115"/>
              <a:gd name="connsiteY185" fmla="*/ 711200 h 4182533"/>
              <a:gd name="connsiteX186" fmla="*/ 7181715 w 8350115"/>
              <a:gd name="connsiteY186" fmla="*/ 694266 h 4182533"/>
              <a:gd name="connsiteX187" fmla="*/ 7232515 w 8350115"/>
              <a:gd name="connsiteY187" fmla="*/ 677333 h 4182533"/>
              <a:gd name="connsiteX188" fmla="*/ 7283315 w 8350115"/>
              <a:gd name="connsiteY188" fmla="*/ 643466 h 4182533"/>
              <a:gd name="connsiteX189" fmla="*/ 7452648 w 8350115"/>
              <a:gd name="connsiteY189" fmla="*/ 592666 h 4182533"/>
              <a:gd name="connsiteX190" fmla="*/ 7503448 w 8350115"/>
              <a:gd name="connsiteY190" fmla="*/ 558800 h 4182533"/>
              <a:gd name="connsiteX191" fmla="*/ 7554248 w 8350115"/>
              <a:gd name="connsiteY191" fmla="*/ 541866 h 4182533"/>
              <a:gd name="connsiteX192" fmla="*/ 7621982 w 8350115"/>
              <a:gd name="connsiteY192" fmla="*/ 491066 h 4182533"/>
              <a:gd name="connsiteX193" fmla="*/ 7791315 w 8350115"/>
              <a:gd name="connsiteY193" fmla="*/ 423333 h 4182533"/>
              <a:gd name="connsiteX194" fmla="*/ 7842115 w 8350115"/>
              <a:gd name="connsiteY194" fmla="*/ 406400 h 4182533"/>
              <a:gd name="connsiteX195" fmla="*/ 8011448 w 8350115"/>
              <a:gd name="connsiteY195" fmla="*/ 355600 h 4182533"/>
              <a:gd name="connsiteX196" fmla="*/ 8062248 w 8350115"/>
              <a:gd name="connsiteY196" fmla="*/ 338666 h 4182533"/>
              <a:gd name="connsiteX197" fmla="*/ 8282382 w 8350115"/>
              <a:gd name="connsiteY197" fmla="*/ 355600 h 4182533"/>
              <a:gd name="connsiteX198" fmla="*/ 8333182 w 8350115"/>
              <a:gd name="connsiteY198" fmla="*/ 372533 h 4182533"/>
              <a:gd name="connsiteX199" fmla="*/ 8299315 w 8350115"/>
              <a:gd name="connsiteY199" fmla="*/ 372533 h 4182533"/>
              <a:gd name="connsiteX200" fmla="*/ 8333182 w 8350115"/>
              <a:gd name="connsiteY200" fmla="*/ 423333 h 4182533"/>
              <a:gd name="connsiteX0" fmla="*/ 8340598 w 8357531"/>
              <a:gd name="connsiteY0" fmla="*/ 423333 h 4182533"/>
              <a:gd name="connsiteX1" fmla="*/ 8289798 w 8357531"/>
              <a:gd name="connsiteY1" fmla="*/ 321733 h 4182533"/>
              <a:gd name="connsiteX2" fmla="*/ 8272864 w 8357531"/>
              <a:gd name="connsiteY2" fmla="*/ 270933 h 4182533"/>
              <a:gd name="connsiteX3" fmla="*/ 8222064 w 8357531"/>
              <a:gd name="connsiteY3" fmla="*/ 0 h 4182533"/>
              <a:gd name="connsiteX4" fmla="*/ 8120464 w 8357531"/>
              <a:gd name="connsiteY4" fmla="*/ 33866 h 4182533"/>
              <a:gd name="connsiteX5" fmla="*/ 8001931 w 8357531"/>
              <a:gd name="connsiteY5" fmla="*/ 101600 h 4182533"/>
              <a:gd name="connsiteX6" fmla="*/ 7747931 w 8357531"/>
              <a:gd name="connsiteY6" fmla="*/ 135466 h 4182533"/>
              <a:gd name="connsiteX7" fmla="*/ 7663264 w 8357531"/>
              <a:gd name="connsiteY7" fmla="*/ 169333 h 4182533"/>
              <a:gd name="connsiteX8" fmla="*/ 7341531 w 8357531"/>
              <a:gd name="connsiteY8" fmla="*/ 220133 h 4182533"/>
              <a:gd name="connsiteX9" fmla="*/ 7256864 w 8357531"/>
              <a:gd name="connsiteY9" fmla="*/ 237066 h 4182533"/>
              <a:gd name="connsiteX10" fmla="*/ 7189131 w 8357531"/>
              <a:gd name="connsiteY10" fmla="*/ 270933 h 4182533"/>
              <a:gd name="connsiteX11" fmla="*/ 7138331 w 8357531"/>
              <a:gd name="connsiteY11" fmla="*/ 287866 h 4182533"/>
              <a:gd name="connsiteX12" fmla="*/ 7053664 w 8357531"/>
              <a:gd name="connsiteY12" fmla="*/ 321733 h 4182533"/>
              <a:gd name="connsiteX13" fmla="*/ 6952064 w 8357531"/>
              <a:gd name="connsiteY13" fmla="*/ 355600 h 4182533"/>
              <a:gd name="connsiteX14" fmla="*/ 6816598 w 8357531"/>
              <a:gd name="connsiteY14" fmla="*/ 440266 h 4182533"/>
              <a:gd name="connsiteX15" fmla="*/ 6765798 w 8357531"/>
              <a:gd name="connsiteY15" fmla="*/ 457200 h 4182533"/>
              <a:gd name="connsiteX16" fmla="*/ 6714998 w 8357531"/>
              <a:gd name="connsiteY16" fmla="*/ 491066 h 4182533"/>
              <a:gd name="connsiteX17" fmla="*/ 6647264 w 8357531"/>
              <a:gd name="connsiteY17" fmla="*/ 508000 h 4182533"/>
              <a:gd name="connsiteX18" fmla="*/ 6562598 w 8357531"/>
              <a:gd name="connsiteY18" fmla="*/ 541866 h 4182533"/>
              <a:gd name="connsiteX19" fmla="*/ 6511798 w 8357531"/>
              <a:gd name="connsiteY19" fmla="*/ 558800 h 4182533"/>
              <a:gd name="connsiteX20" fmla="*/ 6376331 w 8357531"/>
              <a:gd name="connsiteY20" fmla="*/ 626533 h 4182533"/>
              <a:gd name="connsiteX21" fmla="*/ 6325531 w 8357531"/>
              <a:gd name="connsiteY21" fmla="*/ 660400 h 4182533"/>
              <a:gd name="connsiteX22" fmla="*/ 6274731 w 8357531"/>
              <a:gd name="connsiteY22" fmla="*/ 677333 h 4182533"/>
              <a:gd name="connsiteX23" fmla="*/ 6190064 w 8357531"/>
              <a:gd name="connsiteY23" fmla="*/ 711200 h 4182533"/>
              <a:gd name="connsiteX24" fmla="*/ 6105398 w 8357531"/>
              <a:gd name="connsiteY24" fmla="*/ 728133 h 4182533"/>
              <a:gd name="connsiteX25" fmla="*/ 5986864 w 8357531"/>
              <a:gd name="connsiteY25" fmla="*/ 778933 h 4182533"/>
              <a:gd name="connsiteX26" fmla="*/ 5919131 w 8357531"/>
              <a:gd name="connsiteY26" fmla="*/ 795866 h 4182533"/>
              <a:gd name="connsiteX27" fmla="*/ 5868331 w 8357531"/>
              <a:gd name="connsiteY27" fmla="*/ 829733 h 4182533"/>
              <a:gd name="connsiteX28" fmla="*/ 5715931 w 8357531"/>
              <a:gd name="connsiteY28" fmla="*/ 863600 h 4182533"/>
              <a:gd name="connsiteX29" fmla="*/ 5665131 w 8357531"/>
              <a:gd name="connsiteY29" fmla="*/ 880533 h 4182533"/>
              <a:gd name="connsiteX30" fmla="*/ 331131 w 8357531"/>
              <a:gd name="connsiteY30" fmla="*/ 2116666 h 4182533"/>
              <a:gd name="connsiteX31" fmla="*/ 602064 w 8357531"/>
              <a:gd name="connsiteY31" fmla="*/ 2133600 h 4182533"/>
              <a:gd name="connsiteX32" fmla="*/ 1008464 w 8357531"/>
              <a:gd name="connsiteY32" fmla="*/ 2201333 h 4182533"/>
              <a:gd name="connsiteX33" fmla="*/ 1228598 w 8357531"/>
              <a:gd name="connsiteY33" fmla="*/ 2235200 h 4182533"/>
              <a:gd name="connsiteX34" fmla="*/ 1414864 w 8357531"/>
              <a:gd name="connsiteY34" fmla="*/ 2252133 h 4182533"/>
              <a:gd name="connsiteX35" fmla="*/ 1584198 w 8357531"/>
              <a:gd name="connsiteY35" fmla="*/ 2286000 h 4182533"/>
              <a:gd name="connsiteX36" fmla="*/ 1668864 w 8357531"/>
              <a:gd name="connsiteY36" fmla="*/ 2302933 h 4182533"/>
              <a:gd name="connsiteX37" fmla="*/ 1770464 w 8357531"/>
              <a:gd name="connsiteY37" fmla="*/ 2336800 h 4182533"/>
              <a:gd name="connsiteX38" fmla="*/ 1905931 w 8357531"/>
              <a:gd name="connsiteY38" fmla="*/ 2387600 h 4182533"/>
              <a:gd name="connsiteX39" fmla="*/ 1956731 w 8357531"/>
              <a:gd name="connsiteY39" fmla="*/ 2421466 h 4182533"/>
              <a:gd name="connsiteX40" fmla="*/ 2007531 w 8357531"/>
              <a:gd name="connsiteY40" fmla="*/ 2472266 h 4182533"/>
              <a:gd name="connsiteX41" fmla="*/ 2092198 w 8357531"/>
              <a:gd name="connsiteY41" fmla="*/ 2489200 h 4182533"/>
              <a:gd name="connsiteX42" fmla="*/ 2244598 w 8357531"/>
              <a:gd name="connsiteY42" fmla="*/ 2590800 h 4182533"/>
              <a:gd name="connsiteX43" fmla="*/ 2363131 w 8357531"/>
              <a:gd name="connsiteY43" fmla="*/ 2624666 h 4182533"/>
              <a:gd name="connsiteX44" fmla="*/ 2447798 w 8357531"/>
              <a:gd name="connsiteY44" fmla="*/ 2675466 h 4182533"/>
              <a:gd name="connsiteX45" fmla="*/ 2515531 w 8357531"/>
              <a:gd name="connsiteY45" fmla="*/ 2692400 h 4182533"/>
              <a:gd name="connsiteX46" fmla="*/ 2566331 w 8357531"/>
              <a:gd name="connsiteY46" fmla="*/ 2709333 h 4182533"/>
              <a:gd name="connsiteX47" fmla="*/ 2684864 w 8357531"/>
              <a:gd name="connsiteY47" fmla="*/ 2760133 h 4182533"/>
              <a:gd name="connsiteX48" fmla="*/ 2752598 w 8357531"/>
              <a:gd name="connsiteY48" fmla="*/ 2794000 h 4182533"/>
              <a:gd name="connsiteX49" fmla="*/ 2989664 w 8357531"/>
              <a:gd name="connsiteY49" fmla="*/ 2861733 h 4182533"/>
              <a:gd name="connsiteX50" fmla="*/ 3040464 w 8357531"/>
              <a:gd name="connsiteY50" fmla="*/ 2878666 h 4182533"/>
              <a:gd name="connsiteX51" fmla="*/ 3192864 w 8357531"/>
              <a:gd name="connsiteY51" fmla="*/ 2929466 h 4182533"/>
              <a:gd name="connsiteX52" fmla="*/ 3243664 w 8357531"/>
              <a:gd name="connsiteY52" fmla="*/ 2963333 h 4182533"/>
              <a:gd name="connsiteX53" fmla="*/ 3328331 w 8357531"/>
              <a:gd name="connsiteY53" fmla="*/ 2980266 h 4182533"/>
              <a:gd name="connsiteX54" fmla="*/ 3396064 w 8357531"/>
              <a:gd name="connsiteY54" fmla="*/ 2997200 h 4182533"/>
              <a:gd name="connsiteX55" fmla="*/ 3650064 w 8357531"/>
              <a:gd name="connsiteY55" fmla="*/ 3031066 h 4182533"/>
              <a:gd name="connsiteX56" fmla="*/ 3904064 w 8357531"/>
              <a:gd name="connsiteY56" fmla="*/ 3081866 h 4182533"/>
              <a:gd name="connsiteX57" fmla="*/ 4107264 w 8357531"/>
              <a:gd name="connsiteY57" fmla="*/ 3115733 h 4182533"/>
              <a:gd name="connsiteX58" fmla="*/ 4208864 w 8357531"/>
              <a:gd name="connsiteY58" fmla="*/ 3149600 h 4182533"/>
              <a:gd name="connsiteX59" fmla="*/ 4310464 w 8357531"/>
              <a:gd name="connsiteY59" fmla="*/ 3166533 h 4182533"/>
              <a:gd name="connsiteX60" fmla="*/ 4378198 w 8357531"/>
              <a:gd name="connsiteY60" fmla="*/ 3200400 h 4182533"/>
              <a:gd name="connsiteX61" fmla="*/ 4581398 w 8357531"/>
              <a:gd name="connsiteY61" fmla="*/ 3251200 h 4182533"/>
              <a:gd name="connsiteX62" fmla="*/ 4767664 w 8357531"/>
              <a:gd name="connsiteY62" fmla="*/ 3318933 h 4182533"/>
              <a:gd name="connsiteX63" fmla="*/ 4835398 w 8357531"/>
              <a:gd name="connsiteY63" fmla="*/ 3352800 h 4182533"/>
              <a:gd name="connsiteX64" fmla="*/ 4920064 w 8357531"/>
              <a:gd name="connsiteY64" fmla="*/ 3369733 h 4182533"/>
              <a:gd name="connsiteX65" fmla="*/ 4987798 w 8357531"/>
              <a:gd name="connsiteY65" fmla="*/ 3386666 h 4182533"/>
              <a:gd name="connsiteX66" fmla="*/ 5089398 w 8357531"/>
              <a:gd name="connsiteY66" fmla="*/ 3420533 h 4182533"/>
              <a:gd name="connsiteX67" fmla="*/ 5174064 w 8357531"/>
              <a:gd name="connsiteY67" fmla="*/ 3437466 h 4182533"/>
              <a:gd name="connsiteX68" fmla="*/ 5309531 w 8357531"/>
              <a:gd name="connsiteY68" fmla="*/ 3471333 h 4182533"/>
              <a:gd name="connsiteX69" fmla="*/ 5512731 w 8357531"/>
              <a:gd name="connsiteY69" fmla="*/ 3505200 h 4182533"/>
              <a:gd name="connsiteX70" fmla="*/ 5597398 w 8357531"/>
              <a:gd name="connsiteY70" fmla="*/ 3539066 h 4182533"/>
              <a:gd name="connsiteX71" fmla="*/ 5749798 w 8357531"/>
              <a:gd name="connsiteY71" fmla="*/ 3589866 h 4182533"/>
              <a:gd name="connsiteX72" fmla="*/ 5800598 w 8357531"/>
              <a:gd name="connsiteY72" fmla="*/ 3623733 h 4182533"/>
              <a:gd name="connsiteX73" fmla="*/ 5936064 w 8357531"/>
              <a:gd name="connsiteY73" fmla="*/ 3657600 h 4182533"/>
              <a:gd name="connsiteX74" fmla="*/ 6003798 w 8357531"/>
              <a:gd name="connsiteY74" fmla="*/ 3691466 h 4182533"/>
              <a:gd name="connsiteX75" fmla="*/ 6173131 w 8357531"/>
              <a:gd name="connsiteY75" fmla="*/ 3725333 h 4182533"/>
              <a:gd name="connsiteX76" fmla="*/ 6223931 w 8357531"/>
              <a:gd name="connsiteY76" fmla="*/ 3742266 h 4182533"/>
              <a:gd name="connsiteX77" fmla="*/ 6393264 w 8357531"/>
              <a:gd name="connsiteY77" fmla="*/ 3810000 h 4182533"/>
              <a:gd name="connsiteX78" fmla="*/ 6596464 w 8357531"/>
              <a:gd name="connsiteY78" fmla="*/ 3860800 h 4182533"/>
              <a:gd name="connsiteX79" fmla="*/ 6664198 w 8357531"/>
              <a:gd name="connsiteY79" fmla="*/ 3877733 h 4182533"/>
              <a:gd name="connsiteX80" fmla="*/ 6867398 w 8357531"/>
              <a:gd name="connsiteY80" fmla="*/ 3911600 h 4182533"/>
              <a:gd name="connsiteX81" fmla="*/ 7070598 w 8357531"/>
              <a:gd name="connsiteY81" fmla="*/ 3962400 h 4182533"/>
              <a:gd name="connsiteX82" fmla="*/ 7172198 w 8357531"/>
              <a:gd name="connsiteY82" fmla="*/ 3979333 h 4182533"/>
              <a:gd name="connsiteX83" fmla="*/ 7239931 w 8357531"/>
              <a:gd name="connsiteY83" fmla="*/ 3996266 h 4182533"/>
              <a:gd name="connsiteX84" fmla="*/ 7493931 w 8357531"/>
              <a:gd name="connsiteY84" fmla="*/ 4013200 h 4182533"/>
              <a:gd name="connsiteX85" fmla="*/ 7663264 w 8357531"/>
              <a:gd name="connsiteY85" fmla="*/ 4030133 h 4182533"/>
              <a:gd name="connsiteX86" fmla="*/ 7832598 w 8357531"/>
              <a:gd name="connsiteY86" fmla="*/ 4064000 h 4182533"/>
              <a:gd name="connsiteX87" fmla="*/ 7883398 w 8357531"/>
              <a:gd name="connsiteY87" fmla="*/ 4080933 h 4182533"/>
              <a:gd name="connsiteX88" fmla="*/ 8035798 w 8357531"/>
              <a:gd name="connsiteY88" fmla="*/ 4114800 h 4182533"/>
              <a:gd name="connsiteX89" fmla="*/ 8120464 w 8357531"/>
              <a:gd name="connsiteY89" fmla="*/ 4131733 h 4182533"/>
              <a:gd name="connsiteX90" fmla="*/ 8171264 w 8357531"/>
              <a:gd name="connsiteY90" fmla="*/ 4148666 h 4182533"/>
              <a:gd name="connsiteX91" fmla="*/ 8323664 w 8357531"/>
              <a:gd name="connsiteY91" fmla="*/ 4182533 h 4182533"/>
              <a:gd name="connsiteX92" fmla="*/ 8357531 w 8357531"/>
              <a:gd name="connsiteY92" fmla="*/ 4114800 h 4182533"/>
              <a:gd name="connsiteX93" fmla="*/ 8323664 w 8357531"/>
              <a:gd name="connsiteY93" fmla="*/ 4064000 h 4182533"/>
              <a:gd name="connsiteX94" fmla="*/ 8306731 w 8357531"/>
              <a:gd name="connsiteY94" fmla="*/ 3759200 h 4182533"/>
              <a:gd name="connsiteX95" fmla="*/ 8188198 w 8357531"/>
              <a:gd name="connsiteY95" fmla="*/ 3742266 h 4182533"/>
              <a:gd name="connsiteX96" fmla="*/ 7917264 w 8357531"/>
              <a:gd name="connsiteY96" fmla="*/ 3708400 h 4182533"/>
              <a:gd name="connsiteX97" fmla="*/ 7680198 w 8357531"/>
              <a:gd name="connsiteY97" fmla="*/ 3657600 h 4182533"/>
              <a:gd name="connsiteX98" fmla="*/ 7527798 w 8357531"/>
              <a:gd name="connsiteY98" fmla="*/ 3606800 h 4182533"/>
              <a:gd name="connsiteX99" fmla="*/ 7443131 w 8357531"/>
              <a:gd name="connsiteY99" fmla="*/ 3589866 h 4182533"/>
              <a:gd name="connsiteX100" fmla="*/ 7324598 w 8357531"/>
              <a:gd name="connsiteY100" fmla="*/ 3556000 h 4182533"/>
              <a:gd name="connsiteX101" fmla="*/ 7138331 w 8357531"/>
              <a:gd name="connsiteY101" fmla="*/ 3539066 h 4182533"/>
              <a:gd name="connsiteX102" fmla="*/ 6714998 w 8357531"/>
              <a:gd name="connsiteY102" fmla="*/ 3505200 h 4182533"/>
              <a:gd name="connsiteX103" fmla="*/ 6579531 w 8357531"/>
              <a:gd name="connsiteY103" fmla="*/ 3471333 h 4182533"/>
              <a:gd name="connsiteX104" fmla="*/ 6376331 w 8357531"/>
              <a:gd name="connsiteY104" fmla="*/ 3420533 h 4182533"/>
              <a:gd name="connsiteX105" fmla="*/ 6071531 w 8357531"/>
              <a:gd name="connsiteY105" fmla="*/ 3403600 h 4182533"/>
              <a:gd name="connsiteX106" fmla="*/ 5868331 w 8357531"/>
              <a:gd name="connsiteY106" fmla="*/ 3386666 h 4182533"/>
              <a:gd name="connsiteX107" fmla="*/ 5732864 w 8357531"/>
              <a:gd name="connsiteY107" fmla="*/ 3352800 h 4182533"/>
              <a:gd name="connsiteX108" fmla="*/ 5682064 w 8357531"/>
              <a:gd name="connsiteY108" fmla="*/ 3335866 h 4182533"/>
              <a:gd name="connsiteX109" fmla="*/ 5546598 w 8357531"/>
              <a:gd name="connsiteY109" fmla="*/ 3318933 h 4182533"/>
              <a:gd name="connsiteX110" fmla="*/ 5495798 w 8357531"/>
              <a:gd name="connsiteY110" fmla="*/ 3302000 h 4182533"/>
              <a:gd name="connsiteX111" fmla="*/ 5444998 w 8357531"/>
              <a:gd name="connsiteY111" fmla="*/ 3268133 h 4182533"/>
              <a:gd name="connsiteX112" fmla="*/ 5377264 w 8357531"/>
              <a:gd name="connsiteY112" fmla="*/ 3251200 h 4182533"/>
              <a:gd name="connsiteX113" fmla="*/ 5241798 w 8357531"/>
              <a:gd name="connsiteY113" fmla="*/ 3200400 h 4182533"/>
              <a:gd name="connsiteX114" fmla="*/ 5190998 w 8357531"/>
              <a:gd name="connsiteY114" fmla="*/ 3166533 h 4182533"/>
              <a:gd name="connsiteX115" fmla="*/ 5106331 w 8357531"/>
              <a:gd name="connsiteY115" fmla="*/ 3149600 h 4182533"/>
              <a:gd name="connsiteX116" fmla="*/ 5055531 w 8357531"/>
              <a:gd name="connsiteY116" fmla="*/ 3132666 h 4182533"/>
              <a:gd name="connsiteX117" fmla="*/ 4869264 w 8357531"/>
              <a:gd name="connsiteY117" fmla="*/ 2997200 h 4182533"/>
              <a:gd name="connsiteX118" fmla="*/ 4699931 w 8357531"/>
              <a:gd name="connsiteY118" fmla="*/ 2946400 h 4182533"/>
              <a:gd name="connsiteX119" fmla="*/ 4547531 w 8357531"/>
              <a:gd name="connsiteY119" fmla="*/ 2878666 h 4182533"/>
              <a:gd name="connsiteX120" fmla="*/ 4412064 w 8357531"/>
              <a:gd name="connsiteY120" fmla="*/ 2810933 h 4182533"/>
              <a:gd name="connsiteX121" fmla="*/ 4344331 w 8357531"/>
              <a:gd name="connsiteY121" fmla="*/ 2777066 h 4182533"/>
              <a:gd name="connsiteX122" fmla="*/ 4124198 w 8357531"/>
              <a:gd name="connsiteY122" fmla="*/ 2743200 h 4182533"/>
              <a:gd name="connsiteX123" fmla="*/ 4073398 w 8357531"/>
              <a:gd name="connsiteY123" fmla="*/ 2709333 h 4182533"/>
              <a:gd name="connsiteX124" fmla="*/ 3870198 w 8357531"/>
              <a:gd name="connsiteY124" fmla="*/ 2658533 h 4182533"/>
              <a:gd name="connsiteX125" fmla="*/ 3802464 w 8357531"/>
              <a:gd name="connsiteY125" fmla="*/ 2641600 h 4182533"/>
              <a:gd name="connsiteX126" fmla="*/ 3717798 w 8357531"/>
              <a:gd name="connsiteY126" fmla="*/ 2624666 h 4182533"/>
              <a:gd name="connsiteX127" fmla="*/ 3666998 w 8357531"/>
              <a:gd name="connsiteY127" fmla="*/ 2607733 h 4182533"/>
              <a:gd name="connsiteX128" fmla="*/ 3548464 w 8357531"/>
              <a:gd name="connsiteY128" fmla="*/ 2590800 h 4182533"/>
              <a:gd name="connsiteX129" fmla="*/ 3429931 w 8357531"/>
              <a:gd name="connsiteY129" fmla="*/ 2556933 h 4182533"/>
              <a:gd name="connsiteX130" fmla="*/ 3379131 w 8357531"/>
              <a:gd name="connsiteY130" fmla="*/ 2540000 h 4182533"/>
              <a:gd name="connsiteX131" fmla="*/ 3260598 w 8357531"/>
              <a:gd name="connsiteY131" fmla="*/ 2523066 h 4182533"/>
              <a:gd name="connsiteX132" fmla="*/ 3158998 w 8357531"/>
              <a:gd name="connsiteY132" fmla="*/ 2489200 h 4182533"/>
              <a:gd name="connsiteX133" fmla="*/ 2820331 w 8357531"/>
              <a:gd name="connsiteY133" fmla="*/ 2438400 h 4182533"/>
              <a:gd name="connsiteX134" fmla="*/ 2667931 w 8357531"/>
              <a:gd name="connsiteY134" fmla="*/ 2421466 h 4182533"/>
              <a:gd name="connsiteX135" fmla="*/ 2464731 w 8357531"/>
              <a:gd name="connsiteY135" fmla="*/ 2387600 h 4182533"/>
              <a:gd name="connsiteX136" fmla="*/ 2363131 w 8357531"/>
              <a:gd name="connsiteY136" fmla="*/ 2353733 h 4182533"/>
              <a:gd name="connsiteX137" fmla="*/ 2278464 w 8357531"/>
              <a:gd name="connsiteY137" fmla="*/ 2336800 h 4182533"/>
              <a:gd name="connsiteX138" fmla="*/ 2176864 w 8357531"/>
              <a:gd name="connsiteY138" fmla="*/ 2302933 h 4182533"/>
              <a:gd name="connsiteX139" fmla="*/ 2126064 w 8357531"/>
              <a:gd name="connsiteY139" fmla="*/ 2286000 h 4182533"/>
              <a:gd name="connsiteX140" fmla="*/ 2075264 w 8357531"/>
              <a:gd name="connsiteY140" fmla="*/ 2269066 h 4182533"/>
              <a:gd name="connsiteX141" fmla="*/ 2007531 w 8357531"/>
              <a:gd name="connsiteY141" fmla="*/ 2252133 h 4182533"/>
              <a:gd name="connsiteX142" fmla="*/ 1939798 w 8357531"/>
              <a:gd name="connsiteY142" fmla="*/ 2218266 h 4182533"/>
              <a:gd name="connsiteX143" fmla="*/ 1888998 w 8357531"/>
              <a:gd name="connsiteY143" fmla="*/ 2201333 h 4182533"/>
              <a:gd name="connsiteX144" fmla="*/ 1787398 w 8357531"/>
              <a:gd name="connsiteY144" fmla="*/ 2116666 h 4182533"/>
              <a:gd name="connsiteX145" fmla="*/ 1804331 w 8357531"/>
              <a:gd name="connsiteY145" fmla="*/ 1947333 h 4182533"/>
              <a:gd name="connsiteX146" fmla="*/ 1990598 w 8357531"/>
              <a:gd name="connsiteY146" fmla="*/ 1930400 h 4182533"/>
              <a:gd name="connsiteX147" fmla="*/ 2312331 w 8357531"/>
              <a:gd name="connsiteY147" fmla="*/ 1896533 h 4182533"/>
              <a:gd name="connsiteX148" fmla="*/ 2447798 w 8357531"/>
              <a:gd name="connsiteY148" fmla="*/ 1862666 h 4182533"/>
              <a:gd name="connsiteX149" fmla="*/ 2566331 w 8357531"/>
              <a:gd name="connsiteY149" fmla="*/ 1845733 h 4182533"/>
              <a:gd name="connsiteX150" fmla="*/ 2871131 w 8357531"/>
              <a:gd name="connsiteY150" fmla="*/ 1811866 h 4182533"/>
              <a:gd name="connsiteX151" fmla="*/ 2989664 w 8357531"/>
              <a:gd name="connsiteY151" fmla="*/ 1778000 h 4182533"/>
              <a:gd name="connsiteX152" fmla="*/ 3108198 w 8357531"/>
              <a:gd name="connsiteY152" fmla="*/ 1744133 h 4182533"/>
              <a:gd name="connsiteX153" fmla="*/ 3379131 w 8357531"/>
              <a:gd name="connsiteY153" fmla="*/ 1710266 h 4182533"/>
              <a:gd name="connsiteX154" fmla="*/ 3497664 w 8357531"/>
              <a:gd name="connsiteY154" fmla="*/ 1693333 h 4182533"/>
              <a:gd name="connsiteX155" fmla="*/ 3650064 w 8357531"/>
              <a:gd name="connsiteY155" fmla="*/ 1659466 h 4182533"/>
              <a:gd name="connsiteX156" fmla="*/ 3734731 w 8357531"/>
              <a:gd name="connsiteY156" fmla="*/ 1642533 h 4182533"/>
              <a:gd name="connsiteX157" fmla="*/ 3785531 w 8357531"/>
              <a:gd name="connsiteY157" fmla="*/ 1625600 h 4182533"/>
              <a:gd name="connsiteX158" fmla="*/ 3920998 w 8357531"/>
              <a:gd name="connsiteY158" fmla="*/ 1591733 h 4182533"/>
              <a:gd name="connsiteX159" fmla="*/ 4124198 w 8357531"/>
              <a:gd name="connsiteY159" fmla="*/ 1540933 h 4182533"/>
              <a:gd name="connsiteX160" fmla="*/ 4361264 w 8357531"/>
              <a:gd name="connsiteY160" fmla="*/ 1473200 h 4182533"/>
              <a:gd name="connsiteX161" fmla="*/ 4412064 w 8357531"/>
              <a:gd name="connsiteY161" fmla="*/ 1456266 h 4182533"/>
              <a:gd name="connsiteX162" fmla="*/ 4479798 w 8357531"/>
              <a:gd name="connsiteY162" fmla="*/ 1422400 h 4182533"/>
              <a:gd name="connsiteX163" fmla="*/ 4716864 w 8357531"/>
              <a:gd name="connsiteY163" fmla="*/ 1388533 h 4182533"/>
              <a:gd name="connsiteX164" fmla="*/ 4801531 w 8357531"/>
              <a:gd name="connsiteY164" fmla="*/ 1371600 h 4182533"/>
              <a:gd name="connsiteX165" fmla="*/ 5038598 w 8357531"/>
              <a:gd name="connsiteY165" fmla="*/ 1303866 h 4182533"/>
              <a:gd name="connsiteX166" fmla="*/ 5292598 w 8357531"/>
              <a:gd name="connsiteY166" fmla="*/ 1236133 h 4182533"/>
              <a:gd name="connsiteX167" fmla="*/ 5377264 w 8357531"/>
              <a:gd name="connsiteY167" fmla="*/ 1219200 h 4182533"/>
              <a:gd name="connsiteX168" fmla="*/ 5580464 w 8357531"/>
              <a:gd name="connsiteY168" fmla="*/ 1185333 h 4182533"/>
              <a:gd name="connsiteX169" fmla="*/ 5682064 w 8357531"/>
              <a:gd name="connsiteY169" fmla="*/ 1151466 h 4182533"/>
              <a:gd name="connsiteX170" fmla="*/ 5732864 w 8357531"/>
              <a:gd name="connsiteY170" fmla="*/ 1134533 h 4182533"/>
              <a:gd name="connsiteX171" fmla="*/ 5817531 w 8357531"/>
              <a:gd name="connsiteY171" fmla="*/ 1117600 h 4182533"/>
              <a:gd name="connsiteX172" fmla="*/ 5936064 w 8357531"/>
              <a:gd name="connsiteY172" fmla="*/ 1100666 h 4182533"/>
              <a:gd name="connsiteX173" fmla="*/ 6003798 w 8357531"/>
              <a:gd name="connsiteY173" fmla="*/ 1083733 h 4182533"/>
              <a:gd name="connsiteX174" fmla="*/ 6054598 w 8357531"/>
              <a:gd name="connsiteY174" fmla="*/ 1066800 h 4182533"/>
              <a:gd name="connsiteX175" fmla="*/ 6206998 w 8357531"/>
              <a:gd name="connsiteY175" fmla="*/ 1049866 h 4182533"/>
              <a:gd name="connsiteX176" fmla="*/ 6257798 w 8357531"/>
              <a:gd name="connsiteY176" fmla="*/ 1032933 h 4182533"/>
              <a:gd name="connsiteX177" fmla="*/ 6308598 w 8357531"/>
              <a:gd name="connsiteY177" fmla="*/ 999066 h 4182533"/>
              <a:gd name="connsiteX178" fmla="*/ 6376331 w 8357531"/>
              <a:gd name="connsiteY178" fmla="*/ 982133 h 4182533"/>
              <a:gd name="connsiteX179" fmla="*/ 6562598 w 8357531"/>
              <a:gd name="connsiteY179" fmla="*/ 931333 h 4182533"/>
              <a:gd name="connsiteX180" fmla="*/ 6613398 w 8357531"/>
              <a:gd name="connsiteY180" fmla="*/ 897466 h 4182533"/>
              <a:gd name="connsiteX181" fmla="*/ 6748864 w 8357531"/>
              <a:gd name="connsiteY181" fmla="*/ 863600 h 4182533"/>
              <a:gd name="connsiteX182" fmla="*/ 6799664 w 8357531"/>
              <a:gd name="connsiteY182" fmla="*/ 829733 h 4182533"/>
              <a:gd name="connsiteX183" fmla="*/ 6968998 w 8357531"/>
              <a:gd name="connsiteY183" fmla="*/ 778933 h 4182533"/>
              <a:gd name="connsiteX184" fmla="*/ 7138331 w 8357531"/>
              <a:gd name="connsiteY184" fmla="*/ 711200 h 4182533"/>
              <a:gd name="connsiteX185" fmla="*/ 7189131 w 8357531"/>
              <a:gd name="connsiteY185" fmla="*/ 694266 h 4182533"/>
              <a:gd name="connsiteX186" fmla="*/ 7239931 w 8357531"/>
              <a:gd name="connsiteY186" fmla="*/ 677333 h 4182533"/>
              <a:gd name="connsiteX187" fmla="*/ 7290731 w 8357531"/>
              <a:gd name="connsiteY187" fmla="*/ 643466 h 4182533"/>
              <a:gd name="connsiteX188" fmla="*/ 7460064 w 8357531"/>
              <a:gd name="connsiteY188" fmla="*/ 592666 h 4182533"/>
              <a:gd name="connsiteX189" fmla="*/ 7510864 w 8357531"/>
              <a:gd name="connsiteY189" fmla="*/ 558800 h 4182533"/>
              <a:gd name="connsiteX190" fmla="*/ 7561664 w 8357531"/>
              <a:gd name="connsiteY190" fmla="*/ 541866 h 4182533"/>
              <a:gd name="connsiteX191" fmla="*/ 7629398 w 8357531"/>
              <a:gd name="connsiteY191" fmla="*/ 491066 h 4182533"/>
              <a:gd name="connsiteX192" fmla="*/ 7798731 w 8357531"/>
              <a:gd name="connsiteY192" fmla="*/ 423333 h 4182533"/>
              <a:gd name="connsiteX193" fmla="*/ 7849531 w 8357531"/>
              <a:gd name="connsiteY193" fmla="*/ 406400 h 4182533"/>
              <a:gd name="connsiteX194" fmla="*/ 8018864 w 8357531"/>
              <a:gd name="connsiteY194" fmla="*/ 355600 h 4182533"/>
              <a:gd name="connsiteX195" fmla="*/ 8069664 w 8357531"/>
              <a:gd name="connsiteY195" fmla="*/ 338666 h 4182533"/>
              <a:gd name="connsiteX196" fmla="*/ 8289798 w 8357531"/>
              <a:gd name="connsiteY196" fmla="*/ 355600 h 4182533"/>
              <a:gd name="connsiteX197" fmla="*/ 8340598 w 8357531"/>
              <a:gd name="connsiteY197" fmla="*/ 372533 h 4182533"/>
              <a:gd name="connsiteX198" fmla="*/ 8306731 w 8357531"/>
              <a:gd name="connsiteY198" fmla="*/ 372533 h 4182533"/>
              <a:gd name="connsiteX199" fmla="*/ 8340598 w 8357531"/>
              <a:gd name="connsiteY199" fmla="*/ 423333 h 4182533"/>
              <a:gd name="connsiteX0" fmla="*/ 8344307 w 8361240"/>
              <a:gd name="connsiteY0" fmla="*/ 423333 h 4182533"/>
              <a:gd name="connsiteX1" fmla="*/ 8293507 w 8361240"/>
              <a:gd name="connsiteY1" fmla="*/ 321733 h 4182533"/>
              <a:gd name="connsiteX2" fmla="*/ 8276573 w 8361240"/>
              <a:gd name="connsiteY2" fmla="*/ 270933 h 4182533"/>
              <a:gd name="connsiteX3" fmla="*/ 8225773 w 8361240"/>
              <a:gd name="connsiteY3" fmla="*/ 0 h 4182533"/>
              <a:gd name="connsiteX4" fmla="*/ 8124173 w 8361240"/>
              <a:gd name="connsiteY4" fmla="*/ 33866 h 4182533"/>
              <a:gd name="connsiteX5" fmla="*/ 8005640 w 8361240"/>
              <a:gd name="connsiteY5" fmla="*/ 101600 h 4182533"/>
              <a:gd name="connsiteX6" fmla="*/ 7751640 w 8361240"/>
              <a:gd name="connsiteY6" fmla="*/ 135466 h 4182533"/>
              <a:gd name="connsiteX7" fmla="*/ 7666973 w 8361240"/>
              <a:gd name="connsiteY7" fmla="*/ 169333 h 4182533"/>
              <a:gd name="connsiteX8" fmla="*/ 7345240 w 8361240"/>
              <a:gd name="connsiteY8" fmla="*/ 220133 h 4182533"/>
              <a:gd name="connsiteX9" fmla="*/ 7260573 w 8361240"/>
              <a:gd name="connsiteY9" fmla="*/ 237066 h 4182533"/>
              <a:gd name="connsiteX10" fmla="*/ 7192840 w 8361240"/>
              <a:gd name="connsiteY10" fmla="*/ 270933 h 4182533"/>
              <a:gd name="connsiteX11" fmla="*/ 7142040 w 8361240"/>
              <a:gd name="connsiteY11" fmla="*/ 287866 h 4182533"/>
              <a:gd name="connsiteX12" fmla="*/ 7057373 w 8361240"/>
              <a:gd name="connsiteY12" fmla="*/ 321733 h 4182533"/>
              <a:gd name="connsiteX13" fmla="*/ 6955773 w 8361240"/>
              <a:gd name="connsiteY13" fmla="*/ 355600 h 4182533"/>
              <a:gd name="connsiteX14" fmla="*/ 6820307 w 8361240"/>
              <a:gd name="connsiteY14" fmla="*/ 440266 h 4182533"/>
              <a:gd name="connsiteX15" fmla="*/ 6769507 w 8361240"/>
              <a:gd name="connsiteY15" fmla="*/ 457200 h 4182533"/>
              <a:gd name="connsiteX16" fmla="*/ 6718707 w 8361240"/>
              <a:gd name="connsiteY16" fmla="*/ 491066 h 4182533"/>
              <a:gd name="connsiteX17" fmla="*/ 6650973 w 8361240"/>
              <a:gd name="connsiteY17" fmla="*/ 508000 h 4182533"/>
              <a:gd name="connsiteX18" fmla="*/ 6566307 w 8361240"/>
              <a:gd name="connsiteY18" fmla="*/ 541866 h 4182533"/>
              <a:gd name="connsiteX19" fmla="*/ 6515507 w 8361240"/>
              <a:gd name="connsiteY19" fmla="*/ 558800 h 4182533"/>
              <a:gd name="connsiteX20" fmla="*/ 6380040 w 8361240"/>
              <a:gd name="connsiteY20" fmla="*/ 626533 h 4182533"/>
              <a:gd name="connsiteX21" fmla="*/ 6329240 w 8361240"/>
              <a:gd name="connsiteY21" fmla="*/ 660400 h 4182533"/>
              <a:gd name="connsiteX22" fmla="*/ 6278440 w 8361240"/>
              <a:gd name="connsiteY22" fmla="*/ 677333 h 4182533"/>
              <a:gd name="connsiteX23" fmla="*/ 6193773 w 8361240"/>
              <a:gd name="connsiteY23" fmla="*/ 711200 h 4182533"/>
              <a:gd name="connsiteX24" fmla="*/ 6109107 w 8361240"/>
              <a:gd name="connsiteY24" fmla="*/ 728133 h 4182533"/>
              <a:gd name="connsiteX25" fmla="*/ 5990573 w 8361240"/>
              <a:gd name="connsiteY25" fmla="*/ 778933 h 4182533"/>
              <a:gd name="connsiteX26" fmla="*/ 5922840 w 8361240"/>
              <a:gd name="connsiteY26" fmla="*/ 795866 h 4182533"/>
              <a:gd name="connsiteX27" fmla="*/ 5872040 w 8361240"/>
              <a:gd name="connsiteY27" fmla="*/ 829733 h 4182533"/>
              <a:gd name="connsiteX28" fmla="*/ 5719640 w 8361240"/>
              <a:gd name="connsiteY28" fmla="*/ 863600 h 4182533"/>
              <a:gd name="connsiteX29" fmla="*/ 334840 w 8361240"/>
              <a:gd name="connsiteY29" fmla="*/ 2116666 h 4182533"/>
              <a:gd name="connsiteX30" fmla="*/ 605773 w 8361240"/>
              <a:gd name="connsiteY30" fmla="*/ 2133600 h 4182533"/>
              <a:gd name="connsiteX31" fmla="*/ 1012173 w 8361240"/>
              <a:gd name="connsiteY31" fmla="*/ 2201333 h 4182533"/>
              <a:gd name="connsiteX32" fmla="*/ 1232307 w 8361240"/>
              <a:gd name="connsiteY32" fmla="*/ 2235200 h 4182533"/>
              <a:gd name="connsiteX33" fmla="*/ 1418573 w 8361240"/>
              <a:gd name="connsiteY33" fmla="*/ 2252133 h 4182533"/>
              <a:gd name="connsiteX34" fmla="*/ 1587907 w 8361240"/>
              <a:gd name="connsiteY34" fmla="*/ 2286000 h 4182533"/>
              <a:gd name="connsiteX35" fmla="*/ 1672573 w 8361240"/>
              <a:gd name="connsiteY35" fmla="*/ 2302933 h 4182533"/>
              <a:gd name="connsiteX36" fmla="*/ 1774173 w 8361240"/>
              <a:gd name="connsiteY36" fmla="*/ 2336800 h 4182533"/>
              <a:gd name="connsiteX37" fmla="*/ 1909640 w 8361240"/>
              <a:gd name="connsiteY37" fmla="*/ 2387600 h 4182533"/>
              <a:gd name="connsiteX38" fmla="*/ 1960440 w 8361240"/>
              <a:gd name="connsiteY38" fmla="*/ 2421466 h 4182533"/>
              <a:gd name="connsiteX39" fmla="*/ 2011240 w 8361240"/>
              <a:gd name="connsiteY39" fmla="*/ 2472266 h 4182533"/>
              <a:gd name="connsiteX40" fmla="*/ 2095907 w 8361240"/>
              <a:gd name="connsiteY40" fmla="*/ 2489200 h 4182533"/>
              <a:gd name="connsiteX41" fmla="*/ 2248307 w 8361240"/>
              <a:gd name="connsiteY41" fmla="*/ 2590800 h 4182533"/>
              <a:gd name="connsiteX42" fmla="*/ 2366840 w 8361240"/>
              <a:gd name="connsiteY42" fmla="*/ 2624666 h 4182533"/>
              <a:gd name="connsiteX43" fmla="*/ 2451507 w 8361240"/>
              <a:gd name="connsiteY43" fmla="*/ 2675466 h 4182533"/>
              <a:gd name="connsiteX44" fmla="*/ 2519240 w 8361240"/>
              <a:gd name="connsiteY44" fmla="*/ 2692400 h 4182533"/>
              <a:gd name="connsiteX45" fmla="*/ 2570040 w 8361240"/>
              <a:gd name="connsiteY45" fmla="*/ 2709333 h 4182533"/>
              <a:gd name="connsiteX46" fmla="*/ 2688573 w 8361240"/>
              <a:gd name="connsiteY46" fmla="*/ 2760133 h 4182533"/>
              <a:gd name="connsiteX47" fmla="*/ 2756307 w 8361240"/>
              <a:gd name="connsiteY47" fmla="*/ 2794000 h 4182533"/>
              <a:gd name="connsiteX48" fmla="*/ 2993373 w 8361240"/>
              <a:gd name="connsiteY48" fmla="*/ 2861733 h 4182533"/>
              <a:gd name="connsiteX49" fmla="*/ 3044173 w 8361240"/>
              <a:gd name="connsiteY49" fmla="*/ 2878666 h 4182533"/>
              <a:gd name="connsiteX50" fmla="*/ 3196573 w 8361240"/>
              <a:gd name="connsiteY50" fmla="*/ 2929466 h 4182533"/>
              <a:gd name="connsiteX51" fmla="*/ 3247373 w 8361240"/>
              <a:gd name="connsiteY51" fmla="*/ 2963333 h 4182533"/>
              <a:gd name="connsiteX52" fmla="*/ 3332040 w 8361240"/>
              <a:gd name="connsiteY52" fmla="*/ 2980266 h 4182533"/>
              <a:gd name="connsiteX53" fmla="*/ 3399773 w 8361240"/>
              <a:gd name="connsiteY53" fmla="*/ 2997200 h 4182533"/>
              <a:gd name="connsiteX54" fmla="*/ 3653773 w 8361240"/>
              <a:gd name="connsiteY54" fmla="*/ 3031066 h 4182533"/>
              <a:gd name="connsiteX55" fmla="*/ 3907773 w 8361240"/>
              <a:gd name="connsiteY55" fmla="*/ 3081866 h 4182533"/>
              <a:gd name="connsiteX56" fmla="*/ 4110973 w 8361240"/>
              <a:gd name="connsiteY56" fmla="*/ 3115733 h 4182533"/>
              <a:gd name="connsiteX57" fmla="*/ 4212573 w 8361240"/>
              <a:gd name="connsiteY57" fmla="*/ 3149600 h 4182533"/>
              <a:gd name="connsiteX58" fmla="*/ 4314173 w 8361240"/>
              <a:gd name="connsiteY58" fmla="*/ 3166533 h 4182533"/>
              <a:gd name="connsiteX59" fmla="*/ 4381907 w 8361240"/>
              <a:gd name="connsiteY59" fmla="*/ 3200400 h 4182533"/>
              <a:gd name="connsiteX60" fmla="*/ 4585107 w 8361240"/>
              <a:gd name="connsiteY60" fmla="*/ 3251200 h 4182533"/>
              <a:gd name="connsiteX61" fmla="*/ 4771373 w 8361240"/>
              <a:gd name="connsiteY61" fmla="*/ 3318933 h 4182533"/>
              <a:gd name="connsiteX62" fmla="*/ 4839107 w 8361240"/>
              <a:gd name="connsiteY62" fmla="*/ 3352800 h 4182533"/>
              <a:gd name="connsiteX63" fmla="*/ 4923773 w 8361240"/>
              <a:gd name="connsiteY63" fmla="*/ 3369733 h 4182533"/>
              <a:gd name="connsiteX64" fmla="*/ 4991507 w 8361240"/>
              <a:gd name="connsiteY64" fmla="*/ 3386666 h 4182533"/>
              <a:gd name="connsiteX65" fmla="*/ 5093107 w 8361240"/>
              <a:gd name="connsiteY65" fmla="*/ 3420533 h 4182533"/>
              <a:gd name="connsiteX66" fmla="*/ 5177773 w 8361240"/>
              <a:gd name="connsiteY66" fmla="*/ 3437466 h 4182533"/>
              <a:gd name="connsiteX67" fmla="*/ 5313240 w 8361240"/>
              <a:gd name="connsiteY67" fmla="*/ 3471333 h 4182533"/>
              <a:gd name="connsiteX68" fmla="*/ 5516440 w 8361240"/>
              <a:gd name="connsiteY68" fmla="*/ 3505200 h 4182533"/>
              <a:gd name="connsiteX69" fmla="*/ 5601107 w 8361240"/>
              <a:gd name="connsiteY69" fmla="*/ 3539066 h 4182533"/>
              <a:gd name="connsiteX70" fmla="*/ 5753507 w 8361240"/>
              <a:gd name="connsiteY70" fmla="*/ 3589866 h 4182533"/>
              <a:gd name="connsiteX71" fmla="*/ 5804307 w 8361240"/>
              <a:gd name="connsiteY71" fmla="*/ 3623733 h 4182533"/>
              <a:gd name="connsiteX72" fmla="*/ 5939773 w 8361240"/>
              <a:gd name="connsiteY72" fmla="*/ 3657600 h 4182533"/>
              <a:gd name="connsiteX73" fmla="*/ 6007507 w 8361240"/>
              <a:gd name="connsiteY73" fmla="*/ 3691466 h 4182533"/>
              <a:gd name="connsiteX74" fmla="*/ 6176840 w 8361240"/>
              <a:gd name="connsiteY74" fmla="*/ 3725333 h 4182533"/>
              <a:gd name="connsiteX75" fmla="*/ 6227640 w 8361240"/>
              <a:gd name="connsiteY75" fmla="*/ 3742266 h 4182533"/>
              <a:gd name="connsiteX76" fmla="*/ 6396973 w 8361240"/>
              <a:gd name="connsiteY76" fmla="*/ 3810000 h 4182533"/>
              <a:gd name="connsiteX77" fmla="*/ 6600173 w 8361240"/>
              <a:gd name="connsiteY77" fmla="*/ 3860800 h 4182533"/>
              <a:gd name="connsiteX78" fmla="*/ 6667907 w 8361240"/>
              <a:gd name="connsiteY78" fmla="*/ 3877733 h 4182533"/>
              <a:gd name="connsiteX79" fmla="*/ 6871107 w 8361240"/>
              <a:gd name="connsiteY79" fmla="*/ 3911600 h 4182533"/>
              <a:gd name="connsiteX80" fmla="*/ 7074307 w 8361240"/>
              <a:gd name="connsiteY80" fmla="*/ 3962400 h 4182533"/>
              <a:gd name="connsiteX81" fmla="*/ 7175907 w 8361240"/>
              <a:gd name="connsiteY81" fmla="*/ 3979333 h 4182533"/>
              <a:gd name="connsiteX82" fmla="*/ 7243640 w 8361240"/>
              <a:gd name="connsiteY82" fmla="*/ 3996266 h 4182533"/>
              <a:gd name="connsiteX83" fmla="*/ 7497640 w 8361240"/>
              <a:gd name="connsiteY83" fmla="*/ 4013200 h 4182533"/>
              <a:gd name="connsiteX84" fmla="*/ 7666973 w 8361240"/>
              <a:gd name="connsiteY84" fmla="*/ 4030133 h 4182533"/>
              <a:gd name="connsiteX85" fmla="*/ 7836307 w 8361240"/>
              <a:gd name="connsiteY85" fmla="*/ 4064000 h 4182533"/>
              <a:gd name="connsiteX86" fmla="*/ 7887107 w 8361240"/>
              <a:gd name="connsiteY86" fmla="*/ 4080933 h 4182533"/>
              <a:gd name="connsiteX87" fmla="*/ 8039507 w 8361240"/>
              <a:gd name="connsiteY87" fmla="*/ 4114800 h 4182533"/>
              <a:gd name="connsiteX88" fmla="*/ 8124173 w 8361240"/>
              <a:gd name="connsiteY88" fmla="*/ 4131733 h 4182533"/>
              <a:gd name="connsiteX89" fmla="*/ 8174973 w 8361240"/>
              <a:gd name="connsiteY89" fmla="*/ 4148666 h 4182533"/>
              <a:gd name="connsiteX90" fmla="*/ 8327373 w 8361240"/>
              <a:gd name="connsiteY90" fmla="*/ 4182533 h 4182533"/>
              <a:gd name="connsiteX91" fmla="*/ 8361240 w 8361240"/>
              <a:gd name="connsiteY91" fmla="*/ 4114800 h 4182533"/>
              <a:gd name="connsiteX92" fmla="*/ 8327373 w 8361240"/>
              <a:gd name="connsiteY92" fmla="*/ 4064000 h 4182533"/>
              <a:gd name="connsiteX93" fmla="*/ 8310440 w 8361240"/>
              <a:gd name="connsiteY93" fmla="*/ 3759200 h 4182533"/>
              <a:gd name="connsiteX94" fmla="*/ 8191907 w 8361240"/>
              <a:gd name="connsiteY94" fmla="*/ 3742266 h 4182533"/>
              <a:gd name="connsiteX95" fmla="*/ 7920973 w 8361240"/>
              <a:gd name="connsiteY95" fmla="*/ 3708400 h 4182533"/>
              <a:gd name="connsiteX96" fmla="*/ 7683907 w 8361240"/>
              <a:gd name="connsiteY96" fmla="*/ 3657600 h 4182533"/>
              <a:gd name="connsiteX97" fmla="*/ 7531507 w 8361240"/>
              <a:gd name="connsiteY97" fmla="*/ 3606800 h 4182533"/>
              <a:gd name="connsiteX98" fmla="*/ 7446840 w 8361240"/>
              <a:gd name="connsiteY98" fmla="*/ 3589866 h 4182533"/>
              <a:gd name="connsiteX99" fmla="*/ 7328307 w 8361240"/>
              <a:gd name="connsiteY99" fmla="*/ 3556000 h 4182533"/>
              <a:gd name="connsiteX100" fmla="*/ 7142040 w 8361240"/>
              <a:gd name="connsiteY100" fmla="*/ 3539066 h 4182533"/>
              <a:gd name="connsiteX101" fmla="*/ 6718707 w 8361240"/>
              <a:gd name="connsiteY101" fmla="*/ 3505200 h 4182533"/>
              <a:gd name="connsiteX102" fmla="*/ 6583240 w 8361240"/>
              <a:gd name="connsiteY102" fmla="*/ 3471333 h 4182533"/>
              <a:gd name="connsiteX103" fmla="*/ 6380040 w 8361240"/>
              <a:gd name="connsiteY103" fmla="*/ 3420533 h 4182533"/>
              <a:gd name="connsiteX104" fmla="*/ 6075240 w 8361240"/>
              <a:gd name="connsiteY104" fmla="*/ 3403600 h 4182533"/>
              <a:gd name="connsiteX105" fmla="*/ 5872040 w 8361240"/>
              <a:gd name="connsiteY105" fmla="*/ 3386666 h 4182533"/>
              <a:gd name="connsiteX106" fmla="*/ 5736573 w 8361240"/>
              <a:gd name="connsiteY106" fmla="*/ 3352800 h 4182533"/>
              <a:gd name="connsiteX107" fmla="*/ 5685773 w 8361240"/>
              <a:gd name="connsiteY107" fmla="*/ 3335866 h 4182533"/>
              <a:gd name="connsiteX108" fmla="*/ 5550307 w 8361240"/>
              <a:gd name="connsiteY108" fmla="*/ 3318933 h 4182533"/>
              <a:gd name="connsiteX109" fmla="*/ 5499507 w 8361240"/>
              <a:gd name="connsiteY109" fmla="*/ 3302000 h 4182533"/>
              <a:gd name="connsiteX110" fmla="*/ 5448707 w 8361240"/>
              <a:gd name="connsiteY110" fmla="*/ 3268133 h 4182533"/>
              <a:gd name="connsiteX111" fmla="*/ 5380973 w 8361240"/>
              <a:gd name="connsiteY111" fmla="*/ 3251200 h 4182533"/>
              <a:gd name="connsiteX112" fmla="*/ 5245507 w 8361240"/>
              <a:gd name="connsiteY112" fmla="*/ 3200400 h 4182533"/>
              <a:gd name="connsiteX113" fmla="*/ 5194707 w 8361240"/>
              <a:gd name="connsiteY113" fmla="*/ 3166533 h 4182533"/>
              <a:gd name="connsiteX114" fmla="*/ 5110040 w 8361240"/>
              <a:gd name="connsiteY114" fmla="*/ 3149600 h 4182533"/>
              <a:gd name="connsiteX115" fmla="*/ 5059240 w 8361240"/>
              <a:gd name="connsiteY115" fmla="*/ 3132666 h 4182533"/>
              <a:gd name="connsiteX116" fmla="*/ 4872973 w 8361240"/>
              <a:gd name="connsiteY116" fmla="*/ 2997200 h 4182533"/>
              <a:gd name="connsiteX117" fmla="*/ 4703640 w 8361240"/>
              <a:gd name="connsiteY117" fmla="*/ 2946400 h 4182533"/>
              <a:gd name="connsiteX118" fmla="*/ 4551240 w 8361240"/>
              <a:gd name="connsiteY118" fmla="*/ 2878666 h 4182533"/>
              <a:gd name="connsiteX119" fmla="*/ 4415773 w 8361240"/>
              <a:gd name="connsiteY119" fmla="*/ 2810933 h 4182533"/>
              <a:gd name="connsiteX120" fmla="*/ 4348040 w 8361240"/>
              <a:gd name="connsiteY120" fmla="*/ 2777066 h 4182533"/>
              <a:gd name="connsiteX121" fmla="*/ 4127907 w 8361240"/>
              <a:gd name="connsiteY121" fmla="*/ 2743200 h 4182533"/>
              <a:gd name="connsiteX122" fmla="*/ 4077107 w 8361240"/>
              <a:gd name="connsiteY122" fmla="*/ 2709333 h 4182533"/>
              <a:gd name="connsiteX123" fmla="*/ 3873907 w 8361240"/>
              <a:gd name="connsiteY123" fmla="*/ 2658533 h 4182533"/>
              <a:gd name="connsiteX124" fmla="*/ 3806173 w 8361240"/>
              <a:gd name="connsiteY124" fmla="*/ 2641600 h 4182533"/>
              <a:gd name="connsiteX125" fmla="*/ 3721507 w 8361240"/>
              <a:gd name="connsiteY125" fmla="*/ 2624666 h 4182533"/>
              <a:gd name="connsiteX126" fmla="*/ 3670707 w 8361240"/>
              <a:gd name="connsiteY126" fmla="*/ 2607733 h 4182533"/>
              <a:gd name="connsiteX127" fmla="*/ 3552173 w 8361240"/>
              <a:gd name="connsiteY127" fmla="*/ 2590800 h 4182533"/>
              <a:gd name="connsiteX128" fmla="*/ 3433640 w 8361240"/>
              <a:gd name="connsiteY128" fmla="*/ 2556933 h 4182533"/>
              <a:gd name="connsiteX129" fmla="*/ 3382840 w 8361240"/>
              <a:gd name="connsiteY129" fmla="*/ 2540000 h 4182533"/>
              <a:gd name="connsiteX130" fmla="*/ 3264307 w 8361240"/>
              <a:gd name="connsiteY130" fmla="*/ 2523066 h 4182533"/>
              <a:gd name="connsiteX131" fmla="*/ 3162707 w 8361240"/>
              <a:gd name="connsiteY131" fmla="*/ 2489200 h 4182533"/>
              <a:gd name="connsiteX132" fmla="*/ 2824040 w 8361240"/>
              <a:gd name="connsiteY132" fmla="*/ 2438400 h 4182533"/>
              <a:gd name="connsiteX133" fmla="*/ 2671640 w 8361240"/>
              <a:gd name="connsiteY133" fmla="*/ 2421466 h 4182533"/>
              <a:gd name="connsiteX134" fmla="*/ 2468440 w 8361240"/>
              <a:gd name="connsiteY134" fmla="*/ 2387600 h 4182533"/>
              <a:gd name="connsiteX135" fmla="*/ 2366840 w 8361240"/>
              <a:gd name="connsiteY135" fmla="*/ 2353733 h 4182533"/>
              <a:gd name="connsiteX136" fmla="*/ 2282173 w 8361240"/>
              <a:gd name="connsiteY136" fmla="*/ 2336800 h 4182533"/>
              <a:gd name="connsiteX137" fmla="*/ 2180573 w 8361240"/>
              <a:gd name="connsiteY137" fmla="*/ 2302933 h 4182533"/>
              <a:gd name="connsiteX138" fmla="*/ 2129773 w 8361240"/>
              <a:gd name="connsiteY138" fmla="*/ 2286000 h 4182533"/>
              <a:gd name="connsiteX139" fmla="*/ 2078973 w 8361240"/>
              <a:gd name="connsiteY139" fmla="*/ 2269066 h 4182533"/>
              <a:gd name="connsiteX140" fmla="*/ 2011240 w 8361240"/>
              <a:gd name="connsiteY140" fmla="*/ 2252133 h 4182533"/>
              <a:gd name="connsiteX141" fmla="*/ 1943507 w 8361240"/>
              <a:gd name="connsiteY141" fmla="*/ 2218266 h 4182533"/>
              <a:gd name="connsiteX142" fmla="*/ 1892707 w 8361240"/>
              <a:gd name="connsiteY142" fmla="*/ 2201333 h 4182533"/>
              <a:gd name="connsiteX143" fmla="*/ 1791107 w 8361240"/>
              <a:gd name="connsiteY143" fmla="*/ 2116666 h 4182533"/>
              <a:gd name="connsiteX144" fmla="*/ 1808040 w 8361240"/>
              <a:gd name="connsiteY144" fmla="*/ 1947333 h 4182533"/>
              <a:gd name="connsiteX145" fmla="*/ 1994307 w 8361240"/>
              <a:gd name="connsiteY145" fmla="*/ 1930400 h 4182533"/>
              <a:gd name="connsiteX146" fmla="*/ 2316040 w 8361240"/>
              <a:gd name="connsiteY146" fmla="*/ 1896533 h 4182533"/>
              <a:gd name="connsiteX147" fmla="*/ 2451507 w 8361240"/>
              <a:gd name="connsiteY147" fmla="*/ 1862666 h 4182533"/>
              <a:gd name="connsiteX148" fmla="*/ 2570040 w 8361240"/>
              <a:gd name="connsiteY148" fmla="*/ 1845733 h 4182533"/>
              <a:gd name="connsiteX149" fmla="*/ 2874840 w 8361240"/>
              <a:gd name="connsiteY149" fmla="*/ 1811866 h 4182533"/>
              <a:gd name="connsiteX150" fmla="*/ 2993373 w 8361240"/>
              <a:gd name="connsiteY150" fmla="*/ 1778000 h 4182533"/>
              <a:gd name="connsiteX151" fmla="*/ 3111907 w 8361240"/>
              <a:gd name="connsiteY151" fmla="*/ 1744133 h 4182533"/>
              <a:gd name="connsiteX152" fmla="*/ 3382840 w 8361240"/>
              <a:gd name="connsiteY152" fmla="*/ 1710266 h 4182533"/>
              <a:gd name="connsiteX153" fmla="*/ 3501373 w 8361240"/>
              <a:gd name="connsiteY153" fmla="*/ 1693333 h 4182533"/>
              <a:gd name="connsiteX154" fmla="*/ 3653773 w 8361240"/>
              <a:gd name="connsiteY154" fmla="*/ 1659466 h 4182533"/>
              <a:gd name="connsiteX155" fmla="*/ 3738440 w 8361240"/>
              <a:gd name="connsiteY155" fmla="*/ 1642533 h 4182533"/>
              <a:gd name="connsiteX156" fmla="*/ 3789240 w 8361240"/>
              <a:gd name="connsiteY156" fmla="*/ 1625600 h 4182533"/>
              <a:gd name="connsiteX157" fmla="*/ 3924707 w 8361240"/>
              <a:gd name="connsiteY157" fmla="*/ 1591733 h 4182533"/>
              <a:gd name="connsiteX158" fmla="*/ 4127907 w 8361240"/>
              <a:gd name="connsiteY158" fmla="*/ 1540933 h 4182533"/>
              <a:gd name="connsiteX159" fmla="*/ 4364973 w 8361240"/>
              <a:gd name="connsiteY159" fmla="*/ 1473200 h 4182533"/>
              <a:gd name="connsiteX160" fmla="*/ 4415773 w 8361240"/>
              <a:gd name="connsiteY160" fmla="*/ 1456266 h 4182533"/>
              <a:gd name="connsiteX161" fmla="*/ 4483507 w 8361240"/>
              <a:gd name="connsiteY161" fmla="*/ 1422400 h 4182533"/>
              <a:gd name="connsiteX162" fmla="*/ 4720573 w 8361240"/>
              <a:gd name="connsiteY162" fmla="*/ 1388533 h 4182533"/>
              <a:gd name="connsiteX163" fmla="*/ 4805240 w 8361240"/>
              <a:gd name="connsiteY163" fmla="*/ 1371600 h 4182533"/>
              <a:gd name="connsiteX164" fmla="*/ 5042307 w 8361240"/>
              <a:gd name="connsiteY164" fmla="*/ 1303866 h 4182533"/>
              <a:gd name="connsiteX165" fmla="*/ 5296307 w 8361240"/>
              <a:gd name="connsiteY165" fmla="*/ 1236133 h 4182533"/>
              <a:gd name="connsiteX166" fmla="*/ 5380973 w 8361240"/>
              <a:gd name="connsiteY166" fmla="*/ 1219200 h 4182533"/>
              <a:gd name="connsiteX167" fmla="*/ 5584173 w 8361240"/>
              <a:gd name="connsiteY167" fmla="*/ 1185333 h 4182533"/>
              <a:gd name="connsiteX168" fmla="*/ 5685773 w 8361240"/>
              <a:gd name="connsiteY168" fmla="*/ 1151466 h 4182533"/>
              <a:gd name="connsiteX169" fmla="*/ 5736573 w 8361240"/>
              <a:gd name="connsiteY169" fmla="*/ 1134533 h 4182533"/>
              <a:gd name="connsiteX170" fmla="*/ 5821240 w 8361240"/>
              <a:gd name="connsiteY170" fmla="*/ 1117600 h 4182533"/>
              <a:gd name="connsiteX171" fmla="*/ 5939773 w 8361240"/>
              <a:gd name="connsiteY171" fmla="*/ 1100666 h 4182533"/>
              <a:gd name="connsiteX172" fmla="*/ 6007507 w 8361240"/>
              <a:gd name="connsiteY172" fmla="*/ 1083733 h 4182533"/>
              <a:gd name="connsiteX173" fmla="*/ 6058307 w 8361240"/>
              <a:gd name="connsiteY173" fmla="*/ 1066800 h 4182533"/>
              <a:gd name="connsiteX174" fmla="*/ 6210707 w 8361240"/>
              <a:gd name="connsiteY174" fmla="*/ 1049866 h 4182533"/>
              <a:gd name="connsiteX175" fmla="*/ 6261507 w 8361240"/>
              <a:gd name="connsiteY175" fmla="*/ 1032933 h 4182533"/>
              <a:gd name="connsiteX176" fmla="*/ 6312307 w 8361240"/>
              <a:gd name="connsiteY176" fmla="*/ 999066 h 4182533"/>
              <a:gd name="connsiteX177" fmla="*/ 6380040 w 8361240"/>
              <a:gd name="connsiteY177" fmla="*/ 982133 h 4182533"/>
              <a:gd name="connsiteX178" fmla="*/ 6566307 w 8361240"/>
              <a:gd name="connsiteY178" fmla="*/ 931333 h 4182533"/>
              <a:gd name="connsiteX179" fmla="*/ 6617107 w 8361240"/>
              <a:gd name="connsiteY179" fmla="*/ 897466 h 4182533"/>
              <a:gd name="connsiteX180" fmla="*/ 6752573 w 8361240"/>
              <a:gd name="connsiteY180" fmla="*/ 863600 h 4182533"/>
              <a:gd name="connsiteX181" fmla="*/ 6803373 w 8361240"/>
              <a:gd name="connsiteY181" fmla="*/ 829733 h 4182533"/>
              <a:gd name="connsiteX182" fmla="*/ 6972707 w 8361240"/>
              <a:gd name="connsiteY182" fmla="*/ 778933 h 4182533"/>
              <a:gd name="connsiteX183" fmla="*/ 7142040 w 8361240"/>
              <a:gd name="connsiteY183" fmla="*/ 711200 h 4182533"/>
              <a:gd name="connsiteX184" fmla="*/ 7192840 w 8361240"/>
              <a:gd name="connsiteY184" fmla="*/ 694266 h 4182533"/>
              <a:gd name="connsiteX185" fmla="*/ 7243640 w 8361240"/>
              <a:gd name="connsiteY185" fmla="*/ 677333 h 4182533"/>
              <a:gd name="connsiteX186" fmla="*/ 7294440 w 8361240"/>
              <a:gd name="connsiteY186" fmla="*/ 643466 h 4182533"/>
              <a:gd name="connsiteX187" fmla="*/ 7463773 w 8361240"/>
              <a:gd name="connsiteY187" fmla="*/ 592666 h 4182533"/>
              <a:gd name="connsiteX188" fmla="*/ 7514573 w 8361240"/>
              <a:gd name="connsiteY188" fmla="*/ 558800 h 4182533"/>
              <a:gd name="connsiteX189" fmla="*/ 7565373 w 8361240"/>
              <a:gd name="connsiteY189" fmla="*/ 541866 h 4182533"/>
              <a:gd name="connsiteX190" fmla="*/ 7633107 w 8361240"/>
              <a:gd name="connsiteY190" fmla="*/ 491066 h 4182533"/>
              <a:gd name="connsiteX191" fmla="*/ 7802440 w 8361240"/>
              <a:gd name="connsiteY191" fmla="*/ 423333 h 4182533"/>
              <a:gd name="connsiteX192" fmla="*/ 7853240 w 8361240"/>
              <a:gd name="connsiteY192" fmla="*/ 406400 h 4182533"/>
              <a:gd name="connsiteX193" fmla="*/ 8022573 w 8361240"/>
              <a:gd name="connsiteY193" fmla="*/ 355600 h 4182533"/>
              <a:gd name="connsiteX194" fmla="*/ 8073373 w 8361240"/>
              <a:gd name="connsiteY194" fmla="*/ 338666 h 4182533"/>
              <a:gd name="connsiteX195" fmla="*/ 8293507 w 8361240"/>
              <a:gd name="connsiteY195" fmla="*/ 355600 h 4182533"/>
              <a:gd name="connsiteX196" fmla="*/ 8344307 w 8361240"/>
              <a:gd name="connsiteY196" fmla="*/ 372533 h 4182533"/>
              <a:gd name="connsiteX197" fmla="*/ 8310440 w 8361240"/>
              <a:gd name="connsiteY197" fmla="*/ 372533 h 4182533"/>
              <a:gd name="connsiteX198" fmla="*/ 8344307 w 8361240"/>
              <a:gd name="connsiteY198" fmla="*/ 423333 h 4182533"/>
              <a:gd name="connsiteX0" fmla="*/ 8355439 w 8372372"/>
              <a:gd name="connsiteY0" fmla="*/ 423333 h 4182533"/>
              <a:gd name="connsiteX1" fmla="*/ 8304639 w 8372372"/>
              <a:gd name="connsiteY1" fmla="*/ 321733 h 4182533"/>
              <a:gd name="connsiteX2" fmla="*/ 8287705 w 8372372"/>
              <a:gd name="connsiteY2" fmla="*/ 270933 h 4182533"/>
              <a:gd name="connsiteX3" fmla="*/ 8236905 w 8372372"/>
              <a:gd name="connsiteY3" fmla="*/ 0 h 4182533"/>
              <a:gd name="connsiteX4" fmla="*/ 8135305 w 8372372"/>
              <a:gd name="connsiteY4" fmla="*/ 33866 h 4182533"/>
              <a:gd name="connsiteX5" fmla="*/ 8016772 w 8372372"/>
              <a:gd name="connsiteY5" fmla="*/ 101600 h 4182533"/>
              <a:gd name="connsiteX6" fmla="*/ 7762772 w 8372372"/>
              <a:gd name="connsiteY6" fmla="*/ 135466 h 4182533"/>
              <a:gd name="connsiteX7" fmla="*/ 7678105 w 8372372"/>
              <a:gd name="connsiteY7" fmla="*/ 169333 h 4182533"/>
              <a:gd name="connsiteX8" fmla="*/ 7356372 w 8372372"/>
              <a:gd name="connsiteY8" fmla="*/ 220133 h 4182533"/>
              <a:gd name="connsiteX9" fmla="*/ 7271705 w 8372372"/>
              <a:gd name="connsiteY9" fmla="*/ 237066 h 4182533"/>
              <a:gd name="connsiteX10" fmla="*/ 7203972 w 8372372"/>
              <a:gd name="connsiteY10" fmla="*/ 270933 h 4182533"/>
              <a:gd name="connsiteX11" fmla="*/ 7153172 w 8372372"/>
              <a:gd name="connsiteY11" fmla="*/ 287866 h 4182533"/>
              <a:gd name="connsiteX12" fmla="*/ 7068505 w 8372372"/>
              <a:gd name="connsiteY12" fmla="*/ 321733 h 4182533"/>
              <a:gd name="connsiteX13" fmla="*/ 6966905 w 8372372"/>
              <a:gd name="connsiteY13" fmla="*/ 355600 h 4182533"/>
              <a:gd name="connsiteX14" fmla="*/ 6831439 w 8372372"/>
              <a:gd name="connsiteY14" fmla="*/ 440266 h 4182533"/>
              <a:gd name="connsiteX15" fmla="*/ 6780639 w 8372372"/>
              <a:gd name="connsiteY15" fmla="*/ 457200 h 4182533"/>
              <a:gd name="connsiteX16" fmla="*/ 6729839 w 8372372"/>
              <a:gd name="connsiteY16" fmla="*/ 491066 h 4182533"/>
              <a:gd name="connsiteX17" fmla="*/ 6662105 w 8372372"/>
              <a:gd name="connsiteY17" fmla="*/ 508000 h 4182533"/>
              <a:gd name="connsiteX18" fmla="*/ 6577439 w 8372372"/>
              <a:gd name="connsiteY18" fmla="*/ 541866 h 4182533"/>
              <a:gd name="connsiteX19" fmla="*/ 6526639 w 8372372"/>
              <a:gd name="connsiteY19" fmla="*/ 558800 h 4182533"/>
              <a:gd name="connsiteX20" fmla="*/ 6391172 w 8372372"/>
              <a:gd name="connsiteY20" fmla="*/ 626533 h 4182533"/>
              <a:gd name="connsiteX21" fmla="*/ 6340372 w 8372372"/>
              <a:gd name="connsiteY21" fmla="*/ 660400 h 4182533"/>
              <a:gd name="connsiteX22" fmla="*/ 6289572 w 8372372"/>
              <a:gd name="connsiteY22" fmla="*/ 677333 h 4182533"/>
              <a:gd name="connsiteX23" fmla="*/ 6204905 w 8372372"/>
              <a:gd name="connsiteY23" fmla="*/ 711200 h 4182533"/>
              <a:gd name="connsiteX24" fmla="*/ 6120239 w 8372372"/>
              <a:gd name="connsiteY24" fmla="*/ 728133 h 4182533"/>
              <a:gd name="connsiteX25" fmla="*/ 6001705 w 8372372"/>
              <a:gd name="connsiteY25" fmla="*/ 778933 h 4182533"/>
              <a:gd name="connsiteX26" fmla="*/ 5933972 w 8372372"/>
              <a:gd name="connsiteY26" fmla="*/ 795866 h 4182533"/>
              <a:gd name="connsiteX27" fmla="*/ 5883172 w 8372372"/>
              <a:gd name="connsiteY27" fmla="*/ 829733 h 4182533"/>
              <a:gd name="connsiteX28" fmla="*/ 345972 w 8372372"/>
              <a:gd name="connsiteY28" fmla="*/ 2116666 h 4182533"/>
              <a:gd name="connsiteX29" fmla="*/ 616905 w 8372372"/>
              <a:gd name="connsiteY29" fmla="*/ 2133600 h 4182533"/>
              <a:gd name="connsiteX30" fmla="*/ 1023305 w 8372372"/>
              <a:gd name="connsiteY30" fmla="*/ 2201333 h 4182533"/>
              <a:gd name="connsiteX31" fmla="*/ 1243439 w 8372372"/>
              <a:gd name="connsiteY31" fmla="*/ 2235200 h 4182533"/>
              <a:gd name="connsiteX32" fmla="*/ 1429705 w 8372372"/>
              <a:gd name="connsiteY32" fmla="*/ 2252133 h 4182533"/>
              <a:gd name="connsiteX33" fmla="*/ 1599039 w 8372372"/>
              <a:gd name="connsiteY33" fmla="*/ 2286000 h 4182533"/>
              <a:gd name="connsiteX34" fmla="*/ 1683705 w 8372372"/>
              <a:gd name="connsiteY34" fmla="*/ 2302933 h 4182533"/>
              <a:gd name="connsiteX35" fmla="*/ 1785305 w 8372372"/>
              <a:gd name="connsiteY35" fmla="*/ 2336800 h 4182533"/>
              <a:gd name="connsiteX36" fmla="*/ 1920772 w 8372372"/>
              <a:gd name="connsiteY36" fmla="*/ 2387600 h 4182533"/>
              <a:gd name="connsiteX37" fmla="*/ 1971572 w 8372372"/>
              <a:gd name="connsiteY37" fmla="*/ 2421466 h 4182533"/>
              <a:gd name="connsiteX38" fmla="*/ 2022372 w 8372372"/>
              <a:gd name="connsiteY38" fmla="*/ 2472266 h 4182533"/>
              <a:gd name="connsiteX39" fmla="*/ 2107039 w 8372372"/>
              <a:gd name="connsiteY39" fmla="*/ 2489200 h 4182533"/>
              <a:gd name="connsiteX40" fmla="*/ 2259439 w 8372372"/>
              <a:gd name="connsiteY40" fmla="*/ 2590800 h 4182533"/>
              <a:gd name="connsiteX41" fmla="*/ 2377972 w 8372372"/>
              <a:gd name="connsiteY41" fmla="*/ 2624666 h 4182533"/>
              <a:gd name="connsiteX42" fmla="*/ 2462639 w 8372372"/>
              <a:gd name="connsiteY42" fmla="*/ 2675466 h 4182533"/>
              <a:gd name="connsiteX43" fmla="*/ 2530372 w 8372372"/>
              <a:gd name="connsiteY43" fmla="*/ 2692400 h 4182533"/>
              <a:gd name="connsiteX44" fmla="*/ 2581172 w 8372372"/>
              <a:gd name="connsiteY44" fmla="*/ 2709333 h 4182533"/>
              <a:gd name="connsiteX45" fmla="*/ 2699705 w 8372372"/>
              <a:gd name="connsiteY45" fmla="*/ 2760133 h 4182533"/>
              <a:gd name="connsiteX46" fmla="*/ 2767439 w 8372372"/>
              <a:gd name="connsiteY46" fmla="*/ 2794000 h 4182533"/>
              <a:gd name="connsiteX47" fmla="*/ 3004505 w 8372372"/>
              <a:gd name="connsiteY47" fmla="*/ 2861733 h 4182533"/>
              <a:gd name="connsiteX48" fmla="*/ 3055305 w 8372372"/>
              <a:gd name="connsiteY48" fmla="*/ 2878666 h 4182533"/>
              <a:gd name="connsiteX49" fmla="*/ 3207705 w 8372372"/>
              <a:gd name="connsiteY49" fmla="*/ 2929466 h 4182533"/>
              <a:gd name="connsiteX50" fmla="*/ 3258505 w 8372372"/>
              <a:gd name="connsiteY50" fmla="*/ 2963333 h 4182533"/>
              <a:gd name="connsiteX51" fmla="*/ 3343172 w 8372372"/>
              <a:gd name="connsiteY51" fmla="*/ 2980266 h 4182533"/>
              <a:gd name="connsiteX52" fmla="*/ 3410905 w 8372372"/>
              <a:gd name="connsiteY52" fmla="*/ 2997200 h 4182533"/>
              <a:gd name="connsiteX53" fmla="*/ 3664905 w 8372372"/>
              <a:gd name="connsiteY53" fmla="*/ 3031066 h 4182533"/>
              <a:gd name="connsiteX54" fmla="*/ 3918905 w 8372372"/>
              <a:gd name="connsiteY54" fmla="*/ 3081866 h 4182533"/>
              <a:gd name="connsiteX55" fmla="*/ 4122105 w 8372372"/>
              <a:gd name="connsiteY55" fmla="*/ 3115733 h 4182533"/>
              <a:gd name="connsiteX56" fmla="*/ 4223705 w 8372372"/>
              <a:gd name="connsiteY56" fmla="*/ 3149600 h 4182533"/>
              <a:gd name="connsiteX57" fmla="*/ 4325305 w 8372372"/>
              <a:gd name="connsiteY57" fmla="*/ 3166533 h 4182533"/>
              <a:gd name="connsiteX58" fmla="*/ 4393039 w 8372372"/>
              <a:gd name="connsiteY58" fmla="*/ 3200400 h 4182533"/>
              <a:gd name="connsiteX59" fmla="*/ 4596239 w 8372372"/>
              <a:gd name="connsiteY59" fmla="*/ 3251200 h 4182533"/>
              <a:gd name="connsiteX60" fmla="*/ 4782505 w 8372372"/>
              <a:gd name="connsiteY60" fmla="*/ 3318933 h 4182533"/>
              <a:gd name="connsiteX61" fmla="*/ 4850239 w 8372372"/>
              <a:gd name="connsiteY61" fmla="*/ 3352800 h 4182533"/>
              <a:gd name="connsiteX62" fmla="*/ 4934905 w 8372372"/>
              <a:gd name="connsiteY62" fmla="*/ 3369733 h 4182533"/>
              <a:gd name="connsiteX63" fmla="*/ 5002639 w 8372372"/>
              <a:gd name="connsiteY63" fmla="*/ 3386666 h 4182533"/>
              <a:gd name="connsiteX64" fmla="*/ 5104239 w 8372372"/>
              <a:gd name="connsiteY64" fmla="*/ 3420533 h 4182533"/>
              <a:gd name="connsiteX65" fmla="*/ 5188905 w 8372372"/>
              <a:gd name="connsiteY65" fmla="*/ 3437466 h 4182533"/>
              <a:gd name="connsiteX66" fmla="*/ 5324372 w 8372372"/>
              <a:gd name="connsiteY66" fmla="*/ 3471333 h 4182533"/>
              <a:gd name="connsiteX67" fmla="*/ 5527572 w 8372372"/>
              <a:gd name="connsiteY67" fmla="*/ 3505200 h 4182533"/>
              <a:gd name="connsiteX68" fmla="*/ 5612239 w 8372372"/>
              <a:gd name="connsiteY68" fmla="*/ 3539066 h 4182533"/>
              <a:gd name="connsiteX69" fmla="*/ 5764639 w 8372372"/>
              <a:gd name="connsiteY69" fmla="*/ 3589866 h 4182533"/>
              <a:gd name="connsiteX70" fmla="*/ 5815439 w 8372372"/>
              <a:gd name="connsiteY70" fmla="*/ 3623733 h 4182533"/>
              <a:gd name="connsiteX71" fmla="*/ 5950905 w 8372372"/>
              <a:gd name="connsiteY71" fmla="*/ 3657600 h 4182533"/>
              <a:gd name="connsiteX72" fmla="*/ 6018639 w 8372372"/>
              <a:gd name="connsiteY72" fmla="*/ 3691466 h 4182533"/>
              <a:gd name="connsiteX73" fmla="*/ 6187972 w 8372372"/>
              <a:gd name="connsiteY73" fmla="*/ 3725333 h 4182533"/>
              <a:gd name="connsiteX74" fmla="*/ 6238772 w 8372372"/>
              <a:gd name="connsiteY74" fmla="*/ 3742266 h 4182533"/>
              <a:gd name="connsiteX75" fmla="*/ 6408105 w 8372372"/>
              <a:gd name="connsiteY75" fmla="*/ 3810000 h 4182533"/>
              <a:gd name="connsiteX76" fmla="*/ 6611305 w 8372372"/>
              <a:gd name="connsiteY76" fmla="*/ 3860800 h 4182533"/>
              <a:gd name="connsiteX77" fmla="*/ 6679039 w 8372372"/>
              <a:gd name="connsiteY77" fmla="*/ 3877733 h 4182533"/>
              <a:gd name="connsiteX78" fmla="*/ 6882239 w 8372372"/>
              <a:gd name="connsiteY78" fmla="*/ 3911600 h 4182533"/>
              <a:gd name="connsiteX79" fmla="*/ 7085439 w 8372372"/>
              <a:gd name="connsiteY79" fmla="*/ 3962400 h 4182533"/>
              <a:gd name="connsiteX80" fmla="*/ 7187039 w 8372372"/>
              <a:gd name="connsiteY80" fmla="*/ 3979333 h 4182533"/>
              <a:gd name="connsiteX81" fmla="*/ 7254772 w 8372372"/>
              <a:gd name="connsiteY81" fmla="*/ 3996266 h 4182533"/>
              <a:gd name="connsiteX82" fmla="*/ 7508772 w 8372372"/>
              <a:gd name="connsiteY82" fmla="*/ 4013200 h 4182533"/>
              <a:gd name="connsiteX83" fmla="*/ 7678105 w 8372372"/>
              <a:gd name="connsiteY83" fmla="*/ 4030133 h 4182533"/>
              <a:gd name="connsiteX84" fmla="*/ 7847439 w 8372372"/>
              <a:gd name="connsiteY84" fmla="*/ 4064000 h 4182533"/>
              <a:gd name="connsiteX85" fmla="*/ 7898239 w 8372372"/>
              <a:gd name="connsiteY85" fmla="*/ 4080933 h 4182533"/>
              <a:gd name="connsiteX86" fmla="*/ 8050639 w 8372372"/>
              <a:gd name="connsiteY86" fmla="*/ 4114800 h 4182533"/>
              <a:gd name="connsiteX87" fmla="*/ 8135305 w 8372372"/>
              <a:gd name="connsiteY87" fmla="*/ 4131733 h 4182533"/>
              <a:gd name="connsiteX88" fmla="*/ 8186105 w 8372372"/>
              <a:gd name="connsiteY88" fmla="*/ 4148666 h 4182533"/>
              <a:gd name="connsiteX89" fmla="*/ 8338505 w 8372372"/>
              <a:gd name="connsiteY89" fmla="*/ 4182533 h 4182533"/>
              <a:gd name="connsiteX90" fmla="*/ 8372372 w 8372372"/>
              <a:gd name="connsiteY90" fmla="*/ 4114800 h 4182533"/>
              <a:gd name="connsiteX91" fmla="*/ 8338505 w 8372372"/>
              <a:gd name="connsiteY91" fmla="*/ 4064000 h 4182533"/>
              <a:gd name="connsiteX92" fmla="*/ 8321572 w 8372372"/>
              <a:gd name="connsiteY92" fmla="*/ 3759200 h 4182533"/>
              <a:gd name="connsiteX93" fmla="*/ 8203039 w 8372372"/>
              <a:gd name="connsiteY93" fmla="*/ 3742266 h 4182533"/>
              <a:gd name="connsiteX94" fmla="*/ 7932105 w 8372372"/>
              <a:gd name="connsiteY94" fmla="*/ 3708400 h 4182533"/>
              <a:gd name="connsiteX95" fmla="*/ 7695039 w 8372372"/>
              <a:gd name="connsiteY95" fmla="*/ 3657600 h 4182533"/>
              <a:gd name="connsiteX96" fmla="*/ 7542639 w 8372372"/>
              <a:gd name="connsiteY96" fmla="*/ 3606800 h 4182533"/>
              <a:gd name="connsiteX97" fmla="*/ 7457972 w 8372372"/>
              <a:gd name="connsiteY97" fmla="*/ 3589866 h 4182533"/>
              <a:gd name="connsiteX98" fmla="*/ 7339439 w 8372372"/>
              <a:gd name="connsiteY98" fmla="*/ 3556000 h 4182533"/>
              <a:gd name="connsiteX99" fmla="*/ 7153172 w 8372372"/>
              <a:gd name="connsiteY99" fmla="*/ 3539066 h 4182533"/>
              <a:gd name="connsiteX100" fmla="*/ 6729839 w 8372372"/>
              <a:gd name="connsiteY100" fmla="*/ 3505200 h 4182533"/>
              <a:gd name="connsiteX101" fmla="*/ 6594372 w 8372372"/>
              <a:gd name="connsiteY101" fmla="*/ 3471333 h 4182533"/>
              <a:gd name="connsiteX102" fmla="*/ 6391172 w 8372372"/>
              <a:gd name="connsiteY102" fmla="*/ 3420533 h 4182533"/>
              <a:gd name="connsiteX103" fmla="*/ 6086372 w 8372372"/>
              <a:gd name="connsiteY103" fmla="*/ 3403600 h 4182533"/>
              <a:gd name="connsiteX104" fmla="*/ 5883172 w 8372372"/>
              <a:gd name="connsiteY104" fmla="*/ 3386666 h 4182533"/>
              <a:gd name="connsiteX105" fmla="*/ 5747705 w 8372372"/>
              <a:gd name="connsiteY105" fmla="*/ 3352800 h 4182533"/>
              <a:gd name="connsiteX106" fmla="*/ 5696905 w 8372372"/>
              <a:gd name="connsiteY106" fmla="*/ 3335866 h 4182533"/>
              <a:gd name="connsiteX107" fmla="*/ 5561439 w 8372372"/>
              <a:gd name="connsiteY107" fmla="*/ 3318933 h 4182533"/>
              <a:gd name="connsiteX108" fmla="*/ 5510639 w 8372372"/>
              <a:gd name="connsiteY108" fmla="*/ 3302000 h 4182533"/>
              <a:gd name="connsiteX109" fmla="*/ 5459839 w 8372372"/>
              <a:gd name="connsiteY109" fmla="*/ 3268133 h 4182533"/>
              <a:gd name="connsiteX110" fmla="*/ 5392105 w 8372372"/>
              <a:gd name="connsiteY110" fmla="*/ 3251200 h 4182533"/>
              <a:gd name="connsiteX111" fmla="*/ 5256639 w 8372372"/>
              <a:gd name="connsiteY111" fmla="*/ 3200400 h 4182533"/>
              <a:gd name="connsiteX112" fmla="*/ 5205839 w 8372372"/>
              <a:gd name="connsiteY112" fmla="*/ 3166533 h 4182533"/>
              <a:gd name="connsiteX113" fmla="*/ 5121172 w 8372372"/>
              <a:gd name="connsiteY113" fmla="*/ 3149600 h 4182533"/>
              <a:gd name="connsiteX114" fmla="*/ 5070372 w 8372372"/>
              <a:gd name="connsiteY114" fmla="*/ 3132666 h 4182533"/>
              <a:gd name="connsiteX115" fmla="*/ 4884105 w 8372372"/>
              <a:gd name="connsiteY115" fmla="*/ 2997200 h 4182533"/>
              <a:gd name="connsiteX116" fmla="*/ 4714772 w 8372372"/>
              <a:gd name="connsiteY116" fmla="*/ 2946400 h 4182533"/>
              <a:gd name="connsiteX117" fmla="*/ 4562372 w 8372372"/>
              <a:gd name="connsiteY117" fmla="*/ 2878666 h 4182533"/>
              <a:gd name="connsiteX118" fmla="*/ 4426905 w 8372372"/>
              <a:gd name="connsiteY118" fmla="*/ 2810933 h 4182533"/>
              <a:gd name="connsiteX119" fmla="*/ 4359172 w 8372372"/>
              <a:gd name="connsiteY119" fmla="*/ 2777066 h 4182533"/>
              <a:gd name="connsiteX120" fmla="*/ 4139039 w 8372372"/>
              <a:gd name="connsiteY120" fmla="*/ 2743200 h 4182533"/>
              <a:gd name="connsiteX121" fmla="*/ 4088239 w 8372372"/>
              <a:gd name="connsiteY121" fmla="*/ 2709333 h 4182533"/>
              <a:gd name="connsiteX122" fmla="*/ 3885039 w 8372372"/>
              <a:gd name="connsiteY122" fmla="*/ 2658533 h 4182533"/>
              <a:gd name="connsiteX123" fmla="*/ 3817305 w 8372372"/>
              <a:gd name="connsiteY123" fmla="*/ 2641600 h 4182533"/>
              <a:gd name="connsiteX124" fmla="*/ 3732639 w 8372372"/>
              <a:gd name="connsiteY124" fmla="*/ 2624666 h 4182533"/>
              <a:gd name="connsiteX125" fmla="*/ 3681839 w 8372372"/>
              <a:gd name="connsiteY125" fmla="*/ 2607733 h 4182533"/>
              <a:gd name="connsiteX126" fmla="*/ 3563305 w 8372372"/>
              <a:gd name="connsiteY126" fmla="*/ 2590800 h 4182533"/>
              <a:gd name="connsiteX127" fmla="*/ 3444772 w 8372372"/>
              <a:gd name="connsiteY127" fmla="*/ 2556933 h 4182533"/>
              <a:gd name="connsiteX128" fmla="*/ 3393972 w 8372372"/>
              <a:gd name="connsiteY128" fmla="*/ 2540000 h 4182533"/>
              <a:gd name="connsiteX129" fmla="*/ 3275439 w 8372372"/>
              <a:gd name="connsiteY129" fmla="*/ 2523066 h 4182533"/>
              <a:gd name="connsiteX130" fmla="*/ 3173839 w 8372372"/>
              <a:gd name="connsiteY130" fmla="*/ 2489200 h 4182533"/>
              <a:gd name="connsiteX131" fmla="*/ 2835172 w 8372372"/>
              <a:gd name="connsiteY131" fmla="*/ 2438400 h 4182533"/>
              <a:gd name="connsiteX132" fmla="*/ 2682772 w 8372372"/>
              <a:gd name="connsiteY132" fmla="*/ 2421466 h 4182533"/>
              <a:gd name="connsiteX133" fmla="*/ 2479572 w 8372372"/>
              <a:gd name="connsiteY133" fmla="*/ 2387600 h 4182533"/>
              <a:gd name="connsiteX134" fmla="*/ 2377972 w 8372372"/>
              <a:gd name="connsiteY134" fmla="*/ 2353733 h 4182533"/>
              <a:gd name="connsiteX135" fmla="*/ 2293305 w 8372372"/>
              <a:gd name="connsiteY135" fmla="*/ 2336800 h 4182533"/>
              <a:gd name="connsiteX136" fmla="*/ 2191705 w 8372372"/>
              <a:gd name="connsiteY136" fmla="*/ 2302933 h 4182533"/>
              <a:gd name="connsiteX137" fmla="*/ 2140905 w 8372372"/>
              <a:gd name="connsiteY137" fmla="*/ 2286000 h 4182533"/>
              <a:gd name="connsiteX138" fmla="*/ 2090105 w 8372372"/>
              <a:gd name="connsiteY138" fmla="*/ 2269066 h 4182533"/>
              <a:gd name="connsiteX139" fmla="*/ 2022372 w 8372372"/>
              <a:gd name="connsiteY139" fmla="*/ 2252133 h 4182533"/>
              <a:gd name="connsiteX140" fmla="*/ 1954639 w 8372372"/>
              <a:gd name="connsiteY140" fmla="*/ 2218266 h 4182533"/>
              <a:gd name="connsiteX141" fmla="*/ 1903839 w 8372372"/>
              <a:gd name="connsiteY141" fmla="*/ 2201333 h 4182533"/>
              <a:gd name="connsiteX142" fmla="*/ 1802239 w 8372372"/>
              <a:gd name="connsiteY142" fmla="*/ 2116666 h 4182533"/>
              <a:gd name="connsiteX143" fmla="*/ 1819172 w 8372372"/>
              <a:gd name="connsiteY143" fmla="*/ 1947333 h 4182533"/>
              <a:gd name="connsiteX144" fmla="*/ 2005439 w 8372372"/>
              <a:gd name="connsiteY144" fmla="*/ 1930400 h 4182533"/>
              <a:gd name="connsiteX145" fmla="*/ 2327172 w 8372372"/>
              <a:gd name="connsiteY145" fmla="*/ 1896533 h 4182533"/>
              <a:gd name="connsiteX146" fmla="*/ 2462639 w 8372372"/>
              <a:gd name="connsiteY146" fmla="*/ 1862666 h 4182533"/>
              <a:gd name="connsiteX147" fmla="*/ 2581172 w 8372372"/>
              <a:gd name="connsiteY147" fmla="*/ 1845733 h 4182533"/>
              <a:gd name="connsiteX148" fmla="*/ 2885972 w 8372372"/>
              <a:gd name="connsiteY148" fmla="*/ 1811866 h 4182533"/>
              <a:gd name="connsiteX149" fmla="*/ 3004505 w 8372372"/>
              <a:gd name="connsiteY149" fmla="*/ 1778000 h 4182533"/>
              <a:gd name="connsiteX150" fmla="*/ 3123039 w 8372372"/>
              <a:gd name="connsiteY150" fmla="*/ 1744133 h 4182533"/>
              <a:gd name="connsiteX151" fmla="*/ 3393972 w 8372372"/>
              <a:gd name="connsiteY151" fmla="*/ 1710266 h 4182533"/>
              <a:gd name="connsiteX152" fmla="*/ 3512505 w 8372372"/>
              <a:gd name="connsiteY152" fmla="*/ 1693333 h 4182533"/>
              <a:gd name="connsiteX153" fmla="*/ 3664905 w 8372372"/>
              <a:gd name="connsiteY153" fmla="*/ 1659466 h 4182533"/>
              <a:gd name="connsiteX154" fmla="*/ 3749572 w 8372372"/>
              <a:gd name="connsiteY154" fmla="*/ 1642533 h 4182533"/>
              <a:gd name="connsiteX155" fmla="*/ 3800372 w 8372372"/>
              <a:gd name="connsiteY155" fmla="*/ 1625600 h 4182533"/>
              <a:gd name="connsiteX156" fmla="*/ 3935839 w 8372372"/>
              <a:gd name="connsiteY156" fmla="*/ 1591733 h 4182533"/>
              <a:gd name="connsiteX157" fmla="*/ 4139039 w 8372372"/>
              <a:gd name="connsiteY157" fmla="*/ 1540933 h 4182533"/>
              <a:gd name="connsiteX158" fmla="*/ 4376105 w 8372372"/>
              <a:gd name="connsiteY158" fmla="*/ 1473200 h 4182533"/>
              <a:gd name="connsiteX159" fmla="*/ 4426905 w 8372372"/>
              <a:gd name="connsiteY159" fmla="*/ 1456266 h 4182533"/>
              <a:gd name="connsiteX160" fmla="*/ 4494639 w 8372372"/>
              <a:gd name="connsiteY160" fmla="*/ 1422400 h 4182533"/>
              <a:gd name="connsiteX161" fmla="*/ 4731705 w 8372372"/>
              <a:gd name="connsiteY161" fmla="*/ 1388533 h 4182533"/>
              <a:gd name="connsiteX162" fmla="*/ 4816372 w 8372372"/>
              <a:gd name="connsiteY162" fmla="*/ 1371600 h 4182533"/>
              <a:gd name="connsiteX163" fmla="*/ 5053439 w 8372372"/>
              <a:gd name="connsiteY163" fmla="*/ 1303866 h 4182533"/>
              <a:gd name="connsiteX164" fmla="*/ 5307439 w 8372372"/>
              <a:gd name="connsiteY164" fmla="*/ 1236133 h 4182533"/>
              <a:gd name="connsiteX165" fmla="*/ 5392105 w 8372372"/>
              <a:gd name="connsiteY165" fmla="*/ 1219200 h 4182533"/>
              <a:gd name="connsiteX166" fmla="*/ 5595305 w 8372372"/>
              <a:gd name="connsiteY166" fmla="*/ 1185333 h 4182533"/>
              <a:gd name="connsiteX167" fmla="*/ 5696905 w 8372372"/>
              <a:gd name="connsiteY167" fmla="*/ 1151466 h 4182533"/>
              <a:gd name="connsiteX168" fmla="*/ 5747705 w 8372372"/>
              <a:gd name="connsiteY168" fmla="*/ 1134533 h 4182533"/>
              <a:gd name="connsiteX169" fmla="*/ 5832372 w 8372372"/>
              <a:gd name="connsiteY169" fmla="*/ 1117600 h 4182533"/>
              <a:gd name="connsiteX170" fmla="*/ 5950905 w 8372372"/>
              <a:gd name="connsiteY170" fmla="*/ 1100666 h 4182533"/>
              <a:gd name="connsiteX171" fmla="*/ 6018639 w 8372372"/>
              <a:gd name="connsiteY171" fmla="*/ 1083733 h 4182533"/>
              <a:gd name="connsiteX172" fmla="*/ 6069439 w 8372372"/>
              <a:gd name="connsiteY172" fmla="*/ 1066800 h 4182533"/>
              <a:gd name="connsiteX173" fmla="*/ 6221839 w 8372372"/>
              <a:gd name="connsiteY173" fmla="*/ 1049866 h 4182533"/>
              <a:gd name="connsiteX174" fmla="*/ 6272639 w 8372372"/>
              <a:gd name="connsiteY174" fmla="*/ 1032933 h 4182533"/>
              <a:gd name="connsiteX175" fmla="*/ 6323439 w 8372372"/>
              <a:gd name="connsiteY175" fmla="*/ 999066 h 4182533"/>
              <a:gd name="connsiteX176" fmla="*/ 6391172 w 8372372"/>
              <a:gd name="connsiteY176" fmla="*/ 982133 h 4182533"/>
              <a:gd name="connsiteX177" fmla="*/ 6577439 w 8372372"/>
              <a:gd name="connsiteY177" fmla="*/ 931333 h 4182533"/>
              <a:gd name="connsiteX178" fmla="*/ 6628239 w 8372372"/>
              <a:gd name="connsiteY178" fmla="*/ 897466 h 4182533"/>
              <a:gd name="connsiteX179" fmla="*/ 6763705 w 8372372"/>
              <a:gd name="connsiteY179" fmla="*/ 863600 h 4182533"/>
              <a:gd name="connsiteX180" fmla="*/ 6814505 w 8372372"/>
              <a:gd name="connsiteY180" fmla="*/ 829733 h 4182533"/>
              <a:gd name="connsiteX181" fmla="*/ 6983839 w 8372372"/>
              <a:gd name="connsiteY181" fmla="*/ 778933 h 4182533"/>
              <a:gd name="connsiteX182" fmla="*/ 7153172 w 8372372"/>
              <a:gd name="connsiteY182" fmla="*/ 711200 h 4182533"/>
              <a:gd name="connsiteX183" fmla="*/ 7203972 w 8372372"/>
              <a:gd name="connsiteY183" fmla="*/ 694266 h 4182533"/>
              <a:gd name="connsiteX184" fmla="*/ 7254772 w 8372372"/>
              <a:gd name="connsiteY184" fmla="*/ 677333 h 4182533"/>
              <a:gd name="connsiteX185" fmla="*/ 7305572 w 8372372"/>
              <a:gd name="connsiteY185" fmla="*/ 643466 h 4182533"/>
              <a:gd name="connsiteX186" fmla="*/ 7474905 w 8372372"/>
              <a:gd name="connsiteY186" fmla="*/ 592666 h 4182533"/>
              <a:gd name="connsiteX187" fmla="*/ 7525705 w 8372372"/>
              <a:gd name="connsiteY187" fmla="*/ 558800 h 4182533"/>
              <a:gd name="connsiteX188" fmla="*/ 7576505 w 8372372"/>
              <a:gd name="connsiteY188" fmla="*/ 541866 h 4182533"/>
              <a:gd name="connsiteX189" fmla="*/ 7644239 w 8372372"/>
              <a:gd name="connsiteY189" fmla="*/ 491066 h 4182533"/>
              <a:gd name="connsiteX190" fmla="*/ 7813572 w 8372372"/>
              <a:gd name="connsiteY190" fmla="*/ 423333 h 4182533"/>
              <a:gd name="connsiteX191" fmla="*/ 7864372 w 8372372"/>
              <a:gd name="connsiteY191" fmla="*/ 406400 h 4182533"/>
              <a:gd name="connsiteX192" fmla="*/ 8033705 w 8372372"/>
              <a:gd name="connsiteY192" fmla="*/ 355600 h 4182533"/>
              <a:gd name="connsiteX193" fmla="*/ 8084505 w 8372372"/>
              <a:gd name="connsiteY193" fmla="*/ 338666 h 4182533"/>
              <a:gd name="connsiteX194" fmla="*/ 8304639 w 8372372"/>
              <a:gd name="connsiteY194" fmla="*/ 355600 h 4182533"/>
              <a:gd name="connsiteX195" fmla="*/ 8355439 w 8372372"/>
              <a:gd name="connsiteY195" fmla="*/ 372533 h 4182533"/>
              <a:gd name="connsiteX196" fmla="*/ 8321572 w 8372372"/>
              <a:gd name="connsiteY196" fmla="*/ 372533 h 4182533"/>
              <a:gd name="connsiteX197" fmla="*/ 8355439 w 8372372"/>
              <a:gd name="connsiteY197" fmla="*/ 423333 h 4182533"/>
              <a:gd name="connsiteX0" fmla="*/ 8359152 w 8376085"/>
              <a:gd name="connsiteY0" fmla="*/ 423333 h 4182533"/>
              <a:gd name="connsiteX1" fmla="*/ 8308352 w 8376085"/>
              <a:gd name="connsiteY1" fmla="*/ 321733 h 4182533"/>
              <a:gd name="connsiteX2" fmla="*/ 8291418 w 8376085"/>
              <a:gd name="connsiteY2" fmla="*/ 270933 h 4182533"/>
              <a:gd name="connsiteX3" fmla="*/ 8240618 w 8376085"/>
              <a:gd name="connsiteY3" fmla="*/ 0 h 4182533"/>
              <a:gd name="connsiteX4" fmla="*/ 8139018 w 8376085"/>
              <a:gd name="connsiteY4" fmla="*/ 33866 h 4182533"/>
              <a:gd name="connsiteX5" fmla="*/ 8020485 w 8376085"/>
              <a:gd name="connsiteY5" fmla="*/ 101600 h 4182533"/>
              <a:gd name="connsiteX6" fmla="*/ 7766485 w 8376085"/>
              <a:gd name="connsiteY6" fmla="*/ 135466 h 4182533"/>
              <a:gd name="connsiteX7" fmla="*/ 7681818 w 8376085"/>
              <a:gd name="connsiteY7" fmla="*/ 169333 h 4182533"/>
              <a:gd name="connsiteX8" fmla="*/ 7360085 w 8376085"/>
              <a:gd name="connsiteY8" fmla="*/ 220133 h 4182533"/>
              <a:gd name="connsiteX9" fmla="*/ 7275418 w 8376085"/>
              <a:gd name="connsiteY9" fmla="*/ 237066 h 4182533"/>
              <a:gd name="connsiteX10" fmla="*/ 7207685 w 8376085"/>
              <a:gd name="connsiteY10" fmla="*/ 270933 h 4182533"/>
              <a:gd name="connsiteX11" fmla="*/ 7156885 w 8376085"/>
              <a:gd name="connsiteY11" fmla="*/ 287866 h 4182533"/>
              <a:gd name="connsiteX12" fmla="*/ 7072218 w 8376085"/>
              <a:gd name="connsiteY12" fmla="*/ 321733 h 4182533"/>
              <a:gd name="connsiteX13" fmla="*/ 6970618 w 8376085"/>
              <a:gd name="connsiteY13" fmla="*/ 355600 h 4182533"/>
              <a:gd name="connsiteX14" fmla="*/ 6835152 w 8376085"/>
              <a:gd name="connsiteY14" fmla="*/ 440266 h 4182533"/>
              <a:gd name="connsiteX15" fmla="*/ 6784352 w 8376085"/>
              <a:gd name="connsiteY15" fmla="*/ 457200 h 4182533"/>
              <a:gd name="connsiteX16" fmla="*/ 6733552 w 8376085"/>
              <a:gd name="connsiteY16" fmla="*/ 491066 h 4182533"/>
              <a:gd name="connsiteX17" fmla="*/ 6665818 w 8376085"/>
              <a:gd name="connsiteY17" fmla="*/ 508000 h 4182533"/>
              <a:gd name="connsiteX18" fmla="*/ 6581152 w 8376085"/>
              <a:gd name="connsiteY18" fmla="*/ 541866 h 4182533"/>
              <a:gd name="connsiteX19" fmla="*/ 6530352 w 8376085"/>
              <a:gd name="connsiteY19" fmla="*/ 558800 h 4182533"/>
              <a:gd name="connsiteX20" fmla="*/ 6394885 w 8376085"/>
              <a:gd name="connsiteY20" fmla="*/ 626533 h 4182533"/>
              <a:gd name="connsiteX21" fmla="*/ 6344085 w 8376085"/>
              <a:gd name="connsiteY21" fmla="*/ 660400 h 4182533"/>
              <a:gd name="connsiteX22" fmla="*/ 6293285 w 8376085"/>
              <a:gd name="connsiteY22" fmla="*/ 677333 h 4182533"/>
              <a:gd name="connsiteX23" fmla="*/ 6208618 w 8376085"/>
              <a:gd name="connsiteY23" fmla="*/ 711200 h 4182533"/>
              <a:gd name="connsiteX24" fmla="*/ 6123952 w 8376085"/>
              <a:gd name="connsiteY24" fmla="*/ 728133 h 4182533"/>
              <a:gd name="connsiteX25" fmla="*/ 6005418 w 8376085"/>
              <a:gd name="connsiteY25" fmla="*/ 778933 h 4182533"/>
              <a:gd name="connsiteX26" fmla="*/ 5937685 w 8376085"/>
              <a:gd name="connsiteY26" fmla="*/ 795866 h 4182533"/>
              <a:gd name="connsiteX27" fmla="*/ 349685 w 8376085"/>
              <a:gd name="connsiteY27" fmla="*/ 2116666 h 4182533"/>
              <a:gd name="connsiteX28" fmla="*/ 620618 w 8376085"/>
              <a:gd name="connsiteY28" fmla="*/ 2133600 h 4182533"/>
              <a:gd name="connsiteX29" fmla="*/ 1027018 w 8376085"/>
              <a:gd name="connsiteY29" fmla="*/ 2201333 h 4182533"/>
              <a:gd name="connsiteX30" fmla="*/ 1247152 w 8376085"/>
              <a:gd name="connsiteY30" fmla="*/ 2235200 h 4182533"/>
              <a:gd name="connsiteX31" fmla="*/ 1433418 w 8376085"/>
              <a:gd name="connsiteY31" fmla="*/ 2252133 h 4182533"/>
              <a:gd name="connsiteX32" fmla="*/ 1602752 w 8376085"/>
              <a:gd name="connsiteY32" fmla="*/ 2286000 h 4182533"/>
              <a:gd name="connsiteX33" fmla="*/ 1687418 w 8376085"/>
              <a:gd name="connsiteY33" fmla="*/ 2302933 h 4182533"/>
              <a:gd name="connsiteX34" fmla="*/ 1789018 w 8376085"/>
              <a:gd name="connsiteY34" fmla="*/ 2336800 h 4182533"/>
              <a:gd name="connsiteX35" fmla="*/ 1924485 w 8376085"/>
              <a:gd name="connsiteY35" fmla="*/ 2387600 h 4182533"/>
              <a:gd name="connsiteX36" fmla="*/ 1975285 w 8376085"/>
              <a:gd name="connsiteY36" fmla="*/ 2421466 h 4182533"/>
              <a:gd name="connsiteX37" fmla="*/ 2026085 w 8376085"/>
              <a:gd name="connsiteY37" fmla="*/ 2472266 h 4182533"/>
              <a:gd name="connsiteX38" fmla="*/ 2110752 w 8376085"/>
              <a:gd name="connsiteY38" fmla="*/ 2489200 h 4182533"/>
              <a:gd name="connsiteX39" fmla="*/ 2263152 w 8376085"/>
              <a:gd name="connsiteY39" fmla="*/ 2590800 h 4182533"/>
              <a:gd name="connsiteX40" fmla="*/ 2381685 w 8376085"/>
              <a:gd name="connsiteY40" fmla="*/ 2624666 h 4182533"/>
              <a:gd name="connsiteX41" fmla="*/ 2466352 w 8376085"/>
              <a:gd name="connsiteY41" fmla="*/ 2675466 h 4182533"/>
              <a:gd name="connsiteX42" fmla="*/ 2534085 w 8376085"/>
              <a:gd name="connsiteY42" fmla="*/ 2692400 h 4182533"/>
              <a:gd name="connsiteX43" fmla="*/ 2584885 w 8376085"/>
              <a:gd name="connsiteY43" fmla="*/ 2709333 h 4182533"/>
              <a:gd name="connsiteX44" fmla="*/ 2703418 w 8376085"/>
              <a:gd name="connsiteY44" fmla="*/ 2760133 h 4182533"/>
              <a:gd name="connsiteX45" fmla="*/ 2771152 w 8376085"/>
              <a:gd name="connsiteY45" fmla="*/ 2794000 h 4182533"/>
              <a:gd name="connsiteX46" fmla="*/ 3008218 w 8376085"/>
              <a:gd name="connsiteY46" fmla="*/ 2861733 h 4182533"/>
              <a:gd name="connsiteX47" fmla="*/ 3059018 w 8376085"/>
              <a:gd name="connsiteY47" fmla="*/ 2878666 h 4182533"/>
              <a:gd name="connsiteX48" fmla="*/ 3211418 w 8376085"/>
              <a:gd name="connsiteY48" fmla="*/ 2929466 h 4182533"/>
              <a:gd name="connsiteX49" fmla="*/ 3262218 w 8376085"/>
              <a:gd name="connsiteY49" fmla="*/ 2963333 h 4182533"/>
              <a:gd name="connsiteX50" fmla="*/ 3346885 w 8376085"/>
              <a:gd name="connsiteY50" fmla="*/ 2980266 h 4182533"/>
              <a:gd name="connsiteX51" fmla="*/ 3414618 w 8376085"/>
              <a:gd name="connsiteY51" fmla="*/ 2997200 h 4182533"/>
              <a:gd name="connsiteX52" fmla="*/ 3668618 w 8376085"/>
              <a:gd name="connsiteY52" fmla="*/ 3031066 h 4182533"/>
              <a:gd name="connsiteX53" fmla="*/ 3922618 w 8376085"/>
              <a:gd name="connsiteY53" fmla="*/ 3081866 h 4182533"/>
              <a:gd name="connsiteX54" fmla="*/ 4125818 w 8376085"/>
              <a:gd name="connsiteY54" fmla="*/ 3115733 h 4182533"/>
              <a:gd name="connsiteX55" fmla="*/ 4227418 w 8376085"/>
              <a:gd name="connsiteY55" fmla="*/ 3149600 h 4182533"/>
              <a:gd name="connsiteX56" fmla="*/ 4329018 w 8376085"/>
              <a:gd name="connsiteY56" fmla="*/ 3166533 h 4182533"/>
              <a:gd name="connsiteX57" fmla="*/ 4396752 w 8376085"/>
              <a:gd name="connsiteY57" fmla="*/ 3200400 h 4182533"/>
              <a:gd name="connsiteX58" fmla="*/ 4599952 w 8376085"/>
              <a:gd name="connsiteY58" fmla="*/ 3251200 h 4182533"/>
              <a:gd name="connsiteX59" fmla="*/ 4786218 w 8376085"/>
              <a:gd name="connsiteY59" fmla="*/ 3318933 h 4182533"/>
              <a:gd name="connsiteX60" fmla="*/ 4853952 w 8376085"/>
              <a:gd name="connsiteY60" fmla="*/ 3352800 h 4182533"/>
              <a:gd name="connsiteX61" fmla="*/ 4938618 w 8376085"/>
              <a:gd name="connsiteY61" fmla="*/ 3369733 h 4182533"/>
              <a:gd name="connsiteX62" fmla="*/ 5006352 w 8376085"/>
              <a:gd name="connsiteY62" fmla="*/ 3386666 h 4182533"/>
              <a:gd name="connsiteX63" fmla="*/ 5107952 w 8376085"/>
              <a:gd name="connsiteY63" fmla="*/ 3420533 h 4182533"/>
              <a:gd name="connsiteX64" fmla="*/ 5192618 w 8376085"/>
              <a:gd name="connsiteY64" fmla="*/ 3437466 h 4182533"/>
              <a:gd name="connsiteX65" fmla="*/ 5328085 w 8376085"/>
              <a:gd name="connsiteY65" fmla="*/ 3471333 h 4182533"/>
              <a:gd name="connsiteX66" fmla="*/ 5531285 w 8376085"/>
              <a:gd name="connsiteY66" fmla="*/ 3505200 h 4182533"/>
              <a:gd name="connsiteX67" fmla="*/ 5615952 w 8376085"/>
              <a:gd name="connsiteY67" fmla="*/ 3539066 h 4182533"/>
              <a:gd name="connsiteX68" fmla="*/ 5768352 w 8376085"/>
              <a:gd name="connsiteY68" fmla="*/ 3589866 h 4182533"/>
              <a:gd name="connsiteX69" fmla="*/ 5819152 w 8376085"/>
              <a:gd name="connsiteY69" fmla="*/ 3623733 h 4182533"/>
              <a:gd name="connsiteX70" fmla="*/ 5954618 w 8376085"/>
              <a:gd name="connsiteY70" fmla="*/ 3657600 h 4182533"/>
              <a:gd name="connsiteX71" fmla="*/ 6022352 w 8376085"/>
              <a:gd name="connsiteY71" fmla="*/ 3691466 h 4182533"/>
              <a:gd name="connsiteX72" fmla="*/ 6191685 w 8376085"/>
              <a:gd name="connsiteY72" fmla="*/ 3725333 h 4182533"/>
              <a:gd name="connsiteX73" fmla="*/ 6242485 w 8376085"/>
              <a:gd name="connsiteY73" fmla="*/ 3742266 h 4182533"/>
              <a:gd name="connsiteX74" fmla="*/ 6411818 w 8376085"/>
              <a:gd name="connsiteY74" fmla="*/ 3810000 h 4182533"/>
              <a:gd name="connsiteX75" fmla="*/ 6615018 w 8376085"/>
              <a:gd name="connsiteY75" fmla="*/ 3860800 h 4182533"/>
              <a:gd name="connsiteX76" fmla="*/ 6682752 w 8376085"/>
              <a:gd name="connsiteY76" fmla="*/ 3877733 h 4182533"/>
              <a:gd name="connsiteX77" fmla="*/ 6885952 w 8376085"/>
              <a:gd name="connsiteY77" fmla="*/ 3911600 h 4182533"/>
              <a:gd name="connsiteX78" fmla="*/ 7089152 w 8376085"/>
              <a:gd name="connsiteY78" fmla="*/ 3962400 h 4182533"/>
              <a:gd name="connsiteX79" fmla="*/ 7190752 w 8376085"/>
              <a:gd name="connsiteY79" fmla="*/ 3979333 h 4182533"/>
              <a:gd name="connsiteX80" fmla="*/ 7258485 w 8376085"/>
              <a:gd name="connsiteY80" fmla="*/ 3996266 h 4182533"/>
              <a:gd name="connsiteX81" fmla="*/ 7512485 w 8376085"/>
              <a:gd name="connsiteY81" fmla="*/ 4013200 h 4182533"/>
              <a:gd name="connsiteX82" fmla="*/ 7681818 w 8376085"/>
              <a:gd name="connsiteY82" fmla="*/ 4030133 h 4182533"/>
              <a:gd name="connsiteX83" fmla="*/ 7851152 w 8376085"/>
              <a:gd name="connsiteY83" fmla="*/ 4064000 h 4182533"/>
              <a:gd name="connsiteX84" fmla="*/ 7901952 w 8376085"/>
              <a:gd name="connsiteY84" fmla="*/ 4080933 h 4182533"/>
              <a:gd name="connsiteX85" fmla="*/ 8054352 w 8376085"/>
              <a:gd name="connsiteY85" fmla="*/ 4114800 h 4182533"/>
              <a:gd name="connsiteX86" fmla="*/ 8139018 w 8376085"/>
              <a:gd name="connsiteY86" fmla="*/ 4131733 h 4182533"/>
              <a:gd name="connsiteX87" fmla="*/ 8189818 w 8376085"/>
              <a:gd name="connsiteY87" fmla="*/ 4148666 h 4182533"/>
              <a:gd name="connsiteX88" fmla="*/ 8342218 w 8376085"/>
              <a:gd name="connsiteY88" fmla="*/ 4182533 h 4182533"/>
              <a:gd name="connsiteX89" fmla="*/ 8376085 w 8376085"/>
              <a:gd name="connsiteY89" fmla="*/ 4114800 h 4182533"/>
              <a:gd name="connsiteX90" fmla="*/ 8342218 w 8376085"/>
              <a:gd name="connsiteY90" fmla="*/ 4064000 h 4182533"/>
              <a:gd name="connsiteX91" fmla="*/ 8325285 w 8376085"/>
              <a:gd name="connsiteY91" fmla="*/ 3759200 h 4182533"/>
              <a:gd name="connsiteX92" fmla="*/ 8206752 w 8376085"/>
              <a:gd name="connsiteY92" fmla="*/ 3742266 h 4182533"/>
              <a:gd name="connsiteX93" fmla="*/ 7935818 w 8376085"/>
              <a:gd name="connsiteY93" fmla="*/ 3708400 h 4182533"/>
              <a:gd name="connsiteX94" fmla="*/ 7698752 w 8376085"/>
              <a:gd name="connsiteY94" fmla="*/ 3657600 h 4182533"/>
              <a:gd name="connsiteX95" fmla="*/ 7546352 w 8376085"/>
              <a:gd name="connsiteY95" fmla="*/ 3606800 h 4182533"/>
              <a:gd name="connsiteX96" fmla="*/ 7461685 w 8376085"/>
              <a:gd name="connsiteY96" fmla="*/ 3589866 h 4182533"/>
              <a:gd name="connsiteX97" fmla="*/ 7343152 w 8376085"/>
              <a:gd name="connsiteY97" fmla="*/ 3556000 h 4182533"/>
              <a:gd name="connsiteX98" fmla="*/ 7156885 w 8376085"/>
              <a:gd name="connsiteY98" fmla="*/ 3539066 h 4182533"/>
              <a:gd name="connsiteX99" fmla="*/ 6733552 w 8376085"/>
              <a:gd name="connsiteY99" fmla="*/ 3505200 h 4182533"/>
              <a:gd name="connsiteX100" fmla="*/ 6598085 w 8376085"/>
              <a:gd name="connsiteY100" fmla="*/ 3471333 h 4182533"/>
              <a:gd name="connsiteX101" fmla="*/ 6394885 w 8376085"/>
              <a:gd name="connsiteY101" fmla="*/ 3420533 h 4182533"/>
              <a:gd name="connsiteX102" fmla="*/ 6090085 w 8376085"/>
              <a:gd name="connsiteY102" fmla="*/ 3403600 h 4182533"/>
              <a:gd name="connsiteX103" fmla="*/ 5886885 w 8376085"/>
              <a:gd name="connsiteY103" fmla="*/ 3386666 h 4182533"/>
              <a:gd name="connsiteX104" fmla="*/ 5751418 w 8376085"/>
              <a:gd name="connsiteY104" fmla="*/ 3352800 h 4182533"/>
              <a:gd name="connsiteX105" fmla="*/ 5700618 w 8376085"/>
              <a:gd name="connsiteY105" fmla="*/ 3335866 h 4182533"/>
              <a:gd name="connsiteX106" fmla="*/ 5565152 w 8376085"/>
              <a:gd name="connsiteY106" fmla="*/ 3318933 h 4182533"/>
              <a:gd name="connsiteX107" fmla="*/ 5514352 w 8376085"/>
              <a:gd name="connsiteY107" fmla="*/ 3302000 h 4182533"/>
              <a:gd name="connsiteX108" fmla="*/ 5463552 w 8376085"/>
              <a:gd name="connsiteY108" fmla="*/ 3268133 h 4182533"/>
              <a:gd name="connsiteX109" fmla="*/ 5395818 w 8376085"/>
              <a:gd name="connsiteY109" fmla="*/ 3251200 h 4182533"/>
              <a:gd name="connsiteX110" fmla="*/ 5260352 w 8376085"/>
              <a:gd name="connsiteY110" fmla="*/ 3200400 h 4182533"/>
              <a:gd name="connsiteX111" fmla="*/ 5209552 w 8376085"/>
              <a:gd name="connsiteY111" fmla="*/ 3166533 h 4182533"/>
              <a:gd name="connsiteX112" fmla="*/ 5124885 w 8376085"/>
              <a:gd name="connsiteY112" fmla="*/ 3149600 h 4182533"/>
              <a:gd name="connsiteX113" fmla="*/ 5074085 w 8376085"/>
              <a:gd name="connsiteY113" fmla="*/ 3132666 h 4182533"/>
              <a:gd name="connsiteX114" fmla="*/ 4887818 w 8376085"/>
              <a:gd name="connsiteY114" fmla="*/ 2997200 h 4182533"/>
              <a:gd name="connsiteX115" fmla="*/ 4718485 w 8376085"/>
              <a:gd name="connsiteY115" fmla="*/ 2946400 h 4182533"/>
              <a:gd name="connsiteX116" fmla="*/ 4566085 w 8376085"/>
              <a:gd name="connsiteY116" fmla="*/ 2878666 h 4182533"/>
              <a:gd name="connsiteX117" fmla="*/ 4430618 w 8376085"/>
              <a:gd name="connsiteY117" fmla="*/ 2810933 h 4182533"/>
              <a:gd name="connsiteX118" fmla="*/ 4362885 w 8376085"/>
              <a:gd name="connsiteY118" fmla="*/ 2777066 h 4182533"/>
              <a:gd name="connsiteX119" fmla="*/ 4142752 w 8376085"/>
              <a:gd name="connsiteY119" fmla="*/ 2743200 h 4182533"/>
              <a:gd name="connsiteX120" fmla="*/ 4091952 w 8376085"/>
              <a:gd name="connsiteY120" fmla="*/ 2709333 h 4182533"/>
              <a:gd name="connsiteX121" fmla="*/ 3888752 w 8376085"/>
              <a:gd name="connsiteY121" fmla="*/ 2658533 h 4182533"/>
              <a:gd name="connsiteX122" fmla="*/ 3821018 w 8376085"/>
              <a:gd name="connsiteY122" fmla="*/ 2641600 h 4182533"/>
              <a:gd name="connsiteX123" fmla="*/ 3736352 w 8376085"/>
              <a:gd name="connsiteY123" fmla="*/ 2624666 h 4182533"/>
              <a:gd name="connsiteX124" fmla="*/ 3685552 w 8376085"/>
              <a:gd name="connsiteY124" fmla="*/ 2607733 h 4182533"/>
              <a:gd name="connsiteX125" fmla="*/ 3567018 w 8376085"/>
              <a:gd name="connsiteY125" fmla="*/ 2590800 h 4182533"/>
              <a:gd name="connsiteX126" fmla="*/ 3448485 w 8376085"/>
              <a:gd name="connsiteY126" fmla="*/ 2556933 h 4182533"/>
              <a:gd name="connsiteX127" fmla="*/ 3397685 w 8376085"/>
              <a:gd name="connsiteY127" fmla="*/ 2540000 h 4182533"/>
              <a:gd name="connsiteX128" fmla="*/ 3279152 w 8376085"/>
              <a:gd name="connsiteY128" fmla="*/ 2523066 h 4182533"/>
              <a:gd name="connsiteX129" fmla="*/ 3177552 w 8376085"/>
              <a:gd name="connsiteY129" fmla="*/ 2489200 h 4182533"/>
              <a:gd name="connsiteX130" fmla="*/ 2838885 w 8376085"/>
              <a:gd name="connsiteY130" fmla="*/ 2438400 h 4182533"/>
              <a:gd name="connsiteX131" fmla="*/ 2686485 w 8376085"/>
              <a:gd name="connsiteY131" fmla="*/ 2421466 h 4182533"/>
              <a:gd name="connsiteX132" fmla="*/ 2483285 w 8376085"/>
              <a:gd name="connsiteY132" fmla="*/ 2387600 h 4182533"/>
              <a:gd name="connsiteX133" fmla="*/ 2381685 w 8376085"/>
              <a:gd name="connsiteY133" fmla="*/ 2353733 h 4182533"/>
              <a:gd name="connsiteX134" fmla="*/ 2297018 w 8376085"/>
              <a:gd name="connsiteY134" fmla="*/ 2336800 h 4182533"/>
              <a:gd name="connsiteX135" fmla="*/ 2195418 w 8376085"/>
              <a:gd name="connsiteY135" fmla="*/ 2302933 h 4182533"/>
              <a:gd name="connsiteX136" fmla="*/ 2144618 w 8376085"/>
              <a:gd name="connsiteY136" fmla="*/ 2286000 h 4182533"/>
              <a:gd name="connsiteX137" fmla="*/ 2093818 w 8376085"/>
              <a:gd name="connsiteY137" fmla="*/ 2269066 h 4182533"/>
              <a:gd name="connsiteX138" fmla="*/ 2026085 w 8376085"/>
              <a:gd name="connsiteY138" fmla="*/ 2252133 h 4182533"/>
              <a:gd name="connsiteX139" fmla="*/ 1958352 w 8376085"/>
              <a:gd name="connsiteY139" fmla="*/ 2218266 h 4182533"/>
              <a:gd name="connsiteX140" fmla="*/ 1907552 w 8376085"/>
              <a:gd name="connsiteY140" fmla="*/ 2201333 h 4182533"/>
              <a:gd name="connsiteX141" fmla="*/ 1805952 w 8376085"/>
              <a:gd name="connsiteY141" fmla="*/ 2116666 h 4182533"/>
              <a:gd name="connsiteX142" fmla="*/ 1822885 w 8376085"/>
              <a:gd name="connsiteY142" fmla="*/ 1947333 h 4182533"/>
              <a:gd name="connsiteX143" fmla="*/ 2009152 w 8376085"/>
              <a:gd name="connsiteY143" fmla="*/ 1930400 h 4182533"/>
              <a:gd name="connsiteX144" fmla="*/ 2330885 w 8376085"/>
              <a:gd name="connsiteY144" fmla="*/ 1896533 h 4182533"/>
              <a:gd name="connsiteX145" fmla="*/ 2466352 w 8376085"/>
              <a:gd name="connsiteY145" fmla="*/ 1862666 h 4182533"/>
              <a:gd name="connsiteX146" fmla="*/ 2584885 w 8376085"/>
              <a:gd name="connsiteY146" fmla="*/ 1845733 h 4182533"/>
              <a:gd name="connsiteX147" fmla="*/ 2889685 w 8376085"/>
              <a:gd name="connsiteY147" fmla="*/ 1811866 h 4182533"/>
              <a:gd name="connsiteX148" fmla="*/ 3008218 w 8376085"/>
              <a:gd name="connsiteY148" fmla="*/ 1778000 h 4182533"/>
              <a:gd name="connsiteX149" fmla="*/ 3126752 w 8376085"/>
              <a:gd name="connsiteY149" fmla="*/ 1744133 h 4182533"/>
              <a:gd name="connsiteX150" fmla="*/ 3397685 w 8376085"/>
              <a:gd name="connsiteY150" fmla="*/ 1710266 h 4182533"/>
              <a:gd name="connsiteX151" fmla="*/ 3516218 w 8376085"/>
              <a:gd name="connsiteY151" fmla="*/ 1693333 h 4182533"/>
              <a:gd name="connsiteX152" fmla="*/ 3668618 w 8376085"/>
              <a:gd name="connsiteY152" fmla="*/ 1659466 h 4182533"/>
              <a:gd name="connsiteX153" fmla="*/ 3753285 w 8376085"/>
              <a:gd name="connsiteY153" fmla="*/ 1642533 h 4182533"/>
              <a:gd name="connsiteX154" fmla="*/ 3804085 w 8376085"/>
              <a:gd name="connsiteY154" fmla="*/ 1625600 h 4182533"/>
              <a:gd name="connsiteX155" fmla="*/ 3939552 w 8376085"/>
              <a:gd name="connsiteY155" fmla="*/ 1591733 h 4182533"/>
              <a:gd name="connsiteX156" fmla="*/ 4142752 w 8376085"/>
              <a:gd name="connsiteY156" fmla="*/ 1540933 h 4182533"/>
              <a:gd name="connsiteX157" fmla="*/ 4379818 w 8376085"/>
              <a:gd name="connsiteY157" fmla="*/ 1473200 h 4182533"/>
              <a:gd name="connsiteX158" fmla="*/ 4430618 w 8376085"/>
              <a:gd name="connsiteY158" fmla="*/ 1456266 h 4182533"/>
              <a:gd name="connsiteX159" fmla="*/ 4498352 w 8376085"/>
              <a:gd name="connsiteY159" fmla="*/ 1422400 h 4182533"/>
              <a:gd name="connsiteX160" fmla="*/ 4735418 w 8376085"/>
              <a:gd name="connsiteY160" fmla="*/ 1388533 h 4182533"/>
              <a:gd name="connsiteX161" fmla="*/ 4820085 w 8376085"/>
              <a:gd name="connsiteY161" fmla="*/ 1371600 h 4182533"/>
              <a:gd name="connsiteX162" fmla="*/ 5057152 w 8376085"/>
              <a:gd name="connsiteY162" fmla="*/ 1303866 h 4182533"/>
              <a:gd name="connsiteX163" fmla="*/ 5311152 w 8376085"/>
              <a:gd name="connsiteY163" fmla="*/ 1236133 h 4182533"/>
              <a:gd name="connsiteX164" fmla="*/ 5395818 w 8376085"/>
              <a:gd name="connsiteY164" fmla="*/ 1219200 h 4182533"/>
              <a:gd name="connsiteX165" fmla="*/ 5599018 w 8376085"/>
              <a:gd name="connsiteY165" fmla="*/ 1185333 h 4182533"/>
              <a:gd name="connsiteX166" fmla="*/ 5700618 w 8376085"/>
              <a:gd name="connsiteY166" fmla="*/ 1151466 h 4182533"/>
              <a:gd name="connsiteX167" fmla="*/ 5751418 w 8376085"/>
              <a:gd name="connsiteY167" fmla="*/ 1134533 h 4182533"/>
              <a:gd name="connsiteX168" fmla="*/ 5836085 w 8376085"/>
              <a:gd name="connsiteY168" fmla="*/ 1117600 h 4182533"/>
              <a:gd name="connsiteX169" fmla="*/ 5954618 w 8376085"/>
              <a:gd name="connsiteY169" fmla="*/ 1100666 h 4182533"/>
              <a:gd name="connsiteX170" fmla="*/ 6022352 w 8376085"/>
              <a:gd name="connsiteY170" fmla="*/ 1083733 h 4182533"/>
              <a:gd name="connsiteX171" fmla="*/ 6073152 w 8376085"/>
              <a:gd name="connsiteY171" fmla="*/ 1066800 h 4182533"/>
              <a:gd name="connsiteX172" fmla="*/ 6225552 w 8376085"/>
              <a:gd name="connsiteY172" fmla="*/ 1049866 h 4182533"/>
              <a:gd name="connsiteX173" fmla="*/ 6276352 w 8376085"/>
              <a:gd name="connsiteY173" fmla="*/ 1032933 h 4182533"/>
              <a:gd name="connsiteX174" fmla="*/ 6327152 w 8376085"/>
              <a:gd name="connsiteY174" fmla="*/ 999066 h 4182533"/>
              <a:gd name="connsiteX175" fmla="*/ 6394885 w 8376085"/>
              <a:gd name="connsiteY175" fmla="*/ 982133 h 4182533"/>
              <a:gd name="connsiteX176" fmla="*/ 6581152 w 8376085"/>
              <a:gd name="connsiteY176" fmla="*/ 931333 h 4182533"/>
              <a:gd name="connsiteX177" fmla="*/ 6631952 w 8376085"/>
              <a:gd name="connsiteY177" fmla="*/ 897466 h 4182533"/>
              <a:gd name="connsiteX178" fmla="*/ 6767418 w 8376085"/>
              <a:gd name="connsiteY178" fmla="*/ 863600 h 4182533"/>
              <a:gd name="connsiteX179" fmla="*/ 6818218 w 8376085"/>
              <a:gd name="connsiteY179" fmla="*/ 829733 h 4182533"/>
              <a:gd name="connsiteX180" fmla="*/ 6987552 w 8376085"/>
              <a:gd name="connsiteY180" fmla="*/ 778933 h 4182533"/>
              <a:gd name="connsiteX181" fmla="*/ 7156885 w 8376085"/>
              <a:gd name="connsiteY181" fmla="*/ 711200 h 4182533"/>
              <a:gd name="connsiteX182" fmla="*/ 7207685 w 8376085"/>
              <a:gd name="connsiteY182" fmla="*/ 694266 h 4182533"/>
              <a:gd name="connsiteX183" fmla="*/ 7258485 w 8376085"/>
              <a:gd name="connsiteY183" fmla="*/ 677333 h 4182533"/>
              <a:gd name="connsiteX184" fmla="*/ 7309285 w 8376085"/>
              <a:gd name="connsiteY184" fmla="*/ 643466 h 4182533"/>
              <a:gd name="connsiteX185" fmla="*/ 7478618 w 8376085"/>
              <a:gd name="connsiteY185" fmla="*/ 592666 h 4182533"/>
              <a:gd name="connsiteX186" fmla="*/ 7529418 w 8376085"/>
              <a:gd name="connsiteY186" fmla="*/ 558800 h 4182533"/>
              <a:gd name="connsiteX187" fmla="*/ 7580218 w 8376085"/>
              <a:gd name="connsiteY187" fmla="*/ 541866 h 4182533"/>
              <a:gd name="connsiteX188" fmla="*/ 7647952 w 8376085"/>
              <a:gd name="connsiteY188" fmla="*/ 491066 h 4182533"/>
              <a:gd name="connsiteX189" fmla="*/ 7817285 w 8376085"/>
              <a:gd name="connsiteY189" fmla="*/ 423333 h 4182533"/>
              <a:gd name="connsiteX190" fmla="*/ 7868085 w 8376085"/>
              <a:gd name="connsiteY190" fmla="*/ 406400 h 4182533"/>
              <a:gd name="connsiteX191" fmla="*/ 8037418 w 8376085"/>
              <a:gd name="connsiteY191" fmla="*/ 355600 h 4182533"/>
              <a:gd name="connsiteX192" fmla="*/ 8088218 w 8376085"/>
              <a:gd name="connsiteY192" fmla="*/ 338666 h 4182533"/>
              <a:gd name="connsiteX193" fmla="*/ 8308352 w 8376085"/>
              <a:gd name="connsiteY193" fmla="*/ 355600 h 4182533"/>
              <a:gd name="connsiteX194" fmla="*/ 8359152 w 8376085"/>
              <a:gd name="connsiteY194" fmla="*/ 372533 h 4182533"/>
              <a:gd name="connsiteX195" fmla="*/ 8325285 w 8376085"/>
              <a:gd name="connsiteY195" fmla="*/ 372533 h 4182533"/>
              <a:gd name="connsiteX196" fmla="*/ 8359152 w 8376085"/>
              <a:gd name="connsiteY196" fmla="*/ 423333 h 4182533"/>
              <a:gd name="connsiteX0" fmla="*/ 8364103 w 8381036"/>
              <a:gd name="connsiteY0" fmla="*/ 423333 h 4182533"/>
              <a:gd name="connsiteX1" fmla="*/ 8313303 w 8381036"/>
              <a:gd name="connsiteY1" fmla="*/ 321733 h 4182533"/>
              <a:gd name="connsiteX2" fmla="*/ 8296369 w 8381036"/>
              <a:gd name="connsiteY2" fmla="*/ 270933 h 4182533"/>
              <a:gd name="connsiteX3" fmla="*/ 8245569 w 8381036"/>
              <a:gd name="connsiteY3" fmla="*/ 0 h 4182533"/>
              <a:gd name="connsiteX4" fmla="*/ 8143969 w 8381036"/>
              <a:gd name="connsiteY4" fmla="*/ 33866 h 4182533"/>
              <a:gd name="connsiteX5" fmla="*/ 8025436 w 8381036"/>
              <a:gd name="connsiteY5" fmla="*/ 101600 h 4182533"/>
              <a:gd name="connsiteX6" fmla="*/ 7771436 w 8381036"/>
              <a:gd name="connsiteY6" fmla="*/ 135466 h 4182533"/>
              <a:gd name="connsiteX7" fmla="*/ 7686769 w 8381036"/>
              <a:gd name="connsiteY7" fmla="*/ 169333 h 4182533"/>
              <a:gd name="connsiteX8" fmla="*/ 7365036 w 8381036"/>
              <a:gd name="connsiteY8" fmla="*/ 220133 h 4182533"/>
              <a:gd name="connsiteX9" fmla="*/ 7280369 w 8381036"/>
              <a:gd name="connsiteY9" fmla="*/ 237066 h 4182533"/>
              <a:gd name="connsiteX10" fmla="*/ 7212636 w 8381036"/>
              <a:gd name="connsiteY10" fmla="*/ 270933 h 4182533"/>
              <a:gd name="connsiteX11" fmla="*/ 7161836 w 8381036"/>
              <a:gd name="connsiteY11" fmla="*/ 287866 h 4182533"/>
              <a:gd name="connsiteX12" fmla="*/ 7077169 w 8381036"/>
              <a:gd name="connsiteY12" fmla="*/ 321733 h 4182533"/>
              <a:gd name="connsiteX13" fmla="*/ 6975569 w 8381036"/>
              <a:gd name="connsiteY13" fmla="*/ 355600 h 4182533"/>
              <a:gd name="connsiteX14" fmla="*/ 6840103 w 8381036"/>
              <a:gd name="connsiteY14" fmla="*/ 440266 h 4182533"/>
              <a:gd name="connsiteX15" fmla="*/ 6789303 w 8381036"/>
              <a:gd name="connsiteY15" fmla="*/ 457200 h 4182533"/>
              <a:gd name="connsiteX16" fmla="*/ 6738503 w 8381036"/>
              <a:gd name="connsiteY16" fmla="*/ 491066 h 4182533"/>
              <a:gd name="connsiteX17" fmla="*/ 6670769 w 8381036"/>
              <a:gd name="connsiteY17" fmla="*/ 508000 h 4182533"/>
              <a:gd name="connsiteX18" fmla="*/ 6586103 w 8381036"/>
              <a:gd name="connsiteY18" fmla="*/ 541866 h 4182533"/>
              <a:gd name="connsiteX19" fmla="*/ 6535303 w 8381036"/>
              <a:gd name="connsiteY19" fmla="*/ 558800 h 4182533"/>
              <a:gd name="connsiteX20" fmla="*/ 6399836 w 8381036"/>
              <a:gd name="connsiteY20" fmla="*/ 626533 h 4182533"/>
              <a:gd name="connsiteX21" fmla="*/ 6349036 w 8381036"/>
              <a:gd name="connsiteY21" fmla="*/ 660400 h 4182533"/>
              <a:gd name="connsiteX22" fmla="*/ 6298236 w 8381036"/>
              <a:gd name="connsiteY22" fmla="*/ 677333 h 4182533"/>
              <a:gd name="connsiteX23" fmla="*/ 6213569 w 8381036"/>
              <a:gd name="connsiteY23" fmla="*/ 711200 h 4182533"/>
              <a:gd name="connsiteX24" fmla="*/ 6128903 w 8381036"/>
              <a:gd name="connsiteY24" fmla="*/ 728133 h 4182533"/>
              <a:gd name="connsiteX25" fmla="*/ 6010369 w 8381036"/>
              <a:gd name="connsiteY25" fmla="*/ 778933 h 4182533"/>
              <a:gd name="connsiteX26" fmla="*/ 354636 w 8381036"/>
              <a:gd name="connsiteY26" fmla="*/ 2116666 h 4182533"/>
              <a:gd name="connsiteX27" fmla="*/ 625569 w 8381036"/>
              <a:gd name="connsiteY27" fmla="*/ 2133600 h 4182533"/>
              <a:gd name="connsiteX28" fmla="*/ 1031969 w 8381036"/>
              <a:gd name="connsiteY28" fmla="*/ 2201333 h 4182533"/>
              <a:gd name="connsiteX29" fmla="*/ 1252103 w 8381036"/>
              <a:gd name="connsiteY29" fmla="*/ 2235200 h 4182533"/>
              <a:gd name="connsiteX30" fmla="*/ 1438369 w 8381036"/>
              <a:gd name="connsiteY30" fmla="*/ 2252133 h 4182533"/>
              <a:gd name="connsiteX31" fmla="*/ 1607703 w 8381036"/>
              <a:gd name="connsiteY31" fmla="*/ 2286000 h 4182533"/>
              <a:gd name="connsiteX32" fmla="*/ 1692369 w 8381036"/>
              <a:gd name="connsiteY32" fmla="*/ 2302933 h 4182533"/>
              <a:gd name="connsiteX33" fmla="*/ 1793969 w 8381036"/>
              <a:gd name="connsiteY33" fmla="*/ 2336800 h 4182533"/>
              <a:gd name="connsiteX34" fmla="*/ 1929436 w 8381036"/>
              <a:gd name="connsiteY34" fmla="*/ 2387600 h 4182533"/>
              <a:gd name="connsiteX35" fmla="*/ 1980236 w 8381036"/>
              <a:gd name="connsiteY35" fmla="*/ 2421466 h 4182533"/>
              <a:gd name="connsiteX36" fmla="*/ 2031036 w 8381036"/>
              <a:gd name="connsiteY36" fmla="*/ 2472266 h 4182533"/>
              <a:gd name="connsiteX37" fmla="*/ 2115703 w 8381036"/>
              <a:gd name="connsiteY37" fmla="*/ 2489200 h 4182533"/>
              <a:gd name="connsiteX38" fmla="*/ 2268103 w 8381036"/>
              <a:gd name="connsiteY38" fmla="*/ 2590800 h 4182533"/>
              <a:gd name="connsiteX39" fmla="*/ 2386636 w 8381036"/>
              <a:gd name="connsiteY39" fmla="*/ 2624666 h 4182533"/>
              <a:gd name="connsiteX40" fmla="*/ 2471303 w 8381036"/>
              <a:gd name="connsiteY40" fmla="*/ 2675466 h 4182533"/>
              <a:gd name="connsiteX41" fmla="*/ 2539036 w 8381036"/>
              <a:gd name="connsiteY41" fmla="*/ 2692400 h 4182533"/>
              <a:gd name="connsiteX42" fmla="*/ 2589836 w 8381036"/>
              <a:gd name="connsiteY42" fmla="*/ 2709333 h 4182533"/>
              <a:gd name="connsiteX43" fmla="*/ 2708369 w 8381036"/>
              <a:gd name="connsiteY43" fmla="*/ 2760133 h 4182533"/>
              <a:gd name="connsiteX44" fmla="*/ 2776103 w 8381036"/>
              <a:gd name="connsiteY44" fmla="*/ 2794000 h 4182533"/>
              <a:gd name="connsiteX45" fmla="*/ 3013169 w 8381036"/>
              <a:gd name="connsiteY45" fmla="*/ 2861733 h 4182533"/>
              <a:gd name="connsiteX46" fmla="*/ 3063969 w 8381036"/>
              <a:gd name="connsiteY46" fmla="*/ 2878666 h 4182533"/>
              <a:gd name="connsiteX47" fmla="*/ 3216369 w 8381036"/>
              <a:gd name="connsiteY47" fmla="*/ 2929466 h 4182533"/>
              <a:gd name="connsiteX48" fmla="*/ 3267169 w 8381036"/>
              <a:gd name="connsiteY48" fmla="*/ 2963333 h 4182533"/>
              <a:gd name="connsiteX49" fmla="*/ 3351836 w 8381036"/>
              <a:gd name="connsiteY49" fmla="*/ 2980266 h 4182533"/>
              <a:gd name="connsiteX50" fmla="*/ 3419569 w 8381036"/>
              <a:gd name="connsiteY50" fmla="*/ 2997200 h 4182533"/>
              <a:gd name="connsiteX51" fmla="*/ 3673569 w 8381036"/>
              <a:gd name="connsiteY51" fmla="*/ 3031066 h 4182533"/>
              <a:gd name="connsiteX52" fmla="*/ 3927569 w 8381036"/>
              <a:gd name="connsiteY52" fmla="*/ 3081866 h 4182533"/>
              <a:gd name="connsiteX53" fmla="*/ 4130769 w 8381036"/>
              <a:gd name="connsiteY53" fmla="*/ 3115733 h 4182533"/>
              <a:gd name="connsiteX54" fmla="*/ 4232369 w 8381036"/>
              <a:gd name="connsiteY54" fmla="*/ 3149600 h 4182533"/>
              <a:gd name="connsiteX55" fmla="*/ 4333969 w 8381036"/>
              <a:gd name="connsiteY55" fmla="*/ 3166533 h 4182533"/>
              <a:gd name="connsiteX56" fmla="*/ 4401703 w 8381036"/>
              <a:gd name="connsiteY56" fmla="*/ 3200400 h 4182533"/>
              <a:gd name="connsiteX57" fmla="*/ 4604903 w 8381036"/>
              <a:gd name="connsiteY57" fmla="*/ 3251200 h 4182533"/>
              <a:gd name="connsiteX58" fmla="*/ 4791169 w 8381036"/>
              <a:gd name="connsiteY58" fmla="*/ 3318933 h 4182533"/>
              <a:gd name="connsiteX59" fmla="*/ 4858903 w 8381036"/>
              <a:gd name="connsiteY59" fmla="*/ 3352800 h 4182533"/>
              <a:gd name="connsiteX60" fmla="*/ 4943569 w 8381036"/>
              <a:gd name="connsiteY60" fmla="*/ 3369733 h 4182533"/>
              <a:gd name="connsiteX61" fmla="*/ 5011303 w 8381036"/>
              <a:gd name="connsiteY61" fmla="*/ 3386666 h 4182533"/>
              <a:gd name="connsiteX62" fmla="*/ 5112903 w 8381036"/>
              <a:gd name="connsiteY62" fmla="*/ 3420533 h 4182533"/>
              <a:gd name="connsiteX63" fmla="*/ 5197569 w 8381036"/>
              <a:gd name="connsiteY63" fmla="*/ 3437466 h 4182533"/>
              <a:gd name="connsiteX64" fmla="*/ 5333036 w 8381036"/>
              <a:gd name="connsiteY64" fmla="*/ 3471333 h 4182533"/>
              <a:gd name="connsiteX65" fmla="*/ 5536236 w 8381036"/>
              <a:gd name="connsiteY65" fmla="*/ 3505200 h 4182533"/>
              <a:gd name="connsiteX66" fmla="*/ 5620903 w 8381036"/>
              <a:gd name="connsiteY66" fmla="*/ 3539066 h 4182533"/>
              <a:gd name="connsiteX67" fmla="*/ 5773303 w 8381036"/>
              <a:gd name="connsiteY67" fmla="*/ 3589866 h 4182533"/>
              <a:gd name="connsiteX68" fmla="*/ 5824103 w 8381036"/>
              <a:gd name="connsiteY68" fmla="*/ 3623733 h 4182533"/>
              <a:gd name="connsiteX69" fmla="*/ 5959569 w 8381036"/>
              <a:gd name="connsiteY69" fmla="*/ 3657600 h 4182533"/>
              <a:gd name="connsiteX70" fmla="*/ 6027303 w 8381036"/>
              <a:gd name="connsiteY70" fmla="*/ 3691466 h 4182533"/>
              <a:gd name="connsiteX71" fmla="*/ 6196636 w 8381036"/>
              <a:gd name="connsiteY71" fmla="*/ 3725333 h 4182533"/>
              <a:gd name="connsiteX72" fmla="*/ 6247436 w 8381036"/>
              <a:gd name="connsiteY72" fmla="*/ 3742266 h 4182533"/>
              <a:gd name="connsiteX73" fmla="*/ 6416769 w 8381036"/>
              <a:gd name="connsiteY73" fmla="*/ 3810000 h 4182533"/>
              <a:gd name="connsiteX74" fmla="*/ 6619969 w 8381036"/>
              <a:gd name="connsiteY74" fmla="*/ 3860800 h 4182533"/>
              <a:gd name="connsiteX75" fmla="*/ 6687703 w 8381036"/>
              <a:gd name="connsiteY75" fmla="*/ 3877733 h 4182533"/>
              <a:gd name="connsiteX76" fmla="*/ 6890903 w 8381036"/>
              <a:gd name="connsiteY76" fmla="*/ 3911600 h 4182533"/>
              <a:gd name="connsiteX77" fmla="*/ 7094103 w 8381036"/>
              <a:gd name="connsiteY77" fmla="*/ 3962400 h 4182533"/>
              <a:gd name="connsiteX78" fmla="*/ 7195703 w 8381036"/>
              <a:gd name="connsiteY78" fmla="*/ 3979333 h 4182533"/>
              <a:gd name="connsiteX79" fmla="*/ 7263436 w 8381036"/>
              <a:gd name="connsiteY79" fmla="*/ 3996266 h 4182533"/>
              <a:gd name="connsiteX80" fmla="*/ 7517436 w 8381036"/>
              <a:gd name="connsiteY80" fmla="*/ 4013200 h 4182533"/>
              <a:gd name="connsiteX81" fmla="*/ 7686769 w 8381036"/>
              <a:gd name="connsiteY81" fmla="*/ 4030133 h 4182533"/>
              <a:gd name="connsiteX82" fmla="*/ 7856103 w 8381036"/>
              <a:gd name="connsiteY82" fmla="*/ 4064000 h 4182533"/>
              <a:gd name="connsiteX83" fmla="*/ 7906903 w 8381036"/>
              <a:gd name="connsiteY83" fmla="*/ 4080933 h 4182533"/>
              <a:gd name="connsiteX84" fmla="*/ 8059303 w 8381036"/>
              <a:gd name="connsiteY84" fmla="*/ 4114800 h 4182533"/>
              <a:gd name="connsiteX85" fmla="*/ 8143969 w 8381036"/>
              <a:gd name="connsiteY85" fmla="*/ 4131733 h 4182533"/>
              <a:gd name="connsiteX86" fmla="*/ 8194769 w 8381036"/>
              <a:gd name="connsiteY86" fmla="*/ 4148666 h 4182533"/>
              <a:gd name="connsiteX87" fmla="*/ 8347169 w 8381036"/>
              <a:gd name="connsiteY87" fmla="*/ 4182533 h 4182533"/>
              <a:gd name="connsiteX88" fmla="*/ 8381036 w 8381036"/>
              <a:gd name="connsiteY88" fmla="*/ 4114800 h 4182533"/>
              <a:gd name="connsiteX89" fmla="*/ 8347169 w 8381036"/>
              <a:gd name="connsiteY89" fmla="*/ 4064000 h 4182533"/>
              <a:gd name="connsiteX90" fmla="*/ 8330236 w 8381036"/>
              <a:gd name="connsiteY90" fmla="*/ 3759200 h 4182533"/>
              <a:gd name="connsiteX91" fmla="*/ 8211703 w 8381036"/>
              <a:gd name="connsiteY91" fmla="*/ 3742266 h 4182533"/>
              <a:gd name="connsiteX92" fmla="*/ 7940769 w 8381036"/>
              <a:gd name="connsiteY92" fmla="*/ 3708400 h 4182533"/>
              <a:gd name="connsiteX93" fmla="*/ 7703703 w 8381036"/>
              <a:gd name="connsiteY93" fmla="*/ 3657600 h 4182533"/>
              <a:gd name="connsiteX94" fmla="*/ 7551303 w 8381036"/>
              <a:gd name="connsiteY94" fmla="*/ 3606800 h 4182533"/>
              <a:gd name="connsiteX95" fmla="*/ 7466636 w 8381036"/>
              <a:gd name="connsiteY95" fmla="*/ 3589866 h 4182533"/>
              <a:gd name="connsiteX96" fmla="*/ 7348103 w 8381036"/>
              <a:gd name="connsiteY96" fmla="*/ 3556000 h 4182533"/>
              <a:gd name="connsiteX97" fmla="*/ 7161836 w 8381036"/>
              <a:gd name="connsiteY97" fmla="*/ 3539066 h 4182533"/>
              <a:gd name="connsiteX98" fmla="*/ 6738503 w 8381036"/>
              <a:gd name="connsiteY98" fmla="*/ 3505200 h 4182533"/>
              <a:gd name="connsiteX99" fmla="*/ 6603036 w 8381036"/>
              <a:gd name="connsiteY99" fmla="*/ 3471333 h 4182533"/>
              <a:gd name="connsiteX100" fmla="*/ 6399836 w 8381036"/>
              <a:gd name="connsiteY100" fmla="*/ 3420533 h 4182533"/>
              <a:gd name="connsiteX101" fmla="*/ 6095036 w 8381036"/>
              <a:gd name="connsiteY101" fmla="*/ 3403600 h 4182533"/>
              <a:gd name="connsiteX102" fmla="*/ 5891836 w 8381036"/>
              <a:gd name="connsiteY102" fmla="*/ 3386666 h 4182533"/>
              <a:gd name="connsiteX103" fmla="*/ 5756369 w 8381036"/>
              <a:gd name="connsiteY103" fmla="*/ 3352800 h 4182533"/>
              <a:gd name="connsiteX104" fmla="*/ 5705569 w 8381036"/>
              <a:gd name="connsiteY104" fmla="*/ 3335866 h 4182533"/>
              <a:gd name="connsiteX105" fmla="*/ 5570103 w 8381036"/>
              <a:gd name="connsiteY105" fmla="*/ 3318933 h 4182533"/>
              <a:gd name="connsiteX106" fmla="*/ 5519303 w 8381036"/>
              <a:gd name="connsiteY106" fmla="*/ 3302000 h 4182533"/>
              <a:gd name="connsiteX107" fmla="*/ 5468503 w 8381036"/>
              <a:gd name="connsiteY107" fmla="*/ 3268133 h 4182533"/>
              <a:gd name="connsiteX108" fmla="*/ 5400769 w 8381036"/>
              <a:gd name="connsiteY108" fmla="*/ 3251200 h 4182533"/>
              <a:gd name="connsiteX109" fmla="*/ 5265303 w 8381036"/>
              <a:gd name="connsiteY109" fmla="*/ 3200400 h 4182533"/>
              <a:gd name="connsiteX110" fmla="*/ 5214503 w 8381036"/>
              <a:gd name="connsiteY110" fmla="*/ 3166533 h 4182533"/>
              <a:gd name="connsiteX111" fmla="*/ 5129836 w 8381036"/>
              <a:gd name="connsiteY111" fmla="*/ 3149600 h 4182533"/>
              <a:gd name="connsiteX112" fmla="*/ 5079036 w 8381036"/>
              <a:gd name="connsiteY112" fmla="*/ 3132666 h 4182533"/>
              <a:gd name="connsiteX113" fmla="*/ 4892769 w 8381036"/>
              <a:gd name="connsiteY113" fmla="*/ 2997200 h 4182533"/>
              <a:gd name="connsiteX114" fmla="*/ 4723436 w 8381036"/>
              <a:gd name="connsiteY114" fmla="*/ 2946400 h 4182533"/>
              <a:gd name="connsiteX115" fmla="*/ 4571036 w 8381036"/>
              <a:gd name="connsiteY115" fmla="*/ 2878666 h 4182533"/>
              <a:gd name="connsiteX116" fmla="*/ 4435569 w 8381036"/>
              <a:gd name="connsiteY116" fmla="*/ 2810933 h 4182533"/>
              <a:gd name="connsiteX117" fmla="*/ 4367836 w 8381036"/>
              <a:gd name="connsiteY117" fmla="*/ 2777066 h 4182533"/>
              <a:gd name="connsiteX118" fmla="*/ 4147703 w 8381036"/>
              <a:gd name="connsiteY118" fmla="*/ 2743200 h 4182533"/>
              <a:gd name="connsiteX119" fmla="*/ 4096903 w 8381036"/>
              <a:gd name="connsiteY119" fmla="*/ 2709333 h 4182533"/>
              <a:gd name="connsiteX120" fmla="*/ 3893703 w 8381036"/>
              <a:gd name="connsiteY120" fmla="*/ 2658533 h 4182533"/>
              <a:gd name="connsiteX121" fmla="*/ 3825969 w 8381036"/>
              <a:gd name="connsiteY121" fmla="*/ 2641600 h 4182533"/>
              <a:gd name="connsiteX122" fmla="*/ 3741303 w 8381036"/>
              <a:gd name="connsiteY122" fmla="*/ 2624666 h 4182533"/>
              <a:gd name="connsiteX123" fmla="*/ 3690503 w 8381036"/>
              <a:gd name="connsiteY123" fmla="*/ 2607733 h 4182533"/>
              <a:gd name="connsiteX124" fmla="*/ 3571969 w 8381036"/>
              <a:gd name="connsiteY124" fmla="*/ 2590800 h 4182533"/>
              <a:gd name="connsiteX125" fmla="*/ 3453436 w 8381036"/>
              <a:gd name="connsiteY125" fmla="*/ 2556933 h 4182533"/>
              <a:gd name="connsiteX126" fmla="*/ 3402636 w 8381036"/>
              <a:gd name="connsiteY126" fmla="*/ 2540000 h 4182533"/>
              <a:gd name="connsiteX127" fmla="*/ 3284103 w 8381036"/>
              <a:gd name="connsiteY127" fmla="*/ 2523066 h 4182533"/>
              <a:gd name="connsiteX128" fmla="*/ 3182503 w 8381036"/>
              <a:gd name="connsiteY128" fmla="*/ 2489200 h 4182533"/>
              <a:gd name="connsiteX129" fmla="*/ 2843836 w 8381036"/>
              <a:gd name="connsiteY129" fmla="*/ 2438400 h 4182533"/>
              <a:gd name="connsiteX130" fmla="*/ 2691436 w 8381036"/>
              <a:gd name="connsiteY130" fmla="*/ 2421466 h 4182533"/>
              <a:gd name="connsiteX131" fmla="*/ 2488236 w 8381036"/>
              <a:gd name="connsiteY131" fmla="*/ 2387600 h 4182533"/>
              <a:gd name="connsiteX132" fmla="*/ 2386636 w 8381036"/>
              <a:gd name="connsiteY132" fmla="*/ 2353733 h 4182533"/>
              <a:gd name="connsiteX133" fmla="*/ 2301969 w 8381036"/>
              <a:gd name="connsiteY133" fmla="*/ 2336800 h 4182533"/>
              <a:gd name="connsiteX134" fmla="*/ 2200369 w 8381036"/>
              <a:gd name="connsiteY134" fmla="*/ 2302933 h 4182533"/>
              <a:gd name="connsiteX135" fmla="*/ 2149569 w 8381036"/>
              <a:gd name="connsiteY135" fmla="*/ 2286000 h 4182533"/>
              <a:gd name="connsiteX136" fmla="*/ 2098769 w 8381036"/>
              <a:gd name="connsiteY136" fmla="*/ 2269066 h 4182533"/>
              <a:gd name="connsiteX137" fmla="*/ 2031036 w 8381036"/>
              <a:gd name="connsiteY137" fmla="*/ 2252133 h 4182533"/>
              <a:gd name="connsiteX138" fmla="*/ 1963303 w 8381036"/>
              <a:gd name="connsiteY138" fmla="*/ 2218266 h 4182533"/>
              <a:gd name="connsiteX139" fmla="*/ 1912503 w 8381036"/>
              <a:gd name="connsiteY139" fmla="*/ 2201333 h 4182533"/>
              <a:gd name="connsiteX140" fmla="*/ 1810903 w 8381036"/>
              <a:gd name="connsiteY140" fmla="*/ 2116666 h 4182533"/>
              <a:gd name="connsiteX141" fmla="*/ 1827836 w 8381036"/>
              <a:gd name="connsiteY141" fmla="*/ 1947333 h 4182533"/>
              <a:gd name="connsiteX142" fmla="*/ 2014103 w 8381036"/>
              <a:gd name="connsiteY142" fmla="*/ 1930400 h 4182533"/>
              <a:gd name="connsiteX143" fmla="*/ 2335836 w 8381036"/>
              <a:gd name="connsiteY143" fmla="*/ 1896533 h 4182533"/>
              <a:gd name="connsiteX144" fmla="*/ 2471303 w 8381036"/>
              <a:gd name="connsiteY144" fmla="*/ 1862666 h 4182533"/>
              <a:gd name="connsiteX145" fmla="*/ 2589836 w 8381036"/>
              <a:gd name="connsiteY145" fmla="*/ 1845733 h 4182533"/>
              <a:gd name="connsiteX146" fmla="*/ 2894636 w 8381036"/>
              <a:gd name="connsiteY146" fmla="*/ 1811866 h 4182533"/>
              <a:gd name="connsiteX147" fmla="*/ 3013169 w 8381036"/>
              <a:gd name="connsiteY147" fmla="*/ 1778000 h 4182533"/>
              <a:gd name="connsiteX148" fmla="*/ 3131703 w 8381036"/>
              <a:gd name="connsiteY148" fmla="*/ 1744133 h 4182533"/>
              <a:gd name="connsiteX149" fmla="*/ 3402636 w 8381036"/>
              <a:gd name="connsiteY149" fmla="*/ 1710266 h 4182533"/>
              <a:gd name="connsiteX150" fmla="*/ 3521169 w 8381036"/>
              <a:gd name="connsiteY150" fmla="*/ 1693333 h 4182533"/>
              <a:gd name="connsiteX151" fmla="*/ 3673569 w 8381036"/>
              <a:gd name="connsiteY151" fmla="*/ 1659466 h 4182533"/>
              <a:gd name="connsiteX152" fmla="*/ 3758236 w 8381036"/>
              <a:gd name="connsiteY152" fmla="*/ 1642533 h 4182533"/>
              <a:gd name="connsiteX153" fmla="*/ 3809036 w 8381036"/>
              <a:gd name="connsiteY153" fmla="*/ 1625600 h 4182533"/>
              <a:gd name="connsiteX154" fmla="*/ 3944503 w 8381036"/>
              <a:gd name="connsiteY154" fmla="*/ 1591733 h 4182533"/>
              <a:gd name="connsiteX155" fmla="*/ 4147703 w 8381036"/>
              <a:gd name="connsiteY155" fmla="*/ 1540933 h 4182533"/>
              <a:gd name="connsiteX156" fmla="*/ 4384769 w 8381036"/>
              <a:gd name="connsiteY156" fmla="*/ 1473200 h 4182533"/>
              <a:gd name="connsiteX157" fmla="*/ 4435569 w 8381036"/>
              <a:gd name="connsiteY157" fmla="*/ 1456266 h 4182533"/>
              <a:gd name="connsiteX158" fmla="*/ 4503303 w 8381036"/>
              <a:gd name="connsiteY158" fmla="*/ 1422400 h 4182533"/>
              <a:gd name="connsiteX159" fmla="*/ 4740369 w 8381036"/>
              <a:gd name="connsiteY159" fmla="*/ 1388533 h 4182533"/>
              <a:gd name="connsiteX160" fmla="*/ 4825036 w 8381036"/>
              <a:gd name="connsiteY160" fmla="*/ 1371600 h 4182533"/>
              <a:gd name="connsiteX161" fmla="*/ 5062103 w 8381036"/>
              <a:gd name="connsiteY161" fmla="*/ 1303866 h 4182533"/>
              <a:gd name="connsiteX162" fmla="*/ 5316103 w 8381036"/>
              <a:gd name="connsiteY162" fmla="*/ 1236133 h 4182533"/>
              <a:gd name="connsiteX163" fmla="*/ 5400769 w 8381036"/>
              <a:gd name="connsiteY163" fmla="*/ 1219200 h 4182533"/>
              <a:gd name="connsiteX164" fmla="*/ 5603969 w 8381036"/>
              <a:gd name="connsiteY164" fmla="*/ 1185333 h 4182533"/>
              <a:gd name="connsiteX165" fmla="*/ 5705569 w 8381036"/>
              <a:gd name="connsiteY165" fmla="*/ 1151466 h 4182533"/>
              <a:gd name="connsiteX166" fmla="*/ 5756369 w 8381036"/>
              <a:gd name="connsiteY166" fmla="*/ 1134533 h 4182533"/>
              <a:gd name="connsiteX167" fmla="*/ 5841036 w 8381036"/>
              <a:gd name="connsiteY167" fmla="*/ 1117600 h 4182533"/>
              <a:gd name="connsiteX168" fmla="*/ 5959569 w 8381036"/>
              <a:gd name="connsiteY168" fmla="*/ 1100666 h 4182533"/>
              <a:gd name="connsiteX169" fmla="*/ 6027303 w 8381036"/>
              <a:gd name="connsiteY169" fmla="*/ 1083733 h 4182533"/>
              <a:gd name="connsiteX170" fmla="*/ 6078103 w 8381036"/>
              <a:gd name="connsiteY170" fmla="*/ 1066800 h 4182533"/>
              <a:gd name="connsiteX171" fmla="*/ 6230503 w 8381036"/>
              <a:gd name="connsiteY171" fmla="*/ 1049866 h 4182533"/>
              <a:gd name="connsiteX172" fmla="*/ 6281303 w 8381036"/>
              <a:gd name="connsiteY172" fmla="*/ 1032933 h 4182533"/>
              <a:gd name="connsiteX173" fmla="*/ 6332103 w 8381036"/>
              <a:gd name="connsiteY173" fmla="*/ 999066 h 4182533"/>
              <a:gd name="connsiteX174" fmla="*/ 6399836 w 8381036"/>
              <a:gd name="connsiteY174" fmla="*/ 982133 h 4182533"/>
              <a:gd name="connsiteX175" fmla="*/ 6586103 w 8381036"/>
              <a:gd name="connsiteY175" fmla="*/ 931333 h 4182533"/>
              <a:gd name="connsiteX176" fmla="*/ 6636903 w 8381036"/>
              <a:gd name="connsiteY176" fmla="*/ 897466 h 4182533"/>
              <a:gd name="connsiteX177" fmla="*/ 6772369 w 8381036"/>
              <a:gd name="connsiteY177" fmla="*/ 863600 h 4182533"/>
              <a:gd name="connsiteX178" fmla="*/ 6823169 w 8381036"/>
              <a:gd name="connsiteY178" fmla="*/ 829733 h 4182533"/>
              <a:gd name="connsiteX179" fmla="*/ 6992503 w 8381036"/>
              <a:gd name="connsiteY179" fmla="*/ 778933 h 4182533"/>
              <a:gd name="connsiteX180" fmla="*/ 7161836 w 8381036"/>
              <a:gd name="connsiteY180" fmla="*/ 711200 h 4182533"/>
              <a:gd name="connsiteX181" fmla="*/ 7212636 w 8381036"/>
              <a:gd name="connsiteY181" fmla="*/ 694266 h 4182533"/>
              <a:gd name="connsiteX182" fmla="*/ 7263436 w 8381036"/>
              <a:gd name="connsiteY182" fmla="*/ 677333 h 4182533"/>
              <a:gd name="connsiteX183" fmla="*/ 7314236 w 8381036"/>
              <a:gd name="connsiteY183" fmla="*/ 643466 h 4182533"/>
              <a:gd name="connsiteX184" fmla="*/ 7483569 w 8381036"/>
              <a:gd name="connsiteY184" fmla="*/ 592666 h 4182533"/>
              <a:gd name="connsiteX185" fmla="*/ 7534369 w 8381036"/>
              <a:gd name="connsiteY185" fmla="*/ 558800 h 4182533"/>
              <a:gd name="connsiteX186" fmla="*/ 7585169 w 8381036"/>
              <a:gd name="connsiteY186" fmla="*/ 541866 h 4182533"/>
              <a:gd name="connsiteX187" fmla="*/ 7652903 w 8381036"/>
              <a:gd name="connsiteY187" fmla="*/ 491066 h 4182533"/>
              <a:gd name="connsiteX188" fmla="*/ 7822236 w 8381036"/>
              <a:gd name="connsiteY188" fmla="*/ 423333 h 4182533"/>
              <a:gd name="connsiteX189" fmla="*/ 7873036 w 8381036"/>
              <a:gd name="connsiteY189" fmla="*/ 406400 h 4182533"/>
              <a:gd name="connsiteX190" fmla="*/ 8042369 w 8381036"/>
              <a:gd name="connsiteY190" fmla="*/ 355600 h 4182533"/>
              <a:gd name="connsiteX191" fmla="*/ 8093169 w 8381036"/>
              <a:gd name="connsiteY191" fmla="*/ 338666 h 4182533"/>
              <a:gd name="connsiteX192" fmla="*/ 8313303 w 8381036"/>
              <a:gd name="connsiteY192" fmla="*/ 355600 h 4182533"/>
              <a:gd name="connsiteX193" fmla="*/ 8364103 w 8381036"/>
              <a:gd name="connsiteY193" fmla="*/ 372533 h 4182533"/>
              <a:gd name="connsiteX194" fmla="*/ 8330236 w 8381036"/>
              <a:gd name="connsiteY194" fmla="*/ 372533 h 4182533"/>
              <a:gd name="connsiteX195" fmla="*/ 8364103 w 8381036"/>
              <a:gd name="connsiteY195" fmla="*/ 423333 h 4182533"/>
              <a:gd name="connsiteX0" fmla="*/ 8372771 w 8389704"/>
              <a:gd name="connsiteY0" fmla="*/ 423333 h 4182533"/>
              <a:gd name="connsiteX1" fmla="*/ 8321971 w 8389704"/>
              <a:gd name="connsiteY1" fmla="*/ 321733 h 4182533"/>
              <a:gd name="connsiteX2" fmla="*/ 8305037 w 8389704"/>
              <a:gd name="connsiteY2" fmla="*/ 270933 h 4182533"/>
              <a:gd name="connsiteX3" fmla="*/ 8254237 w 8389704"/>
              <a:gd name="connsiteY3" fmla="*/ 0 h 4182533"/>
              <a:gd name="connsiteX4" fmla="*/ 8152637 w 8389704"/>
              <a:gd name="connsiteY4" fmla="*/ 33866 h 4182533"/>
              <a:gd name="connsiteX5" fmla="*/ 8034104 w 8389704"/>
              <a:gd name="connsiteY5" fmla="*/ 101600 h 4182533"/>
              <a:gd name="connsiteX6" fmla="*/ 7780104 w 8389704"/>
              <a:gd name="connsiteY6" fmla="*/ 135466 h 4182533"/>
              <a:gd name="connsiteX7" fmla="*/ 7695437 w 8389704"/>
              <a:gd name="connsiteY7" fmla="*/ 169333 h 4182533"/>
              <a:gd name="connsiteX8" fmla="*/ 7373704 w 8389704"/>
              <a:gd name="connsiteY8" fmla="*/ 220133 h 4182533"/>
              <a:gd name="connsiteX9" fmla="*/ 7289037 w 8389704"/>
              <a:gd name="connsiteY9" fmla="*/ 237066 h 4182533"/>
              <a:gd name="connsiteX10" fmla="*/ 7221304 w 8389704"/>
              <a:gd name="connsiteY10" fmla="*/ 270933 h 4182533"/>
              <a:gd name="connsiteX11" fmla="*/ 7170504 w 8389704"/>
              <a:gd name="connsiteY11" fmla="*/ 287866 h 4182533"/>
              <a:gd name="connsiteX12" fmla="*/ 7085837 w 8389704"/>
              <a:gd name="connsiteY12" fmla="*/ 321733 h 4182533"/>
              <a:gd name="connsiteX13" fmla="*/ 6984237 w 8389704"/>
              <a:gd name="connsiteY13" fmla="*/ 355600 h 4182533"/>
              <a:gd name="connsiteX14" fmla="*/ 6848771 w 8389704"/>
              <a:gd name="connsiteY14" fmla="*/ 440266 h 4182533"/>
              <a:gd name="connsiteX15" fmla="*/ 6797971 w 8389704"/>
              <a:gd name="connsiteY15" fmla="*/ 457200 h 4182533"/>
              <a:gd name="connsiteX16" fmla="*/ 6747171 w 8389704"/>
              <a:gd name="connsiteY16" fmla="*/ 491066 h 4182533"/>
              <a:gd name="connsiteX17" fmla="*/ 6679437 w 8389704"/>
              <a:gd name="connsiteY17" fmla="*/ 508000 h 4182533"/>
              <a:gd name="connsiteX18" fmla="*/ 6594771 w 8389704"/>
              <a:gd name="connsiteY18" fmla="*/ 541866 h 4182533"/>
              <a:gd name="connsiteX19" fmla="*/ 6543971 w 8389704"/>
              <a:gd name="connsiteY19" fmla="*/ 558800 h 4182533"/>
              <a:gd name="connsiteX20" fmla="*/ 6408504 w 8389704"/>
              <a:gd name="connsiteY20" fmla="*/ 626533 h 4182533"/>
              <a:gd name="connsiteX21" fmla="*/ 6357704 w 8389704"/>
              <a:gd name="connsiteY21" fmla="*/ 660400 h 4182533"/>
              <a:gd name="connsiteX22" fmla="*/ 6306904 w 8389704"/>
              <a:gd name="connsiteY22" fmla="*/ 677333 h 4182533"/>
              <a:gd name="connsiteX23" fmla="*/ 6222237 w 8389704"/>
              <a:gd name="connsiteY23" fmla="*/ 711200 h 4182533"/>
              <a:gd name="connsiteX24" fmla="*/ 6137571 w 8389704"/>
              <a:gd name="connsiteY24" fmla="*/ 728133 h 4182533"/>
              <a:gd name="connsiteX25" fmla="*/ 363304 w 8389704"/>
              <a:gd name="connsiteY25" fmla="*/ 2116666 h 4182533"/>
              <a:gd name="connsiteX26" fmla="*/ 634237 w 8389704"/>
              <a:gd name="connsiteY26" fmla="*/ 2133600 h 4182533"/>
              <a:gd name="connsiteX27" fmla="*/ 1040637 w 8389704"/>
              <a:gd name="connsiteY27" fmla="*/ 2201333 h 4182533"/>
              <a:gd name="connsiteX28" fmla="*/ 1260771 w 8389704"/>
              <a:gd name="connsiteY28" fmla="*/ 2235200 h 4182533"/>
              <a:gd name="connsiteX29" fmla="*/ 1447037 w 8389704"/>
              <a:gd name="connsiteY29" fmla="*/ 2252133 h 4182533"/>
              <a:gd name="connsiteX30" fmla="*/ 1616371 w 8389704"/>
              <a:gd name="connsiteY30" fmla="*/ 2286000 h 4182533"/>
              <a:gd name="connsiteX31" fmla="*/ 1701037 w 8389704"/>
              <a:gd name="connsiteY31" fmla="*/ 2302933 h 4182533"/>
              <a:gd name="connsiteX32" fmla="*/ 1802637 w 8389704"/>
              <a:gd name="connsiteY32" fmla="*/ 2336800 h 4182533"/>
              <a:gd name="connsiteX33" fmla="*/ 1938104 w 8389704"/>
              <a:gd name="connsiteY33" fmla="*/ 2387600 h 4182533"/>
              <a:gd name="connsiteX34" fmla="*/ 1988904 w 8389704"/>
              <a:gd name="connsiteY34" fmla="*/ 2421466 h 4182533"/>
              <a:gd name="connsiteX35" fmla="*/ 2039704 w 8389704"/>
              <a:gd name="connsiteY35" fmla="*/ 2472266 h 4182533"/>
              <a:gd name="connsiteX36" fmla="*/ 2124371 w 8389704"/>
              <a:gd name="connsiteY36" fmla="*/ 2489200 h 4182533"/>
              <a:gd name="connsiteX37" fmla="*/ 2276771 w 8389704"/>
              <a:gd name="connsiteY37" fmla="*/ 2590800 h 4182533"/>
              <a:gd name="connsiteX38" fmla="*/ 2395304 w 8389704"/>
              <a:gd name="connsiteY38" fmla="*/ 2624666 h 4182533"/>
              <a:gd name="connsiteX39" fmla="*/ 2479971 w 8389704"/>
              <a:gd name="connsiteY39" fmla="*/ 2675466 h 4182533"/>
              <a:gd name="connsiteX40" fmla="*/ 2547704 w 8389704"/>
              <a:gd name="connsiteY40" fmla="*/ 2692400 h 4182533"/>
              <a:gd name="connsiteX41" fmla="*/ 2598504 w 8389704"/>
              <a:gd name="connsiteY41" fmla="*/ 2709333 h 4182533"/>
              <a:gd name="connsiteX42" fmla="*/ 2717037 w 8389704"/>
              <a:gd name="connsiteY42" fmla="*/ 2760133 h 4182533"/>
              <a:gd name="connsiteX43" fmla="*/ 2784771 w 8389704"/>
              <a:gd name="connsiteY43" fmla="*/ 2794000 h 4182533"/>
              <a:gd name="connsiteX44" fmla="*/ 3021837 w 8389704"/>
              <a:gd name="connsiteY44" fmla="*/ 2861733 h 4182533"/>
              <a:gd name="connsiteX45" fmla="*/ 3072637 w 8389704"/>
              <a:gd name="connsiteY45" fmla="*/ 2878666 h 4182533"/>
              <a:gd name="connsiteX46" fmla="*/ 3225037 w 8389704"/>
              <a:gd name="connsiteY46" fmla="*/ 2929466 h 4182533"/>
              <a:gd name="connsiteX47" fmla="*/ 3275837 w 8389704"/>
              <a:gd name="connsiteY47" fmla="*/ 2963333 h 4182533"/>
              <a:gd name="connsiteX48" fmla="*/ 3360504 w 8389704"/>
              <a:gd name="connsiteY48" fmla="*/ 2980266 h 4182533"/>
              <a:gd name="connsiteX49" fmla="*/ 3428237 w 8389704"/>
              <a:gd name="connsiteY49" fmla="*/ 2997200 h 4182533"/>
              <a:gd name="connsiteX50" fmla="*/ 3682237 w 8389704"/>
              <a:gd name="connsiteY50" fmla="*/ 3031066 h 4182533"/>
              <a:gd name="connsiteX51" fmla="*/ 3936237 w 8389704"/>
              <a:gd name="connsiteY51" fmla="*/ 3081866 h 4182533"/>
              <a:gd name="connsiteX52" fmla="*/ 4139437 w 8389704"/>
              <a:gd name="connsiteY52" fmla="*/ 3115733 h 4182533"/>
              <a:gd name="connsiteX53" fmla="*/ 4241037 w 8389704"/>
              <a:gd name="connsiteY53" fmla="*/ 3149600 h 4182533"/>
              <a:gd name="connsiteX54" fmla="*/ 4342637 w 8389704"/>
              <a:gd name="connsiteY54" fmla="*/ 3166533 h 4182533"/>
              <a:gd name="connsiteX55" fmla="*/ 4410371 w 8389704"/>
              <a:gd name="connsiteY55" fmla="*/ 3200400 h 4182533"/>
              <a:gd name="connsiteX56" fmla="*/ 4613571 w 8389704"/>
              <a:gd name="connsiteY56" fmla="*/ 3251200 h 4182533"/>
              <a:gd name="connsiteX57" fmla="*/ 4799837 w 8389704"/>
              <a:gd name="connsiteY57" fmla="*/ 3318933 h 4182533"/>
              <a:gd name="connsiteX58" fmla="*/ 4867571 w 8389704"/>
              <a:gd name="connsiteY58" fmla="*/ 3352800 h 4182533"/>
              <a:gd name="connsiteX59" fmla="*/ 4952237 w 8389704"/>
              <a:gd name="connsiteY59" fmla="*/ 3369733 h 4182533"/>
              <a:gd name="connsiteX60" fmla="*/ 5019971 w 8389704"/>
              <a:gd name="connsiteY60" fmla="*/ 3386666 h 4182533"/>
              <a:gd name="connsiteX61" fmla="*/ 5121571 w 8389704"/>
              <a:gd name="connsiteY61" fmla="*/ 3420533 h 4182533"/>
              <a:gd name="connsiteX62" fmla="*/ 5206237 w 8389704"/>
              <a:gd name="connsiteY62" fmla="*/ 3437466 h 4182533"/>
              <a:gd name="connsiteX63" fmla="*/ 5341704 w 8389704"/>
              <a:gd name="connsiteY63" fmla="*/ 3471333 h 4182533"/>
              <a:gd name="connsiteX64" fmla="*/ 5544904 w 8389704"/>
              <a:gd name="connsiteY64" fmla="*/ 3505200 h 4182533"/>
              <a:gd name="connsiteX65" fmla="*/ 5629571 w 8389704"/>
              <a:gd name="connsiteY65" fmla="*/ 3539066 h 4182533"/>
              <a:gd name="connsiteX66" fmla="*/ 5781971 w 8389704"/>
              <a:gd name="connsiteY66" fmla="*/ 3589866 h 4182533"/>
              <a:gd name="connsiteX67" fmla="*/ 5832771 w 8389704"/>
              <a:gd name="connsiteY67" fmla="*/ 3623733 h 4182533"/>
              <a:gd name="connsiteX68" fmla="*/ 5968237 w 8389704"/>
              <a:gd name="connsiteY68" fmla="*/ 3657600 h 4182533"/>
              <a:gd name="connsiteX69" fmla="*/ 6035971 w 8389704"/>
              <a:gd name="connsiteY69" fmla="*/ 3691466 h 4182533"/>
              <a:gd name="connsiteX70" fmla="*/ 6205304 w 8389704"/>
              <a:gd name="connsiteY70" fmla="*/ 3725333 h 4182533"/>
              <a:gd name="connsiteX71" fmla="*/ 6256104 w 8389704"/>
              <a:gd name="connsiteY71" fmla="*/ 3742266 h 4182533"/>
              <a:gd name="connsiteX72" fmla="*/ 6425437 w 8389704"/>
              <a:gd name="connsiteY72" fmla="*/ 3810000 h 4182533"/>
              <a:gd name="connsiteX73" fmla="*/ 6628637 w 8389704"/>
              <a:gd name="connsiteY73" fmla="*/ 3860800 h 4182533"/>
              <a:gd name="connsiteX74" fmla="*/ 6696371 w 8389704"/>
              <a:gd name="connsiteY74" fmla="*/ 3877733 h 4182533"/>
              <a:gd name="connsiteX75" fmla="*/ 6899571 w 8389704"/>
              <a:gd name="connsiteY75" fmla="*/ 3911600 h 4182533"/>
              <a:gd name="connsiteX76" fmla="*/ 7102771 w 8389704"/>
              <a:gd name="connsiteY76" fmla="*/ 3962400 h 4182533"/>
              <a:gd name="connsiteX77" fmla="*/ 7204371 w 8389704"/>
              <a:gd name="connsiteY77" fmla="*/ 3979333 h 4182533"/>
              <a:gd name="connsiteX78" fmla="*/ 7272104 w 8389704"/>
              <a:gd name="connsiteY78" fmla="*/ 3996266 h 4182533"/>
              <a:gd name="connsiteX79" fmla="*/ 7526104 w 8389704"/>
              <a:gd name="connsiteY79" fmla="*/ 4013200 h 4182533"/>
              <a:gd name="connsiteX80" fmla="*/ 7695437 w 8389704"/>
              <a:gd name="connsiteY80" fmla="*/ 4030133 h 4182533"/>
              <a:gd name="connsiteX81" fmla="*/ 7864771 w 8389704"/>
              <a:gd name="connsiteY81" fmla="*/ 4064000 h 4182533"/>
              <a:gd name="connsiteX82" fmla="*/ 7915571 w 8389704"/>
              <a:gd name="connsiteY82" fmla="*/ 4080933 h 4182533"/>
              <a:gd name="connsiteX83" fmla="*/ 8067971 w 8389704"/>
              <a:gd name="connsiteY83" fmla="*/ 4114800 h 4182533"/>
              <a:gd name="connsiteX84" fmla="*/ 8152637 w 8389704"/>
              <a:gd name="connsiteY84" fmla="*/ 4131733 h 4182533"/>
              <a:gd name="connsiteX85" fmla="*/ 8203437 w 8389704"/>
              <a:gd name="connsiteY85" fmla="*/ 4148666 h 4182533"/>
              <a:gd name="connsiteX86" fmla="*/ 8355837 w 8389704"/>
              <a:gd name="connsiteY86" fmla="*/ 4182533 h 4182533"/>
              <a:gd name="connsiteX87" fmla="*/ 8389704 w 8389704"/>
              <a:gd name="connsiteY87" fmla="*/ 4114800 h 4182533"/>
              <a:gd name="connsiteX88" fmla="*/ 8355837 w 8389704"/>
              <a:gd name="connsiteY88" fmla="*/ 4064000 h 4182533"/>
              <a:gd name="connsiteX89" fmla="*/ 8338904 w 8389704"/>
              <a:gd name="connsiteY89" fmla="*/ 3759200 h 4182533"/>
              <a:gd name="connsiteX90" fmla="*/ 8220371 w 8389704"/>
              <a:gd name="connsiteY90" fmla="*/ 3742266 h 4182533"/>
              <a:gd name="connsiteX91" fmla="*/ 7949437 w 8389704"/>
              <a:gd name="connsiteY91" fmla="*/ 3708400 h 4182533"/>
              <a:gd name="connsiteX92" fmla="*/ 7712371 w 8389704"/>
              <a:gd name="connsiteY92" fmla="*/ 3657600 h 4182533"/>
              <a:gd name="connsiteX93" fmla="*/ 7559971 w 8389704"/>
              <a:gd name="connsiteY93" fmla="*/ 3606800 h 4182533"/>
              <a:gd name="connsiteX94" fmla="*/ 7475304 w 8389704"/>
              <a:gd name="connsiteY94" fmla="*/ 3589866 h 4182533"/>
              <a:gd name="connsiteX95" fmla="*/ 7356771 w 8389704"/>
              <a:gd name="connsiteY95" fmla="*/ 3556000 h 4182533"/>
              <a:gd name="connsiteX96" fmla="*/ 7170504 w 8389704"/>
              <a:gd name="connsiteY96" fmla="*/ 3539066 h 4182533"/>
              <a:gd name="connsiteX97" fmla="*/ 6747171 w 8389704"/>
              <a:gd name="connsiteY97" fmla="*/ 3505200 h 4182533"/>
              <a:gd name="connsiteX98" fmla="*/ 6611704 w 8389704"/>
              <a:gd name="connsiteY98" fmla="*/ 3471333 h 4182533"/>
              <a:gd name="connsiteX99" fmla="*/ 6408504 w 8389704"/>
              <a:gd name="connsiteY99" fmla="*/ 3420533 h 4182533"/>
              <a:gd name="connsiteX100" fmla="*/ 6103704 w 8389704"/>
              <a:gd name="connsiteY100" fmla="*/ 3403600 h 4182533"/>
              <a:gd name="connsiteX101" fmla="*/ 5900504 w 8389704"/>
              <a:gd name="connsiteY101" fmla="*/ 3386666 h 4182533"/>
              <a:gd name="connsiteX102" fmla="*/ 5765037 w 8389704"/>
              <a:gd name="connsiteY102" fmla="*/ 3352800 h 4182533"/>
              <a:gd name="connsiteX103" fmla="*/ 5714237 w 8389704"/>
              <a:gd name="connsiteY103" fmla="*/ 3335866 h 4182533"/>
              <a:gd name="connsiteX104" fmla="*/ 5578771 w 8389704"/>
              <a:gd name="connsiteY104" fmla="*/ 3318933 h 4182533"/>
              <a:gd name="connsiteX105" fmla="*/ 5527971 w 8389704"/>
              <a:gd name="connsiteY105" fmla="*/ 3302000 h 4182533"/>
              <a:gd name="connsiteX106" fmla="*/ 5477171 w 8389704"/>
              <a:gd name="connsiteY106" fmla="*/ 3268133 h 4182533"/>
              <a:gd name="connsiteX107" fmla="*/ 5409437 w 8389704"/>
              <a:gd name="connsiteY107" fmla="*/ 3251200 h 4182533"/>
              <a:gd name="connsiteX108" fmla="*/ 5273971 w 8389704"/>
              <a:gd name="connsiteY108" fmla="*/ 3200400 h 4182533"/>
              <a:gd name="connsiteX109" fmla="*/ 5223171 w 8389704"/>
              <a:gd name="connsiteY109" fmla="*/ 3166533 h 4182533"/>
              <a:gd name="connsiteX110" fmla="*/ 5138504 w 8389704"/>
              <a:gd name="connsiteY110" fmla="*/ 3149600 h 4182533"/>
              <a:gd name="connsiteX111" fmla="*/ 5087704 w 8389704"/>
              <a:gd name="connsiteY111" fmla="*/ 3132666 h 4182533"/>
              <a:gd name="connsiteX112" fmla="*/ 4901437 w 8389704"/>
              <a:gd name="connsiteY112" fmla="*/ 2997200 h 4182533"/>
              <a:gd name="connsiteX113" fmla="*/ 4732104 w 8389704"/>
              <a:gd name="connsiteY113" fmla="*/ 2946400 h 4182533"/>
              <a:gd name="connsiteX114" fmla="*/ 4579704 w 8389704"/>
              <a:gd name="connsiteY114" fmla="*/ 2878666 h 4182533"/>
              <a:gd name="connsiteX115" fmla="*/ 4444237 w 8389704"/>
              <a:gd name="connsiteY115" fmla="*/ 2810933 h 4182533"/>
              <a:gd name="connsiteX116" fmla="*/ 4376504 w 8389704"/>
              <a:gd name="connsiteY116" fmla="*/ 2777066 h 4182533"/>
              <a:gd name="connsiteX117" fmla="*/ 4156371 w 8389704"/>
              <a:gd name="connsiteY117" fmla="*/ 2743200 h 4182533"/>
              <a:gd name="connsiteX118" fmla="*/ 4105571 w 8389704"/>
              <a:gd name="connsiteY118" fmla="*/ 2709333 h 4182533"/>
              <a:gd name="connsiteX119" fmla="*/ 3902371 w 8389704"/>
              <a:gd name="connsiteY119" fmla="*/ 2658533 h 4182533"/>
              <a:gd name="connsiteX120" fmla="*/ 3834637 w 8389704"/>
              <a:gd name="connsiteY120" fmla="*/ 2641600 h 4182533"/>
              <a:gd name="connsiteX121" fmla="*/ 3749971 w 8389704"/>
              <a:gd name="connsiteY121" fmla="*/ 2624666 h 4182533"/>
              <a:gd name="connsiteX122" fmla="*/ 3699171 w 8389704"/>
              <a:gd name="connsiteY122" fmla="*/ 2607733 h 4182533"/>
              <a:gd name="connsiteX123" fmla="*/ 3580637 w 8389704"/>
              <a:gd name="connsiteY123" fmla="*/ 2590800 h 4182533"/>
              <a:gd name="connsiteX124" fmla="*/ 3462104 w 8389704"/>
              <a:gd name="connsiteY124" fmla="*/ 2556933 h 4182533"/>
              <a:gd name="connsiteX125" fmla="*/ 3411304 w 8389704"/>
              <a:gd name="connsiteY125" fmla="*/ 2540000 h 4182533"/>
              <a:gd name="connsiteX126" fmla="*/ 3292771 w 8389704"/>
              <a:gd name="connsiteY126" fmla="*/ 2523066 h 4182533"/>
              <a:gd name="connsiteX127" fmla="*/ 3191171 w 8389704"/>
              <a:gd name="connsiteY127" fmla="*/ 2489200 h 4182533"/>
              <a:gd name="connsiteX128" fmla="*/ 2852504 w 8389704"/>
              <a:gd name="connsiteY128" fmla="*/ 2438400 h 4182533"/>
              <a:gd name="connsiteX129" fmla="*/ 2700104 w 8389704"/>
              <a:gd name="connsiteY129" fmla="*/ 2421466 h 4182533"/>
              <a:gd name="connsiteX130" fmla="*/ 2496904 w 8389704"/>
              <a:gd name="connsiteY130" fmla="*/ 2387600 h 4182533"/>
              <a:gd name="connsiteX131" fmla="*/ 2395304 w 8389704"/>
              <a:gd name="connsiteY131" fmla="*/ 2353733 h 4182533"/>
              <a:gd name="connsiteX132" fmla="*/ 2310637 w 8389704"/>
              <a:gd name="connsiteY132" fmla="*/ 2336800 h 4182533"/>
              <a:gd name="connsiteX133" fmla="*/ 2209037 w 8389704"/>
              <a:gd name="connsiteY133" fmla="*/ 2302933 h 4182533"/>
              <a:gd name="connsiteX134" fmla="*/ 2158237 w 8389704"/>
              <a:gd name="connsiteY134" fmla="*/ 2286000 h 4182533"/>
              <a:gd name="connsiteX135" fmla="*/ 2107437 w 8389704"/>
              <a:gd name="connsiteY135" fmla="*/ 2269066 h 4182533"/>
              <a:gd name="connsiteX136" fmla="*/ 2039704 w 8389704"/>
              <a:gd name="connsiteY136" fmla="*/ 2252133 h 4182533"/>
              <a:gd name="connsiteX137" fmla="*/ 1971971 w 8389704"/>
              <a:gd name="connsiteY137" fmla="*/ 2218266 h 4182533"/>
              <a:gd name="connsiteX138" fmla="*/ 1921171 w 8389704"/>
              <a:gd name="connsiteY138" fmla="*/ 2201333 h 4182533"/>
              <a:gd name="connsiteX139" fmla="*/ 1819571 w 8389704"/>
              <a:gd name="connsiteY139" fmla="*/ 2116666 h 4182533"/>
              <a:gd name="connsiteX140" fmla="*/ 1836504 w 8389704"/>
              <a:gd name="connsiteY140" fmla="*/ 1947333 h 4182533"/>
              <a:gd name="connsiteX141" fmla="*/ 2022771 w 8389704"/>
              <a:gd name="connsiteY141" fmla="*/ 1930400 h 4182533"/>
              <a:gd name="connsiteX142" fmla="*/ 2344504 w 8389704"/>
              <a:gd name="connsiteY142" fmla="*/ 1896533 h 4182533"/>
              <a:gd name="connsiteX143" fmla="*/ 2479971 w 8389704"/>
              <a:gd name="connsiteY143" fmla="*/ 1862666 h 4182533"/>
              <a:gd name="connsiteX144" fmla="*/ 2598504 w 8389704"/>
              <a:gd name="connsiteY144" fmla="*/ 1845733 h 4182533"/>
              <a:gd name="connsiteX145" fmla="*/ 2903304 w 8389704"/>
              <a:gd name="connsiteY145" fmla="*/ 1811866 h 4182533"/>
              <a:gd name="connsiteX146" fmla="*/ 3021837 w 8389704"/>
              <a:gd name="connsiteY146" fmla="*/ 1778000 h 4182533"/>
              <a:gd name="connsiteX147" fmla="*/ 3140371 w 8389704"/>
              <a:gd name="connsiteY147" fmla="*/ 1744133 h 4182533"/>
              <a:gd name="connsiteX148" fmla="*/ 3411304 w 8389704"/>
              <a:gd name="connsiteY148" fmla="*/ 1710266 h 4182533"/>
              <a:gd name="connsiteX149" fmla="*/ 3529837 w 8389704"/>
              <a:gd name="connsiteY149" fmla="*/ 1693333 h 4182533"/>
              <a:gd name="connsiteX150" fmla="*/ 3682237 w 8389704"/>
              <a:gd name="connsiteY150" fmla="*/ 1659466 h 4182533"/>
              <a:gd name="connsiteX151" fmla="*/ 3766904 w 8389704"/>
              <a:gd name="connsiteY151" fmla="*/ 1642533 h 4182533"/>
              <a:gd name="connsiteX152" fmla="*/ 3817704 w 8389704"/>
              <a:gd name="connsiteY152" fmla="*/ 1625600 h 4182533"/>
              <a:gd name="connsiteX153" fmla="*/ 3953171 w 8389704"/>
              <a:gd name="connsiteY153" fmla="*/ 1591733 h 4182533"/>
              <a:gd name="connsiteX154" fmla="*/ 4156371 w 8389704"/>
              <a:gd name="connsiteY154" fmla="*/ 1540933 h 4182533"/>
              <a:gd name="connsiteX155" fmla="*/ 4393437 w 8389704"/>
              <a:gd name="connsiteY155" fmla="*/ 1473200 h 4182533"/>
              <a:gd name="connsiteX156" fmla="*/ 4444237 w 8389704"/>
              <a:gd name="connsiteY156" fmla="*/ 1456266 h 4182533"/>
              <a:gd name="connsiteX157" fmla="*/ 4511971 w 8389704"/>
              <a:gd name="connsiteY157" fmla="*/ 1422400 h 4182533"/>
              <a:gd name="connsiteX158" fmla="*/ 4749037 w 8389704"/>
              <a:gd name="connsiteY158" fmla="*/ 1388533 h 4182533"/>
              <a:gd name="connsiteX159" fmla="*/ 4833704 w 8389704"/>
              <a:gd name="connsiteY159" fmla="*/ 1371600 h 4182533"/>
              <a:gd name="connsiteX160" fmla="*/ 5070771 w 8389704"/>
              <a:gd name="connsiteY160" fmla="*/ 1303866 h 4182533"/>
              <a:gd name="connsiteX161" fmla="*/ 5324771 w 8389704"/>
              <a:gd name="connsiteY161" fmla="*/ 1236133 h 4182533"/>
              <a:gd name="connsiteX162" fmla="*/ 5409437 w 8389704"/>
              <a:gd name="connsiteY162" fmla="*/ 1219200 h 4182533"/>
              <a:gd name="connsiteX163" fmla="*/ 5612637 w 8389704"/>
              <a:gd name="connsiteY163" fmla="*/ 1185333 h 4182533"/>
              <a:gd name="connsiteX164" fmla="*/ 5714237 w 8389704"/>
              <a:gd name="connsiteY164" fmla="*/ 1151466 h 4182533"/>
              <a:gd name="connsiteX165" fmla="*/ 5765037 w 8389704"/>
              <a:gd name="connsiteY165" fmla="*/ 1134533 h 4182533"/>
              <a:gd name="connsiteX166" fmla="*/ 5849704 w 8389704"/>
              <a:gd name="connsiteY166" fmla="*/ 1117600 h 4182533"/>
              <a:gd name="connsiteX167" fmla="*/ 5968237 w 8389704"/>
              <a:gd name="connsiteY167" fmla="*/ 1100666 h 4182533"/>
              <a:gd name="connsiteX168" fmla="*/ 6035971 w 8389704"/>
              <a:gd name="connsiteY168" fmla="*/ 1083733 h 4182533"/>
              <a:gd name="connsiteX169" fmla="*/ 6086771 w 8389704"/>
              <a:gd name="connsiteY169" fmla="*/ 1066800 h 4182533"/>
              <a:gd name="connsiteX170" fmla="*/ 6239171 w 8389704"/>
              <a:gd name="connsiteY170" fmla="*/ 1049866 h 4182533"/>
              <a:gd name="connsiteX171" fmla="*/ 6289971 w 8389704"/>
              <a:gd name="connsiteY171" fmla="*/ 1032933 h 4182533"/>
              <a:gd name="connsiteX172" fmla="*/ 6340771 w 8389704"/>
              <a:gd name="connsiteY172" fmla="*/ 999066 h 4182533"/>
              <a:gd name="connsiteX173" fmla="*/ 6408504 w 8389704"/>
              <a:gd name="connsiteY173" fmla="*/ 982133 h 4182533"/>
              <a:gd name="connsiteX174" fmla="*/ 6594771 w 8389704"/>
              <a:gd name="connsiteY174" fmla="*/ 931333 h 4182533"/>
              <a:gd name="connsiteX175" fmla="*/ 6645571 w 8389704"/>
              <a:gd name="connsiteY175" fmla="*/ 897466 h 4182533"/>
              <a:gd name="connsiteX176" fmla="*/ 6781037 w 8389704"/>
              <a:gd name="connsiteY176" fmla="*/ 863600 h 4182533"/>
              <a:gd name="connsiteX177" fmla="*/ 6831837 w 8389704"/>
              <a:gd name="connsiteY177" fmla="*/ 829733 h 4182533"/>
              <a:gd name="connsiteX178" fmla="*/ 7001171 w 8389704"/>
              <a:gd name="connsiteY178" fmla="*/ 778933 h 4182533"/>
              <a:gd name="connsiteX179" fmla="*/ 7170504 w 8389704"/>
              <a:gd name="connsiteY179" fmla="*/ 711200 h 4182533"/>
              <a:gd name="connsiteX180" fmla="*/ 7221304 w 8389704"/>
              <a:gd name="connsiteY180" fmla="*/ 694266 h 4182533"/>
              <a:gd name="connsiteX181" fmla="*/ 7272104 w 8389704"/>
              <a:gd name="connsiteY181" fmla="*/ 677333 h 4182533"/>
              <a:gd name="connsiteX182" fmla="*/ 7322904 w 8389704"/>
              <a:gd name="connsiteY182" fmla="*/ 643466 h 4182533"/>
              <a:gd name="connsiteX183" fmla="*/ 7492237 w 8389704"/>
              <a:gd name="connsiteY183" fmla="*/ 592666 h 4182533"/>
              <a:gd name="connsiteX184" fmla="*/ 7543037 w 8389704"/>
              <a:gd name="connsiteY184" fmla="*/ 558800 h 4182533"/>
              <a:gd name="connsiteX185" fmla="*/ 7593837 w 8389704"/>
              <a:gd name="connsiteY185" fmla="*/ 541866 h 4182533"/>
              <a:gd name="connsiteX186" fmla="*/ 7661571 w 8389704"/>
              <a:gd name="connsiteY186" fmla="*/ 491066 h 4182533"/>
              <a:gd name="connsiteX187" fmla="*/ 7830904 w 8389704"/>
              <a:gd name="connsiteY187" fmla="*/ 423333 h 4182533"/>
              <a:gd name="connsiteX188" fmla="*/ 7881704 w 8389704"/>
              <a:gd name="connsiteY188" fmla="*/ 406400 h 4182533"/>
              <a:gd name="connsiteX189" fmla="*/ 8051037 w 8389704"/>
              <a:gd name="connsiteY189" fmla="*/ 355600 h 4182533"/>
              <a:gd name="connsiteX190" fmla="*/ 8101837 w 8389704"/>
              <a:gd name="connsiteY190" fmla="*/ 338666 h 4182533"/>
              <a:gd name="connsiteX191" fmla="*/ 8321971 w 8389704"/>
              <a:gd name="connsiteY191" fmla="*/ 355600 h 4182533"/>
              <a:gd name="connsiteX192" fmla="*/ 8372771 w 8389704"/>
              <a:gd name="connsiteY192" fmla="*/ 372533 h 4182533"/>
              <a:gd name="connsiteX193" fmla="*/ 8338904 w 8389704"/>
              <a:gd name="connsiteY193" fmla="*/ 372533 h 4182533"/>
              <a:gd name="connsiteX194" fmla="*/ 8372771 w 8389704"/>
              <a:gd name="connsiteY194" fmla="*/ 423333 h 4182533"/>
              <a:gd name="connsiteX0" fmla="*/ 8378966 w 8395899"/>
              <a:gd name="connsiteY0" fmla="*/ 423333 h 4182533"/>
              <a:gd name="connsiteX1" fmla="*/ 8328166 w 8395899"/>
              <a:gd name="connsiteY1" fmla="*/ 321733 h 4182533"/>
              <a:gd name="connsiteX2" fmla="*/ 8311232 w 8395899"/>
              <a:gd name="connsiteY2" fmla="*/ 270933 h 4182533"/>
              <a:gd name="connsiteX3" fmla="*/ 8260432 w 8395899"/>
              <a:gd name="connsiteY3" fmla="*/ 0 h 4182533"/>
              <a:gd name="connsiteX4" fmla="*/ 8158832 w 8395899"/>
              <a:gd name="connsiteY4" fmla="*/ 33866 h 4182533"/>
              <a:gd name="connsiteX5" fmla="*/ 8040299 w 8395899"/>
              <a:gd name="connsiteY5" fmla="*/ 101600 h 4182533"/>
              <a:gd name="connsiteX6" fmla="*/ 7786299 w 8395899"/>
              <a:gd name="connsiteY6" fmla="*/ 135466 h 4182533"/>
              <a:gd name="connsiteX7" fmla="*/ 7701632 w 8395899"/>
              <a:gd name="connsiteY7" fmla="*/ 169333 h 4182533"/>
              <a:gd name="connsiteX8" fmla="*/ 7379899 w 8395899"/>
              <a:gd name="connsiteY8" fmla="*/ 220133 h 4182533"/>
              <a:gd name="connsiteX9" fmla="*/ 7295232 w 8395899"/>
              <a:gd name="connsiteY9" fmla="*/ 237066 h 4182533"/>
              <a:gd name="connsiteX10" fmla="*/ 7227499 w 8395899"/>
              <a:gd name="connsiteY10" fmla="*/ 270933 h 4182533"/>
              <a:gd name="connsiteX11" fmla="*/ 7176699 w 8395899"/>
              <a:gd name="connsiteY11" fmla="*/ 287866 h 4182533"/>
              <a:gd name="connsiteX12" fmla="*/ 7092032 w 8395899"/>
              <a:gd name="connsiteY12" fmla="*/ 321733 h 4182533"/>
              <a:gd name="connsiteX13" fmla="*/ 6990432 w 8395899"/>
              <a:gd name="connsiteY13" fmla="*/ 355600 h 4182533"/>
              <a:gd name="connsiteX14" fmla="*/ 6854966 w 8395899"/>
              <a:gd name="connsiteY14" fmla="*/ 440266 h 4182533"/>
              <a:gd name="connsiteX15" fmla="*/ 6804166 w 8395899"/>
              <a:gd name="connsiteY15" fmla="*/ 457200 h 4182533"/>
              <a:gd name="connsiteX16" fmla="*/ 6753366 w 8395899"/>
              <a:gd name="connsiteY16" fmla="*/ 491066 h 4182533"/>
              <a:gd name="connsiteX17" fmla="*/ 6685632 w 8395899"/>
              <a:gd name="connsiteY17" fmla="*/ 508000 h 4182533"/>
              <a:gd name="connsiteX18" fmla="*/ 6600966 w 8395899"/>
              <a:gd name="connsiteY18" fmla="*/ 541866 h 4182533"/>
              <a:gd name="connsiteX19" fmla="*/ 6550166 w 8395899"/>
              <a:gd name="connsiteY19" fmla="*/ 558800 h 4182533"/>
              <a:gd name="connsiteX20" fmla="*/ 6414699 w 8395899"/>
              <a:gd name="connsiteY20" fmla="*/ 626533 h 4182533"/>
              <a:gd name="connsiteX21" fmla="*/ 6363899 w 8395899"/>
              <a:gd name="connsiteY21" fmla="*/ 660400 h 4182533"/>
              <a:gd name="connsiteX22" fmla="*/ 6313099 w 8395899"/>
              <a:gd name="connsiteY22" fmla="*/ 677333 h 4182533"/>
              <a:gd name="connsiteX23" fmla="*/ 6228432 w 8395899"/>
              <a:gd name="connsiteY23" fmla="*/ 711200 h 4182533"/>
              <a:gd name="connsiteX24" fmla="*/ 369499 w 8395899"/>
              <a:gd name="connsiteY24" fmla="*/ 2116666 h 4182533"/>
              <a:gd name="connsiteX25" fmla="*/ 640432 w 8395899"/>
              <a:gd name="connsiteY25" fmla="*/ 2133600 h 4182533"/>
              <a:gd name="connsiteX26" fmla="*/ 1046832 w 8395899"/>
              <a:gd name="connsiteY26" fmla="*/ 2201333 h 4182533"/>
              <a:gd name="connsiteX27" fmla="*/ 1266966 w 8395899"/>
              <a:gd name="connsiteY27" fmla="*/ 2235200 h 4182533"/>
              <a:gd name="connsiteX28" fmla="*/ 1453232 w 8395899"/>
              <a:gd name="connsiteY28" fmla="*/ 2252133 h 4182533"/>
              <a:gd name="connsiteX29" fmla="*/ 1622566 w 8395899"/>
              <a:gd name="connsiteY29" fmla="*/ 2286000 h 4182533"/>
              <a:gd name="connsiteX30" fmla="*/ 1707232 w 8395899"/>
              <a:gd name="connsiteY30" fmla="*/ 2302933 h 4182533"/>
              <a:gd name="connsiteX31" fmla="*/ 1808832 w 8395899"/>
              <a:gd name="connsiteY31" fmla="*/ 2336800 h 4182533"/>
              <a:gd name="connsiteX32" fmla="*/ 1944299 w 8395899"/>
              <a:gd name="connsiteY32" fmla="*/ 2387600 h 4182533"/>
              <a:gd name="connsiteX33" fmla="*/ 1995099 w 8395899"/>
              <a:gd name="connsiteY33" fmla="*/ 2421466 h 4182533"/>
              <a:gd name="connsiteX34" fmla="*/ 2045899 w 8395899"/>
              <a:gd name="connsiteY34" fmla="*/ 2472266 h 4182533"/>
              <a:gd name="connsiteX35" fmla="*/ 2130566 w 8395899"/>
              <a:gd name="connsiteY35" fmla="*/ 2489200 h 4182533"/>
              <a:gd name="connsiteX36" fmla="*/ 2282966 w 8395899"/>
              <a:gd name="connsiteY36" fmla="*/ 2590800 h 4182533"/>
              <a:gd name="connsiteX37" fmla="*/ 2401499 w 8395899"/>
              <a:gd name="connsiteY37" fmla="*/ 2624666 h 4182533"/>
              <a:gd name="connsiteX38" fmla="*/ 2486166 w 8395899"/>
              <a:gd name="connsiteY38" fmla="*/ 2675466 h 4182533"/>
              <a:gd name="connsiteX39" fmla="*/ 2553899 w 8395899"/>
              <a:gd name="connsiteY39" fmla="*/ 2692400 h 4182533"/>
              <a:gd name="connsiteX40" fmla="*/ 2604699 w 8395899"/>
              <a:gd name="connsiteY40" fmla="*/ 2709333 h 4182533"/>
              <a:gd name="connsiteX41" fmla="*/ 2723232 w 8395899"/>
              <a:gd name="connsiteY41" fmla="*/ 2760133 h 4182533"/>
              <a:gd name="connsiteX42" fmla="*/ 2790966 w 8395899"/>
              <a:gd name="connsiteY42" fmla="*/ 2794000 h 4182533"/>
              <a:gd name="connsiteX43" fmla="*/ 3028032 w 8395899"/>
              <a:gd name="connsiteY43" fmla="*/ 2861733 h 4182533"/>
              <a:gd name="connsiteX44" fmla="*/ 3078832 w 8395899"/>
              <a:gd name="connsiteY44" fmla="*/ 2878666 h 4182533"/>
              <a:gd name="connsiteX45" fmla="*/ 3231232 w 8395899"/>
              <a:gd name="connsiteY45" fmla="*/ 2929466 h 4182533"/>
              <a:gd name="connsiteX46" fmla="*/ 3282032 w 8395899"/>
              <a:gd name="connsiteY46" fmla="*/ 2963333 h 4182533"/>
              <a:gd name="connsiteX47" fmla="*/ 3366699 w 8395899"/>
              <a:gd name="connsiteY47" fmla="*/ 2980266 h 4182533"/>
              <a:gd name="connsiteX48" fmla="*/ 3434432 w 8395899"/>
              <a:gd name="connsiteY48" fmla="*/ 2997200 h 4182533"/>
              <a:gd name="connsiteX49" fmla="*/ 3688432 w 8395899"/>
              <a:gd name="connsiteY49" fmla="*/ 3031066 h 4182533"/>
              <a:gd name="connsiteX50" fmla="*/ 3942432 w 8395899"/>
              <a:gd name="connsiteY50" fmla="*/ 3081866 h 4182533"/>
              <a:gd name="connsiteX51" fmla="*/ 4145632 w 8395899"/>
              <a:gd name="connsiteY51" fmla="*/ 3115733 h 4182533"/>
              <a:gd name="connsiteX52" fmla="*/ 4247232 w 8395899"/>
              <a:gd name="connsiteY52" fmla="*/ 3149600 h 4182533"/>
              <a:gd name="connsiteX53" fmla="*/ 4348832 w 8395899"/>
              <a:gd name="connsiteY53" fmla="*/ 3166533 h 4182533"/>
              <a:gd name="connsiteX54" fmla="*/ 4416566 w 8395899"/>
              <a:gd name="connsiteY54" fmla="*/ 3200400 h 4182533"/>
              <a:gd name="connsiteX55" fmla="*/ 4619766 w 8395899"/>
              <a:gd name="connsiteY55" fmla="*/ 3251200 h 4182533"/>
              <a:gd name="connsiteX56" fmla="*/ 4806032 w 8395899"/>
              <a:gd name="connsiteY56" fmla="*/ 3318933 h 4182533"/>
              <a:gd name="connsiteX57" fmla="*/ 4873766 w 8395899"/>
              <a:gd name="connsiteY57" fmla="*/ 3352800 h 4182533"/>
              <a:gd name="connsiteX58" fmla="*/ 4958432 w 8395899"/>
              <a:gd name="connsiteY58" fmla="*/ 3369733 h 4182533"/>
              <a:gd name="connsiteX59" fmla="*/ 5026166 w 8395899"/>
              <a:gd name="connsiteY59" fmla="*/ 3386666 h 4182533"/>
              <a:gd name="connsiteX60" fmla="*/ 5127766 w 8395899"/>
              <a:gd name="connsiteY60" fmla="*/ 3420533 h 4182533"/>
              <a:gd name="connsiteX61" fmla="*/ 5212432 w 8395899"/>
              <a:gd name="connsiteY61" fmla="*/ 3437466 h 4182533"/>
              <a:gd name="connsiteX62" fmla="*/ 5347899 w 8395899"/>
              <a:gd name="connsiteY62" fmla="*/ 3471333 h 4182533"/>
              <a:gd name="connsiteX63" fmla="*/ 5551099 w 8395899"/>
              <a:gd name="connsiteY63" fmla="*/ 3505200 h 4182533"/>
              <a:gd name="connsiteX64" fmla="*/ 5635766 w 8395899"/>
              <a:gd name="connsiteY64" fmla="*/ 3539066 h 4182533"/>
              <a:gd name="connsiteX65" fmla="*/ 5788166 w 8395899"/>
              <a:gd name="connsiteY65" fmla="*/ 3589866 h 4182533"/>
              <a:gd name="connsiteX66" fmla="*/ 5838966 w 8395899"/>
              <a:gd name="connsiteY66" fmla="*/ 3623733 h 4182533"/>
              <a:gd name="connsiteX67" fmla="*/ 5974432 w 8395899"/>
              <a:gd name="connsiteY67" fmla="*/ 3657600 h 4182533"/>
              <a:gd name="connsiteX68" fmla="*/ 6042166 w 8395899"/>
              <a:gd name="connsiteY68" fmla="*/ 3691466 h 4182533"/>
              <a:gd name="connsiteX69" fmla="*/ 6211499 w 8395899"/>
              <a:gd name="connsiteY69" fmla="*/ 3725333 h 4182533"/>
              <a:gd name="connsiteX70" fmla="*/ 6262299 w 8395899"/>
              <a:gd name="connsiteY70" fmla="*/ 3742266 h 4182533"/>
              <a:gd name="connsiteX71" fmla="*/ 6431632 w 8395899"/>
              <a:gd name="connsiteY71" fmla="*/ 3810000 h 4182533"/>
              <a:gd name="connsiteX72" fmla="*/ 6634832 w 8395899"/>
              <a:gd name="connsiteY72" fmla="*/ 3860800 h 4182533"/>
              <a:gd name="connsiteX73" fmla="*/ 6702566 w 8395899"/>
              <a:gd name="connsiteY73" fmla="*/ 3877733 h 4182533"/>
              <a:gd name="connsiteX74" fmla="*/ 6905766 w 8395899"/>
              <a:gd name="connsiteY74" fmla="*/ 3911600 h 4182533"/>
              <a:gd name="connsiteX75" fmla="*/ 7108966 w 8395899"/>
              <a:gd name="connsiteY75" fmla="*/ 3962400 h 4182533"/>
              <a:gd name="connsiteX76" fmla="*/ 7210566 w 8395899"/>
              <a:gd name="connsiteY76" fmla="*/ 3979333 h 4182533"/>
              <a:gd name="connsiteX77" fmla="*/ 7278299 w 8395899"/>
              <a:gd name="connsiteY77" fmla="*/ 3996266 h 4182533"/>
              <a:gd name="connsiteX78" fmla="*/ 7532299 w 8395899"/>
              <a:gd name="connsiteY78" fmla="*/ 4013200 h 4182533"/>
              <a:gd name="connsiteX79" fmla="*/ 7701632 w 8395899"/>
              <a:gd name="connsiteY79" fmla="*/ 4030133 h 4182533"/>
              <a:gd name="connsiteX80" fmla="*/ 7870966 w 8395899"/>
              <a:gd name="connsiteY80" fmla="*/ 4064000 h 4182533"/>
              <a:gd name="connsiteX81" fmla="*/ 7921766 w 8395899"/>
              <a:gd name="connsiteY81" fmla="*/ 4080933 h 4182533"/>
              <a:gd name="connsiteX82" fmla="*/ 8074166 w 8395899"/>
              <a:gd name="connsiteY82" fmla="*/ 4114800 h 4182533"/>
              <a:gd name="connsiteX83" fmla="*/ 8158832 w 8395899"/>
              <a:gd name="connsiteY83" fmla="*/ 4131733 h 4182533"/>
              <a:gd name="connsiteX84" fmla="*/ 8209632 w 8395899"/>
              <a:gd name="connsiteY84" fmla="*/ 4148666 h 4182533"/>
              <a:gd name="connsiteX85" fmla="*/ 8362032 w 8395899"/>
              <a:gd name="connsiteY85" fmla="*/ 4182533 h 4182533"/>
              <a:gd name="connsiteX86" fmla="*/ 8395899 w 8395899"/>
              <a:gd name="connsiteY86" fmla="*/ 4114800 h 4182533"/>
              <a:gd name="connsiteX87" fmla="*/ 8362032 w 8395899"/>
              <a:gd name="connsiteY87" fmla="*/ 4064000 h 4182533"/>
              <a:gd name="connsiteX88" fmla="*/ 8345099 w 8395899"/>
              <a:gd name="connsiteY88" fmla="*/ 3759200 h 4182533"/>
              <a:gd name="connsiteX89" fmla="*/ 8226566 w 8395899"/>
              <a:gd name="connsiteY89" fmla="*/ 3742266 h 4182533"/>
              <a:gd name="connsiteX90" fmla="*/ 7955632 w 8395899"/>
              <a:gd name="connsiteY90" fmla="*/ 3708400 h 4182533"/>
              <a:gd name="connsiteX91" fmla="*/ 7718566 w 8395899"/>
              <a:gd name="connsiteY91" fmla="*/ 3657600 h 4182533"/>
              <a:gd name="connsiteX92" fmla="*/ 7566166 w 8395899"/>
              <a:gd name="connsiteY92" fmla="*/ 3606800 h 4182533"/>
              <a:gd name="connsiteX93" fmla="*/ 7481499 w 8395899"/>
              <a:gd name="connsiteY93" fmla="*/ 3589866 h 4182533"/>
              <a:gd name="connsiteX94" fmla="*/ 7362966 w 8395899"/>
              <a:gd name="connsiteY94" fmla="*/ 3556000 h 4182533"/>
              <a:gd name="connsiteX95" fmla="*/ 7176699 w 8395899"/>
              <a:gd name="connsiteY95" fmla="*/ 3539066 h 4182533"/>
              <a:gd name="connsiteX96" fmla="*/ 6753366 w 8395899"/>
              <a:gd name="connsiteY96" fmla="*/ 3505200 h 4182533"/>
              <a:gd name="connsiteX97" fmla="*/ 6617899 w 8395899"/>
              <a:gd name="connsiteY97" fmla="*/ 3471333 h 4182533"/>
              <a:gd name="connsiteX98" fmla="*/ 6414699 w 8395899"/>
              <a:gd name="connsiteY98" fmla="*/ 3420533 h 4182533"/>
              <a:gd name="connsiteX99" fmla="*/ 6109899 w 8395899"/>
              <a:gd name="connsiteY99" fmla="*/ 3403600 h 4182533"/>
              <a:gd name="connsiteX100" fmla="*/ 5906699 w 8395899"/>
              <a:gd name="connsiteY100" fmla="*/ 3386666 h 4182533"/>
              <a:gd name="connsiteX101" fmla="*/ 5771232 w 8395899"/>
              <a:gd name="connsiteY101" fmla="*/ 3352800 h 4182533"/>
              <a:gd name="connsiteX102" fmla="*/ 5720432 w 8395899"/>
              <a:gd name="connsiteY102" fmla="*/ 3335866 h 4182533"/>
              <a:gd name="connsiteX103" fmla="*/ 5584966 w 8395899"/>
              <a:gd name="connsiteY103" fmla="*/ 3318933 h 4182533"/>
              <a:gd name="connsiteX104" fmla="*/ 5534166 w 8395899"/>
              <a:gd name="connsiteY104" fmla="*/ 3302000 h 4182533"/>
              <a:gd name="connsiteX105" fmla="*/ 5483366 w 8395899"/>
              <a:gd name="connsiteY105" fmla="*/ 3268133 h 4182533"/>
              <a:gd name="connsiteX106" fmla="*/ 5415632 w 8395899"/>
              <a:gd name="connsiteY106" fmla="*/ 3251200 h 4182533"/>
              <a:gd name="connsiteX107" fmla="*/ 5280166 w 8395899"/>
              <a:gd name="connsiteY107" fmla="*/ 3200400 h 4182533"/>
              <a:gd name="connsiteX108" fmla="*/ 5229366 w 8395899"/>
              <a:gd name="connsiteY108" fmla="*/ 3166533 h 4182533"/>
              <a:gd name="connsiteX109" fmla="*/ 5144699 w 8395899"/>
              <a:gd name="connsiteY109" fmla="*/ 3149600 h 4182533"/>
              <a:gd name="connsiteX110" fmla="*/ 5093899 w 8395899"/>
              <a:gd name="connsiteY110" fmla="*/ 3132666 h 4182533"/>
              <a:gd name="connsiteX111" fmla="*/ 4907632 w 8395899"/>
              <a:gd name="connsiteY111" fmla="*/ 2997200 h 4182533"/>
              <a:gd name="connsiteX112" fmla="*/ 4738299 w 8395899"/>
              <a:gd name="connsiteY112" fmla="*/ 2946400 h 4182533"/>
              <a:gd name="connsiteX113" fmla="*/ 4585899 w 8395899"/>
              <a:gd name="connsiteY113" fmla="*/ 2878666 h 4182533"/>
              <a:gd name="connsiteX114" fmla="*/ 4450432 w 8395899"/>
              <a:gd name="connsiteY114" fmla="*/ 2810933 h 4182533"/>
              <a:gd name="connsiteX115" fmla="*/ 4382699 w 8395899"/>
              <a:gd name="connsiteY115" fmla="*/ 2777066 h 4182533"/>
              <a:gd name="connsiteX116" fmla="*/ 4162566 w 8395899"/>
              <a:gd name="connsiteY116" fmla="*/ 2743200 h 4182533"/>
              <a:gd name="connsiteX117" fmla="*/ 4111766 w 8395899"/>
              <a:gd name="connsiteY117" fmla="*/ 2709333 h 4182533"/>
              <a:gd name="connsiteX118" fmla="*/ 3908566 w 8395899"/>
              <a:gd name="connsiteY118" fmla="*/ 2658533 h 4182533"/>
              <a:gd name="connsiteX119" fmla="*/ 3840832 w 8395899"/>
              <a:gd name="connsiteY119" fmla="*/ 2641600 h 4182533"/>
              <a:gd name="connsiteX120" fmla="*/ 3756166 w 8395899"/>
              <a:gd name="connsiteY120" fmla="*/ 2624666 h 4182533"/>
              <a:gd name="connsiteX121" fmla="*/ 3705366 w 8395899"/>
              <a:gd name="connsiteY121" fmla="*/ 2607733 h 4182533"/>
              <a:gd name="connsiteX122" fmla="*/ 3586832 w 8395899"/>
              <a:gd name="connsiteY122" fmla="*/ 2590800 h 4182533"/>
              <a:gd name="connsiteX123" fmla="*/ 3468299 w 8395899"/>
              <a:gd name="connsiteY123" fmla="*/ 2556933 h 4182533"/>
              <a:gd name="connsiteX124" fmla="*/ 3417499 w 8395899"/>
              <a:gd name="connsiteY124" fmla="*/ 2540000 h 4182533"/>
              <a:gd name="connsiteX125" fmla="*/ 3298966 w 8395899"/>
              <a:gd name="connsiteY125" fmla="*/ 2523066 h 4182533"/>
              <a:gd name="connsiteX126" fmla="*/ 3197366 w 8395899"/>
              <a:gd name="connsiteY126" fmla="*/ 2489200 h 4182533"/>
              <a:gd name="connsiteX127" fmla="*/ 2858699 w 8395899"/>
              <a:gd name="connsiteY127" fmla="*/ 2438400 h 4182533"/>
              <a:gd name="connsiteX128" fmla="*/ 2706299 w 8395899"/>
              <a:gd name="connsiteY128" fmla="*/ 2421466 h 4182533"/>
              <a:gd name="connsiteX129" fmla="*/ 2503099 w 8395899"/>
              <a:gd name="connsiteY129" fmla="*/ 2387600 h 4182533"/>
              <a:gd name="connsiteX130" fmla="*/ 2401499 w 8395899"/>
              <a:gd name="connsiteY130" fmla="*/ 2353733 h 4182533"/>
              <a:gd name="connsiteX131" fmla="*/ 2316832 w 8395899"/>
              <a:gd name="connsiteY131" fmla="*/ 2336800 h 4182533"/>
              <a:gd name="connsiteX132" fmla="*/ 2215232 w 8395899"/>
              <a:gd name="connsiteY132" fmla="*/ 2302933 h 4182533"/>
              <a:gd name="connsiteX133" fmla="*/ 2164432 w 8395899"/>
              <a:gd name="connsiteY133" fmla="*/ 2286000 h 4182533"/>
              <a:gd name="connsiteX134" fmla="*/ 2113632 w 8395899"/>
              <a:gd name="connsiteY134" fmla="*/ 2269066 h 4182533"/>
              <a:gd name="connsiteX135" fmla="*/ 2045899 w 8395899"/>
              <a:gd name="connsiteY135" fmla="*/ 2252133 h 4182533"/>
              <a:gd name="connsiteX136" fmla="*/ 1978166 w 8395899"/>
              <a:gd name="connsiteY136" fmla="*/ 2218266 h 4182533"/>
              <a:gd name="connsiteX137" fmla="*/ 1927366 w 8395899"/>
              <a:gd name="connsiteY137" fmla="*/ 2201333 h 4182533"/>
              <a:gd name="connsiteX138" fmla="*/ 1825766 w 8395899"/>
              <a:gd name="connsiteY138" fmla="*/ 2116666 h 4182533"/>
              <a:gd name="connsiteX139" fmla="*/ 1842699 w 8395899"/>
              <a:gd name="connsiteY139" fmla="*/ 1947333 h 4182533"/>
              <a:gd name="connsiteX140" fmla="*/ 2028966 w 8395899"/>
              <a:gd name="connsiteY140" fmla="*/ 1930400 h 4182533"/>
              <a:gd name="connsiteX141" fmla="*/ 2350699 w 8395899"/>
              <a:gd name="connsiteY141" fmla="*/ 1896533 h 4182533"/>
              <a:gd name="connsiteX142" fmla="*/ 2486166 w 8395899"/>
              <a:gd name="connsiteY142" fmla="*/ 1862666 h 4182533"/>
              <a:gd name="connsiteX143" fmla="*/ 2604699 w 8395899"/>
              <a:gd name="connsiteY143" fmla="*/ 1845733 h 4182533"/>
              <a:gd name="connsiteX144" fmla="*/ 2909499 w 8395899"/>
              <a:gd name="connsiteY144" fmla="*/ 1811866 h 4182533"/>
              <a:gd name="connsiteX145" fmla="*/ 3028032 w 8395899"/>
              <a:gd name="connsiteY145" fmla="*/ 1778000 h 4182533"/>
              <a:gd name="connsiteX146" fmla="*/ 3146566 w 8395899"/>
              <a:gd name="connsiteY146" fmla="*/ 1744133 h 4182533"/>
              <a:gd name="connsiteX147" fmla="*/ 3417499 w 8395899"/>
              <a:gd name="connsiteY147" fmla="*/ 1710266 h 4182533"/>
              <a:gd name="connsiteX148" fmla="*/ 3536032 w 8395899"/>
              <a:gd name="connsiteY148" fmla="*/ 1693333 h 4182533"/>
              <a:gd name="connsiteX149" fmla="*/ 3688432 w 8395899"/>
              <a:gd name="connsiteY149" fmla="*/ 1659466 h 4182533"/>
              <a:gd name="connsiteX150" fmla="*/ 3773099 w 8395899"/>
              <a:gd name="connsiteY150" fmla="*/ 1642533 h 4182533"/>
              <a:gd name="connsiteX151" fmla="*/ 3823899 w 8395899"/>
              <a:gd name="connsiteY151" fmla="*/ 1625600 h 4182533"/>
              <a:gd name="connsiteX152" fmla="*/ 3959366 w 8395899"/>
              <a:gd name="connsiteY152" fmla="*/ 1591733 h 4182533"/>
              <a:gd name="connsiteX153" fmla="*/ 4162566 w 8395899"/>
              <a:gd name="connsiteY153" fmla="*/ 1540933 h 4182533"/>
              <a:gd name="connsiteX154" fmla="*/ 4399632 w 8395899"/>
              <a:gd name="connsiteY154" fmla="*/ 1473200 h 4182533"/>
              <a:gd name="connsiteX155" fmla="*/ 4450432 w 8395899"/>
              <a:gd name="connsiteY155" fmla="*/ 1456266 h 4182533"/>
              <a:gd name="connsiteX156" fmla="*/ 4518166 w 8395899"/>
              <a:gd name="connsiteY156" fmla="*/ 1422400 h 4182533"/>
              <a:gd name="connsiteX157" fmla="*/ 4755232 w 8395899"/>
              <a:gd name="connsiteY157" fmla="*/ 1388533 h 4182533"/>
              <a:gd name="connsiteX158" fmla="*/ 4839899 w 8395899"/>
              <a:gd name="connsiteY158" fmla="*/ 1371600 h 4182533"/>
              <a:gd name="connsiteX159" fmla="*/ 5076966 w 8395899"/>
              <a:gd name="connsiteY159" fmla="*/ 1303866 h 4182533"/>
              <a:gd name="connsiteX160" fmla="*/ 5330966 w 8395899"/>
              <a:gd name="connsiteY160" fmla="*/ 1236133 h 4182533"/>
              <a:gd name="connsiteX161" fmla="*/ 5415632 w 8395899"/>
              <a:gd name="connsiteY161" fmla="*/ 1219200 h 4182533"/>
              <a:gd name="connsiteX162" fmla="*/ 5618832 w 8395899"/>
              <a:gd name="connsiteY162" fmla="*/ 1185333 h 4182533"/>
              <a:gd name="connsiteX163" fmla="*/ 5720432 w 8395899"/>
              <a:gd name="connsiteY163" fmla="*/ 1151466 h 4182533"/>
              <a:gd name="connsiteX164" fmla="*/ 5771232 w 8395899"/>
              <a:gd name="connsiteY164" fmla="*/ 1134533 h 4182533"/>
              <a:gd name="connsiteX165" fmla="*/ 5855899 w 8395899"/>
              <a:gd name="connsiteY165" fmla="*/ 1117600 h 4182533"/>
              <a:gd name="connsiteX166" fmla="*/ 5974432 w 8395899"/>
              <a:gd name="connsiteY166" fmla="*/ 1100666 h 4182533"/>
              <a:gd name="connsiteX167" fmla="*/ 6042166 w 8395899"/>
              <a:gd name="connsiteY167" fmla="*/ 1083733 h 4182533"/>
              <a:gd name="connsiteX168" fmla="*/ 6092966 w 8395899"/>
              <a:gd name="connsiteY168" fmla="*/ 1066800 h 4182533"/>
              <a:gd name="connsiteX169" fmla="*/ 6245366 w 8395899"/>
              <a:gd name="connsiteY169" fmla="*/ 1049866 h 4182533"/>
              <a:gd name="connsiteX170" fmla="*/ 6296166 w 8395899"/>
              <a:gd name="connsiteY170" fmla="*/ 1032933 h 4182533"/>
              <a:gd name="connsiteX171" fmla="*/ 6346966 w 8395899"/>
              <a:gd name="connsiteY171" fmla="*/ 999066 h 4182533"/>
              <a:gd name="connsiteX172" fmla="*/ 6414699 w 8395899"/>
              <a:gd name="connsiteY172" fmla="*/ 982133 h 4182533"/>
              <a:gd name="connsiteX173" fmla="*/ 6600966 w 8395899"/>
              <a:gd name="connsiteY173" fmla="*/ 931333 h 4182533"/>
              <a:gd name="connsiteX174" fmla="*/ 6651766 w 8395899"/>
              <a:gd name="connsiteY174" fmla="*/ 897466 h 4182533"/>
              <a:gd name="connsiteX175" fmla="*/ 6787232 w 8395899"/>
              <a:gd name="connsiteY175" fmla="*/ 863600 h 4182533"/>
              <a:gd name="connsiteX176" fmla="*/ 6838032 w 8395899"/>
              <a:gd name="connsiteY176" fmla="*/ 829733 h 4182533"/>
              <a:gd name="connsiteX177" fmla="*/ 7007366 w 8395899"/>
              <a:gd name="connsiteY177" fmla="*/ 778933 h 4182533"/>
              <a:gd name="connsiteX178" fmla="*/ 7176699 w 8395899"/>
              <a:gd name="connsiteY178" fmla="*/ 711200 h 4182533"/>
              <a:gd name="connsiteX179" fmla="*/ 7227499 w 8395899"/>
              <a:gd name="connsiteY179" fmla="*/ 694266 h 4182533"/>
              <a:gd name="connsiteX180" fmla="*/ 7278299 w 8395899"/>
              <a:gd name="connsiteY180" fmla="*/ 677333 h 4182533"/>
              <a:gd name="connsiteX181" fmla="*/ 7329099 w 8395899"/>
              <a:gd name="connsiteY181" fmla="*/ 643466 h 4182533"/>
              <a:gd name="connsiteX182" fmla="*/ 7498432 w 8395899"/>
              <a:gd name="connsiteY182" fmla="*/ 592666 h 4182533"/>
              <a:gd name="connsiteX183" fmla="*/ 7549232 w 8395899"/>
              <a:gd name="connsiteY183" fmla="*/ 558800 h 4182533"/>
              <a:gd name="connsiteX184" fmla="*/ 7600032 w 8395899"/>
              <a:gd name="connsiteY184" fmla="*/ 541866 h 4182533"/>
              <a:gd name="connsiteX185" fmla="*/ 7667766 w 8395899"/>
              <a:gd name="connsiteY185" fmla="*/ 491066 h 4182533"/>
              <a:gd name="connsiteX186" fmla="*/ 7837099 w 8395899"/>
              <a:gd name="connsiteY186" fmla="*/ 423333 h 4182533"/>
              <a:gd name="connsiteX187" fmla="*/ 7887899 w 8395899"/>
              <a:gd name="connsiteY187" fmla="*/ 406400 h 4182533"/>
              <a:gd name="connsiteX188" fmla="*/ 8057232 w 8395899"/>
              <a:gd name="connsiteY188" fmla="*/ 355600 h 4182533"/>
              <a:gd name="connsiteX189" fmla="*/ 8108032 w 8395899"/>
              <a:gd name="connsiteY189" fmla="*/ 338666 h 4182533"/>
              <a:gd name="connsiteX190" fmla="*/ 8328166 w 8395899"/>
              <a:gd name="connsiteY190" fmla="*/ 355600 h 4182533"/>
              <a:gd name="connsiteX191" fmla="*/ 8378966 w 8395899"/>
              <a:gd name="connsiteY191" fmla="*/ 372533 h 4182533"/>
              <a:gd name="connsiteX192" fmla="*/ 8345099 w 8395899"/>
              <a:gd name="connsiteY192" fmla="*/ 372533 h 4182533"/>
              <a:gd name="connsiteX193" fmla="*/ 8378966 w 8395899"/>
              <a:gd name="connsiteY193" fmla="*/ 423333 h 4182533"/>
              <a:gd name="connsiteX0" fmla="*/ 8385162 w 8402095"/>
              <a:gd name="connsiteY0" fmla="*/ 423333 h 4182533"/>
              <a:gd name="connsiteX1" fmla="*/ 8334362 w 8402095"/>
              <a:gd name="connsiteY1" fmla="*/ 321733 h 4182533"/>
              <a:gd name="connsiteX2" fmla="*/ 8317428 w 8402095"/>
              <a:gd name="connsiteY2" fmla="*/ 270933 h 4182533"/>
              <a:gd name="connsiteX3" fmla="*/ 8266628 w 8402095"/>
              <a:gd name="connsiteY3" fmla="*/ 0 h 4182533"/>
              <a:gd name="connsiteX4" fmla="*/ 8165028 w 8402095"/>
              <a:gd name="connsiteY4" fmla="*/ 33866 h 4182533"/>
              <a:gd name="connsiteX5" fmla="*/ 8046495 w 8402095"/>
              <a:gd name="connsiteY5" fmla="*/ 101600 h 4182533"/>
              <a:gd name="connsiteX6" fmla="*/ 7792495 w 8402095"/>
              <a:gd name="connsiteY6" fmla="*/ 135466 h 4182533"/>
              <a:gd name="connsiteX7" fmla="*/ 7707828 w 8402095"/>
              <a:gd name="connsiteY7" fmla="*/ 169333 h 4182533"/>
              <a:gd name="connsiteX8" fmla="*/ 7386095 w 8402095"/>
              <a:gd name="connsiteY8" fmla="*/ 220133 h 4182533"/>
              <a:gd name="connsiteX9" fmla="*/ 7301428 w 8402095"/>
              <a:gd name="connsiteY9" fmla="*/ 237066 h 4182533"/>
              <a:gd name="connsiteX10" fmla="*/ 7233695 w 8402095"/>
              <a:gd name="connsiteY10" fmla="*/ 270933 h 4182533"/>
              <a:gd name="connsiteX11" fmla="*/ 7182895 w 8402095"/>
              <a:gd name="connsiteY11" fmla="*/ 287866 h 4182533"/>
              <a:gd name="connsiteX12" fmla="*/ 7098228 w 8402095"/>
              <a:gd name="connsiteY12" fmla="*/ 321733 h 4182533"/>
              <a:gd name="connsiteX13" fmla="*/ 6996628 w 8402095"/>
              <a:gd name="connsiteY13" fmla="*/ 355600 h 4182533"/>
              <a:gd name="connsiteX14" fmla="*/ 6861162 w 8402095"/>
              <a:gd name="connsiteY14" fmla="*/ 440266 h 4182533"/>
              <a:gd name="connsiteX15" fmla="*/ 6810362 w 8402095"/>
              <a:gd name="connsiteY15" fmla="*/ 457200 h 4182533"/>
              <a:gd name="connsiteX16" fmla="*/ 6759562 w 8402095"/>
              <a:gd name="connsiteY16" fmla="*/ 491066 h 4182533"/>
              <a:gd name="connsiteX17" fmla="*/ 6691828 w 8402095"/>
              <a:gd name="connsiteY17" fmla="*/ 508000 h 4182533"/>
              <a:gd name="connsiteX18" fmla="*/ 6607162 w 8402095"/>
              <a:gd name="connsiteY18" fmla="*/ 541866 h 4182533"/>
              <a:gd name="connsiteX19" fmla="*/ 6556362 w 8402095"/>
              <a:gd name="connsiteY19" fmla="*/ 558800 h 4182533"/>
              <a:gd name="connsiteX20" fmla="*/ 6420895 w 8402095"/>
              <a:gd name="connsiteY20" fmla="*/ 626533 h 4182533"/>
              <a:gd name="connsiteX21" fmla="*/ 6370095 w 8402095"/>
              <a:gd name="connsiteY21" fmla="*/ 660400 h 4182533"/>
              <a:gd name="connsiteX22" fmla="*/ 6319295 w 8402095"/>
              <a:gd name="connsiteY22" fmla="*/ 677333 h 4182533"/>
              <a:gd name="connsiteX23" fmla="*/ 375695 w 8402095"/>
              <a:gd name="connsiteY23" fmla="*/ 2116666 h 4182533"/>
              <a:gd name="connsiteX24" fmla="*/ 646628 w 8402095"/>
              <a:gd name="connsiteY24" fmla="*/ 2133600 h 4182533"/>
              <a:gd name="connsiteX25" fmla="*/ 1053028 w 8402095"/>
              <a:gd name="connsiteY25" fmla="*/ 2201333 h 4182533"/>
              <a:gd name="connsiteX26" fmla="*/ 1273162 w 8402095"/>
              <a:gd name="connsiteY26" fmla="*/ 2235200 h 4182533"/>
              <a:gd name="connsiteX27" fmla="*/ 1459428 w 8402095"/>
              <a:gd name="connsiteY27" fmla="*/ 2252133 h 4182533"/>
              <a:gd name="connsiteX28" fmla="*/ 1628762 w 8402095"/>
              <a:gd name="connsiteY28" fmla="*/ 2286000 h 4182533"/>
              <a:gd name="connsiteX29" fmla="*/ 1713428 w 8402095"/>
              <a:gd name="connsiteY29" fmla="*/ 2302933 h 4182533"/>
              <a:gd name="connsiteX30" fmla="*/ 1815028 w 8402095"/>
              <a:gd name="connsiteY30" fmla="*/ 2336800 h 4182533"/>
              <a:gd name="connsiteX31" fmla="*/ 1950495 w 8402095"/>
              <a:gd name="connsiteY31" fmla="*/ 2387600 h 4182533"/>
              <a:gd name="connsiteX32" fmla="*/ 2001295 w 8402095"/>
              <a:gd name="connsiteY32" fmla="*/ 2421466 h 4182533"/>
              <a:gd name="connsiteX33" fmla="*/ 2052095 w 8402095"/>
              <a:gd name="connsiteY33" fmla="*/ 2472266 h 4182533"/>
              <a:gd name="connsiteX34" fmla="*/ 2136762 w 8402095"/>
              <a:gd name="connsiteY34" fmla="*/ 2489200 h 4182533"/>
              <a:gd name="connsiteX35" fmla="*/ 2289162 w 8402095"/>
              <a:gd name="connsiteY35" fmla="*/ 2590800 h 4182533"/>
              <a:gd name="connsiteX36" fmla="*/ 2407695 w 8402095"/>
              <a:gd name="connsiteY36" fmla="*/ 2624666 h 4182533"/>
              <a:gd name="connsiteX37" fmla="*/ 2492362 w 8402095"/>
              <a:gd name="connsiteY37" fmla="*/ 2675466 h 4182533"/>
              <a:gd name="connsiteX38" fmla="*/ 2560095 w 8402095"/>
              <a:gd name="connsiteY38" fmla="*/ 2692400 h 4182533"/>
              <a:gd name="connsiteX39" fmla="*/ 2610895 w 8402095"/>
              <a:gd name="connsiteY39" fmla="*/ 2709333 h 4182533"/>
              <a:gd name="connsiteX40" fmla="*/ 2729428 w 8402095"/>
              <a:gd name="connsiteY40" fmla="*/ 2760133 h 4182533"/>
              <a:gd name="connsiteX41" fmla="*/ 2797162 w 8402095"/>
              <a:gd name="connsiteY41" fmla="*/ 2794000 h 4182533"/>
              <a:gd name="connsiteX42" fmla="*/ 3034228 w 8402095"/>
              <a:gd name="connsiteY42" fmla="*/ 2861733 h 4182533"/>
              <a:gd name="connsiteX43" fmla="*/ 3085028 w 8402095"/>
              <a:gd name="connsiteY43" fmla="*/ 2878666 h 4182533"/>
              <a:gd name="connsiteX44" fmla="*/ 3237428 w 8402095"/>
              <a:gd name="connsiteY44" fmla="*/ 2929466 h 4182533"/>
              <a:gd name="connsiteX45" fmla="*/ 3288228 w 8402095"/>
              <a:gd name="connsiteY45" fmla="*/ 2963333 h 4182533"/>
              <a:gd name="connsiteX46" fmla="*/ 3372895 w 8402095"/>
              <a:gd name="connsiteY46" fmla="*/ 2980266 h 4182533"/>
              <a:gd name="connsiteX47" fmla="*/ 3440628 w 8402095"/>
              <a:gd name="connsiteY47" fmla="*/ 2997200 h 4182533"/>
              <a:gd name="connsiteX48" fmla="*/ 3694628 w 8402095"/>
              <a:gd name="connsiteY48" fmla="*/ 3031066 h 4182533"/>
              <a:gd name="connsiteX49" fmla="*/ 3948628 w 8402095"/>
              <a:gd name="connsiteY49" fmla="*/ 3081866 h 4182533"/>
              <a:gd name="connsiteX50" fmla="*/ 4151828 w 8402095"/>
              <a:gd name="connsiteY50" fmla="*/ 3115733 h 4182533"/>
              <a:gd name="connsiteX51" fmla="*/ 4253428 w 8402095"/>
              <a:gd name="connsiteY51" fmla="*/ 3149600 h 4182533"/>
              <a:gd name="connsiteX52" fmla="*/ 4355028 w 8402095"/>
              <a:gd name="connsiteY52" fmla="*/ 3166533 h 4182533"/>
              <a:gd name="connsiteX53" fmla="*/ 4422762 w 8402095"/>
              <a:gd name="connsiteY53" fmla="*/ 3200400 h 4182533"/>
              <a:gd name="connsiteX54" fmla="*/ 4625962 w 8402095"/>
              <a:gd name="connsiteY54" fmla="*/ 3251200 h 4182533"/>
              <a:gd name="connsiteX55" fmla="*/ 4812228 w 8402095"/>
              <a:gd name="connsiteY55" fmla="*/ 3318933 h 4182533"/>
              <a:gd name="connsiteX56" fmla="*/ 4879962 w 8402095"/>
              <a:gd name="connsiteY56" fmla="*/ 3352800 h 4182533"/>
              <a:gd name="connsiteX57" fmla="*/ 4964628 w 8402095"/>
              <a:gd name="connsiteY57" fmla="*/ 3369733 h 4182533"/>
              <a:gd name="connsiteX58" fmla="*/ 5032362 w 8402095"/>
              <a:gd name="connsiteY58" fmla="*/ 3386666 h 4182533"/>
              <a:gd name="connsiteX59" fmla="*/ 5133962 w 8402095"/>
              <a:gd name="connsiteY59" fmla="*/ 3420533 h 4182533"/>
              <a:gd name="connsiteX60" fmla="*/ 5218628 w 8402095"/>
              <a:gd name="connsiteY60" fmla="*/ 3437466 h 4182533"/>
              <a:gd name="connsiteX61" fmla="*/ 5354095 w 8402095"/>
              <a:gd name="connsiteY61" fmla="*/ 3471333 h 4182533"/>
              <a:gd name="connsiteX62" fmla="*/ 5557295 w 8402095"/>
              <a:gd name="connsiteY62" fmla="*/ 3505200 h 4182533"/>
              <a:gd name="connsiteX63" fmla="*/ 5641962 w 8402095"/>
              <a:gd name="connsiteY63" fmla="*/ 3539066 h 4182533"/>
              <a:gd name="connsiteX64" fmla="*/ 5794362 w 8402095"/>
              <a:gd name="connsiteY64" fmla="*/ 3589866 h 4182533"/>
              <a:gd name="connsiteX65" fmla="*/ 5845162 w 8402095"/>
              <a:gd name="connsiteY65" fmla="*/ 3623733 h 4182533"/>
              <a:gd name="connsiteX66" fmla="*/ 5980628 w 8402095"/>
              <a:gd name="connsiteY66" fmla="*/ 3657600 h 4182533"/>
              <a:gd name="connsiteX67" fmla="*/ 6048362 w 8402095"/>
              <a:gd name="connsiteY67" fmla="*/ 3691466 h 4182533"/>
              <a:gd name="connsiteX68" fmla="*/ 6217695 w 8402095"/>
              <a:gd name="connsiteY68" fmla="*/ 3725333 h 4182533"/>
              <a:gd name="connsiteX69" fmla="*/ 6268495 w 8402095"/>
              <a:gd name="connsiteY69" fmla="*/ 3742266 h 4182533"/>
              <a:gd name="connsiteX70" fmla="*/ 6437828 w 8402095"/>
              <a:gd name="connsiteY70" fmla="*/ 3810000 h 4182533"/>
              <a:gd name="connsiteX71" fmla="*/ 6641028 w 8402095"/>
              <a:gd name="connsiteY71" fmla="*/ 3860800 h 4182533"/>
              <a:gd name="connsiteX72" fmla="*/ 6708762 w 8402095"/>
              <a:gd name="connsiteY72" fmla="*/ 3877733 h 4182533"/>
              <a:gd name="connsiteX73" fmla="*/ 6911962 w 8402095"/>
              <a:gd name="connsiteY73" fmla="*/ 3911600 h 4182533"/>
              <a:gd name="connsiteX74" fmla="*/ 7115162 w 8402095"/>
              <a:gd name="connsiteY74" fmla="*/ 3962400 h 4182533"/>
              <a:gd name="connsiteX75" fmla="*/ 7216762 w 8402095"/>
              <a:gd name="connsiteY75" fmla="*/ 3979333 h 4182533"/>
              <a:gd name="connsiteX76" fmla="*/ 7284495 w 8402095"/>
              <a:gd name="connsiteY76" fmla="*/ 3996266 h 4182533"/>
              <a:gd name="connsiteX77" fmla="*/ 7538495 w 8402095"/>
              <a:gd name="connsiteY77" fmla="*/ 4013200 h 4182533"/>
              <a:gd name="connsiteX78" fmla="*/ 7707828 w 8402095"/>
              <a:gd name="connsiteY78" fmla="*/ 4030133 h 4182533"/>
              <a:gd name="connsiteX79" fmla="*/ 7877162 w 8402095"/>
              <a:gd name="connsiteY79" fmla="*/ 4064000 h 4182533"/>
              <a:gd name="connsiteX80" fmla="*/ 7927962 w 8402095"/>
              <a:gd name="connsiteY80" fmla="*/ 4080933 h 4182533"/>
              <a:gd name="connsiteX81" fmla="*/ 8080362 w 8402095"/>
              <a:gd name="connsiteY81" fmla="*/ 4114800 h 4182533"/>
              <a:gd name="connsiteX82" fmla="*/ 8165028 w 8402095"/>
              <a:gd name="connsiteY82" fmla="*/ 4131733 h 4182533"/>
              <a:gd name="connsiteX83" fmla="*/ 8215828 w 8402095"/>
              <a:gd name="connsiteY83" fmla="*/ 4148666 h 4182533"/>
              <a:gd name="connsiteX84" fmla="*/ 8368228 w 8402095"/>
              <a:gd name="connsiteY84" fmla="*/ 4182533 h 4182533"/>
              <a:gd name="connsiteX85" fmla="*/ 8402095 w 8402095"/>
              <a:gd name="connsiteY85" fmla="*/ 4114800 h 4182533"/>
              <a:gd name="connsiteX86" fmla="*/ 8368228 w 8402095"/>
              <a:gd name="connsiteY86" fmla="*/ 4064000 h 4182533"/>
              <a:gd name="connsiteX87" fmla="*/ 8351295 w 8402095"/>
              <a:gd name="connsiteY87" fmla="*/ 3759200 h 4182533"/>
              <a:gd name="connsiteX88" fmla="*/ 8232762 w 8402095"/>
              <a:gd name="connsiteY88" fmla="*/ 3742266 h 4182533"/>
              <a:gd name="connsiteX89" fmla="*/ 7961828 w 8402095"/>
              <a:gd name="connsiteY89" fmla="*/ 3708400 h 4182533"/>
              <a:gd name="connsiteX90" fmla="*/ 7724762 w 8402095"/>
              <a:gd name="connsiteY90" fmla="*/ 3657600 h 4182533"/>
              <a:gd name="connsiteX91" fmla="*/ 7572362 w 8402095"/>
              <a:gd name="connsiteY91" fmla="*/ 3606800 h 4182533"/>
              <a:gd name="connsiteX92" fmla="*/ 7487695 w 8402095"/>
              <a:gd name="connsiteY92" fmla="*/ 3589866 h 4182533"/>
              <a:gd name="connsiteX93" fmla="*/ 7369162 w 8402095"/>
              <a:gd name="connsiteY93" fmla="*/ 3556000 h 4182533"/>
              <a:gd name="connsiteX94" fmla="*/ 7182895 w 8402095"/>
              <a:gd name="connsiteY94" fmla="*/ 3539066 h 4182533"/>
              <a:gd name="connsiteX95" fmla="*/ 6759562 w 8402095"/>
              <a:gd name="connsiteY95" fmla="*/ 3505200 h 4182533"/>
              <a:gd name="connsiteX96" fmla="*/ 6624095 w 8402095"/>
              <a:gd name="connsiteY96" fmla="*/ 3471333 h 4182533"/>
              <a:gd name="connsiteX97" fmla="*/ 6420895 w 8402095"/>
              <a:gd name="connsiteY97" fmla="*/ 3420533 h 4182533"/>
              <a:gd name="connsiteX98" fmla="*/ 6116095 w 8402095"/>
              <a:gd name="connsiteY98" fmla="*/ 3403600 h 4182533"/>
              <a:gd name="connsiteX99" fmla="*/ 5912895 w 8402095"/>
              <a:gd name="connsiteY99" fmla="*/ 3386666 h 4182533"/>
              <a:gd name="connsiteX100" fmla="*/ 5777428 w 8402095"/>
              <a:gd name="connsiteY100" fmla="*/ 3352800 h 4182533"/>
              <a:gd name="connsiteX101" fmla="*/ 5726628 w 8402095"/>
              <a:gd name="connsiteY101" fmla="*/ 3335866 h 4182533"/>
              <a:gd name="connsiteX102" fmla="*/ 5591162 w 8402095"/>
              <a:gd name="connsiteY102" fmla="*/ 3318933 h 4182533"/>
              <a:gd name="connsiteX103" fmla="*/ 5540362 w 8402095"/>
              <a:gd name="connsiteY103" fmla="*/ 3302000 h 4182533"/>
              <a:gd name="connsiteX104" fmla="*/ 5489562 w 8402095"/>
              <a:gd name="connsiteY104" fmla="*/ 3268133 h 4182533"/>
              <a:gd name="connsiteX105" fmla="*/ 5421828 w 8402095"/>
              <a:gd name="connsiteY105" fmla="*/ 3251200 h 4182533"/>
              <a:gd name="connsiteX106" fmla="*/ 5286362 w 8402095"/>
              <a:gd name="connsiteY106" fmla="*/ 3200400 h 4182533"/>
              <a:gd name="connsiteX107" fmla="*/ 5235562 w 8402095"/>
              <a:gd name="connsiteY107" fmla="*/ 3166533 h 4182533"/>
              <a:gd name="connsiteX108" fmla="*/ 5150895 w 8402095"/>
              <a:gd name="connsiteY108" fmla="*/ 3149600 h 4182533"/>
              <a:gd name="connsiteX109" fmla="*/ 5100095 w 8402095"/>
              <a:gd name="connsiteY109" fmla="*/ 3132666 h 4182533"/>
              <a:gd name="connsiteX110" fmla="*/ 4913828 w 8402095"/>
              <a:gd name="connsiteY110" fmla="*/ 2997200 h 4182533"/>
              <a:gd name="connsiteX111" fmla="*/ 4744495 w 8402095"/>
              <a:gd name="connsiteY111" fmla="*/ 2946400 h 4182533"/>
              <a:gd name="connsiteX112" fmla="*/ 4592095 w 8402095"/>
              <a:gd name="connsiteY112" fmla="*/ 2878666 h 4182533"/>
              <a:gd name="connsiteX113" fmla="*/ 4456628 w 8402095"/>
              <a:gd name="connsiteY113" fmla="*/ 2810933 h 4182533"/>
              <a:gd name="connsiteX114" fmla="*/ 4388895 w 8402095"/>
              <a:gd name="connsiteY114" fmla="*/ 2777066 h 4182533"/>
              <a:gd name="connsiteX115" fmla="*/ 4168762 w 8402095"/>
              <a:gd name="connsiteY115" fmla="*/ 2743200 h 4182533"/>
              <a:gd name="connsiteX116" fmla="*/ 4117962 w 8402095"/>
              <a:gd name="connsiteY116" fmla="*/ 2709333 h 4182533"/>
              <a:gd name="connsiteX117" fmla="*/ 3914762 w 8402095"/>
              <a:gd name="connsiteY117" fmla="*/ 2658533 h 4182533"/>
              <a:gd name="connsiteX118" fmla="*/ 3847028 w 8402095"/>
              <a:gd name="connsiteY118" fmla="*/ 2641600 h 4182533"/>
              <a:gd name="connsiteX119" fmla="*/ 3762362 w 8402095"/>
              <a:gd name="connsiteY119" fmla="*/ 2624666 h 4182533"/>
              <a:gd name="connsiteX120" fmla="*/ 3711562 w 8402095"/>
              <a:gd name="connsiteY120" fmla="*/ 2607733 h 4182533"/>
              <a:gd name="connsiteX121" fmla="*/ 3593028 w 8402095"/>
              <a:gd name="connsiteY121" fmla="*/ 2590800 h 4182533"/>
              <a:gd name="connsiteX122" fmla="*/ 3474495 w 8402095"/>
              <a:gd name="connsiteY122" fmla="*/ 2556933 h 4182533"/>
              <a:gd name="connsiteX123" fmla="*/ 3423695 w 8402095"/>
              <a:gd name="connsiteY123" fmla="*/ 2540000 h 4182533"/>
              <a:gd name="connsiteX124" fmla="*/ 3305162 w 8402095"/>
              <a:gd name="connsiteY124" fmla="*/ 2523066 h 4182533"/>
              <a:gd name="connsiteX125" fmla="*/ 3203562 w 8402095"/>
              <a:gd name="connsiteY125" fmla="*/ 2489200 h 4182533"/>
              <a:gd name="connsiteX126" fmla="*/ 2864895 w 8402095"/>
              <a:gd name="connsiteY126" fmla="*/ 2438400 h 4182533"/>
              <a:gd name="connsiteX127" fmla="*/ 2712495 w 8402095"/>
              <a:gd name="connsiteY127" fmla="*/ 2421466 h 4182533"/>
              <a:gd name="connsiteX128" fmla="*/ 2509295 w 8402095"/>
              <a:gd name="connsiteY128" fmla="*/ 2387600 h 4182533"/>
              <a:gd name="connsiteX129" fmla="*/ 2407695 w 8402095"/>
              <a:gd name="connsiteY129" fmla="*/ 2353733 h 4182533"/>
              <a:gd name="connsiteX130" fmla="*/ 2323028 w 8402095"/>
              <a:gd name="connsiteY130" fmla="*/ 2336800 h 4182533"/>
              <a:gd name="connsiteX131" fmla="*/ 2221428 w 8402095"/>
              <a:gd name="connsiteY131" fmla="*/ 2302933 h 4182533"/>
              <a:gd name="connsiteX132" fmla="*/ 2170628 w 8402095"/>
              <a:gd name="connsiteY132" fmla="*/ 2286000 h 4182533"/>
              <a:gd name="connsiteX133" fmla="*/ 2119828 w 8402095"/>
              <a:gd name="connsiteY133" fmla="*/ 2269066 h 4182533"/>
              <a:gd name="connsiteX134" fmla="*/ 2052095 w 8402095"/>
              <a:gd name="connsiteY134" fmla="*/ 2252133 h 4182533"/>
              <a:gd name="connsiteX135" fmla="*/ 1984362 w 8402095"/>
              <a:gd name="connsiteY135" fmla="*/ 2218266 h 4182533"/>
              <a:gd name="connsiteX136" fmla="*/ 1933562 w 8402095"/>
              <a:gd name="connsiteY136" fmla="*/ 2201333 h 4182533"/>
              <a:gd name="connsiteX137" fmla="*/ 1831962 w 8402095"/>
              <a:gd name="connsiteY137" fmla="*/ 2116666 h 4182533"/>
              <a:gd name="connsiteX138" fmla="*/ 1848895 w 8402095"/>
              <a:gd name="connsiteY138" fmla="*/ 1947333 h 4182533"/>
              <a:gd name="connsiteX139" fmla="*/ 2035162 w 8402095"/>
              <a:gd name="connsiteY139" fmla="*/ 1930400 h 4182533"/>
              <a:gd name="connsiteX140" fmla="*/ 2356895 w 8402095"/>
              <a:gd name="connsiteY140" fmla="*/ 1896533 h 4182533"/>
              <a:gd name="connsiteX141" fmla="*/ 2492362 w 8402095"/>
              <a:gd name="connsiteY141" fmla="*/ 1862666 h 4182533"/>
              <a:gd name="connsiteX142" fmla="*/ 2610895 w 8402095"/>
              <a:gd name="connsiteY142" fmla="*/ 1845733 h 4182533"/>
              <a:gd name="connsiteX143" fmla="*/ 2915695 w 8402095"/>
              <a:gd name="connsiteY143" fmla="*/ 1811866 h 4182533"/>
              <a:gd name="connsiteX144" fmla="*/ 3034228 w 8402095"/>
              <a:gd name="connsiteY144" fmla="*/ 1778000 h 4182533"/>
              <a:gd name="connsiteX145" fmla="*/ 3152762 w 8402095"/>
              <a:gd name="connsiteY145" fmla="*/ 1744133 h 4182533"/>
              <a:gd name="connsiteX146" fmla="*/ 3423695 w 8402095"/>
              <a:gd name="connsiteY146" fmla="*/ 1710266 h 4182533"/>
              <a:gd name="connsiteX147" fmla="*/ 3542228 w 8402095"/>
              <a:gd name="connsiteY147" fmla="*/ 1693333 h 4182533"/>
              <a:gd name="connsiteX148" fmla="*/ 3694628 w 8402095"/>
              <a:gd name="connsiteY148" fmla="*/ 1659466 h 4182533"/>
              <a:gd name="connsiteX149" fmla="*/ 3779295 w 8402095"/>
              <a:gd name="connsiteY149" fmla="*/ 1642533 h 4182533"/>
              <a:gd name="connsiteX150" fmla="*/ 3830095 w 8402095"/>
              <a:gd name="connsiteY150" fmla="*/ 1625600 h 4182533"/>
              <a:gd name="connsiteX151" fmla="*/ 3965562 w 8402095"/>
              <a:gd name="connsiteY151" fmla="*/ 1591733 h 4182533"/>
              <a:gd name="connsiteX152" fmla="*/ 4168762 w 8402095"/>
              <a:gd name="connsiteY152" fmla="*/ 1540933 h 4182533"/>
              <a:gd name="connsiteX153" fmla="*/ 4405828 w 8402095"/>
              <a:gd name="connsiteY153" fmla="*/ 1473200 h 4182533"/>
              <a:gd name="connsiteX154" fmla="*/ 4456628 w 8402095"/>
              <a:gd name="connsiteY154" fmla="*/ 1456266 h 4182533"/>
              <a:gd name="connsiteX155" fmla="*/ 4524362 w 8402095"/>
              <a:gd name="connsiteY155" fmla="*/ 1422400 h 4182533"/>
              <a:gd name="connsiteX156" fmla="*/ 4761428 w 8402095"/>
              <a:gd name="connsiteY156" fmla="*/ 1388533 h 4182533"/>
              <a:gd name="connsiteX157" fmla="*/ 4846095 w 8402095"/>
              <a:gd name="connsiteY157" fmla="*/ 1371600 h 4182533"/>
              <a:gd name="connsiteX158" fmla="*/ 5083162 w 8402095"/>
              <a:gd name="connsiteY158" fmla="*/ 1303866 h 4182533"/>
              <a:gd name="connsiteX159" fmla="*/ 5337162 w 8402095"/>
              <a:gd name="connsiteY159" fmla="*/ 1236133 h 4182533"/>
              <a:gd name="connsiteX160" fmla="*/ 5421828 w 8402095"/>
              <a:gd name="connsiteY160" fmla="*/ 1219200 h 4182533"/>
              <a:gd name="connsiteX161" fmla="*/ 5625028 w 8402095"/>
              <a:gd name="connsiteY161" fmla="*/ 1185333 h 4182533"/>
              <a:gd name="connsiteX162" fmla="*/ 5726628 w 8402095"/>
              <a:gd name="connsiteY162" fmla="*/ 1151466 h 4182533"/>
              <a:gd name="connsiteX163" fmla="*/ 5777428 w 8402095"/>
              <a:gd name="connsiteY163" fmla="*/ 1134533 h 4182533"/>
              <a:gd name="connsiteX164" fmla="*/ 5862095 w 8402095"/>
              <a:gd name="connsiteY164" fmla="*/ 1117600 h 4182533"/>
              <a:gd name="connsiteX165" fmla="*/ 5980628 w 8402095"/>
              <a:gd name="connsiteY165" fmla="*/ 1100666 h 4182533"/>
              <a:gd name="connsiteX166" fmla="*/ 6048362 w 8402095"/>
              <a:gd name="connsiteY166" fmla="*/ 1083733 h 4182533"/>
              <a:gd name="connsiteX167" fmla="*/ 6099162 w 8402095"/>
              <a:gd name="connsiteY167" fmla="*/ 1066800 h 4182533"/>
              <a:gd name="connsiteX168" fmla="*/ 6251562 w 8402095"/>
              <a:gd name="connsiteY168" fmla="*/ 1049866 h 4182533"/>
              <a:gd name="connsiteX169" fmla="*/ 6302362 w 8402095"/>
              <a:gd name="connsiteY169" fmla="*/ 1032933 h 4182533"/>
              <a:gd name="connsiteX170" fmla="*/ 6353162 w 8402095"/>
              <a:gd name="connsiteY170" fmla="*/ 999066 h 4182533"/>
              <a:gd name="connsiteX171" fmla="*/ 6420895 w 8402095"/>
              <a:gd name="connsiteY171" fmla="*/ 982133 h 4182533"/>
              <a:gd name="connsiteX172" fmla="*/ 6607162 w 8402095"/>
              <a:gd name="connsiteY172" fmla="*/ 931333 h 4182533"/>
              <a:gd name="connsiteX173" fmla="*/ 6657962 w 8402095"/>
              <a:gd name="connsiteY173" fmla="*/ 897466 h 4182533"/>
              <a:gd name="connsiteX174" fmla="*/ 6793428 w 8402095"/>
              <a:gd name="connsiteY174" fmla="*/ 863600 h 4182533"/>
              <a:gd name="connsiteX175" fmla="*/ 6844228 w 8402095"/>
              <a:gd name="connsiteY175" fmla="*/ 829733 h 4182533"/>
              <a:gd name="connsiteX176" fmla="*/ 7013562 w 8402095"/>
              <a:gd name="connsiteY176" fmla="*/ 778933 h 4182533"/>
              <a:gd name="connsiteX177" fmla="*/ 7182895 w 8402095"/>
              <a:gd name="connsiteY177" fmla="*/ 711200 h 4182533"/>
              <a:gd name="connsiteX178" fmla="*/ 7233695 w 8402095"/>
              <a:gd name="connsiteY178" fmla="*/ 694266 h 4182533"/>
              <a:gd name="connsiteX179" fmla="*/ 7284495 w 8402095"/>
              <a:gd name="connsiteY179" fmla="*/ 677333 h 4182533"/>
              <a:gd name="connsiteX180" fmla="*/ 7335295 w 8402095"/>
              <a:gd name="connsiteY180" fmla="*/ 643466 h 4182533"/>
              <a:gd name="connsiteX181" fmla="*/ 7504628 w 8402095"/>
              <a:gd name="connsiteY181" fmla="*/ 592666 h 4182533"/>
              <a:gd name="connsiteX182" fmla="*/ 7555428 w 8402095"/>
              <a:gd name="connsiteY182" fmla="*/ 558800 h 4182533"/>
              <a:gd name="connsiteX183" fmla="*/ 7606228 w 8402095"/>
              <a:gd name="connsiteY183" fmla="*/ 541866 h 4182533"/>
              <a:gd name="connsiteX184" fmla="*/ 7673962 w 8402095"/>
              <a:gd name="connsiteY184" fmla="*/ 491066 h 4182533"/>
              <a:gd name="connsiteX185" fmla="*/ 7843295 w 8402095"/>
              <a:gd name="connsiteY185" fmla="*/ 423333 h 4182533"/>
              <a:gd name="connsiteX186" fmla="*/ 7894095 w 8402095"/>
              <a:gd name="connsiteY186" fmla="*/ 406400 h 4182533"/>
              <a:gd name="connsiteX187" fmla="*/ 8063428 w 8402095"/>
              <a:gd name="connsiteY187" fmla="*/ 355600 h 4182533"/>
              <a:gd name="connsiteX188" fmla="*/ 8114228 w 8402095"/>
              <a:gd name="connsiteY188" fmla="*/ 338666 h 4182533"/>
              <a:gd name="connsiteX189" fmla="*/ 8334362 w 8402095"/>
              <a:gd name="connsiteY189" fmla="*/ 355600 h 4182533"/>
              <a:gd name="connsiteX190" fmla="*/ 8385162 w 8402095"/>
              <a:gd name="connsiteY190" fmla="*/ 372533 h 4182533"/>
              <a:gd name="connsiteX191" fmla="*/ 8351295 w 8402095"/>
              <a:gd name="connsiteY191" fmla="*/ 372533 h 4182533"/>
              <a:gd name="connsiteX192" fmla="*/ 8385162 w 8402095"/>
              <a:gd name="connsiteY192" fmla="*/ 423333 h 4182533"/>
              <a:gd name="connsiteX0" fmla="*/ 8388881 w 8405814"/>
              <a:gd name="connsiteY0" fmla="*/ 423333 h 4182533"/>
              <a:gd name="connsiteX1" fmla="*/ 8338081 w 8405814"/>
              <a:gd name="connsiteY1" fmla="*/ 321733 h 4182533"/>
              <a:gd name="connsiteX2" fmla="*/ 8321147 w 8405814"/>
              <a:gd name="connsiteY2" fmla="*/ 270933 h 4182533"/>
              <a:gd name="connsiteX3" fmla="*/ 8270347 w 8405814"/>
              <a:gd name="connsiteY3" fmla="*/ 0 h 4182533"/>
              <a:gd name="connsiteX4" fmla="*/ 8168747 w 8405814"/>
              <a:gd name="connsiteY4" fmla="*/ 33866 h 4182533"/>
              <a:gd name="connsiteX5" fmla="*/ 8050214 w 8405814"/>
              <a:gd name="connsiteY5" fmla="*/ 101600 h 4182533"/>
              <a:gd name="connsiteX6" fmla="*/ 7796214 w 8405814"/>
              <a:gd name="connsiteY6" fmla="*/ 135466 h 4182533"/>
              <a:gd name="connsiteX7" fmla="*/ 7711547 w 8405814"/>
              <a:gd name="connsiteY7" fmla="*/ 169333 h 4182533"/>
              <a:gd name="connsiteX8" fmla="*/ 7389814 w 8405814"/>
              <a:gd name="connsiteY8" fmla="*/ 220133 h 4182533"/>
              <a:gd name="connsiteX9" fmla="*/ 7305147 w 8405814"/>
              <a:gd name="connsiteY9" fmla="*/ 237066 h 4182533"/>
              <a:gd name="connsiteX10" fmla="*/ 7237414 w 8405814"/>
              <a:gd name="connsiteY10" fmla="*/ 270933 h 4182533"/>
              <a:gd name="connsiteX11" fmla="*/ 7186614 w 8405814"/>
              <a:gd name="connsiteY11" fmla="*/ 287866 h 4182533"/>
              <a:gd name="connsiteX12" fmla="*/ 7101947 w 8405814"/>
              <a:gd name="connsiteY12" fmla="*/ 321733 h 4182533"/>
              <a:gd name="connsiteX13" fmla="*/ 7000347 w 8405814"/>
              <a:gd name="connsiteY13" fmla="*/ 355600 h 4182533"/>
              <a:gd name="connsiteX14" fmla="*/ 6864881 w 8405814"/>
              <a:gd name="connsiteY14" fmla="*/ 440266 h 4182533"/>
              <a:gd name="connsiteX15" fmla="*/ 6814081 w 8405814"/>
              <a:gd name="connsiteY15" fmla="*/ 457200 h 4182533"/>
              <a:gd name="connsiteX16" fmla="*/ 6763281 w 8405814"/>
              <a:gd name="connsiteY16" fmla="*/ 491066 h 4182533"/>
              <a:gd name="connsiteX17" fmla="*/ 6695547 w 8405814"/>
              <a:gd name="connsiteY17" fmla="*/ 508000 h 4182533"/>
              <a:gd name="connsiteX18" fmla="*/ 6610881 w 8405814"/>
              <a:gd name="connsiteY18" fmla="*/ 541866 h 4182533"/>
              <a:gd name="connsiteX19" fmla="*/ 6560081 w 8405814"/>
              <a:gd name="connsiteY19" fmla="*/ 558800 h 4182533"/>
              <a:gd name="connsiteX20" fmla="*/ 6424614 w 8405814"/>
              <a:gd name="connsiteY20" fmla="*/ 626533 h 4182533"/>
              <a:gd name="connsiteX21" fmla="*/ 6373814 w 8405814"/>
              <a:gd name="connsiteY21" fmla="*/ 660400 h 4182533"/>
              <a:gd name="connsiteX22" fmla="*/ 379414 w 8405814"/>
              <a:gd name="connsiteY22" fmla="*/ 2116666 h 4182533"/>
              <a:gd name="connsiteX23" fmla="*/ 650347 w 8405814"/>
              <a:gd name="connsiteY23" fmla="*/ 2133600 h 4182533"/>
              <a:gd name="connsiteX24" fmla="*/ 1056747 w 8405814"/>
              <a:gd name="connsiteY24" fmla="*/ 2201333 h 4182533"/>
              <a:gd name="connsiteX25" fmla="*/ 1276881 w 8405814"/>
              <a:gd name="connsiteY25" fmla="*/ 2235200 h 4182533"/>
              <a:gd name="connsiteX26" fmla="*/ 1463147 w 8405814"/>
              <a:gd name="connsiteY26" fmla="*/ 2252133 h 4182533"/>
              <a:gd name="connsiteX27" fmla="*/ 1632481 w 8405814"/>
              <a:gd name="connsiteY27" fmla="*/ 2286000 h 4182533"/>
              <a:gd name="connsiteX28" fmla="*/ 1717147 w 8405814"/>
              <a:gd name="connsiteY28" fmla="*/ 2302933 h 4182533"/>
              <a:gd name="connsiteX29" fmla="*/ 1818747 w 8405814"/>
              <a:gd name="connsiteY29" fmla="*/ 2336800 h 4182533"/>
              <a:gd name="connsiteX30" fmla="*/ 1954214 w 8405814"/>
              <a:gd name="connsiteY30" fmla="*/ 2387600 h 4182533"/>
              <a:gd name="connsiteX31" fmla="*/ 2005014 w 8405814"/>
              <a:gd name="connsiteY31" fmla="*/ 2421466 h 4182533"/>
              <a:gd name="connsiteX32" fmla="*/ 2055814 w 8405814"/>
              <a:gd name="connsiteY32" fmla="*/ 2472266 h 4182533"/>
              <a:gd name="connsiteX33" fmla="*/ 2140481 w 8405814"/>
              <a:gd name="connsiteY33" fmla="*/ 2489200 h 4182533"/>
              <a:gd name="connsiteX34" fmla="*/ 2292881 w 8405814"/>
              <a:gd name="connsiteY34" fmla="*/ 2590800 h 4182533"/>
              <a:gd name="connsiteX35" fmla="*/ 2411414 w 8405814"/>
              <a:gd name="connsiteY35" fmla="*/ 2624666 h 4182533"/>
              <a:gd name="connsiteX36" fmla="*/ 2496081 w 8405814"/>
              <a:gd name="connsiteY36" fmla="*/ 2675466 h 4182533"/>
              <a:gd name="connsiteX37" fmla="*/ 2563814 w 8405814"/>
              <a:gd name="connsiteY37" fmla="*/ 2692400 h 4182533"/>
              <a:gd name="connsiteX38" fmla="*/ 2614614 w 8405814"/>
              <a:gd name="connsiteY38" fmla="*/ 2709333 h 4182533"/>
              <a:gd name="connsiteX39" fmla="*/ 2733147 w 8405814"/>
              <a:gd name="connsiteY39" fmla="*/ 2760133 h 4182533"/>
              <a:gd name="connsiteX40" fmla="*/ 2800881 w 8405814"/>
              <a:gd name="connsiteY40" fmla="*/ 2794000 h 4182533"/>
              <a:gd name="connsiteX41" fmla="*/ 3037947 w 8405814"/>
              <a:gd name="connsiteY41" fmla="*/ 2861733 h 4182533"/>
              <a:gd name="connsiteX42" fmla="*/ 3088747 w 8405814"/>
              <a:gd name="connsiteY42" fmla="*/ 2878666 h 4182533"/>
              <a:gd name="connsiteX43" fmla="*/ 3241147 w 8405814"/>
              <a:gd name="connsiteY43" fmla="*/ 2929466 h 4182533"/>
              <a:gd name="connsiteX44" fmla="*/ 3291947 w 8405814"/>
              <a:gd name="connsiteY44" fmla="*/ 2963333 h 4182533"/>
              <a:gd name="connsiteX45" fmla="*/ 3376614 w 8405814"/>
              <a:gd name="connsiteY45" fmla="*/ 2980266 h 4182533"/>
              <a:gd name="connsiteX46" fmla="*/ 3444347 w 8405814"/>
              <a:gd name="connsiteY46" fmla="*/ 2997200 h 4182533"/>
              <a:gd name="connsiteX47" fmla="*/ 3698347 w 8405814"/>
              <a:gd name="connsiteY47" fmla="*/ 3031066 h 4182533"/>
              <a:gd name="connsiteX48" fmla="*/ 3952347 w 8405814"/>
              <a:gd name="connsiteY48" fmla="*/ 3081866 h 4182533"/>
              <a:gd name="connsiteX49" fmla="*/ 4155547 w 8405814"/>
              <a:gd name="connsiteY49" fmla="*/ 3115733 h 4182533"/>
              <a:gd name="connsiteX50" fmla="*/ 4257147 w 8405814"/>
              <a:gd name="connsiteY50" fmla="*/ 3149600 h 4182533"/>
              <a:gd name="connsiteX51" fmla="*/ 4358747 w 8405814"/>
              <a:gd name="connsiteY51" fmla="*/ 3166533 h 4182533"/>
              <a:gd name="connsiteX52" fmla="*/ 4426481 w 8405814"/>
              <a:gd name="connsiteY52" fmla="*/ 3200400 h 4182533"/>
              <a:gd name="connsiteX53" fmla="*/ 4629681 w 8405814"/>
              <a:gd name="connsiteY53" fmla="*/ 3251200 h 4182533"/>
              <a:gd name="connsiteX54" fmla="*/ 4815947 w 8405814"/>
              <a:gd name="connsiteY54" fmla="*/ 3318933 h 4182533"/>
              <a:gd name="connsiteX55" fmla="*/ 4883681 w 8405814"/>
              <a:gd name="connsiteY55" fmla="*/ 3352800 h 4182533"/>
              <a:gd name="connsiteX56" fmla="*/ 4968347 w 8405814"/>
              <a:gd name="connsiteY56" fmla="*/ 3369733 h 4182533"/>
              <a:gd name="connsiteX57" fmla="*/ 5036081 w 8405814"/>
              <a:gd name="connsiteY57" fmla="*/ 3386666 h 4182533"/>
              <a:gd name="connsiteX58" fmla="*/ 5137681 w 8405814"/>
              <a:gd name="connsiteY58" fmla="*/ 3420533 h 4182533"/>
              <a:gd name="connsiteX59" fmla="*/ 5222347 w 8405814"/>
              <a:gd name="connsiteY59" fmla="*/ 3437466 h 4182533"/>
              <a:gd name="connsiteX60" fmla="*/ 5357814 w 8405814"/>
              <a:gd name="connsiteY60" fmla="*/ 3471333 h 4182533"/>
              <a:gd name="connsiteX61" fmla="*/ 5561014 w 8405814"/>
              <a:gd name="connsiteY61" fmla="*/ 3505200 h 4182533"/>
              <a:gd name="connsiteX62" fmla="*/ 5645681 w 8405814"/>
              <a:gd name="connsiteY62" fmla="*/ 3539066 h 4182533"/>
              <a:gd name="connsiteX63" fmla="*/ 5798081 w 8405814"/>
              <a:gd name="connsiteY63" fmla="*/ 3589866 h 4182533"/>
              <a:gd name="connsiteX64" fmla="*/ 5848881 w 8405814"/>
              <a:gd name="connsiteY64" fmla="*/ 3623733 h 4182533"/>
              <a:gd name="connsiteX65" fmla="*/ 5984347 w 8405814"/>
              <a:gd name="connsiteY65" fmla="*/ 3657600 h 4182533"/>
              <a:gd name="connsiteX66" fmla="*/ 6052081 w 8405814"/>
              <a:gd name="connsiteY66" fmla="*/ 3691466 h 4182533"/>
              <a:gd name="connsiteX67" fmla="*/ 6221414 w 8405814"/>
              <a:gd name="connsiteY67" fmla="*/ 3725333 h 4182533"/>
              <a:gd name="connsiteX68" fmla="*/ 6272214 w 8405814"/>
              <a:gd name="connsiteY68" fmla="*/ 3742266 h 4182533"/>
              <a:gd name="connsiteX69" fmla="*/ 6441547 w 8405814"/>
              <a:gd name="connsiteY69" fmla="*/ 3810000 h 4182533"/>
              <a:gd name="connsiteX70" fmla="*/ 6644747 w 8405814"/>
              <a:gd name="connsiteY70" fmla="*/ 3860800 h 4182533"/>
              <a:gd name="connsiteX71" fmla="*/ 6712481 w 8405814"/>
              <a:gd name="connsiteY71" fmla="*/ 3877733 h 4182533"/>
              <a:gd name="connsiteX72" fmla="*/ 6915681 w 8405814"/>
              <a:gd name="connsiteY72" fmla="*/ 3911600 h 4182533"/>
              <a:gd name="connsiteX73" fmla="*/ 7118881 w 8405814"/>
              <a:gd name="connsiteY73" fmla="*/ 3962400 h 4182533"/>
              <a:gd name="connsiteX74" fmla="*/ 7220481 w 8405814"/>
              <a:gd name="connsiteY74" fmla="*/ 3979333 h 4182533"/>
              <a:gd name="connsiteX75" fmla="*/ 7288214 w 8405814"/>
              <a:gd name="connsiteY75" fmla="*/ 3996266 h 4182533"/>
              <a:gd name="connsiteX76" fmla="*/ 7542214 w 8405814"/>
              <a:gd name="connsiteY76" fmla="*/ 4013200 h 4182533"/>
              <a:gd name="connsiteX77" fmla="*/ 7711547 w 8405814"/>
              <a:gd name="connsiteY77" fmla="*/ 4030133 h 4182533"/>
              <a:gd name="connsiteX78" fmla="*/ 7880881 w 8405814"/>
              <a:gd name="connsiteY78" fmla="*/ 4064000 h 4182533"/>
              <a:gd name="connsiteX79" fmla="*/ 7931681 w 8405814"/>
              <a:gd name="connsiteY79" fmla="*/ 4080933 h 4182533"/>
              <a:gd name="connsiteX80" fmla="*/ 8084081 w 8405814"/>
              <a:gd name="connsiteY80" fmla="*/ 4114800 h 4182533"/>
              <a:gd name="connsiteX81" fmla="*/ 8168747 w 8405814"/>
              <a:gd name="connsiteY81" fmla="*/ 4131733 h 4182533"/>
              <a:gd name="connsiteX82" fmla="*/ 8219547 w 8405814"/>
              <a:gd name="connsiteY82" fmla="*/ 4148666 h 4182533"/>
              <a:gd name="connsiteX83" fmla="*/ 8371947 w 8405814"/>
              <a:gd name="connsiteY83" fmla="*/ 4182533 h 4182533"/>
              <a:gd name="connsiteX84" fmla="*/ 8405814 w 8405814"/>
              <a:gd name="connsiteY84" fmla="*/ 4114800 h 4182533"/>
              <a:gd name="connsiteX85" fmla="*/ 8371947 w 8405814"/>
              <a:gd name="connsiteY85" fmla="*/ 4064000 h 4182533"/>
              <a:gd name="connsiteX86" fmla="*/ 8355014 w 8405814"/>
              <a:gd name="connsiteY86" fmla="*/ 3759200 h 4182533"/>
              <a:gd name="connsiteX87" fmla="*/ 8236481 w 8405814"/>
              <a:gd name="connsiteY87" fmla="*/ 3742266 h 4182533"/>
              <a:gd name="connsiteX88" fmla="*/ 7965547 w 8405814"/>
              <a:gd name="connsiteY88" fmla="*/ 3708400 h 4182533"/>
              <a:gd name="connsiteX89" fmla="*/ 7728481 w 8405814"/>
              <a:gd name="connsiteY89" fmla="*/ 3657600 h 4182533"/>
              <a:gd name="connsiteX90" fmla="*/ 7576081 w 8405814"/>
              <a:gd name="connsiteY90" fmla="*/ 3606800 h 4182533"/>
              <a:gd name="connsiteX91" fmla="*/ 7491414 w 8405814"/>
              <a:gd name="connsiteY91" fmla="*/ 3589866 h 4182533"/>
              <a:gd name="connsiteX92" fmla="*/ 7372881 w 8405814"/>
              <a:gd name="connsiteY92" fmla="*/ 3556000 h 4182533"/>
              <a:gd name="connsiteX93" fmla="*/ 7186614 w 8405814"/>
              <a:gd name="connsiteY93" fmla="*/ 3539066 h 4182533"/>
              <a:gd name="connsiteX94" fmla="*/ 6763281 w 8405814"/>
              <a:gd name="connsiteY94" fmla="*/ 3505200 h 4182533"/>
              <a:gd name="connsiteX95" fmla="*/ 6627814 w 8405814"/>
              <a:gd name="connsiteY95" fmla="*/ 3471333 h 4182533"/>
              <a:gd name="connsiteX96" fmla="*/ 6424614 w 8405814"/>
              <a:gd name="connsiteY96" fmla="*/ 3420533 h 4182533"/>
              <a:gd name="connsiteX97" fmla="*/ 6119814 w 8405814"/>
              <a:gd name="connsiteY97" fmla="*/ 3403600 h 4182533"/>
              <a:gd name="connsiteX98" fmla="*/ 5916614 w 8405814"/>
              <a:gd name="connsiteY98" fmla="*/ 3386666 h 4182533"/>
              <a:gd name="connsiteX99" fmla="*/ 5781147 w 8405814"/>
              <a:gd name="connsiteY99" fmla="*/ 3352800 h 4182533"/>
              <a:gd name="connsiteX100" fmla="*/ 5730347 w 8405814"/>
              <a:gd name="connsiteY100" fmla="*/ 3335866 h 4182533"/>
              <a:gd name="connsiteX101" fmla="*/ 5594881 w 8405814"/>
              <a:gd name="connsiteY101" fmla="*/ 3318933 h 4182533"/>
              <a:gd name="connsiteX102" fmla="*/ 5544081 w 8405814"/>
              <a:gd name="connsiteY102" fmla="*/ 3302000 h 4182533"/>
              <a:gd name="connsiteX103" fmla="*/ 5493281 w 8405814"/>
              <a:gd name="connsiteY103" fmla="*/ 3268133 h 4182533"/>
              <a:gd name="connsiteX104" fmla="*/ 5425547 w 8405814"/>
              <a:gd name="connsiteY104" fmla="*/ 3251200 h 4182533"/>
              <a:gd name="connsiteX105" fmla="*/ 5290081 w 8405814"/>
              <a:gd name="connsiteY105" fmla="*/ 3200400 h 4182533"/>
              <a:gd name="connsiteX106" fmla="*/ 5239281 w 8405814"/>
              <a:gd name="connsiteY106" fmla="*/ 3166533 h 4182533"/>
              <a:gd name="connsiteX107" fmla="*/ 5154614 w 8405814"/>
              <a:gd name="connsiteY107" fmla="*/ 3149600 h 4182533"/>
              <a:gd name="connsiteX108" fmla="*/ 5103814 w 8405814"/>
              <a:gd name="connsiteY108" fmla="*/ 3132666 h 4182533"/>
              <a:gd name="connsiteX109" fmla="*/ 4917547 w 8405814"/>
              <a:gd name="connsiteY109" fmla="*/ 2997200 h 4182533"/>
              <a:gd name="connsiteX110" fmla="*/ 4748214 w 8405814"/>
              <a:gd name="connsiteY110" fmla="*/ 2946400 h 4182533"/>
              <a:gd name="connsiteX111" fmla="*/ 4595814 w 8405814"/>
              <a:gd name="connsiteY111" fmla="*/ 2878666 h 4182533"/>
              <a:gd name="connsiteX112" fmla="*/ 4460347 w 8405814"/>
              <a:gd name="connsiteY112" fmla="*/ 2810933 h 4182533"/>
              <a:gd name="connsiteX113" fmla="*/ 4392614 w 8405814"/>
              <a:gd name="connsiteY113" fmla="*/ 2777066 h 4182533"/>
              <a:gd name="connsiteX114" fmla="*/ 4172481 w 8405814"/>
              <a:gd name="connsiteY114" fmla="*/ 2743200 h 4182533"/>
              <a:gd name="connsiteX115" fmla="*/ 4121681 w 8405814"/>
              <a:gd name="connsiteY115" fmla="*/ 2709333 h 4182533"/>
              <a:gd name="connsiteX116" fmla="*/ 3918481 w 8405814"/>
              <a:gd name="connsiteY116" fmla="*/ 2658533 h 4182533"/>
              <a:gd name="connsiteX117" fmla="*/ 3850747 w 8405814"/>
              <a:gd name="connsiteY117" fmla="*/ 2641600 h 4182533"/>
              <a:gd name="connsiteX118" fmla="*/ 3766081 w 8405814"/>
              <a:gd name="connsiteY118" fmla="*/ 2624666 h 4182533"/>
              <a:gd name="connsiteX119" fmla="*/ 3715281 w 8405814"/>
              <a:gd name="connsiteY119" fmla="*/ 2607733 h 4182533"/>
              <a:gd name="connsiteX120" fmla="*/ 3596747 w 8405814"/>
              <a:gd name="connsiteY120" fmla="*/ 2590800 h 4182533"/>
              <a:gd name="connsiteX121" fmla="*/ 3478214 w 8405814"/>
              <a:gd name="connsiteY121" fmla="*/ 2556933 h 4182533"/>
              <a:gd name="connsiteX122" fmla="*/ 3427414 w 8405814"/>
              <a:gd name="connsiteY122" fmla="*/ 2540000 h 4182533"/>
              <a:gd name="connsiteX123" fmla="*/ 3308881 w 8405814"/>
              <a:gd name="connsiteY123" fmla="*/ 2523066 h 4182533"/>
              <a:gd name="connsiteX124" fmla="*/ 3207281 w 8405814"/>
              <a:gd name="connsiteY124" fmla="*/ 2489200 h 4182533"/>
              <a:gd name="connsiteX125" fmla="*/ 2868614 w 8405814"/>
              <a:gd name="connsiteY125" fmla="*/ 2438400 h 4182533"/>
              <a:gd name="connsiteX126" fmla="*/ 2716214 w 8405814"/>
              <a:gd name="connsiteY126" fmla="*/ 2421466 h 4182533"/>
              <a:gd name="connsiteX127" fmla="*/ 2513014 w 8405814"/>
              <a:gd name="connsiteY127" fmla="*/ 2387600 h 4182533"/>
              <a:gd name="connsiteX128" fmla="*/ 2411414 w 8405814"/>
              <a:gd name="connsiteY128" fmla="*/ 2353733 h 4182533"/>
              <a:gd name="connsiteX129" fmla="*/ 2326747 w 8405814"/>
              <a:gd name="connsiteY129" fmla="*/ 2336800 h 4182533"/>
              <a:gd name="connsiteX130" fmla="*/ 2225147 w 8405814"/>
              <a:gd name="connsiteY130" fmla="*/ 2302933 h 4182533"/>
              <a:gd name="connsiteX131" fmla="*/ 2174347 w 8405814"/>
              <a:gd name="connsiteY131" fmla="*/ 2286000 h 4182533"/>
              <a:gd name="connsiteX132" fmla="*/ 2123547 w 8405814"/>
              <a:gd name="connsiteY132" fmla="*/ 2269066 h 4182533"/>
              <a:gd name="connsiteX133" fmla="*/ 2055814 w 8405814"/>
              <a:gd name="connsiteY133" fmla="*/ 2252133 h 4182533"/>
              <a:gd name="connsiteX134" fmla="*/ 1988081 w 8405814"/>
              <a:gd name="connsiteY134" fmla="*/ 2218266 h 4182533"/>
              <a:gd name="connsiteX135" fmla="*/ 1937281 w 8405814"/>
              <a:gd name="connsiteY135" fmla="*/ 2201333 h 4182533"/>
              <a:gd name="connsiteX136" fmla="*/ 1835681 w 8405814"/>
              <a:gd name="connsiteY136" fmla="*/ 2116666 h 4182533"/>
              <a:gd name="connsiteX137" fmla="*/ 1852614 w 8405814"/>
              <a:gd name="connsiteY137" fmla="*/ 1947333 h 4182533"/>
              <a:gd name="connsiteX138" fmla="*/ 2038881 w 8405814"/>
              <a:gd name="connsiteY138" fmla="*/ 1930400 h 4182533"/>
              <a:gd name="connsiteX139" fmla="*/ 2360614 w 8405814"/>
              <a:gd name="connsiteY139" fmla="*/ 1896533 h 4182533"/>
              <a:gd name="connsiteX140" fmla="*/ 2496081 w 8405814"/>
              <a:gd name="connsiteY140" fmla="*/ 1862666 h 4182533"/>
              <a:gd name="connsiteX141" fmla="*/ 2614614 w 8405814"/>
              <a:gd name="connsiteY141" fmla="*/ 1845733 h 4182533"/>
              <a:gd name="connsiteX142" fmla="*/ 2919414 w 8405814"/>
              <a:gd name="connsiteY142" fmla="*/ 1811866 h 4182533"/>
              <a:gd name="connsiteX143" fmla="*/ 3037947 w 8405814"/>
              <a:gd name="connsiteY143" fmla="*/ 1778000 h 4182533"/>
              <a:gd name="connsiteX144" fmla="*/ 3156481 w 8405814"/>
              <a:gd name="connsiteY144" fmla="*/ 1744133 h 4182533"/>
              <a:gd name="connsiteX145" fmla="*/ 3427414 w 8405814"/>
              <a:gd name="connsiteY145" fmla="*/ 1710266 h 4182533"/>
              <a:gd name="connsiteX146" fmla="*/ 3545947 w 8405814"/>
              <a:gd name="connsiteY146" fmla="*/ 1693333 h 4182533"/>
              <a:gd name="connsiteX147" fmla="*/ 3698347 w 8405814"/>
              <a:gd name="connsiteY147" fmla="*/ 1659466 h 4182533"/>
              <a:gd name="connsiteX148" fmla="*/ 3783014 w 8405814"/>
              <a:gd name="connsiteY148" fmla="*/ 1642533 h 4182533"/>
              <a:gd name="connsiteX149" fmla="*/ 3833814 w 8405814"/>
              <a:gd name="connsiteY149" fmla="*/ 1625600 h 4182533"/>
              <a:gd name="connsiteX150" fmla="*/ 3969281 w 8405814"/>
              <a:gd name="connsiteY150" fmla="*/ 1591733 h 4182533"/>
              <a:gd name="connsiteX151" fmla="*/ 4172481 w 8405814"/>
              <a:gd name="connsiteY151" fmla="*/ 1540933 h 4182533"/>
              <a:gd name="connsiteX152" fmla="*/ 4409547 w 8405814"/>
              <a:gd name="connsiteY152" fmla="*/ 1473200 h 4182533"/>
              <a:gd name="connsiteX153" fmla="*/ 4460347 w 8405814"/>
              <a:gd name="connsiteY153" fmla="*/ 1456266 h 4182533"/>
              <a:gd name="connsiteX154" fmla="*/ 4528081 w 8405814"/>
              <a:gd name="connsiteY154" fmla="*/ 1422400 h 4182533"/>
              <a:gd name="connsiteX155" fmla="*/ 4765147 w 8405814"/>
              <a:gd name="connsiteY155" fmla="*/ 1388533 h 4182533"/>
              <a:gd name="connsiteX156" fmla="*/ 4849814 w 8405814"/>
              <a:gd name="connsiteY156" fmla="*/ 1371600 h 4182533"/>
              <a:gd name="connsiteX157" fmla="*/ 5086881 w 8405814"/>
              <a:gd name="connsiteY157" fmla="*/ 1303866 h 4182533"/>
              <a:gd name="connsiteX158" fmla="*/ 5340881 w 8405814"/>
              <a:gd name="connsiteY158" fmla="*/ 1236133 h 4182533"/>
              <a:gd name="connsiteX159" fmla="*/ 5425547 w 8405814"/>
              <a:gd name="connsiteY159" fmla="*/ 1219200 h 4182533"/>
              <a:gd name="connsiteX160" fmla="*/ 5628747 w 8405814"/>
              <a:gd name="connsiteY160" fmla="*/ 1185333 h 4182533"/>
              <a:gd name="connsiteX161" fmla="*/ 5730347 w 8405814"/>
              <a:gd name="connsiteY161" fmla="*/ 1151466 h 4182533"/>
              <a:gd name="connsiteX162" fmla="*/ 5781147 w 8405814"/>
              <a:gd name="connsiteY162" fmla="*/ 1134533 h 4182533"/>
              <a:gd name="connsiteX163" fmla="*/ 5865814 w 8405814"/>
              <a:gd name="connsiteY163" fmla="*/ 1117600 h 4182533"/>
              <a:gd name="connsiteX164" fmla="*/ 5984347 w 8405814"/>
              <a:gd name="connsiteY164" fmla="*/ 1100666 h 4182533"/>
              <a:gd name="connsiteX165" fmla="*/ 6052081 w 8405814"/>
              <a:gd name="connsiteY165" fmla="*/ 1083733 h 4182533"/>
              <a:gd name="connsiteX166" fmla="*/ 6102881 w 8405814"/>
              <a:gd name="connsiteY166" fmla="*/ 1066800 h 4182533"/>
              <a:gd name="connsiteX167" fmla="*/ 6255281 w 8405814"/>
              <a:gd name="connsiteY167" fmla="*/ 1049866 h 4182533"/>
              <a:gd name="connsiteX168" fmla="*/ 6306081 w 8405814"/>
              <a:gd name="connsiteY168" fmla="*/ 1032933 h 4182533"/>
              <a:gd name="connsiteX169" fmla="*/ 6356881 w 8405814"/>
              <a:gd name="connsiteY169" fmla="*/ 999066 h 4182533"/>
              <a:gd name="connsiteX170" fmla="*/ 6424614 w 8405814"/>
              <a:gd name="connsiteY170" fmla="*/ 982133 h 4182533"/>
              <a:gd name="connsiteX171" fmla="*/ 6610881 w 8405814"/>
              <a:gd name="connsiteY171" fmla="*/ 931333 h 4182533"/>
              <a:gd name="connsiteX172" fmla="*/ 6661681 w 8405814"/>
              <a:gd name="connsiteY172" fmla="*/ 897466 h 4182533"/>
              <a:gd name="connsiteX173" fmla="*/ 6797147 w 8405814"/>
              <a:gd name="connsiteY173" fmla="*/ 863600 h 4182533"/>
              <a:gd name="connsiteX174" fmla="*/ 6847947 w 8405814"/>
              <a:gd name="connsiteY174" fmla="*/ 829733 h 4182533"/>
              <a:gd name="connsiteX175" fmla="*/ 7017281 w 8405814"/>
              <a:gd name="connsiteY175" fmla="*/ 778933 h 4182533"/>
              <a:gd name="connsiteX176" fmla="*/ 7186614 w 8405814"/>
              <a:gd name="connsiteY176" fmla="*/ 711200 h 4182533"/>
              <a:gd name="connsiteX177" fmla="*/ 7237414 w 8405814"/>
              <a:gd name="connsiteY177" fmla="*/ 694266 h 4182533"/>
              <a:gd name="connsiteX178" fmla="*/ 7288214 w 8405814"/>
              <a:gd name="connsiteY178" fmla="*/ 677333 h 4182533"/>
              <a:gd name="connsiteX179" fmla="*/ 7339014 w 8405814"/>
              <a:gd name="connsiteY179" fmla="*/ 643466 h 4182533"/>
              <a:gd name="connsiteX180" fmla="*/ 7508347 w 8405814"/>
              <a:gd name="connsiteY180" fmla="*/ 592666 h 4182533"/>
              <a:gd name="connsiteX181" fmla="*/ 7559147 w 8405814"/>
              <a:gd name="connsiteY181" fmla="*/ 558800 h 4182533"/>
              <a:gd name="connsiteX182" fmla="*/ 7609947 w 8405814"/>
              <a:gd name="connsiteY182" fmla="*/ 541866 h 4182533"/>
              <a:gd name="connsiteX183" fmla="*/ 7677681 w 8405814"/>
              <a:gd name="connsiteY183" fmla="*/ 491066 h 4182533"/>
              <a:gd name="connsiteX184" fmla="*/ 7847014 w 8405814"/>
              <a:gd name="connsiteY184" fmla="*/ 423333 h 4182533"/>
              <a:gd name="connsiteX185" fmla="*/ 7897814 w 8405814"/>
              <a:gd name="connsiteY185" fmla="*/ 406400 h 4182533"/>
              <a:gd name="connsiteX186" fmla="*/ 8067147 w 8405814"/>
              <a:gd name="connsiteY186" fmla="*/ 355600 h 4182533"/>
              <a:gd name="connsiteX187" fmla="*/ 8117947 w 8405814"/>
              <a:gd name="connsiteY187" fmla="*/ 338666 h 4182533"/>
              <a:gd name="connsiteX188" fmla="*/ 8338081 w 8405814"/>
              <a:gd name="connsiteY188" fmla="*/ 355600 h 4182533"/>
              <a:gd name="connsiteX189" fmla="*/ 8388881 w 8405814"/>
              <a:gd name="connsiteY189" fmla="*/ 372533 h 4182533"/>
              <a:gd name="connsiteX190" fmla="*/ 8355014 w 8405814"/>
              <a:gd name="connsiteY190" fmla="*/ 372533 h 4182533"/>
              <a:gd name="connsiteX191" fmla="*/ 8388881 w 8405814"/>
              <a:gd name="connsiteY191" fmla="*/ 423333 h 4182533"/>
              <a:gd name="connsiteX0" fmla="*/ 8392600 w 8409533"/>
              <a:gd name="connsiteY0" fmla="*/ 423333 h 4182533"/>
              <a:gd name="connsiteX1" fmla="*/ 8341800 w 8409533"/>
              <a:gd name="connsiteY1" fmla="*/ 321733 h 4182533"/>
              <a:gd name="connsiteX2" fmla="*/ 8324866 w 8409533"/>
              <a:gd name="connsiteY2" fmla="*/ 270933 h 4182533"/>
              <a:gd name="connsiteX3" fmla="*/ 8274066 w 8409533"/>
              <a:gd name="connsiteY3" fmla="*/ 0 h 4182533"/>
              <a:gd name="connsiteX4" fmla="*/ 8172466 w 8409533"/>
              <a:gd name="connsiteY4" fmla="*/ 33866 h 4182533"/>
              <a:gd name="connsiteX5" fmla="*/ 8053933 w 8409533"/>
              <a:gd name="connsiteY5" fmla="*/ 101600 h 4182533"/>
              <a:gd name="connsiteX6" fmla="*/ 7799933 w 8409533"/>
              <a:gd name="connsiteY6" fmla="*/ 135466 h 4182533"/>
              <a:gd name="connsiteX7" fmla="*/ 7715266 w 8409533"/>
              <a:gd name="connsiteY7" fmla="*/ 169333 h 4182533"/>
              <a:gd name="connsiteX8" fmla="*/ 7393533 w 8409533"/>
              <a:gd name="connsiteY8" fmla="*/ 220133 h 4182533"/>
              <a:gd name="connsiteX9" fmla="*/ 7308866 w 8409533"/>
              <a:gd name="connsiteY9" fmla="*/ 237066 h 4182533"/>
              <a:gd name="connsiteX10" fmla="*/ 7241133 w 8409533"/>
              <a:gd name="connsiteY10" fmla="*/ 270933 h 4182533"/>
              <a:gd name="connsiteX11" fmla="*/ 7190333 w 8409533"/>
              <a:gd name="connsiteY11" fmla="*/ 287866 h 4182533"/>
              <a:gd name="connsiteX12" fmla="*/ 7105666 w 8409533"/>
              <a:gd name="connsiteY12" fmla="*/ 321733 h 4182533"/>
              <a:gd name="connsiteX13" fmla="*/ 7004066 w 8409533"/>
              <a:gd name="connsiteY13" fmla="*/ 355600 h 4182533"/>
              <a:gd name="connsiteX14" fmla="*/ 6868600 w 8409533"/>
              <a:gd name="connsiteY14" fmla="*/ 440266 h 4182533"/>
              <a:gd name="connsiteX15" fmla="*/ 6817800 w 8409533"/>
              <a:gd name="connsiteY15" fmla="*/ 457200 h 4182533"/>
              <a:gd name="connsiteX16" fmla="*/ 6767000 w 8409533"/>
              <a:gd name="connsiteY16" fmla="*/ 491066 h 4182533"/>
              <a:gd name="connsiteX17" fmla="*/ 6699266 w 8409533"/>
              <a:gd name="connsiteY17" fmla="*/ 508000 h 4182533"/>
              <a:gd name="connsiteX18" fmla="*/ 6614600 w 8409533"/>
              <a:gd name="connsiteY18" fmla="*/ 541866 h 4182533"/>
              <a:gd name="connsiteX19" fmla="*/ 6563800 w 8409533"/>
              <a:gd name="connsiteY19" fmla="*/ 558800 h 4182533"/>
              <a:gd name="connsiteX20" fmla="*/ 6428333 w 8409533"/>
              <a:gd name="connsiteY20" fmla="*/ 626533 h 4182533"/>
              <a:gd name="connsiteX21" fmla="*/ 383133 w 8409533"/>
              <a:gd name="connsiteY21" fmla="*/ 2116666 h 4182533"/>
              <a:gd name="connsiteX22" fmla="*/ 654066 w 8409533"/>
              <a:gd name="connsiteY22" fmla="*/ 2133600 h 4182533"/>
              <a:gd name="connsiteX23" fmla="*/ 1060466 w 8409533"/>
              <a:gd name="connsiteY23" fmla="*/ 2201333 h 4182533"/>
              <a:gd name="connsiteX24" fmla="*/ 1280600 w 8409533"/>
              <a:gd name="connsiteY24" fmla="*/ 2235200 h 4182533"/>
              <a:gd name="connsiteX25" fmla="*/ 1466866 w 8409533"/>
              <a:gd name="connsiteY25" fmla="*/ 2252133 h 4182533"/>
              <a:gd name="connsiteX26" fmla="*/ 1636200 w 8409533"/>
              <a:gd name="connsiteY26" fmla="*/ 2286000 h 4182533"/>
              <a:gd name="connsiteX27" fmla="*/ 1720866 w 8409533"/>
              <a:gd name="connsiteY27" fmla="*/ 2302933 h 4182533"/>
              <a:gd name="connsiteX28" fmla="*/ 1822466 w 8409533"/>
              <a:gd name="connsiteY28" fmla="*/ 2336800 h 4182533"/>
              <a:gd name="connsiteX29" fmla="*/ 1957933 w 8409533"/>
              <a:gd name="connsiteY29" fmla="*/ 2387600 h 4182533"/>
              <a:gd name="connsiteX30" fmla="*/ 2008733 w 8409533"/>
              <a:gd name="connsiteY30" fmla="*/ 2421466 h 4182533"/>
              <a:gd name="connsiteX31" fmla="*/ 2059533 w 8409533"/>
              <a:gd name="connsiteY31" fmla="*/ 2472266 h 4182533"/>
              <a:gd name="connsiteX32" fmla="*/ 2144200 w 8409533"/>
              <a:gd name="connsiteY32" fmla="*/ 2489200 h 4182533"/>
              <a:gd name="connsiteX33" fmla="*/ 2296600 w 8409533"/>
              <a:gd name="connsiteY33" fmla="*/ 2590800 h 4182533"/>
              <a:gd name="connsiteX34" fmla="*/ 2415133 w 8409533"/>
              <a:gd name="connsiteY34" fmla="*/ 2624666 h 4182533"/>
              <a:gd name="connsiteX35" fmla="*/ 2499800 w 8409533"/>
              <a:gd name="connsiteY35" fmla="*/ 2675466 h 4182533"/>
              <a:gd name="connsiteX36" fmla="*/ 2567533 w 8409533"/>
              <a:gd name="connsiteY36" fmla="*/ 2692400 h 4182533"/>
              <a:gd name="connsiteX37" fmla="*/ 2618333 w 8409533"/>
              <a:gd name="connsiteY37" fmla="*/ 2709333 h 4182533"/>
              <a:gd name="connsiteX38" fmla="*/ 2736866 w 8409533"/>
              <a:gd name="connsiteY38" fmla="*/ 2760133 h 4182533"/>
              <a:gd name="connsiteX39" fmla="*/ 2804600 w 8409533"/>
              <a:gd name="connsiteY39" fmla="*/ 2794000 h 4182533"/>
              <a:gd name="connsiteX40" fmla="*/ 3041666 w 8409533"/>
              <a:gd name="connsiteY40" fmla="*/ 2861733 h 4182533"/>
              <a:gd name="connsiteX41" fmla="*/ 3092466 w 8409533"/>
              <a:gd name="connsiteY41" fmla="*/ 2878666 h 4182533"/>
              <a:gd name="connsiteX42" fmla="*/ 3244866 w 8409533"/>
              <a:gd name="connsiteY42" fmla="*/ 2929466 h 4182533"/>
              <a:gd name="connsiteX43" fmla="*/ 3295666 w 8409533"/>
              <a:gd name="connsiteY43" fmla="*/ 2963333 h 4182533"/>
              <a:gd name="connsiteX44" fmla="*/ 3380333 w 8409533"/>
              <a:gd name="connsiteY44" fmla="*/ 2980266 h 4182533"/>
              <a:gd name="connsiteX45" fmla="*/ 3448066 w 8409533"/>
              <a:gd name="connsiteY45" fmla="*/ 2997200 h 4182533"/>
              <a:gd name="connsiteX46" fmla="*/ 3702066 w 8409533"/>
              <a:gd name="connsiteY46" fmla="*/ 3031066 h 4182533"/>
              <a:gd name="connsiteX47" fmla="*/ 3956066 w 8409533"/>
              <a:gd name="connsiteY47" fmla="*/ 3081866 h 4182533"/>
              <a:gd name="connsiteX48" fmla="*/ 4159266 w 8409533"/>
              <a:gd name="connsiteY48" fmla="*/ 3115733 h 4182533"/>
              <a:gd name="connsiteX49" fmla="*/ 4260866 w 8409533"/>
              <a:gd name="connsiteY49" fmla="*/ 3149600 h 4182533"/>
              <a:gd name="connsiteX50" fmla="*/ 4362466 w 8409533"/>
              <a:gd name="connsiteY50" fmla="*/ 3166533 h 4182533"/>
              <a:gd name="connsiteX51" fmla="*/ 4430200 w 8409533"/>
              <a:gd name="connsiteY51" fmla="*/ 3200400 h 4182533"/>
              <a:gd name="connsiteX52" fmla="*/ 4633400 w 8409533"/>
              <a:gd name="connsiteY52" fmla="*/ 3251200 h 4182533"/>
              <a:gd name="connsiteX53" fmla="*/ 4819666 w 8409533"/>
              <a:gd name="connsiteY53" fmla="*/ 3318933 h 4182533"/>
              <a:gd name="connsiteX54" fmla="*/ 4887400 w 8409533"/>
              <a:gd name="connsiteY54" fmla="*/ 3352800 h 4182533"/>
              <a:gd name="connsiteX55" fmla="*/ 4972066 w 8409533"/>
              <a:gd name="connsiteY55" fmla="*/ 3369733 h 4182533"/>
              <a:gd name="connsiteX56" fmla="*/ 5039800 w 8409533"/>
              <a:gd name="connsiteY56" fmla="*/ 3386666 h 4182533"/>
              <a:gd name="connsiteX57" fmla="*/ 5141400 w 8409533"/>
              <a:gd name="connsiteY57" fmla="*/ 3420533 h 4182533"/>
              <a:gd name="connsiteX58" fmla="*/ 5226066 w 8409533"/>
              <a:gd name="connsiteY58" fmla="*/ 3437466 h 4182533"/>
              <a:gd name="connsiteX59" fmla="*/ 5361533 w 8409533"/>
              <a:gd name="connsiteY59" fmla="*/ 3471333 h 4182533"/>
              <a:gd name="connsiteX60" fmla="*/ 5564733 w 8409533"/>
              <a:gd name="connsiteY60" fmla="*/ 3505200 h 4182533"/>
              <a:gd name="connsiteX61" fmla="*/ 5649400 w 8409533"/>
              <a:gd name="connsiteY61" fmla="*/ 3539066 h 4182533"/>
              <a:gd name="connsiteX62" fmla="*/ 5801800 w 8409533"/>
              <a:gd name="connsiteY62" fmla="*/ 3589866 h 4182533"/>
              <a:gd name="connsiteX63" fmla="*/ 5852600 w 8409533"/>
              <a:gd name="connsiteY63" fmla="*/ 3623733 h 4182533"/>
              <a:gd name="connsiteX64" fmla="*/ 5988066 w 8409533"/>
              <a:gd name="connsiteY64" fmla="*/ 3657600 h 4182533"/>
              <a:gd name="connsiteX65" fmla="*/ 6055800 w 8409533"/>
              <a:gd name="connsiteY65" fmla="*/ 3691466 h 4182533"/>
              <a:gd name="connsiteX66" fmla="*/ 6225133 w 8409533"/>
              <a:gd name="connsiteY66" fmla="*/ 3725333 h 4182533"/>
              <a:gd name="connsiteX67" fmla="*/ 6275933 w 8409533"/>
              <a:gd name="connsiteY67" fmla="*/ 3742266 h 4182533"/>
              <a:gd name="connsiteX68" fmla="*/ 6445266 w 8409533"/>
              <a:gd name="connsiteY68" fmla="*/ 3810000 h 4182533"/>
              <a:gd name="connsiteX69" fmla="*/ 6648466 w 8409533"/>
              <a:gd name="connsiteY69" fmla="*/ 3860800 h 4182533"/>
              <a:gd name="connsiteX70" fmla="*/ 6716200 w 8409533"/>
              <a:gd name="connsiteY70" fmla="*/ 3877733 h 4182533"/>
              <a:gd name="connsiteX71" fmla="*/ 6919400 w 8409533"/>
              <a:gd name="connsiteY71" fmla="*/ 3911600 h 4182533"/>
              <a:gd name="connsiteX72" fmla="*/ 7122600 w 8409533"/>
              <a:gd name="connsiteY72" fmla="*/ 3962400 h 4182533"/>
              <a:gd name="connsiteX73" fmla="*/ 7224200 w 8409533"/>
              <a:gd name="connsiteY73" fmla="*/ 3979333 h 4182533"/>
              <a:gd name="connsiteX74" fmla="*/ 7291933 w 8409533"/>
              <a:gd name="connsiteY74" fmla="*/ 3996266 h 4182533"/>
              <a:gd name="connsiteX75" fmla="*/ 7545933 w 8409533"/>
              <a:gd name="connsiteY75" fmla="*/ 4013200 h 4182533"/>
              <a:gd name="connsiteX76" fmla="*/ 7715266 w 8409533"/>
              <a:gd name="connsiteY76" fmla="*/ 4030133 h 4182533"/>
              <a:gd name="connsiteX77" fmla="*/ 7884600 w 8409533"/>
              <a:gd name="connsiteY77" fmla="*/ 4064000 h 4182533"/>
              <a:gd name="connsiteX78" fmla="*/ 7935400 w 8409533"/>
              <a:gd name="connsiteY78" fmla="*/ 4080933 h 4182533"/>
              <a:gd name="connsiteX79" fmla="*/ 8087800 w 8409533"/>
              <a:gd name="connsiteY79" fmla="*/ 4114800 h 4182533"/>
              <a:gd name="connsiteX80" fmla="*/ 8172466 w 8409533"/>
              <a:gd name="connsiteY80" fmla="*/ 4131733 h 4182533"/>
              <a:gd name="connsiteX81" fmla="*/ 8223266 w 8409533"/>
              <a:gd name="connsiteY81" fmla="*/ 4148666 h 4182533"/>
              <a:gd name="connsiteX82" fmla="*/ 8375666 w 8409533"/>
              <a:gd name="connsiteY82" fmla="*/ 4182533 h 4182533"/>
              <a:gd name="connsiteX83" fmla="*/ 8409533 w 8409533"/>
              <a:gd name="connsiteY83" fmla="*/ 4114800 h 4182533"/>
              <a:gd name="connsiteX84" fmla="*/ 8375666 w 8409533"/>
              <a:gd name="connsiteY84" fmla="*/ 4064000 h 4182533"/>
              <a:gd name="connsiteX85" fmla="*/ 8358733 w 8409533"/>
              <a:gd name="connsiteY85" fmla="*/ 3759200 h 4182533"/>
              <a:gd name="connsiteX86" fmla="*/ 8240200 w 8409533"/>
              <a:gd name="connsiteY86" fmla="*/ 3742266 h 4182533"/>
              <a:gd name="connsiteX87" fmla="*/ 7969266 w 8409533"/>
              <a:gd name="connsiteY87" fmla="*/ 3708400 h 4182533"/>
              <a:gd name="connsiteX88" fmla="*/ 7732200 w 8409533"/>
              <a:gd name="connsiteY88" fmla="*/ 3657600 h 4182533"/>
              <a:gd name="connsiteX89" fmla="*/ 7579800 w 8409533"/>
              <a:gd name="connsiteY89" fmla="*/ 3606800 h 4182533"/>
              <a:gd name="connsiteX90" fmla="*/ 7495133 w 8409533"/>
              <a:gd name="connsiteY90" fmla="*/ 3589866 h 4182533"/>
              <a:gd name="connsiteX91" fmla="*/ 7376600 w 8409533"/>
              <a:gd name="connsiteY91" fmla="*/ 3556000 h 4182533"/>
              <a:gd name="connsiteX92" fmla="*/ 7190333 w 8409533"/>
              <a:gd name="connsiteY92" fmla="*/ 3539066 h 4182533"/>
              <a:gd name="connsiteX93" fmla="*/ 6767000 w 8409533"/>
              <a:gd name="connsiteY93" fmla="*/ 3505200 h 4182533"/>
              <a:gd name="connsiteX94" fmla="*/ 6631533 w 8409533"/>
              <a:gd name="connsiteY94" fmla="*/ 3471333 h 4182533"/>
              <a:gd name="connsiteX95" fmla="*/ 6428333 w 8409533"/>
              <a:gd name="connsiteY95" fmla="*/ 3420533 h 4182533"/>
              <a:gd name="connsiteX96" fmla="*/ 6123533 w 8409533"/>
              <a:gd name="connsiteY96" fmla="*/ 3403600 h 4182533"/>
              <a:gd name="connsiteX97" fmla="*/ 5920333 w 8409533"/>
              <a:gd name="connsiteY97" fmla="*/ 3386666 h 4182533"/>
              <a:gd name="connsiteX98" fmla="*/ 5784866 w 8409533"/>
              <a:gd name="connsiteY98" fmla="*/ 3352800 h 4182533"/>
              <a:gd name="connsiteX99" fmla="*/ 5734066 w 8409533"/>
              <a:gd name="connsiteY99" fmla="*/ 3335866 h 4182533"/>
              <a:gd name="connsiteX100" fmla="*/ 5598600 w 8409533"/>
              <a:gd name="connsiteY100" fmla="*/ 3318933 h 4182533"/>
              <a:gd name="connsiteX101" fmla="*/ 5547800 w 8409533"/>
              <a:gd name="connsiteY101" fmla="*/ 3302000 h 4182533"/>
              <a:gd name="connsiteX102" fmla="*/ 5497000 w 8409533"/>
              <a:gd name="connsiteY102" fmla="*/ 3268133 h 4182533"/>
              <a:gd name="connsiteX103" fmla="*/ 5429266 w 8409533"/>
              <a:gd name="connsiteY103" fmla="*/ 3251200 h 4182533"/>
              <a:gd name="connsiteX104" fmla="*/ 5293800 w 8409533"/>
              <a:gd name="connsiteY104" fmla="*/ 3200400 h 4182533"/>
              <a:gd name="connsiteX105" fmla="*/ 5243000 w 8409533"/>
              <a:gd name="connsiteY105" fmla="*/ 3166533 h 4182533"/>
              <a:gd name="connsiteX106" fmla="*/ 5158333 w 8409533"/>
              <a:gd name="connsiteY106" fmla="*/ 3149600 h 4182533"/>
              <a:gd name="connsiteX107" fmla="*/ 5107533 w 8409533"/>
              <a:gd name="connsiteY107" fmla="*/ 3132666 h 4182533"/>
              <a:gd name="connsiteX108" fmla="*/ 4921266 w 8409533"/>
              <a:gd name="connsiteY108" fmla="*/ 2997200 h 4182533"/>
              <a:gd name="connsiteX109" fmla="*/ 4751933 w 8409533"/>
              <a:gd name="connsiteY109" fmla="*/ 2946400 h 4182533"/>
              <a:gd name="connsiteX110" fmla="*/ 4599533 w 8409533"/>
              <a:gd name="connsiteY110" fmla="*/ 2878666 h 4182533"/>
              <a:gd name="connsiteX111" fmla="*/ 4464066 w 8409533"/>
              <a:gd name="connsiteY111" fmla="*/ 2810933 h 4182533"/>
              <a:gd name="connsiteX112" fmla="*/ 4396333 w 8409533"/>
              <a:gd name="connsiteY112" fmla="*/ 2777066 h 4182533"/>
              <a:gd name="connsiteX113" fmla="*/ 4176200 w 8409533"/>
              <a:gd name="connsiteY113" fmla="*/ 2743200 h 4182533"/>
              <a:gd name="connsiteX114" fmla="*/ 4125400 w 8409533"/>
              <a:gd name="connsiteY114" fmla="*/ 2709333 h 4182533"/>
              <a:gd name="connsiteX115" fmla="*/ 3922200 w 8409533"/>
              <a:gd name="connsiteY115" fmla="*/ 2658533 h 4182533"/>
              <a:gd name="connsiteX116" fmla="*/ 3854466 w 8409533"/>
              <a:gd name="connsiteY116" fmla="*/ 2641600 h 4182533"/>
              <a:gd name="connsiteX117" fmla="*/ 3769800 w 8409533"/>
              <a:gd name="connsiteY117" fmla="*/ 2624666 h 4182533"/>
              <a:gd name="connsiteX118" fmla="*/ 3719000 w 8409533"/>
              <a:gd name="connsiteY118" fmla="*/ 2607733 h 4182533"/>
              <a:gd name="connsiteX119" fmla="*/ 3600466 w 8409533"/>
              <a:gd name="connsiteY119" fmla="*/ 2590800 h 4182533"/>
              <a:gd name="connsiteX120" fmla="*/ 3481933 w 8409533"/>
              <a:gd name="connsiteY120" fmla="*/ 2556933 h 4182533"/>
              <a:gd name="connsiteX121" fmla="*/ 3431133 w 8409533"/>
              <a:gd name="connsiteY121" fmla="*/ 2540000 h 4182533"/>
              <a:gd name="connsiteX122" fmla="*/ 3312600 w 8409533"/>
              <a:gd name="connsiteY122" fmla="*/ 2523066 h 4182533"/>
              <a:gd name="connsiteX123" fmla="*/ 3211000 w 8409533"/>
              <a:gd name="connsiteY123" fmla="*/ 2489200 h 4182533"/>
              <a:gd name="connsiteX124" fmla="*/ 2872333 w 8409533"/>
              <a:gd name="connsiteY124" fmla="*/ 2438400 h 4182533"/>
              <a:gd name="connsiteX125" fmla="*/ 2719933 w 8409533"/>
              <a:gd name="connsiteY125" fmla="*/ 2421466 h 4182533"/>
              <a:gd name="connsiteX126" fmla="*/ 2516733 w 8409533"/>
              <a:gd name="connsiteY126" fmla="*/ 2387600 h 4182533"/>
              <a:gd name="connsiteX127" fmla="*/ 2415133 w 8409533"/>
              <a:gd name="connsiteY127" fmla="*/ 2353733 h 4182533"/>
              <a:gd name="connsiteX128" fmla="*/ 2330466 w 8409533"/>
              <a:gd name="connsiteY128" fmla="*/ 2336800 h 4182533"/>
              <a:gd name="connsiteX129" fmla="*/ 2228866 w 8409533"/>
              <a:gd name="connsiteY129" fmla="*/ 2302933 h 4182533"/>
              <a:gd name="connsiteX130" fmla="*/ 2178066 w 8409533"/>
              <a:gd name="connsiteY130" fmla="*/ 2286000 h 4182533"/>
              <a:gd name="connsiteX131" fmla="*/ 2127266 w 8409533"/>
              <a:gd name="connsiteY131" fmla="*/ 2269066 h 4182533"/>
              <a:gd name="connsiteX132" fmla="*/ 2059533 w 8409533"/>
              <a:gd name="connsiteY132" fmla="*/ 2252133 h 4182533"/>
              <a:gd name="connsiteX133" fmla="*/ 1991800 w 8409533"/>
              <a:gd name="connsiteY133" fmla="*/ 2218266 h 4182533"/>
              <a:gd name="connsiteX134" fmla="*/ 1941000 w 8409533"/>
              <a:gd name="connsiteY134" fmla="*/ 2201333 h 4182533"/>
              <a:gd name="connsiteX135" fmla="*/ 1839400 w 8409533"/>
              <a:gd name="connsiteY135" fmla="*/ 2116666 h 4182533"/>
              <a:gd name="connsiteX136" fmla="*/ 1856333 w 8409533"/>
              <a:gd name="connsiteY136" fmla="*/ 1947333 h 4182533"/>
              <a:gd name="connsiteX137" fmla="*/ 2042600 w 8409533"/>
              <a:gd name="connsiteY137" fmla="*/ 1930400 h 4182533"/>
              <a:gd name="connsiteX138" fmla="*/ 2364333 w 8409533"/>
              <a:gd name="connsiteY138" fmla="*/ 1896533 h 4182533"/>
              <a:gd name="connsiteX139" fmla="*/ 2499800 w 8409533"/>
              <a:gd name="connsiteY139" fmla="*/ 1862666 h 4182533"/>
              <a:gd name="connsiteX140" fmla="*/ 2618333 w 8409533"/>
              <a:gd name="connsiteY140" fmla="*/ 1845733 h 4182533"/>
              <a:gd name="connsiteX141" fmla="*/ 2923133 w 8409533"/>
              <a:gd name="connsiteY141" fmla="*/ 1811866 h 4182533"/>
              <a:gd name="connsiteX142" fmla="*/ 3041666 w 8409533"/>
              <a:gd name="connsiteY142" fmla="*/ 1778000 h 4182533"/>
              <a:gd name="connsiteX143" fmla="*/ 3160200 w 8409533"/>
              <a:gd name="connsiteY143" fmla="*/ 1744133 h 4182533"/>
              <a:gd name="connsiteX144" fmla="*/ 3431133 w 8409533"/>
              <a:gd name="connsiteY144" fmla="*/ 1710266 h 4182533"/>
              <a:gd name="connsiteX145" fmla="*/ 3549666 w 8409533"/>
              <a:gd name="connsiteY145" fmla="*/ 1693333 h 4182533"/>
              <a:gd name="connsiteX146" fmla="*/ 3702066 w 8409533"/>
              <a:gd name="connsiteY146" fmla="*/ 1659466 h 4182533"/>
              <a:gd name="connsiteX147" fmla="*/ 3786733 w 8409533"/>
              <a:gd name="connsiteY147" fmla="*/ 1642533 h 4182533"/>
              <a:gd name="connsiteX148" fmla="*/ 3837533 w 8409533"/>
              <a:gd name="connsiteY148" fmla="*/ 1625600 h 4182533"/>
              <a:gd name="connsiteX149" fmla="*/ 3973000 w 8409533"/>
              <a:gd name="connsiteY149" fmla="*/ 1591733 h 4182533"/>
              <a:gd name="connsiteX150" fmla="*/ 4176200 w 8409533"/>
              <a:gd name="connsiteY150" fmla="*/ 1540933 h 4182533"/>
              <a:gd name="connsiteX151" fmla="*/ 4413266 w 8409533"/>
              <a:gd name="connsiteY151" fmla="*/ 1473200 h 4182533"/>
              <a:gd name="connsiteX152" fmla="*/ 4464066 w 8409533"/>
              <a:gd name="connsiteY152" fmla="*/ 1456266 h 4182533"/>
              <a:gd name="connsiteX153" fmla="*/ 4531800 w 8409533"/>
              <a:gd name="connsiteY153" fmla="*/ 1422400 h 4182533"/>
              <a:gd name="connsiteX154" fmla="*/ 4768866 w 8409533"/>
              <a:gd name="connsiteY154" fmla="*/ 1388533 h 4182533"/>
              <a:gd name="connsiteX155" fmla="*/ 4853533 w 8409533"/>
              <a:gd name="connsiteY155" fmla="*/ 1371600 h 4182533"/>
              <a:gd name="connsiteX156" fmla="*/ 5090600 w 8409533"/>
              <a:gd name="connsiteY156" fmla="*/ 1303866 h 4182533"/>
              <a:gd name="connsiteX157" fmla="*/ 5344600 w 8409533"/>
              <a:gd name="connsiteY157" fmla="*/ 1236133 h 4182533"/>
              <a:gd name="connsiteX158" fmla="*/ 5429266 w 8409533"/>
              <a:gd name="connsiteY158" fmla="*/ 1219200 h 4182533"/>
              <a:gd name="connsiteX159" fmla="*/ 5632466 w 8409533"/>
              <a:gd name="connsiteY159" fmla="*/ 1185333 h 4182533"/>
              <a:gd name="connsiteX160" fmla="*/ 5734066 w 8409533"/>
              <a:gd name="connsiteY160" fmla="*/ 1151466 h 4182533"/>
              <a:gd name="connsiteX161" fmla="*/ 5784866 w 8409533"/>
              <a:gd name="connsiteY161" fmla="*/ 1134533 h 4182533"/>
              <a:gd name="connsiteX162" fmla="*/ 5869533 w 8409533"/>
              <a:gd name="connsiteY162" fmla="*/ 1117600 h 4182533"/>
              <a:gd name="connsiteX163" fmla="*/ 5988066 w 8409533"/>
              <a:gd name="connsiteY163" fmla="*/ 1100666 h 4182533"/>
              <a:gd name="connsiteX164" fmla="*/ 6055800 w 8409533"/>
              <a:gd name="connsiteY164" fmla="*/ 1083733 h 4182533"/>
              <a:gd name="connsiteX165" fmla="*/ 6106600 w 8409533"/>
              <a:gd name="connsiteY165" fmla="*/ 1066800 h 4182533"/>
              <a:gd name="connsiteX166" fmla="*/ 6259000 w 8409533"/>
              <a:gd name="connsiteY166" fmla="*/ 1049866 h 4182533"/>
              <a:gd name="connsiteX167" fmla="*/ 6309800 w 8409533"/>
              <a:gd name="connsiteY167" fmla="*/ 1032933 h 4182533"/>
              <a:gd name="connsiteX168" fmla="*/ 6360600 w 8409533"/>
              <a:gd name="connsiteY168" fmla="*/ 999066 h 4182533"/>
              <a:gd name="connsiteX169" fmla="*/ 6428333 w 8409533"/>
              <a:gd name="connsiteY169" fmla="*/ 982133 h 4182533"/>
              <a:gd name="connsiteX170" fmla="*/ 6614600 w 8409533"/>
              <a:gd name="connsiteY170" fmla="*/ 931333 h 4182533"/>
              <a:gd name="connsiteX171" fmla="*/ 6665400 w 8409533"/>
              <a:gd name="connsiteY171" fmla="*/ 897466 h 4182533"/>
              <a:gd name="connsiteX172" fmla="*/ 6800866 w 8409533"/>
              <a:gd name="connsiteY172" fmla="*/ 863600 h 4182533"/>
              <a:gd name="connsiteX173" fmla="*/ 6851666 w 8409533"/>
              <a:gd name="connsiteY173" fmla="*/ 829733 h 4182533"/>
              <a:gd name="connsiteX174" fmla="*/ 7021000 w 8409533"/>
              <a:gd name="connsiteY174" fmla="*/ 778933 h 4182533"/>
              <a:gd name="connsiteX175" fmla="*/ 7190333 w 8409533"/>
              <a:gd name="connsiteY175" fmla="*/ 711200 h 4182533"/>
              <a:gd name="connsiteX176" fmla="*/ 7241133 w 8409533"/>
              <a:gd name="connsiteY176" fmla="*/ 694266 h 4182533"/>
              <a:gd name="connsiteX177" fmla="*/ 7291933 w 8409533"/>
              <a:gd name="connsiteY177" fmla="*/ 677333 h 4182533"/>
              <a:gd name="connsiteX178" fmla="*/ 7342733 w 8409533"/>
              <a:gd name="connsiteY178" fmla="*/ 643466 h 4182533"/>
              <a:gd name="connsiteX179" fmla="*/ 7512066 w 8409533"/>
              <a:gd name="connsiteY179" fmla="*/ 592666 h 4182533"/>
              <a:gd name="connsiteX180" fmla="*/ 7562866 w 8409533"/>
              <a:gd name="connsiteY180" fmla="*/ 558800 h 4182533"/>
              <a:gd name="connsiteX181" fmla="*/ 7613666 w 8409533"/>
              <a:gd name="connsiteY181" fmla="*/ 541866 h 4182533"/>
              <a:gd name="connsiteX182" fmla="*/ 7681400 w 8409533"/>
              <a:gd name="connsiteY182" fmla="*/ 491066 h 4182533"/>
              <a:gd name="connsiteX183" fmla="*/ 7850733 w 8409533"/>
              <a:gd name="connsiteY183" fmla="*/ 423333 h 4182533"/>
              <a:gd name="connsiteX184" fmla="*/ 7901533 w 8409533"/>
              <a:gd name="connsiteY184" fmla="*/ 406400 h 4182533"/>
              <a:gd name="connsiteX185" fmla="*/ 8070866 w 8409533"/>
              <a:gd name="connsiteY185" fmla="*/ 355600 h 4182533"/>
              <a:gd name="connsiteX186" fmla="*/ 8121666 w 8409533"/>
              <a:gd name="connsiteY186" fmla="*/ 338666 h 4182533"/>
              <a:gd name="connsiteX187" fmla="*/ 8341800 w 8409533"/>
              <a:gd name="connsiteY187" fmla="*/ 355600 h 4182533"/>
              <a:gd name="connsiteX188" fmla="*/ 8392600 w 8409533"/>
              <a:gd name="connsiteY188" fmla="*/ 372533 h 4182533"/>
              <a:gd name="connsiteX189" fmla="*/ 8358733 w 8409533"/>
              <a:gd name="connsiteY189" fmla="*/ 372533 h 4182533"/>
              <a:gd name="connsiteX190" fmla="*/ 8392600 w 8409533"/>
              <a:gd name="connsiteY190" fmla="*/ 423333 h 4182533"/>
              <a:gd name="connsiteX0" fmla="*/ 8402522 w 8419455"/>
              <a:gd name="connsiteY0" fmla="*/ 423333 h 4182533"/>
              <a:gd name="connsiteX1" fmla="*/ 8351722 w 8419455"/>
              <a:gd name="connsiteY1" fmla="*/ 321733 h 4182533"/>
              <a:gd name="connsiteX2" fmla="*/ 8334788 w 8419455"/>
              <a:gd name="connsiteY2" fmla="*/ 270933 h 4182533"/>
              <a:gd name="connsiteX3" fmla="*/ 8283988 w 8419455"/>
              <a:gd name="connsiteY3" fmla="*/ 0 h 4182533"/>
              <a:gd name="connsiteX4" fmla="*/ 8182388 w 8419455"/>
              <a:gd name="connsiteY4" fmla="*/ 33866 h 4182533"/>
              <a:gd name="connsiteX5" fmla="*/ 8063855 w 8419455"/>
              <a:gd name="connsiteY5" fmla="*/ 101600 h 4182533"/>
              <a:gd name="connsiteX6" fmla="*/ 7809855 w 8419455"/>
              <a:gd name="connsiteY6" fmla="*/ 135466 h 4182533"/>
              <a:gd name="connsiteX7" fmla="*/ 7725188 w 8419455"/>
              <a:gd name="connsiteY7" fmla="*/ 169333 h 4182533"/>
              <a:gd name="connsiteX8" fmla="*/ 7403455 w 8419455"/>
              <a:gd name="connsiteY8" fmla="*/ 220133 h 4182533"/>
              <a:gd name="connsiteX9" fmla="*/ 7318788 w 8419455"/>
              <a:gd name="connsiteY9" fmla="*/ 237066 h 4182533"/>
              <a:gd name="connsiteX10" fmla="*/ 7251055 w 8419455"/>
              <a:gd name="connsiteY10" fmla="*/ 270933 h 4182533"/>
              <a:gd name="connsiteX11" fmla="*/ 7200255 w 8419455"/>
              <a:gd name="connsiteY11" fmla="*/ 287866 h 4182533"/>
              <a:gd name="connsiteX12" fmla="*/ 7115588 w 8419455"/>
              <a:gd name="connsiteY12" fmla="*/ 321733 h 4182533"/>
              <a:gd name="connsiteX13" fmla="*/ 7013988 w 8419455"/>
              <a:gd name="connsiteY13" fmla="*/ 355600 h 4182533"/>
              <a:gd name="connsiteX14" fmla="*/ 6878522 w 8419455"/>
              <a:gd name="connsiteY14" fmla="*/ 440266 h 4182533"/>
              <a:gd name="connsiteX15" fmla="*/ 6827722 w 8419455"/>
              <a:gd name="connsiteY15" fmla="*/ 457200 h 4182533"/>
              <a:gd name="connsiteX16" fmla="*/ 6776922 w 8419455"/>
              <a:gd name="connsiteY16" fmla="*/ 491066 h 4182533"/>
              <a:gd name="connsiteX17" fmla="*/ 6709188 w 8419455"/>
              <a:gd name="connsiteY17" fmla="*/ 508000 h 4182533"/>
              <a:gd name="connsiteX18" fmla="*/ 6624522 w 8419455"/>
              <a:gd name="connsiteY18" fmla="*/ 541866 h 4182533"/>
              <a:gd name="connsiteX19" fmla="*/ 6573722 w 8419455"/>
              <a:gd name="connsiteY19" fmla="*/ 558800 h 4182533"/>
              <a:gd name="connsiteX20" fmla="*/ 393055 w 8419455"/>
              <a:gd name="connsiteY20" fmla="*/ 2116666 h 4182533"/>
              <a:gd name="connsiteX21" fmla="*/ 663988 w 8419455"/>
              <a:gd name="connsiteY21" fmla="*/ 2133600 h 4182533"/>
              <a:gd name="connsiteX22" fmla="*/ 1070388 w 8419455"/>
              <a:gd name="connsiteY22" fmla="*/ 2201333 h 4182533"/>
              <a:gd name="connsiteX23" fmla="*/ 1290522 w 8419455"/>
              <a:gd name="connsiteY23" fmla="*/ 2235200 h 4182533"/>
              <a:gd name="connsiteX24" fmla="*/ 1476788 w 8419455"/>
              <a:gd name="connsiteY24" fmla="*/ 2252133 h 4182533"/>
              <a:gd name="connsiteX25" fmla="*/ 1646122 w 8419455"/>
              <a:gd name="connsiteY25" fmla="*/ 2286000 h 4182533"/>
              <a:gd name="connsiteX26" fmla="*/ 1730788 w 8419455"/>
              <a:gd name="connsiteY26" fmla="*/ 2302933 h 4182533"/>
              <a:gd name="connsiteX27" fmla="*/ 1832388 w 8419455"/>
              <a:gd name="connsiteY27" fmla="*/ 2336800 h 4182533"/>
              <a:gd name="connsiteX28" fmla="*/ 1967855 w 8419455"/>
              <a:gd name="connsiteY28" fmla="*/ 2387600 h 4182533"/>
              <a:gd name="connsiteX29" fmla="*/ 2018655 w 8419455"/>
              <a:gd name="connsiteY29" fmla="*/ 2421466 h 4182533"/>
              <a:gd name="connsiteX30" fmla="*/ 2069455 w 8419455"/>
              <a:gd name="connsiteY30" fmla="*/ 2472266 h 4182533"/>
              <a:gd name="connsiteX31" fmla="*/ 2154122 w 8419455"/>
              <a:gd name="connsiteY31" fmla="*/ 2489200 h 4182533"/>
              <a:gd name="connsiteX32" fmla="*/ 2306522 w 8419455"/>
              <a:gd name="connsiteY32" fmla="*/ 2590800 h 4182533"/>
              <a:gd name="connsiteX33" fmla="*/ 2425055 w 8419455"/>
              <a:gd name="connsiteY33" fmla="*/ 2624666 h 4182533"/>
              <a:gd name="connsiteX34" fmla="*/ 2509722 w 8419455"/>
              <a:gd name="connsiteY34" fmla="*/ 2675466 h 4182533"/>
              <a:gd name="connsiteX35" fmla="*/ 2577455 w 8419455"/>
              <a:gd name="connsiteY35" fmla="*/ 2692400 h 4182533"/>
              <a:gd name="connsiteX36" fmla="*/ 2628255 w 8419455"/>
              <a:gd name="connsiteY36" fmla="*/ 2709333 h 4182533"/>
              <a:gd name="connsiteX37" fmla="*/ 2746788 w 8419455"/>
              <a:gd name="connsiteY37" fmla="*/ 2760133 h 4182533"/>
              <a:gd name="connsiteX38" fmla="*/ 2814522 w 8419455"/>
              <a:gd name="connsiteY38" fmla="*/ 2794000 h 4182533"/>
              <a:gd name="connsiteX39" fmla="*/ 3051588 w 8419455"/>
              <a:gd name="connsiteY39" fmla="*/ 2861733 h 4182533"/>
              <a:gd name="connsiteX40" fmla="*/ 3102388 w 8419455"/>
              <a:gd name="connsiteY40" fmla="*/ 2878666 h 4182533"/>
              <a:gd name="connsiteX41" fmla="*/ 3254788 w 8419455"/>
              <a:gd name="connsiteY41" fmla="*/ 2929466 h 4182533"/>
              <a:gd name="connsiteX42" fmla="*/ 3305588 w 8419455"/>
              <a:gd name="connsiteY42" fmla="*/ 2963333 h 4182533"/>
              <a:gd name="connsiteX43" fmla="*/ 3390255 w 8419455"/>
              <a:gd name="connsiteY43" fmla="*/ 2980266 h 4182533"/>
              <a:gd name="connsiteX44" fmla="*/ 3457988 w 8419455"/>
              <a:gd name="connsiteY44" fmla="*/ 2997200 h 4182533"/>
              <a:gd name="connsiteX45" fmla="*/ 3711988 w 8419455"/>
              <a:gd name="connsiteY45" fmla="*/ 3031066 h 4182533"/>
              <a:gd name="connsiteX46" fmla="*/ 3965988 w 8419455"/>
              <a:gd name="connsiteY46" fmla="*/ 3081866 h 4182533"/>
              <a:gd name="connsiteX47" fmla="*/ 4169188 w 8419455"/>
              <a:gd name="connsiteY47" fmla="*/ 3115733 h 4182533"/>
              <a:gd name="connsiteX48" fmla="*/ 4270788 w 8419455"/>
              <a:gd name="connsiteY48" fmla="*/ 3149600 h 4182533"/>
              <a:gd name="connsiteX49" fmla="*/ 4372388 w 8419455"/>
              <a:gd name="connsiteY49" fmla="*/ 3166533 h 4182533"/>
              <a:gd name="connsiteX50" fmla="*/ 4440122 w 8419455"/>
              <a:gd name="connsiteY50" fmla="*/ 3200400 h 4182533"/>
              <a:gd name="connsiteX51" fmla="*/ 4643322 w 8419455"/>
              <a:gd name="connsiteY51" fmla="*/ 3251200 h 4182533"/>
              <a:gd name="connsiteX52" fmla="*/ 4829588 w 8419455"/>
              <a:gd name="connsiteY52" fmla="*/ 3318933 h 4182533"/>
              <a:gd name="connsiteX53" fmla="*/ 4897322 w 8419455"/>
              <a:gd name="connsiteY53" fmla="*/ 3352800 h 4182533"/>
              <a:gd name="connsiteX54" fmla="*/ 4981988 w 8419455"/>
              <a:gd name="connsiteY54" fmla="*/ 3369733 h 4182533"/>
              <a:gd name="connsiteX55" fmla="*/ 5049722 w 8419455"/>
              <a:gd name="connsiteY55" fmla="*/ 3386666 h 4182533"/>
              <a:gd name="connsiteX56" fmla="*/ 5151322 w 8419455"/>
              <a:gd name="connsiteY56" fmla="*/ 3420533 h 4182533"/>
              <a:gd name="connsiteX57" fmla="*/ 5235988 w 8419455"/>
              <a:gd name="connsiteY57" fmla="*/ 3437466 h 4182533"/>
              <a:gd name="connsiteX58" fmla="*/ 5371455 w 8419455"/>
              <a:gd name="connsiteY58" fmla="*/ 3471333 h 4182533"/>
              <a:gd name="connsiteX59" fmla="*/ 5574655 w 8419455"/>
              <a:gd name="connsiteY59" fmla="*/ 3505200 h 4182533"/>
              <a:gd name="connsiteX60" fmla="*/ 5659322 w 8419455"/>
              <a:gd name="connsiteY60" fmla="*/ 3539066 h 4182533"/>
              <a:gd name="connsiteX61" fmla="*/ 5811722 w 8419455"/>
              <a:gd name="connsiteY61" fmla="*/ 3589866 h 4182533"/>
              <a:gd name="connsiteX62" fmla="*/ 5862522 w 8419455"/>
              <a:gd name="connsiteY62" fmla="*/ 3623733 h 4182533"/>
              <a:gd name="connsiteX63" fmla="*/ 5997988 w 8419455"/>
              <a:gd name="connsiteY63" fmla="*/ 3657600 h 4182533"/>
              <a:gd name="connsiteX64" fmla="*/ 6065722 w 8419455"/>
              <a:gd name="connsiteY64" fmla="*/ 3691466 h 4182533"/>
              <a:gd name="connsiteX65" fmla="*/ 6235055 w 8419455"/>
              <a:gd name="connsiteY65" fmla="*/ 3725333 h 4182533"/>
              <a:gd name="connsiteX66" fmla="*/ 6285855 w 8419455"/>
              <a:gd name="connsiteY66" fmla="*/ 3742266 h 4182533"/>
              <a:gd name="connsiteX67" fmla="*/ 6455188 w 8419455"/>
              <a:gd name="connsiteY67" fmla="*/ 3810000 h 4182533"/>
              <a:gd name="connsiteX68" fmla="*/ 6658388 w 8419455"/>
              <a:gd name="connsiteY68" fmla="*/ 3860800 h 4182533"/>
              <a:gd name="connsiteX69" fmla="*/ 6726122 w 8419455"/>
              <a:gd name="connsiteY69" fmla="*/ 3877733 h 4182533"/>
              <a:gd name="connsiteX70" fmla="*/ 6929322 w 8419455"/>
              <a:gd name="connsiteY70" fmla="*/ 3911600 h 4182533"/>
              <a:gd name="connsiteX71" fmla="*/ 7132522 w 8419455"/>
              <a:gd name="connsiteY71" fmla="*/ 3962400 h 4182533"/>
              <a:gd name="connsiteX72" fmla="*/ 7234122 w 8419455"/>
              <a:gd name="connsiteY72" fmla="*/ 3979333 h 4182533"/>
              <a:gd name="connsiteX73" fmla="*/ 7301855 w 8419455"/>
              <a:gd name="connsiteY73" fmla="*/ 3996266 h 4182533"/>
              <a:gd name="connsiteX74" fmla="*/ 7555855 w 8419455"/>
              <a:gd name="connsiteY74" fmla="*/ 4013200 h 4182533"/>
              <a:gd name="connsiteX75" fmla="*/ 7725188 w 8419455"/>
              <a:gd name="connsiteY75" fmla="*/ 4030133 h 4182533"/>
              <a:gd name="connsiteX76" fmla="*/ 7894522 w 8419455"/>
              <a:gd name="connsiteY76" fmla="*/ 4064000 h 4182533"/>
              <a:gd name="connsiteX77" fmla="*/ 7945322 w 8419455"/>
              <a:gd name="connsiteY77" fmla="*/ 4080933 h 4182533"/>
              <a:gd name="connsiteX78" fmla="*/ 8097722 w 8419455"/>
              <a:gd name="connsiteY78" fmla="*/ 4114800 h 4182533"/>
              <a:gd name="connsiteX79" fmla="*/ 8182388 w 8419455"/>
              <a:gd name="connsiteY79" fmla="*/ 4131733 h 4182533"/>
              <a:gd name="connsiteX80" fmla="*/ 8233188 w 8419455"/>
              <a:gd name="connsiteY80" fmla="*/ 4148666 h 4182533"/>
              <a:gd name="connsiteX81" fmla="*/ 8385588 w 8419455"/>
              <a:gd name="connsiteY81" fmla="*/ 4182533 h 4182533"/>
              <a:gd name="connsiteX82" fmla="*/ 8419455 w 8419455"/>
              <a:gd name="connsiteY82" fmla="*/ 4114800 h 4182533"/>
              <a:gd name="connsiteX83" fmla="*/ 8385588 w 8419455"/>
              <a:gd name="connsiteY83" fmla="*/ 4064000 h 4182533"/>
              <a:gd name="connsiteX84" fmla="*/ 8368655 w 8419455"/>
              <a:gd name="connsiteY84" fmla="*/ 3759200 h 4182533"/>
              <a:gd name="connsiteX85" fmla="*/ 8250122 w 8419455"/>
              <a:gd name="connsiteY85" fmla="*/ 3742266 h 4182533"/>
              <a:gd name="connsiteX86" fmla="*/ 7979188 w 8419455"/>
              <a:gd name="connsiteY86" fmla="*/ 3708400 h 4182533"/>
              <a:gd name="connsiteX87" fmla="*/ 7742122 w 8419455"/>
              <a:gd name="connsiteY87" fmla="*/ 3657600 h 4182533"/>
              <a:gd name="connsiteX88" fmla="*/ 7589722 w 8419455"/>
              <a:gd name="connsiteY88" fmla="*/ 3606800 h 4182533"/>
              <a:gd name="connsiteX89" fmla="*/ 7505055 w 8419455"/>
              <a:gd name="connsiteY89" fmla="*/ 3589866 h 4182533"/>
              <a:gd name="connsiteX90" fmla="*/ 7386522 w 8419455"/>
              <a:gd name="connsiteY90" fmla="*/ 3556000 h 4182533"/>
              <a:gd name="connsiteX91" fmla="*/ 7200255 w 8419455"/>
              <a:gd name="connsiteY91" fmla="*/ 3539066 h 4182533"/>
              <a:gd name="connsiteX92" fmla="*/ 6776922 w 8419455"/>
              <a:gd name="connsiteY92" fmla="*/ 3505200 h 4182533"/>
              <a:gd name="connsiteX93" fmla="*/ 6641455 w 8419455"/>
              <a:gd name="connsiteY93" fmla="*/ 3471333 h 4182533"/>
              <a:gd name="connsiteX94" fmla="*/ 6438255 w 8419455"/>
              <a:gd name="connsiteY94" fmla="*/ 3420533 h 4182533"/>
              <a:gd name="connsiteX95" fmla="*/ 6133455 w 8419455"/>
              <a:gd name="connsiteY95" fmla="*/ 3403600 h 4182533"/>
              <a:gd name="connsiteX96" fmla="*/ 5930255 w 8419455"/>
              <a:gd name="connsiteY96" fmla="*/ 3386666 h 4182533"/>
              <a:gd name="connsiteX97" fmla="*/ 5794788 w 8419455"/>
              <a:gd name="connsiteY97" fmla="*/ 3352800 h 4182533"/>
              <a:gd name="connsiteX98" fmla="*/ 5743988 w 8419455"/>
              <a:gd name="connsiteY98" fmla="*/ 3335866 h 4182533"/>
              <a:gd name="connsiteX99" fmla="*/ 5608522 w 8419455"/>
              <a:gd name="connsiteY99" fmla="*/ 3318933 h 4182533"/>
              <a:gd name="connsiteX100" fmla="*/ 5557722 w 8419455"/>
              <a:gd name="connsiteY100" fmla="*/ 3302000 h 4182533"/>
              <a:gd name="connsiteX101" fmla="*/ 5506922 w 8419455"/>
              <a:gd name="connsiteY101" fmla="*/ 3268133 h 4182533"/>
              <a:gd name="connsiteX102" fmla="*/ 5439188 w 8419455"/>
              <a:gd name="connsiteY102" fmla="*/ 3251200 h 4182533"/>
              <a:gd name="connsiteX103" fmla="*/ 5303722 w 8419455"/>
              <a:gd name="connsiteY103" fmla="*/ 3200400 h 4182533"/>
              <a:gd name="connsiteX104" fmla="*/ 5252922 w 8419455"/>
              <a:gd name="connsiteY104" fmla="*/ 3166533 h 4182533"/>
              <a:gd name="connsiteX105" fmla="*/ 5168255 w 8419455"/>
              <a:gd name="connsiteY105" fmla="*/ 3149600 h 4182533"/>
              <a:gd name="connsiteX106" fmla="*/ 5117455 w 8419455"/>
              <a:gd name="connsiteY106" fmla="*/ 3132666 h 4182533"/>
              <a:gd name="connsiteX107" fmla="*/ 4931188 w 8419455"/>
              <a:gd name="connsiteY107" fmla="*/ 2997200 h 4182533"/>
              <a:gd name="connsiteX108" fmla="*/ 4761855 w 8419455"/>
              <a:gd name="connsiteY108" fmla="*/ 2946400 h 4182533"/>
              <a:gd name="connsiteX109" fmla="*/ 4609455 w 8419455"/>
              <a:gd name="connsiteY109" fmla="*/ 2878666 h 4182533"/>
              <a:gd name="connsiteX110" fmla="*/ 4473988 w 8419455"/>
              <a:gd name="connsiteY110" fmla="*/ 2810933 h 4182533"/>
              <a:gd name="connsiteX111" fmla="*/ 4406255 w 8419455"/>
              <a:gd name="connsiteY111" fmla="*/ 2777066 h 4182533"/>
              <a:gd name="connsiteX112" fmla="*/ 4186122 w 8419455"/>
              <a:gd name="connsiteY112" fmla="*/ 2743200 h 4182533"/>
              <a:gd name="connsiteX113" fmla="*/ 4135322 w 8419455"/>
              <a:gd name="connsiteY113" fmla="*/ 2709333 h 4182533"/>
              <a:gd name="connsiteX114" fmla="*/ 3932122 w 8419455"/>
              <a:gd name="connsiteY114" fmla="*/ 2658533 h 4182533"/>
              <a:gd name="connsiteX115" fmla="*/ 3864388 w 8419455"/>
              <a:gd name="connsiteY115" fmla="*/ 2641600 h 4182533"/>
              <a:gd name="connsiteX116" fmla="*/ 3779722 w 8419455"/>
              <a:gd name="connsiteY116" fmla="*/ 2624666 h 4182533"/>
              <a:gd name="connsiteX117" fmla="*/ 3728922 w 8419455"/>
              <a:gd name="connsiteY117" fmla="*/ 2607733 h 4182533"/>
              <a:gd name="connsiteX118" fmla="*/ 3610388 w 8419455"/>
              <a:gd name="connsiteY118" fmla="*/ 2590800 h 4182533"/>
              <a:gd name="connsiteX119" fmla="*/ 3491855 w 8419455"/>
              <a:gd name="connsiteY119" fmla="*/ 2556933 h 4182533"/>
              <a:gd name="connsiteX120" fmla="*/ 3441055 w 8419455"/>
              <a:gd name="connsiteY120" fmla="*/ 2540000 h 4182533"/>
              <a:gd name="connsiteX121" fmla="*/ 3322522 w 8419455"/>
              <a:gd name="connsiteY121" fmla="*/ 2523066 h 4182533"/>
              <a:gd name="connsiteX122" fmla="*/ 3220922 w 8419455"/>
              <a:gd name="connsiteY122" fmla="*/ 2489200 h 4182533"/>
              <a:gd name="connsiteX123" fmla="*/ 2882255 w 8419455"/>
              <a:gd name="connsiteY123" fmla="*/ 2438400 h 4182533"/>
              <a:gd name="connsiteX124" fmla="*/ 2729855 w 8419455"/>
              <a:gd name="connsiteY124" fmla="*/ 2421466 h 4182533"/>
              <a:gd name="connsiteX125" fmla="*/ 2526655 w 8419455"/>
              <a:gd name="connsiteY125" fmla="*/ 2387600 h 4182533"/>
              <a:gd name="connsiteX126" fmla="*/ 2425055 w 8419455"/>
              <a:gd name="connsiteY126" fmla="*/ 2353733 h 4182533"/>
              <a:gd name="connsiteX127" fmla="*/ 2340388 w 8419455"/>
              <a:gd name="connsiteY127" fmla="*/ 2336800 h 4182533"/>
              <a:gd name="connsiteX128" fmla="*/ 2238788 w 8419455"/>
              <a:gd name="connsiteY128" fmla="*/ 2302933 h 4182533"/>
              <a:gd name="connsiteX129" fmla="*/ 2187988 w 8419455"/>
              <a:gd name="connsiteY129" fmla="*/ 2286000 h 4182533"/>
              <a:gd name="connsiteX130" fmla="*/ 2137188 w 8419455"/>
              <a:gd name="connsiteY130" fmla="*/ 2269066 h 4182533"/>
              <a:gd name="connsiteX131" fmla="*/ 2069455 w 8419455"/>
              <a:gd name="connsiteY131" fmla="*/ 2252133 h 4182533"/>
              <a:gd name="connsiteX132" fmla="*/ 2001722 w 8419455"/>
              <a:gd name="connsiteY132" fmla="*/ 2218266 h 4182533"/>
              <a:gd name="connsiteX133" fmla="*/ 1950922 w 8419455"/>
              <a:gd name="connsiteY133" fmla="*/ 2201333 h 4182533"/>
              <a:gd name="connsiteX134" fmla="*/ 1849322 w 8419455"/>
              <a:gd name="connsiteY134" fmla="*/ 2116666 h 4182533"/>
              <a:gd name="connsiteX135" fmla="*/ 1866255 w 8419455"/>
              <a:gd name="connsiteY135" fmla="*/ 1947333 h 4182533"/>
              <a:gd name="connsiteX136" fmla="*/ 2052522 w 8419455"/>
              <a:gd name="connsiteY136" fmla="*/ 1930400 h 4182533"/>
              <a:gd name="connsiteX137" fmla="*/ 2374255 w 8419455"/>
              <a:gd name="connsiteY137" fmla="*/ 1896533 h 4182533"/>
              <a:gd name="connsiteX138" fmla="*/ 2509722 w 8419455"/>
              <a:gd name="connsiteY138" fmla="*/ 1862666 h 4182533"/>
              <a:gd name="connsiteX139" fmla="*/ 2628255 w 8419455"/>
              <a:gd name="connsiteY139" fmla="*/ 1845733 h 4182533"/>
              <a:gd name="connsiteX140" fmla="*/ 2933055 w 8419455"/>
              <a:gd name="connsiteY140" fmla="*/ 1811866 h 4182533"/>
              <a:gd name="connsiteX141" fmla="*/ 3051588 w 8419455"/>
              <a:gd name="connsiteY141" fmla="*/ 1778000 h 4182533"/>
              <a:gd name="connsiteX142" fmla="*/ 3170122 w 8419455"/>
              <a:gd name="connsiteY142" fmla="*/ 1744133 h 4182533"/>
              <a:gd name="connsiteX143" fmla="*/ 3441055 w 8419455"/>
              <a:gd name="connsiteY143" fmla="*/ 1710266 h 4182533"/>
              <a:gd name="connsiteX144" fmla="*/ 3559588 w 8419455"/>
              <a:gd name="connsiteY144" fmla="*/ 1693333 h 4182533"/>
              <a:gd name="connsiteX145" fmla="*/ 3711988 w 8419455"/>
              <a:gd name="connsiteY145" fmla="*/ 1659466 h 4182533"/>
              <a:gd name="connsiteX146" fmla="*/ 3796655 w 8419455"/>
              <a:gd name="connsiteY146" fmla="*/ 1642533 h 4182533"/>
              <a:gd name="connsiteX147" fmla="*/ 3847455 w 8419455"/>
              <a:gd name="connsiteY147" fmla="*/ 1625600 h 4182533"/>
              <a:gd name="connsiteX148" fmla="*/ 3982922 w 8419455"/>
              <a:gd name="connsiteY148" fmla="*/ 1591733 h 4182533"/>
              <a:gd name="connsiteX149" fmla="*/ 4186122 w 8419455"/>
              <a:gd name="connsiteY149" fmla="*/ 1540933 h 4182533"/>
              <a:gd name="connsiteX150" fmla="*/ 4423188 w 8419455"/>
              <a:gd name="connsiteY150" fmla="*/ 1473200 h 4182533"/>
              <a:gd name="connsiteX151" fmla="*/ 4473988 w 8419455"/>
              <a:gd name="connsiteY151" fmla="*/ 1456266 h 4182533"/>
              <a:gd name="connsiteX152" fmla="*/ 4541722 w 8419455"/>
              <a:gd name="connsiteY152" fmla="*/ 1422400 h 4182533"/>
              <a:gd name="connsiteX153" fmla="*/ 4778788 w 8419455"/>
              <a:gd name="connsiteY153" fmla="*/ 1388533 h 4182533"/>
              <a:gd name="connsiteX154" fmla="*/ 4863455 w 8419455"/>
              <a:gd name="connsiteY154" fmla="*/ 1371600 h 4182533"/>
              <a:gd name="connsiteX155" fmla="*/ 5100522 w 8419455"/>
              <a:gd name="connsiteY155" fmla="*/ 1303866 h 4182533"/>
              <a:gd name="connsiteX156" fmla="*/ 5354522 w 8419455"/>
              <a:gd name="connsiteY156" fmla="*/ 1236133 h 4182533"/>
              <a:gd name="connsiteX157" fmla="*/ 5439188 w 8419455"/>
              <a:gd name="connsiteY157" fmla="*/ 1219200 h 4182533"/>
              <a:gd name="connsiteX158" fmla="*/ 5642388 w 8419455"/>
              <a:gd name="connsiteY158" fmla="*/ 1185333 h 4182533"/>
              <a:gd name="connsiteX159" fmla="*/ 5743988 w 8419455"/>
              <a:gd name="connsiteY159" fmla="*/ 1151466 h 4182533"/>
              <a:gd name="connsiteX160" fmla="*/ 5794788 w 8419455"/>
              <a:gd name="connsiteY160" fmla="*/ 1134533 h 4182533"/>
              <a:gd name="connsiteX161" fmla="*/ 5879455 w 8419455"/>
              <a:gd name="connsiteY161" fmla="*/ 1117600 h 4182533"/>
              <a:gd name="connsiteX162" fmla="*/ 5997988 w 8419455"/>
              <a:gd name="connsiteY162" fmla="*/ 1100666 h 4182533"/>
              <a:gd name="connsiteX163" fmla="*/ 6065722 w 8419455"/>
              <a:gd name="connsiteY163" fmla="*/ 1083733 h 4182533"/>
              <a:gd name="connsiteX164" fmla="*/ 6116522 w 8419455"/>
              <a:gd name="connsiteY164" fmla="*/ 1066800 h 4182533"/>
              <a:gd name="connsiteX165" fmla="*/ 6268922 w 8419455"/>
              <a:gd name="connsiteY165" fmla="*/ 1049866 h 4182533"/>
              <a:gd name="connsiteX166" fmla="*/ 6319722 w 8419455"/>
              <a:gd name="connsiteY166" fmla="*/ 1032933 h 4182533"/>
              <a:gd name="connsiteX167" fmla="*/ 6370522 w 8419455"/>
              <a:gd name="connsiteY167" fmla="*/ 999066 h 4182533"/>
              <a:gd name="connsiteX168" fmla="*/ 6438255 w 8419455"/>
              <a:gd name="connsiteY168" fmla="*/ 982133 h 4182533"/>
              <a:gd name="connsiteX169" fmla="*/ 6624522 w 8419455"/>
              <a:gd name="connsiteY169" fmla="*/ 931333 h 4182533"/>
              <a:gd name="connsiteX170" fmla="*/ 6675322 w 8419455"/>
              <a:gd name="connsiteY170" fmla="*/ 897466 h 4182533"/>
              <a:gd name="connsiteX171" fmla="*/ 6810788 w 8419455"/>
              <a:gd name="connsiteY171" fmla="*/ 863600 h 4182533"/>
              <a:gd name="connsiteX172" fmla="*/ 6861588 w 8419455"/>
              <a:gd name="connsiteY172" fmla="*/ 829733 h 4182533"/>
              <a:gd name="connsiteX173" fmla="*/ 7030922 w 8419455"/>
              <a:gd name="connsiteY173" fmla="*/ 778933 h 4182533"/>
              <a:gd name="connsiteX174" fmla="*/ 7200255 w 8419455"/>
              <a:gd name="connsiteY174" fmla="*/ 711200 h 4182533"/>
              <a:gd name="connsiteX175" fmla="*/ 7251055 w 8419455"/>
              <a:gd name="connsiteY175" fmla="*/ 694266 h 4182533"/>
              <a:gd name="connsiteX176" fmla="*/ 7301855 w 8419455"/>
              <a:gd name="connsiteY176" fmla="*/ 677333 h 4182533"/>
              <a:gd name="connsiteX177" fmla="*/ 7352655 w 8419455"/>
              <a:gd name="connsiteY177" fmla="*/ 643466 h 4182533"/>
              <a:gd name="connsiteX178" fmla="*/ 7521988 w 8419455"/>
              <a:gd name="connsiteY178" fmla="*/ 592666 h 4182533"/>
              <a:gd name="connsiteX179" fmla="*/ 7572788 w 8419455"/>
              <a:gd name="connsiteY179" fmla="*/ 558800 h 4182533"/>
              <a:gd name="connsiteX180" fmla="*/ 7623588 w 8419455"/>
              <a:gd name="connsiteY180" fmla="*/ 541866 h 4182533"/>
              <a:gd name="connsiteX181" fmla="*/ 7691322 w 8419455"/>
              <a:gd name="connsiteY181" fmla="*/ 491066 h 4182533"/>
              <a:gd name="connsiteX182" fmla="*/ 7860655 w 8419455"/>
              <a:gd name="connsiteY182" fmla="*/ 423333 h 4182533"/>
              <a:gd name="connsiteX183" fmla="*/ 7911455 w 8419455"/>
              <a:gd name="connsiteY183" fmla="*/ 406400 h 4182533"/>
              <a:gd name="connsiteX184" fmla="*/ 8080788 w 8419455"/>
              <a:gd name="connsiteY184" fmla="*/ 355600 h 4182533"/>
              <a:gd name="connsiteX185" fmla="*/ 8131588 w 8419455"/>
              <a:gd name="connsiteY185" fmla="*/ 338666 h 4182533"/>
              <a:gd name="connsiteX186" fmla="*/ 8351722 w 8419455"/>
              <a:gd name="connsiteY186" fmla="*/ 355600 h 4182533"/>
              <a:gd name="connsiteX187" fmla="*/ 8402522 w 8419455"/>
              <a:gd name="connsiteY187" fmla="*/ 372533 h 4182533"/>
              <a:gd name="connsiteX188" fmla="*/ 8368655 w 8419455"/>
              <a:gd name="connsiteY188" fmla="*/ 372533 h 4182533"/>
              <a:gd name="connsiteX189" fmla="*/ 8402522 w 8419455"/>
              <a:gd name="connsiteY189" fmla="*/ 423333 h 4182533"/>
              <a:gd name="connsiteX0" fmla="*/ 8406243 w 8423176"/>
              <a:gd name="connsiteY0" fmla="*/ 423333 h 4182533"/>
              <a:gd name="connsiteX1" fmla="*/ 8355443 w 8423176"/>
              <a:gd name="connsiteY1" fmla="*/ 321733 h 4182533"/>
              <a:gd name="connsiteX2" fmla="*/ 8338509 w 8423176"/>
              <a:gd name="connsiteY2" fmla="*/ 270933 h 4182533"/>
              <a:gd name="connsiteX3" fmla="*/ 8287709 w 8423176"/>
              <a:gd name="connsiteY3" fmla="*/ 0 h 4182533"/>
              <a:gd name="connsiteX4" fmla="*/ 8186109 w 8423176"/>
              <a:gd name="connsiteY4" fmla="*/ 33866 h 4182533"/>
              <a:gd name="connsiteX5" fmla="*/ 8067576 w 8423176"/>
              <a:gd name="connsiteY5" fmla="*/ 101600 h 4182533"/>
              <a:gd name="connsiteX6" fmla="*/ 7813576 w 8423176"/>
              <a:gd name="connsiteY6" fmla="*/ 135466 h 4182533"/>
              <a:gd name="connsiteX7" fmla="*/ 7728909 w 8423176"/>
              <a:gd name="connsiteY7" fmla="*/ 169333 h 4182533"/>
              <a:gd name="connsiteX8" fmla="*/ 7407176 w 8423176"/>
              <a:gd name="connsiteY8" fmla="*/ 220133 h 4182533"/>
              <a:gd name="connsiteX9" fmla="*/ 7322509 w 8423176"/>
              <a:gd name="connsiteY9" fmla="*/ 237066 h 4182533"/>
              <a:gd name="connsiteX10" fmla="*/ 7254776 w 8423176"/>
              <a:gd name="connsiteY10" fmla="*/ 270933 h 4182533"/>
              <a:gd name="connsiteX11" fmla="*/ 7203976 w 8423176"/>
              <a:gd name="connsiteY11" fmla="*/ 287866 h 4182533"/>
              <a:gd name="connsiteX12" fmla="*/ 7119309 w 8423176"/>
              <a:gd name="connsiteY12" fmla="*/ 321733 h 4182533"/>
              <a:gd name="connsiteX13" fmla="*/ 7017709 w 8423176"/>
              <a:gd name="connsiteY13" fmla="*/ 355600 h 4182533"/>
              <a:gd name="connsiteX14" fmla="*/ 6882243 w 8423176"/>
              <a:gd name="connsiteY14" fmla="*/ 440266 h 4182533"/>
              <a:gd name="connsiteX15" fmla="*/ 6831443 w 8423176"/>
              <a:gd name="connsiteY15" fmla="*/ 457200 h 4182533"/>
              <a:gd name="connsiteX16" fmla="*/ 6780643 w 8423176"/>
              <a:gd name="connsiteY16" fmla="*/ 491066 h 4182533"/>
              <a:gd name="connsiteX17" fmla="*/ 6712909 w 8423176"/>
              <a:gd name="connsiteY17" fmla="*/ 508000 h 4182533"/>
              <a:gd name="connsiteX18" fmla="*/ 6628243 w 8423176"/>
              <a:gd name="connsiteY18" fmla="*/ 541866 h 4182533"/>
              <a:gd name="connsiteX19" fmla="*/ 396776 w 8423176"/>
              <a:gd name="connsiteY19" fmla="*/ 2116666 h 4182533"/>
              <a:gd name="connsiteX20" fmla="*/ 667709 w 8423176"/>
              <a:gd name="connsiteY20" fmla="*/ 2133600 h 4182533"/>
              <a:gd name="connsiteX21" fmla="*/ 1074109 w 8423176"/>
              <a:gd name="connsiteY21" fmla="*/ 2201333 h 4182533"/>
              <a:gd name="connsiteX22" fmla="*/ 1294243 w 8423176"/>
              <a:gd name="connsiteY22" fmla="*/ 2235200 h 4182533"/>
              <a:gd name="connsiteX23" fmla="*/ 1480509 w 8423176"/>
              <a:gd name="connsiteY23" fmla="*/ 2252133 h 4182533"/>
              <a:gd name="connsiteX24" fmla="*/ 1649843 w 8423176"/>
              <a:gd name="connsiteY24" fmla="*/ 2286000 h 4182533"/>
              <a:gd name="connsiteX25" fmla="*/ 1734509 w 8423176"/>
              <a:gd name="connsiteY25" fmla="*/ 2302933 h 4182533"/>
              <a:gd name="connsiteX26" fmla="*/ 1836109 w 8423176"/>
              <a:gd name="connsiteY26" fmla="*/ 2336800 h 4182533"/>
              <a:gd name="connsiteX27" fmla="*/ 1971576 w 8423176"/>
              <a:gd name="connsiteY27" fmla="*/ 2387600 h 4182533"/>
              <a:gd name="connsiteX28" fmla="*/ 2022376 w 8423176"/>
              <a:gd name="connsiteY28" fmla="*/ 2421466 h 4182533"/>
              <a:gd name="connsiteX29" fmla="*/ 2073176 w 8423176"/>
              <a:gd name="connsiteY29" fmla="*/ 2472266 h 4182533"/>
              <a:gd name="connsiteX30" fmla="*/ 2157843 w 8423176"/>
              <a:gd name="connsiteY30" fmla="*/ 2489200 h 4182533"/>
              <a:gd name="connsiteX31" fmla="*/ 2310243 w 8423176"/>
              <a:gd name="connsiteY31" fmla="*/ 2590800 h 4182533"/>
              <a:gd name="connsiteX32" fmla="*/ 2428776 w 8423176"/>
              <a:gd name="connsiteY32" fmla="*/ 2624666 h 4182533"/>
              <a:gd name="connsiteX33" fmla="*/ 2513443 w 8423176"/>
              <a:gd name="connsiteY33" fmla="*/ 2675466 h 4182533"/>
              <a:gd name="connsiteX34" fmla="*/ 2581176 w 8423176"/>
              <a:gd name="connsiteY34" fmla="*/ 2692400 h 4182533"/>
              <a:gd name="connsiteX35" fmla="*/ 2631976 w 8423176"/>
              <a:gd name="connsiteY35" fmla="*/ 2709333 h 4182533"/>
              <a:gd name="connsiteX36" fmla="*/ 2750509 w 8423176"/>
              <a:gd name="connsiteY36" fmla="*/ 2760133 h 4182533"/>
              <a:gd name="connsiteX37" fmla="*/ 2818243 w 8423176"/>
              <a:gd name="connsiteY37" fmla="*/ 2794000 h 4182533"/>
              <a:gd name="connsiteX38" fmla="*/ 3055309 w 8423176"/>
              <a:gd name="connsiteY38" fmla="*/ 2861733 h 4182533"/>
              <a:gd name="connsiteX39" fmla="*/ 3106109 w 8423176"/>
              <a:gd name="connsiteY39" fmla="*/ 2878666 h 4182533"/>
              <a:gd name="connsiteX40" fmla="*/ 3258509 w 8423176"/>
              <a:gd name="connsiteY40" fmla="*/ 2929466 h 4182533"/>
              <a:gd name="connsiteX41" fmla="*/ 3309309 w 8423176"/>
              <a:gd name="connsiteY41" fmla="*/ 2963333 h 4182533"/>
              <a:gd name="connsiteX42" fmla="*/ 3393976 w 8423176"/>
              <a:gd name="connsiteY42" fmla="*/ 2980266 h 4182533"/>
              <a:gd name="connsiteX43" fmla="*/ 3461709 w 8423176"/>
              <a:gd name="connsiteY43" fmla="*/ 2997200 h 4182533"/>
              <a:gd name="connsiteX44" fmla="*/ 3715709 w 8423176"/>
              <a:gd name="connsiteY44" fmla="*/ 3031066 h 4182533"/>
              <a:gd name="connsiteX45" fmla="*/ 3969709 w 8423176"/>
              <a:gd name="connsiteY45" fmla="*/ 3081866 h 4182533"/>
              <a:gd name="connsiteX46" fmla="*/ 4172909 w 8423176"/>
              <a:gd name="connsiteY46" fmla="*/ 3115733 h 4182533"/>
              <a:gd name="connsiteX47" fmla="*/ 4274509 w 8423176"/>
              <a:gd name="connsiteY47" fmla="*/ 3149600 h 4182533"/>
              <a:gd name="connsiteX48" fmla="*/ 4376109 w 8423176"/>
              <a:gd name="connsiteY48" fmla="*/ 3166533 h 4182533"/>
              <a:gd name="connsiteX49" fmla="*/ 4443843 w 8423176"/>
              <a:gd name="connsiteY49" fmla="*/ 3200400 h 4182533"/>
              <a:gd name="connsiteX50" fmla="*/ 4647043 w 8423176"/>
              <a:gd name="connsiteY50" fmla="*/ 3251200 h 4182533"/>
              <a:gd name="connsiteX51" fmla="*/ 4833309 w 8423176"/>
              <a:gd name="connsiteY51" fmla="*/ 3318933 h 4182533"/>
              <a:gd name="connsiteX52" fmla="*/ 4901043 w 8423176"/>
              <a:gd name="connsiteY52" fmla="*/ 3352800 h 4182533"/>
              <a:gd name="connsiteX53" fmla="*/ 4985709 w 8423176"/>
              <a:gd name="connsiteY53" fmla="*/ 3369733 h 4182533"/>
              <a:gd name="connsiteX54" fmla="*/ 5053443 w 8423176"/>
              <a:gd name="connsiteY54" fmla="*/ 3386666 h 4182533"/>
              <a:gd name="connsiteX55" fmla="*/ 5155043 w 8423176"/>
              <a:gd name="connsiteY55" fmla="*/ 3420533 h 4182533"/>
              <a:gd name="connsiteX56" fmla="*/ 5239709 w 8423176"/>
              <a:gd name="connsiteY56" fmla="*/ 3437466 h 4182533"/>
              <a:gd name="connsiteX57" fmla="*/ 5375176 w 8423176"/>
              <a:gd name="connsiteY57" fmla="*/ 3471333 h 4182533"/>
              <a:gd name="connsiteX58" fmla="*/ 5578376 w 8423176"/>
              <a:gd name="connsiteY58" fmla="*/ 3505200 h 4182533"/>
              <a:gd name="connsiteX59" fmla="*/ 5663043 w 8423176"/>
              <a:gd name="connsiteY59" fmla="*/ 3539066 h 4182533"/>
              <a:gd name="connsiteX60" fmla="*/ 5815443 w 8423176"/>
              <a:gd name="connsiteY60" fmla="*/ 3589866 h 4182533"/>
              <a:gd name="connsiteX61" fmla="*/ 5866243 w 8423176"/>
              <a:gd name="connsiteY61" fmla="*/ 3623733 h 4182533"/>
              <a:gd name="connsiteX62" fmla="*/ 6001709 w 8423176"/>
              <a:gd name="connsiteY62" fmla="*/ 3657600 h 4182533"/>
              <a:gd name="connsiteX63" fmla="*/ 6069443 w 8423176"/>
              <a:gd name="connsiteY63" fmla="*/ 3691466 h 4182533"/>
              <a:gd name="connsiteX64" fmla="*/ 6238776 w 8423176"/>
              <a:gd name="connsiteY64" fmla="*/ 3725333 h 4182533"/>
              <a:gd name="connsiteX65" fmla="*/ 6289576 w 8423176"/>
              <a:gd name="connsiteY65" fmla="*/ 3742266 h 4182533"/>
              <a:gd name="connsiteX66" fmla="*/ 6458909 w 8423176"/>
              <a:gd name="connsiteY66" fmla="*/ 3810000 h 4182533"/>
              <a:gd name="connsiteX67" fmla="*/ 6662109 w 8423176"/>
              <a:gd name="connsiteY67" fmla="*/ 3860800 h 4182533"/>
              <a:gd name="connsiteX68" fmla="*/ 6729843 w 8423176"/>
              <a:gd name="connsiteY68" fmla="*/ 3877733 h 4182533"/>
              <a:gd name="connsiteX69" fmla="*/ 6933043 w 8423176"/>
              <a:gd name="connsiteY69" fmla="*/ 3911600 h 4182533"/>
              <a:gd name="connsiteX70" fmla="*/ 7136243 w 8423176"/>
              <a:gd name="connsiteY70" fmla="*/ 3962400 h 4182533"/>
              <a:gd name="connsiteX71" fmla="*/ 7237843 w 8423176"/>
              <a:gd name="connsiteY71" fmla="*/ 3979333 h 4182533"/>
              <a:gd name="connsiteX72" fmla="*/ 7305576 w 8423176"/>
              <a:gd name="connsiteY72" fmla="*/ 3996266 h 4182533"/>
              <a:gd name="connsiteX73" fmla="*/ 7559576 w 8423176"/>
              <a:gd name="connsiteY73" fmla="*/ 4013200 h 4182533"/>
              <a:gd name="connsiteX74" fmla="*/ 7728909 w 8423176"/>
              <a:gd name="connsiteY74" fmla="*/ 4030133 h 4182533"/>
              <a:gd name="connsiteX75" fmla="*/ 7898243 w 8423176"/>
              <a:gd name="connsiteY75" fmla="*/ 4064000 h 4182533"/>
              <a:gd name="connsiteX76" fmla="*/ 7949043 w 8423176"/>
              <a:gd name="connsiteY76" fmla="*/ 4080933 h 4182533"/>
              <a:gd name="connsiteX77" fmla="*/ 8101443 w 8423176"/>
              <a:gd name="connsiteY77" fmla="*/ 4114800 h 4182533"/>
              <a:gd name="connsiteX78" fmla="*/ 8186109 w 8423176"/>
              <a:gd name="connsiteY78" fmla="*/ 4131733 h 4182533"/>
              <a:gd name="connsiteX79" fmla="*/ 8236909 w 8423176"/>
              <a:gd name="connsiteY79" fmla="*/ 4148666 h 4182533"/>
              <a:gd name="connsiteX80" fmla="*/ 8389309 w 8423176"/>
              <a:gd name="connsiteY80" fmla="*/ 4182533 h 4182533"/>
              <a:gd name="connsiteX81" fmla="*/ 8423176 w 8423176"/>
              <a:gd name="connsiteY81" fmla="*/ 4114800 h 4182533"/>
              <a:gd name="connsiteX82" fmla="*/ 8389309 w 8423176"/>
              <a:gd name="connsiteY82" fmla="*/ 4064000 h 4182533"/>
              <a:gd name="connsiteX83" fmla="*/ 8372376 w 8423176"/>
              <a:gd name="connsiteY83" fmla="*/ 3759200 h 4182533"/>
              <a:gd name="connsiteX84" fmla="*/ 8253843 w 8423176"/>
              <a:gd name="connsiteY84" fmla="*/ 3742266 h 4182533"/>
              <a:gd name="connsiteX85" fmla="*/ 7982909 w 8423176"/>
              <a:gd name="connsiteY85" fmla="*/ 3708400 h 4182533"/>
              <a:gd name="connsiteX86" fmla="*/ 7745843 w 8423176"/>
              <a:gd name="connsiteY86" fmla="*/ 3657600 h 4182533"/>
              <a:gd name="connsiteX87" fmla="*/ 7593443 w 8423176"/>
              <a:gd name="connsiteY87" fmla="*/ 3606800 h 4182533"/>
              <a:gd name="connsiteX88" fmla="*/ 7508776 w 8423176"/>
              <a:gd name="connsiteY88" fmla="*/ 3589866 h 4182533"/>
              <a:gd name="connsiteX89" fmla="*/ 7390243 w 8423176"/>
              <a:gd name="connsiteY89" fmla="*/ 3556000 h 4182533"/>
              <a:gd name="connsiteX90" fmla="*/ 7203976 w 8423176"/>
              <a:gd name="connsiteY90" fmla="*/ 3539066 h 4182533"/>
              <a:gd name="connsiteX91" fmla="*/ 6780643 w 8423176"/>
              <a:gd name="connsiteY91" fmla="*/ 3505200 h 4182533"/>
              <a:gd name="connsiteX92" fmla="*/ 6645176 w 8423176"/>
              <a:gd name="connsiteY92" fmla="*/ 3471333 h 4182533"/>
              <a:gd name="connsiteX93" fmla="*/ 6441976 w 8423176"/>
              <a:gd name="connsiteY93" fmla="*/ 3420533 h 4182533"/>
              <a:gd name="connsiteX94" fmla="*/ 6137176 w 8423176"/>
              <a:gd name="connsiteY94" fmla="*/ 3403600 h 4182533"/>
              <a:gd name="connsiteX95" fmla="*/ 5933976 w 8423176"/>
              <a:gd name="connsiteY95" fmla="*/ 3386666 h 4182533"/>
              <a:gd name="connsiteX96" fmla="*/ 5798509 w 8423176"/>
              <a:gd name="connsiteY96" fmla="*/ 3352800 h 4182533"/>
              <a:gd name="connsiteX97" fmla="*/ 5747709 w 8423176"/>
              <a:gd name="connsiteY97" fmla="*/ 3335866 h 4182533"/>
              <a:gd name="connsiteX98" fmla="*/ 5612243 w 8423176"/>
              <a:gd name="connsiteY98" fmla="*/ 3318933 h 4182533"/>
              <a:gd name="connsiteX99" fmla="*/ 5561443 w 8423176"/>
              <a:gd name="connsiteY99" fmla="*/ 3302000 h 4182533"/>
              <a:gd name="connsiteX100" fmla="*/ 5510643 w 8423176"/>
              <a:gd name="connsiteY100" fmla="*/ 3268133 h 4182533"/>
              <a:gd name="connsiteX101" fmla="*/ 5442909 w 8423176"/>
              <a:gd name="connsiteY101" fmla="*/ 3251200 h 4182533"/>
              <a:gd name="connsiteX102" fmla="*/ 5307443 w 8423176"/>
              <a:gd name="connsiteY102" fmla="*/ 3200400 h 4182533"/>
              <a:gd name="connsiteX103" fmla="*/ 5256643 w 8423176"/>
              <a:gd name="connsiteY103" fmla="*/ 3166533 h 4182533"/>
              <a:gd name="connsiteX104" fmla="*/ 5171976 w 8423176"/>
              <a:gd name="connsiteY104" fmla="*/ 3149600 h 4182533"/>
              <a:gd name="connsiteX105" fmla="*/ 5121176 w 8423176"/>
              <a:gd name="connsiteY105" fmla="*/ 3132666 h 4182533"/>
              <a:gd name="connsiteX106" fmla="*/ 4934909 w 8423176"/>
              <a:gd name="connsiteY106" fmla="*/ 2997200 h 4182533"/>
              <a:gd name="connsiteX107" fmla="*/ 4765576 w 8423176"/>
              <a:gd name="connsiteY107" fmla="*/ 2946400 h 4182533"/>
              <a:gd name="connsiteX108" fmla="*/ 4613176 w 8423176"/>
              <a:gd name="connsiteY108" fmla="*/ 2878666 h 4182533"/>
              <a:gd name="connsiteX109" fmla="*/ 4477709 w 8423176"/>
              <a:gd name="connsiteY109" fmla="*/ 2810933 h 4182533"/>
              <a:gd name="connsiteX110" fmla="*/ 4409976 w 8423176"/>
              <a:gd name="connsiteY110" fmla="*/ 2777066 h 4182533"/>
              <a:gd name="connsiteX111" fmla="*/ 4189843 w 8423176"/>
              <a:gd name="connsiteY111" fmla="*/ 2743200 h 4182533"/>
              <a:gd name="connsiteX112" fmla="*/ 4139043 w 8423176"/>
              <a:gd name="connsiteY112" fmla="*/ 2709333 h 4182533"/>
              <a:gd name="connsiteX113" fmla="*/ 3935843 w 8423176"/>
              <a:gd name="connsiteY113" fmla="*/ 2658533 h 4182533"/>
              <a:gd name="connsiteX114" fmla="*/ 3868109 w 8423176"/>
              <a:gd name="connsiteY114" fmla="*/ 2641600 h 4182533"/>
              <a:gd name="connsiteX115" fmla="*/ 3783443 w 8423176"/>
              <a:gd name="connsiteY115" fmla="*/ 2624666 h 4182533"/>
              <a:gd name="connsiteX116" fmla="*/ 3732643 w 8423176"/>
              <a:gd name="connsiteY116" fmla="*/ 2607733 h 4182533"/>
              <a:gd name="connsiteX117" fmla="*/ 3614109 w 8423176"/>
              <a:gd name="connsiteY117" fmla="*/ 2590800 h 4182533"/>
              <a:gd name="connsiteX118" fmla="*/ 3495576 w 8423176"/>
              <a:gd name="connsiteY118" fmla="*/ 2556933 h 4182533"/>
              <a:gd name="connsiteX119" fmla="*/ 3444776 w 8423176"/>
              <a:gd name="connsiteY119" fmla="*/ 2540000 h 4182533"/>
              <a:gd name="connsiteX120" fmla="*/ 3326243 w 8423176"/>
              <a:gd name="connsiteY120" fmla="*/ 2523066 h 4182533"/>
              <a:gd name="connsiteX121" fmla="*/ 3224643 w 8423176"/>
              <a:gd name="connsiteY121" fmla="*/ 2489200 h 4182533"/>
              <a:gd name="connsiteX122" fmla="*/ 2885976 w 8423176"/>
              <a:gd name="connsiteY122" fmla="*/ 2438400 h 4182533"/>
              <a:gd name="connsiteX123" fmla="*/ 2733576 w 8423176"/>
              <a:gd name="connsiteY123" fmla="*/ 2421466 h 4182533"/>
              <a:gd name="connsiteX124" fmla="*/ 2530376 w 8423176"/>
              <a:gd name="connsiteY124" fmla="*/ 2387600 h 4182533"/>
              <a:gd name="connsiteX125" fmla="*/ 2428776 w 8423176"/>
              <a:gd name="connsiteY125" fmla="*/ 2353733 h 4182533"/>
              <a:gd name="connsiteX126" fmla="*/ 2344109 w 8423176"/>
              <a:gd name="connsiteY126" fmla="*/ 2336800 h 4182533"/>
              <a:gd name="connsiteX127" fmla="*/ 2242509 w 8423176"/>
              <a:gd name="connsiteY127" fmla="*/ 2302933 h 4182533"/>
              <a:gd name="connsiteX128" fmla="*/ 2191709 w 8423176"/>
              <a:gd name="connsiteY128" fmla="*/ 2286000 h 4182533"/>
              <a:gd name="connsiteX129" fmla="*/ 2140909 w 8423176"/>
              <a:gd name="connsiteY129" fmla="*/ 2269066 h 4182533"/>
              <a:gd name="connsiteX130" fmla="*/ 2073176 w 8423176"/>
              <a:gd name="connsiteY130" fmla="*/ 2252133 h 4182533"/>
              <a:gd name="connsiteX131" fmla="*/ 2005443 w 8423176"/>
              <a:gd name="connsiteY131" fmla="*/ 2218266 h 4182533"/>
              <a:gd name="connsiteX132" fmla="*/ 1954643 w 8423176"/>
              <a:gd name="connsiteY132" fmla="*/ 2201333 h 4182533"/>
              <a:gd name="connsiteX133" fmla="*/ 1853043 w 8423176"/>
              <a:gd name="connsiteY133" fmla="*/ 2116666 h 4182533"/>
              <a:gd name="connsiteX134" fmla="*/ 1869976 w 8423176"/>
              <a:gd name="connsiteY134" fmla="*/ 1947333 h 4182533"/>
              <a:gd name="connsiteX135" fmla="*/ 2056243 w 8423176"/>
              <a:gd name="connsiteY135" fmla="*/ 1930400 h 4182533"/>
              <a:gd name="connsiteX136" fmla="*/ 2377976 w 8423176"/>
              <a:gd name="connsiteY136" fmla="*/ 1896533 h 4182533"/>
              <a:gd name="connsiteX137" fmla="*/ 2513443 w 8423176"/>
              <a:gd name="connsiteY137" fmla="*/ 1862666 h 4182533"/>
              <a:gd name="connsiteX138" fmla="*/ 2631976 w 8423176"/>
              <a:gd name="connsiteY138" fmla="*/ 1845733 h 4182533"/>
              <a:gd name="connsiteX139" fmla="*/ 2936776 w 8423176"/>
              <a:gd name="connsiteY139" fmla="*/ 1811866 h 4182533"/>
              <a:gd name="connsiteX140" fmla="*/ 3055309 w 8423176"/>
              <a:gd name="connsiteY140" fmla="*/ 1778000 h 4182533"/>
              <a:gd name="connsiteX141" fmla="*/ 3173843 w 8423176"/>
              <a:gd name="connsiteY141" fmla="*/ 1744133 h 4182533"/>
              <a:gd name="connsiteX142" fmla="*/ 3444776 w 8423176"/>
              <a:gd name="connsiteY142" fmla="*/ 1710266 h 4182533"/>
              <a:gd name="connsiteX143" fmla="*/ 3563309 w 8423176"/>
              <a:gd name="connsiteY143" fmla="*/ 1693333 h 4182533"/>
              <a:gd name="connsiteX144" fmla="*/ 3715709 w 8423176"/>
              <a:gd name="connsiteY144" fmla="*/ 1659466 h 4182533"/>
              <a:gd name="connsiteX145" fmla="*/ 3800376 w 8423176"/>
              <a:gd name="connsiteY145" fmla="*/ 1642533 h 4182533"/>
              <a:gd name="connsiteX146" fmla="*/ 3851176 w 8423176"/>
              <a:gd name="connsiteY146" fmla="*/ 1625600 h 4182533"/>
              <a:gd name="connsiteX147" fmla="*/ 3986643 w 8423176"/>
              <a:gd name="connsiteY147" fmla="*/ 1591733 h 4182533"/>
              <a:gd name="connsiteX148" fmla="*/ 4189843 w 8423176"/>
              <a:gd name="connsiteY148" fmla="*/ 1540933 h 4182533"/>
              <a:gd name="connsiteX149" fmla="*/ 4426909 w 8423176"/>
              <a:gd name="connsiteY149" fmla="*/ 1473200 h 4182533"/>
              <a:gd name="connsiteX150" fmla="*/ 4477709 w 8423176"/>
              <a:gd name="connsiteY150" fmla="*/ 1456266 h 4182533"/>
              <a:gd name="connsiteX151" fmla="*/ 4545443 w 8423176"/>
              <a:gd name="connsiteY151" fmla="*/ 1422400 h 4182533"/>
              <a:gd name="connsiteX152" fmla="*/ 4782509 w 8423176"/>
              <a:gd name="connsiteY152" fmla="*/ 1388533 h 4182533"/>
              <a:gd name="connsiteX153" fmla="*/ 4867176 w 8423176"/>
              <a:gd name="connsiteY153" fmla="*/ 1371600 h 4182533"/>
              <a:gd name="connsiteX154" fmla="*/ 5104243 w 8423176"/>
              <a:gd name="connsiteY154" fmla="*/ 1303866 h 4182533"/>
              <a:gd name="connsiteX155" fmla="*/ 5358243 w 8423176"/>
              <a:gd name="connsiteY155" fmla="*/ 1236133 h 4182533"/>
              <a:gd name="connsiteX156" fmla="*/ 5442909 w 8423176"/>
              <a:gd name="connsiteY156" fmla="*/ 1219200 h 4182533"/>
              <a:gd name="connsiteX157" fmla="*/ 5646109 w 8423176"/>
              <a:gd name="connsiteY157" fmla="*/ 1185333 h 4182533"/>
              <a:gd name="connsiteX158" fmla="*/ 5747709 w 8423176"/>
              <a:gd name="connsiteY158" fmla="*/ 1151466 h 4182533"/>
              <a:gd name="connsiteX159" fmla="*/ 5798509 w 8423176"/>
              <a:gd name="connsiteY159" fmla="*/ 1134533 h 4182533"/>
              <a:gd name="connsiteX160" fmla="*/ 5883176 w 8423176"/>
              <a:gd name="connsiteY160" fmla="*/ 1117600 h 4182533"/>
              <a:gd name="connsiteX161" fmla="*/ 6001709 w 8423176"/>
              <a:gd name="connsiteY161" fmla="*/ 1100666 h 4182533"/>
              <a:gd name="connsiteX162" fmla="*/ 6069443 w 8423176"/>
              <a:gd name="connsiteY162" fmla="*/ 1083733 h 4182533"/>
              <a:gd name="connsiteX163" fmla="*/ 6120243 w 8423176"/>
              <a:gd name="connsiteY163" fmla="*/ 1066800 h 4182533"/>
              <a:gd name="connsiteX164" fmla="*/ 6272643 w 8423176"/>
              <a:gd name="connsiteY164" fmla="*/ 1049866 h 4182533"/>
              <a:gd name="connsiteX165" fmla="*/ 6323443 w 8423176"/>
              <a:gd name="connsiteY165" fmla="*/ 1032933 h 4182533"/>
              <a:gd name="connsiteX166" fmla="*/ 6374243 w 8423176"/>
              <a:gd name="connsiteY166" fmla="*/ 999066 h 4182533"/>
              <a:gd name="connsiteX167" fmla="*/ 6441976 w 8423176"/>
              <a:gd name="connsiteY167" fmla="*/ 982133 h 4182533"/>
              <a:gd name="connsiteX168" fmla="*/ 6628243 w 8423176"/>
              <a:gd name="connsiteY168" fmla="*/ 931333 h 4182533"/>
              <a:gd name="connsiteX169" fmla="*/ 6679043 w 8423176"/>
              <a:gd name="connsiteY169" fmla="*/ 897466 h 4182533"/>
              <a:gd name="connsiteX170" fmla="*/ 6814509 w 8423176"/>
              <a:gd name="connsiteY170" fmla="*/ 863600 h 4182533"/>
              <a:gd name="connsiteX171" fmla="*/ 6865309 w 8423176"/>
              <a:gd name="connsiteY171" fmla="*/ 829733 h 4182533"/>
              <a:gd name="connsiteX172" fmla="*/ 7034643 w 8423176"/>
              <a:gd name="connsiteY172" fmla="*/ 778933 h 4182533"/>
              <a:gd name="connsiteX173" fmla="*/ 7203976 w 8423176"/>
              <a:gd name="connsiteY173" fmla="*/ 711200 h 4182533"/>
              <a:gd name="connsiteX174" fmla="*/ 7254776 w 8423176"/>
              <a:gd name="connsiteY174" fmla="*/ 694266 h 4182533"/>
              <a:gd name="connsiteX175" fmla="*/ 7305576 w 8423176"/>
              <a:gd name="connsiteY175" fmla="*/ 677333 h 4182533"/>
              <a:gd name="connsiteX176" fmla="*/ 7356376 w 8423176"/>
              <a:gd name="connsiteY176" fmla="*/ 643466 h 4182533"/>
              <a:gd name="connsiteX177" fmla="*/ 7525709 w 8423176"/>
              <a:gd name="connsiteY177" fmla="*/ 592666 h 4182533"/>
              <a:gd name="connsiteX178" fmla="*/ 7576509 w 8423176"/>
              <a:gd name="connsiteY178" fmla="*/ 558800 h 4182533"/>
              <a:gd name="connsiteX179" fmla="*/ 7627309 w 8423176"/>
              <a:gd name="connsiteY179" fmla="*/ 541866 h 4182533"/>
              <a:gd name="connsiteX180" fmla="*/ 7695043 w 8423176"/>
              <a:gd name="connsiteY180" fmla="*/ 491066 h 4182533"/>
              <a:gd name="connsiteX181" fmla="*/ 7864376 w 8423176"/>
              <a:gd name="connsiteY181" fmla="*/ 423333 h 4182533"/>
              <a:gd name="connsiteX182" fmla="*/ 7915176 w 8423176"/>
              <a:gd name="connsiteY182" fmla="*/ 406400 h 4182533"/>
              <a:gd name="connsiteX183" fmla="*/ 8084509 w 8423176"/>
              <a:gd name="connsiteY183" fmla="*/ 355600 h 4182533"/>
              <a:gd name="connsiteX184" fmla="*/ 8135309 w 8423176"/>
              <a:gd name="connsiteY184" fmla="*/ 338666 h 4182533"/>
              <a:gd name="connsiteX185" fmla="*/ 8355443 w 8423176"/>
              <a:gd name="connsiteY185" fmla="*/ 355600 h 4182533"/>
              <a:gd name="connsiteX186" fmla="*/ 8406243 w 8423176"/>
              <a:gd name="connsiteY186" fmla="*/ 372533 h 4182533"/>
              <a:gd name="connsiteX187" fmla="*/ 8372376 w 8423176"/>
              <a:gd name="connsiteY187" fmla="*/ 372533 h 4182533"/>
              <a:gd name="connsiteX188" fmla="*/ 8406243 w 8423176"/>
              <a:gd name="connsiteY188" fmla="*/ 423333 h 4182533"/>
              <a:gd name="connsiteX0" fmla="*/ 8412448 w 8429381"/>
              <a:gd name="connsiteY0" fmla="*/ 423333 h 4182533"/>
              <a:gd name="connsiteX1" fmla="*/ 8361648 w 8429381"/>
              <a:gd name="connsiteY1" fmla="*/ 321733 h 4182533"/>
              <a:gd name="connsiteX2" fmla="*/ 8344714 w 8429381"/>
              <a:gd name="connsiteY2" fmla="*/ 270933 h 4182533"/>
              <a:gd name="connsiteX3" fmla="*/ 8293914 w 8429381"/>
              <a:gd name="connsiteY3" fmla="*/ 0 h 4182533"/>
              <a:gd name="connsiteX4" fmla="*/ 8192314 w 8429381"/>
              <a:gd name="connsiteY4" fmla="*/ 33866 h 4182533"/>
              <a:gd name="connsiteX5" fmla="*/ 8073781 w 8429381"/>
              <a:gd name="connsiteY5" fmla="*/ 101600 h 4182533"/>
              <a:gd name="connsiteX6" fmla="*/ 7819781 w 8429381"/>
              <a:gd name="connsiteY6" fmla="*/ 135466 h 4182533"/>
              <a:gd name="connsiteX7" fmla="*/ 7735114 w 8429381"/>
              <a:gd name="connsiteY7" fmla="*/ 169333 h 4182533"/>
              <a:gd name="connsiteX8" fmla="*/ 7413381 w 8429381"/>
              <a:gd name="connsiteY8" fmla="*/ 220133 h 4182533"/>
              <a:gd name="connsiteX9" fmla="*/ 7328714 w 8429381"/>
              <a:gd name="connsiteY9" fmla="*/ 237066 h 4182533"/>
              <a:gd name="connsiteX10" fmla="*/ 7260981 w 8429381"/>
              <a:gd name="connsiteY10" fmla="*/ 270933 h 4182533"/>
              <a:gd name="connsiteX11" fmla="*/ 7210181 w 8429381"/>
              <a:gd name="connsiteY11" fmla="*/ 287866 h 4182533"/>
              <a:gd name="connsiteX12" fmla="*/ 7125514 w 8429381"/>
              <a:gd name="connsiteY12" fmla="*/ 321733 h 4182533"/>
              <a:gd name="connsiteX13" fmla="*/ 7023914 w 8429381"/>
              <a:gd name="connsiteY13" fmla="*/ 355600 h 4182533"/>
              <a:gd name="connsiteX14" fmla="*/ 6888448 w 8429381"/>
              <a:gd name="connsiteY14" fmla="*/ 440266 h 4182533"/>
              <a:gd name="connsiteX15" fmla="*/ 6837648 w 8429381"/>
              <a:gd name="connsiteY15" fmla="*/ 457200 h 4182533"/>
              <a:gd name="connsiteX16" fmla="*/ 6786848 w 8429381"/>
              <a:gd name="connsiteY16" fmla="*/ 491066 h 4182533"/>
              <a:gd name="connsiteX17" fmla="*/ 6719114 w 8429381"/>
              <a:gd name="connsiteY17" fmla="*/ 508000 h 4182533"/>
              <a:gd name="connsiteX18" fmla="*/ 402981 w 8429381"/>
              <a:gd name="connsiteY18" fmla="*/ 2116666 h 4182533"/>
              <a:gd name="connsiteX19" fmla="*/ 673914 w 8429381"/>
              <a:gd name="connsiteY19" fmla="*/ 2133600 h 4182533"/>
              <a:gd name="connsiteX20" fmla="*/ 1080314 w 8429381"/>
              <a:gd name="connsiteY20" fmla="*/ 2201333 h 4182533"/>
              <a:gd name="connsiteX21" fmla="*/ 1300448 w 8429381"/>
              <a:gd name="connsiteY21" fmla="*/ 2235200 h 4182533"/>
              <a:gd name="connsiteX22" fmla="*/ 1486714 w 8429381"/>
              <a:gd name="connsiteY22" fmla="*/ 2252133 h 4182533"/>
              <a:gd name="connsiteX23" fmla="*/ 1656048 w 8429381"/>
              <a:gd name="connsiteY23" fmla="*/ 2286000 h 4182533"/>
              <a:gd name="connsiteX24" fmla="*/ 1740714 w 8429381"/>
              <a:gd name="connsiteY24" fmla="*/ 2302933 h 4182533"/>
              <a:gd name="connsiteX25" fmla="*/ 1842314 w 8429381"/>
              <a:gd name="connsiteY25" fmla="*/ 2336800 h 4182533"/>
              <a:gd name="connsiteX26" fmla="*/ 1977781 w 8429381"/>
              <a:gd name="connsiteY26" fmla="*/ 2387600 h 4182533"/>
              <a:gd name="connsiteX27" fmla="*/ 2028581 w 8429381"/>
              <a:gd name="connsiteY27" fmla="*/ 2421466 h 4182533"/>
              <a:gd name="connsiteX28" fmla="*/ 2079381 w 8429381"/>
              <a:gd name="connsiteY28" fmla="*/ 2472266 h 4182533"/>
              <a:gd name="connsiteX29" fmla="*/ 2164048 w 8429381"/>
              <a:gd name="connsiteY29" fmla="*/ 2489200 h 4182533"/>
              <a:gd name="connsiteX30" fmla="*/ 2316448 w 8429381"/>
              <a:gd name="connsiteY30" fmla="*/ 2590800 h 4182533"/>
              <a:gd name="connsiteX31" fmla="*/ 2434981 w 8429381"/>
              <a:gd name="connsiteY31" fmla="*/ 2624666 h 4182533"/>
              <a:gd name="connsiteX32" fmla="*/ 2519648 w 8429381"/>
              <a:gd name="connsiteY32" fmla="*/ 2675466 h 4182533"/>
              <a:gd name="connsiteX33" fmla="*/ 2587381 w 8429381"/>
              <a:gd name="connsiteY33" fmla="*/ 2692400 h 4182533"/>
              <a:gd name="connsiteX34" fmla="*/ 2638181 w 8429381"/>
              <a:gd name="connsiteY34" fmla="*/ 2709333 h 4182533"/>
              <a:gd name="connsiteX35" fmla="*/ 2756714 w 8429381"/>
              <a:gd name="connsiteY35" fmla="*/ 2760133 h 4182533"/>
              <a:gd name="connsiteX36" fmla="*/ 2824448 w 8429381"/>
              <a:gd name="connsiteY36" fmla="*/ 2794000 h 4182533"/>
              <a:gd name="connsiteX37" fmla="*/ 3061514 w 8429381"/>
              <a:gd name="connsiteY37" fmla="*/ 2861733 h 4182533"/>
              <a:gd name="connsiteX38" fmla="*/ 3112314 w 8429381"/>
              <a:gd name="connsiteY38" fmla="*/ 2878666 h 4182533"/>
              <a:gd name="connsiteX39" fmla="*/ 3264714 w 8429381"/>
              <a:gd name="connsiteY39" fmla="*/ 2929466 h 4182533"/>
              <a:gd name="connsiteX40" fmla="*/ 3315514 w 8429381"/>
              <a:gd name="connsiteY40" fmla="*/ 2963333 h 4182533"/>
              <a:gd name="connsiteX41" fmla="*/ 3400181 w 8429381"/>
              <a:gd name="connsiteY41" fmla="*/ 2980266 h 4182533"/>
              <a:gd name="connsiteX42" fmla="*/ 3467914 w 8429381"/>
              <a:gd name="connsiteY42" fmla="*/ 2997200 h 4182533"/>
              <a:gd name="connsiteX43" fmla="*/ 3721914 w 8429381"/>
              <a:gd name="connsiteY43" fmla="*/ 3031066 h 4182533"/>
              <a:gd name="connsiteX44" fmla="*/ 3975914 w 8429381"/>
              <a:gd name="connsiteY44" fmla="*/ 3081866 h 4182533"/>
              <a:gd name="connsiteX45" fmla="*/ 4179114 w 8429381"/>
              <a:gd name="connsiteY45" fmla="*/ 3115733 h 4182533"/>
              <a:gd name="connsiteX46" fmla="*/ 4280714 w 8429381"/>
              <a:gd name="connsiteY46" fmla="*/ 3149600 h 4182533"/>
              <a:gd name="connsiteX47" fmla="*/ 4382314 w 8429381"/>
              <a:gd name="connsiteY47" fmla="*/ 3166533 h 4182533"/>
              <a:gd name="connsiteX48" fmla="*/ 4450048 w 8429381"/>
              <a:gd name="connsiteY48" fmla="*/ 3200400 h 4182533"/>
              <a:gd name="connsiteX49" fmla="*/ 4653248 w 8429381"/>
              <a:gd name="connsiteY49" fmla="*/ 3251200 h 4182533"/>
              <a:gd name="connsiteX50" fmla="*/ 4839514 w 8429381"/>
              <a:gd name="connsiteY50" fmla="*/ 3318933 h 4182533"/>
              <a:gd name="connsiteX51" fmla="*/ 4907248 w 8429381"/>
              <a:gd name="connsiteY51" fmla="*/ 3352800 h 4182533"/>
              <a:gd name="connsiteX52" fmla="*/ 4991914 w 8429381"/>
              <a:gd name="connsiteY52" fmla="*/ 3369733 h 4182533"/>
              <a:gd name="connsiteX53" fmla="*/ 5059648 w 8429381"/>
              <a:gd name="connsiteY53" fmla="*/ 3386666 h 4182533"/>
              <a:gd name="connsiteX54" fmla="*/ 5161248 w 8429381"/>
              <a:gd name="connsiteY54" fmla="*/ 3420533 h 4182533"/>
              <a:gd name="connsiteX55" fmla="*/ 5245914 w 8429381"/>
              <a:gd name="connsiteY55" fmla="*/ 3437466 h 4182533"/>
              <a:gd name="connsiteX56" fmla="*/ 5381381 w 8429381"/>
              <a:gd name="connsiteY56" fmla="*/ 3471333 h 4182533"/>
              <a:gd name="connsiteX57" fmla="*/ 5584581 w 8429381"/>
              <a:gd name="connsiteY57" fmla="*/ 3505200 h 4182533"/>
              <a:gd name="connsiteX58" fmla="*/ 5669248 w 8429381"/>
              <a:gd name="connsiteY58" fmla="*/ 3539066 h 4182533"/>
              <a:gd name="connsiteX59" fmla="*/ 5821648 w 8429381"/>
              <a:gd name="connsiteY59" fmla="*/ 3589866 h 4182533"/>
              <a:gd name="connsiteX60" fmla="*/ 5872448 w 8429381"/>
              <a:gd name="connsiteY60" fmla="*/ 3623733 h 4182533"/>
              <a:gd name="connsiteX61" fmla="*/ 6007914 w 8429381"/>
              <a:gd name="connsiteY61" fmla="*/ 3657600 h 4182533"/>
              <a:gd name="connsiteX62" fmla="*/ 6075648 w 8429381"/>
              <a:gd name="connsiteY62" fmla="*/ 3691466 h 4182533"/>
              <a:gd name="connsiteX63" fmla="*/ 6244981 w 8429381"/>
              <a:gd name="connsiteY63" fmla="*/ 3725333 h 4182533"/>
              <a:gd name="connsiteX64" fmla="*/ 6295781 w 8429381"/>
              <a:gd name="connsiteY64" fmla="*/ 3742266 h 4182533"/>
              <a:gd name="connsiteX65" fmla="*/ 6465114 w 8429381"/>
              <a:gd name="connsiteY65" fmla="*/ 3810000 h 4182533"/>
              <a:gd name="connsiteX66" fmla="*/ 6668314 w 8429381"/>
              <a:gd name="connsiteY66" fmla="*/ 3860800 h 4182533"/>
              <a:gd name="connsiteX67" fmla="*/ 6736048 w 8429381"/>
              <a:gd name="connsiteY67" fmla="*/ 3877733 h 4182533"/>
              <a:gd name="connsiteX68" fmla="*/ 6939248 w 8429381"/>
              <a:gd name="connsiteY68" fmla="*/ 3911600 h 4182533"/>
              <a:gd name="connsiteX69" fmla="*/ 7142448 w 8429381"/>
              <a:gd name="connsiteY69" fmla="*/ 3962400 h 4182533"/>
              <a:gd name="connsiteX70" fmla="*/ 7244048 w 8429381"/>
              <a:gd name="connsiteY70" fmla="*/ 3979333 h 4182533"/>
              <a:gd name="connsiteX71" fmla="*/ 7311781 w 8429381"/>
              <a:gd name="connsiteY71" fmla="*/ 3996266 h 4182533"/>
              <a:gd name="connsiteX72" fmla="*/ 7565781 w 8429381"/>
              <a:gd name="connsiteY72" fmla="*/ 4013200 h 4182533"/>
              <a:gd name="connsiteX73" fmla="*/ 7735114 w 8429381"/>
              <a:gd name="connsiteY73" fmla="*/ 4030133 h 4182533"/>
              <a:gd name="connsiteX74" fmla="*/ 7904448 w 8429381"/>
              <a:gd name="connsiteY74" fmla="*/ 4064000 h 4182533"/>
              <a:gd name="connsiteX75" fmla="*/ 7955248 w 8429381"/>
              <a:gd name="connsiteY75" fmla="*/ 4080933 h 4182533"/>
              <a:gd name="connsiteX76" fmla="*/ 8107648 w 8429381"/>
              <a:gd name="connsiteY76" fmla="*/ 4114800 h 4182533"/>
              <a:gd name="connsiteX77" fmla="*/ 8192314 w 8429381"/>
              <a:gd name="connsiteY77" fmla="*/ 4131733 h 4182533"/>
              <a:gd name="connsiteX78" fmla="*/ 8243114 w 8429381"/>
              <a:gd name="connsiteY78" fmla="*/ 4148666 h 4182533"/>
              <a:gd name="connsiteX79" fmla="*/ 8395514 w 8429381"/>
              <a:gd name="connsiteY79" fmla="*/ 4182533 h 4182533"/>
              <a:gd name="connsiteX80" fmla="*/ 8429381 w 8429381"/>
              <a:gd name="connsiteY80" fmla="*/ 4114800 h 4182533"/>
              <a:gd name="connsiteX81" fmla="*/ 8395514 w 8429381"/>
              <a:gd name="connsiteY81" fmla="*/ 4064000 h 4182533"/>
              <a:gd name="connsiteX82" fmla="*/ 8378581 w 8429381"/>
              <a:gd name="connsiteY82" fmla="*/ 3759200 h 4182533"/>
              <a:gd name="connsiteX83" fmla="*/ 8260048 w 8429381"/>
              <a:gd name="connsiteY83" fmla="*/ 3742266 h 4182533"/>
              <a:gd name="connsiteX84" fmla="*/ 7989114 w 8429381"/>
              <a:gd name="connsiteY84" fmla="*/ 3708400 h 4182533"/>
              <a:gd name="connsiteX85" fmla="*/ 7752048 w 8429381"/>
              <a:gd name="connsiteY85" fmla="*/ 3657600 h 4182533"/>
              <a:gd name="connsiteX86" fmla="*/ 7599648 w 8429381"/>
              <a:gd name="connsiteY86" fmla="*/ 3606800 h 4182533"/>
              <a:gd name="connsiteX87" fmla="*/ 7514981 w 8429381"/>
              <a:gd name="connsiteY87" fmla="*/ 3589866 h 4182533"/>
              <a:gd name="connsiteX88" fmla="*/ 7396448 w 8429381"/>
              <a:gd name="connsiteY88" fmla="*/ 3556000 h 4182533"/>
              <a:gd name="connsiteX89" fmla="*/ 7210181 w 8429381"/>
              <a:gd name="connsiteY89" fmla="*/ 3539066 h 4182533"/>
              <a:gd name="connsiteX90" fmla="*/ 6786848 w 8429381"/>
              <a:gd name="connsiteY90" fmla="*/ 3505200 h 4182533"/>
              <a:gd name="connsiteX91" fmla="*/ 6651381 w 8429381"/>
              <a:gd name="connsiteY91" fmla="*/ 3471333 h 4182533"/>
              <a:gd name="connsiteX92" fmla="*/ 6448181 w 8429381"/>
              <a:gd name="connsiteY92" fmla="*/ 3420533 h 4182533"/>
              <a:gd name="connsiteX93" fmla="*/ 6143381 w 8429381"/>
              <a:gd name="connsiteY93" fmla="*/ 3403600 h 4182533"/>
              <a:gd name="connsiteX94" fmla="*/ 5940181 w 8429381"/>
              <a:gd name="connsiteY94" fmla="*/ 3386666 h 4182533"/>
              <a:gd name="connsiteX95" fmla="*/ 5804714 w 8429381"/>
              <a:gd name="connsiteY95" fmla="*/ 3352800 h 4182533"/>
              <a:gd name="connsiteX96" fmla="*/ 5753914 w 8429381"/>
              <a:gd name="connsiteY96" fmla="*/ 3335866 h 4182533"/>
              <a:gd name="connsiteX97" fmla="*/ 5618448 w 8429381"/>
              <a:gd name="connsiteY97" fmla="*/ 3318933 h 4182533"/>
              <a:gd name="connsiteX98" fmla="*/ 5567648 w 8429381"/>
              <a:gd name="connsiteY98" fmla="*/ 3302000 h 4182533"/>
              <a:gd name="connsiteX99" fmla="*/ 5516848 w 8429381"/>
              <a:gd name="connsiteY99" fmla="*/ 3268133 h 4182533"/>
              <a:gd name="connsiteX100" fmla="*/ 5449114 w 8429381"/>
              <a:gd name="connsiteY100" fmla="*/ 3251200 h 4182533"/>
              <a:gd name="connsiteX101" fmla="*/ 5313648 w 8429381"/>
              <a:gd name="connsiteY101" fmla="*/ 3200400 h 4182533"/>
              <a:gd name="connsiteX102" fmla="*/ 5262848 w 8429381"/>
              <a:gd name="connsiteY102" fmla="*/ 3166533 h 4182533"/>
              <a:gd name="connsiteX103" fmla="*/ 5178181 w 8429381"/>
              <a:gd name="connsiteY103" fmla="*/ 3149600 h 4182533"/>
              <a:gd name="connsiteX104" fmla="*/ 5127381 w 8429381"/>
              <a:gd name="connsiteY104" fmla="*/ 3132666 h 4182533"/>
              <a:gd name="connsiteX105" fmla="*/ 4941114 w 8429381"/>
              <a:gd name="connsiteY105" fmla="*/ 2997200 h 4182533"/>
              <a:gd name="connsiteX106" fmla="*/ 4771781 w 8429381"/>
              <a:gd name="connsiteY106" fmla="*/ 2946400 h 4182533"/>
              <a:gd name="connsiteX107" fmla="*/ 4619381 w 8429381"/>
              <a:gd name="connsiteY107" fmla="*/ 2878666 h 4182533"/>
              <a:gd name="connsiteX108" fmla="*/ 4483914 w 8429381"/>
              <a:gd name="connsiteY108" fmla="*/ 2810933 h 4182533"/>
              <a:gd name="connsiteX109" fmla="*/ 4416181 w 8429381"/>
              <a:gd name="connsiteY109" fmla="*/ 2777066 h 4182533"/>
              <a:gd name="connsiteX110" fmla="*/ 4196048 w 8429381"/>
              <a:gd name="connsiteY110" fmla="*/ 2743200 h 4182533"/>
              <a:gd name="connsiteX111" fmla="*/ 4145248 w 8429381"/>
              <a:gd name="connsiteY111" fmla="*/ 2709333 h 4182533"/>
              <a:gd name="connsiteX112" fmla="*/ 3942048 w 8429381"/>
              <a:gd name="connsiteY112" fmla="*/ 2658533 h 4182533"/>
              <a:gd name="connsiteX113" fmla="*/ 3874314 w 8429381"/>
              <a:gd name="connsiteY113" fmla="*/ 2641600 h 4182533"/>
              <a:gd name="connsiteX114" fmla="*/ 3789648 w 8429381"/>
              <a:gd name="connsiteY114" fmla="*/ 2624666 h 4182533"/>
              <a:gd name="connsiteX115" fmla="*/ 3738848 w 8429381"/>
              <a:gd name="connsiteY115" fmla="*/ 2607733 h 4182533"/>
              <a:gd name="connsiteX116" fmla="*/ 3620314 w 8429381"/>
              <a:gd name="connsiteY116" fmla="*/ 2590800 h 4182533"/>
              <a:gd name="connsiteX117" fmla="*/ 3501781 w 8429381"/>
              <a:gd name="connsiteY117" fmla="*/ 2556933 h 4182533"/>
              <a:gd name="connsiteX118" fmla="*/ 3450981 w 8429381"/>
              <a:gd name="connsiteY118" fmla="*/ 2540000 h 4182533"/>
              <a:gd name="connsiteX119" fmla="*/ 3332448 w 8429381"/>
              <a:gd name="connsiteY119" fmla="*/ 2523066 h 4182533"/>
              <a:gd name="connsiteX120" fmla="*/ 3230848 w 8429381"/>
              <a:gd name="connsiteY120" fmla="*/ 2489200 h 4182533"/>
              <a:gd name="connsiteX121" fmla="*/ 2892181 w 8429381"/>
              <a:gd name="connsiteY121" fmla="*/ 2438400 h 4182533"/>
              <a:gd name="connsiteX122" fmla="*/ 2739781 w 8429381"/>
              <a:gd name="connsiteY122" fmla="*/ 2421466 h 4182533"/>
              <a:gd name="connsiteX123" fmla="*/ 2536581 w 8429381"/>
              <a:gd name="connsiteY123" fmla="*/ 2387600 h 4182533"/>
              <a:gd name="connsiteX124" fmla="*/ 2434981 w 8429381"/>
              <a:gd name="connsiteY124" fmla="*/ 2353733 h 4182533"/>
              <a:gd name="connsiteX125" fmla="*/ 2350314 w 8429381"/>
              <a:gd name="connsiteY125" fmla="*/ 2336800 h 4182533"/>
              <a:gd name="connsiteX126" fmla="*/ 2248714 w 8429381"/>
              <a:gd name="connsiteY126" fmla="*/ 2302933 h 4182533"/>
              <a:gd name="connsiteX127" fmla="*/ 2197914 w 8429381"/>
              <a:gd name="connsiteY127" fmla="*/ 2286000 h 4182533"/>
              <a:gd name="connsiteX128" fmla="*/ 2147114 w 8429381"/>
              <a:gd name="connsiteY128" fmla="*/ 2269066 h 4182533"/>
              <a:gd name="connsiteX129" fmla="*/ 2079381 w 8429381"/>
              <a:gd name="connsiteY129" fmla="*/ 2252133 h 4182533"/>
              <a:gd name="connsiteX130" fmla="*/ 2011648 w 8429381"/>
              <a:gd name="connsiteY130" fmla="*/ 2218266 h 4182533"/>
              <a:gd name="connsiteX131" fmla="*/ 1960848 w 8429381"/>
              <a:gd name="connsiteY131" fmla="*/ 2201333 h 4182533"/>
              <a:gd name="connsiteX132" fmla="*/ 1859248 w 8429381"/>
              <a:gd name="connsiteY132" fmla="*/ 2116666 h 4182533"/>
              <a:gd name="connsiteX133" fmla="*/ 1876181 w 8429381"/>
              <a:gd name="connsiteY133" fmla="*/ 1947333 h 4182533"/>
              <a:gd name="connsiteX134" fmla="*/ 2062448 w 8429381"/>
              <a:gd name="connsiteY134" fmla="*/ 1930400 h 4182533"/>
              <a:gd name="connsiteX135" fmla="*/ 2384181 w 8429381"/>
              <a:gd name="connsiteY135" fmla="*/ 1896533 h 4182533"/>
              <a:gd name="connsiteX136" fmla="*/ 2519648 w 8429381"/>
              <a:gd name="connsiteY136" fmla="*/ 1862666 h 4182533"/>
              <a:gd name="connsiteX137" fmla="*/ 2638181 w 8429381"/>
              <a:gd name="connsiteY137" fmla="*/ 1845733 h 4182533"/>
              <a:gd name="connsiteX138" fmla="*/ 2942981 w 8429381"/>
              <a:gd name="connsiteY138" fmla="*/ 1811866 h 4182533"/>
              <a:gd name="connsiteX139" fmla="*/ 3061514 w 8429381"/>
              <a:gd name="connsiteY139" fmla="*/ 1778000 h 4182533"/>
              <a:gd name="connsiteX140" fmla="*/ 3180048 w 8429381"/>
              <a:gd name="connsiteY140" fmla="*/ 1744133 h 4182533"/>
              <a:gd name="connsiteX141" fmla="*/ 3450981 w 8429381"/>
              <a:gd name="connsiteY141" fmla="*/ 1710266 h 4182533"/>
              <a:gd name="connsiteX142" fmla="*/ 3569514 w 8429381"/>
              <a:gd name="connsiteY142" fmla="*/ 1693333 h 4182533"/>
              <a:gd name="connsiteX143" fmla="*/ 3721914 w 8429381"/>
              <a:gd name="connsiteY143" fmla="*/ 1659466 h 4182533"/>
              <a:gd name="connsiteX144" fmla="*/ 3806581 w 8429381"/>
              <a:gd name="connsiteY144" fmla="*/ 1642533 h 4182533"/>
              <a:gd name="connsiteX145" fmla="*/ 3857381 w 8429381"/>
              <a:gd name="connsiteY145" fmla="*/ 1625600 h 4182533"/>
              <a:gd name="connsiteX146" fmla="*/ 3992848 w 8429381"/>
              <a:gd name="connsiteY146" fmla="*/ 1591733 h 4182533"/>
              <a:gd name="connsiteX147" fmla="*/ 4196048 w 8429381"/>
              <a:gd name="connsiteY147" fmla="*/ 1540933 h 4182533"/>
              <a:gd name="connsiteX148" fmla="*/ 4433114 w 8429381"/>
              <a:gd name="connsiteY148" fmla="*/ 1473200 h 4182533"/>
              <a:gd name="connsiteX149" fmla="*/ 4483914 w 8429381"/>
              <a:gd name="connsiteY149" fmla="*/ 1456266 h 4182533"/>
              <a:gd name="connsiteX150" fmla="*/ 4551648 w 8429381"/>
              <a:gd name="connsiteY150" fmla="*/ 1422400 h 4182533"/>
              <a:gd name="connsiteX151" fmla="*/ 4788714 w 8429381"/>
              <a:gd name="connsiteY151" fmla="*/ 1388533 h 4182533"/>
              <a:gd name="connsiteX152" fmla="*/ 4873381 w 8429381"/>
              <a:gd name="connsiteY152" fmla="*/ 1371600 h 4182533"/>
              <a:gd name="connsiteX153" fmla="*/ 5110448 w 8429381"/>
              <a:gd name="connsiteY153" fmla="*/ 1303866 h 4182533"/>
              <a:gd name="connsiteX154" fmla="*/ 5364448 w 8429381"/>
              <a:gd name="connsiteY154" fmla="*/ 1236133 h 4182533"/>
              <a:gd name="connsiteX155" fmla="*/ 5449114 w 8429381"/>
              <a:gd name="connsiteY155" fmla="*/ 1219200 h 4182533"/>
              <a:gd name="connsiteX156" fmla="*/ 5652314 w 8429381"/>
              <a:gd name="connsiteY156" fmla="*/ 1185333 h 4182533"/>
              <a:gd name="connsiteX157" fmla="*/ 5753914 w 8429381"/>
              <a:gd name="connsiteY157" fmla="*/ 1151466 h 4182533"/>
              <a:gd name="connsiteX158" fmla="*/ 5804714 w 8429381"/>
              <a:gd name="connsiteY158" fmla="*/ 1134533 h 4182533"/>
              <a:gd name="connsiteX159" fmla="*/ 5889381 w 8429381"/>
              <a:gd name="connsiteY159" fmla="*/ 1117600 h 4182533"/>
              <a:gd name="connsiteX160" fmla="*/ 6007914 w 8429381"/>
              <a:gd name="connsiteY160" fmla="*/ 1100666 h 4182533"/>
              <a:gd name="connsiteX161" fmla="*/ 6075648 w 8429381"/>
              <a:gd name="connsiteY161" fmla="*/ 1083733 h 4182533"/>
              <a:gd name="connsiteX162" fmla="*/ 6126448 w 8429381"/>
              <a:gd name="connsiteY162" fmla="*/ 1066800 h 4182533"/>
              <a:gd name="connsiteX163" fmla="*/ 6278848 w 8429381"/>
              <a:gd name="connsiteY163" fmla="*/ 1049866 h 4182533"/>
              <a:gd name="connsiteX164" fmla="*/ 6329648 w 8429381"/>
              <a:gd name="connsiteY164" fmla="*/ 1032933 h 4182533"/>
              <a:gd name="connsiteX165" fmla="*/ 6380448 w 8429381"/>
              <a:gd name="connsiteY165" fmla="*/ 999066 h 4182533"/>
              <a:gd name="connsiteX166" fmla="*/ 6448181 w 8429381"/>
              <a:gd name="connsiteY166" fmla="*/ 982133 h 4182533"/>
              <a:gd name="connsiteX167" fmla="*/ 6634448 w 8429381"/>
              <a:gd name="connsiteY167" fmla="*/ 931333 h 4182533"/>
              <a:gd name="connsiteX168" fmla="*/ 6685248 w 8429381"/>
              <a:gd name="connsiteY168" fmla="*/ 897466 h 4182533"/>
              <a:gd name="connsiteX169" fmla="*/ 6820714 w 8429381"/>
              <a:gd name="connsiteY169" fmla="*/ 863600 h 4182533"/>
              <a:gd name="connsiteX170" fmla="*/ 6871514 w 8429381"/>
              <a:gd name="connsiteY170" fmla="*/ 829733 h 4182533"/>
              <a:gd name="connsiteX171" fmla="*/ 7040848 w 8429381"/>
              <a:gd name="connsiteY171" fmla="*/ 778933 h 4182533"/>
              <a:gd name="connsiteX172" fmla="*/ 7210181 w 8429381"/>
              <a:gd name="connsiteY172" fmla="*/ 711200 h 4182533"/>
              <a:gd name="connsiteX173" fmla="*/ 7260981 w 8429381"/>
              <a:gd name="connsiteY173" fmla="*/ 694266 h 4182533"/>
              <a:gd name="connsiteX174" fmla="*/ 7311781 w 8429381"/>
              <a:gd name="connsiteY174" fmla="*/ 677333 h 4182533"/>
              <a:gd name="connsiteX175" fmla="*/ 7362581 w 8429381"/>
              <a:gd name="connsiteY175" fmla="*/ 643466 h 4182533"/>
              <a:gd name="connsiteX176" fmla="*/ 7531914 w 8429381"/>
              <a:gd name="connsiteY176" fmla="*/ 592666 h 4182533"/>
              <a:gd name="connsiteX177" fmla="*/ 7582714 w 8429381"/>
              <a:gd name="connsiteY177" fmla="*/ 558800 h 4182533"/>
              <a:gd name="connsiteX178" fmla="*/ 7633514 w 8429381"/>
              <a:gd name="connsiteY178" fmla="*/ 541866 h 4182533"/>
              <a:gd name="connsiteX179" fmla="*/ 7701248 w 8429381"/>
              <a:gd name="connsiteY179" fmla="*/ 491066 h 4182533"/>
              <a:gd name="connsiteX180" fmla="*/ 7870581 w 8429381"/>
              <a:gd name="connsiteY180" fmla="*/ 423333 h 4182533"/>
              <a:gd name="connsiteX181" fmla="*/ 7921381 w 8429381"/>
              <a:gd name="connsiteY181" fmla="*/ 406400 h 4182533"/>
              <a:gd name="connsiteX182" fmla="*/ 8090714 w 8429381"/>
              <a:gd name="connsiteY182" fmla="*/ 355600 h 4182533"/>
              <a:gd name="connsiteX183" fmla="*/ 8141514 w 8429381"/>
              <a:gd name="connsiteY183" fmla="*/ 338666 h 4182533"/>
              <a:gd name="connsiteX184" fmla="*/ 8361648 w 8429381"/>
              <a:gd name="connsiteY184" fmla="*/ 355600 h 4182533"/>
              <a:gd name="connsiteX185" fmla="*/ 8412448 w 8429381"/>
              <a:gd name="connsiteY185" fmla="*/ 372533 h 4182533"/>
              <a:gd name="connsiteX186" fmla="*/ 8378581 w 8429381"/>
              <a:gd name="connsiteY186" fmla="*/ 372533 h 4182533"/>
              <a:gd name="connsiteX187" fmla="*/ 8412448 w 8429381"/>
              <a:gd name="connsiteY187" fmla="*/ 423333 h 4182533"/>
              <a:gd name="connsiteX0" fmla="*/ 8417413 w 8434346"/>
              <a:gd name="connsiteY0" fmla="*/ 423333 h 4182533"/>
              <a:gd name="connsiteX1" fmla="*/ 8366613 w 8434346"/>
              <a:gd name="connsiteY1" fmla="*/ 321733 h 4182533"/>
              <a:gd name="connsiteX2" fmla="*/ 8349679 w 8434346"/>
              <a:gd name="connsiteY2" fmla="*/ 270933 h 4182533"/>
              <a:gd name="connsiteX3" fmla="*/ 8298879 w 8434346"/>
              <a:gd name="connsiteY3" fmla="*/ 0 h 4182533"/>
              <a:gd name="connsiteX4" fmla="*/ 8197279 w 8434346"/>
              <a:gd name="connsiteY4" fmla="*/ 33866 h 4182533"/>
              <a:gd name="connsiteX5" fmla="*/ 8078746 w 8434346"/>
              <a:gd name="connsiteY5" fmla="*/ 101600 h 4182533"/>
              <a:gd name="connsiteX6" fmla="*/ 7824746 w 8434346"/>
              <a:gd name="connsiteY6" fmla="*/ 135466 h 4182533"/>
              <a:gd name="connsiteX7" fmla="*/ 7740079 w 8434346"/>
              <a:gd name="connsiteY7" fmla="*/ 169333 h 4182533"/>
              <a:gd name="connsiteX8" fmla="*/ 7418346 w 8434346"/>
              <a:gd name="connsiteY8" fmla="*/ 220133 h 4182533"/>
              <a:gd name="connsiteX9" fmla="*/ 7333679 w 8434346"/>
              <a:gd name="connsiteY9" fmla="*/ 237066 h 4182533"/>
              <a:gd name="connsiteX10" fmla="*/ 7265946 w 8434346"/>
              <a:gd name="connsiteY10" fmla="*/ 270933 h 4182533"/>
              <a:gd name="connsiteX11" fmla="*/ 7215146 w 8434346"/>
              <a:gd name="connsiteY11" fmla="*/ 287866 h 4182533"/>
              <a:gd name="connsiteX12" fmla="*/ 7130479 w 8434346"/>
              <a:gd name="connsiteY12" fmla="*/ 321733 h 4182533"/>
              <a:gd name="connsiteX13" fmla="*/ 7028879 w 8434346"/>
              <a:gd name="connsiteY13" fmla="*/ 355600 h 4182533"/>
              <a:gd name="connsiteX14" fmla="*/ 6893413 w 8434346"/>
              <a:gd name="connsiteY14" fmla="*/ 440266 h 4182533"/>
              <a:gd name="connsiteX15" fmla="*/ 6842613 w 8434346"/>
              <a:gd name="connsiteY15" fmla="*/ 457200 h 4182533"/>
              <a:gd name="connsiteX16" fmla="*/ 6791813 w 8434346"/>
              <a:gd name="connsiteY16" fmla="*/ 491066 h 4182533"/>
              <a:gd name="connsiteX17" fmla="*/ 407946 w 8434346"/>
              <a:gd name="connsiteY17" fmla="*/ 2116666 h 4182533"/>
              <a:gd name="connsiteX18" fmla="*/ 678879 w 8434346"/>
              <a:gd name="connsiteY18" fmla="*/ 2133600 h 4182533"/>
              <a:gd name="connsiteX19" fmla="*/ 1085279 w 8434346"/>
              <a:gd name="connsiteY19" fmla="*/ 2201333 h 4182533"/>
              <a:gd name="connsiteX20" fmla="*/ 1305413 w 8434346"/>
              <a:gd name="connsiteY20" fmla="*/ 2235200 h 4182533"/>
              <a:gd name="connsiteX21" fmla="*/ 1491679 w 8434346"/>
              <a:gd name="connsiteY21" fmla="*/ 2252133 h 4182533"/>
              <a:gd name="connsiteX22" fmla="*/ 1661013 w 8434346"/>
              <a:gd name="connsiteY22" fmla="*/ 2286000 h 4182533"/>
              <a:gd name="connsiteX23" fmla="*/ 1745679 w 8434346"/>
              <a:gd name="connsiteY23" fmla="*/ 2302933 h 4182533"/>
              <a:gd name="connsiteX24" fmla="*/ 1847279 w 8434346"/>
              <a:gd name="connsiteY24" fmla="*/ 2336800 h 4182533"/>
              <a:gd name="connsiteX25" fmla="*/ 1982746 w 8434346"/>
              <a:gd name="connsiteY25" fmla="*/ 2387600 h 4182533"/>
              <a:gd name="connsiteX26" fmla="*/ 2033546 w 8434346"/>
              <a:gd name="connsiteY26" fmla="*/ 2421466 h 4182533"/>
              <a:gd name="connsiteX27" fmla="*/ 2084346 w 8434346"/>
              <a:gd name="connsiteY27" fmla="*/ 2472266 h 4182533"/>
              <a:gd name="connsiteX28" fmla="*/ 2169013 w 8434346"/>
              <a:gd name="connsiteY28" fmla="*/ 2489200 h 4182533"/>
              <a:gd name="connsiteX29" fmla="*/ 2321413 w 8434346"/>
              <a:gd name="connsiteY29" fmla="*/ 2590800 h 4182533"/>
              <a:gd name="connsiteX30" fmla="*/ 2439946 w 8434346"/>
              <a:gd name="connsiteY30" fmla="*/ 2624666 h 4182533"/>
              <a:gd name="connsiteX31" fmla="*/ 2524613 w 8434346"/>
              <a:gd name="connsiteY31" fmla="*/ 2675466 h 4182533"/>
              <a:gd name="connsiteX32" fmla="*/ 2592346 w 8434346"/>
              <a:gd name="connsiteY32" fmla="*/ 2692400 h 4182533"/>
              <a:gd name="connsiteX33" fmla="*/ 2643146 w 8434346"/>
              <a:gd name="connsiteY33" fmla="*/ 2709333 h 4182533"/>
              <a:gd name="connsiteX34" fmla="*/ 2761679 w 8434346"/>
              <a:gd name="connsiteY34" fmla="*/ 2760133 h 4182533"/>
              <a:gd name="connsiteX35" fmla="*/ 2829413 w 8434346"/>
              <a:gd name="connsiteY35" fmla="*/ 2794000 h 4182533"/>
              <a:gd name="connsiteX36" fmla="*/ 3066479 w 8434346"/>
              <a:gd name="connsiteY36" fmla="*/ 2861733 h 4182533"/>
              <a:gd name="connsiteX37" fmla="*/ 3117279 w 8434346"/>
              <a:gd name="connsiteY37" fmla="*/ 2878666 h 4182533"/>
              <a:gd name="connsiteX38" fmla="*/ 3269679 w 8434346"/>
              <a:gd name="connsiteY38" fmla="*/ 2929466 h 4182533"/>
              <a:gd name="connsiteX39" fmla="*/ 3320479 w 8434346"/>
              <a:gd name="connsiteY39" fmla="*/ 2963333 h 4182533"/>
              <a:gd name="connsiteX40" fmla="*/ 3405146 w 8434346"/>
              <a:gd name="connsiteY40" fmla="*/ 2980266 h 4182533"/>
              <a:gd name="connsiteX41" fmla="*/ 3472879 w 8434346"/>
              <a:gd name="connsiteY41" fmla="*/ 2997200 h 4182533"/>
              <a:gd name="connsiteX42" fmla="*/ 3726879 w 8434346"/>
              <a:gd name="connsiteY42" fmla="*/ 3031066 h 4182533"/>
              <a:gd name="connsiteX43" fmla="*/ 3980879 w 8434346"/>
              <a:gd name="connsiteY43" fmla="*/ 3081866 h 4182533"/>
              <a:gd name="connsiteX44" fmla="*/ 4184079 w 8434346"/>
              <a:gd name="connsiteY44" fmla="*/ 3115733 h 4182533"/>
              <a:gd name="connsiteX45" fmla="*/ 4285679 w 8434346"/>
              <a:gd name="connsiteY45" fmla="*/ 3149600 h 4182533"/>
              <a:gd name="connsiteX46" fmla="*/ 4387279 w 8434346"/>
              <a:gd name="connsiteY46" fmla="*/ 3166533 h 4182533"/>
              <a:gd name="connsiteX47" fmla="*/ 4455013 w 8434346"/>
              <a:gd name="connsiteY47" fmla="*/ 3200400 h 4182533"/>
              <a:gd name="connsiteX48" fmla="*/ 4658213 w 8434346"/>
              <a:gd name="connsiteY48" fmla="*/ 3251200 h 4182533"/>
              <a:gd name="connsiteX49" fmla="*/ 4844479 w 8434346"/>
              <a:gd name="connsiteY49" fmla="*/ 3318933 h 4182533"/>
              <a:gd name="connsiteX50" fmla="*/ 4912213 w 8434346"/>
              <a:gd name="connsiteY50" fmla="*/ 3352800 h 4182533"/>
              <a:gd name="connsiteX51" fmla="*/ 4996879 w 8434346"/>
              <a:gd name="connsiteY51" fmla="*/ 3369733 h 4182533"/>
              <a:gd name="connsiteX52" fmla="*/ 5064613 w 8434346"/>
              <a:gd name="connsiteY52" fmla="*/ 3386666 h 4182533"/>
              <a:gd name="connsiteX53" fmla="*/ 5166213 w 8434346"/>
              <a:gd name="connsiteY53" fmla="*/ 3420533 h 4182533"/>
              <a:gd name="connsiteX54" fmla="*/ 5250879 w 8434346"/>
              <a:gd name="connsiteY54" fmla="*/ 3437466 h 4182533"/>
              <a:gd name="connsiteX55" fmla="*/ 5386346 w 8434346"/>
              <a:gd name="connsiteY55" fmla="*/ 3471333 h 4182533"/>
              <a:gd name="connsiteX56" fmla="*/ 5589546 w 8434346"/>
              <a:gd name="connsiteY56" fmla="*/ 3505200 h 4182533"/>
              <a:gd name="connsiteX57" fmla="*/ 5674213 w 8434346"/>
              <a:gd name="connsiteY57" fmla="*/ 3539066 h 4182533"/>
              <a:gd name="connsiteX58" fmla="*/ 5826613 w 8434346"/>
              <a:gd name="connsiteY58" fmla="*/ 3589866 h 4182533"/>
              <a:gd name="connsiteX59" fmla="*/ 5877413 w 8434346"/>
              <a:gd name="connsiteY59" fmla="*/ 3623733 h 4182533"/>
              <a:gd name="connsiteX60" fmla="*/ 6012879 w 8434346"/>
              <a:gd name="connsiteY60" fmla="*/ 3657600 h 4182533"/>
              <a:gd name="connsiteX61" fmla="*/ 6080613 w 8434346"/>
              <a:gd name="connsiteY61" fmla="*/ 3691466 h 4182533"/>
              <a:gd name="connsiteX62" fmla="*/ 6249946 w 8434346"/>
              <a:gd name="connsiteY62" fmla="*/ 3725333 h 4182533"/>
              <a:gd name="connsiteX63" fmla="*/ 6300746 w 8434346"/>
              <a:gd name="connsiteY63" fmla="*/ 3742266 h 4182533"/>
              <a:gd name="connsiteX64" fmla="*/ 6470079 w 8434346"/>
              <a:gd name="connsiteY64" fmla="*/ 3810000 h 4182533"/>
              <a:gd name="connsiteX65" fmla="*/ 6673279 w 8434346"/>
              <a:gd name="connsiteY65" fmla="*/ 3860800 h 4182533"/>
              <a:gd name="connsiteX66" fmla="*/ 6741013 w 8434346"/>
              <a:gd name="connsiteY66" fmla="*/ 3877733 h 4182533"/>
              <a:gd name="connsiteX67" fmla="*/ 6944213 w 8434346"/>
              <a:gd name="connsiteY67" fmla="*/ 3911600 h 4182533"/>
              <a:gd name="connsiteX68" fmla="*/ 7147413 w 8434346"/>
              <a:gd name="connsiteY68" fmla="*/ 3962400 h 4182533"/>
              <a:gd name="connsiteX69" fmla="*/ 7249013 w 8434346"/>
              <a:gd name="connsiteY69" fmla="*/ 3979333 h 4182533"/>
              <a:gd name="connsiteX70" fmla="*/ 7316746 w 8434346"/>
              <a:gd name="connsiteY70" fmla="*/ 3996266 h 4182533"/>
              <a:gd name="connsiteX71" fmla="*/ 7570746 w 8434346"/>
              <a:gd name="connsiteY71" fmla="*/ 4013200 h 4182533"/>
              <a:gd name="connsiteX72" fmla="*/ 7740079 w 8434346"/>
              <a:gd name="connsiteY72" fmla="*/ 4030133 h 4182533"/>
              <a:gd name="connsiteX73" fmla="*/ 7909413 w 8434346"/>
              <a:gd name="connsiteY73" fmla="*/ 4064000 h 4182533"/>
              <a:gd name="connsiteX74" fmla="*/ 7960213 w 8434346"/>
              <a:gd name="connsiteY74" fmla="*/ 4080933 h 4182533"/>
              <a:gd name="connsiteX75" fmla="*/ 8112613 w 8434346"/>
              <a:gd name="connsiteY75" fmla="*/ 4114800 h 4182533"/>
              <a:gd name="connsiteX76" fmla="*/ 8197279 w 8434346"/>
              <a:gd name="connsiteY76" fmla="*/ 4131733 h 4182533"/>
              <a:gd name="connsiteX77" fmla="*/ 8248079 w 8434346"/>
              <a:gd name="connsiteY77" fmla="*/ 4148666 h 4182533"/>
              <a:gd name="connsiteX78" fmla="*/ 8400479 w 8434346"/>
              <a:gd name="connsiteY78" fmla="*/ 4182533 h 4182533"/>
              <a:gd name="connsiteX79" fmla="*/ 8434346 w 8434346"/>
              <a:gd name="connsiteY79" fmla="*/ 4114800 h 4182533"/>
              <a:gd name="connsiteX80" fmla="*/ 8400479 w 8434346"/>
              <a:gd name="connsiteY80" fmla="*/ 4064000 h 4182533"/>
              <a:gd name="connsiteX81" fmla="*/ 8383546 w 8434346"/>
              <a:gd name="connsiteY81" fmla="*/ 3759200 h 4182533"/>
              <a:gd name="connsiteX82" fmla="*/ 8265013 w 8434346"/>
              <a:gd name="connsiteY82" fmla="*/ 3742266 h 4182533"/>
              <a:gd name="connsiteX83" fmla="*/ 7994079 w 8434346"/>
              <a:gd name="connsiteY83" fmla="*/ 3708400 h 4182533"/>
              <a:gd name="connsiteX84" fmla="*/ 7757013 w 8434346"/>
              <a:gd name="connsiteY84" fmla="*/ 3657600 h 4182533"/>
              <a:gd name="connsiteX85" fmla="*/ 7604613 w 8434346"/>
              <a:gd name="connsiteY85" fmla="*/ 3606800 h 4182533"/>
              <a:gd name="connsiteX86" fmla="*/ 7519946 w 8434346"/>
              <a:gd name="connsiteY86" fmla="*/ 3589866 h 4182533"/>
              <a:gd name="connsiteX87" fmla="*/ 7401413 w 8434346"/>
              <a:gd name="connsiteY87" fmla="*/ 3556000 h 4182533"/>
              <a:gd name="connsiteX88" fmla="*/ 7215146 w 8434346"/>
              <a:gd name="connsiteY88" fmla="*/ 3539066 h 4182533"/>
              <a:gd name="connsiteX89" fmla="*/ 6791813 w 8434346"/>
              <a:gd name="connsiteY89" fmla="*/ 3505200 h 4182533"/>
              <a:gd name="connsiteX90" fmla="*/ 6656346 w 8434346"/>
              <a:gd name="connsiteY90" fmla="*/ 3471333 h 4182533"/>
              <a:gd name="connsiteX91" fmla="*/ 6453146 w 8434346"/>
              <a:gd name="connsiteY91" fmla="*/ 3420533 h 4182533"/>
              <a:gd name="connsiteX92" fmla="*/ 6148346 w 8434346"/>
              <a:gd name="connsiteY92" fmla="*/ 3403600 h 4182533"/>
              <a:gd name="connsiteX93" fmla="*/ 5945146 w 8434346"/>
              <a:gd name="connsiteY93" fmla="*/ 3386666 h 4182533"/>
              <a:gd name="connsiteX94" fmla="*/ 5809679 w 8434346"/>
              <a:gd name="connsiteY94" fmla="*/ 3352800 h 4182533"/>
              <a:gd name="connsiteX95" fmla="*/ 5758879 w 8434346"/>
              <a:gd name="connsiteY95" fmla="*/ 3335866 h 4182533"/>
              <a:gd name="connsiteX96" fmla="*/ 5623413 w 8434346"/>
              <a:gd name="connsiteY96" fmla="*/ 3318933 h 4182533"/>
              <a:gd name="connsiteX97" fmla="*/ 5572613 w 8434346"/>
              <a:gd name="connsiteY97" fmla="*/ 3302000 h 4182533"/>
              <a:gd name="connsiteX98" fmla="*/ 5521813 w 8434346"/>
              <a:gd name="connsiteY98" fmla="*/ 3268133 h 4182533"/>
              <a:gd name="connsiteX99" fmla="*/ 5454079 w 8434346"/>
              <a:gd name="connsiteY99" fmla="*/ 3251200 h 4182533"/>
              <a:gd name="connsiteX100" fmla="*/ 5318613 w 8434346"/>
              <a:gd name="connsiteY100" fmla="*/ 3200400 h 4182533"/>
              <a:gd name="connsiteX101" fmla="*/ 5267813 w 8434346"/>
              <a:gd name="connsiteY101" fmla="*/ 3166533 h 4182533"/>
              <a:gd name="connsiteX102" fmla="*/ 5183146 w 8434346"/>
              <a:gd name="connsiteY102" fmla="*/ 3149600 h 4182533"/>
              <a:gd name="connsiteX103" fmla="*/ 5132346 w 8434346"/>
              <a:gd name="connsiteY103" fmla="*/ 3132666 h 4182533"/>
              <a:gd name="connsiteX104" fmla="*/ 4946079 w 8434346"/>
              <a:gd name="connsiteY104" fmla="*/ 2997200 h 4182533"/>
              <a:gd name="connsiteX105" fmla="*/ 4776746 w 8434346"/>
              <a:gd name="connsiteY105" fmla="*/ 2946400 h 4182533"/>
              <a:gd name="connsiteX106" fmla="*/ 4624346 w 8434346"/>
              <a:gd name="connsiteY106" fmla="*/ 2878666 h 4182533"/>
              <a:gd name="connsiteX107" fmla="*/ 4488879 w 8434346"/>
              <a:gd name="connsiteY107" fmla="*/ 2810933 h 4182533"/>
              <a:gd name="connsiteX108" fmla="*/ 4421146 w 8434346"/>
              <a:gd name="connsiteY108" fmla="*/ 2777066 h 4182533"/>
              <a:gd name="connsiteX109" fmla="*/ 4201013 w 8434346"/>
              <a:gd name="connsiteY109" fmla="*/ 2743200 h 4182533"/>
              <a:gd name="connsiteX110" fmla="*/ 4150213 w 8434346"/>
              <a:gd name="connsiteY110" fmla="*/ 2709333 h 4182533"/>
              <a:gd name="connsiteX111" fmla="*/ 3947013 w 8434346"/>
              <a:gd name="connsiteY111" fmla="*/ 2658533 h 4182533"/>
              <a:gd name="connsiteX112" fmla="*/ 3879279 w 8434346"/>
              <a:gd name="connsiteY112" fmla="*/ 2641600 h 4182533"/>
              <a:gd name="connsiteX113" fmla="*/ 3794613 w 8434346"/>
              <a:gd name="connsiteY113" fmla="*/ 2624666 h 4182533"/>
              <a:gd name="connsiteX114" fmla="*/ 3743813 w 8434346"/>
              <a:gd name="connsiteY114" fmla="*/ 2607733 h 4182533"/>
              <a:gd name="connsiteX115" fmla="*/ 3625279 w 8434346"/>
              <a:gd name="connsiteY115" fmla="*/ 2590800 h 4182533"/>
              <a:gd name="connsiteX116" fmla="*/ 3506746 w 8434346"/>
              <a:gd name="connsiteY116" fmla="*/ 2556933 h 4182533"/>
              <a:gd name="connsiteX117" fmla="*/ 3455946 w 8434346"/>
              <a:gd name="connsiteY117" fmla="*/ 2540000 h 4182533"/>
              <a:gd name="connsiteX118" fmla="*/ 3337413 w 8434346"/>
              <a:gd name="connsiteY118" fmla="*/ 2523066 h 4182533"/>
              <a:gd name="connsiteX119" fmla="*/ 3235813 w 8434346"/>
              <a:gd name="connsiteY119" fmla="*/ 2489200 h 4182533"/>
              <a:gd name="connsiteX120" fmla="*/ 2897146 w 8434346"/>
              <a:gd name="connsiteY120" fmla="*/ 2438400 h 4182533"/>
              <a:gd name="connsiteX121" fmla="*/ 2744746 w 8434346"/>
              <a:gd name="connsiteY121" fmla="*/ 2421466 h 4182533"/>
              <a:gd name="connsiteX122" fmla="*/ 2541546 w 8434346"/>
              <a:gd name="connsiteY122" fmla="*/ 2387600 h 4182533"/>
              <a:gd name="connsiteX123" fmla="*/ 2439946 w 8434346"/>
              <a:gd name="connsiteY123" fmla="*/ 2353733 h 4182533"/>
              <a:gd name="connsiteX124" fmla="*/ 2355279 w 8434346"/>
              <a:gd name="connsiteY124" fmla="*/ 2336800 h 4182533"/>
              <a:gd name="connsiteX125" fmla="*/ 2253679 w 8434346"/>
              <a:gd name="connsiteY125" fmla="*/ 2302933 h 4182533"/>
              <a:gd name="connsiteX126" fmla="*/ 2202879 w 8434346"/>
              <a:gd name="connsiteY126" fmla="*/ 2286000 h 4182533"/>
              <a:gd name="connsiteX127" fmla="*/ 2152079 w 8434346"/>
              <a:gd name="connsiteY127" fmla="*/ 2269066 h 4182533"/>
              <a:gd name="connsiteX128" fmla="*/ 2084346 w 8434346"/>
              <a:gd name="connsiteY128" fmla="*/ 2252133 h 4182533"/>
              <a:gd name="connsiteX129" fmla="*/ 2016613 w 8434346"/>
              <a:gd name="connsiteY129" fmla="*/ 2218266 h 4182533"/>
              <a:gd name="connsiteX130" fmla="*/ 1965813 w 8434346"/>
              <a:gd name="connsiteY130" fmla="*/ 2201333 h 4182533"/>
              <a:gd name="connsiteX131" fmla="*/ 1864213 w 8434346"/>
              <a:gd name="connsiteY131" fmla="*/ 2116666 h 4182533"/>
              <a:gd name="connsiteX132" fmla="*/ 1881146 w 8434346"/>
              <a:gd name="connsiteY132" fmla="*/ 1947333 h 4182533"/>
              <a:gd name="connsiteX133" fmla="*/ 2067413 w 8434346"/>
              <a:gd name="connsiteY133" fmla="*/ 1930400 h 4182533"/>
              <a:gd name="connsiteX134" fmla="*/ 2389146 w 8434346"/>
              <a:gd name="connsiteY134" fmla="*/ 1896533 h 4182533"/>
              <a:gd name="connsiteX135" fmla="*/ 2524613 w 8434346"/>
              <a:gd name="connsiteY135" fmla="*/ 1862666 h 4182533"/>
              <a:gd name="connsiteX136" fmla="*/ 2643146 w 8434346"/>
              <a:gd name="connsiteY136" fmla="*/ 1845733 h 4182533"/>
              <a:gd name="connsiteX137" fmla="*/ 2947946 w 8434346"/>
              <a:gd name="connsiteY137" fmla="*/ 1811866 h 4182533"/>
              <a:gd name="connsiteX138" fmla="*/ 3066479 w 8434346"/>
              <a:gd name="connsiteY138" fmla="*/ 1778000 h 4182533"/>
              <a:gd name="connsiteX139" fmla="*/ 3185013 w 8434346"/>
              <a:gd name="connsiteY139" fmla="*/ 1744133 h 4182533"/>
              <a:gd name="connsiteX140" fmla="*/ 3455946 w 8434346"/>
              <a:gd name="connsiteY140" fmla="*/ 1710266 h 4182533"/>
              <a:gd name="connsiteX141" fmla="*/ 3574479 w 8434346"/>
              <a:gd name="connsiteY141" fmla="*/ 1693333 h 4182533"/>
              <a:gd name="connsiteX142" fmla="*/ 3726879 w 8434346"/>
              <a:gd name="connsiteY142" fmla="*/ 1659466 h 4182533"/>
              <a:gd name="connsiteX143" fmla="*/ 3811546 w 8434346"/>
              <a:gd name="connsiteY143" fmla="*/ 1642533 h 4182533"/>
              <a:gd name="connsiteX144" fmla="*/ 3862346 w 8434346"/>
              <a:gd name="connsiteY144" fmla="*/ 1625600 h 4182533"/>
              <a:gd name="connsiteX145" fmla="*/ 3997813 w 8434346"/>
              <a:gd name="connsiteY145" fmla="*/ 1591733 h 4182533"/>
              <a:gd name="connsiteX146" fmla="*/ 4201013 w 8434346"/>
              <a:gd name="connsiteY146" fmla="*/ 1540933 h 4182533"/>
              <a:gd name="connsiteX147" fmla="*/ 4438079 w 8434346"/>
              <a:gd name="connsiteY147" fmla="*/ 1473200 h 4182533"/>
              <a:gd name="connsiteX148" fmla="*/ 4488879 w 8434346"/>
              <a:gd name="connsiteY148" fmla="*/ 1456266 h 4182533"/>
              <a:gd name="connsiteX149" fmla="*/ 4556613 w 8434346"/>
              <a:gd name="connsiteY149" fmla="*/ 1422400 h 4182533"/>
              <a:gd name="connsiteX150" fmla="*/ 4793679 w 8434346"/>
              <a:gd name="connsiteY150" fmla="*/ 1388533 h 4182533"/>
              <a:gd name="connsiteX151" fmla="*/ 4878346 w 8434346"/>
              <a:gd name="connsiteY151" fmla="*/ 1371600 h 4182533"/>
              <a:gd name="connsiteX152" fmla="*/ 5115413 w 8434346"/>
              <a:gd name="connsiteY152" fmla="*/ 1303866 h 4182533"/>
              <a:gd name="connsiteX153" fmla="*/ 5369413 w 8434346"/>
              <a:gd name="connsiteY153" fmla="*/ 1236133 h 4182533"/>
              <a:gd name="connsiteX154" fmla="*/ 5454079 w 8434346"/>
              <a:gd name="connsiteY154" fmla="*/ 1219200 h 4182533"/>
              <a:gd name="connsiteX155" fmla="*/ 5657279 w 8434346"/>
              <a:gd name="connsiteY155" fmla="*/ 1185333 h 4182533"/>
              <a:gd name="connsiteX156" fmla="*/ 5758879 w 8434346"/>
              <a:gd name="connsiteY156" fmla="*/ 1151466 h 4182533"/>
              <a:gd name="connsiteX157" fmla="*/ 5809679 w 8434346"/>
              <a:gd name="connsiteY157" fmla="*/ 1134533 h 4182533"/>
              <a:gd name="connsiteX158" fmla="*/ 5894346 w 8434346"/>
              <a:gd name="connsiteY158" fmla="*/ 1117600 h 4182533"/>
              <a:gd name="connsiteX159" fmla="*/ 6012879 w 8434346"/>
              <a:gd name="connsiteY159" fmla="*/ 1100666 h 4182533"/>
              <a:gd name="connsiteX160" fmla="*/ 6080613 w 8434346"/>
              <a:gd name="connsiteY160" fmla="*/ 1083733 h 4182533"/>
              <a:gd name="connsiteX161" fmla="*/ 6131413 w 8434346"/>
              <a:gd name="connsiteY161" fmla="*/ 1066800 h 4182533"/>
              <a:gd name="connsiteX162" fmla="*/ 6283813 w 8434346"/>
              <a:gd name="connsiteY162" fmla="*/ 1049866 h 4182533"/>
              <a:gd name="connsiteX163" fmla="*/ 6334613 w 8434346"/>
              <a:gd name="connsiteY163" fmla="*/ 1032933 h 4182533"/>
              <a:gd name="connsiteX164" fmla="*/ 6385413 w 8434346"/>
              <a:gd name="connsiteY164" fmla="*/ 999066 h 4182533"/>
              <a:gd name="connsiteX165" fmla="*/ 6453146 w 8434346"/>
              <a:gd name="connsiteY165" fmla="*/ 982133 h 4182533"/>
              <a:gd name="connsiteX166" fmla="*/ 6639413 w 8434346"/>
              <a:gd name="connsiteY166" fmla="*/ 931333 h 4182533"/>
              <a:gd name="connsiteX167" fmla="*/ 6690213 w 8434346"/>
              <a:gd name="connsiteY167" fmla="*/ 897466 h 4182533"/>
              <a:gd name="connsiteX168" fmla="*/ 6825679 w 8434346"/>
              <a:gd name="connsiteY168" fmla="*/ 863600 h 4182533"/>
              <a:gd name="connsiteX169" fmla="*/ 6876479 w 8434346"/>
              <a:gd name="connsiteY169" fmla="*/ 829733 h 4182533"/>
              <a:gd name="connsiteX170" fmla="*/ 7045813 w 8434346"/>
              <a:gd name="connsiteY170" fmla="*/ 778933 h 4182533"/>
              <a:gd name="connsiteX171" fmla="*/ 7215146 w 8434346"/>
              <a:gd name="connsiteY171" fmla="*/ 711200 h 4182533"/>
              <a:gd name="connsiteX172" fmla="*/ 7265946 w 8434346"/>
              <a:gd name="connsiteY172" fmla="*/ 694266 h 4182533"/>
              <a:gd name="connsiteX173" fmla="*/ 7316746 w 8434346"/>
              <a:gd name="connsiteY173" fmla="*/ 677333 h 4182533"/>
              <a:gd name="connsiteX174" fmla="*/ 7367546 w 8434346"/>
              <a:gd name="connsiteY174" fmla="*/ 643466 h 4182533"/>
              <a:gd name="connsiteX175" fmla="*/ 7536879 w 8434346"/>
              <a:gd name="connsiteY175" fmla="*/ 592666 h 4182533"/>
              <a:gd name="connsiteX176" fmla="*/ 7587679 w 8434346"/>
              <a:gd name="connsiteY176" fmla="*/ 558800 h 4182533"/>
              <a:gd name="connsiteX177" fmla="*/ 7638479 w 8434346"/>
              <a:gd name="connsiteY177" fmla="*/ 541866 h 4182533"/>
              <a:gd name="connsiteX178" fmla="*/ 7706213 w 8434346"/>
              <a:gd name="connsiteY178" fmla="*/ 491066 h 4182533"/>
              <a:gd name="connsiteX179" fmla="*/ 7875546 w 8434346"/>
              <a:gd name="connsiteY179" fmla="*/ 423333 h 4182533"/>
              <a:gd name="connsiteX180" fmla="*/ 7926346 w 8434346"/>
              <a:gd name="connsiteY180" fmla="*/ 406400 h 4182533"/>
              <a:gd name="connsiteX181" fmla="*/ 8095679 w 8434346"/>
              <a:gd name="connsiteY181" fmla="*/ 355600 h 4182533"/>
              <a:gd name="connsiteX182" fmla="*/ 8146479 w 8434346"/>
              <a:gd name="connsiteY182" fmla="*/ 338666 h 4182533"/>
              <a:gd name="connsiteX183" fmla="*/ 8366613 w 8434346"/>
              <a:gd name="connsiteY183" fmla="*/ 355600 h 4182533"/>
              <a:gd name="connsiteX184" fmla="*/ 8417413 w 8434346"/>
              <a:gd name="connsiteY184" fmla="*/ 372533 h 4182533"/>
              <a:gd name="connsiteX185" fmla="*/ 8383546 w 8434346"/>
              <a:gd name="connsiteY185" fmla="*/ 372533 h 4182533"/>
              <a:gd name="connsiteX186" fmla="*/ 8417413 w 8434346"/>
              <a:gd name="connsiteY186"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6389137 w 8438070"/>
              <a:gd name="connsiteY163" fmla="*/ 999066 h 4182533"/>
              <a:gd name="connsiteX164" fmla="*/ 6456870 w 8438070"/>
              <a:gd name="connsiteY164" fmla="*/ 982133 h 4182533"/>
              <a:gd name="connsiteX165" fmla="*/ 6643137 w 8438070"/>
              <a:gd name="connsiteY165" fmla="*/ 931333 h 4182533"/>
              <a:gd name="connsiteX166" fmla="*/ 6693937 w 8438070"/>
              <a:gd name="connsiteY166" fmla="*/ 897466 h 4182533"/>
              <a:gd name="connsiteX167" fmla="*/ 6829403 w 8438070"/>
              <a:gd name="connsiteY167" fmla="*/ 863600 h 4182533"/>
              <a:gd name="connsiteX168" fmla="*/ 6880203 w 8438070"/>
              <a:gd name="connsiteY168" fmla="*/ 829733 h 4182533"/>
              <a:gd name="connsiteX169" fmla="*/ 7049537 w 8438070"/>
              <a:gd name="connsiteY169" fmla="*/ 778933 h 4182533"/>
              <a:gd name="connsiteX170" fmla="*/ 7218870 w 8438070"/>
              <a:gd name="connsiteY170" fmla="*/ 711200 h 4182533"/>
              <a:gd name="connsiteX171" fmla="*/ 7269670 w 8438070"/>
              <a:gd name="connsiteY171" fmla="*/ 694266 h 4182533"/>
              <a:gd name="connsiteX172" fmla="*/ 7320470 w 8438070"/>
              <a:gd name="connsiteY172" fmla="*/ 677333 h 4182533"/>
              <a:gd name="connsiteX173" fmla="*/ 7371270 w 8438070"/>
              <a:gd name="connsiteY173" fmla="*/ 643466 h 4182533"/>
              <a:gd name="connsiteX174" fmla="*/ 7540603 w 8438070"/>
              <a:gd name="connsiteY174" fmla="*/ 592666 h 4182533"/>
              <a:gd name="connsiteX175" fmla="*/ 7591403 w 8438070"/>
              <a:gd name="connsiteY175" fmla="*/ 558800 h 4182533"/>
              <a:gd name="connsiteX176" fmla="*/ 7642203 w 8438070"/>
              <a:gd name="connsiteY176" fmla="*/ 541866 h 4182533"/>
              <a:gd name="connsiteX177" fmla="*/ 7709937 w 8438070"/>
              <a:gd name="connsiteY177" fmla="*/ 491066 h 4182533"/>
              <a:gd name="connsiteX178" fmla="*/ 7879270 w 8438070"/>
              <a:gd name="connsiteY178" fmla="*/ 423333 h 4182533"/>
              <a:gd name="connsiteX179" fmla="*/ 7930070 w 8438070"/>
              <a:gd name="connsiteY179" fmla="*/ 406400 h 4182533"/>
              <a:gd name="connsiteX180" fmla="*/ 8099403 w 8438070"/>
              <a:gd name="connsiteY180" fmla="*/ 355600 h 4182533"/>
              <a:gd name="connsiteX181" fmla="*/ 8150203 w 8438070"/>
              <a:gd name="connsiteY181" fmla="*/ 338666 h 4182533"/>
              <a:gd name="connsiteX182" fmla="*/ 8370337 w 8438070"/>
              <a:gd name="connsiteY182" fmla="*/ 355600 h 4182533"/>
              <a:gd name="connsiteX183" fmla="*/ 8421137 w 8438070"/>
              <a:gd name="connsiteY183" fmla="*/ 372533 h 4182533"/>
              <a:gd name="connsiteX184" fmla="*/ 8387270 w 8438070"/>
              <a:gd name="connsiteY184" fmla="*/ 372533 h 4182533"/>
              <a:gd name="connsiteX185" fmla="*/ 8421137 w 8438070"/>
              <a:gd name="connsiteY185"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6389137 w 8438070"/>
              <a:gd name="connsiteY163" fmla="*/ 999066 h 4182533"/>
              <a:gd name="connsiteX164" fmla="*/ 6456870 w 8438070"/>
              <a:gd name="connsiteY164" fmla="*/ 982133 h 4182533"/>
              <a:gd name="connsiteX165" fmla="*/ 6643137 w 8438070"/>
              <a:gd name="connsiteY165" fmla="*/ 931333 h 4182533"/>
              <a:gd name="connsiteX166" fmla="*/ 6693937 w 8438070"/>
              <a:gd name="connsiteY166" fmla="*/ 897466 h 4182533"/>
              <a:gd name="connsiteX167" fmla="*/ 6829403 w 8438070"/>
              <a:gd name="connsiteY167" fmla="*/ 863600 h 4182533"/>
              <a:gd name="connsiteX168" fmla="*/ 6880203 w 8438070"/>
              <a:gd name="connsiteY168" fmla="*/ 829733 h 4182533"/>
              <a:gd name="connsiteX169" fmla="*/ 7049537 w 8438070"/>
              <a:gd name="connsiteY169" fmla="*/ 778933 h 4182533"/>
              <a:gd name="connsiteX170" fmla="*/ 7218870 w 8438070"/>
              <a:gd name="connsiteY170" fmla="*/ 711200 h 4182533"/>
              <a:gd name="connsiteX171" fmla="*/ 7320470 w 8438070"/>
              <a:gd name="connsiteY171" fmla="*/ 677333 h 4182533"/>
              <a:gd name="connsiteX172" fmla="*/ 7371270 w 8438070"/>
              <a:gd name="connsiteY172" fmla="*/ 643466 h 4182533"/>
              <a:gd name="connsiteX173" fmla="*/ 7540603 w 8438070"/>
              <a:gd name="connsiteY173" fmla="*/ 592666 h 4182533"/>
              <a:gd name="connsiteX174" fmla="*/ 7591403 w 8438070"/>
              <a:gd name="connsiteY174" fmla="*/ 558800 h 4182533"/>
              <a:gd name="connsiteX175" fmla="*/ 7642203 w 8438070"/>
              <a:gd name="connsiteY175" fmla="*/ 541866 h 4182533"/>
              <a:gd name="connsiteX176" fmla="*/ 7709937 w 8438070"/>
              <a:gd name="connsiteY176" fmla="*/ 491066 h 4182533"/>
              <a:gd name="connsiteX177" fmla="*/ 7879270 w 8438070"/>
              <a:gd name="connsiteY177" fmla="*/ 423333 h 4182533"/>
              <a:gd name="connsiteX178" fmla="*/ 7930070 w 8438070"/>
              <a:gd name="connsiteY178" fmla="*/ 406400 h 4182533"/>
              <a:gd name="connsiteX179" fmla="*/ 8099403 w 8438070"/>
              <a:gd name="connsiteY179" fmla="*/ 355600 h 4182533"/>
              <a:gd name="connsiteX180" fmla="*/ 8150203 w 8438070"/>
              <a:gd name="connsiteY180" fmla="*/ 338666 h 4182533"/>
              <a:gd name="connsiteX181" fmla="*/ 8370337 w 8438070"/>
              <a:gd name="connsiteY181" fmla="*/ 355600 h 4182533"/>
              <a:gd name="connsiteX182" fmla="*/ 8421137 w 8438070"/>
              <a:gd name="connsiteY182" fmla="*/ 372533 h 4182533"/>
              <a:gd name="connsiteX183" fmla="*/ 8387270 w 8438070"/>
              <a:gd name="connsiteY183" fmla="*/ 372533 h 4182533"/>
              <a:gd name="connsiteX184" fmla="*/ 8421137 w 8438070"/>
              <a:gd name="connsiteY184"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6389137 w 8438070"/>
              <a:gd name="connsiteY163" fmla="*/ 999066 h 4182533"/>
              <a:gd name="connsiteX164" fmla="*/ 6456870 w 8438070"/>
              <a:gd name="connsiteY164" fmla="*/ 982133 h 4182533"/>
              <a:gd name="connsiteX165" fmla="*/ 6643137 w 8438070"/>
              <a:gd name="connsiteY165" fmla="*/ 931333 h 4182533"/>
              <a:gd name="connsiteX166" fmla="*/ 6693937 w 8438070"/>
              <a:gd name="connsiteY166" fmla="*/ 897466 h 4182533"/>
              <a:gd name="connsiteX167" fmla="*/ 6829403 w 8438070"/>
              <a:gd name="connsiteY167" fmla="*/ 863600 h 4182533"/>
              <a:gd name="connsiteX168" fmla="*/ 6880203 w 8438070"/>
              <a:gd name="connsiteY168" fmla="*/ 829733 h 4182533"/>
              <a:gd name="connsiteX169" fmla="*/ 7049537 w 8438070"/>
              <a:gd name="connsiteY169" fmla="*/ 778933 h 4182533"/>
              <a:gd name="connsiteX170" fmla="*/ 7320470 w 8438070"/>
              <a:gd name="connsiteY170" fmla="*/ 677333 h 4182533"/>
              <a:gd name="connsiteX171" fmla="*/ 7371270 w 8438070"/>
              <a:gd name="connsiteY171" fmla="*/ 643466 h 4182533"/>
              <a:gd name="connsiteX172" fmla="*/ 7540603 w 8438070"/>
              <a:gd name="connsiteY172" fmla="*/ 592666 h 4182533"/>
              <a:gd name="connsiteX173" fmla="*/ 7591403 w 8438070"/>
              <a:gd name="connsiteY173" fmla="*/ 558800 h 4182533"/>
              <a:gd name="connsiteX174" fmla="*/ 7642203 w 8438070"/>
              <a:gd name="connsiteY174" fmla="*/ 541866 h 4182533"/>
              <a:gd name="connsiteX175" fmla="*/ 7709937 w 8438070"/>
              <a:gd name="connsiteY175" fmla="*/ 491066 h 4182533"/>
              <a:gd name="connsiteX176" fmla="*/ 7879270 w 8438070"/>
              <a:gd name="connsiteY176" fmla="*/ 423333 h 4182533"/>
              <a:gd name="connsiteX177" fmla="*/ 7930070 w 8438070"/>
              <a:gd name="connsiteY177" fmla="*/ 406400 h 4182533"/>
              <a:gd name="connsiteX178" fmla="*/ 8099403 w 8438070"/>
              <a:gd name="connsiteY178" fmla="*/ 355600 h 4182533"/>
              <a:gd name="connsiteX179" fmla="*/ 8150203 w 8438070"/>
              <a:gd name="connsiteY179" fmla="*/ 338666 h 4182533"/>
              <a:gd name="connsiteX180" fmla="*/ 8370337 w 8438070"/>
              <a:gd name="connsiteY180" fmla="*/ 355600 h 4182533"/>
              <a:gd name="connsiteX181" fmla="*/ 8421137 w 8438070"/>
              <a:gd name="connsiteY181" fmla="*/ 372533 h 4182533"/>
              <a:gd name="connsiteX182" fmla="*/ 8387270 w 8438070"/>
              <a:gd name="connsiteY182" fmla="*/ 372533 h 4182533"/>
              <a:gd name="connsiteX183" fmla="*/ 8421137 w 8438070"/>
              <a:gd name="connsiteY183"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6389137 w 8438070"/>
              <a:gd name="connsiteY163" fmla="*/ 999066 h 4182533"/>
              <a:gd name="connsiteX164" fmla="*/ 6456870 w 8438070"/>
              <a:gd name="connsiteY164" fmla="*/ 982133 h 4182533"/>
              <a:gd name="connsiteX165" fmla="*/ 6643137 w 8438070"/>
              <a:gd name="connsiteY165" fmla="*/ 931333 h 4182533"/>
              <a:gd name="connsiteX166" fmla="*/ 6693937 w 8438070"/>
              <a:gd name="connsiteY166" fmla="*/ 897466 h 4182533"/>
              <a:gd name="connsiteX167" fmla="*/ 6829403 w 8438070"/>
              <a:gd name="connsiteY167" fmla="*/ 863600 h 4182533"/>
              <a:gd name="connsiteX168" fmla="*/ 6880203 w 8438070"/>
              <a:gd name="connsiteY168" fmla="*/ 829733 h 4182533"/>
              <a:gd name="connsiteX169" fmla="*/ 7320470 w 8438070"/>
              <a:gd name="connsiteY169" fmla="*/ 677333 h 4182533"/>
              <a:gd name="connsiteX170" fmla="*/ 7371270 w 8438070"/>
              <a:gd name="connsiteY170" fmla="*/ 643466 h 4182533"/>
              <a:gd name="connsiteX171" fmla="*/ 7540603 w 8438070"/>
              <a:gd name="connsiteY171" fmla="*/ 592666 h 4182533"/>
              <a:gd name="connsiteX172" fmla="*/ 7591403 w 8438070"/>
              <a:gd name="connsiteY172" fmla="*/ 558800 h 4182533"/>
              <a:gd name="connsiteX173" fmla="*/ 7642203 w 8438070"/>
              <a:gd name="connsiteY173" fmla="*/ 541866 h 4182533"/>
              <a:gd name="connsiteX174" fmla="*/ 7709937 w 8438070"/>
              <a:gd name="connsiteY174" fmla="*/ 491066 h 4182533"/>
              <a:gd name="connsiteX175" fmla="*/ 7879270 w 8438070"/>
              <a:gd name="connsiteY175" fmla="*/ 423333 h 4182533"/>
              <a:gd name="connsiteX176" fmla="*/ 7930070 w 8438070"/>
              <a:gd name="connsiteY176" fmla="*/ 406400 h 4182533"/>
              <a:gd name="connsiteX177" fmla="*/ 8099403 w 8438070"/>
              <a:gd name="connsiteY177" fmla="*/ 355600 h 4182533"/>
              <a:gd name="connsiteX178" fmla="*/ 8150203 w 8438070"/>
              <a:gd name="connsiteY178" fmla="*/ 338666 h 4182533"/>
              <a:gd name="connsiteX179" fmla="*/ 8370337 w 8438070"/>
              <a:gd name="connsiteY179" fmla="*/ 355600 h 4182533"/>
              <a:gd name="connsiteX180" fmla="*/ 8421137 w 8438070"/>
              <a:gd name="connsiteY180" fmla="*/ 372533 h 4182533"/>
              <a:gd name="connsiteX181" fmla="*/ 8387270 w 8438070"/>
              <a:gd name="connsiteY181" fmla="*/ 372533 h 4182533"/>
              <a:gd name="connsiteX182" fmla="*/ 8421137 w 8438070"/>
              <a:gd name="connsiteY182"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6389137 w 8438070"/>
              <a:gd name="connsiteY163" fmla="*/ 999066 h 4182533"/>
              <a:gd name="connsiteX164" fmla="*/ 6456870 w 8438070"/>
              <a:gd name="connsiteY164" fmla="*/ 982133 h 4182533"/>
              <a:gd name="connsiteX165" fmla="*/ 6643137 w 8438070"/>
              <a:gd name="connsiteY165" fmla="*/ 931333 h 4182533"/>
              <a:gd name="connsiteX166" fmla="*/ 6693937 w 8438070"/>
              <a:gd name="connsiteY166" fmla="*/ 897466 h 4182533"/>
              <a:gd name="connsiteX167" fmla="*/ 6829403 w 8438070"/>
              <a:gd name="connsiteY167" fmla="*/ 863600 h 4182533"/>
              <a:gd name="connsiteX168" fmla="*/ 7320470 w 8438070"/>
              <a:gd name="connsiteY168" fmla="*/ 677333 h 4182533"/>
              <a:gd name="connsiteX169" fmla="*/ 7371270 w 8438070"/>
              <a:gd name="connsiteY169" fmla="*/ 643466 h 4182533"/>
              <a:gd name="connsiteX170" fmla="*/ 7540603 w 8438070"/>
              <a:gd name="connsiteY170" fmla="*/ 592666 h 4182533"/>
              <a:gd name="connsiteX171" fmla="*/ 7591403 w 8438070"/>
              <a:gd name="connsiteY171" fmla="*/ 558800 h 4182533"/>
              <a:gd name="connsiteX172" fmla="*/ 7642203 w 8438070"/>
              <a:gd name="connsiteY172" fmla="*/ 541866 h 4182533"/>
              <a:gd name="connsiteX173" fmla="*/ 7709937 w 8438070"/>
              <a:gd name="connsiteY173" fmla="*/ 491066 h 4182533"/>
              <a:gd name="connsiteX174" fmla="*/ 7879270 w 8438070"/>
              <a:gd name="connsiteY174" fmla="*/ 423333 h 4182533"/>
              <a:gd name="connsiteX175" fmla="*/ 7930070 w 8438070"/>
              <a:gd name="connsiteY175" fmla="*/ 406400 h 4182533"/>
              <a:gd name="connsiteX176" fmla="*/ 8099403 w 8438070"/>
              <a:gd name="connsiteY176" fmla="*/ 355600 h 4182533"/>
              <a:gd name="connsiteX177" fmla="*/ 8150203 w 8438070"/>
              <a:gd name="connsiteY177" fmla="*/ 338666 h 4182533"/>
              <a:gd name="connsiteX178" fmla="*/ 8370337 w 8438070"/>
              <a:gd name="connsiteY178" fmla="*/ 355600 h 4182533"/>
              <a:gd name="connsiteX179" fmla="*/ 8421137 w 8438070"/>
              <a:gd name="connsiteY179" fmla="*/ 372533 h 4182533"/>
              <a:gd name="connsiteX180" fmla="*/ 8387270 w 8438070"/>
              <a:gd name="connsiteY180" fmla="*/ 372533 h 4182533"/>
              <a:gd name="connsiteX181" fmla="*/ 8421137 w 8438070"/>
              <a:gd name="connsiteY181"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6389137 w 8438070"/>
              <a:gd name="connsiteY163" fmla="*/ 999066 h 4182533"/>
              <a:gd name="connsiteX164" fmla="*/ 6456870 w 8438070"/>
              <a:gd name="connsiteY164" fmla="*/ 982133 h 4182533"/>
              <a:gd name="connsiteX165" fmla="*/ 6643137 w 8438070"/>
              <a:gd name="connsiteY165" fmla="*/ 931333 h 4182533"/>
              <a:gd name="connsiteX166" fmla="*/ 6693937 w 8438070"/>
              <a:gd name="connsiteY166" fmla="*/ 897466 h 4182533"/>
              <a:gd name="connsiteX167" fmla="*/ 7320470 w 8438070"/>
              <a:gd name="connsiteY167" fmla="*/ 677333 h 4182533"/>
              <a:gd name="connsiteX168" fmla="*/ 7371270 w 8438070"/>
              <a:gd name="connsiteY168" fmla="*/ 643466 h 4182533"/>
              <a:gd name="connsiteX169" fmla="*/ 7540603 w 8438070"/>
              <a:gd name="connsiteY169" fmla="*/ 592666 h 4182533"/>
              <a:gd name="connsiteX170" fmla="*/ 7591403 w 8438070"/>
              <a:gd name="connsiteY170" fmla="*/ 558800 h 4182533"/>
              <a:gd name="connsiteX171" fmla="*/ 7642203 w 8438070"/>
              <a:gd name="connsiteY171" fmla="*/ 541866 h 4182533"/>
              <a:gd name="connsiteX172" fmla="*/ 7709937 w 8438070"/>
              <a:gd name="connsiteY172" fmla="*/ 491066 h 4182533"/>
              <a:gd name="connsiteX173" fmla="*/ 7879270 w 8438070"/>
              <a:gd name="connsiteY173" fmla="*/ 423333 h 4182533"/>
              <a:gd name="connsiteX174" fmla="*/ 7930070 w 8438070"/>
              <a:gd name="connsiteY174" fmla="*/ 406400 h 4182533"/>
              <a:gd name="connsiteX175" fmla="*/ 8099403 w 8438070"/>
              <a:gd name="connsiteY175" fmla="*/ 355600 h 4182533"/>
              <a:gd name="connsiteX176" fmla="*/ 8150203 w 8438070"/>
              <a:gd name="connsiteY176" fmla="*/ 338666 h 4182533"/>
              <a:gd name="connsiteX177" fmla="*/ 8370337 w 8438070"/>
              <a:gd name="connsiteY177" fmla="*/ 355600 h 4182533"/>
              <a:gd name="connsiteX178" fmla="*/ 8421137 w 8438070"/>
              <a:gd name="connsiteY178" fmla="*/ 372533 h 4182533"/>
              <a:gd name="connsiteX179" fmla="*/ 8387270 w 8438070"/>
              <a:gd name="connsiteY179" fmla="*/ 372533 h 4182533"/>
              <a:gd name="connsiteX180" fmla="*/ 8421137 w 8438070"/>
              <a:gd name="connsiteY18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6389137 w 8438070"/>
              <a:gd name="connsiteY163" fmla="*/ 999066 h 4182533"/>
              <a:gd name="connsiteX164" fmla="*/ 6456870 w 8438070"/>
              <a:gd name="connsiteY164" fmla="*/ 982133 h 4182533"/>
              <a:gd name="connsiteX165" fmla="*/ 6643137 w 8438070"/>
              <a:gd name="connsiteY165" fmla="*/ 931333 h 4182533"/>
              <a:gd name="connsiteX166" fmla="*/ 7320470 w 8438070"/>
              <a:gd name="connsiteY166" fmla="*/ 677333 h 4182533"/>
              <a:gd name="connsiteX167" fmla="*/ 7371270 w 8438070"/>
              <a:gd name="connsiteY167" fmla="*/ 643466 h 4182533"/>
              <a:gd name="connsiteX168" fmla="*/ 7540603 w 8438070"/>
              <a:gd name="connsiteY168" fmla="*/ 592666 h 4182533"/>
              <a:gd name="connsiteX169" fmla="*/ 7591403 w 8438070"/>
              <a:gd name="connsiteY169" fmla="*/ 558800 h 4182533"/>
              <a:gd name="connsiteX170" fmla="*/ 7642203 w 8438070"/>
              <a:gd name="connsiteY170" fmla="*/ 541866 h 4182533"/>
              <a:gd name="connsiteX171" fmla="*/ 7709937 w 8438070"/>
              <a:gd name="connsiteY171" fmla="*/ 491066 h 4182533"/>
              <a:gd name="connsiteX172" fmla="*/ 7879270 w 8438070"/>
              <a:gd name="connsiteY172" fmla="*/ 423333 h 4182533"/>
              <a:gd name="connsiteX173" fmla="*/ 7930070 w 8438070"/>
              <a:gd name="connsiteY173" fmla="*/ 406400 h 4182533"/>
              <a:gd name="connsiteX174" fmla="*/ 8099403 w 8438070"/>
              <a:gd name="connsiteY174" fmla="*/ 355600 h 4182533"/>
              <a:gd name="connsiteX175" fmla="*/ 8150203 w 8438070"/>
              <a:gd name="connsiteY175" fmla="*/ 338666 h 4182533"/>
              <a:gd name="connsiteX176" fmla="*/ 8370337 w 8438070"/>
              <a:gd name="connsiteY176" fmla="*/ 355600 h 4182533"/>
              <a:gd name="connsiteX177" fmla="*/ 8421137 w 8438070"/>
              <a:gd name="connsiteY177" fmla="*/ 372533 h 4182533"/>
              <a:gd name="connsiteX178" fmla="*/ 8387270 w 8438070"/>
              <a:gd name="connsiteY178" fmla="*/ 372533 h 4182533"/>
              <a:gd name="connsiteX179" fmla="*/ 8421137 w 8438070"/>
              <a:gd name="connsiteY17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6389137 w 8438070"/>
              <a:gd name="connsiteY163" fmla="*/ 999066 h 4182533"/>
              <a:gd name="connsiteX164" fmla="*/ 6456870 w 8438070"/>
              <a:gd name="connsiteY164" fmla="*/ 982133 h 4182533"/>
              <a:gd name="connsiteX165" fmla="*/ 7320470 w 8438070"/>
              <a:gd name="connsiteY165" fmla="*/ 677333 h 4182533"/>
              <a:gd name="connsiteX166" fmla="*/ 7371270 w 8438070"/>
              <a:gd name="connsiteY166" fmla="*/ 643466 h 4182533"/>
              <a:gd name="connsiteX167" fmla="*/ 7540603 w 8438070"/>
              <a:gd name="connsiteY167" fmla="*/ 592666 h 4182533"/>
              <a:gd name="connsiteX168" fmla="*/ 7591403 w 8438070"/>
              <a:gd name="connsiteY168" fmla="*/ 558800 h 4182533"/>
              <a:gd name="connsiteX169" fmla="*/ 7642203 w 8438070"/>
              <a:gd name="connsiteY169" fmla="*/ 541866 h 4182533"/>
              <a:gd name="connsiteX170" fmla="*/ 7709937 w 8438070"/>
              <a:gd name="connsiteY170" fmla="*/ 491066 h 4182533"/>
              <a:gd name="connsiteX171" fmla="*/ 7879270 w 8438070"/>
              <a:gd name="connsiteY171" fmla="*/ 423333 h 4182533"/>
              <a:gd name="connsiteX172" fmla="*/ 7930070 w 8438070"/>
              <a:gd name="connsiteY172" fmla="*/ 406400 h 4182533"/>
              <a:gd name="connsiteX173" fmla="*/ 8099403 w 8438070"/>
              <a:gd name="connsiteY173" fmla="*/ 355600 h 4182533"/>
              <a:gd name="connsiteX174" fmla="*/ 8150203 w 8438070"/>
              <a:gd name="connsiteY174" fmla="*/ 338666 h 4182533"/>
              <a:gd name="connsiteX175" fmla="*/ 8370337 w 8438070"/>
              <a:gd name="connsiteY175" fmla="*/ 355600 h 4182533"/>
              <a:gd name="connsiteX176" fmla="*/ 8421137 w 8438070"/>
              <a:gd name="connsiteY176" fmla="*/ 372533 h 4182533"/>
              <a:gd name="connsiteX177" fmla="*/ 8387270 w 8438070"/>
              <a:gd name="connsiteY177" fmla="*/ 372533 h 4182533"/>
              <a:gd name="connsiteX178" fmla="*/ 8421137 w 8438070"/>
              <a:gd name="connsiteY178"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6389137 w 8438070"/>
              <a:gd name="connsiteY163" fmla="*/ 999066 h 4182533"/>
              <a:gd name="connsiteX164" fmla="*/ 7320470 w 8438070"/>
              <a:gd name="connsiteY164" fmla="*/ 677333 h 4182533"/>
              <a:gd name="connsiteX165" fmla="*/ 7371270 w 8438070"/>
              <a:gd name="connsiteY165" fmla="*/ 643466 h 4182533"/>
              <a:gd name="connsiteX166" fmla="*/ 7540603 w 8438070"/>
              <a:gd name="connsiteY166" fmla="*/ 592666 h 4182533"/>
              <a:gd name="connsiteX167" fmla="*/ 7591403 w 8438070"/>
              <a:gd name="connsiteY167" fmla="*/ 558800 h 4182533"/>
              <a:gd name="connsiteX168" fmla="*/ 7642203 w 8438070"/>
              <a:gd name="connsiteY168" fmla="*/ 541866 h 4182533"/>
              <a:gd name="connsiteX169" fmla="*/ 7709937 w 8438070"/>
              <a:gd name="connsiteY169" fmla="*/ 491066 h 4182533"/>
              <a:gd name="connsiteX170" fmla="*/ 7879270 w 8438070"/>
              <a:gd name="connsiteY170" fmla="*/ 423333 h 4182533"/>
              <a:gd name="connsiteX171" fmla="*/ 7930070 w 8438070"/>
              <a:gd name="connsiteY171" fmla="*/ 406400 h 4182533"/>
              <a:gd name="connsiteX172" fmla="*/ 8099403 w 8438070"/>
              <a:gd name="connsiteY172" fmla="*/ 355600 h 4182533"/>
              <a:gd name="connsiteX173" fmla="*/ 8150203 w 8438070"/>
              <a:gd name="connsiteY173" fmla="*/ 338666 h 4182533"/>
              <a:gd name="connsiteX174" fmla="*/ 8370337 w 8438070"/>
              <a:gd name="connsiteY174" fmla="*/ 355600 h 4182533"/>
              <a:gd name="connsiteX175" fmla="*/ 8421137 w 8438070"/>
              <a:gd name="connsiteY175" fmla="*/ 372533 h 4182533"/>
              <a:gd name="connsiteX176" fmla="*/ 8387270 w 8438070"/>
              <a:gd name="connsiteY176" fmla="*/ 372533 h 4182533"/>
              <a:gd name="connsiteX177" fmla="*/ 8421137 w 8438070"/>
              <a:gd name="connsiteY177"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6338337 w 8438070"/>
              <a:gd name="connsiteY162" fmla="*/ 1032933 h 4182533"/>
              <a:gd name="connsiteX163" fmla="*/ 7320470 w 8438070"/>
              <a:gd name="connsiteY163" fmla="*/ 677333 h 4182533"/>
              <a:gd name="connsiteX164" fmla="*/ 7371270 w 8438070"/>
              <a:gd name="connsiteY164" fmla="*/ 643466 h 4182533"/>
              <a:gd name="connsiteX165" fmla="*/ 7540603 w 8438070"/>
              <a:gd name="connsiteY165" fmla="*/ 592666 h 4182533"/>
              <a:gd name="connsiteX166" fmla="*/ 7591403 w 8438070"/>
              <a:gd name="connsiteY166" fmla="*/ 558800 h 4182533"/>
              <a:gd name="connsiteX167" fmla="*/ 7642203 w 8438070"/>
              <a:gd name="connsiteY167" fmla="*/ 541866 h 4182533"/>
              <a:gd name="connsiteX168" fmla="*/ 7709937 w 8438070"/>
              <a:gd name="connsiteY168" fmla="*/ 491066 h 4182533"/>
              <a:gd name="connsiteX169" fmla="*/ 7879270 w 8438070"/>
              <a:gd name="connsiteY169" fmla="*/ 423333 h 4182533"/>
              <a:gd name="connsiteX170" fmla="*/ 7930070 w 8438070"/>
              <a:gd name="connsiteY170" fmla="*/ 406400 h 4182533"/>
              <a:gd name="connsiteX171" fmla="*/ 8099403 w 8438070"/>
              <a:gd name="connsiteY171" fmla="*/ 355600 h 4182533"/>
              <a:gd name="connsiteX172" fmla="*/ 8150203 w 8438070"/>
              <a:gd name="connsiteY172" fmla="*/ 338666 h 4182533"/>
              <a:gd name="connsiteX173" fmla="*/ 8370337 w 8438070"/>
              <a:gd name="connsiteY173" fmla="*/ 355600 h 4182533"/>
              <a:gd name="connsiteX174" fmla="*/ 8421137 w 8438070"/>
              <a:gd name="connsiteY174" fmla="*/ 372533 h 4182533"/>
              <a:gd name="connsiteX175" fmla="*/ 8387270 w 8438070"/>
              <a:gd name="connsiteY175" fmla="*/ 372533 h 4182533"/>
              <a:gd name="connsiteX176" fmla="*/ 8421137 w 8438070"/>
              <a:gd name="connsiteY176"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6287537 w 8438070"/>
              <a:gd name="connsiteY161" fmla="*/ 1049866 h 4182533"/>
              <a:gd name="connsiteX162" fmla="*/ 7320470 w 8438070"/>
              <a:gd name="connsiteY162" fmla="*/ 677333 h 4182533"/>
              <a:gd name="connsiteX163" fmla="*/ 7371270 w 8438070"/>
              <a:gd name="connsiteY163" fmla="*/ 643466 h 4182533"/>
              <a:gd name="connsiteX164" fmla="*/ 7540603 w 8438070"/>
              <a:gd name="connsiteY164" fmla="*/ 592666 h 4182533"/>
              <a:gd name="connsiteX165" fmla="*/ 7591403 w 8438070"/>
              <a:gd name="connsiteY165" fmla="*/ 558800 h 4182533"/>
              <a:gd name="connsiteX166" fmla="*/ 7642203 w 8438070"/>
              <a:gd name="connsiteY166" fmla="*/ 541866 h 4182533"/>
              <a:gd name="connsiteX167" fmla="*/ 7709937 w 8438070"/>
              <a:gd name="connsiteY167" fmla="*/ 491066 h 4182533"/>
              <a:gd name="connsiteX168" fmla="*/ 7879270 w 8438070"/>
              <a:gd name="connsiteY168" fmla="*/ 423333 h 4182533"/>
              <a:gd name="connsiteX169" fmla="*/ 7930070 w 8438070"/>
              <a:gd name="connsiteY169" fmla="*/ 406400 h 4182533"/>
              <a:gd name="connsiteX170" fmla="*/ 8099403 w 8438070"/>
              <a:gd name="connsiteY170" fmla="*/ 355600 h 4182533"/>
              <a:gd name="connsiteX171" fmla="*/ 8150203 w 8438070"/>
              <a:gd name="connsiteY171" fmla="*/ 338666 h 4182533"/>
              <a:gd name="connsiteX172" fmla="*/ 8370337 w 8438070"/>
              <a:gd name="connsiteY172" fmla="*/ 355600 h 4182533"/>
              <a:gd name="connsiteX173" fmla="*/ 8421137 w 8438070"/>
              <a:gd name="connsiteY173" fmla="*/ 372533 h 4182533"/>
              <a:gd name="connsiteX174" fmla="*/ 8387270 w 8438070"/>
              <a:gd name="connsiteY174" fmla="*/ 372533 h 4182533"/>
              <a:gd name="connsiteX175" fmla="*/ 8421137 w 8438070"/>
              <a:gd name="connsiteY175"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6135137 w 8438070"/>
              <a:gd name="connsiteY160" fmla="*/ 1066800 h 4182533"/>
              <a:gd name="connsiteX161" fmla="*/ 7320470 w 8438070"/>
              <a:gd name="connsiteY161" fmla="*/ 677333 h 4182533"/>
              <a:gd name="connsiteX162" fmla="*/ 7371270 w 8438070"/>
              <a:gd name="connsiteY162" fmla="*/ 643466 h 4182533"/>
              <a:gd name="connsiteX163" fmla="*/ 7540603 w 8438070"/>
              <a:gd name="connsiteY163" fmla="*/ 592666 h 4182533"/>
              <a:gd name="connsiteX164" fmla="*/ 7591403 w 8438070"/>
              <a:gd name="connsiteY164" fmla="*/ 558800 h 4182533"/>
              <a:gd name="connsiteX165" fmla="*/ 7642203 w 8438070"/>
              <a:gd name="connsiteY165" fmla="*/ 541866 h 4182533"/>
              <a:gd name="connsiteX166" fmla="*/ 7709937 w 8438070"/>
              <a:gd name="connsiteY166" fmla="*/ 491066 h 4182533"/>
              <a:gd name="connsiteX167" fmla="*/ 7879270 w 8438070"/>
              <a:gd name="connsiteY167" fmla="*/ 423333 h 4182533"/>
              <a:gd name="connsiteX168" fmla="*/ 7930070 w 8438070"/>
              <a:gd name="connsiteY168" fmla="*/ 406400 h 4182533"/>
              <a:gd name="connsiteX169" fmla="*/ 8099403 w 8438070"/>
              <a:gd name="connsiteY169" fmla="*/ 355600 h 4182533"/>
              <a:gd name="connsiteX170" fmla="*/ 8150203 w 8438070"/>
              <a:gd name="connsiteY170" fmla="*/ 338666 h 4182533"/>
              <a:gd name="connsiteX171" fmla="*/ 8370337 w 8438070"/>
              <a:gd name="connsiteY171" fmla="*/ 355600 h 4182533"/>
              <a:gd name="connsiteX172" fmla="*/ 8421137 w 8438070"/>
              <a:gd name="connsiteY172" fmla="*/ 372533 h 4182533"/>
              <a:gd name="connsiteX173" fmla="*/ 8387270 w 8438070"/>
              <a:gd name="connsiteY173" fmla="*/ 372533 h 4182533"/>
              <a:gd name="connsiteX174" fmla="*/ 8421137 w 8438070"/>
              <a:gd name="connsiteY174"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6084337 w 8438070"/>
              <a:gd name="connsiteY159" fmla="*/ 1083733 h 4182533"/>
              <a:gd name="connsiteX160" fmla="*/ 7320470 w 8438070"/>
              <a:gd name="connsiteY160" fmla="*/ 677333 h 4182533"/>
              <a:gd name="connsiteX161" fmla="*/ 7371270 w 8438070"/>
              <a:gd name="connsiteY161" fmla="*/ 643466 h 4182533"/>
              <a:gd name="connsiteX162" fmla="*/ 7540603 w 8438070"/>
              <a:gd name="connsiteY162" fmla="*/ 592666 h 4182533"/>
              <a:gd name="connsiteX163" fmla="*/ 7591403 w 8438070"/>
              <a:gd name="connsiteY163" fmla="*/ 558800 h 4182533"/>
              <a:gd name="connsiteX164" fmla="*/ 7642203 w 8438070"/>
              <a:gd name="connsiteY164" fmla="*/ 541866 h 4182533"/>
              <a:gd name="connsiteX165" fmla="*/ 7709937 w 8438070"/>
              <a:gd name="connsiteY165" fmla="*/ 491066 h 4182533"/>
              <a:gd name="connsiteX166" fmla="*/ 7879270 w 8438070"/>
              <a:gd name="connsiteY166" fmla="*/ 423333 h 4182533"/>
              <a:gd name="connsiteX167" fmla="*/ 7930070 w 8438070"/>
              <a:gd name="connsiteY167" fmla="*/ 406400 h 4182533"/>
              <a:gd name="connsiteX168" fmla="*/ 8099403 w 8438070"/>
              <a:gd name="connsiteY168" fmla="*/ 355600 h 4182533"/>
              <a:gd name="connsiteX169" fmla="*/ 8150203 w 8438070"/>
              <a:gd name="connsiteY169" fmla="*/ 338666 h 4182533"/>
              <a:gd name="connsiteX170" fmla="*/ 8370337 w 8438070"/>
              <a:gd name="connsiteY170" fmla="*/ 355600 h 4182533"/>
              <a:gd name="connsiteX171" fmla="*/ 8421137 w 8438070"/>
              <a:gd name="connsiteY171" fmla="*/ 372533 h 4182533"/>
              <a:gd name="connsiteX172" fmla="*/ 8387270 w 8438070"/>
              <a:gd name="connsiteY172" fmla="*/ 372533 h 4182533"/>
              <a:gd name="connsiteX173" fmla="*/ 8421137 w 8438070"/>
              <a:gd name="connsiteY173"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6016603 w 8438070"/>
              <a:gd name="connsiteY158" fmla="*/ 1100666 h 4182533"/>
              <a:gd name="connsiteX159" fmla="*/ 7320470 w 8438070"/>
              <a:gd name="connsiteY159" fmla="*/ 677333 h 4182533"/>
              <a:gd name="connsiteX160" fmla="*/ 7371270 w 8438070"/>
              <a:gd name="connsiteY160" fmla="*/ 643466 h 4182533"/>
              <a:gd name="connsiteX161" fmla="*/ 7540603 w 8438070"/>
              <a:gd name="connsiteY161" fmla="*/ 592666 h 4182533"/>
              <a:gd name="connsiteX162" fmla="*/ 7591403 w 8438070"/>
              <a:gd name="connsiteY162" fmla="*/ 558800 h 4182533"/>
              <a:gd name="connsiteX163" fmla="*/ 7642203 w 8438070"/>
              <a:gd name="connsiteY163" fmla="*/ 541866 h 4182533"/>
              <a:gd name="connsiteX164" fmla="*/ 7709937 w 8438070"/>
              <a:gd name="connsiteY164" fmla="*/ 491066 h 4182533"/>
              <a:gd name="connsiteX165" fmla="*/ 7879270 w 8438070"/>
              <a:gd name="connsiteY165" fmla="*/ 423333 h 4182533"/>
              <a:gd name="connsiteX166" fmla="*/ 7930070 w 8438070"/>
              <a:gd name="connsiteY166" fmla="*/ 406400 h 4182533"/>
              <a:gd name="connsiteX167" fmla="*/ 8099403 w 8438070"/>
              <a:gd name="connsiteY167" fmla="*/ 355600 h 4182533"/>
              <a:gd name="connsiteX168" fmla="*/ 8150203 w 8438070"/>
              <a:gd name="connsiteY168" fmla="*/ 338666 h 4182533"/>
              <a:gd name="connsiteX169" fmla="*/ 8370337 w 8438070"/>
              <a:gd name="connsiteY169" fmla="*/ 355600 h 4182533"/>
              <a:gd name="connsiteX170" fmla="*/ 8421137 w 8438070"/>
              <a:gd name="connsiteY170" fmla="*/ 372533 h 4182533"/>
              <a:gd name="connsiteX171" fmla="*/ 8387270 w 8438070"/>
              <a:gd name="connsiteY171" fmla="*/ 372533 h 4182533"/>
              <a:gd name="connsiteX172" fmla="*/ 8421137 w 8438070"/>
              <a:gd name="connsiteY172"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5898070 w 8438070"/>
              <a:gd name="connsiteY157" fmla="*/ 1117600 h 4182533"/>
              <a:gd name="connsiteX158" fmla="*/ 7320470 w 8438070"/>
              <a:gd name="connsiteY158" fmla="*/ 677333 h 4182533"/>
              <a:gd name="connsiteX159" fmla="*/ 7371270 w 8438070"/>
              <a:gd name="connsiteY159" fmla="*/ 643466 h 4182533"/>
              <a:gd name="connsiteX160" fmla="*/ 7540603 w 8438070"/>
              <a:gd name="connsiteY160" fmla="*/ 592666 h 4182533"/>
              <a:gd name="connsiteX161" fmla="*/ 7591403 w 8438070"/>
              <a:gd name="connsiteY161" fmla="*/ 558800 h 4182533"/>
              <a:gd name="connsiteX162" fmla="*/ 7642203 w 8438070"/>
              <a:gd name="connsiteY162" fmla="*/ 541866 h 4182533"/>
              <a:gd name="connsiteX163" fmla="*/ 7709937 w 8438070"/>
              <a:gd name="connsiteY163" fmla="*/ 491066 h 4182533"/>
              <a:gd name="connsiteX164" fmla="*/ 7879270 w 8438070"/>
              <a:gd name="connsiteY164" fmla="*/ 423333 h 4182533"/>
              <a:gd name="connsiteX165" fmla="*/ 7930070 w 8438070"/>
              <a:gd name="connsiteY165" fmla="*/ 406400 h 4182533"/>
              <a:gd name="connsiteX166" fmla="*/ 8099403 w 8438070"/>
              <a:gd name="connsiteY166" fmla="*/ 355600 h 4182533"/>
              <a:gd name="connsiteX167" fmla="*/ 8150203 w 8438070"/>
              <a:gd name="connsiteY167" fmla="*/ 338666 h 4182533"/>
              <a:gd name="connsiteX168" fmla="*/ 8370337 w 8438070"/>
              <a:gd name="connsiteY168" fmla="*/ 355600 h 4182533"/>
              <a:gd name="connsiteX169" fmla="*/ 8421137 w 8438070"/>
              <a:gd name="connsiteY169" fmla="*/ 372533 h 4182533"/>
              <a:gd name="connsiteX170" fmla="*/ 8387270 w 8438070"/>
              <a:gd name="connsiteY170" fmla="*/ 372533 h 4182533"/>
              <a:gd name="connsiteX171" fmla="*/ 8421137 w 8438070"/>
              <a:gd name="connsiteY171"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5813403 w 8438070"/>
              <a:gd name="connsiteY156" fmla="*/ 1134533 h 4182533"/>
              <a:gd name="connsiteX157" fmla="*/ 7320470 w 8438070"/>
              <a:gd name="connsiteY157" fmla="*/ 677333 h 4182533"/>
              <a:gd name="connsiteX158" fmla="*/ 7371270 w 8438070"/>
              <a:gd name="connsiteY158" fmla="*/ 643466 h 4182533"/>
              <a:gd name="connsiteX159" fmla="*/ 7540603 w 8438070"/>
              <a:gd name="connsiteY159" fmla="*/ 592666 h 4182533"/>
              <a:gd name="connsiteX160" fmla="*/ 7591403 w 8438070"/>
              <a:gd name="connsiteY160" fmla="*/ 558800 h 4182533"/>
              <a:gd name="connsiteX161" fmla="*/ 7642203 w 8438070"/>
              <a:gd name="connsiteY161" fmla="*/ 541866 h 4182533"/>
              <a:gd name="connsiteX162" fmla="*/ 7709937 w 8438070"/>
              <a:gd name="connsiteY162" fmla="*/ 491066 h 4182533"/>
              <a:gd name="connsiteX163" fmla="*/ 7879270 w 8438070"/>
              <a:gd name="connsiteY163" fmla="*/ 423333 h 4182533"/>
              <a:gd name="connsiteX164" fmla="*/ 7930070 w 8438070"/>
              <a:gd name="connsiteY164" fmla="*/ 406400 h 4182533"/>
              <a:gd name="connsiteX165" fmla="*/ 8099403 w 8438070"/>
              <a:gd name="connsiteY165" fmla="*/ 355600 h 4182533"/>
              <a:gd name="connsiteX166" fmla="*/ 8150203 w 8438070"/>
              <a:gd name="connsiteY166" fmla="*/ 338666 h 4182533"/>
              <a:gd name="connsiteX167" fmla="*/ 8370337 w 8438070"/>
              <a:gd name="connsiteY167" fmla="*/ 355600 h 4182533"/>
              <a:gd name="connsiteX168" fmla="*/ 8421137 w 8438070"/>
              <a:gd name="connsiteY168" fmla="*/ 372533 h 4182533"/>
              <a:gd name="connsiteX169" fmla="*/ 8387270 w 8438070"/>
              <a:gd name="connsiteY169" fmla="*/ 372533 h 4182533"/>
              <a:gd name="connsiteX170" fmla="*/ 8421137 w 8438070"/>
              <a:gd name="connsiteY17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5762603 w 8438070"/>
              <a:gd name="connsiteY155" fmla="*/ 1151466 h 4182533"/>
              <a:gd name="connsiteX156" fmla="*/ 7320470 w 8438070"/>
              <a:gd name="connsiteY156" fmla="*/ 677333 h 4182533"/>
              <a:gd name="connsiteX157" fmla="*/ 7371270 w 8438070"/>
              <a:gd name="connsiteY157" fmla="*/ 643466 h 4182533"/>
              <a:gd name="connsiteX158" fmla="*/ 7540603 w 8438070"/>
              <a:gd name="connsiteY158" fmla="*/ 592666 h 4182533"/>
              <a:gd name="connsiteX159" fmla="*/ 7591403 w 8438070"/>
              <a:gd name="connsiteY159" fmla="*/ 558800 h 4182533"/>
              <a:gd name="connsiteX160" fmla="*/ 7642203 w 8438070"/>
              <a:gd name="connsiteY160" fmla="*/ 541866 h 4182533"/>
              <a:gd name="connsiteX161" fmla="*/ 7709937 w 8438070"/>
              <a:gd name="connsiteY161" fmla="*/ 491066 h 4182533"/>
              <a:gd name="connsiteX162" fmla="*/ 7879270 w 8438070"/>
              <a:gd name="connsiteY162" fmla="*/ 423333 h 4182533"/>
              <a:gd name="connsiteX163" fmla="*/ 7930070 w 8438070"/>
              <a:gd name="connsiteY163" fmla="*/ 406400 h 4182533"/>
              <a:gd name="connsiteX164" fmla="*/ 8099403 w 8438070"/>
              <a:gd name="connsiteY164" fmla="*/ 355600 h 4182533"/>
              <a:gd name="connsiteX165" fmla="*/ 8150203 w 8438070"/>
              <a:gd name="connsiteY165" fmla="*/ 338666 h 4182533"/>
              <a:gd name="connsiteX166" fmla="*/ 8370337 w 8438070"/>
              <a:gd name="connsiteY166" fmla="*/ 355600 h 4182533"/>
              <a:gd name="connsiteX167" fmla="*/ 8421137 w 8438070"/>
              <a:gd name="connsiteY167" fmla="*/ 372533 h 4182533"/>
              <a:gd name="connsiteX168" fmla="*/ 8387270 w 8438070"/>
              <a:gd name="connsiteY168" fmla="*/ 372533 h 4182533"/>
              <a:gd name="connsiteX169" fmla="*/ 8421137 w 8438070"/>
              <a:gd name="connsiteY16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5661003 w 8438070"/>
              <a:gd name="connsiteY154" fmla="*/ 1185333 h 4182533"/>
              <a:gd name="connsiteX155" fmla="*/ 7320470 w 8438070"/>
              <a:gd name="connsiteY155" fmla="*/ 677333 h 4182533"/>
              <a:gd name="connsiteX156" fmla="*/ 7371270 w 8438070"/>
              <a:gd name="connsiteY156" fmla="*/ 643466 h 4182533"/>
              <a:gd name="connsiteX157" fmla="*/ 7540603 w 8438070"/>
              <a:gd name="connsiteY157" fmla="*/ 592666 h 4182533"/>
              <a:gd name="connsiteX158" fmla="*/ 7591403 w 8438070"/>
              <a:gd name="connsiteY158" fmla="*/ 558800 h 4182533"/>
              <a:gd name="connsiteX159" fmla="*/ 7642203 w 8438070"/>
              <a:gd name="connsiteY159" fmla="*/ 541866 h 4182533"/>
              <a:gd name="connsiteX160" fmla="*/ 7709937 w 8438070"/>
              <a:gd name="connsiteY160" fmla="*/ 491066 h 4182533"/>
              <a:gd name="connsiteX161" fmla="*/ 7879270 w 8438070"/>
              <a:gd name="connsiteY161" fmla="*/ 423333 h 4182533"/>
              <a:gd name="connsiteX162" fmla="*/ 7930070 w 8438070"/>
              <a:gd name="connsiteY162" fmla="*/ 406400 h 4182533"/>
              <a:gd name="connsiteX163" fmla="*/ 8099403 w 8438070"/>
              <a:gd name="connsiteY163" fmla="*/ 355600 h 4182533"/>
              <a:gd name="connsiteX164" fmla="*/ 8150203 w 8438070"/>
              <a:gd name="connsiteY164" fmla="*/ 338666 h 4182533"/>
              <a:gd name="connsiteX165" fmla="*/ 8370337 w 8438070"/>
              <a:gd name="connsiteY165" fmla="*/ 355600 h 4182533"/>
              <a:gd name="connsiteX166" fmla="*/ 8421137 w 8438070"/>
              <a:gd name="connsiteY166" fmla="*/ 372533 h 4182533"/>
              <a:gd name="connsiteX167" fmla="*/ 8387270 w 8438070"/>
              <a:gd name="connsiteY167" fmla="*/ 372533 h 4182533"/>
              <a:gd name="connsiteX168" fmla="*/ 8421137 w 8438070"/>
              <a:gd name="connsiteY168"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5457803 w 8438070"/>
              <a:gd name="connsiteY153" fmla="*/ 1219200 h 4182533"/>
              <a:gd name="connsiteX154" fmla="*/ 7320470 w 8438070"/>
              <a:gd name="connsiteY154" fmla="*/ 677333 h 4182533"/>
              <a:gd name="connsiteX155" fmla="*/ 7371270 w 8438070"/>
              <a:gd name="connsiteY155" fmla="*/ 643466 h 4182533"/>
              <a:gd name="connsiteX156" fmla="*/ 7540603 w 8438070"/>
              <a:gd name="connsiteY156" fmla="*/ 592666 h 4182533"/>
              <a:gd name="connsiteX157" fmla="*/ 7591403 w 8438070"/>
              <a:gd name="connsiteY157" fmla="*/ 558800 h 4182533"/>
              <a:gd name="connsiteX158" fmla="*/ 7642203 w 8438070"/>
              <a:gd name="connsiteY158" fmla="*/ 541866 h 4182533"/>
              <a:gd name="connsiteX159" fmla="*/ 7709937 w 8438070"/>
              <a:gd name="connsiteY159" fmla="*/ 491066 h 4182533"/>
              <a:gd name="connsiteX160" fmla="*/ 7879270 w 8438070"/>
              <a:gd name="connsiteY160" fmla="*/ 423333 h 4182533"/>
              <a:gd name="connsiteX161" fmla="*/ 7930070 w 8438070"/>
              <a:gd name="connsiteY161" fmla="*/ 406400 h 4182533"/>
              <a:gd name="connsiteX162" fmla="*/ 8099403 w 8438070"/>
              <a:gd name="connsiteY162" fmla="*/ 355600 h 4182533"/>
              <a:gd name="connsiteX163" fmla="*/ 8150203 w 8438070"/>
              <a:gd name="connsiteY163" fmla="*/ 338666 h 4182533"/>
              <a:gd name="connsiteX164" fmla="*/ 8370337 w 8438070"/>
              <a:gd name="connsiteY164" fmla="*/ 355600 h 4182533"/>
              <a:gd name="connsiteX165" fmla="*/ 8421137 w 8438070"/>
              <a:gd name="connsiteY165" fmla="*/ 372533 h 4182533"/>
              <a:gd name="connsiteX166" fmla="*/ 8387270 w 8438070"/>
              <a:gd name="connsiteY166" fmla="*/ 372533 h 4182533"/>
              <a:gd name="connsiteX167" fmla="*/ 8421137 w 8438070"/>
              <a:gd name="connsiteY167"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5373137 w 8438070"/>
              <a:gd name="connsiteY152" fmla="*/ 1236133 h 4182533"/>
              <a:gd name="connsiteX153" fmla="*/ 7320470 w 8438070"/>
              <a:gd name="connsiteY153" fmla="*/ 677333 h 4182533"/>
              <a:gd name="connsiteX154" fmla="*/ 7371270 w 8438070"/>
              <a:gd name="connsiteY154" fmla="*/ 643466 h 4182533"/>
              <a:gd name="connsiteX155" fmla="*/ 7540603 w 8438070"/>
              <a:gd name="connsiteY155" fmla="*/ 592666 h 4182533"/>
              <a:gd name="connsiteX156" fmla="*/ 7591403 w 8438070"/>
              <a:gd name="connsiteY156" fmla="*/ 558800 h 4182533"/>
              <a:gd name="connsiteX157" fmla="*/ 7642203 w 8438070"/>
              <a:gd name="connsiteY157" fmla="*/ 541866 h 4182533"/>
              <a:gd name="connsiteX158" fmla="*/ 7709937 w 8438070"/>
              <a:gd name="connsiteY158" fmla="*/ 491066 h 4182533"/>
              <a:gd name="connsiteX159" fmla="*/ 7879270 w 8438070"/>
              <a:gd name="connsiteY159" fmla="*/ 423333 h 4182533"/>
              <a:gd name="connsiteX160" fmla="*/ 7930070 w 8438070"/>
              <a:gd name="connsiteY160" fmla="*/ 406400 h 4182533"/>
              <a:gd name="connsiteX161" fmla="*/ 8099403 w 8438070"/>
              <a:gd name="connsiteY161" fmla="*/ 355600 h 4182533"/>
              <a:gd name="connsiteX162" fmla="*/ 8150203 w 8438070"/>
              <a:gd name="connsiteY162" fmla="*/ 338666 h 4182533"/>
              <a:gd name="connsiteX163" fmla="*/ 8370337 w 8438070"/>
              <a:gd name="connsiteY163" fmla="*/ 355600 h 4182533"/>
              <a:gd name="connsiteX164" fmla="*/ 8421137 w 8438070"/>
              <a:gd name="connsiteY164" fmla="*/ 372533 h 4182533"/>
              <a:gd name="connsiteX165" fmla="*/ 8387270 w 8438070"/>
              <a:gd name="connsiteY165" fmla="*/ 372533 h 4182533"/>
              <a:gd name="connsiteX166" fmla="*/ 8421137 w 8438070"/>
              <a:gd name="connsiteY166"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5119137 w 8438070"/>
              <a:gd name="connsiteY151" fmla="*/ 1303866 h 4182533"/>
              <a:gd name="connsiteX152" fmla="*/ 7320470 w 8438070"/>
              <a:gd name="connsiteY152" fmla="*/ 677333 h 4182533"/>
              <a:gd name="connsiteX153" fmla="*/ 7371270 w 8438070"/>
              <a:gd name="connsiteY153" fmla="*/ 643466 h 4182533"/>
              <a:gd name="connsiteX154" fmla="*/ 7540603 w 8438070"/>
              <a:gd name="connsiteY154" fmla="*/ 592666 h 4182533"/>
              <a:gd name="connsiteX155" fmla="*/ 7591403 w 8438070"/>
              <a:gd name="connsiteY155" fmla="*/ 558800 h 4182533"/>
              <a:gd name="connsiteX156" fmla="*/ 7642203 w 8438070"/>
              <a:gd name="connsiteY156" fmla="*/ 541866 h 4182533"/>
              <a:gd name="connsiteX157" fmla="*/ 7709937 w 8438070"/>
              <a:gd name="connsiteY157" fmla="*/ 491066 h 4182533"/>
              <a:gd name="connsiteX158" fmla="*/ 7879270 w 8438070"/>
              <a:gd name="connsiteY158" fmla="*/ 423333 h 4182533"/>
              <a:gd name="connsiteX159" fmla="*/ 7930070 w 8438070"/>
              <a:gd name="connsiteY159" fmla="*/ 406400 h 4182533"/>
              <a:gd name="connsiteX160" fmla="*/ 8099403 w 8438070"/>
              <a:gd name="connsiteY160" fmla="*/ 355600 h 4182533"/>
              <a:gd name="connsiteX161" fmla="*/ 8150203 w 8438070"/>
              <a:gd name="connsiteY161" fmla="*/ 338666 h 4182533"/>
              <a:gd name="connsiteX162" fmla="*/ 8370337 w 8438070"/>
              <a:gd name="connsiteY162" fmla="*/ 355600 h 4182533"/>
              <a:gd name="connsiteX163" fmla="*/ 8421137 w 8438070"/>
              <a:gd name="connsiteY163" fmla="*/ 372533 h 4182533"/>
              <a:gd name="connsiteX164" fmla="*/ 8387270 w 8438070"/>
              <a:gd name="connsiteY164" fmla="*/ 372533 h 4182533"/>
              <a:gd name="connsiteX165" fmla="*/ 8421137 w 8438070"/>
              <a:gd name="connsiteY165"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4882070 w 8438070"/>
              <a:gd name="connsiteY150" fmla="*/ 1371600 h 4182533"/>
              <a:gd name="connsiteX151" fmla="*/ 7320470 w 8438070"/>
              <a:gd name="connsiteY151" fmla="*/ 677333 h 4182533"/>
              <a:gd name="connsiteX152" fmla="*/ 7371270 w 8438070"/>
              <a:gd name="connsiteY152" fmla="*/ 643466 h 4182533"/>
              <a:gd name="connsiteX153" fmla="*/ 7540603 w 8438070"/>
              <a:gd name="connsiteY153" fmla="*/ 592666 h 4182533"/>
              <a:gd name="connsiteX154" fmla="*/ 7591403 w 8438070"/>
              <a:gd name="connsiteY154" fmla="*/ 558800 h 4182533"/>
              <a:gd name="connsiteX155" fmla="*/ 7642203 w 8438070"/>
              <a:gd name="connsiteY155" fmla="*/ 541866 h 4182533"/>
              <a:gd name="connsiteX156" fmla="*/ 7709937 w 8438070"/>
              <a:gd name="connsiteY156" fmla="*/ 491066 h 4182533"/>
              <a:gd name="connsiteX157" fmla="*/ 7879270 w 8438070"/>
              <a:gd name="connsiteY157" fmla="*/ 423333 h 4182533"/>
              <a:gd name="connsiteX158" fmla="*/ 7930070 w 8438070"/>
              <a:gd name="connsiteY158" fmla="*/ 406400 h 4182533"/>
              <a:gd name="connsiteX159" fmla="*/ 8099403 w 8438070"/>
              <a:gd name="connsiteY159" fmla="*/ 355600 h 4182533"/>
              <a:gd name="connsiteX160" fmla="*/ 8150203 w 8438070"/>
              <a:gd name="connsiteY160" fmla="*/ 338666 h 4182533"/>
              <a:gd name="connsiteX161" fmla="*/ 8370337 w 8438070"/>
              <a:gd name="connsiteY161" fmla="*/ 355600 h 4182533"/>
              <a:gd name="connsiteX162" fmla="*/ 8421137 w 8438070"/>
              <a:gd name="connsiteY162" fmla="*/ 372533 h 4182533"/>
              <a:gd name="connsiteX163" fmla="*/ 8387270 w 8438070"/>
              <a:gd name="connsiteY163" fmla="*/ 372533 h 4182533"/>
              <a:gd name="connsiteX164" fmla="*/ 8421137 w 8438070"/>
              <a:gd name="connsiteY164"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4797403 w 8438070"/>
              <a:gd name="connsiteY149" fmla="*/ 1388533 h 4182533"/>
              <a:gd name="connsiteX150" fmla="*/ 7320470 w 8438070"/>
              <a:gd name="connsiteY150" fmla="*/ 677333 h 4182533"/>
              <a:gd name="connsiteX151" fmla="*/ 7371270 w 8438070"/>
              <a:gd name="connsiteY151" fmla="*/ 643466 h 4182533"/>
              <a:gd name="connsiteX152" fmla="*/ 7540603 w 8438070"/>
              <a:gd name="connsiteY152" fmla="*/ 592666 h 4182533"/>
              <a:gd name="connsiteX153" fmla="*/ 7591403 w 8438070"/>
              <a:gd name="connsiteY153" fmla="*/ 558800 h 4182533"/>
              <a:gd name="connsiteX154" fmla="*/ 7642203 w 8438070"/>
              <a:gd name="connsiteY154" fmla="*/ 541866 h 4182533"/>
              <a:gd name="connsiteX155" fmla="*/ 7709937 w 8438070"/>
              <a:gd name="connsiteY155" fmla="*/ 491066 h 4182533"/>
              <a:gd name="connsiteX156" fmla="*/ 7879270 w 8438070"/>
              <a:gd name="connsiteY156" fmla="*/ 423333 h 4182533"/>
              <a:gd name="connsiteX157" fmla="*/ 7930070 w 8438070"/>
              <a:gd name="connsiteY157" fmla="*/ 406400 h 4182533"/>
              <a:gd name="connsiteX158" fmla="*/ 8099403 w 8438070"/>
              <a:gd name="connsiteY158" fmla="*/ 355600 h 4182533"/>
              <a:gd name="connsiteX159" fmla="*/ 8150203 w 8438070"/>
              <a:gd name="connsiteY159" fmla="*/ 338666 h 4182533"/>
              <a:gd name="connsiteX160" fmla="*/ 8370337 w 8438070"/>
              <a:gd name="connsiteY160" fmla="*/ 355600 h 4182533"/>
              <a:gd name="connsiteX161" fmla="*/ 8421137 w 8438070"/>
              <a:gd name="connsiteY161" fmla="*/ 372533 h 4182533"/>
              <a:gd name="connsiteX162" fmla="*/ 8387270 w 8438070"/>
              <a:gd name="connsiteY162" fmla="*/ 372533 h 4182533"/>
              <a:gd name="connsiteX163" fmla="*/ 8421137 w 8438070"/>
              <a:gd name="connsiteY163"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4560337 w 8438070"/>
              <a:gd name="connsiteY148" fmla="*/ 1422400 h 4182533"/>
              <a:gd name="connsiteX149" fmla="*/ 7320470 w 8438070"/>
              <a:gd name="connsiteY149" fmla="*/ 677333 h 4182533"/>
              <a:gd name="connsiteX150" fmla="*/ 7371270 w 8438070"/>
              <a:gd name="connsiteY150" fmla="*/ 643466 h 4182533"/>
              <a:gd name="connsiteX151" fmla="*/ 7540603 w 8438070"/>
              <a:gd name="connsiteY151" fmla="*/ 592666 h 4182533"/>
              <a:gd name="connsiteX152" fmla="*/ 7591403 w 8438070"/>
              <a:gd name="connsiteY152" fmla="*/ 558800 h 4182533"/>
              <a:gd name="connsiteX153" fmla="*/ 7642203 w 8438070"/>
              <a:gd name="connsiteY153" fmla="*/ 541866 h 4182533"/>
              <a:gd name="connsiteX154" fmla="*/ 7709937 w 8438070"/>
              <a:gd name="connsiteY154" fmla="*/ 491066 h 4182533"/>
              <a:gd name="connsiteX155" fmla="*/ 7879270 w 8438070"/>
              <a:gd name="connsiteY155" fmla="*/ 423333 h 4182533"/>
              <a:gd name="connsiteX156" fmla="*/ 7930070 w 8438070"/>
              <a:gd name="connsiteY156" fmla="*/ 406400 h 4182533"/>
              <a:gd name="connsiteX157" fmla="*/ 8099403 w 8438070"/>
              <a:gd name="connsiteY157" fmla="*/ 355600 h 4182533"/>
              <a:gd name="connsiteX158" fmla="*/ 8150203 w 8438070"/>
              <a:gd name="connsiteY158" fmla="*/ 338666 h 4182533"/>
              <a:gd name="connsiteX159" fmla="*/ 8370337 w 8438070"/>
              <a:gd name="connsiteY159" fmla="*/ 355600 h 4182533"/>
              <a:gd name="connsiteX160" fmla="*/ 8421137 w 8438070"/>
              <a:gd name="connsiteY160" fmla="*/ 372533 h 4182533"/>
              <a:gd name="connsiteX161" fmla="*/ 8387270 w 8438070"/>
              <a:gd name="connsiteY161" fmla="*/ 372533 h 4182533"/>
              <a:gd name="connsiteX162" fmla="*/ 8421137 w 8438070"/>
              <a:gd name="connsiteY162"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4492603 w 8438070"/>
              <a:gd name="connsiteY147" fmla="*/ 1456266 h 4182533"/>
              <a:gd name="connsiteX148" fmla="*/ 7320470 w 8438070"/>
              <a:gd name="connsiteY148" fmla="*/ 677333 h 4182533"/>
              <a:gd name="connsiteX149" fmla="*/ 7371270 w 8438070"/>
              <a:gd name="connsiteY149" fmla="*/ 643466 h 4182533"/>
              <a:gd name="connsiteX150" fmla="*/ 7540603 w 8438070"/>
              <a:gd name="connsiteY150" fmla="*/ 592666 h 4182533"/>
              <a:gd name="connsiteX151" fmla="*/ 7591403 w 8438070"/>
              <a:gd name="connsiteY151" fmla="*/ 558800 h 4182533"/>
              <a:gd name="connsiteX152" fmla="*/ 7642203 w 8438070"/>
              <a:gd name="connsiteY152" fmla="*/ 541866 h 4182533"/>
              <a:gd name="connsiteX153" fmla="*/ 7709937 w 8438070"/>
              <a:gd name="connsiteY153" fmla="*/ 491066 h 4182533"/>
              <a:gd name="connsiteX154" fmla="*/ 7879270 w 8438070"/>
              <a:gd name="connsiteY154" fmla="*/ 423333 h 4182533"/>
              <a:gd name="connsiteX155" fmla="*/ 7930070 w 8438070"/>
              <a:gd name="connsiteY155" fmla="*/ 406400 h 4182533"/>
              <a:gd name="connsiteX156" fmla="*/ 8099403 w 8438070"/>
              <a:gd name="connsiteY156" fmla="*/ 355600 h 4182533"/>
              <a:gd name="connsiteX157" fmla="*/ 8150203 w 8438070"/>
              <a:gd name="connsiteY157" fmla="*/ 338666 h 4182533"/>
              <a:gd name="connsiteX158" fmla="*/ 8370337 w 8438070"/>
              <a:gd name="connsiteY158" fmla="*/ 355600 h 4182533"/>
              <a:gd name="connsiteX159" fmla="*/ 8421137 w 8438070"/>
              <a:gd name="connsiteY159" fmla="*/ 372533 h 4182533"/>
              <a:gd name="connsiteX160" fmla="*/ 8387270 w 8438070"/>
              <a:gd name="connsiteY160" fmla="*/ 372533 h 4182533"/>
              <a:gd name="connsiteX161" fmla="*/ 8421137 w 8438070"/>
              <a:gd name="connsiteY161"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4441803 w 8438070"/>
              <a:gd name="connsiteY146" fmla="*/ 1473200 h 4182533"/>
              <a:gd name="connsiteX147" fmla="*/ 7320470 w 8438070"/>
              <a:gd name="connsiteY147" fmla="*/ 677333 h 4182533"/>
              <a:gd name="connsiteX148" fmla="*/ 7371270 w 8438070"/>
              <a:gd name="connsiteY148" fmla="*/ 643466 h 4182533"/>
              <a:gd name="connsiteX149" fmla="*/ 7540603 w 8438070"/>
              <a:gd name="connsiteY149" fmla="*/ 592666 h 4182533"/>
              <a:gd name="connsiteX150" fmla="*/ 7591403 w 8438070"/>
              <a:gd name="connsiteY150" fmla="*/ 558800 h 4182533"/>
              <a:gd name="connsiteX151" fmla="*/ 7642203 w 8438070"/>
              <a:gd name="connsiteY151" fmla="*/ 541866 h 4182533"/>
              <a:gd name="connsiteX152" fmla="*/ 7709937 w 8438070"/>
              <a:gd name="connsiteY152" fmla="*/ 491066 h 4182533"/>
              <a:gd name="connsiteX153" fmla="*/ 7879270 w 8438070"/>
              <a:gd name="connsiteY153" fmla="*/ 423333 h 4182533"/>
              <a:gd name="connsiteX154" fmla="*/ 7930070 w 8438070"/>
              <a:gd name="connsiteY154" fmla="*/ 406400 h 4182533"/>
              <a:gd name="connsiteX155" fmla="*/ 8099403 w 8438070"/>
              <a:gd name="connsiteY155" fmla="*/ 355600 h 4182533"/>
              <a:gd name="connsiteX156" fmla="*/ 8150203 w 8438070"/>
              <a:gd name="connsiteY156" fmla="*/ 338666 h 4182533"/>
              <a:gd name="connsiteX157" fmla="*/ 8370337 w 8438070"/>
              <a:gd name="connsiteY157" fmla="*/ 355600 h 4182533"/>
              <a:gd name="connsiteX158" fmla="*/ 8421137 w 8438070"/>
              <a:gd name="connsiteY158" fmla="*/ 372533 h 4182533"/>
              <a:gd name="connsiteX159" fmla="*/ 8387270 w 8438070"/>
              <a:gd name="connsiteY159" fmla="*/ 372533 h 4182533"/>
              <a:gd name="connsiteX160" fmla="*/ 8421137 w 8438070"/>
              <a:gd name="connsiteY16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4204737 w 8438070"/>
              <a:gd name="connsiteY145" fmla="*/ 1540933 h 4182533"/>
              <a:gd name="connsiteX146" fmla="*/ 7320470 w 8438070"/>
              <a:gd name="connsiteY146" fmla="*/ 677333 h 4182533"/>
              <a:gd name="connsiteX147" fmla="*/ 7371270 w 8438070"/>
              <a:gd name="connsiteY147" fmla="*/ 643466 h 4182533"/>
              <a:gd name="connsiteX148" fmla="*/ 7540603 w 8438070"/>
              <a:gd name="connsiteY148" fmla="*/ 592666 h 4182533"/>
              <a:gd name="connsiteX149" fmla="*/ 7591403 w 8438070"/>
              <a:gd name="connsiteY149" fmla="*/ 558800 h 4182533"/>
              <a:gd name="connsiteX150" fmla="*/ 7642203 w 8438070"/>
              <a:gd name="connsiteY150" fmla="*/ 541866 h 4182533"/>
              <a:gd name="connsiteX151" fmla="*/ 7709937 w 8438070"/>
              <a:gd name="connsiteY151" fmla="*/ 491066 h 4182533"/>
              <a:gd name="connsiteX152" fmla="*/ 7879270 w 8438070"/>
              <a:gd name="connsiteY152" fmla="*/ 423333 h 4182533"/>
              <a:gd name="connsiteX153" fmla="*/ 7930070 w 8438070"/>
              <a:gd name="connsiteY153" fmla="*/ 406400 h 4182533"/>
              <a:gd name="connsiteX154" fmla="*/ 8099403 w 8438070"/>
              <a:gd name="connsiteY154" fmla="*/ 355600 h 4182533"/>
              <a:gd name="connsiteX155" fmla="*/ 8150203 w 8438070"/>
              <a:gd name="connsiteY155" fmla="*/ 338666 h 4182533"/>
              <a:gd name="connsiteX156" fmla="*/ 8370337 w 8438070"/>
              <a:gd name="connsiteY156" fmla="*/ 355600 h 4182533"/>
              <a:gd name="connsiteX157" fmla="*/ 8421137 w 8438070"/>
              <a:gd name="connsiteY157" fmla="*/ 372533 h 4182533"/>
              <a:gd name="connsiteX158" fmla="*/ 8387270 w 8438070"/>
              <a:gd name="connsiteY158" fmla="*/ 372533 h 4182533"/>
              <a:gd name="connsiteX159" fmla="*/ 8421137 w 8438070"/>
              <a:gd name="connsiteY15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4001537 w 8438070"/>
              <a:gd name="connsiteY144" fmla="*/ 1591733 h 4182533"/>
              <a:gd name="connsiteX145" fmla="*/ 7320470 w 8438070"/>
              <a:gd name="connsiteY145" fmla="*/ 677333 h 4182533"/>
              <a:gd name="connsiteX146" fmla="*/ 7371270 w 8438070"/>
              <a:gd name="connsiteY146" fmla="*/ 643466 h 4182533"/>
              <a:gd name="connsiteX147" fmla="*/ 7540603 w 8438070"/>
              <a:gd name="connsiteY147" fmla="*/ 592666 h 4182533"/>
              <a:gd name="connsiteX148" fmla="*/ 7591403 w 8438070"/>
              <a:gd name="connsiteY148" fmla="*/ 558800 h 4182533"/>
              <a:gd name="connsiteX149" fmla="*/ 7642203 w 8438070"/>
              <a:gd name="connsiteY149" fmla="*/ 541866 h 4182533"/>
              <a:gd name="connsiteX150" fmla="*/ 7709937 w 8438070"/>
              <a:gd name="connsiteY150" fmla="*/ 491066 h 4182533"/>
              <a:gd name="connsiteX151" fmla="*/ 7879270 w 8438070"/>
              <a:gd name="connsiteY151" fmla="*/ 423333 h 4182533"/>
              <a:gd name="connsiteX152" fmla="*/ 7930070 w 8438070"/>
              <a:gd name="connsiteY152" fmla="*/ 406400 h 4182533"/>
              <a:gd name="connsiteX153" fmla="*/ 8099403 w 8438070"/>
              <a:gd name="connsiteY153" fmla="*/ 355600 h 4182533"/>
              <a:gd name="connsiteX154" fmla="*/ 8150203 w 8438070"/>
              <a:gd name="connsiteY154" fmla="*/ 338666 h 4182533"/>
              <a:gd name="connsiteX155" fmla="*/ 8370337 w 8438070"/>
              <a:gd name="connsiteY155" fmla="*/ 355600 h 4182533"/>
              <a:gd name="connsiteX156" fmla="*/ 8421137 w 8438070"/>
              <a:gd name="connsiteY156" fmla="*/ 372533 h 4182533"/>
              <a:gd name="connsiteX157" fmla="*/ 8387270 w 8438070"/>
              <a:gd name="connsiteY157" fmla="*/ 372533 h 4182533"/>
              <a:gd name="connsiteX158" fmla="*/ 8421137 w 8438070"/>
              <a:gd name="connsiteY158"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3866070 w 8438070"/>
              <a:gd name="connsiteY143" fmla="*/ 1625600 h 4182533"/>
              <a:gd name="connsiteX144" fmla="*/ 7320470 w 8438070"/>
              <a:gd name="connsiteY144" fmla="*/ 677333 h 4182533"/>
              <a:gd name="connsiteX145" fmla="*/ 7371270 w 8438070"/>
              <a:gd name="connsiteY145" fmla="*/ 643466 h 4182533"/>
              <a:gd name="connsiteX146" fmla="*/ 7540603 w 8438070"/>
              <a:gd name="connsiteY146" fmla="*/ 592666 h 4182533"/>
              <a:gd name="connsiteX147" fmla="*/ 7591403 w 8438070"/>
              <a:gd name="connsiteY147" fmla="*/ 558800 h 4182533"/>
              <a:gd name="connsiteX148" fmla="*/ 7642203 w 8438070"/>
              <a:gd name="connsiteY148" fmla="*/ 541866 h 4182533"/>
              <a:gd name="connsiteX149" fmla="*/ 7709937 w 8438070"/>
              <a:gd name="connsiteY149" fmla="*/ 491066 h 4182533"/>
              <a:gd name="connsiteX150" fmla="*/ 7879270 w 8438070"/>
              <a:gd name="connsiteY150" fmla="*/ 423333 h 4182533"/>
              <a:gd name="connsiteX151" fmla="*/ 7930070 w 8438070"/>
              <a:gd name="connsiteY151" fmla="*/ 406400 h 4182533"/>
              <a:gd name="connsiteX152" fmla="*/ 8099403 w 8438070"/>
              <a:gd name="connsiteY152" fmla="*/ 355600 h 4182533"/>
              <a:gd name="connsiteX153" fmla="*/ 8150203 w 8438070"/>
              <a:gd name="connsiteY153" fmla="*/ 338666 h 4182533"/>
              <a:gd name="connsiteX154" fmla="*/ 8370337 w 8438070"/>
              <a:gd name="connsiteY154" fmla="*/ 355600 h 4182533"/>
              <a:gd name="connsiteX155" fmla="*/ 8421137 w 8438070"/>
              <a:gd name="connsiteY155" fmla="*/ 372533 h 4182533"/>
              <a:gd name="connsiteX156" fmla="*/ 8387270 w 8438070"/>
              <a:gd name="connsiteY156" fmla="*/ 372533 h 4182533"/>
              <a:gd name="connsiteX157" fmla="*/ 8421137 w 8438070"/>
              <a:gd name="connsiteY157"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3815270 w 8438070"/>
              <a:gd name="connsiteY142" fmla="*/ 1642533 h 4182533"/>
              <a:gd name="connsiteX143" fmla="*/ 7320470 w 8438070"/>
              <a:gd name="connsiteY143" fmla="*/ 677333 h 4182533"/>
              <a:gd name="connsiteX144" fmla="*/ 7371270 w 8438070"/>
              <a:gd name="connsiteY144" fmla="*/ 643466 h 4182533"/>
              <a:gd name="connsiteX145" fmla="*/ 7540603 w 8438070"/>
              <a:gd name="connsiteY145" fmla="*/ 592666 h 4182533"/>
              <a:gd name="connsiteX146" fmla="*/ 7591403 w 8438070"/>
              <a:gd name="connsiteY146" fmla="*/ 558800 h 4182533"/>
              <a:gd name="connsiteX147" fmla="*/ 7642203 w 8438070"/>
              <a:gd name="connsiteY147" fmla="*/ 541866 h 4182533"/>
              <a:gd name="connsiteX148" fmla="*/ 7709937 w 8438070"/>
              <a:gd name="connsiteY148" fmla="*/ 491066 h 4182533"/>
              <a:gd name="connsiteX149" fmla="*/ 7879270 w 8438070"/>
              <a:gd name="connsiteY149" fmla="*/ 423333 h 4182533"/>
              <a:gd name="connsiteX150" fmla="*/ 7930070 w 8438070"/>
              <a:gd name="connsiteY150" fmla="*/ 406400 h 4182533"/>
              <a:gd name="connsiteX151" fmla="*/ 8099403 w 8438070"/>
              <a:gd name="connsiteY151" fmla="*/ 355600 h 4182533"/>
              <a:gd name="connsiteX152" fmla="*/ 8150203 w 8438070"/>
              <a:gd name="connsiteY152" fmla="*/ 338666 h 4182533"/>
              <a:gd name="connsiteX153" fmla="*/ 8370337 w 8438070"/>
              <a:gd name="connsiteY153" fmla="*/ 355600 h 4182533"/>
              <a:gd name="connsiteX154" fmla="*/ 8421137 w 8438070"/>
              <a:gd name="connsiteY154" fmla="*/ 372533 h 4182533"/>
              <a:gd name="connsiteX155" fmla="*/ 8387270 w 8438070"/>
              <a:gd name="connsiteY155" fmla="*/ 372533 h 4182533"/>
              <a:gd name="connsiteX156" fmla="*/ 8421137 w 8438070"/>
              <a:gd name="connsiteY156"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3730603 w 8438070"/>
              <a:gd name="connsiteY141" fmla="*/ 1659466 h 4182533"/>
              <a:gd name="connsiteX142" fmla="*/ 7320470 w 8438070"/>
              <a:gd name="connsiteY142" fmla="*/ 677333 h 4182533"/>
              <a:gd name="connsiteX143" fmla="*/ 7371270 w 8438070"/>
              <a:gd name="connsiteY143" fmla="*/ 643466 h 4182533"/>
              <a:gd name="connsiteX144" fmla="*/ 7540603 w 8438070"/>
              <a:gd name="connsiteY144" fmla="*/ 592666 h 4182533"/>
              <a:gd name="connsiteX145" fmla="*/ 7591403 w 8438070"/>
              <a:gd name="connsiteY145" fmla="*/ 558800 h 4182533"/>
              <a:gd name="connsiteX146" fmla="*/ 7642203 w 8438070"/>
              <a:gd name="connsiteY146" fmla="*/ 541866 h 4182533"/>
              <a:gd name="connsiteX147" fmla="*/ 7709937 w 8438070"/>
              <a:gd name="connsiteY147" fmla="*/ 491066 h 4182533"/>
              <a:gd name="connsiteX148" fmla="*/ 7879270 w 8438070"/>
              <a:gd name="connsiteY148" fmla="*/ 423333 h 4182533"/>
              <a:gd name="connsiteX149" fmla="*/ 7930070 w 8438070"/>
              <a:gd name="connsiteY149" fmla="*/ 406400 h 4182533"/>
              <a:gd name="connsiteX150" fmla="*/ 8099403 w 8438070"/>
              <a:gd name="connsiteY150" fmla="*/ 355600 h 4182533"/>
              <a:gd name="connsiteX151" fmla="*/ 8150203 w 8438070"/>
              <a:gd name="connsiteY151" fmla="*/ 338666 h 4182533"/>
              <a:gd name="connsiteX152" fmla="*/ 8370337 w 8438070"/>
              <a:gd name="connsiteY152" fmla="*/ 355600 h 4182533"/>
              <a:gd name="connsiteX153" fmla="*/ 8421137 w 8438070"/>
              <a:gd name="connsiteY153" fmla="*/ 372533 h 4182533"/>
              <a:gd name="connsiteX154" fmla="*/ 8387270 w 8438070"/>
              <a:gd name="connsiteY154" fmla="*/ 372533 h 4182533"/>
              <a:gd name="connsiteX155" fmla="*/ 8421137 w 8438070"/>
              <a:gd name="connsiteY155"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3578203 w 8438070"/>
              <a:gd name="connsiteY140" fmla="*/ 1693333 h 4182533"/>
              <a:gd name="connsiteX141" fmla="*/ 7320470 w 8438070"/>
              <a:gd name="connsiteY141" fmla="*/ 677333 h 4182533"/>
              <a:gd name="connsiteX142" fmla="*/ 7371270 w 8438070"/>
              <a:gd name="connsiteY142" fmla="*/ 643466 h 4182533"/>
              <a:gd name="connsiteX143" fmla="*/ 7540603 w 8438070"/>
              <a:gd name="connsiteY143" fmla="*/ 592666 h 4182533"/>
              <a:gd name="connsiteX144" fmla="*/ 7591403 w 8438070"/>
              <a:gd name="connsiteY144" fmla="*/ 558800 h 4182533"/>
              <a:gd name="connsiteX145" fmla="*/ 7642203 w 8438070"/>
              <a:gd name="connsiteY145" fmla="*/ 541866 h 4182533"/>
              <a:gd name="connsiteX146" fmla="*/ 7709937 w 8438070"/>
              <a:gd name="connsiteY146" fmla="*/ 491066 h 4182533"/>
              <a:gd name="connsiteX147" fmla="*/ 7879270 w 8438070"/>
              <a:gd name="connsiteY147" fmla="*/ 423333 h 4182533"/>
              <a:gd name="connsiteX148" fmla="*/ 7930070 w 8438070"/>
              <a:gd name="connsiteY148" fmla="*/ 406400 h 4182533"/>
              <a:gd name="connsiteX149" fmla="*/ 8099403 w 8438070"/>
              <a:gd name="connsiteY149" fmla="*/ 355600 h 4182533"/>
              <a:gd name="connsiteX150" fmla="*/ 8150203 w 8438070"/>
              <a:gd name="connsiteY150" fmla="*/ 338666 h 4182533"/>
              <a:gd name="connsiteX151" fmla="*/ 8370337 w 8438070"/>
              <a:gd name="connsiteY151" fmla="*/ 355600 h 4182533"/>
              <a:gd name="connsiteX152" fmla="*/ 8421137 w 8438070"/>
              <a:gd name="connsiteY152" fmla="*/ 372533 h 4182533"/>
              <a:gd name="connsiteX153" fmla="*/ 8387270 w 8438070"/>
              <a:gd name="connsiteY153" fmla="*/ 372533 h 4182533"/>
              <a:gd name="connsiteX154" fmla="*/ 8421137 w 8438070"/>
              <a:gd name="connsiteY154"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3459670 w 8438070"/>
              <a:gd name="connsiteY139" fmla="*/ 1710266 h 4182533"/>
              <a:gd name="connsiteX140" fmla="*/ 7320470 w 8438070"/>
              <a:gd name="connsiteY140" fmla="*/ 677333 h 4182533"/>
              <a:gd name="connsiteX141" fmla="*/ 7371270 w 8438070"/>
              <a:gd name="connsiteY141" fmla="*/ 643466 h 4182533"/>
              <a:gd name="connsiteX142" fmla="*/ 7540603 w 8438070"/>
              <a:gd name="connsiteY142" fmla="*/ 592666 h 4182533"/>
              <a:gd name="connsiteX143" fmla="*/ 7591403 w 8438070"/>
              <a:gd name="connsiteY143" fmla="*/ 558800 h 4182533"/>
              <a:gd name="connsiteX144" fmla="*/ 7642203 w 8438070"/>
              <a:gd name="connsiteY144" fmla="*/ 541866 h 4182533"/>
              <a:gd name="connsiteX145" fmla="*/ 7709937 w 8438070"/>
              <a:gd name="connsiteY145" fmla="*/ 491066 h 4182533"/>
              <a:gd name="connsiteX146" fmla="*/ 7879270 w 8438070"/>
              <a:gd name="connsiteY146" fmla="*/ 423333 h 4182533"/>
              <a:gd name="connsiteX147" fmla="*/ 7930070 w 8438070"/>
              <a:gd name="connsiteY147" fmla="*/ 406400 h 4182533"/>
              <a:gd name="connsiteX148" fmla="*/ 8099403 w 8438070"/>
              <a:gd name="connsiteY148" fmla="*/ 355600 h 4182533"/>
              <a:gd name="connsiteX149" fmla="*/ 8150203 w 8438070"/>
              <a:gd name="connsiteY149" fmla="*/ 338666 h 4182533"/>
              <a:gd name="connsiteX150" fmla="*/ 8370337 w 8438070"/>
              <a:gd name="connsiteY150" fmla="*/ 355600 h 4182533"/>
              <a:gd name="connsiteX151" fmla="*/ 8421137 w 8438070"/>
              <a:gd name="connsiteY151" fmla="*/ 372533 h 4182533"/>
              <a:gd name="connsiteX152" fmla="*/ 8387270 w 8438070"/>
              <a:gd name="connsiteY152" fmla="*/ 372533 h 4182533"/>
              <a:gd name="connsiteX153" fmla="*/ 8421137 w 8438070"/>
              <a:gd name="connsiteY153"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3188737 w 8438070"/>
              <a:gd name="connsiteY138" fmla="*/ 1744133 h 4182533"/>
              <a:gd name="connsiteX139" fmla="*/ 7320470 w 8438070"/>
              <a:gd name="connsiteY139" fmla="*/ 677333 h 4182533"/>
              <a:gd name="connsiteX140" fmla="*/ 7371270 w 8438070"/>
              <a:gd name="connsiteY140" fmla="*/ 643466 h 4182533"/>
              <a:gd name="connsiteX141" fmla="*/ 7540603 w 8438070"/>
              <a:gd name="connsiteY141" fmla="*/ 592666 h 4182533"/>
              <a:gd name="connsiteX142" fmla="*/ 7591403 w 8438070"/>
              <a:gd name="connsiteY142" fmla="*/ 558800 h 4182533"/>
              <a:gd name="connsiteX143" fmla="*/ 7642203 w 8438070"/>
              <a:gd name="connsiteY143" fmla="*/ 541866 h 4182533"/>
              <a:gd name="connsiteX144" fmla="*/ 7709937 w 8438070"/>
              <a:gd name="connsiteY144" fmla="*/ 491066 h 4182533"/>
              <a:gd name="connsiteX145" fmla="*/ 7879270 w 8438070"/>
              <a:gd name="connsiteY145" fmla="*/ 423333 h 4182533"/>
              <a:gd name="connsiteX146" fmla="*/ 7930070 w 8438070"/>
              <a:gd name="connsiteY146" fmla="*/ 406400 h 4182533"/>
              <a:gd name="connsiteX147" fmla="*/ 8099403 w 8438070"/>
              <a:gd name="connsiteY147" fmla="*/ 355600 h 4182533"/>
              <a:gd name="connsiteX148" fmla="*/ 8150203 w 8438070"/>
              <a:gd name="connsiteY148" fmla="*/ 338666 h 4182533"/>
              <a:gd name="connsiteX149" fmla="*/ 8370337 w 8438070"/>
              <a:gd name="connsiteY149" fmla="*/ 355600 h 4182533"/>
              <a:gd name="connsiteX150" fmla="*/ 8421137 w 8438070"/>
              <a:gd name="connsiteY150" fmla="*/ 372533 h 4182533"/>
              <a:gd name="connsiteX151" fmla="*/ 8387270 w 8438070"/>
              <a:gd name="connsiteY151" fmla="*/ 372533 h 4182533"/>
              <a:gd name="connsiteX152" fmla="*/ 8421137 w 8438070"/>
              <a:gd name="connsiteY152"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3070203 w 8438070"/>
              <a:gd name="connsiteY137" fmla="*/ 1778000 h 4182533"/>
              <a:gd name="connsiteX138" fmla="*/ 7320470 w 8438070"/>
              <a:gd name="connsiteY138" fmla="*/ 677333 h 4182533"/>
              <a:gd name="connsiteX139" fmla="*/ 7371270 w 8438070"/>
              <a:gd name="connsiteY139" fmla="*/ 643466 h 4182533"/>
              <a:gd name="connsiteX140" fmla="*/ 7540603 w 8438070"/>
              <a:gd name="connsiteY140" fmla="*/ 592666 h 4182533"/>
              <a:gd name="connsiteX141" fmla="*/ 7591403 w 8438070"/>
              <a:gd name="connsiteY141" fmla="*/ 558800 h 4182533"/>
              <a:gd name="connsiteX142" fmla="*/ 7642203 w 8438070"/>
              <a:gd name="connsiteY142" fmla="*/ 541866 h 4182533"/>
              <a:gd name="connsiteX143" fmla="*/ 7709937 w 8438070"/>
              <a:gd name="connsiteY143" fmla="*/ 491066 h 4182533"/>
              <a:gd name="connsiteX144" fmla="*/ 7879270 w 8438070"/>
              <a:gd name="connsiteY144" fmla="*/ 423333 h 4182533"/>
              <a:gd name="connsiteX145" fmla="*/ 7930070 w 8438070"/>
              <a:gd name="connsiteY145" fmla="*/ 406400 h 4182533"/>
              <a:gd name="connsiteX146" fmla="*/ 8099403 w 8438070"/>
              <a:gd name="connsiteY146" fmla="*/ 355600 h 4182533"/>
              <a:gd name="connsiteX147" fmla="*/ 8150203 w 8438070"/>
              <a:gd name="connsiteY147" fmla="*/ 338666 h 4182533"/>
              <a:gd name="connsiteX148" fmla="*/ 8370337 w 8438070"/>
              <a:gd name="connsiteY148" fmla="*/ 355600 h 4182533"/>
              <a:gd name="connsiteX149" fmla="*/ 8421137 w 8438070"/>
              <a:gd name="connsiteY149" fmla="*/ 372533 h 4182533"/>
              <a:gd name="connsiteX150" fmla="*/ 8387270 w 8438070"/>
              <a:gd name="connsiteY150" fmla="*/ 372533 h 4182533"/>
              <a:gd name="connsiteX151" fmla="*/ 8421137 w 8438070"/>
              <a:gd name="connsiteY151"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2951670 w 8438070"/>
              <a:gd name="connsiteY136" fmla="*/ 1811866 h 4182533"/>
              <a:gd name="connsiteX137" fmla="*/ 7320470 w 8438070"/>
              <a:gd name="connsiteY137" fmla="*/ 677333 h 4182533"/>
              <a:gd name="connsiteX138" fmla="*/ 7371270 w 8438070"/>
              <a:gd name="connsiteY138" fmla="*/ 643466 h 4182533"/>
              <a:gd name="connsiteX139" fmla="*/ 7540603 w 8438070"/>
              <a:gd name="connsiteY139" fmla="*/ 592666 h 4182533"/>
              <a:gd name="connsiteX140" fmla="*/ 7591403 w 8438070"/>
              <a:gd name="connsiteY140" fmla="*/ 558800 h 4182533"/>
              <a:gd name="connsiteX141" fmla="*/ 7642203 w 8438070"/>
              <a:gd name="connsiteY141" fmla="*/ 541866 h 4182533"/>
              <a:gd name="connsiteX142" fmla="*/ 7709937 w 8438070"/>
              <a:gd name="connsiteY142" fmla="*/ 491066 h 4182533"/>
              <a:gd name="connsiteX143" fmla="*/ 7879270 w 8438070"/>
              <a:gd name="connsiteY143" fmla="*/ 423333 h 4182533"/>
              <a:gd name="connsiteX144" fmla="*/ 7930070 w 8438070"/>
              <a:gd name="connsiteY144" fmla="*/ 406400 h 4182533"/>
              <a:gd name="connsiteX145" fmla="*/ 8099403 w 8438070"/>
              <a:gd name="connsiteY145" fmla="*/ 355600 h 4182533"/>
              <a:gd name="connsiteX146" fmla="*/ 8150203 w 8438070"/>
              <a:gd name="connsiteY146" fmla="*/ 338666 h 4182533"/>
              <a:gd name="connsiteX147" fmla="*/ 8370337 w 8438070"/>
              <a:gd name="connsiteY147" fmla="*/ 355600 h 4182533"/>
              <a:gd name="connsiteX148" fmla="*/ 8421137 w 8438070"/>
              <a:gd name="connsiteY148" fmla="*/ 372533 h 4182533"/>
              <a:gd name="connsiteX149" fmla="*/ 8387270 w 8438070"/>
              <a:gd name="connsiteY149" fmla="*/ 372533 h 4182533"/>
              <a:gd name="connsiteX150" fmla="*/ 8421137 w 8438070"/>
              <a:gd name="connsiteY15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2646870 w 8438070"/>
              <a:gd name="connsiteY135" fmla="*/ 1845733 h 4182533"/>
              <a:gd name="connsiteX136" fmla="*/ 7320470 w 8438070"/>
              <a:gd name="connsiteY136" fmla="*/ 677333 h 4182533"/>
              <a:gd name="connsiteX137" fmla="*/ 7371270 w 8438070"/>
              <a:gd name="connsiteY137" fmla="*/ 643466 h 4182533"/>
              <a:gd name="connsiteX138" fmla="*/ 7540603 w 8438070"/>
              <a:gd name="connsiteY138" fmla="*/ 592666 h 4182533"/>
              <a:gd name="connsiteX139" fmla="*/ 7591403 w 8438070"/>
              <a:gd name="connsiteY139" fmla="*/ 558800 h 4182533"/>
              <a:gd name="connsiteX140" fmla="*/ 7642203 w 8438070"/>
              <a:gd name="connsiteY140" fmla="*/ 541866 h 4182533"/>
              <a:gd name="connsiteX141" fmla="*/ 7709937 w 8438070"/>
              <a:gd name="connsiteY141" fmla="*/ 491066 h 4182533"/>
              <a:gd name="connsiteX142" fmla="*/ 7879270 w 8438070"/>
              <a:gd name="connsiteY142" fmla="*/ 423333 h 4182533"/>
              <a:gd name="connsiteX143" fmla="*/ 7930070 w 8438070"/>
              <a:gd name="connsiteY143" fmla="*/ 406400 h 4182533"/>
              <a:gd name="connsiteX144" fmla="*/ 8099403 w 8438070"/>
              <a:gd name="connsiteY144" fmla="*/ 355600 h 4182533"/>
              <a:gd name="connsiteX145" fmla="*/ 8150203 w 8438070"/>
              <a:gd name="connsiteY145" fmla="*/ 338666 h 4182533"/>
              <a:gd name="connsiteX146" fmla="*/ 8370337 w 8438070"/>
              <a:gd name="connsiteY146" fmla="*/ 355600 h 4182533"/>
              <a:gd name="connsiteX147" fmla="*/ 8421137 w 8438070"/>
              <a:gd name="connsiteY147" fmla="*/ 372533 h 4182533"/>
              <a:gd name="connsiteX148" fmla="*/ 8387270 w 8438070"/>
              <a:gd name="connsiteY148" fmla="*/ 372533 h 4182533"/>
              <a:gd name="connsiteX149" fmla="*/ 8421137 w 8438070"/>
              <a:gd name="connsiteY14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2528337 w 8438070"/>
              <a:gd name="connsiteY134" fmla="*/ 1862666 h 4182533"/>
              <a:gd name="connsiteX135" fmla="*/ 7320470 w 8438070"/>
              <a:gd name="connsiteY135" fmla="*/ 677333 h 4182533"/>
              <a:gd name="connsiteX136" fmla="*/ 7371270 w 8438070"/>
              <a:gd name="connsiteY136" fmla="*/ 643466 h 4182533"/>
              <a:gd name="connsiteX137" fmla="*/ 7540603 w 8438070"/>
              <a:gd name="connsiteY137" fmla="*/ 592666 h 4182533"/>
              <a:gd name="connsiteX138" fmla="*/ 7591403 w 8438070"/>
              <a:gd name="connsiteY138" fmla="*/ 558800 h 4182533"/>
              <a:gd name="connsiteX139" fmla="*/ 7642203 w 8438070"/>
              <a:gd name="connsiteY139" fmla="*/ 541866 h 4182533"/>
              <a:gd name="connsiteX140" fmla="*/ 7709937 w 8438070"/>
              <a:gd name="connsiteY140" fmla="*/ 491066 h 4182533"/>
              <a:gd name="connsiteX141" fmla="*/ 7879270 w 8438070"/>
              <a:gd name="connsiteY141" fmla="*/ 423333 h 4182533"/>
              <a:gd name="connsiteX142" fmla="*/ 7930070 w 8438070"/>
              <a:gd name="connsiteY142" fmla="*/ 406400 h 4182533"/>
              <a:gd name="connsiteX143" fmla="*/ 8099403 w 8438070"/>
              <a:gd name="connsiteY143" fmla="*/ 355600 h 4182533"/>
              <a:gd name="connsiteX144" fmla="*/ 8150203 w 8438070"/>
              <a:gd name="connsiteY144" fmla="*/ 338666 h 4182533"/>
              <a:gd name="connsiteX145" fmla="*/ 8370337 w 8438070"/>
              <a:gd name="connsiteY145" fmla="*/ 355600 h 4182533"/>
              <a:gd name="connsiteX146" fmla="*/ 8421137 w 8438070"/>
              <a:gd name="connsiteY146" fmla="*/ 372533 h 4182533"/>
              <a:gd name="connsiteX147" fmla="*/ 8387270 w 8438070"/>
              <a:gd name="connsiteY147" fmla="*/ 372533 h 4182533"/>
              <a:gd name="connsiteX148" fmla="*/ 8421137 w 8438070"/>
              <a:gd name="connsiteY148"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2392870 w 8438070"/>
              <a:gd name="connsiteY133" fmla="*/ 1896533 h 4182533"/>
              <a:gd name="connsiteX134" fmla="*/ 7320470 w 8438070"/>
              <a:gd name="connsiteY134" fmla="*/ 677333 h 4182533"/>
              <a:gd name="connsiteX135" fmla="*/ 7371270 w 8438070"/>
              <a:gd name="connsiteY135" fmla="*/ 643466 h 4182533"/>
              <a:gd name="connsiteX136" fmla="*/ 7540603 w 8438070"/>
              <a:gd name="connsiteY136" fmla="*/ 592666 h 4182533"/>
              <a:gd name="connsiteX137" fmla="*/ 7591403 w 8438070"/>
              <a:gd name="connsiteY137" fmla="*/ 558800 h 4182533"/>
              <a:gd name="connsiteX138" fmla="*/ 7642203 w 8438070"/>
              <a:gd name="connsiteY138" fmla="*/ 541866 h 4182533"/>
              <a:gd name="connsiteX139" fmla="*/ 7709937 w 8438070"/>
              <a:gd name="connsiteY139" fmla="*/ 491066 h 4182533"/>
              <a:gd name="connsiteX140" fmla="*/ 7879270 w 8438070"/>
              <a:gd name="connsiteY140" fmla="*/ 423333 h 4182533"/>
              <a:gd name="connsiteX141" fmla="*/ 7930070 w 8438070"/>
              <a:gd name="connsiteY141" fmla="*/ 406400 h 4182533"/>
              <a:gd name="connsiteX142" fmla="*/ 8099403 w 8438070"/>
              <a:gd name="connsiteY142" fmla="*/ 355600 h 4182533"/>
              <a:gd name="connsiteX143" fmla="*/ 8150203 w 8438070"/>
              <a:gd name="connsiteY143" fmla="*/ 338666 h 4182533"/>
              <a:gd name="connsiteX144" fmla="*/ 8370337 w 8438070"/>
              <a:gd name="connsiteY144" fmla="*/ 355600 h 4182533"/>
              <a:gd name="connsiteX145" fmla="*/ 8421137 w 8438070"/>
              <a:gd name="connsiteY145" fmla="*/ 372533 h 4182533"/>
              <a:gd name="connsiteX146" fmla="*/ 8387270 w 8438070"/>
              <a:gd name="connsiteY146" fmla="*/ 372533 h 4182533"/>
              <a:gd name="connsiteX147" fmla="*/ 8421137 w 8438070"/>
              <a:gd name="connsiteY147"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2071137 w 8438070"/>
              <a:gd name="connsiteY132" fmla="*/ 1930400 h 4182533"/>
              <a:gd name="connsiteX133" fmla="*/ 7320470 w 8438070"/>
              <a:gd name="connsiteY133" fmla="*/ 677333 h 4182533"/>
              <a:gd name="connsiteX134" fmla="*/ 7371270 w 8438070"/>
              <a:gd name="connsiteY134" fmla="*/ 643466 h 4182533"/>
              <a:gd name="connsiteX135" fmla="*/ 7540603 w 8438070"/>
              <a:gd name="connsiteY135" fmla="*/ 592666 h 4182533"/>
              <a:gd name="connsiteX136" fmla="*/ 7591403 w 8438070"/>
              <a:gd name="connsiteY136" fmla="*/ 558800 h 4182533"/>
              <a:gd name="connsiteX137" fmla="*/ 7642203 w 8438070"/>
              <a:gd name="connsiteY137" fmla="*/ 541866 h 4182533"/>
              <a:gd name="connsiteX138" fmla="*/ 7709937 w 8438070"/>
              <a:gd name="connsiteY138" fmla="*/ 491066 h 4182533"/>
              <a:gd name="connsiteX139" fmla="*/ 7879270 w 8438070"/>
              <a:gd name="connsiteY139" fmla="*/ 423333 h 4182533"/>
              <a:gd name="connsiteX140" fmla="*/ 7930070 w 8438070"/>
              <a:gd name="connsiteY140" fmla="*/ 406400 h 4182533"/>
              <a:gd name="connsiteX141" fmla="*/ 8099403 w 8438070"/>
              <a:gd name="connsiteY141" fmla="*/ 355600 h 4182533"/>
              <a:gd name="connsiteX142" fmla="*/ 8150203 w 8438070"/>
              <a:gd name="connsiteY142" fmla="*/ 338666 h 4182533"/>
              <a:gd name="connsiteX143" fmla="*/ 8370337 w 8438070"/>
              <a:gd name="connsiteY143" fmla="*/ 355600 h 4182533"/>
              <a:gd name="connsiteX144" fmla="*/ 8421137 w 8438070"/>
              <a:gd name="connsiteY144" fmla="*/ 372533 h 4182533"/>
              <a:gd name="connsiteX145" fmla="*/ 8387270 w 8438070"/>
              <a:gd name="connsiteY145" fmla="*/ 372533 h 4182533"/>
              <a:gd name="connsiteX146" fmla="*/ 8421137 w 8438070"/>
              <a:gd name="connsiteY146"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1884870 w 8438070"/>
              <a:gd name="connsiteY131" fmla="*/ 1947333 h 4182533"/>
              <a:gd name="connsiteX132" fmla="*/ 7320470 w 8438070"/>
              <a:gd name="connsiteY132" fmla="*/ 677333 h 4182533"/>
              <a:gd name="connsiteX133" fmla="*/ 7371270 w 8438070"/>
              <a:gd name="connsiteY133" fmla="*/ 643466 h 4182533"/>
              <a:gd name="connsiteX134" fmla="*/ 7540603 w 8438070"/>
              <a:gd name="connsiteY134" fmla="*/ 592666 h 4182533"/>
              <a:gd name="connsiteX135" fmla="*/ 7591403 w 8438070"/>
              <a:gd name="connsiteY135" fmla="*/ 558800 h 4182533"/>
              <a:gd name="connsiteX136" fmla="*/ 7642203 w 8438070"/>
              <a:gd name="connsiteY136" fmla="*/ 541866 h 4182533"/>
              <a:gd name="connsiteX137" fmla="*/ 7709937 w 8438070"/>
              <a:gd name="connsiteY137" fmla="*/ 491066 h 4182533"/>
              <a:gd name="connsiteX138" fmla="*/ 7879270 w 8438070"/>
              <a:gd name="connsiteY138" fmla="*/ 423333 h 4182533"/>
              <a:gd name="connsiteX139" fmla="*/ 7930070 w 8438070"/>
              <a:gd name="connsiteY139" fmla="*/ 406400 h 4182533"/>
              <a:gd name="connsiteX140" fmla="*/ 8099403 w 8438070"/>
              <a:gd name="connsiteY140" fmla="*/ 355600 h 4182533"/>
              <a:gd name="connsiteX141" fmla="*/ 8150203 w 8438070"/>
              <a:gd name="connsiteY141" fmla="*/ 338666 h 4182533"/>
              <a:gd name="connsiteX142" fmla="*/ 8370337 w 8438070"/>
              <a:gd name="connsiteY142" fmla="*/ 355600 h 4182533"/>
              <a:gd name="connsiteX143" fmla="*/ 8421137 w 8438070"/>
              <a:gd name="connsiteY143" fmla="*/ 372533 h 4182533"/>
              <a:gd name="connsiteX144" fmla="*/ 8387270 w 8438070"/>
              <a:gd name="connsiteY144" fmla="*/ 372533 h 4182533"/>
              <a:gd name="connsiteX145" fmla="*/ 8421137 w 8438070"/>
              <a:gd name="connsiteY145"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969537 w 8438070"/>
              <a:gd name="connsiteY129" fmla="*/ 2201333 h 4182533"/>
              <a:gd name="connsiteX130" fmla="*/ 1867937 w 8438070"/>
              <a:gd name="connsiteY130" fmla="*/ 2116666 h 4182533"/>
              <a:gd name="connsiteX131" fmla="*/ 7320470 w 8438070"/>
              <a:gd name="connsiteY131" fmla="*/ 677333 h 4182533"/>
              <a:gd name="connsiteX132" fmla="*/ 7371270 w 8438070"/>
              <a:gd name="connsiteY132" fmla="*/ 643466 h 4182533"/>
              <a:gd name="connsiteX133" fmla="*/ 7540603 w 8438070"/>
              <a:gd name="connsiteY133" fmla="*/ 592666 h 4182533"/>
              <a:gd name="connsiteX134" fmla="*/ 7591403 w 8438070"/>
              <a:gd name="connsiteY134" fmla="*/ 558800 h 4182533"/>
              <a:gd name="connsiteX135" fmla="*/ 7642203 w 8438070"/>
              <a:gd name="connsiteY135" fmla="*/ 541866 h 4182533"/>
              <a:gd name="connsiteX136" fmla="*/ 7709937 w 8438070"/>
              <a:gd name="connsiteY136" fmla="*/ 491066 h 4182533"/>
              <a:gd name="connsiteX137" fmla="*/ 7879270 w 8438070"/>
              <a:gd name="connsiteY137" fmla="*/ 423333 h 4182533"/>
              <a:gd name="connsiteX138" fmla="*/ 7930070 w 8438070"/>
              <a:gd name="connsiteY138" fmla="*/ 406400 h 4182533"/>
              <a:gd name="connsiteX139" fmla="*/ 8099403 w 8438070"/>
              <a:gd name="connsiteY139" fmla="*/ 355600 h 4182533"/>
              <a:gd name="connsiteX140" fmla="*/ 8150203 w 8438070"/>
              <a:gd name="connsiteY140" fmla="*/ 338666 h 4182533"/>
              <a:gd name="connsiteX141" fmla="*/ 8370337 w 8438070"/>
              <a:gd name="connsiteY141" fmla="*/ 355600 h 4182533"/>
              <a:gd name="connsiteX142" fmla="*/ 8421137 w 8438070"/>
              <a:gd name="connsiteY142" fmla="*/ 372533 h 4182533"/>
              <a:gd name="connsiteX143" fmla="*/ 8387270 w 8438070"/>
              <a:gd name="connsiteY143" fmla="*/ 372533 h 4182533"/>
              <a:gd name="connsiteX144" fmla="*/ 8421137 w 8438070"/>
              <a:gd name="connsiteY144"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2020337 w 8438070"/>
              <a:gd name="connsiteY128" fmla="*/ 2218266 h 4182533"/>
              <a:gd name="connsiteX129" fmla="*/ 1867937 w 8438070"/>
              <a:gd name="connsiteY129" fmla="*/ 2116666 h 4182533"/>
              <a:gd name="connsiteX130" fmla="*/ 7320470 w 8438070"/>
              <a:gd name="connsiteY130" fmla="*/ 677333 h 4182533"/>
              <a:gd name="connsiteX131" fmla="*/ 7371270 w 8438070"/>
              <a:gd name="connsiteY131" fmla="*/ 643466 h 4182533"/>
              <a:gd name="connsiteX132" fmla="*/ 7540603 w 8438070"/>
              <a:gd name="connsiteY132" fmla="*/ 592666 h 4182533"/>
              <a:gd name="connsiteX133" fmla="*/ 7591403 w 8438070"/>
              <a:gd name="connsiteY133" fmla="*/ 558800 h 4182533"/>
              <a:gd name="connsiteX134" fmla="*/ 7642203 w 8438070"/>
              <a:gd name="connsiteY134" fmla="*/ 541866 h 4182533"/>
              <a:gd name="connsiteX135" fmla="*/ 7709937 w 8438070"/>
              <a:gd name="connsiteY135" fmla="*/ 491066 h 4182533"/>
              <a:gd name="connsiteX136" fmla="*/ 7879270 w 8438070"/>
              <a:gd name="connsiteY136" fmla="*/ 423333 h 4182533"/>
              <a:gd name="connsiteX137" fmla="*/ 7930070 w 8438070"/>
              <a:gd name="connsiteY137" fmla="*/ 406400 h 4182533"/>
              <a:gd name="connsiteX138" fmla="*/ 8099403 w 8438070"/>
              <a:gd name="connsiteY138" fmla="*/ 355600 h 4182533"/>
              <a:gd name="connsiteX139" fmla="*/ 8150203 w 8438070"/>
              <a:gd name="connsiteY139" fmla="*/ 338666 h 4182533"/>
              <a:gd name="connsiteX140" fmla="*/ 8370337 w 8438070"/>
              <a:gd name="connsiteY140" fmla="*/ 355600 h 4182533"/>
              <a:gd name="connsiteX141" fmla="*/ 8421137 w 8438070"/>
              <a:gd name="connsiteY141" fmla="*/ 372533 h 4182533"/>
              <a:gd name="connsiteX142" fmla="*/ 8387270 w 8438070"/>
              <a:gd name="connsiteY142" fmla="*/ 372533 h 4182533"/>
              <a:gd name="connsiteX143" fmla="*/ 8421137 w 8438070"/>
              <a:gd name="connsiteY143"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2088070 w 8438070"/>
              <a:gd name="connsiteY127" fmla="*/ 2252133 h 4182533"/>
              <a:gd name="connsiteX128" fmla="*/ 1867937 w 8438070"/>
              <a:gd name="connsiteY128" fmla="*/ 2116666 h 4182533"/>
              <a:gd name="connsiteX129" fmla="*/ 7320470 w 8438070"/>
              <a:gd name="connsiteY129" fmla="*/ 677333 h 4182533"/>
              <a:gd name="connsiteX130" fmla="*/ 7371270 w 8438070"/>
              <a:gd name="connsiteY130" fmla="*/ 643466 h 4182533"/>
              <a:gd name="connsiteX131" fmla="*/ 7540603 w 8438070"/>
              <a:gd name="connsiteY131" fmla="*/ 592666 h 4182533"/>
              <a:gd name="connsiteX132" fmla="*/ 7591403 w 8438070"/>
              <a:gd name="connsiteY132" fmla="*/ 558800 h 4182533"/>
              <a:gd name="connsiteX133" fmla="*/ 7642203 w 8438070"/>
              <a:gd name="connsiteY133" fmla="*/ 541866 h 4182533"/>
              <a:gd name="connsiteX134" fmla="*/ 7709937 w 8438070"/>
              <a:gd name="connsiteY134" fmla="*/ 491066 h 4182533"/>
              <a:gd name="connsiteX135" fmla="*/ 7879270 w 8438070"/>
              <a:gd name="connsiteY135" fmla="*/ 423333 h 4182533"/>
              <a:gd name="connsiteX136" fmla="*/ 7930070 w 8438070"/>
              <a:gd name="connsiteY136" fmla="*/ 406400 h 4182533"/>
              <a:gd name="connsiteX137" fmla="*/ 8099403 w 8438070"/>
              <a:gd name="connsiteY137" fmla="*/ 355600 h 4182533"/>
              <a:gd name="connsiteX138" fmla="*/ 8150203 w 8438070"/>
              <a:gd name="connsiteY138" fmla="*/ 338666 h 4182533"/>
              <a:gd name="connsiteX139" fmla="*/ 8370337 w 8438070"/>
              <a:gd name="connsiteY139" fmla="*/ 355600 h 4182533"/>
              <a:gd name="connsiteX140" fmla="*/ 8421137 w 8438070"/>
              <a:gd name="connsiteY140" fmla="*/ 372533 h 4182533"/>
              <a:gd name="connsiteX141" fmla="*/ 8387270 w 8438070"/>
              <a:gd name="connsiteY141" fmla="*/ 372533 h 4182533"/>
              <a:gd name="connsiteX142" fmla="*/ 8421137 w 8438070"/>
              <a:gd name="connsiteY142"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2155803 w 8438070"/>
              <a:gd name="connsiteY126" fmla="*/ 2269066 h 4182533"/>
              <a:gd name="connsiteX127" fmla="*/ 1867937 w 8438070"/>
              <a:gd name="connsiteY127" fmla="*/ 2116666 h 4182533"/>
              <a:gd name="connsiteX128" fmla="*/ 7320470 w 8438070"/>
              <a:gd name="connsiteY128" fmla="*/ 677333 h 4182533"/>
              <a:gd name="connsiteX129" fmla="*/ 7371270 w 8438070"/>
              <a:gd name="connsiteY129" fmla="*/ 643466 h 4182533"/>
              <a:gd name="connsiteX130" fmla="*/ 7540603 w 8438070"/>
              <a:gd name="connsiteY130" fmla="*/ 592666 h 4182533"/>
              <a:gd name="connsiteX131" fmla="*/ 7591403 w 8438070"/>
              <a:gd name="connsiteY131" fmla="*/ 558800 h 4182533"/>
              <a:gd name="connsiteX132" fmla="*/ 7642203 w 8438070"/>
              <a:gd name="connsiteY132" fmla="*/ 541866 h 4182533"/>
              <a:gd name="connsiteX133" fmla="*/ 7709937 w 8438070"/>
              <a:gd name="connsiteY133" fmla="*/ 491066 h 4182533"/>
              <a:gd name="connsiteX134" fmla="*/ 7879270 w 8438070"/>
              <a:gd name="connsiteY134" fmla="*/ 423333 h 4182533"/>
              <a:gd name="connsiteX135" fmla="*/ 7930070 w 8438070"/>
              <a:gd name="connsiteY135" fmla="*/ 406400 h 4182533"/>
              <a:gd name="connsiteX136" fmla="*/ 8099403 w 8438070"/>
              <a:gd name="connsiteY136" fmla="*/ 355600 h 4182533"/>
              <a:gd name="connsiteX137" fmla="*/ 8150203 w 8438070"/>
              <a:gd name="connsiteY137" fmla="*/ 338666 h 4182533"/>
              <a:gd name="connsiteX138" fmla="*/ 8370337 w 8438070"/>
              <a:gd name="connsiteY138" fmla="*/ 355600 h 4182533"/>
              <a:gd name="connsiteX139" fmla="*/ 8421137 w 8438070"/>
              <a:gd name="connsiteY139" fmla="*/ 372533 h 4182533"/>
              <a:gd name="connsiteX140" fmla="*/ 8387270 w 8438070"/>
              <a:gd name="connsiteY140" fmla="*/ 372533 h 4182533"/>
              <a:gd name="connsiteX141" fmla="*/ 8421137 w 8438070"/>
              <a:gd name="connsiteY141"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2206603 w 8438070"/>
              <a:gd name="connsiteY125" fmla="*/ 2286000 h 4182533"/>
              <a:gd name="connsiteX126" fmla="*/ 1867937 w 8438070"/>
              <a:gd name="connsiteY126" fmla="*/ 2116666 h 4182533"/>
              <a:gd name="connsiteX127" fmla="*/ 7320470 w 8438070"/>
              <a:gd name="connsiteY127" fmla="*/ 677333 h 4182533"/>
              <a:gd name="connsiteX128" fmla="*/ 7371270 w 8438070"/>
              <a:gd name="connsiteY128" fmla="*/ 643466 h 4182533"/>
              <a:gd name="connsiteX129" fmla="*/ 7540603 w 8438070"/>
              <a:gd name="connsiteY129" fmla="*/ 592666 h 4182533"/>
              <a:gd name="connsiteX130" fmla="*/ 7591403 w 8438070"/>
              <a:gd name="connsiteY130" fmla="*/ 558800 h 4182533"/>
              <a:gd name="connsiteX131" fmla="*/ 7642203 w 8438070"/>
              <a:gd name="connsiteY131" fmla="*/ 541866 h 4182533"/>
              <a:gd name="connsiteX132" fmla="*/ 7709937 w 8438070"/>
              <a:gd name="connsiteY132" fmla="*/ 491066 h 4182533"/>
              <a:gd name="connsiteX133" fmla="*/ 7879270 w 8438070"/>
              <a:gd name="connsiteY133" fmla="*/ 423333 h 4182533"/>
              <a:gd name="connsiteX134" fmla="*/ 7930070 w 8438070"/>
              <a:gd name="connsiteY134" fmla="*/ 406400 h 4182533"/>
              <a:gd name="connsiteX135" fmla="*/ 8099403 w 8438070"/>
              <a:gd name="connsiteY135" fmla="*/ 355600 h 4182533"/>
              <a:gd name="connsiteX136" fmla="*/ 8150203 w 8438070"/>
              <a:gd name="connsiteY136" fmla="*/ 338666 h 4182533"/>
              <a:gd name="connsiteX137" fmla="*/ 8370337 w 8438070"/>
              <a:gd name="connsiteY137" fmla="*/ 355600 h 4182533"/>
              <a:gd name="connsiteX138" fmla="*/ 8421137 w 8438070"/>
              <a:gd name="connsiteY138" fmla="*/ 372533 h 4182533"/>
              <a:gd name="connsiteX139" fmla="*/ 8387270 w 8438070"/>
              <a:gd name="connsiteY139" fmla="*/ 372533 h 4182533"/>
              <a:gd name="connsiteX140" fmla="*/ 8421137 w 8438070"/>
              <a:gd name="connsiteY14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1867937 w 8438070"/>
              <a:gd name="connsiteY125" fmla="*/ 2116666 h 4182533"/>
              <a:gd name="connsiteX126" fmla="*/ 7320470 w 8438070"/>
              <a:gd name="connsiteY126" fmla="*/ 677333 h 4182533"/>
              <a:gd name="connsiteX127" fmla="*/ 7371270 w 8438070"/>
              <a:gd name="connsiteY127" fmla="*/ 643466 h 4182533"/>
              <a:gd name="connsiteX128" fmla="*/ 7540603 w 8438070"/>
              <a:gd name="connsiteY128" fmla="*/ 592666 h 4182533"/>
              <a:gd name="connsiteX129" fmla="*/ 7591403 w 8438070"/>
              <a:gd name="connsiteY129" fmla="*/ 558800 h 4182533"/>
              <a:gd name="connsiteX130" fmla="*/ 7642203 w 8438070"/>
              <a:gd name="connsiteY130" fmla="*/ 541866 h 4182533"/>
              <a:gd name="connsiteX131" fmla="*/ 7709937 w 8438070"/>
              <a:gd name="connsiteY131" fmla="*/ 491066 h 4182533"/>
              <a:gd name="connsiteX132" fmla="*/ 7879270 w 8438070"/>
              <a:gd name="connsiteY132" fmla="*/ 423333 h 4182533"/>
              <a:gd name="connsiteX133" fmla="*/ 7930070 w 8438070"/>
              <a:gd name="connsiteY133" fmla="*/ 406400 h 4182533"/>
              <a:gd name="connsiteX134" fmla="*/ 8099403 w 8438070"/>
              <a:gd name="connsiteY134" fmla="*/ 355600 h 4182533"/>
              <a:gd name="connsiteX135" fmla="*/ 8150203 w 8438070"/>
              <a:gd name="connsiteY135" fmla="*/ 338666 h 4182533"/>
              <a:gd name="connsiteX136" fmla="*/ 8370337 w 8438070"/>
              <a:gd name="connsiteY136" fmla="*/ 355600 h 4182533"/>
              <a:gd name="connsiteX137" fmla="*/ 8421137 w 8438070"/>
              <a:gd name="connsiteY137" fmla="*/ 372533 h 4182533"/>
              <a:gd name="connsiteX138" fmla="*/ 8387270 w 8438070"/>
              <a:gd name="connsiteY138" fmla="*/ 372533 h 4182533"/>
              <a:gd name="connsiteX139" fmla="*/ 8421137 w 8438070"/>
              <a:gd name="connsiteY13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1867937 w 8438070"/>
              <a:gd name="connsiteY125" fmla="*/ 2116666 h 4182533"/>
              <a:gd name="connsiteX126" fmla="*/ 7320470 w 8438070"/>
              <a:gd name="connsiteY126" fmla="*/ 677333 h 4182533"/>
              <a:gd name="connsiteX127" fmla="*/ 7371270 w 8438070"/>
              <a:gd name="connsiteY127" fmla="*/ 643466 h 4182533"/>
              <a:gd name="connsiteX128" fmla="*/ 7540603 w 8438070"/>
              <a:gd name="connsiteY128" fmla="*/ 592666 h 4182533"/>
              <a:gd name="connsiteX129" fmla="*/ 7591403 w 8438070"/>
              <a:gd name="connsiteY129" fmla="*/ 558800 h 4182533"/>
              <a:gd name="connsiteX130" fmla="*/ 7642203 w 8438070"/>
              <a:gd name="connsiteY130" fmla="*/ 541866 h 4182533"/>
              <a:gd name="connsiteX131" fmla="*/ 7709937 w 8438070"/>
              <a:gd name="connsiteY131" fmla="*/ 491066 h 4182533"/>
              <a:gd name="connsiteX132" fmla="*/ 7879270 w 8438070"/>
              <a:gd name="connsiteY132" fmla="*/ 423333 h 4182533"/>
              <a:gd name="connsiteX133" fmla="*/ 7930070 w 8438070"/>
              <a:gd name="connsiteY133" fmla="*/ 406400 h 4182533"/>
              <a:gd name="connsiteX134" fmla="*/ 8099403 w 8438070"/>
              <a:gd name="connsiteY134" fmla="*/ 355600 h 4182533"/>
              <a:gd name="connsiteX135" fmla="*/ 8150203 w 8438070"/>
              <a:gd name="connsiteY135" fmla="*/ 338666 h 4182533"/>
              <a:gd name="connsiteX136" fmla="*/ 8370337 w 8438070"/>
              <a:gd name="connsiteY136" fmla="*/ 355600 h 4182533"/>
              <a:gd name="connsiteX137" fmla="*/ 8421137 w 8438070"/>
              <a:gd name="connsiteY137" fmla="*/ 372533 h 4182533"/>
              <a:gd name="connsiteX138" fmla="*/ 8387270 w 8438070"/>
              <a:gd name="connsiteY138" fmla="*/ 372533 h 4182533"/>
              <a:gd name="connsiteX139" fmla="*/ 8421137 w 8438070"/>
              <a:gd name="connsiteY13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1925087 w 8438070"/>
              <a:gd name="connsiteY125" fmla="*/ 2142066 h 4182533"/>
              <a:gd name="connsiteX126" fmla="*/ 7320470 w 8438070"/>
              <a:gd name="connsiteY126" fmla="*/ 677333 h 4182533"/>
              <a:gd name="connsiteX127" fmla="*/ 7371270 w 8438070"/>
              <a:gd name="connsiteY127" fmla="*/ 643466 h 4182533"/>
              <a:gd name="connsiteX128" fmla="*/ 7540603 w 8438070"/>
              <a:gd name="connsiteY128" fmla="*/ 592666 h 4182533"/>
              <a:gd name="connsiteX129" fmla="*/ 7591403 w 8438070"/>
              <a:gd name="connsiteY129" fmla="*/ 558800 h 4182533"/>
              <a:gd name="connsiteX130" fmla="*/ 7642203 w 8438070"/>
              <a:gd name="connsiteY130" fmla="*/ 541866 h 4182533"/>
              <a:gd name="connsiteX131" fmla="*/ 7709937 w 8438070"/>
              <a:gd name="connsiteY131" fmla="*/ 491066 h 4182533"/>
              <a:gd name="connsiteX132" fmla="*/ 7879270 w 8438070"/>
              <a:gd name="connsiteY132" fmla="*/ 423333 h 4182533"/>
              <a:gd name="connsiteX133" fmla="*/ 7930070 w 8438070"/>
              <a:gd name="connsiteY133" fmla="*/ 406400 h 4182533"/>
              <a:gd name="connsiteX134" fmla="*/ 8099403 w 8438070"/>
              <a:gd name="connsiteY134" fmla="*/ 355600 h 4182533"/>
              <a:gd name="connsiteX135" fmla="*/ 8150203 w 8438070"/>
              <a:gd name="connsiteY135" fmla="*/ 338666 h 4182533"/>
              <a:gd name="connsiteX136" fmla="*/ 8370337 w 8438070"/>
              <a:gd name="connsiteY136" fmla="*/ 355600 h 4182533"/>
              <a:gd name="connsiteX137" fmla="*/ 8421137 w 8438070"/>
              <a:gd name="connsiteY137" fmla="*/ 372533 h 4182533"/>
              <a:gd name="connsiteX138" fmla="*/ 8387270 w 8438070"/>
              <a:gd name="connsiteY138" fmla="*/ 372533 h 4182533"/>
              <a:gd name="connsiteX139" fmla="*/ 8421137 w 8438070"/>
              <a:gd name="connsiteY13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1925087 w 8438070"/>
              <a:gd name="connsiteY125" fmla="*/ 2142066 h 4182533"/>
              <a:gd name="connsiteX126" fmla="*/ 7320470 w 8438070"/>
              <a:gd name="connsiteY126" fmla="*/ 677333 h 4182533"/>
              <a:gd name="connsiteX127" fmla="*/ 7371270 w 8438070"/>
              <a:gd name="connsiteY127" fmla="*/ 643466 h 4182533"/>
              <a:gd name="connsiteX128" fmla="*/ 7540603 w 8438070"/>
              <a:gd name="connsiteY128" fmla="*/ 592666 h 4182533"/>
              <a:gd name="connsiteX129" fmla="*/ 7591403 w 8438070"/>
              <a:gd name="connsiteY129" fmla="*/ 558800 h 4182533"/>
              <a:gd name="connsiteX130" fmla="*/ 7642203 w 8438070"/>
              <a:gd name="connsiteY130" fmla="*/ 541866 h 4182533"/>
              <a:gd name="connsiteX131" fmla="*/ 7709937 w 8438070"/>
              <a:gd name="connsiteY131" fmla="*/ 491066 h 4182533"/>
              <a:gd name="connsiteX132" fmla="*/ 7879270 w 8438070"/>
              <a:gd name="connsiteY132" fmla="*/ 423333 h 4182533"/>
              <a:gd name="connsiteX133" fmla="*/ 7930070 w 8438070"/>
              <a:gd name="connsiteY133" fmla="*/ 406400 h 4182533"/>
              <a:gd name="connsiteX134" fmla="*/ 8099403 w 8438070"/>
              <a:gd name="connsiteY134" fmla="*/ 355600 h 4182533"/>
              <a:gd name="connsiteX135" fmla="*/ 8150203 w 8438070"/>
              <a:gd name="connsiteY135" fmla="*/ 338666 h 4182533"/>
              <a:gd name="connsiteX136" fmla="*/ 8370337 w 8438070"/>
              <a:gd name="connsiteY136" fmla="*/ 355600 h 4182533"/>
              <a:gd name="connsiteX137" fmla="*/ 8421137 w 8438070"/>
              <a:gd name="connsiteY137" fmla="*/ 372533 h 4182533"/>
              <a:gd name="connsiteX138" fmla="*/ 8387270 w 8438070"/>
              <a:gd name="connsiteY138" fmla="*/ 372533 h 4182533"/>
              <a:gd name="connsiteX139" fmla="*/ 8421137 w 8438070"/>
              <a:gd name="connsiteY13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2257403 w 8438070"/>
              <a:gd name="connsiteY124" fmla="*/ 2302933 h 4182533"/>
              <a:gd name="connsiteX125" fmla="*/ 1925087 w 8438070"/>
              <a:gd name="connsiteY125" fmla="*/ 2142066 h 4182533"/>
              <a:gd name="connsiteX126" fmla="*/ 7320470 w 8438070"/>
              <a:gd name="connsiteY126" fmla="*/ 677333 h 4182533"/>
              <a:gd name="connsiteX127" fmla="*/ 7371270 w 8438070"/>
              <a:gd name="connsiteY127" fmla="*/ 643466 h 4182533"/>
              <a:gd name="connsiteX128" fmla="*/ 7540603 w 8438070"/>
              <a:gd name="connsiteY128" fmla="*/ 592666 h 4182533"/>
              <a:gd name="connsiteX129" fmla="*/ 7591403 w 8438070"/>
              <a:gd name="connsiteY129" fmla="*/ 558800 h 4182533"/>
              <a:gd name="connsiteX130" fmla="*/ 7642203 w 8438070"/>
              <a:gd name="connsiteY130" fmla="*/ 541866 h 4182533"/>
              <a:gd name="connsiteX131" fmla="*/ 7709937 w 8438070"/>
              <a:gd name="connsiteY131" fmla="*/ 491066 h 4182533"/>
              <a:gd name="connsiteX132" fmla="*/ 7879270 w 8438070"/>
              <a:gd name="connsiteY132" fmla="*/ 423333 h 4182533"/>
              <a:gd name="connsiteX133" fmla="*/ 7930070 w 8438070"/>
              <a:gd name="connsiteY133" fmla="*/ 406400 h 4182533"/>
              <a:gd name="connsiteX134" fmla="*/ 8099403 w 8438070"/>
              <a:gd name="connsiteY134" fmla="*/ 355600 h 4182533"/>
              <a:gd name="connsiteX135" fmla="*/ 8150203 w 8438070"/>
              <a:gd name="connsiteY135" fmla="*/ 338666 h 4182533"/>
              <a:gd name="connsiteX136" fmla="*/ 8370337 w 8438070"/>
              <a:gd name="connsiteY136" fmla="*/ 355600 h 4182533"/>
              <a:gd name="connsiteX137" fmla="*/ 8421137 w 8438070"/>
              <a:gd name="connsiteY137" fmla="*/ 372533 h 4182533"/>
              <a:gd name="connsiteX138" fmla="*/ 8387270 w 8438070"/>
              <a:gd name="connsiteY138" fmla="*/ 372533 h 4182533"/>
              <a:gd name="connsiteX139" fmla="*/ 8421137 w 8438070"/>
              <a:gd name="connsiteY13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2359003 w 8438070"/>
              <a:gd name="connsiteY123" fmla="*/ 2336800 h 4182533"/>
              <a:gd name="connsiteX124" fmla="*/ 1925087 w 8438070"/>
              <a:gd name="connsiteY124" fmla="*/ 2142066 h 4182533"/>
              <a:gd name="connsiteX125" fmla="*/ 7320470 w 8438070"/>
              <a:gd name="connsiteY125" fmla="*/ 677333 h 4182533"/>
              <a:gd name="connsiteX126" fmla="*/ 7371270 w 8438070"/>
              <a:gd name="connsiteY126" fmla="*/ 643466 h 4182533"/>
              <a:gd name="connsiteX127" fmla="*/ 7540603 w 8438070"/>
              <a:gd name="connsiteY127" fmla="*/ 592666 h 4182533"/>
              <a:gd name="connsiteX128" fmla="*/ 7591403 w 8438070"/>
              <a:gd name="connsiteY128" fmla="*/ 558800 h 4182533"/>
              <a:gd name="connsiteX129" fmla="*/ 7642203 w 8438070"/>
              <a:gd name="connsiteY129" fmla="*/ 541866 h 4182533"/>
              <a:gd name="connsiteX130" fmla="*/ 7709937 w 8438070"/>
              <a:gd name="connsiteY130" fmla="*/ 491066 h 4182533"/>
              <a:gd name="connsiteX131" fmla="*/ 7879270 w 8438070"/>
              <a:gd name="connsiteY131" fmla="*/ 423333 h 4182533"/>
              <a:gd name="connsiteX132" fmla="*/ 7930070 w 8438070"/>
              <a:gd name="connsiteY132" fmla="*/ 406400 h 4182533"/>
              <a:gd name="connsiteX133" fmla="*/ 8099403 w 8438070"/>
              <a:gd name="connsiteY133" fmla="*/ 355600 h 4182533"/>
              <a:gd name="connsiteX134" fmla="*/ 8150203 w 8438070"/>
              <a:gd name="connsiteY134" fmla="*/ 338666 h 4182533"/>
              <a:gd name="connsiteX135" fmla="*/ 8370337 w 8438070"/>
              <a:gd name="connsiteY135" fmla="*/ 355600 h 4182533"/>
              <a:gd name="connsiteX136" fmla="*/ 8421137 w 8438070"/>
              <a:gd name="connsiteY136" fmla="*/ 372533 h 4182533"/>
              <a:gd name="connsiteX137" fmla="*/ 8387270 w 8438070"/>
              <a:gd name="connsiteY137" fmla="*/ 372533 h 4182533"/>
              <a:gd name="connsiteX138" fmla="*/ 8421137 w 8438070"/>
              <a:gd name="connsiteY138"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2443670 w 8438070"/>
              <a:gd name="connsiteY122" fmla="*/ 2353733 h 4182533"/>
              <a:gd name="connsiteX123" fmla="*/ 1925087 w 8438070"/>
              <a:gd name="connsiteY123" fmla="*/ 2142066 h 4182533"/>
              <a:gd name="connsiteX124" fmla="*/ 7320470 w 8438070"/>
              <a:gd name="connsiteY124" fmla="*/ 677333 h 4182533"/>
              <a:gd name="connsiteX125" fmla="*/ 7371270 w 8438070"/>
              <a:gd name="connsiteY125" fmla="*/ 643466 h 4182533"/>
              <a:gd name="connsiteX126" fmla="*/ 7540603 w 8438070"/>
              <a:gd name="connsiteY126" fmla="*/ 592666 h 4182533"/>
              <a:gd name="connsiteX127" fmla="*/ 7591403 w 8438070"/>
              <a:gd name="connsiteY127" fmla="*/ 558800 h 4182533"/>
              <a:gd name="connsiteX128" fmla="*/ 7642203 w 8438070"/>
              <a:gd name="connsiteY128" fmla="*/ 541866 h 4182533"/>
              <a:gd name="connsiteX129" fmla="*/ 7709937 w 8438070"/>
              <a:gd name="connsiteY129" fmla="*/ 491066 h 4182533"/>
              <a:gd name="connsiteX130" fmla="*/ 7879270 w 8438070"/>
              <a:gd name="connsiteY130" fmla="*/ 423333 h 4182533"/>
              <a:gd name="connsiteX131" fmla="*/ 7930070 w 8438070"/>
              <a:gd name="connsiteY131" fmla="*/ 406400 h 4182533"/>
              <a:gd name="connsiteX132" fmla="*/ 8099403 w 8438070"/>
              <a:gd name="connsiteY132" fmla="*/ 355600 h 4182533"/>
              <a:gd name="connsiteX133" fmla="*/ 8150203 w 8438070"/>
              <a:gd name="connsiteY133" fmla="*/ 338666 h 4182533"/>
              <a:gd name="connsiteX134" fmla="*/ 8370337 w 8438070"/>
              <a:gd name="connsiteY134" fmla="*/ 355600 h 4182533"/>
              <a:gd name="connsiteX135" fmla="*/ 8421137 w 8438070"/>
              <a:gd name="connsiteY135" fmla="*/ 372533 h 4182533"/>
              <a:gd name="connsiteX136" fmla="*/ 8387270 w 8438070"/>
              <a:gd name="connsiteY136" fmla="*/ 372533 h 4182533"/>
              <a:gd name="connsiteX137" fmla="*/ 8421137 w 8438070"/>
              <a:gd name="connsiteY137"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2545270 w 8438070"/>
              <a:gd name="connsiteY121" fmla="*/ 2387600 h 4182533"/>
              <a:gd name="connsiteX122" fmla="*/ 1925087 w 8438070"/>
              <a:gd name="connsiteY122" fmla="*/ 2142066 h 4182533"/>
              <a:gd name="connsiteX123" fmla="*/ 7320470 w 8438070"/>
              <a:gd name="connsiteY123" fmla="*/ 677333 h 4182533"/>
              <a:gd name="connsiteX124" fmla="*/ 7371270 w 8438070"/>
              <a:gd name="connsiteY124" fmla="*/ 643466 h 4182533"/>
              <a:gd name="connsiteX125" fmla="*/ 7540603 w 8438070"/>
              <a:gd name="connsiteY125" fmla="*/ 592666 h 4182533"/>
              <a:gd name="connsiteX126" fmla="*/ 7591403 w 8438070"/>
              <a:gd name="connsiteY126" fmla="*/ 558800 h 4182533"/>
              <a:gd name="connsiteX127" fmla="*/ 7642203 w 8438070"/>
              <a:gd name="connsiteY127" fmla="*/ 541866 h 4182533"/>
              <a:gd name="connsiteX128" fmla="*/ 7709937 w 8438070"/>
              <a:gd name="connsiteY128" fmla="*/ 491066 h 4182533"/>
              <a:gd name="connsiteX129" fmla="*/ 7879270 w 8438070"/>
              <a:gd name="connsiteY129" fmla="*/ 423333 h 4182533"/>
              <a:gd name="connsiteX130" fmla="*/ 7930070 w 8438070"/>
              <a:gd name="connsiteY130" fmla="*/ 406400 h 4182533"/>
              <a:gd name="connsiteX131" fmla="*/ 8099403 w 8438070"/>
              <a:gd name="connsiteY131" fmla="*/ 355600 h 4182533"/>
              <a:gd name="connsiteX132" fmla="*/ 8150203 w 8438070"/>
              <a:gd name="connsiteY132" fmla="*/ 338666 h 4182533"/>
              <a:gd name="connsiteX133" fmla="*/ 8370337 w 8438070"/>
              <a:gd name="connsiteY133" fmla="*/ 355600 h 4182533"/>
              <a:gd name="connsiteX134" fmla="*/ 8421137 w 8438070"/>
              <a:gd name="connsiteY134" fmla="*/ 372533 h 4182533"/>
              <a:gd name="connsiteX135" fmla="*/ 8387270 w 8438070"/>
              <a:gd name="connsiteY135" fmla="*/ 372533 h 4182533"/>
              <a:gd name="connsiteX136" fmla="*/ 8421137 w 8438070"/>
              <a:gd name="connsiteY136"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2748470 w 8438070"/>
              <a:gd name="connsiteY120" fmla="*/ 2421466 h 4182533"/>
              <a:gd name="connsiteX121" fmla="*/ 1925087 w 8438070"/>
              <a:gd name="connsiteY121" fmla="*/ 2142066 h 4182533"/>
              <a:gd name="connsiteX122" fmla="*/ 7320470 w 8438070"/>
              <a:gd name="connsiteY122" fmla="*/ 677333 h 4182533"/>
              <a:gd name="connsiteX123" fmla="*/ 7371270 w 8438070"/>
              <a:gd name="connsiteY123" fmla="*/ 643466 h 4182533"/>
              <a:gd name="connsiteX124" fmla="*/ 7540603 w 8438070"/>
              <a:gd name="connsiteY124" fmla="*/ 592666 h 4182533"/>
              <a:gd name="connsiteX125" fmla="*/ 7591403 w 8438070"/>
              <a:gd name="connsiteY125" fmla="*/ 558800 h 4182533"/>
              <a:gd name="connsiteX126" fmla="*/ 7642203 w 8438070"/>
              <a:gd name="connsiteY126" fmla="*/ 541866 h 4182533"/>
              <a:gd name="connsiteX127" fmla="*/ 7709937 w 8438070"/>
              <a:gd name="connsiteY127" fmla="*/ 491066 h 4182533"/>
              <a:gd name="connsiteX128" fmla="*/ 7879270 w 8438070"/>
              <a:gd name="connsiteY128" fmla="*/ 423333 h 4182533"/>
              <a:gd name="connsiteX129" fmla="*/ 7930070 w 8438070"/>
              <a:gd name="connsiteY129" fmla="*/ 406400 h 4182533"/>
              <a:gd name="connsiteX130" fmla="*/ 8099403 w 8438070"/>
              <a:gd name="connsiteY130" fmla="*/ 355600 h 4182533"/>
              <a:gd name="connsiteX131" fmla="*/ 8150203 w 8438070"/>
              <a:gd name="connsiteY131" fmla="*/ 338666 h 4182533"/>
              <a:gd name="connsiteX132" fmla="*/ 8370337 w 8438070"/>
              <a:gd name="connsiteY132" fmla="*/ 355600 h 4182533"/>
              <a:gd name="connsiteX133" fmla="*/ 8421137 w 8438070"/>
              <a:gd name="connsiteY133" fmla="*/ 372533 h 4182533"/>
              <a:gd name="connsiteX134" fmla="*/ 8387270 w 8438070"/>
              <a:gd name="connsiteY134" fmla="*/ 372533 h 4182533"/>
              <a:gd name="connsiteX135" fmla="*/ 8421137 w 8438070"/>
              <a:gd name="connsiteY135"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2900870 w 8438070"/>
              <a:gd name="connsiteY119" fmla="*/ 2438400 h 4182533"/>
              <a:gd name="connsiteX120" fmla="*/ 1925087 w 8438070"/>
              <a:gd name="connsiteY120" fmla="*/ 2142066 h 4182533"/>
              <a:gd name="connsiteX121" fmla="*/ 7320470 w 8438070"/>
              <a:gd name="connsiteY121" fmla="*/ 677333 h 4182533"/>
              <a:gd name="connsiteX122" fmla="*/ 7371270 w 8438070"/>
              <a:gd name="connsiteY122" fmla="*/ 643466 h 4182533"/>
              <a:gd name="connsiteX123" fmla="*/ 7540603 w 8438070"/>
              <a:gd name="connsiteY123" fmla="*/ 592666 h 4182533"/>
              <a:gd name="connsiteX124" fmla="*/ 7591403 w 8438070"/>
              <a:gd name="connsiteY124" fmla="*/ 558800 h 4182533"/>
              <a:gd name="connsiteX125" fmla="*/ 7642203 w 8438070"/>
              <a:gd name="connsiteY125" fmla="*/ 541866 h 4182533"/>
              <a:gd name="connsiteX126" fmla="*/ 7709937 w 8438070"/>
              <a:gd name="connsiteY126" fmla="*/ 491066 h 4182533"/>
              <a:gd name="connsiteX127" fmla="*/ 7879270 w 8438070"/>
              <a:gd name="connsiteY127" fmla="*/ 423333 h 4182533"/>
              <a:gd name="connsiteX128" fmla="*/ 7930070 w 8438070"/>
              <a:gd name="connsiteY128" fmla="*/ 406400 h 4182533"/>
              <a:gd name="connsiteX129" fmla="*/ 8099403 w 8438070"/>
              <a:gd name="connsiteY129" fmla="*/ 355600 h 4182533"/>
              <a:gd name="connsiteX130" fmla="*/ 8150203 w 8438070"/>
              <a:gd name="connsiteY130" fmla="*/ 338666 h 4182533"/>
              <a:gd name="connsiteX131" fmla="*/ 8370337 w 8438070"/>
              <a:gd name="connsiteY131" fmla="*/ 355600 h 4182533"/>
              <a:gd name="connsiteX132" fmla="*/ 8421137 w 8438070"/>
              <a:gd name="connsiteY132" fmla="*/ 372533 h 4182533"/>
              <a:gd name="connsiteX133" fmla="*/ 8387270 w 8438070"/>
              <a:gd name="connsiteY133" fmla="*/ 372533 h 4182533"/>
              <a:gd name="connsiteX134" fmla="*/ 8421137 w 8438070"/>
              <a:gd name="connsiteY134"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3239537 w 8438070"/>
              <a:gd name="connsiteY118" fmla="*/ 2489200 h 4182533"/>
              <a:gd name="connsiteX119" fmla="*/ 1925087 w 8438070"/>
              <a:gd name="connsiteY119" fmla="*/ 2142066 h 4182533"/>
              <a:gd name="connsiteX120" fmla="*/ 7320470 w 8438070"/>
              <a:gd name="connsiteY120" fmla="*/ 677333 h 4182533"/>
              <a:gd name="connsiteX121" fmla="*/ 7371270 w 8438070"/>
              <a:gd name="connsiteY121" fmla="*/ 643466 h 4182533"/>
              <a:gd name="connsiteX122" fmla="*/ 7540603 w 8438070"/>
              <a:gd name="connsiteY122" fmla="*/ 592666 h 4182533"/>
              <a:gd name="connsiteX123" fmla="*/ 7591403 w 8438070"/>
              <a:gd name="connsiteY123" fmla="*/ 558800 h 4182533"/>
              <a:gd name="connsiteX124" fmla="*/ 7642203 w 8438070"/>
              <a:gd name="connsiteY124" fmla="*/ 541866 h 4182533"/>
              <a:gd name="connsiteX125" fmla="*/ 7709937 w 8438070"/>
              <a:gd name="connsiteY125" fmla="*/ 491066 h 4182533"/>
              <a:gd name="connsiteX126" fmla="*/ 7879270 w 8438070"/>
              <a:gd name="connsiteY126" fmla="*/ 423333 h 4182533"/>
              <a:gd name="connsiteX127" fmla="*/ 7930070 w 8438070"/>
              <a:gd name="connsiteY127" fmla="*/ 406400 h 4182533"/>
              <a:gd name="connsiteX128" fmla="*/ 8099403 w 8438070"/>
              <a:gd name="connsiteY128" fmla="*/ 355600 h 4182533"/>
              <a:gd name="connsiteX129" fmla="*/ 8150203 w 8438070"/>
              <a:gd name="connsiteY129" fmla="*/ 338666 h 4182533"/>
              <a:gd name="connsiteX130" fmla="*/ 8370337 w 8438070"/>
              <a:gd name="connsiteY130" fmla="*/ 355600 h 4182533"/>
              <a:gd name="connsiteX131" fmla="*/ 8421137 w 8438070"/>
              <a:gd name="connsiteY131" fmla="*/ 372533 h 4182533"/>
              <a:gd name="connsiteX132" fmla="*/ 8387270 w 8438070"/>
              <a:gd name="connsiteY132" fmla="*/ 372533 h 4182533"/>
              <a:gd name="connsiteX133" fmla="*/ 8421137 w 8438070"/>
              <a:gd name="connsiteY133"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3341137 w 8438070"/>
              <a:gd name="connsiteY117" fmla="*/ 2523066 h 4182533"/>
              <a:gd name="connsiteX118" fmla="*/ 1925087 w 8438070"/>
              <a:gd name="connsiteY118" fmla="*/ 2142066 h 4182533"/>
              <a:gd name="connsiteX119" fmla="*/ 7320470 w 8438070"/>
              <a:gd name="connsiteY119" fmla="*/ 677333 h 4182533"/>
              <a:gd name="connsiteX120" fmla="*/ 7371270 w 8438070"/>
              <a:gd name="connsiteY120" fmla="*/ 643466 h 4182533"/>
              <a:gd name="connsiteX121" fmla="*/ 7540603 w 8438070"/>
              <a:gd name="connsiteY121" fmla="*/ 592666 h 4182533"/>
              <a:gd name="connsiteX122" fmla="*/ 7591403 w 8438070"/>
              <a:gd name="connsiteY122" fmla="*/ 558800 h 4182533"/>
              <a:gd name="connsiteX123" fmla="*/ 7642203 w 8438070"/>
              <a:gd name="connsiteY123" fmla="*/ 541866 h 4182533"/>
              <a:gd name="connsiteX124" fmla="*/ 7709937 w 8438070"/>
              <a:gd name="connsiteY124" fmla="*/ 491066 h 4182533"/>
              <a:gd name="connsiteX125" fmla="*/ 7879270 w 8438070"/>
              <a:gd name="connsiteY125" fmla="*/ 423333 h 4182533"/>
              <a:gd name="connsiteX126" fmla="*/ 7930070 w 8438070"/>
              <a:gd name="connsiteY126" fmla="*/ 406400 h 4182533"/>
              <a:gd name="connsiteX127" fmla="*/ 8099403 w 8438070"/>
              <a:gd name="connsiteY127" fmla="*/ 355600 h 4182533"/>
              <a:gd name="connsiteX128" fmla="*/ 8150203 w 8438070"/>
              <a:gd name="connsiteY128" fmla="*/ 338666 h 4182533"/>
              <a:gd name="connsiteX129" fmla="*/ 8370337 w 8438070"/>
              <a:gd name="connsiteY129" fmla="*/ 355600 h 4182533"/>
              <a:gd name="connsiteX130" fmla="*/ 8421137 w 8438070"/>
              <a:gd name="connsiteY130" fmla="*/ 372533 h 4182533"/>
              <a:gd name="connsiteX131" fmla="*/ 8387270 w 8438070"/>
              <a:gd name="connsiteY131" fmla="*/ 372533 h 4182533"/>
              <a:gd name="connsiteX132" fmla="*/ 8421137 w 8438070"/>
              <a:gd name="connsiteY132"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3459670 w 8438070"/>
              <a:gd name="connsiteY116" fmla="*/ 2540000 h 4182533"/>
              <a:gd name="connsiteX117" fmla="*/ 1925087 w 8438070"/>
              <a:gd name="connsiteY117" fmla="*/ 2142066 h 4182533"/>
              <a:gd name="connsiteX118" fmla="*/ 7320470 w 8438070"/>
              <a:gd name="connsiteY118" fmla="*/ 677333 h 4182533"/>
              <a:gd name="connsiteX119" fmla="*/ 7371270 w 8438070"/>
              <a:gd name="connsiteY119" fmla="*/ 643466 h 4182533"/>
              <a:gd name="connsiteX120" fmla="*/ 7540603 w 8438070"/>
              <a:gd name="connsiteY120" fmla="*/ 592666 h 4182533"/>
              <a:gd name="connsiteX121" fmla="*/ 7591403 w 8438070"/>
              <a:gd name="connsiteY121" fmla="*/ 558800 h 4182533"/>
              <a:gd name="connsiteX122" fmla="*/ 7642203 w 8438070"/>
              <a:gd name="connsiteY122" fmla="*/ 541866 h 4182533"/>
              <a:gd name="connsiteX123" fmla="*/ 7709937 w 8438070"/>
              <a:gd name="connsiteY123" fmla="*/ 491066 h 4182533"/>
              <a:gd name="connsiteX124" fmla="*/ 7879270 w 8438070"/>
              <a:gd name="connsiteY124" fmla="*/ 423333 h 4182533"/>
              <a:gd name="connsiteX125" fmla="*/ 7930070 w 8438070"/>
              <a:gd name="connsiteY125" fmla="*/ 406400 h 4182533"/>
              <a:gd name="connsiteX126" fmla="*/ 8099403 w 8438070"/>
              <a:gd name="connsiteY126" fmla="*/ 355600 h 4182533"/>
              <a:gd name="connsiteX127" fmla="*/ 8150203 w 8438070"/>
              <a:gd name="connsiteY127" fmla="*/ 338666 h 4182533"/>
              <a:gd name="connsiteX128" fmla="*/ 8370337 w 8438070"/>
              <a:gd name="connsiteY128" fmla="*/ 355600 h 4182533"/>
              <a:gd name="connsiteX129" fmla="*/ 8421137 w 8438070"/>
              <a:gd name="connsiteY129" fmla="*/ 372533 h 4182533"/>
              <a:gd name="connsiteX130" fmla="*/ 8387270 w 8438070"/>
              <a:gd name="connsiteY130" fmla="*/ 372533 h 4182533"/>
              <a:gd name="connsiteX131" fmla="*/ 8421137 w 8438070"/>
              <a:gd name="connsiteY131"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3510470 w 8438070"/>
              <a:gd name="connsiteY115" fmla="*/ 2556933 h 4182533"/>
              <a:gd name="connsiteX116" fmla="*/ 1925087 w 8438070"/>
              <a:gd name="connsiteY116" fmla="*/ 2142066 h 4182533"/>
              <a:gd name="connsiteX117" fmla="*/ 7320470 w 8438070"/>
              <a:gd name="connsiteY117" fmla="*/ 677333 h 4182533"/>
              <a:gd name="connsiteX118" fmla="*/ 7371270 w 8438070"/>
              <a:gd name="connsiteY118" fmla="*/ 643466 h 4182533"/>
              <a:gd name="connsiteX119" fmla="*/ 7540603 w 8438070"/>
              <a:gd name="connsiteY119" fmla="*/ 592666 h 4182533"/>
              <a:gd name="connsiteX120" fmla="*/ 7591403 w 8438070"/>
              <a:gd name="connsiteY120" fmla="*/ 558800 h 4182533"/>
              <a:gd name="connsiteX121" fmla="*/ 7642203 w 8438070"/>
              <a:gd name="connsiteY121" fmla="*/ 541866 h 4182533"/>
              <a:gd name="connsiteX122" fmla="*/ 7709937 w 8438070"/>
              <a:gd name="connsiteY122" fmla="*/ 491066 h 4182533"/>
              <a:gd name="connsiteX123" fmla="*/ 7879270 w 8438070"/>
              <a:gd name="connsiteY123" fmla="*/ 423333 h 4182533"/>
              <a:gd name="connsiteX124" fmla="*/ 7930070 w 8438070"/>
              <a:gd name="connsiteY124" fmla="*/ 406400 h 4182533"/>
              <a:gd name="connsiteX125" fmla="*/ 8099403 w 8438070"/>
              <a:gd name="connsiteY125" fmla="*/ 355600 h 4182533"/>
              <a:gd name="connsiteX126" fmla="*/ 8150203 w 8438070"/>
              <a:gd name="connsiteY126" fmla="*/ 338666 h 4182533"/>
              <a:gd name="connsiteX127" fmla="*/ 8370337 w 8438070"/>
              <a:gd name="connsiteY127" fmla="*/ 355600 h 4182533"/>
              <a:gd name="connsiteX128" fmla="*/ 8421137 w 8438070"/>
              <a:gd name="connsiteY128" fmla="*/ 372533 h 4182533"/>
              <a:gd name="connsiteX129" fmla="*/ 8387270 w 8438070"/>
              <a:gd name="connsiteY129" fmla="*/ 372533 h 4182533"/>
              <a:gd name="connsiteX130" fmla="*/ 8421137 w 8438070"/>
              <a:gd name="connsiteY13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3629003 w 8438070"/>
              <a:gd name="connsiteY114" fmla="*/ 2590800 h 4182533"/>
              <a:gd name="connsiteX115" fmla="*/ 1925087 w 8438070"/>
              <a:gd name="connsiteY115" fmla="*/ 2142066 h 4182533"/>
              <a:gd name="connsiteX116" fmla="*/ 7320470 w 8438070"/>
              <a:gd name="connsiteY116" fmla="*/ 677333 h 4182533"/>
              <a:gd name="connsiteX117" fmla="*/ 7371270 w 8438070"/>
              <a:gd name="connsiteY117" fmla="*/ 643466 h 4182533"/>
              <a:gd name="connsiteX118" fmla="*/ 7540603 w 8438070"/>
              <a:gd name="connsiteY118" fmla="*/ 592666 h 4182533"/>
              <a:gd name="connsiteX119" fmla="*/ 7591403 w 8438070"/>
              <a:gd name="connsiteY119" fmla="*/ 558800 h 4182533"/>
              <a:gd name="connsiteX120" fmla="*/ 7642203 w 8438070"/>
              <a:gd name="connsiteY120" fmla="*/ 541866 h 4182533"/>
              <a:gd name="connsiteX121" fmla="*/ 7709937 w 8438070"/>
              <a:gd name="connsiteY121" fmla="*/ 491066 h 4182533"/>
              <a:gd name="connsiteX122" fmla="*/ 7879270 w 8438070"/>
              <a:gd name="connsiteY122" fmla="*/ 423333 h 4182533"/>
              <a:gd name="connsiteX123" fmla="*/ 7930070 w 8438070"/>
              <a:gd name="connsiteY123" fmla="*/ 406400 h 4182533"/>
              <a:gd name="connsiteX124" fmla="*/ 8099403 w 8438070"/>
              <a:gd name="connsiteY124" fmla="*/ 355600 h 4182533"/>
              <a:gd name="connsiteX125" fmla="*/ 8150203 w 8438070"/>
              <a:gd name="connsiteY125" fmla="*/ 338666 h 4182533"/>
              <a:gd name="connsiteX126" fmla="*/ 8370337 w 8438070"/>
              <a:gd name="connsiteY126" fmla="*/ 355600 h 4182533"/>
              <a:gd name="connsiteX127" fmla="*/ 8421137 w 8438070"/>
              <a:gd name="connsiteY127" fmla="*/ 372533 h 4182533"/>
              <a:gd name="connsiteX128" fmla="*/ 8387270 w 8438070"/>
              <a:gd name="connsiteY128" fmla="*/ 372533 h 4182533"/>
              <a:gd name="connsiteX129" fmla="*/ 8421137 w 8438070"/>
              <a:gd name="connsiteY12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3747537 w 8438070"/>
              <a:gd name="connsiteY113" fmla="*/ 2607733 h 4182533"/>
              <a:gd name="connsiteX114" fmla="*/ 1925087 w 8438070"/>
              <a:gd name="connsiteY114" fmla="*/ 2142066 h 4182533"/>
              <a:gd name="connsiteX115" fmla="*/ 7320470 w 8438070"/>
              <a:gd name="connsiteY115" fmla="*/ 677333 h 4182533"/>
              <a:gd name="connsiteX116" fmla="*/ 7371270 w 8438070"/>
              <a:gd name="connsiteY116" fmla="*/ 643466 h 4182533"/>
              <a:gd name="connsiteX117" fmla="*/ 7540603 w 8438070"/>
              <a:gd name="connsiteY117" fmla="*/ 592666 h 4182533"/>
              <a:gd name="connsiteX118" fmla="*/ 7591403 w 8438070"/>
              <a:gd name="connsiteY118" fmla="*/ 558800 h 4182533"/>
              <a:gd name="connsiteX119" fmla="*/ 7642203 w 8438070"/>
              <a:gd name="connsiteY119" fmla="*/ 541866 h 4182533"/>
              <a:gd name="connsiteX120" fmla="*/ 7709937 w 8438070"/>
              <a:gd name="connsiteY120" fmla="*/ 491066 h 4182533"/>
              <a:gd name="connsiteX121" fmla="*/ 7879270 w 8438070"/>
              <a:gd name="connsiteY121" fmla="*/ 423333 h 4182533"/>
              <a:gd name="connsiteX122" fmla="*/ 7930070 w 8438070"/>
              <a:gd name="connsiteY122" fmla="*/ 406400 h 4182533"/>
              <a:gd name="connsiteX123" fmla="*/ 8099403 w 8438070"/>
              <a:gd name="connsiteY123" fmla="*/ 355600 h 4182533"/>
              <a:gd name="connsiteX124" fmla="*/ 8150203 w 8438070"/>
              <a:gd name="connsiteY124" fmla="*/ 338666 h 4182533"/>
              <a:gd name="connsiteX125" fmla="*/ 8370337 w 8438070"/>
              <a:gd name="connsiteY125" fmla="*/ 355600 h 4182533"/>
              <a:gd name="connsiteX126" fmla="*/ 8421137 w 8438070"/>
              <a:gd name="connsiteY126" fmla="*/ 372533 h 4182533"/>
              <a:gd name="connsiteX127" fmla="*/ 8387270 w 8438070"/>
              <a:gd name="connsiteY127" fmla="*/ 372533 h 4182533"/>
              <a:gd name="connsiteX128" fmla="*/ 8421137 w 8438070"/>
              <a:gd name="connsiteY128"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3798337 w 8438070"/>
              <a:gd name="connsiteY112" fmla="*/ 2624666 h 4182533"/>
              <a:gd name="connsiteX113" fmla="*/ 1925087 w 8438070"/>
              <a:gd name="connsiteY113" fmla="*/ 2142066 h 4182533"/>
              <a:gd name="connsiteX114" fmla="*/ 7320470 w 8438070"/>
              <a:gd name="connsiteY114" fmla="*/ 677333 h 4182533"/>
              <a:gd name="connsiteX115" fmla="*/ 7371270 w 8438070"/>
              <a:gd name="connsiteY115" fmla="*/ 643466 h 4182533"/>
              <a:gd name="connsiteX116" fmla="*/ 7540603 w 8438070"/>
              <a:gd name="connsiteY116" fmla="*/ 592666 h 4182533"/>
              <a:gd name="connsiteX117" fmla="*/ 7591403 w 8438070"/>
              <a:gd name="connsiteY117" fmla="*/ 558800 h 4182533"/>
              <a:gd name="connsiteX118" fmla="*/ 7642203 w 8438070"/>
              <a:gd name="connsiteY118" fmla="*/ 541866 h 4182533"/>
              <a:gd name="connsiteX119" fmla="*/ 7709937 w 8438070"/>
              <a:gd name="connsiteY119" fmla="*/ 491066 h 4182533"/>
              <a:gd name="connsiteX120" fmla="*/ 7879270 w 8438070"/>
              <a:gd name="connsiteY120" fmla="*/ 423333 h 4182533"/>
              <a:gd name="connsiteX121" fmla="*/ 7930070 w 8438070"/>
              <a:gd name="connsiteY121" fmla="*/ 406400 h 4182533"/>
              <a:gd name="connsiteX122" fmla="*/ 8099403 w 8438070"/>
              <a:gd name="connsiteY122" fmla="*/ 355600 h 4182533"/>
              <a:gd name="connsiteX123" fmla="*/ 8150203 w 8438070"/>
              <a:gd name="connsiteY123" fmla="*/ 338666 h 4182533"/>
              <a:gd name="connsiteX124" fmla="*/ 8370337 w 8438070"/>
              <a:gd name="connsiteY124" fmla="*/ 355600 h 4182533"/>
              <a:gd name="connsiteX125" fmla="*/ 8421137 w 8438070"/>
              <a:gd name="connsiteY125" fmla="*/ 372533 h 4182533"/>
              <a:gd name="connsiteX126" fmla="*/ 8387270 w 8438070"/>
              <a:gd name="connsiteY126" fmla="*/ 372533 h 4182533"/>
              <a:gd name="connsiteX127" fmla="*/ 8421137 w 8438070"/>
              <a:gd name="connsiteY127"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3883003 w 8438070"/>
              <a:gd name="connsiteY111" fmla="*/ 2641600 h 4182533"/>
              <a:gd name="connsiteX112" fmla="*/ 1925087 w 8438070"/>
              <a:gd name="connsiteY112" fmla="*/ 2142066 h 4182533"/>
              <a:gd name="connsiteX113" fmla="*/ 7320470 w 8438070"/>
              <a:gd name="connsiteY113" fmla="*/ 677333 h 4182533"/>
              <a:gd name="connsiteX114" fmla="*/ 7371270 w 8438070"/>
              <a:gd name="connsiteY114" fmla="*/ 643466 h 4182533"/>
              <a:gd name="connsiteX115" fmla="*/ 7540603 w 8438070"/>
              <a:gd name="connsiteY115" fmla="*/ 592666 h 4182533"/>
              <a:gd name="connsiteX116" fmla="*/ 7591403 w 8438070"/>
              <a:gd name="connsiteY116" fmla="*/ 558800 h 4182533"/>
              <a:gd name="connsiteX117" fmla="*/ 7642203 w 8438070"/>
              <a:gd name="connsiteY117" fmla="*/ 541866 h 4182533"/>
              <a:gd name="connsiteX118" fmla="*/ 7709937 w 8438070"/>
              <a:gd name="connsiteY118" fmla="*/ 491066 h 4182533"/>
              <a:gd name="connsiteX119" fmla="*/ 7879270 w 8438070"/>
              <a:gd name="connsiteY119" fmla="*/ 423333 h 4182533"/>
              <a:gd name="connsiteX120" fmla="*/ 7930070 w 8438070"/>
              <a:gd name="connsiteY120" fmla="*/ 406400 h 4182533"/>
              <a:gd name="connsiteX121" fmla="*/ 8099403 w 8438070"/>
              <a:gd name="connsiteY121" fmla="*/ 355600 h 4182533"/>
              <a:gd name="connsiteX122" fmla="*/ 8150203 w 8438070"/>
              <a:gd name="connsiteY122" fmla="*/ 338666 h 4182533"/>
              <a:gd name="connsiteX123" fmla="*/ 8370337 w 8438070"/>
              <a:gd name="connsiteY123" fmla="*/ 355600 h 4182533"/>
              <a:gd name="connsiteX124" fmla="*/ 8421137 w 8438070"/>
              <a:gd name="connsiteY124" fmla="*/ 372533 h 4182533"/>
              <a:gd name="connsiteX125" fmla="*/ 8387270 w 8438070"/>
              <a:gd name="connsiteY125" fmla="*/ 372533 h 4182533"/>
              <a:gd name="connsiteX126" fmla="*/ 8421137 w 8438070"/>
              <a:gd name="connsiteY126"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3950737 w 8438070"/>
              <a:gd name="connsiteY110" fmla="*/ 2658533 h 4182533"/>
              <a:gd name="connsiteX111" fmla="*/ 1925087 w 8438070"/>
              <a:gd name="connsiteY111" fmla="*/ 2142066 h 4182533"/>
              <a:gd name="connsiteX112" fmla="*/ 7320470 w 8438070"/>
              <a:gd name="connsiteY112" fmla="*/ 677333 h 4182533"/>
              <a:gd name="connsiteX113" fmla="*/ 7371270 w 8438070"/>
              <a:gd name="connsiteY113" fmla="*/ 643466 h 4182533"/>
              <a:gd name="connsiteX114" fmla="*/ 7540603 w 8438070"/>
              <a:gd name="connsiteY114" fmla="*/ 592666 h 4182533"/>
              <a:gd name="connsiteX115" fmla="*/ 7591403 w 8438070"/>
              <a:gd name="connsiteY115" fmla="*/ 558800 h 4182533"/>
              <a:gd name="connsiteX116" fmla="*/ 7642203 w 8438070"/>
              <a:gd name="connsiteY116" fmla="*/ 541866 h 4182533"/>
              <a:gd name="connsiteX117" fmla="*/ 7709937 w 8438070"/>
              <a:gd name="connsiteY117" fmla="*/ 491066 h 4182533"/>
              <a:gd name="connsiteX118" fmla="*/ 7879270 w 8438070"/>
              <a:gd name="connsiteY118" fmla="*/ 423333 h 4182533"/>
              <a:gd name="connsiteX119" fmla="*/ 7930070 w 8438070"/>
              <a:gd name="connsiteY119" fmla="*/ 406400 h 4182533"/>
              <a:gd name="connsiteX120" fmla="*/ 8099403 w 8438070"/>
              <a:gd name="connsiteY120" fmla="*/ 355600 h 4182533"/>
              <a:gd name="connsiteX121" fmla="*/ 8150203 w 8438070"/>
              <a:gd name="connsiteY121" fmla="*/ 338666 h 4182533"/>
              <a:gd name="connsiteX122" fmla="*/ 8370337 w 8438070"/>
              <a:gd name="connsiteY122" fmla="*/ 355600 h 4182533"/>
              <a:gd name="connsiteX123" fmla="*/ 8421137 w 8438070"/>
              <a:gd name="connsiteY123" fmla="*/ 372533 h 4182533"/>
              <a:gd name="connsiteX124" fmla="*/ 8387270 w 8438070"/>
              <a:gd name="connsiteY124" fmla="*/ 372533 h 4182533"/>
              <a:gd name="connsiteX125" fmla="*/ 8421137 w 8438070"/>
              <a:gd name="connsiteY125"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4153937 w 8438070"/>
              <a:gd name="connsiteY109" fmla="*/ 2709333 h 4182533"/>
              <a:gd name="connsiteX110" fmla="*/ 1925087 w 8438070"/>
              <a:gd name="connsiteY110" fmla="*/ 2142066 h 4182533"/>
              <a:gd name="connsiteX111" fmla="*/ 7320470 w 8438070"/>
              <a:gd name="connsiteY111" fmla="*/ 677333 h 4182533"/>
              <a:gd name="connsiteX112" fmla="*/ 7371270 w 8438070"/>
              <a:gd name="connsiteY112" fmla="*/ 643466 h 4182533"/>
              <a:gd name="connsiteX113" fmla="*/ 7540603 w 8438070"/>
              <a:gd name="connsiteY113" fmla="*/ 592666 h 4182533"/>
              <a:gd name="connsiteX114" fmla="*/ 7591403 w 8438070"/>
              <a:gd name="connsiteY114" fmla="*/ 558800 h 4182533"/>
              <a:gd name="connsiteX115" fmla="*/ 7642203 w 8438070"/>
              <a:gd name="connsiteY115" fmla="*/ 541866 h 4182533"/>
              <a:gd name="connsiteX116" fmla="*/ 7709937 w 8438070"/>
              <a:gd name="connsiteY116" fmla="*/ 491066 h 4182533"/>
              <a:gd name="connsiteX117" fmla="*/ 7879270 w 8438070"/>
              <a:gd name="connsiteY117" fmla="*/ 423333 h 4182533"/>
              <a:gd name="connsiteX118" fmla="*/ 7930070 w 8438070"/>
              <a:gd name="connsiteY118" fmla="*/ 406400 h 4182533"/>
              <a:gd name="connsiteX119" fmla="*/ 8099403 w 8438070"/>
              <a:gd name="connsiteY119" fmla="*/ 355600 h 4182533"/>
              <a:gd name="connsiteX120" fmla="*/ 8150203 w 8438070"/>
              <a:gd name="connsiteY120" fmla="*/ 338666 h 4182533"/>
              <a:gd name="connsiteX121" fmla="*/ 8370337 w 8438070"/>
              <a:gd name="connsiteY121" fmla="*/ 355600 h 4182533"/>
              <a:gd name="connsiteX122" fmla="*/ 8421137 w 8438070"/>
              <a:gd name="connsiteY122" fmla="*/ 372533 h 4182533"/>
              <a:gd name="connsiteX123" fmla="*/ 8387270 w 8438070"/>
              <a:gd name="connsiteY123" fmla="*/ 372533 h 4182533"/>
              <a:gd name="connsiteX124" fmla="*/ 8421137 w 8438070"/>
              <a:gd name="connsiteY124"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4204737 w 8438070"/>
              <a:gd name="connsiteY108" fmla="*/ 2743200 h 4182533"/>
              <a:gd name="connsiteX109" fmla="*/ 1925087 w 8438070"/>
              <a:gd name="connsiteY109" fmla="*/ 2142066 h 4182533"/>
              <a:gd name="connsiteX110" fmla="*/ 7320470 w 8438070"/>
              <a:gd name="connsiteY110" fmla="*/ 677333 h 4182533"/>
              <a:gd name="connsiteX111" fmla="*/ 7371270 w 8438070"/>
              <a:gd name="connsiteY111" fmla="*/ 643466 h 4182533"/>
              <a:gd name="connsiteX112" fmla="*/ 7540603 w 8438070"/>
              <a:gd name="connsiteY112" fmla="*/ 592666 h 4182533"/>
              <a:gd name="connsiteX113" fmla="*/ 7591403 w 8438070"/>
              <a:gd name="connsiteY113" fmla="*/ 558800 h 4182533"/>
              <a:gd name="connsiteX114" fmla="*/ 7642203 w 8438070"/>
              <a:gd name="connsiteY114" fmla="*/ 541866 h 4182533"/>
              <a:gd name="connsiteX115" fmla="*/ 7709937 w 8438070"/>
              <a:gd name="connsiteY115" fmla="*/ 491066 h 4182533"/>
              <a:gd name="connsiteX116" fmla="*/ 7879270 w 8438070"/>
              <a:gd name="connsiteY116" fmla="*/ 423333 h 4182533"/>
              <a:gd name="connsiteX117" fmla="*/ 7930070 w 8438070"/>
              <a:gd name="connsiteY117" fmla="*/ 406400 h 4182533"/>
              <a:gd name="connsiteX118" fmla="*/ 8099403 w 8438070"/>
              <a:gd name="connsiteY118" fmla="*/ 355600 h 4182533"/>
              <a:gd name="connsiteX119" fmla="*/ 8150203 w 8438070"/>
              <a:gd name="connsiteY119" fmla="*/ 338666 h 4182533"/>
              <a:gd name="connsiteX120" fmla="*/ 8370337 w 8438070"/>
              <a:gd name="connsiteY120" fmla="*/ 355600 h 4182533"/>
              <a:gd name="connsiteX121" fmla="*/ 8421137 w 8438070"/>
              <a:gd name="connsiteY121" fmla="*/ 372533 h 4182533"/>
              <a:gd name="connsiteX122" fmla="*/ 8387270 w 8438070"/>
              <a:gd name="connsiteY122" fmla="*/ 372533 h 4182533"/>
              <a:gd name="connsiteX123" fmla="*/ 8421137 w 8438070"/>
              <a:gd name="connsiteY123"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4424870 w 8438070"/>
              <a:gd name="connsiteY107" fmla="*/ 2777066 h 4182533"/>
              <a:gd name="connsiteX108" fmla="*/ 1925087 w 8438070"/>
              <a:gd name="connsiteY108" fmla="*/ 2142066 h 4182533"/>
              <a:gd name="connsiteX109" fmla="*/ 7320470 w 8438070"/>
              <a:gd name="connsiteY109" fmla="*/ 677333 h 4182533"/>
              <a:gd name="connsiteX110" fmla="*/ 7371270 w 8438070"/>
              <a:gd name="connsiteY110" fmla="*/ 643466 h 4182533"/>
              <a:gd name="connsiteX111" fmla="*/ 7540603 w 8438070"/>
              <a:gd name="connsiteY111" fmla="*/ 592666 h 4182533"/>
              <a:gd name="connsiteX112" fmla="*/ 7591403 w 8438070"/>
              <a:gd name="connsiteY112" fmla="*/ 558800 h 4182533"/>
              <a:gd name="connsiteX113" fmla="*/ 7642203 w 8438070"/>
              <a:gd name="connsiteY113" fmla="*/ 541866 h 4182533"/>
              <a:gd name="connsiteX114" fmla="*/ 7709937 w 8438070"/>
              <a:gd name="connsiteY114" fmla="*/ 491066 h 4182533"/>
              <a:gd name="connsiteX115" fmla="*/ 7879270 w 8438070"/>
              <a:gd name="connsiteY115" fmla="*/ 423333 h 4182533"/>
              <a:gd name="connsiteX116" fmla="*/ 7930070 w 8438070"/>
              <a:gd name="connsiteY116" fmla="*/ 406400 h 4182533"/>
              <a:gd name="connsiteX117" fmla="*/ 8099403 w 8438070"/>
              <a:gd name="connsiteY117" fmla="*/ 355600 h 4182533"/>
              <a:gd name="connsiteX118" fmla="*/ 8150203 w 8438070"/>
              <a:gd name="connsiteY118" fmla="*/ 338666 h 4182533"/>
              <a:gd name="connsiteX119" fmla="*/ 8370337 w 8438070"/>
              <a:gd name="connsiteY119" fmla="*/ 355600 h 4182533"/>
              <a:gd name="connsiteX120" fmla="*/ 8421137 w 8438070"/>
              <a:gd name="connsiteY120" fmla="*/ 372533 h 4182533"/>
              <a:gd name="connsiteX121" fmla="*/ 8387270 w 8438070"/>
              <a:gd name="connsiteY121" fmla="*/ 372533 h 4182533"/>
              <a:gd name="connsiteX122" fmla="*/ 8421137 w 8438070"/>
              <a:gd name="connsiteY122"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4492603 w 8438070"/>
              <a:gd name="connsiteY106" fmla="*/ 2810933 h 4182533"/>
              <a:gd name="connsiteX107" fmla="*/ 1925087 w 8438070"/>
              <a:gd name="connsiteY107" fmla="*/ 2142066 h 4182533"/>
              <a:gd name="connsiteX108" fmla="*/ 7320470 w 8438070"/>
              <a:gd name="connsiteY108" fmla="*/ 677333 h 4182533"/>
              <a:gd name="connsiteX109" fmla="*/ 7371270 w 8438070"/>
              <a:gd name="connsiteY109" fmla="*/ 643466 h 4182533"/>
              <a:gd name="connsiteX110" fmla="*/ 7540603 w 8438070"/>
              <a:gd name="connsiteY110" fmla="*/ 592666 h 4182533"/>
              <a:gd name="connsiteX111" fmla="*/ 7591403 w 8438070"/>
              <a:gd name="connsiteY111" fmla="*/ 558800 h 4182533"/>
              <a:gd name="connsiteX112" fmla="*/ 7642203 w 8438070"/>
              <a:gd name="connsiteY112" fmla="*/ 541866 h 4182533"/>
              <a:gd name="connsiteX113" fmla="*/ 7709937 w 8438070"/>
              <a:gd name="connsiteY113" fmla="*/ 491066 h 4182533"/>
              <a:gd name="connsiteX114" fmla="*/ 7879270 w 8438070"/>
              <a:gd name="connsiteY114" fmla="*/ 423333 h 4182533"/>
              <a:gd name="connsiteX115" fmla="*/ 7930070 w 8438070"/>
              <a:gd name="connsiteY115" fmla="*/ 406400 h 4182533"/>
              <a:gd name="connsiteX116" fmla="*/ 8099403 w 8438070"/>
              <a:gd name="connsiteY116" fmla="*/ 355600 h 4182533"/>
              <a:gd name="connsiteX117" fmla="*/ 8150203 w 8438070"/>
              <a:gd name="connsiteY117" fmla="*/ 338666 h 4182533"/>
              <a:gd name="connsiteX118" fmla="*/ 8370337 w 8438070"/>
              <a:gd name="connsiteY118" fmla="*/ 355600 h 4182533"/>
              <a:gd name="connsiteX119" fmla="*/ 8421137 w 8438070"/>
              <a:gd name="connsiteY119" fmla="*/ 372533 h 4182533"/>
              <a:gd name="connsiteX120" fmla="*/ 8387270 w 8438070"/>
              <a:gd name="connsiteY120" fmla="*/ 372533 h 4182533"/>
              <a:gd name="connsiteX121" fmla="*/ 8421137 w 8438070"/>
              <a:gd name="connsiteY121"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4628070 w 8438070"/>
              <a:gd name="connsiteY105" fmla="*/ 2878666 h 4182533"/>
              <a:gd name="connsiteX106" fmla="*/ 1925087 w 8438070"/>
              <a:gd name="connsiteY106" fmla="*/ 2142066 h 4182533"/>
              <a:gd name="connsiteX107" fmla="*/ 7320470 w 8438070"/>
              <a:gd name="connsiteY107" fmla="*/ 677333 h 4182533"/>
              <a:gd name="connsiteX108" fmla="*/ 7371270 w 8438070"/>
              <a:gd name="connsiteY108" fmla="*/ 643466 h 4182533"/>
              <a:gd name="connsiteX109" fmla="*/ 7540603 w 8438070"/>
              <a:gd name="connsiteY109" fmla="*/ 592666 h 4182533"/>
              <a:gd name="connsiteX110" fmla="*/ 7591403 w 8438070"/>
              <a:gd name="connsiteY110" fmla="*/ 558800 h 4182533"/>
              <a:gd name="connsiteX111" fmla="*/ 7642203 w 8438070"/>
              <a:gd name="connsiteY111" fmla="*/ 541866 h 4182533"/>
              <a:gd name="connsiteX112" fmla="*/ 7709937 w 8438070"/>
              <a:gd name="connsiteY112" fmla="*/ 491066 h 4182533"/>
              <a:gd name="connsiteX113" fmla="*/ 7879270 w 8438070"/>
              <a:gd name="connsiteY113" fmla="*/ 423333 h 4182533"/>
              <a:gd name="connsiteX114" fmla="*/ 7930070 w 8438070"/>
              <a:gd name="connsiteY114" fmla="*/ 406400 h 4182533"/>
              <a:gd name="connsiteX115" fmla="*/ 8099403 w 8438070"/>
              <a:gd name="connsiteY115" fmla="*/ 355600 h 4182533"/>
              <a:gd name="connsiteX116" fmla="*/ 8150203 w 8438070"/>
              <a:gd name="connsiteY116" fmla="*/ 338666 h 4182533"/>
              <a:gd name="connsiteX117" fmla="*/ 8370337 w 8438070"/>
              <a:gd name="connsiteY117" fmla="*/ 355600 h 4182533"/>
              <a:gd name="connsiteX118" fmla="*/ 8421137 w 8438070"/>
              <a:gd name="connsiteY118" fmla="*/ 372533 h 4182533"/>
              <a:gd name="connsiteX119" fmla="*/ 8387270 w 8438070"/>
              <a:gd name="connsiteY119" fmla="*/ 372533 h 4182533"/>
              <a:gd name="connsiteX120" fmla="*/ 8421137 w 8438070"/>
              <a:gd name="connsiteY12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4780470 w 8438070"/>
              <a:gd name="connsiteY104" fmla="*/ 2946400 h 4182533"/>
              <a:gd name="connsiteX105" fmla="*/ 1925087 w 8438070"/>
              <a:gd name="connsiteY105" fmla="*/ 2142066 h 4182533"/>
              <a:gd name="connsiteX106" fmla="*/ 7320470 w 8438070"/>
              <a:gd name="connsiteY106" fmla="*/ 677333 h 4182533"/>
              <a:gd name="connsiteX107" fmla="*/ 7371270 w 8438070"/>
              <a:gd name="connsiteY107" fmla="*/ 643466 h 4182533"/>
              <a:gd name="connsiteX108" fmla="*/ 7540603 w 8438070"/>
              <a:gd name="connsiteY108" fmla="*/ 592666 h 4182533"/>
              <a:gd name="connsiteX109" fmla="*/ 7591403 w 8438070"/>
              <a:gd name="connsiteY109" fmla="*/ 558800 h 4182533"/>
              <a:gd name="connsiteX110" fmla="*/ 7642203 w 8438070"/>
              <a:gd name="connsiteY110" fmla="*/ 541866 h 4182533"/>
              <a:gd name="connsiteX111" fmla="*/ 7709937 w 8438070"/>
              <a:gd name="connsiteY111" fmla="*/ 491066 h 4182533"/>
              <a:gd name="connsiteX112" fmla="*/ 7879270 w 8438070"/>
              <a:gd name="connsiteY112" fmla="*/ 423333 h 4182533"/>
              <a:gd name="connsiteX113" fmla="*/ 7930070 w 8438070"/>
              <a:gd name="connsiteY113" fmla="*/ 406400 h 4182533"/>
              <a:gd name="connsiteX114" fmla="*/ 8099403 w 8438070"/>
              <a:gd name="connsiteY114" fmla="*/ 355600 h 4182533"/>
              <a:gd name="connsiteX115" fmla="*/ 8150203 w 8438070"/>
              <a:gd name="connsiteY115" fmla="*/ 338666 h 4182533"/>
              <a:gd name="connsiteX116" fmla="*/ 8370337 w 8438070"/>
              <a:gd name="connsiteY116" fmla="*/ 355600 h 4182533"/>
              <a:gd name="connsiteX117" fmla="*/ 8421137 w 8438070"/>
              <a:gd name="connsiteY117" fmla="*/ 372533 h 4182533"/>
              <a:gd name="connsiteX118" fmla="*/ 8387270 w 8438070"/>
              <a:gd name="connsiteY118" fmla="*/ 372533 h 4182533"/>
              <a:gd name="connsiteX119" fmla="*/ 8421137 w 8438070"/>
              <a:gd name="connsiteY11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4949803 w 8438070"/>
              <a:gd name="connsiteY103" fmla="*/ 2997200 h 4182533"/>
              <a:gd name="connsiteX104" fmla="*/ 1925087 w 8438070"/>
              <a:gd name="connsiteY104" fmla="*/ 2142066 h 4182533"/>
              <a:gd name="connsiteX105" fmla="*/ 7320470 w 8438070"/>
              <a:gd name="connsiteY105" fmla="*/ 677333 h 4182533"/>
              <a:gd name="connsiteX106" fmla="*/ 7371270 w 8438070"/>
              <a:gd name="connsiteY106" fmla="*/ 643466 h 4182533"/>
              <a:gd name="connsiteX107" fmla="*/ 7540603 w 8438070"/>
              <a:gd name="connsiteY107" fmla="*/ 592666 h 4182533"/>
              <a:gd name="connsiteX108" fmla="*/ 7591403 w 8438070"/>
              <a:gd name="connsiteY108" fmla="*/ 558800 h 4182533"/>
              <a:gd name="connsiteX109" fmla="*/ 7642203 w 8438070"/>
              <a:gd name="connsiteY109" fmla="*/ 541866 h 4182533"/>
              <a:gd name="connsiteX110" fmla="*/ 7709937 w 8438070"/>
              <a:gd name="connsiteY110" fmla="*/ 491066 h 4182533"/>
              <a:gd name="connsiteX111" fmla="*/ 7879270 w 8438070"/>
              <a:gd name="connsiteY111" fmla="*/ 423333 h 4182533"/>
              <a:gd name="connsiteX112" fmla="*/ 7930070 w 8438070"/>
              <a:gd name="connsiteY112" fmla="*/ 406400 h 4182533"/>
              <a:gd name="connsiteX113" fmla="*/ 8099403 w 8438070"/>
              <a:gd name="connsiteY113" fmla="*/ 355600 h 4182533"/>
              <a:gd name="connsiteX114" fmla="*/ 8150203 w 8438070"/>
              <a:gd name="connsiteY114" fmla="*/ 338666 h 4182533"/>
              <a:gd name="connsiteX115" fmla="*/ 8370337 w 8438070"/>
              <a:gd name="connsiteY115" fmla="*/ 355600 h 4182533"/>
              <a:gd name="connsiteX116" fmla="*/ 8421137 w 8438070"/>
              <a:gd name="connsiteY116" fmla="*/ 372533 h 4182533"/>
              <a:gd name="connsiteX117" fmla="*/ 8387270 w 8438070"/>
              <a:gd name="connsiteY117" fmla="*/ 372533 h 4182533"/>
              <a:gd name="connsiteX118" fmla="*/ 8421137 w 8438070"/>
              <a:gd name="connsiteY118"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5136070 w 8438070"/>
              <a:gd name="connsiteY102" fmla="*/ 3132666 h 4182533"/>
              <a:gd name="connsiteX103" fmla="*/ 1925087 w 8438070"/>
              <a:gd name="connsiteY103" fmla="*/ 2142066 h 4182533"/>
              <a:gd name="connsiteX104" fmla="*/ 7320470 w 8438070"/>
              <a:gd name="connsiteY104" fmla="*/ 677333 h 4182533"/>
              <a:gd name="connsiteX105" fmla="*/ 7371270 w 8438070"/>
              <a:gd name="connsiteY105" fmla="*/ 643466 h 4182533"/>
              <a:gd name="connsiteX106" fmla="*/ 7540603 w 8438070"/>
              <a:gd name="connsiteY106" fmla="*/ 592666 h 4182533"/>
              <a:gd name="connsiteX107" fmla="*/ 7591403 w 8438070"/>
              <a:gd name="connsiteY107" fmla="*/ 558800 h 4182533"/>
              <a:gd name="connsiteX108" fmla="*/ 7642203 w 8438070"/>
              <a:gd name="connsiteY108" fmla="*/ 541866 h 4182533"/>
              <a:gd name="connsiteX109" fmla="*/ 7709937 w 8438070"/>
              <a:gd name="connsiteY109" fmla="*/ 491066 h 4182533"/>
              <a:gd name="connsiteX110" fmla="*/ 7879270 w 8438070"/>
              <a:gd name="connsiteY110" fmla="*/ 423333 h 4182533"/>
              <a:gd name="connsiteX111" fmla="*/ 7930070 w 8438070"/>
              <a:gd name="connsiteY111" fmla="*/ 406400 h 4182533"/>
              <a:gd name="connsiteX112" fmla="*/ 8099403 w 8438070"/>
              <a:gd name="connsiteY112" fmla="*/ 355600 h 4182533"/>
              <a:gd name="connsiteX113" fmla="*/ 8150203 w 8438070"/>
              <a:gd name="connsiteY113" fmla="*/ 338666 h 4182533"/>
              <a:gd name="connsiteX114" fmla="*/ 8370337 w 8438070"/>
              <a:gd name="connsiteY114" fmla="*/ 355600 h 4182533"/>
              <a:gd name="connsiteX115" fmla="*/ 8421137 w 8438070"/>
              <a:gd name="connsiteY115" fmla="*/ 372533 h 4182533"/>
              <a:gd name="connsiteX116" fmla="*/ 8387270 w 8438070"/>
              <a:gd name="connsiteY116" fmla="*/ 372533 h 4182533"/>
              <a:gd name="connsiteX117" fmla="*/ 8421137 w 8438070"/>
              <a:gd name="connsiteY117"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5186870 w 8438070"/>
              <a:gd name="connsiteY101" fmla="*/ 3149600 h 4182533"/>
              <a:gd name="connsiteX102" fmla="*/ 1925087 w 8438070"/>
              <a:gd name="connsiteY102" fmla="*/ 2142066 h 4182533"/>
              <a:gd name="connsiteX103" fmla="*/ 7320470 w 8438070"/>
              <a:gd name="connsiteY103" fmla="*/ 677333 h 4182533"/>
              <a:gd name="connsiteX104" fmla="*/ 7371270 w 8438070"/>
              <a:gd name="connsiteY104" fmla="*/ 643466 h 4182533"/>
              <a:gd name="connsiteX105" fmla="*/ 7540603 w 8438070"/>
              <a:gd name="connsiteY105" fmla="*/ 592666 h 4182533"/>
              <a:gd name="connsiteX106" fmla="*/ 7591403 w 8438070"/>
              <a:gd name="connsiteY106" fmla="*/ 558800 h 4182533"/>
              <a:gd name="connsiteX107" fmla="*/ 7642203 w 8438070"/>
              <a:gd name="connsiteY107" fmla="*/ 541866 h 4182533"/>
              <a:gd name="connsiteX108" fmla="*/ 7709937 w 8438070"/>
              <a:gd name="connsiteY108" fmla="*/ 491066 h 4182533"/>
              <a:gd name="connsiteX109" fmla="*/ 7879270 w 8438070"/>
              <a:gd name="connsiteY109" fmla="*/ 423333 h 4182533"/>
              <a:gd name="connsiteX110" fmla="*/ 7930070 w 8438070"/>
              <a:gd name="connsiteY110" fmla="*/ 406400 h 4182533"/>
              <a:gd name="connsiteX111" fmla="*/ 8099403 w 8438070"/>
              <a:gd name="connsiteY111" fmla="*/ 355600 h 4182533"/>
              <a:gd name="connsiteX112" fmla="*/ 8150203 w 8438070"/>
              <a:gd name="connsiteY112" fmla="*/ 338666 h 4182533"/>
              <a:gd name="connsiteX113" fmla="*/ 8370337 w 8438070"/>
              <a:gd name="connsiteY113" fmla="*/ 355600 h 4182533"/>
              <a:gd name="connsiteX114" fmla="*/ 8421137 w 8438070"/>
              <a:gd name="connsiteY114" fmla="*/ 372533 h 4182533"/>
              <a:gd name="connsiteX115" fmla="*/ 8387270 w 8438070"/>
              <a:gd name="connsiteY115" fmla="*/ 372533 h 4182533"/>
              <a:gd name="connsiteX116" fmla="*/ 8421137 w 8438070"/>
              <a:gd name="connsiteY116"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5271537 w 8438070"/>
              <a:gd name="connsiteY100" fmla="*/ 3166533 h 4182533"/>
              <a:gd name="connsiteX101" fmla="*/ 1925087 w 8438070"/>
              <a:gd name="connsiteY101" fmla="*/ 2142066 h 4182533"/>
              <a:gd name="connsiteX102" fmla="*/ 7320470 w 8438070"/>
              <a:gd name="connsiteY102" fmla="*/ 677333 h 4182533"/>
              <a:gd name="connsiteX103" fmla="*/ 7371270 w 8438070"/>
              <a:gd name="connsiteY103" fmla="*/ 643466 h 4182533"/>
              <a:gd name="connsiteX104" fmla="*/ 7540603 w 8438070"/>
              <a:gd name="connsiteY104" fmla="*/ 592666 h 4182533"/>
              <a:gd name="connsiteX105" fmla="*/ 7591403 w 8438070"/>
              <a:gd name="connsiteY105" fmla="*/ 558800 h 4182533"/>
              <a:gd name="connsiteX106" fmla="*/ 7642203 w 8438070"/>
              <a:gd name="connsiteY106" fmla="*/ 541866 h 4182533"/>
              <a:gd name="connsiteX107" fmla="*/ 7709937 w 8438070"/>
              <a:gd name="connsiteY107" fmla="*/ 491066 h 4182533"/>
              <a:gd name="connsiteX108" fmla="*/ 7879270 w 8438070"/>
              <a:gd name="connsiteY108" fmla="*/ 423333 h 4182533"/>
              <a:gd name="connsiteX109" fmla="*/ 7930070 w 8438070"/>
              <a:gd name="connsiteY109" fmla="*/ 406400 h 4182533"/>
              <a:gd name="connsiteX110" fmla="*/ 8099403 w 8438070"/>
              <a:gd name="connsiteY110" fmla="*/ 355600 h 4182533"/>
              <a:gd name="connsiteX111" fmla="*/ 8150203 w 8438070"/>
              <a:gd name="connsiteY111" fmla="*/ 338666 h 4182533"/>
              <a:gd name="connsiteX112" fmla="*/ 8370337 w 8438070"/>
              <a:gd name="connsiteY112" fmla="*/ 355600 h 4182533"/>
              <a:gd name="connsiteX113" fmla="*/ 8421137 w 8438070"/>
              <a:gd name="connsiteY113" fmla="*/ 372533 h 4182533"/>
              <a:gd name="connsiteX114" fmla="*/ 8387270 w 8438070"/>
              <a:gd name="connsiteY114" fmla="*/ 372533 h 4182533"/>
              <a:gd name="connsiteX115" fmla="*/ 8421137 w 8438070"/>
              <a:gd name="connsiteY115"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5322337 w 8438070"/>
              <a:gd name="connsiteY99" fmla="*/ 3200400 h 4182533"/>
              <a:gd name="connsiteX100" fmla="*/ 1925087 w 8438070"/>
              <a:gd name="connsiteY100" fmla="*/ 2142066 h 4182533"/>
              <a:gd name="connsiteX101" fmla="*/ 7320470 w 8438070"/>
              <a:gd name="connsiteY101" fmla="*/ 677333 h 4182533"/>
              <a:gd name="connsiteX102" fmla="*/ 7371270 w 8438070"/>
              <a:gd name="connsiteY102" fmla="*/ 643466 h 4182533"/>
              <a:gd name="connsiteX103" fmla="*/ 7540603 w 8438070"/>
              <a:gd name="connsiteY103" fmla="*/ 592666 h 4182533"/>
              <a:gd name="connsiteX104" fmla="*/ 7591403 w 8438070"/>
              <a:gd name="connsiteY104" fmla="*/ 558800 h 4182533"/>
              <a:gd name="connsiteX105" fmla="*/ 7642203 w 8438070"/>
              <a:gd name="connsiteY105" fmla="*/ 541866 h 4182533"/>
              <a:gd name="connsiteX106" fmla="*/ 7709937 w 8438070"/>
              <a:gd name="connsiteY106" fmla="*/ 491066 h 4182533"/>
              <a:gd name="connsiteX107" fmla="*/ 7879270 w 8438070"/>
              <a:gd name="connsiteY107" fmla="*/ 423333 h 4182533"/>
              <a:gd name="connsiteX108" fmla="*/ 7930070 w 8438070"/>
              <a:gd name="connsiteY108" fmla="*/ 406400 h 4182533"/>
              <a:gd name="connsiteX109" fmla="*/ 8099403 w 8438070"/>
              <a:gd name="connsiteY109" fmla="*/ 355600 h 4182533"/>
              <a:gd name="connsiteX110" fmla="*/ 8150203 w 8438070"/>
              <a:gd name="connsiteY110" fmla="*/ 338666 h 4182533"/>
              <a:gd name="connsiteX111" fmla="*/ 8370337 w 8438070"/>
              <a:gd name="connsiteY111" fmla="*/ 355600 h 4182533"/>
              <a:gd name="connsiteX112" fmla="*/ 8421137 w 8438070"/>
              <a:gd name="connsiteY112" fmla="*/ 372533 h 4182533"/>
              <a:gd name="connsiteX113" fmla="*/ 8387270 w 8438070"/>
              <a:gd name="connsiteY113" fmla="*/ 372533 h 4182533"/>
              <a:gd name="connsiteX114" fmla="*/ 8421137 w 8438070"/>
              <a:gd name="connsiteY114"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5457803 w 8438070"/>
              <a:gd name="connsiteY98" fmla="*/ 3251200 h 4182533"/>
              <a:gd name="connsiteX99" fmla="*/ 1925087 w 8438070"/>
              <a:gd name="connsiteY99" fmla="*/ 2142066 h 4182533"/>
              <a:gd name="connsiteX100" fmla="*/ 7320470 w 8438070"/>
              <a:gd name="connsiteY100" fmla="*/ 677333 h 4182533"/>
              <a:gd name="connsiteX101" fmla="*/ 7371270 w 8438070"/>
              <a:gd name="connsiteY101" fmla="*/ 643466 h 4182533"/>
              <a:gd name="connsiteX102" fmla="*/ 7540603 w 8438070"/>
              <a:gd name="connsiteY102" fmla="*/ 592666 h 4182533"/>
              <a:gd name="connsiteX103" fmla="*/ 7591403 w 8438070"/>
              <a:gd name="connsiteY103" fmla="*/ 558800 h 4182533"/>
              <a:gd name="connsiteX104" fmla="*/ 7642203 w 8438070"/>
              <a:gd name="connsiteY104" fmla="*/ 541866 h 4182533"/>
              <a:gd name="connsiteX105" fmla="*/ 7709937 w 8438070"/>
              <a:gd name="connsiteY105" fmla="*/ 491066 h 4182533"/>
              <a:gd name="connsiteX106" fmla="*/ 7879270 w 8438070"/>
              <a:gd name="connsiteY106" fmla="*/ 423333 h 4182533"/>
              <a:gd name="connsiteX107" fmla="*/ 7930070 w 8438070"/>
              <a:gd name="connsiteY107" fmla="*/ 406400 h 4182533"/>
              <a:gd name="connsiteX108" fmla="*/ 8099403 w 8438070"/>
              <a:gd name="connsiteY108" fmla="*/ 355600 h 4182533"/>
              <a:gd name="connsiteX109" fmla="*/ 8150203 w 8438070"/>
              <a:gd name="connsiteY109" fmla="*/ 338666 h 4182533"/>
              <a:gd name="connsiteX110" fmla="*/ 8370337 w 8438070"/>
              <a:gd name="connsiteY110" fmla="*/ 355600 h 4182533"/>
              <a:gd name="connsiteX111" fmla="*/ 8421137 w 8438070"/>
              <a:gd name="connsiteY111" fmla="*/ 372533 h 4182533"/>
              <a:gd name="connsiteX112" fmla="*/ 8387270 w 8438070"/>
              <a:gd name="connsiteY112" fmla="*/ 372533 h 4182533"/>
              <a:gd name="connsiteX113" fmla="*/ 8421137 w 8438070"/>
              <a:gd name="connsiteY113"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5525537 w 8438070"/>
              <a:gd name="connsiteY97" fmla="*/ 3268133 h 4182533"/>
              <a:gd name="connsiteX98" fmla="*/ 1925087 w 8438070"/>
              <a:gd name="connsiteY98" fmla="*/ 2142066 h 4182533"/>
              <a:gd name="connsiteX99" fmla="*/ 7320470 w 8438070"/>
              <a:gd name="connsiteY99" fmla="*/ 677333 h 4182533"/>
              <a:gd name="connsiteX100" fmla="*/ 7371270 w 8438070"/>
              <a:gd name="connsiteY100" fmla="*/ 643466 h 4182533"/>
              <a:gd name="connsiteX101" fmla="*/ 7540603 w 8438070"/>
              <a:gd name="connsiteY101" fmla="*/ 592666 h 4182533"/>
              <a:gd name="connsiteX102" fmla="*/ 7591403 w 8438070"/>
              <a:gd name="connsiteY102" fmla="*/ 558800 h 4182533"/>
              <a:gd name="connsiteX103" fmla="*/ 7642203 w 8438070"/>
              <a:gd name="connsiteY103" fmla="*/ 541866 h 4182533"/>
              <a:gd name="connsiteX104" fmla="*/ 7709937 w 8438070"/>
              <a:gd name="connsiteY104" fmla="*/ 491066 h 4182533"/>
              <a:gd name="connsiteX105" fmla="*/ 7879270 w 8438070"/>
              <a:gd name="connsiteY105" fmla="*/ 423333 h 4182533"/>
              <a:gd name="connsiteX106" fmla="*/ 7930070 w 8438070"/>
              <a:gd name="connsiteY106" fmla="*/ 406400 h 4182533"/>
              <a:gd name="connsiteX107" fmla="*/ 8099403 w 8438070"/>
              <a:gd name="connsiteY107" fmla="*/ 355600 h 4182533"/>
              <a:gd name="connsiteX108" fmla="*/ 8150203 w 8438070"/>
              <a:gd name="connsiteY108" fmla="*/ 338666 h 4182533"/>
              <a:gd name="connsiteX109" fmla="*/ 8370337 w 8438070"/>
              <a:gd name="connsiteY109" fmla="*/ 355600 h 4182533"/>
              <a:gd name="connsiteX110" fmla="*/ 8421137 w 8438070"/>
              <a:gd name="connsiteY110" fmla="*/ 372533 h 4182533"/>
              <a:gd name="connsiteX111" fmla="*/ 8387270 w 8438070"/>
              <a:gd name="connsiteY111" fmla="*/ 372533 h 4182533"/>
              <a:gd name="connsiteX112" fmla="*/ 8421137 w 8438070"/>
              <a:gd name="connsiteY112"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5576337 w 8438070"/>
              <a:gd name="connsiteY96" fmla="*/ 3302000 h 4182533"/>
              <a:gd name="connsiteX97" fmla="*/ 1925087 w 8438070"/>
              <a:gd name="connsiteY97" fmla="*/ 2142066 h 4182533"/>
              <a:gd name="connsiteX98" fmla="*/ 7320470 w 8438070"/>
              <a:gd name="connsiteY98" fmla="*/ 677333 h 4182533"/>
              <a:gd name="connsiteX99" fmla="*/ 7371270 w 8438070"/>
              <a:gd name="connsiteY99" fmla="*/ 643466 h 4182533"/>
              <a:gd name="connsiteX100" fmla="*/ 7540603 w 8438070"/>
              <a:gd name="connsiteY100" fmla="*/ 592666 h 4182533"/>
              <a:gd name="connsiteX101" fmla="*/ 7591403 w 8438070"/>
              <a:gd name="connsiteY101" fmla="*/ 558800 h 4182533"/>
              <a:gd name="connsiteX102" fmla="*/ 7642203 w 8438070"/>
              <a:gd name="connsiteY102" fmla="*/ 541866 h 4182533"/>
              <a:gd name="connsiteX103" fmla="*/ 7709937 w 8438070"/>
              <a:gd name="connsiteY103" fmla="*/ 491066 h 4182533"/>
              <a:gd name="connsiteX104" fmla="*/ 7879270 w 8438070"/>
              <a:gd name="connsiteY104" fmla="*/ 423333 h 4182533"/>
              <a:gd name="connsiteX105" fmla="*/ 7930070 w 8438070"/>
              <a:gd name="connsiteY105" fmla="*/ 406400 h 4182533"/>
              <a:gd name="connsiteX106" fmla="*/ 8099403 w 8438070"/>
              <a:gd name="connsiteY106" fmla="*/ 355600 h 4182533"/>
              <a:gd name="connsiteX107" fmla="*/ 8150203 w 8438070"/>
              <a:gd name="connsiteY107" fmla="*/ 338666 h 4182533"/>
              <a:gd name="connsiteX108" fmla="*/ 8370337 w 8438070"/>
              <a:gd name="connsiteY108" fmla="*/ 355600 h 4182533"/>
              <a:gd name="connsiteX109" fmla="*/ 8421137 w 8438070"/>
              <a:gd name="connsiteY109" fmla="*/ 372533 h 4182533"/>
              <a:gd name="connsiteX110" fmla="*/ 8387270 w 8438070"/>
              <a:gd name="connsiteY110" fmla="*/ 372533 h 4182533"/>
              <a:gd name="connsiteX111" fmla="*/ 8421137 w 8438070"/>
              <a:gd name="connsiteY111"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5627137 w 8438070"/>
              <a:gd name="connsiteY95" fmla="*/ 3318933 h 4182533"/>
              <a:gd name="connsiteX96" fmla="*/ 1925087 w 8438070"/>
              <a:gd name="connsiteY96" fmla="*/ 2142066 h 4182533"/>
              <a:gd name="connsiteX97" fmla="*/ 7320470 w 8438070"/>
              <a:gd name="connsiteY97" fmla="*/ 677333 h 4182533"/>
              <a:gd name="connsiteX98" fmla="*/ 7371270 w 8438070"/>
              <a:gd name="connsiteY98" fmla="*/ 643466 h 4182533"/>
              <a:gd name="connsiteX99" fmla="*/ 7540603 w 8438070"/>
              <a:gd name="connsiteY99" fmla="*/ 592666 h 4182533"/>
              <a:gd name="connsiteX100" fmla="*/ 7591403 w 8438070"/>
              <a:gd name="connsiteY100" fmla="*/ 558800 h 4182533"/>
              <a:gd name="connsiteX101" fmla="*/ 7642203 w 8438070"/>
              <a:gd name="connsiteY101" fmla="*/ 541866 h 4182533"/>
              <a:gd name="connsiteX102" fmla="*/ 7709937 w 8438070"/>
              <a:gd name="connsiteY102" fmla="*/ 491066 h 4182533"/>
              <a:gd name="connsiteX103" fmla="*/ 7879270 w 8438070"/>
              <a:gd name="connsiteY103" fmla="*/ 423333 h 4182533"/>
              <a:gd name="connsiteX104" fmla="*/ 7930070 w 8438070"/>
              <a:gd name="connsiteY104" fmla="*/ 406400 h 4182533"/>
              <a:gd name="connsiteX105" fmla="*/ 8099403 w 8438070"/>
              <a:gd name="connsiteY105" fmla="*/ 355600 h 4182533"/>
              <a:gd name="connsiteX106" fmla="*/ 8150203 w 8438070"/>
              <a:gd name="connsiteY106" fmla="*/ 338666 h 4182533"/>
              <a:gd name="connsiteX107" fmla="*/ 8370337 w 8438070"/>
              <a:gd name="connsiteY107" fmla="*/ 355600 h 4182533"/>
              <a:gd name="connsiteX108" fmla="*/ 8421137 w 8438070"/>
              <a:gd name="connsiteY108" fmla="*/ 372533 h 4182533"/>
              <a:gd name="connsiteX109" fmla="*/ 8387270 w 8438070"/>
              <a:gd name="connsiteY109" fmla="*/ 372533 h 4182533"/>
              <a:gd name="connsiteX110" fmla="*/ 8421137 w 8438070"/>
              <a:gd name="connsiteY11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5762603 w 8438070"/>
              <a:gd name="connsiteY94" fmla="*/ 3335866 h 4182533"/>
              <a:gd name="connsiteX95" fmla="*/ 1925087 w 8438070"/>
              <a:gd name="connsiteY95" fmla="*/ 2142066 h 4182533"/>
              <a:gd name="connsiteX96" fmla="*/ 7320470 w 8438070"/>
              <a:gd name="connsiteY96" fmla="*/ 677333 h 4182533"/>
              <a:gd name="connsiteX97" fmla="*/ 7371270 w 8438070"/>
              <a:gd name="connsiteY97" fmla="*/ 643466 h 4182533"/>
              <a:gd name="connsiteX98" fmla="*/ 7540603 w 8438070"/>
              <a:gd name="connsiteY98" fmla="*/ 592666 h 4182533"/>
              <a:gd name="connsiteX99" fmla="*/ 7591403 w 8438070"/>
              <a:gd name="connsiteY99" fmla="*/ 558800 h 4182533"/>
              <a:gd name="connsiteX100" fmla="*/ 7642203 w 8438070"/>
              <a:gd name="connsiteY100" fmla="*/ 541866 h 4182533"/>
              <a:gd name="connsiteX101" fmla="*/ 7709937 w 8438070"/>
              <a:gd name="connsiteY101" fmla="*/ 491066 h 4182533"/>
              <a:gd name="connsiteX102" fmla="*/ 7879270 w 8438070"/>
              <a:gd name="connsiteY102" fmla="*/ 423333 h 4182533"/>
              <a:gd name="connsiteX103" fmla="*/ 7930070 w 8438070"/>
              <a:gd name="connsiteY103" fmla="*/ 406400 h 4182533"/>
              <a:gd name="connsiteX104" fmla="*/ 8099403 w 8438070"/>
              <a:gd name="connsiteY104" fmla="*/ 355600 h 4182533"/>
              <a:gd name="connsiteX105" fmla="*/ 8150203 w 8438070"/>
              <a:gd name="connsiteY105" fmla="*/ 338666 h 4182533"/>
              <a:gd name="connsiteX106" fmla="*/ 8370337 w 8438070"/>
              <a:gd name="connsiteY106" fmla="*/ 355600 h 4182533"/>
              <a:gd name="connsiteX107" fmla="*/ 8421137 w 8438070"/>
              <a:gd name="connsiteY107" fmla="*/ 372533 h 4182533"/>
              <a:gd name="connsiteX108" fmla="*/ 8387270 w 8438070"/>
              <a:gd name="connsiteY108" fmla="*/ 372533 h 4182533"/>
              <a:gd name="connsiteX109" fmla="*/ 8421137 w 8438070"/>
              <a:gd name="connsiteY109"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5813403 w 8438070"/>
              <a:gd name="connsiteY93" fmla="*/ 3352800 h 4182533"/>
              <a:gd name="connsiteX94" fmla="*/ 1925087 w 8438070"/>
              <a:gd name="connsiteY94" fmla="*/ 2142066 h 4182533"/>
              <a:gd name="connsiteX95" fmla="*/ 7320470 w 8438070"/>
              <a:gd name="connsiteY95" fmla="*/ 677333 h 4182533"/>
              <a:gd name="connsiteX96" fmla="*/ 7371270 w 8438070"/>
              <a:gd name="connsiteY96" fmla="*/ 643466 h 4182533"/>
              <a:gd name="connsiteX97" fmla="*/ 7540603 w 8438070"/>
              <a:gd name="connsiteY97" fmla="*/ 592666 h 4182533"/>
              <a:gd name="connsiteX98" fmla="*/ 7591403 w 8438070"/>
              <a:gd name="connsiteY98" fmla="*/ 558800 h 4182533"/>
              <a:gd name="connsiteX99" fmla="*/ 7642203 w 8438070"/>
              <a:gd name="connsiteY99" fmla="*/ 541866 h 4182533"/>
              <a:gd name="connsiteX100" fmla="*/ 7709937 w 8438070"/>
              <a:gd name="connsiteY100" fmla="*/ 491066 h 4182533"/>
              <a:gd name="connsiteX101" fmla="*/ 7879270 w 8438070"/>
              <a:gd name="connsiteY101" fmla="*/ 423333 h 4182533"/>
              <a:gd name="connsiteX102" fmla="*/ 7930070 w 8438070"/>
              <a:gd name="connsiteY102" fmla="*/ 406400 h 4182533"/>
              <a:gd name="connsiteX103" fmla="*/ 8099403 w 8438070"/>
              <a:gd name="connsiteY103" fmla="*/ 355600 h 4182533"/>
              <a:gd name="connsiteX104" fmla="*/ 8150203 w 8438070"/>
              <a:gd name="connsiteY104" fmla="*/ 338666 h 4182533"/>
              <a:gd name="connsiteX105" fmla="*/ 8370337 w 8438070"/>
              <a:gd name="connsiteY105" fmla="*/ 355600 h 4182533"/>
              <a:gd name="connsiteX106" fmla="*/ 8421137 w 8438070"/>
              <a:gd name="connsiteY106" fmla="*/ 372533 h 4182533"/>
              <a:gd name="connsiteX107" fmla="*/ 8387270 w 8438070"/>
              <a:gd name="connsiteY107" fmla="*/ 372533 h 4182533"/>
              <a:gd name="connsiteX108" fmla="*/ 8421137 w 8438070"/>
              <a:gd name="connsiteY108"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5948870 w 8438070"/>
              <a:gd name="connsiteY92" fmla="*/ 3386666 h 4182533"/>
              <a:gd name="connsiteX93" fmla="*/ 1925087 w 8438070"/>
              <a:gd name="connsiteY93" fmla="*/ 2142066 h 4182533"/>
              <a:gd name="connsiteX94" fmla="*/ 7320470 w 8438070"/>
              <a:gd name="connsiteY94" fmla="*/ 677333 h 4182533"/>
              <a:gd name="connsiteX95" fmla="*/ 7371270 w 8438070"/>
              <a:gd name="connsiteY95" fmla="*/ 643466 h 4182533"/>
              <a:gd name="connsiteX96" fmla="*/ 7540603 w 8438070"/>
              <a:gd name="connsiteY96" fmla="*/ 592666 h 4182533"/>
              <a:gd name="connsiteX97" fmla="*/ 7591403 w 8438070"/>
              <a:gd name="connsiteY97" fmla="*/ 558800 h 4182533"/>
              <a:gd name="connsiteX98" fmla="*/ 7642203 w 8438070"/>
              <a:gd name="connsiteY98" fmla="*/ 541866 h 4182533"/>
              <a:gd name="connsiteX99" fmla="*/ 7709937 w 8438070"/>
              <a:gd name="connsiteY99" fmla="*/ 491066 h 4182533"/>
              <a:gd name="connsiteX100" fmla="*/ 7879270 w 8438070"/>
              <a:gd name="connsiteY100" fmla="*/ 423333 h 4182533"/>
              <a:gd name="connsiteX101" fmla="*/ 7930070 w 8438070"/>
              <a:gd name="connsiteY101" fmla="*/ 406400 h 4182533"/>
              <a:gd name="connsiteX102" fmla="*/ 8099403 w 8438070"/>
              <a:gd name="connsiteY102" fmla="*/ 355600 h 4182533"/>
              <a:gd name="connsiteX103" fmla="*/ 8150203 w 8438070"/>
              <a:gd name="connsiteY103" fmla="*/ 338666 h 4182533"/>
              <a:gd name="connsiteX104" fmla="*/ 8370337 w 8438070"/>
              <a:gd name="connsiteY104" fmla="*/ 355600 h 4182533"/>
              <a:gd name="connsiteX105" fmla="*/ 8421137 w 8438070"/>
              <a:gd name="connsiteY105" fmla="*/ 372533 h 4182533"/>
              <a:gd name="connsiteX106" fmla="*/ 8387270 w 8438070"/>
              <a:gd name="connsiteY106" fmla="*/ 372533 h 4182533"/>
              <a:gd name="connsiteX107" fmla="*/ 8421137 w 8438070"/>
              <a:gd name="connsiteY107"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6152070 w 8438070"/>
              <a:gd name="connsiteY91" fmla="*/ 3403600 h 4182533"/>
              <a:gd name="connsiteX92" fmla="*/ 1925087 w 8438070"/>
              <a:gd name="connsiteY92" fmla="*/ 2142066 h 4182533"/>
              <a:gd name="connsiteX93" fmla="*/ 7320470 w 8438070"/>
              <a:gd name="connsiteY93" fmla="*/ 677333 h 4182533"/>
              <a:gd name="connsiteX94" fmla="*/ 7371270 w 8438070"/>
              <a:gd name="connsiteY94" fmla="*/ 643466 h 4182533"/>
              <a:gd name="connsiteX95" fmla="*/ 7540603 w 8438070"/>
              <a:gd name="connsiteY95" fmla="*/ 592666 h 4182533"/>
              <a:gd name="connsiteX96" fmla="*/ 7591403 w 8438070"/>
              <a:gd name="connsiteY96" fmla="*/ 558800 h 4182533"/>
              <a:gd name="connsiteX97" fmla="*/ 7642203 w 8438070"/>
              <a:gd name="connsiteY97" fmla="*/ 541866 h 4182533"/>
              <a:gd name="connsiteX98" fmla="*/ 7709937 w 8438070"/>
              <a:gd name="connsiteY98" fmla="*/ 491066 h 4182533"/>
              <a:gd name="connsiteX99" fmla="*/ 7879270 w 8438070"/>
              <a:gd name="connsiteY99" fmla="*/ 423333 h 4182533"/>
              <a:gd name="connsiteX100" fmla="*/ 7930070 w 8438070"/>
              <a:gd name="connsiteY100" fmla="*/ 406400 h 4182533"/>
              <a:gd name="connsiteX101" fmla="*/ 8099403 w 8438070"/>
              <a:gd name="connsiteY101" fmla="*/ 355600 h 4182533"/>
              <a:gd name="connsiteX102" fmla="*/ 8150203 w 8438070"/>
              <a:gd name="connsiteY102" fmla="*/ 338666 h 4182533"/>
              <a:gd name="connsiteX103" fmla="*/ 8370337 w 8438070"/>
              <a:gd name="connsiteY103" fmla="*/ 355600 h 4182533"/>
              <a:gd name="connsiteX104" fmla="*/ 8421137 w 8438070"/>
              <a:gd name="connsiteY104" fmla="*/ 372533 h 4182533"/>
              <a:gd name="connsiteX105" fmla="*/ 8387270 w 8438070"/>
              <a:gd name="connsiteY105" fmla="*/ 372533 h 4182533"/>
              <a:gd name="connsiteX106" fmla="*/ 8421137 w 8438070"/>
              <a:gd name="connsiteY106"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6456870 w 8438070"/>
              <a:gd name="connsiteY90" fmla="*/ 3420533 h 4182533"/>
              <a:gd name="connsiteX91" fmla="*/ 1925087 w 8438070"/>
              <a:gd name="connsiteY91" fmla="*/ 2142066 h 4182533"/>
              <a:gd name="connsiteX92" fmla="*/ 7320470 w 8438070"/>
              <a:gd name="connsiteY92" fmla="*/ 677333 h 4182533"/>
              <a:gd name="connsiteX93" fmla="*/ 7371270 w 8438070"/>
              <a:gd name="connsiteY93" fmla="*/ 643466 h 4182533"/>
              <a:gd name="connsiteX94" fmla="*/ 7540603 w 8438070"/>
              <a:gd name="connsiteY94" fmla="*/ 592666 h 4182533"/>
              <a:gd name="connsiteX95" fmla="*/ 7591403 w 8438070"/>
              <a:gd name="connsiteY95" fmla="*/ 558800 h 4182533"/>
              <a:gd name="connsiteX96" fmla="*/ 7642203 w 8438070"/>
              <a:gd name="connsiteY96" fmla="*/ 541866 h 4182533"/>
              <a:gd name="connsiteX97" fmla="*/ 7709937 w 8438070"/>
              <a:gd name="connsiteY97" fmla="*/ 491066 h 4182533"/>
              <a:gd name="connsiteX98" fmla="*/ 7879270 w 8438070"/>
              <a:gd name="connsiteY98" fmla="*/ 423333 h 4182533"/>
              <a:gd name="connsiteX99" fmla="*/ 7930070 w 8438070"/>
              <a:gd name="connsiteY99" fmla="*/ 406400 h 4182533"/>
              <a:gd name="connsiteX100" fmla="*/ 8099403 w 8438070"/>
              <a:gd name="connsiteY100" fmla="*/ 355600 h 4182533"/>
              <a:gd name="connsiteX101" fmla="*/ 8150203 w 8438070"/>
              <a:gd name="connsiteY101" fmla="*/ 338666 h 4182533"/>
              <a:gd name="connsiteX102" fmla="*/ 8370337 w 8438070"/>
              <a:gd name="connsiteY102" fmla="*/ 355600 h 4182533"/>
              <a:gd name="connsiteX103" fmla="*/ 8421137 w 8438070"/>
              <a:gd name="connsiteY103" fmla="*/ 372533 h 4182533"/>
              <a:gd name="connsiteX104" fmla="*/ 8387270 w 8438070"/>
              <a:gd name="connsiteY104" fmla="*/ 372533 h 4182533"/>
              <a:gd name="connsiteX105" fmla="*/ 8421137 w 8438070"/>
              <a:gd name="connsiteY105"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6660070 w 8438070"/>
              <a:gd name="connsiteY89" fmla="*/ 3471333 h 4182533"/>
              <a:gd name="connsiteX90" fmla="*/ 1925087 w 8438070"/>
              <a:gd name="connsiteY90" fmla="*/ 2142066 h 4182533"/>
              <a:gd name="connsiteX91" fmla="*/ 7320470 w 8438070"/>
              <a:gd name="connsiteY91" fmla="*/ 677333 h 4182533"/>
              <a:gd name="connsiteX92" fmla="*/ 7371270 w 8438070"/>
              <a:gd name="connsiteY92" fmla="*/ 643466 h 4182533"/>
              <a:gd name="connsiteX93" fmla="*/ 7540603 w 8438070"/>
              <a:gd name="connsiteY93" fmla="*/ 592666 h 4182533"/>
              <a:gd name="connsiteX94" fmla="*/ 7591403 w 8438070"/>
              <a:gd name="connsiteY94" fmla="*/ 558800 h 4182533"/>
              <a:gd name="connsiteX95" fmla="*/ 7642203 w 8438070"/>
              <a:gd name="connsiteY95" fmla="*/ 541866 h 4182533"/>
              <a:gd name="connsiteX96" fmla="*/ 7709937 w 8438070"/>
              <a:gd name="connsiteY96" fmla="*/ 491066 h 4182533"/>
              <a:gd name="connsiteX97" fmla="*/ 7879270 w 8438070"/>
              <a:gd name="connsiteY97" fmla="*/ 423333 h 4182533"/>
              <a:gd name="connsiteX98" fmla="*/ 7930070 w 8438070"/>
              <a:gd name="connsiteY98" fmla="*/ 406400 h 4182533"/>
              <a:gd name="connsiteX99" fmla="*/ 8099403 w 8438070"/>
              <a:gd name="connsiteY99" fmla="*/ 355600 h 4182533"/>
              <a:gd name="connsiteX100" fmla="*/ 8150203 w 8438070"/>
              <a:gd name="connsiteY100" fmla="*/ 338666 h 4182533"/>
              <a:gd name="connsiteX101" fmla="*/ 8370337 w 8438070"/>
              <a:gd name="connsiteY101" fmla="*/ 355600 h 4182533"/>
              <a:gd name="connsiteX102" fmla="*/ 8421137 w 8438070"/>
              <a:gd name="connsiteY102" fmla="*/ 372533 h 4182533"/>
              <a:gd name="connsiteX103" fmla="*/ 8387270 w 8438070"/>
              <a:gd name="connsiteY103" fmla="*/ 372533 h 4182533"/>
              <a:gd name="connsiteX104" fmla="*/ 8421137 w 8438070"/>
              <a:gd name="connsiteY104"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6795537 w 8438070"/>
              <a:gd name="connsiteY88" fmla="*/ 3505200 h 4182533"/>
              <a:gd name="connsiteX89" fmla="*/ 1925087 w 8438070"/>
              <a:gd name="connsiteY89" fmla="*/ 2142066 h 4182533"/>
              <a:gd name="connsiteX90" fmla="*/ 7320470 w 8438070"/>
              <a:gd name="connsiteY90" fmla="*/ 677333 h 4182533"/>
              <a:gd name="connsiteX91" fmla="*/ 7371270 w 8438070"/>
              <a:gd name="connsiteY91" fmla="*/ 643466 h 4182533"/>
              <a:gd name="connsiteX92" fmla="*/ 7540603 w 8438070"/>
              <a:gd name="connsiteY92" fmla="*/ 592666 h 4182533"/>
              <a:gd name="connsiteX93" fmla="*/ 7591403 w 8438070"/>
              <a:gd name="connsiteY93" fmla="*/ 558800 h 4182533"/>
              <a:gd name="connsiteX94" fmla="*/ 7642203 w 8438070"/>
              <a:gd name="connsiteY94" fmla="*/ 541866 h 4182533"/>
              <a:gd name="connsiteX95" fmla="*/ 7709937 w 8438070"/>
              <a:gd name="connsiteY95" fmla="*/ 491066 h 4182533"/>
              <a:gd name="connsiteX96" fmla="*/ 7879270 w 8438070"/>
              <a:gd name="connsiteY96" fmla="*/ 423333 h 4182533"/>
              <a:gd name="connsiteX97" fmla="*/ 7930070 w 8438070"/>
              <a:gd name="connsiteY97" fmla="*/ 406400 h 4182533"/>
              <a:gd name="connsiteX98" fmla="*/ 8099403 w 8438070"/>
              <a:gd name="connsiteY98" fmla="*/ 355600 h 4182533"/>
              <a:gd name="connsiteX99" fmla="*/ 8150203 w 8438070"/>
              <a:gd name="connsiteY99" fmla="*/ 338666 h 4182533"/>
              <a:gd name="connsiteX100" fmla="*/ 8370337 w 8438070"/>
              <a:gd name="connsiteY100" fmla="*/ 355600 h 4182533"/>
              <a:gd name="connsiteX101" fmla="*/ 8421137 w 8438070"/>
              <a:gd name="connsiteY101" fmla="*/ 372533 h 4182533"/>
              <a:gd name="connsiteX102" fmla="*/ 8387270 w 8438070"/>
              <a:gd name="connsiteY102" fmla="*/ 372533 h 4182533"/>
              <a:gd name="connsiteX103" fmla="*/ 8421137 w 8438070"/>
              <a:gd name="connsiteY103"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7218870 w 8438070"/>
              <a:gd name="connsiteY87" fmla="*/ 3539066 h 4182533"/>
              <a:gd name="connsiteX88" fmla="*/ 1925087 w 8438070"/>
              <a:gd name="connsiteY88" fmla="*/ 2142066 h 4182533"/>
              <a:gd name="connsiteX89" fmla="*/ 7320470 w 8438070"/>
              <a:gd name="connsiteY89" fmla="*/ 677333 h 4182533"/>
              <a:gd name="connsiteX90" fmla="*/ 7371270 w 8438070"/>
              <a:gd name="connsiteY90" fmla="*/ 643466 h 4182533"/>
              <a:gd name="connsiteX91" fmla="*/ 7540603 w 8438070"/>
              <a:gd name="connsiteY91" fmla="*/ 592666 h 4182533"/>
              <a:gd name="connsiteX92" fmla="*/ 7591403 w 8438070"/>
              <a:gd name="connsiteY92" fmla="*/ 558800 h 4182533"/>
              <a:gd name="connsiteX93" fmla="*/ 7642203 w 8438070"/>
              <a:gd name="connsiteY93" fmla="*/ 541866 h 4182533"/>
              <a:gd name="connsiteX94" fmla="*/ 7709937 w 8438070"/>
              <a:gd name="connsiteY94" fmla="*/ 491066 h 4182533"/>
              <a:gd name="connsiteX95" fmla="*/ 7879270 w 8438070"/>
              <a:gd name="connsiteY95" fmla="*/ 423333 h 4182533"/>
              <a:gd name="connsiteX96" fmla="*/ 7930070 w 8438070"/>
              <a:gd name="connsiteY96" fmla="*/ 406400 h 4182533"/>
              <a:gd name="connsiteX97" fmla="*/ 8099403 w 8438070"/>
              <a:gd name="connsiteY97" fmla="*/ 355600 h 4182533"/>
              <a:gd name="connsiteX98" fmla="*/ 8150203 w 8438070"/>
              <a:gd name="connsiteY98" fmla="*/ 338666 h 4182533"/>
              <a:gd name="connsiteX99" fmla="*/ 8370337 w 8438070"/>
              <a:gd name="connsiteY99" fmla="*/ 355600 h 4182533"/>
              <a:gd name="connsiteX100" fmla="*/ 8421137 w 8438070"/>
              <a:gd name="connsiteY100" fmla="*/ 372533 h 4182533"/>
              <a:gd name="connsiteX101" fmla="*/ 8387270 w 8438070"/>
              <a:gd name="connsiteY101" fmla="*/ 372533 h 4182533"/>
              <a:gd name="connsiteX102" fmla="*/ 8421137 w 8438070"/>
              <a:gd name="connsiteY102"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7405137 w 8438070"/>
              <a:gd name="connsiteY86" fmla="*/ 3556000 h 4182533"/>
              <a:gd name="connsiteX87" fmla="*/ 1925087 w 8438070"/>
              <a:gd name="connsiteY87" fmla="*/ 2142066 h 4182533"/>
              <a:gd name="connsiteX88" fmla="*/ 7320470 w 8438070"/>
              <a:gd name="connsiteY88" fmla="*/ 677333 h 4182533"/>
              <a:gd name="connsiteX89" fmla="*/ 7371270 w 8438070"/>
              <a:gd name="connsiteY89" fmla="*/ 643466 h 4182533"/>
              <a:gd name="connsiteX90" fmla="*/ 7540603 w 8438070"/>
              <a:gd name="connsiteY90" fmla="*/ 592666 h 4182533"/>
              <a:gd name="connsiteX91" fmla="*/ 7591403 w 8438070"/>
              <a:gd name="connsiteY91" fmla="*/ 558800 h 4182533"/>
              <a:gd name="connsiteX92" fmla="*/ 7642203 w 8438070"/>
              <a:gd name="connsiteY92" fmla="*/ 541866 h 4182533"/>
              <a:gd name="connsiteX93" fmla="*/ 7709937 w 8438070"/>
              <a:gd name="connsiteY93" fmla="*/ 491066 h 4182533"/>
              <a:gd name="connsiteX94" fmla="*/ 7879270 w 8438070"/>
              <a:gd name="connsiteY94" fmla="*/ 423333 h 4182533"/>
              <a:gd name="connsiteX95" fmla="*/ 7930070 w 8438070"/>
              <a:gd name="connsiteY95" fmla="*/ 406400 h 4182533"/>
              <a:gd name="connsiteX96" fmla="*/ 8099403 w 8438070"/>
              <a:gd name="connsiteY96" fmla="*/ 355600 h 4182533"/>
              <a:gd name="connsiteX97" fmla="*/ 8150203 w 8438070"/>
              <a:gd name="connsiteY97" fmla="*/ 338666 h 4182533"/>
              <a:gd name="connsiteX98" fmla="*/ 8370337 w 8438070"/>
              <a:gd name="connsiteY98" fmla="*/ 355600 h 4182533"/>
              <a:gd name="connsiteX99" fmla="*/ 8421137 w 8438070"/>
              <a:gd name="connsiteY99" fmla="*/ 372533 h 4182533"/>
              <a:gd name="connsiteX100" fmla="*/ 8387270 w 8438070"/>
              <a:gd name="connsiteY100" fmla="*/ 372533 h 4182533"/>
              <a:gd name="connsiteX101" fmla="*/ 8421137 w 8438070"/>
              <a:gd name="connsiteY101"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1925087 w 8438070"/>
              <a:gd name="connsiteY86" fmla="*/ 2142066 h 4182533"/>
              <a:gd name="connsiteX87" fmla="*/ 7320470 w 8438070"/>
              <a:gd name="connsiteY87" fmla="*/ 677333 h 4182533"/>
              <a:gd name="connsiteX88" fmla="*/ 7371270 w 8438070"/>
              <a:gd name="connsiteY88" fmla="*/ 643466 h 4182533"/>
              <a:gd name="connsiteX89" fmla="*/ 7540603 w 8438070"/>
              <a:gd name="connsiteY89" fmla="*/ 592666 h 4182533"/>
              <a:gd name="connsiteX90" fmla="*/ 7591403 w 8438070"/>
              <a:gd name="connsiteY90" fmla="*/ 558800 h 4182533"/>
              <a:gd name="connsiteX91" fmla="*/ 7642203 w 8438070"/>
              <a:gd name="connsiteY91" fmla="*/ 541866 h 4182533"/>
              <a:gd name="connsiteX92" fmla="*/ 7709937 w 8438070"/>
              <a:gd name="connsiteY92" fmla="*/ 491066 h 4182533"/>
              <a:gd name="connsiteX93" fmla="*/ 7879270 w 8438070"/>
              <a:gd name="connsiteY93" fmla="*/ 423333 h 4182533"/>
              <a:gd name="connsiteX94" fmla="*/ 7930070 w 8438070"/>
              <a:gd name="connsiteY94" fmla="*/ 406400 h 4182533"/>
              <a:gd name="connsiteX95" fmla="*/ 8099403 w 8438070"/>
              <a:gd name="connsiteY95" fmla="*/ 355600 h 4182533"/>
              <a:gd name="connsiteX96" fmla="*/ 8150203 w 8438070"/>
              <a:gd name="connsiteY96" fmla="*/ 338666 h 4182533"/>
              <a:gd name="connsiteX97" fmla="*/ 8370337 w 8438070"/>
              <a:gd name="connsiteY97" fmla="*/ 355600 h 4182533"/>
              <a:gd name="connsiteX98" fmla="*/ 8421137 w 8438070"/>
              <a:gd name="connsiteY98" fmla="*/ 372533 h 4182533"/>
              <a:gd name="connsiteX99" fmla="*/ 8387270 w 8438070"/>
              <a:gd name="connsiteY99" fmla="*/ 372533 h 4182533"/>
              <a:gd name="connsiteX100" fmla="*/ 8421137 w 8438070"/>
              <a:gd name="connsiteY10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1925087 w 8438070"/>
              <a:gd name="connsiteY86" fmla="*/ 2142066 h 4182533"/>
              <a:gd name="connsiteX87" fmla="*/ 7320470 w 8438070"/>
              <a:gd name="connsiteY87" fmla="*/ 677333 h 4182533"/>
              <a:gd name="connsiteX88" fmla="*/ 7371270 w 8438070"/>
              <a:gd name="connsiteY88" fmla="*/ 643466 h 4182533"/>
              <a:gd name="connsiteX89" fmla="*/ 7540603 w 8438070"/>
              <a:gd name="connsiteY89" fmla="*/ 592666 h 4182533"/>
              <a:gd name="connsiteX90" fmla="*/ 7591403 w 8438070"/>
              <a:gd name="connsiteY90" fmla="*/ 558800 h 4182533"/>
              <a:gd name="connsiteX91" fmla="*/ 7642203 w 8438070"/>
              <a:gd name="connsiteY91" fmla="*/ 541866 h 4182533"/>
              <a:gd name="connsiteX92" fmla="*/ 7709937 w 8438070"/>
              <a:gd name="connsiteY92" fmla="*/ 491066 h 4182533"/>
              <a:gd name="connsiteX93" fmla="*/ 7879270 w 8438070"/>
              <a:gd name="connsiteY93" fmla="*/ 423333 h 4182533"/>
              <a:gd name="connsiteX94" fmla="*/ 7930070 w 8438070"/>
              <a:gd name="connsiteY94" fmla="*/ 406400 h 4182533"/>
              <a:gd name="connsiteX95" fmla="*/ 8099403 w 8438070"/>
              <a:gd name="connsiteY95" fmla="*/ 355600 h 4182533"/>
              <a:gd name="connsiteX96" fmla="*/ 8150203 w 8438070"/>
              <a:gd name="connsiteY96" fmla="*/ 338666 h 4182533"/>
              <a:gd name="connsiteX97" fmla="*/ 8370337 w 8438070"/>
              <a:gd name="connsiteY97" fmla="*/ 355600 h 4182533"/>
              <a:gd name="connsiteX98" fmla="*/ 8421137 w 8438070"/>
              <a:gd name="connsiteY98" fmla="*/ 372533 h 4182533"/>
              <a:gd name="connsiteX99" fmla="*/ 8387270 w 8438070"/>
              <a:gd name="connsiteY99" fmla="*/ 372533 h 4182533"/>
              <a:gd name="connsiteX100" fmla="*/ 8421137 w 8438070"/>
              <a:gd name="connsiteY10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1925087 w 8438070"/>
              <a:gd name="connsiteY86" fmla="*/ 2142066 h 4182533"/>
              <a:gd name="connsiteX87" fmla="*/ 7320470 w 8438070"/>
              <a:gd name="connsiteY87" fmla="*/ 677333 h 4182533"/>
              <a:gd name="connsiteX88" fmla="*/ 7371270 w 8438070"/>
              <a:gd name="connsiteY88" fmla="*/ 643466 h 4182533"/>
              <a:gd name="connsiteX89" fmla="*/ 7540603 w 8438070"/>
              <a:gd name="connsiteY89" fmla="*/ 592666 h 4182533"/>
              <a:gd name="connsiteX90" fmla="*/ 7591403 w 8438070"/>
              <a:gd name="connsiteY90" fmla="*/ 558800 h 4182533"/>
              <a:gd name="connsiteX91" fmla="*/ 7642203 w 8438070"/>
              <a:gd name="connsiteY91" fmla="*/ 541866 h 4182533"/>
              <a:gd name="connsiteX92" fmla="*/ 7709937 w 8438070"/>
              <a:gd name="connsiteY92" fmla="*/ 491066 h 4182533"/>
              <a:gd name="connsiteX93" fmla="*/ 7879270 w 8438070"/>
              <a:gd name="connsiteY93" fmla="*/ 423333 h 4182533"/>
              <a:gd name="connsiteX94" fmla="*/ 7930070 w 8438070"/>
              <a:gd name="connsiteY94" fmla="*/ 406400 h 4182533"/>
              <a:gd name="connsiteX95" fmla="*/ 8099403 w 8438070"/>
              <a:gd name="connsiteY95" fmla="*/ 355600 h 4182533"/>
              <a:gd name="connsiteX96" fmla="*/ 8150203 w 8438070"/>
              <a:gd name="connsiteY96" fmla="*/ 338666 h 4182533"/>
              <a:gd name="connsiteX97" fmla="*/ 8370337 w 8438070"/>
              <a:gd name="connsiteY97" fmla="*/ 355600 h 4182533"/>
              <a:gd name="connsiteX98" fmla="*/ 8421137 w 8438070"/>
              <a:gd name="connsiteY98" fmla="*/ 372533 h 4182533"/>
              <a:gd name="connsiteX99" fmla="*/ 8387270 w 8438070"/>
              <a:gd name="connsiteY99" fmla="*/ 372533 h 4182533"/>
              <a:gd name="connsiteX100" fmla="*/ 8421137 w 8438070"/>
              <a:gd name="connsiteY100" fmla="*/ 423333 h 4182533"/>
              <a:gd name="connsiteX0" fmla="*/ 8421137 w 8438070"/>
              <a:gd name="connsiteY0" fmla="*/ 423333 h 4182533"/>
              <a:gd name="connsiteX1" fmla="*/ 8370337 w 8438070"/>
              <a:gd name="connsiteY1" fmla="*/ 321733 h 4182533"/>
              <a:gd name="connsiteX2" fmla="*/ 8353403 w 8438070"/>
              <a:gd name="connsiteY2" fmla="*/ 270933 h 4182533"/>
              <a:gd name="connsiteX3" fmla="*/ 8302603 w 8438070"/>
              <a:gd name="connsiteY3" fmla="*/ 0 h 4182533"/>
              <a:gd name="connsiteX4" fmla="*/ 8201003 w 8438070"/>
              <a:gd name="connsiteY4" fmla="*/ 33866 h 4182533"/>
              <a:gd name="connsiteX5" fmla="*/ 8082470 w 8438070"/>
              <a:gd name="connsiteY5" fmla="*/ 101600 h 4182533"/>
              <a:gd name="connsiteX6" fmla="*/ 7828470 w 8438070"/>
              <a:gd name="connsiteY6" fmla="*/ 135466 h 4182533"/>
              <a:gd name="connsiteX7" fmla="*/ 7743803 w 8438070"/>
              <a:gd name="connsiteY7" fmla="*/ 169333 h 4182533"/>
              <a:gd name="connsiteX8" fmla="*/ 7422070 w 8438070"/>
              <a:gd name="connsiteY8" fmla="*/ 220133 h 4182533"/>
              <a:gd name="connsiteX9" fmla="*/ 7337403 w 8438070"/>
              <a:gd name="connsiteY9" fmla="*/ 237066 h 4182533"/>
              <a:gd name="connsiteX10" fmla="*/ 7269670 w 8438070"/>
              <a:gd name="connsiteY10" fmla="*/ 270933 h 4182533"/>
              <a:gd name="connsiteX11" fmla="*/ 7218870 w 8438070"/>
              <a:gd name="connsiteY11" fmla="*/ 287866 h 4182533"/>
              <a:gd name="connsiteX12" fmla="*/ 7134203 w 8438070"/>
              <a:gd name="connsiteY12" fmla="*/ 321733 h 4182533"/>
              <a:gd name="connsiteX13" fmla="*/ 7032603 w 8438070"/>
              <a:gd name="connsiteY13" fmla="*/ 355600 h 4182533"/>
              <a:gd name="connsiteX14" fmla="*/ 6897137 w 8438070"/>
              <a:gd name="connsiteY14" fmla="*/ 440266 h 4182533"/>
              <a:gd name="connsiteX15" fmla="*/ 6846337 w 8438070"/>
              <a:gd name="connsiteY15" fmla="*/ 457200 h 4182533"/>
              <a:gd name="connsiteX16" fmla="*/ 411670 w 8438070"/>
              <a:gd name="connsiteY16" fmla="*/ 2116666 h 4182533"/>
              <a:gd name="connsiteX17" fmla="*/ 682603 w 8438070"/>
              <a:gd name="connsiteY17" fmla="*/ 2133600 h 4182533"/>
              <a:gd name="connsiteX18" fmla="*/ 1089003 w 8438070"/>
              <a:gd name="connsiteY18" fmla="*/ 2201333 h 4182533"/>
              <a:gd name="connsiteX19" fmla="*/ 1309137 w 8438070"/>
              <a:gd name="connsiteY19" fmla="*/ 2235200 h 4182533"/>
              <a:gd name="connsiteX20" fmla="*/ 1495403 w 8438070"/>
              <a:gd name="connsiteY20" fmla="*/ 2252133 h 4182533"/>
              <a:gd name="connsiteX21" fmla="*/ 1664737 w 8438070"/>
              <a:gd name="connsiteY21" fmla="*/ 2286000 h 4182533"/>
              <a:gd name="connsiteX22" fmla="*/ 1749403 w 8438070"/>
              <a:gd name="connsiteY22" fmla="*/ 2302933 h 4182533"/>
              <a:gd name="connsiteX23" fmla="*/ 1851003 w 8438070"/>
              <a:gd name="connsiteY23" fmla="*/ 2336800 h 4182533"/>
              <a:gd name="connsiteX24" fmla="*/ 1986470 w 8438070"/>
              <a:gd name="connsiteY24" fmla="*/ 2387600 h 4182533"/>
              <a:gd name="connsiteX25" fmla="*/ 2037270 w 8438070"/>
              <a:gd name="connsiteY25" fmla="*/ 2421466 h 4182533"/>
              <a:gd name="connsiteX26" fmla="*/ 2088070 w 8438070"/>
              <a:gd name="connsiteY26" fmla="*/ 2472266 h 4182533"/>
              <a:gd name="connsiteX27" fmla="*/ 2172737 w 8438070"/>
              <a:gd name="connsiteY27" fmla="*/ 2489200 h 4182533"/>
              <a:gd name="connsiteX28" fmla="*/ 2325137 w 8438070"/>
              <a:gd name="connsiteY28" fmla="*/ 2590800 h 4182533"/>
              <a:gd name="connsiteX29" fmla="*/ 2443670 w 8438070"/>
              <a:gd name="connsiteY29" fmla="*/ 2624666 h 4182533"/>
              <a:gd name="connsiteX30" fmla="*/ 2528337 w 8438070"/>
              <a:gd name="connsiteY30" fmla="*/ 2675466 h 4182533"/>
              <a:gd name="connsiteX31" fmla="*/ 2596070 w 8438070"/>
              <a:gd name="connsiteY31" fmla="*/ 2692400 h 4182533"/>
              <a:gd name="connsiteX32" fmla="*/ 2646870 w 8438070"/>
              <a:gd name="connsiteY32" fmla="*/ 2709333 h 4182533"/>
              <a:gd name="connsiteX33" fmla="*/ 2765403 w 8438070"/>
              <a:gd name="connsiteY33" fmla="*/ 2760133 h 4182533"/>
              <a:gd name="connsiteX34" fmla="*/ 2833137 w 8438070"/>
              <a:gd name="connsiteY34" fmla="*/ 2794000 h 4182533"/>
              <a:gd name="connsiteX35" fmla="*/ 3070203 w 8438070"/>
              <a:gd name="connsiteY35" fmla="*/ 2861733 h 4182533"/>
              <a:gd name="connsiteX36" fmla="*/ 3121003 w 8438070"/>
              <a:gd name="connsiteY36" fmla="*/ 2878666 h 4182533"/>
              <a:gd name="connsiteX37" fmla="*/ 3273403 w 8438070"/>
              <a:gd name="connsiteY37" fmla="*/ 2929466 h 4182533"/>
              <a:gd name="connsiteX38" fmla="*/ 3324203 w 8438070"/>
              <a:gd name="connsiteY38" fmla="*/ 2963333 h 4182533"/>
              <a:gd name="connsiteX39" fmla="*/ 3408870 w 8438070"/>
              <a:gd name="connsiteY39" fmla="*/ 2980266 h 4182533"/>
              <a:gd name="connsiteX40" fmla="*/ 3476603 w 8438070"/>
              <a:gd name="connsiteY40" fmla="*/ 2997200 h 4182533"/>
              <a:gd name="connsiteX41" fmla="*/ 3730603 w 8438070"/>
              <a:gd name="connsiteY41" fmla="*/ 3031066 h 4182533"/>
              <a:gd name="connsiteX42" fmla="*/ 3984603 w 8438070"/>
              <a:gd name="connsiteY42" fmla="*/ 3081866 h 4182533"/>
              <a:gd name="connsiteX43" fmla="*/ 4187803 w 8438070"/>
              <a:gd name="connsiteY43" fmla="*/ 3115733 h 4182533"/>
              <a:gd name="connsiteX44" fmla="*/ 4289403 w 8438070"/>
              <a:gd name="connsiteY44" fmla="*/ 3149600 h 4182533"/>
              <a:gd name="connsiteX45" fmla="*/ 4391003 w 8438070"/>
              <a:gd name="connsiteY45" fmla="*/ 3166533 h 4182533"/>
              <a:gd name="connsiteX46" fmla="*/ 4458737 w 8438070"/>
              <a:gd name="connsiteY46" fmla="*/ 3200400 h 4182533"/>
              <a:gd name="connsiteX47" fmla="*/ 4661937 w 8438070"/>
              <a:gd name="connsiteY47" fmla="*/ 3251200 h 4182533"/>
              <a:gd name="connsiteX48" fmla="*/ 4848203 w 8438070"/>
              <a:gd name="connsiteY48" fmla="*/ 3318933 h 4182533"/>
              <a:gd name="connsiteX49" fmla="*/ 4915937 w 8438070"/>
              <a:gd name="connsiteY49" fmla="*/ 3352800 h 4182533"/>
              <a:gd name="connsiteX50" fmla="*/ 5000603 w 8438070"/>
              <a:gd name="connsiteY50" fmla="*/ 3369733 h 4182533"/>
              <a:gd name="connsiteX51" fmla="*/ 5068337 w 8438070"/>
              <a:gd name="connsiteY51" fmla="*/ 3386666 h 4182533"/>
              <a:gd name="connsiteX52" fmla="*/ 5169937 w 8438070"/>
              <a:gd name="connsiteY52" fmla="*/ 3420533 h 4182533"/>
              <a:gd name="connsiteX53" fmla="*/ 5254603 w 8438070"/>
              <a:gd name="connsiteY53" fmla="*/ 3437466 h 4182533"/>
              <a:gd name="connsiteX54" fmla="*/ 5390070 w 8438070"/>
              <a:gd name="connsiteY54" fmla="*/ 3471333 h 4182533"/>
              <a:gd name="connsiteX55" fmla="*/ 5593270 w 8438070"/>
              <a:gd name="connsiteY55" fmla="*/ 3505200 h 4182533"/>
              <a:gd name="connsiteX56" fmla="*/ 5677937 w 8438070"/>
              <a:gd name="connsiteY56" fmla="*/ 3539066 h 4182533"/>
              <a:gd name="connsiteX57" fmla="*/ 5830337 w 8438070"/>
              <a:gd name="connsiteY57" fmla="*/ 3589866 h 4182533"/>
              <a:gd name="connsiteX58" fmla="*/ 5881137 w 8438070"/>
              <a:gd name="connsiteY58" fmla="*/ 3623733 h 4182533"/>
              <a:gd name="connsiteX59" fmla="*/ 6016603 w 8438070"/>
              <a:gd name="connsiteY59" fmla="*/ 3657600 h 4182533"/>
              <a:gd name="connsiteX60" fmla="*/ 6084337 w 8438070"/>
              <a:gd name="connsiteY60" fmla="*/ 3691466 h 4182533"/>
              <a:gd name="connsiteX61" fmla="*/ 6253670 w 8438070"/>
              <a:gd name="connsiteY61" fmla="*/ 3725333 h 4182533"/>
              <a:gd name="connsiteX62" fmla="*/ 6304470 w 8438070"/>
              <a:gd name="connsiteY62" fmla="*/ 3742266 h 4182533"/>
              <a:gd name="connsiteX63" fmla="*/ 6473803 w 8438070"/>
              <a:gd name="connsiteY63" fmla="*/ 3810000 h 4182533"/>
              <a:gd name="connsiteX64" fmla="*/ 6677003 w 8438070"/>
              <a:gd name="connsiteY64" fmla="*/ 3860800 h 4182533"/>
              <a:gd name="connsiteX65" fmla="*/ 6744737 w 8438070"/>
              <a:gd name="connsiteY65" fmla="*/ 3877733 h 4182533"/>
              <a:gd name="connsiteX66" fmla="*/ 6947937 w 8438070"/>
              <a:gd name="connsiteY66" fmla="*/ 3911600 h 4182533"/>
              <a:gd name="connsiteX67" fmla="*/ 7151137 w 8438070"/>
              <a:gd name="connsiteY67" fmla="*/ 3962400 h 4182533"/>
              <a:gd name="connsiteX68" fmla="*/ 7252737 w 8438070"/>
              <a:gd name="connsiteY68" fmla="*/ 3979333 h 4182533"/>
              <a:gd name="connsiteX69" fmla="*/ 7320470 w 8438070"/>
              <a:gd name="connsiteY69" fmla="*/ 3996266 h 4182533"/>
              <a:gd name="connsiteX70" fmla="*/ 7574470 w 8438070"/>
              <a:gd name="connsiteY70" fmla="*/ 4013200 h 4182533"/>
              <a:gd name="connsiteX71" fmla="*/ 7743803 w 8438070"/>
              <a:gd name="connsiteY71" fmla="*/ 4030133 h 4182533"/>
              <a:gd name="connsiteX72" fmla="*/ 7913137 w 8438070"/>
              <a:gd name="connsiteY72" fmla="*/ 4064000 h 4182533"/>
              <a:gd name="connsiteX73" fmla="*/ 7963937 w 8438070"/>
              <a:gd name="connsiteY73" fmla="*/ 4080933 h 4182533"/>
              <a:gd name="connsiteX74" fmla="*/ 8116337 w 8438070"/>
              <a:gd name="connsiteY74" fmla="*/ 4114800 h 4182533"/>
              <a:gd name="connsiteX75" fmla="*/ 8201003 w 8438070"/>
              <a:gd name="connsiteY75" fmla="*/ 4131733 h 4182533"/>
              <a:gd name="connsiteX76" fmla="*/ 8251803 w 8438070"/>
              <a:gd name="connsiteY76" fmla="*/ 4148666 h 4182533"/>
              <a:gd name="connsiteX77" fmla="*/ 8404203 w 8438070"/>
              <a:gd name="connsiteY77" fmla="*/ 4182533 h 4182533"/>
              <a:gd name="connsiteX78" fmla="*/ 8438070 w 8438070"/>
              <a:gd name="connsiteY78" fmla="*/ 4114800 h 4182533"/>
              <a:gd name="connsiteX79" fmla="*/ 8404203 w 8438070"/>
              <a:gd name="connsiteY79" fmla="*/ 4064000 h 4182533"/>
              <a:gd name="connsiteX80" fmla="*/ 8387270 w 8438070"/>
              <a:gd name="connsiteY80" fmla="*/ 3759200 h 4182533"/>
              <a:gd name="connsiteX81" fmla="*/ 8268737 w 8438070"/>
              <a:gd name="connsiteY81" fmla="*/ 3742266 h 4182533"/>
              <a:gd name="connsiteX82" fmla="*/ 7997803 w 8438070"/>
              <a:gd name="connsiteY82" fmla="*/ 3708400 h 4182533"/>
              <a:gd name="connsiteX83" fmla="*/ 7760737 w 8438070"/>
              <a:gd name="connsiteY83" fmla="*/ 3657600 h 4182533"/>
              <a:gd name="connsiteX84" fmla="*/ 7608337 w 8438070"/>
              <a:gd name="connsiteY84" fmla="*/ 3606800 h 4182533"/>
              <a:gd name="connsiteX85" fmla="*/ 7523670 w 8438070"/>
              <a:gd name="connsiteY85" fmla="*/ 3589866 h 4182533"/>
              <a:gd name="connsiteX86" fmla="*/ 1925087 w 8438070"/>
              <a:gd name="connsiteY86" fmla="*/ 2142066 h 4182533"/>
              <a:gd name="connsiteX87" fmla="*/ 7320470 w 8438070"/>
              <a:gd name="connsiteY87" fmla="*/ 677333 h 4182533"/>
              <a:gd name="connsiteX88" fmla="*/ 7371270 w 8438070"/>
              <a:gd name="connsiteY88" fmla="*/ 643466 h 4182533"/>
              <a:gd name="connsiteX89" fmla="*/ 7540603 w 8438070"/>
              <a:gd name="connsiteY89" fmla="*/ 592666 h 4182533"/>
              <a:gd name="connsiteX90" fmla="*/ 7591403 w 8438070"/>
              <a:gd name="connsiteY90" fmla="*/ 558800 h 4182533"/>
              <a:gd name="connsiteX91" fmla="*/ 7642203 w 8438070"/>
              <a:gd name="connsiteY91" fmla="*/ 541866 h 4182533"/>
              <a:gd name="connsiteX92" fmla="*/ 7709937 w 8438070"/>
              <a:gd name="connsiteY92" fmla="*/ 491066 h 4182533"/>
              <a:gd name="connsiteX93" fmla="*/ 7879270 w 8438070"/>
              <a:gd name="connsiteY93" fmla="*/ 423333 h 4182533"/>
              <a:gd name="connsiteX94" fmla="*/ 7930070 w 8438070"/>
              <a:gd name="connsiteY94" fmla="*/ 406400 h 4182533"/>
              <a:gd name="connsiteX95" fmla="*/ 8099403 w 8438070"/>
              <a:gd name="connsiteY95" fmla="*/ 355600 h 4182533"/>
              <a:gd name="connsiteX96" fmla="*/ 8150203 w 8438070"/>
              <a:gd name="connsiteY96" fmla="*/ 338666 h 4182533"/>
              <a:gd name="connsiteX97" fmla="*/ 8370337 w 8438070"/>
              <a:gd name="connsiteY97" fmla="*/ 355600 h 4182533"/>
              <a:gd name="connsiteX98" fmla="*/ 8421137 w 8438070"/>
              <a:gd name="connsiteY98" fmla="*/ 372533 h 4182533"/>
              <a:gd name="connsiteX99" fmla="*/ 8387270 w 8438070"/>
              <a:gd name="connsiteY99" fmla="*/ 372533 h 4182533"/>
              <a:gd name="connsiteX100" fmla="*/ 8421137 w 8438070"/>
              <a:gd name="connsiteY100" fmla="*/ 423333 h 4182533"/>
              <a:gd name="connsiteX0" fmla="*/ 8329852 w 8346785"/>
              <a:gd name="connsiteY0" fmla="*/ 423333 h 4182533"/>
              <a:gd name="connsiteX1" fmla="*/ 8279052 w 8346785"/>
              <a:gd name="connsiteY1" fmla="*/ 321733 h 4182533"/>
              <a:gd name="connsiteX2" fmla="*/ 8262118 w 8346785"/>
              <a:gd name="connsiteY2" fmla="*/ 270933 h 4182533"/>
              <a:gd name="connsiteX3" fmla="*/ 8211318 w 8346785"/>
              <a:gd name="connsiteY3" fmla="*/ 0 h 4182533"/>
              <a:gd name="connsiteX4" fmla="*/ 8109718 w 8346785"/>
              <a:gd name="connsiteY4" fmla="*/ 33866 h 4182533"/>
              <a:gd name="connsiteX5" fmla="*/ 7991185 w 8346785"/>
              <a:gd name="connsiteY5" fmla="*/ 101600 h 4182533"/>
              <a:gd name="connsiteX6" fmla="*/ 7737185 w 8346785"/>
              <a:gd name="connsiteY6" fmla="*/ 135466 h 4182533"/>
              <a:gd name="connsiteX7" fmla="*/ 7652518 w 8346785"/>
              <a:gd name="connsiteY7" fmla="*/ 169333 h 4182533"/>
              <a:gd name="connsiteX8" fmla="*/ 7330785 w 8346785"/>
              <a:gd name="connsiteY8" fmla="*/ 220133 h 4182533"/>
              <a:gd name="connsiteX9" fmla="*/ 7246118 w 8346785"/>
              <a:gd name="connsiteY9" fmla="*/ 237066 h 4182533"/>
              <a:gd name="connsiteX10" fmla="*/ 7178385 w 8346785"/>
              <a:gd name="connsiteY10" fmla="*/ 270933 h 4182533"/>
              <a:gd name="connsiteX11" fmla="*/ 7127585 w 8346785"/>
              <a:gd name="connsiteY11" fmla="*/ 287866 h 4182533"/>
              <a:gd name="connsiteX12" fmla="*/ 7042918 w 8346785"/>
              <a:gd name="connsiteY12" fmla="*/ 321733 h 4182533"/>
              <a:gd name="connsiteX13" fmla="*/ 6941318 w 8346785"/>
              <a:gd name="connsiteY13" fmla="*/ 355600 h 4182533"/>
              <a:gd name="connsiteX14" fmla="*/ 6805852 w 8346785"/>
              <a:gd name="connsiteY14" fmla="*/ 440266 h 4182533"/>
              <a:gd name="connsiteX15" fmla="*/ 6755052 w 8346785"/>
              <a:gd name="connsiteY15" fmla="*/ 457200 h 4182533"/>
              <a:gd name="connsiteX16" fmla="*/ 320385 w 8346785"/>
              <a:gd name="connsiteY16" fmla="*/ 2116666 h 4182533"/>
              <a:gd name="connsiteX17" fmla="*/ 997718 w 8346785"/>
              <a:gd name="connsiteY17" fmla="*/ 2201333 h 4182533"/>
              <a:gd name="connsiteX18" fmla="*/ 1217852 w 8346785"/>
              <a:gd name="connsiteY18" fmla="*/ 2235200 h 4182533"/>
              <a:gd name="connsiteX19" fmla="*/ 1404118 w 8346785"/>
              <a:gd name="connsiteY19" fmla="*/ 2252133 h 4182533"/>
              <a:gd name="connsiteX20" fmla="*/ 1573452 w 8346785"/>
              <a:gd name="connsiteY20" fmla="*/ 2286000 h 4182533"/>
              <a:gd name="connsiteX21" fmla="*/ 1658118 w 8346785"/>
              <a:gd name="connsiteY21" fmla="*/ 2302933 h 4182533"/>
              <a:gd name="connsiteX22" fmla="*/ 1759718 w 8346785"/>
              <a:gd name="connsiteY22" fmla="*/ 2336800 h 4182533"/>
              <a:gd name="connsiteX23" fmla="*/ 1895185 w 8346785"/>
              <a:gd name="connsiteY23" fmla="*/ 2387600 h 4182533"/>
              <a:gd name="connsiteX24" fmla="*/ 1945985 w 8346785"/>
              <a:gd name="connsiteY24" fmla="*/ 2421466 h 4182533"/>
              <a:gd name="connsiteX25" fmla="*/ 1996785 w 8346785"/>
              <a:gd name="connsiteY25" fmla="*/ 2472266 h 4182533"/>
              <a:gd name="connsiteX26" fmla="*/ 2081452 w 8346785"/>
              <a:gd name="connsiteY26" fmla="*/ 2489200 h 4182533"/>
              <a:gd name="connsiteX27" fmla="*/ 2233852 w 8346785"/>
              <a:gd name="connsiteY27" fmla="*/ 2590800 h 4182533"/>
              <a:gd name="connsiteX28" fmla="*/ 2352385 w 8346785"/>
              <a:gd name="connsiteY28" fmla="*/ 2624666 h 4182533"/>
              <a:gd name="connsiteX29" fmla="*/ 2437052 w 8346785"/>
              <a:gd name="connsiteY29" fmla="*/ 2675466 h 4182533"/>
              <a:gd name="connsiteX30" fmla="*/ 2504785 w 8346785"/>
              <a:gd name="connsiteY30" fmla="*/ 2692400 h 4182533"/>
              <a:gd name="connsiteX31" fmla="*/ 2555585 w 8346785"/>
              <a:gd name="connsiteY31" fmla="*/ 2709333 h 4182533"/>
              <a:gd name="connsiteX32" fmla="*/ 2674118 w 8346785"/>
              <a:gd name="connsiteY32" fmla="*/ 2760133 h 4182533"/>
              <a:gd name="connsiteX33" fmla="*/ 2741852 w 8346785"/>
              <a:gd name="connsiteY33" fmla="*/ 2794000 h 4182533"/>
              <a:gd name="connsiteX34" fmla="*/ 2978918 w 8346785"/>
              <a:gd name="connsiteY34" fmla="*/ 2861733 h 4182533"/>
              <a:gd name="connsiteX35" fmla="*/ 3029718 w 8346785"/>
              <a:gd name="connsiteY35" fmla="*/ 2878666 h 4182533"/>
              <a:gd name="connsiteX36" fmla="*/ 3182118 w 8346785"/>
              <a:gd name="connsiteY36" fmla="*/ 2929466 h 4182533"/>
              <a:gd name="connsiteX37" fmla="*/ 3232918 w 8346785"/>
              <a:gd name="connsiteY37" fmla="*/ 2963333 h 4182533"/>
              <a:gd name="connsiteX38" fmla="*/ 3317585 w 8346785"/>
              <a:gd name="connsiteY38" fmla="*/ 2980266 h 4182533"/>
              <a:gd name="connsiteX39" fmla="*/ 3385318 w 8346785"/>
              <a:gd name="connsiteY39" fmla="*/ 2997200 h 4182533"/>
              <a:gd name="connsiteX40" fmla="*/ 3639318 w 8346785"/>
              <a:gd name="connsiteY40" fmla="*/ 3031066 h 4182533"/>
              <a:gd name="connsiteX41" fmla="*/ 3893318 w 8346785"/>
              <a:gd name="connsiteY41" fmla="*/ 3081866 h 4182533"/>
              <a:gd name="connsiteX42" fmla="*/ 4096518 w 8346785"/>
              <a:gd name="connsiteY42" fmla="*/ 3115733 h 4182533"/>
              <a:gd name="connsiteX43" fmla="*/ 4198118 w 8346785"/>
              <a:gd name="connsiteY43" fmla="*/ 3149600 h 4182533"/>
              <a:gd name="connsiteX44" fmla="*/ 4299718 w 8346785"/>
              <a:gd name="connsiteY44" fmla="*/ 3166533 h 4182533"/>
              <a:gd name="connsiteX45" fmla="*/ 4367452 w 8346785"/>
              <a:gd name="connsiteY45" fmla="*/ 3200400 h 4182533"/>
              <a:gd name="connsiteX46" fmla="*/ 4570652 w 8346785"/>
              <a:gd name="connsiteY46" fmla="*/ 3251200 h 4182533"/>
              <a:gd name="connsiteX47" fmla="*/ 4756918 w 8346785"/>
              <a:gd name="connsiteY47" fmla="*/ 3318933 h 4182533"/>
              <a:gd name="connsiteX48" fmla="*/ 4824652 w 8346785"/>
              <a:gd name="connsiteY48" fmla="*/ 3352800 h 4182533"/>
              <a:gd name="connsiteX49" fmla="*/ 4909318 w 8346785"/>
              <a:gd name="connsiteY49" fmla="*/ 3369733 h 4182533"/>
              <a:gd name="connsiteX50" fmla="*/ 4977052 w 8346785"/>
              <a:gd name="connsiteY50" fmla="*/ 3386666 h 4182533"/>
              <a:gd name="connsiteX51" fmla="*/ 5078652 w 8346785"/>
              <a:gd name="connsiteY51" fmla="*/ 3420533 h 4182533"/>
              <a:gd name="connsiteX52" fmla="*/ 5163318 w 8346785"/>
              <a:gd name="connsiteY52" fmla="*/ 3437466 h 4182533"/>
              <a:gd name="connsiteX53" fmla="*/ 5298785 w 8346785"/>
              <a:gd name="connsiteY53" fmla="*/ 3471333 h 4182533"/>
              <a:gd name="connsiteX54" fmla="*/ 5501985 w 8346785"/>
              <a:gd name="connsiteY54" fmla="*/ 3505200 h 4182533"/>
              <a:gd name="connsiteX55" fmla="*/ 5586652 w 8346785"/>
              <a:gd name="connsiteY55" fmla="*/ 3539066 h 4182533"/>
              <a:gd name="connsiteX56" fmla="*/ 5739052 w 8346785"/>
              <a:gd name="connsiteY56" fmla="*/ 3589866 h 4182533"/>
              <a:gd name="connsiteX57" fmla="*/ 5789852 w 8346785"/>
              <a:gd name="connsiteY57" fmla="*/ 3623733 h 4182533"/>
              <a:gd name="connsiteX58" fmla="*/ 5925318 w 8346785"/>
              <a:gd name="connsiteY58" fmla="*/ 3657600 h 4182533"/>
              <a:gd name="connsiteX59" fmla="*/ 5993052 w 8346785"/>
              <a:gd name="connsiteY59" fmla="*/ 3691466 h 4182533"/>
              <a:gd name="connsiteX60" fmla="*/ 6162385 w 8346785"/>
              <a:gd name="connsiteY60" fmla="*/ 3725333 h 4182533"/>
              <a:gd name="connsiteX61" fmla="*/ 6213185 w 8346785"/>
              <a:gd name="connsiteY61" fmla="*/ 3742266 h 4182533"/>
              <a:gd name="connsiteX62" fmla="*/ 6382518 w 8346785"/>
              <a:gd name="connsiteY62" fmla="*/ 3810000 h 4182533"/>
              <a:gd name="connsiteX63" fmla="*/ 6585718 w 8346785"/>
              <a:gd name="connsiteY63" fmla="*/ 3860800 h 4182533"/>
              <a:gd name="connsiteX64" fmla="*/ 6653452 w 8346785"/>
              <a:gd name="connsiteY64" fmla="*/ 3877733 h 4182533"/>
              <a:gd name="connsiteX65" fmla="*/ 6856652 w 8346785"/>
              <a:gd name="connsiteY65" fmla="*/ 3911600 h 4182533"/>
              <a:gd name="connsiteX66" fmla="*/ 7059852 w 8346785"/>
              <a:gd name="connsiteY66" fmla="*/ 3962400 h 4182533"/>
              <a:gd name="connsiteX67" fmla="*/ 7161452 w 8346785"/>
              <a:gd name="connsiteY67" fmla="*/ 3979333 h 4182533"/>
              <a:gd name="connsiteX68" fmla="*/ 7229185 w 8346785"/>
              <a:gd name="connsiteY68" fmla="*/ 3996266 h 4182533"/>
              <a:gd name="connsiteX69" fmla="*/ 7483185 w 8346785"/>
              <a:gd name="connsiteY69" fmla="*/ 4013200 h 4182533"/>
              <a:gd name="connsiteX70" fmla="*/ 7652518 w 8346785"/>
              <a:gd name="connsiteY70" fmla="*/ 4030133 h 4182533"/>
              <a:gd name="connsiteX71" fmla="*/ 7821852 w 8346785"/>
              <a:gd name="connsiteY71" fmla="*/ 4064000 h 4182533"/>
              <a:gd name="connsiteX72" fmla="*/ 7872652 w 8346785"/>
              <a:gd name="connsiteY72" fmla="*/ 4080933 h 4182533"/>
              <a:gd name="connsiteX73" fmla="*/ 8025052 w 8346785"/>
              <a:gd name="connsiteY73" fmla="*/ 4114800 h 4182533"/>
              <a:gd name="connsiteX74" fmla="*/ 8109718 w 8346785"/>
              <a:gd name="connsiteY74" fmla="*/ 4131733 h 4182533"/>
              <a:gd name="connsiteX75" fmla="*/ 8160518 w 8346785"/>
              <a:gd name="connsiteY75" fmla="*/ 4148666 h 4182533"/>
              <a:gd name="connsiteX76" fmla="*/ 8312918 w 8346785"/>
              <a:gd name="connsiteY76" fmla="*/ 4182533 h 4182533"/>
              <a:gd name="connsiteX77" fmla="*/ 8346785 w 8346785"/>
              <a:gd name="connsiteY77" fmla="*/ 4114800 h 4182533"/>
              <a:gd name="connsiteX78" fmla="*/ 8312918 w 8346785"/>
              <a:gd name="connsiteY78" fmla="*/ 4064000 h 4182533"/>
              <a:gd name="connsiteX79" fmla="*/ 8295985 w 8346785"/>
              <a:gd name="connsiteY79" fmla="*/ 3759200 h 4182533"/>
              <a:gd name="connsiteX80" fmla="*/ 8177452 w 8346785"/>
              <a:gd name="connsiteY80" fmla="*/ 3742266 h 4182533"/>
              <a:gd name="connsiteX81" fmla="*/ 7906518 w 8346785"/>
              <a:gd name="connsiteY81" fmla="*/ 3708400 h 4182533"/>
              <a:gd name="connsiteX82" fmla="*/ 7669452 w 8346785"/>
              <a:gd name="connsiteY82" fmla="*/ 3657600 h 4182533"/>
              <a:gd name="connsiteX83" fmla="*/ 7517052 w 8346785"/>
              <a:gd name="connsiteY83" fmla="*/ 3606800 h 4182533"/>
              <a:gd name="connsiteX84" fmla="*/ 7432385 w 8346785"/>
              <a:gd name="connsiteY84" fmla="*/ 3589866 h 4182533"/>
              <a:gd name="connsiteX85" fmla="*/ 1833802 w 8346785"/>
              <a:gd name="connsiteY85" fmla="*/ 2142066 h 4182533"/>
              <a:gd name="connsiteX86" fmla="*/ 7229185 w 8346785"/>
              <a:gd name="connsiteY86" fmla="*/ 677333 h 4182533"/>
              <a:gd name="connsiteX87" fmla="*/ 7279985 w 8346785"/>
              <a:gd name="connsiteY87" fmla="*/ 643466 h 4182533"/>
              <a:gd name="connsiteX88" fmla="*/ 7449318 w 8346785"/>
              <a:gd name="connsiteY88" fmla="*/ 592666 h 4182533"/>
              <a:gd name="connsiteX89" fmla="*/ 7500118 w 8346785"/>
              <a:gd name="connsiteY89" fmla="*/ 558800 h 4182533"/>
              <a:gd name="connsiteX90" fmla="*/ 7550918 w 8346785"/>
              <a:gd name="connsiteY90" fmla="*/ 541866 h 4182533"/>
              <a:gd name="connsiteX91" fmla="*/ 7618652 w 8346785"/>
              <a:gd name="connsiteY91" fmla="*/ 491066 h 4182533"/>
              <a:gd name="connsiteX92" fmla="*/ 7787985 w 8346785"/>
              <a:gd name="connsiteY92" fmla="*/ 423333 h 4182533"/>
              <a:gd name="connsiteX93" fmla="*/ 7838785 w 8346785"/>
              <a:gd name="connsiteY93" fmla="*/ 406400 h 4182533"/>
              <a:gd name="connsiteX94" fmla="*/ 8008118 w 8346785"/>
              <a:gd name="connsiteY94" fmla="*/ 355600 h 4182533"/>
              <a:gd name="connsiteX95" fmla="*/ 8058918 w 8346785"/>
              <a:gd name="connsiteY95" fmla="*/ 338666 h 4182533"/>
              <a:gd name="connsiteX96" fmla="*/ 8279052 w 8346785"/>
              <a:gd name="connsiteY96" fmla="*/ 355600 h 4182533"/>
              <a:gd name="connsiteX97" fmla="*/ 8329852 w 8346785"/>
              <a:gd name="connsiteY97" fmla="*/ 372533 h 4182533"/>
              <a:gd name="connsiteX98" fmla="*/ 8295985 w 8346785"/>
              <a:gd name="connsiteY98" fmla="*/ 372533 h 4182533"/>
              <a:gd name="connsiteX99" fmla="*/ 8329852 w 8346785"/>
              <a:gd name="connsiteY99" fmla="*/ 423333 h 4182533"/>
              <a:gd name="connsiteX0" fmla="*/ 8289341 w 8306274"/>
              <a:gd name="connsiteY0" fmla="*/ 423333 h 4182533"/>
              <a:gd name="connsiteX1" fmla="*/ 8238541 w 8306274"/>
              <a:gd name="connsiteY1" fmla="*/ 321733 h 4182533"/>
              <a:gd name="connsiteX2" fmla="*/ 8221607 w 8306274"/>
              <a:gd name="connsiteY2" fmla="*/ 270933 h 4182533"/>
              <a:gd name="connsiteX3" fmla="*/ 8170807 w 8306274"/>
              <a:gd name="connsiteY3" fmla="*/ 0 h 4182533"/>
              <a:gd name="connsiteX4" fmla="*/ 8069207 w 8306274"/>
              <a:gd name="connsiteY4" fmla="*/ 33866 h 4182533"/>
              <a:gd name="connsiteX5" fmla="*/ 7950674 w 8306274"/>
              <a:gd name="connsiteY5" fmla="*/ 101600 h 4182533"/>
              <a:gd name="connsiteX6" fmla="*/ 7696674 w 8306274"/>
              <a:gd name="connsiteY6" fmla="*/ 135466 h 4182533"/>
              <a:gd name="connsiteX7" fmla="*/ 7612007 w 8306274"/>
              <a:gd name="connsiteY7" fmla="*/ 169333 h 4182533"/>
              <a:gd name="connsiteX8" fmla="*/ 7290274 w 8306274"/>
              <a:gd name="connsiteY8" fmla="*/ 220133 h 4182533"/>
              <a:gd name="connsiteX9" fmla="*/ 7205607 w 8306274"/>
              <a:gd name="connsiteY9" fmla="*/ 237066 h 4182533"/>
              <a:gd name="connsiteX10" fmla="*/ 7137874 w 8306274"/>
              <a:gd name="connsiteY10" fmla="*/ 270933 h 4182533"/>
              <a:gd name="connsiteX11" fmla="*/ 7087074 w 8306274"/>
              <a:gd name="connsiteY11" fmla="*/ 287866 h 4182533"/>
              <a:gd name="connsiteX12" fmla="*/ 7002407 w 8306274"/>
              <a:gd name="connsiteY12" fmla="*/ 321733 h 4182533"/>
              <a:gd name="connsiteX13" fmla="*/ 6900807 w 8306274"/>
              <a:gd name="connsiteY13" fmla="*/ 355600 h 4182533"/>
              <a:gd name="connsiteX14" fmla="*/ 6765341 w 8306274"/>
              <a:gd name="connsiteY14" fmla="*/ 440266 h 4182533"/>
              <a:gd name="connsiteX15" fmla="*/ 6714541 w 8306274"/>
              <a:gd name="connsiteY15" fmla="*/ 457200 h 4182533"/>
              <a:gd name="connsiteX16" fmla="*/ 279874 w 8306274"/>
              <a:gd name="connsiteY16" fmla="*/ 2116666 h 4182533"/>
              <a:gd name="connsiteX17" fmla="*/ 1177341 w 8306274"/>
              <a:gd name="connsiteY17" fmla="*/ 2235200 h 4182533"/>
              <a:gd name="connsiteX18" fmla="*/ 1363607 w 8306274"/>
              <a:gd name="connsiteY18" fmla="*/ 2252133 h 4182533"/>
              <a:gd name="connsiteX19" fmla="*/ 1532941 w 8306274"/>
              <a:gd name="connsiteY19" fmla="*/ 2286000 h 4182533"/>
              <a:gd name="connsiteX20" fmla="*/ 1617607 w 8306274"/>
              <a:gd name="connsiteY20" fmla="*/ 2302933 h 4182533"/>
              <a:gd name="connsiteX21" fmla="*/ 1719207 w 8306274"/>
              <a:gd name="connsiteY21" fmla="*/ 2336800 h 4182533"/>
              <a:gd name="connsiteX22" fmla="*/ 1854674 w 8306274"/>
              <a:gd name="connsiteY22" fmla="*/ 2387600 h 4182533"/>
              <a:gd name="connsiteX23" fmla="*/ 1905474 w 8306274"/>
              <a:gd name="connsiteY23" fmla="*/ 2421466 h 4182533"/>
              <a:gd name="connsiteX24" fmla="*/ 1956274 w 8306274"/>
              <a:gd name="connsiteY24" fmla="*/ 2472266 h 4182533"/>
              <a:gd name="connsiteX25" fmla="*/ 2040941 w 8306274"/>
              <a:gd name="connsiteY25" fmla="*/ 2489200 h 4182533"/>
              <a:gd name="connsiteX26" fmla="*/ 2193341 w 8306274"/>
              <a:gd name="connsiteY26" fmla="*/ 2590800 h 4182533"/>
              <a:gd name="connsiteX27" fmla="*/ 2311874 w 8306274"/>
              <a:gd name="connsiteY27" fmla="*/ 2624666 h 4182533"/>
              <a:gd name="connsiteX28" fmla="*/ 2396541 w 8306274"/>
              <a:gd name="connsiteY28" fmla="*/ 2675466 h 4182533"/>
              <a:gd name="connsiteX29" fmla="*/ 2464274 w 8306274"/>
              <a:gd name="connsiteY29" fmla="*/ 2692400 h 4182533"/>
              <a:gd name="connsiteX30" fmla="*/ 2515074 w 8306274"/>
              <a:gd name="connsiteY30" fmla="*/ 2709333 h 4182533"/>
              <a:gd name="connsiteX31" fmla="*/ 2633607 w 8306274"/>
              <a:gd name="connsiteY31" fmla="*/ 2760133 h 4182533"/>
              <a:gd name="connsiteX32" fmla="*/ 2701341 w 8306274"/>
              <a:gd name="connsiteY32" fmla="*/ 2794000 h 4182533"/>
              <a:gd name="connsiteX33" fmla="*/ 2938407 w 8306274"/>
              <a:gd name="connsiteY33" fmla="*/ 2861733 h 4182533"/>
              <a:gd name="connsiteX34" fmla="*/ 2989207 w 8306274"/>
              <a:gd name="connsiteY34" fmla="*/ 2878666 h 4182533"/>
              <a:gd name="connsiteX35" fmla="*/ 3141607 w 8306274"/>
              <a:gd name="connsiteY35" fmla="*/ 2929466 h 4182533"/>
              <a:gd name="connsiteX36" fmla="*/ 3192407 w 8306274"/>
              <a:gd name="connsiteY36" fmla="*/ 2963333 h 4182533"/>
              <a:gd name="connsiteX37" fmla="*/ 3277074 w 8306274"/>
              <a:gd name="connsiteY37" fmla="*/ 2980266 h 4182533"/>
              <a:gd name="connsiteX38" fmla="*/ 3344807 w 8306274"/>
              <a:gd name="connsiteY38" fmla="*/ 2997200 h 4182533"/>
              <a:gd name="connsiteX39" fmla="*/ 3598807 w 8306274"/>
              <a:gd name="connsiteY39" fmla="*/ 3031066 h 4182533"/>
              <a:gd name="connsiteX40" fmla="*/ 3852807 w 8306274"/>
              <a:gd name="connsiteY40" fmla="*/ 3081866 h 4182533"/>
              <a:gd name="connsiteX41" fmla="*/ 4056007 w 8306274"/>
              <a:gd name="connsiteY41" fmla="*/ 3115733 h 4182533"/>
              <a:gd name="connsiteX42" fmla="*/ 4157607 w 8306274"/>
              <a:gd name="connsiteY42" fmla="*/ 3149600 h 4182533"/>
              <a:gd name="connsiteX43" fmla="*/ 4259207 w 8306274"/>
              <a:gd name="connsiteY43" fmla="*/ 3166533 h 4182533"/>
              <a:gd name="connsiteX44" fmla="*/ 4326941 w 8306274"/>
              <a:gd name="connsiteY44" fmla="*/ 3200400 h 4182533"/>
              <a:gd name="connsiteX45" fmla="*/ 4530141 w 8306274"/>
              <a:gd name="connsiteY45" fmla="*/ 3251200 h 4182533"/>
              <a:gd name="connsiteX46" fmla="*/ 4716407 w 8306274"/>
              <a:gd name="connsiteY46" fmla="*/ 3318933 h 4182533"/>
              <a:gd name="connsiteX47" fmla="*/ 4784141 w 8306274"/>
              <a:gd name="connsiteY47" fmla="*/ 3352800 h 4182533"/>
              <a:gd name="connsiteX48" fmla="*/ 4868807 w 8306274"/>
              <a:gd name="connsiteY48" fmla="*/ 3369733 h 4182533"/>
              <a:gd name="connsiteX49" fmla="*/ 4936541 w 8306274"/>
              <a:gd name="connsiteY49" fmla="*/ 3386666 h 4182533"/>
              <a:gd name="connsiteX50" fmla="*/ 5038141 w 8306274"/>
              <a:gd name="connsiteY50" fmla="*/ 3420533 h 4182533"/>
              <a:gd name="connsiteX51" fmla="*/ 5122807 w 8306274"/>
              <a:gd name="connsiteY51" fmla="*/ 3437466 h 4182533"/>
              <a:gd name="connsiteX52" fmla="*/ 5258274 w 8306274"/>
              <a:gd name="connsiteY52" fmla="*/ 3471333 h 4182533"/>
              <a:gd name="connsiteX53" fmla="*/ 5461474 w 8306274"/>
              <a:gd name="connsiteY53" fmla="*/ 3505200 h 4182533"/>
              <a:gd name="connsiteX54" fmla="*/ 5546141 w 8306274"/>
              <a:gd name="connsiteY54" fmla="*/ 3539066 h 4182533"/>
              <a:gd name="connsiteX55" fmla="*/ 5698541 w 8306274"/>
              <a:gd name="connsiteY55" fmla="*/ 3589866 h 4182533"/>
              <a:gd name="connsiteX56" fmla="*/ 5749341 w 8306274"/>
              <a:gd name="connsiteY56" fmla="*/ 3623733 h 4182533"/>
              <a:gd name="connsiteX57" fmla="*/ 5884807 w 8306274"/>
              <a:gd name="connsiteY57" fmla="*/ 3657600 h 4182533"/>
              <a:gd name="connsiteX58" fmla="*/ 5952541 w 8306274"/>
              <a:gd name="connsiteY58" fmla="*/ 3691466 h 4182533"/>
              <a:gd name="connsiteX59" fmla="*/ 6121874 w 8306274"/>
              <a:gd name="connsiteY59" fmla="*/ 3725333 h 4182533"/>
              <a:gd name="connsiteX60" fmla="*/ 6172674 w 8306274"/>
              <a:gd name="connsiteY60" fmla="*/ 3742266 h 4182533"/>
              <a:gd name="connsiteX61" fmla="*/ 6342007 w 8306274"/>
              <a:gd name="connsiteY61" fmla="*/ 3810000 h 4182533"/>
              <a:gd name="connsiteX62" fmla="*/ 6545207 w 8306274"/>
              <a:gd name="connsiteY62" fmla="*/ 3860800 h 4182533"/>
              <a:gd name="connsiteX63" fmla="*/ 6612941 w 8306274"/>
              <a:gd name="connsiteY63" fmla="*/ 3877733 h 4182533"/>
              <a:gd name="connsiteX64" fmla="*/ 6816141 w 8306274"/>
              <a:gd name="connsiteY64" fmla="*/ 3911600 h 4182533"/>
              <a:gd name="connsiteX65" fmla="*/ 7019341 w 8306274"/>
              <a:gd name="connsiteY65" fmla="*/ 3962400 h 4182533"/>
              <a:gd name="connsiteX66" fmla="*/ 7120941 w 8306274"/>
              <a:gd name="connsiteY66" fmla="*/ 3979333 h 4182533"/>
              <a:gd name="connsiteX67" fmla="*/ 7188674 w 8306274"/>
              <a:gd name="connsiteY67" fmla="*/ 3996266 h 4182533"/>
              <a:gd name="connsiteX68" fmla="*/ 7442674 w 8306274"/>
              <a:gd name="connsiteY68" fmla="*/ 4013200 h 4182533"/>
              <a:gd name="connsiteX69" fmla="*/ 7612007 w 8306274"/>
              <a:gd name="connsiteY69" fmla="*/ 4030133 h 4182533"/>
              <a:gd name="connsiteX70" fmla="*/ 7781341 w 8306274"/>
              <a:gd name="connsiteY70" fmla="*/ 4064000 h 4182533"/>
              <a:gd name="connsiteX71" fmla="*/ 7832141 w 8306274"/>
              <a:gd name="connsiteY71" fmla="*/ 4080933 h 4182533"/>
              <a:gd name="connsiteX72" fmla="*/ 7984541 w 8306274"/>
              <a:gd name="connsiteY72" fmla="*/ 4114800 h 4182533"/>
              <a:gd name="connsiteX73" fmla="*/ 8069207 w 8306274"/>
              <a:gd name="connsiteY73" fmla="*/ 4131733 h 4182533"/>
              <a:gd name="connsiteX74" fmla="*/ 8120007 w 8306274"/>
              <a:gd name="connsiteY74" fmla="*/ 4148666 h 4182533"/>
              <a:gd name="connsiteX75" fmla="*/ 8272407 w 8306274"/>
              <a:gd name="connsiteY75" fmla="*/ 4182533 h 4182533"/>
              <a:gd name="connsiteX76" fmla="*/ 8306274 w 8306274"/>
              <a:gd name="connsiteY76" fmla="*/ 4114800 h 4182533"/>
              <a:gd name="connsiteX77" fmla="*/ 8272407 w 8306274"/>
              <a:gd name="connsiteY77" fmla="*/ 4064000 h 4182533"/>
              <a:gd name="connsiteX78" fmla="*/ 8255474 w 8306274"/>
              <a:gd name="connsiteY78" fmla="*/ 3759200 h 4182533"/>
              <a:gd name="connsiteX79" fmla="*/ 8136941 w 8306274"/>
              <a:gd name="connsiteY79" fmla="*/ 3742266 h 4182533"/>
              <a:gd name="connsiteX80" fmla="*/ 7866007 w 8306274"/>
              <a:gd name="connsiteY80" fmla="*/ 3708400 h 4182533"/>
              <a:gd name="connsiteX81" fmla="*/ 7628941 w 8306274"/>
              <a:gd name="connsiteY81" fmla="*/ 3657600 h 4182533"/>
              <a:gd name="connsiteX82" fmla="*/ 7476541 w 8306274"/>
              <a:gd name="connsiteY82" fmla="*/ 3606800 h 4182533"/>
              <a:gd name="connsiteX83" fmla="*/ 7391874 w 8306274"/>
              <a:gd name="connsiteY83" fmla="*/ 3589866 h 4182533"/>
              <a:gd name="connsiteX84" fmla="*/ 1793291 w 8306274"/>
              <a:gd name="connsiteY84" fmla="*/ 2142066 h 4182533"/>
              <a:gd name="connsiteX85" fmla="*/ 7188674 w 8306274"/>
              <a:gd name="connsiteY85" fmla="*/ 677333 h 4182533"/>
              <a:gd name="connsiteX86" fmla="*/ 7239474 w 8306274"/>
              <a:gd name="connsiteY86" fmla="*/ 643466 h 4182533"/>
              <a:gd name="connsiteX87" fmla="*/ 7408807 w 8306274"/>
              <a:gd name="connsiteY87" fmla="*/ 592666 h 4182533"/>
              <a:gd name="connsiteX88" fmla="*/ 7459607 w 8306274"/>
              <a:gd name="connsiteY88" fmla="*/ 558800 h 4182533"/>
              <a:gd name="connsiteX89" fmla="*/ 7510407 w 8306274"/>
              <a:gd name="connsiteY89" fmla="*/ 541866 h 4182533"/>
              <a:gd name="connsiteX90" fmla="*/ 7578141 w 8306274"/>
              <a:gd name="connsiteY90" fmla="*/ 491066 h 4182533"/>
              <a:gd name="connsiteX91" fmla="*/ 7747474 w 8306274"/>
              <a:gd name="connsiteY91" fmla="*/ 423333 h 4182533"/>
              <a:gd name="connsiteX92" fmla="*/ 7798274 w 8306274"/>
              <a:gd name="connsiteY92" fmla="*/ 406400 h 4182533"/>
              <a:gd name="connsiteX93" fmla="*/ 7967607 w 8306274"/>
              <a:gd name="connsiteY93" fmla="*/ 355600 h 4182533"/>
              <a:gd name="connsiteX94" fmla="*/ 8018407 w 8306274"/>
              <a:gd name="connsiteY94" fmla="*/ 338666 h 4182533"/>
              <a:gd name="connsiteX95" fmla="*/ 8238541 w 8306274"/>
              <a:gd name="connsiteY95" fmla="*/ 355600 h 4182533"/>
              <a:gd name="connsiteX96" fmla="*/ 8289341 w 8306274"/>
              <a:gd name="connsiteY96" fmla="*/ 372533 h 4182533"/>
              <a:gd name="connsiteX97" fmla="*/ 8255474 w 8306274"/>
              <a:gd name="connsiteY97" fmla="*/ 372533 h 4182533"/>
              <a:gd name="connsiteX98" fmla="*/ 8289341 w 8306274"/>
              <a:gd name="connsiteY98" fmla="*/ 423333 h 4182533"/>
              <a:gd name="connsiteX0" fmla="*/ 8259271 w 8276204"/>
              <a:gd name="connsiteY0" fmla="*/ 423333 h 4182533"/>
              <a:gd name="connsiteX1" fmla="*/ 8208471 w 8276204"/>
              <a:gd name="connsiteY1" fmla="*/ 321733 h 4182533"/>
              <a:gd name="connsiteX2" fmla="*/ 8191537 w 8276204"/>
              <a:gd name="connsiteY2" fmla="*/ 270933 h 4182533"/>
              <a:gd name="connsiteX3" fmla="*/ 8140737 w 8276204"/>
              <a:gd name="connsiteY3" fmla="*/ 0 h 4182533"/>
              <a:gd name="connsiteX4" fmla="*/ 8039137 w 8276204"/>
              <a:gd name="connsiteY4" fmla="*/ 33866 h 4182533"/>
              <a:gd name="connsiteX5" fmla="*/ 7920604 w 8276204"/>
              <a:gd name="connsiteY5" fmla="*/ 101600 h 4182533"/>
              <a:gd name="connsiteX6" fmla="*/ 7666604 w 8276204"/>
              <a:gd name="connsiteY6" fmla="*/ 135466 h 4182533"/>
              <a:gd name="connsiteX7" fmla="*/ 7581937 w 8276204"/>
              <a:gd name="connsiteY7" fmla="*/ 169333 h 4182533"/>
              <a:gd name="connsiteX8" fmla="*/ 7260204 w 8276204"/>
              <a:gd name="connsiteY8" fmla="*/ 220133 h 4182533"/>
              <a:gd name="connsiteX9" fmla="*/ 7175537 w 8276204"/>
              <a:gd name="connsiteY9" fmla="*/ 237066 h 4182533"/>
              <a:gd name="connsiteX10" fmla="*/ 7107804 w 8276204"/>
              <a:gd name="connsiteY10" fmla="*/ 270933 h 4182533"/>
              <a:gd name="connsiteX11" fmla="*/ 7057004 w 8276204"/>
              <a:gd name="connsiteY11" fmla="*/ 287866 h 4182533"/>
              <a:gd name="connsiteX12" fmla="*/ 6972337 w 8276204"/>
              <a:gd name="connsiteY12" fmla="*/ 321733 h 4182533"/>
              <a:gd name="connsiteX13" fmla="*/ 6870737 w 8276204"/>
              <a:gd name="connsiteY13" fmla="*/ 355600 h 4182533"/>
              <a:gd name="connsiteX14" fmla="*/ 6735271 w 8276204"/>
              <a:gd name="connsiteY14" fmla="*/ 440266 h 4182533"/>
              <a:gd name="connsiteX15" fmla="*/ 6684471 w 8276204"/>
              <a:gd name="connsiteY15" fmla="*/ 457200 h 4182533"/>
              <a:gd name="connsiteX16" fmla="*/ 249804 w 8276204"/>
              <a:gd name="connsiteY16" fmla="*/ 2116666 h 4182533"/>
              <a:gd name="connsiteX17" fmla="*/ 1333537 w 8276204"/>
              <a:gd name="connsiteY17" fmla="*/ 2252133 h 4182533"/>
              <a:gd name="connsiteX18" fmla="*/ 1502871 w 8276204"/>
              <a:gd name="connsiteY18" fmla="*/ 2286000 h 4182533"/>
              <a:gd name="connsiteX19" fmla="*/ 1587537 w 8276204"/>
              <a:gd name="connsiteY19" fmla="*/ 2302933 h 4182533"/>
              <a:gd name="connsiteX20" fmla="*/ 1689137 w 8276204"/>
              <a:gd name="connsiteY20" fmla="*/ 2336800 h 4182533"/>
              <a:gd name="connsiteX21" fmla="*/ 1824604 w 8276204"/>
              <a:gd name="connsiteY21" fmla="*/ 2387600 h 4182533"/>
              <a:gd name="connsiteX22" fmla="*/ 1875404 w 8276204"/>
              <a:gd name="connsiteY22" fmla="*/ 2421466 h 4182533"/>
              <a:gd name="connsiteX23" fmla="*/ 1926204 w 8276204"/>
              <a:gd name="connsiteY23" fmla="*/ 2472266 h 4182533"/>
              <a:gd name="connsiteX24" fmla="*/ 2010871 w 8276204"/>
              <a:gd name="connsiteY24" fmla="*/ 2489200 h 4182533"/>
              <a:gd name="connsiteX25" fmla="*/ 2163271 w 8276204"/>
              <a:gd name="connsiteY25" fmla="*/ 2590800 h 4182533"/>
              <a:gd name="connsiteX26" fmla="*/ 2281804 w 8276204"/>
              <a:gd name="connsiteY26" fmla="*/ 2624666 h 4182533"/>
              <a:gd name="connsiteX27" fmla="*/ 2366471 w 8276204"/>
              <a:gd name="connsiteY27" fmla="*/ 2675466 h 4182533"/>
              <a:gd name="connsiteX28" fmla="*/ 2434204 w 8276204"/>
              <a:gd name="connsiteY28" fmla="*/ 2692400 h 4182533"/>
              <a:gd name="connsiteX29" fmla="*/ 2485004 w 8276204"/>
              <a:gd name="connsiteY29" fmla="*/ 2709333 h 4182533"/>
              <a:gd name="connsiteX30" fmla="*/ 2603537 w 8276204"/>
              <a:gd name="connsiteY30" fmla="*/ 2760133 h 4182533"/>
              <a:gd name="connsiteX31" fmla="*/ 2671271 w 8276204"/>
              <a:gd name="connsiteY31" fmla="*/ 2794000 h 4182533"/>
              <a:gd name="connsiteX32" fmla="*/ 2908337 w 8276204"/>
              <a:gd name="connsiteY32" fmla="*/ 2861733 h 4182533"/>
              <a:gd name="connsiteX33" fmla="*/ 2959137 w 8276204"/>
              <a:gd name="connsiteY33" fmla="*/ 2878666 h 4182533"/>
              <a:gd name="connsiteX34" fmla="*/ 3111537 w 8276204"/>
              <a:gd name="connsiteY34" fmla="*/ 2929466 h 4182533"/>
              <a:gd name="connsiteX35" fmla="*/ 3162337 w 8276204"/>
              <a:gd name="connsiteY35" fmla="*/ 2963333 h 4182533"/>
              <a:gd name="connsiteX36" fmla="*/ 3247004 w 8276204"/>
              <a:gd name="connsiteY36" fmla="*/ 2980266 h 4182533"/>
              <a:gd name="connsiteX37" fmla="*/ 3314737 w 8276204"/>
              <a:gd name="connsiteY37" fmla="*/ 2997200 h 4182533"/>
              <a:gd name="connsiteX38" fmla="*/ 3568737 w 8276204"/>
              <a:gd name="connsiteY38" fmla="*/ 3031066 h 4182533"/>
              <a:gd name="connsiteX39" fmla="*/ 3822737 w 8276204"/>
              <a:gd name="connsiteY39" fmla="*/ 3081866 h 4182533"/>
              <a:gd name="connsiteX40" fmla="*/ 4025937 w 8276204"/>
              <a:gd name="connsiteY40" fmla="*/ 3115733 h 4182533"/>
              <a:gd name="connsiteX41" fmla="*/ 4127537 w 8276204"/>
              <a:gd name="connsiteY41" fmla="*/ 3149600 h 4182533"/>
              <a:gd name="connsiteX42" fmla="*/ 4229137 w 8276204"/>
              <a:gd name="connsiteY42" fmla="*/ 3166533 h 4182533"/>
              <a:gd name="connsiteX43" fmla="*/ 4296871 w 8276204"/>
              <a:gd name="connsiteY43" fmla="*/ 3200400 h 4182533"/>
              <a:gd name="connsiteX44" fmla="*/ 4500071 w 8276204"/>
              <a:gd name="connsiteY44" fmla="*/ 3251200 h 4182533"/>
              <a:gd name="connsiteX45" fmla="*/ 4686337 w 8276204"/>
              <a:gd name="connsiteY45" fmla="*/ 3318933 h 4182533"/>
              <a:gd name="connsiteX46" fmla="*/ 4754071 w 8276204"/>
              <a:gd name="connsiteY46" fmla="*/ 3352800 h 4182533"/>
              <a:gd name="connsiteX47" fmla="*/ 4838737 w 8276204"/>
              <a:gd name="connsiteY47" fmla="*/ 3369733 h 4182533"/>
              <a:gd name="connsiteX48" fmla="*/ 4906471 w 8276204"/>
              <a:gd name="connsiteY48" fmla="*/ 3386666 h 4182533"/>
              <a:gd name="connsiteX49" fmla="*/ 5008071 w 8276204"/>
              <a:gd name="connsiteY49" fmla="*/ 3420533 h 4182533"/>
              <a:gd name="connsiteX50" fmla="*/ 5092737 w 8276204"/>
              <a:gd name="connsiteY50" fmla="*/ 3437466 h 4182533"/>
              <a:gd name="connsiteX51" fmla="*/ 5228204 w 8276204"/>
              <a:gd name="connsiteY51" fmla="*/ 3471333 h 4182533"/>
              <a:gd name="connsiteX52" fmla="*/ 5431404 w 8276204"/>
              <a:gd name="connsiteY52" fmla="*/ 3505200 h 4182533"/>
              <a:gd name="connsiteX53" fmla="*/ 5516071 w 8276204"/>
              <a:gd name="connsiteY53" fmla="*/ 3539066 h 4182533"/>
              <a:gd name="connsiteX54" fmla="*/ 5668471 w 8276204"/>
              <a:gd name="connsiteY54" fmla="*/ 3589866 h 4182533"/>
              <a:gd name="connsiteX55" fmla="*/ 5719271 w 8276204"/>
              <a:gd name="connsiteY55" fmla="*/ 3623733 h 4182533"/>
              <a:gd name="connsiteX56" fmla="*/ 5854737 w 8276204"/>
              <a:gd name="connsiteY56" fmla="*/ 3657600 h 4182533"/>
              <a:gd name="connsiteX57" fmla="*/ 5922471 w 8276204"/>
              <a:gd name="connsiteY57" fmla="*/ 3691466 h 4182533"/>
              <a:gd name="connsiteX58" fmla="*/ 6091804 w 8276204"/>
              <a:gd name="connsiteY58" fmla="*/ 3725333 h 4182533"/>
              <a:gd name="connsiteX59" fmla="*/ 6142604 w 8276204"/>
              <a:gd name="connsiteY59" fmla="*/ 3742266 h 4182533"/>
              <a:gd name="connsiteX60" fmla="*/ 6311937 w 8276204"/>
              <a:gd name="connsiteY60" fmla="*/ 3810000 h 4182533"/>
              <a:gd name="connsiteX61" fmla="*/ 6515137 w 8276204"/>
              <a:gd name="connsiteY61" fmla="*/ 3860800 h 4182533"/>
              <a:gd name="connsiteX62" fmla="*/ 6582871 w 8276204"/>
              <a:gd name="connsiteY62" fmla="*/ 3877733 h 4182533"/>
              <a:gd name="connsiteX63" fmla="*/ 6786071 w 8276204"/>
              <a:gd name="connsiteY63" fmla="*/ 3911600 h 4182533"/>
              <a:gd name="connsiteX64" fmla="*/ 6989271 w 8276204"/>
              <a:gd name="connsiteY64" fmla="*/ 3962400 h 4182533"/>
              <a:gd name="connsiteX65" fmla="*/ 7090871 w 8276204"/>
              <a:gd name="connsiteY65" fmla="*/ 3979333 h 4182533"/>
              <a:gd name="connsiteX66" fmla="*/ 7158604 w 8276204"/>
              <a:gd name="connsiteY66" fmla="*/ 3996266 h 4182533"/>
              <a:gd name="connsiteX67" fmla="*/ 7412604 w 8276204"/>
              <a:gd name="connsiteY67" fmla="*/ 4013200 h 4182533"/>
              <a:gd name="connsiteX68" fmla="*/ 7581937 w 8276204"/>
              <a:gd name="connsiteY68" fmla="*/ 4030133 h 4182533"/>
              <a:gd name="connsiteX69" fmla="*/ 7751271 w 8276204"/>
              <a:gd name="connsiteY69" fmla="*/ 4064000 h 4182533"/>
              <a:gd name="connsiteX70" fmla="*/ 7802071 w 8276204"/>
              <a:gd name="connsiteY70" fmla="*/ 4080933 h 4182533"/>
              <a:gd name="connsiteX71" fmla="*/ 7954471 w 8276204"/>
              <a:gd name="connsiteY71" fmla="*/ 4114800 h 4182533"/>
              <a:gd name="connsiteX72" fmla="*/ 8039137 w 8276204"/>
              <a:gd name="connsiteY72" fmla="*/ 4131733 h 4182533"/>
              <a:gd name="connsiteX73" fmla="*/ 8089937 w 8276204"/>
              <a:gd name="connsiteY73" fmla="*/ 4148666 h 4182533"/>
              <a:gd name="connsiteX74" fmla="*/ 8242337 w 8276204"/>
              <a:gd name="connsiteY74" fmla="*/ 4182533 h 4182533"/>
              <a:gd name="connsiteX75" fmla="*/ 8276204 w 8276204"/>
              <a:gd name="connsiteY75" fmla="*/ 4114800 h 4182533"/>
              <a:gd name="connsiteX76" fmla="*/ 8242337 w 8276204"/>
              <a:gd name="connsiteY76" fmla="*/ 4064000 h 4182533"/>
              <a:gd name="connsiteX77" fmla="*/ 8225404 w 8276204"/>
              <a:gd name="connsiteY77" fmla="*/ 3759200 h 4182533"/>
              <a:gd name="connsiteX78" fmla="*/ 8106871 w 8276204"/>
              <a:gd name="connsiteY78" fmla="*/ 3742266 h 4182533"/>
              <a:gd name="connsiteX79" fmla="*/ 7835937 w 8276204"/>
              <a:gd name="connsiteY79" fmla="*/ 3708400 h 4182533"/>
              <a:gd name="connsiteX80" fmla="*/ 7598871 w 8276204"/>
              <a:gd name="connsiteY80" fmla="*/ 3657600 h 4182533"/>
              <a:gd name="connsiteX81" fmla="*/ 7446471 w 8276204"/>
              <a:gd name="connsiteY81" fmla="*/ 3606800 h 4182533"/>
              <a:gd name="connsiteX82" fmla="*/ 7361804 w 8276204"/>
              <a:gd name="connsiteY82" fmla="*/ 3589866 h 4182533"/>
              <a:gd name="connsiteX83" fmla="*/ 1763221 w 8276204"/>
              <a:gd name="connsiteY83" fmla="*/ 2142066 h 4182533"/>
              <a:gd name="connsiteX84" fmla="*/ 7158604 w 8276204"/>
              <a:gd name="connsiteY84" fmla="*/ 677333 h 4182533"/>
              <a:gd name="connsiteX85" fmla="*/ 7209404 w 8276204"/>
              <a:gd name="connsiteY85" fmla="*/ 643466 h 4182533"/>
              <a:gd name="connsiteX86" fmla="*/ 7378737 w 8276204"/>
              <a:gd name="connsiteY86" fmla="*/ 592666 h 4182533"/>
              <a:gd name="connsiteX87" fmla="*/ 7429537 w 8276204"/>
              <a:gd name="connsiteY87" fmla="*/ 558800 h 4182533"/>
              <a:gd name="connsiteX88" fmla="*/ 7480337 w 8276204"/>
              <a:gd name="connsiteY88" fmla="*/ 541866 h 4182533"/>
              <a:gd name="connsiteX89" fmla="*/ 7548071 w 8276204"/>
              <a:gd name="connsiteY89" fmla="*/ 491066 h 4182533"/>
              <a:gd name="connsiteX90" fmla="*/ 7717404 w 8276204"/>
              <a:gd name="connsiteY90" fmla="*/ 423333 h 4182533"/>
              <a:gd name="connsiteX91" fmla="*/ 7768204 w 8276204"/>
              <a:gd name="connsiteY91" fmla="*/ 406400 h 4182533"/>
              <a:gd name="connsiteX92" fmla="*/ 7937537 w 8276204"/>
              <a:gd name="connsiteY92" fmla="*/ 355600 h 4182533"/>
              <a:gd name="connsiteX93" fmla="*/ 7988337 w 8276204"/>
              <a:gd name="connsiteY93" fmla="*/ 338666 h 4182533"/>
              <a:gd name="connsiteX94" fmla="*/ 8208471 w 8276204"/>
              <a:gd name="connsiteY94" fmla="*/ 355600 h 4182533"/>
              <a:gd name="connsiteX95" fmla="*/ 8259271 w 8276204"/>
              <a:gd name="connsiteY95" fmla="*/ 372533 h 4182533"/>
              <a:gd name="connsiteX96" fmla="*/ 8225404 w 8276204"/>
              <a:gd name="connsiteY96" fmla="*/ 372533 h 4182533"/>
              <a:gd name="connsiteX97" fmla="*/ 8259271 w 8276204"/>
              <a:gd name="connsiteY97" fmla="*/ 423333 h 4182533"/>
              <a:gd name="connsiteX0" fmla="*/ 8233705 w 8250638"/>
              <a:gd name="connsiteY0" fmla="*/ 423333 h 4182533"/>
              <a:gd name="connsiteX1" fmla="*/ 8182905 w 8250638"/>
              <a:gd name="connsiteY1" fmla="*/ 321733 h 4182533"/>
              <a:gd name="connsiteX2" fmla="*/ 8165971 w 8250638"/>
              <a:gd name="connsiteY2" fmla="*/ 270933 h 4182533"/>
              <a:gd name="connsiteX3" fmla="*/ 8115171 w 8250638"/>
              <a:gd name="connsiteY3" fmla="*/ 0 h 4182533"/>
              <a:gd name="connsiteX4" fmla="*/ 8013571 w 8250638"/>
              <a:gd name="connsiteY4" fmla="*/ 33866 h 4182533"/>
              <a:gd name="connsiteX5" fmla="*/ 7895038 w 8250638"/>
              <a:gd name="connsiteY5" fmla="*/ 101600 h 4182533"/>
              <a:gd name="connsiteX6" fmla="*/ 7641038 w 8250638"/>
              <a:gd name="connsiteY6" fmla="*/ 135466 h 4182533"/>
              <a:gd name="connsiteX7" fmla="*/ 7556371 w 8250638"/>
              <a:gd name="connsiteY7" fmla="*/ 169333 h 4182533"/>
              <a:gd name="connsiteX8" fmla="*/ 7234638 w 8250638"/>
              <a:gd name="connsiteY8" fmla="*/ 220133 h 4182533"/>
              <a:gd name="connsiteX9" fmla="*/ 7149971 w 8250638"/>
              <a:gd name="connsiteY9" fmla="*/ 237066 h 4182533"/>
              <a:gd name="connsiteX10" fmla="*/ 7082238 w 8250638"/>
              <a:gd name="connsiteY10" fmla="*/ 270933 h 4182533"/>
              <a:gd name="connsiteX11" fmla="*/ 7031438 w 8250638"/>
              <a:gd name="connsiteY11" fmla="*/ 287866 h 4182533"/>
              <a:gd name="connsiteX12" fmla="*/ 6946771 w 8250638"/>
              <a:gd name="connsiteY12" fmla="*/ 321733 h 4182533"/>
              <a:gd name="connsiteX13" fmla="*/ 6845171 w 8250638"/>
              <a:gd name="connsiteY13" fmla="*/ 355600 h 4182533"/>
              <a:gd name="connsiteX14" fmla="*/ 6709705 w 8250638"/>
              <a:gd name="connsiteY14" fmla="*/ 440266 h 4182533"/>
              <a:gd name="connsiteX15" fmla="*/ 6658905 w 8250638"/>
              <a:gd name="connsiteY15" fmla="*/ 457200 h 4182533"/>
              <a:gd name="connsiteX16" fmla="*/ 224238 w 8250638"/>
              <a:gd name="connsiteY16" fmla="*/ 2116666 h 4182533"/>
              <a:gd name="connsiteX17" fmla="*/ 1477305 w 8250638"/>
              <a:gd name="connsiteY17" fmla="*/ 2286000 h 4182533"/>
              <a:gd name="connsiteX18" fmla="*/ 1561971 w 8250638"/>
              <a:gd name="connsiteY18" fmla="*/ 2302933 h 4182533"/>
              <a:gd name="connsiteX19" fmla="*/ 1663571 w 8250638"/>
              <a:gd name="connsiteY19" fmla="*/ 2336800 h 4182533"/>
              <a:gd name="connsiteX20" fmla="*/ 1799038 w 8250638"/>
              <a:gd name="connsiteY20" fmla="*/ 2387600 h 4182533"/>
              <a:gd name="connsiteX21" fmla="*/ 1849838 w 8250638"/>
              <a:gd name="connsiteY21" fmla="*/ 2421466 h 4182533"/>
              <a:gd name="connsiteX22" fmla="*/ 1900638 w 8250638"/>
              <a:gd name="connsiteY22" fmla="*/ 2472266 h 4182533"/>
              <a:gd name="connsiteX23" fmla="*/ 1985305 w 8250638"/>
              <a:gd name="connsiteY23" fmla="*/ 2489200 h 4182533"/>
              <a:gd name="connsiteX24" fmla="*/ 2137705 w 8250638"/>
              <a:gd name="connsiteY24" fmla="*/ 2590800 h 4182533"/>
              <a:gd name="connsiteX25" fmla="*/ 2256238 w 8250638"/>
              <a:gd name="connsiteY25" fmla="*/ 2624666 h 4182533"/>
              <a:gd name="connsiteX26" fmla="*/ 2340905 w 8250638"/>
              <a:gd name="connsiteY26" fmla="*/ 2675466 h 4182533"/>
              <a:gd name="connsiteX27" fmla="*/ 2408638 w 8250638"/>
              <a:gd name="connsiteY27" fmla="*/ 2692400 h 4182533"/>
              <a:gd name="connsiteX28" fmla="*/ 2459438 w 8250638"/>
              <a:gd name="connsiteY28" fmla="*/ 2709333 h 4182533"/>
              <a:gd name="connsiteX29" fmla="*/ 2577971 w 8250638"/>
              <a:gd name="connsiteY29" fmla="*/ 2760133 h 4182533"/>
              <a:gd name="connsiteX30" fmla="*/ 2645705 w 8250638"/>
              <a:gd name="connsiteY30" fmla="*/ 2794000 h 4182533"/>
              <a:gd name="connsiteX31" fmla="*/ 2882771 w 8250638"/>
              <a:gd name="connsiteY31" fmla="*/ 2861733 h 4182533"/>
              <a:gd name="connsiteX32" fmla="*/ 2933571 w 8250638"/>
              <a:gd name="connsiteY32" fmla="*/ 2878666 h 4182533"/>
              <a:gd name="connsiteX33" fmla="*/ 3085971 w 8250638"/>
              <a:gd name="connsiteY33" fmla="*/ 2929466 h 4182533"/>
              <a:gd name="connsiteX34" fmla="*/ 3136771 w 8250638"/>
              <a:gd name="connsiteY34" fmla="*/ 2963333 h 4182533"/>
              <a:gd name="connsiteX35" fmla="*/ 3221438 w 8250638"/>
              <a:gd name="connsiteY35" fmla="*/ 2980266 h 4182533"/>
              <a:gd name="connsiteX36" fmla="*/ 3289171 w 8250638"/>
              <a:gd name="connsiteY36" fmla="*/ 2997200 h 4182533"/>
              <a:gd name="connsiteX37" fmla="*/ 3543171 w 8250638"/>
              <a:gd name="connsiteY37" fmla="*/ 3031066 h 4182533"/>
              <a:gd name="connsiteX38" fmla="*/ 3797171 w 8250638"/>
              <a:gd name="connsiteY38" fmla="*/ 3081866 h 4182533"/>
              <a:gd name="connsiteX39" fmla="*/ 4000371 w 8250638"/>
              <a:gd name="connsiteY39" fmla="*/ 3115733 h 4182533"/>
              <a:gd name="connsiteX40" fmla="*/ 4101971 w 8250638"/>
              <a:gd name="connsiteY40" fmla="*/ 3149600 h 4182533"/>
              <a:gd name="connsiteX41" fmla="*/ 4203571 w 8250638"/>
              <a:gd name="connsiteY41" fmla="*/ 3166533 h 4182533"/>
              <a:gd name="connsiteX42" fmla="*/ 4271305 w 8250638"/>
              <a:gd name="connsiteY42" fmla="*/ 3200400 h 4182533"/>
              <a:gd name="connsiteX43" fmla="*/ 4474505 w 8250638"/>
              <a:gd name="connsiteY43" fmla="*/ 3251200 h 4182533"/>
              <a:gd name="connsiteX44" fmla="*/ 4660771 w 8250638"/>
              <a:gd name="connsiteY44" fmla="*/ 3318933 h 4182533"/>
              <a:gd name="connsiteX45" fmla="*/ 4728505 w 8250638"/>
              <a:gd name="connsiteY45" fmla="*/ 3352800 h 4182533"/>
              <a:gd name="connsiteX46" fmla="*/ 4813171 w 8250638"/>
              <a:gd name="connsiteY46" fmla="*/ 3369733 h 4182533"/>
              <a:gd name="connsiteX47" fmla="*/ 4880905 w 8250638"/>
              <a:gd name="connsiteY47" fmla="*/ 3386666 h 4182533"/>
              <a:gd name="connsiteX48" fmla="*/ 4982505 w 8250638"/>
              <a:gd name="connsiteY48" fmla="*/ 3420533 h 4182533"/>
              <a:gd name="connsiteX49" fmla="*/ 5067171 w 8250638"/>
              <a:gd name="connsiteY49" fmla="*/ 3437466 h 4182533"/>
              <a:gd name="connsiteX50" fmla="*/ 5202638 w 8250638"/>
              <a:gd name="connsiteY50" fmla="*/ 3471333 h 4182533"/>
              <a:gd name="connsiteX51" fmla="*/ 5405838 w 8250638"/>
              <a:gd name="connsiteY51" fmla="*/ 3505200 h 4182533"/>
              <a:gd name="connsiteX52" fmla="*/ 5490505 w 8250638"/>
              <a:gd name="connsiteY52" fmla="*/ 3539066 h 4182533"/>
              <a:gd name="connsiteX53" fmla="*/ 5642905 w 8250638"/>
              <a:gd name="connsiteY53" fmla="*/ 3589866 h 4182533"/>
              <a:gd name="connsiteX54" fmla="*/ 5693705 w 8250638"/>
              <a:gd name="connsiteY54" fmla="*/ 3623733 h 4182533"/>
              <a:gd name="connsiteX55" fmla="*/ 5829171 w 8250638"/>
              <a:gd name="connsiteY55" fmla="*/ 3657600 h 4182533"/>
              <a:gd name="connsiteX56" fmla="*/ 5896905 w 8250638"/>
              <a:gd name="connsiteY56" fmla="*/ 3691466 h 4182533"/>
              <a:gd name="connsiteX57" fmla="*/ 6066238 w 8250638"/>
              <a:gd name="connsiteY57" fmla="*/ 3725333 h 4182533"/>
              <a:gd name="connsiteX58" fmla="*/ 6117038 w 8250638"/>
              <a:gd name="connsiteY58" fmla="*/ 3742266 h 4182533"/>
              <a:gd name="connsiteX59" fmla="*/ 6286371 w 8250638"/>
              <a:gd name="connsiteY59" fmla="*/ 3810000 h 4182533"/>
              <a:gd name="connsiteX60" fmla="*/ 6489571 w 8250638"/>
              <a:gd name="connsiteY60" fmla="*/ 3860800 h 4182533"/>
              <a:gd name="connsiteX61" fmla="*/ 6557305 w 8250638"/>
              <a:gd name="connsiteY61" fmla="*/ 3877733 h 4182533"/>
              <a:gd name="connsiteX62" fmla="*/ 6760505 w 8250638"/>
              <a:gd name="connsiteY62" fmla="*/ 3911600 h 4182533"/>
              <a:gd name="connsiteX63" fmla="*/ 6963705 w 8250638"/>
              <a:gd name="connsiteY63" fmla="*/ 3962400 h 4182533"/>
              <a:gd name="connsiteX64" fmla="*/ 7065305 w 8250638"/>
              <a:gd name="connsiteY64" fmla="*/ 3979333 h 4182533"/>
              <a:gd name="connsiteX65" fmla="*/ 7133038 w 8250638"/>
              <a:gd name="connsiteY65" fmla="*/ 3996266 h 4182533"/>
              <a:gd name="connsiteX66" fmla="*/ 7387038 w 8250638"/>
              <a:gd name="connsiteY66" fmla="*/ 4013200 h 4182533"/>
              <a:gd name="connsiteX67" fmla="*/ 7556371 w 8250638"/>
              <a:gd name="connsiteY67" fmla="*/ 4030133 h 4182533"/>
              <a:gd name="connsiteX68" fmla="*/ 7725705 w 8250638"/>
              <a:gd name="connsiteY68" fmla="*/ 4064000 h 4182533"/>
              <a:gd name="connsiteX69" fmla="*/ 7776505 w 8250638"/>
              <a:gd name="connsiteY69" fmla="*/ 4080933 h 4182533"/>
              <a:gd name="connsiteX70" fmla="*/ 7928905 w 8250638"/>
              <a:gd name="connsiteY70" fmla="*/ 4114800 h 4182533"/>
              <a:gd name="connsiteX71" fmla="*/ 8013571 w 8250638"/>
              <a:gd name="connsiteY71" fmla="*/ 4131733 h 4182533"/>
              <a:gd name="connsiteX72" fmla="*/ 8064371 w 8250638"/>
              <a:gd name="connsiteY72" fmla="*/ 4148666 h 4182533"/>
              <a:gd name="connsiteX73" fmla="*/ 8216771 w 8250638"/>
              <a:gd name="connsiteY73" fmla="*/ 4182533 h 4182533"/>
              <a:gd name="connsiteX74" fmla="*/ 8250638 w 8250638"/>
              <a:gd name="connsiteY74" fmla="*/ 4114800 h 4182533"/>
              <a:gd name="connsiteX75" fmla="*/ 8216771 w 8250638"/>
              <a:gd name="connsiteY75" fmla="*/ 4064000 h 4182533"/>
              <a:gd name="connsiteX76" fmla="*/ 8199838 w 8250638"/>
              <a:gd name="connsiteY76" fmla="*/ 3759200 h 4182533"/>
              <a:gd name="connsiteX77" fmla="*/ 8081305 w 8250638"/>
              <a:gd name="connsiteY77" fmla="*/ 3742266 h 4182533"/>
              <a:gd name="connsiteX78" fmla="*/ 7810371 w 8250638"/>
              <a:gd name="connsiteY78" fmla="*/ 3708400 h 4182533"/>
              <a:gd name="connsiteX79" fmla="*/ 7573305 w 8250638"/>
              <a:gd name="connsiteY79" fmla="*/ 3657600 h 4182533"/>
              <a:gd name="connsiteX80" fmla="*/ 7420905 w 8250638"/>
              <a:gd name="connsiteY80" fmla="*/ 3606800 h 4182533"/>
              <a:gd name="connsiteX81" fmla="*/ 7336238 w 8250638"/>
              <a:gd name="connsiteY81" fmla="*/ 3589866 h 4182533"/>
              <a:gd name="connsiteX82" fmla="*/ 1737655 w 8250638"/>
              <a:gd name="connsiteY82" fmla="*/ 2142066 h 4182533"/>
              <a:gd name="connsiteX83" fmla="*/ 7133038 w 8250638"/>
              <a:gd name="connsiteY83" fmla="*/ 677333 h 4182533"/>
              <a:gd name="connsiteX84" fmla="*/ 7183838 w 8250638"/>
              <a:gd name="connsiteY84" fmla="*/ 643466 h 4182533"/>
              <a:gd name="connsiteX85" fmla="*/ 7353171 w 8250638"/>
              <a:gd name="connsiteY85" fmla="*/ 592666 h 4182533"/>
              <a:gd name="connsiteX86" fmla="*/ 7403971 w 8250638"/>
              <a:gd name="connsiteY86" fmla="*/ 558800 h 4182533"/>
              <a:gd name="connsiteX87" fmla="*/ 7454771 w 8250638"/>
              <a:gd name="connsiteY87" fmla="*/ 541866 h 4182533"/>
              <a:gd name="connsiteX88" fmla="*/ 7522505 w 8250638"/>
              <a:gd name="connsiteY88" fmla="*/ 491066 h 4182533"/>
              <a:gd name="connsiteX89" fmla="*/ 7691838 w 8250638"/>
              <a:gd name="connsiteY89" fmla="*/ 423333 h 4182533"/>
              <a:gd name="connsiteX90" fmla="*/ 7742638 w 8250638"/>
              <a:gd name="connsiteY90" fmla="*/ 406400 h 4182533"/>
              <a:gd name="connsiteX91" fmla="*/ 7911971 w 8250638"/>
              <a:gd name="connsiteY91" fmla="*/ 355600 h 4182533"/>
              <a:gd name="connsiteX92" fmla="*/ 7962771 w 8250638"/>
              <a:gd name="connsiteY92" fmla="*/ 338666 h 4182533"/>
              <a:gd name="connsiteX93" fmla="*/ 8182905 w 8250638"/>
              <a:gd name="connsiteY93" fmla="*/ 355600 h 4182533"/>
              <a:gd name="connsiteX94" fmla="*/ 8233705 w 8250638"/>
              <a:gd name="connsiteY94" fmla="*/ 372533 h 4182533"/>
              <a:gd name="connsiteX95" fmla="*/ 8199838 w 8250638"/>
              <a:gd name="connsiteY95" fmla="*/ 372533 h 4182533"/>
              <a:gd name="connsiteX96" fmla="*/ 8233705 w 8250638"/>
              <a:gd name="connsiteY96" fmla="*/ 423333 h 4182533"/>
              <a:gd name="connsiteX0" fmla="*/ 8222659 w 8239592"/>
              <a:gd name="connsiteY0" fmla="*/ 423333 h 4182533"/>
              <a:gd name="connsiteX1" fmla="*/ 8171859 w 8239592"/>
              <a:gd name="connsiteY1" fmla="*/ 321733 h 4182533"/>
              <a:gd name="connsiteX2" fmla="*/ 8154925 w 8239592"/>
              <a:gd name="connsiteY2" fmla="*/ 270933 h 4182533"/>
              <a:gd name="connsiteX3" fmla="*/ 8104125 w 8239592"/>
              <a:gd name="connsiteY3" fmla="*/ 0 h 4182533"/>
              <a:gd name="connsiteX4" fmla="*/ 8002525 w 8239592"/>
              <a:gd name="connsiteY4" fmla="*/ 33866 h 4182533"/>
              <a:gd name="connsiteX5" fmla="*/ 7883992 w 8239592"/>
              <a:gd name="connsiteY5" fmla="*/ 101600 h 4182533"/>
              <a:gd name="connsiteX6" fmla="*/ 7629992 w 8239592"/>
              <a:gd name="connsiteY6" fmla="*/ 135466 h 4182533"/>
              <a:gd name="connsiteX7" fmla="*/ 7545325 w 8239592"/>
              <a:gd name="connsiteY7" fmla="*/ 169333 h 4182533"/>
              <a:gd name="connsiteX8" fmla="*/ 7223592 w 8239592"/>
              <a:gd name="connsiteY8" fmla="*/ 220133 h 4182533"/>
              <a:gd name="connsiteX9" fmla="*/ 7138925 w 8239592"/>
              <a:gd name="connsiteY9" fmla="*/ 237066 h 4182533"/>
              <a:gd name="connsiteX10" fmla="*/ 7071192 w 8239592"/>
              <a:gd name="connsiteY10" fmla="*/ 270933 h 4182533"/>
              <a:gd name="connsiteX11" fmla="*/ 7020392 w 8239592"/>
              <a:gd name="connsiteY11" fmla="*/ 287866 h 4182533"/>
              <a:gd name="connsiteX12" fmla="*/ 6935725 w 8239592"/>
              <a:gd name="connsiteY12" fmla="*/ 321733 h 4182533"/>
              <a:gd name="connsiteX13" fmla="*/ 6834125 w 8239592"/>
              <a:gd name="connsiteY13" fmla="*/ 355600 h 4182533"/>
              <a:gd name="connsiteX14" fmla="*/ 6698659 w 8239592"/>
              <a:gd name="connsiteY14" fmla="*/ 440266 h 4182533"/>
              <a:gd name="connsiteX15" fmla="*/ 6647859 w 8239592"/>
              <a:gd name="connsiteY15" fmla="*/ 457200 h 4182533"/>
              <a:gd name="connsiteX16" fmla="*/ 213192 w 8239592"/>
              <a:gd name="connsiteY16" fmla="*/ 2116666 h 4182533"/>
              <a:gd name="connsiteX17" fmla="*/ 1550925 w 8239592"/>
              <a:gd name="connsiteY17" fmla="*/ 2302933 h 4182533"/>
              <a:gd name="connsiteX18" fmla="*/ 1652525 w 8239592"/>
              <a:gd name="connsiteY18" fmla="*/ 2336800 h 4182533"/>
              <a:gd name="connsiteX19" fmla="*/ 1787992 w 8239592"/>
              <a:gd name="connsiteY19" fmla="*/ 2387600 h 4182533"/>
              <a:gd name="connsiteX20" fmla="*/ 1838792 w 8239592"/>
              <a:gd name="connsiteY20" fmla="*/ 2421466 h 4182533"/>
              <a:gd name="connsiteX21" fmla="*/ 1889592 w 8239592"/>
              <a:gd name="connsiteY21" fmla="*/ 2472266 h 4182533"/>
              <a:gd name="connsiteX22" fmla="*/ 1974259 w 8239592"/>
              <a:gd name="connsiteY22" fmla="*/ 2489200 h 4182533"/>
              <a:gd name="connsiteX23" fmla="*/ 2126659 w 8239592"/>
              <a:gd name="connsiteY23" fmla="*/ 2590800 h 4182533"/>
              <a:gd name="connsiteX24" fmla="*/ 2245192 w 8239592"/>
              <a:gd name="connsiteY24" fmla="*/ 2624666 h 4182533"/>
              <a:gd name="connsiteX25" fmla="*/ 2329859 w 8239592"/>
              <a:gd name="connsiteY25" fmla="*/ 2675466 h 4182533"/>
              <a:gd name="connsiteX26" fmla="*/ 2397592 w 8239592"/>
              <a:gd name="connsiteY26" fmla="*/ 2692400 h 4182533"/>
              <a:gd name="connsiteX27" fmla="*/ 2448392 w 8239592"/>
              <a:gd name="connsiteY27" fmla="*/ 2709333 h 4182533"/>
              <a:gd name="connsiteX28" fmla="*/ 2566925 w 8239592"/>
              <a:gd name="connsiteY28" fmla="*/ 2760133 h 4182533"/>
              <a:gd name="connsiteX29" fmla="*/ 2634659 w 8239592"/>
              <a:gd name="connsiteY29" fmla="*/ 2794000 h 4182533"/>
              <a:gd name="connsiteX30" fmla="*/ 2871725 w 8239592"/>
              <a:gd name="connsiteY30" fmla="*/ 2861733 h 4182533"/>
              <a:gd name="connsiteX31" fmla="*/ 2922525 w 8239592"/>
              <a:gd name="connsiteY31" fmla="*/ 2878666 h 4182533"/>
              <a:gd name="connsiteX32" fmla="*/ 3074925 w 8239592"/>
              <a:gd name="connsiteY32" fmla="*/ 2929466 h 4182533"/>
              <a:gd name="connsiteX33" fmla="*/ 3125725 w 8239592"/>
              <a:gd name="connsiteY33" fmla="*/ 2963333 h 4182533"/>
              <a:gd name="connsiteX34" fmla="*/ 3210392 w 8239592"/>
              <a:gd name="connsiteY34" fmla="*/ 2980266 h 4182533"/>
              <a:gd name="connsiteX35" fmla="*/ 3278125 w 8239592"/>
              <a:gd name="connsiteY35" fmla="*/ 2997200 h 4182533"/>
              <a:gd name="connsiteX36" fmla="*/ 3532125 w 8239592"/>
              <a:gd name="connsiteY36" fmla="*/ 3031066 h 4182533"/>
              <a:gd name="connsiteX37" fmla="*/ 3786125 w 8239592"/>
              <a:gd name="connsiteY37" fmla="*/ 3081866 h 4182533"/>
              <a:gd name="connsiteX38" fmla="*/ 3989325 w 8239592"/>
              <a:gd name="connsiteY38" fmla="*/ 3115733 h 4182533"/>
              <a:gd name="connsiteX39" fmla="*/ 4090925 w 8239592"/>
              <a:gd name="connsiteY39" fmla="*/ 3149600 h 4182533"/>
              <a:gd name="connsiteX40" fmla="*/ 4192525 w 8239592"/>
              <a:gd name="connsiteY40" fmla="*/ 3166533 h 4182533"/>
              <a:gd name="connsiteX41" fmla="*/ 4260259 w 8239592"/>
              <a:gd name="connsiteY41" fmla="*/ 3200400 h 4182533"/>
              <a:gd name="connsiteX42" fmla="*/ 4463459 w 8239592"/>
              <a:gd name="connsiteY42" fmla="*/ 3251200 h 4182533"/>
              <a:gd name="connsiteX43" fmla="*/ 4649725 w 8239592"/>
              <a:gd name="connsiteY43" fmla="*/ 3318933 h 4182533"/>
              <a:gd name="connsiteX44" fmla="*/ 4717459 w 8239592"/>
              <a:gd name="connsiteY44" fmla="*/ 3352800 h 4182533"/>
              <a:gd name="connsiteX45" fmla="*/ 4802125 w 8239592"/>
              <a:gd name="connsiteY45" fmla="*/ 3369733 h 4182533"/>
              <a:gd name="connsiteX46" fmla="*/ 4869859 w 8239592"/>
              <a:gd name="connsiteY46" fmla="*/ 3386666 h 4182533"/>
              <a:gd name="connsiteX47" fmla="*/ 4971459 w 8239592"/>
              <a:gd name="connsiteY47" fmla="*/ 3420533 h 4182533"/>
              <a:gd name="connsiteX48" fmla="*/ 5056125 w 8239592"/>
              <a:gd name="connsiteY48" fmla="*/ 3437466 h 4182533"/>
              <a:gd name="connsiteX49" fmla="*/ 5191592 w 8239592"/>
              <a:gd name="connsiteY49" fmla="*/ 3471333 h 4182533"/>
              <a:gd name="connsiteX50" fmla="*/ 5394792 w 8239592"/>
              <a:gd name="connsiteY50" fmla="*/ 3505200 h 4182533"/>
              <a:gd name="connsiteX51" fmla="*/ 5479459 w 8239592"/>
              <a:gd name="connsiteY51" fmla="*/ 3539066 h 4182533"/>
              <a:gd name="connsiteX52" fmla="*/ 5631859 w 8239592"/>
              <a:gd name="connsiteY52" fmla="*/ 3589866 h 4182533"/>
              <a:gd name="connsiteX53" fmla="*/ 5682659 w 8239592"/>
              <a:gd name="connsiteY53" fmla="*/ 3623733 h 4182533"/>
              <a:gd name="connsiteX54" fmla="*/ 5818125 w 8239592"/>
              <a:gd name="connsiteY54" fmla="*/ 3657600 h 4182533"/>
              <a:gd name="connsiteX55" fmla="*/ 5885859 w 8239592"/>
              <a:gd name="connsiteY55" fmla="*/ 3691466 h 4182533"/>
              <a:gd name="connsiteX56" fmla="*/ 6055192 w 8239592"/>
              <a:gd name="connsiteY56" fmla="*/ 3725333 h 4182533"/>
              <a:gd name="connsiteX57" fmla="*/ 6105992 w 8239592"/>
              <a:gd name="connsiteY57" fmla="*/ 3742266 h 4182533"/>
              <a:gd name="connsiteX58" fmla="*/ 6275325 w 8239592"/>
              <a:gd name="connsiteY58" fmla="*/ 3810000 h 4182533"/>
              <a:gd name="connsiteX59" fmla="*/ 6478525 w 8239592"/>
              <a:gd name="connsiteY59" fmla="*/ 3860800 h 4182533"/>
              <a:gd name="connsiteX60" fmla="*/ 6546259 w 8239592"/>
              <a:gd name="connsiteY60" fmla="*/ 3877733 h 4182533"/>
              <a:gd name="connsiteX61" fmla="*/ 6749459 w 8239592"/>
              <a:gd name="connsiteY61" fmla="*/ 3911600 h 4182533"/>
              <a:gd name="connsiteX62" fmla="*/ 6952659 w 8239592"/>
              <a:gd name="connsiteY62" fmla="*/ 3962400 h 4182533"/>
              <a:gd name="connsiteX63" fmla="*/ 7054259 w 8239592"/>
              <a:gd name="connsiteY63" fmla="*/ 3979333 h 4182533"/>
              <a:gd name="connsiteX64" fmla="*/ 7121992 w 8239592"/>
              <a:gd name="connsiteY64" fmla="*/ 3996266 h 4182533"/>
              <a:gd name="connsiteX65" fmla="*/ 7375992 w 8239592"/>
              <a:gd name="connsiteY65" fmla="*/ 4013200 h 4182533"/>
              <a:gd name="connsiteX66" fmla="*/ 7545325 w 8239592"/>
              <a:gd name="connsiteY66" fmla="*/ 4030133 h 4182533"/>
              <a:gd name="connsiteX67" fmla="*/ 7714659 w 8239592"/>
              <a:gd name="connsiteY67" fmla="*/ 4064000 h 4182533"/>
              <a:gd name="connsiteX68" fmla="*/ 7765459 w 8239592"/>
              <a:gd name="connsiteY68" fmla="*/ 4080933 h 4182533"/>
              <a:gd name="connsiteX69" fmla="*/ 7917859 w 8239592"/>
              <a:gd name="connsiteY69" fmla="*/ 4114800 h 4182533"/>
              <a:gd name="connsiteX70" fmla="*/ 8002525 w 8239592"/>
              <a:gd name="connsiteY70" fmla="*/ 4131733 h 4182533"/>
              <a:gd name="connsiteX71" fmla="*/ 8053325 w 8239592"/>
              <a:gd name="connsiteY71" fmla="*/ 4148666 h 4182533"/>
              <a:gd name="connsiteX72" fmla="*/ 8205725 w 8239592"/>
              <a:gd name="connsiteY72" fmla="*/ 4182533 h 4182533"/>
              <a:gd name="connsiteX73" fmla="*/ 8239592 w 8239592"/>
              <a:gd name="connsiteY73" fmla="*/ 4114800 h 4182533"/>
              <a:gd name="connsiteX74" fmla="*/ 8205725 w 8239592"/>
              <a:gd name="connsiteY74" fmla="*/ 4064000 h 4182533"/>
              <a:gd name="connsiteX75" fmla="*/ 8188792 w 8239592"/>
              <a:gd name="connsiteY75" fmla="*/ 3759200 h 4182533"/>
              <a:gd name="connsiteX76" fmla="*/ 8070259 w 8239592"/>
              <a:gd name="connsiteY76" fmla="*/ 3742266 h 4182533"/>
              <a:gd name="connsiteX77" fmla="*/ 7799325 w 8239592"/>
              <a:gd name="connsiteY77" fmla="*/ 3708400 h 4182533"/>
              <a:gd name="connsiteX78" fmla="*/ 7562259 w 8239592"/>
              <a:gd name="connsiteY78" fmla="*/ 3657600 h 4182533"/>
              <a:gd name="connsiteX79" fmla="*/ 7409859 w 8239592"/>
              <a:gd name="connsiteY79" fmla="*/ 3606800 h 4182533"/>
              <a:gd name="connsiteX80" fmla="*/ 7325192 w 8239592"/>
              <a:gd name="connsiteY80" fmla="*/ 3589866 h 4182533"/>
              <a:gd name="connsiteX81" fmla="*/ 1726609 w 8239592"/>
              <a:gd name="connsiteY81" fmla="*/ 2142066 h 4182533"/>
              <a:gd name="connsiteX82" fmla="*/ 7121992 w 8239592"/>
              <a:gd name="connsiteY82" fmla="*/ 677333 h 4182533"/>
              <a:gd name="connsiteX83" fmla="*/ 7172792 w 8239592"/>
              <a:gd name="connsiteY83" fmla="*/ 643466 h 4182533"/>
              <a:gd name="connsiteX84" fmla="*/ 7342125 w 8239592"/>
              <a:gd name="connsiteY84" fmla="*/ 592666 h 4182533"/>
              <a:gd name="connsiteX85" fmla="*/ 7392925 w 8239592"/>
              <a:gd name="connsiteY85" fmla="*/ 558800 h 4182533"/>
              <a:gd name="connsiteX86" fmla="*/ 7443725 w 8239592"/>
              <a:gd name="connsiteY86" fmla="*/ 541866 h 4182533"/>
              <a:gd name="connsiteX87" fmla="*/ 7511459 w 8239592"/>
              <a:gd name="connsiteY87" fmla="*/ 491066 h 4182533"/>
              <a:gd name="connsiteX88" fmla="*/ 7680792 w 8239592"/>
              <a:gd name="connsiteY88" fmla="*/ 423333 h 4182533"/>
              <a:gd name="connsiteX89" fmla="*/ 7731592 w 8239592"/>
              <a:gd name="connsiteY89" fmla="*/ 406400 h 4182533"/>
              <a:gd name="connsiteX90" fmla="*/ 7900925 w 8239592"/>
              <a:gd name="connsiteY90" fmla="*/ 355600 h 4182533"/>
              <a:gd name="connsiteX91" fmla="*/ 7951725 w 8239592"/>
              <a:gd name="connsiteY91" fmla="*/ 338666 h 4182533"/>
              <a:gd name="connsiteX92" fmla="*/ 8171859 w 8239592"/>
              <a:gd name="connsiteY92" fmla="*/ 355600 h 4182533"/>
              <a:gd name="connsiteX93" fmla="*/ 8222659 w 8239592"/>
              <a:gd name="connsiteY93" fmla="*/ 372533 h 4182533"/>
              <a:gd name="connsiteX94" fmla="*/ 8188792 w 8239592"/>
              <a:gd name="connsiteY94" fmla="*/ 372533 h 4182533"/>
              <a:gd name="connsiteX95" fmla="*/ 8222659 w 8239592"/>
              <a:gd name="connsiteY95" fmla="*/ 423333 h 4182533"/>
              <a:gd name="connsiteX0" fmla="*/ 8210217 w 8227150"/>
              <a:gd name="connsiteY0" fmla="*/ 423333 h 4182533"/>
              <a:gd name="connsiteX1" fmla="*/ 8159417 w 8227150"/>
              <a:gd name="connsiteY1" fmla="*/ 321733 h 4182533"/>
              <a:gd name="connsiteX2" fmla="*/ 8142483 w 8227150"/>
              <a:gd name="connsiteY2" fmla="*/ 270933 h 4182533"/>
              <a:gd name="connsiteX3" fmla="*/ 8091683 w 8227150"/>
              <a:gd name="connsiteY3" fmla="*/ 0 h 4182533"/>
              <a:gd name="connsiteX4" fmla="*/ 7990083 w 8227150"/>
              <a:gd name="connsiteY4" fmla="*/ 33866 h 4182533"/>
              <a:gd name="connsiteX5" fmla="*/ 7871550 w 8227150"/>
              <a:gd name="connsiteY5" fmla="*/ 101600 h 4182533"/>
              <a:gd name="connsiteX6" fmla="*/ 7617550 w 8227150"/>
              <a:gd name="connsiteY6" fmla="*/ 135466 h 4182533"/>
              <a:gd name="connsiteX7" fmla="*/ 7532883 w 8227150"/>
              <a:gd name="connsiteY7" fmla="*/ 169333 h 4182533"/>
              <a:gd name="connsiteX8" fmla="*/ 7211150 w 8227150"/>
              <a:gd name="connsiteY8" fmla="*/ 220133 h 4182533"/>
              <a:gd name="connsiteX9" fmla="*/ 7126483 w 8227150"/>
              <a:gd name="connsiteY9" fmla="*/ 237066 h 4182533"/>
              <a:gd name="connsiteX10" fmla="*/ 7058750 w 8227150"/>
              <a:gd name="connsiteY10" fmla="*/ 270933 h 4182533"/>
              <a:gd name="connsiteX11" fmla="*/ 7007950 w 8227150"/>
              <a:gd name="connsiteY11" fmla="*/ 287866 h 4182533"/>
              <a:gd name="connsiteX12" fmla="*/ 6923283 w 8227150"/>
              <a:gd name="connsiteY12" fmla="*/ 321733 h 4182533"/>
              <a:gd name="connsiteX13" fmla="*/ 6821683 w 8227150"/>
              <a:gd name="connsiteY13" fmla="*/ 355600 h 4182533"/>
              <a:gd name="connsiteX14" fmla="*/ 6686217 w 8227150"/>
              <a:gd name="connsiteY14" fmla="*/ 440266 h 4182533"/>
              <a:gd name="connsiteX15" fmla="*/ 6635417 w 8227150"/>
              <a:gd name="connsiteY15" fmla="*/ 457200 h 4182533"/>
              <a:gd name="connsiteX16" fmla="*/ 200750 w 8227150"/>
              <a:gd name="connsiteY16" fmla="*/ 2116666 h 4182533"/>
              <a:gd name="connsiteX17" fmla="*/ 1640083 w 8227150"/>
              <a:gd name="connsiteY17" fmla="*/ 2336800 h 4182533"/>
              <a:gd name="connsiteX18" fmla="*/ 1775550 w 8227150"/>
              <a:gd name="connsiteY18" fmla="*/ 2387600 h 4182533"/>
              <a:gd name="connsiteX19" fmla="*/ 1826350 w 8227150"/>
              <a:gd name="connsiteY19" fmla="*/ 2421466 h 4182533"/>
              <a:gd name="connsiteX20" fmla="*/ 1877150 w 8227150"/>
              <a:gd name="connsiteY20" fmla="*/ 2472266 h 4182533"/>
              <a:gd name="connsiteX21" fmla="*/ 1961817 w 8227150"/>
              <a:gd name="connsiteY21" fmla="*/ 2489200 h 4182533"/>
              <a:gd name="connsiteX22" fmla="*/ 2114217 w 8227150"/>
              <a:gd name="connsiteY22" fmla="*/ 2590800 h 4182533"/>
              <a:gd name="connsiteX23" fmla="*/ 2232750 w 8227150"/>
              <a:gd name="connsiteY23" fmla="*/ 2624666 h 4182533"/>
              <a:gd name="connsiteX24" fmla="*/ 2317417 w 8227150"/>
              <a:gd name="connsiteY24" fmla="*/ 2675466 h 4182533"/>
              <a:gd name="connsiteX25" fmla="*/ 2385150 w 8227150"/>
              <a:gd name="connsiteY25" fmla="*/ 2692400 h 4182533"/>
              <a:gd name="connsiteX26" fmla="*/ 2435950 w 8227150"/>
              <a:gd name="connsiteY26" fmla="*/ 2709333 h 4182533"/>
              <a:gd name="connsiteX27" fmla="*/ 2554483 w 8227150"/>
              <a:gd name="connsiteY27" fmla="*/ 2760133 h 4182533"/>
              <a:gd name="connsiteX28" fmla="*/ 2622217 w 8227150"/>
              <a:gd name="connsiteY28" fmla="*/ 2794000 h 4182533"/>
              <a:gd name="connsiteX29" fmla="*/ 2859283 w 8227150"/>
              <a:gd name="connsiteY29" fmla="*/ 2861733 h 4182533"/>
              <a:gd name="connsiteX30" fmla="*/ 2910083 w 8227150"/>
              <a:gd name="connsiteY30" fmla="*/ 2878666 h 4182533"/>
              <a:gd name="connsiteX31" fmla="*/ 3062483 w 8227150"/>
              <a:gd name="connsiteY31" fmla="*/ 2929466 h 4182533"/>
              <a:gd name="connsiteX32" fmla="*/ 3113283 w 8227150"/>
              <a:gd name="connsiteY32" fmla="*/ 2963333 h 4182533"/>
              <a:gd name="connsiteX33" fmla="*/ 3197950 w 8227150"/>
              <a:gd name="connsiteY33" fmla="*/ 2980266 h 4182533"/>
              <a:gd name="connsiteX34" fmla="*/ 3265683 w 8227150"/>
              <a:gd name="connsiteY34" fmla="*/ 2997200 h 4182533"/>
              <a:gd name="connsiteX35" fmla="*/ 3519683 w 8227150"/>
              <a:gd name="connsiteY35" fmla="*/ 3031066 h 4182533"/>
              <a:gd name="connsiteX36" fmla="*/ 3773683 w 8227150"/>
              <a:gd name="connsiteY36" fmla="*/ 3081866 h 4182533"/>
              <a:gd name="connsiteX37" fmla="*/ 3976883 w 8227150"/>
              <a:gd name="connsiteY37" fmla="*/ 3115733 h 4182533"/>
              <a:gd name="connsiteX38" fmla="*/ 4078483 w 8227150"/>
              <a:gd name="connsiteY38" fmla="*/ 3149600 h 4182533"/>
              <a:gd name="connsiteX39" fmla="*/ 4180083 w 8227150"/>
              <a:gd name="connsiteY39" fmla="*/ 3166533 h 4182533"/>
              <a:gd name="connsiteX40" fmla="*/ 4247817 w 8227150"/>
              <a:gd name="connsiteY40" fmla="*/ 3200400 h 4182533"/>
              <a:gd name="connsiteX41" fmla="*/ 4451017 w 8227150"/>
              <a:gd name="connsiteY41" fmla="*/ 3251200 h 4182533"/>
              <a:gd name="connsiteX42" fmla="*/ 4637283 w 8227150"/>
              <a:gd name="connsiteY42" fmla="*/ 3318933 h 4182533"/>
              <a:gd name="connsiteX43" fmla="*/ 4705017 w 8227150"/>
              <a:gd name="connsiteY43" fmla="*/ 3352800 h 4182533"/>
              <a:gd name="connsiteX44" fmla="*/ 4789683 w 8227150"/>
              <a:gd name="connsiteY44" fmla="*/ 3369733 h 4182533"/>
              <a:gd name="connsiteX45" fmla="*/ 4857417 w 8227150"/>
              <a:gd name="connsiteY45" fmla="*/ 3386666 h 4182533"/>
              <a:gd name="connsiteX46" fmla="*/ 4959017 w 8227150"/>
              <a:gd name="connsiteY46" fmla="*/ 3420533 h 4182533"/>
              <a:gd name="connsiteX47" fmla="*/ 5043683 w 8227150"/>
              <a:gd name="connsiteY47" fmla="*/ 3437466 h 4182533"/>
              <a:gd name="connsiteX48" fmla="*/ 5179150 w 8227150"/>
              <a:gd name="connsiteY48" fmla="*/ 3471333 h 4182533"/>
              <a:gd name="connsiteX49" fmla="*/ 5382350 w 8227150"/>
              <a:gd name="connsiteY49" fmla="*/ 3505200 h 4182533"/>
              <a:gd name="connsiteX50" fmla="*/ 5467017 w 8227150"/>
              <a:gd name="connsiteY50" fmla="*/ 3539066 h 4182533"/>
              <a:gd name="connsiteX51" fmla="*/ 5619417 w 8227150"/>
              <a:gd name="connsiteY51" fmla="*/ 3589866 h 4182533"/>
              <a:gd name="connsiteX52" fmla="*/ 5670217 w 8227150"/>
              <a:gd name="connsiteY52" fmla="*/ 3623733 h 4182533"/>
              <a:gd name="connsiteX53" fmla="*/ 5805683 w 8227150"/>
              <a:gd name="connsiteY53" fmla="*/ 3657600 h 4182533"/>
              <a:gd name="connsiteX54" fmla="*/ 5873417 w 8227150"/>
              <a:gd name="connsiteY54" fmla="*/ 3691466 h 4182533"/>
              <a:gd name="connsiteX55" fmla="*/ 6042750 w 8227150"/>
              <a:gd name="connsiteY55" fmla="*/ 3725333 h 4182533"/>
              <a:gd name="connsiteX56" fmla="*/ 6093550 w 8227150"/>
              <a:gd name="connsiteY56" fmla="*/ 3742266 h 4182533"/>
              <a:gd name="connsiteX57" fmla="*/ 6262883 w 8227150"/>
              <a:gd name="connsiteY57" fmla="*/ 3810000 h 4182533"/>
              <a:gd name="connsiteX58" fmla="*/ 6466083 w 8227150"/>
              <a:gd name="connsiteY58" fmla="*/ 3860800 h 4182533"/>
              <a:gd name="connsiteX59" fmla="*/ 6533817 w 8227150"/>
              <a:gd name="connsiteY59" fmla="*/ 3877733 h 4182533"/>
              <a:gd name="connsiteX60" fmla="*/ 6737017 w 8227150"/>
              <a:gd name="connsiteY60" fmla="*/ 3911600 h 4182533"/>
              <a:gd name="connsiteX61" fmla="*/ 6940217 w 8227150"/>
              <a:gd name="connsiteY61" fmla="*/ 3962400 h 4182533"/>
              <a:gd name="connsiteX62" fmla="*/ 7041817 w 8227150"/>
              <a:gd name="connsiteY62" fmla="*/ 3979333 h 4182533"/>
              <a:gd name="connsiteX63" fmla="*/ 7109550 w 8227150"/>
              <a:gd name="connsiteY63" fmla="*/ 3996266 h 4182533"/>
              <a:gd name="connsiteX64" fmla="*/ 7363550 w 8227150"/>
              <a:gd name="connsiteY64" fmla="*/ 4013200 h 4182533"/>
              <a:gd name="connsiteX65" fmla="*/ 7532883 w 8227150"/>
              <a:gd name="connsiteY65" fmla="*/ 4030133 h 4182533"/>
              <a:gd name="connsiteX66" fmla="*/ 7702217 w 8227150"/>
              <a:gd name="connsiteY66" fmla="*/ 4064000 h 4182533"/>
              <a:gd name="connsiteX67" fmla="*/ 7753017 w 8227150"/>
              <a:gd name="connsiteY67" fmla="*/ 4080933 h 4182533"/>
              <a:gd name="connsiteX68" fmla="*/ 7905417 w 8227150"/>
              <a:gd name="connsiteY68" fmla="*/ 4114800 h 4182533"/>
              <a:gd name="connsiteX69" fmla="*/ 7990083 w 8227150"/>
              <a:gd name="connsiteY69" fmla="*/ 4131733 h 4182533"/>
              <a:gd name="connsiteX70" fmla="*/ 8040883 w 8227150"/>
              <a:gd name="connsiteY70" fmla="*/ 4148666 h 4182533"/>
              <a:gd name="connsiteX71" fmla="*/ 8193283 w 8227150"/>
              <a:gd name="connsiteY71" fmla="*/ 4182533 h 4182533"/>
              <a:gd name="connsiteX72" fmla="*/ 8227150 w 8227150"/>
              <a:gd name="connsiteY72" fmla="*/ 4114800 h 4182533"/>
              <a:gd name="connsiteX73" fmla="*/ 8193283 w 8227150"/>
              <a:gd name="connsiteY73" fmla="*/ 4064000 h 4182533"/>
              <a:gd name="connsiteX74" fmla="*/ 8176350 w 8227150"/>
              <a:gd name="connsiteY74" fmla="*/ 3759200 h 4182533"/>
              <a:gd name="connsiteX75" fmla="*/ 8057817 w 8227150"/>
              <a:gd name="connsiteY75" fmla="*/ 3742266 h 4182533"/>
              <a:gd name="connsiteX76" fmla="*/ 7786883 w 8227150"/>
              <a:gd name="connsiteY76" fmla="*/ 3708400 h 4182533"/>
              <a:gd name="connsiteX77" fmla="*/ 7549817 w 8227150"/>
              <a:gd name="connsiteY77" fmla="*/ 3657600 h 4182533"/>
              <a:gd name="connsiteX78" fmla="*/ 7397417 w 8227150"/>
              <a:gd name="connsiteY78" fmla="*/ 3606800 h 4182533"/>
              <a:gd name="connsiteX79" fmla="*/ 7312750 w 8227150"/>
              <a:gd name="connsiteY79" fmla="*/ 3589866 h 4182533"/>
              <a:gd name="connsiteX80" fmla="*/ 1714167 w 8227150"/>
              <a:gd name="connsiteY80" fmla="*/ 2142066 h 4182533"/>
              <a:gd name="connsiteX81" fmla="*/ 7109550 w 8227150"/>
              <a:gd name="connsiteY81" fmla="*/ 677333 h 4182533"/>
              <a:gd name="connsiteX82" fmla="*/ 7160350 w 8227150"/>
              <a:gd name="connsiteY82" fmla="*/ 643466 h 4182533"/>
              <a:gd name="connsiteX83" fmla="*/ 7329683 w 8227150"/>
              <a:gd name="connsiteY83" fmla="*/ 592666 h 4182533"/>
              <a:gd name="connsiteX84" fmla="*/ 7380483 w 8227150"/>
              <a:gd name="connsiteY84" fmla="*/ 558800 h 4182533"/>
              <a:gd name="connsiteX85" fmla="*/ 7431283 w 8227150"/>
              <a:gd name="connsiteY85" fmla="*/ 541866 h 4182533"/>
              <a:gd name="connsiteX86" fmla="*/ 7499017 w 8227150"/>
              <a:gd name="connsiteY86" fmla="*/ 491066 h 4182533"/>
              <a:gd name="connsiteX87" fmla="*/ 7668350 w 8227150"/>
              <a:gd name="connsiteY87" fmla="*/ 423333 h 4182533"/>
              <a:gd name="connsiteX88" fmla="*/ 7719150 w 8227150"/>
              <a:gd name="connsiteY88" fmla="*/ 406400 h 4182533"/>
              <a:gd name="connsiteX89" fmla="*/ 7888483 w 8227150"/>
              <a:gd name="connsiteY89" fmla="*/ 355600 h 4182533"/>
              <a:gd name="connsiteX90" fmla="*/ 7939283 w 8227150"/>
              <a:gd name="connsiteY90" fmla="*/ 338666 h 4182533"/>
              <a:gd name="connsiteX91" fmla="*/ 8159417 w 8227150"/>
              <a:gd name="connsiteY91" fmla="*/ 355600 h 4182533"/>
              <a:gd name="connsiteX92" fmla="*/ 8210217 w 8227150"/>
              <a:gd name="connsiteY92" fmla="*/ 372533 h 4182533"/>
              <a:gd name="connsiteX93" fmla="*/ 8176350 w 8227150"/>
              <a:gd name="connsiteY93" fmla="*/ 372533 h 4182533"/>
              <a:gd name="connsiteX94" fmla="*/ 8210217 w 8227150"/>
              <a:gd name="connsiteY94" fmla="*/ 423333 h 4182533"/>
              <a:gd name="connsiteX0" fmla="*/ 8193236 w 8210169"/>
              <a:gd name="connsiteY0" fmla="*/ 423333 h 4182533"/>
              <a:gd name="connsiteX1" fmla="*/ 8142436 w 8210169"/>
              <a:gd name="connsiteY1" fmla="*/ 321733 h 4182533"/>
              <a:gd name="connsiteX2" fmla="*/ 8125502 w 8210169"/>
              <a:gd name="connsiteY2" fmla="*/ 270933 h 4182533"/>
              <a:gd name="connsiteX3" fmla="*/ 8074702 w 8210169"/>
              <a:gd name="connsiteY3" fmla="*/ 0 h 4182533"/>
              <a:gd name="connsiteX4" fmla="*/ 7973102 w 8210169"/>
              <a:gd name="connsiteY4" fmla="*/ 33866 h 4182533"/>
              <a:gd name="connsiteX5" fmla="*/ 7854569 w 8210169"/>
              <a:gd name="connsiteY5" fmla="*/ 101600 h 4182533"/>
              <a:gd name="connsiteX6" fmla="*/ 7600569 w 8210169"/>
              <a:gd name="connsiteY6" fmla="*/ 135466 h 4182533"/>
              <a:gd name="connsiteX7" fmla="*/ 7515902 w 8210169"/>
              <a:gd name="connsiteY7" fmla="*/ 169333 h 4182533"/>
              <a:gd name="connsiteX8" fmla="*/ 7194169 w 8210169"/>
              <a:gd name="connsiteY8" fmla="*/ 220133 h 4182533"/>
              <a:gd name="connsiteX9" fmla="*/ 7109502 w 8210169"/>
              <a:gd name="connsiteY9" fmla="*/ 237066 h 4182533"/>
              <a:gd name="connsiteX10" fmla="*/ 7041769 w 8210169"/>
              <a:gd name="connsiteY10" fmla="*/ 270933 h 4182533"/>
              <a:gd name="connsiteX11" fmla="*/ 6990969 w 8210169"/>
              <a:gd name="connsiteY11" fmla="*/ 287866 h 4182533"/>
              <a:gd name="connsiteX12" fmla="*/ 6906302 w 8210169"/>
              <a:gd name="connsiteY12" fmla="*/ 321733 h 4182533"/>
              <a:gd name="connsiteX13" fmla="*/ 6804702 w 8210169"/>
              <a:gd name="connsiteY13" fmla="*/ 355600 h 4182533"/>
              <a:gd name="connsiteX14" fmla="*/ 6669236 w 8210169"/>
              <a:gd name="connsiteY14" fmla="*/ 440266 h 4182533"/>
              <a:gd name="connsiteX15" fmla="*/ 6618436 w 8210169"/>
              <a:gd name="connsiteY15" fmla="*/ 457200 h 4182533"/>
              <a:gd name="connsiteX16" fmla="*/ 183769 w 8210169"/>
              <a:gd name="connsiteY16" fmla="*/ 2116666 h 4182533"/>
              <a:gd name="connsiteX17" fmla="*/ 1758569 w 8210169"/>
              <a:gd name="connsiteY17" fmla="*/ 2387600 h 4182533"/>
              <a:gd name="connsiteX18" fmla="*/ 1809369 w 8210169"/>
              <a:gd name="connsiteY18" fmla="*/ 2421466 h 4182533"/>
              <a:gd name="connsiteX19" fmla="*/ 1860169 w 8210169"/>
              <a:gd name="connsiteY19" fmla="*/ 2472266 h 4182533"/>
              <a:gd name="connsiteX20" fmla="*/ 1944836 w 8210169"/>
              <a:gd name="connsiteY20" fmla="*/ 2489200 h 4182533"/>
              <a:gd name="connsiteX21" fmla="*/ 2097236 w 8210169"/>
              <a:gd name="connsiteY21" fmla="*/ 2590800 h 4182533"/>
              <a:gd name="connsiteX22" fmla="*/ 2215769 w 8210169"/>
              <a:gd name="connsiteY22" fmla="*/ 2624666 h 4182533"/>
              <a:gd name="connsiteX23" fmla="*/ 2300436 w 8210169"/>
              <a:gd name="connsiteY23" fmla="*/ 2675466 h 4182533"/>
              <a:gd name="connsiteX24" fmla="*/ 2368169 w 8210169"/>
              <a:gd name="connsiteY24" fmla="*/ 2692400 h 4182533"/>
              <a:gd name="connsiteX25" fmla="*/ 2418969 w 8210169"/>
              <a:gd name="connsiteY25" fmla="*/ 2709333 h 4182533"/>
              <a:gd name="connsiteX26" fmla="*/ 2537502 w 8210169"/>
              <a:gd name="connsiteY26" fmla="*/ 2760133 h 4182533"/>
              <a:gd name="connsiteX27" fmla="*/ 2605236 w 8210169"/>
              <a:gd name="connsiteY27" fmla="*/ 2794000 h 4182533"/>
              <a:gd name="connsiteX28" fmla="*/ 2842302 w 8210169"/>
              <a:gd name="connsiteY28" fmla="*/ 2861733 h 4182533"/>
              <a:gd name="connsiteX29" fmla="*/ 2893102 w 8210169"/>
              <a:gd name="connsiteY29" fmla="*/ 2878666 h 4182533"/>
              <a:gd name="connsiteX30" fmla="*/ 3045502 w 8210169"/>
              <a:gd name="connsiteY30" fmla="*/ 2929466 h 4182533"/>
              <a:gd name="connsiteX31" fmla="*/ 3096302 w 8210169"/>
              <a:gd name="connsiteY31" fmla="*/ 2963333 h 4182533"/>
              <a:gd name="connsiteX32" fmla="*/ 3180969 w 8210169"/>
              <a:gd name="connsiteY32" fmla="*/ 2980266 h 4182533"/>
              <a:gd name="connsiteX33" fmla="*/ 3248702 w 8210169"/>
              <a:gd name="connsiteY33" fmla="*/ 2997200 h 4182533"/>
              <a:gd name="connsiteX34" fmla="*/ 3502702 w 8210169"/>
              <a:gd name="connsiteY34" fmla="*/ 3031066 h 4182533"/>
              <a:gd name="connsiteX35" fmla="*/ 3756702 w 8210169"/>
              <a:gd name="connsiteY35" fmla="*/ 3081866 h 4182533"/>
              <a:gd name="connsiteX36" fmla="*/ 3959902 w 8210169"/>
              <a:gd name="connsiteY36" fmla="*/ 3115733 h 4182533"/>
              <a:gd name="connsiteX37" fmla="*/ 4061502 w 8210169"/>
              <a:gd name="connsiteY37" fmla="*/ 3149600 h 4182533"/>
              <a:gd name="connsiteX38" fmla="*/ 4163102 w 8210169"/>
              <a:gd name="connsiteY38" fmla="*/ 3166533 h 4182533"/>
              <a:gd name="connsiteX39" fmla="*/ 4230836 w 8210169"/>
              <a:gd name="connsiteY39" fmla="*/ 3200400 h 4182533"/>
              <a:gd name="connsiteX40" fmla="*/ 4434036 w 8210169"/>
              <a:gd name="connsiteY40" fmla="*/ 3251200 h 4182533"/>
              <a:gd name="connsiteX41" fmla="*/ 4620302 w 8210169"/>
              <a:gd name="connsiteY41" fmla="*/ 3318933 h 4182533"/>
              <a:gd name="connsiteX42" fmla="*/ 4688036 w 8210169"/>
              <a:gd name="connsiteY42" fmla="*/ 3352800 h 4182533"/>
              <a:gd name="connsiteX43" fmla="*/ 4772702 w 8210169"/>
              <a:gd name="connsiteY43" fmla="*/ 3369733 h 4182533"/>
              <a:gd name="connsiteX44" fmla="*/ 4840436 w 8210169"/>
              <a:gd name="connsiteY44" fmla="*/ 3386666 h 4182533"/>
              <a:gd name="connsiteX45" fmla="*/ 4942036 w 8210169"/>
              <a:gd name="connsiteY45" fmla="*/ 3420533 h 4182533"/>
              <a:gd name="connsiteX46" fmla="*/ 5026702 w 8210169"/>
              <a:gd name="connsiteY46" fmla="*/ 3437466 h 4182533"/>
              <a:gd name="connsiteX47" fmla="*/ 5162169 w 8210169"/>
              <a:gd name="connsiteY47" fmla="*/ 3471333 h 4182533"/>
              <a:gd name="connsiteX48" fmla="*/ 5365369 w 8210169"/>
              <a:gd name="connsiteY48" fmla="*/ 3505200 h 4182533"/>
              <a:gd name="connsiteX49" fmla="*/ 5450036 w 8210169"/>
              <a:gd name="connsiteY49" fmla="*/ 3539066 h 4182533"/>
              <a:gd name="connsiteX50" fmla="*/ 5602436 w 8210169"/>
              <a:gd name="connsiteY50" fmla="*/ 3589866 h 4182533"/>
              <a:gd name="connsiteX51" fmla="*/ 5653236 w 8210169"/>
              <a:gd name="connsiteY51" fmla="*/ 3623733 h 4182533"/>
              <a:gd name="connsiteX52" fmla="*/ 5788702 w 8210169"/>
              <a:gd name="connsiteY52" fmla="*/ 3657600 h 4182533"/>
              <a:gd name="connsiteX53" fmla="*/ 5856436 w 8210169"/>
              <a:gd name="connsiteY53" fmla="*/ 3691466 h 4182533"/>
              <a:gd name="connsiteX54" fmla="*/ 6025769 w 8210169"/>
              <a:gd name="connsiteY54" fmla="*/ 3725333 h 4182533"/>
              <a:gd name="connsiteX55" fmla="*/ 6076569 w 8210169"/>
              <a:gd name="connsiteY55" fmla="*/ 3742266 h 4182533"/>
              <a:gd name="connsiteX56" fmla="*/ 6245902 w 8210169"/>
              <a:gd name="connsiteY56" fmla="*/ 3810000 h 4182533"/>
              <a:gd name="connsiteX57" fmla="*/ 6449102 w 8210169"/>
              <a:gd name="connsiteY57" fmla="*/ 3860800 h 4182533"/>
              <a:gd name="connsiteX58" fmla="*/ 6516836 w 8210169"/>
              <a:gd name="connsiteY58" fmla="*/ 3877733 h 4182533"/>
              <a:gd name="connsiteX59" fmla="*/ 6720036 w 8210169"/>
              <a:gd name="connsiteY59" fmla="*/ 3911600 h 4182533"/>
              <a:gd name="connsiteX60" fmla="*/ 6923236 w 8210169"/>
              <a:gd name="connsiteY60" fmla="*/ 3962400 h 4182533"/>
              <a:gd name="connsiteX61" fmla="*/ 7024836 w 8210169"/>
              <a:gd name="connsiteY61" fmla="*/ 3979333 h 4182533"/>
              <a:gd name="connsiteX62" fmla="*/ 7092569 w 8210169"/>
              <a:gd name="connsiteY62" fmla="*/ 3996266 h 4182533"/>
              <a:gd name="connsiteX63" fmla="*/ 7346569 w 8210169"/>
              <a:gd name="connsiteY63" fmla="*/ 4013200 h 4182533"/>
              <a:gd name="connsiteX64" fmla="*/ 7515902 w 8210169"/>
              <a:gd name="connsiteY64" fmla="*/ 4030133 h 4182533"/>
              <a:gd name="connsiteX65" fmla="*/ 7685236 w 8210169"/>
              <a:gd name="connsiteY65" fmla="*/ 4064000 h 4182533"/>
              <a:gd name="connsiteX66" fmla="*/ 7736036 w 8210169"/>
              <a:gd name="connsiteY66" fmla="*/ 4080933 h 4182533"/>
              <a:gd name="connsiteX67" fmla="*/ 7888436 w 8210169"/>
              <a:gd name="connsiteY67" fmla="*/ 4114800 h 4182533"/>
              <a:gd name="connsiteX68" fmla="*/ 7973102 w 8210169"/>
              <a:gd name="connsiteY68" fmla="*/ 4131733 h 4182533"/>
              <a:gd name="connsiteX69" fmla="*/ 8023902 w 8210169"/>
              <a:gd name="connsiteY69" fmla="*/ 4148666 h 4182533"/>
              <a:gd name="connsiteX70" fmla="*/ 8176302 w 8210169"/>
              <a:gd name="connsiteY70" fmla="*/ 4182533 h 4182533"/>
              <a:gd name="connsiteX71" fmla="*/ 8210169 w 8210169"/>
              <a:gd name="connsiteY71" fmla="*/ 4114800 h 4182533"/>
              <a:gd name="connsiteX72" fmla="*/ 8176302 w 8210169"/>
              <a:gd name="connsiteY72" fmla="*/ 4064000 h 4182533"/>
              <a:gd name="connsiteX73" fmla="*/ 8159369 w 8210169"/>
              <a:gd name="connsiteY73" fmla="*/ 3759200 h 4182533"/>
              <a:gd name="connsiteX74" fmla="*/ 8040836 w 8210169"/>
              <a:gd name="connsiteY74" fmla="*/ 3742266 h 4182533"/>
              <a:gd name="connsiteX75" fmla="*/ 7769902 w 8210169"/>
              <a:gd name="connsiteY75" fmla="*/ 3708400 h 4182533"/>
              <a:gd name="connsiteX76" fmla="*/ 7532836 w 8210169"/>
              <a:gd name="connsiteY76" fmla="*/ 3657600 h 4182533"/>
              <a:gd name="connsiteX77" fmla="*/ 7380436 w 8210169"/>
              <a:gd name="connsiteY77" fmla="*/ 3606800 h 4182533"/>
              <a:gd name="connsiteX78" fmla="*/ 7295769 w 8210169"/>
              <a:gd name="connsiteY78" fmla="*/ 3589866 h 4182533"/>
              <a:gd name="connsiteX79" fmla="*/ 1697186 w 8210169"/>
              <a:gd name="connsiteY79" fmla="*/ 2142066 h 4182533"/>
              <a:gd name="connsiteX80" fmla="*/ 7092569 w 8210169"/>
              <a:gd name="connsiteY80" fmla="*/ 677333 h 4182533"/>
              <a:gd name="connsiteX81" fmla="*/ 7143369 w 8210169"/>
              <a:gd name="connsiteY81" fmla="*/ 643466 h 4182533"/>
              <a:gd name="connsiteX82" fmla="*/ 7312702 w 8210169"/>
              <a:gd name="connsiteY82" fmla="*/ 592666 h 4182533"/>
              <a:gd name="connsiteX83" fmla="*/ 7363502 w 8210169"/>
              <a:gd name="connsiteY83" fmla="*/ 558800 h 4182533"/>
              <a:gd name="connsiteX84" fmla="*/ 7414302 w 8210169"/>
              <a:gd name="connsiteY84" fmla="*/ 541866 h 4182533"/>
              <a:gd name="connsiteX85" fmla="*/ 7482036 w 8210169"/>
              <a:gd name="connsiteY85" fmla="*/ 491066 h 4182533"/>
              <a:gd name="connsiteX86" fmla="*/ 7651369 w 8210169"/>
              <a:gd name="connsiteY86" fmla="*/ 423333 h 4182533"/>
              <a:gd name="connsiteX87" fmla="*/ 7702169 w 8210169"/>
              <a:gd name="connsiteY87" fmla="*/ 406400 h 4182533"/>
              <a:gd name="connsiteX88" fmla="*/ 7871502 w 8210169"/>
              <a:gd name="connsiteY88" fmla="*/ 355600 h 4182533"/>
              <a:gd name="connsiteX89" fmla="*/ 7922302 w 8210169"/>
              <a:gd name="connsiteY89" fmla="*/ 338666 h 4182533"/>
              <a:gd name="connsiteX90" fmla="*/ 8142436 w 8210169"/>
              <a:gd name="connsiteY90" fmla="*/ 355600 h 4182533"/>
              <a:gd name="connsiteX91" fmla="*/ 8193236 w 8210169"/>
              <a:gd name="connsiteY91" fmla="*/ 372533 h 4182533"/>
              <a:gd name="connsiteX92" fmla="*/ 8159369 w 8210169"/>
              <a:gd name="connsiteY92" fmla="*/ 372533 h 4182533"/>
              <a:gd name="connsiteX93" fmla="*/ 8193236 w 8210169"/>
              <a:gd name="connsiteY93" fmla="*/ 423333 h 4182533"/>
              <a:gd name="connsiteX0" fmla="*/ 8187548 w 8204481"/>
              <a:gd name="connsiteY0" fmla="*/ 423333 h 4182533"/>
              <a:gd name="connsiteX1" fmla="*/ 8136748 w 8204481"/>
              <a:gd name="connsiteY1" fmla="*/ 321733 h 4182533"/>
              <a:gd name="connsiteX2" fmla="*/ 8119814 w 8204481"/>
              <a:gd name="connsiteY2" fmla="*/ 270933 h 4182533"/>
              <a:gd name="connsiteX3" fmla="*/ 8069014 w 8204481"/>
              <a:gd name="connsiteY3" fmla="*/ 0 h 4182533"/>
              <a:gd name="connsiteX4" fmla="*/ 7967414 w 8204481"/>
              <a:gd name="connsiteY4" fmla="*/ 33866 h 4182533"/>
              <a:gd name="connsiteX5" fmla="*/ 7848881 w 8204481"/>
              <a:gd name="connsiteY5" fmla="*/ 101600 h 4182533"/>
              <a:gd name="connsiteX6" fmla="*/ 7594881 w 8204481"/>
              <a:gd name="connsiteY6" fmla="*/ 135466 h 4182533"/>
              <a:gd name="connsiteX7" fmla="*/ 7510214 w 8204481"/>
              <a:gd name="connsiteY7" fmla="*/ 169333 h 4182533"/>
              <a:gd name="connsiteX8" fmla="*/ 7188481 w 8204481"/>
              <a:gd name="connsiteY8" fmla="*/ 220133 h 4182533"/>
              <a:gd name="connsiteX9" fmla="*/ 7103814 w 8204481"/>
              <a:gd name="connsiteY9" fmla="*/ 237066 h 4182533"/>
              <a:gd name="connsiteX10" fmla="*/ 7036081 w 8204481"/>
              <a:gd name="connsiteY10" fmla="*/ 270933 h 4182533"/>
              <a:gd name="connsiteX11" fmla="*/ 6985281 w 8204481"/>
              <a:gd name="connsiteY11" fmla="*/ 287866 h 4182533"/>
              <a:gd name="connsiteX12" fmla="*/ 6900614 w 8204481"/>
              <a:gd name="connsiteY12" fmla="*/ 321733 h 4182533"/>
              <a:gd name="connsiteX13" fmla="*/ 6799014 w 8204481"/>
              <a:gd name="connsiteY13" fmla="*/ 355600 h 4182533"/>
              <a:gd name="connsiteX14" fmla="*/ 6663548 w 8204481"/>
              <a:gd name="connsiteY14" fmla="*/ 440266 h 4182533"/>
              <a:gd name="connsiteX15" fmla="*/ 6612748 w 8204481"/>
              <a:gd name="connsiteY15" fmla="*/ 457200 h 4182533"/>
              <a:gd name="connsiteX16" fmla="*/ 178081 w 8204481"/>
              <a:gd name="connsiteY16" fmla="*/ 2116666 h 4182533"/>
              <a:gd name="connsiteX17" fmla="*/ 1803681 w 8204481"/>
              <a:gd name="connsiteY17" fmla="*/ 2421466 h 4182533"/>
              <a:gd name="connsiteX18" fmla="*/ 1854481 w 8204481"/>
              <a:gd name="connsiteY18" fmla="*/ 2472266 h 4182533"/>
              <a:gd name="connsiteX19" fmla="*/ 1939148 w 8204481"/>
              <a:gd name="connsiteY19" fmla="*/ 2489200 h 4182533"/>
              <a:gd name="connsiteX20" fmla="*/ 2091548 w 8204481"/>
              <a:gd name="connsiteY20" fmla="*/ 2590800 h 4182533"/>
              <a:gd name="connsiteX21" fmla="*/ 2210081 w 8204481"/>
              <a:gd name="connsiteY21" fmla="*/ 2624666 h 4182533"/>
              <a:gd name="connsiteX22" fmla="*/ 2294748 w 8204481"/>
              <a:gd name="connsiteY22" fmla="*/ 2675466 h 4182533"/>
              <a:gd name="connsiteX23" fmla="*/ 2362481 w 8204481"/>
              <a:gd name="connsiteY23" fmla="*/ 2692400 h 4182533"/>
              <a:gd name="connsiteX24" fmla="*/ 2413281 w 8204481"/>
              <a:gd name="connsiteY24" fmla="*/ 2709333 h 4182533"/>
              <a:gd name="connsiteX25" fmla="*/ 2531814 w 8204481"/>
              <a:gd name="connsiteY25" fmla="*/ 2760133 h 4182533"/>
              <a:gd name="connsiteX26" fmla="*/ 2599548 w 8204481"/>
              <a:gd name="connsiteY26" fmla="*/ 2794000 h 4182533"/>
              <a:gd name="connsiteX27" fmla="*/ 2836614 w 8204481"/>
              <a:gd name="connsiteY27" fmla="*/ 2861733 h 4182533"/>
              <a:gd name="connsiteX28" fmla="*/ 2887414 w 8204481"/>
              <a:gd name="connsiteY28" fmla="*/ 2878666 h 4182533"/>
              <a:gd name="connsiteX29" fmla="*/ 3039814 w 8204481"/>
              <a:gd name="connsiteY29" fmla="*/ 2929466 h 4182533"/>
              <a:gd name="connsiteX30" fmla="*/ 3090614 w 8204481"/>
              <a:gd name="connsiteY30" fmla="*/ 2963333 h 4182533"/>
              <a:gd name="connsiteX31" fmla="*/ 3175281 w 8204481"/>
              <a:gd name="connsiteY31" fmla="*/ 2980266 h 4182533"/>
              <a:gd name="connsiteX32" fmla="*/ 3243014 w 8204481"/>
              <a:gd name="connsiteY32" fmla="*/ 2997200 h 4182533"/>
              <a:gd name="connsiteX33" fmla="*/ 3497014 w 8204481"/>
              <a:gd name="connsiteY33" fmla="*/ 3031066 h 4182533"/>
              <a:gd name="connsiteX34" fmla="*/ 3751014 w 8204481"/>
              <a:gd name="connsiteY34" fmla="*/ 3081866 h 4182533"/>
              <a:gd name="connsiteX35" fmla="*/ 3954214 w 8204481"/>
              <a:gd name="connsiteY35" fmla="*/ 3115733 h 4182533"/>
              <a:gd name="connsiteX36" fmla="*/ 4055814 w 8204481"/>
              <a:gd name="connsiteY36" fmla="*/ 3149600 h 4182533"/>
              <a:gd name="connsiteX37" fmla="*/ 4157414 w 8204481"/>
              <a:gd name="connsiteY37" fmla="*/ 3166533 h 4182533"/>
              <a:gd name="connsiteX38" fmla="*/ 4225148 w 8204481"/>
              <a:gd name="connsiteY38" fmla="*/ 3200400 h 4182533"/>
              <a:gd name="connsiteX39" fmla="*/ 4428348 w 8204481"/>
              <a:gd name="connsiteY39" fmla="*/ 3251200 h 4182533"/>
              <a:gd name="connsiteX40" fmla="*/ 4614614 w 8204481"/>
              <a:gd name="connsiteY40" fmla="*/ 3318933 h 4182533"/>
              <a:gd name="connsiteX41" fmla="*/ 4682348 w 8204481"/>
              <a:gd name="connsiteY41" fmla="*/ 3352800 h 4182533"/>
              <a:gd name="connsiteX42" fmla="*/ 4767014 w 8204481"/>
              <a:gd name="connsiteY42" fmla="*/ 3369733 h 4182533"/>
              <a:gd name="connsiteX43" fmla="*/ 4834748 w 8204481"/>
              <a:gd name="connsiteY43" fmla="*/ 3386666 h 4182533"/>
              <a:gd name="connsiteX44" fmla="*/ 4936348 w 8204481"/>
              <a:gd name="connsiteY44" fmla="*/ 3420533 h 4182533"/>
              <a:gd name="connsiteX45" fmla="*/ 5021014 w 8204481"/>
              <a:gd name="connsiteY45" fmla="*/ 3437466 h 4182533"/>
              <a:gd name="connsiteX46" fmla="*/ 5156481 w 8204481"/>
              <a:gd name="connsiteY46" fmla="*/ 3471333 h 4182533"/>
              <a:gd name="connsiteX47" fmla="*/ 5359681 w 8204481"/>
              <a:gd name="connsiteY47" fmla="*/ 3505200 h 4182533"/>
              <a:gd name="connsiteX48" fmla="*/ 5444348 w 8204481"/>
              <a:gd name="connsiteY48" fmla="*/ 3539066 h 4182533"/>
              <a:gd name="connsiteX49" fmla="*/ 5596748 w 8204481"/>
              <a:gd name="connsiteY49" fmla="*/ 3589866 h 4182533"/>
              <a:gd name="connsiteX50" fmla="*/ 5647548 w 8204481"/>
              <a:gd name="connsiteY50" fmla="*/ 3623733 h 4182533"/>
              <a:gd name="connsiteX51" fmla="*/ 5783014 w 8204481"/>
              <a:gd name="connsiteY51" fmla="*/ 3657600 h 4182533"/>
              <a:gd name="connsiteX52" fmla="*/ 5850748 w 8204481"/>
              <a:gd name="connsiteY52" fmla="*/ 3691466 h 4182533"/>
              <a:gd name="connsiteX53" fmla="*/ 6020081 w 8204481"/>
              <a:gd name="connsiteY53" fmla="*/ 3725333 h 4182533"/>
              <a:gd name="connsiteX54" fmla="*/ 6070881 w 8204481"/>
              <a:gd name="connsiteY54" fmla="*/ 3742266 h 4182533"/>
              <a:gd name="connsiteX55" fmla="*/ 6240214 w 8204481"/>
              <a:gd name="connsiteY55" fmla="*/ 3810000 h 4182533"/>
              <a:gd name="connsiteX56" fmla="*/ 6443414 w 8204481"/>
              <a:gd name="connsiteY56" fmla="*/ 3860800 h 4182533"/>
              <a:gd name="connsiteX57" fmla="*/ 6511148 w 8204481"/>
              <a:gd name="connsiteY57" fmla="*/ 3877733 h 4182533"/>
              <a:gd name="connsiteX58" fmla="*/ 6714348 w 8204481"/>
              <a:gd name="connsiteY58" fmla="*/ 3911600 h 4182533"/>
              <a:gd name="connsiteX59" fmla="*/ 6917548 w 8204481"/>
              <a:gd name="connsiteY59" fmla="*/ 3962400 h 4182533"/>
              <a:gd name="connsiteX60" fmla="*/ 7019148 w 8204481"/>
              <a:gd name="connsiteY60" fmla="*/ 3979333 h 4182533"/>
              <a:gd name="connsiteX61" fmla="*/ 7086881 w 8204481"/>
              <a:gd name="connsiteY61" fmla="*/ 3996266 h 4182533"/>
              <a:gd name="connsiteX62" fmla="*/ 7340881 w 8204481"/>
              <a:gd name="connsiteY62" fmla="*/ 4013200 h 4182533"/>
              <a:gd name="connsiteX63" fmla="*/ 7510214 w 8204481"/>
              <a:gd name="connsiteY63" fmla="*/ 4030133 h 4182533"/>
              <a:gd name="connsiteX64" fmla="*/ 7679548 w 8204481"/>
              <a:gd name="connsiteY64" fmla="*/ 4064000 h 4182533"/>
              <a:gd name="connsiteX65" fmla="*/ 7730348 w 8204481"/>
              <a:gd name="connsiteY65" fmla="*/ 4080933 h 4182533"/>
              <a:gd name="connsiteX66" fmla="*/ 7882748 w 8204481"/>
              <a:gd name="connsiteY66" fmla="*/ 4114800 h 4182533"/>
              <a:gd name="connsiteX67" fmla="*/ 7967414 w 8204481"/>
              <a:gd name="connsiteY67" fmla="*/ 4131733 h 4182533"/>
              <a:gd name="connsiteX68" fmla="*/ 8018214 w 8204481"/>
              <a:gd name="connsiteY68" fmla="*/ 4148666 h 4182533"/>
              <a:gd name="connsiteX69" fmla="*/ 8170614 w 8204481"/>
              <a:gd name="connsiteY69" fmla="*/ 4182533 h 4182533"/>
              <a:gd name="connsiteX70" fmla="*/ 8204481 w 8204481"/>
              <a:gd name="connsiteY70" fmla="*/ 4114800 h 4182533"/>
              <a:gd name="connsiteX71" fmla="*/ 8170614 w 8204481"/>
              <a:gd name="connsiteY71" fmla="*/ 4064000 h 4182533"/>
              <a:gd name="connsiteX72" fmla="*/ 8153681 w 8204481"/>
              <a:gd name="connsiteY72" fmla="*/ 3759200 h 4182533"/>
              <a:gd name="connsiteX73" fmla="*/ 8035148 w 8204481"/>
              <a:gd name="connsiteY73" fmla="*/ 3742266 h 4182533"/>
              <a:gd name="connsiteX74" fmla="*/ 7764214 w 8204481"/>
              <a:gd name="connsiteY74" fmla="*/ 3708400 h 4182533"/>
              <a:gd name="connsiteX75" fmla="*/ 7527148 w 8204481"/>
              <a:gd name="connsiteY75" fmla="*/ 3657600 h 4182533"/>
              <a:gd name="connsiteX76" fmla="*/ 7374748 w 8204481"/>
              <a:gd name="connsiteY76" fmla="*/ 3606800 h 4182533"/>
              <a:gd name="connsiteX77" fmla="*/ 7290081 w 8204481"/>
              <a:gd name="connsiteY77" fmla="*/ 3589866 h 4182533"/>
              <a:gd name="connsiteX78" fmla="*/ 1691498 w 8204481"/>
              <a:gd name="connsiteY78" fmla="*/ 2142066 h 4182533"/>
              <a:gd name="connsiteX79" fmla="*/ 7086881 w 8204481"/>
              <a:gd name="connsiteY79" fmla="*/ 677333 h 4182533"/>
              <a:gd name="connsiteX80" fmla="*/ 7137681 w 8204481"/>
              <a:gd name="connsiteY80" fmla="*/ 643466 h 4182533"/>
              <a:gd name="connsiteX81" fmla="*/ 7307014 w 8204481"/>
              <a:gd name="connsiteY81" fmla="*/ 592666 h 4182533"/>
              <a:gd name="connsiteX82" fmla="*/ 7357814 w 8204481"/>
              <a:gd name="connsiteY82" fmla="*/ 558800 h 4182533"/>
              <a:gd name="connsiteX83" fmla="*/ 7408614 w 8204481"/>
              <a:gd name="connsiteY83" fmla="*/ 541866 h 4182533"/>
              <a:gd name="connsiteX84" fmla="*/ 7476348 w 8204481"/>
              <a:gd name="connsiteY84" fmla="*/ 491066 h 4182533"/>
              <a:gd name="connsiteX85" fmla="*/ 7645681 w 8204481"/>
              <a:gd name="connsiteY85" fmla="*/ 423333 h 4182533"/>
              <a:gd name="connsiteX86" fmla="*/ 7696481 w 8204481"/>
              <a:gd name="connsiteY86" fmla="*/ 406400 h 4182533"/>
              <a:gd name="connsiteX87" fmla="*/ 7865814 w 8204481"/>
              <a:gd name="connsiteY87" fmla="*/ 355600 h 4182533"/>
              <a:gd name="connsiteX88" fmla="*/ 7916614 w 8204481"/>
              <a:gd name="connsiteY88" fmla="*/ 338666 h 4182533"/>
              <a:gd name="connsiteX89" fmla="*/ 8136748 w 8204481"/>
              <a:gd name="connsiteY89" fmla="*/ 355600 h 4182533"/>
              <a:gd name="connsiteX90" fmla="*/ 8187548 w 8204481"/>
              <a:gd name="connsiteY90" fmla="*/ 372533 h 4182533"/>
              <a:gd name="connsiteX91" fmla="*/ 8153681 w 8204481"/>
              <a:gd name="connsiteY91" fmla="*/ 372533 h 4182533"/>
              <a:gd name="connsiteX92" fmla="*/ 8187548 w 8204481"/>
              <a:gd name="connsiteY92" fmla="*/ 423333 h 4182533"/>
              <a:gd name="connsiteX0" fmla="*/ 8182349 w 8199282"/>
              <a:gd name="connsiteY0" fmla="*/ 423333 h 4182533"/>
              <a:gd name="connsiteX1" fmla="*/ 8131549 w 8199282"/>
              <a:gd name="connsiteY1" fmla="*/ 321733 h 4182533"/>
              <a:gd name="connsiteX2" fmla="*/ 8114615 w 8199282"/>
              <a:gd name="connsiteY2" fmla="*/ 270933 h 4182533"/>
              <a:gd name="connsiteX3" fmla="*/ 8063815 w 8199282"/>
              <a:gd name="connsiteY3" fmla="*/ 0 h 4182533"/>
              <a:gd name="connsiteX4" fmla="*/ 7962215 w 8199282"/>
              <a:gd name="connsiteY4" fmla="*/ 33866 h 4182533"/>
              <a:gd name="connsiteX5" fmla="*/ 7843682 w 8199282"/>
              <a:gd name="connsiteY5" fmla="*/ 101600 h 4182533"/>
              <a:gd name="connsiteX6" fmla="*/ 7589682 w 8199282"/>
              <a:gd name="connsiteY6" fmla="*/ 135466 h 4182533"/>
              <a:gd name="connsiteX7" fmla="*/ 7505015 w 8199282"/>
              <a:gd name="connsiteY7" fmla="*/ 169333 h 4182533"/>
              <a:gd name="connsiteX8" fmla="*/ 7183282 w 8199282"/>
              <a:gd name="connsiteY8" fmla="*/ 220133 h 4182533"/>
              <a:gd name="connsiteX9" fmla="*/ 7098615 w 8199282"/>
              <a:gd name="connsiteY9" fmla="*/ 237066 h 4182533"/>
              <a:gd name="connsiteX10" fmla="*/ 7030882 w 8199282"/>
              <a:gd name="connsiteY10" fmla="*/ 270933 h 4182533"/>
              <a:gd name="connsiteX11" fmla="*/ 6980082 w 8199282"/>
              <a:gd name="connsiteY11" fmla="*/ 287866 h 4182533"/>
              <a:gd name="connsiteX12" fmla="*/ 6895415 w 8199282"/>
              <a:gd name="connsiteY12" fmla="*/ 321733 h 4182533"/>
              <a:gd name="connsiteX13" fmla="*/ 6793815 w 8199282"/>
              <a:gd name="connsiteY13" fmla="*/ 355600 h 4182533"/>
              <a:gd name="connsiteX14" fmla="*/ 6658349 w 8199282"/>
              <a:gd name="connsiteY14" fmla="*/ 440266 h 4182533"/>
              <a:gd name="connsiteX15" fmla="*/ 6607549 w 8199282"/>
              <a:gd name="connsiteY15" fmla="*/ 457200 h 4182533"/>
              <a:gd name="connsiteX16" fmla="*/ 172882 w 8199282"/>
              <a:gd name="connsiteY16" fmla="*/ 2116666 h 4182533"/>
              <a:gd name="connsiteX17" fmla="*/ 1849282 w 8199282"/>
              <a:gd name="connsiteY17" fmla="*/ 2472266 h 4182533"/>
              <a:gd name="connsiteX18" fmla="*/ 1933949 w 8199282"/>
              <a:gd name="connsiteY18" fmla="*/ 2489200 h 4182533"/>
              <a:gd name="connsiteX19" fmla="*/ 2086349 w 8199282"/>
              <a:gd name="connsiteY19" fmla="*/ 2590800 h 4182533"/>
              <a:gd name="connsiteX20" fmla="*/ 2204882 w 8199282"/>
              <a:gd name="connsiteY20" fmla="*/ 2624666 h 4182533"/>
              <a:gd name="connsiteX21" fmla="*/ 2289549 w 8199282"/>
              <a:gd name="connsiteY21" fmla="*/ 2675466 h 4182533"/>
              <a:gd name="connsiteX22" fmla="*/ 2357282 w 8199282"/>
              <a:gd name="connsiteY22" fmla="*/ 2692400 h 4182533"/>
              <a:gd name="connsiteX23" fmla="*/ 2408082 w 8199282"/>
              <a:gd name="connsiteY23" fmla="*/ 2709333 h 4182533"/>
              <a:gd name="connsiteX24" fmla="*/ 2526615 w 8199282"/>
              <a:gd name="connsiteY24" fmla="*/ 2760133 h 4182533"/>
              <a:gd name="connsiteX25" fmla="*/ 2594349 w 8199282"/>
              <a:gd name="connsiteY25" fmla="*/ 2794000 h 4182533"/>
              <a:gd name="connsiteX26" fmla="*/ 2831415 w 8199282"/>
              <a:gd name="connsiteY26" fmla="*/ 2861733 h 4182533"/>
              <a:gd name="connsiteX27" fmla="*/ 2882215 w 8199282"/>
              <a:gd name="connsiteY27" fmla="*/ 2878666 h 4182533"/>
              <a:gd name="connsiteX28" fmla="*/ 3034615 w 8199282"/>
              <a:gd name="connsiteY28" fmla="*/ 2929466 h 4182533"/>
              <a:gd name="connsiteX29" fmla="*/ 3085415 w 8199282"/>
              <a:gd name="connsiteY29" fmla="*/ 2963333 h 4182533"/>
              <a:gd name="connsiteX30" fmla="*/ 3170082 w 8199282"/>
              <a:gd name="connsiteY30" fmla="*/ 2980266 h 4182533"/>
              <a:gd name="connsiteX31" fmla="*/ 3237815 w 8199282"/>
              <a:gd name="connsiteY31" fmla="*/ 2997200 h 4182533"/>
              <a:gd name="connsiteX32" fmla="*/ 3491815 w 8199282"/>
              <a:gd name="connsiteY32" fmla="*/ 3031066 h 4182533"/>
              <a:gd name="connsiteX33" fmla="*/ 3745815 w 8199282"/>
              <a:gd name="connsiteY33" fmla="*/ 3081866 h 4182533"/>
              <a:gd name="connsiteX34" fmla="*/ 3949015 w 8199282"/>
              <a:gd name="connsiteY34" fmla="*/ 3115733 h 4182533"/>
              <a:gd name="connsiteX35" fmla="*/ 4050615 w 8199282"/>
              <a:gd name="connsiteY35" fmla="*/ 3149600 h 4182533"/>
              <a:gd name="connsiteX36" fmla="*/ 4152215 w 8199282"/>
              <a:gd name="connsiteY36" fmla="*/ 3166533 h 4182533"/>
              <a:gd name="connsiteX37" fmla="*/ 4219949 w 8199282"/>
              <a:gd name="connsiteY37" fmla="*/ 3200400 h 4182533"/>
              <a:gd name="connsiteX38" fmla="*/ 4423149 w 8199282"/>
              <a:gd name="connsiteY38" fmla="*/ 3251200 h 4182533"/>
              <a:gd name="connsiteX39" fmla="*/ 4609415 w 8199282"/>
              <a:gd name="connsiteY39" fmla="*/ 3318933 h 4182533"/>
              <a:gd name="connsiteX40" fmla="*/ 4677149 w 8199282"/>
              <a:gd name="connsiteY40" fmla="*/ 3352800 h 4182533"/>
              <a:gd name="connsiteX41" fmla="*/ 4761815 w 8199282"/>
              <a:gd name="connsiteY41" fmla="*/ 3369733 h 4182533"/>
              <a:gd name="connsiteX42" fmla="*/ 4829549 w 8199282"/>
              <a:gd name="connsiteY42" fmla="*/ 3386666 h 4182533"/>
              <a:gd name="connsiteX43" fmla="*/ 4931149 w 8199282"/>
              <a:gd name="connsiteY43" fmla="*/ 3420533 h 4182533"/>
              <a:gd name="connsiteX44" fmla="*/ 5015815 w 8199282"/>
              <a:gd name="connsiteY44" fmla="*/ 3437466 h 4182533"/>
              <a:gd name="connsiteX45" fmla="*/ 5151282 w 8199282"/>
              <a:gd name="connsiteY45" fmla="*/ 3471333 h 4182533"/>
              <a:gd name="connsiteX46" fmla="*/ 5354482 w 8199282"/>
              <a:gd name="connsiteY46" fmla="*/ 3505200 h 4182533"/>
              <a:gd name="connsiteX47" fmla="*/ 5439149 w 8199282"/>
              <a:gd name="connsiteY47" fmla="*/ 3539066 h 4182533"/>
              <a:gd name="connsiteX48" fmla="*/ 5591549 w 8199282"/>
              <a:gd name="connsiteY48" fmla="*/ 3589866 h 4182533"/>
              <a:gd name="connsiteX49" fmla="*/ 5642349 w 8199282"/>
              <a:gd name="connsiteY49" fmla="*/ 3623733 h 4182533"/>
              <a:gd name="connsiteX50" fmla="*/ 5777815 w 8199282"/>
              <a:gd name="connsiteY50" fmla="*/ 3657600 h 4182533"/>
              <a:gd name="connsiteX51" fmla="*/ 5845549 w 8199282"/>
              <a:gd name="connsiteY51" fmla="*/ 3691466 h 4182533"/>
              <a:gd name="connsiteX52" fmla="*/ 6014882 w 8199282"/>
              <a:gd name="connsiteY52" fmla="*/ 3725333 h 4182533"/>
              <a:gd name="connsiteX53" fmla="*/ 6065682 w 8199282"/>
              <a:gd name="connsiteY53" fmla="*/ 3742266 h 4182533"/>
              <a:gd name="connsiteX54" fmla="*/ 6235015 w 8199282"/>
              <a:gd name="connsiteY54" fmla="*/ 3810000 h 4182533"/>
              <a:gd name="connsiteX55" fmla="*/ 6438215 w 8199282"/>
              <a:gd name="connsiteY55" fmla="*/ 3860800 h 4182533"/>
              <a:gd name="connsiteX56" fmla="*/ 6505949 w 8199282"/>
              <a:gd name="connsiteY56" fmla="*/ 3877733 h 4182533"/>
              <a:gd name="connsiteX57" fmla="*/ 6709149 w 8199282"/>
              <a:gd name="connsiteY57" fmla="*/ 3911600 h 4182533"/>
              <a:gd name="connsiteX58" fmla="*/ 6912349 w 8199282"/>
              <a:gd name="connsiteY58" fmla="*/ 3962400 h 4182533"/>
              <a:gd name="connsiteX59" fmla="*/ 7013949 w 8199282"/>
              <a:gd name="connsiteY59" fmla="*/ 3979333 h 4182533"/>
              <a:gd name="connsiteX60" fmla="*/ 7081682 w 8199282"/>
              <a:gd name="connsiteY60" fmla="*/ 3996266 h 4182533"/>
              <a:gd name="connsiteX61" fmla="*/ 7335682 w 8199282"/>
              <a:gd name="connsiteY61" fmla="*/ 4013200 h 4182533"/>
              <a:gd name="connsiteX62" fmla="*/ 7505015 w 8199282"/>
              <a:gd name="connsiteY62" fmla="*/ 4030133 h 4182533"/>
              <a:gd name="connsiteX63" fmla="*/ 7674349 w 8199282"/>
              <a:gd name="connsiteY63" fmla="*/ 4064000 h 4182533"/>
              <a:gd name="connsiteX64" fmla="*/ 7725149 w 8199282"/>
              <a:gd name="connsiteY64" fmla="*/ 4080933 h 4182533"/>
              <a:gd name="connsiteX65" fmla="*/ 7877549 w 8199282"/>
              <a:gd name="connsiteY65" fmla="*/ 4114800 h 4182533"/>
              <a:gd name="connsiteX66" fmla="*/ 7962215 w 8199282"/>
              <a:gd name="connsiteY66" fmla="*/ 4131733 h 4182533"/>
              <a:gd name="connsiteX67" fmla="*/ 8013015 w 8199282"/>
              <a:gd name="connsiteY67" fmla="*/ 4148666 h 4182533"/>
              <a:gd name="connsiteX68" fmla="*/ 8165415 w 8199282"/>
              <a:gd name="connsiteY68" fmla="*/ 4182533 h 4182533"/>
              <a:gd name="connsiteX69" fmla="*/ 8199282 w 8199282"/>
              <a:gd name="connsiteY69" fmla="*/ 4114800 h 4182533"/>
              <a:gd name="connsiteX70" fmla="*/ 8165415 w 8199282"/>
              <a:gd name="connsiteY70" fmla="*/ 4064000 h 4182533"/>
              <a:gd name="connsiteX71" fmla="*/ 8148482 w 8199282"/>
              <a:gd name="connsiteY71" fmla="*/ 3759200 h 4182533"/>
              <a:gd name="connsiteX72" fmla="*/ 8029949 w 8199282"/>
              <a:gd name="connsiteY72" fmla="*/ 3742266 h 4182533"/>
              <a:gd name="connsiteX73" fmla="*/ 7759015 w 8199282"/>
              <a:gd name="connsiteY73" fmla="*/ 3708400 h 4182533"/>
              <a:gd name="connsiteX74" fmla="*/ 7521949 w 8199282"/>
              <a:gd name="connsiteY74" fmla="*/ 3657600 h 4182533"/>
              <a:gd name="connsiteX75" fmla="*/ 7369549 w 8199282"/>
              <a:gd name="connsiteY75" fmla="*/ 3606800 h 4182533"/>
              <a:gd name="connsiteX76" fmla="*/ 7284882 w 8199282"/>
              <a:gd name="connsiteY76" fmla="*/ 3589866 h 4182533"/>
              <a:gd name="connsiteX77" fmla="*/ 1686299 w 8199282"/>
              <a:gd name="connsiteY77" fmla="*/ 2142066 h 4182533"/>
              <a:gd name="connsiteX78" fmla="*/ 7081682 w 8199282"/>
              <a:gd name="connsiteY78" fmla="*/ 677333 h 4182533"/>
              <a:gd name="connsiteX79" fmla="*/ 7132482 w 8199282"/>
              <a:gd name="connsiteY79" fmla="*/ 643466 h 4182533"/>
              <a:gd name="connsiteX80" fmla="*/ 7301815 w 8199282"/>
              <a:gd name="connsiteY80" fmla="*/ 592666 h 4182533"/>
              <a:gd name="connsiteX81" fmla="*/ 7352615 w 8199282"/>
              <a:gd name="connsiteY81" fmla="*/ 558800 h 4182533"/>
              <a:gd name="connsiteX82" fmla="*/ 7403415 w 8199282"/>
              <a:gd name="connsiteY82" fmla="*/ 541866 h 4182533"/>
              <a:gd name="connsiteX83" fmla="*/ 7471149 w 8199282"/>
              <a:gd name="connsiteY83" fmla="*/ 491066 h 4182533"/>
              <a:gd name="connsiteX84" fmla="*/ 7640482 w 8199282"/>
              <a:gd name="connsiteY84" fmla="*/ 423333 h 4182533"/>
              <a:gd name="connsiteX85" fmla="*/ 7691282 w 8199282"/>
              <a:gd name="connsiteY85" fmla="*/ 406400 h 4182533"/>
              <a:gd name="connsiteX86" fmla="*/ 7860615 w 8199282"/>
              <a:gd name="connsiteY86" fmla="*/ 355600 h 4182533"/>
              <a:gd name="connsiteX87" fmla="*/ 7911415 w 8199282"/>
              <a:gd name="connsiteY87" fmla="*/ 338666 h 4182533"/>
              <a:gd name="connsiteX88" fmla="*/ 8131549 w 8199282"/>
              <a:gd name="connsiteY88" fmla="*/ 355600 h 4182533"/>
              <a:gd name="connsiteX89" fmla="*/ 8182349 w 8199282"/>
              <a:gd name="connsiteY89" fmla="*/ 372533 h 4182533"/>
              <a:gd name="connsiteX90" fmla="*/ 8148482 w 8199282"/>
              <a:gd name="connsiteY90" fmla="*/ 372533 h 4182533"/>
              <a:gd name="connsiteX91" fmla="*/ 8182349 w 8199282"/>
              <a:gd name="connsiteY91" fmla="*/ 423333 h 4182533"/>
              <a:gd name="connsiteX0" fmla="*/ 8174069 w 8191002"/>
              <a:gd name="connsiteY0" fmla="*/ 423333 h 4182533"/>
              <a:gd name="connsiteX1" fmla="*/ 8123269 w 8191002"/>
              <a:gd name="connsiteY1" fmla="*/ 321733 h 4182533"/>
              <a:gd name="connsiteX2" fmla="*/ 8106335 w 8191002"/>
              <a:gd name="connsiteY2" fmla="*/ 270933 h 4182533"/>
              <a:gd name="connsiteX3" fmla="*/ 8055535 w 8191002"/>
              <a:gd name="connsiteY3" fmla="*/ 0 h 4182533"/>
              <a:gd name="connsiteX4" fmla="*/ 7953935 w 8191002"/>
              <a:gd name="connsiteY4" fmla="*/ 33866 h 4182533"/>
              <a:gd name="connsiteX5" fmla="*/ 7835402 w 8191002"/>
              <a:gd name="connsiteY5" fmla="*/ 101600 h 4182533"/>
              <a:gd name="connsiteX6" fmla="*/ 7581402 w 8191002"/>
              <a:gd name="connsiteY6" fmla="*/ 135466 h 4182533"/>
              <a:gd name="connsiteX7" fmla="*/ 7496735 w 8191002"/>
              <a:gd name="connsiteY7" fmla="*/ 169333 h 4182533"/>
              <a:gd name="connsiteX8" fmla="*/ 7175002 w 8191002"/>
              <a:gd name="connsiteY8" fmla="*/ 220133 h 4182533"/>
              <a:gd name="connsiteX9" fmla="*/ 7090335 w 8191002"/>
              <a:gd name="connsiteY9" fmla="*/ 237066 h 4182533"/>
              <a:gd name="connsiteX10" fmla="*/ 7022602 w 8191002"/>
              <a:gd name="connsiteY10" fmla="*/ 270933 h 4182533"/>
              <a:gd name="connsiteX11" fmla="*/ 6971802 w 8191002"/>
              <a:gd name="connsiteY11" fmla="*/ 287866 h 4182533"/>
              <a:gd name="connsiteX12" fmla="*/ 6887135 w 8191002"/>
              <a:gd name="connsiteY12" fmla="*/ 321733 h 4182533"/>
              <a:gd name="connsiteX13" fmla="*/ 6785535 w 8191002"/>
              <a:gd name="connsiteY13" fmla="*/ 355600 h 4182533"/>
              <a:gd name="connsiteX14" fmla="*/ 6650069 w 8191002"/>
              <a:gd name="connsiteY14" fmla="*/ 440266 h 4182533"/>
              <a:gd name="connsiteX15" fmla="*/ 6599269 w 8191002"/>
              <a:gd name="connsiteY15" fmla="*/ 457200 h 4182533"/>
              <a:gd name="connsiteX16" fmla="*/ 164602 w 8191002"/>
              <a:gd name="connsiteY16" fmla="*/ 2116666 h 4182533"/>
              <a:gd name="connsiteX17" fmla="*/ 1925669 w 8191002"/>
              <a:gd name="connsiteY17" fmla="*/ 2489200 h 4182533"/>
              <a:gd name="connsiteX18" fmla="*/ 2078069 w 8191002"/>
              <a:gd name="connsiteY18" fmla="*/ 2590800 h 4182533"/>
              <a:gd name="connsiteX19" fmla="*/ 2196602 w 8191002"/>
              <a:gd name="connsiteY19" fmla="*/ 2624666 h 4182533"/>
              <a:gd name="connsiteX20" fmla="*/ 2281269 w 8191002"/>
              <a:gd name="connsiteY20" fmla="*/ 2675466 h 4182533"/>
              <a:gd name="connsiteX21" fmla="*/ 2349002 w 8191002"/>
              <a:gd name="connsiteY21" fmla="*/ 2692400 h 4182533"/>
              <a:gd name="connsiteX22" fmla="*/ 2399802 w 8191002"/>
              <a:gd name="connsiteY22" fmla="*/ 2709333 h 4182533"/>
              <a:gd name="connsiteX23" fmla="*/ 2518335 w 8191002"/>
              <a:gd name="connsiteY23" fmla="*/ 2760133 h 4182533"/>
              <a:gd name="connsiteX24" fmla="*/ 2586069 w 8191002"/>
              <a:gd name="connsiteY24" fmla="*/ 2794000 h 4182533"/>
              <a:gd name="connsiteX25" fmla="*/ 2823135 w 8191002"/>
              <a:gd name="connsiteY25" fmla="*/ 2861733 h 4182533"/>
              <a:gd name="connsiteX26" fmla="*/ 2873935 w 8191002"/>
              <a:gd name="connsiteY26" fmla="*/ 2878666 h 4182533"/>
              <a:gd name="connsiteX27" fmla="*/ 3026335 w 8191002"/>
              <a:gd name="connsiteY27" fmla="*/ 2929466 h 4182533"/>
              <a:gd name="connsiteX28" fmla="*/ 3077135 w 8191002"/>
              <a:gd name="connsiteY28" fmla="*/ 2963333 h 4182533"/>
              <a:gd name="connsiteX29" fmla="*/ 3161802 w 8191002"/>
              <a:gd name="connsiteY29" fmla="*/ 2980266 h 4182533"/>
              <a:gd name="connsiteX30" fmla="*/ 3229535 w 8191002"/>
              <a:gd name="connsiteY30" fmla="*/ 2997200 h 4182533"/>
              <a:gd name="connsiteX31" fmla="*/ 3483535 w 8191002"/>
              <a:gd name="connsiteY31" fmla="*/ 3031066 h 4182533"/>
              <a:gd name="connsiteX32" fmla="*/ 3737535 w 8191002"/>
              <a:gd name="connsiteY32" fmla="*/ 3081866 h 4182533"/>
              <a:gd name="connsiteX33" fmla="*/ 3940735 w 8191002"/>
              <a:gd name="connsiteY33" fmla="*/ 3115733 h 4182533"/>
              <a:gd name="connsiteX34" fmla="*/ 4042335 w 8191002"/>
              <a:gd name="connsiteY34" fmla="*/ 3149600 h 4182533"/>
              <a:gd name="connsiteX35" fmla="*/ 4143935 w 8191002"/>
              <a:gd name="connsiteY35" fmla="*/ 3166533 h 4182533"/>
              <a:gd name="connsiteX36" fmla="*/ 4211669 w 8191002"/>
              <a:gd name="connsiteY36" fmla="*/ 3200400 h 4182533"/>
              <a:gd name="connsiteX37" fmla="*/ 4414869 w 8191002"/>
              <a:gd name="connsiteY37" fmla="*/ 3251200 h 4182533"/>
              <a:gd name="connsiteX38" fmla="*/ 4601135 w 8191002"/>
              <a:gd name="connsiteY38" fmla="*/ 3318933 h 4182533"/>
              <a:gd name="connsiteX39" fmla="*/ 4668869 w 8191002"/>
              <a:gd name="connsiteY39" fmla="*/ 3352800 h 4182533"/>
              <a:gd name="connsiteX40" fmla="*/ 4753535 w 8191002"/>
              <a:gd name="connsiteY40" fmla="*/ 3369733 h 4182533"/>
              <a:gd name="connsiteX41" fmla="*/ 4821269 w 8191002"/>
              <a:gd name="connsiteY41" fmla="*/ 3386666 h 4182533"/>
              <a:gd name="connsiteX42" fmla="*/ 4922869 w 8191002"/>
              <a:gd name="connsiteY42" fmla="*/ 3420533 h 4182533"/>
              <a:gd name="connsiteX43" fmla="*/ 5007535 w 8191002"/>
              <a:gd name="connsiteY43" fmla="*/ 3437466 h 4182533"/>
              <a:gd name="connsiteX44" fmla="*/ 5143002 w 8191002"/>
              <a:gd name="connsiteY44" fmla="*/ 3471333 h 4182533"/>
              <a:gd name="connsiteX45" fmla="*/ 5346202 w 8191002"/>
              <a:gd name="connsiteY45" fmla="*/ 3505200 h 4182533"/>
              <a:gd name="connsiteX46" fmla="*/ 5430869 w 8191002"/>
              <a:gd name="connsiteY46" fmla="*/ 3539066 h 4182533"/>
              <a:gd name="connsiteX47" fmla="*/ 5583269 w 8191002"/>
              <a:gd name="connsiteY47" fmla="*/ 3589866 h 4182533"/>
              <a:gd name="connsiteX48" fmla="*/ 5634069 w 8191002"/>
              <a:gd name="connsiteY48" fmla="*/ 3623733 h 4182533"/>
              <a:gd name="connsiteX49" fmla="*/ 5769535 w 8191002"/>
              <a:gd name="connsiteY49" fmla="*/ 3657600 h 4182533"/>
              <a:gd name="connsiteX50" fmla="*/ 5837269 w 8191002"/>
              <a:gd name="connsiteY50" fmla="*/ 3691466 h 4182533"/>
              <a:gd name="connsiteX51" fmla="*/ 6006602 w 8191002"/>
              <a:gd name="connsiteY51" fmla="*/ 3725333 h 4182533"/>
              <a:gd name="connsiteX52" fmla="*/ 6057402 w 8191002"/>
              <a:gd name="connsiteY52" fmla="*/ 3742266 h 4182533"/>
              <a:gd name="connsiteX53" fmla="*/ 6226735 w 8191002"/>
              <a:gd name="connsiteY53" fmla="*/ 3810000 h 4182533"/>
              <a:gd name="connsiteX54" fmla="*/ 6429935 w 8191002"/>
              <a:gd name="connsiteY54" fmla="*/ 3860800 h 4182533"/>
              <a:gd name="connsiteX55" fmla="*/ 6497669 w 8191002"/>
              <a:gd name="connsiteY55" fmla="*/ 3877733 h 4182533"/>
              <a:gd name="connsiteX56" fmla="*/ 6700869 w 8191002"/>
              <a:gd name="connsiteY56" fmla="*/ 3911600 h 4182533"/>
              <a:gd name="connsiteX57" fmla="*/ 6904069 w 8191002"/>
              <a:gd name="connsiteY57" fmla="*/ 3962400 h 4182533"/>
              <a:gd name="connsiteX58" fmla="*/ 7005669 w 8191002"/>
              <a:gd name="connsiteY58" fmla="*/ 3979333 h 4182533"/>
              <a:gd name="connsiteX59" fmla="*/ 7073402 w 8191002"/>
              <a:gd name="connsiteY59" fmla="*/ 3996266 h 4182533"/>
              <a:gd name="connsiteX60" fmla="*/ 7327402 w 8191002"/>
              <a:gd name="connsiteY60" fmla="*/ 4013200 h 4182533"/>
              <a:gd name="connsiteX61" fmla="*/ 7496735 w 8191002"/>
              <a:gd name="connsiteY61" fmla="*/ 4030133 h 4182533"/>
              <a:gd name="connsiteX62" fmla="*/ 7666069 w 8191002"/>
              <a:gd name="connsiteY62" fmla="*/ 4064000 h 4182533"/>
              <a:gd name="connsiteX63" fmla="*/ 7716869 w 8191002"/>
              <a:gd name="connsiteY63" fmla="*/ 4080933 h 4182533"/>
              <a:gd name="connsiteX64" fmla="*/ 7869269 w 8191002"/>
              <a:gd name="connsiteY64" fmla="*/ 4114800 h 4182533"/>
              <a:gd name="connsiteX65" fmla="*/ 7953935 w 8191002"/>
              <a:gd name="connsiteY65" fmla="*/ 4131733 h 4182533"/>
              <a:gd name="connsiteX66" fmla="*/ 8004735 w 8191002"/>
              <a:gd name="connsiteY66" fmla="*/ 4148666 h 4182533"/>
              <a:gd name="connsiteX67" fmla="*/ 8157135 w 8191002"/>
              <a:gd name="connsiteY67" fmla="*/ 4182533 h 4182533"/>
              <a:gd name="connsiteX68" fmla="*/ 8191002 w 8191002"/>
              <a:gd name="connsiteY68" fmla="*/ 4114800 h 4182533"/>
              <a:gd name="connsiteX69" fmla="*/ 8157135 w 8191002"/>
              <a:gd name="connsiteY69" fmla="*/ 4064000 h 4182533"/>
              <a:gd name="connsiteX70" fmla="*/ 8140202 w 8191002"/>
              <a:gd name="connsiteY70" fmla="*/ 3759200 h 4182533"/>
              <a:gd name="connsiteX71" fmla="*/ 8021669 w 8191002"/>
              <a:gd name="connsiteY71" fmla="*/ 3742266 h 4182533"/>
              <a:gd name="connsiteX72" fmla="*/ 7750735 w 8191002"/>
              <a:gd name="connsiteY72" fmla="*/ 3708400 h 4182533"/>
              <a:gd name="connsiteX73" fmla="*/ 7513669 w 8191002"/>
              <a:gd name="connsiteY73" fmla="*/ 3657600 h 4182533"/>
              <a:gd name="connsiteX74" fmla="*/ 7361269 w 8191002"/>
              <a:gd name="connsiteY74" fmla="*/ 3606800 h 4182533"/>
              <a:gd name="connsiteX75" fmla="*/ 7276602 w 8191002"/>
              <a:gd name="connsiteY75" fmla="*/ 3589866 h 4182533"/>
              <a:gd name="connsiteX76" fmla="*/ 1678019 w 8191002"/>
              <a:gd name="connsiteY76" fmla="*/ 2142066 h 4182533"/>
              <a:gd name="connsiteX77" fmla="*/ 7073402 w 8191002"/>
              <a:gd name="connsiteY77" fmla="*/ 677333 h 4182533"/>
              <a:gd name="connsiteX78" fmla="*/ 7124202 w 8191002"/>
              <a:gd name="connsiteY78" fmla="*/ 643466 h 4182533"/>
              <a:gd name="connsiteX79" fmla="*/ 7293535 w 8191002"/>
              <a:gd name="connsiteY79" fmla="*/ 592666 h 4182533"/>
              <a:gd name="connsiteX80" fmla="*/ 7344335 w 8191002"/>
              <a:gd name="connsiteY80" fmla="*/ 558800 h 4182533"/>
              <a:gd name="connsiteX81" fmla="*/ 7395135 w 8191002"/>
              <a:gd name="connsiteY81" fmla="*/ 541866 h 4182533"/>
              <a:gd name="connsiteX82" fmla="*/ 7462869 w 8191002"/>
              <a:gd name="connsiteY82" fmla="*/ 491066 h 4182533"/>
              <a:gd name="connsiteX83" fmla="*/ 7632202 w 8191002"/>
              <a:gd name="connsiteY83" fmla="*/ 423333 h 4182533"/>
              <a:gd name="connsiteX84" fmla="*/ 7683002 w 8191002"/>
              <a:gd name="connsiteY84" fmla="*/ 406400 h 4182533"/>
              <a:gd name="connsiteX85" fmla="*/ 7852335 w 8191002"/>
              <a:gd name="connsiteY85" fmla="*/ 355600 h 4182533"/>
              <a:gd name="connsiteX86" fmla="*/ 7903135 w 8191002"/>
              <a:gd name="connsiteY86" fmla="*/ 338666 h 4182533"/>
              <a:gd name="connsiteX87" fmla="*/ 8123269 w 8191002"/>
              <a:gd name="connsiteY87" fmla="*/ 355600 h 4182533"/>
              <a:gd name="connsiteX88" fmla="*/ 8174069 w 8191002"/>
              <a:gd name="connsiteY88" fmla="*/ 372533 h 4182533"/>
              <a:gd name="connsiteX89" fmla="*/ 8140202 w 8191002"/>
              <a:gd name="connsiteY89" fmla="*/ 372533 h 4182533"/>
              <a:gd name="connsiteX90" fmla="*/ 8174069 w 8191002"/>
              <a:gd name="connsiteY90" fmla="*/ 423333 h 4182533"/>
              <a:gd name="connsiteX0" fmla="*/ 8158685 w 8175618"/>
              <a:gd name="connsiteY0" fmla="*/ 423333 h 4182533"/>
              <a:gd name="connsiteX1" fmla="*/ 8107885 w 8175618"/>
              <a:gd name="connsiteY1" fmla="*/ 321733 h 4182533"/>
              <a:gd name="connsiteX2" fmla="*/ 8090951 w 8175618"/>
              <a:gd name="connsiteY2" fmla="*/ 270933 h 4182533"/>
              <a:gd name="connsiteX3" fmla="*/ 8040151 w 8175618"/>
              <a:gd name="connsiteY3" fmla="*/ 0 h 4182533"/>
              <a:gd name="connsiteX4" fmla="*/ 7938551 w 8175618"/>
              <a:gd name="connsiteY4" fmla="*/ 33866 h 4182533"/>
              <a:gd name="connsiteX5" fmla="*/ 7820018 w 8175618"/>
              <a:gd name="connsiteY5" fmla="*/ 101600 h 4182533"/>
              <a:gd name="connsiteX6" fmla="*/ 7566018 w 8175618"/>
              <a:gd name="connsiteY6" fmla="*/ 135466 h 4182533"/>
              <a:gd name="connsiteX7" fmla="*/ 7481351 w 8175618"/>
              <a:gd name="connsiteY7" fmla="*/ 169333 h 4182533"/>
              <a:gd name="connsiteX8" fmla="*/ 7159618 w 8175618"/>
              <a:gd name="connsiteY8" fmla="*/ 220133 h 4182533"/>
              <a:gd name="connsiteX9" fmla="*/ 7074951 w 8175618"/>
              <a:gd name="connsiteY9" fmla="*/ 237066 h 4182533"/>
              <a:gd name="connsiteX10" fmla="*/ 7007218 w 8175618"/>
              <a:gd name="connsiteY10" fmla="*/ 270933 h 4182533"/>
              <a:gd name="connsiteX11" fmla="*/ 6956418 w 8175618"/>
              <a:gd name="connsiteY11" fmla="*/ 287866 h 4182533"/>
              <a:gd name="connsiteX12" fmla="*/ 6871751 w 8175618"/>
              <a:gd name="connsiteY12" fmla="*/ 321733 h 4182533"/>
              <a:gd name="connsiteX13" fmla="*/ 6770151 w 8175618"/>
              <a:gd name="connsiteY13" fmla="*/ 355600 h 4182533"/>
              <a:gd name="connsiteX14" fmla="*/ 6634685 w 8175618"/>
              <a:gd name="connsiteY14" fmla="*/ 440266 h 4182533"/>
              <a:gd name="connsiteX15" fmla="*/ 6583885 w 8175618"/>
              <a:gd name="connsiteY15" fmla="*/ 457200 h 4182533"/>
              <a:gd name="connsiteX16" fmla="*/ 149218 w 8175618"/>
              <a:gd name="connsiteY16" fmla="*/ 2116666 h 4182533"/>
              <a:gd name="connsiteX17" fmla="*/ 2062685 w 8175618"/>
              <a:gd name="connsiteY17" fmla="*/ 2590800 h 4182533"/>
              <a:gd name="connsiteX18" fmla="*/ 2181218 w 8175618"/>
              <a:gd name="connsiteY18" fmla="*/ 2624666 h 4182533"/>
              <a:gd name="connsiteX19" fmla="*/ 2265885 w 8175618"/>
              <a:gd name="connsiteY19" fmla="*/ 2675466 h 4182533"/>
              <a:gd name="connsiteX20" fmla="*/ 2333618 w 8175618"/>
              <a:gd name="connsiteY20" fmla="*/ 2692400 h 4182533"/>
              <a:gd name="connsiteX21" fmla="*/ 2384418 w 8175618"/>
              <a:gd name="connsiteY21" fmla="*/ 2709333 h 4182533"/>
              <a:gd name="connsiteX22" fmla="*/ 2502951 w 8175618"/>
              <a:gd name="connsiteY22" fmla="*/ 2760133 h 4182533"/>
              <a:gd name="connsiteX23" fmla="*/ 2570685 w 8175618"/>
              <a:gd name="connsiteY23" fmla="*/ 2794000 h 4182533"/>
              <a:gd name="connsiteX24" fmla="*/ 2807751 w 8175618"/>
              <a:gd name="connsiteY24" fmla="*/ 2861733 h 4182533"/>
              <a:gd name="connsiteX25" fmla="*/ 2858551 w 8175618"/>
              <a:gd name="connsiteY25" fmla="*/ 2878666 h 4182533"/>
              <a:gd name="connsiteX26" fmla="*/ 3010951 w 8175618"/>
              <a:gd name="connsiteY26" fmla="*/ 2929466 h 4182533"/>
              <a:gd name="connsiteX27" fmla="*/ 3061751 w 8175618"/>
              <a:gd name="connsiteY27" fmla="*/ 2963333 h 4182533"/>
              <a:gd name="connsiteX28" fmla="*/ 3146418 w 8175618"/>
              <a:gd name="connsiteY28" fmla="*/ 2980266 h 4182533"/>
              <a:gd name="connsiteX29" fmla="*/ 3214151 w 8175618"/>
              <a:gd name="connsiteY29" fmla="*/ 2997200 h 4182533"/>
              <a:gd name="connsiteX30" fmla="*/ 3468151 w 8175618"/>
              <a:gd name="connsiteY30" fmla="*/ 3031066 h 4182533"/>
              <a:gd name="connsiteX31" fmla="*/ 3722151 w 8175618"/>
              <a:gd name="connsiteY31" fmla="*/ 3081866 h 4182533"/>
              <a:gd name="connsiteX32" fmla="*/ 3925351 w 8175618"/>
              <a:gd name="connsiteY32" fmla="*/ 3115733 h 4182533"/>
              <a:gd name="connsiteX33" fmla="*/ 4026951 w 8175618"/>
              <a:gd name="connsiteY33" fmla="*/ 3149600 h 4182533"/>
              <a:gd name="connsiteX34" fmla="*/ 4128551 w 8175618"/>
              <a:gd name="connsiteY34" fmla="*/ 3166533 h 4182533"/>
              <a:gd name="connsiteX35" fmla="*/ 4196285 w 8175618"/>
              <a:gd name="connsiteY35" fmla="*/ 3200400 h 4182533"/>
              <a:gd name="connsiteX36" fmla="*/ 4399485 w 8175618"/>
              <a:gd name="connsiteY36" fmla="*/ 3251200 h 4182533"/>
              <a:gd name="connsiteX37" fmla="*/ 4585751 w 8175618"/>
              <a:gd name="connsiteY37" fmla="*/ 3318933 h 4182533"/>
              <a:gd name="connsiteX38" fmla="*/ 4653485 w 8175618"/>
              <a:gd name="connsiteY38" fmla="*/ 3352800 h 4182533"/>
              <a:gd name="connsiteX39" fmla="*/ 4738151 w 8175618"/>
              <a:gd name="connsiteY39" fmla="*/ 3369733 h 4182533"/>
              <a:gd name="connsiteX40" fmla="*/ 4805885 w 8175618"/>
              <a:gd name="connsiteY40" fmla="*/ 3386666 h 4182533"/>
              <a:gd name="connsiteX41" fmla="*/ 4907485 w 8175618"/>
              <a:gd name="connsiteY41" fmla="*/ 3420533 h 4182533"/>
              <a:gd name="connsiteX42" fmla="*/ 4992151 w 8175618"/>
              <a:gd name="connsiteY42" fmla="*/ 3437466 h 4182533"/>
              <a:gd name="connsiteX43" fmla="*/ 5127618 w 8175618"/>
              <a:gd name="connsiteY43" fmla="*/ 3471333 h 4182533"/>
              <a:gd name="connsiteX44" fmla="*/ 5330818 w 8175618"/>
              <a:gd name="connsiteY44" fmla="*/ 3505200 h 4182533"/>
              <a:gd name="connsiteX45" fmla="*/ 5415485 w 8175618"/>
              <a:gd name="connsiteY45" fmla="*/ 3539066 h 4182533"/>
              <a:gd name="connsiteX46" fmla="*/ 5567885 w 8175618"/>
              <a:gd name="connsiteY46" fmla="*/ 3589866 h 4182533"/>
              <a:gd name="connsiteX47" fmla="*/ 5618685 w 8175618"/>
              <a:gd name="connsiteY47" fmla="*/ 3623733 h 4182533"/>
              <a:gd name="connsiteX48" fmla="*/ 5754151 w 8175618"/>
              <a:gd name="connsiteY48" fmla="*/ 3657600 h 4182533"/>
              <a:gd name="connsiteX49" fmla="*/ 5821885 w 8175618"/>
              <a:gd name="connsiteY49" fmla="*/ 3691466 h 4182533"/>
              <a:gd name="connsiteX50" fmla="*/ 5991218 w 8175618"/>
              <a:gd name="connsiteY50" fmla="*/ 3725333 h 4182533"/>
              <a:gd name="connsiteX51" fmla="*/ 6042018 w 8175618"/>
              <a:gd name="connsiteY51" fmla="*/ 3742266 h 4182533"/>
              <a:gd name="connsiteX52" fmla="*/ 6211351 w 8175618"/>
              <a:gd name="connsiteY52" fmla="*/ 3810000 h 4182533"/>
              <a:gd name="connsiteX53" fmla="*/ 6414551 w 8175618"/>
              <a:gd name="connsiteY53" fmla="*/ 3860800 h 4182533"/>
              <a:gd name="connsiteX54" fmla="*/ 6482285 w 8175618"/>
              <a:gd name="connsiteY54" fmla="*/ 3877733 h 4182533"/>
              <a:gd name="connsiteX55" fmla="*/ 6685485 w 8175618"/>
              <a:gd name="connsiteY55" fmla="*/ 3911600 h 4182533"/>
              <a:gd name="connsiteX56" fmla="*/ 6888685 w 8175618"/>
              <a:gd name="connsiteY56" fmla="*/ 3962400 h 4182533"/>
              <a:gd name="connsiteX57" fmla="*/ 6990285 w 8175618"/>
              <a:gd name="connsiteY57" fmla="*/ 3979333 h 4182533"/>
              <a:gd name="connsiteX58" fmla="*/ 7058018 w 8175618"/>
              <a:gd name="connsiteY58" fmla="*/ 3996266 h 4182533"/>
              <a:gd name="connsiteX59" fmla="*/ 7312018 w 8175618"/>
              <a:gd name="connsiteY59" fmla="*/ 4013200 h 4182533"/>
              <a:gd name="connsiteX60" fmla="*/ 7481351 w 8175618"/>
              <a:gd name="connsiteY60" fmla="*/ 4030133 h 4182533"/>
              <a:gd name="connsiteX61" fmla="*/ 7650685 w 8175618"/>
              <a:gd name="connsiteY61" fmla="*/ 4064000 h 4182533"/>
              <a:gd name="connsiteX62" fmla="*/ 7701485 w 8175618"/>
              <a:gd name="connsiteY62" fmla="*/ 4080933 h 4182533"/>
              <a:gd name="connsiteX63" fmla="*/ 7853885 w 8175618"/>
              <a:gd name="connsiteY63" fmla="*/ 4114800 h 4182533"/>
              <a:gd name="connsiteX64" fmla="*/ 7938551 w 8175618"/>
              <a:gd name="connsiteY64" fmla="*/ 4131733 h 4182533"/>
              <a:gd name="connsiteX65" fmla="*/ 7989351 w 8175618"/>
              <a:gd name="connsiteY65" fmla="*/ 4148666 h 4182533"/>
              <a:gd name="connsiteX66" fmla="*/ 8141751 w 8175618"/>
              <a:gd name="connsiteY66" fmla="*/ 4182533 h 4182533"/>
              <a:gd name="connsiteX67" fmla="*/ 8175618 w 8175618"/>
              <a:gd name="connsiteY67" fmla="*/ 4114800 h 4182533"/>
              <a:gd name="connsiteX68" fmla="*/ 8141751 w 8175618"/>
              <a:gd name="connsiteY68" fmla="*/ 4064000 h 4182533"/>
              <a:gd name="connsiteX69" fmla="*/ 8124818 w 8175618"/>
              <a:gd name="connsiteY69" fmla="*/ 3759200 h 4182533"/>
              <a:gd name="connsiteX70" fmla="*/ 8006285 w 8175618"/>
              <a:gd name="connsiteY70" fmla="*/ 3742266 h 4182533"/>
              <a:gd name="connsiteX71" fmla="*/ 7735351 w 8175618"/>
              <a:gd name="connsiteY71" fmla="*/ 3708400 h 4182533"/>
              <a:gd name="connsiteX72" fmla="*/ 7498285 w 8175618"/>
              <a:gd name="connsiteY72" fmla="*/ 3657600 h 4182533"/>
              <a:gd name="connsiteX73" fmla="*/ 7345885 w 8175618"/>
              <a:gd name="connsiteY73" fmla="*/ 3606800 h 4182533"/>
              <a:gd name="connsiteX74" fmla="*/ 7261218 w 8175618"/>
              <a:gd name="connsiteY74" fmla="*/ 3589866 h 4182533"/>
              <a:gd name="connsiteX75" fmla="*/ 1662635 w 8175618"/>
              <a:gd name="connsiteY75" fmla="*/ 2142066 h 4182533"/>
              <a:gd name="connsiteX76" fmla="*/ 7058018 w 8175618"/>
              <a:gd name="connsiteY76" fmla="*/ 677333 h 4182533"/>
              <a:gd name="connsiteX77" fmla="*/ 7108818 w 8175618"/>
              <a:gd name="connsiteY77" fmla="*/ 643466 h 4182533"/>
              <a:gd name="connsiteX78" fmla="*/ 7278151 w 8175618"/>
              <a:gd name="connsiteY78" fmla="*/ 592666 h 4182533"/>
              <a:gd name="connsiteX79" fmla="*/ 7328951 w 8175618"/>
              <a:gd name="connsiteY79" fmla="*/ 558800 h 4182533"/>
              <a:gd name="connsiteX80" fmla="*/ 7379751 w 8175618"/>
              <a:gd name="connsiteY80" fmla="*/ 541866 h 4182533"/>
              <a:gd name="connsiteX81" fmla="*/ 7447485 w 8175618"/>
              <a:gd name="connsiteY81" fmla="*/ 491066 h 4182533"/>
              <a:gd name="connsiteX82" fmla="*/ 7616818 w 8175618"/>
              <a:gd name="connsiteY82" fmla="*/ 423333 h 4182533"/>
              <a:gd name="connsiteX83" fmla="*/ 7667618 w 8175618"/>
              <a:gd name="connsiteY83" fmla="*/ 406400 h 4182533"/>
              <a:gd name="connsiteX84" fmla="*/ 7836951 w 8175618"/>
              <a:gd name="connsiteY84" fmla="*/ 355600 h 4182533"/>
              <a:gd name="connsiteX85" fmla="*/ 7887751 w 8175618"/>
              <a:gd name="connsiteY85" fmla="*/ 338666 h 4182533"/>
              <a:gd name="connsiteX86" fmla="*/ 8107885 w 8175618"/>
              <a:gd name="connsiteY86" fmla="*/ 355600 h 4182533"/>
              <a:gd name="connsiteX87" fmla="*/ 8158685 w 8175618"/>
              <a:gd name="connsiteY87" fmla="*/ 372533 h 4182533"/>
              <a:gd name="connsiteX88" fmla="*/ 8124818 w 8175618"/>
              <a:gd name="connsiteY88" fmla="*/ 372533 h 4182533"/>
              <a:gd name="connsiteX89" fmla="*/ 8158685 w 8175618"/>
              <a:gd name="connsiteY89" fmla="*/ 423333 h 4182533"/>
              <a:gd name="connsiteX0" fmla="*/ 8147543 w 8164476"/>
              <a:gd name="connsiteY0" fmla="*/ 423333 h 4182533"/>
              <a:gd name="connsiteX1" fmla="*/ 8096743 w 8164476"/>
              <a:gd name="connsiteY1" fmla="*/ 321733 h 4182533"/>
              <a:gd name="connsiteX2" fmla="*/ 8079809 w 8164476"/>
              <a:gd name="connsiteY2" fmla="*/ 270933 h 4182533"/>
              <a:gd name="connsiteX3" fmla="*/ 8029009 w 8164476"/>
              <a:gd name="connsiteY3" fmla="*/ 0 h 4182533"/>
              <a:gd name="connsiteX4" fmla="*/ 7927409 w 8164476"/>
              <a:gd name="connsiteY4" fmla="*/ 33866 h 4182533"/>
              <a:gd name="connsiteX5" fmla="*/ 7808876 w 8164476"/>
              <a:gd name="connsiteY5" fmla="*/ 101600 h 4182533"/>
              <a:gd name="connsiteX6" fmla="*/ 7554876 w 8164476"/>
              <a:gd name="connsiteY6" fmla="*/ 135466 h 4182533"/>
              <a:gd name="connsiteX7" fmla="*/ 7470209 w 8164476"/>
              <a:gd name="connsiteY7" fmla="*/ 169333 h 4182533"/>
              <a:gd name="connsiteX8" fmla="*/ 7148476 w 8164476"/>
              <a:gd name="connsiteY8" fmla="*/ 220133 h 4182533"/>
              <a:gd name="connsiteX9" fmla="*/ 7063809 w 8164476"/>
              <a:gd name="connsiteY9" fmla="*/ 237066 h 4182533"/>
              <a:gd name="connsiteX10" fmla="*/ 6996076 w 8164476"/>
              <a:gd name="connsiteY10" fmla="*/ 270933 h 4182533"/>
              <a:gd name="connsiteX11" fmla="*/ 6945276 w 8164476"/>
              <a:gd name="connsiteY11" fmla="*/ 287866 h 4182533"/>
              <a:gd name="connsiteX12" fmla="*/ 6860609 w 8164476"/>
              <a:gd name="connsiteY12" fmla="*/ 321733 h 4182533"/>
              <a:gd name="connsiteX13" fmla="*/ 6759009 w 8164476"/>
              <a:gd name="connsiteY13" fmla="*/ 355600 h 4182533"/>
              <a:gd name="connsiteX14" fmla="*/ 6623543 w 8164476"/>
              <a:gd name="connsiteY14" fmla="*/ 440266 h 4182533"/>
              <a:gd name="connsiteX15" fmla="*/ 6572743 w 8164476"/>
              <a:gd name="connsiteY15" fmla="*/ 457200 h 4182533"/>
              <a:gd name="connsiteX16" fmla="*/ 138076 w 8164476"/>
              <a:gd name="connsiteY16" fmla="*/ 2116666 h 4182533"/>
              <a:gd name="connsiteX17" fmla="*/ 2170076 w 8164476"/>
              <a:gd name="connsiteY17" fmla="*/ 2624666 h 4182533"/>
              <a:gd name="connsiteX18" fmla="*/ 2254743 w 8164476"/>
              <a:gd name="connsiteY18" fmla="*/ 2675466 h 4182533"/>
              <a:gd name="connsiteX19" fmla="*/ 2322476 w 8164476"/>
              <a:gd name="connsiteY19" fmla="*/ 2692400 h 4182533"/>
              <a:gd name="connsiteX20" fmla="*/ 2373276 w 8164476"/>
              <a:gd name="connsiteY20" fmla="*/ 2709333 h 4182533"/>
              <a:gd name="connsiteX21" fmla="*/ 2491809 w 8164476"/>
              <a:gd name="connsiteY21" fmla="*/ 2760133 h 4182533"/>
              <a:gd name="connsiteX22" fmla="*/ 2559543 w 8164476"/>
              <a:gd name="connsiteY22" fmla="*/ 2794000 h 4182533"/>
              <a:gd name="connsiteX23" fmla="*/ 2796609 w 8164476"/>
              <a:gd name="connsiteY23" fmla="*/ 2861733 h 4182533"/>
              <a:gd name="connsiteX24" fmla="*/ 2847409 w 8164476"/>
              <a:gd name="connsiteY24" fmla="*/ 2878666 h 4182533"/>
              <a:gd name="connsiteX25" fmla="*/ 2999809 w 8164476"/>
              <a:gd name="connsiteY25" fmla="*/ 2929466 h 4182533"/>
              <a:gd name="connsiteX26" fmla="*/ 3050609 w 8164476"/>
              <a:gd name="connsiteY26" fmla="*/ 2963333 h 4182533"/>
              <a:gd name="connsiteX27" fmla="*/ 3135276 w 8164476"/>
              <a:gd name="connsiteY27" fmla="*/ 2980266 h 4182533"/>
              <a:gd name="connsiteX28" fmla="*/ 3203009 w 8164476"/>
              <a:gd name="connsiteY28" fmla="*/ 2997200 h 4182533"/>
              <a:gd name="connsiteX29" fmla="*/ 3457009 w 8164476"/>
              <a:gd name="connsiteY29" fmla="*/ 3031066 h 4182533"/>
              <a:gd name="connsiteX30" fmla="*/ 3711009 w 8164476"/>
              <a:gd name="connsiteY30" fmla="*/ 3081866 h 4182533"/>
              <a:gd name="connsiteX31" fmla="*/ 3914209 w 8164476"/>
              <a:gd name="connsiteY31" fmla="*/ 3115733 h 4182533"/>
              <a:gd name="connsiteX32" fmla="*/ 4015809 w 8164476"/>
              <a:gd name="connsiteY32" fmla="*/ 3149600 h 4182533"/>
              <a:gd name="connsiteX33" fmla="*/ 4117409 w 8164476"/>
              <a:gd name="connsiteY33" fmla="*/ 3166533 h 4182533"/>
              <a:gd name="connsiteX34" fmla="*/ 4185143 w 8164476"/>
              <a:gd name="connsiteY34" fmla="*/ 3200400 h 4182533"/>
              <a:gd name="connsiteX35" fmla="*/ 4388343 w 8164476"/>
              <a:gd name="connsiteY35" fmla="*/ 3251200 h 4182533"/>
              <a:gd name="connsiteX36" fmla="*/ 4574609 w 8164476"/>
              <a:gd name="connsiteY36" fmla="*/ 3318933 h 4182533"/>
              <a:gd name="connsiteX37" fmla="*/ 4642343 w 8164476"/>
              <a:gd name="connsiteY37" fmla="*/ 3352800 h 4182533"/>
              <a:gd name="connsiteX38" fmla="*/ 4727009 w 8164476"/>
              <a:gd name="connsiteY38" fmla="*/ 3369733 h 4182533"/>
              <a:gd name="connsiteX39" fmla="*/ 4794743 w 8164476"/>
              <a:gd name="connsiteY39" fmla="*/ 3386666 h 4182533"/>
              <a:gd name="connsiteX40" fmla="*/ 4896343 w 8164476"/>
              <a:gd name="connsiteY40" fmla="*/ 3420533 h 4182533"/>
              <a:gd name="connsiteX41" fmla="*/ 4981009 w 8164476"/>
              <a:gd name="connsiteY41" fmla="*/ 3437466 h 4182533"/>
              <a:gd name="connsiteX42" fmla="*/ 5116476 w 8164476"/>
              <a:gd name="connsiteY42" fmla="*/ 3471333 h 4182533"/>
              <a:gd name="connsiteX43" fmla="*/ 5319676 w 8164476"/>
              <a:gd name="connsiteY43" fmla="*/ 3505200 h 4182533"/>
              <a:gd name="connsiteX44" fmla="*/ 5404343 w 8164476"/>
              <a:gd name="connsiteY44" fmla="*/ 3539066 h 4182533"/>
              <a:gd name="connsiteX45" fmla="*/ 5556743 w 8164476"/>
              <a:gd name="connsiteY45" fmla="*/ 3589866 h 4182533"/>
              <a:gd name="connsiteX46" fmla="*/ 5607543 w 8164476"/>
              <a:gd name="connsiteY46" fmla="*/ 3623733 h 4182533"/>
              <a:gd name="connsiteX47" fmla="*/ 5743009 w 8164476"/>
              <a:gd name="connsiteY47" fmla="*/ 3657600 h 4182533"/>
              <a:gd name="connsiteX48" fmla="*/ 5810743 w 8164476"/>
              <a:gd name="connsiteY48" fmla="*/ 3691466 h 4182533"/>
              <a:gd name="connsiteX49" fmla="*/ 5980076 w 8164476"/>
              <a:gd name="connsiteY49" fmla="*/ 3725333 h 4182533"/>
              <a:gd name="connsiteX50" fmla="*/ 6030876 w 8164476"/>
              <a:gd name="connsiteY50" fmla="*/ 3742266 h 4182533"/>
              <a:gd name="connsiteX51" fmla="*/ 6200209 w 8164476"/>
              <a:gd name="connsiteY51" fmla="*/ 3810000 h 4182533"/>
              <a:gd name="connsiteX52" fmla="*/ 6403409 w 8164476"/>
              <a:gd name="connsiteY52" fmla="*/ 3860800 h 4182533"/>
              <a:gd name="connsiteX53" fmla="*/ 6471143 w 8164476"/>
              <a:gd name="connsiteY53" fmla="*/ 3877733 h 4182533"/>
              <a:gd name="connsiteX54" fmla="*/ 6674343 w 8164476"/>
              <a:gd name="connsiteY54" fmla="*/ 3911600 h 4182533"/>
              <a:gd name="connsiteX55" fmla="*/ 6877543 w 8164476"/>
              <a:gd name="connsiteY55" fmla="*/ 3962400 h 4182533"/>
              <a:gd name="connsiteX56" fmla="*/ 6979143 w 8164476"/>
              <a:gd name="connsiteY56" fmla="*/ 3979333 h 4182533"/>
              <a:gd name="connsiteX57" fmla="*/ 7046876 w 8164476"/>
              <a:gd name="connsiteY57" fmla="*/ 3996266 h 4182533"/>
              <a:gd name="connsiteX58" fmla="*/ 7300876 w 8164476"/>
              <a:gd name="connsiteY58" fmla="*/ 4013200 h 4182533"/>
              <a:gd name="connsiteX59" fmla="*/ 7470209 w 8164476"/>
              <a:gd name="connsiteY59" fmla="*/ 4030133 h 4182533"/>
              <a:gd name="connsiteX60" fmla="*/ 7639543 w 8164476"/>
              <a:gd name="connsiteY60" fmla="*/ 4064000 h 4182533"/>
              <a:gd name="connsiteX61" fmla="*/ 7690343 w 8164476"/>
              <a:gd name="connsiteY61" fmla="*/ 4080933 h 4182533"/>
              <a:gd name="connsiteX62" fmla="*/ 7842743 w 8164476"/>
              <a:gd name="connsiteY62" fmla="*/ 4114800 h 4182533"/>
              <a:gd name="connsiteX63" fmla="*/ 7927409 w 8164476"/>
              <a:gd name="connsiteY63" fmla="*/ 4131733 h 4182533"/>
              <a:gd name="connsiteX64" fmla="*/ 7978209 w 8164476"/>
              <a:gd name="connsiteY64" fmla="*/ 4148666 h 4182533"/>
              <a:gd name="connsiteX65" fmla="*/ 8130609 w 8164476"/>
              <a:gd name="connsiteY65" fmla="*/ 4182533 h 4182533"/>
              <a:gd name="connsiteX66" fmla="*/ 8164476 w 8164476"/>
              <a:gd name="connsiteY66" fmla="*/ 4114800 h 4182533"/>
              <a:gd name="connsiteX67" fmla="*/ 8130609 w 8164476"/>
              <a:gd name="connsiteY67" fmla="*/ 4064000 h 4182533"/>
              <a:gd name="connsiteX68" fmla="*/ 8113676 w 8164476"/>
              <a:gd name="connsiteY68" fmla="*/ 3759200 h 4182533"/>
              <a:gd name="connsiteX69" fmla="*/ 7995143 w 8164476"/>
              <a:gd name="connsiteY69" fmla="*/ 3742266 h 4182533"/>
              <a:gd name="connsiteX70" fmla="*/ 7724209 w 8164476"/>
              <a:gd name="connsiteY70" fmla="*/ 3708400 h 4182533"/>
              <a:gd name="connsiteX71" fmla="*/ 7487143 w 8164476"/>
              <a:gd name="connsiteY71" fmla="*/ 3657600 h 4182533"/>
              <a:gd name="connsiteX72" fmla="*/ 7334743 w 8164476"/>
              <a:gd name="connsiteY72" fmla="*/ 3606800 h 4182533"/>
              <a:gd name="connsiteX73" fmla="*/ 7250076 w 8164476"/>
              <a:gd name="connsiteY73" fmla="*/ 3589866 h 4182533"/>
              <a:gd name="connsiteX74" fmla="*/ 1651493 w 8164476"/>
              <a:gd name="connsiteY74" fmla="*/ 2142066 h 4182533"/>
              <a:gd name="connsiteX75" fmla="*/ 7046876 w 8164476"/>
              <a:gd name="connsiteY75" fmla="*/ 677333 h 4182533"/>
              <a:gd name="connsiteX76" fmla="*/ 7097676 w 8164476"/>
              <a:gd name="connsiteY76" fmla="*/ 643466 h 4182533"/>
              <a:gd name="connsiteX77" fmla="*/ 7267009 w 8164476"/>
              <a:gd name="connsiteY77" fmla="*/ 592666 h 4182533"/>
              <a:gd name="connsiteX78" fmla="*/ 7317809 w 8164476"/>
              <a:gd name="connsiteY78" fmla="*/ 558800 h 4182533"/>
              <a:gd name="connsiteX79" fmla="*/ 7368609 w 8164476"/>
              <a:gd name="connsiteY79" fmla="*/ 541866 h 4182533"/>
              <a:gd name="connsiteX80" fmla="*/ 7436343 w 8164476"/>
              <a:gd name="connsiteY80" fmla="*/ 491066 h 4182533"/>
              <a:gd name="connsiteX81" fmla="*/ 7605676 w 8164476"/>
              <a:gd name="connsiteY81" fmla="*/ 423333 h 4182533"/>
              <a:gd name="connsiteX82" fmla="*/ 7656476 w 8164476"/>
              <a:gd name="connsiteY82" fmla="*/ 406400 h 4182533"/>
              <a:gd name="connsiteX83" fmla="*/ 7825809 w 8164476"/>
              <a:gd name="connsiteY83" fmla="*/ 355600 h 4182533"/>
              <a:gd name="connsiteX84" fmla="*/ 7876609 w 8164476"/>
              <a:gd name="connsiteY84" fmla="*/ 338666 h 4182533"/>
              <a:gd name="connsiteX85" fmla="*/ 8096743 w 8164476"/>
              <a:gd name="connsiteY85" fmla="*/ 355600 h 4182533"/>
              <a:gd name="connsiteX86" fmla="*/ 8147543 w 8164476"/>
              <a:gd name="connsiteY86" fmla="*/ 372533 h 4182533"/>
              <a:gd name="connsiteX87" fmla="*/ 8113676 w 8164476"/>
              <a:gd name="connsiteY87" fmla="*/ 372533 h 4182533"/>
              <a:gd name="connsiteX88" fmla="*/ 8147543 w 8164476"/>
              <a:gd name="connsiteY88" fmla="*/ 423333 h 4182533"/>
              <a:gd name="connsiteX0" fmla="*/ 8140079 w 8157012"/>
              <a:gd name="connsiteY0" fmla="*/ 423333 h 4182533"/>
              <a:gd name="connsiteX1" fmla="*/ 8089279 w 8157012"/>
              <a:gd name="connsiteY1" fmla="*/ 321733 h 4182533"/>
              <a:gd name="connsiteX2" fmla="*/ 8072345 w 8157012"/>
              <a:gd name="connsiteY2" fmla="*/ 270933 h 4182533"/>
              <a:gd name="connsiteX3" fmla="*/ 8021545 w 8157012"/>
              <a:gd name="connsiteY3" fmla="*/ 0 h 4182533"/>
              <a:gd name="connsiteX4" fmla="*/ 7919945 w 8157012"/>
              <a:gd name="connsiteY4" fmla="*/ 33866 h 4182533"/>
              <a:gd name="connsiteX5" fmla="*/ 7801412 w 8157012"/>
              <a:gd name="connsiteY5" fmla="*/ 101600 h 4182533"/>
              <a:gd name="connsiteX6" fmla="*/ 7547412 w 8157012"/>
              <a:gd name="connsiteY6" fmla="*/ 135466 h 4182533"/>
              <a:gd name="connsiteX7" fmla="*/ 7462745 w 8157012"/>
              <a:gd name="connsiteY7" fmla="*/ 169333 h 4182533"/>
              <a:gd name="connsiteX8" fmla="*/ 7141012 w 8157012"/>
              <a:gd name="connsiteY8" fmla="*/ 220133 h 4182533"/>
              <a:gd name="connsiteX9" fmla="*/ 7056345 w 8157012"/>
              <a:gd name="connsiteY9" fmla="*/ 237066 h 4182533"/>
              <a:gd name="connsiteX10" fmla="*/ 6988612 w 8157012"/>
              <a:gd name="connsiteY10" fmla="*/ 270933 h 4182533"/>
              <a:gd name="connsiteX11" fmla="*/ 6937812 w 8157012"/>
              <a:gd name="connsiteY11" fmla="*/ 287866 h 4182533"/>
              <a:gd name="connsiteX12" fmla="*/ 6853145 w 8157012"/>
              <a:gd name="connsiteY12" fmla="*/ 321733 h 4182533"/>
              <a:gd name="connsiteX13" fmla="*/ 6751545 w 8157012"/>
              <a:gd name="connsiteY13" fmla="*/ 355600 h 4182533"/>
              <a:gd name="connsiteX14" fmla="*/ 6616079 w 8157012"/>
              <a:gd name="connsiteY14" fmla="*/ 440266 h 4182533"/>
              <a:gd name="connsiteX15" fmla="*/ 6565279 w 8157012"/>
              <a:gd name="connsiteY15" fmla="*/ 457200 h 4182533"/>
              <a:gd name="connsiteX16" fmla="*/ 130612 w 8157012"/>
              <a:gd name="connsiteY16" fmla="*/ 2116666 h 4182533"/>
              <a:gd name="connsiteX17" fmla="*/ 2247279 w 8157012"/>
              <a:gd name="connsiteY17" fmla="*/ 2675466 h 4182533"/>
              <a:gd name="connsiteX18" fmla="*/ 2315012 w 8157012"/>
              <a:gd name="connsiteY18" fmla="*/ 2692400 h 4182533"/>
              <a:gd name="connsiteX19" fmla="*/ 2365812 w 8157012"/>
              <a:gd name="connsiteY19" fmla="*/ 2709333 h 4182533"/>
              <a:gd name="connsiteX20" fmla="*/ 2484345 w 8157012"/>
              <a:gd name="connsiteY20" fmla="*/ 2760133 h 4182533"/>
              <a:gd name="connsiteX21" fmla="*/ 2552079 w 8157012"/>
              <a:gd name="connsiteY21" fmla="*/ 2794000 h 4182533"/>
              <a:gd name="connsiteX22" fmla="*/ 2789145 w 8157012"/>
              <a:gd name="connsiteY22" fmla="*/ 2861733 h 4182533"/>
              <a:gd name="connsiteX23" fmla="*/ 2839945 w 8157012"/>
              <a:gd name="connsiteY23" fmla="*/ 2878666 h 4182533"/>
              <a:gd name="connsiteX24" fmla="*/ 2992345 w 8157012"/>
              <a:gd name="connsiteY24" fmla="*/ 2929466 h 4182533"/>
              <a:gd name="connsiteX25" fmla="*/ 3043145 w 8157012"/>
              <a:gd name="connsiteY25" fmla="*/ 2963333 h 4182533"/>
              <a:gd name="connsiteX26" fmla="*/ 3127812 w 8157012"/>
              <a:gd name="connsiteY26" fmla="*/ 2980266 h 4182533"/>
              <a:gd name="connsiteX27" fmla="*/ 3195545 w 8157012"/>
              <a:gd name="connsiteY27" fmla="*/ 2997200 h 4182533"/>
              <a:gd name="connsiteX28" fmla="*/ 3449545 w 8157012"/>
              <a:gd name="connsiteY28" fmla="*/ 3031066 h 4182533"/>
              <a:gd name="connsiteX29" fmla="*/ 3703545 w 8157012"/>
              <a:gd name="connsiteY29" fmla="*/ 3081866 h 4182533"/>
              <a:gd name="connsiteX30" fmla="*/ 3906745 w 8157012"/>
              <a:gd name="connsiteY30" fmla="*/ 3115733 h 4182533"/>
              <a:gd name="connsiteX31" fmla="*/ 4008345 w 8157012"/>
              <a:gd name="connsiteY31" fmla="*/ 3149600 h 4182533"/>
              <a:gd name="connsiteX32" fmla="*/ 4109945 w 8157012"/>
              <a:gd name="connsiteY32" fmla="*/ 3166533 h 4182533"/>
              <a:gd name="connsiteX33" fmla="*/ 4177679 w 8157012"/>
              <a:gd name="connsiteY33" fmla="*/ 3200400 h 4182533"/>
              <a:gd name="connsiteX34" fmla="*/ 4380879 w 8157012"/>
              <a:gd name="connsiteY34" fmla="*/ 3251200 h 4182533"/>
              <a:gd name="connsiteX35" fmla="*/ 4567145 w 8157012"/>
              <a:gd name="connsiteY35" fmla="*/ 3318933 h 4182533"/>
              <a:gd name="connsiteX36" fmla="*/ 4634879 w 8157012"/>
              <a:gd name="connsiteY36" fmla="*/ 3352800 h 4182533"/>
              <a:gd name="connsiteX37" fmla="*/ 4719545 w 8157012"/>
              <a:gd name="connsiteY37" fmla="*/ 3369733 h 4182533"/>
              <a:gd name="connsiteX38" fmla="*/ 4787279 w 8157012"/>
              <a:gd name="connsiteY38" fmla="*/ 3386666 h 4182533"/>
              <a:gd name="connsiteX39" fmla="*/ 4888879 w 8157012"/>
              <a:gd name="connsiteY39" fmla="*/ 3420533 h 4182533"/>
              <a:gd name="connsiteX40" fmla="*/ 4973545 w 8157012"/>
              <a:gd name="connsiteY40" fmla="*/ 3437466 h 4182533"/>
              <a:gd name="connsiteX41" fmla="*/ 5109012 w 8157012"/>
              <a:gd name="connsiteY41" fmla="*/ 3471333 h 4182533"/>
              <a:gd name="connsiteX42" fmla="*/ 5312212 w 8157012"/>
              <a:gd name="connsiteY42" fmla="*/ 3505200 h 4182533"/>
              <a:gd name="connsiteX43" fmla="*/ 5396879 w 8157012"/>
              <a:gd name="connsiteY43" fmla="*/ 3539066 h 4182533"/>
              <a:gd name="connsiteX44" fmla="*/ 5549279 w 8157012"/>
              <a:gd name="connsiteY44" fmla="*/ 3589866 h 4182533"/>
              <a:gd name="connsiteX45" fmla="*/ 5600079 w 8157012"/>
              <a:gd name="connsiteY45" fmla="*/ 3623733 h 4182533"/>
              <a:gd name="connsiteX46" fmla="*/ 5735545 w 8157012"/>
              <a:gd name="connsiteY46" fmla="*/ 3657600 h 4182533"/>
              <a:gd name="connsiteX47" fmla="*/ 5803279 w 8157012"/>
              <a:gd name="connsiteY47" fmla="*/ 3691466 h 4182533"/>
              <a:gd name="connsiteX48" fmla="*/ 5972612 w 8157012"/>
              <a:gd name="connsiteY48" fmla="*/ 3725333 h 4182533"/>
              <a:gd name="connsiteX49" fmla="*/ 6023412 w 8157012"/>
              <a:gd name="connsiteY49" fmla="*/ 3742266 h 4182533"/>
              <a:gd name="connsiteX50" fmla="*/ 6192745 w 8157012"/>
              <a:gd name="connsiteY50" fmla="*/ 3810000 h 4182533"/>
              <a:gd name="connsiteX51" fmla="*/ 6395945 w 8157012"/>
              <a:gd name="connsiteY51" fmla="*/ 3860800 h 4182533"/>
              <a:gd name="connsiteX52" fmla="*/ 6463679 w 8157012"/>
              <a:gd name="connsiteY52" fmla="*/ 3877733 h 4182533"/>
              <a:gd name="connsiteX53" fmla="*/ 6666879 w 8157012"/>
              <a:gd name="connsiteY53" fmla="*/ 3911600 h 4182533"/>
              <a:gd name="connsiteX54" fmla="*/ 6870079 w 8157012"/>
              <a:gd name="connsiteY54" fmla="*/ 3962400 h 4182533"/>
              <a:gd name="connsiteX55" fmla="*/ 6971679 w 8157012"/>
              <a:gd name="connsiteY55" fmla="*/ 3979333 h 4182533"/>
              <a:gd name="connsiteX56" fmla="*/ 7039412 w 8157012"/>
              <a:gd name="connsiteY56" fmla="*/ 3996266 h 4182533"/>
              <a:gd name="connsiteX57" fmla="*/ 7293412 w 8157012"/>
              <a:gd name="connsiteY57" fmla="*/ 4013200 h 4182533"/>
              <a:gd name="connsiteX58" fmla="*/ 7462745 w 8157012"/>
              <a:gd name="connsiteY58" fmla="*/ 4030133 h 4182533"/>
              <a:gd name="connsiteX59" fmla="*/ 7632079 w 8157012"/>
              <a:gd name="connsiteY59" fmla="*/ 4064000 h 4182533"/>
              <a:gd name="connsiteX60" fmla="*/ 7682879 w 8157012"/>
              <a:gd name="connsiteY60" fmla="*/ 4080933 h 4182533"/>
              <a:gd name="connsiteX61" fmla="*/ 7835279 w 8157012"/>
              <a:gd name="connsiteY61" fmla="*/ 4114800 h 4182533"/>
              <a:gd name="connsiteX62" fmla="*/ 7919945 w 8157012"/>
              <a:gd name="connsiteY62" fmla="*/ 4131733 h 4182533"/>
              <a:gd name="connsiteX63" fmla="*/ 7970745 w 8157012"/>
              <a:gd name="connsiteY63" fmla="*/ 4148666 h 4182533"/>
              <a:gd name="connsiteX64" fmla="*/ 8123145 w 8157012"/>
              <a:gd name="connsiteY64" fmla="*/ 4182533 h 4182533"/>
              <a:gd name="connsiteX65" fmla="*/ 8157012 w 8157012"/>
              <a:gd name="connsiteY65" fmla="*/ 4114800 h 4182533"/>
              <a:gd name="connsiteX66" fmla="*/ 8123145 w 8157012"/>
              <a:gd name="connsiteY66" fmla="*/ 4064000 h 4182533"/>
              <a:gd name="connsiteX67" fmla="*/ 8106212 w 8157012"/>
              <a:gd name="connsiteY67" fmla="*/ 3759200 h 4182533"/>
              <a:gd name="connsiteX68" fmla="*/ 7987679 w 8157012"/>
              <a:gd name="connsiteY68" fmla="*/ 3742266 h 4182533"/>
              <a:gd name="connsiteX69" fmla="*/ 7716745 w 8157012"/>
              <a:gd name="connsiteY69" fmla="*/ 3708400 h 4182533"/>
              <a:gd name="connsiteX70" fmla="*/ 7479679 w 8157012"/>
              <a:gd name="connsiteY70" fmla="*/ 3657600 h 4182533"/>
              <a:gd name="connsiteX71" fmla="*/ 7327279 w 8157012"/>
              <a:gd name="connsiteY71" fmla="*/ 3606800 h 4182533"/>
              <a:gd name="connsiteX72" fmla="*/ 7242612 w 8157012"/>
              <a:gd name="connsiteY72" fmla="*/ 3589866 h 4182533"/>
              <a:gd name="connsiteX73" fmla="*/ 1644029 w 8157012"/>
              <a:gd name="connsiteY73" fmla="*/ 2142066 h 4182533"/>
              <a:gd name="connsiteX74" fmla="*/ 7039412 w 8157012"/>
              <a:gd name="connsiteY74" fmla="*/ 677333 h 4182533"/>
              <a:gd name="connsiteX75" fmla="*/ 7090212 w 8157012"/>
              <a:gd name="connsiteY75" fmla="*/ 643466 h 4182533"/>
              <a:gd name="connsiteX76" fmla="*/ 7259545 w 8157012"/>
              <a:gd name="connsiteY76" fmla="*/ 592666 h 4182533"/>
              <a:gd name="connsiteX77" fmla="*/ 7310345 w 8157012"/>
              <a:gd name="connsiteY77" fmla="*/ 558800 h 4182533"/>
              <a:gd name="connsiteX78" fmla="*/ 7361145 w 8157012"/>
              <a:gd name="connsiteY78" fmla="*/ 541866 h 4182533"/>
              <a:gd name="connsiteX79" fmla="*/ 7428879 w 8157012"/>
              <a:gd name="connsiteY79" fmla="*/ 491066 h 4182533"/>
              <a:gd name="connsiteX80" fmla="*/ 7598212 w 8157012"/>
              <a:gd name="connsiteY80" fmla="*/ 423333 h 4182533"/>
              <a:gd name="connsiteX81" fmla="*/ 7649012 w 8157012"/>
              <a:gd name="connsiteY81" fmla="*/ 406400 h 4182533"/>
              <a:gd name="connsiteX82" fmla="*/ 7818345 w 8157012"/>
              <a:gd name="connsiteY82" fmla="*/ 355600 h 4182533"/>
              <a:gd name="connsiteX83" fmla="*/ 7869145 w 8157012"/>
              <a:gd name="connsiteY83" fmla="*/ 338666 h 4182533"/>
              <a:gd name="connsiteX84" fmla="*/ 8089279 w 8157012"/>
              <a:gd name="connsiteY84" fmla="*/ 355600 h 4182533"/>
              <a:gd name="connsiteX85" fmla="*/ 8140079 w 8157012"/>
              <a:gd name="connsiteY85" fmla="*/ 372533 h 4182533"/>
              <a:gd name="connsiteX86" fmla="*/ 8106212 w 8157012"/>
              <a:gd name="connsiteY86" fmla="*/ 372533 h 4182533"/>
              <a:gd name="connsiteX87" fmla="*/ 8140079 w 8157012"/>
              <a:gd name="connsiteY87" fmla="*/ 423333 h 4182533"/>
              <a:gd name="connsiteX0" fmla="*/ 8134332 w 8151265"/>
              <a:gd name="connsiteY0" fmla="*/ 423333 h 4182533"/>
              <a:gd name="connsiteX1" fmla="*/ 8083532 w 8151265"/>
              <a:gd name="connsiteY1" fmla="*/ 321733 h 4182533"/>
              <a:gd name="connsiteX2" fmla="*/ 8066598 w 8151265"/>
              <a:gd name="connsiteY2" fmla="*/ 270933 h 4182533"/>
              <a:gd name="connsiteX3" fmla="*/ 8015798 w 8151265"/>
              <a:gd name="connsiteY3" fmla="*/ 0 h 4182533"/>
              <a:gd name="connsiteX4" fmla="*/ 7914198 w 8151265"/>
              <a:gd name="connsiteY4" fmla="*/ 33866 h 4182533"/>
              <a:gd name="connsiteX5" fmla="*/ 7795665 w 8151265"/>
              <a:gd name="connsiteY5" fmla="*/ 101600 h 4182533"/>
              <a:gd name="connsiteX6" fmla="*/ 7541665 w 8151265"/>
              <a:gd name="connsiteY6" fmla="*/ 135466 h 4182533"/>
              <a:gd name="connsiteX7" fmla="*/ 7456998 w 8151265"/>
              <a:gd name="connsiteY7" fmla="*/ 169333 h 4182533"/>
              <a:gd name="connsiteX8" fmla="*/ 7135265 w 8151265"/>
              <a:gd name="connsiteY8" fmla="*/ 220133 h 4182533"/>
              <a:gd name="connsiteX9" fmla="*/ 7050598 w 8151265"/>
              <a:gd name="connsiteY9" fmla="*/ 237066 h 4182533"/>
              <a:gd name="connsiteX10" fmla="*/ 6982865 w 8151265"/>
              <a:gd name="connsiteY10" fmla="*/ 270933 h 4182533"/>
              <a:gd name="connsiteX11" fmla="*/ 6932065 w 8151265"/>
              <a:gd name="connsiteY11" fmla="*/ 287866 h 4182533"/>
              <a:gd name="connsiteX12" fmla="*/ 6847398 w 8151265"/>
              <a:gd name="connsiteY12" fmla="*/ 321733 h 4182533"/>
              <a:gd name="connsiteX13" fmla="*/ 6745798 w 8151265"/>
              <a:gd name="connsiteY13" fmla="*/ 355600 h 4182533"/>
              <a:gd name="connsiteX14" fmla="*/ 6610332 w 8151265"/>
              <a:gd name="connsiteY14" fmla="*/ 440266 h 4182533"/>
              <a:gd name="connsiteX15" fmla="*/ 6559532 w 8151265"/>
              <a:gd name="connsiteY15" fmla="*/ 457200 h 4182533"/>
              <a:gd name="connsiteX16" fmla="*/ 124865 w 8151265"/>
              <a:gd name="connsiteY16" fmla="*/ 2116666 h 4182533"/>
              <a:gd name="connsiteX17" fmla="*/ 2309265 w 8151265"/>
              <a:gd name="connsiteY17" fmla="*/ 2692400 h 4182533"/>
              <a:gd name="connsiteX18" fmla="*/ 2360065 w 8151265"/>
              <a:gd name="connsiteY18" fmla="*/ 2709333 h 4182533"/>
              <a:gd name="connsiteX19" fmla="*/ 2478598 w 8151265"/>
              <a:gd name="connsiteY19" fmla="*/ 2760133 h 4182533"/>
              <a:gd name="connsiteX20" fmla="*/ 2546332 w 8151265"/>
              <a:gd name="connsiteY20" fmla="*/ 2794000 h 4182533"/>
              <a:gd name="connsiteX21" fmla="*/ 2783398 w 8151265"/>
              <a:gd name="connsiteY21" fmla="*/ 2861733 h 4182533"/>
              <a:gd name="connsiteX22" fmla="*/ 2834198 w 8151265"/>
              <a:gd name="connsiteY22" fmla="*/ 2878666 h 4182533"/>
              <a:gd name="connsiteX23" fmla="*/ 2986598 w 8151265"/>
              <a:gd name="connsiteY23" fmla="*/ 2929466 h 4182533"/>
              <a:gd name="connsiteX24" fmla="*/ 3037398 w 8151265"/>
              <a:gd name="connsiteY24" fmla="*/ 2963333 h 4182533"/>
              <a:gd name="connsiteX25" fmla="*/ 3122065 w 8151265"/>
              <a:gd name="connsiteY25" fmla="*/ 2980266 h 4182533"/>
              <a:gd name="connsiteX26" fmla="*/ 3189798 w 8151265"/>
              <a:gd name="connsiteY26" fmla="*/ 2997200 h 4182533"/>
              <a:gd name="connsiteX27" fmla="*/ 3443798 w 8151265"/>
              <a:gd name="connsiteY27" fmla="*/ 3031066 h 4182533"/>
              <a:gd name="connsiteX28" fmla="*/ 3697798 w 8151265"/>
              <a:gd name="connsiteY28" fmla="*/ 3081866 h 4182533"/>
              <a:gd name="connsiteX29" fmla="*/ 3900998 w 8151265"/>
              <a:gd name="connsiteY29" fmla="*/ 3115733 h 4182533"/>
              <a:gd name="connsiteX30" fmla="*/ 4002598 w 8151265"/>
              <a:gd name="connsiteY30" fmla="*/ 3149600 h 4182533"/>
              <a:gd name="connsiteX31" fmla="*/ 4104198 w 8151265"/>
              <a:gd name="connsiteY31" fmla="*/ 3166533 h 4182533"/>
              <a:gd name="connsiteX32" fmla="*/ 4171932 w 8151265"/>
              <a:gd name="connsiteY32" fmla="*/ 3200400 h 4182533"/>
              <a:gd name="connsiteX33" fmla="*/ 4375132 w 8151265"/>
              <a:gd name="connsiteY33" fmla="*/ 3251200 h 4182533"/>
              <a:gd name="connsiteX34" fmla="*/ 4561398 w 8151265"/>
              <a:gd name="connsiteY34" fmla="*/ 3318933 h 4182533"/>
              <a:gd name="connsiteX35" fmla="*/ 4629132 w 8151265"/>
              <a:gd name="connsiteY35" fmla="*/ 3352800 h 4182533"/>
              <a:gd name="connsiteX36" fmla="*/ 4713798 w 8151265"/>
              <a:gd name="connsiteY36" fmla="*/ 3369733 h 4182533"/>
              <a:gd name="connsiteX37" fmla="*/ 4781532 w 8151265"/>
              <a:gd name="connsiteY37" fmla="*/ 3386666 h 4182533"/>
              <a:gd name="connsiteX38" fmla="*/ 4883132 w 8151265"/>
              <a:gd name="connsiteY38" fmla="*/ 3420533 h 4182533"/>
              <a:gd name="connsiteX39" fmla="*/ 4967798 w 8151265"/>
              <a:gd name="connsiteY39" fmla="*/ 3437466 h 4182533"/>
              <a:gd name="connsiteX40" fmla="*/ 5103265 w 8151265"/>
              <a:gd name="connsiteY40" fmla="*/ 3471333 h 4182533"/>
              <a:gd name="connsiteX41" fmla="*/ 5306465 w 8151265"/>
              <a:gd name="connsiteY41" fmla="*/ 3505200 h 4182533"/>
              <a:gd name="connsiteX42" fmla="*/ 5391132 w 8151265"/>
              <a:gd name="connsiteY42" fmla="*/ 3539066 h 4182533"/>
              <a:gd name="connsiteX43" fmla="*/ 5543532 w 8151265"/>
              <a:gd name="connsiteY43" fmla="*/ 3589866 h 4182533"/>
              <a:gd name="connsiteX44" fmla="*/ 5594332 w 8151265"/>
              <a:gd name="connsiteY44" fmla="*/ 3623733 h 4182533"/>
              <a:gd name="connsiteX45" fmla="*/ 5729798 w 8151265"/>
              <a:gd name="connsiteY45" fmla="*/ 3657600 h 4182533"/>
              <a:gd name="connsiteX46" fmla="*/ 5797532 w 8151265"/>
              <a:gd name="connsiteY46" fmla="*/ 3691466 h 4182533"/>
              <a:gd name="connsiteX47" fmla="*/ 5966865 w 8151265"/>
              <a:gd name="connsiteY47" fmla="*/ 3725333 h 4182533"/>
              <a:gd name="connsiteX48" fmla="*/ 6017665 w 8151265"/>
              <a:gd name="connsiteY48" fmla="*/ 3742266 h 4182533"/>
              <a:gd name="connsiteX49" fmla="*/ 6186998 w 8151265"/>
              <a:gd name="connsiteY49" fmla="*/ 3810000 h 4182533"/>
              <a:gd name="connsiteX50" fmla="*/ 6390198 w 8151265"/>
              <a:gd name="connsiteY50" fmla="*/ 3860800 h 4182533"/>
              <a:gd name="connsiteX51" fmla="*/ 6457932 w 8151265"/>
              <a:gd name="connsiteY51" fmla="*/ 3877733 h 4182533"/>
              <a:gd name="connsiteX52" fmla="*/ 6661132 w 8151265"/>
              <a:gd name="connsiteY52" fmla="*/ 3911600 h 4182533"/>
              <a:gd name="connsiteX53" fmla="*/ 6864332 w 8151265"/>
              <a:gd name="connsiteY53" fmla="*/ 3962400 h 4182533"/>
              <a:gd name="connsiteX54" fmla="*/ 6965932 w 8151265"/>
              <a:gd name="connsiteY54" fmla="*/ 3979333 h 4182533"/>
              <a:gd name="connsiteX55" fmla="*/ 7033665 w 8151265"/>
              <a:gd name="connsiteY55" fmla="*/ 3996266 h 4182533"/>
              <a:gd name="connsiteX56" fmla="*/ 7287665 w 8151265"/>
              <a:gd name="connsiteY56" fmla="*/ 4013200 h 4182533"/>
              <a:gd name="connsiteX57" fmla="*/ 7456998 w 8151265"/>
              <a:gd name="connsiteY57" fmla="*/ 4030133 h 4182533"/>
              <a:gd name="connsiteX58" fmla="*/ 7626332 w 8151265"/>
              <a:gd name="connsiteY58" fmla="*/ 4064000 h 4182533"/>
              <a:gd name="connsiteX59" fmla="*/ 7677132 w 8151265"/>
              <a:gd name="connsiteY59" fmla="*/ 4080933 h 4182533"/>
              <a:gd name="connsiteX60" fmla="*/ 7829532 w 8151265"/>
              <a:gd name="connsiteY60" fmla="*/ 4114800 h 4182533"/>
              <a:gd name="connsiteX61" fmla="*/ 7914198 w 8151265"/>
              <a:gd name="connsiteY61" fmla="*/ 4131733 h 4182533"/>
              <a:gd name="connsiteX62" fmla="*/ 7964998 w 8151265"/>
              <a:gd name="connsiteY62" fmla="*/ 4148666 h 4182533"/>
              <a:gd name="connsiteX63" fmla="*/ 8117398 w 8151265"/>
              <a:gd name="connsiteY63" fmla="*/ 4182533 h 4182533"/>
              <a:gd name="connsiteX64" fmla="*/ 8151265 w 8151265"/>
              <a:gd name="connsiteY64" fmla="*/ 4114800 h 4182533"/>
              <a:gd name="connsiteX65" fmla="*/ 8117398 w 8151265"/>
              <a:gd name="connsiteY65" fmla="*/ 4064000 h 4182533"/>
              <a:gd name="connsiteX66" fmla="*/ 8100465 w 8151265"/>
              <a:gd name="connsiteY66" fmla="*/ 3759200 h 4182533"/>
              <a:gd name="connsiteX67" fmla="*/ 7981932 w 8151265"/>
              <a:gd name="connsiteY67" fmla="*/ 3742266 h 4182533"/>
              <a:gd name="connsiteX68" fmla="*/ 7710998 w 8151265"/>
              <a:gd name="connsiteY68" fmla="*/ 3708400 h 4182533"/>
              <a:gd name="connsiteX69" fmla="*/ 7473932 w 8151265"/>
              <a:gd name="connsiteY69" fmla="*/ 3657600 h 4182533"/>
              <a:gd name="connsiteX70" fmla="*/ 7321532 w 8151265"/>
              <a:gd name="connsiteY70" fmla="*/ 3606800 h 4182533"/>
              <a:gd name="connsiteX71" fmla="*/ 7236865 w 8151265"/>
              <a:gd name="connsiteY71" fmla="*/ 3589866 h 4182533"/>
              <a:gd name="connsiteX72" fmla="*/ 1638282 w 8151265"/>
              <a:gd name="connsiteY72" fmla="*/ 2142066 h 4182533"/>
              <a:gd name="connsiteX73" fmla="*/ 7033665 w 8151265"/>
              <a:gd name="connsiteY73" fmla="*/ 677333 h 4182533"/>
              <a:gd name="connsiteX74" fmla="*/ 7084465 w 8151265"/>
              <a:gd name="connsiteY74" fmla="*/ 643466 h 4182533"/>
              <a:gd name="connsiteX75" fmla="*/ 7253798 w 8151265"/>
              <a:gd name="connsiteY75" fmla="*/ 592666 h 4182533"/>
              <a:gd name="connsiteX76" fmla="*/ 7304598 w 8151265"/>
              <a:gd name="connsiteY76" fmla="*/ 558800 h 4182533"/>
              <a:gd name="connsiteX77" fmla="*/ 7355398 w 8151265"/>
              <a:gd name="connsiteY77" fmla="*/ 541866 h 4182533"/>
              <a:gd name="connsiteX78" fmla="*/ 7423132 w 8151265"/>
              <a:gd name="connsiteY78" fmla="*/ 491066 h 4182533"/>
              <a:gd name="connsiteX79" fmla="*/ 7592465 w 8151265"/>
              <a:gd name="connsiteY79" fmla="*/ 423333 h 4182533"/>
              <a:gd name="connsiteX80" fmla="*/ 7643265 w 8151265"/>
              <a:gd name="connsiteY80" fmla="*/ 406400 h 4182533"/>
              <a:gd name="connsiteX81" fmla="*/ 7812598 w 8151265"/>
              <a:gd name="connsiteY81" fmla="*/ 355600 h 4182533"/>
              <a:gd name="connsiteX82" fmla="*/ 7863398 w 8151265"/>
              <a:gd name="connsiteY82" fmla="*/ 338666 h 4182533"/>
              <a:gd name="connsiteX83" fmla="*/ 8083532 w 8151265"/>
              <a:gd name="connsiteY83" fmla="*/ 355600 h 4182533"/>
              <a:gd name="connsiteX84" fmla="*/ 8134332 w 8151265"/>
              <a:gd name="connsiteY84" fmla="*/ 372533 h 4182533"/>
              <a:gd name="connsiteX85" fmla="*/ 8100465 w 8151265"/>
              <a:gd name="connsiteY85" fmla="*/ 372533 h 4182533"/>
              <a:gd name="connsiteX86" fmla="*/ 8134332 w 8151265"/>
              <a:gd name="connsiteY86" fmla="*/ 423333 h 4182533"/>
              <a:gd name="connsiteX0" fmla="*/ 8130669 w 8147602"/>
              <a:gd name="connsiteY0" fmla="*/ 423333 h 4182533"/>
              <a:gd name="connsiteX1" fmla="*/ 8079869 w 8147602"/>
              <a:gd name="connsiteY1" fmla="*/ 321733 h 4182533"/>
              <a:gd name="connsiteX2" fmla="*/ 8062935 w 8147602"/>
              <a:gd name="connsiteY2" fmla="*/ 270933 h 4182533"/>
              <a:gd name="connsiteX3" fmla="*/ 8012135 w 8147602"/>
              <a:gd name="connsiteY3" fmla="*/ 0 h 4182533"/>
              <a:gd name="connsiteX4" fmla="*/ 7910535 w 8147602"/>
              <a:gd name="connsiteY4" fmla="*/ 33866 h 4182533"/>
              <a:gd name="connsiteX5" fmla="*/ 7792002 w 8147602"/>
              <a:gd name="connsiteY5" fmla="*/ 101600 h 4182533"/>
              <a:gd name="connsiteX6" fmla="*/ 7538002 w 8147602"/>
              <a:gd name="connsiteY6" fmla="*/ 135466 h 4182533"/>
              <a:gd name="connsiteX7" fmla="*/ 7453335 w 8147602"/>
              <a:gd name="connsiteY7" fmla="*/ 169333 h 4182533"/>
              <a:gd name="connsiteX8" fmla="*/ 7131602 w 8147602"/>
              <a:gd name="connsiteY8" fmla="*/ 220133 h 4182533"/>
              <a:gd name="connsiteX9" fmla="*/ 7046935 w 8147602"/>
              <a:gd name="connsiteY9" fmla="*/ 237066 h 4182533"/>
              <a:gd name="connsiteX10" fmla="*/ 6979202 w 8147602"/>
              <a:gd name="connsiteY10" fmla="*/ 270933 h 4182533"/>
              <a:gd name="connsiteX11" fmla="*/ 6928402 w 8147602"/>
              <a:gd name="connsiteY11" fmla="*/ 287866 h 4182533"/>
              <a:gd name="connsiteX12" fmla="*/ 6843735 w 8147602"/>
              <a:gd name="connsiteY12" fmla="*/ 321733 h 4182533"/>
              <a:gd name="connsiteX13" fmla="*/ 6742135 w 8147602"/>
              <a:gd name="connsiteY13" fmla="*/ 355600 h 4182533"/>
              <a:gd name="connsiteX14" fmla="*/ 6606669 w 8147602"/>
              <a:gd name="connsiteY14" fmla="*/ 440266 h 4182533"/>
              <a:gd name="connsiteX15" fmla="*/ 6555869 w 8147602"/>
              <a:gd name="connsiteY15" fmla="*/ 457200 h 4182533"/>
              <a:gd name="connsiteX16" fmla="*/ 121202 w 8147602"/>
              <a:gd name="connsiteY16" fmla="*/ 2116666 h 4182533"/>
              <a:gd name="connsiteX17" fmla="*/ 2356402 w 8147602"/>
              <a:gd name="connsiteY17" fmla="*/ 2709333 h 4182533"/>
              <a:gd name="connsiteX18" fmla="*/ 2474935 w 8147602"/>
              <a:gd name="connsiteY18" fmla="*/ 2760133 h 4182533"/>
              <a:gd name="connsiteX19" fmla="*/ 2542669 w 8147602"/>
              <a:gd name="connsiteY19" fmla="*/ 2794000 h 4182533"/>
              <a:gd name="connsiteX20" fmla="*/ 2779735 w 8147602"/>
              <a:gd name="connsiteY20" fmla="*/ 2861733 h 4182533"/>
              <a:gd name="connsiteX21" fmla="*/ 2830535 w 8147602"/>
              <a:gd name="connsiteY21" fmla="*/ 2878666 h 4182533"/>
              <a:gd name="connsiteX22" fmla="*/ 2982935 w 8147602"/>
              <a:gd name="connsiteY22" fmla="*/ 2929466 h 4182533"/>
              <a:gd name="connsiteX23" fmla="*/ 3033735 w 8147602"/>
              <a:gd name="connsiteY23" fmla="*/ 2963333 h 4182533"/>
              <a:gd name="connsiteX24" fmla="*/ 3118402 w 8147602"/>
              <a:gd name="connsiteY24" fmla="*/ 2980266 h 4182533"/>
              <a:gd name="connsiteX25" fmla="*/ 3186135 w 8147602"/>
              <a:gd name="connsiteY25" fmla="*/ 2997200 h 4182533"/>
              <a:gd name="connsiteX26" fmla="*/ 3440135 w 8147602"/>
              <a:gd name="connsiteY26" fmla="*/ 3031066 h 4182533"/>
              <a:gd name="connsiteX27" fmla="*/ 3694135 w 8147602"/>
              <a:gd name="connsiteY27" fmla="*/ 3081866 h 4182533"/>
              <a:gd name="connsiteX28" fmla="*/ 3897335 w 8147602"/>
              <a:gd name="connsiteY28" fmla="*/ 3115733 h 4182533"/>
              <a:gd name="connsiteX29" fmla="*/ 3998935 w 8147602"/>
              <a:gd name="connsiteY29" fmla="*/ 3149600 h 4182533"/>
              <a:gd name="connsiteX30" fmla="*/ 4100535 w 8147602"/>
              <a:gd name="connsiteY30" fmla="*/ 3166533 h 4182533"/>
              <a:gd name="connsiteX31" fmla="*/ 4168269 w 8147602"/>
              <a:gd name="connsiteY31" fmla="*/ 3200400 h 4182533"/>
              <a:gd name="connsiteX32" fmla="*/ 4371469 w 8147602"/>
              <a:gd name="connsiteY32" fmla="*/ 3251200 h 4182533"/>
              <a:gd name="connsiteX33" fmla="*/ 4557735 w 8147602"/>
              <a:gd name="connsiteY33" fmla="*/ 3318933 h 4182533"/>
              <a:gd name="connsiteX34" fmla="*/ 4625469 w 8147602"/>
              <a:gd name="connsiteY34" fmla="*/ 3352800 h 4182533"/>
              <a:gd name="connsiteX35" fmla="*/ 4710135 w 8147602"/>
              <a:gd name="connsiteY35" fmla="*/ 3369733 h 4182533"/>
              <a:gd name="connsiteX36" fmla="*/ 4777869 w 8147602"/>
              <a:gd name="connsiteY36" fmla="*/ 3386666 h 4182533"/>
              <a:gd name="connsiteX37" fmla="*/ 4879469 w 8147602"/>
              <a:gd name="connsiteY37" fmla="*/ 3420533 h 4182533"/>
              <a:gd name="connsiteX38" fmla="*/ 4964135 w 8147602"/>
              <a:gd name="connsiteY38" fmla="*/ 3437466 h 4182533"/>
              <a:gd name="connsiteX39" fmla="*/ 5099602 w 8147602"/>
              <a:gd name="connsiteY39" fmla="*/ 3471333 h 4182533"/>
              <a:gd name="connsiteX40" fmla="*/ 5302802 w 8147602"/>
              <a:gd name="connsiteY40" fmla="*/ 3505200 h 4182533"/>
              <a:gd name="connsiteX41" fmla="*/ 5387469 w 8147602"/>
              <a:gd name="connsiteY41" fmla="*/ 3539066 h 4182533"/>
              <a:gd name="connsiteX42" fmla="*/ 5539869 w 8147602"/>
              <a:gd name="connsiteY42" fmla="*/ 3589866 h 4182533"/>
              <a:gd name="connsiteX43" fmla="*/ 5590669 w 8147602"/>
              <a:gd name="connsiteY43" fmla="*/ 3623733 h 4182533"/>
              <a:gd name="connsiteX44" fmla="*/ 5726135 w 8147602"/>
              <a:gd name="connsiteY44" fmla="*/ 3657600 h 4182533"/>
              <a:gd name="connsiteX45" fmla="*/ 5793869 w 8147602"/>
              <a:gd name="connsiteY45" fmla="*/ 3691466 h 4182533"/>
              <a:gd name="connsiteX46" fmla="*/ 5963202 w 8147602"/>
              <a:gd name="connsiteY46" fmla="*/ 3725333 h 4182533"/>
              <a:gd name="connsiteX47" fmla="*/ 6014002 w 8147602"/>
              <a:gd name="connsiteY47" fmla="*/ 3742266 h 4182533"/>
              <a:gd name="connsiteX48" fmla="*/ 6183335 w 8147602"/>
              <a:gd name="connsiteY48" fmla="*/ 3810000 h 4182533"/>
              <a:gd name="connsiteX49" fmla="*/ 6386535 w 8147602"/>
              <a:gd name="connsiteY49" fmla="*/ 3860800 h 4182533"/>
              <a:gd name="connsiteX50" fmla="*/ 6454269 w 8147602"/>
              <a:gd name="connsiteY50" fmla="*/ 3877733 h 4182533"/>
              <a:gd name="connsiteX51" fmla="*/ 6657469 w 8147602"/>
              <a:gd name="connsiteY51" fmla="*/ 3911600 h 4182533"/>
              <a:gd name="connsiteX52" fmla="*/ 6860669 w 8147602"/>
              <a:gd name="connsiteY52" fmla="*/ 3962400 h 4182533"/>
              <a:gd name="connsiteX53" fmla="*/ 6962269 w 8147602"/>
              <a:gd name="connsiteY53" fmla="*/ 3979333 h 4182533"/>
              <a:gd name="connsiteX54" fmla="*/ 7030002 w 8147602"/>
              <a:gd name="connsiteY54" fmla="*/ 3996266 h 4182533"/>
              <a:gd name="connsiteX55" fmla="*/ 7284002 w 8147602"/>
              <a:gd name="connsiteY55" fmla="*/ 4013200 h 4182533"/>
              <a:gd name="connsiteX56" fmla="*/ 7453335 w 8147602"/>
              <a:gd name="connsiteY56" fmla="*/ 4030133 h 4182533"/>
              <a:gd name="connsiteX57" fmla="*/ 7622669 w 8147602"/>
              <a:gd name="connsiteY57" fmla="*/ 4064000 h 4182533"/>
              <a:gd name="connsiteX58" fmla="*/ 7673469 w 8147602"/>
              <a:gd name="connsiteY58" fmla="*/ 4080933 h 4182533"/>
              <a:gd name="connsiteX59" fmla="*/ 7825869 w 8147602"/>
              <a:gd name="connsiteY59" fmla="*/ 4114800 h 4182533"/>
              <a:gd name="connsiteX60" fmla="*/ 7910535 w 8147602"/>
              <a:gd name="connsiteY60" fmla="*/ 4131733 h 4182533"/>
              <a:gd name="connsiteX61" fmla="*/ 7961335 w 8147602"/>
              <a:gd name="connsiteY61" fmla="*/ 4148666 h 4182533"/>
              <a:gd name="connsiteX62" fmla="*/ 8113735 w 8147602"/>
              <a:gd name="connsiteY62" fmla="*/ 4182533 h 4182533"/>
              <a:gd name="connsiteX63" fmla="*/ 8147602 w 8147602"/>
              <a:gd name="connsiteY63" fmla="*/ 4114800 h 4182533"/>
              <a:gd name="connsiteX64" fmla="*/ 8113735 w 8147602"/>
              <a:gd name="connsiteY64" fmla="*/ 4064000 h 4182533"/>
              <a:gd name="connsiteX65" fmla="*/ 8096802 w 8147602"/>
              <a:gd name="connsiteY65" fmla="*/ 3759200 h 4182533"/>
              <a:gd name="connsiteX66" fmla="*/ 7978269 w 8147602"/>
              <a:gd name="connsiteY66" fmla="*/ 3742266 h 4182533"/>
              <a:gd name="connsiteX67" fmla="*/ 7707335 w 8147602"/>
              <a:gd name="connsiteY67" fmla="*/ 3708400 h 4182533"/>
              <a:gd name="connsiteX68" fmla="*/ 7470269 w 8147602"/>
              <a:gd name="connsiteY68" fmla="*/ 3657600 h 4182533"/>
              <a:gd name="connsiteX69" fmla="*/ 7317869 w 8147602"/>
              <a:gd name="connsiteY69" fmla="*/ 3606800 h 4182533"/>
              <a:gd name="connsiteX70" fmla="*/ 7233202 w 8147602"/>
              <a:gd name="connsiteY70" fmla="*/ 3589866 h 4182533"/>
              <a:gd name="connsiteX71" fmla="*/ 1634619 w 8147602"/>
              <a:gd name="connsiteY71" fmla="*/ 2142066 h 4182533"/>
              <a:gd name="connsiteX72" fmla="*/ 7030002 w 8147602"/>
              <a:gd name="connsiteY72" fmla="*/ 677333 h 4182533"/>
              <a:gd name="connsiteX73" fmla="*/ 7080802 w 8147602"/>
              <a:gd name="connsiteY73" fmla="*/ 643466 h 4182533"/>
              <a:gd name="connsiteX74" fmla="*/ 7250135 w 8147602"/>
              <a:gd name="connsiteY74" fmla="*/ 592666 h 4182533"/>
              <a:gd name="connsiteX75" fmla="*/ 7300935 w 8147602"/>
              <a:gd name="connsiteY75" fmla="*/ 558800 h 4182533"/>
              <a:gd name="connsiteX76" fmla="*/ 7351735 w 8147602"/>
              <a:gd name="connsiteY76" fmla="*/ 541866 h 4182533"/>
              <a:gd name="connsiteX77" fmla="*/ 7419469 w 8147602"/>
              <a:gd name="connsiteY77" fmla="*/ 491066 h 4182533"/>
              <a:gd name="connsiteX78" fmla="*/ 7588802 w 8147602"/>
              <a:gd name="connsiteY78" fmla="*/ 423333 h 4182533"/>
              <a:gd name="connsiteX79" fmla="*/ 7639602 w 8147602"/>
              <a:gd name="connsiteY79" fmla="*/ 406400 h 4182533"/>
              <a:gd name="connsiteX80" fmla="*/ 7808935 w 8147602"/>
              <a:gd name="connsiteY80" fmla="*/ 355600 h 4182533"/>
              <a:gd name="connsiteX81" fmla="*/ 7859735 w 8147602"/>
              <a:gd name="connsiteY81" fmla="*/ 338666 h 4182533"/>
              <a:gd name="connsiteX82" fmla="*/ 8079869 w 8147602"/>
              <a:gd name="connsiteY82" fmla="*/ 355600 h 4182533"/>
              <a:gd name="connsiteX83" fmla="*/ 8130669 w 8147602"/>
              <a:gd name="connsiteY83" fmla="*/ 372533 h 4182533"/>
              <a:gd name="connsiteX84" fmla="*/ 8096802 w 8147602"/>
              <a:gd name="connsiteY84" fmla="*/ 372533 h 4182533"/>
              <a:gd name="connsiteX85" fmla="*/ 8130669 w 8147602"/>
              <a:gd name="connsiteY85" fmla="*/ 423333 h 4182533"/>
              <a:gd name="connsiteX0" fmla="*/ 8121218 w 8138151"/>
              <a:gd name="connsiteY0" fmla="*/ 423333 h 4182533"/>
              <a:gd name="connsiteX1" fmla="*/ 8070418 w 8138151"/>
              <a:gd name="connsiteY1" fmla="*/ 321733 h 4182533"/>
              <a:gd name="connsiteX2" fmla="*/ 8053484 w 8138151"/>
              <a:gd name="connsiteY2" fmla="*/ 270933 h 4182533"/>
              <a:gd name="connsiteX3" fmla="*/ 8002684 w 8138151"/>
              <a:gd name="connsiteY3" fmla="*/ 0 h 4182533"/>
              <a:gd name="connsiteX4" fmla="*/ 7901084 w 8138151"/>
              <a:gd name="connsiteY4" fmla="*/ 33866 h 4182533"/>
              <a:gd name="connsiteX5" fmla="*/ 7782551 w 8138151"/>
              <a:gd name="connsiteY5" fmla="*/ 101600 h 4182533"/>
              <a:gd name="connsiteX6" fmla="*/ 7528551 w 8138151"/>
              <a:gd name="connsiteY6" fmla="*/ 135466 h 4182533"/>
              <a:gd name="connsiteX7" fmla="*/ 7443884 w 8138151"/>
              <a:gd name="connsiteY7" fmla="*/ 169333 h 4182533"/>
              <a:gd name="connsiteX8" fmla="*/ 7122151 w 8138151"/>
              <a:gd name="connsiteY8" fmla="*/ 220133 h 4182533"/>
              <a:gd name="connsiteX9" fmla="*/ 7037484 w 8138151"/>
              <a:gd name="connsiteY9" fmla="*/ 237066 h 4182533"/>
              <a:gd name="connsiteX10" fmla="*/ 6969751 w 8138151"/>
              <a:gd name="connsiteY10" fmla="*/ 270933 h 4182533"/>
              <a:gd name="connsiteX11" fmla="*/ 6918951 w 8138151"/>
              <a:gd name="connsiteY11" fmla="*/ 287866 h 4182533"/>
              <a:gd name="connsiteX12" fmla="*/ 6834284 w 8138151"/>
              <a:gd name="connsiteY12" fmla="*/ 321733 h 4182533"/>
              <a:gd name="connsiteX13" fmla="*/ 6732684 w 8138151"/>
              <a:gd name="connsiteY13" fmla="*/ 355600 h 4182533"/>
              <a:gd name="connsiteX14" fmla="*/ 6597218 w 8138151"/>
              <a:gd name="connsiteY14" fmla="*/ 440266 h 4182533"/>
              <a:gd name="connsiteX15" fmla="*/ 6546418 w 8138151"/>
              <a:gd name="connsiteY15" fmla="*/ 457200 h 4182533"/>
              <a:gd name="connsiteX16" fmla="*/ 111751 w 8138151"/>
              <a:gd name="connsiteY16" fmla="*/ 2116666 h 4182533"/>
              <a:gd name="connsiteX17" fmla="*/ 2465484 w 8138151"/>
              <a:gd name="connsiteY17" fmla="*/ 2760133 h 4182533"/>
              <a:gd name="connsiteX18" fmla="*/ 2533218 w 8138151"/>
              <a:gd name="connsiteY18" fmla="*/ 2794000 h 4182533"/>
              <a:gd name="connsiteX19" fmla="*/ 2770284 w 8138151"/>
              <a:gd name="connsiteY19" fmla="*/ 2861733 h 4182533"/>
              <a:gd name="connsiteX20" fmla="*/ 2821084 w 8138151"/>
              <a:gd name="connsiteY20" fmla="*/ 2878666 h 4182533"/>
              <a:gd name="connsiteX21" fmla="*/ 2973484 w 8138151"/>
              <a:gd name="connsiteY21" fmla="*/ 2929466 h 4182533"/>
              <a:gd name="connsiteX22" fmla="*/ 3024284 w 8138151"/>
              <a:gd name="connsiteY22" fmla="*/ 2963333 h 4182533"/>
              <a:gd name="connsiteX23" fmla="*/ 3108951 w 8138151"/>
              <a:gd name="connsiteY23" fmla="*/ 2980266 h 4182533"/>
              <a:gd name="connsiteX24" fmla="*/ 3176684 w 8138151"/>
              <a:gd name="connsiteY24" fmla="*/ 2997200 h 4182533"/>
              <a:gd name="connsiteX25" fmla="*/ 3430684 w 8138151"/>
              <a:gd name="connsiteY25" fmla="*/ 3031066 h 4182533"/>
              <a:gd name="connsiteX26" fmla="*/ 3684684 w 8138151"/>
              <a:gd name="connsiteY26" fmla="*/ 3081866 h 4182533"/>
              <a:gd name="connsiteX27" fmla="*/ 3887884 w 8138151"/>
              <a:gd name="connsiteY27" fmla="*/ 3115733 h 4182533"/>
              <a:gd name="connsiteX28" fmla="*/ 3989484 w 8138151"/>
              <a:gd name="connsiteY28" fmla="*/ 3149600 h 4182533"/>
              <a:gd name="connsiteX29" fmla="*/ 4091084 w 8138151"/>
              <a:gd name="connsiteY29" fmla="*/ 3166533 h 4182533"/>
              <a:gd name="connsiteX30" fmla="*/ 4158818 w 8138151"/>
              <a:gd name="connsiteY30" fmla="*/ 3200400 h 4182533"/>
              <a:gd name="connsiteX31" fmla="*/ 4362018 w 8138151"/>
              <a:gd name="connsiteY31" fmla="*/ 3251200 h 4182533"/>
              <a:gd name="connsiteX32" fmla="*/ 4548284 w 8138151"/>
              <a:gd name="connsiteY32" fmla="*/ 3318933 h 4182533"/>
              <a:gd name="connsiteX33" fmla="*/ 4616018 w 8138151"/>
              <a:gd name="connsiteY33" fmla="*/ 3352800 h 4182533"/>
              <a:gd name="connsiteX34" fmla="*/ 4700684 w 8138151"/>
              <a:gd name="connsiteY34" fmla="*/ 3369733 h 4182533"/>
              <a:gd name="connsiteX35" fmla="*/ 4768418 w 8138151"/>
              <a:gd name="connsiteY35" fmla="*/ 3386666 h 4182533"/>
              <a:gd name="connsiteX36" fmla="*/ 4870018 w 8138151"/>
              <a:gd name="connsiteY36" fmla="*/ 3420533 h 4182533"/>
              <a:gd name="connsiteX37" fmla="*/ 4954684 w 8138151"/>
              <a:gd name="connsiteY37" fmla="*/ 3437466 h 4182533"/>
              <a:gd name="connsiteX38" fmla="*/ 5090151 w 8138151"/>
              <a:gd name="connsiteY38" fmla="*/ 3471333 h 4182533"/>
              <a:gd name="connsiteX39" fmla="*/ 5293351 w 8138151"/>
              <a:gd name="connsiteY39" fmla="*/ 3505200 h 4182533"/>
              <a:gd name="connsiteX40" fmla="*/ 5378018 w 8138151"/>
              <a:gd name="connsiteY40" fmla="*/ 3539066 h 4182533"/>
              <a:gd name="connsiteX41" fmla="*/ 5530418 w 8138151"/>
              <a:gd name="connsiteY41" fmla="*/ 3589866 h 4182533"/>
              <a:gd name="connsiteX42" fmla="*/ 5581218 w 8138151"/>
              <a:gd name="connsiteY42" fmla="*/ 3623733 h 4182533"/>
              <a:gd name="connsiteX43" fmla="*/ 5716684 w 8138151"/>
              <a:gd name="connsiteY43" fmla="*/ 3657600 h 4182533"/>
              <a:gd name="connsiteX44" fmla="*/ 5784418 w 8138151"/>
              <a:gd name="connsiteY44" fmla="*/ 3691466 h 4182533"/>
              <a:gd name="connsiteX45" fmla="*/ 5953751 w 8138151"/>
              <a:gd name="connsiteY45" fmla="*/ 3725333 h 4182533"/>
              <a:gd name="connsiteX46" fmla="*/ 6004551 w 8138151"/>
              <a:gd name="connsiteY46" fmla="*/ 3742266 h 4182533"/>
              <a:gd name="connsiteX47" fmla="*/ 6173884 w 8138151"/>
              <a:gd name="connsiteY47" fmla="*/ 3810000 h 4182533"/>
              <a:gd name="connsiteX48" fmla="*/ 6377084 w 8138151"/>
              <a:gd name="connsiteY48" fmla="*/ 3860800 h 4182533"/>
              <a:gd name="connsiteX49" fmla="*/ 6444818 w 8138151"/>
              <a:gd name="connsiteY49" fmla="*/ 3877733 h 4182533"/>
              <a:gd name="connsiteX50" fmla="*/ 6648018 w 8138151"/>
              <a:gd name="connsiteY50" fmla="*/ 3911600 h 4182533"/>
              <a:gd name="connsiteX51" fmla="*/ 6851218 w 8138151"/>
              <a:gd name="connsiteY51" fmla="*/ 3962400 h 4182533"/>
              <a:gd name="connsiteX52" fmla="*/ 6952818 w 8138151"/>
              <a:gd name="connsiteY52" fmla="*/ 3979333 h 4182533"/>
              <a:gd name="connsiteX53" fmla="*/ 7020551 w 8138151"/>
              <a:gd name="connsiteY53" fmla="*/ 3996266 h 4182533"/>
              <a:gd name="connsiteX54" fmla="*/ 7274551 w 8138151"/>
              <a:gd name="connsiteY54" fmla="*/ 4013200 h 4182533"/>
              <a:gd name="connsiteX55" fmla="*/ 7443884 w 8138151"/>
              <a:gd name="connsiteY55" fmla="*/ 4030133 h 4182533"/>
              <a:gd name="connsiteX56" fmla="*/ 7613218 w 8138151"/>
              <a:gd name="connsiteY56" fmla="*/ 4064000 h 4182533"/>
              <a:gd name="connsiteX57" fmla="*/ 7664018 w 8138151"/>
              <a:gd name="connsiteY57" fmla="*/ 4080933 h 4182533"/>
              <a:gd name="connsiteX58" fmla="*/ 7816418 w 8138151"/>
              <a:gd name="connsiteY58" fmla="*/ 4114800 h 4182533"/>
              <a:gd name="connsiteX59" fmla="*/ 7901084 w 8138151"/>
              <a:gd name="connsiteY59" fmla="*/ 4131733 h 4182533"/>
              <a:gd name="connsiteX60" fmla="*/ 7951884 w 8138151"/>
              <a:gd name="connsiteY60" fmla="*/ 4148666 h 4182533"/>
              <a:gd name="connsiteX61" fmla="*/ 8104284 w 8138151"/>
              <a:gd name="connsiteY61" fmla="*/ 4182533 h 4182533"/>
              <a:gd name="connsiteX62" fmla="*/ 8138151 w 8138151"/>
              <a:gd name="connsiteY62" fmla="*/ 4114800 h 4182533"/>
              <a:gd name="connsiteX63" fmla="*/ 8104284 w 8138151"/>
              <a:gd name="connsiteY63" fmla="*/ 4064000 h 4182533"/>
              <a:gd name="connsiteX64" fmla="*/ 8087351 w 8138151"/>
              <a:gd name="connsiteY64" fmla="*/ 3759200 h 4182533"/>
              <a:gd name="connsiteX65" fmla="*/ 7968818 w 8138151"/>
              <a:gd name="connsiteY65" fmla="*/ 3742266 h 4182533"/>
              <a:gd name="connsiteX66" fmla="*/ 7697884 w 8138151"/>
              <a:gd name="connsiteY66" fmla="*/ 3708400 h 4182533"/>
              <a:gd name="connsiteX67" fmla="*/ 7460818 w 8138151"/>
              <a:gd name="connsiteY67" fmla="*/ 3657600 h 4182533"/>
              <a:gd name="connsiteX68" fmla="*/ 7308418 w 8138151"/>
              <a:gd name="connsiteY68" fmla="*/ 3606800 h 4182533"/>
              <a:gd name="connsiteX69" fmla="*/ 7223751 w 8138151"/>
              <a:gd name="connsiteY69" fmla="*/ 3589866 h 4182533"/>
              <a:gd name="connsiteX70" fmla="*/ 1625168 w 8138151"/>
              <a:gd name="connsiteY70" fmla="*/ 2142066 h 4182533"/>
              <a:gd name="connsiteX71" fmla="*/ 7020551 w 8138151"/>
              <a:gd name="connsiteY71" fmla="*/ 677333 h 4182533"/>
              <a:gd name="connsiteX72" fmla="*/ 7071351 w 8138151"/>
              <a:gd name="connsiteY72" fmla="*/ 643466 h 4182533"/>
              <a:gd name="connsiteX73" fmla="*/ 7240684 w 8138151"/>
              <a:gd name="connsiteY73" fmla="*/ 592666 h 4182533"/>
              <a:gd name="connsiteX74" fmla="*/ 7291484 w 8138151"/>
              <a:gd name="connsiteY74" fmla="*/ 558800 h 4182533"/>
              <a:gd name="connsiteX75" fmla="*/ 7342284 w 8138151"/>
              <a:gd name="connsiteY75" fmla="*/ 541866 h 4182533"/>
              <a:gd name="connsiteX76" fmla="*/ 7410018 w 8138151"/>
              <a:gd name="connsiteY76" fmla="*/ 491066 h 4182533"/>
              <a:gd name="connsiteX77" fmla="*/ 7579351 w 8138151"/>
              <a:gd name="connsiteY77" fmla="*/ 423333 h 4182533"/>
              <a:gd name="connsiteX78" fmla="*/ 7630151 w 8138151"/>
              <a:gd name="connsiteY78" fmla="*/ 406400 h 4182533"/>
              <a:gd name="connsiteX79" fmla="*/ 7799484 w 8138151"/>
              <a:gd name="connsiteY79" fmla="*/ 355600 h 4182533"/>
              <a:gd name="connsiteX80" fmla="*/ 7850284 w 8138151"/>
              <a:gd name="connsiteY80" fmla="*/ 338666 h 4182533"/>
              <a:gd name="connsiteX81" fmla="*/ 8070418 w 8138151"/>
              <a:gd name="connsiteY81" fmla="*/ 355600 h 4182533"/>
              <a:gd name="connsiteX82" fmla="*/ 8121218 w 8138151"/>
              <a:gd name="connsiteY82" fmla="*/ 372533 h 4182533"/>
              <a:gd name="connsiteX83" fmla="*/ 8087351 w 8138151"/>
              <a:gd name="connsiteY83" fmla="*/ 372533 h 4182533"/>
              <a:gd name="connsiteX84" fmla="*/ 8121218 w 8138151"/>
              <a:gd name="connsiteY84" fmla="*/ 423333 h 4182533"/>
              <a:gd name="connsiteX0" fmla="*/ 8117177 w 8134110"/>
              <a:gd name="connsiteY0" fmla="*/ 423333 h 4182533"/>
              <a:gd name="connsiteX1" fmla="*/ 8066377 w 8134110"/>
              <a:gd name="connsiteY1" fmla="*/ 321733 h 4182533"/>
              <a:gd name="connsiteX2" fmla="*/ 8049443 w 8134110"/>
              <a:gd name="connsiteY2" fmla="*/ 270933 h 4182533"/>
              <a:gd name="connsiteX3" fmla="*/ 7998643 w 8134110"/>
              <a:gd name="connsiteY3" fmla="*/ 0 h 4182533"/>
              <a:gd name="connsiteX4" fmla="*/ 7897043 w 8134110"/>
              <a:gd name="connsiteY4" fmla="*/ 33866 h 4182533"/>
              <a:gd name="connsiteX5" fmla="*/ 7778510 w 8134110"/>
              <a:gd name="connsiteY5" fmla="*/ 101600 h 4182533"/>
              <a:gd name="connsiteX6" fmla="*/ 7524510 w 8134110"/>
              <a:gd name="connsiteY6" fmla="*/ 135466 h 4182533"/>
              <a:gd name="connsiteX7" fmla="*/ 7439843 w 8134110"/>
              <a:gd name="connsiteY7" fmla="*/ 169333 h 4182533"/>
              <a:gd name="connsiteX8" fmla="*/ 7118110 w 8134110"/>
              <a:gd name="connsiteY8" fmla="*/ 220133 h 4182533"/>
              <a:gd name="connsiteX9" fmla="*/ 7033443 w 8134110"/>
              <a:gd name="connsiteY9" fmla="*/ 237066 h 4182533"/>
              <a:gd name="connsiteX10" fmla="*/ 6965710 w 8134110"/>
              <a:gd name="connsiteY10" fmla="*/ 270933 h 4182533"/>
              <a:gd name="connsiteX11" fmla="*/ 6914910 w 8134110"/>
              <a:gd name="connsiteY11" fmla="*/ 287866 h 4182533"/>
              <a:gd name="connsiteX12" fmla="*/ 6830243 w 8134110"/>
              <a:gd name="connsiteY12" fmla="*/ 321733 h 4182533"/>
              <a:gd name="connsiteX13" fmla="*/ 6728643 w 8134110"/>
              <a:gd name="connsiteY13" fmla="*/ 355600 h 4182533"/>
              <a:gd name="connsiteX14" fmla="*/ 6593177 w 8134110"/>
              <a:gd name="connsiteY14" fmla="*/ 440266 h 4182533"/>
              <a:gd name="connsiteX15" fmla="*/ 6542377 w 8134110"/>
              <a:gd name="connsiteY15" fmla="*/ 457200 h 4182533"/>
              <a:gd name="connsiteX16" fmla="*/ 107710 w 8134110"/>
              <a:gd name="connsiteY16" fmla="*/ 2116666 h 4182533"/>
              <a:gd name="connsiteX17" fmla="*/ 2529177 w 8134110"/>
              <a:gd name="connsiteY17" fmla="*/ 2794000 h 4182533"/>
              <a:gd name="connsiteX18" fmla="*/ 2766243 w 8134110"/>
              <a:gd name="connsiteY18" fmla="*/ 2861733 h 4182533"/>
              <a:gd name="connsiteX19" fmla="*/ 2817043 w 8134110"/>
              <a:gd name="connsiteY19" fmla="*/ 2878666 h 4182533"/>
              <a:gd name="connsiteX20" fmla="*/ 2969443 w 8134110"/>
              <a:gd name="connsiteY20" fmla="*/ 2929466 h 4182533"/>
              <a:gd name="connsiteX21" fmla="*/ 3020243 w 8134110"/>
              <a:gd name="connsiteY21" fmla="*/ 2963333 h 4182533"/>
              <a:gd name="connsiteX22" fmla="*/ 3104910 w 8134110"/>
              <a:gd name="connsiteY22" fmla="*/ 2980266 h 4182533"/>
              <a:gd name="connsiteX23" fmla="*/ 3172643 w 8134110"/>
              <a:gd name="connsiteY23" fmla="*/ 2997200 h 4182533"/>
              <a:gd name="connsiteX24" fmla="*/ 3426643 w 8134110"/>
              <a:gd name="connsiteY24" fmla="*/ 3031066 h 4182533"/>
              <a:gd name="connsiteX25" fmla="*/ 3680643 w 8134110"/>
              <a:gd name="connsiteY25" fmla="*/ 3081866 h 4182533"/>
              <a:gd name="connsiteX26" fmla="*/ 3883843 w 8134110"/>
              <a:gd name="connsiteY26" fmla="*/ 3115733 h 4182533"/>
              <a:gd name="connsiteX27" fmla="*/ 3985443 w 8134110"/>
              <a:gd name="connsiteY27" fmla="*/ 3149600 h 4182533"/>
              <a:gd name="connsiteX28" fmla="*/ 4087043 w 8134110"/>
              <a:gd name="connsiteY28" fmla="*/ 3166533 h 4182533"/>
              <a:gd name="connsiteX29" fmla="*/ 4154777 w 8134110"/>
              <a:gd name="connsiteY29" fmla="*/ 3200400 h 4182533"/>
              <a:gd name="connsiteX30" fmla="*/ 4357977 w 8134110"/>
              <a:gd name="connsiteY30" fmla="*/ 3251200 h 4182533"/>
              <a:gd name="connsiteX31" fmla="*/ 4544243 w 8134110"/>
              <a:gd name="connsiteY31" fmla="*/ 3318933 h 4182533"/>
              <a:gd name="connsiteX32" fmla="*/ 4611977 w 8134110"/>
              <a:gd name="connsiteY32" fmla="*/ 3352800 h 4182533"/>
              <a:gd name="connsiteX33" fmla="*/ 4696643 w 8134110"/>
              <a:gd name="connsiteY33" fmla="*/ 3369733 h 4182533"/>
              <a:gd name="connsiteX34" fmla="*/ 4764377 w 8134110"/>
              <a:gd name="connsiteY34" fmla="*/ 3386666 h 4182533"/>
              <a:gd name="connsiteX35" fmla="*/ 4865977 w 8134110"/>
              <a:gd name="connsiteY35" fmla="*/ 3420533 h 4182533"/>
              <a:gd name="connsiteX36" fmla="*/ 4950643 w 8134110"/>
              <a:gd name="connsiteY36" fmla="*/ 3437466 h 4182533"/>
              <a:gd name="connsiteX37" fmla="*/ 5086110 w 8134110"/>
              <a:gd name="connsiteY37" fmla="*/ 3471333 h 4182533"/>
              <a:gd name="connsiteX38" fmla="*/ 5289310 w 8134110"/>
              <a:gd name="connsiteY38" fmla="*/ 3505200 h 4182533"/>
              <a:gd name="connsiteX39" fmla="*/ 5373977 w 8134110"/>
              <a:gd name="connsiteY39" fmla="*/ 3539066 h 4182533"/>
              <a:gd name="connsiteX40" fmla="*/ 5526377 w 8134110"/>
              <a:gd name="connsiteY40" fmla="*/ 3589866 h 4182533"/>
              <a:gd name="connsiteX41" fmla="*/ 5577177 w 8134110"/>
              <a:gd name="connsiteY41" fmla="*/ 3623733 h 4182533"/>
              <a:gd name="connsiteX42" fmla="*/ 5712643 w 8134110"/>
              <a:gd name="connsiteY42" fmla="*/ 3657600 h 4182533"/>
              <a:gd name="connsiteX43" fmla="*/ 5780377 w 8134110"/>
              <a:gd name="connsiteY43" fmla="*/ 3691466 h 4182533"/>
              <a:gd name="connsiteX44" fmla="*/ 5949710 w 8134110"/>
              <a:gd name="connsiteY44" fmla="*/ 3725333 h 4182533"/>
              <a:gd name="connsiteX45" fmla="*/ 6000510 w 8134110"/>
              <a:gd name="connsiteY45" fmla="*/ 3742266 h 4182533"/>
              <a:gd name="connsiteX46" fmla="*/ 6169843 w 8134110"/>
              <a:gd name="connsiteY46" fmla="*/ 3810000 h 4182533"/>
              <a:gd name="connsiteX47" fmla="*/ 6373043 w 8134110"/>
              <a:gd name="connsiteY47" fmla="*/ 3860800 h 4182533"/>
              <a:gd name="connsiteX48" fmla="*/ 6440777 w 8134110"/>
              <a:gd name="connsiteY48" fmla="*/ 3877733 h 4182533"/>
              <a:gd name="connsiteX49" fmla="*/ 6643977 w 8134110"/>
              <a:gd name="connsiteY49" fmla="*/ 3911600 h 4182533"/>
              <a:gd name="connsiteX50" fmla="*/ 6847177 w 8134110"/>
              <a:gd name="connsiteY50" fmla="*/ 3962400 h 4182533"/>
              <a:gd name="connsiteX51" fmla="*/ 6948777 w 8134110"/>
              <a:gd name="connsiteY51" fmla="*/ 3979333 h 4182533"/>
              <a:gd name="connsiteX52" fmla="*/ 7016510 w 8134110"/>
              <a:gd name="connsiteY52" fmla="*/ 3996266 h 4182533"/>
              <a:gd name="connsiteX53" fmla="*/ 7270510 w 8134110"/>
              <a:gd name="connsiteY53" fmla="*/ 4013200 h 4182533"/>
              <a:gd name="connsiteX54" fmla="*/ 7439843 w 8134110"/>
              <a:gd name="connsiteY54" fmla="*/ 4030133 h 4182533"/>
              <a:gd name="connsiteX55" fmla="*/ 7609177 w 8134110"/>
              <a:gd name="connsiteY55" fmla="*/ 4064000 h 4182533"/>
              <a:gd name="connsiteX56" fmla="*/ 7659977 w 8134110"/>
              <a:gd name="connsiteY56" fmla="*/ 4080933 h 4182533"/>
              <a:gd name="connsiteX57" fmla="*/ 7812377 w 8134110"/>
              <a:gd name="connsiteY57" fmla="*/ 4114800 h 4182533"/>
              <a:gd name="connsiteX58" fmla="*/ 7897043 w 8134110"/>
              <a:gd name="connsiteY58" fmla="*/ 4131733 h 4182533"/>
              <a:gd name="connsiteX59" fmla="*/ 7947843 w 8134110"/>
              <a:gd name="connsiteY59" fmla="*/ 4148666 h 4182533"/>
              <a:gd name="connsiteX60" fmla="*/ 8100243 w 8134110"/>
              <a:gd name="connsiteY60" fmla="*/ 4182533 h 4182533"/>
              <a:gd name="connsiteX61" fmla="*/ 8134110 w 8134110"/>
              <a:gd name="connsiteY61" fmla="*/ 4114800 h 4182533"/>
              <a:gd name="connsiteX62" fmla="*/ 8100243 w 8134110"/>
              <a:gd name="connsiteY62" fmla="*/ 4064000 h 4182533"/>
              <a:gd name="connsiteX63" fmla="*/ 8083310 w 8134110"/>
              <a:gd name="connsiteY63" fmla="*/ 3759200 h 4182533"/>
              <a:gd name="connsiteX64" fmla="*/ 7964777 w 8134110"/>
              <a:gd name="connsiteY64" fmla="*/ 3742266 h 4182533"/>
              <a:gd name="connsiteX65" fmla="*/ 7693843 w 8134110"/>
              <a:gd name="connsiteY65" fmla="*/ 3708400 h 4182533"/>
              <a:gd name="connsiteX66" fmla="*/ 7456777 w 8134110"/>
              <a:gd name="connsiteY66" fmla="*/ 3657600 h 4182533"/>
              <a:gd name="connsiteX67" fmla="*/ 7304377 w 8134110"/>
              <a:gd name="connsiteY67" fmla="*/ 3606800 h 4182533"/>
              <a:gd name="connsiteX68" fmla="*/ 7219710 w 8134110"/>
              <a:gd name="connsiteY68" fmla="*/ 3589866 h 4182533"/>
              <a:gd name="connsiteX69" fmla="*/ 1621127 w 8134110"/>
              <a:gd name="connsiteY69" fmla="*/ 2142066 h 4182533"/>
              <a:gd name="connsiteX70" fmla="*/ 7016510 w 8134110"/>
              <a:gd name="connsiteY70" fmla="*/ 677333 h 4182533"/>
              <a:gd name="connsiteX71" fmla="*/ 7067310 w 8134110"/>
              <a:gd name="connsiteY71" fmla="*/ 643466 h 4182533"/>
              <a:gd name="connsiteX72" fmla="*/ 7236643 w 8134110"/>
              <a:gd name="connsiteY72" fmla="*/ 592666 h 4182533"/>
              <a:gd name="connsiteX73" fmla="*/ 7287443 w 8134110"/>
              <a:gd name="connsiteY73" fmla="*/ 558800 h 4182533"/>
              <a:gd name="connsiteX74" fmla="*/ 7338243 w 8134110"/>
              <a:gd name="connsiteY74" fmla="*/ 541866 h 4182533"/>
              <a:gd name="connsiteX75" fmla="*/ 7405977 w 8134110"/>
              <a:gd name="connsiteY75" fmla="*/ 491066 h 4182533"/>
              <a:gd name="connsiteX76" fmla="*/ 7575310 w 8134110"/>
              <a:gd name="connsiteY76" fmla="*/ 423333 h 4182533"/>
              <a:gd name="connsiteX77" fmla="*/ 7626110 w 8134110"/>
              <a:gd name="connsiteY77" fmla="*/ 406400 h 4182533"/>
              <a:gd name="connsiteX78" fmla="*/ 7795443 w 8134110"/>
              <a:gd name="connsiteY78" fmla="*/ 355600 h 4182533"/>
              <a:gd name="connsiteX79" fmla="*/ 7846243 w 8134110"/>
              <a:gd name="connsiteY79" fmla="*/ 338666 h 4182533"/>
              <a:gd name="connsiteX80" fmla="*/ 8066377 w 8134110"/>
              <a:gd name="connsiteY80" fmla="*/ 355600 h 4182533"/>
              <a:gd name="connsiteX81" fmla="*/ 8117177 w 8134110"/>
              <a:gd name="connsiteY81" fmla="*/ 372533 h 4182533"/>
              <a:gd name="connsiteX82" fmla="*/ 8083310 w 8134110"/>
              <a:gd name="connsiteY82" fmla="*/ 372533 h 4182533"/>
              <a:gd name="connsiteX83" fmla="*/ 8117177 w 8134110"/>
              <a:gd name="connsiteY83" fmla="*/ 423333 h 4182533"/>
              <a:gd name="connsiteX0" fmla="*/ 8100161 w 8117094"/>
              <a:gd name="connsiteY0" fmla="*/ 423333 h 4182533"/>
              <a:gd name="connsiteX1" fmla="*/ 8049361 w 8117094"/>
              <a:gd name="connsiteY1" fmla="*/ 321733 h 4182533"/>
              <a:gd name="connsiteX2" fmla="*/ 8032427 w 8117094"/>
              <a:gd name="connsiteY2" fmla="*/ 270933 h 4182533"/>
              <a:gd name="connsiteX3" fmla="*/ 7981627 w 8117094"/>
              <a:gd name="connsiteY3" fmla="*/ 0 h 4182533"/>
              <a:gd name="connsiteX4" fmla="*/ 7880027 w 8117094"/>
              <a:gd name="connsiteY4" fmla="*/ 33866 h 4182533"/>
              <a:gd name="connsiteX5" fmla="*/ 7761494 w 8117094"/>
              <a:gd name="connsiteY5" fmla="*/ 101600 h 4182533"/>
              <a:gd name="connsiteX6" fmla="*/ 7507494 w 8117094"/>
              <a:gd name="connsiteY6" fmla="*/ 135466 h 4182533"/>
              <a:gd name="connsiteX7" fmla="*/ 7422827 w 8117094"/>
              <a:gd name="connsiteY7" fmla="*/ 169333 h 4182533"/>
              <a:gd name="connsiteX8" fmla="*/ 7101094 w 8117094"/>
              <a:gd name="connsiteY8" fmla="*/ 220133 h 4182533"/>
              <a:gd name="connsiteX9" fmla="*/ 7016427 w 8117094"/>
              <a:gd name="connsiteY9" fmla="*/ 237066 h 4182533"/>
              <a:gd name="connsiteX10" fmla="*/ 6948694 w 8117094"/>
              <a:gd name="connsiteY10" fmla="*/ 270933 h 4182533"/>
              <a:gd name="connsiteX11" fmla="*/ 6897894 w 8117094"/>
              <a:gd name="connsiteY11" fmla="*/ 287866 h 4182533"/>
              <a:gd name="connsiteX12" fmla="*/ 6813227 w 8117094"/>
              <a:gd name="connsiteY12" fmla="*/ 321733 h 4182533"/>
              <a:gd name="connsiteX13" fmla="*/ 6711627 w 8117094"/>
              <a:gd name="connsiteY13" fmla="*/ 355600 h 4182533"/>
              <a:gd name="connsiteX14" fmla="*/ 6576161 w 8117094"/>
              <a:gd name="connsiteY14" fmla="*/ 440266 h 4182533"/>
              <a:gd name="connsiteX15" fmla="*/ 6525361 w 8117094"/>
              <a:gd name="connsiteY15" fmla="*/ 457200 h 4182533"/>
              <a:gd name="connsiteX16" fmla="*/ 90694 w 8117094"/>
              <a:gd name="connsiteY16" fmla="*/ 2116666 h 4182533"/>
              <a:gd name="connsiteX17" fmla="*/ 2749227 w 8117094"/>
              <a:gd name="connsiteY17" fmla="*/ 2861733 h 4182533"/>
              <a:gd name="connsiteX18" fmla="*/ 2800027 w 8117094"/>
              <a:gd name="connsiteY18" fmla="*/ 2878666 h 4182533"/>
              <a:gd name="connsiteX19" fmla="*/ 2952427 w 8117094"/>
              <a:gd name="connsiteY19" fmla="*/ 2929466 h 4182533"/>
              <a:gd name="connsiteX20" fmla="*/ 3003227 w 8117094"/>
              <a:gd name="connsiteY20" fmla="*/ 2963333 h 4182533"/>
              <a:gd name="connsiteX21" fmla="*/ 3087894 w 8117094"/>
              <a:gd name="connsiteY21" fmla="*/ 2980266 h 4182533"/>
              <a:gd name="connsiteX22" fmla="*/ 3155627 w 8117094"/>
              <a:gd name="connsiteY22" fmla="*/ 2997200 h 4182533"/>
              <a:gd name="connsiteX23" fmla="*/ 3409627 w 8117094"/>
              <a:gd name="connsiteY23" fmla="*/ 3031066 h 4182533"/>
              <a:gd name="connsiteX24" fmla="*/ 3663627 w 8117094"/>
              <a:gd name="connsiteY24" fmla="*/ 3081866 h 4182533"/>
              <a:gd name="connsiteX25" fmla="*/ 3866827 w 8117094"/>
              <a:gd name="connsiteY25" fmla="*/ 3115733 h 4182533"/>
              <a:gd name="connsiteX26" fmla="*/ 3968427 w 8117094"/>
              <a:gd name="connsiteY26" fmla="*/ 3149600 h 4182533"/>
              <a:gd name="connsiteX27" fmla="*/ 4070027 w 8117094"/>
              <a:gd name="connsiteY27" fmla="*/ 3166533 h 4182533"/>
              <a:gd name="connsiteX28" fmla="*/ 4137761 w 8117094"/>
              <a:gd name="connsiteY28" fmla="*/ 3200400 h 4182533"/>
              <a:gd name="connsiteX29" fmla="*/ 4340961 w 8117094"/>
              <a:gd name="connsiteY29" fmla="*/ 3251200 h 4182533"/>
              <a:gd name="connsiteX30" fmla="*/ 4527227 w 8117094"/>
              <a:gd name="connsiteY30" fmla="*/ 3318933 h 4182533"/>
              <a:gd name="connsiteX31" fmla="*/ 4594961 w 8117094"/>
              <a:gd name="connsiteY31" fmla="*/ 3352800 h 4182533"/>
              <a:gd name="connsiteX32" fmla="*/ 4679627 w 8117094"/>
              <a:gd name="connsiteY32" fmla="*/ 3369733 h 4182533"/>
              <a:gd name="connsiteX33" fmla="*/ 4747361 w 8117094"/>
              <a:gd name="connsiteY33" fmla="*/ 3386666 h 4182533"/>
              <a:gd name="connsiteX34" fmla="*/ 4848961 w 8117094"/>
              <a:gd name="connsiteY34" fmla="*/ 3420533 h 4182533"/>
              <a:gd name="connsiteX35" fmla="*/ 4933627 w 8117094"/>
              <a:gd name="connsiteY35" fmla="*/ 3437466 h 4182533"/>
              <a:gd name="connsiteX36" fmla="*/ 5069094 w 8117094"/>
              <a:gd name="connsiteY36" fmla="*/ 3471333 h 4182533"/>
              <a:gd name="connsiteX37" fmla="*/ 5272294 w 8117094"/>
              <a:gd name="connsiteY37" fmla="*/ 3505200 h 4182533"/>
              <a:gd name="connsiteX38" fmla="*/ 5356961 w 8117094"/>
              <a:gd name="connsiteY38" fmla="*/ 3539066 h 4182533"/>
              <a:gd name="connsiteX39" fmla="*/ 5509361 w 8117094"/>
              <a:gd name="connsiteY39" fmla="*/ 3589866 h 4182533"/>
              <a:gd name="connsiteX40" fmla="*/ 5560161 w 8117094"/>
              <a:gd name="connsiteY40" fmla="*/ 3623733 h 4182533"/>
              <a:gd name="connsiteX41" fmla="*/ 5695627 w 8117094"/>
              <a:gd name="connsiteY41" fmla="*/ 3657600 h 4182533"/>
              <a:gd name="connsiteX42" fmla="*/ 5763361 w 8117094"/>
              <a:gd name="connsiteY42" fmla="*/ 3691466 h 4182533"/>
              <a:gd name="connsiteX43" fmla="*/ 5932694 w 8117094"/>
              <a:gd name="connsiteY43" fmla="*/ 3725333 h 4182533"/>
              <a:gd name="connsiteX44" fmla="*/ 5983494 w 8117094"/>
              <a:gd name="connsiteY44" fmla="*/ 3742266 h 4182533"/>
              <a:gd name="connsiteX45" fmla="*/ 6152827 w 8117094"/>
              <a:gd name="connsiteY45" fmla="*/ 3810000 h 4182533"/>
              <a:gd name="connsiteX46" fmla="*/ 6356027 w 8117094"/>
              <a:gd name="connsiteY46" fmla="*/ 3860800 h 4182533"/>
              <a:gd name="connsiteX47" fmla="*/ 6423761 w 8117094"/>
              <a:gd name="connsiteY47" fmla="*/ 3877733 h 4182533"/>
              <a:gd name="connsiteX48" fmla="*/ 6626961 w 8117094"/>
              <a:gd name="connsiteY48" fmla="*/ 3911600 h 4182533"/>
              <a:gd name="connsiteX49" fmla="*/ 6830161 w 8117094"/>
              <a:gd name="connsiteY49" fmla="*/ 3962400 h 4182533"/>
              <a:gd name="connsiteX50" fmla="*/ 6931761 w 8117094"/>
              <a:gd name="connsiteY50" fmla="*/ 3979333 h 4182533"/>
              <a:gd name="connsiteX51" fmla="*/ 6999494 w 8117094"/>
              <a:gd name="connsiteY51" fmla="*/ 3996266 h 4182533"/>
              <a:gd name="connsiteX52" fmla="*/ 7253494 w 8117094"/>
              <a:gd name="connsiteY52" fmla="*/ 4013200 h 4182533"/>
              <a:gd name="connsiteX53" fmla="*/ 7422827 w 8117094"/>
              <a:gd name="connsiteY53" fmla="*/ 4030133 h 4182533"/>
              <a:gd name="connsiteX54" fmla="*/ 7592161 w 8117094"/>
              <a:gd name="connsiteY54" fmla="*/ 4064000 h 4182533"/>
              <a:gd name="connsiteX55" fmla="*/ 7642961 w 8117094"/>
              <a:gd name="connsiteY55" fmla="*/ 4080933 h 4182533"/>
              <a:gd name="connsiteX56" fmla="*/ 7795361 w 8117094"/>
              <a:gd name="connsiteY56" fmla="*/ 4114800 h 4182533"/>
              <a:gd name="connsiteX57" fmla="*/ 7880027 w 8117094"/>
              <a:gd name="connsiteY57" fmla="*/ 4131733 h 4182533"/>
              <a:gd name="connsiteX58" fmla="*/ 7930827 w 8117094"/>
              <a:gd name="connsiteY58" fmla="*/ 4148666 h 4182533"/>
              <a:gd name="connsiteX59" fmla="*/ 8083227 w 8117094"/>
              <a:gd name="connsiteY59" fmla="*/ 4182533 h 4182533"/>
              <a:gd name="connsiteX60" fmla="*/ 8117094 w 8117094"/>
              <a:gd name="connsiteY60" fmla="*/ 4114800 h 4182533"/>
              <a:gd name="connsiteX61" fmla="*/ 8083227 w 8117094"/>
              <a:gd name="connsiteY61" fmla="*/ 4064000 h 4182533"/>
              <a:gd name="connsiteX62" fmla="*/ 8066294 w 8117094"/>
              <a:gd name="connsiteY62" fmla="*/ 3759200 h 4182533"/>
              <a:gd name="connsiteX63" fmla="*/ 7947761 w 8117094"/>
              <a:gd name="connsiteY63" fmla="*/ 3742266 h 4182533"/>
              <a:gd name="connsiteX64" fmla="*/ 7676827 w 8117094"/>
              <a:gd name="connsiteY64" fmla="*/ 3708400 h 4182533"/>
              <a:gd name="connsiteX65" fmla="*/ 7439761 w 8117094"/>
              <a:gd name="connsiteY65" fmla="*/ 3657600 h 4182533"/>
              <a:gd name="connsiteX66" fmla="*/ 7287361 w 8117094"/>
              <a:gd name="connsiteY66" fmla="*/ 3606800 h 4182533"/>
              <a:gd name="connsiteX67" fmla="*/ 7202694 w 8117094"/>
              <a:gd name="connsiteY67" fmla="*/ 3589866 h 4182533"/>
              <a:gd name="connsiteX68" fmla="*/ 1604111 w 8117094"/>
              <a:gd name="connsiteY68" fmla="*/ 2142066 h 4182533"/>
              <a:gd name="connsiteX69" fmla="*/ 6999494 w 8117094"/>
              <a:gd name="connsiteY69" fmla="*/ 677333 h 4182533"/>
              <a:gd name="connsiteX70" fmla="*/ 7050294 w 8117094"/>
              <a:gd name="connsiteY70" fmla="*/ 643466 h 4182533"/>
              <a:gd name="connsiteX71" fmla="*/ 7219627 w 8117094"/>
              <a:gd name="connsiteY71" fmla="*/ 592666 h 4182533"/>
              <a:gd name="connsiteX72" fmla="*/ 7270427 w 8117094"/>
              <a:gd name="connsiteY72" fmla="*/ 558800 h 4182533"/>
              <a:gd name="connsiteX73" fmla="*/ 7321227 w 8117094"/>
              <a:gd name="connsiteY73" fmla="*/ 541866 h 4182533"/>
              <a:gd name="connsiteX74" fmla="*/ 7388961 w 8117094"/>
              <a:gd name="connsiteY74" fmla="*/ 491066 h 4182533"/>
              <a:gd name="connsiteX75" fmla="*/ 7558294 w 8117094"/>
              <a:gd name="connsiteY75" fmla="*/ 423333 h 4182533"/>
              <a:gd name="connsiteX76" fmla="*/ 7609094 w 8117094"/>
              <a:gd name="connsiteY76" fmla="*/ 406400 h 4182533"/>
              <a:gd name="connsiteX77" fmla="*/ 7778427 w 8117094"/>
              <a:gd name="connsiteY77" fmla="*/ 355600 h 4182533"/>
              <a:gd name="connsiteX78" fmla="*/ 7829227 w 8117094"/>
              <a:gd name="connsiteY78" fmla="*/ 338666 h 4182533"/>
              <a:gd name="connsiteX79" fmla="*/ 8049361 w 8117094"/>
              <a:gd name="connsiteY79" fmla="*/ 355600 h 4182533"/>
              <a:gd name="connsiteX80" fmla="*/ 8100161 w 8117094"/>
              <a:gd name="connsiteY80" fmla="*/ 372533 h 4182533"/>
              <a:gd name="connsiteX81" fmla="*/ 8066294 w 8117094"/>
              <a:gd name="connsiteY81" fmla="*/ 372533 h 4182533"/>
              <a:gd name="connsiteX82" fmla="*/ 8100161 w 8117094"/>
              <a:gd name="connsiteY82" fmla="*/ 423333 h 4182533"/>
              <a:gd name="connsiteX0" fmla="*/ 8097422 w 8114355"/>
              <a:gd name="connsiteY0" fmla="*/ 423333 h 4182533"/>
              <a:gd name="connsiteX1" fmla="*/ 8046622 w 8114355"/>
              <a:gd name="connsiteY1" fmla="*/ 321733 h 4182533"/>
              <a:gd name="connsiteX2" fmla="*/ 8029688 w 8114355"/>
              <a:gd name="connsiteY2" fmla="*/ 270933 h 4182533"/>
              <a:gd name="connsiteX3" fmla="*/ 7978888 w 8114355"/>
              <a:gd name="connsiteY3" fmla="*/ 0 h 4182533"/>
              <a:gd name="connsiteX4" fmla="*/ 7877288 w 8114355"/>
              <a:gd name="connsiteY4" fmla="*/ 33866 h 4182533"/>
              <a:gd name="connsiteX5" fmla="*/ 7758755 w 8114355"/>
              <a:gd name="connsiteY5" fmla="*/ 101600 h 4182533"/>
              <a:gd name="connsiteX6" fmla="*/ 7504755 w 8114355"/>
              <a:gd name="connsiteY6" fmla="*/ 135466 h 4182533"/>
              <a:gd name="connsiteX7" fmla="*/ 7420088 w 8114355"/>
              <a:gd name="connsiteY7" fmla="*/ 169333 h 4182533"/>
              <a:gd name="connsiteX8" fmla="*/ 7098355 w 8114355"/>
              <a:gd name="connsiteY8" fmla="*/ 220133 h 4182533"/>
              <a:gd name="connsiteX9" fmla="*/ 7013688 w 8114355"/>
              <a:gd name="connsiteY9" fmla="*/ 237066 h 4182533"/>
              <a:gd name="connsiteX10" fmla="*/ 6945955 w 8114355"/>
              <a:gd name="connsiteY10" fmla="*/ 270933 h 4182533"/>
              <a:gd name="connsiteX11" fmla="*/ 6895155 w 8114355"/>
              <a:gd name="connsiteY11" fmla="*/ 287866 h 4182533"/>
              <a:gd name="connsiteX12" fmla="*/ 6810488 w 8114355"/>
              <a:gd name="connsiteY12" fmla="*/ 321733 h 4182533"/>
              <a:gd name="connsiteX13" fmla="*/ 6708888 w 8114355"/>
              <a:gd name="connsiteY13" fmla="*/ 355600 h 4182533"/>
              <a:gd name="connsiteX14" fmla="*/ 6573422 w 8114355"/>
              <a:gd name="connsiteY14" fmla="*/ 440266 h 4182533"/>
              <a:gd name="connsiteX15" fmla="*/ 6522622 w 8114355"/>
              <a:gd name="connsiteY15" fmla="*/ 457200 h 4182533"/>
              <a:gd name="connsiteX16" fmla="*/ 87955 w 8114355"/>
              <a:gd name="connsiteY16" fmla="*/ 2116666 h 4182533"/>
              <a:gd name="connsiteX17" fmla="*/ 2797288 w 8114355"/>
              <a:gd name="connsiteY17" fmla="*/ 2878666 h 4182533"/>
              <a:gd name="connsiteX18" fmla="*/ 2949688 w 8114355"/>
              <a:gd name="connsiteY18" fmla="*/ 2929466 h 4182533"/>
              <a:gd name="connsiteX19" fmla="*/ 3000488 w 8114355"/>
              <a:gd name="connsiteY19" fmla="*/ 2963333 h 4182533"/>
              <a:gd name="connsiteX20" fmla="*/ 3085155 w 8114355"/>
              <a:gd name="connsiteY20" fmla="*/ 2980266 h 4182533"/>
              <a:gd name="connsiteX21" fmla="*/ 3152888 w 8114355"/>
              <a:gd name="connsiteY21" fmla="*/ 2997200 h 4182533"/>
              <a:gd name="connsiteX22" fmla="*/ 3406888 w 8114355"/>
              <a:gd name="connsiteY22" fmla="*/ 3031066 h 4182533"/>
              <a:gd name="connsiteX23" fmla="*/ 3660888 w 8114355"/>
              <a:gd name="connsiteY23" fmla="*/ 3081866 h 4182533"/>
              <a:gd name="connsiteX24" fmla="*/ 3864088 w 8114355"/>
              <a:gd name="connsiteY24" fmla="*/ 3115733 h 4182533"/>
              <a:gd name="connsiteX25" fmla="*/ 3965688 w 8114355"/>
              <a:gd name="connsiteY25" fmla="*/ 3149600 h 4182533"/>
              <a:gd name="connsiteX26" fmla="*/ 4067288 w 8114355"/>
              <a:gd name="connsiteY26" fmla="*/ 3166533 h 4182533"/>
              <a:gd name="connsiteX27" fmla="*/ 4135022 w 8114355"/>
              <a:gd name="connsiteY27" fmla="*/ 3200400 h 4182533"/>
              <a:gd name="connsiteX28" fmla="*/ 4338222 w 8114355"/>
              <a:gd name="connsiteY28" fmla="*/ 3251200 h 4182533"/>
              <a:gd name="connsiteX29" fmla="*/ 4524488 w 8114355"/>
              <a:gd name="connsiteY29" fmla="*/ 3318933 h 4182533"/>
              <a:gd name="connsiteX30" fmla="*/ 4592222 w 8114355"/>
              <a:gd name="connsiteY30" fmla="*/ 3352800 h 4182533"/>
              <a:gd name="connsiteX31" fmla="*/ 4676888 w 8114355"/>
              <a:gd name="connsiteY31" fmla="*/ 3369733 h 4182533"/>
              <a:gd name="connsiteX32" fmla="*/ 4744622 w 8114355"/>
              <a:gd name="connsiteY32" fmla="*/ 3386666 h 4182533"/>
              <a:gd name="connsiteX33" fmla="*/ 4846222 w 8114355"/>
              <a:gd name="connsiteY33" fmla="*/ 3420533 h 4182533"/>
              <a:gd name="connsiteX34" fmla="*/ 4930888 w 8114355"/>
              <a:gd name="connsiteY34" fmla="*/ 3437466 h 4182533"/>
              <a:gd name="connsiteX35" fmla="*/ 5066355 w 8114355"/>
              <a:gd name="connsiteY35" fmla="*/ 3471333 h 4182533"/>
              <a:gd name="connsiteX36" fmla="*/ 5269555 w 8114355"/>
              <a:gd name="connsiteY36" fmla="*/ 3505200 h 4182533"/>
              <a:gd name="connsiteX37" fmla="*/ 5354222 w 8114355"/>
              <a:gd name="connsiteY37" fmla="*/ 3539066 h 4182533"/>
              <a:gd name="connsiteX38" fmla="*/ 5506622 w 8114355"/>
              <a:gd name="connsiteY38" fmla="*/ 3589866 h 4182533"/>
              <a:gd name="connsiteX39" fmla="*/ 5557422 w 8114355"/>
              <a:gd name="connsiteY39" fmla="*/ 3623733 h 4182533"/>
              <a:gd name="connsiteX40" fmla="*/ 5692888 w 8114355"/>
              <a:gd name="connsiteY40" fmla="*/ 3657600 h 4182533"/>
              <a:gd name="connsiteX41" fmla="*/ 5760622 w 8114355"/>
              <a:gd name="connsiteY41" fmla="*/ 3691466 h 4182533"/>
              <a:gd name="connsiteX42" fmla="*/ 5929955 w 8114355"/>
              <a:gd name="connsiteY42" fmla="*/ 3725333 h 4182533"/>
              <a:gd name="connsiteX43" fmla="*/ 5980755 w 8114355"/>
              <a:gd name="connsiteY43" fmla="*/ 3742266 h 4182533"/>
              <a:gd name="connsiteX44" fmla="*/ 6150088 w 8114355"/>
              <a:gd name="connsiteY44" fmla="*/ 3810000 h 4182533"/>
              <a:gd name="connsiteX45" fmla="*/ 6353288 w 8114355"/>
              <a:gd name="connsiteY45" fmla="*/ 3860800 h 4182533"/>
              <a:gd name="connsiteX46" fmla="*/ 6421022 w 8114355"/>
              <a:gd name="connsiteY46" fmla="*/ 3877733 h 4182533"/>
              <a:gd name="connsiteX47" fmla="*/ 6624222 w 8114355"/>
              <a:gd name="connsiteY47" fmla="*/ 3911600 h 4182533"/>
              <a:gd name="connsiteX48" fmla="*/ 6827422 w 8114355"/>
              <a:gd name="connsiteY48" fmla="*/ 3962400 h 4182533"/>
              <a:gd name="connsiteX49" fmla="*/ 6929022 w 8114355"/>
              <a:gd name="connsiteY49" fmla="*/ 3979333 h 4182533"/>
              <a:gd name="connsiteX50" fmla="*/ 6996755 w 8114355"/>
              <a:gd name="connsiteY50" fmla="*/ 3996266 h 4182533"/>
              <a:gd name="connsiteX51" fmla="*/ 7250755 w 8114355"/>
              <a:gd name="connsiteY51" fmla="*/ 4013200 h 4182533"/>
              <a:gd name="connsiteX52" fmla="*/ 7420088 w 8114355"/>
              <a:gd name="connsiteY52" fmla="*/ 4030133 h 4182533"/>
              <a:gd name="connsiteX53" fmla="*/ 7589422 w 8114355"/>
              <a:gd name="connsiteY53" fmla="*/ 4064000 h 4182533"/>
              <a:gd name="connsiteX54" fmla="*/ 7640222 w 8114355"/>
              <a:gd name="connsiteY54" fmla="*/ 4080933 h 4182533"/>
              <a:gd name="connsiteX55" fmla="*/ 7792622 w 8114355"/>
              <a:gd name="connsiteY55" fmla="*/ 4114800 h 4182533"/>
              <a:gd name="connsiteX56" fmla="*/ 7877288 w 8114355"/>
              <a:gd name="connsiteY56" fmla="*/ 4131733 h 4182533"/>
              <a:gd name="connsiteX57" fmla="*/ 7928088 w 8114355"/>
              <a:gd name="connsiteY57" fmla="*/ 4148666 h 4182533"/>
              <a:gd name="connsiteX58" fmla="*/ 8080488 w 8114355"/>
              <a:gd name="connsiteY58" fmla="*/ 4182533 h 4182533"/>
              <a:gd name="connsiteX59" fmla="*/ 8114355 w 8114355"/>
              <a:gd name="connsiteY59" fmla="*/ 4114800 h 4182533"/>
              <a:gd name="connsiteX60" fmla="*/ 8080488 w 8114355"/>
              <a:gd name="connsiteY60" fmla="*/ 4064000 h 4182533"/>
              <a:gd name="connsiteX61" fmla="*/ 8063555 w 8114355"/>
              <a:gd name="connsiteY61" fmla="*/ 3759200 h 4182533"/>
              <a:gd name="connsiteX62" fmla="*/ 7945022 w 8114355"/>
              <a:gd name="connsiteY62" fmla="*/ 3742266 h 4182533"/>
              <a:gd name="connsiteX63" fmla="*/ 7674088 w 8114355"/>
              <a:gd name="connsiteY63" fmla="*/ 3708400 h 4182533"/>
              <a:gd name="connsiteX64" fmla="*/ 7437022 w 8114355"/>
              <a:gd name="connsiteY64" fmla="*/ 3657600 h 4182533"/>
              <a:gd name="connsiteX65" fmla="*/ 7284622 w 8114355"/>
              <a:gd name="connsiteY65" fmla="*/ 3606800 h 4182533"/>
              <a:gd name="connsiteX66" fmla="*/ 7199955 w 8114355"/>
              <a:gd name="connsiteY66" fmla="*/ 3589866 h 4182533"/>
              <a:gd name="connsiteX67" fmla="*/ 1601372 w 8114355"/>
              <a:gd name="connsiteY67" fmla="*/ 2142066 h 4182533"/>
              <a:gd name="connsiteX68" fmla="*/ 6996755 w 8114355"/>
              <a:gd name="connsiteY68" fmla="*/ 677333 h 4182533"/>
              <a:gd name="connsiteX69" fmla="*/ 7047555 w 8114355"/>
              <a:gd name="connsiteY69" fmla="*/ 643466 h 4182533"/>
              <a:gd name="connsiteX70" fmla="*/ 7216888 w 8114355"/>
              <a:gd name="connsiteY70" fmla="*/ 592666 h 4182533"/>
              <a:gd name="connsiteX71" fmla="*/ 7267688 w 8114355"/>
              <a:gd name="connsiteY71" fmla="*/ 558800 h 4182533"/>
              <a:gd name="connsiteX72" fmla="*/ 7318488 w 8114355"/>
              <a:gd name="connsiteY72" fmla="*/ 541866 h 4182533"/>
              <a:gd name="connsiteX73" fmla="*/ 7386222 w 8114355"/>
              <a:gd name="connsiteY73" fmla="*/ 491066 h 4182533"/>
              <a:gd name="connsiteX74" fmla="*/ 7555555 w 8114355"/>
              <a:gd name="connsiteY74" fmla="*/ 423333 h 4182533"/>
              <a:gd name="connsiteX75" fmla="*/ 7606355 w 8114355"/>
              <a:gd name="connsiteY75" fmla="*/ 406400 h 4182533"/>
              <a:gd name="connsiteX76" fmla="*/ 7775688 w 8114355"/>
              <a:gd name="connsiteY76" fmla="*/ 355600 h 4182533"/>
              <a:gd name="connsiteX77" fmla="*/ 7826488 w 8114355"/>
              <a:gd name="connsiteY77" fmla="*/ 338666 h 4182533"/>
              <a:gd name="connsiteX78" fmla="*/ 8046622 w 8114355"/>
              <a:gd name="connsiteY78" fmla="*/ 355600 h 4182533"/>
              <a:gd name="connsiteX79" fmla="*/ 8097422 w 8114355"/>
              <a:gd name="connsiteY79" fmla="*/ 372533 h 4182533"/>
              <a:gd name="connsiteX80" fmla="*/ 8063555 w 8114355"/>
              <a:gd name="connsiteY80" fmla="*/ 372533 h 4182533"/>
              <a:gd name="connsiteX81" fmla="*/ 8097422 w 8114355"/>
              <a:gd name="connsiteY81" fmla="*/ 423333 h 4182533"/>
              <a:gd name="connsiteX0" fmla="*/ 8087979 w 8104912"/>
              <a:gd name="connsiteY0" fmla="*/ 423333 h 4182533"/>
              <a:gd name="connsiteX1" fmla="*/ 8037179 w 8104912"/>
              <a:gd name="connsiteY1" fmla="*/ 321733 h 4182533"/>
              <a:gd name="connsiteX2" fmla="*/ 8020245 w 8104912"/>
              <a:gd name="connsiteY2" fmla="*/ 270933 h 4182533"/>
              <a:gd name="connsiteX3" fmla="*/ 7969445 w 8104912"/>
              <a:gd name="connsiteY3" fmla="*/ 0 h 4182533"/>
              <a:gd name="connsiteX4" fmla="*/ 7867845 w 8104912"/>
              <a:gd name="connsiteY4" fmla="*/ 33866 h 4182533"/>
              <a:gd name="connsiteX5" fmla="*/ 7749312 w 8104912"/>
              <a:gd name="connsiteY5" fmla="*/ 101600 h 4182533"/>
              <a:gd name="connsiteX6" fmla="*/ 7495312 w 8104912"/>
              <a:gd name="connsiteY6" fmla="*/ 135466 h 4182533"/>
              <a:gd name="connsiteX7" fmla="*/ 7410645 w 8104912"/>
              <a:gd name="connsiteY7" fmla="*/ 169333 h 4182533"/>
              <a:gd name="connsiteX8" fmla="*/ 7088912 w 8104912"/>
              <a:gd name="connsiteY8" fmla="*/ 220133 h 4182533"/>
              <a:gd name="connsiteX9" fmla="*/ 7004245 w 8104912"/>
              <a:gd name="connsiteY9" fmla="*/ 237066 h 4182533"/>
              <a:gd name="connsiteX10" fmla="*/ 6936512 w 8104912"/>
              <a:gd name="connsiteY10" fmla="*/ 270933 h 4182533"/>
              <a:gd name="connsiteX11" fmla="*/ 6885712 w 8104912"/>
              <a:gd name="connsiteY11" fmla="*/ 287866 h 4182533"/>
              <a:gd name="connsiteX12" fmla="*/ 6801045 w 8104912"/>
              <a:gd name="connsiteY12" fmla="*/ 321733 h 4182533"/>
              <a:gd name="connsiteX13" fmla="*/ 6699445 w 8104912"/>
              <a:gd name="connsiteY13" fmla="*/ 355600 h 4182533"/>
              <a:gd name="connsiteX14" fmla="*/ 6563979 w 8104912"/>
              <a:gd name="connsiteY14" fmla="*/ 440266 h 4182533"/>
              <a:gd name="connsiteX15" fmla="*/ 6513179 w 8104912"/>
              <a:gd name="connsiteY15" fmla="*/ 457200 h 4182533"/>
              <a:gd name="connsiteX16" fmla="*/ 78512 w 8104912"/>
              <a:gd name="connsiteY16" fmla="*/ 2116666 h 4182533"/>
              <a:gd name="connsiteX17" fmla="*/ 2940245 w 8104912"/>
              <a:gd name="connsiteY17" fmla="*/ 2929466 h 4182533"/>
              <a:gd name="connsiteX18" fmla="*/ 2991045 w 8104912"/>
              <a:gd name="connsiteY18" fmla="*/ 2963333 h 4182533"/>
              <a:gd name="connsiteX19" fmla="*/ 3075712 w 8104912"/>
              <a:gd name="connsiteY19" fmla="*/ 2980266 h 4182533"/>
              <a:gd name="connsiteX20" fmla="*/ 3143445 w 8104912"/>
              <a:gd name="connsiteY20" fmla="*/ 2997200 h 4182533"/>
              <a:gd name="connsiteX21" fmla="*/ 3397445 w 8104912"/>
              <a:gd name="connsiteY21" fmla="*/ 3031066 h 4182533"/>
              <a:gd name="connsiteX22" fmla="*/ 3651445 w 8104912"/>
              <a:gd name="connsiteY22" fmla="*/ 3081866 h 4182533"/>
              <a:gd name="connsiteX23" fmla="*/ 3854645 w 8104912"/>
              <a:gd name="connsiteY23" fmla="*/ 3115733 h 4182533"/>
              <a:gd name="connsiteX24" fmla="*/ 3956245 w 8104912"/>
              <a:gd name="connsiteY24" fmla="*/ 3149600 h 4182533"/>
              <a:gd name="connsiteX25" fmla="*/ 4057845 w 8104912"/>
              <a:gd name="connsiteY25" fmla="*/ 3166533 h 4182533"/>
              <a:gd name="connsiteX26" fmla="*/ 4125579 w 8104912"/>
              <a:gd name="connsiteY26" fmla="*/ 3200400 h 4182533"/>
              <a:gd name="connsiteX27" fmla="*/ 4328779 w 8104912"/>
              <a:gd name="connsiteY27" fmla="*/ 3251200 h 4182533"/>
              <a:gd name="connsiteX28" fmla="*/ 4515045 w 8104912"/>
              <a:gd name="connsiteY28" fmla="*/ 3318933 h 4182533"/>
              <a:gd name="connsiteX29" fmla="*/ 4582779 w 8104912"/>
              <a:gd name="connsiteY29" fmla="*/ 3352800 h 4182533"/>
              <a:gd name="connsiteX30" fmla="*/ 4667445 w 8104912"/>
              <a:gd name="connsiteY30" fmla="*/ 3369733 h 4182533"/>
              <a:gd name="connsiteX31" fmla="*/ 4735179 w 8104912"/>
              <a:gd name="connsiteY31" fmla="*/ 3386666 h 4182533"/>
              <a:gd name="connsiteX32" fmla="*/ 4836779 w 8104912"/>
              <a:gd name="connsiteY32" fmla="*/ 3420533 h 4182533"/>
              <a:gd name="connsiteX33" fmla="*/ 4921445 w 8104912"/>
              <a:gd name="connsiteY33" fmla="*/ 3437466 h 4182533"/>
              <a:gd name="connsiteX34" fmla="*/ 5056912 w 8104912"/>
              <a:gd name="connsiteY34" fmla="*/ 3471333 h 4182533"/>
              <a:gd name="connsiteX35" fmla="*/ 5260112 w 8104912"/>
              <a:gd name="connsiteY35" fmla="*/ 3505200 h 4182533"/>
              <a:gd name="connsiteX36" fmla="*/ 5344779 w 8104912"/>
              <a:gd name="connsiteY36" fmla="*/ 3539066 h 4182533"/>
              <a:gd name="connsiteX37" fmla="*/ 5497179 w 8104912"/>
              <a:gd name="connsiteY37" fmla="*/ 3589866 h 4182533"/>
              <a:gd name="connsiteX38" fmla="*/ 5547979 w 8104912"/>
              <a:gd name="connsiteY38" fmla="*/ 3623733 h 4182533"/>
              <a:gd name="connsiteX39" fmla="*/ 5683445 w 8104912"/>
              <a:gd name="connsiteY39" fmla="*/ 3657600 h 4182533"/>
              <a:gd name="connsiteX40" fmla="*/ 5751179 w 8104912"/>
              <a:gd name="connsiteY40" fmla="*/ 3691466 h 4182533"/>
              <a:gd name="connsiteX41" fmla="*/ 5920512 w 8104912"/>
              <a:gd name="connsiteY41" fmla="*/ 3725333 h 4182533"/>
              <a:gd name="connsiteX42" fmla="*/ 5971312 w 8104912"/>
              <a:gd name="connsiteY42" fmla="*/ 3742266 h 4182533"/>
              <a:gd name="connsiteX43" fmla="*/ 6140645 w 8104912"/>
              <a:gd name="connsiteY43" fmla="*/ 3810000 h 4182533"/>
              <a:gd name="connsiteX44" fmla="*/ 6343845 w 8104912"/>
              <a:gd name="connsiteY44" fmla="*/ 3860800 h 4182533"/>
              <a:gd name="connsiteX45" fmla="*/ 6411579 w 8104912"/>
              <a:gd name="connsiteY45" fmla="*/ 3877733 h 4182533"/>
              <a:gd name="connsiteX46" fmla="*/ 6614779 w 8104912"/>
              <a:gd name="connsiteY46" fmla="*/ 3911600 h 4182533"/>
              <a:gd name="connsiteX47" fmla="*/ 6817979 w 8104912"/>
              <a:gd name="connsiteY47" fmla="*/ 3962400 h 4182533"/>
              <a:gd name="connsiteX48" fmla="*/ 6919579 w 8104912"/>
              <a:gd name="connsiteY48" fmla="*/ 3979333 h 4182533"/>
              <a:gd name="connsiteX49" fmla="*/ 6987312 w 8104912"/>
              <a:gd name="connsiteY49" fmla="*/ 3996266 h 4182533"/>
              <a:gd name="connsiteX50" fmla="*/ 7241312 w 8104912"/>
              <a:gd name="connsiteY50" fmla="*/ 4013200 h 4182533"/>
              <a:gd name="connsiteX51" fmla="*/ 7410645 w 8104912"/>
              <a:gd name="connsiteY51" fmla="*/ 4030133 h 4182533"/>
              <a:gd name="connsiteX52" fmla="*/ 7579979 w 8104912"/>
              <a:gd name="connsiteY52" fmla="*/ 4064000 h 4182533"/>
              <a:gd name="connsiteX53" fmla="*/ 7630779 w 8104912"/>
              <a:gd name="connsiteY53" fmla="*/ 4080933 h 4182533"/>
              <a:gd name="connsiteX54" fmla="*/ 7783179 w 8104912"/>
              <a:gd name="connsiteY54" fmla="*/ 4114800 h 4182533"/>
              <a:gd name="connsiteX55" fmla="*/ 7867845 w 8104912"/>
              <a:gd name="connsiteY55" fmla="*/ 4131733 h 4182533"/>
              <a:gd name="connsiteX56" fmla="*/ 7918645 w 8104912"/>
              <a:gd name="connsiteY56" fmla="*/ 4148666 h 4182533"/>
              <a:gd name="connsiteX57" fmla="*/ 8071045 w 8104912"/>
              <a:gd name="connsiteY57" fmla="*/ 4182533 h 4182533"/>
              <a:gd name="connsiteX58" fmla="*/ 8104912 w 8104912"/>
              <a:gd name="connsiteY58" fmla="*/ 4114800 h 4182533"/>
              <a:gd name="connsiteX59" fmla="*/ 8071045 w 8104912"/>
              <a:gd name="connsiteY59" fmla="*/ 4064000 h 4182533"/>
              <a:gd name="connsiteX60" fmla="*/ 8054112 w 8104912"/>
              <a:gd name="connsiteY60" fmla="*/ 3759200 h 4182533"/>
              <a:gd name="connsiteX61" fmla="*/ 7935579 w 8104912"/>
              <a:gd name="connsiteY61" fmla="*/ 3742266 h 4182533"/>
              <a:gd name="connsiteX62" fmla="*/ 7664645 w 8104912"/>
              <a:gd name="connsiteY62" fmla="*/ 3708400 h 4182533"/>
              <a:gd name="connsiteX63" fmla="*/ 7427579 w 8104912"/>
              <a:gd name="connsiteY63" fmla="*/ 3657600 h 4182533"/>
              <a:gd name="connsiteX64" fmla="*/ 7275179 w 8104912"/>
              <a:gd name="connsiteY64" fmla="*/ 3606800 h 4182533"/>
              <a:gd name="connsiteX65" fmla="*/ 7190512 w 8104912"/>
              <a:gd name="connsiteY65" fmla="*/ 3589866 h 4182533"/>
              <a:gd name="connsiteX66" fmla="*/ 1591929 w 8104912"/>
              <a:gd name="connsiteY66" fmla="*/ 2142066 h 4182533"/>
              <a:gd name="connsiteX67" fmla="*/ 6987312 w 8104912"/>
              <a:gd name="connsiteY67" fmla="*/ 677333 h 4182533"/>
              <a:gd name="connsiteX68" fmla="*/ 7038112 w 8104912"/>
              <a:gd name="connsiteY68" fmla="*/ 643466 h 4182533"/>
              <a:gd name="connsiteX69" fmla="*/ 7207445 w 8104912"/>
              <a:gd name="connsiteY69" fmla="*/ 592666 h 4182533"/>
              <a:gd name="connsiteX70" fmla="*/ 7258245 w 8104912"/>
              <a:gd name="connsiteY70" fmla="*/ 558800 h 4182533"/>
              <a:gd name="connsiteX71" fmla="*/ 7309045 w 8104912"/>
              <a:gd name="connsiteY71" fmla="*/ 541866 h 4182533"/>
              <a:gd name="connsiteX72" fmla="*/ 7376779 w 8104912"/>
              <a:gd name="connsiteY72" fmla="*/ 491066 h 4182533"/>
              <a:gd name="connsiteX73" fmla="*/ 7546112 w 8104912"/>
              <a:gd name="connsiteY73" fmla="*/ 423333 h 4182533"/>
              <a:gd name="connsiteX74" fmla="*/ 7596912 w 8104912"/>
              <a:gd name="connsiteY74" fmla="*/ 406400 h 4182533"/>
              <a:gd name="connsiteX75" fmla="*/ 7766245 w 8104912"/>
              <a:gd name="connsiteY75" fmla="*/ 355600 h 4182533"/>
              <a:gd name="connsiteX76" fmla="*/ 7817045 w 8104912"/>
              <a:gd name="connsiteY76" fmla="*/ 338666 h 4182533"/>
              <a:gd name="connsiteX77" fmla="*/ 8037179 w 8104912"/>
              <a:gd name="connsiteY77" fmla="*/ 355600 h 4182533"/>
              <a:gd name="connsiteX78" fmla="*/ 8087979 w 8104912"/>
              <a:gd name="connsiteY78" fmla="*/ 372533 h 4182533"/>
              <a:gd name="connsiteX79" fmla="*/ 8054112 w 8104912"/>
              <a:gd name="connsiteY79" fmla="*/ 372533 h 4182533"/>
              <a:gd name="connsiteX80" fmla="*/ 8087979 w 8104912"/>
              <a:gd name="connsiteY80" fmla="*/ 423333 h 4182533"/>
              <a:gd name="connsiteX0" fmla="*/ 8085258 w 8102191"/>
              <a:gd name="connsiteY0" fmla="*/ 423333 h 4182533"/>
              <a:gd name="connsiteX1" fmla="*/ 8034458 w 8102191"/>
              <a:gd name="connsiteY1" fmla="*/ 321733 h 4182533"/>
              <a:gd name="connsiteX2" fmla="*/ 8017524 w 8102191"/>
              <a:gd name="connsiteY2" fmla="*/ 270933 h 4182533"/>
              <a:gd name="connsiteX3" fmla="*/ 7966724 w 8102191"/>
              <a:gd name="connsiteY3" fmla="*/ 0 h 4182533"/>
              <a:gd name="connsiteX4" fmla="*/ 7865124 w 8102191"/>
              <a:gd name="connsiteY4" fmla="*/ 33866 h 4182533"/>
              <a:gd name="connsiteX5" fmla="*/ 7746591 w 8102191"/>
              <a:gd name="connsiteY5" fmla="*/ 101600 h 4182533"/>
              <a:gd name="connsiteX6" fmla="*/ 7492591 w 8102191"/>
              <a:gd name="connsiteY6" fmla="*/ 135466 h 4182533"/>
              <a:gd name="connsiteX7" fmla="*/ 7407924 w 8102191"/>
              <a:gd name="connsiteY7" fmla="*/ 169333 h 4182533"/>
              <a:gd name="connsiteX8" fmla="*/ 7086191 w 8102191"/>
              <a:gd name="connsiteY8" fmla="*/ 220133 h 4182533"/>
              <a:gd name="connsiteX9" fmla="*/ 7001524 w 8102191"/>
              <a:gd name="connsiteY9" fmla="*/ 237066 h 4182533"/>
              <a:gd name="connsiteX10" fmla="*/ 6933791 w 8102191"/>
              <a:gd name="connsiteY10" fmla="*/ 270933 h 4182533"/>
              <a:gd name="connsiteX11" fmla="*/ 6882991 w 8102191"/>
              <a:gd name="connsiteY11" fmla="*/ 287866 h 4182533"/>
              <a:gd name="connsiteX12" fmla="*/ 6798324 w 8102191"/>
              <a:gd name="connsiteY12" fmla="*/ 321733 h 4182533"/>
              <a:gd name="connsiteX13" fmla="*/ 6696724 w 8102191"/>
              <a:gd name="connsiteY13" fmla="*/ 355600 h 4182533"/>
              <a:gd name="connsiteX14" fmla="*/ 6561258 w 8102191"/>
              <a:gd name="connsiteY14" fmla="*/ 440266 h 4182533"/>
              <a:gd name="connsiteX15" fmla="*/ 6510458 w 8102191"/>
              <a:gd name="connsiteY15" fmla="*/ 457200 h 4182533"/>
              <a:gd name="connsiteX16" fmla="*/ 75791 w 8102191"/>
              <a:gd name="connsiteY16" fmla="*/ 2116666 h 4182533"/>
              <a:gd name="connsiteX17" fmla="*/ 2988324 w 8102191"/>
              <a:gd name="connsiteY17" fmla="*/ 2963333 h 4182533"/>
              <a:gd name="connsiteX18" fmla="*/ 3072991 w 8102191"/>
              <a:gd name="connsiteY18" fmla="*/ 2980266 h 4182533"/>
              <a:gd name="connsiteX19" fmla="*/ 3140724 w 8102191"/>
              <a:gd name="connsiteY19" fmla="*/ 2997200 h 4182533"/>
              <a:gd name="connsiteX20" fmla="*/ 3394724 w 8102191"/>
              <a:gd name="connsiteY20" fmla="*/ 3031066 h 4182533"/>
              <a:gd name="connsiteX21" fmla="*/ 3648724 w 8102191"/>
              <a:gd name="connsiteY21" fmla="*/ 3081866 h 4182533"/>
              <a:gd name="connsiteX22" fmla="*/ 3851924 w 8102191"/>
              <a:gd name="connsiteY22" fmla="*/ 3115733 h 4182533"/>
              <a:gd name="connsiteX23" fmla="*/ 3953524 w 8102191"/>
              <a:gd name="connsiteY23" fmla="*/ 3149600 h 4182533"/>
              <a:gd name="connsiteX24" fmla="*/ 4055124 w 8102191"/>
              <a:gd name="connsiteY24" fmla="*/ 3166533 h 4182533"/>
              <a:gd name="connsiteX25" fmla="*/ 4122858 w 8102191"/>
              <a:gd name="connsiteY25" fmla="*/ 3200400 h 4182533"/>
              <a:gd name="connsiteX26" fmla="*/ 4326058 w 8102191"/>
              <a:gd name="connsiteY26" fmla="*/ 3251200 h 4182533"/>
              <a:gd name="connsiteX27" fmla="*/ 4512324 w 8102191"/>
              <a:gd name="connsiteY27" fmla="*/ 3318933 h 4182533"/>
              <a:gd name="connsiteX28" fmla="*/ 4580058 w 8102191"/>
              <a:gd name="connsiteY28" fmla="*/ 3352800 h 4182533"/>
              <a:gd name="connsiteX29" fmla="*/ 4664724 w 8102191"/>
              <a:gd name="connsiteY29" fmla="*/ 3369733 h 4182533"/>
              <a:gd name="connsiteX30" fmla="*/ 4732458 w 8102191"/>
              <a:gd name="connsiteY30" fmla="*/ 3386666 h 4182533"/>
              <a:gd name="connsiteX31" fmla="*/ 4834058 w 8102191"/>
              <a:gd name="connsiteY31" fmla="*/ 3420533 h 4182533"/>
              <a:gd name="connsiteX32" fmla="*/ 4918724 w 8102191"/>
              <a:gd name="connsiteY32" fmla="*/ 3437466 h 4182533"/>
              <a:gd name="connsiteX33" fmla="*/ 5054191 w 8102191"/>
              <a:gd name="connsiteY33" fmla="*/ 3471333 h 4182533"/>
              <a:gd name="connsiteX34" fmla="*/ 5257391 w 8102191"/>
              <a:gd name="connsiteY34" fmla="*/ 3505200 h 4182533"/>
              <a:gd name="connsiteX35" fmla="*/ 5342058 w 8102191"/>
              <a:gd name="connsiteY35" fmla="*/ 3539066 h 4182533"/>
              <a:gd name="connsiteX36" fmla="*/ 5494458 w 8102191"/>
              <a:gd name="connsiteY36" fmla="*/ 3589866 h 4182533"/>
              <a:gd name="connsiteX37" fmla="*/ 5545258 w 8102191"/>
              <a:gd name="connsiteY37" fmla="*/ 3623733 h 4182533"/>
              <a:gd name="connsiteX38" fmla="*/ 5680724 w 8102191"/>
              <a:gd name="connsiteY38" fmla="*/ 3657600 h 4182533"/>
              <a:gd name="connsiteX39" fmla="*/ 5748458 w 8102191"/>
              <a:gd name="connsiteY39" fmla="*/ 3691466 h 4182533"/>
              <a:gd name="connsiteX40" fmla="*/ 5917791 w 8102191"/>
              <a:gd name="connsiteY40" fmla="*/ 3725333 h 4182533"/>
              <a:gd name="connsiteX41" fmla="*/ 5968591 w 8102191"/>
              <a:gd name="connsiteY41" fmla="*/ 3742266 h 4182533"/>
              <a:gd name="connsiteX42" fmla="*/ 6137924 w 8102191"/>
              <a:gd name="connsiteY42" fmla="*/ 3810000 h 4182533"/>
              <a:gd name="connsiteX43" fmla="*/ 6341124 w 8102191"/>
              <a:gd name="connsiteY43" fmla="*/ 3860800 h 4182533"/>
              <a:gd name="connsiteX44" fmla="*/ 6408858 w 8102191"/>
              <a:gd name="connsiteY44" fmla="*/ 3877733 h 4182533"/>
              <a:gd name="connsiteX45" fmla="*/ 6612058 w 8102191"/>
              <a:gd name="connsiteY45" fmla="*/ 3911600 h 4182533"/>
              <a:gd name="connsiteX46" fmla="*/ 6815258 w 8102191"/>
              <a:gd name="connsiteY46" fmla="*/ 3962400 h 4182533"/>
              <a:gd name="connsiteX47" fmla="*/ 6916858 w 8102191"/>
              <a:gd name="connsiteY47" fmla="*/ 3979333 h 4182533"/>
              <a:gd name="connsiteX48" fmla="*/ 6984591 w 8102191"/>
              <a:gd name="connsiteY48" fmla="*/ 3996266 h 4182533"/>
              <a:gd name="connsiteX49" fmla="*/ 7238591 w 8102191"/>
              <a:gd name="connsiteY49" fmla="*/ 4013200 h 4182533"/>
              <a:gd name="connsiteX50" fmla="*/ 7407924 w 8102191"/>
              <a:gd name="connsiteY50" fmla="*/ 4030133 h 4182533"/>
              <a:gd name="connsiteX51" fmla="*/ 7577258 w 8102191"/>
              <a:gd name="connsiteY51" fmla="*/ 4064000 h 4182533"/>
              <a:gd name="connsiteX52" fmla="*/ 7628058 w 8102191"/>
              <a:gd name="connsiteY52" fmla="*/ 4080933 h 4182533"/>
              <a:gd name="connsiteX53" fmla="*/ 7780458 w 8102191"/>
              <a:gd name="connsiteY53" fmla="*/ 4114800 h 4182533"/>
              <a:gd name="connsiteX54" fmla="*/ 7865124 w 8102191"/>
              <a:gd name="connsiteY54" fmla="*/ 4131733 h 4182533"/>
              <a:gd name="connsiteX55" fmla="*/ 7915924 w 8102191"/>
              <a:gd name="connsiteY55" fmla="*/ 4148666 h 4182533"/>
              <a:gd name="connsiteX56" fmla="*/ 8068324 w 8102191"/>
              <a:gd name="connsiteY56" fmla="*/ 4182533 h 4182533"/>
              <a:gd name="connsiteX57" fmla="*/ 8102191 w 8102191"/>
              <a:gd name="connsiteY57" fmla="*/ 4114800 h 4182533"/>
              <a:gd name="connsiteX58" fmla="*/ 8068324 w 8102191"/>
              <a:gd name="connsiteY58" fmla="*/ 4064000 h 4182533"/>
              <a:gd name="connsiteX59" fmla="*/ 8051391 w 8102191"/>
              <a:gd name="connsiteY59" fmla="*/ 3759200 h 4182533"/>
              <a:gd name="connsiteX60" fmla="*/ 7932858 w 8102191"/>
              <a:gd name="connsiteY60" fmla="*/ 3742266 h 4182533"/>
              <a:gd name="connsiteX61" fmla="*/ 7661924 w 8102191"/>
              <a:gd name="connsiteY61" fmla="*/ 3708400 h 4182533"/>
              <a:gd name="connsiteX62" fmla="*/ 7424858 w 8102191"/>
              <a:gd name="connsiteY62" fmla="*/ 3657600 h 4182533"/>
              <a:gd name="connsiteX63" fmla="*/ 7272458 w 8102191"/>
              <a:gd name="connsiteY63" fmla="*/ 3606800 h 4182533"/>
              <a:gd name="connsiteX64" fmla="*/ 7187791 w 8102191"/>
              <a:gd name="connsiteY64" fmla="*/ 3589866 h 4182533"/>
              <a:gd name="connsiteX65" fmla="*/ 1589208 w 8102191"/>
              <a:gd name="connsiteY65" fmla="*/ 2142066 h 4182533"/>
              <a:gd name="connsiteX66" fmla="*/ 6984591 w 8102191"/>
              <a:gd name="connsiteY66" fmla="*/ 677333 h 4182533"/>
              <a:gd name="connsiteX67" fmla="*/ 7035391 w 8102191"/>
              <a:gd name="connsiteY67" fmla="*/ 643466 h 4182533"/>
              <a:gd name="connsiteX68" fmla="*/ 7204724 w 8102191"/>
              <a:gd name="connsiteY68" fmla="*/ 592666 h 4182533"/>
              <a:gd name="connsiteX69" fmla="*/ 7255524 w 8102191"/>
              <a:gd name="connsiteY69" fmla="*/ 558800 h 4182533"/>
              <a:gd name="connsiteX70" fmla="*/ 7306324 w 8102191"/>
              <a:gd name="connsiteY70" fmla="*/ 541866 h 4182533"/>
              <a:gd name="connsiteX71" fmla="*/ 7374058 w 8102191"/>
              <a:gd name="connsiteY71" fmla="*/ 491066 h 4182533"/>
              <a:gd name="connsiteX72" fmla="*/ 7543391 w 8102191"/>
              <a:gd name="connsiteY72" fmla="*/ 423333 h 4182533"/>
              <a:gd name="connsiteX73" fmla="*/ 7594191 w 8102191"/>
              <a:gd name="connsiteY73" fmla="*/ 406400 h 4182533"/>
              <a:gd name="connsiteX74" fmla="*/ 7763524 w 8102191"/>
              <a:gd name="connsiteY74" fmla="*/ 355600 h 4182533"/>
              <a:gd name="connsiteX75" fmla="*/ 7814324 w 8102191"/>
              <a:gd name="connsiteY75" fmla="*/ 338666 h 4182533"/>
              <a:gd name="connsiteX76" fmla="*/ 8034458 w 8102191"/>
              <a:gd name="connsiteY76" fmla="*/ 355600 h 4182533"/>
              <a:gd name="connsiteX77" fmla="*/ 8085258 w 8102191"/>
              <a:gd name="connsiteY77" fmla="*/ 372533 h 4182533"/>
              <a:gd name="connsiteX78" fmla="*/ 8051391 w 8102191"/>
              <a:gd name="connsiteY78" fmla="*/ 372533 h 4182533"/>
              <a:gd name="connsiteX79" fmla="*/ 8085258 w 8102191"/>
              <a:gd name="connsiteY79" fmla="*/ 423333 h 4182533"/>
              <a:gd name="connsiteX0" fmla="*/ 8080628 w 8097561"/>
              <a:gd name="connsiteY0" fmla="*/ 423333 h 4182533"/>
              <a:gd name="connsiteX1" fmla="*/ 8029828 w 8097561"/>
              <a:gd name="connsiteY1" fmla="*/ 321733 h 4182533"/>
              <a:gd name="connsiteX2" fmla="*/ 8012894 w 8097561"/>
              <a:gd name="connsiteY2" fmla="*/ 270933 h 4182533"/>
              <a:gd name="connsiteX3" fmla="*/ 7962094 w 8097561"/>
              <a:gd name="connsiteY3" fmla="*/ 0 h 4182533"/>
              <a:gd name="connsiteX4" fmla="*/ 7860494 w 8097561"/>
              <a:gd name="connsiteY4" fmla="*/ 33866 h 4182533"/>
              <a:gd name="connsiteX5" fmla="*/ 7741961 w 8097561"/>
              <a:gd name="connsiteY5" fmla="*/ 101600 h 4182533"/>
              <a:gd name="connsiteX6" fmla="*/ 7487961 w 8097561"/>
              <a:gd name="connsiteY6" fmla="*/ 135466 h 4182533"/>
              <a:gd name="connsiteX7" fmla="*/ 7403294 w 8097561"/>
              <a:gd name="connsiteY7" fmla="*/ 169333 h 4182533"/>
              <a:gd name="connsiteX8" fmla="*/ 7081561 w 8097561"/>
              <a:gd name="connsiteY8" fmla="*/ 220133 h 4182533"/>
              <a:gd name="connsiteX9" fmla="*/ 6996894 w 8097561"/>
              <a:gd name="connsiteY9" fmla="*/ 237066 h 4182533"/>
              <a:gd name="connsiteX10" fmla="*/ 6929161 w 8097561"/>
              <a:gd name="connsiteY10" fmla="*/ 270933 h 4182533"/>
              <a:gd name="connsiteX11" fmla="*/ 6878361 w 8097561"/>
              <a:gd name="connsiteY11" fmla="*/ 287866 h 4182533"/>
              <a:gd name="connsiteX12" fmla="*/ 6793694 w 8097561"/>
              <a:gd name="connsiteY12" fmla="*/ 321733 h 4182533"/>
              <a:gd name="connsiteX13" fmla="*/ 6692094 w 8097561"/>
              <a:gd name="connsiteY13" fmla="*/ 355600 h 4182533"/>
              <a:gd name="connsiteX14" fmla="*/ 6556628 w 8097561"/>
              <a:gd name="connsiteY14" fmla="*/ 440266 h 4182533"/>
              <a:gd name="connsiteX15" fmla="*/ 6505828 w 8097561"/>
              <a:gd name="connsiteY15" fmla="*/ 457200 h 4182533"/>
              <a:gd name="connsiteX16" fmla="*/ 71161 w 8097561"/>
              <a:gd name="connsiteY16" fmla="*/ 2116666 h 4182533"/>
              <a:gd name="connsiteX17" fmla="*/ 3068361 w 8097561"/>
              <a:gd name="connsiteY17" fmla="*/ 2980266 h 4182533"/>
              <a:gd name="connsiteX18" fmla="*/ 3136094 w 8097561"/>
              <a:gd name="connsiteY18" fmla="*/ 2997200 h 4182533"/>
              <a:gd name="connsiteX19" fmla="*/ 3390094 w 8097561"/>
              <a:gd name="connsiteY19" fmla="*/ 3031066 h 4182533"/>
              <a:gd name="connsiteX20" fmla="*/ 3644094 w 8097561"/>
              <a:gd name="connsiteY20" fmla="*/ 3081866 h 4182533"/>
              <a:gd name="connsiteX21" fmla="*/ 3847294 w 8097561"/>
              <a:gd name="connsiteY21" fmla="*/ 3115733 h 4182533"/>
              <a:gd name="connsiteX22" fmla="*/ 3948894 w 8097561"/>
              <a:gd name="connsiteY22" fmla="*/ 3149600 h 4182533"/>
              <a:gd name="connsiteX23" fmla="*/ 4050494 w 8097561"/>
              <a:gd name="connsiteY23" fmla="*/ 3166533 h 4182533"/>
              <a:gd name="connsiteX24" fmla="*/ 4118228 w 8097561"/>
              <a:gd name="connsiteY24" fmla="*/ 3200400 h 4182533"/>
              <a:gd name="connsiteX25" fmla="*/ 4321428 w 8097561"/>
              <a:gd name="connsiteY25" fmla="*/ 3251200 h 4182533"/>
              <a:gd name="connsiteX26" fmla="*/ 4507694 w 8097561"/>
              <a:gd name="connsiteY26" fmla="*/ 3318933 h 4182533"/>
              <a:gd name="connsiteX27" fmla="*/ 4575428 w 8097561"/>
              <a:gd name="connsiteY27" fmla="*/ 3352800 h 4182533"/>
              <a:gd name="connsiteX28" fmla="*/ 4660094 w 8097561"/>
              <a:gd name="connsiteY28" fmla="*/ 3369733 h 4182533"/>
              <a:gd name="connsiteX29" fmla="*/ 4727828 w 8097561"/>
              <a:gd name="connsiteY29" fmla="*/ 3386666 h 4182533"/>
              <a:gd name="connsiteX30" fmla="*/ 4829428 w 8097561"/>
              <a:gd name="connsiteY30" fmla="*/ 3420533 h 4182533"/>
              <a:gd name="connsiteX31" fmla="*/ 4914094 w 8097561"/>
              <a:gd name="connsiteY31" fmla="*/ 3437466 h 4182533"/>
              <a:gd name="connsiteX32" fmla="*/ 5049561 w 8097561"/>
              <a:gd name="connsiteY32" fmla="*/ 3471333 h 4182533"/>
              <a:gd name="connsiteX33" fmla="*/ 5252761 w 8097561"/>
              <a:gd name="connsiteY33" fmla="*/ 3505200 h 4182533"/>
              <a:gd name="connsiteX34" fmla="*/ 5337428 w 8097561"/>
              <a:gd name="connsiteY34" fmla="*/ 3539066 h 4182533"/>
              <a:gd name="connsiteX35" fmla="*/ 5489828 w 8097561"/>
              <a:gd name="connsiteY35" fmla="*/ 3589866 h 4182533"/>
              <a:gd name="connsiteX36" fmla="*/ 5540628 w 8097561"/>
              <a:gd name="connsiteY36" fmla="*/ 3623733 h 4182533"/>
              <a:gd name="connsiteX37" fmla="*/ 5676094 w 8097561"/>
              <a:gd name="connsiteY37" fmla="*/ 3657600 h 4182533"/>
              <a:gd name="connsiteX38" fmla="*/ 5743828 w 8097561"/>
              <a:gd name="connsiteY38" fmla="*/ 3691466 h 4182533"/>
              <a:gd name="connsiteX39" fmla="*/ 5913161 w 8097561"/>
              <a:gd name="connsiteY39" fmla="*/ 3725333 h 4182533"/>
              <a:gd name="connsiteX40" fmla="*/ 5963961 w 8097561"/>
              <a:gd name="connsiteY40" fmla="*/ 3742266 h 4182533"/>
              <a:gd name="connsiteX41" fmla="*/ 6133294 w 8097561"/>
              <a:gd name="connsiteY41" fmla="*/ 3810000 h 4182533"/>
              <a:gd name="connsiteX42" fmla="*/ 6336494 w 8097561"/>
              <a:gd name="connsiteY42" fmla="*/ 3860800 h 4182533"/>
              <a:gd name="connsiteX43" fmla="*/ 6404228 w 8097561"/>
              <a:gd name="connsiteY43" fmla="*/ 3877733 h 4182533"/>
              <a:gd name="connsiteX44" fmla="*/ 6607428 w 8097561"/>
              <a:gd name="connsiteY44" fmla="*/ 3911600 h 4182533"/>
              <a:gd name="connsiteX45" fmla="*/ 6810628 w 8097561"/>
              <a:gd name="connsiteY45" fmla="*/ 3962400 h 4182533"/>
              <a:gd name="connsiteX46" fmla="*/ 6912228 w 8097561"/>
              <a:gd name="connsiteY46" fmla="*/ 3979333 h 4182533"/>
              <a:gd name="connsiteX47" fmla="*/ 6979961 w 8097561"/>
              <a:gd name="connsiteY47" fmla="*/ 3996266 h 4182533"/>
              <a:gd name="connsiteX48" fmla="*/ 7233961 w 8097561"/>
              <a:gd name="connsiteY48" fmla="*/ 4013200 h 4182533"/>
              <a:gd name="connsiteX49" fmla="*/ 7403294 w 8097561"/>
              <a:gd name="connsiteY49" fmla="*/ 4030133 h 4182533"/>
              <a:gd name="connsiteX50" fmla="*/ 7572628 w 8097561"/>
              <a:gd name="connsiteY50" fmla="*/ 4064000 h 4182533"/>
              <a:gd name="connsiteX51" fmla="*/ 7623428 w 8097561"/>
              <a:gd name="connsiteY51" fmla="*/ 4080933 h 4182533"/>
              <a:gd name="connsiteX52" fmla="*/ 7775828 w 8097561"/>
              <a:gd name="connsiteY52" fmla="*/ 4114800 h 4182533"/>
              <a:gd name="connsiteX53" fmla="*/ 7860494 w 8097561"/>
              <a:gd name="connsiteY53" fmla="*/ 4131733 h 4182533"/>
              <a:gd name="connsiteX54" fmla="*/ 7911294 w 8097561"/>
              <a:gd name="connsiteY54" fmla="*/ 4148666 h 4182533"/>
              <a:gd name="connsiteX55" fmla="*/ 8063694 w 8097561"/>
              <a:gd name="connsiteY55" fmla="*/ 4182533 h 4182533"/>
              <a:gd name="connsiteX56" fmla="*/ 8097561 w 8097561"/>
              <a:gd name="connsiteY56" fmla="*/ 4114800 h 4182533"/>
              <a:gd name="connsiteX57" fmla="*/ 8063694 w 8097561"/>
              <a:gd name="connsiteY57" fmla="*/ 4064000 h 4182533"/>
              <a:gd name="connsiteX58" fmla="*/ 8046761 w 8097561"/>
              <a:gd name="connsiteY58" fmla="*/ 3759200 h 4182533"/>
              <a:gd name="connsiteX59" fmla="*/ 7928228 w 8097561"/>
              <a:gd name="connsiteY59" fmla="*/ 3742266 h 4182533"/>
              <a:gd name="connsiteX60" fmla="*/ 7657294 w 8097561"/>
              <a:gd name="connsiteY60" fmla="*/ 3708400 h 4182533"/>
              <a:gd name="connsiteX61" fmla="*/ 7420228 w 8097561"/>
              <a:gd name="connsiteY61" fmla="*/ 3657600 h 4182533"/>
              <a:gd name="connsiteX62" fmla="*/ 7267828 w 8097561"/>
              <a:gd name="connsiteY62" fmla="*/ 3606800 h 4182533"/>
              <a:gd name="connsiteX63" fmla="*/ 7183161 w 8097561"/>
              <a:gd name="connsiteY63" fmla="*/ 3589866 h 4182533"/>
              <a:gd name="connsiteX64" fmla="*/ 1584578 w 8097561"/>
              <a:gd name="connsiteY64" fmla="*/ 2142066 h 4182533"/>
              <a:gd name="connsiteX65" fmla="*/ 6979961 w 8097561"/>
              <a:gd name="connsiteY65" fmla="*/ 677333 h 4182533"/>
              <a:gd name="connsiteX66" fmla="*/ 7030761 w 8097561"/>
              <a:gd name="connsiteY66" fmla="*/ 643466 h 4182533"/>
              <a:gd name="connsiteX67" fmla="*/ 7200094 w 8097561"/>
              <a:gd name="connsiteY67" fmla="*/ 592666 h 4182533"/>
              <a:gd name="connsiteX68" fmla="*/ 7250894 w 8097561"/>
              <a:gd name="connsiteY68" fmla="*/ 558800 h 4182533"/>
              <a:gd name="connsiteX69" fmla="*/ 7301694 w 8097561"/>
              <a:gd name="connsiteY69" fmla="*/ 541866 h 4182533"/>
              <a:gd name="connsiteX70" fmla="*/ 7369428 w 8097561"/>
              <a:gd name="connsiteY70" fmla="*/ 491066 h 4182533"/>
              <a:gd name="connsiteX71" fmla="*/ 7538761 w 8097561"/>
              <a:gd name="connsiteY71" fmla="*/ 423333 h 4182533"/>
              <a:gd name="connsiteX72" fmla="*/ 7589561 w 8097561"/>
              <a:gd name="connsiteY72" fmla="*/ 406400 h 4182533"/>
              <a:gd name="connsiteX73" fmla="*/ 7758894 w 8097561"/>
              <a:gd name="connsiteY73" fmla="*/ 355600 h 4182533"/>
              <a:gd name="connsiteX74" fmla="*/ 7809694 w 8097561"/>
              <a:gd name="connsiteY74" fmla="*/ 338666 h 4182533"/>
              <a:gd name="connsiteX75" fmla="*/ 8029828 w 8097561"/>
              <a:gd name="connsiteY75" fmla="*/ 355600 h 4182533"/>
              <a:gd name="connsiteX76" fmla="*/ 8080628 w 8097561"/>
              <a:gd name="connsiteY76" fmla="*/ 372533 h 4182533"/>
              <a:gd name="connsiteX77" fmla="*/ 8046761 w 8097561"/>
              <a:gd name="connsiteY77" fmla="*/ 372533 h 4182533"/>
              <a:gd name="connsiteX78" fmla="*/ 8080628 w 8097561"/>
              <a:gd name="connsiteY78" fmla="*/ 423333 h 4182533"/>
              <a:gd name="connsiteX0" fmla="*/ 8077706 w 8094639"/>
              <a:gd name="connsiteY0" fmla="*/ 423333 h 4182533"/>
              <a:gd name="connsiteX1" fmla="*/ 8026906 w 8094639"/>
              <a:gd name="connsiteY1" fmla="*/ 321733 h 4182533"/>
              <a:gd name="connsiteX2" fmla="*/ 8009972 w 8094639"/>
              <a:gd name="connsiteY2" fmla="*/ 270933 h 4182533"/>
              <a:gd name="connsiteX3" fmla="*/ 7959172 w 8094639"/>
              <a:gd name="connsiteY3" fmla="*/ 0 h 4182533"/>
              <a:gd name="connsiteX4" fmla="*/ 7857572 w 8094639"/>
              <a:gd name="connsiteY4" fmla="*/ 33866 h 4182533"/>
              <a:gd name="connsiteX5" fmla="*/ 7739039 w 8094639"/>
              <a:gd name="connsiteY5" fmla="*/ 101600 h 4182533"/>
              <a:gd name="connsiteX6" fmla="*/ 7485039 w 8094639"/>
              <a:gd name="connsiteY6" fmla="*/ 135466 h 4182533"/>
              <a:gd name="connsiteX7" fmla="*/ 7400372 w 8094639"/>
              <a:gd name="connsiteY7" fmla="*/ 169333 h 4182533"/>
              <a:gd name="connsiteX8" fmla="*/ 7078639 w 8094639"/>
              <a:gd name="connsiteY8" fmla="*/ 220133 h 4182533"/>
              <a:gd name="connsiteX9" fmla="*/ 6993972 w 8094639"/>
              <a:gd name="connsiteY9" fmla="*/ 237066 h 4182533"/>
              <a:gd name="connsiteX10" fmla="*/ 6926239 w 8094639"/>
              <a:gd name="connsiteY10" fmla="*/ 270933 h 4182533"/>
              <a:gd name="connsiteX11" fmla="*/ 6875439 w 8094639"/>
              <a:gd name="connsiteY11" fmla="*/ 287866 h 4182533"/>
              <a:gd name="connsiteX12" fmla="*/ 6790772 w 8094639"/>
              <a:gd name="connsiteY12" fmla="*/ 321733 h 4182533"/>
              <a:gd name="connsiteX13" fmla="*/ 6689172 w 8094639"/>
              <a:gd name="connsiteY13" fmla="*/ 355600 h 4182533"/>
              <a:gd name="connsiteX14" fmla="*/ 6553706 w 8094639"/>
              <a:gd name="connsiteY14" fmla="*/ 440266 h 4182533"/>
              <a:gd name="connsiteX15" fmla="*/ 6502906 w 8094639"/>
              <a:gd name="connsiteY15" fmla="*/ 457200 h 4182533"/>
              <a:gd name="connsiteX16" fmla="*/ 68239 w 8094639"/>
              <a:gd name="connsiteY16" fmla="*/ 2116666 h 4182533"/>
              <a:gd name="connsiteX17" fmla="*/ 3133172 w 8094639"/>
              <a:gd name="connsiteY17" fmla="*/ 2997200 h 4182533"/>
              <a:gd name="connsiteX18" fmla="*/ 3387172 w 8094639"/>
              <a:gd name="connsiteY18" fmla="*/ 3031066 h 4182533"/>
              <a:gd name="connsiteX19" fmla="*/ 3641172 w 8094639"/>
              <a:gd name="connsiteY19" fmla="*/ 3081866 h 4182533"/>
              <a:gd name="connsiteX20" fmla="*/ 3844372 w 8094639"/>
              <a:gd name="connsiteY20" fmla="*/ 3115733 h 4182533"/>
              <a:gd name="connsiteX21" fmla="*/ 3945972 w 8094639"/>
              <a:gd name="connsiteY21" fmla="*/ 3149600 h 4182533"/>
              <a:gd name="connsiteX22" fmla="*/ 4047572 w 8094639"/>
              <a:gd name="connsiteY22" fmla="*/ 3166533 h 4182533"/>
              <a:gd name="connsiteX23" fmla="*/ 4115306 w 8094639"/>
              <a:gd name="connsiteY23" fmla="*/ 3200400 h 4182533"/>
              <a:gd name="connsiteX24" fmla="*/ 4318506 w 8094639"/>
              <a:gd name="connsiteY24" fmla="*/ 3251200 h 4182533"/>
              <a:gd name="connsiteX25" fmla="*/ 4504772 w 8094639"/>
              <a:gd name="connsiteY25" fmla="*/ 3318933 h 4182533"/>
              <a:gd name="connsiteX26" fmla="*/ 4572506 w 8094639"/>
              <a:gd name="connsiteY26" fmla="*/ 3352800 h 4182533"/>
              <a:gd name="connsiteX27" fmla="*/ 4657172 w 8094639"/>
              <a:gd name="connsiteY27" fmla="*/ 3369733 h 4182533"/>
              <a:gd name="connsiteX28" fmla="*/ 4724906 w 8094639"/>
              <a:gd name="connsiteY28" fmla="*/ 3386666 h 4182533"/>
              <a:gd name="connsiteX29" fmla="*/ 4826506 w 8094639"/>
              <a:gd name="connsiteY29" fmla="*/ 3420533 h 4182533"/>
              <a:gd name="connsiteX30" fmla="*/ 4911172 w 8094639"/>
              <a:gd name="connsiteY30" fmla="*/ 3437466 h 4182533"/>
              <a:gd name="connsiteX31" fmla="*/ 5046639 w 8094639"/>
              <a:gd name="connsiteY31" fmla="*/ 3471333 h 4182533"/>
              <a:gd name="connsiteX32" fmla="*/ 5249839 w 8094639"/>
              <a:gd name="connsiteY32" fmla="*/ 3505200 h 4182533"/>
              <a:gd name="connsiteX33" fmla="*/ 5334506 w 8094639"/>
              <a:gd name="connsiteY33" fmla="*/ 3539066 h 4182533"/>
              <a:gd name="connsiteX34" fmla="*/ 5486906 w 8094639"/>
              <a:gd name="connsiteY34" fmla="*/ 3589866 h 4182533"/>
              <a:gd name="connsiteX35" fmla="*/ 5537706 w 8094639"/>
              <a:gd name="connsiteY35" fmla="*/ 3623733 h 4182533"/>
              <a:gd name="connsiteX36" fmla="*/ 5673172 w 8094639"/>
              <a:gd name="connsiteY36" fmla="*/ 3657600 h 4182533"/>
              <a:gd name="connsiteX37" fmla="*/ 5740906 w 8094639"/>
              <a:gd name="connsiteY37" fmla="*/ 3691466 h 4182533"/>
              <a:gd name="connsiteX38" fmla="*/ 5910239 w 8094639"/>
              <a:gd name="connsiteY38" fmla="*/ 3725333 h 4182533"/>
              <a:gd name="connsiteX39" fmla="*/ 5961039 w 8094639"/>
              <a:gd name="connsiteY39" fmla="*/ 3742266 h 4182533"/>
              <a:gd name="connsiteX40" fmla="*/ 6130372 w 8094639"/>
              <a:gd name="connsiteY40" fmla="*/ 3810000 h 4182533"/>
              <a:gd name="connsiteX41" fmla="*/ 6333572 w 8094639"/>
              <a:gd name="connsiteY41" fmla="*/ 3860800 h 4182533"/>
              <a:gd name="connsiteX42" fmla="*/ 6401306 w 8094639"/>
              <a:gd name="connsiteY42" fmla="*/ 3877733 h 4182533"/>
              <a:gd name="connsiteX43" fmla="*/ 6604506 w 8094639"/>
              <a:gd name="connsiteY43" fmla="*/ 3911600 h 4182533"/>
              <a:gd name="connsiteX44" fmla="*/ 6807706 w 8094639"/>
              <a:gd name="connsiteY44" fmla="*/ 3962400 h 4182533"/>
              <a:gd name="connsiteX45" fmla="*/ 6909306 w 8094639"/>
              <a:gd name="connsiteY45" fmla="*/ 3979333 h 4182533"/>
              <a:gd name="connsiteX46" fmla="*/ 6977039 w 8094639"/>
              <a:gd name="connsiteY46" fmla="*/ 3996266 h 4182533"/>
              <a:gd name="connsiteX47" fmla="*/ 7231039 w 8094639"/>
              <a:gd name="connsiteY47" fmla="*/ 4013200 h 4182533"/>
              <a:gd name="connsiteX48" fmla="*/ 7400372 w 8094639"/>
              <a:gd name="connsiteY48" fmla="*/ 4030133 h 4182533"/>
              <a:gd name="connsiteX49" fmla="*/ 7569706 w 8094639"/>
              <a:gd name="connsiteY49" fmla="*/ 4064000 h 4182533"/>
              <a:gd name="connsiteX50" fmla="*/ 7620506 w 8094639"/>
              <a:gd name="connsiteY50" fmla="*/ 4080933 h 4182533"/>
              <a:gd name="connsiteX51" fmla="*/ 7772906 w 8094639"/>
              <a:gd name="connsiteY51" fmla="*/ 4114800 h 4182533"/>
              <a:gd name="connsiteX52" fmla="*/ 7857572 w 8094639"/>
              <a:gd name="connsiteY52" fmla="*/ 4131733 h 4182533"/>
              <a:gd name="connsiteX53" fmla="*/ 7908372 w 8094639"/>
              <a:gd name="connsiteY53" fmla="*/ 4148666 h 4182533"/>
              <a:gd name="connsiteX54" fmla="*/ 8060772 w 8094639"/>
              <a:gd name="connsiteY54" fmla="*/ 4182533 h 4182533"/>
              <a:gd name="connsiteX55" fmla="*/ 8094639 w 8094639"/>
              <a:gd name="connsiteY55" fmla="*/ 4114800 h 4182533"/>
              <a:gd name="connsiteX56" fmla="*/ 8060772 w 8094639"/>
              <a:gd name="connsiteY56" fmla="*/ 4064000 h 4182533"/>
              <a:gd name="connsiteX57" fmla="*/ 8043839 w 8094639"/>
              <a:gd name="connsiteY57" fmla="*/ 3759200 h 4182533"/>
              <a:gd name="connsiteX58" fmla="*/ 7925306 w 8094639"/>
              <a:gd name="connsiteY58" fmla="*/ 3742266 h 4182533"/>
              <a:gd name="connsiteX59" fmla="*/ 7654372 w 8094639"/>
              <a:gd name="connsiteY59" fmla="*/ 3708400 h 4182533"/>
              <a:gd name="connsiteX60" fmla="*/ 7417306 w 8094639"/>
              <a:gd name="connsiteY60" fmla="*/ 3657600 h 4182533"/>
              <a:gd name="connsiteX61" fmla="*/ 7264906 w 8094639"/>
              <a:gd name="connsiteY61" fmla="*/ 3606800 h 4182533"/>
              <a:gd name="connsiteX62" fmla="*/ 7180239 w 8094639"/>
              <a:gd name="connsiteY62" fmla="*/ 3589866 h 4182533"/>
              <a:gd name="connsiteX63" fmla="*/ 1581656 w 8094639"/>
              <a:gd name="connsiteY63" fmla="*/ 2142066 h 4182533"/>
              <a:gd name="connsiteX64" fmla="*/ 6977039 w 8094639"/>
              <a:gd name="connsiteY64" fmla="*/ 677333 h 4182533"/>
              <a:gd name="connsiteX65" fmla="*/ 7027839 w 8094639"/>
              <a:gd name="connsiteY65" fmla="*/ 643466 h 4182533"/>
              <a:gd name="connsiteX66" fmla="*/ 7197172 w 8094639"/>
              <a:gd name="connsiteY66" fmla="*/ 592666 h 4182533"/>
              <a:gd name="connsiteX67" fmla="*/ 7247972 w 8094639"/>
              <a:gd name="connsiteY67" fmla="*/ 558800 h 4182533"/>
              <a:gd name="connsiteX68" fmla="*/ 7298772 w 8094639"/>
              <a:gd name="connsiteY68" fmla="*/ 541866 h 4182533"/>
              <a:gd name="connsiteX69" fmla="*/ 7366506 w 8094639"/>
              <a:gd name="connsiteY69" fmla="*/ 491066 h 4182533"/>
              <a:gd name="connsiteX70" fmla="*/ 7535839 w 8094639"/>
              <a:gd name="connsiteY70" fmla="*/ 423333 h 4182533"/>
              <a:gd name="connsiteX71" fmla="*/ 7586639 w 8094639"/>
              <a:gd name="connsiteY71" fmla="*/ 406400 h 4182533"/>
              <a:gd name="connsiteX72" fmla="*/ 7755972 w 8094639"/>
              <a:gd name="connsiteY72" fmla="*/ 355600 h 4182533"/>
              <a:gd name="connsiteX73" fmla="*/ 7806772 w 8094639"/>
              <a:gd name="connsiteY73" fmla="*/ 338666 h 4182533"/>
              <a:gd name="connsiteX74" fmla="*/ 8026906 w 8094639"/>
              <a:gd name="connsiteY74" fmla="*/ 355600 h 4182533"/>
              <a:gd name="connsiteX75" fmla="*/ 8077706 w 8094639"/>
              <a:gd name="connsiteY75" fmla="*/ 372533 h 4182533"/>
              <a:gd name="connsiteX76" fmla="*/ 8043839 w 8094639"/>
              <a:gd name="connsiteY76" fmla="*/ 372533 h 4182533"/>
              <a:gd name="connsiteX77" fmla="*/ 8077706 w 8094639"/>
              <a:gd name="connsiteY77" fmla="*/ 423333 h 4182533"/>
              <a:gd name="connsiteX0" fmla="*/ 8065546 w 8082479"/>
              <a:gd name="connsiteY0" fmla="*/ 423333 h 4182533"/>
              <a:gd name="connsiteX1" fmla="*/ 8014746 w 8082479"/>
              <a:gd name="connsiteY1" fmla="*/ 321733 h 4182533"/>
              <a:gd name="connsiteX2" fmla="*/ 7997812 w 8082479"/>
              <a:gd name="connsiteY2" fmla="*/ 270933 h 4182533"/>
              <a:gd name="connsiteX3" fmla="*/ 7947012 w 8082479"/>
              <a:gd name="connsiteY3" fmla="*/ 0 h 4182533"/>
              <a:gd name="connsiteX4" fmla="*/ 7845412 w 8082479"/>
              <a:gd name="connsiteY4" fmla="*/ 33866 h 4182533"/>
              <a:gd name="connsiteX5" fmla="*/ 7726879 w 8082479"/>
              <a:gd name="connsiteY5" fmla="*/ 101600 h 4182533"/>
              <a:gd name="connsiteX6" fmla="*/ 7472879 w 8082479"/>
              <a:gd name="connsiteY6" fmla="*/ 135466 h 4182533"/>
              <a:gd name="connsiteX7" fmla="*/ 7388212 w 8082479"/>
              <a:gd name="connsiteY7" fmla="*/ 169333 h 4182533"/>
              <a:gd name="connsiteX8" fmla="*/ 7066479 w 8082479"/>
              <a:gd name="connsiteY8" fmla="*/ 220133 h 4182533"/>
              <a:gd name="connsiteX9" fmla="*/ 6981812 w 8082479"/>
              <a:gd name="connsiteY9" fmla="*/ 237066 h 4182533"/>
              <a:gd name="connsiteX10" fmla="*/ 6914079 w 8082479"/>
              <a:gd name="connsiteY10" fmla="*/ 270933 h 4182533"/>
              <a:gd name="connsiteX11" fmla="*/ 6863279 w 8082479"/>
              <a:gd name="connsiteY11" fmla="*/ 287866 h 4182533"/>
              <a:gd name="connsiteX12" fmla="*/ 6778612 w 8082479"/>
              <a:gd name="connsiteY12" fmla="*/ 321733 h 4182533"/>
              <a:gd name="connsiteX13" fmla="*/ 6677012 w 8082479"/>
              <a:gd name="connsiteY13" fmla="*/ 355600 h 4182533"/>
              <a:gd name="connsiteX14" fmla="*/ 6541546 w 8082479"/>
              <a:gd name="connsiteY14" fmla="*/ 440266 h 4182533"/>
              <a:gd name="connsiteX15" fmla="*/ 6490746 w 8082479"/>
              <a:gd name="connsiteY15" fmla="*/ 457200 h 4182533"/>
              <a:gd name="connsiteX16" fmla="*/ 56079 w 8082479"/>
              <a:gd name="connsiteY16" fmla="*/ 2116666 h 4182533"/>
              <a:gd name="connsiteX17" fmla="*/ 3375012 w 8082479"/>
              <a:gd name="connsiteY17" fmla="*/ 3031066 h 4182533"/>
              <a:gd name="connsiteX18" fmla="*/ 3629012 w 8082479"/>
              <a:gd name="connsiteY18" fmla="*/ 3081866 h 4182533"/>
              <a:gd name="connsiteX19" fmla="*/ 3832212 w 8082479"/>
              <a:gd name="connsiteY19" fmla="*/ 3115733 h 4182533"/>
              <a:gd name="connsiteX20" fmla="*/ 3933812 w 8082479"/>
              <a:gd name="connsiteY20" fmla="*/ 3149600 h 4182533"/>
              <a:gd name="connsiteX21" fmla="*/ 4035412 w 8082479"/>
              <a:gd name="connsiteY21" fmla="*/ 3166533 h 4182533"/>
              <a:gd name="connsiteX22" fmla="*/ 4103146 w 8082479"/>
              <a:gd name="connsiteY22" fmla="*/ 3200400 h 4182533"/>
              <a:gd name="connsiteX23" fmla="*/ 4306346 w 8082479"/>
              <a:gd name="connsiteY23" fmla="*/ 3251200 h 4182533"/>
              <a:gd name="connsiteX24" fmla="*/ 4492612 w 8082479"/>
              <a:gd name="connsiteY24" fmla="*/ 3318933 h 4182533"/>
              <a:gd name="connsiteX25" fmla="*/ 4560346 w 8082479"/>
              <a:gd name="connsiteY25" fmla="*/ 3352800 h 4182533"/>
              <a:gd name="connsiteX26" fmla="*/ 4645012 w 8082479"/>
              <a:gd name="connsiteY26" fmla="*/ 3369733 h 4182533"/>
              <a:gd name="connsiteX27" fmla="*/ 4712746 w 8082479"/>
              <a:gd name="connsiteY27" fmla="*/ 3386666 h 4182533"/>
              <a:gd name="connsiteX28" fmla="*/ 4814346 w 8082479"/>
              <a:gd name="connsiteY28" fmla="*/ 3420533 h 4182533"/>
              <a:gd name="connsiteX29" fmla="*/ 4899012 w 8082479"/>
              <a:gd name="connsiteY29" fmla="*/ 3437466 h 4182533"/>
              <a:gd name="connsiteX30" fmla="*/ 5034479 w 8082479"/>
              <a:gd name="connsiteY30" fmla="*/ 3471333 h 4182533"/>
              <a:gd name="connsiteX31" fmla="*/ 5237679 w 8082479"/>
              <a:gd name="connsiteY31" fmla="*/ 3505200 h 4182533"/>
              <a:gd name="connsiteX32" fmla="*/ 5322346 w 8082479"/>
              <a:gd name="connsiteY32" fmla="*/ 3539066 h 4182533"/>
              <a:gd name="connsiteX33" fmla="*/ 5474746 w 8082479"/>
              <a:gd name="connsiteY33" fmla="*/ 3589866 h 4182533"/>
              <a:gd name="connsiteX34" fmla="*/ 5525546 w 8082479"/>
              <a:gd name="connsiteY34" fmla="*/ 3623733 h 4182533"/>
              <a:gd name="connsiteX35" fmla="*/ 5661012 w 8082479"/>
              <a:gd name="connsiteY35" fmla="*/ 3657600 h 4182533"/>
              <a:gd name="connsiteX36" fmla="*/ 5728746 w 8082479"/>
              <a:gd name="connsiteY36" fmla="*/ 3691466 h 4182533"/>
              <a:gd name="connsiteX37" fmla="*/ 5898079 w 8082479"/>
              <a:gd name="connsiteY37" fmla="*/ 3725333 h 4182533"/>
              <a:gd name="connsiteX38" fmla="*/ 5948879 w 8082479"/>
              <a:gd name="connsiteY38" fmla="*/ 3742266 h 4182533"/>
              <a:gd name="connsiteX39" fmla="*/ 6118212 w 8082479"/>
              <a:gd name="connsiteY39" fmla="*/ 3810000 h 4182533"/>
              <a:gd name="connsiteX40" fmla="*/ 6321412 w 8082479"/>
              <a:gd name="connsiteY40" fmla="*/ 3860800 h 4182533"/>
              <a:gd name="connsiteX41" fmla="*/ 6389146 w 8082479"/>
              <a:gd name="connsiteY41" fmla="*/ 3877733 h 4182533"/>
              <a:gd name="connsiteX42" fmla="*/ 6592346 w 8082479"/>
              <a:gd name="connsiteY42" fmla="*/ 3911600 h 4182533"/>
              <a:gd name="connsiteX43" fmla="*/ 6795546 w 8082479"/>
              <a:gd name="connsiteY43" fmla="*/ 3962400 h 4182533"/>
              <a:gd name="connsiteX44" fmla="*/ 6897146 w 8082479"/>
              <a:gd name="connsiteY44" fmla="*/ 3979333 h 4182533"/>
              <a:gd name="connsiteX45" fmla="*/ 6964879 w 8082479"/>
              <a:gd name="connsiteY45" fmla="*/ 3996266 h 4182533"/>
              <a:gd name="connsiteX46" fmla="*/ 7218879 w 8082479"/>
              <a:gd name="connsiteY46" fmla="*/ 4013200 h 4182533"/>
              <a:gd name="connsiteX47" fmla="*/ 7388212 w 8082479"/>
              <a:gd name="connsiteY47" fmla="*/ 4030133 h 4182533"/>
              <a:gd name="connsiteX48" fmla="*/ 7557546 w 8082479"/>
              <a:gd name="connsiteY48" fmla="*/ 4064000 h 4182533"/>
              <a:gd name="connsiteX49" fmla="*/ 7608346 w 8082479"/>
              <a:gd name="connsiteY49" fmla="*/ 4080933 h 4182533"/>
              <a:gd name="connsiteX50" fmla="*/ 7760746 w 8082479"/>
              <a:gd name="connsiteY50" fmla="*/ 4114800 h 4182533"/>
              <a:gd name="connsiteX51" fmla="*/ 7845412 w 8082479"/>
              <a:gd name="connsiteY51" fmla="*/ 4131733 h 4182533"/>
              <a:gd name="connsiteX52" fmla="*/ 7896212 w 8082479"/>
              <a:gd name="connsiteY52" fmla="*/ 4148666 h 4182533"/>
              <a:gd name="connsiteX53" fmla="*/ 8048612 w 8082479"/>
              <a:gd name="connsiteY53" fmla="*/ 4182533 h 4182533"/>
              <a:gd name="connsiteX54" fmla="*/ 8082479 w 8082479"/>
              <a:gd name="connsiteY54" fmla="*/ 4114800 h 4182533"/>
              <a:gd name="connsiteX55" fmla="*/ 8048612 w 8082479"/>
              <a:gd name="connsiteY55" fmla="*/ 4064000 h 4182533"/>
              <a:gd name="connsiteX56" fmla="*/ 8031679 w 8082479"/>
              <a:gd name="connsiteY56" fmla="*/ 3759200 h 4182533"/>
              <a:gd name="connsiteX57" fmla="*/ 7913146 w 8082479"/>
              <a:gd name="connsiteY57" fmla="*/ 3742266 h 4182533"/>
              <a:gd name="connsiteX58" fmla="*/ 7642212 w 8082479"/>
              <a:gd name="connsiteY58" fmla="*/ 3708400 h 4182533"/>
              <a:gd name="connsiteX59" fmla="*/ 7405146 w 8082479"/>
              <a:gd name="connsiteY59" fmla="*/ 3657600 h 4182533"/>
              <a:gd name="connsiteX60" fmla="*/ 7252746 w 8082479"/>
              <a:gd name="connsiteY60" fmla="*/ 3606800 h 4182533"/>
              <a:gd name="connsiteX61" fmla="*/ 7168079 w 8082479"/>
              <a:gd name="connsiteY61" fmla="*/ 3589866 h 4182533"/>
              <a:gd name="connsiteX62" fmla="*/ 1569496 w 8082479"/>
              <a:gd name="connsiteY62" fmla="*/ 2142066 h 4182533"/>
              <a:gd name="connsiteX63" fmla="*/ 6964879 w 8082479"/>
              <a:gd name="connsiteY63" fmla="*/ 677333 h 4182533"/>
              <a:gd name="connsiteX64" fmla="*/ 7015679 w 8082479"/>
              <a:gd name="connsiteY64" fmla="*/ 643466 h 4182533"/>
              <a:gd name="connsiteX65" fmla="*/ 7185012 w 8082479"/>
              <a:gd name="connsiteY65" fmla="*/ 592666 h 4182533"/>
              <a:gd name="connsiteX66" fmla="*/ 7235812 w 8082479"/>
              <a:gd name="connsiteY66" fmla="*/ 558800 h 4182533"/>
              <a:gd name="connsiteX67" fmla="*/ 7286612 w 8082479"/>
              <a:gd name="connsiteY67" fmla="*/ 541866 h 4182533"/>
              <a:gd name="connsiteX68" fmla="*/ 7354346 w 8082479"/>
              <a:gd name="connsiteY68" fmla="*/ 491066 h 4182533"/>
              <a:gd name="connsiteX69" fmla="*/ 7523679 w 8082479"/>
              <a:gd name="connsiteY69" fmla="*/ 423333 h 4182533"/>
              <a:gd name="connsiteX70" fmla="*/ 7574479 w 8082479"/>
              <a:gd name="connsiteY70" fmla="*/ 406400 h 4182533"/>
              <a:gd name="connsiteX71" fmla="*/ 7743812 w 8082479"/>
              <a:gd name="connsiteY71" fmla="*/ 355600 h 4182533"/>
              <a:gd name="connsiteX72" fmla="*/ 7794612 w 8082479"/>
              <a:gd name="connsiteY72" fmla="*/ 338666 h 4182533"/>
              <a:gd name="connsiteX73" fmla="*/ 8014746 w 8082479"/>
              <a:gd name="connsiteY73" fmla="*/ 355600 h 4182533"/>
              <a:gd name="connsiteX74" fmla="*/ 8065546 w 8082479"/>
              <a:gd name="connsiteY74" fmla="*/ 372533 h 4182533"/>
              <a:gd name="connsiteX75" fmla="*/ 8031679 w 8082479"/>
              <a:gd name="connsiteY75" fmla="*/ 372533 h 4182533"/>
              <a:gd name="connsiteX76" fmla="*/ 8065546 w 8082479"/>
              <a:gd name="connsiteY76" fmla="*/ 423333 h 4182533"/>
              <a:gd name="connsiteX0" fmla="*/ 8054911 w 8071844"/>
              <a:gd name="connsiteY0" fmla="*/ 423333 h 4182533"/>
              <a:gd name="connsiteX1" fmla="*/ 8004111 w 8071844"/>
              <a:gd name="connsiteY1" fmla="*/ 321733 h 4182533"/>
              <a:gd name="connsiteX2" fmla="*/ 7987177 w 8071844"/>
              <a:gd name="connsiteY2" fmla="*/ 270933 h 4182533"/>
              <a:gd name="connsiteX3" fmla="*/ 7936377 w 8071844"/>
              <a:gd name="connsiteY3" fmla="*/ 0 h 4182533"/>
              <a:gd name="connsiteX4" fmla="*/ 7834777 w 8071844"/>
              <a:gd name="connsiteY4" fmla="*/ 33866 h 4182533"/>
              <a:gd name="connsiteX5" fmla="*/ 7716244 w 8071844"/>
              <a:gd name="connsiteY5" fmla="*/ 101600 h 4182533"/>
              <a:gd name="connsiteX6" fmla="*/ 7462244 w 8071844"/>
              <a:gd name="connsiteY6" fmla="*/ 135466 h 4182533"/>
              <a:gd name="connsiteX7" fmla="*/ 7377577 w 8071844"/>
              <a:gd name="connsiteY7" fmla="*/ 169333 h 4182533"/>
              <a:gd name="connsiteX8" fmla="*/ 7055844 w 8071844"/>
              <a:gd name="connsiteY8" fmla="*/ 220133 h 4182533"/>
              <a:gd name="connsiteX9" fmla="*/ 6971177 w 8071844"/>
              <a:gd name="connsiteY9" fmla="*/ 237066 h 4182533"/>
              <a:gd name="connsiteX10" fmla="*/ 6903444 w 8071844"/>
              <a:gd name="connsiteY10" fmla="*/ 270933 h 4182533"/>
              <a:gd name="connsiteX11" fmla="*/ 6852644 w 8071844"/>
              <a:gd name="connsiteY11" fmla="*/ 287866 h 4182533"/>
              <a:gd name="connsiteX12" fmla="*/ 6767977 w 8071844"/>
              <a:gd name="connsiteY12" fmla="*/ 321733 h 4182533"/>
              <a:gd name="connsiteX13" fmla="*/ 6666377 w 8071844"/>
              <a:gd name="connsiteY13" fmla="*/ 355600 h 4182533"/>
              <a:gd name="connsiteX14" fmla="*/ 6530911 w 8071844"/>
              <a:gd name="connsiteY14" fmla="*/ 440266 h 4182533"/>
              <a:gd name="connsiteX15" fmla="*/ 6480111 w 8071844"/>
              <a:gd name="connsiteY15" fmla="*/ 457200 h 4182533"/>
              <a:gd name="connsiteX16" fmla="*/ 45444 w 8071844"/>
              <a:gd name="connsiteY16" fmla="*/ 2116666 h 4182533"/>
              <a:gd name="connsiteX17" fmla="*/ 3618377 w 8071844"/>
              <a:gd name="connsiteY17" fmla="*/ 3081866 h 4182533"/>
              <a:gd name="connsiteX18" fmla="*/ 3821577 w 8071844"/>
              <a:gd name="connsiteY18" fmla="*/ 3115733 h 4182533"/>
              <a:gd name="connsiteX19" fmla="*/ 3923177 w 8071844"/>
              <a:gd name="connsiteY19" fmla="*/ 3149600 h 4182533"/>
              <a:gd name="connsiteX20" fmla="*/ 4024777 w 8071844"/>
              <a:gd name="connsiteY20" fmla="*/ 3166533 h 4182533"/>
              <a:gd name="connsiteX21" fmla="*/ 4092511 w 8071844"/>
              <a:gd name="connsiteY21" fmla="*/ 3200400 h 4182533"/>
              <a:gd name="connsiteX22" fmla="*/ 4295711 w 8071844"/>
              <a:gd name="connsiteY22" fmla="*/ 3251200 h 4182533"/>
              <a:gd name="connsiteX23" fmla="*/ 4481977 w 8071844"/>
              <a:gd name="connsiteY23" fmla="*/ 3318933 h 4182533"/>
              <a:gd name="connsiteX24" fmla="*/ 4549711 w 8071844"/>
              <a:gd name="connsiteY24" fmla="*/ 3352800 h 4182533"/>
              <a:gd name="connsiteX25" fmla="*/ 4634377 w 8071844"/>
              <a:gd name="connsiteY25" fmla="*/ 3369733 h 4182533"/>
              <a:gd name="connsiteX26" fmla="*/ 4702111 w 8071844"/>
              <a:gd name="connsiteY26" fmla="*/ 3386666 h 4182533"/>
              <a:gd name="connsiteX27" fmla="*/ 4803711 w 8071844"/>
              <a:gd name="connsiteY27" fmla="*/ 3420533 h 4182533"/>
              <a:gd name="connsiteX28" fmla="*/ 4888377 w 8071844"/>
              <a:gd name="connsiteY28" fmla="*/ 3437466 h 4182533"/>
              <a:gd name="connsiteX29" fmla="*/ 5023844 w 8071844"/>
              <a:gd name="connsiteY29" fmla="*/ 3471333 h 4182533"/>
              <a:gd name="connsiteX30" fmla="*/ 5227044 w 8071844"/>
              <a:gd name="connsiteY30" fmla="*/ 3505200 h 4182533"/>
              <a:gd name="connsiteX31" fmla="*/ 5311711 w 8071844"/>
              <a:gd name="connsiteY31" fmla="*/ 3539066 h 4182533"/>
              <a:gd name="connsiteX32" fmla="*/ 5464111 w 8071844"/>
              <a:gd name="connsiteY32" fmla="*/ 3589866 h 4182533"/>
              <a:gd name="connsiteX33" fmla="*/ 5514911 w 8071844"/>
              <a:gd name="connsiteY33" fmla="*/ 3623733 h 4182533"/>
              <a:gd name="connsiteX34" fmla="*/ 5650377 w 8071844"/>
              <a:gd name="connsiteY34" fmla="*/ 3657600 h 4182533"/>
              <a:gd name="connsiteX35" fmla="*/ 5718111 w 8071844"/>
              <a:gd name="connsiteY35" fmla="*/ 3691466 h 4182533"/>
              <a:gd name="connsiteX36" fmla="*/ 5887444 w 8071844"/>
              <a:gd name="connsiteY36" fmla="*/ 3725333 h 4182533"/>
              <a:gd name="connsiteX37" fmla="*/ 5938244 w 8071844"/>
              <a:gd name="connsiteY37" fmla="*/ 3742266 h 4182533"/>
              <a:gd name="connsiteX38" fmla="*/ 6107577 w 8071844"/>
              <a:gd name="connsiteY38" fmla="*/ 3810000 h 4182533"/>
              <a:gd name="connsiteX39" fmla="*/ 6310777 w 8071844"/>
              <a:gd name="connsiteY39" fmla="*/ 3860800 h 4182533"/>
              <a:gd name="connsiteX40" fmla="*/ 6378511 w 8071844"/>
              <a:gd name="connsiteY40" fmla="*/ 3877733 h 4182533"/>
              <a:gd name="connsiteX41" fmla="*/ 6581711 w 8071844"/>
              <a:gd name="connsiteY41" fmla="*/ 3911600 h 4182533"/>
              <a:gd name="connsiteX42" fmla="*/ 6784911 w 8071844"/>
              <a:gd name="connsiteY42" fmla="*/ 3962400 h 4182533"/>
              <a:gd name="connsiteX43" fmla="*/ 6886511 w 8071844"/>
              <a:gd name="connsiteY43" fmla="*/ 3979333 h 4182533"/>
              <a:gd name="connsiteX44" fmla="*/ 6954244 w 8071844"/>
              <a:gd name="connsiteY44" fmla="*/ 3996266 h 4182533"/>
              <a:gd name="connsiteX45" fmla="*/ 7208244 w 8071844"/>
              <a:gd name="connsiteY45" fmla="*/ 4013200 h 4182533"/>
              <a:gd name="connsiteX46" fmla="*/ 7377577 w 8071844"/>
              <a:gd name="connsiteY46" fmla="*/ 4030133 h 4182533"/>
              <a:gd name="connsiteX47" fmla="*/ 7546911 w 8071844"/>
              <a:gd name="connsiteY47" fmla="*/ 4064000 h 4182533"/>
              <a:gd name="connsiteX48" fmla="*/ 7597711 w 8071844"/>
              <a:gd name="connsiteY48" fmla="*/ 4080933 h 4182533"/>
              <a:gd name="connsiteX49" fmla="*/ 7750111 w 8071844"/>
              <a:gd name="connsiteY49" fmla="*/ 4114800 h 4182533"/>
              <a:gd name="connsiteX50" fmla="*/ 7834777 w 8071844"/>
              <a:gd name="connsiteY50" fmla="*/ 4131733 h 4182533"/>
              <a:gd name="connsiteX51" fmla="*/ 7885577 w 8071844"/>
              <a:gd name="connsiteY51" fmla="*/ 4148666 h 4182533"/>
              <a:gd name="connsiteX52" fmla="*/ 8037977 w 8071844"/>
              <a:gd name="connsiteY52" fmla="*/ 4182533 h 4182533"/>
              <a:gd name="connsiteX53" fmla="*/ 8071844 w 8071844"/>
              <a:gd name="connsiteY53" fmla="*/ 4114800 h 4182533"/>
              <a:gd name="connsiteX54" fmla="*/ 8037977 w 8071844"/>
              <a:gd name="connsiteY54" fmla="*/ 4064000 h 4182533"/>
              <a:gd name="connsiteX55" fmla="*/ 8021044 w 8071844"/>
              <a:gd name="connsiteY55" fmla="*/ 3759200 h 4182533"/>
              <a:gd name="connsiteX56" fmla="*/ 7902511 w 8071844"/>
              <a:gd name="connsiteY56" fmla="*/ 3742266 h 4182533"/>
              <a:gd name="connsiteX57" fmla="*/ 7631577 w 8071844"/>
              <a:gd name="connsiteY57" fmla="*/ 3708400 h 4182533"/>
              <a:gd name="connsiteX58" fmla="*/ 7394511 w 8071844"/>
              <a:gd name="connsiteY58" fmla="*/ 3657600 h 4182533"/>
              <a:gd name="connsiteX59" fmla="*/ 7242111 w 8071844"/>
              <a:gd name="connsiteY59" fmla="*/ 3606800 h 4182533"/>
              <a:gd name="connsiteX60" fmla="*/ 7157444 w 8071844"/>
              <a:gd name="connsiteY60" fmla="*/ 3589866 h 4182533"/>
              <a:gd name="connsiteX61" fmla="*/ 1558861 w 8071844"/>
              <a:gd name="connsiteY61" fmla="*/ 2142066 h 4182533"/>
              <a:gd name="connsiteX62" fmla="*/ 6954244 w 8071844"/>
              <a:gd name="connsiteY62" fmla="*/ 677333 h 4182533"/>
              <a:gd name="connsiteX63" fmla="*/ 7005044 w 8071844"/>
              <a:gd name="connsiteY63" fmla="*/ 643466 h 4182533"/>
              <a:gd name="connsiteX64" fmla="*/ 7174377 w 8071844"/>
              <a:gd name="connsiteY64" fmla="*/ 592666 h 4182533"/>
              <a:gd name="connsiteX65" fmla="*/ 7225177 w 8071844"/>
              <a:gd name="connsiteY65" fmla="*/ 558800 h 4182533"/>
              <a:gd name="connsiteX66" fmla="*/ 7275977 w 8071844"/>
              <a:gd name="connsiteY66" fmla="*/ 541866 h 4182533"/>
              <a:gd name="connsiteX67" fmla="*/ 7343711 w 8071844"/>
              <a:gd name="connsiteY67" fmla="*/ 491066 h 4182533"/>
              <a:gd name="connsiteX68" fmla="*/ 7513044 w 8071844"/>
              <a:gd name="connsiteY68" fmla="*/ 423333 h 4182533"/>
              <a:gd name="connsiteX69" fmla="*/ 7563844 w 8071844"/>
              <a:gd name="connsiteY69" fmla="*/ 406400 h 4182533"/>
              <a:gd name="connsiteX70" fmla="*/ 7733177 w 8071844"/>
              <a:gd name="connsiteY70" fmla="*/ 355600 h 4182533"/>
              <a:gd name="connsiteX71" fmla="*/ 7783977 w 8071844"/>
              <a:gd name="connsiteY71" fmla="*/ 338666 h 4182533"/>
              <a:gd name="connsiteX72" fmla="*/ 8004111 w 8071844"/>
              <a:gd name="connsiteY72" fmla="*/ 355600 h 4182533"/>
              <a:gd name="connsiteX73" fmla="*/ 8054911 w 8071844"/>
              <a:gd name="connsiteY73" fmla="*/ 372533 h 4182533"/>
              <a:gd name="connsiteX74" fmla="*/ 8021044 w 8071844"/>
              <a:gd name="connsiteY74" fmla="*/ 372533 h 4182533"/>
              <a:gd name="connsiteX75" fmla="*/ 8054911 w 8071844"/>
              <a:gd name="connsiteY75" fmla="*/ 423333 h 4182533"/>
              <a:gd name="connsiteX0" fmla="*/ 8047390 w 8064323"/>
              <a:gd name="connsiteY0" fmla="*/ 423333 h 4182533"/>
              <a:gd name="connsiteX1" fmla="*/ 7996590 w 8064323"/>
              <a:gd name="connsiteY1" fmla="*/ 321733 h 4182533"/>
              <a:gd name="connsiteX2" fmla="*/ 7979656 w 8064323"/>
              <a:gd name="connsiteY2" fmla="*/ 270933 h 4182533"/>
              <a:gd name="connsiteX3" fmla="*/ 7928856 w 8064323"/>
              <a:gd name="connsiteY3" fmla="*/ 0 h 4182533"/>
              <a:gd name="connsiteX4" fmla="*/ 7827256 w 8064323"/>
              <a:gd name="connsiteY4" fmla="*/ 33866 h 4182533"/>
              <a:gd name="connsiteX5" fmla="*/ 7708723 w 8064323"/>
              <a:gd name="connsiteY5" fmla="*/ 101600 h 4182533"/>
              <a:gd name="connsiteX6" fmla="*/ 7454723 w 8064323"/>
              <a:gd name="connsiteY6" fmla="*/ 135466 h 4182533"/>
              <a:gd name="connsiteX7" fmla="*/ 7370056 w 8064323"/>
              <a:gd name="connsiteY7" fmla="*/ 169333 h 4182533"/>
              <a:gd name="connsiteX8" fmla="*/ 7048323 w 8064323"/>
              <a:gd name="connsiteY8" fmla="*/ 220133 h 4182533"/>
              <a:gd name="connsiteX9" fmla="*/ 6963656 w 8064323"/>
              <a:gd name="connsiteY9" fmla="*/ 237066 h 4182533"/>
              <a:gd name="connsiteX10" fmla="*/ 6895923 w 8064323"/>
              <a:gd name="connsiteY10" fmla="*/ 270933 h 4182533"/>
              <a:gd name="connsiteX11" fmla="*/ 6845123 w 8064323"/>
              <a:gd name="connsiteY11" fmla="*/ 287866 h 4182533"/>
              <a:gd name="connsiteX12" fmla="*/ 6760456 w 8064323"/>
              <a:gd name="connsiteY12" fmla="*/ 321733 h 4182533"/>
              <a:gd name="connsiteX13" fmla="*/ 6658856 w 8064323"/>
              <a:gd name="connsiteY13" fmla="*/ 355600 h 4182533"/>
              <a:gd name="connsiteX14" fmla="*/ 6523390 w 8064323"/>
              <a:gd name="connsiteY14" fmla="*/ 440266 h 4182533"/>
              <a:gd name="connsiteX15" fmla="*/ 6472590 w 8064323"/>
              <a:gd name="connsiteY15" fmla="*/ 457200 h 4182533"/>
              <a:gd name="connsiteX16" fmla="*/ 37923 w 8064323"/>
              <a:gd name="connsiteY16" fmla="*/ 2116666 h 4182533"/>
              <a:gd name="connsiteX17" fmla="*/ 3814056 w 8064323"/>
              <a:gd name="connsiteY17" fmla="*/ 3115733 h 4182533"/>
              <a:gd name="connsiteX18" fmla="*/ 3915656 w 8064323"/>
              <a:gd name="connsiteY18" fmla="*/ 3149600 h 4182533"/>
              <a:gd name="connsiteX19" fmla="*/ 4017256 w 8064323"/>
              <a:gd name="connsiteY19" fmla="*/ 3166533 h 4182533"/>
              <a:gd name="connsiteX20" fmla="*/ 4084990 w 8064323"/>
              <a:gd name="connsiteY20" fmla="*/ 3200400 h 4182533"/>
              <a:gd name="connsiteX21" fmla="*/ 4288190 w 8064323"/>
              <a:gd name="connsiteY21" fmla="*/ 3251200 h 4182533"/>
              <a:gd name="connsiteX22" fmla="*/ 4474456 w 8064323"/>
              <a:gd name="connsiteY22" fmla="*/ 3318933 h 4182533"/>
              <a:gd name="connsiteX23" fmla="*/ 4542190 w 8064323"/>
              <a:gd name="connsiteY23" fmla="*/ 3352800 h 4182533"/>
              <a:gd name="connsiteX24" fmla="*/ 4626856 w 8064323"/>
              <a:gd name="connsiteY24" fmla="*/ 3369733 h 4182533"/>
              <a:gd name="connsiteX25" fmla="*/ 4694590 w 8064323"/>
              <a:gd name="connsiteY25" fmla="*/ 3386666 h 4182533"/>
              <a:gd name="connsiteX26" fmla="*/ 4796190 w 8064323"/>
              <a:gd name="connsiteY26" fmla="*/ 3420533 h 4182533"/>
              <a:gd name="connsiteX27" fmla="*/ 4880856 w 8064323"/>
              <a:gd name="connsiteY27" fmla="*/ 3437466 h 4182533"/>
              <a:gd name="connsiteX28" fmla="*/ 5016323 w 8064323"/>
              <a:gd name="connsiteY28" fmla="*/ 3471333 h 4182533"/>
              <a:gd name="connsiteX29" fmla="*/ 5219523 w 8064323"/>
              <a:gd name="connsiteY29" fmla="*/ 3505200 h 4182533"/>
              <a:gd name="connsiteX30" fmla="*/ 5304190 w 8064323"/>
              <a:gd name="connsiteY30" fmla="*/ 3539066 h 4182533"/>
              <a:gd name="connsiteX31" fmla="*/ 5456590 w 8064323"/>
              <a:gd name="connsiteY31" fmla="*/ 3589866 h 4182533"/>
              <a:gd name="connsiteX32" fmla="*/ 5507390 w 8064323"/>
              <a:gd name="connsiteY32" fmla="*/ 3623733 h 4182533"/>
              <a:gd name="connsiteX33" fmla="*/ 5642856 w 8064323"/>
              <a:gd name="connsiteY33" fmla="*/ 3657600 h 4182533"/>
              <a:gd name="connsiteX34" fmla="*/ 5710590 w 8064323"/>
              <a:gd name="connsiteY34" fmla="*/ 3691466 h 4182533"/>
              <a:gd name="connsiteX35" fmla="*/ 5879923 w 8064323"/>
              <a:gd name="connsiteY35" fmla="*/ 3725333 h 4182533"/>
              <a:gd name="connsiteX36" fmla="*/ 5930723 w 8064323"/>
              <a:gd name="connsiteY36" fmla="*/ 3742266 h 4182533"/>
              <a:gd name="connsiteX37" fmla="*/ 6100056 w 8064323"/>
              <a:gd name="connsiteY37" fmla="*/ 3810000 h 4182533"/>
              <a:gd name="connsiteX38" fmla="*/ 6303256 w 8064323"/>
              <a:gd name="connsiteY38" fmla="*/ 3860800 h 4182533"/>
              <a:gd name="connsiteX39" fmla="*/ 6370990 w 8064323"/>
              <a:gd name="connsiteY39" fmla="*/ 3877733 h 4182533"/>
              <a:gd name="connsiteX40" fmla="*/ 6574190 w 8064323"/>
              <a:gd name="connsiteY40" fmla="*/ 3911600 h 4182533"/>
              <a:gd name="connsiteX41" fmla="*/ 6777390 w 8064323"/>
              <a:gd name="connsiteY41" fmla="*/ 3962400 h 4182533"/>
              <a:gd name="connsiteX42" fmla="*/ 6878990 w 8064323"/>
              <a:gd name="connsiteY42" fmla="*/ 3979333 h 4182533"/>
              <a:gd name="connsiteX43" fmla="*/ 6946723 w 8064323"/>
              <a:gd name="connsiteY43" fmla="*/ 3996266 h 4182533"/>
              <a:gd name="connsiteX44" fmla="*/ 7200723 w 8064323"/>
              <a:gd name="connsiteY44" fmla="*/ 4013200 h 4182533"/>
              <a:gd name="connsiteX45" fmla="*/ 7370056 w 8064323"/>
              <a:gd name="connsiteY45" fmla="*/ 4030133 h 4182533"/>
              <a:gd name="connsiteX46" fmla="*/ 7539390 w 8064323"/>
              <a:gd name="connsiteY46" fmla="*/ 4064000 h 4182533"/>
              <a:gd name="connsiteX47" fmla="*/ 7590190 w 8064323"/>
              <a:gd name="connsiteY47" fmla="*/ 4080933 h 4182533"/>
              <a:gd name="connsiteX48" fmla="*/ 7742590 w 8064323"/>
              <a:gd name="connsiteY48" fmla="*/ 4114800 h 4182533"/>
              <a:gd name="connsiteX49" fmla="*/ 7827256 w 8064323"/>
              <a:gd name="connsiteY49" fmla="*/ 4131733 h 4182533"/>
              <a:gd name="connsiteX50" fmla="*/ 7878056 w 8064323"/>
              <a:gd name="connsiteY50" fmla="*/ 4148666 h 4182533"/>
              <a:gd name="connsiteX51" fmla="*/ 8030456 w 8064323"/>
              <a:gd name="connsiteY51" fmla="*/ 4182533 h 4182533"/>
              <a:gd name="connsiteX52" fmla="*/ 8064323 w 8064323"/>
              <a:gd name="connsiteY52" fmla="*/ 4114800 h 4182533"/>
              <a:gd name="connsiteX53" fmla="*/ 8030456 w 8064323"/>
              <a:gd name="connsiteY53" fmla="*/ 4064000 h 4182533"/>
              <a:gd name="connsiteX54" fmla="*/ 8013523 w 8064323"/>
              <a:gd name="connsiteY54" fmla="*/ 3759200 h 4182533"/>
              <a:gd name="connsiteX55" fmla="*/ 7894990 w 8064323"/>
              <a:gd name="connsiteY55" fmla="*/ 3742266 h 4182533"/>
              <a:gd name="connsiteX56" fmla="*/ 7624056 w 8064323"/>
              <a:gd name="connsiteY56" fmla="*/ 3708400 h 4182533"/>
              <a:gd name="connsiteX57" fmla="*/ 7386990 w 8064323"/>
              <a:gd name="connsiteY57" fmla="*/ 3657600 h 4182533"/>
              <a:gd name="connsiteX58" fmla="*/ 7234590 w 8064323"/>
              <a:gd name="connsiteY58" fmla="*/ 3606800 h 4182533"/>
              <a:gd name="connsiteX59" fmla="*/ 7149923 w 8064323"/>
              <a:gd name="connsiteY59" fmla="*/ 3589866 h 4182533"/>
              <a:gd name="connsiteX60" fmla="*/ 1551340 w 8064323"/>
              <a:gd name="connsiteY60" fmla="*/ 2142066 h 4182533"/>
              <a:gd name="connsiteX61" fmla="*/ 6946723 w 8064323"/>
              <a:gd name="connsiteY61" fmla="*/ 677333 h 4182533"/>
              <a:gd name="connsiteX62" fmla="*/ 6997523 w 8064323"/>
              <a:gd name="connsiteY62" fmla="*/ 643466 h 4182533"/>
              <a:gd name="connsiteX63" fmla="*/ 7166856 w 8064323"/>
              <a:gd name="connsiteY63" fmla="*/ 592666 h 4182533"/>
              <a:gd name="connsiteX64" fmla="*/ 7217656 w 8064323"/>
              <a:gd name="connsiteY64" fmla="*/ 558800 h 4182533"/>
              <a:gd name="connsiteX65" fmla="*/ 7268456 w 8064323"/>
              <a:gd name="connsiteY65" fmla="*/ 541866 h 4182533"/>
              <a:gd name="connsiteX66" fmla="*/ 7336190 w 8064323"/>
              <a:gd name="connsiteY66" fmla="*/ 491066 h 4182533"/>
              <a:gd name="connsiteX67" fmla="*/ 7505523 w 8064323"/>
              <a:gd name="connsiteY67" fmla="*/ 423333 h 4182533"/>
              <a:gd name="connsiteX68" fmla="*/ 7556323 w 8064323"/>
              <a:gd name="connsiteY68" fmla="*/ 406400 h 4182533"/>
              <a:gd name="connsiteX69" fmla="*/ 7725656 w 8064323"/>
              <a:gd name="connsiteY69" fmla="*/ 355600 h 4182533"/>
              <a:gd name="connsiteX70" fmla="*/ 7776456 w 8064323"/>
              <a:gd name="connsiteY70" fmla="*/ 338666 h 4182533"/>
              <a:gd name="connsiteX71" fmla="*/ 7996590 w 8064323"/>
              <a:gd name="connsiteY71" fmla="*/ 355600 h 4182533"/>
              <a:gd name="connsiteX72" fmla="*/ 8047390 w 8064323"/>
              <a:gd name="connsiteY72" fmla="*/ 372533 h 4182533"/>
              <a:gd name="connsiteX73" fmla="*/ 8013523 w 8064323"/>
              <a:gd name="connsiteY73" fmla="*/ 372533 h 4182533"/>
              <a:gd name="connsiteX74" fmla="*/ 8047390 w 8064323"/>
              <a:gd name="connsiteY74" fmla="*/ 423333 h 4182533"/>
              <a:gd name="connsiteX0" fmla="*/ 8044049 w 8060982"/>
              <a:gd name="connsiteY0" fmla="*/ 423333 h 4182533"/>
              <a:gd name="connsiteX1" fmla="*/ 7993249 w 8060982"/>
              <a:gd name="connsiteY1" fmla="*/ 321733 h 4182533"/>
              <a:gd name="connsiteX2" fmla="*/ 7976315 w 8060982"/>
              <a:gd name="connsiteY2" fmla="*/ 270933 h 4182533"/>
              <a:gd name="connsiteX3" fmla="*/ 7925515 w 8060982"/>
              <a:gd name="connsiteY3" fmla="*/ 0 h 4182533"/>
              <a:gd name="connsiteX4" fmla="*/ 7823915 w 8060982"/>
              <a:gd name="connsiteY4" fmla="*/ 33866 h 4182533"/>
              <a:gd name="connsiteX5" fmla="*/ 7705382 w 8060982"/>
              <a:gd name="connsiteY5" fmla="*/ 101600 h 4182533"/>
              <a:gd name="connsiteX6" fmla="*/ 7451382 w 8060982"/>
              <a:gd name="connsiteY6" fmla="*/ 135466 h 4182533"/>
              <a:gd name="connsiteX7" fmla="*/ 7366715 w 8060982"/>
              <a:gd name="connsiteY7" fmla="*/ 169333 h 4182533"/>
              <a:gd name="connsiteX8" fmla="*/ 7044982 w 8060982"/>
              <a:gd name="connsiteY8" fmla="*/ 220133 h 4182533"/>
              <a:gd name="connsiteX9" fmla="*/ 6960315 w 8060982"/>
              <a:gd name="connsiteY9" fmla="*/ 237066 h 4182533"/>
              <a:gd name="connsiteX10" fmla="*/ 6892582 w 8060982"/>
              <a:gd name="connsiteY10" fmla="*/ 270933 h 4182533"/>
              <a:gd name="connsiteX11" fmla="*/ 6841782 w 8060982"/>
              <a:gd name="connsiteY11" fmla="*/ 287866 h 4182533"/>
              <a:gd name="connsiteX12" fmla="*/ 6757115 w 8060982"/>
              <a:gd name="connsiteY12" fmla="*/ 321733 h 4182533"/>
              <a:gd name="connsiteX13" fmla="*/ 6655515 w 8060982"/>
              <a:gd name="connsiteY13" fmla="*/ 355600 h 4182533"/>
              <a:gd name="connsiteX14" fmla="*/ 6520049 w 8060982"/>
              <a:gd name="connsiteY14" fmla="*/ 440266 h 4182533"/>
              <a:gd name="connsiteX15" fmla="*/ 6469249 w 8060982"/>
              <a:gd name="connsiteY15" fmla="*/ 457200 h 4182533"/>
              <a:gd name="connsiteX16" fmla="*/ 34582 w 8060982"/>
              <a:gd name="connsiteY16" fmla="*/ 2116666 h 4182533"/>
              <a:gd name="connsiteX17" fmla="*/ 3912315 w 8060982"/>
              <a:gd name="connsiteY17" fmla="*/ 3149600 h 4182533"/>
              <a:gd name="connsiteX18" fmla="*/ 4013915 w 8060982"/>
              <a:gd name="connsiteY18" fmla="*/ 3166533 h 4182533"/>
              <a:gd name="connsiteX19" fmla="*/ 4081649 w 8060982"/>
              <a:gd name="connsiteY19" fmla="*/ 3200400 h 4182533"/>
              <a:gd name="connsiteX20" fmla="*/ 4284849 w 8060982"/>
              <a:gd name="connsiteY20" fmla="*/ 3251200 h 4182533"/>
              <a:gd name="connsiteX21" fmla="*/ 4471115 w 8060982"/>
              <a:gd name="connsiteY21" fmla="*/ 3318933 h 4182533"/>
              <a:gd name="connsiteX22" fmla="*/ 4538849 w 8060982"/>
              <a:gd name="connsiteY22" fmla="*/ 3352800 h 4182533"/>
              <a:gd name="connsiteX23" fmla="*/ 4623515 w 8060982"/>
              <a:gd name="connsiteY23" fmla="*/ 3369733 h 4182533"/>
              <a:gd name="connsiteX24" fmla="*/ 4691249 w 8060982"/>
              <a:gd name="connsiteY24" fmla="*/ 3386666 h 4182533"/>
              <a:gd name="connsiteX25" fmla="*/ 4792849 w 8060982"/>
              <a:gd name="connsiteY25" fmla="*/ 3420533 h 4182533"/>
              <a:gd name="connsiteX26" fmla="*/ 4877515 w 8060982"/>
              <a:gd name="connsiteY26" fmla="*/ 3437466 h 4182533"/>
              <a:gd name="connsiteX27" fmla="*/ 5012982 w 8060982"/>
              <a:gd name="connsiteY27" fmla="*/ 3471333 h 4182533"/>
              <a:gd name="connsiteX28" fmla="*/ 5216182 w 8060982"/>
              <a:gd name="connsiteY28" fmla="*/ 3505200 h 4182533"/>
              <a:gd name="connsiteX29" fmla="*/ 5300849 w 8060982"/>
              <a:gd name="connsiteY29" fmla="*/ 3539066 h 4182533"/>
              <a:gd name="connsiteX30" fmla="*/ 5453249 w 8060982"/>
              <a:gd name="connsiteY30" fmla="*/ 3589866 h 4182533"/>
              <a:gd name="connsiteX31" fmla="*/ 5504049 w 8060982"/>
              <a:gd name="connsiteY31" fmla="*/ 3623733 h 4182533"/>
              <a:gd name="connsiteX32" fmla="*/ 5639515 w 8060982"/>
              <a:gd name="connsiteY32" fmla="*/ 3657600 h 4182533"/>
              <a:gd name="connsiteX33" fmla="*/ 5707249 w 8060982"/>
              <a:gd name="connsiteY33" fmla="*/ 3691466 h 4182533"/>
              <a:gd name="connsiteX34" fmla="*/ 5876582 w 8060982"/>
              <a:gd name="connsiteY34" fmla="*/ 3725333 h 4182533"/>
              <a:gd name="connsiteX35" fmla="*/ 5927382 w 8060982"/>
              <a:gd name="connsiteY35" fmla="*/ 3742266 h 4182533"/>
              <a:gd name="connsiteX36" fmla="*/ 6096715 w 8060982"/>
              <a:gd name="connsiteY36" fmla="*/ 3810000 h 4182533"/>
              <a:gd name="connsiteX37" fmla="*/ 6299915 w 8060982"/>
              <a:gd name="connsiteY37" fmla="*/ 3860800 h 4182533"/>
              <a:gd name="connsiteX38" fmla="*/ 6367649 w 8060982"/>
              <a:gd name="connsiteY38" fmla="*/ 3877733 h 4182533"/>
              <a:gd name="connsiteX39" fmla="*/ 6570849 w 8060982"/>
              <a:gd name="connsiteY39" fmla="*/ 3911600 h 4182533"/>
              <a:gd name="connsiteX40" fmla="*/ 6774049 w 8060982"/>
              <a:gd name="connsiteY40" fmla="*/ 3962400 h 4182533"/>
              <a:gd name="connsiteX41" fmla="*/ 6875649 w 8060982"/>
              <a:gd name="connsiteY41" fmla="*/ 3979333 h 4182533"/>
              <a:gd name="connsiteX42" fmla="*/ 6943382 w 8060982"/>
              <a:gd name="connsiteY42" fmla="*/ 3996266 h 4182533"/>
              <a:gd name="connsiteX43" fmla="*/ 7197382 w 8060982"/>
              <a:gd name="connsiteY43" fmla="*/ 4013200 h 4182533"/>
              <a:gd name="connsiteX44" fmla="*/ 7366715 w 8060982"/>
              <a:gd name="connsiteY44" fmla="*/ 4030133 h 4182533"/>
              <a:gd name="connsiteX45" fmla="*/ 7536049 w 8060982"/>
              <a:gd name="connsiteY45" fmla="*/ 4064000 h 4182533"/>
              <a:gd name="connsiteX46" fmla="*/ 7586849 w 8060982"/>
              <a:gd name="connsiteY46" fmla="*/ 4080933 h 4182533"/>
              <a:gd name="connsiteX47" fmla="*/ 7739249 w 8060982"/>
              <a:gd name="connsiteY47" fmla="*/ 4114800 h 4182533"/>
              <a:gd name="connsiteX48" fmla="*/ 7823915 w 8060982"/>
              <a:gd name="connsiteY48" fmla="*/ 4131733 h 4182533"/>
              <a:gd name="connsiteX49" fmla="*/ 7874715 w 8060982"/>
              <a:gd name="connsiteY49" fmla="*/ 4148666 h 4182533"/>
              <a:gd name="connsiteX50" fmla="*/ 8027115 w 8060982"/>
              <a:gd name="connsiteY50" fmla="*/ 4182533 h 4182533"/>
              <a:gd name="connsiteX51" fmla="*/ 8060982 w 8060982"/>
              <a:gd name="connsiteY51" fmla="*/ 4114800 h 4182533"/>
              <a:gd name="connsiteX52" fmla="*/ 8027115 w 8060982"/>
              <a:gd name="connsiteY52" fmla="*/ 4064000 h 4182533"/>
              <a:gd name="connsiteX53" fmla="*/ 8010182 w 8060982"/>
              <a:gd name="connsiteY53" fmla="*/ 3759200 h 4182533"/>
              <a:gd name="connsiteX54" fmla="*/ 7891649 w 8060982"/>
              <a:gd name="connsiteY54" fmla="*/ 3742266 h 4182533"/>
              <a:gd name="connsiteX55" fmla="*/ 7620715 w 8060982"/>
              <a:gd name="connsiteY55" fmla="*/ 3708400 h 4182533"/>
              <a:gd name="connsiteX56" fmla="*/ 7383649 w 8060982"/>
              <a:gd name="connsiteY56" fmla="*/ 3657600 h 4182533"/>
              <a:gd name="connsiteX57" fmla="*/ 7231249 w 8060982"/>
              <a:gd name="connsiteY57" fmla="*/ 3606800 h 4182533"/>
              <a:gd name="connsiteX58" fmla="*/ 7146582 w 8060982"/>
              <a:gd name="connsiteY58" fmla="*/ 3589866 h 4182533"/>
              <a:gd name="connsiteX59" fmla="*/ 1547999 w 8060982"/>
              <a:gd name="connsiteY59" fmla="*/ 2142066 h 4182533"/>
              <a:gd name="connsiteX60" fmla="*/ 6943382 w 8060982"/>
              <a:gd name="connsiteY60" fmla="*/ 677333 h 4182533"/>
              <a:gd name="connsiteX61" fmla="*/ 6994182 w 8060982"/>
              <a:gd name="connsiteY61" fmla="*/ 643466 h 4182533"/>
              <a:gd name="connsiteX62" fmla="*/ 7163515 w 8060982"/>
              <a:gd name="connsiteY62" fmla="*/ 592666 h 4182533"/>
              <a:gd name="connsiteX63" fmla="*/ 7214315 w 8060982"/>
              <a:gd name="connsiteY63" fmla="*/ 558800 h 4182533"/>
              <a:gd name="connsiteX64" fmla="*/ 7265115 w 8060982"/>
              <a:gd name="connsiteY64" fmla="*/ 541866 h 4182533"/>
              <a:gd name="connsiteX65" fmla="*/ 7332849 w 8060982"/>
              <a:gd name="connsiteY65" fmla="*/ 491066 h 4182533"/>
              <a:gd name="connsiteX66" fmla="*/ 7502182 w 8060982"/>
              <a:gd name="connsiteY66" fmla="*/ 423333 h 4182533"/>
              <a:gd name="connsiteX67" fmla="*/ 7552982 w 8060982"/>
              <a:gd name="connsiteY67" fmla="*/ 406400 h 4182533"/>
              <a:gd name="connsiteX68" fmla="*/ 7722315 w 8060982"/>
              <a:gd name="connsiteY68" fmla="*/ 355600 h 4182533"/>
              <a:gd name="connsiteX69" fmla="*/ 7773115 w 8060982"/>
              <a:gd name="connsiteY69" fmla="*/ 338666 h 4182533"/>
              <a:gd name="connsiteX70" fmla="*/ 7993249 w 8060982"/>
              <a:gd name="connsiteY70" fmla="*/ 355600 h 4182533"/>
              <a:gd name="connsiteX71" fmla="*/ 8044049 w 8060982"/>
              <a:gd name="connsiteY71" fmla="*/ 372533 h 4182533"/>
              <a:gd name="connsiteX72" fmla="*/ 8010182 w 8060982"/>
              <a:gd name="connsiteY72" fmla="*/ 372533 h 4182533"/>
              <a:gd name="connsiteX73" fmla="*/ 8044049 w 8060982"/>
              <a:gd name="connsiteY73" fmla="*/ 423333 h 4182533"/>
              <a:gd name="connsiteX0" fmla="*/ 8040865 w 8057798"/>
              <a:gd name="connsiteY0" fmla="*/ 423333 h 4182533"/>
              <a:gd name="connsiteX1" fmla="*/ 7990065 w 8057798"/>
              <a:gd name="connsiteY1" fmla="*/ 321733 h 4182533"/>
              <a:gd name="connsiteX2" fmla="*/ 7973131 w 8057798"/>
              <a:gd name="connsiteY2" fmla="*/ 270933 h 4182533"/>
              <a:gd name="connsiteX3" fmla="*/ 7922331 w 8057798"/>
              <a:gd name="connsiteY3" fmla="*/ 0 h 4182533"/>
              <a:gd name="connsiteX4" fmla="*/ 7820731 w 8057798"/>
              <a:gd name="connsiteY4" fmla="*/ 33866 h 4182533"/>
              <a:gd name="connsiteX5" fmla="*/ 7702198 w 8057798"/>
              <a:gd name="connsiteY5" fmla="*/ 101600 h 4182533"/>
              <a:gd name="connsiteX6" fmla="*/ 7448198 w 8057798"/>
              <a:gd name="connsiteY6" fmla="*/ 135466 h 4182533"/>
              <a:gd name="connsiteX7" fmla="*/ 7363531 w 8057798"/>
              <a:gd name="connsiteY7" fmla="*/ 169333 h 4182533"/>
              <a:gd name="connsiteX8" fmla="*/ 7041798 w 8057798"/>
              <a:gd name="connsiteY8" fmla="*/ 220133 h 4182533"/>
              <a:gd name="connsiteX9" fmla="*/ 6957131 w 8057798"/>
              <a:gd name="connsiteY9" fmla="*/ 237066 h 4182533"/>
              <a:gd name="connsiteX10" fmla="*/ 6889398 w 8057798"/>
              <a:gd name="connsiteY10" fmla="*/ 270933 h 4182533"/>
              <a:gd name="connsiteX11" fmla="*/ 6838598 w 8057798"/>
              <a:gd name="connsiteY11" fmla="*/ 287866 h 4182533"/>
              <a:gd name="connsiteX12" fmla="*/ 6753931 w 8057798"/>
              <a:gd name="connsiteY12" fmla="*/ 321733 h 4182533"/>
              <a:gd name="connsiteX13" fmla="*/ 6652331 w 8057798"/>
              <a:gd name="connsiteY13" fmla="*/ 355600 h 4182533"/>
              <a:gd name="connsiteX14" fmla="*/ 6516865 w 8057798"/>
              <a:gd name="connsiteY14" fmla="*/ 440266 h 4182533"/>
              <a:gd name="connsiteX15" fmla="*/ 6466065 w 8057798"/>
              <a:gd name="connsiteY15" fmla="*/ 457200 h 4182533"/>
              <a:gd name="connsiteX16" fmla="*/ 31398 w 8057798"/>
              <a:gd name="connsiteY16" fmla="*/ 2116666 h 4182533"/>
              <a:gd name="connsiteX17" fmla="*/ 4010731 w 8057798"/>
              <a:gd name="connsiteY17" fmla="*/ 3166533 h 4182533"/>
              <a:gd name="connsiteX18" fmla="*/ 4078465 w 8057798"/>
              <a:gd name="connsiteY18" fmla="*/ 3200400 h 4182533"/>
              <a:gd name="connsiteX19" fmla="*/ 4281665 w 8057798"/>
              <a:gd name="connsiteY19" fmla="*/ 3251200 h 4182533"/>
              <a:gd name="connsiteX20" fmla="*/ 4467931 w 8057798"/>
              <a:gd name="connsiteY20" fmla="*/ 3318933 h 4182533"/>
              <a:gd name="connsiteX21" fmla="*/ 4535665 w 8057798"/>
              <a:gd name="connsiteY21" fmla="*/ 3352800 h 4182533"/>
              <a:gd name="connsiteX22" fmla="*/ 4620331 w 8057798"/>
              <a:gd name="connsiteY22" fmla="*/ 3369733 h 4182533"/>
              <a:gd name="connsiteX23" fmla="*/ 4688065 w 8057798"/>
              <a:gd name="connsiteY23" fmla="*/ 3386666 h 4182533"/>
              <a:gd name="connsiteX24" fmla="*/ 4789665 w 8057798"/>
              <a:gd name="connsiteY24" fmla="*/ 3420533 h 4182533"/>
              <a:gd name="connsiteX25" fmla="*/ 4874331 w 8057798"/>
              <a:gd name="connsiteY25" fmla="*/ 3437466 h 4182533"/>
              <a:gd name="connsiteX26" fmla="*/ 5009798 w 8057798"/>
              <a:gd name="connsiteY26" fmla="*/ 3471333 h 4182533"/>
              <a:gd name="connsiteX27" fmla="*/ 5212998 w 8057798"/>
              <a:gd name="connsiteY27" fmla="*/ 3505200 h 4182533"/>
              <a:gd name="connsiteX28" fmla="*/ 5297665 w 8057798"/>
              <a:gd name="connsiteY28" fmla="*/ 3539066 h 4182533"/>
              <a:gd name="connsiteX29" fmla="*/ 5450065 w 8057798"/>
              <a:gd name="connsiteY29" fmla="*/ 3589866 h 4182533"/>
              <a:gd name="connsiteX30" fmla="*/ 5500865 w 8057798"/>
              <a:gd name="connsiteY30" fmla="*/ 3623733 h 4182533"/>
              <a:gd name="connsiteX31" fmla="*/ 5636331 w 8057798"/>
              <a:gd name="connsiteY31" fmla="*/ 3657600 h 4182533"/>
              <a:gd name="connsiteX32" fmla="*/ 5704065 w 8057798"/>
              <a:gd name="connsiteY32" fmla="*/ 3691466 h 4182533"/>
              <a:gd name="connsiteX33" fmla="*/ 5873398 w 8057798"/>
              <a:gd name="connsiteY33" fmla="*/ 3725333 h 4182533"/>
              <a:gd name="connsiteX34" fmla="*/ 5924198 w 8057798"/>
              <a:gd name="connsiteY34" fmla="*/ 3742266 h 4182533"/>
              <a:gd name="connsiteX35" fmla="*/ 6093531 w 8057798"/>
              <a:gd name="connsiteY35" fmla="*/ 3810000 h 4182533"/>
              <a:gd name="connsiteX36" fmla="*/ 6296731 w 8057798"/>
              <a:gd name="connsiteY36" fmla="*/ 3860800 h 4182533"/>
              <a:gd name="connsiteX37" fmla="*/ 6364465 w 8057798"/>
              <a:gd name="connsiteY37" fmla="*/ 3877733 h 4182533"/>
              <a:gd name="connsiteX38" fmla="*/ 6567665 w 8057798"/>
              <a:gd name="connsiteY38" fmla="*/ 3911600 h 4182533"/>
              <a:gd name="connsiteX39" fmla="*/ 6770865 w 8057798"/>
              <a:gd name="connsiteY39" fmla="*/ 3962400 h 4182533"/>
              <a:gd name="connsiteX40" fmla="*/ 6872465 w 8057798"/>
              <a:gd name="connsiteY40" fmla="*/ 3979333 h 4182533"/>
              <a:gd name="connsiteX41" fmla="*/ 6940198 w 8057798"/>
              <a:gd name="connsiteY41" fmla="*/ 3996266 h 4182533"/>
              <a:gd name="connsiteX42" fmla="*/ 7194198 w 8057798"/>
              <a:gd name="connsiteY42" fmla="*/ 4013200 h 4182533"/>
              <a:gd name="connsiteX43" fmla="*/ 7363531 w 8057798"/>
              <a:gd name="connsiteY43" fmla="*/ 4030133 h 4182533"/>
              <a:gd name="connsiteX44" fmla="*/ 7532865 w 8057798"/>
              <a:gd name="connsiteY44" fmla="*/ 4064000 h 4182533"/>
              <a:gd name="connsiteX45" fmla="*/ 7583665 w 8057798"/>
              <a:gd name="connsiteY45" fmla="*/ 4080933 h 4182533"/>
              <a:gd name="connsiteX46" fmla="*/ 7736065 w 8057798"/>
              <a:gd name="connsiteY46" fmla="*/ 4114800 h 4182533"/>
              <a:gd name="connsiteX47" fmla="*/ 7820731 w 8057798"/>
              <a:gd name="connsiteY47" fmla="*/ 4131733 h 4182533"/>
              <a:gd name="connsiteX48" fmla="*/ 7871531 w 8057798"/>
              <a:gd name="connsiteY48" fmla="*/ 4148666 h 4182533"/>
              <a:gd name="connsiteX49" fmla="*/ 8023931 w 8057798"/>
              <a:gd name="connsiteY49" fmla="*/ 4182533 h 4182533"/>
              <a:gd name="connsiteX50" fmla="*/ 8057798 w 8057798"/>
              <a:gd name="connsiteY50" fmla="*/ 4114800 h 4182533"/>
              <a:gd name="connsiteX51" fmla="*/ 8023931 w 8057798"/>
              <a:gd name="connsiteY51" fmla="*/ 4064000 h 4182533"/>
              <a:gd name="connsiteX52" fmla="*/ 8006998 w 8057798"/>
              <a:gd name="connsiteY52" fmla="*/ 3759200 h 4182533"/>
              <a:gd name="connsiteX53" fmla="*/ 7888465 w 8057798"/>
              <a:gd name="connsiteY53" fmla="*/ 3742266 h 4182533"/>
              <a:gd name="connsiteX54" fmla="*/ 7617531 w 8057798"/>
              <a:gd name="connsiteY54" fmla="*/ 3708400 h 4182533"/>
              <a:gd name="connsiteX55" fmla="*/ 7380465 w 8057798"/>
              <a:gd name="connsiteY55" fmla="*/ 3657600 h 4182533"/>
              <a:gd name="connsiteX56" fmla="*/ 7228065 w 8057798"/>
              <a:gd name="connsiteY56" fmla="*/ 3606800 h 4182533"/>
              <a:gd name="connsiteX57" fmla="*/ 7143398 w 8057798"/>
              <a:gd name="connsiteY57" fmla="*/ 3589866 h 4182533"/>
              <a:gd name="connsiteX58" fmla="*/ 1544815 w 8057798"/>
              <a:gd name="connsiteY58" fmla="*/ 2142066 h 4182533"/>
              <a:gd name="connsiteX59" fmla="*/ 6940198 w 8057798"/>
              <a:gd name="connsiteY59" fmla="*/ 677333 h 4182533"/>
              <a:gd name="connsiteX60" fmla="*/ 6990998 w 8057798"/>
              <a:gd name="connsiteY60" fmla="*/ 643466 h 4182533"/>
              <a:gd name="connsiteX61" fmla="*/ 7160331 w 8057798"/>
              <a:gd name="connsiteY61" fmla="*/ 592666 h 4182533"/>
              <a:gd name="connsiteX62" fmla="*/ 7211131 w 8057798"/>
              <a:gd name="connsiteY62" fmla="*/ 558800 h 4182533"/>
              <a:gd name="connsiteX63" fmla="*/ 7261931 w 8057798"/>
              <a:gd name="connsiteY63" fmla="*/ 541866 h 4182533"/>
              <a:gd name="connsiteX64" fmla="*/ 7329665 w 8057798"/>
              <a:gd name="connsiteY64" fmla="*/ 491066 h 4182533"/>
              <a:gd name="connsiteX65" fmla="*/ 7498998 w 8057798"/>
              <a:gd name="connsiteY65" fmla="*/ 423333 h 4182533"/>
              <a:gd name="connsiteX66" fmla="*/ 7549798 w 8057798"/>
              <a:gd name="connsiteY66" fmla="*/ 406400 h 4182533"/>
              <a:gd name="connsiteX67" fmla="*/ 7719131 w 8057798"/>
              <a:gd name="connsiteY67" fmla="*/ 355600 h 4182533"/>
              <a:gd name="connsiteX68" fmla="*/ 7769931 w 8057798"/>
              <a:gd name="connsiteY68" fmla="*/ 338666 h 4182533"/>
              <a:gd name="connsiteX69" fmla="*/ 7990065 w 8057798"/>
              <a:gd name="connsiteY69" fmla="*/ 355600 h 4182533"/>
              <a:gd name="connsiteX70" fmla="*/ 8040865 w 8057798"/>
              <a:gd name="connsiteY70" fmla="*/ 372533 h 4182533"/>
              <a:gd name="connsiteX71" fmla="*/ 8006998 w 8057798"/>
              <a:gd name="connsiteY71" fmla="*/ 372533 h 4182533"/>
              <a:gd name="connsiteX72" fmla="*/ 8040865 w 8057798"/>
              <a:gd name="connsiteY72" fmla="*/ 423333 h 4182533"/>
              <a:gd name="connsiteX0" fmla="*/ 8039045 w 8055978"/>
              <a:gd name="connsiteY0" fmla="*/ 423333 h 4182533"/>
              <a:gd name="connsiteX1" fmla="*/ 7988245 w 8055978"/>
              <a:gd name="connsiteY1" fmla="*/ 321733 h 4182533"/>
              <a:gd name="connsiteX2" fmla="*/ 7971311 w 8055978"/>
              <a:gd name="connsiteY2" fmla="*/ 270933 h 4182533"/>
              <a:gd name="connsiteX3" fmla="*/ 7920511 w 8055978"/>
              <a:gd name="connsiteY3" fmla="*/ 0 h 4182533"/>
              <a:gd name="connsiteX4" fmla="*/ 7818911 w 8055978"/>
              <a:gd name="connsiteY4" fmla="*/ 33866 h 4182533"/>
              <a:gd name="connsiteX5" fmla="*/ 7700378 w 8055978"/>
              <a:gd name="connsiteY5" fmla="*/ 101600 h 4182533"/>
              <a:gd name="connsiteX6" fmla="*/ 7446378 w 8055978"/>
              <a:gd name="connsiteY6" fmla="*/ 135466 h 4182533"/>
              <a:gd name="connsiteX7" fmla="*/ 7361711 w 8055978"/>
              <a:gd name="connsiteY7" fmla="*/ 169333 h 4182533"/>
              <a:gd name="connsiteX8" fmla="*/ 7039978 w 8055978"/>
              <a:gd name="connsiteY8" fmla="*/ 220133 h 4182533"/>
              <a:gd name="connsiteX9" fmla="*/ 6955311 w 8055978"/>
              <a:gd name="connsiteY9" fmla="*/ 237066 h 4182533"/>
              <a:gd name="connsiteX10" fmla="*/ 6887578 w 8055978"/>
              <a:gd name="connsiteY10" fmla="*/ 270933 h 4182533"/>
              <a:gd name="connsiteX11" fmla="*/ 6836778 w 8055978"/>
              <a:gd name="connsiteY11" fmla="*/ 287866 h 4182533"/>
              <a:gd name="connsiteX12" fmla="*/ 6752111 w 8055978"/>
              <a:gd name="connsiteY12" fmla="*/ 321733 h 4182533"/>
              <a:gd name="connsiteX13" fmla="*/ 6650511 w 8055978"/>
              <a:gd name="connsiteY13" fmla="*/ 355600 h 4182533"/>
              <a:gd name="connsiteX14" fmla="*/ 6515045 w 8055978"/>
              <a:gd name="connsiteY14" fmla="*/ 440266 h 4182533"/>
              <a:gd name="connsiteX15" fmla="*/ 6464245 w 8055978"/>
              <a:gd name="connsiteY15" fmla="*/ 457200 h 4182533"/>
              <a:gd name="connsiteX16" fmla="*/ 29578 w 8055978"/>
              <a:gd name="connsiteY16" fmla="*/ 2116666 h 4182533"/>
              <a:gd name="connsiteX17" fmla="*/ 4076645 w 8055978"/>
              <a:gd name="connsiteY17" fmla="*/ 3200400 h 4182533"/>
              <a:gd name="connsiteX18" fmla="*/ 4279845 w 8055978"/>
              <a:gd name="connsiteY18" fmla="*/ 3251200 h 4182533"/>
              <a:gd name="connsiteX19" fmla="*/ 4466111 w 8055978"/>
              <a:gd name="connsiteY19" fmla="*/ 3318933 h 4182533"/>
              <a:gd name="connsiteX20" fmla="*/ 4533845 w 8055978"/>
              <a:gd name="connsiteY20" fmla="*/ 3352800 h 4182533"/>
              <a:gd name="connsiteX21" fmla="*/ 4618511 w 8055978"/>
              <a:gd name="connsiteY21" fmla="*/ 3369733 h 4182533"/>
              <a:gd name="connsiteX22" fmla="*/ 4686245 w 8055978"/>
              <a:gd name="connsiteY22" fmla="*/ 3386666 h 4182533"/>
              <a:gd name="connsiteX23" fmla="*/ 4787845 w 8055978"/>
              <a:gd name="connsiteY23" fmla="*/ 3420533 h 4182533"/>
              <a:gd name="connsiteX24" fmla="*/ 4872511 w 8055978"/>
              <a:gd name="connsiteY24" fmla="*/ 3437466 h 4182533"/>
              <a:gd name="connsiteX25" fmla="*/ 5007978 w 8055978"/>
              <a:gd name="connsiteY25" fmla="*/ 3471333 h 4182533"/>
              <a:gd name="connsiteX26" fmla="*/ 5211178 w 8055978"/>
              <a:gd name="connsiteY26" fmla="*/ 3505200 h 4182533"/>
              <a:gd name="connsiteX27" fmla="*/ 5295845 w 8055978"/>
              <a:gd name="connsiteY27" fmla="*/ 3539066 h 4182533"/>
              <a:gd name="connsiteX28" fmla="*/ 5448245 w 8055978"/>
              <a:gd name="connsiteY28" fmla="*/ 3589866 h 4182533"/>
              <a:gd name="connsiteX29" fmla="*/ 5499045 w 8055978"/>
              <a:gd name="connsiteY29" fmla="*/ 3623733 h 4182533"/>
              <a:gd name="connsiteX30" fmla="*/ 5634511 w 8055978"/>
              <a:gd name="connsiteY30" fmla="*/ 3657600 h 4182533"/>
              <a:gd name="connsiteX31" fmla="*/ 5702245 w 8055978"/>
              <a:gd name="connsiteY31" fmla="*/ 3691466 h 4182533"/>
              <a:gd name="connsiteX32" fmla="*/ 5871578 w 8055978"/>
              <a:gd name="connsiteY32" fmla="*/ 3725333 h 4182533"/>
              <a:gd name="connsiteX33" fmla="*/ 5922378 w 8055978"/>
              <a:gd name="connsiteY33" fmla="*/ 3742266 h 4182533"/>
              <a:gd name="connsiteX34" fmla="*/ 6091711 w 8055978"/>
              <a:gd name="connsiteY34" fmla="*/ 3810000 h 4182533"/>
              <a:gd name="connsiteX35" fmla="*/ 6294911 w 8055978"/>
              <a:gd name="connsiteY35" fmla="*/ 3860800 h 4182533"/>
              <a:gd name="connsiteX36" fmla="*/ 6362645 w 8055978"/>
              <a:gd name="connsiteY36" fmla="*/ 3877733 h 4182533"/>
              <a:gd name="connsiteX37" fmla="*/ 6565845 w 8055978"/>
              <a:gd name="connsiteY37" fmla="*/ 3911600 h 4182533"/>
              <a:gd name="connsiteX38" fmla="*/ 6769045 w 8055978"/>
              <a:gd name="connsiteY38" fmla="*/ 3962400 h 4182533"/>
              <a:gd name="connsiteX39" fmla="*/ 6870645 w 8055978"/>
              <a:gd name="connsiteY39" fmla="*/ 3979333 h 4182533"/>
              <a:gd name="connsiteX40" fmla="*/ 6938378 w 8055978"/>
              <a:gd name="connsiteY40" fmla="*/ 3996266 h 4182533"/>
              <a:gd name="connsiteX41" fmla="*/ 7192378 w 8055978"/>
              <a:gd name="connsiteY41" fmla="*/ 4013200 h 4182533"/>
              <a:gd name="connsiteX42" fmla="*/ 7361711 w 8055978"/>
              <a:gd name="connsiteY42" fmla="*/ 4030133 h 4182533"/>
              <a:gd name="connsiteX43" fmla="*/ 7531045 w 8055978"/>
              <a:gd name="connsiteY43" fmla="*/ 4064000 h 4182533"/>
              <a:gd name="connsiteX44" fmla="*/ 7581845 w 8055978"/>
              <a:gd name="connsiteY44" fmla="*/ 4080933 h 4182533"/>
              <a:gd name="connsiteX45" fmla="*/ 7734245 w 8055978"/>
              <a:gd name="connsiteY45" fmla="*/ 4114800 h 4182533"/>
              <a:gd name="connsiteX46" fmla="*/ 7818911 w 8055978"/>
              <a:gd name="connsiteY46" fmla="*/ 4131733 h 4182533"/>
              <a:gd name="connsiteX47" fmla="*/ 7869711 w 8055978"/>
              <a:gd name="connsiteY47" fmla="*/ 4148666 h 4182533"/>
              <a:gd name="connsiteX48" fmla="*/ 8022111 w 8055978"/>
              <a:gd name="connsiteY48" fmla="*/ 4182533 h 4182533"/>
              <a:gd name="connsiteX49" fmla="*/ 8055978 w 8055978"/>
              <a:gd name="connsiteY49" fmla="*/ 4114800 h 4182533"/>
              <a:gd name="connsiteX50" fmla="*/ 8022111 w 8055978"/>
              <a:gd name="connsiteY50" fmla="*/ 4064000 h 4182533"/>
              <a:gd name="connsiteX51" fmla="*/ 8005178 w 8055978"/>
              <a:gd name="connsiteY51" fmla="*/ 3759200 h 4182533"/>
              <a:gd name="connsiteX52" fmla="*/ 7886645 w 8055978"/>
              <a:gd name="connsiteY52" fmla="*/ 3742266 h 4182533"/>
              <a:gd name="connsiteX53" fmla="*/ 7615711 w 8055978"/>
              <a:gd name="connsiteY53" fmla="*/ 3708400 h 4182533"/>
              <a:gd name="connsiteX54" fmla="*/ 7378645 w 8055978"/>
              <a:gd name="connsiteY54" fmla="*/ 3657600 h 4182533"/>
              <a:gd name="connsiteX55" fmla="*/ 7226245 w 8055978"/>
              <a:gd name="connsiteY55" fmla="*/ 3606800 h 4182533"/>
              <a:gd name="connsiteX56" fmla="*/ 7141578 w 8055978"/>
              <a:gd name="connsiteY56" fmla="*/ 3589866 h 4182533"/>
              <a:gd name="connsiteX57" fmla="*/ 1542995 w 8055978"/>
              <a:gd name="connsiteY57" fmla="*/ 2142066 h 4182533"/>
              <a:gd name="connsiteX58" fmla="*/ 6938378 w 8055978"/>
              <a:gd name="connsiteY58" fmla="*/ 677333 h 4182533"/>
              <a:gd name="connsiteX59" fmla="*/ 6989178 w 8055978"/>
              <a:gd name="connsiteY59" fmla="*/ 643466 h 4182533"/>
              <a:gd name="connsiteX60" fmla="*/ 7158511 w 8055978"/>
              <a:gd name="connsiteY60" fmla="*/ 592666 h 4182533"/>
              <a:gd name="connsiteX61" fmla="*/ 7209311 w 8055978"/>
              <a:gd name="connsiteY61" fmla="*/ 558800 h 4182533"/>
              <a:gd name="connsiteX62" fmla="*/ 7260111 w 8055978"/>
              <a:gd name="connsiteY62" fmla="*/ 541866 h 4182533"/>
              <a:gd name="connsiteX63" fmla="*/ 7327845 w 8055978"/>
              <a:gd name="connsiteY63" fmla="*/ 491066 h 4182533"/>
              <a:gd name="connsiteX64" fmla="*/ 7497178 w 8055978"/>
              <a:gd name="connsiteY64" fmla="*/ 423333 h 4182533"/>
              <a:gd name="connsiteX65" fmla="*/ 7547978 w 8055978"/>
              <a:gd name="connsiteY65" fmla="*/ 406400 h 4182533"/>
              <a:gd name="connsiteX66" fmla="*/ 7717311 w 8055978"/>
              <a:gd name="connsiteY66" fmla="*/ 355600 h 4182533"/>
              <a:gd name="connsiteX67" fmla="*/ 7768111 w 8055978"/>
              <a:gd name="connsiteY67" fmla="*/ 338666 h 4182533"/>
              <a:gd name="connsiteX68" fmla="*/ 7988245 w 8055978"/>
              <a:gd name="connsiteY68" fmla="*/ 355600 h 4182533"/>
              <a:gd name="connsiteX69" fmla="*/ 8039045 w 8055978"/>
              <a:gd name="connsiteY69" fmla="*/ 372533 h 4182533"/>
              <a:gd name="connsiteX70" fmla="*/ 8005178 w 8055978"/>
              <a:gd name="connsiteY70" fmla="*/ 372533 h 4182533"/>
              <a:gd name="connsiteX71" fmla="*/ 8039045 w 8055978"/>
              <a:gd name="connsiteY71" fmla="*/ 423333 h 4182533"/>
              <a:gd name="connsiteX0" fmla="*/ 8033538 w 8050471"/>
              <a:gd name="connsiteY0" fmla="*/ 423333 h 4182533"/>
              <a:gd name="connsiteX1" fmla="*/ 7982738 w 8050471"/>
              <a:gd name="connsiteY1" fmla="*/ 321733 h 4182533"/>
              <a:gd name="connsiteX2" fmla="*/ 7965804 w 8050471"/>
              <a:gd name="connsiteY2" fmla="*/ 270933 h 4182533"/>
              <a:gd name="connsiteX3" fmla="*/ 7915004 w 8050471"/>
              <a:gd name="connsiteY3" fmla="*/ 0 h 4182533"/>
              <a:gd name="connsiteX4" fmla="*/ 7813404 w 8050471"/>
              <a:gd name="connsiteY4" fmla="*/ 33866 h 4182533"/>
              <a:gd name="connsiteX5" fmla="*/ 7694871 w 8050471"/>
              <a:gd name="connsiteY5" fmla="*/ 101600 h 4182533"/>
              <a:gd name="connsiteX6" fmla="*/ 7440871 w 8050471"/>
              <a:gd name="connsiteY6" fmla="*/ 135466 h 4182533"/>
              <a:gd name="connsiteX7" fmla="*/ 7356204 w 8050471"/>
              <a:gd name="connsiteY7" fmla="*/ 169333 h 4182533"/>
              <a:gd name="connsiteX8" fmla="*/ 7034471 w 8050471"/>
              <a:gd name="connsiteY8" fmla="*/ 220133 h 4182533"/>
              <a:gd name="connsiteX9" fmla="*/ 6949804 w 8050471"/>
              <a:gd name="connsiteY9" fmla="*/ 237066 h 4182533"/>
              <a:gd name="connsiteX10" fmla="*/ 6882071 w 8050471"/>
              <a:gd name="connsiteY10" fmla="*/ 270933 h 4182533"/>
              <a:gd name="connsiteX11" fmla="*/ 6831271 w 8050471"/>
              <a:gd name="connsiteY11" fmla="*/ 287866 h 4182533"/>
              <a:gd name="connsiteX12" fmla="*/ 6746604 w 8050471"/>
              <a:gd name="connsiteY12" fmla="*/ 321733 h 4182533"/>
              <a:gd name="connsiteX13" fmla="*/ 6645004 w 8050471"/>
              <a:gd name="connsiteY13" fmla="*/ 355600 h 4182533"/>
              <a:gd name="connsiteX14" fmla="*/ 6509538 w 8050471"/>
              <a:gd name="connsiteY14" fmla="*/ 440266 h 4182533"/>
              <a:gd name="connsiteX15" fmla="*/ 6458738 w 8050471"/>
              <a:gd name="connsiteY15" fmla="*/ 457200 h 4182533"/>
              <a:gd name="connsiteX16" fmla="*/ 24071 w 8050471"/>
              <a:gd name="connsiteY16" fmla="*/ 2116666 h 4182533"/>
              <a:gd name="connsiteX17" fmla="*/ 4274338 w 8050471"/>
              <a:gd name="connsiteY17" fmla="*/ 3251200 h 4182533"/>
              <a:gd name="connsiteX18" fmla="*/ 4460604 w 8050471"/>
              <a:gd name="connsiteY18" fmla="*/ 3318933 h 4182533"/>
              <a:gd name="connsiteX19" fmla="*/ 4528338 w 8050471"/>
              <a:gd name="connsiteY19" fmla="*/ 3352800 h 4182533"/>
              <a:gd name="connsiteX20" fmla="*/ 4613004 w 8050471"/>
              <a:gd name="connsiteY20" fmla="*/ 3369733 h 4182533"/>
              <a:gd name="connsiteX21" fmla="*/ 4680738 w 8050471"/>
              <a:gd name="connsiteY21" fmla="*/ 3386666 h 4182533"/>
              <a:gd name="connsiteX22" fmla="*/ 4782338 w 8050471"/>
              <a:gd name="connsiteY22" fmla="*/ 3420533 h 4182533"/>
              <a:gd name="connsiteX23" fmla="*/ 4867004 w 8050471"/>
              <a:gd name="connsiteY23" fmla="*/ 3437466 h 4182533"/>
              <a:gd name="connsiteX24" fmla="*/ 5002471 w 8050471"/>
              <a:gd name="connsiteY24" fmla="*/ 3471333 h 4182533"/>
              <a:gd name="connsiteX25" fmla="*/ 5205671 w 8050471"/>
              <a:gd name="connsiteY25" fmla="*/ 3505200 h 4182533"/>
              <a:gd name="connsiteX26" fmla="*/ 5290338 w 8050471"/>
              <a:gd name="connsiteY26" fmla="*/ 3539066 h 4182533"/>
              <a:gd name="connsiteX27" fmla="*/ 5442738 w 8050471"/>
              <a:gd name="connsiteY27" fmla="*/ 3589866 h 4182533"/>
              <a:gd name="connsiteX28" fmla="*/ 5493538 w 8050471"/>
              <a:gd name="connsiteY28" fmla="*/ 3623733 h 4182533"/>
              <a:gd name="connsiteX29" fmla="*/ 5629004 w 8050471"/>
              <a:gd name="connsiteY29" fmla="*/ 3657600 h 4182533"/>
              <a:gd name="connsiteX30" fmla="*/ 5696738 w 8050471"/>
              <a:gd name="connsiteY30" fmla="*/ 3691466 h 4182533"/>
              <a:gd name="connsiteX31" fmla="*/ 5866071 w 8050471"/>
              <a:gd name="connsiteY31" fmla="*/ 3725333 h 4182533"/>
              <a:gd name="connsiteX32" fmla="*/ 5916871 w 8050471"/>
              <a:gd name="connsiteY32" fmla="*/ 3742266 h 4182533"/>
              <a:gd name="connsiteX33" fmla="*/ 6086204 w 8050471"/>
              <a:gd name="connsiteY33" fmla="*/ 3810000 h 4182533"/>
              <a:gd name="connsiteX34" fmla="*/ 6289404 w 8050471"/>
              <a:gd name="connsiteY34" fmla="*/ 3860800 h 4182533"/>
              <a:gd name="connsiteX35" fmla="*/ 6357138 w 8050471"/>
              <a:gd name="connsiteY35" fmla="*/ 3877733 h 4182533"/>
              <a:gd name="connsiteX36" fmla="*/ 6560338 w 8050471"/>
              <a:gd name="connsiteY36" fmla="*/ 3911600 h 4182533"/>
              <a:gd name="connsiteX37" fmla="*/ 6763538 w 8050471"/>
              <a:gd name="connsiteY37" fmla="*/ 3962400 h 4182533"/>
              <a:gd name="connsiteX38" fmla="*/ 6865138 w 8050471"/>
              <a:gd name="connsiteY38" fmla="*/ 3979333 h 4182533"/>
              <a:gd name="connsiteX39" fmla="*/ 6932871 w 8050471"/>
              <a:gd name="connsiteY39" fmla="*/ 3996266 h 4182533"/>
              <a:gd name="connsiteX40" fmla="*/ 7186871 w 8050471"/>
              <a:gd name="connsiteY40" fmla="*/ 4013200 h 4182533"/>
              <a:gd name="connsiteX41" fmla="*/ 7356204 w 8050471"/>
              <a:gd name="connsiteY41" fmla="*/ 4030133 h 4182533"/>
              <a:gd name="connsiteX42" fmla="*/ 7525538 w 8050471"/>
              <a:gd name="connsiteY42" fmla="*/ 4064000 h 4182533"/>
              <a:gd name="connsiteX43" fmla="*/ 7576338 w 8050471"/>
              <a:gd name="connsiteY43" fmla="*/ 4080933 h 4182533"/>
              <a:gd name="connsiteX44" fmla="*/ 7728738 w 8050471"/>
              <a:gd name="connsiteY44" fmla="*/ 4114800 h 4182533"/>
              <a:gd name="connsiteX45" fmla="*/ 7813404 w 8050471"/>
              <a:gd name="connsiteY45" fmla="*/ 4131733 h 4182533"/>
              <a:gd name="connsiteX46" fmla="*/ 7864204 w 8050471"/>
              <a:gd name="connsiteY46" fmla="*/ 4148666 h 4182533"/>
              <a:gd name="connsiteX47" fmla="*/ 8016604 w 8050471"/>
              <a:gd name="connsiteY47" fmla="*/ 4182533 h 4182533"/>
              <a:gd name="connsiteX48" fmla="*/ 8050471 w 8050471"/>
              <a:gd name="connsiteY48" fmla="*/ 4114800 h 4182533"/>
              <a:gd name="connsiteX49" fmla="*/ 8016604 w 8050471"/>
              <a:gd name="connsiteY49" fmla="*/ 4064000 h 4182533"/>
              <a:gd name="connsiteX50" fmla="*/ 7999671 w 8050471"/>
              <a:gd name="connsiteY50" fmla="*/ 3759200 h 4182533"/>
              <a:gd name="connsiteX51" fmla="*/ 7881138 w 8050471"/>
              <a:gd name="connsiteY51" fmla="*/ 3742266 h 4182533"/>
              <a:gd name="connsiteX52" fmla="*/ 7610204 w 8050471"/>
              <a:gd name="connsiteY52" fmla="*/ 3708400 h 4182533"/>
              <a:gd name="connsiteX53" fmla="*/ 7373138 w 8050471"/>
              <a:gd name="connsiteY53" fmla="*/ 3657600 h 4182533"/>
              <a:gd name="connsiteX54" fmla="*/ 7220738 w 8050471"/>
              <a:gd name="connsiteY54" fmla="*/ 3606800 h 4182533"/>
              <a:gd name="connsiteX55" fmla="*/ 7136071 w 8050471"/>
              <a:gd name="connsiteY55" fmla="*/ 3589866 h 4182533"/>
              <a:gd name="connsiteX56" fmla="*/ 1537488 w 8050471"/>
              <a:gd name="connsiteY56" fmla="*/ 2142066 h 4182533"/>
              <a:gd name="connsiteX57" fmla="*/ 6932871 w 8050471"/>
              <a:gd name="connsiteY57" fmla="*/ 677333 h 4182533"/>
              <a:gd name="connsiteX58" fmla="*/ 6983671 w 8050471"/>
              <a:gd name="connsiteY58" fmla="*/ 643466 h 4182533"/>
              <a:gd name="connsiteX59" fmla="*/ 7153004 w 8050471"/>
              <a:gd name="connsiteY59" fmla="*/ 592666 h 4182533"/>
              <a:gd name="connsiteX60" fmla="*/ 7203804 w 8050471"/>
              <a:gd name="connsiteY60" fmla="*/ 558800 h 4182533"/>
              <a:gd name="connsiteX61" fmla="*/ 7254604 w 8050471"/>
              <a:gd name="connsiteY61" fmla="*/ 541866 h 4182533"/>
              <a:gd name="connsiteX62" fmla="*/ 7322338 w 8050471"/>
              <a:gd name="connsiteY62" fmla="*/ 491066 h 4182533"/>
              <a:gd name="connsiteX63" fmla="*/ 7491671 w 8050471"/>
              <a:gd name="connsiteY63" fmla="*/ 423333 h 4182533"/>
              <a:gd name="connsiteX64" fmla="*/ 7542471 w 8050471"/>
              <a:gd name="connsiteY64" fmla="*/ 406400 h 4182533"/>
              <a:gd name="connsiteX65" fmla="*/ 7711804 w 8050471"/>
              <a:gd name="connsiteY65" fmla="*/ 355600 h 4182533"/>
              <a:gd name="connsiteX66" fmla="*/ 7762604 w 8050471"/>
              <a:gd name="connsiteY66" fmla="*/ 338666 h 4182533"/>
              <a:gd name="connsiteX67" fmla="*/ 7982738 w 8050471"/>
              <a:gd name="connsiteY67" fmla="*/ 355600 h 4182533"/>
              <a:gd name="connsiteX68" fmla="*/ 8033538 w 8050471"/>
              <a:gd name="connsiteY68" fmla="*/ 372533 h 4182533"/>
              <a:gd name="connsiteX69" fmla="*/ 7999671 w 8050471"/>
              <a:gd name="connsiteY69" fmla="*/ 372533 h 4182533"/>
              <a:gd name="connsiteX70" fmla="*/ 8033538 w 8050471"/>
              <a:gd name="connsiteY70" fmla="*/ 423333 h 4182533"/>
              <a:gd name="connsiteX0" fmla="*/ 8029030 w 8045963"/>
              <a:gd name="connsiteY0" fmla="*/ 423333 h 4182533"/>
              <a:gd name="connsiteX1" fmla="*/ 7978230 w 8045963"/>
              <a:gd name="connsiteY1" fmla="*/ 321733 h 4182533"/>
              <a:gd name="connsiteX2" fmla="*/ 7961296 w 8045963"/>
              <a:gd name="connsiteY2" fmla="*/ 270933 h 4182533"/>
              <a:gd name="connsiteX3" fmla="*/ 7910496 w 8045963"/>
              <a:gd name="connsiteY3" fmla="*/ 0 h 4182533"/>
              <a:gd name="connsiteX4" fmla="*/ 7808896 w 8045963"/>
              <a:gd name="connsiteY4" fmla="*/ 33866 h 4182533"/>
              <a:gd name="connsiteX5" fmla="*/ 7690363 w 8045963"/>
              <a:gd name="connsiteY5" fmla="*/ 101600 h 4182533"/>
              <a:gd name="connsiteX6" fmla="*/ 7436363 w 8045963"/>
              <a:gd name="connsiteY6" fmla="*/ 135466 h 4182533"/>
              <a:gd name="connsiteX7" fmla="*/ 7351696 w 8045963"/>
              <a:gd name="connsiteY7" fmla="*/ 169333 h 4182533"/>
              <a:gd name="connsiteX8" fmla="*/ 7029963 w 8045963"/>
              <a:gd name="connsiteY8" fmla="*/ 220133 h 4182533"/>
              <a:gd name="connsiteX9" fmla="*/ 6945296 w 8045963"/>
              <a:gd name="connsiteY9" fmla="*/ 237066 h 4182533"/>
              <a:gd name="connsiteX10" fmla="*/ 6877563 w 8045963"/>
              <a:gd name="connsiteY10" fmla="*/ 270933 h 4182533"/>
              <a:gd name="connsiteX11" fmla="*/ 6826763 w 8045963"/>
              <a:gd name="connsiteY11" fmla="*/ 287866 h 4182533"/>
              <a:gd name="connsiteX12" fmla="*/ 6742096 w 8045963"/>
              <a:gd name="connsiteY12" fmla="*/ 321733 h 4182533"/>
              <a:gd name="connsiteX13" fmla="*/ 6640496 w 8045963"/>
              <a:gd name="connsiteY13" fmla="*/ 355600 h 4182533"/>
              <a:gd name="connsiteX14" fmla="*/ 6505030 w 8045963"/>
              <a:gd name="connsiteY14" fmla="*/ 440266 h 4182533"/>
              <a:gd name="connsiteX15" fmla="*/ 6454230 w 8045963"/>
              <a:gd name="connsiteY15" fmla="*/ 457200 h 4182533"/>
              <a:gd name="connsiteX16" fmla="*/ 19563 w 8045963"/>
              <a:gd name="connsiteY16" fmla="*/ 2116666 h 4182533"/>
              <a:gd name="connsiteX17" fmla="*/ 4456096 w 8045963"/>
              <a:gd name="connsiteY17" fmla="*/ 3318933 h 4182533"/>
              <a:gd name="connsiteX18" fmla="*/ 4523830 w 8045963"/>
              <a:gd name="connsiteY18" fmla="*/ 3352800 h 4182533"/>
              <a:gd name="connsiteX19" fmla="*/ 4608496 w 8045963"/>
              <a:gd name="connsiteY19" fmla="*/ 3369733 h 4182533"/>
              <a:gd name="connsiteX20" fmla="*/ 4676230 w 8045963"/>
              <a:gd name="connsiteY20" fmla="*/ 3386666 h 4182533"/>
              <a:gd name="connsiteX21" fmla="*/ 4777830 w 8045963"/>
              <a:gd name="connsiteY21" fmla="*/ 3420533 h 4182533"/>
              <a:gd name="connsiteX22" fmla="*/ 4862496 w 8045963"/>
              <a:gd name="connsiteY22" fmla="*/ 3437466 h 4182533"/>
              <a:gd name="connsiteX23" fmla="*/ 4997963 w 8045963"/>
              <a:gd name="connsiteY23" fmla="*/ 3471333 h 4182533"/>
              <a:gd name="connsiteX24" fmla="*/ 5201163 w 8045963"/>
              <a:gd name="connsiteY24" fmla="*/ 3505200 h 4182533"/>
              <a:gd name="connsiteX25" fmla="*/ 5285830 w 8045963"/>
              <a:gd name="connsiteY25" fmla="*/ 3539066 h 4182533"/>
              <a:gd name="connsiteX26" fmla="*/ 5438230 w 8045963"/>
              <a:gd name="connsiteY26" fmla="*/ 3589866 h 4182533"/>
              <a:gd name="connsiteX27" fmla="*/ 5489030 w 8045963"/>
              <a:gd name="connsiteY27" fmla="*/ 3623733 h 4182533"/>
              <a:gd name="connsiteX28" fmla="*/ 5624496 w 8045963"/>
              <a:gd name="connsiteY28" fmla="*/ 3657600 h 4182533"/>
              <a:gd name="connsiteX29" fmla="*/ 5692230 w 8045963"/>
              <a:gd name="connsiteY29" fmla="*/ 3691466 h 4182533"/>
              <a:gd name="connsiteX30" fmla="*/ 5861563 w 8045963"/>
              <a:gd name="connsiteY30" fmla="*/ 3725333 h 4182533"/>
              <a:gd name="connsiteX31" fmla="*/ 5912363 w 8045963"/>
              <a:gd name="connsiteY31" fmla="*/ 3742266 h 4182533"/>
              <a:gd name="connsiteX32" fmla="*/ 6081696 w 8045963"/>
              <a:gd name="connsiteY32" fmla="*/ 3810000 h 4182533"/>
              <a:gd name="connsiteX33" fmla="*/ 6284896 w 8045963"/>
              <a:gd name="connsiteY33" fmla="*/ 3860800 h 4182533"/>
              <a:gd name="connsiteX34" fmla="*/ 6352630 w 8045963"/>
              <a:gd name="connsiteY34" fmla="*/ 3877733 h 4182533"/>
              <a:gd name="connsiteX35" fmla="*/ 6555830 w 8045963"/>
              <a:gd name="connsiteY35" fmla="*/ 3911600 h 4182533"/>
              <a:gd name="connsiteX36" fmla="*/ 6759030 w 8045963"/>
              <a:gd name="connsiteY36" fmla="*/ 3962400 h 4182533"/>
              <a:gd name="connsiteX37" fmla="*/ 6860630 w 8045963"/>
              <a:gd name="connsiteY37" fmla="*/ 3979333 h 4182533"/>
              <a:gd name="connsiteX38" fmla="*/ 6928363 w 8045963"/>
              <a:gd name="connsiteY38" fmla="*/ 3996266 h 4182533"/>
              <a:gd name="connsiteX39" fmla="*/ 7182363 w 8045963"/>
              <a:gd name="connsiteY39" fmla="*/ 4013200 h 4182533"/>
              <a:gd name="connsiteX40" fmla="*/ 7351696 w 8045963"/>
              <a:gd name="connsiteY40" fmla="*/ 4030133 h 4182533"/>
              <a:gd name="connsiteX41" fmla="*/ 7521030 w 8045963"/>
              <a:gd name="connsiteY41" fmla="*/ 4064000 h 4182533"/>
              <a:gd name="connsiteX42" fmla="*/ 7571830 w 8045963"/>
              <a:gd name="connsiteY42" fmla="*/ 4080933 h 4182533"/>
              <a:gd name="connsiteX43" fmla="*/ 7724230 w 8045963"/>
              <a:gd name="connsiteY43" fmla="*/ 4114800 h 4182533"/>
              <a:gd name="connsiteX44" fmla="*/ 7808896 w 8045963"/>
              <a:gd name="connsiteY44" fmla="*/ 4131733 h 4182533"/>
              <a:gd name="connsiteX45" fmla="*/ 7859696 w 8045963"/>
              <a:gd name="connsiteY45" fmla="*/ 4148666 h 4182533"/>
              <a:gd name="connsiteX46" fmla="*/ 8012096 w 8045963"/>
              <a:gd name="connsiteY46" fmla="*/ 4182533 h 4182533"/>
              <a:gd name="connsiteX47" fmla="*/ 8045963 w 8045963"/>
              <a:gd name="connsiteY47" fmla="*/ 4114800 h 4182533"/>
              <a:gd name="connsiteX48" fmla="*/ 8012096 w 8045963"/>
              <a:gd name="connsiteY48" fmla="*/ 4064000 h 4182533"/>
              <a:gd name="connsiteX49" fmla="*/ 7995163 w 8045963"/>
              <a:gd name="connsiteY49" fmla="*/ 3759200 h 4182533"/>
              <a:gd name="connsiteX50" fmla="*/ 7876630 w 8045963"/>
              <a:gd name="connsiteY50" fmla="*/ 3742266 h 4182533"/>
              <a:gd name="connsiteX51" fmla="*/ 7605696 w 8045963"/>
              <a:gd name="connsiteY51" fmla="*/ 3708400 h 4182533"/>
              <a:gd name="connsiteX52" fmla="*/ 7368630 w 8045963"/>
              <a:gd name="connsiteY52" fmla="*/ 3657600 h 4182533"/>
              <a:gd name="connsiteX53" fmla="*/ 7216230 w 8045963"/>
              <a:gd name="connsiteY53" fmla="*/ 3606800 h 4182533"/>
              <a:gd name="connsiteX54" fmla="*/ 7131563 w 8045963"/>
              <a:gd name="connsiteY54" fmla="*/ 3589866 h 4182533"/>
              <a:gd name="connsiteX55" fmla="*/ 1532980 w 8045963"/>
              <a:gd name="connsiteY55" fmla="*/ 2142066 h 4182533"/>
              <a:gd name="connsiteX56" fmla="*/ 6928363 w 8045963"/>
              <a:gd name="connsiteY56" fmla="*/ 677333 h 4182533"/>
              <a:gd name="connsiteX57" fmla="*/ 6979163 w 8045963"/>
              <a:gd name="connsiteY57" fmla="*/ 643466 h 4182533"/>
              <a:gd name="connsiteX58" fmla="*/ 7148496 w 8045963"/>
              <a:gd name="connsiteY58" fmla="*/ 592666 h 4182533"/>
              <a:gd name="connsiteX59" fmla="*/ 7199296 w 8045963"/>
              <a:gd name="connsiteY59" fmla="*/ 558800 h 4182533"/>
              <a:gd name="connsiteX60" fmla="*/ 7250096 w 8045963"/>
              <a:gd name="connsiteY60" fmla="*/ 541866 h 4182533"/>
              <a:gd name="connsiteX61" fmla="*/ 7317830 w 8045963"/>
              <a:gd name="connsiteY61" fmla="*/ 491066 h 4182533"/>
              <a:gd name="connsiteX62" fmla="*/ 7487163 w 8045963"/>
              <a:gd name="connsiteY62" fmla="*/ 423333 h 4182533"/>
              <a:gd name="connsiteX63" fmla="*/ 7537963 w 8045963"/>
              <a:gd name="connsiteY63" fmla="*/ 406400 h 4182533"/>
              <a:gd name="connsiteX64" fmla="*/ 7707296 w 8045963"/>
              <a:gd name="connsiteY64" fmla="*/ 355600 h 4182533"/>
              <a:gd name="connsiteX65" fmla="*/ 7758096 w 8045963"/>
              <a:gd name="connsiteY65" fmla="*/ 338666 h 4182533"/>
              <a:gd name="connsiteX66" fmla="*/ 7978230 w 8045963"/>
              <a:gd name="connsiteY66" fmla="*/ 355600 h 4182533"/>
              <a:gd name="connsiteX67" fmla="*/ 8029030 w 8045963"/>
              <a:gd name="connsiteY67" fmla="*/ 372533 h 4182533"/>
              <a:gd name="connsiteX68" fmla="*/ 7995163 w 8045963"/>
              <a:gd name="connsiteY68" fmla="*/ 372533 h 4182533"/>
              <a:gd name="connsiteX69" fmla="*/ 8029030 w 8045963"/>
              <a:gd name="connsiteY69" fmla="*/ 423333 h 4182533"/>
              <a:gd name="connsiteX0" fmla="*/ 8027580 w 8044513"/>
              <a:gd name="connsiteY0" fmla="*/ 423333 h 4182533"/>
              <a:gd name="connsiteX1" fmla="*/ 7976780 w 8044513"/>
              <a:gd name="connsiteY1" fmla="*/ 321733 h 4182533"/>
              <a:gd name="connsiteX2" fmla="*/ 7959846 w 8044513"/>
              <a:gd name="connsiteY2" fmla="*/ 270933 h 4182533"/>
              <a:gd name="connsiteX3" fmla="*/ 7909046 w 8044513"/>
              <a:gd name="connsiteY3" fmla="*/ 0 h 4182533"/>
              <a:gd name="connsiteX4" fmla="*/ 7807446 w 8044513"/>
              <a:gd name="connsiteY4" fmla="*/ 33866 h 4182533"/>
              <a:gd name="connsiteX5" fmla="*/ 7688913 w 8044513"/>
              <a:gd name="connsiteY5" fmla="*/ 101600 h 4182533"/>
              <a:gd name="connsiteX6" fmla="*/ 7434913 w 8044513"/>
              <a:gd name="connsiteY6" fmla="*/ 135466 h 4182533"/>
              <a:gd name="connsiteX7" fmla="*/ 7350246 w 8044513"/>
              <a:gd name="connsiteY7" fmla="*/ 169333 h 4182533"/>
              <a:gd name="connsiteX8" fmla="*/ 7028513 w 8044513"/>
              <a:gd name="connsiteY8" fmla="*/ 220133 h 4182533"/>
              <a:gd name="connsiteX9" fmla="*/ 6943846 w 8044513"/>
              <a:gd name="connsiteY9" fmla="*/ 237066 h 4182533"/>
              <a:gd name="connsiteX10" fmla="*/ 6876113 w 8044513"/>
              <a:gd name="connsiteY10" fmla="*/ 270933 h 4182533"/>
              <a:gd name="connsiteX11" fmla="*/ 6825313 w 8044513"/>
              <a:gd name="connsiteY11" fmla="*/ 287866 h 4182533"/>
              <a:gd name="connsiteX12" fmla="*/ 6740646 w 8044513"/>
              <a:gd name="connsiteY12" fmla="*/ 321733 h 4182533"/>
              <a:gd name="connsiteX13" fmla="*/ 6639046 w 8044513"/>
              <a:gd name="connsiteY13" fmla="*/ 355600 h 4182533"/>
              <a:gd name="connsiteX14" fmla="*/ 6503580 w 8044513"/>
              <a:gd name="connsiteY14" fmla="*/ 440266 h 4182533"/>
              <a:gd name="connsiteX15" fmla="*/ 6452780 w 8044513"/>
              <a:gd name="connsiteY15" fmla="*/ 457200 h 4182533"/>
              <a:gd name="connsiteX16" fmla="*/ 18113 w 8044513"/>
              <a:gd name="connsiteY16" fmla="*/ 2116666 h 4182533"/>
              <a:gd name="connsiteX17" fmla="*/ 4522380 w 8044513"/>
              <a:gd name="connsiteY17" fmla="*/ 3352800 h 4182533"/>
              <a:gd name="connsiteX18" fmla="*/ 4607046 w 8044513"/>
              <a:gd name="connsiteY18" fmla="*/ 3369733 h 4182533"/>
              <a:gd name="connsiteX19" fmla="*/ 4674780 w 8044513"/>
              <a:gd name="connsiteY19" fmla="*/ 3386666 h 4182533"/>
              <a:gd name="connsiteX20" fmla="*/ 4776380 w 8044513"/>
              <a:gd name="connsiteY20" fmla="*/ 3420533 h 4182533"/>
              <a:gd name="connsiteX21" fmla="*/ 4861046 w 8044513"/>
              <a:gd name="connsiteY21" fmla="*/ 3437466 h 4182533"/>
              <a:gd name="connsiteX22" fmla="*/ 4996513 w 8044513"/>
              <a:gd name="connsiteY22" fmla="*/ 3471333 h 4182533"/>
              <a:gd name="connsiteX23" fmla="*/ 5199713 w 8044513"/>
              <a:gd name="connsiteY23" fmla="*/ 3505200 h 4182533"/>
              <a:gd name="connsiteX24" fmla="*/ 5284380 w 8044513"/>
              <a:gd name="connsiteY24" fmla="*/ 3539066 h 4182533"/>
              <a:gd name="connsiteX25" fmla="*/ 5436780 w 8044513"/>
              <a:gd name="connsiteY25" fmla="*/ 3589866 h 4182533"/>
              <a:gd name="connsiteX26" fmla="*/ 5487580 w 8044513"/>
              <a:gd name="connsiteY26" fmla="*/ 3623733 h 4182533"/>
              <a:gd name="connsiteX27" fmla="*/ 5623046 w 8044513"/>
              <a:gd name="connsiteY27" fmla="*/ 3657600 h 4182533"/>
              <a:gd name="connsiteX28" fmla="*/ 5690780 w 8044513"/>
              <a:gd name="connsiteY28" fmla="*/ 3691466 h 4182533"/>
              <a:gd name="connsiteX29" fmla="*/ 5860113 w 8044513"/>
              <a:gd name="connsiteY29" fmla="*/ 3725333 h 4182533"/>
              <a:gd name="connsiteX30" fmla="*/ 5910913 w 8044513"/>
              <a:gd name="connsiteY30" fmla="*/ 3742266 h 4182533"/>
              <a:gd name="connsiteX31" fmla="*/ 6080246 w 8044513"/>
              <a:gd name="connsiteY31" fmla="*/ 3810000 h 4182533"/>
              <a:gd name="connsiteX32" fmla="*/ 6283446 w 8044513"/>
              <a:gd name="connsiteY32" fmla="*/ 3860800 h 4182533"/>
              <a:gd name="connsiteX33" fmla="*/ 6351180 w 8044513"/>
              <a:gd name="connsiteY33" fmla="*/ 3877733 h 4182533"/>
              <a:gd name="connsiteX34" fmla="*/ 6554380 w 8044513"/>
              <a:gd name="connsiteY34" fmla="*/ 3911600 h 4182533"/>
              <a:gd name="connsiteX35" fmla="*/ 6757580 w 8044513"/>
              <a:gd name="connsiteY35" fmla="*/ 3962400 h 4182533"/>
              <a:gd name="connsiteX36" fmla="*/ 6859180 w 8044513"/>
              <a:gd name="connsiteY36" fmla="*/ 3979333 h 4182533"/>
              <a:gd name="connsiteX37" fmla="*/ 6926913 w 8044513"/>
              <a:gd name="connsiteY37" fmla="*/ 3996266 h 4182533"/>
              <a:gd name="connsiteX38" fmla="*/ 7180913 w 8044513"/>
              <a:gd name="connsiteY38" fmla="*/ 4013200 h 4182533"/>
              <a:gd name="connsiteX39" fmla="*/ 7350246 w 8044513"/>
              <a:gd name="connsiteY39" fmla="*/ 4030133 h 4182533"/>
              <a:gd name="connsiteX40" fmla="*/ 7519580 w 8044513"/>
              <a:gd name="connsiteY40" fmla="*/ 4064000 h 4182533"/>
              <a:gd name="connsiteX41" fmla="*/ 7570380 w 8044513"/>
              <a:gd name="connsiteY41" fmla="*/ 4080933 h 4182533"/>
              <a:gd name="connsiteX42" fmla="*/ 7722780 w 8044513"/>
              <a:gd name="connsiteY42" fmla="*/ 4114800 h 4182533"/>
              <a:gd name="connsiteX43" fmla="*/ 7807446 w 8044513"/>
              <a:gd name="connsiteY43" fmla="*/ 4131733 h 4182533"/>
              <a:gd name="connsiteX44" fmla="*/ 7858246 w 8044513"/>
              <a:gd name="connsiteY44" fmla="*/ 4148666 h 4182533"/>
              <a:gd name="connsiteX45" fmla="*/ 8010646 w 8044513"/>
              <a:gd name="connsiteY45" fmla="*/ 4182533 h 4182533"/>
              <a:gd name="connsiteX46" fmla="*/ 8044513 w 8044513"/>
              <a:gd name="connsiteY46" fmla="*/ 4114800 h 4182533"/>
              <a:gd name="connsiteX47" fmla="*/ 8010646 w 8044513"/>
              <a:gd name="connsiteY47" fmla="*/ 4064000 h 4182533"/>
              <a:gd name="connsiteX48" fmla="*/ 7993713 w 8044513"/>
              <a:gd name="connsiteY48" fmla="*/ 3759200 h 4182533"/>
              <a:gd name="connsiteX49" fmla="*/ 7875180 w 8044513"/>
              <a:gd name="connsiteY49" fmla="*/ 3742266 h 4182533"/>
              <a:gd name="connsiteX50" fmla="*/ 7604246 w 8044513"/>
              <a:gd name="connsiteY50" fmla="*/ 3708400 h 4182533"/>
              <a:gd name="connsiteX51" fmla="*/ 7367180 w 8044513"/>
              <a:gd name="connsiteY51" fmla="*/ 3657600 h 4182533"/>
              <a:gd name="connsiteX52" fmla="*/ 7214780 w 8044513"/>
              <a:gd name="connsiteY52" fmla="*/ 3606800 h 4182533"/>
              <a:gd name="connsiteX53" fmla="*/ 7130113 w 8044513"/>
              <a:gd name="connsiteY53" fmla="*/ 3589866 h 4182533"/>
              <a:gd name="connsiteX54" fmla="*/ 1531530 w 8044513"/>
              <a:gd name="connsiteY54" fmla="*/ 2142066 h 4182533"/>
              <a:gd name="connsiteX55" fmla="*/ 6926913 w 8044513"/>
              <a:gd name="connsiteY55" fmla="*/ 677333 h 4182533"/>
              <a:gd name="connsiteX56" fmla="*/ 6977713 w 8044513"/>
              <a:gd name="connsiteY56" fmla="*/ 643466 h 4182533"/>
              <a:gd name="connsiteX57" fmla="*/ 7147046 w 8044513"/>
              <a:gd name="connsiteY57" fmla="*/ 592666 h 4182533"/>
              <a:gd name="connsiteX58" fmla="*/ 7197846 w 8044513"/>
              <a:gd name="connsiteY58" fmla="*/ 558800 h 4182533"/>
              <a:gd name="connsiteX59" fmla="*/ 7248646 w 8044513"/>
              <a:gd name="connsiteY59" fmla="*/ 541866 h 4182533"/>
              <a:gd name="connsiteX60" fmla="*/ 7316380 w 8044513"/>
              <a:gd name="connsiteY60" fmla="*/ 491066 h 4182533"/>
              <a:gd name="connsiteX61" fmla="*/ 7485713 w 8044513"/>
              <a:gd name="connsiteY61" fmla="*/ 423333 h 4182533"/>
              <a:gd name="connsiteX62" fmla="*/ 7536513 w 8044513"/>
              <a:gd name="connsiteY62" fmla="*/ 406400 h 4182533"/>
              <a:gd name="connsiteX63" fmla="*/ 7705846 w 8044513"/>
              <a:gd name="connsiteY63" fmla="*/ 355600 h 4182533"/>
              <a:gd name="connsiteX64" fmla="*/ 7756646 w 8044513"/>
              <a:gd name="connsiteY64" fmla="*/ 338666 h 4182533"/>
              <a:gd name="connsiteX65" fmla="*/ 7976780 w 8044513"/>
              <a:gd name="connsiteY65" fmla="*/ 355600 h 4182533"/>
              <a:gd name="connsiteX66" fmla="*/ 8027580 w 8044513"/>
              <a:gd name="connsiteY66" fmla="*/ 372533 h 4182533"/>
              <a:gd name="connsiteX67" fmla="*/ 7993713 w 8044513"/>
              <a:gd name="connsiteY67" fmla="*/ 372533 h 4182533"/>
              <a:gd name="connsiteX68" fmla="*/ 8027580 w 8044513"/>
              <a:gd name="connsiteY68" fmla="*/ 423333 h 4182533"/>
              <a:gd name="connsiteX0" fmla="*/ 8025837 w 8042770"/>
              <a:gd name="connsiteY0" fmla="*/ 423333 h 4182533"/>
              <a:gd name="connsiteX1" fmla="*/ 7975037 w 8042770"/>
              <a:gd name="connsiteY1" fmla="*/ 321733 h 4182533"/>
              <a:gd name="connsiteX2" fmla="*/ 7958103 w 8042770"/>
              <a:gd name="connsiteY2" fmla="*/ 270933 h 4182533"/>
              <a:gd name="connsiteX3" fmla="*/ 7907303 w 8042770"/>
              <a:gd name="connsiteY3" fmla="*/ 0 h 4182533"/>
              <a:gd name="connsiteX4" fmla="*/ 7805703 w 8042770"/>
              <a:gd name="connsiteY4" fmla="*/ 33866 h 4182533"/>
              <a:gd name="connsiteX5" fmla="*/ 7687170 w 8042770"/>
              <a:gd name="connsiteY5" fmla="*/ 101600 h 4182533"/>
              <a:gd name="connsiteX6" fmla="*/ 7433170 w 8042770"/>
              <a:gd name="connsiteY6" fmla="*/ 135466 h 4182533"/>
              <a:gd name="connsiteX7" fmla="*/ 7348503 w 8042770"/>
              <a:gd name="connsiteY7" fmla="*/ 169333 h 4182533"/>
              <a:gd name="connsiteX8" fmla="*/ 7026770 w 8042770"/>
              <a:gd name="connsiteY8" fmla="*/ 220133 h 4182533"/>
              <a:gd name="connsiteX9" fmla="*/ 6942103 w 8042770"/>
              <a:gd name="connsiteY9" fmla="*/ 237066 h 4182533"/>
              <a:gd name="connsiteX10" fmla="*/ 6874370 w 8042770"/>
              <a:gd name="connsiteY10" fmla="*/ 270933 h 4182533"/>
              <a:gd name="connsiteX11" fmla="*/ 6823570 w 8042770"/>
              <a:gd name="connsiteY11" fmla="*/ 287866 h 4182533"/>
              <a:gd name="connsiteX12" fmla="*/ 6738903 w 8042770"/>
              <a:gd name="connsiteY12" fmla="*/ 321733 h 4182533"/>
              <a:gd name="connsiteX13" fmla="*/ 6637303 w 8042770"/>
              <a:gd name="connsiteY13" fmla="*/ 355600 h 4182533"/>
              <a:gd name="connsiteX14" fmla="*/ 6501837 w 8042770"/>
              <a:gd name="connsiteY14" fmla="*/ 440266 h 4182533"/>
              <a:gd name="connsiteX15" fmla="*/ 6451037 w 8042770"/>
              <a:gd name="connsiteY15" fmla="*/ 457200 h 4182533"/>
              <a:gd name="connsiteX16" fmla="*/ 16370 w 8042770"/>
              <a:gd name="connsiteY16" fmla="*/ 2116666 h 4182533"/>
              <a:gd name="connsiteX17" fmla="*/ 4605303 w 8042770"/>
              <a:gd name="connsiteY17" fmla="*/ 3369733 h 4182533"/>
              <a:gd name="connsiteX18" fmla="*/ 4673037 w 8042770"/>
              <a:gd name="connsiteY18" fmla="*/ 3386666 h 4182533"/>
              <a:gd name="connsiteX19" fmla="*/ 4774637 w 8042770"/>
              <a:gd name="connsiteY19" fmla="*/ 3420533 h 4182533"/>
              <a:gd name="connsiteX20" fmla="*/ 4859303 w 8042770"/>
              <a:gd name="connsiteY20" fmla="*/ 3437466 h 4182533"/>
              <a:gd name="connsiteX21" fmla="*/ 4994770 w 8042770"/>
              <a:gd name="connsiteY21" fmla="*/ 3471333 h 4182533"/>
              <a:gd name="connsiteX22" fmla="*/ 5197970 w 8042770"/>
              <a:gd name="connsiteY22" fmla="*/ 3505200 h 4182533"/>
              <a:gd name="connsiteX23" fmla="*/ 5282637 w 8042770"/>
              <a:gd name="connsiteY23" fmla="*/ 3539066 h 4182533"/>
              <a:gd name="connsiteX24" fmla="*/ 5435037 w 8042770"/>
              <a:gd name="connsiteY24" fmla="*/ 3589866 h 4182533"/>
              <a:gd name="connsiteX25" fmla="*/ 5485837 w 8042770"/>
              <a:gd name="connsiteY25" fmla="*/ 3623733 h 4182533"/>
              <a:gd name="connsiteX26" fmla="*/ 5621303 w 8042770"/>
              <a:gd name="connsiteY26" fmla="*/ 3657600 h 4182533"/>
              <a:gd name="connsiteX27" fmla="*/ 5689037 w 8042770"/>
              <a:gd name="connsiteY27" fmla="*/ 3691466 h 4182533"/>
              <a:gd name="connsiteX28" fmla="*/ 5858370 w 8042770"/>
              <a:gd name="connsiteY28" fmla="*/ 3725333 h 4182533"/>
              <a:gd name="connsiteX29" fmla="*/ 5909170 w 8042770"/>
              <a:gd name="connsiteY29" fmla="*/ 3742266 h 4182533"/>
              <a:gd name="connsiteX30" fmla="*/ 6078503 w 8042770"/>
              <a:gd name="connsiteY30" fmla="*/ 3810000 h 4182533"/>
              <a:gd name="connsiteX31" fmla="*/ 6281703 w 8042770"/>
              <a:gd name="connsiteY31" fmla="*/ 3860800 h 4182533"/>
              <a:gd name="connsiteX32" fmla="*/ 6349437 w 8042770"/>
              <a:gd name="connsiteY32" fmla="*/ 3877733 h 4182533"/>
              <a:gd name="connsiteX33" fmla="*/ 6552637 w 8042770"/>
              <a:gd name="connsiteY33" fmla="*/ 3911600 h 4182533"/>
              <a:gd name="connsiteX34" fmla="*/ 6755837 w 8042770"/>
              <a:gd name="connsiteY34" fmla="*/ 3962400 h 4182533"/>
              <a:gd name="connsiteX35" fmla="*/ 6857437 w 8042770"/>
              <a:gd name="connsiteY35" fmla="*/ 3979333 h 4182533"/>
              <a:gd name="connsiteX36" fmla="*/ 6925170 w 8042770"/>
              <a:gd name="connsiteY36" fmla="*/ 3996266 h 4182533"/>
              <a:gd name="connsiteX37" fmla="*/ 7179170 w 8042770"/>
              <a:gd name="connsiteY37" fmla="*/ 4013200 h 4182533"/>
              <a:gd name="connsiteX38" fmla="*/ 7348503 w 8042770"/>
              <a:gd name="connsiteY38" fmla="*/ 4030133 h 4182533"/>
              <a:gd name="connsiteX39" fmla="*/ 7517837 w 8042770"/>
              <a:gd name="connsiteY39" fmla="*/ 4064000 h 4182533"/>
              <a:gd name="connsiteX40" fmla="*/ 7568637 w 8042770"/>
              <a:gd name="connsiteY40" fmla="*/ 4080933 h 4182533"/>
              <a:gd name="connsiteX41" fmla="*/ 7721037 w 8042770"/>
              <a:gd name="connsiteY41" fmla="*/ 4114800 h 4182533"/>
              <a:gd name="connsiteX42" fmla="*/ 7805703 w 8042770"/>
              <a:gd name="connsiteY42" fmla="*/ 4131733 h 4182533"/>
              <a:gd name="connsiteX43" fmla="*/ 7856503 w 8042770"/>
              <a:gd name="connsiteY43" fmla="*/ 4148666 h 4182533"/>
              <a:gd name="connsiteX44" fmla="*/ 8008903 w 8042770"/>
              <a:gd name="connsiteY44" fmla="*/ 4182533 h 4182533"/>
              <a:gd name="connsiteX45" fmla="*/ 8042770 w 8042770"/>
              <a:gd name="connsiteY45" fmla="*/ 4114800 h 4182533"/>
              <a:gd name="connsiteX46" fmla="*/ 8008903 w 8042770"/>
              <a:gd name="connsiteY46" fmla="*/ 4064000 h 4182533"/>
              <a:gd name="connsiteX47" fmla="*/ 7991970 w 8042770"/>
              <a:gd name="connsiteY47" fmla="*/ 3759200 h 4182533"/>
              <a:gd name="connsiteX48" fmla="*/ 7873437 w 8042770"/>
              <a:gd name="connsiteY48" fmla="*/ 3742266 h 4182533"/>
              <a:gd name="connsiteX49" fmla="*/ 7602503 w 8042770"/>
              <a:gd name="connsiteY49" fmla="*/ 3708400 h 4182533"/>
              <a:gd name="connsiteX50" fmla="*/ 7365437 w 8042770"/>
              <a:gd name="connsiteY50" fmla="*/ 3657600 h 4182533"/>
              <a:gd name="connsiteX51" fmla="*/ 7213037 w 8042770"/>
              <a:gd name="connsiteY51" fmla="*/ 3606800 h 4182533"/>
              <a:gd name="connsiteX52" fmla="*/ 7128370 w 8042770"/>
              <a:gd name="connsiteY52" fmla="*/ 3589866 h 4182533"/>
              <a:gd name="connsiteX53" fmla="*/ 1529787 w 8042770"/>
              <a:gd name="connsiteY53" fmla="*/ 2142066 h 4182533"/>
              <a:gd name="connsiteX54" fmla="*/ 6925170 w 8042770"/>
              <a:gd name="connsiteY54" fmla="*/ 677333 h 4182533"/>
              <a:gd name="connsiteX55" fmla="*/ 6975970 w 8042770"/>
              <a:gd name="connsiteY55" fmla="*/ 643466 h 4182533"/>
              <a:gd name="connsiteX56" fmla="*/ 7145303 w 8042770"/>
              <a:gd name="connsiteY56" fmla="*/ 592666 h 4182533"/>
              <a:gd name="connsiteX57" fmla="*/ 7196103 w 8042770"/>
              <a:gd name="connsiteY57" fmla="*/ 558800 h 4182533"/>
              <a:gd name="connsiteX58" fmla="*/ 7246903 w 8042770"/>
              <a:gd name="connsiteY58" fmla="*/ 541866 h 4182533"/>
              <a:gd name="connsiteX59" fmla="*/ 7314637 w 8042770"/>
              <a:gd name="connsiteY59" fmla="*/ 491066 h 4182533"/>
              <a:gd name="connsiteX60" fmla="*/ 7483970 w 8042770"/>
              <a:gd name="connsiteY60" fmla="*/ 423333 h 4182533"/>
              <a:gd name="connsiteX61" fmla="*/ 7534770 w 8042770"/>
              <a:gd name="connsiteY61" fmla="*/ 406400 h 4182533"/>
              <a:gd name="connsiteX62" fmla="*/ 7704103 w 8042770"/>
              <a:gd name="connsiteY62" fmla="*/ 355600 h 4182533"/>
              <a:gd name="connsiteX63" fmla="*/ 7754903 w 8042770"/>
              <a:gd name="connsiteY63" fmla="*/ 338666 h 4182533"/>
              <a:gd name="connsiteX64" fmla="*/ 7975037 w 8042770"/>
              <a:gd name="connsiteY64" fmla="*/ 355600 h 4182533"/>
              <a:gd name="connsiteX65" fmla="*/ 8025837 w 8042770"/>
              <a:gd name="connsiteY65" fmla="*/ 372533 h 4182533"/>
              <a:gd name="connsiteX66" fmla="*/ 7991970 w 8042770"/>
              <a:gd name="connsiteY66" fmla="*/ 372533 h 4182533"/>
              <a:gd name="connsiteX67" fmla="*/ 8025837 w 8042770"/>
              <a:gd name="connsiteY67" fmla="*/ 423333 h 4182533"/>
              <a:gd name="connsiteX0" fmla="*/ 8024548 w 8041481"/>
              <a:gd name="connsiteY0" fmla="*/ 423333 h 4182533"/>
              <a:gd name="connsiteX1" fmla="*/ 7973748 w 8041481"/>
              <a:gd name="connsiteY1" fmla="*/ 321733 h 4182533"/>
              <a:gd name="connsiteX2" fmla="*/ 7956814 w 8041481"/>
              <a:gd name="connsiteY2" fmla="*/ 270933 h 4182533"/>
              <a:gd name="connsiteX3" fmla="*/ 7906014 w 8041481"/>
              <a:gd name="connsiteY3" fmla="*/ 0 h 4182533"/>
              <a:gd name="connsiteX4" fmla="*/ 7804414 w 8041481"/>
              <a:gd name="connsiteY4" fmla="*/ 33866 h 4182533"/>
              <a:gd name="connsiteX5" fmla="*/ 7685881 w 8041481"/>
              <a:gd name="connsiteY5" fmla="*/ 101600 h 4182533"/>
              <a:gd name="connsiteX6" fmla="*/ 7431881 w 8041481"/>
              <a:gd name="connsiteY6" fmla="*/ 135466 h 4182533"/>
              <a:gd name="connsiteX7" fmla="*/ 7347214 w 8041481"/>
              <a:gd name="connsiteY7" fmla="*/ 169333 h 4182533"/>
              <a:gd name="connsiteX8" fmla="*/ 7025481 w 8041481"/>
              <a:gd name="connsiteY8" fmla="*/ 220133 h 4182533"/>
              <a:gd name="connsiteX9" fmla="*/ 6940814 w 8041481"/>
              <a:gd name="connsiteY9" fmla="*/ 237066 h 4182533"/>
              <a:gd name="connsiteX10" fmla="*/ 6873081 w 8041481"/>
              <a:gd name="connsiteY10" fmla="*/ 270933 h 4182533"/>
              <a:gd name="connsiteX11" fmla="*/ 6822281 w 8041481"/>
              <a:gd name="connsiteY11" fmla="*/ 287866 h 4182533"/>
              <a:gd name="connsiteX12" fmla="*/ 6737614 w 8041481"/>
              <a:gd name="connsiteY12" fmla="*/ 321733 h 4182533"/>
              <a:gd name="connsiteX13" fmla="*/ 6636014 w 8041481"/>
              <a:gd name="connsiteY13" fmla="*/ 355600 h 4182533"/>
              <a:gd name="connsiteX14" fmla="*/ 6500548 w 8041481"/>
              <a:gd name="connsiteY14" fmla="*/ 440266 h 4182533"/>
              <a:gd name="connsiteX15" fmla="*/ 6449748 w 8041481"/>
              <a:gd name="connsiteY15" fmla="*/ 457200 h 4182533"/>
              <a:gd name="connsiteX16" fmla="*/ 15081 w 8041481"/>
              <a:gd name="connsiteY16" fmla="*/ 2116666 h 4182533"/>
              <a:gd name="connsiteX17" fmla="*/ 4671748 w 8041481"/>
              <a:gd name="connsiteY17" fmla="*/ 3386666 h 4182533"/>
              <a:gd name="connsiteX18" fmla="*/ 4773348 w 8041481"/>
              <a:gd name="connsiteY18" fmla="*/ 3420533 h 4182533"/>
              <a:gd name="connsiteX19" fmla="*/ 4858014 w 8041481"/>
              <a:gd name="connsiteY19" fmla="*/ 3437466 h 4182533"/>
              <a:gd name="connsiteX20" fmla="*/ 4993481 w 8041481"/>
              <a:gd name="connsiteY20" fmla="*/ 3471333 h 4182533"/>
              <a:gd name="connsiteX21" fmla="*/ 5196681 w 8041481"/>
              <a:gd name="connsiteY21" fmla="*/ 3505200 h 4182533"/>
              <a:gd name="connsiteX22" fmla="*/ 5281348 w 8041481"/>
              <a:gd name="connsiteY22" fmla="*/ 3539066 h 4182533"/>
              <a:gd name="connsiteX23" fmla="*/ 5433748 w 8041481"/>
              <a:gd name="connsiteY23" fmla="*/ 3589866 h 4182533"/>
              <a:gd name="connsiteX24" fmla="*/ 5484548 w 8041481"/>
              <a:gd name="connsiteY24" fmla="*/ 3623733 h 4182533"/>
              <a:gd name="connsiteX25" fmla="*/ 5620014 w 8041481"/>
              <a:gd name="connsiteY25" fmla="*/ 3657600 h 4182533"/>
              <a:gd name="connsiteX26" fmla="*/ 5687748 w 8041481"/>
              <a:gd name="connsiteY26" fmla="*/ 3691466 h 4182533"/>
              <a:gd name="connsiteX27" fmla="*/ 5857081 w 8041481"/>
              <a:gd name="connsiteY27" fmla="*/ 3725333 h 4182533"/>
              <a:gd name="connsiteX28" fmla="*/ 5907881 w 8041481"/>
              <a:gd name="connsiteY28" fmla="*/ 3742266 h 4182533"/>
              <a:gd name="connsiteX29" fmla="*/ 6077214 w 8041481"/>
              <a:gd name="connsiteY29" fmla="*/ 3810000 h 4182533"/>
              <a:gd name="connsiteX30" fmla="*/ 6280414 w 8041481"/>
              <a:gd name="connsiteY30" fmla="*/ 3860800 h 4182533"/>
              <a:gd name="connsiteX31" fmla="*/ 6348148 w 8041481"/>
              <a:gd name="connsiteY31" fmla="*/ 3877733 h 4182533"/>
              <a:gd name="connsiteX32" fmla="*/ 6551348 w 8041481"/>
              <a:gd name="connsiteY32" fmla="*/ 3911600 h 4182533"/>
              <a:gd name="connsiteX33" fmla="*/ 6754548 w 8041481"/>
              <a:gd name="connsiteY33" fmla="*/ 3962400 h 4182533"/>
              <a:gd name="connsiteX34" fmla="*/ 6856148 w 8041481"/>
              <a:gd name="connsiteY34" fmla="*/ 3979333 h 4182533"/>
              <a:gd name="connsiteX35" fmla="*/ 6923881 w 8041481"/>
              <a:gd name="connsiteY35" fmla="*/ 3996266 h 4182533"/>
              <a:gd name="connsiteX36" fmla="*/ 7177881 w 8041481"/>
              <a:gd name="connsiteY36" fmla="*/ 4013200 h 4182533"/>
              <a:gd name="connsiteX37" fmla="*/ 7347214 w 8041481"/>
              <a:gd name="connsiteY37" fmla="*/ 4030133 h 4182533"/>
              <a:gd name="connsiteX38" fmla="*/ 7516548 w 8041481"/>
              <a:gd name="connsiteY38" fmla="*/ 4064000 h 4182533"/>
              <a:gd name="connsiteX39" fmla="*/ 7567348 w 8041481"/>
              <a:gd name="connsiteY39" fmla="*/ 4080933 h 4182533"/>
              <a:gd name="connsiteX40" fmla="*/ 7719748 w 8041481"/>
              <a:gd name="connsiteY40" fmla="*/ 4114800 h 4182533"/>
              <a:gd name="connsiteX41" fmla="*/ 7804414 w 8041481"/>
              <a:gd name="connsiteY41" fmla="*/ 4131733 h 4182533"/>
              <a:gd name="connsiteX42" fmla="*/ 7855214 w 8041481"/>
              <a:gd name="connsiteY42" fmla="*/ 4148666 h 4182533"/>
              <a:gd name="connsiteX43" fmla="*/ 8007614 w 8041481"/>
              <a:gd name="connsiteY43" fmla="*/ 4182533 h 4182533"/>
              <a:gd name="connsiteX44" fmla="*/ 8041481 w 8041481"/>
              <a:gd name="connsiteY44" fmla="*/ 4114800 h 4182533"/>
              <a:gd name="connsiteX45" fmla="*/ 8007614 w 8041481"/>
              <a:gd name="connsiteY45" fmla="*/ 4064000 h 4182533"/>
              <a:gd name="connsiteX46" fmla="*/ 7990681 w 8041481"/>
              <a:gd name="connsiteY46" fmla="*/ 3759200 h 4182533"/>
              <a:gd name="connsiteX47" fmla="*/ 7872148 w 8041481"/>
              <a:gd name="connsiteY47" fmla="*/ 3742266 h 4182533"/>
              <a:gd name="connsiteX48" fmla="*/ 7601214 w 8041481"/>
              <a:gd name="connsiteY48" fmla="*/ 3708400 h 4182533"/>
              <a:gd name="connsiteX49" fmla="*/ 7364148 w 8041481"/>
              <a:gd name="connsiteY49" fmla="*/ 3657600 h 4182533"/>
              <a:gd name="connsiteX50" fmla="*/ 7211748 w 8041481"/>
              <a:gd name="connsiteY50" fmla="*/ 3606800 h 4182533"/>
              <a:gd name="connsiteX51" fmla="*/ 7127081 w 8041481"/>
              <a:gd name="connsiteY51" fmla="*/ 3589866 h 4182533"/>
              <a:gd name="connsiteX52" fmla="*/ 1528498 w 8041481"/>
              <a:gd name="connsiteY52" fmla="*/ 2142066 h 4182533"/>
              <a:gd name="connsiteX53" fmla="*/ 6923881 w 8041481"/>
              <a:gd name="connsiteY53" fmla="*/ 677333 h 4182533"/>
              <a:gd name="connsiteX54" fmla="*/ 6974681 w 8041481"/>
              <a:gd name="connsiteY54" fmla="*/ 643466 h 4182533"/>
              <a:gd name="connsiteX55" fmla="*/ 7144014 w 8041481"/>
              <a:gd name="connsiteY55" fmla="*/ 592666 h 4182533"/>
              <a:gd name="connsiteX56" fmla="*/ 7194814 w 8041481"/>
              <a:gd name="connsiteY56" fmla="*/ 558800 h 4182533"/>
              <a:gd name="connsiteX57" fmla="*/ 7245614 w 8041481"/>
              <a:gd name="connsiteY57" fmla="*/ 541866 h 4182533"/>
              <a:gd name="connsiteX58" fmla="*/ 7313348 w 8041481"/>
              <a:gd name="connsiteY58" fmla="*/ 491066 h 4182533"/>
              <a:gd name="connsiteX59" fmla="*/ 7482681 w 8041481"/>
              <a:gd name="connsiteY59" fmla="*/ 423333 h 4182533"/>
              <a:gd name="connsiteX60" fmla="*/ 7533481 w 8041481"/>
              <a:gd name="connsiteY60" fmla="*/ 406400 h 4182533"/>
              <a:gd name="connsiteX61" fmla="*/ 7702814 w 8041481"/>
              <a:gd name="connsiteY61" fmla="*/ 355600 h 4182533"/>
              <a:gd name="connsiteX62" fmla="*/ 7753614 w 8041481"/>
              <a:gd name="connsiteY62" fmla="*/ 338666 h 4182533"/>
              <a:gd name="connsiteX63" fmla="*/ 7973748 w 8041481"/>
              <a:gd name="connsiteY63" fmla="*/ 355600 h 4182533"/>
              <a:gd name="connsiteX64" fmla="*/ 8024548 w 8041481"/>
              <a:gd name="connsiteY64" fmla="*/ 372533 h 4182533"/>
              <a:gd name="connsiteX65" fmla="*/ 7990681 w 8041481"/>
              <a:gd name="connsiteY65" fmla="*/ 372533 h 4182533"/>
              <a:gd name="connsiteX66" fmla="*/ 8024548 w 8041481"/>
              <a:gd name="connsiteY66" fmla="*/ 423333 h 4182533"/>
              <a:gd name="connsiteX0" fmla="*/ 8022696 w 8039629"/>
              <a:gd name="connsiteY0" fmla="*/ 423333 h 4182533"/>
              <a:gd name="connsiteX1" fmla="*/ 7971896 w 8039629"/>
              <a:gd name="connsiteY1" fmla="*/ 321733 h 4182533"/>
              <a:gd name="connsiteX2" fmla="*/ 7954962 w 8039629"/>
              <a:gd name="connsiteY2" fmla="*/ 270933 h 4182533"/>
              <a:gd name="connsiteX3" fmla="*/ 7904162 w 8039629"/>
              <a:gd name="connsiteY3" fmla="*/ 0 h 4182533"/>
              <a:gd name="connsiteX4" fmla="*/ 7802562 w 8039629"/>
              <a:gd name="connsiteY4" fmla="*/ 33866 h 4182533"/>
              <a:gd name="connsiteX5" fmla="*/ 7684029 w 8039629"/>
              <a:gd name="connsiteY5" fmla="*/ 101600 h 4182533"/>
              <a:gd name="connsiteX6" fmla="*/ 7430029 w 8039629"/>
              <a:gd name="connsiteY6" fmla="*/ 135466 h 4182533"/>
              <a:gd name="connsiteX7" fmla="*/ 7345362 w 8039629"/>
              <a:gd name="connsiteY7" fmla="*/ 169333 h 4182533"/>
              <a:gd name="connsiteX8" fmla="*/ 7023629 w 8039629"/>
              <a:gd name="connsiteY8" fmla="*/ 220133 h 4182533"/>
              <a:gd name="connsiteX9" fmla="*/ 6938962 w 8039629"/>
              <a:gd name="connsiteY9" fmla="*/ 237066 h 4182533"/>
              <a:gd name="connsiteX10" fmla="*/ 6871229 w 8039629"/>
              <a:gd name="connsiteY10" fmla="*/ 270933 h 4182533"/>
              <a:gd name="connsiteX11" fmla="*/ 6820429 w 8039629"/>
              <a:gd name="connsiteY11" fmla="*/ 287866 h 4182533"/>
              <a:gd name="connsiteX12" fmla="*/ 6735762 w 8039629"/>
              <a:gd name="connsiteY12" fmla="*/ 321733 h 4182533"/>
              <a:gd name="connsiteX13" fmla="*/ 6634162 w 8039629"/>
              <a:gd name="connsiteY13" fmla="*/ 355600 h 4182533"/>
              <a:gd name="connsiteX14" fmla="*/ 6498696 w 8039629"/>
              <a:gd name="connsiteY14" fmla="*/ 440266 h 4182533"/>
              <a:gd name="connsiteX15" fmla="*/ 6447896 w 8039629"/>
              <a:gd name="connsiteY15" fmla="*/ 457200 h 4182533"/>
              <a:gd name="connsiteX16" fmla="*/ 13229 w 8039629"/>
              <a:gd name="connsiteY16" fmla="*/ 2116666 h 4182533"/>
              <a:gd name="connsiteX17" fmla="*/ 4771496 w 8039629"/>
              <a:gd name="connsiteY17" fmla="*/ 3420533 h 4182533"/>
              <a:gd name="connsiteX18" fmla="*/ 4856162 w 8039629"/>
              <a:gd name="connsiteY18" fmla="*/ 3437466 h 4182533"/>
              <a:gd name="connsiteX19" fmla="*/ 4991629 w 8039629"/>
              <a:gd name="connsiteY19" fmla="*/ 3471333 h 4182533"/>
              <a:gd name="connsiteX20" fmla="*/ 5194829 w 8039629"/>
              <a:gd name="connsiteY20" fmla="*/ 3505200 h 4182533"/>
              <a:gd name="connsiteX21" fmla="*/ 5279496 w 8039629"/>
              <a:gd name="connsiteY21" fmla="*/ 3539066 h 4182533"/>
              <a:gd name="connsiteX22" fmla="*/ 5431896 w 8039629"/>
              <a:gd name="connsiteY22" fmla="*/ 3589866 h 4182533"/>
              <a:gd name="connsiteX23" fmla="*/ 5482696 w 8039629"/>
              <a:gd name="connsiteY23" fmla="*/ 3623733 h 4182533"/>
              <a:gd name="connsiteX24" fmla="*/ 5618162 w 8039629"/>
              <a:gd name="connsiteY24" fmla="*/ 3657600 h 4182533"/>
              <a:gd name="connsiteX25" fmla="*/ 5685896 w 8039629"/>
              <a:gd name="connsiteY25" fmla="*/ 3691466 h 4182533"/>
              <a:gd name="connsiteX26" fmla="*/ 5855229 w 8039629"/>
              <a:gd name="connsiteY26" fmla="*/ 3725333 h 4182533"/>
              <a:gd name="connsiteX27" fmla="*/ 5906029 w 8039629"/>
              <a:gd name="connsiteY27" fmla="*/ 3742266 h 4182533"/>
              <a:gd name="connsiteX28" fmla="*/ 6075362 w 8039629"/>
              <a:gd name="connsiteY28" fmla="*/ 3810000 h 4182533"/>
              <a:gd name="connsiteX29" fmla="*/ 6278562 w 8039629"/>
              <a:gd name="connsiteY29" fmla="*/ 3860800 h 4182533"/>
              <a:gd name="connsiteX30" fmla="*/ 6346296 w 8039629"/>
              <a:gd name="connsiteY30" fmla="*/ 3877733 h 4182533"/>
              <a:gd name="connsiteX31" fmla="*/ 6549496 w 8039629"/>
              <a:gd name="connsiteY31" fmla="*/ 3911600 h 4182533"/>
              <a:gd name="connsiteX32" fmla="*/ 6752696 w 8039629"/>
              <a:gd name="connsiteY32" fmla="*/ 3962400 h 4182533"/>
              <a:gd name="connsiteX33" fmla="*/ 6854296 w 8039629"/>
              <a:gd name="connsiteY33" fmla="*/ 3979333 h 4182533"/>
              <a:gd name="connsiteX34" fmla="*/ 6922029 w 8039629"/>
              <a:gd name="connsiteY34" fmla="*/ 3996266 h 4182533"/>
              <a:gd name="connsiteX35" fmla="*/ 7176029 w 8039629"/>
              <a:gd name="connsiteY35" fmla="*/ 4013200 h 4182533"/>
              <a:gd name="connsiteX36" fmla="*/ 7345362 w 8039629"/>
              <a:gd name="connsiteY36" fmla="*/ 4030133 h 4182533"/>
              <a:gd name="connsiteX37" fmla="*/ 7514696 w 8039629"/>
              <a:gd name="connsiteY37" fmla="*/ 4064000 h 4182533"/>
              <a:gd name="connsiteX38" fmla="*/ 7565496 w 8039629"/>
              <a:gd name="connsiteY38" fmla="*/ 4080933 h 4182533"/>
              <a:gd name="connsiteX39" fmla="*/ 7717896 w 8039629"/>
              <a:gd name="connsiteY39" fmla="*/ 4114800 h 4182533"/>
              <a:gd name="connsiteX40" fmla="*/ 7802562 w 8039629"/>
              <a:gd name="connsiteY40" fmla="*/ 4131733 h 4182533"/>
              <a:gd name="connsiteX41" fmla="*/ 7853362 w 8039629"/>
              <a:gd name="connsiteY41" fmla="*/ 4148666 h 4182533"/>
              <a:gd name="connsiteX42" fmla="*/ 8005762 w 8039629"/>
              <a:gd name="connsiteY42" fmla="*/ 4182533 h 4182533"/>
              <a:gd name="connsiteX43" fmla="*/ 8039629 w 8039629"/>
              <a:gd name="connsiteY43" fmla="*/ 4114800 h 4182533"/>
              <a:gd name="connsiteX44" fmla="*/ 8005762 w 8039629"/>
              <a:gd name="connsiteY44" fmla="*/ 4064000 h 4182533"/>
              <a:gd name="connsiteX45" fmla="*/ 7988829 w 8039629"/>
              <a:gd name="connsiteY45" fmla="*/ 3759200 h 4182533"/>
              <a:gd name="connsiteX46" fmla="*/ 7870296 w 8039629"/>
              <a:gd name="connsiteY46" fmla="*/ 3742266 h 4182533"/>
              <a:gd name="connsiteX47" fmla="*/ 7599362 w 8039629"/>
              <a:gd name="connsiteY47" fmla="*/ 3708400 h 4182533"/>
              <a:gd name="connsiteX48" fmla="*/ 7362296 w 8039629"/>
              <a:gd name="connsiteY48" fmla="*/ 3657600 h 4182533"/>
              <a:gd name="connsiteX49" fmla="*/ 7209896 w 8039629"/>
              <a:gd name="connsiteY49" fmla="*/ 3606800 h 4182533"/>
              <a:gd name="connsiteX50" fmla="*/ 7125229 w 8039629"/>
              <a:gd name="connsiteY50" fmla="*/ 3589866 h 4182533"/>
              <a:gd name="connsiteX51" fmla="*/ 1526646 w 8039629"/>
              <a:gd name="connsiteY51" fmla="*/ 2142066 h 4182533"/>
              <a:gd name="connsiteX52" fmla="*/ 6922029 w 8039629"/>
              <a:gd name="connsiteY52" fmla="*/ 677333 h 4182533"/>
              <a:gd name="connsiteX53" fmla="*/ 6972829 w 8039629"/>
              <a:gd name="connsiteY53" fmla="*/ 643466 h 4182533"/>
              <a:gd name="connsiteX54" fmla="*/ 7142162 w 8039629"/>
              <a:gd name="connsiteY54" fmla="*/ 592666 h 4182533"/>
              <a:gd name="connsiteX55" fmla="*/ 7192962 w 8039629"/>
              <a:gd name="connsiteY55" fmla="*/ 558800 h 4182533"/>
              <a:gd name="connsiteX56" fmla="*/ 7243762 w 8039629"/>
              <a:gd name="connsiteY56" fmla="*/ 541866 h 4182533"/>
              <a:gd name="connsiteX57" fmla="*/ 7311496 w 8039629"/>
              <a:gd name="connsiteY57" fmla="*/ 491066 h 4182533"/>
              <a:gd name="connsiteX58" fmla="*/ 7480829 w 8039629"/>
              <a:gd name="connsiteY58" fmla="*/ 423333 h 4182533"/>
              <a:gd name="connsiteX59" fmla="*/ 7531629 w 8039629"/>
              <a:gd name="connsiteY59" fmla="*/ 406400 h 4182533"/>
              <a:gd name="connsiteX60" fmla="*/ 7700962 w 8039629"/>
              <a:gd name="connsiteY60" fmla="*/ 355600 h 4182533"/>
              <a:gd name="connsiteX61" fmla="*/ 7751762 w 8039629"/>
              <a:gd name="connsiteY61" fmla="*/ 338666 h 4182533"/>
              <a:gd name="connsiteX62" fmla="*/ 7971896 w 8039629"/>
              <a:gd name="connsiteY62" fmla="*/ 355600 h 4182533"/>
              <a:gd name="connsiteX63" fmla="*/ 8022696 w 8039629"/>
              <a:gd name="connsiteY63" fmla="*/ 372533 h 4182533"/>
              <a:gd name="connsiteX64" fmla="*/ 7988829 w 8039629"/>
              <a:gd name="connsiteY64" fmla="*/ 372533 h 4182533"/>
              <a:gd name="connsiteX65" fmla="*/ 8022696 w 8039629"/>
              <a:gd name="connsiteY65" fmla="*/ 423333 h 4182533"/>
              <a:gd name="connsiteX0" fmla="*/ 8021291 w 8038224"/>
              <a:gd name="connsiteY0" fmla="*/ 423333 h 4182533"/>
              <a:gd name="connsiteX1" fmla="*/ 7970491 w 8038224"/>
              <a:gd name="connsiteY1" fmla="*/ 321733 h 4182533"/>
              <a:gd name="connsiteX2" fmla="*/ 7953557 w 8038224"/>
              <a:gd name="connsiteY2" fmla="*/ 270933 h 4182533"/>
              <a:gd name="connsiteX3" fmla="*/ 7902757 w 8038224"/>
              <a:gd name="connsiteY3" fmla="*/ 0 h 4182533"/>
              <a:gd name="connsiteX4" fmla="*/ 7801157 w 8038224"/>
              <a:gd name="connsiteY4" fmla="*/ 33866 h 4182533"/>
              <a:gd name="connsiteX5" fmla="*/ 7682624 w 8038224"/>
              <a:gd name="connsiteY5" fmla="*/ 101600 h 4182533"/>
              <a:gd name="connsiteX6" fmla="*/ 7428624 w 8038224"/>
              <a:gd name="connsiteY6" fmla="*/ 135466 h 4182533"/>
              <a:gd name="connsiteX7" fmla="*/ 7343957 w 8038224"/>
              <a:gd name="connsiteY7" fmla="*/ 169333 h 4182533"/>
              <a:gd name="connsiteX8" fmla="*/ 7022224 w 8038224"/>
              <a:gd name="connsiteY8" fmla="*/ 220133 h 4182533"/>
              <a:gd name="connsiteX9" fmla="*/ 6937557 w 8038224"/>
              <a:gd name="connsiteY9" fmla="*/ 237066 h 4182533"/>
              <a:gd name="connsiteX10" fmla="*/ 6869824 w 8038224"/>
              <a:gd name="connsiteY10" fmla="*/ 270933 h 4182533"/>
              <a:gd name="connsiteX11" fmla="*/ 6819024 w 8038224"/>
              <a:gd name="connsiteY11" fmla="*/ 287866 h 4182533"/>
              <a:gd name="connsiteX12" fmla="*/ 6734357 w 8038224"/>
              <a:gd name="connsiteY12" fmla="*/ 321733 h 4182533"/>
              <a:gd name="connsiteX13" fmla="*/ 6632757 w 8038224"/>
              <a:gd name="connsiteY13" fmla="*/ 355600 h 4182533"/>
              <a:gd name="connsiteX14" fmla="*/ 6497291 w 8038224"/>
              <a:gd name="connsiteY14" fmla="*/ 440266 h 4182533"/>
              <a:gd name="connsiteX15" fmla="*/ 6446491 w 8038224"/>
              <a:gd name="connsiteY15" fmla="*/ 457200 h 4182533"/>
              <a:gd name="connsiteX16" fmla="*/ 11824 w 8038224"/>
              <a:gd name="connsiteY16" fmla="*/ 2116666 h 4182533"/>
              <a:gd name="connsiteX17" fmla="*/ 4854757 w 8038224"/>
              <a:gd name="connsiteY17" fmla="*/ 3437466 h 4182533"/>
              <a:gd name="connsiteX18" fmla="*/ 4990224 w 8038224"/>
              <a:gd name="connsiteY18" fmla="*/ 3471333 h 4182533"/>
              <a:gd name="connsiteX19" fmla="*/ 5193424 w 8038224"/>
              <a:gd name="connsiteY19" fmla="*/ 3505200 h 4182533"/>
              <a:gd name="connsiteX20" fmla="*/ 5278091 w 8038224"/>
              <a:gd name="connsiteY20" fmla="*/ 3539066 h 4182533"/>
              <a:gd name="connsiteX21" fmla="*/ 5430491 w 8038224"/>
              <a:gd name="connsiteY21" fmla="*/ 3589866 h 4182533"/>
              <a:gd name="connsiteX22" fmla="*/ 5481291 w 8038224"/>
              <a:gd name="connsiteY22" fmla="*/ 3623733 h 4182533"/>
              <a:gd name="connsiteX23" fmla="*/ 5616757 w 8038224"/>
              <a:gd name="connsiteY23" fmla="*/ 3657600 h 4182533"/>
              <a:gd name="connsiteX24" fmla="*/ 5684491 w 8038224"/>
              <a:gd name="connsiteY24" fmla="*/ 3691466 h 4182533"/>
              <a:gd name="connsiteX25" fmla="*/ 5853824 w 8038224"/>
              <a:gd name="connsiteY25" fmla="*/ 3725333 h 4182533"/>
              <a:gd name="connsiteX26" fmla="*/ 5904624 w 8038224"/>
              <a:gd name="connsiteY26" fmla="*/ 3742266 h 4182533"/>
              <a:gd name="connsiteX27" fmla="*/ 6073957 w 8038224"/>
              <a:gd name="connsiteY27" fmla="*/ 3810000 h 4182533"/>
              <a:gd name="connsiteX28" fmla="*/ 6277157 w 8038224"/>
              <a:gd name="connsiteY28" fmla="*/ 3860800 h 4182533"/>
              <a:gd name="connsiteX29" fmla="*/ 6344891 w 8038224"/>
              <a:gd name="connsiteY29" fmla="*/ 3877733 h 4182533"/>
              <a:gd name="connsiteX30" fmla="*/ 6548091 w 8038224"/>
              <a:gd name="connsiteY30" fmla="*/ 3911600 h 4182533"/>
              <a:gd name="connsiteX31" fmla="*/ 6751291 w 8038224"/>
              <a:gd name="connsiteY31" fmla="*/ 3962400 h 4182533"/>
              <a:gd name="connsiteX32" fmla="*/ 6852891 w 8038224"/>
              <a:gd name="connsiteY32" fmla="*/ 3979333 h 4182533"/>
              <a:gd name="connsiteX33" fmla="*/ 6920624 w 8038224"/>
              <a:gd name="connsiteY33" fmla="*/ 3996266 h 4182533"/>
              <a:gd name="connsiteX34" fmla="*/ 7174624 w 8038224"/>
              <a:gd name="connsiteY34" fmla="*/ 4013200 h 4182533"/>
              <a:gd name="connsiteX35" fmla="*/ 7343957 w 8038224"/>
              <a:gd name="connsiteY35" fmla="*/ 4030133 h 4182533"/>
              <a:gd name="connsiteX36" fmla="*/ 7513291 w 8038224"/>
              <a:gd name="connsiteY36" fmla="*/ 4064000 h 4182533"/>
              <a:gd name="connsiteX37" fmla="*/ 7564091 w 8038224"/>
              <a:gd name="connsiteY37" fmla="*/ 4080933 h 4182533"/>
              <a:gd name="connsiteX38" fmla="*/ 7716491 w 8038224"/>
              <a:gd name="connsiteY38" fmla="*/ 4114800 h 4182533"/>
              <a:gd name="connsiteX39" fmla="*/ 7801157 w 8038224"/>
              <a:gd name="connsiteY39" fmla="*/ 4131733 h 4182533"/>
              <a:gd name="connsiteX40" fmla="*/ 7851957 w 8038224"/>
              <a:gd name="connsiteY40" fmla="*/ 4148666 h 4182533"/>
              <a:gd name="connsiteX41" fmla="*/ 8004357 w 8038224"/>
              <a:gd name="connsiteY41" fmla="*/ 4182533 h 4182533"/>
              <a:gd name="connsiteX42" fmla="*/ 8038224 w 8038224"/>
              <a:gd name="connsiteY42" fmla="*/ 4114800 h 4182533"/>
              <a:gd name="connsiteX43" fmla="*/ 8004357 w 8038224"/>
              <a:gd name="connsiteY43" fmla="*/ 4064000 h 4182533"/>
              <a:gd name="connsiteX44" fmla="*/ 7987424 w 8038224"/>
              <a:gd name="connsiteY44" fmla="*/ 3759200 h 4182533"/>
              <a:gd name="connsiteX45" fmla="*/ 7868891 w 8038224"/>
              <a:gd name="connsiteY45" fmla="*/ 3742266 h 4182533"/>
              <a:gd name="connsiteX46" fmla="*/ 7597957 w 8038224"/>
              <a:gd name="connsiteY46" fmla="*/ 3708400 h 4182533"/>
              <a:gd name="connsiteX47" fmla="*/ 7360891 w 8038224"/>
              <a:gd name="connsiteY47" fmla="*/ 3657600 h 4182533"/>
              <a:gd name="connsiteX48" fmla="*/ 7208491 w 8038224"/>
              <a:gd name="connsiteY48" fmla="*/ 3606800 h 4182533"/>
              <a:gd name="connsiteX49" fmla="*/ 7123824 w 8038224"/>
              <a:gd name="connsiteY49" fmla="*/ 3589866 h 4182533"/>
              <a:gd name="connsiteX50" fmla="*/ 1525241 w 8038224"/>
              <a:gd name="connsiteY50" fmla="*/ 2142066 h 4182533"/>
              <a:gd name="connsiteX51" fmla="*/ 6920624 w 8038224"/>
              <a:gd name="connsiteY51" fmla="*/ 677333 h 4182533"/>
              <a:gd name="connsiteX52" fmla="*/ 6971424 w 8038224"/>
              <a:gd name="connsiteY52" fmla="*/ 643466 h 4182533"/>
              <a:gd name="connsiteX53" fmla="*/ 7140757 w 8038224"/>
              <a:gd name="connsiteY53" fmla="*/ 592666 h 4182533"/>
              <a:gd name="connsiteX54" fmla="*/ 7191557 w 8038224"/>
              <a:gd name="connsiteY54" fmla="*/ 558800 h 4182533"/>
              <a:gd name="connsiteX55" fmla="*/ 7242357 w 8038224"/>
              <a:gd name="connsiteY55" fmla="*/ 541866 h 4182533"/>
              <a:gd name="connsiteX56" fmla="*/ 7310091 w 8038224"/>
              <a:gd name="connsiteY56" fmla="*/ 491066 h 4182533"/>
              <a:gd name="connsiteX57" fmla="*/ 7479424 w 8038224"/>
              <a:gd name="connsiteY57" fmla="*/ 423333 h 4182533"/>
              <a:gd name="connsiteX58" fmla="*/ 7530224 w 8038224"/>
              <a:gd name="connsiteY58" fmla="*/ 406400 h 4182533"/>
              <a:gd name="connsiteX59" fmla="*/ 7699557 w 8038224"/>
              <a:gd name="connsiteY59" fmla="*/ 355600 h 4182533"/>
              <a:gd name="connsiteX60" fmla="*/ 7750357 w 8038224"/>
              <a:gd name="connsiteY60" fmla="*/ 338666 h 4182533"/>
              <a:gd name="connsiteX61" fmla="*/ 7970491 w 8038224"/>
              <a:gd name="connsiteY61" fmla="*/ 355600 h 4182533"/>
              <a:gd name="connsiteX62" fmla="*/ 8021291 w 8038224"/>
              <a:gd name="connsiteY62" fmla="*/ 372533 h 4182533"/>
              <a:gd name="connsiteX63" fmla="*/ 7987424 w 8038224"/>
              <a:gd name="connsiteY63" fmla="*/ 372533 h 4182533"/>
              <a:gd name="connsiteX64" fmla="*/ 8021291 w 8038224"/>
              <a:gd name="connsiteY64" fmla="*/ 423333 h 4182533"/>
              <a:gd name="connsiteX0" fmla="*/ 8019226 w 8036159"/>
              <a:gd name="connsiteY0" fmla="*/ 423333 h 4182533"/>
              <a:gd name="connsiteX1" fmla="*/ 7968426 w 8036159"/>
              <a:gd name="connsiteY1" fmla="*/ 321733 h 4182533"/>
              <a:gd name="connsiteX2" fmla="*/ 7951492 w 8036159"/>
              <a:gd name="connsiteY2" fmla="*/ 270933 h 4182533"/>
              <a:gd name="connsiteX3" fmla="*/ 7900692 w 8036159"/>
              <a:gd name="connsiteY3" fmla="*/ 0 h 4182533"/>
              <a:gd name="connsiteX4" fmla="*/ 7799092 w 8036159"/>
              <a:gd name="connsiteY4" fmla="*/ 33866 h 4182533"/>
              <a:gd name="connsiteX5" fmla="*/ 7680559 w 8036159"/>
              <a:gd name="connsiteY5" fmla="*/ 101600 h 4182533"/>
              <a:gd name="connsiteX6" fmla="*/ 7426559 w 8036159"/>
              <a:gd name="connsiteY6" fmla="*/ 135466 h 4182533"/>
              <a:gd name="connsiteX7" fmla="*/ 7341892 w 8036159"/>
              <a:gd name="connsiteY7" fmla="*/ 169333 h 4182533"/>
              <a:gd name="connsiteX8" fmla="*/ 7020159 w 8036159"/>
              <a:gd name="connsiteY8" fmla="*/ 220133 h 4182533"/>
              <a:gd name="connsiteX9" fmla="*/ 6935492 w 8036159"/>
              <a:gd name="connsiteY9" fmla="*/ 237066 h 4182533"/>
              <a:gd name="connsiteX10" fmla="*/ 6867759 w 8036159"/>
              <a:gd name="connsiteY10" fmla="*/ 270933 h 4182533"/>
              <a:gd name="connsiteX11" fmla="*/ 6816959 w 8036159"/>
              <a:gd name="connsiteY11" fmla="*/ 287866 h 4182533"/>
              <a:gd name="connsiteX12" fmla="*/ 6732292 w 8036159"/>
              <a:gd name="connsiteY12" fmla="*/ 321733 h 4182533"/>
              <a:gd name="connsiteX13" fmla="*/ 6630692 w 8036159"/>
              <a:gd name="connsiteY13" fmla="*/ 355600 h 4182533"/>
              <a:gd name="connsiteX14" fmla="*/ 6495226 w 8036159"/>
              <a:gd name="connsiteY14" fmla="*/ 440266 h 4182533"/>
              <a:gd name="connsiteX15" fmla="*/ 6444426 w 8036159"/>
              <a:gd name="connsiteY15" fmla="*/ 457200 h 4182533"/>
              <a:gd name="connsiteX16" fmla="*/ 9759 w 8036159"/>
              <a:gd name="connsiteY16" fmla="*/ 2116666 h 4182533"/>
              <a:gd name="connsiteX17" fmla="*/ 4988159 w 8036159"/>
              <a:gd name="connsiteY17" fmla="*/ 3471333 h 4182533"/>
              <a:gd name="connsiteX18" fmla="*/ 5191359 w 8036159"/>
              <a:gd name="connsiteY18" fmla="*/ 3505200 h 4182533"/>
              <a:gd name="connsiteX19" fmla="*/ 5276026 w 8036159"/>
              <a:gd name="connsiteY19" fmla="*/ 3539066 h 4182533"/>
              <a:gd name="connsiteX20" fmla="*/ 5428426 w 8036159"/>
              <a:gd name="connsiteY20" fmla="*/ 3589866 h 4182533"/>
              <a:gd name="connsiteX21" fmla="*/ 5479226 w 8036159"/>
              <a:gd name="connsiteY21" fmla="*/ 3623733 h 4182533"/>
              <a:gd name="connsiteX22" fmla="*/ 5614692 w 8036159"/>
              <a:gd name="connsiteY22" fmla="*/ 3657600 h 4182533"/>
              <a:gd name="connsiteX23" fmla="*/ 5682426 w 8036159"/>
              <a:gd name="connsiteY23" fmla="*/ 3691466 h 4182533"/>
              <a:gd name="connsiteX24" fmla="*/ 5851759 w 8036159"/>
              <a:gd name="connsiteY24" fmla="*/ 3725333 h 4182533"/>
              <a:gd name="connsiteX25" fmla="*/ 5902559 w 8036159"/>
              <a:gd name="connsiteY25" fmla="*/ 3742266 h 4182533"/>
              <a:gd name="connsiteX26" fmla="*/ 6071892 w 8036159"/>
              <a:gd name="connsiteY26" fmla="*/ 3810000 h 4182533"/>
              <a:gd name="connsiteX27" fmla="*/ 6275092 w 8036159"/>
              <a:gd name="connsiteY27" fmla="*/ 3860800 h 4182533"/>
              <a:gd name="connsiteX28" fmla="*/ 6342826 w 8036159"/>
              <a:gd name="connsiteY28" fmla="*/ 3877733 h 4182533"/>
              <a:gd name="connsiteX29" fmla="*/ 6546026 w 8036159"/>
              <a:gd name="connsiteY29" fmla="*/ 3911600 h 4182533"/>
              <a:gd name="connsiteX30" fmla="*/ 6749226 w 8036159"/>
              <a:gd name="connsiteY30" fmla="*/ 3962400 h 4182533"/>
              <a:gd name="connsiteX31" fmla="*/ 6850826 w 8036159"/>
              <a:gd name="connsiteY31" fmla="*/ 3979333 h 4182533"/>
              <a:gd name="connsiteX32" fmla="*/ 6918559 w 8036159"/>
              <a:gd name="connsiteY32" fmla="*/ 3996266 h 4182533"/>
              <a:gd name="connsiteX33" fmla="*/ 7172559 w 8036159"/>
              <a:gd name="connsiteY33" fmla="*/ 4013200 h 4182533"/>
              <a:gd name="connsiteX34" fmla="*/ 7341892 w 8036159"/>
              <a:gd name="connsiteY34" fmla="*/ 4030133 h 4182533"/>
              <a:gd name="connsiteX35" fmla="*/ 7511226 w 8036159"/>
              <a:gd name="connsiteY35" fmla="*/ 4064000 h 4182533"/>
              <a:gd name="connsiteX36" fmla="*/ 7562026 w 8036159"/>
              <a:gd name="connsiteY36" fmla="*/ 4080933 h 4182533"/>
              <a:gd name="connsiteX37" fmla="*/ 7714426 w 8036159"/>
              <a:gd name="connsiteY37" fmla="*/ 4114800 h 4182533"/>
              <a:gd name="connsiteX38" fmla="*/ 7799092 w 8036159"/>
              <a:gd name="connsiteY38" fmla="*/ 4131733 h 4182533"/>
              <a:gd name="connsiteX39" fmla="*/ 7849892 w 8036159"/>
              <a:gd name="connsiteY39" fmla="*/ 4148666 h 4182533"/>
              <a:gd name="connsiteX40" fmla="*/ 8002292 w 8036159"/>
              <a:gd name="connsiteY40" fmla="*/ 4182533 h 4182533"/>
              <a:gd name="connsiteX41" fmla="*/ 8036159 w 8036159"/>
              <a:gd name="connsiteY41" fmla="*/ 4114800 h 4182533"/>
              <a:gd name="connsiteX42" fmla="*/ 8002292 w 8036159"/>
              <a:gd name="connsiteY42" fmla="*/ 4064000 h 4182533"/>
              <a:gd name="connsiteX43" fmla="*/ 7985359 w 8036159"/>
              <a:gd name="connsiteY43" fmla="*/ 3759200 h 4182533"/>
              <a:gd name="connsiteX44" fmla="*/ 7866826 w 8036159"/>
              <a:gd name="connsiteY44" fmla="*/ 3742266 h 4182533"/>
              <a:gd name="connsiteX45" fmla="*/ 7595892 w 8036159"/>
              <a:gd name="connsiteY45" fmla="*/ 3708400 h 4182533"/>
              <a:gd name="connsiteX46" fmla="*/ 7358826 w 8036159"/>
              <a:gd name="connsiteY46" fmla="*/ 3657600 h 4182533"/>
              <a:gd name="connsiteX47" fmla="*/ 7206426 w 8036159"/>
              <a:gd name="connsiteY47" fmla="*/ 3606800 h 4182533"/>
              <a:gd name="connsiteX48" fmla="*/ 7121759 w 8036159"/>
              <a:gd name="connsiteY48" fmla="*/ 3589866 h 4182533"/>
              <a:gd name="connsiteX49" fmla="*/ 1523176 w 8036159"/>
              <a:gd name="connsiteY49" fmla="*/ 2142066 h 4182533"/>
              <a:gd name="connsiteX50" fmla="*/ 6918559 w 8036159"/>
              <a:gd name="connsiteY50" fmla="*/ 677333 h 4182533"/>
              <a:gd name="connsiteX51" fmla="*/ 6969359 w 8036159"/>
              <a:gd name="connsiteY51" fmla="*/ 643466 h 4182533"/>
              <a:gd name="connsiteX52" fmla="*/ 7138692 w 8036159"/>
              <a:gd name="connsiteY52" fmla="*/ 592666 h 4182533"/>
              <a:gd name="connsiteX53" fmla="*/ 7189492 w 8036159"/>
              <a:gd name="connsiteY53" fmla="*/ 558800 h 4182533"/>
              <a:gd name="connsiteX54" fmla="*/ 7240292 w 8036159"/>
              <a:gd name="connsiteY54" fmla="*/ 541866 h 4182533"/>
              <a:gd name="connsiteX55" fmla="*/ 7308026 w 8036159"/>
              <a:gd name="connsiteY55" fmla="*/ 491066 h 4182533"/>
              <a:gd name="connsiteX56" fmla="*/ 7477359 w 8036159"/>
              <a:gd name="connsiteY56" fmla="*/ 423333 h 4182533"/>
              <a:gd name="connsiteX57" fmla="*/ 7528159 w 8036159"/>
              <a:gd name="connsiteY57" fmla="*/ 406400 h 4182533"/>
              <a:gd name="connsiteX58" fmla="*/ 7697492 w 8036159"/>
              <a:gd name="connsiteY58" fmla="*/ 355600 h 4182533"/>
              <a:gd name="connsiteX59" fmla="*/ 7748292 w 8036159"/>
              <a:gd name="connsiteY59" fmla="*/ 338666 h 4182533"/>
              <a:gd name="connsiteX60" fmla="*/ 7968426 w 8036159"/>
              <a:gd name="connsiteY60" fmla="*/ 355600 h 4182533"/>
              <a:gd name="connsiteX61" fmla="*/ 8019226 w 8036159"/>
              <a:gd name="connsiteY61" fmla="*/ 372533 h 4182533"/>
              <a:gd name="connsiteX62" fmla="*/ 7985359 w 8036159"/>
              <a:gd name="connsiteY62" fmla="*/ 372533 h 4182533"/>
              <a:gd name="connsiteX63" fmla="*/ 8019226 w 8036159"/>
              <a:gd name="connsiteY63" fmla="*/ 423333 h 4182533"/>
              <a:gd name="connsiteX0" fmla="*/ 8019255 w 8036188"/>
              <a:gd name="connsiteY0" fmla="*/ 423333 h 4182533"/>
              <a:gd name="connsiteX1" fmla="*/ 7968455 w 8036188"/>
              <a:gd name="connsiteY1" fmla="*/ 321733 h 4182533"/>
              <a:gd name="connsiteX2" fmla="*/ 7951521 w 8036188"/>
              <a:gd name="connsiteY2" fmla="*/ 270933 h 4182533"/>
              <a:gd name="connsiteX3" fmla="*/ 7900721 w 8036188"/>
              <a:gd name="connsiteY3" fmla="*/ 0 h 4182533"/>
              <a:gd name="connsiteX4" fmla="*/ 7799121 w 8036188"/>
              <a:gd name="connsiteY4" fmla="*/ 33866 h 4182533"/>
              <a:gd name="connsiteX5" fmla="*/ 7680588 w 8036188"/>
              <a:gd name="connsiteY5" fmla="*/ 101600 h 4182533"/>
              <a:gd name="connsiteX6" fmla="*/ 7426588 w 8036188"/>
              <a:gd name="connsiteY6" fmla="*/ 135466 h 4182533"/>
              <a:gd name="connsiteX7" fmla="*/ 7341921 w 8036188"/>
              <a:gd name="connsiteY7" fmla="*/ 169333 h 4182533"/>
              <a:gd name="connsiteX8" fmla="*/ 7020188 w 8036188"/>
              <a:gd name="connsiteY8" fmla="*/ 220133 h 4182533"/>
              <a:gd name="connsiteX9" fmla="*/ 6935521 w 8036188"/>
              <a:gd name="connsiteY9" fmla="*/ 237066 h 4182533"/>
              <a:gd name="connsiteX10" fmla="*/ 6867788 w 8036188"/>
              <a:gd name="connsiteY10" fmla="*/ 270933 h 4182533"/>
              <a:gd name="connsiteX11" fmla="*/ 6816988 w 8036188"/>
              <a:gd name="connsiteY11" fmla="*/ 287866 h 4182533"/>
              <a:gd name="connsiteX12" fmla="*/ 6732321 w 8036188"/>
              <a:gd name="connsiteY12" fmla="*/ 321733 h 4182533"/>
              <a:gd name="connsiteX13" fmla="*/ 6630721 w 8036188"/>
              <a:gd name="connsiteY13" fmla="*/ 355600 h 4182533"/>
              <a:gd name="connsiteX14" fmla="*/ 6495255 w 8036188"/>
              <a:gd name="connsiteY14" fmla="*/ 440266 h 4182533"/>
              <a:gd name="connsiteX15" fmla="*/ 6444455 w 8036188"/>
              <a:gd name="connsiteY15" fmla="*/ 457200 h 4182533"/>
              <a:gd name="connsiteX16" fmla="*/ 9788 w 8036188"/>
              <a:gd name="connsiteY16" fmla="*/ 2116666 h 4182533"/>
              <a:gd name="connsiteX17" fmla="*/ 4988188 w 8036188"/>
              <a:gd name="connsiteY17" fmla="*/ 3471333 h 4182533"/>
              <a:gd name="connsiteX18" fmla="*/ 5276055 w 8036188"/>
              <a:gd name="connsiteY18" fmla="*/ 3539066 h 4182533"/>
              <a:gd name="connsiteX19" fmla="*/ 5428455 w 8036188"/>
              <a:gd name="connsiteY19" fmla="*/ 3589866 h 4182533"/>
              <a:gd name="connsiteX20" fmla="*/ 5479255 w 8036188"/>
              <a:gd name="connsiteY20" fmla="*/ 3623733 h 4182533"/>
              <a:gd name="connsiteX21" fmla="*/ 5614721 w 8036188"/>
              <a:gd name="connsiteY21" fmla="*/ 3657600 h 4182533"/>
              <a:gd name="connsiteX22" fmla="*/ 5682455 w 8036188"/>
              <a:gd name="connsiteY22" fmla="*/ 3691466 h 4182533"/>
              <a:gd name="connsiteX23" fmla="*/ 5851788 w 8036188"/>
              <a:gd name="connsiteY23" fmla="*/ 3725333 h 4182533"/>
              <a:gd name="connsiteX24" fmla="*/ 5902588 w 8036188"/>
              <a:gd name="connsiteY24" fmla="*/ 3742266 h 4182533"/>
              <a:gd name="connsiteX25" fmla="*/ 6071921 w 8036188"/>
              <a:gd name="connsiteY25" fmla="*/ 3810000 h 4182533"/>
              <a:gd name="connsiteX26" fmla="*/ 6275121 w 8036188"/>
              <a:gd name="connsiteY26" fmla="*/ 3860800 h 4182533"/>
              <a:gd name="connsiteX27" fmla="*/ 6342855 w 8036188"/>
              <a:gd name="connsiteY27" fmla="*/ 3877733 h 4182533"/>
              <a:gd name="connsiteX28" fmla="*/ 6546055 w 8036188"/>
              <a:gd name="connsiteY28" fmla="*/ 3911600 h 4182533"/>
              <a:gd name="connsiteX29" fmla="*/ 6749255 w 8036188"/>
              <a:gd name="connsiteY29" fmla="*/ 3962400 h 4182533"/>
              <a:gd name="connsiteX30" fmla="*/ 6850855 w 8036188"/>
              <a:gd name="connsiteY30" fmla="*/ 3979333 h 4182533"/>
              <a:gd name="connsiteX31" fmla="*/ 6918588 w 8036188"/>
              <a:gd name="connsiteY31" fmla="*/ 3996266 h 4182533"/>
              <a:gd name="connsiteX32" fmla="*/ 7172588 w 8036188"/>
              <a:gd name="connsiteY32" fmla="*/ 4013200 h 4182533"/>
              <a:gd name="connsiteX33" fmla="*/ 7341921 w 8036188"/>
              <a:gd name="connsiteY33" fmla="*/ 4030133 h 4182533"/>
              <a:gd name="connsiteX34" fmla="*/ 7511255 w 8036188"/>
              <a:gd name="connsiteY34" fmla="*/ 4064000 h 4182533"/>
              <a:gd name="connsiteX35" fmla="*/ 7562055 w 8036188"/>
              <a:gd name="connsiteY35" fmla="*/ 4080933 h 4182533"/>
              <a:gd name="connsiteX36" fmla="*/ 7714455 w 8036188"/>
              <a:gd name="connsiteY36" fmla="*/ 4114800 h 4182533"/>
              <a:gd name="connsiteX37" fmla="*/ 7799121 w 8036188"/>
              <a:gd name="connsiteY37" fmla="*/ 4131733 h 4182533"/>
              <a:gd name="connsiteX38" fmla="*/ 7849921 w 8036188"/>
              <a:gd name="connsiteY38" fmla="*/ 4148666 h 4182533"/>
              <a:gd name="connsiteX39" fmla="*/ 8002321 w 8036188"/>
              <a:gd name="connsiteY39" fmla="*/ 4182533 h 4182533"/>
              <a:gd name="connsiteX40" fmla="*/ 8036188 w 8036188"/>
              <a:gd name="connsiteY40" fmla="*/ 4114800 h 4182533"/>
              <a:gd name="connsiteX41" fmla="*/ 8002321 w 8036188"/>
              <a:gd name="connsiteY41" fmla="*/ 4064000 h 4182533"/>
              <a:gd name="connsiteX42" fmla="*/ 7985388 w 8036188"/>
              <a:gd name="connsiteY42" fmla="*/ 3759200 h 4182533"/>
              <a:gd name="connsiteX43" fmla="*/ 7866855 w 8036188"/>
              <a:gd name="connsiteY43" fmla="*/ 3742266 h 4182533"/>
              <a:gd name="connsiteX44" fmla="*/ 7595921 w 8036188"/>
              <a:gd name="connsiteY44" fmla="*/ 3708400 h 4182533"/>
              <a:gd name="connsiteX45" fmla="*/ 7358855 w 8036188"/>
              <a:gd name="connsiteY45" fmla="*/ 3657600 h 4182533"/>
              <a:gd name="connsiteX46" fmla="*/ 7206455 w 8036188"/>
              <a:gd name="connsiteY46" fmla="*/ 3606800 h 4182533"/>
              <a:gd name="connsiteX47" fmla="*/ 7121788 w 8036188"/>
              <a:gd name="connsiteY47" fmla="*/ 3589866 h 4182533"/>
              <a:gd name="connsiteX48" fmla="*/ 1523205 w 8036188"/>
              <a:gd name="connsiteY48" fmla="*/ 2142066 h 4182533"/>
              <a:gd name="connsiteX49" fmla="*/ 6918588 w 8036188"/>
              <a:gd name="connsiteY49" fmla="*/ 677333 h 4182533"/>
              <a:gd name="connsiteX50" fmla="*/ 6969388 w 8036188"/>
              <a:gd name="connsiteY50" fmla="*/ 643466 h 4182533"/>
              <a:gd name="connsiteX51" fmla="*/ 7138721 w 8036188"/>
              <a:gd name="connsiteY51" fmla="*/ 592666 h 4182533"/>
              <a:gd name="connsiteX52" fmla="*/ 7189521 w 8036188"/>
              <a:gd name="connsiteY52" fmla="*/ 558800 h 4182533"/>
              <a:gd name="connsiteX53" fmla="*/ 7240321 w 8036188"/>
              <a:gd name="connsiteY53" fmla="*/ 541866 h 4182533"/>
              <a:gd name="connsiteX54" fmla="*/ 7308055 w 8036188"/>
              <a:gd name="connsiteY54" fmla="*/ 491066 h 4182533"/>
              <a:gd name="connsiteX55" fmla="*/ 7477388 w 8036188"/>
              <a:gd name="connsiteY55" fmla="*/ 423333 h 4182533"/>
              <a:gd name="connsiteX56" fmla="*/ 7528188 w 8036188"/>
              <a:gd name="connsiteY56" fmla="*/ 406400 h 4182533"/>
              <a:gd name="connsiteX57" fmla="*/ 7697521 w 8036188"/>
              <a:gd name="connsiteY57" fmla="*/ 355600 h 4182533"/>
              <a:gd name="connsiteX58" fmla="*/ 7748321 w 8036188"/>
              <a:gd name="connsiteY58" fmla="*/ 338666 h 4182533"/>
              <a:gd name="connsiteX59" fmla="*/ 7968455 w 8036188"/>
              <a:gd name="connsiteY59" fmla="*/ 355600 h 4182533"/>
              <a:gd name="connsiteX60" fmla="*/ 8019255 w 8036188"/>
              <a:gd name="connsiteY60" fmla="*/ 372533 h 4182533"/>
              <a:gd name="connsiteX61" fmla="*/ 7985388 w 8036188"/>
              <a:gd name="connsiteY61" fmla="*/ 372533 h 4182533"/>
              <a:gd name="connsiteX62" fmla="*/ 8019255 w 8036188"/>
              <a:gd name="connsiteY62" fmla="*/ 423333 h 4182533"/>
              <a:gd name="connsiteX0" fmla="*/ 8015526 w 8032459"/>
              <a:gd name="connsiteY0" fmla="*/ 423333 h 4182533"/>
              <a:gd name="connsiteX1" fmla="*/ 7964726 w 8032459"/>
              <a:gd name="connsiteY1" fmla="*/ 321733 h 4182533"/>
              <a:gd name="connsiteX2" fmla="*/ 7947792 w 8032459"/>
              <a:gd name="connsiteY2" fmla="*/ 270933 h 4182533"/>
              <a:gd name="connsiteX3" fmla="*/ 7896992 w 8032459"/>
              <a:gd name="connsiteY3" fmla="*/ 0 h 4182533"/>
              <a:gd name="connsiteX4" fmla="*/ 7795392 w 8032459"/>
              <a:gd name="connsiteY4" fmla="*/ 33866 h 4182533"/>
              <a:gd name="connsiteX5" fmla="*/ 7676859 w 8032459"/>
              <a:gd name="connsiteY5" fmla="*/ 101600 h 4182533"/>
              <a:gd name="connsiteX6" fmla="*/ 7422859 w 8032459"/>
              <a:gd name="connsiteY6" fmla="*/ 135466 h 4182533"/>
              <a:gd name="connsiteX7" fmla="*/ 7338192 w 8032459"/>
              <a:gd name="connsiteY7" fmla="*/ 169333 h 4182533"/>
              <a:gd name="connsiteX8" fmla="*/ 7016459 w 8032459"/>
              <a:gd name="connsiteY8" fmla="*/ 220133 h 4182533"/>
              <a:gd name="connsiteX9" fmla="*/ 6931792 w 8032459"/>
              <a:gd name="connsiteY9" fmla="*/ 237066 h 4182533"/>
              <a:gd name="connsiteX10" fmla="*/ 6864059 w 8032459"/>
              <a:gd name="connsiteY10" fmla="*/ 270933 h 4182533"/>
              <a:gd name="connsiteX11" fmla="*/ 6813259 w 8032459"/>
              <a:gd name="connsiteY11" fmla="*/ 287866 h 4182533"/>
              <a:gd name="connsiteX12" fmla="*/ 6728592 w 8032459"/>
              <a:gd name="connsiteY12" fmla="*/ 321733 h 4182533"/>
              <a:gd name="connsiteX13" fmla="*/ 6626992 w 8032459"/>
              <a:gd name="connsiteY13" fmla="*/ 355600 h 4182533"/>
              <a:gd name="connsiteX14" fmla="*/ 6491526 w 8032459"/>
              <a:gd name="connsiteY14" fmla="*/ 440266 h 4182533"/>
              <a:gd name="connsiteX15" fmla="*/ 6440726 w 8032459"/>
              <a:gd name="connsiteY15" fmla="*/ 457200 h 4182533"/>
              <a:gd name="connsiteX16" fmla="*/ 6059 w 8032459"/>
              <a:gd name="connsiteY16" fmla="*/ 2116666 h 4182533"/>
              <a:gd name="connsiteX17" fmla="*/ 5272326 w 8032459"/>
              <a:gd name="connsiteY17" fmla="*/ 3539066 h 4182533"/>
              <a:gd name="connsiteX18" fmla="*/ 5424726 w 8032459"/>
              <a:gd name="connsiteY18" fmla="*/ 3589866 h 4182533"/>
              <a:gd name="connsiteX19" fmla="*/ 5475526 w 8032459"/>
              <a:gd name="connsiteY19" fmla="*/ 3623733 h 4182533"/>
              <a:gd name="connsiteX20" fmla="*/ 5610992 w 8032459"/>
              <a:gd name="connsiteY20" fmla="*/ 3657600 h 4182533"/>
              <a:gd name="connsiteX21" fmla="*/ 5678726 w 8032459"/>
              <a:gd name="connsiteY21" fmla="*/ 3691466 h 4182533"/>
              <a:gd name="connsiteX22" fmla="*/ 5848059 w 8032459"/>
              <a:gd name="connsiteY22" fmla="*/ 3725333 h 4182533"/>
              <a:gd name="connsiteX23" fmla="*/ 5898859 w 8032459"/>
              <a:gd name="connsiteY23" fmla="*/ 3742266 h 4182533"/>
              <a:gd name="connsiteX24" fmla="*/ 6068192 w 8032459"/>
              <a:gd name="connsiteY24" fmla="*/ 3810000 h 4182533"/>
              <a:gd name="connsiteX25" fmla="*/ 6271392 w 8032459"/>
              <a:gd name="connsiteY25" fmla="*/ 3860800 h 4182533"/>
              <a:gd name="connsiteX26" fmla="*/ 6339126 w 8032459"/>
              <a:gd name="connsiteY26" fmla="*/ 3877733 h 4182533"/>
              <a:gd name="connsiteX27" fmla="*/ 6542326 w 8032459"/>
              <a:gd name="connsiteY27" fmla="*/ 3911600 h 4182533"/>
              <a:gd name="connsiteX28" fmla="*/ 6745526 w 8032459"/>
              <a:gd name="connsiteY28" fmla="*/ 3962400 h 4182533"/>
              <a:gd name="connsiteX29" fmla="*/ 6847126 w 8032459"/>
              <a:gd name="connsiteY29" fmla="*/ 3979333 h 4182533"/>
              <a:gd name="connsiteX30" fmla="*/ 6914859 w 8032459"/>
              <a:gd name="connsiteY30" fmla="*/ 3996266 h 4182533"/>
              <a:gd name="connsiteX31" fmla="*/ 7168859 w 8032459"/>
              <a:gd name="connsiteY31" fmla="*/ 4013200 h 4182533"/>
              <a:gd name="connsiteX32" fmla="*/ 7338192 w 8032459"/>
              <a:gd name="connsiteY32" fmla="*/ 4030133 h 4182533"/>
              <a:gd name="connsiteX33" fmla="*/ 7507526 w 8032459"/>
              <a:gd name="connsiteY33" fmla="*/ 4064000 h 4182533"/>
              <a:gd name="connsiteX34" fmla="*/ 7558326 w 8032459"/>
              <a:gd name="connsiteY34" fmla="*/ 4080933 h 4182533"/>
              <a:gd name="connsiteX35" fmla="*/ 7710726 w 8032459"/>
              <a:gd name="connsiteY35" fmla="*/ 4114800 h 4182533"/>
              <a:gd name="connsiteX36" fmla="*/ 7795392 w 8032459"/>
              <a:gd name="connsiteY36" fmla="*/ 4131733 h 4182533"/>
              <a:gd name="connsiteX37" fmla="*/ 7846192 w 8032459"/>
              <a:gd name="connsiteY37" fmla="*/ 4148666 h 4182533"/>
              <a:gd name="connsiteX38" fmla="*/ 7998592 w 8032459"/>
              <a:gd name="connsiteY38" fmla="*/ 4182533 h 4182533"/>
              <a:gd name="connsiteX39" fmla="*/ 8032459 w 8032459"/>
              <a:gd name="connsiteY39" fmla="*/ 4114800 h 4182533"/>
              <a:gd name="connsiteX40" fmla="*/ 7998592 w 8032459"/>
              <a:gd name="connsiteY40" fmla="*/ 4064000 h 4182533"/>
              <a:gd name="connsiteX41" fmla="*/ 7981659 w 8032459"/>
              <a:gd name="connsiteY41" fmla="*/ 3759200 h 4182533"/>
              <a:gd name="connsiteX42" fmla="*/ 7863126 w 8032459"/>
              <a:gd name="connsiteY42" fmla="*/ 3742266 h 4182533"/>
              <a:gd name="connsiteX43" fmla="*/ 7592192 w 8032459"/>
              <a:gd name="connsiteY43" fmla="*/ 3708400 h 4182533"/>
              <a:gd name="connsiteX44" fmla="*/ 7355126 w 8032459"/>
              <a:gd name="connsiteY44" fmla="*/ 3657600 h 4182533"/>
              <a:gd name="connsiteX45" fmla="*/ 7202726 w 8032459"/>
              <a:gd name="connsiteY45" fmla="*/ 3606800 h 4182533"/>
              <a:gd name="connsiteX46" fmla="*/ 7118059 w 8032459"/>
              <a:gd name="connsiteY46" fmla="*/ 3589866 h 4182533"/>
              <a:gd name="connsiteX47" fmla="*/ 1519476 w 8032459"/>
              <a:gd name="connsiteY47" fmla="*/ 2142066 h 4182533"/>
              <a:gd name="connsiteX48" fmla="*/ 6914859 w 8032459"/>
              <a:gd name="connsiteY48" fmla="*/ 677333 h 4182533"/>
              <a:gd name="connsiteX49" fmla="*/ 6965659 w 8032459"/>
              <a:gd name="connsiteY49" fmla="*/ 643466 h 4182533"/>
              <a:gd name="connsiteX50" fmla="*/ 7134992 w 8032459"/>
              <a:gd name="connsiteY50" fmla="*/ 592666 h 4182533"/>
              <a:gd name="connsiteX51" fmla="*/ 7185792 w 8032459"/>
              <a:gd name="connsiteY51" fmla="*/ 558800 h 4182533"/>
              <a:gd name="connsiteX52" fmla="*/ 7236592 w 8032459"/>
              <a:gd name="connsiteY52" fmla="*/ 541866 h 4182533"/>
              <a:gd name="connsiteX53" fmla="*/ 7304326 w 8032459"/>
              <a:gd name="connsiteY53" fmla="*/ 491066 h 4182533"/>
              <a:gd name="connsiteX54" fmla="*/ 7473659 w 8032459"/>
              <a:gd name="connsiteY54" fmla="*/ 423333 h 4182533"/>
              <a:gd name="connsiteX55" fmla="*/ 7524459 w 8032459"/>
              <a:gd name="connsiteY55" fmla="*/ 406400 h 4182533"/>
              <a:gd name="connsiteX56" fmla="*/ 7693792 w 8032459"/>
              <a:gd name="connsiteY56" fmla="*/ 355600 h 4182533"/>
              <a:gd name="connsiteX57" fmla="*/ 7744592 w 8032459"/>
              <a:gd name="connsiteY57" fmla="*/ 338666 h 4182533"/>
              <a:gd name="connsiteX58" fmla="*/ 7964726 w 8032459"/>
              <a:gd name="connsiteY58" fmla="*/ 355600 h 4182533"/>
              <a:gd name="connsiteX59" fmla="*/ 8015526 w 8032459"/>
              <a:gd name="connsiteY59" fmla="*/ 372533 h 4182533"/>
              <a:gd name="connsiteX60" fmla="*/ 7981659 w 8032459"/>
              <a:gd name="connsiteY60" fmla="*/ 372533 h 4182533"/>
              <a:gd name="connsiteX61" fmla="*/ 8015526 w 8032459"/>
              <a:gd name="connsiteY61" fmla="*/ 423333 h 4182533"/>
              <a:gd name="connsiteX0" fmla="*/ 8013952 w 8030885"/>
              <a:gd name="connsiteY0" fmla="*/ 423333 h 4182533"/>
              <a:gd name="connsiteX1" fmla="*/ 7963152 w 8030885"/>
              <a:gd name="connsiteY1" fmla="*/ 321733 h 4182533"/>
              <a:gd name="connsiteX2" fmla="*/ 7946218 w 8030885"/>
              <a:gd name="connsiteY2" fmla="*/ 270933 h 4182533"/>
              <a:gd name="connsiteX3" fmla="*/ 7895418 w 8030885"/>
              <a:gd name="connsiteY3" fmla="*/ 0 h 4182533"/>
              <a:gd name="connsiteX4" fmla="*/ 7793818 w 8030885"/>
              <a:gd name="connsiteY4" fmla="*/ 33866 h 4182533"/>
              <a:gd name="connsiteX5" fmla="*/ 7675285 w 8030885"/>
              <a:gd name="connsiteY5" fmla="*/ 101600 h 4182533"/>
              <a:gd name="connsiteX6" fmla="*/ 7421285 w 8030885"/>
              <a:gd name="connsiteY6" fmla="*/ 135466 h 4182533"/>
              <a:gd name="connsiteX7" fmla="*/ 7336618 w 8030885"/>
              <a:gd name="connsiteY7" fmla="*/ 169333 h 4182533"/>
              <a:gd name="connsiteX8" fmla="*/ 7014885 w 8030885"/>
              <a:gd name="connsiteY8" fmla="*/ 220133 h 4182533"/>
              <a:gd name="connsiteX9" fmla="*/ 6930218 w 8030885"/>
              <a:gd name="connsiteY9" fmla="*/ 237066 h 4182533"/>
              <a:gd name="connsiteX10" fmla="*/ 6862485 w 8030885"/>
              <a:gd name="connsiteY10" fmla="*/ 270933 h 4182533"/>
              <a:gd name="connsiteX11" fmla="*/ 6811685 w 8030885"/>
              <a:gd name="connsiteY11" fmla="*/ 287866 h 4182533"/>
              <a:gd name="connsiteX12" fmla="*/ 6727018 w 8030885"/>
              <a:gd name="connsiteY12" fmla="*/ 321733 h 4182533"/>
              <a:gd name="connsiteX13" fmla="*/ 6625418 w 8030885"/>
              <a:gd name="connsiteY13" fmla="*/ 355600 h 4182533"/>
              <a:gd name="connsiteX14" fmla="*/ 6489952 w 8030885"/>
              <a:gd name="connsiteY14" fmla="*/ 440266 h 4182533"/>
              <a:gd name="connsiteX15" fmla="*/ 6439152 w 8030885"/>
              <a:gd name="connsiteY15" fmla="*/ 457200 h 4182533"/>
              <a:gd name="connsiteX16" fmla="*/ 4485 w 8030885"/>
              <a:gd name="connsiteY16" fmla="*/ 2116666 h 4182533"/>
              <a:gd name="connsiteX17" fmla="*/ 5423152 w 8030885"/>
              <a:gd name="connsiteY17" fmla="*/ 3589866 h 4182533"/>
              <a:gd name="connsiteX18" fmla="*/ 5473952 w 8030885"/>
              <a:gd name="connsiteY18" fmla="*/ 3623733 h 4182533"/>
              <a:gd name="connsiteX19" fmla="*/ 5609418 w 8030885"/>
              <a:gd name="connsiteY19" fmla="*/ 3657600 h 4182533"/>
              <a:gd name="connsiteX20" fmla="*/ 5677152 w 8030885"/>
              <a:gd name="connsiteY20" fmla="*/ 3691466 h 4182533"/>
              <a:gd name="connsiteX21" fmla="*/ 5846485 w 8030885"/>
              <a:gd name="connsiteY21" fmla="*/ 3725333 h 4182533"/>
              <a:gd name="connsiteX22" fmla="*/ 5897285 w 8030885"/>
              <a:gd name="connsiteY22" fmla="*/ 3742266 h 4182533"/>
              <a:gd name="connsiteX23" fmla="*/ 6066618 w 8030885"/>
              <a:gd name="connsiteY23" fmla="*/ 3810000 h 4182533"/>
              <a:gd name="connsiteX24" fmla="*/ 6269818 w 8030885"/>
              <a:gd name="connsiteY24" fmla="*/ 3860800 h 4182533"/>
              <a:gd name="connsiteX25" fmla="*/ 6337552 w 8030885"/>
              <a:gd name="connsiteY25" fmla="*/ 3877733 h 4182533"/>
              <a:gd name="connsiteX26" fmla="*/ 6540752 w 8030885"/>
              <a:gd name="connsiteY26" fmla="*/ 3911600 h 4182533"/>
              <a:gd name="connsiteX27" fmla="*/ 6743952 w 8030885"/>
              <a:gd name="connsiteY27" fmla="*/ 3962400 h 4182533"/>
              <a:gd name="connsiteX28" fmla="*/ 6845552 w 8030885"/>
              <a:gd name="connsiteY28" fmla="*/ 3979333 h 4182533"/>
              <a:gd name="connsiteX29" fmla="*/ 6913285 w 8030885"/>
              <a:gd name="connsiteY29" fmla="*/ 3996266 h 4182533"/>
              <a:gd name="connsiteX30" fmla="*/ 7167285 w 8030885"/>
              <a:gd name="connsiteY30" fmla="*/ 4013200 h 4182533"/>
              <a:gd name="connsiteX31" fmla="*/ 7336618 w 8030885"/>
              <a:gd name="connsiteY31" fmla="*/ 4030133 h 4182533"/>
              <a:gd name="connsiteX32" fmla="*/ 7505952 w 8030885"/>
              <a:gd name="connsiteY32" fmla="*/ 4064000 h 4182533"/>
              <a:gd name="connsiteX33" fmla="*/ 7556752 w 8030885"/>
              <a:gd name="connsiteY33" fmla="*/ 4080933 h 4182533"/>
              <a:gd name="connsiteX34" fmla="*/ 7709152 w 8030885"/>
              <a:gd name="connsiteY34" fmla="*/ 4114800 h 4182533"/>
              <a:gd name="connsiteX35" fmla="*/ 7793818 w 8030885"/>
              <a:gd name="connsiteY35" fmla="*/ 4131733 h 4182533"/>
              <a:gd name="connsiteX36" fmla="*/ 7844618 w 8030885"/>
              <a:gd name="connsiteY36" fmla="*/ 4148666 h 4182533"/>
              <a:gd name="connsiteX37" fmla="*/ 7997018 w 8030885"/>
              <a:gd name="connsiteY37" fmla="*/ 4182533 h 4182533"/>
              <a:gd name="connsiteX38" fmla="*/ 8030885 w 8030885"/>
              <a:gd name="connsiteY38" fmla="*/ 4114800 h 4182533"/>
              <a:gd name="connsiteX39" fmla="*/ 7997018 w 8030885"/>
              <a:gd name="connsiteY39" fmla="*/ 4064000 h 4182533"/>
              <a:gd name="connsiteX40" fmla="*/ 7980085 w 8030885"/>
              <a:gd name="connsiteY40" fmla="*/ 3759200 h 4182533"/>
              <a:gd name="connsiteX41" fmla="*/ 7861552 w 8030885"/>
              <a:gd name="connsiteY41" fmla="*/ 3742266 h 4182533"/>
              <a:gd name="connsiteX42" fmla="*/ 7590618 w 8030885"/>
              <a:gd name="connsiteY42" fmla="*/ 3708400 h 4182533"/>
              <a:gd name="connsiteX43" fmla="*/ 7353552 w 8030885"/>
              <a:gd name="connsiteY43" fmla="*/ 3657600 h 4182533"/>
              <a:gd name="connsiteX44" fmla="*/ 7201152 w 8030885"/>
              <a:gd name="connsiteY44" fmla="*/ 3606800 h 4182533"/>
              <a:gd name="connsiteX45" fmla="*/ 7116485 w 8030885"/>
              <a:gd name="connsiteY45" fmla="*/ 3589866 h 4182533"/>
              <a:gd name="connsiteX46" fmla="*/ 1517902 w 8030885"/>
              <a:gd name="connsiteY46" fmla="*/ 2142066 h 4182533"/>
              <a:gd name="connsiteX47" fmla="*/ 6913285 w 8030885"/>
              <a:gd name="connsiteY47" fmla="*/ 677333 h 4182533"/>
              <a:gd name="connsiteX48" fmla="*/ 6964085 w 8030885"/>
              <a:gd name="connsiteY48" fmla="*/ 643466 h 4182533"/>
              <a:gd name="connsiteX49" fmla="*/ 7133418 w 8030885"/>
              <a:gd name="connsiteY49" fmla="*/ 592666 h 4182533"/>
              <a:gd name="connsiteX50" fmla="*/ 7184218 w 8030885"/>
              <a:gd name="connsiteY50" fmla="*/ 558800 h 4182533"/>
              <a:gd name="connsiteX51" fmla="*/ 7235018 w 8030885"/>
              <a:gd name="connsiteY51" fmla="*/ 541866 h 4182533"/>
              <a:gd name="connsiteX52" fmla="*/ 7302752 w 8030885"/>
              <a:gd name="connsiteY52" fmla="*/ 491066 h 4182533"/>
              <a:gd name="connsiteX53" fmla="*/ 7472085 w 8030885"/>
              <a:gd name="connsiteY53" fmla="*/ 423333 h 4182533"/>
              <a:gd name="connsiteX54" fmla="*/ 7522885 w 8030885"/>
              <a:gd name="connsiteY54" fmla="*/ 406400 h 4182533"/>
              <a:gd name="connsiteX55" fmla="*/ 7692218 w 8030885"/>
              <a:gd name="connsiteY55" fmla="*/ 355600 h 4182533"/>
              <a:gd name="connsiteX56" fmla="*/ 7743018 w 8030885"/>
              <a:gd name="connsiteY56" fmla="*/ 338666 h 4182533"/>
              <a:gd name="connsiteX57" fmla="*/ 7963152 w 8030885"/>
              <a:gd name="connsiteY57" fmla="*/ 355600 h 4182533"/>
              <a:gd name="connsiteX58" fmla="*/ 8013952 w 8030885"/>
              <a:gd name="connsiteY58" fmla="*/ 372533 h 4182533"/>
              <a:gd name="connsiteX59" fmla="*/ 7980085 w 8030885"/>
              <a:gd name="connsiteY59" fmla="*/ 372533 h 4182533"/>
              <a:gd name="connsiteX60" fmla="*/ 8013952 w 8030885"/>
              <a:gd name="connsiteY60" fmla="*/ 423333 h 4182533"/>
              <a:gd name="connsiteX0" fmla="*/ 8013952 w 8030885"/>
              <a:gd name="connsiteY0" fmla="*/ 423333 h 4182533"/>
              <a:gd name="connsiteX1" fmla="*/ 7963152 w 8030885"/>
              <a:gd name="connsiteY1" fmla="*/ 321733 h 4182533"/>
              <a:gd name="connsiteX2" fmla="*/ 7946218 w 8030885"/>
              <a:gd name="connsiteY2" fmla="*/ 270933 h 4182533"/>
              <a:gd name="connsiteX3" fmla="*/ 7895418 w 8030885"/>
              <a:gd name="connsiteY3" fmla="*/ 0 h 4182533"/>
              <a:gd name="connsiteX4" fmla="*/ 7793818 w 8030885"/>
              <a:gd name="connsiteY4" fmla="*/ 33866 h 4182533"/>
              <a:gd name="connsiteX5" fmla="*/ 7675285 w 8030885"/>
              <a:gd name="connsiteY5" fmla="*/ 101600 h 4182533"/>
              <a:gd name="connsiteX6" fmla="*/ 7421285 w 8030885"/>
              <a:gd name="connsiteY6" fmla="*/ 135466 h 4182533"/>
              <a:gd name="connsiteX7" fmla="*/ 7336618 w 8030885"/>
              <a:gd name="connsiteY7" fmla="*/ 169333 h 4182533"/>
              <a:gd name="connsiteX8" fmla="*/ 7014885 w 8030885"/>
              <a:gd name="connsiteY8" fmla="*/ 220133 h 4182533"/>
              <a:gd name="connsiteX9" fmla="*/ 6930218 w 8030885"/>
              <a:gd name="connsiteY9" fmla="*/ 237066 h 4182533"/>
              <a:gd name="connsiteX10" fmla="*/ 6862485 w 8030885"/>
              <a:gd name="connsiteY10" fmla="*/ 270933 h 4182533"/>
              <a:gd name="connsiteX11" fmla="*/ 6811685 w 8030885"/>
              <a:gd name="connsiteY11" fmla="*/ 287866 h 4182533"/>
              <a:gd name="connsiteX12" fmla="*/ 6727018 w 8030885"/>
              <a:gd name="connsiteY12" fmla="*/ 321733 h 4182533"/>
              <a:gd name="connsiteX13" fmla="*/ 6625418 w 8030885"/>
              <a:gd name="connsiteY13" fmla="*/ 355600 h 4182533"/>
              <a:gd name="connsiteX14" fmla="*/ 6489952 w 8030885"/>
              <a:gd name="connsiteY14" fmla="*/ 440266 h 4182533"/>
              <a:gd name="connsiteX15" fmla="*/ 6439152 w 8030885"/>
              <a:gd name="connsiteY15" fmla="*/ 457200 h 4182533"/>
              <a:gd name="connsiteX16" fmla="*/ 4485 w 8030885"/>
              <a:gd name="connsiteY16" fmla="*/ 2116666 h 4182533"/>
              <a:gd name="connsiteX17" fmla="*/ 5423152 w 8030885"/>
              <a:gd name="connsiteY17" fmla="*/ 3589866 h 4182533"/>
              <a:gd name="connsiteX18" fmla="*/ 5473952 w 8030885"/>
              <a:gd name="connsiteY18" fmla="*/ 3623733 h 4182533"/>
              <a:gd name="connsiteX19" fmla="*/ 5609418 w 8030885"/>
              <a:gd name="connsiteY19" fmla="*/ 3657600 h 4182533"/>
              <a:gd name="connsiteX20" fmla="*/ 5677152 w 8030885"/>
              <a:gd name="connsiteY20" fmla="*/ 3691466 h 4182533"/>
              <a:gd name="connsiteX21" fmla="*/ 5846485 w 8030885"/>
              <a:gd name="connsiteY21" fmla="*/ 3725333 h 4182533"/>
              <a:gd name="connsiteX22" fmla="*/ 5897285 w 8030885"/>
              <a:gd name="connsiteY22" fmla="*/ 3742266 h 4182533"/>
              <a:gd name="connsiteX23" fmla="*/ 6066618 w 8030885"/>
              <a:gd name="connsiteY23" fmla="*/ 3810000 h 4182533"/>
              <a:gd name="connsiteX24" fmla="*/ 6269818 w 8030885"/>
              <a:gd name="connsiteY24" fmla="*/ 3860800 h 4182533"/>
              <a:gd name="connsiteX25" fmla="*/ 6337552 w 8030885"/>
              <a:gd name="connsiteY25" fmla="*/ 3877733 h 4182533"/>
              <a:gd name="connsiteX26" fmla="*/ 6540752 w 8030885"/>
              <a:gd name="connsiteY26" fmla="*/ 3911600 h 4182533"/>
              <a:gd name="connsiteX27" fmla="*/ 6743952 w 8030885"/>
              <a:gd name="connsiteY27" fmla="*/ 3962400 h 4182533"/>
              <a:gd name="connsiteX28" fmla="*/ 6845552 w 8030885"/>
              <a:gd name="connsiteY28" fmla="*/ 3979333 h 4182533"/>
              <a:gd name="connsiteX29" fmla="*/ 6913285 w 8030885"/>
              <a:gd name="connsiteY29" fmla="*/ 3996266 h 4182533"/>
              <a:gd name="connsiteX30" fmla="*/ 7167285 w 8030885"/>
              <a:gd name="connsiteY30" fmla="*/ 4013200 h 4182533"/>
              <a:gd name="connsiteX31" fmla="*/ 7336618 w 8030885"/>
              <a:gd name="connsiteY31" fmla="*/ 4030133 h 4182533"/>
              <a:gd name="connsiteX32" fmla="*/ 7505952 w 8030885"/>
              <a:gd name="connsiteY32" fmla="*/ 4064000 h 4182533"/>
              <a:gd name="connsiteX33" fmla="*/ 7556752 w 8030885"/>
              <a:gd name="connsiteY33" fmla="*/ 4080933 h 4182533"/>
              <a:gd name="connsiteX34" fmla="*/ 7709152 w 8030885"/>
              <a:gd name="connsiteY34" fmla="*/ 4114800 h 4182533"/>
              <a:gd name="connsiteX35" fmla="*/ 7793818 w 8030885"/>
              <a:gd name="connsiteY35" fmla="*/ 4131733 h 4182533"/>
              <a:gd name="connsiteX36" fmla="*/ 7844618 w 8030885"/>
              <a:gd name="connsiteY36" fmla="*/ 4148666 h 4182533"/>
              <a:gd name="connsiteX37" fmla="*/ 7997018 w 8030885"/>
              <a:gd name="connsiteY37" fmla="*/ 4182533 h 4182533"/>
              <a:gd name="connsiteX38" fmla="*/ 8030885 w 8030885"/>
              <a:gd name="connsiteY38" fmla="*/ 4114800 h 4182533"/>
              <a:gd name="connsiteX39" fmla="*/ 7997018 w 8030885"/>
              <a:gd name="connsiteY39" fmla="*/ 4064000 h 4182533"/>
              <a:gd name="connsiteX40" fmla="*/ 7980085 w 8030885"/>
              <a:gd name="connsiteY40" fmla="*/ 3759200 h 4182533"/>
              <a:gd name="connsiteX41" fmla="*/ 7861552 w 8030885"/>
              <a:gd name="connsiteY41" fmla="*/ 3742266 h 4182533"/>
              <a:gd name="connsiteX42" fmla="*/ 7590618 w 8030885"/>
              <a:gd name="connsiteY42" fmla="*/ 3708400 h 4182533"/>
              <a:gd name="connsiteX43" fmla="*/ 7353552 w 8030885"/>
              <a:gd name="connsiteY43" fmla="*/ 3657600 h 4182533"/>
              <a:gd name="connsiteX44" fmla="*/ 7201152 w 8030885"/>
              <a:gd name="connsiteY44" fmla="*/ 3606800 h 4182533"/>
              <a:gd name="connsiteX45" fmla="*/ 7116485 w 8030885"/>
              <a:gd name="connsiteY45" fmla="*/ 3589866 h 4182533"/>
              <a:gd name="connsiteX46" fmla="*/ 1517902 w 8030885"/>
              <a:gd name="connsiteY46" fmla="*/ 2142066 h 4182533"/>
              <a:gd name="connsiteX47" fmla="*/ 6913285 w 8030885"/>
              <a:gd name="connsiteY47" fmla="*/ 677333 h 4182533"/>
              <a:gd name="connsiteX48" fmla="*/ 6964085 w 8030885"/>
              <a:gd name="connsiteY48" fmla="*/ 643466 h 4182533"/>
              <a:gd name="connsiteX49" fmla="*/ 7133418 w 8030885"/>
              <a:gd name="connsiteY49" fmla="*/ 592666 h 4182533"/>
              <a:gd name="connsiteX50" fmla="*/ 7184218 w 8030885"/>
              <a:gd name="connsiteY50" fmla="*/ 558800 h 4182533"/>
              <a:gd name="connsiteX51" fmla="*/ 7235018 w 8030885"/>
              <a:gd name="connsiteY51" fmla="*/ 541866 h 4182533"/>
              <a:gd name="connsiteX52" fmla="*/ 7302752 w 8030885"/>
              <a:gd name="connsiteY52" fmla="*/ 491066 h 4182533"/>
              <a:gd name="connsiteX53" fmla="*/ 7472085 w 8030885"/>
              <a:gd name="connsiteY53" fmla="*/ 423333 h 4182533"/>
              <a:gd name="connsiteX54" fmla="*/ 7522885 w 8030885"/>
              <a:gd name="connsiteY54" fmla="*/ 406400 h 4182533"/>
              <a:gd name="connsiteX55" fmla="*/ 7692218 w 8030885"/>
              <a:gd name="connsiteY55" fmla="*/ 355600 h 4182533"/>
              <a:gd name="connsiteX56" fmla="*/ 7743018 w 8030885"/>
              <a:gd name="connsiteY56" fmla="*/ 338666 h 4182533"/>
              <a:gd name="connsiteX57" fmla="*/ 7963152 w 8030885"/>
              <a:gd name="connsiteY57" fmla="*/ 355600 h 4182533"/>
              <a:gd name="connsiteX58" fmla="*/ 8013952 w 8030885"/>
              <a:gd name="connsiteY58" fmla="*/ 372533 h 4182533"/>
              <a:gd name="connsiteX59" fmla="*/ 7980085 w 8030885"/>
              <a:gd name="connsiteY59" fmla="*/ 372533 h 4182533"/>
              <a:gd name="connsiteX60" fmla="*/ 8013952 w 8030885"/>
              <a:gd name="connsiteY60" fmla="*/ 423333 h 4182533"/>
              <a:gd name="connsiteX0" fmla="*/ 8013952 w 8030885"/>
              <a:gd name="connsiteY0" fmla="*/ 423333 h 4182533"/>
              <a:gd name="connsiteX1" fmla="*/ 7963152 w 8030885"/>
              <a:gd name="connsiteY1" fmla="*/ 321733 h 4182533"/>
              <a:gd name="connsiteX2" fmla="*/ 7946218 w 8030885"/>
              <a:gd name="connsiteY2" fmla="*/ 270933 h 4182533"/>
              <a:gd name="connsiteX3" fmla="*/ 7895418 w 8030885"/>
              <a:gd name="connsiteY3" fmla="*/ 0 h 4182533"/>
              <a:gd name="connsiteX4" fmla="*/ 7793818 w 8030885"/>
              <a:gd name="connsiteY4" fmla="*/ 33866 h 4182533"/>
              <a:gd name="connsiteX5" fmla="*/ 7675285 w 8030885"/>
              <a:gd name="connsiteY5" fmla="*/ 101600 h 4182533"/>
              <a:gd name="connsiteX6" fmla="*/ 7421285 w 8030885"/>
              <a:gd name="connsiteY6" fmla="*/ 135466 h 4182533"/>
              <a:gd name="connsiteX7" fmla="*/ 7336618 w 8030885"/>
              <a:gd name="connsiteY7" fmla="*/ 169333 h 4182533"/>
              <a:gd name="connsiteX8" fmla="*/ 7014885 w 8030885"/>
              <a:gd name="connsiteY8" fmla="*/ 220133 h 4182533"/>
              <a:gd name="connsiteX9" fmla="*/ 6930218 w 8030885"/>
              <a:gd name="connsiteY9" fmla="*/ 237066 h 4182533"/>
              <a:gd name="connsiteX10" fmla="*/ 6862485 w 8030885"/>
              <a:gd name="connsiteY10" fmla="*/ 270933 h 4182533"/>
              <a:gd name="connsiteX11" fmla="*/ 6811685 w 8030885"/>
              <a:gd name="connsiteY11" fmla="*/ 287866 h 4182533"/>
              <a:gd name="connsiteX12" fmla="*/ 6727018 w 8030885"/>
              <a:gd name="connsiteY12" fmla="*/ 321733 h 4182533"/>
              <a:gd name="connsiteX13" fmla="*/ 6625418 w 8030885"/>
              <a:gd name="connsiteY13" fmla="*/ 355600 h 4182533"/>
              <a:gd name="connsiteX14" fmla="*/ 6489952 w 8030885"/>
              <a:gd name="connsiteY14" fmla="*/ 440266 h 4182533"/>
              <a:gd name="connsiteX15" fmla="*/ 6439152 w 8030885"/>
              <a:gd name="connsiteY15" fmla="*/ 457200 h 4182533"/>
              <a:gd name="connsiteX16" fmla="*/ 4485 w 8030885"/>
              <a:gd name="connsiteY16" fmla="*/ 2116666 h 4182533"/>
              <a:gd name="connsiteX17" fmla="*/ 5423152 w 8030885"/>
              <a:gd name="connsiteY17" fmla="*/ 3589866 h 4182533"/>
              <a:gd name="connsiteX18" fmla="*/ 5473952 w 8030885"/>
              <a:gd name="connsiteY18" fmla="*/ 3623733 h 4182533"/>
              <a:gd name="connsiteX19" fmla="*/ 5609418 w 8030885"/>
              <a:gd name="connsiteY19" fmla="*/ 3657600 h 4182533"/>
              <a:gd name="connsiteX20" fmla="*/ 5677152 w 8030885"/>
              <a:gd name="connsiteY20" fmla="*/ 3691466 h 4182533"/>
              <a:gd name="connsiteX21" fmla="*/ 5846485 w 8030885"/>
              <a:gd name="connsiteY21" fmla="*/ 3725333 h 4182533"/>
              <a:gd name="connsiteX22" fmla="*/ 5897285 w 8030885"/>
              <a:gd name="connsiteY22" fmla="*/ 3742266 h 4182533"/>
              <a:gd name="connsiteX23" fmla="*/ 6066618 w 8030885"/>
              <a:gd name="connsiteY23" fmla="*/ 3810000 h 4182533"/>
              <a:gd name="connsiteX24" fmla="*/ 6269818 w 8030885"/>
              <a:gd name="connsiteY24" fmla="*/ 3860800 h 4182533"/>
              <a:gd name="connsiteX25" fmla="*/ 6337552 w 8030885"/>
              <a:gd name="connsiteY25" fmla="*/ 3877733 h 4182533"/>
              <a:gd name="connsiteX26" fmla="*/ 6540752 w 8030885"/>
              <a:gd name="connsiteY26" fmla="*/ 3911600 h 4182533"/>
              <a:gd name="connsiteX27" fmla="*/ 6743952 w 8030885"/>
              <a:gd name="connsiteY27" fmla="*/ 3962400 h 4182533"/>
              <a:gd name="connsiteX28" fmla="*/ 6845552 w 8030885"/>
              <a:gd name="connsiteY28" fmla="*/ 3979333 h 4182533"/>
              <a:gd name="connsiteX29" fmla="*/ 6913285 w 8030885"/>
              <a:gd name="connsiteY29" fmla="*/ 3996266 h 4182533"/>
              <a:gd name="connsiteX30" fmla="*/ 7167285 w 8030885"/>
              <a:gd name="connsiteY30" fmla="*/ 4013200 h 4182533"/>
              <a:gd name="connsiteX31" fmla="*/ 7336618 w 8030885"/>
              <a:gd name="connsiteY31" fmla="*/ 4030133 h 4182533"/>
              <a:gd name="connsiteX32" fmla="*/ 7505952 w 8030885"/>
              <a:gd name="connsiteY32" fmla="*/ 4064000 h 4182533"/>
              <a:gd name="connsiteX33" fmla="*/ 7556752 w 8030885"/>
              <a:gd name="connsiteY33" fmla="*/ 4080933 h 4182533"/>
              <a:gd name="connsiteX34" fmla="*/ 7709152 w 8030885"/>
              <a:gd name="connsiteY34" fmla="*/ 4114800 h 4182533"/>
              <a:gd name="connsiteX35" fmla="*/ 7793818 w 8030885"/>
              <a:gd name="connsiteY35" fmla="*/ 4131733 h 4182533"/>
              <a:gd name="connsiteX36" fmla="*/ 7844618 w 8030885"/>
              <a:gd name="connsiteY36" fmla="*/ 4148666 h 4182533"/>
              <a:gd name="connsiteX37" fmla="*/ 7997018 w 8030885"/>
              <a:gd name="connsiteY37" fmla="*/ 4182533 h 4182533"/>
              <a:gd name="connsiteX38" fmla="*/ 8030885 w 8030885"/>
              <a:gd name="connsiteY38" fmla="*/ 4114800 h 4182533"/>
              <a:gd name="connsiteX39" fmla="*/ 7997018 w 8030885"/>
              <a:gd name="connsiteY39" fmla="*/ 4064000 h 4182533"/>
              <a:gd name="connsiteX40" fmla="*/ 7980085 w 8030885"/>
              <a:gd name="connsiteY40" fmla="*/ 3759200 h 4182533"/>
              <a:gd name="connsiteX41" fmla="*/ 7861552 w 8030885"/>
              <a:gd name="connsiteY41" fmla="*/ 3742266 h 4182533"/>
              <a:gd name="connsiteX42" fmla="*/ 7590618 w 8030885"/>
              <a:gd name="connsiteY42" fmla="*/ 3708400 h 4182533"/>
              <a:gd name="connsiteX43" fmla="*/ 7353552 w 8030885"/>
              <a:gd name="connsiteY43" fmla="*/ 3657600 h 4182533"/>
              <a:gd name="connsiteX44" fmla="*/ 7201152 w 8030885"/>
              <a:gd name="connsiteY44" fmla="*/ 3606800 h 4182533"/>
              <a:gd name="connsiteX45" fmla="*/ 7116485 w 8030885"/>
              <a:gd name="connsiteY45" fmla="*/ 3589866 h 4182533"/>
              <a:gd name="connsiteX46" fmla="*/ 1517902 w 8030885"/>
              <a:gd name="connsiteY46" fmla="*/ 2142066 h 4182533"/>
              <a:gd name="connsiteX47" fmla="*/ 6913285 w 8030885"/>
              <a:gd name="connsiteY47" fmla="*/ 677333 h 4182533"/>
              <a:gd name="connsiteX48" fmla="*/ 6964085 w 8030885"/>
              <a:gd name="connsiteY48" fmla="*/ 643466 h 4182533"/>
              <a:gd name="connsiteX49" fmla="*/ 7133418 w 8030885"/>
              <a:gd name="connsiteY49" fmla="*/ 592666 h 4182533"/>
              <a:gd name="connsiteX50" fmla="*/ 7184218 w 8030885"/>
              <a:gd name="connsiteY50" fmla="*/ 558800 h 4182533"/>
              <a:gd name="connsiteX51" fmla="*/ 7235018 w 8030885"/>
              <a:gd name="connsiteY51" fmla="*/ 541866 h 4182533"/>
              <a:gd name="connsiteX52" fmla="*/ 7302752 w 8030885"/>
              <a:gd name="connsiteY52" fmla="*/ 491066 h 4182533"/>
              <a:gd name="connsiteX53" fmla="*/ 7472085 w 8030885"/>
              <a:gd name="connsiteY53" fmla="*/ 423333 h 4182533"/>
              <a:gd name="connsiteX54" fmla="*/ 7522885 w 8030885"/>
              <a:gd name="connsiteY54" fmla="*/ 406400 h 4182533"/>
              <a:gd name="connsiteX55" fmla="*/ 7692218 w 8030885"/>
              <a:gd name="connsiteY55" fmla="*/ 355600 h 4182533"/>
              <a:gd name="connsiteX56" fmla="*/ 7743018 w 8030885"/>
              <a:gd name="connsiteY56" fmla="*/ 338666 h 4182533"/>
              <a:gd name="connsiteX57" fmla="*/ 7963152 w 8030885"/>
              <a:gd name="connsiteY57" fmla="*/ 355600 h 4182533"/>
              <a:gd name="connsiteX58" fmla="*/ 8013952 w 8030885"/>
              <a:gd name="connsiteY58" fmla="*/ 372533 h 4182533"/>
              <a:gd name="connsiteX59" fmla="*/ 7980085 w 8030885"/>
              <a:gd name="connsiteY59" fmla="*/ 372533 h 4182533"/>
              <a:gd name="connsiteX60" fmla="*/ 8013952 w 8030885"/>
              <a:gd name="connsiteY60" fmla="*/ 423333 h 4182533"/>
              <a:gd name="connsiteX0" fmla="*/ 8009467 w 8026400"/>
              <a:gd name="connsiteY0" fmla="*/ 423333 h 4182533"/>
              <a:gd name="connsiteX1" fmla="*/ 7958667 w 8026400"/>
              <a:gd name="connsiteY1" fmla="*/ 321733 h 4182533"/>
              <a:gd name="connsiteX2" fmla="*/ 7941733 w 8026400"/>
              <a:gd name="connsiteY2" fmla="*/ 270933 h 4182533"/>
              <a:gd name="connsiteX3" fmla="*/ 7890933 w 8026400"/>
              <a:gd name="connsiteY3" fmla="*/ 0 h 4182533"/>
              <a:gd name="connsiteX4" fmla="*/ 7789333 w 8026400"/>
              <a:gd name="connsiteY4" fmla="*/ 33866 h 4182533"/>
              <a:gd name="connsiteX5" fmla="*/ 7670800 w 8026400"/>
              <a:gd name="connsiteY5" fmla="*/ 101600 h 4182533"/>
              <a:gd name="connsiteX6" fmla="*/ 7416800 w 8026400"/>
              <a:gd name="connsiteY6" fmla="*/ 135466 h 4182533"/>
              <a:gd name="connsiteX7" fmla="*/ 7332133 w 8026400"/>
              <a:gd name="connsiteY7" fmla="*/ 169333 h 4182533"/>
              <a:gd name="connsiteX8" fmla="*/ 7010400 w 8026400"/>
              <a:gd name="connsiteY8" fmla="*/ 220133 h 4182533"/>
              <a:gd name="connsiteX9" fmla="*/ 6925733 w 8026400"/>
              <a:gd name="connsiteY9" fmla="*/ 237066 h 4182533"/>
              <a:gd name="connsiteX10" fmla="*/ 6858000 w 8026400"/>
              <a:gd name="connsiteY10" fmla="*/ 270933 h 4182533"/>
              <a:gd name="connsiteX11" fmla="*/ 6807200 w 8026400"/>
              <a:gd name="connsiteY11" fmla="*/ 287866 h 4182533"/>
              <a:gd name="connsiteX12" fmla="*/ 6722533 w 8026400"/>
              <a:gd name="connsiteY12" fmla="*/ 321733 h 4182533"/>
              <a:gd name="connsiteX13" fmla="*/ 6620933 w 8026400"/>
              <a:gd name="connsiteY13" fmla="*/ 355600 h 4182533"/>
              <a:gd name="connsiteX14" fmla="*/ 6485467 w 8026400"/>
              <a:gd name="connsiteY14" fmla="*/ 440266 h 4182533"/>
              <a:gd name="connsiteX15" fmla="*/ 6434667 w 8026400"/>
              <a:gd name="connsiteY15" fmla="*/ 457200 h 4182533"/>
              <a:gd name="connsiteX16" fmla="*/ 0 w 8026400"/>
              <a:gd name="connsiteY16" fmla="*/ 2116666 h 4182533"/>
              <a:gd name="connsiteX17" fmla="*/ 5418667 w 8026400"/>
              <a:gd name="connsiteY17" fmla="*/ 3589866 h 4182533"/>
              <a:gd name="connsiteX18" fmla="*/ 5469467 w 8026400"/>
              <a:gd name="connsiteY18" fmla="*/ 3623733 h 4182533"/>
              <a:gd name="connsiteX19" fmla="*/ 5604933 w 8026400"/>
              <a:gd name="connsiteY19" fmla="*/ 3657600 h 4182533"/>
              <a:gd name="connsiteX20" fmla="*/ 5672667 w 8026400"/>
              <a:gd name="connsiteY20" fmla="*/ 3691466 h 4182533"/>
              <a:gd name="connsiteX21" fmla="*/ 5842000 w 8026400"/>
              <a:gd name="connsiteY21" fmla="*/ 3725333 h 4182533"/>
              <a:gd name="connsiteX22" fmla="*/ 5892800 w 8026400"/>
              <a:gd name="connsiteY22" fmla="*/ 3742266 h 4182533"/>
              <a:gd name="connsiteX23" fmla="*/ 6062133 w 8026400"/>
              <a:gd name="connsiteY23" fmla="*/ 3810000 h 4182533"/>
              <a:gd name="connsiteX24" fmla="*/ 6265333 w 8026400"/>
              <a:gd name="connsiteY24" fmla="*/ 3860800 h 4182533"/>
              <a:gd name="connsiteX25" fmla="*/ 6333067 w 8026400"/>
              <a:gd name="connsiteY25" fmla="*/ 3877733 h 4182533"/>
              <a:gd name="connsiteX26" fmla="*/ 6536267 w 8026400"/>
              <a:gd name="connsiteY26" fmla="*/ 3911600 h 4182533"/>
              <a:gd name="connsiteX27" fmla="*/ 6739467 w 8026400"/>
              <a:gd name="connsiteY27" fmla="*/ 3962400 h 4182533"/>
              <a:gd name="connsiteX28" fmla="*/ 6841067 w 8026400"/>
              <a:gd name="connsiteY28" fmla="*/ 3979333 h 4182533"/>
              <a:gd name="connsiteX29" fmla="*/ 6908800 w 8026400"/>
              <a:gd name="connsiteY29" fmla="*/ 3996266 h 4182533"/>
              <a:gd name="connsiteX30" fmla="*/ 7162800 w 8026400"/>
              <a:gd name="connsiteY30" fmla="*/ 4013200 h 4182533"/>
              <a:gd name="connsiteX31" fmla="*/ 7332133 w 8026400"/>
              <a:gd name="connsiteY31" fmla="*/ 4030133 h 4182533"/>
              <a:gd name="connsiteX32" fmla="*/ 7501467 w 8026400"/>
              <a:gd name="connsiteY32" fmla="*/ 4064000 h 4182533"/>
              <a:gd name="connsiteX33" fmla="*/ 7552267 w 8026400"/>
              <a:gd name="connsiteY33" fmla="*/ 4080933 h 4182533"/>
              <a:gd name="connsiteX34" fmla="*/ 7704667 w 8026400"/>
              <a:gd name="connsiteY34" fmla="*/ 4114800 h 4182533"/>
              <a:gd name="connsiteX35" fmla="*/ 7789333 w 8026400"/>
              <a:gd name="connsiteY35" fmla="*/ 4131733 h 4182533"/>
              <a:gd name="connsiteX36" fmla="*/ 7840133 w 8026400"/>
              <a:gd name="connsiteY36" fmla="*/ 4148666 h 4182533"/>
              <a:gd name="connsiteX37" fmla="*/ 7992533 w 8026400"/>
              <a:gd name="connsiteY37" fmla="*/ 4182533 h 4182533"/>
              <a:gd name="connsiteX38" fmla="*/ 8026400 w 8026400"/>
              <a:gd name="connsiteY38" fmla="*/ 4114800 h 4182533"/>
              <a:gd name="connsiteX39" fmla="*/ 7992533 w 8026400"/>
              <a:gd name="connsiteY39" fmla="*/ 4064000 h 4182533"/>
              <a:gd name="connsiteX40" fmla="*/ 7975600 w 8026400"/>
              <a:gd name="connsiteY40" fmla="*/ 3759200 h 4182533"/>
              <a:gd name="connsiteX41" fmla="*/ 7857067 w 8026400"/>
              <a:gd name="connsiteY41" fmla="*/ 3742266 h 4182533"/>
              <a:gd name="connsiteX42" fmla="*/ 7586133 w 8026400"/>
              <a:gd name="connsiteY42" fmla="*/ 3708400 h 4182533"/>
              <a:gd name="connsiteX43" fmla="*/ 7349067 w 8026400"/>
              <a:gd name="connsiteY43" fmla="*/ 3657600 h 4182533"/>
              <a:gd name="connsiteX44" fmla="*/ 7196667 w 8026400"/>
              <a:gd name="connsiteY44" fmla="*/ 3606800 h 4182533"/>
              <a:gd name="connsiteX45" fmla="*/ 7112000 w 8026400"/>
              <a:gd name="connsiteY45" fmla="*/ 3589866 h 4182533"/>
              <a:gd name="connsiteX46" fmla="*/ 1513417 w 8026400"/>
              <a:gd name="connsiteY46" fmla="*/ 2142066 h 4182533"/>
              <a:gd name="connsiteX47" fmla="*/ 6908800 w 8026400"/>
              <a:gd name="connsiteY47" fmla="*/ 677333 h 4182533"/>
              <a:gd name="connsiteX48" fmla="*/ 6959600 w 8026400"/>
              <a:gd name="connsiteY48" fmla="*/ 643466 h 4182533"/>
              <a:gd name="connsiteX49" fmla="*/ 7128933 w 8026400"/>
              <a:gd name="connsiteY49" fmla="*/ 592666 h 4182533"/>
              <a:gd name="connsiteX50" fmla="*/ 7179733 w 8026400"/>
              <a:gd name="connsiteY50" fmla="*/ 558800 h 4182533"/>
              <a:gd name="connsiteX51" fmla="*/ 7230533 w 8026400"/>
              <a:gd name="connsiteY51" fmla="*/ 541866 h 4182533"/>
              <a:gd name="connsiteX52" fmla="*/ 7298267 w 8026400"/>
              <a:gd name="connsiteY52" fmla="*/ 491066 h 4182533"/>
              <a:gd name="connsiteX53" fmla="*/ 7467600 w 8026400"/>
              <a:gd name="connsiteY53" fmla="*/ 423333 h 4182533"/>
              <a:gd name="connsiteX54" fmla="*/ 7518400 w 8026400"/>
              <a:gd name="connsiteY54" fmla="*/ 406400 h 4182533"/>
              <a:gd name="connsiteX55" fmla="*/ 7687733 w 8026400"/>
              <a:gd name="connsiteY55" fmla="*/ 355600 h 4182533"/>
              <a:gd name="connsiteX56" fmla="*/ 7738533 w 8026400"/>
              <a:gd name="connsiteY56" fmla="*/ 338666 h 4182533"/>
              <a:gd name="connsiteX57" fmla="*/ 7958667 w 8026400"/>
              <a:gd name="connsiteY57" fmla="*/ 355600 h 4182533"/>
              <a:gd name="connsiteX58" fmla="*/ 8009467 w 8026400"/>
              <a:gd name="connsiteY58" fmla="*/ 372533 h 4182533"/>
              <a:gd name="connsiteX59" fmla="*/ 7975600 w 8026400"/>
              <a:gd name="connsiteY59" fmla="*/ 372533 h 4182533"/>
              <a:gd name="connsiteX60" fmla="*/ 8009467 w 8026400"/>
              <a:gd name="connsiteY60" fmla="*/ 423333 h 4182533"/>
              <a:gd name="connsiteX0" fmla="*/ 8022167 w 8039100"/>
              <a:gd name="connsiteY0" fmla="*/ 423333 h 4182533"/>
              <a:gd name="connsiteX1" fmla="*/ 7971367 w 8039100"/>
              <a:gd name="connsiteY1" fmla="*/ 321733 h 4182533"/>
              <a:gd name="connsiteX2" fmla="*/ 7954433 w 8039100"/>
              <a:gd name="connsiteY2" fmla="*/ 270933 h 4182533"/>
              <a:gd name="connsiteX3" fmla="*/ 7903633 w 8039100"/>
              <a:gd name="connsiteY3" fmla="*/ 0 h 4182533"/>
              <a:gd name="connsiteX4" fmla="*/ 7802033 w 8039100"/>
              <a:gd name="connsiteY4" fmla="*/ 33866 h 4182533"/>
              <a:gd name="connsiteX5" fmla="*/ 7683500 w 8039100"/>
              <a:gd name="connsiteY5" fmla="*/ 101600 h 4182533"/>
              <a:gd name="connsiteX6" fmla="*/ 7429500 w 8039100"/>
              <a:gd name="connsiteY6" fmla="*/ 135466 h 4182533"/>
              <a:gd name="connsiteX7" fmla="*/ 7344833 w 8039100"/>
              <a:gd name="connsiteY7" fmla="*/ 169333 h 4182533"/>
              <a:gd name="connsiteX8" fmla="*/ 7023100 w 8039100"/>
              <a:gd name="connsiteY8" fmla="*/ 220133 h 4182533"/>
              <a:gd name="connsiteX9" fmla="*/ 6938433 w 8039100"/>
              <a:gd name="connsiteY9" fmla="*/ 237066 h 4182533"/>
              <a:gd name="connsiteX10" fmla="*/ 6870700 w 8039100"/>
              <a:gd name="connsiteY10" fmla="*/ 270933 h 4182533"/>
              <a:gd name="connsiteX11" fmla="*/ 6819900 w 8039100"/>
              <a:gd name="connsiteY11" fmla="*/ 287866 h 4182533"/>
              <a:gd name="connsiteX12" fmla="*/ 6735233 w 8039100"/>
              <a:gd name="connsiteY12" fmla="*/ 321733 h 4182533"/>
              <a:gd name="connsiteX13" fmla="*/ 6633633 w 8039100"/>
              <a:gd name="connsiteY13" fmla="*/ 355600 h 4182533"/>
              <a:gd name="connsiteX14" fmla="*/ 6498167 w 8039100"/>
              <a:gd name="connsiteY14" fmla="*/ 440266 h 4182533"/>
              <a:gd name="connsiteX15" fmla="*/ 6447367 w 8039100"/>
              <a:gd name="connsiteY15" fmla="*/ 457200 h 4182533"/>
              <a:gd name="connsiteX16" fmla="*/ 0 w 8039100"/>
              <a:gd name="connsiteY16" fmla="*/ 2154766 h 4182533"/>
              <a:gd name="connsiteX17" fmla="*/ 5431367 w 8039100"/>
              <a:gd name="connsiteY17" fmla="*/ 3589866 h 4182533"/>
              <a:gd name="connsiteX18" fmla="*/ 5482167 w 8039100"/>
              <a:gd name="connsiteY18" fmla="*/ 3623733 h 4182533"/>
              <a:gd name="connsiteX19" fmla="*/ 5617633 w 8039100"/>
              <a:gd name="connsiteY19" fmla="*/ 3657600 h 4182533"/>
              <a:gd name="connsiteX20" fmla="*/ 5685367 w 8039100"/>
              <a:gd name="connsiteY20" fmla="*/ 3691466 h 4182533"/>
              <a:gd name="connsiteX21" fmla="*/ 5854700 w 8039100"/>
              <a:gd name="connsiteY21" fmla="*/ 3725333 h 4182533"/>
              <a:gd name="connsiteX22" fmla="*/ 5905500 w 8039100"/>
              <a:gd name="connsiteY22" fmla="*/ 3742266 h 4182533"/>
              <a:gd name="connsiteX23" fmla="*/ 6074833 w 8039100"/>
              <a:gd name="connsiteY23" fmla="*/ 3810000 h 4182533"/>
              <a:gd name="connsiteX24" fmla="*/ 6278033 w 8039100"/>
              <a:gd name="connsiteY24" fmla="*/ 3860800 h 4182533"/>
              <a:gd name="connsiteX25" fmla="*/ 6345767 w 8039100"/>
              <a:gd name="connsiteY25" fmla="*/ 3877733 h 4182533"/>
              <a:gd name="connsiteX26" fmla="*/ 6548967 w 8039100"/>
              <a:gd name="connsiteY26" fmla="*/ 3911600 h 4182533"/>
              <a:gd name="connsiteX27" fmla="*/ 6752167 w 8039100"/>
              <a:gd name="connsiteY27" fmla="*/ 3962400 h 4182533"/>
              <a:gd name="connsiteX28" fmla="*/ 6853767 w 8039100"/>
              <a:gd name="connsiteY28" fmla="*/ 3979333 h 4182533"/>
              <a:gd name="connsiteX29" fmla="*/ 6921500 w 8039100"/>
              <a:gd name="connsiteY29" fmla="*/ 3996266 h 4182533"/>
              <a:gd name="connsiteX30" fmla="*/ 7175500 w 8039100"/>
              <a:gd name="connsiteY30" fmla="*/ 4013200 h 4182533"/>
              <a:gd name="connsiteX31" fmla="*/ 7344833 w 8039100"/>
              <a:gd name="connsiteY31" fmla="*/ 4030133 h 4182533"/>
              <a:gd name="connsiteX32" fmla="*/ 7514167 w 8039100"/>
              <a:gd name="connsiteY32" fmla="*/ 4064000 h 4182533"/>
              <a:gd name="connsiteX33" fmla="*/ 7564967 w 8039100"/>
              <a:gd name="connsiteY33" fmla="*/ 4080933 h 4182533"/>
              <a:gd name="connsiteX34" fmla="*/ 7717367 w 8039100"/>
              <a:gd name="connsiteY34" fmla="*/ 4114800 h 4182533"/>
              <a:gd name="connsiteX35" fmla="*/ 7802033 w 8039100"/>
              <a:gd name="connsiteY35" fmla="*/ 4131733 h 4182533"/>
              <a:gd name="connsiteX36" fmla="*/ 7852833 w 8039100"/>
              <a:gd name="connsiteY36" fmla="*/ 4148666 h 4182533"/>
              <a:gd name="connsiteX37" fmla="*/ 8005233 w 8039100"/>
              <a:gd name="connsiteY37" fmla="*/ 4182533 h 4182533"/>
              <a:gd name="connsiteX38" fmla="*/ 8039100 w 8039100"/>
              <a:gd name="connsiteY38" fmla="*/ 4114800 h 4182533"/>
              <a:gd name="connsiteX39" fmla="*/ 8005233 w 8039100"/>
              <a:gd name="connsiteY39" fmla="*/ 4064000 h 4182533"/>
              <a:gd name="connsiteX40" fmla="*/ 7988300 w 8039100"/>
              <a:gd name="connsiteY40" fmla="*/ 3759200 h 4182533"/>
              <a:gd name="connsiteX41" fmla="*/ 7869767 w 8039100"/>
              <a:gd name="connsiteY41" fmla="*/ 3742266 h 4182533"/>
              <a:gd name="connsiteX42" fmla="*/ 7598833 w 8039100"/>
              <a:gd name="connsiteY42" fmla="*/ 3708400 h 4182533"/>
              <a:gd name="connsiteX43" fmla="*/ 7361767 w 8039100"/>
              <a:gd name="connsiteY43" fmla="*/ 3657600 h 4182533"/>
              <a:gd name="connsiteX44" fmla="*/ 7209367 w 8039100"/>
              <a:gd name="connsiteY44" fmla="*/ 3606800 h 4182533"/>
              <a:gd name="connsiteX45" fmla="*/ 7124700 w 8039100"/>
              <a:gd name="connsiteY45" fmla="*/ 3589866 h 4182533"/>
              <a:gd name="connsiteX46" fmla="*/ 1526117 w 8039100"/>
              <a:gd name="connsiteY46" fmla="*/ 2142066 h 4182533"/>
              <a:gd name="connsiteX47" fmla="*/ 6921500 w 8039100"/>
              <a:gd name="connsiteY47" fmla="*/ 677333 h 4182533"/>
              <a:gd name="connsiteX48" fmla="*/ 6972300 w 8039100"/>
              <a:gd name="connsiteY48" fmla="*/ 643466 h 4182533"/>
              <a:gd name="connsiteX49" fmla="*/ 7141633 w 8039100"/>
              <a:gd name="connsiteY49" fmla="*/ 592666 h 4182533"/>
              <a:gd name="connsiteX50" fmla="*/ 7192433 w 8039100"/>
              <a:gd name="connsiteY50" fmla="*/ 558800 h 4182533"/>
              <a:gd name="connsiteX51" fmla="*/ 7243233 w 8039100"/>
              <a:gd name="connsiteY51" fmla="*/ 541866 h 4182533"/>
              <a:gd name="connsiteX52" fmla="*/ 7310967 w 8039100"/>
              <a:gd name="connsiteY52" fmla="*/ 491066 h 4182533"/>
              <a:gd name="connsiteX53" fmla="*/ 7480300 w 8039100"/>
              <a:gd name="connsiteY53" fmla="*/ 423333 h 4182533"/>
              <a:gd name="connsiteX54" fmla="*/ 7531100 w 8039100"/>
              <a:gd name="connsiteY54" fmla="*/ 406400 h 4182533"/>
              <a:gd name="connsiteX55" fmla="*/ 7700433 w 8039100"/>
              <a:gd name="connsiteY55" fmla="*/ 355600 h 4182533"/>
              <a:gd name="connsiteX56" fmla="*/ 7751233 w 8039100"/>
              <a:gd name="connsiteY56" fmla="*/ 338666 h 4182533"/>
              <a:gd name="connsiteX57" fmla="*/ 7971367 w 8039100"/>
              <a:gd name="connsiteY57" fmla="*/ 355600 h 4182533"/>
              <a:gd name="connsiteX58" fmla="*/ 8022167 w 8039100"/>
              <a:gd name="connsiteY58" fmla="*/ 372533 h 4182533"/>
              <a:gd name="connsiteX59" fmla="*/ 7988300 w 8039100"/>
              <a:gd name="connsiteY59" fmla="*/ 372533 h 4182533"/>
              <a:gd name="connsiteX60" fmla="*/ 8022167 w 8039100"/>
              <a:gd name="connsiteY60" fmla="*/ 423333 h 4182533"/>
              <a:gd name="connsiteX0" fmla="*/ 8022167 w 8039100"/>
              <a:gd name="connsiteY0" fmla="*/ 428029 h 4187229"/>
              <a:gd name="connsiteX1" fmla="*/ 7971367 w 8039100"/>
              <a:gd name="connsiteY1" fmla="*/ 326429 h 4187229"/>
              <a:gd name="connsiteX2" fmla="*/ 7954433 w 8039100"/>
              <a:gd name="connsiteY2" fmla="*/ 275629 h 4187229"/>
              <a:gd name="connsiteX3" fmla="*/ 7903633 w 8039100"/>
              <a:gd name="connsiteY3" fmla="*/ 4696 h 4187229"/>
              <a:gd name="connsiteX4" fmla="*/ 7683500 w 8039100"/>
              <a:gd name="connsiteY4" fmla="*/ 106296 h 4187229"/>
              <a:gd name="connsiteX5" fmla="*/ 7429500 w 8039100"/>
              <a:gd name="connsiteY5" fmla="*/ 140162 h 4187229"/>
              <a:gd name="connsiteX6" fmla="*/ 7344833 w 8039100"/>
              <a:gd name="connsiteY6" fmla="*/ 174029 h 4187229"/>
              <a:gd name="connsiteX7" fmla="*/ 7023100 w 8039100"/>
              <a:gd name="connsiteY7" fmla="*/ 224829 h 4187229"/>
              <a:gd name="connsiteX8" fmla="*/ 6938433 w 8039100"/>
              <a:gd name="connsiteY8" fmla="*/ 241762 h 4187229"/>
              <a:gd name="connsiteX9" fmla="*/ 6870700 w 8039100"/>
              <a:gd name="connsiteY9" fmla="*/ 275629 h 4187229"/>
              <a:gd name="connsiteX10" fmla="*/ 6819900 w 8039100"/>
              <a:gd name="connsiteY10" fmla="*/ 292562 h 4187229"/>
              <a:gd name="connsiteX11" fmla="*/ 6735233 w 8039100"/>
              <a:gd name="connsiteY11" fmla="*/ 326429 h 4187229"/>
              <a:gd name="connsiteX12" fmla="*/ 6633633 w 8039100"/>
              <a:gd name="connsiteY12" fmla="*/ 360296 h 4187229"/>
              <a:gd name="connsiteX13" fmla="*/ 6498167 w 8039100"/>
              <a:gd name="connsiteY13" fmla="*/ 444962 h 4187229"/>
              <a:gd name="connsiteX14" fmla="*/ 6447367 w 8039100"/>
              <a:gd name="connsiteY14" fmla="*/ 461896 h 4187229"/>
              <a:gd name="connsiteX15" fmla="*/ 0 w 8039100"/>
              <a:gd name="connsiteY15" fmla="*/ 2159462 h 4187229"/>
              <a:gd name="connsiteX16" fmla="*/ 5431367 w 8039100"/>
              <a:gd name="connsiteY16" fmla="*/ 3594562 h 4187229"/>
              <a:gd name="connsiteX17" fmla="*/ 5482167 w 8039100"/>
              <a:gd name="connsiteY17" fmla="*/ 3628429 h 4187229"/>
              <a:gd name="connsiteX18" fmla="*/ 5617633 w 8039100"/>
              <a:gd name="connsiteY18" fmla="*/ 3662296 h 4187229"/>
              <a:gd name="connsiteX19" fmla="*/ 5685367 w 8039100"/>
              <a:gd name="connsiteY19" fmla="*/ 3696162 h 4187229"/>
              <a:gd name="connsiteX20" fmla="*/ 5854700 w 8039100"/>
              <a:gd name="connsiteY20" fmla="*/ 3730029 h 4187229"/>
              <a:gd name="connsiteX21" fmla="*/ 5905500 w 8039100"/>
              <a:gd name="connsiteY21" fmla="*/ 3746962 h 4187229"/>
              <a:gd name="connsiteX22" fmla="*/ 6074833 w 8039100"/>
              <a:gd name="connsiteY22" fmla="*/ 3814696 h 4187229"/>
              <a:gd name="connsiteX23" fmla="*/ 6278033 w 8039100"/>
              <a:gd name="connsiteY23" fmla="*/ 3865496 h 4187229"/>
              <a:gd name="connsiteX24" fmla="*/ 6345767 w 8039100"/>
              <a:gd name="connsiteY24" fmla="*/ 3882429 h 4187229"/>
              <a:gd name="connsiteX25" fmla="*/ 6548967 w 8039100"/>
              <a:gd name="connsiteY25" fmla="*/ 3916296 h 4187229"/>
              <a:gd name="connsiteX26" fmla="*/ 6752167 w 8039100"/>
              <a:gd name="connsiteY26" fmla="*/ 3967096 h 4187229"/>
              <a:gd name="connsiteX27" fmla="*/ 6853767 w 8039100"/>
              <a:gd name="connsiteY27" fmla="*/ 3984029 h 4187229"/>
              <a:gd name="connsiteX28" fmla="*/ 6921500 w 8039100"/>
              <a:gd name="connsiteY28" fmla="*/ 4000962 h 4187229"/>
              <a:gd name="connsiteX29" fmla="*/ 7175500 w 8039100"/>
              <a:gd name="connsiteY29" fmla="*/ 4017896 h 4187229"/>
              <a:gd name="connsiteX30" fmla="*/ 7344833 w 8039100"/>
              <a:gd name="connsiteY30" fmla="*/ 4034829 h 4187229"/>
              <a:gd name="connsiteX31" fmla="*/ 7514167 w 8039100"/>
              <a:gd name="connsiteY31" fmla="*/ 4068696 h 4187229"/>
              <a:gd name="connsiteX32" fmla="*/ 7564967 w 8039100"/>
              <a:gd name="connsiteY32" fmla="*/ 4085629 h 4187229"/>
              <a:gd name="connsiteX33" fmla="*/ 7717367 w 8039100"/>
              <a:gd name="connsiteY33" fmla="*/ 4119496 h 4187229"/>
              <a:gd name="connsiteX34" fmla="*/ 7802033 w 8039100"/>
              <a:gd name="connsiteY34" fmla="*/ 4136429 h 4187229"/>
              <a:gd name="connsiteX35" fmla="*/ 7852833 w 8039100"/>
              <a:gd name="connsiteY35" fmla="*/ 4153362 h 4187229"/>
              <a:gd name="connsiteX36" fmla="*/ 8005233 w 8039100"/>
              <a:gd name="connsiteY36" fmla="*/ 4187229 h 4187229"/>
              <a:gd name="connsiteX37" fmla="*/ 8039100 w 8039100"/>
              <a:gd name="connsiteY37" fmla="*/ 4119496 h 4187229"/>
              <a:gd name="connsiteX38" fmla="*/ 8005233 w 8039100"/>
              <a:gd name="connsiteY38" fmla="*/ 4068696 h 4187229"/>
              <a:gd name="connsiteX39" fmla="*/ 7988300 w 8039100"/>
              <a:gd name="connsiteY39" fmla="*/ 3763896 h 4187229"/>
              <a:gd name="connsiteX40" fmla="*/ 7869767 w 8039100"/>
              <a:gd name="connsiteY40" fmla="*/ 3746962 h 4187229"/>
              <a:gd name="connsiteX41" fmla="*/ 7598833 w 8039100"/>
              <a:gd name="connsiteY41" fmla="*/ 3713096 h 4187229"/>
              <a:gd name="connsiteX42" fmla="*/ 7361767 w 8039100"/>
              <a:gd name="connsiteY42" fmla="*/ 3662296 h 4187229"/>
              <a:gd name="connsiteX43" fmla="*/ 7209367 w 8039100"/>
              <a:gd name="connsiteY43" fmla="*/ 3611496 h 4187229"/>
              <a:gd name="connsiteX44" fmla="*/ 7124700 w 8039100"/>
              <a:gd name="connsiteY44" fmla="*/ 3594562 h 4187229"/>
              <a:gd name="connsiteX45" fmla="*/ 1526117 w 8039100"/>
              <a:gd name="connsiteY45" fmla="*/ 2146762 h 4187229"/>
              <a:gd name="connsiteX46" fmla="*/ 6921500 w 8039100"/>
              <a:gd name="connsiteY46" fmla="*/ 682029 h 4187229"/>
              <a:gd name="connsiteX47" fmla="*/ 6972300 w 8039100"/>
              <a:gd name="connsiteY47" fmla="*/ 648162 h 4187229"/>
              <a:gd name="connsiteX48" fmla="*/ 7141633 w 8039100"/>
              <a:gd name="connsiteY48" fmla="*/ 597362 h 4187229"/>
              <a:gd name="connsiteX49" fmla="*/ 7192433 w 8039100"/>
              <a:gd name="connsiteY49" fmla="*/ 563496 h 4187229"/>
              <a:gd name="connsiteX50" fmla="*/ 7243233 w 8039100"/>
              <a:gd name="connsiteY50" fmla="*/ 546562 h 4187229"/>
              <a:gd name="connsiteX51" fmla="*/ 7310967 w 8039100"/>
              <a:gd name="connsiteY51" fmla="*/ 495762 h 4187229"/>
              <a:gd name="connsiteX52" fmla="*/ 7480300 w 8039100"/>
              <a:gd name="connsiteY52" fmla="*/ 428029 h 4187229"/>
              <a:gd name="connsiteX53" fmla="*/ 7531100 w 8039100"/>
              <a:gd name="connsiteY53" fmla="*/ 411096 h 4187229"/>
              <a:gd name="connsiteX54" fmla="*/ 7700433 w 8039100"/>
              <a:gd name="connsiteY54" fmla="*/ 360296 h 4187229"/>
              <a:gd name="connsiteX55" fmla="*/ 7751233 w 8039100"/>
              <a:gd name="connsiteY55" fmla="*/ 343362 h 4187229"/>
              <a:gd name="connsiteX56" fmla="*/ 7971367 w 8039100"/>
              <a:gd name="connsiteY56" fmla="*/ 360296 h 4187229"/>
              <a:gd name="connsiteX57" fmla="*/ 8022167 w 8039100"/>
              <a:gd name="connsiteY57" fmla="*/ 377229 h 4187229"/>
              <a:gd name="connsiteX58" fmla="*/ 7988300 w 8039100"/>
              <a:gd name="connsiteY58" fmla="*/ 377229 h 4187229"/>
              <a:gd name="connsiteX59" fmla="*/ 8022167 w 8039100"/>
              <a:gd name="connsiteY59" fmla="*/ 428029 h 4187229"/>
              <a:gd name="connsiteX0" fmla="*/ 8022167 w 8039100"/>
              <a:gd name="connsiteY0" fmla="*/ 425956 h 4185156"/>
              <a:gd name="connsiteX1" fmla="*/ 7971367 w 8039100"/>
              <a:gd name="connsiteY1" fmla="*/ 324356 h 4185156"/>
              <a:gd name="connsiteX2" fmla="*/ 7954433 w 8039100"/>
              <a:gd name="connsiteY2" fmla="*/ 273556 h 4185156"/>
              <a:gd name="connsiteX3" fmla="*/ 7903633 w 8039100"/>
              <a:gd name="connsiteY3" fmla="*/ 2623 h 4185156"/>
              <a:gd name="connsiteX4" fmla="*/ 7429500 w 8039100"/>
              <a:gd name="connsiteY4" fmla="*/ 138089 h 4185156"/>
              <a:gd name="connsiteX5" fmla="*/ 7344833 w 8039100"/>
              <a:gd name="connsiteY5" fmla="*/ 171956 h 4185156"/>
              <a:gd name="connsiteX6" fmla="*/ 7023100 w 8039100"/>
              <a:gd name="connsiteY6" fmla="*/ 222756 h 4185156"/>
              <a:gd name="connsiteX7" fmla="*/ 6938433 w 8039100"/>
              <a:gd name="connsiteY7" fmla="*/ 239689 h 4185156"/>
              <a:gd name="connsiteX8" fmla="*/ 6870700 w 8039100"/>
              <a:gd name="connsiteY8" fmla="*/ 273556 h 4185156"/>
              <a:gd name="connsiteX9" fmla="*/ 6819900 w 8039100"/>
              <a:gd name="connsiteY9" fmla="*/ 290489 h 4185156"/>
              <a:gd name="connsiteX10" fmla="*/ 6735233 w 8039100"/>
              <a:gd name="connsiteY10" fmla="*/ 324356 h 4185156"/>
              <a:gd name="connsiteX11" fmla="*/ 6633633 w 8039100"/>
              <a:gd name="connsiteY11" fmla="*/ 358223 h 4185156"/>
              <a:gd name="connsiteX12" fmla="*/ 6498167 w 8039100"/>
              <a:gd name="connsiteY12" fmla="*/ 442889 h 4185156"/>
              <a:gd name="connsiteX13" fmla="*/ 6447367 w 8039100"/>
              <a:gd name="connsiteY13" fmla="*/ 459823 h 4185156"/>
              <a:gd name="connsiteX14" fmla="*/ 0 w 8039100"/>
              <a:gd name="connsiteY14" fmla="*/ 2157389 h 4185156"/>
              <a:gd name="connsiteX15" fmla="*/ 5431367 w 8039100"/>
              <a:gd name="connsiteY15" fmla="*/ 3592489 h 4185156"/>
              <a:gd name="connsiteX16" fmla="*/ 5482167 w 8039100"/>
              <a:gd name="connsiteY16" fmla="*/ 3626356 h 4185156"/>
              <a:gd name="connsiteX17" fmla="*/ 5617633 w 8039100"/>
              <a:gd name="connsiteY17" fmla="*/ 3660223 h 4185156"/>
              <a:gd name="connsiteX18" fmla="*/ 5685367 w 8039100"/>
              <a:gd name="connsiteY18" fmla="*/ 3694089 h 4185156"/>
              <a:gd name="connsiteX19" fmla="*/ 5854700 w 8039100"/>
              <a:gd name="connsiteY19" fmla="*/ 3727956 h 4185156"/>
              <a:gd name="connsiteX20" fmla="*/ 5905500 w 8039100"/>
              <a:gd name="connsiteY20" fmla="*/ 3744889 h 4185156"/>
              <a:gd name="connsiteX21" fmla="*/ 6074833 w 8039100"/>
              <a:gd name="connsiteY21" fmla="*/ 3812623 h 4185156"/>
              <a:gd name="connsiteX22" fmla="*/ 6278033 w 8039100"/>
              <a:gd name="connsiteY22" fmla="*/ 3863423 h 4185156"/>
              <a:gd name="connsiteX23" fmla="*/ 6345767 w 8039100"/>
              <a:gd name="connsiteY23" fmla="*/ 3880356 h 4185156"/>
              <a:gd name="connsiteX24" fmla="*/ 6548967 w 8039100"/>
              <a:gd name="connsiteY24" fmla="*/ 3914223 h 4185156"/>
              <a:gd name="connsiteX25" fmla="*/ 6752167 w 8039100"/>
              <a:gd name="connsiteY25" fmla="*/ 3965023 h 4185156"/>
              <a:gd name="connsiteX26" fmla="*/ 6853767 w 8039100"/>
              <a:gd name="connsiteY26" fmla="*/ 3981956 h 4185156"/>
              <a:gd name="connsiteX27" fmla="*/ 6921500 w 8039100"/>
              <a:gd name="connsiteY27" fmla="*/ 3998889 h 4185156"/>
              <a:gd name="connsiteX28" fmla="*/ 7175500 w 8039100"/>
              <a:gd name="connsiteY28" fmla="*/ 4015823 h 4185156"/>
              <a:gd name="connsiteX29" fmla="*/ 7344833 w 8039100"/>
              <a:gd name="connsiteY29" fmla="*/ 4032756 h 4185156"/>
              <a:gd name="connsiteX30" fmla="*/ 7514167 w 8039100"/>
              <a:gd name="connsiteY30" fmla="*/ 4066623 h 4185156"/>
              <a:gd name="connsiteX31" fmla="*/ 7564967 w 8039100"/>
              <a:gd name="connsiteY31" fmla="*/ 4083556 h 4185156"/>
              <a:gd name="connsiteX32" fmla="*/ 7717367 w 8039100"/>
              <a:gd name="connsiteY32" fmla="*/ 4117423 h 4185156"/>
              <a:gd name="connsiteX33" fmla="*/ 7802033 w 8039100"/>
              <a:gd name="connsiteY33" fmla="*/ 4134356 h 4185156"/>
              <a:gd name="connsiteX34" fmla="*/ 7852833 w 8039100"/>
              <a:gd name="connsiteY34" fmla="*/ 4151289 h 4185156"/>
              <a:gd name="connsiteX35" fmla="*/ 8005233 w 8039100"/>
              <a:gd name="connsiteY35" fmla="*/ 4185156 h 4185156"/>
              <a:gd name="connsiteX36" fmla="*/ 8039100 w 8039100"/>
              <a:gd name="connsiteY36" fmla="*/ 4117423 h 4185156"/>
              <a:gd name="connsiteX37" fmla="*/ 8005233 w 8039100"/>
              <a:gd name="connsiteY37" fmla="*/ 4066623 h 4185156"/>
              <a:gd name="connsiteX38" fmla="*/ 7988300 w 8039100"/>
              <a:gd name="connsiteY38" fmla="*/ 3761823 h 4185156"/>
              <a:gd name="connsiteX39" fmla="*/ 7869767 w 8039100"/>
              <a:gd name="connsiteY39" fmla="*/ 3744889 h 4185156"/>
              <a:gd name="connsiteX40" fmla="*/ 7598833 w 8039100"/>
              <a:gd name="connsiteY40" fmla="*/ 3711023 h 4185156"/>
              <a:gd name="connsiteX41" fmla="*/ 7361767 w 8039100"/>
              <a:gd name="connsiteY41" fmla="*/ 3660223 h 4185156"/>
              <a:gd name="connsiteX42" fmla="*/ 7209367 w 8039100"/>
              <a:gd name="connsiteY42" fmla="*/ 3609423 h 4185156"/>
              <a:gd name="connsiteX43" fmla="*/ 7124700 w 8039100"/>
              <a:gd name="connsiteY43" fmla="*/ 3592489 h 4185156"/>
              <a:gd name="connsiteX44" fmla="*/ 1526117 w 8039100"/>
              <a:gd name="connsiteY44" fmla="*/ 2144689 h 4185156"/>
              <a:gd name="connsiteX45" fmla="*/ 6921500 w 8039100"/>
              <a:gd name="connsiteY45" fmla="*/ 679956 h 4185156"/>
              <a:gd name="connsiteX46" fmla="*/ 6972300 w 8039100"/>
              <a:gd name="connsiteY46" fmla="*/ 646089 h 4185156"/>
              <a:gd name="connsiteX47" fmla="*/ 7141633 w 8039100"/>
              <a:gd name="connsiteY47" fmla="*/ 595289 h 4185156"/>
              <a:gd name="connsiteX48" fmla="*/ 7192433 w 8039100"/>
              <a:gd name="connsiteY48" fmla="*/ 561423 h 4185156"/>
              <a:gd name="connsiteX49" fmla="*/ 7243233 w 8039100"/>
              <a:gd name="connsiteY49" fmla="*/ 544489 h 4185156"/>
              <a:gd name="connsiteX50" fmla="*/ 7310967 w 8039100"/>
              <a:gd name="connsiteY50" fmla="*/ 493689 h 4185156"/>
              <a:gd name="connsiteX51" fmla="*/ 7480300 w 8039100"/>
              <a:gd name="connsiteY51" fmla="*/ 425956 h 4185156"/>
              <a:gd name="connsiteX52" fmla="*/ 7531100 w 8039100"/>
              <a:gd name="connsiteY52" fmla="*/ 409023 h 4185156"/>
              <a:gd name="connsiteX53" fmla="*/ 7700433 w 8039100"/>
              <a:gd name="connsiteY53" fmla="*/ 358223 h 4185156"/>
              <a:gd name="connsiteX54" fmla="*/ 7751233 w 8039100"/>
              <a:gd name="connsiteY54" fmla="*/ 341289 h 4185156"/>
              <a:gd name="connsiteX55" fmla="*/ 7971367 w 8039100"/>
              <a:gd name="connsiteY55" fmla="*/ 358223 h 4185156"/>
              <a:gd name="connsiteX56" fmla="*/ 8022167 w 8039100"/>
              <a:gd name="connsiteY56" fmla="*/ 375156 h 4185156"/>
              <a:gd name="connsiteX57" fmla="*/ 7988300 w 8039100"/>
              <a:gd name="connsiteY57" fmla="*/ 375156 h 4185156"/>
              <a:gd name="connsiteX58" fmla="*/ 8022167 w 8039100"/>
              <a:gd name="connsiteY58" fmla="*/ 425956 h 4185156"/>
              <a:gd name="connsiteX0" fmla="*/ 8022167 w 8039100"/>
              <a:gd name="connsiteY0" fmla="*/ 424664 h 4183864"/>
              <a:gd name="connsiteX1" fmla="*/ 7971367 w 8039100"/>
              <a:gd name="connsiteY1" fmla="*/ 323064 h 4183864"/>
              <a:gd name="connsiteX2" fmla="*/ 7954433 w 8039100"/>
              <a:gd name="connsiteY2" fmla="*/ 272264 h 4183864"/>
              <a:gd name="connsiteX3" fmla="*/ 7903633 w 8039100"/>
              <a:gd name="connsiteY3" fmla="*/ 1331 h 4183864"/>
              <a:gd name="connsiteX4" fmla="*/ 7344833 w 8039100"/>
              <a:gd name="connsiteY4" fmla="*/ 170664 h 4183864"/>
              <a:gd name="connsiteX5" fmla="*/ 7023100 w 8039100"/>
              <a:gd name="connsiteY5" fmla="*/ 221464 h 4183864"/>
              <a:gd name="connsiteX6" fmla="*/ 6938433 w 8039100"/>
              <a:gd name="connsiteY6" fmla="*/ 238397 h 4183864"/>
              <a:gd name="connsiteX7" fmla="*/ 6870700 w 8039100"/>
              <a:gd name="connsiteY7" fmla="*/ 272264 h 4183864"/>
              <a:gd name="connsiteX8" fmla="*/ 6819900 w 8039100"/>
              <a:gd name="connsiteY8" fmla="*/ 289197 h 4183864"/>
              <a:gd name="connsiteX9" fmla="*/ 6735233 w 8039100"/>
              <a:gd name="connsiteY9" fmla="*/ 323064 h 4183864"/>
              <a:gd name="connsiteX10" fmla="*/ 6633633 w 8039100"/>
              <a:gd name="connsiteY10" fmla="*/ 356931 h 4183864"/>
              <a:gd name="connsiteX11" fmla="*/ 6498167 w 8039100"/>
              <a:gd name="connsiteY11" fmla="*/ 441597 h 4183864"/>
              <a:gd name="connsiteX12" fmla="*/ 6447367 w 8039100"/>
              <a:gd name="connsiteY12" fmla="*/ 458531 h 4183864"/>
              <a:gd name="connsiteX13" fmla="*/ 0 w 8039100"/>
              <a:gd name="connsiteY13" fmla="*/ 2156097 h 4183864"/>
              <a:gd name="connsiteX14" fmla="*/ 5431367 w 8039100"/>
              <a:gd name="connsiteY14" fmla="*/ 3591197 h 4183864"/>
              <a:gd name="connsiteX15" fmla="*/ 5482167 w 8039100"/>
              <a:gd name="connsiteY15" fmla="*/ 3625064 h 4183864"/>
              <a:gd name="connsiteX16" fmla="*/ 5617633 w 8039100"/>
              <a:gd name="connsiteY16" fmla="*/ 3658931 h 4183864"/>
              <a:gd name="connsiteX17" fmla="*/ 5685367 w 8039100"/>
              <a:gd name="connsiteY17" fmla="*/ 3692797 h 4183864"/>
              <a:gd name="connsiteX18" fmla="*/ 5854700 w 8039100"/>
              <a:gd name="connsiteY18" fmla="*/ 3726664 h 4183864"/>
              <a:gd name="connsiteX19" fmla="*/ 5905500 w 8039100"/>
              <a:gd name="connsiteY19" fmla="*/ 3743597 h 4183864"/>
              <a:gd name="connsiteX20" fmla="*/ 6074833 w 8039100"/>
              <a:gd name="connsiteY20" fmla="*/ 3811331 h 4183864"/>
              <a:gd name="connsiteX21" fmla="*/ 6278033 w 8039100"/>
              <a:gd name="connsiteY21" fmla="*/ 3862131 h 4183864"/>
              <a:gd name="connsiteX22" fmla="*/ 6345767 w 8039100"/>
              <a:gd name="connsiteY22" fmla="*/ 3879064 h 4183864"/>
              <a:gd name="connsiteX23" fmla="*/ 6548967 w 8039100"/>
              <a:gd name="connsiteY23" fmla="*/ 3912931 h 4183864"/>
              <a:gd name="connsiteX24" fmla="*/ 6752167 w 8039100"/>
              <a:gd name="connsiteY24" fmla="*/ 3963731 h 4183864"/>
              <a:gd name="connsiteX25" fmla="*/ 6853767 w 8039100"/>
              <a:gd name="connsiteY25" fmla="*/ 3980664 h 4183864"/>
              <a:gd name="connsiteX26" fmla="*/ 6921500 w 8039100"/>
              <a:gd name="connsiteY26" fmla="*/ 3997597 h 4183864"/>
              <a:gd name="connsiteX27" fmla="*/ 7175500 w 8039100"/>
              <a:gd name="connsiteY27" fmla="*/ 4014531 h 4183864"/>
              <a:gd name="connsiteX28" fmla="*/ 7344833 w 8039100"/>
              <a:gd name="connsiteY28" fmla="*/ 4031464 h 4183864"/>
              <a:gd name="connsiteX29" fmla="*/ 7514167 w 8039100"/>
              <a:gd name="connsiteY29" fmla="*/ 4065331 h 4183864"/>
              <a:gd name="connsiteX30" fmla="*/ 7564967 w 8039100"/>
              <a:gd name="connsiteY30" fmla="*/ 4082264 h 4183864"/>
              <a:gd name="connsiteX31" fmla="*/ 7717367 w 8039100"/>
              <a:gd name="connsiteY31" fmla="*/ 4116131 h 4183864"/>
              <a:gd name="connsiteX32" fmla="*/ 7802033 w 8039100"/>
              <a:gd name="connsiteY32" fmla="*/ 4133064 h 4183864"/>
              <a:gd name="connsiteX33" fmla="*/ 7852833 w 8039100"/>
              <a:gd name="connsiteY33" fmla="*/ 4149997 h 4183864"/>
              <a:gd name="connsiteX34" fmla="*/ 8005233 w 8039100"/>
              <a:gd name="connsiteY34" fmla="*/ 4183864 h 4183864"/>
              <a:gd name="connsiteX35" fmla="*/ 8039100 w 8039100"/>
              <a:gd name="connsiteY35" fmla="*/ 4116131 h 4183864"/>
              <a:gd name="connsiteX36" fmla="*/ 8005233 w 8039100"/>
              <a:gd name="connsiteY36" fmla="*/ 4065331 h 4183864"/>
              <a:gd name="connsiteX37" fmla="*/ 7988300 w 8039100"/>
              <a:gd name="connsiteY37" fmla="*/ 3760531 h 4183864"/>
              <a:gd name="connsiteX38" fmla="*/ 7869767 w 8039100"/>
              <a:gd name="connsiteY38" fmla="*/ 3743597 h 4183864"/>
              <a:gd name="connsiteX39" fmla="*/ 7598833 w 8039100"/>
              <a:gd name="connsiteY39" fmla="*/ 3709731 h 4183864"/>
              <a:gd name="connsiteX40" fmla="*/ 7361767 w 8039100"/>
              <a:gd name="connsiteY40" fmla="*/ 3658931 h 4183864"/>
              <a:gd name="connsiteX41" fmla="*/ 7209367 w 8039100"/>
              <a:gd name="connsiteY41" fmla="*/ 3608131 h 4183864"/>
              <a:gd name="connsiteX42" fmla="*/ 7124700 w 8039100"/>
              <a:gd name="connsiteY42" fmla="*/ 3591197 h 4183864"/>
              <a:gd name="connsiteX43" fmla="*/ 1526117 w 8039100"/>
              <a:gd name="connsiteY43" fmla="*/ 2143397 h 4183864"/>
              <a:gd name="connsiteX44" fmla="*/ 6921500 w 8039100"/>
              <a:gd name="connsiteY44" fmla="*/ 678664 h 4183864"/>
              <a:gd name="connsiteX45" fmla="*/ 6972300 w 8039100"/>
              <a:gd name="connsiteY45" fmla="*/ 644797 h 4183864"/>
              <a:gd name="connsiteX46" fmla="*/ 7141633 w 8039100"/>
              <a:gd name="connsiteY46" fmla="*/ 593997 h 4183864"/>
              <a:gd name="connsiteX47" fmla="*/ 7192433 w 8039100"/>
              <a:gd name="connsiteY47" fmla="*/ 560131 h 4183864"/>
              <a:gd name="connsiteX48" fmla="*/ 7243233 w 8039100"/>
              <a:gd name="connsiteY48" fmla="*/ 543197 h 4183864"/>
              <a:gd name="connsiteX49" fmla="*/ 7310967 w 8039100"/>
              <a:gd name="connsiteY49" fmla="*/ 492397 h 4183864"/>
              <a:gd name="connsiteX50" fmla="*/ 7480300 w 8039100"/>
              <a:gd name="connsiteY50" fmla="*/ 424664 h 4183864"/>
              <a:gd name="connsiteX51" fmla="*/ 7531100 w 8039100"/>
              <a:gd name="connsiteY51" fmla="*/ 407731 h 4183864"/>
              <a:gd name="connsiteX52" fmla="*/ 7700433 w 8039100"/>
              <a:gd name="connsiteY52" fmla="*/ 356931 h 4183864"/>
              <a:gd name="connsiteX53" fmla="*/ 7751233 w 8039100"/>
              <a:gd name="connsiteY53" fmla="*/ 339997 h 4183864"/>
              <a:gd name="connsiteX54" fmla="*/ 7971367 w 8039100"/>
              <a:gd name="connsiteY54" fmla="*/ 356931 h 4183864"/>
              <a:gd name="connsiteX55" fmla="*/ 8022167 w 8039100"/>
              <a:gd name="connsiteY55" fmla="*/ 373864 h 4183864"/>
              <a:gd name="connsiteX56" fmla="*/ 7988300 w 8039100"/>
              <a:gd name="connsiteY56" fmla="*/ 373864 h 4183864"/>
              <a:gd name="connsiteX57" fmla="*/ 8022167 w 8039100"/>
              <a:gd name="connsiteY57" fmla="*/ 424664 h 4183864"/>
              <a:gd name="connsiteX0" fmla="*/ 8022167 w 8039100"/>
              <a:gd name="connsiteY0" fmla="*/ 423609 h 4182809"/>
              <a:gd name="connsiteX1" fmla="*/ 7971367 w 8039100"/>
              <a:gd name="connsiteY1" fmla="*/ 322009 h 4182809"/>
              <a:gd name="connsiteX2" fmla="*/ 7954433 w 8039100"/>
              <a:gd name="connsiteY2" fmla="*/ 271209 h 4182809"/>
              <a:gd name="connsiteX3" fmla="*/ 7903633 w 8039100"/>
              <a:gd name="connsiteY3" fmla="*/ 276 h 4182809"/>
              <a:gd name="connsiteX4" fmla="*/ 7023100 w 8039100"/>
              <a:gd name="connsiteY4" fmla="*/ 220409 h 4182809"/>
              <a:gd name="connsiteX5" fmla="*/ 6938433 w 8039100"/>
              <a:gd name="connsiteY5" fmla="*/ 237342 h 4182809"/>
              <a:gd name="connsiteX6" fmla="*/ 6870700 w 8039100"/>
              <a:gd name="connsiteY6" fmla="*/ 271209 h 4182809"/>
              <a:gd name="connsiteX7" fmla="*/ 6819900 w 8039100"/>
              <a:gd name="connsiteY7" fmla="*/ 288142 h 4182809"/>
              <a:gd name="connsiteX8" fmla="*/ 6735233 w 8039100"/>
              <a:gd name="connsiteY8" fmla="*/ 322009 h 4182809"/>
              <a:gd name="connsiteX9" fmla="*/ 6633633 w 8039100"/>
              <a:gd name="connsiteY9" fmla="*/ 355876 h 4182809"/>
              <a:gd name="connsiteX10" fmla="*/ 6498167 w 8039100"/>
              <a:gd name="connsiteY10" fmla="*/ 440542 h 4182809"/>
              <a:gd name="connsiteX11" fmla="*/ 6447367 w 8039100"/>
              <a:gd name="connsiteY11" fmla="*/ 457476 h 4182809"/>
              <a:gd name="connsiteX12" fmla="*/ 0 w 8039100"/>
              <a:gd name="connsiteY12" fmla="*/ 2155042 h 4182809"/>
              <a:gd name="connsiteX13" fmla="*/ 5431367 w 8039100"/>
              <a:gd name="connsiteY13" fmla="*/ 3590142 h 4182809"/>
              <a:gd name="connsiteX14" fmla="*/ 5482167 w 8039100"/>
              <a:gd name="connsiteY14" fmla="*/ 3624009 h 4182809"/>
              <a:gd name="connsiteX15" fmla="*/ 5617633 w 8039100"/>
              <a:gd name="connsiteY15" fmla="*/ 3657876 h 4182809"/>
              <a:gd name="connsiteX16" fmla="*/ 5685367 w 8039100"/>
              <a:gd name="connsiteY16" fmla="*/ 3691742 h 4182809"/>
              <a:gd name="connsiteX17" fmla="*/ 5854700 w 8039100"/>
              <a:gd name="connsiteY17" fmla="*/ 3725609 h 4182809"/>
              <a:gd name="connsiteX18" fmla="*/ 5905500 w 8039100"/>
              <a:gd name="connsiteY18" fmla="*/ 3742542 h 4182809"/>
              <a:gd name="connsiteX19" fmla="*/ 6074833 w 8039100"/>
              <a:gd name="connsiteY19" fmla="*/ 3810276 h 4182809"/>
              <a:gd name="connsiteX20" fmla="*/ 6278033 w 8039100"/>
              <a:gd name="connsiteY20" fmla="*/ 3861076 h 4182809"/>
              <a:gd name="connsiteX21" fmla="*/ 6345767 w 8039100"/>
              <a:gd name="connsiteY21" fmla="*/ 3878009 h 4182809"/>
              <a:gd name="connsiteX22" fmla="*/ 6548967 w 8039100"/>
              <a:gd name="connsiteY22" fmla="*/ 3911876 h 4182809"/>
              <a:gd name="connsiteX23" fmla="*/ 6752167 w 8039100"/>
              <a:gd name="connsiteY23" fmla="*/ 3962676 h 4182809"/>
              <a:gd name="connsiteX24" fmla="*/ 6853767 w 8039100"/>
              <a:gd name="connsiteY24" fmla="*/ 3979609 h 4182809"/>
              <a:gd name="connsiteX25" fmla="*/ 6921500 w 8039100"/>
              <a:gd name="connsiteY25" fmla="*/ 3996542 h 4182809"/>
              <a:gd name="connsiteX26" fmla="*/ 7175500 w 8039100"/>
              <a:gd name="connsiteY26" fmla="*/ 4013476 h 4182809"/>
              <a:gd name="connsiteX27" fmla="*/ 7344833 w 8039100"/>
              <a:gd name="connsiteY27" fmla="*/ 4030409 h 4182809"/>
              <a:gd name="connsiteX28" fmla="*/ 7514167 w 8039100"/>
              <a:gd name="connsiteY28" fmla="*/ 4064276 h 4182809"/>
              <a:gd name="connsiteX29" fmla="*/ 7564967 w 8039100"/>
              <a:gd name="connsiteY29" fmla="*/ 4081209 h 4182809"/>
              <a:gd name="connsiteX30" fmla="*/ 7717367 w 8039100"/>
              <a:gd name="connsiteY30" fmla="*/ 4115076 h 4182809"/>
              <a:gd name="connsiteX31" fmla="*/ 7802033 w 8039100"/>
              <a:gd name="connsiteY31" fmla="*/ 4132009 h 4182809"/>
              <a:gd name="connsiteX32" fmla="*/ 7852833 w 8039100"/>
              <a:gd name="connsiteY32" fmla="*/ 4148942 h 4182809"/>
              <a:gd name="connsiteX33" fmla="*/ 8005233 w 8039100"/>
              <a:gd name="connsiteY33" fmla="*/ 4182809 h 4182809"/>
              <a:gd name="connsiteX34" fmla="*/ 8039100 w 8039100"/>
              <a:gd name="connsiteY34" fmla="*/ 4115076 h 4182809"/>
              <a:gd name="connsiteX35" fmla="*/ 8005233 w 8039100"/>
              <a:gd name="connsiteY35" fmla="*/ 4064276 h 4182809"/>
              <a:gd name="connsiteX36" fmla="*/ 7988300 w 8039100"/>
              <a:gd name="connsiteY36" fmla="*/ 3759476 h 4182809"/>
              <a:gd name="connsiteX37" fmla="*/ 7869767 w 8039100"/>
              <a:gd name="connsiteY37" fmla="*/ 3742542 h 4182809"/>
              <a:gd name="connsiteX38" fmla="*/ 7598833 w 8039100"/>
              <a:gd name="connsiteY38" fmla="*/ 3708676 h 4182809"/>
              <a:gd name="connsiteX39" fmla="*/ 7361767 w 8039100"/>
              <a:gd name="connsiteY39" fmla="*/ 3657876 h 4182809"/>
              <a:gd name="connsiteX40" fmla="*/ 7209367 w 8039100"/>
              <a:gd name="connsiteY40" fmla="*/ 3607076 h 4182809"/>
              <a:gd name="connsiteX41" fmla="*/ 7124700 w 8039100"/>
              <a:gd name="connsiteY41" fmla="*/ 3590142 h 4182809"/>
              <a:gd name="connsiteX42" fmla="*/ 1526117 w 8039100"/>
              <a:gd name="connsiteY42" fmla="*/ 2142342 h 4182809"/>
              <a:gd name="connsiteX43" fmla="*/ 6921500 w 8039100"/>
              <a:gd name="connsiteY43" fmla="*/ 677609 h 4182809"/>
              <a:gd name="connsiteX44" fmla="*/ 6972300 w 8039100"/>
              <a:gd name="connsiteY44" fmla="*/ 643742 h 4182809"/>
              <a:gd name="connsiteX45" fmla="*/ 7141633 w 8039100"/>
              <a:gd name="connsiteY45" fmla="*/ 592942 h 4182809"/>
              <a:gd name="connsiteX46" fmla="*/ 7192433 w 8039100"/>
              <a:gd name="connsiteY46" fmla="*/ 559076 h 4182809"/>
              <a:gd name="connsiteX47" fmla="*/ 7243233 w 8039100"/>
              <a:gd name="connsiteY47" fmla="*/ 542142 h 4182809"/>
              <a:gd name="connsiteX48" fmla="*/ 7310967 w 8039100"/>
              <a:gd name="connsiteY48" fmla="*/ 491342 h 4182809"/>
              <a:gd name="connsiteX49" fmla="*/ 7480300 w 8039100"/>
              <a:gd name="connsiteY49" fmla="*/ 423609 h 4182809"/>
              <a:gd name="connsiteX50" fmla="*/ 7531100 w 8039100"/>
              <a:gd name="connsiteY50" fmla="*/ 406676 h 4182809"/>
              <a:gd name="connsiteX51" fmla="*/ 7700433 w 8039100"/>
              <a:gd name="connsiteY51" fmla="*/ 355876 h 4182809"/>
              <a:gd name="connsiteX52" fmla="*/ 7751233 w 8039100"/>
              <a:gd name="connsiteY52" fmla="*/ 338942 h 4182809"/>
              <a:gd name="connsiteX53" fmla="*/ 7971367 w 8039100"/>
              <a:gd name="connsiteY53" fmla="*/ 355876 h 4182809"/>
              <a:gd name="connsiteX54" fmla="*/ 8022167 w 8039100"/>
              <a:gd name="connsiteY54" fmla="*/ 372809 h 4182809"/>
              <a:gd name="connsiteX55" fmla="*/ 7988300 w 8039100"/>
              <a:gd name="connsiteY55" fmla="*/ 372809 h 4182809"/>
              <a:gd name="connsiteX56" fmla="*/ 8022167 w 8039100"/>
              <a:gd name="connsiteY56" fmla="*/ 423609 h 4182809"/>
              <a:gd name="connsiteX0" fmla="*/ 8022167 w 8039100"/>
              <a:gd name="connsiteY0" fmla="*/ 423452 h 4182652"/>
              <a:gd name="connsiteX1" fmla="*/ 7971367 w 8039100"/>
              <a:gd name="connsiteY1" fmla="*/ 321852 h 4182652"/>
              <a:gd name="connsiteX2" fmla="*/ 7954433 w 8039100"/>
              <a:gd name="connsiteY2" fmla="*/ 271052 h 4182652"/>
              <a:gd name="connsiteX3" fmla="*/ 7903633 w 8039100"/>
              <a:gd name="connsiteY3" fmla="*/ 119 h 4182652"/>
              <a:gd name="connsiteX4" fmla="*/ 6938433 w 8039100"/>
              <a:gd name="connsiteY4" fmla="*/ 237185 h 4182652"/>
              <a:gd name="connsiteX5" fmla="*/ 6870700 w 8039100"/>
              <a:gd name="connsiteY5" fmla="*/ 271052 h 4182652"/>
              <a:gd name="connsiteX6" fmla="*/ 6819900 w 8039100"/>
              <a:gd name="connsiteY6" fmla="*/ 287985 h 4182652"/>
              <a:gd name="connsiteX7" fmla="*/ 6735233 w 8039100"/>
              <a:gd name="connsiteY7" fmla="*/ 321852 h 4182652"/>
              <a:gd name="connsiteX8" fmla="*/ 6633633 w 8039100"/>
              <a:gd name="connsiteY8" fmla="*/ 355719 h 4182652"/>
              <a:gd name="connsiteX9" fmla="*/ 6498167 w 8039100"/>
              <a:gd name="connsiteY9" fmla="*/ 440385 h 4182652"/>
              <a:gd name="connsiteX10" fmla="*/ 6447367 w 8039100"/>
              <a:gd name="connsiteY10" fmla="*/ 457319 h 4182652"/>
              <a:gd name="connsiteX11" fmla="*/ 0 w 8039100"/>
              <a:gd name="connsiteY11" fmla="*/ 2154885 h 4182652"/>
              <a:gd name="connsiteX12" fmla="*/ 5431367 w 8039100"/>
              <a:gd name="connsiteY12" fmla="*/ 3589985 h 4182652"/>
              <a:gd name="connsiteX13" fmla="*/ 5482167 w 8039100"/>
              <a:gd name="connsiteY13" fmla="*/ 3623852 h 4182652"/>
              <a:gd name="connsiteX14" fmla="*/ 5617633 w 8039100"/>
              <a:gd name="connsiteY14" fmla="*/ 3657719 h 4182652"/>
              <a:gd name="connsiteX15" fmla="*/ 5685367 w 8039100"/>
              <a:gd name="connsiteY15" fmla="*/ 3691585 h 4182652"/>
              <a:gd name="connsiteX16" fmla="*/ 5854700 w 8039100"/>
              <a:gd name="connsiteY16" fmla="*/ 3725452 h 4182652"/>
              <a:gd name="connsiteX17" fmla="*/ 5905500 w 8039100"/>
              <a:gd name="connsiteY17" fmla="*/ 3742385 h 4182652"/>
              <a:gd name="connsiteX18" fmla="*/ 6074833 w 8039100"/>
              <a:gd name="connsiteY18" fmla="*/ 3810119 h 4182652"/>
              <a:gd name="connsiteX19" fmla="*/ 6278033 w 8039100"/>
              <a:gd name="connsiteY19" fmla="*/ 3860919 h 4182652"/>
              <a:gd name="connsiteX20" fmla="*/ 6345767 w 8039100"/>
              <a:gd name="connsiteY20" fmla="*/ 3877852 h 4182652"/>
              <a:gd name="connsiteX21" fmla="*/ 6548967 w 8039100"/>
              <a:gd name="connsiteY21" fmla="*/ 3911719 h 4182652"/>
              <a:gd name="connsiteX22" fmla="*/ 6752167 w 8039100"/>
              <a:gd name="connsiteY22" fmla="*/ 3962519 h 4182652"/>
              <a:gd name="connsiteX23" fmla="*/ 6853767 w 8039100"/>
              <a:gd name="connsiteY23" fmla="*/ 3979452 h 4182652"/>
              <a:gd name="connsiteX24" fmla="*/ 6921500 w 8039100"/>
              <a:gd name="connsiteY24" fmla="*/ 3996385 h 4182652"/>
              <a:gd name="connsiteX25" fmla="*/ 7175500 w 8039100"/>
              <a:gd name="connsiteY25" fmla="*/ 4013319 h 4182652"/>
              <a:gd name="connsiteX26" fmla="*/ 7344833 w 8039100"/>
              <a:gd name="connsiteY26" fmla="*/ 4030252 h 4182652"/>
              <a:gd name="connsiteX27" fmla="*/ 7514167 w 8039100"/>
              <a:gd name="connsiteY27" fmla="*/ 4064119 h 4182652"/>
              <a:gd name="connsiteX28" fmla="*/ 7564967 w 8039100"/>
              <a:gd name="connsiteY28" fmla="*/ 4081052 h 4182652"/>
              <a:gd name="connsiteX29" fmla="*/ 7717367 w 8039100"/>
              <a:gd name="connsiteY29" fmla="*/ 4114919 h 4182652"/>
              <a:gd name="connsiteX30" fmla="*/ 7802033 w 8039100"/>
              <a:gd name="connsiteY30" fmla="*/ 4131852 h 4182652"/>
              <a:gd name="connsiteX31" fmla="*/ 7852833 w 8039100"/>
              <a:gd name="connsiteY31" fmla="*/ 4148785 h 4182652"/>
              <a:gd name="connsiteX32" fmla="*/ 8005233 w 8039100"/>
              <a:gd name="connsiteY32" fmla="*/ 4182652 h 4182652"/>
              <a:gd name="connsiteX33" fmla="*/ 8039100 w 8039100"/>
              <a:gd name="connsiteY33" fmla="*/ 4114919 h 4182652"/>
              <a:gd name="connsiteX34" fmla="*/ 8005233 w 8039100"/>
              <a:gd name="connsiteY34" fmla="*/ 4064119 h 4182652"/>
              <a:gd name="connsiteX35" fmla="*/ 7988300 w 8039100"/>
              <a:gd name="connsiteY35" fmla="*/ 3759319 h 4182652"/>
              <a:gd name="connsiteX36" fmla="*/ 7869767 w 8039100"/>
              <a:gd name="connsiteY36" fmla="*/ 3742385 h 4182652"/>
              <a:gd name="connsiteX37" fmla="*/ 7598833 w 8039100"/>
              <a:gd name="connsiteY37" fmla="*/ 3708519 h 4182652"/>
              <a:gd name="connsiteX38" fmla="*/ 7361767 w 8039100"/>
              <a:gd name="connsiteY38" fmla="*/ 3657719 h 4182652"/>
              <a:gd name="connsiteX39" fmla="*/ 7209367 w 8039100"/>
              <a:gd name="connsiteY39" fmla="*/ 3606919 h 4182652"/>
              <a:gd name="connsiteX40" fmla="*/ 7124700 w 8039100"/>
              <a:gd name="connsiteY40" fmla="*/ 3589985 h 4182652"/>
              <a:gd name="connsiteX41" fmla="*/ 1526117 w 8039100"/>
              <a:gd name="connsiteY41" fmla="*/ 2142185 h 4182652"/>
              <a:gd name="connsiteX42" fmla="*/ 6921500 w 8039100"/>
              <a:gd name="connsiteY42" fmla="*/ 677452 h 4182652"/>
              <a:gd name="connsiteX43" fmla="*/ 6972300 w 8039100"/>
              <a:gd name="connsiteY43" fmla="*/ 643585 h 4182652"/>
              <a:gd name="connsiteX44" fmla="*/ 7141633 w 8039100"/>
              <a:gd name="connsiteY44" fmla="*/ 592785 h 4182652"/>
              <a:gd name="connsiteX45" fmla="*/ 7192433 w 8039100"/>
              <a:gd name="connsiteY45" fmla="*/ 558919 h 4182652"/>
              <a:gd name="connsiteX46" fmla="*/ 7243233 w 8039100"/>
              <a:gd name="connsiteY46" fmla="*/ 541985 h 4182652"/>
              <a:gd name="connsiteX47" fmla="*/ 7310967 w 8039100"/>
              <a:gd name="connsiteY47" fmla="*/ 491185 h 4182652"/>
              <a:gd name="connsiteX48" fmla="*/ 7480300 w 8039100"/>
              <a:gd name="connsiteY48" fmla="*/ 423452 h 4182652"/>
              <a:gd name="connsiteX49" fmla="*/ 7531100 w 8039100"/>
              <a:gd name="connsiteY49" fmla="*/ 406519 h 4182652"/>
              <a:gd name="connsiteX50" fmla="*/ 7700433 w 8039100"/>
              <a:gd name="connsiteY50" fmla="*/ 355719 h 4182652"/>
              <a:gd name="connsiteX51" fmla="*/ 7751233 w 8039100"/>
              <a:gd name="connsiteY51" fmla="*/ 338785 h 4182652"/>
              <a:gd name="connsiteX52" fmla="*/ 7971367 w 8039100"/>
              <a:gd name="connsiteY52" fmla="*/ 355719 h 4182652"/>
              <a:gd name="connsiteX53" fmla="*/ 8022167 w 8039100"/>
              <a:gd name="connsiteY53" fmla="*/ 372652 h 4182652"/>
              <a:gd name="connsiteX54" fmla="*/ 7988300 w 8039100"/>
              <a:gd name="connsiteY54" fmla="*/ 372652 h 4182652"/>
              <a:gd name="connsiteX55" fmla="*/ 8022167 w 8039100"/>
              <a:gd name="connsiteY55" fmla="*/ 423452 h 4182652"/>
              <a:gd name="connsiteX0" fmla="*/ 8022167 w 8039100"/>
              <a:gd name="connsiteY0" fmla="*/ 423333 h 4182533"/>
              <a:gd name="connsiteX1" fmla="*/ 7971367 w 8039100"/>
              <a:gd name="connsiteY1" fmla="*/ 321733 h 4182533"/>
              <a:gd name="connsiteX2" fmla="*/ 7954433 w 8039100"/>
              <a:gd name="connsiteY2" fmla="*/ 270933 h 4182533"/>
              <a:gd name="connsiteX3" fmla="*/ 7903633 w 8039100"/>
              <a:gd name="connsiteY3" fmla="*/ 0 h 4182533"/>
              <a:gd name="connsiteX4" fmla="*/ 6870700 w 8039100"/>
              <a:gd name="connsiteY4" fmla="*/ 270933 h 4182533"/>
              <a:gd name="connsiteX5" fmla="*/ 6819900 w 8039100"/>
              <a:gd name="connsiteY5" fmla="*/ 287866 h 4182533"/>
              <a:gd name="connsiteX6" fmla="*/ 6735233 w 8039100"/>
              <a:gd name="connsiteY6" fmla="*/ 321733 h 4182533"/>
              <a:gd name="connsiteX7" fmla="*/ 6633633 w 8039100"/>
              <a:gd name="connsiteY7" fmla="*/ 355600 h 4182533"/>
              <a:gd name="connsiteX8" fmla="*/ 6498167 w 8039100"/>
              <a:gd name="connsiteY8" fmla="*/ 440266 h 4182533"/>
              <a:gd name="connsiteX9" fmla="*/ 6447367 w 8039100"/>
              <a:gd name="connsiteY9" fmla="*/ 457200 h 4182533"/>
              <a:gd name="connsiteX10" fmla="*/ 0 w 8039100"/>
              <a:gd name="connsiteY10" fmla="*/ 2154766 h 4182533"/>
              <a:gd name="connsiteX11" fmla="*/ 5431367 w 8039100"/>
              <a:gd name="connsiteY11" fmla="*/ 3589866 h 4182533"/>
              <a:gd name="connsiteX12" fmla="*/ 5482167 w 8039100"/>
              <a:gd name="connsiteY12" fmla="*/ 3623733 h 4182533"/>
              <a:gd name="connsiteX13" fmla="*/ 5617633 w 8039100"/>
              <a:gd name="connsiteY13" fmla="*/ 3657600 h 4182533"/>
              <a:gd name="connsiteX14" fmla="*/ 5685367 w 8039100"/>
              <a:gd name="connsiteY14" fmla="*/ 3691466 h 4182533"/>
              <a:gd name="connsiteX15" fmla="*/ 5854700 w 8039100"/>
              <a:gd name="connsiteY15" fmla="*/ 3725333 h 4182533"/>
              <a:gd name="connsiteX16" fmla="*/ 5905500 w 8039100"/>
              <a:gd name="connsiteY16" fmla="*/ 3742266 h 4182533"/>
              <a:gd name="connsiteX17" fmla="*/ 6074833 w 8039100"/>
              <a:gd name="connsiteY17" fmla="*/ 3810000 h 4182533"/>
              <a:gd name="connsiteX18" fmla="*/ 6278033 w 8039100"/>
              <a:gd name="connsiteY18" fmla="*/ 3860800 h 4182533"/>
              <a:gd name="connsiteX19" fmla="*/ 6345767 w 8039100"/>
              <a:gd name="connsiteY19" fmla="*/ 3877733 h 4182533"/>
              <a:gd name="connsiteX20" fmla="*/ 6548967 w 8039100"/>
              <a:gd name="connsiteY20" fmla="*/ 3911600 h 4182533"/>
              <a:gd name="connsiteX21" fmla="*/ 6752167 w 8039100"/>
              <a:gd name="connsiteY21" fmla="*/ 3962400 h 4182533"/>
              <a:gd name="connsiteX22" fmla="*/ 6853767 w 8039100"/>
              <a:gd name="connsiteY22" fmla="*/ 3979333 h 4182533"/>
              <a:gd name="connsiteX23" fmla="*/ 6921500 w 8039100"/>
              <a:gd name="connsiteY23" fmla="*/ 3996266 h 4182533"/>
              <a:gd name="connsiteX24" fmla="*/ 7175500 w 8039100"/>
              <a:gd name="connsiteY24" fmla="*/ 4013200 h 4182533"/>
              <a:gd name="connsiteX25" fmla="*/ 7344833 w 8039100"/>
              <a:gd name="connsiteY25" fmla="*/ 4030133 h 4182533"/>
              <a:gd name="connsiteX26" fmla="*/ 7514167 w 8039100"/>
              <a:gd name="connsiteY26" fmla="*/ 4064000 h 4182533"/>
              <a:gd name="connsiteX27" fmla="*/ 7564967 w 8039100"/>
              <a:gd name="connsiteY27" fmla="*/ 4080933 h 4182533"/>
              <a:gd name="connsiteX28" fmla="*/ 7717367 w 8039100"/>
              <a:gd name="connsiteY28" fmla="*/ 4114800 h 4182533"/>
              <a:gd name="connsiteX29" fmla="*/ 7802033 w 8039100"/>
              <a:gd name="connsiteY29" fmla="*/ 4131733 h 4182533"/>
              <a:gd name="connsiteX30" fmla="*/ 7852833 w 8039100"/>
              <a:gd name="connsiteY30" fmla="*/ 4148666 h 4182533"/>
              <a:gd name="connsiteX31" fmla="*/ 8005233 w 8039100"/>
              <a:gd name="connsiteY31" fmla="*/ 4182533 h 4182533"/>
              <a:gd name="connsiteX32" fmla="*/ 8039100 w 8039100"/>
              <a:gd name="connsiteY32" fmla="*/ 4114800 h 4182533"/>
              <a:gd name="connsiteX33" fmla="*/ 8005233 w 8039100"/>
              <a:gd name="connsiteY33" fmla="*/ 4064000 h 4182533"/>
              <a:gd name="connsiteX34" fmla="*/ 7988300 w 8039100"/>
              <a:gd name="connsiteY34" fmla="*/ 3759200 h 4182533"/>
              <a:gd name="connsiteX35" fmla="*/ 7869767 w 8039100"/>
              <a:gd name="connsiteY35" fmla="*/ 3742266 h 4182533"/>
              <a:gd name="connsiteX36" fmla="*/ 7598833 w 8039100"/>
              <a:gd name="connsiteY36" fmla="*/ 3708400 h 4182533"/>
              <a:gd name="connsiteX37" fmla="*/ 7361767 w 8039100"/>
              <a:gd name="connsiteY37" fmla="*/ 3657600 h 4182533"/>
              <a:gd name="connsiteX38" fmla="*/ 7209367 w 8039100"/>
              <a:gd name="connsiteY38" fmla="*/ 3606800 h 4182533"/>
              <a:gd name="connsiteX39" fmla="*/ 7124700 w 8039100"/>
              <a:gd name="connsiteY39" fmla="*/ 3589866 h 4182533"/>
              <a:gd name="connsiteX40" fmla="*/ 1526117 w 8039100"/>
              <a:gd name="connsiteY40" fmla="*/ 2142066 h 4182533"/>
              <a:gd name="connsiteX41" fmla="*/ 6921500 w 8039100"/>
              <a:gd name="connsiteY41" fmla="*/ 677333 h 4182533"/>
              <a:gd name="connsiteX42" fmla="*/ 6972300 w 8039100"/>
              <a:gd name="connsiteY42" fmla="*/ 643466 h 4182533"/>
              <a:gd name="connsiteX43" fmla="*/ 7141633 w 8039100"/>
              <a:gd name="connsiteY43" fmla="*/ 592666 h 4182533"/>
              <a:gd name="connsiteX44" fmla="*/ 7192433 w 8039100"/>
              <a:gd name="connsiteY44" fmla="*/ 558800 h 4182533"/>
              <a:gd name="connsiteX45" fmla="*/ 7243233 w 8039100"/>
              <a:gd name="connsiteY45" fmla="*/ 541866 h 4182533"/>
              <a:gd name="connsiteX46" fmla="*/ 7310967 w 8039100"/>
              <a:gd name="connsiteY46" fmla="*/ 491066 h 4182533"/>
              <a:gd name="connsiteX47" fmla="*/ 7480300 w 8039100"/>
              <a:gd name="connsiteY47" fmla="*/ 423333 h 4182533"/>
              <a:gd name="connsiteX48" fmla="*/ 7531100 w 8039100"/>
              <a:gd name="connsiteY48" fmla="*/ 406400 h 4182533"/>
              <a:gd name="connsiteX49" fmla="*/ 7700433 w 8039100"/>
              <a:gd name="connsiteY49" fmla="*/ 355600 h 4182533"/>
              <a:gd name="connsiteX50" fmla="*/ 7751233 w 8039100"/>
              <a:gd name="connsiteY50" fmla="*/ 338666 h 4182533"/>
              <a:gd name="connsiteX51" fmla="*/ 7971367 w 8039100"/>
              <a:gd name="connsiteY51" fmla="*/ 355600 h 4182533"/>
              <a:gd name="connsiteX52" fmla="*/ 8022167 w 8039100"/>
              <a:gd name="connsiteY52" fmla="*/ 372533 h 4182533"/>
              <a:gd name="connsiteX53" fmla="*/ 7988300 w 8039100"/>
              <a:gd name="connsiteY53" fmla="*/ 372533 h 4182533"/>
              <a:gd name="connsiteX54" fmla="*/ 8022167 w 8039100"/>
              <a:gd name="connsiteY54" fmla="*/ 423333 h 4182533"/>
              <a:gd name="connsiteX0" fmla="*/ 8022167 w 8039100"/>
              <a:gd name="connsiteY0" fmla="*/ 423333 h 4182533"/>
              <a:gd name="connsiteX1" fmla="*/ 7971367 w 8039100"/>
              <a:gd name="connsiteY1" fmla="*/ 321733 h 4182533"/>
              <a:gd name="connsiteX2" fmla="*/ 7954433 w 8039100"/>
              <a:gd name="connsiteY2" fmla="*/ 270933 h 4182533"/>
              <a:gd name="connsiteX3" fmla="*/ 7903633 w 8039100"/>
              <a:gd name="connsiteY3" fmla="*/ 0 h 4182533"/>
              <a:gd name="connsiteX4" fmla="*/ 6819900 w 8039100"/>
              <a:gd name="connsiteY4" fmla="*/ 287866 h 4182533"/>
              <a:gd name="connsiteX5" fmla="*/ 6735233 w 8039100"/>
              <a:gd name="connsiteY5" fmla="*/ 321733 h 4182533"/>
              <a:gd name="connsiteX6" fmla="*/ 6633633 w 8039100"/>
              <a:gd name="connsiteY6" fmla="*/ 355600 h 4182533"/>
              <a:gd name="connsiteX7" fmla="*/ 6498167 w 8039100"/>
              <a:gd name="connsiteY7" fmla="*/ 440266 h 4182533"/>
              <a:gd name="connsiteX8" fmla="*/ 6447367 w 8039100"/>
              <a:gd name="connsiteY8" fmla="*/ 457200 h 4182533"/>
              <a:gd name="connsiteX9" fmla="*/ 0 w 8039100"/>
              <a:gd name="connsiteY9" fmla="*/ 2154766 h 4182533"/>
              <a:gd name="connsiteX10" fmla="*/ 5431367 w 8039100"/>
              <a:gd name="connsiteY10" fmla="*/ 3589866 h 4182533"/>
              <a:gd name="connsiteX11" fmla="*/ 5482167 w 8039100"/>
              <a:gd name="connsiteY11" fmla="*/ 3623733 h 4182533"/>
              <a:gd name="connsiteX12" fmla="*/ 5617633 w 8039100"/>
              <a:gd name="connsiteY12" fmla="*/ 3657600 h 4182533"/>
              <a:gd name="connsiteX13" fmla="*/ 5685367 w 8039100"/>
              <a:gd name="connsiteY13" fmla="*/ 3691466 h 4182533"/>
              <a:gd name="connsiteX14" fmla="*/ 5854700 w 8039100"/>
              <a:gd name="connsiteY14" fmla="*/ 3725333 h 4182533"/>
              <a:gd name="connsiteX15" fmla="*/ 5905500 w 8039100"/>
              <a:gd name="connsiteY15" fmla="*/ 3742266 h 4182533"/>
              <a:gd name="connsiteX16" fmla="*/ 6074833 w 8039100"/>
              <a:gd name="connsiteY16" fmla="*/ 3810000 h 4182533"/>
              <a:gd name="connsiteX17" fmla="*/ 6278033 w 8039100"/>
              <a:gd name="connsiteY17" fmla="*/ 3860800 h 4182533"/>
              <a:gd name="connsiteX18" fmla="*/ 6345767 w 8039100"/>
              <a:gd name="connsiteY18" fmla="*/ 3877733 h 4182533"/>
              <a:gd name="connsiteX19" fmla="*/ 6548967 w 8039100"/>
              <a:gd name="connsiteY19" fmla="*/ 3911600 h 4182533"/>
              <a:gd name="connsiteX20" fmla="*/ 6752167 w 8039100"/>
              <a:gd name="connsiteY20" fmla="*/ 3962400 h 4182533"/>
              <a:gd name="connsiteX21" fmla="*/ 6853767 w 8039100"/>
              <a:gd name="connsiteY21" fmla="*/ 3979333 h 4182533"/>
              <a:gd name="connsiteX22" fmla="*/ 6921500 w 8039100"/>
              <a:gd name="connsiteY22" fmla="*/ 3996266 h 4182533"/>
              <a:gd name="connsiteX23" fmla="*/ 7175500 w 8039100"/>
              <a:gd name="connsiteY23" fmla="*/ 4013200 h 4182533"/>
              <a:gd name="connsiteX24" fmla="*/ 7344833 w 8039100"/>
              <a:gd name="connsiteY24" fmla="*/ 4030133 h 4182533"/>
              <a:gd name="connsiteX25" fmla="*/ 7514167 w 8039100"/>
              <a:gd name="connsiteY25" fmla="*/ 4064000 h 4182533"/>
              <a:gd name="connsiteX26" fmla="*/ 7564967 w 8039100"/>
              <a:gd name="connsiteY26" fmla="*/ 4080933 h 4182533"/>
              <a:gd name="connsiteX27" fmla="*/ 7717367 w 8039100"/>
              <a:gd name="connsiteY27" fmla="*/ 4114800 h 4182533"/>
              <a:gd name="connsiteX28" fmla="*/ 7802033 w 8039100"/>
              <a:gd name="connsiteY28" fmla="*/ 4131733 h 4182533"/>
              <a:gd name="connsiteX29" fmla="*/ 7852833 w 8039100"/>
              <a:gd name="connsiteY29" fmla="*/ 4148666 h 4182533"/>
              <a:gd name="connsiteX30" fmla="*/ 8005233 w 8039100"/>
              <a:gd name="connsiteY30" fmla="*/ 4182533 h 4182533"/>
              <a:gd name="connsiteX31" fmla="*/ 8039100 w 8039100"/>
              <a:gd name="connsiteY31" fmla="*/ 4114800 h 4182533"/>
              <a:gd name="connsiteX32" fmla="*/ 8005233 w 8039100"/>
              <a:gd name="connsiteY32" fmla="*/ 4064000 h 4182533"/>
              <a:gd name="connsiteX33" fmla="*/ 7988300 w 8039100"/>
              <a:gd name="connsiteY33" fmla="*/ 3759200 h 4182533"/>
              <a:gd name="connsiteX34" fmla="*/ 7869767 w 8039100"/>
              <a:gd name="connsiteY34" fmla="*/ 3742266 h 4182533"/>
              <a:gd name="connsiteX35" fmla="*/ 7598833 w 8039100"/>
              <a:gd name="connsiteY35" fmla="*/ 3708400 h 4182533"/>
              <a:gd name="connsiteX36" fmla="*/ 7361767 w 8039100"/>
              <a:gd name="connsiteY36" fmla="*/ 3657600 h 4182533"/>
              <a:gd name="connsiteX37" fmla="*/ 7209367 w 8039100"/>
              <a:gd name="connsiteY37" fmla="*/ 3606800 h 4182533"/>
              <a:gd name="connsiteX38" fmla="*/ 7124700 w 8039100"/>
              <a:gd name="connsiteY38" fmla="*/ 3589866 h 4182533"/>
              <a:gd name="connsiteX39" fmla="*/ 1526117 w 8039100"/>
              <a:gd name="connsiteY39" fmla="*/ 2142066 h 4182533"/>
              <a:gd name="connsiteX40" fmla="*/ 6921500 w 8039100"/>
              <a:gd name="connsiteY40" fmla="*/ 677333 h 4182533"/>
              <a:gd name="connsiteX41" fmla="*/ 6972300 w 8039100"/>
              <a:gd name="connsiteY41" fmla="*/ 643466 h 4182533"/>
              <a:gd name="connsiteX42" fmla="*/ 7141633 w 8039100"/>
              <a:gd name="connsiteY42" fmla="*/ 592666 h 4182533"/>
              <a:gd name="connsiteX43" fmla="*/ 7192433 w 8039100"/>
              <a:gd name="connsiteY43" fmla="*/ 558800 h 4182533"/>
              <a:gd name="connsiteX44" fmla="*/ 7243233 w 8039100"/>
              <a:gd name="connsiteY44" fmla="*/ 541866 h 4182533"/>
              <a:gd name="connsiteX45" fmla="*/ 7310967 w 8039100"/>
              <a:gd name="connsiteY45" fmla="*/ 491066 h 4182533"/>
              <a:gd name="connsiteX46" fmla="*/ 7480300 w 8039100"/>
              <a:gd name="connsiteY46" fmla="*/ 423333 h 4182533"/>
              <a:gd name="connsiteX47" fmla="*/ 7531100 w 8039100"/>
              <a:gd name="connsiteY47" fmla="*/ 406400 h 4182533"/>
              <a:gd name="connsiteX48" fmla="*/ 7700433 w 8039100"/>
              <a:gd name="connsiteY48" fmla="*/ 355600 h 4182533"/>
              <a:gd name="connsiteX49" fmla="*/ 7751233 w 8039100"/>
              <a:gd name="connsiteY49" fmla="*/ 338666 h 4182533"/>
              <a:gd name="connsiteX50" fmla="*/ 7971367 w 8039100"/>
              <a:gd name="connsiteY50" fmla="*/ 355600 h 4182533"/>
              <a:gd name="connsiteX51" fmla="*/ 8022167 w 8039100"/>
              <a:gd name="connsiteY51" fmla="*/ 372533 h 4182533"/>
              <a:gd name="connsiteX52" fmla="*/ 7988300 w 8039100"/>
              <a:gd name="connsiteY52" fmla="*/ 372533 h 4182533"/>
              <a:gd name="connsiteX53" fmla="*/ 8022167 w 8039100"/>
              <a:gd name="connsiteY53" fmla="*/ 423333 h 4182533"/>
              <a:gd name="connsiteX0" fmla="*/ 8022167 w 8039100"/>
              <a:gd name="connsiteY0" fmla="*/ 423333 h 4182533"/>
              <a:gd name="connsiteX1" fmla="*/ 7971367 w 8039100"/>
              <a:gd name="connsiteY1" fmla="*/ 321733 h 4182533"/>
              <a:gd name="connsiteX2" fmla="*/ 7954433 w 8039100"/>
              <a:gd name="connsiteY2" fmla="*/ 270933 h 4182533"/>
              <a:gd name="connsiteX3" fmla="*/ 7903633 w 8039100"/>
              <a:gd name="connsiteY3" fmla="*/ 0 h 4182533"/>
              <a:gd name="connsiteX4" fmla="*/ 6735233 w 8039100"/>
              <a:gd name="connsiteY4" fmla="*/ 321733 h 4182533"/>
              <a:gd name="connsiteX5" fmla="*/ 6633633 w 8039100"/>
              <a:gd name="connsiteY5" fmla="*/ 355600 h 4182533"/>
              <a:gd name="connsiteX6" fmla="*/ 6498167 w 8039100"/>
              <a:gd name="connsiteY6" fmla="*/ 440266 h 4182533"/>
              <a:gd name="connsiteX7" fmla="*/ 6447367 w 8039100"/>
              <a:gd name="connsiteY7" fmla="*/ 457200 h 4182533"/>
              <a:gd name="connsiteX8" fmla="*/ 0 w 8039100"/>
              <a:gd name="connsiteY8" fmla="*/ 2154766 h 4182533"/>
              <a:gd name="connsiteX9" fmla="*/ 5431367 w 8039100"/>
              <a:gd name="connsiteY9" fmla="*/ 3589866 h 4182533"/>
              <a:gd name="connsiteX10" fmla="*/ 5482167 w 8039100"/>
              <a:gd name="connsiteY10" fmla="*/ 3623733 h 4182533"/>
              <a:gd name="connsiteX11" fmla="*/ 5617633 w 8039100"/>
              <a:gd name="connsiteY11" fmla="*/ 3657600 h 4182533"/>
              <a:gd name="connsiteX12" fmla="*/ 5685367 w 8039100"/>
              <a:gd name="connsiteY12" fmla="*/ 3691466 h 4182533"/>
              <a:gd name="connsiteX13" fmla="*/ 5854700 w 8039100"/>
              <a:gd name="connsiteY13" fmla="*/ 3725333 h 4182533"/>
              <a:gd name="connsiteX14" fmla="*/ 5905500 w 8039100"/>
              <a:gd name="connsiteY14" fmla="*/ 3742266 h 4182533"/>
              <a:gd name="connsiteX15" fmla="*/ 6074833 w 8039100"/>
              <a:gd name="connsiteY15" fmla="*/ 3810000 h 4182533"/>
              <a:gd name="connsiteX16" fmla="*/ 6278033 w 8039100"/>
              <a:gd name="connsiteY16" fmla="*/ 3860800 h 4182533"/>
              <a:gd name="connsiteX17" fmla="*/ 6345767 w 8039100"/>
              <a:gd name="connsiteY17" fmla="*/ 3877733 h 4182533"/>
              <a:gd name="connsiteX18" fmla="*/ 6548967 w 8039100"/>
              <a:gd name="connsiteY18" fmla="*/ 3911600 h 4182533"/>
              <a:gd name="connsiteX19" fmla="*/ 6752167 w 8039100"/>
              <a:gd name="connsiteY19" fmla="*/ 3962400 h 4182533"/>
              <a:gd name="connsiteX20" fmla="*/ 6853767 w 8039100"/>
              <a:gd name="connsiteY20" fmla="*/ 3979333 h 4182533"/>
              <a:gd name="connsiteX21" fmla="*/ 6921500 w 8039100"/>
              <a:gd name="connsiteY21" fmla="*/ 3996266 h 4182533"/>
              <a:gd name="connsiteX22" fmla="*/ 7175500 w 8039100"/>
              <a:gd name="connsiteY22" fmla="*/ 4013200 h 4182533"/>
              <a:gd name="connsiteX23" fmla="*/ 7344833 w 8039100"/>
              <a:gd name="connsiteY23" fmla="*/ 4030133 h 4182533"/>
              <a:gd name="connsiteX24" fmla="*/ 7514167 w 8039100"/>
              <a:gd name="connsiteY24" fmla="*/ 4064000 h 4182533"/>
              <a:gd name="connsiteX25" fmla="*/ 7564967 w 8039100"/>
              <a:gd name="connsiteY25" fmla="*/ 4080933 h 4182533"/>
              <a:gd name="connsiteX26" fmla="*/ 7717367 w 8039100"/>
              <a:gd name="connsiteY26" fmla="*/ 4114800 h 4182533"/>
              <a:gd name="connsiteX27" fmla="*/ 7802033 w 8039100"/>
              <a:gd name="connsiteY27" fmla="*/ 4131733 h 4182533"/>
              <a:gd name="connsiteX28" fmla="*/ 7852833 w 8039100"/>
              <a:gd name="connsiteY28" fmla="*/ 4148666 h 4182533"/>
              <a:gd name="connsiteX29" fmla="*/ 8005233 w 8039100"/>
              <a:gd name="connsiteY29" fmla="*/ 4182533 h 4182533"/>
              <a:gd name="connsiteX30" fmla="*/ 8039100 w 8039100"/>
              <a:gd name="connsiteY30" fmla="*/ 4114800 h 4182533"/>
              <a:gd name="connsiteX31" fmla="*/ 8005233 w 8039100"/>
              <a:gd name="connsiteY31" fmla="*/ 4064000 h 4182533"/>
              <a:gd name="connsiteX32" fmla="*/ 7988300 w 8039100"/>
              <a:gd name="connsiteY32" fmla="*/ 3759200 h 4182533"/>
              <a:gd name="connsiteX33" fmla="*/ 7869767 w 8039100"/>
              <a:gd name="connsiteY33" fmla="*/ 3742266 h 4182533"/>
              <a:gd name="connsiteX34" fmla="*/ 7598833 w 8039100"/>
              <a:gd name="connsiteY34" fmla="*/ 3708400 h 4182533"/>
              <a:gd name="connsiteX35" fmla="*/ 7361767 w 8039100"/>
              <a:gd name="connsiteY35" fmla="*/ 3657600 h 4182533"/>
              <a:gd name="connsiteX36" fmla="*/ 7209367 w 8039100"/>
              <a:gd name="connsiteY36" fmla="*/ 3606800 h 4182533"/>
              <a:gd name="connsiteX37" fmla="*/ 7124700 w 8039100"/>
              <a:gd name="connsiteY37" fmla="*/ 3589866 h 4182533"/>
              <a:gd name="connsiteX38" fmla="*/ 1526117 w 8039100"/>
              <a:gd name="connsiteY38" fmla="*/ 2142066 h 4182533"/>
              <a:gd name="connsiteX39" fmla="*/ 6921500 w 8039100"/>
              <a:gd name="connsiteY39" fmla="*/ 677333 h 4182533"/>
              <a:gd name="connsiteX40" fmla="*/ 6972300 w 8039100"/>
              <a:gd name="connsiteY40" fmla="*/ 643466 h 4182533"/>
              <a:gd name="connsiteX41" fmla="*/ 7141633 w 8039100"/>
              <a:gd name="connsiteY41" fmla="*/ 592666 h 4182533"/>
              <a:gd name="connsiteX42" fmla="*/ 7192433 w 8039100"/>
              <a:gd name="connsiteY42" fmla="*/ 558800 h 4182533"/>
              <a:gd name="connsiteX43" fmla="*/ 7243233 w 8039100"/>
              <a:gd name="connsiteY43" fmla="*/ 541866 h 4182533"/>
              <a:gd name="connsiteX44" fmla="*/ 7310967 w 8039100"/>
              <a:gd name="connsiteY44" fmla="*/ 491066 h 4182533"/>
              <a:gd name="connsiteX45" fmla="*/ 7480300 w 8039100"/>
              <a:gd name="connsiteY45" fmla="*/ 423333 h 4182533"/>
              <a:gd name="connsiteX46" fmla="*/ 7531100 w 8039100"/>
              <a:gd name="connsiteY46" fmla="*/ 406400 h 4182533"/>
              <a:gd name="connsiteX47" fmla="*/ 7700433 w 8039100"/>
              <a:gd name="connsiteY47" fmla="*/ 355600 h 4182533"/>
              <a:gd name="connsiteX48" fmla="*/ 7751233 w 8039100"/>
              <a:gd name="connsiteY48" fmla="*/ 338666 h 4182533"/>
              <a:gd name="connsiteX49" fmla="*/ 7971367 w 8039100"/>
              <a:gd name="connsiteY49" fmla="*/ 355600 h 4182533"/>
              <a:gd name="connsiteX50" fmla="*/ 8022167 w 8039100"/>
              <a:gd name="connsiteY50" fmla="*/ 372533 h 4182533"/>
              <a:gd name="connsiteX51" fmla="*/ 7988300 w 8039100"/>
              <a:gd name="connsiteY51" fmla="*/ 372533 h 4182533"/>
              <a:gd name="connsiteX52" fmla="*/ 8022167 w 8039100"/>
              <a:gd name="connsiteY52" fmla="*/ 423333 h 4182533"/>
              <a:gd name="connsiteX0" fmla="*/ 8022167 w 8039100"/>
              <a:gd name="connsiteY0" fmla="*/ 423333 h 4182533"/>
              <a:gd name="connsiteX1" fmla="*/ 7971367 w 8039100"/>
              <a:gd name="connsiteY1" fmla="*/ 321733 h 4182533"/>
              <a:gd name="connsiteX2" fmla="*/ 7954433 w 8039100"/>
              <a:gd name="connsiteY2" fmla="*/ 270933 h 4182533"/>
              <a:gd name="connsiteX3" fmla="*/ 7903633 w 8039100"/>
              <a:gd name="connsiteY3" fmla="*/ 0 h 4182533"/>
              <a:gd name="connsiteX4" fmla="*/ 6633633 w 8039100"/>
              <a:gd name="connsiteY4" fmla="*/ 355600 h 4182533"/>
              <a:gd name="connsiteX5" fmla="*/ 6498167 w 8039100"/>
              <a:gd name="connsiteY5" fmla="*/ 440266 h 4182533"/>
              <a:gd name="connsiteX6" fmla="*/ 6447367 w 8039100"/>
              <a:gd name="connsiteY6" fmla="*/ 457200 h 4182533"/>
              <a:gd name="connsiteX7" fmla="*/ 0 w 8039100"/>
              <a:gd name="connsiteY7" fmla="*/ 2154766 h 4182533"/>
              <a:gd name="connsiteX8" fmla="*/ 5431367 w 8039100"/>
              <a:gd name="connsiteY8" fmla="*/ 3589866 h 4182533"/>
              <a:gd name="connsiteX9" fmla="*/ 5482167 w 8039100"/>
              <a:gd name="connsiteY9" fmla="*/ 3623733 h 4182533"/>
              <a:gd name="connsiteX10" fmla="*/ 5617633 w 8039100"/>
              <a:gd name="connsiteY10" fmla="*/ 3657600 h 4182533"/>
              <a:gd name="connsiteX11" fmla="*/ 5685367 w 8039100"/>
              <a:gd name="connsiteY11" fmla="*/ 3691466 h 4182533"/>
              <a:gd name="connsiteX12" fmla="*/ 5854700 w 8039100"/>
              <a:gd name="connsiteY12" fmla="*/ 3725333 h 4182533"/>
              <a:gd name="connsiteX13" fmla="*/ 5905500 w 8039100"/>
              <a:gd name="connsiteY13" fmla="*/ 3742266 h 4182533"/>
              <a:gd name="connsiteX14" fmla="*/ 6074833 w 8039100"/>
              <a:gd name="connsiteY14" fmla="*/ 3810000 h 4182533"/>
              <a:gd name="connsiteX15" fmla="*/ 6278033 w 8039100"/>
              <a:gd name="connsiteY15" fmla="*/ 3860800 h 4182533"/>
              <a:gd name="connsiteX16" fmla="*/ 6345767 w 8039100"/>
              <a:gd name="connsiteY16" fmla="*/ 3877733 h 4182533"/>
              <a:gd name="connsiteX17" fmla="*/ 6548967 w 8039100"/>
              <a:gd name="connsiteY17" fmla="*/ 3911600 h 4182533"/>
              <a:gd name="connsiteX18" fmla="*/ 6752167 w 8039100"/>
              <a:gd name="connsiteY18" fmla="*/ 3962400 h 4182533"/>
              <a:gd name="connsiteX19" fmla="*/ 6853767 w 8039100"/>
              <a:gd name="connsiteY19" fmla="*/ 3979333 h 4182533"/>
              <a:gd name="connsiteX20" fmla="*/ 6921500 w 8039100"/>
              <a:gd name="connsiteY20" fmla="*/ 3996266 h 4182533"/>
              <a:gd name="connsiteX21" fmla="*/ 7175500 w 8039100"/>
              <a:gd name="connsiteY21" fmla="*/ 4013200 h 4182533"/>
              <a:gd name="connsiteX22" fmla="*/ 7344833 w 8039100"/>
              <a:gd name="connsiteY22" fmla="*/ 4030133 h 4182533"/>
              <a:gd name="connsiteX23" fmla="*/ 7514167 w 8039100"/>
              <a:gd name="connsiteY23" fmla="*/ 4064000 h 4182533"/>
              <a:gd name="connsiteX24" fmla="*/ 7564967 w 8039100"/>
              <a:gd name="connsiteY24" fmla="*/ 4080933 h 4182533"/>
              <a:gd name="connsiteX25" fmla="*/ 7717367 w 8039100"/>
              <a:gd name="connsiteY25" fmla="*/ 4114800 h 4182533"/>
              <a:gd name="connsiteX26" fmla="*/ 7802033 w 8039100"/>
              <a:gd name="connsiteY26" fmla="*/ 4131733 h 4182533"/>
              <a:gd name="connsiteX27" fmla="*/ 7852833 w 8039100"/>
              <a:gd name="connsiteY27" fmla="*/ 4148666 h 4182533"/>
              <a:gd name="connsiteX28" fmla="*/ 8005233 w 8039100"/>
              <a:gd name="connsiteY28" fmla="*/ 4182533 h 4182533"/>
              <a:gd name="connsiteX29" fmla="*/ 8039100 w 8039100"/>
              <a:gd name="connsiteY29" fmla="*/ 4114800 h 4182533"/>
              <a:gd name="connsiteX30" fmla="*/ 8005233 w 8039100"/>
              <a:gd name="connsiteY30" fmla="*/ 4064000 h 4182533"/>
              <a:gd name="connsiteX31" fmla="*/ 7988300 w 8039100"/>
              <a:gd name="connsiteY31" fmla="*/ 3759200 h 4182533"/>
              <a:gd name="connsiteX32" fmla="*/ 7869767 w 8039100"/>
              <a:gd name="connsiteY32" fmla="*/ 3742266 h 4182533"/>
              <a:gd name="connsiteX33" fmla="*/ 7598833 w 8039100"/>
              <a:gd name="connsiteY33" fmla="*/ 3708400 h 4182533"/>
              <a:gd name="connsiteX34" fmla="*/ 7361767 w 8039100"/>
              <a:gd name="connsiteY34" fmla="*/ 3657600 h 4182533"/>
              <a:gd name="connsiteX35" fmla="*/ 7209367 w 8039100"/>
              <a:gd name="connsiteY35" fmla="*/ 3606800 h 4182533"/>
              <a:gd name="connsiteX36" fmla="*/ 7124700 w 8039100"/>
              <a:gd name="connsiteY36" fmla="*/ 3589866 h 4182533"/>
              <a:gd name="connsiteX37" fmla="*/ 1526117 w 8039100"/>
              <a:gd name="connsiteY37" fmla="*/ 2142066 h 4182533"/>
              <a:gd name="connsiteX38" fmla="*/ 6921500 w 8039100"/>
              <a:gd name="connsiteY38" fmla="*/ 677333 h 4182533"/>
              <a:gd name="connsiteX39" fmla="*/ 6972300 w 8039100"/>
              <a:gd name="connsiteY39" fmla="*/ 643466 h 4182533"/>
              <a:gd name="connsiteX40" fmla="*/ 7141633 w 8039100"/>
              <a:gd name="connsiteY40" fmla="*/ 592666 h 4182533"/>
              <a:gd name="connsiteX41" fmla="*/ 7192433 w 8039100"/>
              <a:gd name="connsiteY41" fmla="*/ 558800 h 4182533"/>
              <a:gd name="connsiteX42" fmla="*/ 7243233 w 8039100"/>
              <a:gd name="connsiteY42" fmla="*/ 541866 h 4182533"/>
              <a:gd name="connsiteX43" fmla="*/ 7310967 w 8039100"/>
              <a:gd name="connsiteY43" fmla="*/ 491066 h 4182533"/>
              <a:gd name="connsiteX44" fmla="*/ 7480300 w 8039100"/>
              <a:gd name="connsiteY44" fmla="*/ 423333 h 4182533"/>
              <a:gd name="connsiteX45" fmla="*/ 7531100 w 8039100"/>
              <a:gd name="connsiteY45" fmla="*/ 406400 h 4182533"/>
              <a:gd name="connsiteX46" fmla="*/ 7700433 w 8039100"/>
              <a:gd name="connsiteY46" fmla="*/ 355600 h 4182533"/>
              <a:gd name="connsiteX47" fmla="*/ 7751233 w 8039100"/>
              <a:gd name="connsiteY47" fmla="*/ 338666 h 4182533"/>
              <a:gd name="connsiteX48" fmla="*/ 7971367 w 8039100"/>
              <a:gd name="connsiteY48" fmla="*/ 355600 h 4182533"/>
              <a:gd name="connsiteX49" fmla="*/ 8022167 w 8039100"/>
              <a:gd name="connsiteY49" fmla="*/ 372533 h 4182533"/>
              <a:gd name="connsiteX50" fmla="*/ 7988300 w 8039100"/>
              <a:gd name="connsiteY50" fmla="*/ 372533 h 4182533"/>
              <a:gd name="connsiteX51" fmla="*/ 8022167 w 8039100"/>
              <a:gd name="connsiteY51" fmla="*/ 423333 h 4182533"/>
              <a:gd name="connsiteX0" fmla="*/ 8022167 w 8039100"/>
              <a:gd name="connsiteY0" fmla="*/ 423333 h 4182533"/>
              <a:gd name="connsiteX1" fmla="*/ 7971367 w 8039100"/>
              <a:gd name="connsiteY1" fmla="*/ 321733 h 4182533"/>
              <a:gd name="connsiteX2" fmla="*/ 7954433 w 8039100"/>
              <a:gd name="connsiteY2" fmla="*/ 270933 h 4182533"/>
              <a:gd name="connsiteX3" fmla="*/ 7903633 w 8039100"/>
              <a:gd name="connsiteY3" fmla="*/ 0 h 4182533"/>
              <a:gd name="connsiteX4" fmla="*/ 6498167 w 8039100"/>
              <a:gd name="connsiteY4" fmla="*/ 440266 h 4182533"/>
              <a:gd name="connsiteX5" fmla="*/ 6447367 w 8039100"/>
              <a:gd name="connsiteY5" fmla="*/ 457200 h 4182533"/>
              <a:gd name="connsiteX6" fmla="*/ 0 w 8039100"/>
              <a:gd name="connsiteY6" fmla="*/ 2154766 h 4182533"/>
              <a:gd name="connsiteX7" fmla="*/ 5431367 w 8039100"/>
              <a:gd name="connsiteY7" fmla="*/ 3589866 h 4182533"/>
              <a:gd name="connsiteX8" fmla="*/ 5482167 w 8039100"/>
              <a:gd name="connsiteY8" fmla="*/ 3623733 h 4182533"/>
              <a:gd name="connsiteX9" fmla="*/ 5617633 w 8039100"/>
              <a:gd name="connsiteY9" fmla="*/ 3657600 h 4182533"/>
              <a:gd name="connsiteX10" fmla="*/ 5685367 w 8039100"/>
              <a:gd name="connsiteY10" fmla="*/ 3691466 h 4182533"/>
              <a:gd name="connsiteX11" fmla="*/ 5854700 w 8039100"/>
              <a:gd name="connsiteY11" fmla="*/ 3725333 h 4182533"/>
              <a:gd name="connsiteX12" fmla="*/ 5905500 w 8039100"/>
              <a:gd name="connsiteY12" fmla="*/ 3742266 h 4182533"/>
              <a:gd name="connsiteX13" fmla="*/ 6074833 w 8039100"/>
              <a:gd name="connsiteY13" fmla="*/ 3810000 h 4182533"/>
              <a:gd name="connsiteX14" fmla="*/ 6278033 w 8039100"/>
              <a:gd name="connsiteY14" fmla="*/ 3860800 h 4182533"/>
              <a:gd name="connsiteX15" fmla="*/ 6345767 w 8039100"/>
              <a:gd name="connsiteY15" fmla="*/ 3877733 h 4182533"/>
              <a:gd name="connsiteX16" fmla="*/ 6548967 w 8039100"/>
              <a:gd name="connsiteY16" fmla="*/ 3911600 h 4182533"/>
              <a:gd name="connsiteX17" fmla="*/ 6752167 w 8039100"/>
              <a:gd name="connsiteY17" fmla="*/ 3962400 h 4182533"/>
              <a:gd name="connsiteX18" fmla="*/ 6853767 w 8039100"/>
              <a:gd name="connsiteY18" fmla="*/ 3979333 h 4182533"/>
              <a:gd name="connsiteX19" fmla="*/ 6921500 w 8039100"/>
              <a:gd name="connsiteY19" fmla="*/ 3996266 h 4182533"/>
              <a:gd name="connsiteX20" fmla="*/ 7175500 w 8039100"/>
              <a:gd name="connsiteY20" fmla="*/ 4013200 h 4182533"/>
              <a:gd name="connsiteX21" fmla="*/ 7344833 w 8039100"/>
              <a:gd name="connsiteY21" fmla="*/ 4030133 h 4182533"/>
              <a:gd name="connsiteX22" fmla="*/ 7514167 w 8039100"/>
              <a:gd name="connsiteY22" fmla="*/ 4064000 h 4182533"/>
              <a:gd name="connsiteX23" fmla="*/ 7564967 w 8039100"/>
              <a:gd name="connsiteY23" fmla="*/ 4080933 h 4182533"/>
              <a:gd name="connsiteX24" fmla="*/ 7717367 w 8039100"/>
              <a:gd name="connsiteY24" fmla="*/ 4114800 h 4182533"/>
              <a:gd name="connsiteX25" fmla="*/ 7802033 w 8039100"/>
              <a:gd name="connsiteY25" fmla="*/ 4131733 h 4182533"/>
              <a:gd name="connsiteX26" fmla="*/ 7852833 w 8039100"/>
              <a:gd name="connsiteY26" fmla="*/ 4148666 h 4182533"/>
              <a:gd name="connsiteX27" fmla="*/ 8005233 w 8039100"/>
              <a:gd name="connsiteY27" fmla="*/ 4182533 h 4182533"/>
              <a:gd name="connsiteX28" fmla="*/ 8039100 w 8039100"/>
              <a:gd name="connsiteY28" fmla="*/ 4114800 h 4182533"/>
              <a:gd name="connsiteX29" fmla="*/ 8005233 w 8039100"/>
              <a:gd name="connsiteY29" fmla="*/ 4064000 h 4182533"/>
              <a:gd name="connsiteX30" fmla="*/ 7988300 w 8039100"/>
              <a:gd name="connsiteY30" fmla="*/ 3759200 h 4182533"/>
              <a:gd name="connsiteX31" fmla="*/ 7869767 w 8039100"/>
              <a:gd name="connsiteY31" fmla="*/ 3742266 h 4182533"/>
              <a:gd name="connsiteX32" fmla="*/ 7598833 w 8039100"/>
              <a:gd name="connsiteY32" fmla="*/ 3708400 h 4182533"/>
              <a:gd name="connsiteX33" fmla="*/ 7361767 w 8039100"/>
              <a:gd name="connsiteY33" fmla="*/ 3657600 h 4182533"/>
              <a:gd name="connsiteX34" fmla="*/ 7209367 w 8039100"/>
              <a:gd name="connsiteY34" fmla="*/ 3606800 h 4182533"/>
              <a:gd name="connsiteX35" fmla="*/ 7124700 w 8039100"/>
              <a:gd name="connsiteY35" fmla="*/ 3589866 h 4182533"/>
              <a:gd name="connsiteX36" fmla="*/ 1526117 w 8039100"/>
              <a:gd name="connsiteY36" fmla="*/ 2142066 h 4182533"/>
              <a:gd name="connsiteX37" fmla="*/ 6921500 w 8039100"/>
              <a:gd name="connsiteY37" fmla="*/ 677333 h 4182533"/>
              <a:gd name="connsiteX38" fmla="*/ 6972300 w 8039100"/>
              <a:gd name="connsiteY38" fmla="*/ 643466 h 4182533"/>
              <a:gd name="connsiteX39" fmla="*/ 7141633 w 8039100"/>
              <a:gd name="connsiteY39" fmla="*/ 592666 h 4182533"/>
              <a:gd name="connsiteX40" fmla="*/ 7192433 w 8039100"/>
              <a:gd name="connsiteY40" fmla="*/ 558800 h 4182533"/>
              <a:gd name="connsiteX41" fmla="*/ 7243233 w 8039100"/>
              <a:gd name="connsiteY41" fmla="*/ 541866 h 4182533"/>
              <a:gd name="connsiteX42" fmla="*/ 7310967 w 8039100"/>
              <a:gd name="connsiteY42" fmla="*/ 491066 h 4182533"/>
              <a:gd name="connsiteX43" fmla="*/ 7480300 w 8039100"/>
              <a:gd name="connsiteY43" fmla="*/ 423333 h 4182533"/>
              <a:gd name="connsiteX44" fmla="*/ 7531100 w 8039100"/>
              <a:gd name="connsiteY44" fmla="*/ 406400 h 4182533"/>
              <a:gd name="connsiteX45" fmla="*/ 7700433 w 8039100"/>
              <a:gd name="connsiteY45" fmla="*/ 355600 h 4182533"/>
              <a:gd name="connsiteX46" fmla="*/ 7751233 w 8039100"/>
              <a:gd name="connsiteY46" fmla="*/ 338666 h 4182533"/>
              <a:gd name="connsiteX47" fmla="*/ 7971367 w 8039100"/>
              <a:gd name="connsiteY47" fmla="*/ 355600 h 4182533"/>
              <a:gd name="connsiteX48" fmla="*/ 8022167 w 8039100"/>
              <a:gd name="connsiteY48" fmla="*/ 372533 h 4182533"/>
              <a:gd name="connsiteX49" fmla="*/ 7988300 w 8039100"/>
              <a:gd name="connsiteY49" fmla="*/ 372533 h 4182533"/>
              <a:gd name="connsiteX50" fmla="*/ 8022167 w 8039100"/>
              <a:gd name="connsiteY50" fmla="*/ 423333 h 4182533"/>
              <a:gd name="connsiteX0" fmla="*/ 8022167 w 8039100"/>
              <a:gd name="connsiteY0" fmla="*/ 423333 h 4182533"/>
              <a:gd name="connsiteX1" fmla="*/ 7971367 w 8039100"/>
              <a:gd name="connsiteY1" fmla="*/ 321733 h 4182533"/>
              <a:gd name="connsiteX2" fmla="*/ 7954433 w 8039100"/>
              <a:gd name="connsiteY2" fmla="*/ 270933 h 4182533"/>
              <a:gd name="connsiteX3" fmla="*/ 7903633 w 8039100"/>
              <a:gd name="connsiteY3" fmla="*/ 0 h 4182533"/>
              <a:gd name="connsiteX4" fmla="*/ 6447367 w 8039100"/>
              <a:gd name="connsiteY4" fmla="*/ 457200 h 4182533"/>
              <a:gd name="connsiteX5" fmla="*/ 0 w 8039100"/>
              <a:gd name="connsiteY5" fmla="*/ 2154766 h 4182533"/>
              <a:gd name="connsiteX6" fmla="*/ 5431367 w 8039100"/>
              <a:gd name="connsiteY6" fmla="*/ 3589866 h 4182533"/>
              <a:gd name="connsiteX7" fmla="*/ 5482167 w 8039100"/>
              <a:gd name="connsiteY7" fmla="*/ 3623733 h 4182533"/>
              <a:gd name="connsiteX8" fmla="*/ 5617633 w 8039100"/>
              <a:gd name="connsiteY8" fmla="*/ 3657600 h 4182533"/>
              <a:gd name="connsiteX9" fmla="*/ 5685367 w 8039100"/>
              <a:gd name="connsiteY9" fmla="*/ 3691466 h 4182533"/>
              <a:gd name="connsiteX10" fmla="*/ 5854700 w 8039100"/>
              <a:gd name="connsiteY10" fmla="*/ 3725333 h 4182533"/>
              <a:gd name="connsiteX11" fmla="*/ 5905500 w 8039100"/>
              <a:gd name="connsiteY11" fmla="*/ 3742266 h 4182533"/>
              <a:gd name="connsiteX12" fmla="*/ 6074833 w 8039100"/>
              <a:gd name="connsiteY12" fmla="*/ 3810000 h 4182533"/>
              <a:gd name="connsiteX13" fmla="*/ 6278033 w 8039100"/>
              <a:gd name="connsiteY13" fmla="*/ 3860800 h 4182533"/>
              <a:gd name="connsiteX14" fmla="*/ 6345767 w 8039100"/>
              <a:gd name="connsiteY14" fmla="*/ 3877733 h 4182533"/>
              <a:gd name="connsiteX15" fmla="*/ 6548967 w 8039100"/>
              <a:gd name="connsiteY15" fmla="*/ 3911600 h 4182533"/>
              <a:gd name="connsiteX16" fmla="*/ 6752167 w 8039100"/>
              <a:gd name="connsiteY16" fmla="*/ 3962400 h 4182533"/>
              <a:gd name="connsiteX17" fmla="*/ 6853767 w 8039100"/>
              <a:gd name="connsiteY17" fmla="*/ 3979333 h 4182533"/>
              <a:gd name="connsiteX18" fmla="*/ 6921500 w 8039100"/>
              <a:gd name="connsiteY18" fmla="*/ 3996266 h 4182533"/>
              <a:gd name="connsiteX19" fmla="*/ 7175500 w 8039100"/>
              <a:gd name="connsiteY19" fmla="*/ 4013200 h 4182533"/>
              <a:gd name="connsiteX20" fmla="*/ 7344833 w 8039100"/>
              <a:gd name="connsiteY20" fmla="*/ 4030133 h 4182533"/>
              <a:gd name="connsiteX21" fmla="*/ 7514167 w 8039100"/>
              <a:gd name="connsiteY21" fmla="*/ 4064000 h 4182533"/>
              <a:gd name="connsiteX22" fmla="*/ 7564967 w 8039100"/>
              <a:gd name="connsiteY22" fmla="*/ 4080933 h 4182533"/>
              <a:gd name="connsiteX23" fmla="*/ 7717367 w 8039100"/>
              <a:gd name="connsiteY23" fmla="*/ 4114800 h 4182533"/>
              <a:gd name="connsiteX24" fmla="*/ 7802033 w 8039100"/>
              <a:gd name="connsiteY24" fmla="*/ 4131733 h 4182533"/>
              <a:gd name="connsiteX25" fmla="*/ 7852833 w 8039100"/>
              <a:gd name="connsiteY25" fmla="*/ 4148666 h 4182533"/>
              <a:gd name="connsiteX26" fmla="*/ 8005233 w 8039100"/>
              <a:gd name="connsiteY26" fmla="*/ 4182533 h 4182533"/>
              <a:gd name="connsiteX27" fmla="*/ 8039100 w 8039100"/>
              <a:gd name="connsiteY27" fmla="*/ 4114800 h 4182533"/>
              <a:gd name="connsiteX28" fmla="*/ 8005233 w 8039100"/>
              <a:gd name="connsiteY28" fmla="*/ 4064000 h 4182533"/>
              <a:gd name="connsiteX29" fmla="*/ 7988300 w 8039100"/>
              <a:gd name="connsiteY29" fmla="*/ 3759200 h 4182533"/>
              <a:gd name="connsiteX30" fmla="*/ 7869767 w 8039100"/>
              <a:gd name="connsiteY30" fmla="*/ 3742266 h 4182533"/>
              <a:gd name="connsiteX31" fmla="*/ 7598833 w 8039100"/>
              <a:gd name="connsiteY31" fmla="*/ 3708400 h 4182533"/>
              <a:gd name="connsiteX32" fmla="*/ 7361767 w 8039100"/>
              <a:gd name="connsiteY32" fmla="*/ 3657600 h 4182533"/>
              <a:gd name="connsiteX33" fmla="*/ 7209367 w 8039100"/>
              <a:gd name="connsiteY33" fmla="*/ 3606800 h 4182533"/>
              <a:gd name="connsiteX34" fmla="*/ 7124700 w 8039100"/>
              <a:gd name="connsiteY34" fmla="*/ 3589866 h 4182533"/>
              <a:gd name="connsiteX35" fmla="*/ 1526117 w 8039100"/>
              <a:gd name="connsiteY35" fmla="*/ 2142066 h 4182533"/>
              <a:gd name="connsiteX36" fmla="*/ 6921500 w 8039100"/>
              <a:gd name="connsiteY36" fmla="*/ 677333 h 4182533"/>
              <a:gd name="connsiteX37" fmla="*/ 6972300 w 8039100"/>
              <a:gd name="connsiteY37" fmla="*/ 643466 h 4182533"/>
              <a:gd name="connsiteX38" fmla="*/ 7141633 w 8039100"/>
              <a:gd name="connsiteY38" fmla="*/ 592666 h 4182533"/>
              <a:gd name="connsiteX39" fmla="*/ 7192433 w 8039100"/>
              <a:gd name="connsiteY39" fmla="*/ 558800 h 4182533"/>
              <a:gd name="connsiteX40" fmla="*/ 7243233 w 8039100"/>
              <a:gd name="connsiteY40" fmla="*/ 541866 h 4182533"/>
              <a:gd name="connsiteX41" fmla="*/ 7310967 w 8039100"/>
              <a:gd name="connsiteY41" fmla="*/ 491066 h 4182533"/>
              <a:gd name="connsiteX42" fmla="*/ 7480300 w 8039100"/>
              <a:gd name="connsiteY42" fmla="*/ 423333 h 4182533"/>
              <a:gd name="connsiteX43" fmla="*/ 7531100 w 8039100"/>
              <a:gd name="connsiteY43" fmla="*/ 406400 h 4182533"/>
              <a:gd name="connsiteX44" fmla="*/ 7700433 w 8039100"/>
              <a:gd name="connsiteY44" fmla="*/ 355600 h 4182533"/>
              <a:gd name="connsiteX45" fmla="*/ 7751233 w 8039100"/>
              <a:gd name="connsiteY45" fmla="*/ 338666 h 4182533"/>
              <a:gd name="connsiteX46" fmla="*/ 7971367 w 8039100"/>
              <a:gd name="connsiteY46" fmla="*/ 355600 h 4182533"/>
              <a:gd name="connsiteX47" fmla="*/ 8022167 w 8039100"/>
              <a:gd name="connsiteY47" fmla="*/ 372533 h 4182533"/>
              <a:gd name="connsiteX48" fmla="*/ 7988300 w 8039100"/>
              <a:gd name="connsiteY48" fmla="*/ 372533 h 4182533"/>
              <a:gd name="connsiteX49" fmla="*/ 8022167 w 8039100"/>
              <a:gd name="connsiteY49" fmla="*/ 423333 h 4182533"/>
              <a:gd name="connsiteX0" fmla="*/ 8022167 w 8039100"/>
              <a:gd name="connsiteY0" fmla="*/ 423333 h 4182533"/>
              <a:gd name="connsiteX1" fmla="*/ 7971367 w 8039100"/>
              <a:gd name="connsiteY1" fmla="*/ 321733 h 4182533"/>
              <a:gd name="connsiteX2" fmla="*/ 7954433 w 8039100"/>
              <a:gd name="connsiteY2" fmla="*/ 270933 h 4182533"/>
              <a:gd name="connsiteX3" fmla="*/ 7903633 w 8039100"/>
              <a:gd name="connsiteY3" fmla="*/ 0 h 4182533"/>
              <a:gd name="connsiteX4" fmla="*/ 0 w 8039100"/>
              <a:gd name="connsiteY4" fmla="*/ 2154766 h 4182533"/>
              <a:gd name="connsiteX5" fmla="*/ 5431367 w 8039100"/>
              <a:gd name="connsiteY5" fmla="*/ 3589866 h 4182533"/>
              <a:gd name="connsiteX6" fmla="*/ 5482167 w 8039100"/>
              <a:gd name="connsiteY6" fmla="*/ 3623733 h 4182533"/>
              <a:gd name="connsiteX7" fmla="*/ 5617633 w 8039100"/>
              <a:gd name="connsiteY7" fmla="*/ 3657600 h 4182533"/>
              <a:gd name="connsiteX8" fmla="*/ 5685367 w 8039100"/>
              <a:gd name="connsiteY8" fmla="*/ 3691466 h 4182533"/>
              <a:gd name="connsiteX9" fmla="*/ 5854700 w 8039100"/>
              <a:gd name="connsiteY9" fmla="*/ 3725333 h 4182533"/>
              <a:gd name="connsiteX10" fmla="*/ 5905500 w 8039100"/>
              <a:gd name="connsiteY10" fmla="*/ 3742266 h 4182533"/>
              <a:gd name="connsiteX11" fmla="*/ 6074833 w 8039100"/>
              <a:gd name="connsiteY11" fmla="*/ 3810000 h 4182533"/>
              <a:gd name="connsiteX12" fmla="*/ 6278033 w 8039100"/>
              <a:gd name="connsiteY12" fmla="*/ 3860800 h 4182533"/>
              <a:gd name="connsiteX13" fmla="*/ 6345767 w 8039100"/>
              <a:gd name="connsiteY13" fmla="*/ 3877733 h 4182533"/>
              <a:gd name="connsiteX14" fmla="*/ 6548967 w 8039100"/>
              <a:gd name="connsiteY14" fmla="*/ 3911600 h 4182533"/>
              <a:gd name="connsiteX15" fmla="*/ 6752167 w 8039100"/>
              <a:gd name="connsiteY15" fmla="*/ 3962400 h 4182533"/>
              <a:gd name="connsiteX16" fmla="*/ 6853767 w 8039100"/>
              <a:gd name="connsiteY16" fmla="*/ 3979333 h 4182533"/>
              <a:gd name="connsiteX17" fmla="*/ 6921500 w 8039100"/>
              <a:gd name="connsiteY17" fmla="*/ 3996266 h 4182533"/>
              <a:gd name="connsiteX18" fmla="*/ 7175500 w 8039100"/>
              <a:gd name="connsiteY18" fmla="*/ 4013200 h 4182533"/>
              <a:gd name="connsiteX19" fmla="*/ 7344833 w 8039100"/>
              <a:gd name="connsiteY19" fmla="*/ 4030133 h 4182533"/>
              <a:gd name="connsiteX20" fmla="*/ 7514167 w 8039100"/>
              <a:gd name="connsiteY20" fmla="*/ 4064000 h 4182533"/>
              <a:gd name="connsiteX21" fmla="*/ 7564967 w 8039100"/>
              <a:gd name="connsiteY21" fmla="*/ 4080933 h 4182533"/>
              <a:gd name="connsiteX22" fmla="*/ 7717367 w 8039100"/>
              <a:gd name="connsiteY22" fmla="*/ 4114800 h 4182533"/>
              <a:gd name="connsiteX23" fmla="*/ 7802033 w 8039100"/>
              <a:gd name="connsiteY23" fmla="*/ 4131733 h 4182533"/>
              <a:gd name="connsiteX24" fmla="*/ 7852833 w 8039100"/>
              <a:gd name="connsiteY24" fmla="*/ 4148666 h 4182533"/>
              <a:gd name="connsiteX25" fmla="*/ 8005233 w 8039100"/>
              <a:gd name="connsiteY25" fmla="*/ 4182533 h 4182533"/>
              <a:gd name="connsiteX26" fmla="*/ 8039100 w 8039100"/>
              <a:gd name="connsiteY26" fmla="*/ 4114800 h 4182533"/>
              <a:gd name="connsiteX27" fmla="*/ 8005233 w 8039100"/>
              <a:gd name="connsiteY27" fmla="*/ 4064000 h 4182533"/>
              <a:gd name="connsiteX28" fmla="*/ 7988300 w 8039100"/>
              <a:gd name="connsiteY28" fmla="*/ 3759200 h 4182533"/>
              <a:gd name="connsiteX29" fmla="*/ 7869767 w 8039100"/>
              <a:gd name="connsiteY29" fmla="*/ 3742266 h 4182533"/>
              <a:gd name="connsiteX30" fmla="*/ 7598833 w 8039100"/>
              <a:gd name="connsiteY30" fmla="*/ 3708400 h 4182533"/>
              <a:gd name="connsiteX31" fmla="*/ 7361767 w 8039100"/>
              <a:gd name="connsiteY31" fmla="*/ 3657600 h 4182533"/>
              <a:gd name="connsiteX32" fmla="*/ 7209367 w 8039100"/>
              <a:gd name="connsiteY32" fmla="*/ 3606800 h 4182533"/>
              <a:gd name="connsiteX33" fmla="*/ 7124700 w 8039100"/>
              <a:gd name="connsiteY33" fmla="*/ 3589866 h 4182533"/>
              <a:gd name="connsiteX34" fmla="*/ 1526117 w 8039100"/>
              <a:gd name="connsiteY34" fmla="*/ 2142066 h 4182533"/>
              <a:gd name="connsiteX35" fmla="*/ 6921500 w 8039100"/>
              <a:gd name="connsiteY35" fmla="*/ 677333 h 4182533"/>
              <a:gd name="connsiteX36" fmla="*/ 6972300 w 8039100"/>
              <a:gd name="connsiteY36" fmla="*/ 643466 h 4182533"/>
              <a:gd name="connsiteX37" fmla="*/ 7141633 w 8039100"/>
              <a:gd name="connsiteY37" fmla="*/ 592666 h 4182533"/>
              <a:gd name="connsiteX38" fmla="*/ 7192433 w 8039100"/>
              <a:gd name="connsiteY38" fmla="*/ 558800 h 4182533"/>
              <a:gd name="connsiteX39" fmla="*/ 7243233 w 8039100"/>
              <a:gd name="connsiteY39" fmla="*/ 541866 h 4182533"/>
              <a:gd name="connsiteX40" fmla="*/ 7310967 w 8039100"/>
              <a:gd name="connsiteY40" fmla="*/ 491066 h 4182533"/>
              <a:gd name="connsiteX41" fmla="*/ 7480300 w 8039100"/>
              <a:gd name="connsiteY41" fmla="*/ 423333 h 4182533"/>
              <a:gd name="connsiteX42" fmla="*/ 7531100 w 8039100"/>
              <a:gd name="connsiteY42" fmla="*/ 406400 h 4182533"/>
              <a:gd name="connsiteX43" fmla="*/ 7700433 w 8039100"/>
              <a:gd name="connsiteY43" fmla="*/ 355600 h 4182533"/>
              <a:gd name="connsiteX44" fmla="*/ 7751233 w 8039100"/>
              <a:gd name="connsiteY44" fmla="*/ 338666 h 4182533"/>
              <a:gd name="connsiteX45" fmla="*/ 7971367 w 8039100"/>
              <a:gd name="connsiteY45" fmla="*/ 355600 h 4182533"/>
              <a:gd name="connsiteX46" fmla="*/ 8022167 w 8039100"/>
              <a:gd name="connsiteY46" fmla="*/ 372533 h 4182533"/>
              <a:gd name="connsiteX47" fmla="*/ 7988300 w 8039100"/>
              <a:gd name="connsiteY47" fmla="*/ 372533 h 4182533"/>
              <a:gd name="connsiteX48" fmla="*/ 8022167 w 8039100"/>
              <a:gd name="connsiteY48" fmla="*/ 423333 h 4182533"/>
              <a:gd name="connsiteX0" fmla="*/ 8022167 w 8507595"/>
              <a:gd name="connsiteY0" fmla="*/ 514231 h 4273431"/>
              <a:gd name="connsiteX1" fmla="*/ 7971367 w 8507595"/>
              <a:gd name="connsiteY1" fmla="*/ 412631 h 4273431"/>
              <a:gd name="connsiteX2" fmla="*/ 7903633 w 8507595"/>
              <a:gd name="connsiteY2" fmla="*/ 90898 h 4273431"/>
              <a:gd name="connsiteX3" fmla="*/ 0 w 8507595"/>
              <a:gd name="connsiteY3" fmla="*/ 2245664 h 4273431"/>
              <a:gd name="connsiteX4" fmla="*/ 5431367 w 8507595"/>
              <a:gd name="connsiteY4" fmla="*/ 3680764 h 4273431"/>
              <a:gd name="connsiteX5" fmla="*/ 5482167 w 8507595"/>
              <a:gd name="connsiteY5" fmla="*/ 3714631 h 4273431"/>
              <a:gd name="connsiteX6" fmla="*/ 5617633 w 8507595"/>
              <a:gd name="connsiteY6" fmla="*/ 3748498 h 4273431"/>
              <a:gd name="connsiteX7" fmla="*/ 5685367 w 8507595"/>
              <a:gd name="connsiteY7" fmla="*/ 3782364 h 4273431"/>
              <a:gd name="connsiteX8" fmla="*/ 5854700 w 8507595"/>
              <a:gd name="connsiteY8" fmla="*/ 3816231 h 4273431"/>
              <a:gd name="connsiteX9" fmla="*/ 5905500 w 8507595"/>
              <a:gd name="connsiteY9" fmla="*/ 3833164 h 4273431"/>
              <a:gd name="connsiteX10" fmla="*/ 6074833 w 8507595"/>
              <a:gd name="connsiteY10" fmla="*/ 3900898 h 4273431"/>
              <a:gd name="connsiteX11" fmla="*/ 6278033 w 8507595"/>
              <a:gd name="connsiteY11" fmla="*/ 3951698 h 4273431"/>
              <a:gd name="connsiteX12" fmla="*/ 6345767 w 8507595"/>
              <a:gd name="connsiteY12" fmla="*/ 3968631 h 4273431"/>
              <a:gd name="connsiteX13" fmla="*/ 6548967 w 8507595"/>
              <a:gd name="connsiteY13" fmla="*/ 4002498 h 4273431"/>
              <a:gd name="connsiteX14" fmla="*/ 6752167 w 8507595"/>
              <a:gd name="connsiteY14" fmla="*/ 4053298 h 4273431"/>
              <a:gd name="connsiteX15" fmla="*/ 6853767 w 8507595"/>
              <a:gd name="connsiteY15" fmla="*/ 4070231 h 4273431"/>
              <a:gd name="connsiteX16" fmla="*/ 6921500 w 8507595"/>
              <a:gd name="connsiteY16" fmla="*/ 4087164 h 4273431"/>
              <a:gd name="connsiteX17" fmla="*/ 7175500 w 8507595"/>
              <a:gd name="connsiteY17" fmla="*/ 4104098 h 4273431"/>
              <a:gd name="connsiteX18" fmla="*/ 7344833 w 8507595"/>
              <a:gd name="connsiteY18" fmla="*/ 4121031 h 4273431"/>
              <a:gd name="connsiteX19" fmla="*/ 7514167 w 8507595"/>
              <a:gd name="connsiteY19" fmla="*/ 4154898 h 4273431"/>
              <a:gd name="connsiteX20" fmla="*/ 7564967 w 8507595"/>
              <a:gd name="connsiteY20" fmla="*/ 4171831 h 4273431"/>
              <a:gd name="connsiteX21" fmla="*/ 7717367 w 8507595"/>
              <a:gd name="connsiteY21" fmla="*/ 4205698 h 4273431"/>
              <a:gd name="connsiteX22" fmla="*/ 7802033 w 8507595"/>
              <a:gd name="connsiteY22" fmla="*/ 4222631 h 4273431"/>
              <a:gd name="connsiteX23" fmla="*/ 7852833 w 8507595"/>
              <a:gd name="connsiteY23" fmla="*/ 4239564 h 4273431"/>
              <a:gd name="connsiteX24" fmla="*/ 8005233 w 8507595"/>
              <a:gd name="connsiteY24" fmla="*/ 4273431 h 4273431"/>
              <a:gd name="connsiteX25" fmla="*/ 8039100 w 8507595"/>
              <a:gd name="connsiteY25" fmla="*/ 4205698 h 4273431"/>
              <a:gd name="connsiteX26" fmla="*/ 8005233 w 8507595"/>
              <a:gd name="connsiteY26" fmla="*/ 4154898 h 4273431"/>
              <a:gd name="connsiteX27" fmla="*/ 7988300 w 8507595"/>
              <a:gd name="connsiteY27" fmla="*/ 3850098 h 4273431"/>
              <a:gd name="connsiteX28" fmla="*/ 7869767 w 8507595"/>
              <a:gd name="connsiteY28" fmla="*/ 3833164 h 4273431"/>
              <a:gd name="connsiteX29" fmla="*/ 7598833 w 8507595"/>
              <a:gd name="connsiteY29" fmla="*/ 3799298 h 4273431"/>
              <a:gd name="connsiteX30" fmla="*/ 7361767 w 8507595"/>
              <a:gd name="connsiteY30" fmla="*/ 3748498 h 4273431"/>
              <a:gd name="connsiteX31" fmla="*/ 7209367 w 8507595"/>
              <a:gd name="connsiteY31" fmla="*/ 3697698 h 4273431"/>
              <a:gd name="connsiteX32" fmla="*/ 7124700 w 8507595"/>
              <a:gd name="connsiteY32" fmla="*/ 3680764 h 4273431"/>
              <a:gd name="connsiteX33" fmla="*/ 1526117 w 8507595"/>
              <a:gd name="connsiteY33" fmla="*/ 2232964 h 4273431"/>
              <a:gd name="connsiteX34" fmla="*/ 6921500 w 8507595"/>
              <a:gd name="connsiteY34" fmla="*/ 768231 h 4273431"/>
              <a:gd name="connsiteX35" fmla="*/ 6972300 w 8507595"/>
              <a:gd name="connsiteY35" fmla="*/ 734364 h 4273431"/>
              <a:gd name="connsiteX36" fmla="*/ 7141633 w 8507595"/>
              <a:gd name="connsiteY36" fmla="*/ 683564 h 4273431"/>
              <a:gd name="connsiteX37" fmla="*/ 7192433 w 8507595"/>
              <a:gd name="connsiteY37" fmla="*/ 649698 h 4273431"/>
              <a:gd name="connsiteX38" fmla="*/ 7243233 w 8507595"/>
              <a:gd name="connsiteY38" fmla="*/ 632764 h 4273431"/>
              <a:gd name="connsiteX39" fmla="*/ 7310967 w 8507595"/>
              <a:gd name="connsiteY39" fmla="*/ 581964 h 4273431"/>
              <a:gd name="connsiteX40" fmla="*/ 7480300 w 8507595"/>
              <a:gd name="connsiteY40" fmla="*/ 514231 h 4273431"/>
              <a:gd name="connsiteX41" fmla="*/ 7531100 w 8507595"/>
              <a:gd name="connsiteY41" fmla="*/ 497298 h 4273431"/>
              <a:gd name="connsiteX42" fmla="*/ 7700433 w 8507595"/>
              <a:gd name="connsiteY42" fmla="*/ 446498 h 4273431"/>
              <a:gd name="connsiteX43" fmla="*/ 7751233 w 8507595"/>
              <a:gd name="connsiteY43" fmla="*/ 429564 h 4273431"/>
              <a:gd name="connsiteX44" fmla="*/ 7971367 w 8507595"/>
              <a:gd name="connsiteY44" fmla="*/ 446498 h 4273431"/>
              <a:gd name="connsiteX45" fmla="*/ 8022167 w 8507595"/>
              <a:gd name="connsiteY45" fmla="*/ 463431 h 4273431"/>
              <a:gd name="connsiteX46" fmla="*/ 7988300 w 8507595"/>
              <a:gd name="connsiteY46" fmla="*/ 463431 h 4273431"/>
              <a:gd name="connsiteX47" fmla="*/ 8022167 w 8507595"/>
              <a:gd name="connsiteY47" fmla="*/ 514231 h 427343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7243233 w 8526818"/>
              <a:gd name="connsiteY37" fmla="*/ 615384 h 4256051"/>
              <a:gd name="connsiteX38" fmla="*/ 7310967 w 8526818"/>
              <a:gd name="connsiteY38" fmla="*/ 564584 h 4256051"/>
              <a:gd name="connsiteX39" fmla="*/ 7480300 w 8526818"/>
              <a:gd name="connsiteY39" fmla="*/ 496851 h 4256051"/>
              <a:gd name="connsiteX40" fmla="*/ 7531100 w 8526818"/>
              <a:gd name="connsiteY40" fmla="*/ 479918 h 4256051"/>
              <a:gd name="connsiteX41" fmla="*/ 7700433 w 8526818"/>
              <a:gd name="connsiteY41" fmla="*/ 429118 h 4256051"/>
              <a:gd name="connsiteX42" fmla="*/ 7751233 w 8526818"/>
              <a:gd name="connsiteY42" fmla="*/ 412184 h 4256051"/>
              <a:gd name="connsiteX43" fmla="*/ 7971367 w 8526818"/>
              <a:gd name="connsiteY43" fmla="*/ 429118 h 4256051"/>
              <a:gd name="connsiteX44" fmla="*/ 8022167 w 8526818"/>
              <a:gd name="connsiteY44" fmla="*/ 446051 h 4256051"/>
              <a:gd name="connsiteX45" fmla="*/ 7988300 w 8526818"/>
              <a:gd name="connsiteY45" fmla="*/ 446051 h 4256051"/>
              <a:gd name="connsiteX46" fmla="*/ 8022167 w 8526818"/>
              <a:gd name="connsiteY46"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7243233 w 8526818"/>
              <a:gd name="connsiteY37" fmla="*/ 615384 h 4256051"/>
              <a:gd name="connsiteX38" fmla="*/ 7310967 w 8526818"/>
              <a:gd name="connsiteY38" fmla="*/ 564584 h 4256051"/>
              <a:gd name="connsiteX39" fmla="*/ 7480300 w 8526818"/>
              <a:gd name="connsiteY39" fmla="*/ 496851 h 4256051"/>
              <a:gd name="connsiteX40" fmla="*/ 7531100 w 8526818"/>
              <a:gd name="connsiteY40" fmla="*/ 479918 h 4256051"/>
              <a:gd name="connsiteX41" fmla="*/ 7700433 w 8526818"/>
              <a:gd name="connsiteY41" fmla="*/ 429118 h 4256051"/>
              <a:gd name="connsiteX42" fmla="*/ 7751233 w 8526818"/>
              <a:gd name="connsiteY42" fmla="*/ 412184 h 4256051"/>
              <a:gd name="connsiteX43" fmla="*/ 7971367 w 8526818"/>
              <a:gd name="connsiteY43" fmla="*/ 429118 h 4256051"/>
              <a:gd name="connsiteX44" fmla="*/ 7988300 w 8526818"/>
              <a:gd name="connsiteY44" fmla="*/ 446051 h 4256051"/>
              <a:gd name="connsiteX45" fmla="*/ 8022167 w 8526818"/>
              <a:gd name="connsiteY45"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7243233 w 8526818"/>
              <a:gd name="connsiteY37" fmla="*/ 615384 h 4256051"/>
              <a:gd name="connsiteX38" fmla="*/ 7310967 w 8526818"/>
              <a:gd name="connsiteY38" fmla="*/ 564584 h 4256051"/>
              <a:gd name="connsiteX39" fmla="*/ 7480300 w 8526818"/>
              <a:gd name="connsiteY39" fmla="*/ 496851 h 4256051"/>
              <a:gd name="connsiteX40" fmla="*/ 7531100 w 8526818"/>
              <a:gd name="connsiteY40" fmla="*/ 479918 h 4256051"/>
              <a:gd name="connsiteX41" fmla="*/ 7700433 w 8526818"/>
              <a:gd name="connsiteY41" fmla="*/ 429118 h 4256051"/>
              <a:gd name="connsiteX42" fmla="*/ 7751233 w 8526818"/>
              <a:gd name="connsiteY42" fmla="*/ 412184 h 4256051"/>
              <a:gd name="connsiteX43" fmla="*/ 7971367 w 8526818"/>
              <a:gd name="connsiteY43" fmla="*/ 429118 h 4256051"/>
              <a:gd name="connsiteX44" fmla="*/ 8022167 w 8526818"/>
              <a:gd name="connsiteY44"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7243233 w 8526818"/>
              <a:gd name="connsiteY37" fmla="*/ 615384 h 4256051"/>
              <a:gd name="connsiteX38" fmla="*/ 7310967 w 8526818"/>
              <a:gd name="connsiteY38" fmla="*/ 564584 h 4256051"/>
              <a:gd name="connsiteX39" fmla="*/ 7480300 w 8526818"/>
              <a:gd name="connsiteY39" fmla="*/ 496851 h 4256051"/>
              <a:gd name="connsiteX40" fmla="*/ 7531100 w 8526818"/>
              <a:gd name="connsiteY40" fmla="*/ 479918 h 4256051"/>
              <a:gd name="connsiteX41" fmla="*/ 7700433 w 8526818"/>
              <a:gd name="connsiteY41" fmla="*/ 429118 h 4256051"/>
              <a:gd name="connsiteX42" fmla="*/ 7751233 w 8526818"/>
              <a:gd name="connsiteY42" fmla="*/ 412184 h 4256051"/>
              <a:gd name="connsiteX43" fmla="*/ 8022167 w 8526818"/>
              <a:gd name="connsiteY43"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7243233 w 8526818"/>
              <a:gd name="connsiteY37" fmla="*/ 615384 h 4256051"/>
              <a:gd name="connsiteX38" fmla="*/ 7310967 w 8526818"/>
              <a:gd name="connsiteY38" fmla="*/ 564584 h 4256051"/>
              <a:gd name="connsiteX39" fmla="*/ 7480300 w 8526818"/>
              <a:gd name="connsiteY39" fmla="*/ 496851 h 4256051"/>
              <a:gd name="connsiteX40" fmla="*/ 7531100 w 8526818"/>
              <a:gd name="connsiteY40" fmla="*/ 479918 h 4256051"/>
              <a:gd name="connsiteX41" fmla="*/ 7700433 w 8526818"/>
              <a:gd name="connsiteY41" fmla="*/ 429118 h 4256051"/>
              <a:gd name="connsiteX42" fmla="*/ 8022167 w 8526818"/>
              <a:gd name="connsiteY42"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7243233 w 8526818"/>
              <a:gd name="connsiteY37" fmla="*/ 615384 h 4256051"/>
              <a:gd name="connsiteX38" fmla="*/ 7310967 w 8526818"/>
              <a:gd name="connsiteY38" fmla="*/ 564584 h 4256051"/>
              <a:gd name="connsiteX39" fmla="*/ 7480300 w 8526818"/>
              <a:gd name="connsiteY39" fmla="*/ 496851 h 4256051"/>
              <a:gd name="connsiteX40" fmla="*/ 7531100 w 8526818"/>
              <a:gd name="connsiteY40" fmla="*/ 479918 h 4256051"/>
              <a:gd name="connsiteX41" fmla="*/ 8022167 w 8526818"/>
              <a:gd name="connsiteY41"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7243233 w 8526818"/>
              <a:gd name="connsiteY37" fmla="*/ 615384 h 4256051"/>
              <a:gd name="connsiteX38" fmla="*/ 7310967 w 8526818"/>
              <a:gd name="connsiteY38" fmla="*/ 564584 h 4256051"/>
              <a:gd name="connsiteX39" fmla="*/ 7480300 w 8526818"/>
              <a:gd name="connsiteY39" fmla="*/ 496851 h 4256051"/>
              <a:gd name="connsiteX40" fmla="*/ 8022167 w 8526818"/>
              <a:gd name="connsiteY40"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7243233 w 8526818"/>
              <a:gd name="connsiteY37" fmla="*/ 615384 h 4256051"/>
              <a:gd name="connsiteX38" fmla="*/ 7310967 w 8526818"/>
              <a:gd name="connsiteY38" fmla="*/ 564584 h 4256051"/>
              <a:gd name="connsiteX39" fmla="*/ 8022167 w 8526818"/>
              <a:gd name="connsiteY39"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7243233 w 8526818"/>
              <a:gd name="connsiteY37" fmla="*/ 615384 h 4256051"/>
              <a:gd name="connsiteX38" fmla="*/ 8022167 w 8526818"/>
              <a:gd name="connsiteY38"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7192433 w 8526818"/>
              <a:gd name="connsiteY36" fmla="*/ 632318 h 4256051"/>
              <a:gd name="connsiteX37" fmla="*/ 8022167 w 8526818"/>
              <a:gd name="connsiteY37"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7141633 w 8526818"/>
              <a:gd name="connsiteY35" fmla="*/ 666184 h 4256051"/>
              <a:gd name="connsiteX36" fmla="*/ 8022167 w 8526818"/>
              <a:gd name="connsiteY36"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6972300 w 8526818"/>
              <a:gd name="connsiteY34" fmla="*/ 716984 h 4256051"/>
              <a:gd name="connsiteX35" fmla="*/ 8022167 w 8526818"/>
              <a:gd name="connsiteY35"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6921500 w 8526818"/>
              <a:gd name="connsiteY33" fmla="*/ 750851 h 4256051"/>
              <a:gd name="connsiteX34" fmla="*/ 8022167 w 8526818"/>
              <a:gd name="connsiteY34" fmla="*/ 496851 h 4256051"/>
              <a:gd name="connsiteX0" fmla="*/ 8022167 w 8526818"/>
              <a:gd name="connsiteY0" fmla="*/ 496851 h 4256051"/>
              <a:gd name="connsiteX1" fmla="*/ 7903633 w 8526818"/>
              <a:gd name="connsiteY1" fmla="*/ 73518 h 4256051"/>
              <a:gd name="connsiteX2" fmla="*/ 0 w 8526818"/>
              <a:gd name="connsiteY2" fmla="*/ 2228284 h 4256051"/>
              <a:gd name="connsiteX3" fmla="*/ 5431367 w 8526818"/>
              <a:gd name="connsiteY3" fmla="*/ 3663384 h 4256051"/>
              <a:gd name="connsiteX4" fmla="*/ 5482167 w 8526818"/>
              <a:gd name="connsiteY4" fmla="*/ 3697251 h 4256051"/>
              <a:gd name="connsiteX5" fmla="*/ 5617633 w 8526818"/>
              <a:gd name="connsiteY5" fmla="*/ 3731118 h 4256051"/>
              <a:gd name="connsiteX6" fmla="*/ 5685367 w 8526818"/>
              <a:gd name="connsiteY6" fmla="*/ 3764984 h 4256051"/>
              <a:gd name="connsiteX7" fmla="*/ 5854700 w 8526818"/>
              <a:gd name="connsiteY7" fmla="*/ 3798851 h 4256051"/>
              <a:gd name="connsiteX8" fmla="*/ 5905500 w 8526818"/>
              <a:gd name="connsiteY8" fmla="*/ 3815784 h 4256051"/>
              <a:gd name="connsiteX9" fmla="*/ 6074833 w 8526818"/>
              <a:gd name="connsiteY9" fmla="*/ 3883518 h 4256051"/>
              <a:gd name="connsiteX10" fmla="*/ 6278033 w 8526818"/>
              <a:gd name="connsiteY10" fmla="*/ 3934318 h 4256051"/>
              <a:gd name="connsiteX11" fmla="*/ 6345767 w 8526818"/>
              <a:gd name="connsiteY11" fmla="*/ 3951251 h 4256051"/>
              <a:gd name="connsiteX12" fmla="*/ 6548967 w 8526818"/>
              <a:gd name="connsiteY12" fmla="*/ 3985118 h 4256051"/>
              <a:gd name="connsiteX13" fmla="*/ 6752167 w 8526818"/>
              <a:gd name="connsiteY13" fmla="*/ 4035918 h 4256051"/>
              <a:gd name="connsiteX14" fmla="*/ 6853767 w 8526818"/>
              <a:gd name="connsiteY14" fmla="*/ 4052851 h 4256051"/>
              <a:gd name="connsiteX15" fmla="*/ 6921500 w 8526818"/>
              <a:gd name="connsiteY15" fmla="*/ 4069784 h 4256051"/>
              <a:gd name="connsiteX16" fmla="*/ 7175500 w 8526818"/>
              <a:gd name="connsiteY16" fmla="*/ 4086718 h 4256051"/>
              <a:gd name="connsiteX17" fmla="*/ 7344833 w 8526818"/>
              <a:gd name="connsiteY17" fmla="*/ 4103651 h 4256051"/>
              <a:gd name="connsiteX18" fmla="*/ 7514167 w 8526818"/>
              <a:gd name="connsiteY18" fmla="*/ 4137518 h 4256051"/>
              <a:gd name="connsiteX19" fmla="*/ 7564967 w 8526818"/>
              <a:gd name="connsiteY19" fmla="*/ 4154451 h 4256051"/>
              <a:gd name="connsiteX20" fmla="*/ 7717367 w 8526818"/>
              <a:gd name="connsiteY20" fmla="*/ 4188318 h 4256051"/>
              <a:gd name="connsiteX21" fmla="*/ 7802033 w 8526818"/>
              <a:gd name="connsiteY21" fmla="*/ 4205251 h 4256051"/>
              <a:gd name="connsiteX22" fmla="*/ 7852833 w 8526818"/>
              <a:gd name="connsiteY22" fmla="*/ 4222184 h 4256051"/>
              <a:gd name="connsiteX23" fmla="*/ 8005233 w 8526818"/>
              <a:gd name="connsiteY23" fmla="*/ 4256051 h 4256051"/>
              <a:gd name="connsiteX24" fmla="*/ 8039100 w 8526818"/>
              <a:gd name="connsiteY24" fmla="*/ 4188318 h 4256051"/>
              <a:gd name="connsiteX25" fmla="*/ 8005233 w 8526818"/>
              <a:gd name="connsiteY25" fmla="*/ 4137518 h 4256051"/>
              <a:gd name="connsiteX26" fmla="*/ 7988300 w 8526818"/>
              <a:gd name="connsiteY26" fmla="*/ 3832718 h 4256051"/>
              <a:gd name="connsiteX27" fmla="*/ 7869767 w 8526818"/>
              <a:gd name="connsiteY27" fmla="*/ 3815784 h 4256051"/>
              <a:gd name="connsiteX28" fmla="*/ 7598833 w 8526818"/>
              <a:gd name="connsiteY28" fmla="*/ 3781918 h 4256051"/>
              <a:gd name="connsiteX29" fmla="*/ 7361767 w 8526818"/>
              <a:gd name="connsiteY29" fmla="*/ 3731118 h 4256051"/>
              <a:gd name="connsiteX30" fmla="*/ 7209367 w 8526818"/>
              <a:gd name="connsiteY30" fmla="*/ 3680318 h 4256051"/>
              <a:gd name="connsiteX31" fmla="*/ 7124700 w 8526818"/>
              <a:gd name="connsiteY31" fmla="*/ 3663384 h 4256051"/>
              <a:gd name="connsiteX32" fmla="*/ 1526117 w 8526818"/>
              <a:gd name="connsiteY32" fmla="*/ 2215584 h 4256051"/>
              <a:gd name="connsiteX33" fmla="*/ 8022167 w 8526818"/>
              <a:gd name="connsiteY33" fmla="*/ 496851 h 4256051"/>
              <a:gd name="connsiteX0" fmla="*/ 8022167 w 8516063"/>
              <a:gd name="connsiteY0" fmla="*/ 510782 h 4269982"/>
              <a:gd name="connsiteX1" fmla="*/ 7903633 w 8516063"/>
              <a:gd name="connsiteY1" fmla="*/ 87449 h 4269982"/>
              <a:gd name="connsiteX2" fmla="*/ 0 w 8516063"/>
              <a:gd name="connsiteY2" fmla="*/ 2242215 h 4269982"/>
              <a:gd name="connsiteX3" fmla="*/ 5431367 w 8516063"/>
              <a:gd name="connsiteY3" fmla="*/ 3677315 h 4269982"/>
              <a:gd name="connsiteX4" fmla="*/ 5482167 w 8516063"/>
              <a:gd name="connsiteY4" fmla="*/ 3711182 h 4269982"/>
              <a:gd name="connsiteX5" fmla="*/ 5617633 w 8516063"/>
              <a:gd name="connsiteY5" fmla="*/ 3745049 h 4269982"/>
              <a:gd name="connsiteX6" fmla="*/ 5685367 w 8516063"/>
              <a:gd name="connsiteY6" fmla="*/ 3778915 h 4269982"/>
              <a:gd name="connsiteX7" fmla="*/ 5854700 w 8516063"/>
              <a:gd name="connsiteY7" fmla="*/ 3812782 h 4269982"/>
              <a:gd name="connsiteX8" fmla="*/ 5905500 w 8516063"/>
              <a:gd name="connsiteY8" fmla="*/ 3829715 h 4269982"/>
              <a:gd name="connsiteX9" fmla="*/ 6074833 w 8516063"/>
              <a:gd name="connsiteY9" fmla="*/ 3897449 h 4269982"/>
              <a:gd name="connsiteX10" fmla="*/ 6278033 w 8516063"/>
              <a:gd name="connsiteY10" fmla="*/ 3948249 h 4269982"/>
              <a:gd name="connsiteX11" fmla="*/ 6345767 w 8516063"/>
              <a:gd name="connsiteY11" fmla="*/ 3965182 h 4269982"/>
              <a:gd name="connsiteX12" fmla="*/ 6548967 w 8516063"/>
              <a:gd name="connsiteY12" fmla="*/ 3999049 h 4269982"/>
              <a:gd name="connsiteX13" fmla="*/ 6752167 w 8516063"/>
              <a:gd name="connsiteY13" fmla="*/ 4049849 h 4269982"/>
              <a:gd name="connsiteX14" fmla="*/ 6853767 w 8516063"/>
              <a:gd name="connsiteY14" fmla="*/ 4066782 h 4269982"/>
              <a:gd name="connsiteX15" fmla="*/ 6921500 w 8516063"/>
              <a:gd name="connsiteY15" fmla="*/ 4083715 h 4269982"/>
              <a:gd name="connsiteX16" fmla="*/ 7175500 w 8516063"/>
              <a:gd name="connsiteY16" fmla="*/ 4100649 h 4269982"/>
              <a:gd name="connsiteX17" fmla="*/ 7344833 w 8516063"/>
              <a:gd name="connsiteY17" fmla="*/ 4117582 h 4269982"/>
              <a:gd name="connsiteX18" fmla="*/ 7514167 w 8516063"/>
              <a:gd name="connsiteY18" fmla="*/ 4151449 h 4269982"/>
              <a:gd name="connsiteX19" fmla="*/ 7564967 w 8516063"/>
              <a:gd name="connsiteY19" fmla="*/ 4168382 h 4269982"/>
              <a:gd name="connsiteX20" fmla="*/ 7717367 w 8516063"/>
              <a:gd name="connsiteY20" fmla="*/ 4202249 h 4269982"/>
              <a:gd name="connsiteX21" fmla="*/ 7802033 w 8516063"/>
              <a:gd name="connsiteY21" fmla="*/ 4219182 h 4269982"/>
              <a:gd name="connsiteX22" fmla="*/ 7852833 w 8516063"/>
              <a:gd name="connsiteY22" fmla="*/ 4236115 h 4269982"/>
              <a:gd name="connsiteX23" fmla="*/ 8005233 w 8516063"/>
              <a:gd name="connsiteY23" fmla="*/ 4269982 h 4269982"/>
              <a:gd name="connsiteX24" fmla="*/ 8039100 w 8516063"/>
              <a:gd name="connsiteY24" fmla="*/ 4202249 h 4269982"/>
              <a:gd name="connsiteX25" fmla="*/ 8005233 w 8516063"/>
              <a:gd name="connsiteY25" fmla="*/ 4151449 h 4269982"/>
              <a:gd name="connsiteX26" fmla="*/ 7988300 w 8516063"/>
              <a:gd name="connsiteY26" fmla="*/ 3846649 h 4269982"/>
              <a:gd name="connsiteX27" fmla="*/ 7869767 w 8516063"/>
              <a:gd name="connsiteY27" fmla="*/ 3829715 h 4269982"/>
              <a:gd name="connsiteX28" fmla="*/ 7598833 w 8516063"/>
              <a:gd name="connsiteY28" fmla="*/ 3795849 h 4269982"/>
              <a:gd name="connsiteX29" fmla="*/ 7361767 w 8516063"/>
              <a:gd name="connsiteY29" fmla="*/ 3745049 h 4269982"/>
              <a:gd name="connsiteX30" fmla="*/ 7209367 w 8516063"/>
              <a:gd name="connsiteY30" fmla="*/ 3694249 h 4269982"/>
              <a:gd name="connsiteX31" fmla="*/ 7124700 w 8516063"/>
              <a:gd name="connsiteY31" fmla="*/ 3677315 h 4269982"/>
              <a:gd name="connsiteX32" fmla="*/ 1526117 w 8516063"/>
              <a:gd name="connsiteY32" fmla="*/ 2229515 h 4269982"/>
              <a:gd name="connsiteX33" fmla="*/ 8022167 w 8516063"/>
              <a:gd name="connsiteY33" fmla="*/ 510782 h 4269982"/>
              <a:gd name="connsiteX0" fmla="*/ 8047567 w 8523171"/>
              <a:gd name="connsiteY0" fmla="*/ 510782 h 4269982"/>
              <a:gd name="connsiteX1" fmla="*/ 7903633 w 8523171"/>
              <a:gd name="connsiteY1" fmla="*/ 87449 h 4269982"/>
              <a:gd name="connsiteX2" fmla="*/ 0 w 8523171"/>
              <a:gd name="connsiteY2" fmla="*/ 2242215 h 4269982"/>
              <a:gd name="connsiteX3" fmla="*/ 5431367 w 8523171"/>
              <a:gd name="connsiteY3" fmla="*/ 3677315 h 4269982"/>
              <a:gd name="connsiteX4" fmla="*/ 5482167 w 8523171"/>
              <a:gd name="connsiteY4" fmla="*/ 3711182 h 4269982"/>
              <a:gd name="connsiteX5" fmla="*/ 5617633 w 8523171"/>
              <a:gd name="connsiteY5" fmla="*/ 3745049 h 4269982"/>
              <a:gd name="connsiteX6" fmla="*/ 5685367 w 8523171"/>
              <a:gd name="connsiteY6" fmla="*/ 3778915 h 4269982"/>
              <a:gd name="connsiteX7" fmla="*/ 5854700 w 8523171"/>
              <a:gd name="connsiteY7" fmla="*/ 3812782 h 4269982"/>
              <a:gd name="connsiteX8" fmla="*/ 5905500 w 8523171"/>
              <a:gd name="connsiteY8" fmla="*/ 3829715 h 4269982"/>
              <a:gd name="connsiteX9" fmla="*/ 6074833 w 8523171"/>
              <a:gd name="connsiteY9" fmla="*/ 3897449 h 4269982"/>
              <a:gd name="connsiteX10" fmla="*/ 6278033 w 8523171"/>
              <a:gd name="connsiteY10" fmla="*/ 3948249 h 4269982"/>
              <a:gd name="connsiteX11" fmla="*/ 6345767 w 8523171"/>
              <a:gd name="connsiteY11" fmla="*/ 3965182 h 4269982"/>
              <a:gd name="connsiteX12" fmla="*/ 6548967 w 8523171"/>
              <a:gd name="connsiteY12" fmla="*/ 3999049 h 4269982"/>
              <a:gd name="connsiteX13" fmla="*/ 6752167 w 8523171"/>
              <a:gd name="connsiteY13" fmla="*/ 4049849 h 4269982"/>
              <a:gd name="connsiteX14" fmla="*/ 6853767 w 8523171"/>
              <a:gd name="connsiteY14" fmla="*/ 4066782 h 4269982"/>
              <a:gd name="connsiteX15" fmla="*/ 6921500 w 8523171"/>
              <a:gd name="connsiteY15" fmla="*/ 4083715 h 4269982"/>
              <a:gd name="connsiteX16" fmla="*/ 7175500 w 8523171"/>
              <a:gd name="connsiteY16" fmla="*/ 4100649 h 4269982"/>
              <a:gd name="connsiteX17" fmla="*/ 7344833 w 8523171"/>
              <a:gd name="connsiteY17" fmla="*/ 4117582 h 4269982"/>
              <a:gd name="connsiteX18" fmla="*/ 7514167 w 8523171"/>
              <a:gd name="connsiteY18" fmla="*/ 4151449 h 4269982"/>
              <a:gd name="connsiteX19" fmla="*/ 7564967 w 8523171"/>
              <a:gd name="connsiteY19" fmla="*/ 4168382 h 4269982"/>
              <a:gd name="connsiteX20" fmla="*/ 7717367 w 8523171"/>
              <a:gd name="connsiteY20" fmla="*/ 4202249 h 4269982"/>
              <a:gd name="connsiteX21" fmla="*/ 7802033 w 8523171"/>
              <a:gd name="connsiteY21" fmla="*/ 4219182 h 4269982"/>
              <a:gd name="connsiteX22" fmla="*/ 7852833 w 8523171"/>
              <a:gd name="connsiteY22" fmla="*/ 4236115 h 4269982"/>
              <a:gd name="connsiteX23" fmla="*/ 8005233 w 8523171"/>
              <a:gd name="connsiteY23" fmla="*/ 4269982 h 4269982"/>
              <a:gd name="connsiteX24" fmla="*/ 8039100 w 8523171"/>
              <a:gd name="connsiteY24" fmla="*/ 4202249 h 4269982"/>
              <a:gd name="connsiteX25" fmla="*/ 8005233 w 8523171"/>
              <a:gd name="connsiteY25" fmla="*/ 4151449 h 4269982"/>
              <a:gd name="connsiteX26" fmla="*/ 7988300 w 8523171"/>
              <a:gd name="connsiteY26" fmla="*/ 3846649 h 4269982"/>
              <a:gd name="connsiteX27" fmla="*/ 7869767 w 8523171"/>
              <a:gd name="connsiteY27" fmla="*/ 3829715 h 4269982"/>
              <a:gd name="connsiteX28" fmla="*/ 7598833 w 8523171"/>
              <a:gd name="connsiteY28" fmla="*/ 3795849 h 4269982"/>
              <a:gd name="connsiteX29" fmla="*/ 7361767 w 8523171"/>
              <a:gd name="connsiteY29" fmla="*/ 3745049 h 4269982"/>
              <a:gd name="connsiteX30" fmla="*/ 7209367 w 8523171"/>
              <a:gd name="connsiteY30" fmla="*/ 3694249 h 4269982"/>
              <a:gd name="connsiteX31" fmla="*/ 7124700 w 8523171"/>
              <a:gd name="connsiteY31" fmla="*/ 3677315 h 4269982"/>
              <a:gd name="connsiteX32" fmla="*/ 1526117 w 8523171"/>
              <a:gd name="connsiteY32" fmla="*/ 2229515 h 4269982"/>
              <a:gd name="connsiteX33" fmla="*/ 8047567 w 8523171"/>
              <a:gd name="connsiteY33" fmla="*/ 510782 h 4269982"/>
              <a:gd name="connsiteX0" fmla="*/ 8047567 w 8541843"/>
              <a:gd name="connsiteY0" fmla="*/ 512885 h 4272085"/>
              <a:gd name="connsiteX1" fmla="*/ 7903633 w 8541843"/>
              <a:gd name="connsiteY1" fmla="*/ 89552 h 4272085"/>
              <a:gd name="connsiteX2" fmla="*/ 0 w 8541843"/>
              <a:gd name="connsiteY2" fmla="*/ 2244318 h 4272085"/>
              <a:gd name="connsiteX3" fmla="*/ 5431367 w 8541843"/>
              <a:gd name="connsiteY3" fmla="*/ 3679418 h 4272085"/>
              <a:gd name="connsiteX4" fmla="*/ 5482167 w 8541843"/>
              <a:gd name="connsiteY4" fmla="*/ 3713285 h 4272085"/>
              <a:gd name="connsiteX5" fmla="*/ 5617633 w 8541843"/>
              <a:gd name="connsiteY5" fmla="*/ 3747152 h 4272085"/>
              <a:gd name="connsiteX6" fmla="*/ 5685367 w 8541843"/>
              <a:gd name="connsiteY6" fmla="*/ 3781018 h 4272085"/>
              <a:gd name="connsiteX7" fmla="*/ 5854700 w 8541843"/>
              <a:gd name="connsiteY7" fmla="*/ 3814885 h 4272085"/>
              <a:gd name="connsiteX8" fmla="*/ 5905500 w 8541843"/>
              <a:gd name="connsiteY8" fmla="*/ 3831818 h 4272085"/>
              <a:gd name="connsiteX9" fmla="*/ 6074833 w 8541843"/>
              <a:gd name="connsiteY9" fmla="*/ 3899552 h 4272085"/>
              <a:gd name="connsiteX10" fmla="*/ 6278033 w 8541843"/>
              <a:gd name="connsiteY10" fmla="*/ 3950352 h 4272085"/>
              <a:gd name="connsiteX11" fmla="*/ 6345767 w 8541843"/>
              <a:gd name="connsiteY11" fmla="*/ 3967285 h 4272085"/>
              <a:gd name="connsiteX12" fmla="*/ 6548967 w 8541843"/>
              <a:gd name="connsiteY12" fmla="*/ 4001152 h 4272085"/>
              <a:gd name="connsiteX13" fmla="*/ 6752167 w 8541843"/>
              <a:gd name="connsiteY13" fmla="*/ 4051952 h 4272085"/>
              <a:gd name="connsiteX14" fmla="*/ 6853767 w 8541843"/>
              <a:gd name="connsiteY14" fmla="*/ 4068885 h 4272085"/>
              <a:gd name="connsiteX15" fmla="*/ 6921500 w 8541843"/>
              <a:gd name="connsiteY15" fmla="*/ 4085818 h 4272085"/>
              <a:gd name="connsiteX16" fmla="*/ 7175500 w 8541843"/>
              <a:gd name="connsiteY16" fmla="*/ 4102752 h 4272085"/>
              <a:gd name="connsiteX17" fmla="*/ 7344833 w 8541843"/>
              <a:gd name="connsiteY17" fmla="*/ 4119685 h 4272085"/>
              <a:gd name="connsiteX18" fmla="*/ 7514167 w 8541843"/>
              <a:gd name="connsiteY18" fmla="*/ 4153552 h 4272085"/>
              <a:gd name="connsiteX19" fmla="*/ 7564967 w 8541843"/>
              <a:gd name="connsiteY19" fmla="*/ 4170485 h 4272085"/>
              <a:gd name="connsiteX20" fmla="*/ 7717367 w 8541843"/>
              <a:gd name="connsiteY20" fmla="*/ 4204352 h 4272085"/>
              <a:gd name="connsiteX21" fmla="*/ 7802033 w 8541843"/>
              <a:gd name="connsiteY21" fmla="*/ 4221285 h 4272085"/>
              <a:gd name="connsiteX22" fmla="*/ 7852833 w 8541843"/>
              <a:gd name="connsiteY22" fmla="*/ 4238218 h 4272085"/>
              <a:gd name="connsiteX23" fmla="*/ 8005233 w 8541843"/>
              <a:gd name="connsiteY23" fmla="*/ 4272085 h 4272085"/>
              <a:gd name="connsiteX24" fmla="*/ 8039100 w 8541843"/>
              <a:gd name="connsiteY24" fmla="*/ 4204352 h 4272085"/>
              <a:gd name="connsiteX25" fmla="*/ 8005233 w 8541843"/>
              <a:gd name="connsiteY25" fmla="*/ 4153552 h 4272085"/>
              <a:gd name="connsiteX26" fmla="*/ 7988300 w 8541843"/>
              <a:gd name="connsiteY26" fmla="*/ 3848752 h 4272085"/>
              <a:gd name="connsiteX27" fmla="*/ 7869767 w 8541843"/>
              <a:gd name="connsiteY27" fmla="*/ 3831818 h 4272085"/>
              <a:gd name="connsiteX28" fmla="*/ 7598833 w 8541843"/>
              <a:gd name="connsiteY28" fmla="*/ 3797952 h 4272085"/>
              <a:gd name="connsiteX29" fmla="*/ 7361767 w 8541843"/>
              <a:gd name="connsiteY29" fmla="*/ 3747152 h 4272085"/>
              <a:gd name="connsiteX30" fmla="*/ 7209367 w 8541843"/>
              <a:gd name="connsiteY30" fmla="*/ 3696352 h 4272085"/>
              <a:gd name="connsiteX31" fmla="*/ 7124700 w 8541843"/>
              <a:gd name="connsiteY31" fmla="*/ 3679418 h 4272085"/>
              <a:gd name="connsiteX32" fmla="*/ 1526117 w 8541843"/>
              <a:gd name="connsiteY32" fmla="*/ 2231618 h 4272085"/>
              <a:gd name="connsiteX33" fmla="*/ 8047567 w 8541843"/>
              <a:gd name="connsiteY33" fmla="*/ 512885 h 4272085"/>
              <a:gd name="connsiteX0" fmla="*/ 8047567 w 8537100"/>
              <a:gd name="connsiteY0" fmla="*/ 513605 h 4272805"/>
              <a:gd name="connsiteX1" fmla="*/ 7903633 w 8537100"/>
              <a:gd name="connsiteY1" fmla="*/ 90272 h 4272805"/>
              <a:gd name="connsiteX2" fmla="*/ 0 w 8537100"/>
              <a:gd name="connsiteY2" fmla="*/ 2245038 h 4272805"/>
              <a:gd name="connsiteX3" fmla="*/ 5431367 w 8537100"/>
              <a:gd name="connsiteY3" fmla="*/ 3680138 h 4272805"/>
              <a:gd name="connsiteX4" fmla="*/ 5482167 w 8537100"/>
              <a:gd name="connsiteY4" fmla="*/ 3714005 h 4272805"/>
              <a:gd name="connsiteX5" fmla="*/ 5617633 w 8537100"/>
              <a:gd name="connsiteY5" fmla="*/ 3747872 h 4272805"/>
              <a:gd name="connsiteX6" fmla="*/ 5685367 w 8537100"/>
              <a:gd name="connsiteY6" fmla="*/ 3781738 h 4272805"/>
              <a:gd name="connsiteX7" fmla="*/ 5854700 w 8537100"/>
              <a:gd name="connsiteY7" fmla="*/ 3815605 h 4272805"/>
              <a:gd name="connsiteX8" fmla="*/ 5905500 w 8537100"/>
              <a:gd name="connsiteY8" fmla="*/ 3832538 h 4272805"/>
              <a:gd name="connsiteX9" fmla="*/ 6074833 w 8537100"/>
              <a:gd name="connsiteY9" fmla="*/ 3900272 h 4272805"/>
              <a:gd name="connsiteX10" fmla="*/ 6278033 w 8537100"/>
              <a:gd name="connsiteY10" fmla="*/ 3951072 h 4272805"/>
              <a:gd name="connsiteX11" fmla="*/ 6345767 w 8537100"/>
              <a:gd name="connsiteY11" fmla="*/ 3968005 h 4272805"/>
              <a:gd name="connsiteX12" fmla="*/ 6548967 w 8537100"/>
              <a:gd name="connsiteY12" fmla="*/ 4001872 h 4272805"/>
              <a:gd name="connsiteX13" fmla="*/ 6752167 w 8537100"/>
              <a:gd name="connsiteY13" fmla="*/ 4052672 h 4272805"/>
              <a:gd name="connsiteX14" fmla="*/ 6853767 w 8537100"/>
              <a:gd name="connsiteY14" fmla="*/ 4069605 h 4272805"/>
              <a:gd name="connsiteX15" fmla="*/ 6921500 w 8537100"/>
              <a:gd name="connsiteY15" fmla="*/ 4086538 h 4272805"/>
              <a:gd name="connsiteX16" fmla="*/ 7175500 w 8537100"/>
              <a:gd name="connsiteY16" fmla="*/ 4103472 h 4272805"/>
              <a:gd name="connsiteX17" fmla="*/ 7344833 w 8537100"/>
              <a:gd name="connsiteY17" fmla="*/ 4120405 h 4272805"/>
              <a:gd name="connsiteX18" fmla="*/ 7514167 w 8537100"/>
              <a:gd name="connsiteY18" fmla="*/ 4154272 h 4272805"/>
              <a:gd name="connsiteX19" fmla="*/ 7564967 w 8537100"/>
              <a:gd name="connsiteY19" fmla="*/ 4171205 h 4272805"/>
              <a:gd name="connsiteX20" fmla="*/ 7717367 w 8537100"/>
              <a:gd name="connsiteY20" fmla="*/ 4205072 h 4272805"/>
              <a:gd name="connsiteX21" fmla="*/ 7802033 w 8537100"/>
              <a:gd name="connsiteY21" fmla="*/ 4222005 h 4272805"/>
              <a:gd name="connsiteX22" fmla="*/ 7852833 w 8537100"/>
              <a:gd name="connsiteY22" fmla="*/ 4238938 h 4272805"/>
              <a:gd name="connsiteX23" fmla="*/ 8005233 w 8537100"/>
              <a:gd name="connsiteY23" fmla="*/ 4272805 h 4272805"/>
              <a:gd name="connsiteX24" fmla="*/ 8039100 w 8537100"/>
              <a:gd name="connsiteY24" fmla="*/ 4205072 h 4272805"/>
              <a:gd name="connsiteX25" fmla="*/ 8005233 w 8537100"/>
              <a:gd name="connsiteY25" fmla="*/ 4154272 h 4272805"/>
              <a:gd name="connsiteX26" fmla="*/ 7988300 w 8537100"/>
              <a:gd name="connsiteY26" fmla="*/ 3849472 h 4272805"/>
              <a:gd name="connsiteX27" fmla="*/ 7869767 w 8537100"/>
              <a:gd name="connsiteY27" fmla="*/ 3832538 h 4272805"/>
              <a:gd name="connsiteX28" fmla="*/ 7598833 w 8537100"/>
              <a:gd name="connsiteY28" fmla="*/ 3798672 h 4272805"/>
              <a:gd name="connsiteX29" fmla="*/ 7361767 w 8537100"/>
              <a:gd name="connsiteY29" fmla="*/ 3747872 h 4272805"/>
              <a:gd name="connsiteX30" fmla="*/ 7209367 w 8537100"/>
              <a:gd name="connsiteY30" fmla="*/ 3697072 h 4272805"/>
              <a:gd name="connsiteX31" fmla="*/ 7124700 w 8537100"/>
              <a:gd name="connsiteY31" fmla="*/ 3680138 h 4272805"/>
              <a:gd name="connsiteX32" fmla="*/ 1526117 w 8537100"/>
              <a:gd name="connsiteY32" fmla="*/ 2232338 h 4272805"/>
              <a:gd name="connsiteX33" fmla="*/ 8047567 w 8537100"/>
              <a:gd name="connsiteY33" fmla="*/ 513605 h 4272805"/>
              <a:gd name="connsiteX0" fmla="*/ 8047567 w 8047567"/>
              <a:gd name="connsiteY0" fmla="*/ 423333 h 4182533"/>
              <a:gd name="connsiteX1" fmla="*/ 7903633 w 8047567"/>
              <a:gd name="connsiteY1" fmla="*/ 0 h 4182533"/>
              <a:gd name="connsiteX2" fmla="*/ 0 w 8047567"/>
              <a:gd name="connsiteY2" fmla="*/ 2154766 h 4182533"/>
              <a:gd name="connsiteX3" fmla="*/ 5431367 w 8047567"/>
              <a:gd name="connsiteY3" fmla="*/ 3589866 h 4182533"/>
              <a:gd name="connsiteX4" fmla="*/ 5482167 w 8047567"/>
              <a:gd name="connsiteY4" fmla="*/ 3623733 h 4182533"/>
              <a:gd name="connsiteX5" fmla="*/ 5617633 w 8047567"/>
              <a:gd name="connsiteY5" fmla="*/ 3657600 h 4182533"/>
              <a:gd name="connsiteX6" fmla="*/ 5685367 w 8047567"/>
              <a:gd name="connsiteY6" fmla="*/ 3691466 h 4182533"/>
              <a:gd name="connsiteX7" fmla="*/ 5854700 w 8047567"/>
              <a:gd name="connsiteY7" fmla="*/ 3725333 h 4182533"/>
              <a:gd name="connsiteX8" fmla="*/ 5905500 w 8047567"/>
              <a:gd name="connsiteY8" fmla="*/ 3742266 h 4182533"/>
              <a:gd name="connsiteX9" fmla="*/ 6074833 w 8047567"/>
              <a:gd name="connsiteY9" fmla="*/ 3810000 h 4182533"/>
              <a:gd name="connsiteX10" fmla="*/ 6278033 w 8047567"/>
              <a:gd name="connsiteY10" fmla="*/ 3860800 h 4182533"/>
              <a:gd name="connsiteX11" fmla="*/ 6345767 w 8047567"/>
              <a:gd name="connsiteY11" fmla="*/ 3877733 h 4182533"/>
              <a:gd name="connsiteX12" fmla="*/ 6548967 w 8047567"/>
              <a:gd name="connsiteY12" fmla="*/ 3911600 h 4182533"/>
              <a:gd name="connsiteX13" fmla="*/ 6752167 w 8047567"/>
              <a:gd name="connsiteY13" fmla="*/ 3962400 h 4182533"/>
              <a:gd name="connsiteX14" fmla="*/ 6853767 w 8047567"/>
              <a:gd name="connsiteY14" fmla="*/ 3979333 h 4182533"/>
              <a:gd name="connsiteX15" fmla="*/ 6921500 w 8047567"/>
              <a:gd name="connsiteY15" fmla="*/ 3996266 h 4182533"/>
              <a:gd name="connsiteX16" fmla="*/ 7175500 w 8047567"/>
              <a:gd name="connsiteY16" fmla="*/ 4013200 h 4182533"/>
              <a:gd name="connsiteX17" fmla="*/ 7344833 w 8047567"/>
              <a:gd name="connsiteY17" fmla="*/ 4030133 h 4182533"/>
              <a:gd name="connsiteX18" fmla="*/ 7514167 w 8047567"/>
              <a:gd name="connsiteY18" fmla="*/ 4064000 h 4182533"/>
              <a:gd name="connsiteX19" fmla="*/ 7564967 w 8047567"/>
              <a:gd name="connsiteY19" fmla="*/ 4080933 h 4182533"/>
              <a:gd name="connsiteX20" fmla="*/ 7717367 w 8047567"/>
              <a:gd name="connsiteY20" fmla="*/ 4114800 h 4182533"/>
              <a:gd name="connsiteX21" fmla="*/ 7802033 w 8047567"/>
              <a:gd name="connsiteY21" fmla="*/ 4131733 h 4182533"/>
              <a:gd name="connsiteX22" fmla="*/ 7852833 w 8047567"/>
              <a:gd name="connsiteY22" fmla="*/ 4148666 h 4182533"/>
              <a:gd name="connsiteX23" fmla="*/ 8005233 w 8047567"/>
              <a:gd name="connsiteY23" fmla="*/ 4182533 h 4182533"/>
              <a:gd name="connsiteX24" fmla="*/ 8039100 w 8047567"/>
              <a:gd name="connsiteY24" fmla="*/ 4114800 h 4182533"/>
              <a:gd name="connsiteX25" fmla="*/ 8005233 w 8047567"/>
              <a:gd name="connsiteY25" fmla="*/ 4064000 h 4182533"/>
              <a:gd name="connsiteX26" fmla="*/ 7988300 w 8047567"/>
              <a:gd name="connsiteY26" fmla="*/ 3759200 h 4182533"/>
              <a:gd name="connsiteX27" fmla="*/ 7869767 w 8047567"/>
              <a:gd name="connsiteY27" fmla="*/ 3742266 h 4182533"/>
              <a:gd name="connsiteX28" fmla="*/ 7598833 w 8047567"/>
              <a:gd name="connsiteY28" fmla="*/ 3708400 h 4182533"/>
              <a:gd name="connsiteX29" fmla="*/ 7361767 w 8047567"/>
              <a:gd name="connsiteY29" fmla="*/ 3657600 h 4182533"/>
              <a:gd name="connsiteX30" fmla="*/ 7209367 w 8047567"/>
              <a:gd name="connsiteY30" fmla="*/ 3606800 h 4182533"/>
              <a:gd name="connsiteX31" fmla="*/ 7124700 w 8047567"/>
              <a:gd name="connsiteY31" fmla="*/ 3589866 h 4182533"/>
              <a:gd name="connsiteX32" fmla="*/ 1526117 w 8047567"/>
              <a:gd name="connsiteY32" fmla="*/ 2142066 h 4182533"/>
              <a:gd name="connsiteX33" fmla="*/ 8047567 w 8047567"/>
              <a:gd name="connsiteY33" fmla="*/ 423333 h 4182533"/>
              <a:gd name="connsiteX0" fmla="*/ 8047567 w 8080676"/>
              <a:gd name="connsiteY0" fmla="*/ 416983 h 4176183"/>
              <a:gd name="connsiteX1" fmla="*/ 8049683 w 8080676"/>
              <a:gd name="connsiteY1" fmla="*/ 0 h 4176183"/>
              <a:gd name="connsiteX2" fmla="*/ 0 w 8080676"/>
              <a:gd name="connsiteY2" fmla="*/ 2148416 h 4176183"/>
              <a:gd name="connsiteX3" fmla="*/ 5431367 w 8080676"/>
              <a:gd name="connsiteY3" fmla="*/ 3583516 h 4176183"/>
              <a:gd name="connsiteX4" fmla="*/ 5482167 w 8080676"/>
              <a:gd name="connsiteY4" fmla="*/ 3617383 h 4176183"/>
              <a:gd name="connsiteX5" fmla="*/ 5617633 w 8080676"/>
              <a:gd name="connsiteY5" fmla="*/ 3651250 h 4176183"/>
              <a:gd name="connsiteX6" fmla="*/ 5685367 w 8080676"/>
              <a:gd name="connsiteY6" fmla="*/ 3685116 h 4176183"/>
              <a:gd name="connsiteX7" fmla="*/ 5854700 w 8080676"/>
              <a:gd name="connsiteY7" fmla="*/ 3718983 h 4176183"/>
              <a:gd name="connsiteX8" fmla="*/ 5905500 w 8080676"/>
              <a:gd name="connsiteY8" fmla="*/ 3735916 h 4176183"/>
              <a:gd name="connsiteX9" fmla="*/ 6074833 w 8080676"/>
              <a:gd name="connsiteY9" fmla="*/ 3803650 h 4176183"/>
              <a:gd name="connsiteX10" fmla="*/ 6278033 w 8080676"/>
              <a:gd name="connsiteY10" fmla="*/ 3854450 h 4176183"/>
              <a:gd name="connsiteX11" fmla="*/ 6345767 w 8080676"/>
              <a:gd name="connsiteY11" fmla="*/ 3871383 h 4176183"/>
              <a:gd name="connsiteX12" fmla="*/ 6548967 w 8080676"/>
              <a:gd name="connsiteY12" fmla="*/ 3905250 h 4176183"/>
              <a:gd name="connsiteX13" fmla="*/ 6752167 w 8080676"/>
              <a:gd name="connsiteY13" fmla="*/ 3956050 h 4176183"/>
              <a:gd name="connsiteX14" fmla="*/ 6853767 w 8080676"/>
              <a:gd name="connsiteY14" fmla="*/ 3972983 h 4176183"/>
              <a:gd name="connsiteX15" fmla="*/ 6921500 w 8080676"/>
              <a:gd name="connsiteY15" fmla="*/ 3989916 h 4176183"/>
              <a:gd name="connsiteX16" fmla="*/ 7175500 w 8080676"/>
              <a:gd name="connsiteY16" fmla="*/ 4006850 h 4176183"/>
              <a:gd name="connsiteX17" fmla="*/ 7344833 w 8080676"/>
              <a:gd name="connsiteY17" fmla="*/ 4023783 h 4176183"/>
              <a:gd name="connsiteX18" fmla="*/ 7514167 w 8080676"/>
              <a:gd name="connsiteY18" fmla="*/ 4057650 h 4176183"/>
              <a:gd name="connsiteX19" fmla="*/ 7564967 w 8080676"/>
              <a:gd name="connsiteY19" fmla="*/ 4074583 h 4176183"/>
              <a:gd name="connsiteX20" fmla="*/ 7717367 w 8080676"/>
              <a:gd name="connsiteY20" fmla="*/ 4108450 h 4176183"/>
              <a:gd name="connsiteX21" fmla="*/ 7802033 w 8080676"/>
              <a:gd name="connsiteY21" fmla="*/ 4125383 h 4176183"/>
              <a:gd name="connsiteX22" fmla="*/ 7852833 w 8080676"/>
              <a:gd name="connsiteY22" fmla="*/ 4142316 h 4176183"/>
              <a:gd name="connsiteX23" fmla="*/ 8005233 w 8080676"/>
              <a:gd name="connsiteY23" fmla="*/ 4176183 h 4176183"/>
              <a:gd name="connsiteX24" fmla="*/ 8039100 w 8080676"/>
              <a:gd name="connsiteY24" fmla="*/ 4108450 h 4176183"/>
              <a:gd name="connsiteX25" fmla="*/ 8005233 w 8080676"/>
              <a:gd name="connsiteY25" fmla="*/ 4057650 h 4176183"/>
              <a:gd name="connsiteX26" fmla="*/ 7988300 w 8080676"/>
              <a:gd name="connsiteY26" fmla="*/ 3752850 h 4176183"/>
              <a:gd name="connsiteX27" fmla="*/ 7869767 w 8080676"/>
              <a:gd name="connsiteY27" fmla="*/ 3735916 h 4176183"/>
              <a:gd name="connsiteX28" fmla="*/ 7598833 w 8080676"/>
              <a:gd name="connsiteY28" fmla="*/ 3702050 h 4176183"/>
              <a:gd name="connsiteX29" fmla="*/ 7361767 w 8080676"/>
              <a:gd name="connsiteY29" fmla="*/ 3651250 h 4176183"/>
              <a:gd name="connsiteX30" fmla="*/ 7209367 w 8080676"/>
              <a:gd name="connsiteY30" fmla="*/ 3600450 h 4176183"/>
              <a:gd name="connsiteX31" fmla="*/ 7124700 w 8080676"/>
              <a:gd name="connsiteY31" fmla="*/ 3583516 h 4176183"/>
              <a:gd name="connsiteX32" fmla="*/ 1526117 w 8080676"/>
              <a:gd name="connsiteY32" fmla="*/ 2135716 h 4176183"/>
              <a:gd name="connsiteX33" fmla="*/ 8047567 w 8080676"/>
              <a:gd name="connsiteY33" fmla="*/ 416983 h 4176183"/>
              <a:gd name="connsiteX0" fmla="*/ 8047567 w 8055372"/>
              <a:gd name="connsiteY0" fmla="*/ 416983 h 4176183"/>
              <a:gd name="connsiteX1" fmla="*/ 8049683 w 8055372"/>
              <a:gd name="connsiteY1" fmla="*/ 0 h 4176183"/>
              <a:gd name="connsiteX2" fmla="*/ 0 w 8055372"/>
              <a:gd name="connsiteY2" fmla="*/ 2148416 h 4176183"/>
              <a:gd name="connsiteX3" fmla="*/ 5431367 w 8055372"/>
              <a:gd name="connsiteY3" fmla="*/ 3583516 h 4176183"/>
              <a:gd name="connsiteX4" fmla="*/ 5482167 w 8055372"/>
              <a:gd name="connsiteY4" fmla="*/ 3617383 h 4176183"/>
              <a:gd name="connsiteX5" fmla="*/ 5617633 w 8055372"/>
              <a:gd name="connsiteY5" fmla="*/ 3651250 h 4176183"/>
              <a:gd name="connsiteX6" fmla="*/ 5685367 w 8055372"/>
              <a:gd name="connsiteY6" fmla="*/ 3685116 h 4176183"/>
              <a:gd name="connsiteX7" fmla="*/ 5854700 w 8055372"/>
              <a:gd name="connsiteY7" fmla="*/ 3718983 h 4176183"/>
              <a:gd name="connsiteX8" fmla="*/ 5905500 w 8055372"/>
              <a:gd name="connsiteY8" fmla="*/ 3735916 h 4176183"/>
              <a:gd name="connsiteX9" fmla="*/ 6074833 w 8055372"/>
              <a:gd name="connsiteY9" fmla="*/ 3803650 h 4176183"/>
              <a:gd name="connsiteX10" fmla="*/ 6278033 w 8055372"/>
              <a:gd name="connsiteY10" fmla="*/ 3854450 h 4176183"/>
              <a:gd name="connsiteX11" fmla="*/ 6345767 w 8055372"/>
              <a:gd name="connsiteY11" fmla="*/ 3871383 h 4176183"/>
              <a:gd name="connsiteX12" fmla="*/ 6548967 w 8055372"/>
              <a:gd name="connsiteY12" fmla="*/ 3905250 h 4176183"/>
              <a:gd name="connsiteX13" fmla="*/ 6752167 w 8055372"/>
              <a:gd name="connsiteY13" fmla="*/ 3956050 h 4176183"/>
              <a:gd name="connsiteX14" fmla="*/ 6853767 w 8055372"/>
              <a:gd name="connsiteY14" fmla="*/ 3972983 h 4176183"/>
              <a:gd name="connsiteX15" fmla="*/ 6921500 w 8055372"/>
              <a:gd name="connsiteY15" fmla="*/ 3989916 h 4176183"/>
              <a:gd name="connsiteX16" fmla="*/ 7175500 w 8055372"/>
              <a:gd name="connsiteY16" fmla="*/ 4006850 h 4176183"/>
              <a:gd name="connsiteX17" fmla="*/ 7344833 w 8055372"/>
              <a:gd name="connsiteY17" fmla="*/ 4023783 h 4176183"/>
              <a:gd name="connsiteX18" fmla="*/ 7514167 w 8055372"/>
              <a:gd name="connsiteY18" fmla="*/ 4057650 h 4176183"/>
              <a:gd name="connsiteX19" fmla="*/ 7564967 w 8055372"/>
              <a:gd name="connsiteY19" fmla="*/ 4074583 h 4176183"/>
              <a:gd name="connsiteX20" fmla="*/ 7717367 w 8055372"/>
              <a:gd name="connsiteY20" fmla="*/ 4108450 h 4176183"/>
              <a:gd name="connsiteX21" fmla="*/ 7802033 w 8055372"/>
              <a:gd name="connsiteY21" fmla="*/ 4125383 h 4176183"/>
              <a:gd name="connsiteX22" fmla="*/ 7852833 w 8055372"/>
              <a:gd name="connsiteY22" fmla="*/ 4142316 h 4176183"/>
              <a:gd name="connsiteX23" fmla="*/ 8005233 w 8055372"/>
              <a:gd name="connsiteY23" fmla="*/ 4176183 h 4176183"/>
              <a:gd name="connsiteX24" fmla="*/ 8039100 w 8055372"/>
              <a:gd name="connsiteY24" fmla="*/ 4108450 h 4176183"/>
              <a:gd name="connsiteX25" fmla="*/ 8005233 w 8055372"/>
              <a:gd name="connsiteY25" fmla="*/ 4057650 h 4176183"/>
              <a:gd name="connsiteX26" fmla="*/ 7988300 w 8055372"/>
              <a:gd name="connsiteY26" fmla="*/ 3752850 h 4176183"/>
              <a:gd name="connsiteX27" fmla="*/ 7869767 w 8055372"/>
              <a:gd name="connsiteY27" fmla="*/ 3735916 h 4176183"/>
              <a:gd name="connsiteX28" fmla="*/ 7598833 w 8055372"/>
              <a:gd name="connsiteY28" fmla="*/ 3702050 h 4176183"/>
              <a:gd name="connsiteX29" fmla="*/ 7361767 w 8055372"/>
              <a:gd name="connsiteY29" fmla="*/ 3651250 h 4176183"/>
              <a:gd name="connsiteX30" fmla="*/ 7209367 w 8055372"/>
              <a:gd name="connsiteY30" fmla="*/ 3600450 h 4176183"/>
              <a:gd name="connsiteX31" fmla="*/ 7124700 w 8055372"/>
              <a:gd name="connsiteY31" fmla="*/ 3583516 h 4176183"/>
              <a:gd name="connsiteX32" fmla="*/ 1526117 w 8055372"/>
              <a:gd name="connsiteY32" fmla="*/ 2135716 h 4176183"/>
              <a:gd name="connsiteX33" fmla="*/ 8047567 w 8055372"/>
              <a:gd name="connsiteY33" fmla="*/ 416983 h 4176183"/>
              <a:gd name="connsiteX0" fmla="*/ 8047567 w 8055372"/>
              <a:gd name="connsiteY0" fmla="*/ 416983 h 4176183"/>
              <a:gd name="connsiteX1" fmla="*/ 8049683 w 8055372"/>
              <a:gd name="connsiteY1" fmla="*/ 0 h 4176183"/>
              <a:gd name="connsiteX2" fmla="*/ 0 w 8055372"/>
              <a:gd name="connsiteY2" fmla="*/ 2148416 h 4176183"/>
              <a:gd name="connsiteX3" fmla="*/ 5431367 w 8055372"/>
              <a:gd name="connsiteY3" fmla="*/ 3583516 h 4176183"/>
              <a:gd name="connsiteX4" fmla="*/ 5482167 w 8055372"/>
              <a:gd name="connsiteY4" fmla="*/ 3617383 h 4176183"/>
              <a:gd name="connsiteX5" fmla="*/ 5617633 w 8055372"/>
              <a:gd name="connsiteY5" fmla="*/ 3651250 h 4176183"/>
              <a:gd name="connsiteX6" fmla="*/ 5685367 w 8055372"/>
              <a:gd name="connsiteY6" fmla="*/ 3685116 h 4176183"/>
              <a:gd name="connsiteX7" fmla="*/ 5854700 w 8055372"/>
              <a:gd name="connsiteY7" fmla="*/ 3718983 h 4176183"/>
              <a:gd name="connsiteX8" fmla="*/ 5905500 w 8055372"/>
              <a:gd name="connsiteY8" fmla="*/ 3735916 h 4176183"/>
              <a:gd name="connsiteX9" fmla="*/ 6074833 w 8055372"/>
              <a:gd name="connsiteY9" fmla="*/ 3803650 h 4176183"/>
              <a:gd name="connsiteX10" fmla="*/ 6278033 w 8055372"/>
              <a:gd name="connsiteY10" fmla="*/ 3854450 h 4176183"/>
              <a:gd name="connsiteX11" fmla="*/ 6345767 w 8055372"/>
              <a:gd name="connsiteY11" fmla="*/ 3871383 h 4176183"/>
              <a:gd name="connsiteX12" fmla="*/ 6548967 w 8055372"/>
              <a:gd name="connsiteY12" fmla="*/ 3905250 h 4176183"/>
              <a:gd name="connsiteX13" fmla="*/ 6752167 w 8055372"/>
              <a:gd name="connsiteY13" fmla="*/ 3956050 h 4176183"/>
              <a:gd name="connsiteX14" fmla="*/ 6853767 w 8055372"/>
              <a:gd name="connsiteY14" fmla="*/ 3972983 h 4176183"/>
              <a:gd name="connsiteX15" fmla="*/ 6921500 w 8055372"/>
              <a:gd name="connsiteY15" fmla="*/ 3989916 h 4176183"/>
              <a:gd name="connsiteX16" fmla="*/ 7175500 w 8055372"/>
              <a:gd name="connsiteY16" fmla="*/ 4006850 h 4176183"/>
              <a:gd name="connsiteX17" fmla="*/ 7344833 w 8055372"/>
              <a:gd name="connsiteY17" fmla="*/ 4023783 h 4176183"/>
              <a:gd name="connsiteX18" fmla="*/ 7514167 w 8055372"/>
              <a:gd name="connsiteY18" fmla="*/ 4057650 h 4176183"/>
              <a:gd name="connsiteX19" fmla="*/ 7564967 w 8055372"/>
              <a:gd name="connsiteY19" fmla="*/ 4074583 h 4176183"/>
              <a:gd name="connsiteX20" fmla="*/ 7717367 w 8055372"/>
              <a:gd name="connsiteY20" fmla="*/ 4108450 h 4176183"/>
              <a:gd name="connsiteX21" fmla="*/ 7802033 w 8055372"/>
              <a:gd name="connsiteY21" fmla="*/ 4125383 h 4176183"/>
              <a:gd name="connsiteX22" fmla="*/ 7852833 w 8055372"/>
              <a:gd name="connsiteY22" fmla="*/ 4142316 h 4176183"/>
              <a:gd name="connsiteX23" fmla="*/ 8005233 w 8055372"/>
              <a:gd name="connsiteY23" fmla="*/ 4176183 h 4176183"/>
              <a:gd name="connsiteX24" fmla="*/ 8039100 w 8055372"/>
              <a:gd name="connsiteY24" fmla="*/ 4108450 h 4176183"/>
              <a:gd name="connsiteX25" fmla="*/ 8005233 w 8055372"/>
              <a:gd name="connsiteY25" fmla="*/ 4057650 h 4176183"/>
              <a:gd name="connsiteX26" fmla="*/ 7988300 w 8055372"/>
              <a:gd name="connsiteY26" fmla="*/ 3752850 h 4176183"/>
              <a:gd name="connsiteX27" fmla="*/ 7869767 w 8055372"/>
              <a:gd name="connsiteY27" fmla="*/ 3735916 h 4176183"/>
              <a:gd name="connsiteX28" fmla="*/ 7598833 w 8055372"/>
              <a:gd name="connsiteY28" fmla="*/ 3702050 h 4176183"/>
              <a:gd name="connsiteX29" fmla="*/ 7361767 w 8055372"/>
              <a:gd name="connsiteY29" fmla="*/ 3651250 h 4176183"/>
              <a:gd name="connsiteX30" fmla="*/ 7209367 w 8055372"/>
              <a:gd name="connsiteY30" fmla="*/ 3600450 h 4176183"/>
              <a:gd name="connsiteX31" fmla="*/ 7124700 w 8055372"/>
              <a:gd name="connsiteY31" fmla="*/ 3583516 h 4176183"/>
              <a:gd name="connsiteX32" fmla="*/ 1526117 w 8055372"/>
              <a:gd name="connsiteY32" fmla="*/ 2135716 h 4176183"/>
              <a:gd name="connsiteX33" fmla="*/ 8047567 w 8055372"/>
              <a:gd name="connsiteY33" fmla="*/ 416983 h 4176183"/>
              <a:gd name="connsiteX0" fmla="*/ 8047567 w 8055372"/>
              <a:gd name="connsiteY0" fmla="*/ 416983 h 4176183"/>
              <a:gd name="connsiteX1" fmla="*/ 8049683 w 8055372"/>
              <a:gd name="connsiteY1" fmla="*/ 0 h 4176183"/>
              <a:gd name="connsiteX2" fmla="*/ 0 w 8055372"/>
              <a:gd name="connsiteY2" fmla="*/ 2148416 h 4176183"/>
              <a:gd name="connsiteX3" fmla="*/ 5431367 w 8055372"/>
              <a:gd name="connsiteY3" fmla="*/ 3583516 h 4176183"/>
              <a:gd name="connsiteX4" fmla="*/ 5482167 w 8055372"/>
              <a:gd name="connsiteY4" fmla="*/ 3617383 h 4176183"/>
              <a:gd name="connsiteX5" fmla="*/ 5617633 w 8055372"/>
              <a:gd name="connsiteY5" fmla="*/ 3651250 h 4176183"/>
              <a:gd name="connsiteX6" fmla="*/ 5685367 w 8055372"/>
              <a:gd name="connsiteY6" fmla="*/ 3685116 h 4176183"/>
              <a:gd name="connsiteX7" fmla="*/ 5854700 w 8055372"/>
              <a:gd name="connsiteY7" fmla="*/ 3718983 h 4176183"/>
              <a:gd name="connsiteX8" fmla="*/ 5905500 w 8055372"/>
              <a:gd name="connsiteY8" fmla="*/ 3735916 h 4176183"/>
              <a:gd name="connsiteX9" fmla="*/ 6074833 w 8055372"/>
              <a:gd name="connsiteY9" fmla="*/ 3803650 h 4176183"/>
              <a:gd name="connsiteX10" fmla="*/ 6278033 w 8055372"/>
              <a:gd name="connsiteY10" fmla="*/ 3854450 h 4176183"/>
              <a:gd name="connsiteX11" fmla="*/ 6345767 w 8055372"/>
              <a:gd name="connsiteY11" fmla="*/ 3871383 h 4176183"/>
              <a:gd name="connsiteX12" fmla="*/ 6548967 w 8055372"/>
              <a:gd name="connsiteY12" fmla="*/ 3905250 h 4176183"/>
              <a:gd name="connsiteX13" fmla="*/ 6752167 w 8055372"/>
              <a:gd name="connsiteY13" fmla="*/ 3956050 h 4176183"/>
              <a:gd name="connsiteX14" fmla="*/ 6853767 w 8055372"/>
              <a:gd name="connsiteY14" fmla="*/ 3972983 h 4176183"/>
              <a:gd name="connsiteX15" fmla="*/ 6921500 w 8055372"/>
              <a:gd name="connsiteY15" fmla="*/ 3989916 h 4176183"/>
              <a:gd name="connsiteX16" fmla="*/ 7175500 w 8055372"/>
              <a:gd name="connsiteY16" fmla="*/ 4006850 h 4176183"/>
              <a:gd name="connsiteX17" fmla="*/ 7344833 w 8055372"/>
              <a:gd name="connsiteY17" fmla="*/ 4023783 h 4176183"/>
              <a:gd name="connsiteX18" fmla="*/ 7514167 w 8055372"/>
              <a:gd name="connsiteY18" fmla="*/ 4057650 h 4176183"/>
              <a:gd name="connsiteX19" fmla="*/ 7564967 w 8055372"/>
              <a:gd name="connsiteY19" fmla="*/ 4074583 h 4176183"/>
              <a:gd name="connsiteX20" fmla="*/ 7717367 w 8055372"/>
              <a:gd name="connsiteY20" fmla="*/ 4108450 h 4176183"/>
              <a:gd name="connsiteX21" fmla="*/ 7802033 w 8055372"/>
              <a:gd name="connsiteY21" fmla="*/ 4125383 h 4176183"/>
              <a:gd name="connsiteX22" fmla="*/ 7852833 w 8055372"/>
              <a:gd name="connsiteY22" fmla="*/ 4142316 h 4176183"/>
              <a:gd name="connsiteX23" fmla="*/ 8005233 w 8055372"/>
              <a:gd name="connsiteY23" fmla="*/ 4176183 h 4176183"/>
              <a:gd name="connsiteX24" fmla="*/ 8039100 w 8055372"/>
              <a:gd name="connsiteY24" fmla="*/ 4108450 h 4176183"/>
              <a:gd name="connsiteX25" fmla="*/ 8005233 w 8055372"/>
              <a:gd name="connsiteY25" fmla="*/ 4057650 h 4176183"/>
              <a:gd name="connsiteX26" fmla="*/ 7988300 w 8055372"/>
              <a:gd name="connsiteY26" fmla="*/ 3752850 h 4176183"/>
              <a:gd name="connsiteX27" fmla="*/ 7869767 w 8055372"/>
              <a:gd name="connsiteY27" fmla="*/ 3735916 h 4176183"/>
              <a:gd name="connsiteX28" fmla="*/ 7598833 w 8055372"/>
              <a:gd name="connsiteY28" fmla="*/ 3702050 h 4176183"/>
              <a:gd name="connsiteX29" fmla="*/ 7361767 w 8055372"/>
              <a:gd name="connsiteY29" fmla="*/ 3651250 h 4176183"/>
              <a:gd name="connsiteX30" fmla="*/ 7209367 w 8055372"/>
              <a:gd name="connsiteY30" fmla="*/ 3600450 h 4176183"/>
              <a:gd name="connsiteX31" fmla="*/ 7124700 w 8055372"/>
              <a:gd name="connsiteY31" fmla="*/ 3583516 h 4176183"/>
              <a:gd name="connsiteX32" fmla="*/ 1526117 w 8055372"/>
              <a:gd name="connsiteY32" fmla="*/ 2135716 h 4176183"/>
              <a:gd name="connsiteX33" fmla="*/ 8047567 w 8055372"/>
              <a:gd name="connsiteY33" fmla="*/ 416983 h 4176183"/>
              <a:gd name="connsiteX0" fmla="*/ 8047567 w 8055372"/>
              <a:gd name="connsiteY0" fmla="*/ 416983 h 4176183"/>
              <a:gd name="connsiteX1" fmla="*/ 8049683 w 8055372"/>
              <a:gd name="connsiteY1" fmla="*/ 0 h 4176183"/>
              <a:gd name="connsiteX2" fmla="*/ 0 w 8055372"/>
              <a:gd name="connsiteY2" fmla="*/ 2148416 h 4176183"/>
              <a:gd name="connsiteX3" fmla="*/ 5431367 w 8055372"/>
              <a:gd name="connsiteY3" fmla="*/ 3583516 h 4176183"/>
              <a:gd name="connsiteX4" fmla="*/ 5482167 w 8055372"/>
              <a:gd name="connsiteY4" fmla="*/ 3617383 h 4176183"/>
              <a:gd name="connsiteX5" fmla="*/ 5617633 w 8055372"/>
              <a:gd name="connsiteY5" fmla="*/ 3651250 h 4176183"/>
              <a:gd name="connsiteX6" fmla="*/ 5685367 w 8055372"/>
              <a:gd name="connsiteY6" fmla="*/ 3685116 h 4176183"/>
              <a:gd name="connsiteX7" fmla="*/ 5854700 w 8055372"/>
              <a:gd name="connsiteY7" fmla="*/ 3718983 h 4176183"/>
              <a:gd name="connsiteX8" fmla="*/ 5905500 w 8055372"/>
              <a:gd name="connsiteY8" fmla="*/ 3735916 h 4176183"/>
              <a:gd name="connsiteX9" fmla="*/ 6074833 w 8055372"/>
              <a:gd name="connsiteY9" fmla="*/ 3803650 h 4176183"/>
              <a:gd name="connsiteX10" fmla="*/ 6278033 w 8055372"/>
              <a:gd name="connsiteY10" fmla="*/ 3854450 h 4176183"/>
              <a:gd name="connsiteX11" fmla="*/ 6345767 w 8055372"/>
              <a:gd name="connsiteY11" fmla="*/ 3871383 h 4176183"/>
              <a:gd name="connsiteX12" fmla="*/ 6548967 w 8055372"/>
              <a:gd name="connsiteY12" fmla="*/ 3905250 h 4176183"/>
              <a:gd name="connsiteX13" fmla="*/ 6752167 w 8055372"/>
              <a:gd name="connsiteY13" fmla="*/ 3956050 h 4176183"/>
              <a:gd name="connsiteX14" fmla="*/ 6853767 w 8055372"/>
              <a:gd name="connsiteY14" fmla="*/ 3972983 h 4176183"/>
              <a:gd name="connsiteX15" fmla="*/ 6921500 w 8055372"/>
              <a:gd name="connsiteY15" fmla="*/ 3989916 h 4176183"/>
              <a:gd name="connsiteX16" fmla="*/ 7175500 w 8055372"/>
              <a:gd name="connsiteY16" fmla="*/ 4006850 h 4176183"/>
              <a:gd name="connsiteX17" fmla="*/ 7344833 w 8055372"/>
              <a:gd name="connsiteY17" fmla="*/ 4023783 h 4176183"/>
              <a:gd name="connsiteX18" fmla="*/ 7514167 w 8055372"/>
              <a:gd name="connsiteY18" fmla="*/ 4057650 h 4176183"/>
              <a:gd name="connsiteX19" fmla="*/ 7564967 w 8055372"/>
              <a:gd name="connsiteY19" fmla="*/ 4074583 h 4176183"/>
              <a:gd name="connsiteX20" fmla="*/ 7717367 w 8055372"/>
              <a:gd name="connsiteY20" fmla="*/ 4108450 h 4176183"/>
              <a:gd name="connsiteX21" fmla="*/ 7802033 w 8055372"/>
              <a:gd name="connsiteY21" fmla="*/ 4125383 h 4176183"/>
              <a:gd name="connsiteX22" fmla="*/ 7852833 w 8055372"/>
              <a:gd name="connsiteY22" fmla="*/ 4142316 h 4176183"/>
              <a:gd name="connsiteX23" fmla="*/ 8005233 w 8055372"/>
              <a:gd name="connsiteY23" fmla="*/ 4176183 h 4176183"/>
              <a:gd name="connsiteX24" fmla="*/ 8039100 w 8055372"/>
              <a:gd name="connsiteY24" fmla="*/ 4108450 h 4176183"/>
              <a:gd name="connsiteX25" fmla="*/ 8005233 w 8055372"/>
              <a:gd name="connsiteY25" fmla="*/ 4057650 h 4176183"/>
              <a:gd name="connsiteX26" fmla="*/ 7988300 w 8055372"/>
              <a:gd name="connsiteY26" fmla="*/ 3752850 h 4176183"/>
              <a:gd name="connsiteX27" fmla="*/ 7869767 w 8055372"/>
              <a:gd name="connsiteY27" fmla="*/ 3735916 h 4176183"/>
              <a:gd name="connsiteX28" fmla="*/ 7598833 w 8055372"/>
              <a:gd name="connsiteY28" fmla="*/ 3702050 h 4176183"/>
              <a:gd name="connsiteX29" fmla="*/ 7361767 w 8055372"/>
              <a:gd name="connsiteY29" fmla="*/ 3651250 h 4176183"/>
              <a:gd name="connsiteX30" fmla="*/ 7209367 w 8055372"/>
              <a:gd name="connsiteY30" fmla="*/ 3600450 h 4176183"/>
              <a:gd name="connsiteX31" fmla="*/ 1526117 w 8055372"/>
              <a:gd name="connsiteY31" fmla="*/ 2135716 h 4176183"/>
              <a:gd name="connsiteX32" fmla="*/ 8047567 w 8055372"/>
              <a:gd name="connsiteY32" fmla="*/ 416983 h 4176183"/>
              <a:gd name="connsiteX0" fmla="*/ 8047567 w 8055372"/>
              <a:gd name="connsiteY0" fmla="*/ 416983 h 4176183"/>
              <a:gd name="connsiteX1" fmla="*/ 8049683 w 8055372"/>
              <a:gd name="connsiteY1" fmla="*/ 0 h 4176183"/>
              <a:gd name="connsiteX2" fmla="*/ 0 w 8055372"/>
              <a:gd name="connsiteY2" fmla="*/ 2148416 h 4176183"/>
              <a:gd name="connsiteX3" fmla="*/ 5431367 w 8055372"/>
              <a:gd name="connsiteY3" fmla="*/ 3583516 h 4176183"/>
              <a:gd name="connsiteX4" fmla="*/ 5482167 w 8055372"/>
              <a:gd name="connsiteY4" fmla="*/ 3617383 h 4176183"/>
              <a:gd name="connsiteX5" fmla="*/ 5617633 w 8055372"/>
              <a:gd name="connsiteY5" fmla="*/ 3651250 h 4176183"/>
              <a:gd name="connsiteX6" fmla="*/ 5685367 w 8055372"/>
              <a:gd name="connsiteY6" fmla="*/ 3685116 h 4176183"/>
              <a:gd name="connsiteX7" fmla="*/ 5854700 w 8055372"/>
              <a:gd name="connsiteY7" fmla="*/ 3718983 h 4176183"/>
              <a:gd name="connsiteX8" fmla="*/ 5905500 w 8055372"/>
              <a:gd name="connsiteY8" fmla="*/ 3735916 h 4176183"/>
              <a:gd name="connsiteX9" fmla="*/ 6074833 w 8055372"/>
              <a:gd name="connsiteY9" fmla="*/ 3803650 h 4176183"/>
              <a:gd name="connsiteX10" fmla="*/ 6278033 w 8055372"/>
              <a:gd name="connsiteY10" fmla="*/ 3854450 h 4176183"/>
              <a:gd name="connsiteX11" fmla="*/ 6345767 w 8055372"/>
              <a:gd name="connsiteY11" fmla="*/ 3871383 h 4176183"/>
              <a:gd name="connsiteX12" fmla="*/ 6548967 w 8055372"/>
              <a:gd name="connsiteY12" fmla="*/ 3905250 h 4176183"/>
              <a:gd name="connsiteX13" fmla="*/ 6752167 w 8055372"/>
              <a:gd name="connsiteY13" fmla="*/ 3956050 h 4176183"/>
              <a:gd name="connsiteX14" fmla="*/ 6853767 w 8055372"/>
              <a:gd name="connsiteY14" fmla="*/ 3972983 h 4176183"/>
              <a:gd name="connsiteX15" fmla="*/ 6921500 w 8055372"/>
              <a:gd name="connsiteY15" fmla="*/ 3989916 h 4176183"/>
              <a:gd name="connsiteX16" fmla="*/ 7175500 w 8055372"/>
              <a:gd name="connsiteY16" fmla="*/ 4006850 h 4176183"/>
              <a:gd name="connsiteX17" fmla="*/ 7344833 w 8055372"/>
              <a:gd name="connsiteY17" fmla="*/ 4023783 h 4176183"/>
              <a:gd name="connsiteX18" fmla="*/ 7514167 w 8055372"/>
              <a:gd name="connsiteY18" fmla="*/ 4057650 h 4176183"/>
              <a:gd name="connsiteX19" fmla="*/ 7564967 w 8055372"/>
              <a:gd name="connsiteY19" fmla="*/ 4074583 h 4176183"/>
              <a:gd name="connsiteX20" fmla="*/ 7717367 w 8055372"/>
              <a:gd name="connsiteY20" fmla="*/ 4108450 h 4176183"/>
              <a:gd name="connsiteX21" fmla="*/ 7802033 w 8055372"/>
              <a:gd name="connsiteY21" fmla="*/ 4125383 h 4176183"/>
              <a:gd name="connsiteX22" fmla="*/ 7852833 w 8055372"/>
              <a:gd name="connsiteY22" fmla="*/ 4142316 h 4176183"/>
              <a:gd name="connsiteX23" fmla="*/ 8005233 w 8055372"/>
              <a:gd name="connsiteY23" fmla="*/ 4176183 h 4176183"/>
              <a:gd name="connsiteX24" fmla="*/ 8039100 w 8055372"/>
              <a:gd name="connsiteY24" fmla="*/ 4108450 h 4176183"/>
              <a:gd name="connsiteX25" fmla="*/ 8005233 w 8055372"/>
              <a:gd name="connsiteY25" fmla="*/ 4057650 h 4176183"/>
              <a:gd name="connsiteX26" fmla="*/ 7988300 w 8055372"/>
              <a:gd name="connsiteY26" fmla="*/ 3752850 h 4176183"/>
              <a:gd name="connsiteX27" fmla="*/ 7869767 w 8055372"/>
              <a:gd name="connsiteY27" fmla="*/ 3735916 h 4176183"/>
              <a:gd name="connsiteX28" fmla="*/ 7598833 w 8055372"/>
              <a:gd name="connsiteY28" fmla="*/ 3702050 h 4176183"/>
              <a:gd name="connsiteX29" fmla="*/ 7361767 w 8055372"/>
              <a:gd name="connsiteY29" fmla="*/ 3651250 h 4176183"/>
              <a:gd name="connsiteX30" fmla="*/ 1526117 w 8055372"/>
              <a:gd name="connsiteY30" fmla="*/ 2135716 h 4176183"/>
              <a:gd name="connsiteX31" fmla="*/ 8047567 w 8055372"/>
              <a:gd name="connsiteY31" fmla="*/ 416983 h 4176183"/>
              <a:gd name="connsiteX0" fmla="*/ 8047567 w 8078900"/>
              <a:gd name="connsiteY0" fmla="*/ 416983 h 4176183"/>
              <a:gd name="connsiteX1" fmla="*/ 8049683 w 8078900"/>
              <a:gd name="connsiteY1" fmla="*/ 0 h 4176183"/>
              <a:gd name="connsiteX2" fmla="*/ 0 w 8078900"/>
              <a:gd name="connsiteY2" fmla="*/ 2148416 h 4176183"/>
              <a:gd name="connsiteX3" fmla="*/ 5431367 w 8078900"/>
              <a:gd name="connsiteY3" fmla="*/ 3583516 h 4176183"/>
              <a:gd name="connsiteX4" fmla="*/ 5482167 w 8078900"/>
              <a:gd name="connsiteY4" fmla="*/ 3617383 h 4176183"/>
              <a:gd name="connsiteX5" fmla="*/ 5617633 w 8078900"/>
              <a:gd name="connsiteY5" fmla="*/ 3651250 h 4176183"/>
              <a:gd name="connsiteX6" fmla="*/ 5685367 w 8078900"/>
              <a:gd name="connsiteY6" fmla="*/ 3685116 h 4176183"/>
              <a:gd name="connsiteX7" fmla="*/ 5854700 w 8078900"/>
              <a:gd name="connsiteY7" fmla="*/ 3718983 h 4176183"/>
              <a:gd name="connsiteX8" fmla="*/ 5905500 w 8078900"/>
              <a:gd name="connsiteY8" fmla="*/ 3735916 h 4176183"/>
              <a:gd name="connsiteX9" fmla="*/ 6074833 w 8078900"/>
              <a:gd name="connsiteY9" fmla="*/ 3803650 h 4176183"/>
              <a:gd name="connsiteX10" fmla="*/ 6278033 w 8078900"/>
              <a:gd name="connsiteY10" fmla="*/ 3854450 h 4176183"/>
              <a:gd name="connsiteX11" fmla="*/ 6345767 w 8078900"/>
              <a:gd name="connsiteY11" fmla="*/ 3871383 h 4176183"/>
              <a:gd name="connsiteX12" fmla="*/ 6548967 w 8078900"/>
              <a:gd name="connsiteY12" fmla="*/ 3905250 h 4176183"/>
              <a:gd name="connsiteX13" fmla="*/ 6752167 w 8078900"/>
              <a:gd name="connsiteY13" fmla="*/ 3956050 h 4176183"/>
              <a:gd name="connsiteX14" fmla="*/ 6853767 w 8078900"/>
              <a:gd name="connsiteY14" fmla="*/ 3972983 h 4176183"/>
              <a:gd name="connsiteX15" fmla="*/ 6921500 w 8078900"/>
              <a:gd name="connsiteY15" fmla="*/ 3989916 h 4176183"/>
              <a:gd name="connsiteX16" fmla="*/ 7175500 w 8078900"/>
              <a:gd name="connsiteY16" fmla="*/ 4006850 h 4176183"/>
              <a:gd name="connsiteX17" fmla="*/ 7344833 w 8078900"/>
              <a:gd name="connsiteY17" fmla="*/ 4023783 h 4176183"/>
              <a:gd name="connsiteX18" fmla="*/ 7514167 w 8078900"/>
              <a:gd name="connsiteY18" fmla="*/ 4057650 h 4176183"/>
              <a:gd name="connsiteX19" fmla="*/ 7564967 w 8078900"/>
              <a:gd name="connsiteY19" fmla="*/ 4074583 h 4176183"/>
              <a:gd name="connsiteX20" fmla="*/ 7717367 w 8078900"/>
              <a:gd name="connsiteY20" fmla="*/ 4108450 h 4176183"/>
              <a:gd name="connsiteX21" fmla="*/ 7802033 w 8078900"/>
              <a:gd name="connsiteY21" fmla="*/ 4125383 h 4176183"/>
              <a:gd name="connsiteX22" fmla="*/ 7852833 w 8078900"/>
              <a:gd name="connsiteY22" fmla="*/ 4142316 h 4176183"/>
              <a:gd name="connsiteX23" fmla="*/ 8005233 w 8078900"/>
              <a:gd name="connsiteY23" fmla="*/ 4176183 h 4176183"/>
              <a:gd name="connsiteX24" fmla="*/ 8039100 w 8078900"/>
              <a:gd name="connsiteY24" fmla="*/ 4108450 h 4176183"/>
              <a:gd name="connsiteX25" fmla="*/ 8005233 w 8078900"/>
              <a:gd name="connsiteY25" fmla="*/ 4057650 h 4176183"/>
              <a:gd name="connsiteX26" fmla="*/ 7988300 w 8078900"/>
              <a:gd name="connsiteY26" fmla="*/ 3752850 h 4176183"/>
              <a:gd name="connsiteX27" fmla="*/ 7869767 w 8078900"/>
              <a:gd name="connsiteY27" fmla="*/ 3735916 h 4176183"/>
              <a:gd name="connsiteX28" fmla="*/ 7598833 w 8078900"/>
              <a:gd name="connsiteY28" fmla="*/ 3702050 h 4176183"/>
              <a:gd name="connsiteX29" fmla="*/ 1526117 w 8078900"/>
              <a:gd name="connsiteY29" fmla="*/ 2135716 h 4176183"/>
              <a:gd name="connsiteX30" fmla="*/ 8047567 w 8078900"/>
              <a:gd name="connsiteY30" fmla="*/ 416983 h 4176183"/>
              <a:gd name="connsiteX0" fmla="*/ 8047567 w 8377407"/>
              <a:gd name="connsiteY0" fmla="*/ 416983 h 4176183"/>
              <a:gd name="connsiteX1" fmla="*/ 8049683 w 8377407"/>
              <a:gd name="connsiteY1" fmla="*/ 0 h 4176183"/>
              <a:gd name="connsiteX2" fmla="*/ 0 w 8377407"/>
              <a:gd name="connsiteY2" fmla="*/ 2148416 h 4176183"/>
              <a:gd name="connsiteX3" fmla="*/ 5431367 w 8377407"/>
              <a:gd name="connsiteY3" fmla="*/ 3583516 h 4176183"/>
              <a:gd name="connsiteX4" fmla="*/ 5482167 w 8377407"/>
              <a:gd name="connsiteY4" fmla="*/ 3617383 h 4176183"/>
              <a:gd name="connsiteX5" fmla="*/ 5617633 w 8377407"/>
              <a:gd name="connsiteY5" fmla="*/ 3651250 h 4176183"/>
              <a:gd name="connsiteX6" fmla="*/ 5685367 w 8377407"/>
              <a:gd name="connsiteY6" fmla="*/ 3685116 h 4176183"/>
              <a:gd name="connsiteX7" fmla="*/ 5854700 w 8377407"/>
              <a:gd name="connsiteY7" fmla="*/ 3718983 h 4176183"/>
              <a:gd name="connsiteX8" fmla="*/ 5905500 w 8377407"/>
              <a:gd name="connsiteY8" fmla="*/ 3735916 h 4176183"/>
              <a:gd name="connsiteX9" fmla="*/ 6074833 w 8377407"/>
              <a:gd name="connsiteY9" fmla="*/ 3803650 h 4176183"/>
              <a:gd name="connsiteX10" fmla="*/ 6278033 w 8377407"/>
              <a:gd name="connsiteY10" fmla="*/ 3854450 h 4176183"/>
              <a:gd name="connsiteX11" fmla="*/ 6345767 w 8377407"/>
              <a:gd name="connsiteY11" fmla="*/ 3871383 h 4176183"/>
              <a:gd name="connsiteX12" fmla="*/ 6548967 w 8377407"/>
              <a:gd name="connsiteY12" fmla="*/ 3905250 h 4176183"/>
              <a:gd name="connsiteX13" fmla="*/ 6752167 w 8377407"/>
              <a:gd name="connsiteY13" fmla="*/ 3956050 h 4176183"/>
              <a:gd name="connsiteX14" fmla="*/ 6853767 w 8377407"/>
              <a:gd name="connsiteY14" fmla="*/ 3972983 h 4176183"/>
              <a:gd name="connsiteX15" fmla="*/ 6921500 w 8377407"/>
              <a:gd name="connsiteY15" fmla="*/ 3989916 h 4176183"/>
              <a:gd name="connsiteX16" fmla="*/ 7175500 w 8377407"/>
              <a:gd name="connsiteY16" fmla="*/ 4006850 h 4176183"/>
              <a:gd name="connsiteX17" fmla="*/ 7344833 w 8377407"/>
              <a:gd name="connsiteY17" fmla="*/ 4023783 h 4176183"/>
              <a:gd name="connsiteX18" fmla="*/ 7514167 w 8377407"/>
              <a:gd name="connsiteY18" fmla="*/ 4057650 h 4176183"/>
              <a:gd name="connsiteX19" fmla="*/ 7564967 w 8377407"/>
              <a:gd name="connsiteY19" fmla="*/ 4074583 h 4176183"/>
              <a:gd name="connsiteX20" fmla="*/ 7717367 w 8377407"/>
              <a:gd name="connsiteY20" fmla="*/ 4108450 h 4176183"/>
              <a:gd name="connsiteX21" fmla="*/ 7802033 w 8377407"/>
              <a:gd name="connsiteY21" fmla="*/ 4125383 h 4176183"/>
              <a:gd name="connsiteX22" fmla="*/ 7852833 w 8377407"/>
              <a:gd name="connsiteY22" fmla="*/ 4142316 h 4176183"/>
              <a:gd name="connsiteX23" fmla="*/ 8005233 w 8377407"/>
              <a:gd name="connsiteY23" fmla="*/ 4176183 h 4176183"/>
              <a:gd name="connsiteX24" fmla="*/ 8039100 w 8377407"/>
              <a:gd name="connsiteY24" fmla="*/ 4108450 h 4176183"/>
              <a:gd name="connsiteX25" fmla="*/ 8005233 w 8377407"/>
              <a:gd name="connsiteY25" fmla="*/ 4057650 h 4176183"/>
              <a:gd name="connsiteX26" fmla="*/ 7988300 w 8377407"/>
              <a:gd name="connsiteY26" fmla="*/ 3752850 h 4176183"/>
              <a:gd name="connsiteX27" fmla="*/ 7869767 w 8377407"/>
              <a:gd name="connsiteY27" fmla="*/ 3735916 h 4176183"/>
              <a:gd name="connsiteX28" fmla="*/ 1526117 w 8377407"/>
              <a:gd name="connsiteY28" fmla="*/ 2135716 h 4176183"/>
              <a:gd name="connsiteX29" fmla="*/ 8047567 w 8377407"/>
              <a:gd name="connsiteY29" fmla="*/ 416983 h 4176183"/>
              <a:gd name="connsiteX0" fmla="*/ 8047567 w 8469431"/>
              <a:gd name="connsiteY0" fmla="*/ 416983 h 4176183"/>
              <a:gd name="connsiteX1" fmla="*/ 8049683 w 8469431"/>
              <a:gd name="connsiteY1" fmla="*/ 0 h 4176183"/>
              <a:gd name="connsiteX2" fmla="*/ 0 w 8469431"/>
              <a:gd name="connsiteY2" fmla="*/ 2148416 h 4176183"/>
              <a:gd name="connsiteX3" fmla="*/ 5431367 w 8469431"/>
              <a:gd name="connsiteY3" fmla="*/ 3583516 h 4176183"/>
              <a:gd name="connsiteX4" fmla="*/ 5482167 w 8469431"/>
              <a:gd name="connsiteY4" fmla="*/ 3617383 h 4176183"/>
              <a:gd name="connsiteX5" fmla="*/ 5617633 w 8469431"/>
              <a:gd name="connsiteY5" fmla="*/ 3651250 h 4176183"/>
              <a:gd name="connsiteX6" fmla="*/ 5685367 w 8469431"/>
              <a:gd name="connsiteY6" fmla="*/ 3685116 h 4176183"/>
              <a:gd name="connsiteX7" fmla="*/ 5854700 w 8469431"/>
              <a:gd name="connsiteY7" fmla="*/ 3718983 h 4176183"/>
              <a:gd name="connsiteX8" fmla="*/ 5905500 w 8469431"/>
              <a:gd name="connsiteY8" fmla="*/ 3735916 h 4176183"/>
              <a:gd name="connsiteX9" fmla="*/ 6074833 w 8469431"/>
              <a:gd name="connsiteY9" fmla="*/ 3803650 h 4176183"/>
              <a:gd name="connsiteX10" fmla="*/ 6278033 w 8469431"/>
              <a:gd name="connsiteY10" fmla="*/ 3854450 h 4176183"/>
              <a:gd name="connsiteX11" fmla="*/ 6345767 w 8469431"/>
              <a:gd name="connsiteY11" fmla="*/ 3871383 h 4176183"/>
              <a:gd name="connsiteX12" fmla="*/ 6548967 w 8469431"/>
              <a:gd name="connsiteY12" fmla="*/ 3905250 h 4176183"/>
              <a:gd name="connsiteX13" fmla="*/ 6752167 w 8469431"/>
              <a:gd name="connsiteY13" fmla="*/ 3956050 h 4176183"/>
              <a:gd name="connsiteX14" fmla="*/ 6853767 w 8469431"/>
              <a:gd name="connsiteY14" fmla="*/ 3972983 h 4176183"/>
              <a:gd name="connsiteX15" fmla="*/ 6921500 w 8469431"/>
              <a:gd name="connsiteY15" fmla="*/ 3989916 h 4176183"/>
              <a:gd name="connsiteX16" fmla="*/ 7175500 w 8469431"/>
              <a:gd name="connsiteY16" fmla="*/ 4006850 h 4176183"/>
              <a:gd name="connsiteX17" fmla="*/ 7344833 w 8469431"/>
              <a:gd name="connsiteY17" fmla="*/ 4023783 h 4176183"/>
              <a:gd name="connsiteX18" fmla="*/ 7514167 w 8469431"/>
              <a:gd name="connsiteY18" fmla="*/ 4057650 h 4176183"/>
              <a:gd name="connsiteX19" fmla="*/ 7564967 w 8469431"/>
              <a:gd name="connsiteY19" fmla="*/ 4074583 h 4176183"/>
              <a:gd name="connsiteX20" fmla="*/ 7717367 w 8469431"/>
              <a:gd name="connsiteY20" fmla="*/ 4108450 h 4176183"/>
              <a:gd name="connsiteX21" fmla="*/ 7802033 w 8469431"/>
              <a:gd name="connsiteY21" fmla="*/ 4125383 h 4176183"/>
              <a:gd name="connsiteX22" fmla="*/ 7852833 w 8469431"/>
              <a:gd name="connsiteY22" fmla="*/ 4142316 h 4176183"/>
              <a:gd name="connsiteX23" fmla="*/ 8005233 w 8469431"/>
              <a:gd name="connsiteY23" fmla="*/ 4176183 h 4176183"/>
              <a:gd name="connsiteX24" fmla="*/ 8039100 w 8469431"/>
              <a:gd name="connsiteY24" fmla="*/ 4108450 h 4176183"/>
              <a:gd name="connsiteX25" fmla="*/ 8005233 w 8469431"/>
              <a:gd name="connsiteY25" fmla="*/ 4057650 h 4176183"/>
              <a:gd name="connsiteX26" fmla="*/ 7988300 w 8469431"/>
              <a:gd name="connsiteY26" fmla="*/ 3752850 h 4176183"/>
              <a:gd name="connsiteX27" fmla="*/ 1526117 w 8469431"/>
              <a:gd name="connsiteY27" fmla="*/ 2135716 h 4176183"/>
              <a:gd name="connsiteX28" fmla="*/ 8047567 w 8469431"/>
              <a:gd name="connsiteY28" fmla="*/ 416983 h 4176183"/>
              <a:gd name="connsiteX0" fmla="*/ 8047567 w 8483618"/>
              <a:gd name="connsiteY0" fmla="*/ 416983 h 4176183"/>
              <a:gd name="connsiteX1" fmla="*/ 8049683 w 8483618"/>
              <a:gd name="connsiteY1" fmla="*/ 0 h 4176183"/>
              <a:gd name="connsiteX2" fmla="*/ 0 w 8483618"/>
              <a:gd name="connsiteY2" fmla="*/ 2148416 h 4176183"/>
              <a:gd name="connsiteX3" fmla="*/ 5431367 w 8483618"/>
              <a:gd name="connsiteY3" fmla="*/ 3583516 h 4176183"/>
              <a:gd name="connsiteX4" fmla="*/ 5482167 w 8483618"/>
              <a:gd name="connsiteY4" fmla="*/ 3617383 h 4176183"/>
              <a:gd name="connsiteX5" fmla="*/ 5617633 w 8483618"/>
              <a:gd name="connsiteY5" fmla="*/ 3651250 h 4176183"/>
              <a:gd name="connsiteX6" fmla="*/ 5685367 w 8483618"/>
              <a:gd name="connsiteY6" fmla="*/ 3685116 h 4176183"/>
              <a:gd name="connsiteX7" fmla="*/ 5854700 w 8483618"/>
              <a:gd name="connsiteY7" fmla="*/ 3718983 h 4176183"/>
              <a:gd name="connsiteX8" fmla="*/ 5905500 w 8483618"/>
              <a:gd name="connsiteY8" fmla="*/ 3735916 h 4176183"/>
              <a:gd name="connsiteX9" fmla="*/ 6074833 w 8483618"/>
              <a:gd name="connsiteY9" fmla="*/ 3803650 h 4176183"/>
              <a:gd name="connsiteX10" fmla="*/ 6278033 w 8483618"/>
              <a:gd name="connsiteY10" fmla="*/ 3854450 h 4176183"/>
              <a:gd name="connsiteX11" fmla="*/ 6345767 w 8483618"/>
              <a:gd name="connsiteY11" fmla="*/ 3871383 h 4176183"/>
              <a:gd name="connsiteX12" fmla="*/ 6548967 w 8483618"/>
              <a:gd name="connsiteY12" fmla="*/ 3905250 h 4176183"/>
              <a:gd name="connsiteX13" fmla="*/ 6752167 w 8483618"/>
              <a:gd name="connsiteY13" fmla="*/ 3956050 h 4176183"/>
              <a:gd name="connsiteX14" fmla="*/ 6853767 w 8483618"/>
              <a:gd name="connsiteY14" fmla="*/ 3972983 h 4176183"/>
              <a:gd name="connsiteX15" fmla="*/ 6921500 w 8483618"/>
              <a:gd name="connsiteY15" fmla="*/ 3989916 h 4176183"/>
              <a:gd name="connsiteX16" fmla="*/ 7175500 w 8483618"/>
              <a:gd name="connsiteY16" fmla="*/ 4006850 h 4176183"/>
              <a:gd name="connsiteX17" fmla="*/ 7344833 w 8483618"/>
              <a:gd name="connsiteY17" fmla="*/ 4023783 h 4176183"/>
              <a:gd name="connsiteX18" fmla="*/ 7514167 w 8483618"/>
              <a:gd name="connsiteY18" fmla="*/ 4057650 h 4176183"/>
              <a:gd name="connsiteX19" fmla="*/ 7564967 w 8483618"/>
              <a:gd name="connsiteY19" fmla="*/ 4074583 h 4176183"/>
              <a:gd name="connsiteX20" fmla="*/ 7717367 w 8483618"/>
              <a:gd name="connsiteY20" fmla="*/ 4108450 h 4176183"/>
              <a:gd name="connsiteX21" fmla="*/ 7802033 w 8483618"/>
              <a:gd name="connsiteY21" fmla="*/ 4125383 h 4176183"/>
              <a:gd name="connsiteX22" fmla="*/ 7852833 w 8483618"/>
              <a:gd name="connsiteY22" fmla="*/ 4142316 h 4176183"/>
              <a:gd name="connsiteX23" fmla="*/ 8005233 w 8483618"/>
              <a:gd name="connsiteY23" fmla="*/ 4176183 h 4176183"/>
              <a:gd name="connsiteX24" fmla="*/ 8039100 w 8483618"/>
              <a:gd name="connsiteY24" fmla="*/ 4108450 h 4176183"/>
              <a:gd name="connsiteX25" fmla="*/ 7988300 w 8483618"/>
              <a:gd name="connsiteY25" fmla="*/ 3752850 h 4176183"/>
              <a:gd name="connsiteX26" fmla="*/ 1526117 w 8483618"/>
              <a:gd name="connsiteY26" fmla="*/ 2135716 h 4176183"/>
              <a:gd name="connsiteX27" fmla="*/ 8047567 w 8483618"/>
              <a:gd name="connsiteY27" fmla="*/ 416983 h 4176183"/>
              <a:gd name="connsiteX0" fmla="*/ 8047567 w 8477801"/>
              <a:gd name="connsiteY0" fmla="*/ 416983 h 4176183"/>
              <a:gd name="connsiteX1" fmla="*/ 8049683 w 8477801"/>
              <a:gd name="connsiteY1" fmla="*/ 0 h 4176183"/>
              <a:gd name="connsiteX2" fmla="*/ 0 w 8477801"/>
              <a:gd name="connsiteY2" fmla="*/ 2148416 h 4176183"/>
              <a:gd name="connsiteX3" fmla="*/ 5431367 w 8477801"/>
              <a:gd name="connsiteY3" fmla="*/ 3583516 h 4176183"/>
              <a:gd name="connsiteX4" fmla="*/ 5482167 w 8477801"/>
              <a:gd name="connsiteY4" fmla="*/ 3617383 h 4176183"/>
              <a:gd name="connsiteX5" fmla="*/ 5617633 w 8477801"/>
              <a:gd name="connsiteY5" fmla="*/ 3651250 h 4176183"/>
              <a:gd name="connsiteX6" fmla="*/ 5685367 w 8477801"/>
              <a:gd name="connsiteY6" fmla="*/ 3685116 h 4176183"/>
              <a:gd name="connsiteX7" fmla="*/ 5854700 w 8477801"/>
              <a:gd name="connsiteY7" fmla="*/ 3718983 h 4176183"/>
              <a:gd name="connsiteX8" fmla="*/ 5905500 w 8477801"/>
              <a:gd name="connsiteY8" fmla="*/ 3735916 h 4176183"/>
              <a:gd name="connsiteX9" fmla="*/ 6074833 w 8477801"/>
              <a:gd name="connsiteY9" fmla="*/ 3803650 h 4176183"/>
              <a:gd name="connsiteX10" fmla="*/ 6278033 w 8477801"/>
              <a:gd name="connsiteY10" fmla="*/ 3854450 h 4176183"/>
              <a:gd name="connsiteX11" fmla="*/ 6345767 w 8477801"/>
              <a:gd name="connsiteY11" fmla="*/ 3871383 h 4176183"/>
              <a:gd name="connsiteX12" fmla="*/ 6548967 w 8477801"/>
              <a:gd name="connsiteY12" fmla="*/ 3905250 h 4176183"/>
              <a:gd name="connsiteX13" fmla="*/ 6752167 w 8477801"/>
              <a:gd name="connsiteY13" fmla="*/ 3956050 h 4176183"/>
              <a:gd name="connsiteX14" fmla="*/ 6853767 w 8477801"/>
              <a:gd name="connsiteY14" fmla="*/ 3972983 h 4176183"/>
              <a:gd name="connsiteX15" fmla="*/ 6921500 w 8477801"/>
              <a:gd name="connsiteY15" fmla="*/ 3989916 h 4176183"/>
              <a:gd name="connsiteX16" fmla="*/ 7175500 w 8477801"/>
              <a:gd name="connsiteY16" fmla="*/ 4006850 h 4176183"/>
              <a:gd name="connsiteX17" fmla="*/ 7344833 w 8477801"/>
              <a:gd name="connsiteY17" fmla="*/ 4023783 h 4176183"/>
              <a:gd name="connsiteX18" fmla="*/ 7514167 w 8477801"/>
              <a:gd name="connsiteY18" fmla="*/ 4057650 h 4176183"/>
              <a:gd name="connsiteX19" fmla="*/ 7564967 w 8477801"/>
              <a:gd name="connsiteY19" fmla="*/ 4074583 h 4176183"/>
              <a:gd name="connsiteX20" fmla="*/ 7717367 w 8477801"/>
              <a:gd name="connsiteY20" fmla="*/ 4108450 h 4176183"/>
              <a:gd name="connsiteX21" fmla="*/ 7802033 w 8477801"/>
              <a:gd name="connsiteY21" fmla="*/ 4125383 h 4176183"/>
              <a:gd name="connsiteX22" fmla="*/ 7852833 w 8477801"/>
              <a:gd name="connsiteY22" fmla="*/ 4142316 h 4176183"/>
              <a:gd name="connsiteX23" fmla="*/ 8005233 w 8477801"/>
              <a:gd name="connsiteY23" fmla="*/ 4176183 h 4176183"/>
              <a:gd name="connsiteX24" fmla="*/ 7988300 w 8477801"/>
              <a:gd name="connsiteY24" fmla="*/ 3752850 h 4176183"/>
              <a:gd name="connsiteX25" fmla="*/ 1526117 w 8477801"/>
              <a:gd name="connsiteY25" fmla="*/ 2135716 h 4176183"/>
              <a:gd name="connsiteX26" fmla="*/ 8047567 w 8477801"/>
              <a:gd name="connsiteY26" fmla="*/ 416983 h 4176183"/>
              <a:gd name="connsiteX0" fmla="*/ 8047567 w 8477801"/>
              <a:gd name="connsiteY0" fmla="*/ 416983 h 4196137"/>
              <a:gd name="connsiteX1" fmla="*/ 8049683 w 8477801"/>
              <a:gd name="connsiteY1" fmla="*/ 0 h 4196137"/>
              <a:gd name="connsiteX2" fmla="*/ 0 w 8477801"/>
              <a:gd name="connsiteY2" fmla="*/ 2148416 h 4196137"/>
              <a:gd name="connsiteX3" fmla="*/ 5431367 w 8477801"/>
              <a:gd name="connsiteY3" fmla="*/ 3583516 h 4196137"/>
              <a:gd name="connsiteX4" fmla="*/ 5482167 w 8477801"/>
              <a:gd name="connsiteY4" fmla="*/ 3617383 h 4196137"/>
              <a:gd name="connsiteX5" fmla="*/ 5617633 w 8477801"/>
              <a:gd name="connsiteY5" fmla="*/ 3651250 h 4196137"/>
              <a:gd name="connsiteX6" fmla="*/ 5685367 w 8477801"/>
              <a:gd name="connsiteY6" fmla="*/ 3685116 h 4196137"/>
              <a:gd name="connsiteX7" fmla="*/ 5854700 w 8477801"/>
              <a:gd name="connsiteY7" fmla="*/ 3718983 h 4196137"/>
              <a:gd name="connsiteX8" fmla="*/ 5905500 w 8477801"/>
              <a:gd name="connsiteY8" fmla="*/ 3735916 h 4196137"/>
              <a:gd name="connsiteX9" fmla="*/ 6074833 w 8477801"/>
              <a:gd name="connsiteY9" fmla="*/ 3803650 h 4196137"/>
              <a:gd name="connsiteX10" fmla="*/ 6278033 w 8477801"/>
              <a:gd name="connsiteY10" fmla="*/ 3854450 h 4196137"/>
              <a:gd name="connsiteX11" fmla="*/ 6345767 w 8477801"/>
              <a:gd name="connsiteY11" fmla="*/ 3871383 h 4196137"/>
              <a:gd name="connsiteX12" fmla="*/ 6548967 w 8477801"/>
              <a:gd name="connsiteY12" fmla="*/ 3905250 h 4196137"/>
              <a:gd name="connsiteX13" fmla="*/ 6752167 w 8477801"/>
              <a:gd name="connsiteY13" fmla="*/ 3956050 h 4196137"/>
              <a:gd name="connsiteX14" fmla="*/ 6853767 w 8477801"/>
              <a:gd name="connsiteY14" fmla="*/ 3972983 h 4196137"/>
              <a:gd name="connsiteX15" fmla="*/ 6921500 w 8477801"/>
              <a:gd name="connsiteY15" fmla="*/ 3989916 h 4196137"/>
              <a:gd name="connsiteX16" fmla="*/ 7175500 w 8477801"/>
              <a:gd name="connsiteY16" fmla="*/ 4006850 h 4196137"/>
              <a:gd name="connsiteX17" fmla="*/ 7344833 w 8477801"/>
              <a:gd name="connsiteY17" fmla="*/ 4023783 h 4196137"/>
              <a:gd name="connsiteX18" fmla="*/ 7514167 w 8477801"/>
              <a:gd name="connsiteY18" fmla="*/ 4057650 h 4196137"/>
              <a:gd name="connsiteX19" fmla="*/ 7564967 w 8477801"/>
              <a:gd name="connsiteY19" fmla="*/ 4074583 h 4196137"/>
              <a:gd name="connsiteX20" fmla="*/ 7717367 w 8477801"/>
              <a:gd name="connsiteY20" fmla="*/ 4108450 h 4196137"/>
              <a:gd name="connsiteX21" fmla="*/ 7802033 w 8477801"/>
              <a:gd name="connsiteY21" fmla="*/ 4125383 h 4196137"/>
              <a:gd name="connsiteX22" fmla="*/ 8005233 w 8477801"/>
              <a:gd name="connsiteY22" fmla="*/ 4176183 h 4196137"/>
              <a:gd name="connsiteX23" fmla="*/ 7988300 w 8477801"/>
              <a:gd name="connsiteY23" fmla="*/ 3752850 h 4196137"/>
              <a:gd name="connsiteX24" fmla="*/ 1526117 w 8477801"/>
              <a:gd name="connsiteY24" fmla="*/ 2135716 h 4196137"/>
              <a:gd name="connsiteX25" fmla="*/ 8047567 w 8477801"/>
              <a:gd name="connsiteY25" fmla="*/ 416983 h 4196137"/>
              <a:gd name="connsiteX0" fmla="*/ 8047567 w 8477801"/>
              <a:gd name="connsiteY0" fmla="*/ 416983 h 4193549"/>
              <a:gd name="connsiteX1" fmla="*/ 8049683 w 8477801"/>
              <a:gd name="connsiteY1" fmla="*/ 0 h 4193549"/>
              <a:gd name="connsiteX2" fmla="*/ 0 w 8477801"/>
              <a:gd name="connsiteY2" fmla="*/ 2148416 h 4193549"/>
              <a:gd name="connsiteX3" fmla="*/ 5431367 w 8477801"/>
              <a:gd name="connsiteY3" fmla="*/ 3583516 h 4193549"/>
              <a:gd name="connsiteX4" fmla="*/ 5482167 w 8477801"/>
              <a:gd name="connsiteY4" fmla="*/ 3617383 h 4193549"/>
              <a:gd name="connsiteX5" fmla="*/ 5617633 w 8477801"/>
              <a:gd name="connsiteY5" fmla="*/ 3651250 h 4193549"/>
              <a:gd name="connsiteX6" fmla="*/ 5685367 w 8477801"/>
              <a:gd name="connsiteY6" fmla="*/ 3685116 h 4193549"/>
              <a:gd name="connsiteX7" fmla="*/ 5854700 w 8477801"/>
              <a:gd name="connsiteY7" fmla="*/ 3718983 h 4193549"/>
              <a:gd name="connsiteX8" fmla="*/ 5905500 w 8477801"/>
              <a:gd name="connsiteY8" fmla="*/ 3735916 h 4193549"/>
              <a:gd name="connsiteX9" fmla="*/ 6074833 w 8477801"/>
              <a:gd name="connsiteY9" fmla="*/ 3803650 h 4193549"/>
              <a:gd name="connsiteX10" fmla="*/ 6278033 w 8477801"/>
              <a:gd name="connsiteY10" fmla="*/ 3854450 h 4193549"/>
              <a:gd name="connsiteX11" fmla="*/ 6345767 w 8477801"/>
              <a:gd name="connsiteY11" fmla="*/ 3871383 h 4193549"/>
              <a:gd name="connsiteX12" fmla="*/ 6548967 w 8477801"/>
              <a:gd name="connsiteY12" fmla="*/ 3905250 h 4193549"/>
              <a:gd name="connsiteX13" fmla="*/ 6752167 w 8477801"/>
              <a:gd name="connsiteY13" fmla="*/ 3956050 h 4193549"/>
              <a:gd name="connsiteX14" fmla="*/ 6853767 w 8477801"/>
              <a:gd name="connsiteY14" fmla="*/ 3972983 h 4193549"/>
              <a:gd name="connsiteX15" fmla="*/ 6921500 w 8477801"/>
              <a:gd name="connsiteY15" fmla="*/ 3989916 h 4193549"/>
              <a:gd name="connsiteX16" fmla="*/ 7175500 w 8477801"/>
              <a:gd name="connsiteY16" fmla="*/ 4006850 h 4193549"/>
              <a:gd name="connsiteX17" fmla="*/ 7344833 w 8477801"/>
              <a:gd name="connsiteY17" fmla="*/ 4023783 h 4193549"/>
              <a:gd name="connsiteX18" fmla="*/ 7514167 w 8477801"/>
              <a:gd name="connsiteY18" fmla="*/ 4057650 h 4193549"/>
              <a:gd name="connsiteX19" fmla="*/ 7564967 w 8477801"/>
              <a:gd name="connsiteY19" fmla="*/ 4074583 h 4193549"/>
              <a:gd name="connsiteX20" fmla="*/ 7717367 w 8477801"/>
              <a:gd name="connsiteY20" fmla="*/ 4108450 h 4193549"/>
              <a:gd name="connsiteX21" fmla="*/ 8005233 w 8477801"/>
              <a:gd name="connsiteY21" fmla="*/ 4176183 h 4193549"/>
              <a:gd name="connsiteX22" fmla="*/ 7988300 w 8477801"/>
              <a:gd name="connsiteY22" fmla="*/ 3752850 h 4193549"/>
              <a:gd name="connsiteX23" fmla="*/ 1526117 w 8477801"/>
              <a:gd name="connsiteY23" fmla="*/ 2135716 h 4193549"/>
              <a:gd name="connsiteX24" fmla="*/ 8047567 w 8477801"/>
              <a:gd name="connsiteY24" fmla="*/ 416983 h 4193549"/>
              <a:gd name="connsiteX0" fmla="*/ 8047567 w 8477801"/>
              <a:gd name="connsiteY0" fmla="*/ 416983 h 4188652"/>
              <a:gd name="connsiteX1" fmla="*/ 8049683 w 8477801"/>
              <a:gd name="connsiteY1" fmla="*/ 0 h 4188652"/>
              <a:gd name="connsiteX2" fmla="*/ 0 w 8477801"/>
              <a:gd name="connsiteY2" fmla="*/ 2148416 h 4188652"/>
              <a:gd name="connsiteX3" fmla="*/ 5431367 w 8477801"/>
              <a:gd name="connsiteY3" fmla="*/ 3583516 h 4188652"/>
              <a:gd name="connsiteX4" fmla="*/ 5482167 w 8477801"/>
              <a:gd name="connsiteY4" fmla="*/ 3617383 h 4188652"/>
              <a:gd name="connsiteX5" fmla="*/ 5617633 w 8477801"/>
              <a:gd name="connsiteY5" fmla="*/ 3651250 h 4188652"/>
              <a:gd name="connsiteX6" fmla="*/ 5685367 w 8477801"/>
              <a:gd name="connsiteY6" fmla="*/ 3685116 h 4188652"/>
              <a:gd name="connsiteX7" fmla="*/ 5854700 w 8477801"/>
              <a:gd name="connsiteY7" fmla="*/ 3718983 h 4188652"/>
              <a:gd name="connsiteX8" fmla="*/ 5905500 w 8477801"/>
              <a:gd name="connsiteY8" fmla="*/ 3735916 h 4188652"/>
              <a:gd name="connsiteX9" fmla="*/ 6074833 w 8477801"/>
              <a:gd name="connsiteY9" fmla="*/ 3803650 h 4188652"/>
              <a:gd name="connsiteX10" fmla="*/ 6278033 w 8477801"/>
              <a:gd name="connsiteY10" fmla="*/ 3854450 h 4188652"/>
              <a:gd name="connsiteX11" fmla="*/ 6345767 w 8477801"/>
              <a:gd name="connsiteY11" fmla="*/ 3871383 h 4188652"/>
              <a:gd name="connsiteX12" fmla="*/ 6548967 w 8477801"/>
              <a:gd name="connsiteY12" fmla="*/ 3905250 h 4188652"/>
              <a:gd name="connsiteX13" fmla="*/ 6752167 w 8477801"/>
              <a:gd name="connsiteY13" fmla="*/ 3956050 h 4188652"/>
              <a:gd name="connsiteX14" fmla="*/ 6853767 w 8477801"/>
              <a:gd name="connsiteY14" fmla="*/ 3972983 h 4188652"/>
              <a:gd name="connsiteX15" fmla="*/ 6921500 w 8477801"/>
              <a:gd name="connsiteY15" fmla="*/ 3989916 h 4188652"/>
              <a:gd name="connsiteX16" fmla="*/ 7175500 w 8477801"/>
              <a:gd name="connsiteY16" fmla="*/ 4006850 h 4188652"/>
              <a:gd name="connsiteX17" fmla="*/ 7344833 w 8477801"/>
              <a:gd name="connsiteY17" fmla="*/ 4023783 h 4188652"/>
              <a:gd name="connsiteX18" fmla="*/ 7514167 w 8477801"/>
              <a:gd name="connsiteY18" fmla="*/ 4057650 h 4188652"/>
              <a:gd name="connsiteX19" fmla="*/ 7564967 w 8477801"/>
              <a:gd name="connsiteY19" fmla="*/ 4074583 h 4188652"/>
              <a:gd name="connsiteX20" fmla="*/ 8005233 w 8477801"/>
              <a:gd name="connsiteY20" fmla="*/ 4176183 h 4188652"/>
              <a:gd name="connsiteX21" fmla="*/ 7988300 w 8477801"/>
              <a:gd name="connsiteY21" fmla="*/ 3752850 h 4188652"/>
              <a:gd name="connsiteX22" fmla="*/ 1526117 w 8477801"/>
              <a:gd name="connsiteY22" fmla="*/ 2135716 h 4188652"/>
              <a:gd name="connsiteX23" fmla="*/ 8047567 w 8477801"/>
              <a:gd name="connsiteY23" fmla="*/ 416983 h 4188652"/>
              <a:gd name="connsiteX0" fmla="*/ 8047567 w 8477801"/>
              <a:gd name="connsiteY0" fmla="*/ 416983 h 4186957"/>
              <a:gd name="connsiteX1" fmla="*/ 8049683 w 8477801"/>
              <a:gd name="connsiteY1" fmla="*/ 0 h 4186957"/>
              <a:gd name="connsiteX2" fmla="*/ 0 w 8477801"/>
              <a:gd name="connsiteY2" fmla="*/ 2148416 h 4186957"/>
              <a:gd name="connsiteX3" fmla="*/ 5431367 w 8477801"/>
              <a:gd name="connsiteY3" fmla="*/ 3583516 h 4186957"/>
              <a:gd name="connsiteX4" fmla="*/ 5482167 w 8477801"/>
              <a:gd name="connsiteY4" fmla="*/ 3617383 h 4186957"/>
              <a:gd name="connsiteX5" fmla="*/ 5617633 w 8477801"/>
              <a:gd name="connsiteY5" fmla="*/ 3651250 h 4186957"/>
              <a:gd name="connsiteX6" fmla="*/ 5685367 w 8477801"/>
              <a:gd name="connsiteY6" fmla="*/ 3685116 h 4186957"/>
              <a:gd name="connsiteX7" fmla="*/ 5854700 w 8477801"/>
              <a:gd name="connsiteY7" fmla="*/ 3718983 h 4186957"/>
              <a:gd name="connsiteX8" fmla="*/ 5905500 w 8477801"/>
              <a:gd name="connsiteY8" fmla="*/ 3735916 h 4186957"/>
              <a:gd name="connsiteX9" fmla="*/ 6074833 w 8477801"/>
              <a:gd name="connsiteY9" fmla="*/ 3803650 h 4186957"/>
              <a:gd name="connsiteX10" fmla="*/ 6278033 w 8477801"/>
              <a:gd name="connsiteY10" fmla="*/ 3854450 h 4186957"/>
              <a:gd name="connsiteX11" fmla="*/ 6345767 w 8477801"/>
              <a:gd name="connsiteY11" fmla="*/ 3871383 h 4186957"/>
              <a:gd name="connsiteX12" fmla="*/ 6548967 w 8477801"/>
              <a:gd name="connsiteY12" fmla="*/ 3905250 h 4186957"/>
              <a:gd name="connsiteX13" fmla="*/ 6752167 w 8477801"/>
              <a:gd name="connsiteY13" fmla="*/ 3956050 h 4186957"/>
              <a:gd name="connsiteX14" fmla="*/ 6853767 w 8477801"/>
              <a:gd name="connsiteY14" fmla="*/ 3972983 h 4186957"/>
              <a:gd name="connsiteX15" fmla="*/ 6921500 w 8477801"/>
              <a:gd name="connsiteY15" fmla="*/ 3989916 h 4186957"/>
              <a:gd name="connsiteX16" fmla="*/ 7175500 w 8477801"/>
              <a:gd name="connsiteY16" fmla="*/ 4006850 h 4186957"/>
              <a:gd name="connsiteX17" fmla="*/ 7344833 w 8477801"/>
              <a:gd name="connsiteY17" fmla="*/ 4023783 h 4186957"/>
              <a:gd name="connsiteX18" fmla="*/ 7514167 w 8477801"/>
              <a:gd name="connsiteY18" fmla="*/ 4057650 h 4186957"/>
              <a:gd name="connsiteX19" fmla="*/ 8005233 w 8477801"/>
              <a:gd name="connsiteY19" fmla="*/ 4176183 h 4186957"/>
              <a:gd name="connsiteX20" fmla="*/ 7988300 w 8477801"/>
              <a:gd name="connsiteY20" fmla="*/ 3752850 h 4186957"/>
              <a:gd name="connsiteX21" fmla="*/ 1526117 w 8477801"/>
              <a:gd name="connsiteY21" fmla="*/ 2135716 h 4186957"/>
              <a:gd name="connsiteX22" fmla="*/ 8047567 w 8477801"/>
              <a:gd name="connsiteY22" fmla="*/ 416983 h 4186957"/>
              <a:gd name="connsiteX0" fmla="*/ 8047567 w 8477801"/>
              <a:gd name="connsiteY0" fmla="*/ 416983 h 4183793"/>
              <a:gd name="connsiteX1" fmla="*/ 8049683 w 8477801"/>
              <a:gd name="connsiteY1" fmla="*/ 0 h 4183793"/>
              <a:gd name="connsiteX2" fmla="*/ 0 w 8477801"/>
              <a:gd name="connsiteY2" fmla="*/ 2148416 h 4183793"/>
              <a:gd name="connsiteX3" fmla="*/ 5431367 w 8477801"/>
              <a:gd name="connsiteY3" fmla="*/ 3583516 h 4183793"/>
              <a:gd name="connsiteX4" fmla="*/ 5482167 w 8477801"/>
              <a:gd name="connsiteY4" fmla="*/ 3617383 h 4183793"/>
              <a:gd name="connsiteX5" fmla="*/ 5617633 w 8477801"/>
              <a:gd name="connsiteY5" fmla="*/ 3651250 h 4183793"/>
              <a:gd name="connsiteX6" fmla="*/ 5685367 w 8477801"/>
              <a:gd name="connsiteY6" fmla="*/ 3685116 h 4183793"/>
              <a:gd name="connsiteX7" fmla="*/ 5854700 w 8477801"/>
              <a:gd name="connsiteY7" fmla="*/ 3718983 h 4183793"/>
              <a:gd name="connsiteX8" fmla="*/ 5905500 w 8477801"/>
              <a:gd name="connsiteY8" fmla="*/ 3735916 h 4183793"/>
              <a:gd name="connsiteX9" fmla="*/ 6074833 w 8477801"/>
              <a:gd name="connsiteY9" fmla="*/ 3803650 h 4183793"/>
              <a:gd name="connsiteX10" fmla="*/ 6278033 w 8477801"/>
              <a:gd name="connsiteY10" fmla="*/ 3854450 h 4183793"/>
              <a:gd name="connsiteX11" fmla="*/ 6345767 w 8477801"/>
              <a:gd name="connsiteY11" fmla="*/ 3871383 h 4183793"/>
              <a:gd name="connsiteX12" fmla="*/ 6548967 w 8477801"/>
              <a:gd name="connsiteY12" fmla="*/ 3905250 h 4183793"/>
              <a:gd name="connsiteX13" fmla="*/ 6752167 w 8477801"/>
              <a:gd name="connsiteY13" fmla="*/ 3956050 h 4183793"/>
              <a:gd name="connsiteX14" fmla="*/ 6853767 w 8477801"/>
              <a:gd name="connsiteY14" fmla="*/ 3972983 h 4183793"/>
              <a:gd name="connsiteX15" fmla="*/ 6921500 w 8477801"/>
              <a:gd name="connsiteY15" fmla="*/ 3989916 h 4183793"/>
              <a:gd name="connsiteX16" fmla="*/ 7175500 w 8477801"/>
              <a:gd name="connsiteY16" fmla="*/ 4006850 h 4183793"/>
              <a:gd name="connsiteX17" fmla="*/ 7344833 w 8477801"/>
              <a:gd name="connsiteY17" fmla="*/ 4023783 h 4183793"/>
              <a:gd name="connsiteX18" fmla="*/ 8005233 w 8477801"/>
              <a:gd name="connsiteY18" fmla="*/ 4176183 h 4183793"/>
              <a:gd name="connsiteX19" fmla="*/ 7988300 w 8477801"/>
              <a:gd name="connsiteY19" fmla="*/ 3752850 h 4183793"/>
              <a:gd name="connsiteX20" fmla="*/ 1526117 w 8477801"/>
              <a:gd name="connsiteY20" fmla="*/ 2135716 h 4183793"/>
              <a:gd name="connsiteX21" fmla="*/ 8047567 w 8477801"/>
              <a:gd name="connsiteY21" fmla="*/ 416983 h 4183793"/>
              <a:gd name="connsiteX0" fmla="*/ 8047567 w 8477801"/>
              <a:gd name="connsiteY0" fmla="*/ 416983 h 4182575"/>
              <a:gd name="connsiteX1" fmla="*/ 8049683 w 8477801"/>
              <a:gd name="connsiteY1" fmla="*/ 0 h 4182575"/>
              <a:gd name="connsiteX2" fmla="*/ 0 w 8477801"/>
              <a:gd name="connsiteY2" fmla="*/ 2148416 h 4182575"/>
              <a:gd name="connsiteX3" fmla="*/ 5431367 w 8477801"/>
              <a:gd name="connsiteY3" fmla="*/ 3583516 h 4182575"/>
              <a:gd name="connsiteX4" fmla="*/ 5482167 w 8477801"/>
              <a:gd name="connsiteY4" fmla="*/ 3617383 h 4182575"/>
              <a:gd name="connsiteX5" fmla="*/ 5617633 w 8477801"/>
              <a:gd name="connsiteY5" fmla="*/ 3651250 h 4182575"/>
              <a:gd name="connsiteX6" fmla="*/ 5685367 w 8477801"/>
              <a:gd name="connsiteY6" fmla="*/ 3685116 h 4182575"/>
              <a:gd name="connsiteX7" fmla="*/ 5854700 w 8477801"/>
              <a:gd name="connsiteY7" fmla="*/ 3718983 h 4182575"/>
              <a:gd name="connsiteX8" fmla="*/ 5905500 w 8477801"/>
              <a:gd name="connsiteY8" fmla="*/ 3735916 h 4182575"/>
              <a:gd name="connsiteX9" fmla="*/ 6074833 w 8477801"/>
              <a:gd name="connsiteY9" fmla="*/ 3803650 h 4182575"/>
              <a:gd name="connsiteX10" fmla="*/ 6278033 w 8477801"/>
              <a:gd name="connsiteY10" fmla="*/ 3854450 h 4182575"/>
              <a:gd name="connsiteX11" fmla="*/ 6345767 w 8477801"/>
              <a:gd name="connsiteY11" fmla="*/ 3871383 h 4182575"/>
              <a:gd name="connsiteX12" fmla="*/ 6548967 w 8477801"/>
              <a:gd name="connsiteY12" fmla="*/ 3905250 h 4182575"/>
              <a:gd name="connsiteX13" fmla="*/ 6752167 w 8477801"/>
              <a:gd name="connsiteY13" fmla="*/ 3956050 h 4182575"/>
              <a:gd name="connsiteX14" fmla="*/ 6853767 w 8477801"/>
              <a:gd name="connsiteY14" fmla="*/ 3972983 h 4182575"/>
              <a:gd name="connsiteX15" fmla="*/ 6921500 w 8477801"/>
              <a:gd name="connsiteY15" fmla="*/ 3989916 h 4182575"/>
              <a:gd name="connsiteX16" fmla="*/ 7175500 w 8477801"/>
              <a:gd name="connsiteY16" fmla="*/ 4006850 h 4182575"/>
              <a:gd name="connsiteX17" fmla="*/ 8005233 w 8477801"/>
              <a:gd name="connsiteY17" fmla="*/ 4176183 h 4182575"/>
              <a:gd name="connsiteX18" fmla="*/ 7988300 w 8477801"/>
              <a:gd name="connsiteY18" fmla="*/ 3752850 h 4182575"/>
              <a:gd name="connsiteX19" fmla="*/ 1526117 w 8477801"/>
              <a:gd name="connsiteY19" fmla="*/ 2135716 h 4182575"/>
              <a:gd name="connsiteX20" fmla="*/ 8047567 w 8477801"/>
              <a:gd name="connsiteY20" fmla="*/ 416983 h 4182575"/>
              <a:gd name="connsiteX0" fmla="*/ 8047567 w 8477801"/>
              <a:gd name="connsiteY0" fmla="*/ 416983 h 4181515"/>
              <a:gd name="connsiteX1" fmla="*/ 8049683 w 8477801"/>
              <a:gd name="connsiteY1" fmla="*/ 0 h 4181515"/>
              <a:gd name="connsiteX2" fmla="*/ 0 w 8477801"/>
              <a:gd name="connsiteY2" fmla="*/ 2148416 h 4181515"/>
              <a:gd name="connsiteX3" fmla="*/ 5431367 w 8477801"/>
              <a:gd name="connsiteY3" fmla="*/ 3583516 h 4181515"/>
              <a:gd name="connsiteX4" fmla="*/ 5482167 w 8477801"/>
              <a:gd name="connsiteY4" fmla="*/ 3617383 h 4181515"/>
              <a:gd name="connsiteX5" fmla="*/ 5617633 w 8477801"/>
              <a:gd name="connsiteY5" fmla="*/ 3651250 h 4181515"/>
              <a:gd name="connsiteX6" fmla="*/ 5685367 w 8477801"/>
              <a:gd name="connsiteY6" fmla="*/ 3685116 h 4181515"/>
              <a:gd name="connsiteX7" fmla="*/ 5854700 w 8477801"/>
              <a:gd name="connsiteY7" fmla="*/ 3718983 h 4181515"/>
              <a:gd name="connsiteX8" fmla="*/ 5905500 w 8477801"/>
              <a:gd name="connsiteY8" fmla="*/ 3735916 h 4181515"/>
              <a:gd name="connsiteX9" fmla="*/ 6074833 w 8477801"/>
              <a:gd name="connsiteY9" fmla="*/ 3803650 h 4181515"/>
              <a:gd name="connsiteX10" fmla="*/ 6278033 w 8477801"/>
              <a:gd name="connsiteY10" fmla="*/ 3854450 h 4181515"/>
              <a:gd name="connsiteX11" fmla="*/ 6345767 w 8477801"/>
              <a:gd name="connsiteY11" fmla="*/ 3871383 h 4181515"/>
              <a:gd name="connsiteX12" fmla="*/ 6548967 w 8477801"/>
              <a:gd name="connsiteY12" fmla="*/ 3905250 h 4181515"/>
              <a:gd name="connsiteX13" fmla="*/ 6752167 w 8477801"/>
              <a:gd name="connsiteY13" fmla="*/ 3956050 h 4181515"/>
              <a:gd name="connsiteX14" fmla="*/ 6853767 w 8477801"/>
              <a:gd name="connsiteY14" fmla="*/ 3972983 h 4181515"/>
              <a:gd name="connsiteX15" fmla="*/ 6921500 w 8477801"/>
              <a:gd name="connsiteY15" fmla="*/ 3989916 h 4181515"/>
              <a:gd name="connsiteX16" fmla="*/ 8005233 w 8477801"/>
              <a:gd name="connsiteY16" fmla="*/ 4176183 h 4181515"/>
              <a:gd name="connsiteX17" fmla="*/ 7988300 w 8477801"/>
              <a:gd name="connsiteY17" fmla="*/ 3752850 h 4181515"/>
              <a:gd name="connsiteX18" fmla="*/ 1526117 w 8477801"/>
              <a:gd name="connsiteY18" fmla="*/ 2135716 h 4181515"/>
              <a:gd name="connsiteX19" fmla="*/ 8047567 w 8477801"/>
              <a:gd name="connsiteY19" fmla="*/ 416983 h 4181515"/>
              <a:gd name="connsiteX0" fmla="*/ 8047567 w 8477801"/>
              <a:gd name="connsiteY0" fmla="*/ 416983 h 4180593"/>
              <a:gd name="connsiteX1" fmla="*/ 8049683 w 8477801"/>
              <a:gd name="connsiteY1" fmla="*/ 0 h 4180593"/>
              <a:gd name="connsiteX2" fmla="*/ 0 w 8477801"/>
              <a:gd name="connsiteY2" fmla="*/ 2148416 h 4180593"/>
              <a:gd name="connsiteX3" fmla="*/ 5431367 w 8477801"/>
              <a:gd name="connsiteY3" fmla="*/ 3583516 h 4180593"/>
              <a:gd name="connsiteX4" fmla="*/ 5482167 w 8477801"/>
              <a:gd name="connsiteY4" fmla="*/ 3617383 h 4180593"/>
              <a:gd name="connsiteX5" fmla="*/ 5617633 w 8477801"/>
              <a:gd name="connsiteY5" fmla="*/ 3651250 h 4180593"/>
              <a:gd name="connsiteX6" fmla="*/ 5685367 w 8477801"/>
              <a:gd name="connsiteY6" fmla="*/ 3685116 h 4180593"/>
              <a:gd name="connsiteX7" fmla="*/ 5854700 w 8477801"/>
              <a:gd name="connsiteY7" fmla="*/ 3718983 h 4180593"/>
              <a:gd name="connsiteX8" fmla="*/ 5905500 w 8477801"/>
              <a:gd name="connsiteY8" fmla="*/ 3735916 h 4180593"/>
              <a:gd name="connsiteX9" fmla="*/ 6074833 w 8477801"/>
              <a:gd name="connsiteY9" fmla="*/ 3803650 h 4180593"/>
              <a:gd name="connsiteX10" fmla="*/ 6278033 w 8477801"/>
              <a:gd name="connsiteY10" fmla="*/ 3854450 h 4180593"/>
              <a:gd name="connsiteX11" fmla="*/ 6345767 w 8477801"/>
              <a:gd name="connsiteY11" fmla="*/ 3871383 h 4180593"/>
              <a:gd name="connsiteX12" fmla="*/ 6548967 w 8477801"/>
              <a:gd name="connsiteY12" fmla="*/ 3905250 h 4180593"/>
              <a:gd name="connsiteX13" fmla="*/ 6752167 w 8477801"/>
              <a:gd name="connsiteY13" fmla="*/ 3956050 h 4180593"/>
              <a:gd name="connsiteX14" fmla="*/ 6853767 w 8477801"/>
              <a:gd name="connsiteY14" fmla="*/ 3972983 h 4180593"/>
              <a:gd name="connsiteX15" fmla="*/ 8005233 w 8477801"/>
              <a:gd name="connsiteY15" fmla="*/ 4176183 h 4180593"/>
              <a:gd name="connsiteX16" fmla="*/ 7988300 w 8477801"/>
              <a:gd name="connsiteY16" fmla="*/ 3752850 h 4180593"/>
              <a:gd name="connsiteX17" fmla="*/ 1526117 w 8477801"/>
              <a:gd name="connsiteY17" fmla="*/ 2135716 h 4180593"/>
              <a:gd name="connsiteX18" fmla="*/ 8047567 w 8477801"/>
              <a:gd name="connsiteY18" fmla="*/ 416983 h 4180593"/>
              <a:gd name="connsiteX0" fmla="*/ 8047567 w 8477801"/>
              <a:gd name="connsiteY0" fmla="*/ 416983 h 4179878"/>
              <a:gd name="connsiteX1" fmla="*/ 8049683 w 8477801"/>
              <a:gd name="connsiteY1" fmla="*/ 0 h 4179878"/>
              <a:gd name="connsiteX2" fmla="*/ 0 w 8477801"/>
              <a:gd name="connsiteY2" fmla="*/ 2148416 h 4179878"/>
              <a:gd name="connsiteX3" fmla="*/ 5431367 w 8477801"/>
              <a:gd name="connsiteY3" fmla="*/ 3583516 h 4179878"/>
              <a:gd name="connsiteX4" fmla="*/ 5482167 w 8477801"/>
              <a:gd name="connsiteY4" fmla="*/ 3617383 h 4179878"/>
              <a:gd name="connsiteX5" fmla="*/ 5617633 w 8477801"/>
              <a:gd name="connsiteY5" fmla="*/ 3651250 h 4179878"/>
              <a:gd name="connsiteX6" fmla="*/ 5685367 w 8477801"/>
              <a:gd name="connsiteY6" fmla="*/ 3685116 h 4179878"/>
              <a:gd name="connsiteX7" fmla="*/ 5854700 w 8477801"/>
              <a:gd name="connsiteY7" fmla="*/ 3718983 h 4179878"/>
              <a:gd name="connsiteX8" fmla="*/ 5905500 w 8477801"/>
              <a:gd name="connsiteY8" fmla="*/ 3735916 h 4179878"/>
              <a:gd name="connsiteX9" fmla="*/ 6074833 w 8477801"/>
              <a:gd name="connsiteY9" fmla="*/ 3803650 h 4179878"/>
              <a:gd name="connsiteX10" fmla="*/ 6278033 w 8477801"/>
              <a:gd name="connsiteY10" fmla="*/ 3854450 h 4179878"/>
              <a:gd name="connsiteX11" fmla="*/ 6345767 w 8477801"/>
              <a:gd name="connsiteY11" fmla="*/ 3871383 h 4179878"/>
              <a:gd name="connsiteX12" fmla="*/ 6548967 w 8477801"/>
              <a:gd name="connsiteY12" fmla="*/ 3905250 h 4179878"/>
              <a:gd name="connsiteX13" fmla="*/ 6752167 w 8477801"/>
              <a:gd name="connsiteY13" fmla="*/ 3956050 h 4179878"/>
              <a:gd name="connsiteX14" fmla="*/ 8005233 w 8477801"/>
              <a:gd name="connsiteY14" fmla="*/ 4176183 h 4179878"/>
              <a:gd name="connsiteX15" fmla="*/ 7988300 w 8477801"/>
              <a:gd name="connsiteY15" fmla="*/ 3752850 h 4179878"/>
              <a:gd name="connsiteX16" fmla="*/ 1526117 w 8477801"/>
              <a:gd name="connsiteY16" fmla="*/ 2135716 h 4179878"/>
              <a:gd name="connsiteX17" fmla="*/ 8047567 w 8477801"/>
              <a:gd name="connsiteY17" fmla="*/ 416983 h 4179878"/>
              <a:gd name="connsiteX0" fmla="*/ 8047567 w 8477801"/>
              <a:gd name="connsiteY0" fmla="*/ 416983 h 4178020"/>
              <a:gd name="connsiteX1" fmla="*/ 8049683 w 8477801"/>
              <a:gd name="connsiteY1" fmla="*/ 0 h 4178020"/>
              <a:gd name="connsiteX2" fmla="*/ 0 w 8477801"/>
              <a:gd name="connsiteY2" fmla="*/ 2148416 h 4178020"/>
              <a:gd name="connsiteX3" fmla="*/ 5431367 w 8477801"/>
              <a:gd name="connsiteY3" fmla="*/ 3583516 h 4178020"/>
              <a:gd name="connsiteX4" fmla="*/ 5482167 w 8477801"/>
              <a:gd name="connsiteY4" fmla="*/ 3617383 h 4178020"/>
              <a:gd name="connsiteX5" fmla="*/ 5617633 w 8477801"/>
              <a:gd name="connsiteY5" fmla="*/ 3651250 h 4178020"/>
              <a:gd name="connsiteX6" fmla="*/ 5685367 w 8477801"/>
              <a:gd name="connsiteY6" fmla="*/ 3685116 h 4178020"/>
              <a:gd name="connsiteX7" fmla="*/ 5854700 w 8477801"/>
              <a:gd name="connsiteY7" fmla="*/ 3718983 h 4178020"/>
              <a:gd name="connsiteX8" fmla="*/ 5905500 w 8477801"/>
              <a:gd name="connsiteY8" fmla="*/ 3735916 h 4178020"/>
              <a:gd name="connsiteX9" fmla="*/ 6074833 w 8477801"/>
              <a:gd name="connsiteY9" fmla="*/ 3803650 h 4178020"/>
              <a:gd name="connsiteX10" fmla="*/ 6278033 w 8477801"/>
              <a:gd name="connsiteY10" fmla="*/ 3854450 h 4178020"/>
              <a:gd name="connsiteX11" fmla="*/ 6345767 w 8477801"/>
              <a:gd name="connsiteY11" fmla="*/ 3871383 h 4178020"/>
              <a:gd name="connsiteX12" fmla="*/ 6548967 w 8477801"/>
              <a:gd name="connsiteY12" fmla="*/ 3905250 h 4178020"/>
              <a:gd name="connsiteX13" fmla="*/ 8005233 w 8477801"/>
              <a:gd name="connsiteY13" fmla="*/ 4176183 h 4178020"/>
              <a:gd name="connsiteX14" fmla="*/ 7988300 w 8477801"/>
              <a:gd name="connsiteY14" fmla="*/ 3752850 h 4178020"/>
              <a:gd name="connsiteX15" fmla="*/ 1526117 w 8477801"/>
              <a:gd name="connsiteY15" fmla="*/ 2135716 h 4178020"/>
              <a:gd name="connsiteX16" fmla="*/ 8047567 w 8477801"/>
              <a:gd name="connsiteY16" fmla="*/ 416983 h 4178020"/>
              <a:gd name="connsiteX0" fmla="*/ 8047567 w 8477801"/>
              <a:gd name="connsiteY0" fmla="*/ 416983 h 4177210"/>
              <a:gd name="connsiteX1" fmla="*/ 8049683 w 8477801"/>
              <a:gd name="connsiteY1" fmla="*/ 0 h 4177210"/>
              <a:gd name="connsiteX2" fmla="*/ 0 w 8477801"/>
              <a:gd name="connsiteY2" fmla="*/ 2148416 h 4177210"/>
              <a:gd name="connsiteX3" fmla="*/ 5431367 w 8477801"/>
              <a:gd name="connsiteY3" fmla="*/ 3583516 h 4177210"/>
              <a:gd name="connsiteX4" fmla="*/ 5482167 w 8477801"/>
              <a:gd name="connsiteY4" fmla="*/ 3617383 h 4177210"/>
              <a:gd name="connsiteX5" fmla="*/ 5617633 w 8477801"/>
              <a:gd name="connsiteY5" fmla="*/ 3651250 h 4177210"/>
              <a:gd name="connsiteX6" fmla="*/ 5685367 w 8477801"/>
              <a:gd name="connsiteY6" fmla="*/ 3685116 h 4177210"/>
              <a:gd name="connsiteX7" fmla="*/ 5854700 w 8477801"/>
              <a:gd name="connsiteY7" fmla="*/ 3718983 h 4177210"/>
              <a:gd name="connsiteX8" fmla="*/ 5905500 w 8477801"/>
              <a:gd name="connsiteY8" fmla="*/ 3735916 h 4177210"/>
              <a:gd name="connsiteX9" fmla="*/ 6074833 w 8477801"/>
              <a:gd name="connsiteY9" fmla="*/ 3803650 h 4177210"/>
              <a:gd name="connsiteX10" fmla="*/ 6278033 w 8477801"/>
              <a:gd name="connsiteY10" fmla="*/ 3854450 h 4177210"/>
              <a:gd name="connsiteX11" fmla="*/ 6345767 w 8477801"/>
              <a:gd name="connsiteY11" fmla="*/ 3871383 h 4177210"/>
              <a:gd name="connsiteX12" fmla="*/ 8005233 w 8477801"/>
              <a:gd name="connsiteY12" fmla="*/ 4176183 h 4177210"/>
              <a:gd name="connsiteX13" fmla="*/ 7988300 w 8477801"/>
              <a:gd name="connsiteY13" fmla="*/ 3752850 h 4177210"/>
              <a:gd name="connsiteX14" fmla="*/ 1526117 w 8477801"/>
              <a:gd name="connsiteY14" fmla="*/ 2135716 h 4177210"/>
              <a:gd name="connsiteX15" fmla="*/ 8047567 w 8477801"/>
              <a:gd name="connsiteY15" fmla="*/ 416983 h 4177210"/>
              <a:gd name="connsiteX0" fmla="*/ 8047567 w 8477801"/>
              <a:gd name="connsiteY0" fmla="*/ 416983 h 4176928"/>
              <a:gd name="connsiteX1" fmla="*/ 8049683 w 8477801"/>
              <a:gd name="connsiteY1" fmla="*/ 0 h 4176928"/>
              <a:gd name="connsiteX2" fmla="*/ 0 w 8477801"/>
              <a:gd name="connsiteY2" fmla="*/ 2148416 h 4176928"/>
              <a:gd name="connsiteX3" fmla="*/ 5431367 w 8477801"/>
              <a:gd name="connsiteY3" fmla="*/ 3583516 h 4176928"/>
              <a:gd name="connsiteX4" fmla="*/ 5482167 w 8477801"/>
              <a:gd name="connsiteY4" fmla="*/ 3617383 h 4176928"/>
              <a:gd name="connsiteX5" fmla="*/ 5617633 w 8477801"/>
              <a:gd name="connsiteY5" fmla="*/ 3651250 h 4176928"/>
              <a:gd name="connsiteX6" fmla="*/ 5685367 w 8477801"/>
              <a:gd name="connsiteY6" fmla="*/ 3685116 h 4176928"/>
              <a:gd name="connsiteX7" fmla="*/ 5854700 w 8477801"/>
              <a:gd name="connsiteY7" fmla="*/ 3718983 h 4176928"/>
              <a:gd name="connsiteX8" fmla="*/ 5905500 w 8477801"/>
              <a:gd name="connsiteY8" fmla="*/ 3735916 h 4176928"/>
              <a:gd name="connsiteX9" fmla="*/ 6074833 w 8477801"/>
              <a:gd name="connsiteY9" fmla="*/ 3803650 h 4176928"/>
              <a:gd name="connsiteX10" fmla="*/ 6278033 w 8477801"/>
              <a:gd name="connsiteY10" fmla="*/ 3854450 h 4176928"/>
              <a:gd name="connsiteX11" fmla="*/ 8005233 w 8477801"/>
              <a:gd name="connsiteY11" fmla="*/ 4176183 h 4176928"/>
              <a:gd name="connsiteX12" fmla="*/ 7988300 w 8477801"/>
              <a:gd name="connsiteY12" fmla="*/ 3752850 h 4176928"/>
              <a:gd name="connsiteX13" fmla="*/ 1526117 w 8477801"/>
              <a:gd name="connsiteY13" fmla="*/ 2135716 h 4176928"/>
              <a:gd name="connsiteX14" fmla="*/ 8047567 w 8477801"/>
              <a:gd name="connsiteY14" fmla="*/ 416983 h 4176928"/>
              <a:gd name="connsiteX0" fmla="*/ 8047567 w 8477801"/>
              <a:gd name="connsiteY0" fmla="*/ 416983 h 4176354"/>
              <a:gd name="connsiteX1" fmla="*/ 8049683 w 8477801"/>
              <a:gd name="connsiteY1" fmla="*/ 0 h 4176354"/>
              <a:gd name="connsiteX2" fmla="*/ 0 w 8477801"/>
              <a:gd name="connsiteY2" fmla="*/ 2148416 h 4176354"/>
              <a:gd name="connsiteX3" fmla="*/ 5431367 w 8477801"/>
              <a:gd name="connsiteY3" fmla="*/ 3583516 h 4176354"/>
              <a:gd name="connsiteX4" fmla="*/ 5482167 w 8477801"/>
              <a:gd name="connsiteY4" fmla="*/ 3617383 h 4176354"/>
              <a:gd name="connsiteX5" fmla="*/ 5617633 w 8477801"/>
              <a:gd name="connsiteY5" fmla="*/ 3651250 h 4176354"/>
              <a:gd name="connsiteX6" fmla="*/ 5685367 w 8477801"/>
              <a:gd name="connsiteY6" fmla="*/ 3685116 h 4176354"/>
              <a:gd name="connsiteX7" fmla="*/ 5854700 w 8477801"/>
              <a:gd name="connsiteY7" fmla="*/ 3718983 h 4176354"/>
              <a:gd name="connsiteX8" fmla="*/ 5905500 w 8477801"/>
              <a:gd name="connsiteY8" fmla="*/ 3735916 h 4176354"/>
              <a:gd name="connsiteX9" fmla="*/ 6074833 w 8477801"/>
              <a:gd name="connsiteY9" fmla="*/ 3803650 h 4176354"/>
              <a:gd name="connsiteX10" fmla="*/ 8005233 w 8477801"/>
              <a:gd name="connsiteY10" fmla="*/ 4176183 h 4176354"/>
              <a:gd name="connsiteX11" fmla="*/ 7988300 w 8477801"/>
              <a:gd name="connsiteY11" fmla="*/ 3752850 h 4176354"/>
              <a:gd name="connsiteX12" fmla="*/ 1526117 w 8477801"/>
              <a:gd name="connsiteY12" fmla="*/ 2135716 h 4176354"/>
              <a:gd name="connsiteX13" fmla="*/ 8047567 w 8477801"/>
              <a:gd name="connsiteY13" fmla="*/ 416983 h 4176354"/>
              <a:gd name="connsiteX0" fmla="*/ 8047567 w 8477801"/>
              <a:gd name="connsiteY0" fmla="*/ 416983 h 4176183"/>
              <a:gd name="connsiteX1" fmla="*/ 8049683 w 8477801"/>
              <a:gd name="connsiteY1" fmla="*/ 0 h 4176183"/>
              <a:gd name="connsiteX2" fmla="*/ 0 w 8477801"/>
              <a:gd name="connsiteY2" fmla="*/ 2148416 h 4176183"/>
              <a:gd name="connsiteX3" fmla="*/ 5431367 w 8477801"/>
              <a:gd name="connsiteY3" fmla="*/ 3583516 h 4176183"/>
              <a:gd name="connsiteX4" fmla="*/ 5482167 w 8477801"/>
              <a:gd name="connsiteY4" fmla="*/ 3617383 h 4176183"/>
              <a:gd name="connsiteX5" fmla="*/ 5617633 w 8477801"/>
              <a:gd name="connsiteY5" fmla="*/ 3651250 h 4176183"/>
              <a:gd name="connsiteX6" fmla="*/ 5685367 w 8477801"/>
              <a:gd name="connsiteY6" fmla="*/ 3685116 h 4176183"/>
              <a:gd name="connsiteX7" fmla="*/ 5854700 w 8477801"/>
              <a:gd name="connsiteY7" fmla="*/ 3718983 h 4176183"/>
              <a:gd name="connsiteX8" fmla="*/ 5905500 w 8477801"/>
              <a:gd name="connsiteY8" fmla="*/ 3735916 h 4176183"/>
              <a:gd name="connsiteX9" fmla="*/ 8005233 w 8477801"/>
              <a:gd name="connsiteY9" fmla="*/ 4176183 h 4176183"/>
              <a:gd name="connsiteX10" fmla="*/ 7988300 w 8477801"/>
              <a:gd name="connsiteY10" fmla="*/ 3752850 h 4176183"/>
              <a:gd name="connsiteX11" fmla="*/ 1526117 w 8477801"/>
              <a:gd name="connsiteY11" fmla="*/ 2135716 h 4176183"/>
              <a:gd name="connsiteX12" fmla="*/ 8047567 w 8477801"/>
              <a:gd name="connsiteY12" fmla="*/ 416983 h 4176183"/>
              <a:gd name="connsiteX0" fmla="*/ 8047567 w 8477801"/>
              <a:gd name="connsiteY0" fmla="*/ 416983 h 4176183"/>
              <a:gd name="connsiteX1" fmla="*/ 8049683 w 8477801"/>
              <a:gd name="connsiteY1" fmla="*/ 0 h 4176183"/>
              <a:gd name="connsiteX2" fmla="*/ 0 w 8477801"/>
              <a:gd name="connsiteY2" fmla="*/ 2148416 h 4176183"/>
              <a:gd name="connsiteX3" fmla="*/ 5431367 w 8477801"/>
              <a:gd name="connsiteY3" fmla="*/ 3583516 h 4176183"/>
              <a:gd name="connsiteX4" fmla="*/ 5482167 w 8477801"/>
              <a:gd name="connsiteY4" fmla="*/ 3617383 h 4176183"/>
              <a:gd name="connsiteX5" fmla="*/ 5617633 w 8477801"/>
              <a:gd name="connsiteY5" fmla="*/ 3651250 h 4176183"/>
              <a:gd name="connsiteX6" fmla="*/ 5685367 w 8477801"/>
              <a:gd name="connsiteY6" fmla="*/ 3685116 h 4176183"/>
              <a:gd name="connsiteX7" fmla="*/ 5854700 w 8477801"/>
              <a:gd name="connsiteY7" fmla="*/ 3718983 h 4176183"/>
              <a:gd name="connsiteX8" fmla="*/ 8005233 w 8477801"/>
              <a:gd name="connsiteY8" fmla="*/ 4176183 h 4176183"/>
              <a:gd name="connsiteX9" fmla="*/ 7988300 w 8477801"/>
              <a:gd name="connsiteY9" fmla="*/ 3752850 h 4176183"/>
              <a:gd name="connsiteX10" fmla="*/ 1526117 w 8477801"/>
              <a:gd name="connsiteY10" fmla="*/ 2135716 h 4176183"/>
              <a:gd name="connsiteX11" fmla="*/ 8047567 w 8477801"/>
              <a:gd name="connsiteY11" fmla="*/ 416983 h 4176183"/>
              <a:gd name="connsiteX0" fmla="*/ 8047567 w 8477801"/>
              <a:gd name="connsiteY0" fmla="*/ 416983 h 4176183"/>
              <a:gd name="connsiteX1" fmla="*/ 8049683 w 8477801"/>
              <a:gd name="connsiteY1" fmla="*/ 0 h 4176183"/>
              <a:gd name="connsiteX2" fmla="*/ 0 w 8477801"/>
              <a:gd name="connsiteY2" fmla="*/ 2148416 h 4176183"/>
              <a:gd name="connsiteX3" fmla="*/ 5431367 w 8477801"/>
              <a:gd name="connsiteY3" fmla="*/ 3583516 h 4176183"/>
              <a:gd name="connsiteX4" fmla="*/ 5482167 w 8477801"/>
              <a:gd name="connsiteY4" fmla="*/ 3617383 h 4176183"/>
              <a:gd name="connsiteX5" fmla="*/ 5617633 w 8477801"/>
              <a:gd name="connsiteY5" fmla="*/ 3651250 h 4176183"/>
              <a:gd name="connsiteX6" fmla="*/ 5685367 w 8477801"/>
              <a:gd name="connsiteY6" fmla="*/ 3685116 h 4176183"/>
              <a:gd name="connsiteX7" fmla="*/ 8005233 w 8477801"/>
              <a:gd name="connsiteY7" fmla="*/ 4176183 h 4176183"/>
              <a:gd name="connsiteX8" fmla="*/ 7988300 w 8477801"/>
              <a:gd name="connsiteY8" fmla="*/ 3752850 h 4176183"/>
              <a:gd name="connsiteX9" fmla="*/ 1526117 w 8477801"/>
              <a:gd name="connsiteY9" fmla="*/ 2135716 h 4176183"/>
              <a:gd name="connsiteX10" fmla="*/ 8047567 w 8477801"/>
              <a:gd name="connsiteY10" fmla="*/ 416983 h 4176183"/>
              <a:gd name="connsiteX0" fmla="*/ 8047567 w 8477801"/>
              <a:gd name="connsiteY0" fmla="*/ 416983 h 4176183"/>
              <a:gd name="connsiteX1" fmla="*/ 8049683 w 8477801"/>
              <a:gd name="connsiteY1" fmla="*/ 0 h 4176183"/>
              <a:gd name="connsiteX2" fmla="*/ 0 w 8477801"/>
              <a:gd name="connsiteY2" fmla="*/ 2148416 h 4176183"/>
              <a:gd name="connsiteX3" fmla="*/ 5431367 w 8477801"/>
              <a:gd name="connsiteY3" fmla="*/ 3583516 h 4176183"/>
              <a:gd name="connsiteX4" fmla="*/ 5482167 w 8477801"/>
              <a:gd name="connsiteY4" fmla="*/ 3617383 h 4176183"/>
              <a:gd name="connsiteX5" fmla="*/ 5617633 w 8477801"/>
              <a:gd name="connsiteY5" fmla="*/ 3651250 h 4176183"/>
              <a:gd name="connsiteX6" fmla="*/ 8005233 w 8477801"/>
              <a:gd name="connsiteY6" fmla="*/ 4176183 h 4176183"/>
              <a:gd name="connsiteX7" fmla="*/ 7988300 w 8477801"/>
              <a:gd name="connsiteY7" fmla="*/ 3752850 h 4176183"/>
              <a:gd name="connsiteX8" fmla="*/ 1526117 w 8477801"/>
              <a:gd name="connsiteY8" fmla="*/ 2135716 h 4176183"/>
              <a:gd name="connsiteX9" fmla="*/ 8047567 w 8477801"/>
              <a:gd name="connsiteY9" fmla="*/ 416983 h 4176183"/>
              <a:gd name="connsiteX0" fmla="*/ 8047567 w 8477801"/>
              <a:gd name="connsiteY0" fmla="*/ 416983 h 4176183"/>
              <a:gd name="connsiteX1" fmla="*/ 8049683 w 8477801"/>
              <a:gd name="connsiteY1" fmla="*/ 0 h 4176183"/>
              <a:gd name="connsiteX2" fmla="*/ 0 w 8477801"/>
              <a:gd name="connsiteY2" fmla="*/ 2148416 h 4176183"/>
              <a:gd name="connsiteX3" fmla="*/ 5431367 w 8477801"/>
              <a:gd name="connsiteY3" fmla="*/ 3583516 h 4176183"/>
              <a:gd name="connsiteX4" fmla="*/ 5482167 w 8477801"/>
              <a:gd name="connsiteY4" fmla="*/ 3617383 h 4176183"/>
              <a:gd name="connsiteX5" fmla="*/ 8005233 w 8477801"/>
              <a:gd name="connsiteY5" fmla="*/ 4176183 h 4176183"/>
              <a:gd name="connsiteX6" fmla="*/ 7988300 w 8477801"/>
              <a:gd name="connsiteY6" fmla="*/ 3752850 h 4176183"/>
              <a:gd name="connsiteX7" fmla="*/ 1526117 w 8477801"/>
              <a:gd name="connsiteY7" fmla="*/ 2135716 h 4176183"/>
              <a:gd name="connsiteX8" fmla="*/ 8047567 w 8477801"/>
              <a:gd name="connsiteY8" fmla="*/ 416983 h 4176183"/>
              <a:gd name="connsiteX0" fmla="*/ 8047567 w 8477801"/>
              <a:gd name="connsiteY0" fmla="*/ 416983 h 4176183"/>
              <a:gd name="connsiteX1" fmla="*/ 8049683 w 8477801"/>
              <a:gd name="connsiteY1" fmla="*/ 0 h 4176183"/>
              <a:gd name="connsiteX2" fmla="*/ 0 w 8477801"/>
              <a:gd name="connsiteY2" fmla="*/ 2148416 h 4176183"/>
              <a:gd name="connsiteX3" fmla="*/ 5431367 w 8477801"/>
              <a:gd name="connsiteY3" fmla="*/ 3583516 h 4176183"/>
              <a:gd name="connsiteX4" fmla="*/ 8005233 w 8477801"/>
              <a:gd name="connsiteY4" fmla="*/ 4176183 h 4176183"/>
              <a:gd name="connsiteX5" fmla="*/ 7988300 w 8477801"/>
              <a:gd name="connsiteY5" fmla="*/ 3752850 h 4176183"/>
              <a:gd name="connsiteX6" fmla="*/ 1526117 w 8477801"/>
              <a:gd name="connsiteY6" fmla="*/ 2135716 h 4176183"/>
              <a:gd name="connsiteX7" fmla="*/ 8047567 w 8477801"/>
              <a:gd name="connsiteY7" fmla="*/ 416983 h 4176183"/>
              <a:gd name="connsiteX0" fmla="*/ 8047567 w 8477801"/>
              <a:gd name="connsiteY0" fmla="*/ 416983 h 4176183"/>
              <a:gd name="connsiteX1" fmla="*/ 8049683 w 8477801"/>
              <a:gd name="connsiteY1" fmla="*/ 0 h 4176183"/>
              <a:gd name="connsiteX2" fmla="*/ 0 w 8477801"/>
              <a:gd name="connsiteY2" fmla="*/ 2148416 h 4176183"/>
              <a:gd name="connsiteX3" fmla="*/ 8005233 w 8477801"/>
              <a:gd name="connsiteY3" fmla="*/ 4176183 h 4176183"/>
              <a:gd name="connsiteX4" fmla="*/ 7988300 w 8477801"/>
              <a:gd name="connsiteY4" fmla="*/ 3752850 h 4176183"/>
              <a:gd name="connsiteX5" fmla="*/ 1526117 w 8477801"/>
              <a:gd name="connsiteY5" fmla="*/ 2135716 h 4176183"/>
              <a:gd name="connsiteX6" fmla="*/ 8047567 w 8477801"/>
              <a:gd name="connsiteY6" fmla="*/ 416983 h 4176183"/>
              <a:gd name="connsiteX0" fmla="*/ 8047567 w 8484383"/>
              <a:gd name="connsiteY0" fmla="*/ 416983 h 4214283"/>
              <a:gd name="connsiteX1" fmla="*/ 8049683 w 8484383"/>
              <a:gd name="connsiteY1" fmla="*/ 0 h 4214283"/>
              <a:gd name="connsiteX2" fmla="*/ 0 w 8484383"/>
              <a:gd name="connsiteY2" fmla="*/ 2148416 h 4214283"/>
              <a:gd name="connsiteX3" fmla="*/ 8024283 w 8484383"/>
              <a:gd name="connsiteY3" fmla="*/ 4214283 h 4214283"/>
              <a:gd name="connsiteX4" fmla="*/ 7988300 w 8484383"/>
              <a:gd name="connsiteY4" fmla="*/ 3752850 h 4214283"/>
              <a:gd name="connsiteX5" fmla="*/ 1526117 w 8484383"/>
              <a:gd name="connsiteY5" fmla="*/ 2135716 h 4214283"/>
              <a:gd name="connsiteX6" fmla="*/ 8047567 w 8484383"/>
              <a:gd name="connsiteY6" fmla="*/ 416983 h 4214283"/>
              <a:gd name="connsiteX0" fmla="*/ 8047567 w 8512244"/>
              <a:gd name="connsiteY0" fmla="*/ 416983 h 4214283"/>
              <a:gd name="connsiteX1" fmla="*/ 8049683 w 8512244"/>
              <a:gd name="connsiteY1" fmla="*/ 0 h 4214283"/>
              <a:gd name="connsiteX2" fmla="*/ 0 w 8512244"/>
              <a:gd name="connsiteY2" fmla="*/ 2148416 h 4214283"/>
              <a:gd name="connsiteX3" fmla="*/ 8024283 w 8512244"/>
              <a:gd name="connsiteY3" fmla="*/ 4214283 h 4214283"/>
              <a:gd name="connsiteX4" fmla="*/ 8026400 w 8512244"/>
              <a:gd name="connsiteY4" fmla="*/ 3803650 h 4214283"/>
              <a:gd name="connsiteX5" fmla="*/ 1526117 w 8512244"/>
              <a:gd name="connsiteY5" fmla="*/ 2135716 h 4214283"/>
              <a:gd name="connsiteX6" fmla="*/ 8047567 w 8512244"/>
              <a:gd name="connsiteY6" fmla="*/ 416983 h 4214283"/>
              <a:gd name="connsiteX0" fmla="*/ 8047567 w 8055372"/>
              <a:gd name="connsiteY0" fmla="*/ 416983 h 4214283"/>
              <a:gd name="connsiteX1" fmla="*/ 8049683 w 8055372"/>
              <a:gd name="connsiteY1" fmla="*/ 0 h 4214283"/>
              <a:gd name="connsiteX2" fmla="*/ 0 w 8055372"/>
              <a:gd name="connsiteY2" fmla="*/ 2148416 h 4214283"/>
              <a:gd name="connsiteX3" fmla="*/ 8024283 w 8055372"/>
              <a:gd name="connsiteY3" fmla="*/ 4214283 h 4214283"/>
              <a:gd name="connsiteX4" fmla="*/ 8026400 w 8055372"/>
              <a:gd name="connsiteY4" fmla="*/ 3803650 h 4214283"/>
              <a:gd name="connsiteX5" fmla="*/ 1526117 w 8055372"/>
              <a:gd name="connsiteY5" fmla="*/ 2135716 h 4214283"/>
              <a:gd name="connsiteX6" fmla="*/ 8047567 w 8055372"/>
              <a:gd name="connsiteY6" fmla="*/ 416983 h 4214283"/>
              <a:gd name="connsiteX0" fmla="*/ 8047567 w 8055372"/>
              <a:gd name="connsiteY0" fmla="*/ 416983 h 4214283"/>
              <a:gd name="connsiteX1" fmla="*/ 8049683 w 8055372"/>
              <a:gd name="connsiteY1" fmla="*/ 0 h 4214283"/>
              <a:gd name="connsiteX2" fmla="*/ 0 w 8055372"/>
              <a:gd name="connsiteY2" fmla="*/ 2148416 h 4214283"/>
              <a:gd name="connsiteX3" fmla="*/ 8024283 w 8055372"/>
              <a:gd name="connsiteY3" fmla="*/ 4214283 h 4214283"/>
              <a:gd name="connsiteX4" fmla="*/ 8026400 w 8055372"/>
              <a:gd name="connsiteY4" fmla="*/ 3803650 h 4214283"/>
              <a:gd name="connsiteX5" fmla="*/ 1526117 w 8055372"/>
              <a:gd name="connsiteY5" fmla="*/ 2135716 h 4214283"/>
              <a:gd name="connsiteX6" fmla="*/ 8047567 w 8055372"/>
              <a:gd name="connsiteY6" fmla="*/ 416983 h 4214283"/>
              <a:gd name="connsiteX0" fmla="*/ 8047567 w 8055372"/>
              <a:gd name="connsiteY0" fmla="*/ 416983 h 4214283"/>
              <a:gd name="connsiteX1" fmla="*/ 8049683 w 8055372"/>
              <a:gd name="connsiteY1" fmla="*/ 0 h 4214283"/>
              <a:gd name="connsiteX2" fmla="*/ 0 w 8055372"/>
              <a:gd name="connsiteY2" fmla="*/ 2148416 h 4214283"/>
              <a:gd name="connsiteX3" fmla="*/ 8024283 w 8055372"/>
              <a:gd name="connsiteY3" fmla="*/ 4214283 h 4214283"/>
              <a:gd name="connsiteX4" fmla="*/ 8026400 w 8055372"/>
              <a:gd name="connsiteY4" fmla="*/ 3803650 h 4214283"/>
              <a:gd name="connsiteX5" fmla="*/ 1526117 w 8055372"/>
              <a:gd name="connsiteY5" fmla="*/ 2135716 h 4214283"/>
              <a:gd name="connsiteX6" fmla="*/ 8047567 w 8055372"/>
              <a:gd name="connsiteY6" fmla="*/ 416983 h 4214283"/>
              <a:gd name="connsiteX0" fmla="*/ 8047567 w 8055372"/>
              <a:gd name="connsiteY0" fmla="*/ 416983 h 4214283"/>
              <a:gd name="connsiteX1" fmla="*/ 8049683 w 8055372"/>
              <a:gd name="connsiteY1" fmla="*/ 0 h 4214283"/>
              <a:gd name="connsiteX2" fmla="*/ 0 w 8055372"/>
              <a:gd name="connsiteY2" fmla="*/ 2148416 h 4214283"/>
              <a:gd name="connsiteX3" fmla="*/ 8024283 w 8055372"/>
              <a:gd name="connsiteY3" fmla="*/ 4214283 h 4214283"/>
              <a:gd name="connsiteX4" fmla="*/ 8026400 w 8055372"/>
              <a:gd name="connsiteY4" fmla="*/ 3803650 h 4214283"/>
              <a:gd name="connsiteX5" fmla="*/ 1526117 w 8055372"/>
              <a:gd name="connsiteY5" fmla="*/ 2135716 h 4214283"/>
              <a:gd name="connsiteX6" fmla="*/ 8047567 w 8055372"/>
              <a:gd name="connsiteY6" fmla="*/ 416983 h 4214283"/>
              <a:gd name="connsiteX0" fmla="*/ 8047567 w 8055372"/>
              <a:gd name="connsiteY0" fmla="*/ 416983 h 4214283"/>
              <a:gd name="connsiteX1" fmla="*/ 8049683 w 8055372"/>
              <a:gd name="connsiteY1" fmla="*/ 0 h 4214283"/>
              <a:gd name="connsiteX2" fmla="*/ 0 w 8055372"/>
              <a:gd name="connsiteY2" fmla="*/ 2148416 h 4214283"/>
              <a:gd name="connsiteX3" fmla="*/ 8024283 w 8055372"/>
              <a:gd name="connsiteY3" fmla="*/ 4214283 h 4214283"/>
              <a:gd name="connsiteX4" fmla="*/ 8032750 w 8055372"/>
              <a:gd name="connsiteY4" fmla="*/ 3803650 h 4214283"/>
              <a:gd name="connsiteX5" fmla="*/ 1526117 w 8055372"/>
              <a:gd name="connsiteY5" fmla="*/ 2135716 h 4214283"/>
              <a:gd name="connsiteX6" fmla="*/ 8047567 w 8055372"/>
              <a:gd name="connsiteY6" fmla="*/ 416983 h 4214283"/>
              <a:gd name="connsiteX0" fmla="*/ 8047567 w 8055372"/>
              <a:gd name="connsiteY0" fmla="*/ 416983 h 4195233"/>
              <a:gd name="connsiteX1" fmla="*/ 8049683 w 8055372"/>
              <a:gd name="connsiteY1" fmla="*/ 0 h 4195233"/>
              <a:gd name="connsiteX2" fmla="*/ 0 w 8055372"/>
              <a:gd name="connsiteY2" fmla="*/ 2148416 h 4195233"/>
              <a:gd name="connsiteX3" fmla="*/ 8024283 w 8055372"/>
              <a:gd name="connsiteY3" fmla="*/ 4195233 h 4195233"/>
              <a:gd name="connsiteX4" fmla="*/ 8032750 w 8055372"/>
              <a:gd name="connsiteY4" fmla="*/ 3803650 h 4195233"/>
              <a:gd name="connsiteX5" fmla="*/ 1526117 w 8055372"/>
              <a:gd name="connsiteY5" fmla="*/ 2135716 h 4195233"/>
              <a:gd name="connsiteX6" fmla="*/ 8047567 w 8055372"/>
              <a:gd name="connsiteY6" fmla="*/ 416983 h 4195233"/>
              <a:gd name="connsiteX0" fmla="*/ 8047567 w 8049683"/>
              <a:gd name="connsiteY0" fmla="*/ 416983 h 4195233"/>
              <a:gd name="connsiteX1" fmla="*/ 8049683 w 8049683"/>
              <a:gd name="connsiteY1" fmla="*/ 0 h 4195233"/>
              <a:gd name="connsiteX2" fmla="*/ 0 w 8049683"/>
              <a:gd name="connsiteY2" fmla="*/ 2148416 h 4195233"/>
              <a:gd name="connsiteX3" fmla="*/ 8024283 w 8049683"/>
              <a:gd name="connsiteY3" fmla="*/ 4195233 h 4195233"/>
              <a:gd name="connsiteX4" fmla="*/ 8032750 w 8049683"/>
              <a:gd name="connsiteY4" fmla="*/ 3803650 h 4195233"/>
              <a:gd name="connsiteX5" fmla="*/ 1526117 w 8049683"/>
              <a:gd name="connsiteY5" fmla="*/ 2135716 h 4195233"/>
              <a:gd name="connsiteX6" fmla="*/ 8047567 w 8049683"/>
              <a:gd name="connsiteY6" fmla="*/ 416983 h 4195233"/>
              <a:gd name="connsiteX0" fmla="*/ 8047567 w 8049683"/>
              <a:gd name="connsiteY0" fmla="*/ 416983 h 4195233"/>
              <a:gd name="connsiteX1" fmla="*/ 8049683 w 8049683"/>
              <a:gd name="connsiteY1" fmla="*/ 0 h 4195233"/>
              <a:gd name="connsiteX2" fmla="*/ 0 w 8049683"/>
              <a:gd name="connsiteY2" fmla="*/ 2148416 h 4195233"/>
              <a:gd name="connsiteX3" fmla="*/ 8024283 w 8049683"/>
              <a:gd name="connsiteY3" fmla="*/ 4195233 h 4195233"/>
              <a:gd name="connsiteX4" fmla="*/ 8032750 w 8049683"/>
              <a:gd name="connsiteY4" fmla="*/ 3803650 h 4195233"/>
              <a:gd name="connsiteX5" fmla="*/ 1526117 w 8049683"/>
              <a:gd name="connsiteY5" fmla="*/ 2135716 h 4195233"/>
              <a:gd name="connsiteX6" fmla="*/ 8047567 w 8049683"/>
              <a:gd name="connsiteY6" fmla="*/ 416983 h 4195233"/>
              <a:gd name="connsiteX0" fmla="*/ 8047567 w 8064500"/>
              <a:gd name="connsiteY0" fmla="*/ 416983 h 4195233"/>
              <a:gd name="connsiteX1" fmla="*/ 8049683 w 8064500"/>
              <a:gd name="connsiteY1" fmla="*/ 0 h 4195233"/>
              <a:gd name="connsiteX2" fmla="*/ 0 w 8064500"/>
              <a:gd name="connsiteY2" fmla="*/ 2148416 h 4195233"/>
              <a:gd name="connsiteX3" fmla="*/ 8024283 w 8064500"/>
              <a:gd name="connsiteY3" fmla="*/ 4195233 h 4195233"/>
              <a:gd name="connsiteX4" fmla="*/ 8064500 w 8064500"/>
              <a:gd name="connsiteY4" fmla="*/ 3816350 h 4195233"/>
              <a:gd name="connsiteX5" fmla="*/ 1526117 w 8064500"/>
              <a:gd name="connsiteY5" fmla="*/ 2135716 h 4195233"/>
              <a:gd name="connsiteX6" fmla="*/ 8047567 w 8064500"/>
              <a:gd name="connsiteY6" fmla="*/ 416983 h 4195233"/>
              <a:gd name="connsiteX0" fmla="*/ 8047567 w 8064500"/>
              <a:gd name="connsiteY0" fmla="*/ 416983 h 4195233"/>
              <a:gd name="connsiteX1" fmla="*/ 8049683 w 8064500"/>
              <a:gd name="connsiteY1" fmla="*/ 0 h 4195233"/>
              <a:gd name="connsiteX2" fmla="*/ 0 w 8064500"/>
              <a:gd name="connsiteY2" fmla="*/ 2148416 h 4195233"/>
              <a:gd name="connsiteX3" fmla="*/ 8043333 w 8064500"/>
              <a:gd name="connsiteY3" fmla="*/ 4195233 h 4195233"/>
              <a:gd name="connsiteX4" fmla="*/ 8064500 w 8064500"/>
              <a:gd name="connsiteY4" fmla="*/ 3816350 h 4195233"/>
              <a:gd name="connsiteX5" fmla="*/ 1526117 w 8064500"/>
              <a:gd name="connsiteY5" fmla="*/ 2135716 h 4195233"/>
              <a:gd name="connsiteX6" fmla="*/ 8047567 w 8064500"/>
              <a:gd name="connsiteY6" fmla="*/ 416983 h 419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064500" h="4195233">
                <a:moveTo>
                  <a:pt x="8047567" y="416983"/>
                </a:moveTo>
                <a:cubicBezTo>
                  <a:pt x="8048272" y="277989"/>
                  <a:pt x="8048978" y="138994"/>
                  <a:pt x="8049683" y="0"/>
                </a:cubicBezTo>
                <a:lnTo>
                  <a:pt x="0" y="2148416"/>
                </a:lnTo>
                <a:lnTo>
                  <a:pt x="8043333" y="4195233"/>
                </a:lnTo>
                <a:lnTo>
                  <a:pt x="8064500" y="3816350"/>
                </a:lnTo>
                <a:lnTo>
                  <a:pt x="1526117" y="2135716"/>
                </a:lnTo>
                <a:lnTo>
                  <a:pt x="8047567" y="416983"/>
                </a:lnTo>
                <a:close/>
              </a:path>
            </a:pathLst>
          </a:custGeom>
          <a:solidFill>
            <a:srgbClr val="4CF57F">
              <a:alpha val="30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8" name="Freeform 7"/>
          <p:cNvSpPr/>
          <p:nvPr/>
        </p:nvSpPr>
        <p:spPr>
          <a:xfrm>
            <a:off x="368321" y="1447801"/>
            <a:ext cx="8331200" cy="5073650"/>
          </a:xfrm>
          <a:custGeom>
            <a:avLst/>
            <a:gdLst>
              <a:gd name="connsiteX0" fmla="*/ 8332340 w 8396110"/>
              <a:gd name="connsiteY0" fmla="*/ 444500 h 5321641"/>
              <a:gd name="connsiteX1" fmla="*/ 8370440 w 8396110"/>
              <a:gd name="connsiteY1" fmla="*/ 165100 h 5321641"/>
              <a:gd name="connsiteX2" fmla="*/ 8345040 w 8396110"/>
              <a:gd name="connsiteY2" fmla="*/ 38100 h 5321641"/>
              <a:gd name="connsiteX3" fmla="*/ 8319640 w 8396110"/>
              <a:gd name="connsiteY3" fmla="*/ 0 h 5321641"/>
              <a:gd name="connsiteX4" fmla="*/ 7519540 w 8396110"/>
              <a:gd name="connsiteY4" fmla="*/ 12700 h 5321641"/>
              <a:gd name="connsiteX5" fmla="*/ 7456040 w 8396110"/>
              <a:gd name="connsiteY5" fmla="*/ 25400 h 5321641"/>
              <a:gd name="connsiteX6" fmla="*/ 6389240 w 8396110"/>
              <a:gd name="connsiteY6" fmla="*/ 63500 h 5321641"/>
              <a:gd name="connsiteX7" fmla="*/ 2172840 w 8396110"/>
              <a:gd name="connsiteY7" fmla="*/ 101600 h 5321641"/>
              <a:gd name="connsiteX8" fmla="*/ 382140 w 8396110"/>
              <a:gd name="connsiteY8" fmla="*/ 88900 h 5321641"/>
              <a:gd name="connsiteX9" fmla="*/ 26540 w 8396110"/>
              <a:gd name="connsiteY9" fmla="*/ 76200 h 5321641"/>
              <a:gd name="connsiteX10" fmla="*/ 26540 w 8396110"/>
              <a:gd name="connsiteY10" fmla="*/ 1612900 h 5321641"/>
              <a:gd name="connsiteX11" fmla="*/ 51940 w 8396110"/>
              <a:gd name="connsiteY11" fmla="*/ 2019300 h 5321641"/>
              <a:gd name="connsiteX12" fmla="*/ 64640 w 8396110"/>
              <a:gd name="connsiteY12" fmla="*/ 2413000 h 5321641"/>
              <a:gd name="connsiteX13" fmla="*/ 77340 w 8396110"/>
              <a:gd name="connsiteY13" fmla="*/ 2705100 h 5321641"/>
              <a:gd name="connsiteX14" fmla="*/ 102740 w 8396110"/>
              <a:gd name="connsiteY14" fmla="*/ 2882900 h 5321641"/>
              <a:gd name="connsiteX15" fmla="*/ 115440 w 8396110"/>
              <a:gd name="connsiteY15" fmla="*/ 3098800 h 5321641"/>
              <a:gd name="connsiteX16" fmla="*/ 128140 w 8396110"/>
              <a:gd name="connsiteY16" fmla="*/ 3276600 h 5321641"/>
              <a:gd name="connsiteX17" fmla="*/ 140840 w 8396110"/>
              <a:gd name="connsiteY17" fmla="*/ 3543300 h 5321641"/>
              <a:gd name="connsiteX18" fmla="*/ 166240 w 8396110"/>
              <a:gd name="connsiteY18" fmla="*/ 3670300 h 5321641"/>
              <a:gd name="connsiteX19" fmla="*/ 178940 w 8396110"/>
              <a:gd name="connsiteY19" fmla="*/ 3784600 h 5321641"/>
              <a:gd name="connsiteX20" fmla="*/ 204340 w 8396110"/>
              <a:gd name="connsiteY20" fmla="*/ 3886200 h 5321641"/>
              <a:gd name="connsiteX21" fmla="*/ 229740 w 8396110"/>
              <a:gd name="connsiteY21" fmla="*/ 4025900 h 5321641"/>
              <a:gd name="connsiteX22" fmla="*/ 242440 w 8396110"/>
              <a:gd name="connsiteY22" fmla="*/ 4940300 h 5321641"/>
              <a:gd name="connsiteX23" fmla="*/ 255140 w 8396110"/>
              <a:gd name="connsiteY23" fmla="*/ 5067300 h 5321641"/>
              <a:gd name="connsiteX24" fmla="*/ 1347340 w 8396110"/>
              <a:gd name="connsiteY24" fmla="*/ 5080000 h 5321641"/>
              <a:gd name="connsiteX25" fmla="*/ 1601340 w 8396110"/>
              <a:gd name="connsiteY25" fmla="*/ 5105400 h 5321641"/>
              <a:gd name="connsiteX26" fmla="*/ 1880740 w 8396110"/>
              <a:gd name="connsiteY26" fmla="*/ 5143500 h 5321641"/>
              <a:gd name="connsiteX27" fmla="*/ 2312540 w 8396110"/>
              <a:gd name="connsiteY27" fmla="*/ 5181600 h 5321641"/>
              <a:gd name="connsiteX28" fmla="*/ 2477640 w 8396110"/>
              <a:gd name="connsiteY28" fmla="*/ 5207000 h 5321641"/>
              <a:gd name="connsiteX29" fmla="*/ 2782440 w 8396110"/>
              <a:gd name="connsiteY29" fmla="*/ 5219700 h 5321641"/>
              <a:gd name="connsiteX30" fmla="*/ 3150740 w 8396110"/>
              <a:gd name="connsiteY30" fmla="*/ 5257800 h 5321641"/>
              <a:gd name="connsiteX31" fmla="*/ 3328540 w 8396110"/>
              <a:gd name="connsiteY31" fmla="*/ 5283200 h 5321641"/>
              <a:gd name="connsiteX32" fmla="*/ 4065140 w 8396110"/>
              <a:gd name="connsiteY32" fmla="*/ 5295900 h 5321641"/>
              <a:gd name="connsiteX33" fmla="*/ 4776340 w 8396110"/>
              <a:gd name="connsiteY33" fmla="*/ 5295900 h 5321641"/>
              <a:gd name="connsiteX34" fmla="*/ 5195440 w 8396110"/>
              <a:gd name="connsiteY34" fmla="*/ 5270500 h 5321641"/>
              <a:gd name="connsiteX35" fmla="*/ 5347840 w 8396110"/>
              <a:gd name="connsiteY35" fmla="*/ 5245100 h 5321641"/>
              <a:gd name="connsiteX36" fmla="*/ 6440040 w 8396110"/>
              <a:gd name="connsiteY36" fmla="*/ 5207000 h 5321641"/>
              <a:gd name="connsiteX37" fmla="*/ 6681340 w 8396110"/>
              <a:gd name="connsiteY37" fmla="*/ 5194300 h 5321641"/>
              <a:gd name="connsiteX38" fmla="*/ 6770240 w 8396110"/>
              <a:gd name="connsiteY38" fmla="*/ 5181600 h 5321641"/>
              <a:gd name="connsiteX39" fmla="*/ 6935340 w 8396110"/>
              <a:gd name="connsiteY39" fmla="*/ 5168900 h 5321641"/>
              <a:gd name="connsiteX40" fmla="*/ 7163940 w 8396110"/>
              <a:gd name="connsiteY40" fmla="*/ 5143500 h 5321641"/>
              <a:gd name="connsiteX41" fmla="*/ 7811640 w 8396110"/>
              <a:gd name="connsiteY41" fmla="*/ 5130800 h 5321641"/>
              <a:gd name="connsiteX42" fmla="*/ 8179940 w 8396110"/>
              <a:gd name="connsiteY42" fmla="*/ 5130800 h 5321641"/>
              <a:gd name="connsiteX43" fmla="*/ 8256140 w 8396110"/>
              <a:gd name="connsiteY43" fmla="*/ 5118100 h 5321641"/>
              <a:gd name="connsiteX44" fmla="*/ 8332340 w 8396110"/>
              <a:gd name="connsiteY44" fmla="*/ 5092700 h 5321641"/>
              <a:gd name="connsiteX45" fmla="*/ 8306940 w 8396110"/>
              <a:gd name="connsiteY45" fmla="*/ 4940300 h 5321641"/>
              <a:gd name="connsiteX46" fmla="*/ 8294240 w 8396110"/>
              <a:gd name="connsiteY46" fmla="*/ 4838700 h 5321641"/>
              <a:gd name="connsiteX47" fmla="*/ 8268840 w 8396110"/>
              <a:gd name="connsiteY47" fmla="*/ 4762500 h 5321641"/>
              <a:gd name="connsiteX48" fmla="*/ 8205340 w 8396110"/>
              <a:gd name="connsiteY48" fmla="*/ 4546600 h 5321641"/>
              <a:gd name="connsiteX49" fmla="*/ 8141840 w 8396110"/>
              <a:gd name="connsiteY49" fmla="*/ 4521200 h 5321641"/>
              <a:gd name="connsiteX50" fmla="*/ 7976740 w 8396110"/>
              <a:gd name="connsiteY50" fmla="*/ 4483100 h 5321641"/>
              <a:gd name="connsiteX51" fmla="*/ 7887840 w 8396110"/>
              <a:gd name="connsiteY51" fmla="*/ 4470400 h 5321641"/>
              <a:gd name="connsiteX52" fmla="*/ 7798940 w 8396110"/>
              <a:gd name="connsiteY52" fmla="*/ 4445000 h 5321641"/>
              <a:gd name="connsiteX53" fmla="*/ 7697340 w 8396110"/>
              <a:gd name="connsiteY53" fmla="*/ 4432300 h 5321641"/>
              <a:gd name="connsiteX54" fmla="*/ 7583040 w 8396110"/>
              <a:gd name="connsiteY54" fmla="*/ 4406900 h 5321641"/>
              <a:gd name="connsiteX55" fmla="*/ 7468740 w 8396110"/>
              <a:gd name="connsiteY55" fmla="*/ 4394200 h 5321641"/>
              <a:gd name="connsiteX56" fmla="*/ 7252840 w 8396110"/>
              <a:gd name="connsiteY56" fmla="*/ 4343400 h 5321641"/>
              <a:gd name="connsiteX57" fmla="*/ 7062340 w 8396110"/>
              <a:gd name="connsiteY57" fmla="*/ 4305300 h 5321641"/>
              <a:gd name="connsiteX58" fmla="*/ 6973440 w 8396110"/>
              <a:gd name="connsiteY58" fmla="*/ 4279900 h 5321641"/>
              <a:gd name="connsiteX59" fmla="*/ 6821040 w 8396110"/>
              <a:gd name="connsiteY59" fmla="*/ 4229100 h 5321641"/>
              <a:gd name="connsiteX60" fmla="*/ 6770240 w 8396110"/>
              <a:gd name="connsiteY60" fmla="*/ 4216400 h 5321641"/>
              <a:gd name="connsiteX61" fmla="*/ 6668640 w 8396110"/>
              <a:gd name="connsiteY61" fmla="*/ 4178300 h 5321641"/>
              <a:gd name="connsiteX62" fmla="*/ 6630540 w 8396110"/>
              <a:gd name="connsiteY62" fmla="*/ 4152900 h 5321641"/>
              <a:gd name="connsiteX63" fmla="*/ 6541640 w 8396110"/>
              <a:gd name="connsiteY63" fmla="*/ 4140200 h 5321641"/>
              <a:gd name="connsiteX64" fmla="*/ 6224140 w 8396110"/>
              <a:gd name="connsiteY64" fmla="*/ 4102100 h 5321641"/>
              <a:gd name="connsiteX65" fmla="*/ 6160640 w 8396110"/>
              <a:gd name="connsiteY65" fmla="*/ 4076700 h 5321641"/>
              <a:gd name="connsiteX66" fmla="*/ 6122540 w 8396110"/>
              <a:gd name="connsiteY66" fmla="*/ 4064000 h 5321641"/>
              <a:gd name="connsiteX67" fmla="*/ 6071740 w 8396110"/>
              <a:gd name="connsiteY67" fmla="*/ 4038600 h 5321641"/>
              <a:gd name="connsiteX68" fmla="*/ 5932040 w 8396110"/>
              <a:gd name="connsiteY68" fmla="*/ 4013200 h 5321641"/>
              <a:gd name="connsiteX69" fmla="*/ 5881240 w 8396110"/>
              <a:gd name="connsiteY69" fmla="*/ 4000500 h 5321641"/>
              <a:gd name="connsiteX70" fmla="*/ 5843140 w 8396110"/>
              <a:gd name="connsiteY70" fmla="*/ 3987800 h 5321641"/>
              <a:gd name="connsiteX71" fmla="*/ 5792340 w 8396110"/>
              <a:gd name="connsiteY71" fmla="*/ 3962400 h 5321641"/>
              <a:gd name="connsiteX72" fmla="*/ 5639940 w 8396110"/>
              <a:gd name="connsiteY72" fmla="*/ 3937000 h 5321641"/>
              <a:gd name="connsiteX73" fmla="*/ 5576440 w 8396110"/>
              <a:gd name="connsiteY73" fmla="*/ 3898900 h 5321641"/>
              <a:gd name="connsiteX74" fmla="*/ 5538340 w 8396110"/>
              <a:gd name="connsiteY74" fmla="*/ 3886200 h 5321641"/>
              <a:gd name="connsiteX75" fmla="*/ 5500240 w 8396110"/>
              <a:gd name="connsiteY75" fmla="*/ 3860800 h 5321641"/>
              <a:gd name="connsiteX76" fmla="*/ 5462140 w 8396110"/>
              <a:gd name="connsiteY76" fmla="*/ 3848100 h 5321641"/>
              <a:gd name="connsiteX77" fmla="*/ 5398640 w 8396110"/>
              <a:gd name="connsiteY77" fmla="*/ 3822700 h 5321641"/>
              <a:gd name="connsiteX78" fmla="*/ 5246240 w 8396110"/>
              <a:gd name="connsiteY78" fmla="*/ 3810000 h 5321641"/>
              <a:gd name="connsiteX79" fmla="*/ 5068440 w 8396110"/>
              <a:gd name="connsiteY79" fmla="*/ 3746500 h 5321641"/>
              <a:gd name="connsiteX80" fmla="*/ 4966840 w 8396110"/>
              <a:gd name="connsiteY80" fmla="*/ 3721100 h 5321641"/>
              <a:gd name="connsiteX81" fmla="*/ 4801740 w 8396110"/>
              <a:gd name="connsiteY81" fmla="*/ 3695700 h 5321641"/>
              <a:gd name="connsiteX82" fmla="*/ 4712840 w 8396110"/>
              <a:gd name="connsiteY82" fmla="*/ 3670300 h 5321641"/>
              <a:gd name="connsiteX83" fmla="*/ 4636640 w 8396110"/>
              <a:gd name="connsiteY83" fmla="*/ 3657600 h 5321641"/>
              <a:gd name="connsiteX84" fmla="*/ 4458840 w 8396110"/>
              <a:gd name="connsiteY84" fmla="*/ 3619500 h 5321641"/>
              <a:gd name="connsiteX85" fmla="*/ 4293740 w 8396110"/>
              <a:gd name="connsiteY85" fmla="*/ 3606800 h 5321641"/>
              <a:gd name="connsiteX86" fmla="*/ 4115940 w 8396110"/>
              <a:gd name="connsiteY86" fmla="*/ 3568700 h 5321641"/>
              <a:gd name="connsiteX87" fmla="*/ 4039740 w 8396110"/>
              <a:gd name="connsiteY87" fmla="*/ 3543300 h 5321641"/>
              <a:gd name="connsiteX88" fmla="*/ 3950840 w 8396110"/>
              <a:gd name="connsiteY88" fmla="*/ 3530600 h 5321641"/>
              <a:gd name="connsiteX89" fmla="*/ 3900040 w 8396110"/>
              <a:gd name="connsiteY89" fmla="*/ 3517900 h 5321641"/>
              <a:gd name="connsiteX90" fmla="*/ 3836540 w 8396110"/>
              <a:gd name="connsiteY90" fmla="*/ 3505200 h 5321641"/>
              <a:gd name="connsiteX91" fmla="*/ 3582540 w 8396110"/>
              <a:gd name="connsiteY91" fmla="*/ 3479800 h 5321641"/>
              <a:gd name="connsiteX92" fmla="*/ 3493640 w 8396110"/>
              <a:gd name="connsiteY92" fmla="*/ 3454400 h 5321641"/>
              <a:gd name="connsiteX93" fmla="*/ 3315840 w 8396110"/>
              <a:gd name="connsiteY93" fmla="*/ 3429000 h 5321641"/>
              <a:gd name="connsiteX94" fmla="*/ 3201540 w 8396110"/>
              <a:gd name="connsiteY94" fmla="*/ 3390900 h 5321641"/>
              <a:gd name="connsiteX95" fmla="*/ 3125340 w 8396110"/>
              <a:gd name="connsiteY95" fmla="*/ 3365500 h 5321641"/>
              <a:gd name="connsiteX96" fmla="*/ 3036440 w 8396110"/>
              <a:gd name="connsiteY96" fmla="*/ 3340100 h 5321641"/>
              <a:gd name="connsiteX97" fmla="*/ 2922140 w 8396110"/>
              <a:gd name="connsiteY97" fmla="*/ 3302000 h 5321641"/>
              <a:gd name="connsiteX98" fmla="*/ 2807840 w 8396110"/>
              <a:gd name="connsiteY98" fmla="*/ 3263900 h 5321641"/>
              <a:gd name="connsiteX99" fmla="*/ 2642740 w 8396110"/>
              <a:gd name="connsiteY99" fmla="*/ 3225800 h 5321641"/>
              <a:gd name="connsiteX100" fmla="*/ 2515740 w 8396110"/>
              <a:gd name="connsiteY100" fmla="*/ 3187700 h 5321641"/>
              <a:gd name="connsiteX101" fmla="*/ 2452240 w 8396110"/>
              <a:gd name="connsiteY101" fmla="*/ 3162300 h 5321641"/>
              <a:gd name="connsiteX102" fmla="*/ 2401440 w 8396110"/>
              <a:gd name="connsiteY102" fmla="*/ 3149600 h 5321641"/>
              <a:gd name="connsiteX103" fmla="*/ 2325240 w 8396110"/>
              <a:gd name="connsiteY103" fmla="*/ 3124200 h 5321641"/>
              <a:gd name="connsiteX104" fmla="*/ 2274440 w 8396110"/>
              <a:gd name="connsiteY104" fmla="*/ 3098800 h 5321641"/>
              <a:gd name="connsiteX105" fmla="*/ 2210940 w 8396110"/>
              <a:gd name="connsiteY105" fmla="*/ 3086100 h 5321641"/>
              <a:gd name="connsiteX106" fmla="*/ 2058540 w 8396110"/>
              <a:gd name="connsiteY106" fmla="*/ 3022600 h 5321641"/>
              <a:gd name="connsiteX107" fmla="*/ 1982340 w 8396110"/>
              <a:gd name="connsiteY107" fmla="*/ 3009900 h 5321641"/>
              <a:gd name="connsiteX108" fmla="*/ 1906140 w 8396110"/>
              <a:gd name="connsiteY108" fmla="*/ 2984500 h 5321641"/>
              <a:gd name="connsiteX109" fmla="*/ 1855340 w 8396110"/>
              <a:gd name="connsiteY109" fmla="*/ 2959100 h 5321641"/>
              <a:gd name="connsiteX110" fmla="*/ 1601340 w 8396110"/>
              <a:gd name="connsiteY110" fmla="*/ 2921000 h 5321641"/>
              <a:gd name="connsiteX111" fmla="*/ 1512440 w 8396110"/>
              <a:gd name="connsiteY111" fmla="*/ 2908300 h 5321641"/>
              <a:gd name="connsiteX112" fmla="*/ 1448940 w 8396110"/>
              <a:gd name="connsiteY112" fmla="*/ 2882900 h 5321641"/>
              <a:gd name="connsiteX113" fmla="*/ 1258440 w 8396110"/>
              <a:gd name="connsiteY113" fmla="*/ 2857500 h 5321641"/>
              <a:gd name="connsiteX114" fmla="*/ 991740 w 8396110"/>
              <a:gd name="connsiteY114" fmla="*/ 2819400 h 5321641"/>
              <a:gd name="connsiteX115" fmla="*/ 953640 w 8396110"/>
              <a:gd name="connsiteY115" fmla="*/ 2806700 h 5321641"/>
              <a:gd name="connsiteX116" fmla="*/ 775840 w 8396110"/>
              <a:gd name="connsiteY116" fmla="*/ 2781300 h 5321641"/>
              <a:gd name="connsiteX117" fmla="*/ 661540 w 8396110"/>
              <a:gd name="connsiteY117" fmla="*/ 2743200 h 5321641"/>
              <a:gd name="connsiteX118" fmla="*/ 623440 w 8396110"/>
              <a:gd name="connsiteY118" fmla="*/ 2730500 h 5321641"/>
              <a:gd name="connsiteX119" fmla="*/ 585340 w 8396110"/>
              <a:gd name="connsiteY119" fmla="*/ 2717800 h 5321641"/>
              <a:gd name="connsiteX120" fmla="*/ 559940 w 8396110"/>
              <a:gd name="connsiteY120" fmla="*/ 2679700 h 5321641"/>
              <a:gd name="connsiteX121" fmla="*/ 432940 w 8396110"/>
              <a:gd name="connsiteY121" fmla="*/ 2590800 h 5321641"/>
              <a:gd name="connsiteX122" fmla="*/ 407540 w 8396110"/>
              <a:gd name="connsiteY122" fmla="*/ 2552700 h 5321641"/>
              <a:gd name="connsiteX123" fmla="*/ 610740 w 8396110"/>
              <a:gd name="connsiteY123" fmla="*/ 2514600 h 5321641"/>
              <a:gd name="connsiteX124" fmla="*/ 699640 w 8396110"/>
              <a:gd name="connsiteY124" fmla="*/ 2501900 h 5321641"/>
              <a:gd name="connsiteX125" fmla="*/ 902840 w 8396110"/>
              <a:gd name="connsiteY125" fmla="*/ 2476500 h 5321641"/>
              <a:gd name="connsiteX126" fmla="*/ 1042540 w 8396110"/>
              <a:gd name="connsiteY126" fmla="*/ 2451100 h 5321641"/>
              <a:gd name="connsiteX127" fmla="*/ 1410840 w 8396110"/>
              <a:gd name="connsiteY127" fmla="*/ 2425700 h 5321641"/>
              <a:gd name="connsiteX128" fmla="*/ 1474340 w 8396110"/>
              <a:gd name="connsiteY128" fmla="*/ 2413000 h 5321641"/>
              <a:gd name="connsiteX129" fmla="*/ 1702940 w 8396110"/>
              <a:gd name="connsiteY129" fmla="*/ 2374900 h 5321641"/>
              <a:gd name="connsiteX130" fmla="*/ 1868040 w 8396110"/>
              <a:gd name="connsiteY130" fmla="*/ 2336800 h 5321641"/>
              <a:gd name="connsiteX131" fmla="*/ 1944240 w 8396110"/>
              <a:gd name="connsiteY131" fmla="*/ 2324100 h 5321641"/>
              <a:gd name="connsiteX132" fmla="*/ 2058540 w 8396110"/>
              <a:gd name="connsiteY132" fmla="*/ 2273300 h 5321641"/>
              <a:gd name="connsiteX133" fmla="*/ 2109340 w 8396110"/>
              <a:gd name="connsiteY133" fmla="*/ 2260600 h 5321641"/>
              <a:gd name="connsiteX134" fmla="*/ 2172840 w 8396110"/>
              <a:gd name="connsiteY134" fmla="*/ 2222500 h 5321641"/>
              <a:gd name="connsiteX135" fmla="*/ 2210940 w 8396110"/>
              <a:gd name="connsiteY135" fmla="*/ 2197100 h 5321641"/>
              <a:gd name="connsiteX136" fmla="*/ 2274440 w 8396110"/>
              <a:gd name="connsiteY136" fmla="*/ 2184400 h 5321641"/>
              <a:gd name="connsiteX137" fmla="*/ 2426840 w 8396110"/>
              <a:gd name="connsiteY137" fmla="*/ 2120900 h 5321641"/>
              <a:gd name="connsiteX138" fmla="*/ 2541140 w 8396110"/>
              <a:gd name="connsiteY138" fmla="*/ 2070100 h 5321641"/>
              <a:gd name="connsiteX139" fmla="*/ 2630040 w 8396110"/>
              <a:gd name="connsiteY139" fmla="*/ 2019300 h 5321641"/>
              <a:gd name="connsiteX140" fmla="*/ 2744340 w 8396110"/>
              <a:gd name="connsiteY140" fmla="*/ 1968500 h 5321641"/>
              <a:gd name="connsiteX141" fmla="*/ 2795140 w 8396110"/>
              <a:gd name="connsiteY141" fmla="*/ 1955800 h 5321641"/>
              <a:gd name="connsiteX142" fmla="*/ 2934840 w 8396110"/>
              <a:gd name="connsiteY142" fmla="*/ 1892300 h 5321641"/>
              <a:gd name="connsiteX143" fmla="*/ 3087240 w 8396110"/>
              <a:gd name="connsiteY143" fmla="*/ 1828800 h 5321641"/>
              <a:gd name="connsiteX144" fmla="*/ 3138040 w 8396110"/>
              <a:gd name="connsiteY144" fmla="*/ 1803400 h 5321641"/>
              <a:gd name="connsiteX145" fmla="*/ 3239640 w 8396110"/>
              <a:gd name="connsiteY145" fmla="*/ 1778000 h 5321641"/>
              <a:gd name="connsiteX146" fmla="*/ 3290440 w 8396110"/>
              <a:gd name="connsiteY146" fmla="*/ 1765300 h 5321641"/>
              <a:gd name="connsiteX147" fmla="*/ 3341240 w 8396110"/>
              <a:gd name="connsiteY147" fmla="*/ 1752600 h 5321641"/>
              <a:gd name="connsiteX148" fmla="*/ 3392040 w 8396110"/>
              <a:gd name="connsiteY148" fmla="*/ 1727200 h 5321641"/>
              <a:gd name="connsiteX149" fmla="*/ 3468240 w 8396110"/>
              <a:gd name="connsiteY149" fmla="*/ 1714500 h 5321641"/>
              <a:gd name="connsiteX150" fmla="*/ 3887340 w 8396110"/>
              <a:gd name="connsiteY150" fmla="*/ 1676400 h 5321641"/>
              <a:gd name="connsiteX151" fmla="*/ 4065140 w 8396110"/>
              <a:gd name="connsiteY151" fmla="*/ 1651000 h 5321641"/>
              <a:gd name="connsiteX152" fmla="*/ 4204840 w 8396110"/>
              <a:gd name="connsiteY152" fmla="*/ 1638300 h 5321641"/>
              <a:gd name="connsiteX153" fmla="*/ 4306440 w 8396110"/>
              <a:gd name="connsiteY153" fmla="*/ 1625600 h 5321641"/>
              <a:gd name="connsiteX154" fmla="*/ 4420740 w 8396110"/>
              <a:gd name="connsiteY154" fmla="*/ 1612900 h 5321641"/>
              <a:gd name="connsiteX155" fmla="*/ 4509640 w 8396110"/>
              <a:gd name="connsiteY155" fmla="*/ 1587500 h 5321641"/>
              <a:gd name="connsiteX156" fmla="*/ 4623940 w 8396110"/>
              <a:gd name="connsiteY156" fmla="*/ 1574800 h 5321641"/>
              <a:gd name="connsiteX157" fmla="*/ 4725540 w 8396110"/>
              <a:gd name="connsiteY157" fmla="*/ 1536700 h 5321641"/>
              <a:gd name="connsiteX158" fmla="*/ 4801740 w 8396110"/>
              <a:gd name="connsiteY158" fmla="*/ 1524000 h 5321641"/>
              <a:gd name="connsiteX159" fmla="*/ 4966840 w 8396110"/>
              <a:gd name="connsiteY159" fmla="*/ 1485900 h 5321641"/>
              <a:gd name="connsiteX160" fmla="*/ 5119240 w 8396110"/>
              <a:gd name="connsiteY160" fmla="*/ 1435100 h 5321641"/>
              <a:gd name="connsiteX161" fmla="*/ 5258940 w 8396110"/>
              <a:gd name="connsiteY161" fmla="*/ 1397000 h 5321641"/>
              <a:gd name="connsiteX162" fmla="*/ 5335140 w 8396110"/>
              <a:gd name="connsiteY162" fmla="*/ 1358900 h 5321641"/>
              <a:gd name="connsiteX163" fmla="*/ 5449440 w 8396110"/>
              <a:gd name="connsiteY163" fmla="*/ 1295400 h 5321641"/>
              <a:gd name="connsiteX164" fmla="*/ 5525640 w 8396110"/>
              <a:gd name="connsiteY164" fmla="*/ 1270000 h 5321641"/>
              <a:gd name="connsiteX165" fmla="*/ 5576440 w 8396110"/>
              <a:gd name="connsiteY165" fmla="*/ 1231900 h 5321641"/>
              <a:gd name="connsiteX166" fmla="*/ 5678040 w 8396110"/>
              <a:gd name="connsiteY166" fmla="*/ 1193800 h 5321641"/>
              <a:gd name="connsiteX167" fmla="*/ 5728840 w 8396110"/>
              <a:gd name="connsiteY167" fmla="*/ 1168400 h 5321641"/>
              <a:gd name="connsiteX168" fmla="*/ 5766940 w 8396110"/>
              <a:gd name="connsiteY168" fmla="*/ 1143000 h 5321641"/>
              <a:gd name="connsiteX169" fmla="*/ 5817740 w 8396110"/>
              <a:gd name="connsiteY169" fmla="*/ 1104900 h 5321641"/>
              <a:gd name="connsiteX170" fmla="*/ 5855840 w 8396110"/>
              <a:gd name="connsiteY170" fmla="*/ 1092200 h 5321641"/>
              <a:gd name="connsiteX171" fmla="*/ 5919340 w 8396110"/>
              <a:gd name="connsiteY171" fmla="*/ 1066800 h 5321641"/>
              <a:gd name="connsiteX172" fmla="*/ 5957440 w 8396110"/>
              <a:gd name="connsiteY172" fmla="*/ 1054100 h 5321641"/>
              <a:gd name="connsiteX173" fmla="*/ 6033640 w 8396110"/>
              <a:gd name="connsiteY173" fmla="*/ 1003300 h 5321641"/>
              <a:gd name="connsiteX174" fmla="*/ 6122540 w 8396110"/>
              <a:gd name="connsiteY174" fmla="*/ 977900 h 5321641"/>
              <a:gd name="connsiteX175" fmla="*/ 6224140 w 8396110"/>
              <a:gd name="connsiteY175" fmla="*/ 927100 h 5321641"/>
              <a:gd name="connsiteX176" fmla="*/ 6300340 w 8396110"/>
              <a:gd name="connsiteY176" fmla="*/ 901700 h 5321641"/>
              <a:gd name="connsiteX177" fmla="*/ 6414640 w 8396110"/>
              <a:gd name="connsiteY177" fmla="*/ 889000 h 5321641"/>
              <a:gd name="connsiteX178" fmla="*/ 6630540 w 8396110"/>
              <a:gd name="connsiteY178" fmla="*/ 850900 h 5321641"/>
              <a:gd name="connsiteX179" fmla="*/ 6909940 w 8396110"/>
              <a:gd name="connsiteY179" fmla="*/ 838200 h 5321641"/>
              <a:gd name="connsiteX180" fmla="*/ 6986140 w 8396110"/>
              <a:gd name="connsiteY180" fmla="*/ 825500 h 5321641"/>
              <a:gd name="connsiteX181" fmla="*/ 7100440 w 8396110"/>
              <a:gd name="connsiteY181" fmla="*/ 812800 h 5321641"/>
              <a:gd name="connsiteX182" fmla="*/ 7214740 w 8396110"/>
              <a:gd name="connsiteY182" fmla="*/ 774700 h 5321641"/>
              <a:gd name="connsiteX183" fmla="*/ 7278240 w 8396110"/>
              <a:gd name="connsiteY183" fmla="*/ 762000 h 5321641"/>
              <a:gd name="connsiteX184" fmla="*/ 7316340 w 8396110"/>
              <a:gd name="connsiteY184" fmla="*/ 749300 h 5321641"/>
              <a:gd name="connsiteX185" fmla="*/ 7417940 w 8396110"/>
              <a:gd name="connsiteY185" fmla="*/ 736600 h 5321641"/>
              <a:gd name="connsiteX186" fmla="*/ 7633840 w 8396110"/>
              <a:gd name="connsiteY186" fmla="*/ 698500 h 5321641"/>
              <a:gd name="connsiteX187" fmla="*/ 7671940 w 8396110"/>
              <a:gd name="connsiteY187" fmla="*/ 673100 h 5321641"/>
              <a:gd name="connsiteX188" fmla="*/ 7748140 w 8396110"/>
              <a:gd name="connsiteY188" fmla="*/ 660400 h 5321641"/>
              <a:gd name="connsiteX189" fmla="*/ 7925940 w 8396110"/>
              <a:gd name="connsiteY189" fmla="*/ 622300 h 5321641"/>
              <a:gd name="connsiteX190" fmla="*/ 8065640 w 8396110"/>
              <a:gd name="connsiteY190" fmla="*/ 584200 h 5321641"/>
              <a:gd name="connsiteX191" fmla="*/ 8256140 w 8396110"/>
              <a:gd name="connsiteY191" fmla="*/ 546100 h 5321641"/>
              <a:gd name="connsiteX192" fmla="*/ 8294240 w 8396110"/>
              <a:gd name="connsiteY192" fmla="*/ 520700 h 5321641"/>
              <a:gd name="connsiteX193" fmla="*/ 8332340 w 8396110"/>
              <a:gd name="connsiteY193" fmla="*/ 508000 h 5321641"/>
              <a:gd name="connsiteX194" fmla="*/ 8345040 w 8396110"/>
              <a:gd name="connsiteY194" fmla="*/ 469900 h 5321641"/>
              <a:gd name="connsiteX195" fmla="*/ 8395840 w 8396110"/>
              <a:gd name="connsiteY195" fmla="*/ 355600 h 5321641"/>
              <a:gd name="connsiteX0" fmla="*/ 8332340 w 8396110"/>
              <a:gd name="connsiteY0" fmla="*/ 444500 h 5321641"/>
              <a:gd name="connsiteX1" fmla="*/ 8370440 w 8396110"/>
              <a:gd name="connsiteY1" fmla="*/ 165100 h 5321641"/>
              <a:gd name="connsiteX2" fmla="*/ 8345040 w 8396110"/>
              <a:gd name="connsiteY2" fmla="*/ 38100 h 5321641"/>
              <a:gd name="connsiteX3" fmla="*/ 8319640 w 8396110"/>
              <a:gd name="connsiteY3" fmla="*/ 0 h 5321641"/>
              <a:gd name="connsiteX4" fmla="*/ 7456040 w 8396110"/>
              <a:gd name="connsiteY4" fmla="*/ 25400 h 5321641"/>
              <a:gd name="connsiteX5" fmla="*/ 6389240 w 8396110"/>
              <a:gd name="connsiteY5" fmla="*/ 63500 h 5321641"/>
              <a:gd name="connsiteX6" fmla="*/ 2172840 w 8396110"/>
              <a:gd name="connsiteY6" fmla="*/ 101600 h 5321641"/>
              <a:gd name="connsiteX7" fmla="*/ 382140 w 8396110"/>
              <a:gd name="connsiteY7" fmla="*/ 88900 h 5321641"/>
              <a:gd name="connsiteX8" fmla="*/ 26540 w 8396110"/>
              <a:gd name="connsiteY8" fmla="*/ 76200 h 5321641"/>
              <a:gd name="connsiteX9" fmla="*/ 26540 w 8396110"/>
              <a:gd name="connsiteY9" fmla="*/ 1612900 h 5321641"/>
              <a:gd name="connsiteX10" fmla="*/ 51940 w 8396110"/>
              <a:gd name="connsiteY10" fmla="*/ 2019300 h 5321641"/>
              <a:gd name="connsiteX11" fmla="*/ 64640 w 8396110"/>
              <a:gd name="connsiteY11" fmla="*/ 2413000 h 5321641"/>
              <a:gd name="connsiteX12" fmla="*/ 77340 w 8396110"/>
              <a:gd name="connsiteY12" fmla="*/ 2705100 h 5321641"/>
              <a:gd name="connsiteX13" fmla="*/ 102740 w 8396110"/>
              <a:gd name="connsiteY13" fmla="*/ 2882900 h 5321641"/>
              <a:gd name="connsiteX14" fmla="*/ 115440 w 8396110"/>
              <a:gd name="connsiteY14" fmla="*/ 3098800 h 5321641"/>
              <a:gd name="connsiteX15" fmla="*/ 128140 w 8396110"/>
              <a:gd name="connsiteY15" fmla="*/ 3276600 h 5321641"/>
              <a:gd name="connsiteX16" fmla="*/ 140840 w 8396110"/>
              <a:gd name="connsiteY16" fmla="*/ 3543300 h 5321641"/>
              <a:gd name="connsiteX17" fmla="*/ 166240 w 8396110"/>
              <a:gd name="connsiteY17" fmla="*/ 3670300 h 5321641"/>
              <a:gd name="connsiteX18" fmla="*/ 178940 w 8396110"/>
              <a:gd name="connsiteY18" fmla="*/ 3784600 h 5321641"/>
              <a:gd name="connsiteX19" fmla="*/ 204340 w 8396110"/>
              <a:gd name="connsiteY19" fmla="*/ 3886200 h 5321641"/>
              <a:gd name="connsiteX20" fmla="*/ 229740 w 8396110"/>
              <a:gd name="connsiteY20" fmla="*/ 4025900 h 5321641"/>
              <a:gd name="connsiteX21" fmla="*/ 242440 w 8396110"/>
              <a:gd name="connsiteY21" fmla="*/ 4940300 h 5321641"/>
              <a:gd name="connsiteX22" fmla="*/ 255140 w 8396110"/>
              <a:gd name="connsiteY22" fmla="*/ 5067300 h 5321641"/>
              <a:gd name="connsiteX23" fmla="*/ 1347340 w 8396110"/>
              <a:gd name="connsiteY23" fmla="*/ 5080000 h 5321641"/>
              <a:gd name="connsiteX24" fmla="*/ 1601340 w 8396110"/>
              <a:gd name="connsiteY24" fmla="*/ 5105400 h 5321641"/>
              <a:gd name="connsiteX25" fmla="*/ 1880740 w 8396110"/>
              <a:gd name="connsiteY25" fmla="*/ 5143500 h 5321641"/>
              <a:gd name="connsiteX26" fmla="*/ 2312540 w 8396110"/>
              <a:gd name="connsiteY26" fmla="*/ 5181600 h 5321641"/>
              <a:gd name="connsiteX27" fmla="*/ 2477640 w 8396110"/>
              <a:gd name="connsiteY27" fmla="*/ 5207000 h 5321641"/>
              <a:gd name="connsiteX28" fmla="*/ 2782440 w 8396110"/>
              <a:gd name="connsiteY28" fmla="*/ 5219700 h 5321641"/>
              <a:gd name="connsiteX29" fmla="*/ 3150740 w 8396110"/>
              <a:gd name="connsiteY29" fmla="*/ 5257800 h 5321641"/>
              <a:gd name="connsiteX30" fmla="*/ 3328540 w 8396110"/>
              <a:gd name="connsiteY30" fmla="*/ 5283200 h 5321641"/>
              <a:gd name="connsiteX31" fmla="*/ 4065140 w 8396110"/>
              <a:gd name="connsiteY31" fmla="*/ 5295900 h 5321641"/>
              <a:gd name="connsiteX32" fmla="*/ 4776340 w 8396110"/>
              <a:gd name="connsiteY32" fmla="*/ 5295900 h 5321641"/>
              <a:gd name="connsiteX33" fmla="*/ 5195440 w 8396110"/>
              <a:gd name="connsiteY33" fmla="*/ 5270500 h 5321641"/>
              <a:gd name="connsiteX34" fmla="*/ 5347840 w 8396110"/>
              <a:gd name="connsiteY34" fmla="*/ 5245100 h 5321641"/>
              <a:gd name="connsiteX35" fmla="*/ 6440040 w 8396110"/>
              <a:gd name="connsiteY35" fmla="*/ 5207000 h 5321641"/>
              <a:gd name="connsiteX36" fmla="*/ 6681340 w 8396110"/>
              <a:gd name="connsiteY36" fmla="*/ 5194300 h 5321641"/>
              <a:gd name="connsiteX37" fmla="*/ 6770240 w 8396110"/>
              <a:gd name="connsiteY37" fmla="*/ 5181600 h 5321641"/>
              <a:gd name="connsiteX38" fmla="*/ 6935340 w 8396110"/>
              <a:gd name="connsiteY38" fmla="*/ 5168900 h 5321641"/>
              <a:gd name="connsiteX39" fmla="*/ 7163940 w 8396110"/>
              <a:gd name="connsiteY39" fmla="*/ 5143500 h 5321641"/>
              <a:gd name="connsiteX40" fmla="*/ 7811640 w 8396110"/>
              <a:gd name="connsiteY40" fmla="*/ 5130800 h 5321641"/>
              <a:gd name="connsiteX41" fmla="*/ 8179940 w 8396110"/>
              <a:gd name="connsiteY41" fmla="*/ 5130800 h 5321641"/>
              <a:gd name="connsiteX42" fmla="*/ 8256140 w 8396110"/>
              <a:gd name="connsiteY42" fmla="*/ 5118100 h 5321641"/>
              <a:gd name="connsiteX43" fmla="*/ 8332340 w 8396110"/>
              <a:gd name="connsiteY43" fmla="*/ 5092700 h 5321641"/>
              <a:gd name="connsiteX44" fmla="*/ 8306940 w 8396110"/>
              <a:gd name="connsiteY44" fmla="*/ 4940300 h 5321641"/>
              <a:gd name="connsiteX45" fmla="*/ 8294240 w 8396110"/>
              <a:gd name="connsiteY45" fmla="*/ 4838700 h 5321641"/>
              <a:gd name="connsiteX46" fmla="*/ 8268840 w 8396110"/>
              <a:gd name="connsiteY46" fmla="*/ 4762500 h 5321641"/>
              <a:gd name="connsiteX47" fmla="*/ 8205340 w 8396110"/>
              <a:gd name="connsiteY47" fmla="*/ 4546600 h 5321641"/>
              <a:gd name="connsiteX48" fmla="*/ 8141840 w 8396110"/>
              <a:gd name="connsiteY48" fmla="*/ 4521200 h 5321641"/>
              <a:gd name="connsiteX49" fmla="*/ 7976740 w 8396110"/>
              <a:gd name="connsiteY49" fmla="*/ 4483100 h 5321641"/>
              <a:gd name="connsiteX50" fmla="*/ 7887840 w 8396110"/>
              <a:gd name="connsiteY50" fmla="*/ 4470400 h 5321641"/>
              <a:gd name="connsiteX51" fmla="*/ 7798940 w 8396110"/>
              <a:gd name="connsiteY51" fmla="*/ 4445000 h 5321641"/>
              <a:gd name="connsiteX52" fmla="*/ 7697340 w 8396110"/>
              <a:gd name="connsiteY52" fmla="*/ 4432300 h 5321641"/>
              <a:gd name="connsiteX53" fmla="*/ 7583040 w 8396110"/>
              <a:gd name="connsiteY53" fmla="*/ 4406900 h 5321641"/>
              <a:gd name="connsiteX54" fmla="*/ 7468740 w 8396110"/>
              <a:gd name="connsiteY54" fmla="*/ 4394200 h 5321641"/>
              <a:gd name="connsiteX55" fmla="*/ 7252840 w 8396110"/>
              <a:gd name="connsiteY55" fmla="*/ 4343400 h 5321641"/>
              <a:gd name="connsiteX56" fmla="*/ 7062340 w 8396110"/>
              <a:gd name="connsiteY56" fmla="*/ 4305300 h 5321641"/>
              <a:gd name="connsiteX57" fmla="*/ 6973440 w 8396110"/>
              <a:gd name="connsiteY57" fmla="*/ 4279900 h 5321641"/>
              <a:gd name="connsiteX58" fmla="*/ 6821040 w 8396110"/>
              <a:gd name="connsiteY58" fmla="*/ 4229100 h 5321641"/>
              <a:gd name="connsiteX59" fmla="*/ 6770240 w 8396110"/>
              <a:gd name="connsiteY59" fmla="*/ 4216400 h 5321641"/>
              <a:gd name="connsiteX60" fmla="*/ 6668640 w 8396110"/>
              <a:gd name="connsiteY60" fmla="*/ 4178300 h 5321641"/>
              <a:gd name="connsiteX61" fmla="*/ 6630540 w 8396110"/>
              <a:gd name="connsiteY61" fmla="*/ 4152900 h 5321641"/>
              <a:gd name="connsiteX62" fmla="*/ 6541640 w 8396110"/>
              <a:gd name="connsiteY62" fmla="*/ 4140200 h 5321641"/>
              <a:gd name="connsiteX63" fmla="*/ 6224140 w 8396110"/>
              <a:gd name="connsiteY63" fmla="*/ 4102100 h 5321641"/>
              <a:gd name="connsiteX64" fmla="*/ 6160640 w 8396110"/>
              <a:gd name="connsiteY64" fmla="*/ 4076700 h 5321641"/>
              <a:gd name="connsiteX65" fmla="*/ 6122540 w 8396110"/>
              <a:gd name="connsiteY65" fmla="*/ 4064000 h 5321641"/>
              <a:gd name="connsiteX66" fmla="*/ 6071740 w 8396110"/>
              <a:gd name="connsiteY66" fmla="*/ 4038600 h 5321641"/>
              <a:gd name="connsiteX67" fmla="*/ 5932040 w 8396110"/>
              <a:gd name="connsiteY67" fmla="*/ 4013200 h 5321641"/>
              <a:gd name="connsiteX68" fmla="*/ 5881240 w 8396110"/>
              <a:gd name="connsiteY68" fmla="*/ 4000500 h 5321641"/>
              <a:gd name="connsiteX69" fmla="*/ 5843140 w 8396110"/>
              <a:gd name="connsiteY69" fmla="*/ 3987800 h 5321641"/>
              <a:gd name="connsiteX70" fmla="*/ 5792340 w 8396110"/>
              <a:gd name="connsiteY70" fmla="*/ 3962400 h 5321641"/>
              <a:gd name="connsiteX71" fmla="*/ 5639940 w 8396110"/>
              <a:gd name="connsiteY71" fmla="*/ 3937000 h 5321641"/>
              <a:gd name="connsiteX72" fmla="*/ 5576440 w 8396110"/>
              <a:gd name="connsiteY72" fmla="*/ 3898900 h 5321641"/>
              <a:gd name="connsiteX73" fmla="*/ 5538340 w 8396110"/>
              <a:gd name="connsiteY73" fmla="*/ 3886200 h 5321641"/>
              <a:gd name="connsiteX74" fmla="*/ 5500240 w 8396110"/>
              <a:gd name="connsiteY74" fmla="*/ 3860800 h 5321641"/>
              <a:gd name="connsiteX75" fmla="*/ 5462140 w 8396110"/>
              <a:gd name="connsiteY75" fmla="*/ 3848100 h 5321641"/>
              <a:gd name="connsiteX76" fmla="*/ 5398640 w 8396110"/>
              <a:gd name="connsiteY76" fmla="*/ 3822700 h 5321641"/>
              <a:gd name="connsiteX77" fmla="*/ 5246240 w 8396110"/>
              <a:gd name="connsiteY77" fmla="*/ 3810000 h 5321641"/>
              <a:gd name="connsiteX78" fmla="*/ 5068440 w 8396110"/>
              <a:gd name="connsiteY78" fmla="*/ 3746500 h 5321641"/>
              <a:gd name="connsiteX79" fmla="*/ 4966840 w 8396110"/>
              <a:gd name="connsiteY79" fmla="*/ 3721100 h 5321641"/>
              <a:gd name="connsiteX80" fmla="*/ 4801740 w 8396110"/>
              <a:gd name="connsiteY80" fmla="*/ 3695700 h 5321641"/>
              <a:gd name="connsiteX81" fmla="*/ 4712840 w 8396110"/>
              <a:gd name="connsiteY81" fmla="*/ 3670300 h 5321641"/>
              <a:gd name="connsiteX82" fmla="*/ 4636640 w 8396110"/>
              <a:gd name="connsiteY82" fmla="*/ 3657600 h 5321641"/>
              <a:gd name="connsiteX83" fmla="*/ 4458840 w 8396110"/>
              <a:gd name="connsiteY83" fmla="*/ 3619500 h 5321641"/>
              <a:gd name="connsiteX84" fmla="*/ 4293740 w 8396110"/>
              <a:gd name="connsiteY84" fmla="*/ 3606800 h 5321641"/>
              <a:gd name="connsiteX85" fmla="*/ 4115940 w 8396110"/>
              <a:gd name="connsiteY85" fmla="*/ 3568700 h 5321641"/>
              <a:gd name="connsiteX86" fmla="*/ 4039740 w 8396110"/>
              <a:gd name="connsiteY86" fmla="*/ 3543300 h 5321641"/>
              <a:gd name="connsiteX87" fmla="*/ 3950840 w 8396110"/>
              <a:gd name="connsiteY87" fmla="*/ 3530600 h 5321641"/>
              <a:gd name="connsiteX88" fmla="*/ 3900040 w 8396110"/>
              <a:gd name="connsiteY88" fmla="*/ 3517900 h 5321641"/>
              <a:gd name="connsiteX89" fmla="*/ 3836540 w 8396110"/>
              <a:gd name="connsiteY89" fmla="*/ 3505200 h 5321641"/>
              <a:gd name="connsiteX90" fmla="*/ 3582540 w 8396110"/>
              <a:gd name="connsiteY90" fmla="*/ 3479800 h 5321641"/>
              <a:gd name="connsiteX91" fmla="*/ 3493640 w 8396110"/>
              <a:gd name="connsiteY91" fmla="*/ 3454400 h 5321641"/>
              <a:gd name="connsiteX92" fmla="*/ 3315840 w 8396110"/>
              <a:gd name="connsiteY92" fmla="*/ 3429000 h 5321641"/>
              <a:gd name="connsiteX93" fmla="*/ 3201540 w 8396110"/>
              <a:gd name="connsiteY93" fmla="*/ 3390900 h 5321641"/>
              <a:gd name="connsiteX94" fmla="*/ 3125340 w 8396110"/>
              <a:gd name="connsiteY94" fmla="*/ 3365500 h 5321641"/>
              <a:gd name="connsiteX95" fmla="*/ 3036440 w 8396110"/>
              <a:gd name="connsiteY95" fmla="*/ 3340100 h 5321641"/>
              <a:gd name="connsiteX96" fmla="*/ 2922140 w 8396110"/>
              <a:gd name="connsiteY96" fmla="*/ 3302000 h 5321641"/>
              <a:gd name="connsiteX97" fmla="*/ 2807840 w 8396110"/>
              <a:gd name="connsiteY97" fmla="*/ 3263900 h 5321641"/>
              <a:gd name="connsiteX98" fmla="*/ 2642740 w 8396110"/>
              <a:gd name="connsiteY98" fmla="*/ 3225800 h 5321641"/>
              <a:gd name="connsiteX99" fmla="*/ 2515740 w 8396110"/>
              <a:gd name="connsiteY99" fmla="*/ 3187700 h 5321641"/>
              <a:gd name="connsiteX100" fmla="*/ 2452240 w 8396110"/>
              <a:gd name="connsiteY100" fmla="*/ 3162300 h 5321641"/>
              <a:gd name="connsiteX101" fmla="*/ 2401440 w 8396110"/>
              <a:gd name="connsiteY101" fmla="*/ 3149600 h 5321641"/>
              <a:gd name="connsiteX102" fmla="*/ 2325240 w 8396110"/>
              <a:gd name="connsiteY102" fmla="*/ 3124200 h 5321641"/>
              <a:gd name="connsiteX103" fmla="*/ 2274440 w 8396110"/>
              <a:gd name="connsiteY103" fmla="*/ 3098800 h 5321641"/>
              <a:gd name="connsiteX104" fmla="*/ 2210940 w 8396110"/>
              <a:gd name="connsiteY104" fmla="*/ 3086100 h 5321641"/>
              <a:gd name="connsiteX105" fmla="*/ 2058540 w 8396110"/>
              <a:gd name="connsiteY105" fmla="*/ 3022600 h 5321641"/>
              <a:gd name="connsiteX106" fmla="*/ 1982340 w 8396110"/>
              <a:gd name="connsiteY106" fmla="*/ 3009900 h 5321641"/>
              <a:gd name="connsiteX107" fmla="*/ 1906140 w 8396110"/>
              <a:gd name="connsiteY107" fmla="*/ 2984500 h 5321641"/>
              <a:gd name="connsiteX108" fmla="*/ 1855340 w 8396110"/>
              <a:gd name="connsiteY108" fmla="*/ 2959100 h 5321641"/>
              <a:gd name="connsiteX109" fmla="*/ 1601340 w 8396110"/>
              <a:gd name="connsiteY109" fmla="*/ 2921000 h 5321641"/>
              <a:gd name="connsiteX110" fmla="*/ 1512440 w 8396110"/>
              <a:gd name="connsiteY110" fmla="*/ 2908300 h 5321641"/>
              <a:gd name="connsiteX111" fmla="*/ 1448940 w 8396110"/>
              <a:gd name="connsiteY111" fmla="*/ 2882900 h 5321641"/>
              <a:gd name="connsiteX112" fmla="*/ 1258440 w 8396110"/>
              <a:gd name="connsiteY112" fmla="*/ 2857500 h 5321641"/>
              <a:gd name="connsiteX113" fmla="*/ 991740 w 8396110"/>
              <a:gd name="connsiteY113" fmla="*/ 2819400 h 5321641"/>
              <a:gd name="connsiteX114" fmla="*/ 953640 w 8396110"/>
              <a:gd name="connsiteY114" fmla="*/ 2806700 h 5321641"/>
              <a:gd name="connsiteX115" fmla="*/ 775840 w 8396110"/>
              <a:gd name="connsiteY115" fmla="*/ 2781300 h 5321641"/>
              <a:gd name="connsiteX116" fmla="*/ 661540 w 8396110"/>
              <a:gd name="connsiteY116" fmla="*/ 2743200 h 5321641"/>
              <a:gd name="connsiteX117" fmla="*/ 623440 w 8396110"/>
              <a:gd name="connsiteY117" fmla="*/ 2730500 h 5321641"/>
              <a:gd name="connsiteX118" fmla="*/ 585340 w 8396110"/>
              <a:gd name="connsiteY118" fmla="*/ 2717800 h 5321641"/>
              <a:gd name="connsiteX119" fmla="*/ 559940 w 8396110"/>
              <a:gd name="connsiteY119" fmla="*/ 2679700 h 5321641"/>
              <a:gd name="connsiteX120" fmla="*/ 432940 w 8396110"/>
              <a:gd name="connsiteY120" fmla="*/ 2590800 h 5321641"/>
              <a:gd name="connsiteX121" fmla="*/ 407540 w 8396110"/>
              <a:gd name="connsiteY121" fmla="*/ 2552700 h 5321641"/>
              <a:gd name="connsiteX122" fmla="*/ 610740 w 8396110"/>
              <a:gd name="connsiteY122" fmla="*/ 2514600 h 5321641"/>
              <a:gd name="connsiteX123" fmla="*/ 699640 w 8396110"/>
              <a:gd name="connsiteY123" fmla="*/ 2501900 h 5321641"/>
              <a:gd name="connsiteX124" fmla="*/ 902840 w 8396110"/>
              <a:gd name="connsiteY124" fmla="*/ 2476500 h 5321641"/>
              <a:gd name="connsiteX125" fmla="*/ 1042540 w 8396110"/>
              <a:gd name="connsiteY125" fmla="*/ 2451100 h 5321641"/>
              <a:gd name="connsiteX126" fmla="*/ 1410840 w 8396110"/>
              <a:gd name="connsiteY126" fmla="*/ 2425700 h 5321641"/>
              <a:gd name="connsiteX127" fmla="*/ 1474340 w 8396110"/>
              <a:gd name="connsiteY127" fmla="*/ 2413000 h 5321641"/>
              <a:gd name="connsiteX128" fmla="*/ 1702940 w 8396110"/>
              <a:gd name="connsiteY128" fmla="*/ 2374900 h 5321641"/>
              <a:gd name="connsiteX129" fmla="*/ 1868040 w 8396110"/>
              <a:gd name="connsiteY129" fmla="*/ 2336800 h 5321641"/>
              <a:gd name="connsiteX130" fmla="*/ 1944240 w 8396110"/>
              <a:gd name="connsiteY130" fmla="*/ 2324100 h 5321641"/>
              <a:gd name="connsiteX131" fmla="*/ 2058540 w 8396110"/>
              <a:gd name="connsiteY131" fmla="*/ 2273300 h 5321641"/>
              <a:gd name="connsiteX132" fmla="*/ 2109340 w 8396110"/>
              <a:gd name="connsiteY132" fmla="*/ 2260600 h 5321641"/>
              <a:gd name="connsiteX133" fmla="*/ 2172840 w 8396110"/>
              <a:gd name="connsiteY133" fmla="*/ 2222500 h 5321641"/>
              <a:gd name="connsiteX134" fmla="*/ 2210940 w 8396110"/>
              <a:gd name="connsiteY134" fmla="*/ 2197100 h 5321641"/>
              <a:gd name="connsiteX135" fmla="*/ 2274440 w 8396110"/>
              <a:gd name="connsiteY135" fmla="*/ 2184400 h 5321641"/>
              <a:gd name="connsiteX136" fmla="*/ 2426840 w 8396110"/>
              <a:gd name="connsiteY136" fmla="*/ 2120900 h 5321641"/>
              <a:gd name="connsiteX137" fmla="*/ 2541140 w 8396110"/>
              <a:gd name="connsiteY137" fmla="*/ 2070100 h 5321641"/>
              <a:gd name="connsiteX138" fmla="*/ 2630040 w 8396110"/>
              <a:gd name="connsiteY138" fmla="*/ 2019300 h 5321641"/>
              <a:gd name="connsiteX139" fmla="*/ 2744340 w 8396110"/>
              <a:gd name="connsiteY139" fmla="*/ 1968500 h 5321641"/>
              <a:gd name="connsiteX140" fmla="*/ 2795140 w 8396110"/>
              <a:gd name="connsiteY140" fmla="*/ 1955800 h 5321641"/>
              <a:gd name="connsiteX141" fmla="*/ 2934840 w 8396110"/>
              <a:gd name="connsiteY141" fmla="*/ 1892300 h 5321641"/>
              <a:gd name="connsiteX142" fmla="*/ 3087240 w 8396110"/>
              <a:gd name="connsiteY142" fmla="*/ 1828800 h 5321641"/>
              <a:gd name="connsiteX143" fmla="*/ 3138040 w 8396110"/>
              <a:gd name="connsiteY143" fmla="*/ 1803400 h 5321641"/>
              <a:gd name="connsiteX144" fmla="*/ 3239640 w 8396110"/>
              <a:gd name="connsiteY144" fmla="*/ 1778000 h 5321641"/>
              <a:gd name="connsiteX145" fmla="*/ 3290440 w 8396110"/>
              <a:gd name="connsiteY145" fmla="*/ 1765300 h 5321641"/>
              <a:gd name="connsiteX146" fmla="*/ 3341240 w 8396110"/>
              <a:gd name="connsiteY146" fmla="*/ 1752600 h 5321641"/>
              <a:gd name="connsiteX147" fmla="*/ 3392040 w 8396110"/>
              <a:gd name="connsiteY147" fmla="*/ 1727200 h 5321641"/>
              <a:gd name="connsiteX148" fmla="*/ 3468240 w 8396110"/>
              <a:gd name="connsiteY148" fmla="*/ 1714500 h 5321641"/>
              <a:gd name="connsiteX149" fmla="*/ 3887340 w 8396110"/>
              <a:gd name="connsiteY149" fmla="*/ 1676400 h 5321641"/>
              <a:gd name="connsiteX150" fmla="*/ 4065140 w 8396110"/>
              <a:gd name="connsiteY150" fmla="*/ 1651000 h 5321641"/>
              <a:gd name="connsiteX151" fmla="*/ 4204840 w 8396110"/>
              <a:gd name="connsiteY151" fmla="*/ 1638300 h 5321641"/>
              <a:gd name="connsiteX152" fmla="*/ 4306440 w 8396110"/>
              <a:gd name="connsiteY152" fmla="*/ 1625600 h 5321641"/>
              <a:gd name="connsiteX153" fmla="*/ 4420740 w 8396110"/>
              <a:gd name="connsiteY153" fmla="*/ 1612900 h 5321641"/>
              <a:gd name="connsiteX154" fmla="*/ 4509640 w 8396110"/>
              <a:gd name="connsiteY154" fmla="*/ 1587500 h 5321641"/>
              <a:gd name="connsiteX155" fmla="*/ 4623940 w 8396110"/>
              <a:gd name="connsiteY155" fmla="*/ 1574800 h 5321641"/>
              <a:gd name="connsiteX156" fmla="*/ 4725540 w 8396110"/>
              <a:gd name="connsiteY156" fmla="*/ 1536700 h 5321641"/>
              <a:gd name="connsiteX157" fmla="*/ 4801740 w 8396110"/>
              <a:gd name="connsiteY157" fmla="*/ 1524000 h 5321641"/>
              <a:gd name="connsiteX158" fmla="*/ 4966840 w 8396110"/>
              <a:gd name="connsiteY158" fmla="*/ 1485900 h 5321641"/>
              <a:gd name="connsiteX159" fmla="*/ 5119240 w 8396110"/>
              <a:gd name="connsiteY159" fmla="*/ 1435100 h 5321641"/>
              <a:gd name="connsiteX160" fmla="*/ 5258940 w 8396110"/>
              <a:gd name="connsiteY160" fmla="*/ 1397000 h 5321641"/>
              <a:gd name="connsiteX161" fmla="*/ 5335140 w 8396110"/>
              <a:gd name="connsiteY161" fmla="*/ 1358900 h 5321641"/>
              <a:gd name="connsiteX162" fmla="*/ 5449440 w 8396110"/>
              <a:gd name="connsiteY162" fmla="*/ 1295400 h 5321641"/>
              <a:gd name="connsiteX163" fmla="*/ 5525640 w 8396110"/>
              <a:gd name="connsiteY163" fmla="*/ 1270000 h 5321641"/>
              <a:gd name="connsiteX164" fmla="*/ 5576440 w 8396110"/>
              <a:gd name="connsiteY164" fmla="*/ 1231900 h 5321641"/>
              <a:gd name="connsiteX165" fmla="*/ 5678040 w 8396110"/>
              <a:gd name="connsiteY165" fmla="*/ 1193800 h 5321641"/>
              <a:gd name="connsiteX166" fmla="*/ 5728840 w 8396110"/>
              <a:gd name="connsiteY166" fmla="*/ 1168400 h 5321641"/>
              <a:gd name="connsiteX167" fmla="*/ 5766940 w 8396110"/>
              <a:gd name="connsiteY167" fmla="*/ 1143000 h 5321641"/>
              <a:gd name="connsiteX168" fmla="*/ 5817740 w 8396110"/>
              <a:gd name="connsiteY168" fmla="*/ 1104900 h 5321641"/>
              <a:gd name="connsiteX169" fmla="*/ 5855840 w 8396110"/>
              <a:gd name="connsiteY169" fmla="*/ 1092200 h 5321641"/>
              <a:gd name="connsiteX170" fmla="*/ 5919340 w 8396110"/>
              <a:gd name="connsiteY170" fmla="*/ 1066800 h 5321641"/>
              <a:gd name="connsiteX171" fmla="*/ 5957440 w 8396110"/>
              <a:gd name="connsiteY171" fmla="*/ 1054100 h 5321641"/>
              <a:gd name="connsiteX172" fmla="*/ 6033640 w 8396110"/>
              <a:gd name="connsiteY172" fmla="*/ 1003300 h 5321641"/>
              <a:gd name="connsiteX173" fmla="*/ 6122540 w 8396110"/>
              <a:gd name="connsiteY173" fmla="*/ 977900 h 5321641"/>
              <a:gd name="connsiteX174" fmla="*/ 6224140 w 8396110"/>
              <a:gd name="connsiteY174" fmla="*/ 927100 h 5321641"/>
              <a:gd name="connsiteX175" fmla="*/ 6300340 w 8396110"/>
              <a:gd name="connsiteY175" fmla="*/ 901700 h 5321641"/>
              <a:gd name="connsiteX176" fmla="*/ 6414640 w 8396110"/>
              <a:gd name="connsiteY176" fmla="*/ 889000 h 5321641"/>
              <a:gd name="connsiteX177" fmla="*/ 6630540 w 8396110"/>
              <a:gd name="connsiteY177" fmla="*/ 850900 h 5321641"/>
              <a:gd name="connsiteX178" fmla="*/ 6909940 w 8396110"/>
              <a:gd name="connsiteY178" fmla="*/ 838200 h 5321641"/>
              <a:gd name="connsiteX179" fmla="*/ 6986140 w 8396110"/>
              <a:gd name="connsiteY179" fmla="*/ 825500 h 5321641"/>
              <a:gd name="connsiteX180" fmla="*/ 7100440 w 8396110"/>
              <a:gd name="connsiteY180" fmla="*/ 812800 h 5321641"/>
              <a:gd name="connsiteX181" fmla="*/ 7214740 w 8396110"/>
              <a:gd name="connsiteY181" fmla="*/ 774700 h 5321641"/>
              <a:gd name="connsiteX182" fmla="*/ 7278240 w 8396110"/>
              <a:gd name="connsiteY182" fmla="*/ 762000 h 5321641"/>
              <a:gd name="connsiteX183" fmla="*/ 7316340 w 8396110"/>
              <a:gd name="connsiteY183" fmla="*/ 749300 h 5321641"/>
              <a:gd name="connsiteX184" fmla="*/ 7417940 w 8396110"/>
              <a:gd name="connsiteY184" fmla="*/ 736600 h 5321641"/>
              <a:gd name="connsiteX185" fmla="*/ 7633840 w 8396110"/>
              <a:gd name="connsiteY185" fmla="*/ 698500 h 5321641"/>
              <a:gd name="connsiteX186" fmla="*/ 7671940 w 8396110"/>
              <a:gd name="connsiteY186" fmla="*/ 673100 h 5321641"/>
              <a:gd name="connsiteX187" fmla="*/ 7748140 w 8396110"/>
              <a:gd name="connsiteY187" fmla="*/ 660400 h 5321641"/>
              <a:gd name="connsiteX188" fmla="*/ 7925940 w 8396110"/>
              <a:gd name="connsiteY188" fmla="*/ 622300 h 5321641"/>
              <a:gd name="connsiteX189" fmla="*/ 8065640 w 8396110"/>
              <a:gd name="connsiteY189" fmla="*/ 584200 h 5321641"/>
              <a:gd name="connsiteX190" fmla="*/ 8256140 w 8396110"/>
              <a:gd name="connsiteY190" fmla="*/ 546100 h 5321641"/>
              <a:gd name="connsiteX191" fmla="*/ 8294240 w 8396110"/>
              <a:gd name="connsiteY191" fmla="*/ 520700 h 5321641"/>
              <a:gd name="connsiteX192" fmla="*/ 8332340 w 8396110"/>
              <a:gd name="connsiteY192" fmla="*/ 508000 h 5321641"/>
              <a:gd name="connsiteX193" fmla="*/ 8345040 w 8396110"/>
              <a:gd name="connsiteY193" fmla="*/ 469900 h 5321641"/>
              <a:gd name="connsiteX194" fmla="*/ 8395840 w 8396110"/>
              <a:gd name="connsiteY194" fmla="*/ 355600 h 5321641"/>
              <a:gd name="connsiteX0" fmla="*/ 8332340 w 8396110"/>
              <a:gd name="connsiteY0" fmla="*/ 444500 h 5321641"/>
              <a:gd name="connsiteX1" fmla="*/ 8370440 w 8396110"/>
              <a:gd name="connsiteY1" fmla="*/ 165100 h 5321641"/>
              <a:gd name="connsiteX2" fmla="*/ 8345040 w 8396110"/>
              <a:gd name="connsiteY2" fmla="*/ 38100 h 5321641"/>
              <a:gd name="connsiteX3" fmla="*/ 8319640 w 8396110"/>
              <a:gd name="connsiteY3" fmla="*/ 0 h 5321641"/>
              <a:gd name="connsiteX4" fmla="*/ 6389240 w 8396110"/>
              <a:gd name="connsiteY4" fmla="*/ 63500 h 5321641"/>
              <a:gd name="connsiteX5" fmla="*/ 2172840 w 8396110"/>
              <a:gd name="connsiteY5" fmla="*/ 101600 h 5321641"/>
              <a:gd name="connsiteX6" fmla="*/ 382140 w 8396110"/>
              <a:gd name="connsiteY6" fmla="*/ 88900 h 5321641"/>
              <a:gd name="connsiteX7" fmla="*/ 26540 w 8396110"/>
              <a:gd name="connsiteY7" fmla="*/ 76200 h 5321641"/>
              <a:gd name="connsiteX8" fmla="*/ 26540 w 8396110"/>
              <a:gd name="connsiteY8" fmla="*/ 1612900 h 5321641"/>
              <a:gd name="connsiteX9" fmla="*/ 51940 w 8396110"/>
              <a:gd name="connsiteY9" fmla="*/ 2019300 h 5321641"/>
              <a:gd name="connsiteX10" fmla="*/ 64640 w 8396110"/>
              <a:gd name="connsiteY10" fmla="*/ 2413000 h 5321641"/>
              <a:gd name="connsiteX11" fmla="*/ 77340 w 8396110"/>
              <a:gd name="connsiteY11" fmla="*/ 2705100 h 5321641"/>
              <a:gd name="connsiteX12" fmla="*/ 102740 w 8396110"/>
              <a:gd name="connsiteY12" fmla="*/ 2882900 h 5321641"/>
              <a:gd name="connsiteX13" fmla="*/ 115440 w 8396110"/>
              <a:gd name="connsiteY13" fmla="*/ 3098800 h 5321641"/>
              <a:gd name="connsiteX14" fmla="*/ 128140 w 8396110"/>
              <a:gd name="connsiteY14" fmla="*/ 3276600 h 5321641"/>
              <a:gd name="connsiteX15" fmla="*/ 140840 w 8396110"/>
              <a:gd name="connsiteY15" fmla="*/ 3543300 h 5321641"/>
              <a:gd name="connsiteX16" fmla="*/ 166240 w 8396110"/>
              <a:gd name="connsiteY16" fmla="*/ 3670300 h 5321641"/>
              <a:gd name="connsiteX17" fmla="*/ 178940 w 8396110"/>
              <a:gd name="connsiteY17" fmla="*/ 3784600 h 5321641"/>
              <a:gd name="connsiteX18" fmla="*/ 204340 w 8396110"/>
              <a:gd name="connsiteY18" fmla="*/ 3886200 h 5321641"/>
              <a:gd name="connsiteX19" fmla="*/ 229740 w 8396110"/>
              <a:gd name="connsiteY19" fmla="*/ 4025900 h 5321641"/>
              <a:gd name="connsiteX20" fmla="*/ 242440 w 8396110"/>
              <a:gd name="connsiteY20" fmla="*/ 4940300 h 5321641"/>
              <a:gd name="connsiteX21" fmla="*/ 255140 w 8396110"/>
              <a:gd name="connsiteY21" fmla="*/ 5067300 h 5321641"/>
              <a:gd name="connsiteX22" fmla="*/ 1347340 w 8396110"/>
              <a:gd name="connsiteY22" fmla="*/ 5080000 h 5321641"/>
              <a:gd name="connsiteX23" fmla="*/ 1601340 w 8396110"/>
              <a:gd name="connsiteY23" fmla="*/ 5105400 h 5321641"/>
              <a:gd name="connsiteX24" fmla="*/ 1880740 w 8396110"/>
              <a:gd name="connsiteY24" fmla="*/ 5143500 h 5321641"/>
              <a:gd name="connsiteX25" fmla="*/ 2312540 w 8396110"/>
              <a:gd name="connsiteY25" fmla="*/ 5181600 h 5321641"/>
              <a:gd name="connsiteX26" fmla="*/ 2477640 w 8396110"/>
              <a:gd name="connsiteY26" fmla="*/ 5207000 h 5321641"/>
              <a:gd name="connsiteX27" fmla="*/ 2782440 w 8396110"/>
              <a:gd name="connsiteY27" fmla="*/ 5219700 h 5321641"/>
              <a:gd name="connsiteX28" fmla="*/ 3150740 w 8396110"/>
              <a:gd name="connsiteY28" fmla="*/ 5257800 h 5321641"/>
              <a:gd name="connsiteX29" fmla="*/ 3328540 w 8396110"/>
              <a:gd name="connsiteY29" fmla="*/ 5283200 h 5321641"/>
              <a:gd name="connsiteX30" fmla="*/ 4065140 w 8396110"/>
              <a:gd name="connsiteY30" fmla="*/ 5295900 h 5321641"/>
              <a:gd name="connsiteX31" fmla="*/ 4776340 w 8396110"/>
              <a:gd name="connsiteY31" fmla="*/ 5295900 h 5321641"/>
              <a:gd name="connsiteX32" fmla="*/ 5195440 w 8396110"/>
              <a:gd name="connsiteY32" fmla="*/ 5270500 h 5321641"/>
              <a:gd name="connsiteX33" fmla="*/ 5347840 w 8396110"/>
              <a:gd name="connsiteY33" fmla="*/ 5245100 h 5321641"/>
              <a:gd name="connsiteX34" fmla="*/ 6440040 w 8396110"/>
              <a:gd name="connsiteY34" fmla="*/ 5207000 h 5321641"/>
              <a:gd name="connsiteX35" fmla="*/ 6681340 w 8396110"/>
              <a:gd name="connsiteY35" fmla="*/ 5194300 h 5321641"/>
              <a:gd name="connsiteX36" fmla="*/ 6770240 w 8396110"/>
              <a:gd name="connsiteY36" fmla="*/ 5181600 h 5321641"/>
              <a:gd name="connsiteX37" fmla="*/ 6935340 w 8396110"/>
              <a:gd name="connsiteY37" fmla="*/ 5168900 h 5321641"/>
              <a:gd name="connsiteX38" fmla="*/ 7163940 w 8396110"/>
              <a:gd name="connsiteY38" fmla="*/ 5143500 h 5321641"/>
              <a:gd name="connsiteX39" fmla="*/ 7811640 w 8396110"/>
              <a:gd name="connsiteY39" fmla="*/ 5130800 h 5321641"/>
              <a:gd name="connsiteX40" fmla="*/ 8179940 w 8396110"/>
              <a:gd name="connsiteY40" fmla="*/ 5130800 h 5321641"/>
              <a:gd name="connsiteX41" fmla="*/ 8256140 w 8396110"/>
              <a:gd name="connsiteY41" fmla="*/ 5118100 h 5321641"/>
              <a:gd name="connsiteX42" fmla="*/ 8332340 w 8396110"/>
              <a:gd name="connsiteY42" fmla="*/ 5092700 h 5321641"/>
              <a:gd name="connsiteX43" fmla="*/ 8306940 w 8396110"/>
              <a:gd name="connsiteY43" fmla="*/ 4940300 h 5321641"/>
              <a:gd name="connsiteX44" fmla="*/ 8294240 w 8396110"/>
              <a:gd name="connsiteY44" fmla="*/ 4838700 h 5321641"/>
              <a:gd name="connsiteX45" fmla="*/ 8268840 w 8396110"/>
              <a:gd name="connsiteY45" fmla="*/ 4762500 h 5321641"/>
              <a:gd name="connsiteX46" fmla="*/ 8205340 w 8396110"/>
              <a:gd name="connsiteY46" fmla="*/ 4546600 h 5321641"/>
              <a:gd name="connsiteX47" fmla="*/ 8141840 w 8396110"/>
              <a:gd name="connsiteY47" fmla="*/ 4521200 h 5321641"/>
              <a:gd name="connsiteX48" fmla="*/ 7976740 w 8396110"/>
              <a:gd name="connsiteY48" fmla="*/ 4483100 h 5321641"/>
              <a:gd name="connsiteX49" fmla="*/ 7887840 w 8396110"/>
              <a:gd name="connsiteY49" fmla="*/ 4470400 h 5321641"/>
              <a:gd name="connsiteX50" fmla="*/ 7798940 w 8396110"/>
              <a:gd name="connsiteY50" fmla="*/ 4445000 h 5321641"/>
              <a:gd name="connsiteX51" fmla="*/ 7697340 w 8396110"/>
              <a:gd name="connsiteY51" fmla="*/ 4432300 h 5321641"/>
              <a:gd name="connsiteX52" fmla="*/ 7583040 w 8396110"/>
              <a:gd name="connsiteY52" fmla="*/ 4406900 h 5321641"/>
              <a:gd name="connsiteX53" fmla="*/ 7468740 w 8396110"/>
              <a:gd name="connsiteY53" fmla="*/ 4394200 h 5321641"/>
              <a:gd name="connsiteX54" fmla="*/ 7252840 w 8396110"/>
              <a:gd name="connsiteY54" fmla="*/ 4343400 h 5321641"/>
              <a:gd name="connsiteX55" fmla="*/ 7062340 w 8396110"/>
              <a:gd name="connsiteY55" fmla="*/ 4305300 h 5321641"/>
              <a:gd name="connsiteX56" fmla="*/ 6973440 w 8396110"/>
              <a:gd name="connsiteY56" fmla="*/ 4279900 h 5321641"/>
              <a:gd name="connsiteX57" fmla="*/ 6821040 w 8396110"/>
              <a:gd name="connsiteY57" fmla="*/ 4229100 h 5321641"/>
              <a:gd name="connsiteX58" fmla="*/ 6770240 w 8396110"/>
              <a:gd name="connsiteY58" fmla="*/ 4216400 h 5321641"/>
              <a:gd name="connsiteX59" fmla="*/ 6668640 w 8396110"/>
              <a:gd name="connsiteY59" fmla="*/ 4178300 h 5321641"/>
              <a:gd name="connsiteX60" fmla="*/ 6630540 w 8396110"/>
              <a:gd name="connsiteY60" fmla="*/ 4152900 h 5321641"/>
              <a:gd name="connsiteX61" fmla="*/ 6541640 w 8396110"/>
              <a:gd name="connsiteY61" fmla="*/ 4140200 h 5321641"/>
              <a:gd name="connsiteX62" fmla="*/ 6224140 w 8396110"/>
              <a:gd name="connsiteY62" fmla="*/ 4102100 h 5321641"/>
              <a:gd name="connsiteX63" fmla="*/ 6160640 w 8396110"/>
              <a:gd name="connsiteY63" fmla="*/ 4076700 h 5321641"/>
              <a:gd name="connsiteX64" fmla="*/ 6122540 w 8396110"/>
              <a:gd name="connsiteY64" fmla="*/ 4064000 h 5321641"/>
              <a:gd name="connsiteX65" fmla="*/ 6071740 w 8396110"/>
              <a:gd name="connsiteY65" fmla="*/ 4038600 h 5321641"/>
              <a:gd name="connsiteX66" fmla="*/ 5932040 w 8396110"/>
              <a:gd name="connsiteY66" fmla="*/ 4013200 h 5321641"/>
              <a:gd name="connsiteX67" fmla="*/ 5881240 w 8396110"/>
              <a:gd name="connsiteY67" fmla="*/ 4000500 h 5321641"/>
              <a:gd name="connsiteX68" fmla="*/ 5843140 w 8396110"/>
              <a:gd name="connsiteY68" fmla="*/ 3987800 h 5321641"/>
              <a:gd name="connsiteX69" fmla="*/ 5792340 w 8396110"/>
              <a:gd name="connsiteY69" fmla="*/ 3962400 h 5321641"/>
              <a:gd name="connsiteX70" fmla="*/ 5639940 w 8396110"/>
              <a:gd name="connsiteY70" fmla="*/ 3937000 h 5321641"/>
              <a:gd name="connsiteX71" fmla="*/ 5576440 w 8396110"/>
              <a:gd name="connsiteY71" fmla="*/ 3898900 h 5321641"/>
              <a:gd name="connsiteX72" fmla="*/ 5538340 w 8396110"/>
              <a:gd name="connsiteY72" fmla="*/ 3886200 h 5321641"/>
              <a:gd name="connsiteX73" fmla="*/ 5500240 w 8396110"/>
              <a:gd name="connsiteY73" fmla="*/ 3860800 h 5321641"/>
              <a:gd name="connsiteX74" fmla="*/ 5462140 w 8396110"/>
              <a:gd name="connsiteY74" fmla="*/ 3848100 h 5321641"/>
              <a:gd name="connsiteX75" fmla="*/ 5398640 w 8396110"/>
              <a:gd name="connsiteY75" fmla="*/ 3822700 h 5321641"/>
              <a:gd name="connsiteX76" fmla="*/ 5246240 w 8396110"/>
              <a:gd name="connsiteY76" fmla="*/ 3810000 h 5321641"/>
              <a:gd name="connsiteX77" fmla="*/ 5068440 w 8396110"/>
              <a:gd name="connsiteY77" fmla="*/ 3746500 h 5321641"/>
              <a:gd name="connsiteX78" fmla="*/ 4966840 w 8396110"/>
              <a:gd name="connsiteY78" fmla="*/ 3721100 h 5321641"/>
              <a:gd name="connsiteX79" fmla="*/ 4801740 w 8396110"/>
              <a:gd name="connsiteY79" fmla="*/ 3695700 h 5321641"/>
              <a:gd name="connsiteX80" fmla="*/ 4712840 w 8396110"/>
              <a:gd name="connsiteY80" fmla="*/ 3670300 h 5321641"/>
              <a:gd name="connsiteX81" fmla="*/ 4636640 w 8396110"/>
              <a:gd name="connsiteY81" fmla="*/ 3657600 h 5321641"/>
              <a:gd name="connsiteX82" fmla="*/ 4458840 w 8396110"/>
              <a:gd name="connsiteY82" fmla="*/ 3619500 h 5321641"/>
              <a:gd name="connsiteX83" fmla="*/ 4293740 w 8396110"/>
              <a:gd name="connsiteY83" fmla="*/ 3606800 h 5321641"/>
              <a:gd name="connsiteX84" fmla="*/ 4115940 w 8396110"/>
              <a:gd name="connsiteY84" fmla="*/ 3568700 h 5321641"/>
              <a:gd name="connsiteX85" fmla="*/ 4039740 w 8396110"/>
              <a:gd name="connsiteY85" fmla="*/ 3543300 h 5321641"/>
              <a:gd name="connsiteX86" fmla="*/ 3950840 w 8396110"/>
              <a:gd name="connsiteY86" fmla="*/ 3530600 h 5321641"/>
              <a:gd name="connsiteX87" fmla="*/ 3900040 w 8396110"/>
              <a:gd name="connsiteY87" fmla="*/ 3517900 h 5321641"/>
              <a:gd name="connsiteX88" fmla="*/ 3836540 w 8396110"/>
              <a:gd name="connsiteY88" fmla="*/ 3505200 h 5321641"/>
              <a:gd name="connsiteX89" fmla="*/ 3582540 w 8396110"/>
              <a:gd name="connsiteY89" fmla="*/ 3479800 h 5321641"/>
              <a:gd name="connsiteX90" fmla="*/ 3493640 w 8396110"/>
              <a:gd name="connsiteY90" fmla="*/ 3454400 h 5321641"/>
              <a:gd name="connsiteX91" fmla="*/ 3315840 w 8396110"/>
              <a:gd name="connsiteY91" fmla="*/ 3429000 h 5321641"/>
              <a:gd name="connsiteX92" fmla="*/ 3201540 w 8396110"/>
              <a:gd name="connsiteY92" fmla="*/ 3390900 h 5321641"/>
              <a:gd name="connsiteX93" fmla="*/ 3125340 w 8396110"/>
              <a:gd name="connsiteY93" fmla="*/ 3365500 h 5321641"/>
              <a:gd name="connsiteX94" fmla="*/ 3036440 w 8396110"/>
              <a:gd name="connsiteY94" fmla="*/ 3340100 h 5321641"/>
              <a:gd name="connsiteX95" fmla="*/ 2922140 w 8396110"/>
              <a:gd name="connsiteY95" fmla="*/ 3302000 h 5321641"/>
              <a:gd name="connsiteX96" fmla="*/ 2807840 w 8396110"/>
              <a:gd name="connsiteY96" fmla="*/ 3263900 h 5321641"/>
              <a:gd name="connsiteX97" fmla="*/ 2642740 w 8396110"/>
              <a:gd name="connsiteY97" fmla="*/ 3225800 h 5321641"/>
              <a:gd name="connsiteX98" fmla="*/ 2515740 w 8396110"/>
              <a:gd name="connsiteY98" fmla="*/ 3187700 h 5321641"/>
              <a:gd name="connsiteX99" fmla="*/ 2452240 w 8396110"/>
              <a:gd name="connsiteY99" fmla="*/ 3162300 h 5321641"/>
              <a:gd name="connsiteX100" fmla="*/ 2401440 w 8396110"/>
              <a:gd name="connsiteY100" fmla="*/ 3149600 h 5321641"/>
              <a:gd name="connsiteX101" fmla="*/ 2325240 w 8396110"/>
              <a:gd name="connsiteY101" fmla="*/ 3124200 h 5321641"/>
              <a:gd name="connsiteX102" fmla="*/ 2274440 w 8396110"/>
              <a:gd name="connsiteY102" fmla="*/ 3098800 h 5321641"/>
              <a:gd name="connsiteX103" fmla="*/ 2210940 w 8396110"/>
              <a:gd name="connsiteY103" fmla="*/ 3086100 h 5321641"/>
              <a:gd name="connsiteX104" fmla="*/ 2058540 w 8396110"/>
              <a:gd name="connsiteY104" fmla="*/ 3022600 h 5321641"/>
              <a:gd name="connsiteX105" fmla="*/ 1982340 w 8396110"/>
              <a:gd name="connsiteY105" fmla="*/ 3009900 h 5321641"/>
              <a:gd name="connsiteX106" fmla="*/ 1906140 w 8396110"/>
              <a:gd name="connsiteY106" fmla="*/ 2984500 h 5321641"/>
              <a:gd name="connsiteX107" fmla="*/ 1855340 w 8396110"/>
              <a:gd name="connsiteY107" fmla="*/ 2959100 h 5321641"/>
              <a:gd name="connsiteX108" fmla="*/ 1601340 w 8396110"/>
              <a:gd name="connsiteY108" fmla="*/ 2921000 h 5321641"/>
              <a:gd name="connsiteX109" fmla="*/ 1512440 w 8396110"/>
              <a:gd name="connsiteY109" fmla="*/ 2908300 h 5321641"/>
              <a:gd name="connsiteX110" fmla="*/ 1448940 w 8396110"/>
              <a:gd name="connsiteY110" fmla="*/ 2882900 h 5321641"/>
              <a:gd name="connsiteX111" fmla="*/ 1258440 w 8396110"/>
              <a:gd name="connsiteY111" fmla="*/ 2857500 h 5321641"/>
              <a:gd name="connsiteX112" fmla="*/ 991740 w 8396110"/>
              <a:gd name="connsiteY112" fmla="*/ 2819400 h 5321641"/>
              <a:gd name="connsiteX113" fmla="*/ 953640 w 8396110"/>
              <a:gd name="connsiteY113" fmla="*/ 2806700 h 5321641"/>
              <a:gd name="connsiteX114" fmla="*/ 775840 w 8396110"/>
              <a:gd name="connsiteY114" fmla="*/ 2781300 h 5321641"/>
              <a:gd name="connsiteX115" fmla="*/ 661540 w 8396110"/>
              <a:gd name="connsiteY115" fmla="*/ 2743200 h 5321641"/>
              <a:gd name="connsiteX116" fmla="*/ 623440 w 8396110"/>
              <a:gd name="connsiteY116" fmla="*/ 2730500 h 5321641"/>
              <a:gd name="connsiteX117" fmla="*/ 585340 w 8396110"/>
              <a:gd name="connsiteY117" fmla="*/ 2717800 h 5321641"/>
              <a:gd name="connsiteX118" fmla="*/ 559940 w 8396110"/>
              <a:gd name="connsiteY118" fmla="*/ 2679700 h 5321641"/>
              <a:gd name="connsiteX119" fmla="*/ 432940 w 8396110"/>
              <a:gd name="connsiteY119" fmla="*/ 2590800 h 5321641"/>
              <a:gd name="connsiteX120" fmla="*/ 407540 w 8396110"/>
              <a:gd name="connsiteY120" fmla="*/ 2552700 h 5321641"/>
              <a:gd name="connsiteX121" fmla="*/ 610740 w 8396110"/>
              <a:gd name="connsiteY121" fmla="*/ 2514600 h 5321641"/>
              <a:gd name="connsiteX122" fmla="*/ 699640 w 8396110"/>
              <a:gd name="connsiteY122" fmla="*/ 2501900 h 5321641"/>
              <a:gd name="connsiteX123" fmla="*/ 902840 w 8396110"/>
              <a:gd name="connsiteY123" fmla="*/ 2476500 h 5321641"/>
              <a:gd name="connsiteX124" fmla="*/ 1042540 w 8396110"/>
              <a:gd name="connsiteY124" fmla="*/ 2451100 h 5321641"/>
              <a:gd name="connsiteX125" fmla="*/ 1410840 w 8396110"/>
              <a:gd name="connsiteY125" fmla="*/ 2425700 h 5321641"/>
              <a:gd name="connsiteX126" fmla="*/ 1474340 w 8396110"/>
              <a:gd name="connsiteY126" fmla="*/ 2413000 h 5321641"/>
              <a:gd name="connsiteX127" fmla="*/ 1702940 w 8396110"/>
              <a:gd name="connsiteY127" fmla="*/ 2374900 h 5321641"/>
              <a:gd name="connsiteX128" fmla="*/ 1868040 w 8396110"/>
              <a:gd name="connsiteY128" fmla="*/ 2336800 h 5321641"/>
              <a:gd name="connsiteX129" fmla="*/ 1944240 w 8396110"/>
              <a:gd name="connsiteY129" fmla="*/ 2324100 h 5321641"/>
              <a:gd name="connsiteX130" fmla="*/ 2058540 w 8396110"/>
              <a:gd name="connsiteY130" fmla="*/ 2273300 h 5321641"/>
              <a:gd name="connsiteX131" fmla="*/ 2109340 w 8396110"/>
              <a:gd name="connsiteY131" fmla="*/ 2260600 h 5321641"/>
              <a:gd name="connsiteX132" fmla="*/ 2172840 w 8396110"/>
              <a:gd name="connsiteY132" fmla="*/ 2222500 h 5321641"/>
              <a:gd name="connsiteX133" fmla="*/ 2210940 w 8396110"/>
              <a:gd name="connsiteY133" fmla="*/ 2197100 h 5321641"/>
              <a:gd name="connsiteX134" fmla="*/ 2274440 w 8396110"/>
              <a:gd name="connsiteY134" fmla="*/ 2184400 h 5321641"/>
              <a:gd name="connsiteX135" fmla="*/ 2426840 w 8396110"/>
              <a:gd name="connsiteY135" fmla="*/ 2120900 h 5321641"/>
              <a:gd name="connsiteX136" fmla="*/ 2541140 w 8396110"/>
              <a:gd name="connsiteY136" fmla="*/ 2070100 h 5321641"/>
              <a:gd name="connsiteX137" fmla="*/ 2630040 w 8396110"/>
              <a:gd name="connsiteY137" fmla="*/ 2019300 h 5321641"/>
              <a:gd name="connsiteX138" fmla="*/ 2744340 w 8396110"/>
              <a:gd name="connsiteY138" fmla="*/ 1968500 h 5321641"/>
              <a:gd name="connsiteX139" fmla="*/ 2795140 w 8396110"/>
              <a:gd name="connsiteY139" fmla="*/ 1955800 h 5321641"/>
              <a:gd name="connsiteX140" fmla="*/ 2934840 w 8396110"/>
              <a:gd name="connsiteY140" fmla="*/ 1892300 h 5321641"/>
              <a:gd name="connsiteX141" fmla="*/ 3087240 w 8396110"/>
              <a:gd name="connsiteY141" fmla="*/ 1828800 h 5321641"/>
              <a:gd name="connsiteX142" fmla="*/ 3138040 w 8396110"/>
              <a:gd name="connsiteY142" fmla="*/ 1803400 h 5321641"/>
              <a:gd name="connsiteX143" fmla="*/ 3239640 w 8396110"/>
              <a:gd name="connsiteY143" fmla="*/ 1778000 h 5321641"/>
              <a:gd name="connsiteX144" fmla="*/ 3290440 w 8396110"/>
              <a:gd name="connsiteY144" fmla="*/ 1765300 h 5321641"/>
              <a:gd name="connsiteX145" fmla="*/ 3341240 w 8396110"/>
              <a:gd name="connsiteY145" fmla="*/ 1752600 h 5321641"/>
              <a:gd name="connsiteX146" fmla="*/ 3392040 w 8396110"/>
              <a:gd name="connsiteY146" fmla="*/ 1727200 h 5321641"/>
              <a:gd name="connsiteX147" fmla="*/ 3468240 w 8396110"/>
              <a:gd name="connsiteY147" fmla="*/ 1714500 h 5321641"/>
              <a:gd name="connsiteX148" fmla="*/ 3887340 w 8396110"/>
              <a:gd name="connsiteY148" fmla="*/ 1676400 h 5321641"/>
              <a:gd name="connsiteX149" fmla="*/ 4065140 w 8396110"/>
              <a:gd name="connsiteY149" fmla="*/ 1651000 h 5321641"/>
              <a:gd name="connsiteX150" fmla="*/ 4204840 w 8396110"/>
              <a:gd name="connsiteY150" fmla="*/ 1638300 h 5321641"/>
              <a:gd name="connsiteX151" fmla="*/ 4306440 w 8396110"/>
              <a:gd name="connsiteY151" fmla="*/ 1625600 h 5321641"/>
              <a:gd name="connsiteX152" fmla="*/ 4420740 w 8396110"/>
              <a:gd name="connsiteY152" fmla="*/ 1612900 h 5321641"/>
              <a:gd name="connsiteX153" fmla="*/ 4509640 w 8396110"/>
              <a:gd name="connsiteY153" fmla="*/ 1587500 h 5321641"/>
              <a:gd name="connsiteX154" fmla="*/ 4623940 w 8396110"/>
              <a:gd name="connsiteY154" fmla="*/ 1574800 h 5321641"/>
              <a:gd name="connsiteX155" fmla="*/ 4725540 w 8396110"/>
              <a:gd name="connsiteY155" fmla="*/ 1536700 h 5321641"/>
              <a:gd name="connsiteX156" fmla="*/ 4801740 w 8396110"/>
              <a:gd name="connsiteY156" fmla="*/ 1524000 h 5321641"/>
              <a:gd name="connsiteX157" fmla="*/ 4966840 w 8396110"/>
              <a:gd name="connsiteY157" fmla="*/ 1485900 h 5321641"/>
              <a:gd name="connsiteX158" fmla="*/ 5119240 w 8396110"/>
              <a:gd name="connsiteY158" fmla="*/ 1435100 h 5321641"/>
              <a:gd name="connsiteX159" fmla="*/ 5258940 w 8396110"/>
              <a:gd name="connsiteY159" fmla="*/ 1397000 h 5321641"/>
              <a:gd name="connsiteX160" fmla="*/ 5335140 w 8396110"/>
              <a:gd name="connsiteY160" fmla="*/ 1358900 h 5321641"/>
              <a:gd name="connsiteX161" fmla="*/ 5449440 w 8396110"/>
              <a:gd name="connsiteY161" fmla="*/ 1295400 h 5321641"/>
              <a:gd name="connsiteX162" fmla="*/ 5525640 w 8396110"/>
              <a:gd name="connsiteY162" fmla="*/ 1270000 h 5321641"/>
              <a:gd name="connsiteX163" fmla="*/ 5576440 w 8396110"/>
              <a:gd name="connsiteY163" fmla="*/ 1231900 h 5321641"/>
              <a:gd name="connsiteX164" fmla="*/ 5678040 w 8396110"/>
              <a:gd name="connsiteY164" fmla="*/ 1193800 h 5321641"/>
              <a:gd name="connsiteX165" fmla="*/ 5728840 w 8396110"/>
              <a:gd name="connsiteY165" fmla="*/ 1168400 h 5321641"/>
              <a:gd name="connsiteX166" fmla="*/ 5766940 w 8396110"/>
              <a:gd name="connsiteY166" fmla="*/ 1143000 h 5321641"/>
              <a:gd name="connsiteX167" fmla="*/ 5817740 w 8396110"/>
              <a:gd name="connsiteY167" fmla="*/ 1104900 h 5321641"/>
              <a:gd name="connsiteX168" fmla="*/ 5855840 w 8396110"/>
              <a:gd name="connsiteY168" fmla="*/ 1092200 h 5321641"/>
              <a:gd name="connsiteX169" fmla="*/ 5919340 w 8396110"/>
              <a:gd name="connsiteY169" fmla="*/ 1066800 h 5321641"/>
              <a:gd name="connsiteX170" fmla="*/ 5957440 w 8396110"/>
              <a:gd name="connsiteY170" fmla="*/ 1054100 h 5321641"/>
              <a:gd name="connsiteX171" fmla="*/ 6033640 w 8396110"/>
              <a:gd name="connsiteY171" fmla="*/ 1003300 h 5321641"/>
              <a:gd name="connsiteX172" fmla="*/ 6122540 w 8396110"/>
              <a:gd name="connsiteY172" fmla="*/ 977900 h 5321641"/>
              <a:gd name="connsiteX173" fmla="*/ 6224140 w 8396110"/>
              <a:gd name="connsiteY173" fmla="*/ 927100 h 5321641"/>
              <a:gd name="connsiteX174" fmla="*/ 6300340 w 8396110"/>
              <a:gd name="connsiteY174" fmla="*/ 901700 h 5321641"/>
              <a:gd name="connsiteX175" fmla="*/ 6414640 w 8396110"/>
              <a:gd name="connsiteY175" fmla="*/ 889000 h 5321641"/>
              <a:gd name="connsiteX176" fmla="*/ 6630540 w 8396110"/>
              <a:gd name="connsiteY176" fmla="*/ 850900 h 5321641"/>
              <a:gd name="connsiteX177" fmla="*/ 6909940 w 8396110"/>
              <a:gd name="connsiteY177" fmla="*/ 838200 h 5321641"/>
              <a:gd name="connsiteX178" fmla="*/ 6986140 w 8396110"/>
              <a:gd name="connsiteY178" fmla="*/ 825500 h 5321641"/>
              <a:gd name="connsiteX179" fmla="*/ 7100440 w 8396110"/>
              <a:gd name="connsiteY179" fmla="*/ 812800 h 5321641"/>
              <a:gd name="connsiteX180" fmla="*/ 7214740 w 8396110"/>
              <a:gd name="connsiteY180" fmla="*/ 774700 h 5321641"/>
              <a:gd name="connsiteX181" fmla="*/ 7278240 w 8396110"/>
              <a:gd name="connsiteY181" fmla="*/ 762000 h 5321641"/>
              <a:gd name="connsiteX182" fmla="*/ 7316340 w 8396110"/>
              <a:gd name="connsiteY182" fmla="*/ 749300 h 5321641"/>
              <a:gd name="connsiteX183" fmla="*/ 7417940 w 8396110"/>
              <a:gd name="connsiteY183" fmla="*/ 736600 h 5321641"/>
              <a:gd name="connsiteX184" fmla="*/ 7633840 w 8396110"/>
              <a:gd name="connsiteY184" fmla="*/ 698500 h 5321641"/>
              <a:gd name="connsiteX185" fmla="*/ 7671940 w 8396110"/>
              <a:gd name="connsiteY185" fmla="*/ 673100 h 5321641"/>
              <a:gd name="connsiteX186" fmla="*/ 7748140 w 8396110"/>
              <a:gd name="connsiteY186" fmla="*/ 660400 h 5321641"/>
              <a:gd name="connsiteX187" fmla="*/ 7925940 w 8396110"/>
              <a:gd name="connsiteY187" fmla="*/ 622300 h 5321641"/>
              <a:gd name="connsiteX188" fmla="*/ 8065640 w 8396110"/>
              <a:gd name="connsiteY188" fmla="*/ 584200 h 5321641"/>
              <a:gd name="connsiteX189" fmla="*/ 8256140 w 8396110"/>
              <a:gd name="connsiteY189" fmla="*/ 546100 h 5321641"/>
              <a:gd name="connsiteX190" fmla="*/ 8294240 w 8396110"/>
              <a:gd name="connsiteY190" fmla="*/ 520700 h 5321641"/>
              <a:gd name="connsiteX191" fmla="*/ 8332340 w 8396110"/>
              <a:gd name="connsiteY191" fmla="*/ 508000 h 5321641"/>
              <a:gd name="connsiteX192" fmla="*/ 8345040 w 8396110"/>
              <a:gd name="connsiteY192" fmla="*/ 469900 h 5321641"/>
              <a:gd name="connsiteX193" fmla="*/ 8395840 w 8396110"/>
              <a:gd name="connsiteY193" fmla="*/ 355600 h 5321641"/>
              <a:gd name="connsiteX0" fmla="*/ 8332340 w 8396110"/>
              <a:gd name="connsiteY0" fmla="*/ 444500 h 5321641"/>
              <a:gd name="connsiteX1" fmla="*/ 8370440 w 8396110"/>
              <a:gd name="connsiteY1" fmla="*/ 165100 h 5321641"/>
              <a:gd name="connsiteX2" fmla="*/ 8345040 w 8396110"/>
              <a:gd name="connsiteY2" fmla="*/ 38100 h 5321641"/>
              <a:gd name="connsiteX3" fmla="*/ 8319640 w 8396110"/>
              <a:gd name="connsiteY3" fmla="*/ 0 h 5321641"/>
              <a:gd name="connsiteX4" fmla="*/ 2172840 w 8396110"/>
              <a:gd name="connsiteY4" fmla="*/ 101600 h 5321641"/>
              <a:gd name="connsiteX5" fmla="*/ 382140 w 8396110"/>
              <a:gd name="connsiteY5" fmla="*/ 88900 h 5321641"/>
              <a:gd name="connsiteX6" fmla="*/ 26540 w 8396110"/>
              <a:gd name="connsiteY6" fmla="*/ 76200 h 5321641"/>
              <a:gd name="connsiteX7" fmla="*/ 26540 w 8396110"/>
              <a:gd name="connsiteY7" fmla="*/ 1612900 h 5321641"/>
              <a:gd name="connsiteX8" fmla="*/ 51940 w 8396110"/>
              <a:gd name="connsiteY8" fmla="*/ 2019300 h 5321641"/>
              <a:gd name="connsiteX9" fmla="*/ 64640 w 8396110"/>
              <a:gd name="connsiteY9" fmla="*/ 2413000 h 5321641"/>
              <a:gd name="connsiteX10" fmla="*/ 77340 w 8396110"/>
              <a:gd name="connsiteY10" fmla="*/ 2705100 h 5321641"/>
              <a:gd name="connsiteX11" fmla="*/ 102740 w 8396110"/>
              <a:gd name="connsiteY11" fmla="*/ 2882900 h 5321641"/>
              <a:gd name="connsiteX12" fmla="*/ 115440 w 8396110"/>
              <a:gd name="connsiteY12" fmla="*/ 3098800 h 5321641"/>
              <a:gd name="connsiteX13" fmla="*/ 128140 w 8396110"/>
              <a:gd name="connsiteY13" fmla="*/ 3276600 h 5321641"/>
              <a:gd name="connsiteX14" fmla="*/ 140840 w 8396110"/>
              <a:gd name="connsiteY14" fmla="*/ 3543300 h 5321641"/>
              <a:gd name="connsiteX15" fmla="*/ 166240 w 8396110"/>
              <a:gd name="connsiteY15" fmla="*/ 3670300 h 5321641"/>
              <a:gd name="connsiteX16" fmla="*/ 178940 w 8396110"/>
              <a:gd name="connsiteY16" fmla="*/ 3784600 h 5321641"/>
              <a:gd name="connsiteX17" fmla="*/ 204340 w 8396110"/>
              <a:gd name="connsiteY17" fmla="*/ 3886200 h 5321641"/>
              <a:gd name="connsiteX18" fmla="*/ 229740 w 8396110"/>
              <a:gd name="connsiteY18" fmla="*/ 4025900 h 5321641"/>
              <a:gd name="connsiteX19" fmla="*/ 242440 w 8396110"/>
              <a:gd name="connsiteY19" fmla="*/ 4940300 h 5321641"/>
              <a:gd name="connsiteX20" fmla="*/ 255140 w 8396110"/>
              <a:gd name="connsiteY20" fmla="*/ 5067300 h 5321641"/>
              <a:gd name="connsiteX21" fmla="*/ 1347340 w 8396110"/>
              <a:gd name="connsiteY21" fmla="*/ 5080000 h 5321641"/>
              <a:gd name="connsiteX22" fmla="*/ 1601340 w 8396110"/>
              <a:gd name="connsiteY22" fmla="*/ 5105400 h 5321641"/>
              <a:gd name="connsiteX23" fmla="*/ 1880740 w 8396110"/>
              <a:gd name="connsiteY23" fmla="*/ 5143500 h 5321641"/>
              <a:gd name="connsiteX24" fmla="*/ 2312540 w 8396110"/>
              <a:gd name="connsiteY24" fmla="*/ 5181600 h 5321641"/>
              <a:gd name="connsiteX25" fmla="*/ 2477640 w 8396110"/>
              <a:gd name="connsiteY25" fmla="*/ 5207000 h 5321641"/>
              <a:gd name="connsiteX26" fmla="*/ 2782440 w 8396110"/>
              <a:gd name="connsiteY26" fmla="*/ 5219700 h 5321641"/>
              <a:gd name="connsiteX27" fmla="*/ 3150740 w 8396110"/>
              <a:gd name="connsiteY27" fmla="*/ 5257800 h 5321641"/>
              <a:gd name="connsiteX28" fmla="*/ 3328540 w 8396110"/>
              <a:gd name="connsiteY28" fmla="*/ 5283200 h 5321641"/>
              <a:gd name="connsiteX29" fmla="*/ 4065140 w 8396110"/>
              <a:gd name="connsiteY29" fmla="*/ 5295900 h 5321641"/>
              <a:gd name="connsiteX30" fmla="*/ 4776340 w 8396110"/>
              <a:gd name="connsiteY30" fmla="*/ 5295900 h 5321641"/>
              <a:gd name="connsiteX31" fmla="*/ 5195440 w 8396110"/>
              <a:gd name="connsiteY31" fmla="*/ 5270500 h 5321641"/>
              <a:gd name="connsiteX32" fmla="*/ 5347840 w 8396110"/>
              <a:gd name="connsiteY32" fmla="*/ 5245100 h 5321641"/>
              <a:gd name="connsiteX33" fmla="*/ 6440040 w 8396110"/>
              <a:gd name="connsiteY33" fmla="*/ 5207000 h 5321641"/>
              <a:gd name="connsiteX34" fmla="*/ 6681340 w 8396110"/>
              <a:gd name="connsiteY34" fmla="*/ 5194300 h 5321641"/>
              <a:gd name="connsiteX35" fmla="*/ 6770240 w 8396110"/>
              <a:gd name="connsiteY35" fmla="*/ 5181600 h 5321641"/>
              <a:gd name="connsiteX36" fmla="*/ 6935340 w 8396110"/>
              <a:gd name="connsiteY36" fmla="*/ 5168900 h 5321641"/>
              <a:gd name="connsiteX37" fmla="*/ 7163940 w 8396110"/>
              <a:gd name="connsiteY37" fmla="*/ 5143500 h 5321641"/>
              <a:gd name="connsiteX38" fmla="*/ 7811640 w 8396110"/>
              <a:gd name="connsiteY38" fmla="*/ 5130800 h 5321641"/>
              <a:gd name="connsiteX39" fmla="*/ 8179940 w 8396110"/>
              <a:gd name="connsiteY39" fmla="*/ 5130800 h 5321641"/>
              <a:gd name="connsiteX40" fmla="*/ 8256140 w 8396110"/>
              <a:gd name="connsiteY40" fmla="*/ 5118100 h 5321641"/>
              <a:gd name="connsiteX41" fmla="*/ 8332340 w 8396110"/>
              <a:gd name="connsiteY41" fmla="*/ 5092700 h 5321641"/>
              <a:gd name="connsiteX42" fmla="*/ 8306940 w 8396110"/>
              <a:gd name="connsiteY42" fmla="*/ 4940300 h 5321641"/>
              <a:gd name="connsiteX43" fmla="*/ 8294240 w 8396110"/>
              <a:gd name="connsiteY43" fmla="*/ 4838700 h 5321641"/>
              <a:gd name="connsiteX44" fmla="*/ 8268840 w 8396110"/>
              <a:gd name="connsiteY44" fmla="*/ 4762500 h 5321641"/>
              <a:gd name="connsiteX45" fmla="*/ 8205340 w 8396110"/>
              <a:gd name="connsiteY45" fmla="*/ 4546600 h 5321641"/>
              <a:gd name="connsiteX46" fmla="*/ 8141840 w 8396110"/>
              <a:gd name="connsiteY46" fmla="*/ 4521200 h 5321641"/>
              <a:gd name="connsiteX47" fmla="*/ 7976740 w 8396110"/>
              <a:gd name="connsiteY47" fmla="*/ 4483100 h 5321641"/>
              <a:gd name="connsiteX48" fmla="*/ 7887840 w 8396110"/>
              <a:gd name="connsiteY48" fmla="*/ 4470400 h 5321641"/>
              <a:gd name="connsiteX49" fmla="*/ 7798940 w 8396110"/>
              <a:gd name="connsiteY49" fmla="*/ 4445000 h 5321641"/>
              <a:gd name="connsiteX50" fmla="*/ 7697340 w 8396110"/>
              <a:gd name="connsiteY50" fmla="*/ 4432300 h 5321641"/>
              <a:gd name="connsiteX51" fmla="*/ 7583040 w 8396110"/>
              <a:gd name="connsiteY51" fmla="*/ 4406900 h 5321641"/>
              <a:gd name="connsiteX52" fmla="*/ 7468740 w 8396110"/>
              <a:gd name="connsiteY52" fmla="*/ 4394200 h 5321641"/>
              <a:gd name="connsiteX53" fmla="*/ 7252840 w 8396110"/>
              <a:gd name="connsiteY53" fmla="*/ 4343400 h 5321641"/>
              <a:gd name="connsiteX54" fmla="*/ 7062340 w 8396110"/>
              <a:gd name="connsiteY54" fmla="*/ 4305300 h 5321641"/>
              <a:gd name="connsiteX55" fmla="*/ 6973440 w 8396110"/>
              <a:gd name="connsiteY55" fmla="*/ 4279900 h 5321641"/>
              <a:gd name="connsiteX56" fmla="*/ 6821040 w 8396110"/>
              <a:gd name="connsiteY56" fmla="*/ 4229100 h 5321641"/>
              <a:gd name="connsiteX57" fmla="*/ 6770240 w 8396110"/>
              <a:gd name="connsiteY57" fmla="*/ 4216400 h 5321641"/>
              <a:gd name="connsiteX58" fmla="*/ 6668640 w 8396110"/>
              <a:gd name="connsiteY58" fmla="*/ 4178300 h 5321641"/>
              <a:gd name="connsiteX59" fmla="*/ 6630540 w 8396110"/>
              <a:gd name="connsiteY59" fmla="*/ 4152900 h 5321641"/>
              <a:gd name="connsiteX60" fmla="*/ 6541640 w 8396110"/>
              <a:gd name="connsiteY60" fmla="*/ 4140200 h 5321641"/>
              <a:gd name="connsiteX61" fmla="*/ 6224140 w 8396110"/>
              <a:gd name="connsiteY61" fmla="*/ 4102100 h 5321641"/>
              <a:gd name="connsiteX62" fmla="*/ 6160640 w 8396110"/>
              <a:gd name="connsiteY62" fmla="*/ 4076700 h 5321641"/>
              <a:gd name="connsiteX63" fmla="*/ 6122540 w 8396110"/>
              <a:gd name="connsiteY63" fmla="*/ 4064000 h 5321641"/>
              <a:gd name="connsiteX64" fmla="*/ 6071740 w 8396110"/>
              <a:gd name="connsiteY64" fmla="*/ 4038600 h 5321641"/>
              <a:gd name="connsiteX65" fmla="*/ 5932040 w 8396110"/>
              <a:gd name="connsiteY65" fmla="*/ 4013200 h 5321641"/>
              <a:gd name="connsiteX66" fmla="*/ 5881240 w 8396110"/>
              <a:gd name="connsiteY66" fmla="*/ 4000500 h 5321641"/>
              <a:gd name="connsiteX67" fmla="*/ 5843140 w 8396110"/>
              <a:gd name="connsiteY67" fmla="*/ 3987800 h 5321641"/>
              <a:gd name="connsiteX68" fmla="*/ 5792340 w 8396110"/>
              <a:gd name="connsiteY68" fmla="*/ 3962400 h 5321641"/>
              <a:gd name="connsiteX69" fmla="*/ 5639940 w 8396110"/>
              <a:gd name="connsiteY69" fmla="*/ 3937000 h 5321641"/>
              <a:gd name="connsiteX70" fmla="*/ 5576440 w 8396110"/>
              <a:gd name="connsiteY70" fmla="*/ 3898900 h 5321641"/>
              <a:gd name="connsiteX71" fmla="*/ 5538340 w 8396110"/>
              <a:gd name="connsiteY71" fmla="*/ 3886200 h 5321641"/>
              <a:gd name="connsiteX72" fmla="*/ 5500240 w 8396110"/>
              <a:gd name="connsiteY72" fmla="*/ 3860800 h 5321641"/>
              <a:gd name="connsiteX73" fmla="*/ 5462140 w 8396110"/>
              <a:gd name="connsiteY73" fmla="*/ 3848100 h 5321641"/>
              <a:gd name="connsiteX74" fmla="*/ 5398640 w 8396110"/>
              <a:gd name="connsiteY74" fmla="*/ 3822700 h 5321641"/>
              <a:gd name="connsiteX75" fmla="*/ 5246240 w 8396110"/>
              <a:gd name="connsiteY75" fmla="*/ 3810000 h 5321641"/>
              <a:gd name="connsiteX76" fmla="*/ 5068440 w 8396110"/>
              <a:gd name="connsiteY76" fmla="*/ 3746500 h 5321641"/>
              <a:gd name="connsiteX77" fmla="*/ 4966840 w 8396110"/>
              <a:gd name="connsiteY77" fmla="*/ 3721100 h 5321641"/>
              <a:gd name="connsiteX78" fmla="*/ 4801740 w 8396110"/>
              <a:gd name="connsiteY78" fmla="*/ 3695700 h 5321641"/>
              <a:gd name="connsiteX79" fmla="*/ 4712840 w 8396110"/>
              <a:gd name="connsiteY79" fmla="*/ 3670300 h 5321641"/>
              <a:gd name="connsiteX80" fmla="*/ 4636640 w 8396110"/>
              <a:gd name="connsiteY80" fmla="*/ 3657600 h 5321641"/>
              <a:gd name="connsiteX81" fmla="*/ 4458840 w 8396110"/>
              <a:gd name="connsiteY81" fmla="*/ 3619500 h 5321641"/>
              <a:gd name="connsiteX82" fmla="*/ 4293740 w 8396110"/>
              <a:gd name="connsiteY82" fmla="*/ 3606800 h 5321641"/>
              <a:gd name="connsiteX83" fmla="*/ 4115940 w 8396110"/>
              <a:gd name="connsiteY83" fmla="*/ 3568700 h 5321641"/>
              <a:gd name="connsiteX84" fmla="*/ 4039740 w 8396110"/>
              <a:gd name="connsiteY84" fmla="*/ 3543300 h 5321641"/>
              <a:gd name="connsiteX85" fmla="*/ 3950840 w 8396110"/>
              <a:gd name="connsiteY85" fmla="*/ 3530600 h 5321641"/>
              <a:gd name="connsiteX86" fmla="*/ 3900040 w 8396110"/>
              <a:gd name="connsiteY86" fmla="*/ 3517900 h 5321641"/>
              <a:gd name="connsiteX87" fmla="*/ 3836540 w 8396110"/>
              <a:gd name="connsiteY87" fmla="*/ 3505200 h 5321641"/>
              <a:gd name="connsiteX88" fmla="*/ 3582540 w 8396110"/>
              <a:gd name="connsiteY88" fmla="*/ 3479800 h 5321641"/>
              <a:gd name="connsiteX89" fmla="*/ 3493640 w 8396110"/>
              <a:gd name="connsiteY89" fmla="*/ 3454400 h 5321641"/>
              <a:gd name="connsiteX90" fmla="*/ 3315840 w 8396110"/>
              <a:gd name="connsiteY90" fmla="*/ 3429000 h 5321641"/>
              <a:gd name="connsiteX91" fmla="*/ 3201540 w 8396110"/>
              <a:gd name="connsiteY91" fmla="*/ 3390900 h 5321641"/>
              <a:gd name="connsiteX92" fmla="*/ 3125340 w 8396110"/>
              <a:gd name="connsiteY92" fmla="*/ 3365500 h 5321641"/>
              <a:gd name="connsiteX93" fmla="*/ 3036440 w 8396110"/>
              <a:gd name="connsiteY93" fmla="*/ 3340100 h 5321641"/>
              <a:gd name="connsiteX94" fmla="*/ 2922140 w 8396110"/>
              <a:gd name="connsiteY94" fmla="*/ 3302000 h 5321641"/>
              <a:gd name="connsiteX95" fmla="*/ 2807840 w 8396110"/>
              <a:gd name="connsiteY95" fmla="*/ 3263900 h 5321641"/>
              <a:gd name="connsiteX96" fmla="*/ 2642740 w 8396110"/>
              <a:gd name="connsiteY96" fmla="*/ 3225800 h 5321641"/>
              <a:gd name="connsiteX97" fmla="*/ 2515740 w 8396110"/>
              <a:gd name="connsiteY97" fmla="*/ 3187700 h 5321641"/>
              <a:gd name="connsiteX98" fmla="*/ 2452240 w 8396110"/>
              <a:gd name="connsiteY98" fmla="*/ 3162300 h 5321641"/>
              <a:gd name="connsiteX99" fmla="*/ 2401440 w 8396110"/>
              <a:gd name="connsiteY99" fmla="*/ 3149600 h 5321641"/>
              <a:gd name="connsiteX100" fmla="*/ 2325240 w 8396110"/>
              <a:gd name="connsiteY100" fmla="*/ 3124200 h 5321641"/>
              <a:gd name="connsiteX101" fmla="*/ 2274440 w 8396110"/>
              <a:gd name="connsiteY101" fmla="*/ 3098800 h 5321641"/>
              <a:gd name="connsiteX102" fmla="*/ 2210940 w 8396110"/>
              <a:gd name="connsiteY102" fmla="*/ 3086100 h 5321641"/>
              <a:gd name="connsiteX103" fmla="*/ 2058540 w 8396110"/>
              <a:gd name="connsiteY103" fmla="*/ 3022600 h 5321641"/>
              <a:gd name="connsiteX104" fmla="*/ 1982340 w 8396110"/>
              <a:gd name="connsiteY104" fmla="*/ 3009900 h 5321641"/>
              <a:gd name="connsiteX105" fmla="*/ 1906140 w 8396110"/>
              <a:gd name="connsiteY105" fmla="*/ 2984500 h 5321641"/>
              <a:gd name="connsiteX106" fmla="*/ 1855340 w 8396110"/>
              <a:gd name="connsiteY106" fmla="*/ 2959100 h 5321641"/>
              <a:gd name="connsiteX107" fmla="*/ 1601340 w 8396110"/>
              <a:gd name="connsiteY107" fmla="*/ 2921000 h 5321641"/>
              <a:gd name="connsiteX108" fmla="*/ 1512440 w 8396110"/>
              <a:gd name="connsiteY108" fmla="*/ 2908300 h 5321641"/>
              <a:gd name="connsiteX109" fmla="*/ 1448940 w 8396110"/>
              <a:gd name="connsiteY109" fmla="*/ 2882900 h 5321641"/>
              <a:gd name="connsiteX110" fmla="*/ 1258440 w 8396110"/>
              <a:gd name="connsiteY110" fmla="*/ 2857500 h 5321641"/>
              <a:gd name="connsiteX111" fmla="*/ 991740 w 8396110"/>
              <a:gd name="connsiteY111" fmla="*/ 2819400 h 5321641"/>
              <a:gd name="connsiteX112" fmla="*/ 953640 w 8396110"/>
              <a:gd name="connsiteY112" fmla="*/ 2806700 h 5321641"/>
              <a:gd name="connsiteX113" fmla="*/ 775840 w 8396110"/>
              <a:gd name="connsiteY113" fmla="*/ 2781300 h 5321641"/>
              <a:gd name="connsiteX114" fmla="*/ 661540 w 8396110"/>
              <a:gd name="connsiteY114" fmla="*/ 2743200 h 5321641"/>
              <a:gd name="connsiteX115" fmla="*/ 623440 w 8396110"/>
              <a:gd name="connsiteY115" fmla="*/ 2730500 h 5321641"/>
              <a:gd name="connsiteX116" fmla="*/ 585340 w 8396110"/>
              <a:gd name="connsiteY116" fmla="*/ 2717800 h 5321641"/>
              <a:gd name="connsiteX117" fmla="*/ 559940 w 8396110"/>
              <a:gd name="connsiteY117" fmla="*/ 2679700 h 5321641"/>
              <a:gd name="connsiteX118" fmla="*/ 432940 w 8396110"/>
              <a:gd name="connsiteY118" fmla="*/ 2590800 h 5321641"/>
              <a:gd name="connsiteX119" fmla="*/ 407540 w 8396110"/>
              <a:gd name="connsiteY119" fmla="*/ 2552700 h 5321641"/>
              <a:gd name="connsiteX120" fmla="*/ 610740 w 8396110"/>
              <a:gd name="connsiteY120" fmla="*/ 2514600 h 5321641"/>
              <a:gd name="connsiteX121" fmla="*/ 699640 w 8396110"/>
              <a:gd name="connsiteY121" fmla="*/ 2501900 h 5321641"/>
              <a:gd name="connsiteX122" fmla="*/ 902840 w 8396110"/>
              <a:gd name="connsiteY122" fmla="*/ 2476500 h 5321641"/>
              <a:gd name="connsiteX123" fmla="*/ 1042540 w 8396110"/>
              <a:gd name="connsiteY123" fmla="*/ 2451100 h 5321641"/>
              <a:gd name="connsiteX124" fmla="*/ 1410840 w 8396110"/>
              <a:gd name="connsiteY124" fmla="*/ 2425700 h 5321641"/>
              <a:gd name="connsiteX125" fmla="*/ 1474340 w 8396110"/>
              <a:gd name="connsiteY125" fmla="*/ 2413000 h 5321641"/>
              <a:gd name="connsiteX126" fmla="*/ 1702940 w 8396110"/>
              <a:gd name="connsiteY126" fmla="*/ 2374900 h 5321641"/>
              <a:gd name="connsiteX127" fmla="*/ 1868040 w 8396110"/>
              <a:gd name="connsiteY127" fmla="*/ 2336800 h 5321641"/>
              <a:gd name="connsiteX128" fmla="*/ 1944240 w 8396110"/>
              <a:gd name="connsiteY128" fmla="*/ 2324100 h 5321641"/>
              <a:gd name="connsiteX129" fmla="*/ 2058540 w 8396110"/>
              <a:gd name="connsiteY129" fmla="*/ 2273300 h 5321641"/>
              <a:gd name="connsiteX130" fmla="*/ 2109340 w 8396110"/>
              <a:gd name="connsiteY130" fmla="*/ 2260600 h 5321641"/>
              <a:gd name="connsiteX131" fmla="*/ 2172840 w 8396110"/>
              <a:gd name="connsiteY131" fmla="*/ 2222500 h 5321641"/>
              <a:gd name="connsiteX132" fmla="*/ 2210940 w 8396110"/>
              <a:gd name="connsiteY132" fmla="*/ 2197100 h 5321641"/>
              <a:gd name="connsiteX133" fmla="*/ 2274440 w 8396110"/>
              <a:gd name="connsiteY133" fmla="*/ 2184400 h 5321641"/>
              <a:gd name="connsiteX134" fmla="*/ 2426840 w 8396110"/>
              <a:gd name="connsiteY134" fmla="*/ 2120900 h 5321641"/>
              <a:gd name="connsiteX135" fmla="*/ 2541140 w 8396110"/>
              <a:gd name="connsiteY135" fmla="*/ 2070100 h 5321641"/>
              <a:gd name="connsiteX136" fmla="*/ 2630040 w 8396110"/>
              <a:gd name="connsiteY136" fmla="*/ 2019300 h 5321641"/>
              <a:gd name="connsiteX137" fmla="*/ 2744340 w 8396110"/>
              <a:gd name="connsiteY137" fmla="*/ 1968500 h 5321641"/>
              <a:gd name="connsiteX138" fmla="*/ 2795140 w 8396110"/>
              <a:gd name="connsiteY138" fmla="*/ 1955800 h 5321641"/>
              <a:gd name="connsiteX139" fmla="*/ 2934840 w 8396110"/>
              <a:gd name="connsiteY139" fmla="*/ 1892300 h 5321641"/>
              <a:gd name="connsiteX140" fmla="*/ 3087240 w 8396110"/>
              <a:gd name="connsiteY140" fmla="*/ 1828800 h 5321641"/>
              <a:gd name="connsiteX141" fmla="*/ 3138040 w 8396110"/>
              <a:gd name="connsiteY141" fmla="*/ 1803400 h 5321641"/>
              <a:gd name="connsiteX142" fmla="*/ 3239640 w 8396110"/>
              <a:gd name="connsiteY142" fmla="*/ 1778000 h 5321641"/>
              <a:gd name="connsiteX143" fmla="*/ 3290440 w 8396110"/>
              <a:gd name="connsiteY143" fmla="*/ 1765300 h 5321641"/>
              <a:gd name="connsiteX144" fmla="*/ 3341240 w 8396110"/>
              <a:gd name="connsiteY144" fmla="*/ 1752600 h 5321641"/>
              <a:gd name="connsiteX145" fmla="*/ 3392040 w 8396110"/>
              <a:gd name="connsiteY145" fmla="*/ 1727200 h 5321641"/>
              <a:gd name="connsiteX146" fmla="*/ 3468240 w 8396110"/>
              <a:gd name="connsiteY146" fmla="*/ 1714500 h 5321641"/>
              <a:gd name="connsiteX147" fmla="*/ 3887340 w 8396110"/>
              <a:gd name="connsiteY147" fmla="*/ 1676400 h 5321641"/>
              <a:gd name="connsiteX148" fmla="*/ 4065140 w 8396110"/>
              <a:gd name="connsiteY148" fmla="*/ 1651000 h 5321641"/>
              <a:gd name="connsiteX149" fmla="*/ 4204840 w 8396110"/>
              <a:gd name="connsiteY149" fmla="*/ 1638300 h 5321641"/>
              <a:gd name="connsiteX150" fmla="*/ 4306440 w 8396110"/>
              <a:gd name="connsiteY150" fmla="*/ 1625600 h 5321641"/>
              <a:gd name="connsiteX151" fmla="*/ 4420740 w 8396110"/>
              <a:gd name="connsiteY151" fmla="*/ 1612900 h 5321641"/>
              <a:gd name="connsiteX152" fmla="*/ 4509640 w 8396110"/>
              <a:gd name="connsiteY152" fmla="*/ 1587500 h 5321641"/>
              <a:gd name="connsiteX153" fmla="*/ 4623940 w 8396110"/>
              <a:gd name="connsiteY153" fmla="*/ 1574800 h 5321641"/>
              <a:gd name="connsiteX154" fmla="*/ 4725540 w 8396110"/>
              <a:gd name="connsiteY154" fmla="*/ 1536700 h 5321641"/>
              <a:gd name="connsiteX155" fmla="*/ 4801740 w 8396110"/>
              <a:gd name="connsiteY155" fmla="*/ 1524000 h 5321641"/>
              <a:gd name="connsiteX156" fmla="*/ 4966840 w 8396110"/>
              <a:gd name="connsiteY156" fmla="*/ 1485900 h 5321641"/>
              <a:gd name="connsiteX157" fmla="*/ 5119240 w 8396110"/>
              <a:gd name="connsiteY157" fmla="*/ 1435100 h 5321641"/>
              <a:gd name="connsiteX158" fmla="*/ 5258940 w 8396110"/>
              <a:gd name="connsiteY158" fmla="*/ 1397000 h 5321641"/>
              <a:gd name="connsiteX159" fmla="*/ 5335140 w 8396110"/>
              <a:gd name="connsiteY159" fmla="*/ 1358900 h 5321641"/>
              <a:gd name="connsiteX160" fmla="*/ 5449440 w 8396110"/>
              <a:gd name="connsiteY160" fmla="*/ 1295400 h 5321641"/>
              <a:gd name="connsiteX161" fmla="*/ 5525640 w 8396110"/>
              <a:gd name="connsiteY161" fmla="*/ 1270000 h 5321641"/>
              <a:gd name="connsiteX162" fmla="*/ 5576440 w 8396110"/>
              <a:gd name="connsiteY162" fmla="*/ 1231900 h 5321641"/>
              <a:gd name="connsiteX163" fmla="*/ 5678040 w 8396110"/>
              <a:gd name="connsiteY163" fmla="*/ 1193800 h 5321641"/>
              <a:gd name="connsiteX164" fmla="*/ 5728840 w 8396110"/>
              <a:gd name="connsiteY164" fmla="*/ 1168400 h 5321641"/>
              <a:gd name="connsiteX165" fmla="*/ 5766940 w 8396110"/>
              <a:gd name="connsiteY165" fmla="*/ 1143000 h 5321641"/>
              <a:gd name="connsiteX166" fmla="*/ 5817740 w 8396110"/>
              <a:gd name="connsiteY166" fmla="*/ 1104900 h 5321641"/>
              <a:gd name="connsiteX167" fmla="*/ 5855840 w 8396110"/>
              <a:gd name="connsiteY167" fmla="*/ 1092200 h 5321641"/>
              <a:gd name="connsiteX168" fmla="*/ 5919340 w 8396110"/>
              <a:gd name="connsiteY168" fmla="*/ 1066800 h 5321641"/>
              <a:gd name="connsiteX169" fmla="*/ 5957440 w 8396110"/>
              <a:gd name="connsiteY169" fmla="*/ 1054100 h 5321641"/>
              <a:gd name="connsiteX170" fmla="*/ 6033640 w 8396110"/>
              <a:gd name="connsiteY170" fmla="*/ 1003300 h 5321641"/>
              <a:gd name="connsiteX171" fmla="*/ 6122540 w 8396110"/>
              <a:gd name="connsiteY171" fmla="*/ 977900 h 5321641"/>
              <a:gd name="connsiteX172" fmla="*/ 6224140 w 8396110"/>
              <a:gd name="connsiteY172" fmla="*/ 927100 h 5321641"/>
              <a:gd name="connsiteX173" fmla="*/ 6300340 w 8396110"/>
              <a:gd name="connsiteY173" fmla="*/ 901700 h 5321641"/>
              <a:gd name="connsiteX174" fmla="*/ 6414640 w 8396110"/>
              <a:gd name="connsiteY174" fmla="*/ 889000 h 5321641"/>
              <a:gd name="connsiteX175" fmla="*/ 6630540 w 8396110"/>
              <a:gd name="connsiteY175" fmla="*/ 850900 h 5321641"/>
              <a:gd name="connsiteX176" fmla="*/ 6909940 w 8396110"/>
              <a:gd name="connsiteY176" fmla="*/ 838200 h 5321641"/>
              <a:gd name="connsiteX177" fmla="*/ 6986140 w 8396110"/>
              <a:gd name="connsiteY177" fmla="*/ 825500 h 5321641"/>
              <a:gd name="connsiteX178" fmla="*/ 7100440 w 8396110"/>
              <a:gd name="connsiteY178" fmla="*/ 812800 h 5321641"/>
              <a:gd name="connsiteX179" fmla="*/ 7214740 w 8396110"/>
              <a:gd name="connsiteY179" fmla="*/ 774700 h 5321641"/>
              <a:gd name="connsiteX180" fmla="*/ 7278240 w 8396110"/>
              <a:gd name="connsiteY180" fmla="*/ 762000 h 5321641"/>
              <a:gd name="connsiteX181" fmla="*/ 7316340 w 8396110"/>
              <a:gd name="connsiteY181" fmla="*/ 749300 h 5321641"/>
              <a:gd name="connsiteX182" fmla="*/ 7417940 w 8396110"/>
              <a:gd name="connsiteY182" fmla="*/ 736600 h 5321641"/>
              <a:gd name="connsiteX183" fmla="*/ 7633840 w 8396110"/>
              <a:gd name="connsiteY183" fmla="*/ 698500 h 5321641"/>
              <a:gd name="connsiteX184" fmla="*/ 7671940 w 8396110"/>
              <a:gd name="connsiteY184" fmla="*/ 673100 h 5321641"/>
              <a:gd name="connsiteX185" fmla="*/ 7748140 w 8396110"/>
              <a:gd name="connsiteY185" fmla="*/ 660400 h 5321641"/>
              <a:gd name="connsiteX186" fmla="*/ 7925940 w 8396110"/>
              <a:gd name="connsiteY186" fmla="*/ 622300 h 5321641"/>
              <a:gd name="connsiteX187" fmla="*/ 8065640 w 8396110"/>
              <a:gd name="connsiteY187" fmla="*/ 584200 h 5321641"/>
              <a:gd name="connsiteX188" fmla="*/ 8256140 w 8396110"/>
              <a:gd name="connsiteY188" fmla="*/ 546100 h 5321641"/>
              <a:gd name="connsiteX189" fmla="*/ 8294240 w 8396110"/>
              <a:gd name="connsiteY189" fmla="*/ 520700 h 5321641"/>
              <a:gd name="connsiteX190" fmla="*/ 8332340 w 8396110"/>
              <a:gd name="connsiteY190" fmla="*/ 508000 h 5321641"/>
              <a:gd name="connsiteX191" fmla="*/ 8345040 w 8396110"/>
              <a:gd name="connsiteY191" fmla="*/ 469900 h 5321641"/>
              <a:gd name="connsiteX192" fmla="*/ 8395840 w 8396110"/>
              <a:gd name="connsiteY192" fmla="*/ 355600 h 5321641"/>
              <a:gd name="connsiteX0" fmla="*/ 8332340 w 8396110"/>
              <a:gd name="connsiteY0" fmla="*/ 444500 h 5321641"/>
              <a:gd name="connsiteX1" fmla="*/ 8370440 w 8396110"/>
              <a:gd name="connsiteY1" fmla="*/ 165100 h 5321641"/>
              <a:gd name="connsiteX2" fmla="*/ 8345040 w 8396110"/>
              <a:gd name="connsiteY2" fmla="*/ 38100 h 5321641"/>
              <a:gd name="connsiteX3" fmla="*/ 8319640 w 8396110"/>
              <a:gd name="connsiteY3" fmla="*/ 0 h 5321641"/>
              <a:gd name="connsiteX4" fmla="*/ 382140 w 8396110"/>
              <a:gd name="connsiteY4" fmla="*/ 88900 h 5321641"/>
              <a:gd name="connsiteX5" fmla="*/ 26540 w 8396110"/>
              <a:gd name="connsiteY5" fmla="*/ 76200 h 5321641"/>
              <a:gd name="connsiteX6" fmla="*/ 26540 w 8396110"/>
              <a:gd name="connsiteY6" fmla="*/ 1612900 h 5321641"/>
              <a:gd name="connsiteX7" fmla="*/ 51940 w 8396110"/>
              <a:gd name="connsiteY7" fmla="*/ 2019300 h 5321641"/>
              <a:gd name="connsiteX8" fmla="*/ 64640 w 8396110"/>
              <a:gd name="connsiteY8" fmla="*/ 2413000 h 5321641"/>
              <a:gd name="connsiteX9" fmla="*/ 77340 w 8396110"/>
              <a:gd name="connsiteY9" fmla="*/ 2705100 h 5321641"/>
              <a:gd name="connsiteX10" fmla="*/ 102740 w 8396110"/>
              <a:gd name="connsiteY10" fmla="*/ 2882900 h 5321641"/>
              <a:gd name="connsiteX11" fmla="*/ 115440 w 8396110"/>
              <a:gd name="connsiteY11" fmla="*/ 3098800 h 5321641"/>
              <a:gd name="connsiteX12" fmla="*/ 128140 w 8396110"/>
              <a:gd name="connsiteY12" fmla="*/ 3276600 h 5321641"/>
              <a:gd name="connsiteX13" fmla="*/ 140840 w 8396110"/>
              <a:gd name="connsiteY13" fmla="*/ 3543300 h 5321641"/>
              <a:gd name="connsiteX14" fmla="*/ 166240 w 8396110"/>
              <a:gd name="connsiteY14" fmla="*/ 3670300 h 5321641"/>
              <a:gd name="connsiteX15" fmla="*/ 178940 w 8396110"/>
              <a:gd name="connsiteY15" fmla="*/ 3784600 h 5321641"/>
              <a:gd name="connsiteX16" fmla="*/ 204340 w 8396110"/>
              <a:gd name="connsiteY16" fmla="*/ 3886200 h 5321641"/>
              <a:gd name="connsiteX17" fmla="*/ 229740 w 8396110"/>
              <a:gd name="connsiteY17" fmla="*/ 4025900 h 5321641"/>
              <a:gd name="connsiteX18" fmla="*/ 242440 w 8396110"/>
              <a:gd name="connsiteY18" fmla="*/ 4940300 h 5321641"/>
              <a:gd name="connsiteX19" fmla="*/ 255140 w 8396110"/>
              <a:gd name="connsiteY19" fmla="*/ 5067300 h 5321641"/>
              <a:gd name="connsiteX20" fmla="*/ 1347340 w 8396110"/>
              <a:gd name="connsiteY20" fmla="*/ 5080000 h 5321641"/>
              <a:gd name="connsiteX21" fmla="*/ 1601340 w 8396110"/>
              <a:gd name="connsiteY21" fmla="*/ 5105400 h 5321641"/>
              <a:gd name="connsiteX22" fmla="*/ 1880740 w 8396110"/>
              <a:gd name="connsiteY22" fmla="*/ 5143500 h 5321641"/>
              <a:gd name="connsiteX23" fmla="*/ 2312540 w 8396110"/>
              <a:gd name="connsiteY23" fmla="*/ 5181600 h 5321641"/>
              <a:gd name="connsiteX24" fmla="*/ 2477640 w 8396110"/>
              <a:gd name="connsiteY24" fmla="*/ 5207000 h 5321641"/>
              <a:gd name="connsiteX25" fmla="*/ 2782440 w 8396110"/>
              <a:gd name="connsiteY25" fmla="*/ 5219700 h 5321641"/>
              <a:gd name="connsiteX26" fmla="*/ 3150740 w 8396110"/>
              <a:gd name="connsiteY26" fmla="*/ 5257800 h 5321641"/>
              <a:gd name="connsiteX27" fmla="*/ 3328540 w 8396110"/>
              <a:gd name="connsiteY27" fmla="*/ 5283200 h 5321641"/>
              <a:gd name="connsiteX28" fmla="*/ 4065140 w 8396110"/>
              <a:gd name="connsiteY28" fmla="*/ 5295900 h 5321641"/>
              <a:gd name="connsiteX29" fmla="*/ 4776340 w 8396110"/>
              <a:gd name="connsiteY29" fmla="*/ 5295900 h 5321641"/>
              <a:gd name="connsiteX30" fmla="*/ 5195440 w 8396110"/>
              <a:gd name="connsiteY30" fmla="*/ 5270500 h 5321641"/>
              <a:gd name="connsiteX31" fmla="*/ 5347840 w 8396110"/>
              <a:gd name="connsiteY31" fmla="*/ 5245100 h 5321641"/>
              <a:gd name="connsiteX32" fmla="*/ 6440040 w 8396110"/>
              <a:gd name="connsiteY32" fmla="*/ 5207000 h 5321641"/>
              <a:gd name="connsiteX33" fmla="*/ 6681340 w 8396110"/>
              <a:gd name="connsiteY33" fmla="*/ 5194300 h 5321641"/>
              <a:gd name="connsiteX34" fmla="*/ 6770240 w 8396110"/>
              <a:gd name="connsiteY34" fmla="*/ 5181600 h 5321641"/>
              <a:gd name="connsiteX35" fmla="*/ 6935340 w 8396110"/>
              <a:gd name="connsiteY35" fmla="*/ 5168900 h 5321641"/>
              <a:gd name="connsiteX36" fmla="*/ 7163940 w 8396110"/>
              <a:gd name="connsiteY36" fmla="*/ 5143500 h 5321641"/>
              <a:gd name="connsiteX37" fmla="*/ 7811640 w 8396110"/>
              <a:gd name="connsiteY37" fmla="*/ 5130800 h 5321641"/>
              <a:gd name="connsiteX38" fmla="*/ 8179940 w 8396110"/>
              <a:gd name="connsiteY38" fmla="*/ 5130800 h 5321641"/>
              <a:gd name="connsiteX39" fmla="*/ 8256140 w 8396110"/>
              <a:gd name="connsiteY39" fmla="*/ 5118100 h 5321641"/>
              <a:gd name="connsiteX40" fmla="*/ 8332340 w 8396110"/>
              <a:gd name="connsiteY40" fmla="*/ 5092700 h 5321641"/>
              <a:gd name="connsiteX41" fmla="*/ 8306940 w 8396110"/>
              <a:gd name="connsiteY41" fmla="*/ 4940300 h 5321641"/>
              <a:gd name="connsiteX42" fmla="*/ 8294240 w 8396110"/>
              <a:gd name="connsiteY42" fmla="*/ 4838700 h 5321641"/>
              <a:gd name="connsiteX43" fmla="*/ 8268840 w 8396110"/>
              <a:gd name="connsiteY43" fmla="*/ 4762500 h 5321641"/>
              <a:gd name="connsiteX44" fmla="*/ 8205340 w 8396110"/>
              <a:gd name="connsiteY44" fmla="*/ 4546600 h 5321641"/>
              <a:gd name="connsiteX45" fmla="*/ 8141840 w 8396110"/>
              <a:gd name="connsiteY45" fmla="*/ 4521200 h 5321641"/>
              <a:gd name="connsiteX46" fmla="*/ 7976740 w 8396110"/>
              <a:gd name="connsiteY46" fmla="*/ 4483100 h 5321641"/>
              <a:gd name="connsiteX47" fmla="*/ 7887840 w 8396110"/>
              <a:gd name="connsiteY47" fmla="*/ 4470400 h 5321641"/>
              <a:gd name="connsiteX48" fmla="*/ 7798940 w 8396110"/>
              <a:gd name="connsiteY48" fmla="*/ 4445000 h 5321641"/>
              <a:gd name="connsiteX49" fmla="*/ 7697340 w 8396110"/>
              <a:gd name="connsiteY49" fmla="*/ 4432300 h 5321641"/>
              <a:gd name="connsiteX50" fmla="*/ 7583040 w 8396110"/>
              <a:gd name="connsiteY50" fmla="*/ 4406900 h 5321641"/>
              <a:gd name="connsiteX51" fmla="*/ 7468740 w 8396110"/>
              <a:gd name="connsiteY51" fmla="*/ 4394200 h 5321641"/>
              <a:gd name="connsiteX52" fmla="*/ 7252840 w 8396110"/>
              <a:gd name="connsiteY52" fmla="*/ 4343400 h 5321641"/>
              <a:gd name="connsiteX53" fmla="*/ 7062340 w 8396110"/>
              <a:gd name="connsiteY53" fmla="*/ 4305300 h 5321641"/>
              <a:gd name="connsiteX54" fmla="*/ 6973440 w 8396110"/>
              <a:gd name="connsiteY54" fmla="*/ 4279900 h 5321641"/>
              <a:gd name="connsiteX55" fmla="*/ 6821040 w 8396110"/>
              <a:gd name="connsiteY55" fmla="*/ 4229100 h 5321641"/>
              <a:gd name="connsiteX56" fmla="*/ 6770240 w 8396110"/>
              <a:gd name="connsiteY56" fmla="*/ 4216400 h 5321641"/>
              <a:gd name="connsiteX57" fmla="*/ 6668640 w 8396110"/>
              <a:gd name="connsiteY57" fmla="*/ 4178300 h 5321641"/>
              <a:gd name="connsiteX58" fmla="*/ 6630540 w 8396110"/>
              <a:gd name="connsiteY58" fmla="*/ 4152900 h 5321641"/>
              <a:gd name="connsiteX59" fmla="*/ 6541640 w 8396110"/>
              <a:gd name="connsiteY59" fmla="*/ 4140200 h 5321641"/>
              <a:gd name="connsiteX60" fmla="*/ 6224140 w 8396110"/>
              <a:gd name="connsiteY60" fmla="*/ 4102100 h 5321641"/>
              <a:gd name="connsiteX61" fmla="*/ 6160640 w 8396110"/>
              <a:gd name="connsiteY61" fmla="*/ 4076700 h 5321641"/>
              <a:gd name="connsiteX62" fmla="*/ 6122540 w 8396110"/>
              <a:gd name="connsiteY62" fmla="*/ 4064000 h 5321641"/>
              <a:gd name="connsiteX63" fmla="*/ 6071740 w 8396110"/>
              <a:gd name="connsiteY63" fmla="*/ 4038600 h 5321641"/>
              <a:gd name="connsiteX64" fmla="*/ 5932040 w 8396110"/>
              <a:gd name="connsiteY64" fmla="*/ 4013200 h 5321641"/>
              <a:gd name="connsiteX65" fmla="*/ 5881240 w 8396110"/>
              <a:gd name="connsiteY65" fmla="*/ 4000500 h 5321641"/>
              <a:gd name="connsiteX66" fmla="*/ 5843140 w 8396110"/>
              <a:gd name="connsiteY66" fmla="*/ 3987800 h 5321641"/>
              <a:gd name="connsiteX67" fmla="*/ 5792340 w 8396110"/>
              <a:gd name="connsiteY67" fmla="*/ 3962400 h 5321641"/>
              <a:gd name="connsiteX68" fmla="*/ 5639940 w 8396110"/>
              <a:gd name="connsiteY68" fmla="*/ 3937000 h 5321641"/>
              <a:gd name="connsiteX69" fmla="*/ 5576440 w 8396110"/>
              <a:gd name="connsiteY69" fmla="*/ 3898900 h 5321641"/>
              <a:gd name="connsiteX70" fmla="*/ 5538340 w 8396110"/>
              <a:gd name="connsiteY70" fmla="*/ 3886200 h 5321641"/>
              <a:gd name="connsiteX71" fmla="*/ 5500240 w 8396110"/>
              <a:gd name="connsiteY71" fmla="*/ 3860800 h 5321641"/>
              <a:gd name="connsiteX72" fmla="*/ 5462140 w 8396110"/>
              <a:gd name="connsiteY72" fmla="*/ 3848100 h 5321641"/>
              <a:gd name="connsiteX73" fmla="*/ 5398640 w 8396110"/>
              <a:gd name="connsiteY73" fmla="*/ 3822700 h 5321641"/>
              <a:gd name="connsiteX74" fmla="*/ 5246240 w 8396110"/>
              <a:gd name="connsiteY74" fmla="*/ 3810000 h 5321641"/>
              <a:gd name="connsiteX75" fmla="*/ 5068440 w 8396110"/>
              <a:gd name="connsiteY75" fmla="*/ 3746500 h 5321641"/>
              <a:gd name="connsiteX76" fmla="*/ 4966840 w 8396110"/>
              <a:gd name="connsiteY76" fmla="*/ 3721100 h 5321641"/>
              <a:gd name="connsiteX77" fmla="*/ 4801740 w 8396110"/>
              <a:gd name="connsiteY77" fmla="*/ 3695700 h 5321641"/>
              <a:gd name="connsiteX78" fmla="*/ 4712840 w 8396110"/>
              <a:gd name="connsiteY78" fmla="*/ 3670300 h 5321641"/>
              <a:gd name="connsiteX79" fmla="*/ 4636640 w 8396110"/>
              <a:gd name="connsiteY79" fmla="*/ 3657600 h 5321641"/>
              <a:gd name="connsiteX80" fmla="*/ 4458840 w 8396110"/>
              <a:gd name="connsiteY80" fmla="*/ 3619500 h 5321641"/>
              <a:gd name="connsiteX81" fmla="*/ 4293740 w 8396110"/>
              <a:gd name="connsiteY81" fmla="*/ 3606800 h 5321641"/>
              <a:gd name="connsiteX82" fmla="*/ 4115940 w 8396110"/>
              <a:gd name="connsiteY82" fmla="*/ 3568700 h 5321641"/>
              <a:gd name="connsiteX83" fmla="*/ 4039740 w 8396110"/>
              <a:gd name="connsiteY83" fmla="*/ 3543300 h 5321641"/>
              <a:gd name="connsiteX84" fmla="*/ 3950840 w 8396110"/>
              <a:gd name="connsiteY84" fmla="*/ 3530600 h 5321641"/>
              <a:gd name="connsiteX85" fmla="*/ 3900040 w 8396110"/>
              <a:gd name="connsiteY85" fmla="*/ 3517900 h 5321641"/>
              <a:gd name="connsiteX86" fmla="*/ 3836540 w 8396110"/>
              <a:gd name="connsiteY86" fmla="*/ 3505200 h 5321641"/>
              <a:gd name="connsiteX87" fmla="*/ 3582540 w 8396110"/>
              <a:gd name="connsiteY87" fmla="*/ 3479800 h 5321641"/>
              <a:gd name="connsiteX88" fmla="*/ 3493640 w 8396110"/>
              <a:gd name="connsiteY88" fmla="*/ 3454400 h 5321641"/>
              <a:gd name="connsiteX89" fmla="*/ 3315840 w 8396110"/>
              <a:gd name="connsiteY89" fmla="*/ 3429000 h 5321641"/>
              <a:gd name="connsiteX90" fmla="*/ 3201540 w 8396110"/>
              <a:gd name="connsiteY90" fmla="*/ 3390900 h 5321641"/>
              <a:gd name="connsiteX91" fmla="*/ 3125340 w 8396110"/>
              <a:gd name="connsiteY91" fmla="*/ 3365500 h 5321641"/>
              <a:gd name="connsiteX92" fmla="*/ 3036440 w 8396110"/>
              <a:gd name="connsiteY92" fmla="*/ 3340100 h 5321641"/>
              <a:gd name="connsiteX93" fmla="*/ 2922140 w 8396110"/>
              <a:gd name="connsiteY93" fmla="*/ 3302000 h 5321641"/>
              <a:gd name="connsiteX94" fmla="*/ 2807840 w 8396110"/>
              <a:gd name="connsiteY94" fmla="*/ 3263900 h 5321641"/>
              <a:gd name="connsiteX95" fmla="*/ 2642740 w 8396110"/>
              <a:gd name="connsiteY95" fmla="*/ 3225800 h 5321641"/>
              <a:gd name="connsiteX96" fmla="*/ 2515740 w 8396110"/>
              <a:gd name="connsiteY96" fmla="*/ 3187700 h 5321641"/>
              <a:gd name="connsiteX97" fmla="*/ 2452240 w 8396110"/>
              <a:gd name="connsiteY97" fmla="*/ 3162300 h 5321641"/>
              <a:gd name="connsiteX98" fmla="*/ 2401440 w 8396110"/>
              <a:gd name="connsiteY98" fmla="*/ 3149600 h 5321641"/>
              <a:gd name="connsiteX99" fmla="*/ 2325240 w 8396110"/>
              <a:gd name="connsiteY99" fmla="*/ 3124200 h 5321641"/>
              <a:gd name="connsiteX100" fmla="*/ 2274440 w 8396110"/>
              <a:gd name="connsiteY100" fmla="*/ 3098800 h 5321641"/>
              <a:gd name="connsiteX101" fmla="*/ 2210940 w 8396110"/>
              <a:gd name="connsiteY101" fmla="*/ 3086100 h 5321641"/>
              <a:gd name="connsiteX102" fmla="*/ 2058540 w 8396110"/>
              <a:gd name="connsiteY102" fmla="*/ 3022600 h 5321641"/>
              <a:gd name="connsiteX103" fmla="*/ 1982340 w 8396110"/>
              <a:gd name="connsiteY103" fmla="*/ 3009900 h 5321641"/>
              <a:gd name="connsiteX104" fmla="*/ 1906140 w 8396110"/>
              <a:gd name="connsiteY104" fmla="*/ 2984500 h 5321641"/>
              <a:gd name="connsiteX105" fmla="*/ 1855340 w 8396110"/>
              <a:gd name="connsiteY105" fmla="*/ 2959100 h 5321641"/>
              <a:gd name="connsiteX106" fmla="*/ 1601340 w 8396110"/>
              <a:gd name="connsiteY106" fmla="*/ 2921000 h 5321641"/>
              <a:gd name="connsiteX107" fmla="*/ 1512440 w 8396110"/>
              <a:gd name="connsiteY107" fmla="*/ 2908300 h 5321641"/>
              <a:gd name="connsiteX108" fmla="*/ 1448940 w 8396110"/>
              <a:gd name="connsiteY108" fmla="*/ 2882900 h 5321641"/>
              <a:gd name="connsiteX109" fmla="*/ 1258440 w 8396110"/>
              <a:gd name="connsiteY109" fmla="*/ 2857500 h 5321641"/>
              <a:gd name="connsiteX110" fmla="*/ 991740 w 8396110"/>
              <a:gd name="connsiteY110" fmla="*/ 2819400 h 5321641"/>
              <a:gd name="connsiteX111" fmla="*/ 953640 w 8396110"/>
              <a:gd name="connsiteY111" fmla="*/ 2806700 h 5321641"/>
              <a:gd name="connsiteX112" fmla="*/ 775840 w 8396110"/>
              <a:gd name="connsiteY112" fmla="*/ 2781300 h 5321641"/>
              <a:gd name="connsiteX113" fmla="*/ 661540 w 8396110"/>
              <a:gd name="connsiteY113" fmla="*/ 2743200 h 5321641"/>
              <a:gd name="connsiteX114" fmla="*/ 623440 w 8396110"/>
              <a:gd name="connsiteY114" fmla="*/ 2730500 h 5321641"/>
              <a:gd name="connsiteX115" fmla="*/ 585340 w 8396110"/>
              <a:gd name="connsiteY115" fmla="*/ 2717800 h 5321641"/>
              <a:gd name="connsiteX116" fmla="*/ 559940 w 8396110"/>
              <a:gd name="connsiteY116" fmla="*/ 2679700 h 5321641"/>
              <a:gd name="connsiteX117" fmla="*/ 432940 w 8396110"/>
              <a:gd name="connsiteY117" fmla="*/ 2590800 h 5321641"/>
              <a:gd name="connsiteX118" fmla="*/ 407540 w 8396110"/>
              <a:gd name="connsiteY118" fmla="*/ 2552700 h 5321641"/>
              <a:gd name="connsiteX119" fmla="*/ 610740 w 8396110"/>
              <a:gd name="connsiteY119" fmla="*/ 2514600 h 5321641"/>
              <a:gd name="connsiteX120" fmla="*/ 699640 w 8396110"/>
              <a:gd name="connsiteY120" fmla="*/ 2501900 h 5321641"/>
              <a:gd name="connsiteX121" fmla="*/ 902840 w 8396110"/>
              <a:gd name="connsiteY121" fmla="*/ 2476500 h 5321641"/>
              <a:gd name="connsiteX122" fmla="*/ 1042540 w 8396110"/>
              <a:gd name="connsiteY122" fmla="*/ 2451100 h 5321641"/>
              <a:gd name="connsiteX123" fmla="*/ 1410840 w 8396110"/>
              <a:gd name="connsiteY123" fmla="*/ 2425700 h 5321641"/>
              <a:gd name="connsiteX124" fmla="*/ 1474340 w 8396110"/>
              <a:gd name="connsiteY124" fmla="*/ 2413000 h 5321641"/>
              <a:gd name="connsiteX125" fmla="*/ 1702940 w 8396110"/>
              <a:gd name="connsiteY125" fmla="*/ 2374900 h 5321641"/>
              <a:gd name="connsiteX126" fmla="*/ 1868040 w 8396110"/>
              <a:gd name="connsiteY126" fmla="*/ 2336800 h 5321641"/>
              <a:gd name="connsiteX127" fmla="*/ 1944240 w 8396110"/>
              <a:gd name="connsiteY127" fmla="*/ 2324100 h 5321641"/>
              <a:gd name="connsiteX128" fmla="*/ 2058540 w 8396110"/>
              <a:gd name="connsiteY128" fmla="*/ 2273300 h 5321641"/>
              <a:gd name="connsiteX129" fmla="*/ 2109340 w 8396110"/>
              <a:gd name="connsiteY129" fmla="*/ 2260600 h 5321641"/>
              <a:gd name="connsiteX130" fmla="*/ 2172840 w 8396110"/>
              <a:gd name="connsiteY130" fmla="*/ 2222500 h 5321641"/>
              <a:gd name="connsiteX131" fmla="*/ 2210940 w 8396110"/>
              <a:gd name="connsiteY131" fmla="*/ 2197100 h 5321641"/>
              <a:gd name="connsiteX132" fmla="*/ 2274440 w 8396110"/>
              <a:gd name="connsiteY132" fmla="*/ 2184400 h 5321641"/>
              <a:gd name="connsiteX133" fmla="*/ 2426840 w 8396110"/>
              <a:gd name="connsiteY133" fmla="*/ 2120900 h 5321641"/>
              <a:gd name="connsiteX134" fmla="*/ 2541140 w 8396110"/>
              <a:gd name="connsiteY134" fmla="*/ 2070100 h 5321641"/>
              <a:gd name="connsiteX135" fmla="*/ 2630040 w 8396110"/>
              <a:gd name="connsiteY135" fmla="*/ 2019300 h 5321641"/>
              <a:gd name="connsiteX136" fmla="*/ 2744340 w 8396110"/>
              <a:gd name="connsiteY136" fmla="*/ 1968500 h 5321641"/>
              <a:gd name="connsiteX137" fmla="*/ 2795140 w 8396110"/>
              <a:gd name="connsiteY137" fmla="*/ 1955800 h 5321641"/>
              <a:gd name="connsiteX138" fmla="*/ 2934840 w 8396110"/>
              <a:gd name="connsiteY138" fmla="*/ 1892300 h 5321641"/>
              <a:gd name="connsiteX139" fmla="*/ 3087240 w 8396110"/>
              <a:gd name="connsiteY139" fmla="*/ 1828800 h 5321641"/>
              <a:gd name="connsiteX140" fmla="*/ 3138040 w 8396110"/>
              <a:gd name="connsiteY140" fmla="*/ 1803400 h 5321641"/>
              <a:gd name="connsiteX141" fmla="*/ 3239640 w 8396110"/>
              <a:gd name="connsiteY141" fmla="*/ 1778000 h 5321641"/>
              <a:gd name="connsiteX142" fmla="*/ 3290440 w 8396110"/>
              <a:gd name="connsiteY142" fmla="*/ 1765300 h 5321641"/>
              <a:gd name="connsiteX143" fmla="*/ 3341240 w 8396110"/>
              <a:gd name="connsiteY143" fmla="*/ 1752600 h 5321641"/>
              <a:gd name="connsiteX144" fmla="*/ 3392040 w 8396110"/>
              <a:gd name="connsiteY144" fmla="*/ 1727200 h 5321641"/>
              <a:gd name="connsiteX145" fmla="*/ 3468240 w 8396110"/>
              <a:gd name="connsiteY145" fmla="*/ 1714500 h 5321641"/>
              <a:gd name="connsiteX146" fmla="*/ 3887340 w 8396110"/>
              <a:gd name="connsiteY146" fmla="*/ 1676400 h 5321641"/>
              <a:gd name="connsiteX147" fmla="*/ 4065140 w 8396110"/>
              <a:gd name="connsiteY147" fmla="*/ 1651000 h 5321641"/>
              <a:gd name="connsiteX148" fmla="*/ 4204840 w 8396110"/>
              <a:gd name="connsiteY148" fmla="*/ 1638300 h 5321641"/>
              <a:gd name="connsiteX149" fmla="*/ 4306440 w 8396110"/>
              <a:gd name="connsiteY149" fmla="*/ 1625600 h 5321641"/>
              <a:gd name="connsiteX150" fmla="*/ 4420740 w 8396110"/>
              <a:gd name="connsiteY150" fmla="*/ 1612900 h 5321641"/>
              <a:gd name="connsiteX151" fmla="*/ 4509640 w 8396110"/>
              <a:gd name="connsiteY151" fmla="*/ 1587500 h 5321641"/>
              <a:gd name="connsiteX152" fmla="*/ 4623940 w 8396110"/>
              <a:gd name="connsiteY152" fmla="*/ 1574800 h 5321641"/>
              <a:gd name="connsiteX153" fmla="*/ 4725540 w 8396110"/>
              <a:gd name="connsiteY153" fmla="*/ 1536700 h 5321641"/>
              <a:gd name="connsiteX154" fmla="*/ 4801740 w 8396110"/>
              <a:gd name="connsiteY154" fmla="*/ 1524000 h 5321641"/>
              <a:gd name="connsiteX155" fmla="*/ 4966840 w 8396110"/>
              <a:gd name="connsiteY155" fmla="*/ 1485900 h 5321641"/>
              <a:gd name="connsiteX156" fmla="*/ 5119240 w 8396110"/>
              <a:gd name="connsiteY156" fmla="*/ 1435100 h 5321641"/>
              <a:gd name="connsiteX157" fmla="*/ 5258940 w 8396110"/>
              <a:gd name="connsiteY157" fmla="*/ 1397000 h 5321641"/>
              <a:gd name="connsiteX158" fmla="*/ 5335140 w 8396110"/>
              <a:gd name="connsiteY158" fmla="*/ 1358900 h 5321641"/>
              <a:gd name="connsiteX159" fmla="*/ 5449440 w 8396110"/>
              <a:gd name="connsiteY159" fmla="*/ 1295400 h 5321641"/>
              <a:gd name="connsiteX160" fmla="*/ 5525640 w 8396110"/>
              <a:gd name="connsiteY160" fmla="*/ 1270000 h 5321641"/>
              <a:gd name="connsiteX161" fmla="*/ 5576440 w 8396110"/>
              <a:gd name="connsiteY161" fmla="*/ 1231900 h 5321641"/>
              <a:gd name="connsiteX162" fmla="*/ 5678040 w 8396110"/>
              <a:gd name="connsiteY162" fmla="*/ 1193800 h 5321641"/>
              <a:gd name="connsiteX163" fmla="*/ 5728840 w 8396110"/>
              <a:gd name="connsiteY163" fmla="*/ 1168400 h 5321641"/>
              <a:gd name="connsiteX164" fmla="*/ 5766940 w 8396110"/>
              <a:gd name="connsiteY164" fmla="*/ 1143000 h 5321641"/>
              <a:gd name="connsiteX165" fmla="*/ 5817740 w 8396110"/>
              <a:gd name="connsiteY165" fmla="*/ 1104900 h 5321641"/>
              <a:gd name="connsiteX166" fmla="*/ 5855840 w 8396110"/>
              <a:gd name="connsiteY166" fmla="*/ 1092200 h 5321641"/>
              <a:gd name="connsiteX167" fmla="*/ 5919340 w 8396110"/>
              <a:gd name="connsiteY167" fmla="*/ 1066800 h 5321641"/>
              <a:gd name="connsiteX168" fmla="*/ 5957440 w 8396110"/>
              <a:gd name="connsiteY168" fmla="*/ 1054100 h 5321641"/>
              <a:gd name="connsiteX169" fmla="*/ 6033640 w 8396110"/>
              <a:gd name="connsiteY169" fmla="*/ 1003300 h 5321641"/>
              <a:gd name="connsiteX170" fmla="*/ 6122540 w 8396110"/>
              <a:gd name="connsiteY170" fmla="*/ 977900 h 5321641"/>
              <a:gd name="connsiteX171" fmla="*/ 6224140 w 8396110"/>
              <a:gd name="connsiteY171" fmla="*/ 927100 h 5321641"/>
              <a:gd name="connsiteX172" fmla="*/ 6300340 w 8396110"/>
              <a:gd name="connsiteY172" fmla="*/ 901700 h 5321641"/>
              <a:gd name="connsiteX173" fmla="*/ 6414640 w 8396110"/>
              <a:gd name="connsiteY173" fmla="*/ 889000 h 5321641"/>
              <a:gd name="connsiteX174" fmla="*/ 6630540 w 8396110"/>
              <a:gd name="connsiteY174" fmla="*/ 850900 h 5321641"/>
              <a:gd name="connsiteX175" fmla="*/ 6909940 w 8396110"/>
              <a:gd name="connsiteY175" fmla="*/ 838200 h 5321641"/>
              <a:gd name="connsiteX176" fmla="*/ 6986140 w 8396110"/>
              <a:gd name="connsiteY176" fmla="*/ 825500 h 5321641"/>
              <a:gd name="connsiteX177" fmla="*/ 7100440 w 8396110"/>
              <a:gd name="connsiteY177" fmla="*/ 812800 h 5321641"/>
              <a:gd name="connsiteX178" fmla="*/ 7214740 w 8396110"/>
              <a:gd name="connsiteY178" fmla="*/ 774700 h 5321641"/>
              <a:gd name="connsiteX179" fmla="*/ 7278240 w 8396110"/>
              <a:gd name="connsiteY179" fmla="*/ 762000 h 5321641"/>
              <a:gd name="connsiteX180" fmla="*/ 7316340 w 8396110"/>
              <a:gd name="connsiteY180" fmla="*/ 749300 h 5321641"/>
              <a:gd name="connsiteX181" fmla="*/ 7417940 w 8396110"/>
              <a:gd name="connsiteY181" fmla="*/ 736600 h 5321641"/>
              <a:gd name="connsiteX182" fmla="*/ 7633840 w 8396110"/>
              <a:gd name="connsiteY182" fmla="*/ 698500 h 5321641"/>
              <a:gd name="connsiteX183" fmla="*/ 7671940 w 8396110"/>
              <a:gd name="connsiteY183" fmla="*/ 673100 h 5321641"/>
              <a:gd name="connsiteX184" fmla="*/ 7748140 w 8396110"/>
              <a:gd name="connsiteY184" fmla="*/ 660400 h 5321641"/>
              <a:gd name="connsiteX185" fmla="*/ 7925940 w 8396110"/>
              <a:gd name="connsiteY185" fmla="*/ 622300 h 5321641"/>
              <a:gd name="connsiteX186" fmla="*/ 8065640 w 8396110"/>
              <a:gd name="connsiteY186" fmla="*/ 584200 h 5321641"/>
              <a:gd name="connsiteX187" fmla="*/ 8256140 w 8396110"/>
              <a:gd name="connsiteY187" fmla="*/ 546100 h 5321641"/>
              <a:gd name="connsiteX188" fmla="*/ 8294240 w 8396110"/>
              <a:gd name="connsiteY188" fmla="*/ 520700 h 5321641"/>
              <a:gd name="connsiteX189" fmla="*/ 8332340 w 8396110"/>
              <a:gd name="connsiteY189" fmla="*/ 508000 h 5321641"/>
              <a:gd name="connsiteX190" fmla="*/ 8345040 w 8396110"/>
              <a:gd name="connsiteY190" fmla="*/ 469900 h 5321641"/>
              <a:gd name="connsiteX191" fmla="*/ 8395840 w 8396110"/>
              <a:gd name="connsiteY191" fmla="*/ 355600 h 5321641"/>
              <a:gd name="connsiteX0" fmla="*/ 8332340 w 8396110"/>
              <a:gd name="connsiteY0" fmla="*/ 444500 h 5321641"/>
              <a:gd name="connsiteX1" fmla="*/ 8370440 w 8396110"/>
              <a:gd name="connsiteY1" fmla="*/ 165100 h 5321641"/>
              <a:gd name="connsiteX2" fmla="*/ 8345040 w 8396110"/>
              <a:gd name="connsiteY2" fmla="*/ 38100 h 5321641"/>
              <a:gd name="connsiteX3" fmla="*/ 8319640 w 8396110"/>
              <a:gd name="connsiteY3" fmla="*/ 0 h 5321641"/>
              <a:gd name="connsiteX4" fmla="*/ 26540 w 8396110"/>
              <a:gd name="connsiteY4" fmla="*/ 76200 h 5321641"/>
              <a:gd name="connsiteX5" fmla="*/ 26540 w 8396110"/>
              <a:gd name="connsiteY5" fmla="*/ 1612900 h 5321641"/>
              <a:gd name="connsiteX6" fmla="*/ 51940 w 8396110"/>
              <a:gd name="connsiteY6" fmla="*/ 2019300 h 5321641"/>
              <a:gd name="connsiteX7" fmla="*/ 64640 w 8396110"/>
              <a:gd name="connsiteY7" fmla="*/ 2413000 h 5321641"/>
              <a:gd name="connsiteX8" fmla="*/ 77340 w 8396110"/>
              <a:gd name="connsiteY8" fmla="*/ 2705100 h 5321641"/>
              <a:gd name="connsiteX9" fmla="*/ 102740 w 8396110"/>
              <a:gd name="connsiteY9" fmla="*/ 2882900 h 5321641"/>
              <a:gd name="connsiteX10" fmla="*/ 115440 w 8396110"/>
              <a:gd name="connsiteY10" fmla="*/ 3098800 h 5321641"/>
              <a:gd name="connsiteX11" fmla="*/ 128140 w 8396110"/>
              <a:gd name="connsiteY11" fmla="*/ 3276600 h 5321641"/>
              <a:gd name="connsiteX12" fmla="*/ 140840 w 8396110"/>
              <a:gd name="connsiteY12" fmla="*/ 3543300 h 5321641"/>
              <a:gd name="connsiteX13" fmla="*/ 166240 w 8396110"/>
              <a:gd name="connsiteY13" fmla="*/ 3670300 h 5321641"/>
              <a:gd name="connsiteX14" fmla="*/ 178940 w 8396110"/>
              <a:gd name="connsiteY14" fmla="*/ 3784600 h 5321641"/>
              <a:gd name="connsiteX15" fmla="*/ 204340 w 8396110"/>
              <a:gd name="connsiteY15" fmla="*/ 3886200 h 5321641"/>
              <a:gd name="connsiteX16" fmla="*/ 229740 w 8396110"/>
              <a:gd name="connsiteY16" fmla="*/ 4025900 h 5321641"/>
              <a:gd name="connsiteX17" fmla="*/ 242440 w 8396110"/>
              <a:gd name="connsiteY17" fmla="*/ 4940300 h 5321641"/>
              <a:gd name="connsiteX18" fmla="*/ 255140 w 8396110"/>
              <a:gd name="connsiteY18" fmla="*/ 5067300 h 5321641"/>
              <a:gd name="connsiteX19" fmla="*/ 1347340 w 8396110"/>
              <a:gd name="connsiteY19" fmla="*/ 5080000 h 5321641"/>
              <a:gd name="connsiteX20" fmla="*/ 1601340 w 8396110"/>
              <a:gd name="connsiteY20" fmla="*/ 5105400 h 5321641"/>
              <a:gd name="connsiteX21" fmla="*/ 1880740 w 8396110"/>
              <a:gd name="connsiteY21" fmla="*/ 5143500 h 5321641"/>
              <a:gd name="connsiteX22" fmla="*/ 2312540 w 8396110"/>
              <a:gd name="connsiteY22" fmla="*/ 5181600 h 5321641"/>
              <a:gd name="connsiteX23" fmla="*/ 2477640 w 8396110"/>
              <a:gd name="connsiteY23" fmla="*/ 5207000 h 5321641"/>
              <a:gd name="connsiteX24" fmla="*/ 2782440 w 8396110"/>
              <a:gd name="connsiteY24" fmla="*/ 5219700 h 5321641"/>
              <a:gd name="connsiteX25" fmla="*/ 3150740 w 8396110"/>
              <a:gd name="connsiteY25" fmla="*/ 5257800 h 5321641"/>
              <a:gd name="connsiteX26" fmla="*/ 3328540 w 8396110"/>
              <a:gd name="connsiteY26" fmla="*/ 5283200 h 5321641"/>
              <a:gd name="connsiteX27" fmla="*/ 4065140 w 8396110"/>
              <a:gd name="connsiteY27" fmla="*/ 5295900 h 5321641"/>
              <a:gd name="connsiteX28" fmla="*/ 4776340 w 8396110"/>
              <a:gd name="connsiteY28" fmla="*/ 5295900 h 5321641"/>
              <a:gd name="connsiteX29" fmla="*/ 5195440 w 8396110"/>
              <a:gd name="connsiteY29" fmla="*/ 5270500 h 5321641"/>
              <a:gd name="connsiteX30" fmla="*/ 5347840 w 8396110"/>
              <a:gd name="connsiteY30" fmla="*/ 5245100 h 5321641"/>
              <a:gd name="connsiteX31" fmla="*/ 6440040 w 8396110"/>
              <a:gd name="connsiteY31" fmla="*/ 5207000 h 5321641"/>
              <a:gd name="connsiteX32" fmla="*/ 6681340 w 8396110"/>
              <a:gd name="connsiteY32" fmla="*/ 5194300 h 5321641"/>
              <a:gd name="connsiteX33" fmla="*/ 6770240 w 8396110"/>
              <a:gd name="connsiteY33" fmla="*/ 5181600 h 5321641"/>
              <a:gd name="connsiteX34" fmla="*/ 6935340 w 8396110"/>
              <a:gd name="connsiteY34" fmla="*/ 5168900 h 5321641"/>
              <a:gd name="connsiteX35" fmla="*/ 7163940 w 8396110"/>
              <a:gd name="connsiteY35" fmla="*/ 5143500 h 5321641"/>
              <a:gd name="connsiteX36" fmla="*/ 7811640 w 8396110"/>
              <a:gd name="connsiteY36" fmla="*/ 5130800 h 5321641"/>
              <a:gd name="connsiteX37" fmla="*/ 8179940 w 8396110"/>
              <a:gd name="connsiteY37" fmla="*/ 5130800 h 5321641"/>
              <a:gd name="connsiteX38" fmla="*/ 8256140 w 8396110"/>
              <a:gd name="connsiteY38" fmla="*/ 5118100 h 5321641"/>
              <a:gd name="connsiteX39" fmla="*/ 8332340 w 8396110"/>
              <a:gd name="connsiteY39" fmla="*/ 5092700 h 5321641"/>
              <a:gd name="connsiteX40" fmla="*/ 8306940 w 8396110"/>
              <a:gd name="connsiteY40" fmla="*/ 4940300 h 5321641"/>
              <a:gd name="connsiteX41" fmla="*/ 8294240 w 8396110"/>
              <a:gd name="connsiteY41" fmla="*/ 4838700 h 5321641"/>
              <a:gd name="connsiteX42" fmla="*/ 8268840 w 8396110"/>
              <a:gd name="connsiteY42" fmla="*/ 4762500 h 5321641"/>
              <a:gd name="connsiteX43" fmla="*/ 8205340 w 8396110"/>
              <a:gd name="connsiteY43" fmla="*/ 4546600 h 5321641"/>
              <a:gd name="connsiteX44" fmla="*/ 8141840 w 8396110"/>
              <a:gd name="connsiteY44" fmla="*/ 4521200 h 5321641"/>
              <a:gd name="connsiteX45" fmla="*/ 7976740 w 8396110"/>
              <a:gd name="connsiteY45" fmla="*/ 4483100 h 5321641"/>
              <a:gd name="connsiteX46" fmla="*/ 7887840 w 8396110"/>
              <a:gd name="connsiteY46" fmla="*/ 4470400 h 5321641"/>
              <a:gd name="connsiteX47" fmla="*/ 7798940 w 8396110"/>
              <a:gd name="connsiteY47" fmla="*/ 4445000 h 5321641"/>
              <a:gd name="connsiteX48" fmla="*/ 7697340 w 8396110"/>
              <a:gd name="connsiteY48" fmla="*/ 4432300 h 5321641"/>
              <a:gd name="connsiteX49" fmla="*/ 7583040 w 8396110"/>
              <a:gd name="connsiteY49" fmla="*/ 4406900 h 5321641"/>
              <a:gd name="connsiteX50" fmla="*/ 7468740 w 8396110"/>
              <a:gd name="connsiteY50" fmla="*/ 4394200 h 5321641"/>
              <a:gd name="connsiteX51" fmla="*/ 7252840 w 8396110"/>
              <a:gd name="connsiteY51" fmla="*/ 4343400 h 5321641"/>
              <a:gd name="connsiteX52" fmla="*/ 7062340 w 8396110"/>
              <a:gd name="connsiteY52" fmla="*/ 4305300 h 5321641"/>
              <a:gd name="connsiteX53" fmla="*/ 6973440 w 8396110"/>
              <a:gd name="connsiteY53" fmla="*/ 4279900 h 5321641"/>
              <a:gd name="connsiteX54" fmla="*/ 6821040 w 8396110"/>
              <a:gd name="connsiteY54" fmla="*/ 4229100 h 5321641"/>
              <a:gd name="connsiteX55" fmla="*/ 6770240 w 8396110"/>
              <a:gd name="connsiteY55" fmla="*/ 4216400 h 5321641"/>
              <a:gd name="connsiteX56" fmla="*/ 6668640 w 8396110"/>
              <a:gd name="connsiteY56" fmla="*/ 4178300 h 5321641"/>
              <a:gd name="connsiteX57" fmla="*/ 6630540 w 8396110"/>
              <a:gd name="connsiteY57" fmla="*/ 4152900 h 5321641"/>
              <a:gd name="connsiteX58" fmla="*/ 6541640 w 8396110"/>
              <a:gd name="connsiteY58" fmla="*/ 4140200 h 5321641"/>
              <a:gd name="connsiteX59" fmla="*/ 6224140 w 8396110"/>
              <a:gd name="connsiteY59" fmla="*/ 4102100 h 5321641"/>
              <a:gd name="connsiteX60" fmla="*/ 6160640 w 8396110"/>
              <a:gd name="connsiteY60" fmla="*/ 4076700 h 5321641"/>
              <a:gd name="connsiteX61" fmla="*/ 6122540 w 8396110"/>
              <a:gd name="connsiteY61" fmla="*/ 4064000 h 5321641"/>
              <a:gd name="connsiteX62" fmla="*/ 6071740 w 8396110"/>
              <a:gd name="connsiteY62" fmla="*/ 4038600 h 5321641"/>
              <a:gd name="connsiteX63" fmla="*/ 5932040 w 8396110"/>
              <a:gd name="connsiteY63" fmla="*/ 4013200 h 5321641"/>
              <a:gd name="connsiteX64" fmla="*/ 5881240 w 8396110"/>
              <a:gd name="connsiteY64" fmla="*/ 4000500 h 5321641"/>
              <a:gd name="connsiteX65" fmla="*/ 5843140 w 8396110"/>
              <a:gd name="connsiteY65" fmla="*/ 3987800 h 5321641"/>
              <a:gd name="connsiteX66" fmla="*/ 5792340 w 8396110"/>
              <a:gd name="connsiteY66" fmla="*/ 3962400 h 5321641"/>
              <a:gd name="connsiteX67" fmla="*/ 5639940 w 8396110"/>
              <a:gd name="connsiteY67" fmla="*/ 3937000 h 5321641"/>
              <a:gd name="connsiteX68" fmla="*/ 5576440 w 8396110"/>
              <a:gd name="connsiteY68" fmla="*/ 3898900 h 5321641"/>
              <a:gd name="connsiteX69" fmla="*/ 5538340 w 8396110"/>
              <a:gd name="connsiteY69" fmla="*/ 3886200 h 5321641"/>
              <a:gd name="connsiteX70" fmla="*/ 5500240 w 8396110"/>
              <a:gd name="connsiteY70" fmla="*/ 3860800 h 5321641"/>
              <a:gd name="connsiteX71" fmla="*/ 5462140 w 8396110"/>
              <a:gd name="connsiteY71" fmla="*/ 3848100 h 5321641"/>
              <a:gd name="connsiteX72" fmla="*/ 5398640 w 8396110"/>
              <a:gd name="connsiteY72" fmla="*/ 3822700 h 5321641"/>
              <a:gd name="connsiteX73" fmla="*/ 5246240 w 8396110"/>
              <a:gd name="connsiteY73" fmla="*/ 3810000 h 5321641"/>
              <a:gd name="connsiteX74" fmla="*/ 5068440 w 8396110"/>
              <a:gd name="connsiteY74" fmla="*/ 3746500 h 5321641"/>
              <a:gd name="connsiteX75" fmla="*/ 4966840 w 8396110"/>
              <a:gd name="connsiteY75" fmla="*/ 3721100 h 5321641"/>
              <a:gd name="connsiteX76" fmla="*/ 4801740 w 8396110"/>
              <a:gd name="connsiteY76" fmla="*/ 3695700 h 5321641"/>
              <a:gd name="connsiteX77" fmla="*/ 4712840 w 8396110"/>
              <a:gd name="connsiteY77" fmla="*/ 3670300 h 5321641"/>
              <a:gd name="connsiteX78" fmla="*/ 4636640 w 8396110"/>
              <a:gd name="connsiteY78" fmla="*/ 3657600 h 5321641"/>
              <a:gd name="connsiteX79" fmla="*/ 4458840 w 8396110"/>
              <a:gd name="connsiteY79" fmla="*/ 3619500 h 5321641"/>
              <a:gd name="connsiteX80" fmla="*/ 4293740 w 8396110"/>
              <a:gd name="connsiteY80" fmla="*/ 3606800 h 5321641"/>
              <a:gd name="connsiteX81" fmla="*/ 4115940 w 8396110"/>
              <a:gd name="connsiteY81" fmla="*/ 3568700 h 5321641"/>
              <a:gd name="connsiteX82" fmla="*/ 4039740 w 8396110"/>
              <a:gd name="connsiteY82" fmla="*/ 3543300 h 5321641"/>
              <a:gd name="connsiteX83" fmla="*/ 3950840 w 8396110"/>
              <a:gd name="connsiteY83" fmla="*/ 3530600 h 5321641"/>
              <a:gd name="connsiteX84" fmla="*/ 3900040 w 8396110"/>
              <a:gd name="connsiteY84" fmla="*/ 3517900 h 5321641"/>
              <a:gd name="connsiteX85" fmla="*/ 3836540 w 8396110"/>
              <a:gd name="connsiteY85" fmla="*/ 3505200 h 5321641"/>
              <a:gd name="connsiteX86" fmla="*/ 3582540 w 8396110"/>
              <a:gd name="connsiteY86" fmla="*/ 3479800 h 5321641"/>
              <a:gd name="connsiteX87" fmla="*/ 3493640 w 8396110"/>
              <a:gd name="connsiteY87" fmla="*/ 3454400 h 5321641"/>
              <a:gd name="connsiteX88" fmla="*/ 3315840 w 8396110"/>
              <a:gd name="connsiteY88" fmla="*/ 3429000 h 5321641"/>
              <a:gd name="connsiteX89" fmla="*/ 3201540 w 8396110"/>
              <a:gd name="connsiteY89" fmla="*/ 3390900 h 5321641"/>
              <a:gd name="connsiteX90" fmla="*/ 3125340 w 8396110"/>
              <a:gd name="connsiteY90" fmla="*/ 3365500 h 5321641"/>
              <a:gd name="connsiteX91" fmla="*/ 3036440 w 8396110"/>
              <a:gd name="connsiteY91" fmla="*/ 3340100 h 5321641"/>
              <a:gd name="connsiteX92" fmla="*/ 2922140 w 8396110"/>
              <a:gd name="connsiteY92" fmla="*/ 3302000 h 5321641"/>
              <a:gd name="connsiteX93" fmla="*/ 2807840 w 8396110"/>
              <a:gd name="connsiteY93" fmla="*/ 3263900 h 5321641"/>
              <a:gd name="connsiteX94" fmla="*/ 2642740 w 8396110"/>
              <a:gd name="connsiteY94" fmla="*/ 3225800 h 5321641"/>
              <a:gd name="connsiteX95" fmla="*/ 2515740 w 8396110"/>
              <a:gd name="connsiteY95" fmla="*/ 3187700 h 5321641"/>
              <a:gd name="connsiteX96" fmla="*/ 2452240 w 8396110"/>
              <a:gd name="connsiteY96" fmla="*/ 3162300 h 5321641"/>
              <a:gd name="connsiteX97" fmla="*/ 2401440 w 8396110"/>
              <a:gd name="connsiteY97" fmla="*/ 3149600 h 5321641"/>
              <a:gd name="connsiteX98" fmla="*/ 2325240 w 8396110"/>
              <a:gd name="connsiteY98" fmla="*/ 3124200 h 5321641"/>
              <a:gd name="connsiteX99" fmla="*/ 2274440 w 8396110"/>
              <a:gd name="connsiteY99" fmla="*/ 3098800 h 5321641"/>
              <a:gd name="connsiteX100" fmla="*/ 2210940 w 8396110"/>
              <a:gd name="connsiteY100" fmla="*/ 3086100 h 5321641"/>
              <a:gd name="connsiteX101" fmla="*/ 2058540 w 8396110"/>
              <a:gd name="connsiteY101" fmla="*/ 3022600 h 5321641"/>
              <a:gd name="connsiteX102" fmla="*/ 1982340 w 8396110"/>
              <a:gd name="connsiteY102" fmla="*/ 3009900 h 5321641"/>
              <a:gd name="connsiteX103" fmla="*/ 1906140 w 8396110"/>
              <a:gd name="connsiteY103" fmla="*/ 2984500 h 5321641"/>
              <a:gd name="connsiteX104" fmla="*/ 1855340 w 8396110"/>
              <a:gd name="connsiteY104" fmla="*/ 2959100 h 5321641"/>
              <a:gd name="connsiteX105" fmla="*/ 1601340 w 8396110"/>
              <a:gd name="connsiteY105" fmla="*/ 2921000 h 5321641"/>
              <a:gd name="connsiteX106" fmla="*/ 1512440 w 8396110"/>
              <a:gd name="connsiteY106" fmla="*/ 2908300 h 5321641"/>
              <a:gd name="connsiteX107" fmla="*/ 1448940 w 8396110"/>
              <a:gd name="connsiteY107" fmla="*/ 2882900 h 5321641"/>
              <a:gd name="connsiteX108" fmla="*/ 1258440 w 8396110"/>
              <a:gd name="connsiteY108" fmla="*/ 2857500 h 5321641"/>
              <a:gd name="connsiteX109" fmla="*/ 991740 w 8396110"/>
              <a:gd name="connsiteY109" fmla="*/ 2819400 h 5321641"/>
              <a:gd name="connsiteX110" fmla="*/ 953640 w 8396110"/>
              <a:gd name="connsiteY110" fmla="*/ 2806700 h 5321641"/>
              <a:gd name="connsiteX111" fmla="*/ 775840 w 8396110"/>
              <a:gd name="connsiteY111" fmla="*/ 2781300 h 5321641"/>
              <a:gd name="connsiteX112" fmla="*/ 661540 w 8396110"/>
              <a:gd name="connsiteY112" fmla="*/ 2743200 h 5321641"/>
              <a:gd name="connsiteX113" fmla="*/ 623440 w 8396110"/>
              <a:gd name="connsiteY113" fmla="*/ 2730500 h 5321641"/>
              <a:gd name="connsiteX114" fmla="*/ 585340 w 8396110"/>
              <a:gd name="connsiteY114" fmla="*/ 2717800 h 5321641"/>
              <a:gd name="connsiteX115" fmla="*/ 559940 w 8396110"/>
              <a:gd name="connsiteY115" fmla="*/ 2679700 h 5321641"/>
              <a:gd name="connsiteX116" fmla="*/ 432940 w 8396110"/>
              <a:gd name="connsiteY116" fmla="*/ 2590800 h 5321641"/>
              <a:gd name="connsiteX117" fmla="*/ 407540 w 8396110"/>
              <a:gd name="connsiteY117" fmla="*/ 2552700 h 5321641"/>
              <a:gd name="connsiteX118" fmla="*/ 610740 w 8396110"/>
              <a:gd name="connsiteY118" fmla="*/ 2514600 h 5321641"/>
              <a:gd name="connsiteX119" fmla="*/ 699640 w 8396110"/>
              <a:gd name="connsiteY119" fmla="*/ 2501900 h 5321641"/>
              <a:gd name="connsiteX120" fmla="*/ 902840 w 8396110"/>
              <a:gd name="connsiteY120" fmla="*/ 2476500 h 5321641"/>
              <a:gd name="connsiteX121" fmla="*/ 1042540 w 8396110"/>
              <a:gd name="connsiteY121" fmla="*/ 2451100 h 5321641"/>
              <a:gd name="connsiteX122" fmla="*/ 1410840 w 8396110"/>
              <a:gd name="connsiteY122" fmla="*/ 2425700 h 5321641"/>
              <a:gd name="connsiteX123" fmla="*/ 1474340 w 8396110"/>
              <a:gd name="connsiteY123" fmla="*/ 2413000 h 5321641"/>
              <a:gd name="connsiteX124" fmla="*/ 1702940 w 8396110"/>
              <a:gd name="connsiteY124" fmla="*/ 2374900 h 5321641"/>
              <a:gd name="connsiteX125" fmla="*/ 1868040 w 8396110"/>
              <a:gd name="connsiteY125" fmla="*/ 2336800 h 5321641"/>
              <a:gd name="connsiteX126" fmla="*/ 1944240 w 8396110"/>
              <a:gd name="connsiteY126" fmla="*/ 2324100 h 5321641"/>
              <a:gd name="connsiteX127" fmla="*/ 2058540 w 8396110"/>
              <a:gd name="connsiteY127" fmla="*/ 2273300 h 5321641"/>
              <a:gd name="connsiteX128" fmla="*/ 2109340 w 8396110"/>
              <a:gd name="connsiteY128" fmla="*/ 2260600 h 5321641"/>
              <a:gd name="connsiteX129" fmla="*/ 2172840 w 8396110"/>
              <a:gd name="connsiteY129" fmla="*/ 2222500 h 5321641"/>
              <a:gd name="connsiteX130" fmla="*/ 2210940 w 8396110"/>
              <a:gd name="connsiteY130" fmla="*/ 2197100 h 5321641"/>
              <a:gd name="connsiteX131" fmla="*/ 2274440 w 8396110"/>
              <a:gd name="connsiteY131" fmla="*/ 2184400 h 5321641"/>
              <a:gd name="connsiteX132" fmla="*/ 2426840 w 8396110"/>
              <a:gd name="connsiteY132" fmla="*/ 2120900 h 5321641"/>
              <a:gd name="connsiteX133" fmla="*/ 2541140 w 8396110"/>
              <a:gd name="connsiteY133" fmla="*/ 2070100 h 5321641"/>
              <a:gd name="connsiteX134" fmla="*/ 2630040 w 8396110"/>
              <a:gd name="connsiteY134" fmla="*/ 2019300 h 5321641"/>
              <a:gd name="connsiteX135" fmla="*/ 2744340 w 8396110"/>
              <a:gd name="connsiteY135" fmla="*/ 1968500 h 5321641"/>
              <a:gd name="connsiteX136" fmla="*/ 2795140 w 8396110"/>
              <a:gd name="connsiteY136" fmla="*/ 1955800 h 5321641"/>
              <a:gd name="connsiteX137" fmla="*/ 2934840 w 8396110"/>
              <a:gd name="connsiteY137" fmla="*/ 1892300 h 5321641"/>
              <a:gd name="connsiteX138" fmla="*/ 3087240 w 8396110"/>
              <a:gd name="connsiteY138" fmla="*/ 1828800 h 5321641"/>
              <a:gd name="connsiteX139" fmla="*/ 3138040 w 8396110"/>
              <a:gd name="connsiteY139" fmla="*/ 1803400 h 5321641"/>
              <a:gd name="connsiteX140" fmla="*/ 3239640 w 8396110"/>
              <a:gd name="connsiteY140" fmla="*/ 1778000 h 5321641"/>
              <a:gd name="connsiteX141" fmla="*/ 3290440 w 8396110"/>
              <a:gd name="connsiteY141" fmla="*/ 1765300 h 5321641"/>
              <a:gd name="connsiteX142" fmla="*/ 3341240 w 8396110"/>
              <a:gd name="connsiteY142" fmla="*/ 1752600 h 5321641"/>
              <a:gd name="connsiteX143" fmla="*/ 3392040 w 8396110"/>
              <a:gd name="connsiteY143" fmla="*/ 1727200 h 5321641"/>
              <a:gd name="connsiteX144" fmla="*/ 3468240 w 8396110"/>
              <a:gd name="connsiteY144" fmla="*/ 1714500 h 5321641"/>
              <a:gd name="connsiteX145" fmla="*/ 3887340 w 8396110"/>
              <a:gd name="connsiteY145" fmla="*/ 1676400 h 5321641"/>
              <a:gd name="connsiteX146" fmla="*/ 4065140 w 8396110"/>
              <a:gd name="connsiteY146" fmla="*/ 1651000 h 5321641"/>
              <a:gd name="connsiteX147" fmla="*/ 4204840 w 8396110"/>
              <a:gd name="connsiteY147" fmla="*/ 1638300 h 5321641"/>
              <a:gd name="connsiteX148" fmla="*/ 4306440 w 8396110"/>
              <a:gd name="connsiteY148" fmla="*/ 1625600 h 5321641"/>
              <a:gd name="connsiteX149" fmla="*/ 4420740 w 8396110"/>
              <a:gd name="connsiteY149" fmla="*/ 1612900 h 5321641"/>
              <a:gd name="connsiteX150" fmla="*/ 4509640 w 8396110"/>
              <a:gd name="connsiteY150" fmla="*/ 1587500 h 5321641"/>
              <a:gd name="connsiteX151" fmla="*/ 4623940 w 8396110"/>
              <a:gd name="connsiteY151" fmla="*/ 1574800 h 5321641"/>
              <a:gd name="connsiteX152" fmla="*/ 4725540 w 8396110"/>
              <a:gd name="connsiteY152" fmla="*/ 1536700 h 5321641"/>
              <a:gd name="connsiteX153" fmla="*/ 4801740 w 8396110"/>
              <a:gd name="connsiteY153" fmla="*/ 1524000 h 5321641"/>
              <a:gd name="connsiteX154" fmla="*/ 4966840 w 8396110"/>
              <a:gd name="connsiteY154" fmla="*/ 1485900 h 5321641"/>
              <a:gd name="connsiteX155" fmla="*/ 5119240 w 8396110"/>
              <a:gd name="connsiteY155" fmla="*/ 1435100 h 5321641"/>
              <a:gd name="connsiteX156" fmla="*/ 5258940 w 8396110"/>
              <a:gd name="connsiteY156" fmla="*/ 1397000 h 5321641"/>
              <a:gd name="connsiteX157" fmla="*/ 5335140 w 8396110"/>
              <a:gd name="connsiteY157" fmla="*/ 1358900 h 5321641"/>
              <a:gd name="connsiteX158" fmla="*/ 5449440 w 8396110"/>
              <a:gd name="connsiteY158" fmla="*/ 1295400 h 5321641"/>
              <a:gd name="connsiteX159" fmla="*/ 5525640 w 8396110"/>
              <a:gd name="connsiteY159" fmla="*/ 1270000 h 5321641"/>
              <a:gd name="connsiteX160" fmla="*/ 5576440 w 8396110"/>
              <a:gd name="connsiteY160" fmla="*/ 1231900 h 5321641"/>
              <a:gd name="connsiteX161" fmla="*/ 5678040 w 8396110"/>
              <a:gd name="connsiteY161" fmla="*/ 1193800 h 5321641"/>
              <a:gd name="connsiteX162" fmla="*/ 5728840 w 8396110"/>
              <a:gd name="connsiteY162" fmla="*/ 1168400 h 5321641"/>
              <a:gd name="connsiteX163" fmla="*/ 5766940 w 8396110"/>
              <a:gd name="connsiteY163" fmla="*/ 1143000 h 5321641"/>
              <a:gd name="connsiteX164" fmla="*/ 5817740 w 8396110"/>
              <a:gd name="connsiteY164" fmla="*/ 1104900 h 5321641"/>
              <a:gd name="connsiteX165" fmla="*/ 5855840 w 8396110"/>
              <a:gd name="connsiteY165" fmla="*/ 1092200 h 5321641"/>
              <a:gd name="connsiteX166" fmla="*/ 5919340 w 8396110"/>
              <a:gd name="connsiteY166" fmla="*/ 1066800 h 5321641"/>
              <a:gd name="connsiteX167" fmla="*/ 5957440 w 8396110"/>
              <a:gd name="connsiteY167" fmla="*/ 1054100 h 5321641"/>
              <a:gd name="connsiteX168" fmla="*/ 6033640 w 8396110"/>
              <a:gd name="connsiteY168" fmla="*/ 1003300 h 5321641"/>
              <a:gd name="connsiteX169" fmla="*/ 6122540 w 8396110"/>
              <a:gd name="connsiteY169" fmla="*/ 977900 h 5321641"/>
              <a:gd name="connsiteX170" fmla="*/ 6224140 w 8396110"/>
              <a:gd name="connsiteY170" fmla="*/ 927100 h 5321641"/>
              <a:gd name="connsiteX171" fmla="*/ 6300340 w 8396110"/>
              <a:gd name="connsiteY171" fmla="*/ 901700 h 5321641"/>
              <a:gd name="connsiteX172" fmla="*/ 6414640 w 8396110"/>
              <a:gd name="connsiteY172" fmla="*/ 889000 h 5321641"/>
              <a:gd name="connsiteX173" fmla="*/ 6630540 w 8396110"/>
              <a:gd name="connsiteY173" fmla="*/ 850900 h 5321641"/>
              <a:gd name="connsiteX174" fmla="*/ 6909940 w 8396110"/>
              <a:gd name="connsiteY174" fmla="*/ 838200 h 5321641"/>
              <a:gd name="connsiteX175" fmla="*/ 6986140 w 8396110"/>
              <a:gd name="connsiteY175" fmla="*/ 825500 h 5321641"/>
              <a:gd name="connsiteX176" fmla="*/ 7100440 w 8396110"/>
              <a:gd name="connsiteY176" fmla="*/ 812800 h 5321641"/>
              <a:gd name="connsiteX177" fmla="*/ 7214740 w 8396110"/>
              <a:gd name="connsiteY177" fmla="*/ 774700 h 5321641"/>
              <a:gd name="connsiteX178" fmla="*/ 7278240 w 8396110"/>
              <a:gd name="connsiteY178" fmla="*/ 762000 h 5321641"/>
              <a:gd name="connsiteX179" fmla="*/ 7316340 w 8396110"/>
              <a:gd name="connsiteY179" fmla="*/ 749300 h 5321641"/>
              <a:gd name="connsiteX180" fmla="*/ 7417940 w 8396110"/>
              <a:gd name="connsiteY180" fmla="*/ 736600 h 5321641"/>
              <a:gd name="connsiteX181" fmla="*/ 7633840 w 8396110"/>
              <a:gd name="connsiteY181" fmla="*/ 698500 h 5321641"/>
              <a:gd name="connsiteX182" fmla="*/ 7671940 w 8396110"/>
              <a:gd name="connsiteY182" fmla="*/ 673100 h 5321641"/>
              <a:gd name="connsiteX183" fmla="*/ 7748140 w 8396110"/>
              <a:gd name="connsiteY183" fmla="*/ 660400 h 5321641"/>
              <a:gd name="connsiteX184" fmla="*/ 7925940 w 8396110"/>
              <a:gd name="connsiteY184" fmla="*/ 622300 h 5321641"/>
              <a:gd name="connsiteX185" fmla="*/ 8065640 w 8396110"/>
              <a:gd name="connsiteY185" fmla="*/ 584200 h 5321641"/>
              <a:gd name="connsiteX186" fmla="*/ 8256140 w 8396110"/>
              <a:gd name="connsiteY186" fmla="*/ 546100 h 5321641"/>
              <a:gd name="connsiteX187" fmla="*/ 8294240 w 8396110"/>
              <a:gd name="connsiteY187" fmla="*/ 520700 h 5321641"/>
              <a:gd name="connsiteX188" fmla="*/ 8332340 w 8396110"/>
              <a:gd name="connsiteY188" fmla="*/ 508000 h 5321641"/>
              <a:gd name="connsiteX189" fmla="*/ 8345040 w 8396110"/>
              <a:gd name="connsiteY189" fmla="*/ 469900 h 5321641"/>
              <a:gd name="connsiteX190" fmla="*/ 8395840 w 8396110"/>
              <a:gd name="connsiteY190" fmla="*/ 355600 h 5321641"/>
              <a:gd name="connsiteX0" fmla="*/ 8913093 w 8976863"/>
              <a:gd name="connsiteY0" fmla="*/ 444500 h 5321641"/>
              <a:gd name="connsiteX1" fmla="*/ 8951193 w 8976863"/>
              <a:gd name="connsiteY1" fmla="*/ 165100 h 5321641"/>
              <a:gd name="connsiteX2" fmla="*/ 8925793 w 8976863"/>
              <a:gd name="connsiteY2" fmla="*/ 38100 h 5321641"/>
              <a:gd name="connsiteX3" fmla="*/ 8900393 w 8976863"/>
              <a:gd name="connsiteY3" fmla="*/ 0 h 5321641"/>
              <a:gd name="connsiteX4" fmla="*/ 607293 w 8976863"/>
              <a:gd name="connsiteY4" fmla="*/ 76200 h 5321641"/>
              <a:gd name="connsiteX5" fmla="*/ 632693 w 8976863"/>
              <a:gd name="connsiteY5" fmla="*/ 2019300 h 5321641"/>
              <a:gd name="connsiteX6" fmla="*/ 645393 w 8976863"/>
              <a:gd name="connsiteY6" fmla="*/ 2413000 h 5321641"/>
              <a:gd name="connsiteX7" fmla="*/ 658093 w 8976863"/>
              <a:gd name="connsiteY7" fmla="*/ 2705100 h 5321641"/>
              <a:gd name="connsiteX8" fmla="*/ 683493 w 8976863"/>
              <a:gd name="connsiteY8" fmla="*/ 2882900 h 5321641"/>
              <a:gd name="connsiteX9" fmla="*/ 696193 w 8976863"/>
              <a:gd name="connsiteY9" fmla="*/ 3098800 h 5321641"/>
              <a:gd name="connsiteX10" fmla="*/ 708893 w 8976863"/>
              <a:gd name="connsiteY10" fmla="*/ 3276600 h 5321641"/>
              <a:gd name="connsiteX11" fmla="*/ 721593 w 8976863"/>
              <a:gd name="connsiteY11" fmla="*/ 3543300 h 5321641"/>
              <a:gd name="connsiteX12" fmla="*/ 746993 w 8976863"/>
              <a:gd name="connsiteY12" fmla="*/ 3670300 h 5321641"/>
              <a:gd name="connsiteX13" fmla="*/ 759693 w 8976863"/>
              <a:gd name="connsiteY13" fmla="*/ 3784600 h 5321641"/>
              <a:gd name="connsiteX14" fmla="*/ 785093 w 8976863"/>
              <a:gd name="connsiteY14" fmla="*/ 3886200 h 5321641"/>
              <a:gd name="connsiteX15" fmla="*/ 810493 w 8976863"/>
              <a:gd name="connsiteY15" fmla="*/ 4025900 h 5321641"/>
              <a:gd name="connsiteX16" fmla="*/ 823193 w 8976863"/>
              <a:gd name="connsiteY16" fmla="*/ 4940300 h 5321641"/>
              <a:gd name="connsiteX17" fmla="*/ 835893 w 8976863"/>
              <a:gd name="connsiteY17" fmla="*/ 5067300 h 5321641"/>
              <a:gd name="connsiteX18" fmla="*/ 1928093 w 8976863"/>
              <a:gd name="connsiteY18" fmla="*/ 5080000 h 5321641"/>
              <a:gd name="connsiteX19" fmla="*/ 2182093 w 8976863"/>
              <a:gd name="connsiteY19" fmla="*/ 5105400 h 5321641"/>
              <a:gd name="connsiteX20" fmla="*/ 2461493 w 8976863"/>
              <a:gd name="connsiteY20" fmla="*/ 5143500 h 5321641"/>
              <a:gd name="connsiteX21" fmla="*/ 2893293 w 8976863"/>
              <a:gd name="connsiteY21" fmla="*/ 5181600 h 5321641"/>
              <a:gd name="connsiteX22" fmla="*/ 3058393 w 8976863"/>
              <a:gd name="connsiteY22" fmla="*/ 5207000 h 5321641"/>
              <a:gd name="connsiteX23" fmla="*/ 3363193 w 8976863"/>
              <a:gd name="connsiteY23" fmla="*/ 5219700 h 5321641"/>
              <a:gd name="connsiteX24" fmla="*/ 3731493 w 8976863"/>
              <a:gd name="connsiteY24" fmla="*/ 5257800 h 5321641"/>
              <a:gd name="connsiteX25" fmla="*/ 3909293 w 8976863"/>
              <a:gd name="connsiteY25" fmla="*/ 5283200 h 5321641"/>
              <a:gd name="connsiteX26" fmla="*/ 4645893 w 8976863"/>
              <a:gd name="connsiteY26" fmla="*/ 5295900 h 5321641"/>
              <a:gd name="connsiteX27" fmla="*/ 5357093 w 8976863"/>
              <a:gd name="connsiteY27" fmla="*/ 5295900 h 5321641"/>
              <a:gd name="connsiteX28" fmla="*/ 5776193 w 8976863"/>
              <a:gd name="connsiteY28" fmla="*/ 5270500 h 5321641"/>
              <a:gd name="connsiteX29" fmla="*/ 5928593 w 8976863"/>
              <a:gd name="connsiteY29" fmla="*/ 5245100 h 5321641"/>
              <a:gd name="connsiteX30" fmla="*/ 7020793 w 8976863"/>
              <a:gd name="connsiteY30" fmla="*/ 5207000 h 5321641"/>
              <a:gd name="connsiteX31" fmla="*/ 7262093 w 8976863"/>
              <a:gd name="connsiteY31" fmla="*/ 5194300 h 5321641"/>
              <a:gd name="connsiteX32" fmla="*/ 7350993 w 8976863"/>
              <a:gd name="connsiteY32" fmla="*/ 5181600 h 5321641"/>
              <a:gd name="connsiteX33" fmla="*/ 7516093 w 8976863"/>
              <a:gd name="connsiteY33" fmla="*/ 5168900 h 5321641"/>
              <a:gd name="connsiteX34" fmla="*/ 7744693 w 8976863"/>
              <a:gd name="connsiteY34" fmla="*/ 5143500 h 5321641"/>
              <a:gd name="connsiteX35" fmla="*/ 8392393 w 8976863"/>
              <a:gd name="connsiteY35" fmla="*/ 5130800 h 5321641"/>
              <a:gd name="connsiteX36" fmla="*/ 8760693 w 8976863"/>
              <a:gd name="connsiteY36" fmla="*/ 5130800 h 5321641"/>
              <a:gd name="connsiteX37" fmla="*/ 8836893 w 8976863"/>
              <a:gd name="connsiteY37" fmla="*/ 5118100 h 5321641"/>
              <a:gd name="connsiteX38" fmla="*/ 8913093 w 8976863"/>
              <a:gd name="connsiteY38" fmla="*/ 5092700 h 5321641"/>
              <a:gd name="connsiteX39" fmla="*/ 8887693 w 8976863"/>
              <a:gd name="connsiteY39" fmla="*/ 4940300 h 5321641"/>
              <a:gd name="connsiteX40" fmla="*/ 8874993 w 8976863"/>
              <a:gd name="connsiteY40" fmla="*/ 4838700 h 5321641"/>
              <a:gd name="connsiteX41" fmla="*/ 8849593 w 8976863"/>
              <a:gd name="connsiteY41" fmla="*/ 4762500 h 5321641"/>
              <a:gd name="connsiteX42" fmla="*/ 8786093 w 8976863"/>
              <a:gd name="connsiteY42" fmla="*/ 4546600 h 5321641"/>
              <a:gd name="connsiteX43" fmla="*/ 8722593 w 8976863"/>
              <a:gd name="connsiteY43" fmla="*/ 4521200 h 5321641"/>
              <a:gd name="connsiteX44" fmla="*/ 8557493 w 8976863"/>
              <a:gd name="connsiteY44" fmla="*/ 4483100 h 5321641"/>
              <a:gd name="connsiteX45" fmla="*/ 8468593 w 8976863"/>
              <a:gd name="connsiteY45" fmla="*/ 4470400 h 5321641"/>
              <a:gd name="connsiteX46" fmla="*/ 8379693 w 8976863"/>
              <a:gd name="connsiteY46" fmla="*/ 4445000 h 5321641"/>
              <a:gd name="connsiteX47" fmla="*/ 8278093 w 8976863"/>
              <a:gd name="connsiteY47" fmla="*/ 4432300 h 5321641"/>
              <a:gd name="connsiteX48" fmla="*/ 8163793 w 8976863"/>
              <a:gd name="connsiteY48" fmla="*/ 4406900 h 5321641"/>
              <a:gd name="connsiteX49" fmla="*/ 8049493 w 8976863"/>
              <a:gd name="connsiteY49" fmla="*/ 4394200 h 5321641"/>
              <a:gd name="connsiteX50" fmla="*/ 7833593 w 8976863"/>
              <a:gd name="connsiteY50" fmla="*/ 4343400 h 5321641"/>
              <a:gd name="connsiteX51" fmla="*/ 7643093 w 8976863"/>
              <a:gd name="connsiteY51" fmla="*/ 4305300 h 5321641"/>
              <a:gd name="connsiteX52" fmla="*/ 7554193 w 8976863"/>
              <a:gd name="connsiteY52" fmla="*/ 4279900 h 5321641"/>
              <a:gd name="connsiteX53" fmla="*/ 7401793 w 8976863"/>
              <a:gd name="connsiteY53" fmla="*/ 4229100 h 5321641"/>
              <a:gd name="connsiteX54" fmla="*/ 7350993 w 8976863"/>
              <a:gd name="connsiteY54" fmla="*/ 4216400 h 5321641"/>
              <a:gd name="connsiteX55" fmla="*/ 7249393 w 8976863"/>
              <a:gd name="connsiteY55" fmla="*/ 4178300 h 5321641"/>
              <a:gd name="connsiteX56" fmla="*/ 7211293 w 8976863"/>
              <a:gd name="connsiteY56" fmla="*/ 4152900 h 5321641"/>
              <a:gd name="connsiteX57" fmla="*/ 7122393 w 8976863"/>
              <a:gd name="connsiteY57" fmla="*/ 4140200 h 5321641"/>
              <a:gd name="connsiteX58" fmla="*/ 6804893 w 8976863"/>
              <a:gd name="connsiteY58" fmla="*/ 4102100 h 5321641"/>
              <a:gd name="connsiteX59" fmla="*/ 6741393 w 8976863"/>
              <a:gd name="connsiteY59" fmla="*/ 4076700 h 5321641"/>
              <a:gd name="connsiteX60" fmla="*/ 6703293 w 8976863"/>
              <a:gd name="connsiteY60" fmla="*/ 4064000 h 5321641"/>
              <a:gd name="connsiteX61" fmla="*/ 6652493 w 8976863"/>
              <a:gd name="connsiteY61" fmla="*/ 4038600 h 5321641"/>
              <a:gd name="connsiteX62" fmla="*/ 6512793 w 8976863"/>
              <a:gd name="connsiteY62" fmla="*/ 4013200 h 5321641"/>
              <a:gd name="connsiteX63" fmla="*/ 6461993 w 8976863"/>
              <a:gd name="connsiteY63" fmla="*/ 4000500 h 5321641"/>
              <a:gd name="connsiteX64" fmla="*/ 6423893 w 8976863"/>
              <a:gd name="connsiteY64" fmla="*/ 3987800 h 5321641"/>
              <a:gd name="connsiteX65" fmla="*/ 6373093 w 8976863"/>
              <a:gd name="connsiteY65" fmla="*/ 3962400 h 5321641"/>
              <a:gd name="connsiteX66" fmla="*/ 6220693 w 8976863"/>
              <a:gd name="connsiteY66" fmla="*/ 3937000 h 5321641"/>
              <a:gd name="connsiteX67" fmla="*/ 6157193 w 8976863"/>
              <a:gd name="connsiteY67" fmla="*/ 3898900 h 5321641"/>
              <a:gd name="connsiteX68" fmla="*/ 6119093 w 8976863"/>
              <a:gd name="connsiteY68" fmla="*/ 3886200 h 5321641"/>
              <a:gd name="connsiteX69" fmla="*/ 6080993 w 8976863"/>
              <a:gd name="connsiteY69" fmla="*/ 3860800 h 5321641"/>
              <a:gd name="connsiteX70" fmla="*/ 6042893 w 8976863"/>
              <a:gd name="connsiteY70" fmla="*/ 3848100 h 5321641"/>
              <a:gd name="connsiteX71" fmla="*/ 5979393 w 8976863"/>
              <a:gd name="connsiteY71" fmla="*/ 3822700 h 5321641"/>
              <a:gd name="connsiteX72" fmla="*/ 5826993 w 8976863"/>
              <a:gd name="connsiteY72" fmla="*/ 3810000 h 5321641"/>
              <a:gd name="connsiteX73" fmla="*/ 5649193 w 8976863"/>
              <a:gd name="connsiteY73" fmla="*/ 3746500 h 5321641"/>
              <a:gd name="connsiteX74" fmla="*/ 5547593 w 8976863"/>
              <a:gd name="connsiteY74" fmla="*/ 3721100 h 5321641"/>
              <a:gd name="connsiteX75" fmla="*/ 5382493 w 8976863"/>
              <a:gd name="connsiteY75" fmla="*/ 3695700 h 5321641"/>
              <a:gd name="connsiteX76" fmla="*/ 5293593 w 8976863"/>
              <a:gd name="connsiteY76" fmla="*/ 3670300 h 5321641"/>
              <a:gd name="connsiteX77" fmla="*/ 5217393 w 8976863"/>
              <a:gd name="connsiteY77" fmla="*/ 3657600 h 5321641"/>
              <a:gd name="connsiteX78" fmla="*/ 5039593 w 8976863"/>
              <a:gd name="connsiteY78" fmla="*/ 3619500 h 5321641"/>
              <a:gd name="connsiteX79" fmla="*/ 4874493 w 8976863"/>
              <a:gd name="connsiteY79" fmla="*/ 3606800 h 5321641"/>
              <a:gd name="connsiteX80" fmla="*/ 4696693 w 8976863"/>
              <a:gd name="connsiteY80" fmla="*/ 3568700 h 5321641"/>
              <a:gd name="connsiteX81" fmla="*/ 4620493 w 8976863"/>
              <a:gd name="connsiteY81" fmla="*/ 3543300 h 5321641"/>
              <a:gd name="connsiteX82" fmla="*/ 4531593 w 8976863"/>
              <a:gd name="connsiteY82" fmla="*/ 3530600 h 5321641"/>
              <a:gd name="connsiteX83" fmla="*/ 4480793 w 8976863"/>
              <a:gd name="connsiteY83" fmla="*/ 3517900 h 5321641"/>
              <a:gd name="connsiteX84" fmla="*/ 4417293 w 8976863"/>
              <a:gd name="connsiteY84" fmla="*/ 3505200 h 5321641"/>
              <a:gd name="connsiteX85" fmla="*/ 4163293 w 8976863"/>
              <a:gd name="connsiteY85" fmla="*/ 3479800 h 5321641"/>
              <a:gd name="connsiteX86" fmla="*/ 4074393 w 8976863"/>
              <a:gd name="connsiteY86" fmla="*/ 3454400 h 5321641"/>
              <a:gd name="connsiteX87" fmla="*/ 3896593 w 8976863"/>
              <a:gd name="connsiteY87" fmla="*/ 3429000 h 5321641"/>
              <a:gd name="connsiteX88" fmla="*/ 3782293 w 8976863"/>
              <a:gd name="connsiteY88" fmla="*/ 3390900 h 5321641"/>
              <a:gd name="connsiteX89" fmla="*/ 3706093 w 8976863"/>
              <a:gd name="connsiteY89" fmla="*/ 3365500 h 5321641"/>
              <a:gd name="connsiteX90" fmla="*/ 3617193 w 8976863"/>
              <a:gd name="connsiteY90" fmla="*/ 3340100 h 5321641"/>
              <a:gd name="connsiteX91" fmla="*/ 3502893 w 8976863"/>
              <a:gd name="connsiteY91" fmla="*/ 3302000 h 5321641"/>
              <a:gd name="connsiteX92" fmla="*/ 3388593 w 8976863"/>
              <a:gd name="connsiteY92" fmla="*/ 3263900 h 5321641"/>
              <a:gd name="connsiteX93" fmla="*/ 3223493 w 8976863"/>
              <a:gd name="connsiteY93" fmla="*/ 3225800 h 5321641"/>
              <a:gd name="connsiteX94" fmla="*/ 3096493 w 8976863"/>
              <a:gd name="connsiteY94" fmla="*/ 3187700 h 5321641"/>
              <a:gd name="connsiteX95" fmla="*/ 3032993 w 8976863"/>
              <a:gd name="connsiteY95" fmla="*/ 3162300 h 5321641"/>
              <a:gd name="connsiteX96" fmla="*/ 2982193 w 8976863"/>
              <a:gd name="connsiteY96" fmla="*/ 3149600 h 5321641"/>
              <a:gd name="connsiteX97" fmla="*/ 2905993 w 8976863"/>
              <a:gd name="connsiteY97" fmla="*/ 3124200 h 5321641"/>
              <a:gd name="connsiteX98" fmla="*/ 2855193 w 8976863"/>
              <a:gd name="connsiteY98" fmla="*/ 3098800 h 5321641"/>
              <a:gd name="connsiteX99" fmla="*/ 2791693 w 8976863"/>
              <a:gd name="connsiteY99" fmla="*/ 3086100 h 5321641"/>
              <a:gd name="connsiteX100" fmla="*/ 2639293 w 8976863"/>
              <a:gd name="connsiteY100" fmla="*/ 3022600 h 5321641"/>
              <a:gd name="connsiteX101" fmla="*/ 2563093 w 8976863"/>
              <a:gd name="connsiteY101" fmla="*/ 3009900 h 5321641"/>
              <a:gd name="connsiteX102" fmla="*/ 2486893 w 8976863"/>
              <a:gd name="connsiteY102" fmla="*/ 2984500 h 5321641"/>
              <a:gd name="connsiteX103" fmla="*/ 2436093 w 8976863"/>
              <a:gd name="connsiteY103" fmla="*/ 2959100 h 5321641"/>
              <a:gd name="connsiteX104" fmla="*/ 2182093 w 8976863"/>
              <a:gd name="connsiteY104" fmla="*/ 2921000 h 5321641"/>
              <a:gd name="connsiteX105" fmla="*/ 2093193 w 8976863"/>
              <a:gd name="connsiteY105" fmla="*/ 2908300 h 5321641"/>
              <a:gd name="connsiteX106" fmla="*/ 2029693 w 8976863"/>
              <a:gd name="connsiteY106" fmla="*/ 2882900 h 5321641"/>
              <a:gd name="connsiteX107" fmla="*/ 1839193 w 8976863"/>
              <a:gd name="connsiteY107" fmla="*/ 2857500 h 5321641"/>
              <a:gd name="connsiteX108" fmla="*/ 1572493 w 8976863"/>
              <a:gd name="connsiteY108" fmla="*/ 2819400 h 5321641"/>
              <a:gd name="connsiteX109" fmla="*/ 1534393 w 8976863"/>
              <a:gd name="connsiteY109" fmla="*/ 2806700 h 5321641"/>
              <a:gd name="connsiteX110" fmla="*/ 1356593 w 8976863"/>
              <a:gd name="connsiteY110" fmla="*/ 2781300 h 5321641"/>
              <a:gd name="connsiteX111" fmla="*/ 1242293 w 8976863"/>
              <a:gd name="connsiteY111" fmla="*/ 2743200 h 5321641"/>
              <a:gd name="connsiteX112" fmla="*/ 1204193 w 8976863"/>
              <a:gd name="connsiteY112" fmla="*/ 2730500 h 5321641"/>
              <a:gd name="connsiteX113" fmla="*/ 1166093 w 8976863"/>
              <a:gd name="connsiteY113" fmla="*/ 2717800 h 5321641"/>
              <a:gd name="connsiteX114" fmla="*/ 1140693 w 8976863"/>
              <a:gd name="connsiteY114" fmla="*/ 2679700 h 5321641"/>
              <a:gd name="connsiteX115" fmla="*/ 1013693 w 8976863"/>
              <a:gd name="connsiteY115" fmla="*/ 2590800 h 5321641"/>
              <a:gd name="connsiteX116" fmla="*/ 988293 w 8976863"/>
              <a:gd name="connsiteY116" fmla="*/ 2552700 h 5321641"/>
              <a:gd name="connsiteX117" fmla="*/ 1191493 w 8976863"/>
              <a:gd name="connsiteY117" fmla="*/ 2514600 h 5321641"/>
              <a:gd name="connsiteX118" fmla="*/ 1280393 w 8976863"/>
              <a:gd name="connsiteY118" fmla="*/ 2501900 h 5321641"/>
              <a:gd name="connsiteX119" fmla="*/ 1483593 w 8976863"/>
              <a:gd name="connsiteY119" fmla="*/ 2476500 h 5321641"/>
              <a:gd name="connsiteX120" fmla="*/ 1623293 w 8976863"/>
              <a:gd name="connsiteY120" fmla="*/ 2451100 h 5321641"/>
              <a:gd name="connsiteX121" fmla="*/ 1991593 w 8976863"/>
              <a:gd name="connsiteY121" fmla="*/ 2425700 h 5321641"/>
              <a:gd name="connsiteX122" fmla="*/ 2055093 w 8976863"/>
              <a:gd name="connsiteY122" fmla="*/ 2413000 h 5321641"/>
              <a:gd name="connsiteX123" fmla="*/ 2283693 w 8976863"/>
              <a:gd name="connsiteY123" fmla="*/ 2374900 h 5321641"/>
              <a:gd name="connsiteX124" fmla="*/ 2448793 w 8976863"/>
              <a:gd name="connsiteY124" fmla="*/ 2336800 h 5321641"/>
              <a:gd name="connsiteX125" fmla="*/ 2524993 w 8976863"/>
              <a:gd name="connsiteY125" fmla="*/ 2324100 h 5321641"/>
              <a:gd name="connsiteX126" fmla="*/ 2639293 w 8976863"/>
              <a:gd name="connsiteY126" fmla="*/ 2273300 h 5321641"/>
              <a:gd name="connsiteX127" fmla="*/ 2690093 w 8976863"/>
              <a:gd name="connsiteY127" fmla="*/ 2260600 h 5321641"/>
              <a:gd name="connsiteX128" fmla="*/ 2753593 w 8976863"/>
              <a:gd name="connsiteY128" fmla="*/ 2222500 h 5321641"/>
              <a:gd name="connsiteX129" fmla="*/ 2791693 w 8976863"/>
              <a:gd name="connsiteY129" fmla="*/ 2197100 h 5321641"/>
              <a:gd name="connsiteX130" fmla="*/ 2855193 w 8976863"/>
              <a:gd name="connsiteY130" fmla="*/ 2184400 h 5321641"/>
              <a:gd name="connsiteX131" fmla="*/ 3007593 w 8976863"/>
              <a:gd name="connsiteY131" fmla="*/ 2120900 h 5321641"/>
              <a:gd name="connsiteX132" fmla="*/ 3121893 w 8976863"/>
              <a:gd name="connsiteY132" fmla="*/ 2070100 h 5321641"/>
              <a:gd name="connsiteX133" fmla="*/ 3210793 w 8976863"/>
              <a:gd name="connsiteY133" fmla="*/ 2019300 h 5321641"/>
              <a:gd name="connsiteX134" fmla="*/ 3325093 w 8976863"/>
              <a:gd name="connsiteY134" fmla="*/ 1968500 h 5321641"/>
              <a:gd name="connsiteX135" fmla="*/ 3375893 w 8976863"/>
              <a:gd name="connsiteY135" fmla="*/ 1955800 h 5321641"/>
              <a:gd name="connsiteX136" fmla="*/ 3515593 w 8976863"/>
              <a:gd name="connsiteY136" fmla="*/ 1892300 h 5321641"/>
              <a:gd name="connsiteX137" fmla="*/ 3667993 w 8976863"/>
              <a:gd name="connsiteY137" fmla="*/ 1828800 h 5321641"/>
              <a:gd name="connsiteX138" fmla="*/ 3718793 w 8976863"/>
              <a:gd name="connsiteY138" fmla="*/ 1803400 h 5321641"/>
              <a:gd name="connsiteX139" fmla="*/ 3820393 w 8976863"/>
              <a:gd name="connsiteY139" fmla="*/ 1778000 h 5321641"/>
              <a:gd name="connsiteX140" fmla="*/ 3871193 w 8976863"/>
              <a:gd name="connsiteY140" fmla="*/ 1765300 h 5321641"/>
              <a:gd name="connsiteX141" fmla="*/ 3921993 w 8976863"/>
              <a:gd name="connsiteY141" fmla="*/ 1752600 h 5321641"/>
              <a:gd name="connsiteX142" fmla="*/ 3972793 w 8976863"/>
              <a:gd name="connsiteY142" fmla="*/ 1727200 h 5321641"/>
              <a:gd name="connsiteX143" fmla="*/ 4048993 w 8976863"/>
              <a:gd name="connsiteY143" fmla="*/ 1714500 h 5321641"/>
              <a:gd name="connsiteX144" fmla="*/ 4468093 w 8976863"/>
              <a:gd name="connsiteY144" fmla="*/ 1676400 h 5321641"/>
              <a:gd name="connsiteX145" fmla="*/ 4645893 w 8976863"/>
              <a:gd name="connsiteY145" fmla="*/ 1651000 h 5321641"/>
              <a:gd name="connsiteX146" fmla="*/ 4785593 w 8976863"/>
              <a:gd name="connsiteY146" fmla="*/ 1638300 h 5321641"/>
              <a:gd name="connsiteX147" fmla="*/ 4887193 w 8976863"/>
              <a:gd name="connsiteY147" fmla="*/ 1625600 h 5321641"/>
              <a:gd name="connsiteX148" fmla="*/ 5001493 w 8976863"/>
              <a:gd name="connsiteY148" fmla="*/ 1612900 h 5321641"/>
              <a:gd name="connsiteX149" fmla="*/ 5090393 w 8976863"/>
              <a:gd name="connsiteY149" fmla="*/ 1587500 h 5321641"/>
              <a:gd name="connsiteX150" fmla="*/ 5204693 w 8976863"/>
              <a:gd name="connsiteY150" fmla="*/ 1574800 h 5321641"/>
              <a:gd name="connsiteX151" fmla="*/ 5306293 w 8976863"/>
              <a:gd name="connsiteY151" fmla="*/ 1536700 h 5321641"/>
              <a:gd name="connsiteX152" fmla="*/ 5382493 w 8976863"/>
              <a:gd name="connsiteY152" fmla="*/ 1524000 h 5321641"/>
              <a:gd name="connsiteX153" fmla="*/ 5547593 w 8976863"/>
              <a:gd name="connsiteY153" fmla="*/ 1485900 h 5321641"/>
              <a:gd name="connsiteX154" fmla="*/ 5699993 w 8976863"/>
              <a:gd name="connsiteY154" fmla="*/ 1435100 h 5321641"/>
              <a:gd name="connsiteX155" fmla="*/ 5839693 w 8976863"/>
              <a:gd name="connsiteY155" fmla="*/ 1397000 h 5321641"/>
              <a:gd name="connsiteX156" fmla="*/ 5915893 w 8976863"/>
              <a:gd name="connsiteY156" fmla="*/ 1358900 h 5321641"/>
              <a:gd name="connsiteX157" fmla="*/ 6030193 w 8976863"/>
              <a:gd name="connsiteY157" fmla="*/ 1295400 h 5321641"/>
              <a:gd name="connsiteX158" fmla="*/ 6106393 w 8976863"/>
              <a:gd name="connsiteY158" fmla="*/ 1270000 h 5321641"/>
              <a:gd name="connsiteX159" fmla="*/ 6157193 w 8976863"/>
              <a:gd name="connsiteY159" fmla="*/ 1231900 h 5321641"/>
              <a:gd name="connsiteX160" fmla="*/ 6258793 w 8976863"/>
              <a:gd name="connsiteY160" fmla="*/ 1193800 h 5321641"/>
              <a:gd name="connsiteX161" fmla="*/ 6309593 w 8976863"/>
              <a:gd name="connsiteY161" fmla="*/ 1168400 h 5321641"/>
              <a:gd name="connsiteX162" fmla="*/ 6347693 w 8976863"/>
              <a:gd name="connsiteY162" fmla="*/ 1143000 h 5321641"/>
              <a:gd name="connsiteX163" fmla="*/ 6398493 w 8976863"/>
              <a:gd name="connsiteY163" fmla="*/ 1104900 h 5321641"/>
              <a:gd name="connsiteX164" fmla="*/ 6436593 w 8976863"/>
              <a:gd name="connsiteY164" fmla="*/ 1092200 h 5321641"/>
              <a:gd name="connsiteX165" fmla="*/ 6500093 w 8976863"/>
              <a:gd name="connsiteY165" fmla="*/ 1066800 h 5321641"/>
              <a:gd name="connsiteX166" fmla="*/ 6538193 w 8976863"/>
              <a:gd name="connsiteY166" fmla="*/ 1054100 h 5321641"/>
              <a:gd name="connsiteX167" fmla="*/ 6614393 w 8976863"/>
              <a:gd name="connsiteY167" fmla="*/ 1003300 h 5321641"/>
              <a:gd name="connsiteX168" fmla="*/ 6703293 w 8976863"/>
              <a:gd name="connsiteY168" fmla="*/ 977900 h 5321641"/>
              <a:gd name="connsiteX169" fmla="*/ 6804893 w 8976863"/>
              <a:gd name="connsiteY169" fmla="*/ 927100 h 5321641"/>
              <a:gd name="connsiteX170" fmla="*/ 6881093 w 8976863"/>
              <a:gd name="connsiteY170" fmla="*/ 901700 h 5321641"/>
              <a:gd name="connsiteX171" fmla="*/ 6995393 w 8976863"/>
              <a:gd name="connsiteY171" fmla="*/ 889000 h 5321641"/>
              <a:gd name="connsiteX172" fmla="*/ 7211293 w 8976863"/>
              <a:gd name="connsiteY172" fmla="*/ 850900 h 5321641"/>
              <a:gd name="connsiteX173" fmla="*/ 7490693 w 8976863"/>
              <a:gd name="connsiteY173" fmla="*/ 838200 h 5321641"/>
              <a:gd name="connsiteX174" fmla="*/ 7566893 w 8976863"/>
              <a:gd name="connsiteY174" fmla="*/ 825500 h 5321641"/>
              <a:gd name="connsiteX175" fmla="*/ 7681193 w 8976863"/>
              <a:gd name="connsiteY175" fmla="*/ 812800 h 5321641"/>
              <a:gd name="connsiteX176" fmla="*/ 7795493 w 8976863"/>
              <a:gd name="connsiteY176" fmla="*/ 774700 h 5321641"/>
              <a:gd name="connsiteX177" fmla="*/ 7858993 w 8976863"/>
              <a:gd name="connsiteY177" fmla="*/ 762000 h 5321641"/>
              <a:gd name="connsiteX178" fmla="*/ 7897093 w 8976863"/>
              <a:gd name="connsiteY178" fmla="*/ 749300 h 5321641"/>
              <a:gd name="connsiteX179" fmla="*/ 7998693 w 8976863"/>
              <a:gd name="connsiteY179" fmla="*/ 736600 h 5321641"/>
              <a:gd name="connsiteX180" fmla="*/ 8214593 w 8976863"/>
              <a:gd name="connsiteY180" fmla="*/ 698500 h 5321641"/>
              <a:gd name="connsiteX181" fmla="*/ 8252693 w 8976863"/>
              <a:gd name="connsiteY181" fmla="*/ 673100 h 5321641"/>
              <a:gd name="connsiteX182" fmla="*/ 8328893 w 8976863"/>
              <a:gd name="connsiteY182" fmla="*/ 660400 h 5321641"/>
              <a:gd name="connsiteX183" fmla="*/ 8506693 w 8976863"/>
              <a:gd name="connsiteY183" fmla="*/ 622300 h 5321641"/>
              <a:gd name="connsiteX184" fmla="*/ 8646393 w 8976863"/>
              <a:gd name="connsiteY184" fmla="*/ 584200 h 5321641"/>
              <a:gd name="connsiteX185" fmla="*/ 8836893 w 8976863"/>
              <a:gd name="connsiteY185" fmla="*/ 546100 h 5321641"/>
              <a:gd name="connsiteX186" fmla="*/ 8874993 w 8976863"/>
              <a:gd name="connsiteY186" fmla="*/ 520700 h 5321641"/>
              <a:gd name="connsiteX187" fmla="*/ 8913093 w 8976863"/>
              <a:gd name="connsiteY187" fmla="*/ 508000 h 5321641"/>
              <a:gd name="connsiteX188" fmla="*/ 8925793 w 8976863"/>
              <a:gd name="connsiteY188" fmla="*/ 469900 h 5321641"/>
              <a:gd name="connsiteX189" fmla="*/ 8976593 w 8976863"/>
              <a:gd name="connsiteY189" fmla="*/ 355600 h 5321641"/>
              <a:gd name="connsiteX0" fmla="*/ 8909393 w 8973163"/>
              <a:gd name="connsiteY0" fmla="*/ 444500 h 5321641"/>
              <a:gd name="connsiteX1" fmla="*/ 8947493 w 8973163"/>
              <a:gd name="connsiteY1" fmla="*/ 165100 h 5321641"/>
              <a:gd name="connsiteX2" fmla="*/ 8922093 w 8973163"/>
              <a:gd name="connsiteY2" fmla="*/ 38100 h 5321641"/>
              <a:gd name="connsiteX3" fmla="*/ 8896693 w 8973163"/>
              <a:gd name="connsiteY3" fmla="*/ 0 h 5321641"/>
              <a:gd name="connsiteX4" fmla="*/ 603593 w 8973163"/>
              <a:gd name="connsiteY4" fmla="*/ 76200 h 5321641"/>
              <a:gd name="connsiteX5" fmla="*/ 641693 w 8973163"/>
              <a:gd name="connsiteY5" fmla="*/ 2413000 h 5321641"/>
              <a:gd name="connsiteX6" fmla="*/ 654393 w 8973163"/>
              <a:gd name="connsiteY6" fmla="*/ 2705100 h 5321641"/>
              <a:gd name="connsiteX7" fmla="*/ 679793 w 8973163"/>
              <a:gd name="connsiteY7" fmla="*/ 2882900 h 5321641"/>
              <a:gd name="connsiteX8" fmla="*/ 692493 w 8973163"/>
              <a:gd name="connsiteY8" fmla="*/ 3098800 h 5321641"/>
              <a:gd name="connsiteX9" fmla="*/ 705193 w 8973163"/>
              <a:gd name="connsiteY9" fmla="*/ 3276600 h 5321641"/>
              <a:gd name="connsiteX10" fmla="*/ 717893 w 8973163"/>
              <a:gd name="connsiteY10" fmla="*/ 3543300 h 5321641"/>
              <a:gd name="connsiteX11" fmla="*/ 743293 w 8973163"/>
              <a:gd name="connsiteY11" fmla="*/ 3670300 h 5321641"/>
              <a:gd name="connsiteX12" fmla="*/ 755993 w 8973163"/>
              <a:gd name="connsiteY12" fmla="*/ 3784600 h 5321641"/>
              <a:gd name="connsiteX13" fmla="*/ 781393 w 8973163"/>
              <a:gd name="connsiteY13" fmla="*/ 3886200 h 5321641"/>
              <a:gd name="connsiteX14" fmla="*/ 806793 w 8973163"/>
              <a:gd name="connsiteY14" fmla="*/ 4025900 h 5321641"/>
              <a:gd name="connsiteX15" fmla="*/ 819493 w 8973163"/>
              <a:gd name="connsiteY15" fmla="*/ 4940300 h 5321641"/>
              <a:gd name="connsiteX16" fmla="*/ 832193 w 8973163"/>
              <a:gd name="connsiteY16" fmla="*/ 5067300 h 5321641"/>
              <a:gd name="connsiteX17" fmla="*/ 1924393 w 8973163"/>
              <a:gd name="connsiteY17" fmla="*/ 5080000 h 5321641"/>
              <a:gd name="connsiteX18" fmla="*/ 2178393 w 8973163"/>
              <a:gd name="connsiteY18" fmla="*/ 5105400 h 5321641"/>
              <a:gd name="connsiteX19" fmla="*/ 2457793 w 8973163"/>
              <a:gd name="connsiteY19" fmla="*/ 5143500 h 5321641"/>
              <a:gd name="connsiteX20" fmla="*/ 2889593 w 8973163"/>
              <a:gd name="connsiteY20" fmla="*/ 5181600 h 5321641"/>
              <a:gd name="connsiteX21" fmla="*/ 3054693 w 8973163"/>
              <a:gd name="connsiteY21" fmla="*/ 5207000 h 5321641"/>
              <a:gd name="connsiteX22" fmla="*/ 3359493 w 8973163"/>
              <a:gd name="connsiteY22" fmla="*/ 5219700 h 5321641"/>
              <a:gd name="connsiteX23" fmla="*/ 3727793 w 8973163"/>
              <a:gd name="connsiteY23" fmla="*/ 5257800 h 5321641"/>
              <a:gd name="connsiteX24" fmla="*/ 3905593 w 8973163"/>
              <a:gd name="connsiteY24" fmla="*/ 5283200 h 5321641"/>
              <a:gd name="connsiteX25" fmla="*/ 4642193 w 8973163"/>
              <a:gd name="connsiteY25" fmla="*/ 5295900 h 5321641"/>
              <a:gd name="connsiteX26" fmla="*/ 5353393 w 8973163"/>
              <a:gd name="connsiteY26" fmla="*/ 5295900 h 5321641"/>
              <a:gd name="connsiteX27" fmla="*/ 5772493 w 8973163"/>
              <a:gd name="connsiteY27" fmla="*/ 5270500 h 5321641"/>
              <a:gd name="connsiteX28" fmla="*/ 5924893 w 8973163"/>
              <a:gd name="connsiteY28" fmla="*/ 5245100 h 5321641"/>
              <a:gd name="connsiteX29" fmla="*/ 7017093 w 8973163"/>
              <a:gd name="connsiteY29" fmla="*/ 5207000 h 5321641"/>
              <a:gd name="connsiteX30" fmla="*/ 7258393 w 8973163"/>
              <a:gd name="connsiteY30" fmla="*/ 5194300 h 5321641"/>
              <a:gd name="connsiteX31" fmla="*/ 7347293 w 8973163"/>
              <a:gd name="connsiteY31" fmla="*/ 5181600 h 5321641"/>
              <a:gd name="connsiteX32" fmla="*/ 7512393 w 8973163"/>
              <a:gd name="connsiteY32" fmla="*/ 5168900 h 5321641"/>
              <a:gd name="connsiteX33" fmla="*/ 7740993 w 8973163"/>
              <a:gd name="connsiteY33" fmla="*/ 5143500 h 5321641"/>
              <a:gd name="connsiteX34" fmla="*/ 8388693 w 8973163"/>
              <a:gd name="connsiteY34" fmla="*/ 5130800 h 5321641"/>
              <a:gd name="connsiteX35" fmla="*/ 8756993 w 8973163"/>
              <a:gd name="connsiteY35" fmla="*/ 5130800 h 5321641"/>
              <a:gd name="connsiteX36" fmla="*/ 8833193 w 8973163"/>
              <a:gd name="connsiteY36" fmla="*/ 5118100 h 5321641"/>
              <a:gd name="connsiteX37" fmla="*/ 8909393 w 8973163"/>
              <a:gd name="connsiteY37" fmla="*/ 5092700 h 5321641"/>
              <a:gd name="connsiteX38" fmla="*/ 8883993 w 8973163"/>
              <a:gd name="connsiteY38" fmla="*/ 4940300 h 5321641"/>
              <a:gd name="connsiteX39" fmla="*/ 8871293 w 8973163"/>
              <a:gd name="connsiteY39" fmla="*/ 4838700 h 5321641"/>
              <a:gd name="connsiteX40" fmla="*/ 8845893 w 8973163"/>
              <a:gd name="connsiteY40" fmla="*/ 4762500 h 5321641"/>
              <a:gd name="connsiteX41" fmla="*/ 8782393 w 8973163"/>
              <a:gd name="connsiteY41" fmla="*/ 4546600 h 5321641"/>
              <a:gd name="connsiteX42" fmla="*/ 8718893 w 8973163"/>
              <a:gd name="connsiteY42" fmla="*/ 4521200 h 5321641"/>
              <a:gd name="connsiteX43" fmla="*/ 8553793 w 8973163"/>
              <a:gd name="connsiteY43" fmla="*/ 4483100 h 5321641"/>
              <a:gd name="connsiteX44" fmla="*/ 8464893 w 8973163"/>
              <a:gd name="connsiteY44" fmla="*/ 4470400 h 5321641"/>
              <a:gd name="connsiteX45" fmla="*/ 8375993 w 8973163"/>
              <a:gd name="connsiteY45" fmla="*/ 4445000 h 5321641"/>
              <a:gd name="connsiteX46" fmla="*/ 8274393 w 8973163"/>
              <a:gd name="connsiteY46" fmla="*/ 4432300 h 5321641"/>
              <a:gd name="connsiteX47" fmla="*/ 8160093 w 8973163"/>
              <a:gd name="connsiteY47" fmla="*/ 4406900 h 5321641"/>
              <a:gd name="connsiteX48" fmla="*/ 8045793 w 8973163"/>
              <a:gd name="connsiteY48" fmla="*/ 4394200 h 5321641"/>
              <a:gd name="connsiteX49" fmla="*/ 7829893 w 8973163"/>
              <a:gd name="connsiteY49" fmla="*/ 4343400 h 5321641"/>
              <a:gd name="connsiteX50" fmla="*/ 7639393 w 8973163"/>
              <a:gd name="connsiteY50" fmla="*/ 4305300 h 5321641"/>
              <a:gd name="connsiteX51" fmla="*/ 7550493 w 8973163"/>
              <a:gd name="connsiteY51" fmla="*/ 4279900 h 5321641"/>
              <a:gd name="connsiteX52" fmla="*/ 7398093 w 8973163"/>
              <a:gd name="connsiteY52" fmla="*/ 4229100 h 5321641"/>
              <a:gd name="connsiteX53" fmla="*/ 7347293 w 8973163"/>
              <a:gd name="connsiteY53" fmla="*/ 4216400 h 5321641"/>
              <a:gd name="connsiteX54" fmla="*/ 7245693 w 8973163"/>
              <a:gd name="connsiteY54" fmla="*/ 4178300 h 5321641"/>
              <a:gd name="connsiteX55" fmla="*/ 7207593 w 8973163"/>
              <a:gd name="connsiteY55" fmla="*/ 4152900 h 5321641"/>
              <a:gd name="connsiteX56" fmla="*/ 7118693 w 8973163"/>
              <a:gd name="connsiteY56" fmla="*/ 4140200 h 5321641"/>
              <a:gd name="connsiteX57" fmla="*/ 6801193 w 8973163"/>
              <a:gd name="connsiteY57" fmla="*/ 4102100 h 5321641"/>
              <a:gd name="connsiteX58" fmla="*/ 6737693 w 8973163"/>
              <a:gd name="connsiteY58" fmla="*/ 4076700 h 5321641"/>
              <a:gd name="connsiteX59" fmla="*/ 6699593 w 8973163"/>
              <a:gd name="connsiteY59" fmla="*/ 4064000 h 5321641"/>
              <a:gd name="connsiteX60" fmla="*/ 6648793 w 8973163"/>
              <a:gd name="connsiteY60" fmla="*/ 4038600 h 5321641"/>
              <a:gd name="connsiteX61" fmla="*/ 6509093 w 8973163"/>
              <a:gd name="connsiteY61" fmla="*/ 4013200 h 5321641"/>
              <a:gd name="connsiteX62" fmla="*/ 6458293 w 8973163"/>
              <a:gd name="connsiteY62" fmla="*/ 4000500 h 5321641"/>
              <a:gd name="connsiteX63" fmla="*/ 6420193 w 8973163"/>
              <a:gd name="connsiteY63" fmla="*/ 3987800 h 5321641"/>
              <a:gd name="connsiteX64" fmla="*/ 6369393 w 8973163"/>
              <a:gd name="connsiteY64" fmla="*/ 3962400 h 5321641"/>
              <a:gd name="connsiteX65" fmla="*/ 6216993 w 8973163"/>
              <a:gd name="connsiteY65" fmla="*/ 3937000 h 5321641"/>
              <a:gd name="connsiteX66" fmla="*/ 6153493 w 8973163"/>
              <a:gd name="connsiteY66" fmla="*/ 3898900 h 5321641"/>
              <a:gd name="connsiteX67" fmla="*/ 6115393 w 8973163"/>
              <a:gd name="connsiteY67" fmla="*/ 3886200 h 5321641"/>
              <a:gd name="connsiteX68" fmla="*/ 6077293 w 8973163"/>
              <a:gd name="connsiteY68" fmla="*/ 3860800 h 5321641"/>
              <a:gd name="connsiteX69" fmla="*/ 6039193 w 8973163"/>
              <a:gd name="connsiteY69" fmla="*/ 3848100 h 5321641"/>
              <a:gd name="connsiteX70" fmla="*/ 5975693 w 8973163"/>
              <a:gd name="connsiteY70" fmla="*/ 3822700 h 5321641"/>
              <a:gd name="connsiteX71" fmla="*/ 5823293 w 8973163"/>
              <a:gd name="connsiteY71" fmla="*/ 3810000 h 5321641"/>
              <a:gd name="connsiteX72" fmla="*/ 5645493 w 8973163"/>
              <a:gd name="connsiteY72" fmla="*/ 3746500 h 5321641"/>
              <a:gd name="connsiteX73" fmla="*/ 5543893 w 8973163"/>
              <a:gd name="connsiteY73" fmla="*/ 3721100 h 5321641"/>
              <a:gd name="connsiteX74" fmla="*/ 5378793 w 8973163"/>
              <a:gd name="connsiteY74" fmla="*/ 3695700 h 5321641"/>
              <a:gd name="connsiteX75" fmla="*/ 5289893 w 8973163"/>
              <a:gd name="connsiteY75" fmla="*/ 3670300 h 5321641"/>
              <a:gd name="connsiteX76" fmla="*/ 5213693 w 8973163"/>
              <a:gd name="connsiteY76" fmla="*/ 3657600 h 5321641"/>
              <a:gd name="connsiteX77" fmla="*/ 5035893 w 8973163"/>
              <a:gd name="connsiteY77" fmla="*/ 3619500 h 5321641"/>
              <a:gd name="connsiteX78" fmla="*/ 4870793 w 8973163"/>
              <a:gd name="connsiteY78" fmla="*/ 3606800 h 5321641"/>
              <a:gd name="connsiteX79" fmla="*/ 4692993 w 8973163"/>
              <a:gd name="connsiteY79" fmla="*/ 3568700 h 5321641"/>
              <a:gd name="connsiteX80" fmla="*/ 4616793 w 8973163"/>
              <a:gd name="connsiteY80" fmla="*/ 3543300 h 5321641"/>
              <a:gd name="connsiteX81" fmla="*/ 4527893 w 8973163"/>
              <a:gd name="connsiteY81" fmla="*/ 3530600 h 5321641"/>
              <a:gd name="connsiteX82" fmla="*/ 4477093 w 8973163"/>
              <a:gd name="connsiteY82" fmla="*/ 3517900 h 5321641"/>
              <a:gd name="connsiteX83" fmla="*/ 4413593 w 8973163"/>
              <a:gd name="connsiteY83" fmla="*/ 3505200 h 5321641"/>
              <a:gd name="connsiteX84" fmla="*/ 4159593 w 8973163"/>
              <a:gd name="connsiteY84" fmla="*/ 3479800 h 5321641"/>
              <a:gd name="connsiteX85" fmla="*/ 4070693 w 8973163"/>
              <a:gd name="connsiteY85" fmla="*/ 3454400 h 5321641"/>
              <a:gd name="connsiteX86" fmla="*/ 3892893 w 8973163"/>
              <a:gd name="connsiteY86" fmla="*/ 3429000 h 5321641"/>
              <a:gd name="connsiteX87" fmla="*/ 3778593 w 8973163"/>
              <a:gd name="connsiteY87" fmla="*/ 3390900 h 5321641"/>
              <a:gd name="connsiteX88" fmla="*/ 3702393 w 8973163"/>
              <a:gd name="connsiteY88" fmla="*/ 3365500 h 5321641"/>
              <a:gd name="connsiteX89" fmla="*/ 3613493 w 8973163"/>
              <a:gd name="connsiteY89" fmla="*/ 3340100 h 5321641"/>
              <a:gd name="connsiteX90" fmla="*/ 3499193 w 8973163"/>
              <a:gd name="connsiteY90" fmla="*/ 3302000 h 5321641"/>
              <a:gd name="connsiteX91" fmla="*/ 3384893 w 8973163"/>
              <a:gd name="connsiteY91" fmla="*/ 3263900 h 5321641"/>
              <a:gd name="connsiteX92" fmla="*/ 3219793 w 8973163"/>
              <a:gd name="connsiteY92" fmla="*/ 3225800 h 5321641"/>
              <a:gd name="connsiteX93" fmla="*/ 3092793 w 8973163"/>
              <a:gd name="connsiteY93" fmla="*/ 3187700 h 5321641"/>
              <a:gd name="connsiteX94" fmla="*/ 3029293 w 8973163"/>
              <a:gd name="connsiteY94" fmla="*/ 3162300 h 5321641"/>
              <a:gd name="connsiteX95" fmla="*/ 2978493 w 8973163"/>
              <a:gd name="connsiteY95" fmla="*/ 3149600 h 5321641"/>
              <a:gd name="connsiteX96" fmla="*/ 2902293 w 8973163"/>
              <a:gd name="connsiteY96" fmla="*/ 3124200 h 5321641"/>
              <a:gd name="connsiteX97" fmla="*/ 2851493 w 8973163"/>
              <a:gd name="connsiteY97" fmla="*/ 3098800 h 5321641"/>
              <a:gd name="connsiteX98" fmla="*/ 2787993 w 8973163"/>
              <a:gd name="connsiteY98" fmla="*/ 3086100 h 5321641"/>
              <a:gd name="connsiteX99" fmla="*/ 2635593 w 8973163"/>
              <a:gd name="connsiteY99" fmla="*/ 3022600 h 5321641"/>
              <a:gd name="connsiteX100" fmla="*/ 2559393 w 8973163"/>
              <a:gd name="connsiteY100" fmla="*/ 3009900 h 5321641"/>
              <a:gd name="connsiteX101" fmla="*/ 2483193 w 8973163"/>
              <a:gd name="connsiteY101" fmla="*/ 2984500 h 5321641"/>
              <a:gd name="connsiteX102" fmla="*/ 2432393 w 8973163"/>
              <a:gd name="connsiteY102" fmla="*/ 2959100 h 5321641"/>
              <a:gd name="connsiteX103" fmla="*/ 2178393 w 8973163"/>
              <a:gd name="connsiteY103" fmla="*/ 2921000 h 5321641"/>
              <a:gd name="connsiteX104" fmla="*/ 2089493 w 8973163"/>
              <a:gd name="connsiteY104" fmla="*/ 2908300 h 5321641"/>
              <a:gd name="connsiteX105" fmla="*/ 2025993 w 8973163"/>
              <a:gd name="connsiteY105" fmla="*/ 2882900 h 5321641"/>
              <a:gd name="connsiteX106" fmla="*/ 1835493 w 8973163"/>
              <a:gd name="connsiteY106" fmla="*/ 2857500 h 5321641"/>
              <a:gd name="connsiteX107" fmla="*/ 1568793 w 8973163"/>
              <a:gd name="connsiteY107" fmla="*/ 2819400 h 5321641"/>
              <a:gd name="connsiteX108" fmla="*/ 1530693 w 8973163"/>
              <a:gd name="connsiteY108" fmla="*/ 2806700 h 5321641"/>
              <a:gd name="connsiteX109" fmla="*/ 1352893 w 8973163"/>
              <a:gd name="connsiteY109" fmla="*/ 2781300 h 5321641"/>
              <a:gd name="connsiteX110" fmla="*/ 1238593 w 8973163"/>
              <a:gd name="connsiteY110" fmla="*/ 2743200 h 5321641"/>
              <a:gd name="connsiteX111" fmla="*/ 1200493 w 8973163"/>
              <a:gd name="connsiteY111" fmla="*/ 2730500 h 5321641"/>
              <a:gd name="connsiteX112" fmla="*/ 1162393 w 8973163"/>
              <a:gd name="connsiteY112" fmla="*/ 2717800 h 5321641"/>
              <a:gd name="connsiteX113" fmla="*/ 1136993 w 8973163"/>
              <a:gd name="connsiteY113" fmla="*/ 2679700 h 5321641"/>
              <a:gd name="connsiteX114" fmla="*/ 1009993 w 8973163"/>
              <a:gd name="connsiteY114" fmla="*/ 2590800 h 5321641"/>
              <a:gd name="connsiteX115" fmla="*/ 984593 w 8973163"/>
              <a:gd name="connsiteY115" fmla="*/ 2552700 h 5321641"/>
              <a:gd name="connsiteX116" fmla="*/ 1187793 w 8973163"/>
              <a:gd name="connsiteY116" fmla="*/ 2514600 h 5321641"/>
              <a:gd name="connsiteX117" fmla="*/ 1276693 w 8973163"/>
              <a:gd name="connsiteY117" fmla="*/ 2501900 h 5321641"/>
              <a:gd name="connsiteX118" fmla="*/ 1479893 w 8973163"/>
              <a:gd name="connsiteY118" fmla="*/ 2476500 h 5321641"/>
              <a:gd name="connsiteX119" fmla="*/ 1619593 w 8973163"/>
              <a:gd name="connsiteY119" fmla="*/ 2451100 h 5321641"/>
              <a:gd name="connsiteX120" fmla="*/ 1987893 w 8973163"/>
              <a:gd name="connsiteY120" fmla="*/ 2425700 h 5321641"/>
              <a:gd name="connsiteX121" fmla="*/ 2051393 w 8973163"/>
              <a:gd name="connsiteY121" fmla="*/ 2413000 h 5321641"/>
              <a:gd name="connsiteX122" fmla="*/ 2279993 w 8973163"/>
              <a:gd name="connsiteY122" fmla="*/ 2374900 h 5321641"/>
              <a:gd name="connsiteX123" fmla="*/ 2445093 w 8973163"/>
              <a:gd name="connsiteY123" fmla="*/ 2336800 h 5321641"/>
              <a:gd name="connsiteX124" fmla="*/ 2521293 w 8973163"/>
              <a:gd name="connsiteY124" fmla="*/ 2324100 h 5321641"/>
              <a:gd name="connsiteX125" fmla="*/ 2635593 w 8973163"/>
              <a:gd name="connsiteY125" fmla="*/ 2273300 h 5321641"/>
              <a:gd name="connsiteX126" fmla="*/ 2686393 w 8973163"/>
              <a:gd name="connsiteY126" fmla="*/ 2260600 h 5321641"/>
              <a:gd name="connsiteX127" fmla="*/ 2749893 w 8973163"/>
              <a:gd name="connsiteY127" fmla="*/ 2222500 h 5321641"/>
              <a:gd name="connsiteX128" fmla="*/ 2787993 w 8973163"/>
              <a:gd name="connsiteY128" fmla="*/ 2197100 h 5321641"/>
              <a:gd name="connsiteX129" fmla="*/ 2851493 w 8973163"/>
              <a:gd name="connsiteY129" fmla="*/ 2184400 h 5321641"/>
              <a:gd name="connsiteX130" fmla="*/ 3003893 w 8973163"/>
              <a:gd name="connsiteY130" fmla="*/ 2120900 h 5321641"/>
              <a:gd name="connsiteX131" fmla="*/ 3118193 w 8973163"/>
              <a:gd name="connsiteY131" fmla="*/ 2070100 h 5321641"/>
              <a:gd name="connsiteX132" fmla="*/ 3207093 w 8973163"/>
              <a:gd name="connsiteY132" fmla="*/ 2019300 h 5321641"/>
              <a:gd name="connsiteX133" fmla="*/ 3321393 w 8973163"/>
              <a:gd name="connsiteY133" fmla="*/ 1968500 h 5321641"/>
              <a:gd name="connsiteX134" fmla="*/ 3372193 w 8973163"/>
              <a:gd name="connsiteY134" fmla="*/ 1955800 h 5321641"/>
              <a:gd name="connsiteX135" fmla="*/ 3511893 w 8973163"/>
              <a:gd name="connsiteY135" fmla="*/ 1892300 h 5321641"/>
              <a:gd name="connsiteX136" fmla="*/ 3664293 w 8973163"/>
              <a:gd name="connsiteY136" fmla="*/ 1828800 h 5321641"/>
              <a:gd name="connsiteX137" fmla="*/ 3715093 w 8973163"/>
              <a:gd name="connsiteY137" fmla="*/ 1803400 h 5321641"/>
              <a:gd name="connsiteX138" fmla="*/ 3816693 w 8973163"/>
              <a:gd name="connsiteY138" fmla="*/ 1778000 h 5321641"/>
              <a:gd name="connsiteX139" fmla="*/ 3867493 w 8973163"/>
              <a:gd name="connsiteY139" fmla="*/ 1765300 h 5321641"/>
              <a:gd name="connsiteX140" fmla="*/ 3918293 w 8973163"/>
              <a:gd name="connsiteY140" fmla="*/ 1752600 h 5321641"/>
              <a:gd name="connsiteX141" fmla="*/ 3969093 w 8973163"/>
              <a:gd name="connsiteY141" fmla="*/ 1727200 h 5321641"/>
              <a:gd name="connsiteX142" fmla="*/ 4045293 w 8973163"/>
              <a:gd name="connsiteY142" fmla="*/ 1714500 h 5321641"/>
              <a:gd name="connsiteX143" fmla="*/ 4464393 w 8973163"/>
              <a:gd name="connsiteY143" fmla="*/ 1676400 h 5321641"/>
              <a:gd name="connsiteX144" fmla="*/ 4642193 w 8973163"/>
              <a:gd name="connsiteY144" fmla="*/ 1651000 h 5321641"/>
              <a:gd name="connsiteX145" fmla="*/ 4781893 w 8973163"/>
              <a:gd name="connsiteY145" fmla="*/ 1638300 h 5321641"/>
              <a:gd name="connsiteX146" fmla="*/ 4883493 w 8973163"/>
              <a:gd name="connsiteY146" fmla="*/ 1625600 h 5321641"/>
              <a:gd name="connsiteX147" fmla="*/ 4997793 w 8973163"/>
              <a:gd name="connsiteY147" fmla="*/ 1612900 h 5321641"/>
              <a:gd name="connsiteX148" fmla="*/ 5086693 w 8973163"/>
              <a:gd name="connsiteY148" fmla="*/ 1587500 h 5321641"/>
              <a:gd name="connsiteX149" fmla="*/ 5200993 w 8973163"/>
              <a:gd name="connsiteY149" fmla="*/ 1574800 h 5321641"/>
              <a:gd name="connsiteX150" fmla="*/ 5302593 w 8973163"/>
              <a:gd name="connsiteY150" fmla="*/ 1536700 h 5321641"/>
              <a:gd name="connsiteX151" fmla="*/ 5378793 w 8973163"/>
              <a:gd name="connsiteY151" fmla="*/ 1524000 h 5321641"/>
              <a:gd name="connsiteX152" fmla="*/ 5543893 w 8973163"/>
              <a:gd name="connsiteY152" fmla="*/ 1485900 h 5321641"/>
              <a:gd name="connsiteX153" fmla="*/ 5696293 w 8973163"/>
              <a:gd name="connsiteY153" fmla="*/ 1435100 h 5321641"/>
              <a:gd name="connsiteX154" fmla="*/ 5835993 w 8973163"/>
              <a:gd name="connsiteY154" fmla="*/ 1397000 h 5321641"/>
              <a:gd name="connsiteX155" fmla="*/ 5912193 w 8973163"/>
              <a:gd name="connsiteY155" fmla="*/ 1358900 h 5321641"/>
              <a:gd name="connsiteX156" fmla="*/ 6026493 w 8973163"/>
              <a:gd name="connsiteY156" fmla="*/ 1295400 h 5321641"/>
              <a:gd name="connsiteX157" fmla="*/ 6102693 w 8973163"/>
              <a:gd name="connsiteY157" fmla="*/ 1270000 h 5321641"/>
              <a:gd name="connsiteX158" fmla="*/ 6153493 w 8973163"/>
              <a:gd name="connsiteY158" fmla="*/ 1231900 h 5321641"/>
              <a:gd name="connsiteX159" fmla="*/ 6255093 w 8973163"/>
              <a:gd name="connsiteY159" fmla="*/ 1193800 h 5321641"/>
              <a:gd name="connsiteX160" fmla="*/ 6305893 w 8973163"/>
              <a:gd name="connsiteY160" fmla="*/ 1168400 h 5321641"/>
              <a:gd name="connsiteX161" fmla="*/ 6343993 w 8973163"/>
              <a:gd name="connsiteY161" fmla="*/ 1143000 h 5321641"/>
              <a:gd name="connsiteX162" fmla="*/ 6394793 w 8973163"/>
              <a:gd name="connsiteY162" fmla="*/ 1104900 h 5321641"/>
              <a:gd name="connsiteX163" fmla="*/ 6432893 w 8973163"/>
              <a:gd name="connsiteY163" fmla="*/ 1092200 h 5321641"/>
              <a:gd name="connsiteX164" fmla="*/ 6496393 w 8973163"/>
              <a:gd name="connsiteY164" fmla="*/ 1066800 h 5321641"/>
              <a:gd name="connsiteX165" fmla="*/ 6534493 w 8973163"/>
              <a:gd name="connsiteY165" fmla="*/ 1054100 h 5321641"/>
              <a:gd name="connsiteX166" fmla="*/ 6610693 w 8973163"/>
              <a:gd name="connsiteY166" fmla="*/ 1003300 h 5321641"/>
              <a:gd name="connsiteX167" fmla="*/ 6699593 w 8973163"/>
              <a:gd name="connsiteY167" fmla="*/ 977900 h 5321641"/>
              <a:gd name="connsiteX168" fmla="*/ 6801193 w 8973163"/>
              <a:gd name="connsiteY168" fmla="*/ 927100 h 5321641"/>
              <a:gd name="connsiteX169" fmla="*/ 6877393 w 8973163"/>
              <a:gd name="connsiteY169" fmla="*/ 901700 h 5321641"/>
              <a:gd name="connsiteX170" fmla="*/ 6991693 w 8973163"/>
              <a:gd name="connsiteY170" fmla="*/ 889000 h 5321641"/>
              <a:gd name="connsiteX171" fmla="*/ 7207593 w 8973163"/>
              <a:gd name="connsiteY171" fmla="*/ 850900 h 5321641"/>
              <a:gd name="connsiteX172" fmla="*/ 7486993 w 8973163"/>
              <a:gd name="connsiteY172" fmla="*/ 838200 h 5321641"/>
              <a:gd name="connsiteX173" fmla="*/ 7563193 w 8973163"/>
              <a:gd name="connsiteY173" fmla="*/ 825500 h 5321641"/>
              <a:gd name="connsiteX174" fmla="*/ 7677493 w 8973163"/>
              <a:gd name="connsiteY174" fmla="*/ 812800 h 5321641"/>
              <a:gd name="connsiteX175" fmla="*/ 7791793 w 8973163"/>
              <a:gd name="connsiteY175" fmla="*/ 774700 h 5321641"/>
              <a:gd name="connsiteX176" fmla="*/ 7855293 w 8973163"/>
              <a:gd name="connsiteY176" fmla="*/ 762000 h 5321641"/>
              <a:gd name="connsiteX177" fmla="*/ 7893393 w 8973163"/>
              <a:gd name="connsiteY177" fmla="*/ 749300 h 5321641"/>
              <a:gd name="connsiteX178" fmla="*/ 7994993 w 8973163"/>
              <a:gd name="connsiteY178" fmla="*/ 736600 h 5321641"/>
              <a:gd name="connsiteX179" fmla="*/ 8210893 w 8973163"/>
              <a:gd name="connsiteY179" fmla="*/ 698500 h 5321641"/>
              <a:gd name="connsiteX180" fmla="*/ 8248993 w 8973163"/>
              <a:gd name="connsiteY180" fmla="*/ 673100 h 5321641"/>
              <a:gd name="connsiteX181" fmla="*/ 8325193 w 8973163"/>
              <a:gd name="connsiteY181" fmla="*/ 660400 h 5321641"/>
              <a:gd name="connsiteX182" fmla="*/ 8502993 w 8973163"/>
              <a:gd name="connsiteY182" fmla="*/ 622300 h 5321641"/>
              <a:gd name="connsiteX183" fmla="*/ 8642693 w 8973163"/>
              <a:gd name="connsiteY183" fmla="*/ 584200 h 5321641"/>
              <a:gd name="connsiteX184" fmla="*/ 8833193 w 8973163"/>
              <a:gd name="connsiteY184" fmla="*/ 546100 h 5321641"/>
              <a:gd name="connsiteX185" fmla="*/ 8871293 w 8973163"/>
              <a:gd name="connsiteY185" fmla="*/ 520700 h 5321641"/>
              <a:gd name="connsiteX186" fmla="*/ 8909393 w 8973163"/>
              <a:gd name="connsiteY186" fmla="*/ 508000 h 5321641"/>
              <a:gd name="connsiteX187" fmla="*/ 8922093 w 8973163"/>
              <a:gd name="connsiteY187" fmla="*/ 469900 h 5321641"/>
              <a:gd name="connsiteX188" fmla="*/ 8972893 w 8973163"/>
              <a:gd name="connsiteY188" fmla="*/ 355600 h 5321641"/>
              <a:gd name="connsiteX0" fmla="*/ 8906174 w 8969944"/>
              <a:gd name="connsiteY0" fmla="*/ 444500 h 5321641"/>
              <a:gd name="connsiteX1" fmla="*/ 8944274 w 8969944"/>
              <a:gd name="connsiteY1" fmla="*/ 165100 h 5321641"/>
              <a:gd name="connsiteX2" fmla="*/ 8918874 w 8969944"/>
              <a:gd name="connsiteY2" fmla="*/ 38100 h 5321641"/>
              <a:gd name="connsiteX3" fmla="*/ 8893474 w 8969944"/>
              <a:gd name="connsiteY3" fmla="*/ 0 h 5321641"/>
              <a:gd name="connsiteX4" fmla="*/ 600374 w 8969944"/>
              <a:gd name="connsiteY4" fmla="*/ 76200 h 5321641"/>
              <a:gd name="connsiteX5" fmla="*/ 651174 w 8969944"/>
              <a:gd name="connsiteY5" fmla="*/ 2705100 h 5321641"/>
              <a:gd name="connsiteX6" fmla="*/ 676574 w 8969944"/>
              <a:gd name="connsiteY6" fmla="*/ 2882900 h 5321641"/>
              <a:gd name="connsiteX7" fmla="*/ 689274 w 8969944"/>
              <a:gd name="connsiteY7" fmla="*/ 3098800 h 5321641"/>
              <a:gd name="connsiteX8" fmla="*/ 701974 w 8969944"/>
              <a:gd name="connsiteY8" fmla="*/ 3276600 h 5321641"/>
              <a:gd name="connsiteX9" fmla="*/ 714674 w 8969944"/>
              <a:gd name="connsiteY9" fmla="*/ 3543300 h 5321641"/>
              <a:gd name="connsiteX10" fmla="*/ 740074 w 8969944"/>
              <a:gd name="connsiteY10" fmla="*/ 3670300 h 5321641"/>
              <a:gd name="connsiteX11" fmla="*/ 752774 w 8969944"/>
              <a:gd name="connsiteY11" fmla="*/ 3784600 h 5321641"/>
              <a:gd name="connsiteX12" fmla="*/ 778174 w 8969944"/>
              <a:gd name="connsiteY12" fmla="*/ 3886200 h 5321641"/>
              <a:gd name="connsiteX13" fmla="*/ 803574 w 8969944"/>
              <a:gd name="connsiteY13" fmla="*/ 4025900 h 5321641"/>
              <a:gd name="connsiteX14" fmla="*/ 816274 w 8969944"/>
              <a:gd name="connsiteY14" fmla="*/ 4940300 h 5321641"/>
              <a:gd name="connsiteX15" fmla="*/ 828974 w 8969944"/>
              <a:gd name="connsiteY15" fmla="*/ 5067300 h 5321641"/>
              <a:gd name="connsiteX16" fmla="*/ 1921174 w 8969944"/>
              <a:gd name="connsiteY16" fmla="*/ 5080000 h 5321641"/>
              <a:gd name="connsiteX17" fmla="*/ 2175174 w 8969944"/>
              <a:gd name="connsiteY17" fmla="*/ 5105400 h 5321641"/>
              <a:gd name="connsiteX18" fmla="*/ 2454574 w 8969944"/>
              <a:gd name="connsiteY18" fmla="*/ 5143500 h 5321641"/>
              <a:gd name="connsiteX19" fmla="*/ 2886374 w 8969944"/>
              <a:gd name="connsiteY19" fmla="*/ 5181600 h 5321641"/>
              <a:gd name="connsiteX20" fmla="*/ 3051474 w 8969944"/>
              <a:gd name="connsiteY20" fmla="*/ 5207000 h 5321641"/>
              <a:gd name="connsiteX21" fmla="*/ 3356274 w 8969944"/>
              <a:gd name="connsiteY21" fmla="*/ 5219700 h 5321641"/>
              <a:gd name="connsiteX22" fmla="*/ 3724574 w 8969944"/>
              <a:gd name="connsiteY22" fmla="*/ 5257800 h 5321641"/>
              <a:gd name="connsiteX23" fmla="*/ 3902374 w 8969944"/>
              <a:gd name="connsiteY23" fmla="*/ 5283200 h 5321641"/>
              <a:gd name="connsiteX24" fmla="*/ 4638974 w 8969944"/>
              <a:gd name="connsiteY24" fmla="*/ 5295900 h 5321641"/>
              <a:gd name="connsiteX25" fmla="*/ 5350174 w 8969944"/>
              <a:gd name="connsiteY25" fmla="*/ 5295900 h 5321641"/>
              <a:gd name="connsiteX26" fmla="*/ 5769274 w 8969944"/>
              <a:gd name="connsiteY26" fmla="*/ 5270500 h 5321641"/>
              <a:gd name="connsiteX27" fmla="*/ 5921674 w 8969944"/>
              <a:gd name="connsiteY27" fmla="*/ 5245100 h 5321641"/>
              <a:gd name="connsiteX28" fmla="*/ 7013874 w 8969944"/>
              <a:gd name="connsiteY28" fmla="*/ 5207000 h 5321641"/>
              <a:gd name="connsiteX29" fmla="*/ 7255174 w 8969944"/>
              <a:gd name="connsiteY29" fmla="*/ 5194300 h 5321641"/>
              <a:gd name="connsiteX30" fmla="*/ 7344074 w 8969944"/>
              <a:gd name="connsiteY30" fmla="*/ 5181600 h 5321641"/>
              <a:gd name="connsiteX31" fmla="*/ 7509174 w 8969944"/>
              <a:gd name="connsiteY31" fmla="*/ 5168900 h 5321641"/>
              <a:gd name="connsiteX32" fmla="*/ 7737774 w 8969944"/>
              <a:gd name="connsiteY32" fmla="*/ 5143500 h 5321641"/>
              <a:gd name="connsiteX33" fmla="*/ 8385474 w 8969944"/>
              <a:gd name="connsiteY33" fmla="*/ 5130800 h 5321641"/>
              <a:gd name="connsiteX34" fmla="*/ 8753774 w 8969944"/>
              <a:gd name="connsiteY34" fmla="*/ 5130800 h 5321641"/>
              <a:gd name="connsiteX35" fmla="*/ 8829974 w 8969944"/>
              <a:gd name="connsiteY35" fmla="*/ 5118100 h 5321641"/>
              <a:gd name="connsiteX36" fmla="*/ 8906174 w 8969944"/>
              <a:gd name="connsiteY36" fmla="*/ 5092700 h 5321641"/>
              <a:gd name="connsiteX37" fmla="*/ 8880774 w 8969944"/>
              <a:gd name="connsiteY37" fmla="*/ 4940300 h 5321641"/>
              <a:gd name="connsiteX38" fmla="*/ 8868074 w 8969944"/>
              <a:gd name="connsiteY38" fmla="*/ 4838700 h 5321641"/>
              <a:gd name="connsiteX39" fmla="*/ 8842674 w 8969944"/>
              <a:gd name="connsiteY39" fmla="*/ 4762500 h 5321641"/>
              <a:gd name="connsiteX40" fmla="*/ 8779174 w 8969944"/>
              <a:gd name="connsiteY40" fmla="*/ 4546600 h 5321641"/>
              <a:gd name="connsiteX41" fmla="*/ 8715674 w 8969944"/>
              <a:gd name="connsiteY41" fmla="*/ 4521200 h 5321641"/>
              <a:gd name="connsiteX42" fmla="*/ 8550574 w 8969944"/>
              <a:gd name="connsiteY42" fmla="*/ 4483100 h 5321641"/>
              <a:gd name="connsiteX43" fmla="*/ 8461674 w 8969944"/>
              <a:gd name="connsiteY43" fmla="*/ 4470400 h 5321641"/>
              <a:gd name="connsiteX44" fmla="*/ 8372774 w 8969944"/>
              <a:gd name="connsiteY44" fmla="*/ 4445000 h 5321641"/>
              <a:gd name="connsiteX45" fmla="*/ 8271174 w 8969944"/>
              <a:gd name="connsiteY45" fmla="*/ 4432300 h 5321641"/>
              <a:gd name="connsiteX46" fmla="*/ 8156874 w 8969944"/>
              <a:gd name="connsiteY46" fmla="*/ 4406900 h 5321641"/>
              <a:gd name="connsiteX47" fmla="*/ 8042574 w 8969944"/>
              <a:gd name="connsiteY47" fmla="*/ 4394200 h 5321641"/>
              <a:gd name="connsiteX48" fmla="*/ 7826674 w 8969944"/>
              <a:gd name="connsiteY48" fmla="*/ 4343400 h 5321641"/>
              <a:gd name="connsiteX49" fmla="*/ 7636174 w 8969944"/>
              <a:gd name="connsiteY49" fmla="*/ 4305300 h 5321641"/>
              <a:gd name="connsiteX50" fmla="*/ 7547274 w 8969944"/>
              <a:gd name="connsiteY50" fmla="*/ 4279900 h 5321641"/>
              <a:gd name="connsiteX51" fmla="*/ 7394874 w 8969944"/>
              <a:gd name="connsiteY51" fmla="*/ 4229100 h 5321641"/>
              <a:gd name="connsiteX52" fmla="*/ 7344074 w 8969944"/>
              <a:gd name="connsiteY52" fmla="*/ 4216400 h 5321641"/>
              <a:gd name="connsiteX53" fmla="*/ 7242474 w 8969944"/>
              <a:gd name="connsiteY53" fmla="*/ 4178300 h 5321641"/>
              <a:gd name="connsiteX54" fmla="*/ 7204374 w 8969944"/>
              <a:gd name="connsiteY54" fmla="*/ 4152900 h 5321641"/>
              <a:gd name="connsiteX55" fmla="*/ 7115474 w 8969944"/>
              <a:gd name="connsiteY55" fmla="*/ 4140200 h 5321641"/>
              <a:gd name="connsiteX56" fmla="*/ 6797974 w 8969944"/>
              <a:gd name="connsiteY56" fmla="*/ 4102100 h 5321641"/>
              <a:gd name="connsiteX57" fmla="*/ 6734474 w 8969944"/>
              <a:gd name="connsiteY57" fmla="*/ 4076700 h 5321641"/>
              <a:gd name="connsiteX58" fmla="*/ 6696374 w 8969944"/>
              <a:gd name="connsiteY58" fmla="*/ 4064000 h 5321641"/>
              <a:gd name="connsiteX59" fmla="*/ 6645574 w 8969944"/>
              <a:gd name="connsiteY59" fmla="*/ 4038600 h 5321641"/>
              <a:gd name="connsiteX60" fmla="*/ 6505874 w 8969944"/>
              <a:gd name="connsiteY60" fmla="*/ 4013200 h 5321641"/>
              <a:gd name="connsiteX61" fmla="*/ 6455074 w 8969944"/>
              <a:gd name="connsiteY61" fmla="*/ 4000500 h 5321641"/>
              <a:gd name="connsiteX62" fmla="*/ 6416974 w 8969944"/>
              <a:gd name="connsiteY62" fmla="*/ 3987800 h 5321641"/>
              <a:gd name="connsiteX63" fmla="*/ 6366174 w 8969944"/>
              <a:gd name="connsiteY63" fmla="*/ 3962400 h 5321641"/>
              <a:gd name="connsiteX64" fmla="*/ 6213774 w 8969944"/>
              <a:gd name="connsiteY64" fmla="*/ 3937000 h 5321641"/>
              <a:gd name="connsiteX65" fmla="*/ 6150274 w 8969944"/>
              <a:gd name="connsiteY65" fmla="*/ 3898900 h 5321641"/>
              <a:gd name="connsiteX66" fmla="*/ 6112174 w 8969944"/>
              <a:gd name="connsiteY66" fmla="*/ 3886200 h 5321641"/>
              <a:gd name="connsiteX67" fmla="*/ 6074074 w 8969944"/>
              <a:gd name="connsiteY67" fmla="*/ 3860800 h 5321641"/>
              <a:gd name="connsiteX68" fmla="*/ 6035974 w 8969944"/>
              <a:gd name="connsiteY68" fmla="*/ 3848100 h 5321641"/>
              <a:gd name="connsiteX69" fmla="*/ 5972474 w 8969944"/>
              <a:gd name="connsiteY69" fmla="*/ 3822700 h 5321641"/>
              <a:gd name="connsiteX70" fmla="*/ 5820074 w 8969944"/>
              <a:gd name="connsiteY70" fmla="*/ 3810000 h 5321641"/>
              <a:gd name="connsiteX71" fmla="*/ 5642274 w 8969944"/>
              <a:gd name="connsiteY71" fmla="*/ 3746500 h 5321641"/>
              <a:gd name="connsiteX72" fmla="*/ 5540674 w 8969944"/>
              <a:gd name="connsiteY72" fmla="*/ 3721100 h 5321641"/>
              <a:gd name="connsiteX73" fmla="*/ 5375574 w 8969944"/>
              <a:gd name="connsiteY73" fmla="*/ 3695700 h 5321641"/>
              <a:gd name="connsiteX74" fmla="*/ 5286674 w 8969944"/>
              <a:gd name="connsiteY74" fmla="*/ 3670300 h 5321641"/>
              <a:gd name="connsiteX75" fmla="*/ 5210474 w 8969944"/>
              <a:gd name="connsiteY75" fmla="*/ 3657600 h 5321641"/>
              <a:gd name="connsiteX76" fmla="*/ 5032674 w 8969944"/>
              <a:gd name="connsiteY76" fmla="*/ 3619500 h 5321641"/>
              <a:gd name="connsiteX77" fmla="*/ 4867574 w 8969944"/>
              <a:gd name="connsiteY77" fmla="*/ 3606800 h 5321641"/>
              <a:gd name="connsiteX78" fmla="*/ 4689774 w 8969944"/>
              <a:gd name="connsiteY78" fmla="*/ 3568700 h 5321641"/>
              <a:gd name="connsiteX79" fmla="*/ 4613574 w 8969944"/>
              <a:gd name="connsiteY79" fmla="*/ 3543300 h 5321641"/>
              <a:gd name="connsiteX80" fmla="*/ 4524674 w 8969944"/>
              <a:gd name="connsiteY80" fmla="*/ 3530600 h 5321641"/>
              <a:gd name="connsiteX81" fmla="*/ 4473874 w 8969944"/>
              <a:gd name="connsiteY81" fmla="*/ 3517900 h 5321641"/>
              <a:gd name="connsiteX82" fmla="*/ 4410374 w 8969944"/>
              <a:gd name="connsiteY82" fmla="*/ 3505200 h 5321641"/>
              <a:gd name="connsiteX83" fmla="*/ 4156374 w 8969944"/>
              <a:gd name="connsiteY83" fmla="*/ 3479800 h 5321641"/>
              <a:gd name="connsiteX84" fmla="*/ 4067474 w 8969944"/>
              <a:gd name="connsiteY84" fmla="*/ 3454400 h 5321641"/>
              <a:gd name="connsiteX85" fmla="*/ 3889674 w 8969944"/>
              <a:gd name="connsiteY85" fmla="*/ 3429000 h 5321641"/>
              <a:gd name="connsiteX86" fmla="*/ 3775374 w 8969944"/>
              <a:gd name="connsiteY86" fmla="*/ 3390900 h 5321641"/>
              <a:gd name="connsiteX87" fmla="*/ 3699174 w 8969944"/>
              <a:gd name="connsiteY87" fmla="*/ 3365500 h 5321641"/>
              <a:gd name="connsiteX88" fmla="*/ 3610274 w 8969944"/>
              <a:gd name="connsiteY88" fmla="*/ 3340100 h 5321641"/>
              <a:gd name="connsiteX89" fmla="*/ 3495974 w 8969944"/>
              <a:gd name="connsiteY89" fmla="*/ 3302000 h 5321641"/>
              <a:gd name="connsiteX90" fmla="*/ 3381674 w 8969944"/>
              <a:gd name="connsiteY90" fmla="*/ 3263900 h 5321641"/>
              <a:gd name="connsiteX91" fmla="*/ 3216574 w 8969944"/>
              <a:gd name="connsiteY91" fmla="*/ 3225800 h 5321641"/>
              <a:gd name="connsiteX92" fmla="*/ 3089574 w 8969944"/>
              <a:gd name="connsiteY92" fmla="*/ 3187700 h 5321641"/>
              <a:gd name="connsiteX93" fmla="*/ 3026074 w 8969944"/>
              <a:gd name="connsiteY93" fmla="*/ 3162300 h 5321641"/>
              <a:gd name="connsiteX94" fmla="*/ 2975274 w 8969944"/>
              <a:gd name="connsiteY94" fmla="*/ 3149600 h 5321641"/>
              <a:gd name="connsiteX95" fmla="*/ 2899074 w 8969944"/>
              <a:gd name="connsiteY95" fmla="*/ 3124200 h 5321641"/>
              <a:gd name="connsiteX96" fmla="*/ 2848274 w 8969944"/>
              <a:gd name="connsiteY96" fmla="*/ 3098800 h 5321641"/>
              <a:gd name="connsiteX97" fmla="*/ 2784774 w 8969944"/>
              <a:gd name="connsiteY97" fmla="*/ 3086100 h 5321641"/>
              <a:gd name="connsiteX98" fmla="*/ 2632374 w 8969944"/>
              <a:gd name="connsiteY98" fmla="*/ 3022600 h 5321641"/>
              <a:gd name="connsiteX99" fmla="*/ 2556174 w 8969944"/>
              <a:gd name="connsiteY99" fmla="*/ 3009900 h 5321641"/>
              <a:gd name="connsiteX100" fmla="*/ 2479974 w 8969944"/>
              <a:gd name="connsiteY100" fmla="*/ 2984500 h 5321641"/>
              <a:gd name="connsiteX101" fmla="*/ 2429174 w 8969944"/>
              <a:gd name="connsiteY101" fmla="*/ 2959100 h 5321641"/>
              <a:gd name="connsiteX102" fmla="*/ 2175174 w 8969944"/>
              <a:gd name="connsiteY102" fmla="*/ 2921000 h 5321641"/>
              <a:gd name="connsiteX103" fmla="*/ 2086274 w 8969944"/>
              <a:gd name="connsiteY103" fmla="*/ 2908300 h 5321641"/>
              <a:gd name="connsiteX104" fmla="*/ 2022774 w 8969944"/>
              <a:gd name="connsiteY104" fmla="*/ 2882900 h 5321641"/>
              <a:gd name="connsiteX105" fmla="*/ 1832274 w 8969944"/>
              <a:gd name="connsiteY105" fmla="*/ 2857500 h 5321641"/>
              <a:gd name="connsiteX106" fmla="*/ 1565574 w 8969944"/>
              <a:gd name="connsiteY106" fmla="*/ 2819400 h 5321641"/>
              <a:gd name="connsiteX107" fmla="*/ 1527474 w 8969944"/>
              <a:gd name="connsiteY107" fmla="*/ 2806700 h 5321641"/>
              <a:gd name="connsiteX108" fmla="*/ 1349674 w 8969944"/>
              <a:gd name="connsiteY108" fmla="*/ 2781300 h 5321641"/>
              <a:gd name="connsiteX109" fmla="*/ 1235374 w 8969944"/>
              <a:gd name="connsiteY109" fmla="*/ 2743200 h 5321641"/>
              <a:gd name="connsiteX110" fmla="*/ 1197274 w 8969944"/>
              <a:gd name="connsiteY110" fmla="*/ 2730500 h 5321641"/>
              <a:gd name="connsiteX111" fmla="*/ 1159174 w 8969944"/>
              <a:gd name="connsiteY111" fmla="*/ 2717800 h 5321641"/>
              <a:gd name="connsiteX112" fmla="*/ 1133774 w 8969944"/>
              <a:gd name="connsiteY112" fmla="*/ 2679700 h 5321641"/>
              <a:gd name="connsiteX113" fmla="*/ 1006774 w 8969944"/>
              <a:gd name="connsiteY113" fmla="*/ 2590800 h 5321641"/>
              <a:gd name="connsiteX114" fmla="*/ 981374 w 8969944"/>
              <a:gd name="connsiteY114" fmla="*/ 2552700 h 5321641"/>
              <a:gd name="connsiteX115" fmla="*/ 1184574 w 8969944"/>
              <a:gd name="connsiteY115" fmla="*/ 2514600 h 5321641"/>
              <a:gd name="connsiteX116" fmla="*/ 1273474 w 8969944"/>
              <a:gd name="connsiteY116" fmla="*/ 2501900 h 5321641"/>
              <a:gd name="connsiteX117" fmla="*/ 1476674 w 8969944"/>
              <a:gd name="connsiteY117" fmla="*/ 2476500 h 5321641"/>
              <a:gd name="connsiteX118" fmla="*/ 1616374 w 8969944"/>
              <a:gd name="connsiteY118" fmla="*/ 2451100 h 5321641"/>
              <a:gd name="connsiteX119" fmla="*/ 1984674 w 8969944"/>
              <a:gd name="connsiteY119" fmla="*/ 2425700 h 5321641"/>
              <a:gd name="connsiteX120" fmla="*/ 2048174 w 8969944"/>
              <a:gd name="connsiteY120" fmla="*/ 2413000 h 5321641"/>
              <a:gd name="connsiteX121" fmla="*/ 2276774 w 8969944"/>
              <a:gd name="connsiteY121" fmla="*/ 2374900 h 5321641"/>
              <a:gd name="connsiteX122" fmla="*/ 2441874 w 8969944"/>
              <a:gd name="connsiteY122" fmla="*/ 2336800 h 5321641"/>
              <a:gd name="connsiteX123" fmla="*/ 2518074 w 8969944"/>
              <a:gd name="connsiteY123" fmla="*/ 2324100 h 5321641"/>
              <a:gd name="connsiteX124" fmla="*/ 2632374 w 8969944"/>
              <a:gd name="connsiteY124" fmla="*/ 2273300 h 5321641"/>
              <a:gd name="connsiteX125" fmla="*/ 2683174 w 8969944"/>
              <a:gd name="connsiteY125" fmla="*/ 2260600 h 5321641"/>
              <a:gd name="connsiteX126" fmla="*/ 2746674 w 8969944"/>
              <a:gd name="connsiteY126" fmla="*/ 2222500 h 5321641"/>
              <a:gd name="connsiteX127" fmla="*/ 2784774 w 8969944"/>
              <a:gd name="connsiteY127" fmla="*/ 2197100 h 5321641"/>
              <a:gd name="connsiteX128" fmla="*/ 2848274 w 8969944"/>
              <a:gd name="connsiteY128" fmla="*/ 2184400 h 5321641"/>
              <a:gd name="connsiteX129" fmla="*/ 3000674 w 8969944"/>
              <a:gd name="connsiteY129" fmla="*/ 2120900 h 5321641"/>
              <a:gd name="connsiteX130" fmla="*/ 3114974 w 8969944"/>
              <a:gd name="connsiteY130" fmla="*/ 2070100 h 5321641"/>
              <a:gd name="connsiteX131" fmla="*/ 3203874 w 8969944"/>
              <a:gd name="connsiteY131" fmla="*/ 2019300 h 5321641"/>
              <a:gd name="connsiteX132" fmla="*/ 3318174 w 8969944"/>
              <a:gd name="connsiteY132" fmla="*/ 1968500 h 5321641"/>
              <a:gd name="connsiteX133" fmla="*/ 3368974 w 8969944"/>
              <a:gd name="connsiteY133" fmla="*/ 1955800 h 5321641"/>
              <a:gd name="connsiteX134" fmla="*/ 3508674 w 8969944"/>
              <a:gd name="connsiteY134" fmla="*/ 1892300 h 5321641"/>
              <a:gd name="connsiteX135" fmla="*/ 3661074 w 8969944"/>
              <a:gd name="connsiteY135" fmla="*/ 1828800 h 5321641"/>
              <a:gd name="connsiteX136" fmla="*/ 3711874 w 8969944"/>
              <a:gd name="connsiteY136" fmla="*/ 1803400 h 5321641"/>
              <a:gd name="connsiteX137" fmla="*/ 3813474 w 8969944"/>
              <a:gd name="connsiteY137" fmla="*/ 1778000 h 5321641"/>
              <a:gd name="connsiteX138" fmla="*/ 3864274 w 8969944"/>
              <a:gd name="connsiteY138" fmla="*/ 1765300 h 5321641"/>
              <a:gd name="connsiteX139" fmla="*/ 3915074 w 8969944"/>
              <a:gd name="connsiteY139" fmla="*/ 1752600 h 5321641"/>
              <a:gd name="connsiteX140" fmla="*/ 3965874 w 8969944"/>
              <a:gd name="connsiteY140" fmla="*/ 1727200 h 5321641"/>
              <a:gd name="connsiteX141" fmla="*/ 4042074 w 8969944"/>
              <a:gd name="connsiteY141" fmla="*/ 1714500 h 5321641"/>
              <a:gd name="connsiteX142" fmla="*/ 4461174 w 8969944"/>
              <a:gd name="connsiteY142" fmla="*/ 1676400 h 5321641"/>
              <a:gd name="connsiteX143" fmla="*/ 4638974 w 8969944"/>
              <a:gd name="connsiteY143" fmla="*/ 1651000 h 5321641"/>
              <a:gd name="connsiteX144" fmla="*/ 4778674 w 8969944"/>
              <a:gd name="connsiteY144" fmla="*/ 1638300 h 5321641"/>
              <a:gd name="connsiteX145" fmla="*/ 4880274 w 8969944"/>
              <a:gd name="connsiteY145" fmla="*/ 1625600 h 5321641"/>
              <a:gd name="connsiteX146" fmla="*/ 4994574 w 8969944"/>
              <a:gd name="connsiteY146" fmla="*/ 1612900 h 5321641"/>
              <a:gd name="connsiteX147" fmla="*/ 5083474 w 8969944"/>
              <a:gd name="connsiteY147" fmla="*/ 1587500 h 5321641"/>
              <a:gd name="connsiteX148" fmla="*/ 5197774 w 8969944"/>
              <a:gd name="connsiteY148" fmla="*/ 1574800 h 5321641"/>
              <a:gd name="connsiteX149" fmla="*/ 5299374 w 8969944"/>
              <a:gd name="connsiteY149" fmla="*/ 1536700 h 5321641"/>
              <a:gd name="connsiteX150" fmla="*/ 5375574 w 8969944"/>
              <a:gd name="connsiteY150" fmla="*/ 1524000 h 5321641"/>
              <a:gd name="connsiteX151" fmla="*/ 5540674 w 8969944"/>
              <a:gd name="connsiteY151" fmla="*/ 1485900 h 5321641"/>
              <a:gd name="connsiteX152" fmla="*/ 5693074 w 8969944"/>
              <a:gd name="connsiteY152" fmla="*/ 1435100 h 5321641"/>
              <a:gd name="connsiteX153" fmla="*/ 5832774 w 8969944"/>
              <a:gd name="connsiteY153" fmla="*/ 1397000 h 5321641"/>
              <a:gd name="connsiteX154" fmla="*/ 5908974 w 8969944"/>
              <a:gd name="connsiteY154" fmla="*/ 1358900 h 5321641"/>
              <a:gd name="connsiteX155" fmla="*/ 6023274 w 8969944"/>
              <a:gd name="connsiteY155" fmla="*/ 1295400 h 5321641"/>
              <a:gd name="connsiteX156" fmla="*/ 6099474 w 8969944"/>
              <a:gd name="connsiteY156" fmla="*/ 1270000 h 5321641"/>
              <a:gd name="connsiteX157" fmla="*/ 6150274 w 8969944"/>
              <a:gd name="connsiteY157" fmla="*/ 1231900 h 5321641"/>
              <a:gd name="connsiteX158" fmla="*/ 6251874 w 8969944"/>
              <a:gd name="connsiteY158" fmla="*/ 1193800 h 5321641"/>
              <a:gd name="connsiteX159" fmla="*/ 6302674 w 8969944"/>
              <a:gd name="connsiteY159" fmla="*/ 1168400 h 5321641"/>
              <a:gd name="connsiteX160" fmla="*/ 6340774 w 8969944"/>
              <a:gd name="connsiteY160" fmla="*/ 1143000 h 5321641"/>
              <a:gd name="connsiteX161" fmla="*/ 6391574 w 8969944"/>
              <a:gd name="connsiteY161" fmla="*/ 1104900 h 5321641"/>
              <a:gd name="connsiteX162" fmla="*/ 6429674 w 8969944"/>
              <a:gd name="connsiteY162" fmla="*/ 1092200 h 5321641"/>
              <a:gd name="connsiteX163" fmla="*/ 6493174 w 8969944"/>
              <a:gd name="connsiteY163" fmla="*/ 1066800 h 5321641"/>
              <a:gd name="connsiteX164" fmla="*/ 6531274 w 8969944"/>
              <a:gd name="connsiteY164" fmla="*/ 1054100 h 5321641"/>
              <a:gd name="connsiteX165" fmla="*/ 6607474 w 8969944"/>
              <a:gd name="connsiteY165" fmla="*/ 1003300 h 5321641"/>
              <a:gd name="connsiteX166" fmla="*/ 6696374 w 8969944"/>
              <a:gd name="connsiteY166" fmla="*/ 977900 h 5321641"/>
              <a:gd name="connsiteX167" fmla="*/ 6797974 w 8969944"/>
              <a:gd name="connsiteY167" fmla="*/ 927100 h 5321641"/>
              <a:gd name="connsiteX168" fmla="*/ 6874174 w 8969944"/>
              <a:gd name="connsiteY168" fmla="*/ 901700 h 5321641"/>
              <a:gd name="connsiteX169" fmla="*/ 6988474 w 8969944"/>
              <a:gd name="connsiteY169" fmla="*/ 889000 h 5321641"/>
              <a:gd name="connsiteX170" fmla="*/ 7204374 w 8969944"/>
              <a:gd name="connsiteY170" fmla="*/ 850900 h 5321641"/>
              <a:gd name="connsiteX171" fmla="*/ 7483774 w 8969944"/>
              <a:gd name="connsiteY171" fmla="*/ 838200 h 5321641"/>
              <a:gd name="connsiteX172" fmla="*/ 7559974 w 8969944"/>
              <a:gd name="connsiteY172" fmla="*/ 825500 h 5321641"/>
              <a:gd name="connsiteX173" fmla="*/ 7674274 w 8969944"/>
              <a:gd name="connsiteY173" fmla="*/ 812800 h 5321641"/>
              <a:gd name="connsiteX174" fmla="*/ 7788574 w 8969944"/>
              <a:gd name="connsiteY174" fmla="*/ 774700 h 5321641"/>
              <a:gd name="connsiteX175" fmla="*/ 7852074 w 8969944"/>
              <a:gd name="connsiteY175" fmla="*/ 762000 h 5321641"/>
              <a:gd name="connsiteX176" fmla="*/ 7890174 w 8969944"/>
              <a:gd name="connsiteY176" fmla="*/ 749300 h 5321641"/>
              <a:gd name="connsiteX177" fmla="*/ 7991774 w 8969944"/>
              <a:gd name="connsiteY177" fmla="*/ 736600 h 5321641"/>
              <a:gd name="connsiteX178" fmla="*/ 8207674 w 8969944"/>
              <a:gd name="connsiteY178" fmla="*/ 698500 h 5321641"/>
              <a:gd name="connsiteX179" fmla="*/ 8245774 w 8969944"/>
              <a:gd name="connsiteY179" fmla="*/ 673100 h 5321641"/>
              <a:gd name="connsiteX180" fmla="*/ 8321974 w 8969944"/>
              <a:gd name="connsiteY180" fmla="*/ 660400 h 5321641"/>
              <a:gd name="connsiteX181" fmla="*/ 8499774 w 8969944"/>
              <a:gd name="connsiteY181" fmla="*/ 622300 h 5321641"/>
              <a:gd name="connsiteX182" fmla="*/ 8639474 w 8969944"/>
              <a:gd name="connsiteY182" fmla="*/ 584200 h 5321641"/>
              <a:gd name="connsiteX183" fmla="*/ 8829974 w 8969944"/>
              <a:gd name="connsiteY183" fmla="*/ 546100 h 5321641"/>
              <a:gd name="connsiteX184" fmla="*/ 8868074 w 8969944"/>
              <a:gd name="connsiteY184" fmla="*/ 520700 h 5321641"/>
              <a:gd name="connsiteX185" fmla="*/ 8906174 w 8969944"/>
              <a:gd name="connsiteY185" fmla="*/ 508000 h 5321641"/>
              <a:gd name="connsiteX186" fmla="*/ 8918874 w 8969944"/>
              <a:gd name="connsiteY186" fmla="*/ 469900 h 5321641"/>
              <a:gd name="connsiteX187" fmla="*/ 8969674 w 8969944"/>
              <a:gd name="connsiteY187" fmla="*/ 355600 h 5321641"/>
              <a:gd name="connsiteX0" fmla="*/ 8898442 w 8962212"/>
              <a:gd name="connsiteY0" fmla="*/ 444500 h 5321641"/>
              <a:gd name="connsiteX1" fmla="*/ 8936542 w 8962212"/>
              <a:gd name="connsiteY1" fmla="*/ 165100 h 5321641"/>
              <a:gd name="connsiteX2" fmla="*/ 8911142 w 8962212"/>
              <a:gd name="connsiteY2" fmla="*/ 38100 h 5321641"/>
              <a:gd name="connsiteX3" fmla="*/ 8885742 w 8962212"/>
              <a:gd name="connsiteY3" fmla="*/ 0 h 5321641"/>
              <a:gd name="connsiteX4" fmla="*/ 592642 w 8962212"/>
              <a:gd name="connsiteY4" fmla="*/ 76200 h 5321641"/>
              <a:gd name="connsiteX5" fmla="*/ 668842 w 8962212"/>
              <a:gd name="connsiteY5" fmla="*/ 2882900 h 5321641"/>
              <a:gd name="connsiteX6" fmla="*/ 681542 w 8962212"/>
              <a:gd name="connsiteY6" fmla="*/ 3098800 h 5321641"/>
              <a:gd name="connsiteX7" fmla="*/ 694242 w 8962212"/>
              <a:gd name="connsiteY7" fmla="*/ 3276600 h 5321641"/>
              <a:gd name="connsiteX8" fmla="*/ 706942 w 8962212"/>
              <a:gd name="connsiteY8" fmla="*/ 3543300 h 5321641"/>
              <a:gd name="connsiteX9" fmla="*/ 732342 w 8962212"/>
              <a:gd name="connsiteY9" fmla="*/ 3670300 h 5321641"/>
              <a:gd name="connsiteX10" fmla="*/ 745042 w 8962212"/>
              <a:gd name="connsiteY10" fmla="*/ 3784600 h 5321641"/>
              <a:gd name="connsiteX11" fmla="*/ 770442 w 8962212"/>
              <a:gd name="connsiteY11" fmla="*/ 3886200 h 5321641"/>
              <a:gd name="connsiteX12" fmla="*/ 795842 w 8962212"/>
              <a:gd name="connsiteY12" fmla="*/ 4025900 h 5321641"/>
              <a:gd name="connsiteX13" fmla="*/ 808542 w 8962212"/>
              <a:gd name="connsiteY13" fmla="*/ 4940300 h 5321641"/>
              <a:gd name="connsiteX14" fmla="*/ 821242 w 8962212"/>
              <a:gd name="connsiteY14" fmla="*/ 5067300 h 5321641"/>
              <a:gd name="connsiteX15" fmla="*/ 1913442 w 8962212"/>
              <a:gd name="connsiteY15" fmla="*/ 5080000 h 5321641"/>
              <a:gd name="connsiteX16" fmla="*/ 2167442 w 8962212"/>
              <a:gd name="connsiteY16" fmla="*/ 5105400 h 5321641"/>
              <a:gd name="connsiteX17" fmla="*/ 2446842 w 8962212"/>
              <a:gd name="connsiteY17" fmla="*/ 5143500 h 5321641"/>
              <a:gd name="connsiteX18" fmla="*/ 2878642 w 8962212"/>
              <a:gd name="connsiteY18" fmla="*/ 5181600 h 5321641"/>
              <a:gd name="connsiteX19" fmla="*/ 3043742 w 8962212"/>
              <a:gd name="connsiteY19" fmla="*/ 5207000 h 5321641"/>
              <a:gd name="connsiteX20" fmla="*/ 3348542 w 8962212"/>
              <a:gd name="connsiteY20" fmla="*/ 5219700 h 5321641"/>
              <a:gd name="connsiteX21" fmla="*/ 3716842 w 8962212"/>
              <a:gd name="connsiteY21" fmla="*/ 5257800 h 5321641"/>
              <a:gd name="connsiteX22" fmla="*/ 3894642 w 8962212"/>
              <a:gd name="connsiteY22" fmla="*/ 5283200 h 5321641"/>
              <a:gd name="connsiteX23" fmla="*/ 4631242 w 8962212"/>
              <a:gd name="connsiteY23" fmla="*/ 5295900 h 5321641"/>
              <a:gd name="connsiteX24" fmla="*/ 5342442 w 8962212"/>
              <a:gd name="connsiteY24" fmla="*/ 5295900 h 5321641"/>
              <a:gd name="connsiteX25" fmla="*/ 5761542 w 8962212"/>
              <a:gd name="connsiteY25" fmla="*/ 5270500 h 5321641"/>
              <a:gd name="connsiteX26" fmla="*/ 5913942 w 8962212"/>
              <a:gd name="connsiteY26" fmla="*/ 5245100 h 5321641"/>
              <a:gd name="connsiteX27" fmla="*/ 7006142 w 8962212"/>
              <a:gd name="connsiteY27" fmla="*/ 5207000 h 5321641"/>
              <a:gd name="connsiteX28" fmla="*/ 7247442 w 8962212"/>
              <a:gd name="connsiteY28" fmla="*/ 5194300 h 5321641"/>
              <a:gd name="connsiteX29" fmla="*/ 7336342 w 8962212"/>
              <a:gd name="connsiteY29" fmla="*/ 5181600 h 5321641"/>
              <a:gd name="connsiteX30" fmla="*/ 7501442 w 8962212"/>
              <a:gd name="connsiteY30" fmla="*/ 5168900 h 5321641"/>
              <a:gd name="connsiteX31" fmla="*/ 7730042 w 8962212"/>
              <a:gd name="connsiteY31" fmla="*/ 5143500 h 5321641"/>
              <a:gd name="connsiteX32" fmla="*/ 8377742 w 8962212"/>
              <a:gd name="connsiteY32" fmla="*/ 5130800 h 5321641"/>
              <a:gd name="connsiteX33" fmla="*/ 8746042 w 8962212"/>
              <a:gd name="connsiteY33" fmla="*/ 5130800 h 5321641"/>
              <a:gd name="connsiteX34" fmla="*/ 8822242 w 8962212"/>
              <a:gd name="connsiteY34" fmla="*/ 5118100 h 5321641"/>
              <a:gd name="connsiteX35" fmla="*/ 8898442 w 8962212"/>
              <a:gd name="connsiteY35" fmla="*/ 5092700 h 5321641"/>
              <a:gd name="connsiteX36" fmla="*/ 8873042 w 8962212"/>
              <a:gd name="connsiteY36" fmla="*/ 4940300 h 5321641"/>
              <a:gd name="connsiteX37" fmla="*/ 8860342 w 8962212"/>
              <a:gd name="connsiteY37" fmla="*/ 4838700 h 5321641"/>
              <a:gd name="connsiteX38" fmla="*/ 8834942 w 8962212"/>
              <a:gd name="connsiteY38" fmla="*/ 4762500 h 5321641"/>
              <a:gd name="connsiteX39" fmla="*/ 8771442 w 8962212"/>
              <a:gd name="connsiteY39" fmla="*/ 4546600 h 5321641"/>
              <a:gd name="connsiteX40" fmla="*/ 8707942 w 8962212"/>
              <a:gd name="connsiteY40" fmla="*/ 4521200 h 5321641"/>
              <a:gd name="connsiteX41" fmla="*/ 8542842 w 8962212"/>
              <a:gd name="connsiteY41" fmla="*/ 4483100 h 5321641"/>
              <a:gd name="connsiteX42" fmla="*/ 8453942 w 8962212"/>
              <a:gd name="connsiteY42" fmla="*/ 4470400 h 5321641"/>
              <a:gd name="connsiteX43" fmla="*/ 8365042 w 8962212"/>
              <a:gd name="connsiteY43" fmla="*/ 4445000 h 5321641"/>
              <a:gd name="connsiteX44" fmla="*/ 8263442 w 8962212"/>
              <a:gd name="connsiteY44" fmla="*/ 4432300 h 5321641"/>
              <a:gd name="connsiteX45" fmla="*/ 8149142 w 8962212"/>
              <a:gd name="connsiteY45" fmla="*/ 4406900 h 5321641"/>
              <a:gd name="connsiteX46" fmla="*/ 8034842 w 8962212"/>
              <a:gd name="connsiteY46" fmla="*/ 4394200 h 5321641"/>
              <a:gd name="connsiteX47" fmla="*/ 7818942 w 8962212"/>
              <a:gd name="connsiteY47" fmla="*/ 4343400 h 5321641"/>
              <a:gd name="connsiteX48" fmla="*/ 7628442 w 8962212"/>
              <a:gd name="connsiteY48" fmla="*/ 4305300 h 5321641"/>
              <a:gd name="connsiteX49" fmla="*/ 7539542 w 8962212"/>
              <a:gd name="connsiteY49" fmla="*/ 4279900 h 5321641"/>
              <a:gd name="connsiteX50" fmla="*/ 7387142 w 8962212"/>
              <a:gd name="connsiteY50" fmla="*/ 4229100 h 5321641"/>
              <a:gd name="connsiteX51" fmla="*/ 7336342 w 8962212"/>
              <a:gd name="connsiteY51" fmla="*/ 4216400 h 5321641"/>
              <a:gd name="connsiteX52" fmla="*/ 7234742 w 8962212"/>
              <a:gd name="connsiteY52" fmla="*/ 4178300 h 5321641"/>
              <a:gd name="connsiteX53" fmla="*/ 7196642 w 8962212"/>
              <a:gd name="connsiteY53" fmla="*/ 4152900 h 5321641"/>
              <a:gd name="connsiteX54" fmla="*/ 7107742 w 8962212"/>
              <a:gd name="connsiteY54" fmla="*/ 4140200 h 5321641"/>
              <a:gd name="connsiteX55" fmla="*/ 6790242 w 8962212"/>
              <a:gd name="connsiteY55" fmla="*/ 4102100 h 5321641"/>
              <a:gd name="connsiteX56" fmla="*/ 6726742 w 8962212"/>
              <a:gd name="connsiteY56" fmla="*/ 4076700 h 5321641"/>
              <a:gd name="connsiteX57" fmla="*/ 6688642 w 8962212"/>
              <a:gd name="connsiteY57" fmla="*/ 4064000 h 5321641"/>
              <a:gd name="connsiteX58" fmla="*/ 6637842 w 8962212"/>
              <a:gd name="connsiteY58" fmla="*/ 4038600 h 5321641"/>
              <a:gd name="connsiteX59" fmla="*/ 6498142 w 8962212"/>
              <a:gd name="connsiteY59" fmla="*/ 4013200 h 5321641"/>
              <a:gd name="connsiteX60" fmla="*/ 6447342 w 8962212"/>
              <a:gd name="connsiteY60" fmla="*/ 4000500 h 5321641"/>
              <a:gd name="connsiteX61" fmla="*/ 6409242 w 8962212"/>
              <a:gd name="connsiteY61" fmla="*/ 3987800 h 5321641"/>
              <a:gd name="connsiteX62" fmla="*/ 6358442 w 8962212"/>
              <a:gd name="connsiteY62" fmla="*/ 3962400 h 5321641"/>
              <a:gd name="connsiteX63" fmla="*/ 6206042 w 8962212"/>
              <a:gd name="connsiteY63" fmla="*/ 3937000 h 5321641"/>
              <a:gd name="connsiteX64" fmla="*/ 6142542 w 8962212"/>
              <a:gd name="connsiteY64" fmla="*/ 3898900 h 5321641"/>
              <a:gd name="connsiteX65" fmla="*/ 6104442 w 8962212"/>
              <a:gd name="connsiteY65" fmla="*/ 3886200 h 5321641"/>
              <a:gd name="connsiteX66" fmla="*/ 6066342 w 8962212"/>
              <a:gd name="connsiteY66" fmla="*/ 3860800 h 5321641"/>
              <a:gd name="connsiteX67" fmla="*/ 6028242 w 8962212"/>
              <a:gd name="connsiteY67" fmla="*/ 3848100 h 5321641"/>
              <a:gd name="connsiteX68" fmla="*/ 5964742 w 8962212"/>
              <a:gd name="connsiteY68" fmla="*/ 3822700 h 5321641"/>
              <a:gd name="connsiteX69" fmla="*/ 5812342 w 8962212"/>
              <a:gd name="connsiteY69" fmla="*/ 3810000 h 5321641"/>
              <a:gd name="connsiteX70" fmla="*/ 5634542 w 8962212"/>
              <a:gd name="connsiteY70" fmla="*/ 3746500 h 5321641"/>
              <a:gd name="connsiteX71" fmla="*/ 5532942 w 8962212"/>
              <a:gd name="connsiteY71" fmla="*/ 3721100 h 5321641"/>
              <a:gd name="connsiteX72" fmla="*/ 5367842 w 8962212"/>
              <a:gd name="connsiteY72" fmla="*/ 3695700 h 5321641"/>
              <a:gd name="connsiteX73" fmla="*/ 5278942 w 8962212"/>
              <a:gd name="connsiteY73" fmla="*/ 3670300 h 5321641"/>
              <a:gd name="connsiteX74" fmla="*/ 5202742 w 8962212"/>
              <a:gd name="connsiteY74" fmla="*/ 3657600 h 5321641"/>
              <a:gd name="connsiteX75" fmla="*/ 5024942 w 8962212"/>
              <a:gd name="connsiteY75" fmla="*/ 3619500 h 5321641"/>
              <a:gd name="connsiteX76" fmla="*/ 4859842 w 8962212"/>
              <a:gd name="connsiteY76" fmla="*/ 3606800 h 5321641"/>
              <a:gd name="connsiteX77" fmla="*/ 4682042 w 8962212"/>
              <a:gd name="connsiteY77" fmla="*/ 3568700 h 5321641"/>
              <a:gd name="connsiteX78" fmla="*/ 4605842 w 8962212"/>
              <a:gd name="connsiteY78" fmla="*/ 3543300 h 5321641"/>
              <a:gd name="connsiteX79" fmla="*/ 4516942 w 8962212"/>
              <a:gd name="connsiteY79" fmla="*/ 3530600 h 5321641"/>
              <a:gd name="connsiteX80" fmla="*/ 4466142 w 8962212"/>
              <a:gd name="connsiteY80" fmla="*/ 3517900 h 5321641"/>
              <a:gd name="connsiteX81" fmla="*/ 4402642 w 8962212"/>
              <a:gd name="connsiteY81" fmla="*/ 3505200 h 5321641"/>
              <a:gd name="connsiteX82" fmla="*/ 4148642 w 8962212"/>
              <a:gd name="connsiteY82" fmla="*/ 3479800 h 5321641"/>
              <a:gd name="connsiteX83" fmla="*/ 4059742 w 8962212"/>
              <a:gd name="connsiteY83" fmla="*/ 3454400 h 5321641"/>
              <a:gd name="connsiteX84" fmla="*/ 3881942 w 8962212"/>
              <a:gd name="connsiteY84" fmla="*/ 3429000 h 5321641"/>
              <a:gd name="connsiteX85" fmla="*/ 3767642 w 8962212"/>
              <a:gd name="connsiteY85" fmla="*/ 3390900 h 5321641"/>
              <a:gd name="connsiteX86" fmla="*/ 3691442 w 8962212"/>
              <a:gd name="connsiteY86" fmla="*/ 3365500 h 5321641"/>
              <a:gd name="connsiteX87" fmla="*/ 3602542 w 8962212"/>
              <a:gd name="connsiteY87" fmla="*/ 3340100 h 5321641"/>
              <a:gd name="connsiteX88" fmla="*/ 3488242 w 8962212"/>
              <a:gd name="connsiteY88" fmla="*/ 3302000 h 5321641"/>
              <a:gd name="connsiteX89" fmla="*/ 3373942 w 8962212"/>
              <a:gd name="connsiteY89" fmla="*/ 3263900 h 5321641"/>
              <a:gd name="connsiteX90" fmla="*/ 3208842 w 8962212"/>
              <a:gd name="connsiteY90" fmla="*/ 3225800 h 5321641"/>
              <a:gd name="connsiteX91" fmla="*/ 3081842 w 8962212"/>
              <a:gd name="connsiteY91" fmla="*/ 3187700 h 5321641"/>
              <a:gd name="connsiteX92" fmla="*/ 3018342 w 8962212"/>
              <a:gd name="connsiteY92" fmla="*/ 3162300 h 5321641"/>
              <a:gd name="connsiteX93" fmla="*/ 2967542 w 8962212"/>
              <a:gd name="connsiteY93" fmla="*/ 3149600 h 5321641"/>
              <a:gd name="connsiteX94" fmla="*/ 2891342 w 8962212"/>
              <a:gd name="connsiteY94" fmla="*/ 3124200 h 5321641"/>
              <a:gd name="connsiteX95" fmla="*/ 2840542 w 8962212"/>
              <a:gd name="connsiteY95" fmla="*/ 3098800 h 5321641"/>
              <a:gd name="connsiteX96" fmla="*/ 2777042 w 8962212"/>
              <a:gd name="connsiteY96" fmla="*/ 3086100 h 5321641"/>
              <a:gd name="connsiteX97" fmla="*/ 2624642 w 8962212"/>
              <a:gd name="connsiteY97" fmla="*/ 3022600 h 5321641"/>
              <a:gd name="connsiteX98" fmla="*/ 2548442 w 8962212"/>
              <a:gd name="connsiteY98" fmla="*/ 3009900 h 5321641"/>
              <a:gd name="connsiteX99" fmla="*/ 2472242 w 8962212"/>
              <a:gd name="connsiteY99" fmla="*/ 2984500 h 5321641"/>
              <a:gd name="connsiteX100" fmla="*/ 2421442 w 8962212"/>
              <a:gd name="connsiteY100" fmla="*/ 2959100 h 5321641"/>
              <a:gd name="connsiteX101" fmla="*/ 2167442 w 8962212"/>
              <a:gd name="connsiteY101" fmla="*/ 2921000 h 5321641"/>
              <a:gd name="connsiteX102" fmla="*/ 2078542 w 8962212"/>
              <a:gd name="connsiteY102" fmla="*/ 2908300 h 5321641"/>
              <a:gd name="connsiteX103" fmla="*/ 2015042 w 8962212"/>
              <a:gd name="connsiteY103" fmla="*/ 2882900 h 5321641"/>
              <a:gd name="connsiteX104" fmla="*/ 1824542 w 8962212"/>
              <a:gd name="connsiteY104" fmla="*/ 2857500 h 5321641"/>
              <a:gd name="connsiteX105" fmla="*/ 1557842 w 8962212"/>
              <a:gd name="connsiteY105" fmla="*/ 2819400 h 5321641"/>
              <a:gd name="connsiteX106" fmla="*/ 1519742 w 8962212"/>
              <a:gd name="connsiteY106" fmla="*/ 2806700 h 5321641"/>
              <a:gd name="connsiteX107" fmla="*/ 1341942 w 8962212"/>
              <a:gd name="connsiteY107" fmla="*/ 2781300 h 5321641"/>
              <a:gd name="connsiteX108" fmla="*/ 1227642 w 8962212"/>
              <a:gd name="connsiteY108" fmla="*/ 2743200 h 5321641"/>
              <a:gd name="connsiteX109" fmla="*/ 1189542 w 8962212"/>
              <a:gd name="connsiteY109" fmla="*/ 2730500 h 5321641"/>
              <a:gd name="connsiteX110" fmla="*/ 1151442 w 8962212"/>
              <a:gd name="connsiteY110" fmla="*/ 2717800 h 5321641"/>
              <a:gd name="connsiteX111" fmla="*/ 1126042 w 8962212"/>
              <a:gd name="connsiteY111" fmla="*/ 2679700 h 5321641"/>
              <a:gd name="connsiteX112" fmla="*/ 999042 w 8962212"/>
              <a:gd name="connsiteY112" fmla="*/ 2590800 h 5321641"/>
              <a:gd name="connsiteX113" fmla="*/ 973642 w 8962212"/>
              <a:gd name="connsiteY113" fmla="*/ 2552700 h 5321641"/>
              <a:gd name="connsiteX114" fmla="*/ 1176842 w 8962212"/>
              <a:gd name="connsiteY114" fmla="*/ 2514600 h 5321641"/>
              <a:gd name="connsiteX115" fmla="*/ 1265742 w 8962212"/>
              <a:gd name="connsiteY115" fmla="*/ 2501900 h 5321641"/>
              <a:gd name="connsiteX116" fmla="*/ 1468942 w 8962212"/>
              <a:gd name="connsiteY116" fmla="*/ 2476500 h 5321641"/>
              <a:gd name="connsiteX117" fmla="*/ 1608642 w 8962212"/>
              <a:gd name="connsiteY117" fmla="*/ 2451100 h 5321641"/>
              <a:gd name="connsiteX118" fmla="*/ 1976942 w 8962212"/>
              <a:gd name="connsiteY118" fmla="*/ 2425700 h 5321641"/>
              <a:gd name="connsiteX119" fmla="*/ 2040442 w 8962212"/>
              <a:gd name="connsiteY119" fmla="*/ 2413000 h 5321641"/>
              <a:gd name="connsiteX120" fmla="*/ 2269042 w 8962212"/>
              <a:gd name="connsiteY120" fmla="*/ 2374900 h 5321641"/>
              <a:gd name="connsiteX121" fmla="*/ 2434142 w 8962212"/>
              <a:gd name="connsiteY121" fmla="*/ 2336800 h 5321641"/>
              <a:gd name="connsiteX122" fmla="*/ 2510342 w 8962212"/>
              <a:gd name="connsiteY122" fmla="*/ 2324100 h 5321641"/>
              <a:gd name="connsiteX123" fmla="*/ 2624642 w 8962212"/>
              <a:gd name="connsiteY123" fmla="*/ 2273300 h 5321641"/>
              <a:gd name="connsiteX124" fmla="*/ 2675442 w 8962212"/>
              <a:gd name="connsiteY124" fmla="*/ 2260600 h 5321641"/>
              <a:gd name="connsiteX125" fmla="*/ 2738942 w 8962212"/>
              <a:gd name="connsiteY125" fmla="*/ 2222500 h 5321641"/>
              <a:gd name="connsiteX126" fmla="*/ 2777042 w 8962212"/>
              <a:gd name="connsiteY126" fmla="*/ 2197100 h 5321641"/>
              <a:gd name="connsiteX127" fmla="*/ 2840542 w 8962212"/>
              <a:gd name="connsiteY127" fmla="*/ 2184400 h 5321641"/>
              <a:gd name="connsiteX128" fmla="*/ 2992942 w 8962212"/>
              <a:gd name="connsiteY128" fmla="*/ 2120900 h 5321641"/>
              <a:gd name="connsiteX129" fmla="*/ 3107242 w 8962212"/>
              <a:gd name="connsiteY129" fmla="*/ 2070100 h 5321641"/>
              <a:gd name="connsiteX130" fmla="*/ 3196142 w 8962212"/>
              <a:gd name="connsiteY130" fmla="*/ 2019300 h 5321641"/>
              <a:gd name="connsiteX131" fmla="*/ 3310442 w 8962212"/>
              <a:gd name="connsiteY131" fmla="*/ 1968500 h 5321641"/>
              <a:gd name="connsiteX132" fmla="*/ 3361242 w 8962212"/>
              <a:gd name="connsiteY132" fmla="*/ 1955800 h 5321641"/>
              <a:gd name="connsiteX133" fmla="*/ 3500942 w 8962212"/>
              <a:gd name="connsiteY133" fmla="*/ 1892300 h 5321641"/>
              <a:gd name="connsiteX134" fmla="*/ 3653342 w 8962212"/>
              <a:gd name="connsiteY134" fmla="*/ 1828800 h 5321641"/>
              <a:gd name="connsiteX135" fmla="*/ 3704142 w 8962212"/>
              <a:gd name="connsiteY135" fmla="*/ 1803400 h 5321641"/>
              <a:gd name="connsiteX136" fmla="*/ 3805742 w 8962212"/>
              <a:gd name="connsiteY136" fmla="*/ 1778000 h 5321641"/>
              <a:gd name="connsiteX137" fmla="*/ 3856542 w 8962212"/>
              <a:gd name="connsiteY137" fmla="*/ 1765300 h 5321641"/>
              <a:gd name="connsiteX138" fmla="*/ 3907342 w 8962212"/>
              <a:gd name="connsiteY138" fmla="*/ 1752600 h 5321641"/>
              <a:gd name="connsiteX139" fmla="*/ 3958142 w 8962212"/>
              <a:gd name="connsiteY139" fmla="*/ 1727200 h 5321641"/>
              <a:gd name="connsiteX140" fmla="*/ 4034342 w 8962212"/>
              <a:gd name="connsiteY140" fmla="*/ 1714500 h 5321641"/>
              <a:gd name="connsiteX141" fmla="*/ 4453442 w 8962212"/>
              <a:gd name="connsiteY141" fmla="*/ 1676400 h 5321641"/>
              <a:gd name="connsiteX142" fmla="*/ 4631242 w 8962212"/>
              <a:gd name="connsiteY142" fmla="*/ 1651000 h 5321641"/>
              <a:gd name="connsiteX143" fmla="*/ 4770942 w 8962212"/>
              <a:gd name="connsiteY143" fmla="*/ 1638300 h 5321641"/>
              <a:gd name="connsiteX144" fmla="*/ 4872542 w 8962212"/>
              <a:gd name="connsiteY144" fmla="*/ 1625600 h 5321641"/>
              <a:gd name="connsiteX145" fmla="*/ 4986842 w 8962212"/>
              <a:gd name="connsiteY145" fmla="*/ 1612900 h 5321641"/>
              <a:gd name="connsiteX146" fmla="*/ 5075742 w 8962212"/>
              <a:gd name="connsiteY146" fmla="*/ 1587500 h 5321641"/>
              <a:gd name="connsiteX147" fmla="*/ 5190042 w 8962212"/>
              <a:gd name="connsiteY147" fmla="*/ 1574800 h 5321641"/>
              <a:gd name="connsiteX148" fmla="*/ 5291642 w 8962212"/>
              <a:gd name="connsiteY148" fmla="*/ 1536700 h 5321641"/>
              <a:gd name="connsiteX149" fmla="*/ 5367842 w 8962212"/>
              <a:gd name="connsiteY149" fmla="*/ 1524000 h 5321641"/>
              <a:gd name="connsiteX150" fmla="*/ 5532942 w 8962212"/>
              <a:gd name="connsiteY150" fmla="*/ 1485900 h 5321641"/>
              <a:gd name="connsiteX151" fmla="*/ 5685342 w 8962212"/>
              <a:gd name="connsiteY151" fmla="*/ 1435100 h 5321641"/>
              <a:gd name="connsiteX152" fmla="*/ 5825042 w 8962212"/>
              <a:gd name="connsiteY152" fmla="*/ 1397000 h 5321641"/>
              <a:gd name="connsiteX153" fmla="*/ 5901242 w 8962212"/>
              <a:gd name="connsiteY153" fmla="*/ 1358900 h 5321641"/>
              <a:gd name="connsiteX154" fmla="*/ 6015542 w 8962212"/>
              <a:gd name="connsiteY154" fmla="*/ 1295400 h 5321641"/>
              <a:gd name="connsiteX155" fmla="*/ 6091742 w 8962212"/>
              <a:gd name="connsiteY155" fmla="*/ 1270000 h 5321641"/>
              <a:gd name="connsiteX156" fmla="*/ 6142542 w 8962212"/>
              <a:gd name="connsiteY156" fmla="*/ 1231900 h 5321641"/>
              <a:gd name="connsiteX157" fmla="*/ 6244142 w 8962212"/>
              <a:gd name="connsiteY157" fmla="*/ 1193800 h 5321641"/>
              <a:gd name="connsiteX158" fmla="*/ 6294942 w 8962212"/>
              <a:gd name="connsiteY158" fmla="*/ 1168400 h 5321641"/>
              <a:gd name="connsiteX159" fmla="*/ 6333042 w 8962212"/>
              <a:gd name="connsiteY159" fmla="*/ 1143000 h 5321641"/>
              <a:gd name="connsiteX160" fmla="*/ 6383842 w 8962212"/>
              <a:gd name="connsiteY160" fmla="*/ 1104900 h 5321641"/>
              <a:gd name="connsiteX161" fmla="*/ 6421942 w 8962212"/>
              <a:gd name="connsiteY161" fmla="*/ 1092200 h 5321641"/>
              <a:gd name="connsiteX162" fmla="*/ 6485442 w 8962212"/>
              <a:gd name="connsiteY162" fmla="*/ 1066800 h 5321641"/>
              <a:gd name="connsiteX163" fmla="*/ 6523542 w 8962212"/>
              <a:gd name="connsiteY163" fmla="*/ 1054100 h 5321641"/>
              <a:gd name="connsiteX164" fmla="*/ 6599742 w 8962212"/>
              <a:gd name="connsiteY164" fmla="*/ 1003300 h 5321641"/>
              <a:gd name="connsiteX165" fmla="*/ 6688642 w 8962212"/>
              <a:gd name="connsiteY165" fmla="*/ 977900 h 5321641"/>
              <a:gd name="connsiteX166" fmla="*/ 6790242 w 8962212"/>
              <a:gd name="connsiteY166" fmla="*/ 927100 h 5321641"/>
              <a:gd name="connsiteX167" fmla="*/ 6866442 w 8962212"/>
              <a:gd name="connsiteY167" fmla="*/ 901700 h 5321641"/>
              <a:gd name="connsiteX168" fmla="*/ 6980742 w 8962212"/>
              <a:gd name="connsiteY168" fmla="*/ 889000 h 5321641"/>
              <a:gd name="connsiteX169" fmla="*/ 7196642 w 8962212"/>
              <a:gd name="connsiteY169" fmla="*/ 850900 h 5321641"/>
              <a:gd name="connsiteX170" fmla="*/ 7476042 w 8962212"/>
              <a:gd name="connsiteY170" fmla="*/ 838200 h 5321641"/>
              <a:gd name="connsiteX171" fmla="*/ 7552242 w 8962212"/>
              <a:gd name="connsiteY171" fmla="*/ 825500 h 5321641"/>
              <a:gd name="connsiteX172" fmla="*/ 7666542 w 8962212"/>
              <a:gd name="connsiteY172" fmla="*/ 812800 h 5321641"/>
              <a:gd name="connsiteX173" fmla="*/ 7780842 w 8962212"/>
              <a:gd name="connsiteY173" fmla="*/ 774700 h 5321641"/>
              <a:gd name="connsiteX174" fmla="*/ 7844342 w 8962212"/>
              <a:gd name="connsiteY174" fmla="*/ 762000 h 5321641"/>
              <a:gd name="connsiteX175" fmla="*/ 7882442 w 8962212"/>
              <a:gd name="connsiteY175" fmla="*/ 749300 h 5321641"/>
              <a:gd name="connsiteX176" fmla="*/ 7984042 w 8962212"/>
              <a:gd name="connsiteY176" fmla="*/ 736600 h 5321641"/>
              <a:gd name="connsiteX177" fmla="*/ 8199942 w 8962212"/>
              <a:gd name="connsiteY177" fmla="*/ 698500 h 5321641"/>
              <a:gd name="connsiteX178" fmla="*/ 8238042 w 8962212"/>
              <a:gd name="connsiteY178" fmla="*/ 673100 h 5321641"/>
              <a:gd name="connsiteX179" fmla="*/ 8314242 w 8962212"/>
              <a:gd name="connsiteY179" fmla="*/ 660400 h 5321641"/>
              <a:gd name="connsiteX180" fmla="*/ 8492042 w 8962212"/>
              <a:gd name="connsiteY180" fmla="*/ 622300 h 5321641"/>
              <a:gd name="connsiteX181" fmla="*/ 8631742 w 8962212"/>
              <a:gd name="connsiteY181" fmla="*/ 584200 h 5321641"/>
              <a:gd name="connsiteX182" fmla="*/ 8822242 w 8962212"/>
              <a:gd name="connsiteY182" fmla="*/ 546100 h 5321641"/>
              <a:gd name="connsiteX183" fmla="*/ 8860342 w 8962212"/>
              <a:gd name="connsiteY183" fmla="*/ 520700 h 5321641"/>
              <a:gd name="connsiteX184" fmla="*/ 8898442 w 8962212"/>
              <a:gd name="connsiteY184" fmla="*/ 508000 h 5321641"/>
              <a:gd name="connsiteX185" fmla="*/ 8911142 w 8962212"/>
              <a:gd name="connsiteY185" fmla="*/ 469900 h 5321641"/>
              <a:gd name="connsiteX186" fmla="*/ 8961942 w 8962212"/>
              <a:gd name="connsiteY186" fmla="*/ 355600 h 5321641"/>
              <a:gd name="connsiteX0" fmla="*/ 8894842 w 8958612"/>
              <a:gd name="connsiteY0" fmla="*/ 444500 h 5321641"/>
              <a:gd name="connsiteX1" fmla="*/ 8932942 w 8958612"/>
              <a:gd name="connsiteY1" fmla="*/ 165100 h 5321641"/>
              <a:gd name="connsiteX2" fmla="*/ 8907542 w 8958612"/>
              <a:gd name="connsiteY2" fmla="*/ 38100 h 5321641"/>
              <a:gd name="connsiteX3" fmla="*/ 8882142 w 8958612"/>
              <a:gd name="connsiteY3" fmla="*/ 0 h 5321641"/>
              <a:gd name="connsiteX4" fmla="*/ 589042 w 8958612"/>
              <a:gd name="connsiteY4" fmla="*/ 76200 h 5321641"/>
              <a:gd name="connsiteX5" fmla="*/ 677942 w 8958612"/>
              <a:gd name="connsiteY5" fmla="*/ 3098800 h 5321641"/>
              <a:gd name="connsiteX6" fmla="*/ 690642 w 8958612"/>
              <a:gd name="connsiteY6" fmla="*/ 3276600 h 5321641"/>
              <a:gd name="connsiteX7" fmla="*/ 703342 w 8958612"/>
              <a:gd name="connsiteY7" fmla="*/ 3543300 h 5321641"/>
              <a:gd name="connsiteX8" fmla="*/ 728742 w 8958612"/>
              <a:gd name="connsiteY8" fmla="*/ 3670300 h 5321641"/>
              <a:gd name="connsiteX9" fmla="*/ 741442 w 8958612"/>
              <a:gd name="connsiteY9" fmla="*/ 3784600 h 5321641"/>
              <a:gd name="connsiteX10" fmla="*/ 766842 w 8958612"/>
              <a:gd name="connsiteY10" fmla="*/ 3886200 h 5321641"/>
              <a:gd name="connsiteX11" fmla="*/ 792242 w 8958612"/>
              <a:gd name="connsiteY11" fmla="*/ 4025900 h 5321641"/>
              <a:gd name="connsiteX12" fmla="*/ 804942 w 8958612"/>
              <a:gd name="connsiteY12" fmla="*/ 4940300 h 5321641"/>
              <a:gd name="connsiteX13" fmla="*/ 817642 w 8958612"/>
              <a:gd name="connsiteY13" fmla="*/ 5067300 h 5321641"/>
              <a:gd name="connsiteX14" fmla="*/ 1909842 w 8958612"/>
              <a:gd name="connsiteY14" fmla="*/ 5080000 h 5321641"/>
              <a:gd name="connsiteX15" fmla="*/ 2163842 w 8958612"/>
              <a:gd name="connsiteY15" fmla="*/ 5105400 h 5321641"/>
              <a:gd name="connsiteX16" fmla="*/ 2443242 w 8958612"/>
              <a:gd name="connsiteY16" fmla="*/ 5143500 h 5321641"/>
              <a:gd name="connsiteX17" fmla="*/ 2875042 w 8958612"/>
              <a:gd name="connsiteY17" fmla="*/ 5181600 h 5321641"/>
              <a:gd name="connsiteX18" fmla="*/ 3040142 w 8958612"/>
              <a:gd name="connsiteY18" fmla="*/ 5207000 h 5321641"/>
              <a:gd name="connsiteX19" fmla="*/ 3344942 w 8958612"/>
              <a:gd name="connsiteY19" fmla="*/ 5219700 h 5321641"/>
              <a:gd name="connsiteX20" fmla="*/ 3713242 w 8958612"/>
              <a:gd name="connsiteY20" fmla="*/ 5257800 h 5321641"/>
              <a:gd name="connsiteX21" fmla="*/ 3891042 w 8958612"/>
              <a:gd name="connsiteY21" fmla="*/ 5283200 h 5321641"/>
              <a:gd name="connsiteX22" fmla="*/ 4627642 w 8958612"/>
              <a:gd name="connsiteY22" fmla="*/ 5295900 h 5321641"/>
              <a:gd name="connsiteX23" fmla="*/ 5338842 w 8958612"/>
              <a:gd name="connsiteY23" fmla="*/ 5295900 h 5321641"/>
              <a:gd name="connsiteX24" fmla="*/ 5757942 w 8958612"/>
              <a:gd name="connsiteY24" fmla="*/ 5270500 h 5321641"/>
              <a:gd name="connsiteX25" fmla="*/ 5910342 w 8958612"/>
              <a:gd name="connsiteY25" fmla="*/ 5245100 h 5321641"/>
              <a:gd name="connsiteX26" fmla="*/ 7002542 w 8958612"/>
              <a:gd name="connsiteY26" fmla="*/ 5207000 h 5321641"/>
              <a:gd name="connsiteX27" fmla="*/ 7243842 w 8958612"/>
              <a:gd name="connsiteY27" fmla="*/ 5194300 h 5321641"/>
              <a:gd name="connsiteX28" fmla="*/ 7332742 w 8958612"/>
              <a:gd name="connsiteY28" fmla="*/ 5181600 h 5321641"/>
              <a:gd name="connsiteX29" fmla="*/ 7497842 w 8958612"/>
              <a:gd name="connsiteY29" fmla="*/ 5168900 h 5321641"/>
              <a:gd name="connsiteX30" fmla="*/ 7726442 w 8958612"/>
              <a:gd name="connsiteY30" fmla="*/ 5143500 h 5321641"/>
              <a:gd name="connsiteX31" fmla="*/ 8374142 w 8958612"/>
              <a:gd name="connsiteY31" fmla="*/ 5130800 h 5321641"/>
              <a:gd name="connsiteX32" fmla="*/ 8742442 w 8958612"/>
              <a:gd name="connsiteY32" fmla="*/ 5130800 h 5321641"/>
              <a:gd name="connsiteX33" fmla="*/ 8818642 w 8958612"/>
              <a:gd name="connsiteY33" fmla="*/ 5118100 h 5321641"/>
              <a:gd name="connsiteX34" fmla="*/ 8894842 w 8958612"/>
              <a:gd name="connsiteY34" fmla="*/ 5092700 h 5321641"/>
              <a:gd name="connsiteX35" fmla="*/ 8869442 w 8958612"/>
              <a:gd name="connsiteY35" fmla="*/ 4940300 h 5321641"/>
              <a:gd name="connsiteX36" fmla="*/ 8856742 w 8958612"/>
              <a:gd name="connsiteY36" fmla="*/ 4838700 h 5321641"/>
              <a:gd name="connsiteX37" fmla="*/ 8831342 w 8958612"/>
              <a:gd name="connsiteY37" fmla="*/ 4762500 h 5321641"/>
              <a:gd name="connsiteX38" fmla="*/ 8767842 w 8958612"/>
              <a:gd name="connsiteY38" fmla="*/ 4546600 h 5321641"/>
              <a:gd name="connsiteX39" fmla="*/ 8704342 w 8958612"/>
              <a:gd name="connsiteY39" fmla="*/ 4521200 h 5321641"/>
              <a:gd name="connsiteX40" fmla="*/ 8539242 w 8958612"/>
              <a:gd name="connsiteY40" fmla="*/ 4483100 h 5321641"/>
              <a:gd name="connsiteX41" fmla="*/ 8450342 w 8958612"/>
              <a:gd name="connsiteY41" fmla="*/ 4470400 h 5321641"/>
              <a:gd name="connsiteX42" fmla="*/ 8361442 w 8958612"/>
              <a:gd name="connsiteY42" fmla="*/ 4445000 h 5321641"/>
              <a:gd name="connsiteX43" fmla="*/ 8259842 w 8958612"/>
              <a:gd name="connsiteY43" fmla="*/ 4432300 h 5321641"/>
              <a:gd name="connsiteX44" fmla="*/ 8145542 w 8958612"/>
              <a:gd name="connsiteY44" fmla="*/ 4406900 h 5321641"/>
              <a:gd name="connsiteX45" fmla="*/ 8031242 w 8958612"/>
              <a:gd name="connsiteY45" fmla="*/ 4394200 h 5321641"/>
              <a:gd name="connsiteX46" fmla="*/ 7815342 w 8958612"/>
              <a:gd name="connsiteY46" fmla="*/ 4343400 h 5321641"/>
              <a:gd name="connsiteX47" fmla="*/ 7624842 w 8958612"/>
              <a:gd name="connsiteY47" fmla="*/ 4305300 h 5321641"/>
              <a:gd name="connsiteX48" fmla="*/ 7535942 w 8958612"/>
              <a:gd name="connsiteY48" fmla="*/ 4279900 h 5321641"/>
              <a:gd name="connsiteX49" fmla="*/ 7383542 w 8958612"/>
              <a:gd name="connsiteY49" fmla="*/ 4229100 h 5321641"/>
              <a:gd name="connsiteX50" fmla="*/ 7332742 w 8958612"/>
              <a:gd name="connsiteY50" fmla="*/ 4216400 h 5321641"/>
              <a:gd name="connsiteX51" fmla="*/ 7231142 w 8958612"/>
              <a:gd name="connsiteY51" fmla="*/ 4178300 h 5321641"/>
              <a:gd name="connsiteX52" fmla="*/ 7193042 w 8958612"/>
              <a:gd name="connsiteY52" fmla="*/ 4152900 h 5321641"/>
              <a:gd name="connsiteX53" fmla="*/ 7104142 w 8958612"/>
              <a:gd name="connsiteY53" fmla="*/ 4140200 h 5321641"/>
              <a:gd name="connsiteX54" fmla="*/ 6786642 w 8958612"/>
              <a:gd name="connsiteY54" fmla="*/ 4102100 h 5321641"/>
              <a:gd name="connsiteX55" fmla="*/ 6723142 w 8958612"/>
              <a:gd name="connsiteY55" fmla="*/ 4076700 h 5321641"/>
              <a:gd name="connsiteX56" fmla="*/ 6685042 w 8958612"/>
              <a:gd name="connsiteY56" fmla="*/ 4064000 h 5321641"/>
              <a:gd name="connsiteX57" fmla="*/ 6634242 w 8958612"/>
              <a:gd name="connsiteY57" fmla="*/ 4038600 h 5321641"/>
              <a:gd name="connsiteX58" fmla="*/ 6494542 w 8958612"/>
              <a:gd name="connsiteY58" fmla="*/ 4013200 h 5321641"/>
              <a:gd name="connsiteX59" fmla="*/ 6443742 w 8958612"/>
              <a:gd name="connsiteY59" fmla="*/ 4000500 h 5321641"/>
              <a:gd name="connsiteX60" fmla="*/ 6405642 w 8958612"/>
              <a:gd name="connsiteY60" fmla="*/ 3987800 h 5321641"/>
              <a:gd name="connsiteX61" fmla="*/ 6354842 w 8958612"/>
              <a:gd name="connsiteY61" fmla="*/ 3962400 h 5321641"/>
              <a:gd name="connsiteX62" fmla="*/ 6202442 w 8958612"/>
              <a:gd name="connsiteY62" fmla="*/ 3937000 h 5321641"/>
              <a:gd name="connsiteX63" fmla="*/ 6138942 w 8958612"/>
              <a:gd name="connsiteY63" fmla="*/ 3898900 h 5321641"/>
              <a:gd name="connsiteX64" fmla="*/ 6100842 w 8958612"/>
              <a:gd name="connsiteY64" fmla="*/ 3886200 h 5321641"/>
              <a:gd name="connsiteX65" fmla="*/ 6062742 w 8958612"/>
              <a:gd name="connsiteY65" fmla="*/ 3860800 h 5321641"/>
              <a:gd name="connsiteX66" fmla="*/ 6024642 w 8958612"/>
              <a:gd name="connsiteY66" fmla="*/ 3848100 h 5321641"/>
              <a:gd name="connsiteX67" fmla="*/ 5961142 w 8958612"/>
              <a:gd name="connsiteY67" fmla="*/ 3822700 h 5321641"/>
              <a:gd name="connsiteX68" fmla="*/ 5808742 w 8958612"/>
              <a:gd name="connsiteY68" fmla="*/ 3810000 h 5321641"/>
              <a:gd name="connsiteX69" fmla="*/ 5630942 w 8958612"/>
              <a:gd name="connsiteY69" fmla="*/ 3746500 h 5321641"/>
              <a:gd name="connsiteX70" fmla="*/ 5529342 w 8958612"/>
              <a:gd name="connsiteY70" fmla="*/ 3721100 h 5321641"/>
              <a:gd name="connsiteX71" fmla="*/ 5364242 w 8958612"/>
              <a:gd name="connsiteY71" fmla="*/ 3695700 h 5321641"/>
              <a:gd name="connsiteX72" fmla="*/ 5275342 w 8958612"/>
              <a:gd name="connsiteY72" fmla="*/ 3670300 h 5321641"/>
              <a:gd name="connsiteX73" fmla="*/ 5199142 w 8958612"/>
              <a:gd name="connsiteY73" fmla="*/ 3657600 h 5321641"/>
              <a:gd name="connsiteX74" fmla="*/ 5021342 w 8958612"/>
              <a:gd name="connsiteY74" fmla="*/ 3619500 h 5321641"/>
              <a:gd name="connsiteX75" fmla="*/ 4856242 w 8958612"/>
              <a:gd name="connsiteY75" fmla="*/ 3606800 h 5321641"/>
              <a:gd name="connsiteX76" fmla="*/ 4678442 w 8958612"/>
              <a:gd name="connsiteY76" fmla="*/ 3568700 h 5321641"/>
              <a:gd name="connsiteX77" fmla="*/ 4602242 w 8958612"/>
              <a:gd name="connsiteY77" fmla="*/ 3543300 h 5321641"/>
              <a:gd name="connsiteX78" fmla="*/ 4513342 w 8958612"/>
              <a:gd name="connsiteY78" fmla="*/ 3530600 h 5321641"/>
              <a:gd name="connsiteX79" fmla="*/ 4462542 w 8958612"/>
              <a:gd name="connsiteY79" fmla="*/ 3517900 h 5321641"/>
              <a:gd name="connsiteX80" fmla="*/ 4399042 w 8958612"/>
              <a:gd name="connsiteY80" fmla="*/ 3505200 h 5321641"/>
              <a:gd name="connsiteX81" fmla="*/ 4145042 w 8958612"/>
              <a:gd name="connsiteY81" fmla="*/ 3479800 h 5321641"/>
              <a:gd name="connsiteX82" fmla="*/ 4056142 w 8958612"/>
              <a:gd name="connsiteY82" fmla="*/ 3454400 h 5321641"/>
              <a:gd name="connsiteX83" fmla="*/ 3878342 w 8958612"/>
              <a:gd name="connsiteY83" fmla="*/ 3429000 h 5321641"/>
              <a:gd name="connsiteX84" fmla="*/ 3764042 w 8958612"/>
              <a:gd name="connsiteY84" fmla="*/ 3390900 h 5321641"/>
              <a:gd name="connsiteX85" fmla="*/ 3687842 w 8958612"/>
              <a:gd name="connsiteY85" fmla="*/ 3365500 h 5321641"/>
              <a:gd name="connsiteX86" fmla="*/ 3598942 w 8958612"/>
              <a:gd name="connsiteY86" fmla="*/ 3340100 h 5321641"/>
              <a:gd name="connsiteX87" fmla="*/ 3484642 w 8958612"/>
              <a:gd name="connsiteY87" fmla="*/ 3302000 h 5321641"/>
              <a:gd name="connsiteX88" fmla="*/ 3370342 w 8958612"/>
              <a:gd name="connsiteY88" fmla="*/ 3263900 h 5321641"/>
              <a:gd name="connsiteX89" fmla="*/ 3205242 w 8958612"/>
              <a:gd name="connsiteY89" fmla="*/ 3225800 h 5321641"/>
              <a:gd name="connsiteX90" fmla="*/ 3078242 w 8958612"/>
              <a:gd name="connsiteY90" fmla="*/ 3187700 h 5321641"/>
              <a:gd name="connsiteX91" fmla="*/ 3014742 w 8958612"/>
              <a:gd name="connsiteY91" fmla="*/ 3162300 h 5321641"/>
              <a:gd name="connsiteX92" fmla="*/ 2963942 w 8958612"/>
              <a:gd name="connsiteY92" fmla="*/ 3149600 h 5321641"/>
              <a:gd name="connsiteX93" fmla="*/ 2887742 w 8958612"/>
              <a:gd name="connsiteY93" fmla="*/ 3124200 h 5321641"/>
              <a:gd name="connsiteX94" fmla="*/ 2836942 w 8958612"/>
              <a:gd name="connsiteY94" fmla="*/ 3098800 h 5321641"/>
              <a:gd name="connsiteX95" fmla="*/ 2773442 w 8958612"/>
              <a:gd name="connsiteY95" fmla="*/ 3086100 h 5321641"/>
              <a:gd name="connsiteX96" fmla="*/ 2621042 w 8958612"/>
              <a:gd name="connsiteY96" fmla="*/ 3022600 h 5321641"/>
              <a:gd name="connsiteX97" fmla="*/ 2544842 w 8958612"/>
              <a:gd name="connsiteY97" fmla="*/ 3009900 h 5321641"/>
              <a:gd name="connsiteX98" fmla="*/ 2468642 w 8958612"/>
              <a:gd name="connsiteY98" fmla="*/ 2984500 h 5321641"/>
              <a:gd name="connsiteX99" fmla="*/ 2417842 w 8958612"/>
              <a:gd name="connsiteY99" fmla="*/ 2959100 h 5321641"/>
              <a:gd name="connsiteX100" fmla="*/ 2163842 w 8958612"/>
              <a:gd name="connsiteY100" fmla="*/ 2921000 h 5321641"/>
              <a:gd name="connsiteX101" fmla="*/ 2074942 w 8958612"/>
              <a:gd name="connsiteY101" fmla="*/ 2908300 h 5321641"/>
              <a:gd name="connsiteX102" fmla="*/ 2011442 w 8958612"/>
              <a:gd name="connsiteY102" fmla="*/ 2882900 h 5321641"/>
              <a:gd name="connsiteX103" fmla="*/ 1820942 w 8958612"/>
              <a:gd name="connsiteY103" fmla="*/ 2857500 h 5321641"/>
              <a:gd name="connsiteX104" fmla="*/ 1554242 w 8958612"/>
              <a:gd name="connsiteY104" fmla="*/ 2819400 h 5321641"/>
              <a:gd name="connsiteX105" fmla="*/ 1516142 w 8958612"/>
              <a:gd name="connsiteY105" fmla="*/ 2806700 h 5321641"/>
              <a:gd name="connsiteX106" fmla="*/ 1338342 w 8958612"/>
              <a:gd name="connsiteY106" fmla="*/ 2781300 h 5321641"/>
              <a:gd name="connsiteX107" fmla="*/ 1224042 w 8958612"/>
              <a:gd name="connsiteY107" fmla="*/ 2743200 h 5321641"/>
              <a:gd name="connsiteX108" fmla="*/ 1185942 w 8958612"/>
              <a:gd name="connsiteY108" fmla="*/ 2730500 h 5321641"/>
              <a:gd name="connsiteX109" fmla="*/ 1147842 w 8958612"/>
              <a:gd name="connsiteY109" fmla="*/ 2717800 h 5321641"/>
              <a:gd name="connsiteX110" fmla="*/ 1122442 w 8958612"/>
              <a:gd name="connsiteY110" fmla="*/ 2679700 h 5321641"/>
              <a:gd name="connsiteX111" fmla="*/ 995442 w 8958612"/>
              <a:gd name="connsiteY111" fmla="*/ 2590800 h 5321641"/>
              <a:gd name="connsiteX112" fmla="*/ 970042 w 8958612"/>
              <a:gd name="connsiteY112" fmla="*/ 2552700 h 5321641"/>
              <a:gd name="connsiteX113" fmla="*/ 1173242 w 8958612"/>
              <a:gd name="connsiteY113" fmla="*/ 2514600 h 5321641"/>
              <a:gd name="connsiteX114" fmla="*/ 1262142 w 8958612"/>
              <a:gd name="connsiteY114" fmla="*/ 2501900 h 5321641"/>
              <a:gd name="connsiteX115" fmla="*/ 1465342 w 8958612"/>
              <a:gd name="connsiteY115" fmla="*/ 2476500 h 5321641"/>
              <a:gd name="connsiteX116" fmla="*/ 1605042 w 8958612"/>
              <a:gd name="connsiteY116" fmla="*/ 2451100 h 5321641"/>
              <a:gd name="connsiteX117" fmla="*/ 1973342 w 8958612"/>
              <a:gd name="connsiteY117" fmla="*/ 2425700 h 5321641"/>
              <a:gd name="connsiteX118" fmla="*/ 2036842 w 8958612"/>
              <a:gd name="connsiteY118" fmla="*/ 2413000 h 5321641"/>
              <a:gd name="connsiteX119" fmla="*/ 2265442 w 8958612"/>
              <a:gd name="connsiteY119" fmla="*/ 2374900 h 5321641"/>
              <a:gd name="connsiteX120" fmla="*/ 2430542 w 8958612"/>
              <a:gd name="connsiteY120" fmla="*/ 2336800 h 5321641"/>
              <a:gd name="connsiteX121" fmla="*/ 2506742 w 8958612"/>
              <a:gd name="connsiteY121" fmla="*/ 2324100 h 5321641"/>
              <a:gd name="connsiteX122" fmla="*/ 2621042 w 8958612"/>
              <a:gd name="connsiteY122" fmla="*/ 2273300 h 5321641"/>
              <a:gd name="connsiteX123" fmla="*/ 2671842 w 8958612"/>
              <a:gd name="connsiteY123" fmla="*/ 2260600 h 5321641"/>
              <a:gd name="connsiteX124" fmla="*/ 2735342 w 8958612"/>
              <a:gd name="connsiteY124" fmla="*/ 2222500 h 5321641"/>
              <a:gd name="connsiteX125" fmla="*/ 2773442 w 8958612"/>
              <a:gd name="connsiteY125" fmla="*/ 2197100 h 5321641"/>
              <a:gd name="connsiteX126" fmla="*/ 2836942 w 8958612"/>
              <a:gd name="connsiteY126" fmla="*/ 2184400 h 5321641"/>
              <a:gd name="connsiteX127" fmla="*/ 2989342 w 8958612"/>
              <a:gd name="connsiteY127" fmla="*/ 2120900 h 5321641"/>
              <a:gd name="connsiteX128" fmla="*/ 3103642 w 8958612"/>
              <a:gd name="connsiteY128" fmla="*/ 2070100 h 5321641"/>
              <a:gd name="connsiteX129" fmla="*/ 3192542 w 8958612"/>
              <a:gd name="connsiteY129" fmla="*/ 2019300 h 5321641"/>
              <a:gd name="connsiteX130" fmla="*/ 3306842 w 8958612"/>
              <a:gd name="connsiteY130" fmla="*/ 1968500 h 5321641"/>
              <a:gd name="connsiteX131" fmla="*/ 3357642 w 8958612"/>
              <a:gd name="connsiteY131" fmla="*/ 1955800 h 5321641"/>
              <a:gd name="connsiteX132" fmla="*/ 3497342 w 8958612"/>
              <a:gd name="connsiteY132" fmla="*/ 1892300 h 5321641"/>
              <a:gd name="connsiteX133" fmla="*/ 3649742 w 8958612"/>
              <a:gd name="connsiteY133" fmla="*/ 1828800 h 5321641"/>
              <a:gd name="connsiteX134" fmla="*/ 3700542 w 8958612"/>
              <a:gd name="connsiteY134" fmla="*/ 1803400 h 5321641"/>
              <a:gd name="connsiteX135" fmla="*/ 3802142 w 8958612"/>
              <a:gd name="connsiteY135" fmla="*/ 1778000 h 5321641"/>
              <a:gd name="connsiteX136" fmla="*/ 3852942 w 8958612"/>
              <a:gd name="connsiteY136" fmla="*/ 1765300 h 5321641"/>
              <a:gd name="connsiteX137" fmla="*/ 3903742 w 8958612"/>
              <a:gd name="connsiteY137" fmla="*/ 1752600 h 5321641"/>
              <a:gd name="connsiteX138" fmla="*/ 3954542 w 8958612"/>
              <a:gd name="connsiteY138" fmla="*/ 1727200 h 5321641"/>
              <a:gd name="connsiteX139" fmla="*/ 4030742 w 8958612"/>
              <a:gd name="connsiteY139" fmla="*/ 1714500 h 5321641"/>
              <a:gd name="connsiteX140" fmla="*/ 4449842 w 8958612"/>
              <a:gd name="connsiteY140" fmla="*/ 1676400 h 5321641"/>
              <a:gd name="connsiteX141" fmla="*/ 4627642 w 8958612"/>
              <a:gd name="connsiteY141" fmla="*/ 1651000 h 5321641"/>
              <a:gd name="connsiteX142" fmla="*/ 4767342 w 8958612"/>
              <a:gd name="connsiteY142" fmla="*/ 1638300 h 5321641"/>
              <a:gd name="connsiteX143" fmla="*/ 4868942 w 8958612"/>
              <a:gd name="connsiteY143" fmla="*/ 1625600 h 5321641"/>
              <a:gd name="connsiteX144" fmla="*/ 4983242 w 8958612"/>
              <a:gd name="connsiteY144" fmla="*/ 1612900 h 5321641"/>
              <a:gd name="connsiteX145" fmla="*/ 5072142 w 8958612"/>
              <a:gd name="connsiteY145" fmla="*/ 1587500 h 5321641"/>
              <a:gd name="connsiteX146" fmla="*/ 5186442 w 8958612"/>
              <a:gd name="connsiteY146" fmla="*/ 1574800 h 5321641"/>
              <a:gd name="connsiteX147" fmla="*/ 5288042 w 8958612"/>
              <a:gd name="connsiteY147" fmla="*/ 1536700 h 5321641"/>
              <a:gd name="connsiteX148" fmla="*/ 5364242 w 8958612"/>
              <a:gd name="connsiteY148" fmla="*/ 1524000 h 5321641"/>
              <a:gd name="connsiteX149" fmla="*/ 5529342 w 8958612"/>
              <a:gd name="connsiteY149" fmla="*/ 1485900 h 5321641"/>
              <a:gd name="connsiteX150" fmla="*/ 5681742 w 8958612"/>
              <a:gd name="connsiteY150" fmla="*/ 1435100 h 5321641"/>
              <a:gd name="connsiteX151" fmla="*/ 5821442 w 8958612"/>
              <a:gd name="connsiteY151" fmla="*/ 1397000 h 5321641"/>
              <a:gd name="connsiteX152" fmla="*/ 5897642 w 8958612"/>
              <a:gd name="connsiteY152" fmla="*/ 1358900 h 5321641"/>
              <a:gd name="connsiteX153" fmla="*/ 6011942 w 8958612"/>
              <a:gd name="connsiteY153" fmla="*/ 1295400 h 5321641"/>
              <a:gd name="connsiteX154" fmla="*/ 6088142 w 8958612"/>
              <a:gd name="connsiteY154" fmla="*/ 1270000 h 5321641"/>
              <a:gd name="connsiteX155" fmla="*/ 6138942 w 8958612"/>
              <a:gd name="connsiteY155" fmla="*/ 1231900 h 5321641"/>
              <a:gd name="connsiteX156" fmla="*/ 6240542 w 8958612"/>
              <a:gd name="connsiteY156" fmla="*/ 1193800 h 5321641"/>
              <a:gd name="connsiteX157" fmla="*/ 6291342 w 8958612"/>
              <a:gd name="connsiteY157" fmla="*/ 1168400 h 5321641"/>
              <a:gd name="connsiteX158" fmla="*/ 6329442 w 8958612"/>
              <a:gd name="connsiteY158" fmla="*/ 1143000 h 5321641"/>
              <a:gd name="connsiteX159" fmla="*/ 6380242 w 8958612"/>
              <a:gd name="connsiteY159" fmla="*/ 1104900 h 5321641"/>
              <a:gd name="connsiteX160" fmla="*/ 6418342 w 8958612"/>
              <a:gd name="connsiteY160" fmla="*/ 1092200 h 5321641"/>
              <a:gd name="connsiteX161" fmla="*/ 6481842 w 8958612"/>
              <a:gd name="connsiteY161" fmla="*/ 1066800 h 5321641"/>
              <a:gd name="connsiteX162" fmla="*/ 6519942 w 8958612"/>
              <a:gd name="connsiteY162" fmla="*/ 1054100 h 5321641"/>
              <a:gd name="connsiteX163" fmla="*/ 6596142 w 8958612"/>
              <a:gd name="connsiteY163" fmla="*/ 1003300 h 5321641"/>
              <a:gd name="connsiteX164" fmla="*/ 6685042 w 8958612"/>
              <a:gd name="connsiteY164" fmla="*/ 977900 h 5321641"/>
              <a:gd name="connsiteX165" fmla="*/ 6786642 w 8958612"/>
              <a:gd name="connsiteY165" fmla="*/ 927100 h 5321641"/>
              <a:gd name="connsiteX166" fmla="*/ 6862842 w 8958612"/>
              <a:gd name="connsiteY166" fmla="*/ 901700 h 5321641"/>
              <a:gd name="connsiteX167" fmla="*/ 6977142 w 8958612"/>
              <a:gd name="connsiteY167" fmla="*/ 889000 h 5321641"/>
              <a:gd name="connsiteX168" fmla="*/ 7193042 w 8958612"/>
              <a:gd name="connsiteY168" fmla="*/ 850900 h 5321641"/>
              <a:gd name="connsiteX169" fmla="*/ 7472442 w 8958612"/>
              <a:gd name="connsiteY169" fmla="*/ 838200 h 5321641"/>
              <a:gd name="connsiteX170" fmla="*/ 7548642 w 8958612"/>
              <a:gd name="connsiteY170" fmla="*/ 825500 h 5321641"/>
              <a:gd name="connsiteX171" fmla="*/ 7662942 w 8958612"/>
              <a:gd name="connsiteY171" fmla="*/ 812800 h 5321641"/>
              <a:gd name="connsiteX172" fmla="*/ 7777242 w 8958612"/>
              <a:gd name="connsiteY172" fmla="*/ 774700 h 5321641"/>
              <a:gd name="connsiteX173" fmla="*/ 7840742 w 8958612"/>
              <a:gd name="connsiteY173" fmla="*/ 762000 h 5321641"/>
              <a:gd name="connsiteX174" fmla="*/ 7878842 w 8958612"/>
              <a:gd name="connsiteY174" fmla="*/ 749300 h 5321641"/>
              <a:gd name="connsiteX175" fmla="*/ 7980442 w 8958612"/>
              <a:gd name="connsiteY175" fmla="*/ 736600 h 5321641"/>
              <a:gd name="connsiteX176" fmla="*/ 8196342 w 8958612"/>
              <a:gd name="connsiteY176" fmla="*/ 698500 h 5321641"/>
              <a:gd name="connsiteX177" fmla="*/ 8234442 w 8958612"/>
              <a:gd name="connsiteY177" fmla="*/ 673100 h 5321641"/>
              <a:gd name="connsiteX178" fmla="*/ 8310642 w 8958612"/>
              <a:gd name="connsiteY178" fmla="*/ 660400 h 5321641"/>
              <a:gd name="connsiteX179" fmla="*/ 8488442 w 8958612"/>
              <a:gd name="connsiteY179" fmla="*/ 622300 h 5321641"/>
              <a:gd name="connsiteX180" fmla="*/ 8628142 w 8958612"/>
              <a:gd name="connsiteY180" fmla="*/ 584200 h 5321641"/>
              <a:gd name="connsiteX181" fmla="*/ 8818642 w 8958612"/>
              <a:gd name="connsiteY181" fmla="*/ 546100 h 5321641"/>
              <a:gd name="connsiteX182" fmla="*/ 8856742 w 8958612"/>
              <a:gd name="connsiteY182" fmla="*/ 520700 h 5321641"/>
              <a:gd name="connsiteX183" fmla="*/ 8894842 w 8958612"/>
              <a:gd name="connsiteY183" fmla="*/ 508000 h 5321641"/>
              <a:gd name="connsiteX184" fmla="*/ 8907542 w 8958612"/>
              <a:gd name="connsiteY184" fmla="*/ 469900 h 5321641"/>
              <a:gd name="connsiteX185" fmla="*/ 8958342 w 8958612"/>
              <a:gd name="connsiteY185" fmla="*/ 355600 h 5321641"/>
              <a:gd name="connsiteX0" fmla="*/ 8891267 w 8955037"/>
              <a:gd name="connsiteY0" fmla="*/ 444500 h 5321641"/>
              <a:gd name="connsiteX1" fmla="*/ 8929367 w 8955037"/>
              <a:gd name="connsiteY1" fmla="*/ 165100 h 5321641"/>
              <a:gd name="connsiteX2" fmla="*/ 8903967 w 8955037"/>
              <a:gd name="connsiteY2" fmla="*/ 38100 h 5321641"/>
              <a:gd name="connsiteX3" fmla="*/ 8878567 w 8955037"/>
              <a:gd name="connsiteY3" fmla="*/ 0 h 5321641"/>
              <a:gd name="connsiteX4" fmla="*/ 585467 w 8955037"/>
              <a:gd name="connsiteY4" fmla="*/ 76200 h 5321641"/>
              <a:gd name="connsiteX5" fmla="*/ 687067 w 8955037"/>
              <a:gd name="connsiteY5" fmla="*/ 3276600 h 5321641"/>
              <a:gd name="connsiteX6" fmla="*/ 699767 w 8955037"/>
              <a:gd name="connsiteY6" fmla="*/ 3543300 h 5321641"/>
              <a:gd name="connsiteX7" fmla="*/ 725167 w 8955037"/>
              <a:gd name="connsiteY7" fmla="*/ 3670300 h 5321641"/>
              <a:gd name="connsiteX8" fmla="*/ 737867 w 8955037"/>
              <a:gd name="connsiteY8" fmla="*/ 3784600 h 5321641"/>
              <a:gd name="connsiteX9" fmla="*/ 763267 w 8955037"/>
              <a:gd name="connsiteY9" fmla="*/ 3886200 h 5321641"/>
              <a:gd name="connsiteX10" fmla="*/ 788667 w 8955037"/>
              <a:gd name="connsiteY10" fmla="*/ 4025900 h 5321641"/>
              <a:gd name="connsiteX11" fmla="*/ 801367 w 8955037"/>
              <a:gd name="connsiteY11" fmla="*/ 4940300 h 5321641"/>
              <a:gd name="connsiteX12" fmla="*/ 814067 w 8955037"/>
              <a:gd name="connsiteY12" fmla="*/ 5067300 h 5321641"/>
              <a:gd name="connsiteX13" fmla="*/ 1906267 w 8955037"/>
              <a:gd name="connsiteY13" fmla="*/ 5080000 h 5321641"/>
              <a:gd name="connsiteX14" fmla="*/ 2160267 w 8955037"/>
              <a:gd name="connsiteY14" fmla="*/ 5105400 h 5321641"/>
              <a:gd name="connsiteX15" fmla="*/ 2439667 w 8955037"/>
              <a:gd name="connsiteY15" fmla="*/ 5143500 h 5321641"/>
              <a:gd name="connsiteX16" fmla="*/ 2871467 w 8955037"/>
              <a:gd name="connsiteY16" fmla="*/ 5181600 h 5321641"/>
              <a:gd name="connsiteX17" fmla="*/ 3036567 w 8955037"/>
              <a:gd name="connsiteY17" fmla="*/ 5207000 h 5321641"/>
              <a:gd name="connsiteX18" fmla="*/ 3341367 w 8955037"/>
              <a:gd name="connsiteY18" fmla="*/ 5219700 h 5321641"/>
              <a:gd name="connsiteX19" fmla="*/ 3709667 w 8955037"/>
              <a:gd name="connsiteY19" fmla="*/ 5257800 h 5321641"/>
              <a:gd name="connsiteX20" fmla="*/ 3887467 w 8955037"/>
              <a:gd name="connsiteY20" fmla="*/ 5283200 h 5321641"/>
              <a:gd name="connsiteX21" fmla="*/ 4624067 w 8955037"/>
              <a:gd name="connsiteY21" fmla="*/ 5295900 h 5321641"/>
              <a:gd name="connsiteX22" fmla="*/ 5335267 w 8955037"/>
              <a:gd name="connsiteY22" fmla="*/ 5295900 h 5321641"/>
              <a:gd name="connsiteX23" fmla="*/ 5754367 w 8955037"/>
              <a:gd name="connsiteY23" fmla="*/ 5270500 h 5321641"/>
              <a:gd name="connsiteX24" fmla="*/ 5906767 w 8955037"/>
              <a:gd name="connsiteY24" fmla="*/ 5245100 h 5321641"/>
              <a:gd name="connsiteX25" fmla="*/ 6998967 w 8955037"/>
              <a:gd name="connsiteY25" fmla="*/ 5207000 h 5321641"/>
              <a:gd name="connsiteX26" fmla="*/ 7240267 w 8955037"/>
              <a:gd name="connsiteY26" fmla="*/ 5194300 h 5321641"/>
              <a:gd name="connsiteX27" fmla="*/ 7329167 w 8955037"/>
              <a:gd name="connsiteY27" fmla="*/ 5181600 h 5321641"/>
              <a:gd name="connsiteX28" fmla="*/ 7494267 w 8955037"/>
              <a:gd name="connsiteY28" fmla="*/ 5168900 h 5321641"/>
              <a:gd name="connsiteX29" fmla="*/ 7722867 w 8955037"/>
              <a:gd name="connsiteY29" fmla="*/ 5143500 h 5321641"/>
              <a:gd name="connsiteX30" fmla="*/ 8370567 w 8955037"/>
              <a:gd name="connsiteY30" fmla="*/ 5130800 h 5321641"/>
              <a:gd name="connsiteX31" fmla="*/ 8738867 w 8955037"/>
              <a:gd name="connsiteY31" fmla="*/ 5130800 h 5321641"/>
              <a:gd name="connsiteX32" fmla="*/ 8815067 w 8955037"/>
              <a:gd name="connsiteY32" fmla="*/ 5118100 h 5321641"/>
              <a:gd name="connsiteX33" fmla="*/ 8891267 w 8955037"/>
              <a:gd name="connsiteY33" fmla="*/ 5092700 h 5321641"/>
              <a:gd name="connsiteX34" fmla="*/ 8865867 w 8955037"/>
              <a:gd name="connsiteY34" fmla="*/ 4940300 h 5321641"/>
              <a:gd name="connsiteX35" fmla="*/ 8853167 w 8955037"/>
              <a:gd name="connsiteY35" fmla="*/ 4838700 h 5321641"/>
              <a:gd name="connsiteX36" fmla="*/ 8827767 w 8955037"/>
              <a:gd name="connsiteY36" fmla="*/ 4762500 h 5321641"/>
              <a:gd name="connsiteX37" fmla="*/ 8764267 w 8955037"/>
              <a:gd name="connsiteY37" fmla="*/ 4546600 h 5321641"/>
              <a:gd name="connsiteX38" fmla="*/ 8700767 w 8955037"/>
              <a:gd name="connsiteY38" fmla="*/ 4521200 h 5321641"/>
              <a:gd name="connsiteX39" fmla="*/ 8535667 w 8955037"/>
              <a:gd name="connsiteY39" fmla="*/ 4483100 h 5321641"/>
              <a:gd name="connsiteX40" fmla="*/ 8446767 w 8955037"/>
              <a:gd name="connsiteY40" fmla="*/ 4470400 h 5321641"/>
              <a:gd name="connsiteX41" fmla="*/ 8357867 w 8955037"/>
              <a:gd name="connsiteY41" fmla="*/ 4445000 h 5321641"/>
              <a:gd name="connsiteX42" fmla="*/ 8256267 w 8955037"/>
              <a:gd name="connsiteY42" fmla="*/ 4432300 h 5321641"/>
              <a:gd name="connsiteX43" fmla="*/ 8141967 w 8955037"/>
              <a:gd name="connsiteY43" fmla="*/ 4406900 h 5321641"/>
              <a:gd name="connsiteX44" fmla="*/ 8027667 w 8955037"/>
              <a:gd name="connsiteY44" fmla="*/ 4394200 h 5321641"/>
              <a:gd name="connsiteX45" fmla="*/ 7811767 w 8955037"/>
              <a:gd name="connsiteY45" fmla="*/ 4343400 h 5321641"/>
              <a:gd name="connsiteX46" fmla="*/ 7621267 w 8955037"/>
              <a:gd name="connsiteY46" fmla="*/ 4305300 h 5321641"/>
              <a:gd name="connsiteX47" fmla="*/ 7532367 w 8955037"/>
              <a:gd name="connsiteY47" fmla="*/ 4279900 h 5321641"/>
              <a:gd name="connsiteX48" fmla="*/ 7379967 w 8955037"/>
              <a:gd name="connsiteY48" fmla="*/ 4229100 h 5321641"/>
              <a:gd name="connsiteX49" fmla="*/ 7329167 w 8955037"/>
              <a:gd name="connsiteY49" fmla="*/ 4216400 h 5321641"/>
              <a:gd name="connsiteX50" fmla="*/ 7227567 w 8955037"/>
              <a:gd name="connsiteY50" fmla="*/ 4178300 h 5321641"/>
              <a:gd name="connsiteX51" fmla="*/ 7189467 w 8955037"/>
              <a:gd name="connsiteY51" fmla="*/ 4152900 h 5321641"/>
              <a:gd name="connsiteX52" fmla="*/ 7100567 w 8955037"/>
              <a:gd name="connsiteY52" fmla="*/ 4140200 h 5321641"/>
              <a:gd name="connsiteX53" fmla="*/ 6783067 w 8955037"/>
              <a:gd name="connsiteY53" fmla="*/ 4102100 h 5321641"/>
              <a:gd name="connsiteX54" fmla="*/ 6719567 w 8955037"/>
              <a:gd name="connsiteY54" fmla="*/ 4076700 h 5321641"/>
              <a:gd name="connsiteX55" fmla="*/ 6681467 w 8955037"/>
              <a:gd name="connsiteY55" fmla="*/ 4064000 h 5321641"/>
              <a:gd name="connsiteX56" fmla="*/ 6630667 w 8955037"/>
              <a:gd name="connsiteY56" fmla="*/ 4038600 h 5321641"/>
              <a:gd name="connsiteX57" fmla="*/ 6490967 w 8955037"/>
              <a:gd name="connsiteY57" fmla="*/ 4013200 h 5321641"/>
              <a:gd name="connsiteX58" fmla="*/ 6440167 w 8955037"/>
              <a:gd name="connsiteY58" fmla="*/ 4000500 h 5321641"/>
              <a:gd name="connsiteX59" fmla="*/ 6402067 w 8955037"/>
              <a:gd name="connsiteY59" fmla="*/ 3987800 h 5321641"/>
              <a:gd name="connsiteX60" fmla="*/ 6351267 w 8955037"/>
              <a:gd name="connsiteY60" fmla="*/ 3962400 h 5321641"/>
              <a:gd name="connsiteX61" fmla="*/ 6198867 w 8955037"/>
              <a:gd name="connsiteY61" fmla="*/ 3937000 h 5321641"/>
              <a:gd name="connsiteX62" fmla="*/ 6135367 w 8955037"/>
              <a:gd name="connsiteY62" fmla="*/ 3898900 h 5321641"/>
              <a:gd name="connsiteX63" fmla="*/ 6097267 w 8955037"/>
              <a:gd name="connsiteY63" fmla="*/ 3886200 h 5321641"/>
              <a:gd name="connsiteX64" fmla="*/ 6059167 w 8955037"/>
              <a:gd name="connsiteY64" fmla="*/ 3860800 h 5321641"/>
              <a:gd name="connsiteX65" fmla="*/ 6021067 w 8955037"/>
              <a:gd name="connsiteY65" fmla="*/ 3848100 h 5321641"/>
              <a:gd name="connsiteX66" fmla="*/ 5957567 w 8955037"/>
              <a:gd name="connsiteY66" fmla="*/ 3822700 h 5321641"/>
              <a:gd name="connsiteX67" fmla="*/ 5805167 w 8955037"/>
              <a:gd name="connsiteY67" fmla="*/ 3810000 h 5321641"/>
              <a:gd name="connsiteX68" fmla="*/ 5627367 w 8955037"/>
              <a:gd name="connsiteY68" fmla="*/ 3746500 h 5321641"/>
              <a:gd name="connsiteX69" fmla="*/ 5525767 w 8955037"/>
              <a:gd name="connsiteY69" fmla="*/ 3721100 h 5321641"/>
              <a:gd name="connsiteX70" fmla="*/ 5360667 w 8955037"/>
              <a:gd name="connsiteY70" fmla="*/ 3695700 h 5321641"/>
              <a:gd name="connsiteX71" fmla="*/ 5271767 w 8955037"/>
              <a:gd name="connsiteY71" fmla="*/ 3670300 h 5321641"/>
              <a:gd name="connsiteX72" fmla="*/ 5195567 w 8955037"/>
              <a:gd name="connsiteY72" fmla="*/ 3657600 h 5321641"/>
              <a:gd name="connsiteX73" fmla="*/ 5017767 w 8955037"/>
              <a:gd name="connsiteY73" fmla="*/ 3619500 h 5321641"/>
              <a:gd name="connsiteX74" fmla="*/ 4852667 w 8955037"/>
              <a:gd name="connsiteY74" fmla="*/ 3606800 h 5321641"/>
              <a:gd name="connsiteX75" fmla="*/ 4674867 w 8955037"/>
              <a:gd name="connsiteY75" fmla="*/ 3568700 h 5321641"/>
              <a:gd name="connsiteX76" fmla="*/ 4598667 w 8955037"/>
              <a:gd name="connsiteY76" fmla="*/ 3543300 h 5321641"/>
              <a:gd name="connsiteX77" fmla="*/ 4509767 w 8955037"/>
              <a:gd name="connsiteY77" fmla="*/ 3530600 h 5321641"/>
              <a:gd name="connsiteX78" fmla="*/ 4458967 w 8955037"/>
              <a:gd name="connsiteY78" fmla="*/ 3517900 h 5321641"/>
              <a:gd name="connsiteX79" fmla="*/ 4395467 w 8955037"/>
              <a:gd name="connsiteY79" fmla="*/ 3505200 h 5321641"/>
              <a:gd name="connsiteX80" fmla="*/ 4141467 w 8955037"/>
              <a:gd name="connsiteY80" fmla="*/ 3479800 h 5321641"/>
              <a:gd name="connsiteX81" fmla="*/ 4052567 w 8955037"/>
              <a:gd name="connsiteY81" fmla="*/ 3454400 h 5321641"/>
              <a:gd name="connsiteX82" fmla="*/ 3874767 w 8955037"/>
              <a:gd name="connsiteY82" fmla="*/ 3429000 h 5321641"/>
              <a:gd name="connsiteX83" fmla="*/ 3760467 w 8955037"/>
              <a:gd name="connsiteY83" fmla="*/ 3390900 h 5321641"/>
              <a:gd name="connsiteX84" fmla="*/ 3684267 w 8955037"/>
              <a:gd name="connsiteY84" fmla="*/ 3365500 h 5321641"/>
              <a:gd name="connsiteX85" fmla="*/ 3595367 w 8955037"/>
              <a:gd name="connsiteY85" fmla="*/ 3340100 h 5321641"/>
              <a:gd name="connsiteX86" fmla="*/ 3481067 w 8955037"/>
              <a:gd name="connsiteY86" fmla="*/ 3302000 h 5321641"/>
              <a:gd name="connsiteX87" fmla="*/ 3366767 w 8955037"/>
              <a:gd name="connsiteY87" fmla="*/ 3263900 h 5321641"/>
              <a:gd name="connsiteX88" fmla="*/ 3201667 w 8955037"/>
              <a:gd name="connsiteY88" fmla="*/ 3225800 h 5321641"/>
              <a:gd name="connsiteX89" fmla="*/ 3074667 w 8955037"/>
              <a:gd name="connsiteY89" fmla="*/ 3187700 h 5321641"/>
              <a:gd name="connsiteX90" fmla="*/ 3011167 w 8955037"/>
              <a:gd name="connsiteY90" fmla="*/ 3162300 h 5321641"/>
              <a:gd name="connsiteX91" fmla="*/ 2960367 w 8955037"/>
              <a:gd name="connsiteY91" fmla="*/ 3149600 h 5321641"/>
              <a:gd name="connsiteX92" fmla="*/ 2884167 w 8955037"/>
              <a:gd name="connsiteY92" fmla="*/ 3124200 h 5321641"/>
              <a:gd name="connsiteX93" fmla="*/ 2833367 w 8955037"/>
              <a:gd name="connsiteY93" fmla="*/ 3098800 h 5321641"/>
              <a:gd name="connsiteX94" fmla="*/ 2769867 w 8955037"/>
              <a:gd name="connsiteY94" fmla="*/ 3086100 h 5321641"/>
              <a:gd name="connsiteX95" fmla="*/ 2617467 w 8955037"/>
              <a:gd name="connsiteY95" fmla="*/ 3022600 h 5321641"/>
              <a:gd name="connsiteX96" fmla="*/ 2541267 w 8955037"/>
              <a:gd name="connsiteY96" fmla="*/ 3009900 h 5321641"/>
              <a:gd name="connsiteX97" fmla="*/ 2465067 w 8955037"/>
              <a:gd name="connsiteY97" fmla="*/ 2984500 h 5321641"/>
              <a:gd name="connsiteX98" fmla="*/ 2414267 w 8955037"/>
              <a:gd name="connsiteY98" fmla="*/ 2959100 h 5321641"/>
              <a:gd name="connsiteX99" fmla="*/ 2160267 w 8955037"/>
              <a:gd name="connsiteY99" fmla="*/ 2921000 h 5321641"/>
              <a:gd name="connsiteX100" fmla="*/ 2071367 w 8955037"/>
              <a:gd name="connsiteY100" fmla="*/ 2908300 h 5321641"/>
              <a:gd name="connsiteX101" fmla="*/ 2007867 w 8955037"/>
              <a:gd name="connsiteY101" fmla="*/ 2882900 h 5321641"/>
              <a:gd name="connsiteX102" fmla="*/ 1817367 w 8955037"/>
              <a:gd name="connsiteY102" fmla="*/ 2857500 h 5321641"/>
              <a:gd name="connsiteX103" fmla="*/ 1550667 w 8955037"/>
              <a:gd name="connsiteY103" fmla="*/ 2819400 h 5321641"/>
              <a:gd name="connsiteX104" fmla="*/ 1512567 w 8955037"/>
              <a:gd name="connsiteY104" fmla="*/ 2806700 h 5321641"/>
              <a:gd name="connsiteX105" fmla="*/ 1334767 w 8955037"/>
              <a:gd name="connsiteY105" fmla="*/ 2781300 h 5321641"/>
              <a:gd name="connsiteX106" fmla="*/ 1220467 w 8955037"/>
              <a:gd name="connsiteY106" fmla="*/ 2743200 h 5321641"/>
              <a:gd name="connsiteX107" fmla="*/ 1182367 w 8955037"/>
              <a:gd name="connsiteY107" fmla="*/ 2730500 h 5321641"/>
              <a:gd name="connsiteX108" fmla="*/ 1144267 w 8955037"/>
              <a:gd name="connsiteY108" fmla="*/ 2717800 h 5321641"/>
              <a:gd name="connsiteX109" fmla="*/ 1118867 w 8955037"/>
              <a:gd name="connsiteY109" fmla="*/ 2679700 h 5321641"/>
              <a:gd name="connsiteX110" fmla="*/ 991867 w 8955037"/>
              <a:gd name="connsiteY110" fmla="*/ 2590800 h 5321641"/>
              <a:gd name="connsiteX111" fmla="*/ 966467 w 8955037"/>
              <a:gd name="connsiteY111" fmla="*/ 2552700 h 5321641"/>
              <a:gd name="connsiteX112" fmla="*/ 1169667 w 8955037"/>
              <a:gd name="connsiteY112" fmla="*/ 2514600 h 5321641"/>
              <a:gd name="connsiteX113" fmla="*/ 1258567 w 8955037"/>
              <a:gd name="connsiteY113" fmla="*/ 2501900 h 5321641"/>
              <a:gd name="connsiteX114" fmla="*/ 1461767 w 8955037"/>
              <a:gd name="connsiteY114" fmla="*/ 2476500 h 5321641"/>
              <a:gd name="connsiteX115" fmla="*/ 1601467 w 8955037"/>
              <a:gd name="connsiteY115" fmla="*/ 2451100 h 5321641"/>
              <a:gd name="connsiteX116" fmla="*/ 1969767 w 8955037"/>
              <a:gd name="connsiteY116" fmla="*/ 2425700 h 5321641"/>
              <a:gd name="connsiteX117" fmla="*/ 2033267 w 8955037"/>
              <a:gd name="connsiteY117" fmla="*/ 2413000 h 5321641"/>
              <a:gd name="connsiteX118" fmla="*/ 2261867 w 8955037"/>
              <a:gd name="connsiteY118" fmla="*/ 2374900 h 5321641"/>
              <a:gd name="connsiteX119" fmla="*/ 2426967 w 8955037"/>
              <a:gd name="connsiteY119" fmla="*/ 2336800 h 5321641"/>
              <a:gd name="connsiteX120" fmla="*/ 2503167 w 8955037"/>
              <a:gd name="connsiteY120" fmla="*/ 2324100 h 5321641"/>
              <a:gd name="connsiteX121" fmla="*/ 2617467 w 8955037"/>
              <a:gd name="connsiteY121" fmla="*/ 2273300 h 5321641"/>
              <a:gd name="connsiteX122" fmla="*/ 2668267 w 8955037"/>
              <a:gd name="connsiteY122" fmla="*/ 2260600 h 5321641"/>
              <a:gd name="connsiteX123" fmla="*/ 2731767 w 8955037"/>
              <a:gd name="connsiteY123" fmla="*/ 2222500 h 5321641"/>
              <a:gd name="connsiteX124" fmla="*/ 2769867 w 8955037"/>
              <a:gd name="connsiteY124" fmla="*/ 2197100 h 5321641"/>
              <a:gd name="connsiteX125" fmla="*/ 2833367 w 8955037"/>
              <a:gd name="connsiteY125" fmla="*/ 2184400 h 5321641"/>
              <a:gd name="connsiteX126" fmla="*/ 2985767 w 8955037"/>
              <a:gd name="connsiteY126" fmla="*/ 2120900 h 5321641"/>
              <a:gd name="connsiteX127" fmla="*/ 3100067 w 8955037"/>
              <a:gd name="connsiteY127" fmla="*/ 2070100 h 5321641"/>
              <a:gd name="connsiteX128" fmla="*/ 3188967 w 8955037"/>
              <a:gd name="connsiteY128" fmla="*/ 2019300 h 5321641"/>
              <a:gd name="connsiteX129" fmla="*/ 3303267 w 8955037"/>
              <a:gd name="connsiteY129" fmla="*/ 1968500 h 5321641"/>
              <a:gd name="connsiteX130" fmla="*/ 3354067 w 8955037"/>
              <a:gd name="connsiteY130" fmla="*/ 1955800 h 5321641"/>
              <a:gd name="connsiteX131" fmla="*/ 3493767 w 8955037"/>
              <a:gd name="connsiteY131" fmla="*/ 1892300 h 5321641"/>
              <a:gd name="connsiteX132" fmla="*/ 3646167 w 8955037"/>
              <a:gd name="connsiteY132" fmla="*/ 1828800 h 5321641"/>
              <a:gd name="connsiteX133" fmla="*/ 3696967 w 8955037"/>
              <a:gd name="connsiteY133" fmla="*/ 1803400 h 5321641"/>
              <a:gd name="connsiteX134" fmla="*/ 3798567 w 8955037"/>
              <a:gd name="connsiteY134" fmla="*/ 1778000 h 5321641"/>
              <a:gd name="connsiteX135" fmla="*/ 3849367 w 8955037"/>
              <a:gd name="connsiteY135" fmla="*/ 1765300 h 5321641"/>
              <a:gd name="connsiteX136" fmla="*/ 3900167 w 8955037"/>
              <a:gd name="connsiteY136" fmla="*/ 1752600 h 5321641"/>
              <a:gd name="connsiteX137" fmla="*/ 3950967 w 8955037"/>
              <a:gd name="connsiteY137" fmla="*/ 1727200 h 5321641"/>
              <a:gd name="connsiteX138" fmla="*/ 4027167 w 8955037"/>
              <a:gd name="connsiteY138" fmla="*/ 1714500 h 5321641"/>
              <a:gd name="connsiteX139" fmla="*/ 4446267 w 8955037"/>
              <a:gd name="connsiteY139" fmla="*/ 1676400 h 5321641"/>
              <a:gd name="connsiteX140" fmla="*/ 4624067 w 8955037"/>
              <a:gd name="connsiteY140" fmla="*/ 1651000 h 5321641"/>
              <a:gd name="connsiteX141" fmla="*/ 4763767 w 8955037"/>
              <a:gd name="connsiteY141" fmla="*/ 1638300 h 5321641"/>
              <a:gd name="connsiteX142" fmla="*/ 4865367 w 8955037"/>
              <a:gd name="connsiteY142" fmla="*/ 1625600 h 5321641"/>
              <a:gd name="connsiteX143" fmla="*/ 4979667 w 8955037"/>
              <a:gd name="connsiteY143" fmla="*/ 1612900 h 5321641"/>
              <a:gd name="connsiteX144" fmla="*/ 5068567 w 8955037"/>
              <a:gd name="connsiteY144" fmla="*/ 1587500 h 5321641"/>
              <a:gd name="connsiteX145" fmla="*/ 5182867 w 8955037"/>
              <a:gd name="connsiteY145" fmla="*/ 1574800 h 5321641"/>
              <a:gd name="connsiteX146" fmla="*/ 5284467 w 8955037"/>
              <a:gd name="connsiteY146" fmla="*/ 1536700 h 5321641"/>
              <a:gd name="connsiteX147" fmla="*/ 5360667 w 8955037"/>
              <a:gd name="connsiteY147" fmla="*/ 1524000 h 5321641"/>
              <a:gd name="connsiteX148" fmla="*/ 5525767 w 8955037"/>
              <a:gd name="connsiteY148" fmla="*/ 1485900 h 5321641"/>
              <a:gd name="connsiteX149" fmla="*/ 5678167 w 8955037"/>
              <a:gd name="connsiteY149" fmla="*/ 1435100 h 5321641"/>
              <a:gd name="connsiteX150" fmla="*/ 5817867 w 8955037"/>
              <a:gd name="connsiteY150" fmla="*/ 1397000 h 5321641"/>
              <a:gd name="connsiteX151" fmla="*/ 5894067 w 8955037"/>
              <a:gd name="connsiteY151" fmla="*/ 1358900 h 5321641"/>
              <a:gd name="connsiteX152" fmla="*/ 6008367 w 8955037"/>
              <a:gd name="connsiteY152" fmla="*/ 1295400 h 5321641"/>
              <a:gd name="connsiteX153" fmla="*/ 6084567 w 8955037"/>
              <a:gd name="connsiteY153" fmla="*/ 1270000 h 5321641"/>
              <a:gd name="connsiteX154" fmla="*/ 6135367 w 8955037"/>
              <a:gd name="connsiteY154" fmla="*/ 1231900 h 5321641"/>
              <a:gd name="connsiteX155" fmla="*/ 6236967 w 8955037"/>
              <a:gd name="connsiteY155" fmla="*/ 1193800 h 5321641"/>
              <a:gd name="connsiteX156" fmla="*/ 6287767 w 8955037"/>
              <a:gd name="connsiteY156" fmla="*/ 1168400 h 5321641"/>
              <a:gd name="connsiteX157" fmla="*/ 6325867 w 8955037"/>
              <a:gd name="connsiteY157" fmla="*/ 1143000 h 5321641"/>
              <a:gd name="connsiteX158" fmla="*/ 6376667 w 8955037"/>
              <a:gd name="connsiteY158" fmla="*/ 1104900 h 5321641"/>
              <a:gd name="connsiteX159" fmla="*/ 6414767 w 8955037"/>
              <a:gd name="connsiteY159" fmla="*/ 1092200 h 5321641"/>
              <a:gd name="connsiteX160" fmla="*/ 6478267 w 8955037"/>
              <a:gd name="connsiteY160" fmla="*/ 1066800 h 5321641"/>
              <a:gd name="connsiteX161" fmla="*/ 6516367 w 8955037"/>
              <a:gd name="connsiteY161" fmla="*/ 1054100 h 5321641"/>
              <a:gd name="connsiteX162" fmla="*/ 6592567 w 8955037"/>
              <a:gd name="connsiteY162" fmla="*/ 1003300 h 5321641"/>
              <a:gd name="connsiteX163" fmla="*/ 6681467 w 8955037"/>
              <a:gd name="connsiteY163" fmla="*/ 977900 h 5321641"/>
              <a:gd name="connsiteX164" fmla="*/ 6783067 w 8955037"/>
              <a:gd name="connsiteY164" fmla="*/ 927100 h 5321641"/>
              <a:gd name="connsiteX165" fmla="*/ 6859267 w 8955037"/>
              <a:gd name="connsiteY165" fmla="*/ 901700 h 5321641"/>
              <a:gd name="connsiteX166" fmla="*/ 6973567 w 8955037"/>
              <a:gd name="connsiteY166" fmla="*/ 889000 h 5321641"/>
              <a:gd name="connsiteX167" fmla="*/ 7189467 w 8955037"/>
              <a:gd name="connsiteY167" fmla="*/ 850900 h 5321641"/>
              <a:gd name="connsiteX168" fmla="*/ 7468867 w 8955037"/>
              <a:gd name="connsiteY168" fmla="*/ 838200 h 5321641"/>
              <a:gd name="connsiteX169" fmla="*/ 7545067 w 8955037"/>
              <a:gd name="connsiteY169" fmla="*/ 825500 h 5321641"/>
              <a:gd name="connsiteX170" fmla="*/ 7659367 w 8955037"/>
              <a:gd name="connsiteY170" fmla="*/ 812800 h 5321641"/>
              <a:gd name="connsiteX171" fmla="*/ 7773667 w 8955037"/>
              <a:gd name="connsiteY171" fmla="*/ 774700 h 5321641"/>
              <a:gd name="connsiteX172" fmla="*/ 7837167 w 8955037"/>
              <a:gd name="connsiteY172" fmla="*/ 762000 h 5321641"/>
              <a:gd name="connsiteX173" fmla="*/ 7875267 w 8955037"/>
              <a:gd name="connsiteY173" fmla="*/ 749300 h 5321641"/>
              <a:gd name="connsiteX174" fmla="*/ 7976867 w 8955037"/>
              <a:gd name="connsiteY174" fmla="*/ 736600 h 5321641"/>
              <a:gd name="connsiteX175" fmla="*/ 8192767 w 8955037"/>
              <a:gd name="connsiteY175" fmla="*/ 698500 h 5321641"/>
              <a:gd name="connsiteX176" fmla="*/ 8230867 w 8955037"/>
              <a:gd name="connsiteY176" fmla="*/ 673100 h 5321641"/>
              <a:gd name="connsiteX177" fmla="*/ 8307067 w 8955037"/>
              <a:gd name="connsiteY177" fmla="*/ 660400 h 5321641"/>
              <a:gd name="connsiteX178" fmla="*/ 8484867 w 8955037"/>
              <a:gd name="connsiteY178" fmla="*/ 622300 h 5321641"/>
              <a:gd name="connsiteX179" fmla="*/ 8624567 w 8955037"/>
              <a:gd name="connsiteY179" fmla="*/ 584200 h 5321641"/>
              <a:gd name="connsiteX180" fmla="*/ 8815067 w 8955037"/>
              <a:gd name="connsiteY180" fmla="*/ 546100 h 5321641"/>
              <a:gd name="connsiteX181" fmla="*/ 8853167 w 8955037"/>
              <a:gd name="connsiteY181" fmla="*/ 520700 h 5321641"/>
              <a:gd name="connsiteX182" fmla="*/ 8891267 w 8955037"/>
              <a:gd name="connsiteY182" fmla="*/ 508000 h 5321641"/>
              <a:gd name="connsiteX183" fmla="*/ 8903967 w 8955037"/>
              <a:gd name="connsiteY183" fmla="*/ 469900 h 5321641"/>
              <a:gd name="connsiteX184" fmla="*/ 8954767 w 8955037"/>
              <a:gd name="connsiteY184" fmla="*/ 355600 h 5321641"/>
              <a:gd name="connsiteX0" fmla="*/ 8888155 w 8951925"/>
              <a:gd name="connsiteY0" fmla="*/ 444500 h 5321641"/>
              <a:gd name="connsiteX1" fmla="*/ 8926255 w 8951925"/>
              <a:gd name="connsiteY1" fmla="*/ 165100 h 5321641"/>
              <a:gd name="connsiteX2" fmla="*/ 8900855 w 8951925"/>
              <a:gd name="connsiteY2" fmla="*/ 38100 h 5321641"/>
              <a:gd name="connsiteX3" fmla="*/ 8875455 w 8951925"/>
              <a:gd name="connsiteY3" fmla="*/ 0 h 5321641"/>
              <a:gd name="connsiteX4" fmla="*/ 582355 w 8951925"/>
              <a:gd name="connsiteY4" fmla="*/ 76200 h 5321641"/>
              <a:gd name="connsiteX5" fmla="*/ 696655 w 8951925"/>
              <a:gd name="connsiteY5" fmla="*/ 3543300 h 5321641"/>
              <a:gd name="connsiteX6" fmla="*/ 722055 w 8951925"/>
              <a:gd name="connsiteY6" fmla="*/ 3670300 h 5321641"/>
              <a:gd name="connsiteX7" fmla="*/ 734755 w 8951925"/>
              <a:gd name="connsiteY7" fmla="*/ 3784600 h 5321641"/>
              <a:gd name="connsiteX8" fmla="*/ 760155 w 8951925"/>
              <a:gd name="connsiteY8" fmla="*/ 3886200 h 5321641"/>
              <a:gd name="connsiteX9" fmla="*/ 785555 w 8951925"/>
              <a:gd name="connsiteY9" fmla="*/ 4025900 h 5321641"/>
              <a:gd name="connsiteX10" fmla="*/ 798255 w 8951925"/>
              <a:gd name="connsiteY10" fmla="*/ 4940300 h 5321641"/>
              <a:gd name="connsiteX11" fmla="*/ 810955 w 8951925"/>
              <a:gd name="connsiteY11" fmla="*/ 5067300 h 5321641"/>
              <a:gd name="connsiteX12" fmla="*/ 1903155 w 8951925"/>
              <a:gd name="connsiteY12" fmla="*/ 5080000 h 5321641"/>
              <a:gd name="connsiteX13" fmla="*/ 2157155 w 8951925"/>
              <a:gd name="connsiteY13" fmla="*/ 5105400 h 5321641"/>
              <a:gd name="connsiteX14" fmla="*/ 2436555 w 8951925"/>
              <a:gd name="connsiteY14" fmla="*/ 5143500 h 5321641"/>
              <a:gd name="connsiteX15" fmla="*/ 2868355 w 8951925"/>
              <a:gd name="connsiteY15" fmla="*/ 5181600 h 5321641"/>
              <a:gd name="connsiteX16" fmla="*/ 3033455 w 8951925"/>
              <a:gd name="connsiteY16" fmla="*/ 5207000 h 5321641"/>
              <a:gd name="connsiteX17" fmla="*/ 3338255 w 8951925"/>
              <a:gd name="connsiteY17" fmla="*/ 5219700 h 5321641"/>
              <a:gd name="connsiteX18" fmla="*/ 3706555 w 8951925"/>
              <a:gd name="connsiteY18" fmla="*/ 5257800 h 5321641"/>
              <a:gd name="connsiteX19" fmla="*/ 3884355 w 8951925"/>
              <a:gd name="connsiteY19" fmla="*/ 5283200 h 5321641"/>
              <a:gd name="connsiteX20" fmla="*/ 4620955 w 8951925"/>
              <a:gd name="connsiteY20" fmla="*/ 5295900 h 5321641"/>
              <a:gd name="connsiteX21" fmla="*/ 5332155 w 8951925"/>
              <a:gd name="connsiteY21" fmla="*/ 5295900 h 5321641"/>
              <a:gd name="connsiteX22" fmla="*/ 5751255 w 8951925"/>
              <a:gd name="connsiteY22" fmla="*/ 5270500 h 5321641"/>
              <a:gd name="connsiteX23" fmla="*/ 5903655 w 8951925"/>
              <a:gd name="connsiteY23" fmla="*/ 5245100 h 5321641"/>
              <a:gd name="connsiteX24" fmla="*/ 6995855 w 8951925"/>
              <a:gd name="connsiteY24" fmla="*/ 5207000 h 5321641"/>
              <a:gd name="connsiteX25" fmla="*/ 7237155 w 8951925"/>
              <a:gd name="connsiteY25" fmla="*/ 5194300 h 5321641"/>
              <a:gd name="connsiteX26" fmla="*/ 7326055 w 8951925"/>
              <a:gd name="connsiteY26" fmla="*/ 5181600 h 5321641"/>
              <a:gd name="connsiteX27" fmla="*/ 7491155 w 8951925"/>
              <a:gd name="connsiteY27" fmla="*/ 5168900 h 5321641"/>
              <a:gd name="connsiteX28" fmla="*/ 7719755 w 8951925"/>
              <a:gd name="connsiteY28" fmla="*/ 5143500 h 5321641"/>
              <a:gd name="connsiteX29" fmla="*/ 8367455 w 8951925"/>
              <a:gd name="connsiteY29" fmla="*/ 5130800 h 5321641"/>
              <a:gd name="connsiteX30" fmla="*/ 8735755 w 8951925"/>
              <a:gd name="connsiteY30" fmla="*/ 5130800 h 5321641"/>
              <a:gd name="connsiteX31" fmla="*/ 8811955 w 8951925"/>
              <a:gd name="connsiteY31" fmla="*/ 5118100 h 5321641"/>
              <a:gd name="connsiteX32" fmla="*/ 8888155 w 8951925"/>
              <a:gd name="connsiteY32" fmla="*/ 5092700 h 5321641"/>
              <a:gd name="connsiteX33" fmla="*/ 8862755 w 8951925"/>
              <a:gd name="connsiteY33" fmla="*/ 4940300 h 5321641"/>
              <a:gd name="connsiteX34" fmla="*/ 8850055 w 8951925"/>
              <a:gd name="connsiteY34" fmla="*/ 4838700 h 5321641"/>
              <a:gd name="connsiteX35" fmla="*/ 8824655 w 8951925"/>
              <a:gd name="connsiteY35" fmla="*/ 4762500 h 5321641"/>
              <a:gd name="connsiteX36" fmla="*/ 8761155 w 8951925"/>
              <a:gd name="connsiteY36" fmla="*/ 4546600 h 5321641"/>
              <a:gd name="connsiteX37" fmla="*/ 8697655 w 8951925"/>
              <a:gd name="connsiteY37" fmla="*/ 4521200 h 5321641"/>
              <a:gd name="connsiteX38" fmla="*/ 8532555 w 8951925"/>
              <a:gd name="connsiteY38" fmla="*/ 4483100 h 5321641"/>
              <a:gd name="connsiteX39" fmla="*/ 8443655 w 8951925"/>
              <a:gd name="connsiteY39" fmla="*/ 4470400 h 5321641"/>
              <a:gd name="connsiteX40" fmla="*/ 8354755 w 8951925"/>
              <a:gd name="connsiteY40" fmla="*/ 4445000 h 5321641"/>
              <a:gd name="connsiteX41" fmla="*/ 8253155 w 8951925"/>
              <a:gd name="connsiteY41" fmla="*/ 4432300 h 5321641"/>
              <a:gd name="connsiteX42" fmla="*/ 8138855 w 8951925"/>
              <a:gd name="connsiteY42" fmla="*/ 4406900 h 5321641"/>
              <a:gd name="connsiteX43" fmla="*/ 8024555 w 8951925"/>
              <a:gd name="connsiteY43" fmla="*/ 4394200 h 5321641"/>
              <a:gd name="connsiteX44" fmla="*/ 7808655 w 8951925"/>
              <a:gd name="connsiteY44" fmla="*/ 4343400 h 5321641"/>
              <a:gd name="connsiteX45" fmla="*/ 7618155 w 8951925"/>
              <a:gd name="connsiteY45" fmla="*/ 4305300 h 5321641"/>
              <a:gd name="connsiteX46" fmla="*/ 7529255 w 8951925"/>
              <a:gd name="connsiteY46" fmla="*/ 4279900 h 5321641"/>
              <a:gd name="connsiteX47" fmla="*/ 7376855 w 8951925"/>
              <a:gd name="connsiteY47" fmla="*/ 4229100 h 5321641"/>
              <a:gd name="connsiteX48" fmla="*/ 7326055 w 8951925"/>
              <a:gd name="connsiteY48" fmla="*/ 4216400 h 5321641"/>
              <a:gd name="connsiteX49" fmla="*/ 7224455 w 8951925"/>
              <a:gd name="connsiteY49" fmla="*/ 4178300 h 5321641"/>
              <a:gd name="connsiteX50" fmla="*/ 7186355 w 8951925"/>
              <a:gd name="connsiteY50" fmla="*/ 4152900 h 5321641"/>
              <a:gd name="connsiteX51" fmla="*/ 7097455 w 8951925"/>
              <a:gd name="connsiteY51" fmla="*/ 4140200 h 5321641"/>
              <a:gd name="connsiteX52" fmla="*/ 6779955 w 8951925"/>
              <a:gd name="connsiteY52" fmla="*/ 4102100 h 5321641"/>
              <a:gd name="connsiteX53" fmla="*/ 6716455 w 8951925"/>
              <a:gd name="connsiteY53" fmla="*/ 4076700 h 5321641"/>
              <a:gd name="connsiteX54" fmla="*/ 6678355 w 8951925"/>
              <a:gd name="connsiteY54" fmla="*/ 4064000 h 5321641"/>
              <a:gd name="connsiteX55" fmla="*/ 6627555 w 8951925"/>
              <a:gd name="connsiteY55" fmla="*/ 4038600 h 5321641"/>
              <a:gd name="connsiteX56" fmla="*/ 6487855 w 8951925"/>
              <a:gd name="connsiteY56" fmla="*/ 4013200 h 5321641"/>
              <a:gd name="connsiteX57" fmla="*/ 6437055 w 8951925"/>
              <a:gd name="connsiteY57" fmla="*/ 4000500 h 5321641"/>
              <a:gd name="connsiteX58" fmla="*/ 6398955 w 8951925"/>
              <a:gd name="connsiteY58" fmla="*/ 3987800 h 5321641"/>
              <a:gd name="connsiteX59" fmla="*/ 6348155 w 8951925"/>
              <a:gd name="connsiteY59" fmla="*/ 3962400 h 5321641"/>
              <a:gd name="connsiteX60" fmla="*/ 6195755 w 8951925"/>
              <a:gd name="connsiteY60" fmla="*/ 3937000 h 5321641"/>
              <a:gd name="connsiteX61" fmla="*/ 6132255 w 8951925"/>
              <a:gd name="connsiteY61" fmla="*/ 3898900 h 5321641"/>
              <a:gd name="connsiteX62" fmla="*/ 6094155 w 8951925"/>
              <a:gd name="connsiteY62" fmla="*/ 3886200 h 5321641"/>
              <a:gd name="connsiteX63" fmla="*/ 6056055 w 8951925"/>
              <a:gd name="connsiteY63" fmla="*/ 3860800 h 5321641"/>
              <a:gd name="connsiteX64" fmla="*/ 6017955 w 8951925"/>
              <a:gd name="connsiteY64" fmla="*/ 3848100 h 5321641"/>
              <a:gd name="connsiteX65" fmla="*/ 5954455 w 8951925"/>
              <a:gd name="connsiteY65" fmla="*/ 3822700 h 5321641"/>
              <a:gd name="connsiteX66" fmla="*/ 5802055 w 8951925"/>
              <a:gd name="connsiteY66" fmla="*/ 3810000 h 5321641"/>
              <a:gd name="connsiteX67" fmla="*/ 5624255 w 8951925"/>
              <a:gd name="connsiteY67" fmla="*/ 3746500 h 5321641"/>
              <a:gd name="connsiteX68" fmla="*/ 5522655 w 8951925"/>
              <a:gd name="connsiteY68" fmla="*/ 3721100 h 5321641"/>
              <a:gd name="connsiteX69" fmla="*/ 5357555 w 8951925"/>
              <a:gd name="connsiteY69" fmla="*/ 3695700 h 5321641"/>
              <a:gd name="connsiteX70" fmla="*/ 5268655 w 8951925"/>
              <a:gd name="connsiteY70" fmla="*/ 3670300 h 5321641"/>
              <a:gd name="connsiteX71" fmla="*/ 5192455 w 8951925"/>
              <a:gd name="connsiteY71" fmla="*/ 3657600 h 5321641"/>
              <a:gd name="connsiteX72" fmla="*/ 5014655 w 8951925"/>
              <a:gd name="connsiteY72" fmla="*/ 3619500 h 5321641"/>
              <a:gd name="connsiteX73" fmla="*/ 4849555 w 8951925"/>
              <a:gd name="connsiteY73" fmla="*/ 3606800 h 5321641"/>
              <a:gd name="connsiteX74" fmla="*/ 4671755 w 8951925"/>
              <a:gd name="connsiteY74" fmla="*/ 3568700 h 5321641"/>
              <a:gd name="connsiteX75" fmla="*/ 4595555 w 8951925"/>
              <a:gd name="connsiteY75" fmla="*/ 3543300 h 5321641"/>
              <a:gd name="connsiteX76" fmla="*/ 4506655 w 8951925"/>
              <a:gd name="connsiteY76" fmla="*/ 3530600 h 5321641"/>
              <a:gd name="connsiteX77" fmla="*/ 4455855 w 8951925"/>
              <a:gd name="connsiteY77" fmla="*/ 3517900 h 5321641"/>
              <a:gd name="connsiteX78" fmla="*/ 4392355 w 8951925"/>
              <a:gd name="connsiteY78" fmla="*/ 3505200 h 5321641"/>
              <a:gd name="connsiteX79" fmla="*/ 4138355 w 8951925"/>
              <a:gd name="connsiteY79" fmla="*/ 3479800 h 5321641"/>
              <a:gd name="connsiteX80" fmla="*/ 4049455 w 8951925"/>
              <a:gd name="connsiteY80" fmla="*/ 3454400 h 5321641"/>
              <a:gd name="connsiteX81" fmla="*/ 3871655 w 8951925"/>
              <a:gd name="connsiteY81" fmla="*/ 3429000 h 5321641"/>
              <a:gd name="connsiteX82" fmla="*/ 3757355 w 8951925"/>
              <a:gd name="connsiteY82" fmla="*/ 3390900 h 5321641"/>
              <a:gd name="connsiteX83" fmla="*/ 3681155 w 8951925"/>
              <a:gd name="connsiteY83" fmla="*/ 3365500 h 5321641"/>
              <a:gd name="connsiteX84" fmla="*/ 3592255 w 8951925"/>
              <a:gd name="connsiteY84" fmla="*/ 3340100 h 5321641"/>
              <a:gd name="connsiteX85" fmla="*/ 3477955 w 8951925"/>
              <a:gd name="connsiteY85" fmla="*/ 3302000 h 5321641"/>
              <a:gd name="connsiteX86" fmla="*/ 3363655 w 8951925"/>
              <a:gd name="connsiteY86" fmla="*/ 3263900 h 5321641"/>
              <a:gd name="connsiteX87" fmla="*/ 3198555 w 8951925"/>
              <a:gd name="connsiteY87" fmla="*/ 3225800 h 5321641"/>
              <a:gd name="connsiteX88" fmla="*/ 3071555 w 8951925"/>
              <a:gd name="connsiteY88" fmla="*/ 3187700 h 5321641"/>
              <a:gd name="connsiteX89" fmla="*/ 3008055 w 8951925"/>
              <a:gd name="connsiteY89" fmla="*/ 3162300 h 5321641"/>
              <a:gd name="connsiteX90" fmla="*/ 2957255 w 8951925"/>
              <a:gd name="connsiteY90" fmla="*/ 3149600 h 5321641"/>
              <a:gd name="connsiteX91" fmla="*/ 2881055 w 8951925"/>
              <a:gd name="connsiteY91" fmla="*/ 3124200 h 5321641"/>
              <a:gd name="connsiteX92" fmla="*/ 2830255 w 8951925"/>
              <a:gd name="connsiteY92" fmla="*/ 3098800 h 5321641"/>
              <a:gd name="connsiteX93" fmla="*/ 2766755 w 8951925"/>
              <a:gd name="connsiteY93" fmla="*/ 3086100 h 5321641"/>
              <a:gd name="connsiteX94" fmla="*/ 2614355 w 8951925"/>
              <a:gd name="connsiteY94" fmla="*/ 3022600 h 5321641"/>
              <a:gd name="connsiteX95" fmla="*/ 2538155 w 8951925"/>
              <a:gd name="connsiteY95" fmla="*/ 3009900 h 5321641"/>
              <a:gd name="connsiteX96" fmla="*/ 2461955 w 8951925"/>
              <a:gd name="connsiteY96" fmla="*/ 2984500 h 5321641"/>
              <a:gd name="connsiteX97" fmla="*/ 2411155 w 8951925"/>
              <a:gd name="connsiteY97" fmla="*/ 2959100 h 5321641"/>
              <a:gd name="connsiteX98" fmla="*/ 2157155 w 8951925"/>
              <a:gd name="connsiteY98" fmla="*/ 2921000 h 5321641"/>
              <a:gd name="connsiteX99" fmla="*/ 2068255 w 8951925"/>
              <a:gd name="connsiteY99" fmla="*/ 2908300 h 5321641"/>
              <a:gd name="connsiteX100" fmla="*/ 2004755 w 8951925"/>
              <a:gd name="connsiteY100" fmla="*/ 2882900 h 5321641"/>
              <a:gd name="connsiteX101" fmla="*/ 1814255 w 8951925"/>
              <a:gd name="connsiteY101" fmla="*/ 2857500 h 5321641"/>
              <a:gd name="connsiteX102" fmla="*/ 1547555 w 8951925"/>
              <a:gd name="connsiteY102" fmla="*/ 2819400 h 5321641"/>
              <a:gd name="connsiteX103" fmla="*/ 1509455 w 8951925"/>
              <a:gd name="connsiteY103" fmla="*/ 2806700 h 5321641"/>
              <a:gd name="connsiteX104" fmla="*/ 1331655 w 8951925"/>
              <a:gd name="connsiteY104" fmla="*/ 2781300 h 5321641"/>
              <a:gd name="connsiteX105" fmla="*/ 1217355 w 8951925"/>
              <a:gd name="connsiteY105" fmla="*/ 2743200 h 5321641"/>
              <a:gd name="connsiteX106" fmla="*/ 1179255 w 8951925"/>
              <a:gd name="connsiteY106" fmla="*/ 2730500 h 5321641"/>
              <a:gd name="connsiteX107" fmla="*/ 1141155 w 8951925"/>
              <a:gd name="connsiteY107" fmla="*/ 2717800 h 5321641"/>
              <a:gd name="connsiteX108" fmla="*/ 1115755 w 8951925"/>
              <a:gd name="connsiteY108" fmla="*/ 2679700 h 5321641"/>
              <a:gd name="connsiteX109" fmla="*/ 988755 w 8951925"/>
              <a:gd name="connsiteY109" fmla="*/ 2590800 h 5321641"/>
              <a:gd name="connsiteX110" fmla="*/ 963355 w 8951925"/>
              <a:gd name="connsiteY110" fmla="*/ 2552700 h 5321641"/>
              <a:gd name="connsiteX111" fmla="*/ 1166555 w 8951925"/>
              <a:gd name="connsiteY111" fmla="*/ 2514600 h 5321641"/>
              <a:gd name="connsiteX112" fmla="*/ 1255455 w 8951925"/>
              <a:gd name="connsiteY112" fmla="*/ 2501900 h 5321641"/>
              <a:gd name="connsiteX113" fmla="*/ 1458655 w 8951925"/>
              <a:gd name="connsiteY113" fmla="*/ 2476500 h 5321641"/>
              <a:gd name="connsiteX114" fmla="*/ 1598355 w 8951925"/>
              <a:gd name="connsiteY114" fmla="*/ 2451100 h 5321641"/>
              <a:gd name="connsiteX115" fmla="*/ 1966655 w 8951925"/>
              <a:gd name="connsiteY115" fmla="*/ 2425700 h 5321641"/>
              <a:gd name="connsiteX116" fmla="*/ 2030155 w 8951925"/>
              <a:gd name="connsiteY116" fmla="*/ 2413000 h 5321641"/>
              <a:gd name="connsiteX117" fmla="*/ 2258755 w 8951925"/>
              <a:gd name="connsiteY117" fmla="*/ 2374900 h 5321641"/>
              <a:gd name="connsiteX118" fmla="*/ 2423855 w 8951925"/>
              <a:gd name="connsiteY118" fmla="*/ 2336800 h 5321641"/>
              <a:gd name="connsiteX119" fmla="*/ 2500055 w 8951925"/>
              <a:gd name="connsiteY119" fmla="*/ 2324100 h 5321641"/>
              <a:gd name="connsiteX120" fmla="*/ 2614355 w 8951925"/>
              <a:gd name="connsiteY120" fmla="*/ 2273300 h 5321641"/>
              <a:gd name="connsiteX121" fmla="*/ 2665155 w 8951925"/>
              <a:gd name="connsiteY121" fmla="*/ 2260600 h 5321641"/>
              <a:gd name="connsiteX122" fmla="*/ 2728655 w 8951925"/>
              <a:gd name="connsiteY122" fmla="*/ 2222500 h 5321641"/>
              <a:gd name="connsiteX123" fmla="*/ 2766755 w 8951925"/>
              <a:gd name="connsiteY123" fmla="*/ 2197100 h 5321641"/>
              <a:gd name="connsiteX124" fmla="*/ 2830255 w 8951925"/>
              <a:gd name="connsiteY124" fmla="*/ 2184400 h 5321641"/>
              <a:gd name="connsiteX125" fmla="*/ 2982655 w 8951925"/>
              <a:gd name="connsiteY125" fmla="*/ 2120900 h 5321641"/>
              <a:gd name="connsiteX126" fmla="*/ 3096955 w 8951925"/>
              <a:gd name="connsiteY126" fmla="*/ 2070100 h 5321641"/>
              <a:gd name="connsiteX127" fmla="*/ 3185855 w 8951925"/>
              <a:gd name="connsiteY127" fmla="*/ 2019300 h 5321641"/>
              <a:gd name="connsiteX128" fmla="*/ 3300155 w 8951925"/>
              <a:gd name="connsiteY128" fmla="*/ 1968500 h 5321641"/>
              <a:gd name="connsiteX129" fmla="*/ 3350955 w 8951925"/>
              <a:gd name="connsiteY129" fmla="*/ 1955800 h 5321641"/>
              <a:gd name="connsiteX130" fmla="*/ 3490655 w 8951925"/>
              <a:gd name="connsiteY130" fmla="*/ 1892300 h 5321641"/>
              <a:gd name="connsiteX131" fmla="*/ 3643055 w 8951925"/>
              <a:gd name="connsiteY131" fmla="*/ 1828800 h 5321641"/>
              <a:gd name="connsiteX132" fmla="*/ 3693855 w 8951925"/>
              <a:gd name="connsiteY132" fmla="*/ 1803400 h 5321641"/>
              <a:gd name="connsiteX133" fmla="*/ 3795455 w 8951925"/>
              <a:gd name="connsiteY133" fmla="*/ 1778000 h 5321641"/>
              <a:gd name="connsiteX134" fmla="*/ 3846255 w 8951925"/>
              <a:gd name="connsiteY134" fmla="*/ 1765300 h 5321641"/>
              <a:gd name="connsiteX135" fmla="*/ 3897055 w 8951925"/>
              <a:gd name="connsiteY135" fmla="*/ 1752600 h 5321641"/>
              <a:gd name="connsiteX136" fmla="*/ 3947855 w 8951925"/>
              <a:gd name="connsiteY136" fmla="*/ 1727200 h 5321641"/>
              <a:gd name="connsiteX137" fmla="*/ 4024055 w 8951925"/>
              <a:gd name="connsiteY137" fmla="*/ 1714500 h 5321641"/>
              <a:gd name="connsiteX138" fmla="*/ 4443155 w 8951925"/>
              <a:gd name="connsiteY138" fmla="*/ 1676400 h 5321641"/>
              <a:gd name="connsiteX139" fmla="*/ 4620955 w 8951925"/>
              <a:gd name="connsiteY139" fmla="*/ 1651000 h 5321641"/>
              <a:gd name="connsiteX140" fmla="*/ 4760655 w 8951925"/>
              <a:gd name="connsiteY140" fmla="*/ 1638300 h 5321641"/>
              <a:gd name="connsiteX141" fmla="*/ 4862255 w 8951925"/>
              <a:gd name="connsiteY141" fmla="*/ 1625600 h 5321641"/>
              <a:gd name="connsiteX142" fmla="*/ 4976555 w 8951925"/>
              <a:gd name="connsiteY142" fmla="*/ 1612900 h 5321641"/>
              <a:gd name="connsiteX143" fmla="*/ 5065455 w 8951925"/>
              <a:gd name="connsiteY143" fmla="*/ 1587500 h 5321641"/>
              <a:gd name="connsiteX144" fmla="*/ 5179755 w 8951925"/>
              <a:gd name="connsiteY144" fmla="*/ 1574800 h 5321641"/>
              <a:gd name="connsiteX145" fmla="*/ 5281355 w 8951925"/>
              <a:gd name="connsiteY145" fmla="*/ 1536700 h 5321641"/>
              <a:gd name="connsiteX146" fmla="*/ 5357555 w 8951925"/>
              <a:gd name="connsiteY146" fmla="*/ 1524000 h 5321641"/>
              <a:gd name="connsiteX147" fmla="*/ 5522655 w 8951925"/>
              <a:gd name="connsiteY147" fmla="*/ 1485900 h 5321641"/>
              <a:gd name="connsiteX148" fmla="*/ 5675055 w 8951925"/>
              <a:gd name="connsiteY148" fmla="*/ 1435100 h 5321641"/>
              <a:gd name="connsiteX149" fmla="*/ 5814755 w 8951925"/>
              <a:gd name="connsiteY149" fmla="*/ 1397000 h 5321641"/>
              <a:gd name="connsiteX150" fmla="*/ 5890955 w 8951925"/>
              <a:gd name="connsiteY150" fmla="*/ 1358900 h 5321641"/>
              <a:gd name="connsiteX151" fmla="*/ 6005255 w 8951925"/>
              <a:gd name="connsiteY151" fmla="*/ 1295400 h 5321641"/>
              <a:gd name="connsiteX152" fmla="*/ 6081455 w 8951925"/>
              <a:gd name="connsiteY152" fmla="*/ 1270000 h 5321641"/>
              <a:gd name="connsiteX153" fmla="*/ 6132255 w 8951925"/>
              <a:gd name="connsiteY153" fmla="*/ 1231900 h 5321641"/>
              <a:gd name="connsiteX154" fmla="*/ 6233855 w 8951925"/>
              <a:gd name="connsiteY154" fmla="*/ 1193800 h 5321641"/>
              <a:gd name="connsiteX155" fmla="*/ 6284655 w 8951925"/>
              <a:gd name="connsiteY155" fmla="*/ 1168400 h 5321641"/>
              <a:gd name="connsiteX156" fmla="*/ 6322755 w 8951925"/>
              <a:gd name="connsiteY156" fmla="*/ 1143000 h 5321641"/>
              <a:gd name="connsiteX157" fmla="*/ 6373555 w 8951925"/>
              <a:gd name="connsiteY157" fmla="*/ 1104900 h 5321641"/>
              <a:gd name="connsiteX158" fmla="*/ 6411655 w 8951925"/>
              <a:gd name="connsiteY158" fmla="*/ 1092200 h 5321641"/>
              <a:gd name="connsiteX159" fmla="*/ 6475155 w 8951925"/>
              <a:gd name="connsiteY159" fmla="*/ 1066800 h 5321641"/>
              <a:gd name="connsiteX160" fmla="*/ 6513255 w 8951925"/>
              <a:gd name="connsiteY160" fmla="*/ 1054100 h 5321641"/>
              <a:gd name="connsiteX161" fmla="*/ 6589455 w 8951925"/>
              <a:gd name="connsiteY161" fmla="*/ 1003300 h 5321641"/>
              <a:gd name="connsiteX162" fmla="*/ 6678355 w 8951925"/>
              <a:gd name="connsiteY162" fmla="*/ 977900 h 5321641"/>
              <a:gd name="connsiteX163" fmla="*/ 6779955 w 8951925"/>
              <a:gd name="connsiteY163" fmla="*/ 927100 h 5321641"/>
              <a:gd name="connsiteX164" fmla="*/ 6856155 w 8951925"/>
              <a:gd name="connsiteY164" fmla="*/ 901700 h 5321641"/>
              <a:gd name="connsiteX165" fmla="*/ 6970455 w 8951925"/>
              <a:gd name="connsiteY165" fmla="*/ 889000 h 5321641"/>
              <a:gd name="connsiteX166" fmla="*/ 7186355 w 8951925"/>
              <a:gd name="connsiteY166" fmla="*/ 850900 h 5321641"/>
              <a:gd name="connsiteX167" fmla="*/ 7465755 w 8951925"/>
              <a:gd name="connsiteY167" fmla="*/ 838200 h 5321641"/>
              <a:gd name="connsiteX168" fmla="*/ 7541955 w 8951925"/>
              <a:gd name="connsiteY168" fmla="*/ 825500 h 5321641"/>
              <a:gd name="connsiteX169" fmla="*/ 7656255 w 8951925"/>
              <a:gd name="connsiteY169" fmla="*/ 812800 h 5321641"/>
              <a:gd name="connsiteX170" fmla="*/ 7770555 w 8951925"/>
              <a:gd name="connsiteY170" fmla="*/ 774700 h 5321641"/>
              <a:gd name="connsiteX171" fmla="*/ 7834055 w 8951925"/>
              <a:gd name="connsiteY171" fmla="*/ 762000 h 5321641"/>
              <a:gd name="connsiteX172" fmla="*/ 7872155 w 8951925"/>
              <a:gd name="connsiteY172" fmla="*/ 749300 h 5321641"/>
              <a:gd name="connsiteX173" fmla="*/ 7973755 w 8951925"/>
              <a:gd name="connsiteY173" fmla="*/ 736600 h 5321641"/>
              <a:gd name="connsiteX174" fmla="*/ 8189655 w 8951925"/>
              <a:gd name="connsiteY174" fmla="*/ 698500 h 5321641"/>
              <a:gd name="connsiteX175" fmla="*/ 8227755 w 8951925"/>
              <a:gd name="connsiteY175" fmla="*/ 673100 h 5321641"/>
              <a:gd name="connsiteX176" fmla="*/ 8303955 w 8951925"/>
              <a:gd name="connsiteY176" fmla="*/ 660400 h 5321641"/>
              <a:gd name="connsiteX177" fmla="*/ 8481755 w 8951925"/>
              <a:gd name="connsiteY177" fmla="*/ 622300 h 5321641"/>
              <a:gd name="connsiteX178" fmla="*/ 8621455 w 8951925"/>
              <a:gd name="connsiteY178" fmla="*/ 584200 h 5321641"/>
              <a:gd name="connsiteX179" fmla="*/ 8811955 w 8951925"/>
              <a:gd name="connsiteY179" fmla="*/ 546100 h 5321641"/>
              <a:gd name="connsiteX180" fmla="*/ 8850055 w 8951925"/>
              <a:gd name="connsiteY180" fmla="*/ 520700 h 5321641"/>
              <a:gd name="connsiteX181" fmla="*/ 8888155 w 8951925"/>
              <a:gd name="connsiteY181" fmla="*/ 508000 h 5321641"/>
              <a:gd name="connsiteX182" fmla="*/ 8900855 w 8951925"/>
              <a:gd name="connsiteY182" fmla="*/ 469900 h 5321641"/>
              <a:gd name="connsiteX183" fmla="*/ 8951655 w 8951925"/>
              <a:gd name="connsiteY183" fmla="*/ 355600 h 5321641"/>
              <a:gd name="connsiteX0" fmla="*/ 8880688 w 8944458"/>
              <a:gd name="connsiteY0" fmla="*/ 444500 h 5321641"/>
              <a:gd name="connsiteX1" fmla="*/ 8918788 w 8944458"/>
              <a:gd name="connsiteY1" fmla="*/ 165100 h 5321641"/>
              <a:gd name="connsiteX2" fmla="*/ 8893388 w 8944458"/>
              <a:gd name="connsiteY2" fmla="*/ 38100 h 5321641"/>
              <a:gd name="connsiteX3" fmla="*/ 8867988 w 8944458"/>
              <a:gd name="connsiteY3" fmla="*/ 0 h 5321641"/>
              <a:gd name="connsiteX4" fmla="*/ 574888 w 8944458"/>
              <a:gd name="connsiteY4" fmla="*/ 76200 h 5321641"/>
              <a:gd name="connsiteX5" fmla="*/ 714588 w 8944458"/>
              <a:gd name="connsiteY5" fmla="*/ 3670300 h 5321641"/>
              <a:gd name="connsiteX6" fmla="*/ 727288 w 8944458"/>
              <a:gd name="connsiteY6" fmla="*/ 3784600 h 5321641"/>
              <a:gd name="connsiteX7" fmla="*/ 752688 w 8944458"/>
              <a:gd name="connsiteY7" fmla="*/ 3886200 h 5321641"/>
              <a:gd name="connsiteX8" fmla="*/ 778088 w 8944458"/>
              <a:gd name="connsiteY8" fmla="*/ 4025900 h 5321641"/>
              <a:gd name="connsiteX9" fmla="*/ 790788 w 8944458"/>
              <a:gd name="connsiteY9" fmla="*/ 4940300 h 5321641"/>
              <a:gd name="connsiteX10" fmla="*/ 803488 w 8944458"/>
              <a:gd name="connsiteY10" fmla="*/ 5067300 h 5321641"/>
              <a:gd name="connsiteX11" fmla="*/ 1895688 w 8944458"/>
              <a:gd name="connsiteY11" fmla="*/ 5080000 h 5321641"/>
              <a:gd name="connsiteX12" fmla="*/ 2149688 w 8944458"/>
              <a:gd name="connsiteY12" fmla="*/ 5105400 h 5321641"/>
              <a:gd name="connsiteX13" fmla="*/ 2429088 w 8944458"/>
              <a:gd name="connsiteY13" fmla="*/ 5143500 h 5321641"/>
              <a:gd name="connsiteX14" fmla="*/ 2860888 w 8944458"/>
              <a:gd name="connsiteY14" fmla="*/ 5181600 h 5321641"/>
              <a:gd name="connsiteX15" fmla="*/ 3025988 w 8944458"/>
              <a:gd name="connsiteY15" fmla="*/ 5207000 h 5321641"/>
              <a:gd name="connsiteX16" fmla="*/ 3330788 w 8944458"/>
              <a:gd name="connsiteY16" fmla="*/ 5219700 h 5321641"/>
              <a:gd name="connsiteX17" fmla="*/ 3699088 w 8944458"/>
              <a:gd name="connsiteY17" fmla="*/ 5257800 h 5321641"/>
              <a:gd name="connsiteX18" fmla="*/ 3876888 w 8944458"/>
              <a:gd name="connsiteY18" fmla="*/ 5283200 h 5321641"/>
              <a:gd name="connsiteX19" fmla="*/ 4613488 w 8944458"/>
              <a:gd name="connsiteY19" fmla="*/ 5295900 h 5321641"/>
              <a:gd name="connsiteX20" fmla="*/ 5324688 w 8944458"/>
              <a:gd name="connsiteY20" fmla="*/ 5295900 h 5321641"/>
              <a:gd name="connsiteX21" fmla="*/ 5743788 w 8944458"/>
              <a:gd name="connsiteY21" fmla="*/ 5270500 h 5321641"/>
              <a:gd name="connsiteX22" fmla="*/ 5896188 w 8944458"/>
              <a:gd name="connsiteY22" fmla="*/ 5245100 h 5321641"/>
              <a:gd name="connsiteX23" fmla="*/ 6988388 w 8944458"/>
              <a:gd name="connsiteY23" fmla="*/ 5207000 h 5321641"/>
              <a:gd name="connsiteX24" fmla="*/ 7229688 w 8944458"/>
              <a:gd name="connsiteY24" fmla="*/ 5194300 h 5321641"/>
              <a:gd name="connsiteX25" fmla="*/ 7318588 w 8944458"/>
              <a:gd name="connsiteY25" fmla="*/ 5181600 h 5321641"/>
              <a:gd name="connsiteX26" fmla="*/ 7483688 w 8944458"/>
              <a:gd name="connsiteY26" fmla="*/ 5168900 h 5321641"/>
              <a:gd name="connsiteX27" fmla="*/ 7712288 w 8944458"/>
              <a:gd name="connsiteY27" fmla="*/ 5143500 h 5321641"/>
              <a:gd name="connsiteX28" fmla="*/ 8359988 w 8944458"/>
              <a:gd name="connsiteY28" fmla="*/ 5130800 h 5321641"/>
              <a:gd name="connsiteX29" fmla="*/ 8728288 w 8944458"/>
              <a:gd name="connsiteY29" fmla="*/ 5130800 h 5321641"/>
              <a:gd name="connsiteX30" fmla="*/ 8804488 w 8944458"/>
              <a:gd name="connsiteY30" fmla="*/ 5118100 h 5321641"/>
              <a:gd name="connsiteX31" fmla="*/ 8880688 w 8944458"/>
              <a:gd name="connsiteY31" fmla="*/ 5092700 h 5321641"/>
              <a:gd name="connsiteX32" fmla="*/ 8855288 w 8944458"/>
              <a:gd name="connsiteY32" fmla="*/ 4940300 h 5321641"/>
              <a:gd name="connsiteX33" fmla="*/ 8842588 w 8944458"/>
              <a:gd name="connsiteY33" fmla="*/ 4838700 h 5321641"/>
              <a:gd name="connsiteX34" fmla="*/ 8817188 w 8944458"/>
              <a:gd name="connsiteY34" fmla="*/ 4762500 h 5321641"/>
              <a:gd name="connsiteX35" fmla="*/ 8753688 w 8944458"/>
              <a:gd name="connsiteY35" fmla="*/ 4546600 h 5321641"/>
              <a:gd name="connsiteX36" fmla="*/ 8690188 w 8944458"/>
              <a:gd name="connsiteY36" fmla="*/ 4521200 h 5321641"/>
              <a:gd name="connsiteX37" fmla="*/ 8525088 w 8944458"/>
              <a:gd name="connsiteY37" fmla="*/ 4483100 h 5321641"/>
              <a:gd name="connsiteX38" fmla="*/ 8436188 w 8944458"/>
              <a:gd name="connsiteY38" fmla="*/ 4470400 h 5321641"/>
              <a:gd name="connsiteX39" fmla="*/ 8347288 w 8944458"/>
              <a:gd name="connsiteY39" fmla="*/ 4445000 h 5321641"/>
              <a:gd name="connsiteX40" fmla="*/ 8245688 w 8944458"/>
              <a:gd name="connsiteY40" fmla="*/ 4432300 h 5321641"/>
              <a:gd name="connsiteX41" fmla="*/ 8131388 w 8944458"/>
              <a:gd name="connsiteY41" fmla="*/ 4406900 h 5321641"/>
              <a:gd name="connsiteX42" fmla="*/ 8017088 w 8944458"/>
              <a:gd name="connsiteY42" fmla="*/ 4394200 h 5321641"/>
              <a:gd name="connsiteX43" fmla="*/ 7801188 w 8944458"/>
              <a:gd name="connsiteY43" fmla="*/ 4343400 h 5321641"/>
              <a:gd name="connsiteX44" fmla="*/ 7610688 w 8944458"/>
              <a:gd name="connsiteY44" fmla="*/ 4305300 h 5321641"/>
              <a:gd name="connsiteX45" fmla="*/ 7521788 w 8944458"/>
              <a:gd name="connsiteY45" fmla="*/ 4279900 h 5321641"/>
              <a:gd name="connsiteX46" fmla="*/ 7369388 w 8944458"/>
              <a:gd name="connsiteY46" fmla="*/ 4229100 h 5321641"/>
              <a:gd name="connsiteX47" fmla="*/ 7318588 w 8944458"/>
              <a:gd name="connsiteY47" fmla="*/ 4216400 h 5321641"/>
              <a:gd name="connsiteX48" fmla="*/ 7216988 w 8944458"/>
              <a:gd name="connsiteY48" fmla="*/ 4178300 h 5321641"/>
              <a:gd name="connsiteX49" fmla="*/ 7178888 w 8944458"/>
              <a:gd name="connsiteY49" fmla="*/ 4152900 h 5321641"/>
              <a:gd name="connsiteX50" fmla="*/ 7089988 w 8944458"/>
              <a:gd name="connsiteY50" fmla="*/ 4140200 h 5321641"/>
              <a:gd name="connsiteX51" fmla="*/ 6772488 w 8944458"/>
              <a:gd name="connsiteY51" fmla="*/ 4102100 h 5321641"/>
              <a:gd name="connsiteX52" fmla="*/ 6708988 w 8944458"/>
              <a:gd name="connsiteY52" fmla="*/ 4076700 h 5321641"/>
              <a:gd name="connsiteX53" fmla="*/ 6670888 w 8944458"/>
              <a:gd name="connsiteY53" fmla="*/ 4064000 h 5321641"/>
              <a:gd name="connsiteX54" fmla="*/ 6620088 w 8944458"/>
              <a:gd name="connsiteY54" fmla="*/ 4038600 h 5321641"/>
              <a:gd name="connsiteX55" fmla="*/ 6480388 w 8944458"/>
              <a:gd name="connsiteY55" fmla="*/ 4013200 h 5321641"/>
              <a:gd name="connsiteX56" fmla="*/ 6429588 w 8944458"/>
              <a:gd name="connsiteY56" fmla="*/ 4000500 h 5321641"/>
              <a:gd name="connsiteX57" fmla="*/ 6391488 w 8944458"/>
              <a:gd name="connsiteY57" fmla="*/ 3987800 h 5321641"/>
              <a:gd name="connsiteX58" fmla="*/ 6340688 w 8944458"/>
              <a:gd name="connsiteY58" fmla="*/ 3962400 h 5321641"/>
              <a:gd name="connsiteX59" fmla="*/ 6188288 w 8944458"/>
              <a:gd name="connsiteY59" fmla="*/ 3937000 h 5321641"/>
              <a:gd name="connsiteX60" fmla="*/ 6124788 w 8944458"/>
              <a:gd name="connsiteY60" fmla="*/ 3898900 h 5321641"/>
              <a:gd name="connsiteX61" fmla="*/ 6086688 w 8944458"/>
              <a:gd name="connsiteY61" fmla="*/ 3886200 h 5321641"/>
              <a:gd name="connsiteX62" fmla="*/ 6048588 w 8944458"/>
              <a:gd name="connsiteY62" fmla="*/ 3860800 h 5321641"/>
              <a:gd name="connsiteX63" fmla="*/ 6010488 w 8944458"/>
              <a:gd name="connsiteY63" fmla="*/ 3848100 h 5321641"/>
              <a:gd name="connsiteX64" fmla="*/ 5946988 w 8944458"/>
              <a:gd name="connsiteY64" fmla="*/ 3822700 h 5321641"/>
              <a:gd name="connsiteX65" fmla="*/ 5794588 w 8944458"/>
              <a:gd name="connsiteY65" fmla="*/ 3810000 h 5321641"/>
              <a:gd name="connsiteX66" fmla="*/ 5616788 w 8944458"/>
              <a:gd name="connsiteY66" fmla="*/ 3746500 h 5321641"/>
              <a:gd name="connsiteX67" fmla="*/ 5515188 w 8944458"/>
              <a:gd name="connsiteY67" fmla="*/ 3721100 h 5321641"/>
              <a:gd name="connsiteX68" fmla="*/ 5350088 w 8944458"/>
              <a:gd name="connsiteY68" fmla="*/ 3695700 h 5321641"/>
              <a:gd name="connsiteX69" fmla="*/ 5261188 w 8944458"/>
              <a:gd name="connsiteY69" fmla="*/ 3670300 h 5321641"/>
              <a:gd name="connsiteX70" fmla="*/ 5184988 w 8944458"/>
              <a:gd name="connsiteY70" fmla="*/ 3657600 h 5321641"/>
              <a:gd name="connsiteX71" fmla="*/ 5007188 w 8944458"/>
              <a:gd name="connsiteY71" fmla="*/ 3619500 h 5321641"/>
              <a:gd name="connsiteX72" fmla="*/ 4842088 w 8944458"/>
              <a:gd name="connsiteY72" fmla="*/ 3606800 h 5321641"/>
              <a:gd name="connsiteX73" fmla="*/ 4664288 w 8944458"/>
              <a:gd name="connsiteY73" fmla="*/ 3568700 h 5321641"/>
              <a:gd name="connsiteX74" fmla="*/ 4588088 w 8944458"/>
              <a:gd name="connsiteY74" fmla="*/ 3543300 h 5321641"/>
              <a:gd name="connsiteX75" fmla="*/ 4499188 w 8944458"/>
              <a:gd name="connsiteY75" fmla="*/ 3530600 h 5321641"/>
              <a:gd name="connsiteX76" fmla="*/ 4448388 w 8944458"/>
              <a:gd name="connsiteY76" fmla="*/ 3517900 h 5321641"/>
              <a:gd name="connsiteX77" fmla="*/ 4384888 w 8944458"/>
              <a:gd name="connsiteY77" fmla="*/ 3505200 h 5321641"/>
              <a:gd name="connsiteX78" fmla="*/ 4130888 w 8944458"/>
              <a:gd name="connsiteY78" fmla="*/ 3479800 h 5321641"/>
              <a:gd name="connsiteX79" fmla="*/ 4041988 w 8944458"/>
              <a:gd name="connsiteY79" fmla="*/ 3454400 h 5321641"/>
              <a:gd name="connsiteX80" fmla="*/ 3864188 w 8944458"/>
              <a:gd name="connsiteY80" fmla="*/ 3429000 h 5321641"/>
              <a:gd name="connsiteX81" fmla="*/ 3749888 w 8944458"/>
              <a:gd name="connsiteY81" fmla="*/ 3390900 h 5321641"/>
              <a:gd name="connsiteX82" fmla="*/ 3673688 w 8944458"/>
              <a:gd name="connsiteY82" fmla="*/ 3365500 h 5321641"/>
              <a:gd name="connsiteX83" fmla="*/ 3584788 w 8944458"/>
              <a:gd name="connsiteY83" fmla="*/ 3340100 h 5321641"/>
              <a:gd name="connsiteX84" fmla="*/ 3470488 w 8944458"/>
              <a:gd name="connsiteY84" fmla="*/ 3302000 h 5321641"/>
              <a:gd name="connsiteX85" fmla="*/ 3356188 w 8944458"/>
              <a:gd name="connsiteY85" fmla="*/ 3263900 h 5321641"/>
              <a:gd name="connsiteX86" fmla="*/ 3191088 w 8944458"/>
              <a:gd name="connsiteY86" fmla="*/ 3225800 h 5321641"/>
              <a:gd name="connsiteX87" fmla="*/ 3064088 w 8944458"/>
              <a:gd name="connsiteY87" fmla="*/ 3187700 h 5321641"/>
              <a:gd name="connsiteX88" fmla="*/ 3000588 w 8944458"/>
              <a:gd name="connsiteY88" fmla="*/ 3162300 h 5321641"/>
              <a:gd name="connsiteX89" fmla="*/ 2949788 w 8944458"/>
              <a:gd name="connsiteY89" fmla="*/ 3149600 h 5321641"/>
              <a:gd name="connsiteX90" fmla="*/ 2873588 w 8944458"/>
              <a:gd name="connsiteY90" fmla="*/ 3124200 h 5321641"/>
              <a:gd name="connsiteX91" fmla="*/ 2822788 w 8944458"/>
              <a:gd name="connsiteY91" fmla="*/ 3098800 h 5321641"/>
              <a:gd name="connsiteX92" fmla="*/ 2759288 w 8944458"/>
              <a:gd name="connsiteY92" fmla="*/ 3086100 h 5321641"/>
              <a:gd name="connsiteX93" fmla="*/ 2606888 w 8944458"/>
              <a:gd name="connsiteY93" fmla="*/ 3022600 h 5321641"/>
              <a:gd name="connsiteX94" fmla="*/ 2530688 w 8944458"/>
              <a:gd name="connsiteY94" fmla="*/ 3009900 h 5321641"/>
              <a:gd name="connsiteX95" fmla="*/ 2454488 w 8944458"/>
              <a:gd name="connsiteY95" fmla="*/ 2984500 h 5321641"/>
              <a:gd name="connsiteX96" fmla="*/ 2403688 w 8944458"/>
              <a:gd name="connsiteY96" fmla="*/ 2959100 h 5321641"/>
              <a:gd name="connsiteX97" fmla="*/ 2149688 w 8944458"/>
              <a:gd name="connsiteY97" fmla="*/ 2921000 h 5321641"/>
              <a:gd name="connsiteX98" fmla="*/ 2060788 w 8944458"/>
              <a:gd name="connsiteY98" fmla="*/ 2908300 h 5321641"/>
              <a:gd name="connsiteX99" fmla="*/ 1997288 w 8944458"/>
              <a:gd name="connsiteY99" fmla="*/ 2882900 h 5321641"/>
              <a:gd name="connsiteX100" fmla="*/ 1806788 w 8944458"/>
              <a:gd name="connsiteY100" fmla="*/ 2857500 h 5321641"/>
              <a:gd name="connsiteX101" fmla="*/ 1540088 w 8944458"/>
              <a:gd name="connsiteY101" fmla="*/ 2819400 h 5321641"/>
              <a:gd name="connsiteX102" fmla="*/ 1501988 w 8944458"/>
              <a:gd name="connsiteY102" fmla="*/ 2806700 h 5321641"/>
              <a:gd name="connsiteX103" fmla="*/ 1324188 w 8944458"/>
              <a:gd name="connsiteY103" fmla="*/ 2781300 h 5321641"/>
              <a:gd name="connsiteX104" fmla="*/ 1209888 w 8944458"/>
              <a:gd name="connsiteY104" fmla="*/ 2743200 h 5321641"/>
              <a:gd name="connsiteX105" fmla="*/ 1171788 w 8944458"/>
              <a:gd name="connsiteY105" fmla="*/ 2730500 h 5321641"/>
              <a:gd name="connsiteX106" fmla="*/ 1133688 w 8944458"/>
              <a:gd name="connsiteY106" fmla="*/ 2717800 h 5321641"/>
              <a:gd name="connsiteX107" fmla="*/ 1108288 w 8944458"/>
              <a:gd name="connsiteY107" fmla="*/ 2679700 h 5321641"/>
              <a:gd name="connsiteX108" fmla="*/ 981288 w 8944458"/>
              <a:gd name="connsiteY108" fmla="*/ 2590800 h 5321641"/>
              <a:gd name="connsiteX109" fmla="*/ 955888 w 8944458"/>
              <a:gd name="connsiteY109" fmla="*/ 2552700 h 5321641"/>
              <a:gd name="connsiteX110" fmla="*/ 1159088 w 8944458"/>
              <a:gd name="connsiteY110" fmla="*/ 2514600 h 5321641"/>
              <a:gd name="connsiteX111" fmla="*/ 1247988 w 8944458"/>
              <a:gd name="connsiteY111" fmla="*/ 2501900 h 5321641"/>
              <a:gd name="connsiteX112" fmla="*/ 1451188 w 8944458"/>
              <a:gd name="connsiteY112" fmla="*/ 2476500 h 5321641"/>
              <a:gd name="connsiteX113" fmla="*/ 1590888 w 8944458"/>
              <a:gd name="connsiteY113" fmla="*/ 2451100 h 5321641"/>
              <a:gd name="connsiteX114" fmla="*/ 1959188 w 8944458"/>
              <a:gd name="connsiteY114" fmla="*/ 2425700 h 5321641"/>
              <a:gd name="connsiteX115" fmla="*/ 2022688 w 8944458"/>
              <a:gd name="connsiteY115" fmla="*/ 2413000 h 5321641"/>
              <a:gd name="connsiteX116" fmla="*/ 2251288 w 8944458"/>
              <a:gd name="connsiteY116" fmla="*/ 2374900 h 5321641"/>
              <a:gd name="connsiteX117" fmla="*/ 2416388 w 8944458"/>
              <a:gd name="connsiteY117" fmla="*/ 2336800 h 5321641"/>
              <a:gd name="connsiteX118" fmla="*/ 2492588 w 8944458"/>
              <a:gd name="connsiteY118" fmla="*/ 2324100 h 5321641"/>
              <a:gd name="connsiteX119" fmla="*/ 2606888 w 8944458"/>
              <a:gd name="connsiteY119" fmla="*/ 2273300 h 5321641"/>
              <a:gd name="connsiteX120" fmla="*/ 2657688 w 8944458"/>
              <a:gd name="connsiteY120" fmla="*/ 2260600 h 5321641"/>
              <a:gd name="connsiteX121" fmla="*/ 2721188 w 8944458"/>
              <a:gd name="connsiteY121" fmla="*/ 2222500 h 5321641"/>
              <a:gd name="connsiteX122" fmla="*/ 2759288 w 8944458"/>
              <a:gd name="connsiteY122" fmla="*/ 2197100 h 5321641"/>
              <a:gd name="connsiteX123" fmla="*/ 2822788 w 8944458"/>
              <a:gd name="connsiteY123" fmla="*/ 2184400 h 5321641"/>
              <a:gd name="connsiteX124" fmla="*/ 2975188 w 8944458"/>
              <a:gd name="connsiteY124" fmla="*/ 2120900 h 5321641"/>
              <a:gd name="connsiteX125" fmla="*/ 3089488 w 8944458"/>
              <a:gd name="connsiteY125" fmla="*/ 2070100 h 5321641"/>
              <a:gd name="connsiteX126" fmla="*/ 3178388 w 8944458"/>
              <a:gd name="connsiteY126" fmla="*/ 2019300 h 5321641"/>
              <a:gd name="connsiteX127" fmla="*/ 3292688 w 8944458"/>
              <a:gd name="connsiteY127" fmla="*/ 1968500 h 5321641"/>
              <a:gd name="connsiteX128" fmla="*/ 3343488 w 8944458"/>
              <a:gd name="connsiteY128" fmla="*/ 1955800 h 5321641"/>
              <a:gd name="connsiteX129" fmla="*/ 3483188 w 8944458"/>
              <a:gd name="connsiteY129" fmla="*/ 1892300 h 5321641"/>
              <a:gd name="connsiteX130" fmla="*/ 3635588 w 8944458"/>
              <a:gd name="connsiteY130" fmla="*/ 1828800 h 5321641"/>
              <a:gd name="connsiteX131" fmla="*/ 3686388 w 8944458"/>
              <a:gd name="connsiteY131" fmla="*/ 1803400 h 5321641"/>
              <a:gd name="connsiteX132" fmla="*/ 3787988 w 8944458"/>
              <a:gd name="connsiteY132" fmla="*/ 1778000 h 5321641"/>
              <a:gd name="connsiteX133" fmla="*/ 3838788 w 8944458"/>
              <a:gd name="connsiteY133" fmla="*/ 1765300 h 5321641"/>
              <a:gd name="connsiteX134" fmla="*/ 3889588 w 8944458"/>
              <a:gd name="connsiteY134" fmla="*/ 1752600 h 5321641"/>
              <a:gd name="connsiteX135" fmla="*/ 3940388 w 8944458"/>
              <a:gd name="connsiteY135" fmla="*/ 1727200 h 5321641"/>
              <a:gd name="connsiteX136" fmla="*/ 4016588 w 8944458"/>
              <a:gd name="connsiteY136" fmla="*/ 1714500 h 5321641"/>
              <a:gd name="connsiteX137" fmla="*/ 4435688 w 8944458"/>
              <a:gd name="connsiteY137" fmla="*/ 1676400 h 5321641"/>
              <a:gd name="connsiteX138" fmla="*/ 4613488 w 8944458"/>
              <a:gd name="connsiteY138" fmla="*/ 1651000 h 5321641"/>
              <a:gd name="connsiteX139" fmla="*/ 4753188 w 8944458"/>
              <a:gd name="connsiteY139" fmla="*/ 1638300 h 5321641"/>
              <a:gd name="connsiteX140" fmla="*/ 4854788 w 8944458"/>
              <a:gd name="connsiteY140" fmla="*/ 1625600 h 5321641"/>
              <a:gd name="connsiteX141" fmla="*/ 4969088 w 8944458"/>
              <a:gd name="connsiteY141" fmla="*/ 1612900 h 5321641"/>
              <a:gd name="connsiteX142" fmla="*/ 5057988 w 8944458"/>
              <a:gd name="connsiteY142" fmla="*/ 1587500 h 5321641"/>
              <a:gd name="connsiteX143" fmla="*/ 5172288 w 8944458"/>
              <a:gd name="connsiteY143" fmla="*/ 1574800 h 5321641"/>
              <a:gd name="connsiteX144" fmla="*/ 5273888 w 8944458"/>
              <a:gd name="connsiteY144" fmla="*/ 1536700 h 5321641"/>
              <a:gd name="connsiteX145" fmla="*/ 5350088 w 8944458"/>
              <a:gd name="connsiteY145" fmla="*/ 1524000 h 5321641"/>
              <a:gd name="connsiteX146" fmla="*/ 5515188 w 8944458"/>
              <a:gd name="connsiteY146" fmla="*/ 1485900 h 5321641"/>
              <a:gd name="connsiteX147" fmla="*/ 5667588 w 8944458"/>
              <a:gd name="connsiteY147" fmla="*/ 1435100 h 5321641"/>
              <a:gd name="connsiteX148" fmla="*/ 5807288 w 8944458"/>
              <a:gd name="connsiteY148" fmla="*/ 1397000 h 5321641"/>
              <a:gd name="connsiteX149" fmla="*/ 5883488 w 8944458"/>
              <a:gd name="connsiteY149" fmla="*/ 1358900 h 5321641"/>
              <a:gd name="connsiteX150" fmla="*/ 5997788 w 8944458"/>
              <a:gd name="connsiteY150" fmla="*/ 1295400 h 5321641"/>
              <a:gd name="connsiteX151" fmla="*/ 6073988 w 8944458"/>
              <a:gd name="connsiteY151" fmla="*/ 1270000 h 5321641"/>
              <a:gd name="connsiteX152" fmla="*/ 6124788 w 8944458"/>
              <a:gd name="connsiteY152" fmla="*/ 1231900 h 5321641"/>
              <a:gd name="connsiteX153" fmla="*/ 6226388 w 8944458"/>
              <a:gd name="connsiteY153" fmla="*/ 1193800 h 5321641"/>
              <a:gd name="connsiteX154" fmla="*/ 6277188 w 8944458"/>
              <a:gd name="connsiteY154" fmla="*/ 1168400 h 5321641"/>
              <a:gd name="connsiteX155" fmla="*/ 6315288 w 8944458"/>
              <a:gd name="connsiteY155" fmla="*/ 1143000 h 5321641"/>
              <a:gd name="connsiteX156" fmla="*/ 6366088 w 8944458"/>
              <a:gd name="connsiteY156" fmla="*/ 1104900 h 5321641"/>
              <a:gd name="connsiteX157" fmla="*/ 6404188 w 8944458"/>
              <a:gd name="connsiteY157" fmla="*/ 1092200 h 5321641"/>
              <a:gd name="connsiteX158" fmla="*/ 6467688 w 8944458"/>
              <a:gd name="connsiteY158" fmla="*/ 1066800 h 5321641"/>
              <a:gd name="connsiteX159" fmla="*/ 6505788 w 8944458"/>
              <a:gd name="connsiteY159" fmla="*/ 1054100 h 5321641"/>
              <a:gd name="connsiteX160" fmla="*/ 6581988 w 8944458"/>
              <a:gd name="connsiteY160" fmla="*/ 1003300 h 5321641"/>
              <a:gd name="connsiteX161" fmla="*/ 6670888 w 8944458"/>
              <a:gd name="connsiteY161" fmla="*/ 977900 h 5321641"/>
              <a:gd name="connsiteX162" fmla="*/ 6772488 w 8944458"/>
              <a:gd name="connsiteY162" fmla="*/ 927100 h 5321641"/>
              <a:gd name="connsiteX163" fmla="*/ 6848688 w 8944458"/>
              <a:gd name="connsiteY163" fmla="*/ 901700 h 5321641"/>
              <a:gd name="connsiteX164" fmla="*/ 6962988 w 8944458"/>
              <a:gd name="connsiteY164" fmla="*/ 889000 h 5321641"/>
              <a:gd name="connsiteX165" fmla="*/ 7178888 w 8944458"/>
              <a:gd name="connsiteY165" fmla="*/ 850900 h 5321641"/>
              <a:gd name="connsiteX166" fmla="*/ 7458288 w 8944458"/>
              <a:gd name="connsiteY166" fmla="*/ 838200 h 5321641"/>
              <a:gd name="connsiteX167" fmla="*/ 7534488 w 8944458"/>
              <a:gd name="connsiteY167" fmla="*/ 825500 h 5321641"/>
              <a:gd name="connsiteX168" fmla="*/ 7648788 w 8944458"/>
              <a:gd name="connsiteY168" fmla="*/ 812800 h 5321641"/>
              <a:gd name="connsiteX169" fmla="*/ 7763088 w 8944458"/>
              <a:gd name="connsiteY169" fmla="*/ 774700 h 5321641"/>
              <a:gd name="connsiteX170" fmla="*/ 7826588 w 8944458"/>
              <a:gd name="connsiteY170" fmla="*/ 762000 h 5321641"/>
              <a:gd name="connsiteX171" fmla="*/ 7864688 w 8944458"/>
              <a:gd name="connsiteY171" fmla="*/ 749300 h 5321641"/>
              <a:gd name="connsiteX172" fmla="*/ 7966288 w 8944458"/>
              <a:gd name="connsiteY172" fmla="*/ 736600 h 5321641"/>
              <a:gd name="connsiteX173" fmla="*/ 8182188 w 8944458"/>
              <a:gd name="connsiteY173" fmla="*/ 698500 h 5321641"/>
              <a:gd name="connsiteX174" fmla="*/ 8220288 w 8944458"/>
              <a:gd name="connsiteY174" fmla="*/ 673100 h 5321641"/>
              <a:gd name="connsiteX175" fmla="*/ 8296488 w 8944458"/>
              <a:gd name="connsiteY175" fmla="*/ 660400 h 5321641"/>
              <a:gd name="connsiteX176" fmla="*/ 8474288 w 8944458"/>
              <a:gd name="connsiteY176" fmla="*/ 622300 h 5321641"/>
              <a:gd name="connsiteX177" fmla="*/ 8613988 w 8944458"/>
              <a:gd name="connsiteY177" fmla="*/ 584200 h 5321641"/>
              <a:gd name="connsiteX178" fmla="*/ 8804488 w 8944458"/>
              <a:gd name="connsiteY178" fmla="*/ 546100 h 5321641"/>
              <a:gd name="connsiteX179" fmla="*/ 8842588 w 8944458"/>
              <a:gd name="connsiteY179" fmla="*/ 520700 h 5321641"/>
              <a:gd name="connsiteX180" fmla="*/ 8880688 w 8944458"/>
              <a:gd name="connsiteY180" fmla="*/ 508000 h 5321641"/>
              <a:gd name="connsiteX181" fmla="*/ 8893388 w 8944458"/>
              <a:gd name="connsiteY181" fmla="*/ 469900 h 5321641"/>
              <a:gd name="connsiteX182" fmla="*/ 8944188 w 8944458"/>
              <a:gd name="connsiteY182" fmla="*/ 355600 h 5321641"/>
              <a:gd name="connsiteX0" fmla="*/ 8877637 w 8941407"/>
              <a:gd name="connsiteY0" fmla="*/ 444500 h 5321641"/>
              <a:gd name="connsiteX1" fmla="*/ 8915737 w 8941407"/>
              <a:gd name="connsiteY1" fmla="*/ 165100 h 5321641"/>
              <a:gd name="connsiteX2" fmla="*/ 8890337 w 8941407"/>
              <a:gd name="connsiteY2" fmla="*/ 38100 h 5321641"/>
              <a:gd name="connsiteX3" fmla="*/ 8864937 w 8941407"/>
              <a:gd name="connsiteY3" fmla="*/ 0 h 5321641"/>
              <a:gd name="connsiteX4" fmla="*/ 571837 w 8941407"/>
              <a:gd name="connsiteY4" fmla="*/ 76200 h 5321641"/>
              <a:gd name="connsiteX5" fmla="*/ 724237 w 8941407"/>
              <a:gd name="connsiteY5" fmla="*/ 3784600 h 5321641"/>
              <a:gd name="connsiteX6" fmla="*/ 749637 w 8941407"/>
              <a:gd name="connsiteY6" fmla="*/ 3886200 h 5321641"/>
              <a:gd name="connsiteX7" fmla="*/ 775037 w 8941407"/>
              <a:gd name="connsiteY7" fmla="*/ 4025900 h 5321641"/>
              <a:gd name="connsiteX8" fmla="*/ 787737 w 8941407"/>
              <a:gd name="connsiteY8" fmla="*/ 4940300 h 5321641"/>
              <a:gd name="connsiteX9" fmla="*/ 800437 w 8941407"/>
              <a:gd name="connsiteY9" fmla="*/ 5067300 h 5321641"/>
              <a:gd name="connsiteX10" fmla="*/ 1892637 w 8941407"/>
              <a:gd name="connsiteY10" fmla="*/ 5080000 h 5321641"/>
              <a:gd name="connsiteX11" fmla="*/ 2146637 w 8941407"/>
              <a:gd name="connsiteY11" fmla="*/ 5105400 h 5321641"/>
              <a:gd name="connsiteX12" fmla="*/ 2426037 w 8941407"/>
              <a:gd name="connsiteY12" fmla="*/ 5143500 h 5321641"/>
              <a:gd name="connsiteX13" fmla="*/ 2857837 w 8941407"/>
              <a:gd name="connsiteY13" fmla="*/ 5181600 h 5321641"/>
              <a:gd name="connsiteX14" fmla="*/ 3022937 w 8941407"/>
              <a:gd name="connsiteY14" fmla="*/ 5207000 h 5321641"/>
              <a:gd name="connsiteX15" fmla="*/ 3327737 w 8941407"/>
              <a:gd name="connsiteY15" fmla="*/ 5219700 h 5321641"/>
              <a:gd name="connsiteX16" fmla="*/ 3696037 w 8941407"/>
              <a:gd name="connsiteY16" fmla="*/ 5257800 h 5321641"/>
              <a:gd name="connsiteX17" fmla="*/ 3873837 w 8941407"/>
              <a:gd name="connsiteY17" fmla="*/ 5283200 h 5321641"/>
              <a:gd name="connsiteX18" fmla="*/ 4610437 w 8941407"/>
              <a:gd name="connsiteY18" fmla="*/ 5295900 h 5321641"/>
              <a:gd name="connsiteX19" fmla="*/ 5321637 w 8941407"/>
              <a:gd name="connsiteY19" fmla="*/ 5295900 h 5321641"/>
              <a:gd name="connsiteX20" fmla="*/ 5740737 w 8941407"/>
              <a:gd name="connsiteY20" fmla="*/ 5270500 h 5321641"/>
              <a:gd name="connsiteX21" fmla="*/ 5893137 w 8941407"/>
              <a:gd name="connsiteY21" fmla="*/ 5245100 h 5321641"/>
              <a:gd name="connsiteX22" fmla="*/ 6985337 w 8941407"/>
              <a:gd name="connsiteY22" fmla="*/ 5207000 h 5321641"/>
              <a:gd name="connsiteX23" fmla="*/ 7226637 w 8941407"/>
              <a:gd name="connsiteY23" fmla="*/ 5194300 h 5321641"/>
              <a:gd name="connsiteX24" fmla="*/ 7315537 w 8941407"/>
              <a:gd name="connsiteY24" fmla="*/ 5181600 h 5321641"/>
              <a:gd name="connsiteX25" fmla="*/ 7480637 w 8941407"/>
              <a:gd name="connsiteY25" fmla="*/ 5168900 h 5321641"/>
              <a:gd name="connsiteX26" fmla="*/ 7709237 w 8941407"/>
              <a:gd name="connsiteY26" fmla="*/ 5143500 h 5321641"/>
              <a:gd name="connsiteX27" fmla="*/ 8356937 w 8941407"/>
              <a:gd name="connsiteY27" fmla="*/ 5130800 h 5321641"/>
              <a:gd name="connsiteX28" fmla="*/ 8725237 w 8941407"/>
              <a:gd name="connsiteY28" fmla="*/ 5130800 h 5321641"/>
              <a:gd name="connsiteX29" fmla="*/ 8801437 w 8941407"/>
              <a:gd name="connsiteY29" fmla="*/ 5118100 h 5321641"/>
              <a:gd name="connsiteX30" fmla="*/ 8877637 w 8941407"/>
              <a:gd name="connsiteY30" fmla="*/ 5092700 h 5321641"/>
              <a:gd name="connsiteX31" fmla="*/ 8852237 w 8941407"/>
              <a:gd name="connsiteY31" fmla="*/ 4940300 h 5321641"/>
              <a:gd name="connsiteX32" fmla="*/ 8839537 w 8941407"/>
              <a:gd name="connsiteY32" fmla="*/ 4838700 h 5321641"/>
              <a:gd name="connsiteX33" fmla="*/ 8814137 w 8941407"/>
              <a:gd name="connsiteY33" fmla="*/ 4762500 h 5321641"/>
              <a:gd name="connsiteX34" fmla="*/ 8750637 w 8941407"/>
              <a:gd name="connsiteY34" fmla="*/ 4546600 h 5321641"/>
              <a:gd name="connsiteX35" fmla="*/ 8687137 w 8941407"/>
              <a:gd name="connsiteY35" fmla="*/ 4521200 h 5321641"/>
              <a:gd name="connsiteX36" fmla="*/ 8522037 w 8941407"/>
              <a:gd name="connsiteY36" fmla="*/ 4483100 h 5321641"/>
              <a:gd name="connsiteX37" fmla="*/ 8433137 w 8941407"/>
              <a:gd name="connsiteY37" fmla="*/ 4470400 h 5321641"/>
              <a:gd name="connsiteX38" fmla="*/ 8344237 w 8941407"/>
              <a:gd name="connsiteY38" fmla="*/ 4445000 h 5321641"/>
              <a:gd name="connsiteX39" fmla="*/ 8242637 w 8941407"/>
              <a:gd name="connsiteY39" fmla="*/ 4432300 h 5321641"/>
              <a:gd name="connsiteX40" fmla="*/ 8128337 w 8941407"/>
              <a:gd name="connsiteY40" fmla="*/ 4406900 h 5321641"/>
              <a:gd name="connsiteX41" fmla="*/ 8014037 w 8941407"/>
              <a:gd name="connsiteY41" fmla="*/ 4394200 h 5321641"/>
              <a:gd name="connsiteX42" fmla="*/ 7798137 w 8941407"/>
              <a:gd name="connsiteY42" fmla="*/ 4343400 h 5321641"/>
              <a:gd name="connsiteX43" fmla="*/ 7607637 w 8941407"/>
              <a:gd name="connsiteY43" fmla="*/ 4305300 h 5321641"/>
              <a:gd name="connsiteX44" fmla="*/ 7518737 w 8941407"/>
              <a:gd name="connsiteY44" fmla="*/ 4279900 h 5321641"/>
              <a:gd name="connsiteX45" fmla="*/ 7366337 w 8941407"/>
              <a:gd name="connsiteY45" fmla="*/ 4229100 h 5321641"/>
              <a:gd name="connsiteX46" fmla="*/ 7315537 w 8941407"/>
              <a:gd name="connsiteY46" fmla="*/ 4216400 h 5321641"/>
              <a:gd name="connsiteX47" fmla="*/ 7213937 w 8941407"/>
              <a:gd name="connsiteY47" fmla="*/ 4178300 h 5321641"/>
              <a:gd name="connsiteX48" fmla="*/ 7175837 w 8941407"/>
              <a:gd name="connsiteY48" fmla="*/ 4152900 h 5321641"/>
              <a:gd name="connsiteX49" fmla="*/ 7086937 w 8941407"/>
              <a:gd name="connsiteY49" fmla="*/ 4140200 h 5321641"/>
              <a:gd name="connsiteX50" fmla="*/ 6769437 w 8941407"/>
              <a:gd name="connsiteY50" fmla="*/ 4102100 h 5321641"/>
              <a:gd name="connsiteX51" fmla="*/ 6705937 w 8941407"/>
              <a:gd name="connsiteY51" fmla="*/ 4076700 h 5321641"/>
              <a:gd name="connsiteX52" fmla="*/ 6667837 w 8941407"/>
              <a:gd name="connsiteY52" fmla="*/ 4064000 h 5321641"/>
              <a:gd name="connsiteX53" fmla="*/ 6617037 w 8941407"/>
              <a:gd name="connsiteY53" fmla="*/ 4038600 h 5321641"/>
              <a:gd name="connsiteX54" fmla="*/ 6477337 w 8941407"/>
              <a:gd name="connsiteY54" fmla="*/ 4013200 h 5321641"/>
              <a:gd name="connsiteX55" fmla="*/ 6426537 w 8941407"/>
              <a:gd name="connsiteY55" fmla="*/ 4000500 h 5321641"/>
              <a:gd name="connsiteX56" fmla="*/ 6388437 w 8941407"/>
              <a:gd name="connsiteY56" fmla="*/ 3987800 h 5321641"/>
              <a:gd name="connsiteX57" fmla="*/ 6337637 w 8941407"/>
              <a:gd name="connsiteY57" fmla="*/ 3962400 h 5321641"/>
              <a:gd name="connsiteX58" fmla="*/ 6185237 w 8941407"/>
              <a:gd name="connsiteY58" fmla="*/ 3937000 h 5321641"/>
              <a:gd name="connsiteX59" fmla="*/ 6121737 w 8941407"/>
              <a:gd name="connsiteY59" fmla="*/ 3898900 h 5321641"/>
              <a:gd name="connsiteX60" fmla="*/ 6083637 w 8941407"/>
              <a:gd name="connsiteY60" fmla="*/ 3886200 h 5321641"/>
              <a:gd name="connsiteX61" fmla="*/ 6045537 w 8941407"/>
              <a:gd name="connsiteY61" fmla="*/ 3860800 h 5321641"/>
              <a:gd name="connsiteX62" fmla="*/ 6007437 w 8941407"/>
              <a:gd name="connsiteY62" fmla="*/ 3848100 h 5321641"/>
              <a:gd name="connsiteX63" fmla="*/ 5943937 w 8941407"/>
              <a:gd name="connsiteY63" fmla="*/ 3822700 h 5321641"/>
              <a:gd name="connsiteX64" fmla="*/ 5791537 w 8941407"/>
              <a:gd name="connsiteY64" fmla="*/ 3810000 h 5321641"/>
              <a:gd name="connsiteX65" fmla="*/ 5613737 w 8941407"/>
              <a:gd name="connsiteY65" fmla="*/ 3746500 h 5321641"/>
              <a:gd name="connsiteX66" fmla="*/ 5512137 w 8941407"/>
              <a:gd name="connsiteY66" fmla="*/ 3721100 h 5321641"/>
              <a:gd name="connsiteX67" fmla="*/ 5347037 w 8941407"/>
              <a:gd name="connsiteY67" fmla="*/ 3695700 h 5321641"/>
              <a:gd name="connsiteX68" fmla="*/ 5258137 w 8941407"/>
              <a:gd name="connsiteY68" fmla="*/ 3670300 h 5321641"/>
              <a:gd name="connsiteX69" fmla="*/ 5181937 w 8941407"/>
              <a:gd name="connsiteY69" fmla="*/ 3657600 h 5321641"/>
              <a:gd name="connsiteX70" fmla="*/ 5004137 w 8941407"/>
              <a:gd name="connsiteY70" fmla="*/ 3619500 h 5321641"/>
              <a:gd name="connsiteX71" fmla="*/ 4839037 w 8941407"/>
              <a:gd name="connsiteY71" fmla="*/ 3606800 h 5321641"/>
              <a:gd name="connsiteX72" fmla="*/ 4661237 w 8941407"/>
              <a:gd name="connsiteY72" fmla="*/ 3568700 h 5321641"/>
              <a:gd name="connsiteX73" fmla="*/ 4585037 w 8941407"/>
              <a:gd name="connsiteY73" fmla="*/ 3543300 h 5321641"/>
              <a:gd name="connsiteX74" fmla="*/ 4496137 w 8941407"/>
              <a:gd name="connsiteY74" fmla="*/ 3530600 h 5321641"/>
              <a:gd name="connsiteX75" fmla="*/ 4445337 w 8941407"/>
              <a:gd name="connsiteY75" fmla="*/ 3517900 h 5321641"/>
              <a:gd name="connsiteX76" fmla="*/ 4381837 w 8941407"/>
              <a:gd name="connsiteY76" fmla="*/ 3505200 h 5321641"/>
              <a:gd name="connsiteX77" fmla="*/ 4127837 w 8941407"/>
              <a:gd name="connsiteY77" fmla="*/ 3479800 h 5321641"/>
              <a:gd name="connsiteX78" fmla="*/ 4038937 w 8941407"/>
              <a:gd name="connsiteY78" fmla="*/ 3454400 h 5321641"/>
              <a:gd name="connsiteX79" fmla="*/ 3861137 w 8941407"/>
              <a:gd name="connsiteY79" fmla="*/ 3429000 h 5321641"/>
              <a:gd name="connsiteX80" fmla="*/ 3746837 w 8941407"/>
              <a:gd name="connsiteY80" fmla="*/ 3390900 h 5321641"/>
              <a:gd name="connsiteX81" fmla="*/ 3670637 w 8941407"/>
              <a:gd name="connsiteY81" fmla="*/ 3365500 h 5321641"/>
              <a:gd name="connsiteX82" fmla="*/ 3581737 w 8941407"/>
              <a:gd name="connsiteY82" fmla="*/ 3340100 h 5321641"/>
              <a:gd name="connsiteX83" fmla="*/ 3467437 w 8941407"/>
              <a:gd name="connsiteY83" fmla="*/ 3302000 h 5321641"/>
              <a:gd name="connsiteX84" fmla="*/ 3353137 w 8941407"/>
              <a:gd name="connsiteY84" fmla="*/ 3263900 h 5321641"/>
              <a:gd name="connsiteX85" fmla="*/ 3188037 w 8941407"/>
              <a:gd name="connsiteY85" fmla="*/ 3225800 h 5321641"/>
              <a:gd name="connsiteX86" fmla="*/ 3061037 w 8941407"/>
              <a:gd name="connsiteY86" fmla="*/ 3187700 h 5321641"/>
              <a:gd name="connsiteX87" fmla="*/ 2997537 w 8941407"/>
              <a:gd name="connsiteY87" fmla="*/ 3162300 h 5321641"/>
              <a:gd name="connsiteX88" fmla="*/ 2946737 w 8941407"/>
              <a:gd name="connsiteY88" fmla="*/ 3149600 h 5321641"/>
              <a:gd name="connsiteX89" fmla="*/ 2870537 w 8941407"/>
              <a:gd name="connsiteY89" fmla="*/ 3124200 h 5321641"/>
              <a:gd name="connsiteX90" fmla="*/ 2819737 w 8941407"/>
              <a:gd name="connsiteY90" fmla="*/ 3098800 h 5321641"/>
              <a:gd name="connsiteX91" fmla="*/ 2756237 w 8941407"/>
              <a:gd name="connsiteY91" fmla="*/ 3086100 h 5321641"/>
              <a:gd name="connsiteX92" fmla="*/ 2603837 w 8941407"/>
              <a:gd name="connsiteY92" fmla="*/ 3022600 h 5321641"/>
              <a:gd name="connsiteX93" fmla="*/ 2527637 w 8941407"/>
              <a:gd name="connsiteY93" fmla="*/ 3009900 h 5321641"/>
              <a:gd name="connsiteX94" fmla="*/ 2451437 w 8941407"/>
              <a:gd name="connsiteY94" fmla="*/ 2984500 h 5321641"/>
              <a:gd name="connsiteX95" fmla="*/ 2400637 w 8941407"/>
              <a:gd name="connsiteY95" fmla="*/ 2959100 h 5321641"/>
              <a:gd name="connsiteX96" fmla="*/ 2146637 w 8941407"/>
              <a:gd name="connsiteY96" fmla="*/ 2921000 h 5321641"/>
              <a:gd name="connsiteX97" fmla="*/ 2057737 w 8941407"/>
              <a:gd name="connsiteY97" fmla="*/ 2908300 h 5321641"/>
              <a:gd name="connsiteX98" fmla="*/ 1994237 w 8941407"/>
              <a:gd name="connsiteY98" fmla="*/ 2882900 h 5321641"/>
              <a:gd name="connsiteX99" fmla="*/ 1803737 w 8941407"/>
              <a:gd name="connsiteY99" fmla="*/ 2857500 h 5321641"/>
              <a:gd name="connsiteX100" fmla="*/ 1537037 w 8941407"/>
              <a:gd name="connsiteY100" fmla="*/ 2819400 h 5321641"/>
              <a:gd name="connsiteX101" fmla="*/ 1498937 w 8941407"/>
              <a:gd name="connsiteY101" fmla="*/ 2806700 h 5321641"/>
              <a:gd name="connsiteX102" fmla="*/ 1321137 w 8941407"/>
              <a:gd name="connsiteY102" fmla="*/ 2781300 h 5321641"/>
              <a:gd name="connsiteX103" fmla="*/ 1206837 w 8941407"/>
              <a:gd name="connsiteY103" fmla="*/ 2743200 h 5321641"/>
              <a:gd name="connsiteX104" fmla="*/ 1168737 w 8941407"/>
              <a:gd name="connsiteY104" fmla="*/ 2730500 h 5321641"/>
              <a:gd name="connsiteX105" fmla="*/ 1130637 w 8941407"/>
              <a:gd name="connsiteY105" fmla="*/ 2717800 h 5321641"/>
              <a:gd name="connsiteX106" fmla="*/ 1105237 w 8941407"/>
              <a:gd name="connsiteY106" fmla="*/ 2679700 h 5321641"/>
              <a:gd name="connsiteX107" fmla="*/ 978237 w 8941407"/>
              <a:gd name="connsiteY107" fmla="*/ 2590800 h 5321641"/>
              <a:gd name="connsiteX108" fmla="*/ 952837 w 8941407"/>
              <a:gd name="connsiteY108" fmla="*/ 2552700 h 5321641"/>
              <a:gd name="connsiteX109" fmla="*/ 1156037 w 8941407"/>
              <a:gd name="connsiteY109" fmla="*/ 2514600 h 5321641"/>
              <a:gd name="connsiteX110" fmla="*/ 1244937 w 8941407"/>
              <a:gd name="connsiteY110" fmla="*/ 2501900 h 5321641"/>
              <a:gd name="connsiteX111" fmla="*/ 1448137 w 8941407"/>
              <a:gd name="connsiteY111" fmla="*/ 2476500 h 5321641"/>
              <a:gd name="connsiteX112" fmla="*/ 1587837 w 8941407"/>
              <a:gd name="connsiteY112" fmla="*/ 2451100 h 5321641"/>
              <a:gd name="connsiteX113" fmla="*/ 1956137 w 8941407"/>
              <a:gd name="connsiteY113" fmla="*/ 2425700 h 5321641"/>
              <a:gd name="connsiteX114" fmla="*/ 2019637 w 8941407"/>
              <a:gd name="connsiteY114" fmla="*/ 2413000 h 5321641"/>
              <a:gd name="connsiteX115" fmla="*/ 2248237 w 8941407"/>
              <a:gd name="connsiteY115" fmla="*/ 2374900 h 5321641"/>
              <a:gd name="connsiteX116" fmla="*/ 2413337 w 8941407"/>
              <a:gd name="connsiteY116" fmla="*/ 2336800 h 5321641"/>
              <a:gd name="connsiteX117" fmla="*/ 2489537 w 8941407"/>
              <a:gd name="connsiteY117" fmla="*/ 2324100 h 5321641"/>
              <a:gd name="connsiteX118" fmla="*/ 2603837 w 8941407"/>
              <a:gd name="connsiteY118" fmla="*/ 2273300 h 5321641"/>
              <a:gd name="connsiteX119" fmla="*/ 2654637 w 8941407"/>
              <a:gd name="connsiteY119" fmla="*/ 2260600 h 5321641"/>
              <a:gd name="connsiteX120" fmla="*/ 2718137 w 8941407"/>
              <a:gd name="connsiteY120" fmla="*/ 2222500 h 5321641"/>
              <a:gd name="connsiteX121" fmla="*/ 2756237 w 8941407"/>
              <a:gd name="connsiteY121" fmla="*/ 2197100 h 5321641"/>
              <a:gd name="connsiteX122" fmla="*/ 2819737 w 8941407"/>
              <a:gd name="connsiteY122" fmla="*/ 2184400 h 5321641"/>
              <a:gd name="connsiteX123" fmla="*/ 2972137 w 8941407"/>
              <a:gd name="connsiteY123" fmla="*/ 2120900 h 5321641"/>
              <a:gd name="connsiteX124" fmla="*/ 3086437 w 8941407"/>
              <a:gd name="connsiteY124" fmla="*/ 2070100 h 5321641"/>
              <a:gd name="connsiteX125" fmla="*/ 3175337 w 8941407"/>
              <a:gd name="connsiteY125" fmla="*/ 2019300 h 5321641"/>
              <a:gd name="connsiteX126" fmla="*/ 3289637 w 8941407"/>
              <a:gd name="connsiteY126" fmla="*/ 1968500 h 5321641"/>
              <a:gd name="connsiteX127" fmla="*/ 3340437 w 8941407"/>
              <a:gd name="connsiteY127" fmla="*/ 1955800 h 5321641"/>
              <a:gd name="connsiteX128" fmla="*/ 3480137 w 8941407"/>
              <a:gd name="connsiteY128" fmla="*/ 1892300 h 5321641"/>
              <a:gd name="connsiteX129" fmla="*/ 3632537 w 8941407"/>
              <a:gd name="connsiteY129" fmla="*/ 1828800 h 5321641"/>
              <a:gd name="connsiteX130" fmla="*/ 3683337 w 8941407"/>
              <a:gd name="connsiteY130" fmla="*/ 1803400 h 5321641"/>
              <a:gd name="connsiteX131" fmla="*/ 3784937 w 8941407"/>
              <a:gd name="connsiteY131" fmla="*/ 1778000 h 5321641"/>
              <a:gd name="connsiteX132" fmla="*/ 3835737 w 8941407"/>
              <a:gd name="connsiteY132" fmla="*/ 1765300 h 5321641"/>
              <a:gd name="connsiteX133" fmla="*/ 3886537 w 8941407"/>
              <a:gd name="connsiteY133" fmla="*/ 1752600 h 5321641"/>
              <a:gd name="connsiteX134" fmla="*/ 3937337 w 8941407"/>
              <a:gd name="connsiteY134" fmla="*/ 1727200 h 5321641"/>
              <a:gd name="connsiteX135" fmla="*/ 4013537 w 8941407"/>
              <a:gd name="connsiteY135" fmla="*/ 1714500 h 5321641"/>
              <a:gd name="connsiteX136" fmla="*/ 4432637 w 8941407"/>
              <a:gd name="connsiteY136" fmla="*/ 1676400 h 5321641"/>
              <a:gd name="connsiteX137" fmla="*/ 4610437 w 8941407"/>
              <a:gd name="connsiteY137" fmla="*/ 1651000 h 5321641"/>
              <a:gd name="connsiteX138" fmla="*/ 4750137 w 8941407"/>
              <a:gd name="connsiteY138" fmla="*/ 1638300 h 5321641"/>
              <a:gd name="connsiteX139" fmla="*/ 4851737 w 8941407"/>
              <a:gd name="connsiteY139" fmla="*/ 1625600 h 5321641"/>
              <a:gd name="connsiteX140" fmla="*/ 4966037 w 8941407"/>
              <a:gd name="connsiteY140" fmla="*/ 1612900 h 5321641"/>
              <a:gd name="connsiteX141" fmla="*/ 5054937 w 8941407"/>
              <a:gd name="connsiteY141" fmla="*/ 1587500 h 5321641"/>
              <a:gd name="connsiteX142" fmla="*/ 5169237 w 8941407"/>
              <a:gd name="connsiteY142" fmla="*/ 1574800 h 5321641"/>
              <a:gd name="connsiteX143" fmla="*/ 5270837 w 8941407"/>
              <a:gd name="connsiteY143" fmla="*/ 1536700 h 5321641"/>
              <a:gd name="connsiteX144" fmla="*/ 5347037 w 8941407"/>
              <a:gd name="connsiteY144" fmla="*/ 1524000 h 5321641"/>
              <a:gd name="connsiteX145" fmla="*/ 5512137 w 8941407"/>
              <a:gd name="connsiteY145" fmla="*/ 1485900 h 5321641"/>
              <a:gd name="connsiteX146" fmla="*/ 5664537 w 8941407"/>
              <a:gd name="connsiteY146" fmla="*/ 1435100 h 5321641"/>
              <a:gd name="connsiteX147" fmla="*/ 5804237 w 8941407"/>
              <a:gd name="connsiteY147" fmla="*/ 1397000 h 5321641"/>
              <a:gd name="connsiteX148" fmla="*/ 5880437 w 8941407"/>
              <a:gd name="connsiteY148" fmla="*/ 1358900 h 5321641"/>
              <a:gd name="connsiteX149" fmla="*/ 5994737 w 8941407"/>
              <a:gd name="connsiteY149" fmla="*/ 1295400 h 5321641"/>
              <a:gd name="connsiteX150" fmla="*/ 6070937 w 8941407"/>
              <a:gd name="connsiteY150" fmla="*/ 1270000 h 5321641"/>
              <a:gd name="connsiteX151" fmla="*/ 6121737 w 8941407"/>
              <a:gd name="connsiteY151" fmla="*/ 1231900 h 5321641"/>
              <a:gd name="connsiteX152" fmla="*/ 6223337 w 8941407"/>
              <a:gd name="connsiteY152" fmla="*/ 1193800 h 5321641"/>
              <a:gd name="connsiteX153" fmla="*/ 6274137 w 8941407"/>
              <a:gd name="connsiteY153" fmla="*/ 1168400 h 5321641"/>
              <a:gd name="connsiteX154" fmla="*/ 6312237 w 8941407"/>
              <a:gd name="connsiteY154" fmla="*/ 1143000 h 5321641"/>
              <a:gd name="connsiteX155" fmla="*/ 6363037 w 8941407"/>
              <a:gd name="connsiteY155" fmla="*/ 1104900 h 5321641"/>
              <a:gd name="connsiteX156" fmla="*/ 6401137 w 8941407"/>
              <a:gd name="connsiteY156" fmla="*/ 1092200 h 5321641"/>
              <a:gd name="connsiteX157" fmla="*/ 6464637 w 8941407"/>
              <a:gd name="connsiteY157" fmla="*/ 1066800 h 5321641"/>
              <a:gd name="connsiteX158" fmla="*/ 6502737 w 8941407"/>
              <a:gd name="connsiteY158" fmla="*/ 1054100 h 5321641"/>
              <a:gd name="connsiteX159" fmla="*/ 6578937 w 8941407"/>
              <a:gd name="connsiteY159" fmla="*/ 1003300 h 5321641"/>
              <a:gd name="connsiteX160" fmla="*/ 6667837 w 8941407"/>
              <a:gd name="connsiteY160" fmla="*/ 977900 h 5321641"/>
              <a:gd name="connsiteX161" fmla="*/ 6769437 w 8941407"/>
              <a:gd name="connsiteY161" fmla="*/ 927100 h 5321641"/>
              <a:gd name="connsiteX162" fmla="*/ 6845637 w 8941407"/>
              <a:gd name="connsiteY162" fmla="*/ 901700 h 5321641"/>
              <a:gd name="connsiteX163" fmla="*/ 6959937 w 8941407"/>
              <a:gd name="connsiteY163" fmla="*/ 889000 h 5321641"/>
              <a:gd name="connsiteX164" fmla="*/ 7175837 w 8941407"/>
              <a:gd name="connsiteY164" fmla="*/ 850900 h 5321641"/>
              <a:gd name="connsiteX165" fmla="*/ 7455237 w 8941407"/>
              <a:gd name="connsiteY165" fmla="*/ 838200 h 5321641"/>
              <a:gd name="connsiteX166" fmla="*/ 7531437 w 8941407"/>
              <a:gd name="connsiteY166" fmla="*/ 825500 h 5321641"/>
              <a:gd name="connsiteX167" fmla="*/ 7645737 w 8941407"/>
              <a:gd name="connsiteY167" fmla="*/ 812800 h 5321641"/>
              <a:gd name="connsiteX168" fmla="*/ 7760037 w 8941407"/>
              <a:gd name="connsiteY168" fmla="*/ 774700 h 5321641"/>
              <a:gd name="connsiteX169" fmla="*/ 7823537 w 8941407"/>
              <a:gd name="connsiteY169" fmla="*/ 762000 h 5321641"/>
              <a:gd name="connsiteX170" fmla="*/ 7861637 w 8941407"/>
              <a:gd name="connsiteY170" fmla="*/ 749300 h 5321641"/>
              <a:gd name="connsiteX171" fmla="*/ 7963237 w 8941407"/>
              <a:gd name="connsiteY171" fmla="*/ 736600 h 5321641"/>
              <a:gd name="connsiteX172" fmla="*/ 8179137 w 8941407"/>
              <a:gd name="connsiteY172" fmla="*/ 698500 h 5321641"/>
              <a:gd name="connsiteX173" fmla="*/ 8217237 w 8941407"/>
              <a:gd name="connsiteY173" fmla="*/ 673100 h 5321641"/>
              <a:gd name="connsiteX174" fmla="*/ 8293437 w 8941407"/>
              <a:gd name="connsiteY174" fmla="*/ 660400 h 5321641"/>
              <a:gd name="connsiteX175" fmla="*/ 8471237 w 8941407"/>
              <a:gd name="connsiteY175" fmla="*/ 622300 h 5321641"/>
              <a:gd name="connsiteX176" fmla="*/ 8610937 w 8941407"/>
              <a:gd name="connsiteY176" fmla="*/ 584200 h 5321641"/>
              <a:gd name="connsiteX177" fmla="*/ 8801437 w 8941407"/>
              <a:gd name="connsiteY177" fmla="*/ 546100 h 5321641"/>
              <a:gd name="connsiteX178" fmla="*/ 8839537 w 8941407"/>
              <a:gd name="connsiteY178" fmla="*/ 520700 h 5321641"/>
              <a:gd name="connsiteX179" fmla="*/ 8877637 w 8941407"/>
              <a:gd name="connsiteY179" fmla="*/ 508000 h 5321641"/>
              <a:gd name="connsiteX180" fmla="*/ 8890337 w 8941407"/>
              <a:gd name="connsiteY180" fmla="*/ 469900 h 5321641"/>
              <a:gd name="connsiteX181" fmla="*/ 8941137 w 8941407"/>
              <a:gd name="connsiteY181" fmla="*/ 355600 h 5321641"/>
              <a:gd name="connsiteX0" fmla="*/ 8870744 w 8934514"/>
              <a:gd name="connsiteY0" fmla="*/ 444500 h 5321641"/>
              <a:gd name="connsiteX1" fmla="*/ 8908844 w 8934514"/>
              <a:gd name="connsiteY1" fmla="*/ 165100 h 5321641"/>
              <a:gd name="connsiteX2" fmla="*/ 8883444 w 8934514"/>
              <a:gd name="connsiteY2" fmla="*/ 38100 h 5321641"/>
              <a:gd name="connsiteX3" fmla="*/ 8858044 w 8934514"/>
              <a:gd name="connsiteY3" fmla="*/ 0 h 5321641"/>
              <a:gd name="connsiteX4" fmla="*/ 564944 w 8934514"/>
              <a:gd name="connsiteY4" fmla="*/ 76200 h 5321641"/>
              <a:gd name="connsiteX5" fmla="*/ 742744 w 8934514"/>
              <a:gd name="connsiteY5" fmla="*/ 3886200 h 5321641"/>
              <a:gd name="connsiteX6" fmla="*/ 768144 w 8934514"/>
              <a:gd name="connsiteY6" fmla="*/ 4025900 h 5321641"/>
              <a:gd name="connsiteX7" fmla="*/ 780844 w 8934514"/>
              <a:gd name="connsiteY7" fmla="*/ 4940300 h 5321641"/>
              <a:gd name="connsiteX8" fmla="*/ 793544 w 8934514"/>
              <a:gd name="connsiteY8" fmla="*/ 5067300 h 5321641"/>
              <a:gd name="connsiteX9" fmla="*/ 1885744 w 8934514"/>
              <a:gd name="connsiteY9" fmla="*/ 5080000 h 5321641"/>
              <a:gd name="connsiteX10" fmla="*/ 2139744 w 8934514"/>
              <a:gd name="connsiteY10" fmla="*/ 5105400 h 5321641"/>
              <a:gd name="connsiteX11" fmla="*/ 2419144 w 8934514"/>
              <a:gd name="connsiteY11" fmla="*/ 5143500 h 5321641"/>
              <a:gd name="connsiteX12" fmla="*/ 2850944 w 8934514"/>
              <a:gd name="connsiteY12" fmla="*/ 5181600 h 5321641"/>
              <a:gd name="connsiteX13" fmla="*/ 3016044 w 8934514"/>
              <a:gd name="connsiteY13" fmla="*/ 5207000 h 5321641"/>
              <a:gd name="connsiteX14" fmla="*/ 3320844 w 8934514"/>
              <a:gd name="connsiteY14" fmla="*/ 5219700 h 5321641"/>
              <a:gd name="connsiteX15" fmla="*/ 3689144 w 8934514"/>
              <a:gd name="connsiteY15" fmla="*/ 5257800 h 5321641"/>
              <a:gd name="connsiteX16" fmla="*/ 3866944 w 8934514"/>
              <a:gd name="connsiteY16" fmla="*/ 5283200 h 5321641"/>
              <a:gd name="connsiteX17" fmla="*/ 4603544 w 8934514"/>
              <a:gd name="connsiteY17" fmla="*/ 5295900 h 5321641"/>
              <a:gd name="connsiteX18" fmla="*/ 5314744 w 8934514"/>
              <a:gd name="connsiteY18" fmla="*/ 5295900 h 5321641"/>
              <a:gd name="connsiteX19" fmla="*/ 5733844 w 8934514"/>
              <a:gd name="connsiteY19" fmla="*/ 5270500 h 5321641"/>
              <a:gd name="connsiteX20" fmla="*/ 5886244 w 8934514"/>
              <a:gd name="connsiteY20" fmla="*/ 5245100 h 5321641"/>
              <a:gd name="connsiteX21" fmla="*/ 6978444 w 8934514"/>
              <a:gd name="connsiteY21" fmla="*/ 5207000 h 5321641"/>
              <a:gd name="connsiteX22" fmla="*/ 7219744 w 8934514"/>
              <a:gd name="connsiteY22" fmla="*/ 5194300 h 5321641"/>
              <a:gd name="connsiteX23" fmla="*/ 7308644 w 8934514"/>
              <a:gd name="connsiteY23" fmla="*/ 5181600 h 5321641"/>
              <a:gd name="connsiteX24" fmla="*/ 7473744 w 8934514"/>
              <a:gd name="connsiteY24" fmla="*/ 5168900 h 5321641"/>
              <a:gd name="connsiteX25" fmla="*/ 7702344 w 8934514"/>
              <a:gd name="connsiteY25" fmla="*/ 5143500 h 5321641"/>
              <a:gd name="connsiteX26" fmla="*/ 8350044 w 8934514"/>
              <a:gd name="connsiteY26" fmla="*/ 5130800 h 5321641"/>
              <a:gd name="connsiteX27" fmla="*/ 8718344 w 8934514"/>
              <a:gd name="connsiteY27" fmla="*/ 5130800 h 5321641"/>
              <a:gd name="connsiteX28" fmla="*/ 8794544 w 8934514"/>
              <a:gd name="connsiteY28" fmla="*/ 5118100 h 5321641"/>
              <a:gd name="connsiteX29" fmla="*/ 8870744 w 8934514"/>
              <a:gd name="connsiteY29" fmla="*/ 5092700 h 5321641"/>
              <a:gd name="connsiteX30" fmla="*/ 8845344 w 8934514"/>
              <a:gd name="connsiteY30" fmla="*/ 4940300 h 5321641"/>
              <a:gd name="connsiteX31" fmla="*/ 8832644 w 8934514"/>
              <a:gd name="connsiteY31" fmla="*/ 4838700 h 5321641"/>
              <a:gd name="connsiteX32" fmla="*/ 8807244 w 8934514"/>
              <a:gd name="connsiteY32" fmla="*/ 4762500 h 5321641"/>
              <a:gd name="connsiteX33" fmla="*/ 8743744 w 8934514"/>
              <a:gd name="connsiteY33" fmla="*/ 4546600 h 5321641"/>
              <a:gd name="connsiteX34" fmla="*/ 8680244 w 8934514"/>
              <a:gd name="connsiteY34" fmla="*/ 4521200 h 5321641"/>
              <a:gd name="connsiteX35" fmla="*/ 8515144 w 8934514"/>
              <a:gd name="connsiteY35" fmla="*/ 4483100 h 5321641"/>
              <a:gd name="connsiteX36" fmla="*/ 8426244 w 8934514"/>
              <a:gd name="connsiteY36" fmla="*/ 4470400 h 5321641"/>
              <a:gd name="connsiteX37" fmla="*/ 8337344 w 8934514"/>
              <a:gd name="connsiteY37" fmla="*/ 4445000 h 5321641"/>
              <a:gd name="connsiteX38" fmla="*/ 8235744 w 8934514"/>
              <a:gd name="connsiteY38" fmla="*/ 4432300 h 5321641"/>
              <a:gd name="connsiteX39" fmla="*/ 8121444 w 8934514"/>
              <a:gd name="connsiteY39" fmla="*/ 4406900 h 5321641"/>
              <a:gd name="connsiteX40" fmla="*/ 8007144 w 8934514"/>
              <a:gd name="connsiteY40" fmla="*/ 4394200 h 5321641"/>
              <a:gd name="connsiteX41" fmla="*/ 7791244 w 8934514"/>
              <a:gd name="connsiteY41" fmla="*/ 4343400 h 5321641"/>
              <a:gd name="connsiteX42" fmla="*/ 7600744 w 8934514"/>
              <a:gd name="connsiteY42" fmla="*/ 4305300 h 5321641"/>
              <a:gd name="connsiteX43" fmla="*/ 7511844 w 8934514"/>
              <a:gd name="connsiteY43" fmla="*/ 4279900 h 5321641"/>
              <a:gd name="connsiteX44" fmla="*/ 7359444 w 8934514"/>
              <a:gd name="connsiteY44" fmla="*/ 4229100 h 5321641"/>
              <a:gd name="connsiteX45" fmla="*/ 7308644 w 8934514"/>
              <a:gd name="connsiteY45" fmla="*/ 4216400 h 5321641"/>
              <a:gd name="connsiteX46" fmla="*/ 7207044 w 8934514"/>
              <a:gd name="connsiteY46" fmla="*/ 4178300 h 5321641"/>
              <a:gd name="connsiteX47" fmla="*/ 7168944 w 8934514"/>
              <a:gd name="connsiteY47" fmla="*/ 4152900 h 5321641"/>
              <a:gd name="connsiteX48" fmla="*/ 7080044 w 8934514"/>
              <a:gd name="connsiteY48" fmla="*/ 4140200 h 5321641"/>
              <a:gd name="connsiteX49" fmla="*/ 6762544 w 8934514"/>
              <a:gd name="connsiteY49" fmla="*/ 4102100 h 5321641"/>
              <a:gd name="connsiteX50" fmla="*/ 6699044 w 8934514"/>
              <a:gd name="connsiteY50" fmla="*/ 4076700 h 5321641"/>
              <a:gd name="connsiteX51" fmla="*/ 6660944 w 8934514"/>
              <a:gd name="connsiteY51" fmla="*/ 4064000 h 5321641"/>
              <a:gd name="connsiteX52" fmla="*/ 6610144 w 8934514"/>
              <a:gd name="connsiteY52" fmla="*/ 4038600 h 5321641"/>
              <a:gd name="connsiteX53" fmla="*/ 6470444 w 8934514"/>
              <a:gd name="connsiteY53" fmla="*/ 4013200 h 5321641"/>
              <a:gd name="connsiteX54" fmla="*/ 6419644 w 8934514"/>
              <a:gd name="connsiteY54" fmla="*/ 4000500 h 5321641"/>
              <a:gd name="connsiteX55" fmla="*/ 6381544 w 8934514"/>
              <a:gd name="connsiteY55" fmla="*/ 3987800 h 5321641"/>
              <a:gd name="connsiteX56" fmla="*/ 6330744 w 8934514"/>
              <a:gd name="connsiteY56" fmla="*/ 3962400 h 5321641"/>
              <a:gd name="connsiteX57" fmla="*/ 6178344 w 8934514"/>
              <a:gd name="connsiteY57" fmla="*/ 3937000 h 5321641"/>
              <a:gd name="connsiteX58" fmla="*/ 6114844 w 8934514"/>
              <a:gd name="connsiteY58" fmla="*/ 3898900 h 5321641"/>
              <a:gd name="connsiteX59" fmla="*/ 6076744 w 8934514"/>
              <a:gd name="connsiteY59" fmla="*/ 3886200 h 5321641"/>
              <a:gd name="connsiteX60" fmla="*/ 6038644 w 8934514"/>
              <a:gd name="connsiteY60" fmla="*/ 3860800 h 5321641"/>
              <a:gd name="connsiteX61" fmla="*/ 6000544 w 8934514"/>
              <a:gd name="connsiteY61" fmla="*/ 3848100 h 5321641"/>
              <a:gd name="connsiteX62" fmla="*/ 5937044 w 8934514"/>
              <a:gd name="connsiteY62" fmla="*/ 3822700 h 5321641"/>
              <a:gd name="connsiteX63" fmla="*/ 5784644 w 8934514"/>
              <a:gd name="connsiteY63" fmla="*/ 3810000 h 5321641"/>
              <a:gd name="connsiteX64" fmla="*/ 5606844 w 8934514"/>
              <a:gd name="connsiteY64" fmla="*/ 3746500 h 5321641"/>
              <a:gd name="connsiteX65" fmla="*/ 5505244 w 8934514"/>
              <a:gd name="connsiteY65" fmla="*/ 3721100 h 5321641"/>
              <a:gd name="connsiteX66" fmla="*/ 5340144 w 8934514"/>
              <a:gd name="connsiteY66" fmla="*/ 3695700 h 5321641"/>
              <a:gd name="connsiteX67" fmla="*/ 5251244 w 8934514"/>
              <a:gd name="connsiteY67" fmla="*/ 3670300 h 5321641"/>
              <a:gd name="connsiteX68" fmla="*/ 5175044 w 8934514"/>
              <a:gd name="connsiteY68" fmla="*/ 3657600 h 5321641"/>
              <a:gd name="connsiteX69" fmla="*/ 4997244 w 8934514"/>
              <a:gd name="connsiteY69" fmla="*/ 3619500 h 5321641"/>
              <a:gd name="connsiteX70" fmla="*/ 4832144 w 8934514"/>
              <a:gd name="connsiteY70" fmla="*/ 3606800 h 5321641"/>
              <a:gd name="connsiteX71" fmla="*/ 4654344 w 8934514"/>
              <a:gd name="connsiteY71" fmla="*/ 3568700 h 5321641"/>
              <a:gd name="connsiteX72" fmla="*/ 4578144 w 8934514"/>
              <a:gd name="connsiteY72" fmla="*/ 3543300 h 5321641"/>
              <a:gd name="connsiteX73" fmla="*/ 4489244 w 8934514"/>
              <a:gd name="connsiteY73" fmla="*/ 3530600 h 5321641"/>
              <a:gd name="connsiteX74" fmla="*/ 4438444 w 8934514"/>
              <a:gd name="connsiteY74" fmla="*/ 3517900 h 5321641"/>
              <a:gd name="connsiteX75" fmla="*/ 4374944 w 8934514"/>
              <a:gd name="connsiteY75" fmla="*/ 3505200 h 5321641"/>
              <a:gd name="connsiteX76" fmla="*/ 4120944 w 8934514"/>
              <a:gd name="connsiteY76" fmla="*/ 3479800 h 5321641"/>
              <a:gd name="connsiteX77" fmla="*/ 4032044 w 8934514"/>
              <a:gd name="connsiteY77" fmla="*/ 3454400 h 5321641"/>
              <a:gd name="connsiteX78" fmla="*/ 3854244 w 8934514"/>
              <a:gd name="connsiteY78" fmla="*/ 3429000 h 5321641"/>
              <a:gd name="connsiteX79" fmla="*/ 3739944 w 8934514"/>
              <a:gd name="connsiteY79" fmla="*/ 3390900 h 5321641"/>
              <a:gd name="connsiteX80" fmla="*/ 3663744 w 8934514"/>
              <a:gd name="connsiteY80" fmla="*/ 3365500 h 5321641"/>
              <a:gd name="connsiteX81" fmla="*/ 3574844 w 8934514"/>
              <a:gd name="connsiteY81" fmla="*/ 3340100 h 5321641"/>
              <a:gd name="connsiteX82" fmla="*/ 3460544 w 8934514"/>
              <a:gd name="connsiteY82" fmla="*/ 3302000 h 5321641"/>
              <a:gd name="connsiteX83" fmla="*/ 3346244 w 8934514"/>
              <a:gd name="connsiteY83" fmla="*/ 3263900 h 5321641"/>
              <a:gd name="connsiteX84" fmla="*/ 3181144 w 8934514"/>
              <a:gd name="connsiteY84" fmla="*/ 3225800 h 5321641"/>
              <a:gd name="connsiteX85" fmla="*/ 3054144 w 8934514"/>
              <a:gd name="connsiteY85" fmla="*/ 3187700 h 5321641"/>
              <a:gd name="connsiteX86" fmla="*/ 2990644 w 8934514"/>
              <a:gd name="connsiteY86" fmla="*/ 3162300 h 5321641"/>
              <a:gd name="connsiteX87" fmla="*/ 2939844 w 8934514"/>
              <a:gd name="connsiteY87" fmla="*/ 3149600 h 5321641"/>
              <a:gd name="connsiteX88" fmla="*/ 2863644 w 8934514"/>
              <a:gd name="connsiteY88" fmla="*/ 3124200 h 5321641"/>
              <a:gd name="connsiteX89" fmla="*/ 2812844 w 8934514"/>
              <a:gd name="connsiteY89" fmla="*/ 3098800 h 5321641"/>
              <a:gd name="connsiteX90" fmla="*/ 2749344 w 8934514"/>
              <a:gd name="connsiteY90" fmla="*/ 3086100 h 5321641"/>
              <a:gd name="connsiteX91" fmla="*/ 2596944 w 8934514"/>
              <a:gd name="connsiteY91" fmla="*/ 3022600 h 5321641"/>
              <a:gd name="connsiteX92" fmla="*/ 2520744 w 8934514"/>
              <a:gd name="connsiteY92" fmla="*/ 3009900 h 5321641"/>
              <a:gd name="connsiteX93" fmla="*/ 2444544 w 8934514"/>
              <a:gd name="connsiteY93" fmla="*/ 2984500 h 5321641"/>
              <a:gd name="connsiteX94" fmla="*/ 2393744 w 8934514"/>
              <a:gd name="connsiteY94" fmla="*/ 2959100 h 5321641"/>
              <a:gd name="connsiteX95" fmla="*/ 2139744 w 8934514"/>
              <a:gd name="connsiteY95" fmla="*/ 2921000 h 5321641"/>
              <a:gd name="connsiteX96" fmla="*/ 2050844 w 8934514"/>
              <a:gd name="connsiteY96" fmla="*/ 2908300 h 5321641"/>
              <a:gd name="connsiteX97" fmla="*/ 1987344 w 8934514"/>
              <a:gd name="connsiteY97" fmla="*/ 2882900 h 5321641"/>
              <a:gd name="connsiteX98" fmla="*/ 1796844 w 8934514"/>
              <a:gd name="connsiteY98" fmla="*/ 2857500 h 5321641"/>
              <a:gd name="connsiteX99" fmla="*/ 1530144 w 8934514"/>
              <a:gd name="connsiteY99" fmla="*/ 2819400 h 5321641"/>
              <a:gd name="connsiteX100" fmla="*/ 1492044 w 8934514"/>
              <a:gd name="connsiteY100" fmla="*/ 2806700 h 5321641"/>
              <a:gd name="connsiteX101" fmla="*/ 1314244 w 8934514"/>
              <a:gd name="connsiteY101" fmla="*/ 2781300 h 5321641"/>
              <a:gd name="connsiteX102" fmla="*/ 1199944 w 8934514"/>
              <a:gd name="connsiteY102" fmla="*/ 2743200 h 5321641"/>
              <a:gd name="connsiteX103" fmla="*/ 1161844 w 8934514"/>
              <a:gd name="connsiteY103" fmla="*/ 2730500 h 5321641"/>
              <a:gd name="connsiteX104" fmla="*/ 1123744 w 8934514"/>
              <a:gd name="connsiteY104" fmla="*/ 2717800 h 5321641"/>
              <a:gd name="connsiteX105" fmla="*/ 1098344 w 8934514"/>
              <a:gd name="connsiteY105" fmla="*/ 2679700 h 5321641"/>
              <a:gd name="connsiteX106" fmla="*/ 971344 w 8934514"/>
              <a:gd name="connsiteY106" fmla="*/ 2590800 h 5321641"/>
              <a:gd name="connsiteX107" fmla="*/ 945944 w 8934514"/>
              <a:gd name="connsiteY107" fmla="*/ 2552700 h 5321641"/>
              <a:gd name="connsiteX108" fmla="*/ 1149144 w 8934514"/>
              <a:gd name="connsiteY108" fmla="*/ 2514600 h 5321641"/>
              <a:gd name="connsiteX109" fmla="*/ 1238044 w 8934514"/>
              <a:gd name="connsiteY109" fmla="*/ 2501900 h 5321641"/>
              <a:gd name="connsiteX110" fmla="*/ 1441244 w 8934514"/>
              <a:gd name="connsiteY110" fmla="*/ 2476500 h 5321641"/>
              <a:gd name="connsiteX111" fmla="*/ 1580944 w 8934514"/>
              <a:gd name="connsiteY111" fmla="*/ 2451100 h 5321641"/>
              <a:gd name="connsiteX112" fmla="*/ 1949244 w 8934514"/>
              <a:gd name="connsiteY112" fmla="*/ 2425700 h 5321641"/>
              <a:gd name="connsiteX113" fmla="*/ 2012744 w 8934514"/>
              <a:gd name="connsiteY113" fmla="*/ 2413000 h 5321641"/>
              <a:gd name="connsiteX114" fmla="*/ 2241344 w 8934514"/>
              <a:gd name="connsiteY114" fmla="*/ 2374900 h 5321641"/>
              <a:gd name="connsiteX115" fmla="*/ 2406444 w 8934514"/>
              <a:gd name="connsiteY115" fmla="*/ 2336800 h 5321641"/>
              <a:gd name="connsiteX116" fmla="*/ 2482644 w 8934514"/>
              <a:gd name="connsiteY116" fmla="*/ 2324100 h 5321641"/>
              <a:gd name="connsiteX117" fmla="*/ 2596944 w 8934514"/>
              <a:gd name="connsiteY117" fmla="*/ 2273300 h 5321641"/>
              <a:gd name="connsiteX118" fmla="*/ 2647744 w 8934514"/>
              <a:gd name="connsiteY118" fmla="*/ 2260600 h 5321641"/>
              <a:gd name="connsiteX119" fmla="*/ 2711244 w 8934514"/>
              <a:gd name="connsiteY119" fmla="*/ 2222500 h 5321641"/>
              <a:gd name="connsiteX120" fmla="*/ 2749344 w 8934514"/>
              <a:gd name="connsiteY120" fmla="*/ 2197100 h 5321641"/>
              <a:gd name="connsiteX121" fmla="*/ 2812844 w 8934514"/>
              <a:gd name="connsiteY121" fmla="*/ 2184400 h 5321641"/>
              <a:gd name="connsiteX122" fmla="*/ 2965244 w 8934514"/>
              <a:gd name="connsiteY122" fmla="*/ 2120900 h 5321641"/>
              <a:gd name="connsiteX123" fmla="*/ 3079544 w 8934514"/>
              <a:gd name="connsiteY123" fmla="*/ 2070100 h 5321641"/>
              <a:gd name="connsiteX124" fmla="*/ 3168444 w 8934514"/>
              <a:gd name="connsiteY124" fmla="*/ 2019300 h 5321641"/>
              <a:gd name="connsiteX125" fmla="*/ 3282744 w 8934514"/>
              <a:gd name="connsiteY125" fmla="*/ 1968500 h 5321641"/>
              <a:gd name="connsiteX126" fmla="*/ 3333544 w 8934514"/>
              <a:gd name="connsiteY126" fmla="*/ 1955800 h 5321641"/>
              <a:gd name="connsiteX127" fmla="*/ 3473244 w 8934514"/>
              <a:gd name="connsiteY127" fmla="*/ 1892300 h 5321641"/>
              <a:gd name="connsiteX128" fmla="*/ 3625644 w 8934514"/>
              <a:gd name="connsiteY128" fmla="*/ 1828800 h 5321641"/>
              <a:gd name="connsiteX129" fmla="*/ 3676444 w 8934514"/>
              <a:gd name="connsiteY129" fmla="*/ 1803400 h 5321641"/>
              <a:gd name="connsiteX130" fmla="*/ 3778044 w 8934514"/>
              <a:gd name="connsiteY130" fmla="*/ 1778000 h 5321641"/>
              <a:gd name="connsiteX131" fmla="*/ 3828844 w 8934514"/>
              <a:gd name="connsiteY131" fmla="*/ 1765300 h 5321641"/>
              <a:gd name="connsiteX132" fmla="*/ 3879644 w 8934514"/>
              <a:gd name="connsiteY132" fmla="*/ 1752600 h 5321641"/>
              <a:gd name="connsiteX133" fmla="*/ 3930444 w 8934514"/>
              <a:gd name="connsiteY133" fmla="*/ 1727200 h 5321641"/>
              <a:gd name="connsiteX134" fmla="*/ 4006644 w 8934514"/>
              <a:gd name="connsiteY134" fmla="*/ 1714500 h 5321641"/>
              <a:gd name="connsiteX135" fmla="*/ 4425744 w 8934514"/>
              <a:gd name="connsiteY135" fmla="*/ 1676400 h 5321641"/>
              <a:gd name="connsiteX136" fmla="*/ 4603544 w 8934514"/>
              <a:gd name="connsiteY136" fmla="*/ 1651000 h 5321641"/>
              <a:gd name="connsiteX137" fmla="*/ 4743244 w 8934514"/>
              <a:gd name="connsiteY137" fmla="*/ 1638300 h 5321641"/>
              <a:gd name="connsiteX138" fmla="*/ 4844844 w 8934514"/>
              <a:gd name="connsiteY138" fmla="*/ 1625600 h 5321641"/>
              <a:gd name="connsiteX139" fmla="*/ 4959144 w 8934514"/>
              <a:gd name="connsiteY139" fmla="*/ 1612900 h 5321641"/>
              <a:gd name="connsiteX140" fmla="*/ 5048044 w 8934514"/>
              <a:gd name="connsiteY140" fmla="*/ 1587500 h 5321641"/>
              <a:gd name="connsiteX141" fmla="*/ 5162344 w 8934514"/>
              <a:gd name="connsiteY141" fmla="*/ 1574800 h 5321641"/>
              <a:gd name="connsiteX142" fmla="*/ 5263944 w 8934514"/>
              <a:gd name="connsiteY142" fmla="*/ 1536700 h 5321641"/>
              <a:gd name="connsiteX143" fmla="*/ 5340144 w 8934514"/>
              <a:gd name="connsiteY143" fmla="*/ 1524000 h 5321641"/>
              <a:gd name="connsiteX144" fmla="*/ 5505244 w 8934514"/>
              <a:gd name="connsiteY144" fmla="*/ 1485900 h 5321641"/>
              <a:gd name="connsiteX145" fmla="*/ 5657644 w 8934514"/>
              <a:gd name="connsiteY145" fmla="*/ 1435100 h 5321641"/>
              <a:gd name="connsiteX146" fmla="*/ 5797344 w 8934514"/>
              <a:gd name="connsiteY146" fmla="*/ 1397000 h 5321641"/>
              <a:gd name="connsiteX147" fmla="*/ 5873544 w 8934514"/>
              <a:gd name="connsiteY147" fmla="*/ 1358900 h 5321641"/>
              <a:gd name="connsiteX148" fmla="*/ 5987844 w 8934514"/>
              <a:gd name="connsiteY148" fmla="*/ 1295400 h 5321641"/>
              <a:gd name="connsiteX149" fmla="*/ 6064044 w 8934514"/>
              <a:gd name="connsiteY149" fmla="*/ 1270000 h 5321641"/>
              <a:gd name="connsiteX150" fmla="*/ 6114844 w 8934514"/>
              <a:gd name="connsiteY150" fmla="*/ 1231900 h 5321641"/>
              <a:gd name="connsiteX151" fmla="*/ 6216444 w 8934514"/>
              <a:gd name="connsiteY151" fmla="*/ 1193800 h 5321641"/>
              <a:gd name="connsiteX152" fmla="*/ 6267244 w 8934514"/>
              <a:gd name="connsiteY152" fmla="*/ 1168400 h 5321641"/>
              <a:gd name="connsiteX153" fmla="*/ 6305344 w 8934514"/>
              <a:gd name="connsiteY153" fmla="*/ 1143000 h 5321641"/>
              <a:gd name="connsiteX154" fmla="*/ 6356144 w 8934514"/>
              <a:gd name="connsiteY154" fmla="*/ 1104900 h 5321641"/>
              <a:gd name="connsiteX155" fmla="*/ 6394244 w 8934514"/>
              <a:gd name="connsiteY155" fmla="*/ 1092200 h 5321641"/>
              <a:gd name="connsiteX156" fmla="*/ 6457744 w 8934514"/>
              <a:gd name="connsiteY156" fmla="*/ 1066800 h 5321641"/>
              <a:gd name="connsiteX157" fmla="*/ 6495844 w 8934514"/>
              <a:gd name="connsiteY157" fmla="*/ 1054100 h 5321641"/>
              <a:gd name="connsiteX158" fmla="*/ 6572044 w 8934514"/>
              <a:gd name="connsiteY158" fmla="*/ 1003300 h 5321641"/>
              <a:gd name="connsiteX159" fmla="*/ 6660944 w 8934514"/>
              <a:gd name="connsiteY159" fmla="*/ 977900 h 5321641"/>
              <a:gd name="connsiteX160" fmla="*/ 6762544 w 8934514"/>
              <a:gd name="connsiteY160" fmla="*/ 927100 h 5321641"/>
              <a:gd name="connsiteX161" fmla="*/ 6838744 w 8934514"/>
              <a:gd name="connsiteY161" fmla="*/ 901700 h 5321641"/>
              <a:gd name="connsiteX162" fmla="*/ 6953044 w 8934514"/>
              <a:gd name="connsiteY162" fmla="*/ 889000 h 5321641"/>
              <a:gd name="connsiteX163" fmla="*/ 7168944 w 8934514"/>
              <a:gd name="connsiteY163" fmla="*/ 850900 h 5321641"/>
              <a:gd name="connsiteX164" fmla="*/ 7448344 w 8934514"/>
              <a:gd name="connsiteY164" fmla="*/ 838200 h 5321641"/>
              <a:gd name="connsiteX165" fmla="*/ 7524544 w 8934514"/>
              <a:gd name="connsiteY165" fmla="*/ 825500 h 5321641"/>
              <a:gd name="connsiteX166" fmla="*/ 7638844 w 8934514"/>
              <a:gd name="connsiteY166" fmla="*/ 812800 h 5321641"/>
              <a:gd name="connsiteX167" fmla="*/ 7753144 w 8934514"/>
              <a:gd name="connsiteY167" fmla="*/ 774700 h 5321641"/>
              <a:gd name="connsiteX168" fmla="*/ 7816644 w 8934514"/>
              <a:gd name="connsiteY168" fmla="*/ 762000 h 5321641"/>
              <a:gd name="connsiteX169" fmla="*/ 7854744 w 8934514"/>
              <a:gd name="connsiteY169" fmla="*/ 749300 h 5321641"/>
              <a:gd name="connsiteX170" fmla="*/ 7956344 w 8934514"/>
              <a:gd name="connsiteY170" fmla="*/ 736600 h 5321641"/>
              <a:gd name="connsiteX171" fmla="*/ 8172244 w 8934514"/>
              <a:gd name="connsiteY171" fmla="*/ 698500 h 5321641"/>
              <a:gd name="connsiteX172" fmla="*/ 8210344 w 8934514"/>
              <a:gd name="connsiteY172" fmla="*/ 673100 h 5321641"/>
              <a:gd name="connsiteX173" fmla="*/ 8286544 w 8934514"/>
              <a:gd name="connsiteY173" fmla="*/ 660400 h 5321641"/>
              <a:gd name="connsiteX174" fmla="*/ 8464344 w 8934514"/>
              <a:gd name="connsiteY174" fmla="*/ 622300 h 5321641"/>
              <a:gd name="connsiteX175" fmla="*/ 8604044 w 8934514"/>
              <a:gd name="connsiteY175" fmla="*/ 584200 h 5321641"/>
              <a:gd name="connsiteX176" fmla="*/ 8794544 w 8934514"/>
              <a:gd name="connsiteY176" fmla="*/ 546100 h 5321641"/>
              <a:gd name="connsiteX177" fmla="*/ 8832644 w 8934514"/>
              <a:gd name="connsiteY177" fmla="*/ 520700 h 5321641"/>
              <a:gd name="connsiteX178" fmla="*/ 8870744 w 8934514"/>
              <a:gd name="connsiteY178" fmla="*/ 508000 h 5321641"/>
              <a:gd name="connsiteX179" fmla="*/ 8883444 w 8934514"/>
              <a:gd name="connsiteY179" fmla="*/ 469900 h 5321641"/>
              <a:gd name="connsiteX180" fmla="*/ 8934244 w 8934514"/>
              <a:gd name="connsiteY180" fmla="*/ 355600 h 5321641"/>
              <a:gd name="connsiteX0" fmla="*/ 8863529 w 8927299"/>
              <a:gd name="connsiteY0" fmla="*/ 444500 h 5321641"/>
              <a:gd name="connsiteX1" fmla="*/ 8901629 w 8927299"/>
              <a:gd name="connsiteY1" fmla="*/ 165100 h 5321641"/>
              <a:gd name="connsiteX2" fmla="*/ 8876229 w 8927299"/>
              <a:gd name="connsiteY2" fmla="*/ 38100 h 5321641"/>
              <a:gd name="connsiteX3" fmla="*/ 8850829 w 8927299"/>
              <a:gd name="connsiteY3" fmla="*/ 0 h 5321641"/>
              <a:gd name="connsiteX4" fmla="*/ 557729 w 8927299"/>
              <a:gd name="connsiteY4" fmla="*/ 76200 h 5321641"/>
              <a:gd name="connsiteX5" fmla="*/ 760929 w 8927299"/>
              <a:gd name="connsiteY5" fmla="*/ 4025900 h 5321641"/>
              <a:gd name="connsiteX6" fmla="*/ 773629 w 8927299"/>
              <a:gd name="connsiteY6" fmla="*/ 4940300 h 5321641"/>
              <a:gd name="connsiteX7" fmla="*/ 786329 w 8927299"/>
              <a:gd name="connsiteY7" fmla="*/ 5067300 h 5321641"/>
              <a:gd name="connsiteX8" fmla="*/ 1878529 w 8927299"/>
              <a:gd name="connsiteY8" fmla="*/ 5080000 h 5321641"/>
              <a:gd name="connsiteX9" fmla="*/ 2132529 w 8927299"/>
              <a:gd name="connsiteY9" fmla="*/ 5105400 h 5321641"/>
              <a:gd name="connsiteX10" fmla="*/ 2411929 w 8927299"/>
              <a:gd name="connsiteY10" fmla="*/ 5143500 h 5321641"/>
              <a:gd name="connsiteX11" fmla="*/ 2843729 w 8927299"/>
              <a:gd name="connsiteY11" fmla="*/ 5181600 h 5321641"/>
              <a:gd name="connsiteX12" fmla="*/ 3008829 w 8927299"/>
              <a:gd name="connsiteY12" fmla="*/ 5207000 h 5321641"/>
              <a:gd name="connsiteX13" fmla="*/ 3313629 w 8927299"/>
              <a:gd name="connsiteY13" fmla="*/ 5219700 h 5321641"/>
              <a:gd name="connsiteX14" fmla="*/ 3681929 w 8927299"/>
              <a:gd name="connsiteY14" fmla="*/ 5257800 h 5321641"/>
              <a:gd name="connsiteX15" fmla="*/ 3859729 w 8927299"/>
              <a:gd name="connsiteY15" fmla="*/ 5283200 h 5321641"/>
              <a:gd name="connsiteX16" fmla="*/ 4596329 w 8927299"/>
              <a:gd name="connsiteY16" fmla="*/ 5295900 h 5321641"/>
              <a:gd name="connsiteX17" fmla="*/ 5307529 w 8927299"/>
              <a:gd name="connsiteY17" fmla="*/ 5295900 h 5321641"/>
              <a:gd name="connsiteX18" fmla="*/ 5726629 w 8927299"/>
              <a:gd name="connsiteY18" fmla="*/ 5270500 h 5321641"/>
              <a:gd name="connsiteX19" fmla="*/ 5879029 w 8927299"/>
              <a:gd name="connsiteY19" fmla="*/ 5245100 h 5321641"/>
              <a:gd name="connsiteX20" fmla="*/ 6971229 w 8927299"/>
              <a:gd name="connsiteY20" fmla="*/ 5207000 h 5321641"/>
              <a:gd name="connsiteX21" fmla="*/ 7212529 w 8927299"/>
              <a:gd name="connsiteY21" fmla="*/ 5194300 h 5321641"/>
              <a:gd name="connsiteX22" fmla="*/ 7301429 w 8927299"/>
              <a:gd name="connsiteY22" fmla="*/ 5181600 h 5321641"/>
              <a:gd name="connsiteX23" fmla="*/ 7466529 w 8927299"/>
              <a:gd name="connsiteY23" fmla="*/ 5168900 h 5321641"/>
              <a:gd name="connsiteX24" fmla="*/ 7695129 w 8927299"/>
              <a:gd name="connsiteY24" fmla="*/ 5143500 h 5321641"/>
              <a:gd name="connsiteX25" fmla="*/ 8342829 w 8927299"/>
              <a:gd name="connsiteY25" fmla="*/ 5130800 h 5321641"/>
              <a:gd name="connsiteX26" fmla="*/ 8711129 w 8927299"/>
              <a:gd name="connsiteY26" fmla="*/ 5130800 h 5321641"/>
              <a:gd name="connsiteX27" fmla="*/ 8787329 w 8927299"/>
              <a:gd name="connsiteY27" fmla="*/ 5118100 h 5321641"/>
              <a:gd name="connsiteX28" fmla="*/ 8863529 w 8927299"/>
              <a:gd name="connsiteY28" fmla="*/ 5092700 h 5321641"/>
              <a:gd name="connsiteX29" fmla="*/ 8838129 w 8927299"/>
              <a:gd name="connsiteY29" fmla="*/ 4940300 h 5321641"/>
              <a:gd name="connsiteX30" fmla="*/ 8825429 w 8927299"/>
              <a:gd name="connsiteY30" fmla="*/ 4838700 h 5321641"/>
              <a:gd name="connsiteX31" fmla="*/ 8800029 w 8927299"/>
              <a:gd name="connsiteY31" fmla="*/ 4762500 h 5321641"/>
              <a:gd name="connsiteX32" fmla="*/ 8736529 w 8927299"/>
              <a:gd name="connsiteY32" fmla="*/ 4546600 h 5321641"/>
              <a:gd name="connsiteX33" fmla="*/ 8673029 w 8927299"/>
              <a:gd name="connsiteY33" fmla="*/ 4521200 h 5321641"/>
              <a:gd name="connsiteX34" fmla="*/ 8507929 w 8927299"/>
              <a:gd name="connsiteY34" fmla="*/ 4483100 h 5321641"/>
              <a:gd name="connsiteX35" fmla="*/ 8419029 w 8927299"/>
              <a:gd name="connsiteY35" fmla="*/ 4470400 h 5321641"/>
              <a:gd name="connsiteX36" fmla="*/ 8330129 w 8927299"/>
              <a:gd name="connsiteY36" fmla="*/ 4445000 h 5321641"/>
              <a:gd name="connsiteX37" fmla="*/ 8228529 w 8927299"/>
              <a:gd name="connsiteY37" fmla="*/ 4432300 h 5321641"/>
              <a:gd name="connsiteX38" fmla="*/ 8114229 w 8927299"/>
              <a:gd name="connsiteY38" fmla="*/ 4406900 h 5321641"/>
              <a:gd name="connsiteX39" fmla="*/ 7999929 w 8927299"/>
              <a:gd name="connsiteY39" fmla="*/ 4394200 h 5321641"/>
              <a:gd name="connsiteX40" fmla="*/ 7784029 w 8927299"/>
              <a:gd name="connsiteY40" fmla="*/ 4343400 h 5321641"/>
              <a:gd name="connsiteX41" fmla="*/ 7593529 w 8927299"/>
              <a:gd name="connsiteY41" fmla="*/ 4305300 h 5321641"/>
              <a:gd name="connsiteX42" fmla="*/ 7504629 w 8927299"/>
              <a:gd name="connsiteY42" fmla="*/ 4279900 h 5321641"/>
              <a:gd name="connsiteX43" fmla="*/ 7352229 w 8927299"/>
              <a:gd name="connsiteY43" fmla="*/ 4229100 h 5321641"/>
              <a:gd name="connsiteX44" fmla="*/ 7301429 w 8927299"/>
              <a:gd name="connsiteY44" fmla="*/ 4216400 h 5321641"/>
              <a:gd name="connsiteX45" fmla="*/ 7199829 w 8927299"/>
              <a:gd name="connsiteY45" fmla="*/ 4178300 h 5321641"/>
              <a:gd name="connsiteX46" fmla="*/ 7161729 w 8927299"/>
              <a:gd name="connsiteY46" fmla="*/ 4152900 h 5321641"/>
              <a:gd name="connsiteX47" fmla="*/ 7072829 w 8927299"/>
              <a:gd name="connsiteY47" fmla="*/ 4140200 h 5321641"/>
              <a:gd name="connsiteX48" fmla="*/ 6755329 w 8927299"/>
              <a:gd name="connsiteY48" fmla="*/ 4102100 h 5321641"/>
              <a:gd name="connsiteX49" fmla="*/ 6691829 w 8927299"/>
              <a:gd name="connsiteY49" fmla="*/ 4076700 h 5321641"/>
              <a:gd name="connsiteX50" fmla="*/ 6653729 w 8927299"/>
              <a:gd name="connsiteY50" fmla="*/ 4064000 h 5321641"/>
              <a:gd name="connsiteX51" fmla="*/ 6602929 w 8927299"/>
              <a:gd name="connsiteY51" fmla="*/ 4038600 h 5321641"/>
              <a:gd name="connsiteX52" fmla="*/ 6463229 w 8927299"/>
              <a:gd name="connsiteY52" fmla="*/ 4013200 h 5321641"/>
              <a:gd name="connsiteX53" fmla="*/ 6412429 w 8927299"/>
              <a:gd name="connsiteY53" fmla="*/ 4000500 h 5321641"/>
              <a:gd name="connsiteX54" fmla="*/ 6374329 w 8927299"/>
              <a:gd name="connsiteY54" fmla="*/ 3987800 h 5321641"/>
              <a:gd name="connsiteX55" fmla="*/ 6323529 w 8927299"/>
              <a:gd name="connsiteY55" fmla="*/ 3962400 h 5321641"/>
              <a:gd name="connsiteX56" fmla="*/ 6171129 w 8927299"/>
              <a:gd name="connsiteY56" fmla="*/ 3937000 h 5321641"/>
              <a:gd name="connsiteX57" fmla="*/ 6107629 w 8927299"/>
              <a:gd name="connsiteY57" fmla="*/ 3898900 h 5321641"/>
              <a:gd name="connsiteX58" fmla="*/ 6069529 w 8927299"/>
              <a:gd name="connsiteY58" fmla="*/ 3886200 h 5321641"/>
              <a:gd name="connsiteX59" fmla="*/ 6031429 w 8927299"/>
              <a:gd name="connsiteY59" fmla="*/ 3860800 h 5321641"/>
              <a:gd name="connsiteX60" fmla="*/ 5993329 w 8927299"/>
              <a:gd name="connsiteY60" fmla="*/ 3848100 h 5321641"/>
              <a:gd name="connsiteX61" fmla="*/ 5929829 w 8927299"/>
              <a:gd name="connsiteY61" fmla="*/ 3822700 h 5321641"/>
              <a:gd name="connsiteX62" fmla="*/ 5777429 w 8927299"/>
              <a:gd name="connsiteY62" fmla="*/ 3810000 h 5321641"/>
              <a:gd name="connsiteX63" fmla="*/ 5599629 w 8927299"/>
              <a:gd name="connsiteY63" fmla="*/ 3746500 h 5321641"/>
              <a:gd name="connsiteX64" fmla="*/ 5498029 w 8927299"/>
              <a:gd name="connsiteY64" fmla="*/ 3721100 h 5321641"/>
              <a:gd name="connsiteX65" fmla="*/ 5332929 w 8927299"/>
              <a:gd name="connsiteY65" fmla="*/ 3695700 h 5321641"/>
              <a:gd name="connsiteX66" fmla="*/ 5244029 w 8927299"/>
              <a:gd name="connsiteY66" fmla="*/ 3670300 h 5321641"/>
              <a:gd name="connsiteX67" fmla="*/ 5167829 w 8927299"/>
              <a:gd name="connsiteY67" fmla="*/ 3657600 h 5321641"/>
              <a:gd name="connsiteX68" fmla="*/ 4990029 w 8927299"/>
              <a:gd name="connsiteY68" fmla="*/ 3619500 h 5321641"/>
              <a:gd name="connsiteX69" fmla="*/ 4824929 w 8927299"/>
              <a:gd name="connsiteY69" fmla="*/ 3606800 h 5321641"/>
              <a:gd name="connsiteX70" fmla="*/ 4647129 w 8927299"/>
              <a:gd name="connsiteY70" fmla="*/ 3568700 h 5321641"/>
              <a:gd name="connsiteX71" fmla="*/ 4570929 w 8927299"/>
              <a:gd name="connsiteY71" fmla="*/ 3543300 h 5321641"/>
              <a:gd name="connsiteX72" fmla="*/ 4482029 w 8927299"/>
              <a:gd name="connsiteY72" fmla="*/ 3530600 h 5321641"/>
              <a:gd name="connsiteX73" fmla="*/ 4431229 w 8927299"/>
              <a:gd name="connsiteY73" fmla="*/ 3517900 h 5321641"/>
              <a:gd name="connsiteX74" fmla="*/ 4367729 w 8927299"/>
              <a:gd name="connsiteY74" fmla="*/ 3505200 h 5321641"/>
              <a:gd name="connsiteX75" fmla="*/ 4113729 w 8927299"/>
              <a:gd name="connsiteY75" fmla="*/ 3479800 h 5321641"/>
              <a:gd name="connsiteX76" fmla="*/ 4024829 w 8927299"/>
              <a:gd name="connsiteY76" fmla="*/ 3454400 h 5321641"/>
              <a:gd name="connsiteX77" fmla="*/ 3847029 w 8927299"/>
              <a:gd name="connsiteY77" fmla="*/ 3429000 h 5321641"/>
              <a:gd name="connsiteX78" fmla="*/ 3732729 w 8927299"/>
              <a:gd name="connsiteY78" fmla="*/ 3390900 h 5321641"/>
              <a:gd name="connsiteX79" fmla="*/ 3656529 w 8927299"/>
              <a:gd name="connsiteY79" fmla="*/ 3365500 h 5321641"/>
              <a:gd name="connsiteX80" fmla="*/ 3567629 w 8927299"/>
              <a:gd name="connsiteY80" fmla="*/ 3340100 h 5321641"/>
              <a:gd name="connsiteX81" fmla="*/ 3453329 w 8927299"/>
              <a:gd name="connsiteY81" fmla="*/ 3302000 h 5321641"/>
              <a:gd name="connsiteX82" fmla="*/ 3339029 w 8927299"/>
              <a:gd name="connsiteY82" fmla="*/ 3263900 h 5321641"/>
              <a:gd name="connsiteX83" fmla="*/ 3173929 w 8927299"/>
              <a:gd name="connsiteY83" fmla="*/ 3225800 h 5321641"/>
              <a:gd name="connsiteX84" fmla="*/ 3046929 w 8927299"/>
              <a:gd name="connsiteY84" fmla="*/ 3187700 h 5321641"/>
              <a:gd name="connsiteX85" fmla="*/ 2983429 w 8927299"/>
              <a:gd name="connsiteY85" fmla="*/ 3162300 h 5321641"/>
              <a:gd name="connsiteX86" fmla="*/ 2932629 w 8927299"/>
              <a:gd name="connsiteY86" fmla="*/ 3149600 h 5321641"/>
              <a:gd name="connsiteX87" fmla="*/ 2856429 w 8927299"/>
              <a:gd name="connsiteY87" fmla="*/ 3124200 h 5321641"/>
              <a:gd name="connsiteX88" fmla="*/ 2805629 w 8927299"/>
              <a:gd name="connsiteY88" fmla="*/ 3098800 h 5321641"/>
              <a:gd name="connsiteX89" fmla="*/ 2742129 w 8927299"/>
              <a:gd name="connsiteY89" fmla="*/ 3086100 h 5321641"/>
              <a:gd name="connsiteX90" fmla="*/ 2589729 w 8927299"/>
              <a:gd name="connsiteY90" fmla="*/ 3022600 h 5321641"/>
              <a:gd name="connsiteX91" fmla="*/ 2513529 w 8927299"/>
              <a:gd name="connsiteY91" fmla="*/ 3009900 h 5321641"/>
              <a:gd name="connsiteX92" fmla="*/ 2437329 w 8927299"/>
              <a:gd name="connsiteY92" fmla="*/ 2984500 h 5321641"/>
              <a:gd name="connsiteX93" fmla="*/ 2386529 w 8927299"/>
              <a:gd name="connsiteY93" fmla="*/ 2959100 h 5321641"/>
              <a:gd name="connsiteX94" fmla="*/ 2132529 w 8927299"/>
              <a:gd name="connsiteY94" fmla="*/ 2921000 h 5321641"/>
              <a:gd name="connsiteX95" fmla="*/ 2043629 w 8927299"/>
              <a:gd name="connsiteY95" fmla="*/ 2908300 h 5321641"/>
              <a:gd name="connsiteX96" fmla="*/ 1980129 w 8927299"/>
              <a:gd name="connsiteY96" fmla="*/ 2882900 h 5321641"/>
              <a:gd name="connsiteX97" fmla="*/ 1789629 w 8927299"/>
              <a:gd name="connsiteY97" fmla="*/ 2857500 h 5321641"/>
              <a:gd name="connsiteX98" fmla="*/ 1522929 w 8927299"/>
              <a:gd name="connsiteY98" fmla="*/ 2819400 h 5321641"/>
              <a:gd name="connsiteX99" fmla="*/ 1484829 w 8927299"/>
              <a:gd name="connsiteY99" fmla="*/ 2806700 h 5321641"/>
              <a:gd name="connsiteX100" fmla="*/ 1307029 w 8927299"/>
              <a:gd name="connsiteY100" fmla="*/ 2781300 h 5321641"/>
              <a:gd name="connsiteX101" fmla="*/ 1192729 w 8927299"/>
              <a:gd name="connsiteY101" fmla="*/ 2743200 h 5321641"/>
              <a:gd name="connsiteX102" fmla="*/ 1154629 w 8927299"/>
              <a:gd name="connsiteY102" fmla="*/ 2730500 h 5321641"/>
              <a:gd name="connsiteX103" fmla="*/ 1116529 w 8927299"/>
              <a:gd name="connsiteY103" fmla="*/ 2717800 h 5321641"/>
              <a:gd name="connsiteX104" fmla="*/ 1091129 w 8927299"/>
              <a:gd name="connsiteY104" fmla="*/ 2679700 h 5321641"/>
              <a:gd name="connsiteX105" fmla="*/ 964129 w 8927299"/>
              <a:gd name="connsiteY105" fmla="*/ 2590800 h 5321641"/>
              <a:gd name="connsiteX106" fmla="*/ 938729 w 8927299"/>
              <a:gd name="connsiteY106" fmla="*/ 2552700 h 5321641"/>
              <a:gd name="connsiteX107" fmla="*/ 1141929 w 8927299"/>
              <a:gd name="connsiteY107" fmla="*/ 2514600 h 5321641"/>
              <a:gd name="connsiteX108" fmla="*/ 1230829 w 8927299"/>
              <a:gd name="connsiteY108" fmla="*/ 2501900 h 5321641"/>
              <a:gd name="connsiteX109" fmla="*/ 1434029 w 8927299"/>
              <a:gd name="connsiteY109" fmla="*/ 2476500 h 5321641"/>
              <a:gd name="connsiteX110" fmla="*/ 1573729 w 8927299"/>
              <a:gd name="connsiteY110" fmla="*/ 2451100 h 5321641"/>
              <a:gd name="connsiteX111" fmla="*/ 1942029 w 8927299"/>
              <a:gd name="connsiteY111" fmla="*/ 2425700 h 5321641"/>
              <a:gd name="connsiteX112" fmla="*/ 2005529 w 8927299"/>
              <a:gd name="connsiteY112" fmla="*/ 2413000 h 5321641"/>
              <a:gd name="connsiteX113" fmla="*/ 2234129 w 8927299"/>
              <a:gd name="connsiteY113" fmla="*/ 2374900 h 5321641"/>
              <a:gd name="connsiteX114" fmla="*/ 2399229 w 8927299"/>
              <a:gd name="connsiteY114" fmla="*/ 2336800 h 5321641"/>
              <a:gd name="connsiteX115" fmla="*/ 2475429 w 8927299"/>
              <a:gd name="connsiteY115" fmla="*/ 2324100 h 5321641"/>
              <a:gd name="connsiteX116" fmla="*/ 2589729 w 8927299"/>
              <a:gd name="connsiteY116" fmla="*/ 2273300 h 5321641"/>
              <a:gd name="connsiteX117" fmla="*/ 2640529 w 8927299"/>
              <a:gd name="connsiteY117" fmla="*/ 2260600 h 5321641"/>
              <a:gd name="connsiteX118" fmla="*/ 2704029 w 8927299"/>
              <a:gd name="connsiteY118" fmla="*/ 2222500 h 5321641"/>
              <a:gd name="connsiteX119" fmla="*/ 2742129 w 8927299"/>
              <a:gd name="connsiteY119" fmla="*/ 2197100 h 5321641"/>
              <a:gd name="connsiteX120" fmla="*/ 2805629 w 8927299"/>
              <a:gd name="connsiteY120" fmla="*/ 2184400 h 5321641"/>
              <a:gd name="connsiteX121" fmla="*/ 2958029 w 8927299"/>
              <a:gd name="connsiteY121" fmla="*/ 2120900 h 5321641"/>
              <a:gd name="connsiteX122" fmla="*/ 3072329 w 8927299"/>
              <a:gd name="connsiteY122" fmla="*/ 2070100 h 5321641"/>
              <a:gd name="connsiteX123" fmla="*/ 3161229 w 8927299"/>
              <a:gd name="connsiteY123" fmla="*/ 2019300 h 5321641"/>
              <a:gd name="connsiteX124" fmla="*/ 3275529 w 8927299"/>
              <a:gd name="connsiteY124" fmla="*/ 1968500 h 5321641"/>
              <a:gd name="connsiteX125" fmla="*/ 3326329 w 8927299"/>
              <a:gd name="connsiteY125" fmla="*/ 1955800 h 5321641"/>
              <a:gd name="connsiteX126" fmla="*/ 3466029 w 8927299"/>
              <a:gd name="connsiteY126" fmla="*/ 1892300 h 5321641"/>
              <a:gd name="connsiteX127" fmla="*/ 3618429 w 8927299"/>
              <a:gd name="connsiteY127" fmla="*/ 1828800 h 5321641"/>
              <a:gd name="connsiteX128" fmla="*/ 3669229 w 8927299"/>
              <a:gd name="connsiteY128" fmla="*/ 1803400 h 5321641"/>
              <a:gd name="connsiteX129" fmla="*/ 3770829 w 8927299"/>
              <a:gd name="connsiteY129" fmla="*/ 1778000 h 5321641"/>
              <a:gd name="connsiteX130" fmla="*/ 3821629 w 8927299"/>
              <a:gd name="connsiteY130" fmla="*/ 1765300 h 5321641"/>
              <a:gd name="connsiteX131" fmla="*/ 3872429 w 8927299"/>
              <a:gd name="connsiteY131" fmla="*/ 1752600 h 5321641"/>
              <a:gd name="connsiteX132" fmla="*/ 3923229 w 8927299"/>
              <a:gd name="connsiteY132" fmla="*/ 1727200 h 5321641"/>
              <a:gd name="connsiteX133" fmla="*/ 3999429 w 8927299"/>
              <a:gd name="connsiteY133" fmla="*/ 1714500 h 5321641"/>
              <a:gd name="connsiteX134" fmla="*/ 4418529 w 8927299"/>
              <a:gd name="connsiteY134" fmla="*/ 1676400 h 5321641"/>
              <a:gd name="connsiteX135" fmla="*/ 4596329 w 8927299"/>
              <a:gd name="connsiteY135" fmla="*/ 1651000 h 5321641"/>
              <a:gd name="connsiteX136" fmla="*/ 4736029 w 8927299"/>
              <a:gd name="connsiteY136" fmla="*/ 1638300 h 5321641"/>
              <a:gd name="connsiteX137" fmla="*/ 4837629 w 8927299"/>
              <a:gd name="connsiteY137" fmla="*/ 1625600 h 5321641"/>
              <a:gd name="connsiteX138" fmla="*/ 4951929 w 8927299"/>
              <a:gd name="connsiteY138" fmla="*/ 1612900 h 5321641"/>
              <a:gd name="connsiteX139" fmla="*/ 5040829 w 8927299"/>
              <a:gd name="connsiteY139" fmla="*/ 1587500 h 5321641"/>
              <a:gd name="connsiteX140" fmla="*/ 5155129 w 8927299"/>
              <a:gd name="connsiteY140" fmla="*/ 1574800 h 5321641"/>
              <a:gd name="connsiteX141" fmla="*/ 5256729 w 8927299"/>
              <a:gd name="connsiteY141" fmla="*/ 1536700 h 5321641"/>
              <a:gd name="connsiteX142" fmla="*/ 5332929 w 8927299"/>
              <a:gd name="connsiteY142" fmla="*/ 1524000 h 5321641"/>
              <a:gd name="connsiteX143" fmla="*/ 5498029 w 8927299"/>
              <a:gd name="connsiteY143" fmla="*/ 1485900 h 5321641"/>
              <a:gd name="connsiteX144" fmla="*/ 5650429 w 8927299"/>
              <a:gd name="connsiteY144" fmla="*/ 1435100 h 5321641"/>
              <a:gd name="connsiteX145" fmla="*/ 5790129 w 8927299"/>
              <a:gd name="connsiteY145" fmla="*/ 1397000 h 5321641"/>
              <a:gd name="connsiteX146" fmla="*/ 5866329 w 8927299"/>
              <a:gd name="connsiteY146" fmla="*/ 1358900 h 5321641"/>
              <a:gd name="connsiteX147" fmla="*/ 5980629 w 8927299"/>
              <a:gd name="connsiteY147" fmla="*/ 1295400 h 5321641"/>
              <a:gd name="connsiteX148" fmla="*/ 6056829 w 8927299"/>
              <a:gd name="connsiteY148" fmla="*/ 1270000 h 5321641"/>
              <a:gd name="connsiteX149" fmla="*/ 6107629 w 8927299"/>
              <a:gd name="connsiteY149" fmla="*/ 1231900 h 5321641"/>
              <a:gd name="connsiteX150" fmla="*/ 6209229 w 8927299"/>
              <a:gd name="connsiteY150" fmla="*/ 1193800 h 5321641"/>
              <a:gd name="connsiteX151" fmla="*/ 6260029 w 8927299"/>
              <a:gd name="connsiteY151" fmla="*/ 1168400 h 5321641"/>
              <a:gd name="connsiteX152" fmla="*/ 6298129 w 8927299"/>
              <a:gd name="connsiteY152" fmla="*/ 1143000 h 5321641"/>
              <a:gd name="connsiteX153" fmla="*/ 6348929 w 8927299"/>
              <a:gd name="connsiteY153" fmla="*/ 1104900 h 5321641"/>
              <a:gd name="connsiteX154" fmla="*/ 6387029 w 8927299"/>
              <a:gd name="connsiteY154" fmla="*/ 1092200 h 5321641"/>
              <a:gd name="connsiteX155" fmla="*/ 6450529 w 8927299"/>
              <a:gd name="connsiteY155" fmla="*/ 1066800 h 5321641"/>
              <a:gd name="connsiteX156" fmla="*/ 6488629 w 8927299"/>
              <a:gd name="connsiteY156" fmla="*/ 1054100 h 5321641"/>
              <a:gd name="connsiteX157" fmla="*/ 6564829 w 8927299"/>
              <a:gd name="connsiteY157" fmla="*/ 1003300 h 5321641"/>
              <a:gd name="connsiteX158" fmla="*/ 6653729 w 8927299"/>
              <a:gd name="connsiteY158" fmla="*/ 977900 h 5321641"/>
              <a:gd name="connsiteX159" fmla="*/ 6755329 w 8927299"/>
              <a:gd name="connsiteY159" fmla="*/ 927100 h 5321641"/>
              <a:gd name="connsiteX160" fmla="*/ 6831529 w 8927299"/>
              <a:gd name="connsiteY160" fmla="*/ 901700 h 5321641"/>
              <a:gd name="connsiteX161" fmla="*/ 6945829 w 8927299"/>
              <a:gd name="connsiteY161" fmla="*/ 889000 h 5321641"/>
              <a:gd name="connsiteX162" fmla="*/ 7161729 w 8927299"/>
              <a:gd name="connsiteY162" fmla="*/ 850900 h 5321641"/>
              <a:gd name="connsiteX163" fmla="*/ 7441129 w 8927299"/>
              <a:gd name="connsiteY163" fmla="*/ 838200 h 5321641"/>
              <a:gd name="connsiteX164" fmla="*/ 7517329 w 8927299"/>
              <a:gd name="connsiteY164" fmla="*/ 825500 h 5321641"/>
              <a:gd name="connsiteX165" fmla="*/ 7631629 w 8927299"/>
              <a:gd name="connsiteY165" fmla="*/ 812800 h 5321641"/>
              <a:gd name="connsiteX166" fmla="*/ 7745929 w 8927299"/>
              <a:gd name="connsiteY166" fmla="*/ 774700 h 5321641"/>
              <a:gd name="connsiteX167" fmla="*/ 7809429 w 8927299"/>
              <a:gd name="connsiteY167" fmla="*/ 762000 h 5321641"/>
              <a:gd name="connsiteX168" fmla="*/ 7847529 w 8927299"/>
              <a:gd name="connsiteY168" fmla="*/ 749300 h 5321641"/>
              <a:gd name="connsiteX169" fmla="*/ 7949129 w 8927299"/>
              <a:gd name="connsiteY169" fmla="*/ 736600 h 5321641"/>
              <a:gd name="connsiteX170" fmla="*/ 8165029 w 8927299"/>
              <a:gd name="connsiteY170" fmla="*/ 698500 h 5321641"/>
              <a:gd name="connsiteX171" fmla="*/ 8203129 w 8927299"/>
              <a:gd name="connsiteY171" fmla="*/ 673100 h 5321641"/>
              <a:gd name="connsiteX172" fmla="*/ 8279329 w 8927299"/>
              <a:gd name="connsiteY172" fmla="*/ 660400 h 5321641"/>
              <a:gd name="connsiteX173" fmla="*/ 8457129 w 8927299"/>
              <a:gd name="connsiteY173" fmla="*/ 622300 h 5321641"/>
              <a:gd name="connsiteX174" fmla="*/ 8596829 w 8927299"/>
              <a:gd name="connsiteY174" fmla="*/ 584200 h 5321641"/>
              <a:gd name="connsiteX175" fmla="*/ 8787329 w 8927299"/>
              <a:gd name="connsiteY175" fmla="*/ 546100 h 5321641"/>
              <a:gd name="connsiteX176" fmla="*/ 8825429 w 8927299"/>
              <a:gd name="connsiteY176" fmla="*/ 520700 h 5321641"/>
              <a:gd name="connsiteX177" fmla="*/ 8863529 w 8927299"/>
              <a:gd name="connsiteY177" fmla="*/ 508000 h 5321641"/>
              <a:gd name="connsiteX178" fmla="*/ 8876229 w 8927299"/>
              <a:gd name="connsiteY178" fmla="*/ 469900 h 5321641"/>
              <a:gd name="connsiteX179" fmla="*/ 8927029 w 8927299"/>
              <a:gd name="connsiteY179" fmla="*/ 355600 h 5321641"/>
              <a:gd name="connsiteX0" fmla="*/ 8860167 w 8923937"/>
              <a:gd name="connsiteY0" fmla="*/ 444500 h 5344691"/>
              <a:gd name="connsiteX1" fmla="*/ 8898267 w 8923937"/>
              <a:gd name="connsiteY1" fmla="*/ 165100 h 5344691"/>
              <a:gd name="connsiteX2" fmla="*/ 8872867 w 8923937"/>
              <a:gd name="connsiteY2" fmla="*/ 38100 h 5344691"/>
              <a:gd name="connsiteX3" fmla="*/ 8847467 w 8923937"/>
              <a:gd name="connsiteY3" fmla="*/ 0 h 5344691"/>
              <a:gd name="connsiteX4" fmla="*/ 554367 w 8923937"/>
              <a:gd name="connsiteY4" fmla="*/ 76200 h 5344691"/>
              <a:gd name="connsiteX5" fmla="*/ 770267 w 8923937"/>
              <a:gd name="connsiteY5" fmla="*/ 4940300 h 5344691"/>
              <a:gd name="connsiteX6" fmla="*/ 782967 w 8923937"/>
              <a:gd name="connsiteY6" fmla="*/ 5067300 h 5344691"/>
              <a:gd name="connsiteX7" fmla="*/ 1875167 w 8923937"/>
              <a:gd name="connsiteY7" fmla="*/ 5080000 h 5344691"/>
              <a:gd name="connsiteX8" fmla="*/ 2129167 w 8923937"/>
              <a:gd name="connsiteY8" fmla="*/ 5105400 h 5344691"/>
              <a:gd name="connsiteX9" fmla="*/ 2408567 w 8923937"/>
              <a:gd name="connsiteY9" fmla="*/ 5143500 h 5344691"/>
              <a:gd name="connsiteX10" fmla="*/ 2840367 w 8923937"/>
              <a:gd name="connsiteY10" fmla="*/ 5181600 h 5344691"/>
              <a:gd name="connsiteX11" fmla="*/ 3005467 w 8923937"/>
              <a:gd name="connsiteY11" fmla="*/ 5207000 h 5344691"/>
              <a:gd name="connsiteX12" fmla="*/ 3310267 w 8923937"/>
              <a:gd name="connsiteY12" fmla="*/ 5219700 h 5344691"/>
              <a:gd name="connsiteX13" fmla="*/ 3678567 w 8923937"/>
              <a:gd name="connsiteY13" fmla="*/ 5257800 h 5344691"/>
              <a:gd name="connsiteX14" fmla="*/ 3856367 w 8923937"/>
              <a:gd name="connsiteY14" fmla="*/ 5283200 h 5344691"/>
              <a:gd name="connsiteX15" fmla="*/ 4592967 w 8923937"/>
              <a:gd name="connsiteY15" fmla="*/ 5295900 h 5344691"/>
              <a:gd name="connsiteX16" fmla="*/ 5304167 w 8923937"/>
              <a:gd name="connsiteY16" fmla="*/ 5295900 h 5344691"/>
              <a:gd name="connsiteX17" fmla="*/ 5723267 w 8923937"/>
              <a:gd name="connsiteY17" fmla="*/ 5270500 h 5344691"/>
              <a:gd name="connsiteX18" fmla="*/ 5875667 w 8923937"/>
              <a:gd name="connsiteY18" fmla="*/ 5245100 h 5344691"/>
              <a:gd name="connsiteX19" fmla="*/ 6967867 w 8923937"/>
              <a:gd name="connsiteY19" fmla="*/ 5207000 h 5344691"/>
              <a:gd name="connsiteX20" fmla="*/ 7209167 w 8923937"/>
              <a:gd name="connsiteY20" fmla="*/ 5194300 h 5344691"/>
              <a:gd name="connsiteX21" fmla="*/ 7298067 w 8923937"/>
              <a:gd name="connsiteY21" fmla="*/ 5181600 h 5344691"/>
              <a:gd name="connsiteX22" fmla="*/ 7463167 w 8923937"/>
              <a:gd name="connsiteY22" fmla="*/ 5168900 h 5344691"/>
              <a:gd name="connsiteX23" fmla="*/ 7691767 w 8923937"/>
              <a:gd name="connsiteY23" fmla="*/ 5143500 h 5344691"/>
              <a:gd name="connsiteX24" fmla="*/ 8339467 w 8923937"/>
              <a:gd name="connsiteY24" fmla="*/ 5130800 h 5344691"/>
              <a:gd name="connsiteX25" fmla="*/ 8707767 w 8923937"/>
              <a:gd name="connsiteY25" fmla="*/ 5130800 h 5344691"/>
              <a:gd name="connsiteX26" fmla="*/ 8783967 w 8923937"/>
              <a:gd name="connsiteY26" fmla="*/ 5118100 h 5344691"/>
              <a:gd name="connsiteX27" fmla="*/ 8860167 w 8923937"/>
              <a:gd name="connsiteY27" fmla="*/ 5092700 h 5344691"/>
              <a:gd name="connsiteX28" fmla="*/ 8834767 w 8923937"/>
              <a:gd name="connsiteY28" fmla="*/ 4940300 h 5344691"/>
              <a:gd name="connsiteX29" fmla="*/ 8822067 w 8923937"/>
              <a:gd name="connsiteY29" fmla="*/ 4838700 h 5344691"/>
              <a:gd name="connsiteX30" fmla="*/ 8796667 w 8923937"/>
              <a:gd name="connsiteY30" fmla="*/ 4762500 h 5344691"/>
              <a:gd name="connsiteX31" fmla="*/ 8733167 w 8923937"/>
              <a:gd name="connsiteY31" fmla="*/ 4546600 h 5344691"/>
              <a:gd name="connsiteX32" fmla="*/ 8669667 w 8923937"/>
              <a:gd name="connsiteY32" fmla="*/ 4521200 h 5344691"/>
              <a:gd name="connsiteX33" fmla="*/ 8504567 w 8923937"/>
              <a:gd name="connsiteY33" fmla="*/ 4483100 h 5344691"/>
              <a:gd name="connsiteX34" fmla="*/ 8415667 w 8923937"/>
              <a:gd name="connsiteY34" fmla="*/ 4470400 h 5344691"/>
              <a:gd name="connsiteX35" fmla="*/ 8326767 w 8923937"/>
              <a:gd name="connsiteY35" fmla="*/ 4445000 h 5344691"/>
              <a:gd name="connsiteX36" fmla="*/ 8225167 w 8923937"/>
              <a:gd name="connsiteY36" fmla="*/ 4432300 h 5344691"/>
              <a:gd name="connsiteX37" fmla="*/ 8110867 w 8923937"/>
              <a:gd name="connsiteY37" fmla="*/ 4406900 h 5344691"/>
              <a:gd name="connsiteX38" fmla="*/ 7996567 w 8923937"/>
              <a:gd name="connsiteY38" fmla="*/ 4394200 h 5344691"/>
              <a:gd name="connsiteX39" fmla="*/ 7780667 w 8923937"/>
              <a:gd name="connsiteY39" fmla="*/ 4343400 h 5344691"/>
              <a:gd name="connsiteX40" fmla="*/ 7590167 w 8923937"/>
              <a:gd name="connsiteY40" fmla="*/ 4305300 h 5344691"/>
              <a:gd name="connsiteX41" fmla="*/ 7501267 w 8923937"/>
              <a:gd name="connsiteY41" fmla="*/ 4279900 h 5344691"/>
              <a:gd name="connsiteX42" fmla="*/ 7348867 w 8923937"/>
              <a:gd name="connsiteY42" fmla="*/ 4229100 h 5344691"/>
              <a:gd name="connsiteX43" fmla="*/ 7298067 w 8923937"/>
              <a:gd name="connsiteY43" fmla="*/ 4216400 h 5344691"/>
              <a:gd name="connsiteX44" fmla="*/ 7196467 w 8923937"/>
              <a:gd name="connsiteY44" fmla="*/ 4178300 h 5344691"/>
              <a:gd name="connsiteX45" fmla="*/ 7158367 w 8923937"/>
              <a:gd name="connsiteY45" fmla="*/ 4152900 h 5344691"/>
              <a:gd name="connsiteX46" fmla="*/ 7069467 w 8923937"/>
              <a:gd name="connsiteY46" fmla="*/ 4140200 h 5344691"/>
              <a:gd name="connsiteX47" fmla="*/ 6751967 w 8923937"/>
              <a:gd name="connsiteY47" fmla="*/ 4102100 h 5344691"/>
              <a:gd name="connsiteX48" fmla="*/ 6688467 w 8923937"/>
              <a:gd name="connsiteY48" fmla="*/ 4076700 h 5344691"/>
              <a:gd name="connsiteX49" fmla="*/ 6650367 w 8923937"/>
              <a:gd name="connsiteY49" fmla="*/ 4064000 h 5344691"/>
              <a:gd name="connsiteX50" fmla="*/ 6599567 w 8923937"/>
              <a:gd name="connsiteY50" fmla="*/ 4038600 h 5344691"/>
              <a:gd name="connsiteX51" fmla="*/ 6459867 w 8923937"/>
              <a:gd name="connsiteY51" fmla="*/ 4013200 h 5344691"/>
              <a:gd name="connsiteX52" fmla="*/ 6409067 w 8923937"/>
              <a:gd name="connsiteY52" fmla="*/ 4000500 h 5344691"/>
              <a:gd name="connsiteX53" fmla="*/ 6370967 w 8923937"/>
              <a:gd name="connsiteY53" fmla="*/ 3987800 h 5344691"/>
              <a:gd name="connsiteX54" fmla="*/ 6320167 w 8923937"/>
              <a:gd name="connsiteY54" fmla="*/ 3962400 h 5344691"/>
              <a:gd name="connsiteX55" fmla="*/ 6167767 w 8923937"/>
              <a:gd name="connsiteY55" fmla="*/ 3937000 h 5344691"/>
              <a:gd name="connsiteX56" fmla="*/ 6104267 w 8923937"/>
              <a:gd name="connsiteY56" fmla="*/ 3898900 h 5344691"/>
              <a:gd name="connsiteX57" fmla="*/ 6066167 w 8923937"/>
              <a:gd name="connsiteY57" fmla="*/ 3886200 h 5344691"/>
              <a:gd name="connsiteX58" fmla="*/ 6028067 w 8923937"/>
              <a:gd name="connsiteY58" fmla="*/ 3860800 h 5344691"/>
              <a:gd name="connsiteX59" fmla="*/ 5989967 w 8923937"/>
              <a:gd name="connsiteY59" fmla="*/ 3848100 h 5344691"/>
              <a:gd name="connsiteX60" fmla="*/ 5926467 w 8923937"/>
              <a:gd name="connsiteY60" fmla="*/ 3822700 h 5344691"/>
              <a:gd name="connsiteX61" fmla="*/ 5774067 w 8923937"/>
              <a:gd name="connsiteY61" fmla="*/ 3810000 h 5344691"/>
              <a:gd name="connsiteX62" fmla="*/ 5596267 w 8923937"/>
              <a:gd name="connsiteY62" fmla="*/ 3746500 h 5344691"/>
              <a:gd name="connsiteX63" fmla="*/ 5494667 w 8923937"/>
              <a:gd name="connsiteY63" fmla="*/ 3721100 h 5344691"/>
              <a:gd name="connsiteX64" fmla="*/ 5329567 w 8923937"/>
              <a:gd name="connsiteY64" fmla="*/ 3695700 h 5344691"/>
              <a:gd name="connsiteX65" fmla="*/ 5240667 w 8923937"/>
              <a:gd name="connsiteY65" fmla="*/ 3670300 h 5344691"/>
              <a:gd name="connsiteX66" fmla="*/ 5164467 w 8923937"/>
              <a:gd name="connsiteY66" fmla="*/ 3657600 h 5344691"/>
              <a:gd name="connsiteX67" fmla="*/ 4986667 w 8923937"/>
              <a:gd name="connsiteY67" fmla="*/ 3619500 h 5344691"/>
              <a:gd name="connsiteX68" fmla="*/ 4821567 w 8923937"/>
              <a:gd name="connsiteY68" fmla="*/ 3606800 h 5344691"/>
              <a:gd name="connsiteX69" fmla="*/ 4643767 w 8923937"/>
              <a:gd name="connsiteY69" fmla="*/ 3568700 h 5344691"/>
              <a:gd name="connsiteX70" fmla="*/ 4567567 w 8923937"/>
              <a:gd name="connsiteY70" fmla="*/ 3543300 h 5344691"/>
              <a:gd name="connsiteX71" fmla="*/ 4478667 w 8923937"/>
              <a:gd name="connsiteY71" fmla="*/ 3530600 h 5344691"/>
              <a:gd name="connsiteX72" fmla="*/ 4427867 w 8923937"/>
              <a:gd name="connsiteY72" fmla="*/ 3517900 h 5344691"/>
              <a:gd name="connsiteX73" fmla="*/ 4364367 w 8923937"/>
              <a:gd name="connsiteY73" fmla="*/ 3505200 h 5344691"/>
              <a:gd name="connsiteX74" fmla="*/ 4110367 w 8923937"/>
              <a:gd name="connsiteY74" fmla="*/ 3479800 h 5344691"/>
              <a:gd name="connsiteX75" fmla="*/ 4021467 w 8923937"/>
              <a:gd name="connsiteY75" fmla="*/ 3454400 h 5344691"/>
              <a:gd name="connsiteX76" fmla="*/ 3843667 w 8923937"/>
              <a:gd name="connsiteY76" fmla="*/ 3429000 h 5344691"/>
              <a:gd name="connsiteX77" fmla="*/ 3729367 w 8923937"/>
              <a:gd name="connsiteY77" fmla="*/ 3390900 h 5344691"/>
              <a:gd name="connsiteX78" fmla="*/ 3653167 w 8923937"/>
              <a:gd name="connsiteY78" fmla="*/ 3365500 h 5344691"/>
              <a:gd name="connsiteX79" fmla="*/ 3564267 w 8923937"/>
              <a:gd name="connsiteY79" fmla="*/ 3340100 h 5344691"/>
              <a:gd name="connsiteX80" fmla="*/ 3449967 w 8923937"/>
              <a:gd name="connsiteY80" fmla="*/ 3302000 h 5344691"/>
              <a:gd name="connsiteX81" fmla="*/ 3335667 w 8923937"/>
              <a:gd name="connsiteY81" fmla="*/ 3263900 h 5344691"/>
              <a:gd name="connsiteX82" fmla="*/ 3170567 w 8923937"/>
              <a:gd name="connsiteY82" fmla="*/ 3225800 h 5344691"/>
              <a:gd name="connsiteX83" fmla="*/ 3043567 w 8923937"/>
              <a:gd name="connsiteY83" fmla="*/ 3187700 h 5344691"/>
              <a:gd name="connsiteX84" fmla="*/ 2980067 w 8923937"/>
              <a:gd name="connsiteY84" fmla="*/ 3162300 h 5344691"/>
              <a:gd name="connsiteX85" fmla="*/ 2929267 w 8923937"/>
              <a:gd name="connsiteY85" fmla="*/ 3149600 h 5344691"/>
              <a:gd name="connsiteX86" fmla="*/ 2853067 w 8923937"/>
              <a:gd name="connsiteY86" fmla="*/ 3124200 h 5344691"/>
              <a:gd name="connsiteX87" fmla="*/ 2802267 w 8923937"/>
              <a:gd name="connsiteY87" fmla="*/ 3098800 h 5344691"/>
              <a:gd name="connsiteX88" fmla="*/ 2738767 w 8923937"/>
              <a:gd name="connsiteY88" fmla="*/ 3086100 h 5344691"/>
              <a:gd name="connsiteX89" fmla="*/ 2586367 w 8923937"/>
              <a:gd name="connsiteY89" fmla="*/ 3022600 h 5344691"/>
              <a:gd name="connsiteX90" fmla="*/ 2510167 w 8923937"/>
              <a:gd name="connsiteY90" fmla="*/ 3009900 h 5344691"/>
              <a:gd name="connsiteX91" fmla="*/ 2433967 w 8923937"/>
              <a:gd name="connsiteY91" fmla="*/ 2984500 h 5344691"/>
              <a:gd name="connsiteX92" fmla="*/ 2383167 w 8923937"/>
              <a:gd name="connsiteY92" fmla="*/ 2959100 h 5344691"/>
              <a:gd name="connsiteX93" fmla="*/ 2129167 w 8923937"/>
              <a:gd name="connsiteY93" fmla="*/ 2921000 h 5344691"/>
              <a:gd name="connsiteX94" fmla="*/ 2040267 w 8923937"/>
              <a:gd name="connsiteY94" fmla="*/ 2908300 h 5344691"/>
              <a:gd name="connsiteX95" fmla="*/ 1976767 w 8923937"/>
              <a:gd name="connsiteY95" fmla="*/ 2882900 h 5344691"/>
              <a:gd name="connsiteX96" fmla="*/ 1786267 w 8923937"/>
              <a:gd name="connsiteY96" fmla="*/ 2857500 h 5344691"/>
              <a:gd name="connsiteX97" fmla="*/ 1519567 w 8923937"/>
              <a:gd name="connsiteY97" fmla="*/ 2819400 h 5344691"/>
              <a:gd name="connsiteX98" fmla="*/ 1481467 w 8923937"/>
              <a:gd name="connsiteY98" fmla="*/ 2806700 h 5344691"/>
              <a:gd name="connsiteX99" fmla="*/ 1303667 w 8923937"/>
              <a:gd name="connsiteY99" fmla="*/ 2781300 h 5344691"/>
              <a:gd name="connsiteX100" fmla="*/ 1189367 w 8923937"/>
              <a:gd name="connsiteY100" fmla="*/ 2743200 h 5344691"/>
              <a:gd name="connsiteX101" fmla="*/ 1151267 w 8923937"/>
              <a:gd name="connsiteY101" fmla="*/ 2730500 h 5344691"/>
              <a:gd name="connsiteX102" fmla="*/ 1113167 w 8923937"/>
              <a:gd name="connsiteY102" fmla="*/ 2717800 h 5344691"/>
              <a:gd name="connsiteX103" fmla="*/ 1087767 w 8923937"/>
              <a:gd name="connsiteY103" fmla="*/ 2679700 h 5344691"/>
              <a:gd name="connsiteX104" fmla="*/ 960767 w 8923937"/>
              <a:gd name="connsiteY104" fmla="*/ 2590800 h 5344691"/>
              <a:gd name="connsiteX105" fmla="*/ 935367 w 8923937"/>
              <a:gd name="connsiteY105" fmla="*/ 2552700 h 5344691"/>
              <a:gd name="connsiteX106" fmla="*/ 1138567 w 8923937"/>
              <a:gd name="connsiteY106" fmla="*/ 2514600 h 5344691"/>
              <a:gd name="connsiteX107" fmla="*/ 1227467 w 8923937"/>
              <a:gd name="connsiteY107" fmla="*/ 2501900 h 5344691"/>
              <a:gd name="connsiteX108" fmla="*/ 1430667 w 8923937"/>
              <a:gd name="connsiteY108" fmla="*/ 2476500 h 5344691"/>
              <a:gd name="connsiteX109" fmla="*/ 1570367 w 8923937"/>
              <a:gd name="connsiteY109" fmla="*/ 2451100 h 5344691"/>
              <a:gd name="connsiteX110" fmla="*/ 1938667 w 8923937"/>
              <a:gd name="connsiteY110" fmla="*/ 2425700 h 5344691"/>
              <a:gd name="connsiteX111" fmla="*/ 2002167 w 8923937"/>
              <a:gd name="connsiteY111" fmla="*/ 2413000 h 5344691"/>
              <a:gd name="connsiteX112" fmla="*/ 2230767 w 8923937"/>
              <a:gd name="connsiteY112" fmla="*/ 2374900 h 5344691"/>
              <a:gd name="connsiteX113" fmla="*/ 2395867 w 8923937"/>
              <a:gd name="connsiteY113" fmla="*/ 2336800 h 5344691"/>
              <a:gd name="connsiteX114" fmla="*/ 2472067 w 8923937"/>
              <a:gd name="connsiteY114" fmla="*/ 2324100 h 5344691"/>
              <a:gd name="connsiteX115" fmla="*/ 2586367 w 8923937"/>
              <a:gd name="connsiteY115" fmla="*/ 2273300 h 5344691"/>
              <a:gd name="connsiteX116" fmla="*/ 2637167 w 8923937"/>
              <a:gd name="connsiteY116" fmla="*/ 2260600 h 5344691"/>
              <a:gd name="connsiteX117" fmla="*/ 2700667 w 8923937"/>
              <a:gd name="connsiteY117" fmla="*/ 2222500 h 5344691"/>
              <a:gd name="connsiteX118" fmla="*/ 2738767 w 8923937"/>
              <a:gd name="connsiteY118" fmla="*/ 2197100 h 5344691"/>
              <a:gd name="connsiteX119" fmla="*/ 2802267 w 8923937"/>
              <a:gd name="connsiteY119" fmla="*/ 2184400 h 5344691"/>
              <a:gd name="connsiteX120" fmla="*/ 2954667 w 8923937"/>
              <a:gd name="connsiteY120" fmla="*/ 2120900 h 5344691"/>
              <a:gd name="connsiteX121" fmla="*/ 3068967 w 8923937"/>
              <a:gd name="connsiteY121" fmla="*/ 2070100 h 5344691"/>
              <a:gd name="connsiteX122" fmla="*/ 3157867 w 8923937"/>
              <a:gd name="connsiteY122" fmla="*/ 2019300 h 5344691"/>
              <a:gd name="connsiteX123" fmla="*/ 3272167 w 8923937"/>
              <a:gd name="connsiteY123" fmla="*/ 1968500 h 5344691"/>
              <a:gd name="connsiteX124" fmla="*/ 3322967 w 8923937"/>
              <a:gd name="connsiteY124" fmla="*/ 1955800 h 5344691"/>
              <a:gd name="connsiteX125" fmla="*/ 3462667 w 8923937"/>
              <a:gd name="connsiteY125" fmla="*/ 1892300 h 5344691"/>
              <a:gd name="connsiteX126" fmla="*/ 3615067 w 8923937"/>
              <a:gd name="connsiteY126" fmla="*/ 1828800 h 5344691"/>
              <a:gd name="connsiteX127" fmla="*/ 3665867 w 8923937"/>
              <a:gd name="connsiteY127" fmla="*/ 1803400 h 5344691"/>
              <a:gd name="connsiteX128" fmla="*/ 3767467 w 8923937"/>
              <a:gd name="connsiteY128" fmla="*/ 1778000 h 5344691"/>
              <a:gd name="connsiteX129" fmla="*/ 3818267 w 8923937"/>
              <a:gd name="connsiteY129" fmla="*/ 1765300 h 5344691"/>
              <a:gd name="connsiteX130" fmla="*/ 3869067 w 8923937"/>
              <a:gd name="connsiteY130" fmla="*/ 1752600 h 5344691"/>
              <a:gd name="connsiteX131" fmla="*/ 3919867 w 8923937"/>
              <a:gd name="connsiteY131" fmla="*/ 1727200 h 5344691"/>
              <a:gd name="connsiteX132" fmla="*/ 3996067 w 8923937"/>
              <a:gd name="connsiteY132" fmla="*/ 1714500 h 5344691"/>
              <a:gd name="connsiteX133" fmla="*/ 4415167 w 8923937"/>
              <a:gd name="connsiteY133" fmla="*/ 1676400 h 5344691"/>
              <a:gd name="connsiteX134" fmla="*/ 4592967 w 8923937"/>
              <a:gd name="connsiteY134" fmla="*/ 1651000 h 5344691"/>
              <a:gd name="connsiteX135" fmla="*/ 4732667 w 8923937"/>
              <a:gd name="connsiteY135" fmla="*/ 1638300 h 5344691"/>
              <a:gd name="connsiteX136" fmla="*/ 4834267 w 8923937"/>
              <a:gd name="connsiteY136" fmla="*/ 1625600 h 5344691"/>
              <a:gd name="connsiteX137" fmla="*/ 4948567 w 8923937"/>
              <a:gd name="connsiteY137" fmla="*/ 1612900 h 5344691"/>
              <a:gd name="connsiteX138" fmla="*/ 5037467 w 8923937"/>
              <a:gd name="connsiteY138" fmla="*/ 1587500 h 5344691"/>
              <a:gd name="connsiteX139" fmla="*/ 5151767 w 8923937"/>
              <a:gd name="connsiteY139" fmla="*/ 1574800 h 5344691"/>
              <a:gd name="connsiteX140" fmla="*/ 5253367 w 8923937"/>
              <a:gd name="connsiteY140" fmla="*/ 1536700 h 5344691"/>
              <a:gd name="connsiteX141" fmla="*/ 5329567 w 8923937"/>
              <a:gd name="connsiteY141" fmla="*/ 1524000 h 5344691"/>
              <a:gd name="connsiteX142" fmla="*/ 5494667 w 8923937"/>
              <a:gd name="connsiteY142" fmla="*/ 1485900 h 5344691"/>
              <a:gd name="connsiteX143" fmla="*/ 5647067 w 8923937"/>
              <a:gd name="connsiteY143" fmla="*/ 1435100 h 5344691"/>
              <a:gd name="connsiteX144" fmla="*/ 5786767 w 8923937"/>
              <a:gd name="connsiteY144" fmla="*/ 1397000 h 5344691"/>
              <a:gd name="connsiteX145" fmla="*/ 5862967 w 8923937"/>
              <a:gd name="connsiteY145" fmla="*/ 1358900 h 5344691"/>
              <a:gd name="connsiteX146" fmla="*/ 5977267 w 8923937"/>
              <a:gd name="connsiteY146" fmla="*/ 1295400 h 5344691"/>
              <a:gd name="connsiteX147" fmla="*/ 6053467 w 8923937"/>
              <a:gd name="connsiteY147" fmla="*/ 1270000 h 5344691"/>
              <a:gd name="connsiteX148" fmla="*/ 6104267 w 8923937"/>
              <a:gd name="connsiteY148" fmla="*/ 1231900 h 5344691"/>
              <a:gd name="connsiteX149" fmla="*/ 6205867 w 8923937"/>
              <a:gd name="connsiteY149" fmla="*/ 1193800 h 5344691"/>
              <a:gd name="connsiteX150" fmla="*/ 6256667 w 8923937"/>
              <a:gd name="connsiteY150" fmla="*/ 1168400 h 5344691"/>
              <a:gd name="connsiteX151" fmla="*/ 6294767 w 8923937"/>
              <a:gd name="connsiteY151" fmla="*/ 1143000 h 5344691"/>
              <a:gd name="connsiteX152" fmla="*/ 6345567 w 8923937"/>
              <a:gd name="connsiteY152" fmla="*/ 1104900 h 5344691"/>
              <a:gd name="connsiteX153" fmla="*/ 6383667 w 8923937"/>
              <a:gd name="connsiteY153" fmla="*/ 1092200 h 5344691"/>
              <a:gd name="connsiteX154" fmla="*/ 6447167 w 8923937"/>
              <a:gd name="connsiteY154" fmla="*/ 1066800 h 5344691"/>
              <a:gd name="connsiteX155" fmla="*/ 6485267 w 8923937"/>
              <a:gd name="connsiteY155" fmla="*/ 1054100 h 5344691"/>
              <a:gd name="connsiteX156" fmla="*/ 6561467 w 8923937"/>
              <a:gd name="connsiteY156" fmla="*/ 1003300 h 5344691"/>
              <a:gd name="connsiteX157" fmla="*/ 6650367 w 8923937"/>
              <a:gd name="connsiteY157" fmla="*/ 977900 h 5344691"/>
              <a:gd name="connsiteX158" fmla="*/ 6751967 w 8923937"/>
              <a:gd name="connsiteY158" fmla="*/ 927100 h 5344691"/>
              <a:gd name="connsiteX159" fmla="*/ 6828167 w 8923937"/>
              <a:gd name="connsiteY159" fmla="*/ 901700 h 5344691"/>
              <a:gd name="connsiteX160" fmla="*/ 6942467 w 8923937"/>
              <a:gd name="connsiteY160" fmla="*/ 889000 h 5344691"/>
              <a:gd name="connsiteX161" fmla="*/ 7158367 w 8923937"/>
              <a:gd name="connsiteY161" fmla="*/ 850900 h 5344691"/>
              <a:gd name="connsiteX162" fmla="*/ 7437767 w 8923937"/>
              <a:gd name="connsiteY162" fmla="*/ 838200 h 5344691"/>
              <a:gd name="connsiteX163" fmla="*/ 7513967 w 8923937"/>
              <a:gd name="connsiteY163" fmla="*/ 825500 h 5344691"/>
              <a:gd name="connsiteX164" fmla="*/ 7628267 w 8923937"/>
              <a:gd name="connsiteY164" fmla="*/ 812800 h 5344691"/>
              <a:gd name="connsiteX165" fmla="*/ 7742567 w 8923937"/>
              <a:gd name="connsiteY165" fmla="*/ 774700 h 5344691"/>
              <a:gd name="connsiteX166" fmla="*/ 7806067 w 8923937"/>
              <a:gd name="connsiteY166" fmla="*/ 762000 h 5344691"/>
              <a:gd name="connsiteX167" fmla="*/ 7844167 w 8923937"/>
              <a:gd name="connsiteY167" fmla="*/ 749300 h 5344691"/>
              <a:gd name="connsiteX168" fmla="*/ 7945767 w 8923937"/>
              <a:gd name="connsiteY168" fmla="*/ 736600 h 5344691"/>
              <a:gd name="connsiteX169" fmla="*/ 8161667 w 8923937"/>
              <a:gd name="connsiteY169" fmla="*/ 698500 h 5344691"/>
              <a:gd name="connsiteX170" fmla="*/ 8199767 w 8923937"/>
              <a:gd name="connsiteY170" fmla="*/ 673100 h 5344691"/>
              <a:gd name="connsiteX171" fmla="*/ 8275967 w 8923937"/>
              <a:gd name="connsiteY171" fmla="*/ 660400 h 5344691"/>
              <a:gd name="connsiteX172" fmla="*/ 8453767 w 8923937"/>
              <a:gd name="connsiteY172" fmla="*/ 622300 h 5344691"/>
              <a:gd name="connsiteX173" fmla="*/ 8593467 w 8923937"/>
              <a:gd name="connsiteY173" fmla="*/ 584200 h 5344691"/>
              <a:gd name="connsiteX174" fmla="*/ 8783967 w 8923937"/>
              <a:gd name="connsiteY174" fmla="*/ 546100 h 5344691"/>
              <a:gd name="connsiteX175" fmla="*/ 8822067 w 8923937"/>
              <a:gd name="connsiteY175" fmla="*/ 520700 h 5344691"/>
              <a:gd name="connsiteX176" fmla="*/ 8860167 w 8923937"/>
              <a:gd name="connsiteY176" fmla="*/ 508000 h 5344691"/>
              <a:gd name="connsiteX177" fmla="*/ 8872867 w 8923937"/>
              <a:gd name="connsiteY177" fmla="*/ 469900 h 5344691"/>
              <a:gd name="connsiteX178" fmla="*/ 8923667 w 8923937"/>
              <a:gd name="connsiteY178" fmla="*/ 355600 h 5344691"/>
              <a:gd name="connsiteX0" fmla="*/ 8893238 w 8957008"/>
              <a:gd name="connsiteY0" fmla="*/ 444500 h 5440319"/>
              <a:gd name="connsiteX1" fmla="*/ 8931338 w 8957008"/>
              <a:gd name="connsiteY1" fmla="*/ 165100 h 5440319"/>
              <a:gd name="connsiteX2" fmla="*/ 8905938 w 8957008"/>
              <a:gd name="connsiteY2" fmla="*/ 38100 h 5440319"/>
              <a:gd name="connsiteX3" fmla="*/ 8880538 w 8957008"/>
              <a:gd name="connsiteY3" fmla="*/ 0 h 5440319"/>
              <a:gd name="connsiteX4" fmla="*/ 587438 w 8957008"/>
              <a:gd name="connsiteY4" fmla="*/ 76200 h 5440319"/>
              <a:gd name="connsiteX5" fmla="*/ 816038 w 8957008"/>
              <a:gd name="connsiteY5" fmla="*/ 5067300 h 5440319"/>
              <a:gd name="connsiteX6" fmla="*/ 1908238 w 8957008"/>
              <a:gd name="connsiteY6" fmla="*/ 5080000 h 5440319"/>
              <a:gd name="connsiteX7" fmla="*/ 2162238 w 8957008"/>
              <a:gd name="connsiteY7" fmla="*/ 5105400 h 5440319"/>
              <a:gd name="connsiteX8" fmla="*/ 2441638 w 8957008"/>
              <a:gd name="connsiteY8" fmla="*/ 5143500 h 5440319"/>
              <a:gd name="connsiteX9" fmla="*/ 2873438 w 8957008"/>
              <a:gd name="connsiteY9" fmla="*/ 5181600 h 5440319"/>
              <a:gd name="connsiteX10" fmla="*/ 3038538 w 8957008"/>
              <a:gd name="connsiteY10" fmla="*/ 5207000 h 5440319"/>
              <a:gd name="connsiteX11" fmla="*/ 3343338 w 8957008"/>
              <a:gd name="connsiteY11" fmla="*/ 5219700 h 5440319"/>
              <a:gd name="connsiteX12" fmla="*/ 3711638 w 8957008"/>
              <a:gd name="connsiteY12" fmla="*/ 5257800 h 5440319"/>
              <a:gd name="connsiteX13" fmla="*/ 3889438 w 8957008"/>
              <a:gd name="connsiteY13" fmla="*/ 5283200 h 5440319"/>
              <a:gd name="connsiteX14" fmla="*/ 4626038 w 8957008"/>
              <a:gd name="connsiteY14" fmla="*/ 5295900 h 5440319"/>
              <a:gd name="connsiteX15" fmla="*/ 5337238 w 8957008"/>
              <a:gd name="connsiteY15" fmla="*/ 5295900 h 5440319"/>
              <a:gd name="connsiteX16" fmla="*/ 5756338 w 8957008"/>
              <a:gd name="connsiteY16" fmla="*/ 5270500 h 5440319"/>
              <a:gd name="connsiteX17" fmla="*/ 5908738 w 8957008"/>
              <a:gd name="connsiteY17" fmla="*/ 5245100 h 5440319"/>
              <a:gd name="connsiteX18" fmla="*/ 7000938 w 8957008"/>
              <a:gd name="connsiteY18" fmla="*/ 5207000 h 5440319"/>
              <a:gd name="connsiteX19" fmla="*/ 7242238 w 8957008"/>
              <a:gd name="connsiteY19" fmla="*/ 5194300 h 5440319"/>
              <a:gd name="connsiteX20" fmla="*/ 7331138 w 8957008"/>
              <a:gd name="connsiteY20" fmla="*/ 5181600 h 5440319"/>
              <a:gd name="connsiteX21" fmla="*/ 7496238 w 8957008"/>
              <a:gd name="connsiteY21" fmla="*/ 5168900 h 5440319"/>
              <a:gd name="connsiteX22" fmla="*/ 7724838 w 8957008"/>
              <a:gd name="connsiteY22" fmla="*/ 5143500 h 5440319"/>
              <a:gd name="connsiteX23" fmla="*/ 8372538 w 8957008"/>
              <a:gd name="connsiteY23" fmla="*/ 5130800 h 5440319"/>
              <a:gd name="connsiteX24" fmla="*/ 8740838 w 8957008"/>
              <a:gd name="connsiteY24" fmla="*/ 5130800 h 5440319"/>
              <a:gd name="connsiteX25" fmla="*/ 8817038 w 8957008"/>
              <a:gd name="connsiteY25" fmla="*/ 5118100 h 5440319"/>
              <a:gd name="connsiteX26" fmla="*/ 8893238 w 8957008"/>
              <a:gd name="connsiteY26" fmla="*/ 5092700 h 5440319"/>
              <a:gd name="connsiteX27" fmla="*/ 8867838 w 8957008"/>
              <a:gd name="connsiteY27" fmla="*/ 4940300 h 5440319"/>
              <a:gd name="connsiteX28" fmla="*/ 8855138 w 8957008"/>
              <a:gd name="connsiteY28" fmla="*/ 4838700 h 5440319"/>
              <a:gd name="connsiteX29" fmla="*/ 8829738 w 8957008"/>
              <a:gd name="connsiteY29" fmla="*/ 4762500 h 5440319"/>
              <a:gd name="connsiteX30" fmla="*/ 8766238 w 8957008"/>
              <a:gd name="connsiteY30" fmla="*/ 4546600 h 5440319"/>
              <a:gd name="connsiteX31" fmla="*/ 8702738 w 8957008"/>
              <a:gd name="connsiteY31" fmla="*/ 4521200 h 5440319"/>
              <a:gd name="connsiteX32" fmla="*/ 8537638 w 8957008"/>
              <a:gd name="connsiteY32" fmla="*/ 4483100 h 5440319"/>
              <a:gd name="connsiteX33" fmla="*/ 8448738 w 8957008"/>
              <a:gd name="connsiteY33" fmla="*/ 4470400 h 5440319"/>
              <a:gd name="connsiteX34" fmla="*/ 8359838 w 8957008"/>
              <a:gd name="connsiteY34" fmla="*/ 4445000 h 5440319"/>
              <a:gd name="connsiteX35" fmla="*/ 8258238 w 8957008"/>
              <a:gd name="connsiteY35" fmla="*/ 4432300 h 5440319"/>
              <a:gd name="connsiteX36" fmla="*/ 8143938 w 8957008"/>
              <a:gd name="connsiteY36" fmla="*/ 4406900 h 5440319"/>
              <a:gd name="connsiteX37" fmla="*/ 8029638 w 8957008"/>
              <a:gd name="connsiteY37" fmla="*/ 4394200 h 5440319"/>
              <a:gd name="connsiteX38" fmla="*/ 7813738 w 8957008"/>
              <a:gd name="connsiteY38" fmla="*/ 4343400 h 5440319"/>
              <a:gd name="connsiteX39" fmla="*/ 7623238 w 8957008"/>
              <a:gd name="connsiteY39" fmla="*/ 4305300 h 5440319"/>
              <a:gd name="connsiteX40" fmla="*/ 7534338 w 8957008"/>
              <a:gd name="connsiteY40" fmla="*/ 4279900 h 5440319"/>
              <a:gd name="connsiteX41" fmla="*/ 7381938 w 8957008"/>
              <a:gd name="connsiteY41" fmla="*/ 4229100 h 5440319"/>
              <a:gd name="connsiteX42" fmla="*/ 7331138 w 8957008"/>
              <a:gd name="connsiteY42" fmla="*/ 4216400 h 5440319"/>
              <a:gd name="connsiteX43" fmla="*/ 7229538 w 8957008"/>
              <a:gd name="connsiteY43" fmla="*/ 4178300 h 5440319"/>
              <a:gd name="connsiteX44" fmla="*/ 7191438 w 8957008"/>
              <a:gd name="connsiteY44" fmla="*/ 4152900 h 5440319"/>
              <a:gd name="connsiteX45" fmla="*/ 7102538 w 8957008"/>
              <a:gd name="connsiteY45" fmla="*/ 4140200 h 5440319"/>
              <a:gd name="connsiteX46" fmla="*/ 6785038 w 8957008"/>
              <a:gd name="connsiteY46" fmla="*/ 4102100 h 5440319"/>
              <a:gd name="connsiteX47" fmla="*/ 6721538 w 8957008"/>
              <a:gd name="connsiteY47" fmla="*/ 4076700 h 5440319"/>
              <a:gd name="connsiteX48" fmla="*/ 6683438 w 8957008"/>
              <a:gd name="connsiteY48" fmla="*/ 4064000 h 5440319"/>
              <a:gd name="connsiteX49" fmla="*/ 6632638 w 8957008"/>
              <a:gd name="connsiteY49" fmla="*/ 4038600 h 5440319"/>
              <a:gd name="connsiteX50" fmla="*/ 6492938 w 8957008"/>
              <a:gd name="connsiteY50" fmla="*/ 4013200 h 5440319"/>
              <a:gd name="connsiteX51" fmla="*/ 6442138 w 8957008"/>
              <a:gd name="connsiteY51" fmla="*/ 4000500 h 5440319"/>
              <a:gd name="connsiteX52" fmla="*/ 6404038 w 8957008"/>
              <a:gd name="connsiteY52" fmla="*/ 3987800 h 5440319"/>
              <a:gd name="connsiteX53" fmla="*/ 6353238 w 8957008"/>
              <a:gd name="connsiteY53" fmla="*/ 3962400 h 5440319"/>
              <a:gd name="connsiteX54" fmla="*/ 6200838 w 8957008"/>
              <a:gd name="connsiteY54" fmla="*/ 3937000 h 5440319"/>
              <a:gd name="connsiteX55" fmla="*/ 6137338 w 8957008"/>
              <a:gd name="connsiteY55" fmla="*/ 3898900 h 5440319"/>
              <a:gd name="connsiteX56" fmla="*/ 6099238 w 8957008"/>
              <a:gd name="connsiteY56" fmla="*/ 3886200 h 5440319"/>
              <a:gd name="connsiteX57" fmla="*/ 6061138 w 8957008"/>
              <a:gd name="connsiteY57" fmla="*/ 3860800 h 5440319"/>
              <a:gd name="connsiteX58" fmla="*/ 6023038 w 8957008"/>
              <a:gd name="connsiteY58" fmla="*/ 3848100 h 5440319"/>
              <a:gd name="connsiteX59" fmla="*/ 5959538 w 8957008"/>
              <a:gd name="connsiteY59" fmla="*/ 3822700 h 5440319"/>
              <a:gd name="connsiteX60" fmla="*/ 5807138 w 8957008"/>
              <a:gd name="connsiteY60" fmla="*/ 3810000 h 5440319"/>
              <a:gd name="connsiteX61" fmla="*/ 5629338 w 8957008"/>
              <a:gd name="connsiteY61" fmla="*/ 3746500 h 5440319"/>
              <a:gd name="connsiteX62" fmla="*/ 5527738 w 8957008"/>
              <a:gd name="connsiteY62" fmla="*/ 3721100 h 5440319"/>
              <a:gd name="connsiteX63" fmla="*/ 5362638 w 8957008"/>
              <a:gd name="connsiteY63" fmla="*/ 3695700 h 5440319"/>
              <a:gd name="connsiteX64" fmla="*/ 5273738 w 8957008"/>
              <a:gd name="connsiteY64" fmla="*/ 3670300 h 5440319"/>
              <a:gd name="connsiteX65" fmla="*/ 5197538 w 8957008"/>
              <a:gd name="connsiteY65" fmla="*/ 3657600 h 5440319"/>
              <a:gd name="connsiteX66" fmla="*/ 5019738 w 8957008"/>
              <a:gd name="connsiteY66" fmla="*/ 3619500 h 5440319"/>
              <a:gd name="connsiteX67" fmla="*/ 4854638 w 8957008"/>
              <a:gd name="connsiteY67" fmla="*/ 3606800 h 5440319"/>
              <a:gd name="connsiteX68" fmla="*/ 4676838 w 8957008"/>
              <a:gd name="connsiteY68" fmla="*/ 3568700 h 5440319"/>
              <a:gd name="connsiteX69" fmla="*/ 4600638 w 8957008"/>
              <a:gd name="connsiteY69" fmla="*/ 3543300 h 5440319"/>
              <a:gd name="connsiteX70" fmla="*/ 4511738 w 8957008"/>
              <a:gd name="connsiteY70" fmla="*/ 3530600 h 5440319"/>
              <a:gd name="connsiteX71" fmla="*/ 4460938 w 8957008"/>
              <a:gd name="connsiteY71" fmla="*/ 3517900 h 5440319"/>
              <a:gd name="connsiteX72" fmla="*/ 4397438 w 8957008"/>
              <a:gd name="connsiteY72" fmla="*/ 3505200 h 5440319"/>
              <a:gd name="connsiteX73" fmla="*/ 4143438 w 8957008"/>
              <a:gd name="connsiteY73" fmla="*/ 3479800 h 5440319"/>
              <a:gd name="connsiteX74" fmla="*/ 4054538 w 8957008"/>
              <a:gd name="connsiteY74" fmla="*/ 3454400 h 5440319"/>
              <a:gd name="connsiteX75" fmla="*/ 3876738 w 8957008"/>
              <a:gd name="connsiteY75" fmla="*/ 3429000 h 5440319"/>
              <a:gd name="connsiteX76" fmla="*/ 3762438 w 8957008"/>
              <a:gd name="connsiteY76" fmla="*/ 3390900 h 5440319"/>
              <a:gd name="connsiteX77" fmla="*/ 3686238 w 8957008"/>
              <a:gd name="connsiteY77" fmla="*/ 3365500 h 5440319"/>
              <a:gd name="connsiteX78" fmla="*/ 3597338 w 8957008"/>
              <a:gd name="connsiteY78" fmla="*/ 3340100 h 5440319"/>
              <a:gd name="connsiteX79" fmla="*/ 3483038 w 8957008"/>
              <a:gd name="connsiteY79" fmla="*/ 3302000 h 5440319"/>
              <a:gd name="connsiteX80" fmla="*/ 3368738 w 8957008"/>
              <a:gd name="connsiteY80" fmla="*/ 3263900 h 5440319"/>
              <a:gd name="connsiteX81" fmla="*/ 3203638 w 8957008"/>
              <a:gd name="connsiteY81" fmla="*/ 3225800 h 5440319"/>
              <a:gd name="connsiteX82" fmla="*/ 3076638 w 8957008"/>
              <a:gd name="connsiteY82" fmla="*/ 3187700 h 5440319"/>
              <a:gd name="connsiteX83" fmla="*/ 3013138 w 8957008"/>
              <a:gd name="connsiteY83" fmla="*/ 3162300 h 5440319"/>
              <a:gd name="connsiteX84" fmla="*/ 2962338 w 8957008"/>
              <a:gd name="connsiteY84" fmla="*/ 3149600 h 5440319"/>
              <a:gd name="connsiteX85" fmla="*/ 2886138 w 8957008"/>
              <a:gd name="connsiteY85" fmla="*/ 3124200 h 5440319"/>
              <a:gd name="connsiteX86" fmla="*/ 2835338 w 8957008"/>
              <a:gd name="connsiteY86" fmla="*/ 3098800 h 5440319"/>
              <a:gd name="connsiteX87" fmla="*/ 2771838 w 8957008"/>
              <a:gd name="connsiteY87" fmla="*/ 3086100 h 5440319"/>
              <a:gd name="connsiteX88" fmla="*/ 2619438 w 8957008"/>
              <a:gd name="connsiteY88" fmla="*/ 3022600 h 5440319"/>
              <a:gd name="connsiteX89" fmla="*/ 2543238 w 8957008"/>
              <a:gd name="connsiteY89" fmla="*/ 3009900 h 5440319"/>
              <a:gd name="connsiteX90" fmla="*/ 2467038 w 8957008"/>
              <a:gd name="connsiteY90" fmla="*/ 2984500 h 5440319"/>
              <a:gd name="connsiteX91" fmla="*/ 2416238 w 8957008"/>
              <a:gd name="connsiteY91" fmla="*/ 2959100 h 5440319"/>
              <a:gd name="connsiteX92" fmla="*/ 2162238 w 8957008"/>
              <a:gd name="connsiteY92" fmla="*/ 2921000 h 5440319"/>
              <a:gd name="connsiteX93" fmla="*/ 2073338 w 8957008"/>
              <a:gd name="connsiteY93" fmla="*/ 2908300 h 5440319"/>
              <a:gd name="connsiteX94" fmla="*/ 2009838 w 8957008"/>
              <a:gd name="connsiteY94" fmla="*/ 2882900 h 5440319"/>
              <a:gd name="connsiteX95" fmla="*/ 1819338 w 8957008"/>
              <a:gd name="connsiteY95" fmla="*/ 2857500 h 5440319"/>
              <a:gd name="connsiteX96" fmla="*/ 1552638 w 8957008"/>
              <a:gd name="connsiteY96" fmla="*/ 2819400 h 5440319"/>
              <a:gd name="connsiteX97" fmla="*/ 1514538 w 8957008"/>
              <a:gd name="connsiteY97" fmla="*/ 2806700 h 5440319"/>
              <a:gd name="connsiteX98" fmla="*/ 1336738 w 8957008"/>
              <a:gd name="connsiteY98" fmla="*/ 2781300 h 5440319"/>
              <a:gd name="connsiteX99" fmla="*/ 1222438 w 8957008"/>
              <a:gd name="connsiteY99" fmla="*/ 2743200 h 5440319"/>
              <a:gd name="connsiteX100" fmla="*/ 1184338 w 8957008"/>
              <a:gd name="connsiteY100" fmla="*/ 2730500 h 5440319"/>
              <a:gd name="connsiteX101" fmla="*/ 1146238 w 8957008"/>
              <a:gd name="connsiteY101" fmla="*/ 2717800 h 5440319"/>
              <a:gd name="connsiteX102" fmla="*/ 1120838 w 8957008"/>
              <a:gd name="connsiteY102" fmla="*/ 2679700 h 5440319"/>
              <a:gd name="connsiteX103" fmla="*/ 993838 w 8957008"/>
              <a:gd name="connsiteY103" fmla="*/ 2590800 h 5440319"/>
              <a:gd name="connsiteX104" fmla="*/ 968438 w 8957008"/>
              <a:gd name="connsiteY104" fmla="*/ 2552700 h 5440319"/>
              <a:gd name="connsiteX105" fmla="*/ 1171638 w 8957008"/>
              <a:gd name="connsiteY105" fmla="*/ 2514600 h 5440319"/>
              <a:gd name="connsiteX106" fmla="*/ 1260538 w 8957008"/>
              <a:gd name="connsiteY106" fmla="*/ 2501900 h 5440319"/>
              <a:gd name="connsiteX107" fmla="*/ 1463738 w 8957008"/>
              <a:gd name="connsiteY107" fmla="*/ 2476500 h 5440319"/>
              <a:gd name="connsiteX108" fmla="*/ 1603438 w 8957008"/>
              <a:gd name="connsiteY108" fmla="*/ 2451100 h 5440319"/>
              <a:gd name="connsiteX109" fmla="*/ 1971738 w 8957008"/>
              <a:gd name="connsiteY109" fmla="*/ 2425700 h 5440319"/>
              <a:gd name="connsiteX110" fmla="*/ 2035238 w 8957008"/>
              <a:gd name="connsiteY110" fmla="*/ 2413000 h 5440319"/>
              <a:gd name="connsiteX111" fmla="*/ 2263838 w 8957008"/>
              <a:gd name="connsiteY111" fmla="*/ 2374900 h 5440319"/>
              <a:gd name="connsiteX112" fmla="*/ 2428938 w 8957008"/>
              <a:gd name="connsiteY112" fmla="*/ 2336800 h 5440319"/>
              <a:gd name="connsiteX113" fmla="*/ 2505138 w 8957008"/>
              <a:gd name="connsiteY113" fmla="*/ 2324100 h 5440319"/>
              <a:gd name="connsiteX114" fmla="*/ 2619438 w 8957008"/>
              <a:gd name="connsiteY114" fmla="*/ 2273300 h 5440319"/>
              <a:gd name="connsiteX115" fmla="*/ 2670238 w 8957008"/>
              <a:gd name="connsiteY115" fmla="*/ 2260600 h 5440319"/>
              <a:gd name="connsiteX116" fmla="*/ 2733738 w 8957008"/>
              <a:gd name="connsiteY116" fmla="*/ 2222500 h 5440319"/>
              <a:gd name="connsiteX117" fmla="*/ 2771838 w 8957008"/>
              <a:gd name="connsiteY117" fmla="*/ 2197100 h 5440319"/>
              <a:gd name="connsiteX118" fmla="*/ 2835338 w 8957008"/>
              <a:gd name="connsiteY118" fmla="*/ 2184400 h 5440319"/>
              <a:gd name="connsiteX119" fmla="*/ 2987738 w 8957008"/>
              <a:gd name="connsiteY119" fmla="*/ 2120900 h 5440319"/>
              <a:gd name="connsiteX120" fmla="*/ 3102038 w 8957008"/>
              <a:gd name="connsiteY120" fmla="*/ 2070100 h 5440319"/>
              <a:gd name="connsiteX121" fmla="*/ 3190938 w 8957008"/>
              <a:gd name="connsiteY121" fmla="*/ 2019300 h 5440319"/>
              <a:gd name="connsiteX122" fmla="*/ 3305238 w 8957008"/>
              <a:gd name="connsiteY122" fmla="*/ 1968500 h 5440319"/>
              <a:gd name="connsiteX123" fmla="*/ 3356038 w 8957008"/>
              <a:gd name="connsiteY123" fmla="*/ 1955800 h 5440319"/>
              <a:gd name="connsiteX124" fmla="*/ 3495738 w 8957008"/>
              <a:gd name="connsiteY124" fmla="*/ 1892300 h 5440319"/>
              <a:gd name="connsiteX125" fmla="*/ 3648138 w 8957008"/>
              <a:gd name="connsiteY125" fmla="*/ 1828800 h 5440319"/>
              <a:gd name="connsiteX126" fmla="*/ 3698938 w 8957008"/>
              <a:gd name="connsiteY126" fmla="*/ 1803400 h 5440319"/>
              <a:gd name="connsiteX127" fmla="*/ 3800538 w 8957008"/>
              <a:gd name="connsiteY127" fmla="*/ 1778000 h 5440319"/>
              <a:gd name="connsiteX128" fmla="*/ 3851338 w 8957008"/>
              <a:gd name="connsiteY128" fmla="*/ 1765300 h 5440319"/>
              <a:gd name="connsiteX129" fmla="*/ 3902138 w 8957008"/>
              <a:gd name="connsiteY129" fmla="*/ 1752600 h 5440319"/>
              <a:gd name="connsiteX130" fmla="*/ 3952938 w 8957008"/>
              <a:gd name="connsiteY130" fmla="*/ 1727200 h 5440319"/>
              <a:gd name="connsiteX131" fmla="*/ 4029138 w 8957008"/>
              <a:gd name="connsiteY131" fmla="*/ 1714500 h 5440319"/>
              <a:gd name="connsiteX132" fmla="*/ 4448238 w 8957008"/>
              <a:gd name="connsiteY132" fmla="*/ 1676400 h 5440319"/>
              <a:gd name="connsiteX133" fmla="*/ 4626038 w 8957008"/>
              <a:gd name="connsiteY133" fmla="*/ 1651000 h 5440319"/>
              <a:gd name="connsiteX134" fmla="*/ 4765738 w 8957008"/>
              <a:gd name="connsiteY134" fmla="*/ 1638300 h 5440319"/>
              <a:gd name="connsiteX135" fmla="*/ 4867338 w 8957008"/>
              <a:gd name="connsiteY135" fmla="*/ 1625600 h 5440319"/>
              <a:gd name="connsiteX136" fmla="*/ 4981638 w 8957008"/>
              <a:gd name="connsiteY136" fmla="*/ 1612900 h 5440319"/>
              <a:gd name="connsiteX137" fmla="*/ 5070538 w 8957008"/>
              <a:gd name="connsiteY137" fmla="*/ 1587500 h 5440319"/>
              <a:gd name="connsiteX138" fmla="*/ 5184838 w 8957008"/>
              <a:gd name="connsiteY138" fmla="*/ 1574800 h 5440319"/>
              <a:gd name="connsiteX139" fmla="*/ 5286438 w 8957008"/>
              <a:gd name="connsiteY139" fmla="*/ 1536700 h 5440319"/>
              <a:gd name="connsiteX140" fmla="*/ 5362638 w 8957008"/>
              <a:gd name="connsiteY140" fmla="*/ 1524000 h 5440319"/>
              <a:gd name="connsiteX141" fmla="*/ 5527738 w 8957008"/>
              <a:gd name="connsiteY141" fmla="*/ 1485900 h 5440319"/>
              <a:gd name="connsiteX142" fmla="*/ 5680138 w 8957008"/>
              <a:gd name="connsiteY142" fmla="*/ 1435100 h 5440319"/>
              <a:gd name="connsiteX143" fmla="*/ 5819838 w 8957008"/>
              <a:gd name="connsiteY143" fmla="*/ 1397000 h 5440319"/>
              <a:gd name="connsiteX144" fmla="*/ 5896038 w 8957008"/>
              <a:gd name="connsiteY144" fmla="*/ 1358900 h 5440319"/>
              <a:gd name="connsiteX145" fmla="*/ 6010338 w 8957008"/>
              <a:gd name="connsiteY145" fmla="*/ 1295400 h 5440319"/>
              <a:gd name="connsiteX146" fmla="*/ 6086538 w 8957008"/>
              <a:gd name="connsiteY146" fmla="*/ 1270000 h 5440319"/>
              <a:gd name="connsiteX147" fmla="*/ 6137338 w 8957008"/>
              <a:gd name="connsiteY147" fmla="*/ 1231900 h 5440319"/>
              <a:gd name="connsiteX148" fmla="*/ 6238938 w 8957008"/>
              <a:gd name="connsiteY148" fmla="*/ 1193800 h 5440319"/>
              <a:gd name="connsiteX149" fmla="*/ 6289738 w 8957008"/>
              <a:gd name="connsiteY149" fmla="*/ 1168400 h 5440319"/>
              <a:gd name="connsiteX150" fmla="*/ 6327838 w 8957008"/>
              <a:gd name="connsiteY150" fmla="*/ 1143000 h 5440319"/>
              <a:gd name="connsiteX151" fmla="*/ 6378638 w 8957008"/>
              <a:gd name="connsiteY151" fmla="*/ 1104900 h 5440319"/>
              <a:gd name="connsiteX152" fmla="*/ 6416738 w 8957008"/>
              <a:gd name="connsiteY152" fmla="*/ 1092200 h 5440319"/>
              <a:gd name="connsiteX153" fmla="*/ 6480238 w 8957008"/>
              <a:gd name="connsiteY153" fmla="*/ 1066800 h 5440319"/>
              <a:gd name="connsiteX154" fmla="*/ 6518338 w 8957008"/>
              <a:gd name="connsiteY154" fmla="*/ 1054100 h 5440319"/>
              <a:gd name="connsiteX155" fmla="*/ 6594538 w 8957008"/>
              <a:gd name="connsiteY155" fmla="*/ 1003300 h 5440319"/>
              <a:gd name="connsiteX156" fmla="*/ 6683438 w 8957008"/>
              <a:gd name="connsiteY156" fmla="*/ 977900 h 5440319"/>
              <a:gd name="connsiteX157" fmla="*/ 6785038 w 8957008"/>
              <a:gd name="connsiteY157" fmla="*/ 927100 h 5440319"/>
              <a:gd name="connsiteX158" fmla="*/ 6861238 w 8957008"/>
              <a:gd name="connsiteY158" fmla="*/ 901700 h 5440319"/>
              <a:gd name="connsiteX159" fmla="*/ 6975538 w 8957008"/>
              <a:gd name="connsiteY159" fmla="*/ 889000 h 5440319"/>
              <a:gd name="connsiteX160" fmla="*/ 7191438 w 8957008"/>
              <a:gd name="connsiteY160" fmla="*/ 850900 h 5440319"/>
              <a:gd name="connsiteX161" fmla="*/ 7470838 w 8957008"/>
              <a:gd name="connsiteY161" fmla="*/ 838200 h 5440319"/>
              <a:gd name="connsiteX162" fmla="*/ 7547038 w 8957008"/>
              <a:gd name="connsiteY162" fmla="*/ 825500 h 5440319"/>
              <a:gd name="connsiteX163" fmla="*/ 7661338 w 8957008"/>
              <a:gd name="connsiteY163" fmla="*/ 812800 h 5440319"/>
              <a:gd name="connsiteX164" fmla="*/ 7775638 w 8957008"/>
              <a:gd name="connsiteY164" fmla="*/ 774700 h 5440319"/>
              <a:gd name="connsiteX165" fmla="*/ 7839138 w 8957008"/>
              <a:gd name="connsiteY165" fmla="*/ 762000 h 5440319"/>
              <a:gd name="connsiteX166" fmla="*/ 7877238 w 8957008"/>
              <a:gd name="connsiteY166" fmla="*/ 749300 h 5440319"/>
              <a:gd name="connsiteX167" fmla="*/ 7978838 w 8957008"/>
              <a:gd name="connsiteY167" fmla="*/ 736600 h 5440319"/>
              <a:gd name="connsiteX168" fmla="*/ 8194738 w 8957008"/>
              <a:gd name="connsiteY168" fmla="*/ 698500 h 5440319"/>
              <a:gd name="connsiteX169" fmla="*/ 8232838 w 8957008"/>
              <a:gd name="connsiteY169" fmla="*/ 673100 h 5440319"/>
              <a:gd name="connsiteX170" fmla="*/ 8309038 w 8957008"/>
              <a:gd name="connsiteY170" fmla="*/ 660400 h 5440319"/>
              <a:gd name="connsiteX171" fmla="*/ 8486838 w 8957008"/>
              <a:gd name="connsiteY171" fmla="*/ 622300 h 5440319"/>
              <a:gd name="connsiteX172" fmla="*/ 8626538 w 8957008"/>
              <a:gd name="connsiteY172" fmla="*/ 584200 h 5440319"/>
              <a:gd name="connsiteX173" fmla="*/ 8817038 w 8957008"/>
              <a:gd name="connsiteY173" fmla="*/ 546100 h 5440319"/>
              <a:gd name="connsiteX174" fmla="*/ 8855138 w 8957008"/>
              <a:gd name="connsiteY174" fmla="*/ 520700 h 5440319"/>
              <a:gd name="connsiteX175" fmla="*/ 8893238 w 8957008"/>
              <a:gd name="connsiteY175" fmla="*/ 508000 h 5440319"/>
              <a:gd name="connsiteX176" fmla="*/ 8905938 w 8957008"/>
              <a:gd name="connsiteY176" fmla="*/ 469900 h 5440319"/>
              <a:gd name="connsiteX177" fmla="*/ 8956738 w 8957008"/>
              <a:gd name="connsiteY177" fmla="*/ 355600 h 5440319"/>
              <a:gd name="connsiteX0" fmla="*/ 8893238 w 8957008"/>
              <a:gd name="connsiteY0" fmla="*/ 444500 h 5440319"/>
              <a:gd name="connsiteX1" fmla="*/ 8931338 w 8957008"/>
              <a:gd name="connsiteY1" fmla="*/ 165100 h 5440319"/>
              <a:gd name="connsiteX2" fmla="*/ 8905938 w 8957008"/>
              <a:gd name="connsiteY2" fmla="*/ 38100 h 5440319"/>
              <a:gd name="connsiteX3" fmla="*/ 8880538 w 8957008"/>
              <a:gd name="connsiteY3" fmla="*/ 0 h 5440319"/>
              <a:gd name="connsiteX4" fmla="*/ 587438 w 8957008"/>
              <a:gd name="connsiteY4" fmla="*/ 76200 h 5440319"/>
              <a:gd name="connsiteX5" fmla="*/ 816038 w 8957008"/>
              <a:gd name="connsiteY5" fmla="*/ 5067300 h 5440319"/>
              <a:gd name="connsiteX6" fmla="*/ 1908238 w 8957008"/>
              <a:gd name="connsiteY6" fmla="*/ 5080000 h 5440319"/>
              <a:gd name="connsiteX7" fmla="*/ 2162238 w 8957008"/>
              <a:gd name="connsiteY7" fmla="*/ 5105400 h 5440319"/>
              <a:gd name="connsiteX8" fmla="*/ 2441638 w 8957008"/>
              <a:gd name="connsiteY8" fmla="*/ 5143500 h 5440319"/>
              <a:gd name="connsiteX9" fmla="*/ 2873438 w 8957008"/>
              <a:gd name="connsiteY9" fmla="*/ 5181600 h 5440319"/>
              <a:gd name="connsiteX10" fmla="*/ 3038538 w 8957008"/>
              <a:gd name="connsiteY10" fmla="*/ 5207000 h 5440319"/>
              <a:gd name="connsiteX11" fmla="*/ 3343338 w 8957008"/>
              <a:gd name="connsiteY11" fmla="*/ 5219700 h 5440319"/>
              <a:gd name="connsiteX12" fmla="*/ 3711638 w 8957008"/>
              <a:gd name="connsiteY12" fmla="*/ 5257800 h 5440319"/>
              <a:gd name="connsiteX13" fmla="*/ 3889438 w 8957008"/>
              <a:gd name="connsiteY13" fmla="*/ 5283200 h 5440319"/>
              <a:gd name="connsiteX14" fmla="*/ 4626038 w 8957008"/>
              <a:gd name="connsiteY14" fmla="*/ 5295900 h 5440319"/>
              <a:gd name="connsiteX15" fmla="*/ 5337238 w 8957008"/>
              <a:gd name="connsiteY15" fmla="*/ 5295900 h 5440319"/>
              <a:gd name="connsiteX16" fmla="*/ 5756338 w 8957008"/>
              <a:gd name="connsiteY16" fmla="*/ 5270500 h 5440319"/>
              <a:gd name="connsiteX17" fmla="*/ 5908738 w 8957008"/>
              <a:gd name="connsiteY17" fmla="*/ 5245100 h 5440319"/>
              <a:gd name="connsiteX18" fmla="*/ 7000938 w 8957008"/>
              <a:gd name="connsiteY18" fmla="*/ 5207000 h 5440319"/>
              <a:gd name="connsiteX19" fmla="*/ 7242238 w 8957008"/>
              <a:gd name="connsiteY19" fmla="*/ 5194300 h 5440319"/>
              <a:gd name="connsiteX20" fmla="*/ 7331138 w 8957008"/>
              <a:gd name="connsiteY20" fmla="*/ 5181600 h 5440319"/>
              <a:gd name="connsiteX21" fmla="*/ 7496238 w 8957008"/>
              <a:gd name="connsiteY21" fmla="*/ 5168900 h 5440319"/>
              <a:gd name="connsiteX22" fmla="*/ 7724838 w 8957008"/>
              <a:gd name="connsiteY22" fmla="*/ 5143500 h 5440319"/>
              <a:gd name="connsiteX23" fmla="*/ 8372538 w 8957008"/>
              <a:gd name="connsiteY23" fmla="*/ 5130800 h 5440319"/>
              <a:gd name="connsiteX24" fmla="*/ 8740838 w 8957008"/>
              <a:gd name="connsiteY24" fmla="*/ 5130800 h 5440319"/>
              <a:gd name="connsiteX25" fmla="*/ 8893238 w 8957008"/>
              <a:gd name="connsiteY25" fmla="*/ 5092700 h 5440319"/>
              <a:gd name="connsiteX26" fmla="*/ 8867838 w 8957008"/>
              <a:gd name="connsiteY26" fmla="*/ 4940300 h 5440319"/>
              <a:gd name="connsiteX27" fmla="*/ 8855138 w 8957008"/>
              <a:gd name="connsiteY27" fmla="*/ 4838700 h 5440319"/>
              <a:gd name="connsiteX28" fmla="*/ 8829738 w 8957008"/>
              <a:gd name="connsiteY28" fmla="*/ 4762500 h 5440319"/>
              <a:gd name="connsiteX29" fmla="*/ 8766238 w 8957008"/>
              <a:gd name="connsiteY29" fmla="*/ 4546600 h 5440319"/>
              <a:gd name="connsiteX30" fmla="*/ 8702738 w 8957008"/>
              <a:gd name="connsiteY30" fmla="*/ 4521200 h 5440319"/>
              <a:gd name="connsiteX31" fmla="*/ 8537638 w 8957008"/>
              <a:gd name="connsiteY31" fmla="*/ 4483100 h 5440319"/>
              <a:gd name="connsiteX32" fmla="*/ 8448738 w 8957008"/>
              <a:gd name="connsiteY32" fmla="*/ 4470400 h 5440319"/>
              <a:gd name="connsiteX33" fmla="*/ 8359838 w 8957008"/>
              <a:gd name="connsiteY33" fmla="*/ 4445000 h 5440319"/>
              <a:gd name="connsiteX34" fmla="*/ 8258238 w 8957008"/>
              <a:gd name="connsiteY34" fmla="*/ 4432300 h 5440319"/>
              <a:gd name="connsiteX35" fmla="*/ 8143938 w 8957008"/>
              <a:gd name="connsiteY35" fmla="*/ 4406900 h 5440319"/>
              <a:gd name="connsiteX36" fmla="*/ 8029638 w 8957008"/>
              <a:gd name="connsiteY36" fmla="*/ 4394200 h 5440319"/>
              <a:gd name="connsiteX37" fmla="*/ 7813738 w 8957008"/>
              <a:gd name="connsiteY37" fmla="*/ 4343400 h 5440319"/>
              <a:gd name="connsiteX38" fmla="*/ 7623238 w 8957008"/>
              <a:gd name="connsiteY38" fmla="*/ 4305300 h 5440319"/>
              <a:gd name="connsiteX39" fmla="*/ 7534338 w 8957008"/>
              <a:gd name="connsiteY39" fmla="*/ 4279900 h 5440319"/>
              <a:gd name="connsiteX40" fmla="*/ 7381938 w 8957008"/>
              <a:gd name="connsiteY40" fmla="*/ 4229100 h 5440319"/>
              <a:gd name="connsiteX41" fmla="*/ 7331138 w 8957008"/>
              <a:gd name="connsiteY41" fmla="*/ 4216400 h 5440319"/>
              <a:gd name="connsiteX42" fmla="*/ 7229538 w 8957008"/>
              <a:gd name="connsiteY42" fmla="*/ 4178300 h 5440319"/>
              <a:gd name="connsiteX43" fmla="*/ 7191438 w 8957008"/>
              <a:gd name="connsiteY43" fmla="*/ 4152900 h 5440319"/>
              <a:gd name="connsiteX44" fmla="*/ 7102538 w 8957008"/>
              <a:gd name="connsiteY44" fmla="*/ 4140200 h 5440319"/>
              <a:gd name="connsiteX45" fmla="*/ 6785038 w 8957008"/>
              <a:gd name="connsiteY45" fmla="*/ 4102100 h 5440319"/>
              <a:gd name="connsiteX46" fmla="*/ 6721538 w 8957008"/>
              <a:gd name="connsiteY46" fmla="*/ 4076700 h 5440319"/>
              <a:gd name="connsiteX47" fmla="*/ 6683438 w 8957008"/>
              <a:gd name="connsiteY47" fmla="*/ 4064000 h 5440319"/>
              <a:gd name="connsiteX48" fmla="*/ 6632638 w 8957008"/>
              <a:gd name="connsiteY48" fmla="*/ 4038600 h 5440319"/>
              <a:gd name="connsiteX49" fmla="*/ 6492938 w 8957008"/>
              <a:gd name="connsiteY49" fmla="*/ 4013200 h 5440319"/>
              <a:gd name="connsiteX50" fmla="*/ 6442138 w 8957008"/>
              <a:gd name="connsiteY50" fmla="*/ 4000500 h 5440319"/>
              <a:gd name="connsiteX51" fmla="*/ 6404038 w 8957008"/>
              <a:gd name="connsiteY51" fmla="*/ 3987800 h 5440319"/>
              <a:gd name="connsiteX52" fmla="*/ 6353238 w 8957008"/>
              <a:gd name="connsiteY52" fmla="*/ 3962400 h 5440319"/>
              <a:gd name="connsiteX53" fmla="*/ 6200838 w 8957008"/>
              <a:gd name="connsiteY53" fmla="*/ 3937000 h 5440319"/>
              <a:gd name="connsiteX54" fmla="*/ 6137338 w 8957008"/>
              <a:gd name="connsiteY54" fmla="*/ 3898900 h 5440319"/>
              <a:gd name="connsiteX55" fmla="*/ 6099238 w 8957008"/>
              <a:gd name="connsiteY55" fmla="*/ 3886200 h 5440319"/>
              <a:gd name="connsiteX56" fmla="*/ 6061138 w 8957008"/>
              <a:gd name="connsiteY56" fmla="*/ 3860800 h 5440319"/>
              <a:gd name="connsiteX57" fmla="*/ 6023038 w 8957008"/>
              <a:gd name="connsiteY57" fmla="*/ 3848100 h 5440319"/>
              <a:gd name="connsiteX58" fmla="*/ 5959538 w 8957008"/>
              <a:gd name="connsiteY58" fmla="*/ 3822700 h 5440319"/>
              <a:gd name="connsiteX59" fmla="*/ 5807138 w 8957008"/>
              <a:gd name="connsiteY59" fmla="*/ 3810000 h 5440319"/>
              <a:gd name="connsiteX60" fmla="*/ 5629338 w 8957008"/>
              <a:gd name="connsiteY60" fmla="*/ 3746500 h 5440319"/>
              <a:gd name="connsiteX61" fmla="*/ 5527738 w 8957008"/>
              <a:gd name="connsiteY61" fmla="*/ 3721100 h 5440319"/>
              <a:gd name="connsiteX62" fmla="*/ 5362638 w 8957008"/>
              <a:gd name="connsiteY62" fmla="*/ 3695700 h 5440319"/>
              <a:gd name="connsiteX63" fmla="*/ 5273738 w 8957008"/>
              <a:gd name="connsiteY63" fmla="*/ 3670300 h 5440319"/>
              <a:gd name="connsiteX64" fmla="*/ 5197538 w 8957008"/>
              <a:gd name="connsiteY64" fmla="*/ 3657600 h 5440319"/>
              <a:gd name="connsiteX65" fmla="*/ 5019738 w 8957008"/>
              <a:gd name="connsiteY65" fmla="*/ 3619500 h 5440319"/>
              <a:gd name="connsiteX66" fmla="*/ 4854638 w 8957008"/>
              <a:gd name="connsiteY66" fmla="*/ 3606800 h 5440319"/>
              <a:gd name="connsiteX67" fmla="*/ 4676838 w 8957008"/>
              <a:gd name="connsiteY67" fmla="*/ 3568700 h 5440319"/>
              <a:gd name="connsiteX68" fmla="*/ 4600638 w 8957008"/>
              <a:gd name="connsiteY68" fmla="*/ 3543300 h 5440319"/>
              <a:gd name="connsiteX69" fmla="*/ 4511738 w 8957008"/>
              <a:gd name="connsiteY69" fmla="*/ 3530600 h 5440319"/>
              <a:gd name="connsiteX70" fmla="*/ 4460938 w 8957008"/>
              <a:gd name="connsiteY70" fmla="*/ 3517900 h 5440319"/>
              <a:gd name="connsiteX71" fmla="*/ 4397438 w 8957008"/>
              <a:gd name="connsiteY71" fmla="*/ 3505200 h 5440319"/>
              <a:gd name="connsiteX72" fmla="*/ 4143438 w 8957008"/>
              <a:gd name="connsiteY72" fmla="*/ 3479800 h 5440319"/>
              <a:gd name="connsiteX73" fmla="*/ 4054538 w 8957008"/>
              <a:gd name="connsiteY73" fmla="*/ 3454400 h 5440319"/>
              <a:gd name="connsiteX74" fmla="*/ 3876738 w 8957008"/>
              <a:gd name="connsiteY74" fmla="*/ 3429000 h 5440319"/>
              <a:gd name="connsiteX75" fmla="*/ 3762438 w 8957008"/>
              <a:gd name="connsiteY75" fmla="*/ 3390900 h 5440319"/>
              <a:gd name="connsiteX76" fmla="*/ 3686238 w 8957008"/>
              <a:gd name="connsiteY76" fmla="*/ 3365500 h 5440319"/>
              <a:gd name="connsiteX77" fmla="*/ 3597338 w 8957008"/>
              <a:gd name="connsiteY77" fmla="*/ 3340100 h 5440319"/>
              <a:gd name="connsiteX78" fmla="*/ 3483038 w 8957008"/>
              <a:gd name="connsiteY78" fmla="*/ 3302000 h 5440319"/>
              <a:gd name="connsiteX79" fmla="*/ 3368738 w 8957008"/>
              <a:gd name="connsiteY79" fmla="*/ 3263900 h 5440319"/>
              <a:gd name="connsiteX80" fmla="*/ 3203638 w 8957008"/>
              <a:gd name="connsiteY80" fmla="*/ 3225800 h 5440319"/>
              <a:gd name="connsiteX81" fmla="*/ 3076638 w 8957008"/>
              <a:gd name="connsiteY81" fmla="*/ 3187700 h 5440319"/>
              <a:gd name="connsiteX82" fmla="*/ 3013138 w 8957008"/>
              <a:gd name="connsiteY82" fmla="*/ 3162300 h 5440319"/>
              <a:gd name="connsiteX83" fmla="*/ 2962338 w 8957008"/>
              <a:gd name="connsiteY83" fmla="*/ 3149600 h 5440319"/>
              <a:gd name="connsiteX84" fmla="*/ 2886138 w 8957008"/>
              <a:gd name="connsiteY84" fmla="*/ 3124200 h 5440319"/>
              <a:gd name="connsiteX85" fmla="*/ 2835338 w 8957008"/>
              <a:gd name="connsiteY85" fmla="*/ 3098800 h 5440319"/>
              <a:gd name="connsiteX86" fmla="*/ 2771838 w 8957008"/>
              <a:gd name="connsiteY86" fmla="*/ 3086100 h 5440319"/>
              <a:gd name="connsiteX87" fmla="*/ 2619438 w 8957008"/>
              <a:gd name="connsiteY87" fmla="*/ 3022600 h 5440319"/>
              <a:gd name="connsiteX88" fmla="*/ 2543238 w 8957008"/>
              <a:gd name="connsiteY88" fmla="*/ 3009900 h 5440319"/>
              <a:gd name="connsiteX89" fmla="*/ 2467038 w 8957008"/>
              <a:gd name="connsiteY89" fmla="*/ 2984500 h 5440319"/>
              <a:gd name="connsiteX90" fmla="*/ 2416238 w 8957008"/>
              <a:gd name="connsiteY90" fmla="*/ 2959100 h 5440319"/>
              <a:gd name="connsiteX91" fmla="*/ 2162238 w 8957008"/>
              <a:gd name="connsiteY91" fmla="*/ 2921000 h 5440319"/>
              <a:gd name="connsiteX92" fmla="*/ 2073338 w 8957008"/>
              <a:gd name="connsiteY92" fmla="*/ 2908300 h 5440319"/>
              <a:gd name="connsiteX93" fmla="*/ 2009838 w 8957008"/>
              <a:gd name="connsiteY93" fmla="*/ 2882900 h 5440319"/>
              <a:gd name="connsiteX94" fmla="*/ 1819338 w 8957008"/>
              <a:gd name="connsiteY94" fmla="*/ 2857500 h 5440319"/>
              <a:gd name="connsiteX95" fmla="*/ 1552638 w 8957008"/>
              <a:gd name="connsiteY95" fmla="*/ 2819400 h 5440319"/>
              <a:gd name="connsiteX96" fmla="*/ 1514538 w 8957008"/>
              <a:gd name="connsiteY96" fmla="*/ 2806700 h 5440319"/>
              <a:gd name="connsiteX97" fmla="*/ 1336738 w 8957008"/>
              <a:gd name="connsiteY97" fmla="*/ 2781300 h 5440319"/>
              <a:gd name="connsiteX98" fmla="*/ 1222438 w 8957008"/>
              <a:gd name="connsiteY98" fmla="*/ 2743200 h 5440319"/>
              <a:gd name="connsiteX99" fmla="*/ 1184338 w 8957008"/>
              <a:gd name="connsiteY99" fmla="*/ 2730500 h 5440319"/>
              <a:gd name="connsiteX100" fmla="*/ 1146238 w 8957008"/>
              <a:gd name="connsiteY100" fmla="*/ 2717800 h 5440319"/>
              <a:gd name="connsiteX101" fmla="*/ 1120838 w 8957008"/>
              <a:gd name="connsiteY101" fmla="*/ 2679700 h 5440319"/>
              <a:gd name="connsiteX102" fmla="*/ 993838 w 8957008"/>
              <a:gd name="connsiteY102" fmla="*/ 2590800 h 5440319"/>
              <a:gd name="connsiteX103" fmla="*/ 968438 w 8957008"/>
              <a:gd name="connsiteY103" fmla="*/ 2552700 h 5440319"/>
              <a:gd name="connsiteX104" fmla="*/ 1171638 w 8957008"/>
              <a:gd name="connsiteY104" fmla="*/ 2514600 h 5440319"/>
              <a:gd name="connsiteX105" fmla="*/ 1260538 w 8957008"/>
              <a:gd name="connsiteY105" fmla="*/ 2501900 h 5440319"/>
              <a:gd name="connsiteX106" fmla="*/ 1463738 w 8957008"/>
              <a:gd name="connsiteY106" fmla="*/ 2476500 h 5440319"/>
              <a:gd name="connsiteX107" fmla="*/ 1603438 w 8957008"/>
              <a:gd name="connsiteY107" fmla="*/ 2451100 h 5440319"/>
              <a:gd name="connsiteX108" fmla="*/ 1971738 w 8957008"/>
              <a:gd name="connsiteY108" fmla="*/ 2425700 h 5440319"/>
              <a:gd name="connsiteX109" fmla="*/ 2035238 w 8957008"/>
              <a:gd name="connsiteY109" fmla="*/ 2413000 h 5440319"/>
              <a:gd name="connsiteX110" fmla="*/ 2263838 w 8957008"/>
              <a:gd name="connsiteY110" fmla="*/ 2374900 h 5440319"/>
              <a:gd name="connsiteX111" fmla="*/ 2428938 w 8957008"/>
              <a:gd name="connsiteY111" fmla="*/ 2336800 h 5440319"/>
              <a:gd name="connsiteX112" fmla="*/ 2505138 w 8957008"/>
              <a:gd name="connsiteY112" fmla="*/ 2324100 h 5440319"/>
              <a:gd name="connsiteX113" fmla="*/ 2619438 w 8957008"/>
              <a:gd name="connsiteY113" fmla="*/ 2273300 h 5440319"/>
              <a:gd name="connsiteX114" fmla="*/ 2670238 w 8957008"/>
              <a:gd name="connsiteY114" fmla="*/ 2260600 h 5440319"/>
              <a:gd name="connsiteX115" fmla="*/ 2733738 w 8957008"/>
              <a:gd name="connsiteY115" fmla="*/ 2222500 h 5440319"/>
              <a:gd name="connsiteX116" fmla="*/ 2771838 w 8957008"/>
              <a:gd name="connsiteY116" fmla="*/ 2197100 h 5440319"/>
              <a:gd name="connsiteX117" fmla="*/ 2835338 w 8957008"/>
              <a:gd name="connsiteY117" fmla="*/ 2184400 h 5440319"/>
              <a:gd name="connsiteX118" fmla="*/ 2987738 w 8957008"/>
              <a:gd name="connsiteY118" fmla="*/ 2120900 h 5440319"/>
              <a:gd name="connsiteX119" fmla="*/ 3102038 w 8957008"/>
              <a:gd name="connsiteY119" fmla="*/ 2070100 h 5440319"/>
              <a:gd name="connsiteX120" fmla="*/ 3190938 w 8957008"/>
              <a:gd name="connsiteY120" fmla="*/ 2019300 h 5440319"/>
              <a:gd name="connsiteX121" fmla="*/ 3305238 w 8957008"/>
              <a:gd name="connsiteY121" fmla="*/ 1968500 h 5440319"/>
              <a:gd name="connsiteX122" fmla="*/ 3356038 w 8957008"/>
              <a:gd name="connsiteY122" fmla="*/ 1955800 h 5440319"/>
              <a:gd name="connsiteX123" fmla="*/ 3495738 w 8957008"/>
              <a:gd name="connsiteY123" fmla="*/ 1892300 h 5440319"/>
              <a:gd name="connsiteX124" fmla="*/ 3648138 w 8957008"/>
              <a:gd name="connsiteY124" fmla="*/ 1828800 h 5440319"/>
              <a:gd name="connsiteX125" fmla="*/ 3698938 w 8957008"/>
              <a:gd name="connsiteY125" fmla="*/ 1803400 h 5440319"/>
              <a:gd name="connsiteX126" fmla="*/ 3800538 w 8957008"/>
              <a:gd name="connsiteY126" fmla="*/ 1778000 h 5440319"/>
              <a:gd name="connsiteX127" fmla="*/ 3851338 w 8957008"/>
              <a:gd name="connsiteY127" fmla="*/ 1765300 h 5440319"/>
              <a:gd name="connsiteX128" fmla="*/ 3902138 w 8957008"/>
              <a:gd name="connsiteY128" fmla="*/ 1752600 h 5440319"/>
              <a:gd name="connsiteX129" fmla="*/ 3952938 w 8957008"/>
              <a:gd name="connsiteY129" fmla="*/ 1727200 h 5440319"/>
              <a:gd name="connsiteX130" fmla="*/ 4029138 w 8957008"/>
              <a:gd name="connsiteY130" fmla="*/ 1714500 h 5440319"/>
              <a:gd name="connsiteX131" fmla="*/ 4448238 w 8957008"/>
              <a:gd name="connsiteY131" fmla="*/ 1676400 h 5440319"/>
              <a:gd name="connsiteX132" fmla="*/ 4626038 w 8957008"/>
              <a:gd name="connsiteY132" fmla="*/ 1651000 h 5440319"/>
              <a:gd name="connsiteX133" fmla="*/ 4765738 w 8957008"/>
              <a:gd name="connsiteY133" fmla="*/ 1638300 h 5440319"/>
              <a:gd name="connsiteX134" fmla="*/ 4867338 w 8957008"/>
              <a:gd name="connsiteY134" fmla="*/ 1625600 h 5440319"/>
              <a:gd name="connsiteX135" fmla="*/ 4981638 w 8957008"/>
              <a:gd name="connsiteY135" fmla="*/ 1612900 h 5440319"/>
              <a:gd name="connsiteX136" fmla="*/ 5070538 w 8957008"/>
              <a:gd name="connsiteY136" fmla="*/ 1587500 h 5440319"/>
              <a:gd name="connsiteX137" fmla="*/ 5184838 w 8957008"/>
              <a:gd name="connsiteY137" fmla="*/ 1574800 h 5440319"/>
              <a:gd name="connsiteX138" fmla="*/ 5286438 w 8957008"/>
              <a:gd name="connsiteY138" fmla="*/ 1536700 h 5440319"/>
              <a:gd name="connsiteX139" fmla="*/ 5362638 w 8957008"/>
              <a:gd name="connsiteY139" fmla="*/ 1524000 h 5440319"/>
              <a:gd name="connsiteX140" fmla="*/ 5527738 w 8957008"/>
              <a:gd name="connsiteY140" fmla="*/ 1485900 h 5440319"/>
              <a:gd name="connsiteX141" fmla="*/ 5680138 w 8957008"/>
              <a:gd name="connsiteY141" fmla="*/ 1435100 h 5440319"/>
              <a:gd name="connsiteX142" fmla="*/ 5819838 w 8957008"/>
              <a:gd name="connsiteY142" fmla="*/ 1397000 h 5440319"/>
              <a:gd name="connsiteX143" fmla="*/ 5896038 w 8957008"/>
              <a:gd name="connsiteY143" fmla="*/ 1358900 h 5440319"/>
              <a:gd name="connsiteX144" fmla="*/ 6010338 w 8957008"/>
              <a:gd name="connsiteY144" fmla="*/ 1295400 h 5440319"/>
              <a:gd name="connsiteX145" fmla="*/ 6086538 w 8957008"/>
              <a:gd name="connsiteY145" fmla="*/ 1270000 h 5440319"/>
              <a:gd name="connsiteX146" fmla="*/ 6137338 w 8957008"/>
              <a:gd name="connsiteY146" fmla="*/ 1231900 h 5440319"/>
              <a:gd name="connsiteX147" fmla="*/ 6238938 w 8957008"/>
              <a:gd name="connsiteY147" fmla="*/ 1193800 h 5440319"/>
              <a:gd name="connsiteX148" fmla="*/ 6289738 w 8957008"/>
              <a:gd name="connsiteY148" fmla="*/ 1168400 h 5440319"/>
              <a:gd name="connsiteX149" fmla="*/ 6327838 w 8957008"/>
              <a:gd name="connsiteY149" fmla="*/ 1143000 h 5440319"/>
              <a:gd name="connsiteX150" fmla="*/ 6378638 w 8957008"/>
              <a:gd name="connsiteY150" fmla="*/ 1104900 h 5440319"/>
              <a:gd name="connsiteX151" fmla="*/ 6416738 w 8957008"/>
              <a:gd name="connsiteY151" fmla="*/ 1092200 h 5440319"/>
              <a:gd name="connsiteX152" fmla="*/ 6480238 w 8957008"/>
              <a:gd name="connsiteY152" fmla="*/ 1066800 h 5440319"/>
              <a:gd name="connsiteX153" fmla="*/ 6518338 w 8957008"/>
              <a:gd name="connsiteY153" fmla="*/ 1054100 h 5440319"/>
              <a:gd name="connsiteX154" fmla="*/ 6594538 w 8957008"/>
              <a:gd name="connsiteY154" fmla="*/ 1003300 h 5440319"/>
              <a:gd name="connsiteX155" fmla="*/ 6683438 w 8957008"/>
              <a:gd name="connsiteY155" fmla="*/ 977900 h 5440319"/>
              <a:gd name="connsiteX156" fmla="*/ 6785038 w 8957008"/>
              <a:gd name="connsiteY156" fmla="*/ 927100 h 5440319"/>
              <a:gd name="connsiteX157" fmla="*/ 6861238 w 8957008"/>
              <a:gd name="connsiteY157" fmla="*/ 901700 h 5440319"/>
              <a:gd name="connsiteX158" fmla="*/ 6975538 w 8957008"/>
              <a:gd name="connsiteY158" fmla="*/ 889000 h 5440319"/>
              <a:gd name="connsiteX159" fmla="*/ 7191438 w 8957008"/>
              <a:gd name="connsiteY159" fmla="*/ 850900 h 5440319"/>
              <a:gd name="connsiteX160" fmla="*/ 7470838 w 8957008"/>
              <a:gd name="connsiteY160" fmla="*/ 838200 h 5440319"/>
              <a:gd name="connsiteX161" fmla="*/ 7547038 w 8957008"/>
              <a:gd name="connsiteY161" fmla="*/ 825500 h 5440319"/>
              <a:gd name="connsiteX162" fmla="*/ 7661338 w 8957008"/>
              <a:gd name="connsiteY162" fmla="*/ 812800 h 5440319"/>
              <a:gd name="connsiteX163" fmla="*/ 7775638 w 8957008"/>
              <a:gd name="connsiteY163" fmla="*/ 774700 h 5440319"/>
              <a:gd name="connsiteX164" fmla="*/ 7839138 w 8957008"/>
              <a:gd name="connsiteY164" fmla="*/ 762000 h 5440319"/>
              <a:gd name="connsiteX165" fmla="*/ 7877238 w 8957008"/>
              <a:gd name="connsiteY165" fmla="*/ 749300 h 5440319"/>
              <a:gd name="connsiteX166" fmla="*/ 7978838 w 8957008"/>
              <a:gd name="connsiteY166" fmla="*/ 736600 h 5440319"/>
              <a:gd name="connsiteX167" fmla="*/ 8194738 w 8957008"/>
              <a:gd name="connsiteY167" fmla="*/ 698500 h 5440319"/>
              <a:gd name="connsiteX168" fmla="*/ 8232838 w 8957008"/>
              <a:gd name="connsiteY168" fmla="*/ 673100 h 5440319"/>
              <a:gd name="connsiteX169" fmla="*/ 8309038 w 8957008"/>
              <a:gd name="connsiteY169" fmla="*/ 660400 h 5440319"/>
              <a:gd name="connsiteX170" fmla="*/ 8486838 w 8957008"/>
              <a:gd name="connsiteY170" fmla="*/ 622300 h 5440319"/>
              <a:gd name="connsiteX171" fmla="*/ 8626538 w 8957008"/>
              <a:gd name="connsiteY171" fmla="*/ 584200 h 5440319"/>
              <a:gd name="connsiteX172" fmla="*/ 8817038 w 8957008"/>
              <a:gd name="connsiteY172" fmla="*/ 546100 h 5440319"/>
              <a:gd name="connsiteX173" fmla="*/ 8855138 w 8957008"/>
              <a:gd name="connsiteY173" fmla="*/ 520700 h 5440319"/>
              <a:gd name="connsiteX174" fmla="*/ 8893238 w 8957008"/>
              <a:gd name="connsiteY174" fmla="*/ 508000 h 5440319"/>
              <a:gd name="connsiteX175" fmla="*/ 8905938 w 8957008"/>
              <a:gd name="connsiteY175" fmla="*/ 469900 h 5440319"/>
              <a:gd name="connsiteX176" fmla="*/ 8956738 w 8957008"/>
              <a:gd name="connsiteY176" fmla="*/ 355600 h 5440319"/>
              <a:gd name="connsiteX0" fmla="*/ 8893238 w 8957008"/>
              <a:gd name="connsiteY0" fmla="*/ 444500 h 5440319"/>
              <a:gd name="connsiteX1" fmla="*/ 8931338 w 8957008"/>
              <a:gd name="connsiteY1" fmla="*/ 165100 h 5440319"/>
              <a:gd name="connsiteX2" fmla="*/ 8905938 w 8957008"/>
              <a:gd name="connsiteY2" fmla="*/ 38100 h 5440319"/>
              <a:gd name="connsiteX3" fmla="*/ 8880538 w 8957008"/>
              <a:gd name="connsiteY3" fmla="*/ 0 h 5440319"/>
              <a:gd name="connsiteX4" fmla="*/ 587438 w 8957008"/>
              <a:gd name="connsiteY4" fmla="*/ 76200 h 5440319"/>
              <a:gd name="connsiteX5" fmla="*/ 816038 w 8957008"/>
              <a:gd name="connsiteY5" fmla="*/ 5067300 h 5440319"/>
              <a:gd name="connsiteX6" fmla="*/ 1908238 w 8957008"/>
              <a:gd name="connsiteY6" fmla="*/ 5080000 h 5440319"/>
              <a:gd name="connsiteX7" fmla="*/ 2162238 w 8957008"/>
              <a:gd name="connsiteY7" fmla="*/ 5105400 h 5440319"/>
              <a:gd name="connsiteX8" fmla="*/ 2441638 w 8957008"/>
              <a:gd name="connsiteY8" fmla="*/ 5143500 h 5440319"/>
              <a:gd name="connsiteX9" fmla="*/ 2873438 w 8957008"/>
              <a:gd name="connsiteY9" fmla="*/ 5181600 h 5440319"/>
              <a:gd name="connsiteX10" fmla="*/ 3038538 w 8957008"/>
              <a:gd name="connsiteY10" fmla="*/ 5207000 h 5440319"/>
              <a:gd name="connsiteX11" fmla="*/ 3343338 w 8957008"/>
              <a:gd name="connsiteY11" fmla="*/ 5219700 h 5440319"/>
              <a:gd name="connsiteX12" fmla="*/ 3711638 w 8957008"/>
              <a:gd name="connsiteY12" fmla="*/ 5257800 h 5440319"/>
              <a:gd name="connsiteX13" fmla="*/ 3889438 w 8957008"/>
              <a:gd name="connsiteY13" fmla="*/ 5283200 h 5440319"/>
              <a:gd name="connsiteX14" fmla="*/ 4626038 w 8957008"/>
              <a:gd name="connsiteY14" fmla="*/ 5295900 h 5440319"/>
              <a:gd name="connsiteX15" fmla="*/ 5337238 w 8957008"/>
              <a:gd name="connsiteY15" fmla="*/ 5295900 h 5440319"/>
              <a:gd name="connsiteX16" fmla="*/ 5756338 w 8957008"/>
              <a:gd name="connsiteY16" fmla="*/ 5270500 h 5440319"/>
              <a:gd name="connsiteX17" fmla="*/ 5908738 w 8957008"/>
              <a:gd name="connsiteY17" fmla="*/ 5245100 h 5440319"/>
              <a:gd name="connsiteX18" fmla="*/ 7000938 w 8957008"/>
              <a:gd name="connsiteY18" fmla="*/ 5207000 h 5440319"/>
              <a:gd name="connsiteX19" fmla="*/ 7242238 w 8957008"/>
              <a:gd name="connsiteY19" fmla="*/ 5194300 h 5440319"/>
              <a:gd name="connsiteX20" fmla="*/ 7331138 w 8957008"/>
              <a:gd name="connsiteY20" fmla="*/ 5181600 h 5440319"/>
              <a:gd name="connsiteX21" fmla="*/ 7496238 w 8957008"/>
              <a:gd name="connsiteY21" fmla="*/ 5168900 h 5440319"/>
              <a:gd name="connsiteX22" fmla="*/ 7724838 w 8957008"/>
              <a:gd name="connsiteY22" fmla="*/ 5143500 h 5440319"/>
              <a:gd name="connsiteX23" fmla="*/ 8372538 w 8957008"/>
              <a:gd name="connsiteY23" fmla="*/ 5130800 h 5440319"/>
              <a:gd name="connsiteX24" fmla="*/ 8893238 w 8957008"/>
              <a:gd name="connsiteY24" fmla="*/ 5092700 h 5440319"/>
              <a:gd name="connsiteX25" fmla="*/ 8867838 w 8957008"/>
              <a:gd name="connsiteY25" fmla="*/ 4940300 h 5440319"/>
              <a:gd name="connsiteX26" fmla="*/ 8855138 w 8957008"/>
              <a:gd name="connsiteY26" fmla="*/ 4838700 h 5440319"/>
              <a:gd name="connsiteX27" fmla="*/ 8829738 w 8957008"/>
              <a:gd name="connsiteY27" fmla="*/ 4762500 h 5440319"/>
              <a:gd name="connsiteX28" fmla="*/ 8766238 w 8957008"/>
              <a:gd name="connsiteY28" fmla="*/ 4546600 h 5440319"/>
              <a:gd name="connsiteX29" fmla="*/ 8702738 w 8957008"/>
              <a:gd name="connsiteY29" fmla="*/ 4521200 h 5440319"/>
              <a:gd name="connsiteX30" fmla="*/ 8537638 w 8957008"/>
              <a:gd name="connsiteY30" fmla="*/ 4483100 h 5440319"/>
              <a:gd name="connsiteX31" fmla="*/ 8448738 w 8957008"/>
              <a:gd name="connsiteY31" fmla="*/ 4470400 h 5440319"/>
              <a:gd name="connsiteX32" fmla="*/ 8359838 w 8957008"/>
              <a:gd name="connsiteY32" fmla="*/ 4445000 h 5440319"/>
              <a:gd name="connsiteX33" fmla="*/ 8258238 w 8957008"/>
              <a:gd name="connsiteY33" fmla="*/ 4432300 h 5440319"/>
              <a:gd name="connsiteX34" fmla="*/ 8143938 w 8957008"/>
              <a:gd name="connsiteY34" fmla="*/ 4406900 h 5440319"/>
              <a:gd name="connsiteX35" fmla="*/ 8029638 w 8957008"/>
              <a:gd name="connsiteY35" fmla="*/ 4394200 h 5440319"/>
              <a:gd name="connsiteX36" fmla="*/ 7813738 w 8957008"/>
              <a:gd name="connsiteY36" fmla="*/ 4343400 h 5440319"/>
              <a:gd name="connsiteX37" fmla="*/ 7623238 w 8957008"/>
              <a:gd name="connsiteY37" fmla="*/ 4305300 h 5440319"/>
              <a:gd name="connsiteX38" fmla="*/ 7534338 w 8957008"/>
              <a:gd name="connsiteY38" fmla="*/ 4279900 h 5440319"/>
              <a:gd name="connsiteX39" fmla="*/ 7381938 w 8957008"/>
              <a:gd name="connsiteY39" fmla="*/ 4229100 h 5440319"/>
              <a:gd name="connsiteX40" fmla="*/ 7331138 w 8957008"/>
              <a:gd name="connsiteY40" fmla="*/ 4216400 h 5440319"/>
              <a:gd name="connsiteX41" fmla="*/ 7229538 w 8957008"/>
              <a:gd name="connsiteY41" fmla="*/ 4178300 h 5440319"/>
              <a:gd name="connsiteX42" fmla="*/ 7191438 w 8957008"/>
              <a:gd name="connsiteY42" fmla="*/ 4152900 h 5440319"/>
              <a:gd name="connsiteX43" fmla="*/ 7102538 w 8957008"/>
              <a:gd name="connsiteY43" fmla="*/ 4140200 h 5440319"/>
              <a:gd name="connsiteX44" fmla="*/ 6785038 w 8957008"/>
              <a:gd name="connsiteY44" fmla="*/ 4102100 h 5440319"/>
              <a:gd name="connsiteX45" fmla="*/ 6721538 w 8957008"/>
              <a:gd name="connsiteY45" fmla="*/ 4076700 h 5440319"/>
              <a:gd name="connsiteX46" fmla="*/ 6683438 w 8957008"/>
              <a:gd name="connsiteY46" fmla="*/ 4064000 h 5440319"/>
              <a:gd name="connsiteX47" fmla="*/ 6632638 w 8957008"/>
              <a:gd name="connsiteY47" fmla="*/ 4038600 h 5440319"/>
              <a:gd name="connsiteX48" fmla="*/ 6492938 w 8957008"/>
              <a:gd name="connsiteY48" fmla="*/ 4013200 h 5440319"/>
              <a:gd name="connsiteX49" fmla="*/ 6442138 w 8957008"/>
              <a:gd name="connsiteY49" fmla="*/ 4000500 h 5440319"/>
              <a:gd name="connsiteX50" fmla="*/ 6404038 w 8957008"/>
              <a:gd name="connsiteY50" fmla="*/ 3987800 h 5440319"/>
              <a:gd name="connsiteX51" fmla="*/ 6353238 w 8957008"/>
              <a:gd name="connsiteY51" fmla="*/ 3962400 h 5440319"/>
              <a:gd name="connsiteX52" fmla="*/ 6200838 w 8957008"/>
              <a:gd name="connsiteY52" fmla="*/ 3937000 h 5440319"/>
              <a:gd name="connsiteX53" fmla="*/ 6137338 w 8957008"/>
              <a:gd name="connsiteY53" fmla="*/ 3898900 h 5440319"/>
              <a:gd name="connsiteX54" fmla="*/ 6099238 w 8957008"/>
              <a:gd name="connsiteY54" fmla="*/ 3886200 h 5440319"/>
              <a:gd name="connsiteX55" fmla="*/ 6061138 w 8957008"/>
              <a:gd name="connsiteY55" fmla="*/ 3860800 h 5440319"/>
              <a:gd name="connsiteX56" fmla="*/ 6023038 w 8957008"/>
              <a:gd name="connsiteY56" fmla="*/ 3848100 h 5440319"/>
              <a:gd name="connsiteX57" fmla="*/ 5959538 w 8957008"/>
              <a:gd name="connsiteY57" fmla="*/ 3822700 h 5440319"/>
              <a:gd name="connsiteX58" fmla="*/ 5807138 w 8957008"/>
              <a:gd name="connsiteY58" fmla="*/ 3810000 h 5440319"/>
              <a:gd name="connsiteX59" fmla="*/ 5629338 w 8957008"/>
              <a:gd name="connsiteY59" fmla="*/ 3746500 h 5440319"/>
              <a:gd name="connsiteX60" fmla="*/ 5527738 w 8957008"/>
              <a:gd name="connsiteY60" fmla="*/ 3721100 h 5440319"/>
              <a:gd name="connsiteX61" fmla="*/ 5362638 w 8957008"/>
              <a:gd name="connsiteY61" fmla="*/ 3695700 h 5440319"/>
              <a:gd name="connsiteX62" fmla="*/ 5273738 w 8957008"/>
              <a:gd name="connsiteY62" fmla="*/ 3670300 h 5440319"/>
              <a:gd name="connsiteX63" fmla="*/ 5197538 w 8957008"/>
              <a:gd name="connsiteY63" fmla="*/ 3657600 h 5440319"/>
              <a:gd name="connsiteX64" fmla="*/ 5019738 w 8957008"/>
              <a:gd name="connsiteY64" fmla="*/ 3619500 h 5440319"/>
              <a:gd name="connsiteX65" fmla="*/ 4854638 w 8957008"/>
              <a:gd name="connsiteY65" fmla="*/ 3606800 h 5440319"/>
              <a:gd name="connsiteX66" fmla="*/ 4676838 w 8957008"/>
              <a:gd name="connsiteY66" fmla="*/ 3568700 h 5440319"/>
              <a:gd name="connsiteX67" fmla="*/ 4600638 w 8957008"/>
              <a:gd name="connsiteY67" fmla="*/ 3543300 h 5440319"/>
              <a:gd name="connsiteX68" fmla="*/ 4511738 w 8957008"/>
              <a:gd name="connsiteY68" fmla="*/ 3530600 h 5440319"/>
              <a:gd name="connsiteX69" fmla="*/ 4460938 w 8957008"/>
              <a:gd name="connsiteY69" fmla="*/ 3517900 h 5440319"/>
              <a:gd name="connsiteX70" fmla="*/ 4397438 w 8957008"/>
              <a:gd name="connsiteY70" fmla="*/ 3505200 h 5440319"/>
              <a:gd name="connsiteX71" fmla="*/ 4143438 w 8957008"/>
              <a:gd name="connsiteY71" fmla="*/ 3479800 h 5440319"/>
              <a:gd name="connsiteX72" fmla="*/ 4054538 w 8957008"/>
              <a:gd name="connsiteY72" fmla="*/ 3454400 h 5440319"/>
              <a:gd name="connsiteX73" fmla="*/ 3876738 w 8957008"/>
              <a:gd name="connsiteY73" fmla="*/ 3429000 h 5440319"/>
              <a:gd name="connsiteX74" fmla="*/ 3762438 w 8957008"/>
              <a:gd name="connsiteY74" fmla="*/ 3390900 h 5440319"/>
              <a:gd name="connsiteX75" fmla="*/ 3686238 w 8957008"/>
              <a:gd name="connsiteY75" fmla="*/ 3365500 h 5440319"/>
              <a:gd name="connsiteX76" fmla="*/ 3597338 w 8957008"/>
              <a:gd name="connsiteY76" fmla="*/ 3340100 h 5440319"/>
              <a:gd name="connsiteX77" fmla="*/ 3483038 w 8957008"/>
              <a:gd name="connsiteY77" fmla="*/ 3302000 h 5440319"/>
              <a:gd name="connsiteX78" fmla="*/ 3368738 w 8957008"/>
              <a:gd name="connsiteY78" fmla="*/ 3263900 h 5440319"/>
              <a:gd name="connsiteX79" fmla="*/ 3203638 w 8957008"/>
              <a:gd name="connsiteY79" fmla="*/ 3225800 h 5440319"/>
              <a:gd name="connsiteX80" fmla="*/ 3076638 w 8957008"/>
              <a:gd name="connsiteY80" fmla="*/ 3187700 h 5440319"/>
              <a:gd name="connsiteX81" fmla="*/ 3013138 w 8957008"/>
              <a:gd name="connsiteY81" fmla="*/ 3162300 h 5440319"/>
              <a:gd name="connsiteX82" fmla="*/ 2962338 w 8957008"/>
              <a:gd name="connsiteY82" fmla="*/ 3149600 h 5440319"/>
              <a:gd name="connsiteX83" fmla="*/ 2886138 w 8957008"/>
              <a:gd name="connsiteY83" fmla="*/ 3124200 h 5440319"/>
              <a:gd name="connsiteX84" fmla="*/ 2835338 w 8957008"/>
              <a:gd name="connsiteY84" fmla="*/ 3098800 h 5440319"/>
              <a:gd name="connsiteX85" fmla="*/ 2771838 w 8957008"/>
              <a:gd name="connsiteY85" fmla="*/ 3086100 h 5440319"/>
              <a:gd name="connsiteX86" fmla="*/ 2619438 w 8957008"/>
              <a:gd name="connsiteY86" fmla="*/ 3022600 h 5440319"/>
              <a:gd name="connsiteX87" fmla="*/ 2543238 w 8957008"/>
              <a:gd name="connsiteY87" fmla="*/ 3009900 h 5440319"/>
              <a:gd name="connsiteX88" fmla="*/ 2467038 w 8957008"/>
              <a:gd name="connsiteY88" fmla="*/ 2984500 h 5440319"/>
              <a:gd name="connsiteX89" fmla="*/ 2416238 w 8957008"/>
              <a:gd name="connsiteY89" fmla="*/ 2959100 h 5440319"/>
              <a:gd name="connsiteX90" fmla="*/ 2162238 w 8957008"/>
              <a:gd name="connsiteY90" fmla="*/ 2921000 h 5440319"/>
              <a:gd name="connsiteX91" fmla="*/ 2073338 w 8957008"/>
              <a:gd name="connsiteY91" fmla="*/ 2908300 h 5440319"/>
              <a:gd name="connsiteX92" fmla="*/ 2009838 w 8957008"/>
              <a:gd name="connsiteY92" fmla="*/ 2882900 h 5440319"/>
              <a:gd name="connsiteX93" fmla="*/ 1819338 w 8957008"/>
              <a:gd name="connsiteY93" fmla="*/ 2857500 h 5440319"/>
              <a:gd name="connsiteX94" fmla="*/ 1552638 w 8957008"/>
              <a:gd name="connsiteY94" fmla="*/ 2819400 h 5440319"/>
              <a:gd name="connsiteX95" fmla="*/ 1514538 w 8957008"/>
              <a:gd name="connsiteY95" fmla="*/ 2806700 h 5440319"/>
              <a:gd name="connsiteX96" fmla="*/ 1336738 w 8957008"/>
              <a:gd name="connsiteY96" fmla="*/ 2781300 h 5440319"/>
              <a:gd name="connsiteX97" fmla="*/ 1222438 w 8957008"/>
              <a:gd name="connsiteY97" fmla="*/ 2743200 h 5440319"/>
              <a:gd name="connsiteX98" fmla="*/ 1184338 w 8957008"/>
              <a:gd name="connsiteY98" fmla="*/ 2730500 h 5440319"/>
              <a:gd name="connsiteX99" fmla="*/ 1146238 w 8957008"/>
              <a:gd name="connsiteY99" fmla="*/ 2717800 h 5440319"/>
              <a:gd name="connsiteX100" fmla="*/ 1120838 w 8957008"/>
              <a:gd name="connsiteY100" fmla="*/ 2679700 h 5440319"/>
              <a:gd name="connsiteX101" fmla="*/ 993838 w 8957008"/>
              <a:gd name="connsiteY101" fmla="*/ 2590800 h 5440319"/>
              <a:gd name="connsiteX102" fmla="*/ 968438 w 8957008"/>
              <a:gd name="connsiteY102" fmla="*/ 2552700 h 5440319"/>
              <a:gd name="connsiteX103" fmla="*/ 1171638 w 8957008"/>
              <a:gd name="connsiteY103" fmla="*/ 2514600 h 5440319"/>
              <a:gd name="connsiteX104" fmla="*/ 1260538 w 8957008"/>
              <a:gd name="connsiteY104" fmla="*/ 2501900 h 5440319"/>
              <a:gd name="connsiteX105" fmla="*/ 1463738 w 8957008"/>
              <a:gd name="connsiteY105" fmla="*/ 2476500 h 5440319"/>
              <a:gd name="connsiteX106" fmla="*/ 1603438 w 8957008"/>
              <a:gd name="connsiteY106" fmla="*/ 2451100 h 5440319"/>
              <a:gd name="connsiteX107" fmla="*/ 1971738 w 8957008"/>
              <a:gd name="connsiteY107" fmla="*/ 2425700 h 5440319"/>
              <a:gd name="connsiteX108" fmla="*/ 2035238 w 8957008"/>
              <a:gd name="connsiteY108" fmla="*/ 2413000 h 5440319"/>
              <a:gd name="connsiteX109" fmla="*/ 2263838 w 8957008"/>
              <a:gd name="connsiteY109" fmla="*/ 2374900 h 5440319"/>
              <a:gd name="connsiteX110" fmla="*/ 2428938 w 8957008"/>
              <a:gd name="connsiteY110" fmla="*/ 2336800 h 5440319"/>
              <a:gd name="connsiteX111" fmla="*/ 2505138 w 8957008"/>
              <a:gd name="connsiteY111" fmla="*/ 2324100 h 5440319"/>
              <a:gd name="connsiteX112" fmla="*/ 2619438 w 8957008"/>
              <a:gd name="connsiteY112" fmla="*/ 2273300 h 5440319"/>
              <a:gd name="connsiteX113" fmla="*/ 2670238 w 8957008"/>
              <a:gd name="connsiteY113" fmla="*/ 2260600 h 5440319"/>
              <a:gd name="connsiteX114" fmla="*/ 2733738 w 8957008"/>
              <a:gd name="connsiteY114" fmla="*/ 2222500 h 5440319"/>
              <a:gd name="connsiteX115" fmla="*/ 2771838 w 8957008"/>
              <a:gd name="connsiteY115" fmla="*/ 2197100 h 5440319"/>
              <a:gd name="connsiteX116" fmla="*/ 2835338 w 8957008"/>
              <a:gd name="connsiteY116" fmla="*/ 2184400 h 5440319"/>
              <a:gd name="connsiteX117" fmla="*/ 2987738 w 8957008"/>
              <a:gd name="connsiteY117" fmla="*/ 2120900 h 5440319"/>
              <a:gd name="connsiteX118" fmla="*/ 3102038 w 8957008"/>
              <a:gd name="connsiteY118" fmla="*/ 2070100 h 5440319"/>
              <a:gd name="connsiteX119" fmla="*/ 3190938 w 8957008"/>
              <a:gd name="connsiteY119" fmla="*/ 2019300 h 5440319"/>
              <a:gd name="connsiteX120" fmla="*/ 3305238 w 8957008"/>
              <a:gd name="connsiteY120" fmla="*/ 1968500 h 5440319"/>
              <a:gd name="connsiteX121" fmla="*/ 3356038 w 8957008"/>
              <a:gd name="connsiteY121" fmla="*/ 1955800 h 5440319"/>
              <a:gd name="connsiteX122" fmla="*/ 3495738 w 8957008"/>
              <a:gd name="connsiteY122" fmla="*/ 1892300 h 5440319"/>
              <a:gd name="connsiteX123" fmla="*/ 3648138 w 8957008"/>
              <a:gd name="connsiteY123" fmla="*/ 1828800 h 5440319"/>
              <a:gd name="connsiteX124" fmla="*/ 3698938 w 8957008"/>
              <a:gd name="connsiteY124" fmla="*/ 1803400 h 5440319"/>
              <a:gd name="connsiteX125" fmla="*/ 3800538 w 8957008"/>
              <a:gd name="connsiteY125" fmla="*/ 1778000 h 5440319"/>
              <a:gd name="connsiteX126" fmla="*/ 3851338 w 8957008"/>
              <a:gd name="connsiteY126" fmla="*/ 1765300 h 5440319"/>
              <a:gd name="connsiteX127" fmla="*/ 3902138 w 8957008"/>
              <a:gd name="connsiteY127" fmla="*/ 1752600 h 5440319"/>
              <a:gd name="connsiteX128" fmla="*/ 3952938 w 8957008"/>
              <a:gd name="connsiteY128" fmla="*/ 1727200 h 5440319"/>
              <a:gd name="connsiteX129" fmla="*/ 4029138 w 8957008"/>
              <a:gd name="connsiteY129" fmla="*/ 1714500 h 5440319"/>
              <a:gd name="connsiteX130" fmla="*/ 4448238 w 8957008"/>
              <a:gd name="connsiteY130" fmla="*/ 1676400 h 5440319"/>
              <a:gd name="connsiteX131" fmla="*/ 4626038 w 8957008"/>
              <a:gd name="connsiteY131" fmla="*/ 1651000 h 5440319"/>
              <a:gd name="connsiteX132" fmla="*/ 4765738 w 8957008"/>
              <a:gd name="connsiteY132" fmla="*/ 1638300 h 5440319"/>
              <a:gd name="connsiteX133" fmla="*/ 4867338 w 8957008"/>
              <a:gd name="connsiteY133" fmla="*/ 1625600 h 5440319"/>
              <a:gd name="connsiteX134" fmla="*/ 4981638 w 8957008"/>
              <a:gd name="connsiteY134" fmla="*/ 1612900 h 5440319"/>
              <a:gd name="connsiteX135" fmla="*/ 5070538 w 8957008"/>
              <a:gd name="connsiteY135" fmla="*/ 1587500 h 5440319"/>
              <a:gd name="connsiteX136" fmla="*/ 5184838 w 8957008"/>
              <a:gd name="connsiteY136" fmla="*/ 1574800 h 5440319"/>
              <a:gd name="connsiteX137" fmla="*/ 5286438 w 8957008"/>
              <a:gd name="connsiteY137" fmla="*/ 1536700 h 5440319"/>
              <a:gd name="connsiteX138" fmla="*/ 5362638 w 8957008"/>
              <a:gd name="connsiteY138" fmla="*/ 1524000 h 5440319"/>
              <a:gd name="connsiteX139" fmla="*/ 5527738 w 8957008"/>
              <a:gd name="connsiteY139" fmla="*/ 1485900 h 5440319"/>
              <a:gd name="connsiteX140" fmla="*/ 5680138 w 8957008"/>
              <a:gd name="connsiteY140" fmla="*/ 1435100 h 5440319"/>
              <a:gd name="connsiteX141" fmla="*/ 5819838 w 8957008"/>
              <a:gd name="connsiteY141" fmla="*/ 1397000 h 5440319"/>
              <a:gd name="connsiteX142" fmla="*/ 5896038 w 8957008"/>
              <a:gd name="connsiteY142" fmla="*/ 1358900 h 5440319"/>
              <a:gd name="connsiteX143" fmla="*/ 6010338 w 8957008"/>
              <a:gd name="connsiteY143" fmla="*/ 1295400 h 5440319"/>
              <a:gd name="connsiteX144" fmla="*/ 6086538 w 8957008"/>
              <a:gd name="connsiteY144" fmla="*/ 1270000 h 5440319"/>
              <a:gd name="connsiteX145" fmla="*/ 6137338 w 8957008"/>
              <a:gd name="connsiteY145" fmla="*/ 1231900 h 5440319"/>
              <a:gd name="connsiteX146" fmla="*/ 6238938 w 8957008"/>
              <a:gd name="connsiteY146" fmla="*/ 1193800 h 5440319"/>
              <a:gd name="connsiteX147" fmla="*/ 6289738 w 8957008"/>
              <a:gd name="connsiteY147" fmla="*/ 1168400 h 5440319"/>
              <a:gd name="connsiteX148" fmla="*/ 6327838 w 8957008"/>
              <a:gd name="connsiteY148" fmla="*/ 1143000 h 5440319"/>
              <a:gd name="connsiteX149" fmla="*/ 6378638 w 8957008"/>
              <a:gd name="connsiteY149" fmla="*/ 1104900 h 5440319"/>
              <a:gd name="connsiteX150" fmla="*/ 6416738 w 8957008"/>
              <a:gd name="connsiteY150" fmla="*/ 1092200 h 5440319"/>
              <a:gd name="connsiteX151" fmla="*/ 6480238 w 8957008"/>
              <a:gd name="connsiteY151" fmla="*/ 1066800 h 5440319"/>
              <a:gd name="connsiteX152" fmla="*/ 6518338 w 8957008"/>
              <a:gd name="connsiteY152" fmla="*/ 1054100 h 5440319"/>
              <a:gd name="connsiteX153" fmla="*/ 6594538 w 8957008"/>
              <a:gd name="connsiteY153" fmla="*/ 1003300 h 5440319"/>
              <a:gd name="connsiteX154" fmla="*/ 6683438 w 8957008"/>
              <a:gd name="connsiteY154" fmla="*/ 977900 h 5440319"/>
              <a:gd name="connsiteX155" fmla="*/ 6785038 w 8957008"/>
              <a:gd name="connsiteY155" fmla="*/ 927100 h 5440319"/>
              <a:gd name="connsiteX156" fmla="*/ 6861238 w 8957008"/>
              <a:gd name="connsiteY156" fmla="*/ 901700 h 5440319"/>
              <a:gd name="connsiteX157" fmla="*/ 6975538 w 8957008"/>
              <a:gd name="connsiteY157" fmla="*/ 889000 h 5440319"/>
              <a:gd name="connsiteX158" fmla="*/ 7191438 w 8957008"/>
              <a:gd name="connsiteY158" fmla="*/ 850900 h 5440319"/>
              <a:gd name="connsiteX159" fmla="*/ 7470838 w 8957008"/>
              <a:gd name="connsiteY159" fmla="*/ 838200 h 5440319"/>
              <a:gd name="connsiteX160" fmla="*/ 7547038 w 8957008"/>
              <a:gd name="connsiteY160" fmla="*/ 825500 h 5440319"/>
              <a:gd name="connsiteX161" fmla="*/ 7661338 w 8957008"/>
              <a:gd name="connsiteY161" fmla="*/ 812800 h 5440319"/>
              <a:gd name="connsiteX162" fmla="*/ 7775638 w 8957008"/>
              <a:gd name="connsiteY162" fmla="*/ 774700 h 5440319"/>
              <a:gd name="connsiteX163" fmla="*/ 7839138 w 8957008"/>
              <a:gd name="connsiteY163" fmla="*/ 762000 h 5440319"/>
              <a:gd name="connsiteX164" fmla="*/ 7877238 w 8957008"/>
              <a:gd name="connsiteY164" fmla="*/ 749300 h 5440319"/>
              <a:gd name="connsiteX165" fmla="*/ 7978838 w 8957008"/>
              <a:gd name="connsiteY165" fmla="*/ 736600 h 5440319"/>
              <a:gd name="connsiteX166" fmla="*/ 8194738 w 8957008"/>
              <a:gd name="connsiteY166" fmla="*/ 698500 h 5440319"/>
              <a:gd name="connsiteX167" fmla="*/ 8232838 w 8957008"/>
              <a:gd name="connsiteY167" fmla="*/ 673100 h 5440319"/>
              <a:gd name="connsiteX168" fmla="*/ 8309038 w 8957008"/>
              <a:gd name="connsiteY168" fmla="*/ 660400 h 5440319"/>
              <a:gd name="connsiteX169" fmla="*/ 8486838 w 8957008"/>
              <a:gd name="connsiteY169" fmla="*/ 622300 h 5440319"/>
              <a:gd name="connsiteX170" fmla="*/ 8626538 w 8957008"/>
              <a:gd name="connsiteY170" fmla="*/ 584200 h 5440319"/>
              <a:gd name="connsiteX171" fmla="*/ 8817038 w 8957008"/>
              <a:gd name="connsiteY171" fmla="*/ 546100 h 5440319"/>
              <a:gd name="connsiteX172" fmla="*/ 8855138 w 8957008"/>
              <a:gd name="connsiteY172" fmla="*/ 520700 h 5440319"/>
              <a:gd name="connsiteX173" fmla="*/ 8893238 w 8957008"/>
              <a:gd name="connsiteY173" fmla="*/ 508000 h 5440319"/>
              <a:gd name="connsiteX174" fmla="*/ 8905938 w 8957008"/>
              <a:gd name="connsiteY174" fmla="*/ 469900 h 5440319"/>
              <a:gd name="connsiteX175" fmla="*/ 8956738 w 8957008"/>
              <a:gd name="connsiteY175" fmla="*/ 355600 h 5440319"/>
              <a:gd name="connsiteX0" fmla="*/ 8893238 w 8973299"/>
              <a:gd name="connsiteY0" fmla="*/ 444500 h 5440319"/>
              <a:gd name="connsiteX1" fmla="*/ 8931338 w 8973299"/>
              <a:gd name="connsiteY1" fmla="*/ 165100 h 5440319"/>
              <a:gd name="connsiteX2" fmla="*/ 8905938 w 8973299"/>
              <a:gd name="connsiteY2" fmla="*/ 38100 h 5440319"/>
              <a:gd name="connsiteX3" fmla="*/ 8880538 w 8973299"/>
              <a:gd name="connsiteY3" fmla="*/ 0 h 5440319"/>
              <a:gd name="connsiteX4" fmla="*/ 587438 w 8973299"/>
              <a:gd name="connsiteY4" fmla="*/ 76200 h 5440319"/>
              <a:gd name="connsiteX5" fmla="*/ 816038 w 8973299"/>
              <a:gd name="connsiteY5" fmla="*/ 5067300 h 5440319"/>
              <a:gd name="connsiteX6" fmla="*/ 1908238 w 8973299"/>
              <a:gd name="connsiteY6" fmla="*/ 5080000 h 5440319"/>
              <a:gd name="connsiteX7" fmla="*/ 2162238 w 8973299"/>
              <a:gd name="connsiteY7" fmla="*/ 5105400 h 5440319"/>
              <a:gd name="connsiteX8" fmla="*/ 2441638 w 8973299"/>
              <a:gd name="connsiteY8" fmla="*/ 5143500 h 5440319"/>
              <a:gd name="connsiteX9" fmla="*/ 2873438 w 8973299"/>
              <a:gd name="connsiteY9" fmla="*/ 5181600 h 5440319"/>
              <a:gd name="connsiteX10" fmla="*/ 3038538 w 8973299"/>
              <a:gd name="connsiteY10" fmla="*/ 5207000 h 5440319"/>
              <a:gd name="connsiteX11" fmla="*/ 3343338 w 8973299"/>
              <a:gd name="connsiteY11" fmla="*/ 5219700 h 5440319"/>
              <a:gd name="connsiteX12" fmla="*/ 3711638 w 8973299"/>
              <a:gd name="connsiteY12" fmla="*/ 5257800 h 5440319"/>
              <a:gd name="connsiteX13" fmla="*/ 3889438 w 8973299"/>
              <a:gd name="connsiteY13" fmla="*/ 5283200 h 5440319"/>
              <a:gd name="connsiteX14" fmla="*/ 4626038 w 8973299"/>
              <a:gd name="connsiteY14" fmla="*/ 5295900 h 5440319"/>
              <a:gd name="connsiteX15" fmla="*/ 5337238 w 8973299"/>
              <a:gd name="connsiteY15" fmla="*/ 5295900 h 5440319"/>
              <a:gd name="connsiteX16" fmla="*/ 5756338 w 8973299"/>
              <a:gd name="connsiteY16" fmla="*/ 5270500 h 5440319"/>
              <a:gd name="connsiteX17" fmla="*/ 5908738 w 8973299"/>
              <a:gd name="connsiteY17" fmla="*/ 5245100 h 5440319"/>
              <a:gd name="connsiteX18" fmla="*/ 7000938 w 8973299"/>
              <a:gd name="connsiteY18" fmla="*/ 5207000 h 5440319"/>
              <a:gd name="connsiteX19" fmla="*/ 7242238 w 8973299"/>
              <a:gd name="connsiteY19" fmla="*/ 5194300 h 5440319"/>
              <a:gd name="connsiteX20" fmla="*/ 7331138 w 8973299"/>
              <a:gd name="connsiteY20" fmla="*/ 5181600 h 5440319"/>
              <a:gd name="connsiteX21" fmla="*/ 7496238 w 8973299"/>
              <a:gd name="connsiteY21" fmla="*/ 5168900 h 5440319"/>
              <a:gd name="connsiteX22" fmla="*/ 7724838 w 8973299"/>
              <a:gd name="connsiteY22" fmla="*/ 5143500 h 5440319"/>
              <a:gd name="connsiteX23" fmla="*/ 8893238 w 8973299"/>
              <a:gd name="connsiteY23" fmla="*/ 5092700 h 5440319"/>
              <a:gd name="connsiteX24" fmla="*/ 8867838 w 8973299"/>
              <a:gd name="connsiteY24" fmla="*/ 4940300 h 5440319"/>
              <a:gd name="connsiteX25" fmla="*/ 8855138 w 8973299"/>
              <a:gd name="connsiteY25" fmla="*/ 4838700 h 5440319"/>
              <a:gd name="connsiteX26" fmla="*/ 8829738 w 8973299"/>
              <a:gd name="connsiteY26" fmla="*/ 4762500 h 5440319"/>
              <a:gd name="connsiteX27" fmla="*/ 8766238 w 8973299"/>
              <a:gd name="connsiteY27" fmla="*/ 4546600 h 5440319"/>
              <a:gd name="connsiteX28" fmla="*/ 8702738 w 8973299"/>
              <a:gd name="connsiteY28" fmla="*/ 4521200 h 5440319"/>
              <a:gd name="connsiteX29" fmla="*/ 8537638 w 8973299"/>
              <a:gd name="connsiteY29" fmla="*/ 4483100 h 5440319"/>
              <a:gd name="connsiteX30" fmla="*/ 8448738 w 8973299"/>
              <a:gd name="connsiteY30" fmla="*/ 4470400 h 5440319"/>
              <a:gd name="connsiteX31" fmla="*/ 8359838 w 8973299"/>
              <a:gd name="connsiteY31" fmla="*/ 4445000 h 5440319"/>
              <a:gd name="connsiteX32" fmla="*/ 8258238 w 8973299"/>
              <a:gd name="connsiteY32" fmla="*/ 4432300 h 5440319"/>
              <a:gd name="connsiteX33" fmla="*/ 8143938 w 8973299"/>
              <a:gd name="connsiteY33" fmla="*/ 4406900 h 5440319"/>
              <a:gd name="connsiteX34" fmla="*/ 8029638 w 8973299"/>
              <a:gd name="connsiteY34" fmla="*/ 4394200 h 5440319"/>
              <a:gd name="connsiteX35" fmla="*/ 7813738 w 8973299"/>
              <a:gd name="connsiteY35" fmla="*/ 4343400 h 5440319"/>
              <a:gd name="connsiteX36" fmla="*/ 7623238 w 8973299"/>
              <a:gd name="connsiteY36" fmla="*/ 4305300 h 5440319"/>
              <a:gd name="connsiteX37" fmla="*/ 7534338 w 8973299"/>
              <a:gd name="connsiteY37" fmla="*/ 4279900 h 5440319"/>
              <a:gd name="connsiteX38" fmla="*/ 7381938 w 8973299"/>
              <a:gd name="connsiteY38" fmla="*/ 4229100 h 5440319"/>
              <a:gd name="connsiteX39" fmla="*/ 7331138 w 8973299"/>
              <a:gd name="connsiteY39" fmla="*/ 4216400 h 5440319"/>
              <a:gd name="connsiteX40" fmla="*/ 7229538 w 8973299"/>
              <a:gd name="connsiteY40" fmla="*/ 4178300 h 5440319"/>
              <a:gd name="connsiteX41" fmla="*/ 7191438 w 8973299"/>
              <a:gd name="connsiteY41" fmla="*/ 4152900 h 5440319"/>
              <a:gd name="connsiteX42" fmla="*/ 7102538 w 8973299"/>
              <a:gd name="connsiteY42" fmla="*/ 4140200 h 5440319"/>
              <a:gd name="connsiteX43" fmla="*/ 6785038 w 8973299"/>
              <a:gd name="connsiteY43" fmla="*/ 4102100 h 5440319"/>
              <a:gd name="connsiteX44" fmla="*/ 6721538 w 8973299"/>
              <a:gd name="connsiteY44" fmla="*/ 4076700 h 5440319"/>
              <a:gd name="connsiteX45" fmla="*/ 6683438 w 8973299"/>
              <a:gd name="connsiteY45" fmla="*/ 4064000 h 5440319"/>
              <a:gd name="connsiteX46" fmla="*/ 6632638 w 8973299"/>
              <a:gd name="connsiteY46" fmla="*/ 4038600 h 5440319"/>
              <a:gd name="connsiteX47" fmla="*/ 6492938 w 8973299"/>
              <a:gd name="connsiteY47" fmla="*/ 4013200 h 5440319"/>
              <a:gd name="connsiteX48" fmla="*/ 6442138 w 8973299"/>
              <a:gd name="connsiteY48" fmla="*/ 4000500 h 5440319"/>
              <a:gd name="connsiteX49" fmla="*/ 6404038 w 8973299"/>
              <a:gd name="connsiteY49" fmla="*/ 3987800 h 5440319"/>
              <a:gd name="connsiteX50" fmla="*/ 6353238 w 8973299"/>
              <a:gd name="connsiteY50" fmla="*/ 3962400 h 5440319"/>
              <a:gd name="connsiteX51" fmla="*/ 6200838 w 8973299"/>
              <a:gd name="connsiteY51" fmla="*/ 3937000 h 5440319"/>
              <a:gd name="connsiteX52" fmla="*/ 6137338 w 8973299"/>
              <a:gd name="connsiteY52" fmla="*/ 3898900 h 5440319"/>
              <a:gd name="connsiteX53" fmla="*/ 6099238 w 8973299"/>
              <a:gd name="connsiteY53" fmla="*/ 3886200 h 5440319"/>
              <a:gd name="connsiteX54" fmla="*/ 6061138 w 8973299"/>
              <a:gd name="connsiteY54" fmla="*/ 3860800 h 5440319"/>
              <a:gd name="connsiteX55" fmla="*/ 6023038 w 8973299"/>
              <a:gd name="connsiteY55" fmla="*/ 3848100 h 5440319"/>
              <a:gd name="connsiteX56" fmla="*/ 5959538 w 8973299"/>
              <a:gd name="connsiteY56" fmla="*/ 3822700 h 5440319"/>
              <a:gd name="connsiteX57" fmla="*/ 5807138 w 8973299"/>
              <a:gd name="connsiteY57" fmla="*/ 3810000 h 5440319"/>
              <a:gd name="connsiteX58" fmla="*/ 5629338 w 8973299"/>
              <a:gd name="connsiteY58" fmla="*/ 3746500 h 5440319"/>
              <a:gd name="connsiteX59" fmla="*/ 5527738 w 8973299"/>
              <a:gd name="connsiteY59" fmla="*/ 3721100 h 5440319"/>
              <a:gd name="connsiteX60" fmla="*/ 5362638 w 8973299"/>
              <a:gd name="connsiteY60" fmla="*/ 3695700 h 5440319"/>
              <a:gd name="connsiteX61" fmla="*/ 5273738 w 8973299"/>
              <a:gd name="connsiteY61" fmla="*/ 3670300 h 5440319"/>
              <a:gd name="connsiteX62" fmla="*/ 5197538 w 8973299"/>
              <a:gd name="connsiteY62" fmla="*/ 3657600 h 5440319"/>
              <a:gd name="connsiteX63" fmla="*/ 5019738 w 8973299"/>
              <a:gd name="connsiteY63" fmla="*/ 3619500 h 5440319"/>
              <a:gd name="connsiteX64" fmla="*/ 4854638 w 8973299"/>
              <a:gd name="connsiteY64" fmla="*/ 3606800 h 5440319"/>
              <a:gd name="connsiteX65" fmla="*/ 4676838 w 8973299"/>
              <a:gd name="connsiteY65" fmla="*/ 3568700 h 5440319"/>
              <a:gd name="connsiteX66" fmla="*/ 4600638 w 8973299"/>
              <a:gd name="connsiteY66" fmla="*/ 3543300 h 5440319"/>
              <a:gd name="connsiteX67" fmla="*/ 4511738 w 8973299"/>
              <a:gd name="connsiteY67" fmla="*/ 3530600 h 5440319"/>
              <a:gd name="connsiteX68" fmla="*/ 4460938 w 8973299"/>
              <a:gd name="connsiteY68" fmla="*/ 3517900 h 5440319"/>
              <a:gd name="connsiteX69" fmla="*/ 4397438 w 8973299"/>
              <a:gd name="connsiteY69" fmla="*/ 3505200 h 5440319"/>
              <a:gd name="connsiteX70" fmla="*/ 4143438 w 8973299"/>
              <a:gd name="connsiteY70" fmla="*/ 3479800 h 5440319"/>
              <a:gd name="connsiteX71" fmla="*/ 4054538 w 8973299"/>
              <a:gd name="connsiteY71" fmla="*/ 3454400 h 5440319"/>
              <a:gd name="connsiteX72" fmla="*/ 3876738 w 8973299"/>
              <a:gd name="connsiteY72" fmla="*/ 3429000 h 5440319"/>
              <a:gd name="connsiteX73" fmla="*/ 3762438 w 8973299"/>
              <a:gd name="connsiteY73" fmla="*/ 3390900 h 5440319"/>
              <a:gd name="connsiteX74" fmla="*/ 3686238 w 8973299"/>
              <a:gd name="connsiteY74" fmla="*/ 3365500 h 5440319"/>
              <a:gd name="connsiteX75" fmla="*/ 3597338 w 8973299"/>
              <a:gd name="connsiteY75" fmla="*/ 3340100 h 5440319"/>
              <a:gd name="connsiteX76" fmla="*/ 3483038 w 8973299"/>
              <a:gd name="connsiteY76" fmla="*/ 3302000 h 5440319"/>
              <a:gd name="connsiteX77" fmla="*/ 3368738 w 8973299"/>
              <a:gd name="connsiteY77" fmla="*/ 3263900 h 5440319"/>
              <a:gd name="connsiteX78" fmla="*/ 3203638 w 8973299"/>
              <a:gd name="connsiteY78" fmla="*/ 3225800 h 5440319"/>
              <a:gd name="connsiteX79" fmla="*/ 3076638 w 8973299"/>
              <a:gd name="connsiteY79" fmla="*/ 3187700 h 5440319"/>
              <a:gd name="connsiteX80" fmla="*/ 3013138 w 8973299"/>
              <a:gd name="connsiteY80" fmla="*/ 3162300 h 5440319"/>
              <a:gd name="connsiteX81" fmla="*/ 2962338 w 8973299"/>
              <a:gd name="connsiteY81" fmla="*/ 3149600 h 5440319"/>
              <a:gd name="connsiteX82" fmla="*/ 2886138 w 8973299"/>
              <a:gd name="connsiteY82" fmla="*/ 3124200 h 5440319"/>
              <a:gd name="connsiteX83" fmla="*/ 2835338 w 8973299"/>
              <a:gd name="connsiteY83" fmla="*/ 3098800 h 5440319"/>
              <a:gd name="connsiteX84" fmla="*/ 2771838 w 8973299"/>
              <a:gd name="connsiteY84" fmla="*/ 3086100 h 5440319"/>
              <a:gd name="connsiteX85" fmla="*/ 2619438 w 8973299"/>
              <a:gd name="connsiteY85" fmla="*/ 3022600 h 5440319"/>
              <a:gd name="connsiteX86" fmla="*/ 2543238 w 8973299"/>
              <a:gd name="connsiteY86" fmla="*/ 3009900 h 5440319"/>
              <a:gd name="connsiteX87" fmla="*/ 2467038 w 8973299"/>
              <a:gd name="connsiteY87" fmla="*/ 2984500 h 5440319"/>
              <a:gd name="connsiteX88" fmla="*/ 2416238 w 8973299"/>
              <a:gd name="connsiteY88" fmla="*/ 2959100 h 5440319"/>
              <a:gd name="connsiteX89" fmla="*/ 2162238 w 8973299"/>
              <a:gd name="connsiteY89" fmla="*/ 2921000 h 5440319"/>
              <a:gd name="connsiteX90" fmla="*/ 2073338 w 8973299"/>
              <a:gd name="connsiteY90" fmla="*/ 2908300 h 5440319"/>
              <a:gd name="connsiteX91" fmla="*/ 2009838 w 8973299"/>
              <a:gd name="connsiteY91" fmla="*/ 2882900 h 5440319"/>
              <a:gd name="connsiteX92" fmla="*/ 1819338 w 8973299"/>
              <a:gd name="connsiteY92" fmla="*/ 2857500 h 5440319"/>
              <a:gd name="connsiteX93" fmla="*/ 1552638 w 8973299"/>
              <a:gd name="connsiteY93" fmla="*/ 2819400 h 5440319"/>
              <a:gd name="connsiteX94" fmla="*/ 1514538 w 8973299"/>
              <a:gd name="connsiteY94" fmla="*/ 2806700 h 5440319"/>
              <a:gd name="connsiteX95" fmla="*/ 1336738 w 8973299"/>
              <a:gd name="connsiteY95" fmla="*/ 2781300 h 5440319"/>
              <a:gd name="connsiteX96" fmla="*/ 1222438 w 8973299"/>
              <a:gd name="connsiteY96" fmla="*/ 2743200 h 5440319"/>
              <a:gd name="connsiteX97" fmla="*/ 1184338 w 8973299"/>
              <a:gd name="connsiteY97" fmla="*/ 2730500 h 5440319"/>
              <a:gd name="connsiteX98" fmla="*/ 1146238 w 8973299"/>
              <a:gd name="connsiteY98" fmla="*/ 2717800 h 5440319"/>
              <a:gd name="connsiteX99" fmla="*/ 1120838 w 8973299"/>
              <a:gd name="connsiteY99" fmla="*/ 2679700 h 5440319"/>
              <a:gd name="connsiteX100" fmla="*/ 993838 w 8973299"/>
              <a:gd name="connsiteY100" fmla="*/ 2590800 h 5440319"/>
              <a:gd name="connsiteX101" fmla="*/ 968438 w 8973299"/>
              <a:gd name="connsiteY101" fmla="*/ 2552700 h 5440319"/>
              <a:gd name="connsiteX102" fmla="*/ 1171638 w 8973299"/>
              <a:gd name="connsiteY102" fmla="*/ 2514600 h 5440319"/>
              <a:gd name="connsiteX103" fmla="*/ 1260538 w 8973299"/>
              <a:gd name="connsiteY103" fmla="*/ 2501900 h 5440319"/>
              <a:gd name="connsiteX104" fmla="*/ 1463738 w 8973299"/>
              <a:gd name="connsiteY104" fmla="*/ 2476500 h 5440319"/>
              <a:gd name="connsiteX105" fmla="*/ 1603438 w 8973299"/>
              <a:gd name="connsiteY105" fmla="*/ 2451100 h 5440319"/>
              <a:gd name="connsiteX106" fmla="*/ 1971738 w 8973299"/>
              <a:gd name="connsiteY106" fmla="*/ 2425700 h 5440319"/>
              <a:gd name="connsiteX107" fmla="*/ 2035238 w 8973299"/>
              <a:gd name="connsiteY107" fmla="*/ 2413000 h 5440319"/>
              <a:gd name="connsiteX108" fmla="*/ 2263838 w 8973299"/>
              <a:gd name="connsiteY108" fmla="*/ 2374900 h 5440319"/>
              <a:gd name="connsiteX109" fmla="*/ 2428938 w 8973299"/>
              <a:gd name="connsiteY109" fmla="*/ 2336800 h 5440319"/>
              <a:gd name="connsiteX110" fmla="*/ 2505138 w 8973299"/>
              <a:gd name="connsiteY110" fmla="*/ 2324100 h 5440319"/>
              <a:gd name="connsiteX111" fmla="*/ 2619438 w 8973299"/>
              <a:gd name="connsiteY111" fmla="*/ 2273300 h 5440319"/>
              <a:gd name="connsiteX112" fmla="*/ 2670238 w 8973299"/>
              <a:gd name="connsiteY112" fmla="*/ 2260600 h 5440319"/>
              <a:gd name="connsiteX113" fmla="*/ 2733738 w 8973299"/>
              <a:gd name="connsiteY113" fmla="*/ 2222500 h 5440319"/>
              <a:gd name="connsiteX114" fmla="*/ 2771838 w 8973299"/>
              <a:gd name="connsiteY114" fmla="*/ 2197100 h 5440319"/>
              <a:gd name="connsiteX115" fmla="*/ 2835338 w 8973299"/>
              <a:gd name="connsiteY115" fmla="*/ 2184400 h 5440319"/>
              <a:gd name="connsiteX116" fmla="*/ 2987738 w 8973299"/>
              <a:gd name="connsiteY116" fmla="*/ 2120900 h 5440319"/>
              <a:gd name="connsiteX117" fmla="*/ 3102038 w 8973299"/>
              <a:gd name="connsiteY117" fmla="*/ 2070100 h 5440319"/>
              <a:gd name="connsiteX118" fmla="*/ 3190938 w 8973299"/>
              <a:gd name="connsiteY118" fmla="*/ 2019300 h 5440319"/>
              <a:gd name="connsiteX119" fmla="*/ 3305238 w 8973299"/>
              <a:gd name="connsiteY119" fmla="*/ 1968500 h 5440319"/>
              <a:gd name="connsiteX120" fmla="*/ 3356038 w 8973299"/>
              <a:gd name="connsiteY120" fmla="*/ 1955800 h 5440319"/>
              <a:gd name="connsiteX121" fmla="*/ 3495738 w 8973299"/>
              <a:gd name="connsiteY121" fmla="*/ 1892300 h 5440319"/>
              <a:gd name="connsiteX122" fmla="*/ 3648138 w 8973299"/>
              <a:gd name="connsiteY122" fmla="*/ 1828800 h 5440319"/>
              <a:gd name="connsiteX123" fmla="*/ 3698938 w 8973299"/>
              <a:gd name="connsiteY123" fmla="*/ 1803400 h 5440319"/>
              <a:gd name="connsiteX124" fmla="*/ 3800538 w 8973299"/>
              <a:gd name="connsiteY124" fmla="*/ 1778000 h 5440319"/>
              <a:gd name="connsiteX125" fmla="*/ 3851338 w 8973299"/>
              <a:gd name="connsiteY125" fmla="*/ 1765300 h 5440319"/>
              <a:gd name="connsiteX126" fmla="*/ 3902138 w 8973299"/>
              <a:gd name="connsiteY126" fmla="*/ 1752600 h 5440319"/>
              <a:gd name="connsiteX127" fmla="*/ 3952938 w 8973299"/>
              <a:gd name="connsiteY127" fmla="*/ 1727200 h 5440319"/>
              <a:gd name="connsiteX128" fmla="*/ 4029138 w 8973299"/>
              <a:gd name="connsiteY128" fmla="*/ 1714500 h 5440319"/>
              <a:gd name="connsiteX129" fmla="*/ 4448238 w 8973299"/>
              <a:gd name="connsiteY129" fmla="*/ 1676400 h 5440319"/>
              <a:gd name="connsiteX130" fmla="*/ 4626038 w 8973299"/>
              <a:gd name="connsiteY130" fmla="*/ 1651000 h 5440319"/>
              <a:gd name="connsiteX131" fmla="*/ 4765738 w 8973299"/>
              <a:gd name="connsiteY131" fmla="*/ 1638300 h 5440319"/>
              <a:gd name="connsiteX132" fmla="*/ 4867338 w 8973299"/>
              <a:gd name="connsiteY132" fmla="*/ 1625600 h 5440319"/>
              <a:gd name="connsiteX133" fmla="*/ 4981638 w 8973299"/>
              <a:gd name="connsiteY133" fmla="*/ 1612900 h 5440319"/>
              <a:gd name="connsiteX134" fmla="*/ 5070538 w 8973299"/>
              <a:gd name="connsiteY134" fmla="*/ 1587500 h 5440319"/>
              <a:gd name="connsiteX135" fmla="*/ 5184838 w 8973299"/>
              <a:gd name="connsiteY135" fmla="*/ 1574800 h 5440319"/>
              <a:gd name="connsiteX136" fmla="*/ 5286438 w 8973299"/>
              <a:gd name="connsiteY136" fmla="*/ 1536700 h 5440319"/>
              <a:gd name="connsiteX137" fmla="*/ 5362638 w 8973299"/>
              <a:gd name="connsiteY137" fmla="*/ 1524000 h 5440319"/>
              <a:gd name="connsiteX138" fmla="*/ 5527738 w 8973299"/>
              <a:gd name="connsiteY138" fmla="*/ 1485900 h 5440319"/>
              <a:gd name="connsiteX139" fmla="*/ 5680138 w 8973299"/>
              <a:gd name="connsiteY139" fmla="*/ 1435100 h 5440319"/>
              <a:gd name="connsiteX140" fmla="*/ 5819838 w 8973299"/>
              <a:gd name="connsiteY140" fmla="*/ 1397000 h 5440319"/>
              <a:gd name="connsiteX141" fmla="*/ 5896038 w 8973299"/>
              <a:gd name="connsiteY141" fmla="*/ 1358900 h 5440319"/>
              <a:gd name="connsiteX142" fmla="*/ 6010338 w 8973299"/>
              <a:gd name="connsiteY142" fmla="*/ 1295400 h 5440319"/>
              <a:gd name="connsiteX143" fmla="*/ 6086538 w 8973299"/>
              <a:gd name="connsiteY143" fmla="*/ 1270000 h 5440319"/>
              <a:gd name="connsiteX144" fmla="*/ 6137338 w 8973299"/>
              <a:gd name="connsiteY144" fmla="*/ 1231900 h 5440319"/>
              <a:gd name="connsiteX145" fmla="*/ 6238938 w 8973299"/>
              <a:gd name="connsiteY145" fmla="*/ 1193800 h 5440319"/>
              <a:gd name="connsiteX146" fmla="*/ 6289738 w 8973299"/>
              <a:gd name="connsiteY146" fmla="*/ 1168400 h 5440319"/>
              <a:gd name="connsiteX147" fmla="*/ 6327838 w 8973299"/>
              <a:gd name="connsiteY147" fmla="*/ 1143000 h 5440319"/>
              <a:gd name="connsiteX148" fmla="*/ 6378638 w 8973299"/>
              <a:gd name="connsiteY148" fmla="*/ 1104900 h 5440319"/>
              <a:gd name="connsiteX149" fmla="*/ 6416738 w 8973299"/>
              <a:gd name="connsiteY149" fmla="*/ 1092200 h 5440319"/>
              <a:gd name="connsiteX150" fmla="*/ 6480238 w 8973299"/>
              <a:gd name="connsiteY150" fmla="*/ 1066800 h 5440319"/>
              <a:gd name="connsiteX151" fmla="*/ 6518338 w 8973299"/>
              <a:gd name="connsiteY151" fmla="*/ 1054100 h 5440319"/>
              <a:gd name="connsiteX152" fmla="*/ 6594538 w 8973299"/>
              <a:gd name="connsiteY152" fmla="*/ 1003300 h 5440319"/>
              <a:gd name="connsiteX153" fmla="*/ 6683438 w 8973299"/>
              <a:gd name="connsiteY153" fmla="*/ 977900 h 5440319"/>
              <a:gd name="connsiteX154" fmla="*/ 6785038 w 8973299"/>
              <a:gd name="connsiteY154" fmla="*/ 927100 h 5440319"/>
              <a:gd name="connsiteX155" fmla="*/ 6861238 w 8973299"/>
              <a:gd name="connsiteY155" fmla="*/ 901700 h 5440319"/>
              <a:gd name="connsiteX156" fmla="*/ 6975538 w 8973299"/>
              <a:gd name="connsiteY156" fmla="*/ 889000 h 5440319"/>
              <a:gd name="connsiteX157" fmla="*/ 7191438 w 8973299"/>
              <a:gd name="connsiteY157" fmla="*/ 850900 h 5440319"/>
              <a:gd name="connsiteX158" fmla="*/ 7470838 w 8973299"/>
              <a:gd name="connsiteY158" fmla="*/ 838200 h 5440319"/>
              <a:gd name="connsiteX159" fmla="*/ 7547038 w 8973299"/>
              <a:gd name="connsiteY159" fmla="*/ 825500 h 5440319"/>
              <a:gd name="connsiteX160" fmla="*/ 7661338 w 8973299"/>
              <a:gd name="connsiteY160" fmla="*/ 812800 h 5440319"/>
              <a:gd name="connsiteX161" fmla="*/ 7775638 w 8973299"/>
              <a:gd name="connsiteY161" fmla="*/ 774700 h 5440319"/>
              <a:gd name="connsiteX162" fmla="*/ 7839138 w 8973299"/>
              <a:gd name="connsiteY162" fmla="*/ 762000 h 5440319"/>
              <a:gd name="connsiteX163" fmla="*/ 7877238 w 8973299"/>
              <a:gd name="connsiteY163" fmla="*/ 749300 h 5440319"/>
              <a:gd name="connsiteX164" fmla="*/ 7978838 w 8973299"/>
              <a:gd name="connsiteY164" fmla="*/ 736600 h 5440319"/>
              <a:gd name="connsiteX165" fmla="*/ 8194738 w 8973299"/>
              <a:gd name="connsiteY165" fmla="*/ 698500 h 5440319"/>
              <a:gd name="connsiteX166" fmla="*/ 8232838 w 8973299"/>
              <a:gd name="connsiteY166" fmla="*/ 673100 h 5440319"/>
              <a:gd name="connsiteX167" fmla="*/ 8309038 w 8973299"/>
              <a:gd name="connsiteY167" fmla="*/ 660400 h 5440319"/>
              <a:gd name="connsiteX168" fmla="*/ 8486838 w 8973299"/>
              <a:gd name="connsiteY168" fmla="*/ 622300 h 5440319"/>
              <a:gd name="connsiteX169" fmla="*/ 8626538 w 8973299"/>
              <a:gd name="connsiteY169" fmla="*/ 584200 h 5440319"/>
              <a:gd name="connsiteX170" fmla="*/ 8817038 w 8973299"/>
              <a:gd name="connsiteY170" fmla="*/ 546100 h 5440319"/>
              <a:gd name="connsiteX171" fmla="*/ 8855138 w 8973299"/>
              <a:gd name="connsiteY171" fmla="*/ 520700 h 5440319"/>
              <a:gd name="connsiteX172" fmla="*/ 8893238 w 8973299"/>
              <a:gd name="connsiteY172" fmla="*/ 508000 h 5440319"/>
              <a:gd name="connsiteX173" fmla="*/ 8905938 w 8973299"/>
              <a:gd name="connsiteY173" fmla="*/ 469900 h 5440319"/>
              <a:gd name="connsiteX174" fmla="*/ 8956738 w 8973299"/>
              <a:gd name="connsiteY174" fmla="*/ 355600 h 5440319"/>
              <a:gd name="connsiteX0" fmla="*/ 8893238 w 8990188"/>
              <a:gd name="connsiteY0" fmla="*/ 444500 h 5440319"/>
              <a:gd name="connsiteX1" fmla="*/ 8931338 w 8990188"/>
              <a:gd name="connsiteY1" fmla="*/ 165100 h 5440319"/>
              <a:gd name="connsiteX2" fmla="*/ 8905938 w 8990188"/>
              <a:gd name="connsiteY2" fmla="*/ 38100 h 5440319"/>
              <a:gd name="connsiteX3" fmla="*/ 8880538 w 8990188"/>
              <a:gd name="connsiteY3" fmla="*/ 0 h 5440319"/>
              <a:gd name="connsiteX4" fmla="*/ 587438 w 8990188"/>
              <a:gd name="connsiteY4" fmla="*/ 76200 h 5440319"/>
              <a:gd name="connsiteX5" fmla="*/ 816038 w 8990188"/>
              <a:gd name="connsiteY5" fmla="*/ 5067300 h 5440319"/>
              <a:gd name="connsiteX6" fmla="*/ 1908238 w 8990188"/>
              <a:gd name="connsiteY6" fmla="*/ 5080000 h 5440319"/>
              <a:gd name="connsiteX7" fmla="*/ 2162238 w 8990188"/>
              <a:gd name="connsiteY7" fmla="*/ 5105400 h 5440319"/>
              <a:gd name="connsiteX8" fmla="*/ 2441638 w 8990188"/>
              <a:gd name="connsiteY8" fmla="*/ 5143500 h 5440319"/>
              <a:gd name="connsiteX9" fmla="*/ 2873438 w 8990188"/>
              <a:gd name="connsiteY9" fmla="*/ 5181600 h 5440319"/>
              <a:gd name="connsiteX10" fmla="*/ 3038538 w 8990188"/>
              <a:gd name="connsiteY10" fmla="*/ 5207000 h 5440319"/>
              <a:gd name="connsiteX11" fmla="*/ 3343338 w 8990188"/>
              <a:gd name="connsiteY11" fmla="*/ 5219700 h 5440319"/>
              <a:gd name="connsiteX12" fmla="*/ 3711638 w 8990188"/>
              <a:gd name="connsiteY12" fmla="*/ 5257800 h 5440319"/>
              <a:gd name="connsiteX13" fmla="*/ 3889438 w 8990188"/>
              <a:gd name="connsiteY13" fmla="*/ 5283200 h 5440319"/>
              <a:gd name="connsiteX14" fmla="*/ 4626038 w 8990188"/>
              <a:gd name="connsiteY14" fmla="*/ 5295900 h 5440319"/>
              <a:gd name="connsiteX15" fmla="*/ 5337238 w 8990188"/>
              <a:gd name="connsiteY15" fmla="*/ 5295900 h 5440319"/>
              <a:gd name="connsiteX16" fmla="*/ 5756338 w 8990188"/>
              <a:gd name="connsiteY16" fmla="*/ 5270500 h 5440319"/>
              <a:gd name="connsiteX17" fmla="*/ 5908738 w 8990188"/>
              <a:gd name="connsiteY17" fmla="*/ 5245100 h 5440319"/>
              <a:gd name="connsiteX18" fmla="*/ 7000938 w 8990188"/>
              <a:gd name="connsiteY18" fmla="*/ 5207000 h 5440319"/>
              <a:gd name="connsiteX19" fmla="*/ 7242238 w 8990188"/>
              <a:gd name="connsiteY19" fmla="*/ 5194300 h 5440319"/>
              <a:gd name="connsiteX20" fmla="*/ 7331138 w 8990188"/>
              <a:gd name="connsiteY20" fmla="*/ 5181600 h 5440319"/>
              <a:gd name="connsiteX21" fmla="*/ 7496238 w 8990188"/>
              <a:gd name="connsiteY21" fmla="*/ 5168900 h 5440319"/>
              <a:gd name="connsiteX22" fmla="*/ 8893238 w 8990188"/>
              <a:gd name="connsiteY22" fmla="*/ 5092700 h 5440319"/>
              <a:gd name="connsiteX23" fmla="*/ 8867838 w 8990188"/>
              <a:gd name="connsiteY23" fmla="*/ 4940300 h 5440319"/>
              <a:gd name="connsiteX24" fmla="*/ 8855138 w 8990188"/>
              <a:gd name="connsiteY24" fmla="*/ 4838700 h 5440319"/>
              <a:gd name="connsiteX25" fmla="*/ 8829738 w 8990188"/>
              <a:gd name="connsiteY25" fmla="*/ 4762500 h 5440319"/>
              <a:gd name="connsiteX26" fmla="*/ 8766238 w 8990188"/>
              <a:gd name="connsiteY26" fmla="*/ 4546600 h 5440319"/>
              <a:gd name="connsiteX27" fmla="*/ 8702738 w 8990188"/>
              <a:gd name="connsiteY27" fmla="*/ 4521200 h 5440319"/>
              <a:gd name="connsiteX28" fmla="*/ 8537638 w 8990188"/>
              <a:gd name="connsiteY28" fmla="*/ 4483100 h 5440319"/>
              <a:gd name="connsiteX29" fmla="*/ 8448738 w 8990188"/>
              <a:gd name="connsiteY29" fmla="*/ 4470400 h 5440319"/>
              <a:gd name="connsiteX30" fmla="*/ 8359838 w 8990188"/>
              <a:gd name="connsiteY30" fmla="*/ 4445000 h 5440319"/>
              <a:gd name="connsiteX31" fmla="*/ 8258238 w 8990188"/>
              <a:gd name="connsiteY31" fmla="*/ 4432300 h 5440319"/>
              <a:gd name="connsiteX32" fmla="*/ 8143938 w 8990188"/>
              <a:gd name="connsiteY32" fmla="*/ 4406900 h 5440319"/>
              <a:gd name="connsiteX33" fmla="*/ 8029638 w 8990188"/>
              <a:gd name="connsiteY33" fmla="*/ 4394200 h 5440319"/>
              <a:gd name="connsiteX34" fmla="*/ 7813738 w 8990188"/>
              <a:gd name="connsiteY34" fmla="*/ 4343400 h 5440319"/>
              <a:gd name="connsiteX35" fmla="*/ 7623238 w 8990188"/>
              <a:gd name="connsiteY35" fmla="*/ 4305300 h 5440319"/>
              <a:gd name="connsiteX36" fmla="*/ 7534338 w 8990188"/>
              <a:gd name="connsiteY36" fmla="*/ 4279900 h 5440319"/>
              <a:gd name="connsiteX37" fmla="*/ 7381938 w 8990188"/>
              <a:gd name="connsiteY37" fmla="*/ 4229100 h 5440319"/>
              <a:gd name="connsiteX38" fmla="*/ 7331138 w 8990188"/>
              <a:gd name="connsiteY38" fmla="*/ 4216400 h 5440319"/>
              <a:gd name="connsiteX39" fmla="*/ 7229538 w 8990188"/>
              <a:gd name="connsiteY39" fmla="*/ 4178300 h 5440319"/>
              <a:gd name="connsiteX40" fmla="*/ 7191438 w 8990188"/>
              <a:gd name="connsiteY40" fmla="*/ 4152900 h 5440319"/>
              <a:gd name="connsiteX41" fmla="*/ 7102538 w 8990188"/>
              <a:gd name="connsiteY41" fmla="*/ 4140200 h 5440319"/>
              <a:gd name="connsiteX42" fmla="*/ 6785038 w 8990188"/>
              <a:gd name="connsiteY42" fmla="*/ 4102100 h 5440319"/>
              <a:gd name="connsiteX43" fmla="*/ 6721538 w 8990188"/>
              <a:gd name="connsiteY43" fmla="*/ 4076700 h 5440319"/>
              <a:gd name="connsiteX44" fmla="*/ 6683438 w 8990188"/>
              <a:gd name="connsiteY44" fmla="*/ 4064000 h 5440319"/>
              <a:gd name="connsiteX45" fmla="*/ 6632638 w 8990188"/>
              <a:gd name="connsiteY45" fmla="*/ 4038600 h 5440319"/>
              <a:gd name="connsiteX46" fmla="*/ 6492938 w 8990188"/>
              <a:gd name="connsiteY46" fmla="*/ 4013200 h 5440319"/>
              <a:gd name="connsiteX47" fmla="*/ 6442138 w 8990188"/>
              <a:gd name="connsiteY47" fmla="*/ 4000500 h 5440319"/>
              <a:gd name="connsiteX48" fmla="*/ 6404038 w 8990188"/>
              <a:gd name="connsiteY48" fmla="*/ 3987800 h 5440319"/>
              <a:gd name="connsiteX49" fmla="*/ 6353238 w 8990188"/>
              <a:gd name="connsiteY49" fmla="*/ 3962400 h 5440319"/>
              <a:gd name="connsiteX50" fmla="*/ 6200838 w 8990188"/>
              <a:gd name="connsiteY50" fmla="*/ 3937000 h 5440319"/>
              <a:gd name="connsiteX51" fmla="*/ 6137338 w 8990188"/>
              <a:gd name="connsiteY51" fmla="*/ 3898900 h 5440319"/>
              <a:gd name="connsiteX52" fmla="*/ 6099238 w 8990188"/>
              <a:gd name="connsiteY52" fmla="*/ 3886200 h 5440319"/>
              <a:gd name="connsiteX53" fmla="*/ 6061138 w 8990188"/>
              <a:gd name="connsiteY53" fmla="*/ 3860800 h 5440319"/>
              <a:gd name="connsiteX54" fmla="*/ 6023038 w 8990188"/>
              <a:gd name="connsiteY54" fmla="*/ 3848100 h 5440319"/>
              <a:gd name="connsiteX55" fmla="*/ 5959538 w 8990188"/>
              <a:gd name="connsiteY55" fmla="*/ 3822700 h 5440319"/>
              <a:gd name="connsiteX56" fmla="*/ 5807138 w 8990188"/>
              <a:gd name="connsiteY56" fmla="*/ 3810000 h 5440319"/>
              <a:gd name="connsiteX57" fmla="*/ 5629338 w 8990188"/>
              <a:gd name="connsiteY57" fmla="*/ 3746500 h 5440319"/>
              <a:gd name="connsiteX58" fmla="*/ 5527738 w 8990188"/>
              <a:gd name="connsiteY58" fmla="*/ 3721100 h 5440319"/>
              <a:gd name="connsiteX59" fmla="*/ 5362638 w 8990188"/>
              <a:gd name="connsiteY59" fmla="*/ 3695700 h 5440319"/>
              <a:gd name="connsiteX60" fmla="*/ 5273738 w 8990188"/>
              <a:gd name="connsiteY60" fmla="*/ 3670300 h 5440319"/>
              <a:gd name="connsiteX61" fmla="*/ 5197538 w 8990188"/>
              <a:gd name="connsiteY61" fmla="*/ 3657600 h 5440319"/>
              <a:gd name="connsiteX62" fmla="*/ 5019738 w 8990188"/>
              <a:gd name="connsiteY62" fmla="*/ 3619500 h 5440319"/>
              <a:gd name="connsiteX63" fmla="*/ 4854638 w 8990188"/>
              <a:gd name="connsiteY63" fmla="*/ 3606800 h 5440319"/>
              <a:gd name="connsiteX64" fmla="*/ 4676838 w 8990188"/>
              <a:gd name="connsiteY64" fmla="*/ 3568700 h 5440319"/>
              <a:gd name="connsiteX65" fmla="*/ 4600638 w 8990188"/>
              <a:gd name="connsiteY65" fmla="*/ 3543300 h 5440319"/>
              <a:gd name="connsiteX66" fmla="*/ 4511738 w 8990188"/>
              <a:gd name="connsiteY66" fmla="*/ 3530600 h 5440319"/>
              <a:gd name="connsiteX67" fmla="*/ 4460938 w 8990188"/>
              <a:gd name="connsiteY67" fmla="*/ 3517900 h 5440319"/>
              <a:gd name="connsiteX68" fmla="*/ 4397438 w 8990188"/>
              <a:gd name="connsiteY68" fmla="*/ 3505200 h 5440319"/>
              <a:gd name="connsiteX69" fmla="*/ 4143438 w 8990188"/>
              <a:gd name="connsiteY69" fmla="*/ 3479800 h 5440319"/>
              <a:gd name="connsiteX70" fmla="*/ 4054538 w 8990188"/>
              <a:gd name="connsiteY70" fmla="*/ 3454400 h 5440319"/>
              <a:gd name="connsiteX71" fmla="*/ 3876738 w 8990188"/>
              <a:gd name="connsiteY71" fmla="*/ 3429000 h 5440319"/>
              <a:gd name="connsiteX72" fmla="*/ 3762438 w 8990188"/>
              <a:gd name="connsiteY72" fmla="*/ 3390900 h 5440319"/>
              <a:gd name="connsiteX73" fmla="*/ 3686238 w 8990188"/>
              <a:gd name="connsiteY73" fmla="*/ 3365500 h 5440319"/>
              <a:gd name="connsiteX74" fmla="*/ 3597338 w 8990188"/>
              <a:gd name="connsiteY74" fmla="*/ 3340100 h 5440319"/>
              <a:gd name="connsiteX75" fmla="*/ 3483038 w 8990188"/>
              <a:gd name="connsiteY75" fmla="*/ 3302000 h 5440319"/>
              <a:gd name="connsiteX76" fmla="*/ 3368738 w 8990188"/>
              <a:gd name="connsiteY76" fmla="*/ 3263900 h 5440319"/>
              <a:gd name="connsiteX77" fmla="*/ 3203638 w 8990188"/>
              <a:gd name="connsiteY77" fmla="*/ 3225800 h 5440319"/>
              <a:gd name="connsiteX78" fmla="*/ 3076638 w 8990188"/>
              <a:gd name="connsiteY78" fmla="*/ 3187700 h 5440319"/>
              <a:gd name="connsiteX79" fmla="*/ 3013138 w 8990188"/>
              <a:gd name="connsiteY79" fmla="*/ 3162300 h 5440319"/>
              <a:gd name="connsiteX80" fmla="*/ 2962338 w 8990188"/>
              <a:gd name="connsiteY80" fmla="*/ 3149600 h 5440319"/>
              <a:gd name="connsiteX81" fmla="*/ 2886138 w 8990188"/>
              <a:gd name="connsiteY81" fmla="*/ 3124200 h 5440319"/>
              <a:gd name="connsiteX82" fmla="*/ 2835338 w 8990188"/>
              <a:gd name="connsiteY82" fmla="*/ 3098800 h 5440319"/>
              <a:gd name="connsiteX83" fmla="*/ 2771838 w 8990188"/>
              <a:gd name="connsiteY83" fmla="*/ 3086100 h 5440319"/>
              <a:gd name="connsiteX84" fmla="*/ 2619438 w 8990188"/>
              <a:gd name="connsiteY84" fmla="*/ 3022600 h 5440319"/>
              <a:gd name="connsiteX85" fmla="*/ 2543238 w 8990188"/>
              <a:gd name="connsiteY85" fmla="*/ 3009900 h 5440319"/>
              <a:gd name="connsiteX86" fmla="*/ 2467038 w 8990188"/>
              <a:gd name="connsiteY86" fmla="*/ 2984500 h 5440319"/>
              <a:gd name="connsiteX87" fmla="*/ 2416238 w 8990188"/>
              <a:gd name="connsiteY87" fmla="*/ 2959100 h 5440319"/>
              <a:gd name="connsiteX88" fmla="*/ 2162238 w 8990188"/>
              <a:gd name="connsiteY88" fmla="*/ 2921000 h 5440319"/>
              <a:gd name="connsiteX89" fmla="*/ 2073338 w 8990188"/>
              <a:gd name="connsiteY89" fmla="*/ 2908300 h 5440319"/>
              <a:gd name="connsiteX90" fmla="*/ 2009838 w 8990188"/>
              <a:gd name="connsiteY90" fmla="*/ 2882900 h 5440319"/>
              <a:gd name="connsiteX91" fmla="*/ 1819338 w 8990188"/>
              <a:gd name="connsiteY91" fmla="*/ 2857500 h 5440319"/>
              <a:gd name="connsiteX92" fmla="*/ 1552638 w 8990188"/>
              <a:gd name="connsiteY92" fmla="*/ 2819400 h 5440319"/>
              <a:gd name="connsiteX93" fmla="*/ 1514538 w 8990188"/>
              <a:gd name="connsiteY93" fmla="*/ 2806700 h 5440319"/>
              <a:gd name="connsiteX94" fmla="*/ 1336738 w 8990188"/>
              <a:gd name="connsiteY94" fmla="*/ 2781300 h 5440319"/>
              <a:gd name="connsiteX95" fmla="*/ 1222438 w 8990188"/>
              <a:gd name="connsiteY95" fmla="*/ 2743200 h 5440319"/>
              <a:gd name="connsiteX96" fmla="*/ 1184338 w 8990188"/>
              <a:gd name="connsiteY96" fmla="*/ 2730500 h 5440319"/>
              <a:gd name="connsiteX97" fmla="*/ 1146238 w 8990188"/>
              <a:gd name="connsiteY97" fmla="*/ 2717800 h 5440319"/>
              <a:gd name="connsiteX98" fmla="*/ 1120838 w 8990188"/>
              <a:gd name="connsiteY98" fmla="*/ 2679700 h 5440319"/>
              <a:gd name="connsiteX99" fmla="*/ 993838 w 8990188"/>
              <a:gd name="connsiteY99" fmla="*/ 2590800 h 5440319"/>
              <a:gd name="connsiteX100" fmla="*/ 968438 w 8990188"/>
              <a:gd name="connsiteY100" fmla="*/ 2552700 h 5440319"/>
              <a:gd name="connsiteX101" fmla="*/ 1171638 w 8990188"/>
              <a:gd name="connsiteY101" fmla="*/ 2514600 h 5440319"/>
              <a:gd name="connsiteX102" fmla="*/ 1260538 w 8990188"/>
              <a:gd name="connsiteY102" fmla="*/ 2501900 h 5440319"/>
              <a:gd name="connsiteX103" fmla="*/ 1463738 w 8990188"/>
              <a:gd name="connsiteY103" fmla="*/ 2476500 h 5440319"/>
              <a:gd name="connsiteX104" fmla="*/ 1603438 w 8990188"/>
              <a:gd name="connsiteY104" fmla="*/ 2451100 h 5440319"/>
              <a:gd name="connsiteX105" fmla="*/ 1971738 w 8990188"/>
              <a:gd name="connsiteY105" fmla="*/ 2425700 h 5440319"/>
              <a:gd name="connsiteX106" fmla="*/ 2035238 w 8990188"/>
              <a:gd name="connsiteY106" fmla="*/ 2413000 h 5440319"/>
              <a:gd name="connsiteX107" fmla="*/ 2263838 w 8990188"/>
              <a:gd name="connsiteY107" fmla="*/ 2374900 h 5440319"/>
              <a:gd name="connsiteX108" fmla="*/ 2428938 w 8990188"/>
              <a:gd name="connsiteY108" fmla="*/ 2336800 h 5440319"/>
              <a:gd name="connsiteX109" fmla="*/ 2505138 w 8990188"/>
              <a:gd name="connsiteY109" fmla="*/ 2324100 h 5440319"/>
              <a:gd name="connsiteX110" fmla="*/ 2619438 w 8990188"/>
              <a:gd name="connsiteY110" fmla="*/ 2273300 h 5440319"/>
              <a:gd name="connsiteX111" fmla="*/ 2670238 w 8990188"/>
              <a:gd name="connsiteY111" fmla="*/ 2260600 h 5440319"/>
              <a:gd name="connsiteX112" fmla="*/ 2733738 w 8990188"/>
              <a:gd name="connsiteY112" fmla="*/ 2222500 h 5440319"/>
              <a:gd name="connsiteX113" fmla="*/ 2771838 w 8990188"/>
              <a:gd name="connsiteY113" fmla="*/ 2197100 h 5440319"/>
              <a:gd name="connsiteX114" fmla="*/ 2835338 w 8990188"/>
              <a:gd name="connsiteY114" fmla="*/ 2184400 h 5440319"/>
              <a:gd name="connsiteX115" fmla="*/ 2987738 w 8990188"/>
              <a:gd name="connsiteY115" fmla="*/ 2120900 h 5440319"/>
              <a:gd name="connsiteX116" fmla="*/ 3102038 w 8990188"/>
              <a:gd name="connsiteY116" fmla="*/ 2070100 h 5440319"/>
              <a:gd name="connsiteX117" fmla="*/ 3190938 w 8990188"/>
              <a:gd name="connsiteY117" fmla="*/ 2019300 h 5440319"/>
              <a:gd name="connsiteX118" fmla="*/ 3305238 w 8990188"/>
              <a:gd name="connsiteY118" fmla="*/ 1968500 h 5440319"/>
              <a:gd name="connsiteX119" fmla="*/ 3356038 w 8990188"/>
              <a:gd name="connsiteY119" fmla="*/ 1955800 h 5440319"/>
              <a:gd name="connsiteX120" fmla="*/ 3495738 w 8990188"/>
              <a:gd name="connsiteY120" fmla="*/ 1892300 h 5440319"/>
              <a:gd name="connsiteX121" fmla="*/ 3648138 w 8990188"/>
              <a:gd name="connsiteY121" fmla="*/ 1828800 h 5440319"/>
              <a:gd name="connsiteX122" fmla="*/ 3698938 w 8990188"/>
              <a:gd name="connsiteY122" fmla="*/ 1803400 h 5440319"/>
              <a:gd name="connsiteX123" fmla="*/ 3800538 w 8990188"/>
              <a:gd name="connsiteY123" fmla="*/ 1778000 h 5440319"/>
              <a:gd name="connsiteX124" fmla="*/ 3851338 w 8990188"/>
              <a:gd name="connsiteY124" fmla="*/ 1765300 h 5440319"/>
              <a:gd name="connsiteX125" fmla="*/ 3902138 w 8990188"/>
              <a:gd name="connsiteY125" fmla="*/ 1752600 h 5440319"/>
              <a:gd name="connsiteX126" fmla="*/ 3952938 w 8990188"/>
              <a:gd name="connsiteY126" fmla="*/ 1727200 h 5440319"/>
              <a:gd name="connsiteX127" fmla="*/ 4029138 w 8990188"/>
              <a:gd name="connsiteY127" fmla="*/ 1714500 h 5440319"/>
              <a:gd name="connsiteX128" fmla="*/ 4448238 w 8990188"/>
              <a:gd name="connsiteY128" fmla="*/ 1676400 h 5440319"/>
              <a:gd name="connsiteX129" fmla="*/ 4626038 w 8990188"/>
              <a:gd name="connsiteY129" fmla="*/ 1651000 h 5440319"/>
              <a:gd name="connsiteX130" fmla="*/ 4765738 w 8990188"/>
              <a:gd name="connsiteY130" fmla="*/ 1638300 h 5440319"/>
              <a:gd name="connsiteX131" fmla="*/ 4867338 w 8990188"/>
              <a:gd name="connsiteY131" fmla="*/ 1625600 h 5440319"/>
              <a:gd name="connsiteX132" fmla="*/ 4981638 w 8990188"/>
              <a:gd name="connsiteY132" fmla="*/ 1612900 h 5440319"/>
              <a:gd name="connsiteX133" fmla="*/ 5070538 w 8990188"/>
              <a:gd name="connsiteY133" fmla="*/ 1587500 h 5440319"/>
              <a:gd name="connsiteX134" fmla="*/ 5184838 w 8990188"/>
              <a:gd name="connsiteY134" fmla="*/ 1574800 h 5440319"/>
              <a:gd name="connsiteX135" fmla="*/ 5286438 w 8990188"/>
              <a:gd name="connsiteY135" fmla="*/ 1536700 h 5440319"/>
              <a:gd name="connsiteX136" fmla="*/ 5362638 w 8990188"/>
              <a:gd name="connsiteY136" fmla="*/ 1524000 h 5440319"/>
              <a:gd name="connsiteX137" fmla="*/ 5527738 w 8990188"/>
              <a:gd name="connsiteY137" fmla="*/ 1485900 h 5440319"/>
              <a:gd name="connsiteX138" fmla="*/ 5680138 w 8990188"/>
              <a:gd name="connsiteY138" fmla="*/ 1435100 h 5440319"/>
              <a:gd name="connsiteX139" fmla="*/ 5819838 w 8990188"/>
              <a:gd name="connsiteY139" fmla="*/ 1397000 h 5440319"/>
              <a:gd name="connsiteX140" fmla="*/ 5896038 w 8990188"/>
              <a:gd name="connsiteY140" fmla="*/ 1358900 h 5440319"/>
              <a:gd name="connsiteX141" fmla="*/ 6010338 w 8990188"/>
              <a:gd name="connsiteY141" fmla="*/ 1295400 h 5440319"/>
              <a:gd name="connsiteX142" fmla="*/ 6086538 w 8990188"/>
              <a:gd name="connsiteY142" fmla="*/ 1270000 h 5440319"/>
              <a:gd name="connsiteX143" fmla="*/ 6137338 w 8990188"/>
              <a:gd name="connsiteY143" fmla="*/ 1231900 h 5440319"/>
              <a:gd name="connsiteX144" fmla="*/ 6238938 w 8990188"/>
              <a:gd name="connsiteY144" fmla="*/ 1193800 h 5440319"/>
              <a:gd name="connsiteX145" fmla="*/ 6289738 w 8990188"/>
              <a:gd name="connsiteY145" fmla="*/ 1168400 h 5440319"/>
              <a:gd name="connsiteX146" fmla="*/ 6327838 w 8990188"/>
              <a:gd name="connsiteY146" fmla="*/ 1143000 h 5440319"/>
              <a:gd name="connsiteX147" fmla="*/ 6378638 w 8990188"/>
              <a:gd name="connsiteY147" fmla="*/ 1104900 h 5440319"/>
              <a:gd name="connsiteX148" fmla="*/ 6416738 w 8990188"/>
              <a:gd name="connsiteY148" fmla="*/ 1092200 h 5440319"/>
              <a:gd name="connsiteX149" fmla="*/ 6480238 w 8990188"/>
              <a:gd name="connsiteY149" fmla="*/ 1066800 h 5440319"/>
              <a:gd name="connsiteX150" fmla="*/ 6518338 w 8990188"/>
              <a:gd name="connsiteY150" fmla="*/ 1054100 h 5440319"/>
              <a:gd name="connsiteX151" fmla="*/ 6594538 w 8990188"/>
              <a:gd name="connsiteY151" fmla="*/ 1003300 h 5440319"/>
              <a:gd name="connsiteX152" fmla="*/ 6683438 w 8990188"/>
              <a:gd name="connsiteY152" fmla="*/ 977900 h 5440319"/>
              <a:gd name="connsiteX153" fmla="*/ 6785038 w 8990188"/>
              <a:gd name="connsiteY153" fmla="*/ 927100 h 5440319"/>
              <a:gd name="connsiteX154" fmla="*/ 6861238 w 8990188"/>
              <a:gd name="connsiteY154" fmla="*/ 901700 h 5440319"/>
              <a:gd name="connsiteX155" fmla="*/ 6975538 w 8990188"/>
              <a:gd name="connsiteY155" fmla="*/ 889000 h 5440319"/>
              <a:gd name="connsiteX156" fmla="*/ 7191438 w 8990188"/>
              <a:gd name="connsiteY156" fmla="*/ 850900 h 5440319"/>
              <a:gd name="connsiteX157" fmla="*/ 7470838 w 8990188"/>
              <a:gd name="connsiteY157" fmla="*/ 838200 h 5440319"/>
              <a:gd name="connsiteX158" fmla="*/ 7547038 w 8990188"/>
              <a:gd name="connsiteY158" fmla="*/ 825500 h 5440319"/>
              <a:gd name="connsiteX159" fmla="*/ 7661338 w 8990188"/>
              <a:gd name="connsiteY159" fmla="*/ 812800 h 5440319"/>
              <a:gd name="connsiteX160" fmla="*/ 7775638 w 8990188"/>
              <a:gd name="connsiteY160" fmla="*/ 774700 h 5440319"/>
              <a:gd name="connsiteX161" fmla="*/ 7839138 w 8990188"/>
              <a:gd name="connsiteY161" fmla="*/ 762000 h 5440319"/>
              <a:gd name="connsiteX162" fmla="*/ 7877238 w 8990188"/>
              <a:gd name="connsiteY162" fmla="*/ 749300 h 5440319"/>
              <a:gd name="connsiteX163" fmla="*/ 7978838 w 8990188"/>
              <a:gd name="connsiteY163" fmla="*/ 736600 h 5440319"/>
              <a:gd name="connsiteX164" fmla="*/ 8194738 w 8990188"/>
              <a:gd name="connsiteY164" fmla="*/ 698500 h 5440319"/>
              <a:gd name="connsiteX165" fmla="*/ 8232838 w 8990188"/>
              <a:gd name="connsiteY165" fmla="*/ 673100 h 5440319"/>
              <a:gd name="connsiteX166" fmla="*/ 8309038 w 8990188"/>
              <a:gd name="connsiteY166" fmla="*/ 660400 h 5440319"/>
              <a:gd name="connsiteX167" fmla="*/ 8486838 w 8990188"/>
              <a:gd name="connsiteY167" fmla="*/ 622300 h 5440319"/>
              <a:gd name="connsiteX168" fmla="*/ 8626538 w 8990188"/>
              <a:gd name="connsiteY168" fmla="*/ 584200 h 5440319"/>
              <a:gd name="connsiteX169" fmla="*/ 8817038 w 8990188"/>
              <a:gd name="connsiteY169" fmla="*/ 546100 h 5440319"/>
              <a:gd name="connsiteX170" fmla="*/ 8855138 w 8990188"/>
              <a:gd name="connsiteY170" fmla="*/ 520700 h 5440319"/>
              <a:gd name="connsiteX171" fmla="*/ 8893238 w 8990188"/>
              <a:gd name="connsiteY171" fmla="*/ 508000 h 5440319"/>
              <a:gd name="connsiteX172" fmla="*/ 8905938 w 8990188"/>
              <a:gd name="connsiteY172" fmla="*/ 469900 h 5440319"/>
              <a:gd name="connsiteX173" fmla="*/ 8956738 w 8990188"/>
              <a:gd name="connsiteY173" fmla="*/ 355600 h 5440319"/>
              <a:gd name="connsiteX0" fmla="*/ 8893238 w 9002393"/>
              <a:gd name="connsiteY0" fmla="*/ 444500 h 5440319"/>
              <a:gd name="connsiteX1" fmla="*/ 8931338 w 9002393"/>
              <a:gd name="connsiteY1" fmla="*/ 165100 h 5440319"/>
              <a:gd name="connsiteX2" fmla="*/ 8905938 w 9002393"/>
              <a:gd name="connsiteY2" fmla="*/ 38100 h 5440319"/>
              <a:gd name="connsiteX3" fmla="*/ 8880538 w 9002393"/>
              <a:gd name="connsiteY3" fmla="*/ 0 h 5440319"/>
              <a:gd name="connsiteX4" fmla="*/ 587438 w 9002393"/>
              <a:gd name="connsiteY4" fmla="*/ 76200 h 5440319"/>
              <a:gd name="connsiteX5" fmla="*/ 816038 w 9002393"/>
              <a:gd name="connsiteY5" fmla="*/ 5067300 h 5440319"/>
              <a:gd name="connsiteX6" fmla="*/ 1908238 w 9002393"/>
              <a:gd name="connsiteY6" fmla="*/ 5080000 h 5440319"/>
              <a:gd name="connsiteX7" fmla="*/ 2162238 w 9002393"/>
              <a:gd name="connsiteY7" fmla="*/ 5105400 h 5440319"/>
              <a:gd name="connsiteX8" fmla="*/ 2441638 w 9002393"/>
              <a:gd name="connsiteY8" fmla="*/ 5143500 h 5440319"/>
              <a:gd name="connsiteX9" fmla="*/ 2873438 w 9002393"/>
              <a:gd name="connsiteY9" fmla="*/ 5181600 h 5440319"/>
              <a:gd name="connsiteX10" fmla="*/ 3038538 w 9002393"/>
              <a:gd name="connsiteY10" fmla="*/ 5207000 h 5440319"/>
              <a:gd name="connsiteX11" fmla="*/ 3343338 w 9002393"/>
              <a:gd name="connsiteY11" fmla="*/ 5219700 h 5440319"/>
              <a:gd name="connsiteX12" fmla="*/ 3711638 w 9002393"/>
              <a:gd name="connsiteY12" fmla="*/ 5257800 h 5440319"/>
              <a:gd name="connsiteX13" fmla="*/ 3889438 w 9002393"/>
              <a:gd name="connsiteY13" fmla="*/ 5283200 h 5440319"/>
              <a:gd name="connsiteX14" fmla="*/ 4626038 w 9002393"/>
              <a:gd name="connsiteY14" fmla="*/ 5295900 h 5440319"/>
              <a:gd name="connsiteX15" fmla="*/ 5337238 w 9002393"/>
              <a:gd name="connsiteY15" fmla="*/ 5295900 h 5440319"/>
              <a:gd name="connsiteX16" fmla="*/ 5756338 w 9002393"/>
              <a:gd name="connsiteY16" fmla="*/ 5270500 h 5440319"/>
              <a:gd name="connsiteX17" fmla="*/ 5908738 w 9002393"/>
              <a:gd name="connsiteY17" fmla="*/ 5245100 h 5440319"/>
              <a:gd name="connsiteX18" fmla="*/ 7000938 w 9002393"/>
              <a:gd name="connsiteY18" fmla="*/ 5207000 h 5440319"/>
              <a:gd name="connsiteX19" fmla="*/ 7242238 w 9002393"/>
              <a:gd name="connsiteY19" fmla="*/ 5194300 h 5440319"/>
              <a:gd name="connsiteX20" fmla="*/ 7331138 w 9002393"/>
              <a:gd name="connsiteY20" fmla="*/ 5181600 h 5440319"/>
              <a:gd name="connsiteX21" fmla="*/ 8893238 w 9002393"/>
              <a:gd name="connsiteY21" fmla="*/ 5092700 h 5440319"/>
              <a:gd name="connsiteX22" fmla="*/ 8867838 w 9002393"/>
              <a:gd name="connsiteY22" fmla="*/ 4940300 h 5440319"/>
              <a:gd name="connsiteX23" fmla="*/ 8855138 w 9002393"/>
              <a:gd name="connsiteY23" fmla="*/ 4838700 h 5440319"/>
              <a:gd name="connsiteX24" fmla="*/ 8829738 w 9002393"/>
              <a:gd name="connsiteY24" fmla="*/ 4762500 h 5440319"/>
              <a:gd name="connsiteX25" fmla="*/ 8766238 w 9002393"/>
              <a:gd name="connsiteY25" fmla="*/ 4546600 h 5440319"/>
              <a:gd name="connsiteX26" fmla="*/ 8702738 w 9002393"/>
              <a:gd name="connsiteY26" fmla="*/ 4521200 h 5440319"/>
              <a:gd name="connsiteX27" fmla="*/ 8537638 w 9002393"/>
              <a:gd name="connsiteY27" fmla="*/ 4483100 h 5440319"/>
              <a:gd name="connsiteX28" fmla="*/ 8448738 w 9002393"/>
              <a:gd name="connsiteY28" fmla="*/ 4470400 h 5440319"/>
              <a:gd name="connsiteX29" fmla="*/ 8359838 w 9002393"/>
              <a:gd name="connsiteY29" fmla="*/ 4445000 h 5440319"/>
              <a:gd name="connsiteX30" fmla="*/ 8258238 w 9002393"/>
              <a:gd name="connsiteY30" fmla="*/ 4432300 h 5440319"/>
              <a:gd name="connsiteX31" fmla="*/ 8143938 w 9002393"/>
              <a:gd name="connsiteY31" fmla="*/ 4406900 h 5440319"/>
              <a:gd name="connsiteX32" fmla="*/ 8029638 w 9002393"/>
              <a:gd name="connsiteY32" fmla="*/ 4394200 h 5440319"/>
              <a:gd name="connsiteX33" fmla="*/ 7813738 w 9002393"/>
              <a:gd name="connsiteY33" fmla="*/ 4343400 h 5440319"/>
              <a:gd name="connsiteX34" fmla="*/ 7623238 w 9002393"/>
              <a:gd name="connsiteY34" fmla="*/ 4305300 h 5440319"/>
              <a:gd name="connsiteX35" fmla="*/ 7534338 w 9002393"/>
              <a:gd name="connsiteY35" fmla="*/ 4279900 h 5440319"/>
              <a:gd name="connsiteX36" fmla="*/ 7381938 w 9002393"/>
              <a:gd name="connsiteY36" fmla="*/ 4229100 h 5440319"/>
              <a:gd name="connsiteX37" fmla="*/ 7331138 w 9002393"/>
              <a:gd name="connsiteY37" fmla="*/ 4216400 h 5440319"/>
              <a:gd name="connsiteX38" fmla="*/ 7229538 w 9002393"/>
              <a:gd name="connsiteY38" fmla="*/ 4178300 h 5440319"/>
              <a:gd name="connsiteX39" fmla="*/ 7191438 w 9002393"/>
              <a:gd name="connsiteY39" fmla="*/ 4152900 h 5440319"/>
              <a:gd name="connsiteX40" fmla="*/ 7102538 w 9002393"/>
              <a:gd name="connsiteY40" fmla="*/ 4140200 h 5440319"/>
              <a:gd name="connsiteX41" fmla="*/ 6785038 w 9002393"/>
              <a:gd name="connsiteY41" fmla="*/ 4102100 h 5440319"/>
              <a:gd name="connsiteX42" fmla="*/ 6721538 w 9002393"/>
              <a:gd name="connsiteY42" fmla="*/ 4076700 h 5440319"/>
              <a:gd name="connsiteX43" fmla="*/ 6683438 w 9002393"/>
              <a:gd name="connsiteY43" fmla="*/ 4064000 h 5440319"/>
              <a:gd name="connsiteX44" fmla="*/ 6632638 w 9002393"/>
              <a:gd name="connsiteY44" fmla="*/ 4038600 h 5440319"/>
              <a:gd name="connsiteX45" fmla="*/ 6492938 w 9002393"/>
              <a:gd name="connsiteY45" fmla="*/ 4013200 h 5440319"/>
              <a:gd name="connsiteX46" fmla="*/ 6442138 w 9002393"/>
              <a:gd name="connsiteY46" fmla="*/ 4000500 h 5440319"/>
              <a:gd name="connsiteX47" fmla="*/ 6404038 w 9002393"/>
              <a:gd name="connsiteY47" fmla="*/ 3987800 h 5440319"/>
              <a:gd name="connsiteX48" fmla="*/ 6353238 w 9002393"/>
              <a:gd name="connsiteY48" fmla="*/ 3962400 h 5440319"/>
              <a:gd name="connsiteX49" fmla="*/ 6200838 w 9002393"/>
              <a:gd name="connsiteY49" fmla="*/ 3937000 h 5440319"/>
              <a:gd name="connsiteX50" fmla="*/ 6137338 w 9002393"/>
              <a:gd name="connsiteY50" fmla="*/ 3898900 h 5440319"/>
              <a:gd name="connsiteX51" fmla="*/ 6099238 w 9002393"/>
              <a:gd name="connsiteY51" fmla="*/ 3886200 h 5440319"/>
              <a:gd name="connsiteX52" fmla="*/ 6061138 w 9002393"/>
              <a:gd name="connsiteY52" fmla="*/ 3860800 h 5440319"/>
              <a:gd name="connsiteX53" fmla="*/ 6023038 w 9002393"/>
              <a:gd name="connsiteY53" fmla="*/ 3848100 h 5440319"/>
              <a:gd name="connsiteX54" fmla="*/ 5959538 w 9002393"/>
              <a:gd name="connsiteY54" fmla="*/ 3822700 h 5440319"/>
              <a:gd name="connsiteX55" fmla="*/ 5807138 w 9002393"/>
              <a:gd name="connsiteY55" fmla="*/ 3810000 h 5440319"/>
              <a:gd name="connsiteX56" fmla="*/ 5629338 w 9002393"/>
              <a:gd name="connsiteY56" fmla="*/ 3746500 h 5440319"/>
              <a:gd name="connsiteX57" fmla="*/ 5527738 w 9002393"/>
              <a:gd name="connsiteY57" fmla="*/ 3721100 h 5440319"/>
              <a:gd name="connsiteX58" fmla="*/ 5362638 w 9002393"/>
              <a:gd name="connsiteY58" fmla="*/ 3695700 h 5440319"/>
              <a:gd name="connsiteX59" fmla="*/ 5273738 w 9002393"/>
              <a:gd name="connsiteY59" fmla="*/ 3670300 h 5440319"/>
              <a:gd name="connsiteX60" fmla="*/ 5197538 w 9002393"/>
              <a:gd name="connsiteY60" fmla="*/ 3657600 h 5440319"/>
              <a:gd name="connsiteX61" fmla="*/ 5019738 w 9002393"/>
              <a:gd name="connsiteY61" fmla="*/ 3619500 h 5440319"/>
              <a:gd name="connsiteX62" fmla="*/ 4854638 w 9002393"/>
              <a:gd name="connsiteY62" fmla="*/ 3606800 h 5440319"/>
              <a:gd name="connsiteX63" fmla="*/ 4676838 w 9002393"/>
              <a:gd name="connsiteY63" fmla="*/ 3568700 h 5440319"/>
              <a:gd name="connsiteX64" fmla="*/ 4600638 w 9002393"/>
              <a:gd name="connsiteY64" fmla="*/ 3543300 h 5440319"/>
              <a:gd name="connsiteX65" fmla="*/ 4511738 w 9002393"/>
              <a:gd name="connsiteY65" fmla="*/ 3530600 h 5440319"/>
              <a:gd name="connsiteX66" fmla="*/ 4460938 w 9002393"/>
              <a:gd name="connsiteY66" fmla="*/ 3517900 h 5440319"/>
              <a:gd name="connsiteX67" fmla="*/ 4397438 w 9002393"/>
              <a:gd name="connsiteY67" fmla="*/ 3505200 h 5440319"/>
              <a:gd name="connsiteX68" fmla="*/ 4143438 w 9002393"/>
              <a:gd name="connsiteY68" fmla="*/ 3479800 h 5440319"/>
              <a:gd name="connsiteX69" fmla="*/ 4054538 w 9002393"/>
              <a:gd name="connsiteY69" fmla="*/ 3454400 h 5440319"/>
              <a:gd name="connsiteX70" fmla="*/ 3876738 w 9002393"/>
              <a:gd name="connsiteY70" fmla="*/ 3429000 h 5440319"/>
              <a:gd name="connsiteX71" fmla="*/ 3762438 w 9002393"/>
              <a:gd name="connsiteY71" fmla="*/ 3390900 h 5440319"/>
              <a:gd name="connsiteX72" fmla="*/ 3686238 w 9002393"/>
              <a:gd name="connsiteY72" fmla="*/ 3365500 h 5440319"/>
              <a:gd name="connsiteX73" fmla="*/ 3597338 w 9002393"/>
              <a:gd name="connsiteY73" fmla="*/ 3340100 h 5440319"/>
              <a:gd name="connsiteX74" fmla="*/ 3483038 w 9002393"/>
              <a:gd name="connsiteY74" fmla="*/ 3302000 h 5440319"/>
              <a:gd name="connsiteX75" fmla="*/ 3368738 w 9002393"/>
              <a:gd name="connsiteY75" fmla="*/ 3263900 h 5440319"/>
              <a:gd name="connsiteX76" fmla="*/ 3203638 w 9002393"/>
              <a:gd name="connsiteY76" fmla="*/ 3225800 h 5440319"/>
              <a:gd name="connsiteX77" fmla="*/ 3076638 w 9002393"/>
              <a:gd name="connsiteY77" fmla="*/ 3187700 h 5440319"/>
              <a:gd name="connsiteX78" fmla="*/ 3013138 w 9002393"/>
              <a:gd name="connsiteY78" fmla="*/ 3162300 h 5440319"/>
              <a:gd name="connsiteX79" fmla="*/ 2962338 w 9002393"/>
              <a:gd name="connsiteY79" fmla="*/ 3149600 h 5440319"/>
              <a:gd name="connsiteX80" fmla="*/ 2886138 w 9002393"/>
              <a:gd name="connsiteY80" fmla="*/ 3124200 h 5440319"/>
              <a:gd name="connsiteX81" fmla="*/ 2835338 w 9002393"/>
              <a:gd name="connsiteY81" fmla="*/ 3098800 h 5440319"/>
              <a:gd name="connsiteX82" fmla="*/ 2771838 w 9002393"/>
              <a:gd name="connsiteY82" fmla="*/ 3086100 h 5440319"/>
              <a:gd name="connsiteX83" fmla="*/ 2619438 w 9002393"/>
              <a:gd name="connsiteY83" fmla="*/ 3022600 h 5440319"/>
              <a:gd name="connsiteX84" fmla="*/ 2543238 w 9002393"/>
              <a:gd name="connsiteY84" fmla="*/ 3009900 h 5440319"/>
              <a:gd name="connsiteX85" fmla="*/ 2467038 w 9002393"/>
              <a:gd name="connsiteY85" fmla="*/ 2984500 h 5440319"/>
              <a:gd name="connsiteX86" fmla="*/ 2416238 w 9002393"/>
              <a:gd name="connsiteY86" fmla="*/ 2959100 h 5440319"/>
              <a:gd name="connsiteX87" fmla="*/ 2162238 w 9002393"/>
              <a:gd name="connsiteY87" fmla="*/ 2921000 h 5440319"/>
              <a:gd name="connsiteX88" fmla="*/ 2073338 w 9002393"/>
              <a:gd name="connsiteY88" fmla="*/ 2908300 h 5440319"/>
              <a:gd name="connsiteX89" fmla="*/ 2009838 w 9002393"/>
              <a:gd name="connsiteY89" fmla="*/ 2882900 h 5440319"/>
              <a:gd name="connsiteX90" fmla="*/ 1819338 w 9002393"/>
              <a:gd name="connsiteY90" fmla="*/ 2857500 h 5440319"/>
              <a:gd name="connsiteX91" fmla="*/ 1552638 w 9002393"/>
              <a:gd name="connsiteY91" fmla="*/ 2819400 h 5440319"/>
              <a:gd name="connsiteX92" fmla="*/ 1514538 w 9002393"/>
              <a:gd name="connsiteY92" fmla="*/ 2806700 h 5440319"/>
              <a:gd name="connsiteX93" fmla="*/ 1336738 w 9002393"/>
              <a:gd name="connsiteY93" fmla="*/ 2781300 h 5440319"/>
              <a:gd name="connsiteX94" fmla="*/ 1222438 w 9002393"/>
              <a:gd name="connsiteY94" fmla="*/ 2743200 h 5440319"/>
              <a:gd name="connsiteX95" fmla="*/ 1184338 w 9002393"/>
              <a:gd name="connsiteY95" fmla="*/ 2730500 h 5440319"/>
              <a:gd name="connsiteX96" fmla="*/ 1146238 w 9002393"/>
              <a:gd name="connsiteY96" fmla="*/ 2717800 h 5440319"/>
              <a:gd name="connsiteX97" fmla="*/ 1120838 w 9002393"/>
              <a:gd name="connsiteY97" fmla="*/ 2679700 h 5440319"/>
              <a:gd name="connsiteX98" fmla="*/ 993838 w 9002393"/>
              <a:gd name="connsiteY98" fmla="*/ 2590800 h 5440319"/>
              <a:gd name="connsiteX99" fmla="*/ 968438 w 9002393"/>
              <a:gd name="connsiteY99" fmla="*/ 2552700 h 5440319"/>
              <a:gd name="connsiteX100" fmla="*/ 1171638 w 9002393"/>
              <a:gd name="connsiteY100" fmla="*/ 2514600 h 5440319"/>
              <a:gd name="connsiteX101" fmla="*/ 1260538 w 9002393"/>
              <a:gd name="connsiteY101" fmla="*/ 2501900 h 5440319"/>
              <a:gd name="connsiteX102" fmla="*/ 1463738 w 9002393"/>
              <a:gd name="connsiteY102" fmla="*/ 2476500 h 5440319"/>
              <a:gd name="connsiteX103" fmla="*/ 1603438 w 9002393"/>
              <a:gd name="connsiteY103" fmla="*/ 2451100 h 5440319"/>
              <a:gd name="connsiteX104" fmla="*/ 1971738 w 9002393"/>
              <a:gd name="connsiteY104" fmla="*/ 2425700 h 5440319"/>
              <a:gd name="connsiteX105" fmla="*/ 2035238 w 9002393"/>
              <a:gd name="connsiteY105" fmla="*/ 2413000 h 5440319"/>
              <a:gd name="connsiteX106" fmla="*/ 2263838 w 9002393"/>
              <a:gd name="connsiteY106" fmla="*/ 2374900 h 5440319"/>
              <a:gd name="connsiteX107" fmla="*/ 2428938 w 9002393"/>
              <a:gd name="connsiteY107" fmla="*/ 2336800 h 5440319"/>
              <a:gd name="connsiteX108" fmla="*/ 2505138 w 9002393"/>
              <a:gd name="connsiteY108" fmla="*/ 2324100 h 5440319"/>
              <a:gd name="connsiteX109" fmla="*/ 2619438 w 9002393"/>
              <a:gd name="connsiteY109" fmla="*/ 2273300 h 5440319"/>
              <a:gd name="connsiteX110" fmla="*/ 2670238 w 9002393"/>
              <a:gd name="connsiteY110" fmla="*/ 2260600 h 5440319"/>
              <a:gd name="connsiteX111" fmla="*/ 2733738 w 9002393"/>
              <a:gd name="connsiteY111" fmla="*/ 2222500 h 5440319"/>
              <a:gd name="connsiteX112" fmla="*/ 2771838 w 9002393"/>
              <a:gd name="connsiteY112" fmla="*/ 2197100 h 5440319"/>
              <a:gd name="connsiteX113" fmla="*/ 2835338 w 9002393"/>
              <a:gd name="connsiteY113" fmla="*/ 2184400 h 5440319"/>
              <a:gd name="connsiteX114" fmla="*/ 2987738 w 9002393"/>
              <a:gd name="connsiteY114" fmla="*/ 2120900 h 5440319"/>
              <a:gd name="connsiteX115" fmla="*/ 3102038 w 9002393"/>
              <a:gd name="connsiteY115" fmla="*/ 2070100 h 5440319"/>
              <a:gd name="connsiteX116" fmla="*/ 3190938 w 9002393"/>
              <a:gd name="connsiteY116" fmla="*/ 2019300 h 5440319"/>
              <a:gd name="connsiteX117" fmla="*/ 3305238 w 9002393"/>
              <a:gd name="connsiteY117" fmla="*/ 1968500 h 5440319"/>
              <a:gd name="connsiteX118" fmla="*/ 3356038 w 9002393"/>
              <a:gd name="connsiteY118" fmla="*/ 1955800 h 5440319"/>
              <a:gd name="connsiteX119" fmla="*/ 3495738 w 9002393"/>
              <a:gd name="connsiteY119" fmla="*/ 1892300 h 5440319"/>
              <a:gd name="connsiteX120" fmla="*/ 3648138 w 9002393"/>
              <a:gd name="connsiteY120" fmla="*/ 1828800 h 5440319"/>
              <a:gd name="connsiteX121" fmla="*/ 3698938 w 9002393"/>
              <a:gd name="connsiteY121" fmla="*/ 1803400 h 5440319"/>
              <a:gd name="connsiteX122" fmla="*/ 3800538 w 9002393"/>
              <a:gd name="connsiteY122" fmla="*/ 1778000 h 5440319"/>
              <a:gd name="connsiteX123" fmla="*/ 3851338 w 9002393"/>
              <a:gd name="connsiteY123" fmla="*/ 1765300 h 5440319"/>
              <a:gd name="connsiteX124" fmla="*/ 3902138 w 9002393"/>
              <a:gd name="connsiteY124" fmla="*/ 1752600 h 5440319"/>
              <a:gd name="connsiteX125" fmla="*/ 3952938 w 9002393"/>
              <a:gd name="connsiteY125" fmla="*/ 1727200 h 5440319"/>
              <a:gd name="connsiteX126" fmla="*/ 4029138 w 9002393"/>
              <a:gd name="connsiteY126" fmla="*/ 1714500 h 5440319"/>
              <a:gd name="connsiteX127" fmla="*/ 4448238 w 9002393"/>
              <a:gd name="connsiteY127" fmla="*/ 1676400 h 5440319"/>
              <a:gd name="connsiteX128" fmla="*/ 4626038 w 9002393"/>
              <a:gd name="connsiteY128" fmla="*/ 1651000 h 5440319"/>
              <a:gd name="connsiteX129" fmla="*/ 4765738 w 9002393"/>
              <a:gd name="connsiteY129" fmla="*/ 1638300 h 5440319"/>
              <a:gd name="connsiteX130" fmla="*/ 4867338 w 9002393"/>
              <a:gd name="connsiteY130" fmla="*/ 1625600 h 5440319"/>
              <a:gd name="connsiteX131" fmla="*/ 4981638 w 9002393"/>
              <a:gd name="connsiteY131" fmla="*/ 1612900 h 5440319"/>
              <a:gd name="connsiteX132" fmla="*/ 5070538 w 9002393"/>
              <a:gd name="connsiteY132" fmla="*/ 1587500 h 5440319"/>
              <a:gd name="connsiteX133" fmla="*/ 5184838 w 9002393"/>
              <a:gd name="connsiteY133" fmla="*/ 1574800 h 5440319"/>
              <a:gd name="connsiteX134" fmla="*/ 5286438 w 9002393"/>
              <a:gd name="connsiteY134" fmla="*/ 1536700 h 5440319"/>
              <a:gd name="connsiteX135" fmla="*/ 5362638 w 9002393"/>
              <a:gd name="connsiteY135" fmla="*/ 1524000 h 5440319"/>
              <a:gd name="connsiteX136" fmla="*/ 5527738 w 9002393"/>
              <a:gd name="connsiteY136" fmla="*/ 1485900 h 5440319"/>
              <a:gd name="connsiteX137" fmla="*/ 5680138 w 9002393"/>
              <a:gd name="connsiteY137" fmla="*/ 1435100 h 5440319"/>
              <a:gd name="connsiteX138" fmla="*/ 5819838 w 9002393"/>
              <a:gd name="connsiteY138" fmla="*/ 1397000 h 5440319"/>
              <a:gd name="connsiteX139" fmla="*/ 5896038 w 9002393"/>
              <a:gd name="connsiteY139" fmla="*/ 1358900 h 5440319"/>
              <a:gd name="connsiteX140" fmla="*/ 6010338 w 9002393"/>
              <a:gd name="connsiteY140" fmla="*/ 1295400 h 5440319"/>
              <a:gd name="connsiteX141" fmla="*/ 6086538 w 9002393"/>
              <a:gd name="connsiteY141" fmla="*/ 1270000 h 5440319"/>
              <a:gd name="connsiteX142" fmla="*/ 6137338 w 9002393"/>
              <a:gd name="connsiteY142" fmla="*/ 1231900 h 5440319"/>
              <a:gd name="connsiteX143" fmla="*/ 6238938 w 9002393"/>
              <a:gd name="connsiteY143" fmla="*/ 1193800 h 5440319"/>
              <a:gd name="connsiteX144" fmla="*/ 6289738 w 9002393"/>
              <a:gd name="connsiteY144" fmla="*/ 1168400 h 5440319"/>
              <a:gd name="connsiteX145" fmla="*/ 6327838 w 9002393"/>
              <a:gd name="connsiteY145" fmla="*/ 1143000 h 5440319"/>
              <a:gd name="connsiteX146" fmla="*/ 6378638 w 9002393"/>
              <a:gd name="connsiteY146" fmla="*/ 1104900 h 5440319"/>
              <a:gd name="connsiteX147" fmla="*/ 6416738 w 9002393"/>
              <a:gd name="connsiteY147" fmla="*/ 1092200 h 5440319"/>
              <a:gd name="connsiteX148" fmla="*/ 6480238 w 9002393"/>
              <a:gd name="connsiteY148" fmla="*/ 1066800 h 5440319"/>
              <a:gd name="connsiteX149" fmla="*/ 6518338 w 9002393"/>
              <a:gd name="connsiteY149" fmla="*/ 1054100 h 5440319"/>
              <a:gd name="connsiteX150" fmla="*/ 6594538 w 9002393"/>
              <a:gd name="connsiteY150" fmla="*/ 1003300 h 5440319"/>
              <a:gd name="connsiteX151" fmla="*/ 6683438 w 9002393"/>
              <a:gd name="connsiteY151" fmla="*/ 977900 h 5440319"/>
              <a:gd name="connsiteX152" fmla="*/ 6785038 w 9002393"/>
              <a:gd name="connsiteY152" fmla="*/ 927100 h 5440319"/>
              <a:gd name="connsiteX153" fmla="*/ 6861238 w 9002393"/>
              <a:gd name="connsiteY153" fmla="*/ 901700 h 5440319"/>
              <a:gd name="connsiteX154" fmla="*/ 6975538 w 9002393"/>
              <a:gd name="connsiteY154" fmla="*/ 889000 h 5440319"/>
              <a:gd name="connsiteX155" fmla="*/ 7191438 w 9002393"/>
              <a:gd name="connsiteY155" fmla="*/ 850900 h 5440319"/>
              <a:gd name="connsiteX156" fmla="*/ 7470838 w 9002393"/>
              <a:gd name="connsiteY156" fmla="*/ 838200 h 5440319"/>
              <a:gd name="connsiteX157" fmla="*/ 7547038 w 9002393"/>
              <a:gd name="connsiteY157" fmla="*/ 825500 h 5440319"/>
              <a:gd name="connsiteX158" fmla="*/ 7661338 w 9002393"/>
              <a:gd name="connsiteY158" fmla="*/ 812800 h 5440319"/>
              <a:gd name="connsiteX159" fmla="*/ 7775638 w 9002393"/>
              <a:gd name="connsiteY159" fmla="*/ 774700 h 5440319"/>
              <a:gd name="connsiteX160" fmla="*/ 7839138 w 9002393"/>
              <a:gd name="connsiteY160" fmla="*/ 762000 h 5440319"/>
              <a:gd name="connsiteX161" fmla="*/ 7877238 w 9002393"/>
              <a:gd name="connsiteY161" fmla="*/ 749300 h 5440319"/>
              <a:gd name="connsiteX162" fmla="*/ 7978838 w 9002393"/>
              <a:gd name="connsiteY162" fmla="*/ 736600 h 5440319"/>
              <a:gd name="connsiteX163" fmla="*/ 8194738 w 9002393"/>
              <a:gd name="connsiteY163" fmla="*/ 698500 h 5440319"/>
              <a:gd name="connsiteX164" fmla="*/ 8232838 w 9002393"/>
              <a:gd name="connsiteY164" fmla="*/ 673100 h 5440319"/>
              <a:gd name="connsiteX165" fmla="*/ 8309038 w 9002393"/>
              <a:gd name="connsiteY165" fmla="*/ 660400 h 5440319"/>
              <a:gd name="connsiteX166" fmla="*/ 8486838 w 9002393"/>
              <a:gd name="connsiteY166" fmla="*/ 622300 h 5440319"/>
              <a:gd name="connsiteX167" fmla="*/ 8626538 w 9002393"/>
              <a:gd name="connsiteY167" fmla="*/ 584200 h 5440319"/>
              <a:gd name="connsiteX168" fmla="*/ 8817038 w 9002393"/>
              <a:gd name="connsiteY168" fmla="*/ 546100 h 5440319"/>
              <a:gd name="connsiteX169" fmla="*/ 8855138 w 9002393"/>
              <a:gd name="connsiteY169" fmla="*/ 520700 h 5440319"/>
              <a:gd name="connsiteX170" fmla="*/ 8893238 w 9002393"/>
              <a:gd name="connsiteY170" fmla="*/ 508000 h 5440319"/>
              <a:gd name="connsiteX171" fmla="*/ 8905938 w 9002393"/>
              <a:gd name="connsiteY171" fmla="*/ 469900 h 5440319"/>
              <a:gd name="connsiteX172" fmla="*/ 8956738 w 9002393"/>
              <a:gd name="connsiteY172" fmla="*/ 355600 h 5440319"/>
              <a:gd name="connsiteX0" fmla="*/ 8893238 w 9008967"/>
              <a:gd name="connsiteY0" fmla="*/ 444500 h 5440319"/>
              <a:gd name="connsiteX1" fmla="*/ 8931338 w 9008967"/>
              <a:gd name="connsiteY1" fmla="*/ 165100 h 5440319"/>
              <a:gd name="connsiteX2" fmla="*/ 8905938 w 9008967"/>
              <a:gd name="connsiteY2" fmla="*/ 38100 h 5440319"/>
              <a:gd name="connsiteX3" fmla="*/ 8880538 w 9008967"/>
              <a:gd name="connsiteY3" fmla="*/ 0 h 5440319"/>
              <a:gd name="connsiteX4" fmla="*/ 587438 w 9008967"/>
              <a:gd name="connsiteY4" fmla="*/ 76200 h 5440319"/>
              <a:gd name="connsiteX5" fmla="*/ 816038 w 9008967"/>
              <a:gd name="connsiteY5" fmla="*/ 5067300 h 5440319"/>
              <a:gd name="connsiteX6" fmla="*/ 1908238 w 9008967"/>
              <a:gd name="connsiteY6" fmla="*/ 5080000 h 5440319"/>
              <a:gd name="connsiteX7" fmla="*/ 2162238 w 9008967"/>
              <a:gd name="connsiteY7" fmla="*/ 5105400 h 5440319"/>
              <a:gd name="connsiteX8" fmla="*/ 2441638 w 9008967"/>
              <a:gd name="connsiteY8" fmla="*/ 5143500 h 5440319"/>
              <a:gd name="connsiteX9" fmla="*/ 2873438 w 9008967"/>
              <a:gd name="connsiteY9" fmla="*/ 5181600 h 5440319"/>
              <a:gd name="connsiteX10" fmla="*/ 3038538 w 9008967"/>
              <a:gd name="connsiteY10" fmla="*/ 5207000 h 5440319"/>
              <a:gd name="connsiteX11" fmla="*/ 3343338 w 9008967"/>
              <a:gd name="connsiteY11" fmla="*/ 5219700 h 5440319"/>
              <a:gd name="connsiteX12" fmla="*/ 3711638 w 9008967"/>
              <a:gd name="connsiteY12" fmla="*/ 5257800 h 5440319"/>
              <a:gd name="connsiteX13" fmla="*/ 3889438 w 9008967"/>
              <a:gd name="connsiteY13" fmla="*/ 5283200 h 5440319"/>
              <a:gd name="connsiteX14" fmla="*/ 4626038 w 9008967"/>
              <a:gd name="connsiteY14" fmla="*/ 5295900 h 5440319"/>
              <a:gd name="connsiteX15" fmla="*/ 5337238 w 9008967"/>
              <a:gd name="connsiteY15" fmla="*/ 5295900 h 5440319"/>
              <a:gd name="connsiteX16" fmla="*/ 5756338 w 9008967"/>
              <a:gd name="connsiteY16" fmla="*/ 5270500 h 5440319"/>
              <a:gd name="connsiteX17" fmla="*/ 5908738 w 9008967"/>
              <a:gd name="connsiteY17" fmla="*/ 5245100 h 5440319"/>
              <a:gd name="connsiteX18" fmla="*/ 7000938 w 9008967"/>
              <a:gd name="connsiteY18" fmla="*/ 5207000 h 5440319"/>
              <a:gd name="connsiteX19" fmla="*/ 7242238 w 9008967"/>
              <a:gd name="connsiteY19" fmla="*/ 5194300 h 5440319"/>
              <a:gd name="connsiteX20" fmla="*/ 8893238 w 9008967"/>
              <a:gd name="connsiteY20" fmla="*/ 5092700 h 5440319"/>
              <a:gd name="connsiteX21" fmla="*/ 8867838 w 9008967"/>
              <a:gd name="connsiteY21" fmla="*/ 4940300 h 5440319"/>
              <a:gd name="connsiteX22" fmla="*/ 8855138 w 9008967"/>
              <a:gd name="connsiteY22" fmla="*/ 4838700 h 5440319"/>
              <a:gd name="connsiteX23" fmla="*/ 8829738 w 9008967"/>
              <a:gd name="connsiteY23" fmla="*/ 4762500 h 5440319"/>
              <a:gd name="connsiteX24" fmla="*/ 8766238 w 9008967"/>
              <a:gd name="connsiteY24" fmla="*/ 4546600 h 5440319"/>
              <a:gd name="connsiteX25" fmla="*/ 8702738 w 9008967"/>
              <a:gd name="connsiteY25" fmla="*/ 4521200 h 5440319"/>
              <a:gd name="connsiteX26" fmla="*/ 8537638 w 9008967"/>
              <a:gd name="connsiteY26" fmla="*/ 4483100 h 5440319"/>
              <a:gd name="connsiteX27" fmla="*/ 8448738 w 9008967"/>
              <a:gd name="connsiteY27" fmla="*/ 4470400 h 5440319"/>
              <a:gd name="connsiteX28" fmla="*/ 8359838 w 9008967"/>
              <a:gd name="connsiteY28" fmla="*/ 4445000 h 5440319"/>
              <a:gd name="connsiteX29" fmla="*/ 8258238 w 9008967"/>
              <a:gd name="connsiteY29" fmla="*/ 4432300 h 5440319"/>
              <a:gd name="connsiteX30" fmla="*/ 8143938 w 9008967"/>
              <a:gd name="connsiteY30" fmla="*/ 4406900 h 5440319"/>
              <a:gd name="connsiteX31" fmla="*/ 8029638 w 9008967"/>
              <a:gd name="connsiteY31" fmla="*/ 4394200 h 5440319"/>
              <a:gd name="connsiteX32" fmla="*/ 7813738 w 9008967"/>
              <a:gd name="connsiteY32" fmla="*/ 4343400 h 5440319"/>
              <a:gd name="connsiteX33" fmla="*/ 7623238 w 9008967"/>
              <a:gd name="connsiteY33" fmla="*/ 4305300 h 5440319"/>
              <a:gd name="connsiteX34" fmla="*/ 7534338 w 9008967"/>
              <a:gd name="connsiteY34" fmla="*/ 4279900 h 5440319"/>
              <a:gd name="connsiteX35" fmla="*/ 7381938 w 9008967"/>
              <a:gd name="connsiteY35" fmla="*/ 4229100 h 5440319"/>
              <a:gd name="connsiteX36" fmla="*/ 7331138 w 9008967"/>
              <a:gd name="connsiteY36" fmla="*/ 4216400 h 5440319"/>
              <a:gd name="connsiteX37" fmla="*/ 7229538 w 9008967"/>
              <a:gd name="connsiteY37" fmla="*/ 4178300 h 5440319"/>
              <a:gd name="connsiteX38" fmla="*/ 7191438 w 9008967"/>
              <a:gd name="connsiteY38" fmla="*/ 4152900 h 5440319"/>
              <a:gd name="connsiteX39" fmla="*/ 7102538 w 9008967"/>
              <a:gd name="connsiteY39" fmla="*/ 4140200 h 5440319"/>
              <a:gd name="connsiteX40" fmla="*/ 6785038 w 9008967"/>
              <a:gd name="connsiteY40" fmla="*/ 4102100 h 5440319"/>
              <a:gd name="connsiteX41" fmla="*/ 6721538 w 9008967"/>
              <a:gd name="connsiteY41" fmla="*/ 4076700 h 5440319"/>
              <a:gd name="connsiteX42" fmla="*/ 6683438 w 9008967"/>
              <a:gd name="connsiteY42" fmla="*/ 4064000 h 5440319"/>
              <a:gd name="connsiteX43" fmla="*/ 6632638 w 9008967"/>
              <a:gd name="connsiteY43" fmla="*/ 4038600 h 5440319"/>
              <a:gd name="connsiteX44" fmla="*/ 6492938 w 9008967"/>
              <a:gd name="connsiteY44" fmla="*/ 4013200 h 5440319"/>
              <a:gd name="connsiteX45" fmla="*/ 6442138 w 9008967"/>
              <a:gd name="connsiteY45" fmla="*/ 4000500 h 5440319"/>
              <a:gd name="connsiteX46" fmla="*/ 6404038 w 9008967"/>
              <a:gd name="connsiteY46" fmla="*/ 3987800 h 5440319"/>
              <a:gd name="connsiteX47" fmla="*/ 6353238 w 9008967"/>
              <a:gd name="connsiteY47" fmla="*/ 3962400 h 5440319"/>
              <a:gd name="connsiteX48" fmla="*/ 6200838 w 9008967"/>
              <a:gd name="connsiteY48" fmla="*/ 3937000 h 5440319"/>
              <a:gd name="connsiteX49" fmla="*/ 6137338 w 9008967"/>
              <a:gd name="connsiteY49" fmla="*/ 3898900 h 5440319"/>
              <a:gd name="connsiteX50" fmla="*/ 6099238 w 9008967"/>
              <a:gd name="connsiteY50" fmla="*/ 3886200 h 5440319"/>
              <a:gd name="connsiteX51" fmla="*/ 6061138 w 9008967"/>
              <a:gd name="connsiteY51" fmla="*/ 3860800 h 5440319"/>
              <a:gd name="connsiteX52" fmla="*/ 6023038 w 9008967"/>
              <a:gd name="connsiteY52" fmla="*/ 3848100 h 5440319"/>
              <a:gd name="connsiteX53" fmla="*/ 5959538 w 9008967"/>
              <a:gd name="connsiteY53" fmla="*/ 3822700 h 5440319"/>
              <a:gd name="connsiteX54" fmla="*/ 5807138 w 9008967"/>
              <a:gd name="connsiteY54" fmla="*/ 3810000 h 5440319"/>
              <a:gd name="connsiteX55" fmla="*/ 5629338 w 9008967"/>
              <a:gd name="connsiteY55" fmla="*/ 3746500 h 5440319"/>
              <a:gd name="connsiteX56" fmla="*/ 5527738 w 9008967"/>
              <a:gd name="connsiteY56" fmla="*/ 3721100 h 5440319"/>
              <a:gd name="connsiteX57" fmla="*/ 5362638 w 9008967"/>
              <a:gd name="connsiteY57" fmla="*/ 3695700 h 5440319"/>
              <a:gd name="connsiteX58" fmla="*/ 5273738 w 9008967"/>
              <a:gd name="connsiteY58" fmla="*/ 3670300 h 5440319"/>
              <a:gd name="connsiteX59" fmla="*/ 5197538 w 9008967"/>
              <a:gd name="connsiteY59" fmla="*/ 3657600 h 5440319"/>
              <a:gd name="connsiteX60" fmla="*/ 5019738 w 9008967"/>
              <a:gd name="connsiteY60" fmla="*/ 3619500 h 5440319"/>
              <a:gd name="connsiteX61" fmla="*/ 4854638 w 9008967"/>
              <a:gd name="connsiteY61" fmla="*/ 3606800 h 5440319"/>
              <a:gd name="connsiteX62" fmla="*/ 4676838 w 9008967"/>
              <a:gd name="connsiteY62" fmla="*/ 3568700 h 5440319"/>
              <a:gd name="connsiteX63" fmla="*/ 4600638 w 9008967"/>
              <a:gd name="connsiteY63" fmla="*/ 3543300 h 5440319"/>
              <a:gd name="connsiteX64" fmla="*/ 4511738 w 9008967"/>
              <a:gd name="connsiteY64" fmla="*/ 3530600 h 5440319"/>
              <a:gd name="connsiteX65" fmla="*/ 4460938 w 9008967"/>
              <a:gd name="connsiteY65" fmla="*/ 3517900 h 5440319"/>
              <a:gd name="connsiteX66" fmla="*/ 4397438 w 9008967"/>
              <a:gd name="connsiteY66" fmla="*/ 3505200 h 5440319"/>
              <a:gd name="connsiteX67" fmla="*/ 4143438 w 9008967"/>
              <a:gd name="connsiteY67" fmla="*/ 3479800 h 5440319"/>
              <a:gd name="connsiteX68" fmla="*/ 4054538 w 9008967"/>
              <a:gd name="connsiteY68" fmla="*/ 3454400 h 5440319"/>
              <a:gd name="connsiteX69" fmla="*/ 3876738 w 9008967"/>
              <a:gd name="connsiteY69" fmla="*/ 3429000 h 5440319"/>
              <a:gd name="connsiteX70" fmla="*/ 3762438 w 9008967"/>
              <a:gd name="connsiteY70" fmla="*/ 3390900 h 5440319"/>
              <a:gd name="connsiteX71" fmla="*/ 3686238 w 9008967"/>
              <a:gd name="connsiteY71" fmla="*/ 3365500 h 5440319"/>
              <a:gd name="connsiteX72" fmla="*/ 3597338 w 9008967"/>
              <a:gd name="connsiteY72" fmla="*/ 3340100 h 5440319"/>
              <a:gd name="connsiteX73" fmla="*/ 3483038 w 9008967"/>
              <a:gd name="connsiteY73" fmla="*/ 3302000 h 5440319"/>
              <a:gd name="connsiteX74" fmla="*/ 3368738 w 9008967"/>
              <a:gd name="connsiteY74" fmla="*/ 3263900 h 5440319"/>
              <a:gd name="connsiteX75" fmla="*/ 3203638 w 9008967"/>
              <a:gd name="connsiteY75" fmla="*/ 3225800 h 5440319"/>
              <a:gd name="connsiteX76" fmla="*/ 3076638 w 9008967"/>
              <a:gd name="connsiteY76" fmla="*/ 3187700 h 5440319"/>
              <a:gd name="connsiteX77" fmla="*/ 3013138 w 9008967"/>
              <a:gd name="connsiteY77" fmla="*/ 3162300 h 5440319"/>
              <a:gd name="connsiteX78" fmla="*/ 2962338 w 9008967"/>
              <a:gd name="connsiteY78" fmla="*/ 3149600 h 5440319"/>
              <a:gd name="connsiteX79" fmla="*/ 2886138 w 9008967"/>
              <a:gd name="connsiteY79" fmla="*/ 3124200 h 5440319"/>
              <a:gd name="connsiteX80" fmla="*/ 2835338 w 9008967"/>
              <a:gd name="connsiteY80" fmla="*/ 3098800 h 5440319"/>
              <a:gd name="connsiteX81" fmla="*/ 2771838 w 9008967"/>
              <a:gd name="connsiteY81" fmla="*/ 3086100 h 5440319"/>
              <a:gd name="connsiteX82" fmla="*/ 2619438 w 9008967"/>
              <a:gd name="connsiteY82" fmla="*/ 3022600 h 5440319"/>
              <a:gd name="connsiteX83" fmla="*/ 2543238 w 9008967"/>
              <a:gd name="connsiteY83" fmla="*/ 3009900 h 5440319"/>
              <a:gd name="connsiteX84" fmla="*/ 2467038 w 9008967"/>
              <a:gd name="connsiteY84" fmla="*/ 2984500 h 5440319"/>
              <a:gd name="connsiteX85" fmla="*/ 2416238 w 9008967"/>
              <a:gd name="connsiteY85" fmla="*/ 2959100 h 5440319"/>
              <a:gd name="connsiteX86" fmla="*/ 2162238 w 9008967"/>
              <a:gd name="connsiteY86" fmla="*/ 2921000 h 5440319"/>
              <a:gd name="connsiteX87" fmla="*/ 2073338 w 9008967"/>
              <a:gd name="connsiteY87" fmla="*/ 2908300 h 5440319"/>
              <a:gd name="connsiteX88" fmla="*/ 2009838 w 9008967"/>
              <a:gd name="connsiteY88" fmla="*/ 2882900 h 5440319"/>
              <a:gd name="connsiteX89" fmla="*/ 1819338 w 9008967"/>
              <a:gd name="connsiteY89" fmla="*/ 2857500 h 5440319"/>
              <a:gd name="connsiteX90" fmla="*/ 1552638 w 9008967"/>
              <a:gd name="connsiteY90" fmla="*/ 2819400 h 5440319"/>
              <a:gd name="connsiteX91" fmla="*/ 1514538 w 9008967"/>
              <a:gd name="connsiteY91" fmla="*/ 2806700 h 5440319"/>
              <a:gd name="connsiteX92" fmla="*/ 1336738 w 9008967"/>
              <a:gd name="connsiteY92" fmla="*/ 2781300 h 5440319"/>
              <a:gd name="connsiteX93" fmla="*/ 1222438 w 9008967"/>
              <a:gd name="connsiteY93" fmla="*/ 2743200 h 5440319"/>
              <a:gd name="connsiteX94" fmla="*/ 1184338 w 9008967"/>
              <a:gd name="connsiteY94" fmla="*/ 2730500 h 5440319"/>
              <a:gd name="connsiteX95" fmla="*/ 1146238 w 9008967"/>
              <a:gd name="connsiteY95" fmla="*/ 2717800 h 5440319"/>
              <a:gd name="connsiteX96" fmla="*/ 1120838 w 9008967"/>
              <a:gd name="connsiteY96" fmla="*/ 2679700 h 5440319"/>
              <a:gd name="connsiteX97" fmla="*/ 993838 w 9008967"/>
              <a:gd name="connsiteY97" fmla="*/ 2590800 h 5440319"/>
              <a:gd name="connsiteX98" fmla="*/ 968438 w 9008967"/>
              <a:gd name="connsiteY98" fmla="*/ 2552700 h 5440319"/>
              <a:gd name="connsiteX99" fmla="*/ 1171638 w 9008967"/>
              <a:gd name="connsiteY99" fmla="*/ 2514600 h 5440319"/>
              <a:gd name="connsiteX100" fmla="*/ 1260538 w 9008967"/>
              <a:gd name="connsiteY100" fmla="*/ 2501900 h 5440319"/>
              <a:gd name="connsiteX101" fmla="*/ 1463738 w 9008967"/>
              <a:gd name="connsiteY101" fmla="*/ 2476500 h 5440319"/>
              <a:gd name="connsiteX102" fmla="*/ 1603438 w 9008967"/>
              <a:gd name="connsiteY102" fmla="*/ 2451100 h 5440319"/>
              <a:gd name="connsiteX103" fmla="*/ 1971738 w 9008967"/>
              <a:gd name="connsiteY103" fmla="*/ 2425700 h 5440319"/>
              <a:gd name="connsiteX104" fmla="*/ 2035238 w 9008967"/>
              <a:gd name="connsiteY104" fmla="*/ 2413000 h 5440319"/>
              <a:gd name="connsiteX105" fmla="*/ 2263838 w 9008967"/>
              <a:gd name="connsiteY105" fmla="*/ 2374900 h 5440319"/>
              <a:gd name="connsiteX106" fmla="*/ 2428938 w 9008967"/>
              <a:gd name="connsiteY106" fmla="*/ 2336800 h 5440319"/>
              <a:gd name="connsiteX107" fmla="*/ 2505138 w 9008967"/>
              <a:gd name="connsiteY107" fmla="*/ 2324100 h 5440319"/>
              <a:gd name="connsiteX108" fmla="*/ 2619438 w 9008967"/>
              <a:gd name="connsiteY108" fmla="*/ 2273300 h 5440319"/>
              <a:gd name="connsiteX109" fmla="*/ 2670238 w 9008967"/>
              <a:gd name="connsiteY109" fmla="*/ 2260600 h 5440319"/>
              <a:gd name="connsiteX110" fmla="*/ 2733738 w 9008967"/>
              <a:gd name="connsiteY110" fmla="*/ 2222500 h 5440319"/>
              <a:gd name="connsiteX111" fmla="*/ 2771838 w 9008967"/>
              <a:gd name="connsiteY111" fmla="*/ 2197100 h 5440319"/>
              <a:gd name="connsiteX112" fmla="*/ 2835338 w 9008967"/>
              <a:gd name="connsiteY112" fmla="*/ 2184400 h 5440319"/>
              <a:gd name="connsiteX113" fmla="*/ 2987738 w 9008967"/>
              <a:gd name="connsiteY113" fmla="*/ 2120900 h 5440319"/>
              <a:gd name="connsiteX114" fmla="*/ 3102038 w 9008967"/>
              <a:gd name="connsiteY114" fmla="*/ 2070100 h 5440319"/>
              <a:gd name="connsiteX115" fmla="*/ 3190938 w 9008967"/>
              <a:gd name="connsiteY115" fmla="*/ 2019300 h 5440319"/>
              <a:gd name="connsiteX116" fmla="*/ 3305238 w 9008967"/>
              <a:gd name="connsiteY116" fmla="*/ 1968500 h 5440319"/>
              <a:gd name="connsiteX117" fmla="*/ 3356038 w 9008967"/>
              <a:gd name="connsiteY117" fmla="*/ 1955800 h 5440319"/>
              <a:gd name="connsiteX118" fmla="*/ 3495738 w 9008967"/>
              <a:gd name="connsiteY118" fmla="*/ 1892300 h 5440319"/>
              <a:gd name="connsiteX119" fmla="*/ 3648138 w 9008967"/>
              <a:gd name="connsiteY119" fmla="*/ 1828800 h 5440319"/>
              <a:gd name="connsiteX120" fmla="*/ 3698938 w 9008967"/>
              <a:gd name="connsiteY120" fmla="*/ 1803400 h 5440319"/>
              <a:gd name="connsiteX121" fmla="*/ 3800538 w 9008967"/>
              <a:gd name="connsiteY121" fmla="*/ 1778000 h 5440319"/>
              <a:gd name="connsiteX122" fmla="*/ 3851338 w 9008967"/>
              <a:gd name="connsiteY122" fmla="*/ 1765300 h 5440319"/>
              <a:gd name="connsiteX123" fmla="*/ 3902138 w 9008967"/>
              <a:gd name="connsiteY123" fmla="*/ 1752600 h 5440319"/>
              <a:gd name="connsiteX124" fmla="*/ 3952938 w 9008967"/>
              <a:gd name="connsiteY124" fmla="*/ 1727200 h 5440319"/>
              <a:gd name="connsiteX125" fmla="*/ 4029138 w 9008967"/>
              <a:gd name="connsiteY125" fmla="*/ 1714500 h 5440319"/>
              <a:gd name="connsiteX126" fmla="*/ 4448238 w 9008967"/>
              <a:gd name="connsiteY126" fmla="*/ 1676400 h 5440319"/>
              <a:gd name="connsiteX127" fmla="*/ 4626038 w 9008967"/>
              <a:gd name="connsiteY127" fmla="*/ 1651000 h 5440319"/>
              <a:gd name="connsiteX128" fmla="*/ 4765738 w 9008967"/>
              <a:gd name="connsiteY128" fmla="*/ 1638300 h 5440319"/>
              <a:gd name="connsiteX129" fmla="*/ 4867338 w 9008967"/>
              <a:gd name="connsiteY129" fmla="*/ 1625600 h 5440319"/>
              <a:gd name="connsiteX130" fmla="*/ 4981638 w 9008967"/>
              <a:gd name="connsiteY130" fmla="*/ 1612900 h 5440319"/>
              <a:gd name="connsiteX131" fmla="*/ 5070538 w 9008967"/>
              <a:gd name="connsiteY131" fmla="*/ 1587500 h 5440319"/>
              <a:gd name="connsiteX132" fmla="*/ 5184838 w 9008967"/>
              <a:gd name="connsiteY132" fmla="*/ 1574800 h 5440319"/>
              <a:gd name="connsiteX133" fmla="*/ 5286438 w 9008967"/>
              <a:gd name="connsiteY133" fmla="*/ 1536700 h 5440319"/>
              <a:gd name="connsiteX134" fmla="*/ 5362638 w 9008967"/>
              <a:gd name="connsiteY134" fmla="*/ 1524000 h 5440319"/>
              <a:gd name="connsiteX135" fmla="*/ 5527738 w 9008967"/>
              <a:gd name="connsiteY135" fmla="*/ 1485900 h 5440319"/>
              <a:gd name="connsiteX136" fmla="*/ 5680138 w 9008967"/>
              <a:gd name="connsiteY136" fmla="*/ 1435100 h 5440319"/>
              <a:gd name="connsiteX137" fmla="*/ 5819838 w 9008967"/>
              <a:gd name="connsiteY137" fmla="*/ 1397000 h 5440319"/>
              <a:gd name="connsiteX138" fmla="*/ 5896038 w 9008967"/>
              <a:gd name="connsiteY138" fmla="*/ 1358900 h 5440319"/>
              <a:gd name="connsiteX139" fmla="*/ 6010338 w 9008967"/>
              <a:gd name="connsiteY139" fmla="*/ 1295400 h 5440319"/>
              <a:gd name="connsiteX140" fmla="*/ 6086538 w 9008967"/>
              <a:gd name="connsiteY140" fmla="*/ 1270000 h 5440319"/>
              <a:gd name="connsiteX141" fmla="*/ 6137338 w 9008967"/>
              <a:gd name="connsiteY141" fmla="*/ 1231900 h 5440319"/>
              <a:gd name="connsiteX142" fmla="*/ 6238938 w 9008967"/>
              <a:gd name="connsiteY142" fmla="*/ 1193800 h 5440319"/>
              <a:gd name="connsiteX143" fmla="*/ 6289738 w 9008967"/>
              <a:gd name="connsiteY143" fmla="*/ 1168400 h 5440319"/>
              <a:gd name="connsiteX144" fmla="*/ 6327838 w 9008967"/>
              <a:gd name="connsiteY144" fmla="*/ 1143000 h 5440319"/>
              <a:gd name="connsiteX145" fmla="*/ 6378638 w 9008967"/>
              <a:gd name="connsiteY145" fmla="*/ 1104900 h 5440319"/>
              <a:gd name="connsiteX146" fmla="*/ 6416738 w 9008967"/>
              <a:gd name="connsiteY146" fmla="*/ 1092200 h 5440319"/>
              <a:gd name="connsiteX147" fmla="*/ 6480238 w 9008967"/>
              <a:gd name="connsiteY147" fmla="*/ 1066800 h 5440319"/>
              <a:gd name="connsiteX148" fmla="*/ 6518338 w 9008967"/>
              <a:gd name="connsiteY148" fmla="*/ 1054100 h 5440319"/>
              <a:gd name="connsiteX149" fmla="*/ 6594538 w 9008967"/>
              <a:gd name="connsiteY149" fmla="*/ 1003300 h 5440319"/>
              <a:gd name="connsiteX150" fmla="*/ 6683438 w 9008967"/>
              <a:gd name="connsiteY150" fmla="*/ 977900 h 5440319"/>
              <a:gd name="connsiteX151" fmla="*/ 6785038 w 9008967"/>
              <a:gd name="connsiteY151" fmla="*/ 927100 h 5440319"/>
              <a:gd name="connsiteX152" fmla="*/ 6861238 w 9008967"/>
              <a:gd name="connsiteY152" fmla="*/ 901700 h 5440319"/>
              <a:gd name="connsiteX153" fmla="*/ 6975538 w 9008967"/>
              <a:gd name="connsiteY153" fmla="*/ 889000 h 5440319"/>
              <a:gd name="connsiteX154" fmla="*/ 7191438 w 9008967"/>
              <a:gd name="connsiteY154" fmla="*/ 850900 h 5440319"/>
              <a:gd name="connsiteX155" fmla="*/ 7470838 w 9008967"/>
              <a:gd name="connsiteY155" fmla="*/ 838200 h 5440319"/>
              <a:gd name="connsiteX156" fmla="*/ 7547038 w 9008967"/>
              <a:gd name="connsiteY156" fmla="*/ 825500 h 5440319"/>
              <a:gd name="connsiteX157" fmla="*/ 7661338 w 9008967"/>
              <a:gd name="connsiteY157" fmla="*/ 812800 h 5440319"/>
              <a:gd name="connsiteX158" fmla="*/ 7775638 w 9008967"/>
              <a:gd name="connsiteY158" fmla="*/ 774700 h 5440319"/>
              <a:gd name="connsiteX159" fmla="*/ 7839138 w 9008967"/>
              <a:gd name="connsiteY159" fmla="*/ 762000 h 5440319"/>
              <a:gd name="connsiteX160" fmla="*/ 7877238 w 9008967"/>
              <a:gd name="connsiteY160" fmla="*/ 749300 h 5440319"/>
              <a:gd name="connsiteX161" fmla="*/ 7978838 w 9008967"/>
              <a:gd name="connsiteY161" fmla="*/ 736600 h 5440319"/>
              <a:gd name="connsiteX162" fmla="*/ 8194738 w 9008967"/>
              <a:gd name="connsiteY162" fmla="*/ 698500 h 5440319"/>
              <a:gd name="connsiteX163" fmla="*/ 8232838 w 9008967"/>
              <a:gd name="connsiteY163" fmla="*/ 673100 h 5440319"/>
              <a:gd name="connsiteX164" fmla="*/ 8309038 w 9008967"/>
              <a:gd name="connsiteY164" fmla="*/ 660400 h 5440319"/>
              <a:gd name="connsiteX165" fmla="*/ 8486838 w 9008967"/>
              <a:gd name="connsiteY165" fmla="*/ 622300 h 5440319"/>
              <a:gd name="connsiteX166" fmla="*/ 8626538 w 9008967"/>
              <a:gd name="connsiteY166" fmla="*/ 584200 h 5440319"/>
              <a:gd name="connsiteX167" fmla="*/ 8817038 w 9008967"/>
              <a:gd name="connsiteY167" fmla="*/ 546100 h 5440319"/>
              <a:gd name="connsiteX168" fmla="*/ 8855138 w 9008967"/>
              <a:gd name="connsiteY168" fmla="*/ 520700 h 5440319"/>
              <a:gd name="connsiteX169" fmla="*/ 8893238 w 9008967"/>
              <a:gd name="connsiteY169" fmla="*/ 508000 h 5440319"/>
              <a:gd name="connsiteX170" fmla="*/ 8905938 w 9008967"/>
              <a:gd name="connsiteY170" fmla="*/ 469900 h 5440319"/>
              <a:gd name="connsiteX171" fmla="*/ 8956738 w 9008967"/>
              <a:gd name="connsiteY171" fmla="*/ 355600 h 5440319"/>
              <a:gd name="connsiteX0" fmla="*/ 8893238 w 9026816"/>
              <a:gd name="connsiteY0" fmla="*/ 444500 h 5440319"/>
              <a:gd name="connsiteX1" fmla="*/ 8931338 w 9026816"/>
              <a:gd name="connsiteY1" fmla="*/ 165100 h 5440319"/>
              <a:gd name="connsiteX2" fmla="*/ 8905938 w 9026816"/>
              <a:gd name="connsiteY2" fmla="*/ 38100 h 5440319"/>
              <a:gd name="connsiteX3" fmla="*/ 8880538 w 9026816"/>
              <a:gd name="connsiteY3" fmla="*/ 0 h 5440319"/>
              <a:gd name="connsiteX4" fmla="*/ 587438 w 9026816"/>
              <a:gd name="connsiteY4" fmla="*/ 76200 h 5440319"/>
              <a:gd name="connsiteX5" fmla="*/ 816038 w 9026816"/>
              <a:gd name="connsiteY5" fmla="*/ 5067300 h 5440319"/>
              <a:gd name="connsiteX6" fmla="*/ 1908238 w 9026816"/>
              <a:gd name="connsiteY6" fmla="*/ 5080000 h 5440319"/>
              <a:gd name="connsiteX7" fmla="*/ 2162238 w 9026816"/>
              <a:gd name="connsiteY7" fmla="*/ 5105400 h 5440319"/>
              <a:gd name="connsiteX8" fmla="*/ 2441638 w 9026816"/>
              <a:gd name="connsiteY8" fmla="*/ 5143500 h 5440319"/>
              <a:gd name="connsiteX9" fmla="*/ 2873438 w 9026816"/>
              <a:gd name="connsiteY9" fmla="*/ 5181600 h 5440319"/>
              <a:gd name="connsiteX10" fmla="*/ 3038538 w 9026816"/>
              <a:gd name="connsiteY10" fmla="*/ 5207000 h 5440319"/>
              <a:gd name="connsiteX11" fmla="*/ 3343338 w 9026816"/>
              <a:gd name="connsiteY11" fmla="*/ 5219700 h 5440319"/>
              <a:gd name="connsiteX12" fmla="*/ 3711638 w 9026816"/>
              <a:gd name="connsiteY12" fmla="*/ 5257800 h 5440319"/>
              <a:gd name="connsiteX13" fmla="*/ 3889438 w 9026816"/>
              <a:gd name="connsiteY13" fmla="*/ 5283200 h 5440319"/>
              <a:gd name="connsiteX14" fmla="*/ 4626038 w 9026816"/>
              <a:gd name="connsiteY14" fmla="*/ 5295900 h 5440319"/>
              <a:gd name="connsiteX15" fmla="*/ 5337238 w 9026816"/>
              <a:gd name="connsiteY15" fmla="*/ 5295900 h 5440319"/>
              <a:gd name="connsiteX16" fmla="*/ 5756338 w 9026816"/>
              <a:gd name="connsiteY16" fmla="*/ 5270500 h 5440319"/>
              <a:gd name="connsiteX17" fmla="*/ 5908738 w 9026816"/>
              <a:gd name="connsiteY17" fmla="*/ 5245100 h 5440319"/>
              <a:gd name="connsiteX18" fmla="*/ 7000938 w 9026816"/>
              <a:gd name="connsiteY18" fmla="*/ 5207000 h 5440319"/>
              <a:gd name="connsiteX19" fmla="*/ 8893238 w 9026816"/>
              <a:gd name="connsiteY19" fmla="*/ 5092700 h 5440319"/>
              <a:gd name="connsiteX20" fmla="*/ 8867838 w 9026816"/>
              <a:gd name="connsiteY20" fmla="*/ 4940300 h 5440319"/>
              <a:gd name="connsiteX21" fmla="*/ 8855138 w 9026816"/>
              <a:gd name="connsiteY21" fmla="*/ 4838700 h 5440319"/>
              <a:gd name="connsiteX22" fmla="*/ 8829738 w 9026816"/>
              <a:gd name="connsiteY22" fmla="*/ 4762500 h 5440319"/>
              <a:gd name="connsiteX23" fmla="*/ 8766238 w 9026816"/>
              <a:gd name="connsiteY23" fmla="*/ 4546600 h 5440319"/>
              <a:gd name="connsiteX24" fmla="*/ 8702738 w 9026816"/>
              <a:gd name="connsiteY24" fmla="*/ 4521200 h 5440319"/>
              <a:gd name="connsiteX25" fmla="*/ 8537638 w 9026816"/>
              <a:gd name="connsiteY25" fmla="*/ 4483100 h 5440319"/>
              <a:gd name="connsiteX26" fmla="*/ 8448738 w 9026816"/>
              <a:gd name="connsiteY26" fmla="*/ 4470400 h 5440319"/>
              <a:gd name="connsiteX27" fmla="*/ 8359838 w 9026816"/>
              <a:gd name="connsiteY27" fmla="*/ 4445000 h 5440319"/>
              <a:gd name="connsiteX28" fmla="*/ 8258238 w 9026816"/>
              <a:gd name="connsiteY28" fmla="*/ 4432300 h 5440319"/>
              <a:gd name="connsiteX29" fmla="*/ 8143938 w 9026816"/>
              <a:gd name="connsiteY29" fmla="*/ 4406900 h 5440319"/>
              <a:gd name="connsiteX30" fmla="*/ 8029638 w 9026816"/>
              <a:gd name="connsiteY30" fmla="*/ 4394200 h 5440319"/>
              <a:gd name="connsiteX31" fmla="*/ 7813738 w 9026816"/>
              <a:gd name="connsiteY31" fmla="*/ 4343400 h 5440319"/>
              <a:gd name="connsiteX32" fmla="*/ 7623238 w 9026816"/>
              <a:gd name="connsiteY32" fmla="*/ 4305300 h 5440319"/>
              <a:gd name="connsiteX33" fmla="*/ 7534338 w 9026816"/>
              <a:gd name="connsiteY33" fmla="*/ 4279900 h 5440319"/>
              <a:gd name="connsiteX34" fmla="*/ 7381938 w 9026816"/>
              <a:gd name="connsiteY34" fmla="*/ 4229100 h 5440319"/>
              <a:gd name="connsiteX35" fmla="*/ 7331138 w 9026816"/>
              <a:gd name="connsiteY35" fmla="*/ 4216400 h 5440319"/>
              <a:gd name="connsiteX36" fmla="*/ 7229538 w 9026816"/>
              <a:gd name="connsiteY36" fmla="*/ 4178300 h 5440319"/>
              <a:gd name="connsiteX37" fmla="*/ 7191438 w 9026816"/>
              <a:gd name="connsiteY37" fmla="*/ 4152900 h 5440319"/>
              <a:gd name="connsiteX38" fmla="*/ 7102538 w 9026816"/>
              <a:gd name="connsiteY38" fmla="*/ 4140200 h 5440319"/>
              <a:gd name="connsiteX39" fmla="*/ 6785038 w 9026816"/>
              <a:gd name="connsiteY39" fmla="*/ 4102100 h 5440319"/>
              <a:gd name="connsiteX40" fmla="*/ 6721538 w 9026816"/>
              <a:gd name="connsiteY40" fmla="*/ 4076700 h 5440319"/>
              <a:gd name="connsiteX41" fmla="*/ 6683438 w 9026816"/>
              <a:gd name="connsiteY41" fmla="*/ 4064000 h 5440319"/>
              <a:gd name="connsiteX42" fmla="*/ 6632638 w 9026816"/>
              <a:gd name="connsiteY42" fmla="*/ 4038600 h 5440319"/>
              <a:gd name="connsiteX43" fmla="*/ 6492938 w 9026816"/>
              <a:gd name="connsiteY43" fmla="*/ 4013200 h 5440319"/>
              <a:gd name="connsiteX44" fmla="*/ 6442138 w 9026816"/>
              <a:gd name="connsiteY44" fmla="*/ 4000500 h 5440319"/>
              <a:gd name="connsiteX45" fmla="*/ 6404038 w 9026816"/>
              <a:gd name="connsiteY45" fmla="*/ 3987800 h 5440319"/>
              <a:gd name="connsiteX46" fmla="*/ 6353238 w 9026816"/>
              <a:gd name="connsiteY46" fmla="*/ 3962400 h 5440319"/>
              <a:gd name="connsiteX47" fmla="*/ 6200838 w 9026816"/>
              <a:gd name="connsiteY47" fmla="*/ 3937000 h 5440319"/>
              <a:gd name="connsiteX48" fmla="*/ 6137338 w 9026816"/>
              <a:gd name="connsiteY48" fmla="*/ 3898900 h 5440319"/>
              <a:gd name="connsiteX49" fmla="*/ 6099238 w 9026816"/>
              <a:gd name="connsiteY49" fmla="*/ 3886200 h 5440319"/>
              <a:gd name="connsiteX50" fmla="*/ 6061138 w 9026816"/>
              <a:gd name="connsiteY50" fmla="*/ 3860800 h 5440319"/>
              <a:gd name="connsiteX51" fmla="*/ 6023038 w 9026816"/>
              <a:gd name="connsiteY51" fmla="*/ 3848100 h 5440319"/>
              <a:gd name="connsiteX52" fmla="*/ 5959538 w 9026816"/>
              <a:gd name="connsiteY52" fmla="*/ 3822700 h 5440319"/>
              <a:gd name="connsiteX53" fmla="*/ 5807138 w 9026816"/>
              <a:gd name="connsiteY53" fmla="*/ 3810000 h 5440319"/>
              <a:gd name="connsiteX54" fmla="*/ 5629338 w 9026816"/>
              <a:gd name="connsiteY54" fmla="*/ 3746500 h 5440319"/>
              <a:gd name="connsiteX55" fmla="*/ 5527738 w 9026816"/>
              <a:gd name="connsiteY55" fmla="*/ 3721100 h 5440319"/>
              <a:gd name="connsiteX56" fmla="*/ 5362638 w 9026816"/>
              <a:gd name="connsiteY56" fmla="*/ 3695700 h 5440319"/>
              <a:gd name="connsiteX57" fmla="*/ 5273738 w 9026816"/>
              <a:gd name="connsiteY57" fmla="*/ 3670300 h 5440319"/>
              <a:gd name="connsiteX58" fmla="*/ 5197538 w 9026816"/>
              <a:gd name="connsiteY58" fmla="*/ 3657600 h 5440319"/>
              <a:gd name="connsiteX59" fmla="*/ 5019738 w 9026816"/>
              <a:gd name="connsiteY59" fmla="*/ 3619500 h 5440319"/>
              <a:gd name="connsiteX60" fmla="*/ 4854638 w 9026816"/>
              <a:gd name="connsiteY60" fmla="*/ 3606800 h 5440319"/>
              <a:gd name="connsiteX61" fmla="*/ 4676838 w 9026816"/>
              <a:gd name="connsiteY61" fmla="*/ 3568700 h 5440319"/>
              <a:gd name="connsiteX62" fmla="*/ 4600638 w 9026816"/>
              <a:gd name="connsiteY62" fmla="*/ 3543300 h 5440319"/>
              <a:gd name="connsiteX63" fmla="*/ 4511738 w 9026816"/>
              <a:gd name="connsiteY63" fmla="*/ 3530600 h 5440319"/>
              <a:gd name="connsiteX64" fmla="*/ 4460938 w 9026816"/>
              <a:gd name="connsiteY64" fmla="*/ 3517900 h 5440319"/>
              <a:gd name="connsiteX65" fmla="*/ 4397438 w 9026816"/>
              <a:gd name="connsiteY65" fmla="*/ 3505200 h 5440319"/>
              <a:gd name="connsiteX66" fmla="*/ 4143438 w 9026816"/>
              <a:gd name="connsiteY66" fmla="*/ 3479800 h 5440319"/>
              <a:gd name="connsiteX67" fmla="*/ 4054538 w 9026816"/>
              <a:gd name="connsiteY67" fmla="*/ 3454400 h 5440319"/>
              <a:gd name="connsiteX68" fmla="*/ 3876738 w 9026816"/>
              <a:gd name="connsiteY68" fmla="*/ 3429000 h 5440319"/>
              <a:gd name="connsiteX69" fmla="*/ 3762438 w 9026816"/>
              <a:gd name="connsiteY69" fmla="*/ 3390900 h 5440319"/>
              <a:gd name="connsiteX70" fmla="*/ 3686238 w 9026816"/>
              <a:gd name="connsiteY70" fmla="*/ 3365500 h 5440319"/>
              <a:gd name="connsiteX71" fmla="*/ 3597338 w 9026816"/>
              <a:gd name="connsiteY71" fmla="*/ 3340100 h 5440319"/>
              <a:gd name="connsiteX72" fmla="*/ 3483038 w 9026816"/>
              <a:gd name="connsiteY72" fmla="*/ 3302000 h 5440319"/>
              <a:gd name="connsiteX73" fmla="*/ 3368738 w 9026816"/>
              <a:gd name="connsiteY73" fmla="*/ 3263900 h 5440319"/>
              <a:gd name="connsiteX74" fmla="*/ 3203638 w 9026816"/>
              <a:gd name="connsiteY74" fmla="*/ 3225800 h 5440319"/>
              <a:gd name="connsiteX75" fmla="*/ 3076638 w 9026816"/>
              <a:gd name="connsiteY75" fmla="*/ 3187700 h 5440319"/>
              <a:gd name="connsiteX76" fmla="*/ 3013138 w 9026816"/>
              <a:gd name="connsiteY76" fmla="*/ 3162300 h 5440319"/>
              <a:gd name="connsiteX77" fmla="*/ 2962338 w 9026816"/>
              <a:gd name="connsiteY77" fmla="*/ 3149600 h 5440319"/>
              <a:gd name="connsiteX78" fmla="*/ 2886138 w 9026816"/>
              <a:gd name="connsiteY78" fmla="*/ 3124200 h 5440319"/>
              <a:gd name="connsiteX79" fmla="*/ 2835338 w 9026816"/>
              <a:gd name="connsiteY79" fmla="*/ 3098800 h 5440319"/>
              <a:gd name="connsiteX80" fmla="*/ 2771838 w 9026816"/>
              <a:gd name="connsiteY80" fmla="*/ 3086100 h 5440319"/>
              <a:gd name="connsiteX81" fmla="*/ 2619438 w 9026816"/>
              <a:gd name="connsiteY81" fmla="*/ 3022600 h 5440319"/>
              <a:gd name="connsiteX82" fmla="*/ 2543238 w 9026816"/>
              <a:gd name="connsiteY82" fmla="*/ 3009900 h 5440319"/>
              <a:gd name="connsiteX83" fmla="*/ 2467038 w 9026816"/>
              <a:gd name="connsiteY83" fmla="*/ 2984500 h 5440319"/>
              <a:gd name="connsiteX84" fmla="*/ 2416238 w 9026816"/>
              <a:gd name="connsiteY84" fmla="*/ 2959100 h 5440319"/>
              <a:gd name="connsiteX85" fmla="*/ 2162238 w 9026816"/>
              <a:gd name="connsiteY85" fmla="*/ 2921000 h 5440319"/>
              <a:gd name="connsiteX86" fmla="*/ 2073338 w 9026816"/>
              <a:gd name="connsiteY86" fmla="*/ 2908300 h 5440319"/>
              <a:gd name="connsiteX87" fmla="*/ 2009838 w 9026816"/>
              <a:gd name="connsiteY87" fmla="*/ 2882900 h 5440319"/>
              <a:gd name="connsiteX88" fmla="*/ 1819338 w 9026816"/>
              <a:gd name="connsiteY88" fmla="*/ 2857500 h 5440319"/>
              <a:gd name="connsiteX89" fmla="*/ 1552638 w 9026816"/>
              <a:gd name="connsiteY89" fmla="*/ 2819400 h 5440319"/>
              <a:gd name="connsiteX90" fmla="*/ 1514538 w 9026816"/>
              <a:gd name="connsiteY90" fmla="*/ 2806700 h 5440319"/>
              <a:gd name="connsiteX91" fmla="*/ 1336738 w 9026816"/>
              <a:gd name="connsiteY91" fmla="*/ 2781300 h 5440319"/>
              <a:gd name="connsiteX92" fmla="*/ 1222438 w 9026816"/>
              <a:gd name="connsiteY92" fmla="*/ 2743200 h 5440319"/>
              <a:gd name="connsiteX93" fmla="*/ 1184338 w 9026816"/>
              <a:gd name="connsiteY93" fmla="*/ 2730500 h 5440319"/>
              <a:gd name="connsiteX94" fmla="*/ 1146238 w 9026816"/>
              <a:gd name="connsiteY94" fmla="*/ 2717800 h 5440319"/>
              <a:gd name="connsiteX95" fmla="*/ 1120838 w 9026816"/>
              <a:gd name="connsiteY95" fmla="*/ 2679700 h 5440319"/>
              <a:gd name="connsiteX96" fmla="*/ 993838 w 9026816"/>
              <a:gd name="connsiteY96" fmla="*/ 2590800 h 5440319"/>
              <a:gd name="connsiteX97" fmla="*/ 968438 w 9026816"/>
              <a:gd name="connsiteY97" fmla="*/ 2552700 h 5440319"/>
              <a:gd name="connsiteX98" fmla="*/ 1171638 w 9026816"/>
              <a:gd name="connsiteY98" fmla="*/ 2514600 h 5440319"/>
              <a:gd name="connsiteX99" fmla="*/ 1260538 w 9026816"/>
              <a:gd name="connsiteY99" fmla="*/ 2501900 h 5440319"/>
              <a:gd name="connsiteX100" fmla="*/ 1463738 w 9026816"/>
              <a:gd name="connsiteY100" fmla="*/ 2476500 h 5440319"/>
              <a:gd name="connsiteX101" fmla="*/ 1603438 w 9026816"/>
              <a:gd name="connsiteY101" fmla="*/ 2451100 h 5440319"/>
              <a:gd name="connsiteX102" fmla="*/ 1971738 w 9026816"/>
              <a:gd name="connsiteY102" fmla="*/ 2425700 h 5440319"/>
              <a:gd name="connsiteX103" fmla="*/ 2035238 w 9026816"/>
              <a:gd name="connsiteY103" fmla="*/ 2413000 h 5440319"/>
              <a:gd name="connsiteX104" fmla="*/ 2263838 w 9026816"/>
              <a:gd name="connsiteY104" fmla="*/ 2374900 h 5440319"/>
              <a:gd name="connsiteX105" fmla="*/ 2428938 w 9026816"/>
              <a:gd name="connsiteY105" fmla="*/ 2336800 h 5440319"/>
              <a:gd name="connsiteX106" fmla="*/ 2505138 w 9026816"/>
              <a:gd name="connsiteY106" fmla="*/ 2324100 h 5440319"/>
              <a:gd name="connsiteX107" fmla="*/ 2619438 w 9026816"/>
              <a:gd name="connsiteY107" fmla="*/ 2273300 h 5440319"/>
              <a:gd name="connsiteX108" fmla="*/ 2670238 w 9026816"/>
              <a:gd name="connsiteY108" fmla="*/ 2260600 h 5440319"/>
              <a:gd name="connsiteX109" fmla="*/ 2733738 w 9026816"/>
              <a:gd name="connsiteY109" fmla="*/ 2222500 h 5440319"/>
              <a:gd name="connsiteX110" fmla="*/ 2771838 w 9026816"/>
              <a:gd name="connsiteY110" fmla="*/ 2197100 h 5440319"/>
              <a:gd name="connsiteX111" fmla="*/ 2835338 w 9026816"/>
              <a:gd name="connsiteY111" fmla="*/ 2184400 h 5440319"/>
              <a:gd name="connsiteX112" fmla="*/ 2987738 w 9026816"/>
              <a:gd name="connsiteY112" fmla="*/ 2120900 h 5440319"/>
              <a:gd name="connsiteX113" fmla="*/ 3102038 w 9026816"/>
              <a:gd name="connsiteY113" fmla="*/ 2070100 h 5440319"/>
              <a:gd name="connsiteX114" fmla="*/ 3190938 w 9026816"/>
              <a:gd name="connsiteY114" fmla="*/ 2019300 h 5440319"/>
              <a:gd name="connsiteX115" fmla="*/ 3305238 w 9026816"/>
              <a:gd name="connsiteY115" fmla="*/ 1968500 h 5440319"/>
              <a:gd name="connsiteX116" fmla="*/ 3356038 w 9026816"/>
              <a:gd name="connsiteY116" fmla="*/ 1955800 h 5440319"/>
              <a:gd name="connsiteX117" fmla="*/ 3495738 w 9026816"/>
              <a:gd name="connsiteY117" fmla="*/ 1892300 h 5440319"/>
              <a:gd name="connsiteX118" fmla="*/ 3648138 w 9026816"/>
              <a:gd name="connsiteY118" fmla="*/ 1828800 h 5440319"/>
              <a:gd name="connsiteX119" fmla="*/ 3698938 w 9026816"/>
              <a:gd name="connsiteY119" fmla="*/ 1803400 h 5440319"/>
              <a:gd name="connsiteX120" fmla="*/ 3800538 w 9026816"/>
              <a:gd name="connsiteY120" fmla="*/ 1778000 h 5440319"/>
              <a:gd name="connsiteX121" fmla="*/ 3851338 w 9026816"/>
              <a:gd name="connsiteY121" fmla="*/ 1765300 h 5440319"/>
              <a:gd name="connsiteX122" fmla="*/ 3902138 w 9026816"/>
              <a:gd name="connsiteY122" fmla="*/ 1752600 h 5440319"/>
              <a:gd name="connsiteX123" fmla="*/ 3952938 w 9026816"/>
              <a:gd name="connsiteY123" fmla="*/ 1727200 h 5440319"/>
              <a:gd name="connsiteX124" fmla="*/ 4029138 w 9026816"/>
              <a:gd name="connsiteY124" fmla="*/ 1714500 h 5440319"/>
              <a:gd name="connsiteX125" fmla="*/ 4448238 w 9026816"/>
              <a:gd name="connsiteY125" fmla="*/ 1676400 h 5440319"/>
              <a:gd name="connsiteX126" fmla="*/ 4626038 w 9026816"/>
              <a:gd name="connsiteY126" fmla="*/ 1651000 h 5440319"/>
              <a:gd name="connsiteX127" fmla="*/ 4765738 w 9026816"/>
              <a:gd name="connsiteY127" fmla="*/ 1638300 h 5440319"/>
              <a:gd name="connsiteX128" fmla="*/ 4867338 w 9026816"/>
              <a:gd name="connsiteY128" fmla="*/ 1625600 h 5440319"/>
              <a:gd name="connsiteX129" fmla="*/ 4981638 w 9026816"/>
              <a:gd name="connsiteY129" fmla="*/ 1612900 h 5440319"/>
              <a:gd name="connsiteX130" fmla="*/ 5070538 w 9026816"/>
              <a:gd name="connsiteY130" fmla="*/ 1587500 h 5440319"/>
              <a:gd name="connsiteX131" fmla="*/ 5184838 w 9026816"/>
              <a:gd name="connsiteY131" fmla="*/ 1574800 h 5440319"/>
              <a:gd name="connsiteX132" fmla="*/ 5286438 w 9026816"/>
              <a:gd name="connsiteY132" fmla="*/ 1536700 h 5440319"/>
              <a:gd name="connsiteX133" fmla="*/ 5362638 w 9026816"/>
              <a:gd name="connsiteY133" fmla="*/ 1524000 h 5440319"/>
              <a:gd name="connsiteX134" fmla="*/ 5527738 w 9026816"/>
              <a:gd name="connsiteY134" fmla="*/ 1485900 h 5440319"/>
              <a:gd name="connsiteX135" fmla="*/ 5680138 w 9026816"/>
              <a:gd name="connsiteY135" fmla="*/ 1435100 h 5440319"/>
              <a:gd name="connsiteX136" fmla="*/ 5819838 w 9026816"/>
              <a:gd name="connsiteY136" fmla="*/ 1397000 h 5440319"/>
              <a:gd name="connsiteX137" fmla="*/ 5896038 w 9026816"/>
              <a:gd name="connsiteY137" fmla="*/ 1358900 h 5440319"/>
              <a:gd name="connsiteX138" fmla="*/ 6010338 w 9026816"/>
              <a:gd name="connsiteY138" fmla="*/ 1295400 h 5440319"/>
              <a:gd name="connsiteX139" fmla="*/ 6086538 w 9026816"/>
              <a:gd name="connsiteY139" fmla="*/ 1270000 h 5440319"/>
              <a:gd name="connsiteX140" fmla="*/ 6137338 w 9026816"/>
              <a:gd name="connsiteY140" fmla="*/ 1231900 h 5440319"/>
              <a:gd name="connsiteX141" fmla="*/ 6238938 w 9026816"/>
              <a:gd name="connsiteY141" fmla="*/ 1193800 h 5440319"/>
              <a:gd name="connsiteX142" fmla="*/ 6289738 w 9026816"/>
              <a:gd name="connsiteY142" fmla="*/ 1168400 h 5440319"/>
              <a:gd name="connsiteX143" fmla="*/ 6327838 w 9026816"/>
              <a:gd name="connsiteY143" fmla="*/ 1143000 h 5440319"/>
              <a:gd name="connsiteX144" fmla="*/ 6378638 w 9026816"/>
              <a:gd name="connsiteY144" fmla="*/ 1104900 h 5440319"/>
              <a:gd name="connsiteX145" fmla="*/ 6416738 w 9026816"/>
              <a:gd name="connsiteY145" fmla="*/ 1092200 h 5440319"/>
              <a:gd name="connsiteX146" fmla="*/ 6480238 w 9026816"/>
              <a:gd name="connsiteY146" fmla="*/ 1066800 h 5440319"/>
              <a:gd name="connsiteX147" fmla="*/ 6518338 w 9026816"/>
              <a:gd name="connsiteY147" fmla="*/ 1054100 h 5440319"/>
              <a:gd name="connsiteX148" fmla="*/ 6594538 w 9026816"/>
              <a:gd name="connsiteY148" fmla="*/ 1003300 h 5440319"/>
              <a:gd name="connsiteX149" fmla="*/ 6683438 w 9026816"/>
              <a:gd name="connsiteY149" fmla="*/ 977900 h 5440319"/>
              <a:gd name="connsiteX150" fmla="*/ 6785038 w 9026816"/>
              <a:gd name="connsiteY150" fmla="*/ 927100 h 5440319"/>
              <a:gd name="connsiteX151" fmla="*/ 6861238 w 9026816"/>
              <a:gd name="connsiteY151" fmla="*/ 901700 h 5440319"/>
              <a:gd name="connsiteX152" fmla="*/ 6975538 w 9026816"/>
              <a:gd name="connsiteY152" fmla="*/ 889000 h 5440319"/>
              <a:gd name="connsiteX153" fmla="*/ 7191438 w 9026816"/>
              <a:gd name="connsiteY153" fmla="*/ 850900 h 5440319"/>
              <a:gd name="connsiteX154" fmla="*/ 7470838 w 9026816"/>
              <a:gd name="connsiteY154" fmla="*/ 838200 h 5440319"/>
              <a:gd name="connsiteX155" fmla="*/ 7547038 w 9026816"/>
              <a:gd name="connsiteY155" fmla="*/ 825500 h 5440319"/>
              <a:gd name="connsiteX156" fmla="*/ 7661338 w 9026816"/>
              <a:gd name="connsiteY156" fmla="*/ 812800 h 5440319"/>
              <a:gd name="connsiteX157" fmla="*/ 7775638 w 9026816"/>
              <a:gd name="connsiteY157" fmla="*/ 774700 h 5440319"/>
              <a:gd name="connsiteX158" fmla="*/ 7839138 w 9026816"/>
              <a:gd name="connsiteY158" fmla="*/ 762000 h 5440319"/>
              <a:gd name="connsiteX159" fmla="*/ 7877238 w 9026816"/>
              <a:gd name="connsiteY159" fmla="*/ 749300 h 5440319"/>
              <a:gd name="connsiteX160" fmla="*/ 7978838 w 9026816"/>
              <a:gd name="connsiteY160" fmla="*/ 736600 h 5440319"/>
              <a:gd name="connsiteX161" fmla="*/ 8194738 w 9026816"/>
              <a:gd name="connsiteY161" fmla="*/ 698500 h 5440319"/>
              <a:gd name="connsiteX162" fmla="*/ 8232838 w 9026816"/>
              <a:gd name="connsiteY162" fmla="*/ 673100 h 5440319"/>
              <a:gd name="connsiteX163" fmla="*/ 8309038 w 9026816"/>
              <a:gd name="connsiteY163" fmla="*/ 660400 h 5440319"/>
              <a:gd name="connsiteX164" fmla="*/ 8486838 w 9026816"/>
              <a:gd name="connsiteY164" fmla="*/ 622300 h 5440319"/>
              <a:gd name="connsiteX165" fmla="*/ 8626538 w 9026816"/>
              <a:gd name="connsiteY165" fmla="*/ 584200 h 5440319"/>
              <a:gd name="connsiteX166" fmla="*/ 8817038 w 9026816"/>
              <a:gd name="connsiteY166" fmla="*/ 546100 h 5440319"/>
              <a:gd name="connsiteX167" fmla="*/ 8855138 w 9026816"/>
              <a:gd name="connsiteY167" fmla="*/ 520700 h 5440319"/>
              <a:gd name="connsiteX168" fmla="*/ 8893238 w 9026816"/>
              <a:gd name="connsiteY168" fmla="*/ 508000 h 5440319"/>
              <a:gd name="connsiteX169" fmla="*/ 8905938 w 9026816"/>
              <a:gd name="connsiteY169" fmla="*/ 469900 h 5440319"/>
              <a:gd name="connsiteX170" fmla="*/ 8956738 w 9026816"/>
              <a:gd name="connsiteY170" fmla="*/ 355600 h 5440319"/>
              <a:gd name="connsiteX0" fmla="*/ 8893238 w 9107656"/>
              <a:gd name="connsiteY0" fmla="*/ 444500 h 5440319"/>
              <a:gd name="connsiteX1" fmla="*/ 8931338 w 9107656"/>
              <a:gd name="connsiteY1" fmla="*/ 165100 h 5440319"/>
              <a:gd name="connsiteX2" fmla="*/ 8905938 w 9107656"/>
              <a:gd name="connsiteY2" fmla="*/ 38100 h 5440319"/>
              <a:gd name="connsiteX3" fmla="*/ 8880538 w 9107656"/>
              <a:gd name="connsiteY3" fmla="*/ 0 h 5440319"/>
              <a:gd name="connsiteX4" fmla="*/ 587438 w 9107656"/>
              <a:gd name="connsiteY4" fmla="*/ 76200 h 5440319"/>
              <a:gd name="connsiteX5" fmla="*/ 816038 w 9107656"/>
              <a:gd name="connsiteY5" fmla="*/ 5067300 h 5440319"/>
              <a:gd name="connsiteX6" fmla="*/ 1908238 w 9107656"/>
              <a:gd name="connsiteY6" fmla="*/ 5080000 h 5440319"/>
              <a:gd name="connsiteX7" fmla="*/ 2162238 w 9107656"/>
              <a:gd name="connsiteY7" fmla="*/ 5105400 h 5440319"/>
              <a:gd name="connsiteX8" fmla="*/ 2441638 w 9107656"/>
              <a:gd name="connsiteY8" fmla="*/ 5143500 h 5440319"/>
              <a:gd name="connsiteX9" fmla="*/ 2873438 w 9107656"/>
              <a:gd name="connsiteY9" fmla="*/ 5181600 h 5440319"/>
              <a:gd name="connsiteX10" fmla="*/ 3038538 w 9107656"/>
              <a:gd name="connsiteY10" fmla="*/ 5207000 h 5440319"/>
              <a:gd name="connsiteX11" fmla="*/ 3343338 w 9107656"/>
              <a:gd name="connsiteY11" fmla="*/ 5219700 h 5440319"/>
              <a:gd name="connsiteX12" fmla="*/ 3711638 w 9107656"/>
              <a:gd name="connsiteY12" fmla="*/ 5257800 h 5440319"/>
              <a:gd name="connsiteX13" fmla="*/ 3889438 w 9107656"/>
              <a:gd name="connsiteY13" fmla="*/ 5283200 h 5440319"/>
              <a:gd name="connsiteX14" fmla="*/ 4626038 w 9107656"/>
              <a:gd name="connsiteY14" fmla="*/ 5295900 h 5440319"/>
              <a:gd name="connsiteX15" fmla="*/ 5337238 w 9107656"/>
              <a:gd name="connsiteY15" fmla="*/ 5295900 h 5440319"/>
              <a:gd name="connsiteX16" fmla="*/ 5756338 w 9107656"/>
              <a:gd name="connsiteY16" fmla="*/ 5270500 h 5440319"/>
              <a:gd name="connsiteX17" fmla="*/ 5908738 w 9107656"/>
              <a:gd name="connsiteY17" fmla="*/ 5245100 h 5440319"/>
              <a:gd name="connsiteX18" fmla="*/ 8893238 w 9107656"/>
              <a:gd name="connsiteY18" fmla="*/ 5092700 h 5440319"/>
              <a:gd name="connsiteX19" fmla="*/ 8867838 w 9107656"/>
              <a:gd name="connsiteY19" fmla="*/ 4940300 h 5440319"/>
              <a:gd name="connsiteX20" fmla="*/ 8855138 w 9107656"/>
              <a:gd name="connsiteY20" fmla="*/ 4838700 h 5440319"/>
              <a:gd name="connsiteX21" fmla="*/ 8829738 w 9107656"/>
              <a:gd name="connsiteY21" fmla="*/ 4762500 h 5440319"/>
              <a:gd name="connsiteX22" fmla="*/ 8766238 w 9107656"/>
              <a:gd name="connsiteY22" fmla="*/ 4546600 h 5440319"/>
              <a:gd name="connsiteX23" fmla="*/ 8702738 w 9107656"/>
              <a:gd name="connsiteY23" fmla="*/ 4521200 h 5440319"/>
              <a:gd name="connsiteX24" fmla="*/ 8537638 w 9107656"/>
              <a:gd name="connsiteY24" fmla="*/ 4483100 h 5440319"/>
              <a:gd name="connsiteX25" fmla="*/ 8448738 w 9107656"/>
              <a:gd name="connsiteY25" fmla="*/ 4470400 h 5440319"/>
              <a:gd name="connsiteX26" fmla="*/ 8359838 w 9107656"/>
              <a:gd name="connsiteY26" fmla="*/ 4445000 h 5440319"/>
              <a:gd name="connsiteX27" fmla="*/ 8258238 w 9107656"/>
              <a:gd name="connsiteY27" fmla="*/ 4432300 h 5440319"/>
              <a:gd name="connsiteX28" fmla="*/ 8143938 w 9107656"/>
              <a:gd name="connsiteY28" fmla="*/ 4406900 h 5440319"/>
              <a:gd name="connsiteX29" fmla="*/ 8029638 w 9107656"/>
              <a:gd name="connsiteY29" fmla="*/ 4394200 h 5440319"/>
              <a:gd name="connsiteX30" fmla="*/ 7813738 w 9107656"/>
              <a:gd name="connsiteY30" fmla="*/ 4343400 h 5440319"/>
              <a:gd name="connsiteX31" fmla="*/ 7623238 w 9107656"/>
              <a:gd name="connsiteY31" fmla="*/ 4305300 h 5440319"/>
              <a:gd name="connsiteX32" fmla="*/ 7534338 w 9107656"/>
              <a:gd name="connsiteY32" fmla="*/ 4279900 h 5440319"/>
              <a:gd name="connsiteX33" fmla="*/ 7381938 w 9107656"/>
              <a:gd name="connsiteY33" fmla="*/ 4229100 h 5440319"/>
              <a:gd name="connsiteX34" fmla="*/ 7331138 w 9107656"/>
              <a:gd name="connsiteY34" fmla="*/ 4216400 h 5440319"/>
              <a:gd name="connsiteX35" fmla="*/ 7229538 w 9107656"/>
              <a:gd name="connsiteY35" fmla="*/ 4178300 h 5440319"/>
              <a:gd name="connsiteX36" fmla="*/ 7191438 w 9107656"/>
              <a:gd name="connsiteY36" fmla="*/ 4152900 h 5440319"/>
              <a:gd name="connsiteX37" fmla="*/ 7102538 w 9107656"/>
              <a:gd name="connsiteY37" fmla="*/ 4140200 h 5440319"/>
              <a:gd name="connsiteX38" fmla="*/ 6785038 w 9107656"/>
              <a:gd name="connsiteY38" fmla="*/ 4102100 h 5440319"/>
              <a:gd name="connsiteX39" fmla="*/ 6721538 w 9107656"/>
              <a:gd name="connsiteY39" fmla="*/ 4076700 h 5440319"/>
              <a:gd name="connsiteX40" fmla="*/ 6683438 w 9107656"/>
              <a:gd name="connsiteY40" fmla="*/ 4064000 h 5440319"/>
              <a:gd name="connsiteX41" fmla="*/ 6632638 w 9107656"/>
              <a:gd name="connsiteY41" fmla="*/ 4038600 h 5440319"/>
              <a:gd name="connsiteX42" fmla="*/ 6492938 w 9107656"/>
              <a:gd name="connsiteY42" fmla="*/ 4013200 h 5440319"/>
              <a:gd name="connsiteX43" fmla="*/ 6442138 w 9107656"/>
              <a:gd name="connsiteY43" fmla="*/ 4000500 h 5440319"/>
              <a:gd name="connsiteX44" fmla="*/ 6404038 w 9107656"/>
              <a:gd name="connsiteY44" fmla="*/ 3987800 h 5440319"/>
              <a:gd name="connsiteX45" fmla="*/ 6353238 w 9107656"/>
              <a:gd name="connsiteY45" fmla="*/ 3962400 h 5440319"/>
              <a:gd name="connsiteX46" fmla="*/ 6200838 w 9107656"/>
              <a:gd name="connsiteY46" fmla="*/ 3937000 h 5440319"/>
              <a:gd name="connsiteX47" fmla="*/ 6137338 w 9107656"/>
              <a:gd name="connsiteY47" fmla="*/ 3898900 h 5440319"/>
              <a:gd name="connsiteX48" fmla="*/ 6099238 w 9107656"/>
              <a:gd name="connsiteY48" fmla="*/ 3886200 h 5440319"/>
              <a:gd name="connsiteX49" fmla="*/ 6061138 w 9107656"/>
              <a:gd name="connsiteY49" fmla="*/ 3860800 h 5440319"/>
              <a:gd name="connsiteX50" fmla="*/ 6023038 w 9107656"/>
              <a:gd name="connsiteY50" fmla="*/ 3848100 h 5440319"/>
              <a:gd name="connsiteX51" fmla="*/ 5959538 w 9107656"/>
              <a:gd name="connsiteY51" fmla="*/ 3822700 h 5440319"/>
              <a:gd name="connsiteX52" fmla="*/ 5807138 w 9107656"/>
              <a:gd name="connsiteY52" fmla="*/ 3810000 h 5440319"/>
              <a:gd name="connsiteX53" fmla="*/ 5629338 w 9107656"/>
              <a:gd name="connsiteY53" fmla="*/ 3746500 h 5440319"/>
              <a:gd name="connsiteX54" fmla="*/ 5527738 w 9107656"/>
              <a:gd name="connsiteY54" fmla="*/ 3721100 h 5440319"/>
              <a:gd name="connsiteX55" fmla="*/ 5362638 w 9107656"/>
              <a:gd name="connsiteY55" fmla="*/ 3695700 h 5440319"/>
              <a:gd name="connsiteX56" fmla="*/ 5273738 w 9107656"/>
              <a:gd name="connsiteY56" fmla="*/ 3670300 h 5440319"/>
              <a:gd name="connsiteX57" fmla="*/ 5197538 w 9107656"/>
              <a:gd name="connsiteY57" fmla="*/ 3657600 h 5440319"/>
              <a:gd name="connsiteX58" fmla="*/ 5019738 w 9107656"/>
              <a:gd name="connsiteY58" fmla="*/ 3619500 h 5440319"/>
              <a:gd name="connsiteX59" fmla="*/ 4854638 w 9107656"/>
              <a:gd name="connsiteY59" fmla="*/ 3606800 h 5440319"/>
              <a:gd name="connsiteX60" fmla="*/ 4676838 w 9107656"/>
              <a:gd name="connsiteY60" fmla="*/ 3568700 h 5440319"/>
              <a:gd name="connsiteX61" fmla="*/ 4600638 w 9107656"/>
              <a:gd name="connsiteY61" fmla="*/ 3543300 h 5440319"/>
              <a:gd name="connsiteX62" fmla="*/ 4511738 w 9107656"/>
              <a:gd name="connsiteY62" fmla="*/ 3530600 h 5440319"/>
              <a:gd name="connsiteX63" fmla="*/ 4460938 w 9107656"/>
              <a:gd name="connsiteY63" fmla="*/ 3517900 h 5440319"/>
              <a:gd name="connsiteX64" fmla="*/ 4397438 w 9107656"/>
              <a:gd name="connsiteY64" fmla="*/ 3505200 h 5440319"/>
              <a:gd name="connsiteX65" fmla="*/ 4143438 w 9107656"/>
              <a:gd name="connsiteY65" fmla="*/ 3479800 h 5440319"/>
              <a:gd name="connsiteX66" fmla="*/ 4054538 w 9107656"/>
              <a:gd name="connsiteY66" fmla="*/ 3454400 h 5440319"/>
              <a:gd name="connsiteX67" fmla="*/ 3876738 w 9107656"/>
              <a:gd name="connsiteY67" fmla="*/ 3429000 h 5440319"/>
              <a:gd name="connsiteX68" fmla="*/ 3762438 w 9107656"/>
              <a:gd name="connsiteY68" fmla="*/ 3390900 h 5440319"/>
              <a:gd name="connsiteX69" fmla="*/ 3686238 w 9107656"/>
              <a:gd name="connsiteY69" fmla="*/ 3365500 h 5440319"/>
              <a:gd name="connsiteX70" fmla="*/ 3597338 w 9107656"/>
              <a:gd name="connsiteY70" fmla="*/ 3340100 h 5440319"/>
              <a:gd name="connsiteX71" fmla="*/ 3483038 w 9107656"/>
              <a:gd name="connsiteY71" fmla="*/ 3302000 h 5440319"/>
              <a:gd name="connsiteX72" fmla="*/ 3368738 w 9107656"/>
              <a:gd name="connsiteY72" fmla="*/ 3263900 h 5440319"/>
              <a:gd name="connsiteX73" fmla="*/ 3203638 w 9107656"/>
              <a:gd name="connsiteY73" fmla="*/ 3225800 h 5440319"/>
              <a:gd name="connsiteX74" fmla="*/ 3076638 w 9107656"/>
              <a:gd name="connsiteY74" fmla="*/ 3187700 h 5440319"/>
              <a:gd name="connsiteX75" fmla="*/ 3013138 w 9107656"/>
              <a:gd name="connsiteY75" fmla="*/ 3162300 h 5440319"/>
              <a:gd name="connsiteX76" fmla="*/ 2962338 w 9107656"/>
              <a:gd name="connsiteY76" fmla="*/ 3149600 h 5440319"/>
              <a:gd name="connsiteX77" fmla="*/ 2886138 w 9107656"/>
              <a:gd name="connsiteY77" fmla="*/ 3124200 h 5440319"/>
              <a:gd name="connsiteX78" fmla="*/ 2835338 w 9107656"/>
              <a:gd name="connsiteY78" fmla="*/ 3098800 h 5440319"/>
              <a:gd name="connsiteX79" fmla="*/ 2771838 w 9107656"/>
              <a:gd name="connsiteY79" fmla="*/ 3086100 h 5440319"/>
              <a:gd name="connsiteX80" fmla="*/ 2619438 w 9107656"/>
              <a:gd name="connsiteY80" fmla="*/ 3022600 h 5440319"/>
              <a:gd name="connsiteX81" fmla="*/ 2543238 w 9107656"/>
              <a:gd name="connsiteY81" fmla="*/ 3009900 h 5440319"/>
              <a:gd name="connsiteX82" fmla="*/ 2467038 w 9107656"/>
              <a:gd name="connsiteY82" fmla="*/ 2984500 h 5440319"/>
              <a:gd name="connsiteX83" fmla="*/ 2416238 w 9107656"/>
              <a:gd name="connsiteY83" fmla="*/ 2959100 h 5440319"/>
              <a:gd name="connsiteX84" fmla="*/ 2162238 w 9107656"/>
              <a:gd name="connsiteY84" fmla="*/ 2921000 h 5440319"/>
              <a:gd name="connsiteX85" fmla="*/ 2073338 w 9107656"/>
              <a:gd name="connsiteY85" fmla="*/ 2908300 h 5440319"/>
              <a:gd name="connsiteX86" fmla="*/ 2009838 w 9107656"/>
              <a:gd name="connsiteY86" fmla="*/ 2882900 h 5440319"/>
              <a:gd name="connsiteX87" fmla="*/ 1819338 w 9107656"/>
              <a:gd name="connsiteY87" fmla="*/ 2857500 h 5440319"/>
              <a:gd name="connsiteX88" fmla="*/ 1552638 w 9107656"/>
              <a:gd name="connsiteY88" fmla="*/ 2819400 h 5440319"/>
              <a:gd name="connsiteX89" fmla="*/ 1514538 w 9107656"/>
              <a:gd name="connsiteY89" fmla="*/ 2806700 h 5440319"/>
              <a:gd name="connsiteX90" fmla="*/ 1336738 w 9107656"/>
              <a:gd name="connsiteY90" fmla="*/ 2781300 h 5440319"/>
              <a:gd name="connsiteX91" fmla="*/ 1222438 w 9107656"/>
              <a:gd name="connsiteY91" fmla="*/ 2743200 h 5440319"/>
              <a:gd name="connsiteX92" fmla="*/ 1184338 w 9107656"/>
              <a:gd name="connsiteY92" fmla="*/ 2730500 h 5440319"/>
              <a:gd name="connsiteX93" fmla="*/ 1146238 w 9107656"/>
              <a:gd name="connsiteY93" fmla="*/ 2717800 h 5440319"/>
              <a:gd name="connsiteX94" fmla="*/ 1120838 w 9107656"/>
              <a:gd name="connsiteY94" fmla="*/ 2679700 h 5440319"/>
              <a:gd name="connsiteX95" fmla="*/ 993838 w 9107656"/>
              <a:gd name="connsiteY95" fmla="*/ 2590800 h 5440319"/>
              <a:gd name="connsiteX96" fmla="*/ 968438 w 9107656"/>
              <a:gd name="connsiteY96" fmla="*/ 2552700 h 5440319"/>
              <a:gd name="connsiteX97" fmla="*/ 1171638 w 9107656"/>
              <a:gd name="connsiteY97" fmla="*/ 2514600 h 5440319"/>
              <a:gd name="connsiteX98" fmla="*/ 1260538 w 9107656"/>
              <a:gd name="connsiteY98" fmla="*/ 2501900 h 5440319"/>
              <a:gd name="connsiteX99" fmla="*/ 1463738 w 9107656"/>
              <a:gd name="connsiteY99" fmla="*/ 2476500 h 5440319"/>
              <a:gd name="connsiteX100" fmla="*/ 1603438 w 9107656"/>
              <a:gd name="connsiteY100" fmla="*/ 2451100 h 5440319"/>
              <a:gd name="connsiteX101" fmla="*/ 1971738 w 9107656"/>
              <a:gd name="connsiteY101" fmla="*/ 2425700 h 5440319"/>
              <a:gd name="connsiteX102" fmla="*/ 2035238 w 9107656"/>
              <a:gd name="connsiteY102" fmla="*/ 2413000 h 5440319"/>
              <a:gd name="connsiteX103" fmla="*/ 2263838 w 9107656"/>
              <a:gd name="connsiteY103" fmla="*/ 2374900 h 5440319"/>
              <a:gd name="connsiteX104" fmla="*/ 2428938 w 9107656"/>
              <a:gd name="connsiteY104" fmla="*/ 2336800 h 5440319"/>
              <a:gd name="connsiteX105" fmla="*/ 2505138 w 9107656"/>
              <a:gd name="connsiteY105" fmla="*/ 2324100 h 5440319"/>
              <a:gd name="connsiteX106" fmla="*/ 2619438 w 9107656"/>
              <a:gd name="connsiteY106" fmla="*/ 2273300 h 5440319"/>
              <a:gd name="connsiteX107" fmla="*/ 2670238 w 9107656"/>
              <a:gd name="connsiteY107" fmla="*/ 2260600 h 5440319"/>
              <a:gd name="connsiteX108" fmla="*/ 2733738 w 9107656"/>
              <a:gd name="connsiteY108" fmla="*/ 2222500 h 5440319"/>
              <a:gd name="connsiteX109" fmla="*/ 2771838 w 9107656"/>
              <a:gd name="connsiteY109" fmla="*/ 2197100 h 5440319"/>
              <a:gd name="connsiteX110" fmla="*/ 2835338 w 9107656"/>
              <a:gd name="connsiteY110" fmla="*/ 2184400 h 5440319"/>
              <a:gd name="connsiteX111" fmla="*/ 2987738 w 9107656"/>
              <a:gd name="connsiteY111" fmla="*/ 2120900 h 5440319"/>
              <a:gd name="connsiteX112" fmla="*/ 3102038 w 9107656"/>
              <a:gd name="connsiteY112" fmla="*/ 2070100 h 5440319"/>
              <a:gd name="connsiteX113" fmla="*/ 3190938 w 9107656"/>
              <a:gd name="connsiteY113" fmla="*/ 2019300 h 5440319"/>
              <a:gd name="connsiteX114" fmla="*/ 3305238 w 9107656"/>
              <a:gd name="connsiteY114" fmla="*/ 1968500 h 5440319"/>
              <a:gd name="connsiteX115" fmla="*/ 3356038 w 9107656"/>
              <a:gd name="connsiteY115" fmla="*/ 1955800 h 5440319"/>
              <a:gd name="connsiteX116" fmla="*/ 3495738 w 9107656"/>
              <a:gd name="connsiteY116" fmla="*/ 1892300 h 5440319"/>
              <a:gd name="connsiteX117" fmla="*/ 3648138 w 9107656"/>
              <a:gd name="connsiteY117" fmla="*/ 1828800 h 5440319"/>
              <a:gd name="connsiteX118" fmla="*/ 3698938 w 9107656"/>
              <a:gd name="connsiteY118" fmla="*/ 1803400 h 5440319"/>
              <a:gd name="connsiteX119" fmla="*/ 3800538 w 9107656"/>
              <a:gd name="connsiteY119" fmla="*/ 1778000 h 5440319"/>
              <a:gd name="connsiteX120" fmla="*/ 3851338 w 9107656"/>
              <a:gd name="connsiteY120" fmla="*/ 1765300 h 5440319"/>
              <a:gd name="connsiteX121" fmla="*/ 3902138 w 9107656"/>
              <a:gd name="connsiteY121" fmla="*/ 1752600 h 5440319"/>
              <a:gd name="connsiteX122" fmla="*/ 3952938 w 9107656"/>
              <a:gd name="connsiteY122" fmla="*/ 1727200 h 5440319"/>
              <a:gd name="connsiteX123" fmla="*/ 4029138 w 9107656"/>
              <a:gd name="connsiteY123" fmla="*/ 1714500 h 5440319"/>
              <a:gd name="connsiteX124" fmla="*/ 4448238 w 9107656"/>
              <a:gd name="connsiteY124" fmla="*/ 1676400 h 5440319"/>
              <a:gd name="connsiteX125" fmla="*/ 4626038 w 9107656"/>
              <a:gd name="connsiteY125" fmla="*/ 1651000 h 5440319"/>
              <a:gd name="connsiteX126" fmla="*/ 4765738 w 9107656"/>
              <a:gd name="connsiteY126" fmla="*/ 1638300 h 5440319"/>
              <a:gd name="connsiteX127" fmla="*/ 4867338 w 9107656"/>
              <a:gd name="connsiteY127" fmla="*/ 1625600 h 5440319"/>
              <a:gd name="connsiteX128" fmla="*/ 4981638 w 9107656"/>
              <a:gd name="connsiteY128" fmla="*/ 1612900 h 5440319"/>
              <a:gd name="connsiteX129" fmla="*/ 5070538 w 9107656"/>
              <a:gd name="connsiteY129" fmla="*/ 1587500 h 5440319"/>
              <a:gd name="connsiteX130" fmla="*/ 5184838 w 9107656"/>
              <a:gd name="connsiteY130" fmla="*/ 1574800 h 5440319"/>
              <a:gd name="connsiteX131" fmla="*/ 5286438 w 9107656"/>
              <a:gd name="connsiteY131" fmla="*/ 1536700 h 5440319"/>
              <a:gd name="connsiteX132" fmla="*/ 5362638 w 9107656"/>
              <a:gd name="connsiteY132" fmla="*/ 1524000 h 5440319"/>
              <a:gd name="connsiteX133" fmla="*/ 5527738 w 9107656"/>
              <a:gd name="connsiteY133" fmla="*/ 1485900 h 5440319"/>
              <a:gd name="connsiteX134" fmla="*/ 5680138 w 9107656"/>
              <a:gd name="connsiteY134" fmla="*/ 1435100 h 5440319"/>
              <a:gd name="connsiteX135" fmla="*/ 5819838 w 9107656"/>
              <a:gd name="connsiteY135" fmla="*/ 1397000 h 5440319"/>
              <a:gd name="connsiteX136" fmla="*/ 5896038 w 9107656"/>
              <a:gd name="connsiteY136" fmla="*/ 1358900 h 5440319"/>
              <a:gd name="connsiteX137" fmla="*/ 6010338 w 9107656"/>
              <a:gd name="connsiteY137" fmla="*/ 1295400 h 5440319"/>
              <a:gd name="connsiteX138" fmla="*/ 6086538 w 9107656"/>
              <a:gd name="connsiteY138" fmla="*/ 1270000 h 5440319"/>
              <a:gd name="connsiteX139" fmla="*/ 6137338 w 9107656"/>
              <a:gd name="connsiteY139" fmla="*/ 1231900 h 5440319"/>
              <a:gd name="connsiteX140" fmla="*/ 6238938 w 9107656"/>
              <a:gd name="connsiteY140" fmla="*/ 1193800 h 5440319"/>
              <a:gd name="connsiteX141" fmla="*/ 6289738 w 9107656"/>
              <a:gd name="connsiteY141" fmla="*/ 1168400 h 5440319"/>
              <a:gd name="connsiteX142" fmla="*/ 6327838 w 9107656"/>
              <a:gd name="connsiteY142" fmla="*/ 1143000 h 5440319"/>
              <a:gd name="connsiteX143" fmla="*/ 6378638 w 9107656"/>
              <a:gd name="connsiteY143" fmla="*/ 1104900 h 5440319"/>
              <a:gd name="connsiteX144" fmla="*/ 6416738 w 9107656"/>
              <a:gd name="connsiteY144" fmla="*/ 1092200 h 5440319"/>
              <a:gd name="connsiteX145" fmla="*/ 6480238 w 9107656"/>
              <a:gd name="connsiteY145" fmla="*/ 1066800 h 5440319"/>
              <a:gd name="connsiteX146" fmla="*/ 6518338 w 9107656"/>
              <a:gd name="connsiteY146" fmla="*/ 1054100 h 5440319"/>
              <a:gd name="connsiteX147" fmla="*/ 6594538 w 9107656"/>
              <a:gd name="connsiteY147" fmla="*/ 1003300 h 5440319"/>
              <a:gd name="connsiteX148" fmla="*/ 6683438 w 9107656"/>
              <a:gd name="connsiteY148" fmla="*/ 977900 h 5440319"/>
              <a:gd name="connsiteX149" fmla="*/ 6785038 w 9107656"/>
              <a:gd name="connsiteY149" fmla="*/ 927100 h 5440319"/>
              <a:gd name="connsiteX150" fmla="*/ 6861238 w 9107656"/>
              <a:gd name="connsiteY150" fmla="*/ 901700 h 5440319"/>
              <a:gd name="connsiteX151" fmla="*/ 6975538 w 9107656"/>
              <a:gd name="connsiteY151" fmla="*/ 889000 h 5440319"/>
              <a:gd name="connsiteX152" fmla="*/ 7191438 w 9107656"/>
              <a:gd name="connsiteY152" fmla="*/ 850900 h 5440319"/>
              <a:gd name="connsiteX153" fmla="*/ 7470838 w 9107656"/>
              <a:gd name="connsiteY153" fmla="*/ 838200 h 5440319"/>
              <a:gd name="connsiteX154" fmla="*/ 7547038 w 9107656"/>
              <a:gd name="connsiteY154" fmla="*/ 825500 h 5440319"/>
              <a:gd name="connsiteX155" fmla="*/ 7661338 w 9107656"/>
              <a:gd name="connsiteY155" fmla="*/ 812800 h 5440319"/>
              <a:gd name="connsiteX156" fmla="*/ 7775638 w 9107656"/>
              <a:gd name="connsiteY156" fmla="*/ 774700 h 5440319"/>
              <a:gd name="connsiteX157" fmla="*/ 7839138 w 9107656"/>
              <a:gd name="connsiteY157" fmla="*/ 762000 h 5440319"/>
              <a:gd name="connsiteX158" fmla="*/ 7877238 w 9107656"/>
              <a:gd name="connsiteY158" fmla="*/ 749300 h 5440319"/>
              <a:gd name="connsiteX159" fmla="*/ 7978838 w 9107656"/>
              <a:gd name="connsiteY159" fmla="*/ 736600 h 5440319"/>
              <a:gd name="connsiteX160" fmla="*/ 8194738 w 9107656"/>
              <a:gd name="connsiteY160" fmla="*/ 698500 h 5440319"/>
              <a:gd name="connsiteX161" fmla="*/ 8232838 w 9107656"/>
              <a:gd name="connsiteY161" fmla="*/ 673100 h 5440319"/>
              <a:gd name="connsiteX162" fmla="*/ 8309038 w 9107656"/>
              <a:gd name="connsiteY162" fmla="*/ 660400 h 5440319"/>
              <a:gd name="connsiteX163" fmla="*/ 8486838 w 9107656"/>
              <a:gd name="connsiteY163" fmla="*/ 622300 h 5440319"/>
              <a:gd name="connsiteX164" fmla="*/ 8626538 w 9107656"/>
              <a:gd name="connsiteY164" fmla="*/ 584200 h 5440319"/>
              <a:gd name="connsiteX165" fmla="*/ 8817038 w 9107656"/>
              <a:gd name="connsiteY165" fmla="*/ 546100 h 5440319"/>
              <a:gd name="connsiteX166" fmla="*/ 8855138 w 9107656"/>
              <a:gd name="connsiteY166" fmla="*/ 520700 h 5440319"/>
              <a:gd name="connsiteX167" fmla="*/ 8893238 w 9107656"/>
              <a:gd name="connsiteY167" fmla="*/ 508000 h 5440319"/>
              <a:gd name="connsiteX168" fmla="*/ 8905938 w 9107656"/>
              <a:gd name="connsiteY168" fmla="*/ 469900 h 5440319"/>
              <a:gd name="connsiteX169" fmla="*/ 8956738 w 9107656"/>
              <a:gd name="connsiteY169" fmla="*/ 355600 h 5440319"/>
              <a:gd name="connsiteX0" fmla="*/ 8893238 w 9118939"/>
              <a:gd name="connsiteY0" fmla="*/ 444500 h 5440319"/>
              <a:gd name="connsiteX1" fmla="*/ 8931338 w 9118939"/>
              <a:gd name="connsiteY1" fmla="*/ 165100 h 5440319"/>
              <a:gd name="connsiteX2" fmla="*/ 8905938 w 9118939"/>
              <a:gd name="connsiteY2" fmla="*/ 38100 h 5440319"/>
              <a:gd name="connsiteX3" fmla="*/ 8880538 w 9118939"/>
              <a:gd name="connsiteY3" fmla="*/ 0 h 5440319"/>
              <a:gd name="connsiteX4" fmla="*/ 587438 w 9118939"/>
              <a:gd name="connsiteY4" fmla="*/ 76200 h 5440319"/>
              <a:gd name="connsiteX5" fmla="*/ 816038 w 9118939"/>
              <a:gd name="connsiteY5" fmla="*/ 5067300 h 5440319"/>
              <a:gd name="connsiteX6" fmla="*/ 1908238 w 9118939"/>
              <a:gd name="connsiteY6" fmla="*/ 5080000 h 5440319"/>
              <a:gd name="connsiteX7" fmla="*/ 2162238 w 9118939"/>
              <a:gd name="connsiteY7" fmla="*/ 5105400 h 5440319"/>
              <a:gd name="connsiteX8" fmla="*/ 2441638 w 9118939"/>
              <a:gd name="connsiteY8" fmla="*/ 5143500 h 5440319"/>
              <a:gd name="connsiteX9" fmla="*/ 2873438 w 9118939"/>
              <a:gd name="connsiteY9" fmla="*/ 5181600 h 5440319"/>
              <a:gd name="connsiteX10" fmla="*/ 3038538 w 9118939"/>
              <a:gd name="connsiteY10" fmla="*/ 5207000 h 5440319"/>
              <a:gd name="connsiteX11" fmla="*/ 3343338 w 9118939"/>
              <a:gd name="connsiteY11" fmla="*/ 5219700 h 5440319"/>
              <a:gd name="connsiteX12" fmla="*/ 3711638 w 9118939"/>
              <a:gd name="connsiteY12" fmla="*/ 5257800 h 5440319"/>
              <a:gd name="connsiteX13" fmla="*/ 3889438 w 9118939"/>
              <a:gd name="connsiteY13" fmla="*/ 5283200 h 5440319"/>
              <a:gd name="connsiteX14" fmla="*/ 4626038 w 9118939"/>
              <a:gd name="connsiteY14" fmla="*/ 5295900 h 5440319"/>
              <a:gd name="connsiteX15" fmla="*/ 5337238 w 9118939"/>
              <a:gd name="connsiteY15" fmla="*/ 5295900 h 5440319"/>
              <a:gd name="connsiteX16" fmla="*/ 5756338 w 9118939"/>
              <a:gd name="connsiteY16" fmla="*/ 5270500 h 5440319"/>
              <a:gd name="connsiteX17" fmla="*/ 8893238 w 9118939"/>
              <a:gd name="connsiteY17" fmla="*/ 5092700 h 5440319"/>
              <a:gd name="connsiteX18" fmla="*/ 8867838 w 9118939"/>
              <a:gd name="connsiteY18" fmla="*/ 4940300 h 5440319"/>
              <a:gd name="connsiteX19" fmla="*/ 8855138 w 9118939"/>
              <a:gd name="connsiteY19" fmla="*/ 4838700 h 5440319"/>
              <a:gd name="connsiteX20" fmla="*/ 8829738 w 9118939"/>
              <a:gd name="connsiteY20" fmla="*/ 4762500 h 5440319"/>
              <a:gd name="connsiteX21" fmla="*/ 8766238 w 9118939"/>
              <a:gd name="connsiteY21" fmla="*/ 4546600 h 5440319"/>
              <a:gd name="connsiteX22" fmla="*/ 8702738 w 9118939"/>
              <a:gd name="connsiteY22" fmla="*/ 4521200 h 5440319"/>
              <a:gd name="connsiteX23" fmla="*/ 8537638 w 9118939"/>
              <a:gd name="connsiteY23" fmla="*/ 4483100 h 5440319"/>
              <a:gd name="connsiteX24" fmla="*/ 8448738 w 9118939"/>
              <a:gd name="connsiteY24" fmla="*/ 4470400 h 5440319"/>
              <a:gd name="connsiteX25" fmla="*/ 8359838 w 9118939"/>
              <a:gd name="connsiteY25" fmla="*/ 4445000 h 5440319"/>
              <a:gd name="connsiteX26" fmla="*/ 8258238 w 9118939"/>
              <a:gd name="connsiteY26" fmla="*/ 4432300 h 5440319"/>
              <a:gd name="connsiteX27" fmla="*/ 8143938 w 9118939"/>
              <a:gd name="connsiteY27" fmla="*/ 4406900 h 5440319"/>
              <a:gd name="connsiteX28" fmla="*/ 8029638 w 9118939"/>
              <a:gd name="connsiteY28" fmla="*/ 4394200 h 5440319"/>
              <a:gd name="connsiteX29" fmla="*/ 7813738 w 9118939"/>
              <a:gd name="connsiteY29" fmla="*/ 4343400 h 5440319"/>
              <a:gd name="connsiteX30" fmla="*/ 7623238 w 9118939"/>
              <a:gd name="connsiteY30" fmla="*/ 4305300 h 5440319"/>
              <a:gd name="connsiteX31" fmla="*/ 7534338 w 9118939"/>
              <a:gd name="connsiteY31" fmla="*/ 4279900 h 5440319"/>
              <a:gd name="connsiteX32" fmla="*/ 7381938 w 9118939"/>
              <a:gd name="connsiteY32" fmla="*/ 4229100 h 5440319"/>
              <a:gd name="connsiteX33" fmla="*/ 7331138 w 9118939"/>
              <a:gd name="connsiteY33" fmla="*/ 4216400 h 5440319"/>
              <a:gd name="connsiteX34" fmla="*/ 7229538 w 9118939"/>
              <a:gd name="connsiteY34" fmla="*/ 4178300 h 5440319"/>
              <a:gd name="connsiteX35" fmla="*/ 7191438 w 9118939"/>
              <a:gd name="connsiteY35" fmla="*/ 4152900 h 5440319"/>
              <a:gd name="connsiteX36" fmla="*/ 7102538 w 9118939"/>
              <a:gd name="connsiteY36" fmla="*/ 4140200 h 5440319"/>
              <a:gd name="connsiteX37" fmla="*/ 6785038 w 9118939"/>
              <a:gd name="connsiteY37" fmla="*/ 4102100 h 5440319"/>
              <a:gd name="connsiteX38" fmla="*/ 6721538 w 9118939"/>
              <a:gd name="connsiteY38" fmla="*/ 4076700 h 5440319"/>
              <a:gd name="connsiteX39" fmla="*/ 6683438 w 9118939"/>
              <a:gd name="connsiteY39" fmla="*/ 4064000 h 5440319"/>
              <a:gd name="connsiteX40" fmla="*/ 6632638 w 9118939"/>
              <a:gd name="connsiteY40" fmla="*/ 4038600 h 5440319"/>
              <a:gd name="connsiteX41" fmla="*/ 6492938 w 9118939"/>
              <a:gd name="connsiteY41" fmla="*/ 4013200 h 5440319"/>
              <a:gd name="connsiteX42" fmla="*/ 6442138 w 9118939"/>
              <a:gd name="connsiteY42" fmla="*/ 4000500 h 5440319"/>
              <a:gd name="connsiteX43" fmla="*/ 6404038 w 9118939"/>
              <a:gd name="connsiteY43" fmla="*/ 3987800 h 5440319"/>
              <a:gd name="connsiteX44" fmla="*/ 6353238 w 9118939"/>
              <a:gd name="connsiteY44" fmla="*/ 3962400 h 5440319"/>
              <a:gd name="connsiteX45" fmla="*/ 6200838 w 9118939"/>
              <a:gd name="connsiteY45" fmla="*/ 3937000 h 5440319"/>
              <a:gd name="connsiteX46" fmla="*/ 6137338 w 9118939"/>
              <a:gd name="connsiteY46" fmla="*/ 3898900 h 5440319"/>
              <a:gd name="connsiteX47" fmla="*/ 6099238 w 9118939"/>
              <a:gd name="connsiteY47" fmla="*/ 3886200 h 5440319"/>
              <a:gd name="connsiteX48" fmla="*/ 6061138 w 9118939"/>
              <a:gd name="connsiteY48" fmla="*/ 3860800 h 5440319"/>
              <a:gd name="connsiteX49" fmla="*/ 6023038 w 9118939"/>
              <a:gd name="connsiteY49" fmla="*/ 3848100 h 5440319"/>
              <a:gd name="connsiteX50" fmla="*/ 5959538 w 9118939"/>
              <a:gd name="connsiteY50" fmla="*/ 3822700 h 5440319"/>
              <a:gd name="connsiteX51" fmla="*/ 5807138 w 9118939"/>
              <a:gd name="connsiteY51" fmla="*/ 3810000 h 5440319"/>
              <a:gd name="connsiteX52" fmla="*/ 5629338 w 9118939"/>
              <a:gd name="connsiteY52" fmla="*/ 3746500 h 5440319"/>
              <a:gd name="connsiteX53" fmla="*/ 5527738 w 9118939"/>
              <a:gd name="connsiteY53" fmla="*/ 3721100 h 5440319"/>
              <a:gd name="connsiteX54" fmla="*/ 5362638 w 9118939"/>
              <a:gd name="connsiteY54" fmla="*/ 3695700 h 5440319"/>
              <a:gd name="connsiteX55" fmla="*/ 5273738 w 9118939"/>
              <a:gd name="connsiteY55" fmla="*/ 3670300 h 5440319"/>
              <a:gd name="connsiteX56" fmla="*/ 5197538 w 9118939"/>
              <a:gd name="connsiteY56" fmla="*/ 3657600 h 5440319"/>
              <a:gd name="connsiteX57" fmla="*/ 5019738 w 9118939"/>
              <a:gd name="connsiteY57" fmla="*/ 3619500 h 5440319"/>
              <a:gd name="connsiteX58" fmla="*/ 4854638 w 9118939"/>
              <a:gd name="connsiteY58" fmla="*/ 3606800 h 5440319"/>
              <a:gd name="connsiteX59" fmla="*/ 4676838 w 9118939"/>
              <a:gd name="connsiteY59" fmla="*/ 3568700 h 5440319"/>
              <a:gd name="connsiteX60" fmla="*/ 4600638 w 9118939"/>
              <a:gd name="connsiteY60" fmla="*/ 3543300 h 5440319"/>
              <a:gd name="connsiteX61" fmla="*/ 4511738 w 9118939"/>
              <a:gd name="connsiteY61" fmla="*/ 3530600 h 5440319"/>
              <a:gd name="connsiteX62" fmla="*/ 4460938 w 9118939"/>
              <a:gd name="connsiteY62" fmla="*/ 3517900 h 5440319"/>
              <a:gd name="connsiteX63" fmla="*/ 4397438 w 9118939"/>
              <a:gd name="connsiteY63" fmla="*/ 3505200 h 5440319"/>
              <a:gd name="connsiteX64" fmla="*/ 4143438 w 9118939"/>
              <a:gd name="connsiteY64" fmla="*/ 3479800 h 5440319"/>
              <a:gd name="connsiteX65" fmla="*/ 4054538 w 9118939"/>
              <a:gd name="connsiteY65" fmla="*/ 3454400 h 5440319"/>
              <a:gd name="connsiteX66" fmla="*/ 3876738 w 9118939"/>
              <a:gd name="connsiteY66" fmla="*/ 3429000 h 5440319"/>
              <a:gd name="connsiteX67" fmla="*/ 3762438 w 9118939"/>
              <a:gd name="connsiteY67" fmla="*/ 3390900 h 5440319"/>
              <a:gd name="connsiteX68" fmla="*/ 3686238 w 9118939"/>
              <a:gd name="connsiteY68" fmla="*/ 3365500 h 5440319"/>
              <a:gd name="connsiteX69" fmla="*/ 3597338 w 9118939"/>
              <a:gd name="connsiteY69" fmla="*/ 3340100 h 5440319"/>
              <a:gd name="connsiteX70" fmla="*/ 3483038 w 9118939"/>
              <a:gd name="connsiteY70" fmla="*/ 3302000 h 5440319"/>
              <a:gd name="connsiteX71" fmla="*/ 3368738 w 9118939"/>
              <a:gd name="connsiteY71" fmla="*/ 3263900 h 5440319"/>
              <a:gd name="connsiteX72" fmla="*/ 3203638 w 9118939"/>
              <a:gd name="connsiteY72" fmla="*/ 3225800 h 5440319"/>
              <a:gd name="connsiteX73" fmla="*/ 3076638 w 9118939"/>
              <a:gd name="connsiteY73" fmla="*/ 3187700 h 5440319"/>
              <a:gd name="connsiteX74" fmla="*/ 3013138 w 9118939"/>
              <a:gd name="connsiteY74" fmla="*/ 3162300 h 5440319"/>
              <a:gd name="connsiteX75" fmla="*/ 2962338 w 9118939"/>
              <a:gd name="connsiteY75" fmla="*/ 3149600 h 5440319"/>
              <a:gd name="connsiteX76" fmla="*/ 2886138 w 9118939"/>
              <a:gd name="connsiteY76" fmla="*/ 3124200 h 5440319"/>
              <a:gd name="connsiteX77" fmla="*/ 2835338 w 9118939"/>
              <a:gd name="connsiteY77" fmla="*/ 3098800 h 5440319"/>
              <a:gd name="connsiteX78" fmla="*/ 2771838 w 9118939"/>
              <a:gd name="connsiteY78" fmla="*/ 3086100 h 5440319"/>
              <a:gd name="connsiteX79" fmla="*/ 2619438 w 9118939"/>
              <a:gd name="connsiteY79" fmla="*/ 3022600 h 5440319"/>
              <a:gd name="connsiteX80" fmla="*/ 2543238 w 9118939"/>
              <a:gd name="connsiteY80" fmla="*/ 3009900 h 5440319"/>
              <a:gd name="connsiteX81" fmla="*/ 2467038 w 9118939"/>
              <a:gd name="connsiteY81" fmla="*/ 2984500 h 5440319"/>
              <a:gd name="connsiteX82" fmla="*/ 2416238 w 9118939"/>
              <a:gd name="connsiteY82" fmla="*/ 2959100 h 5440319"/>
              <a:gd name="connsiteX83" fmla="*/ 2162238 w 9118939"/>
              <a:gd name="connsiteY83" fmla="*/ 2921000 h 5440319"/>
              <a:gd name="connsiteX84" fmla="*/ 2073338 w 9118939"/>
              <a:gd name="connsiteY84" fmla="*/ 2908300 h 5440319"/>
              <a:gd name="connsiteX85" fmla="*/ 2009838 w 9118939"/>
              <a:gd name="connsiteY85" fmla="*/ 2882900 h 5440319"/>
              <a:gd name="connsiteX86" fmla="*/ 1819338 w 9118939"/>
              <a:gd name="connsiteY86" fmla="*/ 2857500 h 5440319"/>
              <a:gd name="connsiteX87" fmla="*/ 1552638 w 9118939"/>
              <a:gd name="connsiteY87" fmla="*/ 2819400 h 5440319"/>
              <a:gd name="connsiteX88" fmla="*/ 1514538 w 9118939"/>
              <a:gd name="connsiteY88" fmla="*/ 2806700 h 5440319"/>
              <a:gd name="connsiteX89" fmla="*/ 1336738 w 9118939"/>
              <a:gd name="connsiteY89" fmla="*/ 2781300 h 5440319"/>
              <a:gd name="connsiteX90" fmla="*/ 1222438 w 9118939"/>
              <a:gd name="connsiteY90" fmla="*/ 2743200 h 5440319"/>
              <a:gd name="connsiteX91" fmla="*/ 1184338 w 9118939"/>
              <a:gd name="connsiteY91" fmla="*/ 2730500 h 5440319"/>
              <a:gd name="connsiteX92" fmla="*/ 1146238 w 9118939"/>
              <a:gd name="connsiteY92" fmla="*/ 2717800 h 5440319"/>
              <a:gd name="connsiteX93" fmla="*/ 1120838 w 9118939"/>
              <a:gd name="connsiteY93" fmla="*/ 2679700 h 5440319"/>
              <a:gd name="connsiteX94" fmla="*/ 993838 w 9118939"/>
              <a:gd name="connsiteY94" fmla="*/ 2590800 h 5440319"/>
              <a:gd name="connsiteX95" fmla="*/ 968438 w 9118939"/>
              <a:gd name="connsiteY95" fmla="*/ 2552700 h 5440319"/>
              <a:gd name="connsiteX96" fmla="*/ 1171638 w 9118939"/>
              <a:gd name="connsiteY96" fmla="*/ 2514600 h 5440319"/>
              <a:gd name="connsiteX97" fmla="*/ 1260538 w 9118939"/>
              <a:gd name="connsiteY97" fmla="*/ 2501900 h 5440319"/>
              <a:gd name="connsiteX98" fmla="*/ 1463738 w 9118939"/>
              <a:gd name="connsiteY98" fmla="*/ 2476500 h 5440319"/>
              <a:gd name="connsiteX99" fmla="*/ 1603438 w 9118939"/>
              <a:gd name="connsiteY99" fmla="*/ 2451100 h 5440319"/>
              <a:gd name="connsiteX100" fmla="*/ 1971738 w 9118939"/>
              <a:gd name="connsiteY100" fmla="*/ 2425700 h 5440319"/>
              <a:gd name="connsiteX101" fmla="*/ 2035238 w 9118939"/>
              <a:gd name="connsiteY101" fmla="*/ 2413000 h 5440319"/>
              <a:gd name="connsiteX102" fmla="*/ 2263838 w 9118939"/>
              <a:gd name="connsiteY102" fmla="*/ 2374900 h 5440319"/>
              <a:gd name="connsiteX103" fmla="*/ 2428938 w 9118939"/>
              <a:gd name="connsiteY103" fmla="*/ 2336800 h 5440319"/>
              <a:gd name="connsiteX104" fmla="*/ 2505138 w 9118939"/>
              <a:gd name="connsiteY104" fmla="*/ 2324100 h 5440319"/>
              <a:gd name="connsiteX105" fmla="*/ 2619438 w 9118939"/>
              <a:gd name="connsiteY105" fmla="*/ 2273300 h 5440319"/>
              <a:gd name="connsiteX106" fmla="*/ 2670238 w 9118939"/>
              <a:gd name="connsiteY106" fmla="*/ 2260600 h 5440319"/>
              <a:gd name="connsiteX107" fmla="*/ 2733738 w 9118939"/>
              <a:gd name="connsiteY107" fmla="*/ 2222500 h 5440319"/>
              <a:gd name="connsiteX108" fmla="*/ 2771838 w 9118939"/>
              <a:gd name="connsiteY108" fmla="*/ 2197100 h 5440319"/>
              <a:gd name="connsiteX109" fmla="*/ 2835338 w 9118939"/>
              <a:gd name="connsiteY109" fmla="*/ 2184400 h 5440319"/>
              <a:gd name="connsiteX110" fmla="*/ 2987738 w 9118939"/>
              <a:gd name="connsiteY110" fmla="*/ 2120900 h 5440319"/>
              <a:gd name="connsiteX111" fmla="*/ 3102038 w 9118939"/>
              <a:gd name="connsiteY111" fmla="*/ 2070100 h 5440319"/>
              <a:gd name="connsiteX112" fmla="*/ 3190938 w 9118939"/>
              <a:gd name="connsiteY112" fmla="*/ 2019300 h 5440319"/>
              <a:gd name="connsiteX113" fmla="*/ 3305238 w 9118939"/>
              <a:gd name="connsiteY113" fmla="*/ 1968500 h 5440319"/>
              <a:gd name="connsiteX114" fmla="*/ 3356038 w 9118939"/>
              <a:gd name="connsiteY114" fmla="*/ 1955800 h 5440319"/>
              <a:gd name="connsiteX115" fmla="*/ 3495738 w 9118939"/>
              <a:gd name="connsiteY115" fmla="*/ 1892300 h 5440319"/>
              <a:gd name="connsiteX116" fmla="*/ 3648138 w 9118939"/>
              <a:gd name="connsiteY116" fmla="*/ 1828800 h 5440319"/>
              <a:gd name="connsiteX117" fmla="*/ 3698938 w 9118939"/>
              <a:gd name="connsiteY117" fmla="*/ 1803400 h 5440319"/>
              <a:gd name="connsiteX118" fmla="*/ 3800538 w 9118939"/>
              <a:gd name="connsiteY118" fmla="*/ 1778000 h 5440319"/>
              <a:gd name="connsiteX119" fmla="*/ 3851338 w 9118939"/>
              <a:gd name="connsiteY119" fmla="*/ 1765300 h 5440319"/>
              <a:gd name="connsiteX120" fmla="*/ 3902138 w 9118939"/>
              <a:gd name="connsiteY120" fmla="*/ 1752600 h 5440319"/>
              <a:gd name="connsiteX121" fmla="*/ 3952938 w 9118939"/>
              <a:gd name="connsiteY121" fmla="*/ 1727200 h 5440319"/>
              <a:gd name="connsiteX122" fmla="*/ 4029138 w 9118939"/>
              <a:gd name="connsiteY122" fmla="*/ 1714500 h 5440319"/>
              <a:gd name="connsiteX123" fmla="*/ 4448238 w 9118939"/>
              <a:gd name="connsiteY123" fmla="*/ 1676400 h 5440319"/>
              <a:gd name="connsiteX124" fmla="*/ 4626038 w 9118939"/>
              <a:gd name="connsiteY124" fmla="*/ 1651000 h 5440319"/>
              <a:gd name="connsiteX125" fmla="*/ 4765738 w 9118939"/>
              <a:gd name="connsiteY125" fmla="*/ 1638300 h 5440319"/>
              <a:gd name="connsiteX126" fmla="*/ 4867338 w 9118939"/>
              <a:gd name="connsiteY126" fmla="*/ 1625600 h 5440319"/>
              <a:gd name="connsiteX127" fmla="*/ 4981638 w 9118939"/>
              <a:gd name="connsiteY127" fmla="*/ 1612900 h 5440319"/>
              <a:gd name="connsiteX128" fmla="*/ 5070538 w 9118939"/>
              <a:gd name="connsiteY128" fmla="*/ 1587500 h 5440319"/>
              <a:gd name="connsiteX129" fmla="*/ 5184838 w 9118939"/>
              <a:gd name="connsiteY129" fmla="*/ 1574800 h 5440319"/>
              <a:gd name="connsiteX130" fmla="*/ 5286438 w 9118939"/>
              <a:gd name="connsiteY130" fmla="*/ 1536700 h 5440319"/>
              <a:gd name="connsiteX131" fmla="*/ 5362638 w 9118939"/>
              <a:gd name="connsiteY131" fmla="*/ 1524000 h 5440319"/>
              <a:gd name="connsiteX132" fmla="*/ 5527738 w 9118939"/>
              <a:gd name="connsiteY132" fmla="*/ 1485900 h 5440319"/>
              <a:gd name="connsiteX133" fmla="*/ 5680138 w 9118939"/>
              <a:gd name="connsiteY133" fmla="*/ 1435100 h 5440319"/>
              <a:gd name="connsiteX134" fmla="*/ 5819838 w 9118939"/>
              <a:gd name="connsiteY134" fmla="*/ 1397000 h 5440319"/>
              <a:gd name="connsiteX135" fmla="*/ 5896038 w 9118939"/>
              <a:gd name="connsiteY135" fmla="*/ 1358900 h 5440319"/>
              <a:gd name="connsiteX136" fmla="*/ 6010338 w 9118939"/>
              <a:gd name="connsiteY136" fmla="*/ 1295400 h 5440319"/>
              <a:gd name="connsiteX137" fmla="*/ 6086538 w 9118939"/>
              <a:gd name="connsiteY137" fmla="*/ 1270000 h 5440319"/>
              <a:gd name="connsiteX138" fmla="*/ 6137338 w 9118939"/>
              <a:gd name="connsiteY138" fmla="*/ 1231900 h 5440319"/>
              <a:gd name="connsiteX139" fmla="*/ 6238938 w 9118939"/>
              <a:gd name="connsiteY139" fmla="*/ 1193800 h 5440319"/>
              <a:gd name="connsiteX140" fmla="*/ 6289738 w 9118939"/>
              <a:gd name="connsiteY140" fmla="*/ 1168400 h 5440319"/>
              <a:gd name="connsiteX141" fmla="*/ 6327838 w 9118939"/>
              <a:gd name="connsiteY141" fmla="*/ 1143000 h 5440319"/>
              <a:gd name="connsiteX142" fmla="*/ 6378638 w 9118939"/>
              <a:gd name="connsiteY142" fmla="*/ 1104900 h 5440319"/>
              <a:gd name="connsiteX143" fmla="*/ 6416738 w 9118939"/>
              <a:gd name="connsiteY143" fmla="*/ 1092200 h 5440319"/>
              <a:gd name="connsiteX144" fmla="*/ 6480238 w 9118939"/>
              <a:gd name="connsiteY144" fmla="*/ 1066800 h 5440319"/>
              <a:gd name="connsiteX145" fmla="*/ 6518338 w 9118939"/>
              <a:gd name="connsiteY145" fmla="*/ 1054100 h 5440319"/>
              <a:gd name="connsiteX146" fmla="*/ 6594538 w 9118939"/>
              <a:gd name="connsiteY146" fmla="*/ 1003300 h 5440319"/>
              <a:gd name="connsiteX147" fmla="*/ 6683438 w 9118939"/>
              <a:gd name="connsiteY147" fmla="*/ 977900 h 5440319"/>
              <a:gd name="connsiteX148" fmla="*/ 6785038 w 9118939"/>
              <a:gd name="connsiteY148" fmla="*/ 927100 h 5440319"/>
              <a:gd name="connsiteX149" fmla="*/ 6861238 w 9118939"/>
              <a:gd name="connsiteY149" fmla="*/ 901700 h 5440319"/>
              <a:gd name="connsiteX150" fmla="*/ 6975538 w 9118939"/>
              <a:gd name="connsiteY150" fmla="*/ 889000 h 5440319"/>
              <a:gd name="connsiteX151" fmla="*/ 7191438 w 9118939"/>
              <a:gd name="connsiteY151" fmla="*/ 850900 h 5440319"/>
              <a:gd name="connsiteX152" fmla="*/ 7470838 w 9118939"/>
              <a:gd name="connsiteY152" fmla="*/ 838200 h 5440319"/>
              <a:gd name="connsiteX153" fmla="*/ 7547038 w 9118939"/>
              <a:gd name="connsiteY153" fmla="*/ 825500 h 5440319"/>
              <a:gd name="connsiteX154" fmla="*/ 7661338 w 9118939"/>
              <a:gd name="connsiteY154" fmla="*/ 812800 h 5440319"/>
              <a:gd name="connsiteX155" fmla="*/ 7775638 w 9118939"/>
              <a:gd name="connsiteY155" fmla="*/ 774700 h 5440319"/>
              <a:gd name="connsiteX156" fmla="*/ 7839138 w 9118939"/>
              <a:gd name="connsiteY156" fmla="*/ 762000 h 5440319"/>
              <a:gd name="connsiteX157" fmla="*/ 7877238 w 9118939"/>
              <a:gd name="connsiteY157" fmla="*/ 749300 h 5440319"/>
              <a:gd name="connsiteX158" fmla="*/ 7978838 w 9118939"/>
              <a:gd name="connsiteY158" fmla="*/ 736600 h 5440319"/>
              <a:gd name="connsiteX159" fmla="*/ 8194738 w 9118939"/>
              <a:gd name="connsiteY159" fmla="*/ 698500 h 5440319"/>
              <a:gd name="connsiteX160" fmla="*/ 8232838 w 9118939"/>
              <a:gd name="connsiteY160" fmla="*/ 673100 h 5440319"/>
              <a:gd name="connsiteX161" fmla="*/ 8309038 w 9118939"/>
              <a:gd name="connsiteY161" fmla="*/ 660400 h 5440319"/>
              <a:gd name="connsiteX162" fmla="*/ 8486838 w 9118939"/>
              <a:gd name="connsiteY162" fmla="*/ 622300 h 5440319"/>
              <a:gd name="connsiteX163" fmla="*/ 8626538 w 9118939"/>
              <a:gd name="connsiteY163" fmla="*/ 584200 h 5440319"/>
              <a:gd name="connsiteX164" fmla="*/ 8817038 w 9118939"/>
              <a:gd name="connsiteY164" fmla="*/ 546100 h 5440319"/>
              <a:gd name="connsiteX165" fmla="*/ 8855138 w 9118939"/>
              <a:gd name="connsiteY165" fmla="*/ 520700 h 5440319"/>
              <a:gd name="connsiteX166" fmla="*/ 8893238 w 9118939"/>
              <a:gd name="connsiteY166" fmla="*/ 508000 h 5440319"/>
              <a:gd name="connsiteX167" fmla="*/ 8905938 w 9118939"/>
              <a:gd name="connsiteY167" fmla="*/ 469900 h 5440319"/>
              <a:gd name="connsiteX168" fmla="*/ 8956738 w 9118939"/>
              <a:gd name="connsiteY168" fmla="*/ 355600 h 5440319"/>
              <a:gd name="connsiteX0" fmla="*/ 8893238 w 9149971"/>
              <a:gd name="connsiteY0" fmla="*/ 444500 h 5440319"/>
              <a:gd name="connsiteX1" fmla="*/ 8931338 w 9149971"/>
              <a:gd name="connsiteY1" fmla="*/ 165100 h 5440319"/>
              <a:gd name="connsiteX2" fmla="*/ 8905938 w 9149971"/>
              <a:gd name="connsiteY2" fmla="*/ 38100 h 5440319"/>
              <a:gd name="connsiteX3" fmla="*/ 8880538 w 9149971"/>
              <a:gd name="connsiteY3" fmla="*/ 0 h 5440319"/>
              <a:gd name="connsiteX4" fmla="*/ 587438 w 9149971"/>
              <a:gd name="connsiteY4" fmla="*/ 76200 h 5440319"/>
              <a:gd name="connsiteX5" fmla="*/ 816038 w 9149971"/>
              <a:gd name="connsiteY5" fmla="*/ 5067300 h 5440319"/>
              <a:gd name="connsiteX6" fmla="*/ 1908238 w 9149971"/>
              <a:gd name="connsiteY6" fmla="*/ 5080000 h 5440319"/>
              <a:gd name="connsiteX7" fmla="*/ 2162238 w 9149971"/>
              <a:gd name="connsiteY7" fmla="*/ 5105400 h 5440319"/>
              <a:gd name="connsiteX8" fmla="*/ 2441638 w 9149971"/>
              <a:gd name="connsiteY8" fmla="*/ 5143500 h 5440319"/>
              <a:gd name="connsiteX9" fmla="*/ 2873438 w 9149971"/>
              <a:gd name="connsiteY9" fmla="*/ 5181600 h 5440319"/>
              <a:gd name="connsiteX10" fmla="*/ 3038538 w 9149971"/>
              <a:gd name="connsiteY10" fmla="*/ 5207000 h 5440319"/>
              <a:gd name="connsiteX11" fmla="*/ 3343338 w 9149971"/>
              <a:gd name="connsiteY11" fmla="*/ 5219700 h 5440319"/>
              <a:gd name="connsiteX12" fmla="*/ 3711638 w 9149971"/>
              <a:gd name="connsiteY12" fmla="*/ 5257800 h 5440319"/>
              <a:gd name="connsiteX13" fmla="*/ 3889438 w 9149971"/>
              <a:gd name="connsiteY13" fmla="*/ 5283200 h 5440319"/>
              <a:gd name="connsiteX14" fmla="*/ 4626038 w 9149971"/>
              <a:gd name="connsiteY14" fmla="*/ 5295900 h 5440319"/>
              <a:gd name="connsiteX15" fmla="*/ 5337238 w 9149971"/>
              <a:gd name="connsiteY15" fmla="*/ 5295900 h 5440319"/>
              <a:gd name="connsiteX16" fmla="*/ 8893238 w 9149971"/>
              <a:gd name="connsiteY16" fmla="*/ 5092700 h 5440319"/>
              <a:gd name="connsiteX17" fmla="*/ 8867838 w 9149971"/>
              <a:gd name="connsiteY17" fmla="*/ 4940300 h 5440319"/>
              <a:gd name="connsiteX18" fmla="*/ 8855138 w 9149971"/>
              <a:gd name="connsiteY18" fmla="*/ 4838700 h 5440319"/>
              <a:gd name="connsiteX19" fmla="*/ 8829738 w 9149971"/>
              <a:gd name="connsiteY19" fmla="*/ 4762500 h 5440319"/>
              <a:gd name="connsiteX20" fmla="*/ 8766238 w 9149971"/>
              <a:gd name="connsiteY20" fmla="*/ 4546600 h 5440319"/>
              <a:gd name="connsiteX21" fmla="*/ 8702738 w 9149971"/>
              <a:gd name="connsiteY21" fmla="*/ 4521200 h 5440319"/>
              <a:gd name="connsiteX22" fmla="*/ 8537638 w 9149971"/>
              <a:gd name="connsiteY22" fmla="*/ 4483100 h 5440319"/>
              <a:gd name="connsiteX23" fmla="*/ 8448738 w 9149971"/>
              <a:gd name="connsiteY23" fmla="*/ 4470400 h 5440319"/>
              <a:gd name="connsiteX24" fmla="*/ 8359838 w 9149971"/>
              <a:gd name="connsiteY24" fmla="*/ 4445000 h 5440319"/>
              <a:gd name="connsiteX25" fmla="*/ 8258238 w 9149971"/>
              <a:gd name="connsiteY25" fmla="*/ 4432300 h 5440319"/>
              <a:gd name="connsiteX26" fmla="*/ 8143938 w 9149971"/>
              <a:gd name="connsiteY26" fmla="*/ 4406900 h 5440319"/>
              <a:gd name="connsiteX27" fmla="*/ 8029638 w 9149971"/>
              <a:gd name="connsiteY27" fmla="*/ 4394200 h 5440319"/>
              <a:gd name="connsiteX28" fmla="*/ 7813738 w 9149971"/>
              <a:gd name="connsiteY28" fmla="*/ 4343400 h 5440319"/>
              <a:gd name="connsiteX29" fmla="*/ 7623238 w 9149971"/>
              <a:gd name="connsiteY29" fmla="*/ 4305300 h 5440319"/>
              <a:gd name="connsiteX30" fmla="*/ 7534338 w 9149971"/>
              <a:gd name="connsiteY30" fmla="*/ 4279900 h 5440319"/>
              <a:gd name="connsiteX31" fmla="*/ 7381938 w 9149971"/>
              <a:gd name="connsiteY31" fmla="*/ 4229100 h 5440319"/>
              <a:gd name="connsiteX32" fmla="*/ 7331138 w 9149971"/>
              <a:gd name="connsiteY32" fmla="*/ 4216400 h 5440319"/>
              <a:gd name="connsiteX33" fmla="*/ 7229538 w 9149971"/>
              <a:gd name="connsiteY33" fmla="*/ 4178300 h 5440319"/>
              <a:gd name="connsiteX34" fmla="*/ 7191438 w 9149971"/>
              <a:gd name="connsiteY34" fmla="*/ 4152900 h 5440319"/>
              <a:gd name="connsiteX35" fmla="*/ 7102538 w 9149971"/>
              <a:gd name="connsiteY35" fmla="*/ 4140200 h 5440319"/>
              <a:gd name="connsiteX36" fmla="*/ 6785038 w 9149971"/>
              <a:gd name="connsiteY36" fmla="*/ 4102100 h 5440319"/>
              <a:gd name="connsiteX37" fmla="*/ 6721538 w 9149971"/>
              <a:gd name="connsiteY37" fmla="*/ 4076700 h 5440319"/>
              <a:gd name="connsiteX38" fmla="*/ 6683438 w 9149971"/>
              <a:gd name="connsiteY38" fmla="*/ 4064000 h 5440319"/>
              <a:gd name="connsiteX39" fmla="*/ 6632638 w 9149971"/>
              <a:gd name="connsiteY39" fmla="*/ 4038600 h 5440319"/>
              <a:gd name="connsiteX40" fmla="*/ 6492938 w 9149971"/>
              <a:gd name="connsiteY40" fmla="*/ 4013200 h 5440319"/>
              <a:gd name="connsiteX41" fmla="*/ 6442138 w 9149971"/>
              <a:gd name="connsiteY41" fmla="*/ 4000500 h 5440319"/>
              <a:gd name="connsiteX42" fmla="*/ 6404038 w 9149971"/>
              <a:gd name="connsiteY42" fmla="*/ 3987800 h 5440319"/>
              <a:gd name="connsiteX43" fmla="*/ 6353238 w 9149971"/>
              <a:gd name="connsiteY43" fmla="*/ 3962400 h 5440319"/>
              <a:gd name="connsiteX44" fmla="*/ 6200838 w 9149971"/>
              <a:gd name="connsiteY44" fmla="*/ 3937000 h 5440319"/>
              <a:gd name="connsiteX45" fmla="*/ 6137338 w 9149971"/>
              <a:gd name="connsiteY45" fmla="*/ 3898900 h 5440319"/>
              <a:gd name="connsiteX46" fmla="*/ 6099238 w 9149971"/>
              <a:gd name="connsiteY46" fmla="*/ 3886200 h 5440319"/>
              <a:gd name="connsiteX47" fmla="*/ 6061138 w 9149971"/>
              <a:gd name="connsiteY47" fmla="*/ 3860800 h 5440319"/>
              <a:gd name="connsiteX48" fmla="*/ 6023038 w 9149971"/>
              <a:gd name="connsiteY48" fmla="*/ 3848100 h 5440319"/>
              <a:gd name="connsiteX49" fmla="*/ 5959538 w 9149971"/>
              <a:gd name="connsiteY49" fmla="*/ 3822700 h 5440319"/>
              <a:gd name="connsiteX50" fmla="*/ 5807138 w 9149971"/>
              <a:gd name="connsiteY50" fmla="*/ 3810000 h 5440319"/>
              <a:gd name="connsiteX51" fmla="*/ 5629338 w 9149971"/>
              <a:gd name="connsiteY51" fmla="*/ 3746500 h 5440319"/>
              <a:gd name="connsiteX52" fmla="*/ 5527738 w 9149971"/>
              <a:gd name="connsiteY52" fmla="*/ 3721100 h 5440319"/>
              <a:gd name="connsiteX53" fmla="*/ 5362638 w 9149971"/>
              <a:gd name="connsiteY53" fmla="*/ 3695700 h 5440319"/>
              <a:gd name="connsiteX54" fmla="*/ 5273738 w 9149971"/>
              <a:gd name="connsiteY54" fmla="*/ 3670300 h 5440319"/>
              <a:gd name="connsiteX55" fmla="*/ 5197538 w 9149971"/>
              <a:gd name="connsiteY55" fmla="*/ 3657600 h 5440319"/>
              <a:gd name="connsiteX56" fmla="*/ 5019738 w 9149971"/>
              <a:gd name="connsiteY56" fmla="*/ 3619500 h 5440319"/>
              <a:gd name="connsiteX57" fmla="*/ 4854638 w 9149971"/>
              <a:gd name="connsiteY57" fmla="*/ 3606800 h 5440319"/>
              <a:gd name="connsiteX58" fmla="*/ 4676838 w 9149971"/>
              <a:gd name="connsiteY58" fmla="*/ 3568700 h 5440319"/>
              <a:gd name="connsiteX59" fmla="*/ 4600638 w 9149971"/>
              <a:gd name="connsiteY59" fmla="*/ 3543300 h 5440319"/>
              <a:gd name="connsiteX60" fmla="*/ 4511738 w 9149971"/>
              <a:gd name="connsiteY60" fmla="*/ 3530600 h 5440319"/>
              <a:gd name="connsiteX61" fmla="*/ 4460938 w 9149971"/>
              <a:gd name="connsiteY61" fmla="*/ 3517900 h 5440319"/>
              <a:gd name="connsiteX62" fmla="*/ 4397438 w 9149971"/>
              <a:gd name="connsiteY62" fmla="*/ 3505200 h 5440319"/>
              <a:gd name="connsiteX63" fmla="*/ 4143438 w 9149971"/>
              <a:gd name="connsiteY63" fmla="*/ 3479800 h 5440319"/>
              <a:gd name="connsiteX64" fmla="*/ 4054538 w 9149971"/>
              <a:gd name="connsiteY64" fmla="*/ 3454400 h 5440319"/>
              <a:gd name="connsiteX65" fmla="*/ 3876738 w 9149971"/>
              <a:gd name="connsiteY65" fmla="*/ 3429000 h 5440319"/>
              <a:gd name="connsiteX66" fmla="*/ 3762438 w 9149971"/>
              <a:gd name="connsiteY66" fmla="*/ 3390900 h 5440319"/>
              <a:gd name="connsiteX67" fmla="*/ 3686238 w 9149971"/>
              <a:gd name="connsiteY67" fmla="*/ 3365500 h 5440319"/>
              <a:gd name="connsiteX68" fmla="*/ 3597338 w 9149971"/>
              <a:gd name="connsiteY68" fmla="*/ 3340100 h 5440319"/>
              <a:gd name="connsiteX69" fmla="*/ 3483038 w 9149971"/>
              <a:gd name="connsiteY69" fmla="*/ 3302000 h 5440319"/>
              <a:gd name="connsiteX70" fmla="*/ 3368738 w 9149971"/>
              <a:gd name="connsiteY70" fmla="*/ 3263900 h 5440319"/>
              <a:gd name="connsiteX71" fmla="*/ 3203638 w 9149971"/>
              <a:gd name="connsiteY71" fmla="*/ 3225800 h 5440319"/>
              <a:gd name="connsiteX72" fmla="*/ 3076638 w 9149971"/>
              <a:gd name="connsiteY72" fmla="*/ 3187700 h 5440319"/>
              <a:gd name="connsiteX73" fmla="*/ 3013138 w 9149971"/>
              <a:gd name="connsiteY73" fmla="*/ 3162300 h 5440319"/>
              <a:gd name="connsiteX74" fmla="*/ 2962338 w 9149971"/>
              <a:gd name="connsiteY74" fmla="*/ 3149600 h 5440319"/>
              <a:gd name="connsiteX75" fmla="*/ 2886138 w 9149971"/>
              <a:gd name="connsiteY75" fmla="*/ 3124200 h 5440319"/>
              <a:gd name="connsiteX76" fmla="*/ 2835338 w 9149971"/>
              <a:gd name="connsiteY76" fmla="*/ 3098800 h 5440319"/>
              <a:gd name="connsiteX77" fmla="*/ 2771838 w 9149971"/>
              <a:gd name="connsiteY77" fmla="*/ 3086100 h 5440319"/>
              <a:gd name="connsiteX78" fmla="*/ 2619438 w 9149971"/>
              <a:gd name="connsiteY78" fmla="*/ 3022600 h 5440319"/>
              <a:gd name="connsiteX79" fmla="*/ 2543238 w 9149971"/>
              <a:gd name="connsiteY79" fmla="*/ 3009900 h 5440319"/>
              <a:gd name="connsiteX80" fmla="*/ 2467038 w 9149971"/>
              <a:gd name="connsiteY80" fmla="*/ 2984500 h 5440319"/>
              <a:gd name="connsiteX81" fmla="*/ 2416238 w 9149971"/>
              <a:gd name="connsiteY81" fmla="*/ 2959100 h 5440319"/>
              <a:gd name="connsiteX82" fmla="*/ 2162238 w 9149971"/>
              <a:gd name="connsiteY82" fmla="*/ 2921000 h 5440319"/>
              <a:gd name="connsiteX83" fmla="*/ 2073338 w 9149971"/>
              <a:gd name="connsiteY83" fmla="*/ 2908300 h 5440319"/>
              <a:gd name="connsiteX84" fmla="*/ 2009838 w 9149971"/>
              <a:gd name="connsiteY84" fmla="*/ 2882900 h 5440319"/>
              <a:gd name="connsiteX85" fmla="*/ 1819338 w 9149971"/>
              <a:gd name="connsiteY85" fmla="*/ 2857500 h 5440319"/>
              <a:gd name="connsiteX86" fmla="*/ 1552638 w 9149971"/>
              <a:gd name="connsiteY86" fmla="*/ 2819400 h 5440319"/>
              <a:gd name="connsiteX87" fmla="*/ 1514538 w 9149971"/>
              <a:gd name="connsiteY87" fmla="*/ 2806700 h 5440319"/>
              <a:gd name="connsiteX88" fmla="*/ 1336738 w 9149971"/>
              <a:gd name="connsiteY88" fmla="*/ 2781300 h 5440319"/>
              <a:gd name="connsiteX89" fmla="*/ 1222438 w 9149971"/>
              <a:gd name="connsiteY89" fmla="*/ 2743200 h 5440319"/>
              <a:gd name="connsiteX90" fmla="*/ 1184338 w 9149971"/>
              <a:gd name="connsiteY90" fmla="*/ 2730500 h 5440319"/>
              <a:gd name="connsiteX91" fmla="*/ 1146238 w 9149971"/>
              <a:gd name="connsiteY91" fmla="*/ 2717800 h 5440319"/>
              <a:gd name="connsiteX92" fmla="*/ 1120838 w 9149971"/>
              <a:gd name="connsiteY92" fmla="*/ 2679700 h 5440319"/>
              <a:gd name="connsiteX93" fmla="*/ 993838 w 9149971"/>
              <a:gd name="connsiteY93" fmla="*/ 2590800 h 5440319"/>
              <a:gd name="connsiteX94" fmla="*/ 968438 w 9149971"/>
              <a:gd name="connsiteY94" fmla="*/ 2552700 h 5440319"/>
              <a:gd name="connsiteX95" fmla="*/ 1171638 w 9149971"/>
              <a:gd name="connsiteY95" fmla="*/ 2514600 h 5440319"/>
              <a:gd name="connsiteX96" fmla="*/ 1260538 w 9149971"/>
              <a:gd name="connsiteY96" fmla="*/ 2501900 h 5440319"/>
              <a:gd name="connsiteX97" fmla="*/ 1463738 w 9149971"/>
              <a:gd name="connsiteY97" fmla="*/ 2476500 h 5440319"/>
              <a:gd name="connsiteX98" fmla="*/ 1603438 w 9149971"/>
              <a:gd name="connsiteY98" fmla="*/ 2451100 h 5440319"/>
              <a:gd name="connsiteX99" fmla="*/ 1971738 w 9149971"/>
              <a:gd name="connsiteY99" fmla="*/ 2425700 h 5440319"/>
              <a:gd name="connsiteX100" fmla="*/ 2035238 w 9149971"/>
              <a:gd name="connsiteY100" fmla="*/ 2413000 h 5440319"/>
              <a:gd name="connsiteX101" fmla="*/ 2263838 w 9149971"/>
              <a:gd name="connsiteY101" fmla="*/ 2374900 h 5440319"/>
              <a:gd name="connsiteX102" fmla="*/ 2428938 w 9149971"/>
              <a:gd name="connsiteY102" fmla="*/ 2336800 h 5440319"/>
              <a:gd name="connsiteX103" fmla="*/ 2505138 w 9149971"/>
              <a:gd name="connsiteY103" fmla="*/ 2324100 h 5440319"/>
              <a:gd name="connsiteX104" fmla="*/ 2619438 w 9149971"/>
              <a:gd name="connsiteY104" fmla="*/ 2273300 h 5440319"/>
              <a:gd name="connsiteX105" fmla="*/ 2670238 w 9149971"/>
              <a:gd name="connsiteY105" fmla="*/ 2260600 h 5440319"/>
              <a:gd name="connsiteX106" fmla="*/ 2733738 w 9149971"/>
              <a:gd name="connsiteY106" fmla="*/ 2222500 h 5440319"/>
              <a:gd name="connsiteX107" fmla="*/ 2771838 w 9149971"/>
              <a:gd name="connsiteY107" fmla="*/ 2197100 h 5440319"/>
              <a:gd name="connsiteX108" fmla="*/ 2835338 w 9149971"/>
              <a:gd name="connsiteY108" fmla="*/ 2184400 h 5440319"/>
              <a:gd name="connsiteX109" fmla="*/ 2987738 w 9149971"/>
              <a:gd name="connsiteY109" fmla="*/ 2120900 h 5440319"/>
              <a:gd name="connsiteX110" fmla="*/ 3102038 w 9149971"/>
              <a:gd name="connsiteY110" fmla="*/ 2070100 h 5440319"/>
              <a:gd name="connsiteX111" fmla="*/ 3190938 w 9149971"/>
              <a:gd name="connsiteY111" fmla="*/ 2019300 h 5440319"/>
              <a:gd name="connsiteX112" fmla="*/ 3305238 w 9149971"/>
              <a:gd name="connsiteY112" fmla="*/ 1968500 h 5440319"/>
              <a:gd name="connsiteX113" fmla="*/ 3356038 w 9149971"/>
              <a:gd name="connsiteY113" fmla="*/ 1955800 h 5440319"/>
              <a:gd name="connsiteX114" fmla="*/ 3495738 w 9149971"/>
              <a:gd name="connsiteY114" fmla="*/ 1892300 h 5440319"/>
              <a:gd name="connsiteX115" fmla="*/ 3648138 w 9149971"/>
              <a:gd name="connsiteY115" fmla="*/ 1828800 h 5440319"/>
              <a:gd name="connsiteX116" fmla="*/ 3698938 w 9149971"/>
              <a:gd name="connsiteY116" fmla="*/ 1803400 h 5440319"/>
              <a:gd name="connsiteX117" fmla="*/ 3800538 w 9149971"/>
              <a:gd name="connsiteY117" fmla="*/ 1778000 h 5440319"/>
              <a:gd name="connsiteX118" fmla="*/ 3851338 w 9149971"/>
              <a:gd name="connsiteY118" fmla="*/ 1765300 h 5440319"/>
              <a:gd name="connsiteX119" fmla="*/ 3902138 w 9149971"/>
              <a:gd name="connsiteY119" fmla="*/ 1752600 h 5440319"/>
              <a:gd name="connsiteX120" fmla="*/ 3952938 w 9149971"/>
              <a:gd name="connsiteY120" fmla="*/ 1727200 h 5440319"/>
              <a:gd name="connsiteX121" fmla="*/ 4029138 w 9149971"/>
              <a:gd name="connsiteY121" fmla="*/ 1714500 h 5440319"/>
              <a:gd name="connsiteX122" fmla="*/ 4448238 w 9149971"/>
              <a:gd name="connsiteY122" fmla="*/ 1676400 h 5440319"/>
              <a:gd name="connsiteX123" fmla="*/ 4626038 w 9149971"/>
              <a:gd name="connsiteY123" fmla="*/ 1651000 h 5440319"/>
              <a:gd name="connsiteX124" fmla="*/ 4765738 w 9149971"/>
              <a:gd name="connsiteY124" fmla="*/ 1638300 h 5440319"/>
              <a:gd name="connsiteX125" fmla="*/ 4867338 w 9149971"/>
              <a:gd name="connsiteY125" fmla="*/ 1625600 h 5440319"/>
              <a:gd name="connsiteX126" fmla="*/ 4981638 w 9149971"/>
              <a:gd name="connsiteY126" fmla="*/ 1612900 h 5440319"/>
              <a:gd name="connsiteX127" fmla="*/ 5070538 w 9149971"/>
              <a:gd name="connsiteY127" fmla="*/ 1587500 h 5440319"/>
              <a:gd name="connsiteX128" fmla="*/ 5184838 w 9149971"/>
              <a:gd name="connsiteY128" fmla="*/ 1574800 h 5440319"/>
              <a:gd name="connsiteX129" fmla="*/ 5286438 w 9149971"/>
              <a:gd name="connsiteY129" fmla="*/ 1536700 h 5440319"/>
              <a:gd name="connsiteX130" fmla="*/ 5362638 w 9149971"/>
              <a:gd name="connsiteY130" fmla="*/ 1524000 h 5440319"/>
              <a:gd name="connsiteX131" fmla="*/ 5527738 w 9149971"/>
              <a:gd name="connsiteY131" fmla="*/ 1485900 h 5440319"/>
              <a:gd name="connsiteX132" fmla="*/ 5680138 w 9149971"/>
              <a:gd name="connsiteY132" fmla="*/ 1435100 h 5440319"/>
              <a:gd name="connsiteX133" fmla="*/ 5819838 w 9149971"/>
              <a:gd name="connsiteY133" fmla="*/ 1397000 h 5440319"/>
              <a:gd name="connsiteX134" fmla="*/ 5896038 w 9149971"/>
              <a:gd name="connsiteY134" fmla="*/ 1358900 h 5440319"/>
              <a:gd name="connsiteX135" fmla="*/ 6010338 w 9149971"/>
              <a:gd name="connsiteY135" fmla="*/ 1295400 h 5440319"/>
              <a:gd name="connsiteX136" fmla="*/ 6086538 w 9149971"/>
              <a:gd name="connsiteY136" fmla="*/ 1270000 h 5440319"/>
              <a:gd name="connsiteX137" fmla="*/ 6137338 w 9149971"/>
              <a:gd name="connsiteY137" fmla="*/ 1231900 h 5440319"/>
              <a:gd name="connsiteX138" fmla="*/ 6238938 w 9149971"/>
              <a:gd name="connsiteY138" fmla="*/ 1193800 h 5440319"/>
              <a:gd name="connsiteX139" fmla="*/ 6289738 w 9149971"/>
              <a:gd name="connsiteY139" fmla="*/ 1168400 h 5440319"/>
              <a:gd name="connsiteX140" fmla="*/ 6327838 w 9149971"/>
              <a:gd name="connsiteY140" fmla="*/ 1143000 h 5440319"/>
              <a:gd name="connsiteX141" fmla="*/ 6378638 w 9149971"/>
              <a:gd name="connsiteY141" fmla="*/ 1104900 h 5440319"/>
              <a:gd name="connsiteX142" fmla="*/ 6416738 w 9149971"/>
              <a:gd name="connsiteY142" fmla="*/ 1092200 h 5440319"/>
              <a:gd name="connsiteX143" fmla="*/ 6480238 w 9149971"/>
              <a:gd name="connsiteY143" fmla="*/ 1066800 h 5440319"/>
              <a:gd name="connsiteX144" fmla="*/ 6518338 w 9149971"/>
              <a:gd name="connsiteY144" fmla="*/ 1054100 h 5440319"/>
              <a:gd name="connsiteX145" fmla="*/ 6594538 w 9149971"/>
              <a:gd name="connsiteY145" fmla="*/ 1003300 h 5440319"/>
              <a:gd name="connsiteX146" fmla="*/ 6683438 w 9149971"/>
              <a:gd name="connsiteY146" fmla="*/ 977900 h 5440319"/>
              <a:gd name="connsiteX147" fmla="*/ 6785038 w 9149971"/>
              <a:gd name="connsiteY147" fmla="*/ 927100 h 5440319"/>
              <a:gd name="connsiteX148" fmla="*/ 6861238 w 9149971"/>
              <a:gd name="connsiteY148" fmla="*/ 901700 h 5440319"/>
              <a:gd name="connsiteX149" fmla="*/ 6975538 w 9149971"/>
              <a:gd name="connsiteY149" fmla="*/ 889000 h 5440319"/>
              <a:gd name="connsiteX150" fmla="*/ 7191438 w 9149971"/>
              <a:gd name="connsiteY150" fmla="*/ 850900 h 5440319"/>
              <a:gd name="connsiteX151" fmla="*/ 7470838 w 9149971"/>
              <a:gd name="connsiteY151" fmla="*/ 838200 h 5440319"/>
              <a:gd name="connsiteX152" fmla="*/ 7547038 w 9149971"/>
              <a:gd name="connsiteY152" fmla="*/ 825500 h 5440319"/>
              <a:gd name="connsiteX153" fmla="*/ 7661338 w 9149971"/>
              <a:gd name="connsiteY153" fmla="*/ 812800 h 5440319"/>
              <a:gd name="connsiteX154" fmla="*/ 7775638 w 9149971"/>
              <a:gd name="connsiteY154" fmla="*/ 774700 h 5440319"/>
              <a:gd name="connsiteX155" fmla="*/ 7839138 w 9149971"/>
              <a:gd name="connsiteY155" fmla="*/ 762000 h 5440319"/>
              <a:gd name="connsiteX156" fmla="*/ 7877238 w 9149971"/>
              <a:gd name="connsiteY156" fmla="*/ 749300 h 5440319"/>
              <a:gd name="connsiteX157" fmla="*/ 7978838 w 9149971"/>
              <a:gd name="connsiteY157" fmla="*/ 736600 h 5440319"/>
              <a:gd name="connsiteX158" fmla="*/ 8194738 w 9149971"/>
              <a:gd name="connsiteY158" fmla="*/ 698500 h 5440319"/>
              <a:gd name="connsiteX159" fmla="*/ 8232838 w 9149971"/>
              <a:gd name="connsiteY159" fmla="*/ 673100 h 5440319"/>
              <a:gd name="connsiteX160" fmla="*/ 8309038 w 9149971"/>
              <a:gd name="connsiteY160" fmla="*/ 660400 h 5440319"/>
              <a:gd name="connsiteX161" fmla="*/ 8486838 w 9149971"/>
              <a:gd name="connsiteY161" fmla="*/ 622300 h 5440319"/>
              <a:gd name="connsiteX162" fmla="*/ 8626538 w 9149971"/>
              <a:gd name="connsiteY162" fmla="*/ 584200 h 5440319"/>
              <a:gd name="connsiteX163" fmla="*/ 8817038 w 9149971"/>
              <a:gd name="connsiteY163" fmla="*/ 546100 h 5440319"/>
              <a:gd name="connsiteX164" fmla="*/ 8855138 w 9149971"/>
              <a:gd name="connsiteY164" fmla="*/ 520700 h 5440319"/>
              <a:gd name="connsiteX165" fmla="*/ 8893238 w 9149971"/>
              <a:gd name="connsiteY165" fmla="*/ 508000 h 5440319"/>
              <a:gd name="connsiteX166" fmla="*/ 8905938 w 9149971"/>
              <a:gd name="connsiteY166" fmla="*/ 469900 h 5440319"/>
              <a:gd name="connsiteX167" fmla="*/ 8956738 w 9149971"/>
              <a:gd name="connsiteY167" fmla="*/ 355600 h 5440319"/>
              <a:gd name="connsiteX0" fmla="*/ 8893238 w 9202637"/>
              <a:gd name="connsiteY0" fmla="*/ 444500 h 5440319"/>
              <a:gd name="connsiteX1" fmla="*/ 8931338 w 9202637"/>
              <a:gd name="connsiteY1" fmla="*/ 165100 h 5440319"/>
              <a:gd name="connsiteX2" fmla="*/ 8905938 w 9202637"/>
              <a:gd name="connsiteY2" fmla="*/ 38100 h 5440319"/>
              <a:gd name="connsiteX3" fmla="*/ 8880538 w 9202637"/>
              <a:gd name="connsiteY3" fmla="*/ 0 h 5440319"/>
              <a:gd name="connsiteX4" fmla="*/ 587438 w 9202637"/>
              <a:gd name="connsiteY4" fmla="*/ 76200 h 5440319"/>
              <a:gd name="connsiteX5" fmla="*/ 816038 w 9202637"/>
              <a:gd name="connsiteY5" fmla="*/ 5067300 h 5440319"/>
              <a:gd name="connsiteX6" fmla="*/ 1908238 w 9202637"/>
              <a:gd name="connsiteY6" fmla="*/ 5080000 h 5440319"/>
              <a:gd name="connsiteX7" fmla="*/ 2162238 w 9202637"/>
              <a:gd name="connsiteY7" fmla="*/ 5105400 h 5440319"/>
              <a:gd name="connsiteX8" fmla="*/ 2441638 w 9202637"/>
              <a:gd name="connsiteY8" fmla="*/ 5143500 h 5440319"/>
              <a:gd name="connsiteX9" fmla="*/ 2873438 w 9202637"/>
              <a:gd name="connsiteY9" fmla="*/ 5181600 h 5440319"/>
              <a:gd name="connsiteX10" fmla="*/ 3038538 w 9202637"/>
              <a:gd name="connsiteY10" fmla="*/ 5207000 h 5440319"/>
              <a:gd name="connsiteX11" fmla="*/ 3343338 w 9202637"/>
              <a:gd name="connsiteY11" fmla="*/ 5219700 h 5440319"/>
              <a:gd name="connsiteX12" fmla="*/ 3711638 w 9202637"/>
              <a:gd name="connsiteY12" fmla="*/ 5257800 h 5440319"/>
              <a:gd name="connsiteX13" fmla="*/ 3889438 w 9202637"/>
              <a:gd name="connsiteY13" fmla="*/ 5283200 h 5440319"/>
              <a:gd name="connsiteX14" fmla="*/ 4626038 w 9202637"/>
              <a:gd name="connsiteY14" fmla="*/ 5295900 h 5440319"/>
              <a:gd name="connsiteX15" fmla="*/ 8893238 w 9202637"/>
              <a:gd name="connsiteY15" fmla="*/ 5092700 h 5440319"/>
              <a:gd name="connsiteX16" fmla="*/ 8867838 w 9202637"/>
              <a:gd name="connsiteY16" fmla="*/ 4940300 h 5440319"/>
              <a:gd name="connsiteX17" fmla="*/ 8855138 w 9202637"/>
              <a:gd name="connsiteY17" fmla="*/ 4838700 h 5440319"/>
              <a:gd name="connsiteX18" fmla="*/ 8829738 w 9202637"/>
              <a:gd name="connsiteY18" fmla="*/ 4762500 h 5440319"/>
              <a:gd name="connsiteX19" fmla="*/ 8766238 w 9202637"/>
              <a:gd name="connsiteY19" fmla="*/ 4546600 h 5440319"/>
              <a:gd name="connsiteX20" fmla="*/ 8702738 w 9202637"/>
              <a:gd name="connsiteY20" fmla="*/ 4521200 h 5440319"/>
              <a:gd name="connsiteX21" fmla="*/ 8537638 w 9202637"/>
              <a:gd name="connsiteY21" fmla="*/ 4483100 h 5440319"/>
              <a:gd name="connsiteX22" fmla="*/ 8448738 w 9202637"/>
              <a:gd name="connsiteY22" fmla="*/ 4470400 h 5440319"/>
              <a:gd name="connsiteX23" fmla="*/ 8359838 w 9202637"/>
              <a:gd name="connsiteY23" fmla="*/ 4445000 h 5440319"/>
              <a:gd name="connsiteX24" fmla="*/ 8258238 w 9202637"/>
              <a:gd name="connsiteY24" fmla="*/ 4432300 h 5440319"/>
              <a:gd name="connsiteX25" fmla="*/ 8143938 w 9202637"/>
              <a:gd name="connsiteY25" fmla="*/ 4406900 h 5440319"/>
              <a:gd name="connsiteX26" fmla="*/ 8029638 w 9202637"/>
              <a:gd name="connsiteY26" fmla="*/ 4394200 h 5440319"/>
              <a:gd name="connsiteX27" fmla="*/ 7813738 w 9202637"/>
              <a:gd name="connsiteY27" fmla="*/ 4343400 h 5440319"/>
              <a:gd name="connsiteX28" fmla="*/ 7623238 w 9202637"/>
              <a:gd name="connsiteY28" fmla="*/ 4305300 h 5440319"/>
              <a:gd name="connsiteX29" fmla="*/ 7534338 w 9202637"/>
              <a:gd name="connsiteY29" fmla="*/ 4279900 h 5440319"/>
              <a:gd name="connsiteX30" fmla="*/ 7381938 w 9202637"/>
              <a:gd name="connsiteY30" fmla="*/ 4229100 h 5440319"/>
              <a:gd name="connsiteX31" fmla="*/ 7331138 w 9202637"/>
              <a:gd name="connsiteY31" fmla="*/ 4216400 h 5440319"/>
              <a:gd name="connsiteX32" fmla="*/ 7229538 w 9202637"/>
              <a:gd name="connsiteY32" fmla="*/ 4178300 h 5440319"/>
              <a:gd name="connsiteX33" fmla="*/ 7191438 w 9202637"/>
              <a:gd name="connsiteY33" fmla="*/ 4152900 h 5440319"/>
              <a:gd name="connsiteX34" fmla="*/ 7102538 w 9202637"/>
              <a:gd name="connsiteY34" fmla="*/ 4140200 h 5440319"/>
              <a:gd name="connsiteX35" fmla="*/ 6785038 w 9202637"/>
              <a:gd name="connsiteY35" fmla="*/ 4102100 h 5440319"/>
              <a:gd name="connsiteX36" fmla="*/ 6721538 w 9202637"/>
              <a:gd name="connsiteY36" fmla="*/ 4076700 h 5440319"/>
              <a:gd name="connsiteX37" fmla="*/ 6683438 w 9202637"/>
              <a:gd name="connsiteY37" fmla="*/ 4064000 h 5440319"/>
              <a:gd name="connsiteX38" fmla="*/ 6632638 w 9202637"/>
              <a:gd name="connsiteY38" fmla="*/ 4038600 h 5440319"/>
              <a:gd name="connsiteX39" fmla="*/ 6492938 w 9202637"/>
              <a:gd name="connsiteY39" fmla="*/ 4013200 h 5440319"/>
              <a:gd name="connsiteX40" fmla="*/ 6442138 w 9202637"/>
              <a:gd name="connsiteY40" fmla="*/ 4000500 h 5440319"/>
              <a:gd name="connsiteX41" fmla="*/ 6404038 w 9202637"/>
              <a:gd name="connsiteY41" fmla="*/ 3987800 h 5440319"/>
              <a:gd name="connsiteX42" fmla="*/ 6353238 w 9202637"/>
              <a:gd name="connsiteY42" fmla="*/ 3962400 h 5440319"/>
              <a:gd name="connsiteX43" fmla="*/ 6200838 w 9202637"/>
              <a:gd name="connsiteY43" fmla="*/ 3937000 h 5440319"/>
              <a:gd name="connsiteX44" fmla="*/ 6137338 w 9202637"/>
              <a:gd name="connsiteY44" fmla="*/ 3898900 h 5440319"/>
              <a:gd name="connsiteX45" fmla="*/ 6099238 w 9202637"/>
              <a:gd name="connsiteY45" fmla="*/ 3886200 h 5440319"/>
              <a:gd name="connsiteX46" fmla="*/ 6061138 w 9202637"/>
              <a:gd name="connsiteY46" fmla="*/ 3860800 h 5440319"/>
              <a:gd name="connsiteX47" fmla="*/ 6023038 w 9202637"/>
              <a:gd name="connsiteY47" fmla="*/ 3848100 h 5440319"/>
              <a:gd name="connsiteX48" fmla="*/ 5959538 w 9202637"/>
              <a:gd name="connsiteY48" fmla="*/ 3822700 h 5440319"/>
              <a:gd name="connsiteX49" fmla="*/ 5807138 w 9202637"/>
              <a:gd name="connsiteY49" fmla="*/ 3810000 h 5440319"/>
              <a:gd name="connsiteX50" fmla="*/ 5629338 w 9202637"/>
              <a:gd name="connsiteY50" fmla="*/ 3746500 h 5440319"/>
              <a:gd name="connsiteX51" fmla="*/ 5527738 w 9202637"/>
              <a:gd name="connsiteY51" fmla="*/ 3721100 h 5440319"/>
              <a:gd name="connsiteX52" fmla="*/ 5362638 w 9202637"/>
              <a:gd name="connsiteY52" fmla="*/ 3695700 h 5440319"/>
              <a:gd name="connsiteX53" fmla="*/ 5273738 w 9202637"/>
              <a:gd name="connsiteY53" fmla="*/ 3670300 h 5440319"/>
              <a:gd name="connsiteX54" fmla="*/ 5197538 w 9202637"/>
              <a:gd name="connsiteY54" fmla="*/ 3657600 h 5440319"/>
              <a:gd name="connsiteX55" fmla="*/ 5019738 w 9202637"/>
              <a:gd name="connsiteY55" fmla="*/ 3619500 h 5440319"/>
              <a:gd name="connsiteX56" fmla="*/ 4854638 w 9202637"/>
              <a:gd name="connsiteY56" fmla="*/ 3606800 h 5440319"/>
              <a:gd name="connsiteX57" fmla="*/ 4676838 w 9202637"/>
              <a:gd name="connsiteY57" fmla="*/ 3568700 h 5440319"/>
              <a:gd name="connsiteX58" fmla="*/ 4600638 w 9202637"/>
              <a:gd name="connsiteY58" fmla="*/ 3543300 h 5440319"/>
              <a:gd name="connsiteX59" fmla="*/ 4511738 w 9202637"/>
              <a:gd name="connsiteY59" fmla="*/ 3530600 h 5440319"/>
              <a:gd name="connsiteX60" fmla="*/ 4460938 w 9202637"/>
              <a:gd name="connsiteY60" fmla="*/ 3517900 h 5440319"/>
              <a:gd name="connsiteX61" fmla="*/ 4397438 w 9202637"/>
              <a:gd name="connsiteY61" fmla="*/ 3505200 h 5440319"/>
              <a:gd name="connsiteX62" fmla="*/ 4143438 w 9202637"/>
              <a:gd name="connsiteY62" fmla="*/ 3479800 h 5440319"/>
              <a:gd name="connsiteX63" fmla="*/ 4054538 w 9202637"/>
              <a:gd name="connsiteY63" fmla="*/ 3454400 h 5440319"/>
              <a:gd name="connsiteX64" fmla="*/ 3876738 w 9202637"/>
              <a:gd name="connsiteY64" fmla="*/ 3429000 h 5440319"/>
              <a:gd name="connsiteX65" fmla="*/ 3762438 w 9202637"/>
              <a:gd name="connsiteY65" fmla="*/ 3390900 h 5440319"/>
              <a:gd name="connsiteX66" fmla="*/ 3686238 w 9202637"/>
              <a:gd name="connsiteY66" fmla="*/ 3365500 h 5440319"/>
              <a:gd name="connsiteX67" fmla="*/ 3597338 w 9202637"/>
              <a:gd name="connsiteY67" fmla="*/ 3340100 h 5440319"/>
              <a:gd name="connsiteX68" fmla="*/ 3483038 w 9202637"/>
              <a:gd name="connsiteY68" fmla="*/ 3302000 h 5440319"/>
              <a:gd name="connsiteX69" fmla="*/ 3368738 w 9202637"/>
              <a:gd name="connsiteY69" fmla="*/ 3263900 h 5440319"/>
              <a:gd name="connsiteX70" fmla="*/ 3203638 w 9202637"/>
              <a:gd name="connsiteY70" fmla="*/ 3225800 h 5440319"/>
              <a:gd name="connsiteX71" fmla="*/ 3076638 w 9202637"/>
              <a:gd name="connsiteY71" fmla="*/ 3187700 h 5440319"/>
              <a:gd name="connsiteX72" fmla="*/ 3013138 w 9202637"/>
              <a:gd name="connsiteY72" fmla="*/ 3162300 h 5440319"/>
              <a:gd name="connsiteX73" fmla="*/ 2962338 w 9202637"/>
              <a:gd name="connsiteY73" fmla="*/ 3149600 h 5440319"/>
              <a:gd name="connsiteX74" fmla="*/ 2886138 w 9202637"/>
              <a:gd name="connsiteY74" fmla="*/ 3124200 h 5440319"/>
              <a:gd name="connsiteX75" fmla="*/ 2835338 w 9202637"/>
              <a:gd name="connsiteY75" fmla="*/ 3098800 h 5440319"/>
              <a:gd name="connsiteX76" fmla="*/ 2771838 w 9202637"/>
              <a:gd name="connsiteY76" fmla="*/ 3086100 h 5440319"/>
              <a:gd name="connsiteX77" fmla="*/ 2619438 w 9202637"/>
              <a:gd name="connsiteY77" fmla="*/ 3022600 h 5440319"/>
              <a:gd name="connsiteX78" fmla="*/ 2543238 w 9202637"/>
              <a:gd name="connsiteY78" fmla="*/ 3009900 h 5440319"/>
              <a:gd name="connsiteX79" fmla="*/ 2467038 w 9202637"/>
              <a:gd name="connsiteY79" fmla="*/ 2984500 h 5440319"/>
              <a:gd name="connsiteX80" fmla="*/ 2416238 w 9202637"/>
              <a:gd name="connsiteY80" fmla="*/ 2959100 h 5440319"/>
              <a:gd name="connsiteX81" fmla="*/ 2162238 w 9202637"/>
              <a:gd name="connsiteY81" fmla="*/ 2921000 h 5440319"/>
              <a:gd name="connsiteX82" fmla="*/ 2073338 w 9202637"/>
              <a:gd name="connsiteY82" fmla="*/ 2908300 h 5440319"/>
              <a:gd name="connsiteX83" fmla="*/ 2009838 w 9202637"/>
              <a:gd name="connsiteY83" fmla="*/ 2882900 h 5440319"/>
              <a:gd name="connsiteX84" fmla="*/ 1819338 w 9202637"/>
              <a:gd name="connsiteY84" fmla="*/ 2857500 h 5440319"/>
              <a:gd name="connsiteX85" fmla="*/ 1552638 w 9202637"/>
              <a:gd name="connsiteY85" fmla="*/ 2819400 h 5440319"/>
              <a:gd name="connsiteX86" fmla="*/ 1514538 w 9202637"/>
              <a:gd name="connsiteY86" fmla="*/ 2806700 h 5440319"/>
              <a:gd name="connsiteX87" fmla="*/ 1336738 w 9202637"/>
              <a:gd name="connsiteY87" fmla="*/ 2781300 h 5440319"/>
              <a:gd name="connsiteX88" fmla="*/ 1222438 w 9202637"/>
              <a:gd name="connsiteY88" fmla="*/ 2743200 h 5440319"/>
              <a:gd name="connsiteX89" fmla="*/ 1184338 w 9202637"/>
              <a:gd name="connsiteY89" fmla="*/ 2730500 h 5440319"/>
              <a:gd name="connsiteX90" fmla="*/ 1146238 w 9202637"/>
              <a:gd name="connsiteY90" fmla="*/ 2717800 h 5440319"/>
              <a:gd name="connsiteX91" fmla="*/ 1120838 w 9202637"/>
              <a:gd name="connsiteY91" fmla="*/ 2679700 h 5440319"/>
              <a:gd name="connsiteX92" fmla="*/ 993838 w 9202637"/>
              <a:gd name="connsiteY92" fmla="*/ 2590800 h 5440319"/>
              <a:gd name="connsiteX93" fmla="*/ 968438 w 9202637"/>
              <a:gd name="connsiteY93" fmla="*/ 2552700 h 5440319"/>
              <a:gd name="connsiteX94" fmla="*/ 1171638 w 9202637"/>
              <a:gd name="connsiteY94" fmla="*/ 2514600 h 5440319"/>
              <a:gd name="connsiteX95" fmla="*/ 1260538 w 9202637"/>
              <a:gd name="connsiteY95" fmla="*/ 2501900 h 5440319"/>
              <a:gd name="connsiteX96" fmla="*/ 1463738 w 9202637"/>
              <a:gd name="connsiteY96" fmla="*/ 2476500 h 5440319"/>
              <a:gd name="connsiteX97" fmla="*/ 1603438 w 9202637"/>
              <a:gd name="connsiteY97" fmla="*/ 2451100 h 5440319"/>
              <a:gd name="connsiteX98" fmla="*/ 1971738 w 9202637"/>
              <a:gd name="connsiteY98" fmla="*/ 2425700 h 5440319"/>
              <a:gd name="connsiteX99" fmla="*/ 2035238 w 9202637"/>
              <a:gd name="connsiteY99" fmla="*/ 2413000 h 5440319"/>
              <a:gd name="connsiteX100" fmla="*/ 2263838 w 9202637"/>
              <a:gd name="connsiteY100" fmla="*/ 2374900 h 5440319"/>
              <a:gd name="connsiteX101" fmla="*/ 2428938 w 9202637"/>
              <a:gd name="connsiteY101" fmla="*/ 2336800 h 5440319"/>
              <a:gd name="connsiteX102" fmla="*/ 2505138 w 9202637"/>
              <a:gd name="connsiteY102" fmla="*/ 2324100 h 5440319"/>
              <a:gd name="connsiteX103" fmla="*/ 2619438 w 9202637"/>
              <a:gd name="connsiteY103" fmla="*/ 2273300 h 5440319"/>
              <a:gd name="connsiteX104" fmla="*/ 2670238 w 9202637"/>
              <a:gd name="connsiteY104" fmla="*/ 2260600 h 5440319"/>
              <a:gd name="connsiteX105" fmla="*/ 2733738 w 9202637"/>
              <a:gd name="connsiteY105" fmla="*/ 2222500 h 5440319"/>
              <a:gd name="connsiteX106" fmla="*/ 2771838 w 9202637"/>
              <a:gd name="connsiteY106" fmla="*/ 2197100 h 5440319"/>
              <a:gd name="connsiteX107" fmla="*/ 2835338 w 9202637"/>
              <a:gd name="connsiteY107" fmla="*/ 2184400 h 5440319"/>
              <a:gd name="connsiteX108" fmla="*/ 2987738 w 9202637"/>
              <a:gd name="connsiteY108" fmla="*/ 2120900 h 5440319"/>
              <a:gd name="connsiteX109" fmla="*/ 3102038 w 9202637"/>
              <a:gd name="connsiteY109" fmla="*/ 2070100 h 5440319"/>
              <a:gd name="connsiteX110" fmla="*/ 3190938 w 9202637"/>
              <a:gd name="connsiteY110" fmla="*/ 2019300 h 5440319"/>
              <a:gd name="connsiteX111" fmla="*/ 3305238 w 9202637"/>
              <a:gd name="connsiteY111" fmla="*/ 1968500 h 5440319"/>
              <a:gd name="connsiteX112" fmla="*/ 3356038 w 9202637"/>
              <a:gd name="connsiteY112" fmla="*/ 1955800 h 5440319"/>
              <a:gd name="connsiteX113" fmla="*/ 3495738 w 9202637"/>
              <a:gd name="connsiteY113" fmla="*/ 1892300 h 5440319"/>
              <a:gd name="connsiteX114" fmla="*/ 3648138 w 9202637"/>
              <a:gd name="connsiteY114" fmla="*/ 1828800 h 5440319"/>
              <a:gd name="connsiteX115" fmla="*/ 3698938 w 9202637"/>
              <a:gd name="connsiteY115" fmla="*/ 1803400 h 5440319"/>
              <a:gd name="connsiteX116" fmla="*/ 3800538 w 9202637"/>
              <a:gd name="connsiteY116" fmla="*/ 1778000 h 5440319"/>
              <a:gd name="connsiteX117" fmla="*/ 3851338 w 9202637"/>
              <a:gd name="connsiteY117" fmla="*/ 1765300 h 5440319"/>
              <a:gd name="connsiteX118" fmla="*/ 3902138 w 9202637"/>
              <a:gd name="connsiteY118" fmla="*/ 1752600 h 5440319"/>
              <a:gd name="connsiteX119" fmla="*/ 3952938 w 9202637"/>
              <a:gd name="connsiteY119" fmla="*/ 1727200 h 5440319"/>
              <a:gd name="connsiteX120" fmla="*/ 4029138 w 9202637"/>
              <a:gd name="connsiteY120" fmla="*/ 1714500 h 5440319"/>
              <a:gd name="connsiteX121" fmla="*/ 4448238 w 9202637"/>
              <a:gd name="connsiteY121" fmla="*/ 1676400 h 5440319"/>
              <a:gd name="connsiteX122" fmla="*/ 4626038 w 9202637"/>
              <a:gd name="connsiteY122" fmla="*/ 1651000 h 5440319"/>
              <a:gd name="connsiteX123" fmla="*/ 4765738 w 9202637"/>
              <a:gd name="connsiteY123" fmla="*/ 1638300 h 5440319"/>
              <a:gd name="connsiteX124" fmla="*/ 4867338 w 9202637"/>
              <a:gd name="connsiteY124" fmla="*/ 1625600 h 5440319"/>
              <a:gd name="connsiteX125" fmla="*/ 4981638 w 9202637"/>
              <a:gd name="connsiteY125" fmla="*/ 1612900 h 5440319"/>
              <a:gd name="connsiteX126" fmla="*/ 5070538 w 9202637"/>
              <a:gd name="connsiteY126" fmla="*/ 1587500 h 5440319"/>
              <a:gd name="connsiteX127" fmla="*/ 5184838 w 9202637"/>
              <a:gd name="connsiteY127" fmla="*/ 1574800 h 5440319"/>
              <a:gd name="connsiteX128" fmla="*/ 5286438 w 9202637"/>
              <a:gd name="connsiteY128" fmla="*/ 1536700 h 5440319"/>
              <a:gd name="connsiteX129" fmla="*/ 5362638 w 9202637"/>
              <a:gd name="connsiteY129" fmla="*/ 1524000 h 5440319"/>
              <a:gd name="connsiteX130" fmla="*/ 5527738 w 9202637"/>
              <a:gd name="connsiteY130" fmla="*/ 1485900 h 5440319"/>
              <a:gd name="connsiteX131" fmla="*/ 5680138 w 9202637"/>
              <a:gd name="connsiteY131" fmla="*/ 1435100 h 5440319"/>
              <a:gd name="connsiteX132" fmla="*/ 5819838 w 9202637"/>
              <a:gd name="connsiteY132" fmla="*/ 1397000 h 5440319"/>
              <a:gd name="connsiteX133" fmla="*/ 5896038 w 9202637"/>
              <a:gd name="connsiteY133" fmla="*/ 1358900 h 5440319"/>
              <a:gd name="connsiteX134" fmla="*/ 6010338 w 9202637"/>
              <a:gd name="connsiteY134" fmla="*/ 1295400 h 5440319"/>
              <a:gd name="connsiteX135" fmla="*/ 6086538 w 9202637"/>
              <a:gd name="connsiteY135" fmla="*/ 1270000 h 5440319"/>
              <a:gd name="connsiteX136" fmla="*/ 6137338 w 9202637"/>
              <a:gd name="connsiteY136" fmla="*/ 1231900 h 5440319"/>
              <a:gd name="connsiteX137" fmla="*/ 6238938 w 9202637"/>
              <a:gd name="connsiteY137" fmla="*/ 1193800 h 5440319"/>
              <a:gd name="connsiteX138" fmla="*/ 6289738 w 9202637"/>
              <a:gd name="connsiteY138" fmla="*/ 1168400 h 5440319"/>
              <a:gd name="connsiteX139" fmla="*/ 6327838 w 9202637"/>
              <a:gd name="connsiteY139" fmla="*/ 1143000 h 5440319"/>
              <a:gd name="connsiteX140" fmla="*/ 6378638 w 9202637"/>
              <a:gd name="connsiteY140" fmla="*/ 1104900 h 5440319"/>
              <a:gd name="connsiteX141" fmla="*/ 6416738 w 9202637"/>
              <a:gd name="connsiteY141" fmla="*/ 1092200 h 5440319"/>
              <a:gd name="connsiteX142" fmla="*/ 6480238 w 9202637"/>
              <a:gd name="connsiteY142" fmla="*/ 1066800 h 5440319"/>
              <a:gd name="connsiteX143" fmla="*/ 6518338 w 9202637"/>
              <a:gd name="connsiteY143" fmla="*/ 1054100 h 5440319"/>
              <a:gd name="connsiteX144" fmla="*/ 6594538 w 9202637"/>
              <a:gd name="connsiteY144" fmla="*/ 1003300 h 5440319"/>
              <a:gd name="connsiteX145" fmla="*/ 6683438 w 9202637"/>
              <a:gd name="connsiteY145" fmla="*/ 977900 h 5440319"/>
              <a:gd name="connsiteX146" fmla="*/ 6785038 w 9202637"/>
              <a:gd name="connsiteY146" fmla="*/ 927100 h 5440319"/>
              <a:gd name="connsiteX147" fmla="*/ 6861238 w 9202637"/>
              <a:gd name="connsiteY147" fmla="*/ 901700 h 5440319"/>
              <a:gd name="connsiteX148" fmla="*/ 6975538 w 9202637"/>
              <a:gd name="connsiteY148" fmla="*/ 889000 h 5440319"/>
              <a:gd name="connsiteX149" fmla="*/ 7191438 w 9202637"/>
              <a:gd name="connsiteY149" fmla="*/ 850900 h 5440319"/>
              <a:gd name="connsiteX150" fmla="*/ 7470838 w 9202637"/>
              <a:gd name="connsiteY150" fmla="*/ 838200 h 5440319"/>
              <a:gd name="connsiteX151" fmla="*/ 7547038 w 9202637"/>
              <a:gd name="connsiteY151" fmla="*/ 825500 h 5440319"/>
              <a:gd name="connsiteX152" fmla="*/ 7661338 w 9202637"/>
              <a:gd name="connsiteY152" fmla="*/ 812800 h 5440319"/>
              <a:gd name="connsiteX153" fmla="*/ 7775638 w 9202637"/>
              <a:gd name="connsiteY153" fmla="*/ 774700 h 5440319"/>
              <a:gd name="connsiteX154" fmla="*/ 7839138 w 9202637"/>
              <a:gd name="connsiteY154" fmla="*/ 762000 h 5440319"/>
              <a:gd name="connsiteX155" fmla="*/ 7877238 w 9202637"/>
              <a:gd name="connsiteY155" fmla="*/ 749300 h 5440319"/>
              <a:gd name="connsiteX156" fmla="*/ 7978838 w 9202637"/>
              <a:gd name="connsiteY156" fmla="*/ 736600 h 5440319"/>
              <a:gd name="connsiteX157" fmla="*/ 8194738 w 9202637"/>
              <a:gd name="connsiteY157" fmla="*/ 698500 h 5440319"/>
              <a:gd name="connsiteX158" fmla="*/ 8232838 w 9202637"/>
              <a:gd name="connsiteY158" fmla="*/ 673100 h 5440319"/>
              <a:gd name="connsiteX159" fmla="*/ 8309038 w 9202637"/>
              <a:gd name="connsiteY159" fmla="*/ 660400 h 5440319"/>
              <a:gd name="connsiteX160" fmla="*/ 8486838 w 9202637"/>
              <a:gd name="connsiteY160" fmla="*/ 622300 h 5440319"/>
              <a:gd name="connsiteX161" fmla="*/ 8626538 w 9202637"/>
              <a:gd name="connsiteY161" fmla="*/ 584200 h 5440319"/>
              <a:gd name="connsiteX162" fmla="*/ 8817038 w 9202637"/>
              <a:gd name="connsiteY162" fmla="*/ 546100 h 5440319"/>
              <a:gd name="connsiteX163" fmla="*/ 8855138 w 9202637"/>
              <a:gd name="connsiteY163" fmla="*/ 520700 h 5440319"/>
              <a:gd name="connsiteX164" fmla="*/ 8893238 w 9202637"/>
              <a:gd name="connsiteY164" fmla="*/ 508000 h 5440319"/>
              <a:gd name="connsiteX165" fmla="*/ 8905938 w 9202637"/>
              <a:gd name="connsiteY165" fmla="*/ 469900 h 5440319"/>
              <a:gd name="connsiteX166" fmla="*/ 8956738 w 9202637"/>
              <a:gd name="connsiteY166" fmla="*/ 355600 h 5440319"/>
              <a:gd name="connsiteX0" fmla="*/ 8893238 w 9257188"/>
              <a:gd name="connsiteY0" fmla="*/ 444500 h 5440319"/>
              <a:gd name="connsiteX1" fmla="*/ 8931338 w 9257188"/>
              <a:gd name="connsiteY1" fmla="*/ 165100 h 5440319"/>
              <a:gd name="connsiteX2" fmla="*/ 8905938 w 9257188"/>
              <a:gd name="connsiteY2" fmla="*/ 38100 h 5440319"/>
              <a:gd name="connsiteX3" fmla="*/ 8880538 w 9257188"/>
              <a:gd name="connsiteY3" fmla="*/ 0 h 5440319"/>
              <a:gd name="connsiteX4" fmla="*/ 587438 w 9257188"/>
              <a:gd name="connsiteY4" fmla="*/ 76200 h 5440319"/>
              <a:gd name="connsiteX5" fmla="*/ 816038 w 9257188"/>
              <a:gd name="connsiteY5" fmla="*/ 5067300 h 5440319"/>
              <a:gd name="connsiteX6" fmla="*/ 1908238 w 9257188"/>
              <a:gd name="connsiteY6" fmla="*/ 5080000 h 5440319"/>
              <a:gd name="connsiteX7" fmla="*/ 2162238 w 9257188"/>
              <a:gd name="connsiteY7" fmla="*/ 5105400 h 5440319"/>
              <a:gd name="connsiteX8" fmla="*/ 2441638 w 9257188"/>
              <a:gd name="connsiteY8" fmla="*/ 5143500 h 5440319"/>
              <a:gd name="connsiteX9" fmla="*/ 2873438 w 9257188"/>
              <a:gd name="connsiteY9" fmla="*/ 5181600 h 5440319"/>
              <a:gd name="connsiteX10" fmla="*/ 3038538 w 9257188"/>
              <a:gd name="connsiteY10" fmla="*/ 5207000 h 5440319"/>
              <a:gd name="connsiteX11" fmla="*/ 3343338 w 9257188"/>
              <a:gd name="connsiteY11" fmla="*/ 5219700 h 5440319"/>
              <a:gd name="connsiteX12" fmla="*/ 3711638 w 9257188"/>
              <a:gd name="connsiteY12" fmla="*/ 5257800 h 5440319"/>
              <a:gd name="connsiteX13" fmla="*/ 3889438 w 9257188"/>
              <a:gd name="connsiteY13" fmla="*/ 5283200 h 5440319"/>
              <a:gd name="connsiteX14" fmla="*/ 8893238 w 9257188"/>
              <a:gd name="connsiteY14" fmla="*/ 5092700 h 5440319"/>
              <a:gd name="connsiteX15" fmla="*/ 8867838 w 9257188"/>
              <a:gd name="connsiteY15" fmla="*/ 4940300 h 5440319"/>
              <a:gd name="connsiteX16" fmla="*/ 8855138 w 9257188"/>
              <a:gd name="connsiteY16" fmla="*/ 4838700 h 5440319"/>
              <a:gd name="connsiteX17" fmla="*/ 8829738 w 9257188"/>
              <a:gd name="connsiteY17" fmla="*/ 4762500 h 5440319"/>
              <a:gd name="connsiteX18" fmla="*/ 8766238 w 9257188"/>
              <a:gd name="connsiteY18" fmla="*/ 4546600 h 5440319"/>
              <a:gd name="connsiteX19" fmla="*/ 8702738 w 9257188"/>
              <a:gd name="connsiteY19" fmla="*/ 4521200 h 5440319"/>
              <a:gd name="connsiteX20" fmla="*/ 8537638 w 9257188"/>
              <a:gd name="connsiteY20" fmla="*/ 4483100 h 5440319"/>
              <a:gd name="connsiteX21" fmla="*/ 8448738 w 9257188"/>
              <a:gd name="connsiteY21" fmla="*/ 4470400 h 5440319"/>
              <a:gd name="connsiteX22" fmla="*/ 8359838 w 9257188"/>
              <a:gd name="connsiteY22" fmla="*/ 4445000 h 5440319"/>
              <a:gd name="connsiteX23" fmla="*/ 8258238 w 9257188"/>
              <a:gd name="connsiteY23" fmla="*/ 4432300 h 5440319"/>
              <a:gd name="connsiteX24" fmla="*/ 8143938 w 9257188"/>
              <a:gd name="connsiteY24" fmla="*/ 4406900 h 5440319"/>
              <a:gd name="connsiteX25" fmla="*/ 8029638 w 9257188"/>
              <a:gd name="connsiteY25" fmla="*/ 4394200 h 5440319"/>
              <a:gd name="connsiteX26" fmla="*/ 7813738 w 9257188"/>
              <a:gd name="connsiteY26" fmla="*/ 4343400 h 5440319"/>
              <a:gd name="connsiteX27" fmla="*/ 7623238 w 9257188"/>
              <a:gd name="connsiteY27" fmla="*/ 4305300 h 5440319"/>
              <a:gd name="connsiteX28" fmla="*/ 7534338 w 9257188"/>
              <a:gd name="connsiteY28" fmla="*/ 4279900 h 5440319"/>
              <a:gd name="connsiteX29" fmla="*/ 7381938 w 9257188"/>
              <a:gd name="connsiteY29" fmla="*/ 4229100 h 5440319"/>
              <a:gd name="connsiteX30" fmla="*/ 7331138 w 9257188"/>
              <a:gd name="connsiteY30" fmla="*/ 4216400 h 5440319"/>
              <a:gd name="connsiteX31" fmla="*/ 7229538 w 9257188"/>
              <a:gd name="connsiteY31" fmla="*/ 4178300 h 5440319"/>
              <a:gd name="connsiteX32" fmla="*/ 7191438 w 9257188"/>
              <a:gd name="connsiteY32" fmla="*/ 4152900 h 5440319"/>
              <a:gd name="connsiteX33" fmla="*/ 7102538 w 9257188"/>
              <a:gd name="connsiteY33" fmla="*/ 4140200 h 5440319"/>
              <a:gd name="connsiteX34" fmla="*/ 6785038 w 9257188"/>
              <a:gd name="connsiteY34" fmla="*/ 4102100 h 5440319"/>
              <a:gd name="connsiteX35" fmla="*/ 6721538 w 9257188"/>
              <a:gd name="connsiteY35" fmla="*/ 4076700 h 5440319"/>
              <a:gd name="connsiteX36" fmla="*/ 6683438 w 9257188"/>
              <a:gd name="connsiteY36" fmla="*/ 4064000 h 5440319"/>
              <a:gd name="connsiteX37" fmla="*/ 6632638 w 9257188"/>
              <a:gd name="connsiteY37" fmla="*/ 4038600 h 5440319"/>
              <a:gd name="connsiteX38" fmla="*/ 6492938 w 9257188"/>
              <a:gd name="connsiteY38" fmla="*/ 4013200 h 5440319"/>
              <a:gd name="connsiteX39" fmla="*/ 6442138 w 9257188"/>
              <a:gd name="connsiteY39" fmla="*/ 4000500 h 5440319"/>
              <a:gd name="connsiteX40" fmla="*/ 6404038 w 9257188"/>
              <a:gd name="connsiteY40" fmla="*/ 3987800 h 5440319"/>
              <a:gd name="connsiteX41" fmla="*/ 6353238 w 9257188"/>
              <a:gd name="connsiteY41" fmla="*/ 3962400 h 5440319"/>
              <a:gd name="connsiteX42" fmla="*/ 6200838 w 9257188"/>
              <a:gd name="connsiteY42" fmla="*/ 3937000 h 5440319"/>
              <a:gd name="connsiteX43" fmla="*/ 6137338 w 9257188"/>
              <a:gd name="connsiteY43" fmla="*/ 3898900 h 5440319"/>
              <a:gd name="connsiteX44" fmla="*/ 6099238 w 9257188"/>
              <a:gd name="connsiteY44" fmla="*/ 3886200 h 5440319"/>
              <a:gd name="connsiteX45" fmla="*/ 6061138 w 9257188"/>
              <a:gd name="connsiteY45" fmla="*/ 3860800 h 5440319"/>
              <a:gd name="connsiteX46" fmla="*/ 6023038 w 9257188"/>
              <a:gd name="connsiteY46" fmla="*/ 3848100 h 5440319"/>
              <a:gd name="connsiteX47" fmla="*/ 5959538 w 9257188"/>
              <a:gd name="connsiteY47" fmla="*/ 3822700 h 5440319"/>
              <a:gd name="connsiteX48" fmla="*/ 5807138 w 9257188"/>
              <a:gd name="connsiteY48" fmla="*/ 3810000 h 5440319"/>
              <a:gd name="connsiteX49" fmla="*/ 5629338 w 9257188"/>
              <a:gd name="connsiteY49" fmla="*/ 3746500 h 5440319"/>
              <a:gd name="connsiteX50" fmla="*/ 5527738 w 9257188"/>
              <a:gd name="connsiteY50" fmla="*/ 3721100 h 5440319"/>
              <a:gd name="connsiteX51" fmla="*/ 5362638 w 9257188"/>
              <a:gd name="connsiteY51" fmla="*/ 3695700 h 5440319"/>
              <a:gd name="connsiteX52" fmla="*/ 5273738 w 9257188"/>
              <a:gd name="connsiteY52" fmla="*/ 3670300 h 5440319"/>
              <a:gd name="connsiteX53" fmla="*/ 5197538 w 9257188"/>
              <a:gd name="connsiteY53" fmla="*/ 3657600 h 5440319"/>
              <a:gd name="connsiteX54" fmla="*/ 5019738 w 9257188"/>
              <a:gd name="connsiteY54" fmla="*/ 3619500 h 5440319"/>
              <a:gd name="connsiteX55" fmla="*/ 4854638 w 9257188"/>
              <a:gd name="connsiteY55" fmla="*/ 3606800 h 5440319"/>
              <a:gd name="connsiteX56" fmla="*/ 4676838 w 9257188"/>
              <a:gd name="connsiteY56" fmla="*/ 3568700 h 5440319"/>
              <a:gd name="connsiteX57" fmla="*/ 4600638 w 9257188"/>
              <a:gd name="connsiteY57" fmla="*/ 3543300 h 5440319"/>
              <a:gd name="connsiteX58" fmla="*/ 4511738 w 9257188"/>
              <a:gd name="connsiteY58" fmla="*/ 3530600 h 5440319"/>
              <a:gd name="connsiteX59" fmla="*/ 4460938 w 9257188"/>
              <a:gd name="connsiteY59" fmla="*/ 3517900 h 5440319"/>
              <a:gd name="connsiteX60" fmla="*/ 4397438 w 9257188"/>
              <a:gd name="connsiteY60" fmla="*/ 3505200 h 5440319"/>
              <a:gd name="connsiteX61" fmla="*/ 4143438 w 9257188"/>
              <a:gd name="connsiteY61" fmla="*/ 3479800 h 5440319"/>
              <a:gd name="connsiteX62" fmla="*/ 4054538 w 9257188"/>
              <a:gd name="connsiteY62" fmla="*/ 3454400 h 5440319"/>
              <a:gd name="connsiteX63" fmla="*/ 3876738 w 9257188"/>
              <a:gd name="connsiteY63" fmla="*/ 3429000 h 5440319"/>
              <a:gd name="connsiteX64" fmla="*/ 3762438 w 9257188"/>
              <a:gd name="connsiteY64" fmla="*/ 3390900 h 5440319"/>
              <a:gd name="connsiteX65" fmla="*/ 3686238 w 9257188"/>
              <a:gd name="connsiteY65" fmla="*/ 3365500 h 5440319"/>
              <a:gd name="connsiteX66" fmla="*/ 3597338 w 9257188"/>
              <a:gd name="connsiteY66" fmla="*/ 3340100 h 5440319"/>
              <a:gd name="connsiteX67" fmla="*/ 3483038 w 9257188"/>
              <a:gd name="connsiteY67" fmla="*/ 3302000 h 5440319"/>
              <a:gd name="connsiteX68" fmla="*/ 3368738 w 9257188"/>
              <a:gd name="connsiteY68" fmla="*/ 3263900 h 5440319"/>
              <a:gd name="connsiteX69" fmla="*/ 3203638 w 9257188"/>
              <a:gd name="connsiteY69" fmla="*/ 3225800 h 5440319"/>
              <a:gd name="connsiteX70" fmla="*/ 3076638 w 9257188"/>
              <a:gd name="connsiteY70" fmla="*/ 3187700 h 5440319"/>
              <a:gd name="connsiteX71" fmla="*/ 3013138 w 9257188"/>
              <a:gd name="connsiteY71" fmla="*/ 3162300 h 5440319"/>
              <a:gd name="connsiteX72" fmla="*/ 2962338 w 9257188"/>
              <a:gd name="connsiteY72" fmla="*/ 3149600 h 5440319"/>
              <a:gd name="connsiteX73" fmla="*/ 2886138 w 9257188"/>
              <a:gd name="connsiteY73" fmla="*/ 3124200 h 5440319"/>
              <a:gd name="connsiteX74" fmla="*/ 2835338 w 9257188"/>
              <a:gd name="connsiteY74" fmla="*/ 3098800 h 5440319"/>
              <a:gd name="connsiteX75" fmla="*/ 2771838 w 9257188"/>
              <a:gd name="connsiteY75" fmla="*/ 3086100 h 5440319"/>
              <a:gd name="connsiteX76" fmla="*/ 2619438 w 9257188"/>
              <a:gd name="connsiteY76" fmla="*/ 3022600 h 5440319"/>
              <a:gd name="connsiteX77" fmla="*/ 2543238 w 9257188"/>
              <a:gd name="connsiteY77" fmla="*/ 3009900 h 5440319"/>
              <a:gd name="connsiteX78" fmla="*/ 2467038 w 9257188"/>
              <a:gd name="connsiteY78" fmla="*/ 2984500 h 5440319"/>
              <a:gd name="connsiteX79" fmla="*/ 2416238 w 9257188"/>
              <a:gd name="connsiteY79" fmla="*/ 2959100 h 5440319"/>
              <a:gd name="connsiteX80" fmla="*/ 2162238 w 9257188"/>
              <a:gd name="connsiteY80" fmla="*/ 2921000 h 5440319"/>
              <a:gd name="connsiteX81" fmla="*/ 2073338 w 9257188"/>
              <a:gd name="connsiteY81" fmla="*/ 2908300 h 5440319"/>
              <a:gd name="connsiteX82" fmla="*/ 2009838 w 9257188"/>
              <a:gd name="connsiteY82" fmla="*/ 2882900 h 5440319"/>
              <a:gd name="connsiteX83" fmla="*/ 1819338 w 9257188"/>
              <a:gd name="connsiteY83" fmla="*/ 2857500 h 5440319"/>
              <a:gd name="connsiteX84" fmla="*/ 1552638 w 9257188"/>
              <a:gd name="connsiteY84" fmla="*/ 2819400 h 5440319"/>
              <a:gd name="connsiteX85" fmla="*/ 1514538 w 9257188"/>
              <a:gd name="connsiteY85" fmla="*/ 2806700 h 5440319"/>
              <a:gd name="connsiteX86" fmla="*/ 1336738 w 9257188"/>
              <a:gd name="connsiteY86" fmla="*/ 2781300 h 5440319"/>
              <a:gd name="connsiteX87" fmla="*/ 1222438 w 9257188"/>
              <a:gd name="connsiteY87" fmla="*/ 2743200 h 5440319"/>
              <a:gd name="connsiteX88" fmla="*/ 1184338 w 9257188"/>
              <a:gd name="connsiteY88" fmla="*/ 2730500 h 5440319"/>
              <a:gd name="connsiteX89" fmla="*/ 1146238 w 9257188"/>
              <a:gd name="connsiteY89" fmla="*/ 2717800 h 5440319"/>
              <a:gd name="connsiteX90" fmla="*/ 1120838 w 9257188"/>
              <a:gd name="connsiteY90" fmla="*/ 2679700 h 5440319"/>
              <a:gd name="connsiteX91" fmla="*/ 993838 w 9257188"/>
              <a:gd name="connsiteY91" fmla="*/ 2590800 h 5440319"/>
              <a:gd name="connsiteX92" fmla="*/ 968438 w 9257188"/>
              <a:gd name="connsiteY92" fmla="*/ 2552700 h 5440319"/>
              <a:gd name="connsiteX93" fmla="*/ 1171638 w 9257188"/>
              <a:gd name="connsiteY93" fmla="*/ 2514600 h 5440319"/>
              <a:gd name="connsiteX94" fmla="*/ 1260538 w 9257188"/>
              <a:gd name="connsiteY94" fmla="*/ 2501900 h 5440319"/>
              <a:gd name="connsiteX95" fmla="*/ 1463738 w 9257188"/>
              <a:gd name="connsiteY95" fmla="*/ 2476500 h 5440319"/>
              <a:gd name="connsiteX96" fmla="*/ 1603438 w 9257188"/>
              <a:gd name="connsiteY96" fmla="*/ 2451100 h 5440319"/>
              <a:gd name="connsiteX97" fmla="*/ 1971738 w 9257188"/>
              <a:gd name="connsiteY97" fmla="*/ 2425700 h 5440319"/>
              <a:gd name="connsiteX98" fmla="*/ 2035238 w 9257188"/>
              <a:gd name="connsiteY98" fmla="*/ 2413000 h 5440319"/>
              <a:gd name="connsiteX99" fmla="*/ 2263838 w 9257188"/>
              <a:gd name="connsiteY99" fmla="*/ 2374900 h 5440319"/>
              <a:gd name="connsiteX100" fmla="*/ 2428938 w 9257188"/>
              <a:gd name="connsiteY100" fmla="*/ 2336800 h 5440319"/>
              <a:gd name="connsiteX101" fmla="*/ 2505138 w 9257188"/>
              <a:gd name="connsiteY101" fmla="*/ 2324100 h 5440319"/>
              <a:gd name="connsiteX102" fmla="*/ 2619438 w 9257188"/>
              <a:gd name="connsiteY102" fmla="*/ 2273300 h 5440319"/>
              <a:gd name="connsiteX103" fmla="*/ 2670238 w 9257188"/>
              <a:gd name="connsiteY103" fmla="*/ 2260600 h 5440319"/>
              <a:gd name="connsiteX104" fmla="*/ 2733738 w 9257188"/>
              <a:gd name="connsiteY104" fmla="*/ 2222500 h 5440319"/>
              <a:gd name="connsiteX105" fmla="*/ 2771838 w 9257188"/>
              <a:gd name="connsiteY105" fmla="*/ 2197100 h 5440319"/>
              <a:gd name="connsiteX106" fmla="*/ 2835338 w 9257188"/>
              <a:gd name="connsiteY106" fmla="*/ 2184400 h 5440319"/>
              <a:gd name="connsiteX107" fmla="*/ 2987738 w 9257188"/>
              <a:gd name="connsiteY107" fmla="*/ 2120900 h 5440319"/>
              <a:gd name="connsiteX108" fmla="*/ 3102038 w 9257188"/>
              <a:gd name="connsiteY108" fmla="*/ 2070100 h 5440319"/>
              <a:gd name="connsiteX109" fmla="*/ 3190938 w 9257188"/>
              <a:gd name="connsiteY109" fmla="*/ 2019300 h 5440319"/>
              <a:gd name="connsiteX110" fmla="*/ 3305238 w 9257188"/>
              <a:gd name="connsiteY110" fmla="*/ 1968500 h 5440319"/>
              <a:gd name="connsiteX111" fmla="*/ 3356038 w 9257188"/>
              <a:gd name="connsiteY111" fmla="*/ 1955800 h 5440319"/>
              <a:gd name="connsiteX112" fmla="*/ 3495738 w 9257188"/>
              <a:gd name="connsiteY112" fmla="*/ 1892300 h 5440319"/>
              <a:gd name="connsiteX113" fmla="*/ 3648138 w 9257188"/>
              <a:gd name="connsiteY113" fmla="*/ 1828800 h 5440319"/>
              <a:gd name="connsiteX114" fmla="*/ 3698938 w 9257188"/>
              <a:gd name="connsiteY114" fmla="*/ 1803400 h 5440319"/>
              <a:gd name="connsiteX115" fmla="*/ 3800538 w 9257188"/>
              <a:gd name="connsiteY115" fmla="*/ 1778000 h 5440319"/>
              <a:gd name="connsiteX116" fmla="*/ 3851338 w 9257188"/>
              <a:gd name="connsiteY116" fmla="*/ 1765300 h 5440319"/>
              <a:gd name="connsiteX117" fmla="*/ 3902138 w 9257188"/>
              <a:gd name="connsiteY117" fmla="*/ 1752600 h 5440319"/>
              <a:gd name="connsiteX118" fmla="*/ 3952938 w 9257188"/>
              <a:gd name="connsiteY118" fmla="*/ 1727200 h 5440319"/>
              <a:gd name="connsiteX119" fmla="*/ 4029138 w 9257188"/>
              <a:gd name="connsiteY119" fmla="*/ 1714500 h 5440319"/>
              <a:gd name="connsiteX120" fmla="*/ 4448238 w 9257188"/>
              <a:gd name="connsiteY120" fmla="*/ 1676400 h 5440319"/>
              <a:gd name="connsiteX121" fmla="*/ 4626038 w 9257188"/>
              <a:gd name="connsiteY121" fmla="*/ 1651000 h 5440319"/>
              <a:gd name="connsiteX122" fmla="*/ 4765738 w 9257188"/>
              <a:gd name="connsiteY122" fmla="*/ 1638300 h 5440319"/>
              <a:gd name="connsiteX123" fmla="*/ 4867338 w 9257188"/>
              <a:gd name="connsiteY123" fmla="*/ 1625600 h 5440319"/>
              <a:gd name="connsiteX124" fmla="*/ 4981638 w 9257188"/>
              <a:gd name="connsiteY124" fmla="*/ 1612900 h 5440319"/>
              <a:gd name="connsiteX125" fmla="*/ 5070538 w 9257188"/>
              <a:gd name="connsiteY125" fmla="*/ 1587500 h 5440319"/>
              <a:gd name="connsiteX126" fmla="*/ 5184838 w 9257188"/>
              <a:gd name="connsiteY126" fmla="*/ 1574800 h 5440319"/>
              <a:gd name="connsiteX127" fmla="*/ 5286438 w 9257188"/>
              <a:gd name="connsiteY127" fmla="*/ 1536700 h 5440319"/>
              <a:gd name="connsiteX128" fmla="*/ 5362638 w 9257188"/>
              <a:gd name="connsiteY128" fmla="*/ 1524000 h 5440319"/>
              <a:gd name="connsiteX129" fmla="*/ 5527738 w 9257188"/>
              <a:gd name="connsiteY129" fmla="*/ 1485900 h 5440319"/>
              <a:gd name="connsiteX130" fmla="*/ 5680138 w 9257188"/>
              <a:gd name="connsiteY130" fmla="*/ 1435100 h 5440319"/>
              <a:gd name="connsiteX131" fmla="*/ 5819838 w 9257188"/>
              <a:gd name="connsiteY131" fmla="*/ 1397000 h 5440319"/>
              <a:gd name="connsiteX132" fmla="*/ 5896038 w 9257188"/>
              <a:gd name="connsiteY132" fmla="*/ 1358900 h 5440319"/>
              <a:gd name="connsiteX133" fmla="*/ 6010338 w 9257188"/>
              <a:gd name="connsiteY133" fmla="*/ 1295400 h 5440319"/>
              <a:gd name="connsiteX134" fmla="*/ 6086538 w 9257188"/>
              <a:gd name="connsiteY134" fmla="*/ 1270000 h 5440319"/>
              <a:gd name="connsiteX135" fmla="*/ 6137338 w 9257188"/>
              <a:gd name="connsiteY135" fmla="*/ 1231900 h 5440319"/>
              <a:gd name="connsiteX136" fmla="*/ 6238938 w 9257188"/>
              <a:gd name="connsiteY136" fmla="*/ 1193800 h 5440319"/>
              <a:gd name="connsiteX137" fmla="*/ 6289738 w 9257188"/>
              <a:gd name="connsiteY137" fmla="*/ 1168400 h 5440319"/>
              <a:gd name="connsiteX138" fmla="*/ 6327838 w 9257188"/>
              <a:gd name="connsiteY138" fmla="*/ 1143000 h 5440319"/>
              <a:gd name="connsiteX139" fmla="*/ 6378638 w 9257188"/>
              <a:gd name="connsiteY139" fmla="*/ 1104900 h 5440319"/>
              <a:gd name="connsiteX140" fmla="*/ 6416738 w 9257188"/>
              <a:gd name="connsiteY140" fmla="*/ 1092200 h 5440319"/>
              <a:gd name="connsiteX141" fmla="*/ 6480238 w 9257188"/>
              <a:gd name="connsiteY141" fmla="*/ 1066800 h 5440319"/>
              <a:gd name="connsiteX142" fmla="*/ 6518338 w 9257188"/>
              <a:gd name="connsiteY142" fmla="*/ 1054100 h 5440319"/>
              <a:gd name="connsiteX143" fmla="*/ 6594538 w 9257188"/>
              <a:gd name="connsiteY143" fmla="*/ 1003300 h 5440319"/>
              <a:gd name="connsiteX144" fmla="*/ 6683438 w 9257188"/>
              <a:gd name="connsiteY144" fmla="*/ 977900 h 5440319"/>
              <a:gd name="connsiteX145" fmla="*/ 6785038 w 9257188"/>
              <a:gd name="connsiteY145" fmla="*/ 927100 h 5440319"/>
              <a:gd name="connsiteX146" fmla="*/ 6861238 w 9257188"/>
              <a:gd name="connsiteY146" fmla="*/ 901700 h 5440319"/>
              <a:gd name="connsiteX147" fmla="*/ 6975538 w 9257188"/>
              <a:gd name="connsiteY147" fmla="*/ 889000 h 5440319"/>
              <a:gd name="connsiteX148" fmla="*/ 7191438 w 9257188"/>
              <a:gd name="connsiteY148" fmla="*/ 850900 h 5440319"/>
              <a:gd name="connsiteX149" fmla="*/ 7470838 w 9257188"/>
              <a:gd name="connsiteY149" fmla="*/ 838200 h 5440319"/>
              <a:gd name="connsiteX150" fmla="*/ 7547038 w 9257188"/>
              <a:gd name="connsiteY150" fmla="*/ 825500 h 5440319"/>
              <a:gd name="connsiteX151" fmla="*/ 7661338 w 9257188"/>
              <a:gd name="connsiteY151" fmla="*/ 812800 h 5440319"/>
              <a:gd name="connsiteX152" fmla="*/ 7775638 w 9257188"/>
              <a:gd name="connsiteY152" fmla="*/ 774700 h 5440319"/>
              <a:gd name="connsiteX153" fmla="*/ 7839138 w 9257188"/>
              <a:gd name="connsiteY153" fmla="*/ 762000 h 5440319"/>
              <a:gd name="connsiteX154" fmla="*/ 7877238 w 9257188"/>
              <a:gd name="connsiteY154" fmla="*/ 749300 h 5440319"/>
              <a:gd name="connsiteX155" fmla="*/ 7978838 w 9257188"/>
              <a:gd name="connsiteY155" fmla="*/ 736600 h 5440319"/>
              <a:gd name="connsiteX156" fmla="*/ 8194738 w 9257188"/>
              <a:gd name="connsiteY156" fmla="*/ 698500 h 5440319"/>
              <a:gd name="connsiteX157" fmla="*/ 8232838 w 9257188"/>
              <a:gd name="connsiteY157" fmla="*/ 673100 h 5440319"/>
              <a:gd name="connsiteX158" fmla="*/ 8309038 w 9257188"/>
              <a:gd name="connsiteY158" fmla="*/ 660400 h 5440319"/>
              <a:gd name="connsiteX159" fmla="*/ 8486838 w 9257188"/>
              <a:gd name="connsiteY159" fmla="*/ 622300 h 5440319"/>
              <a:gd name="connsiteX160" fmla="*/ 8626538 w 9257188"/>
              <a:gd name="connsiteY160" fmla="*/ 584200 h 5440319"/>
              <a:gd name="connsiteX161" fmla="*/ 8817038 w 9257188"/>
              <a:gd name="connsiteY161" fmla="*/ 546100 h 5440319"/>
              <a:gd name="connsiteX162" fmla="*/ 8855138 w 9257188"/>
              <a:gd name="connsiteY162" fmla="*/ 520700 h 5440319"/>
              <a:gd name="connsiteX163" fmla="*/ 8893238 w 9257188"/>
              <a:gd name="connsiteY163" fmla="*/ 508000 h 5440319"/>
              <a:gd name="connsiteX164" fmla="*/ 8905938 w 9257188"/>
              <a:gd name="connsiteY164" fmla="*/ 469900 h 5440319"/>
              <a:gd name="connsiteX165" fmla="*/ 8956738 w 9257188"/>
              <a:gd name="connsiteY165" fmla="*/ 355600 h 5440319"/>
              <a:gd name="connsiteX0" fmla="*/ 8893238 w 9270356"/>
              <a:gd name="connsiteY0" fmla="*/ 444500 h 5440319"/>
              <a:gd name="connsiteX1" fmla="*/ 8931338 w 9270356"/>
              <a:gd name="connsiteY1" fmla="*/ 165100 h 5440319"/>
              <a:gd name="connsiteX2" fmla="*/ 8905938 w 9270356"/>
              <a:gd name="connsiteY2" fmla="*/ 38100 h 5440319"/>
              <a:gd name="connsiteX3" fmla="*/ 8880538 w 9270356"/>
              <a:gd name="connsiteY3" fmla="*/ 0 h 5440319"/>
              <a:gd name="connsiteX4" fmla="*/ 587438 w 9270356"/>
              <a:gd name="connsiteY4" fmla="*/ 76200 h 5440319"/>
              <a:gd name="connsiteX5" fmla="*/ 816038 w 9270356"/>
              <a:gd name="connsiteY5" fmla="*/ 5067300 h 5440319"/>
              <a:gd name="connsiteX6" fmla="*/ 1908238 w 9270356"/>
              <a:gd name="connsiteY6" fmla="*/ 5080000 h 5440319"/>
              <a:gd name="connsiteX7" fmla="*/ 2162238 w 9270356"/>
              <a:gd name="connsiteY7" fmla="*/ 5105400 h 5440319"/>
              <a:gd name="connsiteX8" fmla="*/ 2441638 w 9270356"/>
              <a:gd name="connsiteY8" fmla="*/ 5143500 h 5440319"/>
              <a:gd name="connsiteX9" fmla="*/ 2873438 w 9270356"/>
              <a:gd name="connsiteY9" fmla="*/ 5181600 h 5440319"/>
              <a:gd name="connsiteX10" fmla="*/ 3038538 w 9270356"/>
              <a:gd name="connsiteY10" fmla="*/ 5207000 h 5440319"/>
              <a:gd name="connsiteX11" fmla="*/ 3343338 w 9270356"/>
              <a:gd name="connsiteY11" fmla="*/ 5219700 h 5440319"/>
              <a:gd name="connsiteX12" fmla="*/ 3711638 w 9270356"/>
              <a:gd name="connsiteY12" fmla="*/ 5257800 h 5440319"/>
              <a:gd name="connsiteX13" fmla="*/ 8893238 w 9270356"/>
              <a:gd name="connsiteY13" fmla="*/ 5092700 h 5440319"/>
              <a:gd name="connsiteX14" fmla="*/ 8867838 w 9270356"/>
              <a:gd name="connsiteY14" fmla="*/ 4940300 h 5440319"/>
              <a:gd name="connsiteX15" fmla="*/ 8855138 w 9270356"/>
              <a:gd name="connsiteY15" fmla="*/ 4838700 h 5440319"/>
              <a:gd name="connsiteX16" fmla="*/ 8829738 w 9270356"/>
              <a:gd name="connsiteY16" fmla="*/ 4762500 h 5440319"/>
              <a:gd name="connsiteX17" fmla="*/ 8766238 w 9270356"/>
              <a:gd name="connsiteY17" fmla="*/ 4546600 h 5440319"/>
              <a:gd name="connsiteX18" fmla="*/ 8702738 w 9270356"/>
              <a:gd name="connsiteY18" fmla="*/ 4521200 h 5440319"/>
              <a:gd name="connsiteX19" fmla="*/ 8537638 w 9270356"/>
              <a:gd name="connsiteY19" fmla="*/ 4483100 h 5440319"/>
              <a:gd name="connsiteX20" fmla="*/ 8448738 w 9270356"/>
              <a:gd name="connsiteY20" fmla="*/ 4470400 h 5440319"/>
              <a:gd name="connsiteX21" fmla="*/ 8359838 w 9270356"/>
              <a:gd name="connsiteY21" fmla="*/ 4445000 h 5440319"/>
              <a:gd name="connsiteX22" fmla="*/ 8258238 w 9270356"/>
              <a:gd name="connsiteY22" fmla="*/ 4432300 h 5440319"/>
              <a:gd name="connsiteX23" fmla="*/ 8143938 w 9270356"/>
              <a:gd name="connsiteY23" fmla="*/ 4406900 h 5440319"/>
              <a:gd name="connsiteX24" fmla="*/ 8029638 w 9270356"/>
              <a:gd name="connsiteY24" fmla="*/ 4394200 h 5440319"/>
              <a:gd name="connsiteX25" fmla="*/ 7813738 w 9270356"/>
              <a:gd name="connsiteY25" fmla="*/ 4343400 h 5440319"/>
              <a:gd name="connsiteX26" fmla="*/ 7623238 w 9270356"/>
              <a:gd name="connsiteY26" fmla="*/ 4305300 h 5440319"/>
              <a:gd name="connsiteX27" fmla="*/ 7534338 w 9270356"/>
              <a:gd name="connsiteY27" fmla="*/ 4279900 h 5440319"/>
              <a:gd name="connsiteX28" fmla="*/ 7381938 w 9270356"/>
              <a:gd name="connsiteY28" fmla="*/ 4229100 h 5440319"/>
              <a:gd name="connsiteX29" fmla="*/ 7331138 w 9270356"/>
              <a:gd name="connsiteY29" fmla="*/ 4216400 h 5440319"/>
              <a:gd name="connsiteX30" fmla="*/ 7229538 w 9270356"/>
              <a:gd name="connsiteY30" fmla="*/ 4178300 h 5440319"/>
              <a:gd name="connsiteX31" fmla="*/ 7191438 w 9270356"/>
              <a:gd name="connsiteY31" fmla="*/ 4152900 h 5440319"/>
              <a:gd name="connsiteX32" fmla="*/ 7102538 w 9270356"/>
              <a:gd name="connsiteY32" fmla="*/ 4140200 h 5440319"/>
              <a:gd name="connsiteX33" fmla="*/ 6785038 w 9270356"/>
              <a:gd name="connsiteY33" fmla="*/ 4102100 h 5440319"/>
              <a:gd name="connsiteX34" fmla="*/ 6721538 w 9270356"/>
              <a:gd name="connsiteY34" fmla="*/ 4076700 h 5440319"/>
              <a:gd name="connsiteX35" fmla="*/ 6683438 w 9270356"/>
              <a:gd name="connsiteY35" fmla="*/ 4064000 h 5440319"/>
              <a:gd name="connsiteX36" fmla="*/ 6632638 w 9270356"/>
              <a:gd name="connsiteY36" fmla="*/ 4038600 h 5440319"/>
              <a:gd name="connsiteX37" fmla="*/ 6492938 w 9270356"/>
              <a:gd name="connsiteY37" fmla="*/ 4013200 h 5440319"/>
              <a:gd name="connsiteX38" fmla="*/ 6442138 w 9270356"/>
              <a:gd name="connsiteY38" fmla="*/ 4000500 h 5440319"/>
              <a:gd name="connsiteX39" fmla="*/ 6404038 w 9270356"/>
              <a:gd name="connsiteY39" fmla="*/ 3987800 h 5440319"/>
              <a:gd name="connsiteX40" fmla="*/ 6353238 w 9270356"/>
              <a:gd name="connsiteY40" fmla="*/ 3962400 h 5440319"/>
              <a:gd name="connsiteX41" fmla="*/ 6200838 w 9270356"/>
              <a:gd name="connsiteY41" fmla="*/ 3937000 h 5440319"/>
              <a:gd name="connsiteX42" fmla="*/ 6137338 w 9270356"/>
              <a:gd name="connsiteY42" fmla="*/ 3898900 h 5440319"/>
              <a:gd name="connsiteX43" fmla="*/ 6099238 w 9270356"/>
              <a:gd name="connsiteY43" fmla="*/ 3886200 h 5440319"/>
              <a:gd name="connsiteX44" fmla="*/ 6061138 w 9270356"/>
              <a:gd name="connsiteY44" fmla="*/ 3860800 h 5440319"/>
              <a:gd name="connsiteX45" fmla="*/ 6023038 w 9270356"/>
              <a:gd name="connsiteY45" fmla="*/ 3848100 h 5440319"/>
              <a:gd name="connsiteX46" fmla="*/ 5959538 w 9270356"/>
              <a:gd name="connsiteY46" fmla="*/ 3822700 h 5440319"/>
              <a:gd name="connsiteX47" fmla="*/ 5807138 w 9270356"/>
              <a:gd name="connsiteY47" fmla="*/ 3810000 h 5440319"/>
              <a:gd name="connsiteX48" fmla="*/ 5629338 w 9270356"/>
              <a:gd name="connsiteY48" fmla="*/ 3746500 h 5440319"/>
              <a:gd name="connsiteX49" fmla="*/ 5527738 w 9270356"/>
              <a:gd name="connsiteY49" fmla="*/ 3721100 h 5440319"/>
              <a:gd name="connsiteX50" fmla="*/ 5362638 w 9270356"/>
              <a:gd name="connsiteY50" fmla="*/ 3695700 h 5440319"/>
              <a:gd name="connsiteX51" fmla="*/ 5273738 w 9270356"/>
              <a:gd name="connsiteY51" fmla="*/ 3670300 h 5440319"/>
              <a:gd name="connsiteX52" fmla="*/ 5197538 w 9270356"/>
              <a:gd name="connsiteY52" fmla="*/ 3657600 h 5440319"/>
              <a:gd name="connsiteX53" fmla="*/ 5019738 w 9270356"/>
              <a:gd name="connsiteY53" fmla="*/ 3619500 h 5440319"/>
              <a:gd name="connsiteX54" fmla="*/ 4854638 w 9270356"/>
              <a:gd name="connsiteY54" fmla="*/ 3606800 h 5440319"/>
              <a:gd name="connsiteX55" fmla="*/ 4676838 w 9270356"/>
              <a:gd name="connsiteY55" fmla="*/ 3568700 h 5440319"/>
              <a:gd name="connsiteX56" fmla="*/ 4600638 w 9270356"/>
              <a:gd name="connsiteY56" fmla="*/ 3543300 h 5440319"/>
              <a:gd name="connsiteX57" fmla="*/ 4511738 w 9270356"/>
              <a:gd name="connsiteY57" fmla="*/ 3530600 h 5440319"/>
              <a:gd name="connsiteX58" fmla="*/ 4460938 w 9270356"/>
              <a:gd name="connsiteY58" fmla="*/ 3517900 h 5440319"/>
              <a:gd name="connsiteX59" fmla="*/ 4397438 w 9270356"/>
              <a:gd name="connsiteY59" fmla="*/ 3505200 h 5440319"/>
              <a:gd name="connsiteX60" fmla="*/ 4143438 w 9270356"/>
              <a:gd name="connsiteY60" fmla="*/ 3479800 h 5440319"/>
              <a:gd name="connsiteX61" fmla="*/ 4054538 w 9270356"/>
              <a:gd name="connsiteY61" fmla="*/ 3454400 h 5440319"/>
              <a:gd name="connsiteX62" fmla="*/ 3876738 w 9270356"/>
              <a:gd name="connsiteY62" fmla="*/ 3429000 h 5440319"/>
              <a:gd name="connsiteX63" fmla="*/ 3762438 w 9270356"/>
              <a:gd name="connsiteY63" fmla="*/ 3390900 h 5440319"/>
              <a:gd name="connsiteX64" fmla="*/ 3686238 w 9270356"/>
              <a:gd name="connsiteY64" fmla="*/ 3365500 h 5440319"/>
              <a:gd name="connsiteX65" fmla="*/ 3597338 w 9270356"/>
              <a:gd name="connsiteY65" fmla="*/ 3340100 h 5440319"/>
              <a:gd name="connsiteX66" fmla="*/ 3483038 w 9270356"/>
              <a:gd name="connsiteY66" fmla="*/ 3302000 h 5440319"/>
              <a:gd name="connsiteX67" fmla="*/ 3368738 w 9270356"/>
              <a:gd name="connsiteY67" fmla="*/ 3263900 h 5440319"/>
              <a:gd name="connsiteX68" fmla="*/ 3203638 w 9270356"/>
              <a:gd name="connsiteY68" fmla="*/ 3225800 h 5440319"/>
              <a:gd name="connsiteX69" fmla="*/ 3076638 w 9270356"/>
              <a:gd name="connsiteY69" fmla="*/ 3187700 h 5440319"/>
              <a:gd name="connsiteX70" fmla="*/ 3013138 w 9270356"/>
              <a:gd name="connsiteY70" fmla="*/ 3162300 h 5440319"/>
              <a:gd name="connsiteX71" fmla="*/ 2962338 w 9270356"/>
              <a:gd name="connsiteY71" fmla="*/ 3149600 h 5440319"/>
              <a:gd name="connsiteX72" fmla="*/ 2886138 w 9270356"/>
              <a:gd name="connsiteY72" fmla="*/ 3124200 h 5440319"/>
              <a:gd name="connsiteX73" fmla="*/ 2835338 w 9270356"/>
              <a:gd name="connsiteY73" fmla="*/ 3098800 h 5440319"/>
              <a:gd name="connsiteX74" fmla="*/ 2771838 w 9270356"/>
              <a:gd name="connsiteY74" fmla="*/ 3086100 h 5440319"/>
              <a:gd name="connsiteX75" fmla="*/ 2619438 w 9270356"/>
              <a:gd name="connsiteY75" fmla="*/ 3022600 h 5440319"/>
              <a:gd name="connsiteX76" fmla="*/ 2543238 w 9270356"/>
              <a:gd name="connsiteY76" fmla="*/ 3009900 h 5440319"/>
              <a:gd name="connsiteX77" fmla="*/ 2467038 w 9270356"/>
              <a:gd name="connsiteY77" fmla="*/ 2984500 h 5440319"/>
              <a:gd name="connsiteX78" fmla="*/ 2416238 w 9270356"/>
              <a:gd name="connsiteY78" fmla="*/ 2959100 h 5440319"/>
              <a:gd name="connsiteX79" fmla="*/ 2162238 w 9270356"/>
              <a:gd name="connsiteY79" fmla="*/ 2921000 h 5440319"/>
              <a:gd name="connsiteX80" fmla="*/ 2073338 w 9270356"/>
              <a:gd name="connsiteY80" fmla="*/ 2908300 h 5440319"/>
              <a:gd name="connsiteX81" fmla="*/ 2009838 w 9270356"/>
              <a:gd name="connsiteY81" fmla="*/ 2882900 h 5440319"/>
              <a:gd name="connsiteX82" fmla="*/ 1819338 w 9270356"/>
              <a:gd name="connsiteY82" fmla="*/ 2857500 h 5440319"/>
              <a:gd name="connsiteX83" fmla="*/ 1552638 w 9270356"/>
              <a:gd name="connsiteY83" fmla="*/ 2819400 h 5440319"/>
              <a:gd name="connsiteX84" fmla="*/ 1514538 w 9270356"/>
              <a:gd name="connsiteY84" fmla="*/ 2806700 h 5440319"/>
              <a:gd name="connsiteX85" fmla="*/ 1336738 w 9270356"/>
              <a:gd name="connsiteY85" fmla="*/ 2781300 h 5440319"/>
              <a:gd name="connsiteX86" fmla="*/ 1222438 w 9270356"/>
              <a:gd name="connsiteY86" fmla="*/ 2743200 h 5440319"/>
              <a:gd name="connsiteX87" fmla="*/ 1184338 w 9270356"/>
              <a:gd name="connsiteY87" fmla="*/ 2730500 h 5440319"/>
              <a:gd name="connsiteX88" fmla="*/ 1146238 w 9270356"/>
              <a:gd name="connsiteY88" fmla="*/ 2717800 h 5440319"/>
              <a:gd name="connsiteX89" fmla="*/ 1120838 w 9270356"/>
              <a:gd name="connsiteY89" fmla="*/ 2679700 h 5440319"/>
              <a:gd name="connsiteX90" fmla="*/ 993838 w 9270356"/>
              <a:gd name="connsiteY90" fmla="*/ 2590800 h 5440319"/>
              <a:gd name="connsiteX91" fmla="*/ 968438 w 9270356"/>
              <a:gd name="connsiteY91" fmla="*/ 2552700 h 5440319"/>
              <a:gd name="connsiteX92" fmla="*/ 1171638 w 9270356"/>
              <a:gd name="connsiteY92" fmla="*/ 2514600 h 5440319"/>
              <a:gd name="connsiteX93" fmla="*/ 1260538 w 9270356"/>
              <a:gd name="connsiteY93" fmla="*/ 2501900 h 5440319"/>
              <a:gd name="connsiteX94" fmla="*/ 1463738 w 9270356"/>
              <a:gd name="connsiteY94" fmla="*/ 2476500 h 5440319"/>
              <a:gd name="connsiteX95" fmla="*/ 1603438 w 9270356"/>
              <a:gd name="connsiteY95" fmla="*/ 2451100 h 5440319"/>
              <a:gd name="connsiteX96" fmla="*/ 1971738 w 9270356"/>
              <a:gd name="connsiteY96" fmla="*/ 2425700 h 5440319"/>
              <a:gd name="connsiteX97" fmla="*/ 2035238 w 9270356"/>
              <a:gd name="connsiteY97" fmla="*/ 2413000 h 5440319"/>
              <a:gd name="connsiteX98" fmla="*/ 2263838 w 9270356"/>
              <a:gd name="connsiteY98" fmla="*/ 2374900 h 5440319"/>
              <a:gd name="connsiteX99" fmla="*/ 2428938 w 9270356"/>
              <a:gd name="connsiteY99" fmla="*/ 2336800 h 5440319"/>
              <a:gd name="connsiteX100" fmla="*/ 2505138 w 9270356"/>
              <a:gd name="connsiteY100" fmla="*/ 2324100 h 5440319"/>
              <a:gd name="connsiteX101" fmla="*/ 2619438 w 9270356"/>
              <a:gd name="connsiteY101" fmla="*/ 2273300 h 5440319"/>
              <a:gd name="connsiteX102" fmla="*/ 2670238 w 9270356"/>
              <a:gd name="connsiteY102" fmla="*/ 2260600 h 5440319"/>
              <a:gd name="connsiteX103" fmla="*/ 2733738 w 9270356"/>
              <a:gd name="connsiteY103" fmla="*/ 2222500 h 5440319"/>
              <a:gd name="connsiteX104" fmla="*/ 2771838 w 9270356"/>
              <a:gd name="connsiteY104" fmla="*/ 2197100 h 5440319"/>
              <a:gd name="connsiteX105" fmla="*/ 2835338 w 9270356"/>
              <a:gd name="connsiteY105" fmla="*/ 2184400 h 5440319"/>
              <a:gd name="connsiteX106" fmla="*/ 2987738 w 9270356"/>
              <a:gd name="connsiteY106" fmla="*/ 2120900 h 5440319"/>
              <a:gd name="connsiteX107" fmla="*/ 3102038 w 9270356"/>
              <a:gd name="connsiteY107" fmla="*/ 2070100 h 5440319"/>
              <a:gd name="connsiteX108" fmla="*/ 3190938 w 9270356"/>
              <a:gd name="connsiteY108" fmla="*/ 2019300 h 5440319"/>
              <a:gd name="connsiteX109" fmla="*/ 3305238 w 9270356"/>
              <a:gd name="connsiteY109" fmla="*/ 1968500 h 5440319"/>
              <a:gd name="connsiteX110" fmla="*/ 3356038 w 9270356"/>
              <a:gd name="connsiteY110" fmla="*/ 1955800 h 5440319"/>
              <a:gd name="connsiteX111" fmla="*/ 3495738 w 9270356"/>
              <a:gd name="connsiteY111" fmla="*/ 1892300 h 5440319"/>
              <a:gd name="connsiteX112" fmla="*/ 3648138 w 9270356"/>
              <a:gd name="connsiteY112" fmla="*/ 1828800 h 5440319"/>
              <a:gd name="connsiteX113" fmla="*/ 3698938 w 9270356"/>
              <a:gd name="connsiteY113" fmla="*/ 1803400 h 5440319"/>
              <a:gd name="connsiteX114" fmla="*/ 3800538 w 9270356"/>
              <a:gd name="connsiteY114" fmla="*/ 1778000 h 5440319"/>
              <a:gd name="connsiteX115" fmla="*/ 3851338 w 9270356"/>
              <a:gd name="connsiteY115" fmla="*/ 1765300 h 5440319"/>
              <a:gd name="connsiteX116" fmla="*/ 3902138 w 9270356"/>
              <a:gd name="connsiteY116" fmla="*/ 1752600 h 5440319"/>
              <a:gd name="connsiteX117" fmla="*/ 3952938 w 9270356"/>
              <a:gd name="connsiteY117" fmla="*/ 1727200 h 5440319"/>
              <a:gd name="connsiteX118" fmla="*/ 4029138 w 9270356"/>
              <a:gd name="connsiteY118" fmla="*/ 1714500 h 5440319"/>
              <a:gd name="connsiteX119" fmla="*/ 4448238 w 9270356"/>
              <a:gd name="connsiteY119" fmla="*/ 1676400 h 5440319"/>
              <a:gd name="connsiteX120" fmla="*/ 4626038 w 9270356"/>
              <a:gd name="connsiteY120" fmla="*/ 1651000 h 5440319"/>
              <a:gd name="connsiteX121" fmla="*/ 4765738 w 9270356"/>
              <a:gd name="connsiteY121" fmla="*/ 1638300 h 5440319"/>
              <a:gd name="connsiteX122" fmla="*/ 4867338 w 9270356"/>
              <a:gd name="connsiteY122" fmla="*/ 1625600 h 5440319"/>
              <a:gd name="connsiteX123" fmla="*/ 4981638 w 9270356"/>
              <a:gd name="connsiteY123" fmla="*/ 1612900 h 5440319"/>
              <a:gd name="connsiteX124" fmla="*/ 5070538 w 9270356"/>
              <a:gd name="connsiteY124" fmla="*/ 1587500 h 5440319"/>
              <a:gd name="connsiteX125" fmla="*/ 5184838 w 9270356"/>
              <a:gd name="connsiteY125" fmla="*/ 1574800 h 5440319"/>
              <a:gd name="connsiteX126" fmla="*/ 5286438 w 9270356"/>
              <a:gd name="connsiteY126" fmla="*/ 1536700 h 5440319"/>
              <a:gd name="connsiteX127" fmla="*/ 5362638 w 9270356"/>
              <a:gd name="connsiteY127" fmla="*/ 1524000 h 5440319"/>
              <a:gd name="connsiteX128" fmla="*/ 5527738 w 9270356"/>
              <a:gd name="connsiteY128" fmla="*/ 1485900 h 5440319"/>
              <a:gd name="connsiteX129" fmla="*/ 5680138 w 9270356"/>
              <a:gd name="connsiteY129" fmla="*/ 1435100 h 5440319"/>
              <a:gd name="connsiteX130" fmla="*/ 5819838 w 9270356"/>
              <a:gd name="connsiteY130" fmla="*/ 1397000 h 5440319"/>
              <a:gd name="connsiteX131" fmla="*/ 5896038 w 9270356"/>
              <a:gd name="connsiteY131" fmla="*/ 1358900 h 5440319"/>
              <a:gd name="connsiteX132" fmla="*/ 6010338 w 9270356"/>
              <a:gd name="connsiteY132" fmla="*/ 1295400 h 5440319"/>
              <a:gd name="connsiteX133" fmla="*/ 6086538 w 9270356"/>
              <a:gd name="connsiteY133" fmla="*/ 1270000 h 5440319"/>
              <a:gd name="connsiteX134" fmla="*/ 6137338 w 9270356"/>
              <a:gd name="connsiteY134" fmla="*/ 1231900 h 5440319"/>
              <a:gd name="connsiteX135" fmla="*/ 6238938 w 9270356"/>
              <a:gd name="connsiteY135" fmla="*/ 1193800 h 5440319"/>
              <a:gd name="connsiteX136" fmla="*/ 6289738 w 9270356"/>
              <a:gd name="connsiteY136" fmla="*/ 1168400 h 5440319"/>
              <a:gd name="connsiteX137" fmla="*/ 6327838 w 9270356"/>
              <a:gd name="connsiteY137" fmla="*/ 1143000 h 5440319"/>
              <a:gd name="connsiteX138" fmla="*/ 6378638 w 9270356"/>
              <a:gd name="connsiteY138" fmla="*/ 1104900 h 5440319"/>
              <a:gd name="connsiteX139" fmla="*/ 6416738 w 9270356"/>
              <a:gd name="connsiteY139" fmla="*/ 1092200 h 5440319"/>
              <a:gd name="connsiteX140" fmla="*/ 6480238 w 9270356"/>
              <a:gd name="connsiteY140" fmla="*/ 1066800 h 5440319"/>
              <a:gd name="connsiteX141" fmla="*/ 6518338 w 9270356"/>
              <a:gd name="connsiteY141" fmla="*/ 1054100 h 5440319"/>
              <a:gd name="connsiteX142" fmla="*/ 6594538 w 9270356"/>
              <a:gd name="connsiteY142" fmla="*/ 1003300 h 5440319"/>
              <a:gd name="connsiteX143" fmla="*/ 6683438 w 9270356"/>
              <a:gd name="connsiteY143" fmla="*/ 977900 h 5440319"/>
              <a:gd name="connsiteX144" fmla="*/ 6785038 w 9270356"/>
              <a:gd name="connsiteY144" fmla="*/ 927100 h 5440319"/>
              <a:gd name="connsiteX145" fmla="*/ 6861238 w 9270356"/>
              <a:gd name="connsiteY145" fmla="*/ 901700 h 5440319"/>
              <a:gd name="connsiteX146" fmla="*/ 6975538 w 9270356"/>
              <a:gd name="connsiteY146" fmla="*/ 889000 h 5440319"/>
              <a:gd name="connsiteX147" fmla="*/ 7191438 w 9270356"/>
              <a:gd name="connsiteY147" fmla="*/ 850900 h 5440319"/>
              <a:gd name="connsiteX148" fmla="*/ 7470838 w 9270356"/>
              <a:gd name="connsiteY148" fmla="*/ 838200 h 5440319"/>
              <a:gd name="connsiteX149" fmla="*/ 7547038 w 9270356"/>
              <a:gd name="connsiteY149" fmla="*/ 825500 h 5440319"/>
              <a:gd name="connsiteX150" fmla="*/ 7661338 w 9270356"/>
              <a:gd name="connsiteY150" fmla="*/ 812800 h 5440319"/>
              <a:gd name="connsiteX151" fmla="*/ 7775638 w 9270356"/>
              <a:gd name="connsiteY151" fmla="*/ 774700 h 5440319"/>
              <a:gd name="connsiteX152" fmla="*/ 7839138 w 9270356"/>
              <a:gd name="connsiteY152" fmla="*/ 762000 h 5440319"/>
              <a:gd name="connsiteX153" fmla="*/ 7877238 w 9270356"/>
              <a:gd name="connsiteY153" fmla="*/ 749300 h 5440319"/>
              <a:gd name="connsiteX154" fmla="*/ 7978838 w 9270356"/>
              <a:gd name="connsiteY154" fmla="*/ 736600 h 5440319"/>
              <a:gd name="connsiteX155" fmla="*/ 8194738 w 9270356"/>
              <a:gd name="connsiteY155" fmla="*/ 698500 h 5440319"/>
              <a:gd name="connsiteX156" fmla="*/ 8232838 w 9270356"/>
              <a:gd name="connsiteY156" fmla="*/ 673100 h 5440319"/>
              <a:gd name="connsiteX157" fmla="*/ 8309038 w 9270356"/>
              <a:gd name="connsiteY157" fmla="*/ 660400 h 5440319"/>
              <a:gd name="connsiteX158" fmla="*/ 8486838 w 9270356"/>
              <a:gd name="connsiteY158" fmla="*/ 622300 h 5440319"/>
              <a:gd name="connsiteX159" fmla="*/ 8626538 w 9270356"/>
              <a:gd name="connsiteY159" fmla="*/ 584200 h 5440319"/>
              <a:gd name="connsiteX160" fmla="*/ 8817038 w 9270356"/>
              <a:gd name="connsiteY160" fmla="*/ 546100 h 5440319"/>
              <a:gd name="connsiteX161" fmla="*/ 8855138 w 9270356"/>
              <a:gd name="connsiteY161" fmla="*/ 520700 h 5440319"/>
              <a:gd name="connsiteX162" fmla="*/ 8893238 w 9270356"/>
              <a:gd name="connsiteY162" fmla="*/ 508000 h 5440319"/>
              <a:gd name="connsiteX163" fmla="*/ 8905938 w 9270356"/>
              <a:gd name="connsiteY163" fmla="*/ 469900 h 5440319"/>
              <a:gd name="connsiteX164" fmla="*/ 8956738 w 9270356"/>
              <a:gd name="connsiteY164" fmla="*/ 355600 h 5440319"/>
              <a:gd name="connsiteX0" fmla="*/ 8893238 w 9297634"/>
              <a:gd name="connsiteY0" fmla="*/ 444500 h 5440319"/>
              <a:gd name="connsiteX1" fmla="*/ 8931338 w 9297634"/>
              <a:gd name="connsiteY1" fmla="*/ 165100 h 5440319"/>
              <a:gd name="connsiteX2" fmla="*/ 8905938 w 9297634"/>
              <a:gd name="connsiteY2" fmla="*/ 38100 h 5440319"/>
              <a:gd name="connsiteX3" fmla="*/ 8880538 w 9297634"/>
              <a:gd name="connsiteY3" fmla="*/ 0 h 5440319"/>
              <a:gd name="connsiteX4" fmla="*/ 587438 w 9297634"/>
              <a:gd name="connsiteY4" fmla="*/ 76200 h 5440319"/>
              <a:gd name="connsiteX5" fmla="*/ 816038 w 9297634"/>
              <a:gd name="connsiteY5" fmla="*/ 5067300 h 5440319"/>
              <a:gd name="connsiteX6" fmla="*/ 1908238 w 9297634"/>
              <a:gd name="connsiteY6" fmla="*/ 5080000 h 5440319"/>
              <a:gd name="connsiteX7" fmla="*/ 2162238 w 9297634"/>
              <a:gd name="connsiteY7" fmla="*/ 5105400 h 5440319"/>
              <a:gd name="connsiteX8" fmla="*/ 2441638 w 9297634"/>
              <a:gd name="connsiteY8" fmla="*/ 5143500 h 5440319"/>
              <a:gd name="connsiteX9" fmla="*/ 2873438 w 9297634"/>
              <a:gd name="connsiteY9" fmla="*/ 5181600 h 5440319"/>
              <a:gd name="connsiteX10" fmla="*/ 3038538 w 9297634"/>
              <a:gd name="connsiteY10" fmla="*/ 5207000 h 5440319"/>
              <a:gd name="connsiteX11" fmla="*/ 3343338 w 9297634"/>
              <a:gd name="connsiteY11" fmla="*/ 5219700 h 5440319"/>
              <a:gd name="connsiteX12" fmla="*/ 8893238 w 9297634"/>
              <a:gd name="connsiteY12" fmla="*/ 5092700 h 5440319"/>
              <a:gd name="connsiteX13" fmla="*/ 8867838 w 9297634"/>
              <a:gd name="connsiteY13" fmla="*/ 4940300 h 5440319"/>
              <a:gd name="connsiteX14" fmla="*/ 8855138 w 9297634"/>
              <a:gd name="connsiteY14" fmla="*/ 4838700 h 5440319"/>
              <a:gd name="connsiteX15" fmla="*/ 8829738 w 9297634"/>
              <a:gd name="connsiteY15" fmla="*/ 4762500 h 5440319"/>
              <a:gd name="connsiteX16" fmla="*/ 8766238 w 9297634"/>
              <a:gd name="connsiteY16" fmla="*/ 4546600 h 5440319"/>
              <a:gd name="connsiteX17" fmla="*/ 8702738 w 9297634"/>
              <a:gd name="connsiteY17" fmla="*/ 4521200 h 5440319"/>
              <a:gd name="connsiteX18" fmla="*/ 8537638 w 9297634"/>
              <a:gd name="connsiteY18" fmla="*/ 4483100 h 5440319"/>
              <a:gd name="connsiteX19" fmla="*/ 8448738 w 9297634"/>
              <a:gd name="connsiteY19" fmla="*/ 4470400 h 5440319"/>
              <a:gd name="connsiteX20" fmla="*/ 8359838 w 9297634"/>
              <a:gd name="connsiteY20" fmla="*/ 4445000 h 5440319"/>
              <a:gd name="connsiteX21" fmla="*/ 8258238 w 9297634"/>
              <a:gd name="connsiteY21" fmla="*/ 4432300 h 5440319"/>
              <a:gd name="connsiteX22" fmla="*/ 8143938 w 9297634"/>
              <a:gd name="connsiteY22" fmla="*/ 4406900 h 5440319"/>
              <a:gd name="connsiteX23" fmla="*/ 8029638 w 9297634"/>
              <a:gd name="connsiteY23" fmla="*/ 4394200 h 5440319"/>
              <a:gd name="connsiteX24" fmla="*/ 7813738 w 9297634"/>
              <a:gd name="connsiteY24" fmla="*/ 4343400 h 5440319"/>
              <a:gd name="connsiteX25" fmla="*/ 7623238 w 9297634"/>
              <a:gd name="connsiteY25" fmla="*/ 4305300 h 5440319"/>
              <a:gd name="connsiteX26" fmla="*/ 7534338 w 9297634"/>
              <a:gd name="connsiteY26" fmla="*/ 4279900 h 5440319"/>
              <a:gd name="connsiteX27" fmla="*/ 7381938 w 9297634"/>
              <a:gd name="connsiteY27" fmla="*/ 4229100 h 5440319"/>
              <a:gd name="connsiteX28" fmla="*/ 7331138 w 9297634"/>
              <a:gd name="connsiteY28" fmla="*/ 4216400 h 5440319"/>
              <a:gd name="connsiteX29" fmla="*/ 7229538 w 9297634"/>
              <a:gd name="connsiteY29" fmla="*/ 4178300 h 5440319"/>
              <a:gd name="connsiteX30" fmla="*/ 7191438 w 9297634"/>
              <a:gd name="connsiteY30" fmla="*/ 4152900 h 5440319"/>
              <a:gd name="connsiteX31" fmla="*/ 7102538 w 9297634"/>
              <a:gd name="connsiteY31" fmla="*/ 4140200 h 5440319"/>
              <a:gd name="connsiteX32" fmla="*/ 6785038 w 9297634"/>
              <a:gd name="connsiteY32" fmla="*/ 4102100 h 5440319"/>
              <a:gd name="connsiteX33" fmla="*/ 6721538 w 9297634"/>
              <a:gd name="connsiteY33" fmla="*/ 4076700 h 5440319"/>
              <a:gd name="connsiteX34" fmla="*/ 6683438 w 9297634"/>
              <a:gd name="connsiteY34" fmla="*/ 4064000 h 5440319"/>
              <a:gd name="connsiteX35" fmla="*/ 6632638 w 9297634"/>
              <a:gd name="connsiteY35" fmla="*/ 4038600 h 5440319"/>
              <a:gd name="connsiteX36" fmla="*/ 6492938 w 9297634"/>
              <a:gd name="connsiteY36" fmla="*/ 4013200 h 5440319"/>
              <a:gd name="connsiteX37" fmla="*/ 6442138 w 9297634"/>
              <a:gd name="connsiteY37" fmla="*/ 4000500 h 5440319"/>
              <a:gd name="connsiteX38" fmla="*/ 6404038 w 9297634"/>
              <a:gd name="connsiteY38" fmla="*/ 3987800 h 5440319"/>
              <a:gd name="connsiteX39" fmla="*/ 6353238 w 9297634"/>
              <a:gd name="connsiteY39" fmla="*/ 3962400 h 5440319"/>
              <a:gd name="connsiteX40" fmla="*/ 6200838 w 9297634"/>
              <a:gd name="connsiteY40" fmla="*/ 3937000 h 5440319"/>
              <a:gd name="connsiteX41" fmla="*/ 6137338 w 9297634"/>
              <a:gd name="connsiteY41" fmla="*/ 3898900 h 5440319"/>
              <a:gd name="connsiteX42" fmla="*/ 6099238 w 9297634"/>
              <a:gd name="connsiteY42" fmla="*/ 3886200 h 5440319"/>
              <a:gd name="connsiteX43" fmla="*/ 6061138 w 9297634"/>
              <a:gd name="connsiteY43" fmla="*/ 3860800 h 5440319"/>
              <a:gd name="connsiteX44" fmla="*/ 6023038 w 9297634"/>
              <a:gd name="connsiteY44" fmla="*/ 3848100 h 5440319"/>
              <a:gd name="connsiteX45" fmla="*/ 5959538 w 9297634"/>
              <a:gd name="connsiteY45" fmla="*/ 3822700 h 5440319"/>
              <a:gd name="connsiteX46" fmla="*/ 5807138 w 9297634"/>
              <a:gd name="connsiteY46" fmla="*/ 3810000 h 5440319"/>
              <a:gd name="connsiteX47" fmla="*/ 5629338 w 9297634"/>
              <a:gd name="connsiteY47" fmla="*/ 3746500 h 5440319"/>
              <a:gd name="connsiteX48" fmla="*/ 5527738 w 9297634"/>
              <a:gd name="connsiteY48" fmla="*/ 3721100 h 5440319"/>
              <a:gd name="connsiteX49" fmla="*/ 5362638 w 9297634"/>
              <a:gd name="connsiteY49" fmla="*/ 3695700 h 5440319"/>
              <a:gd name="connsiteX50" fmla="*/ 5273738 w 9297634"/>
              <a:gd name="connsiteY50" fmla="*/ 3670300 h 5440319"/>
              <a:gd name="connsiteX51" fmla="*/ 5197538 w 9297634"/>
              <a:gd name="connsiteY51" fmla="*/ 3657600 h 5440319"/>
              <a:gd name="connsiteX52" fmla="*/ 5019738 w 9297634"/>
              <a:gd name="connsiteY52" fmla="*/ 3619500 h 5440319"/>
              <a:gd name="connsiteX53" fmla="*/ 4854638 w 9297634"/>
              <a:gd name="connsiteY53" fmla="*/ 3606800 h 5440319"/>
              <a:gd name="connsiteX54" fmla="*/ 4676838 w 9297634"/>
              <a:gd name="connsiteY54" fmla="*/ 3568700 h 5440319"/>
              <a:gd name="connsiteX55" fmla="*/ 4600638 w 9297634"/>
              <a:gd name="connsiteY55" fmla="*/ 3543300 h 5440319"/>
              <a:gd name="connsiteX56" fmla="*/ 4511738 w 9297634"/>
              <a:gd name="connsiteY56" fmla="*/ 3530600 h 5440319"/>
              <a:gd name="connsiteX57" fmla="*/ 4460938 w 9297634"/>
              <a:gd name="connsiteY57" fmla="*/ 3517900 h 5440319"/>
              <a:gd name="connsiteX58" fmla="*/ 4397438 w 9297634"/>
              <a:gd name="connsiteY58" fmla="*/ 3505200 h 5440319"/>
              <a:gd name="connsiteX59" fmla="*/ 4143438 w 9297634"/>
              <a:gd name="connsiteY59" fmla="*/ 3479800 h 5440319"/>
              <a:gd name="connsiteX60" fmla="*/ 4054538 w 9297634"/>
              <a:gd name="connsiteY60" fmla="*/ 3454400 h 5440319"/>
              <a:gd name="connsiteX61" fmla="*/ 3876738 w 9297634"/>
              <a:gd name="connsiteY61" fmla="*/ 3429000 h 5440319"/>
              <a:gd name="connsiteX62" fmla="*/ 3762438 w 9297634"/>
              <a:gd name="connsiteY62" fmla="*/ 3390900 h 5440319"/>
              <a:gd name="connsiteX63" fmla="*/ 3686238 w 9297634"/>
              <a:gd name="connsiteY63" fmla="*/ 3365500 h 5440319"/>
              <a:gd name="connsiteX64" fmla="*/ 3597338 w 9297634"/>
              <a:gd name="connsiteY64" fmla="*/ 3340100 h 5440319"/>
              <a:gd name="connsiteX65" fmla="*/ 3483038 w 9297634"/>
              <a:gd name="connsiteY65" fmla="*/ 3302000 h 5440319"/>
              <a:gd name="connsiteX66" fmla="*/ 3368738 w 9297634"/>
              <a:gd name="connsiteY66" fmla="*/ 3263900 h 5440319"/>
              <a:gd name="connsiteX67" fmla="*/ 3203638 w 9297634"/>
              <a:gd name="connsiteY67" fmla="*/ 3225800 h 5440319"/>
              <a:gd name="connsiteX68" fmla="*/ 3076638 w 9297634"/>
              <a:gd name="connsiteY68" fmla="*/ 3187700 h 5440319"/>
              <a:gd name="connsiteX69" fmla="*/ 3013138 w 9297634"/>
              <a:gd name="connsiteY69" fmla="*/ 3162300 h 5440319"/>
              <a:gd name="connsiteX70" fmla="*/ 2962338 w 9297634"/>
              <a:gd name="connsiteY70" fmla="*/ 3149600 h 5440319"/>
              <a:gd name="connsiteX71" fmla="*/ 2886138 w 9297634"/>
              <a:gd name="connsiteY71" fmla="*/ 3124200 h 5440319"/>
              <a:gd name="connsiteX72" fmla="*/ 2835338 w 9297634"/>
              <a:gd name="connsiteY72" fmla="*/ 3098800 h 5440319"/>
              <a:gd name="connsiteX73" fmla="*/ 2771838 w 9297634"/>
              <a:gd name="connsiteY73" fmla="*/ 3086100 h 5440319"/>
              <a:gd name="connsiteX74" fmla="*/ 2619438 w 9297634"/>
              <a:gd name="connsiteY74" fmla="*/ 3022600 h 5440319"/>
              <a:gd name="connsiteX75" fmla="*/ 2543238 w 9297634"/>
              <a:gd name="connsiteY75" fmla="*/ 3009900 h 5440319"/>
              <a:gd name="connsiteX76" fmla="*/ 2467038 w 9297634"/>
              <a:gd name="connsiteY76" fmla="*/ 2984500 h 5440319"/>
              <a:gd name="connsiteX77" fmla="*/ 2416238 w 9297634"/>
              <a:gd name="connsiteY77" fmla="*/ 2959100 h 5440319"/>
              <a:gd name="connsiteX78" fmla="*/ 2162238 w 9297634"/>
              <a:gd name="connsiteY78" fmla="*/ 2921000 h 5440319"/>
              <a:gd name="connsiteX79" fmla="*/ 2073338 w 9297634"/>
              <a:gd name="connsiteY79" fmla="*/ 2908300 h 5440319"/>
              <a:gd name="connsiteX80" fmla="*/ 2009838 w 9297634"/>
              <a:gd name="connsiteY80" fmla="*/ 2882900 h 5440319"/>
              <a:gd name="connsiteX81" fmla="*/ 1819338 w 9297634"/>
              <a:gd name="connsiteY81" fmla="*/ 2857500 h 5440319"/>
              <a:gd name="connsiteX82" fmla="*/ 1552638 w 9297634"/>
              <a:gd name="connsiteY82" fmla="*/ 2819400 h 5440319"/>
              <a:gd name="connsiteX83" fmla="*/ 1514538 w 9297634"/>
              <a:gd name="connsiteY83" fmla="*/ 2806700 h 5440319"/>
              <a:gd name="connsiteX84" fmla="*/ 1336738 w 9297634"/>
              <a:gd name="connsiteY84" fmla="*/ 2781300 h 5440319"/>
              <a:gd name="connsiteX85" fmla="*/ 1222438 w 9297634"/>
              <a:gd name="connsiteY85" fmla="*/ 2743200 h 5440319"/>
              <a:gd name="connsiteX86" fmla="*/ 1184338 w 9297634"/>
              <a:gd name="connsiteY86" fmla="*/ 2730500 h 5440319"/>
              <a:gd name="connsiteX87" fmla="*/ 1146238 w 9297634"/>
              <a:gd name="connsiteY87" fmla="*/ 2717800 h 5440319"/>
              <a:gd name="connsiteX88" fmla="*/ 1120838 w 9297634"/>
              <a:gd name="connsiteY88" fmla="*/ 2679700 h 5440319"/>
              <a:gd name="connsiteX89" fmla="*/ 993838 w 9297634"/>
              <a:gd name="connsiteY89" fmla="*/ 2590800 h 5440319"/>
              <a:gd name="connsiteX90" fmla="*/ 968438 w 9297634"/>
              <a:gd name="connsiteY90" fmla="*/ 2552700 h 5440319"/>
              <a:gd name="connsiteX91" fmla="*/ 1171638 w 9297634"/>
              <a:gd name="connsiteY91" fmla="*/ 2514600 h 5440319"/>
              <a:gd name="connsiteX92" fmla="*/ 1260538 w 9297634"/>
              <a:gd name="connsiteY92" fmla="*/ 2501900 h 5440319"/>
              <a:gd name="connsiteX93" fmla="*/ 1463738 w 9297634"/>
              <a:gd name="connsiteY93" fmla="*/ 2476500 h 5440319"/>
              <a:gd name="connsiteX94" fmla="*/ 1603438 w 9297634"/>
              <a:gd name="connsiteY94" fmla="*/ 2451100 h 5440319"/>
              <a:gd name="connsiteX95" fmla="*/ 1971738 w 9297634"/>
              <a:gd name="connsiteY95" fmla="*/ 2425700 h 5440319"/>
              <a:gd name="connsiteX96" fmla="*/ 2035238 w 9297634"/>
              <a:gd name="connsiteY96" fmla="*/ 2413000 h 5440319"/>
              <a:gd name="connsiteX97" fmla="*/ 2263838 w 9297634"/>
              <a:gd name="connsiteY97" fmla="*/ 2374900 h 5440319"/>
              <a:gd name="connsiteX98" fmla="*/ 2428938 w 9297634"/>
              <a:gd name="connsiteY98" fmla="*/ 2336800 h 5440319"/>
              <a:gd name="connsiteX99" fmla="*/ 2505138 w 9297634"/>
              <a:gd name="connsiteY99" fmla="*/ 2324100 h 5440319"/>
              <a:gd name="connsiteX100" fmla="*/ 2619438 w 9297634"/>
              <a:gd name="connsiteY100" fmla="*/ 2273300 h 5440319"/>
              <a:gd name="connsiteX101" fmla="*/ 2670238 w 9297634"/>
              <a:gd name="connsiteY101" fmla="*/ 2260600 h 5440319"/>
              <a:gd name="connsiteX102" fmla="*/ 2733738 w 9297634"/>
              <a:gd name="connsiteY102" fmla="*/ 2222500 h 5440319"/>
              <a:gd name="connsiteX103" fmla="*/ 2771838 w 9297634"/>
              <a:gd name="connsiteY103" fmla="*/ 2197100 h 5440319"/>
              <a:gd name="connsiteX104" fmla="*/ 2835338 w 9297634"/>
              <a:gd name="connsiteY104" fmla="*/ 2184400 h 5440319"/>
              <a:gd name="connsiteX105" fmla="*/ 2987738 w 9297634"/>
              <a:gd name="connsiteY105" fmla="*/ 2120900 h 5440319"/>
              <a:gd name="connsiteX106" fmla="*/ 3102038 w 9297634"/>
              <a:gd name="connsiteY106" fmla="*/ 2070100 h 5440319"/>
              <a:gd name="connsiteX107" fmla="*/ 3190938 w 9297634"/>
              <a:gd name="connsiteY107" fmla="*/ 2019300 h 5440319"/>
              <a:gd name="connsiteX108" fmla="*/ 3305238 w 9297634"/>
              <a:gd name="connsiteY108" fmla="*/ 1968500 h 5440319"/>
              <a:gd name="connsiteX109" fmla="*/ 3356038 w 9297634"/>
              <a:gd name="connsiteY109" fmla="*/ 1955800 h 5440319"/>
              <a:gd name="connsiteX110" fmla="*/ 3495738 w 9297634"/>
              <a:gd name="connsiteY110" fmla="*/ 1892300 h 5440319"/>
              <a:gd name="connsiteX111" fmla="*/ 3648138 w 9297634"/>
              <a:gd name="connsiteY111" fmla="*/ 1828800 h 5440319"/>
              <a:gd name="connsiteX112" fmla="*/ 3698938 w 9297634"/>
              <a:gd name="connsiteY112" fmla="*/ 1803400 h 5440319"/>
              <a:gd name="connsiteX113" fmla="*/ 3800538 w 9297634"/>
              <a:gd name="connsiteY113" fmla="*/ 1778000 h 5440319"/>
              <a:gd name="connsiteX114" fmla="*/ 3851338 w 9297634"/>
              <a:gd name="connsiteY114" fmla="*/ 1765300 h 5440319"/>
              <a:gd name="connsiteX115" fmla="*/ 3902138 w 9297634"/>
              <a:gd name="connsiteY115" fmla="*/ 1752600 h 5440319"/>
              <a:gd name="connsiteX116" fmla="*/ 3952938 w 9297634"/>
              <a:gd name="connsiteY116" fmla="*/ 1727200 h 5440319"/>
              <a:gd name="connsiteX117" fmla="*/ 4029138 w 9297634"/>
              <a:gd name="connsiteY117" fmla="*/ 1714500 h 5440319"/>
              <a:gd name="connsiteX118" fmla="*/ 4448238 w 9297634"/>
              <a:gd name="connsiteY118" fmla="*/ 1676400 h 5440319"/>
              <a:gd name="connsiteX119" fmla="*/ 4626038 w 9297634"/>
              <a:gd name="connsiteY119" fmla="*/ 1651000 h 5440319"/>
              <a:gd name="connsiteX120" fmla="*/ 4765738 w 9297634"/>
              <a:gd name="connsiteY120" fmla="*/ 1638300 h 5440319"/>
              <a:gd name="connsiteX121" fmla="*/ 4867338 w 9297634"/>
              <a:gd name="connsiteY121" fmla="*/ 1625600 h 5440319"/>
              <a:gd name="connsiteX122" fmla="*/ 4981638 w 9297634"/>
              <a:gd name="connsiteY122" fmla="*/ 1612900 h 5440319"/>
              <a:gd name="connsiteX123" fmla="*/ 5070538 w 9297634"/>
              <a:gd name="connsiteY123" fmla="*/ 1587500 h 5440319"/>
              <a:gd name="connsiteX124" fmla="*/ 5184838 w 9297634"/>
              <a:gd name="connsiteY124" fmla="*/ 1574800 h 5440319"/>
              <a:gd name="connsiteX125" fmla="*/ 5286438 w 9297634"/>
              <a:gd name="connsiteY125" fmla="*/ 1536700 h 5440319"/>
              <a:gd name="connsiteX126" fmla="*/ 5362638 w 9297634"/>
              <a:gd name="connsiteY126" fmla="*/ 1524000 h 5440319"/>
              <a:gd name="connsiteX127" fmla="*/ 5527738 w 9297634"/>
              <a:gd name="connsiteY127" fmla="*/ 1485900 h 5440319"/>
              <a:gd name="connsiteX128" fmla="*/ 5680138 w 9297634"/>
              <a:gd name="connsiteY128" fmla="*/ 1435100 h 5440319"/>
              <a:gd name="connsiteX129" fmla="*/ 5819838 w 9297634"/>
              <a:gd name="connsiteY129" fmla="*/ 1397000 h 5440319"/>
              <a:gd name="connsiteX130" fmla="*/ 5896038 w 9297634"/>
              <a:gd name="connsiteY130" fmla="*/ 1358900 h 5440319"/>
              <a:gd name="connsiteX131" fmla="*/ 6010338 w 9297634"/>
              <a:gd name="connsiteY131" fmla="*/ 1295400 h 5440319"/>
              <a:gd name="connsiteX132" fmla="*/ 6086538 w 9297634"/>
              <a:gd name="connsiteY132" fmla="*/ 1270000 h 5440319"/>
              <a:gd name="connsiteX133" fmla="*/ 6137338 w 9297634"/>
              <a:gd name="connsiteY133" fmla="*/ 1231900 h 5440319"/>
              <a:gd name="connsiteX134" fmla="*/ 6238938 w 9297634"/>
              <a:gd name="connsiteY134" fmla="*/ 1193800 h 5440319"/>
              <a:gd name="connsiteX135" fmla="*/ 6289738 w 9297634"/>
              <a:gd name="connsiteY135" fmla="*/ 1168400 h 5440319"/>
              <a:gd name="connsiteX136" fmla="*/ 6327838 w 9297634"/>
              <a:gd name="connsiteY136" fmla="*/ 1143000 h 5440319"/>
              <a:gd name="connsiteX137" fmla="*/ 6378638 w 9297634"/>
              <a:gd name="connsiteY137" fmla="*/ 1104900 h 5440319"/>
              <a:gd name="connsiteX138" fmla="*/ 6416738 w 9297634"/>
              <a:gd name="connsiteY138" fmla="*/ 1092200 h 5440319"/>
              <a:gd name="connsiteX139" fmla="*/ 6480238 w 9297634"/>
              <a:gd name="connsiteY139" fmla="*/ 1066800 h 5440319"/>
              <a:gd name="connsiteX140" fmla="*/ 6518338 w 9297634"/>
              <a:gd name="connsiteY140" fmla="*/ 1054100 h 5440319"/>
              <a:gd name="connsiteX141" fmla="*/ 6594538 w 9297634"/>
              <a:gd name="connsiteY141" fmla="*/ 1003300 h 5440319"/>
              <a:gd name="connsiteX142" fmla="*/ 6683438 w 9297634"/>
              <a:gd name="connsiteY142" fmla="*/ 977900 h 5440319"/>
              <a:gd name="connsiteX143" fmla="*/ 6785038 w 9297634"/>
              <a:gd name="connsiteY143" fmla="*/ 927100 h 5440319"/>
              <a:gd name="connsiteX144" fmla="*/ 6861238 w 9297634"/>
              <a:gd name="connsiteY144" fmla="*/ 901700 h 5440319"/>
              <a:gd name="connsiteX145" fmla="*/ 6975538 w 9297634"/>
              <a:gd name="connsiteY145" fmla="*/ 889000 h 5440319"/>
              <a:gd name="connsiteX146" fmla="*/ 7191438 w 9297634"/>
              <a:gd name="connsiteY146" fmla="*/ 850900 h 5440319"/>
              <a:gd name="connsiteX147" fmla="*/ 7470838 w 9297634"/>
              <a:gd name="connsiteY147" fmla="*/ 838200 h 5440319"/>
              <a:gd name="connsiteX148" fmla="*/ 7547038 w 9297634"/>
              <a:gd name="connsiteY148" fmla="*/ 825500 h 5440319"/>
              <a:gd name="connsiteX149" fmla="*/ 7661338 w 9297634"/>
              <a:gd name="connsiteY149" fmla="*/ 812800 h 5440319"/>
              <a:gd name="connsiteX150" fmla="*/ 7775638 w 9297634"/>
              <a:gd name="connsiteY150" fmla="*/ 774700 h 5440319"/>
              <a:gd name="connsiteX151" fmla="*/ 7839138 w 9297634"/>
              <a:gd name="connsiteY151" fmla="*/ 762000 h 5440319"/>
              <a:gd name="connsiteX152" fmla="*/ 7877238 w 9297634"/>
              <a:gd name="connsiteY152" fmla="*/ 749300 h 5440319"/>
              <a:gd name="connsiteX153" fmla="*/ 7978838 w 9297634"/>
              <a:gd name="connsiteY153" fmla="*/ 736600 h 5440319"/>
              <a:gd name="connsiteX154" fmla="*/ 8194738 w 9297634"/>
              <a:gd name="connsiteY154" fmla="*/ 698500 h 5440319"/>
              <a:gd name="connsiteX155" fmla="*/ 8232838 w 9297634"/>
              <a:gd name="connsiteY155" fmla="*/ 673100 h 5440319"/>
              <a:gd name="connsiteX156" fmla="*/ 8309038 w 9297634"/>
              <a:gd name="connsiteY156" fmla="*/ 660400 h 5440319"/>
              <a:gd name="connsiteX157" fmla="*/ 8486838 w 9297634"/>
              <a:gd name="connsiteY157" fmla="*/ 622300 h 5440319"/>
              <a:gd name="connsiteX158" fmla="*/ 8626538 w 9297634"/>
              <a:gd name="connsiteY158" fmla="*/ 584200 h 5440319"/>
              <a:gd name="connsiteX159" fmla="*/ 8817038 w 9297634"/>
              <a:gd name="connsiteY159" fmla="*/ 546100 h 5440319"/>
              <a:gd name="connsiteX160" fmla="*/ 8855138 w 9297634"/>
              <a:gd name="connsiteY160" fmla="*/ 520700 h 5440319"/>
              <a:gd name="connsiteX161" fmla="*/ 8893238 w 9297634"/>
              <a:gd name="connsiteY161" fmla="*/ 508000 h 5440319"/>
              <a:gd name="connsiteX162" fmla="*/ 8905938 w 9297634"/>
              <a:gd name="connsiteY162" fmla="*/ 469900 h 5440319"/>
              <a:gd name="connsiteX163" fmla="*/ 8956738 w 9297634"/>
              <a:gd name="connsiteY163" fmla="*/ 355600 h 5440319"/>
              <a:gd name="connsiteX0" fmla="*/ 8893238 w 9320208"/>
              <a:gd name="connsiteY0" fmla="*/ 444500 h 5440319"/>
              <a:gd name="connsiteX1" fmla="*/ 8931338 w 9320208"/>
              <a:gd name="connsiteY1" fmla="*/ 165100 h 5440319"/>
              <a:gd name="connsiteX2" fmla="*/ 8905938 w 9320208"/>
              <a:gd name="connsiteY2" fmla="*/ 38100 h 5440319"/>
              <a:gd name="connsiteX3" fmla="*/ 8880538 w 9320208"/>
              <a:gd name="connsiteY3" fmla="*/ 0 h 5440319"/>
              <a:gd name="connsiteX4" fmla="*/ 587438 w 9320208"/>
              <a:gd name="connsiteY4" fmla="*/ 76200 h 5440319"/>
              <a:gd name="connsiteX5" fmla="*/ 816038 w 9320208"/>
              <a:gd name="connsiteY5" fmla="*/ 5067300 h 5440319"/>
              <a:gd name="connsiteX6" fmla="*/ 1908238 w 9320208"/>
              <a:gd name="connsiteY6" fmla="*/ 5080000 h 5440319"/>
              <a:gd name="connsiteX7" fmla="*/ 2162238 w 9320208"/>
              <a:gd name="connsiteY7" fmla="*/ 5105400 h 5440319"/>
              <a:gd name="connsiteX8" fmla="*/ 2441638 w 9320208"/>
              <a:gd name="connsiteY8" fmla="*/ 5143500 h 5440319"/>
              <a:gd name="connsiteX9" fmla="*/ 2873438 w 9320208"/>
              <a:gd name="connsiteY9" fmla="*/ 5181600 h 5440319"/>
              <a:gd name="connsiteX10" fmla="*/ 3038538 w 9320208"/>
              <a:gd name="connsiteY10" fmla="*/ 5207000 h 5440319"/>
              <a:gd name="connsiteX11" fmla="*/ 8893238 w 9320208"/>
              <a:gd name="connsiteY11" fmla="*/ 5092700 h 5440319"/>
              <a:gd name="connsiteX12" fmla="*/ 8867838 w 9320208"/>
              <a:gd name="connsiteY12" fmla="*/ 4940300 h 5440319"/>
              <a:gd name="connsiteX13" fmla="*/ 8855138 w 9320208"/>
              <a:gd name="connsiteY13" fmla="*/ 4838700 h 5440319"/>
              <a:gd name="connsiteX14" fmla="*/ 8829738 w 9320208"/>
              <a:gd name="connsiteY14" fmla="*/ 4762500 h 5440319"/>
              <a:gd name="connsiteX15" fmla="*/ 8766238 w 9320208"/>
              <a:gd name="connsiteY15" fmla="*/ 4546600 h 5440319"/>
              <a:gd name="connsiteX16" fmla="*/ 8702738 w 9320208"/>
              <a:gd name="connsiteY16" fmla="*/ 4521200 h 5440319"/>
              <a:gd name="connsiteX17" fmla="*/ 8537638 w 9320208"/>
              <a:gd name="connsiteY17" fmla="*/ 4483100 h 5440319"/>
              <a:gd name="connsiteX18" fmla="*/ 8448738 w 9320208"/>
              <a:gd name="connsiteY18" fmla="*/ 4470400 h 5440319"/>
              <a:gd name="connsiteX19" fmla="*/ 8359838 w 9320208"/>
              <a:gd name="connsiteY19" fmla="*/ 4445000 h 5440319"/>
              <a:gd name="connsiteX20" fmla="*/ 8258238 w 9320208"/>
              <a:gd name="connsiteY20" fmla="*/ 4432300 h 5440319"/>
              <a:gd name="connsiteX21" fmla="*/ 8143938 w 9320208"/>
              <a:gd name="connsiteY21" fmla="*/ 4406900 h 5440319"/>
              <a:gd name="connsiteX22" fmla="*/ 8029638 w 9320208"/>
              <a:gd name="connsiteY22" fmla="*/ 4394200 h 5440319"/>
              <a:gd name="connsiteX23" fmla="*/ 7813738 w 9320208"/>
              <a:gd name="connsiteY23" fmla="*/ 4343400 h 5440319"/>
              <a:gd name="connsiteX24" fmla="*/ 7623238 w 9320208"/>
              <a:gd name="connsiteY24" fmla="*/ 4305300 h 5440319"/>
              <a:gd name="connsiteX25" fmla="*/ 7534338 w 9320208"/>
              <a:gd name="connsiteY25" fmla="*/ 4279900 h 5440319"/>
              <a:gd name="connsiteX26" fmla="*/ 7381938 w 9320208"/>
              <a:gd name="connsiteY26" fmla="*/ 4229100 h 5440319"/>
              <a:gd name="connsiteX27" fmla="*/ 7331138 w 9320208"/>
              <a:gd name="connsiteY27" fmla="*/ 4216400 h 5440319"/>
              <a:gd name="connsiteX28" fmla="*/ 7229538 w 9320208"/>
              <a:gd name="connsiteY28" fmla="*/ 4178300 h 5440319"/>
              <a:gd name="connsiteX29" fmla="*/ 7191438 w 9320208"/>
              <a:gd name="connsiteY29" fmla="*/ 4152900 h 5440319"/>
              <a:gd name="connsiteX30" fmla="*/ 7102538 w 9320208"/>
              <a:gd name="connsiteY30" fmla="*/ 4140200 h 5440319"/>
              <a:gd name="connsiteX31" fmla="*/ 6785038 w 9320208"/>
              <a:gd name="connsiteY31" fmla="*/ 4102100 h 5440319"/>
              <a:gd name="connsiteX32" fmla="*/ 6721538 w 9320208"/>
              <a:gd name="connsiteY32" fmla="*/ 4076700 h 5440319"/>
              <a:gd name="connsiteX33" fmla="*/ 6683438 w 9320208"/>
              <a:gd name="connsiteY33" fmla="*/ 4064000 h 5440319"/>
              <a:gd name="connsiteX34" fmla="*/ 6632638 w 9320208"/>
              <a:gd name="connsiteY34" fmla="*/ 4038600 h 5440319"/>
              <a:gd name="connsiteX35" fmla="*/ 6492938 w 9320208"/>
              <a:gd name="connsiteY35" fmla="*/ 4013200 h 5440319"/>
              <a:gd name="connsiteX36" fmla="*/ 6442138 w 9320208"/>
              <a:gd name="connsiteY36" fmla="*/ 4000500 h 5440319"/>
              <a:gd name="connsiteX37" fmla="*/ 6404038 w 9320208"/>
              <a:gd name="connsiteY37" fmla="*/ 3987800 h 5440319"/>
              <a:gd name="connsiteX38" fmla="*/ 6353238 w 9320208"/>
              <a:gd name="connsiteY38" fmla="*/ 3962400 h 5440319"/>
              <a:gd name="connsiteX39" fmla="*/ 6200838 w 9320208"/>
              <a:gd name="connsiteY39" fmla="*/ 3937000 h 5440319"/>
              <a:gd name="connsiteX40" fmla="*/ 6137338 w 9320208"/>
              <a:gd name="connsiteY40" fmla="*/ 3898900 h 5440319"/>
              <a:gd name="connsiteX41" fmla="*/ 6099238 w 9320208"/>
              <a:gd name="connsiteY41" fmla="*/ 3886200 h 5440319"/>
              <a:gd name="connsiteX42" fmla="*/ 6061138 w 9320208"/>
              <a:gd name="connsiteY42" fmla="*/ 3860800 h 5440319"/>
              <a:gd name="connsiteX43" fmla="*/ 6023038 w 9320208"/>
              <a:gd name="connsiteY43" fmla="*/ 3848100 h 5440319"/>
              <a:gd name="connsiteX44" fmla="*/ 5959538 w 9320208"/>
              <a:gd name="connsiteY44" fmla="*/ 3822700 h 5440319"/>
              <a:gd name="connsiteX45" fmla="*/ 5807138 w 9320208"/>
              <a:gd name="connsiteY45" fmla="*/ 3810000 h 5440319"/>
              <a:gd name="connsiteX46" fmla="*/ 5629338 w 9320208"/>
              <a:gd name="connsiteY46" fmla="*/ 3746500 h 5440319"/>
              <a:gd name="connsiteX47" fmla="*/ 5527738 w 9320208"/>
              <a:gd name="connsiteY47" fmla="*/ 3721100 h 5440319"/>
              <a:gd name="connsiteX48" fmla="*/ 5362638 w 9320208"/>
              <a:gd name="connsiteY48" fmla="*/ 3695700 h 5440319"/>
              <a:gd name="connsiteX49" fmla="*/ 5273738 w 9320208"/>
              <a:gd name="connsiteY49" fmla="*/ 3670300 h 5440319"/>
              <a:gd name="connsiteX50" fmla="*/ 5197538 w 9320208"/>
              <a:gd name="connsiteY50" fmla="*/ 3657600 h 5440319"/>
              <a:gd name="connsiteX51" fmla="*/ 5019738 w 9320208"/>
              <a:gd name="connsiteY51" fmla="*/ 3619500 h 5440319"/>
              <a:gd name="connsiteX52" fmla="*/ 4854638 w 9320208"/>
              <a:gd name="connsiteY52" fmla="*/ 3606800 h 5440319"/>
              <a:gd name="connsiteX53" fmla="*/ 4676838 w 9320208"/>
              <a:gd name="connsiteY53" fmla="*/ 3568700 h 5440319"/>
              <a:gd name="connsiteX54" fmla="*/ 4600638 w 9320208"/>
              <a:gd name="connsiteY54" fmla="*/ 3543300 h 5440319"/>
              <a:gd name="connsiteX55" fmla="*/ 4511738 w 9320208"/>
              <a:gd name="connsiteY55" fmla="*/ 3530600 h 5440319"/>
              <a:gd name="connsiteX56" fmla="*/ 4460938 w 9320208"/>
              <a:gd name="connsiteY56" fmla="*/ 3517900 h 5440319"/>
              <a:gd name="connsiteX57" fmla="*/ 4397438 w 9320208"/>
              <a:gd name="connsiteY57" fmla="*/ 3505200 h 5440319"/>
              <a:gd name="connsiteX58" fmla="*/ 4143438 w 9320208"/>
              <a:gd name="connsiteY58" fmla="*/ 3479800 h 5440319"/>
              <a:gd name="connsiteX59" fmla="*/ 4054538 w 9320208"/>
              <a:gd name="connsiteY59" fmla="*/ 3454400 h 5440319"/>
              <a:gd name="connsiteX60" fmla="*/ 3876738 w 9320208"/>
              <a:gd name="connsiteY60" fmla="*/ 3429000 h 5440319"/>
              <a:gd name="connsiteX61" fmla="*/ 3762438 w 9320208"/>
              <a:gd name="connsiteY61" fmla="*/ 3390900 h 5440319"/>
              <a:gd name="connsiteX62" fmla="*/ 3686238 w 9320208"/>
              <a:gd name="connsiteY62" fmla="*/ 3365500 h 5440319"/>
              <a:gd name="connsiteX63" fmla="*/ 3597338 w 9320208"/>
              <a:gd name="connsiteY63" fmla="*/ 3340100 h 5440319"/>
              <a:gd name="connsiteX64" fmla="*/ 3483038 w 9320208"/>
              <a:gd name="connsiteY64" fmla="*/ 3302000 h 5440319"/>
              <a:gd name="connsiteX65" fmla="*/ 3368738 w 9320208"/>
              <a:gd name="connsiteY65" fmla="*/ 3263900 h 5440319"/>
              <a:gd name="connsiteX66" fmla="*/ 3203638 w 9320208"/>
              <a:gd name="connsiteY66" fmla="*/ 3225800 h 5440319"/>
              <a:gd name="connsiteX67" fmla="*/ 3076638 w 9320208"/>
              <a:gd name="connsiteY67" fmla="*/ 3187700 h 5440319"/>
              <a:gd name="connsiteX68" fmla="*/ 3013138 w 9320208"/>
              <a:gd name="connsiteY68" fmla="*/ 3162300 h 5440319"/>
              <a:gd name="connsiteX69" fmla="*/ 2962338 w 9320208"/>
              <a:gd name="connsiteY69" fmla="*/ 3149600 h 5440319"/>
              <a:gd name="connsiteX70" fmla="*/ 2886138 w 9320208"/>
              <a:gd name="connsiteY70" fmla="*/ 3124200 h 5440319"/>
              <a:gd name="connsiteX71" fmla="*/ 2835338 w 9320208"/>
              <a:gd name="connsiteY71" fmla="*/ 3098800 h 5440319"/>
              <a:gd name="connsiteX72" fmla="*/ 2771838 w 9320208"/>
              <a:gd name="connsiteY72" fmla="*/ 3086100 h 5440319"/>
              <a:gd name="connsiteX73" fmla="*/ 2619438 w 9320208"/>
              <a:gd name="connsiteY73" fmla="*/ 3022600 h 5440319"/>
              <a:gd name="connsiteX74" fmla="*/ 2543238 w 9320208"/>
              <a:gd name="connsiteY74" fmla="*/ 3009900 h 5440319"/>
              <a:gd name="connsiteX75" fmla="*/ 2467038 w 9320208"/>
              <a:gd name="connsiteY75" fmla="*/ 2984500 h 5440319"/>
              <a:gd name="connsiteX76" fmla="*/ 2416238 w 9320208"/>
              <a:gd name="connsiteY76" fmla="*/ 2959100 h 5440319"/>
              <a:gd name="connsiteX77" fmla="*/ 2162238 w 9320208"/>
              <a:gd name="connsiteY77" fmla="*/ 2921000 h 5440319"/>
              <a:gd name="connsiteX78" fmla="*/ 2073338 w 9320208"/>
              <a:gd name="connsiteY78" fmla="*/ 2908300 h 5440319"/>
              <a:gd name="connsiteX79" fmla="*/ 2009838 w 9320208"/>
              <a:gd name="connsiteY79" fmla="*/ 2882900 h 5440319"/>
              <a:gd name="connsiteX80" fmla="*/ 1819338 w 9320208"/>
              <a:gd name="connsiteY80" fmla="*/ 2857500 h 5440319"/>
              <a:gd name="connsiteX81" fmla="*/ 1552638 w 9320208"/>
              <a:gd name="connsiteY81" fmla="*/ 2819400 h 5440319"/>
              <a:gd name="connsiteX82" fmla="*/ 1514538 w 9320208"/>
              <a:gd name="connsiteY82" fmla="*/ 2806700 h 5440319"/>
              <a:gd name="connsiteX83" fmla="*/ 1336738 w 9320208"/>
              <a:gd name="connsiteY83" fmla="*/ 2781300 h 5440319"/>
              <a:gd name="connsiteX84" fmla="*/ 1222438 w 9320208"/>
              <a:gd name="connsiteY84" fmla="*/ 2743200 h 5440319"/>
              <a:gd name="connsiteX85" fmla="*/ 1184338 w 9320208"/>
              <a:gd name="connsiteY85" fmla="*/ 2730500 h 5440319"/>
              <a:gd name="connsiteX86" fmla="*/ 1146238 w 9320208"/>
              <a:gd name="connsiteY86" fmla="*/ 2717800 h 5440319"/>
              <a:gd name="connsiteX87" fmla="*/ 1120838 w 9320208"/>
              <a:gd name="connsiteY87" fmla="*/ 2679700 h 5440319"/>
              <a:gd name="connsiteX88" fmla="*/ 993838 w 9320208"/>
              <a:gd name="connsiteY88" fmla="*/ 2590800 h 5440319"/>
              <a:gd name="connsiteX89" fmla="*/ 968438 w 9320208"/>
              <a:gd name="connsiteY89" fmla="*/ 2552700 h 5440319"/>
              <a:gd name="connsiteX90" fmla="*/ 1171638 w 9320208"/>
              <a:gd name="connsiteY90" fmla="*/ 2514600 h 5440319"/>
              <a:gd name="connsiteX91" fmla="*/ 1260538 w 9320208"/>
              <a:gd name="connsiteY91" fmla="*/ 2501900 h 5440319"/>
              <a:gd name="connsiteX92" fmla="*/ 1463738 w 9320208"/>
              <a:gd name="connsiteY92" fmla="*/ 2476500 h 5440319"/>
              <a:gd name="connsiteX93" fmla="*/ 1603438 w 9320208"/>
              <a:gd name="connsiteY93" fmla="*/ 2451100 h 5440319"/>
              <a:gd name="connsiteX94" fmla="*/ 1971738 w 9320208"/>
              <a:gd name="connsiteY94" fmla="*/ 2425700 h 5440319"/>
              <a:gd name="connsiteX95" fmla="*/ 2035238 w 9320208"/>
              <a:gd name="connsiteY95" fmla="*/ 2413000 h 5440319"/>
              <a:gd name="connsiteX96" fmla="*/ 2263838 w 9320208"/>
              <a:gd name="connsiteY96" fmla="*/ 2374900 h 5440319"/>
              <a:gd name="connsiteX97" fmla="*/ 2428938 w 9320208"/>
              <a:gd name="connsiteY97" fmla="*/ 2336800 h 5440319"/>
              <a:gd name="connsiteX98" fmla="*/ 2505138 w 9320208"/>
              <a:gd name="connsiteY98" fmla="*/ 2324100 h 5440319"/>
              <a:gd name="connsiteX99" fmla="*/ 2619438 w 9320208"/>
              <a:gd name="connsiteY99" fmla="*/ 2273300 h 5440319"/>
              <a:gd name="connsiteX100" fmla="*/ 2670238 w 9320208"/>
              <a:gd name="connsiteY100" fmla="*/ 2260600 h 5440319"/>
              <a:gd name="connsiteX101" fmla="*/ 2733738 w 9320208"/>
              <a:gd name="connsiteY101" fmla="*/ 2222500 h 5440319"/>
              <a:gd name="connsiteX102" fmla="*/ 2771838 w 9320208"/>
              <a:gd name="connsiteY102" fmla="*/ 2197100 h 5440319"/>
              <a:gd name="connsiteX103" fmla="*/ 2835338 w 9320208"/>
              <a:gd name="connsiteY103" fmla="*/ 2184400 h 5440319"/>
              <a:gd name="connsiteX104" fmla="*/ 2987738 w 9320208"/>
              <a:gd name="connsiteY104" fmla="*/ 2120900 h 5440319"/>
              <a:gd name="connsiteX105" fmla="*/ 3102038 w 9320208"/>
              <a:gd name="connsiteY105" fmla="*/ 2070100 h 5440319"/>
              <a:gd name="connsiteX106" fmla="*/ 3190938 w 9320208"/>
              <a:gd name="connsiteY106" fmla="*/ 2019300 h 5440319"/>
              <a:gd name="connsiteX107" fmla="*/ 3305238 w 9320208"/>
              <a:gd name="connsiteY107" fmla="*/ 1968500 h 5440319"/>
              <a:gd name="connsiteX108" fmla="*/ 3356038 w 9320208"/>
              <a:gd name="connsiteY108" fmla="*/ 1955800 h 5440319"/>
              <a:gd name="connsiteX109" fmla="*/ 3495738 w 9320208"/>
              <a:gd name="connsiteY109" fmla="*/ 1892300 h 5440319"/>
              <a:gd name="connsiteX110" fmla="*/ 3648138 w 9320208"/>
              <a:gd name="connsiteY110" fmla="*/ 1828800 h 5440319"/>
              <a:gd name="connsiteX111" fmla="*/ 3698938 w 9320208"/>
              <a:gd name="connsiteY111" fmla="*/ 1803400 h 5440319"/>
              <a:gd name="connsiteX112" fmla="*/ 3800538 w 9320208"/>
              <a:gd name="connsiteY112" fmla="*/ 1778000 h 5440319"/>
              <a:gd name="connsiteX113" fmla="*/ 3851338 w 9320208"/>
              <a:gd name="connsiteY113" fmla="*/ 1765300 h 5440319"/>
              <a:gd name="connsiteX114" fmla="*/ 3902138 w 9320208"/>
              <a:gd name="connsiteY114" fmla="*/ 1752600 h 5440319"/>
              <a:gd name="connsiteX115" fmla="*/ 3952938 w 9320208"/>
              <a:gd name="connsiteY115" fmla="*/ 1727200 h 5440319"/>
              <a:gd name="connsiteX116" fmla="*/ 4029138 w 9320208"/>
              <a:gd name="connsiteY116" fmla="*/ 1714500 h 5440319"/>
              <a:gd name="connsiteX117" fmla="*/ 4448238 w 9320208"/>
              <a:gd name="connsiteY117" fmla="*/ 1676400 h 5440319"/>
              <a:gd name="connsiteX118" fmla="*/ 4626038 w 9320208"/>
              <a:gd name="connsiteY118" fmla="*/ 1651000 h 5440319"/>
              <a:gd name="connsiteX119" fmla="*/ 4765738 w 9320208"/>
              <a:gd name="connsiteY119" fmla="*/ 1638300 h 5440319"/>
              <a:gd name="connsiteX120" fmla="*/ 4867338 w 9320208"/>
              <a:gd name="connsiteY120" fmla="*/ 1625600 h 5440319"/>
              <a:gd name="connsiteX121" fmla="*/ 4981638 w 9320208"/>
              <a:gd name="connsiteY121" fmla="*/ 1612900 h 5440319"/>
              <a:gd name="connsiteX122" fmla="*/ 5070538 w 9320208"/>
              <a:gd name="connsiteY122" fmla="*/ 1587500 h 5440319"/>
              <a:gd name="connsiteX123" fmla="*/ 5184838 w 9320208"/>
              <a:gd name="connsiteY123" fmla="*/ 1574800 h 5440319"/>
              <a:gd name="connsiteX124" fmla="*/ 5286438 w 9320208"/>
              <a:gd name="connsiteY124" fmla="*/ 1536700 h 5440319"/>
              <a:gd name="connsiteX125" fmla="*/ 5362638 w 9320208"/>
              <a:gd name="connsiteY125" fmla="*/ 1524000 h 5440319"/>
              <a:gd name="connsiteX126" fmla="*/ 5527738 w 9320208"/>
              <a:gd name="connsiteY126" fmla="*/ 1485900 h 5440319"/>
              <a:gd name="connsiteX127" fmla="*/ 5680138 w 9320208"/>
              <a:gd name="connsiteY127" fmla="*/ 1435100 h 5440319"/>
              <a:gd name="connsiteX128" fmla="*/ 5819838 w 9320208"/>
              <a:gd name="connsiteY128" fmla="*/ 1397000 h 5440319"/>
              <a:gd name="connsiteX129" fmla="*/ 5896038 w 9320208"/>
              <a:gd name="connsiteY129" fmla="*/ 1358900 h 5440319"/>
              <a:gd name="connsiteX130" fmla="*/ 6010338 w 9320208"/>
              <a:gd name="connsiteY130" fmla="*/ 1295400 h 5440319"/>
              <a:gd name="connsiteX131" fmla="*/ 6086538 w 9320208"/>
              <a:gd name="connsiteY131" fmla="*/ 1270000 h 5440319"/>
              <a:gd name="connsiteX132" fmla="*/ 6137338 w 9320208"/>
              <a:gd name="connsiteY132" fmla="*/ 1231900 h 5440319"/>
              <a:gd name="connsiteX133" fmla="*/ 6238938 w 9320208"/>
              <a:gd name="connsiteY133" fmla="*/ 1193800 h 5440319"/>
              <a:gd name="connsiteX134" fmla="*/ 6289738 w 9320208"/>
              <a:gd name="connsiteY134" fmla="*/ 1168400 h 5440319"/>
              <a:gd name="connsiteX135" fmla="*/ 6327838 w 9320208"/>
              <a:gd name="connsiteY135" fmla="*/ 1143000 h 5440319"/>
              <a:gd name="connsiteX136" fmla="*/ 6378638 w 9320208"/>
              <a:gd name="connsiteY136" fmla="*/ 1104900 h 5440319"/>
              <a:gd name="connsiteX137" fmla="*/ 6416738 w 9320208"/>
              <a:gd name="connsiteY137" fmla="*/ 1092200 h 5440319"/>
              <a:gd name="connsiteX138" fmla="*/ 6480238 w 9320208"/>
              <a:gd name="connsiteY138" fmla="*/ 1066800 h 5440319"/>
              <a:gd name="connsiteX139" fmla="*/ 6518338 w 9320208"/>
              <a:gd name="connsiteY139" fmla="*/ 1054100 h 5440319"/>
              <a:gd name="connsiteX140" fmla="*/ 6594538 w 9320208"/>
              <a:gd name="connsiteY140" fmla="*/ 1003300 h 5440319"/>
              <a:gd name="connsiteX141" fmla="*/ 6683438 w 9320208"/>
              <a:gd name="connsiteY141" fmla="*/ 977900 h 5440319"/>
              <a:gd name="connsiteX142" fmla="*/ 6785038 w 9320208"/>
              <a:gd name="connsiteY142" fmla="*/ 927100 h 5440319"/>
              <a:gd name="connsiteX143" fmla="*/ 6861238 w 9320208"/>
              <a:gd name="connsiteY143" fmla="*/ 901700 h 5440319"/>
              <a:gd name="connsiteX144" fmla="*/ 6975538 w 9320208"/>
              <a:gd name="connsiteY144" fmla="*/ 889000 h 5440319"/>
              <a:gd name="connsiteX145" fmla="*/ 7191438 w 9320208"/>
              <a:gd name="connsiteY145" fmla="*/ 850900 h 5440319"/>
              <a:gd name="connsiteX146" fmla="*/ 7470838 w 9320208"/>
              <a:gd name="connsiteY146" fmla="*/ 838200 h 5440319"/>
              <a:gd name="connsiteX147" fmla="*/ 7547038 w 9320208"/>
              <a:gd name="connsiteY147" fmla="*/ 825500 h 5440319"/>
              <a:gd name="connsiteX148" fmla="*/ 7661338 w 9320208"/>
              <a:gd name="connsiteY148" fmla="*/ 812800 h 5440319"/>
              <a:gd name="connsiteX149" fmla="*/ 7775638 w 9320208"/>
              <a:gd name="connsiteY149" fmla="*/ 774700 h 5440319"/>
              <a:gd name="connsiteX150" fmla="*/ 7839138 w 9320208"/>
              <a:gd name="connsiteY150" fmla="*/ 762000 h 5440319"/>
              <a:gd name="connsiteX151" fmla="*/ 7877238 w 9320208"/>
              <a:gd name="connsiteY151" fmla="*/ 749300 h 5440319"/>
              <a:gd name="connsiteX152" fmla="*/ 7978838 w 9320208"/>
              <a:gd name="connsiteY152" fmla="*/ 736600 h 5440319"/>
              <a:gd name="connsiteX153" fmla="*/ 8194738 w 9320208"/>
              <a:gd name="connsiteY153" fmla="*/ 698500 h 5440319"/>
              <a:gd name="connsiteX154" fmla="*/ 8232838 w 9320208"/>
              <a:gd name="connsiteY154" fmla="*/ 673100 h 5440319"/>
              <a:gd name="connsiteX155" fmla="*/ 8309038 w 9320208"/>
              <a:gd name="connsiteY155" fmla="*/ 660400 h 5440319"/>
              <a:gd name="connsiteX156" fmla="*/ 8486838 w 9320208"/>
              <a:gd name="connsiteY156" fmla="*/ 622300 h 5440319"/>
              <a:gd name="connsiteX157" fmla="*/ 8626538 w 9320208"/>
              <a:gd name="connsiteY157" fmla="*/ 584200 h 5440319"/>
              <a:gd name="connsiteX158" fmla="*/ 8817038 w 9320208"/>
              <a:gd name="connsiteY158" fmla="*/ 546100 h 5440319"/>
              <a:gd name="connsiteX159" fmla="*/ 8855138 w 9320208"/>
              <a:gd name="connsiteY159" fmla="*/ 520700 h 5440319"/>
              <a:gd name="connsiteX160" fmla="*/ 8893238 w 9320208"/>
              <a:gd name="connsiteY160" fmla="*/ 508000 h 5440319"/>
              <a:gd name="connsiteX161" fmla="*/ 8905938 w 9320208"/>
              <a:gd name="connsiteY161" fmla="*/ 469900 h 5440319"/>
              <a:gd name="connsiteX162" fmla="*/ 8956738 w 9320208"/>
              <a:gd name="connsiteY162" fmla="*/ 355600 h 5440319"/>
              <a:gd name="connsiteX0" fmla="*/ 8893238 w 9332437"/>
              <a:gd name="connsiteY0" fmla="*/ 444500 h 5440319"/>
              <a:gd name="connsiteX1" fmla="*/ 8931338 w 9332437"/>
              <a:gd name="connsiteY1" fmla="*/ 165100 h 5440319"/>
              <a:gd name="connsiteX2" fmla="*/ 8905938 w 9332437"/>
              <a:gd name="connsiteY2" fmla="*/ 38100 h 5440319"/>
              <a:gd name="connsiteX3" fmla="*/ 8880538 w 9332437"/>
              <a:gd name="connsiteY3" fmla="*/ 0 h 5440319"/>
              <a:gd name="connsiteX4" fmla="*/ 587438 w 9332437"/>
              <a:gd name="connsiteY4" fmla="*/ 76200 h 5440319"/>
              <a:gd name="connsiteX5" fmla="*/ 816038 w 9332437"/>
              <a:gd name="connsiteY5" fmla="*/ 5067300 h 5440319"/>
              <a:gd name="connsiteX6" fmla="*/ 1908238 w 9332437"/>
              <a:gd name="connsiteY6" fmla="*/ 5080000 h 5440319"/>
              <a:gd name="connsiteX7" fmla="*/ 2162238 w 9332437"/>
              <a:gd name="connsiteY7" fmla="*/ 5105400 h 5440319"/>
              <a:gd name="connsiteX8" fmla="*/ 2441638 w 9332437"/>
              <a:gd name="connsiteY8" fmla="*/ 5143500 h 5440319"/>
              <a:gd name="connsiteX9" fmla="*/ 2873438 w 9332437"/>
              <a:gd name="connsiteY9" fmla="*/ 5181600 h 5440319"/>
              <a:gd name="connsiteX10" fmla="*/ 8893238 w 9332437"/>
              <a:gd name="connsiteY10" fmla="*/ 5092700 h 5440319"/>
              <a:gd name="connsiteX11" fmla="*/ 8867838 w 9332437"/>
              <a:gd name="connsiteY11" fmla="*/ 4940300 h 5440319"/>
              <a:gd name="connsiteX12" fmla="*/ 8855138 w 9332437"/>
              <a:gd name="connsiteY12" fmla="*/ 4838700 h 5440319"/>
              <a:gd name="connsiteX13" fmla="*/ 8829738 w 9332437"/>
              <a:gd name="connsiteY13" fmla="*/ 4762500 h 5440319"/>
              <a:gd name="connsiteX14" fmla="*/ 8766238 w 9332437"/>
              <a:gd name="connsiteY14" fmla="*/ 4546600 h 5440319"/>
              <a:gd name="connsiteX15" fmla="*/ 8702738 w 9332437"/>
              <a:gd name="connsiteY15" fmla="*/ 4521200 h 5440319"/>
              <a:gd name="connsiteX16" fmla="*/ 8537638 w 9332437"/>
              <a:gd name="connsiteY16" fmla="*/ 4483100 h 5440319"/>
              <a:gd name="connsiteX17" fmla="*/ 8448738 w 9332437"/>
              <a:gd name="connsiteY17" fmla="*/ 4470400 h 5440319"/>
              <a:gd name="connsiteX18" fmla="*/ 8359838 w 9332437"/>
              <a:gd name="connsiteY18" fmla="*/ 4445000 h 5440319"/>
              <a:gd name="connsiteX19" fmla="*/ 8258238 w 9332437"/>
              <a:gd name="connsiteY19" fmla="*/ 4432300 h 5440319"/>
              <a:gd name="connsiteX20" fmla="*/ 8143938 w 9332437"/>
              <a:gd name="connsiteY20" fmla="*/ 4406900 h 5440319"/>
              <a:gd name="connsiteX21" fmla="*/ 8029638 w 9332437"/>
              <a:gd name="connsiteY21" fmla="*/ 4394200 h 5440319"/>
              <a:gd name="connsiteX22" fmla="*/ 7813738 w 9332437"/>
              <a:gd name="connsiteY22" fmla="*/ 4343400 h 5440319"/>
              <a:gd name="connsiteX23" fmla="*/ 7623238 w 9332437"/>
              <a:gd name="connsiteY23" fmla="*/ 4305300 h 5440319"/>
              <a:gd name="connsiteX24" fmla="*/ 7534338 w 9332437"/>
              <a:gd name="connsiteY24" fmla="*/ 4279900 h 5440319"/>
              <a:gd name="connsiteX25" fmla="*/ 7381938 w 9332437"/>
              <a:gd name="connsiteY25" fmla="*/ 4229100 h 5440319"/>
              <a:gd name="connsiteX26" fmla="*/ 7331138 w 9332437"/>
              <a:gd name="connsiteY26" fmla="*/ 4216400 h 5440319"/>
              <a:gd name="connsiteX27" fmla="*/ 7229538 w 9332437"/>
              <a:gd name="connsiteY27" fmla="*/ 4178300 h 5440319"/>
              <a:gd name="connsiteX28" fmla="*/ 7191438 w 9332437"/>
              <a:gd name="connsiteY28" fmla="*/ 4152900 h 5440319"/>
              <a:gd name="connsiteX29" fmla="*/ 7102538 w 9332437"/>
              <a:gd name="connsiteY29" fmla="*/ 4140200 h 5440319"/>
              <a:gd name="connsiteX30" fmla="*/ 6785038 w 9332437"/>
              <a:gd name="connsiteY30" fmla="*/ 4102100 h 5440319"/>
              <a:gd name="connsiteX31" fmla="*/ 6721538 w 9332437"/>
              <a:gd name="connsiteY31" fmla="*/ 4076700 h 5440319"/>
              <a:gd name="connsiteX32" fmla="*/ 6683438 w 9332437"/>
              <a:gd name="connsiteY32" fmla="*/ 4064000 h 5440319"/>
              <a:gd name="connsiteX33" fmla="*/ 6632638 w 9332437"/>
              <a:gd name="connsiteY33" fmla="*/ 4038600 h 5440319"/>
              <a:gd name="connsiteX34" fmla="*/ 6492938 w 9332437"/>
              <a:gd name="connsiteY34" fmla="*/ 4013200 h 5440319"/>
              <a:gd name="connsiteX35" fmla="*/ 6442138 w 9332437"/>
              <a:gd name="connsiteY35" fmla="*/ 4000500 h 5440319"/>
              <a:gd name="connsiteX36" fmla="*/ 6404038 w 9332437"/>
              <a:gd name="connsiteY36" fmla="*/ 3987800 h 5440319"/>
              <a:gd name="connsiteX37" fmla="*/ 6353238 w 9332437"/>
              <a:gd name="connsiteY37" fmla="*/ 3962400 h 5440319"/>
              <a:gd name="connsiteX38" fmla="*/ 6200838 w 9332437"/>
              <a:gd name="connsiteY38" fmla="*/ 3937000 h 5440319"/>
              <a:gd name="connsiteX39" fmla="*/ 6137338 w 9332437"/>
              <a:gd name="connsiteY39" fmla="*/ 3898900 h 5440319"/>
              <a:gd name="connsiteX40" fmla="*/ 6099238 w 9332437"/>
              <a:gd name="connsiteY40" fmla="*/ 3886200 h 5440319"/>
              <a:gd name="connsiteX41" fmla="*/ 6061138 w 9332437"/>
              <a:gd name="connsiteY41" fmla="*/ 3860800 h 5440319"/>
              <a:gd name="connsiteX42" fmla="*/ 6023038 w 9332437"/>
              <a:gd name="connsiteY42" fmla="*/ 3848100 h 5440319"/>
              <a:gd name="connsiteX43" fmla="*/ 5959538 w 9332437"/>
              <a:gd name="connsiteY43" fmla="*/ 3822700 h 5440319"/>
              <a:gd name="connsiteX44" fmla="*/ 5807138 w 9332437"/>
              <a:gd name="connsiteY44" fmla="*/ 3810000 h 5440319"/>
              <a:gd name="connsiteX45" fmla="*/ 5629338 w 9332437"/>
              <a:gd name="connsiteY45" fmla="*/ 3746500 h 5440319"/>
              <a:gd name="connsiteX46" fmla="*/ 5527738 w 9332437"/>
              <a:gd name="connsiteY46" fmla="*/ 3721100 h 5440319"/>
              <a:gd name="connsiteX47" fmla="*/ 5362638 w 9332437"/>
              <a:gd name="connsiteY47" fmla="*/ 3695700 h 5440319"/>
              <a:gd name="connsiteX48" fmla="*/ 5273738 w 9332437"/>
              <a:gd name="connsiteY48" fmla="*/ 3670300 h 5440319"/>
              <a:gd name="connsiteX49" fmla="*/ 5197538 w 9332437"/>
              <a:gd name="connsiteY49" fmla="*/ 3657600 h 5440319"/>
              <a:gd name="connsiteX50" fmla="*/ 5019738 w 9332437"/>
              <a:gd name="connsiteY50" fmla="*/ 3619500 h 5440319"/>
              <a:gd name="connsiteX51" fmla="*/ 4854638 w 9332437"/>
              <a:gd name="connsiteY51" fmla="*/ 3606800 h 5440319"/>
              <a:gd name="connsiteX52" fmla="*/ 4676838 w 9332437"/>
              <a:gd name="connsiteY52" fmla="*/ 3568700 h 5440319"/>
              <a:gd name="connsiteX53" fmla="*/ 4600638 w 9332437"/>
              <a:gd name="connsiteY53" fmla="*/ 3543300 h 5440319"/>
              <a:gd name="connsiteX54" fmla="*/ 4511738 w 9332437"/>
              <a:gd name="connsiteY54" fmla="*/ 3530600 h 5440319"/>
              <a:gd name="connsiteX55" fmla="*/ 4460938 w 9332437"/>
              <a:gd name="connsiteY55" fmla="*/ 3517900 h 5440319"/>
              <a:gd name="connsiteX56" fmla="*/ 4397438 w 9332437"/>
              <a:gd name="connsiteY56" fmla="*/ 3505200 h 5440319"/>
              <a:gd name="connsiteX57" fmla="*/ 4143438 w 9332437"/>
              <a:gd name="connsiteY57" fmla="*/ 3479800 h 5440319"/>
              <a:gd name="connsiteX58" fmla="*/ 4054538 w 9332437"/>
              <a:gd name="connsiteY58" fmla="*/ 3454400 h 5440319"/>
              <a:gd name="connsiteX59" fmla="*/ 3876738 w 9332437"/>
              <a:gd name="connsiteY59" fmla="*/ 3429000 h 5440319"/>
              <a:gd name="connsiteX60" fmla="*/ 3762438 w 9332437"/>
              <a:gd name="connsiteY60" fmla="*/ 3390900 h 5440319"/>
              <a:gd name="connsiteX61" fmla="*/ 3686238 w 9332437"/>
              <a:gd name="connsiteY61" fmla="*/ 3365500 h 5440319"/>
              <a:gd name="connsiteX62" fmla="*/ 3597338 w 9332437"/>
              <a:gd name="connsiteY62" fmla="*/ 3340100 h 5440319"/>
              <a:gd name="connsiteX63" fmla="*/ 3483038 w 9332437"/>
              <a:gd name="connsiteY63" fmla="*/ 3302000 h 5440319"/>
              <a:gd name="connsiteX64" fmla="*/ 3368738 w 9332437"/>
              <a:gd name="connsiteY64" fmla="*/ 3263900 h 5440319"/>
              <a:gd name="connsiteX65" fmla="*/ 3203638 w 9332437"/>
              <a:gd name="connsiteY65" fmla="*/ 3225800 h 5440319"/>
              <a:gd name="connsiteX66" fmla="*/ 3076638 w 9332437"/>
              <a:gd name="connsiteY66" fmla="*/ 3187700 h 5440319"/>
              <a:gd name="connsiteX67" fmla="*/ 3013138 w 9332437"/>
              <a:gd name="connsiteY67" fmla="*/ 3162300 h 5440319"/>
              <a:gd name="connsiteX68" fmla="*/ 2962338 w 9332437"/>
              <a:gd name="connsiteY68" fmla="*/ 3149600 h 5440319"/>
              <a:gd name="connsiteX69" fmla="*/ 2886138 w 9332437"/>
              <a:gd name="connsiteY69" fmla="*/ 3124200 h 5440319"/>
              <a:gd name="connsiteX70" fmla="*/ 2835338 w 9332437"/>
              <a:gd name="connsiteY70" fmla="*/ 3098800 h 5440319"/>
              <a:gd name="connsiteX71" fmla="*/ 2771838 w 9332437"/>
              <a:gd name="connsiteY71" fmla="*/ 3086100 h 5440319"/>
              <a:gd name="connsiteX72" fmla="*/ 2619438 w 9332437"/>
              <a:gd name="connsiteY72" fmla="*/ 3022600 h 5440319"/>
              <a:gd name="connsiteX73" fmla="*/ 2543238 w 9332437"/>
              <a:gd name="connsiteY73" fmla="*/ 3009900 h 5440319"/>
              <a:gd name="connsiteX74" fmla="*/ 2467038 w 9332437"/>
              <a:gd name="connsiteY74" fmla="*/ 2984500 h 5440319"/>
              <a:gd name="connsiteX75" fmla="*/ 2416238 w 9332437"/>
              <a:gd name="connsiteY75" fmla="*/ 2959100 h 5440319"/>
              <a:gd name="connsiteX76" fmla="*/ 2162238 w 9332437"/>
              <a:gd name="connsiteY76" fmla="*/ 2921000 h 5440319"/>
              <a:gd name="connsiteX77" fmla="*/ 2073338 w 9332437"/>
              <a:gd name="connsiteY77" fmla="*/ 2908300 h 5440319"/>
              <a:gd name="connsiteX78" fmla="*/ 2009838 w 9332437"/>
              <a:gd name="connsiteY78" fmla="*/ 2882900 h 5440319"/>
              <a:gd name="connsiteX79" fmla="*/ 1819338 w 9332437"/>
              <a:gd name="connsiteY79" fmla="*/ 2857500 h 5440319"/>
              <a:gd name="connsiteX80" fmla="*/ 1552638 w 9332437"/>
              <a:gd name="connsiteY80" fmla="*/ 2819400 h 5440319"/>
              <a:gd name="connsiteX81" fmla="*/ 1514538 w 9332437"/>
              <a:gd name="connsiteY81" fmla="*/ 2806700 h 5440319"/>
              <a:gd name="connsiteX82" fmla="*/ 1336738 w 9332437"/>
              <a:gd name="connsiteY82" fmla="*/ 2781300 h 5440319"/>
              <a:gd name="connsiteX83" fmla="*/ 1222438 w 9332437"/>
              <a:gd name="connsiteY83" fmla="*/ 2743200 h 5440319"/>
              <a:gd name="connsiteX84" fmla="*/ 1184338 w 9332437"/>
              <a:gd name="connsiteY84" fmla="*/ 2730500 h 5440319"/>
              <a:gd name="connsiteX85" fmla="*/ 1146238 w 9332437"/>
              <a:gd name="connsiteY85" fmla="*/ 2717800 h 5440319"/>
              <a:gd name="connsiteX86" fmla="*/ 1120838 w 9332437"/>
              <a:gd name="connsiteY86" fmla="*/ 2679700 h 5440319"/>
              <a:gd name="connsiteX87" fmla="*/ 993838 w 9332437"/>
              <a:gd name="connsiteY87" fmla="*/ 2590800 h 5440319"/>
              <a:gd name="connsiteX88" fmla="*/ 968438 w 9332437"/>
              <a:gd name="connsiteY88" fmla="*/ 2552700 h 5440319"/>
              <a:gd name="connsiteX89" fmla="*/ 1171638 w 9332437"/>
              <a:gd name="connsiteY89" fmla="*/ 2514600 h 5440319"/>
              <a:gd name="connsiteX90" fmla="*/ 1260538 w 9332437"/>
              <a:gd name="connsiteY90" fmla="*/ 2501900 h 5440319"/>
              <a:gd name="connsiteX91" fmla="*/ 1463738 w 9332437"/>
              <a:gd name="connsiteY91" fmla="*/ 2476500 h 5440319"/>
              <a:gd name="connsiteX92" fmla="*/ 1603438 w 9332437"/>
              <a:gd name="connsiteY92" fmla="*/ 2451100 h 5440319"/>
              <a:gd name="connsiteX93" fmla="*/ 1971738 w 9332437"/>
              <a:gd name="connsiteY93" fmla="*/ 2425700 h 5440319"/>
              <a:gd name="connsiteX94" fmla="*/ 2035238 w 9332437"/>
              <a:gd name="connsiteY94" fmla="*/ 2413000 h 5440319"/>
              <a:gd name="connsiteX95" fmla="*/ 2263838 w 9332437"/>
              <a:gd name="connsiteY95" fmla="*/ 2374900 h 5440319"/>
              <a:gd name="connsiteX96" fmla="*/ 2428938 w 9332437"/>
              <a:gd name="connsiteY96" fmla="*/ 2336800 h 5440319"/>
              <a:gd name="connsiteX97" fmla="*/ 2505138 w 9332437"/>
              <a:gd name="connsiteY97" fmla="*/ 2324100 h 5440319"/>
              <a:gd name="connsiteX98" fmla="*/ 2619438 w 9332437"/>
              <a:gd name="connsiteY98" fmla="*/ 2273300 h 5440319"/>
              <a:gd name="connsiteX99" fmla="*/ 2670238 w 9332437"/>
              <a:gd name="connsiteY99" fmla="*/ 2260600 h 5440319"/>
              <a:gd name="connsiteX100" fmla="*/ 2733738 w 9332437"/>
              <a:gd name="connsiteY100" fmla="*/ 2222500 h 5440319"/>
              <a:gd name="connsiteX101" fmla="*/ 2771838 w 9332437"/>
              <a:gd name="connsiteY101" fmla="*/ 2197100 h 5440319"/>
              <a:gd name="connsiteX102" fmla="*/ 2835338 w 9332437"/>
              <a:gd name="connsiteY102" fmla="*/ 2184400 h 5440319"/>
              <a:gd name="connsiteX103" fmla="*/ 2987738 w 9332437"/>
              <a:gd name="connsiteY103" fmla="*/ 2120900 h 5440319"/>
              <a:gd name="connsiteX104" fmla="*/ 3102038 w 9332437"/>
              <a:gd name="connsiteY104" fmla="*/ 2070100 h 5440319"/>
              <a:gd name="connsiteX105" fmla="*/ 3190938 w 9332437"/>
              <a:gd name="connsiteY105" fmla="*/ 2019300 h 5440319"/>
              <a:gd name="connsiteX106" fmla="*/ 3305238 w 9332437"/>
              <a:gd name="connsiteY106" fmla="*/ 1968500 h 5440319"/>
              <a:gd name="connsiteX107" fmla="*/ 3356038 w 9332437"/>
              <a:gd name="connsiteY107" fmla="*/ 1955800 h 5440319"/>
              <a:gd name="connsiteX108" fmla="*/ 3495738 w 9332437"/>
              <a:gd name="connsiteY108" fmla="*/ 1892300 h 5440319"/>
              <a:gd name="connsiteX109" fmla="*/ 3648138 w 9332437"/>
              <a:gd name="connsiteY109" fmla="*/ 1828800 h 5440319"/>
              <a:gd name="connsiteX110" fmla="*/ 3698938 w 9332437"/>
              <a:gd name="connsiteY110" fmla="*/ 1803400 h 5440319"/>
              <a:gd name="connsiteX111" fmla="*/ 3800538 w 9332437"/>
              <a:gd name="connsiteY111" fmla="*/ 1778000 h 5440319"/>
              <a:gd name="connsiteX112" fmla="*/ 3851338 w 9332437"/>
              <a:gd name="connsiteY112" fmla="*/ 1765300 h 5440319"/>
              <a:gd name="connsiteX113" fmla="*/ 3902138 w 9332437"/>
              <a:gd name="connsiteY113" fmla="*/ 1752600 h 5440319"/>
              <a:gd name="connsiteX114" fmla="*/ 3952938 w 9332437"/>
              <a:gd name="connsiteY114" fmla="*/ 1727200 h 5440319"/>
              <a:gd name="connsiteX115" fmla="*/ 4029138 w 9332437"/>
              <a:gd name="connsiteY115" fmla="*/ 1714500 h 5440319"/>
              <a:gd name="connsiteX116" fmla="*/ 4448238 w 9332437"/>
              <a:gd name="connsiteY116" fmla="*/ 1676400 h 5440319"/>
              <a:gd name="connsiteX117" fmla="*/ 4626038 w 9332437"/>
              <a:gd name="connsiteY117" fmla="*/ 1651000 h 5440319"/>
              <a:gd name="connsiteX118" fmla="*/ 4765738 w 9332437"/>
              <a:gd name="connsiteY118" fmla="*/ 1638300 h 5440319"/>
              <a:gd name="connsiteX119" fmla="*/ 4867338 w 9332437"/>
              <a:gd name="connsiteY119" fmla="*/ 1625600 h 5440319"/>
              <a:gd name="connsiteX120" fmla="*/ 4981638 w 9332437"/>
              <a:gd name="connsiteY120" fmla="*/ 1612900 h 5440319"/>
              <a:gd name="connsiteX121" fmla="*/ 5070538 w 9332437"/>
              <a:gd name="connsiteY121" fmla="*/ 1587500 h 5440319"/>
              <a:gd name="connsiteX122" fmla="*/ 5184838 w 9332437"/>
              <a:gd name="connsiteY122" fmla="*/ 1574800 h 5440319"/>
              <a:gd name="connsiteX123" fmla="*/ 5286438 w 9332437"/>
              <a:gd name="connsiteY123" fmla="*/ 1536700 h 5440319"/>
              <a:gd name="connsiteX124" fmla="*/ 5362638 w 9332437"/>
              <a:gd name="connsiteY124" fmla="*/ 1524000 h 5440319"/>
              <a:gd name="connsiteX125" fmla="*/ 5527738 w 9332437"/>
              <a:gd name="connsiteY125" fmla="*/ 1485900 h 5440319"/>
              <a:gd name="connsiteX126" fmla="*/ 5680138 w 9332437"/>
              <a:gd name="connsiteY126" fmla="*/ 1435100 h 5440319"/>
              <a:gd name="connsiteX127" fmla="*/ 5819838 w 9332437"/>
              <a:gd name="connsiteY127" fmla="*/ 1397000 h 5440319"/>
              <a:gd name="connsiteX128" fmla="*/ 5896038 w 9332437"/>
              <a:gd name="connsiteY128" fmla="*/ 1358900 h 5440319"/>
              <a:gd name="connsiteX129" fmla="*/ 6010338 w 9332437"/>
              <a:gd name="connsiteY129" fmla="*/ 1295400 h 5440319"/>
              <a:gd name="connsiteX130" fmla="*/ 6086538 w 9332437"/>
              <a:gd name="connsiteY130" fmla="*/ 1270000 h 5440319"/>
              <a:gd name="connsiteX131" fmla="*/ 6137338 w 9332437"/>
              <a:gd name="connsiteY131" fmla="*/ 1231900 h 5440319"/>
              <a:gd name="connsiteX132" fmla="*/ 6238938 w 9332437"/>
              <a:gd name="connsiteY132" fmla="*/ 1193800 h 5440319"/>
              <a:gd name="connsiteX133" fmla="*/ 6289738 w 9332437"/>
              <a:gd name="connsiteY133" fmla="*/ 1168400 h 5440319"/>
              <a:gd name="connsiteX134" fmla="*/ 6327838 w 9332437"/>
              <a:gd name="connsiteY134" fmla="*/ 1143000 h 5440319"/>
              <a:gd name="connsiteX135" fmla="*/ 6378638 w 9332437"/>
              <a:gd name="connsiteY135" fmla="*/ 1104900 h 5440319"/>
              <a:gd name="connsiteX136" fmla="*/ 6416738 w 9332437"/>
              <a:gd name="connsiteY136" fmla="*/ 1092200 h 5440319"/>
              <a:gd name="connsiteX137" fmla="*/ 6480238 w 9332437"/>
              <a:gd name="connsiteY137" fmla="*/ 1066800 h 5440319"/>
              <a:gd name="connsiteX138" fmla="*/ 6518338 w 9332437"/>
              <a:gd name="connsiteY138" fmla="*/ 1054100 h 5440319"/>
              <a:gd name="connsiteX139" fmla="*/ 6594538 w 9332437"/>
              <a:gd name="connsiteY139" fmla="*/ 1003300 h 5440319"/>
              <a:gd name="connsiteX140" fmla="*/ 6683438 w 9332437"/>
              <a:gd name="connsiteY140" fmla="*/ 977900 h 5440319"/>
              <a:gd name="connsiteX141" fmla="*/ 6785038 w 9332437"/>
              <a:gd name="connsiteY141" fmla="*/ 927100 h 5440319"/>
              <a:gd name="connsiteX142" fmla="*/ 6861238 w 9332437"/>
              <a:gd name="connsiteY142" fmla="*/ 901700 h 5440319"/>
              <a:gd name="connsiteX143" fmla="*/ 6975538 w 9332437"/>
              <a:gd name="connsiteY143" fmla="*/ 889000 h 5440319"/>
              <a:gd name="connsiteX144" fmla="*/ 7191438 w 9332437"/>
              <a:gd name="connsiteY144" fmla="*/ 850900 h 5440319"/>
              <a:gd name="connsiteX145" fmla="*/ 7470838 w 9332437"/>
              <a:gd name="connsiteY145" fmla="*/ 838200 h 5440319"/>
              <a:gd name="connsiteX146" fmla="*/ 7547038 w 9332437"/>
              <a:gd name="connsiteY146" fmla="*/ 825500 h 5440319"/>
              <a:gd name="connsiteX147" fmla="*/ 7661338 w 9332437"/>
              <a:gd name="connsiteY147" fmla="*/ 812800 h 5440319"/>
              <a:gd name="connsiteX148" fmla="*/ 7775638 w 9332437"/>
              <a:gd name="connsiteY148" fmla="*/ 774700 h 5440319"/>
              <a:gd name="connsiteX149" fmla="*/ 7839138 w 9332437"/>
              <a:gd name="connsiteY149" fmla="*/ 762000 h 5440319"/>
              <a:gd name="connsiteX150" fmla="*/ 7877238 w 9332437"/>
              <a:gd name="connsiteY150" fmla="*/ 749300 h 5440319"/>
              <a:gd name="connsiteX151" fmla="*/ 7978838 w 9332437"/>
              <a:gd name="connsiteY151" fmla="*/ 736600 h 5440319"/>
              <a:gd name="connsiteX152" fmla="*/ 8194738 w 9332437"/>
              <a:gd name="connsiteY152" fmla="*/ 698500 h 5440319"/>
              <a:gd name="connsiteX153" fmla="*/ 8232838 w 9332437"/>
              <a:gd name="connsiteY153" fmla="*/ 673100 h 5440319"/>
              <a:gd name="connsiteX154" fmla="*/ 8309038 w 9332437"/>
              <a:gd name="connsiteY154" fmla="*/ 660400 h 5440319"/>
              <a:gd name="connsiteX155" fmla="*/ 8486838 w 9332437"/>
              <a:gd name="connsiteY155" fmla="*/ 622300 h 5440319"/>
              <a:gd name="connsiteX156" fmla="*/ 8626538 w 9332437"/>
              <a:gd name="connsiteY156" fmla="*/ 584200 h 5440319"/>
              <a:gd name="connsiteX157" fmla="*/ 8817038 w 9332437"/>
              <a:gd name="connsiteY157" fmla="*/ 546100 h 5440319"/>
              <a:gd name="connsiteX158" fmla="*/ 8855138 w 9332437"/>
              <a:gd name="connsiteY158" fmla="*/ 520700 h 5440319"/>
              <a:gd name="connsiteX159" fmla="*/ 8893238 w 9332437"/>
              <a:gd name="connsiteY159" fmla="*/ 508000 h 5440319"/>
              <a:gd name="connsiteX160" fmla="*/ 8905938 w 9332437"/>
              <a:gd name="connsiteY160" fmla="*/ 469900 h 5440319"/>
              <a:gd name="connsiteX161" fmla="*/ 8956738 w 9332437"/>
              <a:gd name="connsiteY161" fmla="*/ 355600 h 5440319"/>
              <a:gd name="connsiteX0" fmla="*/ 8893238 w 9364418"/>
              <a:gd name="connsiteY0" fmla="*/ 444500 h 5440319"/>
              <a:gd name="connsiteX1" fmla="*/ 8931338 w 9364418"/>
              <a:gd name="connsiteY1" fmla="*/ 165100 h 5440319"/>
              <a:gd name="connsiteX2" fmla="*/ 8905938 w 9364418"/>
              <a:gd name="connsiteY2" fmla="*/ 38100 h 5440319"/>
              <a:gd name="connsiteX3" fmla="*/ 8880538 w 9364418"/>
              <a:gd name="connsiteY3" fmla="*/ 0 h 5440319"/>
              <a:gd name="connsiteX4" fmla="*/ 587438 w 9364418"/>
              <a:gd name="connsiteY4" fmla="*/ 76200 h 5440319"/>
              <a:gd name="connsiteX5" fmla="*/ 816038 w 9364418"/>
              <a:gd name="connsiteY5" fmla="*/ 5067300 h 5440319"/>
              <a:gd name="connsiteX6" fmla="*/ 1908238 w 9364418"/>
              <a:gd name="connsiteY6" fmla="*/ 5080000 h 5440319"/>
              <a:gd name="connsiteX7" fmla="*/ 2162238 w 9364418"/>
              <a:gd name="connsiteY7" fmla="*/ 5105400 h 5440319"/>
              <a:gd name="connsiteX8" fmla="*/ 2441638 w 9364418"/>
              <a:gd name="connsiteY8" fmla="*/ 5143500 h 5440319"/>
              <a:gd name="connsiteX9" fmla="*/ 8893238 w 9364418"/>
              <a:gd name="connsiteY9" fmla="*/ 5092700 h 5440319"/>
              <a:gd name="connsiteX10" fmla="*/ 8867838 w 9364418"/>
              <a:gd name="connsiteY10" fmla="*/ 4940300 h 5440319"/>
              <a:gd name="connsiteX11" fmla="*/ 8855138 w 9364418"/>
              <a:gd name="connsiteY11" fmla="*/ 4838700 h 5440319"/>
              <a:gd name="connsiteX12" fmla="*/ 8829738 w 9364418"/>
              <a:gd name="connsiteY12" fmla="*/ 4762500 h 5440319"/>
              <a:gd name="connsiteX13" fmla="*/ 8766238 w 9364418"/>
              <a:gd name="connsiteY13" fmla="*/ 4546600 h 5440319"/>
              <a:gd name="connsiteX14" fmla="*/ 8702738 w 9364418"/>
              <a:gd name="connsiteY14" fmla="*/ 4521200 h 5440319"/>
              <a:gd name="connsiteX15" fmla="*/ 8537638 w 9364418"/>
              <a:gd name="connsiteY15" fmla="*/ 4483100 h 5440319"/>
              <a:gd name="connsiteX16" fmla="*/ 8448738 w 9364418"/>
              <a:gd name="connsiteY16" fmla="*/ 4470400 h 5440319"/>
              <a:gd name="connsiteX17" fmla="*/ 8359838 w 9364418"/>
              <a:gd name="connsiteY17" fmla="*/ 4445000 h 5440319"/>
              <a:gd name="connsiteX18" fmla="*/ 8258238 w 9364418"/>
              <a:gd name="connsiteY18" fmla="*/ 4432300 h 5440319"/>
              <a:gd name="connsiteX19" fmla="*/ 8143938 w 9364418"/>
              <a:gd name="connsiteY19" fmla="*/ 4406900 h 5440319"/>
              <a:gd name="connsiteX20" fmla="*/ 8029638 w 9364418"/>
              <a:gd name="connsiteY20" fmla="*/ 4394200 h 5440319"/>
              <a:gd name="connsiteX21" fmla="*/ 7813738 w 9364418"/>
              <a:gd name="connsiteY21" fmla="*/ 4343400 h 5440319"/>
              <a:gd name="connsiteX22" fmla="*/ 7623238 w 9364418"/>
              <a:gd name="connsiteY22" fmla="*/ 4305300 h 5440319"/>
              <a:gd name="connsiteX23" fmla="*/ 7534338 w 9364418"/>
              <a:gd name="connsiteY23" fmla="*/ 4279900 h 5440319"/>
              <a:gd name="connsiteX24" fmla="*/ 7381938 w 9364418"/>
              <a:gd name="connsiteY24" fmla="*/ 4229100 h 5440319"/>
              <a:gd name="connsiteX25" fmla="*/ 7331138 w 9364418"/>
              <a:gd name="connsiteY25" fmla="*/ 4216400 h 5440319"/>
              <a:gd name="connsiteX26" fmla="*/ 7229538 w 9364418"/>
              <a:gd name="connsiteY26" fmla="*/ 4178300 h 5440319"/>
              <a:gd name="connsiteX27" fmla="*/ 7191438 w 9364418"/>
              <a:gd name="connsiteY27" fmla="*/ 4152900 h 5440319"/>
              <a:gd name="connsiteX28" fmla="*/ 7102538 w 9364418"/>
              <a:gd name="connsiteY28" fmla="*/ 4140200 h 5440319"/>
              <a:gd name="connsiteX29" fmla="*/ 6785038 w 9364418"/>
              <a:gd name="connsiteY29" fmla="*/ 4102100 h 5440319"/>
              <a:gd name="connsiteX30" fmla="*/ 6721538 w 9364418"/>
              <a:gd name="connsiteY30" fmla="*/ 4076700 h 5440319"/>
              <a:gd name="connsiteX31" fmla="*/ 6683438 w 9364418"/>
              <a:gd name="connsiteY31" fmla="*/ 4064000 h 5440319"/>
              <a:gd name="connsiteX32" fmla="*/ 6632638 w 9364418"/>
              <a:gd name="connsiteY32" fmla="*/ 4038600 h 5440319"/>
              <a:gd name="connsiteX33" fmla="*/ 6492938 w 9364418"/>
              <a:gd name="connsiteY33" fmla="*/ 4013200 h 5440319"/>
              <a:gd name="connsiteX34" fmla="*/ 6442138 w 9364418"/>
              <a:gd name="connsiteY34" fmla="*/ 4000500 h 5440319"/>
              <a:gd name="connsiteX35" fmla="*/ 6404038 w 9364418"/>
              <a:gd name="connsiteY35" fmla="*/ 3987800 h 5440319"/>
              <a:gd name="connsiteX36" fmla="*/ 6353238 w 9364418"/>
              <a:gd name="connsiteY36" fmla="*/ 3962400 h 5440319"/>
              <a:gd name="connsiteX37" fmla="*/ 6200838 w 9364418"/>
              <a:gd name="connsiteY37" fmla="*/ 3937000 h 5440319"/>
              <a:gd name="connsiteX38" fmla="*/ 6137338 w 9364418"/>
              <a:gd name="connsiteY38" fmla="*/ 3898900 h 5440319"/>
              <a:gd name="connsiteX39" fmla="*/ 6099238 w 9364418"/>
              <a:gd name="connsiteY39" fmla="*/ 3886200 h 5440319"/>
              <a:gd name="connsiteX40" fmla="*/ 6061138 w 9364418"/>
              <a:gd name="connsiteY40" fmla="*/ 3860800 h 5440319"/>
              <a:gd name="connsiteX41" fmla="*/ 6023038 w 9364418"/>
              <a:gd name="connsiteY41" fmla="*/ 3848100 h 5440319"/>
              <a:gd name="connsiteX42" fmla="*/ 5959538 w 9364418"/>
              <a:gd name="connsiteY42" fmla="*/ 3822700 h 5440319"/>
              <a:gd name="connsiteX43" fmla="*/ 5807138 w 9364418"/>
              <a:gd name="connsiteY43" fmla="*/ 3810000 h 5440319"/>
              <a:gd name="connsiteX44" fmla="*/ 5629338 w 9364418"/>
              <a:gd name="connsiteY44" fmla="*/ 3746500 h 5440319"/>
              <a:gd name="connsiteX45" fmla="*/ 5527738 w 9364418"/>
              <a:gd name="connsiteY45" fmla="*/ 3721100 h 5440319"/>
              <a:gd name="connsiteX46" fmla="*/ 5362638 w 9364418"/>
              <a:gd name="connsiteY46" fmla="*/ 3695700 h 5440319"/>
              <a:gd name="connsiteX47" fmla="*/ 5273738 w 9364418"/>
              <a:gd name="connsiteY47" fmla="*/ 3670300 h 5440319"/>
              <a:gd name="connsiteX48" fmla="*/ 5197538 w 9364418"/>
              <a:gd name="connsiteY48" fmla="*/ 3657600 h 5440319"/>
              <a:gd name="connsiteX49" fmla="*/ 5019738 w 9364418"/>
              <a:gd name="connsiteY49" fmla="*/ 3619500 h 5440319"/>
              <a:gd name="connsiteX50" fmla="*/ 4854638 w 9364418"/>
              <a:gd name="connsiteY50" fmla="*/ 3606800 h 5440319"/>
              <a:gd name="connsiteX51" fmla="*/ 4676838 w 9364418"/>
              <a:gd name="connsiteY51" fmla="*/ 3568700 h 5440319"/>
              <a:gd name="connsiteX52" fmla="*/ 4600638 w 9364418"/>
              <a:gd name="connsiteY52" fmla="*/ 3543300 h 5440319"/>
              <a:gd name="connsiteX53" fmla="*/ 4511738 w 9364418"/>
              <a:gd name="connsiteY53" fmla="*/ 3530600 h 5440319"/>
              <a:gd name="connsiteX54" fmla="*/ 4460938 w 9364418"/>
              <a:gd name="connsiteY54" fmla="*/ 3517900 h 5440319"/>
              <a:gd name="connsiteX55" fmla="*/ 4397438 w 9364418"/>
              <a:gd name="connsiteY55" fmla="*/ 3505200 h 5440319"/>
              <a:gd name="connsiteX56" fmla="*/ 4143438 w 9364418"/>
              <a:gd name="connsiteY56" fmla="*/ 3479800 h 5440319"/>
              <a:gd name="connsiteX57" fmla="*/ 4054538 w 9364418"/>
              <a:gd name="connsiteY57" fmla="*/ 3454400 h 5440319"/>
              <a:gd name="connsiteX58" fmla="*/ 3876738 w 9364418"/>
              <a:gd name="connsiteY58" fmla="*/ 3429000 h 5440319"/>
              <a:gd name="connsiteX59" fmla="*/ 3762438 w 9364418"/>
              <a:gd name="connsiteY59" fmla="*/ 3390900 h 5440319"/>
              <a:gd name="connsiteX60" fmla="*/ 3686238 w 9364418"/>
              <a:gd name="connsiteY60" fmla="*/ 3365500 h 5440319"/>
              <a:gd name="connsiteX61" fmla="*/ 3597338 w 9364418"/>
              <a:gd name="connsiteY61" fmla="*/ 3340100 h 5440319"/>
              <a:gd name="connsiteX62" fmla="*/ 3483038 w 9364418"/>
              <a:gd name="connsiteY62" fmla="*/ 3302000 h 5440319"/>
              <a:gd name="connsiteX63" fmla="*/ 3368738 w 9364418"/>
              <a:gd name="connsiteY63" fmla="*/ 3263900 h 5440319"/>
              <a:gd name="connsiteX64" fmla="*/ 3203638 w 9364418"/>
              <a:gd name="connsiteY64" fmla="*/ 3225800 h 5440319"/>
              <a:gd name="connsiteX65" fmla="*/ 3076638 w 9364418"/>
              <a:gd name="connsiteY65" fmla="*/ 3187700 h 5440319"/>
              <a:gd name="connsiteX66" fmla="*/ 3013138 w 9364418"/>
              <a:gd name="connsiteY66" fmla="*/ 3162300 h 5440319"/>
              <a:gd name="connsiteX67" fmla="*/ 2962338 w 9364418"/>
              <a:gd name="connsiteY67" fmla="*/ 3149600 h 5440319"/>
              <a:gd name="connsiteX68" fmla="*/ 2886138 w 9364418"/>
              <a:gd name="connsiteY68" fmla="*/ 3124200 h 5440319"/>
              <a:gd name="connsiteX69" fmla="*/ 2835338 w 9364418"/>
              <a:gd name="connsiteY69" fmla="*/ 3098800 h 5440319"/>
              <a:gd name="connsiteX70" fmla="*/ 2771838 w 9364418"/>
              <a:gd name="connsiteY70" fmla="*/ 3086100 h 5440319"/>
              <a:gd name="connsiteX71" fmla="*/ 2619438 w 9364418"/>
              <a:gd name="connsiteY71" fmla="*/ 3022600 h 5440319"/>
              <a:gd name="connsiteX72" fmla="*/ 2543238 w 9364418"/>
              <a:gd name="connsiteY72" fmla="*/ 3009900 h 5440319"/>
              <a:gd name="connsiteX73" fmla="*/ 2467038 w 9364418"/>
              <a:gd name="connsiteY73" fmla="*/ 2984500 h 5440319"/>
              <a:gd name="connsiteX74" fmla="*/ 2416238 w 9364418"/>
              <a:gd name="connsiteY74" fmla="*/ 2959100 h 5440319"/>
              <a:gd name="connsiteX75" fmla="*/ 2162238 w 9364418"/>
              <a:gd name="connsiteY75" fmla="*/ 2921000 h 5440319"/>
              <a:gd name="connsiteX76" fmla="*/ 2073338 w 9364418"/>
              <a:gd name="connsiteY76" fmla="*/ 2908300 h 5440319"/>
              <a:gd name="connsiteX77" fmla="*/ 2009838 w 9364418"/>
              <a:gd name="connsiteY77" fmla="*/ 2882900 h 5440319"/>
              <a:gd name="connsiteX78" fmla="*/ 1819338 w 9364418"/>
              <a:gd name="connsiteY78" fmla="*/ 2857500 h 5440319"/>
              <a:gd name="connsiteX79" fmla="*/ 1552638 w 9364418"/>
              <a:gd name="connsiteY79" fmla="*/ 2819400 h 5440319"/>
              <a:gd name="connsiteX80" fmla="*/ 1514538 w 9364418"/>
              <a:gd name="connsiteY80" fmla="*/ 2806700 h 5440319"/>
              <a:gd name="connsiteX81" fmla="*/ 1336738 w 9364418"/>
              <a:gd name="connsiteY81" fmla="*/ 2781300 h 5440319"/>
              <a:gd name="connsiteX82" fmla="*/ 1222438 w 9364418"/>
              <a:gd name="connsiteY82" fmla="*/ 2743200 h 5440319"/>
              <a:gd name="connsiteX83" fmla="*/ 1184338 w 9364418"/>
              <a:gd name="connsiteY83" fmla="*/ 2730500 h 5440319"/>
              <a:gd name="connsiteX84" fmla="*/ 1146238 w 9364418"/>
              <a:gd name="connsiteY84" fmla="*/ 2717800 h 5440319"/>
              <a:gd name="connsiteX85" fmla="*/ 1120838 w 9364418"/>
              <a:gd name="connsiteY85" fmla="*/ 2679700 h 5440319"/>
              <a:gd name="connsiteX86" fmla="*/ 993838 w 9364418"/>
              <a:gd name="connsiteY86" fmla="*/ 2590800 h 5440319"/>
              <a:gd name="connsiteX87" fmla="*/ 968438 w 9364418"/>
              <a:gd name="connsiteY87" fmla="*/ 2552700 h 5440319"/>
              <a:gd name="connsiteX88" fmla="*/ 1171638 w 9364418"/>
              <a:gd name="connsiteY88" fmla="*/ 2514600 h 5440319"/>
              <a:gd name="connsiteX89" fmla="*/ 1260538 w 9364418"/>
              <a:gd name="connsiteY89" fmla="*/ 2501900 h 5440319"/>
              <a:gd name="connsiteX90" fmla="*/ 1463738 w 9364418"/>
              <a:gd name="connsiteY90" fmla="*/ 2476500 h 5440319"/>
              <a:gd name="connsiteX91" fmla="*/ 1603438 w 9364418"/>
              <a:gd name="connsiteY91" fmla="*/ 2451100 h 5440319"/>
              <a:gd name="connsiteX92" fmla="*/ 1971738 w 9364418"/>
              <a:gd name="connsiteY92" fmla="*/ 2425700 h 5440319"/>
              <a:gd name="connsiteX93" fmla="*/ 2035238 w 9364418"/>
              <a:gd name="connsiteY93" fmla="*/ 2413000 h 5440319"/>
              <a:gd name="connsiteX94" fmla="*/ 2263838 w 9364418"/>
              <a:gd name="connsiteY94" fmla="*/ 2374900 h 5440319"/>
              <a:gd name="connsiteX95" fmla="*/ 2428938 w 9364418"/>
              <a:gd name="connsiteY95" fmla="*/ 2336800 h 5440319"/>
              <a:gd name="connsiteX96" fmla="*/ 2505138 w 9364418"/>
              <a:gd name="connsiteY96" fmla="*/ 2324100 h 5440319"/>
              <a:gd name="connsiteX97" fmla="*/ 2619438 w 9364418"/>
              <a:gd name="connsiteY97" fmla="*/ 2273300 h 5440319"/>
              <a:gd name="connsiteX98" fmla="*/ 2670238 w 9364418"/>
              <a:gd name="connsiteY98" fmla="*/ 2260600 h 5440319"/>
              <a:gd name="connsiteX99" fmla="*/ 2733738 w 9364418"/>
              <a:gd name="connsiteY99" fmla="*/ 2222500 h 5440319"/>
              <a:gd name="connsiteX100" fmla="*/ 2771838 w 9364418"/>
              <a:gd name="connsiteY100" fmla="*/ 2197100 h 5440319"/>
              <a:gd name="connsiteX101" fmla="*/ 2835338 w 9364418"/>
              <a:gd name="connsiteY101" fmla="*/ 2184400 h 5440319"/>
              <a:gd name="connsiteX102" fmla="*/ 2987738 w 9364418"/>
              <a:gd name="connsiteY102" fmla="*/ 2120900 h 5440319"/>
              <a:gd name="connsiteX103" fmla="*/ 3102038 w 9364418"/>
              <a:gd name="connsiteY103" fmla="*/ 2070100 h 5440319"/>
              <a:gd name="connsiteX104" fmla="*/ 3190938 w 9364418"/>
              <a:gd name="connsiteY104" fmla="*/ 2019300 h 5440319"/>
              <a:gd name="connsiteX105" fmla="*/ 3305238 w 9364418"/>
              <a:gd name="connsiteY105" fmla="*/ 1968500 h 5440319"/>
              <a:gd name="connsiteX106" fmla="*/ 3356038 w 9364418"/>
              <a:gd name="connsiteY106" fmla="*/ 1955800 h 5440319"/>
              <a:gd name="connsiteX107" fmla="*/ 3495738 w 9364418"/>
              <a:gd name="connsiteY107" fmla="*/ 1892300 h 5440319"/>
              <a:gd name="connsiteX108" fmla="*/ 3648138 w 9364418"/>
              <a:gd name="connsiteY108" fmla="*/ 1828800 h 5440319"/>
              <a:gd name="connsiteX109" fmla="*/ 3698938 w 9364418"/>
              <a:gd name="connsiteY109" fmla="*/ 1803400 h 5440319"/>
              <a:gd name="connsiteX110" fmla="*/ 3800538 w 9364418"/>
              <a:gd name="connsiteY110" fmla="*/ 1778000 h 5440319"/>
              <a:gd name="connsiteX111" fmla="*/ 3851338 w 9364418"/>
              <a:gd name="connsiteY111" fmla="*/ 1765300 h 5440319"/>
              <a:gd name="connsiteX112" fmla="*/ 3902138 w 9364418"/>
              <a:gd name="connsiteY112" fmla="*/ 1752600 h 5440319"/>
              <a:gd name="connsiteX113" fmla="*/ 3952938 w 9364418"/>
              <a:gd name="connsiteY113" fmla="*/ 1727200 h 5440319"/>
              <a:gd name="connsiteX114" fmla="*/ 4029138 w 9364418"/>
              <a:gd name="connsiteY114" fmla="*/ 1714500 h 5440319"/>
              <a:gd name="connsiteX115" fmla="*/ 4448238 w 9364418"/>
              <a:gd name="connsiteY115" fmla="*/ 1676400 h 5440319"/>
              <a:gd name="connsiteX116" fmla="*/ 4626038 w 9364418"/>
              <a:gd name="connsiteY116" fmla="*/ 1651000 h 5440319"/>
              <a:gd name="connsiteX117" fmla="*/ 4765738 w 9364418"/>
              <a:gd name="connsiteY117" fmla="*/ 1638300 h 5440319"/>
              <a:gd name="connsiteX118" fmla="*/ 4867338 w 9364418"/>
              <a:gd name="connsiteY118" fmla="*/ 1625600 h 5440319"/>
              <a:gd name="connsiteX119" fmla="*/ 4981638 w 9364418"/>
              <a:gd name="connsiteY119" fmla="*/ 1612900 h 5440319"/>
              <a:gd name="connsiteX120" fmla="*/ 5070538 w 9364418"/>
              <a:gd name="connsiteY120" fmla="*/ 1587500 h 5440319"/>
              <a:gd name="connsiteX121" fmla="*/ 5184838 w 9364418"/>
              <a:gd name="connsiteY121" fmla="*/ 1574800 h 5440319"/>
              <a:gd name="connsiteX122" fmla="*/ 5286438 w 9364418"/>
              <a:gd name="connsiteY122" fmla="*/ 1536700 h 5440319"/>
              <a:gd name="connsiteX123" fmla="*/ 5362638 w 9364418"/>
              <a:gd name="connsiteY123" fmla="*/ 1524000 h 5440319"/>
              <a:gd name="connsiteX124" fmla="*/ 5527738 w 9364418"/>
              <a:gd name="connsiteY124" fmla="*/ 1485900 h 5440319"/>
              <a:gd name="connsiteX125" fmla="*/ 5680138 w 9364418"/>
              <a:gd name="connsiteY125" fmla="*/ 1435100 h 5440319"/>
              <a:gd name="connsiteX126" fmla="*/ 5819838 w 9364418"/>
              <a:gd name="connsiteY126" fmla="*/ 1397000 h 5440319"/>
              <a:gd name="connsiteX127" fmla="*/ 5896038 w 9364418"/>
              <a:gd name="connsiteY127" fmla="*/ 1358900 h 5440319"/>
              <a:gd name="connsiteX128" fmla="*/ 6010338 w 9364418"/>
              <a:gd name="connsiteY128" fmla="*/ 1295400 h 5440319"/>
              <a:gd name="connsiteX129" fmla="*/ 6086538 w 9364418"/>
              <a:gd name="connsiteY129" fmla="*/ 1270000 h 5440319"/>
              <a:gd name="connsiteX130" fmla="*/ 6137338 w 9364418"/>
              <a:gd name="connsiteY130" fmla="*/ 1231900 h 5440319"/>
              <a:gd name="connsiteX131" fmla="*/ 6238938 w 9364418"/>
              <a:gd name="connsiteY131" fmla="*/ 1193800 h 5440319"/>
              <a:gd name="connsiteX132" fmla="*/ 6289738 w 9364418"/>
              <a:gd name="connsiteY132" fmla="*/ 1168400 h 5440319"/>
              <a:gd name="connsiteX133" fmla="*/ 6327838 w 9364418"/>
              <a:gd name="connsiteY133" fmla="*/ 1143000 h 5440319"/>
              <a:gd name="connsiteX134" fmla="*/ 6378638 w 9364418"/>
              <a:gd name="connsiteY134" fmla="*/ 1104900 h 5440319"/>
              <a:gd name="connsiteX135" fmla="*/ 6416738 w 9364418"/>
              <a:gd name="connsiteY135" fmla="*/ 1092200 h 5440319"/>
              <a:gd name="connsiteX136" fmla="*/ 6480238 w 9364418"/>
              <a:gd name="connsiteY136" fmla="*/ 1066800 h 5440319"/>
              <a:gd name="connsiteX137" fmla="*/ 6518338 w 9364418"/>
              <a:gd name="connsiteY137" fmla="*/ 1054100 h 5440319"/>
              <a:gd name="connsiteX138" fmla="*/ 6594538 w 9364418"/>
              <a:gd name="connsiteY138" fmla="*/ 1003300 h 5440319"/>
              <a:gd name="connsiteX139" fmla="*/ 6683438 w 9364418"/>
              <a:gd name="connsiteY139" fmla="*/ 977900 h 5440319"/>
              <a:gd name="connsiteX140" fmla="*/ 6785038 w 9364418"/>
              <a:gd name="connsiteY140" fmla="*/ 927100 h 5440319"/>
              <a:gd name="connsiteX141" fmla="*/ 6861238 w 9364418"/>
              <a:gd name="connsiteY141" fmla="*/ 901700 h 5440319"/>
              <a:gd name="connsiteX142" fmla="*/ 6975538 w 9364418"/>
              <a:gd name="connsiteY142" fmla="*/ 889000 h 5440319"/>
              <a:gd name="connsiteX143" fmla="*/ 7191438 w 9364418"/>
              <a:gd name="connsiteY143" fmla="*/ 850900 h 5440319"/>
              <a:gd name="connsiteX144" fmla="*/ 7470838 w 9364418"/>
              <a:gd name="connsiteY144" fmla="*/ 838200 h 5440319"/>
              <a:gd name="connsiteX145" fmla="*/ 7547038 w 9364418"/>
              <a:gd name="connsiteY145" fmla="*/ 825500 h 5440319"/>
              <a:gd name="connsiteX146" fmla="*/ 7661338 w 9364418"/>
              <a:gd name="connsiteY146" fmla="*/ 812800 h 5440319"/>
              <a:gd name="connsiteX147" fmla="*/ 7775638 w 9364418"/>
              <a:gd name="connsiteY147" fmla="*/ 774700 h 5440319"/>
              <a:gd name="connsiteX148" fmla="*/ 7839138 w 9364418"/>
              <a:gd name="connsiteY148" fmla="*/ 762000 h 5440319"/>
              <a:gd name="connsiteX149" fmla="*/ 7877238 w 9364418"/>
              <a:gd name="connsiteY149" fmla="*/ 749300 h 5440319"/>
              <a:gd name="connsiteX150" fmla="*/ 7978838 w 9364418"/>
              <a:gd name="connsiteY150" fmla="*/ 736600 h 5440319"/>
              <a:gd name="connsiteX151" fmla="*/ 8194738 w 9364418"/>
              <a:gd name="connsiteY151" fmla="*/ 698500 h 5440319"/>
              <a:gd name="connsiteX152" fmla="*/ 8232838 w 9364418"/>
              <a:gd name="connsiteY152" fmla="*/ 673100 h 5440319"/>
              <a:gd name="connsiteX153" fmla="*/ 8309038 w 9364418"/>
              <a:gd name="connsiteY153" fmla="*/ 660400 h 5440319"/>
              <a:gd name="connsiteX154" fmla="*/ 8486838 w 9364418"/>
              <a:gd name="connsiteY154" fmla="*/ 622300 h 5440319"/>
              <a:gd name="connsiteX155" fmla="*/ 8626538 w 9364418"/>
              <a:gd name="connsiteY155" fmla="*/ 584200 h 5440319"/>
              <a:gd name="connsiteX156" fmla="*/ 8817038 w 9364418"/>
              <a:gd name="connsiteY156" fmla="*/ 546100 h 5440319"/>
              <a:gd name="connsiteX157" fmla="*/ 8855138 w 9364418"/>
              <a:gd name="connsiteY157" fmla="*/ 520700 h 5440319"/>
              <a:gd name="connsiteX158" fmla="*/ 8893238 w 9364418"/>
              <a:gd name="connsiteY158" fmla="*/ 508000 h 5440319"/>
              <a:gd name="connsiteX159" fmla="*/ 8905938 w 9364418"/>
              <a:gd name="connsiteY159" fmla="*/ 469900 h 5440319"/>
              <a:gd name="connsiteX160" fmla="*/ 8956738 w 9364418"/>
              <a:gd name="connsiteY160" fmla="*/ 355600 h 5440319"/>
              <a:gd name="connsiteX0" fmla="*/ 8893238 w 9385112"/>
              <a:gd name="connsiteY0" fmla="*/ 444500 h 5440319"/>
              <a:gd name="connsiteX1" fmla="*/ 8931338 w 9385112"/>
              <a:gd name="connsiteY1" fmla="*/ 165100 h 5440319"/>
              <a:gd name="connsiteX2" fmla="*/ 8905938 w 9385112"/>
              <a:gd name="connsiteY2" fmla="*/ 38100 h 5440319"/>
              <a:gd name="connsiteX3" fmla="*/ 8880538 w 9385112"/>
              <a:gd name="connsiteY3" fmla="*/ 0 h 5440319"/>
              <a:gd name="connsiteX4" fmla="*/ 587438 w 9385112"/>
              <a:gd name="connsiteY4" fmla="*/ 76200 h 5440319"/>
              <a:gd name="connsiteX5" fmla="*/ 816038 w 9385112"/>
              <a:gd name="connsiteY5" fmla="*/ 5067300 h 5440319"/>
              <a:gd name="connsiteX6" fmla="*/ 1908238 w 9385112"/>
              <a:gd name="connsiteY6" fmla="*/ 5080000 h 5440319"/>
              <a:gd name="connsiteX7" fmla="*/ 2162238 w 9385112"/>
              <a:gd name="connsiteY7" fmla="*/ 5105400 h 5440319"/>
              <a:gd name="connsiteX8" fmla="*/ 8893238 w 9385112"/>
              <a:gd name="connsiteY8" fmla="*/ 5092700 h 5440319"/>
              <a:gd name="connsiteX9" fmla="*/ 8867838 w 9385112"/>
              <a:gd name="connsiteY9" fmla="*/ 4940300 h 5440319"/>
              <a:gd name="connsiteX10" fmla="*/ 8855138 w 9385112"/>
              <a:gd name="connsiteY10" fmla="*/ 4838700 h 5440319"/>
              <a:gd name="connsiteX11" fmla="*/ 8829738 w 9385112"/>
              <a:gd name="connsiteY11" fmla="*/ 4762500 h 5440319"/>
              <a:gd name="connsiteX12" fmla="*/ 8766238 w 9385112"/>
              <a:gd name="connsiteY12" fmla="*/ 4546600 h 5440319"/>
              <a:gd name="connsiteX13" fmla="*/ 8702738 w 9385112"/>
              <a:gd name="connsiteY13" fmla="*/ 4521200 h 5440319"/>
              <a:gd name="connsiteX14" fmla="*/ 8537638 w 9385112"/>
              <a:gd name="connsiteY14" fmla="*/ 4483100 h 5440319"/>
              <a:gd name="connsiteX15" fmla="*/ 8448738 w 9385112"/>
              <a:gd name="connsiteY15" fmla="*/ 4470400 h 5440319"/>
              <a:gd name="connsiteX16" fmla="*/ 8359838 w 9385112"/>
              <a:gd name="connsiteY16" fmla="*/ 4445000 h 5440319"/>
              <a:gd name="connsiteX17" fmla="*/ 8258238 w 9385112"/>
              <a:gd name="connsiteY17" fmla="*/ 4432300 h 5440319"/>
              <a:gd name="connsiteX18" fmla="*/ 8143938 w 9385112"/>
              <a:gd name="connsiteY18" fmla="*/ 4406900 h 5440319"/>
              <a:gd name="connsiteX19" fmla="*/ 8029638 w 9385112"/>
              <a:gd name="connsiteY19" fmla="*/ 4394200 h 5440319"/>
              <a:gd name="connsiteX20" fmla="*/ 7813738 w 9385112"/>
              <a:gd name="connsiteY20" fmla="*/ 4343400 h 5440319"/>
              <a:gd name="connsiteX21" fmla="*/ 7623238 w 9385112"/>
              <a:gd name="connsiteY21" fmla="*/ 4305300 h 5440319"/>
              <a:gd name="connsiteX22" fmla="*/ 7534338 w 9385112"/>
              <a:gd name="connsiteY22" fmla="*/ 4279900 h 5440319"/>
              <a:gd name="connsiteX23" fmla="*/ 7381938 w 9385112"/>
              <a:gd name="connsiteY23" fmla="*/ 4229100 h 5440319"/>
              <a:gd name="connsiteX24" fmla="*/ 7331138 w 9385112"/>
              <a:gd name="connsiteY24" fmla="*/ 4216400 h 5440319"/>
              <a:gd name="connsiteX25" fmla="*/ 7229538 w 9385112"/>
              <a:gd name="connsiteY25" fmla="*/ 4178300 h 5440319"/>
              <a:gd name="connsiteX26" fmla="*/ 7191438 w 9385112"/>
              <a:gd name="connsiteY26" fmla="*/ 4152900 h 5440319"/>
              <a:gd name="connsiteX27" fmla="*/ 7102538 w 9385112"/>
              <a:gd name="connsiteY27" fmla="*/ 4140200 h 5440319"/>
              <a:gd name="connsiteX28" fmla="*/ 6785038 w 9385112"/>
              <a:gd name="connsiteY28" fmla="*/ 4102100 h 5440319"/>
              <a:gd name="connsiteX29" fmla="*/ 6721538 w 9385112"/>
              <a:gd name="connsiteY29" fmla="*/ 4076700 h 5440319"/>
              <a:gd name="connsiteX30" fmla="*/ 6683438 w 9385112"/>
              <a:gd name="connsiteY30" fmla="*/ 4064000 h 5440319"/>
              <a:gd name="connsiteX31" fmla="*/ 6632638 w 9385112"/>
              <a:gd name="connsiteY31" fmla="*/ 4038600 h 5440319"/>
              <a:gd name="connsiteX32" fmla="*/ 6492938 w 9385112"/>
              <a:gd name="connsiteY32" fmla="*/ 4013200 h 5440319"/>
              <a:gd name="connsiteX33" fmla="*/ 6442138 w 9385112"/>
              <a:gd name="connsiteY33" fmla="*/ 4000500 h 5440319"/>
              <a:gd name="connsiteX34" fmla="*/ 6404038 w 9385112"/>
              <a:gd name="connsiteY34" fmla="*/ 3987800 h 5440319"/>
              <a:gd name="connsiteX35" fmla="*/ 6353238 w 9385112"/>
              <a:gd name="connsiteY35" fmla="*/ 3962400 h 5440319"/>
              <a:gd name="connsiteX36" fmla="*/ 6200838 w 9385112"/>
              <a:gd name="connsiteY36" fmla="*/ 3937000 h 5440319"/>
              <a:gd name="connsiteX37" fmla="*/ 6137338 w 9385112"/>
              <a:gd name="connsiteY37" fmla="*/ 3898900 h 5440319"/>
              <a:gd name="connsiteX38" fmla="*/ 6099238 w 9385112"/>
              <a:gd name="connsiteY38" fmla="*/ 3886200 h 5440319"/>
              <a:gd name="connsiteX39" fmla="*/ 6061138 w 9385112"/>
              <a:gd name="connsiteY39" fmla="*/ 3860800 h 5440319"/>
              <a:gd name="connsiteX40" fmla="*/ 6023038 w 9385112"/>
              <a:gd name="connsiteY40" fmla="*/ 3848100 h 5440319"/>
              <a:gd name="connsiteX41" fmla="*/ 5959538 w 9385112"/>
              <a:gd name="connsiteY41" fmla="*/ 3822700 h 5440319"/>
              <a:gd name="connsiteX42" fmla="*/ 5807138 w 9385112"/>
              <a:gd name="connsiteY42" fmla="*/ 3810000 h 5440319"/>
              <a:gd name="connsiteX43" fmla="*/ 5629338 w 9385112"/>
              <a:gd name="connsiteY43" fmla="*/ 3746500 h 5440319"/>
              <a:gd name="connsiteX44" fmla="*/ 5527738 w 9385112"/>
              <a:gd name="connsiteY44" fmla="*/ 3721100 h 5440319"/>
              <a:gd name="connsiteX45" fmla="*/ 5362638 w 9385112"/>
              <a:gd name="connsiteY45" fmla="*/ 3695700 h 5440319"/>
              <a:gd name="connsiteX46" fmla="*/ 5273738 w 9385112"/>
              <a:gd name="connsiteY46" fmla="*/ 3670300 h 5440319"/>
              <a:gd name="connsiteX47" fmla="*/ 5197538 w 9385112"/>
              <a:gd name="connsiteY47" fmla="*/ 3657600 h 5440319"/>
              <a:gd name="connsiteX48" fmla="*/ 5019738 w 9385112"/>
              <a:gd name="connsiteY48" fmla="*/ 3619500 h 5440319"/>
              <a:gd name="connsiteX49" fmla="*/ 4854638 w 9385112"/>
              <a:gd name="connsiteY49" fmla="*/ 3606800 h 5440319"/>
              <a:gd name="connsiteX50" fmla="*/ 4676838 w 9385112"/>
              <a:gd name="connsiteY50" fmla="*/ 3568700 h 5440319"/>
              <a:gd name="connsiteX51" fmla="*/ 4600638 w 9385112"/>
              <a:gd name="connsiteY51" fmla="*/ 3543300 h 5440319"/>
              <a:gd name="connsiteX52" fmla="*/ 4511738 w 9385112"/>
              <a:gd name="connsiteY52" fmla="*/ 3530600 h 5440319"/>
              <a:gd name="connsiteX53" fmla="*/ 4460938 w 9385112"/>
              <a:gd name="connsiteY53" fmla="*/ 3517900 h 5440319"/>
              <a:gd name="connsiteX54" fmla="*/ 4397438 w 9385112"/>
              <a:gd name="connsiteY54" fmla="*/ 3505200 h 5440319"/>
              <a:gd name="connsiteX55" fmla="*/ 4143438 w 9385112"/>
              <a:gd name="connsiteY55" fmla="*/ 3479800 h 5440319"/>
              <a:gd name="connsiteX56" fmla="*/ 4054538 w 9385112"/>
              <a:gd name="connsiteY56" fmla="*/ 3454400 h 5440319"/>
              <a:gd name="connsiteX57" fmla="*/ 3876738 w 9385112"/>
              <a:gd name="connsiteY57" fmla="*/ 3429000 h 5440319"/>
              <a:gd name="connsiteX58" fmla="*/ 3762438 w 9385112"/>
              <a:gd name="connsiteY58" fmla="*/ 3390900 h 5440319"/>
              <a:gd name="connsiteX59" fmla="*/ 3686238 w 9385112"/>
              <a:gd name="connsiteY59" fmla="*/ 3365500 h 5440319"/>
              <a:gd name="connsiteX60" fmla="*/ 3597338 w 9385112"/>
              <a:gd name="connsiteY60" fmla="*/ 3340100 h 5440319"/>
              <a:gd name="connsiteX61" fmla="*/ 3483038 w 9385112"/>
              <a:gd name="connsiteY61" fmla="*/ 3302000 h 5440319"/>
              <a:gd name="connsiteX62" fmla="*/ 3368738 w 9385112"/>
              <a:gd name="connsiteY62" fmla="*/ 3263900 h 5440319"/>
              <a:gd name="connsiteX63" fmla="*/ 3203638 w 9385112"/>
              <a:gd name="connsiteY63" fmla="*/ 3225800 h 5440319"/>
              <a:gd name="connsiteX64" fmla="*/ 3076638 w 9385112"/>
              <a:gd name="connsiteY64" fmla="*/ 3187700 h 5440319"/>
              <a:gd name="connsiteX65" fmla="*/ 3013138 w 9385112"/>
              <a:gd name="connsiteY65" fmla="*/ 3162300 h 5440319"/>
              <a:gd name="connsiteX66" fmla="*/ 2962338 w 9385112"/>
              <a:gd name="connsiteY66" fmla="*/ 3149600 h 5440319"/>
              <a:gd name="connsiteX67" fmla="*/ 2886138 w 9385112"/>
              <a:gd name="connsiteY67" fmla="*/ 3124200 h 5440319"/>
              <a:gd name="connsiteX68" fmla="*/ 2835338 w 9385112"/>
              <a:gd name="connsiteY68" fmla="*/ 3098800 h 5440319"/>
              <a:gd name="connsiteX69" fmla="*/ 2771838 w 9385112"/>
              <a:gd name="connsiteY69" fmla="*/ 3086100 h 5440319"/>
              <a:gd name="connsiteX70" fmla="*/ 2619438 w 9385112"/>
              <a:gd name="connsiteY70" fmla="*/ 3022600 h 5440319"/>
              <a:gd name="connsiteX71" fmla="*/ 2543238 w 9385112"/>
              <a:gd name="connsiteY71" fmla="*/ 3009900 h 5440319"/>
              <a:gd name="connsiteX72" fmla="*/ 2467038 w 9385112"/>
              <a:gd name="connsiteY72" fmla="*/ 2984500 h 5440319"/>
              <a:gd name="connsiteX73" fmla="*/ 2416238 w 9385112"/>
              <a:gd name="connsiteY73" fmla="*/ 2959100 h 5440319"/>
              <a:gd name="connsiteX74" fmla="*/ 2162238 w 9385112"/>
              <a:gd name="connsiteY74" fmla="*/ 2921000 h 5440319"/>
              <a:gd name="connsiteX75" fmla="*/ 2073338 w 9385112"/>
              <a:gd name="connsiteY75" fmla="*/ 2908300 h 5440319"/>
              <a:gd name="connsiteX76" fmla="*/ 2009838 w 9385112"/>
              <a:gd name="connsiteY76" fmla="*/ 2882900 h 5440319"/>
              <a:gd name="connsiteX77" fmla="*/ 1819338 w 9385112"/>
              <a:gd name="connsiteY77" fmla="*/ 2857500 h 5440319"/>
              <a:gd name="connsiteX78" fmla="*/ 1552638 w 9385112"/>
              <a:gd name="connsiteY78" fmla="*/ 2819400 h 5440319"/>
              <a:gd name="connsiteX79" fmla="*/ 1514538 w 9385112"/>
              <a:gd name="connsiteY79" fmla="*/ 2806700 h 5440319"/>
              <a:gd name="connsiteX80" fmla="*/ 1336738 w 9385112"/>
              <a:gd name="connsiteY80" fmla="*/ 2781300 h 5440319"/>
              <a:gd name="connsiteX81" fmla="*/ 1222438 w 9385112"/>
              <a:gd name="connsiteY81" fmla="*/ 2743200 h 5440319"/>
              <a:gd name="connsiteX82" fmla="*/ 1184338 w 9385112"/>
              <a:gd name="connsiteY82" fmla="*/ 2730500 h 5440319"/>
              <a:gd name="connsiteX83" fmla="*/ 1146238 w 9385112"/>
              <a:gd name="connsiteY83" fmla="*/ 2717800 h 5440319"/>
              <a:gd name="connsiteX84" fmla="*/ 1120838 w 9385112"/>
              <a:gd name="connsiteY84" fmla="*/ 2679700 h 5440319"/>
              <a:gd name="connsiteX85" fmla="*/ 993838 w 9385112"/>
              <a:gd name="connsiteY85" fmla="*/ 2590800 h 5440319"/>
              <a:gd name="connsiteX86" fmla="*/ 968438 w 9385112"/>
              <a:gd name="connsiteY86" fmla="*/ 2552700 h 5440319"/>
              <a:gd name="connsiteX87" fmla="*/ 1171638 w 9385112"/>
              <a:gd name="connsiteY87" fmla="*/ 2514600 h 5440319"/>
              <a:gd name="connsiteX88" fmla="*/ 1260538 w 9385112"/>
              <a:gd name="connsiteY88" fmla="*/ 2501900 h 5440319"/>
              <a:gd name="connsiteX89" fmla="*/ 1463738 w 9385112"/>
              <a:gd name="connsiteY89" fmla="*/ 2476500 h 5440319"/>
              <a:gd name="connsiteX90" fmla="*/ 1603438 w 9385112"/>
              <a:gd name="connsiteY90" fmla="*/ 2451100 h 5440319"/>
              <a:gd name="connsiteX91" fmla="*/ 1971738 w 9385112"/>
              <a:gd name="connsiteY91" fmla="*/ 2425700 h 5440319"/>
              <a:gd name="connsiteX92" fmla="*/ 2035238 w 9385112"/>
              <a:gd name="connsiteY92" fmla="*/ 2413000 h 5440319"/>
              <a:gd name="connsiteX93" fmla="*/ 2263838 w 9385112"/>
              <a:gd name="connsiteY93" fmla="*/ 2374900 h 5440319"/>
              <a:gd name="connsiteX94" fmla="*/ 2428938 w 9385112"/>
              <a:gd name="connsiteY94" fmla="*/ 2336800 h 5440319"/>
              <a:gd name="connsiteX95" fmla="*/ 2505138 w 9385112"/>
              <a:gd name="connsiteY95" fmla="*/ 2324100 h 5440319"/>
              <a:gd name="connsiteX96" fmla="*/ 2619438 w 9385112"/>
              <a:gd name="connsiteY96" fmla="*/ 2273300 h 5440319"/>
              <a:gd name="connsiteX97" fmla="*/ 2670238 w 9385112"/>
              <a:gd name="connsiteY97" fmla="*/ 2260600 h 5440319"/>
              <a:gd name="connsiteX98" fmla="*/ 2733738 w 9385112"/>
              <a:gd name="connsiteY98" fmla="*/ 2222500 h 5440319"/>
              <a:gd name="connsiteX99" fmla="*/ 2771838 w 9385112"/>
              <a:gd name="connsiteY99" fmla="*/ 2197100 h 5440319"/>
              <a:gd name="connsiteX100" fmla="*/ 2835338 w 9385112"/>
              <a:gd name="connsiteY100" fmla="*/ 2184400 h 5440319"/>
              <a:gd name="connsiteX101" fmla="*/ 2987738 w 9385112"/>
              <a:gd name="connsiteY101" fmla="*/ 2120900 h 5440319"/>
              <a:gd name="connsiteX102" fmla="*/ 3102038 w 9385112"/>
              <a:gd name="connsiteY102" fmla="*/ 2070100 h 5440319"/>
              <a:gd name="connsiteX103" fmla="*/ 3190938 w 9385112"/>
              <a:gd name="connsiteY103" fmla="*/ 2019300 h 5440319"/>
              <a:gd name="connsiteX104" fmla="*/ 3305238 w 9385112"/>
              <a:gd name="connsiteY104" fmla="*/ 1968500 h 5440319"/>
              <a:gd name="connsiteX105" fmla="*/ 3356038 w 9385112"/>
              <a:gd name="connsiteY105" fmla="*/ 1955800 h 5440319"/>
              <a:gd name="connsiteX106" fmla="*/ 3495738 w 9385112"/>
              <a:gd name="connsiteY106" fmla="*/ 1892300 h 5440319"/>
              <a:gd name="connsiteX107" fmla="*/ 3648138 w 9385112"/>
              <a:gd name="connsiteY107" fmla="*/ 1828800 h 5440319"/>
              <a:gd name="connsiteX108" fmla="*/ 3698938 w 9385112"/>
              <a:gd name="connsiteY108" fmla="*/ 1803400 h 5440319"/>
              <a:gd name="connsiteX109" fmla="*/ 3800538 w 9385112"/>
              <a:gd name="connsiteY109" fmla="*/ 1778000 h 5440319"/>
              <a:gd name="connsiteX110" fmla="*/ 3851338 w 9385112"/>
              <a:gd name="connsiteY110" fmla="*/ 1765300 h 5440319"/>
              <a:gd name="connsiteX111" fmla="*/ 3902138 w 9385112"/>
              <a:gd name="connsiteY111" fmla="*/ 1752600 h 5440319"/>
              <a:gd name="connsiteX112" fmla="*/ 3952938 w 9385112"/>
              <a:gd name="connsiteY112" fmla="*/ 1727200 h 5440319"/>
              <a:gd name="connsiteX113" fmla="*/ 4029138 w 9385112"/>
              <a:gd name="connsiteY113" fmla="*/ 1714500 h 5440319"/>
              <a:gd name="connsiteX114" fmla="*/ 4448238 w 9385112"/>
              <a:gd name="connsiteY114" fmla="*/ 1676400 h 5440319"/>
              <a:gd name="connsiteX115" fmla="*/ 4626038 w 9385112"/>
              <a:gd name="connsiteY115" fmla="*/ 1651000 h 5440319"/>
              <a:gd name="connsiteX116" fmla="*/ 4765738 w 9385112"/>
              <a:gd name="connsiteY116" fmla="*/ 1638300 h 5440319"/>
              <a:gd name="connsiteX117" fmla="*/ 4867338 w 9385112"/>
              <a:gd name="connsiteY117" fmla="*/ 1625600 h 5440319"/>
              <a:gd name="connsiteX118" fmla="*/ 4981638 w 9385112"/>
              <a:gd name="connsiteY118" fmla="*/ 1612900 h 5440319"/>
              <a:gd name="connsiteX119" fmla="*/ 5070538 w 9385112"/>
              <a:gd name="connsiteY119" fmla="*/ 1587500 h 5440319"/>
              <a:gd name="connsiteX120" fmla="*/ 5184838 w 9385112"/>
              <a:gd name="connsiteY120" fmla="*/ 1574800 h 5440319"/>
              <a:gd name="connsiteX121" fmla="*/ 5286438 w 9385112"/>
              <a:gd name="connsiteY121" fmla="*/ 1536700 h 5440319"/>
              <a:gd name="connsiteX122" fmla="*/ 5362638 w 9385112"/>
              <a:gd name="connsiteY122" fmla="*/ 1524000 h 5440319"/>
              <a:gd name="connsiteX123" fmla="*/ 5527738 w 9385112"/>
              <a:gd name="connsiteY123" fmla="*/ 1485900 h 5440319"/>
              <a:gd name="connsiteX124" fmla="*/ 5680138 w 9385112"/>
              <a:gd name="connsiteY124" fmla="*/ 1435100 h 5440319"/>
              <a:gd name="connsiteX125" fmla="*/ 5819838 w 9385112"/>
              <a:gd name="connsiteY125" fmla="*/ 1397000 h 5440319"/>
              <a:gd name="connsiteX126" fmla="*/ 5896038 w 9385112"/>
              <a:gd name="connsiteY126" fmla="*/ 1358900 h 5440319"/>
              <a:gd name="connsiteX127" fmla="*/ 6010338 w 9385112"/>
              <a:gd name="connsiteY127" fmla="*/ 1295400 h 5440319"/>
              <a:gd name="connsiteX128" fmla="*/ 6086538 w 9385112"/>
              <a:gd name="connsiteY128" fmla="*/ 1270000 h 5440319"/>
              <a:gd name="connsiteX129" fmla="*/ 6137338 w 9385112"/>
              <a:gd name="connsiteY129" fmla="*/ 1231900 h 5440319"/>
              <a:gd name="connsiteX130" fmla="*/ 6238938 w 9385112"/>
              <a:gd name="connsiteY130" fmla="*/ 1193800 h 5440319"/>
              <a:gd name="connsiteX131" fmla="*/ 6289738 w 9385112"/>
              <a:gd name="connsiteY131" fmla="*/ 1168400 h 5440319"/>
              <a:gd name="connsiteX132" fmla="*/ 6327838 w 9385112"/>
              <a:gd name="connsiteY132" fmla="*/ 1143000 h 5440319"/>
              <a:gd name="connsiteX133" fmla="*/ 6378638 w 9385112"/>
              <a:gd name="connsiteY133" fmla="*/ 1104900 h 5440319"/>
              <a:gd name="connsiteX134" fmla="*/ 6416738 w 9385112"/>
              <a:gd name="connsiteY134" fmla="*/ 1092200 h 5440319"/>
              <a:gd name="connsiteX135" fmla="*/ 6480238 w 9385112"/>
              <a:gd name="connsiteY135" fmla="*/ 1066800 h 5440319"/>
              <a:gd name="connsiteX136" fmla="*/ 6518338 w 9385112"/>
              <a:gd name="connsiteY136" fmla="*/ 1054100 h 5440319"/>
              <a:gd name="connsiteX137" fmla="*/ 6594538 w 9385112"/>
              <a:gd name="connsiteY137" fmla="*/ 1003300 h 5440319"/>
              <a:gd name="connsiteX138" fmla="*/ 6683438 w 9385112"/>
              <a:gd name="connsiteY138" fmla="*/ 977900 h 5440319"/>
              <a:gd name="connsiteX139" fmla="*/ 6785038 w 9385112"/>
              <a:gd name="connsiteY139" fmla="*/ 927100 h 5440319"/>
              <a:gd name="connsiteX140" fmla="*/ 6861238 w 9385112"/>
              <a:gd name="connsiteY140" fmla="*/ 901700 h 5440319"/>
              <a:gd name="connsiteX141" fmla="*/ 6975538 w 9385112"/>
              <a:gd name="connsiteY141" fmla="*/ 889000 h 5440319"/>
              <a:gd name="connsiteX142" fmla="*/ 7191438 w 9385112"/>
              <a:gd name="connsiteY142" fmla="*/ 850900 h 5440319"/>
              <a:gd name="connsiteX143" fmla="*/ 7470838 w 9385112"/>
              <a:gd name="connsiteY143" fmla="*/ 838200 h 5440319"/>
              <a:gd name="connsiteX144" fmla="*/ 7547038 w 9385112"/>
              <a:gd name="connsiteY144" fmla="*/ 825500 h 5440319"/>
              <a:gd name="connsiteX145" fmla="*/ 7661338 w 9385112"/>
              <a:gd name="connsiteY145" fmla="*/ 812800 h 5440319"/>
              <a:gd name="connsiteX146" fmla="*/ 7775638 w 9385112"/>
              <a:gd name="connsiteY146" fmla="*/ 774700 h 5440319"/>
              <a:gd name="connsiteX147" fmla="*/ 7839138 w 9385112"/>
              <a:gd name="connsiteY147" fmla="*/ 762000 h 5440319"/>
              <a:gd name="connsiteX148" fmla="*/ 7877238 w 9385112"/>
              <a:gd name="connsiteY148" fmla="*/ 749300 h 5440319"/>
              <a:gd name="connsiteX149" fmla="*/ 7978838 w 9385112"/>
              <a:gd name="connsiteY149" fmla="*/ 736600 h 5440319"/>
              <a:gd name="connsiteX150" fmla="*/ 8194738 w 9385112"/>
              <a:gd name="connsiteY150" fmla="*/ 698500 h 5440319"/>
              <a:gd name="connsiteX151" fmla="*/ 8232838 w 9385112"/>
              <a:gd name="connsiteY151" fmla="*/ 673100 h 5440319"/>
              <a:gd name="connsiteX152" fmla="*/ 8309038 w 9385112"/>
              <a:gd name="connsiteY152" fmla="*/ 660400 h 5440319"/>
              <a:gd name="connsiteX153" fmla="*/ 8486838 w 9385112"/>
              <a:gd name="connsiteY153" fmla="*/ 622300 h 5440319"/>
              <a:gd name="connsiteX154" fmla="*/ 8626538 w 9385112"/>
              <a:gd name="connsiteY154" fmla="*/ 584200 h 5440319"/>
              <a:gd name="connsiteX155" fmla="*/ 8817038 w 9385112"/>
              <a:gd name="connsiteY155" fmla="*/ 546100 h 5440319"/>
              <a:gd name="connsiteX156" fmla="*/ 8855138 w 9385112"/>
              <a:gd name="connsiteY156" fmla="*/ 520700 h 5440319"/>
              <a:gd name="connsiteX157" fmla="*/ 8893238 w 9385112"/>
              <a:gd name="connsiteY157" fmla="*/ 508000 h 5440319"/>
              <a:gd name="connsiteX158" fmla="*/ 8905938 w 9385112"/>
              <a:gd name="connsiteY158" fmla="*/ 469900 h 5440319"/>
              <a:gd name="connsiteX159" fmla="*/ 8956738 w 9385112"/>
              <a:gd name="connsiteY159" fmla="*/ 355600 h 5440319"/>
              <a:gd name="connsiteX0" fmla="*/ 8893238 w 9403925"/>
              <a:gd name="connsiteY0" fmla="*/ 444500 h 5440319"/>
              <a:gd name="connsiteX1" fmla="*/ 8931338 w 9403925"/>
              <a:gd name="connsiteY1" fmla="*/ 165100 h 5440319"/>
              <a:gd name="connsiteX2" fmla="*/ 8905938 w 9403925"/>
              <a:gd name="connsiteY2" fmla="*/ 38100 h 5440319"/>
              <a:gd name="connsiteX3" fmla="*/ 8880538 w 9403925"/>
              <a:gd name="connsiteY3" fmla="*/ 0 h 5440319"/>
              <a:gd name="connsiteX4" fmla="*/ 587438 w 9403925"/>
              <a:gd name="connsiteY4" fmla="*/ 76200 h 5440319"/>
              <a:gd name="connsiteX5" fmla="*/ 816038 w 9403925"/>
              <a:gd name="connsiteY5" fmla="*/ 5067300 h 5440319"/>
              <a:gd name="connsiteX6" fmla="*/ 1908238 w 9403925"/>
              <a:gd name="connsiteY6" fmla="*/ 5080000 h 5440319"/>
              <a:gd name="connsiteX7" fmla="*/ 8893238 w 9403925"/>
              <a:gd name="connsiteY7" fmla="*/ 5092700 h 5440319"/>
              <a:gd name="connsiteX8" fmla="*/ 8867838 w 9403925"/>
              <a:gd name="connsiteY8" fmla="*/ 4940300 h 5440319"/>
              <a:gd name="connsiteX9" fmla="*/ 8855138 w 9403925"/>
              <a:gd name="connsiteY9" fmla="*/ 4838700 h 5440319"/>
              <a:gd name="connsiteX10" fmla="*/ 8829738 w 9403925"/>
              <a:gd name="connsiteY10" fmla="*/ 4762500 h 5440319"/>
              <a:gd name="connsiteX11" fmla="*/ 8766238 w 9403925"/>
              <a:gd name="connsiteY11" fmla="*/ 4546600 h 5440319"/>
              <a:gd name="connsiteX12" fmla="*/ 8702738 w 9403925"/>
              <a:gd name="connsiteY12" fmla="*/ 4521200 h 5440319"/>
              <a:gd name="connsiteX13" fmla="*/ 8537638 w 9403925"/>
              <a:gd name="connsiteY13" fmla="*/ 4483100 h 5440319"/>
              <a:gd name="connsiteX14" fmla="*/ 8448738 w 9403925"/>
              <a:gd name="connsiteY14" fmla="*/ 4470400 h 5440319"/>
              <a:gd name="connsiteX15" fmla="*/ 8359838 w 9403925"/>
              <a:gd name="connsiteY15" fmla="*/ 4445000 h 5440319"/>
              <a:gd name="connsiteX16" fmla="*/ 8258238 w 9403925"/>
              <a:gd name="connsiteY16" fmla="*/ 4432300 h 5440319"/>
              <a:gd name="connsiteX17" fmla="*/ 8143938 w 9403925"/>
              <a:gd name="connsiteY17" fmla="*/ 4406900 h 5440319"/>
              <a:gd name="connsiteX18" fmla="*/ 8029638 w 9403925"/>
              <a:gd name="connsiteY18" fmla="*/ 4394200 h 5440319"/>
              <a:gd name="connsiteX19" fmla="*/ 7813738 w 9403925"/>
              <a:gd name="connsiteY19" fmla="*/ 4343400 h 5440319"/>
              <a:gd name="connsiteX20" fmla="*/ 7623238 w 9403925"/>
              <a:gd name="connsiteY20" fmla="*/ 4305300 h 5440319"/>
              <a:gd name="connsiteX21" fmla="*/ 7534338 w 9403925"/>
              <a:gd name="connsiteY21" fmla="*/ 4279900 h 5440319"/>
              <a:gd name="connsiteX22" fmla="*/ 7381938 w 9403925"/>
              <a:gd name="connsiteY22" fmla="*/ 4229100 h 5440319"/>
              <a:gd name="connsiteX23" fmla="*/ 7331138 w 9403925"/>
              <a:gd name="connsiteY23" fmla="*/ 4216400 h 5440319"/>
              <a:gd name="connsiteX24" fmla="*/ 7229538 w 9403925"/>
              <a:gd name="connsiteY24" fmla="*/ 4178300 h 5440319"/>
              <a:gd name="connsiteX25" fmla="*/ 7191438 w 9403925"/>
              <a:gd name="connsiteY25" fmla="*/ 4152900 h 5440319"/>
              <a:gd name="connsiteX26" fmla="*/ 7102538 w 9403925"/>
              <a:gd name="connsiteY26" fmla="*/ 4140200 h 5440319"/>
              <a:gd name="connsiteX27" fmla="*/ 6785038 w 9403925"/>
              <a:gd name="connsiteY27" fmla="*/ 4102100 h 5440319"/>
              <a:gd name="connsiteX28" fmla="*/ 6721538 w 9403925"/>
              <a:gd name="connsiteY28" fmla="*/ 4076700 h 5440319"/>
              <a:gd name="connsiteX29" fmla="*/ 6683438 w 9403925"/>
              <a:gd name="connsiteY29" fmla="*/ 4064000 h 5440319"/>
              <a:gd name="connsiteX30" fmla="*/ 6632638 w 9403925"/>
              <a:gd name="connsiteY30" fmla="*/ 4038600 h 5440319"/>
              <a:gd name="connsiteX31" fmla="*/ 6492938 w 9403925"/>
              <a:gd name="connsiteY31" fmla="*/ 4013200 h 5440319"/>
              <a:gd name="connsiteX32" fmla="*/ 6442138 w 9403925"/>
              <a:gd name="connsiteY32" fmla="*/ 4000500 h 5440319"/>
              <a:gd name="connsiteX33" fmla="*/ 6404038 w 9403925"/>
              <a:gd name="connsiteY33" fmla="*/ 3987800 h 5440319"/>
              <a:gd name="connsiteX34" fmla="*/ 6353238 w 9403925"/>
              <a:gd name="connsiteY34" fmla="*/ 3962400 h 5440319"/>
              <a:gd name="connsiteX35" fmla="*/ 6200838 w 9403925"/>
              <a:gd name="connsiteY35" fmla="*/ 3937000 h 5440319"/>
              <a:gd name="connsiteX36" fmla="*/ 6137338 w 9403925"/>
              <a:gd name="connsiteY36" fmla="*/ 3898900 h 5440319"/>
              <a:gd name="connsiteX37" fmla="*/ 6099238 w 9403925"/>
              <a:gd name="connsiteY37" fmla="*/ 3886200 h 5440319"/>
              <a:gd name="connsiteX38" fmla="*/ 6061138 w 9403925"/>
              <a:gd name="connsiteY38" fmla="*/ 3860800 h 5440319"/>
              <a:gd name="connsiteX39" fmla="*/ 6023038 w 9403925"/>
              <a:gd name="connsiteY39" fmla="*/ 3848100 h 5440319"/>
              <a:gd name="connsiteX40" fmla="*/ 5959538 w 9403925"/>
              <a:gd name="connsiteY40" fmla="*/ 3822700 h 5440319"/>
              <a:gd name="connsiteX41" fmla="*/ 5807138 w 9403925"/>
              <a:gd name="connsiteY41" fmla="*/ 3810000 h 5440319"/>
              <a:gd name="connsiteX42" fmla="*/ 5629338 w 9403925"/>
              <a:gd name="connsiteY42" fmla="*/ 3746500 h 5440319"/>
              <a:gd name="connsiteX43" fmla="*/ 5527738 w 9403925"/>
              <a:gd name="connsiteY43" fmla="*/ 3721100 h 5440319"/>
              <a:gd name="connsiteX44" fmla="*/ 5362638 w 9403925"/>
              <a:gd name="connsiteY44" fmla="*/ 3695700 h 5440319"/>
              <a:gd name="connsiteX45" fmla="*/ 5273738 w 9403925"/>
              <a:gd name="connsiteY45" fmla="*/ 3670300 h 5440319"/>
              <a:gd name="connsiteX46" fmla="*/ 5197538 w 9403925"/>
              <a:gd name="connsiteY46" fmla="*/ 3657600 h 5440319"/>
              <a:gd name="connsiteX47" fmla="*/ 5019738 w 9403925"/>
              <a:gd name="connsiteY47" fmla="*/ 3619500 h 5440319"/>
              <a:gd name="connsiteX48" fmla="*/ 4854638 w 9403925"/>
              <a:gd name="connsiteY48" fmla="*/ 3606800 h 5440319"/>
              <a:gd name="connsiteX49" fmla="*/ 4676838 w 9403925"/>
              <a:gd name="connsiteY49" fmla="*/ 3568700 h 5440319"/>
              <a:gd name="connsiteX50" fmla="*/ 4600638 w 9403925"/>
              <a:gd name="connsiteY50" fmla="*/ 3543300 h 5440319"/>
              <a:gd name="connsiteX51" fmla="*/ 4511738 w 9403925"/>
              <a:gd name="connsiteY51" fmla="*/ 3530600 h 5440319"/>
              <a:gd name="connsiteX52" fmla="*/ 4460938 w 9403925"/>
              <a:gd name="connsiteY52" fmla="*/ 3517900 h 5440319"/>
              <a:gd name="connsiteX53" fmla="*/ 4397438 w 9403925"/>
              <a:gd name="connsiteY53" fmla="*/ 3505200 h 5440319"/>
              <a:gd name="connsiteX54" fmla="*/ 4143438 w 9403925"/>
              <a:gd name="connsiteY54" fmla="*/ 3479800 h 5440319"/>
              <a:gd name="connsiteX55" fmla="*/ 4054538 w 9403925"/>
              <a:gd name="connsiteY55" fmla="*/ 3454400 h 5440319"/>
              <a:gd name="connsiteX56" fmla="*/ 3876738 w 9403925"/>
              <a:gd name="connsiteY56" fmla="*/ 3429000 h 5440319"/>
              <a:gd name="connsiteX57" fmla="*/ 3762438 w 9403925"/>
              <a:gd name="connsiteY57" fmla="*/ 3390900 h 5440319"/>
              <a:gd name="connsiteX58" fmla="*/ 3686238 w 9403925"/>
              <a:gd name="connsiteY58" fmla="*/ 3365500 h 5440319"/>
              <a:gd name="connsiteX59" fmla="*/ 3597338 w 9403925"/>
              <a:gd name="connsiteY59" fmla="*/ 3340100 h 5440319"/>
              <a:gd name="connsiteX60" fmla="*/ 3483038 w 9403925"/>
              <a:gd name="connsiteY60" fmla="*/ 3302000 h 5440319"/>
              <a:gd name="connsiteX61" fmla="*/ 3368738 w 9403925"/>
              <a:gd name="connsiteY61" fmla="*/ 3263900 h 5440319"/>
              <a:gd name="connsiteX62" fmla="*/ 3203638 w 9403925"/>
              <a:gd name="connsiteY62" fmla="*/ 3225800 h 5440319"/>
              <a:gd name="connsiteX63" fmla="*/ 3076638 w 9403925"/>
              <a:gd name="connsiteY63" fmla="*/ 3187700 h 5440319"/>
              <a:gd name="connsiteX64" fmla="*/ 3013138 w 9403925"/>
              <a:gd name="connsiteY64" fmla="*/ 3162300 h 5440319"/>
              <a:gd name="connsiteX65" fmla="*/ 2962338 w 9403925"/>
              <a:gd name="connsiteY65" fmla="*/ 3149600 h 5440319"/>
              <a:gd name="connsiteX66" fmla="*/ 2886138 w 9403925"/>
              <a:gd name="connsiteY66" fmla="*/ 3124200 h 5440319"/>
              <a:gd name="connsiteX67" fmla="*/ 2835338 w 9403925"/>
              <a:gd name="connsiteY67" fmla="*/ 3098800 h 5440319"/>
              <a:gd name="connsiteX68" fmla="*/ 2771838 w 9403925"/>
              <a:gd name="connsiteY68" fmla="*/ 3086100 h 5440319"/>
              <a:gd name="connsiteX69" fmla="*/ 2619438 w 9403925"/>
              <a:gd name="connsiteY69" fmla="*/ 3022600 h 5440319"/>
              <a:gd name="connsiteX70" fmla="*/ 2543238 w 9403925"/>
              <a:gd name="connsiteY70" fmla="*/ 3009900 h 5440319"/>
              <a:gd name="connsiteX71" fmla="*/ 2467038 w 9403925"/>
              <a:gd name="connsiteY71" fmla="*/ 2984500 h 5440319"/>
              <a:gd name="connsiteX72" fmla="*/ 2416238 w 9403925"/>
              <a:gd name="connsiteY72" fmla="*/ 2959100 h 5440319"/>
              <a:gd name="connsiteX73" fmla="*/ 2162238 w 9403925"/>
              <a:gd name="connsiteY73" fmla="*/ 2921000 h 5440319"/>
              <a:gd name="connsiteX74" fmla="*/ 2073338 w 9403925"/>
              <a:gd name="connsiteY74" fmla="*/ 2908300 h 5440319"/>
              <a:gd name="connsiteX75" fmla="*/ 2009838 w 9403925"/>
              <a:gd name="connsiteY75" fmla="*/ 2882900 h 5440319"/>
              <a:gd name="connsiteX76" fmla="*/ 1819338 w 9403925"/>
              <a:gd name="connsiteY76" fmla="*/ 2857500 h 5440319"/>
              <a:gd name="connsiteX77" fmla="*/ 1552638 w 9403925"/>
              <a:gd name="connsiteY77" fmla="*/ 2819400 h 5440319"/>
              <a:gd name="connsiteX78" fmla="*/ 1514538 w 9403925"/>
              <a:gd name="connsiteY78" fmla="*/ 2806700 h 5440319"/>
              <a:gd name="connsiteX79" fmla="*/ 1336738 w 9403925"/>
              <a:gd name="connsiteY79" fmla="*/ 2781300 h 5440319"/>
              <a:gd name="connsiteX80" fmla="*/ 1222438 w 9403925"/>
              <a:gd name="connsiteY80" fmla="*/ 2743200 h 5440319"/>
              <a:gd name="connsiteX81" fmla="*/ 1184338 w 9403925"/>
              <a:gd name="connsiteY81" fmla="*/ 2730500 h 5440319"/>
              <a:gd name="connsiteX82" fmla="*/ 1146238 w 9403925"/>
              <a:gd name="connsiteY82" fmla="*/ 2717800 h 5440319"/>
              <a:gd name="connsiteX83" fmla="*/ 1120838 w 9403925"/>
              <a:gd name="connsiteY83" fmla="*/ 2679700 h 5440319"/>
              <a:gd name="connsiteX84" fmla="*/ 993838 w 9403925"/>
              <a:gd name="connsiteY84" fmla="*/ 2590800 h 5440319"/>
              <a:gd name="connsiteX85" fmla="*/ 968438 w 9403925"/>
              <a:gd name="connsiteY85" fmla="*/ 2552700 h 5440319"/>
              <a:gd name="connsiteX86" fmla="*/ 1171638 w 9403925"/>
              <a:gd name="connsiteY86" fmla="*/ 2514600 h 5440319"/>
              <a:gd name="connsiteX87" fmla="*/ 1260538 w 9403925"/>
              <a:gd name="connsiteY87" fmla="*/ 2501900 h 5440319"/>
              <a:gd name="connsiteX88" fmla="*/ 1463738 w 9403925"/>
              <a:gd name="connsiteY88" fmla="*/ 2476500 h 5440319"/>
              <a:gd name="connsiteX89" fmla="*/ 1603438 w 9403925"/>
              <a:gd name="connsiteY89" fmla="*/ 2451100 h 5440319"/>
              <a:gd name="connsiteX90" fmla="*/ 1971738 w 9403925"/>
              <a:gd name="connsiteY90" fmla="*/ 2425700 h 5440319"/>
              <a:gd name="connsiteX91" fmla="*/ 2035238 w 9403925"/>
              <a:gd name="connsiteY91" fmla="*/ 2413000 h 5440319"/>
              <a:gd name="connsiteX92" fmla="*/ 2263838 w 9403925"/>
              <a:gd name="connsiteY92" fmla="*/ 2374900 h 5440319"/>
              <a:gd name="connsiteX93" fmla="*/ 2428938 w 9403925"/>
              <a:gd name="connsiteY93" fmla="*/ 2336800 h 5440319"/>
              <a:gd name="connsiteX94" fmla="*/ 2505138 w 9403925"/>
              <a:gd name="connsiteY94" fmla="*/ 2324100 h 5440319"/>
              <a:gd name="connsiteX95" fmla="*/ 2619438 w 9403925"/>
              <a:gd name="connsiteY95" fmla="*/ 2273300 h 5440319"/>
              <a:gd name="connsiteX96" fmla="*/ 2670238 w 9403925"/>
              <a:gd name="connsiteY96" fmla="*/ 2260600 h 5440319"/>
              <a:gd name="connsiteX97" fmla="*/ 2733738 w 9403925"/>
              <a:gd name="connsiteY97" fmla="*/ 2222500 h 5440319"/>
              <a:gd name="connsiteX98" fmla="*/ 2771838 w 9403925"/>
              <a:gd name="connsiteY98" fmla="*/ 2197100 h 5440319"/>
              <a:gd name="connsiteX99" fmla="*/ 2835338 w 9403925"/>
              <a:gd name="connsiteY99" fmla="*/ 2184400 h 5440319"/>
              <a:gd name="connsiteX100" fmla="*/ 2987738 w 9403925"/>
              <a:gd name="connsiteY100" fmla="*/ 2120900 h 5440319"/>
              <a:gd name="connsiteX101" fmla="*/ 3102038 w 9403925"/>
              <a:gd name="connsiteY101" fmla="*/ 2070100 h 5440319"/>
              <a:gd name="connsiteX102" fmla="*/ 3190938 w 9403925"/>
              <a:gd name="connsiteY102" fmla="*/ 2019300 h 5440319"/>
              <a:gd name="connsiteX103" fmla="*/ 3305238 w 9403925"/>
              <a:gd name="connsiteY103" fmla="*/ 1968500 h 5440319"/>
              <a:gd name="connsiteX104" fmla="*/ 3356038 w 9403925"/>
              <a:gd name="connsiteY104" fmla="*/ 1955800 h 5440319"/>
              <a:gd name="connsiteX105" fmla="*/ 3495738 w 9403925"/>
              <a:gd name="connsiteY105" fmla="*/ 1892300 h 5440319"/>
              <a:gd name="connsiteX106" fmla="*/ 3648138 w 9403925"/>
              <a:gd name="connsiteY106" fmla="*/ 1828800 h 5440319"/>
              <a:gd name="connsiteX107" fmla="*/ 3698938 w 9403925"/>
              <a:gd name="connsiteY107" fmla="*/ 1803400 h 5440319"/>
              <a:gd name="connsiteX108" fmla="*/ 3800538 w 9403925"/>
              <a:gd name="connsiteY108" fmla="*/ 1778000 h 5440319"/>
              <a:gd name="connsiteX109" fmla="*/ 3851338 w 9403925"/>
              <a:gd name="connsiteY109" fmla="*/ 1765300 h 5440319"/>
              <a:gd name="connsiteX110" fmla="*/ 3902138 w 9403925"/>
              <a:gd name="connsiteY110" fmla="*/ 1752600 h 5440319"/>
              <a:gd name="connsiteX111" fmla="*/ 3952938 w 9403925"/>
              <a:gd name="connsiteY111" fmla="*/ 1727200 h 5440319"/>
              <a:gd name="connsiteX112" fmla="*/ 4029138 w 9403925"/>
              <a:gd name="connsiteY112" fmla="*/ 1714500 h 5440319"/>
              <a:gd name="connsiteX113" fmla="*/ 4448238 w 9403925"/>
              <a:gd name="connsiteY113" fmla="*/ 1676400 h 5440319"/>
              <a:gd name="connsiteX114" fmla="*/ 4626038 w 9403925"/>
              <a:gd name="connsiteY114" fmla="*/ 1651000 h 5440319"/>
              <a:gd name="connsiteX115" fmla="*/ 4765738 w 9403925"/>
              <a:gd name="connsiteY115" fmla="*/ 1638300 h 5440319"/>
              <a:gd name="connsiteX116" fmla="*/ 4867338 w 9403925"/>
              <a:gd name="connsiteY116" fmla="*/ 1625600 h 5440319"/>
              <a:gd name="connsiteX117" fmla="*/ 4981638 w 9403925"/>
              <a:gd name="connsiteY117" fmla="*/ 1612900 h 5440319"/>
              <a:gd name="connsiteX118" fmla="*/ 5070538 w 9403925"/>
              <a:gd name="connsiteY118" fmla="*/ 1587500 h 5440319"/>
              <a:gd name="connsiteX119" fmla="*/ 5184838 w 9403925"/>
              <a:gd name="connsiteY119" fmla="*/ 1574800 h 5440319"/>
              <a:gd name="connsiteX120" fmla="*/ 5286438 w 9403925"/>
              <a:gd name="connsiteY120" fmla="*/ 1536700 h 5440319"/>
              <a:gd name="connsiteX121" fmla="*/ 5362638 w 9403925"/>
              <a:gd name="connsiteY121" fmla="*/ 1524000 h 5440319"/>
              <a:gd name="connsiteX122" fmla="*/ 5527738 w 9403925"/>
              <a:gd name="connsiteY122" fmla="*/ 1485900 h 5440319"/>
              <a:gd name="connsiteX123" fmla="*/ 5680138 w 9403925"/>
              <a:gd name="connsiteY123" fmla="*/ 1435100 h 5440319"/>
              <a:gd name="connsiteX124" fmla="*/ 5819838 w 9403925"/>
              <a:gd name="connsiteY124" fmla="*/ 1397000 h 5440319"/>
              <a:gd name="connsiteX125" fmla="*/ 5896038 w 9403925"/>
              <a:gd name="connsiteY125" fmla="*/ 1358900 h 5440319"/>
              <a:gd name="connsiteX126" fmla="*/ 6010338 w 9403925"/>
              <a:gd name="connsiteY126" fmla="*/ 1295400 h 5440319"/>
              <a:gd name="connsiteX127" fmla="*/ 6086538 w 9403925"/>
              <a:gd name="connsiteY127" fmla="*/ 1270000 h 5440319"/>
              <a:gd name="connsiteX128" fmla="*/ 6137338 w 9403925"/>
              <a:gd name="connsiteY128" fmla="*/ 1231900 h 5440319"/>
              <a:gd name="connsiteX129" fmla="*/ 6238938 w 9403925"/>
              <a:gd name="connsiteY129" fmla="*/ 1193800 h 5440319"/>
              <a:gd name="connsiteX130" fmla="*/ 6289738 w 9403925"/>
              <a:gd name="connsiteY130" fmla="*/ 1168400 h 5440319"/>
              <a:gd name="connsiteX131" fmla="*/ 6327838 w 9403925"/>
              <a:gd name="connsiteY131" fmla="*/ 1143000 h 5440319"/>
              <a:gd name="connsiteX132" fmla="*/ 6378638 w 9403925"/>
              <a:gd name="connsiteY132" fmla="*/ 1104900 h 5440319"/>
              <a:gd name="connsiteX133" fmla="*/ 6416738 w 9403925"/>
              <a:gd name="connsiteY133" fmla="*/ 1092200 h 5440319"/>
              <a:gd name="connsiteX134" fmla="*/ 6480238 w 9403925"/>
              <a:gd name="connsiteY134" fmla="*/ 1066800 h 5440319"/>
              <a:gd name="connsiteX135" fmla="*/ 6518338 w 9403925"/>
              <a:gd name="connsiteY135" fmla="*/ 1054100 h 5440319"/>
              <a:gd name="connsiteX136" fmla="*/ 6594538 w 9403925"/>
              <a:gd name="connsiteY136" fmla="*/ 1003300 h 5440319"/>
              <a:gd name="connsiteX137" fmla="*/ 6683438 w 9403925"/>
              <a:gd name="connsiteY137" fmla="*/ 977900 h 5440319"/>
              <a:gd name="connsiteX138" fmla="*/ 6785038 w 9403925"/>
              <a:gd name="connsiteY138" fmla="*/ 927100 h 5440319"/>
              <a:gd name="connsiteX139" fmla="*/ 6861238 w 9403925"/>
              <a:gd name="connsiteY139" fmla="*/ 901700 h 5440319"/>
              <a:gd name="connsiteX140" fmla="*/ 6975538 w 9403925"/>
              <a:gd name="connsiteY140" fmla="*/ 889000 h 5440319"/>
              <a:gd name="connsiteX141" fmla="*/ 7191438 w 9403925"/>
              <a:gd name="connsiteY141" fmla="*/ 850900 h 5440319"/>
              <a:gd name="connsiteX142" fmla="*/ 7470838 w 9403925"/>
              <a:gd name="connsiteY142" fmla="*/ 838200 h 5440319"/>
              <a:gd name="connsiteX143" fmla="*/ 7547038 w 9403925"/>
              <a:gd name="connsiteY143" fmla="*/ 825500 h 5440319"/>
              <a:gd name="connsiteX144" fmla="*/ 7661338 w 9403925"/>
              <a:gd name="connsiteY144" fmla="*/ 812800 h 5440319"/>
              <a:gd name="connsiteX145" fmla="*/ 7775638 w 9403925"/>
              <a:gd name="connsiteY145" fmla="*/ 774700 h 5440319"/>
              <a:gd name="connsiteX146" fmla="*/ 7839138 w 9403925"/>
              <a:gd name="connsiteY146" fmla="*/ 762000 h 5440319"/>
              <a:gd name="connsiteX147" fmla="*/ 7877238 w 9403925"/>
              <a:gd name="connsiteY147" fmla="*/ 749300 h 5440319"/>
              <a:gd name="connsiteX148" fmla="*/ 7978838 w 9403925"/>
              <a:gd name="connsiteY148" fmla="*/ 736600 h 5440319"/>
              <a:gd name="connsiteX149" fmla="*/ 8194738 w 9403925"/>
              <a:gd name="connsiteY149" fmla="*/ 698500 h 5440319"/>
              <a:gd name="connsiteX150" fmla="*/ 8232838 w 9403925"/>
              <a:gd name="connsiteY150" fmla="*/ 673100 h 5440319"/>
              <a:gd name="connsiteX151" fmla="*/ 8309038 w 9403925"/>
              <a:gd name="connsiteY151" fmla="*/ 660400 h 5440319"/>
              <a:gd name="connsiteX152" fmla="*/ 8486838 w 9403925"/>
              <a:gd name="connsiteY152" fmla="*/ 622300 h 5440319"/>
              <a:gd name="connsiteX153" fmla="*/ 8626538 w 9403925"/>
              <a:gd name="connsiteY153" fmla="*/ 584200 h 5440319"/>
              <a:gd name="connsiteX154" fmla="*/ 8817038 w 9403925"/>
              <a:gd name="connsiteY154" fmla="*/ 546100 h 5440319"/>
              <a:gd name="connsiteX155" fmla="*/ 8855138 w 9403925"/>
              <a:gd name="connsiteY155" fmla="*/ 520700 h 5440319"/>
              <a:gd name="connsiteX156" fmla="*/ 8893238 w 9403925"/>
              <a:gd name="connsiteY156" fmla="*/ 508000 h 5440319"/>
              <a:gd name="connsiteX157" fmla="*/ 8905938 w 9403925"/>
              <a:gd name="connsiteY157" fmla="*/ 469900 h 5440319"/>
              <a:gd name="connsiteX158" fmla="*/ 8956738 w 9403925"/>
              <a:gd name="connsiteY158" fmla="*/ 355600 h 5440319"/>
              <a:gd name="connsiteX0" fmla="*/ 9220599 w 9812183"/>
              <a:gd name="connsiteY0" fmla="*/ 444500 h 5450489"/>
              <a:gd name="connsiteX1" fmla="*/ 9258699 w 9812183"/>
              <a:gd name="connsiteY1" fmla="*/ 165100 h 5450489"/>
              <a:gd name="connsiteX2" fmla="*/ 9233299 w 9812183"/>
              <a:gd name="connsiteY2" fmla="*/ 38100 h 5450489"/>
              <a:gd name="connsiteX3" fmla="*/ 9207899 w 9812183"/>
              <a:gd name="connsiteY3" fmla="*/ 0 h 5450489"/>
              <a:gd name="connsiteX4" fmla="*/ 914799 w 9812183"/>
              <a:gd name="connsiteY4" fmla="*/ 76200 h 5450489"/>
              <a:gd name="connsiteX5" fmla="*/ 1143399 w 9812183"/>
              <a:gd name="connsiteY5" fmla="*/ 5067300 h 5450489"/>
              <a:gd name="connsiteX6" fmla="*/ 9220599 w 9812183"/>
              <a:gd name="connsiteY6" fmla="*/ 5092700 h 5450489"/>
              <a:gd name="connsiteX7" fmla="*/ 9195199 w 9812183"/>
              <a:gd name="connsiteY7" fmla="*/ 4940300 h 5450489"/>
              <a:gd name="connsiteX8" fmla="*/ 9182499 w 9812183"/>
              <a:gd name="connsiteY8" fmla="*/ 4838700 h 5450489"/>
              <a:gd name="connsiteX9" fmla="*/ 9157099 w 9812183"/>
              <a:gd name="connsiteY9" fmla="*/ 4762500 h 5450489"/>
              <a:gd name="connsiteX10" fmla="*/ 9093599 w 9812183"/>
              <a:gd name="connsiteY10" fmla="*/ 4546600 h 5450489"/>
              <a:gd name="connsiteX11" fmla="*/ 9030099 w 9812183"/>
              <a:gd name="connsiteY11" fmla="*/ 4521200 h 5450489"/>
              <a:gd name="connsiteX12" fmla="*/ 8864999 w 9812183"/>
              <a:gd name="connsiteY12" fmla="*/ 4483100 h 5450489"/>
              <a:gd name="connsiteX13" fmla="*/ 8776099 w 9812183"/>
              <a:gd name="connsiteY13" fmla="*/ 4470400 h 5450489"/>
              <a:gd name="connsiteX14" fmla="*/ 8687199 w 9812183"/>
              <a:gd name="connsiteY14" fmla="*/ 4445000 h 5450489"/>
              <a:gd name="connsiteX15" fmla="*/ 8585599 w 9812183"/>
              <a:gd name="connsiteY15" fmla="*/ 4432300 h 5450489"/>
              <a:gd name="connsiteX16" fmla="*/ 8471299 w 9812183"/>
              <a:gd name="connsiteY16" fmla="*/ 4406900 h 5450489"/>
              <a:gd name="connsiteX17" fmla="*/ 8356999 w 9812183"/>
              <a:gd name="connsiteY17" fmla="*/ 4394200 h 5450489"/>
              <a:gd name="connsiteX18" fmla="*/ 8141099 w 9812183"/>
              <a:gd name="connsiteY18" fmla="*/ 4343400 h 5450489"/>
              <a:gd name="connsiteX19" fmla="*/ 7950599 w 9812183"/>
              <a:gd name="connsiteY19" fmla="*/ 4305300 h 5450489"/>
              <a:gd name="connsiteX20" fmla="*/ 7861699 w 9812183"/>
              <a:gd name="connsiteY20" fmla="*/ 4279900 h 5450489"/>
              <a:gd name="connsiteX21" fmla="*/ 7709299 w 9812183"/>
              <a:gd name="connsiteY21" fmla="*/ 4229100 h 5450489"/>
              <a:gd name="connsiteX22" fmla="*/ 7658499 w 9812183"/>
              <a:gd name="connsiteY22" fmla="*/ 4216400 h 5450489"/>
              <a:gd name="connsiteX23" fmla="*/ 7556899 w 9812183"/>
              <a:gd name="connsiteY23" fmla="*/ 4178300 h 5450489"/>
              <a:gd name="connsiteX24" fmla="*/ 7518799 w 9812183"/>
              <a:gd name="connsiteY24" fmla="*/ 4152900 h 5450489"/>
              <a:gd name="connsiteX25" fmla="*/ 7429899 w 9812183"/>
              <a:gd name="connsiteY25" fmla="*/ 4140200 h 5450489"/>
              <a:gd name="connsiteX26" fmla="*/ 7112399 w 9812183"/>
              <a:gd name="connsiteY26" fmla="*/ 4102100 h 5450489"/>
              <a:gd name="connsiteX27" fmla="*/ 7048899 w 9812183"/>
              <a:gd name="connsiteY27" fmla="*/ 4076700 h 5450489"/>
              <a:gd name="connsiteX28" fmla="*/ 7010799 w 9812183"/>
              <a:gd name="connsiteY28" fmla="*/ 4064000 h 5450489"/>
              <a:gd name="connsiteX29" fmla="*/ 6959999 w 9812183"/>
              <a:gd name="connsiteY29" fmla="*/ 4038600 h 5450489"/>
              <a:gd name="connsiteX30" fmla="*/ 6820299 w 9812183"/>
              <a:gd name="connsiteY30" fmla="*/ 4013200 h 5450489"/>
              <a:gd name="connsiteX31" fmla="*/ 6769499 w 9812183"/>
              <a:gd name="connsiteY31" fmla="*/ 4000500 h 5450489"/>
              <a:gd name="connsiteX32" fmla="*/ 6731399 w 9812183"/>
              <a:gd name="connsiteY32" fmla="*/ 3987800 h 5450489"/>
              <a:gd name="connsiteX33" fmla="*/ 6680599 w 9812183"/>
              <a:gd name="connsiteY33" fmla="*/ 3962400 h 5450489"/>
              <a:gd name="connsiteX34" fmla="*/ 6528199 w 9812183"/>
              <a:gd name="connsiteY34" fmla="*/ 3937000 h 5450489"/>
              <a:gd name="connsiteX35" fmla="*/ 6464699 w 9812183"/>
              <a:gd name="connsiteY35" fmla="*/ 3898900 h 5450489"/>
              <a:gd name="connsiteX36" fmla="*/ 6426599 w 9812183"/>
              <a:gd name="connsiteY36" fmla="*/ 3886200 h 5450489"/>
              <a:gd name="connsiteX37" fmla="*/ 6388499 w 9812183"/>
              <a:gd name="connsiteY37" fmla="*/ 3860800 h 5450489"/>
              <a:gd name="connsiteX38" fmla="*/ 6350399 w 9812183"/>
              <a:gd name="connsiteY38" fmla="*/ 3848100 h 5450489"/>
              <a:gd name="connsiteX39" fmla="*/ 6286899 w 9812183"/>
              <a:gd name="connsiteY39" fmla="*/ 3822700 h 5450489"/>
              <a:gd name="connsiteX40" fmla="*/ 6134499 w 9812183"/>
              <a:gd name="connsiteY40" fmla="*/ 3810000 h 5450489"/>
              <a:gd name="connsiteX41" fmla="*/ 5956699 w 9812183"/>
              <a:gd name="connsiteY41" fmla="*/ 3746500 h 5450489"/>
              <a:gd name="connsiteX42" fmla="*/ 5855099 w 9812183"/>
              <a:gd name="connsiteY42" fmla="*/ 3721100 h 5450489"/>
              <a:gd name="connsiteX43" fmla="*/ 5689999 w 9812183"/>
              <a:gd name="connsiteY43" fmla="*/ 3695700 h 5450489"/>
              <a:gd name="connsiteX44" fmla="*/ 5601099 w 9812183"/>
              <a:gd name="connsiteY44" fmla="*/ 3670300 h 5450489"/>
              <a:gd name="connsiteX45" fmla="*/ 5524899 w 9812183"/>
              <a:gd name="connsiteY45" fmla="*/ 3657600 h 5450489"/>
              <a:gd name="connsiteX46" fmla="*/ 5347099 w 9812183"/>
              <a:gd name="connsiteY46" fmla="*/ 3619500 h 5450489"/>
              <a:gd name="connsiteX47" fmla="*/ 5181999 w 9812183"/>
              <a:gd name="connsiteY47" fmla="*/ 3606800 h 5450489"/>
              <a:gd name="connsiteX48" fmla="*/ 5004199 w 9812183"/>
              <a:gd name="connsiteY48" fmla="*/ 3568700 h 5450489"/>
              <a:gd name="connsiteX49" fmla="*/ 4927999 w 9812183"/>
              <a:gd name="connsiteY49" fmla="*/ 3543300 h 5450489"/>
              <a:gd name="connsiteX50" fmla="*/ 4839099 w 9812183"/>
              <a:gd name="connsiteY50" fmla="*/ 3530600 h 5450489"/>
              <a:gd name="connsiteX51" fmla="*/ 4788299 w 9812183"/>
              <a:gd name="connsiteY51" fmla="*/ 3517900 h 5450489"/>
              <a:gd name="connsiteX52" fmla="*/ 4724799 w 9812183"/>
              <a:gd name="connsiteY52" fmla="*/ 3505200 h 5450489"/>
              <a:gd name="connsiteX53" fmla="*/ 4470799 w 9812183"/>
              <a:gd name="connsiteY53" fmla="*/ 3479800 h 5450489"/>
              <a:gd name="connsiteX54" fmla="*/ 4381899 w 9812183"/>
              <a:gd name="connsiteY54" fmla="*/ 3454400 h 5450489"/>
              <a:gd name="connsiteX55" fmla="*/ 4204099 w 9812183"/>
              <a:gd name="connsiteY55" fmla="*/ 3429000 h 5450489"/>
              <a:gd name="connsiteX56" fmla="*/ 4089799 w 9812183"/>
              <a:gd name="connsiteY56" fmla="*/ 3390900 h 5450489"/>
              <a:gd name="connsiteX57" fmla="*/ 4013599 w 9812183"/>
              <a:gd name="connsiteY57" fmla="*/ 3365500 h 5450489"/>
              <a:gd name="connsiteX58" fmla="*/ 3924699 w 9812183"/>
              <a:gd name="connsiteY58" fmla="*/ 3340100 h 5450489"/>
              <a:gd name="connsiteX59" fmla="*/ 3810399 w 9812183"/>
              <a:gd name="connsiteY59" fmla="*/ 3302000 h 5450489"/>
              <a:gd name="connsiteX60" fmla="*/ 3696099 w 9812183"/>
              <a:gd name="connsiteY60" fmla="*/ 3263900 h 5450489"/>
              <a:gd name="connsiteX61" fmla="*/ 3530999 w 9812183"/>
              <a:gd name="connsiteY61" fmla="*/ 3225800 h 5450489"/>
              <a:gd name="connsiteX62" fmla="*/ 3403999 w 9812183"/>
              <a:gd name="connsiteY62" fmla="*/ 3187700 h 5450489"/>
              <a:gd name="connsiteX63" fmla="*/ 3340499 w 9812183"/>
              <a:gd name="connsiteY63" fmla="*/ 3162300 h 5450489"/>
              <a:gd name="connsiteX64" fmla="*/ 3289699 w 9812183"/>
              <a:gd name="connsiteY64" fmla="*/ 3149600 h 5450489"/>
              <a:gd name="connsiteX65" fmla="*/ 3213499 w 9812183"/>
              <a:gd name="connsiteY65" fmla="*/ 3124200 h 5450489"/>
              <a:gd name="connsiteX66" fmla="*/ 3162699 w 9812183"/>
              <a:gd name="connsiteY66" fmla="*/ 3098800 h 5450489"/>
              <a:gd name="connsiteX67" fmla="*/ 3099199 w 9812183"/>
              <a:gd name="connsiteY67" fmla="*/ 3086100 h 5450489"/>
              <a:gd name="connsiteX68" fmla="*/ 2946799 w 9812183"/>
              <a:gd name="connsiteY68" fmla="*/ 3022600 h 5450489"/>
              <a:gd name="connsiteX69" fmla="*/ 2870599 w 9812183"/>
              <a:gd name="connsiteY69" fmla="*/ 3009900 h 5450489"/>
              <a:gd name="connsiteX70" fmla="*/ 2794399 w 9812183"/>
              <a:gd name="connsiteY70" fmla="*/ 2984500 h 5450489"/>
              <a:gd name="connsiteX71" fmla="*/ 2743599 w 9812183"/>
              <a:gd name="connsiteY71" fmla="*/ 2959100 h 5450489"/>
              <a:gd name="connsiteX72" fmla="*/ 2489599 w 9812183"/>
              <a:gd name="connsiteY72" fmla="*/ 2921000 h 5450489"/>
              <a:gd name="connsiteX73" fmla="*/ 2400699 w 9812183"/>
              <a:gd name="connsiteY73" fmla="*/ 2908300 h 5450489"/>
              <a:gd name="connsiteX74" fmla="*/ 2337199 w 9812183"/>
              <a:gd name="connsiteY74" fmla="*/ 2882900 h 5450489"/>
              <a:gd name="connsiteX75" fmla="*/ 2146699 w 9812183"/>
              <a:gd name="connsiteY75" fmla="*/ 2857500 h 5450489"/>
              <a:gd name="connsiteX76" fmla="*/ 1879999 w 9812183"/>
              <a:gd name="connsiteY76" fmla="*/ 2819400 h 5450489"/>
              <a:gd name="connsiteX77" fmla="*/ 1841899 w 9812183"/>
              <a:gd name="connsiteY77" fmla="*/ 2806700 h 5450489"/>
              <a:gd name="connsiteX78" fmla="*/ 1664099 w 9812183"/>
              <a:gd name="connsiteY78" fmla="*/ 2781300 h 5450489"/>
              <a:gd name="connsiteX79" fmla="*/ 1549799 w 9812183"/>
              <a:gd name="connsiteY79" fmla="*/ 2743200 h 5450489"/>
              <a:gd name="connsiteX80" fmla="*/ 1511699 w 9812183"/>
              <a:gd name="connsiteY80" fmla="*/ 2730500 h 5450489"/>
              <a:gd name="connsiteX81" fmla="*/ 1473599 w 9812183"/>
              <a:gd name="connsiteY81" fmla="*/ 2717800 h 5450489"/>
              <a:gd name="connsiteX82" fmla="*/ 1448199 w 9812183"/>
              <a:gd name="connsiteY82" fmla="*/ 2679700 h 5450489"/>
              <a:gd name="connsiteX83" fmla="*/ 1321199 w 9812183"/>
              <a:gd name="connsiteY83" fmla="*/ 2590800 h 5450489"/>
              <a:gd name="connsiteX84" fmla="*/ 1295799 w 9812183"/>
              <a:gd name="connsiteY84" fmla="*/ 2552700 h 5450489"/>
              <a:gd name="connsiteX85" fmla="*/ 1498999 w 9812183"/>
              <a:gd name="connsiteY85" fmla="*/ 2514600 h 5450489"/>
              <a:gd name="connsiteX86" fmla="*/ 1587899 w 9812183"/>
              <a:gd name="connsiteY86" fmla="*/ 2501900 h 5450489"/>
              <a:gd name="connsiteX87" fmla="*/ 1791099 w 9812183"/>
              <a:gd name="connsiteY87" fmla="*/ 2476500 h 5450489"/>
              <a:gd name="connsiteX88" fmla="*/ 1930799 w 9812183"/>
              <a:gd name="connsiteY88" fmla="*/ 2451100 h 5450489"/>
              <a:gd name="connsiteX89" fmla="*/ 2299099 w 9812183"/>
              <a:gd name="connsiteY89" fmla="*/ 2425700 h 5450489"/>
              <a:gd name="connsiteX90" fmla="*/ 2362599 w 9812183"/>
              <a:gd name="connsiteY90" fmla="*/ 2413000 h 5450489"/>
              <a:gd name="connsiteX91" fmla="*/ 2591199 w 9812183"/>
              <a:gd name="connsiteY91" fmla="*/ 2374900 h 5450489"/>
              <a:gd name="connsiteX92" fmla="*/ 2756299 w 9812183"/>
              <a:gd name="connsiteY92" fmla="*/ 2336800 h 5450489"/>
              <a:gd name="connsiteX93" fmla="*/ 2832499 w 9812183"/>
              <a:gd name="connsiteY93" fmla="*/ 2324100 h 5450489"/>
              <a:gd name="connsiteX94" fmla="*/ 2946799 w 9812183"/>
              <a:gd name="connsiteY94" fmla="*/ 2273300 h 5450489"/>
              <a:gd name="connsiteX95" fmla="*/ 2997599 w 9812183"/>
              <a:gd name="connsiteY95" fmla="*/ 2260600 h 5450489"/>
              <a:gd name="connsiteX96" fmla="*/ 3061099 w 9812183"/>
              <a:gd name="connsiteY96" fmla="*/ 2222500 h 5450489"/>
              <a:gd name="connsiteX97" fmla="*/ 3099199 w 9812183"/>
              <a:gd name="connsiteY97" fmla="*/ 2197100 h 5450489"/>
              <a:gd name="connsiteX98" fmla="*/ 3162699 w 9812183"/>
              <a:gd name="connsiteY98" fmla="*/ 2184400 h 5450489"/>
              <a:gd name="connsiteX99" fmla="*/ 3315099 w 9812183"/>
              <a:gd name="connsiteY99" fmla="*/ 2120900 h 5450489"/>
              <a:gd name="connsiteX100" fmla="*/ 3429399 w 9812183"/>
              <a:gd name="connsiteY100" fmla="*/ 2070100 h 5450489"/>
              <a:gd name="connsiteX101" fmla="*/ 3518299 w 9812183"/>
              <a:gd name="connsiteY101" fmla="*/ 2019300 h 5450489"/>
              <a:gd name="connsiteX102" fmla="*/ 3632599 w 9812183"/>
              <a:gd name="connsiteY102" fmla="*/ 1968500 h 5450489"/>
              <a:gd name="connsiteX103" fmla="*/ 3683399 w 9812183"/>
              <a:gd name="connsiteY103" fmla="*/ 1955800 h 5450489"/>
              <a:gd name="connsiteX104" fmla="*/ 3823099 w 9812183"/>
              <a:gd name="connsiteY104" fmla="*/ 1892300 h 5450489"/>
              <a:gd name="connsiteX105" fmla="*/ 3975499 w 9812183"/>
              <a:gd name="connsiteY105" fmla="*/ 1828800 h 5450489"/>
              <a:gd name="connsiteX106" fmla="*/ 4026299 w 9812183"/>
              <a:gd name="connsiteY106" fmla="*/ 1803400 h 5450489"/>
              <a:gd name="connsiteX107" fmla="*/ 4127899 w 9812183"/>
              <a:gd name="connsiteY107" fmla="*/ 1778000 h 5450489"/>
              <a:gd name="connsiteX108" fmla="*/ 4178699 w 9812183"/>
              <a:gd name="connsiteY108" fmla="*/ 1765300 h 5450489"/>
              <a:gd name="connsiteX109" fmla="*/ 4229499 w 9812183"/>
              <a:gd name="connsiteY109" fmla="*/ 1752600 h 5450489"/>
              <a:gd name="connsiteX110" fmla="*/ 4280299 w 9812183"/>
              <a:gd name="connsiteY110" fmla="*/ 1727200 h 5450489"/>
              <a:gd name="connsiteX111" fmla="*/ 4356499 w 9812183"/>
              <a:gd name="connsiteY111" fmla="*/ 1714500 h 5450489"/>
              <a:gd name="connsiteX112" fmla="*/ 4775599 w 9812183"/>
              <a:gd name="connsiteY112" fmla="*/ 1676400 h 5450489"/>
              <a:gd name="connsiteX113" fmla="*/ 4953399 w 9812183"/>
              <a:gd name="connsiteY113" fmla="*/ 1651000 h 5450489"/>
              <a:gd name="connsiteX114" fmla="*/ 5093099 w 9812183"/>
              <a:gd name="connsiteY114" fmla="*/ 1638300 h 5450489"/>
              <a:gd name="connsiteX115" fmla="*/ 5194699 w 9812183"/>
              <a:gd name="connsiteY115" fmla="*/ 1625600 h 5450489"/>
              <a:gd name="connsiteX116" fmla="*/ 5308999 w 9812183"/>
              <a:gd name="connsiteY116" fmla="*/ 1612900 h 5450489"/>
              <a:gd name="connsiteX117" fmla="*/ 5397899 w 9812183"/>
              <a:gd name="connsiteY117" fmla="*/ 1587500 h 5450489"/>
              <a:gd name="connsiteX118" fmla="*/ 5512199 w 9812183"/>
              <a:gd name="connsiteY118" fmla="*/ 1574800 h 5450489"/>
              <a:gd name="connsiteX119" fmla="*/ 5613799 w 9812183"/>
              <a:gd name="connsiteY119" fmla="*/ 1536700 h 5450489"/>
              <a:gd name="connsiteX120" fmla="*/ 5689999 w 9812183"/>
              <a:gd name="connsiteY120" fmla="*/ 1524000 h 5450489"/>
              <a:gd name="connsiteX121" fmla="*/ 5855099 w 9812183"/>
              <a:gd name="connsiteY121" fmla="*/ 1485900 h 5450489"/>
              <a:gd name="connsiteX122" fmla="*/ 6007499 w 9812183"/>
              <a:gd name="connsiteY122" fmla="*/ 1435100 h 5450489"/>
              <a:gd name="connsiteX123" fmla="*/ 6147199 w 9812183"/>
              <a:gd name="connsiteY123" fmla="*/ 1397000 h 5450489"/>
              <a:gd name="connsiteX124" fmla="*/ 6223399 w 9812183"/>
              <a:gd name="connsiteY124" fmla="*/ 1358900 h 5450489"/>
              <a:gd name="connsiteX125" fmla="*/ 6337699 w 9812183"/>
              <a:gd name="connsiteY125" fmla="*/ 1295400 h 5450489"/>
              <a:gd name="connsiteX126" fmla="*/ 6413899 w 9812183"/>
              <a:gd name="connsiteY126" fmla="*/ 1270000 h 5450489"/>
              <a:gd name="connsiteX127" fmla="*/ 6464699 w 9812183"/>
              <a:gd name="connsiteY127" fmla="*/ 1231900 h 5450489"/>
              <a:gd name="connsiteX128" fmla="*/ 6566299 w 9812183"/>
              <a:gd name="connsiteY128" fmla="*/ 1193800 h 5450489"/>
              <a:gd name="connsiteX129" fmla="*/ 6617099 w 9812183"/>
              <a:gd name="connsiteY129" fmla="*/ 1168400 h 5450489"/>
              <a:gd name="connsiteX130" fmla="*/ 6655199 w 9812183"/>
              <a:gd name="connsiteY130" fmla="*/ 1143000 h 5450489"/>
              <a:gd name="connsiteX131" fmla="*/ 6705999 w 9812183"/>
              <a:gd name="connsiteY131" fmla="*/ 1104900 h 5450489"/>
              <a:gd name="connsiteX132" fmla="*/ 6744099 w 9812183"/>
              <a:gd name="connsiteY132" fmla="*/ 1092200 h 5450489"/>
              <a:gd name="connsiteX133" fmla="*/ 6807599 w 9812183"/>
              <a:gd name="connsiteY133" fmla="*/ 1066800 h 5450489"/>
              <a:gd name="connsiteX134" fmla="*/ 6845699 w 9812183"/>
              <a:gd name="connsiteY134" fmla="*/ 1054100 h 5450489"/>
              <a:gd name="connsiteX135" fmla="*/ 6921899 w 9812183"/>
              <a:gd name="connsiteY135" fmla="*/ 1003300 h 5450489"/>
              <a:gd name="connsiteX136" fmla="*/ 7010799 w 9812183"/>
              <a:gd name="connsiteY136" fmla="*/ 977900 h 5450489"/>
              <a:gd name="connsiteX137" fmla="*/ 7112399 w 9812183"/>
              <a:gd name="connsiteY137" fmla="*/ 927100 h 5450489"/>
              <a:gd name="connsiteX138" fmla="*/ 7188599 w 9812183"/>
              <a:gd name="connsiteY138" fmla="*/ 901700 h 5450489"/>
              <a:gd name="connsiteX139" fmla="*/ 7302899 w 9812183"/>
              <a:gd name="connsiteY139" fmla="*/ 889000 h 5450489"/>
              <a:gd name="connsiteX140" fmla="*/ 7518799 w 9812183"/>
              <a:gd name="connsiteY140" fmla="*/ 850900 h 5450489"/>
              <a:gd name="connsiteX141" fmla="*/ 7798199 w 9812183"/>
              <a:gd name="connsiteY141" fmla="*/ 838200 h 5450489"/>
              <a:gd name="connsiteX142" fmla="*/ 7874399 w 9812183"/>
              <a:gd name="connsiteY142" fmla="*/ 825500 h 5450489"/>
              <a:gd name="connsiteX143" fmla="*/ 7988699 w 9812183"/>
              <a:gd name="connsiteY143" fmla="*/ 812800 h 5450489"/>
              <a:gd name="connsiteX144" fmla="*/ 8102999 w 9812183"/>
              <a:gd name="connsiteY144" fmla="*/ 774700 h 5450489"/>
              <a:gd name="connsiteX145" fmla="*/ 8166499 w 9812183"/>
              <a:gd name="connsiteY145" fmla="*/ 762000 h 5450489"/>
              <a:gd name="connsiteX146" fmla="*/ 8204599 w 9812183"/>
              <a:gd name="connsiteY146" fmla="*/ 749300 h 5450489"/>
              <a:gd name="connsiteX147" fmla="*/ 8306199 w 9812183"/>
              <a:gd name="connsiteY147" fmla="*/ 736600 h 5450489"/>
              <a:gd name="connsiteX148" fmla="*/ 8522099 w 9812183"/>
              <a:gd name="connsiteY148" fmla="*/ 698500 h 5450489"/>
              <a:gd name="connsiteX149" fmla="*/ 8560199 w 9812183"/>
              <a:gd name="connsiteY149" fmla="*/ 673100 h 5450489"/>
              <a:gd name="connsiteX150" fmla="*/ 8636399 w 9812183"/>
              <a:gd name="connsiteY150" fmla="*/ 660400 h 5450489"/>
              <a:gd name="connsiteX151" fmla="*/ 8814199 w 9812183"/>
              <a:gd name="connsiteY151" fmla="*/ 622300 h 5450489"/>
              <a:gd name="connsiteX152" fmla="*/ 8953899 w 9812183"/>
              <a:gd name="connsiteY152" fmla="*/ 584200 h 5450489"/>
              <a:gd name="connsiteX153" fmla="*/ 9144399 w 9812183"/>
              <a:gd name="connsiteY153" fmla="*/ 546100 h 5450489"/>
              <a:gd name="connsiteX154" fmla="*/ 9182499 w 9812183"/>
              <a:gd name="connsiteY154" fmla="*/ 520700 h 5450489"/>
              <a:gd name="connsiteX155" fmla="*/ 9220599 w 9812183"/>
              <a:gd name="connsiteY155" fmla="*/ 508000 h 5450489"/>
              <a:gd name="connsiteX156" fmla="*/ 9233299 w 9812183"/>
              <a:gd name="connsiteY156" fmla="*/ 469900 h 5450489"/>
              <a:gd name="connsiteX157" fmla="*/ 9284099 w 9812183"/>
              <a:gd name="connsiteY157" fmla="*/ 355600 h 5450489"/>
              <a:gd name="connsiteX0" fmla="*/ 9220599 w 9808661"/>
              <a:gd name="connsiteY0" fmla="*/ 444500 h 5454473"/>
              <a:gd name="connsiteX1" fmla="*/ 9258699 w 9808661"/>
              <a:gd name="connsiteY1" fmla="*/ 165100 h 5454473"/>
              <a:gd name="connsiteX2" fmla="*/ 9233299 w 9808661"/>
              <a:gd name="connsiteY2" fmla="*/ 38100 h 5454473"/>
              <a:gd name="connsiteX3" fmla="*/ 9207899 w 9808661"/>
              <a:gd name="connsiteY3" fmla="*/ 0 h 5454473"/>
              <a:gd name="connsiteX4" fmla="*/ 914799 w 9808661"/>
              <a:gd name="connsiteY4" fmla="*/ 76200 h 5454473"/>
              <a:gd name="connsiteX5" fmla="*/ 1143399 w 9808661"/>
              <a:gd name="connsiteY5" fmla="*/ 5067300 h 5454473"/>
              <a:gd name="connsiteX6" fmla="*/ 9220599 w 9808661"/>
              <a:gd name="connsiteY6" fmla="*/ 5092700 h 5454473"/>
              <a:gd name="connsiteX7" fmla="*/ 9182499 w 9808661"/>
              <a:gd name="connsiteY7" fmla="*/ 4838700 h 5454473"/>
              <a:gd name="connsiteX8" fmla="*/ 9157099 w 9808661"/>
              <a:gd name="connsiteY8" fmla="*/ 4762500 h 5454473"/>
              <a:gd name="connsiteX9" fmla="*/ 9093599 w 9808661"/>
              <a:gd name="connsiteY9" fmla="*/ 4546600 h 5454473"/>
              <a:gd name="connsiteX10" fmla="*/ 9030099 w 9808661"/>
              <a:gd name="connsiteY10" fmla="*/ 4521200 h 5454473"/>
              <a:gd name="connsiteX11" fmla="*/ 8864999 w 9808661"/>
              <a:gd name="connsiteY11" fmla="*/ 4483100 h 5454473"/>
              <a:gd name="connsiteX12" fmla="*/ 8776099 w 9808661"/>
              <a:gd name="connsiteY12" fmla="*/ 4470400 h 5454473"/>
              <a:gd name="connsiteX13" fmla="*/ 8687199 w 9808661"/>
              <a:gd name="connsiteY13" fmla="*/ 4445000 h 5454473"/>
              <a:gd name="connsiteX14" fmla="*/ 8585599 w 9808661"/>
              <a:gd name="connsiteY14" fmla="*/ 4432300 h 5454473"/>
              <a:gd name="connsiteX15" fmla="*/ 8471299 w 9808661"/>
              <a:gd name="connsiteY15" fmla="*/ 4406900 h 5454473"/>
              <a:gd name="connsiteX16" fmla="*/ 8356999 w 9808661"/>
              <a:gd name="connsiteY16" fmla="*/ 4394200 h 5454473"/>
              <a:gd name="connsiteX17" fmla="*/ 8141099 w 9808661"/>
              <a:gd name="connsiteY17" fmla="*/ 4343400 h 5454473"/>
              <a:gd name="connsiteX18" fmla="*/ 7950599 w 9808661"/>
              <a:gd name="connsiteY18" fmla="*/ 4305300 h 5454473"/>
              <a:gd name="connsiteX19" fmla="*/ 7861699 w 9808661"/>
              <a:gd name="connsiteY19" fmla="*/ 4279900 h 5454473"/>
              <a:gd name="connsiteX20" fmla="*/ 7709299 w 9808661"/>
              <a:gd name="connsiteY20" fmla="*/ 4229100 h 5454473"/>
              <a:gd name="connsiteX21" fmla="*/ 7658499 w 9808661"/>
              <a:gd name="connsiteY21" fmla="*/ 4216400 h 5454473"/>
              <a:gd name="connsiteX22" fmla="*/ 7556899 w 9808661"/>
              <a:gd name="connsiteY22" fmla="*/ 4178300 h 5454473"/>
              <a:gd name="connsiteX23" fmla="*/ 7518799 w 9808661"/>
              <a:gd name="connsiteY23" fmla="*/ 4152900 h 5454473"/>
              <a:gd name="connsiteX24" fmla="*/ 7429899 w 9808661"/>
              <a:gd name="connsiteY24" fmla="*/ 4140200 h 5454473"/>
              <a:gd name="connsiteX25" fmla="*/ 7112399 w 9808661"/>
              <a:gd name="connsiteY25" fmla="*/ 4102100 h 5454473"/>
              <a:gd name="connsiteX26" fmla="*/ 7048899 w 9808661"/>
              <a:gd name="connsiteY26" fmla="*/ 4076700 h 5454473"/>
              <a:gd name="connsiteX27" fmla="*/ 7010799 w 9808661"/>
              <a:gd name="connsiteY27" fmla="*/ 4064000 h 5454473"/>
              <a:gd name="connsiteX28" fmla="*/ 6959999 w 9808661"/>
              <a:gd name="connsiteY28" fmla="*/ 4038600 h 5454473"/>
              <a:gd name="connsiteX29" fmla="*/ 6820299 w 9808661"/>
              <a:gd name="connsiteY29" fmla="*/ 4013200 h 5454473"/>
              <a:gd name="connsiteX30" fmla="*/ 6769499 w 9808661"/>
              <a:gd name="connsiteY30" fmla="*/ 4000500 h 5454473"/>
              <a:gd name="connsiteX31" fmla="*/ 6731399 w 9808661"/>
              <a:gd name="connsiteY31" fmla="*/ 3987800 h 5454473"/>
              <a:gd name="connsiteX32" fmla="*/ 6680599 w 9808661"/>
              <a:gd name="connsiteY32" fmla="*/ 3962400 h 5454473"/>
              <a:gd name="connsiteX33" fmla="*/ 6528199 w 9808661"/>
              <a:gd name="connsiteY33" fmla="*/ 3937000 h 5454473"/>
              <a:gd name="connsiteX34" fmla="*/ 6464699 w 9808661"/>
              <a:gd name="connsiteY34" fmla="*/ 3898900 h 5454473"/>
              <a:gd name="connsiteX35" fmla="*/ 6426599 w 9808661"/>
              <a:gd name="connsiteY35" fmla="*/ 3886200 h 5454473"/>
              <a:gd name="connsiteX36" fmla="*/ 6388499 w 9808661"/>
              <a:gd name="connsiteY36" fmla="*/ 3860800 h 5454473"/>
              <a:gd name="connsiteX37" fmla="*/ 6350399 w 9808661"/>
              <a:gd name="connsiteY37" fmla="*/ 3848100 h 5454473"/>
              <a:gd name="connsiteX38" fmla="*/ 6286899 w 9808661"/>
              <a:gd name="connsiteY38" fmla="*/ 3822700 h 5454473"/>
              <a:gd name="connsiteX39" fmla="*/ 6134499 w 9808661"/>
              <a:gd name="connsiteY39" fmla="*/ 3810000 h 5454473"/>
              <a:gd name="connsiteX40" fmla="*/ 5956699 w 9808661"/>
              <a:gd name="connsiteY40" fmla="*/ 3746500 h 5454473"/>
              <a:gd name="connsiteX41" fmla="*/ 5855099 w 9808661"/>
              <a:gd name="connsiteY41" fmla="*/ 3721100 h 5454473"/>
              <a:gd name="connsiteX42" fmla="*/ 5689999 w 9808661"/>
              <a:gd name="connsiteY42" fmla="*/ 3695700 h 5454473"/>
              <a:gd name="connsiteX43" fmla="*/ 5601099 w 9808661"/>
              <a:gd name="connsiteY43" fmla="*/ 3670300 h 5454473"/>
              <a:gd name="connsiteX44" fmla="*/ 5524899 w 9808661"/>
              <a:gd name="connsiteY44" fmla="*/ 3657600 h 5454473"/>
              <a:gd name="connsiteX45" fmla="*/ 5347099 w 9808661"/>
              <a:gd name="connsiteY45" fmla="*/ 3619500 h 5454473"/>
              <a:gd name="connsiteX46" fmla="*/ 5181999 w 9808661"/>
              <a:gd name="connsiteY46" fmla="*/ 3606800 h 5454473"/>
              <a:gd name="connsiteX47" fmla="*/ 5004199 w 9808661"/>
              <a:gd name="connsiteY47" fmla="*/ 3568700 h 5454473"/>
              <a:gd name="connsiteX48" fmla="*/ 4927999 w 9808661"/>
              <a:gd name="connsiteY48" fmla="*/ 3543300 h 5454473"/>
              <a:gd name="connsiteX49" fmla="*/ 4839099 w 9808661"/>
              <a:gd name="connsiteY49" fmla="*/ 3530600 h 5454473"/>
              <a:gd name="connsiteX50" fmla="*/ 4788299 w 9808661"/>
              <a:gd name="connsiteY50" fmla="*/ 3517900 h 5454473"/>
              <a:gd name="connsiteX51" fmla="*/ 4724799 w 9808661"/>
              <a:gd name="connsiteY51" fmla="*/ 3505200 h 5454473"/>
              <a:gd name="connsiteX52" fmla="*/ 4470799 w 9808661"/>
              <a:gd name="connsiteY52" fmla="*/ 3479800 h 5454473"/>
              <a:gd name="connsiteX53" fmla="*/ 4381899 w 9808661"/>
              <a:gd name="connsiteY53" fmla="*/ 3454400 h 5454473"/>
              <a:gd name="connsiteX54" fmla="*/ 4204099 w 9808661"/>
              <a:gd name="connsiteY54" fmla="*/ 3429000 h 5454473"/>
              <a:gd name="connsiteX55" fmla="*/ 4089799 w 9808661"/>
              <a:gd name="connsiteY55" fmla="*/ 3390900 h 5454473"/>
              <a:gd name="connsiteX56" fmla="*/ 4013599 w 9808661"/>
              <a:gd name="connsiteY56" fmla="*/ 3365500 h 5454473"/>
              <a:gd name="connsiteX57" fmla="*/ 3924699 w 9808661"/>
              <a:gd name="connsiteY57" fmla="*/ 3340100 h 5454473"/>
              <a:gd name="connsiteX58" fmla="*/ 3810399 w 9808661"/>
              <a:gd name="connsiteY58" fmla="*/ 3302000 h 5454473"/>
              <a:gd name="connsiteX59" fmla="*/ 3696099 w 9808661"/>
              <a:gd name="connsiteY59" fmla="*/ 3263900 h 5454473"/>
              <a:gd name="connsiteX60" fmla="*/ 3530999 w 9808661"/>
              <a:gd name="connsiteY60" fmla="*/ 3225800 h 5454473"/>
              <a:gd name="connsiteX61" fmla="*/ 3403999 w 9808661"/>
              <a:gd name="connsiteY61" fmla="*/ 3187700 h 5454473"/>
              <a:gd name="connsiteX62" fmla="*/ 3340499 w 9808661"/>
              <a:gd name="connsiteY62" fmla="*/ 3162300 h 5454473"/>
              <a:gd name="connsiteX63" fmla="*/ 3289699 w 9808661"/>
              <a:gd name="connsiteY63" fmla="*/ 3149600 h 5454473"/>
              <a:gd name="connsiteX64" fmla="*/ 3213499 w 9808661"/>
              <a:gd name="connsiteY64" fmla="*/ 3124200 h 5454473"/>
              <a:gd name="connsiteX65" fmla="*/ 3162699 w 9808661"/>
              <a:gd name="connsiteY65" fmla="*/ 3098800 h 5454473"/>
              <a:gd name="connsiteX66" fmla="*/ 3099199 w 9808661"/>
              <a:gd name="connsiteY66" fmla="*/ 3086100 h 5454473"/>
              <a:gd name="connsiteX67" fmla="*/ 2946799 w 9808661"/>
              <a:gd name="connsiteY67" fmla="*/ 3022600 h 5454473"/>
              <a:gd name="connsiteX68" fmla="*/ 2870599 w 9808661"/>
              <a:gd name="connsiteY68" fmla="*/ 3009900 h 5454473"/>
              <a:gd name="connsiteX69" fmla="*/ 2794399 w 9808661"/>
              <a:gd name="connsiteY69" fmla="*/ 2984500 h 5454473"/>
              <a:gd name="connsiteX70" fmla="*/ 2743599 w 9808661"/>
              <a:gd name="connsiteY70" fmla="*/ 2959100 h 5454473"/>
              <a:gd name="connsiteX71" fmla="*/ 2489599 w 9808661"/>
              <a:gd name="connsiteY71" fmla="*/ 2921000 h 5454473"/>
              <a:gd name="connsiteX72" fmla="*/ 2400699 w 9808661"/>
              <a:gd name="connsiteY72" fmla="*/ 2908300 h 5454473"/>
              <a:gd name="connsiteX73" fmla="*/ 2337199 w 9808661"/>
              <a:gd name="connsiteY73" fmla="*/ 2882900 h 5454473"/>
              <a:gd name="connsiteX74" fmla="*/ 2146699 w 9808661"/>
              <a:gd name="connsiteY74" fmla="*/ 2857500 h 5454473"/>
              <a:gd name="connsiteX75" fmla="*/ 1879999 w 9808661"/>
              <a:gd name="connsiteY75" fmla="*/ 2819400 h 5454473"/>
              <a:gd name="connsiteX76" fmla="*/ 1841899 w 9808661"/>
              <a:gd name="connsiteY76" fmla="*/ 2806700 h 5454473"/>
              <a:gd name="connsiteX77" fmla="*/ 1664099 w 9808661"/>
              <a:gd name="connsiteY77" fmla="*/ 2781300 h 5454473"/>
              <a:gd name="connsiteX78" fmla="*/ 1549799 w 9808661"/>
              <a:gd name="connsiteY78" fmla="*/ 2743200 h 5454473"/>
              <a:gd name="connsiteX79" fmla="*/ 1511699 w 9808661"/>
              <a:gd name="connsiteY79" fmla="*/ 2730500 h 5454473"/>
              <a:gd name="connsiteX80" fmla="*/ 1473599 w 9808661"/>
              <a:gd name="connsiteY80" fmla="*/ 2717800 h 5454473"/>
              <a:gd name="connsiteX81" fmla="*/ 1448199 w 9808661"/>
              <a:gd name="connsiteY81" fmla="*/ 2679700 h 5454473"/>
              <a:gd name="connsiteX82" fmla="*/ 1321199 w 9808661"/>
              <a:gd name="connsiteY82" fmla="*/ 2590800 h 5454473"/>
              <a:gd name="connsiteX83" fmla="*/ 1295799 w 9808661"/>
              <a:gd name="connsiteY83" fmla="*/ 2552700 h 5454473"/>
              <a:gd name="connsiteX84" fmla="*/ 1498999 w 9808661"/>
              <a:gd name="connsiteY84" fmla="*/ 2514600 h 5454473"/>
              <a:gd name="connsiteX85" fmla="*/ 1587899 w 9808661"/>
              <a:gd name="connsiteY85" fmla="*/ 2501900 h 5454473"/>
              <a:gd name="connsiteX86" fmla="*/ 1791099 w 9808661"/>
              <a:gd name="connsiteY86" fmla="*/ 2476500 h 5454473"/>
              <a:gd name="connsiteX87" fmla="*/ 1930799 w 9808661"/>
              <a:gd name="connsiteY87" fmla="*/ 2451100 h 5454473"/>
              <a:gd name="connsiteX88" fmla="*/ 2299099 w 9808661"/>
              <a:gd name="connsiteY88" fmla="*/ 2425700 h 5454473"/>
              <a:gd name="connsiteX89" fmla="*/ 2362599 w 9808661"/>
              <a:gd name="connsiteY89" fmla="*/ 2413000 h 5454473"/>
              <a:gd name="connsiteX90" fmla="*/ 2591199 w 9808661"/>
              <a:gd name="connsiteY90" fmla="*/ 2374900 h 5454473"/>
              <a:gd name="connsiteX91" fmla="*/ 2756299 w 9808661"/>
              <a:gd name="connsiteY91" fmla="*/ 2336800 h 5454473"/>
              <a:gd name="connsiteX92" fmla="*/ 2832499 w 9808661"/>
              <a:gd name="connsiteY92" fmla="*/ 2324100 h 5454473"/>
              <a:gd name="connsiteX93" fmla="*/ 2946799 w 9808661"/>
              <a:gd name="connsiteY93" fmla="*/ 2273300 h 5454473"/>
              <a:gd name="connsiteX94" fmla="*/ 2997599 w 9808661"/>
              <a:gd name="connsiteY94" fmla="*/ 2260600 h 5454473"/>
              <a:gd name="connsiteX95" fmla="*/ 3061099 w 9808661"/>
              <a:gd name="connsiteY95" fmla="*/ 2222500 h 5454473"/>
              <a:gd name="connsiteX96" fmla="*/ 3099199 w 9808661"/>
              <a:gd name="connsiteY96" fmla="*/ 2197100 h 5454473"/>
              <a:gd name="connsiteX97" fmla="*/ 3162699 w 9808661"/>
              <a:gd name="connsiteY97" fmla="*/ 2184400 h 5454473"/>
              <a:gd name="connsiteX98" fmla="*/ 3315099 w 9808661"/>
              <a:gd name="connsiteY98" fmla="*/ 2120900 h 5454473"/>
              <a:gd name="connsiteX99" fmla="*/ 3429399 w 9808661"/>
              <a:gd name="connsiteY99" fmla="*/ 2070100 h 5454473"/>
              <a:gd name="connsiteX100" fmla="*/ 3518299 w 9808661"/>
              <a:gd name="connsiteY100" fmla="*/ 2019300 h 5454473"/>
              <a:gd name="connsiteX101" fmla="*/ 3632599 w 9808661"/>
              <a:gd name="connsiteY101" fmla="*/ 1968500 h 5454473"/>
              <a:gd name="connsiteX102" fmla="*/ 3683399 w 9808661"/>
              <a:gd name="connsiteY102" fmla="*/ 1955800 h 5454473"/>
              <a:gd name="connsiteX103" fmla="*/ 3823099 w 9808661"/>
              <a:gd name="connsiteY103" fmla="*/ 1892300 h 5454473"/>
              <a:gd name="connsiteX104" fmla="*/ 3975499 w 9808661"/>
              <a:gd name="connsiteY104" fmla="*/ 1828800 h 5454473"/>
              <a:gd name="connsiteX105" fmla="*/ 4026299 w 9808661"/>
              <a:gd name="connsiteY105" fmla="*/ 1803400 h 5454473"/>
              <a:gd name="connsiteX106" fmla="*/ 4127899 w 9808661"/>
              <a:gd name="connsiteY106" fmla="*/ 1778000 h 5454473"/>
              <a:gd name="connsiteX107" fmla="*/ 4178699 w 9808661"/>
              <a:gd name="connsiteY107" fmla="*/ 1765300 h 5454473"/>
              <a:gd name="connsiteX108" fmla="*/ 4229499 w 9808661"/>
              <a:gd name="connsiteY108" fmla="*/ 1752600 h 5454473"/>
              <a:gd name="connsiteX109" fmla="*/ 4280299 w 9808661"/>
              <a:gd name="connsiteY109" fmla="*/ 1727200 h 5454473"/>
              <a:gd name="connsiteX110" fmla="*/ 4356499 w 9808661"/>
              <a:gd name="connsiteY110" fmla="*/ 1714500 h 5454473"/>
              <a:gd name="connsiteX111" fmla="*/ 4775599 w 9808661"/>
              <a:gd name="connsiteY111" fmla="*/ 1676400 h 5454473"/>
              <a:gd name="connsiteX112" fmla="*/ 4953399 w 9808661"/>
              <a:gd name="connsiteY112" fmla="*/ 1651000 h 5454473"/>
              <a:gd name="connsiteX113" fmla="*/ 5093099 w 9808661"/>
              <a:gd name="connsiteY113" fmla="*/ 1638300 h 5454473"/>
              <a:gd name="connsiteX114" fmla="*/ 5194699 w 9808661"/>
              <a:gd name="connsiteY114" fmla="*/ 1625600 h 5454473"/>
              <a:gd name="connsiteX115" fmla="*/ 5308999 w 9808661"/>
              <a:gd name="connsiteY115" fmla="*/ 1612900 h 5454473"/>
              <a:gd name="connsiteX116" fmla="*/ 5397899 w 9808661"/>
              <a:gd name="connsiteY116" fmla="*/ 1587500 h 5454473"/>
              <a:gd name="connsiteX117" fmla="*/ 5512199 w 9808661"/>
              <a:gd name="connsiteY117" fmla="*/ 1574800 h 5454473"/>
              <a:gd name="connsiteX118" fmla="*/ 5613799 w 9808661"/>
              <a:gd name="connsiteY118" fmla="*/ 1536700 h 5454473"/>
              <a:gd name="connsiteX119" fmla="*/ 5689999 w 9808661"/>
              <a:gd name="connsiteY119" fmla="*/ 1524000 h 5454473"/>
              <a:gd name="connsiteX120" fmla="*/ 5855099 w 9808661"/>
              <a:gd name="connsiteY120" fmla="*/ 1485900 h 5454473"/>
              <a:gd name="connsiteX121" fmla="*/ 6007499 w 9808661"/>
              <a:gd name="connsiteY121" fmla="*/ 1435100 h 5454473"/>
              <a:gd name="connsiteX122" fmla="*/ 6147199 w 9808661"/>
              <a:gd name="connsiteY122" fmla="*/ 1397000 h 5454473"/>
              <a:gd name="connsiteX123" fmla="*/ 6223399 w 9808661"/>
              <a:gd name="connsiteY123" fmla="*/ 1358900 h 5454473"/>
              <a:gd name="connsiteX124" fmla="*/ 6337699 w 9808661"/>
              <a:gd name="connsiteY124" fmla="*/ 1295400 h 5454473"/>
              <a:gd name="connsiteX125" fmla="*/ 6413899 w 9808661"/>
              <a:gd name="connsiteY125" fmla="*/ 1270000 h 5454473"/>
              <a:gd name="connsiteX126" fmla="*/ 6464699 w 9808661"/>
              <a:gd name="connsiteY126" fmla="*/ 1231900 h 5454473"/>
              <a:gd name="connsiteX127" fmla="*/ 6566299 w 9808661"/>
              <a:gd name="connsiteY127" fmla="*/ 1193800 h 5454473"/>
              <a:gd name="connsiteX128" fmla="*/ 6617099 w 9808661"/>
              <a:gd name="connsiteY128" fmla="*/ 1168400 h 5454473"/>
              <a:gd name="connsiteX129" fmla="*/ 6655199 w 9808661"/>
              <a:gd name="connsiteY129" fmla="*/ 1143000 h 5454473"/>
              <a:gd name="connsiteX130" fmla="*/ 6705999 w 9808661"/>
              <a:gd name="connsiteY130" fmla="*/ 1104900 h 5454473"/>
              <a:gd name="connsiteX131" fmla="*/ 6744099 w 9808661"/>
              <a:gd name="connsiteY131" fmla="*/ 1092200 h 5454473"/>
              <a:gd name="connsiteX132" fmla="*/ 6807599 w 9808661"/>
              <a:gd name="connsiteY132" fmla="*/ 1066800 h 5454473"/>
              <a:gd name="connsiteX133" fmla="*/ 6845699 w 9808661"/>
              <a:gd name="connsiteY133" fmla="*/ 1054100 h 5454473"/>
              <a:gd name="connsiteX134" fmla="*/ 6921899 w 9808661"/>
              <a:gd name="connsiteY134" fmla="*/ 1003300 h 5454473"/>
              <a:gd name="connsiteX135" fmla="*/ 7010799 w 9808661"/>
              <a:gd name="connsiteY135" fmla="*/ 977900 h 5454473"/>
              <a:gd name="connsiteX136" fmla="*/ 7112399 w 9808661"/>
              <a:gd name="connsiteY136" fmla="*/ 927100 h 5454473"/>
              <a:gd name="connsiteX137" fmla="*/ 7188599 w 9808661"/>
              <a:gd name="connsiteY137" fmla="*/ 901700 h 5454473"/>
              <a:gd name="connsiteX138" fmla="*/ 7302899 w 9808661"/>
              <a:gd name="connsiteY138" fmla="*/ 889000 h 5454473"/>
              <a:gd name="connsiteX139" fmla="*/ 7518799 w 9808661"/>
              <a:gd name="connsiteY139" fmla="*/ 850900 h 5454473"/>
              <a:gd name="connsiteX140" fmla="*/ 7798199 w 9808661"/>
              <a:gd name="connsiteY140" fmla="*/ 838200 h 5454473"/>
              <a:gd name="connsiteX141" fmla="*/ 7874399 w 9808661"/>
              <a:gd name="connsiteY141" fmla="*/ 825500 h 5454473"/>
              <a:gd name="connsiteX142" fmla="*/ 7988699 w 9808661"/>
              <a:gd name="connsiteY142" fmla="*/ 812800 h 5454473"/>
              <a:gd name="connsiteX143" fmla="*/ 8102999 w 9808661"/>
              <a:gd name="connsiteY143" fmla="*/ 774700 h 5454473"/>
              <a:gd name="connsiteX144" fmla="*/ 8166499 w 9808661"/>
              <a:gd name="connsiteY144" fmla="*/ 762000 h 5454473"/>
              <a:gd name="connsiteX145" fmla="*/ 8204599 w 9808661"/>
              <a:gd name="connsiteY145" fmla="*/ 749300 h 5454473"/>
              <a:gd name="connsiteX146" fmla="*/ 8306199 w 9808661"/>
              <a:gd name="connsiteY146" fmla="*/ 736600 h 5454473"/>
              <a:gd name="connsiteX147" fmla="*/ 8522099 w 9808661"/>
              <a:gd name="connsiteY147" fmla="*/ 698500 h 5454473"/>
              <a:gd name="connsiteX148" fmla="*/ 8560199 w 9808661"/>
              <a:gd name="connsiteY148" fmla="*/ 673100 h 5454473"/>
              <a:gd name="connsiteX149" fmla="*/ 8636399 w 9808661"/>
              <a:gd name="connsiteY149" fmla="*/ 660400 h 5454473"/>
              <a:gd name="connsiteX150" fmla="*/ 8814199 w 9808661"/>
              <a:gd name="connsiteY150" fmla="*/ 622300 h 5454473"/>
              <a:gd name="connsiteX151" fmla="*/ 8953899 w 9808661"/>
              <a:gd name="connsiteY151" fmla="*/ 584200 h 5454473"/>
              <a:gd name="connsiteX152" fmla="*/ 9144399 w 9808661"/>
              <a:gd name="connsiteY152" fmla="*/ 546100 h 5454473"/>
              <a:gd name="connsiteX153" fmla="*/ 9182499 w 9808661"/>
              <a:gd name="connsiteY153" fmla="*/ 520700 h 5454473"/>
              <a:gd name="connsiteX154" fmla="*/ 9220599 w 9808661"/>
              <a:gd name="connsiteY154" fmla="*/ 508000 h 5454473"/>
              <a:gd name="connsiteX155" fmla="*/ 9233299 w 9808661"/>
              <a:gd name="connsiteY155" fmla="*/ 469900 h 5454473"/>
              <a:gd name="connsiteX156" fmla="*/ 9284099 w 9808661"/>
              <a:gd name="connsiteY156" fmla="*/ 355600 h 5454473"/>
              <a:gd name="connsiteX0" fmla="*/ 9220599 w 9802693"/>
              <a:gd name="connsiteY0" fmla="*/ 444500 h 5457500"/>
              <a:gd name="connsiteX1" fmla="*/ 9258699 w 9802693"/>
              <a:gd name="connsiteY1" fmla="*/ 165100 h 5457500"/>
              <a:gd name="connsiteX2" fmla="*/ 9233299 w 9802693"/>
              <a:gd name="connsiteY2" fmla="*/ 38100 h 5457500"/>
              <a:gd name="connsiteX3" fmla="*/ 9207899 w 9802693"/>
              <a:gd name="connsiteY3" fmla="*/ 0 h 5457500"/>
              <a:gd name="connsiteX4" fmla="*/ 914799 w 9802693"/>
              <a:gd name="connsiteY4" fmla="*/ 76200 h 5457500"/>
              <a:gd name="connsiteX5" fmla="*/ 1143399 w 9802693"/>
              <a:gd name="connsiteY5" fmla="*/ 5067300 h 5457500"/>
              <a:gd name="connsiteX6" fmla="*/ 9220599 w 9802693"/>
              <a:gd name="connsiteY6" fmla="*/ 5092700 h 5457500"/>
              <a:gd name="connsiteX7" fmla="*/ 9157099 w 9802693"/>
              <a:gd name="connsiteY7" fmla="*/ 4762500 h 5457500"/>
              <a:gd name="connsiteX8" fmla="*/ 9093599 w 9802693"/>
              <a:gd name="connsiteY8" fmla="*/ 4546600 h 5457500"/>
              <a:gd name="connsiteX9" fmla="*/ 9030099 w 9802693"/>
              <a:gd name="connsiteY9" fmla="*/ 4521200 h 5457500"/>
              <a:gd name="connsiteX10" fmla="*/ 8864999 w 9802693"/>
              <a:gd name="connsiteY10" fmla="*/ 4483100 h 5457500"/>
              <a:gd name="connsiteX11" fmla="*/ 8776099 w 9802693"/>
              <a:gd name="connsiteY11" fmla="*/ 4470400 h 5457500"/>
              <a:gd name="connsiteX12" fmla="*/ 8687199 w 9802693"/>
              <a:gd name="connsiteY12" fmla="*/ 4445000 h 5457500"/>
              <a:gd name="connsiteX13" fmla="*/ 8585599 w 9802693"/>
              <a:gd name="connsiteY13" fmla="*/ 4432300 h 5457500"/>
              <a:gd name="connsiteX14" fmla="*/ 8471299 w 9802693"/>
              <a:gd name="connsiteY14" fmla="*/ 4406900 h 5457500"/>
              <a:gd name="connsiteX15" fmla="*/ 8356999 w 9802693"/>
              <a:gd name="connsiteY15" fmla="*/ 4394200 h 5457500"/>
              <a:gd name="connsiteX16" fmla="*/ 8141099 w 9802693"/>
              <a:gd name="connsiteY16" fmla="*/ 4343400 h 5457500"/>
              <a:gd name="connsiteX17" fmla="*/ 7950599 w 9802693"/>
              <a:gd name="connsiteY17" fmla="*/ 4305300 h 5457500"/>
              <a:gd name="connsiteX18" fmla="*/ 7861699 w 9802693"/>
              <a:gd name="connsiteY18" fmla="*/ 4279900 h 5457500"/>
              <a:gd name="connsiteX19" fmla="*/ 7709299 w 9802693"/>
              <a:gd name="connsiteY19" fmla="*/ 4229100 h 5457500"/>
              <a:gd name="connsiteX20" fmla="*/ 7658499 w 9802693"/>
              <a:gd name="connsiteY20" fmla="*/ 4216400 h 5457500"/>
              <a:gd name="connsiteX21" fmla="*/ 7556899 w 9802693"/>
              <a:gd name="connsiteY21" fmla="*/ 4178300 h 5457500"/>
              <a:gd name="connsiteX22" fmla="*/ 7518799 w 9802693"/>
              <a:gd name="connsiteY22" fmla="*/ 4152900 h 5457500"/>
              <a:gd name="connsiteX23" fmla="*/ 7429899 w 9802693"/>
              <a:gd name="connsiteY23" fmla="*/ 4140200 h 5457500"/>
              <a:gd name="connsiteX24" fmla="*/ 7112399 w 9802693"/>
              <a:gd name="connsiteY24" fmla="*/ 4102100 h 5457500"/>
              <a:gd name="connsiteX25" fmla="*/ 7048899 w 9802693"/>
              <a:gd name="connsiteY25" fmla="*/ 4076700 h 5457500"/>
              <a:gd name="connsiteX26" fmla="*/ 7010799 w 9802693"/>
              <a:gd name="connsiteY26" fmla="*/ 4064000 h 5457500"/>
              <a:gd name="connsiteX27" fmla="*/ 6959999 w 9802693"/>
              <a:gd name="connsiteY27" fmla="*/ 4038600 h 5457500"/>
              <a:gd name="connsiteX28" fmla="*/ 6820299 w 9802693"/>
              <a:gd name="connsiteY28" fmla="*/ 4013200 h 5457500"/>
              <a:gd name="connsiteX29" fmla="*/ 6769499 w 9802693"/>
              <a:gd name="connsiteY29" fmla="*/ 4000500 h 5457500"/>
              <a:gd name="connsiteX30" fmla="*/ 6731399 w 9802693"/>
              <a:gd name="connsiteY30" fmla="*/ 3987800 h 5457500"/>
              <a:gd name="connsiteX31" fmla="*/ 6680599 w 9802693"/>
              <a:gd name="connsiteY31" fmla="*/ 3962400 h 5457500"/>
              <a:gd name="connsiteX32" fmla="*/ 6528199 w 9802693"/>
              <a:gd name="connsiteY32" fmla="*/ 3937000 h 5457500"/>
              <a:gd name="connsiteX33" fmla="*/ 6464699 w 9802693"/>
              <a:gd name="connsiteY33" fmla="*/ 3898900 h 5457500"/>
              <a:gd name="connsiteX34" fmla="*/ 6426599 w 9802693"/>
              <a:gd name="connsiteY34" fmla="*/ 3886200 h 5457500"/>
              <a:gd name="connsiteX35" fmla="*/ 6388499 w 9802693"/>
              <a:gd name="connsiteY35" fmla="*/ 3860800 h 5457500"/>
              <a:gd name="connsiteX36" fmla="*/ 6350399 w 9802693"/>
              <a:gd name="connsiteY36" fmla="*/ 3848100 h 5457500"/>
              <a:gd name="connsiteX37" fmla="*/ 6286899 w 9802693"/>
              <a:gd name="connsiteY37" fmla="*/ 3822700 h 5457500"/>
              <a:gd name="connsiteX38" fmla="*/ 6134499 w 9802693"/>
              <a:gd name="connsiteY38" fmla="*/ 3810000 h 5457500"/>
              <a:gd name="connsiteX39" fmla="*/ 5956699 w 9802693"/>
              <a:gd name="connsiteY39" fmla="*/ 3746500 h 5457500"/>
              <a:gd name="connsiteX40" fmla="*/ 5855099 w 9802693"/>
              <a:gd name="connsiteY40" fmla="*/ 3721100 h 5457500"/>
              <a:gd name="connsiteX41" fmla="*/ 5689999 w 9802693"/>
              <a:gd name="connsiteY41" fmla="*/ 3695700 h 5457500"/>
              <a:gd name="connsiteX42" fmla="*/ 5601099 w 9802693"/>
              <a:gd name="connsiteY42" fmla="*/ 3670300 h 5457500"/>
              <a:gd name="connsiteX43" fmla="*/ 5524899 w 9802693"/>
              <a:gd name="connsiteY43" fmla="*/ 3657600 h 5457500"/>
              <a:gd name="connsiteX44" fmla="*/ 5347099 w 9802693"/>
              <a:gd name="connsiteY44" fmla="*/ 3619500 h 5457500"/>
              <a:gd name="connsiteX45" fmla="*/ 5181999 w 9802693"/>
              <a:gd name="connsiteY45" fmla="*/ 3606800 h 5457500"/>
              <a:gd name="connsiteX46" fmla="*/ 5004199 w 9802693"/>
              <a:gd name="connsiteY46" fmla="*/ 3568700 h 5457500"/>
              <a:gd name="connsiteX47" fmla="*/ 4927999 w 9802693"/>
              <a:gd name="connsiteY47" fmla="*/ 3543300 h 5457500"/>
              <a:gd name="connsiteX48" fmla="*/ 4839099 w 9802693"/>
              <a:gd name="connsiteY48" fmla="*/ 3530600 h 5457500"/>
              <a:gd name="connsiteX49" fmla="*/ 4788299 w 9802693"/>
              <a:gd name="connsiteY49" fmla="*/ 3517900 h 5457500"/>
              <a:gd name="connsiteX50" fmla="*/ 4724799 w 9802693"/>
              <a:gd name="connsiteY50" fmla="*/ 3505200 h 5457500"/>
              <a:gd name="connsiteX51" fmla="*/ 4470799 w 9802693"/>
              <a:gd name="connsiteY51" fmla="*/ 3479800 h 5457500"/>
              <a:gd name="connsiteX52" fmla="*/ 4381899 w 9802693"/>
              <a:gd name="connsiteY52" fmla="*/ 3454400 h 5457500"/>
              <a:gd name="connsiteX53" fmla="*/ 4204099 w 9802693"/>
              <a:gd name="connsiteY53" fmla="*/ 3429000 h 5457500"/>
              <a:gd name="connsiteX54" fmla="*/ 4089799 w 9802693"/>
              <a:gd name="connsiteY54" fmla="*/ 3390900 h 5457500"/>
              <a:gd name="connsiteX55" fmla="*/ 4013599 w 9802693"/>
              <a:gd name="connsiteY55" fmla="*/ 3365500 h 5457500"/>
              <a:gd name="connsiteX56" fmla="*/ 3924699 w 9802693"/>
              <a:gd name="connsiteY56" fmla="*/ 3340100 h 5457500"/>
              <a:gd name="connsiteX57" fmla="*/ 3810399 w 9802693"/>
              <a:gd name="connsiteY57" fmla="*/ 3302000 h 5457500"/>
              <a:gd name="connsiteX58" fmla="*/ 3696099 w 9802693"/>
              <a:gd name="connsiteY58" fmla="*/ 3263900 h 5457500"/>
              <a:gd name="connsiteX59" fmla="*/ 3530999 w 9802693"/>
              <a:gd name="connsiteY59" fmla="*/ 3225800 h 5457500"/>
              <a:gd name="connsiteX60" fmla="*/ 3403999 w 9802693"/>
              <a:gd name="connsiteY60" fmla="*/ 3187700 h 5457500"/>
              <a:gd name="connsiteX61" fmla="*/ 3340499 w 9802693"/>
              <a:gd name="connsiteY61" fmla="*/ 3162300 h 5457500"/>
              <a:gd name="connsiteX62" fmla="*/ 3289699 w 9802693"/>
              <a:gd name="connsiteY62" fmla="*/ 3149600 h 5457500"/>
              <a:gd name="connsiteX63" fmla="*/ 3213499 w 9802693"/>
              <a:gd name="connsiteY63" fmla="*/ 3124200 h 5457500"/>
              <a:gd name="connsiteX64" fmla="*/ 3162699 w 9802693"/>
              <a:gd name="connsiteY64" fmla="*/ 3098800 h 5457500"/>
              <a:gd name="connsiteX65" fmla="*/ 3099199 w 9802693"/>
              <a:gd name="connsiteY65" fmla="*/ 3086100 h 5457500"/>
              <a:gd name="connsiteX66" fmla="*/ 2946799 w 9802693"/>
              <a:gd name="connsiteY66" fmla="*/ 3022600 h 5457500"/>
              <a:gd name="connsiteX67" fmla="*/ 2870599 w 9802693"/>
              <a:gd name="connsiteY67" fmla="*/ 3009900 h 5457500"/>
              <a:gd name="connsiteX68" fmla="*/ 2794399 w 9802693"/>
              <a:gd name="connsiteY68" fmla="*/ 2984500 h 5457500"/>
              <a:gd name="connsiteX69" fmla="*/ 2743599 w 9802693"/>
              <a:gd name="connsiteY69" fmla="*/ 2959100 h 5457500"/>
              <a:gd name="connsiteX70" fmla="*/ 2489599 w 9802693"/>
              <a:gd name="connsiteY70" fmla="*/ 2921000 h 5457500"/>
              <a:gd name="connsiteX71" fmla="*/ 2400699 w 9802693"/>
              <a:gd name="connsiteY71" fmla="*/ 2908300 h 5457500"/>
              <a:gd name="connsiteX72" fmla="*/ 2337199 w 9802693"/>
              <a:gd name="connsiteY72" fmla="*/ 2882900 h 5457500"/>
              <a:gd name="connsiteX73" fmla="*/ 2146699 w 9802693"/>
              <a:gd name="connsiteY73" fmla="*/ 2857500 h 5457500"/>
              <a:gd name="connsiteX74" fmla="*/ 1879999 w 9802693"/>
              <a:gd name="connsiteY74" fmla="*/ 2819400 h 5457500"/>
              <a:gd name="connsiteX75" fmla="*/ 1841899 w 9802693"/>
              <a:gd name="connsiteY75" fmla="*/ 2806700 h 5457500"/>
              <a:gd name="connsiteX76" fmla="*/ 1664099 w 9802693"/>
              <a:gd name="connsiteY76" fmla="*/ 2781300 h 5457500"/>
              <a:gd name="connsiteX77" fmla="*/ 1549799 w 9802693"/>
              <a:gd name="connsiteY77" fmla="*/ 2743200 h 5457500"/>
              <a:gd name="connsiteX78" fmla="*/ 1511699 w 9802693"/>
              <a:gd name="connsiteY78" fmla="*/ 2730500 h 5457500"/>
              <a:gd name="connsiteX79" fmla="*/ 1473599 w 9802693"/>
              <a:gd name="connsiteY79" fmla="*/ 2717800 h 5457500"/>
              <a:gd name="connsiteX80" fmla="*/ 1448199 w 9802693"/>
              <a:gd name="connsiteY80" fmla="*/ 2679700 h 5457500"/>
              <a:gd name="connsiteX81" fmla="*/ 1321199 w 9802693"/>
              <a:gd name="connsiteY81" fmla="*/ 2590800 h 5457500"/>
              <a:gd name="connsiteX82" fmla="*/ 1295799 w 9802693"/>
              <a:gd name="connsiteY82" fmla="*/ 2552700 h 5457500"/>
              <a:gd name="connsiteX83" fmla="*/ 1498999 w 9802693"/>
              <a:gd name="connsiteY83" fmla="*/ 2514600 h 5457500"/>
              <a:gd name="connsiteX84" fmla="*/ 1587899 w 9802693"/>
              <a:gd name="connsiteY84" fmla="*/ 2501900 h 5457500"/>
              <a:gd name="connsiteX85" fmla="*/ 1791099 w 9802693"/>
              <a:gd name="connsiteY85" fmla="*/ 2476500 h 5457500"/>
              <a:gd name="connsiteX86" fmla="*/ 1930799 w 9802693"/>
              <a:gd name="connsiteY86" fmla="*/ 2451100 h 5457500"/>
              <a:gd name="connsiteX87" fmla="*/ 2299099 w 9802693"/>
              <a:gd name="connsiteY87" fmla="*/ 2425700 h 5457500"/>
              <a:gd name="connsiteX88" fmla="*/ 2362599 w 9802693"/>
              <a:gd name="connsiteY88" fmla="*/ 2413000 h 5457500"/>
              <a:gd name="connsiteX89" fmla="*/ 2591199 w 9802693"/>
              <a:gd name="connsiteY89" fmla="*/ 2374900 h 5457500"/>
              <a:gd name="connsiteX90" fmla="*/ 2756299 w 9802693"/>
              <a:gd name="connsiteY90" fmla="*/ 2336800 h 5457500"/>
              <a:gd name="connsiteX91" fmla="*/ 2832499 w 9802693"/>
              <a:gd name="connsiteY91" fmla="*/ 2324100 h 5457500"/>
              <a:gd name="connsiteX92" fmla="*/ 2946799 w 9802693"/>
              <a:gd name="connsiteY92" fmla="*/ 2273300 h 5457500"/>
              <a:gd name="connsiteX93" fmla="*/ 2997599 w 9802693"/>
              <a:gd name="connsiteY93" fmla="*/ 2260600 h 5457500"/>
              <a:gd name="connsiteX94" fmla="*/ 3061099 w 9802693"/>
              <a:gd name="connsiteY94" fmla="*/ 2222500 h 5457500"/>
              <a:gd name="connsiteX95" fmla="*/ 3099199 w 9802693"/>
              <a:gd name="connsiteY95" fmla="*/ 2197100 h 5457500"/>
              <a:gd name="connsiteX96" fmla="*/ 3162699 w 9802693"/>
              <a:gd name="connsiteY96" fmla="*/ 2184400 h 5457500"/>
              <a:gd name="connsiteX97" fmla="*/ 3315099 w 9802693"/>
              <a:gd name="connsiteY97" fmla="*/ 2120900 h 5457500"/>
              <a:gd name="connsiteX98" fmla="*/ 3429399 w 9802693"/>
              <a:gd name="connsiteY98" fmla="*/ 2070100 h 5457500"/>
              <a:gd name="connsiteX99" fmla="*/ 3518299 w 9802693"/>
              <a:gd name="connsiteY99" fmla="*/ 2019300 h 5457500"/>
              <a:gd name="connsiteX100" fmla="*/ 3632599 w 9802693"/>
              <a:gd name="connsiteY100" fmla="*/ 1968500 h 5457500"/>
              <a:gd name="connsiteX101" fmla="*/ 3683399 w 9802693"/>
              <a:gd name="connsiteY101" fmla="*/ 1955800 h 5457500"/>
              <a:gd name="connsiteX102" fmla="*/ 3823099 w 9802693"/>
              <a:gd name="connsiteY102" fmla="*/ 1892300 h 5457500"/>
              <a:gd name="connsiteX103" fmla="*/ 3975499 w 9802693"/>
              <a:gd name="connsiteY103" fmla="*/ 1828800 h 5457500"/>
              <a:gd name="connsiteX104" fmla="*/ 4026299 w 9802693"/>
              <a:gd name="connsiteY104" fmla="*/ 1803400 h 5457500"/>
              <a:gd name="connsiteX105" fmla="*/ 4127899 w 9802693"/>
              <a:gd name="connsiteY105" fmla="*/ 1778000 h 5457500"/>
              <a:gd name="connsiteX106" fmla="*/ 4178699 w 9802693"/>
              <a:gd name="connsiteY106" fmla="*/ 1765300 h 5457500"/>
              <a:gd name="connsiteX107" fmla="*/ 4229499 w 9802693"/>
              <a:gd name="connsiteY107" fmla="*/ 1752600 h 5457500"/>
              <a:gd name="connsiteX108" fmla="*/ 4280299 w 9802693"/>
              <a:gd name="connsiteY108" fmla="*/ 1727200 h 5457500"/>
              <a:gd name="connsiteX109" fmla="*/ 4356499 w 9802693"/>
              <a:gd name="connsiteY109" fmla="*/ 1714500 h 5457500"/>
              <a:gd name="connsiteX110" fmla="*/ 4775599 w 9802693"/>
              <a:gd name="connsiteY110" fmla="*/ 1676400 h 5457500"/>
              <a:gd name="connsiteX111" fmla="*/ 4953399 w 9802693"/>
              <a:gd name="connsiteY111" fmla="*/ 1651000 h 5457500"/>
              <a:gd name="connsiteX112" fmla="*/ 5093099 w 9802693"/>
              <a:gd name="connsiteY112" fmla="*/ 1638300 h 5457500"/>
              <a:gd name="connsiteX113" fmla="*/ 5194699 w 9802693"/>
              <a:gd name="connsiteY113" fmla="*/ 1625600 h 5457500"/>
              <a:gd name="connsiteX114" fmla="*/ 5308999 w 9802693"/>
              <a:gd name="connsiteY114" fmla="*/ 1612900 h 5457500"/>
              <a:gd name="connsiteX115" fmla="*/ 5397899 w 9802693"/>
              <a:gd name="connsiteY115" fmla="*/ 1587500 h 5457500"/>
              <a:gd name="connsiteX116" fmla="*/ 5512199 w 9802693"/>
              <a:gd name="connsiteY116" fmla="*/ 1574800 h 5457500"/>
              <a:gd name="connsiteX117" fmla="*/ 5613799 w 9802693"/>
              <a:gd name="connsiteY117" fmla="*/ 1536700 h 5457500"/>
              <a:gd name="connsiteX118" fmla="*/ 5689999 w 9802693"/>
              <a:gd name="connsiteY118" fmla="*/ 1524000 h 5457500"/>
              <a:gd name="connsiteX119" fmla="*/ 5855099 w 9802693"/>
              <a:gd name="connsiteY119" fmla="*/ 1485900 h 5457500"/>
              <a:gd name="connsiteX120" fmla="*/ 6007499 w 9802693"/>
              <a:gd name="connsiteY120" fmla="*/ 1435100 h 5457500"/>
              <a:gd name="connsiteX121" fmla="*/ 6147199 w 9802693"/>
              <a:gd name="connsiteY121" fmla="*/ 1397000 h 5457500"/>
              <a:gd name="connsiteX122" fmla="*/ 6223399 w 9802693"/>
              <a:gd name="connsiteY122" fmla="*/ 1358900 h 5457500"/>
              <a:gd name="connsiteX123" fmla="*/ 6337699 w 9802693"/>
              <a:gd name="connsiteY123" fmla="*/ 1295400 h 5457500"/>
              <a:gd name="connsiteX124" fmla="*/ 6413899 w 9802693"/>
              <a:gd name="connsiteY124" fmla="*/ 1270000 h 5457500"/>
              <a:gd name="connsiteX125" fmla="*/ 6464699 w 9802693"/>
              <a:gd name="connsiteY125" fmla="*/ 1231900 h 5457500"/>
              <a:gd name="connsiteX126" fmla="*/ 6566299 w 9802693"/>
              <a:gd name="connsiteY126" fmla="*/ 1193800 h 5457500"/>
              <a:gd name="connsiteX127" fmla="*/ 6617099 w 9802693"/>
              <a:gd name="connsiteY127" fmla="*/ 1168400 h 5457500"/>
              <a:gd name="connsiteX128" fmla="*/ 6655199 w 9802693"/>
              <a:gd name="connsiteY128" fmla="*/ 1143000 h 5457500"/>
              <a:gd name="connsiteX129" fmla="*/ 6705999 w 9802693"/>
              <a:gd name="connsiteY129" fmla="*/ 1104900 h 5457500"/>
              <a:gd name="connsiteX130" fmla="*/ 6744099 w 9802693"/>
              <a:gd name="connsiteY130" fmla="*/ 1092200 h 5457500"/>
              <a:gd name="connsiteX131" fmla="*/ 6807599 w 9802693"/>
              <a:gd name="connsiteY131" fmla="*/ 1066800 h 5457500"/>
              <a:gd name="connsiteX132" fmla="*/ 6845699 w 9802693"/>
              <a:gd name="connsiteY132" fmla="*/ 1054100 h 5457500"/>
              <a:gd name="connsiteX133" fmla="*/ 6921899 w 9802693"/>
              <a:gd name="connsiteY133" fmla="*/ 1003300 h 5457500"/>
              <a:gd name="connsiteX134" fmla="*/ 7010799 w 9802693"/>
              <a:gd name="connsiteY134" fmla="*/ 977900 h 5457500"/>
              <a:gd name="connsiteX135" fmla="*/ 7112399 w 9802693"/>
              <a:gd name="connsiteY135" fmla="*/ 927100 h 5457500"/>
              <a:gd name="connsiteX136" fmla="*/ 7188599 w 9802693"/>
              <a:gd name="connsiteY136" fmla="*/ 901700 h 5457500"/>
              <a:gd name="connsiteX137" fmla="*/ 7302899 w 9802693"/>
              <a:gd name="connsiteY137" fmla="*/ 889000 h 5457500"/>
              <a:gd name="connsiteX138" fmla="*/ 7518799 w 9802693"/>
              <a:gd name="connsiteY138" fmla="*/ 850900 h 5457500"/>
              <a:gd name="connsiteX139" fmla="*/ 7798199 w 9802693"/>
              <a:gd name="connsiteY139" fmla="*/ 838200 h 5457500"/>
              <a:gd name="connsiteX140" fmla="*/ 7874399 w 9802693"/>
              <a:gd name="connsiteY140" fmla="*/ 825500 h 5457500"/>
              <a:gd name="connsiteX141" fmla="*/ 7988699 w 9802693"/>
              <a:gd name="connsiteY141" fmla="*/ 812800 h 5457500"/>
              <a:gd name="connsiteX142" fmla="*/ 8102999 w 9802693"/>
              <a:gd name="connsiteY142" fmla="*/ 774700 h 5457500"/>
              <a:gd name="connsiteX143" fmla="*/ 8166499 w 9802693"/>
              <a:gd name="connsiteY143" fmla="*/ 762000 h 5457500"/>
              <a:gd name="connsiteX144" fmla="*/ 8204599 w 9802693"/>
              <a:gd name="connsiteY144" fmla="*/ 749300 h 5457500"/>
              <a:gd name="connsiteX145" fmla="*/ 8306199 w 9802693"/>
              <a:gd name="connsiteY145" fmla="*/ 736600 h 5457500"/>
              <a:gd name="connsiteX146" fmla="*/ 8522099 w 9802693"/>
              <a:gd name="connsiteY146" fmla="*/ 698500 h 5457500"/>
              <a:gd name="connsiteX147" fmla="*/ 8560199 w 9802693"/>
              <a:gd name="connsiteY147" fmla="*/ 673100 h 5457500"/>
              <a:gd name="connsiteX148" fmla="*/ 8636399 w 9802693"/>
              <a:gd name="connsiteY148" fmla="*/ 660400 h 5457500"/>
              <a:gd name="connsiteX149" fmla="*/ 8814199 w 9802693"/>
              <a:gd name="connsiteY149" fmla="*/ 622300 h 5457500"/>
              <a:gd name="connsiteX150" fmla="*/ 8953899 w 9802693"/>
              <a:gd name="connsiteY150" fmla="*/ 584200 h 5457500"/>
              <a:gd name="connsiteX151" fmla="*/ 9144399 w 9802693"/>
              <a:gd name="connsiteY151" fmla="*/ 546100 h 5457500"/>
              <a:gd name="connsiteX152" fmla="*/ 9182499 w 9802693"/>
              <a:gd name="connsiteY152" fmla="*/ 520700 h 5457500"/>
              <a:gd name="connsiteX153" fmla="*/ 9220599 w 9802693"/>
              <a:gd name="connsiteY153" fmla="*/ 508000 h 5457500"/>
              <a:gd name="connsiteX154" fmla="*/ 9233299 w 9802693"/>
              <a:gd name="connsiteY154" fmla="*/ 469900 h 5457500"/>
              <a:gd name="connsiteX155" fmla="*/ 9284099 w 9802693"/>
              <a:gd name="connsiteY155" fmla="*/ 355600 h 5457500"/>
              <a:gd name="connsiteX0" fmla="*/ 9220599 w 9784767"/>
              <a:gd name="connsiteY0" fmla="*/ 444500 h 5466261"/>
              <a:gd name="connsiteX1" fmla="*/ 9258699 w 9784767"/>
              <a:gd name="connsiteY1" fmla="*/ 165100 h 5466261"/>
              <a:gd name="connsiteX2" fmla="*/ 9233299 w 9784767"/>
              <a:gd name="connsiteY2" fmla="*/ 38100 h 5466261"/>
              <a:gd name="connsiteX3" fmla="*/ 9207899 w 9784767"/>
              <a:gd name="connsiteY3" fmla="*/ 0 h 5466261"/>
              <a:gd name="connsiteX4" fmla="*/ 914799 w 9784767"/>
              <a:gd name="connsiteY4" fmla="*/ 76200 h 5466261"/>
              <a:gd name="connsiteX5" fmla="*/ 1143399 w 9784767"/>
              <a:gd name="connsiteY5" fmla="*/ 5067300 h 5466261"/>
              <a:gd name="connsiteX6" fmla="*/ 9220599 w 9784767"/>
              <a:gd name="connsiteY6" fmla="*/ 5092700 h 5466261"/>
              <a:gd name="connsiteX7" fmla="*/ 9093599 w 9784767"/>
              <a:gd name="connsiteY7" fmla="*/ 4546600 h 5466261"/>
              <a:gd name="connsiteX8" fmla="*/ 9030099 w 9784767"/>
              <a:gd name="connsiteY8" fmla="*/ 4521200 h 5466261"/>
              <a:gd name="connsiteX9" fmla="*/ 8864999 w 9784767"/>
              <a:gd name="connsiteY9" fmla="*/ 4483100 h 5466261"/>
              <a:gd name="connsiteX10" fmla="*/ 8776099 w 9784767"/>
              <a:gd name="connsiteY10" fmla="*/ 4470400 h 5466261"/>
              <a:gd name="connsiteX11" fmla="*/ 8687199 w 9784767"/>
              <a:gd name="connsiteY11" fmla="*/ 4445000 h 5466261"/>
              <a:gd name="connsiteX12" fmla="*/ 8585599 w 9784767"/>
              <a:gd name="connsiteY12" fmla="*/ 4432300 h 5466261"/>
              <a:gd name="connsiteX13" fmla="*/ 8471299 w 9784767"/>
              <a:gd name="connsiteY13" fmla="*/ 4406900 h 5466261"/>
              <a:gd name="connsiteX14" fmla="*/ 8356999 w 9784767"/>
              <a:gd name="connsiteY14" fmla="*/ 4394200 h 5466261"/>
              <a:gd name="connsiteX15" fmla="*/ 8141099 w 9784767"/>
              <a:gd name="connsiteY15" fmla="*/ 4343400 h 5466261"/>
              <a:gd name="connsiteX16" fmla="*/ 7950599 w 9784767"/>
              <a:gd name="connsiteY16" fmla="*/ 4305300 h 5466261"/>
              <a:gd name="connsiteX17" fmla="*/ 7861699 w 9784767"/>
              <a:gd name="connsiteY17" fmla="*/ 4279900 h 5466261"/>
              <a:gd name="connsiteX18" fmla="*/ 7709299 w 9784767"/>
              <a:gd name="connsiteY18" fmla="*/ 4229100 h 5466261"/>
              <a:gd name="connsiteX19" fmla="*/ 7658499 w 9784767"/>
              <a:gd name="connsiteY19" fmla="*/ 4216400 h 5466261"/>
              <a:gd name="connsiteX20" fmla="*/ 7556899 w 9784767"/>
              <a:gd name="connsiteY20" fmla="*/ 4178300 h 5466261"/>
              <a:gd name="connsiteX21" fmla="*/ 7518799 w 9784767"/>
              <a:gd name="connsiteY21" fmla="*/ 4152900 h 5466261"/>
              <a:gd name="connsiteX22" fmla="*/ 7429899 w 9784767"/>
              <a:gd name="connsiteY22" fmla="*/ 4140200 h 5466261"/>
              <a:gd name="connsiteX23" fmla="*/ 7112399 w 9784767"/>
              <a:gd name="connsiteY23" fmla="*/ 4102100 h 5466261"/>
              <a:gd name="connsiteX24" fmla="*/ 7048899 w 9784767"/>
              <a:gd name="connsiteY24" fmla="*/ 4076700 h 5466261"/>
              <a:gd name="connsiteX25" fmla="*/ 7010799 w 9784767"/>
              <a:gd name="connsiteY25" fmla="*/ 4064000 h 5466261"/>
              <a:gd name="connsiteX26" fmla="*/ 6959999 w 9784767"/>
              <a:gd name="connsiteY26" fmla="*/ 4038600 h 5466261"/>
              <a:gd name="connsiteX27" fmla="*/ 6820299 w 9784767"/>
              <a:gd name="connsiteY27" fmla="*/ 4013200 h 5466261"/>
              <a:gd name="connsiteX28" fmla="*/ 6769499 w 9784767"/>
              <a:gd name="connsiteY28" fmla="*/ 4000500 h 5466261"/>
              <a:gd name="connsiteX29" fmla="*/ 6731399 w 9784767"/>
              <a:gd name="connsiteY29" fmla="*/ 3987800 h 5466261"/>
              <a:gd name="connsiteX30" fmla="*/ 6680599 w 9784767"/>
              <a:gd name="connsiteY30" fmla="*/ 3962400 h 5466261"/>
              <a:gd name="connsiteX31" fmla="*/ 6528199 w 9784767"/>
              <a:gd name="connsiteY31" fmla="*/ 3937000 h 5466261"/>
              <a:gd name="connsiteX32" fmla="*/ 6464699 w 9784767"/>
              <a:gd name="connsiteY32" fmla="*/ 3898900 h 5466261"/>
              <a:gd name="connsiteX33" fmla="*/ 6426599 w 9784767"/>
              <a:gd name="connsiteY33" fmla="*/ 3886200 h 5466261"/>
              <a:gd name="connsiteX34" fmla="*/ 6388499 w 9784767"/>
              <a:gd name="connsiteY34" fmla="*/ 3860800 h 5466261"/>
              <a:gd name="connsiteX35" fmla="*/ 6350399 w 9784767"/>
              <a:gd name="connsiteY35" fmla="*/ 3848100 h 5466261"/>
              <a:gd name="connsiteX36" fmla="*/ 6286899 w 9784767"/>
              <a:gd name="connsiteY36" fmla="*/ 3822700 h 5466261"/>
              <a:gd name="connsiteX37" fmla="*/ 6134499 w 9784767"/>
              <a:gd name="connsiteY37" fmla="*/ 3810000 h 5466261"/>
              <a:gd name="connsiteX38" fmla="*/ 5956699 w 9784767"/>
              <a:gd name="connsiteY38" fmla="*/ 3746500 h 5466261"/>
              <a:gd name="connsiteX39" fmla="*/ 5855099 w 9784767"/>
              <a:gd name="connsiteY39" fmla="*/ 3721100 h 5466261"/>
              <a:gd name="connsiteX40" fmla="*/ 5689999 w 9784767"/>
              <a:gd name="connsiteY40" fmla="*/ 3695700 h 5466261"/>
              <a:gd name="connsiteX41" fmla="*/ 5601099 w 9784767"/>
              <a:gd name="connsiteY41" fmla="*/ 3670300 h 5466261"/>
              <a:gd name="connsiteX42" fmla="*/ 5524899 w 9784767"/>
              <a:gd name="connsiteY42" fmla="*/ 3657600 h 5466261"/>
              <a:gd name="connsiteX43" fmla="*/ 5347099 w 9784767"/>
              <a:gd name="connsiteY43" fmla="*/ 3619500 h 5466261"/>
              <a:gd name="connsiteX44" fmla="*/ 5181999 w 9784767"/>
              <a:gd name="connsiteY44" fmla="*/ 3606800 h 5466261"/>
              <a:gd name="connsiteX45" fmla="*/ 5004199 w 9784767"/>
              <a:gd name="connsiteY45" fmla="*/ 3568700 h 5466261"/>
              <a:gd name="connsiteX46" fmla="*/ 4927999 w 9784767"/>
              <a:gd name="connsiteY46" fmla="*/ 3543300 h 5466261"/>
              <a:gd name="connsiteX47" fmla="*/ 4839099 w 9784767"/>
              <a:gd name="connsiteY47" fmla="*/ 3530600 h 5466261"/>
              <a:gd name="connsiteX48" fmla="*/ 4788299 w 9784767"/>
              <a:gd name="connsiteY48" fmla="*/ 3517900 h 5466261"/>
              <a:gd name="connsiteX49" fmla="*/ 4724799 w 9784767"/>
              <a:gd name="connsiteY49" fmla="*/ 3505200 h 5466261"/>
              <a:gd name="connsiteX50" fmla="*/ 4470799 w 9784767"/>
              <a:gd name="connsiteY50" fmla="*/ 3479800 h 5466261"/>
              <a:gd name="connsiteX51" fmla="*/ 4381899 w 9784767"/>
              <a:gd name="connsiteY51" fmla="*/ 3454400 h 5466261"/>
              <a:gd name="connsiteX52" fmla="*/ 4204099 w 9784767"/>
              <a:gd name="connsiteY52" fmla="*/ 3429000 h 5466261"/>
              <a:gd name="connsiteX53" fmla="*/ 4089799 w 9784767"/>
              <a:gd name="connsiteY53" fmla="*/ 3390900 h 5466261"/>
              <a:gd name="connsiteX54" fmla="*/ 4013599 w 9784767"/>
              <a:gd name="connsiteY54" fmla="*/ 3365500 h 5466261"/>
              <a:gd name="connsiteX55" fmla="*/ 3924699 w 9784767"/>
              <a:gd name="connsiteY55" fmla="*/ 3340100 h 5466261"/>
              <a:gd name="connsiteX56" fmla="*/ 3810399 w 9784767"/>
              <a:gd name="connsiteY56" fmla="*/ 3302000 h 5466261"/>
              <a:gd name="connsiteX57" fmla="*/ 3696099 w 9784767"/>
              <a:gd name="connsiteY57" fmla="*/ 3263900 h 5466261"/>
              <a:gd name="connsiteX58" fmla="*/ 3530999 w 9784767"/>
              <a:gd name="connsiteY58" fmla="*/ 3225800 h 5466261"/>
              <a:gd name="connsiteX59" fmla="*/ 3403999 w 9784767"/>
              <a:gd name="connsiteY59" fmla="*/ 3187700 h 5466261"/>
              <a:gd name="connsiteX60" fmla="*/ 3340499 w 9784767"/>
              <a:gd name="connsiteY60" fmla="*/ 3162300 h 5466261"/>
              <a:gd name="connsiteX61" fmla="*/ 3289699 w 9784767"/>
              <a:gd name="connsiteY61" fmla="*/ 3149600 h 5466261"/>
              <a:gd name="connsiteX62" fmla="*/ 3213499 w 9784767"/>
              <a:gd name="connsiteY62" fmla="*/ 3124200 h 5466261"/>
              <a:gd name="connsiteX63" fmla="*/ 3162699 w 9784767"/>
              <a:gd name="connsiteY63" fmla="*/ 3098800 h 5466261"/>
              <a:gd name="connsiteX64" fmla="*/ 3099199 w 9784767"/>
              <a:gd name="connsiteY64" fmla="*/ 3086100 h 5466261"/>
              <a:gd name="connsiteX65" fmla="*/ 2946799 w 9784767"/>
              <a:gd name="connsiteY65" fmla="*/ 3022600 h 5466261"/>
              <a:gd name="connsiteX66" fmla="*/ 2870599 w 9784767"/>
              <a:gd name="connsiteY66" fmla="*/ 3009900 h 5466261"/>
              <a:gd name="connsiteX67" fmla="*/ 2794399 w 9784767"/>
              <a:gd name="connsiteY67" fmla="*/ 2984500 h 5466261"/>
              <a:gd name="connsiteX68" fmla="*/ 2743599 w 9784767"/>
              <a:gd name="connsiteY68" fmla="*/ 2959100 h 5466261"/>
              <a:gd name="connsiteX69" fmla="*/ 2489599 w 9784767"/>
              <a:gd name="connsiteY69" fmla="*/ 2921000 h 5466261"/>
              <a:gd name="connsiteX70" fmla="*/ 2400699 w 9784767"/>
              <a:gd name="connsiteY70" fmla="*/ 2908300 h 5466261"/>
              <a:gd name="connsiteX71" fmla="*/ 2337199 w 9784767"/>
              <a:gd name="connsiteY71" fmla="*/ 2882900 h 5466261"/>
              <a:gd name="connsiteX72" fmla="*/ 2146699 w 9784767"/>
              <a:gd name="connsiteY72" fmla="*/ 2857500 h 5466261"/>
              <a:gd name="connsiteX73" fmla="*/ 1879999 w 9784767"/>
              <a:gd name="connsiteY73" fmla="*/ 2819400 h 5466261"/>
              <a:gd name="connsiteX74" fmla="*/ 1841899 w 9784767"/>
              <a:gd name="connsiteY74" fmla="*/ 2806700 h 5466261"/>
              <a:gd name="connsiteX75" fmla="*/ 1664099 w 9784767"/>
              <a:gd name="connsiteY75" fmla="*/ 2781300 h 5466261"/>
              <a:gd name="connsiteX76" fmla="*/ 1549799 w 9784767"/>
              <a:gd name="connsiteY76" fmla="*/ 2743200 h 5466261"/>
              <a:gd name="connsiteX77" fmla="*/ 1511699 w 9784767"/>
              <a:gd name="connsiteY77" fmla="*/ 2730500 h 5466261"/>
              <a:gd name="connsiteX78" fmla="*/ 1473599 w 9784767"/>
              <a:gd name="connsiteY78" fmla="*/ 2717800 h 5466261"/>
              <a:gd name="connsiteX79" fmla="*/ 1448199 w 9784767"/>
              <a:gd name="connsiteY79" fmla="*/ 2679700 h 5466261"/>
              <a:gd name="connsiteX80" fmla="*/ 1321199 w 9784767"/>
              <a:gd name="connsiteY80" fmla="*/ 2590800 h 5466261"/>
              <a:gd name="connsiteX81" fmla="*/ 1295799 w 9784767"/>
              <a:gd name="connsiteY81" fmla="*/ 2552700 h 5466261"/>
              <a:gd name="connsiteX82" fmla="*/ 1498999 w 9784767"/>
              <a:gd name="connsiteY82" fmla="*/ 2514600 h 5466261"/>
              <a:gd name="connsiteX83" fmla="*/ 1587899 w 9784767"/>
              <a:gd name="connsiteY83" fmla="*/ 2501900 h 5466261"/>
              <a:gd name="connsiteX84" fmla="*/ 1791099 w 9784767"/>
              <a:gd name="connsiteY84" fmla="*/ 2476500 h 5466261"/>
              <a:gd name="connsiteX85" fmla="*/ 1930799 w 9784767"/>
              <a:gd name="connsiteY85" fmla="*/ 2451100 h 5466261"/>
              <a:gd name="connsiteX86" fmla="*/ 2299099 w 9784767"/>
              <a:gd name="connsiteY86" fmla="*/ 2425700 h 5466261"/>
              <a:gd name="connsiteX87" fmla="*/ 2362599 w 9784767"/>
              <a:gd name="connsiteY87" fmla="*/ 2413000 h 5466261"/>
              <a:gd name="connsiteX88" fmla="*/ 2591199 w 9784767"/>
              <a:gd name="connsiteY88" fmla="*/ 2374900 h 5466261"/>
              <a:gd name="connsiteX89" fmla="*/ 2756299 w 9784767"/>
              <a:gd name="connsiteY89" fmla="*/ 2336800 h 5466261"/>
              <a:gd name="connsiteX90" fmla="*/ 2832499 w 9784767"/>
              <a:gd name="connsiteY90" fmla="*/ 2324100 h 5466261"/>
              <a:gd name="connsiteX91" fmla="*/ 2946799 w 9784767"/>
              <a:gd name="connsiteY91" fmla="*/ 2273300 h 5466261"/>
              <a:gd name="connsiteX92" fmla="*/ 2997599 w 9784767"/>
              <a:gd name="connsiteY92" fmla="*/ 2260600 h 5466261"/>
              <a:gd name="connsiteX93" fmla="*/ 3061099 w 9784767"/>
              <a:gd name="connsiteY93" fmla="*/ 2222500 h 5466261"/>
              <a:gd name="connsiteX94" fmla="*/ 3099199 w 9784767"/>
              <a:gd name="connsiteY94" fmla="*/ 2197100 h 5466261"/>
              <a:gd name="connsiteX95" fmla="*/ 3162699 w 9784767"/>
              <a:gd name="connsiteY95" fmla="*/ 2184400 h 5466261"/>
              <a:gd name="connsiteX96" fmla="*/ 3315099 w 9784767"/>
              <a:gd name="connsiteY96" fmla="*/ 2120900 h 5466261"/>
              <a:gd name="connsiteX97" fmla="*/ 3429399 w 9784767"/>
              <a:gd name="connsiteY97" fmla="*/ 2070100 h 5466261"/>
              <a:gd name="connsiteX98" fmla="*/ 3518299 w 9784767"/>
              <a:gd name="connsiteY98" fmla="*/ 2019300 h 5466261"/>
              <a:gd name="connsiteX99" fmla="*/ 3632599 w 9784767"/>
              <a:gd name="connsiteY99" fmla="*/ 1968500 h 5466261"/>
              <a:gd name="connsiteX100" fmla="*/ 3683399 w 9784767"/>
              <a:gd name="connsiteY100" fmla="*/ 1955800 h 5466261"/>
              <a:gd name="connsiteX101" fmla="*/ 3823099 w 9784767"/>
              <a:gd name="connsiteY101" fmla="*/ 1892300 h 5466261"/>
              <a:gd name="connsiteX102" fmla="*/ 3975499 w 9784767"/>
              <a:gd name="connsiteY102" fmla="*/ 1828800 h 5466261"/>
              <a:gd name="connsiteX103" fmla="*/ 4026299 w 9784767"/>
              <a:gd name="connsiteY103" fmla="*/ 1803400 h 5466261"/>
              <a:gd name="connsiteX104" fmla="*/ 4127899 w 9784767"/>
              <a:gd name="connsiteY104" fmla="*/ 1778000 h 5466261"/>
              <a:gd name="connsiteX105" fmla="*/ 4178699 w 9784767"/>
              <a:gd name="connsiteY105" fmla="*/ 1765300 h 5466261"/>
              <a:gd name="connsiteX106" fmla="*/ 4229499 w 9784767"/>
              <a:gd name="connsiteY106" fmla="*/ 1752600 h 5466261"/>
              <a:gd name="connsiteX107" fmla="*/ 4280299 w 9784767"/>
              <a:gd name="connsiteY107" fmla="*/ 1727200 h 5466261"/>
              <a:gd name="connsiteX108" fmla="*/ 4356499 w 9784767"/>
              <a:gd name="connsiteY108" fmla="*/ 1714500 h 5466261"/>
              <a:gd name="connsiteX109" fmla="*/ 4775599 w 9784767"/>
              <a:gd name="connsiteY109" fmla="*/ 1676400 h 5466261"/>
              <a:gd name="connsiteX110" fmla="*/ 4953399 w 9784767"/>
              <a:gd name="connsiteY110" fmla="*/ 1651000 h 5466261"/>
              <a:gd name="connsiteX111" fmla="*/ 5093099 w 9784767"/>
              <a:gd name="connsiteY111" fmla="*/ 1638300 h 5466261"/>
              <a:gd name="connsiteX112" fmla="*/ 5194699 w 9784767"/>
              <a:gd name="connsiteY112" fmla="*/ 1625600 h 5466261"/>
              <a:gd name="connsiteX113" fmla="*/ 5308999 w 9784767"/>
              <a:gd name="connsiteY113" fmla="*/ 1612900 h 5466261"/>
              <a:gd name="connsiteX114" fmla="*/ 5397899 w 9784767"/>
              <a:gd name="connsiteY114" fmla="*/ 1587500 h 5466261"/>
              <a:gd name="connsiteX115" fmla="*/ 5512199 w 9784767"/>
              <a:gd name="connsiteY115" fmla="*/ 1574800 h 5466261"/>
              <a:gd name="connsiteX116" fmla="*/ 5613799 w 9784767"/>
              <a:gd name="connsiteY116" fmla="*/ 1536700 h 5466261"/>
              <a:gd name="connsiteX117" fmla="*/ 5689999 w 9784767"/>
              <a:gd name="connsiteY117" fmla="*/ 1524000 h 5466261"/>
              <a:gd name="connsiteX118" fmla="*/ 5855099 w 9784767"/>
              <a:gd name="connsiteY118" fmla="*/ 1485900 h 5466261"/>
              <a:gd name="connsiteX119" fmla="*/ 6007499 w 9784767"/>
              <a:gd name="connsiteY119" fmla="*/ 1435100 h 5466261"/>
              <a:gd name="connsiteX120" fmla="*/ 6147199 w 9784767"/>
              <a:gd name="connsiteY120" fmla="*/ 1397000 h 5466261"/>
              <a:gd name="connsiteX121" fmla="*/ 6223399 w 9784767"/>
              <a:gd name="connsiteY121" fmla="*/ 1358900 h 5466261"/>
              <a:gd name="connsiteX122" fmla="*/ 6337699 w 9784767"/>
              <a:gd name="connsiteY122" fmla="*/ 1295400 h 5466261"/>
              <a:gd name="connsiteX123" fmla="*/ 6413899 w 9784767"/>
              <a:gd name="connsiteY123" fmla="*/ 1270000 h 5466261"/>
              <a:gd name="connsiteX124" fmla="*/ 6464699 w 9784767"/>
              <a:gd name="connsiteY124" fmla="*/ 1231900 h 5466261"/>
              <a:gd name="connsiteX125" fmla="*/ 6566299 w 9784767"/>
              <a:gd name="connsiteY125" fmla="*/ 1193800 h 5466261"/>
              <a:gd name="connsiteX126" fmla="*/ 6617099 w 9784767"/>
              <a:gd name="connsiteY126" fmla="*/ 1168400 h 5466261"/>
              <a:gd name="connsiteX127" fmla="*/ 6655199 w 9784767"/>
              <a:gd name="connsiteY127" fmla="*/ 1143000 h 5466261"/>
              <a:gd name="connsiteX128" fmla="*/ 6705999 w 9784767"/>
              <a:gd name="connsiteY128" fmla="*/ 1104900 h 5466261"/>
              <a:gd name="connsiteX129" fmla="*/ 6744099 w 9784767"/>
              <a:gd name="connsiteY129" fmla="*/ 1092200 h 5466261"/>
              <a:gd name="connsiteX130" fmla="*/ 6807599 w 9784767"/>
              <a:gd name="connsiteY130" fmla="*/ 1066800 h 5466261"/>
              <a:gd name="connsiteX131" fmla="*/ 6845699 w 9784767"/>
              <a:gd name="connsiteY131" fmla="*/ 1054100 h 5466261"/>
              <a:gd name="connsiteX132" fmla="*/ 6921899 w 9784767"/>
              <a:gd name="connsiteY132" fmla="*/ 1003300 h 5466261"/>
              <a:gd name="connsiteX133" fmla="*/ 7010799 w 9784767"/>
              <a:gd name="connsiteY133" fmla="*/ 977900 h 5466261"/>
              <a:gd name="connsiteX134" fmla="*/ 7112399 w 9784767"/>
              <a:gd name="connsiteY134" fmla="*/ 927100 h 5466261"/>
              <a:gd name="connsiteX135" fmla="*/ 7188599 w 9784767"/>
              <a:gd name="connsiteY135" fmla="*/ 901700 h 5466261"/>
              <a:gd name="connsiteX136" fmla="*/ 7302899 w 9784767"/>
              <a:gd name="connsiteY136" fmla="*/ 889000 h 5466261"/>
              <a:gd name="connsiteX137" fmla="*/ 7518799 w 9784767"/>
              <a:gd name="connsiteY137" fmla="*/ 850900 h 5466261"/>
              <a:gd name="connsiteX138" fmla="*/ 7798199 w 9784767"/>
              <a:gd name="connsiteY138" fmla="*/ 838200 h 5466261"/>
              <a:gd name="connsiteX139" fmla="*/ 7874399 w 9784767"/>
              <a:gd name="connsiteY139" fmla="*/ 825500 h 5466261"/>
              <a:gd name="connsiteX140" fmla="*/ 7988699 w 9784767"/>
              <a:gd name="connsiteY140" fmla="*/ 812800 h 5466261"/>
              <a:gd name="connsiteX141" fmla="*/ 8102999 w 9784767"/>
              <a:gd name="connsiteY141" fmla="*/ 774700 h 5466261"/>
              <a:gd name="connsiteX142" fmla="*/ 8166499 w 9784767"/>
              <a:gd name="connsiteY142" fmla="*/ 762000 h 5466261"/>
              <a:gd name="connsiteX143" fmla="*/ 8204599 w 9784767"/>
              <a:gd name="connsiteY143" fmla="*/ 749300 h 5466261"/>
              <a:gd name="connsiteX144" fmla="*/ 8306199 w 9784767"/>
              <a:gd name="connsiteY144" fmla="*/ 736600 h 5466261"/>
              <a:gd name="connsiteX145" fmla="*/ 8522099 w 9784767"/>
              <a:gd name="connsiteY145" fmla="*/ 698500 h 5466261"/>
              <a:gd name="connsiteX146" fmla="*/ 8560199 w 9784767"/>
              <a:gd name="connsiteY146" fmla="*/ 673100 h 5466261"/>
              <a:gd name="connsiteX147" fmla="*/ 8636399 w 9784767"/>
              <a:gd name="connsiteY147" fmla="*/ 660400 h 5466261"/>
              <a:gd name="connsiteX148" fmla="*/ 8814199 w 9784767"/>
              <a:gd name="connsiteY148" fmla="*/ 622300 h 5466261"/>
              <a:gd name="connsiteX149" fmla="*/ 8953899 w 9784767"/>
              <a:gd name="connsiteY149" fmla="*/ 584200 h 5466261"/>
              <a:gd name="connsiteX150" fmla="*/ 9144399 w 9784767"/>
              <a:gd name="connsiteY150" fmla="*/ 546100 h 5466261"/>
              <a:gd name="connsiteX151" fmla="*/ 9182499 w 9784767"/>
              <a:gd name="connsiteY151" fmla="*/ 520700 h 5466261"/>
              <a:gd name="connsiteX152" fmla="*/ 9220599 w 9784767"/>
              <a:gd name="connsiteY152" fmla="*/ 508000 h 5466261"/>
              <a:gd name="connsiteX153" fmla="*/ 9233299 w 9784767"/>
              <a:gd name="connsiteY153" fmla="*/ 469900 h 5466261"/>
              <a:gd name="connsiteX154" fmla="*/ 9284099 w 9784767"/>
              <a:gd name="connsiteY154" fmla="*/ 355600 h 5466261"/>
              <a:gd name="connsiteX0" fmla="*/ 9220599 w 9790475"/>
              <a:gd name="connsiteY0" fmla="*/ 444500 h 5466261"/>
              <a:gd name="connsiteX1" fmla="*/ 9258699 w 9790475"/>
              <a:gd name="connsiteY1" fmla="*/ 165100 h 5466261"/>
              <a:gd name="connsiteX2" fmla="*/ 9233299 w 9790475"/>
              <a:gd name="connsiteY2" fmla="*/ 38100 h 5466261"/>
              <a:gd name="connsiteX3" fmla="*/ 9207899 w 9790475"/>
              <a:gd name="connsiteY3" fmla="*/ 0 h 5466261"/>
              <a:gd name="connsiteX4" fmla="*/ 914799 w 9790475"/>
              <a:gd name="connsiteY4" fmla="*/ 76200 h 5466261"/>
              <a:gd name="connsiteX5" fmla="*/ 1143399 w 9790475"/>
              <a:gd name="connsiteY5" fmla="*/ 5067300 h 5466261"/>
              <a:gd name="connsiteX6" fmla="*/ 9220599 w 9790475"/>
              <a:gd name="connsiteY6" fmla="*/ 5092700 h 5466261"/>
              <a:gd name="connsiteX7" fmla="*/ 9093599 w 9790475"/>
              <a:gd name="connsiteY7" fmla="*/ 4546600 h 5466261"/>
              <a:gd name="connsiteX8" fmla="*/ 8864999 w 9790475"/>
              <a:gd name="connsiteY8" fmla="*/ 4483100 h 5466261"/>
              <a:gd name="connsiteX9" fmla="*/ 8776099 w 9790475"/>
              <a:gd name="connsiteY9" fmla="*/ 4470400 h 5466261"/>
              <a:gd name="connsiteX10" fmla="*/ 8687199 w 9790475"/>
              <a:gd name="connsiteY10" fmla="*/ 4445000 h 5466261"/>
              <a:gd name="connsiteX11" fmla="*/ 8585599 w 9790475"/>
              <a:gd name="connsiteY11" fmla="*/ 4432300 h 5466261"/>
              <a:gd name="connsiteX12" fmla="*/ 8471299 w 9790475"/>
              <a:gd name="connsiteY12" fmla="*/ 4406900 h 5466261"/>
              <a:gd name="connsiteX13" fmla="*/ 8356999 w 9790475"/>
              <a:gd name="connsiteY13" fmla="*/ 4394200 h 5466261"/>
              <a:gd name="connsiteX14" fmla="*/ 8141099 w 9790475"/>
              <a:gd name="connsiteY14" fmla="*/ 4343400 h 5466261"/>
              <a:gd name="connsiteX15" fmla="*/ 7950599 w 9790475"/>
              <a:gd name="connsiteY15" fmla="*/ 4305300 h 5466261"/>
              <a:gd name="connsiteX16" fmla="*/ 7861699 w 9790475"/>
              <a:gd name="connsiteY16" fmla="*/ 4279900 h 5466261"/>
              <a:gd name="connsiteX17" fmla="*/ 7709299 w 9790475"/>
              <a:gd name="connsiteY17" fmla="*/ 4229100 h 5466261"/>
              <a:gd name="connsiteX18" fmla="*/ 7658499 w 9790475"/>
              <a:gd name="connsiteY18" fmla="*/ 4216400 h 5466261"/>
              <a:gd name="connsiteX19" fmla="*/ 7556899 w 9790475"/>
              <a:gd name="connsiteY19" fmla="*/ 4178300 h 5466261"/>
              <a:gd name="connsiteX20" fmla="*/ 7518799 w 9790475"/>
              <a:gd name="connsiteY20" fmla="*/ 4152900 h 5466261"/>
              <a:gd name="connsiteX21" fmla="*/ 7429899 w 9790475"/>
              <a:gd name="connsiteY21" fmla="*/ 4140200 h 5466261"/>
              <a:gd name="connsiteX22" fmla="*/ 7112399 w 9790475"/>
              <a:gd name="connsiteY22" fmla="*/ 4102100 h 5466261"/>
              <a:gd name="connsiteX23" fmla="*/ 7048899 w 9790475"/>
              <a:gd name="connsiteY23" fmla="*/ 4076700 h 5466261"/>
              <a:gd name="connsiteX24" fmla="*/ 7010799 w 9790475"/>
              <a:gd name="connsiteY24" fmla="*/ 4064000 h 5466261"/>
              <a:gd name="connsiteX25" fmla="*/ 6959999 w 9790475"/>
              <a:gd name="connsiteY25" fmla="*/ 4038600 h 5466261"/>
              <a:gd name="connsiteX26" fmla="*/ 6820299 w 9790475"/>
              <a:gd name="connsiteY26" fmla="*/ 4013200 h 5466261"/>
              <a:gd name="connsiteX27" fmla="*/ 6769499 w 9790475"/>
              <a:gd name="connsiteY27" fmla="*/ 4000500 h 5466261"/>
              <a:gd name="connsiteX28" fmla="*/ 6731399 w 9790475"/>
              <a:gd name="connsiteY28" fmla="*/ 3987800 h 5466261"/>
              <a:gd name="connsiteX29" fmla="*/ 6680599 w 9790475"/>
              <a:gd name="connsiteY29" fmla="*/ 3962400 h 5466261"/>
              <a:gd name="connsiteX30" fmla="*/ 6528199 w 9790475"/>
              <a:gd name="connsiteY30" fmla="*/ 3937000 h 5466261"/>
              <a:gd name="connsiteX31" fmla="*/ 6464699 w 9790475"/>
              <a:gd name="connsiteY31" fmla="*/ 3898900 h 5466261"/>
              <a:gd name="connsiteX32" fmla="*/ 6426599 w 9790475"/>
              <a:gd name="connsiteY32" fmla="*/ 3886200 h 5466261"/>
              <a:gd name="connsiteX33" fmla="*/ 6388499 w 9790475"/>
              <a:gd name="connsiteY33" fmla="*/ 3860800 h 5466261"/>
              <a:gd name="connsiteX34" fmla="*/ 6350399 w 9790475"/>
              <a:gd name="connsiteY34" fmla="*/ 3848100 h 5466261"/>
              <a:gd name="connsiteX35" fmla="*/ 6286899 w 9790475"/>
              <a:gd name="connsiteY35" fmla="*/ 3822700 h 5466261"/>
              <a:gd name="connsiteX36" fmla="*/ 6134499 w 9790475"/>
              <a:gd name="connsiteY36" fmla="*/ 3810000 h 5466261"/>
              <a:gd name="connsiteX37" fmla="*/ 5956699 w 9790475"/>
              <a:gd name="connsiteY37" fmla="*/ 3746500 h 5466261"/>
              <a:gd name="connsiteX38" fmla="*/ 5855099 w 9790475"/>
              <a:gd name="connsiteY38" fmla="*/ 3721100 h 5466261"/>
              <a:gd name="connsiteX39" fmla="*/ 5689999 w 9790475"/>
              <a:gd name="connsiteY39" fmla="*/ 3695700 h 5466261"/>
              <a:gd name="connsiteX40" fmla="*/ 5601099 w 9790475"/>
              <a:gd name="connsiteY40" fmla="*/ 3670300 h 5466261"/>
              <a:gd name="connsiteX41" fmla="*/ 5524899 w 9790475"/>
              <a:gd name="connsiteY41" fmla="*/ 3657600 h 5466261"/>
              <a:gd name="connsiteX42" fmla="*/ 5347099 w 9790475"/>
              <a:gd name="connsiteY42" fmla="*/ 3619500 h 5466261"/>
              <a:gd name="connsiteX43" fmla="*/ 5181999 w 9790475"/>
              <a:gd name="connsiteY43" fmla="*/ 3606800 h 5466261"/>
              <a:gd name="connsiteX44" fmla="*/ 5004199 w 9790475"/>
              <a:gd name="connsiteY44" fmla="*/ 3568700 h 5466261"/>
              <a:gd name="connsiteX45" fmla="*/ 4927999 w 9790475"/>
              <a:gd name="connsiteY45" fmla="*/ 3543300 h 5466261"/>
              <a:gd name="connsiteX46" fmla="*/ 4839099 w 9790475"/>
              <a:gd name="connsiteY46" fmla="*/ 3530600 h 5466261"/>
              <a:gd name="connsiteX47" fmla="*/ 4788299 w 9790475"/>
              <a:gd name="connsiteY47" fmla="*/ 3517900 h 5466261"/>
              <a:gd name="connsiteX48" fmla="*/ 4724799 w 9790475"/>
              <a:gd name="connsiteY48" fmla="*/ 3505200 h 5466261"/>
              <a:gd name="connsiteX49" fmla="*/ 4470799 w 9790475"/>
              <a:gd name="connsiteY49" fmla="*/ 3479800 h 5466261"/>
              <a:gd name="connsiteX50" fmla="*/ 4381899 w 9790475"/>
              <a:gd name="connsiteY50" fmla="*/ 3454400 h 5466261"/>
              <a:gd name="connsiteX51" fmla="*/ 4204099 w 9790475"/>
              <a:gd name="connsiteY51" fmla="*/ 3429000 h 5466261"/>
              <a:gd name="connsiteX52" fmla="*/ 4089799 w 9790475"/>
              <a:gd name="connsiteY52" fmla="*/ 3390900 h 5466261"/>
              <a:gd name="connsiteX53" fmla="*/ 4013599 w 9790475"/>
              <a:gd name="connsiteY53" fmla="*/ 3365500 h 5466261"/>
              <a:gd name="connsiteX54" fmla="*/ 3924699 w 9790475"/>
              <a:gd name="connsiteY54" fmla="*/ 3340100 h 5466261"/>
              <a:gd name="connsiteX55" fmla="*/ 3810399 w 9790475"/>
              <a:gd name="connsiteY55" fmla="*/ 3302000 h 5466261"/>
              <a:gd name="connsiteX56" fmla="*/ 3696099 w 9790475"/>
              <a:gd name="connsiteY56" fmla="*/ 3263900 h 5466261"/>
              <a:gd name="connsiteX57" fmla="*/ 3530999 w 9790475"/>
              <a:gd name="connsiteY57" fmla="*/ 3225800 h 5466261"/>
              <a:gd name="connsiteX58" fmla="*/ 3403999 w 9790475"/>
              <a:gd name="connsiteY58" fmla="*/ 3187700 h 5466261"/>
              <a:gd name="connsiteX59" fmla="*/ 3340499 w 9790475"/>
              <a:gd name="connsiteY59" fmla="*/ 3162300 h 5466261"/>
              <a:gd name="connsiteX60" fmla="*/ 3289699 w 9790475"/>
              <a:gd name="connsiteY60" fmla="*/ 3149600 h 5466261"/>
              <a:gd name="connsiteX61" fmla="*/ 3213499 w 9790475"/>
              <a:gd name="connsiteY61" fmla="*/ 3124200 h 5466261"/>
              <a:gd name="connsiteX62" fmla="*/ 3162699 w 9790475"/>
              <a:gd name="connsiteY62" fmla="*/ 3098800 h 5466261"/>
              <a:gd name="connsiteX63" fmla="*/ 3099199 w 9790475"/>
              <a:gd name="connsiteY63" fmla="*/ 3086100 h 5466261"/>
              <a:gd name="connsiteX64" fmla="*/ 2946799 w 9790475"/>
              <a:gd name="connsiteY64" fmla="*/ 3022600 h 5466261"/>
              <a:gd name="connsiteX65" fmla="*/ 2870599 w 9790475"/>
              <a:gd name="connsiteY65" fmla="*/ 3009900 h 5466261"/>
              <a:gd name="connsiteX66" fmla="*/ 2794399 w 9790475"/>
              <a:gd name="connsiteY66" fmla="*/ 2984500 h 5466261"/>
              <a:gd name="connsiteX67" fmla="*/ 2743599 w 9790475"/>
              <a:gd name="connsiteY67" fmla="*/ 2959100 h 5466261"/>
              <a:gd name="connsiteX68" fmla="*/ 2489599 w 9790475"/>
              <a:gd name="connsiteY68" fmla="*/ 2921000 h 5466261"/>
              <a:gd name="connsiteX69" fmla="*/ 2400699 w 9790475"/>
              <a:gd name="connsiteY69" fmla="*/ 2908300 h 5466261"/>
              <a:gd name="connsiteX70" fmla="*/ 2337199 w 9790475"/>
              <a:gd name="connsiteY70" fmla="*/ 2882900 h 5466261"/>
              <a:gd name="connsiteX71" fmla="*/ 2146699 w 9790475"/>
              <a:gd name="connsiteY71" fmla="*/ 2857500 h 5466261"/>
              <a:gd name="connsiteX72" fmla="*/ 1879999 w 9790475"/>
              <a:gd name="connsiteY72" fmla="*/ 2819400 h 5466261"/>
              <a:gd name="connsiteX73" fmla="*/ 1841899 w 9790475"/>
              <a:gd name="connsiteY73" fmla="*/ 2806700 h 5466261"/>
              <a:gd name="connsiteX74" fmla="*/ 1664099 w 9790475"/>
              <a:gd name="connsiteY74" fmla="*/ 2781300 h 5466261"/>
              <a:gd name="connsiteX75" fmla="*/ 1549799 w 9790475"/>
              <a:gd name="connsiteY75" fmla="*/ 2743200 h 5466261"/>
              <a:gd name="connsiteX76" fmla="*/ 1511699 w 9790475"/>
              <a:gd name="connsiteY76" fmla="*/ 2730500 h 5466261"/>
              <a:gd name="connsiteX77" fmla="*/ 1473599 w 9790475"/>
              <a:gd name="connsiteY77" fmla="*/ 2717800 h 5466261"/>
              <a:gd name="connsiteX78" fmla="*/ 1448199 w 9790475"/>
              <a:gd name="connsiteY78" fmla="*/ 2679700 h 5466261"/>
              <a:gd name="connsiteX79" fmla="*/ 1321199 w 9790475"/>
              <a:gd name="connsiteY79" fmla="*/ 2590800 h 5466261"/>
              <a:gd name="connsiteX80" fmla="*/ 1295799 w 9790475"/>
              <a:gd name="connsiteY80" fmla="*/ 2552700 h 5466261"/>
              <a:gd name="connsiteX81" fmla="*/ 1498999 w 9790475"/>
              <a:gd name="connsiteY81" fmla="*/ 2514600 h 5466261"/>
              <a:gd name="connsiteX82" fmla="*/ 1587899 w 9790475"/>
              <a:gd name="connsiteY82" fmla="*/ 2501900 h 5466261"/>
              <a:gd name="connsiteX83" fmla="*/ 1791099 w 9790475"/>
              <a:gd name="connsiteY83" fmla="*/ 2476500 h 5466261"/>
              <a:gd name="connsiteX84" fmla="*/ 1930799 w 9790475"/>
              <a:gd name="connsiteY84" fmla="*/ 2451100 h 5466261"/>
              <a:gd name="connsiteX85" fmla="*/ 2299099 w 9790475"/>
              <a:gd name="connsiteY85" fmla="*/ 2425700 h 5466261"/>
              <a:gd name="connsiteX86" fmla="*/ 2362599 w 9790475"/>
              <a:gd name="connsiteY86" fmla="*/ 2413000 h 5466261"/>
              <a:gd name="connsiteX87" fmla="*/ 2591199 w 9790475"/>
              <a:gd name="connsiteY87" fmla="*/ 2374900 h 5466261"/>
              <a:gd name="connsiteX88" fmla="*/ 2756299 w 9790475"/>
              <a:gd name="connsiteY88" fmla="*/ 2336800 h 5466261"/>
              <a:gd name="connsiteX89" fmla="*/ 2832499 w 9790475"/>
              <a:gd name="connsiteY89" fmla="*/ 2324100 h 5466261"/>
              <a:gd name="connsiteX90" fmla="*/ 2946799 w 9790475"/>
              <a:gd name="connsiteY90" fmla="*/ 2273300 h 5466261"/>
              <a:gd name="connsiteX91" fmla="*/ 2997599 w 9790475"/>
              <a:gd name="connsiteY91" fmla="*/ 2260600 h 5466261"/>
              <a:gd name="connsiteX92" fmla="*/ 3061099 w 9790475"/>
              <a:gd name="connsiteY92" fmla="*/ 2222500 h 5466261"/>
              <a:gd name="connsiteX93" fmla="*/ 3099199 w 9790475"/>
              <a:gd name="connsiteY93" fmla="*/ 2197100 h 5466261"/>
              <a:gd name="connsiteX94" fmla="*/ 3162699 w 9790475"/>
              <a:gd name="connsiteY94" fmla="*/ 2184400 h 5466261"/>
              <a:gd name="connsiteX95" fmla="*/ 3315099 w 9790475"/>
              <a:gd name="connsiteY95" fmla="*/ 2120900 h 5466261"/>
              <a:gd name="connsiteX96" fmla="*/ 3429399 w 9790475"/>
              <a:gd name="connsiteY96" fmla="*/ 2070100 h 5466261"/>
              <a:gd name="connsiteX97" fmla="*/ 3518299 w 9790475"/>
              <a:gd name="connsiteY97" fmla="*/ 2019300 h 5466261"/>
              <a:gd name="connsiteX98" fmla="*/ 3632599 w 9790475"/>
              <a:gd name="connsiteY98" fmla="*/ 1968500 h 5466261"/>
              <a:gd name="connsiteX99" fmla="*/ 3683399 w 9790475"/>
              <a:gd name="connsiteY99" fmla="*/ 1955800 h 5466261"/>
              <a:gd name="connsiteX100" fmla="*/ 3823099 w 9790475"/>
              <a:gd name="connsiteY100" fmla="*/ 1892300 h 5466261"/>
              <a:gd name="connsiteX101" fmla="*/ 3975499 w 9790475"/>
              <a:gd name="connsiteY101" fmla="*/ 1828800 h 5466261"/>
              <a:gd name="connsiteX102" fmla="*/ 4026299 w 9790475"/>
              <a:gd name="connsiteY102" fmla="*/ 1803400 h 5466261"/>
              <a:gd name="connsiteX103" fmla="*/ 4127899 w 9790475"/>
              <a:gd name="connsiteY103" fmla="*/ 1778000 h 5466261"/>
              <a:gd name="connsiteX104" fmla="*/ 4178699 w 9790475"/>
              <a:gd name="connsiteY104" fmla="*/ 1765300 h 5466261"/>
              <a:gd name="connsiteX105" fmla="*/ 4229499 w 9790475"/>
              <a:gd name="connsiteY105" fmla="*/ 1752600 h 5466261"/>
              <a:gd name="connsiteX106" fmla="*/ 4280299 w 9790475"/>
              <a:gd name="connsiteY106" fmla="*/ 1727200 h 5466261"/>
              <a:gd name="connsiteX107" fmla="*/ 4356499 w 9790475"/>
              <a:gd name="connsiteY107" fmla="*/ 1714500 h 5466261"/>
              <a:gd name="connsiteX108" fmla="*/ 4775599 w 9790475"/>
              <a:gd name="connsiteY108" fmla="*/ 1676400 h 5466261"/>
              <a:gd name="connsiteX109" fmla="*/ 4953399 w 9790475"/>
              <a:gd name="connsiteY109" fmla="*/ 1651000 h 5466261"/>
              <a:gd name="connsiteX110" fmla="*/ 5093099 w 9790475"/>
              <a:gd name="connsiteY110" fmla="*/ 1638300 h 5466261"/>
              <a:gd name="connsiteX111" fmla="*/ 5194699 w 9790475"/>
              <a:gd name="connsiteY111" fmla="*/ 1625600 h 5466261"/>
              <a:gd name="connsiteX112" fmla="*/ 5308999 w 9790475"/>
              <a:gd name="connsiteY112" fmla="*/ 1612900 h 5466261"/>
              <a:gd name="connsiteX113" fmla="*/ 5397899 w 9790475"/>
              <a:gd name="connsiteY113" fmla="*/ 1587500 h 5466261"/>
              <a:gd name="connsiteX114" fmla="*/ 5512199 w 9790475"/>
              <a:gd name="connsiteY114" fmla="*/ 1574800 h 5466261"/>
              <a:gd name="connsiteX115" fmla="*/ 5613799 w 9790475"/>
              <a:gd name="connsiteY115" fmla="*/ 1536700 h 5466261"/>
              <a:gd name="connsiteX116" fmla="*/ 5689999 w 9790475"/>
              <a:gd name="connsiteY116" fmla="*/ 1524000 h 5466261"/>
              <a:gd name="connsiteX117" fmla="*/ 5855099 w 9790475"/>
              <a:gd name="connsiteY117" fmla="*/ 1485900 h 5466261"/>
              <a:gd name="connsiteX118" fmla="*/ 6007499 w 9790475"/>
              <a:gd name="connsiteY118" fmla="*/ 1435100 h 5466261"/>
              <a:gd name="connsiteX119" fmla="*/ 6147199 w 9790475"/>
              <a:gd name="connsiteY119" fmla="*/ 1397000 h 5466261"/>
              <a:gd name="connsiteX120" fmla="*/ 6223399 w 9790475"/>
              <a:gd name="connsiteY120" fmla="*/ 1358900 h 5466261"/>
              <a:gd name="connsiteX121" fmla="*/ 6337699 w 9790475"/>
              <a:gd name="connsiteY121" fmla="*/ 1295400 h 5466261"/>
              <a:gd name="connsiteX122" fmla="*/ 6413899 w 9790475"/>
              <a:gd name="connsiteY122" fmla="*/ 1270000 h 5466261"/>
              <a:gd name="connsiteX123" fmla="*/ 6464699 w 9790475"/>
              <a:gd name="connsiteY123" fmla="*/ 1231900 h 5466261"/>
              <a:gd name="connsiteX124" fmla="*/ 6566299 w 9790475"/>
              <a:gd name="connsiteY124" fmla="*/ 1193800 h 5466261"/>
              <a:gd name="connsiteX125" fmla="*/ 6617099 w 9790475"/>
              <a:gd name="connsiteY125" fmla="*/ 1168400 h 5466261"/>
              <a:gd name="connsiteX126" fmla="*/ 6655199 w 9790475"/>
              <a:gd name="connsiteY126" fmla="*/ 1143000 h 5466261"/>
              <a:gd name="connsiteX127" fmla="*/ 6705999 w 9790475"/>
              <a:gd name="connsiteY127" fmla="*/ 1104900 h 5466261"/>
              <a:gd name="connsiteX128" fmla="*/ 6744099 w 9790475"/>
              <a:gd name="connsiteY128" fmla="*/ 1092200 h 5466261"/>
              <a:gd name="connsiteX129" fmla="*/ 6807599 w 9790475"/>
              <a:gd name="connsiteY129" fmla="*/ 1066800 h 5466261"/>
              <a:gd name="connsiteX130" fmla="*/ 6845699 w 9790475"/>
              <a:gd name="connsiteY130" fmla="*/ 1054100 h 5466261"/>
              <a:gd name="connsiteX131" fmla="*/ 6921899 w 9790475"/>
              <a:gd name="connsiteY131" fmla="*/ 1003300 h 5466261"/>
              <a:gd name="connsiteX132" fmla="*/ 7010799 w 9790475"/>
              <a:gd name="connsiteY132" fmla="*/ 977900 h 5466261"/>
              <a:gd name="connsiteX133" fmla="*/ 7112399 w 9790475"/>
              <a:gd name="connsiteY133" fmla="*/ 927100 h 5466261"/>
              <a:gd name="connsiteX134" fmla="*/ 7188599 w 9790475"/>
              <a:gd name="connsiteY134" fmla="*/ 901700 h 5466261"/>
              <a:gd name="connsiteX135" fmla="*/ 7302899 w 9790475"/>
              <a:gd name="connsiteY135" fmla="*/ 889000 h 5466261"/>
              <a:gd name="connsiteX136" fmla="*/ 7518799 w 9790475"/>
              <a:gd name="connsiteY136" fmla="*/ 850900 h 5466261"/>
              <a:gd name="connsiteX137" fmla="*/ 7798199 w 9790475"/>
              <a:gd name="connsiteY137" fmla="*/ 838200 h 5466261"/>
              <a:gd name="connsiteX138" fmla="*/ 7874399 w 9790475"/>
              <a:gd name="connsiteY138" fmla="*/ 825500 h 5466261"/>
              <a:gd name="connsiteX139" fmla="*/ 7988699 w 9790475"/>
              <a:gd name="connsiteY139" fmla="*/ 812800 h 5466261"/>
              <a:gd name="connsiteX140" fmla="*/ 8102999 w 9790475"/>
              <a:gd name="connsiteY140" fmla="*/ 774700 h 5466261"/>
              <a:gd name="connsiteX141" fmla="*/ 8166499 w 9790475"/>
              <a:gd name="connsiteY141" fmla="*/ 762000 h 5466261"/>
              <a:gd name="connsiteX142" fmla="*/ 8204599 w 9790475"/>
              <a:gd name="connsiteY142" fmla="*/ 749300 h 5466261"/>
              <a:gd name="connsiteX143" fmla="*/ 8306199 w 9790475"/>
              <a:gd name="connsiteY143" fmla="*/ 736600 h 5466261"/>
              <a:gd name="connsiteX144" fmla="*/ 8522099 w 9790475"/>
              <a:gd name="connsiteY144" fmla="*/ 698500 h 5466261"/>
              <a:gd name="connsiteX145" fmla="*/ 8560199 w 9790475"/>
              <a:gd name="connsiteY145" fmla="*/ 673100 h 5466261"/>
              <a:gd name="connsiteX146" fmla="*/ 8636399 w 9790475"/>
              <a:gd name="connsiteY146" fmla="*/ 660400 h 5466261"/>
              <a:gd name="connsiteX147" fmla="*/ 8814199 w 9790475"/>
              <a:gd name="connsiteY147" fmla="*/ 622300 h 5466261"/>
              <a:gd name="connsiteX148" fmla="*/ 8953899 w 9790475"/>
              <a:gd name="connsiteY148" fmla="*/ 584200 h 5466261"/>
              <a:gd name="connsiteX149" fmla="*/ 9144399 w 9790475"/>
              <a:gd name="connsiteY149" fmla="*/ 546100 h 5466261"/>
              <a:gd name="connsiteX150" fmla="*/ 9182499 w 9790475"/>
              <a:gd name="connsiteY150" fmla="*/ 520700 h 5466261"/>
              <a:gd name="connsiteX151" fmla="*/ 9220599 w 9790475"/>
              <a:gd name="connsiteY151" fmla="*/ 508000 h 5466261"/>
              <a:gd name="connsiteX152" fmla="*/ 9233299 w 9790475"/>
              <a:gd name="connsiteY152" fmla="*/ 469900 h 5466261"/>
              <a:gd name="connsiteX153" fmla="*/ 9284099 w 9790475"/>
              <a:gd name="connsiteY153" fmla="*/ 355600 h 5466261"/>
              <a:gd name="connsiteX0" fmla="*/ 9220599 w 9836677"/>
              <a:gd name="connsiteY0" fmla="*/ 444500 h 5462104"/>
              <a:gd name="connsiteX1" fmla="*/ 9258699 w 9836677"/>
              <a:gd name="connsiteY1" fmla="*/ 165100 h 5462104"/>
              <a:gd name="connsiteX2" fmla="*/ 9233299 w 9836677"/>
              <a:gd name="connsiteY2" fmla="*/ 38100 h 5462104"/>
              <a:gd name="connsiteX3" fmla="*/ 9207899 w 9836677"/>
              <a:gd name="connsiteY3" fmla="*/ 0 h 5462104"/>
              <a:gd name="connsiteX4" fmla="*/ 914799 w 9836677"/>
              <a:gd name="connsiteY4" fmla="*/ 76200 h 5462104"/>
              <a:gd name="connsiteX5" fmla="*/ 1143399 w 9836677"/>
              <a:gd name="connsiteY5" fmla="*/ 5067300 h 5462104"/>
              <a:gd name="connsiteX6" fmla="*/ 9220599 w 9836677"/>
              <a:gd name="connsiteY6" fmla="*/ 5092700 h 5462104"/>
              <a:gd name="connsiteX7" fmla="*/ 9233299 w 9836677"/>
              <a:gd name="connsiteY7" fmla="*/ 4648200 h 5462104"/>
              <a:gd name="connsiteX8" fmla="*/ 8864999 w 9836677"/>
              <a:gd name="connsiteY8" fmla="*/ 4483100 h 5462104"/>
              <a:gd name="connsiteX9" fmla="*/ 8776099 w 9836677"/>
              <a:gd name="connsiteY9" fmla="*/ 4470400 h 5462104"/>
              <a:gd name="connsiteX10" fmla="*/ 8687199 w 9836677"/>
              <a:gd name="connsiteY10" fmla="*/ 4445000 h 5462104"/>
              <a:gd name="connsiteX11" fmla="*/ 8585599 w 9836677"/>
              <a:gd name="connsiteY11" fmla="*/ 4432300 h 5462104"/>
              <a:gd name="connsiteX12" fmla="*/ 8471299 w 9836677"/>
              <a:gd name="connsiteY12" fmla="*/ 4406900 h 5462104"/>
              <a:gd name="connsiteX13" fmla="*/ 8356999 w 9836677"/>
              <a:gd name="connsiteY13" fmla="*/ 4394200 h 5462104"/>
              <a:gd name="connsiteX14" fmla="*/ 8141099 w 9836677"/>
              <a:gd name="connsiteY14" fmla="*/ 4343400 h 5462104"/>
              <a:gd name="connsiteX15" fmla="*/ 7950599 w 9836677"/>
              <a:gd name="connsiteY15" fmla="*/ 4305300 h 5462104"/>
              <a:gd name="connsiteX16" fmla="*/ 7861699 w 9836677"/>
              <a:gd name="connsiteY16" fmla="*/ 4279900 h 5462104"/>
              <a:gd name="connsiteX17" fmla="*/ 7709299 w 9836677"/>
              <a:gd name="connsiteY17" fmla="*/ 4229100 h 5462104"/>
              <a:gd name="connsiteX18" fmla="*/ 7658499 w 9836677"/>
              <a:gd name="connsiteY18" fmla="*/ 4216400 h 5462104"/>
              <a:gd name="connsiteX19" fmla="*/ 7556899 w 9836677"/>
              <a:gd name="connsiteY19" fmla="*/ 4178300 h 5462104"/>
              <a:gd name="connsiteX20" fmla="*/ 7518799 w 9836677"/>
              <a:gd name="connsiteY20" fmla="*/ 4152900 h 5462104"/>
              <a:gd name="connsiteX21" fmla="*/ 7429899 w 9836677"/>
              <a:gd name="connsiteY21" fmla="*/ 4140200 h 5462104"/>
              <a:gd name="connsiteX22" fmla="*/ 7112399 w 9836677"/>
              <a:gd name="connsiteY22" fmla="*/ 4102100 h 5462104"/>
              <a:gd name="connsiteX23" fmla="*/ 7048899 w 9836677"/>
              <a:gd name="connsiteY23" fmla="*/ 4076700 h 5462104"/>
              <a:gd name="connsiteX24" fmla="*/ 7010799 w 9836677"/>
              <a:gd name="connsiteY24" fmla="*/ 4064000 h 5462104"/>
              <a:gd name="connsiteX25" fmla="*/ 6959999 w 9836677"/>
              <a:gd name="connsiteY25" fmla="*/ 4038600 h 5462104"/>
              <a:gd name="connsiteX26" fmla="*/ 6820299 w 9836677"/>
              <a:gd name="connsiteY26" fmla="*/ 4013200 h 5462104"/>
              <a:gd name="connsiteX27" fmla="*/ 6769499 w 9836677"/>
              <a:gd name="connsiteY27" fmla="*/ 4000500 h 5462104"/>
              <a:gd name="connsiteX28" fmla="*/ 6731399 w 9836677"/>
              <a:gd name="connsiteY28" fmla="*/ 3987800 h 5462104"/>
              <a:gd name="connsiteX29" fmla="*/ 6680599 w 9836677"/>
              <a:gd name="connsiteY29" fmla="*/ 3962400 h 5462104"/>
              <a:gd name="connsiteX30" fmla="*/ 6528199 w 9836677"/>
              <a:gd name="connsiteY30" fmla="*/ 3937000 h 5462104"/>
              <a:gd name="connsiteX31" fmla="*/ 6464699 w 9836677"/>
              <a:gd name="connsiteY31" fmla="*/ 3898900 h 5462104"/>
              <a:gd name="connsiteX32" fmla="*/ 6426599 w 9836677"/>
              <a:gd name="connsiteY32" fmla="*/ 3886200 h 5462104"/>
              <a:gd name="connsiteX33" fmla="*/ 6388499 w 9836677"/>
              <a:gd name="connsiteY33" fmla="*/ 3860800 h 5462104"/>
              <a:gd name="connsiteX34" fmla="*/ 6350399 w 9836677"/>
              <a:gd name="connsiteY34" fmla="*/ 3848100 h 5462104"/>
              <a:gd name="connsiteX35" fmla="*/ 6286899 w 9836677"/>
              <a:gd name="connsiteY35" fmla="*/ 3822700 h 5462104"/>
              <a:gd name="connsiteX36" fmla="*/ 6134499 w 9836677"/>
              <a:gd name="connsiteY36" fmla="*/ 3810000 h 5462104"/>
              <a:gd name="connsiteX37" fmla="*/ 5956699 w 9836677"/>
              <a:gd name="connsiteY37" fmla="*/ 3746500 h 5462104"/>
              <a:gd name="connsiteX38" fmla="*/ 5855099 w 9836677"/>
              <a:gd name="connsiteY38" fmla="*/ 3721100 h 5462104"/>
              <a:gd name="connsiteX39" fmla="*/ 5689999 w 9836677"/>
              <a:gd name="connsiteY39" fmla="*/ 3695700 h 5462104"/>
              <a:gd name="connsiteX40" fmla="*/ 5601099 w 9836677"/>
              <a:gd name="connsiteY40" fmla="*/ 3670300 h 5462104"/>
              <a:gd name="connsiteX41" fmla="*/ 5524899 w 9836677"/>
              <a:gd name="connsiteY41" fmla="*/ 3657600 h 5462104"/>
              <a:gd name="connsiteX42" fmla="*/ 5347099 w 9836677"/>
              <a:gd name="connsiteY42" fmla="*/ 3619500 h 5462104"/>
              <a:gd name="connsiteX43" fmla="*/ 5181999 w 9836677"/>
              <a:gd name="connsiteY43" fmla="*/ 3606800 h 5462104"/>
              <a:gd name="connsiteX44" fmla="*/ 5004199 w 9836677"/>
              <a:gd name="connsiteY44" fmla="*/ 3568700 h 5462104"/>
              <a:gd name="connsiteX45" fmla="*/ 4927999 w 9836677"/>
              <a:gd name="connsiteY45" fmla="*/ 3543300 h 5462104"/>
              <a:gd name="connsiteX46" fmla="*/ 4839099 w 9836677"/>
              <a:gd name="connsiteY46" fmla="*/ 3530600 h 5462104"/>
              <a:gd name="connsiteX47" fmla="*/ 4788299 w 9836677"/>
              <a:gd name="connsiteY47" fmla="*/ 3517900 h 5462104"/>
              <a:gd name="connsiteX48" fmla="*/ 4724799 w 9836677"/>
              <a:gd name="connsiteY48" fmla="*/ 3505200 h 5462104"/>
              <a:gd name="connsiteX49" fmla="*/ 4470799 w 9836677"/>
              <a:gd name="connsiteY49" fmla="*/ 3479800 h 5462104"/>
              <a:gd name="connsiteX50" fmla="*/ 4381899 w 9836677"/>
              <a:gd name="connsiteY50" fmla="*/ 3454400 h 5462104"/>
              <a:gd name="connsiteX51" fmla="*/ 4204099 w 9836677"/>
              <a:gd name="connsiteY51" fmla="*/ 3429000 h 5462104"/>
              <a:gd name="connsiteX52" fmla="*/ 4089799 w 9836677"/>
              <a:gd name="connsiteY52" fmla="*/ 3390900 h 5462104"/>
              <a:gd name="connsiteX53" fmla="*/ 4013599 w 9836677"/>
              <a:gd name="connsiteY53" fmla="*/ 3365500 h 5462104"/>
              <a:gd name="connsiteX54" fmla="*/ 3924699 w 9836677"/>
              <a:gd name="connsiteY54" fmla="*/ 3340100 h 5462104"/>
              <a:gd name="connsiteX55" fmla="*/ 3810399 w 9836677"/>
              <a:gd name="connsiteY55" fmla="*/ 3302000 h 5462104"/>
              <a:gd name="connsiteX56" fmla="*/ 3696099 w 9836677"/>
              <a:gd name="connsiteY56" fmla="*/ 3263900 h 5462104"/>
              <a:gd name="connsiteX57" fmla="*/ 3530999 w 9836677"/>
              <a:gd name="connsiteY57" fmla="*/ 3225800 h 5462104"/>
              <a:gd name="connsiteX58" fmla="*/ 3403999 w 9836677"/>
              <a:gd name="connsiteY58" fmla="*/ 3187700 h 5462104"/>
              <a:gd name="connsiteX59" fmla="*/ 3340499 w 9836677"/>
              <a:gd name="connsiteY59" fmla="*/ 3162300 h 5462104"/>
              <a:gd name="connsiteX60" fmla="*/ 3289699 w 9836677"/>
              <a:gd name="connsiteY60" fmla="*/ 3149600 h 5462104"/>
              <a:gd name="connsiteX61" fmla="*/ 3213499 w 9836677"/>
              <a:gd name="connsiteY61" fmla="*/ 3124200 h 5462104"/>
              <a:gd name="connsiteX62" fmla="*/ 3162699 w 9836677"/>
              <a:gd name="connsiteY62" fmla="*/ 3098800 h 5462104"/>
              <a:gd name="connsiteX63" fmla="*/ 3099199 w 9836677"/>
              <a:gd name="connsiteY63" fmla="*/ 3086100 h 5462104"/>
              <a:gd name="connsiteX64" fmla="*/ 2946799 w 9836677"/>
              <a:gd name="connsiteY64" fmla="*/ 3022600 h 5462104"/>
              <a:gd name="connsiteX65" fmla="*/ 2870599 w 9836677"/>
              <a:gd name="connsiteY65" fmla="*/ 3009900 h 5462104"/>
              <a:gd name="connsiteX66" fmla="*/ 2794399 w 9836677"/>
              <a:gd name="connsiteY66" fmla="*/ 2984500 h 5462104"/>
              <a:gd name="connsiteX67" fmla="*/ 2743599 w 9836677"/>
              <a:gd name="connsiteY67" fmla="*/ 2959100 h 5462104"/>
              <a:gd name="connsiteX68" fmla="*/ 2489599 w 9836677"/>
              <a:gd name="connsiteY68" fmla="*/ 2921000 h 5462104"/>
              <a:gd name="connsiteX69" fmla="*/ 2400699 w 9836677"/>
              <a:gd name="connsiteY69" fmla="*/ 2908300 h 5462104"/>
              <a:gd name="connsiteX70" fmla="*/ 2337199 w 9836677"/>
              <a:gd name="connsiteY70" fmla="*/ 2882900 h 5462104"/>
              <a:gd name="connsiteX71" fmla="*/ 2146699 w 9836677"/>
              <a:gd name="connsiteY71" fmla="*/ 2857500 h 5462104"/>
              <a:gd name="connsiteX72" fmla="*/ 1879999 w 9836677"/>
              <a:gd name="connsiteY72" fmla="*/ 2819400 h 5462104"/>
              <a:gd name="connsiteX73" fmla="*/ 1841899 w 9836677"/>
              <a:gd name="connsiteY73" fmla="*/ 2806700 h 5462104"/>
              <a:gd name="connsiteX74" fmla="*/ 1664099 w 9836677"/>
              <a:gd name="connsiteY74" fmla="*/ 2781300 h 5462104"/>
              <a:gd name="connsiteX75" fmla="*/ 1549799 w 9836677"/>
              <a:gd name="connsiteY75" fmla="*/ 2743200 h 5462104"/>
              <a:gd name="connsiteX76" fmla="*/ 1511699 w 9836677"/>
              <a:gd name="connsiteY76" fmla="*/ 2730500 h 5462104"/>
              <a:gd name="connsiteX77" fmla="*/ 1473599 w 9836677"/>
              <a:gd name="connsiteY77" fmla="*/ 2717800 h 5462104"/>
              <a:gd name="connsiteX78" fmla="*/ 1448199 w 9836677"/>
              <a:gd name="connsiteY78" fmla="*/ 2679700 h 5462104"/>
              <a:gd name="connsiteX79" fmla="*/ 1321199 w 9836677"/>
              <a:gd name="connsiteY79" fmla="*/ 2590800 h 5462104"/>
              <a:gd name="connsiteX80" fmla="*/ 1295799 w 9836677"/>
              <a:gd name="connsiteY80" fmla="*/ 2552700 h 5462104"/>
              <a:gd name="connsiteX81" fmla="*/ 1498999 w 9836677"/>
              <a:gd name="connsiteY81" fmla="*/ 2514600 h 5462104"/>
              <a:gd name="connsiteX82" fmla="*/ 1587899 w 9836677"/>
              <a:gd name="connsiteY82" fmla="*/ 2501900 h 5462104"/>
              <a:gd name="connsiteX83" fmla="*/ 1791099 w 9836677"/>
              <a:gd name="connsiteY83" fmla="*/ 2476500 h 5462104"/>
              <a:gd name="connsiteX84" fmla="*/ 1930799 w 9836677"/>
              <a:gd name="connsiteY84" fmla="*/ 2451100 h 5462104"/>
              <a:gd name="connsiteX85" fmla="*/ 2299099 w 9836677"/>
              <a:gd name="connsiteY85" fmla="*/ 2425700 h 5462104"/>
              <a:gd name="connsiteX86" fmla="*/ 2362599 w 9836677"/>
              <a:gd name="connsiteY86" fmla="*/ 2413000 h 5462104"/>
              <a:gd name="connsiteX87" fmla="*/ 2591199 w 9836677"/>
              <a:gd name="connsiteY87" fmla="*/ 2374900 h 5462104"/>
              <a:gd name="connsiteX88" fmla="*/ 2756299 w 9836677"/>
              <a:gd name="connsiteY88" fmla="*/ 2336800 h 5462104"/>
              <a:gd name="connsiteX89" fmla="*/ 2832499 w 9836677"/>
              <a:gd name="connsiteY89" fmla="*/ 2324100 h 5462104"/>
              <a:gd name="connsiteX90" fmla="*/ 2946799 w 9836677"/>
              <a:gd name="connsiteY90" fmla="*/ 2273300 h 5462104"/>
              <a:gd name="connsiteX91" fmla="*/ 2997599 w 9836677"/>
              <a:gd name="connsiteY91" fmla="*/ 2260600 h 5462104"/>
              <a:gd name="connsiteX92" fmla="*/ 3061099 w 9836677"/>
              <a:gd name="connsiteY92" fmla="*/ 2222500 h 5462104"/>
              <a:gd name="connsiteX93" fmla="*/ 3099199 w 9836677"/>
              <a:gd name="connsiteY93" fmla="*/ 2197100 h 5462104"/>
              <a:gd name="connsiteX94" fmla="*/ 3162699 w 9836677"/>
              <a:gd name="connsiteY94" fmla="*/ 2184400 h 5462104"/>
              <a:gd name="connsiteX95" fmla="*/ 3315099 w 9836677"/>
              <a:gd name="connsiteY95" fmla="*/ 2120900 h 5462104"/>
              <a:gd name="connsiteX96" fmla="*/ 3429399 w 9836677"/>
              <a:gd name="connsiteY96" fmla="*/ 2070100 h 5462104"/>
              <a:gd name="connsiteX97" fmla="*/ 3518299 w 9836677"/>
              <a:gd name="connsiteY97" fmla="*/ 2019300 h 5462104"/>
              <a:gd name="connsiteX98" fmla="*/ 3632599 w 9836677"/>
              <a:gd name="connsiteY98" fmla="*/ 1968500 h 5462104"/>
              <a:gd name="connsiteX99" fmla="*/ 3683399 w 9836677"/>
              <a:gd name="connsiteY99" fmla="*/ 1955800 h 5462104"/>
              <a:gd name="connsiteX100" fmla="*/ 3823099 w 9836677"/>
              <a:gd name="connsiteY100" fmla="*/ 1892300 h 5462104"/>
              <a:gd name="connsiteX101" fmla="*/ 3975499 w 9836677"/>
              <a:gd name="connsiteY101" fmla="*/ 1828800 h 5462104"/>
              <a:gd name="connsiteX102" fmla="*/ 4026299 w 9836677"/>
              <a:gd name="connsiteY102" fmla="*/ 1803400 h 5462104"/>
              <a:gd name="connsiteX103" fmla="*/ 4127899 w 9836677"/>
              <a:gd name="connsiteY103" fmla="*/ 1778000 h 5462104"/>
              <a:gd name="connsiteX104" fmla="*/ 4178699 w 9836677"/>
              <a:gd name="connsiteY104" fmla="*/ 1765300 h 5462104"/>
              <a:gd name="connsiteX105" fmla="*/ 4229499 w 9836677"/>
              <a:gd name="connsiteY105" fmla="*/ 1752600 h 5462104"/>
              <a:gd name="connsiteX106" fmla="*/ 4280299 w 9836677"/>
              <a:gd name="connsiteY106" fmla="*/ 1727200 h 5462104"/>
              <a:gd name="connsiteX107" fmla="*/ 4356499 w 9836677"/>
              <a:gd name="connsiteY107" fmla="*/ 1714500 h 5462104"/>
              <a:gd name="connsiteX108" fmla="*/ 4775599 w 9836677"/>
              <a:gd name="connsiteY108" fmla="*/ 1676400 h 5462104"/>
              <a:gd name="connsiteX109" fmla="*/ 4953399 w 9836677"/>
              <a:gd name="connsiteY109" fmla="*/ 1651000 h 5462104"/>
              <a:gd name="connsiteX110" fmla="*/ 5093099 w 9836677"/>
              <a:gd name="connsiteY110" fmla="*/ 1638300 h 5462104"/>
              <a:gd name="connsiteX111" fmla="*/ 5194699 w 9836677"/>
              <a:gd name="connsiteY111" fmla="*/ 1625600 h 5462104"/>
              <a:gd name="connsiteX112" fmla="*/ 5308999 w 9836677"/>
              <a:gd name="connsiteY112" fmla="*/ 1612900 h 5462104"/>
              <a:gd name="connsiteX113" fmla="*/ 5397899 w 9836677"/>
              <a:gd name="connsiteY113" fmla="*/ 1587500 h 5462104"/>
              <a:gd name="connsiteX114" fmla="*/ 5512199 w 9836677"/>
              <a:gd name="connsiteY114" fmla="*/ 1574800 h 5462104"/>
              <a:gd name="connsiteX115" fmla="*/ 5613799 w 9836677"/>
              <a:gd name="connsiteY115" fmla="*/ 1536700 h 5462104"/>
              <a:gd name="connsiteX116" fmla="*/ 5689999 w 9836677"/>
              <a:gd name="connsiteY116" fmla="*/ 1524000 h 5462104"/>
              <a:gd name="connsiteX117" fmla="*/ 5855099 w 9836677"/>
              <a:gd name="connsiteY117" fmla="*/ 1485900 h 5462104"/>
              <a:gd name="connsiteX118" fmla="*/ 6007499 w 9836677"/>
              <a:gd name="connsiteY118" fmla="*/ 1435100 h 5462104"/>
              <a:gd name="connsiteX119" fmla="*/ 6147199 w 9836677"/>
              <a:gd name="connsiteY119" fmla="*/ 1397000 h 5462104"/>
              <a:gd name="connsiteX120" fmla="*/ 6223399 w 9836677"/>
              <a:gd name="connsiteY120" fmla="*/ 1358900 h 5462104"/>
              <a:gd name="connsiteX121" fmla="*/ 6337699 w 9836677"/>
              <a:gd name="connsiteY121" fmla="*/ 1295400 h 5462104"/>
              <a:gd name="connsiteX122" fmla="*/ 6413899 w 9836677"/>
              <a:gd name="connsiteY122" fmla="*/ 1270000 h 5462104"/>
              <a:gd name="connsiteX123" fmla="*/ 6464699 w 9836677"/>
              <a:gd name="connsiteY123" fmla="*/ 1231900 h 5462104"/>
              <a:gd name="connsiteX124" fmla="*/ 6566299 w 9836677"/>
              <a:gd name="connsiteY124" fmla="*/ 1193800 h 5462104"/>
              <a:gd name="connsiteX125" fmla="*/ 6617099 w 9836677"/>
              <a:gd name="connsiteY125" fmla="*/ 1168400 h 5462104"/>
              <a:gd name="connsiteX126" fmla="*/ 6655199 w 9836677"/>
              <a:gd name="connsiteY126" fmla="*/ 1143000 h 5462104"/>
              <a:gd name="connsiteX127" fmla="*/ 6705999 w 9836677"/>
              <a:gd name="connsiteY127" fmla="*/ 1104900 h 5462104"/>
              <a:gd name="connsiteX128" fmla="*/ 6744099 w 9836677"/>
              <a:gd name="connsiteY128" fmla="*/ 1092200 h 5462104"/>
              <a:gd name="connsiteX129" fmla="*/ 6807599 w 9836677"/>
              <a:gd name="connsiteY129" fmla="*/ 1066800 h 5462104"/>
              <a:gd name="connsiteX130" fmla="*/ 6845699 w 9836677"/>
              <a:gd name="connsiteY130" fmla="*/ 1054100 h 5462104"/>
              <a:gd name="connsiteX131" fmla="*/ 6921899 w 9836677"/>
              <a:gd name="connsiteY131" fmla="*/ 1003300 h 5462104"/>
              <a:gd name="connsiteX132" fmla="*/ 7010799 w 9836677"/>
              <a:gd name="connsiteY132" fmla="*/ 977900 h 5462104"/>
              <a:gd name="connsiteX133" fmla="*/ 7112399 w 9836677"/>
              <a:gd name="connsiteY133" fmla="*/ 927100 h 5462104"/>
              <a:gd name="connsiteX134" fmla="*/ 7188599 w 9836677"/>
              <a:gd name="connsiteY134" fmla="*/ 901700 h 5462104"/>
              <a:gd name="connsiteX135" fmla="*/ 7302899 w 9836677"/>
              <a:gd name="connsiteY135" fmla="*/ 889000 h 5462104"/>
              <a:gd name="connsiteX136" fmla="*/ 7518799 w 9836677"/>
              <a:gd name="connsiteY136" fmla="*/ 850900 h 5462104"/>
              <a:gd name="connsiteX137" fmla="*/ 7798199 w 9836677"/>
              <a:gd name="connsiteY137" fmla="*/ 838200 h 5462104"/>
              <a:gd name="connsiteX138" fmla="*/ 7874399 w 9836677"/>
              <a:gd name="connsiteY138" fmla="*/ 825500 h 5462104"/>
              <a:gd name="connsiteX139" fmla="*/ 7988699 w 9836677"/>
              <a:gd name="connsiteY139" fmla="*/ 812800 h 5462104"/>
              <a:gd name="connsiteX140" fmla="*/ 8102999 w 9836677"/>
              <a:gd name="connsiteY140" fmla="*/ 774700 h 5462104"/>
              <a:gd name="connsiteX141" fmla="*/ 8166499 w 9836677"/>
              <a:gd name="connsiteY141" fmla="*/ 762000 h 5462104"/>
              <a:gd name="connsiteX142" fmla="*/ 8204599 w 9836677"/>
              <a:gd name="connsiteY142" fmla="*/ 749300 h 5462104"/>
              <a:gd name="connsiteX143" fmla="*/ 8306199 w 9836677"/>
              <a:gd name="connsiteY143" fmla="*/ 736600 h 5462104"/>
              <a:gd name="connsiteX144" fmla="*/ 8522099 w 9836677"/>
              <a:gd name="connsiteY144" fmla="*/ 698500 h 5462104"/>
              <a:gd name="connsiteX145" fmla="*/ 8560199 w 9836677"/>
              <a:gd name="connsiteY145" fmla="*/ 673100 h 5462104"/>
              <a:gd name="connsiteX146" fmla="*/ 8636399 w 9836677"/>
              <a:gd name="connsiteY146" fmla="*/ 660400 h 5462104"/>
              <a:gd name="connsiteX147" fmla="*/ 8814199 w 9836677"/>
              <a:gd name="connsiteY147" fmla="*/ 622300 h 5462104"/>
              <a:gd name="connsiteX148" fmla="*/ 8953899 w 9836677"/>
              <a:gd name="connsiteY148" fmla="*/ 584200 h 5462104"/>
              <a:gd name="connsiteX149" fmla="*/ 9144399 w 9836677"/>
              <a:gd name="connsiteY149" fmla="*/ 546100 h 5462104"/>
              <a:gd name="connsiteX150" fmla="*/ 9182499 w 9836677"/>
              <a:gd name="connsiteY150" fmla="*/ 520700 h 5462104"/>
              <a:gd name="connsiteX151" fmla="*/ 9220599 w 9836677"/>
              <a:gd name="connsiteY151" fmla="*/ 508000 h 5462104"/>
              <a:gd name="connsiteX152" fmla="*/ 9233299 w 9836677"/>
              <a:gd name="connsiteY152" fmla="*/ 469900 h 5462104"/>
              <a:gd name="connsiteX153" fmla="*/ 9284099 w 9836677"/>
              <a:gd name="connsiteY153" fmla="*/ 355600 h 5462104"/>
              <a:gd name="connsiteX0" fmla="*/ 9322601 w 9954662"/>
              <a:gd name="connsiteY0" fmla="*/ 444500 h 5443100"/>
              <a:gd name="connsiteX1" fmla="*/ 9360701 w 9954662"/>
              <a:gd name="connsiteY1" fmla="*/ 165100 h 5443100"/>
              <a:gd name="connsiteX2" fmla="*/ 9335301 w 9954662"/>
              <a:gd name="connsiteY2" fmla="*/ 38100 h 5443100"/>
              <a:gd name="connsiteX3" fmla="*/ 9309901 w 9954662"/>
              <a:gd name="connsiteY3" fmla="*/ 0 h 5443100"/>
              <a:gd name="connsiteX4" fmla="*/ 1016801 w 9954662"/>
              <a:gd name="connsiteY4" fmla="*/ 76200 h 5443100"/>
              <a:gd name="connsiteX5" fmla="*/ 1029501 w 9954662"/>
              <a:gd name="connsiteY5" fmla="*/ 5041900 h 5443100"/>
              <a:gd name="connsiteX6" fmla="*/ 9322601 w 9954662"/>
              <a:gd name="connsiteY6" fmla="*/ 5092700 h 5443100"/>
              <a:gd name="connsiteX7" fmla="*/ 9335301 w 9954662"/>
              <a:gd name="connsiteY7" fmla="*/ 4648200 h 5443100"/>
              <a:gd name="connsiteX8" fmla="*/ 8967001 w 9954662"/>
              <a:gd name="connsiteY8" fmla="*/ 4483100 h 5443100"/>
              <a:gd name="connsiteX9" fmla="*/ 8878101 w 9954662"/>
              <a:gd name="connsiteY9" fmla="*/ 4470400 h 5443100"/>
              <a:gd name="connsiteX10" fmla="*/ 8789201 w 9954662"/>
              <a:gd name="connsiteY10" fmla="*/ 4445000 h 5443100"/>
              <a:gd name="connsiteX11" fmla="*/ 8687601 w 9954662"/>
              <a:gd name="connsiteY11" fmla="*/ 4432300 h 5443100"/>
              <a:gd name="connsiteX12" fmla="*/ 8573301 w 9954662"/>
              <a:gd name="connsiteY12" fmla="*/ 4406900 h 5443100"/>
              <a:gd name="connsiteX13" fmla="*/ 8459001 w 9954662"/>
              <a:gd name="connsiteY13" fmla="*/ 4394200 h 5443100"/>
              <a:gd name="connsiteX14" fmla="*/ 8243101 w 9954662"/>
              <a:gd name="connsiteY14" fmla="*/ 4343400 h 5443100"/>
              <a:gd name="connsiteX15" fmla="*/ 8052601 w 9954662"/>
              <a:gd name="connsiteY15" fmla="*/ 4305300 h 5443100"/>
              <a:gd name="connsiteX16" fmla="*/ 7963701 w 9954662"/>
              <a:gd name="connsiteY16" fmla="*/ 4279900 h 5443100"/>
              <a:gd name="connsiteX17" fmla="*/ 7811301 w 9954662"/>
              <a:gd name="connsiteY17" fmla="*/ 4229100 h 5443100"/>
              <a:gd name="connsiteX18" fmla="*/ 7760501 w 9954662"/>
              <a:gd name="connsiteY18" fmla="*/ 4216400 h 5443100"/>
              <a:gd name="connsiteX19" fmla="*/ 7658901 w 9954662"/>
              <a:gd name="connsiteY19" fmla="*/ 4178300 h 5443100"/>
              <a:gd name="connsiteX20" fmla="*/ 7620801 w 9954662"/>
              <a:gd name="connsiteY20" fmla="*/ 4152900 h 5443100"/>
              <a:gd name="connsiteX21" fmla="*/ 7531901 w 9954662"/>
              <a:gd name="connsiteY21" fmla="*/ 4140200 h 5443100"/>
              <a:gd name="connsiteX22" fmla="*/ 7214401 w 9954662"/>
              <a:gd name="connsiteY22" fmla="*/ 4102100 h 5443100"/>
              <a:gd name="connsiteX23" fmla="*/ 7150901 w 9954662"/>
              <a:gd name="connsiteY23" fmla="*/ 4076700 h 5443100"/>
              <a:gd name="connsiteX24" fmla="*/ 7112801 w 9954662"/>
              <a:gd name="connsiteY24" fmla="*/ 4064000 h 5443100"/>
              <a:gd name="connsiteX25" fmla="*/ 7062001 w 9954662"/>
              <a:gd name="connsiteY25" fmla="*/ 4038600 h 5443100"/>
              <a:gd name="connsiteX26" fmla="*/ 6922301 w 9954662"/>
              <a:gd name="connsiteY26" fmla="*/ 4013200 h 5443100"/>
              <a:gd name="connsiteX27" fmla="*/ 6871501 w 9954662"/>
              <a:gd name="connsiteY27" fmla="*/ 4000500 h 5443100"/>
              <a:gd name="connsiteX28" fmla="*/ 6833401 w 9954662"/>
              <a:gd name="connsiteY28" fmla="*/ 3987800 h 5443100"/>
              <a:gd name="connsiteX29" fmla="*/ 6782601 w 9954662"/>
              <a:gd name="connsiteY29" fmla="*/ 3962400 h 5443100"/>
              <a:gd name="connsiteX30" fmla="*/ 6630201 w 9954662"/>
              <a:gd name="connsiteY30" fmla="*/ 3937000 h 5443100"/>
              <a:gd name="connsiteX31" fmla="*/ 6566701 w 9954662"/>
              <a:gd name="connsiteY31" fmla="*/ 3898900 h 5443100"/>
              <a:gd name="connsiteX32" fmla="*/ 6528601 w 9954662"/>
              <a:gd name="connsiteY32" fmla="*/ 3886200 h 5443100"/>
              <a:gd name="connsiteX33" fmla="*/ 6490501 w 9954662"/>
              <a:gd name="connsiteY33" fmla="*/ 3860800 h 5443100"/>
              <a:gd name="connsiteX34" fmla="*/ 6452401 w 9954662"/>
              <a:gd name="connsiteY34" fmla="*/ 3848100 h 5443100"/>
              <a:gd name="connsiteX35" fmla="*/ 6388901 w 9954662"/>
              <a:gd name="connsiteY35" fmla="*/ 3822700 h 5443100"/>
              <a:gd name="connsiteX36" fmla="*/ 6236501 w 9954662"/>
              <a:gd name="connsiteY36" fmla="*/ 3810000 h 5443100"/>
              <a:gd name="connsiteX37" fmla="*/ 6058701 w 9954662"/>
              <a:gd name="connsiteY37" fmla="*/ 3746500 h 5443100"/>
              <a:gd name="connsiteX38" fmla="*/ 5957101 w 9954662"/>
              <a:gd name="connsiteY38" fmla="*/ 3721100 h 5443100"/>
              <a:gd name="connsiteX39" fmla="*/ 5792001 w 9954662"/>
              <a:gd name="connsiteY39" fmla="*/ 3695700 h 5443100"/>
              <a:gd name="connsiteX40" fmla="*/ 5703101 w 9954662"/>
              <a:gd name="connsiteY40" fmla="*/ 3670300 h 5443100"/>
              <a:gd name="connsiteX41" fmla="*/ 5626901 w 9954662"/>
              <a:gd name="connsiteY41" fmla="*/ 3657600 h 5443100"/>
              <a:gd name="connsiteX42" fmla="*/ 5449101 w 9954662"/>
              <a:gd name="connsiteY42" fmla="*/ 3619500 h 5443100"/>
              <a:gd name="connsiteX43" fmla="*/ 5284001 w 9954662"/>
              <a:gd name="connsiteY43" fmla="*/ 3606800 h 5443100"/>
              <a:gd name="connsiteX44" fmla="*/ 5106201 w 9954662"/>
              <a:gd name="connsiteY44" fmla="*/ 3568700 h 5443100"/>
              <a:gd name="connsiteX45" fmla="*/ 5030001 w 9954662"/>
              <a:gd name="connsiteY45" fmla="*/ 3543300 h 5443100"/>
              <a:gd name="connsiteX46" fmla="*/ 4941101 w 9954662"/>
              <a:gd name="connsiteY46" fmla="*/ 3530600 h 5443100"/>
              <a:gd name="connsiteX47" fmla="*/ 4890301 w 9954662"/>
              <a:gd name="connsiteY47" fmla="*/ 3517900 h 5443100"/>
              <a:gd name="connsiteX48" fmla="*/ 4826801 w 9954662"/>
              <a:gd name="connsiteY48" fmla="*/ 3505200 h 5443100"/>
              <a:gd name="connsiteX49" fmla="*/ 4572801 w 9954662"/>
              <a:gd name="connsiteY49" fmla="*/ 3479800 h 5443100"/>
              <a:gd name="connsiteX50" fmla="*/ 4483901 w 9954662"/>
              <a:gd name="connsiteY50" fmla="*/ 3454400 h 5443100"/>
              <a:gd name="connsiteX51" fmla="*/ 4306101 w 9954662"/>
              <a:gd name="connsiteY51" fmla="*/ 3429000 h 5443100"/>
              <a:gd name="connsiteX52" fmla="*/ 4191801 w 9954662"/>
              <a:gd name="connsiteY52" fmla="*/ 3390900 h 5443100"/>
              <a:gd name="connsiteX53" fmla="*/ 4115601 w 9954662"/>
              <a:gd name="connsiteY53" fmla="*/ 3365500 h 5443100"/>
              <a:gd name="connsiteX54" fmla="*/ 4026701 w 9954662"/>
              <a:gd name="connsiteY54" fmla="*/ 3340100 h 5443100"/>
              <a:gd name="connsiteX55" fmla="*/ 3912401 w 9954662"/>
              <a:gd name="connsiteY55" fmla="*/ 3302000 h 5443100"/>
              <a:gd name="connsiteX56" fmla="*/ 3798101 w 9954662"/>
              <a:gd name="connsiteY56" fmla="*/ 3263900 h 5443100"/>
              <a:gd name="connsiteX57" fmla="*/ 3633001 w 9954662"/>
              <a:gd name="connsiteY57" fmla="*/ 3225800 h 5443100"/>
              <a:gd name="connsiteX58" fmla="*/ 3506001 w 9954662"/>
              <a:gd name="connsiteY58" fmla="*/ 3187700 h 5443100"/>
              <a:gd name="connsiteX59" fmla="*/ 3442501 w 9954662"/>
              <a:gd name="connsiteY59" fmla="*/ 3162300 h 5443100"/>
              <a:gd name="connsiteX60" fmla="*/ 3391701 w 9954662"/>
              <a:gd name="connsiteY60" fmla="*/ 3149600 h 5443100"/>
              <a:gd name="connsiteX61" fmla="*/ 3315501 w 9954662"/>
              <a:gd name="connsiteY61" fmla="*/ 3124200 h 5443100"/>
              <a:gd name="connsiteX62" fmla="*/ 3264701 w 9954662"/>
              <a:gd name="connsiteY62" fmla="*/ 3098800 h 5443100"/>
              <a:gd name="connsiteX63" fmla="*/ 3201201 w 9954662"/>
              <a:gd name="connsiteY63" fmla="*/ 3086100 h 5443100"/>
              <a:gd name="connsiteX64" fmla="*/ 3048801 w 9954662"/>
              <a:gd name="connsiteY64" fmla="*/ 3022600 h 5443100"/>
              <a:gd name="connsiteX65" fmla="*/ 2972601 w 9954662"/>
              <a:gd name="connsiteY65" fmla="*/ 3009900 h 5443100"/>
              <a:gd name="connsiteX66" fmla="*/ 2896401 w 9954662"/>
              <a:gd name="connsiteY66" fmla="*/ 2984500 h 5443100"/>
              <a:gd name="connsiteX67" fmla="*/ 2845601 w 9954662"/>
              <a:gd name="connsiteY67" fmla="*/ 2959100 h 5443100"/>
              <a:gd name="connsiteX68" fmla="*/ 2591601 w 9954662"/>
              <a:gd name="connsiteY68" fmla="*/ 2921000 h 5443100"/>
              <a:gd name="connsiteX69" fmla="*/ 2502701 w 9954662"/>
              <a:gd name="connsiteY69" fmla="*/ 2908300 h 5443100"/>
              <a:gd name="connsiteX70" fmla="*/ 2439201 w 9954662"/>
              <a:gd name="connsiteY70" fmla="*/ 2882900 h 5443100"/>
              <a:gd name="connsiteX71" fmla="*/ 2248701 w 9954662"/>
              <a:gd name="connsiteY71" fmla="*/ 2857500 h 5443100"/>
              <a:gd name="connsiteX72" fmla="*/ 1982001 w 9954662"/>
              <a:gd name="connsiteY72" fmla="*/ 2819400 h 5443100"/>
              <a:gd name="connsiteX73" fmla="*/ 1943901 w 9954662"/>
              <a:gd name="connsiteY73" fmla="*/ 2806700 h 5443100"/>
              <a:gd name="connsiteX74" fmla="*/ 1766101 w 9954662"/>
              <a:gd name="connsiteY74" fmla="*/ 2781300 h 5443100"/>
              <a:gd name="connsiteX75" fmla="*/ 1651801 w 9954662"/>
              <a:gd name="connsiteY75" fmla="*/ 2743200 h 5443100"/>
              <a:gd name="connsiteX76" fmla="*/ 1613701 w 9954662"/>
              <a:gd name="connsiteY76" fmla="*/ 2730500 h 5443100"/>
              <a:gd name="connsiteX77" fmla="*/ 1575601 w 9954662"/>
              <a:gd name="connsiteY77" fmla="*/ 2717800 h 5443100"/>
              <a:gd name="connsiteX78" fmla="*/ 1550201 w 9954662"/>
              <a:gd name="connsiteY78" fmla="*/ 2679700 h 5443100"/>
              <a:gd name="connsiteX79" fmla="*/ 1423201 w 9954662"/>
              <a:gd name="connsiteY79" fmla="*/ 2590800 h 5443100"/>
              <a:gd name="connsiteX80" fmla="*/ 1397801 w 9954662"/>
              <a:gd name="connsiteY80" fmla="*/ 2552700 h 5443100"/>
              <a:gd name="connsiteX81" fmla="*/ 1601001 w 9954662"/>
              <a:gd name="connsiteY81" fmla="*/ 2514600 h 5443100"/>
              <a:gd name="connsiteX82" fmla="*/ 1689901 w 9954662"/>
              <a:gd name="connsiteY82" fmla="*/ 2501900 h 5443100"/>
              <a:gd name="connsiteX83" fmla="*/ 1893101 w 9954662"/>
              <a:gd name="connsiteY83" fmla="*/ 2476500 h 5443100"/>
              <a:gd name="connsiteX84" fmla="*/ 2032801 w 9954662"/>
              <a:gd name="connsiteY84" fmla="*/ 2451100 h 5443100"/>
              <a:gd name="connsiteX85" fmla="*/ 2401101 w 9954662"/>
              <a:gd name="connsiteY85" fmla="*/ 2425700 h 5443100"/>
              <a:gd name="connsiteX86" fmla="*/ 2464601 w 9954662"/>
              <a:gd name="connsiteY86" fmla="*/ 2413000 h 5443100"/>
              <a:gd name="connsiteX87" fmla="*/ 2693201 w 9954662"/>
              <a:gd name="connsiteY87" fmla="*/ 2374900 h 5443100"/>
              <a:gd name="connsiteX88" fmla="*/ 2858301 w 9954662"/>
              <a:gd name="connsiteY88" fmla="*/ 2336800 h 5443100"/>
              <a:gd name="connsiteX89" fmla="*/ 2934501 w 9954662"/>
              <a:gd name="connsiteY89" fmla="*/ 2324100 h 5443100"/>
              <a:gd name="connsiteX90" fmla="*/ 3048801 w 9954662"/>
              <a:gd name="connsiteY90" fmla="*/ 2273300 h 5443100"/>
              <a:gd name="connsiteX91" fmla="*/ 3099601 w 9954662"/>
              <a:gd name="connsiteY91" fmla="*/ 2260600 h 5443100"/>
              <a:gd name="connsiteX92" fmla="*/ 3163101 w 9954662"/>
              <a:gd name="connsiteY92" fmla="*/ 2222500 h 5443100"/>
              <a:gd name="connsiteX93" fmla="*/ 3201201 w 9954662"/>
              <a:gd name="connsiteY93" fmla="*/ 2197100 h 5443100"/>
              <a:gd name="connsiteX94" fmla="*/ 3264701 w 9954662"/>
              <a:gd name="connsiteY94" fmla="*/ 2184400 h 5443100"/>
              <a:gd name="connsiteX95" fmla="*/ 3417101 w 9954662"/>
              <a:gd name="connsiteY95" fmla="*/ 2120900 h 5443100"/>
              <a:gd name="connsiteX96" fmla="*/ 3531401 w 9954662"/>
              <a:gd name="connsiteY96" fmla="*/ 2070100 h 5443100"/>
              <a:gd name="connsiteX97" fmla="*/ 3620301 w 9954662"/>
              <a:gd name="connsiteY97" fmla="*/ 2019300 h 5443100"/>
              <a:gd name="connsiteX98" fmla="*/ 3734601 w 9954662"/>
              <a:gd name="connsiteY98" fmla="*/ 1968500 h 5443100"/>
              <a:gd name="connsiteX99" fmla="*/ 3785401 w 9954662"/>
              <a:gd name="connsiteY99" fmla="*/ 1955800 h 5443100"/>
              <a:gd name="connsiteX100" fmla="*/ 3925101 w 9954662"/>
              <a:gd name="connsiteY100" fmla="*/ 1892300 h 5443100"/>
              <a:gd name="connsiteX101" fmla="*/ 4077501 w 9954662"/>
              <a:gd name="connsiteY101" fmla="*/ 1828800 h 5443100"/>
              <a:gd name="connsiteX102" fmla="*/ 4128301 w 9954662"/>
              <a:gd name="connsiteY102" fmla="*/ 1803400 h 5443100"/>
              <a:gd name="connsiteX103" fmla="*/ 4229901 w 9954662"/>
              <a:gd name="connsiteY103" fmla="*/ 1778000 h 5443100"/>
              <a:gd name="connsiteX104" fmla="*/ 4280701 w 9954662"/>
              <a:gd name="connsiteY104" fmla="*/ 1765300 h 5443100"/>
              <a:gd name="connsiteX105" fmla="*/ 4331501 w 9954662"/>
              <a:gd name="connsiteY105" fmla="*/ 1752600 h 5443100"/>
              <a:gd name="connsiteX106" fmla="*/ 4382301 w 9954662"/>
              <a:gd name="connsiteY106" fmla="*/ 1727200 h 5443100"/>
              <a:gd name="connsiteX107" fmla="*/ 4458501 w 9954662"/>
              <a:gd name="connsiteY107" fmla="*/ 1714500 h 5443100"/>
              <a:gd name="connsiteX108" fmla="*/ 4877601 w 9954662"/>
              <a:gd name="connsiteY108" fmla="*/ 1676400 h 5443100"/>
              <a:gd name="connsiteX109" fmla="*/ 5055401 w 9954662"/>
              <a:gd name="connsiteY109" fmla="*/ 1651000 h 5443100"/>
              <a:gd name="connsiteX110" fmla="*/ 5195101 w 9954662"/>
              <a:gd name="connsiteY110" fmla="*/ 1638300 h 5443100"/>
              <a:gd name="connsiteX111" fmla="*/ 5296701 w 9954662"/>
              <a:gd name="connsiteY111" fmla="*/ 1625600 h 5443100"/>
              <a:gd name="connsiteX112" fmla="*/ 5411001 w 9954662"/>
              <a:gd name="connsiteY112" fmla="*/ 1612900 h 5443100"/>
              <a:gd name="connsiteX113" fmla="*/ 5499901 w 9954662"/>
              <a:gd name="connsiteY113" fmla="*/ 1587500 h 5443100"/>
              <a:gd name="connsiteX114" fmla="*/ 5614201 w 9954662"/>
              <a:gd name="connsiteY114" fmla="*/ 1574800 h 5443100"/>
              <a:gd name="connsiteX115" fmla="*/ 5715801 w 9954662"/>
              <a:gd name="connsiteY115" fmla="*/ 1536700 h 5443100"/>
              <a:gd name="connsiteX116" fmla="*/ 5792001 w 9954662"/>
              <a:gd name="connsiteY116" fmla="*/ 1524000 h 5443100"/>
              <a:gd name="connsiteX117" fmla="*/ 5957101 w 9954662"/>
              <a:gd name="connsiteY117" fmla="*/ 1485900 h 5443100"/>
              <a:gd name="connsiteX118" fmla="*/ 6109501 w 9954662"/>
              <a:gd name="connsiteY118" fmla="*/ 1435100 h 5443100"/>
              <a:gd name="connsiteX119" fmla="*/ 6249201 w 9954662"/>
              <a:gd name="connsiteY119" fmla="*/ 1397000 h 5443100"/>
              <a:gd name="connsiteX120" fmla="*/ 6325401 w 9954662"/>
              <a:gd name="connsiteY120" fmla="*/ 1358900 h 5443100"/>
              <a:gd name="connsiteX121" fmla="*/ 6439701 w 9954662"/>
              <a:gd name="connsiteY121" fmla="*/ 1295400 h 5443100"/>
              <a:gd name="connsiteX122" fmla="*/ 6515901 w 9954662"/>
              <a:gd name="connsiteY122" fmla="*/ 1270000 h 5443100"/>
              <a:gd name="connsiteX123" fmla="*/ 6566701 w 9954662"/>
              <a:gd name="connsiteY123" fmla="*/ 1231900 h 5443100"/>
              <a:gd name="connsiteX124" fmla="*/ 6668301 w 9954662"/>
              <a:gd name="connsiteY124" fmla="*/ 1193800 h 5443100"/>
              <a:gd name="connsiteX125" fmla="*/ 6719101 w 9954662"/>
              <a:gd name="connsiteY125" fmla="*/ 1168400 h 5443100"/>
              <a:gd name="connsiteX126" fmla="*/ 6757201 w 9954662"/>
              <a:gd name="connsiteY126" fmla="*/ 1143000 h 5443100"/>
              <a:gd name="connsiteX127" fmla="*/ 6808001 w 9954662"/>
              <a:gd name="connsiteY127" fmla="*/ 1104900 h 5443100"/>
              <a:gd name="connsiteX128" fmla="*/ 6846101 w 9954662"/>
              <a:gd name="connsiteY128" fmla="*/ 1092200 h 5443100"/>
              <a:gd name="connsiteX129" fmla="*/ 6909601 w 9954662"/>
              <a:gd name="connsiteY129" fmla="*/ 1066800 h 5443100"/>
              <a:gd name="connsiteX130" fmla="*/ 6947701 w 9954662"/>
              <a:gd name="connsiteY130" fmla="*/ 1054100 h 5443100"/>
              <a:gd name="connsiteX131" fmla="*/ 7023901 w 9954662"/>
              <a:gd name="connsiteY131" fmla="*/ 1003300 h 5443100"/>
              <a:gd name="connsiteX132" fmla="*/ 7112801 w 9954662"/>
              <a:gd name="connsiteY132" fmla="*/ 977900 h 5443100"/>
              <a:gd name="connsiteX133" fmla="*/ 7214401 w 9954662"/>
              <a:gd name="connsiteY133" fmla="*/ 927100 h 5443100"/>
              <a:gd name="connsiteX134" fmla="*/ 7290601 w 9954662"/>
              <a:gd name="connsiteY134" fmla="*/ 901700 h 5443100"/>
              <a:gd name="connsiteX135" fmla="*/ 7404901 w 9954662"/>
              <a:gd name="connsiteY135" fmla="*/ 889000 h 5443100"/>
              <a:gd name="connsiteX136" fmla="*/ 7620801 w 9954662"/>
              <a:gd name="connsiteY136" fmla="*/ 850900 h 5443100"/>
              <a:gd name="connsiteX137" fmla="*/ 7900201 w 9954662"/>
              <a:gd name="connsiteY137" fmla="*/ 838200 h 5443100"/>
              <a:gd name="connsiteX138" fmla="*/ 7976401 w 9954662"/>
              <a:gd name="connsiteY138" fmla="*/ 825500 h 5443100"/>
              <a:gd name="connsiteX139" fmla="*/ 8090701 w 9954662"/>
              <a:gd name="connsiteY139" fmla="*/ 812800 h 5443100"/>
              <a:gd name="connsiteX140" fmla="*/ 8205001 w 9954662"/>
              <a:gd name="connsiteY140" fmla="*/ 774700 h 5443100"/>
              <a:gd name="connsiteX141" fmla="*/ 8268501 w 9954662"/>
              <a:gd name="connsiteY141" fmla="*/ 762000 h 5443100"/>
              <a:gd name="connsiteX142" fmla="*/ 8306601 w 9954662"/>
              <a:gd name="connsiteY142" fmla="*/ 749300 h 5443100"/>
              <a:gd name="connsiteX143" fmla="*/ 8408201 w 9954662"/>
              <a:gd name="connsiteY143" fmla="*/ 736600 h 5443100"/>
              <a:gd name="connsiteX144" fmla="*/ 8624101 w 9954662"/>
              <a:gd name="connsiteY144" fmla="*/ 698500 h 5443100"/>
              <a:gd name="connsiteX145" fmla="*/ 8662201 w 9954662"/>
              <a:gd name="connsiteY145" fmla="*/ 673100 h 5443100"/>
              <a:gd name="connsiteX146" fmla="*/ 8738401 w 9954662"/>
              <a:gd name="connsiteY146" fmla="*/ 660400 h 5443100"/>
              <a:gd name="connsiteX147" fmla="*/ 8916201 w 9954662"/>
              <a:gd name="connsiteY147" fmla="*/ 622300 h 5443100"/>
              <a:gd name="connsiteX148" fmla="*/ 9055901 w 9954662"/>
              <a:gd name="connsiteY148" fmla="*/ 584200 h 5443100"/>
              <a:gd name="connsiteX149" fmla="*/ 9246401 w 9954662"/>
              <a:gd name="connsiteY149" fmla="*/ 546100 h 5443100"/>
              <a:gd name="connsiteX150" fmla="*/ 9284501 w 9954662"/>
              <a:gd name="connsiteY150" fmla="*/ 520700 h 5443100"/>
              <a:gd name="connsiteX151" fmla="*/ 9322601 w 9954662"/>
              <a:gd name="connsiteY151" fmla="*/ 508000 h 5443100"/>
              <a:gd name="connsiteX152" fmla="*/ 9335301 w 9954662"/>
              <a:gd name="connsiteY152" fmla="*/ 469900 h 5443100"/>
              <a:gd name="connsiteX153" fmla="*/ 9386101 w 9954662"/>
              <a:gd name="connsiteY153" fmla="*/ 355600 h 5443100"/>
              <a:gd name="connsiteX0" fmla="*/ 9315500 w 9947561"/>
              <a:gd name="connsiteY0" fmla="*/ 444500 h 5447779"/>
              <a:gd name="connsiteX1" fmla="*/ 9353600 w 9947561"/>
              <a:gd name="connsiteY1" fmla="*/ 165100 h 5447779"/>
              <a:gd name="connsiteX2" fmla="*/ 9328200 w 9947561"/>
              <a:gd name="connsiteY2" fmla="*/ 38100 h 5447779"/>
              <a:gd name="connsiteX3" fmla="*/ 9302800 w 9947561"/>
              <a:gd name="connsiteY3" fmla="*/ 0 h 5447779"/>
              <a:gd name="connsiteX4" fmla="*/ 1022400 w 9947561"/>
              <a:gd name="connsiteY4" fmla="*/ 12700 h 5447779"/>
              <a:gd name="connsiteX5" fmla="*/ 1022400 w 9947561"/>
              <a:gd name="connsiteY5" fmla="*/ 5041900 h 5447779"/>
              <a:gd name="connsiteX6" fmla="*/ 9315500 w 9947561"/>
              <a:gd name="connsiteY6" fmla="*/ 5092700 h 5447779"/>
              <a:gd name="connsiteX7" fmla="*/ 9328200 w 9947561"/>
              <a:gd name="connsiteY7" fmla="*/ 4648200 h 5447779"/>
              <a:gd name="connsiteX8" fmla="*/ 8959900 w 9947561"/>
              <a:gd name="connsiteY8" fmla="*/ 4483100 h 5447779"/>
              <a:gd name="connsiteX9" fmla="*/ 8871000 w 9947561"/>
              <a:gd name="connsiteY9" fmla="*/ 4470400 h 5447779"/>
              <a:gd name="connsiteX10" fmla="*/ 8782100 w 9947561"/>
              <a:gd name="connsiteY10" fmla="*/ 4445000 h 5447779"/>
              <a:gd name="connsiteX11" fmla="*/ 8680500 w 9947561"/>
              <a:gd name="connsiteY11" fmla="*/ 4432300 h 5447779"/>
              <a:gd name="connsiteX12" fmla="*/ 8566200 w 9947561"/>
              <a:gd name="connsiteY12" fmla="*/ 4406900 h 5447779"/>
              <a:gd name="connsiteX13" fmla="*/ 8451900 w 9947561"/>
              <a:gd name="connsiteY13" fmla="*/ 4394200 h 5447779"/>
              <a:gd name="connsiteX14" fmla="*/ 8236000 w 9947561"/>
              <a:gd name="connsiteY14" fmla="*/ 4343400 h 5447779"/>
              <a:gd name="connsiteX15" fmla="*/ 8045500 w 9947561"/>
              <a:gd name="connsiteY15" fmla="*/ 4305300 h 5447779"/>
              <a:gd name="connsiteX16" fmla="*/ 7956600 w 9947561"/>
              <a:gd name="connsiteY16" fmla="*/ 4279900 h 5447779"/>
              <a:gd name="connsiteX17" fmla="*/ 7804200 w 9947561"/>
              <a:gd name="connsiteY17" fmla="*/ 4229100 h 5447779"/>
              <a:gd name="connsiteX18" fmla="*/ 7753400 w 9947561"/>
              <a:gd name="connsiteY18" fmla="*/ 4216400 h 5447779"/>
              <a:gd name="connsiteX19" fmla="*/ 7651800 w 9947561"/>
              <a:gd name="connsiteY19" fmla="*/ 4178300 h 5447779"/>
              <a:gd name="connsiteX20" fmla="*/ 7613700 w 9947561"/>
              <a:gd name="connsiteY20" fmla="*/ 4152900 h 5447779"/>
              <a:gd name="connsiteX21" fmla="*/ 7524800 w 9947561"/>
              <a:gd name="connsiteY21" fmla="*/ 4140200 h 5447779"/>
              <a:gd name="connsiteX22" fmla="*/ 7207300 w 9947561"/>
              <a:gd name="connsiteY22" fmla="*/ 4102100 h 5447779"/>
              <a:gd name="connsiteX23" fmla="*/ 7143800 w 9947561"/>
              <a:gd name="connsiteY23" fmla="*/ 4076700 h 5447779"/>
              <a:gd name="connsiteX24" fmla="*/ 7105700 w 9947561"/>
              <a:gd name="connsiteY24" fmla="*/ 4064000 h 5447779"/>
              <a:gd name="connsiteX25" fmla="*/ 7054900 w 9947561"/>
              <a:gd name="connsiteY25" fmla="*/ 4038600 h 5447779"/>
              <a:gd name="connsiteX26" fmla="*/ 6915200 w 9947561"/>
              <a:gd name="connsiteY26" fmla="*/ 4013200 h 5447779"/>
              <a:gd name="connsiteX27" fmla="*/ 6864400 w 9947561"/>
              <a:gd name="connsiteY27" fmla="*/ 4000500 h 5447779"/>
              <a:gd name="connsiteX28" fmla="*/ 6826300 w 9947561"/>
              <a:gd name="connsiteY28" fmla="*/ 3987800 h 5447779"/>
              <a:gd name="connsiteX29" fmla="*/ 6775500 w 9947561"/>
              <a:gd name="connsiteY29" fmla="*/ 3962400 h 5447779"/>
              <a:gd name="connsiteX30" fmla="*/ 6623100 w 9947561"/>
              <a:gd name="connsiteY30" fmla="*/ 3937000 h 5447779"/>
              <a:gd name="connsiteX31" fmla="*/ 6559600 w 9947561"/>
              <a:gd name="connsiteY31" fmla="*/ 3898900 h 5447779"/>
              <a:gd name="connsiteX32" fmla="*/ 6521500 w 9947561"/>
              <a:gd name="connsiteY32" fmla="*/ 3886200 h 5447779"/>
              <a:gd name="connsiteX33" fmla="*/ 6483400 w 9947561"/>
              <a:gd name="connsiteY33" fmla="*/ 3860800 h 5447779"/>
              <a:gd name="connsiteX34" fmla="*/ 6445300 w 9947561"/>
              <a:gd name="connsiteY34" fmla="*/ 3848100 h 5447779"/>
              <a:gd name="connsiteX35" fmla="*/ 6381800 w 9947561"/>
              <a:gd name="connsiteY35" fmla="*/ 3822700 h 5447779"/>
              <a:gd name="connsiteX36" fmla="*/ 6229400 w 9947561"/>
              <a:gd name="connsiteY36" fmla="*/ 3810000 h 5447779"/>
              <a:gd name="connsiteX37" fmla="*/ 6051600 w 9947561"/>
              <a:gd name="connsiteY37" fmla="*/ 3746500 h 5447779"/>
              <a:gd name="connsiteX38" fmla="*/ 5950000 w 9947561"/>
              <a:gd name="connsiteY38" fmla="*/ 3721100 h 5447779"/>
              <a:gd name="connsiteX39" fmla="*/ 5784900 w 9947561"/>
              <a:gd name="connsiteY39" fmla="*/ 3695700 h 5447779"/>
              <a:gd name="connsiteX40" fmla="*/ 5696000 w 9947561"/>
              <a:gd name="connsiteY40" fmla="*/ 3670300 h 5447779"/>
              <a:gd name="connsiteX41" fmla="*/ 5619800 w 9947561"/>
              <a:gd name="connsiteY41" fmla="*/ 3657600 h 5447779"/>
              <a:gd name="connsiteX42" fmla="*/ 5442000 w 9947561"/>
              <a:gd name="connsiteY42" fmla="*/ 3619500 h 5447779"/>
              <a:gd name="connsiteX43" fmla="*/ 5276900 w 9947561"/>
              <a:gd name="connsiteY43" fmla="*/ 3606800 h 5447779"/>
              <a:gd name="connsiteX44" fmla="*/ 5099100 w 9947561"/>
              <a:gd name="connsiteY44" fmla="*/ 3568700 h 5447779"/>
              <a:gd name="connsiteX45" fmla="*/ 5022900 w 9947561"/>
              <a:gd name="connsiteY45" fmla="*/ 3543300 h 5447779"/>
              <a:gd name="connsiteX46" fmla="*/ 4934000 w 9947561"/>
              <a:gd name="connsiteY46" fmla="*/ 3530600 h 5447779"/>
              <a:gd name="connsiteX47" fmla="*/ 4883200 w 9947561"/>
              <a:gd name="connsiteY47" fmla="*/ 3517900 h 5447779"/>
              <a:gd name="connsiteX48" fmla="*/ 4819700 w 9947561"/>
              <a:gd name="connsiteY48" fmla="*/ 3505200 h 5447779"/>
              <a:gd name="connsiteX49" fmla="*/ 4565700 w 9947561"/>
              <a:gd name="connsiteY49" fmla="*/ 3479800 h 5447779"/>
              <a:gd name="connsiteX50" fmla="*/ 4476800 w 9947561"/>
              <a:gd name="connsiteY50" fmla="*/ 3454400 h 5447779"/>
              <a:gd name="connsiteX51" fmla="*/ 4299000 w 9947561"/>
              <a:gd name="connsiteY51" fmla="*/ 3429000 h 5447779"/>
              <a:gd name="connsiteX52" fmla="*/ 4184700 w 9947561"/>
              <a:gd name="connsiteY52" fmla="*/ 3390900 h 5447779"/>
              <a:gd name="connsiteX53" fmla="*/ 4108500 w 9947561"/>
              <a:gd name="connsiteY53" fmla="*/ 3365500 h 5447779"/>
              <a:gd name="connsiteX54" fmla="*/ 4019600 w 9947561"/>
              <a:gd name="connsiteY54" fmla="*/ 3340100 h 5447779"/>
              <a:gd name="connsiteX55" fmla="*/ 3905300 w 9947561"/>
              <a:gd name="connsiteY55" fmla="*/ 3302000 h 5447779"/>
              <a:gd name="connsiteX56" fmla="*/ 3791000 w 9947561"/>
              <a:gd name="connsiteY56" fmla="*/ 3263900 h 5447779"/>
              <a:gd name="connsiteX57" fmla="*/ 3625900 w 9947561"/>
              <a:gd name="connsiteY57" fmla="*/ 3225800 h 5447779"/>
              <a:gd name="connsiteX58" fmla="*/ 3498900 w 9947561"/>
              <a:gd name="connsiteY58" fmla="*/ 3187700 h 5447779"/>
              <a:gd name="connsiteX59" fmla="*/ 3435400 w 9947561"/>
              <a:gd name="connsiteY59" fmla="*/ 3162300 h 5447779"/>
              <a:gd name="connsiteX60" fmla="*/ 3384600 w 9947561"/>
              <a:gd name="connsiteY60" fmla="*/ 3149600 h 5447779"/>
              <a:gd name="connsiteX61" fmla="*/ 3308400 w 9947561"/>
              <a:gd name="connsiteY61" fmla="*/ 3124200 h 5447779"/>
              <a:gd name="connsiteX62" fmla="*/ 3257600 w 9947561"/>
              <a:gd name="connsiteY62" fmla="*/ 3098800 h 5447779"/>
              <a:gd name="connsiteX63" fmla="*/ 3194100 w 9947561"/>
              <a:gd name="connsiteY63" fmla="*/ 3086100 h 5447779"/>
              <a:gd name="connsiteX64" fmla="*/ 3041700 w 9947561"/>
              <a:gd name="connsiteY64" fmla="*/ 3022600 h 5447779"/>
              <a:gd name="connsiteX65" fmla="*/ 2965500 w 9947561"/>
              <a:gd name="connsiteY65" fmla="*/ 3009900 h 5447779"/>
              <a:gd name="connsiteX66" fmla="*/ 2889300 w 9947561"/>
              <a:gd name="connsiteY66" fmla="*/ 2984500 h 5447779"/>
              <a:gd name="connsiteX67" fmla="*/ 2838500 w 9947561"/>
              <a:gd name="connsiteY67" fmla="*/ 2959100 h 5447779"/>
              <a:gd name="connsiteX68" fmla="*/ 2584500 w 9947561"/>
              <a:gd name="connsiteY68" fmla="*/ 2921000 h 5447779"/>
              <a:gd name="connsiteX69" fmla="*/ 2495600 w 9947561"/>
              <a:gd name="connsiteY69" fmla="*/ 2908300 h 5447779"/>
              <a:gd name="connsiteX70" fmla="*/ 2432100 w 9947561"/>
              <a:gd name="connsiteY70" fmla="*/ 2882900 h 5447779"/>
              <a:gd name="connsiteX71" fmla="*/ 2241600 w 9947561"/>
              <a:gd name="connsiteY71" fmla="*/ 2857500 h 5447779"/>
              <a:gd name="connsiteX72" fmla="*/ 1974900 w 9947561"/>
              <a:gd name="connsiteY72" fmla="*/ 2819400 h 5447779"/>
              <a:gd name="connsiteX73" fmla="*/ 1936800 w 9947561"/>
              <a:gd name="connsiteY73" fmla="*/ 2806700 h 5447779"/>
              <a:gd name="connsiteX74" fmla="*/ 1759000 w 9947561"/>
              <a:gd name="connsiteY74" fmla="*/ 2781300 h 5447779"/>
              <a:gd name="connsiteX75" fmla="*/ 1644700 w 9947561"/>
              <a:gd name="connsiteY75" fmla="*/ 2743200 h 5447779"/>
              <a:gd name="connsiteX76" fmla="*/ 1606600 w 9947561"/>
              <a:gd name="connsiteY76" fmla="*/ 2730500 h 5447779"/>
              <a:gd name="connsiteX77" fmla="*/ 1568500 w 9947561"/>
              <a:gd name="connsiteY77" fmla="*/ 2717800 h 5447779"/>
              <a:gd name="connsiteX78" fmla="*/ 1543100 w 9947561"/>
              <a:gd name="connsiteY78" fmla="*/ 2679700 h 5447779"/>
              <a:gd name="connsiteX79" fmla="*/ 1416100 w 9947561"/>
              <a:gd name="connsiteY79" fmla="*/ 2590800 h 5447779"/>
              <a:gd name="connsiteX80" fmla="*/ 1390700 w 9947561"/>
              <a:gd name="connsiteY80" fmla="*/ 2552700 h 5447779"/>
              <a:gd name="connsiteX81" fmla="*/ 1593900 w 9947561"/>
              <a:gd name="connsiteY81" fmla="*/ 2514600 h 5447779"/>
              <a:gd name="connsiteX82" fmla="*/ 1682800 w 9947561"/>
              <a:gd name="connsiteY82" fmla="*/ 2501900 h 5447779"/>
              <a:gd name="connsiteX83" fmla="*/ 1886000 w 9947561"/>
              <a:gd name="connsiteY83" fmla="*/ 2476500 h 5447779"/>
              <a:gd name="connsiteX84" fmla="*/ 2025700 w 9947561"/>
              <a:gd name="connsiteY84" fmla="*/ 2451100 h 5447779"/>
              <a:gd name="connsiteX85" fmla="*/ 2394000 w 9947561"/>
              <a:gd name="connsiteY85" fmla="*/ 2425700 h 5447779"/>
              <a:gd name="connsiteX86" fmla="*/ 2457500 w 9947561"/>
              <a:gd name="connsiteY86" fmla="*/ 2413000 h 5447779"/>
              <a:gd name="connsiteX87" fmla="*/ 2686100 w 9947561"/>
              <a:gd name="connsiteY87" fmla="*/ 2374900 h 5447779"/>
              <a:gd name="connsiteX88" fmla="*/ 2851200 w 9947561"/>
              <a:gd name="connsiteY88" fmla="*/ 2336800 h 5447779"/>
              <a:gd name="connsiteX89" fmla="*/ 2927400 w 9947561"/>
              <a:gd name="connsiteY89" fmla="*/ 2324100 h 5447779"/>
              <a:gd name="connsiteX90" fmla="*/ 3041700 w 9947561"/>
              <a:gd name="connsiteY90" fmla="*/ 2273300 h 5447779"/>
              <a:gd name="connsiteX91" fmla="*/ 3092500 w 9947561"/>
              <a:gd name="connsiteY91" fmla="*/ 2260600 h 5447779"/>
              <a:gd name="connsiteX92" fmla="*/ 3156000 w 9947561"/>
              <a:gd name="connsiteY92" fmla="*/ 2222500 h 5447779"/>
              <a:gd name="connsiteX93" fmla="*/ 3194100 w 9947561"/>
              <a:gd name="connsiteY93" fmla="*/ 2197100 h 5447779"/>
              <a:gd name="connsiteX94" fmla="*/ 3257600 w 9947561"/>
              <a:gd name="connsiteY94" fmla="*/ 2184400 h 5447779"/>
              <a:gd name="connsiteX95" fmla="*/ 3410000 w 9947561"/>
              <a:gd name="connsiteY95" fmla="*/ 2120900 h 5447779"/>
              <a:gd name="connsiteX96" fmla="*/ 3524300 w 9947561"/>
              <a:gd name="connsiteY96" fmla="*/ 2070100 h 5447779"/>
              <a:gd name="connsiteX97" fmla="*/ 3613200 w 9947561"/>
              <a:gd name="connsiteY97" fmla="*/ 2019300 h 5447779"/>
              <a:gd name="connsiteX98" fmla="*/ 3727500 w 9947561"/>
              <a:gd name="connsiteY98" fmla="*/ 1968500 h 5447779"/>
              <a:gd name="connsiteX99" fmla="*/ 3778300 w 9947561"/>
              <a:gd name="connsiteY99" fmla="*/ 1955800 h 5447779"/>
              <a:gd name="connsiteX100" fmla="*/ 3918000 w 9947561"/>
              <a:gd name="connsiteY100" fmla="*/ 1892300 h 5447779"/>
              <a:gd name="connsiteX101" fmla="*/ 4070400 w 9947561"/>
              <a:gd name="connsiteY101" fmla="*/ 1828800 h 5447779"/>
              <a:gd name="connsiteX102" fmla="*/ 4121200 w 9947561"/>
              <a:gd name="connsiteY102" fmla="*/ 1803400 h 5447779"/>
              <a:gd name="connsiteX103" fmla="*/ 4222800 w 9947561"/>
              <a:gd name="connsiteY103" fmla="*/ 1778000 h 5447779"/>
              <a:gd name="connsiteX104" fmla="*/ 4273600 w 9947561"/>
              <a:gd name="connsiteY104" fmla="*/ 1765300 h 5447779"/>
              <a:gd name="connsiteX105" fmla="*/ 4324400 w 9947561"/>
              <a:gd name="connsiteY105" fmla="*/ 1752600 h 5447779"/>
              <a:gd name="connsiteX106" fmla="*/ 4375200 w 9947561"/>
              <a:gd name="connsiteY106" fmla="*/ 1727200 h 5447779"/>
              <a:gd name="connsiteX107" fmla="*/ 4451400 w 9947561"/>
              <a:gd name="connsiteY107" fmla="*/ 1714500 h 5447779"/>
              <a:gd name="connsiteX108" fmla="*/ 4870500 w 9947561"/>
              <a:gd name="connsiteY108" fmla="*/ 1676400 h 5447779"/>
              <a:gd name="connsiteX109" fmla="*/ 5048300 w 9947561"/>
              <a:gd name="connsiteY109" fmla="*/ 1651000 h 5447779"/>
              <a:gd name="connsiteX110" fmla="*/ 5188000 w 9947561"/>
              <a:gd name="connsiteY110" fmla="*/ 1638300 h 5447779"/>
              <a:gd name="connsiteX111" fmla="*/ 5289600 w 9947561"/>
              <a:gd name="connsiteY111" fmla="*/ 1625600 h 5447779"/>
              <a:gd name="connsiteX112" fmla="*/ 5403900 w 9947561"/>
              <a:gd name="connsiteY112" fmla="*/ 1612900 h 5447779"/>
              <a:gd name="connsiteX113" fmla="*/ 5492800 w 9947561"/>
              <a:gd name="connsiteY113" fmla="*/ 1587500 h 5447779"/>
              <a:gd name="connsiteX114" fmla="*/ 5607100 w 9947561"/>
              <a:gd name="connsiteY114" fmla="*/ 1574800 h 5447779"/>
              <a:gd name="connsiteX115" fmla="*/ 5708700 w 9947561"/>
              <a:gd name="connsiteY115" fmla="*/ 1536700 h 5447779"/>
              <a:gd name="connsiteX116" fmla="*/ 5784900 w 9947561"/>
              <a:gd name="connsiteY116" fmla="*/ 1524000 h 5447779"/>
              <a:gd name="connsiteX117" fmla="*/ 5950000 w 9947561"/>
              <a:gd name="connsiteY117" fmla="*/ 1485900 h 5447779"/>
              <a:gd name="connsiteX118" fmla="*/ 6102400 w 9947561"/>
              <a:gd name="connsiteY118" fmla="*/ 1435100 h 5447779"/>
              <a:gd name="connsiteX119" fmla="*/ 6242100 w 9947561"/>
              <a:gd name="connsiteY119" fmla="*/ 1397000 h 5447779"/>
              <a:gd name="connsiteX120" fmla="*/ 6318300 w 9947561"/>
              <a:gd name="connsiteY120" fmla="*/ 1358900 h 5447779"/>
              <a:gd name="connsiteX121" fmla="*/ 6432600 w 9947561"/>
              <a:gd name="connsiteY121" fmla="*/ 1295400 h 5447779"/>
              <a:gd name="connsiteX122" fmla="*/ 6508800 w 9947561"/>
              <a:gd name="connsiteY122" fmla="*/ 1270000 h 5447779"/>
              <a:gd name="connsiteX123" fmla="*/ 6559600 w 9947561"/>
              <a:gd name="connsiteY123" fmla="*/ 1231900 h 5447779"/>
              <a:gd name="connsiteX124" fmla="*/ 6661200 w 9947561"/>
              <a:gd name="connsiteY124" fmla="*/ 1193800 h 5447779"/>
              <a:gd name="connsiteX125" fmla="*/ 6712000 w 9947561"/>
              <a:gd name="connsiteY125" fmla="*/ 1168400 h 5447779"/>
              <a:gd name="connsiteX126" fmla="*/ 6750100 w 9947561"/>
              <a:gd name="connsiteY126" fmla="*/ 1143000 h 5447779"/>
              <a:gd name="connsiteX127" fmla="*/ 6800900 w 9947561"/>
              <a:gd name="connsiteY127" fmla="*/ 1104900 h 5447779"/>
              <a:gd name="connsiteX128" fmla="*/ 6839000 w 9947561"/>
              <a:gd name="connsiteY128" fmla="*/ 1092200 h 5447779"/>
              <a:gd name="connsiteX129" fmla="*/ 6902500 w 9947561"/>
              <a:gd name="connsiteY129" fmla="*/ 1066800 h 5447779"/>
              <a:gd name="connsiteX130" fmla="*/ 6940600 w 9947561"/>
              <a:gd name="connsiteY130" fmla="*/ 1054100 h 5447779"/>
              <a:gd name="connsiteX131" fmla="*/ 7016800 w 9947561"/>
              <a:gd name="connsiteY131" fmla="*/ 1003300 h 5447779"/>
              <a:gd name="connsiteX132" fmla="*/ 7105700 w 9947561"/>
              <a:gd name="connsiteY132" fmla="*/ 977900 h 5447779"/>
              <a:gd name="connsiteX133" fmla="*/ 7207300 w 9947561"/>
              <a:gd name="connsiteY133" fmla="*/ 927100 h 5447779"/>
              <a:gd name="connsiteX134" fmla="*/ 7283500 w 9947561"/>
              <a:gd name="connsiteY134" fmla="*/ 901700 h 5447779"/>
              <a:gd name="connsiteX135" fmla="*/ 7397800 w 9947561"/>
              <a:gd name="connsiteY135" fmla="*/ 889000 h 5447779"/>
              <a:gd name="connsiteX136" fmla="*/ 7613700 w 9947561"/>
              <a:gd name="connsiteY136" fmla="*/ 850900 h 5447779"/>
              <a:gd name="connsiteX137" fmla="*/ 7893100 w 9947561"/>
              <a:gd name="connsiteY137" fmla="*/ 838200 h 5447779"/>
              <a:gd name="connsiteX138" fmla="*/ 7969300 w 9947561"/>
              <a:gd name="connsiteY138" fmla="*/ 825500 h 5447779"/>
              <a:gd name="connsiteX139" fmla="*/ 8083600 w 9947561"/>
              <a:gd name="connsiteY139" fmla="*/ 812800 h 5447779"/>
              <a:gd name="connsiteX140" fmla="*/ 8197900 w 9947561"/>
              <a:gd name="connsiteY140" fmla="*/ 774700 h 5447779"/>
              <a:gd name="connsiteX141" fmla="*/ 8261400 w 9947561"/>
              <a:gd name="connsiteY141" fmla="*/ 762000 h 5447779"/>
              <a:gd name="connsiteX142" fmla="*/ 8299500 w 9947561"/>
              <a:gd name="connsiteY142" fmla="*/ 749300 h 5447779"/>
              <a:gd name="connsiteX143" fmla="*/ 8401100 w 9947561"/>
              <a:gd name="connsiteY143" fmla="*/ 736600 h 5447779"/>
              <a:gd name="connsiteX144" fmla="*/ 8617000 w 9947561"/>
              <a:gd name="connsiteY144" fmla="*/ 698500 h 5447779"/>
              <a:gd name="connsiteX145" fmla="*/ 8655100 w 9947561"/>
              <a:gd name="connsiteY145" fmla="*/ 673100 h 5447779"/>
              <a:gd name="connsiteX146" fmla="*/ 8731300 w 9947561"/>
              <a:gd name="connsiteY146" fmla="*/ 660400 h 5447779"/>
              <a:gd name="connsiteX147" fmla="*/ 8909100 w 9947561"/>
              <a:gd name="connsiteY147" fmla="*/ 622300 h 5447779"/>
              <a:gd name="connsiteX148" fmla="*/ 9048800 w 9947561"/>
              <a:gd name="connsiteY148" fmla="*/ 584200 h 5447779"/>
              <a:gd name="connsiteX149" fmla="*/ 9239300 w 9947561"/>
              <a:gd name="connsiteY149" fmla="*/ 546100 h 5447779"/>
              <a:gd name="connsiteX150" fmla="*/ 9277400 w 9947561"/>
              <a:gd name="connsiteY150" fmla="*/ 520700 h 5447779"/>
              <a:gd name="connsiteX151" fmla="*/ 9315500 w 9947561"/>
              <a:gd name="connsiteY151" fmla="*/ 508000 h 5447779"/>
              <a:gd name="connsiteX152" fmla="*/ 9328200 w 9947561"/>
              <a:gd name="connsiteY152" fmla="*/ 469900 h 5447779"/>
              <a:gd name="connsiteX153" fmla="*/ 9379000 w 9947561"/>
              <a:gd name="connsiteY153" fmla="*/ 355600 h 5447779"/>
              <a:gd name="connsiteX0" fmla="*/ 9315500 w 9947561"/>
              <a:gd name="connsiteY0" fmla="*/ 444500 h 5447779"/>
              <a:gd name="connsiteX1" fmla="*/ 9353600 w 9947561"/>
              <a:gd name="connsiteY1" fmla="*/ 165100 h 5447779"/>
              <a:gd name="connsiteX2" fmla="*/ 9302800 w 9947561"/>
              <a:gd name="connsiteY2" fmla="*/ 0 h 5447779"/>
              <a:gd name="connsiteX3" fmla="*/ 1022400 w 9947561"/>
              <a:gd name="connsiteY3" fmla="*/ 12700 h 5447779"/>
              <a:gd name="connsiteX4" fmla="*/ 1022400 w 9947561"/>
              <a:gd name="connsiteY4" fmla="*/ 5041900 h 5447779"/>
              <a:gd name="connsiteX5" fmla="*/ 9315500 w 9947561"/>
              <a:gd name="connsiteY5" fmla="*/ 5092700 h 5447779"/>
              <a:gd name="connsiteX6" fmla="*/ 9328200 w 9947561"/>
              <a:gd name="connsiteY6" fmla="*/ 4648200 h 5447779"/>
              <a:gd name="connsiteX7" fmla="*/ 8959900 w 9947561"/>
              <a:gd name="connsiteY7" fmla="*/ 4483100 h 5447779"/>
              <a:gd name="connsiteX8" fmla="*/ 8871000 w 9947561"/>
              <a:gd name="connsiteY8" fmla="*/ 4470400 h 5447779"/>
              <a:gd name="connsiteX9" fmla="*/ 8782100 w 9947561"/>
              <a:gd name="connsiteY9" fmla="*/ 4445000 h 5447779"/>
              <a:gd name="connsiteX10" fmla="*/ 8680500 w 9947561"/>
              <a:gd name="connsiteY10" fmla="*/ 4432300 h 5447779"/>
              <a:gd name="connsiteX11" fmla="*/ 8566200 w 9947561"/>
              <a:gd name="connsiteY11" fmla="*/ 4406900 h 5447779"/>
              <a:gd name="connsiteX12" fmla="*/ 8451900 w 9947561"/>
              <a:gd name="connsiteY12" fmla="*/ 4394200 h 5447779"/>
              <a:gd name="connsiteX13" fmla="*/ 8236000 w 9947561"/>
              <a:gd name="connsiteY13" fmla="*/ 4343400 h 5447779"/>
              <a:gd name="connsiteX14" fmla="*/ 8045500 w 9947561"/>
              <a:gd name="connsiteY14" fmla="*/ 4305300 h 5447779"/>
              <a:gd name="connsiteX15" fmla="*/ 7956600 w 9947561"/>
              <a:gd name="connsiteY15" fmla="*/ 4279900 h 5447779"/>
              <a:gd name="connsiteX16" fmla="*/ 7804200 w 9947561"/>
              <a:gd name="connsiteY16" fmla="*/ 4229100 h 5447779"/>
              <a:gd name="connsiteX17" fmla="*/ 7753400 w 9947561"/>
              <a:gd name="connsiteY17" fmla="*/ 4216400 h 5447779"/>
              <a:gd name="connsiteX18" fmla="*/ 7651800 w 9947561"/>
              <a:gd name="connsiteY18" fmla="*/ 4178300 h 5447779"/>
              <a:gd name="connsiteX19" fmla="*/ 7613700 w 9947561"/>
              <a:gd name="connsiteY19" fmla="*/ 4152900 h 5447779"/>
              <a:gd name="connsiteX20" fmla="*/ 7524800 w 9947561"/>
              <a:gd name="connsiteY20" fmla="*/ 4140200 h 5447779"/>
              <a:gd name="connsiteX21" fmla="*/ 7207300 w 9947561"/>
              <a:gd name="connsiteY21" fmla="*/ 4102100 h 5447779"/>
              <a:gd name="connsiteX22" fmla="*/ 7143800 w 9947561"/>
              <a:gd name="connsiteY22" fmla="*/ 4076700 h 5447779"/>
              <a:gd name="connsiteX23" fmla="*/ 7105700 w 9947561"/>
              <a:gd name="connsiteY23" fmla="*/ 4064000 h 5447779"/>
              <a:gd name="connsiteX24" fmla="*/ 7054900 w 9947561"/>
              <a:gd name="connsiteY24" fmla="*/ 4038600 h 5447779"/>
              <a:gd name="connsiteX25" fmla="*/ 6915200 w 9947561"/>
              <a:gd name="connsiteY25" fmla="*/ 4013200 h 5447779"/>
              <a:gd name="connsiteX26" fmla="*/ 6864400 w 9947561"/>
              <a:gd name="connsiteY26" fmla="*/ 4000500 h 5447779"/>
              <a:gd name="connsiteX27" fmla="*/ 6826300 w 9947561"/>
              <a:gd name="connsiteY27" fmla="*/ 3987800 h 5447779"/>
              <a:gd name="connsiteX28" fmla="*/ 6775500 w 9947561"/>
              <a:gd name="connsiteY28" fmla="*/ 3962400 h 5447779"/>
              <a:gd name="connsiteX29" fmla="*/ 6623100 w 9947561"/>
              <a:gd name="connsiteY29" fmla="*/ 3937000 h 5447779"/>
              <a:gd name="connsiteX30" fmla="*/ 6559600 w 9947561"/>
              <a:gd name="connsiteY30" fmla="*/ 3898900 h 5447779"/>
              <a:gd name="connsiteX31" fmla="*/ 6521500 w 9947561"/>
              <a:gd name="connsiteY31" fmla="*/ 3886200 h 5447779"/>
              <a:gd name="connsiteX32" fmla="*/ 6483400 w 9947561"/>
              <a:gd name="connsiteY32" fmla="*/ 3860800 h 5447779"/>
              <a:gd name="connsiteX33" fmla="*/ 6445300 w 9947561"/>
              <a:gd name="connsiteY33" fmla="*/ 3848100 h 5447779"/>
              <a:gd name="connsiteX34" fmla="*/ 6381800 w 9947561"/>
              <a:gd name="connsiteY34" fmla="*/ 3822700 h 5447779"/>
              <a:gd name="connsiteX35" fmla="*/ 6229400 w 9947561"/>
              <a:gd name="connsiteY35" fmla="*/ 3810000 h 5447779"/>
              <a:gd name="connsiteX36" fmla="*/ 6051600 w 9947561"/>
              <a:gd name="connsiteY36" fmla="*/ 3746500 h 5447779"/>
              <a:gd name="connsiteX37" fmla="*/ 5950000 w 9947561"/>
              <a:gd name="connsiteY37" fmla="*/ 3721100 h 5447779"/>
              <a:gd name="connsiteX38" fmla="*/ 5784900 w 9947561"/>
              <a:gd name="connsiteY38" fmla="*/ 3695700 h 5447779"/>
              <a:gd name="connsiteX39" fmla="*/ 5696000 w 9947561"/>
              <a:gd name="connsiteY39" fmla="*/ 3670300 h 5447779"/>
              <a:gd name="connsiteX40" fmla="*/ 5619800 w 9947561"/>
              <a:gd name="connsiteY40" fmla="*/ 3657600 h 5447779"/>
              <a:gd name="connsiteX41" fmla="*/ 5442000 w 9947561"/>
              <a:gd name="connsiteY41" fmla="*/ 3619500 h 5447779"/>
              <a:gd name="connsiteX42" fmla="*/ 5276900 w 9947561"/>
              <a:gd name="connsiteY42" fmla="*/ 3606800 h 5447779"/>
              <a:gd name="connsiteX43" fmla="*/ 5099100 w 9947561"/>
              <a:gd name="connsiteY43" fmla="*/ 3568700 h 5447779"/>
              <a:gd name="connsiteX44" fmla="*/ 5022900 w 9947561"/>
              <a:gd name="connsiteY44" fmla="*/ 3543300 h 5447779"/>
              <a:gd name="connsiteX45" fmla="*/ 4934000 w 9947561"/>
              <a:gd name="connsiteY45" fmla="*/ 3530600 h 5447779"/>
              <a:gd name="connsiteX46" fmla="*/ 4883200 w 9947561"/>
              <a:gd name="connsiteY46" fmla="*/ 3517900 h 5447779"/>
              <a:gd name="connsiteX47" fmla="*/ 4819700 w 9947561"/>
              <a:gd name="connsiteY47" fmla="*/ 3505200 h 5447779"/>
              <a:gd name="connsiteX48" fmla="*/ 4565700 w 9947561"/>
              <a:gd name="connsiteY48" fmla="*/ 3479800 h 5447779"/>
              <a:gd name="connsiteX49" fmla="*/ 4476800 w 9947561"/>
              <a:gd name="connsiteY49" fmla="*/ 3454400 h 5447779"/>
              <a:gd name="connsiteX50" fmla="*/ 4299000 w 9947561"/>
              <a:gd name="connsiteY50" fmla="*/ 3429000 h 5447779"/>
              <a:gd name="connsiteX51" fmla="*/ 4184700 w 9947561"/>
              <a:gd name="connsiteY51" fmla="*/ 3390900 h 5447779"/>
              <a:gd name="connsiteX52" fmla="*/ 4108500 w 9947561"/>
              <a:gd name="connsiteY52" fmla="*/ 3365500 h 5447779"/>
              <a:gd name="connsiteX53" fmla="*/ 4019600 w 9947561"/>
              <a:gd name="connsiteY53" fmla="*/ 3340100 h 5447779"/>
              <a:gd name="connsiteX54" fmla="*/ 3905300 w 9947561"/>
              <a:gd name="connsiteY54" fmla="*/ 3302000 h 5447779"/>
              <a:gd name="connsiteX55" fmla="*/ 3791000 w 9947561"/>
              <a:gd name="connsiteY55" fmla="*/ 3263900 h 5447779"/>
              <a:gd name="connsiteX56" fmla="*/ 3625900 w 9947561"/>
              <a:gd name="connsiteY56" fmla="*/ 3225800 h 5447779"/>
              <a:gd name="connsiteX57" fmla="*/ 3498900 w 9947561"/>
              <a:gd name="connsiteY57" fmla="*/ 3187700 h 5447779"/>
              <a:gd name="connsiteX58" fmla="*/ 3435400 w 9947561"/>
              <a:gd name="connsiteY58" fmla="*/ 3162300 h 5447779"/>
              <a:gd name="connsiteX59" fmla="*/ 3384600 w 9947561"/>
              <a:gd name="connsiteY59" fmla="*/ 3149600 h 5447779"/>
              <a:gd name="connsiteX60" fmla="*/ 3308400 w 9947561"/>
              <a:gd name="connsiteY60" fmla="*/ 3124200 h 5447779"/>
              <a:gd name="connsiteX61" fmla="*/ 3257600 w 9947561"/>
              <a:gd name="connsiteY61" fmla="*/ 3098800 h 5447779"/>
              <a:gd name="connsiteX62" fmla="*/ 3194100 w 9947561"/>
              <a:gd name="connsiteY62" fmla="*/ 3086100 h 5447779"/>
              <a:gd name="connsiteX63" fmla="*/ 3041700 w 9947561"/>
              <a:gd name="connsiteY63" fmla="*/ 3022600 h 5447779"/>
              <a:gd name="connsiteX64" fmla="*/ 2965500 w 9947561"/>
              <a:gd name="connsiteY64" fmla="*/ 3009900 h 5447779"/>
              <a:gd name="connsiteX65" fmla="*/ 2889300 w 9947561"/>
              <a:gd name="connsiteY65" fmla="*/ 2984500 h 5447779"/>
              <a:gd name="connsiteX66" fmla="*/ 2838500 w 9947561"/>
              <a:gd name="connsiteY66" fmla="*/ 2959100 h 5447779"/>
              <a:gd name="connsiteX67" fmla="*/ 2584500 w 9947561"/>
              <a:gd name="connsiteY67" fmla="*/ 2921000 h 5447779"/>
              <a:gd name="connsiteX68" fmla="*/ 2495600 w 9947561"/>
              <a:gd name="connsiteY68" fmla="*/ 2908300 h 5447779"/>
              <a:gd name="connsiteX69" fmla="*/ 2432100 w 9947561"/>
              <a:gd name="connsiteY69" fmla="*/ 2882900 h 5447779"/>
              <a:gd name="connsiteX70" fmla="*/ 2241600 w 9947561"/>
              <a:gd name="connsiteY70" fmla="*/ 2857500 h 5447779"/>
              <a:gd name="connsiteX71" fmla="*/ 1974900 w 9947561"/>
              <a:gd name="connsiteY71" fmla="*/ 2819400 h 5447779"/>
              <a:gd name="connsiteX72" fmla="*/ 1936800 w 9947561"/>
              <a:gd name="connsiteY72" fmla="*/ 2806700 h 5447779"/>
              <a:gd name="connsiteX73" fmla="*/ 1759000 w 9947561"/>
              <a:gd name="connsiteY73" fmla="*/ 2781300 h 5447779"/>
              <a:gd name="connsiteX74" fmla="*/ 1644700 w 9947561"/>
              <a:gd name="connsiteY74" fmla="*/ 2743200 h 5447779"/>
              <a:gd name="connsiteX75" fmla="*/ 1606600 w 9947561"/>
              <a:gd name="connsiteY75" fmla="*/ 2730500 h 5447779"/>
              <a:gd name="connsiteX76" fmla="*/ 1568500 w 9947561"/>
              <a:gd name="connsiteY76" fmla="*/ 2717800 h 5447779"/>
              <a:gd name="connsiteX77" fmla="*/ 1543100 w 9947561"/>
              <a:gd name="connsiteY77" fmla="*/ 2679700 h 5447779"/>
              <a:gd name="connsiteX78" fmla="*/ 1416100 w 9947561"/>
              <a:gd name="connsiteY78" fmla="*/ 2590800 h 5447779"/>
              <a:gd name="connsiteX79" fmla="*/ 1390700 w 9947561"/>
              <a:gd name="connsiteY79" fmla="*/ 2552700 h 5447779"/>
              <a:gd name="connsiteX80" fmla="*/ 1593900 w 9947561"/>
              <a:gd name="connsiteY80" fmla="*/ 2514600 h 5447779"/>
              <a:gd name="connsiteX81" fmla="*/ 1682800 w 9947561"/>
              <a:gd name="connsiteY81" fmla="*/ 2501900 h 5447779"/>
              <a:gd name="connsiteX82" fmla="*/ 1886000 w 9947561"/>
              <a:gd name="connsiteY82" fmla="*/ 2476500 h 5447779"/>
              <a:gd name="connsiteX83" fmla="*/ 2025700 w 9947561"/>
              <a:gd name="connsiteY83" fmla="*/ 2451100 h 5447779"/>
              <a:gd name="connsiteX84" fmla="*/ 2394000 w 9947561"/>
              <a:gd name="connsiteY84" fmla="*/ 2425700 h 5447779"/>
              <a:gd name="connsiteX85" fmla="*/ 2457500 w 9947561"/>
              <a:gd name="connsiteY85" fmla="*/ 2413000 h 5447779"/>
              <a:gd name="connsiteX86" fmla="*/ 2686100 w 9947561"/>
              <a:gd name="connsiteY86" fmla="*/ 2374900 h 5447779"/>
              <a:gd name="connsiteX87" fmla="*/ 2851200 w 9947561"/>
              <a:gd name="connsiteY87" fmla="*/ 2336800 h 5447779"/>
              <a:gd name="connsiteX88" fmla="*/ 2927400 w 9947561"/>
              <a:gd name="connsiteY88" fmla="*/ 2324100 h 5447779"/>
              <a:gd name="connsiteX89" fmla="*/ 3041700 w 9947561"/>
              <a:gd name="connsiteY89" fmla="*/ 2273300 h 5447779"/>
              <a:gd name="connsiteX90" fmla="*/ 3092500 w 9947561"/>
              <a:gd name="connsiteY90" fmla="*/ 2260600 h 5447779"/>
              <a:gd name="connsiteX91" fmla="*/ 3156000 w 9947561"/>
              <a:gd name="connsiteY91" fmla="*/ 2222500 h 5447779"/>
              <a:gd name="connsiteX92" fmla="*/ 3194100 w 9947561"/>
              <a:gd name="connsiteY92" fmla="*/ 2197100 h 5447779"/>
              <a:gd name="connsiteX93" fmla="*/ 3257600 w 9947561"/>
              <a:gd name="connsiteY93" fmla="*/ 2184400 h 5447779"/>
              <a:gd name="connsiteX94" fmla="*/ 3410000 w 9947561"/>
              <a:gd name="connsiteY94" fmla="*/ 2120900 h 5447779"/>
              <a:gd name="connsiteX95" fmla="*/ 3524300 w 9947561"/>
              <a:gd name="connsiteY95" fmla="*/ 2070100 h 5447779"/>
              <a:gd name="connsiteX96" fmla="*/ 3613200 w 9947561"/>
              <a:gd name="connsiteY96" fmla="*/ 2019300 h 5447779"/>
              <a:gd name="connsiteX97" fmla="*/ 3727500 w 9947561"/>
              <a:gd name="connsiteY97" fmla="*/ 1968500 h 5447779"/>
              <a:gd name="connsiteX98" fmla="*/ 3778300 w 9947561"/>
              <a:gd name="connsiteY98" fmla="*/ 1955800 h 5447779"/>
              <a:gd name="connsiteX99" fmla="*/ 3918000 w 9947561"/>
              <a:gd name="connsiteY99" fmla="*/ 1892300 h 5447779"/>
              <a:gd name="connsiteX100" fmla="*/ 4070400 w 9947561"/>
              <a:gd name="connsiteY100" fmla="*/ 1828800 h 5447779"/>
              <a:gd name="connsiteX101" fmla="*/ 4121200 w 9947561"/>
              <a:gd name="connsiteY101" fmla="*/ 1803400 h 5447779"/>
              <a:gd name="connsiteX102" fmla="*/ 4222800 w 9947561"/>
              <a:gd name="connsiteY102" fmla="*/ 1778000 h 5447779"/>
              <a:gd name="connsiteX103" fmla="*/ 4273600 w 9947561"/>
              <a:gd name="connsiteY103" fmla="*/ 1765300 h 5447779"/>
              <a:gd name="connsiteX104" fmla="*/ 4324400 w 9947561"/>
              <a:gd name="connsiteY104" fmla="*/ 1752600 h 5447779"/>
              <a:gd name="connsiteX105" fmla="*/ 4375200 w 9947561"/>
              <a:gd name="connsiteY105" fmla="*/ 1727200 h 5447779"/>
              <a:gd name="connsiteX106" fmla="*/ 4451400 w 9947561"/>
              <a:gd name="connsiteY106" fmla="*/ 1714500 h 5447779"/>
              <a:gd name="connsiteX107" fmla="*/ 4870500 w 9947561"/>
              <a:gd name="connsiteY107" fmla="*/ 1676400 h 5447779"/>
              <a:gd name="connsiteX108" fmla="*/ 5048300 w 9947561"/>
              <a:gd name="connsiteY108" fmla="*/ 1651000 h 5447779"/>
              <a:gd name="connsiteX109" fmla="*/ 5188000 w 9947561"/>
              <a:gd name="connsiteY109" fmla="*/ 1638300 h 5447779"/>
              <a:gd name="connsiteX110" fmla="*/ 5289600 w 9947561"/>
              <a:gd name="connsiteY110" fmla="*/ 1625600 h 5447779"/>
              <a:gd name="connsiteX111" fmla="*/ 5403900 w 9947561"/>
              <a:gd name="connsiteY111" fmla="*/ 1612900 h 5447779"/>
              <a:gd name="connsiteX112" fmla="*/ 5492800 w 9947561"/>
              <a:gd name="connsiteY112" fmla="*/ 1587500 h 5447779"/>
              <a:gd name="connsiteX113" fmla="*/ 5607100 w 9947561"/>
              <a:gd name="connsiteY113" fmla="*/ 1574800 h 5447779"/>
              <a:gd name="connsiteX114" fmla="*/ 5708700 w 9947561"/>
              <a:gd name="connsiteY114" fmla="*/ 1536700 h 5447779"/>
              <a:gd name="connsiteX115" fmla="*/ 5784900 w 9947561"/>
              <a:gd name="connsiteY115" fmla="*/ 1524000 h 5447779"/>
              <a:gd name="connsiteX116" fmla="*/ 5950000 w 9947561"/>
              <a:gd name="connsiteY116" fmla="*/ 1485900 h 5447779"/>
              <a:gd name="connsiteX117" fmla="*/ 6102400 w 9947561"/>
              <a:gd name="connsiteY117" fmla="*/ 1435100 h 5447779"/>
              <a:gd name="connsiteX118" fmla="*/ 6242100 w 9947561"/>
              <a:gd name="connsiteY118" fmla="*/ 1397000 h 5447779"/>
              <a:gd name="connsiteX119" fmla="*/ 6318300 w 9947561"/>
              <a:gd name="connsiteY119" fmla="*/ 1358900 h 5447779"/>
              <a:gd name="connsiteX120" fmla="*/ 6432600 w 9947561"/>
              <a:gd name="connsiteY120" fmla="*/ 1295400 h 5447779"/>
              <a:gd name="connsiteX121" fmla="*/ 6508800 w 9947561"/>
              <a:gd name="connsiteY121" fmla="*/ 1270000 h 5447779"/>
              <a:gd name="connsiteX122" fmla="*/ 6559600 w 9947561"/>
              <a:gd name="connsiteY122" fmla="*/ 1231900 h 5447779"/>
              <a:gd name="connsiteX123" fmla="*/ 6661200 w 9947561"/>
              <a:gd name="connsiteY123" fmla="*/ 1193800 h 5447779"/>
              <a:gd name="connsiteX124" fmla="*/ 6712000 w 9947561"/>
              <a:gd name="connsiteY124" fmla="*/ 1168400 h 5447779"/>
              <a:gd name="connsiteX125" fmla="*/ 6750100 w 9947561"/>
              <a:gd name="connsiteY125" fmla="*/ 1143000 h 5447779"/>
              <a:gd name="connsiteX126" fmla="*/ 6800900 w 9947561"/>
              <a:gd name="connsiteY126" fmla="*/ 1104900 h 5447779"/>
              <a:gd name="connsiteX127" fmla="*/ 6839000 w 9947561"/>
              <a:gd name="connsiteY127" fmla="*/ 1092200 h 5447779"/>
              <a:gd name="connsiteX128" fmla="*/ 6902500 w 9947561"/>
              <a:gd name="connsiteY128" fmla="*/ 1066800 h 5447779"/>
              <a:gd name="connsiteX129" fmla="*/ 6940600 w 9947561"/>
              <a:gd name="connsiteY129" fmla="*/ 1054100 h 5447779"/>
              <a:gd name="connsiteX130" fmla="*/ 7016800 w 9947561"/>
              <a:gd name="connsiteY130" fmla="*/ 1003300 h 5447779"/>
              <a:gd name="connsiteX131" fmla="*/ 7105700 w 9947561"/>
              <a:gd name="connsiteY131" fmla="*/ 977900 h 5447779"/>
              <a:gd name="connsiteX132" fmla="*/ 7207300 w 9947561"/>
              <a:gd name="connsiteY132" fmla="*/ 927100 h 5447779"/>
              <a:gd name="connsiteX133" fmla="*/ 7283500 w 9947561"/>
              <a:gd name="connsiteY133" fmla="*/ 901700 h 5447779"/>
              <a:gd name="connsiteX134" fmla="*/ 7397800 w 9947561"/>
              <a:gd name="connsiteY134" fmla="*/ 889000 h 5447779"/>
              <a:gd name="connsiteX135" fmla="*/ 7613700 w 9947561"/>
              <a:gd name="connsiteY135" fmla="*/ 850900 h 5447779"/>
              <a:gd name="connsiteX136" fmla="*/ 7893100 w 9947561"/>
              <a:gd name="connsiteY136" fmla="*/ 838200 h 5447779"/>
              <a:gd name="connsiteX137" fmla="*/ 7969300 w 9947561"/>
              <a:gd name="connsiteY137" fmla="*/ 825500 h 5447779"/>
              <a:gd name="connsiteX138" fmla="*/ 8083600 w 9947561"/>
              <a:gd name="connsiteY138" fmla="*/ 812800 h 5447779"/>
              <a:gd name="connsiteX139" fmla="*/ 8197900 w 9947561"/>
              <a:gd name="connsiteY139" fmla="*/ 774700 h 5447779"/>
              <a:gd name="connsiteX140" fmla="*/ 8261400 w 9947561"/>
              <a:gd name="connsiteY140" fmla="*/ 762000 h 5447779"/>
              <a:gd name="connsiteX141" fmla="*/ 8299500 w 9947561"/>
              <a:gd name="connsiteY141" fmla="*/ 749300 h 5447779"/>
              <a:gd name="connsiteX142" fmla="*/ 8401100 w 9947561"/>
              <a:gd name="connsiteY142" fmla="*/ 736600 h 5447779"/>
              <a:gd name="connsiteX143" fmla="*/ 8617000 w 9947561"/>
              <a:gd name="connsiteY143" fmla="*/ 698500 h 5447779"/>
              <a:gd name="connsiteX144" fmla="*/ 8655100 w 9947561"/>
              <a:gd name="connsiteY144" fmla="*/ 673100 h 5447779"/>
              <a:gd name="connsiteX145" fmla="*/ 8731300 w 9947561"/>
              <a:gd name="connsiteY145" fmla="*/ 660400 h 5447779"/>
              <a:gd name="connsiteX146" fmla="*/ 8909100 w 9947561"/>
              <a:gd name="connsiteY146" fmla="*/ 622300 h 5447779"/>
              <a:gd name="connsiteX147" fmla="*/ 9048800 w 9947561"/>
              <a:gd name="connsiteY147" fmla="*/ 584200 h 5447779"/>
              <a:gd name="connsiteX148" fmla="*/ 9239300 w 9947561"/>
              <a:gd name="connsiteY148" fmla="*/ 546100 h 5447779"/>
              <a:gd name="connsiteX149" fmla="*/ 9277400 w 9947561"/>
              <a:gd name="connsiteY149" fmla="*/ 520700 h 5447779"/>
              <a:gd name="connsiteX150" fmla="*/ 9315500 w 9947561"/>
              <a:gd name="connsiteY150" fmla="*/ 508000 h 5447779"/>
              <a:gd name="connsiteX151" fmla="*/ 9328200 w 9947561"/>
              <a:gd name="connsiteY151" fmla="*/ 469900 h 5447779"/>
              <a:gd name="connsiteX152" fmla="*/ 9379000 w 9947561"/>
              <a:gd name="connsiteY152" fmla="*/ 3556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8731300 w 9947561"/>
              <a:gd name="connsiteY144" fmla="*/ 660400 h 5447779"/>
              <a:gd name="connsiteX145" fmla="*/ 8909100 w 9947561"/>
              <a:gd name="connsiteY145" fmla="*/ 622300 h 5447779"/>
              <a:gd name="connsiteX146" fmla="*/ 9048800 w 9947561"/>
              <a:gd name="connsiteY146" fmla="*/ 584200 h 5447779"/>
              <a:gd name="connsiteX147" fmla="*/ 9239300 w 9947561"/>
              <a:gd name="connsiteY147" fmla="*/ 546100 h 5447779"/>
              <a:gd name="connsiteX148" fmla="*/ 9277400 w 9947561"/>
              <a:gd name="connsiteY148" fmla="*/ 520700 h 5447779"/>
              <a:gd name="connsiteX149" fmla="*/ 9315500 w 9947561"/>
              <a:gd name="connsiteY149" fmla="*/ 508000 h 5447779"/>
              <a:gd name="connsiteX150" fmla="*/ 9328200 w 9947561"/>
              <a:gd name="connsiteY150" fmla="*/ 469900 h 5447779"/>
              <a:gd name="connsiteX151" fmla="*/ 9379000 w 9947561"/>
              <a:gd name="connsiteY151" fmla="*/ 3556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8731300 w 9947561"/>
              <a:gd name="connsiteY144" fmla="*/ 660400 h 5447779"/>
              <a:gd name="connsiteX145" fmla="*/ 8909100 w 9947561"/>
              <a:gd name="connsiteY145" fmla="*/ 622300 h 5447779"/>
              <a:gd name="connsiteX146" fmla="*/ 9048800 w 9947561"/>
              <a:gd name="connsiteY146" fmla="*/ 584200 h 5447779"/>
              <a:gd name="connsiteX147" fmla="*/ 9239300 w 9947561"/>
              <a:gd name="connsiteY147" fmla="*/ 546100 h 5447779"/>
              <a:gd name="connsiteX148" fmla="*/ 9277400 w 9947561"/>
              <a:gd name="connsiteY148" fmla="*/ 520700 h 5447779"/>
              <a:gd name="connsiteX149" fmla="*/ 9315500 w 9947561"/>
              <a:gd name="connsiteY149" fmla="*/ 508000 h 5447779"/>
              <a:gd name="connsiteX150" fmla="*/ 9328200 w 9947561"/>
              <a:gd name="connsiteY150" fmla="*/ 4699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8731300 w 9947561"/>
              <a:gd name="connsiteY144" fmla="*/ 660400 h 5447779"/>
              <a:gd name="connsiteX145" fmla="*/ 8909100 w 9947561"/>
              <a:gd name="connsiteY145" fmla="*/ 622300 h 5447779"/>
              <a:gd name="connsiteX146" fmla="*/ 9048800 w 9947561"/>
              <a:gd name="connsiteY146" fmla="*/ 584200 h 5447779"/>
              <a:gd name="connsiteX147" fmla="*/ 9239300 w 9947561"/>
              <a:gd name="connsiteY147" fmla="*/ 546100 h 5447779"/>
              <a:gd name="connsiteX148" fmla="*/ 9277400 w 9947561"/>
              <a:gd name="connsiteY148" fmla="*/ 520700 h 5447779"/>
              <a:gd name="connsiteX149" fmla="*/ 9328200 w 9947561"/>
              <a:gd name="connsiteY149" fmla="*/ 4699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8731300 w 9947561"/>
              <a:gd name="connsiteY144" fmla="*/ 660400 h 5447779"/>
              <a:gd name="connsiteX145" fmla="*/ 8909100 w 9947561"/>
              <a:gd name="connsiteY145" fmla="*/ 622300 h 5447779"/>
              <a:gd name="connsiteX146" fmla="*/ 9048800 w 9947561"/>
              <a:gd name="connsiteY146" fmla="*/ 584200 h 5447779"/>
              <a:gd name="connsiteX147" fmla="*/ 9239300 w 9947561"/>
              <a:gd name="connsiteY147" fmla="*/ 546100 h 5447779"/>
              <a:gd name="connsiteX148" fmla="*/ 9328200 w 9947561"/>
              <a:gd name="connsiteY148" fmla="*/ 4699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8731300 w 9947561"/>
              <a:gd name="connsiteY144" fmla="*/ 660400 h 5447779"/>
              <a:gd name="connsiteX145" fmla="*/ 8909100 w 9947561"/>
              <a:gd name="connsiteY145" fmla="*/ 622300 h 5447779"/>
              <a:gd name="connsiteX146" fmla="*/ 9048800 w 9947561"/>
              <a:gd name="connsiteY146" fmla="*/ 584200 h 5447779"/>
              <a:gd name="connsiteX147" fmla="*/ 9239300 w 9947561"/>
              <a:gd name="connsiteY147" fmla="*/ 5461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8731300 w 9947561"/>
              <a:gd name="connsiteY144" fmla="*/ 660400 h 5447779"/>
              <a:gd name="connsiteX145" fmla="*/ 8909100 w 9947561"/>
              <a:gd name="connsiteY145" fmla="*/ 622300 h 5447779"/>
              <a:gd name="connsiteX146" fmla="*/ 9048800 w 9947561"/>
              <a:gd name="connsiteY146" fmla="*/ 5842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8731300 w 9947561"/>
              <a:gd name="connsiteY144" fmla="*/ 660400 h 5447779"/>
              <a:gd name="connsiteX145" fmla="*/ 8909100 w 9947561"/>
              <a:gd name="connsiteY145" fmla="*/ 6223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8731300 w 9947561"/>
              <a:gd name="connsiteY144" fmla="*/ 660400 h 5447779"/>
              <a:gd name="connsiteX145" fmla="*/ 8909100 w 9947561"/>
              <a:gd name="connsiteY145" fmla="*/ 622300 h 5447779"/>
              <a:gd name="connsiteX146" fmla="*/ 9315500 w 9947561"/>
              <a:gd name="connsiteY146"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8731300 w 9947561"/>
              <a:gd name="connsiteY144" fmla="*/ 660400 h 5447779"/>
              <a:gd name="connsiteX145" fmla="*/ 9315500 w 9947561"/>
              <a:gd name="connsiteY145"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8655100 w 9947561"/>
              <a:gd name="connsiteY143" fmla="*/ 673100 h 5447779"/>
              <a:gd name="connsiteX144" fmla="*/ 9315500 w 9947561"/>
              <a:gd name="connsiteY144"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8617000 w 9947561"/>
              <a:gd name="connsiteY142" fmla="*/ 698500 h 5447779"/>
              <a:gd name="connsiteX143" fmla="*/ 9315500 w 9947561"/>
              <a:gd name="connsiteY143"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8401100 w 9947561"/>
              <a:gd name="connsiteY141" fmla="*/ 736600 h 5447779"/>
              <a:gd name="connsiteX142" fmla="*/ 9315500 w 9947561"/>
              <a:gd name="connsiteY142"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8299500 w 9947561"/>
              <a:gd name="connsiteY140" fmla="*/ 749300 h 5447779"/>
              <a:gd name="connsiteX141" fmla="*/ 9315500 w 9947561"/>
              <a:gd name="connsiteY141"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8261400 w 9947561"/>
              <a:gd name="connsiteY139" fmla="*/ 762000 h 5447779"/>
              <a:gd name="connsiteX140" fmla="*/ 9315500 w 9947561"/>
              <a:gd name="connsiteY140"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8197900 w 9947561"/>
              <a:gd name="connsiteY138" fmla="*/ 774700 h 5447779"/>
              <a:gd name="connsiteX139" fmla="*/ 9315500 w 9947561"/>
              <a:gd name="connsiteY139"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8083600 w 9947561"/>
              <a:gd name="connsiteY137" fmla="*/ 812800 h 5447779"/>
              <a:gd name="connsiteX138" fmla="*/ 9315500 w 9947561"/>
              <a:gd name="connsiteY138"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7969300 w 9947561"/>
              <a:gd name="connsiteY136" fmla="*/ 825500 h 5447779"/>
              <a:gd name="connsiteX137" fmla="*/ 9315500 w 9947561"/>
              <a:gd name="connsiteY137"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7893100 w 9947561"/>
              <a:gd name="connsiteY135" fmla="*/ 838200 h 5447779"/>
              <a:gd name="connsiteX136" fmla="*/ 9315500 w 9947561"/>
              <a:gd name="connsiteY136"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7613700 w 9947561"/>
              <a:gd name="connsiteY134" fmla="*/ 850900 h 5447779"/>
              <a:gd name="connsiteX135" fmla="*/ 9315500 w 9947561"/>
              <a:gd name="connsiteY135"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7397800 w 9947561"/>
              <a:gd name="connsiteY133" fmla="*/ 889000 h 5447779"/>
              <a:gd name="connsiteX134" fmla="*/ 9315500 w 9947561"/>
              <a:gd name="connsiteY134"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7283500 w 9947561"/>
              <a:gd name="connsiteY132" fmla="*/ 901700 h 5447779"/>
              <a:gd name="connsiteX133" fmla="*/ 9315500 w 9947561"/>
              <a:gd name="connsiteY133"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7207300 w 9947561"/>
              <a:gd name="connsiteY131" fmla="*/ 927100 h 5447779"/>
              <a:gd name="connsiteX132" fmla="*/ 9315500 w 9947561"/>
              <a:gd name="connsiteY132"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7105700 w 9947561"/>
              <a:gd name="connsiteY130" fmla="*/ 977900 h 5447779"/>
              <a:gd name="connsiteX131" fmla="*/ 9315500 w 9947561"/>
              <a:gd name="connsiteY131"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7016800 w 9947561"/>
              <a:gd name="connsiteY129" fmla="*/ 1003300 h 5447779"/>
              <a:gd name="connsiteX130" fmla="*/ 9315500 w 9947561"/>
              <a:gd name="connsiteY130"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6940600 w 9947561"/>
              <a:gd name="connsiteY128" fmla="*/ 1054100 h 5447779"/>
              <a:gd name="connsiteX129" fmla="*/ 9315500 w 9947561"/>
              <a:gd name="connsiteY129"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6902500 w 9947561"/>
              <a:gd name="connsiteY127" fmla="*/ 1066800 h 5447779"/>
              <a:gd name="connsiteX128" fmla="*/ 9315500 w 9947561"/>
              <a:gd name="connsiteY128"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6839000 w 9947561"/>
              <a:gd name="connsiteY126" fmla="*/ 1092200 h 5447779"/>
              <a:gd name="connsiteX127" fmla="*/ 9315500 w 9947561"/>
              <a:gd name="connsiteY127"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6800900 w 9947561"/>
              <a:gd name="connsiteY125" fmla="*/ 1104900 h 5447779"/>
              <a:gd name="connsiteX126" fmla="*/ 9315500 w 9947561"/>
              <a:gd name="connsiteY126"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6750100 w 9947561"/>
              <a:gd name="connsiteY124" fmla="*/ 1143000 h 5447779"/>
              <a:gd name="connsiteX125" fmla="*/ 9315500 w 9947561"/>
              <a:gd name="connsiteY125"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6712000 w 9947561"/>
              <a:gd name="connsiteY123" fmla="*/ 1168400 h 5447779"/>
              <a:gd name="connsiteX124" fmla="*/ 9315500 w 9947561"/>
              <a:gd name="connsiteY124"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6661200 w 9947561"/>
              <a:gd name="connsiteY122" fmla="*/ 1193800 h 5447779"/>
              <a:gd name="connsiteX123" fmla="*/ 9315500 w 9947561"/>
              <a:gd name="connsiteY123"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6559600 w 9947561"/>
              <a:gd name="connsiteY121" fmla="*/ 1231900 h 5447779"/>
              <a:gd name="connsiteX122" fmla="*/ 9315500 w 9947561"/>
              <a:gd name="connsiteY122"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6508800 w 9947561"/>
              <a:gd name="connsiteY120" fmla="*/ 1270000 h 5447779"/>
              <a:gd name="connsiteX121" fmla="*/ 9315500 w 9947561"/>
              <a:gd name="connsiteY121"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6432600 w 9947561"/>
              <a:gd name="connsiteY119" fmla="*/ 1295400 h 5447779"/>
              <a:gd name="connsiteX120" fmla="*/ 9315500 w 9947561"/>
              <a:gd name="connsiteY120"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6318300 w 9947561"/>
              <a:gd name="connsiteY118" fmla="*/ 1358900 h 5447779"/>
              <a:gd name="connsiteX119" fmla="*/ 9315500 w 9947561"/>
              <a:gd name="connsiteY119"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6242100 w 9947561"/>
              <a:gd name="connsiteY117" fmla="*/ 1397000 h 5447779"/>
              <a:gd name="connsiteX118" fmla="*/ 9315500 w 9947561"/>
              <a:gd name="connsiteY118"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6102400 w 9947561"/>
              <a:gd name="connsiteY116" fmla="*/ 1435100 h 5447779"/>
              <a:gd name="connsiteX117" fmla="*/ 9315500 w 9947561"/>
              <a:gd name="connsiteY117"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5950000 w 9947561"/>
              <a:gd name="connsiteY115" fmla="*/ 1485900 h 5447779"/>
              <a:gd name="connsiteX116" fmla="*/ 9315500 w 9947561"/>
              <a:gd name="connsiteY116"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5784900 w 9947561"/>
              <a:gd name="connsiteY114" fmla="*/ 1524000 h 5447779"/>
              <a:gd name="connsiteX115" fmla="*/ 9315500 w 9947561"/>
              <a:gd name="connsiteY115"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5708700 w 9947561"/>
              <a:gd name="connsiteY113" fmla="*/ 1536700 h 5447779"/>
              <a:gd name="connsiteX114" fmla="*/ 9315500 w 9947561"/>
              <a:gd name="connsiteY114"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5607100 w 9947561"/>
              <a:gd name="connsiteY112" fmla="*/ 1574800 h 5447779"/>
              <a:gd name="connsiteX113" fmla="*/ 9315500 w 9947561"/>
              <a:gd name="connsiteY113"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5492800 w 9947561"/>
              <a:gd name="connsiteY111" fmla="*/ 1587500 h 5447779"/>
              <a:gd name="connsiteX112" fmla="*/ 9315500 w 9947561"/>
              <a:gd name="connsiteY112"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5403900 w 9947561"/>
              <a:gd name="connsiteY110" fmla="*/ 1612900 h 5447779"/>
              <a:gd name="connsiteX111" fmla="*/ 9315500 w 9947561"/>
              <a:gd name="connsiteY111"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5289600 w 9947561"/>
              <a:gd name="connsiteY109" fmla="*/ 1625600 h 5447779"/>
              <a:gd name="connsiteX110" fmla="*/ 9315500 w 9947561"/>
              <a:gd name="connsiteY110"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5188000 w 9947561"/>
              <a:gd name="connsiteY108" fmla="*/ 1638300 h 5447779"/>
              <a:gd name="connsiteX109" fmla="*/ 9315500 w 9947561"/>
              <a:gd name="connsiteY109"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5048300 w 9947561"/>
              <a:gd name="connsiteY107" fmla="*/ 1651000 h 5447779"/>
              <a:gd name="connsiteX108" fmla="*/ 9315500 w 9947561"/>
              <a:gd name="connsiteY108"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4870500 w 9947561"/>
              <a:gd name="connsiteY106" fmla="*/ 1676400 h 5447779"/>
              <a:gd name="connsiteX107" fmla="*/ 9315500 w 9947561"/>
              <a:gd name="connsiteY107"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4451400 w 9947561"/>
              <a:gd name="connsiteY105" fmla="*/ 1714500 h 5447779"/>
              <a:gd name="connsiteX106" fmla="*/ 9315500 w 9947561"/>
              <a:gd name="connsiteY106"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4375200 w 9947561"/>
              <a:gd name="connsiteY104" fmla="*/ 1727200 h 5447779"/>
              <a:gd name="connsiteX105" fmla="*/ 9315500 w 9947561"/>
              <a:gd name="connsiteY105"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4324400 w 9947561"/>
              <a:gd name="connsiteY103" fmla="*/ 1752600 h 5447779"/>
              <a:gd name="connsiteX104" fmla="*/ 9315500 w 9947561"/>
              <a:gd name="connsiteY104"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4273600 w 9947561"/>
              <a:gd name="connsiteY102" fmla="*/ 1765300 h 5447779"/>
              <a:gd name="connsiteX103" fmla="*/ 9315500 w 9947561"/>
              <a:gd name="connsiteY103"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4222800 w 9947561"/>
              <a:gd name="connsiteY101" fmla="*/ 1778000 h 5447779"/>
              <a:gd name="connsiteX102" fmla="*/ 9315500 w 9947561"/>
              <a:gd name="connsiteY102"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4121200 w 9947561"/>
              <a:gd name="connsiteY100" fmla="*/ 1803400 h 5447779"/>
              <a:gd name="connsiteX101" fmla="*/ 9315500 w 9947561"/>
              <a:gd name="connsiteY101"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4070400 w 9947561"/>
              <a:gd name="connsiteY99" fmla="*/ 1828800 h 5447779"/>
              <a:gd name="connsiteX100" fmla="*/ 9315500 w 9947561"/>
              <a:gd name="connsiteY100"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3918000 w 9947561"/>
              <a:gd name="connsiteY98" fmla="*/ 1892300 h 5447779"/>
              <a:gd name="connsiteX99" fmla="*/ 9315500 w 9947561"/>
              <a:gd name="connsiteY99"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593900 w 9947561"/>
              <a:gd name="connsiteY79" fmla="*/ 2514600 h 5447779"/>
              <a:gd name="connsiteX80" fmla="*/ 1682800 w 9947561"/>
              <a:gd name="connsiteY80" fmla="*/ 2501900 h 5447779"/>
              <a:gd name="connsiteX81" fmla="*/ 1886000 w 9947561"/>
              <a:gd name="connsiteY81" fmla="*/ 2476500 h 5447779"/>
              <a:gd name="connsiteX82" fmla="*/ 2025700 w 9947561"/>
              <a:gd name="connsiteY82" fmla="*/ 2451100 h 5447779"/>
              <a:gd name="connsiteX83" fmla="*/ 2394000 w 9947561"/>
              <a:gd name="connsiteY83" fmla="*/ 2425700 h 5447779"/>
              <a:gd name="connsiteX84" fmla="*/ 2457500 w 9947561"/>
              <a:gd name="connsiteY84" fmla="*/ 2413000 h 5447779"/>
              <a:gd name="connsiteX85" fmla="*/ 2686100 w 9947561"/>
              <a:gd name="connsiteY85" fmla="*/ 2374900 h 5447779"/>
              <a:gd name="connsiteX86" fmla="*/ 2851200 w 9947561"/>
              <a:gd name="connsiteY86" fmla="*/ 2336800 h 5447779"/>
              <a:gd name="connsiteX87" fmla="*/ 2927400 w 9947561"/>
              <a:gd name="connsiteY87" fmla="*/ 2324100 h 5447779"/>
              <a:gd name="connsiteX88" fmla="*/ 3041700 w 9947561"/>
              <a:gd name="connsiteY88" fmla="*/ 2273300 h 5447779"/>
              <a:gd name="connsiteX89" fmla="*/ 3092500 w 9947561"/>
              <a:gd name="connsiteY89" fmla="*/ 2260600 h 5447779"/>
              <a:gd name="connsiteX90" fmla="*/ 3156000 w 9947561"/>
              <a:gd name="connsiteY90" fmla="*/ 2222500 h 5447779"/>
              <a:gd name="connsiteX91" fmla="*/ 3194100 w 9947561"/>
              <a:gd name="connsiteY91" fmla="*/ 2197100 h 5447779"/>
              <a:gd name="connsiteX92" fmla="*/ 3257600 w 9947561"/>
              <a:gd name="connsiteY92" fmla="*/ 2184400 h 5447779"/>
              <a:gd name="connsiteX93" fmla="*/ 3410000 w 9947561"/>
              <a:gd name="connsiteY93" fmla="*/ 2120900 h 5447779"/>
              <a:gd name="connsiteX94" fmla="*/ 3524300 w 9947561"/>
              <a:gd name="connsiteY94" fmla="*/ 2070100 h 5447779"/>
              <a:gd name="connsiteX95" fmla="*/ 3613200 w 9947561"/>
              <a:gd name="connsiteY95" fmla="*/ 2019300 h 5447779"/>
              <a:gd name="connsiteX96" fmla="*/ 3727500 w 9947561"/>
              <a:gd name="connsiteY96" fmla="*/ 1968500 h 5447779"/>
              <a:gd name="connsiteX97" fmla="*/ 3778300 w 9947561"/>
              <a:gd name="connsiteY97" fmla="*/ 1955800 h 5447779"/>
              <a:gd name="connsiteX98" fmla="*/ 9315500 w 9947561"/>
              <a:gd name="connsiteY98"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682800 w 9947561"/>
              <a:gd name="connsiteY79" fmla="*/ 2501900 h 5447779"/>
              <a:gd name="connsiteX80" fmla="*/ 1886000 w 9947561"/>
              <a:gd name="connsiteY80" fmla="*/ 2476500 h 5447779"/>
              <a:gd name="connsiteX81" fmla="*/ 2025700 w 9947561"/>
              <a:gd name="connsiteY81" fmla="*/ 2451100 h 5447779"/>
              <a:gd name="connsiteX82" fmla="*/ 2394000 w 9947561"/>
              <a:gd name="connsiteY82" fmla="*/ 2425700 h 5447779"/>
              <a:gd name="connsiteX83" fmla="*/ 2457500 w 9947561"/>
              <a:gd name="connsiteY83" fmla="*/ 2413000 h 5447779"/>
              <a:gd name="connsiteX84" fmla="*/ 2686100 w 9947561"/>
              <a:gd name="connsiteY84" fmla="*/ 2374900 h 5447779"/>
              <a:gd name="connsiteX85" fmla="*/ 2851200 w 9947561"/>
              <a:gd name="connsiteY85" fmla="*/ 2336800 h 5447779"/>
              <a:gd name="connsiteX86" fmla="*/ 2927400 w 9947561"/>
              <a:gd name="connsiteY86" fmla="*/ 2324100 h 5447779"/>
              <a:gd name="connsiteX87" fmla="*/ 3041700 w 9947561"/>
              <a:gd name="connsiteY87" fmla="*/ 2273300 h 5447779"/>
              <a:gd name="connsiteX88" fmla="*/ 3092500 w 9947561"/>
              <a:gd name="connsiteY88" fmla="*/ 2260600 h 5447779"/>
              <a:gd name="connsiteX89" fmla="*/ 3156000 w 9947561"/>
              <a:gd name="connsiteY89" fmla="*/ 2222500 h 5447779"/>
              <a:gd name="connsiteX90" fmla="*/ 3194100 w 9947561"/>
              <a:gd name="connsiteY90" fmla="*/ 2197100 h 5447779"/>
              <a:gd name="connsiteX91" fmla="*/ 3257600 w 9947561"/>
              <a:gd name="connsiteY91" fmla="*/ 2184400 h 5447779"/>
              <a:gd name="connsiteX92" fmla="*/ 3410000 w 9947561"/>
              <a:gd name="connsiteY92" fmla="*/ 2120900 h 5447779"/>
              <a:gd name="connsiteX93" fmla="*/ 3524300 w 9947561"/>
              <a:gd name="connsiteY93" fmla="*/ 2070100 h 5447779"/>
              <a:gd name="connsiteX94" fmla="*/ 3613200 w 9947561"/>
              <a:gd name="connsiteY94" fmla="*/ 2019300 h 5447779"/>
              <a:gd name="connsiteX95" fmla="*/ 3727500 w 9947561"/>
              <a:gd name="connsiteY95" fmla="*/ 1968500 h 5447779"/>
              <a:gd name="connsiteX96" fmla="*/ 3778300 w 9947561"/>
              <a:gd name="connsiteY96" fmla="*/ 1955800 h 5447779"/>
              <a:gd name="connsiteX97" fmla="*/ 9315500 w 9947561"/>
              <a:gd name="connsiteY97"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1886000 w 9947561"/>
              <a:gd name="connsiteY79" fmla="*/ 2476500 h 5447779"/>
              <a:gd name="connsiteX80" fmla="*/ 2025700 w 9947561"/>
              <a:gd name="connsiteY80" fmla="*/ 2451100 h 5447779"/>
              <a:gd name="connsiteX81" fmla="*/ 2394000 w 9947561"/>
              <a:gd name="connsiteY81" fmla="*/ 2425700 h 5447779"/>
              <a:gd name="connsiteX82" fmla="*/ 2457500 w 9947561"/>
              <a:gd name="connsiteY82" fmla="*/ 2413000 h 5447779"/>
              <a:gd name="connsiteX83" fmla="*/ 2686100 w 9947561"/>
              <a:gd name="connsiteY83" fmla="*/ 2374900 h 5447779"/>
              <a:gd name="connsiteX84" fmla="*/ 2851200 w 9947561"/>
              <a:gd name="connsiteY84" fmla="*/ 2336800 h 5447779"/>
              <a:gd name="connsiteX85" fmla="*/ 2927400 w 9947561"/>
              <a:gd name="connsiteY85" fmla="*/ 2324100 h 5447779"/>
              <a:gd name="connsiteX86" fmla="*/ 3041700 w 9947561"/>
              <a:gd name="connsiteY86" fmla="*/ 2273300 h 5447779"/>
              <a:gd name="connsiteX87" fmla="*/ 3092500 w 9947561"/>
              <a:gd name="connsiteY87" fmla="*/ 2260600 h 5447779"/>
              <a:gd name="connsiteX88" fmla="*/ 3156000 w 9947561"/>
              <a:gd name="connsiteY88" fmla="*/ 2222500 h 5447779"/>
              <a:gd name="connsiteX89" fmla="*/ 3194100 w 9947561"/>
              <a:gd name="connsiteY89" fmla="*/ 2197100 h 5447779"/>
              <a:gd name="connsiteX90" fmla="*/ 3257600 w 9947561"/>
              <a:gd name="connsiteY90" fmla="*/ 2184400 h 5447779"/>
              <a:gd name="connsiteX91" fmla="*/ 3410000 w 9947561"/>
              <a:gd name="connsiteY91" fmla="*/ 2120900 h 5447779"/>
              <a:gd name="connsiteX92" fmla="*/ 3524300 w 9947561"/>
              <a:gd name="connsiteY92" fmla="*/ 2070100 h 5447779"/>
              <a:gd name="connsiteX93" fmla="*/ 3613200 w 9947561"/>
              <a:gd name="connsiteY93" fmla="*/ 2019300 h 5447779"/>
              <a:gd name="connsiteX94" fmla="*/ 3727500 w 9947561"/>
              <a:gd name="connsiteY94" fmla="*/ 1968500 h 5447779"/>
              <a:gd name="connsiteX95" fmla="*/ 3778300 w 9947561"/>
              <a:gd name="connsiteY95" fmla="*/ 1955800 h 5447779"/>
              <a:gd name="connsiteX96" fmla="*/ 9315500 w 9947561"/>
              <a:gd name="connsiteY96"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2025700 w 9947561"/>
              <a:gd name="connsiteY79" fmla="*/ 2451100 h 5447779"/>
              <a:gd name="connsiteX80" fmla="*/ 2394000 w 9947561"/>
              <a:gd name="connsiteY80" fmla="*/ 2425700 h 5447779"/>
              <a:gd name="connsiteX81" fmla="*/ 2457500 w 9947561"/>
              <a:gd name="connsiteY81" fmla="*/ 2413000 h 5447779"/>
              <a:gd name="connsiteX82" fmla="*/ 2686100 w 9947561"/>
              <a:gd name="connsiteY82" fmla="*/ 2374900 h 5447779"/>
              <a:gd name="connsiteX83" fmla="*/ 2851200 w 9947561"/>
              <a:gd name="connsiteY83" fmla="*/ 2336800 h 5447779"/>
              <a:gd name="connsiteX84" fmla="*/ 2927400 w 9947561"/>
              <a:gd name="connsiteY84" fmla="*/ 2324100 h 5447779"/>
              <a:gd name="connsiteX85" fmla="*/ 3041700 w 9947561"/>
              <a:gd name="connsiteY85" fmla="*/ 2273300 h 5447779"/>
              <a:gd name="connsiteX86" fmla="*/ 3092500 w 9947561"/>
              <a:gd name="connsiteY86" fmla="*/ 2260600 h 5447779"/>
              <a:gd name="connsiteX87" fmla="*/ 3156000 w 9947561"/>
              <a:gd name="connsiteY87" fmla="*/ 2222500 h 5447779"/>
              <a:gd name="connsiteX88" fmla="*/ 3194100 w 9947561"/>
              <a:gd name="connsiteY88" fmla="*/ 2197100 h 5447779"/>
              <a:gd name="connsiteX89" fmla="*/ 3257600 w 9947561"/>
              <a:gd name="connsiteY89" fmla="*/ 2184400 h 5447779"/>
              <a:gd name="connsiteX90" fmla="*/ 3410000 w 9947561"/>
              <a:gd name="connsiteY90" fmla="*/ 2120900 h 5447779"/>
              <a:gd name="connsiteX91" fmla="*/ 3524300 w 9947561"/>
              <a:gd name="connsiteY91" fmla="*/ 2070100 h 5447779"/>
              <a:gd name="connsiteX92" fmla="*/ 3613200 w 9947561"/>
              <a:gd name="connsiteY92" fmla="*/ 2019300 h 5447779"/>
              <a:gd name="connsiteX93" fmla="*/ 3727500 w 9947561"/>
              <a:gd name="connsiteY93" fmla="*/ 1968500 h 5447779"/>
              <a:gd name="connsiteX94" fmla="*/ 3778300 w 9947561"/>
              <a:gd name="connsiteY94" fmla="*/ 1955800 h 5447779"/>
              <a:gd name="connsiteX95" fmla="*/ 9315500 w 9947561"/>
              <a:gd name="connsiteY95"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2394000 w 9947561"/>
              <a:gd name="connsiteY79" fmla="*/ 2425700 h 5447779"/>
              <a:gd name="connsiteX80" fmla="*/ 2457500 w 9947561"/>
              <a:gd name="connsiteY80" fmla="*/ 2413000 h 5447779"/>
              <a:gd name="connsiteX81" fmla="*/ 2686100 w 9947561"/>
              <a:gd name="connsiteY81" fmla="*/ 2374900 h 5447779"/>
              <a:gd name="connsiteX82" fmla="*/ 2851200 w 9947561"/>
              <a:gd name="connsiteY82" fmla="*/ 2336800 h 5447779"/>
              <a:gd name="connsiteX83" fmla="*/ 2927400 w 9947561"/>
              <a:gd name="connsiteY83" fmla="*/ 2324100 h 5447779"/>
              <a:gd name="connsiteX84" fmla="*/ 3041700 w 9947561"/>
              <a:gd name="connsiteY84" fmla="*/ 2273300 h 5447779"/>
              <a:gd name="connsiteX85" fmla="*/ 3092500 w 9947561"/>
              <a:gd name="connsiteY85" fmla="*/ 2260600 h 5447779"/>
              <a:gd name="connsiteX86" fmla="*/ 3156000 w 9947561"/>
              <a:gd name="connsiteY86" fmla="*/ 2222500 h 5447779"/>
              <a:gd name="connsiteX87" fmla="*/ 3194100 w 9947561"/>
              <a:gd name="connsiteY87" fmla="*/ 2197100 h 5447779"/>
              <a:gd name="connsiteX88" fmla="*/ 3257600 w 9947561"/>
              <a:gd name="connsiteY88" fmla="*/ 2184400 h 5447779"/>
              <a:gd name="connsiteX89" fmla="*/ 3410000 w 9947561"/>
              <a:gd name="connsiteY89" fmla="*/ 2120900 h 5447779"/>
              <a:gd name="connsiteX90" fmla="*/ 3524300 w 9947561"/>
              <a:gd name="connsiteY90" fmla="*/ 2070100 h 5447779"/>
              <a:gd name="connsiteX91" fmla="*/ 3613200 w 9947561"/>
              <a:gd name="connsiteY91" fmla="*/ 2019300 h 5447779"/>
              <a:gd name="connsiteX92" fmla="*/ 3727500 w 9947561"/>
              <a:gd name="connsiteY92" fmla="*/ 1968500 h 5447779"/>
              <a:gd name="connsiteX93" fmla="*/ 3778300 w 9947561"/>
              <a:gd name="connsiteY93" fmla="*/ 1955800 h 5447779"/>
              <a:gd name="connsiteX94" fmla="*/ 9315500 w 9947561"/>
              <a:gd name="connsiteY94"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2457500 w 9947561"/>
              <a:gd name="connsiteY79" fmla="*/ 2413000 h 5447779"/>
              <a:gd name="connsiteX80" fmla="*/ 2686100 w 9947561"/>
              <a:gd name="connsiteY80" fmla="*/ 2374900 h 5447779"/>
              <a:gd name="connsiteX81" fmla="*/ 2851200 w 9947561"/>
              <a:gd name="connsiteY81" fmla="*/ 2336800 h 5447779"/>
              <a:gd name="connsiteX82" fmla="*/ 2927400 w 9947561"/>
              <a:gd name="connsiteY82" fmla="*/ 2324100 h 5447779"/>
              <a:gd name="connsiteX83" fmla="*/ 3041700 w 9947561"/>
              <a:gd name="connsiteY83" fmla="*/ 2273300 h 5447779"/>
              <a:gd name="connsiteX84" fmla="*/ 3092500 w 9947561"/>
              <a:gd name="connsiteY84" fmla="*/ 2260600 h 5447779"/>
              <a:gd name="connsiteX85" fmla="*/ 3156000 w 9947561"/>
              <a:gd name="connsiteY85" fmla="*/ 2222500 h 5447779"/>
              <a:gd name="connsiteX86" fmla="*/ 3194100 w 9947561"/>
              <a:gd name="connsiteY86" fmla="*/ 2197100 h 5447779"/>
              <a:gd name="connsiteX87" fmla="*/ 3257600 w 9947561"/>
              <a:gd name="connsiteY87" fmla="*/ 2184400 h 5447779"/>
              <a:gd name="connsiteX88" fmla="*/ 3410000 w 9947561"/>
              <a:gd name="connsiteY88" fmla="*/ 2120900 h 5447779"/>
              <a:gd name="connsiteX89" fmla="*/ 3524300 w 9947561"/>
              <a:gd name="connsiteY89" fmla="*/ 2070100 h 5447779"/>
              <a:gd name="connsiteX90" fmla="*/ 3613200 w 9947561"/>
              <a:gd name="connsiteY90" fmla="*/ 2019300 h 5447779"/>
              <a:gd name="connsiteX91" fmla="*/ 3727500 w 9947561"/>
              <a:gd name="connsiteY91" fmla="*/ 1968500 h 5447779"/>
              <a:gd name="connsiteX92" fmla="*/ 3778300 w 9947561"/>
              <a:gd name="connsiteY92" fmla="*/ 1955800 h 5447779"/>
              <a:gd name="connsiteX93" fmla="*/ 9315500 w 9947561"/>
              <a:gd name="connsiteY93"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2686100 w 9947561"/>
              <a:gd name="connsiteY79" fmla="*/ 2374900 h 5447779"/>
              <a:gd name="connsiteX80" fmla="*/ 2851200 w 9947561"/>
              <a:gd name="connsiteY80" fmla="*/ 2336800 h 5447779"/>
              <a:gd name="connsiteX81" fmla="*/ 2927400 w 9947561"/>
              <a:gd name="connsiteY81" fmla="*/ 2324100 h 5447779"/>
              <a:gd name="connsiteX82" fmla="*/ 3041700 w 9947561"/>
              <a:gd name="connsiteY82" fmla="*/ 2273300 h 5447779"/>
              <a:gd name="connsiteX83" fmla="*/ 3092500 w 9947561"/>
              <a:gd name="connsiteY83" fmla="*/ 2260600 h 5447779"/>
              <a:gd name="connsiteX84" fmla="*/ 3156000 w 9947561"/>
              <a:gd name="connsiteY84" fmla="*/ 2222500 h 5447779"/>
              <a:gd name="connsiteX85" fmla="*/ 3194100 w 9947561"/>
              <a:gd name="connsiteY85" fmla="*/ 2197100 h 5447779"/>
              <a:gd name="connsiteX86" fmla="*/ 3257600 w 9947561"/>
              <a:gd name="connsiteY86" fmla="*/ 2184400 h 5447779"/>
              <a:gd name="connsiteX87" fmla="*/ 3410000 w 9947561"/>
              <a:gd name="connsiteY87" fmla="*/ 2120900 h 5447779"/>
              <a:gd name="connsiteX88" fmla="*/ 3524300 w 9947561"/>
              <a:gd name="connsiteY88" fmla="*/ 2070100 h 5447779"/>
              <a:gd name="connsiteX89" fmla="*/ 3613200 w 9947561"/>
              <a:gd name="connsiteY89" fmla="*/ 2019300 h 5447779"/>
              <a:gd name="connsiteX90" fmla="*/ 3727500 w 9947561"/>
              <a:gd name="connsiteY90" fmla="*/ 1968500 h 5447779"/>
              <a:gd name="connsiteX91" fmla="*/ 3778300 w 9947561"/>
              <a:gd name="connsiteY91" fmla="*/ 1955800 h 5447779"/>
              <a:gd name="connsiteX92" fmla="*/ 9315500 w 9947561"/>
              <a:gd name="connsiteY92"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2851200 w 9947561"/>
              <a:gd name="connsiteY79" fmla="*/ 2336800 h 5447779"/>
              <a:gd name="connsiteX80" fmla="*/ 2927400 w 9947561"/>
              <a:gd name="connsiteY80" fmla="*/ 2324100 h 5447779"/>
              <a:gd name="connsiteX81" fmla="*/ 3041700 w 9947561"/>
              <a:gd name="connsiteY81" fmla="*/ 2273300 h 5447779"/>
              <a:gd name="connsiteX82" fmla="*/ 3092500 w 9947561"/>
              <a:gd name="connsiteY82" fmla="*/ 2260600 h 5447779"/>
              <a:gd name="connsiteX83" fmla="*/ 3156000 w 9947561"/>
              <a:gd name="connsiteY83" fmla="*/ 2222500 h 5447779"/>
              <a:gd name="connsiteX84" fmla="*/ 3194100 w 9947561"/>
              <a:gd name="connsiteY84" fmla="*/ 2197100 h 5447779"/>
              <a:gd name="connsiteX85" fmla="*/ 3257600 w 9947561"/>
              <a:gd name="connsiteY85" fmla="*/ 2184400 h 5447779"/>
              <a:gd name="connsiteX86" fmla="*/ 3410000 w 9947561"/>
              <a:gd name="connsiteY86" fmla="*/ 2120900 h 5447779"/>
              <a:gd name="connsiteX87" fmla="*/ 3524300 w 9947561"/>
              <a:gd name="connsiteY87" fmla="*/ 2070100 h 5447779"/>
              <a:gd name="connsiteX88" fmla="*/ 3613200 w 9947561"/>
              <a:gd name="connsiteY88" fmla="*/ 2019300 h 5447779"/>
              <a:gd name="connsiteX89" fmla="*/ 3727500 w 9947561"/>
              <a:gd name="connsiteY89" fmla="*/ 1968500 h 5447779"/>
              <a:gd name="connsiteX90" fmla="*/ 3778300 w 9947561"/>
              <a:gd name="connsiteY90" fmla="*/ 1955800 h 5447779"/>
              <a:gd name="connsiteX91" fmla="*/ 9315500 w 9947561"/>
              <a:gd name="connsiteY91"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2927400 w 9947561"/>
              <a:gd name="connsiteY79" fmla="*/ 2324100 h 5447779"/>
              <a:gd name="connsiteX80" fmla="*/ 3041700 w 9947561"/>
              <a:gd name="connsiteY80" fmla="*/ 2273300 h 5447779"/>
              <a:gd name="connsiteX81" fmla="*/ 3092500 w 9947561"/>
              <a:gd name="connsiteY81" fmla="*/ 2260600 h 5447779"/>
              <a:gd name="connsiteX82" fmla="*/ 3156000 w 9947561"/>
              <a:gd name="connsiteY82" fmla="*/ 2222500 h 5447779"/>
              <a:gd name="connsiteX83" fmla="*/ 3194100 w 9947561"/>
              <a:gd name="connsiteY83" fmla="*/ 2197100 h 5447779"/>
              <a:gd name="connsiteX84" fmla="*/ 3257600 w 9947561"/>
              <a:gd name="connsiteY84" fmla="*/ 2184400 h 5447779"/>
              <a:gd name="connsiteX85" fmla="*/ 3410000 w 9947561"/>
              <a:gd name="connsiteY85" fmla="*/ 2120900 h 5447779"/>
              <a:gd name="connsiteX86" fmla="*/ 3524300 w 9947561"/>
              <a:gd name="connsiteY86" fmla="*/ 2070100 h 5447779"/>
              <a:gd name="connsiteX87" fmla="*/ 3613200 w 9947561"/>
              <a:gd name="connsiteY87" fmla="*/ 2019300 h 5447779"/>
              <a:gd name="connsiteX88" fmla="*/ 3727500 w 9947561"/>
              <a:gd name="connsiteY88" fmla="*/ 1968500 h 5447779"/>
              <a:gd name="connsiteX89" fmla="*/ 3778300 w 9947561"/>
              <a:gd name="connsiteY89" fmla="*/ 1955800 h 5447779"/>
              <a:gd name="connsiteX90" fmla="*/ 9315500 w 9947561"/>
              <a:gd name="connsiteY90"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2927400 w 9947561"/>
              <a:gd name="connsiteY79" fmla="*/ 2324100 h 5447779"/>
              <a:gd name="connsiteX80" fmla="*/ 3041700 w 9947561"/>
              <a:gd name="connsiteY80" fmla="*/ 2273300 h 5447779"/>
              <a:gd name="connsiteX81" fmla="*/ 3156000 w 9947561"/>
              <a:gd name="connsiteY81" fmla="*/ 2222500 h 5447779"/>
              <a:gd name="connsiteX82" fmla="*/ 3194100 w 9947561"/>
              <a:gd name="connsiteY82" fmla="*/ 2197100 h 5447779"/>
              <a:gd name="connsiteX83" fmla="*/ 3257600 w 9947561"/>
              <a:gd name="connsiteY83" fmla="*/ 2184400 h 5447779"/>
              <a:gd name="connsiteX84" fmla="*/ 3410000 w 9947561"/>
              <a:gd name="connsiteY84" fmla="*/ 2120900 h 5447779"/>
              <a:gd name="connsiteX85" fmla="*/ 3524300 w 9947561"/>
              <a:gd name="connsiteY85" fmla="*/ 2070100 h 5447779"/>
              <a:gd name="connsiteX86" fmla="*/ 3613200 w 9947561"/>
              <a:gd name="connsiteY86" fmla="*/ 2019300 h 5447779"/>
              <a:gd name="connsiteX87" fmla="*/ 3727500 w 9947561"/>
              <a:gd name="connsiteY87" fmla="*/ 1968500 h 5447779"/>
              <a:gd name="connsiteX88" fmla="*/ 3778300 w 9947561"/>
              <a:gd name="connsiteY88" fmla="*/ 1955800 h 5447779"/>
              <a:gd name="connsiteX89" fmla="*/ 9315500 w 9947561"/>
              <a:gd name="connsiteY89"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2927400 w 9947561"/>
              <a:gd name="connsiteY79" fmla="*/ 2324100 h 5447779"/>
              <a:gd name="connsiteX80" fmla="*/ 3156000 w 9947561"/>
              <a:gd name="connsiteY80" fmla="*/ 2222500 h 5447779"/>
              <a:gd name="connsiteX81" fmla="*/ 3194100 w 9947561"/>
              <a:gd name="connsiteY81" fmla="*/ 2197100 h 5447779"/>
              <a:gd name="connsiteX82" fmla="*/ 3257600 w 9947561"/>
              <a:gd name="connsiteY82" fmla="*/ 2184400 h 5447779"/>
              <a:gd name="connsiteX83" fmla="*/ 3410000 w 9947561"/>
              <a:gd name="connsiteY83" fmla="*/ 2120900 h 5447779"/>
              <a:gd name="connsiteX84" fmla="*/ 3524300 w 9947561"/>
              <a:gd name="connsiteY84" fmla="*/ 2070100 h 5447779"/>
              <a:gd name="connsiteX85" fmla="*/ 3613200 w 9947561"/>
              <a:gd name="connsiteY85" fmla="*/ 2019300 h 5447779"/>
              <a:gd name="connsiteX86" fmla="*/ 3727500 w 9947561"/>
              <a:gd name="connsiteY86" fmla="*/ 1968500 h 5447779"/>
              <a:gd name="connsiteX87" fmla="*/ 3778300 w 9947561"/>
              <a:gd name="connsiteY87" fmla="*/ 1955800 h 5447779"/>
              <a:gd name="connsiteX88" fmla="*/ 9315500 w 9947561"/>
              <a:gd name="connsiteY88"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3156000 w 9947561"/>
              <a:gd name="connsiteY79" fmla="*/ 2222500 h 5447779"/>
              <a:gd name="connsiteX80" fmla="*/ 3194100 w 9947561"/>
              <a:gd name="connsiteY80" fmla="*/ 2197100 h 5447779"/>
              <a:gd name="connsiteX81" fmla="*/ 3257600 w 9947561"/>
              <a:gd name="connsiteY81" fmla="*/ 2184400 h 5447779"/>
              <a:gd name="connsiteX82" fmla="*/ 3410000 w 9947561"/>
              <a:gd name="connsiteY82" fmla="*/ 2120900 h 5447779"/>
              <a:gd name="connsiteX83" fmla="*/ 3524300 w 9947561"/>
              <a:gd name="connsiteY83" fmla="*/ 2070100 h 5447779"/>
              <a:gd name="connsiteX84" fmla="*/ 3613200 w 9947561"/>
              <a:gd name="connsiteY84" fmla="*/ 2019300 h 5447779"/>
              <a:gd name="connsiteX85" fmla="*/ 3727500 w 9947561"/>
              <a:gd name="connsiteY85" fmla="*/ 1968500 h 5447779"/>
              <a:gd name="connsiteX86" fmla="*/ 3778300 w 9947561"/>
              <a:gd name="connsiteY86" fmla="*/ 1955800 h 5447779"/>
              <a:gd name="connsiteX87" fmla="*/ 9315500 w 9947561"/>
              <a:gd name="connsiteY87"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3156000 w 9947561"/>
              <a:gd name="connsiteY79" fmla="*/ 2222500 h 5447779"/>
              <a:gd name="connsiteX80" fmla="*/ 3194100 w 9947561"/>
              <a:gd name="connsiteY80" fmla="*/ 2197100 h 5447779"/>
              <a:gd name="connsiteX81" fmla="*/ 3410000 w 9947561"/>
              <a:gd name="connsiteY81" fmla="*/ 2120900 h 5447779"/>
              <a:gd name="connsiteX82" fmla="*/ 3524300 w 9947561"/>
              <a:gd name="connsiteY82" fmla="*/ 2070100 h 5447779"/>
              <a:gd name="connsiteX83" fmla="*/ 3613200 w 9947561"/>
              <a:gd name="connsiteY83" fmla="*/ 2019300 h 5447779"/>
              <a:gd name="connsiteX84" fmla="*/ 3727500 w 9947561"/>
              <a:gd name="connsiteY84" fmla="*/ 1968500 h 5447779"/>
              <a:gd name="connsiteX85" fmla="*/ 3778300 w 9947561"/>
              <a:gd name="connsiteY85" fmla="*/ 1955800 h 5447779"/>
              <a:gd name="connsiteX86" fmla="*/ 9315500 w 9947561"/>
              <a:gd name="connsiteY86"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3156000 w 9947561"/>
              <a:gd name="connsiteY79" fmla="*/ 2222500 h 5447779"/>
              <a:gd name="connsiteX80" fmla="*/ 3410000 w 9947561"/>
              <a:gd name="connsiteY80" fmla="*/ 2120900 h 5447779"/>
              <a:gd name="connsiteX81" fmla="*/ 3524300 w 9947561"/>
              <a:gd name="connsiteY81" fmla="*/ 2070100 h 5447779"/>
              <a:gd name="connsiteX82" fmla="*/ 3613200 w 9947561"/>
              <a:gd name="connsiteY82" fmla="*/ 2019300 h 5447779"/>
              <a:gd name="connsiteX83" fmla="*/ 3727500 w 9947561"/>
              <a:gd name="connsiteY83" fmla="*/ 1968500 h 5447779"/>
              <a:gd name="connsiteX84" fmla="*/ 3778300 w 9947561"/>
              <a:gd name="connsiteY84" fmla="*/ 1955800 h 5447779"/>
              <a:gd name="connsiteX85" fmla="*/ 9315500 w 9947561"/>
              <a:gd name="connsiteY85"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3410000 w 9947561"/>
              <a:gd name="connsiteY79" fmla="*/ 2120900 h 5447779"/>
              <a:gd name="connsiteX80" fmla="*/ 3524300 w 9947561"/>
              <a:gd name="connsiteY80" fmla="*/ 2070100 h 5447779"/>
              <a:gd name="connsiteX81" fmla="*/ 3613200 w 9947561"/>
              <a:gd name="connsiteY81" fmla="*/ 2019300 h 5447779"/>
              <a:gd name="connsiteX82" fmla="*/ 3727500 w 9947561"/>
              <a:gd name="connsiteY82" fmla="*/ 1968500 h 5447779"/>
              <a:gd name="connsiteX83" fmla="*/ 3778300 w 9947561"/>
              <a:gd name="connsiteY83" fmla="*/ 1955800 h 5447779"/>
              <a:gd name="connsiteX84" fmla="*/ 9315500 w 9947561"/>
              <a:gd name="connsiteY84"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3524300 w 9947561"/>
              <a:gd name="connsiteY79" fmla="*/ 2070100 h 5447779"/>
              <a:gd name="connsiteX80" fmla="*/ 3613200 w 9947561"/>
              <a:gd name="connsiteY80" fmla="*/ 2019300 h 5447779"/>
              <a:gd name="connsiteX81" fmla="*/ 3727500 w 9947561"/>
              <a:gd name="connsiteY81" fmla="*/ 1968500 h 5447779"/>
              <a:gd name="connsiteX82" fmla="*/ 3778300 w 9947561"/>
              <a:gd name="connsiteY82" fmla="*/ 1955800 h 5447779"/>
              <a:gd name="connsiteX83" fmla="*/ 9315500 w 9947561"/>
              <a:gd name="connsiteY83"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3613200 w 9947561"/>
              <a:gd name="connsiteY79" fmla="*/ 2019300 h 5447779"/>
              <a:gd name="connsiteX80" fmla="*/ 3727500 w 9947561"/>
              <a:gd name="connsiteY80" fmla="*/ 1968500 h 5447779"/>
              <a:gd name="connsiteX81" fmla="*/ 3778300 w 9947561"/>
              <a:gd name="connsiteY81" fmla="*/ 1955800 h 5447779"/>
              <a:gd name="connsiteX82" fmla="*/ 9315500 w 9947561"/>
              <a:gd name="connsiteY82"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3727500 w 9947561"/>
              <a:gd name="connsiteY79" fmla="*/ 1968500 h 5447779"/>
              <a:gd name="connsiteX80" fmla="*/ 3778300 w 9947561"/>
              <a:gd name="connsiteY80" fmla="*/ 1955800 h 5447779"/>
              <a:gd name="connsiteX81" fmla="*/ 9315500 w 9947561"/>
              <a:gd name="connsiteY81"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3727500 w 9947561"/>
              <a:gd name="connsiteY79" fmla="*/ 1968500 h 5447779"/>
              <a:gd name="connsiteX80" fmla="*/ 9315500 w 9947561"/>
              <a:gd name="connsiteY80" fmla="*/ 444500 h 5447779"/>
              <a:gd name="connsiteX0" fmla="*/ 9315500 w 9947561"/>
              <a:gd name="connsiteY0" fmla="*/ 444500 h 5447779"/>
              <a:gd name="connsiteX1" fmla="*/ 9302800 w 9947561"/>
              <a:gd name="connsiteY1" fmla="*/ 0 h 5447779"/>
              <a:gd name="connsiteX2" fmla="*/ 1022400 w 9947561"/>
              <a:gd name="connsiteY2" fmla="*/ 12700 h 5447779"/>
              <a:gd name="connsiteX3" fmla="*/ 1022400 w 9947561"/>
              <a:gd name="connsiteY3" fmla="*/ 5041900 h 5447779"/>
              <a:gd name="connsiteX4" fmla="*/ 9315500 w 9947561"/>
              <a:gd name="connsiteY4" fmla="*/ 5092700 h 5447779"/>
              <a:gd name="connsiteX5" fmla="*/ 9328200 w 9947561"/>
              <a:gd name="connsiteY5" fmla="*/ 4648200 h 5447779"/>
              <a:gd name="connsiteX6" fmla="*/ 8959900 w 9947561"/>
              <a:gd name="connsiteY6" fmla="*/ 4483100 h 5447779"/>
              <a:gd name="connsiteX7" fmla="*/ 8871000 w 9947561"/>
              <a:gd name="connsiteY7" fmla="*/ 4470400 h 5447779"/>
              <a:gd name="connsiteX8" fmla="*/ 8782100 w 9947561"/>
              <a:gd name="connsiteY8" fmla="*/ 4445000 h 5447779"/>
              <a:gd name="connsiteX9" fmla="*/ 8680500 w 9947561"/>
              <a:gd name="connsiteY9" fmla="*/ 4432300 h 5447779"/>
              <a:gd name="connsiteX10" fmla="*/ 8566200 w 9947561"/>
              <a:gd name="connsiteY10" fmla="*/ 4406900 h 5447779"/>
              <a:gd name="connsiteX11" fmla="*/ 8451900 w 9947561"/>
              <a:gd name="connsiteY11" fmla="*/ 4394200 h 5447779"/>
              <a:gd name="connsiteX12" fmla="*/ 8236000 w 9947561"/>
              <a:gd name="connsiteY12" fmla="*/ 4343400 h 5447779"/>
              <a:gd name="connsiteX13" fmla="*/ 8045500 w 9947561"/>
              <a:gd name="connsiteY13" fmla="*/ 4305300 h 5447779"/>
              <a:gd name="connsiteX14" fmla="*/ 7956600 w 9947561"/>
              <a:gd name="connsiteY14" fmla="*/ 4279900 h 5447779"/>
              <a:gd name="connsiteX15" fmla="*/ 7804200 w 9947561"/>
              <a:gd name="connsiteY15" fmla="*/ 4229100 h 5447779"/>
              <a:gd name="connsiteX16" fmla="*/ 7753400 w 9947561"/>
              <a:gd name="connsiteY16" fmla="*/ 4216400 h 5447779"/>
              <a:gd name="connsiteX17" fmla="*/ 7651800 w 9947561"/>
              <a:gd name="connsiteY17" fmla="*/ 4178300 h 5447779"/>
              <a:gd name="connsiteX18" fmla="*/ 7613700 w 9947561"/>
              <a:gd name="connsiteY18" fmla="*/ 4152900 h 5447779"/>
              <a:gd name="connsiteX19" fmla="*/ 7524800 w 9947561"/>
              <a:gd name="connsiteY19" fmla="*/ 4140200 h 5447779"/>
              <a:gd name="connsiteX20" fmla="*/ 7207300 w 9947561"/>
              <a:gd name="connsiteY20" fmla="*/ 4102100 h 5447779"/>
              <a:gd name="connsiteX21" fmla="*/ 7143800 w 9947561"/>
              <a:gd name="connsiteY21" fmla="*/ 4076700 h 5447779"/>
              <a:gd name="connsiteX22" fmla="*/ 7105700 w 9947561"/>
              <a:gd name="connsiteY22" fmla="*/ 4064000 h 5447779"/>
              <a:gd name="connsiteX23" fmla="*/ 7054900 w 9947561"/>
              <a:gd name="connsiteY23" fmla="*/ 4038600 h 5447779"/>
              <a:gd name="connsiteX24" fmla="*/ 6915200 w 9947561"/>
              <a:gd name="connsiteY24" fmla="*/ 4013200 h 5447779"/>
              <a:gd name="connsiteX25" fmla="*/ 6864400 w 9947561"/>
              <a:gd name="connsiteY25" fmla="*/ 4000500 h 5447779"/>
              <a:gd name="connsiteX26" fmla="*/ 6826300 w 9947561"/>
              <a:gd name="connsiteY26" fmla="*/ 3987800 h 5447779"/>
              <a:gd name="connsiteX27" fmla="*/ 6775500 w 9947561"/>
              <a:gd name="connsiteY27" fmla="*/ 3962400 h 5447779"/>
              <a:gd name="connsiteX28" fmla="*/ 6623100 w 9947561"/>
              <a:gd name="connsiteY28" fmla="*/ 3937000 h 5447779"/>
              <a:gd name="connsiteX29" fmla="*/ 6559600 w 9947561"/>
              <a:gd name="connsiteY29" fmla="*/ 3898900 h 5447779"/>
              <a:gd name="connsiteX30" fmla="*/ 6521500 w 9947561"/>
              <a:gd name="connsiteY30" fmla="*/ 3886200 h 5447779"/>
              <a:gd name="connsiteX31" fmla="*/ 6483400 w 9947561"/>
              <a:gd name="connsiteY31" fmla="*/ 3860800 h 5447779"/>
              <a:gd name="connsiteX32" fmla="*/ 6445300 w 9947561"/>
              <a:gd name="connsiteY32" fmla="*/ 3848100 h 5447779"/>
              <a:gd name="connsiteX33" fmla="*/ 6381800 w 9947561"/>
              <a:gd name="connsiteY33" fmla="*/ 3822700 h 5447779"/>
              <a:gd name="connsiteX34" fmla="*/ 6229400 w 9947561"/>
              <a:gd name="connsiteY34" fmla="*/ 3810000 h 5447779"/>
              <a:gd name="connsiteX35" fmla="*/ 6051600 w 9947561"/>
              <a:gd name="connsiteY35" fmla="*/ 3746500 h 5447779"/>
              <a:gd name="connsiteX36" fmla="*/ 5950000 w 9947561"/>
              <a:gd name="connsiteY36" fmla="*/ 3721100 h 5447779"/>
              <a:gd name="connsiteX37" fmla="*/ 5784900 w 9947561"/>
              <a:gd name="connsiteY37" fmla="*/ 3695700 h 5447779"/>
              <a:gd name="connsiteX38" fmla="*/ 5696000 w 9947561"/>
              <a:gd name="connsiteY38" fmla="*/ 3670300 h 5447779"/>
              <a:gd name="connsiteX39" fmla="*/ 5619800 w 9947561"/>
              <a:gd name="connsiteY39" fmla="*/ 3657600 h 5447779"/>
              <a:gd name="connsiteX40" fmla="*/ 5442000 w 9947561"/>
              <a:gd name="connsiteY40" fmla="*/ 3619500 h 5447779"/>
              <a:gd name="connsiteX41" fmla="*/ 5276900 w 9947561"/>
              <a:gd name="connsiteY41" fmla="*/ 3606800 h 5447779"/>
              <a:gd name="connsiteX42" fmla="*/ 5099100 w 9947561"/>
              <a:gd name="connsiteY42" fmla="*/ 3568700 h 5447779"/>
              <a:gd name="connsiteX43" fmla="*/ 5022900 w 9947561"/>
              <a:gd name="connsiteY43" fmla="*/ 3543300 h 5447779"/>
              <a:gd name="connsiteX44" fmla="*/ 4934000 w 9947561"/>
              <a:gd name="connsiteY44" fmla="*/ 3530600 h 5447779"/>
              <a:gd name="connsiteX45" fmla="*/ 4883200 w 9947561"/>
              <a:gd name="connsiteY45" fmla="*/ 3517900 h 5447779"/>
              <a:gd name="connsiteX46" fmla="*/ 4819700 w 9947561"/>
              <a:gd name="connsiteY46" fmla="*/ 3505200 h 5447779"/>
              <a:gd name="connsiteX47" fmla="*/ 4565700 w 9947561"/>
              <a:gd name="connsiteY47" fmla="*/ 3479800 h 5447779"/>
              <a:gd name="connsiteX48" fmla="*/ 4476800 w 9947561"/>
              <a:gd name="connsiteY48" fmla="*/ 3454400 h 5447779"/>
              <a:gd name="connsiteX49" fmla="*/ 4299000 w 9947561"/>
              <a:gd name="connsiteY49" fmla="*/ 3429000 h 5447779"/>
              <a:gd name="connsiteX50" fmla="*/ 4184700 w 9947561"/>
              <a:gd name="connsiteY50" fmla="*/ 3390900 h 5447779"/>
              <a:gd name="connsiteX51" fmla="*/ 4108500 w 9947561"/>
              <a:gd name="connsiteY51" fmla="*/ 3365500 h 5447779"/>
              <a:gd name="connsiteX52" fmla="*/ 4019600 w 9947561"/>
              <a:gd name="connsiteY52" fmla="*/ 3340100 h 5447779"/>
              <a:gd name="connsiteX53" fmla="*/ 3905300 w 9947561"/>
              <a:gd name="connsiteY53" fmla="*/ 3302000 h 5447779"/>
              <a:gd name="connsiteX54" fmla="*/ 3791000 w 9947561"/>
              <a:gd name="connsiteY54" fmla="*/ 3263900 h 5447779"/>
              <a:gd name="connsiteX55" fmla="*/ 3625900 w 9947561"/>
              <a:gd name="connsiteY55" fmla="*/ 3225800 h 5447779"/>
              <a:gd name="connsiteX56" fmla="*/ 3498900 w 9947561"/>
              <a:gd name="connsiteY56" fmla="*/ 3187700 h 5447779"/>
              <a:gd name="connsiteX57" fmla="*/ 3435400 w 9947561"/>
              <a:gd name="connsiteY57" fmla="*/ 3162300 h 5447779"/>
              <a:gd name="connsiteX58" fmla="*/ 3384600 w 9947561"/>
              <a:gd name="connsiteY58" fmla="*/ 3149600 h 5447779"/>
              <a:gd name="connsiteX59" fmla="*/ 3308400 w 9947561"/>
              <a:gd name="connsiteY59" fmla="*/ 3124200 h 5447779"/>
              <a:gd name="connsiteX60" fmla="*/ 3257600 w 9947561"/>
              <a:gd name="connsiteY60" fmla="*/ 3098800 h 5447779"/>
              <a:gd name="connsiteX61" fmla="*/ 3194100 w 9947561"/>
              <a:gd name="connsiteY61" fmla="*/ 3086100 h 5447779"/>
              <a:gd name="connsiteX62" fmla="*/ 3041700 w 9947561"/>
              <a:gd name="connsiteY62" fmla="*/ 3022600 h 5447779"/>
              <a:gd name="connsiteX63" fmla="*/ 2965500 w 9947561"/>
              <a:gd name="connsiteY63" fmla="*/ 3009900 h 5447779"/>
              <a:gd name="connsiteX64" fmla="*/ 2889300 w 9947561"/>
              <a:gd name="connsiteY64" fmla="*/ 2984500 h 5447779"/>
              <a:gd name="connsiteX65" fmla="*/ 2838500 w 9947561"/>
              <a:gd name="connsiteY65" fmla="*/ 2959100 h 5447779"/>
              <a:gd name="connsiteX66" fmla="*/ 2584500 w 9947561"/>
              <a:gd name="connsiteY66" fmla="*/ 2921000 h 5447779"/>
              <a:gd name="connsiteX67" fmla="*/ 2495600 w 9947561"/>
              <a:gd name="connsiteY67" fmla="*/ 2908300 h 5447779"/>
              <a:gd name="connsiteX68" fmla="*/ 2432100 w 9947561"/>
              <a:gd name="connsiteY68" fmla="*/ 2882900 h 5447779"/>
              <a:gd name="connsiteX69" fmla="*/ 2241600 w 9947561"/>
              <a:gd name="connsiteY69" fmla="*/ 2857500 h 5447779"/>
              <a:gd name="connsiteX70" fmla="*/ 1974900 w 9947561"/>
              <a:gd name="connsiteY70" fmla="*/ 2819400 h 5447779"/>
              <a:gd name="connsiteX71" fmla="*/ 1936800 w 9947561"/>
              <a:gd name="connsiteY71" fmla="*/ 2806700 h 5447779"/>
              <a:gd name="connsiteX72" fmla="*/ 1759000 w 9947561"/>
              <a:gd name="connsiteY72" fmla="*/ 2781300 h 5447779"/>
              <a:gd name="connsiteX73" fmla="*/ 1644700 w 9947561"/>
              <a:gd name="connsiteY73" fmla="*/ 2743200 h 5447779"/>
              <a:gd name="connsiteX74" fmla="*/ 1606600 w 9947561"/>
              <a:gd name="connsiteY74" fmla="*/ 2730500 h 5447779"/>
              <a:gd name="connsiteX75" fmla="*/ 1568500 w 9947561"/>
              <a:gd name="connsiteY75" fmla="*/ 2717800 h 5447779"/>
              <a:gd name="connsiteX76" fmla="*/ 1543100 w 9947561"/>
              <a:gd name="connsiteY76" fmla="*/ 2679700 h 5447779"/>
              <a:gd name="connsiteX77" fmla="*/ 1416100 w 9947561"/>
              <a:gd name="connsiteY77" fmla="*/ 2590800 h 5447779"/>
              <a:gd name="connsiteX78" fmla="*/ 1390700 w 9947561"/>
              <a:gd name="connsiteY78" fmla="*/ 2552700 h 5447779"/>
              <a:gd name="connsiteX79" fmla="*/ 9315500 w 9947561"/>
              <a:gd name="connsiteY79" fmla="*/ 444500 h 5447779"/>
              <a:gd name="connsiteX0" fmla="*/ 9315500 w 9951005"/>
              <a:gd name="connsiteY0" fmla="*/ 444500 h 5447779"/>
              <a:gd name="connsiteX1" fmla="*/ 9302800 w 9951005"/>
              <a:gd name="connsiteY1" fmla="*/ 0 h 5447779"/>
              <a:gd name="connsiteX2" fmla="*/ 1022400 w 9951005"/>
              <a:gd name="connsiteY2" fmla="*/ 12700 h 5447779"/>
              <a:gd name="connsiteX3" fmla="*/ 1022400 w 9951005"/>
              <a:gd name="connsiteY3" fmla="*/ 5041900 h 5447779"/>
              <a:gd name="connsiteX4" fmla="*/ 9315500 w 9951005"/>
              <a:gd name="connsiteY4" fmla="*/ 5092700 h 5447779"/>
              <a:gd name="connsiteX5" fmla="*/ 9328200 w 9951005"/>
              <a:gd name="connsiteY5" fmla="*/ 4648200 h 5447779"/>
              <a:gd name="connsiteX6" fmla="*/ 8871000 w 9951005"/>
              <a:gd name="connsiteY6" fmla="*/ 4470400 h 5447779"/>
              <a:gd name="connsiteX7" fmla="*/ 8782100 w 9951005"/>
              <a:gd name="connsiteY7" fmla="*/ 4445000 h 5447779"/>
              <a:gd name="connsiteX8" fmla="*/ 8680500 w 9951005"/>
              <a:gd name="connsiteY8" fmla="*/ 4432300 h 5447779"/>
              <a:gd name="connsiteX9" fmla="*/ 8566200 w 9951005"/>
              <a:gd name="connsiteY9" fmla="*/ 4406900 h 5447779"/>
              <a:gd name="connsiteX10" fmla="*/ 8451900 w 9951005"/>
              <a:gd name="connsiteY10" fmla="*/ 4394200 h 5447779"/>
              <a:gd name="connsiteX11" fmla="*/ 8236000 w 9951005"/>
              <a:gd name="connsiteY11" fmla="*/ 4343400 h 5447779"/>
              <a:gd name="connsiteX12" fmla="*/ 8045500 w 9951005"/>
              <a:gd name="connsiteY12" fmla="*/ 4305300 h 5447779"/>
              <a:gd name="connsiteX13" fmla="*/ 7956600 w 9951005"/>
              <a:gd name="connsiteY13" fmla="*/ 4279900 h 5447779"/>
              <a:gd name="connsiteX14" fmla="*/ 7804200 w 9951005"/>
              <a:gd name="connsiteY14" fmla="*/ 4229100 h 5447779"/>
              <a:gd name="connsiteX15" fmla="*/ 7753400 w 9951005"/>
              <a:gd name="connsiteY15" fmla="*/ 4216400 h 5447779"/>
              <a:gd name="connsiteX16" fmla="*/ 7651800 w 9951005"/>
              <a:gd name="connsiteY16" fmla="*/ 4178300 h 5447779"/>
              <a:gd name="connsiteX17" fmla="*/ 7613700 w 9951005"/>
              <a:gd name="connsiteY17" fmla="*/ 4152900 h 5447779"/>
              <a:gd name="connsiteX18" fmla="*/ 7524800 w 9951005"/>
              <a:gd name="connsiteY18" fmla="*/ 4140200 h 5447779"/>
              <a:gd name="connsiteX19" fmla="*/ 7207300 w 9951005"/>
              <a:gd name="connsiteY19" fmla="*/ 4102100 h 5447779"/>
              <a:gd name="connsiteX20" fmla="*/ 7143800 w 9951005"/>
              <a:gd name="connsiteY20" fmla="*/ 4076700 h 5447779"/>
              <a:gd name="connsiteX21" fmla="*/ 7105700 w 9951005"/>
              <a:gd name="connsiteY21" fmla="*/ 4064000 h 5447779"/>
              <a:gd name="connsiteX22" fmla="*/ 7054900 w 9951005"/>
              <a:gd name="connsiteY22" fmla="*/ 4038600 h 5447779"/>
              <a:gd name="connsiteX23" fmla="*/ 6915200 w 9951005"/>
              <a:gd name="connsiteY23" fmla="*/ 4013200 h 5447779"/>
              <a:gd name="connsiteX24" fmla="*/ 6864400 w 9951005"/>
              <a:gd name="connsiteY24" fmla="*/ 4000500 h 5447779"/>
              <a:gd name="connsiteX25" fmla="*/ 6826300 w 9951005"/>
              <a:gd name="connsiteY25" fmla="*/ 3987800 h 5447779"/>
              <a:gd name="connsiteX26" fmla="*/ 6775500 w 9951005"/>
              <a:gd name="connsiteY26" fmla="*/ 3962400 h 5447779"/>
              <a:gd name="connsiteX27" fmla="*/ 6623100 w 9951005"/>
              <a:gd name="connsiteY27" fmla="*/ 3937000 h 5447779"/>
              <a:gd name="connsiteX28" fmla="*/ 6559600 w 9951005"/>
              <a:gd name="connsiteY28" fmla="*/ 3898900 h 5447779"/>
              <a:gd name="connsiteX29" fmla="*/ 6521500 w 9951005"/>
              <a:gd name="connsiteY29" fmla="*/ 3886200 h 5447779"/>
              <a:gd name="connsiteX30" fmla="*/ 6483400 w 9951005"/>
              <a:gd name="connsiteY30" fmla="*/ 3860800 h 5447779"/>
              <a:gd name="connsiteX31" fmla="*/ 6445300 w 9951005"/>
              <a:gd name="connsiteY31" fmla="*/ 3848100 h 5447779"/>
              <a:gd name="connsiteX32" fmla="*/ 6381800 w 9951005"/>
              <a:gd name="connsiteY32" fmla="*/ 3822700 h 5447779"/>
              <a:gd name="connsiteX33" fmla="*/ 6229400 w 9951005"/>
              <a:gd name="connsiteY33" fmla="*/ 3810000 h 5447779"/>
              <a:gd name="connsiteX34" fmla="*/ 6051600 w 9951005"/>
              <a:gd name="connsiteY34" fmla="*/ 3746500 h 5447779"/>
              <a:gd name="connsiteX35" fmla="*/ 5950000 w 9951005"/>
              <a:gd name="connsiteY35" fmla="*/ 3721100 h 5447779"/>
              <a:gd name="connsiteX36" fmla="*/ 5784900 w 9951005"/>
              <a:gd name="connsiteY36" fmla="*/ 3695700 h 5447779"/>
              <a:gd name="connsiteX37" fmla="*/ 5696000 w 9951005"/>
              <a:gd name="connsiteY37" fmla="*/ 3670300 h 5447779"/>
              <a:gd name="connsiteX38" fmla="*/ 5619800 w 9951005"/>
              <a:gd name="connsiteY38" fmla="*/ 3657600 h 5447779"/>
              <a:gd name="connsiteX39" fmla="*/ 5442000 w 9951005"/>
              <a:gd name="connsiteY39" fmla="*/ 3619500 h 5447779"/>
              <a:gd name="connsiteX40" fmla="*/ 5276900 w 9951005"/>
              <a:gd name="connsiteY40" fmla="*/ 3606800 h 5447779"/>
              <a:gd name="connsiteX41" fmla="*/ 5099100 w 9951005"/>
              <a:gd name="connsiteY41" fmla="*/ 3568700 h 5447779"/>
              <a:gd name="connsiteX42" fmla="*/ 5022900 w 9951005"/>
              <a:gd name="connsiteY42" fmla="*/ 3543300 h 5447779"/>
              <a:gd name="connsiteX43" fmla="*/ 4934000 w 9951005"/>
              <a:gd name="connsiteY43" fmla="*/ 3530600 h 5447779"/>
              <a:gd name="connsiteX44" fmla="*/ 4883200 w 9951005"/>
              <a:gd name="connsiteY44" fmla="*/ 3517900 h 5447779"/>
              <a:gd name="connsiteX45" fmla="*/ 4819700 w 9951005"/>
              <a:gd name="connsiteY45" fmla="*/ 3505200 h 5447779"/>
              <a:gd name="connsiteX46" fmla="*/ 4565700 w 9951005"/>
              <a:gd name="connsiteY46" fmla="*/ 3479800 h 5447779"/>
              <a:gd name="connsiteX47" fmla="*/ 4476800 w 9951005"/>
              <a:gd name="connsiteY47" fmla="*/ 3454400 h 5447779"/>
              <a:gd name="connsiteX48" fmla="*/ 4299000 w 9951005"/>
              <a:gd name="connsiteY48" fmla="*/ 3429000 h 5447779"/>
              <a:gd name="connsiteX49" fmla="*/ 4184700 w 9951005"/>
              <a:gd name="connsiteY49" fmla="*/ 3390900 h 5447779"/>
              <a:gd name="connsiteX50" fmla="*/ 4108500 w 9951005"/>
              <a:gd name="connsiteY50" fmla="*/ 3365500 h 5447779"/>
              <a:gd name="connsiteX51" fmla="*/ 4019600 w 9951005"/>
              <a:gd name="connsiteY51" fmla="*/ 3340100 h 5447779"/>
              <a:gd name="connsiteX52" fmla="*/ 3905300 w 9951005"/>
              <a:gd name="connsiteY52" fmla="*/ 3302000 h 5447779"/>
              <a:gd name="connsiteX53" fmla="*/ 3791000 w 9951005"/>
              <a:gd name="connsiteY53" fmla="*/ 3263900 h 5447779"/>
              <a:gd name="connsiteX54" fmla="*/ 3625900 w 9951005"/>
              <a:gd name="connsiteY54" fmla="*/ 3225800 h 5447779"/>
              <a:gd name="connsiteX55" fmla="*/ 3498900 w 9951005"/>
              <a:gd name="connsiteY55" fmla="*/ 3187700 h 5447779"/>
              <a:gd name="connsiteX56" fmla="*/ 3435400 w 9951005"/>
              <a:gd name="connsiteY56" fmla="*/ 3162300 h 5447779"/>
              <a:gd name="connsiteX57" fmla="*/ 3384600 w 9951005"/>
              <a:gd name="connsiteY57" fmla="*/ 3149600 h 5447779"/>
              <a:gd name="connsiteX58" fmla="*/ 3308400 w 9951005"/>
              <a:gd name="connsiteY58" fmla="*/ 3124200 h 5447779"/>
              <a:gd name="connsiteX59" fmla="*/ 3257600 w 9951005"/>
              <a:gd name="connsiteY59" fmla="*/ 3098800 h 5447779"/>
              <a:gd name="connsiteX60" fmla="*/ 3194100 w 9951005"/>
              <a:gd name="connsiteY60" fmla="*/ 3086100 h 5447779"/>
              <a:gd name="connsiteX61" fmla="*/ 3041700 w 9951005"/>
              <a:gd name="connsiteY61" fmla="*/ 3022600 h 5447779"/>
              <a:gd name="connsiteX62" fmla="*/ 2965500 w 9951005"/>
              <a:gd name="connsiteY62" fmla="*/ 3009900 h 5447779"/>
              <a:gd name="connsiteX63" fmla="*/ 2889300 w 9951005"/>
              <a:gd name="connsiteY63" fmla="*/ 2984500 h 5447779"/>
              <a:gd name="connsiteX64" fmla="*/ 2838500 w 9951005"/>
              <a:gd name="connsiteY64" fmla="*/ 2959100 h 5447779"/>
              <a:gd name="connsiteX65" fmla="*/ 2584500 w 9951005"/>
              <a:gd name="connsiteY65" fmla="*/ 2921000 h 5447779"/>
              <a:gd name="connsiteX66" fmla="*/ 2495600 w 9951005"/>
              <a:gd name="connsiteY66" fmla="*/ 2908300 h 5447779"/>
              <a:gd name="connsiteX67" fmla="*/ 2432100 w 9951005"/>
              <a:gd name="connsiteY67" fmla="*/ 2882900 h 5447779"/>
              <a:gd name="connsiteX68" fmla="*/ 2241600 w 9951005"/>
              <a:gd name="connsiteY68" fmla="*/ 2857500 h 5447779"/>
              <a:gd name="connsiteX69" fmla="*/ 1974900 w 9951005"/>
              <a:gd name="connsiteY69" fmla="*/ 2819400 h 5447779"/>
              <a:gd name="connsiteX70" fmla="*/ 1936800 w 9951005"/>
              <a:gd name="connsiteY70" fmla="*/ 2806700 h 5447779"/>
              <a:gd name="connsiteX71" fmla="*/ 1759000 w 9951005"/>
              <a:gd name="connsiteY71" fmla="*/ 2781300 h 5447779"/>
              <a:gd name="connsiteX72" fmla="*/ 1644700 w 9951005"/>
              <a:gd name="connsiteY72" fmla="*/ 2743200 h 5447779"/>
              <a:gd name="connsiteX73" fmla="*/ 1606600 w 9951005"/>
              <a:gd name="connsiteY73" fmla="*/ 2730500 h 5447779"/>
              <a:gd name="connsiteX74" fmla="*/ 1568500 w 9951005"/>
              <a:gd name="connsiteY74" fmla="*/ 2717800 h 5447779"/>
              <a:gd name="connsiteX75" fmla="*/ 1543100 w 9951005"/>
              <a:gd name="connsiteY75" fmla="*/ 2679700 h 5447779"/>
              <a:gd name="connsiteX76" fmla="*/ 1416100 w 9951005"/>
              <a:gd name="connsiteY76" fmla="*/ 2590800 h 5447779"/>
              <a:gd name="connsiteX77" fmla="*/ 1390700 w 9951005"/>
              <a:gd name="connsiteY77" fmla="*/ 2552700 h 5447779"/>
              <a:gd name="connsiteX78" fmla="*/ 9315500 w 9951005"/>
              <a:gd name="connsiteY78" fmla="*/ 444500 h 5447779"/>
              <a:gd name="connsiteX0" fmla="*/ 9315500 w 9954477"/>
              <a:gd name="connsiteY0" fmla="*/ 444500 h 5447779"/>
              <a:gd name="connsiteX1" fmla="*/ 9302800 w 9954477"/>
              <a:gd name="connsiteY1" fmla="*/ 0 h 5447779"/>
              <a:gd name="connsiteX2" fmla="*/ 1022400 w 9954477"/>
              <a:gd name="connsiteY2" fmla="*/ 12700 h 5447779"/>
              <a:gd name="connsiteX3" fmla="*/ 1022400 w 9954477"/>
              <a:gd name="connsiteY3" fmla="*/ 5041900 h 5447779"/>
              <a:gd name="connsiteX4" fmla="*/ 9315500 w 9954477"/>
              <a:gd name="connsiteY4" fmla="*/ 5092700 h 5447779"/>
              <a:gd name="connsiteX5" fmla="*/ 9328200 w 9954477"/>
              <a:gd name="connsiteY5" fmla="*/ 4648200 h 5447779"/>
              <a:gd name="connsiteX6" fmla="*/ 8782100 w 9954477"/>
              <a:gd name="connsiteY6" fmla="*/ 4445000 h 5447779"/>
              <a:gd name="connsiteX7" fmla="*/ 8680500 w 9954477"/>
              <a:gd name="connsiteY7" fmla="*/ 4432300 h 5447779"/>
              <a:gd name="connsiteX8" fmla="*/ 8566200 w 9954477"/>
              <a:gd name="connsiteY8" fmla="*/ 4406900 h 5447779"/>
              <a:gd name="connsiteX9" fmla="*/ 8451900 w 9954477"/>
              <a:gd name="connsiteY9" fmla="*/ 4394200 h 5447779"/>
              <a:gd name="connsiteX10" fmla="*/ 8236000 w 9954477"/>
              <a:gd name="connsiteY10" fmla="*/ 4343400 h 5447779"/>
              <a:gd name="connsiteX11" fmla="*/ 8045500 w 9954477"/>
              <a:gd name="connsiteY11" fmla="*/ 4305300 h 5447779"/>
              <a:gd name="connsiteX12" fmla="*/ 7956600 w 9954477"/>
              <a:gd name="connsiteY12" fmla="*/ 4279900 h 5447779"/>
              <a:gd name="connsiteX13" fmla="*/ 7804200 w 9954477"/>
              <a:gd name="connsiteY13" fmla="*/ 4229100 h 5447779"/>
              <a:gd name="connsiteX14" fmla="*/ 7753400 w 9954477"/>
              <a:gd name="connsiteY14" fmla="*/ 4216400 h 5447779"/>
              <a:gd name="connsiteX15" fmla="*/ 7651800 w 9954477"/>
              <a:gd name="connsiteY15" fmla="*/ 4178300 h 5447779"/>
              <a:gd name="connsiteX16" fmla="*/ 7613700 w 9954477"/>
              <a:gd name="connsiteY16" fmla="*/ 4152900 h 5447779"/>
              <a:gd name="connsiteX17" fmla="*/ 7524800 w 9954477"/>
              <a:gd name="connsiteY17" fmla="*/ 4140200 h 5447779"/>
              <a:gd name="connsiteX18" fmla="*/ 7207300 w 9954477"/>
              <a:gd name="connsiteY18" fmla="*/ 4102100 h 5447779"/>
              <a:gd name="connsiteX19" fmla="*/ 7143800 w 9954477"/>
              <a:gd name="connsiteY19" fmla="*/ 4076700 h 5447779"/>
              <a:gd name="connsiteX20" fmla="*/ 7105700 w 9954477"/>
              <a:gd name="connsiteY20" fmla="*/ 4064000 h 5447779"/>
              <a:gd name="connsiteX21" fmla="*/ 7054900 w 9954477"/>
              <a:gd name="connsiteY21" fmla="*/ 4038600 h 5447779"/>
              <a:gd name="connsiteX22" fmla="*/ 6915200 w 9954477"/>
              <a:gd name="connsiteY22" fmla="*/ 4013200 h 5447779"/>
              <a:gd name="connsiteX23" fmla="*/ 6864400 w 9954477"/>
              <a:gd name="connsiteY23" fmla="*/ 4000500 h 5447779"/>
              <a:gd name="connsiteX24" fmla="*/ 6826300 w 9954477"/>
              <a:gd name="connsiteY24" fmla="*/ 3987800 h 5447779"/>
              <a:gd name="connsiteX25" fmla="*/ 6775500 w 9954477"/>
              <a:gd name="connsiteY25" fmla="*/ 3962400 h 5447779"/>
              <a:gd name="connsiteX26" fmla="*/ 6623100 w 9954477"/>
              <a:gd name="connsiteY26" fmla="*/ 3937000 h 5447779"/>
              <a:gd name="connsiteX27" fmla="*/ 6559600 w 9954477"/>
              <a:gd name="connsiteY27" fmla="*/ 3898900 h 5447779"/>
              <a:gd name="connsiteX28" fmla="*/ 6521500 w 9954477"/>
              <a:gd name="connsiteY28" fmla="*/ 3886200 h 5447779"/>
              <a:gd name="connsiteX29" fmla="*/ 6483400 w 9954477"/>
              <a:gd name="connsiteY29" fmla="*/ 3860800 h 5447779"/>
              <a:gd name="connsiteX30" fmla="*/ 6445300 w 9954477"/>
              <a:gd name="connsiteY30" fmla="*/ 3848100 h 5447779"/>
              <a:gd name="connsiteX31" fmla="*/ 6381800 w 9954477"/>
              <a:gd name="connsiteY31" fmla="*/ 3822700 h 5447779"/>
              <a:gd name="connsiteX32" fmla="*/ 6229400 w 9954477"/>
              <a:gd name="connsiteY32" fmla="*/ 3810000 h 5447779"/>
              <a:gd name="connsiteX33" fmla="*/ 6051600 w 9954477"/>
              <a:gd name="connsiteY33" fmla="*/ 3746500 h 5447779"/>
              <a:gd name="connsiteX34" fmla="*/ 5950000 w 9954477"/>
              <a:gd name="connsiteY34" fmla="*/ 3721100 h 5447779"/>
              <a:gd name="connsiteX35" fmla="*/ 5784900 w 9954477"/>
              <a:gd name="connsiteY35" fmla="*/ 3695700 h 5447779"/>
              <a:gd name="connsiteX36" fmla="*/ 5696000 w 9954477"/>
              <a:gd name="connsiteY36" fmla="*/ 3670300 h 5447779"/>
              <a:gd name="connsiteX37" fmla="*/ 5619800 w 9954477"/>
              <a:gd name="connsiteY37" fmla="*/ 3657600 h 5447779"/>
              <a:gd name="connsiteX38" fmla="*/ 5442000 w 9954477"/>
              <a:gd name="connsiteY38" fmla="*/ 3619500 h 5447779"/>
              <a:gd name="connsiteX39" fmla="*/ 5276900 w 9954477"/>
              <a:gd name="connsiteY39" fmla="*/ 3606800 h 5447779"/>
              <a:gd name="connsiteX40" fmla="*/ 5099100 w 9954477"/>
              <a:gd name="connsiteY40" fmla="*/ 3568700 h 5447779"/>
              <a:gd name="connsiteX41" fmla="*/ 5022900 w 9954477"/>
              <a:gd name="connsiteY41" fmla="*/ 3543300 h 5447779"/>
              <a:gd name="connsiteX42" fmla="*/ 4934000 w 9954477"/>
              <a:gd name="connsiteY42" fmla="*/ 3530600 h 5447779"/>
              <a:gd name="connsiteX43" fmla="*/ 4883200 w 9954477"/>
              <a:gd name="connsiteY43" fmla="*/ 3517900 h 5447779"/>
              <a:gd name="connsiteX44" fmla="*/ 4819700 w 9954477"/>
              <a:gd name="connsiteY44" fmla="*/ 3505200 h 5447779"/>
              <a:gd name="connsiteX45" fmla="*/ 4565700 w 9954477"/>
              <a:gd name="connsiteY45" fmla="*/ 3479800 h 5447779"/>
              <a:gd name="connsiteX46" fmla="*/ 4476800 w 9954477"/>
              <a:gd name="connsiteY46" fmla="*/ 3454400 h 5447779"/>
              <a:gd name="connsiteX47" fmla="*/ 4299000 w 9954477"/>
              <a:gd name="connsiteY47" fmla="*/ 3429000 h 5447779"/>
              <a:gd name="connsiteX48" fmla="*/ 4184700 w 9954477"/>
              <a:gd name="connsiteY48" fmla="*/ 3390900 h 5447779"/>
              <a:gd name="connsiteX49" fmla="*/ 4108500 w 9954477"/>
              <a:gd name="connsiteY49" fmla="*/ 3365500 h 5447779"/>
              <a:gd name="connsiteX50" fmla="*/ 4019600 w 9954477"/>
              <a:gd name="connsiteY50" fmla="*/ 3340100 h 5447779"/>
              <a:gd name="connsiteX51" fmla="*/ 3905300 w 9954477"/>
              <a:gd name="connsiteY51" fmla="*/ 3302000 h 5447779"/>
              <a:gd name="connsiteX52" fmla="*/ 3791000 w 9954477"/>
              <a:gd name="connsiteY52" fmla="*/ 3263900 h 5447779"/>
              <a:gd name="connsiteX53" fmla="*/ 3625900 w 9954477"/>
              <a:gd name="connsiteY53" fmla="*/ 3225800 h 5447779"/>
              <a:gd name="connsiteX54" fmla="*/ 3498900 w 9954477"/>
              <a:gd name="connsiteY54" fmla="*/ 3187700 h 5447779"/>
              <a:gd name="connsiteX55" fmla="*/ 3435400 w 9954477"/>
              <a:gd name="connsiteY55" fmla="*/ 3162300 h 5447779"/>
              <a:gd name="connsiteX56" fmla="*/ 3384600 w 9954477"/>
              <a:gd name="connsiteY56" fmla="*/ 3149600 h 5447779"/>
              <a:gd name="connsiteX57" fmla="*/ 3308400 w 9954477"/>
              <a:gd name="connsiteY57" fmla="*/ 3124200 h 5447779"/>
              <a:gd name="connsiteX58" fmla="*/ 3257600 w 9954477"/>
              <a:gd name="connsiteY58" fmla="*/ 3098800 h 5447779"/>
              <a:gd name="connsiteX59" fmla="*/ 3194100 w 9954477"/>
              <a:gd name="connsiteY59" fmla="*/ 3086100 h 5447779"/>
              <a:gd name="connsiteX60" fmla="*/ 3041700 w 9954477"/>
              <a:gd name="connsiteY60" fmla="*/ 3022600 h 5447779"/>
              <a:gd name="connsiteX61" fmla="*/ 2965500 w 9954477"/>
              <a:gd name="connsiteY61" fmla="*/ 3009900 h 5447779"/>
              <a:gd name="connsiteX62" fmla="*/ 2889300 w 9954477"/>
              <a:gd name="connsiteY62" fmla="*/ 2984500 h 5447779"/>
              <a:gd name="connsiteX63" fmla="*/ 2838500 w 9954477"/>
              <a:gd name="connsiteY63" fmla="*/ 2959100 h 5447779"/>
              <a:gd name="connsiteX64" fmla="*/ 2584500 w 9954477"/>
              <a:gd name="connsiteY64" fmla="*/ 2921000 h 5447779"/>
              <a:gd name="connsiteX65" fmla="*/ 2495600 w 9954477"/>
              <a:gd name="connsiteY65" fmla="*/ 2908300 h 5447779"/>
              <a:gd name="connsiteX66" fmla="*/ 2432100 w 9954477"/>
              <a:gd name="connsiteY66" fmla="*/ 2882900 h 5447779"/>
              <a:gd name="connsiteX67" fmla="*/ 2241600 w 9954477"/>
              <a:gd name="connsiteY67" fmla="*/ 2857500 h 5447779"/>
              <a:gd name="connsiteX68" fmla="*/ 1974900 w 9954477"/>
              <a:gd name="connsiteY68" fmla="*/ 2819400 h 5447779"/>
              <a:gd name="connsiteX69" fmla="*/ 1936800 w 9954477"/>
              <a:gd name="connsiteY69" fmla="*/ 2806700 h 5447779"/>
              <a:gd name="connsiteX70" fmla="*/ 1759000 w 9954477"/>
              <a:gd name="connsiteY70" fmla="*/ 2781300 h 5447779"/>
              <a:gd name="connsiteX71" fmla="*/ 1644700 w 9954477"/>
              <a:gd name="connsiteY71" fmla="*/ 2743200 h 5447779"/>
              <a:gd name="connsiteX72" fmla="*/ 1606600 w 9954477"/>
              <a:gd name="connsiteY72" fmla="*/ 2730500 h 5447779"/>
              <a:gd name="connsiteX73" fmla="*/ 1568500 w 9954477"/>
              <a:gd name="connsiteY73" fmla="*/ 2717800 h 5447779"/>
              <a:gd name="connsiteX74" fmla="*/ 1543100 w 9954477"/>
              <a:gd name="connsiteY74" fmla="*/ 2679700 h 5447779"/>
              <a:gd name="connsiteX75" fmla="*/ 1416100 w 9954477"/>
              <a:gd name="connsiteY75" fmla="*/ 2590800 h 5447779"/>
              <a:gd name="connsiteX76" fmla="*/ 1390700 w 9954477"/>
              <a:gd name="connsiteY76" fmla="*/ 2552700 h 5447779"/>
              <a:gd name="connsiteX77" fmla="*/ 9315500 w 9954477"/>
              <a:gd name="connsiteY77" fmla="*/ 444500 h 5447779"/>
              <a:gd name="connsiteX0" fmla="*/ 9315500 w 9958478"/>
              <a:gd name="connsiteY0" fmla="*/ 444500 h 5447779"/>
              <a:gd name="connsiteX1" fmla="*/ 9302800 w 9958478"/>
              <a:gd name="connsiteY1" fmla="*/ 0 h 5447779"/>
              <a:gd name="connsiteX2" fmla="*/ 1022400 w 9958478"/>
              <a:gd name="connsiteY2" fmla="*/ 12700 h 5447779"/>
              <a:gd name="connsiteX3" fmla="*/ 1022400 w 9958478"/>
              <a:gd name="connsiteY3" fmla="*/ 5041900 h 5447779"/>
              <a:gd name="connsiteX4" fmla="*/ 9315500 w 9958478"/>
              <a:gd name="connsiteY4" fmla="*/ 5092700 h 5447779"/>
              <a:gd name="connsiteX5" fmla="*/ 9328200 w 9958478"/>
              <a:gd name="connsiteY5" fmla="*/ 4648200 h 5447779"/>
              <a:gd name="connsiteX6" fmla="*/ 8680500 w 9958478"/>
              <a:gd name="connsiteY6" fmla="*/ 4432300 h 5447779"/>
              <a:gd name="connsiteX7" fmla="*/ 8566200 w 9958478"/>
              <a:gd name="connsiteY7" fmla="*/ 4406900 h 5447779"/>
              <a:gd name="connsiteX8" fmla="*/ 8451900 w 9958478"/>
              <a:gd name="connsiteY8" fmla="*/ 4394200 h 5447779"/>
              <a:gd name="connsiteX9" fmla="*/ 8236000 w 9958478"/>
              <a:gd name="connsiteY9" fmla="*/ 4343400 h 5447779"/>
              <a:gd name="connsiteX10" fmla="*/ 8045500 w 9958478"/>
              <a:gd name="connsiteY10" fmla="*/ 4305300 h 5447779"/>
              <a:gd name="connsiteX11" fmla="*/ 7956600 w 9958478"/>
              <a:gd name="connsiteY11" fmla="*/ 4279900 h 5447779"/>
              <a:gd name="connsiteX12" fmla="*/ 7804200 w 9958478"/>
              <a:gd name="connsiteY12" fmla="*/ 4229100 h 5447779"/>
              <a:gd name="connsiteX13" fmla="*/ 7753400 w 9958478"/>
              <a:gd name="connsiteY13" fmla="*/ 4216400 h 5447779"/>
              <a:gd name="connsiteX14" fmla="*/ 7651800 w 9958478"/>
              <a:gd name="connsiteY14" fmla="*/ 4178300 h 5447779"/>
              <a:gd name="connsiteX15" fmla="*/ 7613700 w 9958478"/>
              <a:gd name="connsiteY15" fmla="*/ 4152900 h 5447779"/>
              <a:gd name="connsiteX16" fmla="*/ 7524800 w 9958478"/>
              <a:gd name="connsiteY16" fmla="*/ 4140200 h 5447779"/>
              <a:gd name="connsiteX17" fmla="*/ 7207300 w 9958478"/>
              <a:gd name="connsiteY17" fmla="*/ 4102100 h 5447779"/>
              <a:gd name="connsiteX18" fmla="*/ 7143800 w 9958478"/>
              <a:gd name="connsiteY18" fmla="*/ 4076700 h 5447779"/>
              <a:gd name="connsiteX19" fmla="*/ 7105700 w 9958478"/>
              <a:gd name="connsiteY19" fmla="*/ 4064000 h 5447779"/>
              <a:gd name="connsiteX20" fmla="*/ 7054900 w 9958478"/>
              <a:gd name="connsiteY20" fmla="*/ 4038600 h 5447779"/>
              <a:gd name="connsiteX21" fmla="*/ 6915200 w 9958478"/>
              <a:gd name="connsiteY21" fmla="*/ 4013200 h 5447779"/>
              <a:gd name="connsiteX22" fmla="*/ 6864400 w 9958478"/>
              <a:gd name="connsiteY22" fmla="*/ 4000500 h 5447779"/>
              <a:gd name="connsiteX23" fmla="*/ 6826300 w 9958478"/>
              <a:gd name="connsiteY23" fmla="*/ 3987800 h 5447779"/>
              <a:gd name="connsiteX24" fmla="*/ 6775500 w 9958478"/>
              <a:gd name="connsiteY24" fmla="*/ 3962400 h 5447779"/>
              <a:gd name="connsiteX25" fmla="*/ 6623100 w 9958478"/>
              <a:gd name="connsiteY25" fmla="*/ 3937000 h 5447779"/>
              <a:gd name="connsiteX26" fmla="*/ 6559600 w 9958478"/>
              <a:gd name="connsiteY26" fmla="*/ 3898900 h 5447779"/>
              <a:gd name="connsiteX27" fmla="*/ 6521500 w 9958478"/>
              <a:gd name="connsiteY27" fmla="*/ 3886200 h 5447779"/>
              <a:gd name="connsiteX28" fmla="*/ 6483400 w 9958478"/>
              <a:gd name="connsiteY28" fmla="*/ 3860800 h 5447779"/>
              <a:gd name="connsiteX29" fmla="*/ 6445300 w 9958478"/>
              <a:gd name="connsiteY29" fmla="*/ 3848100 h 5447779"/>
              <a:gd name="connsiteX30" fmla="*/ 6381800 w 9958478"/>
              <a:gd name="connsiteY30" fmla="*/ 3822700 h 5447779"/>
              <a:gd name="connsiteX31" fmla="*/ 6229400 w 9958478"/>
              <a:gd name="connsiteY31" fmla="*/ 3810000 h 5447779"/>
              <a:gd name="connsiteX32" fmla="*/ 6051600 w 9958478"/>
              <a:gd name="connsiteY32" fmla="*/ 3746500 h 5447779"/>
              <a:gd name="connsiteX33" fmla="*/ 5950000 w 9958478"/>
              <a:gd name="connsiteY33" fmla="*/ 3721100 h 5447779"/>
              <a:gd name="connsiteX34" fmla="*/ 5784900 w 9958478"/>
              <a:gd name="connsiteY34" fmla="*/ 3695700 h 5447779"/>
              <a:gd name="connsiteX35" fmla="*/ 5696000 w 9958478"/>
              <a:gd name="connsiteY35" fmla="*/ 3670300 h 5447779"/>
              <a:gd name="connsiteX36" fmla="*/ 5619800 w 9958478"/>
              <a:gd name="connsiteY36" fmla="*/ 3657600 h 5447779"/>
              <a:gd name="connsiteX37" fmla="*/ 5442000 w 9958478"/>
              <a:gd name="connsiteY37" fmla="*/ 3619500 h 5447779"/>
              <a:gd name="connsiteX38" fmla="*/ 5276900 w 9958478"/>
              <a:gd name="connsiteY38" fmla="*/ 3606800 h 5447779"/>
              <a:gd name="connsiteX39" fmla="*/ 5099100 w 9958478"/>
              <a:gd name="connsiteY39" fmla="*/ 3568700 h 5447779"/>
              <a:gd name="connsiteX40" fmla="*/ 5022900 w 9958478"/>
              <a:gd name="connsiteY40" fmla="*/ 3543300 h 5447779"/>
              <a:gd name="connsiteX41" fmla="*/ 4934000 w 9958478"/>
              <a:gd name="connsiteY41" fmla="*/ 3530600 h 5447779"/>
              <a:gd name="connsiteX42" fmla="*/ 4883200 w 9958478"/>
              <a:gd name="connsiteY42" fmla="*/ 3517900 h 5447779"/>
              <a:gd name="connsiteX43" fmla="*/ 4819700 w 9958478"/>
              <a:gd name="connsiteY43" fmla="*/ 3505200 h 5447779"/>
              <a:gd name="connsiteX44" fmla="*/ 4565700 w 9958478"/>
              <a:gd name="connsiteY44" fmla="*/ 3479800 h 5447779"/>
              <a:gd name="connsiteX45" fmla="*/ 4476800 w 9958478"/>
              <a:gd name="connsiteY45" fmla="*/ 3454400 h 5447779"/>
              <a:gd name="connsiteX46" fmla="*/ 4299000 w 9958478"/>
              <a:gd name="connsiteY46" fmla="*/ 3429000 h 5447779"/>
              <a:gd name="connsiteX47" fmla="*/ 4184700 w 9958478"/>
              <a:gd name="connsiteY47" fmla="*/ 3390900 h 5447779"/>
              <a:gd name="connsiteX48" fmla="*/ 4108500 w 9958478"/>
              <a:gd name="connsiteY48" fmla="*/ 3365500 h 5447779"/>
              <a:gd name="connsiteX49" fmla="*/ 4019600 w 9958478"/>
              <a:gd name="connsiteY49" fmla="*/ 3340100 h 5447779"/>
              <a:gd name="connsiteX50" fmla="*/ 3905300 w 9958478"/>
              <a:gd name="connsiteY50" fmla="*/ 3302000 h 5447779"/>
              <a:gd name="connsiteX51" fmla="*/ 3791000 w 9958478"/>
              <a:gd name="connsiteY51" fmla="*/ 3263900 h 5447779"/>
              <a:gd name="connsiteX52" fmla="*/ 3625900 w 9958478"/>
              <a:gd name="connsiteY52" fmla="*/ 3225800 h 5447779"/>
              <a:gd name="connsiteX53" fmla="*/ 3498900 w 9958478"/>
              <a:gd name="connsiteY53" fmla="*/ 3187700 h 5447779"/>
              <a:gd name="connsiteX54" fmla="*/ 3435400 w 9958478"/>
              <a:gd name="connsiteY54" fmla="*/ 3162300 h 5447779"/>
              <a:gd name="connsiteX55" fmla="*/ 3384600 w 9958478"/>
              <a:gd name="connsiteY55" fmla="*/ 3149600 h 5447779"/>
              <a:gd name="connsiteX56" fmla="*/ 3308400 w 9958478"/>
              <a:gd name="connsiteY56" fmla="*/ 3124200 h 5447779"/>
              <a:gd name="connsiteX57" fmla="*/ 3257600 w 9958478"/>
              <a:gd name="connsiteY57" fmla="*/ 3098800 h 5447779"/>
              <a:gd name="connsiteX58" fmla="*/ 3194100 w 9958478"/>
              <a:gd name="connsiteY58" fmla="*/ 3086100 h 5447779"/>
              <a:gd name="connsiteX59" fmla="*/ 3041700 w 9958478"/>
              <a:gd name="connsiteY59" fmla="*/ 3022600 h 5447779"/>
              <a:gd name="connsiteX60" fmla="*/ 2965500 w 9958478"/>
              <a:gd name="connsiteY60" fmla="*/ 3009900 h 5447779"/>
              <a:gd name="connsiteX61" fmla="*/ 2889300 w 9958478"/>
              <a:gd name="connsiteY61" fmla="*/ 2984500 h 5447779"/>
              <a:gd name="connsiteX62" fmla="*/ 2838500 w 9958478"/>
              <a:gd name="connsiteY62" fmla="*/ 2959100 h 5447779"/>
              <a:gd name="connsiteX63" fmla="*/ 2584500 w 9958478"/>
              <a:gd name="connsiteY63" fmla="*/ 2921000 h 5447779"/>
              <a:gd name="connsiteX64" fmla="*/ 2495600 w 9958478"/>
              <a:gd name="connsiteY64" fmla="*/ 2908300 h 5447779"/>
              <a:gd name="connsiteX65" fmla="*/ 2432100 w 9958478"/>
              <a:gd name="connsiteY65" fmla="*/ 2882900 h 5447779"/>
              <a:gd name="connsiteX66" fmla="*/ 2241600 w 9958478"/>
              <a:gd name="connsiteY66" fmla="*/ 2857500 h 5447779"/>
              <a:gd name="connsiteX67" fmla="*/ 1974900 w 9958478"/>
              <a:gd name="connsiteY67" fmla="*/ 2819400 h 5447779"/>
              <a:gd name="connsiteX68" fmla="*/ 1936800 w 9958478"/>
              <a:gd name="connsiteY68" fmla="*/ 2806700 h 5447779"/>
              <a:gd name="connsiteX69" fmla="*/ 1759000 w 9958478"/>
              <a:gd name="connsiteY69" fmla="*/ 2781300 h 5447779"/>
              <a:gd name="connsiteX70" fmla="*/ 1644700 w 9958478"/>
              <a:gd name="connsiteY70" fmla="*/ 2743200 h 5447779"/>
              <a:gd name="connsiteX71" fmla="*/ 1606600 w 9958478"/>
              <a:gd name="connsiteY71" fmla="*/ 2730500 h 5447779"/>
              <a:gd name="connsiteX72" fmla="*/ 1568500 w 9958478"/>
              <a:gd name="connsiteY72" fmla="*/ 2717800 h 5447779"/>
              <a:gd name="connsiteX73" fmla="*/ 1543100 w 9958478"/>
              <a:gd name="connsiteY73" fmla="*/ 2679700 h 5447779"/>
              <a:gd name="connsiteX74" fmla="*/ 1416100 w 9958478"/>
              <a:gd name="connsiteY74" fmla="*/ 2590800 h 5447779"/>
              <a:gd name="connsiteX75" fmla="*/ 1390700 w 9958478"/>
              <a:gd name="connsiteY75" fmla="*/ 2552700 h 5447779"/>
              <a:gd name="connsiteX76" fmla="*/ 9315500 w 9958478"/>
              <a:gd name="connsiteY76" fmla="*/ 444500 h 5447779"/>
              <a:gd name="connsiteX0" fmla="*/ 9315500 w 9963022"/>
              <a:gd name="connsiteY0" fmla="*/ 444500 h 5447779"/>
              <a:gd name="connsiteX1" fmla="*/ 9302800 w 9963022"/>
              <a:gd name="connsiteY1" fmla="*/ 0 h 5447779"/>
              <a:gd name="connsiteX2" fmla="*/ 1022400 w 9963022"/>
              <a:gd name="connsiteY2" fmla="*/ 12700 h 5447779"/>
              <a:gd name="connsiteX3" fmla="*/ 1022400 w 9963022"/>
              <a:gd name="connsiteY3" fmla="*/ 5041900 h 5447779"/>
              <a:gd name="connsiteX4" fmla="*/ 9315500 w 9963022"/>
              <a:gd name="connsiteY4" fmla="*/ 5092700 h 5447779"/>
              <a:gd name="connsiteX5" fmla="*/ 9328200 w 9963022"/>
              <a:gd name="connsiteY5" fmla="*/ 4648200 h 5447779"/>
              <a:gd name="connsiteX6" fmla="*/ 8566200 w 9963022"/>
              <a:gd name="connsiteY6" fmla="*/ 4406900 h 5447779"/>
              <a:gd name="connsiteX7" fmla="*/ 8451900 w 9963022"/>
              <a:gd name="connsiteY7" fmla="*/ 4394200 h 5447779"/>
              <a:gd name="connsiteX8" fmla="*/ 8236000 w 9963022"/>
              <a:gd name="connsiteY8" fmla="*/ 4343400 h 5447779"/>
              <a:gd name="connsiteX9" fmla="*/ 8045500 w 9963022"/>
              <a:gd name="connsiteY9" fmla="*/ 4305300 h 5447779"/>
              <a:gd name="connsiteX10" fmla="*/ 7956600 w 9963022"/>
              <a:gd name="connsiteY10" fmla="*/ 4279900 h 5447779"/>
              <a:gd name="connsiteX11" fmla="*/ 7804200 w 9963022"/>
              <a:gd name="connsiteY11" fmla="*/ 4229100 h 5447779"/>
              <a:gd name="connsiteX12" fmla="*/ 7753400 w 9963022"/>
              <a:gd name="connsiteY12" fmla="*/ 4216400 h 5447779"/>
              <a:gd name="connsiteX13" fmla="*/ 7651800 w 9963022"/>
              <a:gd name="connsiteY13" fmla="*/ 4178300 h 5447779"/>
              <a:gd name="connsiteX14" fmla="*/ 7613700 w 9963022"/>
              <a:gd name="connsiteY14" fmla="*/ 4152900 h 5447779"/>
              <a:gd name="connsiteX15" fmla="*/ 7524800 w 9963022"/>
              <a:gd name="connsiteY15" fmla="*/ 4140200 h 5447779"/>
              <a:gd name="connsiteX16" fmla="*/ 7207300 w 9963022"/>
              <a:gd name="connsiteY16" fmla="*/ 4102100 h 5447779"/>
              <a:gd name="connsiteX17" fmla="*/ 7143800 w 9963022"/>
              <a:gd name="connsiteY17" fmla="*/ 4076700 h 5447779"/>
              <a:gd name="connsiteX18" fmla="*/ 7105700 w 9963022"/>
              <a:gd name="connsiteY18" fmla="*/ 4064000 h 5447779"/>
              <a:gd name="connsiteX19" fmla="*/ 7054900 w 9963022"/>
              <a:gd name="connsiteY19" fmla="*/ 4038600 h 5447779"/>
              <a:gd name="connsiteX20" fmla="*/ 6915200 w 9963022"/>
              <a:gd name="connsiteY20" fmla="*/ 4013200 h 5447779"/>
              <a:gd name="connsiteX21" fmla="*/ 6864400 w 9963022"/>
              <a:gd name="connsiteY21" fmla="*/ 4000500 h 5447779"/>
              <a:gd name="connsiteX22" fmla="*/ 6826300 w 9963022"/>
              <a:gd name="connsiteY22" fmla="*/ 3987800 h 5447779"/>
              <a:gd name="connsiteX23" fmla="*/ 6775500 w 9963022"/>
              <a:gd name="connsiteY23" fmla="*/ 3962400 h 5447779"/>
              <a:gd name="connsiteX24" fmla="*/ 6623100 w 9963022"/>
              <a:gd name="connsiteY24" fmla="*/ 3937000 h 5447779"/>
              <a:gd name="connsiteX25" fmla="*/ 6559600 w 9963022"/>
              <a:gd name="connsiteY25" fmla="*/ 3898900 h 5447779"/>
              <a:gd name="connsiteX26" fmla="*/ 6521500 w 9963022"/>
              <a:gd name="connsiteY26" fmla="*/ 3886200 h 5447779"/>
              <a:gd name="connsiteX27" fmla="*/ 6483400 w 9963022"/>
              <a:gd name="connsiteY27" fmla="*/ 3860800 h 5447779"/>
              <a:gd name="connsiteX28" fmla="*/ 6445300 w 9963022"/>
              <a:gd name="connsiteY28" fmla="*/ 3848100 h 5447779"/>
              <a:gd name="connsiteX29" fmla="*/ 6381800 w 9963022"/>
              <a:gd name="connsiteY29" fmla="*/ 3822700 h 5447779"/>
              <a:gd name="connsiteX30" fmla="*/ 6229400 w 9963022"/>
              <a:gd name="connsiteY30" fmla="*/ 3810000 h 5447779"/>
              <a:gd name="connsiteX31" fmla="*/ 6051600 w 9963022"/>
              <a:gd name="connsiteY31" fmla="*/ 3746500 h 5447779"/>
              <a:gd name="connsiteX32" fmla="*/ 5950000 w 9963022"/>
              <a:gd name="connsiteY32" fmla="*/ 3721100 h 5447779"/>
              <a:gd name="connsiteX33" fmla="*/ 5784900 w 9963022"/>
              <a:gd name="connsiteY33" fmla="*/ 3695700 h 5447779"/>
              <a:gd name="connsiteX34" fmla="*/ 5696000 w 9963022"/>
              <a:gd name="connsiteY34" fmla="*/ 3670300 h 5447779"/>
              <a:gd name="connsiteX35" fmla="*/ 5619800 w 9963022"/>
              <a:gd name="connsiteY35" fmla="*/ 3657600 h 5447779"/>
              <a:gd name="connsiteX36" fmla="*/ 5442000 w 9963022"/>
              <a:gd name="connsiteY36" fmla="*/ 3619500 h 5447779"/>
              <a:gd name="connsiteX37" fmla="*/ 5276900 w 9963022"/>
              <a:gd name="connsiteY37" fmla="*/ 3606800 h 5447779"/>
              <a:gd name="connsiteX38" fmla="*/ 5099100 w 9963022"/>
              <a:gd name="connsiteY38" fmla="*/ 3568700 h 5447779"/>
              <a:gd name="connsiteX39" fmla="*/ 5022900 w 9963022"/>
              <a:gd name="connsiteY39" fmla="*/ 3543300 h 5447779"/>
              <a:gd name="connsiteX40" fmla="*/ 4934000 w 9963022"/>
              <a:gd name="connsiteY40" fmla="*/ 3530600 h 5447779"/>
              <a:gd name="connsiteX41" fmla="*/ 4883200 w 9963022"/>
              <a:gd name="connsiteY41" fmla="*/ 3517900 h 5447779"/>
              <a:gd name="connsiteX42" fmla="*/ 4819700 w 9963022"/>
              <a:gd name="connsiteY42" fmla="*/ 3505200 h 5447779"/>
              <a:gd name="connsiteX43" fmla="*/ 4565700 w 9963022"/>
              <a:gd name="connsiteY43" fmla="*/ 3479800 h 5447779"/>
              <a:gd name="connsiteX44" fmla="*/ 4476800 w 9963022"/>
              <a:gd name="connsiteY44" fmla="*/ 3454400 h 5447779"/>
              <a:gd name="connsiteX45" fmla="*/ 4299000 w 9963022"/>
              <a:gd name="connsiteY45" fmla="*/ 3429000 h 5447779"/>
              <a:gd name="connsiteX46" fmla="*/ 4184700 w 9963022"/>
              <a:gd name="connsiteY46" fmla="*/ 3390900 h 5447779"/>
              <a:gd name="connsiteX47" fmla="*/ 4108500 w 9963022"/>
              <a:gd name="connsiteY47" fmla="*/ 3365500 h 5447779"/>
              <a:gd name="connsiteX48" fmla="*/ 4019600 w 9963022"/>
              <a:gd name="connsiteY48" fmla="*/ 3340100 h 5447779"/>
              <a:gd name="connsiteX49" fmla="*/ 3905300 w 9963022"/>
              <a:gd name="connsiteY49" fmla="*/ 3302000 h 5447779"/>
              <a:gd name="connsiteX50" fmla="*/ 3791000 w 9963022"/>
              <a:gd name="connsiteY50" fmla="*/ 3263900 h 5447779"/>
              <a:gd name="connsiteX51" fmla="*/ 3625900 w 9963022"/>
              <a:gd name="connsiteY51" fmla="*/ 3225800 h 5447779"/>
              <a:gd name="connsiteX52" fmla="*/ 3498900 w 9963022"/>
              <a:gd name="connsiteY52" fmla="*/ 3187700 h 5447779"/>
              <a:gd name="connsiteX53" fmla="*/ 3435400 w 9963022"/>
              <a:gd name="connsiteY53" fmla="*/ 3162300 h 5447779"/>
              <a:gd name="connsiteX54" fmla="*/ 3384600 w 9963022"/>
              <a:gd name="connsiteY54" fmla="*/ 3149600 h 5447779"/>
              <a:gd name="connsiteX55" fmla="*/ 3308400 w 9963022"/>
              <a:gd name="connsiteY55" fmla="*/ 3124200 h 5447779"/>
              <a:gd name="connsiteX56" fmla="*/ 3257600 w 9963022"/>
              <a:gd name="connsiteY56" fmla="*/ 3098800 h 5447779"/>
              <a:gd name="connsiteX57" fmla="*/ 3194100 w 9963022"/>
              <a:gd name="connsiteY57" fmla="*/ 3086100 h 5447779"/>
              <a:gd name="connsiteX58" fmla="*/ 3041700 w 9963022"/>
              <a:gd name="connsiteY58" fmla="*/ 3022600 h 5447779"/>
              <a:gd name="connsiteX59" fmla="*/ 2965500 w 9963022"/>
              <a:gd name="connsiteY59" fmla="*/ 3009900 h 5447779"/>
              <a:gd name="connsiteX60" fmla="*/ 2889300 w 9963022"/>
              <a:gd name="connsiteY60" fmla="*/ 2984500 h 5447779"/>
              <a:gd name="connsiteX61" fmla="*/ 2838500 w 9963022"/>
              <a:gd name="connsiteY61" fmla="*/ 2959100 h 5447779"/>
              <a:gd name="connsiteX62" fmla="*/ 2584500 w 9963022"/>
              <a:gd name="connsiteY62" fmla="*/ 2921000 h 5447779"/>
              <a:gd name="connsiteX63" fmla="*/ 2495600 w 9963022"/>
              <a:gd name="connsiteY63" fmla="*/ 2908300 h 5447779"/>
              <a:gd name="connsiteX64" fmla="*/ 2432100 w 9963022"/>
              <a:gd name="connsiteY64" fmla="*/ 2882900 h 5447779"/>
              <a:gd name="connsiteX65" fmla="*/ 2241600 w 9963022"/>
              <a:gd name="connsiteY65" fmla="*/ 2857500 h 5447779"/>
              <a:gd name="connsiteX66" fmla="*/ 1974900 w 9963022"/>
              <a:gd name="connsiteY66" fmla="*/ 2819400 h 5447779"/>
              <a:gd name="connsiteX67" fmla="*/ 1936800 w 9963022"/>
              <a:gd name="connsiteY67" fmla="*/ 2806700 h 5447779"/>
              <a:gd name="connsiteX68" fmla="*/ 1759000 w 9963022"/>
              <a:gd name="connsiteY68" fmla="*/ 2781300 h 5447779"/>
              <a:gd name="connsiteX69" fmla="*/ 1644700 w 9963022"/>
              <a:gd name="connsiteY69" fmla="*/ 2743200 h 5447779"/>
              <a:gd name="connsiteX70" fmla="*/ 1606600 w 9963022"/>
              <a:gd name="connsiteY70" fmla="*/ 2730500 h 5447779"/>
              <a:gd name="connsiteX71" fmla="*/ 1568500 w 9963022"/>
              <a:gd name="connsiteY71" fmla="*/ 2717800 h 5447779"/>
              <a:gd name="connsiteX72" fmla="*/ 1543100 w 9963022"/>
              <a:gd name="connsiteY72" fmla="*/ 2679700 h 5447779"/>
              <a:gd name="connsiteX73" fmla="*/ 1416100 w 9963022"/>
              <a:gd name="connsiteY73" fmla="*/ 2590800 h 5447779"/>
              <a:gd name="connsiteX74" fmla="*/ 1390700 w 9963022"/>
              <a:gd name="connsiteY74" fmla="*/ 2552700 h 5447779"/>
              <a:gd name="connsiteX75" fmla="*/ 9315500 w 9963022"/>
              <a:gd name="connsiteY75" fmla="*/ 444500 h 5447779"/>
              <a:gd name="connsiteX0" fmla="*/ 9315500 w 9967612"/>
              <a:gd name="connsiteY0" fmla="*/ 444500 h 5447779"/>
              <a:gd name="connsiteX1" fmla="*/ 9302800 w 9967612"/>
              <a:gd name="connsiteY1" fmla="*/ 0 h 5447779"/>
              <a:gd name="connsiteX2" fmla="*/ 1022400 w 9967612"/>
              <a:gd name="connsiteY2" fmla="*/ 12700 h 5447779"/>
              <a:gd name="connsiteX3" fmla="*/ 1022400 w 9967612"/>
              <a:gd name="connsiteY3" fmla="*/ 5041900 h 5447779"/>
              <a:gd name="connsiteX4" fmla="*/ 9315500 w 9967612"/>
              <a:gd name="connsiteY4" fmla="*/ 5092700 h 5447779"/>
              <a:gd name="connsiteX5" fmla="*/ 9328200 w 9967612"/>
              <a:gd name="connsiteY5" fmla="*/ 4648200 h 5447779"/>
              <a:gd name="connsiteX6" fmla="*/ 8451900 w 9967612"/>
              <a:gd name="connsiteY6" fmla="*/ 4394200 h 5447779"/>
              <a:gd name="connsiteX7" fmla="*/ 8236000 w 9967612"/>
              <a:gd name="connsiteY7" fmla="*/ 4343400 h 5447779"/>
              <a:gd name="connsiteX8" fmla="*/ 8045500 w 9967612"/>
              <a:gd name="connsiteY8" fmla="*/ 4305300 h 5447779"/>
              <a:gd name="connsiteX9" fmla="*/ 7956600 w 9967612"/>
              <a:gd name="connsiteY9" fmla="*/ 4279900 h 5447779"/>
              <a:gd name="connsiteX10" fmla="*/ 7804200 w 9967612"/>
              <a:gd name="connsiteY10" fmla="*/ 4229100 h 5447779"/>
              <a:gd name="connsiteX11" fmla="*/ 7753400 w 9967612"/>
              <a:gd name="connsiteY11" fmla="*/ 4216400 h 5447779"/>
              <a:gd name="connsiteX12" fmla="*/ 7651800 w 9967612"/>
              <a:gd name="connsiteY12" fmla="*/ 4178300 h 5447779"/>
              <a:gd name="connsiteX13" fmla="*/ 7613700 w 9967612"/>
              <a:gd name="connsiteY13" fmla="*/ 4152900 h 5447779"/>
              <a:gd name="connsiteX14" fmla="*/ 7524800 w 9967612"/>
              <a:gd name="connsiteY14" fmla="*/ 4140200 h 5447779"/>
              <a:gd name="connsiteX15" fmla="*/ 7207300 w 9967612"/>
              <a:gd name="connsiteY15" fmla="*/ 4102100 h 5447779"/>
              <a:gd name="connsiteX16" fmla="*/ 7143800 w 9967612"/>
              <a:gd name="connsiteY16" fmla="*/ 4076700 h 5447779"/>
              <a:gd name="connsiteX17" fmla="*/ 7105700 w 9967612"/>
              <a:gd name="connsiteY17" fmla="*/ 4064000 h 5447779"/>
              <a:gd name="connsiteX18" fmla="*/ 7054900 w 9967612"/>
              <a:gd name="connsiteY18" fmla="*/ 4038600 h 5447779"/>
              <a:gd name="connsiteX19" fmla="*/ 6915200 w 9967612"/>
              <a:gd name="connsiteY19" fmla="*/ 4013200 h 5447779"/>
              <a:gd name="connsiteX20" fmla="*/ 6864400 w 9967612"/>
              <a:gd name="connsiteY20" fmla="*/ 4000500 h 5447779"/>
              <a:gd name="connsiteX21" fmla="*/ 6826300 w 9967612"/>
              <a:gd name="connsiteY21" fmla="*/ 3987800 h 5447779"/>
              <a:gd name="connsiteX22" fmla="*/ 6775500 w 9967612"/>
              <a:gd name="connsiteY22" fmla="*/ 3962400 h 5447779"/>
              <a:gd name="connsiteX23" fmla="*/ 6623100 w 9967612"/>
              <a:gd name="connsiteY23" fmla="*/ 3937000 h 5447779"/>
              <a:gd name="connsiteX24" fmla="*/ 6559600 w 9967612"/>
              <a:gd name="connsiteY24" fmla="*/ 3898900 h 5447779"/>
              <a:gd name="connsiteX25" fmla="*/ 6521500 w 9967612"/>
              <a:gd name="connsiteY25" fmla="*/ 3886200 h 5447779"/>
              <a:gd name="connsiteX26" fmla="*/ 6483400 w 9967612"/>
              <a:gd name="connsiteY26" fmla="*/ 3860800 h 5447779"/>
              <a:gd name="connsiteX27" fmla="*/ 6445300 w 9967612"/>
              <a:gd name="connsiteY27" fmla="*/ 3848100 h 5447779"/>
              <a:gd name="connsiteX28" fmla="*/ 6381800 w 9967612"/>
              <a:gd name="connsiteY28" fmla="*/ 3822700 h 5447779"/>
              <a:gd name="connsiteX29" fmla="*/ 6229400 w 9967612"/>
              <a:gd name="connsiteY29" fmla="*/ 3810000 h 5447779"/>
              <a:gd name="connsiteX30" fmla="*/ 6051600 w 9967612"/>
              <a:gd name="connsiteY30" fmla="*/ 3746500 h 5447779"/>
              <a:gd name="connsiteX31" fmla="*/ 5950000 w 9967612"/>
              <a:gd name="connsiteY31" fmla="*/ 3721100 h 5447779"/>
              <a:gd name="connsiteX32" fmla="*/ 5784900 w 9967612"/>
              <a:gd name="connsiteY32" fmla="*/ 3695700 h 5447779"/>
              <a:gd name="connsiteX33" fmla="*/ 5696000 w 9967612"/>
              <a:gd name="connsiteY33" fmla="*/ 3670300 h 5447779"/>
              <a:gd name="connsiteX34" fmla="*/ 5619800 w 9967612"/>
              <a:gd name="connsiteY34" fmla="*/ 3657600 h 5447779"/>
              <a:gd name="connsiteX35" fmla="*/ 5442000 w 9967612"/>
              <a:gd name="connsiteY35" fmla="*/ 3619500 h 5447779"/>
              <a:gd name="connsiteX36" fmla="*/ 5276900 w 9967612"/>
              <a:gd name="connsiteY36" fmla="*/ 3606800 h 5447779"/>
              <a:gd name="connsiteX37" fmla="*/ 5099100 w 9967612"/>
              <a:gd name="connsiteY37" fmla="*/ 3568700 h 5447779"/>
              <a:gd name="connsiteX38" fmla="*/ 5022900 w 9967612"/>
              <a:gd name="connsiteY38" fmla="*/ 3543300 h 5447779"/>
              <a:gd name="connsiteX39" fmla="*/ 4934000 w 9967612"/>
              <a:gd name="connsiteY39" fmla="*/ 3530600 h 5447779"/>
              <a:gd name="connsiteX40" fmla="*/ 4883200 w 9967612"/>
              <a:gd name="connsiteY40" fmla="*/ 3517900 h 5447779"/>
              <a:gd name="connsiteX41" fmla="*/ 4819700 w 9967612"/>
              <a:gd name="connsiteY41" fmla="*/ 3505200 h 5447779"/>
              <a:gd name="connsiteX42" fmla="*/ 4565700 w 9967612"/>
              <a:gd name="connsiteY42" fmla="*/ 3479800 h 5447779"/>
              <a:gd name="connsiteX43" fmla="*/ 4476800 w 9967612"/>
              <a:gd name="connsiteY43" fmla="*/ 3454400 h 5447779"/>
              <a:gd name="connsiteX44" fmla="*/ 4299000 w 9967612"/>
              <a:gd name="connsiteY44" fmla="*/ 3429000 h 5447779"/>
              <a:gd name="connsiteX45" fmla="*/ 4184700 w 9967612"/>
              <a:gd name="connsiteY45" fmla="*/ 3390900 h 5447779"/>
              <a:gd name="connsiteX46" fmla="*/ 4108500 w 9967612"/>
              <a:gd name="connsiteY46" fmla="*/ 3365500 h 5447779"/>
              <a:gd name="connsiteX47" fmla="*/ 4019600 w 9967612"/>
              <a:gd name="connsiteY47" fmla="*/ 3340100 h 5447779"/>
              <a:gd name="connsiteX48" fmla="*/ 3905300 w 9967612"/>
              <a:gd name="connsiteY48" fmla="*/ 3302000 h 5447779"/>
              <a:gd name="connsiteX49" fmla="*/ 3791000 w 9967612"/>
              <a:gd name="connsiteY49" fmla="*/ 3263900 h 5447779"/>
              <a:gd name="connsiteX50" fmla="*/ 3625900 w 9967612"/>
              <a:gd name="connsiteY50" fmla="*/ 3225800 h 5447779"/>
              <a:gd name="connsiteX51" fmla="*/ 3498900 w 9967612"/>
              <a:gd name="connsiteY51" fmla="*/ 3187700 h 5447779"/>
              <a:gd name="connsiteX52" fmla="*/ 3435400 w 9967612"/>
              <a:gd name="connsiteY52" fmla="*/ 3162300 h 5447779"/>
              <a:gd name="connsiteX53" fmla="*/ 3384600 w 9967612"/>
              <a:gd name="connsiteY53" fmla="*/ 3149600 h 5447779"/>
              <a:gd name="connsiteX54" fmla="*/ 3308400 w 9967612"/>
              <a:gd name="connsiteY54" fmla="*/ 3124200 h 5447779"/>
              <a:gd name="connsiteX55" fmla="*/ 3257600 w 9967612"/>
              <a:gd name="connsiteY55" fmla="*/ 3098800 h 5447779"/>
              <a:gd name="connsiteX56" fmla="*/ 3194100 w 9967612"/>
              <a:gd name="connsiteY56" fmla="*/ 3086100 h 5447779"/>
              <a:gd name="connsiteX57" fmla="*/ 3041700 w 9967612"/>
              <a:gd name="connsiteY57" fmla="*/ 3022600 h 5447779"/>
              <a:gd name="connsiteX58" fmla="*/ 2965500 w 9967612"/>
              <a:gd name="connsiteY58" fmla="*/ 3009900 h 5447779"/>
              <a:gd name="connsiteX59" fmla="*/ 2889300 w 9967612"/>
              <a:gd name="connsiteY59" fmla="*/ 2984500 h 5447779"/>
              <a:gd name="connsiteX60" fmla="*/ 2838500 w 9967612"/>
              <a:gd name="connsiteY60" fmla="*/ 2959100 h 5447779"/>
              <a:gd name="connsiteX61" fmla="*/ 2584500 w 9967612"/>
              <a:gd name="connsiteY61" fmla="*/ 2921000 h 5447779"/>
              <a:gd name="connsiteX62" fmla="*/ 2495600 w 9967612"/>
              <a:gd name="connsiteY62" fmla="*/ 2908300 h 5447779"/>
              <a:gd name="connsiteX63" fmla="*/ 2432100 w 9967612"/>
              <a:gd name="connsiteY63" fmla="*/ 2882900 h 5447779"/>
              <a:gd name="connsiteX64" fmla="*/ 2241600 w 9967612"/>
              <a:gd name="connsiteY64" fmla="*/ 2857500 h 5447779"/>
              <a:gd name="connsiteX65" fmla="*/ 1974900 w 9967612"/>
              <a:gd name="connsiteY65" fmla="*/ 2819400 h 5447779"/>
              <a:gd name="connsiteX66" fmla="*/ 1936800 w 9967612"/>
              <a:gd name="connsiteY66" fmla="*/ 2806700 h 5447779"/>
              <a:gd name="connsiteX67" fmla="*/ 1759000 w 9967612"/>
              <a:gd name="connsiteY67" fmla="*/ 2781300 h 5447779"/>
              <a:gd name="connsiteX68" fmla="*/ 1644700 w 9967612"/>
              <a:gd name="connsiteY68" fmla="*/ 2743200 h 5447779"/>
              <a:gd name="connsiteX69" fmla="*/ 1606600 w 9967612"/>
              <a:gd name="connsiteY69" fmla="*/ 2730500 h 5447779"/>
              <a:gd name="connsiteX70" fmla="*/ 1568500 w 9967612"/>
              <a:gd name="connsiteY70" fmla="*/ 2717800 h 5447779"/>
              <a:gd name="connsiteX71" fmla="*/ 1543100 w 9967612"/>
              <a:gd name="connsiteY71" fmla="*/ 2679700 h 5447779"/>
              <a:gd name="connsiteX72" fmla="*/ 1416100 w 9967612"/>
              <a:gd name="connsiteY72" fmla="*/ 2590800 h 5447779"/>
              <a:gd name="connsiteX73" fmla="*/ 1390700 w 9967612"/>
              <a:gd name="connsiteY73" fmla="*/ 2552700 h 5447779"/>
              <a:gd name="connsiteX74" fmla="*/ 9315500 w 9967612"/>
              <a:gd name="connsiteY74" fmla="*/ 444500 h 5447779"/>
              <a:gd name="connsiteX0" fmla="*/ 9315500 w 9976408"/>
              <a:gd name="connsiteY0" fmla="*/ 444500 h 5447779"/>
              <a:gd name="connsiteX1" fmla="*/ 9302800 w 9976408"/>
              <a:gd name="connsiteY1" fmla="*/ 0 h 5447779"/>
              <a:gd name="connsiteX2" fmla="*/ 1022400 w 9976408"/>
              <a:gd name="connsiteY2" fmla="*/ 12700 h 5447779"/>
              <a:gd name="connsiteX3" fmla="*/ 1022400 w 9976408"/>
              <a:gd name="connsiteY3" fmla="*/ 5041900 h 5447779"/>
              <a:gd name="connsiteX4" fmla="*/ 9315500 w 9976408"/>
              <a:gd name="connsiteY4" fmla="*/ 5092700 h 5447779"/>
              <a:gd name="connsiteX5" fmla="*/ 9328200 w 9976408"/>
              <a:gd name="connsiteY5" fmla="*/ 4648200 h 5447779"/>
              <a:gd name="connsiteX6" fmla="*/ 8236000 w 9976408"/>
              <a:gd name="connsiteY6" fmla="*/ 4343400 h 5447779"/>
              <a:gd name="connsiteX7" fmla="*/ 8045500 w 9976408"/>
              <a:gd name="connsiteY7" fmla="*/ 4305300 h 5447779"/>
              <a:gd name="connsiteX8" fmla="*/ 7956600 w 9976408"/>
              <a:gd name="connsiteY8" fmla="*/ 4279900 h 5447779"/>
              <a:gd name="connsiteX9" fmla="*/ 7804200 w 9976408"/>
              <a:gd name="connsiteY9" fmla="*/ 4229100 h 5447779"/>
              <a:gd name="connsiteX10" fmla="*/ 7753400 w 9976408"/>
              <a:gd name="connsiteY10" fmla="*/ 4216400 h 5447779"/>
              <a:gd name="connsiteX11" fmla="*/ 7651800 w 9976408"/>
              <a:gd name="connsiteY11" fmla="*/ 4178300 h 5447779"/>
              <a:gd name="connsiteX12" fmla="*/ 7613700 w 9976408"/>
              <a:gd name="connsiteY12" fmla="*/ 4152900 h 5447779"/>
              <a:gd name="connsiteX13" fmla="*/ 7524800 w 9976408"/>
              <a:gd name="connsiteY13" fmla="*/ 4140200 h 5447779"/>
              <a:gd name="connsiteX14" fmla="*/ 7207300 w 9976408"/>
              <a:gd name="connsiteY14" fmla="*/ 4102100 h 5447779"/>
              <a:gd name="connsiteX15" fmla="*/ 7143800 w 9976408"/>
              <a:gd name="connsiteY15" fmla="*/ 4076700 h 5447779"/>
              <a:gd name="connsiteX16" fmla="*/ 7105700 w 9976408"/>
              <a:gd name="connsiteY16" fmla="*/ 4064000 h 5447779"/>
              <a:gd name="connsiteX17" fmla="*/ 7054900 w 9976408"/>
              <a:gd name="connsiteY17" fmla="*/ 4038600 h 5447779"/>
              <a:gd name="connsiteX18" fmla="*/ 6915200 w 9976408"/>
              <a:gd name="connsiteY18" fmla="*/ 4013200 h 5447779"/>
              <a:gd name="connsiteX19" fmla="*/ 6864400 w 9976408"/>
              <a:gd name="connsiteY19" fmla="*/ 4000500 h 5447779"/>
              <a:gd name="connsiteX20" fmla="*/ 6826300 w 9976408"/>
              <a:gd name="connsiteY20" fmla="*/ 3987800 h 5447779"/>
              <a:gd name="connsiteX21" fmla="*/ 6775500 w 9976408"/>
              <a:gd name="connsiteY21" fmla="*/ 3962400 h 5447779"/>
              <a:gd name="connsiteX22" fmla="*/ 6623100 w 9976408"/>
              <a:gd name="connsiteY22" fmla="*/ 3937000 h 5447779"/>
              <a:gd name="connsiteX23" fmla="*/ 6559600 w 9976408"/>
              <a:gd name="connsiteY23" fmla="*/ 3898900 h 5447779"/>
              <a:gd name="connsiteX24" fmla="*/ 6521500 w 9976408"/>
              <a:gd name="connsiteY24" fmla="*/ 3886200 h 5447779"/>
              <a:gd name="connsiteX25" fmla="*/ 6483400 w 9976408"/>
              <a:gd name="connsiteY25" fmla="*/ 3860800 h 5447779"/>
              <a:gd name="connsiteX26" fmla="*/ 6445300 w 9976408"/>
              <a:gd name="connsiteY26" fmla="*/ 3848100 h 5447779"/>
              <a:gd name="connsiteX27" fmla="*/ 6381800 w 9976408"/>
              <a:gd name="connsiteY27" fmla="*/ 3822700 h 5447779"/>
              <a:gd name="connsiteX28" fmla="*/ 6229400 w 9976408"/>
              <a:gd name="connsiteY28" fmla="*/ 3810000 h 5447779"/>
              <a:gd name="connsiteX29" fmla="*/ 6051600 w 9976408"/>
              <a:gd name="connsiteY29" fmla="*/ 3746500 h 5447779"/>
              <a:gd name="connsiteX30" fmla="*/ 5950000 w 9976408"/>
              <a:gd name="connsiteY30" fmla="*/ 3721100 h 5447779"/>
              <a:gd name="connsiteX31" fmla="*/ 5784900 w 9976408"/>
              <a:gd name="connsiteY31" fmla="*/ 3695700 h 5447779"/>
              <a:gd name="connsiteX32" fmla="*/ 5696000 w 9976408"/>
              <a:gd name="connsiteY32" fmla="*/ 3670300 h 5447779"/>
              <a:gd name="connsiteX33" fmla="*/ 5619800 w 9976408"/>
              <a:gd name="connsiteY33" fmla="*/ 3657600 h 5447779"/>
              <a:gd name="connsiteX34" fmla="*/ 5442000 w 9976408"/>
              <a:gd name="connsiteY34" fmla="*/ 3619500 h 5447779"/>
              <a:gd name="connsiteX35" fmla="*/ 5276900 w 9976408"/>
              <a:gd name="connsiteY35" fmla="*/ 3606800 h 5447779"/>
              <a:gd name="connsiteX36" fmla="*/ 5099100 w 9976408"/>
              <a:gd name="connsiteY36" fmla="*/ 3568700 h 5447779"/>
              <a:gd name="connsiteX37" fmla="*/ 5022900 w 9976408"/>
              <a:gd name="connsiteY37" fmla="*/ 3543300 h 5447779"/>
              <a:gd name="connsiteX38" fmla="*/ 4934000 w 9976408"/>
              <a:gd name="connsiteY38" fmla="*/ 3530600 h 5447779"/>
              <a:gd name="connsiteX39" fmla="*/ 4883200 w 9976408"/>
              <a:gd name="connsiteY39" fmla="*/ 3517900 h 5447779"/>
              <a:gd name="connsiteX40" fmla="*/ 4819700 w 9976408"/>
              <a:gd name="connsiteY40" fmla="*/ 3505200 h 5447779"/>
              <a:gd name="connsiteX41" fmla="*/ 4565700 w 9976408"/>
              <a:gd name="connsiteY41" fmla="*/ 3479800 h 5447779"/>
              <a:gd name="connsiteX42" fmla="*/ 4476800 w 9976408"/>
              <a:gd name="connsiteY42" fmla="*/ 3454400 h 5447779"/>
              <a:gd name="connsiteX43" fmla="*/ 4299000 w 9976408"/>
              <a:gd name="connsiteY43" fmla="*/ 3429000 h 5447779"/>
              <a:gd name="connsiteX44" fmla="*/ 4184700 w 9976408"/>
              <a:gd name="connsiteY44" fmla="*/ 3390900 h 5447779"/>
              <a:gd name="connsiteX45" fmla="*/ 4108500 w 9976408"/>
              <a:gd name="connsiteY45" fmla="*/ 3365500 h 5447779"/>
              <a:gd name="connsiteX46" fmla="*/ 4019600 w 9976408"/>
              <a:gd name="connsiteY46" fmla="*/ 3340100 h 5447779"/>
              <a:gd name="connsiteX47" fmla="*/ 3905300 w 9976408"/>
              <a:gd name="connsiteY47" fmla="*/ 3302000 h 5447779"/>
              <a:gd name="connsiteX48" fmla="*/ 3791000 w 9976408"/>
              <a:gd name="connsiteY48" fmla="*/ 3263900 h 5447779"/>
              <a:gd name="connsiteX49" fmla="*/ 3625900 w 9976408"/>
              <a:gd name="connsiteY49" fmla="*/ 3225800 h 5447779"/>
              <a:gd name="connsiteX50" fmla="*/ 3498900 w 9976408"/>
              <a:gd name="connsiteY50" fmla="*/ 3187700 h 5447779"/>
              <a:gd name="connsiteX51" fmla="*/ 3435400 w 9976408"/>
              <a:gd name="connsiteY51" fmla="*/ 3162300 h 5447779"/>
              <a:gd name="connsiteX52" fmla="*/ 3384600 w 9976408"/>
              <a:gd name="connsiteY52" fmla="*/ 3149600 h 5447779"/>
              <a:gd name="connsiteX53" fmla="*/ 3308400 w 9976408"/>
              <a:gd name="connsiteY53" fmla="*/ 3124200 h 5447779"/>
              <a:gd name="connsiteX54" fmla="*/ 3257600 w 9976408"/>
              <a:gd name="connsiteY54" fmla="*/ 3098800 h 5447779"/>
              <a:gd name="connsiteX55" fmla="*/ 3194100 w 9976408"/>
              <a:gd name="connsiteY55" fmla="*/ 3086100 h 5447779"/>
              <a:gd name="connsiteX56" fmla="*/ 3041700 w 9976408"/>
              <a:gd name="connsiteY56" fmla="*/ 3022600 h 5447779"/>
              <a:gd name="connsiteX57" fmla="*/ 2965500 w 9976408"/>
              <a:gd name="connsiteY57" fmla="*/ 3009900 h 5447779"/>
              <a:gd name="connsiteX58" fmla="*/ 2889300 w 9976408"/>
              <a:gd name="connsiteY58" fmla="*/ 2984500 h 5447779"/>
              <a:gd name="connsiteX59" fmla="*/ 2838500 w 9976408"/>
              <a:gd name="connsiteY59" fmla="*/ 2959100 h 5447779"/>
              <a:gd name="connsiteX60" fmla="*/ 2584500 w 9976408"/>
              <a:gd name="connsiteY60" fmla="*/ 2921000 h 5447779"/>
              <a:gd name="connsiteX61" fmla="*/ 2495600 w 9976408"/>
              <a:gd name="connsiteY61" fmla="*/ 2908300 h 5447779"/>
              <a:gd name="connsiteX62" fmla="*/ 2432100 w 9976408"/>
              <a:gd name="connsiteY62" fmla="*/ 2882900 h 5447779"/>
              <a:gd name="connsiteX63" fmla="*/ 2241600 w 9976408"/>
              <a:gd name="connsiteY63" fmla="*/ 2857500 h 5447779"/>
              <a:gd name="connsiteX64" fmla="*/ 1974900 w 9976408"/>
              <a:gd name="connsiteY64" fmla="*/ 2819400 h 5447779"/>
              <a:gd name="connsiteX65" fmla="*/ 1936800 w 9976408"/>
              <a:gd name="connsiteY65" fmla="*/ 2806700 h 5447779"/>
              <a:gd name="connsiteX66" fmla="*/ 1759000 w 9976408"/>
              <a:gd name="connsiteY66" fmla="*/ 2781300 h 5447779"/>
              <a:gd name="connsiteX67" fmla="*/ 1644700 w 9976408"/>
              <a:gd name="connsiteY67" fmla="*/ 2743200 h 5447779"/>
              <a:gd name="connsiteX68" fmla="*/ 1606600 w 9976408"/>
              <a:gd name="connsiteY68" fmla="*/ 2730500 h 5447779"/>
              <a:gd name="connsiteX69" fmla="*/ 1568500 w 9976408"/>
              <a:gd name="connsiteY69" fmla="*/ 2717800 h 5447779"/>
              <a:gd name="connsiteX70" fmla="*/ 1543100 w 9976408"/>
              <a:gd name="connsiteY70" fmla="*/ 2679700 h 5447779"/>
              <a:gd name="connsiteX71" fmla="*/ 1416100 w 9976408"/>
              <a:gd name="connsiteY71" fmla="*/ 2590800 h 5447779"/>
              <a:gd name="connsiteX72" fmla="*/ 1390700 w 9976408"/>
              <a:gd name="connsiteY72" fmla="*/ 2552700 h 5447779"/>
              <a:gd name="connsiteX73" fmla="*/ 9315500 w 9976408"/>
              <a:gd name="connsiteY73" fmla="*/ 444500 h 5447779"/>
              <a:gd name="connsiteX0" fmla="*/ 9315500 w 9984307"/>
              <a:gd name="connsiteY0" fmla="*/ 444500 h 5447779"/>
              <a:gd name="connsiteX1" fmla="*/ 9302800 w 9984307"/>
              <a:gd name="connsiteY1" fmla="*/ 0 h 5447779"/>
              <a:gd name="connsiteX2" fmla="*/ 1022400 w 9984307"/>
              <a:gd name="connsiteY2" fmla="*/ 12700 h 5447779"/>
              <a:gd name="connsiteX3" fmla="*/ 1022400 w 9984307"/>
              <a:gd name="connsiteY3" fmla="*/ 5041900 h 5447779"/>
              <a:gd name="connsiteX4" fmla="*/ 9315500 w 9984307"/>
              <a:gd name="connsiteY4" fmla="*/ 5092700 h 5447779"/>
              <a:gd name="connsiteX5" fmla="*/ 9328200 w 9984307"/>
              <a:gd name="connsiteY5" fmla="*/ 4648200 h 5447779"/>
              <a:gd name="connsiteX6" fmla="*/ 8045500 w 9984307"/>
              <a:gd name="connsiteY6" fmla="*/ 4305300 h 5447779"/>
              <a:gd name="connsiteX7" fmla="*/ 7956600 w 9984307"/>
              <a:gd name="connsiteY7" fmla="*/ 4279900 h 5447779"/>
              <a:gd name="connsiteX8" fmla="*/ 7804200 w 9984307"/>
              <a:gd name="connsiteY8" fmla="*/ 4229100 h 5447779"/>
              <a:gd name="connsiteX9" fmla="*/ 7753400 w 9984307"/>
              <a:gd name="connsiteY9" fmla="*/ 4216400 h 5447779"/>
              <a:gd name="connsiteX10" fmla="*/ 7651800 w 9984307"/>
              <a:gd name="connsiteY10" fmla="*/ 4178300 h 5447779"/>
              <a:gd name="connsiteX11" fmla="*/ 7613700 w 9984307"/>
              <a:gd name="connsiteY11" fmla="*/ 4152900 h 5447779"/>
              <a:gd name="connsiteX12" fmla="*/ 7524800 w 9984307"/>
              <a:gd name="connsiteY12" fmla="*/ 4140200 h 5447779"/>
              <a:gd name="connsiteX13" fmla="*/ 7207300 w 9984307"/>
              <a:gd name="connsiteY13" fmla="*/ 4102100 h 5447779"/>
              <a:gd name="connsiteX14" fmla="*/ 7143800 w 9984307"/>
              <a:gd name="connsiteY14" fmla="*/ 4076700 h 5447779"/>
              <a:gd name="connsiteX15" fmla="*/ 7105700 w 9984307"/>
              <a:gd name="connsiteY15" fmla="*/ 4064000 h 5447779"/>
              <a:gd name="connsiteX16" fmla="*/ 7054900 w 9984307"/>
              <a:gd name="connsiteY16" fmla="*/ 4038600 h 5447779"/>
              <a:gd name="connsiteX17" fmla="*/ 6915200 w 9984307"/>
              <a:gd name="connsiteY17" fmla="*/ 4013200 h 5447779"/>
              <a:gd name="connsiteX18" fmla="*/ 6864400 w 9984307"/>
              <a:gd name="connsiteY18" fmla="*/ 4000500 h 5447779"/>
              <a:gd name="connsiteX19" fmla="*/ 6826300 w 9984307"/>
              <a:gd name="connsiteY19" fmla="*/ 3987800 h 5447779"/>
              <a:gd name="connsiteX20" fmla="*/ 6775500 w 9984307"/>
              <a:gd name="connsiteY20" fmla="*/ 3962400 h 5447779"/>
              <a:gd name="connsiteX21" fmla="*/ 6623100 w 9984307"/>
              <a:gd name="connsiteY21" fmla="*/ 3937000 h 5447779"/>
              <a:gd name="connsiteX22" fmla="*/ 6559600 w 9984307"/>
              <a:gd name="connsiteY22" fmla="*/ 3898900 h 5447779"/>
              <a:gd name="connsiteX23" fmla="*/ 6521500 w 9984307"/>
              <a:gd name="connsiteY23" fmla="*/ 3886200 h 5447779"/>
              <a:gd name="connsiteX24" fmla="*/ 6483400 w 9984307"/>
              <a:gd name="connsiteY24" fmla="*/ 3860800 h 5447779"/>
              <a:gd name="connsiteX25" fmla="*/ 6445300 w 9984307"/>
              <a:gd name="connsiteY25" fmla="*/ 3848100 h 5447779"/>
              <a:gd name="connsiteX26" fmla="*/ 6381800 w 9984307"/>
              <a:gd name="connsiteY26" fmla="*/ 3822700 h 5447779"/>
              <a:gd name="connsiteX27" fmla="*/ 6229400 w 9984307"/>
              <a:gd name="connsiteY27" fmla="*/ 3810000 h 5447779"/>
              <a:gd name="connsiteX28" fmla="*/ 6051600 w 9984307"/>
              <a:gd name="connsiteY28" fmla="*/ 3746500 h 5447779"/>
              <a:gd name="connsiteX29" fmla="*/ 5950000 w 9984307"/>
              <a:gd name="connsiteY29" fmla="*/ 3721100 h 5447779"/>
              <a:gd name="connsiteX30" fmla="*/ 5784900 w 9984307"/>
              <a:gd name="connsiteY30" fmla="*/ 3695700 h 5447779"/>
              <a:gd name="connsiteX31" fmla="*/ 5696000 w 9984307"/>
              <a:gd name="connsiteY31" fmla="*/ 3670300 h 5447779"/>
              <a:gd name="connsiteX32" fmla="*/ 5619800 w 9984307"/>
              <a:gd name="connsiteY32" fmla="*/ 3657600 h 5447779"/>
              <a:gd name="connsiteX33" fmla="*/ 5442000 w 9984307"/>
              <a:gd name="connsiteY33" fmla="*/ 3619500 h 5447779"/>
              <a:gd name="connsiteX34" fmla="*/ 5276900 w 9984307"/>
              <a:gd name="connsiteY34" fmla="*/ 3606800 h 5447779"/>
              <a:gd name="connsiteX35" fmla="*/ 5099100 w 9984307"/>
              <a:gd name="connsiteY35" fmla="*/ 3568700 h 5447779"/>
              <a:gd name="connsiteX36" fmla="*/ 5022900 w 9984307"/>
              <a:gd name="connsiteY36" fmla="*/ 3543300 h 5447779"/>
              <a:gd name="connsiteX37" fmla="*/ 4934000 w 9984307"/>
              <a:gd name="connsiteY37" fmla="*/ 3530600 h 5447779"/>
              <a:gd name="connsiteX38" fmla="*/ 4883200 w 9984307"/>
              <a:gd name="connsiteY38" fmla="*/ 3517900 h 5447779"/>
              <a:gd name="connsiteX39" fmla="*/ 4819700 w 9984307"/>
              <a:gd name="connsiteY39" fmla="*/ 3505200 h 5447779"/>
              <a:gd name="connsiteX40" fmla="*/ 4565700 w 9984307"/>
              <a:gd name="connsiteY40" fmla="*/ 3479800 h 5447779"/>
              <a:gd name="connsiteX41" fmla="*/ 4476800 w 9984307"/>
              <a:gd name="connsiteY41" fmla="*/ 3454400 h 5447779"/>
              <a:gd name="connsiteX42" fmla="*/ 4299000 w 9984307"/>
              <a:gd name="connsiteY42" fmla="*/ 3429000 h 5447779"/>
              <a:gd name="connsiteX43" fmla="*/ 4184700 w 9984307"/>
              <a:gd name="connsiteY43" fmla="*/ 3390900 h 5447779"/>
              <a:gd name="connsiteX44" fmla="*/ 4108500 w 9984307"/>
              <a:gd name="connsiteY44" fmla="*/ 3365500 h 5447779"/>
              <a:gd name="connsiteX45" fmla="*/ 4019600 w 9984307"/>
              <a:gd name="connsiteY45" fmla="*/ 3340100 h 5447779"/>
              <a:gd name="connsiteX46" fmla="*/ 3905300 w 9984307"/>
              <a:gd name="connsiteY46" fmla="*/ 3302000 h 5447779"/>
              <a:gd name="connsiteX47" fmla="*/ 3791000 w 9984307"/>
              <a:gd name="connsiteY47" fmla="*/ 3263900 h 5447779"/>
              <a:gd name="connsiteX48" fmla="*/ 3625900 w 9984307"/>
              <a:gd name="connsiteY48" fmla="*/ 3225800 h 5447779"/>
              <a:gd name="connsiteX49" fmla="*/ 3498900 w 9984307"/>
              <a:gd name="connsiteY49" fmla="*/ 3187700 h 5447779"/>
              <a:gd name="connsiteX50" fmla="*/ 3435400 w 9984307"/>
              <a:gd name="connsiteY50" fmla="*/ 3162300 h 5447779"/>
              <a:gd name="connsiteX51" fmla="*/ 3384600 w 9984307"/>
              <a:gd name="connsiteY51" fmla="*/ 3149600 h 5447779"/>
              <a:gd name="connsiteX52" fmla="*/ 3308400 w 9984307"/>
              <a:gd name="connsiteY52" fmla="*/ 3124200 h 5447779"/>
              <a:gd name="connsiteX53" fmla="*/ 3257600 w 9984307"/>
              <a:gd name="connsiteY53" fmla="*/ 3098800 h 5447779"/>
              <a:gd name="connsiteX54" fmla="*/ 3194100 w 9984307"/>
              <a:gd name="connsiteY54" fmla="*/ 3086100 h 5447779"/>
              <a:gd name="connsiteX55" fmla="*/ 3041700 w 9984307"/>
              <a:gd name="connsiteY55" fmla="*/ 3022600 h 5447779"/>
              <a:gd name="connsiteX56" fmla="*/ 2965500 w 9984307"/>
              <a:gd name="connsiteY56" fmla="*/ 3009900 h 5447779"/>
              <a:gd name="connsiteX57" fmla="*/ 2889300 w 9984307"/>
              <a:gd name="connsiteY57" fmla="*/ 2984500 h 5447779"/>
              <a:gd name="connsiteX58" fmla="*/ 2838500 w 9984307"/>
              <a:gd name="connsiteY58" fmla="*/ 2959100 h 5447779"/>
              <a:gd name="connsiteX59" fmla="*/ 2584500 w 9984307"/>
              <a:gd name="connsiteY59" fmla="*/ 2921000 h 5447779"/>
              <a:gd name="connsiteX60" fmla="*/ 2495600 w 9984307"/>
              <a:gd name="connsiteY60" fmla="*/ 2908300 h 5447779"/>
              <a:gd name="connsiteX61" fmla="*/ 2432100 w 9984307"/>
              <a:gd name="connsiteY61" fmla="*/ 2882900 h 5447779"/>
              <a:gd name="connsiteX62" fmla="*/ 2241600 w 9984307"/>
              <a:gd name="connsiteY62" fmla="*/ 2857500 h 5447779"/>
              <a:gd name="connsiteX63" fmla="*/ 1974900 w 9984307"/>
              <a:gd name="connsiteY63" fmla="*/ 2819400 h 5447779"/>
              <a:gd name="connsiteX64" fmla="*/ 1936800 w 9984307"/>
              <a:gd name="connsiteY64" fmla="*/ 2806700 h 5447779"/>
              <a:gd name="connsiteX65" fmla="*/ 1759000 w 9984307"/>
              <a:gd name="connsiteY65" fmla="*/ 2781300 h 5447779"/>
              <a:gd name="connsiteX66" fmla="*/ 1644700 w 9984307"/>
              <a:gd name="connsiteY66" fmla="*/ 2743200 h 5447779"/>
              <a:gd name="connsiteX67" fmla="*/ 1606600 w 9984307"/>
              <a:gd name="connsiteY67" fmla="*/ 2730500 h 5447779"/>
              <a:gd name="connsiteX68" fmla="*/ 1568500 w 9984307"/>
              <a:gd name="connsiteY68" fmla="*/ 2717800 h 5447779"/>
              <a:gd name="connsiteX69" fmla="*/ 1543100 w 9984307"/>
              <a:gd name="connsiteY69" fmla="*/ 2679700 h 5447779"/>
              <a:gd name="connsiteX70" fmla="*/ 1416100 w 9984307"/>
              <a:gd name="connsiteY70" fmla="*/ 2590800 h 5447779"/>
              <a:gd name="connsiteX71" fmla="*/ 1390700 w 9984307"/>
              <a:gd name="connsiteY71" fmla="*/ 2552700 h 5447779"/>
              <a:gd name="connsiteX72" fmla="*/ 9315500 w 9984307"/>
              <a:gd name="connsiteY72" fmla="*/ 444500 h 5447779"/>
              <a:gd name="connsiteX0" fmla="*/ 9315500 w 9988037"/>
              <a:gd name="connsiteY0" fmla="*/ 444500 h 5447779"/>
              <a:gd name="connsiteX1" fmla="*/ 9302800 w 9988037"/>
              <a:gd name="connsiteY1" fmla="*/ 0 h 5447779"/>
              <a:gd name="connsiteX2" fmla="*/ 1022400 w 9988037"/>
              <a:gd name="connsiteY2" fmla="*/ 12700 h 5447779"/>
              <a:gd name="connsiteX3" fmla="*/ 1022400 w 9988037"/>
              <a:gd name="connsiteY3" fmla="*/ 5041900 h 5447779"/>
              <a:gd name="connsiteX4" fmla="*/ 9315500 w 9988037"/>
              <a:gd name="connsiteY4" fmla="*/ 5092700 h 5447779"/>
              <a:gd name="connsiteX5" fmla="*/ 9328200 w 9988037"/>
              <a:gd name="connsiteY5" fmla="*/ 4648200 h 5447779"/>
              <a:gd name="connsiteX6" fmla="*/ 7956600 w 9988037"/>
              <a:gd name="connsiteY6" fmla="*/ 4279900 h 5447779"/>
              <a:gd name="connsiteX7" fmla="*/ 7804200 w 9988037"/>
              <a:gd name="connsiteY7" fmla="*/ 4229100 h 5447779"/>
              <a:gd name="connsiteX8" fmla="*/ 7753400 w 9988037"/>
              <a:gd name="connsiteY8" fmla="*/ 4216400 h 5447779"/>
              <a:gd name="connsiteX9" fmla="*/ 7651800 w 9988037"/>
              <a:gd name="connsiteY9" fmla="*/ 4178300 h 5447779"/>
              <a:gd name="connsiteX10" fmla="*/ 7613700 w 9988037"/>
              <a:gd name="connsiteY10" fmla="*/ 4152900 h 5447779"/>
              <a:gd name="connsiteX11" fmla="*/ 7524800 w 9988037"/>
              <a:gd name="connsiteY11" fmla="*/ 4140200 h 5447779"/>
              <a:gd name="connsiteX12" fmla="*/ 7207300 w 9988037"/>
              <a:gd name="connsiteY12" fmla="*/ 4102100 h 5447779"/>
              <a:gd name="connsiteX13" fmla="*/ 7143800 w 9988037"/>
              <a:gd name="connsiteY13" fmla="*/ 4076700 h 5447779"/>
              <a:gd name="connsiteX14" fmla="*/ 7105700 w 9988037"/>
              <a:gd name="connsiteY14" fmla="*/ 4064000 h 5447779"/>
              <a:gd name="connsiteX15" fmla="*/ 7054900 w 9988037"/>
              <a:gd name="connsiteY15" fmla="*/ 4038600 h 5447779"/>
              <a:gd name="connsiteX16" fmla="*/ 6915200 w 9988037"/>
              <a:gd name="connsiteY16" fmla="*/ 4013200 h 5447779"/>
              <a:gd name="connsiteX17" fmla="*/ 6864400 w 9988037"/>
              <a:gd name="connsiteY17" fmla="*/ 4000500 h 5447779"/>
              <a:gd name="connsiteX18" fmla="*/ 6826300 w 9988037"/>
              <a:gd name="connsiteY18" fmla="*/ 3987800 h 5447779"/>
              <a:gd name="connsiteX19" fmla="*/ 6775500 w 9988037"/>
              <a:gd name="connsiteY19" fmla="*/ 3962400 h 5447779"/>
              <a:gd name="connsiteX20" fmla="*/ 6623100 w 9988037"/>
              <a:gd name="connsiteY20" fmla="*/ 3937000 h 5447779"/>
              <a:gd name="connsiteX21" fmla="*/ 6559600 w 9988037"/>
              <a:gd name="connsiteY21" fmla="*/ 3898900 h 5447779"/>
              <a:gd name="connsiteX22" fmla="*/ 6521500 w 9988037"/>
              <a:gd name="connsiteY22" fmla="*/ 3886200 h 5447779"/>
              <a:gd name="connsiteX23" fmla="*/ 6483400 w 9988037"/>
              <a:gd name="connsiteY23" fmla="*/ 3860800 h 5447779"/>
              <a:gd name="connsiteX24" fmla="*/ 6445300 w 9988037"/>
              <a:gd name="connsiteY24" fmla="*/ 3848100 h 5447779"/>
              <a:gd name="connsiteX25" fmla="*/ 6381800 w 9988037"/>
              <a:gd name="connsiteY25" fmla="*/ 3822700 h 5447779"/>
              <a:gd name="connsiteX26" fmla="*/ 6229400 w 9988037"/>
              <a:gd name="connsiteY26" fmla="*/ 3810000 h 5447779"/>
              <a:gd name="connsiteX27" fmla="*/ 6051600 w 9988037"/>
              <a:gd name="connsiteY27" fmla="*/ 3746500 h 5447779"/>
              <a:gd name="connsiteX28" fmla="*/ 5950000 w 9988037"/>
              <a:gd name="connsiteY28" fmla="*/ 3721100 h 5447779"/>
              <a:gd name="connsiteX29" fmla="*/ 5784900 w 9988037"/>
              <a:gd name="connsiteY29" fmla="*/ 3695700 h 5447779"/>
              <a:gd name="connsiteX30" fmla="*/ 5696000 w 9988037"/>
              <a:gd name="connsiteY30" fmla="*/ 3670300 h 5447779"/>
              <a:gd name="connsiteX31" fmla="*/ 5619800 w 9988037"/>
              <a:gd name="connsiteY31" fmla="*/ 3657600 h 5447779"/>
              <a:gd name="connsiteX32" fmla="*/ 5442000 w 9988037"/>
              <a:gd name="connsiteY32" fmla="*/ 3619500 h 5447779"/>
              <a:gd name="connsiteX33" fmla="*/ 5276900 w 9988037"/>
              <a:gd name="connsiteY33" fmla="*/ 3606800 h 5447779"/>
              <a:gd name="connsiteX34" fmla="*/ 5099100 w 9988037"/>
              <a:gd name="connsiteY34" fmla="*/ 3568700 h 5447779"/>
              <a:gd name="connsiteX35" fmla="*/ 5022900 w 9988037"/>
              <a:gd name="connsiteY35" fmla="*/ 3543300 h 5447779"/>
              <a:gd name="connsiteX36" fmla="*/ 4934000 w 9988037"/>
              <a:gd name="connsiteY36" fmla="*/ 3530600 h 5447779"/>
              <a:gd name="connsiteX37" fmla="*/ 4883200 w 9988037"/>
              <a:gd name="connsiteY37" fmla="*/ 3517900 h 5447779"/>
              <a:gd name="connsiteX38" fmla="*/ 4819700 w 9988037"/>
              <a:gd name="connsiteY38" fmla="*/ 3505200 h 5447779"/>
              <a:gd name="connsiteX39" fmla="*/ 4565700 w 9988037"/>
              <a:gd name="connsiteY39" fmla="*/ 3479800 h 5447779"/>
              <a:gd name="connsiteX40" fmla="*/ 4476800 w 9988037"/>
              <a:gd name="connsiteY40" fmla="*/ 3454400 h 5447779"/>
              <a:gd name="connsiteX41" fmla="*/ 4299000 w 9988037"/>
              <a:gd name="connsiteY41" fmla="*/ 3429000 h 5447779"/>
              <a:gd name="connsiteX42" fmla="*/ 4184700 w 9988037"/>
              <a:gd name="connsiteY42" fmla="*/ 3390900 h 5447779"/>
              <a:gd name="connsiteX43" fmla="*/ 4108500 w 9988037"/>
              <a:gd name="connsiteY43" fmla="*/ 3365500 h 5447779"/>
              <a:gd name="connsiteX44" fmla="*/ 4019600 w 9988037"/>
              <a:gd name="connsiteY44" fmla="*/ 3340100 h 5447779"/>
              <a:gd name="connsiteX45" fmla="*/ 3905300 w 9988037"/>
              <a:gd name="connsiteY45" fmla="*/ 3302000 h 5447779"/>
              <a:gd name="connsiteX46" fmla="*/ 3791000 w 9988037"/>
              <a:gd name="connsiteY46" fmla="*/ 3263900 h 5447779"/>
              <a:gd name="connsiteX47" fmla="*/ 3625900 w 9988037"/>
              <a:gd name="connsiteY47" fmla="*/ 3225800 h 5447779"/>
              <a:gd name="connsiteX48" fmla="*/ 3498900 w 9988037"/>
              <a:gd name="connsiteY48" fmla="*/ 3187700 h 5447779"/>
              <a:gd name="connsiteX49" fmla="*/ 3435400 w 9988037"/>
              <a:gd name="connsiteY49" fmla="*/ 3162300 h 5447779"/>
              <a:gd name="connsiteX50" fmla="*/ 3384600 w 9988037"/>
              <a:gd name="connsiteY50" fmla="*/ 3149600 h 5447779"/>
              <a:gd name="connsiteX51" fmla="*/ 3308400 w 9988037"/>
              <a:gd name="connsiteY51" fmla="*/ 3124200 h 5447779"/>
              <a:gd name="connsiteX52" fmla="*/ 3257600 w 9988037"/>
              <a:gd name="connsiteY52" fmla="*/ 3098800 h 5447779"/>
              <a:gd name="connsiteX53" fmla="*/ 3194100 w 9988037"/>
              <a:gd name="connsiteY53" fmla="*/ 3086100 h 5447779"/>
              <a:gd name="connsiteX54" fmla="*/ 3041700 w 9988037"/>
              <a:gd name="connsiteY54" fmla="*/ 3022600 h 5447779"/>
              <a:gd name="connsiteX55" fmla="*/ 2965500 w 9988037"/>
              <a:gd name="connsiteY55" fmla="*/ 3009900 h 5447779"/>
              <a:gd name="connsiteX56" fmla="*/ 2889300 w 9988037"/>
              <a:gd name="connsiteY56" fmla="*/ 2984500 h 5447779"/>
              <a:gd name="connsiteX57" fmla="*/ 2838500 w 9988037"/>
              <a:gd name="connsiteY57" fmla="*/ 2959100 h 5447779"/>
              <a:gd name="connsiteX58" fmla="*/ 2584500 w 9988037"/>
              <a:gd name="connsiteY58" fmla="*/ 2921000 h 5447779"/>
              <a:gd name="connsiteX59" fmla="*/ 2495600 w 9988037"/>
              <a:gd name="connsiteY59" fmla="*/ 2908300 h 5447779"/>
              <a:gd name="connsiteX60" fmla="*/ 2432100 w 9988037"/>
              <a:gd name="connsiteY60" fmla="*/ 2882900 h 5447779"/>
              <a:gd name="connsiteX61" fmla="*/ 2241600 w 9988037"/>
              <a:gd name="connsiteY61" fmla="*/ 2857500 h 5447779"/>
              <a:gd name="connsiteX62" fmla="*/ 1974900 w 9988037"/>
              <a:gd name="connsiteY62" fmla="*/ 2819400 h 5447779"/>
              <a:gd name="connsiteX63" fmla="*/ 1936800 w 9988037"/>
              <a:gd name="connsiteY63" fmla="*/ 2806700 h 5447779"/>
              <a:gd name="connsiteX64" fmla="*/ 1759000 w 9988037"/>
              <a:gd name="connsiteY64" fmla="*/ 2781300 h 5447779"/>
              <a:gd name="connsiteX65" fmla="*/ 1644700 w 9988037"/>
              <a:gd name="connsiteY65" fmla="*/ 2743200 h 5447779"/>
              <a:gd name="connsiteX66" fmla="*/ 1606600 w 9988037"/>
              <a:gd name="connsiteY66" fmla="*/ 2730500 h 5447779"/>
              <a:gd name="connsiteX67" fmla="*/ 1568500 w 9988037"/>
              <a:gd name="connsiteY67" fmla="*/ 2717800 h 5447779"/>
              <a:gd name="connsiteX68" fmla="*/ 1543100 w 9988037"/>
              <a:gd name="connsiteY68" fmla="*/ 2679700 h 5447779"/>
              <a:gd name="connsiteX69" fmla="*/ 1416100 w 9988037"/>
              <a:gd name="connsiteY69" fmla="*/ 2590800 h 5447779"/>
              <a:gd name="connsiteX70" fmla="*/ 1390700 w 9988037"/>
              <a:gd name="connsiteY70" fmla="*/ 2552700 h 5447779"/>
              <a:gd name="connsiteX71" fmla="*/ 9315500 w 9988037"/>
              <a:gd name="connsiteY71" fmla="*/ 444500 h 5447779"/>
              <a:gd name="connsiteX0" fmla="*/ 9315500 w 9994497"/>
              <a:gd name="connsiteY0" fmla="*/ 444500 h 5447779"/>
              <a:gd name="connsiteX1" fmla="*/ 9302800 w 9994497"/>
              <a:gd name="connsiteY1" fmla="*/ 0 h 5447779"/>
              <a:gd name="connsiteX2" fmla="*/ 1022400 w 9994497"/>
              <a:gd name="connsiteY2" fmla="*/ 12700 h 5447779"/>
              <a:gd name="connsiteX3" fmla="*/ 1022400 w 9994497"/>
              <a:gd name="connsiteY3" fmla="*/ 5041900 h 5447779"/>
              <a:gd name="connsiteX4" fmla="*/ 9315500 w 9994497"/>
              <a:gd name="connsiteY4" fmla="*/ 5092700 h 5447779"/>
              <a:gd name="connsiteX5" fmla="*/ 9328200 w 9994497"/>
              <a:gd name="connsiteY5" fmla="*/ 4648200 h 5447779"/>
              <a:gd name="connsiteX6" fmla="*/ 7804200 w 9994497"/>
              <a:gd name="connsiteY6" fmla="*/ 4229100 h 5447779"/>
              <a:gd name="connsiteX7" fmla="*/ 7753400 w 9994497"/>
              <a:gd name="connsiteY7" fmla="*/ 4216400 h 5447779"/>
              <a:gd name="connsiteX8" fmla="*/ 7651800 w 9994497"/>
              <a:gd name="connsiteY8" fmla="*/ 4178300 h 5447779"/>
              <a:gd name="connsiteX9" fmla="*/ 7613700 w 9994497"/>
              <a:gd name="connsiteY9" fmla="*/ 4152900 h 5447779"/>
              <a:gd name="connsiteX10" fmla="*/ 7524800 w 9994497"/>
              <a:gd name="connsiteY10" fmla="*/ 4140200 h 5447779"/>
              <a:gd name="connsiteX11" fmla="*/ 7207300 w 9994497"/>
              <a:gd name="connsiteY11" fmla="*/ 4102100 h 5447779"/>
              <a:gd name="connsiteX12" fmla="*/ 7143800 w 9994497"/>
              <a:gd name="connsiteY12" fmla="*/ 4076700 h 5447779"/>
              <a:gd name="connsiteX13" fmla="*/ 7105700 w 9994497"/>
              <a:gd name="connsiteY13" fmla="*/ 4064000 h 5447779"/>
              <a:gd name="connsiteX14" fmla="*/ 7054900 w 9994497"/>
              <a:gd name="connsiteY14" fmla="*/ 4038600 h 5447779"/>
              <a:gd name="connsiteX15" fmla="*/ 6915200 w 9994497"/>
              <a:gd name="connsiteY15" fmla="*/ 4013200 h 5447779"/>
              <a:gd name="connsiteX16" fmla="*/ 6864400 w 9994497"/>
              <a:gd name="connsiteY16" fmla="*/ 4000500 h 5447779"/>
              <a:gd name="connsiteX17" fmla="*/ 6826300 w 9994497"/>
              <a:gd name="connsiteY17" fmla="*/ 3987800 h 5447779"/>
              <a:gd name="connsiteX18" fmla="*/ 6775500 w 9994497"/>
              <a:gd name="connsiteY18" fmla="*/ 3962400 h 5447779"/>
              <a:gd name="connsiteX19" fmla="*/ 6623100 w 9994497"/>
              <a:gd name="connsiteY19" fmla="*/ 3937000 h 5447779"/>
              <a:gd name="connsiteX20" fmla="*/ 6559600 w 9994497"/>
              <a:gd name="connsiteY20" fmla="*/ 3898900 h 5447779"/>
              <a:gd name="connsiteX21" fmla="*/ 6521500 w 9994497"/>
              <a:gd name="connsiteY21" fmla="*/ 3886200 h 5447779"/>
              <a:gd name="connsiteX22" fmla="*/ 6483400 w 9994497"/>
              <a:gd name="connsiteY22" fmla="*/ 3860800 h 5447779"/>
              <a:gd name="connsiteX23" fmla="*/ 6445300 w 9994497"/>
              <a:gd name="connsiteY23" fmla="*/ 3848100 h 5447779"/>
              <a:gd name="connsiteX24" fmla="*/ 6381800 w 9994497"/>
              <a:gd name="connsiteY24" fmla="*/ 3822700 h 5447779"/>
              <a:gd name="connsiteX25" fmla="*/ 6229400 w 9994497"/>
              <a:gd name="connsiteY25" fmla="*/ 3810000 h 5447779"/>
              <a:gd name="connsiteX26" fmla="*/ 6051600 w 9994497"/>
              <a:gd name="connsiteY26" fmla="*/ 3746500 h 5447779"/>
              <a:gd name="connsiteX27" fmla="*/ 5950000 w 9994497"/>
              <a:gd name="connsiteY27" fmla="*/ 3721100 h 5447779"/>
              <a:gd name="connsiteX28" fmla="*/ 5784900 w 9994497"/>
              <a:gd name="connsiteY28" fmla="*/ 3695700 h 5447779"/>
              <a:gd name="connsiteX29" fmla="*/ 5696000 w 9994497"/>
              <a:gd name="connsiteY29" fmla="*/ 3670300 h 5447779"/>
              <a:gd name="connsiteX30" fmla="*/ 5619800 w 9994497"/>
              <a:gd name="connsiteY30" fmla="*/ 3657600 h 5447779"/>
              <a:gd name="connsiteX31" fmla="*/ 5442000 w 9994497"/>
              <a:gd name="connsiteY31" fmla="*/ 3619500 h 5447779"/>
              <a:gd name="connsiteX32" fmla="*/ 5276900 w 9994497"/>
              <a:gd name="connsiteY32" fmla="*/ 3606800 h 5447779"/>
              <a:gd name="connsiteX33" fmla="*/ 5099100 w 9994497"/>
              <a:gd name="connsiteY33" fmla="*/ 3568700 h 5447779"/>
              <a:gd name="connsiteX34" fmla="*/ 5022900 w 9994497"/>
              <a:gd name="connsiteY34" fmla="*/ 3543300 h 5447779"/>
              <a:gd name="connsiteX35" fmla="*/ 4934000 w 9994497"/>
              <a:gd name="connsiteY35" fmla="*/ 3530600 h 5447779"/>
              <a:gd name="connsiteX36" fmla="*/ 4883200 w 9994497"/>
              <a:gd name="connsiteY36" fmla="*/ 3517900 h 5447779"/>
              <a:gd name="connsiteX37" fmla="*/ 4819700 w 9994497"/>
              <a:gd name="connsiteY37" fmla="*/ 3505200 h 5447779"/>
              <a:gd name="connsiteX38" fmla="*/ 4565700 w 9994497"/>
              <a:gd name="connsiteY38" fmla="*/ 3479800 h 5447779"/>
              <a:gd name="connsiteX39" fmla="*/ 4476800 w 9994497"/>
              <a:gd name="connsiteY39" fmla="*/ 3454400 h 5447779"/>
              <a:gd name="connsiteX40" fmla="*/ 4299000 w 9994497"/>
              <a:gd name="connsiteY40" fmla="*/ 3429000 h 5447779"/>
              <a:gd name="connsiteX41" fmla="*/ 4184700 w 9994497"/>
              <a:gd name="connsiteY41" fmla="*/ 3390900 h 5447779"/>
              <a:gd name="connsiteX42" fmla="*/ 4108500 w 9994497"/>
              <a:gd name="connsiteY42" fmla="*/ 3365500 h 5447779"/>
              <a:gd name="connsiteX43" fmla="*/ 4019600 w 9994497"/>
              <a:gd name="connsiteY43" fmla="*/ 3340100 h 5447779"/>
              <a:gd name="connsiteX44" fmla="*/ 3905300 w 9994497"/>
              <a:gd name="connsiteY44" fmla="*/ 3302000 h 5447779"/>
              <a:gd name="connsiteX45" fmla="*/ 3791000 w 9994497"/>
              <a:gd name="connsiteY45" fmla="*/ 3263900 h 5447779"/>
              <a:gd name="connsiteX46" fmla="*/ 3625900 w 9994497"/>
              <a:gd name="connsiteY46" fmla="*/ 3225800 h 5447779"/>
              <a:gd name="connsiteX47" fmla="*/ 3498900 w 9994497"/>
              <a:gd name="connsiteY47" fmla="*/ 3187700 h 5447779"/>
              <a:gd name="connsiteX48" fmla="*/ 3435400 w 9994497"/>
              <a:gd name="connsiteY48" fmla="*/ 3162300 h 5447779"/>
              <a:gd name="connsiteX49" fmla="*/ 3384600 w 9994497"/>
              <a:gd name="connsiteY49" fmla="*/ 3149600 h 5447779"/>
              <a:gd name="connsiteX50" fmla="*/ 3308400 w 9994497"/>
              <a:gd name="connsiteY50" fmla="*/ 3124200 h 5447779"/>
              <a:gd name="connsiteX51" fmla="*/ 3257600 w 9994497"/>
              <a:gd name="connsiteY51" fmla="*/ 3098800 h 5447779"/>
              <a:gd name="connsiteX52" fmla="*/ 3194100 w 9994497"/>
              <a:gd name="connsiteY52" fmla="*/ 3086100 h 5447779"/>
              <a:gd name="connsiteX53" fmla="*/ 3041700 w 9994497"/>
              <a:gd name="connsiteY53" fmla="*/ 3022600 h 5447779"/>
              <a:gd name="connsiteX54" fmla="*/ 2965500 w 9994497"/>
              <a:gd name="connsiteY54" fmla="*/ 3009900 h 5447779"/>
              <a:gd name="connsiteX55" fmla="*/ 2889300 w 9994497"/>
              <a:gd name="connsiteY55" fmla="*/ 2984500 h 5447779"/>
              <a:gd name="connsiteX56" fmla="*/ 2838500 w 9994497"/>
              <a:gd name="connsiteY56" fmla="*/ 2959100 h 5447779"/>
              <a:gd name="connsiteX57" fmla="*/ 2584500 w 9994497"/>
              <a:gd name="connsiteY57" fmla="*/ 2921000 h 5447779"/>
              <a:gd name="connsiteX58" fmla="*/ 2495600 w 9994497"/>
              <a:gd name="connsiteY58" fmla="*/ 2908300 h 5447779"/>
              <a:gd name="connsiteX59" fmla="*/ 2432100 w 9994497"/>
              <a:gd name="connsiteY59" fmla="*/ 2882900 h 5447779"/>
              <a:gd name="connsiteX60" fmla="*/ 2241600 w 9994497"/>
              <a:gd name="connsiteY60" fmla="*/ 2857500 h 5447779"/>
              <a:gd name="connsiteX61" fmla="*/ 1974900 w 9994497"/>
              <a:gd name="connsiteY61" fmla="*/ 2819400 h 5447779"/>
              <a:gd name="connsiteX62" fmla="*/ 1936800 w 9994497"/>
              <a:gd name="connsiteY62" fmla="*/ 2806700 h 5447779"/>
              <a:gd name="connsiteX63" fmla="*/ 1759000 w 9994497"/>
              <a:gd name="connsiteY63" fmla="*/ 2781300 h 5447779"/>
              <a:gd name="connsiteX64" fmla="*/ 1644700 w 9994497"/>
              <a:gd name="connsiteY64" fmla="*/ 2743200 h 5447779"/>
              <a:gd name="connsiteX65" fmla="*/ 1606600 w 9994497"/>
              <a:gd name="connsiteY65" fmla="*/ 2730500 h 5447779"/>
              <a:gd name="connsiteX66" fmla="*/ 1568500 w 9994497"/>
              <a:gd name="connsiteY66" fmla="*/ 2717800 h 5447779"/>
              <a:gd name="connsiteX67" fmla="*/ 1543100 w 9994497"/>
              <a:gd name="connsiteY67" fmla="*/ 2679700 h 5447779"/>
              <a:gd name="connsiteX68" fmla="*/ 1416100 w 9994497"/>
              <a:gd name="connsiteY68" fmla="*/ 2590800 h 5447779"/>
              <a:gd name="connsiteX69" fmla="*/ 1390700 w 9994497"/>
              <a:gd name="connsiteY69" fmla="*/ 2552700 h 5447779"/>
              <a:gd name="connsiteX70" fmla="*/ 9315500 w 9994497"/>
              <a:gd name="connsiteY70" fmla="*/ 444500 h 5447779"/>
              <a:gd name="connsiteX0" fmla="*/ 9315500 w 9994497"/>
              <a:gd name="connsiteY0" fmla="*/ 444500 h 5447779"/>
              <a:gd name="connsiteX1" fmla="*/ 9302800 w 9994497"/>
              <a:gd name="connsiteY1" fmla="*/ 0 h 5447779"/>
              <a:gd name="connsiteX2" fmla="*/ 1022400 w 9994497"/>
              <a:gd name="connsiteY2" fmla="*/ 12700 h 5447779"/>
              <a:gd name="connsiteX3" fmla="*/ 1022400 w 9994497"/>
              <a:gd name="connsiteY3" fmla="*/ 5041900 h 5447779"/>
              <a:gd name="connsiteX4" fmla="*/ 9315500 w 9994497"/>
              <a:gd name="connsiteY4" fmla="*/ 5092700 h 5447779"/>
              <a:gd name="connsiteX5" fmla="*/ 9328200 w 9994497"/>
              <a:gd name="connsiteY5" fmla="*/ 4648200 h 5447779"/>
              <a:gd name="connsiteX6" fmla="*/ 7804200 w 9994497"/>
              <a:gd name="connsiteY6" fmla="*/ 4229100 h 5447779"/>
              <a:gd name="connsiteX7" fmla="*/ 7651800 w 9994497"/>
              <a:gd name="connsiteY7" fmla="*/ 4178300 h 5447779"/>
              <a:gd name="connsiteX8" fmla="*/ 7613700 w 9994497"/>
              <a:gd name="connsiteY8" fmla="*/ 4152900 h 5447779"/>
              <a:gd name="connsiteX9" fmla="*/ 7524800 w 9994497"/>
              <a:gd name="connsiteY9" fmla="*/ 4140200 h 5447779"/>
              <a:gd name="connsiteX10" fmla="*/ 7207300 w 9994497"/>
              <a:gd name="connsiteY10" fmla="*/ 4102100 h 5447779"/>
              <a:gd name="connsiteX11" fmla="*/ 7143800 w 9994497"/>
              <a:gd name="connsiteY11" fmla="*/ 4076700 h 5447779"/>
              <a:gd name="connsiteX12" fmla="*/ 7105700 w 9994497"/>
              <a:gd name="connsiteY12" fmla="*/ 4064000 h 5447779"/>
              <a:gd name="connsiteX13" fmla="*/ 7054900 w 9994497"/>
              <a:gd name="connsiteY13" fmla="*/ 4038600 h 5447779"/>
              <a:gd name="connsiteX14" fmla="*/ 6915200 w 9994497"/>
              <a:gd name="connsiteY14" fmla="*/ 4013200 h 5447779"/>
              <a:gd name="connsiteX15" fmla="*/ 6864400 w 9994497"/>
              <a:gd name="connsiteY15" fmla="*/ 4000500 h 5447779"/>
              <a:gd name="connsiteX16" fmla="*/ 6826300 w 9994497"/>
              <a:gd name="connsiteY16" fmla="*/ 3987800 h 5447779"/>
              <a:gd name="connsiteX17" fmla="*/ 6775500 w 9994497"/>
              <a:gd name="connsiteY17" fmla="*/ 3962400 h 5447779"/>
              <a:gd name="connsiteX18" fmla="*/ 6623100 w 9994497"/>
              <a:gd name="connsiteY18" fmla="*/ 3937000 h 5447779"/>
              <a:gd name="connsiteX19" fmla="*/ 6559600 w 9994497"/>
              <a:gd name="connsiteY19" fmla="*/ 3898900 h 5447779"/>
              <a:gd name="connsiteX20" fmla="*/ 6521500 w 9994497"/>
              <a:gd name="connsiteY20" fmla="*/ 3886200 h 5447779"/>
              <a:gd name="connsiteX21" fmla="*/ 6483400 w 9994497"/>
              <a:gd name="connsiteY21" fmla="*/ 3860800 h 5447779"/>
              <a:gd name="connsiteX22" fmla="*/ 6445300 w 9994497"/>
              <a:gd name="connsiteY22" fmla="*/ 3848100 h 5447779"/>
              <a:gd name="connsiteX23" fmla="*/ 6381800 w 9994497"/>
              <a:gd name="connsiteY23" fmla="*/ 3822700 h 5447779"/>
              <a:gd name="connsiteX24" fmla="*/ 6229400 w 9994497"/>
              <a:gd name="connsiteY24" fmla="*/ 3810000 h 5447779"/>
              <a:gd name="connsiteX25" fmla="*/ 6051600 w 9994497"/>
              <a:gd name="connsiteY25" fmla="*/ 3746500 h 5447779"/>
              <a:gd name="connsiteX26" fmla="*/ 5950000 w 9994497"/>
              <a:gd name="connsiteY26" fmla="*/ 3721100 h 5447779"/>
              <a:gd name="connsiteX27" fmla="*/ 5784900 w 9994497"/>
              <a:gd name="connsiteY27" fmla="*/ 3695700 h 5447779"/>
              <a:gd name="connsiteX28" fmla="*/ 5696000 w 9994497"/>
              <a:gd name="connsiteY28" fmla="*/ 3670300 h 5447779"/>
              <a:gd name="connsiteX29" fmla="*/ 5619800 w 9994497"/>
              <a:gd name="connsiteY29" fmla="*/ 3657600 h 5447779"/>
              <a:gd name="connsiteX30" fmla="*/ 5442000 w 9994497"/>
              <a:gd name="connsiteY30" fmla="*/ 3619500 h 5447779"/>
              <a:gd name="connsiteX31" fmla="*/ 5276900 w 9994497"/>
              <a:gd name="connsiteY31" fmla="*/ 3606800 h 5447779"/>
              <a:gd name="connsiteX32" fmla="*/ 5099100 w 9994497"/>
              <a:gd name="connsiteY32" fmla="*/ 3568700 h 5447779"/>
              <a:gd name="connsiteX33" fmla="*/ 5022900 w 9994497"/>
              <a:gd name="connsiteY33" fmla="*/ 3543300 h 5447779"/>
              <a:gd name="connsiteX34" fmla="*/ 4934000 w 9994497"/>
              <a:gd name="connsiteY34" fmla="*/ 3530600 h 5447779"/>
              <a:gd name="connsiteX35" fmla="*/ 4883200 w 9994497"/>
              <a:gd name="connsiteY35" fmla="*/ 3517900 h 5447779"/>
              <a:gd name="connsiteX36" fmla="*/ 4819700 w 9994497"/>
              <a:gd name="connsiteY36" fmla="*/ 3505200 h 5447779"/>
              <a:gd name="connsiteX37" fmla="*/ 4565700 w 9994497"/>
              <a:gd name="connsiteY37" fmla="*/ 3479800 h 5447779"/>
              <a:gd name="connsiteX38" fmla="*/ 4476800 w 9994497"/>
              <a:gd name="connsiteY38" fmla="*/ 3454400 h 5447779"/>
              <a:gd name="connsiteX39" fmla="*/ 4299000 w 9994497"/>
              <a:gd name="connsiteY39" fmla="*/ 3429000 h 5447779"/>
              <a:gd name="connsiteX40" fmla="*/ 4184700 w 9994497"/>
              <a:gd name="connsiteY40" fmla="*/ 3390900 h 5447779"/>
              <a:gd name="connsiteX41" fmla="*/ 4108500 w 9994497"/>
              <a:gd name="connsiteY41" fmla="*/ 3365500 h 5447779"/>
              <a:gd name="connsiteX42" fmla="*/ 4019600 w 9994497"/>
              <a:gd name="connsiteY42" fmla="*/ 3340100 h 5447779"/>
              <a:gd name="connsiteX43" fmla="*/ 3905300 w 9994497"/>
              <a:gd name="connsiteY43" fmla="*/ 3302000 h 5447779"/>
              <a:gd name="connsiteX44" fmla="*/ 3791000 w 9994497"/>
              <a:gd name="connsiteY44" fmla="*/ 3263900 h 5447779"/>
              <a:gd name="connsiteX45" fmla="*/ 3625900 w 9994497"/>
              <a:gd name="connsiteY45" fmla="*/ 3225800 h 5447779"/>
              <a:gd name="connsiteX46" fmla="*/ 3498900 w 9994497"/>
              <a:gd name="connsiteY46" fmla="*/ 3187700 h 5447779"/>
              <a:gd name="connsiteX47" fmla="*/ 3435400 w 9994497"/>
              <a:gd name="connsiteY47" fmla="*/ 3162300 h 5447779"/>
              <a:gd name="connsiteX48" fmla="*/ 3384600 w 9994497"/>
              <a:gd name="connsiteY48" fmla="*/ 3149600 h 5447779"/>
              <a:gd name="connsiteX49" fmla="*/ 3308400 w 9994497"/>
              <a:gd name="connsiteY49" fmla="*/ 3124200 h 5447779"/>
              <a:gd name="connsiteX50" fmla="*/ 3257600 w 9994497"/>
              <a:gd name="connsiteY50" fmla="*/ 3098800 h 5447779"/>
              <a:gd name="connsiteX51" fmla="*/ 3194100 w 9994497"/>
              <a:gd name="connsiteY51" fmla="*/ 3086100 h 5447779"/>
              <a:gd name="connsiteX52" fmla="*/ 3041700 w 9994497"/>
              <a:gd name="connsiteY52" fmla="*/ 3022600 h 5447779"/>
              <a:gd name="connsiteX53" fmla="*/ 2965500 w 9994497"/>
              <a:gd name="connsiteY53" fmla="*/ 3009900 h 5447779"/>
              <a:gd name="connsiteX54" fmla="*/ 2889300 w 9994497"/>
              <a:gd name="connsiteY54" fmla="*/ 2984500 h 5447779"/>
              <a:gd name="connsiteX55" fmla="*/ 2838500 w 9994497"/>
              <a:gd name="connsiteY55" fmla="*/ 2959100 h 5447779"/>
              <a:gd name="connsiteX56" fmla="*/ 2584500 w 9994497"/>
              <a:gd name="connsiteY56" fmla="*/ 2921000 h 5447779"/>
              <a:gd name="connsiteX57" fmla="*/ 2495600 w 9994497"/>
              <a:gd name="connsiteY57" fmla="*/ 2908300 h 5447779"/>
              <a:gd name="connsiteX58" fmla="*/ 2432100 w 9994497"/>
              <a:gd name="connsiteY58" fmla="*/ 2882900 h 5447779"/>
              <a:gd name="connsiteX59" fmla="*/ 2241600 w 9994497"/>
              <a:gd name="connsiteY59" fmla="*/ 2857500 h 5447779"/>
              <a:gd name="connsiteX60" fmla="*/ 1974900 w 9994497"/>
              <a:gd name="connsiteY60" fmla="*/ 2819400 h 5447779"/>
              <a:gd name="connsiteX61" fmla="*/ 1936800 w 9994497"/>
              <a:gd name="connsiteY61" fmla="*/ 2806700 h 5447779"/>
              <a:gd name="connsiteX62" fmla="*/ 1759000 w 9994497"/>
              <a:gd name="connsiteY62" fmla="*/ 2781300 h 5447779"/>
              <a:gd name="connsiteX63" fmla="*/ 1644700 w 9994497"/>
              <a:gd name="connsiteY63" fmla="*/ 2743200 h 5447779"/>
              <a:gd name="connsiteX64" fmla="*/ 1606600 w 9994497"/>
              <a:gd name="connsiteY64" fmla="*/ 2730500 h 5447779"/>
              <a:gd name="connsiteX65" fmla="*/ 1568500 w 9994497"/>
              <a:gd name="connsiteY65" fmla="*/ 2717800 h 5447779"/>
              <a:gd name="connsiteX66" fmla="*/ 1543100 w 9994497"/>
              <a:gd name="connsiteY66" fmla="*/ 2679700 h 5447779"/>
              <a:gd name="connsiteX67" fmla="*/ 1416100 w 9994497"/>
              <a:gd name="connsiteY67" fmla="*/ 2590800 h 5447779"/>
              <a:gd name="connsiteX68" fmla="*/ 1390700 w 9994497"/>
              <a:gd name="connsiteY68" fmla="*/ 2552700 h 5447779"/>
              <a:gd name="connsiteX69" fmla="*/ 9315500 w 9994497"/>
              <a:gd name="connsiteY69" fmla="*/ 444500 h 5447779"/>
              <a:gd name="connsiteX0" fmla="*/ 9315500 w 10001040"/>
              <a:gd name="connsiteY0" fmla="*/ 444500 h 5447779"/>
              <a:gd name="connsiteX1" fmla="*/ 9302800 w 10001040"/>
              <a:gd name="connsiteY1" fmla="*/ 0 h 5447779"/>
              <a:gd name="connsiteX2" fmla="*/ 1022400 w 10001040"/>
              <a:gd name="connsiteY2" fmla="*/ 12700 h 5447779"/>
              <a:gd name="connsiteX3" fmla="*/ 1022400 w 10001040"/>
              <a:gd name="connsiteY3" fmla="*/ 5041900 h 5447779"/>
              <a:gd name="connsiteX4" fmla="*/ 9315500 w 10001040"/>
              <a:gd name="connsiteY4" fmla="*/ 5092700 h 5447779"/>
              <a:gd name="connsiteX5" fmla="*/ 9328200 w 10001040"/>
              <a:gd name="connsiteY5" fmla="*/ 4648200 h 5447779"/>
              <a:gd name="connsiteX6" fmla="*/ 7651800 w 10001040"/>
              <a:gd name="connsiteY6" fmla="*/ 4178300 h 5447779"/>
              <a:gd name="connsiteX7" fmla="*/ 7613700 w 10001040"/>
              <a:gd name="connsiteY7" fmla="*/ 4152900 h 5447779"/>
              <a:gd name="connsiteX8" fmla="*/ 7524800 w 10001040"/>
              <a:gd name="connsiteY8" fmla="*/ 4140200 h 5447779"/>
              <a:gd name="connsiteX9" fmla="*/ 7207300 w 10001040"/>
              <a:gd name="connsiteY9" fmla="*/ 4102100 h 5447779"/>
              <a:gd name="connsiteX10" fmla="*/ 7143800 w 10001040"/>
              <a:gd name="connsiteY10" fmla="*/ 4076700 h 5447779"/>
              <a:gd name="connsiteX11" fmla="*/ 7105700 w 10001040"/>
              <a:gd name="connsiteY11" fmla="*/ 4064000 h 5447779"/>
              <a:gd name="connsiteX12" fmla="*/ 7054900 w 10001040"/>
              <a:gd name="connsiteY12" fmla="*/ 4038600 h 5447779"/>
              <a:gd name="connsiteX13" fmla="*/ 6915200 w 10001040"/>
              <a:gd name="connsiteY13" fmla="*/ 4013200 h 5447779"/>
              <a:gd name="connsiteX14" fmla="*/ 6864400 w 10001040"/>
              <a:gd name="connsiteY14" fmla="*/ 4000500 h 5447779"/>
              <a:gd name="connsiteX15" fmla="*/ 6826300 w 10001040"/>
              <a:gd name="connsiteY15" fmla="*/ 3987800 h 5447779"/>
              <a:gd name="connsiteX16" fmla="*/ 6775500 w 10001040"/>
              <a:gd name="connsiteY16" fmla="*/ 3962400 h 5447779"/>
              <a:gd name="connsiteX17" fmla="*/ 6623100 w 10001040"/>
              <a:gd name="connsiteY17" fmla="*/ 3937000 h 5447779"/>
              <a:gd name="connsiteX18" fmla="*/ 6559600 w 10001040"/>
              <a:gd name="connsiteY18" fmla="*/ 3898900 h 5447779"/>
              <a:gd name="connsiteX19" fmla="*/ 6521500 w 10001040"/>
              <a:gd name="connsiteY19" fmla="*/ 3886200 h 5447779"/>
              <a:gd name="connsiteX20" fmla="*/ 6483400 w 10001040"/>
              <a:gd name="connsiteY20" fmla="*/ 3860800 h 5447779"/>
              <a:gd name="connsiteX21" fmla="*/ 6445300 w 10001040"/>
              <a:gd name="connsiteY21" fmla="*/ 3848100 h 5447779"/>
              <a:gd name="connsiteX22" fmla="*/ 6381800 w 10001040"/>
              <a:gd name="connsiteY22" fmla="*/ 3822700 h 5447779"/>
              <a:gd name="connsiteX23" fmla="*/ 6229400 w 10001040"/>
              <a:gd name="connsiteY23" fmla="*/ 3810000 h 5447779"/>
              <a:gd name="connsiteX24" fmla="*/ 6051600 w 10001040"/>
              <a:gd name="connsiteY24" fmla="*/ 3746500 h 5447779"/>
              <a:gd name="connsiteX25" fmla="*/ 5950000 w 10001040"/>
              <a:gd name="connsiteY25" fmla="*/ 3721100 h 5447779"/>
              <a:gd name="connsiteX26" fmla="*/ 5784900 w 10001040"/>
              <a:gd name="connsiteY26" fmla="*/ 3695700 h 5447779"/>
              <a:gd name="connsiteX27" fmla="*/ 5696000 w 10001040"/>
              <a:gd name="connsiteY27" fmla="*/ 3670300 h 5447779"/>
              <a:gd name="connsiteX28" fmla="*/ 5619800 w 10001040"/>
              <a:gd name="connsiteY28" fmla="*/ 3657600 h 5447779"/>
              <a:gd name="connsiteX29" fmla="*/ 5442000 w 10001040"/>
              <a:gd name="connsiteY29" fmla="*/ 3619500 h 5447779"/>
              <a:gd name="connsiteX30" fmla="*/ 5276900 w 10001040"/>
              <a:gd name="connsiteY30" fmla="*/ 3606800 h 5447779"/>
              <a:gd name="connsiteX31" fmla="*/ 5099100 w 10001040"/>
              <a:gd name="connsiteY31" fmla="*/ 3568700 h 5447779"/>
              <a:gd name="connsiteX32" fmla="*/ 5022900 w 10001040"/>
              <a:gd name="connsiteY32" fmla="*/ 3543300 h 5447779"/>
              <a:gd name="connsiteX33" fmla="*/ 4934000 w 10001040"/>
              <a:gd name="connsiteY33" fmla="*/ 3530600 h 5447779"/>
              <a:gd name="connsiteX34" fmla="*/ 4883200 w 10001040"/>
              <a:gd name="connsiteY34" fmla="*/ 3517900 h 5447779"/>
              <a:gd name="connsiteX35" fmla="*/ 4819700 w 10001040"/>
              <a:gd name="connsiteY35" fmla="*/ 3505200 h 5447779"/>
              <a:gd name="connsiteX36" fmla="*/ 4565700 w 10001040"/>
              <a:gd name="connsiteY36" fmla="*/ 3479800 h 5447779"/>
              <a:gd name="connsiteX37" fmla="*/ 4476800 w 10001040"/>
              <a:gd name="connsiteY37" fmla="*/ 3454400 h 5447779"/>
              <a:gd name="connsiteX38" fmla="*/ 4299000 w 10001040"/>
              <a:gd name="connsiteY38" fmla="*/ 3429000 h 5447779"/>
              <a:gd name="connsiteX39" fmla="*/ 4184700 w 10001040"/>
              <a:gd name="connsiteY39" fmla="*/ 3390900 h 5447779"/>
              <a:gd name="connsiteX40" fmla="*/ 4108500 w 10001040"/>
              <a:gd name="connsiteY40" fmla="*/ 3365500 h 5447779"/>
              <a:gd name="connsiteX41" fmla="*/ 4019600 w 10001040"/>
              <a:gd name="connsiteY41" fmla="*/ 3340100 h 5447779"/>
              <a:gd name="connsiteX42" fmla="*/ 3905300 w 10001040"/>
              <a:gd name="connsiteY42" fmla="*/ 3302000 h 5447779"/>
              <a:gd name="connsiteX43" fmla="*/ 3791000 w 10001040"/>
              <a:gd name="connsiteY43" fmla="*/ 3263900 h 5447779"/>
              <a:gd name="connsiteX44" fmla="*/ 3625900 w 10001040"/>
              <a:gd name="connsiteY44" fmla="*/ 3225800 h 5447779"/>
              <a:gd name="connsiteX45" fmla="*/ 3498900 w 10001040"/>
              <a:gd name="connsiteY45" fmla="*/ 3187700 h 5447779"/>
              <a:gd name="connsiteX46" fmla="*/ 3435400 w 10001040"/>
              <a:gd name="connsiteY46" fmla="*/ 3162300 h 5447779"/>
              <a:gd name="connsiteX47" fmla="*/ 3384600 w 10001040"/>
              <a:gd name="connsiteY47" fmla="*/ 3149600 h 5447779"/>
              <a:gd name="connsiteX48" fmla="*/ 3308400 w 10001040"/>
              <a:gd name="connsiteY48" fmla="*/ 3124200 h 5447779"/>
              <a:gd name="connsiteX49" fmla="*/ 3257600 w 10001040"/>
              <a:gd name="connsiteY49" fmla="*/ 3098800 h 5447779"/>
              <a:gd name="connsiteX50" fmla="*/ 3194100 w 10001040"/>
              <a:gd name="connsiteY50" fmla="*/ 3086100 h 5447779"/>
              <a:gd name="connsiteX51" fmla="*/ 3041700 w 10001040"/>
              <a:gd name="connsiteY51" fmla="*/ 3022600 h 5447779"/>
              <a:gd name="connsiteX52" fmla="*/ 2965500 w 10001040"/>
              <a:gd name="connsiteY52" fmla="*/ 3009900 h 5447779"/>
              <a:gd name="connsiteX53" fmla="*/ 2889300 w 10001040"/>
              <a:gd name="connsiteY53" fmla="*/ 2984500 h 5447779"/>
              <a:gd name="connsiteX54" fmla="*/ 2838500 w 10001040"/>
              <a:gd name="connsiteY54" fmla="*/ 2959100 h 5447779"/>
              <a:gd name="connsiteX55" fmla="*/ 2584500 w 10001040"/>
              <a:gd name="connsiteY55" fmla="*/ 2921000 h 5447779"/>
              <a:gd name="connsiteX56" fmla="*/ 2495600 w 10001040"/>
              <a:gd name="connsiteY56" fmla="*/ 2908300 h 5447779"/>
              <a:gd name="connsiteX57" fmla="*/ 2432100 w 10001040"/>
              <a:gd name="connsiteY57" fmla="*/ 2882900 h 5447779"/>
              <a:gd name="connsiteX58" fmla="*/ 2241600 w 10001040"/>
              <a:gd name="connsiteY58" fmla="*/ 2857500 h 5447779"/>
              <a:gd name="connsiteX59" fmla="*/ 1974900 w 10001040"/>
              <a:gd name="connsiteY59" fmla="*/ 2819400 h 5447779"/>
              <a:gd name="connsiteX60" fmla="*/ 1936800 w 10001040"/>
              <a:gd name="connsiteY60" fmla="*/ 2806700 h 5447779"/>
              <a:gd name="connsiteX61" fmla="*/ 1759000 w 10001040"/>
              <a:gd name="connsiteY61" fmla="*/ 2781300 h 5447779"/>
              <a:gd name="connsiteX62" fmla="*/ 1644700 w 10001040"/>
              <a:gd name="connsiteY62" fmla="*/ 2743200 h 5447779"/>
              <a:gd name="connsiteX63" fmla="*/ 1606600 w 10001040"/>
              <a:gd name="connsiteY63" fmla="*/ 2730500 h 5447779"/>
              <a:gd name="connsiteX64" fmla="*/ 1568500 w 10001040"/>
              <a:gd name="connsiteY64" fmla="*/ 2717800 h 5447779"/>
              <a:gd name="connsiteX65" fmla="*/ 1543100 w 10001040"/>
              <a:gd name="connsiteY65" fmla="*/ 2679700 h 5447779"/>
              <a:gd name="connsiteX66" fmla="*/ 1416100 w 10001040"/>
              <a:gd name="connsiteY66" fmla="*/ 2590800 h 5447779"/>
              <a:gd name="connsiteX67" fmla="*/ 1390700 w 10001040"/>
              <a:gd name="connsiteY67" fmla="*/ 2552700 h 5447779"/>
              <a:gd name="connsiteX68" fmla="*/ 9315500 w 10001040"/>
              <a:gd name="connsiteY68" fmla="*/ 444500 h 5447779"/>
              <a:gd name="connsiteX0" fmla="*/ 9315500 w 10002689"/>
              <a:gd name="connsiteY0" fmla="*/ 444500 h 5447779"/>
              <a:gd name="connsiteX1" fmla="*/ 9302800 w 10002689"/>
              <a:gd name="connsiteY1" fmla="*/ 0 h 5447779"/>
              <a:gd name="connsiteX2" fmla="*/ 1022400 w 10002689"/>
              <a:gd name="connsiteY2" fmla="*/ 12700 h 5447779"/>
              <a:gd name="connsiteX3" fmla="*/ 1022400 w 10002689"/>
              <a:gd name="connsiteY3" fmla="*/ 5041900 h 5447779"/>
              <a:gd name="connsiteX4" fmla="*/ 9315500 w 10002689"/>
              <a:gd name="connsiteY4" fmla="*/ 5092700 h 5447779"/>
              <a:gd name="connsiteX5" fmla="*/ 9328200 w 10002689"/>
              <a:gd name="connsiteY5" fmla="*/ 4648200 h 5447779"/>
              <a:gd name="connsiteX6" fmla="*/ 7613700 w 10002689"/>
              <a:gd name="connsiteY6" fmla="*/ 4152900 h 5447779"/>
              <a:gd name="connsiteX7" fmla="*/ 7524800 w 10002689"/>
              <a:gd name="connsiteY7" fmla="*/ 4140200 h 5447779"/>
              <a:gd name="connsiteX8" fmla="*/ 7207300 w 10002689"/>
              <a:gd name="connsiteY8" fmla="*/ 4102100 h 5447779"/>
              <a:gd name="connsiteX9" fmla="*/ 7143800 w 10002689"/>
              <a:gd name="connsiteY9" fmla="*/ 4076700 h 5447779"/>
              <a:gd name="connsiteX10" fmla="*/ 7105700 w 10002689"/>
              <a:gd name="connsiteY10" fmla="*/ 4064000 h 5447779"/>
              <a:gd name="connsiteX11" fmla="*/ 7054900 w 10002689"/>
              <a:gd name="connsiteY11" fmla="*/ 4038600 h 5447779"/>
              <a:gd name="connsiteX12" fmla="*/ 6915200 w 10002689"/>
              <a:gd name="connsiteY12" fmla="*/ 4013200 h 5447779"/>
              <a:gd name="connsiteX13" fmla="*/ 6864400 w 10002689"/>
              <a:gd name="connsiteY13" fmla="*/ 4000500 h 5447779"/>
              <a:gd name="connsiteX14" fmla="*/ 6826300 w 10002689"/>
              <a:gd name="connsiteY14" fmla="*/ 3987800 h 5447779"/>
              <a:gd name="connsiteX15" fmla="*/ 6775500 w 10002689"/>
              <a:gd name="connsiteY15" fmla="*/ 3962400 h 5447779"/>
              <a:gd name="connsiteX16" fmla="*/ 6623100 w 10002689"/>
              <a:gd name="connsiteY16" fmla="*/ 3937000 h 5447779"/>
              <a:gd name="connsiteX17" fmla="*/ 6559600 w 10002689"/>
              <a:gd name="connsiteY17" fmla="*/ 3898900 h 5447779"/>
              <a:gd name="connsiteX18" fmla="*/ 6521500 w 10002689"/>
              <a:gd name="connsiteY18" fmla="*/ 3886200 h 5447779"/>
              <a:gd name="connsiteX19" fmla="*/ 6483400 w 10002689"/>
              <a:gd name="connsiteY19" fmla="*/ 3860800 h 5447779"/>
              <a:gd name="connsiteX20" fmla="*/ 6445300 w 10002689"/>
              <a:gd name="connsiteY20" fmla="*/ 3848100 h 5447779"/>
              <a:gd name="connsiteX21" fmla="*/ 6381800 w 10002689"/>
              <a:gd name="connsiteY21" fmla="*/ 3822700 h 5447779"/>
              <a:gd name="connsiteX22" fmla="*/ 6229400 w 10002689"/>
              <a:gd name="connsiteY22" fmla="*/ 3810000 h 5447779"/>
              <a:gd name="connsiteX23" fmla="*/ 6051600 w 10002689"/>
              <a:gd name="connsiteY23" fmla="*/ 3746500 h 5447779"/>
              <a:gd name="connsiteX24" fmla="*/ 5950000 w 10002689"/>
              <a:gd name="connsiteY24" fmla="*/ 3721100 h 5447779"/>
              <a:gd name="connsiteX25" fmla="*/ 5784900 w 10002689"/>
              <a:gd name="connsiteY25" fmla="*/ 3695700 h 5447779"/>
              <a:gd name="connsiteX26" fmla="*/ 5696000 w 10002689"/>
              <a:gd name="connsiteY26" fmla="*/ 3670300 h 5447779"/>
              <a:gd name="connsiteX27" fmla="*/ 5619800 w 10002689"/>
              <a:gd name="connsiteY27" fmla="*/ 3657600 h 5447779"/>
              <a:gd name="connsiteX28" fmla="*/ 5442000 w 10002689"/>
              <a:gd name="connsiteY28" fmla="*/ 3619500 h 5447779"/>
              <a:gd name="connsiteX29" fmla="*/ 5276900 w 10002689"/>
              <a:gd name="connsiteY29" fmla="*/ 3606800 h 5447779"/>
              <a:gd name="connsiteX30" fmla="*/ 5099100 w 10002689"/>
              <a:gd name="connsiteY30" fmla="*/ 3568700 h 5447779"/>
              <a:gd name="connsiteX31" fmla="*/ 5022900 w 10002689"/>
              <a:gd name="connsiteY31" fmla="*/ 3543300 h 5447779"/>
              <a:gd name="connsiteX32" fmla="*/ 4934000 w 10002689"/>
              <a:gd name="connsiteY32" fmla="*/ 3530600 h 5447779"/>
              <a:gd name="connsiteX33" fmla="*/ 4883200 w 10002689"/>
              <a:gd name="connsiteY33" fmla="*/ 3517900 h 5447779"/>
              <a:gd name="connsiteX34" fmla="*/ 4819700 w 10002689"/>
              <a:gd name="connsiteY34" fmla="*/ 3505200 h 5447779"/>
              <a:gd name="connsiteX35" fmla="*/ 4565700 w 10002689"/>
              <a:gd name="connsiteY35" fmla="*/ 3479800 h 5447779"/>
              <a:gd name="connsiteX36" fmla="*/ 4476800 w 10002689"/>
              <a:gd name="connsiteY36" fmla="*/ 3454400 h 5447779"/>
              <a:gd name="connsiteX37" fmla="*/ 4299000 w 10002689"/>
              <a:gd name="connsiteY37" fmla="*/ 3429000 h 5447779"/>
              <a:gd name="connsiteX38" fmla="*/ 4184700 w 10002689"/>
              <a:gd name="connsiteY38" fmla="*/ 3390900 h 5447779"/>
              <a:gd name="connsiteX39" fmla="*/ 4108500 w 10002689"/>
              <a:gd name="connsiteY39" fmla="*/ 3365500 h 5447779"/>
              <a:gd name="connsiteX40" fmla="*/ 4019600 w 10002689"/>
              <a:gd name="connsiteY40" fmla="*/ 3340100 h 5447779"/>
              <a:gd name="connsiteX41" fmla="*/ 3905300 w 10002689"/>
              <a:gd name="connsiteY41" fmla="*/ 3302000 h 5447779"/>
              <a:gd name="connsiteX42" fmla="*/ 3791000 w 10002689"/>
              <a:gd name="connsiteY42" fmla="*/ 3263900 h 5447779"/>
              <a:gd name="connsiteX43" fmla="*/ 3625900 w 10002689"/>
              <a:gd name="connsiteY43" fmla="*/ 3225800 h 5447779"/>
              <a:gd name="connsiteX44" fmla="*/ 3498900 w 10002689"/>
              <a:gd name="connsiteY44" fmla="*/ 3187700 h 5447779"/>
              <a:gd name="connsiteX45" fmla="*/ 3435400 w 10002689"/>
              <a:gd name="connsiteY45" fmla="*/ 3162300 h 5447779"/>
              <a:gd name="connsiteX46" fmla="*/ 3384600 w 10002689"/>
              <a:gd name="connsiteY46" fmla="*/ 3149600 h 5447779"/>
              <a:gd name="connsiteX47" fmla="*/ 3308400 w 10002689"/>
              <a:gd name="connsiteY47" fmla="*/ 3124200 h 5447779"/>
              <a:gd name="connsiteX48" fmla="*/ 3257600 w 10002689"/>
              <a:gd name="connsiteY48" fmla="*/ 3098800 h 5447779"/>
              <a:gd name="connsiteX49" fmla="*/ 3194100 w 10002689"/>
              <a:gd name="connsiteY49" fmla="*/ 3086100 h 5447779"/>
              <a:gd name="connsiteX50" fmla="*/ 3041700 w 10002689"/>
              <a:gd name="connsiteY50" fmla="*/ 3022600 h 5447779"/>
              <a:gd name="connsiteX51" fmla="*/ 2965500 w 10002689"/>
              <a:gd name="connsiteY51" fmla="*/ 3009900 h 5447779"/>
              <a:gd name="connsiteX52" fmla="*/ 2889300 w 10002689"/>
              <a:gd name="connsiteY52" fmla="*/ 2984500 h 5447779"/>
              <a:gd name="connsiteX53" fmla="*/ 2838500 w 10002689"/>
              <a:gd name="connsiteY53" fmla="*/ 2959100 h 5447779"/>
              <a:gd name="connsiteX54" fmla="*/ 2584500 w 10002689"/>
              <a:gd name="connsiteY54" fmla="*/ 2921000 h 5447779"/>
              <a:gd name="connsiteX55" fmla="*/ 2495600 w 10002689"/>
              <a:gd name="connsiteY55" fmla="*/ 2908300 h 5447779"/>
              <a:gd name="connsiteX56" fmla="*/ 2432100 w 10002689"/>
              <a:gd name="connsiteY56" fmla="*/ 2882900 h 5447779"/>
              <a:gd name="connsiteX57" fmla="*/ 2241600 w 10002689"/>
              <a:gd name="connsiteY57" fmla="*/ 2857500 h 5447779"/>
              <a:gd name="connsiteX58" fmla="*/ 1974900 w 10002689"/>
              <a:gd name="connsiteY58" fmla="*/ 2819400 h 5447779"/>
              <a:gd name="connsiteX59" fmla="*/ 1936800 w 10002689"/>
              <a:gd name="connsiteY59" fmla="*/ 2806700 h 5447779"/>
              <a:gd name="connsiteX60" fmla="*/ 1759000 w 10002689"/>
              <a:gd name="connsiteY60" fmla="*/ 2781300 h 5447779"/>
              <a:gd name="connsiteX61" fmla="*/ 1644700 w 10002689"/>
              <a:gd name="connsiteY61" fmla="*/ 2743200 h 5447779"/>
              <a:gd name="connsiteX62" fmla="*/ 1606600 w 10002689"/>
              <a:gd name="connsiteY62" fmla="*/ 2730500 h 5447779"/>
              <a:gd name="connsiteX63" fmla="*/ 1568500 w 10002689"/>
              <a:gd name="connsiteY63" fmla="*/ 2717800 h 5447779"/>
              <a:gd name="connsiteX64" fmla="*/ 1543100 w 10002689"/>
              <a:gd name="connsiteY64" fmla="*/ 2679700 h 5447779"/>
              <a:gd name="connsiteX65" fmla="*/ 1416100 w 10002689"/>
              <a:gd name="connsiteY65" fmla="*/ 2590800 h 5447779"/>
              <a:gd name="connsiteX66" fmla="*/ 1390700 w 10002689"/>
              <a:gd name="connsiteY66" fmla="*/ 2552700 h 5447779"/>
              <a:gd name="connsiteX67" fmla="*/ 9315500 w 10002689"/>
              <a:gd name="connsiteY67" fmla="*/ 444500 h 5447779"/>
              <a:gd name="connsiteX0" fmla="*/ 9315500 w 10006557"/>
              <a:gd name="connsiteY0" fmla="*/ 444500 h 5447779"/>
              <a:gd name="connsiteX1" fmla="*/ 9302800 w 10006557"/>
              <a:gd name="connsiteY1" fmla="*/ 0 h 5447779"/>
              <a:gd name="connsiteX2" fmla="*/ 1022400 w 10006557"/>
              <a:gd name="connsiteY2" fmla="*/ 12700 h 5447779"/>
              <a:gd name="connsiteX3" fmla="*/ 1022400 w 10006557"/>
              <a:gd name="connsiteY3" fmla="*/ 5041900 h 5447779"/>
              <a:gd name="connsiteX4" fmla="*/ 9315500 w 10006557"/>
              <a:gd name="connsiteY4" fmla="*/ 5092700 h 5447779"/>
              <a:gd name="connsiteX5" fmla="*/ 9328200 w 10006557"/>
              <a:gd name="connsiteY5" fmla="*/ 4648200 h 5447779"/>
              <a:gd name="connsiteX6" fmla="*/ 7524800 w 10006557"/>
              <a:gd name="connsiteY6" fmla="*/ 4140200 h 5447779"/>
              <a:gd name="connsiteX7" fmla="*/ 7207300 w 10006557"/>
              <a:gd name="connsiteY7" fmla="*/ 4102100 h 5447779"/>
              <a:gd name="connsiteX8" fmla="*/ 7143800 w 10006557"/>
              <a:gd name="connsiteY8" fmla="*/ 4076700 h 5447779"/>
              <a:gd name="connsiteX9" fmla="*/ 7105700 w 10006557"/>
              <a:gd name="connsiteY9" fmla="*/ 4064000 h 5447779"/>
              <a:gd name="connsiteX10" fmla="*/ 7054900 w 10006557"/>
              <a:gd name="connsiteY10" fmla="*/ 4038600 h 5447779"/>
              <a:gd name="connsiteX11" fmla="*/ 6915200 w 10006557"/>
              <a:gd name="connsiteY11" fmla="*/ 4013200 h 5447779"/>
              <a:gd name="connsiteX12" fmla="*/ 6864400 w 10006557"/>
              <a:gd name="connsiteY12" fmla="*/ 4000500 h 5447779"/>
              <a:gd name="connsiteX13" fmla="*/ 6826300 w 10006557"/>
              <a:gd name="connsiteY13" fmla="*/ 3987800 h 5447779"/>
              <a:gd name="connsiteX14" fmla="*/ 6775500 w 10006557"/>
              <a:gd name="connsiteY14" fmla="*/ 3962400 h 5447779"/>
              <a:gd name="connsiteX15" fmla="*/ 6623100 w 10006557"/>
              <a:gd name="connsiteY15" fmla="*/ 3937000 h 5447779"/>
              <a:gd name="connsiteX16" fmla="*/ 6559600 w 10006557"/>
              <a:gd name="connsiteY16" fmla="*/ 3898900 h 5447779"/>
              <a:gd name="connsiteX17" fmla="*/ 6521500 w 10006557"/>
              <a:gd name="connsiteY17" fmla="*/ 3886200 h 5447779"/>
              <a:gd name="connsiteX18" fmla="*/ 6483400 w 10006557"/>
              <a:gd name="connsiteY18" fmla="*/ 3860800 h 5447779"/>
              <a:gd name="connsiteX19" fmla="*/ 6445300 w 10006557"/>
              <a:gd name="connsiteY19" fmla="*/ 3848100 h 5447779"/>
              <a:gd name="connsiteX20" fmla="*/ 6381800 w 10006557"/>
              <a:gd name="connsiteY20" fmla="*/ 3822700 h 5447779"/>
              <a:gd name="connsiteX21" fmla="*/ 6229400 w 10006557"/>
              <a:gd name="connsiteY21" fmla="*/ 3810000 h 5447779"/>
              <a:gd name="connsiteX22" fmla="*/ 6051600 w 10006557"/>
              <a:gd name="connsiteY22" fmla="*/ 3746500 h 5447779"/>
              <a:gd name="connsiteX23" fmla="*/ 5950000 w 10006557"/>
              <a:gd name="connsiteY23" fmla="*/ 3721100 h 5447779"/>
              <a:gd name="connsiteX24" fmla="*/ 5784900 w 10006557"/>
              <a:gd name="connsiteY24" fmla="*/ 3695700 h 5447779"/>
              <a:gd name="connsiteX25" fmla="*/ 5696000 w 10006557"/>
              <a:gd name="connsiteY25" fmla="*/ 3670300 h 5447779"/>
              <a:gd name="connsiteX26" fmla="*/ 5619800 w 10006557"/>
              <a:gd name="connsiteY26" fmla="*/ 3657600 h 5447779"/>
              <a:gd name="connsiteX27" fmla="*/ 5442000 w 10006557"/>
              <a:gd name="connsiteY27" fmla="*/ 3619500 h 5447779"/>
              <a:gd name="connsiteX28" fmla="*/ 5276900 w 10006557"/>
              <a:gd name="connsiteY28" fmla="*/ 3606800 h 5447779"/>
              <a:gd name="connsiteX29" fmla="*/ 5099100 w 10006557"/>
              <a:gd name="connsiteY29" fmla="*/ 3568700 h 5447779"/>
              <a:gd name="connsiteX30" fmla="*/ 5022900 w 10006557"/>
              <a:gd name="connsiteY30" fmla="*/ 3543300 h 5447779"/>
              <a:gd name="connsiteX31" fmla="*/ 4934000 w 10006557"/>
              <a:gd name="connsiteY31" fmla="*/ 3530600 h 5447779"/>
              <a:gd name="connsiteX32" fmla="*/ 4883200 w 10006557"/>
              <a:gd name="connsiteY32" fmla="*/ 3517900 h 5447779"/>
              <a:gd name="connsiteX33" fmla="*/ 4819700 w 10006557"/>
              <a:gd name="connsiteY33" fmla="*/ 3505200 h 5447779"/>
              <a:gd name="connsiteX34" fmla="*/ 4565700 w 10006557"/>
              <a:gd name="connsiteY34" fmla="*/ 3479800 h 5447779"/>
              <a:gd name="connsiteX35" fmla="*/ 4476800 w 10006557"/>
              <a:gd name="connsiteY35" fmla="*/ 3454400 h 5447779"/>
              <a:gd name="connsiteX36" fmla="*/ 4299000 w 10006557"/>
              <a:gd name="connsiteY36" fmla="*/ 3429000 h 5447779"/>
              <a:gd name="connsiteX37" fmla="*/ 4184700 w 10006557"/>
              <a:gd name="connsiteY37" fmla="*/ 3390900 h 5447779"/>
              <a:gd name="connsiteX38" fmla="*/ 4108500 w 10006557"/>
              <a:gd name="connsiteY38" fmla="*/ 3365500 h 5447779"/>
              <a:gd name="connsiteX39" fmla="*/ 4019600 w 10006557"/>
              <a:gd name="connsiteY39" fmla="*/ 3340100 h 5447779"/>
              <a:gd name="connsiteX40" fmla="*/ 3905300 w 10006557"/>
              <a:gd name="connsiteY40" fmla="*/ 3302000 h 5447779"/>
              <a:gd name="connsiteX41" fmla="*/ 3791000 w 10006557"/>
              <a:gd name="connsiteY41" fmla="*/ 3263900 h 5447779"/>
              <a:gd name="connsiteX42" fmla="*/ 3625900 w 10006557"/>
              <a:gd name="connsiteY42" fmla="*/ 3225800 h 5447779"/>
              <a:gd name="connsiteX43" fmla="*/ 3498900 w 10006557"/>
              <a:gd name="connsiteY43" fmla="*/ 3187700 h 5447779"/>
              <a:gd name="connsiteX44" fmla="*/ 3435400 w 10006557"/>
              <a:gd name="connsiteY44" fmla="*/ 3162300 h 5447779"/>
              <a:gd name="connsiteX45" fmla="*/ 3384600 w 10006557"/>
              <a:gd name="connsiteY45" fmla="*/ 3149600 h 5447779"/>
              <a:gd name="connsiteX46" fmla="*/ 3308400 w 10006557"/>
              <a:gd name="connsiteY46" fmla="*/ 3124200 h 5447779"/>
              <a:gd name="connsiteX47" fmla="*/ 3257600 w 10006557"/>
              <a:gd name="connsiteY47" fmla="*/ 3098800 h 5447779"/>
              <a:gd name="connsiteX48" fmla="*/ 3194100 w 10006557"/>
              <a:gd name="connsiteY48" fmla="*/ 3086100 h 5447779"/>
              <a:gd name="connsiteX49" fmla="*/ 3041700 w 10006557"/>
              <a:gd name="connsiteY49" fmla="*/ 3022600 h 5447779"/>
              <a:gd name="connsiteX50" fmla="*/ 2965500 w 10006557"/>
              <a:gd name="connsiteY50" fmla="*/ 3009900 h 5447779"/>
              <a:gd name="connsiteX51" fmla="*/ 2889300 w 10006557"/>
              <a:gd name="connsiteY51" fmla="*/ 2984500 h 5447779"/>
              <a:gd name="connsiteX52" fmla="*/ 2838500 w 10006557"/>
              <a:gd name="connsiteY52" fmla="*/ 2959100 h 5447779"/>
              <a:gd name="connsiteX53" fmla="*/ 2584500 w 10006557"/>
              <a:gd name="connsiteY53" fmla="*/ 2921000 h 5447779"/>
              <a:gd name="connsiteX54" fmla="*/ 2495600 w 10006557"/>
              <a:gd name="connsiteY54" fmla="*/ 2908300 h 5447779"/>
              <a:gd name="connsiteX55" fmla="*/ 2432100 w 10006557"/>
              <a:gd name="connsiteY55" fmla="*/ 2882900 h 5447779"/>
              <a:gd name="connsiteX56" fmla="*/ 2241600 w 10006557"/>
              <a:gd name="connsiteY56" fmla="*/ 2857500 h 5447779"/>
              <a:gd name="connsiteX57" fmla="*/ 1974900 w 10006557"/>
              <a:gd name="connsiteY57" fmla="*/ 2819400 h 5447779"/>
              <a:gd name="connsiteX58" fmla="*/ 1936800 w 10006557"/>
              <a:gd name="connsiteY58" fmla="*/ 2806700 h 5447779"/>
              <a:gd name="connsiteX59" fmla="*/ 1759000 w 10006557"/>
              <a:gd name="connsiteY59" fmla="*/ 2781300 h 5447779"/>
              <a:gd name="connsiteX60" fmla="*/ 1644700 w 10006557"/>
              <a:gd name="connsiteY60" fmla="*/ 2743200 h 5447779"/>
              <a:gd name="connsiteX61" fmla="*/ 1606600 w 10006557"/>
              <a:gd name="connsiteY61" fmla="*/ 2730500 h 5447779"/>
              <a:gd name="connsiteX62" fmla="*/ 1568500 w 10006557"/>
              <a:gd name="connsiteY62" fmla="*/ 2717800 h 5447779"/>
              <a:gd name="connsiteX63" fmla="*/ 1543100 w 10006557"/>
              <a:gd name="connsiteY63" fmla="*/ 2679700 h 5447779"/>
              <a:gd name="connsiteX64" fmla="*/ 1416100 w 10006557"/>
              <a:gd name="connsiteY64" fmla="*/ 2590800 h 5447779"/>
              <a:gd name="connsiteX65" fmla="*/ 1390700 w 10006557"/>
              <a:gd name="connsiteY65" fmla="*/ 2552700 h 5447779"/>
              <a:gd name="connsiteX66" fmla="*/ 9315500 w 10006557"/>
              <a:gd name="connsiteY66" fmla="*/ 444500 h 5447779"/>
              <a:gd name="connsiteX0" fmla="*/ 9315500 w 10020602"/>
              <a:gd name="connsiteY0" fmla="*/ 444500 h 5447779"/>
              <a:gd name="connsiteX1" fmla="*/ 9302800 w 10020602"/>
              <a:gd name="connsiteY1" fmla="*/ 0 h 5447779"/>
              <a:gd name="connsiteX2" fmla="*/ 1022400 w 10020602"/>
              <a:gd name="connsiteY2" fmla="*/ 12700 h 5447779"/>
              <a:gd name="connsiteX3" fmla="*/ 1022400 w 10020602"/>
              <a:gd name="connsiteY3" fmla="*/ 5041900 h 5447779"/>
              <a:gd name="connsiteX4" fmla="*/ 9315500 w 10020602"/>
              <a:gd name="connsiteY4" fmla="*/ 5092700 h 5447779"/>
              <a:gd name="connsiteX5" fmla="*/ 9328200 w 10020602"/>
              <a:gd name="connsiteY5" fmla="*/ 4648200 h 5447779"/>
              <a:gd name="connsiteX6" fmla="*/ 7207300 w 10020602"/>
              <a:gd name="connsiteY6" fmla="*/ 4102100 h 5447779"/>
              <a:gd name="connsiteX7" fmla="*/ 7143800 w 10020602"/>
              <a:gd name="connsiteY7" fmla="*/ 4076700 h 5447779"/>
              <a:gd name="connsiteX8" fmla="*/ 7105700 w 10020602"/>
              <a:gd name="connsiteY8" fmla="*/ 4064000 h 5447779"/>
              <a:gd name="connsiteX9" fmla="*/ 7054900 w 10020602"/>
              <a:gd name="connsiteY9" fmla="*/ 4038600 h 5447779"/>
              <a:gd name="connsiteX10" fmla="*/ 6915200 w 10020602"/>
              <a:gd name="connsiteY10" fmla="*/ 4013200 h 5447779"/>
              <a:gd name="connsiteX11" fmla="*/ 6864400 w 10020602"/>
              <a:gd name="connsiteY11" fmla="*/ 4000500 h 5447779"/>
              <a:gd name="connsiteX12" fmla="*/ 6826300 w 10020602"/>
              <a:gd name="connsiteY12" fmla="*/ 3987800 h 5447779"/>
              <a:gd name="connsiteX13" fmla="*/ 6775500 w 10020602"/>
              <a:gd name="connsiteY13" fmla="*/ 3962400 h 5447779"/>
              <a:gd name="connsiteX14" fmla="*/ 6623100 w 10020602"/>
              <a:gd name="connsiteY14" fmla="*/ 3937000 h 5447779"/>
              <a:gd name="connsiteX15" fmla="*/ 6559600 w 10020602"/>
              <a:gd name="connsiteY15" fmla="*/ 3898900 h 5447779"/>
              <a:gd name="connsiteX16" fmla="*/ 6521500 w 10020602"/>
              <a:gd name="connsiteY16" fmla="*/ 3886200 h 5447779"/>
              <a:gd name="connsiteX17" fmla="*/ 6483400 w 10020602"/>
              <a:gd name="connsiteY17" fmla="*/ 3860800 h 5447779"/>
              <a:gd name="connsiteX18" fmla="*/ 6445300 w 10020602"/>
              <a:gd name="connsiteY18" fmla="*/ 3848100 h 5447779"/>
              <a:gd name="connsiteX19" fmla="*/ 6381800 w 10020602"/>
              <a:gd name="connsiteY19" fmla="*/ 3822700 h 5447779"/>
              <a:gd name="connsiteX20" fmla="*/ 6229400 w 10020602"/>
              <a:gd name="connsiteY20" fmla="*/ 3810000 h 5447779"/>
              <a:gd name="connsiteX21" fmla="*/ 6051600 w 10020602"/>
              <a:gd name="connsiteY21" fmla="*/ 3746500 h 5447779"/>
              <a:gd name="connsiteX22" fmla="*/ 5950000 w 10020602"/>
              <a:gd name="connsiteY22" fmla="*/ 3721100 h 5447779"/>
              <a:gd name="connsiteX23" fmla="*/ 5784900 w 10020602"/>
              <a:gd name="connsiteY23" fmla="*/ 3695700 h 5447779"/>
              <a:gd name="connsiteX24" fmla="*/ 5696000 w 10020602"/>
              <a:gd name="connsiteY24" fmla="*/ 3670300 h 5447779"/>
              <a:gd name="connsiteX25" fmla="*/ 5619800 w 10020602"/>
              <a:gd name="connsiteY25" fmla="*/ 3657600 h 5447779"/>
              <a:gd name="connsiteX26" fmla="*/ 5442000 w 10020602"/>
              <a:gd name="connsiteY26" fmla="*/ 3619500 h 5447779"/>
              <a:gd name="connsiteX27" fmla="*/ 5276900 w 10020602"/>
              <a:gd name="connsiteY27" fmla="*/ 3606800 h 5447779"/>
              <a:gd name="connsiteX28" fmla="*/ 5099100 w 10020602"/>
              <a:gd name="connsiteY28" fmla="*/ 3568700 h 5447779"/>
              <a:gd name="connsiteX29" fmla="*/ 5022900 w 10020602"/>
              <a:gd name="connsiteY29" fmla="*/ 3543300 h 5447779"/>
              <a:gd name="connsiteX30" fmla="*/ 4934000 w 10020602"/>
              <a:gd name="connsiteY30" fmla="*/ 3530600 h 5447779"/>
              <a:gd name="connsiteX31" fmla="*/ 4883200 w 10020602"/>
              <a:gd name="connsiteY31" fmla="*/ 3517900 h 5447779"/>
              <a:gd name="connsiteX32" fmla="*/ 4819700 w 10020602"/>
              <a:gd name="connsiteY32" fmla="*/ 3505200 h 5447779"/>
              <a:gd name="connsiteX33" fmla="*/ 4565700 w 10020602"/>
              <a:gd name="connsiteY33" fmla="*/ 3479800 h 5447779"/>
              <a:gd name="connsiteX34" fmla="*/ 4476800 w 10020602"/>
              <a:gd name="connsiteY34" fmla="*/ 3454400 h 5447779"/>
              <a:gd name="connsiteX35" fmla="*/ 4299000 w 10020602"/>
              <a:gd name="connsiteY35" fmla="*/ 3429000 h 5447779"/>
              <a:gd name="connsiteX36" fmla="*/ 4184700 w 10020602"/>
              <a:gd name="connsiteY36" fmla="*/ 3390900 h 5447779"/>
              <a:gd name="connsiteX37" fmla="*/ 4108500 w 10020602"/>
              <a:gd name="connsiteY37" fmla="*/ 3365500 h 5447779"/>
              <a:gd name="connsiteX38" fmla="*/ 4019600 w 10020602"/>
              <a:gd name="connsiteY38" fmla="*/ 3340100 h 5447779"/>
              <a:gd name="connsiteX39" fmla="*/ 3905300 w 10020602"/>
              <a:gd name="connsiteY39" fmla="*/ 3302000 h 5447779"/>
              <a:gd name="connsiteX40" fmla="*/ 3791000 w 10020602"/>
              <a:gd name="connsiteY40" fmla="*/ 3263900 h 5447779"/>
              <a:gd name="connsiteX41" fmla="*/ 3625900 w 10020602"/>
              <a:gd name="connsiteY41" fmla="*/ 3225800 h 5447779"/>
              <a:gd name="connsiteX42" fmla="*/ 3498900 w 10020602"/>
              <a:gd name="connsiteY42" fmla="*/ 3187700 h 5447779"/>
              <a:gd name="connsiteX43" fmla="*/ 3435400 w 10020602"/>
              <a:gd name="connsiteY43" fmla="*/ 3162300 h 5447779"/>
              <a:gd name="connsiteX44" fmla="*/ 3384600 w 10020602"/>
              <a:gd name="connsiteY44" fmla="*/ 3149600 h 5447779"/>
              <a:gd name="connsiteX45" fmla="*/ 3308400 w 10020602"/>
              <a:gd name="connsiteY45" fmla="*/ 3124200 h 5447779"/>
              <a:gd name="connsiteX46" fmla="*/ 3257600 w 10020602"/>
              <a:gd name="connsiteY46" fmla="*/ 3098800 h 5447779"/>
              <a:gd name="connsiteX47" fmla="*/ 3194100 w 10020602"/>
              <a:gd name="connsiteY47" fmla="*/ 3086100 h 5447779"/>
              <a:gd name="connsiteX48" fmla="*/ 3041700 w 10020602"/>
              <a:gd name="connsiteY48" fmla="*/ 3022600 h 5447779"/>
              <a:gd name="connsiteX49" fmla="*/ 2965500 w 10020602"/>
              <a:gd name="connsiteY49" fmla="*/ 3009900 h 5447779"/>
              <a:gd name="connsiteX50" fmla="*/ 2889300 w 10020602"/>
              <a:gd name="connsiteY50" fmla="*/ 2984500 h 5447779"/>
              <a:gd name="connsiteX51" fmla="*/ 2838500 w 10020602"/>
              <a:gd name="connsiteY51" fmla="*/ 2959100 h 5447779"/>
              <a:gd name="connsiteX52" fmla="*/ 2584500 w 10020602"/>
              <a:gd name="connsiteY52" fmla="*/ 2921000 h 5447779"/>
              <a:gd name="connsiteX53" fmla="*/ 2495600 w 10020602"/>
              <a:gd name="connsiteY53" fmla="*/ 2908300 h 5447779"/>
              <a:gd name="connsiteX54" fmla="*/ 2432100 w 10020602"/>
              <a:gd name="connsiteY54" fmla="*/ 2882900 h 5447779"/>
              <a:gd name="connsiteX55" fmla="*/ 2241600 w 10020602"/>
              <a:gd name="connsiteY55" fmla="*/ 2857500 h 5447779"/>
              <a:gd name="connsiteX56" fmla="*/ 1974900 w 10020602"/>
              <a:gd name="connsiteY56" fmla="*/ 2819400 h 5447779"/>
              <a:gd name="connsiteX57" fmla="*/ 1936800 w 10020602"/>
              <a:gd name="connsiteY57" fmla="*/ 2806700 h 5447779"/>
              <a:gd name="connsiteX58" fmla="*/ 1759000 w 10020602"/>
              <a:gd name="connsiteY58" fmla="*/ 2781300 h 5447779"/>
              <a:gd name="connsiteX59" fmla="*/ 1644700 w 10020602"/>
              <a:gd name="connsiteY59" fmla="*/ 2743200 h 5447779"/>
              <a:gd name="connsiteX60" fmla="*/ 1606600 w 10020602"/>
              <a:gd name="connsiteY60" fmla="*/ 2730500 h 5447779"/>
              <a:gd name="connsiteX61" fmla="*/ 1568500 w 10020602"/>
              <a:gd name="connsiteY61" fmla="*/ 2717800 h 5447779"/>
              <a:gd name="connsiteX62" fmla="*/ 1543100 w 10020602"/>
              <a:gd name="connsiteY62" fmla="*/ 2679700 h 5447779"/>
              <a:gd name="connsiteX63" fmla="*/ 1416100 w 10020602"/>
              <a:gd name="connsiteY63" fmla="*/ 2590800 h 5447779"/>
              <a:gd name="connsiteX64" fmla="*/ 1390700 w 10020602"/>
              <a:gd name="connsiteY64" fmla="*/ 2552700 h 5447779"/>
              <a:gd name="connsiteX65" fmla="*/ 9315500 w 10020602"/>
              <a:gd name="connsiteY65" fmla="*/ 444500 h 5447779"/>
              <a:gd name="connsiteX0" fmla="*/ 9315500 w 10020602"/>
              <a:gd name="connsiteY0" fmla="*/ 444500 h 5447779"/>
              <a:gd name="connsiteX1" fmla="*/ 9302800 w 10020602"/>
              <a:gd name="connsiteY1" fmla="*/ 0 h 5447779"/>
              <a:gd name="connsiteX2" fmla="*/ 1022400 w 10020602"/>
              <a:gd name="connsiteY2" fmla="*/ 12700 h 5447779"/>
              <a:gd name="connsiteX3" fmla="*/ 1022400 w 10020602"/>
              <a:gd name="connsiteY3" fmla="*/ 5041900 h 5447779"/>
              <a:gd name="connsiteX4" fmla="*/ 9315500 w 10020602"/>
              <a:gd name="connsiteY4" fmla="*/ 5092700 h 5447779"/>
              <a:gd name="connsiteX5" fmla="*/ 9328200 w 10020602"/>
              <a:gd name="connsiteY5" fmla="*/ 4648200 h 5447779"/>
              <a:gd name="connsiteX6" fmla="*/ 7207300 w 10020602"/>
              <a:gd name="connsiteY6" fmla="*/ 4102100 h 5447779"/>
              <a:gd name="connsiteX7" fmla="*/ 7105700 w 10020602"/>
              <a:gd name="connsiteY7" fmla="*/ 4064000 h 5447779"/>
              <a:gd name="connsiteX8" fmla="*/ 7054900 w 10020602"/>
              <a:gd name="connsiteY8" fmla="*/ 4038600 h 5447779"/>
              <a:gd name="connsiteX9" fmla="*/ 6915200 w 10020602"/>
              <a:gd name="connsiteY9" fmla="*/ 4013200 h 5447779"/>
              <a:gd name="connsiteX10" fmla="*/ 6864400 w 10020602"/>
              <a:gd name="connsiteY10" fmla="*/ 4000500 h 5447779"/>
              <a:gd name="connsiteX11" fmla="*/ 6826300 w 10020602"/>
              <a:gd name="connsiteY11" fmla="*/ 3987800 h 5447779"/>
              <a:gd name="connsiteX12" fmla="*/ 6775500 w 10020602"/>
              <a:gd name="connsiteY12" fmla="*/ 3962400 h 5447779"/>
              <a:gd name="connsiteX13" fmla="*/ 6623100 w 10020602"/>
              <a:gd name="connsiteY13" fmla="*/ 3937000 h 5447779"/>
              <a:gd name="connsiteX14" fmla="*/ 6559600 w 10020602"/>
              <a:gd name="connsiteY14" fmla="*/ 3898900 h 5447779"/>
              <a:gd name="connsiteX15" fmla="*/ 6521500 w 10020602"/>
              <a:gd name="connsiteY15" fmla="*/ 3886200 h 5447779"/>
              <a:gd name="connsiteX16" fmla="*/ 6483400 w 10020602"/>
              <a:gd name="connsiteY16" fmla="*/ 3860800 h 5447779"/>
              <a:gd name="connsiteX17" fmla="*/ 6445300 w 10020602"/>
              <a:gd name="connsiteY17" fmla="*/ 3848100 h 5447779"/>
              <a:gd name="connsiteX18" fmla="*/ 6381800 w 10020602"/>
              <a:gd name="connsiteY18" fmla="*/ 3822700 h 5447779"/>
              <a:gd name="connsiteX19" fmla="*/ 6229400 w 10020602"/>
              <a:gd name="connsiteY19" fmla="*/ 3810000 h 5447779"/>
              <a:gd name="connsiteX20" fmla="*/ 6051600 w 10020602"/>
              <a:gd name="connsiteY20" fmla="*/ 3746500 h 5447779"/>
              <a:gd name="connsiteX21" fmla="*/ 5950000 w 10020602"/>
              <a:gd name="connsiteY21" fmla="*/ 3721100 h 5447779"/>
              <a:gd name="connsiteX22" fmla="*/ 5784900 w 10020602"/>
              <a:gd name="connsiteY22" fmla="*/ 3695700 h 5447779"/>
              <a:gd name="connsiteX23" fmla="*/ 5696000 w 10020602"/>
              <a:gd name="connsiteY23" fmla="*/ 3670300 h 5447779"/>
              <a:gd name="connsiteX24" fmla="*/ 5619800 w 10020602"/>
              <a:gd name="connsiteY24" fmla="*/ 3657600 h 5447779"/>
              <a:gd name="connsiteX25" fmla="*/ 5442000 w 10020602"/>
              <a:gd name="connsiteY25" fmla="*/ 3619500 h 5447779"/>
              <a:gd name="connsiteX26" fmla="*/ 5276900 w 10020602"/>
              <a:gd name="connsiteY26" fmla="*/ 3606800 h 5447779"/>
              <a:gd name="connsiteX27" fmla="*/ 5099100 w 10020602"/>
              <a:gd name="connsiteY27" fmla="*/ 3568700 h 5447779"/>
              <a:gd name="connsiteX28" fmla="*/ 5022900 w 10020602"/>
              <a:gd name="connsiteY28" fmla="*/ 3543300 h 5447779"/>
              <a:gd name="connsiteX29" fmla="*/ 4934000 w 10020602"/>
              <a:gd name="connsiteY29" fmla="*/ 3530600 h 5447779"/>
              <a:gd name="connsiteX30" fmla="*/ 4883200 w 10020602"/>
              <a:gd name="connsiteY30" fmla="*/ 3517900 h 5447779"/>
              <a:gd name="connsiteX31" fmla="*/ 4819700 w 10020602"/>
              <a:gd name="connsiteY31" fmla="*/ 3505200 h 5447779"/>
              <a:gd name="connsiteX32" fmla="*/ 4565700 w 10020602"/>
              <a:gd name="connsiteY32" fmla="*/ 3479800 h 5447779"/>
              <a:gd name="connsiteX33" fmla="*/ 4476800 w 10020602"/>
              <a:gd name="connsiteY33" fmla="*/ 3454400 h 5447779"/>
              <a:gd name="connsiteX34" fmla="*/ 4299000 w 10020602"/>
              <a:gd name="connsiteY34" fmla="*/ 3429000 h 5447779"/>
              <a:gd name="connsiteX35" fmla="*/ 4184700 w 10020602"/>
              <a:gd name="connsiteY35" fmla="*/ 3390900 h 5447779"/>
              <a:gd name="connsiteX36" fmla="*/ 4108500 w 10020602"/>
              <a:gd name="connsiteY36" fmla="*/ 3365500 h 5447779"/>
              <a:gd name="connsiteX37" fmla="*/ 4019600 w 10020602"/>
              <a:gd name="connsiteY37" fmla="*/ 3340100 h 5447779"/>
              <a:gd name="connsiteX38" fmla="*/ 3905300 w 10020602"/>
              <a:gd name="connsiteY38" fmla="*/ 3302000 h 5447779"/>
              <a:gd name="connsiteX39" fmla="*/ 3791000 w 10020602"/>
              <a:gd name="connsiteY39" fmla="*/ 3263900 h 5447779"/>
              <a:gd name="connsiteX40" fmla="*/ 3625900 w 10020602"/>
              <a:gd name="connsiteY40" fmla="*/ 3225800 h 5447779"/>
              <a:gd name="connsiteX41" fmla="*/ 3498900 w 10020602"/>
              <a:gd name="connsiteY41" fmla="*/ 3187700 h 5447779"/>
              <a:gd name="connsiteX42" fmla="*/ 3435400 w 10020602"/>
              <a:gd name="connsiteY42" fmla="*/ 3162300 h 5447779"/>
              <a:gd name="connsiteX43" fmla="*/ 3384600 w 10020602"/>
              <a:gd name="connsiteY43" fmla="*/ 3149600 h 5447779"/>
              <a:gd name="connsiteX44" fmla="*/ 3308400 w 10020602"/>
              <a:gd name="connsiteY44" fmla="*/ 3124200 h 5447779"/>
              <a:gd name="connsiteX45" fmla="*/ 3257600 w 10020602"/>
              <a:gd name="connsiteY45" fmla="*/ 3098800 h 5447779"/>
              <a:gd name="connsiteX46" fmla="*/ 3194100 w 10020602"/>
              <a:gd name="connsiteY46" fmla="*/ 3086100 h 5447779"/>
              <a:gd name="connsiteX47" fmla="*/ 3041700 w 10020602"/>
              <a:gd name="connsiteY47" fmla="*/ 3022600 h 5447779"/>
              <a:gd name="connsiteX48" fmla="*/ 2965500 w 10020602"/>
              <a:gd name="connsiteY48" fmla="*/ 3009900 h 5447779"/>
              <a:gd name="connsiteX49" fmla="*/ 2889300 w 10020602"/>
              <a:gd name="connsiteY49" fmla="*/ 2984500 h 5447779"/>
              <a:gd name="connsiteX50" fmla="*/ 2838500 w 10020602"/>
              <a:gd name="connsiteY50" fmla="*/ 2959100 h 5447779"/>
              <a:gd name="connsiteX51" fmla="*/ 2584500 w 10020602"/>
              <a:gd name="connsiteY51" fmla="*/ 2921000 h 5447779"/>
              <a:gd name="connsiteX52" fmla="*/ 2495600 w 10020602"/>
              <a:gd name="connsiteY52" fmla="*/ 2908300 h 5447779"/>
              <a:gd name="connsiteX53" fmla="*/ 2432100 w 10020602"/>
              <a:gd name="connsiteY53" fmla="*/ 2882900 h 5447779"/>
              <a:gd name="connsiteX54" fmla="*/ 2241600 w 10020602"/>
              <a:gd name="connsiteY54" fmla="*/ 2857500 h 5447779"/>
              <a:gd name="connsiteX55" fmla="*/ 1974900 w 10020602"/>
              <a:gd name="connsiteY55" fmla="*/ 2819400 h 5447779"/>
              <a:gd name="connsiteX56" fmla="*/ 1936800 w 10020602"/>
              <a:gd name="connsiteY56" fmla="*/ 2806700 h 5447779"/>
              <a:gd name="connsiteX57" fmla="*/ 1759000 w 10020602"/>
              <a:gd name="connsiteY57" fmla="*/ 2781300 h 5447779"/>
              <a:gd name="connsiteX58" fmla="*/ 1644700 w 10020602"/>
              <a:gd name="connsiteY58" fmla="*/ 2743200 h 5447779"/>
              <a:gd name="connsiteX59" fmla="*/ 1606600 w 10020602"/>
              <a:gd name="connsiteY59" fmla="*/ 2730500 h 5447779"/>
              <a:gd name="connsiteX60" fmla="*/ 1568500 w 10020602"/>
              <a:gd name="connsiteY60" fmla="*/ 2717800 h 5447779"/>
              <a:gd name="connsiteX61" fmla="*/ 1543100 w 10020602"/>
              <a:gd name="connsiteY61" fmla="*/ 2679700 h 5447779"/>
              <a:gd name="connsiteX62" fmla="*/ 1416100 w 10020602"/>
              <a:gd name="connsiteY62" fmla="*/ 2590800 h 5447779"/>
              <a:gd name="connsiteX63" fmla="*/ 1390700 w 10020602"/>
              <a:gd name="connsiteY63" fmla="*/ 2552700 h 5447779"/>
              <a:gd name="connsiteX64" fmla="*/ 9315500 w 10020602"/>
              <a:gd name="connsiteY64" fmla="*/ 444500 h 5447779"/>
              <a:gd name="connsiteX0" fmla="*/ 9315500 w 10025173"/>
              <a:gd name="connsiteY0" fmla="*/ 444500 h 5447779"/>
              <a:gd name="connsiteX1" fmla="*/ 9302800 w 10025173"/>
              <a:gd name="connsiteY1" fmla="*/ 0 h 5447779"/>
              <a:gd name="connsiteX2" fmla="*/ 1022400 w 10025173"/>
              <a:gd name="connsiteY2" fmla="*/ 12700 h 5447779"/>
              <a:gd name="connsiteX3" fmla="*/ 1022400 w 10025173"/>
              <a:gd name="connsiteY3" fmla="*/ 5041900 h 5447779"/>
              <a:gd name="connsiteX4" fmla="*/ 9315500 w 10025173"/>
              <a:gd name="connsiteY4" fmla="*/ 5092700 h 5447779"/>
              <a:gd name="connsiteX5" fmla="*/ 9328200 w 10025173"/>
              <a:gd name="connsiteY5" fmla="*/ 4648200 h 5447779"/>
              <a:gd name="connsiteX6" fmla="*/ 7105700 w 10025173"/>
              <a:gd name="connsiteY6" fmla="*/ 4064000 h 5447779"/>
              <a:gd name="connsiteX7" fmla="*/ 7054900 w 10025173"/>
              <a:gd name="connsiteY7" fmla="*/ 4038600 h 5447779"/>
              <a:gd name="connsiteX8" fmla="*/ 6915200 w 10025173"/>
              <a:gd name="connsiteY8" fmla="*/ 4013200 h 5447779"/>
              <a:gd name="connsiteX9" fmla="*/ 6864400 w 10025173"/>
              <a:gd name="connsiteY9" fmla="*/ 4000500 h 5447779"/>
              <a:gd name="connsiteX10" fmla="*/ 6826300 w 10025173"/>
              <a:gd name="connsiteY10" fmla="*/ 3987800 h 5447779"/>
              <a:gd name="connsiteX11" fmla="*/ 6775500 w 10025173"/>
              <a:gd name="connsiteY11" fmla="*/ 3962400 h 5447779"/>
              <a:gd name="connsiteX12" fmla="*/ 6623100 w 10025173"/>
              <a:gd name="connsiteY12" fmla="*/ 3937000 h 5447779"/>
              <a:gd name="connsiteX13" fmla="*/ 6559600 w 10025173"/>
              <a:gd name="connsiteY13" fmla="*/ 3898900 h 5447779"/>
              <a:gd name="connsiteX14" fmla="*/ 6521500 w 10025173"/>
              <a:gd name="connsiteY14" fmla="*/ 3886200 h 5447779"/>
              <a:gd name="connsiteX15" fmla="*/ 6483400 w 10025173"/>
              <a:gd name="connsiteY15" fmla="*/ 3860800 h 5447779"/>
              <a:gd name="connsiteX16" fmla="*/ 6445300 w 10025173"/>
              <a:gd name="connsiteY16" fmla="*/ 3848100 h 5447779"/>
              <a:gd name="connsiteX17" fmla="*/ 6381800 w 10025173"/>
              <a:gd name="connsiteY17" fmla="*/ 3822700 h 5447779"/>
              <a:gd name="connsiteX18" fmla="*/ 6229400 w 10025173"/>
              <a:gd name="connsiteY18" fmla="*/ 3810000 h 5447779"/>
              <a:gd name="connsiteX19" fmla="*/ 6051600 w 10025173"/>
              <a:gd name="connsiteY19" fmla="*/ 3746500 h 5447779"/>
              <a:gd name="connsiteX20" fmla="*/ 5950000 w 10025173"/>
              <a:gd name="connsiteY20" fmla="*/ 3721100 h 5447779"/>
              <a:gd name="connsiteX21" fmla="*/ 5784900 w 10025173"/>
              <a:gd name="connsiteY21" fmla="*/ 3695700 h 5447779"/>
              <a:gd name="connsiteX22" fmla="*/ 5696000 w 10025173"/>
              <a:gd name="connsiteY22" fmla="*/ 3670300 h 5447779"/>
              <a:gd name="connsiteX23" fmla="*/ 5619800 w 10025173"/>
              <a:gd name="connsiteY23" fmla="*/ 3657600 h 5447779"/>
              <a:gd name="connsiteX24" fmla="*/ 5442000 w 10025173"/>
              <a:gd name="connsiteY24" fmla="*/ 3619500 h 5447779"/>
              <a:gd name="connsiteX25" fmla="*/ 5276900 w 10025173"/>
              <a:gd name="connsiteY25" fmla="*/ 3606800 h 5447779"/>
              <a:gd name="connsiteX26" fmla="*/ 5099100 w 10025173"/>
              <a:gd name="connsiteY26" fmla="*/ 3568700 h 5447779"/>
              <a:gd name="connsiteX27" fmla="*/ 5022900 w 10025173"/>
              <a:gd name="connsiteY27" fmla="*/ 3543300 h 5447779"/>
              <a:gd name="connsiteX28" fmla="*/ 4934000 w 10025173"/>
              <a:gd name="connsiteY28" fmla="*/ 3530600 h 5447779"/>
              <a:gd name="connsiteX29" fmla="*/ 4883200 w 10025173"/>
              <a:gd name="connsiteY29" fmla="*/ 3517900 h 5447779"/>
              <a:gd name="connsiteX30" fmla="*/ 4819700 w 10025173"/>
              <a:gd name="connsiteY30" fmla="*/ 3505200 h 5447779"/>
              <a:gd name="connsiteX31" fmla="*/ 4565700 w 10025173"/>
              <a:gd name="connsiteY31" fmla="*/ 3479800 h 5447779"/>
              <a:gd name="connsiteX32" fmla="*/ 4476800 w 10025173"/>
              <a:gd name="connsiteY32" fmla="*/ 3454400 h 5447779"/>
              <a:gd name="connsiteX33" fmla="*/ 4299000 w 10025173"/>
              <a:gd name="connsiteY33" fmla="*/ 3429000 h 5447779"/>
              <a:gd name="connsiteX34" fmla="*/ 4184700 w 10025173"/>
              <a:gd name="connsiteY34" fmla="*/ 3390900 h 5447779"/>
              <a:gd name="connsiteX35" fmla="*/ 4108500 w 10025173"/>
              <a:gd name="connsiteY35" fmla="*/ 3365500 h 5447779"/>
              <a:gd name="connsiteX36" fmla="*/ 4019600 w 10025173"/>
              <a:gd name="connsiteY36" fmla="*/ 3340100 h 5447779"/>
              <a:gd name="connsiteX37" fmla="*/ 3905300 w 10025173"/>
              <a:gd name="connsiteY37" fmla="*/ 3302000 h 5447779"/>
              <a:gd name="connsiteX38" fmla="*/ 3791000 w 10025173"/>
              <a:gd name="connsiteY38" fmla="*/ 3263900 h 5447779"/>
              <a:gd name="connsiteX39" fmla="*/ 3625900 w 10025173"/>
              <a:gd name="connsiteY39" fmla="*/ 3225800 h 5447779"/>
              <a:gd name="connsiteX40" fmla="*/ 3498900 w 10025173"/>
              <a:gd name="connsiteY40" fmla="*/ 3187700 h 5447779"/>
              <a:gd name="connsiteX41" fmla="*/ 3435400 w 10025173"/>
              <a:gd name="connsiteY41" fmla="*/ 3162300 h 5447779"/>
              <a:gd name="connsiteX42" fmla="*/ 3384600 w 10025173"/>
              <a:gd name="connsiteY42" fmla="*/ 3149600 h 5447779"/>
              <a:gd name="connsiteX43" fmla="*/ 3308400 w 10025173"/>
              <a:gd name="connsiteY43" fmla="*/ 3124200 h 5447779"/>
              <a:gd name="connsiteX44" fmla="*/ 3257600 w 10025173"/>
              <a:gd name="connsiteY44" fmla="*/ 3098800 h 5447779"/>
              <a:gd name="connsiteX45" fmla="*/ 3194100 w 10025173"/>
              <a:gd name="connsiteY45" fmla="*/ 3086100 h 5447779"/>
              <a:gd name="connsiteX46" fmla="*/ 3041700 w 10025173"/>
              <a:gd name="connsiteY46" fmla="*/ 3022600 h 5447779"/>
              <a:gd name="connsiteX47" fmla="*/ 2965500 w 10025173"/>
              <a:gd name="connsiteY47" fmla="*/ 3009900 h 5447779"/>
              <a:gd name="connsiteX48" fmla="*/ 2889300 w 10025173"/>
              <a:gd name="connsiteY48" fmla="*/ 2984500 h 5447779"/>
              <a:gd name="connsiteX49" fmla="*/ 2838500 w 10025173"/>
              <a:gd name="connsiteY49" fmla="*/ 2959100 h 5447779"/>
              <a:gd name="connsiteX50" fmla="*/ 2584500 w 10025173"/>
              <a:gd name="connsiteY50" fmla="*/ 2921000 h 5447779"/>
              <a:gd name="connsiteX51" fmla="*/ 2495600 w 10025173"/>
              <a:gd name="connsiteY51" fmla="*/ 2908300 h 5447779"/>
              <a:gd name="connsiteX52" fmla="*/ 2432100 w 10025173"/>
              <a:gd name="connsiteY52" fmla="*/ 2882900 h 5447779"/>
              <a:gd name="connsiteX53" fmla="*/ 2241600 w 10025173"/>
              <a:gd name="connsiteY53" fmla="*/ 2857500 h 5447779"/>
              <a:gd name="connsiteX54" fmla="*/ 1974900 w 10025173"/>
              <a:gd name="connsiteY54" fmla="*/ 2819400 h 5447779"/>
              <a:gd name="connsiteX55" fmla="*/ 1936800 w 10025173"/>
              <a:gd name="connsiteY55" fmla="*/ 2806700 h 5447779"/>
              <a:gd name="connsiteX56" fmla="*/ 1759000 w 10025173"/>
              <a:gd name="connsiteY56" fmla="*/ 2781300 h 5447779"/>
              <a:gd name="connsiteX57" fmla="*/ 1644700 w 10025173"/>
              <a:gd name="connsiteY57" fmla="*/ 2743200 h 5447779"/>
              <a:gd name="connsiteX58" fmla="*/ 1606600 w 10025173"/>
              <a:gd name="connsiteY58" fmla="*/ 2730500 h 5447779"/>
              <a:gd name="connsiteX59" fmla="*/ 1568500 w 10025173"/>
              <a:gd name="connsiteY59" fmla="*/ 2717800 h 5447779"/>
              <a:gd name="connsiteX60" fmla="*/ 1543100 w 10025173"/>
              <a:gd name="connsiteY60" fmla="*/ 2679700 h 5447779"/>
              <a:gd name="connsiteX61" fmla="*/ 1416100 w 10025173"/>
              <a:gd name="connsiteY61" fmla="*/ 2590800 h 5447779"/>
              <a:gd name="connsiteX62" fmla="*/ 1390700 w 10025173"/>
              <a:gd name="connsiteY62" fmla="*/ 2552700 h 5447779"/>
              <a:gd name="connsiteX63" fmla="*/ 9315500 w 10025173"/>
              <a:gd name="connsiteY63" fmla="*/ 444500 h 5447779"/>
              <a:gd name="connsiteX0" fmla="*/ 9315500 w 10025173"/>
              <a:gd name="connsiteY0" fmla="*/ 444500 h 5447779"/>
              <a:gd name="connsiteX1" fmla="*/ 9302800 w 10025173"/>
              <a:gd name="connsiteY1" fmla="*/ 0 h 5447779"/>
              <a:gd name="connsiteX2" fmla="*/ 1022400 w 10025173"/>
              <a:gd name="connsiteY2" fmla="*/ 12700 h 5447779"/>
              <a:gd name="connsiteX3" fmla="*/ 1022400 w 10025173"/>
              <a:gd name="connsiteY3" fmla="*/ 5041900 h 5447779"/>
              <a:gd name="connsiteX4" fmla="*/ 9315500 w 10025173"/>
              <a:gd name="connsiteY4" fmla="*/ 5092700 h 5447779"/>
              <a:gd name="connsiteX5" fmla="*/ 9328200 w 10025173"/>
              <a:gd name="connsiteY5" fmla="*/ 4648200 h 5447779"/>
              <a:gd name="connsiteX6" fmla="*/ 7105700 w 10025173"/>
              <a:gd name="connsiteY6" fmla="*/ 4064000 h 5447779"/>
              <a:gd name="connsiteX7" fmla="*/ 6915200 w 10025173"/>
              <a:gd name="connsiteY7" fmla="*/ 4013200 h 5447779"/>
              <a:gd name="connsiteX8" fmla="*/ 6864400 w 10025173"/>
              <a:gd name="connsiteY8" fmla="*/ 4000500 h 5447779"/>
              <a:gd name="connsiteX9" fmla="*/ 6826300 w 10025173"/>
              <a:gd name="connsiteY9" fmla="*/ 3987800 h 5447779"/>
              <a:gd name="connsiteX10" fmla="*/ 6775500 w 10025173"/>
              <a:gd name="connsiteY10" fmla="*/ 3962400 h 5447779"/>
              <a:gd name="connsiteX11" fmla="*/ 6623100 w 10025173"/>
              <a:gd name="connsiteY11" fmla="*/ 3937000 h 5447779"/>
              <a:gd name="connsiteX12" fmla="*/ 6559600 w 10025173"/>
              <a:gd name="connsiteY12" fmla="*/ 3898900 h 5447779"/>
              <a:gd name="connsiteX13" fmla="*/ 6521500 w 10025173"/>
              <a:gd name="connsiteY13" fmla="*/ 3886200 h 5447779"/>
              <a:gd name="connsiteX14" fmla="*/ 6483400 w 10025173"/>
              <a:gd name="connsiteY14" fmla="*/ 3860800 h 5447779"/>
              <a:gd name="connsiteX15" fmla="*/ 6445300 w 10025173"/>
              <a:gd name="connsiteY15" fmla="*/ 3848100 h 5447779"/>
              <a:gd name="connsiteX16" fmla="*/ 6381800 w 10025173"/>
              <a:gd name="connsiteY16" fmla="*/ 3822700 h 5447779"/>
              <a:gd name="connsiteX17" fmla="*/ 6229400 w 10025173"/>
              <a:gd name="connsiteY17" fmla="*/ 3810000 h 5447779"/>
              <a:gd name="connsiteX18" fmla="*/ 6051600 w 10025173"/>
              <a:gd name="connsiteY18" fmla="*/ 3746500 h 5447779"/>
              <a:gd name="connsiteX19" fmla="*/ 5950000 w 10025173"/>
              <a:gd name="connsiteY19" fmla="*/ 3721100 h 5447779"/>
              <a:gd name="connsiteX20" fmla="*/ 5784900 w 10025173"/>
              <a:gd name="connsiteY20" fmla="*/ 3695700 h 5447779"/>
              <a:gd name="connsiteX21" fmla="*/ 5696000 w 10025173"/>
              <a:gd name="connsiteY21" fmla="*/ 3670300 h 5447779"/>
              <a:gd name="connsiteX22" fmla="*/ 5619800 w 10025173"/>
              <a:gd name="connsiteY22" fmla="*/ 3657600 h 5447779"/>
              <a:gd name="connsiteX23" fmla="*/ 5442000 w 10025173"/>
              <a:gd name="connsiteY23" fmla="*/ 3619500 h 5447779"/>
              <a:gd name="connsiteX24" fmla="*/ 5276900 w 10025173"/>
              <a:gd name="connsiteY24" fmla="*/ 3606800 h 5447779"/>
              <a:gd name="connsiteX25" fmla="*/ 5099100 w 10025173"/>
              <a:gd name="connsiteY25" fmla="*/ 3568700 h 5447779"/>
              <a:gd name="connsiteX26" fmla="*/ 5022900 w 10025173"/>
              <a:gd name="connsiteY26" fmla="*/ 3543300 h 5447779"/>
              <a:gd name="connsiteX27" fmla="*/ 4934000 w 10025173"/>
              <a:gd name="connsiteY27" fmla="*/ 3530600 h 5447779"/>
              <a:gd name="connsiteX28" fmla="*/ 4883200 w 10025173"/>
              <a:gd name="connsiteY28" fmla="*/ 3517900 h 5447779"/>
              <a:gd name="connsiteX29" fmla="*/ 4819700 w 10025173"/>
              <a:gd name="connsiteY29" fmla="*/ 3505200 h 5447779"/>
              <a:gd name="connsiteX30" fmla="*/ 4565700 w 10025173"/>
              <a:gd name="connsiteY30" fmla="*/ 3479800 h 5447779"/>
              <a:gd name="connsiteX31" fmla="*/ 4476800 w 10025173"/>
              <a:gd name="connsiteY31" fmla="*/ 3454400 h 5447779"/>
              <a:gd name="connsiteX32" fmla="*/ 4299000 w 10025173"/>
              <a:gd name="connsiteY32" fmla="*/ 3429000 h 5447779"/>
              <a:gd name="connsiteX33" fmla="*/ 4184700 w 10025173"/>
              <a:gd name="connsiteY33" fmla="*/ 3390900 h 5447779"/>
              <a:gd name="connsiteX34" fmla="*/ 4108500 w 10025173"/>
              <a:gd name="connsiteY34" fmla="*/ 3365500 h 5447779"/>
              <a:gd name="connsiteX35" fmla="*/ 4019600 w 10025173"/>
              <a:gd name="connsiteY35" fmla="*/ 3340100 h 5447779"/>
              <a:gd name="connsiteX36" fmla="*/ 3905300 w 10025173"/>
              <a:gd name="connsiteY36" fmla="*/ 3302000 h 5447779"/>
              <a:gd name="connsiteX37" fmla="*/ 3791000 w 10025173"/>
              <a:gd name="connsiteY37" fmla="*/ 3263900 h 5447779"/>
              <a:gd name="connsiteX38" fmla="*/ 3625900 w 10025173"/>
              <a:gd name="connsiteY38" fmla="*/ 3225800 h 5447779"/>
              <a:gd name="connsiteX39" fmla="*/ 3498900 w 10025173"/>
              <a:gd name="connsiteY39" fmla="*/ 3187700 h 5447779"/>
              <a:gd name="connsiteX40" fmla="*/ 3435400 w 10025173"/>
              <a:gd name="connsiteY40" fmla="*/ 3162300 h 5447779"/>
              <a:gd name="connsiteX41" fmla="*/ 3384600 w 10025173"/>
              <a:gd name="connsiteY41" fmla="*/ 3149600 h 5447779"/>
              <a:gd name="connsiteX42" fmla="*/ 3308400 w 10025173"/>
              <a:gd name="connsiteY42" fmla="*/ 3124200 h 5447779"/>
              <a:gd name="connsiteX43" fmla="*/ 3257600 w 10025173"/>
              <a:gd name="connsiteY43" fmla="*/ 3098800 h 5447779"/>
              <a:gd name="connsiteX44" fmla="*/ 3194100 w 10025173"/>
              <a:gd name="connsiteY44" fmla="*/ 3086100 h 5447779"/>
              <a:gd name="connsiteX45" fmla="*/ 3041700 w 10025173"/>
              <a:gd name="connsiteY45" fmla="*/ 3022600 h 5447779"/>
              <a:gd name="connsiteX46" fmla="*/ 2965500 w 10025173"/>
              <a:gd name="connsiteY46" fmla="*/ 3009900 h 5447779"/>
              <a:gd name="connsiteX47" fmla="*/ 2889300 w 10025173"/>
              <a:gd name="connsiteY47" fmla="*/ 2984500 h 5447779"/>
              <a:gd name="connsiteX48" fmla="*/ 2838500 w 10025173"/>
              <a:gd name="connsiteY48" fmla="*/ 2959100 h 5447779"/>
              <a:gd name="connsiteX49" fmla="*/ 2584500 w 10025173"/>
              <a:gd name="connsiteY49" fmla="*/ 2921000 h 5447779"/>
              <a:gd name="connsiteX50" fmla="*/ 2495600 w 10025173"/>
              <a:gd name="connsiteY50" fmla="*/ 2908300 h 5447779"/>
              <a:gd name="connsiteX51" fmla="*/ 2432100 w 10025173"/>
              <a:gd name="connsiteY51" fmla="*/ 2882900 h 5447779"/>
              <a:gd name="connsiteX52" fmla="*/ 2241600 w 10025173"/>
              <a:gd name="connsiteY52" fmla="*/ 2857500 h 5447779"/>
              <a:gd name="connsiteX53" fmla="*/ 1974900 w 10025173"/>
              <a:gd name="connsiteY53" fmla="*/ 2819400 h 5447779"/>
              <a:gd name="connsiteX54" fmla="*/ 1936800 w 10025173"/>
              <a:gd name="connsiteY54" fmla="*/ 2806700 h 5447779"/>
              <a:gd name="connsiteX55" fmla="*/ 1759000 w 10025173"/>
              <a:gd name="connsiteY55" fmla="*/ 2781300 h 5447779"/>
              <a:gd name="connsiteX56" fmla="*/ 1644700 w 10025173"/>
              <a:gd name="connsiteY56" fmla="*/ 2743200 h 5447779"/>
              <a:gd name="connsiteX57" fmla="*/ 1606600 w 10025173"/>
              <a:gd name="connsiteY57" fmla="*/ 2730500 h 5447779"/>
              <a:gd name="connsiteX58" fmla="*/ 1568500 w 10025173"/>
              <a:gd name="connsiteY58" fmla="*/ 2717800 h 5447779"/>
              <a:gd name="connsiteX59" fmla="*/ 1543100 w 10025173"/>
              <a:gd name="connsiteY59" fmla="*/ 2679700 h 5447779"/>
              <a:gd name="connsiteX60" fmla="*/ 1416100 w 10025173"/>
              <a:gd name="connsiteY60" fmla="*/ 2590800 h 5447779"/>
              <a:gd name="connsiteX61" fmla="*/ 1390700 w 10025173"/>
              <a:gd name="connsiteY61" fmla="*/ 2552700 h 5447779"/>
              <a:gd name="connsiteX62" fmla="*/ 9315500 w 10025173"/>
              <a:gd name="connsiteY62" fmla="*/ 444500 h 5447779"/>
              <a:gd name="connsiteX0" fmla="*/ 9315500 w 10033843"/>
              <a:gd name="connsiteY0" fmla="*/ 444500 h 5447779"/>
              <a:gd name="connsiteX1" fmla="*/ 9302800 w 10033843"/>
              <a:gd name="connsiteY1" fmla="*/ 0 h 5447779"/>
              <a:gd name="connsiteX2" fmla="*/ 1022400 w 10033843"/>
              <a:gd name="connsiteY2" fmla="*/ 12700 h 5447779"/>
              <a:gd name="connsiteX3" fmla="*/ 1022400 w 10033843"/>
              <a:gd name="connsiteY3" fmla="*/ 5041900 h 5447779"/>
              <a:gd name="connsiteX4" fmla="*/ 9315500 w 10033843"/>
              <a:gd name="connsiteY4" fmla="*/ 5092700 h 5447779"/>
              <a:gd name="connsiteX5" fmla="*/ 9328200 w 10033843"/>
              <a:gd name="connsiteY5" fmla="*/ 4648200 h 5447779"/>
              <a:gd name="connsiteX6" fmla="*/ 6915200 w 10033843"/>
              <a:gd name="connsiteY6" fmla="*/ 4013200 h 5447779"/>
              <a:gd name="connsiteX7" fmla="*/ 6864400 w 10033843"/>
              <a:gd name="connsiteY7" fmla="*/ 4000500 h 5447779"/>
              <a:gd name="connsiteX8" fmla="*/ 6826300 w 10033843"/>
              <a:gd name="connsiteY8" fmla="*/ 3987800 h 5447779"/>
              <a:gd name="connsiteX9" fmla="*/ 6775500 w 10033843"/>
              <a:gd name="connsiteY9" fmla="*/ 3962400 h 5447779"/>
              <a:gd name="connsiteX10" fmla="*/ 6623100 w 10033843"/>
              <a:gd name="connsiteY10" fmla="*/ 3937000 h 5447779"/>
              <a:gd name="connsiteX11" fmla="*/ 6559600 w 10033843"/>
              <a:gd name="connsiteY11" fmla="*/ 3898900 h 5447779"/>
              <a:gd name="connsiteX12" fmla="*/ 6521500 w 10033843"/>
              <a:gd name="connsiteY12" fmla="*/ 3886200 h 5447779"/>
              <a:gd name="connsiteX13" fmla="*/ 6483400 w 10033843"/>
              <a:gd name="connsiteY13" fmla="*/ 3860800 h 5447779"/>
              <a:gd name="connsiteX14" fmla="*/ 6445300 w 10033843"/>
              <a:gd name="connsiteY14" fmla="*/ 3848100 h 5447779"/>
              <a:gd name="connsiteX15" fmla="*/ 6381800 w 10033843"/>
              <a:gd name="connsiteY15" fmla="*/ 3822700 h 5447779"/>
              <a:gd name="connsiteX16" fmla="*/ 6229400 w 10033843"/>
              <a:gd name="connsiteY16" fmla="*/ 3810000 h 5447779"/>
              <a:gd name="connsiteX17" fmla="*/ 6051600 w 10033843"/>
              <a:gd name="connsiteY17" fmla="*/ 3746500 h 5447779"/>
              <a:gd name="connsiteX18" fmla="*/ 5950000 w 10033843"/>
              <a:gd name="connsiteY18" fmla="*/ 3721100 h 5447779"/>
              <a:gd name="connsiteX19" fmla="*/ 5784900 w 10033843"/>
              <a:gd name="connsiteY19" fmla="*/ 3695700 h 5447779"/>
              <a:gd name="connsiteX20" fmla="*/ 5696000 w 10033843"/>
              <a:gd name="connsiteY20" fmla="*/ 3670300 h 5447779"/>
              <a:gd name="connsiteX21" fmla="*/ 5619800 w 10033843"/>
              <a:gd name="connsiteY21" fmla="*/ 3657600 h 5447779"/>
              <a:gd name="connsiteX22" fmla="*/ 5442000 w 10033843"/>
              <a:gd name="connsiteY22" fmla="*/ 3619500 h 5447779"/>
              <a:gd name="connsiteX23" fmla="*/ 5276900 w 10033843"/>
              <a:gd name="connsiteY23" fmla="*/ 3606800 h 5447779"/>
              <a:gd name="connsiteX24" fmla="*/ 5099100 w 10033843"/>
              <a:gd name="connsiteY24" fmla="*/ 3568700 h 5447779"/>
              <a:gd name="connsiteX25" fmla="*/ 5022900 w 10033843"/>
              <a:gd name="connsiteY25" fmla="*/ 3543300 h 5447779"/>
              <a:gd name="connsiteX26" fmla="*/ 4934000 w 10033843"/>
              <a:gd name="connsiteY26" fmla="*/ 3530600 h 5447779"/>
              <a:gd name="connsiteX27" fmla="*/ 4883200 w 10033843"/>
              <a:gd name="connsiteY27" fmla="*/ 3517900 h 5447779"/>
              <a:gd name="connsiteX28" fmla="*/ 4819700 w 10033843"/>
              <a:gd name="connsiteY28" fmla="*/ 3505200 h 5447779"/>
              <a:gd name="connsiteX29" fmla="*/ 4565700 w 10033843"/>
              <a:gd name="connsiteY29" fmla="*/ 3479800 h 5447779"/>
              <a:gd name="connsiteX30" fmla="*/ 4476800 w 10033843"/>
              <a:gd name="connsiteY30" fmla="*/ 3454400 h 5447779"/>
              <a:gd name="connsiteX31" fmla="*/ 4299000 w 10033843"/>
              <a:gd name="connsiteY31" fmla="*/ 3429000 h 5447779"/>
              <a:gd name="connsiteX32" fmla="*/ 4184700 w 10033843"/>
              <a:gd name="connsiteY32" fmla="*/ 3390900 h 5447779"/>
              <a:gd name="connsiteX33" fmla="*/ 4108500 w 10033843"/>
              <a:gd name="connsiteY33" fmla="*/ 3365500 h 5447779"/>
              <a:gd name="connsiteX34" fmla="*/ 4019600 w 10033843"/>
              <a:gd name="connsiteY34" fmla="*/ 3340100 h 5447779"/>
              <a:gd name="connsiteX35" fmla="*/ 3905300 w 10033843"/>
              <a:gd name="connsiteY35" fmla="*/ 3302000 h 5447779"/>
              <a:gd name="connsiteX36" fmla="*/ 3791000 w 10033843"/>
              <a:gd name="connsiteY36" fmla="*/ 3263900 h 5447779"/>
              <a:gd name="connsiteX37" fmla="*/ 3625900 w 10033843"/>
              <a:gd name="connsiteY37" fmla="*/ 3225800 h 5447779"/>
              <a:gd name="connsiteX38" fmla="*/ 3498900 w 10033843"/>
              <a:gd name="connsiteY38" fmla="*/ 3187700 h 5447779"/>
              <a:gd name="connsiteX39" fmla="*/ 3435400 w 10033843"/>
              <a:gd name="connsiteY39" fmla="*/ 3162300 h 5447779"/>
              <a:gd name="connsiteX40" fmla="*/ 3384600 w 10033843"/>
              <a:gd name="connsiteY40" fmla="*/ 3149600 h 5447779"/>
              <a:gd name="connsiteX41" fmla="*/ 3308400 w 10033843"/>
              <a:gd name="connsiteY41" fmla="*/ 3124200 h 5447779"/>
              <a:gd name="connsiteX42" fmla="*/ 3257600 w 10033843"/>
              <a:gd name="connsiteY42" fmla="*/ 3098800 h 5447779"/>
              <a:gd name="connsiteX43" fmla="*/ 3194100 w 10033843"/>
              <a:gd name="connsiteY43" fmla="*/ 3086100 h 5447779"/>
              <a:gd name="connsiteX44" fmla="*/ 3041700 w 10033843"/>
              <a:gd name="connsiteY44" fmla="*/ 3022600 h 5447779"/>
              <a:gd name="connsiteX45" fmla="*/ 2965500 w 10033843"/>
              <a:gd name="connsiteY45" fmla="*/ 3009900 h 5447779"/>
              <a:gd name="connsiteX46" fmla="*/ 2889300 w 10033843"/>
              <a:gd name="connsiteY46" fmla="*/ 2984500 h 5447779"/>
              <a:gd name="connsiteX47" fmla="*/ 2838500 w 10033843"/>
              <a:gd name="connsiteY47" fmla="*/ 2959100 h 5447779"/>
              <a:gd name="connsiteX48" fmla="*/ 2584500 w 10033843"/>
              <a:gd name="connsiteY48" fmla="*/ 2921000 h 5447779"/>
              <a:gd name="connsiteX49" fmla="*/ 2495600 w 10033843"/>
              <a:gd name="connsiteY49" fmla="*/ 2908300 h 5447779"/>
              <a:gd name="connsiteX50" fmla="*/ 2432100 w 10033843"/>
              <a:gd name="connsiteY50" fmla="*/ 2882900 h 5447779"/>
              <a:gd name="connsiteX51" fmla="*/ 2241600 w 10033843"/>
              <a:gd name="connsiteY51" fmla="*/ 2857500 h 5447779"/>
              <a:gd name="connsiteX52" fmla="*/ 1974900 w 10033843"/>
              <a:gd name="connsiteY52" fmla="*/ 2819400 h 5447779"/>
              <a:gd name="connsiteX53" fmla="*/ 1936800 w 10033843"/>
              <a:gd name="connsiteY53" fmla="*/ 2806700 h 5447779"/>
              <a:gd name="connsiteX54" fmla="*/ 1759000 w 10033843"/>
              <a:gd name="connsiteY54" fmla="*/ 2781300 h 5447779"/>
              <a:gd name="connsiteX55" fmla="*/ 1644700 w 10033843"/>
              <a:gd name="connsiteY55" fmla="*/ 2743200 h 5447779"/>
              <a:gd name="connsiteX56" fmla="*/ 1606600 w 10033843"/>
              <a:gd name="connsiteY56" fmla="*/ 2730500 h 5447779"/>
              <a:gd name="connsiteX57" fmla="*/ 1568500 w 10033843"/>
              <a:gd name="connsiteY57" fmla="*/ 2717800 h 5447779"/>
              <a:gd name="connsiteX58" fmla="*/ 1543100 w 10033843"/>
              <a:gd name="connsiteY58" fmla="*/ 2679700 h 5447779"/>
              <a:gd name="connsiteX59" fmla="*/ 1416100 w 10033843"/>
              <a:gd name="connsiteY59" fmla="*/ 2590800 h 5447779"/>
              <a:gd name="connsiteX60" fmla="*/ 1390700 w 10033843"/>
              <a:gd name="connsiteY60" fmla="*/ 2552700 h 5447779"/>
              <a:gd name="connsiteX61" fmla="*/ 9315500 w 10033843"/>
              <a:gd name="connsiteY61" fmla="*/ 444500 h 5447779"/>
              <a:gd name="connsiteX0" fmla="*/ 9315500 w 10036177"/>
              <a:gd name="connsiteY0" fmla="*/ 444500 h 5447779"/>
              <a:gd name="connsiteX1" fmla="*/ 9302800 w 10036177"/>
              <a:gd name="connsiteY1" fmla="*/ 0 h 5447779"/>
              <a:gd name="connsiteX2" fmla="*/ 1022400 w 10036177"/>
              <a:gd name="connsiteY2" fmla="*/ 12700 h 5447779"/>
              <a:gd name="connsiteX3" fmla="*/ 1022400 w 10036177"/>
              <a:gd name="connsiteY3" fmla="*/ 5041900 h 5447779"/>
              <a:gd name="connsiteX4" fmla="*/ 9315500 w 10036177"/>
              <a:gd name="connsiteY4" fmla="*/ 5092700 h 5447779"/>
              <a:gd name="connsiteX5" fmla="*/ 9328200 w 10036177"/>
              <a:gd name="connsiteY5" fmla="*/ 4648200 h 5447779"/>
              <a:gd name="connsiteX6" fmla="*/ 6864400 w 10036177"/>
              <a:gd name="connsiteY6" fmla="*/ 4000500 h 5447779"/>
              <a:gd name="connsiteX7" fmla="*/ 6826300 w 10036177"/>
              <a:gd name="connsiteY7" fmla="*/ 3987800 h 5447779"/>
              <a:gd name="connsiteX8" fmla="*/ 6775500 w 10036177"/>
              <a:gd name="connsiteY8" fmla="*/ 3962400 h 5447779"/>
              <a:gd name="connsiteX9" fmla="*/ 6623100 w 10036177"/>
              <a:gd name="connsiteY9" fmla="*/ 3937000 h 5447779"/>
              <a:gd name="connsiteX10" fmla="*/ 6559600 w 10036177"/>
              <a:gd name="connsiteY10" fmla="*/ 3898900 h 5447779"/>
              <a:gd name="connsiteX11" fmla="*/ 6521500 w 10036177"/>
              <a:gd name="connsiteY11" fmla="*/ 3886200 h 5447779"/>
              <a:gd name="connsiteX12" fmla="*/ 6483400 w 10036177"/>
              <a:gd name="connsiteY12" fmla="*/ 3860800 h 5447779"/>
              <a:gd name="connsiteX13" fmla="*/ 6445300 w 10036177"/>
              <a:gd name="connsiteY13" fmla="*/ 3848100 h 5447779"/>
              <a:gd name="connsiteX14" fmla="*/ 6381800 w 10036177"/>
              <a:gd name="connsiteY14" fmla="*/ 3822700 h 5447779"/>
              <a:gd name="connsiteX15" fmla="*/ 6229400 w 10036177"/>
              <a:gd name="connsiteY15" fmla="*/ 3810000 h 5447779"/>
              <a:gd name="connsiteX16" fmla="*/ 6051600 w 10036177"/>
              <a:gd name="connsiteY16" fmla="*/ 3746500 h 5447779"/>
              <a:gd name="connsiteX17" fmla="*/ 5950000 w 10036177"/>
              <a:gd name="connsiteY17" fmla="*/ 3721100 h 5447779"/>
              <a:gd name="connsiteX18" fmla="*/ 5784900 w 10036177"/>
              <a:gd name="connsiteY18" fmla="*/ 3695700 h 5447779"/>
              <a:gd name="connsiteX19" fmla="*/ 5696000 w 10036177"/>
              <a:gd name="connsiteY19" fmla="*/ 3670300 h 5447779"/>
              <a:gd name="connsiteX20" fmla="*/ 5619800 w 10036177"/>
              <a:gd name="connsiteY20" fmla="*/ 3657600 h 5447779"/>
              <a:gd name="connsiteX21" fmla="*/ 5442000 w 10036177"/>
              <a:gd name="connsiteY21" fmla="*/ 3619500 h 5447779"/>
              <a:gd name="connsiteX22" fmla="*/ 5276900 w 10036177"/>
              <a:gd name="connsiteY22" fmla="*/ 3606800 h 5447779"/>
              <a:gd name="connsiteX23" fmla="*/ 5099100 w 10036177"/>
              <a:gd name="connsiteY23" fmla="*/ 3568700 h 5447779"/>
              <a:gd name="connsiteX24" fmla="*/ 5022900 w 10036177"/>
              <a:gd name="connsiteY24" fmla="*/ 3543300 h 5447779"/>
              <a:gd name="connsiteX25" fmla="*/ 4934000 w 10036177"/>
              <a:gd name="connsiteY25" fmla="*/ 3530600 h 5447779"/>
              <a:gd name="connsiteX26" fmla="*/ 4883200 w 10036177"/>
              <a:gd name="connsiteY26" fmla="*/ 3517900 h 5447779"/>
              <a:gd name="connsiteX27" fmla="*/ 4819700 w 10036177"/>
              <a:gd name="connsiteY27" fmla="*/ 3505200 h 5447779"/>
              <a:gd name="connsiteX28" fmla="*/ 4565700 w 10036177"/>
              <a:gd name="connsiteY28" fmla="*/ 3479800 h 5447779"/>
              <a:gd name="connsiteX29" fmla="*/ 4476800 w 10036177"/>
              <a:gd name="connsiteY29" fmla="*/ 3454400 h 5447779"/>
              <a:gd name="connsiteX30" fmla="*/ 4299000 w 10036177"/>
              <a:gd name="connsiteY30" fmla="*/ 3429000 h 5447779"/>
              <a:gd name="connsiteX31" fmla="*/ 4184700 w 10036177"/>
              <a:gd name="connsiteY31" fmla="*/ 3390900 h 5447779"/>
              <a:gd name="connsiteX32" fmla="*/ 4108500 w 10036177"/>
              <a:gd name="connsiteY32" fmla="*/ 3365500 h 5447779"/>
              <a:gd name="connsiteX33" fmla="*/ 4019600 w 10036177"/>
              <a:gd name="connsiteY33" fmla="*/ 3340100 h 5447779"/>
              <a:gd name="connsiteX34" fmla="*/ 3905300 w 10036177"/>
              <a:gd name="connsiteY34" fmla="*/ 3302000 h 5447779"/>
              <a:gd name="connsiteX35" fmla="*/ 3791000 w 10036177"/>
              <a:gd name="connsiteY35" fmla="*/ 3263900 h 5447779"/>
              <a:gd name="connsiteX36" fmla="*/ 3625900 w 10036177"/>
              <a:gd name="connsiteY36" fmla="*/ 3225800 h 5447779"/>
              <a:gd name="connsiteX37" fmla="*/ 3498900 w 10036177"/>
              <a:gd name="connsiteY37" fmla="*/ 3187700 h 5447779"/>
              <a:gd name="connsiteX38" fmla="*/ 3435400 w 10036177"/>
              <a:gd name="connsiteY38" fmla="*/ 3162300 h 5447779"/>
              <a:gd name="connsiteX39" fmla="*/ 3384600 w 10036177"/>
              <a:gd name="connsiteY39" fmla="*/ 3149600 h 5447779"/>
              <a:gd name="connsiteX40" fmla="*/ 3308400 w 10036177"/>
              <a:gd name="connsiteY40" fmla="*/ 3124200 h 5447779"/>
              <a:gd name="connsiteX41" fmla="*/ 3257600 w 10036177"/>
              <a:gd name="connsiteY41" fmla="*/ 3098800 h 5447779"/>
              <a:gd name="connsiteX42" fmla="*/ 3194100 w 10036177"/>
              <a:gd name="connsiteY42" fmla="*/ 3086100 h 5447779"/>
              <a:gd name="connsiteX43" fmla="*/ 3041700 w 10036177"/>
              <a:gd name="connsiteY43" fmla="*/ 3022600 h 5447779"/>
              <a:gd name="connsiteX44" fmla="*/ 2965500 w 10036177"/>
              <a:gd name="connsiteY44" fmla="*/ 3009900 h 5447779"/>
              <a:gd name="connsiteX45" fmla="*/ 2889300 w 10036177"/>
              <a:gd name="connsiteY45" fmla="*/ 2984500 h 5447779"/>
              <a:gd name="connsiteX46" fmla="*/ 2838500 w 10036177"/>
              <a:gd name="connsiteY46" fmla="*/ 2959100 h 5447779"/>
              <a:gd name="connsiteX47" fmla="*/ 2584500 w 10036177"/>
              <a:gd name="connsiteY47" fmla="*/ 2921000 h 5447779"/>
              <a:gd name="connsiteX48" fmla="*/ 2495600 w 10036177"/>
              <a:gd name="connsiteY48" fmla="*/ 2908300 h 5447779"/>
              <a:gd name="connsiteX49" fmla="*/ 2432100 w 10036177"/>
              <a:gd name="connsiteY49" fmla="*/ 2882900 h 5447779"/>
              <a:gd name="connsiteX50" fmla="*/ 2241600 w 10036177"/>
              <a:gd name="connsiteY50" fmla="*/ 2857500 h 5447779"/>
              <a:gd name="connsiteX51" fmla="*/ 1974900 w 10036177"/>
              <a:gd name="connsiteY51" fmla="*/ 2819400 h 5447779"/>
              <a:gd name="connsiteX52" fmla="*/ 1936800 w 10036177"/>
              <a:gd name="connsiteY52" fmla="*/ 2806700 h 5447779"/>
              <a:gd name="connsiteX53" fmla="*/ 1759000 w 10036177"/>
              <a:gd name="connsiteY53" fmla="*/ 2781300 h 5447779"/>
              <a:gd name="connsiteX54" fmla="*/ 1644700 w 10036177"/>
              <a:gd name="connsiteY54" fmla="*/ 2743200 h 5447779"/>
              <a:gd name="connsiteX55" fmla="*/ 1606600 w 10036177"/>
              <a:gd name="connsiteY55" fmla="*/ 2730500 h 5447779"/>
              <a:gd name="connsiteX56" fmla="*/ 1568500 w 10036177"/>
              <a:gd name="connsiteY56" fmla="*/ 2717800 h 5447779"/>
              <a:gd name="connsiteX57" fmla="*/ 1543100 w 10036177"/>
              <a:gd name="connsiteY57" fmla="*/ 2679700 h 5447779"/>
              <a:gd name="connsiteX58" fmla="*/ 1416100 w 10036177"/>
              <a:gd name="connsiteY58" fmla="*/ 2590800 h 5447779"/>
              <a:gd name="connsiteX59" fmla="*/ 1390700 w 10036177"/>
              <a:gd name="connsiteY59" fmla="*/ 2552700 h 5447779"/>
              <a:gd name="connsiteX60" fmla="*/ 9315500 w 10036177"/>
              <a:gd name="connsiteY60" fmla="*/ 444500 h 5447779"/>
              <a:gd name="connsiteX0" fmla="*/ 9315500 w 10036177"/>
              <a:gd name="connsiteY0" fmla="*/ 444500 h 5447779"/>
              <a:gd name="connsiteX1" fmla="*/ 9302800 w 10036177"/>
              <a:gd name="connsiteY1" fmla="*/ 0 h 5447779"/>
              <a:gd name="connsiteX2" fmla="*/ 1022400 w 10036177"/>
              <a:gd name="connsiteY2" fmla="*/ 12700 h 5447779"/>
              <a:gd name="connsiteX3" fmla="*/ 1022400 w 10036177"/>
              <a:gd name="connsiteY3" fmla="*/ 5041900 h 5447779"/>
              <a:gd name="connsiteX4" fmla="*/ 9315500 w 10036177"/>
              <a:gd name="connsiteY4" fmla="*/ 5092700 h 5447779"/>
              <a:gd name="connsiteX5" fmla="*/ 9328200 w 10036177"/>
              <a:gd name="connsiteY5" fmla="*/ 4648200 h 5447779"/>
              <a:gd name="connsiteX6" fmla="*/ 6864400 w 10036177"/>
              <a:gd name="connsiteY6" fmla="*/ 4000500 h 5447779"/>
              <a:gd name="connsiteX7" fmla="*/ 6775500 w 10036177"/>
              <a:gd name="connsiteY7" fmla="*/ 3962400 h 5447779"/>
              <a:gd name="connsiteX8" fmla="*/ 6623100 w 10036177"/>
              <a:gd name="connsiteY8" fmla="*/ 3937000 h 5447779"/>
              <a:gd name="connsiteX9" fmla="*/ 6559600 w 10036177"/>
              <a:gd name="connsiteY9" fmla="*/ 3898900 h 5447779"/>
              <a:gd name="connsiteX10" fmla="*/ 6521500 w 10036177"/>
              <a:gd name="connsiteY10" fmla="*/ 3886200 h 5447779"/>
              <a:gd name="connsiteX11" fmla="*/ 6483400 w 10036177"/>
              <a:gd name="connsiteY11" fmla="*/ 3860800 h 5447779"/>
              <a:gd name="connsiteX12" fmla="*/ 6445300 w 10036177"/>
              <a:gd name="connsiteY12" fmla="*/ 3848100 h 5447779"/>
              <a:gd name="connsiteX13" fmla="*/ 6381800 w 10036177"/>
              <a:gd name="connsiteY13" fmla="*/ 3822700 h 5447779"/>
              <a:gd name="connsiteX14" fmla="*/ 6229400 w 10036177"/>
              <a:gd name="connsiteY14" fmla="*/ 3810000 h 5447779"/>
              <a:gd name="connsiteX15" fmla="*/ 6051600 w 10036177"/>
              <a:gd name="connsiteY15" fmla="*/ 3746500 h 5447779"/>
              <a:gd name="connsiteX16" fmla="*/ 5950000 w 10036177"/>
              <a:gd name="connsiteY16" fmla="*/ 3721100 h 5447779"/>
              <a:gd name="connsiteX17" fmla="*/ 5784900 w 10036177"/>
              <a:gd name="connsiteY17" fmla="*/ 3695700 h 5447779"/>
              <a:gd name="connsiteX18" fmla="*/ 5696000 w 10036177"/>
              <a:gd name="connsiteY18" fmla="*/ 3670300 h 5447779"/>
              <a:gd name="connsiteX19" fmla="*/ 5619800 w 10036177"/>
              <a:gd name="connsiteY19" fmla="*/ 3657600 h 5447779"/>
              <a:gd name="connsiteX20" fmla="*/ 5442000 w 10036177"/>
              <a:gd name="connsiteY20" fmla="*/ 3619500 h 5447779"/>
              <a:gd name="connsiteX21" fmla="*/ 5276900 w 10036177"/>
              <a:gd name="connsiteY21" fmla="*/ 3606800 h 5447779"/>
              <a:gd name="connsiteX22" fmla="*/ 5099100 w 10036177"/>
              <a:gd name="connsiteY22" fmla="*/ 3568700 h 5447779"/>
              <a:gd name="connsiteX23" fmla="*/ 5022900 w 10036177"/>
              <a:gd name="connsiteY23" fmla="*/ 3543300 h 5447779"/>
              <a:gd name="connsiteX24" fmla="*/ 4934000 w 10036177"/>
              <a:gd name="connsiteY24" fmla="*/ 3530600 h 5447779"/>
              <a:gd name="connsiteX25" fmla="*/ 4883200 w 10036177"/>
              <a:gd name="connsiteY25" fmla="*/ 3517900 h 5447779"/>
              <a:gd name="connsiteX26" fmla="*/ 4819700 w 10036177"/>
              <a:gd name="connsiteY26" fmla="*/ 3505200 h 5447779"/>
              <a:gd name="connsiteX27" fmla="*/ 4565700 w 10036177"/>
              <a:gd name="connsiteY27" fmla="*/ 3479800 h 5447779"/>
              <a:gd name="connsiteX28" fmla="*/ 4476800 w 10036177"/>
              <a:gd name="connsiteY28" fmla="*/ 3454400 h 5447779"/>
              <a:gd name="connsiteX29" fmla="*/ 4299000 w 10036177"/>
              <a:gd name="connsiteY29" fmla="*/ 3429000 h 5447779"/>
              <a:gd name="connsiteX30" fmla="*/ 4184700 w 10036177"/>
              <a:gd name="connsiteY30" fmla="*/ 3390900 h 5447779"/>
              <a:gd name="connsiteX31" fmla="*/ 4108500 w 10036177"/>
              <a:gd name="connsiteY31" fmla="*/ 3365500 h 5447779"/>
              <a:gd name="connsiteX32" fmla="*/ 4019600 w 10036177"/>
              <a:gd name="connsiteY32" fmla="*/ 3340100 h 5447779"/>
              <a:gd name="connsiteX33" fmla="*/ 3905300 w 10036177"/>
              <a:gd name="connsiteY33" fmla="*/ 3302000 h 5447779"/>
              <a:gd name="connsiteX34" fmla="*/ 3791000 w 10036177"/>
              <a:gd name="connsiteY34" fmla="*/ 3263900 h 5447779"/>
              <a:gd name="connsiteX35" fmla="*/ 3625900 w 10036177"/>
              <a:gd name="connsiteY35" fmla="*/ 3225800 h 5447779"/>
              <a:gd name="connsiteX36" fmla="*/ 3498900 w 10036177"/>
              <a:gd name="connsiteY36" fmla="*/ 3187700 h 5447779"/>
              <a:gd name="connsiteX37" fmla="*/ 3435400 w 10036177"/>
              <a:gd name="connsiteY37" fmla="*/ 3162300 h 5447779"/>
              <a:gd name="connsiteX38" fmla="*/ 3384600 w 10036177"/>
              <a:gd name="connsiteY38" fmla="*/ 3149600 h 5447779"/>
              <a:gd name="connsiteX39" fmla="*/ 3308400 w 10036177"/>
              <a:gd name="connsiteY39" fmla="*/ 3124200 h 5447779"/>
              <a:gd name="connsiteX40" fmla="*/ 3257600 w 10036177"/>
              <a:gd name="connsiteY40" fmla="*/ 3098800 h 5447779"/>
              <a:gd name="connsiteX41" fmla="*/ 3194100 w 10036177"/>
              <a:gd name="connsiteY41" fmla="*/ 3086100 h 5447779"/>
              <a:gd name="connsiteX42" fmla="*/ 3041700 w 10036177"/>
              <a:gd name="connsiteY42" fmla="*/ 3022600 h 5447779"/>
              <a:gd name="connsiteX43" fmla="*/ 2965500 w 10036177"/>
              <a:gd name="connsiteY43" fmla="*/ 3009900 h 5447779"/>
              <a:gd name="connsiteX44" fmla="*/ 2889300 w 10036177"/>
              <a:gd name="connsiteY44" fmla="*/ 2984500 h 5447779"/>
              <a:gd name="connsiteX45" fmla="*/ 2838500 w 10036177"/>
              <a:gd name="connsiteY45" fmla="*/ 2959100 h 5447779"/>
              <a:gd name="connsiteX46" fmla="*/ 2584500 w 10036177"/>
              <a:gd name="connsiteY46" fmla="*/ 2921000 h 5447779"/>
              <a:gd name="connsiteX47" fmla="*/ 2495600 w 10036177"/>
              <a:gd name="connsiteY47" fmla="*/ 2908300 h 5447779"/>
              <a:gd name="connsiteX48" fmla="*/ 2432100 w 10036177"/>
              <a:gd name="connsiteY48" fmla="*/ 2882900 h 5447779"/>
              <a:gd name="connsiteX49" fmla="*/ 2241600 w 10036177"/>
              <a:gd name="connsiteY49" fmla="*/ 2857500 h 5447779"/>
              <a:gd name="connsiteX50" fmla="*/ 1974900 w 10036177"/>
              <a:gd name="connsiteY50" fmla="*/ 2819400 h 5447779"/>
              <a:gd name="connsiteX51" fmla="*/ 1936800 w 10036177"/>
              <a:gd name="connsiteY51" fmla="*/ 2806700 h 5447779"/>
              <a:gd name="connsiteX52" fmla="*/ 1759000 w 10036177"/>
              <a:gd name="connsiteY52" fmla="*/ 2781300 h 5447779"/>
              <a:gd name="connsiteX53" fmla="*/ 1644700 w 10036177"/>
              <a:gd name="connsiteY53" fmla="*/ 2743200 h 5447779"/>
              <a:gd name="connsiteX54" fmla="*/ 1606600 w 10036177"/>
              <a:gd name="connsiteY54" fmla="*/ 2730500 h 5447779"/>
              <a:gd name="connsiteX55" fmla="*/ 1568500 w 10036177"/>
              <a:gd name="connsiteY55" fmla="*/ 2717800 h 5447779"/>
              <a:gd name="connsiteX56" fmla="*/ 1543100 w 10036177"/>
              <a:gd name="connsiteY56" fmla="*/ 2679700 h 5447779"/>
              <a:gd name="connsiteX57" fmla="*/ 1416100 w 10036177"/>
              <a:gd name="connsiteY57" fmla="*/ 2590800 h 5447779"/>
              <a:gd name="connsiteX58" fmla="*/ 1390700 w 10036177"/>
              <a:gd name="connsiteY58" fmla="*/ 2552700 h 5447779"/>
              <a:gd name="connsiteX59" fmla="*/ 9315500 w 10036177"/>
              <a:gd name="connsiteY59" fmla="*/ 444500 h 5447779"/>
              <a:gd name="connsiteX0" fmla="*/ 9315500 w 10036177"/>
              <a:gd name="connsiteY0" fmla="*/ 444500 h 5447779"/>
              <a:gd name="connsiteX1" fmla="*/ 9302800 w 10036177"/>
              <a:gd name="connsiteY1" fmla="*/ 0 h 5447779"/>
              <a:gd name="connsiteX2" fmla="*/ 1022400 w 10036177"/>
              <a:gd name="connsiteY2" fmla="*/ 12700 h 5447779"/>
              <a:gd name="connsiteX3" fmla="*/ 1022400 w 10036177"/>
              <a:gd name="connsiteY3" fmla="*/ 5041900 h 5447779"/>
              <a:gd name="connsiteX4" fmla="*/ 9315500 w 10036177"/>
              <a:gd name="connsiteY4" fmla="*/ 5092700 h 5447779"/>
              <a:gd name="connsiteX5" fmla="*/ 9328200 w 10036177"/>
              <a:gd name="connsiteY5" fmla="*/ 4648200 h 5447779"/>
              <a:gd name="connsiteX6" fmla="*/ 6864400 w 10036177"/>
              <a:gd name="connsiteY6" fmla="*/ 4000500 h 5447779"/>
              <a:gd name="connsiteX7" fmla="*/ 6623100 w 10036177"/>
              <a:gd name="connsiteY7" fmla="*/ 3937000 h 5447779"/>
              <a:gd name="connsiteX8" fmla="*/ 6559600 w 10036177"/>
              <a:gd name="connsiteY8" fmla="*/ 3898900 h 5447779"/>
              <a:gd name="connsiteX9" fmla="*/ 6521500 w 10036177"/>
              <a:gd name="connsiteY9" fmla="*/ 3886200 h 5447779"/>
              <a:gd name="connsiteX10" fmla="*/ 6483400 w 10036177"/>
              <a:gd name="connsiteY10" fmla="*/ 3860800 h 5447779"/>
              <a:gd name="connsiteX11" fmla="*/ 6445300 w 10036177"/>
              <a:gd name="connsiteY11" fmla="*/ 3848100 h 5447779"/>
              <a:gd name="connsiteX12" fmla="*/ 6381800 w 10036177"/>
              <a:gd name="connsiteY12" fmla="*/ 3822700 h 5447779"/>
              <a:gd name="connsiteX13" fmla="*/ 6229400 w 10036177"/>
              <a:gd name="connsiteY13" fmla="*/ 3810000 h 5447779"/>
              <a:gd name="connsiteX14" fmla="*/ 6051600 w 10036177"/>
              <a:gd name="connsiteY14" fmla="*/ 3746500 h 5447779"/>
              <a:gd name="connsiteX15" fmla="*/ 5950000 w 10036177"/>
              <a:gd name="connsiteY15" fmla="*/ 3721100 h 5447779"/>
              <a:gd name="connsiteX16" fmla="*/ 5784900 w 10036177"/>
              <a:gd name="connsiteY16" fmla="*/ 3695700 h 5447779"/>
              <a:gd name="connsiteX17" fmla="*/ 5696000 w 10036177"/>
              <a:gd name="connsiteY17" fmla="*/ 3670300 h 5447779"/>
              <a:gd name="connsiteX18" fmla="*/ 5619800 w 10036177"/>
              <a:gd name="connsiteY18" fmla="*/ 3657600 h 5447779"/>
              <a:gd name="connsiteX19" fmla="*/ 5442000 w 10036177"/>
              <a:gd name="connsiteY19" fmla="*/ 3619500 h 5447779"/>
              <a:gd name="connsiteX20" fmla="*/ 5276900 w 10036177"/>
              <a:gd name="connsiteY20" fmla="*/ 3606800 h 5447779"/>
              <a:gd name="connsiteX21" fmla="*/ 5099100 w 10036177"/>
              <a:gd name="connsiteY21" fmla="*/ 3568700 h 5447779"/>
              <a:gd name="connsiteX22" fmla="*/ 5022900 w 10036177"/>
              <a:gd name="connsiteY22" fmla="*/ 3543300 h 5447779"/>
              <a:gd name="connsiteX23" fmla="*/ 4934000 w 10036177"/>
              <a:gd name="connsiteY23" fmla="*/ 3530600 h 5447779"/>
              <a:gd name="connsiteX24" fmla="*/ 4883200 w 10036177"/>
              <a:gd name="connsiteY24" fmla="*/ 3517900 h 5447779"/>
              <a:gd name="connsiteX25" fmla="*/ 4819700 w 10036177"/>
              <a:gd name="connsiteY25" fmla="*/ 3505200 h 5447779"/>
              <a:gd name="connsiteX26" fmla="*/ 4565700 w 10036177"/>
              <a:gd name="connsiteY26" fmla="*/ 3479800 h 5447779"/>
              <a:gd name="connsiteX27" fmla="*/ 4476800 w 10036177"/>
              <a:gd name="connsiteY27" fmla="*/ 3454400 h 5447779"/>
              <a:gd name="connsiteX28" fmla="*/ 4299000 w 10036177"/>
              <a:gd name="connsiteY28" fmla="*/ 3429000 h 5447779"/>
              <a:gd name="connsiteX29" fmla="*/ 4184700 w 10036177"/>
              <a:gd name="connsiteY29" fmla="*/ 3390900 h 5447779"/>
              <a:gd name="connsiteX30" fmla="*/ 4108500 w 10036177"/>
              <a:gd name="connsiteY30" fmla="*/ 3365500 h 5447779"/>
              <a:gd name="connsiteX31" fmla="*/ 4019600 w 10036177"/>
              <a:gd name="connsiteY31" fmla="*/ 3340100 h 5447779"/>
              <a:gd name="connsiteX32" fmla="*/ 3905300 w 10036177"/>
              <a:gd name="connsiteY32" fmla="*/ 3302000 h 5447779"/>
              <a:gd name="connsiteX33" fmla="*/ 3791000 w 10036177"/>
              <a:gd name="connsiteY33" fmla="*/ 3263900 h 5447779"/>
              <a:gd name="connsiteX34" fmla="*/ 3625900 w 10036177"/>
              <a:gd name="connsiteY34" fmla="*/ 3225800 h 5447779"/>
              <a:gd name="connsiteX35" fmla="*/ 3498900 w 10036177"/>
              <a:gd name="connsiteY35" fmla="*/ 3187700 h 5447779"/>
              <a:gd name="connsiteX36" fmla="*/ 3435400 w 10036177"/>
              <a:gd name="connsiteY36" fmla="*/ 3162300 h 5447779"/>
              <a:gd name="connsiteX37" fmla="*/ 3384600 w 10036177"/>
              <a:gd name="connsiteY37" fmla="*/ 3149600 h 5447779"/>
              <a:gd name="connsiteX38" fmla="*/ 3308400 w 10036177"/>
              <a:gd name="connsiteY38" fmla="*/ 3124200 h 5447779"/>
              <a:gd name="connsiteX39" fmla="*/ 3257600 w 10036177"/>
              <a:gd name="connsiteY39" fmla="*/ 3098800 h 5447779"/>
              <a:gd name="connsiteX40" fmla="*/ 3194100 w 10036177"/>
              <a:gd name="connsiteY40" fmla="*/ 3086100 h 5447779"/>
              <a:gd name="connsiteX41" fmla="*/ 3041700 w 10036177"/>
              <a:gd name="connsiteY41" fmla="*/ 3022600 h 5447779"/>
              <a:gd name="connsiteX42" fmla="*/ 2965500 w 10036177"/>
              <a:gd name="connsiteY42" fmla="*/ 3009900 h 5447779"/>
              <a:gd name="connsiteX43" fmla="*/ 2889300 w 10036177"/>
              <a:gd name="connsiteY43" fmla="*/ 2984500 h 5447779"/>
              <a:gd name="connsiteX44" fmla="*/ 2838500 w 10036177"/>
              <a:gd name="connsiteY44" fmla="*/ 2959100 h 5447779"/>
              <a:gd name="connsiteX45" fmla="*/ 2584500 w 10036177"/>
              <a:gd name="connsiteY45" fmla="*/ 2921000 h 5447779"/>
              <a:gd name="connsiteX46" fmla="*/ 2495600 w 10036177"/>
              <a:gd name="connsiteY46" fmla="*/ 2908300 h 5447779"/>
              <a:gd name="connsiteX47" fmla="*/ 2432100 w 10036177"/>
              <a:gd name="connsiteY47" fmla="*/ 2882900 h 5447779"/>
              <a:gd name="connsiteX48" fmla="*/ 2241600 w 10036177"/>
              <a:gd name="connsiteY48" fmla="*/ 2857500 h 5447779"/>
              <a:gd name="connsiteX49" fmla="*/ 1974900 w 10036177"/>
              <a:gd name="connsiteY49" fmla="*/ 2819400 h 5447779"/>
              <a:gd name="connsiteX50" fmla="*/ 1936800 w 10036177"/>
              <a:gd name="connsiteY50" fmla="*/ 2806700 h 5447779"/>
              <a:gd name="connsiteX51" fmla="*/ 1759000 w 10036177"/>
              <a:gd name="connsiteY51" fmla="*/ 2781300 h 5447779"/>
              <a:gd name="connsiteX52" fmla="*/ 1644700 w 10036177"/>
              <a:gd name="connsiteY52" fmla="*/ 2743200 h 5447779"/>
              <a:gd name="connsiteX53" fmla="*/ 1606600 w 10036177"/>
              <a:gd name="connsiteY53" fmla="*/ 2730500 h 5447779"/>
              <a:gd name="connsiteX54" fmla="*/ 1568500 w 10036177"/>
              <a:gd name="connsiteY54" fmla="*/ 2717800 h 5447779"/>
              <a:gd name="connsiteX55" fmla="*/ 1543100 w 10036177"/>
              <a:gd name="connsiteY55" fmla="*/ 2679700 h 5447779"/>
              <a:gd name="connsiteX56" fmla="*/ 1416100 w 10036177"/>
              <a:gd name="connsiteY56" fmla="*/ 2590800 h 5447779"/>
              <a:gd name="connsiteX57" fmla="*/ 1390700 w 10036177"/>
              <a:gd name="connsiteY57" fmla="*/ 2552700 h 5447779"/>
              <a:gd name="connsiteX58" fmla="*/ 9315500 w 10036177"/>
              <a:gd name="connsiteY58" fmla="*/ 444500 h 5447779"/>
              <a:gd name="connsiteX0" fmla="*/ 9315500 w 10047391"/>
              <a:gd name="connsiteY0" fmla="*/ 444500 h 5447779"/>
              <a:gd name="connsiteX1" fmla="*/ 9302800 w 10047391"/>
              <a:gd name="connsiteY1" fmla="*/ 0 h 5447779"/>
              <a:gd name="connsiteX2" fmla="*/ 1022400 w 10047391"/>
              <a:gd name="connsiteY2" fmla="*/ 12700 h 5447779"/>
              <a:gd name="connsiteX3" fmla="*/ 1022400 w 10047391"/>
              <a:gd name="connsiteY3" fmla="*/ 5041900 h 5447779"/>
              <a:gd name="connsiteX4" fmla="*/ 9315500 w 10047391"/>
              <a:gd name="connsiteY4" fmla="*/ 5092700 h 5447779"/>
              <a:gd name="connsiteX5" fmla="*/ 9328200 w 10047391"/>
              <a:gd name="connsiteY5" fmla="*/ 4648200 h 5447779"/>
              <a:gd name="connsiteX6" fmla="*/ 6623100 w 10047391"/>
              <a:gd name="connsiteY6" fmla="*/ 3937000 h 5447779"/>
              <a:gd name="connsiteX7" fmla="*/ 6559600 w 10047391"/>
              <a:gd name="connsiteY7" fmla="*/ 3898900 h 5447779"/>
              <a:gd name="connsiteX8" fmla="*/ 6521500 w 10047391"/>
              <a:gd name="connsiteY8" fmla="*/ 3886200 h 5447779"/>
              <a:gd name="connsiteX9" fmla="*/ 6483400 w 10047391"/>
              <a:gd name="connsiteY9" fmla="*/ 3860800 h 5447779"/>
              <a:gd name="connsiteX10" fmla="*/ 6445300 w 10047391"/>
              <a:gd name="connsiteY10" fmla="*/ 3848100 h 5447779"/>
              <a:gd name="connsiteX11" fmla="*/ 6381800 w 10047391"/>
              <a:gd name="connsiteY11" fmla="*/ 3822700 h 5447779"/>
              <a:gd name="connsiteX12" fmla="*/ 6229400 w 10047391"/>
              <a:gd name="connsiteY12" fmla="*/ 3810000 h 5447779"/>
              <a:gd name="connsiteX13" fmla="*/ 6051600 w 10047391"/>
              <a:gd name="connsiteY13" fmla="*/ 3746500 h 5447779"/>
              <a:gd name="connsiteX14" fmla="*/ 5950000 w 10047391"/>
              <a:gd name="connsiteY14" fmla="*/ 3721100 h 5447779"/>
              <a:gd name="connsiteX15" fmla="*/ 5784900 w 10047391"/>
              <a:gd name="connsiteY15" fmla="*/ 3695700 h 5447779"/>
              <a:gd name="connsiteX16" fmla="*/ 5696000 w 10047391"/>
              <a:gd name="connsiteY16" fmla="*/ 3670300 h 5447779"/>
              <a:gd name="connsiteX17" fmla="*/ 5619800 w 10047391"/>
              <a:gd name="connsiteY17" fmla="*/ 3657600 h 5447779"/>
              <a:gd name="connsiteX18" fmla="*/ 5442000 w 10047391"/>
              <a:gd name="connsiteY18" fmla="*/ 3619500 h 5447779"/>
              <a:gd name="connsiteX19" fmla="*/ 5276900 w 10047391"/>
              <a:gd name="connsiteY19" fmla="*/ 3606800 h 5447779"/>
              <a:gd name="connsiteX20" fmla="*/ 5099100 w 10047391"/>
              <a:gd name="connsiteY20" fmla="*/ 3568700 h 5447779"/>
              <a:gd name="connsiteX21" fmla="*/ 5022900 w 10047391"/>
              <a:gd name="connsiteY21" fmla="*/ 3543300 h 5447779"/>
              <a:gd name="connsiteX22" fmla="*/ 4934000 w 10047391"/>
              <a:gd name="connsiteY22" fmla="*/ 3530600 h 5447779"/>
              <a:gd name="connsiteX23" fmla="*/ 4883200 w 10047391"/>
              <a:gd name="connsiteY23" fmla="*/ 3517900 h 5447779"/>
              <a:gd name="connsiteX24" fmla="*/ 4819700 w 10047391"/>
              <a:gd name="connsiteY24" fmla="*/ 3505200 h 5447779"/>
              <a:gd name="connsiteX25" fmla="*/ 4565700 w 10047391"/>
              <a:gd name="connsiteY25" fmla="*/ 3479800 h 5447779"/>
              <a:gd name="connsiteX26" fmla="*/ 4476800 w 10047391"/>
              <a:gd name="connsiteY26" fmla="*/ 3454400 h 5447779"/>
              <a:gd name="connsiteX27" fmla="*/ 4299000 w 10047391"/>
              <a:gd name="connsiteY27" fmla="*/ 3429000 h 5447779"/>
              <a:gd name="connsiteX28" fmla="*/ 4184700 w 10047391"/>
              <a:gd name="connsiteY28" fmla="*/ 3390900 h 5447779"/>
              <a:gd name="connsiteX29" fmla="*/ 4108500 w 10047391"/>
              <a:gd name="connsiteY29" fmla="*/ 3365500 h 5447779"/>
              <a:gd name="connsiteX30" fmla="*/ 4019600 w 10047391"/>
              <a:gd name="connsiteY30" fmla="*/ 3340100 h 5447779"/>
              <a:gd name="connsiteX31" fmla="*/ 3905300 w 10047391"/>
              <a:gd name="connsiteY31" fmla="*/ 3302000 h 5447779"/>
              <a:gd name="connsiteX32" fmla="*/ 3791000 w 10047391"/>
              <a:gd name="connsiteY32" fmla="*/ 3263900 h 5447779"/>
              <a:gd name="connsiteX33" fmla="*/ 3625900 w 10047391"/>
              <a:gd name="connsiteY33" fmla="*/ 3225800 h 5447779"/>
              <a:gd name="connsiteX34" fmla="*/ 3498900 w 10047391"/>
              <a:gd name="connsiteY34" fmla="*/ 3187700 h 5447779"/>
              <a:gd name="connsiteX35" fmla="*/ 3435400 w 10047391"/>
              <a:gd name="connsiteY35" fmla="*/ 3162300 h 5447779"/>
              <a:gd name="connsiteX36" fmla="*/ 3384600 w 10047391"/>
              <a:gd name="connsiteY36" fmla="*/ 3149600 h 5447779"/>
              <a:gd name="connsiteX37" fmla="*/ 3308400 w 10047391"/>
              <a:gd name="connsiteY37" fmla="*/ 3124200 h 5447779"/>
              <a:gd name="connsiteX38" fmla="*/ 3257600 w 10047391"/>
              <a:gd name="connsiteY38" fmla="*/ 3098800 h 5447779"/>
              <a:gd name="connsiteX39" fmla="*/ 3194100 w 10047391"/>
              <a:gd name="connsiteY39" fmla="*/ 3086100 h 5447779"/>
              <a:gd name="connsiteX40" fmla="*/ 3041700 w 10047391"/>
              <a:gd name="connsiteY40" fmla="*/ 3022600 h 5447779"/>
              <a:gd name="connsiteX41" fmla="*/ 2965500 w 10047391"/>
              <a:gd name="connsiteY41" fmla="*/ 3009900 h 5447779"/>
              <a:gd name="connsiteX42" fmla="*/ 2889300 w 10047391"/>
              <a:gd name="connsiteY42" fmla="*/ 2984500 h 5447779"/>
              <a:gd name="connsiteX43" fmla="*/ 2838500 w 10047391"/>
              <a:gd name="connsiteY43" fmla="*/ 2959100 h 5447779"/>
              <a:gd name="connsiteX44" fmla="*/ 2584500 w 10047391"/>
              <a:gd name="connsiteY44" fmla="*/ 2921000 h 5447779"/>
              <a:gd name="connsiteX45" fmla="*/ 2495600 w 10047391"/>
              <a:gd name="connsiteY45" fmla="*/ 2908300 h 5447779"/>
              <a:gd name="connsiteX46" fmla="*/ 2432100 w 10047391"/>
              <a:gd name="connsiteY46" fmla="*/ 2882900 h 5447779"/>
              <a:gd name="connsiteX47" fmla="*/ 2241600 w 10047391"/>
              <a:gd name="connsiteY47" fmla="*/ 2857500 h 5447779"/>
              <a:gd name="connsiteX48" fmla="*/ 1974900 w 10047391"/>
              <a:gd name="connsiteY48" fmla="*/ 2819400 h 5447779"/>
              <a:gd name="connsiteX49" fmla="*/ 1936800 w 10047391"/>
              <a:gd name="connsiteY49" fmla="*/ 2806700 h 5447779"/>
              <a:gd name="connsiteX50" fmla="*/ 1759000 w 10047391"/>
              <a:gd name="connsiteY50" fmla="*/ 2781300 h 5447779"/>
              <a:gd name="connsiteX51" fmla="*/ 1644700 w 10047391"/>
              <a:gd name="connsiteY51" fmla="*/ 2743200 h 5447779"/>
              <a:gd name="connsiteX52" fmla="*/ 1606600 w 10047391"/>
              <a:gd name="connsiteY52" fmla="*/ 2730500 h 5447779"/>
              <a:gd name="connsiteX53" fmla="*/ 1568500 w 10047391"/>
              <a:gd name="connsiteY53" fmla="*/ 2717800 h 5447779"/>
              <a:gd name="connsiteX54" fmla="*/ 1543100 w 10047391"/>
              <a:gd name="connsiteY54" fmla="*/ 2679700 h 5447779"/>
              <a:gd name="connsiteX55" fmla="*/ 1416100 w 10047391"/>
              <a:gd name="connsiteY55" fmla="*/ 2590800 h 5447779"/>
              <a:gd name="connsiteX56" fmla="*/ 1390700 w 10047391"/>
              <a:gd name="connsiteY56" fmla="*/ 2552700 h 5447779"/>
              <a:gd name="connsiteX57" fmla="*/ 9315500 w 10047391"/>
              <a:gd name="connsiteY57" fmla="*/ 444500 h 5447779"/>
              <a:gd name="connsiteX0" fmla="*/ 9315500 w 10047391"/>
              <a:gd name="connsiteY0" fmla="*/ 444500 h 5447779"/>
              <a:gd name="connsiteX1" fmla="*/ 9302800 w 10047391"/>
              <a:gd name="connsiteY1" fmla="*/ 0 h 5447779"/>
              <a:gd name="connsiteX2" fmla="*/ 1022400 w 10047391"/>
              <a:gd name="connsiteY2" fmla="*/ 12700 h 5447779"/>
              <a:gd name="connsiteX3" fmla="*/ 1022400 w 10047391"/>
              <a:gd name="connsiteY3" fmla="*/ 5041900 h 5447779"/>
              <a:gd name="connsiteX4" fmla="*/ 9315500 w 10047391"/>
              <a:gd name="connsiteY4" fmla="*/ 5092700 h 5447779"/>
              <a:gd name="connsiteX5" fmla="*/ 9328200 w 10047391"/>
              <a:gd name="connsiteY5" fmla="*/ 4648200 h 5447779"/>
              <a:gd name="connsiteX6" fmla="*/ 6623100 w 10047391"/>
              <a:gd name="connsiteY6" fmla="*/ 3937000 h 5447779"/>
              <a:gd name="connsiteX7" fmla="*/ 6559600 w 10047391"/>
              <a:gd name="connsiteY7" fmla="*/ 3898900 h 5447779"/>
              <a:gd name="connsiteX8" fmla="*/ 6483400 w 10047391"/>
              <a:gd name="connsiteY8" fmla="*/ 3860800 h 5447779"/>
              <a:gd name="connsiteX9" fmla="*/ 6445300 w 10047391"/>
              <a:gd name="connsiteY9" fmla="*/ 3848100 h 5447779"/>
              <a:gd name="connsiteX10" fmla="*/ 6381800 w 10047391"/>
              <a:gd name="connsiteY10" fmla="*/ 3822700 h 5447779"/>
              <a:gd name="connsiteX11" fmla="*/ 6229400 w 10047391"/>
              <a:gd name="connsiteY11" fmla="*/ 3810000 h 5447779"/>
              <a:gd name="connsiteX12" fmla="*/ 6051600 w 10047391"/>
              <a:gd name="connsiteY12" fmla="*/ 3746500 h 5447779"/>
              <a:gd name="connsiteX13" fmla="*/ 5950000 w 10047391"/>
              <a:gd name="connsiteY13" fmla="*/ 3721100 h 5447779"/>
              <a:gd name="connsiteX14" fmla="*/ 5784900 w 10047391"/>
              <a:gd name="connsiteY14" fmla="*/ 3695700 h 5447779"/>
              <a:gd name="connsiteX15" fmla="*/ 5696000 w 10047391"/>
              <a:gd name="connsiteY15" fmla="*/ 3670300 h 5447779"/>
              <a:gd name="connsiteX16" fmla="*/ 5619800 w 10047391"/>
              <a:gd name="connsiteY16" fmla="*/ 3657600 h 5447779"/>
              <a:gd name="connsiteX17" fmla="*/ 5442000 w 10047391"/>
              <a:gd name="connsiteY17" fmla="*/ 3619500 h 5447779"/>
              <a:gd name="connsiteX18" fmla="*/ 5276900 w 10047391"/>
              <a:gd name="connsiteY18" fmla="*/ 3606800 h 5447779"/>
              <a:gd name="connsiteX19" fmla="*/ 5099100 w 10047391"/>
              <a:gd name="connsiteY19" fmla="*/ 3568700 h 5447779"/>
              <a:gd name="connsiteX20" fmla="*/ 5022900 w 10047391"/>
              <a:gd name="connsiteY20" fmla="*/ 3543300 h 5447779"/>
              <a:gd name="connsiteX21" fmla="*/ 4934000 w 10047391"/>
              <a:gd name="connsiteY21" fmla="*/ 3530600 h 5447779"/>
              <a:gd name="connsiteX22" fmla="*/ 4883200 w 10047391"/>
              <a:gd name="connsiteY22" fmla="*/ 3517900 h 5447779"/>
              <a:gd name="connsiteX23" fmla="*/ 4819700 w 10047391"/>
              <a:gd name="connsiteY23" fmla="*/ 3505200 h 5447779"/>
              <a:gd name="connsiteX24" fmla="*/ 4565700 w 10047391"/>
              <a:gd name="connsiteY24" fmla="*/ 3479800 h 5447779"/>
              <a:gd name="connsiteX25" fmla="*/ 4476800 w 10047391"/>
              <a:gd name="connsiteY25" fmla="*/ 3454400 h 5447779"/>
              <a:gd name="connsiteX26" fmla="*/ 4299000 w 10047391"/>
              <a:gd name="connsiteY26" fmla="*/ 3429000 h 5447779"/>
              <a:gd name="connsiteX27" fmla="*/ 4184700 w 10047391"/>
              <a:gd name="connsiteY27" fmla="*/ 3390900 h 5447779"/>
              <a:gd name="connsiteX28" fmla="*/ 4108500 w 10047391"/>
              <a:gd name="connsiteY28" fmla="*/ 3365500 h 5447779"/>
              <a:gd name="connsiteX29" fmla="*/ 4019600 w 10047391"/>
              <a:gd name="connsiteY29" fmla="*/ 3340100 h 5447779"/>
              <a:gd name="connsiteX30" fmla="*/ 3905300 w 10047391"/>
              <a:gd name="connsiteY30" fmla="*/ 3302000 h 5447779"/>
              <a:gd name="connsiteX31" fmla="*/ 3791000 w 10047391"/>
              <a:gd name="connsiteY31" fmla="*/ 3263900 h 5447779"/>
              <a:gd name="connsiteX32" fmla="*/ 3625900 w 10047391"/>
              <a:gd name="connsiteY32" fmla="*/ 3225800 h 5447779"/>
              <a:gd name="connsiteX33" fmla="*/ 3498900 w 10047391"/>
              <a:gd name="connsiteY33" fmla="*/ 3187700 h 5447779"/>
              <a:gd name="connsiteX34" fmla="*/ 3435400 w 10047391"/>
              <a:gd name="connsiteY34" fmla="*/ 3162300 h 5447779"/>
              <a:gd name="connsiteX35" fmla="*/ 3384600 w 10047391"/>
              <a:gd name="connsiteY35" fmla="*/ 3149600 h 5447779"/>
              <a:gd name="connsiteX36" fmla="*/ 3308400 w 10047391"/>
              <a:gd name="connsiteY36" fmla="*/ 3124200 h 5447779"/>
              <a:gd name="connsiteX37" fmla="*/ 3257600 w 10047391"/>
              <a:gd name="connsiteY37" fmla="*/ 3098800 h 5447779"/>
              <a:gd name="connsiteX38" fmla="*/ 3194100 w 10047391"/>
              <a:gd name="connsiteY38" fmla="*/ 3086100 h 5447779"/>
              <a:gd name="connsiteX39" fmla="*/ 3041700 w 10047391"/>
              <a:gd name="connsiteY39" fmla="*/ 3022600 h 5447779"/>
              <a:gd name="connsiteX40" fmla="*/ 2965500 w 10047391"/>
              <a:gd name="connsiteY40" fmla="*/ 3009900 h 5447779"/>
              <a:gd name="connsiteX41" fmla="*/ 2889300 w 10047391"/>
              <a:gd name="connsiteY41" fmla="*/ 2984500 h 5447779"/>
              <a:gd name="connsiteX42" fmla="*/ 2838500 w 10047391"/>
              <a:gd name="connsiteY42" fmla="*/ 2959100 h 5447779"/>
              <a:gd name="connsiteX43" fmla="*/ 2584500 w 10047391"/>
              <a:gd name="connsiteY43" fmla="*/ 2921000 h 5447779"/>
              <a:gd name="connsiteX44" fmla="*/ 2495600 w 10047391"/>
              <a:gd name="connsiteY44" fmla="*/ 2908300 h 5447779"/>
              <a:gd name="connsiteX45" fmla="*/ 2432100 w 10047391"/>
              <a:gd name="connsiteY45" fmla="*/ 2882900 h 5447779"/>
              <a:gd name="connsiteX46" fmla="*/ 2241600 w 10047391"/>
              <a:gd name="connsiteY46" fmla="*/ 2857500 h 5447779"/>
              <a:gd name="connsiteX47" fmla="*/ 1974900 w 10047391"/>
              <a:gd name="connsiteY47" fmla="*/ 2819400 h 5447779"/>
              <a:gd name="connsiteX48" fmla="*/ 1936800 w 10047391"/>
              <a:gd name="connsiteY48" fmla="*/ 2806700 h 5447779"/>
              <a:gd name="connsiteX49" fmla="*/ 1759000 w 10047391"/>
              <a:gd name="connsiteY49" fmla="*/ 2781300 h 5447779"/>
              <a:gd name="connsiteX50" fmla="*/ 1644700 w 10047391"/>
              <a:gd name="connsiteY50" fmla="*/ 2743200 h 5447779"/>
              <a:gd name="connsiteX51" fmla="*/ 1606600 w 10047391"/>
              <a:gd name="connsiteY51" fmla="*/ 2730500 h 5447779"/>
              <a:gd name="connsiteX52" fmla="*/ 1568500 w 10047391"/>
              <a:gd name="connsiteY52" fmla="*/ 2717800 h 5447779"/>
              <a:gd name="connsiteX53" fmla="*/ 1543100 w 10047391"/>
              <a:gd name="connsiteY53" fmla="*/ 2679700 h 5447779"/>
              <a:gd name="connsiteX54" fmla="*/ 1416100 w 10047391"/>
              <a:gd name="connsiteY54" fmla="*/ 2590800 h 5447779"/>
              <a:gd name="connsiteX55" fmla="*/ 1390700 w 10047391"/>
              <a:gd name="connsiteY55" fmla="*/ 2552700 h 5447779"/>
              <a:gd name="connsiteX56" fmla="*/ 9315500 w 10047391"/>
              <a:gd name="connsiteY56" fmla="*/ 444500 h 5447779"/>
              <a:gd name="connsiteX0" fmla="*/ 9315500 w 10047391"/>
              <a:gd name="connsiteY0" fmla="*/ 444500 h 5447779"/>
              <a:gd name="connsiteX1" fmla="*/ 9302800 w 10047391"/>
              <a:gd name="connsiteY1" fmla="*/ 0 h 5447779"/>
              <a:gd name="connsiteX2" fmla="*/ 1022400 w 10047391"/>
              <a:gd name="connsiteY2" fmla="*/ 12700 h 5447779"/>
              <a:gd name="connsiteX3" fmla="*/ 1022400 w 10047391"/>
              <a:gd name="connsiteY3" fmla="*/ 5041900 h 5447779"/>
              <a:gd name="connsiteX4" fmla="*/ 9315500 w 10047391"/>
              <a:gd name="connsiteY4" fmla="*/ 5092700 h 5447779"/>
              <a:gd name="connsiteX5" fmla="*/ 9328200 w 10047391"/>
              <a:gd name="connsiteY5" fmla="*/ 4648200 h 5447779"/>
              <a:gd name="connsiteX6" fmla="*/ 6623100 w 10047391"/>
              <a:gd name="connsiteY6" fmla="*/ 3937000 h 5447779"/>
              <a:gd name="connsiteX7" fmla="*/ 6483400 w 10047391"/>
              <a:gd name="connsiteY7" fmla="*/ 3860800 h 5447779"/>
              <a:gd name="connsiteX8" fmla="*/ 6445300 w 10047391"/>
              <a:gd name="connsiteY8" fmla="*/ 3848100 h 5447779"/>
              <a:gd name="connsiteX9" fmla="*/ 6381800 w 10047391"/>
              <a:gd name="connsiteY9" fmla="*/ 3822700 h 5447779"/>
              <a:gd name="connsiteX10" fmla="*/ 6229400 w 10047391"/>
              <a:gd name="connsiteY10" fmla="*/ 3810000 h 5447779"/>
              <a:gd name="connsiteX11" fmla="*/ 6051600 w 10047391"/>
              <a:gd name="connsiteY11" fmla="*/ 3746500 h 5447779"/>
              <a:gd name="connsiteX12" fmla="*/ 5950000 w 10047391"/>
              <a:gd name="connsiteY12" fmla="*/ 3721100 h 5447779"/>
              <a:gd name="connsiteX13" fmla="*/ 5784900 w 10047391"/>
              <a:gd name="connsiteY13" fmla="*/ 3695700 h 5447779"/>
              <a:gd name="connsiteX14" fmla="*/ 5696000 w 10047391"/>
              <a:gd name="connsiteY14" fmla="*/ 3670300 h 5447779"/>
              <a:gd name="connsiteX15" fmla="*/ 5619800 w 10047391"/>
              <a:gd name="connsiteY15" fmla="*/ 3657600 h 5447779"/>
              <a:gd name="connsiteX16" fmla="*/ 5442000 w 10047391"/>
              <a:gd name="connsiteY16" fmla="*/ 3619500 h 5447779"/>
              <a:gd name="connsiteX17" fmla="*/ 5276900 w 10047391"/>
              <a:gd name="connsiteY17" fmla="*/ 3606800 h 5447779"/>
              <a:gd name="connsiteX18" fmla="*/ 5099100 w 10047391"/>
              <a:gd name="connsiteY18" fmla="*/ 3568700 h 5447779"/>
              <a:gd name="connsiteX19" fmla="*/ 5022900 w 10047391"/>
              <a:gd name="connsiteY19" fmla="*/ 3543300 h 5447779"/>
              <a:gd name="connsiteX20" fmla="*/ 4934000 w 10047391"/>
              <a:gd name="connsiteY20" fmla="*/ 3530600 h 5447779"/>
              <a:gd name="connsiteX21" fmla="*/ 4883200 w 10047391"/>
              <a:gd name="connsiteY21" fmla="*/ 3517900 h 5447779"/>
              <a:gd name="connsiteX22" fmla="*/ 4819700 w 10047391"/>
              <a:gd name="connsiteY22" fmla="*/ 3505200 h 5447779"/>
              <a:gd name="connsiteX23" fmla="*/ 4565700 w 10047391"/>
              <a:gd name="connsiteY23" fmla="*/ 3479800 h 5447779"/>
              <a:gd name="connsiteX24" fmla="*/ 4476800 w 10047391"/>
              <a:gd name="connsiteY24" fmla="*/ 3454400 h 5447779"/>
              <a:gd name="connsiteX25" fmla="*/ 4299000 w 10047391"/>
              <a:gd name="connsiteY25" fmla="*/ 3429000 h 5447779"/>
              <a:gd name="connsiteX26" fmla="*/ 4184700 w 10047391"/>
              <a:gd name="connsiteY26" fmla="*/ 3390900 h 5447779"/>
              <a:gd name="connsiteX27" fmla="*/ 4108500 w 10047391"/>
              <a:gd name="connsiteY27" fmla="*/ 3365500 h 5447779"/>
              <a:gd name="connsiteX28" fmla="*/ 4019600 w 10047391"/>
              <a:gd name="connsiteY28" fmla="*/ 3340100 h 5447779"/>
              <a:gd name="connsiteX29" fmla="*/ 3905300 w 10047391"/>
              <a:gd name="connsiteY29" fmla="*/ 3302000 h 5447779"/>
              <a:gd name="connsiteX30" fmla="*/ 3791000 w 10047391"/>
              <a:gd name="connsiteY30" fmla="*/ 3263900 h 5447779"/>
              <a:gd name="connsiteX31" fmla="*/ 3625900 w 10047391"/>
              <a:gd name="connsiteY31" fmla="*/ 3225800 h 5447779"/>
              <a:gd name="connsiteX32" fmla="*/ 3498900 w 10047391"/>
              <a:gd name="connsiteY32" fmla="*/ 3187700 h 5447779"/>
              <a:gd name="connsiteX33" fmla="*/ 3435400 w 10047391"/>
              <a:gd name="connsiteY33" fmla="*/ 3162300 h 5447779"/>
              <a:gd name="connsiteX34" fmla="*/ 3384600 w 10047391"/>
              <a:gd name="connsiteY34" fmla="*/ 3149600 h 5447779"/>
              <a:gd name="connsiteX35" fmla="*/ 3308400 w 10047391"/>
              <a:gd name="connsiteY35" fmla="*/ 3124200 h 5447779"/>
              <a:gd name="connsiteX36" fmla="*/ 3257600 w 10047391"/>
              <a:gd name="connsiteY36" fmla="*/ 3098800 h 5447779"/>
              <a:gd name="connsiteX37" fmla="*/ 3194100 w 10047391"/>
              <a:gd name="connsiteY37" fmla="*/ 3086100 h 5447779"/>
              <a:gd name="connsiteX38" fmla="*/ 3041700 w 10047391"/>
              <a:gd name="connsiteY38" fmla="*/ 3022600 h 5447779"/>
              <a:gd name="connsiteX39" fmla="*/ 2965500 w 10047391"/>
              <a:gd name="connsiteY39" fmla="*/ 3009900 h 5447779"/>
              <a:gd name="connsiteX40" fmla="*/ 2889300 w 10047391"/>
              <a:gd name="connsiteY40" fmla="*/ 2984500 h 5447779"/>
              <a:gd name="connsiteX41" fmla="*/ 2838500 w 10047391"/>
              <a:gd name="connsiteY41" fmla="*/ 2959100 h 5447779"/>
              <a:gd name="connsiteX42" fmla="*/ 2584500 w 10047391"/>
              <a:gd name="connsiteY42" fmla="*/ 2921000 h 5447779"/>
              <a:gd name="connsiteX43" fmla="*/ 2495600 w 10047391"/>
              <a:gd name="connsiteY43" fmla="*/ 2908300 h 5447779"/>
              <a:gd name="connsiteX44" fmla="*/ 2432100 w 10047391"/>
              <a:gd name="connsiteY44" fmla="*/ 2882900 h 5447779"/>
              <a:gd name="connsiteX45" fmla="*/ 2241600 w 10047391"/>
              <a:gd name="connsiteY45" fmla="*/ 2857500 h 5447779"/>
              <a:gd name="connsiteX46" fmla="*/ 1974900 w 10047391"/>
              <a:gd name="connsiteY46" fmla="*/ 2819400 h 5447779"/>
              <a:gd name="connsiteX47" fmla="*/ 1936800 w 10047391"/>
              <a:gd name="connsiteY47" fmla="*/ 2806700 h 5447779"/>
              <a:gd name="connsiteX48" fmla="*/ 1759000 w 10047391"/>
              <a:gd name="connsiteY48" fmla="*/ 2781300 h 5447779"/>
              <a:gd name="connsiteX49" fmla="*/ 1644700 w 10047391"/>
              <a:gd name="connsiteY49" fmla="*/ 2743200 h 5447779"/>
              <a:gd name="connsiteX50" fmla="*/ 1606600 w 10047391"/>
              <a:gd name="connsiteY50" fmla="*/ 2730500 h 5447779"/>
              <a:gd name="connsiteX51" fmla="*/ 1568500 w 10047391"/>
              <a:gd name="connsiteY51" fmla="*/ 2717800 h 5447779"/>
              <a:gd name="connsiteX52" fmla="*/ 1543100 w 10047391"/>
              <a:gd name="connsiteY52" fmla="*/ 2679700 h 5447779"/>
              <a:gd name="connsiteX53" fmla="*/ 1416100 w 10047391"/>
              <a:gd name="connsiteY53" fmla="*/ 2590800 h 5447779"/>
              <a:gd name="connsiteX54" fmla="*/ 1390700 w 10047391"/>
              <a:gd name="connsiteY54" fmla="*/ 2552700 h 5447779"/>
              <a:gd name="connsiteX55" fmla="*/ 9315500 w 10047391"/>
              <a:gd name="connsiteY55" fmla="*/ 444500 h 5447779"/>
              <a:gd name="connsiteX0" fmla="*/ 9315500 w 10053979"/>
              <a:gd name="connsiteY0" fmla="*/ 444500 h 5447779"/>
              <a:gd name="connsiteX1" fmla="*/ 9302800 w 10053979"/>
              <a:gd name="connsiteY1" fmla="*/ 0 h 5447779"/>
              <a:gd name="connsiteX2" fmla="*/ 1022400 w 10053979"/>
              <a:gd name="connsiteY2" fmla="*/ 12700 h 5447779"/>
              <a:gd name="connsiteX3" fmla="*/ 1022400 w 10053979"/>
              <a:gd name="connsiteY3" fmla="*/ 5041900 h 5447779"/>
              <a:gd name="connsiteX4" fmla="*/ 9315500 w 10053979"/>
              <a:gd name="connsiteY4" fmla="*/ 5092700 h 5447779"/>
              <a:gd name="connsiteX5" fmla="*/ 9328200 w 10053979"/>
              <a:gd name="connsiteY5" fmla="*/ 4648200 h 5447779"/>
              <a:gd name="connsiteX6" fmla="*/ 6483400 w 10053979"/>
              <a:gd name="connsiteY6" fmla="*/ 3860800 h 5447779"/>
              <a:gd name="connsiteX7" fmla="*/ 6445300 w 10053979"/>
              <a:gd name="connsiteY7" fmla="*/ 3848100 h 5447779"/>
              <a:gd name="connsiteX8" fmla="*/ 6381800 w 10053979"/>
              <a:gd name="connsiteY8" fmla="*/ 3822700 h 5447779"/>
              <a:gd name="connsiteX9" fmla="*/ 6229400 w 10053979"/>
              <a:gd name="connsiteY9" fmla="*/ 3810000 h 5447779"/>
              <a:gd name="connsiteX10" fmla="*/ 6051600 w 10053979"/>
              <a:gd name="connsiteY10" fmla="*/ 3746500 h 5447779"/>
              <a:gd name="connsiteX11" fmla="*/ 5950000 w 10053979"/>
              <a:gd name="connsiteY11" fmla="*/ 3721100 h 5447779"/>
              <a:gd name="connsiteX12" fmla="*/ 5784900 w 10053979"/>
              <a:gd name="connsiteY12" fmla="*/ 3695700 h 5447779"/>
              <a:gd name="connsiteX13" fmla="*/ 5696000 w 10053979"/>
              <a:gd name="connsiteY13" fmla="*/ 3670300 h 5447779"/>
              <a:gd name="connsiteX14" fmla="*/ 5619800 w 10053979"/>
              <a:gd name="connsiteY14" fmla="*/ 3657600 h 5447779"/>
              <a:gd name="connsiteX15" fmla="*/ 5442000 w 10053979"/>
              <a:gd name="connsiteY15" fmla="*/ 3619500 h 5447779"/>
              <a:gd name="connsiteX16" fmla="*/ 5276900 w 10053979"/>
              <a:gd name="connsiteY16" fmla="*/ 3606800 h 5447779"/>
              <a:gd name="connsiteX17" fmla="*/ 5099100 w 10053979"/>
              <a:gd name="connsiteY17" fmla="*/ 3568700 h 5447779"/>
              <a:gd name="connsiteX18" fmla="*/ 5022900 w 10053979"/>
              <a:gd name="connsiteY18" fmla="*/ 3543300 h 5447779"/>
              <a:gd name="connsiteX19" fmla="*/ 4934000 w 10053979"/>
              <a:gd name="connsiteY19" fmla="*/ 3530600 h 5447779"/>
              <a:gd name="connsiteX20" fmla="*/ 4883200 w 10053979"/>
              <a:gd name="connsiteY20" fmla="*/ 3517900 h 5447779"/>
              <a:gd name="connsiteX21" fmla="*/ 4819700 w 10053979"/>
              <a:gd name="connsiteY21" fmla="*/ 3505200 h 5447779"/>
              <a:gd name="connsiteX22" fmla="*/ 4565700 w 10053979"/>
              <a:gd name="connsiteY22" fmla="*/ 3479800 h 5447779"/>
              <a:gd name="connsiteX23" fmla="*/ 4476800 w 10053979"/>
              <a:gd name="connsiteY23" fmla="*/ 3454400 h 5447779"/>
              <a:gd name="connsiteX24" fmla="*/ 4299000 w 10053979"/>
              <a:gd name="connsiteY24" fmla="*/ 3429000 h 5447779"/>
              <a:gd name="connsiteX25" fmla="*/ 4184700 w 10053979"/>
              <a:gd name="connsiteY25" fmla="*/ 3390900 h 5447779"/>
              <a:gd name="connsiteX26" fmla="*/ 4108500 w 10053979"/>
              <a:gd name="connsiteY26" fmla="*/ 3365500 h 5447779"/>
              <a:gd name="connsiteX27" fmla="*/ 4019600 w 10053979"/>
              <a:gd name="connsiteY27" fmla="*/ 3340100 h 5447779"/>
              <a:gd name="connsiteX28" fmla="*/ 3905300 w 10053979"/>
              <a:gd name="connsiteY28" fmla="*/ 3302000 h 5447779"/>
              <a:gd name="connsiteX29" fmla="*/ 3791000 w 10053979"/>
              <a:gd name="connsiteY29" fmla="*/ 3263900 h 5447779"/>
              <a:gd name="connsiteX30" fmla="*/ 3625900 w 10053979"/>
              <a:gd name="connsiteY30" fmla="*/ 3225800 h 5447779"/>
              <a:gd name="connsiteX31" fmla="*/ 3498900 w 10053979"/>
              <a:gd name="connsiteY31" fmla="*/ 3187700 h 5447779"/>
              <a:gd name="connsiteX32" fmla="*/ 3435400 w 10053979"/>
              <a:gd name="connsiteY32" fmla="*/ 3162300 h 5447779"/>
              <a:gd name="connsiteX33" fmla="*/ 3384600 w 10053979"/>
              <a:gd name="connsiteY33" fmla="*/ 3149600 h 5447779"/>
              <a:gd name="connsiteX34" fmla="*/ 3308400 w 10053979"/>
              <a:gd name="connsiteY34" fmla="*/ 3124200 h 5447779"/>
              <a:gd name="connsiteX35" fmla="*/ 3257600 w 10053979"/>
              <a:gd name="connsiteY35" fmla="*/ 3098800 h 5447779"/>
              <a:gd name="connsiteX36" fmla="*/ 3194100 w 10053979"/>
              <a:gd name="connsiteY36" fmla="*/ 3086100 h 5447779"/>
              <a:gd name="connsiteX37" fmla="*/ 3041700 w 10053979"/>
              <a:gd name="connsiteY37" fmla="*/ 3022600 h 5447779"/>
              <a:gd name="connsiteX38" fmla="*/ 2965500 w 10053979"/>
              <a:gd name="connsiteY38" fmla="*/ 3009900 h 5447779"/>
              <a:gd name="connsiteX39" fmla="*/ 2889300 w 10053979"/>
              <a:gd name="connsiteY39" fmla="*/ 2984500 h 5447779"/>
              <a:gd name="connsiteX40" fmla="*/ 2838500 w 10053979"/>
              <a:gd name="connsiteY40" fmla="*/ 2959100 h 5447779"/>
              <a:gd name="connsiteX41" fmla="*/ 2584500 w 10053979"/>
              <a:gd name="connsiteY41" fmla="*/ 2921000 h 5447779"/>
              <a:gd name="connsiteX42" fmla="*/ 2495600 w 10053979"/>
              <a:gd name="connsiteY42" fmla="*/ 2908300 h 5447779"/>
              <a:gd name="connsiteX43" fmla="*/ 2432100 w 10053979"/>
              <a:gd name="connsiteY43" fmla="*/ 2882900 h 5447779"/>
              <a:gd name="connsiteX44" fmla="*/ 2241600 w 10053979"/>
              <a:gd name="connsiteY44" fmla="*/ 2857500 h 5447779"/>
              <a:gd name="connsiteX45" fmla="*/ 1974900 w 10053979"/>
              <a:gd name="connsiteY45" fmla="*/ 2819400 h 5447779"/>
              <a:gd name="connsiteX46" fmla="*/ 1936800 w 10053979"/>
              <a:gd name="connsiteY46" fmla="*/ 2806700 h 5447779"/>
              <a:gd name="connsiteX47" fmla="*/ 1759000 w 10053979"/>
              <a:gd name="connsiteY47" fmla="*/ 2781300 h 5447779"/>
              <a:gd name="connsiteX48" fmla="*/ 1644700 w 10053979"/>
              <a:gd name="connsiteY48" fmla="*/ 2743200 h 5447779"/>
              <a:gd name="connsiteX49" fmla="*/ 1606600 w 10053979"/>
              <a:gd name="connsiteY49" fmla="*/ 2730500 h 5447779"/>
              <a:gd name="connsiteX50" fmla="*/ 1568500 w 10053979"/>
              <a:gd name="connsiteY50" fmla="*/ 2717800 h 5447779"/>
              <a:gd name="connsiteX51" fmla="*/ 1543100 w 10053979"/>
              <a:gd name="connsiteY51" fmla="*/ 2679700 h 5447779"/>
              <a:gd name="connsiteX52" fmla="*/ 1416100 w 10053979"/>
              <a:gd name="connsiteY52" fmla="*/ 2590800 h 5447779"/>
              <a:gd name="connsiteX53" fmla="*/ 1390700 w 10053979"/>
              <a:gd name="connsiteY53" fmla="*/ 2552700 h 5447779"/>
              <a:gd name="connsiteX54" fmla="*/ 9315500 w 10053979"/>
              <a:gd name="connsiteY54" fmla="*/ 444500 h 5447779"/>
              <a:gd name="connsiteX0" fmla="*/ 9315500 w 10053979"/>
              <a:gd name="connsiteY0" fmla="*/ 444500 h 5447779"/>
              <a:gd name="connsiteX1" fmla="*/ 9302800 w 10053979"/>
              <a:gd name="connsiteY1" fmla="*/ 0 h 5447779"/>
              <a:gd name="connsiteX2" fmla="*/ 1022400 w 10053979"/>
              <a:gd name="connsiteY2" fmla="*/ 12700 h 5447779"/>
              <a:gd name="connsiteX3" fmla="*/ 1022400 w 10053979"/>
              <a:gd name="connsiteY3" fmla="*/ 5041900 h 5447779"/>
              <a:gd name="connsiteX4" fmla="*/ 9315500 w 10053979"/>
              <a:gd name="connsiteY4" fmla="*/ 5092700 h 5447779"/>
              <a:gd name="connsiteX5" fmla="*/ 9328200 w 10053979"/>
              <a:gd name="connsiteY5" fmla="*/ 4648200 h 5447779"/>
              <a:gd name="connsiteX6" fmla="*/ 6483400 w 10053979"/>
              <a:gd name="connsiteY6" fmla="*/ 3860800 h 5447779"/>
              <a:gd name="connsiteX7" fmla="*/ 6381800 w 10053979"/>
              <a:gd name="connsiteY7" fmla="*/ 3822700 h 5447779"/>
              <a:gd name="connsiteX8" fmla="*/ 6229400 w 10053979"/>
              <a:gd name="connsiteY8" fmla="*/ 3810000 h 5447779"/>
              <a:gd name="connsiteX9" fmla="*/ 6051600 w 10053979"/>
              <a:gd name="connsiteY9" fmla="*/ 3746500 h 5447779"/>
              <a:gd name="connsiteX10" fmla="*/ 5950000 w 10053979"/>
              <a:gd name="connsiteY10" fmla="*/ 3721100 h 5447779"/>
              <a:gd name="connsiteX11" fmla="*/ 5784900 w 10053979"/>
              <a:gd name="connsiteY11" fmla="*/ 3695700 h 5447779"/>
              <a:gd name="connsiteX12" fmla="*/ 5696000 w 10053979"/>
              <a:gd name="connsiteY12" fmla="*/ 3670300 h 5447779"/>
              <a:gd name="connsiteX13" fmla="*/ 5619800 w 10053979"/>
              <a:gd name="connsiteY13" fmla="*/ 3657600 h 5447779"/>
              <a:gd name="connsiteX14" fmla="*/ 5442000 w 10053979"/>
              <a:gd name="connsiteY14" fmla="*/ 3619500 h 5447779"/>
              <a:gd name="connsiteX15" fmla="*/ 5276900 w 10053979"/>
              <a:gd name="connsiteY15" fmla="*/ 3606800 h 5447779"/>
              <a:gd name="connsiteX16" fmla="*/ 5099100 w 10053979"/>
              <a:gd name="connsiteY16" fmla="*/ 3568700 h 5447779"/>
              <a:gd name="connsiteX17" fmla="*/ 5022900 w 10053979"/>
              <a:gd name="connsiteY17" fmla="*/ 3543300 h 5447779"/>
              <a:gd name="connsiteX18" fmla="*/ 4934000 w 10053979"/>
              <a:gd name="connsiteY18" fmla="*/ 3530600 h 5447779"/>
              <a:gd name="connsiteX19" fmla="*/ 4883200 w 10053979"/>
              <a:gd name="connsiteY19" fmla="*/ 3517900 h 5447779"/>
              <a:gd name="connsiteX20" fmla="*/ 4819700 w 10053979"/>
              <a:gd name="connsiteY20" fmla="*/ 3505200 h 5447779"/>
              <a:gd name="connsiteX21" fmla="*/ 4565700 w 10053979"/>
              <a:gd name="connsiteY21" fmla="*/ 3479800 h 5447779"/>
              <a:gd name="connsiteX22" fmla="*/ 4476800 w 10053979"/>
              <a:gd name="connsiteY22" fmla="*/ 3454400 h 5447779"/>
              <a:gd name="connsiteX23" fmla="*/ 4299000 w 10053979"/>
              <a:gd name="connsiteY23" fmla="*/ 3429000 h 5447779"/>
              <a:gd name="connsiteX24" fmla="*/ 4184700 w 10053979"/>
              <a:gd name="connsiteY24" fmla="*/ 3390900 h 5447779"/>
              <a:gd name="connsiteX25" fmla="*/ 4108500 w 10053979"/>
              <a:gd name="connsiteY25" fmla="*/ 3365500 h 5447779"/>
              <a:gd name="connsiteX26" fmla="*/ 4019600 w 10053979"/>
              <a:gd name="connsiteY26" fmla="*/ 3340100 h 5447779"/>
              <a:gd name="connsiteX27" fmla="*/ 3905300 w 10053979"/>
              <a:gd name="connsiteY27" fmla="*/ 3302000 h 5447779"/>
              <a:gd name="connsiteX28" fmla="*/ 3791000 w 10053979"/>
              <a:gd name="connsiteY28" fmla="*/ 3263900 h 5447779"/>
              <a:gd name="connsiteX29" fmla="*/ 3625900 w 10053979"/>
              <a:gd name="connsiteY29" fmla="*/ 3225800 h 5447779"/>
              <a:gd name="connsiteX30" fmla="*/ 3498900 w 10053979"/>
              <a:gd name="connsiteY30" fmla="*/ 3187700 h 5447779"/>
              <a:gd name="connsiteX31" fmla="*/ 3435400 w 10053979"/>
              <a:gd name="connsiteY31" fmla="*/ 3162300 h 5447779"/>
              <a:gd name="connsiteX32" fmla="*/ 3384600 w 10053979"/>
              <a:gd name="connsiteY32" fmla="*/ 3149600 h 5447779"/>
              <a:gd name="connsiteX33" fmla="*/ 3308400 w 10053979"/>
              <a:gd name="connsiteY33" fmla="*/ 3124200 h 5447779"/>
              <a:gd name="connsiteX34" fmla="*/ 3257600 w 10053979"/>
              <a:gd name="connsiteY34" fmla="*/ 3098800 h 5447779"/>
              <a:gd name="connsiteX35" fmla="*/ 3194100 w 10053979"/>
              <a:gd name="connsiteY35" fmla="*/ 3086100 h 5447779"/>
              <a:gd name="connsiteX36" fmla="*/ 3041700 w 10053979"/>
              <a:gd name="connsiteY36" fmla="*/ 3022600 h 5447779"/>
              <a:gd name="connsiteX37" fmla="*/ 2965500 w 10053979"/>
              <a:gd name="connsiteY37" fmla="*/ 3009900 h 5447779"/>
              <a:gd name="connsiteX38" fmla="*/ 2889300 w 10053979"/>
              <a:gd name="connsiteY38" fmla="*/ 2984500 h 5447779"/>
              <a:gd name="connsiteX39" fmla="*/ 2838500 w 10053979"/>
              <a:gd name="connsiteY39" fmla="*/ 2959100 h 5447779"/>
              <a:gd name="connsiteX40" fmla="*/ 2584500 w 10053979"/>
              <a:gd name="connsiteY40" fmla="*/ 2921000 h 5447779"/>
              <a:gd name="connsiteX41" fmla="*/ 2495600 w 10053979"/>
              <a:gd name="connsiteY41" fmla="*/ 2908300 h 5447779"/>
              <a:gd name="connsiteX42" fmla="*/ 2432100 w 10053979"/>
              <a:gd name="connsiteY42" fmla="*/ 2882900 h 5447779"/>
              <a:gd name="connsiteX43" fmla="*/ 2241600 w 10053979"/>
              <a:gd name="connsiteY43" fmla="*/ 2857500 h 5447779"/>
              <a:gd name="connsiteX44" fmla="*/ 1974900 w 10053979"/>
              <a:gd name="connsiteY44" fmla="*/ 2819400 h 5447779"/>
              <a:gd name="connsiteX45" fmla="*/ 1936800 w 10053979"/>
              <a:gd name="connsiteY45" fmla="*/ 2806700 h 5447779"/>
              <a:gd name="connsiteX46" fmla="*/ 1759000 w 10053979"/>
              <a:gd name="connsiteY46" fmla="*/ 2781300 h 5447779"/>
              <a:gd name="connsiteX47" fmla="*/ 1644700 w 10053979"/>
              <a:gd name="connsiteY47" fmla="*/ 2743200 h 5447779"/>
              <a:gd name="connsiteX48" fmla="*/ 1606600 w 10053979"/>
              <a:gd name="connsiteY48" fmla="*/ 2730500 h 5447779"/>
              <a:gd name="connsiteX49" fmla="*/ 1568500 w 10053979"/>
              <a:gd name="connsiteY49" fmla="*/ 2717800 h 5447779"/>
              <a:gd name="connsiteX50" fmla="*/ 1543100 w 10053979"/>
              <a:gd name="connsiteY50" fmla="*/ 2679700 h 5447779"/>
              <a:gd name="connsiteX51" fmla="*/ 1416100 w 10053979"/>
              <a:gd name="connsiteY51" fmla="*/ 2590800 h 5447779"/>
              <a:gd name="connsiteX52" fmla="*/ 1390700 w 10053979"/>
              <a:gd name="connsiteY52" fmla="*/ 2552700 h 5447779"/>
              <a:gd name="connsiteX53" fmla="*/ 9315500 w 10053979"/>
              <a:gd name="connsiteY53" fmla="*/ 444500 h 5447779"/>
              <a:gd name="connsiteX0" fmla="*/ 9315500 w 10058813"/>
              <a:gd name="connsiteY0" fmla="*/ 444500 h 5447779"/>
              <a:gd name="connsiteX1" fmla="*/ 9302800 w 10058813"/>
              <a:gd name="connsiteY1" fmla="*/ 0 h 5447779"/>
              <a:gd name="connsiteX2" fmla="*/ 1022400 w 10058813"/>
              <a:gd name="connsiteY2" fmla="*/ 12700 h 5447779"/>
              <a:gd name="connsiteX3" fmla="*/ 1022400 w 10058813"/>
              <a:gd name="connsiteY3" fmla="*/ 5041900 h 5447779"/>
              <a:gd name="connsiteX4" fmla="*/ 9315500 w 10058813"/>
              <a:gd name="connsiteY4" fmla="*/ 5092700 h 5447779"/>
              <a:gd name="connsiteX5" fmla="*/ 9328200 w 10058813"/>
              <a:gd name="connsiteY5" fmla="*/ 4648200 h 5447779"/>
              <a:gd name="connsiteX6" fmla="*/ 6381800 w 10058813"/>
              <a:gd name="connsiteY6" fmla="*/ 3822700 h 5447779"/>
              <a:gd name="connsiteX7" fmla="*/ 6229400 w 10058813"/>
              <a:gd name="connsiteY7" fmla="*/ 3810000 h 5447779"/>
              <a:gd name="connsiteX8" fmla="*/ 6051600 w 10058813"/>
              <a:gd name="connsiteY8" fmla="*/ 3746500 h 5447779"/>
              <a:gd name="connsiteX9" fmla="*/ 5950000 w 10058813"/>
              <a:gd name="connsiteY9" fmla="*/ 3721100 h 5447779"/>
              <a:gd name="connsiteX10" fmla="*/ 5784900 w 10058813"/>
              <a:gd name="connsiteY10" fmla="*/ 3695700 h 5447779"/>
              <a:gd name="connsiteX11" fmla="*/ 5696000 w 10058813"/>
              <a:gd name="connsiteY11" fmla="*/ 3670300 h 5447779"/>
              <a:gd name="connsiteX12" fmla="*/ 5619800 w 10058813"/>
              <a:gd name="connsiteY12" fmla="*/ 3657600 h 5447779"/>
              <a:gd name="connsiteX13" fmla="*/ 5442000 w 10058813"/>
              <a:gd name="connsiteY13" fmla="*/ 3619500 h 5447779"/>
              <a:gd name="connsiteX14" fmla="*/ 5276900 w 10058813"/>
              <a:gd name="connsiteY14" fmla="*/ 3606800 h 5447779"/>
              <a:gd name="connsiteX15" fmla="*/ 5099100 w 10058813"/>
              <a:gd name="connsiteY15" fmla="*/ 3568700 h 5447779"/>
              <a:gd name="connsiteX16" fmla="*/ 5022900 w 10058813"/>
              <a:gd name="connsiteY16" fmla="*/ 3543300 h 5447779"/>
              <a:gd name="connsiteX17" fmla="*/ 4934000 w 10058813"/>
              <a:gd name="connsiteY17" fmla="*/ 3530600 h 5447779"/>
              <a:gd name="connsiteX18" fmla="*/ 4883200 w 10058813"/>
              <a:gd name="connsiteY18" fmla="*/ 3517900 h 5447779"/>
              <a:gd name="connsiteX19" fmla="*/ 4819700 w 10058813"/>
              <a:gd name="connsiteY19" fmla="*/ 3505200 h 5447779"/>
              <a:gd name="connsiteX20" fmla="*/ 4565700 w 10058813"/>
              <a:gd name="connsiteY20" fmla="*/ 3479800 h 5447779"/>
              <a:gd name="connsiteX21" fmla="*/ 4476800 w 10058813"/>
              <a:gd name="connsiteY21" fmla="*/ 3454400 h 5447779"/>
              <a:gd name="connsiteX22" fmla="*/ 4299000 w 10058813"/>
              <a:gd name="connsiteY22" fmla="*/ 3429000 h 5447779"/>
              <a:gd name="connsiteX23" fmla="*/ 4184700 w 10058813"/>
              <a:gd name="connsiteY23" fmla="*/ 3390900 h 5447779"/>
              <a:gd name="connsiteX24" fmla="*/ 4108500 w 10058813"/>
              <a:gd name="connsiteY24" fmla="*/ 3365500 h 5447779"/>
              <a:gd name="connsiteX25" fmla="*/ 4019600 w 10058813"/>
              <a:gd name="connsiteY25" fmla="*/ 3340100 h 5447779"/>
              <a:gd name="connsiteX26" fmla="*/ 3905300 w 10058813"/>
              <a:gd name="connsiteY26" fmla="*/ 3302000 h 5447779"/>
              <a:gd name="connsiteX27" fmla="*/ 3791000 w 10058813"/>
              <a:gd name="connsiteY27" fmla="*/ 3263900 h 5447779"/>
              <a:gd name="connsiteX28" fmla="*/ 3625900 w 10058813"/>
              <a:gd name="connsiteY28" fmla="*/ 3225800 h 5447779"/>
              <a:gd name="connsiteX29" fmla="*/ 3498900 w 10058813"/>
              <a:gd name="connsiteY29" fmla="*/ 3187700 h 5447779"/>
              <a:gd name="connsiteX30" fmla="*/ 3435400 w 10058813"/>
              <a:gd name="connsiteY30" fmla="*/ 3162300 h 5447779"/>
              <a:gd name="connsiteX31" fmla="*/ 3384600 w 10058813"/>
              <a:gd name="connsiteY31" fmla="*/ 3149600 h 5447779"/>
              <a:gd name="connsiteX32" fmla="*/ 3308400 w 10058813"/>
              <a:gd name="connsiteY32" fmla="*/ 3124200 h 5447779"/>
              <a:gd name="connsiteX33" fmla="*/ 3257600 w 10058813"/>
              <a:gd name="connsiteY33" fmla="*/ 3098800 h 5447779"/>
              <a:gd name="connsiteX34" fmla="*/ 3194100 w 10058813"/>
              <a:gd name="connsiteY34" fmla="*/ 3086100 h 5447779"/>
              <a:gd name="connsiteX35" fmla="*/ 3041700 w 10058813"/>
              <a:gd name="connsiteY35" fmla="*/ 3022600 h 5447779"/>
              <a:gd name="connsiteX36" fmla="*/ 2965500 w 10058813"/>
              <a:gd name="connsiteY36" fmla="*/ 3009900 h 5447779"/>
              <a:gd name="connsiteX37" fmla="*/ 2889300 w 10058813"/>
              <a:gd name="connsiteY37" fmla="*/ 2984500 h 5447779"/>
              <a:gd name="connsiteX38" fmla="*/ 2838500 w 10058813"/>
              <a:gd name="connsiteY38" fmla="*/ 2959100 h 5447779"/>
              <a:gd name="connsiteX39" fmla="*/ 2584500 w 10058813"/>
              <a:gd name="connsiteY39" fmla="*/ 2921000 h 5447779"/>
              <a:gd name="connsiteX40" fmla="*/ 2495600 w 10058813"/>
              <a:gd name="connsiteY40" fmla="*/ 2908300 h 5447779"/>
              <a:gd name="connsiteX41" fmla="*/ 2432100 w 10058813"/>
              <a:gd name="connsiteY41" fmla="*/ 2882900 h 5447779"/>
              <a:gd name="connsiteX42" fmla="*/ 2241600 w 10058813"/>
              <a:gd name="connsiteY42" fmla="*/ 2857500 h 5447779"/>
              <a:gd name="connsiteX43" fmla="*/ 1974900 w 10058813"/>
              <a:gd name="connsiteY43" fmla="*/ 2819400 h 5447779"/>
              <a:gd name="connsiteX44" fmla="*/ 1936800 w 10058813"/>
              <a:gd name="connsiteY44" fmla="*/ 2806700 h 5447779"/>
              <a:gd name="connsiteX45" fmla="*/ 1759000 w 10058813"/>
              <a:gd name="connsiteY45" fmla="*/ 2781300 h 5447779"/>
              <a:gd name="connsiteX46" fmla="*/ 1644700 w 10058813"/>
              <a:gd name="connsiteY46" fmla="*/ 2743200 h 5447779"/>
              <a:gd name="connsiteX47" fmla="*/ 1606600 w 10058813"/>
              <a:gd name="connsiteY47" fmla="*/ 2730500 h 5447779"/>
              <a:gd name="connsiteX48" fmla="*/ 1568500 w 10058813"/>
              <a:gd name="connsiteY48" fmla="*/ 2717800 h 5447779"/>
              <a:gd name="connsiteX49" fmla="*/ 1543100 w 10058813"/>
              <a:gd name="connsiteY49" fmla="*/ 2679700 h 5447779"/>
              <a:gd name="connsiteX50" fmla="*/ 1416100 w 10058813"/>
              <a:gd name="connsiteY50" fmla="*/ 2590800 h 5447779"/>
              <a:gd name="connsiteX51" fmla="*/ 1390700 w 10058813"/>
              <a:gd name="connsiteY51" fmla="*/ 2552700 h 5447779"/>
              <a:gd name="connsiteX52" fmla="*/ 9315500 w 10058813"/>
              <a:gd name="connsiteY52" fmla="*/ 444500 h 5447779"/>
              <a:gd name="connsiteX0" fmla="*/ 9315500 w 10066133"/>
              <a:gd name="connsiteY0" fmla="*/ 444500 h 5447779"/>
              <a:gd name="connsiteX1" fmla="*/ 9302800 w 10066133"/>
              <a:gd name="connsiteY1" fmla="*/ 0 h 5447779"/>
              <a:gd name="connsiteX2" fmla="*/ 1022400 w 10066133"/>
              <a:gd name="connsiteY2" fmla="*/ 12700 h 5447779"/>
              <a:gd name="connsiteX3" fmla="*/ 1022400 w 10066133"/>
              <a:gd name="connsiteY3" fmla="*/ 5041900 h 5447779"/>
              <a:gd name="connsiteX4" fmla="*/ 9315500 w 10066133"/>
              <a:gd name="connsiteY4" fmla="*/ 5092700 h 5447779"/>
              <a:gd name="connsiteX5" fmla="*/ 9328200 w 10066133"/>
              <a:gd name="connsiteY5" fmla="*/ 4648200 h 5447779"/>
              <a:gd name="connsiteX6" fmla="*/ 6229400 w 10066133"/>
              <a:gd name="connsiteY6" fmla="*/ 3810000 h 5447779"/>
              <a:gd name="connsiteX7" fmla="*/ 6051600 w 10066133"/>
              <a:gd name="connsiteY7" fmla="*/ 3746500 h 5447779"/>
              <a:gd name="connsiteX8" fmla="*/ 5950000 w 10066133"/>
              <a:gd name="connsiteY8" fmla="*/ 3721100 h 5447779"/>
              <a:gd name="connsiteX9" fmla="*/ 5784900 w 10066133"/>
              <a:gd name="connsiteY9" fmla="*/ 3695700 h 5447779"/>
              <a:gd name="connsiteX10" fmla="*/ 5696000 w 10066133"/>
              <a:gd name="connsiteY10" fmla="*/ 3670300 h 5447779"/>
              <a:gd name="connsiteX11" fmla="*/ 5619800 w 10066133"/>
              <a:gd name="connsiteY11" fmla="*/ 3657600 h 5447779"/>
              <a:gd name="connsiteX12" fmla="*/ 5442000 w 10066133"/>
              <a:gd name="connsiteY12" fmla="*/ 3619500 h 5447779"/>
              <a:gd name="connsiteX13" fmla="*/ 5276900 w 10066133"/>
              <a:gd name="connsiteY13" fmla="*/ 3606800 h 5447779"/>
              <a:gd name="connsiteX14" fmla="*/ 5099100 w 10066133"/>
              <a:gd name="connsiteY14" fmla="*/ 3568700 h 5447779"/>
              <a:gd name="connsiteX15" fmla="*/ 5022900 w 10066133"/>
              <a:gd name="connsiteY15" fmla="*/ 3543300 h 5447779"/>
              <a:gd name="connsiteX16" fmla="*/ 4934000 w 10066133"/>
              <a:gd name="connsiteY16" fmla="*/ 3530600 h 5447779"/>
              <a:gd name="connsiteX17" fmla="*/ 4883200 w 10066133"/>
              <a:gd name="connsiteY17" fmla="*/ 3517900 h 5447779"/>
              <a:gd name="connsiteX18" fmla="*/ 4819700 w 10066133"/>
              <a:gd name="connsiteY18" fmla="*/ 3505200 h 5447779"/>
              <a:gd name="connsiteX19" fmla="*/ 4565700 w 10066133"/>
              <a:gd name="connsiteY19" fmla="*/ 3479800 h 5447779"/>
              <a:gd name="connsiteX20" fmla="*/ 4476800 w 10066133"/>
              <a:gd name="connsiteY20" fmla="*/ 3454400 h 5447779"/>
              <a:gd name="connsiteX21" fmla="*/ 4299000 w 10066133"/>
              <a:gd name="connsiteY21" fmla="*/ 3429000 h 5447779"/>
              <a:gd name="connsiteX22" fmla="*/ 4184700 w 10066133"/>
              <a:gd name="connsiteY22" fmla="*/ 3390900 h 5447779"/>
              <a:gd name="connsiteX23" fmla="*/ 4108500 w 10066133"/>
              <a:gd name="connsiteY23" fmla="*/ 3365500 h 5447779"/>
              <a:gd name="connsiteX24" fmla="*/ 4019600 w 10066133"/>
              <a:gd name="connsiteY24" fmla="*/ 3340100 h 5447779"/>
              <a:gd name="connsiteX25" fmla="*/ 3905300 w 10066133"/>
              <a:gd name="connsiteY25" fmla="*/ 3302000 h 5447779"/>
              <a:gd name="connsiteX26" fmla="*/ 3791000 w 10066133"/>
              <a:gd name="connsiteY26" fmla="*/ 3263900 h 5447779"/>
              <a:gd name="connsiteX27" fmla="*/ 3625900 w 10066133"/>
              <a:gd name="connsiteY27" fmla="*/ 3225800 h 5447779"/>
              <a:gd name="connsiteX28" fmla="*/ 3498900 w 10066133"/>
              <a:gd name="connsiteY28" fmla="*/ 3187700 h 5447779"/>
              <a:gd name="connsiteX29" fmla="*/ 3435400 w 10066133"/>
              <a:gd name="connsiteY29" fmla="*/ 3162300 h 5447779"/>
              <a:gd name="connsiteX30" fmla="*/ 3384600 w 10066133"/>
              <a:gd name="connsiteY30" fmla="*/ 3149600 h 5447779"/>
              <a:gd name="connsiteX31" fmla="*/ 3308400 w 10066133"/>
              <a:gd name="connsiteY31" fmla="*/ 3124200 h 5447779"/>
              <a:gd name="connsiteX32" fmla="*/ 3257600 w 10066133"/>
              <a:gd name="connsiteY32" fmla="*/ 3098800 h 5447779"/>
              <a:gd name="connsiteX33" fmla="*/ 3194100 w 10066133"/>
              <a:gd name="connsiteY33" fmla="*/ 3086100 h 5447779"/>
              <a:gd name="connsiteX34" fmla="*/ 3041700 w 10066133"/>
              <a:gd name="connsiteY34" fmla="*/ 3022600 h 5447779"/>
              <a:gd name="connsiteX35" fmla="*/ 2965500 w 10066133"/>
              <a:gd name="connsiteY35" fmla="*/ 3009900 h 5447779"/>
              <a:gd name="connsiteX36" fmla="*/ 2889300 w 10066133"/>
              <a:gd name="connsiteY36" fmla="*/ 2984500 h 5447779"/>
              <a:gd name="connsiteX37" fmla="*/ 2838500 w 10066133"/>
              <a:gd name="connsiteY37" fmla="*/ 2959100 h 5447779"/>
              <a:gd name="connsiteX38" fmla="*/ 2584500 w 10066133"/>
              <a:gd name="connsiteY38" fmla="*/ 2921000 h 5447779"/>
              <a:gd name="connsiteX39" fmla="*/ 2495600 w 10066133"/>
              <a:gd name="connsiteY39" fmla="*/ 2908300 h 5447779"/>
              <a:gd name="connsiteX40" fmla="*/ 2432100 w 10066133"/>
              <a:gd name="connsiteY40" fmla="*/ 2882900 h 5447779"/>
              <a:gd name="connsiteX41" fmla="*/ 2241600 w 10066133"/>
              <a:gd name="connsiteY41" fmla="*/ 2857500 h 5447779"/>
              <a:gd name="connsiteX42" fmla="*/ 1974900 w 10066133"/>
              <a:gd name="connsiteY42" fmla="*/ 2819400 h 5447779"/>
              <a:gd name="connsiteX43" fmla="*/ 1936800 w 10066133"/>
              <a:gd name="connsiteY43" fmla="*/ 2806700 h 5447779"/>
              <a:gd name="connsiteX44" fmla="*/ 1759000 w 10066133"/>
              <a:gd name="connsiteY44" fmla="*/ 2781300 h 5447779"/>
              <a:gd name="connsiteX45" fmla="*/ 1644700 w 10066133"/>
              <a:gd name="connsiteY45" fmla="*/ 2743200 h 5447779"/>
              <a:gd name="connsiteX46" fmla="*/ 1606600 w 10066133"/>
              <a:gd name="connsiteY46" fmla="*/ 2730500 h 5447779"/>
              <a:gd name="connsiteX47" fmla="*/ 1568500 w 10066133"/>
              <a:gd name="connsiteY47" fmla="*/ 2717800 h 5447779"/>
              <a:gd name="connsiteX48" fmla="*/ 1543100 w 10066133"/>
              <a:gd name="connsiteY48" fmla="*/ 2679700 h 5447779"/>
              <a:gd name="connsiteX49" fmla="*/ 1416100 w 10066133"/>
              <a:gd name="connsiteY49" fmla="*/ 2590800 h 5447779"/>
              <a:gd name="connsiteX50" fmla="*/ 1390700 w 10066133"/>
              <a:gd name="connsiteY50" fmla="*/ 2552700 h 5447779"/>
              <a:gd name="connsiteX51" fmla="*/ 9315500 w 10066133"/>
              <a:gd name="connsiteY51" fmla="*/ 444500 h 5447779"/>
              <a:gd name="connsiteX0" fmla="*/ 9315500 w 10074777"/>
              <a:gd name="connsiteY0" fmla="*/ 444500 h 5447779"/>
              <a:gd name="connsiteX1" fmla="*/ 9302800 w 10074777"/>
              <a:gd name="connsiteY1" fmla="*/ 0 h 5447779"/>
              <a:gd name="connsiteX2" fmla="*/ 1022400 w 10074777"/>
              <a:gd name="connsiteY2" fmla="*/ 12700 h 5447779"/>
              <a:gd name="connsiteX3" fmla="*/ 1022400 w 10074777"/>
              <a:gd name="connsiteY3" fmla="*/ 5041900 h 5447779"/>
              <a:gd name="connsiteX4" fmla="*/ 9315500 w 10074777"/>
              <a:gd name="connsiteY4" fmla="*/ 5092700 h 5447779"/>
              <a:gd name="connsiteX5" fmla="*/ 9328200 w 10074777"/>
              <a:gd name="connsiteY5" fmla="*/ 4648200 h 5447779"/>
              <a:gd name="connsiteX6" fmla="*/ 6051600 w 10074777"/>
              <a:gd name="connsiteY6" fmla="*/ 3746500 h 5447779"/>
              <a:gd name="connsiteX7" fmla="*/ 5950000 w 10074777"/>
              <a:gd name="connsiteY7" fmla="*/ 3721100 h 5447779"/>
              <a:gd name="connsiteX8" fmla="*/ 5784900 w 10074777"/>
              <a:gd name="connsiteY8" fmla="*/ 3695700 h 5447779"/>
              <a:gd name="connsiteX9" fmla="*/ 5696000 w 10074777"/>
              <a:gd name="connsiteY9" fmla="*/ 3670300 h 5447779"/>
              <a:gd name="connsiteX10" fmla="*/ 5619800 w 10074777"/>
              <a:gd name="connsiteY10" fmla="*/ 3657600 h 5447779"/>
              <a:gd name="connsiteX11" fmla="*/ 5442000 w 10074777"/>
              <a:gd name="connsiteY11" fmla="*/ 3619500 h 5447779"/>
              <a:gd name="connsiteX12" fmla="*/ 5276900 w 10074777"/>
              <a:gd name="connsiteY12" fmla="*/ 3606800 h 5447779"/>
              <a:gd name="connsiteX13" fmla="*/ 5099100 w 10074777"/>
              <a:gd name="connsiteY13" fmla="*/ 3568700 h 5447779"/>
              <a:gd name="connsiteX14" fmla="*/ 5022900 w 10074777"/>
              <a:gd name="connsiteY14" fmla="*/ 3543300 h 5447779"/>
              <a:gd name="connsiteX15" fmla="*/ 4934000 w 10074777"/>
              <a:gd name="connsiteY15" fmla="*/ 3530600 h 5447779"/>
              <a:gd name="connsiteX16" fmla="*/ 4883200 w 10074777"/>
              <a:gd name="connsiteY16" fmla="*/ 3517900 h 5447779"/>
              <a:gd name="connsiteX17" fmla="*/ 4819700 w 10074777"/>
              <a:gd name="connsiteY17" fmla="*/ 3505200 h 5447779"/>
              <a:gd name="connsiteX18" fmla="*/ 4565700 w 10074777"/>
              <a:gd name="connsiteY18" fmla="*/ 3479800 h 5447779"/>
              <a:gd name="connsiteX19" fmla="*/ 4476800 w 10074777"/>
              <a:gd name="connsiteY19" fmla="*/ 3454400 h 5447779"/>
              <a:gd name="connsiteX20" fmla="*/ 4299000 w 10074777"/>
              <a:gd name="connsiteY20" fmla="*/ 3429000 h 5447779"/>
              <a:gd name="connsiteX21" fmla="*/ 4184700 w 10074777"/>
              <a:gd name="connsiteY21" fmla="*/ 3390900 h 5447779"/>
              <a:gd name="connsiteX22" fmla="*/ 4108500 w 10074777"/>
              <a:gd name="connsiteY22" fmla="*/ 3365500 h 5447779"/>
              <a:gd name="connsiteX23" fmla="*/ 4019600 w 10074777"/>
              <a:gd name="connsiteY23" fmla="*/ 3340100 h 5447779"/>
              <a:gd name="connsiteX24" fmla="*/ 3905300 w 10074777"/>
              <a:gd name="connsiteY24" fmla="*/ 3302000 h 5447779"/>
              <a:gd name="connsiteX25" fmla="*/ 3791000 w 10074777"/>
              <a:gd name="connsiteY25" fmla="*/ 3263900 h 5447779"/>
              <a:gd name="connsiteX26" fmla="*/ 3625900 w 10074777"/>
              <a:gd name="connsiteY26" fmla="*/ 3225800 h 5447779"/>
              <a:gd name="connsiteX27" fmla="*/ 3498900 w 10074777"/>
              <a:gd name="connsiteY27" fmla="*/ 3187700 h 5447779"/>
              <a:gd name="connsiteX28" fmla="*/ 3435400 w 10074777"/>
              <a:gd name="connsiteY28" fmla="*/ 3162300 h 5447779"/>
              <a:gd name="connsiteX29" fmla="*/ 3384600 w 10074777"/>
              <a:gd name="connsiteY29" fmla="*/ 3149600 h 5447779"/>
              <a:gd name="connsiteX30" fmla="*/ 3308400 w 10074777"/>
              <a:gd name="connsiteY30" fmla="*/ 3124200 h 5447779"/>
              <a:gd name="connsiteX31" fmla="*/ 3257600 w 10074777"/>
              <a:gd name="connsiteY31" fmla="*/ 3098800 h 5447779"/>
              <a:gd name="connsiteX32" fmla="*/ 3194100 w 10074777"/>
              <a:gd name="connsiteY32" fmla="*/ 3086100 h 5447779"/>
              <a:gd name="connsiteX33" fmla="*/ 3041700 w 10074777"/>
              <a:gd name="connsiteY33" fmla="*/ 3022600 h 5447779"/>
              <a:gd name="connsiteX34" fmla="*/ 2965500 w 10074777"/>
              <a:gd name="connsiteY34" fmla="*/ 3009900 h 5447779"/>
              <a:gd name="connsiteX35" fmla="*/ 2889300 w 10074777"/>
              <a:gd name="connsiteY35" fmla="*/ 2984500 h 5447779"/>
              <a:gd name="connsiteX36" fmla="*/ 2838500 w 10074777"/>
              <a:gd name="connsiteY36" fmla="*/ 2959100 h 5447779"/>
              <a:gd name="connsiteX37" fmla="*/ 2584500 w 10074777"/>
              <a:gd name="connsiteY37" fmla="*/ 2921000 h 5447779"/>
              <a:gd name="connsiteX38" fmla="*/ 2495600 w 10074777"/>
              <a:gd name="connsiteY38" fmla="*/ 2908300 h 5447779"/>
              <a:gd name="connsiteX39" fmla="*/ 2432100 w 10074777"/>
              <a:gd name="connsiteY39" fmla="*/ 2882900 h 5447779"/>
              <a:gd name="connsiteX40" fmla="*/ 2241600 w 10074777"/>
              <a:gd name="connsiteY40" fmla="*/ 2857500 h 5447779"/>
              <a:gd name="connsiteX41" fmla="*/ 1974900 w 10074777"/>
              <a:gd name="connsiteY41" fmla="*/ 2819400 h 5447779"/>
              <a:gd name="connsiteX42" fmla="*/ 1936800 w 10074777"/>
              <a:gd name="connsiteY42" fmla="*/ 2806700 h 5447779"/>
              <a:gd name="connsiteX43" fmla="*/ 1759000 w 10074777"/>
              <a:gd name="connsiteY43" fmla="*/ 2781300 h 5447779"/>
              <a:gd name="connsiteX44" fmla="*/ 1644700 w 10074777"/>
              <a:gd name="connsiteY44" fmla="*/ 2743200 h 5447779"/>
              <a:gd name="connsiteX45" fmla="*/ 1606600 w 10074777"/>
              <a:gd name="connsiteY45" fmla="*/ 2730500 h 5447779"/>
              <a:gd name="connsiteX46" fmla="*/ 1568500 w 10074777"/>
              <a:gd name="connsiteY46" fmla="*/ 2717800 h 5447779"/>
              <a:gd name="connsiteX47" fmla="*/ 1543100 w 10074777"/>
              <a:gd name="connsiteY47" fmla="*/ 2679700 h 5447779"/>
              <a:gd name="connsiteX48" fmla="*/ 1416100 w 10074777"/>
              <a:gd name="connsiteY48" fmla="*/ 2590800 h 5447779"/>
              <a:gd name="connsiteX49" fmla="*/ 1390700 w 10074777"/>
              <a:gd name="connsiteY49" fmla="*/ 2552700 h 5447779"/>
              <a:gd name="connsiteX50" fmla="*/ 9315500 w 10074777"/>
              <a:gd name="connsiteY50" fmla="*/ 444500 h 5447779"/>
              <a:gd name="connsiteX0" fmla="*/ 9315500 w 10079767"/>
              <a:gd name="connsiteY0" fmla="*/ 444500 h 5447779"/>
              <a:gd name="connsiteX1" fmla="*/ 9302800 w 10079767"/>
              <a:gd name="connsiteY1" fmla="*/ 0 h 5447779"/>
              <a:gd name="connsiteX2" fmla="*/ 1022400 w 10079767"/>
              <a:gd name="connsiteY2" fmla="*/ 12700 h 5447779"/>
              <a:gd name="connsiteX3" fmla="*/ 1022400 w 10079767"/>
              <a:gd name="connsiteY3" fmla="*/ 5041900 h 5447779"/>
              <a:gd name="connsiteX4" fmla="*/ 9315500 w 10079767"/>
              <a:gd name="connsiteY4" fmla="*/ 5092700 h 5447779"/>
              <a:gd name="connsiteX5" fmla="*/ 9328200 w 10079767"/>
              <a:gd name="connsiteY5" fmla="*/ 4648200 h 5447779"/>
              <a:gd name="connsiteX6" fmla="*/ 5950000 w 10079767"/>
              <a:gd name="connsiteY6" fmla="*/ 3721100 h 5447779"/>
              <a:gd name="connsiteX7" fmla="*/ 5784900 w 10079767"/>
              <a:gd name="connsiteY7" fmla="*/ 3695700 h 5447779"/>
              <a:gd name="connsiteX8" fmla="*/ 5696000 w 10079767"/>
              <a:gd name="connsiteY8" fmla="*/ 3670300 h 5447779"/>
              <a:gd name="connsiteX9" fmla="*/ 5619800 w 10079767"/>
              <a:gd name="connsiteY9" fmla="*/ 3657600 h 5447779"/>
              <a:gd name="connsiteX10" fmla="*/ 5442000 w 10079767"/>
              <a:gd name="connsiteY10" fmla="*/ 3619500 h 5447779"/>
              <a:gd name="connsiteX11" fmla="*/ 5276900 w 10079767"/>
              <a:gd name="connsiteY11" fmla="*/ 3606800 h 5447779"/>
              <a:gd name="connsiteX12" fmla="*/ 5099100 w 10079767"/>
              <a:gd name="connsiteY12" fmla="*/ 3568700 h 5447779"/>
              <a:gd name="connsiteX13" fmla="*/ 5022900 w 10079767"/>
              <a:gd name="connsiteY13" fmla="*/ 3543300 h 5447779"/>
              <a:gd name="connsiteX14" fmla="*/ 4934000 w 10079767"/>
              <a:gd name="connsiteY14" fmla="*/ 3530600 h 5447779"/>
              <a:gd name="connsiteX15" fmla="*/ 4883200 w 10079767"/>
              <a:gd name="connsiteY15" fmla="*/ 3517900 h 5447779"/>
              <a:gd name="connsiteX16" fmla="*/ 4819700 w 10079767"/>
              <a:gd name="connsiteY16" fmla="*/ 3505200 h 5447779"/>
              <a:gd name="connsiteX17" fmla="*/ 4565700 w 10079767"/>
              <a:gd name="connsiteY17" fmla="*/ 3479800 h 5447779"/>
              <a:gd name="connsiteX18" fmla="*/ 4476800 w 10079767"/>
              <a:gd name="connsiteY18" fmla="*/ 3454400 h 5447779"/>
              <a:gd name="connsiteX19" fmla="*/ 4299000 w 10079767"/>
              <a:gd name="connsiteY19" fmla="*/ 3429000 h 5447779"/>
              <a:gd name="connsiteX20" fmla="*/ 4184700 w 10079767"/>
              <a:gd name="connsiteY20" fmla="*/ 3390900 h 5447779"/>
              <a:gd name="connsiteX21" fmla="*/ 4108500 w 10079767"/>
              <a:gd name="connsiteY21" fmla="*/ 3365500 h 5447779"/>
              <a:gd name="connsiteX22" fmla="*/ 4019600 w 10079767"/>
              <a:gd name="connsiteY22" fmla="*/ 3340100 h 5447779"/>
              <a:gd name="connsiteX23" fmla="*/ 3905300 w 10079767"/>
              <a:gd name="connsiteY23" fmla="*/ 3302000 h 5447779"/>
              <a:gd name="connsiteX24" fmla="*/ 3791000 w 10079767"/>
              <a:gd name="connsiteY24" fmla="*/ 3263900 h 5447779"/>
              <a:gd name="connsiteX25" fmla="*/ 3625900 w 10079767"/>
              <a:gd name="connsiteY25" fmla="*/ 3225800 h 5447779"/>
              <a:gd name="connsiteX26" fmla="*/ 3498900 w 10079767"/>
              <a:gd name="connsiteY26" fmla="*/ 3187700 h 5447779"/>
              <a:gd name="connsiteX27" fmla="*/ 3435400 w 10079767"/>
              <a:gd name="connsiteY27" fmla="*/ 3162300 h 5447779"/>
              <a:gd name="connsiteX28" fmla="*/ 3384600 w 10079767"/>
              <a:gd name="connsiteY28" fmla="*/ 3149600 h 5447779"/>
              <a:gd name="connsiteX29" fmla="*/ 3308400 w 10079767"/>
              <a:gd name="connsiteY29" fmla="*/ 3124200 h 5447779"/>
              <a:gd name="connsiteX30" fmla="*/ 3257600 w 10079767"/>
              <a:gd name="connsiteY30" fmla="*/ 3098800 h 5447779"/>
              <a:gd name="connsiteX31" fmla="*/ 3194100 w 10079767"/>
              <a:gd name="connsiteY31" fmla="*/ 3086100 h 5447779"/>
              <a:gd name="connsiteX32" fmla="*/ 3041700 w 10079767"/>
              <a:gd name="connsiteY32" fmla="*/ 3022600 h 5447779"/>
              <a:gd name="connsiteX33" fmla="*/ 2965500 w 10079767"/>
              <a:gd name="connsiteY33" fmla="*/ 3009900 h 5447779"/>
              <a:gd name="connsiteX34" fmla="*/ 2889300 w 10079767"/>
              <a:gd name="connsiteY34" fmla="*/ 2984500 h 5447779"/>
              <a:gd name="connsiteX35" fmla="*/ 2838500 w 10079767"/>
              <a:gd name="connsiteY35" fmla="*/ 2959100 h 5447779"/>
              <a:gd name="connsiteX36" fmla="*/ 2584500 w 10079767"/>
              <a:gd name="connsiteY36" fmla="*/ 2921000 h 5447779"/>
              <a:gd name="connsiteX37" fmla="*/ 2495600 w 10079767"/>
              <a:gd name="connsiteY37" fmla="*/ 2908300 h 5447779"/>
              <a:gd name="connsiteX38" fmla="*/ 2432100 w 10079767"/>
              <a:gd name="connsiteY38" fmla="*/ 2882900 h 5447779"/>
              <a:gd name="connsiteX39" fmla="*/ 2241600 w 10079767"/>
              <a:gd name="connsiteY39" fmla="*/ 2857500 h 5447779"/>
              <a:gd name="connsiteX40" fmla="*/ 1974900 w 10079767"/>
              <a:gd name="connsiteY40" fmla="*/ 2819400 h 5447779"/>
              <a:gd name="connsiteX41" fmla="*/ 1936800 w 10079767"/>
              <a:gd name="connsiteY41" fmla="*/ 2806700 h 5447779"/>
              <a:gd name="connsiteX42" fmla="*/ 1759000 w 10079767"/>
              <a:gd name="connsiteY42" fmla="*/ 2781300 h 5447779"/>
              <a:gd name="connsiteX43" fmla="*/ 1644700 w 10079767"/>
              <a:gd name="connsiteY43" fmla="*/ 2743200 h 5447779"/>
              <a:gd name="connsiteX44" fmla="*/ 1606600 w 10079767"/>
              <a:gd name="connsiteY44" fmla="*/ 2730500 h 5447779"/>
              <a:gd name="connsiteX45" fmla="*/ 1568500 w 10079767"/>
              <a:gd name="connsiteY45" fmla="*/ 2717800 h 5447779"/>
              <a:gd name="connsiteX46" fmla="*/ 1543100 w 10079767"/>
              <a:gd name="connsiteY46" fmla="*/ 2679700 h 5447779"/>
              <a:gd name="connsiteX47" fmla="*/ 1416100 w 10079767"/>
              <a:gd name="connsiteY47" fmla="*/ 2590800 h 5447779"/>
              <a:gd name="connsiteX48" fmla="*/ 1390700 w 10079767"/>
              <a:gd name="connsiteY48" fmla="*/ 2552700 h 5447779"/>
              <a:gd name="connsiteX49" fmla="*/ 9315500 w 10079767"/>
              <a:gd name="connsiteY49" fmla="*/ 444500 h 5447779"/>
              <a:gd name="connsiteX0" fmla="*/ 9315500 w 10087950"/>
              <a:gd name="connsiteY0" fmla="*/ 444500 h 5447779"/>
              <a:gd name="connsiteX1" fmla="*/ 9302800 w 10087950"/>
              <a:gd name="connsiteY1" fmla="*/ 0 h 5447779"/>
              <a:gd name="connsiteX2" fmla="*/ 1022400 w 10087950"/>
              <a:gd name="connsiteY2" fmla="*/ 12700 h 5447779"/>
              <a:gd name="connsiteX3" fmla="*/ 1022400 w 10087950"/>
              <a:gd name="connsiteY3" fmla="*/ 5041900 h 5447779"/>
              <a:gd name="connsiteX4" fmla="*/ 9315500 w 10087950"/>
              <a:gd name="connsiteY4" fmla="*/ 5092700 h 5447779"/>
              <a:gd name="connsiteX5" fmla="*/ 9328200 w 10087950"/>
              <a:gd name="connsiteY5" fmla="*/ 4648200 h 5447779"/>
              <a:gd name="connsiteX6" fmla="*/ 5784900 w 10087950"/>
              <a:gd name="connsiteY6" fmla="*/ 3695700 h 5447779"/>
              <a:gd name="connsiteX7" fmla="*/ 5696000 w 10087950"/>
              <a:gd name="connsiteY7" fmla="*/ 3670300 h 5447779"/>
              <a:gd name="connsiteX8" fmla="*/ 5619800 w 10087950"/>
              <a:gd name="connsiteY8" fmla="*/ 3657600 h 5447779"/>
              <a:gd name="connsiteX9" fmla="*/ 5442000 w 10087950"/>
              <a:gd name="connsiteY9" fmla="*/ 3619500 h 5447779"/>
              <a:gd name="connsiteX10" fmla="*/ 5276900 w 10087950"/>
              <a:gd name="connsiteY10" fmla="*/ 3606800 h 5447779"/>
              <a:gd name="connsiteX11" fmla="*/ 5099100 w 10087950"/>
              <a:gd name="connsiteY11" fmla="*/ 3568700 h 5447779"/>
              <a:gd name="connsiteX12" fmla="*/ 5022900 w 10087950"/>
              <a:gd name="connsiteY12" fmla="*/ 3543300 h 5447779"/>
              <a:gd name="connsiteX13" fmla="*/ 4934000 w 10087950"/>
              <a:gd name="connsiteY13" fmla="*/ 3530600 h 5447779"/>
              <a:gd name="connsiteX14" fmla="*/ 4883200 w 10087950"/>
              <a:gd name="connsiteY14" fmla="*/ 3517900 h 5447779"/>
              <a:gd name="connsiteX15" fmla="*/ 4819700 w 10087950"/>
              <a:gd name="connsiteY15" fmla="*/ 3505200 h 5447779"/>
              <a:gd name="connsiteX16" fmla="*/ 4565700 w 10087950"/>
              <a:gd name="connsiteY16" fmla="*/ 3479800 h 5447779"/>
              <a:gd name="connsiteX17" fmla="*/ 4476800 w 10087950"/>
              <a:gd name="connsiteY17" fmla="*/ 3454400 h 5447779"/>
              <a:gd name="connsiteX18" fmla="*/ 4299000 w 10087950"/>
              <a:gd name="connsiteY18" fmla="*/ 3429000 h 5447779"/>
              <a:gd name="connsiteX19" fmla="*/ 4184700 w 10087950"/>
              <a:gd name="connsiteY19" fmla="*/ 3390900 h 5447779"/>
              <a:gd name="connsiteX20" fmla="*/ 4108500 w 10087950"/>
              <a:gd name="connsiteY20" fmla="*/ 3365500 h 5447779"/>
              <a:gd name="connsiteX21" fmla="*/ 4019600 w 10087950"/>
              <a:gd name="connsiteY21" fmla="*/ 3340100 h 5447779"/>
              <a:gd name="connsiteX22" fmla="*/ 3905300 w 10087950"/>
              <a:gd name="connsiteY22" fmla="*/ 3302000 h 5447779"/>
              <a:gd name="connsiteX23" fmla="*/ 3791000 w 10087950"/>
              <a:gd name="connsiteY23" fmla="*/ 3263900 h 5447779"/>
              <a:gd name="connsiteX24" fmla="*/ 3625900 w 10087950"/>
              <a:gd name="connsiteY24" fmla="*/ 3225800 h 5447779"/>
              <a:gd name="connsiteX25" fmla="*/ 3498900 w 10087950"/>
              <a:gd name="connsiteY25" fmla="*/ 3187700 h 5447779"/>
              <a:gd name="connsiteX26" fmla="*/ 3435400 w 10087950"/>
              <a:gd name="connsiteY26" fmla="*/ 3162300 h 5447779"/>
              <a:gd name="connsiteX27" fmla="*/ 3384600 w 10087950"/>
              <a:gd name="connsiteY27" fmla="*/ 3149600 h 5447779"/>
              <a:gd name="connsiteX28" fmla="*/ 3308400 w 10087950"/>
              <a:gd name="connsiteY28" fmla="*/ 3124200 h 5447779"/>
              <a:gd name="connsiteX29" fmla="*/ 3257600 w 10087950"/>
              <a:gd name="connsiteY29" fmla="*/ 3098800 h 5447779"/>
              <a:gd name="connsiteX30" fmla="*/ 3194100 w 10087950"/>
              <a:gd name="connsiteY30" fmla="*/ 3086100 h 5447779"/>
              <a:gd name="connsiteX31" fmla="*/ 3041700 w 10087950"/>
              <a:gd name="connsiteY31" fmla="*/ 3022600 h 5447779"/>
              <a:gd name="connsiteX32" fmla="*/ 2965500 w 10087950"/>
              <a:gd name="connsiteY32" fmla="*/ 3009900 h 5447779"/>
              <a:gd name="connsiteX33" fmla="*/ 2889300 w 10087950"/>
              <a:gd name="connsiteY33" fmla="*/ 2984500 h 5447779"/>
              <a:gd name="connsiteX34" fmla="*/ 2838500 w 10087950"/>
              <a:gd name="connsiteY34" fmla="*/ 2959100 h 5447779"/>
              <a:gd name="connsiteX35" fmla="*/ 2584500 w 10087950"/>
              <a:gd name="connsiteY35" fmla="*/ 2921000 h 5447779"/>
              <a:gd name="connsiteX36" fmla="*/ 2495600 w 10087950"/>
              <a:gd name="connsiteY36" fmla="*/ 2908300 h 5447779"/>
              <a:gd name="connsiteX37" fmla="*/ 2432100 w 10087950"/>
              <a:gd name="connsiteY37" fmla="*/ 2882900 h 5447779"/>
              <a:gd name="connsiteX38" fmla="*/ 2241600 w 10087950"/>
              <a:gd name="connsiteY38" fmla="*/ 2857500 h 5447779"/>
              <a:gd name="connsiteX39" fmla="*/ 1974900 w 10087950"/>
              <a:gd name="connsiteY39" fmla="*/ 2819400 h 5447779"/>
              <a:gd name="connsiteX40" fmla="*/ 1936800 w 10087950"/>
              <a:gd name="connsiteY40" fmla="*/ 2806700 h 5447779"/>
              <a:gd name="connsiteX41" fmla="*/ 1759000 w 10087950"/>
              <a:gd name="connsiteY41" fmla="*/ 2781300 h 5447779"/>
              <a:gd name="connsiteX42" fmla="*/ 1644700 w 10087950"/>
              <a:gd name="connsiteY42" fmla="*/ 2743200 h 5447779"/>
              <a:gd name="connsiteX43" fmla="*/ 1606600 w 10087950"/>
              <a:gd name="connsiteY43" fmla="*/ 2730500 h 5447779"/>
              <a:gd name="connsiteX44" fmla="*/ 1568500 w 10087950"/>
              <a:gd name="connsiteY44" fmla="*/ 2717800 h 5447779"/>
              <a:gd name="connsiteX45" fmla="*/ 1543100 w 10087950"/>
              <a:gd name="connsiteY45" fmla="*/ 2679700 h 5447779"/>
              <a:gd name="connsiteX46" fmla="*/ 1416100 w 10087950"/>
              <a:gd name="connsiteY46" fmla="*/ 2590800 h 5447779"/>
              <a:gd name="connsiteX47" fmla="*/ 1390700 w 10087950"/>
              <a:gd name="connsiteY47" fmla="*/ 2552700 h 5447779"/>
              <a:gd name="connsiteX48" fmla="*/ 9315500 w 10087950"/>
              <a:gd name="connsiteY48" fmla="*/ 444500 h 5447779"/>
              <a:gd name="connsiteX0" fmla="*/ 9315500 w 10092397"/>
              <a:gd name="connsiteY0" fmla="*/ 444500 h 5447779"/>
              <a:gd name="connsiteX1" fmla="*/ 9302800 w 10092397"/>
              <a:gd name="connsiteY1" fmla="*/ 0 h 5447779"/>
              <a:gd name="connsiteX2" fmla="*/ 1022400 w 10092397"/>
              <a:gd name="connsiteY2" fmla="*/ 12700 h 5447779"/>
              <a:gd name="connsiteX3" fmla="*/ 1022400 w 10092397"/>
              <a:gd name="connsiteY3" fmla="*/ 5041900 h 5447779"/>
              <a:gd name="connsiteX4" fmla="*/ 9315500 w 10092397"/>
              <a:gd name="connsiteY4" fmla="*/ 5092700 h 5447779"/>
              <a:gd name="connsiteX5" fmla="*/ 9328200 w 10092397"/>
              <a:gd name="connsiteY5" fmla="*/ 4648200 h 5447779"/>
              <a:gd name="connsiteX6" fmla="*/ 5696000 w 10092397"/>
              <a:gd name="connsiteY6" fmla="*/ 3670300 h 5447779"/>
              <a:gd name="connsiteX7" fmla="*/ 5619800 w 10092397"/>
              <a:gd name="connsiteY7" fmla="*/ 3657600 h 5447779"/>
              <a:gd name="connsiteX8" fmla="*/ 5442000 w 10092397"/>
              <a:gd name="connsiteY8" fmla="*/ 3619500 h 5447779"/>
              <a:gd name="connsiteX9" fmla="*/ 5276900 w 10092397"/>
              <a:gd name="connsiteY9" fmla="*/ 3606800 h 5447779"/>
              <a:gd name="connsiteX10" fmla="*/ 5099100 w 10092397"/>
              <a:gd name="connsiteY10" fmla="*/ 3568700 h 5447779"/>
              <a:gd name="connsiteX11" fmla="*/ 5022900 w 10092397"/>
              <a:gd name="connsiteY11" fmla="*/ 3543300 h 5447779"/>
              <a:gd name="connsiteX12" fmla="*/ 4934000 w 10092397"/>
              <a:gd name="connsiteY12" fmla="*/ 3530600 h 5447779"/>
              <a:gd name="connsiteX13" fmla="*/ 4883200 w 10092397"/>
              <a:gd name="connsiteY13" fmla="*/ 3517900 h 5447779"/>
              <a:gd name="connsiteX14" fmla="*/ 4819700 w 10092397"/>
              <a:gd name="connsiteY14" fmla="*/ 3505200 h 5447779"/>
              <a:gd name="connsiteX15" fmla="*/ 4565700 w 10092397"/>
              <a:gd name="connsiteY15" fmla="*/ 3479800 h 5447779"/>
              <a:gd name="connsiteX16" fmla="*/ 4476800 w 10092397"/>
              <a:gd name="connsiteY16" fmla="*/ 3454400 h 5447779"/>
              <a:gd name="connsiteX17" fmla="*/ 4299000 w 10092397"/>
              <a:gd name="connsiteY17" fmla="*/ 3429000 h 5447779"/>
              <a:gd name="connsiteX18" fmla="*/ 4184700 w 10092397"/>
              <a:gd name="connsiteY18" fmla="*/ 3390900 h 5447779"/>
              <a:gd name="connsiteX19" fmla="*/ 4108500 w 10092397"/>
              <a:gd name="connsiteY19" fmla="*/ 3365500 h 5447779"/>
              <a:gd name="connsiteX20" fmla="*/ 4019600 w 10092397"/>
              <a:gd name="connsiteY20" fmla="*/ 3340100 h 5447779"/>
              <a:gd name="connsiteX21" fmla="*/ 3905300 w 10092397"/>
              <a:gd name="connsiteY21" fmla="*/ 3302000 h 5447779"/>
              <a:gd name="connsiteX22" fmla="*/ 3791000 w 10092397"/>
              <a:gd name="connsiteY22" fmla="*/ 3263900 h 5447779"/>
              <a:gd name="connsiteX23" fmla="*/ 3625900 w 10092397"/>
              <a:gd name="connsiteY23" fmla="*/ 3225800 h 5447779"/>
              <a:gd name="connsiteX24" fmla="*/ 3498900 w 10092397"/>
              <a:gd name="connsiteY24" fmla="*/ 3187700 h 5447779"/>
              <a:gd name="connsiteX25" fmla="*/ 3435400 w 10092397"/>
              <a:gd name="connsiteY25" fmla="*/ 3162300 h 5447779"/>
              <a:gd name="connsiteX26" fmla="*/ 3384600 w 10092397"/>
              <a:gd name="connsiteY26" fmla="*/ 3149600 h 5447779"/>
              <a:gd name="connsiteX27" fmla="*/ 3308400 w 10092397"/>
              <a:gd name="connsiteY27" fmla="*/ 3124200 h 5447779"/>
              <a:gd name="connsiteX28" fmla="*/ 3257600 w 10092397"/>
              <a:gd name="connsiteY28" fmla="*/ 3098800 h 5447779"/>
              <a:gd name="connsiteX29" fmla="*/ 3194100 w 10092397"/>
              <a:gd name="connsiteY29" fmla="*/ 3086100 h 5447779"/>
              <a:gd name="connsiteX30" fmla="*/ 3041700 w 10092397"/>
              <a:gd name="connsiteY30" fmla="*/ 3022600 h 5447779"/>
              <a:gd name="connsiteX31" fmla="*/ 2965500 w 10092397"/>
              <a:gd name="connsiteY31" fmla="*/ 3009900 h 5447779"/>
              <a:gd name="connsiteX32" fmla="*/ 2889300 w 10092397"/>
              <a:gd name="connsiteY32" fmla="*/ 2984500 h 5447779"/>
              <a:gd name="connsiteX33" fmla="*/ 2838500 w 10092397"/>
              <a:gd name="connsiteY33" fmla="*/ 2959100 h 5447779"/>
              <a:gd name="connsiteX34" fmla="*/ 2584500 w 10092397"/>
              <a:gd name="connsiteY34" fmla="*/ 2921000 h 5447779"/>
              <a:gd name="connsiteX35" fmla="*/ 2495600 w 10092397"/>
              <a:gd name="connsiteY35" fmla="*/ 2908300 h 5447779"/>
              <a:gd name="connsiteX36" fmla="*/ 2432100 w 10092397"/>
              <a:gd name="connsiteY36" fmla="*/ 2882900 h 5447779"/>
              <a:gd name="connsiteX37" fmla="*/ 2241600 w 10092397"/>
              <a:gd name="connsiteY37" fmla="*/ 2857500 h 5447779"/>
              <a:gd name="connsiteX38" fmla="*/ 1974900 w 10092397"/>
              <a:gd name="connsiteY38" fmla="*/ 2819400 h 5447779"/>
              <a:gd name="connsiteX39" fmla="*/ 1936800 w 10092397"/>
              <a:gd name="connsiteY39" fmla="*/ 2806700 h 5447779"/>
              <a:gd name="connsiteX40" fmla="*/ 1759000 w 10092397"/>
              <a:gd name="connsiteY40" fmla="*/ 2781300 h 5447779"/>
              <a:gd name="connsiteX41" fmla="*/ 1644700 w 10092397"/>
              <a:gd name="connsiteY41" fmla="*/ 2743200 h 5447779"/>
              <a:gd name="connsiteX42" fmla="*/ 1606600 w 10092397"/>
              <a:gd name="connsiteY42" fmla="*/ 2730500 h 5447779"/>
              <a:gd name="connsiteX43" fmla="*/ 1568500 w 10092397"/>
              <a:gd name="connsiteY43" fmla="*/ 2717800 h 5447779"/>
              <a:gd name="connsiteX44" fmla="*/ 1543100 w 10092397"/>
              <a:gd name="connsiteY44" fmla="*/ 2679700 h 5447779"/>
              <a:gd name="connsiteX45" fmla="*/ 1416100 w 10092397"/>
              <a:gd name="connsiteY45" fmla="*/ 2590800 h 5447779"/>
              <a:gd name="connsiteX46" fmla="*/ 1390700 w 10092397"/>
              <a:gd name="connsiteY46" fmla="*/ 2552700 h 5447779"/>
              <a:gd name="connsiteX47" fmla="*/ 9315500 w 10092397"/>
              <a:gd name="connsiteY47" fmla="*/ 444500 h 5447779"/>
              <a:gd name="connsiteX0" fmla="*/ 9315500 w 10096229"/>
              <a:gd name="connsiteY0" fmla="*/ 444500 h 5447779"/>
              <a:gd name="connsiteX1" fmla="*/ 9302800 w 10096229"/>
              <a:gd name="connsiteY1" fmla="*/ 0 h 5447779"/>
              <a:gd name="connsiteX2" fmla="*/ 1022400 w 10096229"/>
              <a:gd name="connsiteY2" fmla="*/ 12700 h 5447779"/>
              <a:gd name="connsiteX3" fmla="*/ 1022400 w 10096229"/>
              <a:gd name="connsiteY3" fmla="*/ 5041900 h 5447779"/>
              <a:gd name="connsiteX4" fmla="*/ 9315500 w 10096229"/>
              <a:gd name="connsiteY4" fmla="*/ 5092700 h 5447779"/>
              <a:gd name="connsiteX5" fmla="*/ 9328200 w 10096229"/>
              <a:gd name="connsiteY5" fmla="*/ 4648200 h 5447779"/>
              <a:gd name="connsiteX6" fmla="*/ 5619800 w 10096229"/>
              <a:gd name="connsiteY6" fmla="*/ 3657600 h 5447779"/>
              <a:gd name="connsiteX7" fmla="*/ 5442000 w 10096229"/>
              <a:gd name="connsiteY7" fmla="*/ 3619500 h 5447779"/>
              <a:gd name="connsiteX8" fmla="*/ 5276900 w 10096229"/>
              <a:gd name="connsiteY8" fmla="*/ 3606800 h 5447779"/>
              <a:gd name="connsiteX9" fmla="*/ 5099100 w 10096229"/>
              <a:gd name="connsiteY9" fmla="*/ 3568700 h 5447779"/>
              <a:gd name="connsiteX10" fmla="*/ 5022900 w 10096229"/>
              <a:gd name="connsiteY10" fmla="*/ 3543300 h 5447779"/>
              <a:gd name="connsiteX11" fmla="*/ 4934000 w 10096229"/>
              <a:gd name="connsiteY11" fmla="*/ 3530600 h 5447779"/>
              <a:gd name="connsiteX12" fmla="*/ 4883200 w 10096229"/>
              <a:gd name="connsiteY12" fmla="*/ 3517900 h 5447779"/>
              <a:gd name="connsiteX13" fmla="*/ 4819700 w 10096229"/>
              <a:gd name="connsiteY13" fmla="*/ 3505200 h 5447779"/>
              <a:gd name="connsiteX14" fmla="*/ 4565700 w 10096229"/>
              <a:gd name="connsiteY14" fmla="*/ 3479800 h 5447779"/>
              <a:gd name="connsiteX15" fmla="*/ 4476800 w 10096229"/>
              <a:gd name="connsiteY15" fmla="*/ 3454400 h 5447779"/>
              <a:gd name="connsiteX16" fmla="*/ 4299000 w 10096229"/>
              <a:gd name="connsiteY16" fmla="*/ 3429000 h 5447779"/>
              <a:gd name="connsiteX17" fmla="*/ 4184700 w 10096229"/>
              <a:gd name="connsiteY17" fmla="*/ 3390900 h 5447779"/>
              <a:gd name="connsiteX18" fmla="*/ 4108500 w 10096229"/>
              <a:gd name="connsiteY18" fmla="*/ 3365500 h 5447779"/>
              <a:gd name="connsiteX19" fmla="*/ 4019600 w 10096229"/>
              <a:gd name="connsiteY19" fmla="*/ 3340100 h 5447779"/>
              <a:gd name="connsiteX20" fmla="*/ 3905300 w 10096229"/>
              <a:gd name="connsiteY20" fmla="*/ 3302000 h 5447779"/>
              <a:gd name="connsiteX21" fmla="*/ 3791000 w 10096229"/>
              <a:gd name="connsiteY21" fmla="*/ 3263900 h 5447779"/>
              <a:gd name="connsiteX22" fmla="*/ 3625900 w 10096229"/>
              <a:gd name="connsiteY22" fmla="*/ 3225800 h 5447779"/>
              <a:gd name="connsiteX23" fmla="*/ 3498900 w 10096229"/>
              <a:gd name="connsiteY23" fmla="*/ 3187700 h 5447779"/>
              <a:gd name="connsiteX24" fmla="*/ 3435400 w 10096229"/>
              <a:gd name="connsiteY24" fmla="*/ 3162300 h 5447779"/>
              <a:gd name="connsiteX25" fmla="*/ 3384600 w 10096229"/>
              <a:gd name="connsiteY25" fmla="*/ 3149600 h 5447779"/>
              <a:gd name="connsiteX26" fmla="*/ 3308400 w 10096229"/>
              <a:gd name="connsiteY26" fmla="*/ 3124200 h 5447779"/>
              <a:gd name="connsiteX27" fmla="*/ 3257600 w 10096229"/>
              <a:gd name="connsiteY27" fmla="*/ 3098800 h 5447779"/>
              <a:gd name="connsiteX28" fmla="*/ 3194100 w 10096229"/>
              <a:gd name="connsiteY28" fmla="*/ 3086100 h 5447779"/>
              <a:gd name="connsiteX29" fmla="*/ 3041700 w 10096229"/>
              <a:gd name="connsiteY29" fmla="*/ 3022600 h 5447779"/>
              <a:gd name="connsiteX30" fmla="*/ 2965500 w 10096229"/>
              <a:gd name="connsiteY30" fmla="*/ 3009900 h 5447779"/>
              <a:gd name="connsiteX31" fmla="*/ 2889300 w 10096229"/>
              <a:gd name="connsiteY31" fmla="*/ 2984500 h 5447779"/>
              <a:gd name="connsiteX32" fmla="*/ 2838500 w 10096229"/>
              <a:gd name="connsiteY32" fmla="*/ 2959100 h 5447779"/>
              <a:gd name="connsiteX33" fmla="*/ 2584500 w 10096229"/>
              <a:gd name="connsiteY33" fmla="*/ 2921000 h 5447779"/>
              <a:gd name="connsiteX34" fmla="*/ 2495600 w 10096229"/>
              <a:gd name="connsiteY34" fmla="*/ 2908300 h 5447779"/>
              <a:gd name="connsiteX35" fmla="*/ 2432100 w 10096229"/>
              <a:gd name="connsiteY35" fmla="*/ 2882900 h 5447779"/>
              <a:gd name="connsiteX36" fmla="*/ 2241600 w 10096229"/>
              <a:gd name="connsiteY36" fmla="*/ 2857500 h 5447779"/>
              <a:gd name="connsiteX37" fmla="*/ 1974900 w 10096229"/>
              <a:gd name="connsiteY37" fmla="*/ 2819400 h 5447779"/>
              <a:gd name="connsiteX38" fmla="*/ 1936800 w 10096229"/>
              <a:gd name="connsiteY38" fmla="*/ 2806700 h 5447779"/>
              <a:gd name="connsiteX39" fmla="*/ 1759000 w 10096229"/>
              <a:gd name="connsiteY39" fmla="*/ 2781300 h 5447779"/>
              <a:gd name="connsiteX40" fmla="*/ 1644700 w 10096229"/>
              <a:gd name="connsiteY40" fmla="*/ 2743200 h 5447779"/>
              <a:gd name="connsiteX41" fmla="*/ 1606600 w 10096229"/>
              <a:gd name="connsiteY41" fmla="*/ 2730500 h 5447779"/>
              <a:gd name="connsiteX42" fmla="*/ 1568500 w 10096229"/>
              <a:gd name="connsiteY42" fmla="*/ 2717800 h 5447779"/>
              <a:gd name="connsiteX43" fmla="*/ 1543100 w 10096229"/>
              <a:gd name="connsiteY43" fmla="*/ 2679700 h 5447779"/>
              <a:gd name="connsiteX44" fmla="*/ 1416100 w 10096229"/>
              <a:gd name="connsiteY44" fmla="*/ 2590800 h 5447779"/>
              <a:gd name="connsiteX45" fmla="*/ 1390700 w 10096229"/>
              <a:gd name="connsiteY45" fmla="*/ 2552700 h 5447779"/>
              <a:gd name="connsiteX46" fmla="*/ 9315500 w 10096229"/>
              <a:gd name="connsiteY46" fmla="*/ 444500 h 5447779"/>
              <a:gd name="connsiteX0" fmla="*/ 9315500 w 10105248"/>
              <a:gd name="connsiteY0" fmla="*/ 444500 h 5447779"/>
              <a:gd name="connsiteX1" fmla="*/ 9302800 w 10105248"/>
              <a:gd name="connsiteY1" fmla="*/ 0 h 5447779"/>
              <a:gd name="connsiteX2" fmla="*/ 1022400 w 10105248"/>
              <a:gd name="connsiteY2" fmla="*/ 12700 h 5447779"/>
              <a:gd name="connsiteX3" fmla="*/ 1022400 w 10105248"/>
              <a:gd name="connsiteY3" fmla="*/ 5041900 h 5447779"/>
              <a:gd name="connsiteX4" fmla="*/ 9315500 w 10105248"/>
              <a:gd name="connsiteY4" fmla="*/ 5092700 h 5447779"/>
              <a:gd name="connsiteX5" fmla="*/ 9328200 w 10105248"/>
              <a:gd name="connsiteY5" fmla="*/ 4648200 h 5447779"/>
              <a:gd name="connsiteX6" fmla="*/ 5442000 w 10105248"/>
              <a:gd name="connsiteY6" fmla="*/ 3619500 h 5447779"/>
              <a:gd name="connsiteX7" fmla="*/ 5276900 w 10105248"/>
              <a:gd name="connsiteY7" fmla="*/ 3606800 h 5447779"/>
              <a:gd name="connsiteX8" fmla="*/ 5099100 w 10105248"/>
              <a:gd name="connsiteY8" fmla="*/ 3568700 h 5447779"/>
              <a:gd name="connsiteX9" fmla="*/ 5022900 w 10105248"/>
              <a:gd name="connsiteY9" fmla="*/ 3543300 h 5447779"/>
              <a:gd name="connsiteX10" fmla="*/ 4934000 w 10105248"/>
              <a:gd name="connsiteY10" fmla="*/ 3530600 h 5447779"/>
              <a:gd name="connsiteX11" fmla="*/ 4883200 w 10105248"/>
              <a:gd name="connsiteY11" fmla="*/ 3517900 h 5447779"/>
              <a:gd name="connsiteX12" fmla="*/ 4819700 w 10105248"/>
              <a:gd name="connsiteY12" fmla="*/ 3505200 h 5447779"/>
              <a:gd name="connsiteX13" fmla="*/ 4565700 w 10105248"/>
              <a:gd name="connsiteY13" fmla="*/ 3479800 h 5447779"/>
              <a:gd name="connsiteX14" fmla="*/ 4476800 w 10105248"/>
              <a:gd name="connsiteY14" fmla="*/ 3454400 h 5447779"/>
              <a:gd name="connsiteX15" fmla="*/ 4299000 w 10105248"/>
              <a:gd name="connsiteY15" fmla="*/ 3429000 h 5447779"/>
              <a:gd name="connsiteX16" fmla="*/ 4184700 w 10105248"/>
              <a:gd name="connsiteY16" fmla="*/ 3390900 h 5447779"/>
              <a:gd name="connsiteX17" fmla="*/ 4108500 w 10105248"/>
              <a:gd name="connsiteY17" fmla="*/ 3365500 h 5447779"/>
              <a:gd name="connsiteX18" fmla="*/ 4019600 w 10105248"/>
              <a:gd name="connsiteY18" fmla="*/ 3340100 h 5447779"/>
              <a:gd name="connsiteX19" fmla="*/ 3905300 w 10105248"/>
              <a:gd name="connsiteY19" fmla="*/ 3302000 h 5447779"/>
              <a:gd name="connsiteX20" fmla="*/ 3791000 w 10105248"/>
              <a:gd name="connsiteY20" fmla="*/ 3263900 h 5447779"/>
              <a:gd name="connsiteX21" fmla="*/ 3625900 w 10105248"/>
              <a:gd name="connsiteY21" fmla="*/ 3225800 h 5447779"/>
              <a:gd name="connsiteX22" fmla="*/ 3498900 w 10105248"/>
              <a:gd name="connsiteY22" fmla="*/ 3187700 h 5447779"/>
              <a:gd name="connsiteX23" fmla="*/ 3435400 w 10105248"/>
              <a:gd name="connsiteY23" fmla="*/ 3162300 h 5447779"/>
              <a:gd name="connsiteX24" fmla="*/ 3384600 w 10105248"/>
              <a:gd name="connsiteY24" fmla="*/ 3149600 h 5447779"/>
              <a:gd name="connsiteX25" fmla="*/ 3308400 w 10105248"/>
              <a:gd name="connsiteY25" fmla="*/ 3124200 h 5447779"/>
              <a:gd name="connsiteX26" fmla="*/ 3257600 w 10105248"/>
              <a:gd name="connsiteY26" fmla="*/ 3098800 h 5447779"/>
              <a:gd name="connsiteX27" fmla="*/ 3194100 w 10105248"/>
              <a:gd name="connsiteY27" fmla="*/ 3086100 h 5447779"/>
              <a:gd name="connsiteX28" fmla="*/ 3041700 w 10105248"/>
              <a:gd name="connsiteY28" fmla="*/ 3022600 h 5447779"/>
              <a:gd name="connsiteX29" fmla="*/ 2965500 w 10105248"/>
              <a:gd name="connsiteY29" fmla="*/ 3009900 h 5447779"/>
              <a:gd name="connsiteX30" fmla="*/ 2889300 w 10105248"/>
              <a:gd name="connsiteY30" fmla="*/ 2984500 h 5447779"/>
              <a:gd name="connsiteX31" fmla="*/ 2838500 w 10105248"/>
              <a:gd name="connsiteY31" fmla="*/ 2959100 h 5447779"/>
              <a:gd name="connsiteX32" fmla="*/ 2584500 w 10105248"/>
              <a:gd name="connsiteY32" fmla="*/ 2921000 h 5447779"/>
              <a:gd name="connsiteX33" fmla="*/ 2495600 w 10105248"/>
              <a:gd name="connsiteY33" fmla="*/ 2908300 h 5447779"/>
              <a:gd name="connsiteX34" fmla="*/ 2432100 w 10105248"/>
              <a:gd name="connsiteY34" fmla="*/ 2882900 h 5447779"/>
              <a:gd name="connsiteX35" fmla="*/ 2241600 w 10105248"/>
              <a:gd name="connsiteY35" fmla="*/ 2857500 h 5447779"/>
              <a:gd name="connsiteX36" fmla="*/ 1974900 w 10105248"/>
              <a:gd name="connsiteY36" fmla="*/ 2819400 h 5447779"/>
              <a:gd name="connsiteX37" fmla="*/ 1936800 w 10105248"/>
              <a:gd name="connsiteY37" fmla="*/ 2806700 h 5447779"/>
              <a:gd name="connsiteX38" fmla="*/ 1759000 w 10105248"/>
              <a:gd name="connsiteY38" fmla="*/ 2781300 h 5447779"/>
              <a:gd name="connsiteX39" fmla="*/ 1644700 w 10105248"/>
              <a:gd name="connsiteY39" fmla="*/ 2743200 h 5447779"/>
              <a:gd name="connsiteX40" fmla="*/ 1606600 w 10105248"/>
              <a:gd name="connsiteY40" fmla="*/ 2730500 h 5447779"/>
              <a:gd name="connsiteX41" fmla="*/ 1568500 w 10105248"/>
              <a:gd name="connsiteY41" fmla="*/ 2717800 h 5447779"/>
              <a:gd name="connsiteX42" fmla="*/ 1543100 w 10105248"/>
              <a:gd name="connsiteY42" fmla="*/ 2679700 h 5447779"/>
              <a:gd name="connsiteX43" fmla="*/ 1416100 w 10105248"/>
              <a:gd name="connsiteY43" fmla="*/ 2590800 h 5447779"/>
              <a:gd name="connsiteX44" fmla="*/ 1390700 w 10105248"/>
              <a:gd name="connsiteY44" fmla="*/ 2552700 h 5447779"/>
              <a:gd name="connsiteX45" fmla="*/ 9315500 w 10105248"/>
              <a:gd name="connsiteY45" fmla="*/ 444500 h 5447779"/>
              <a:gd name="connsiteX0" fmla="*/ 9315500 w 10113720"/>
              <a:gd name="connsiteY0" fmla="*/ 444500 h 5447779"/>
              <a:gd name="connsiteX1" fmla="*/ 9302800 w 10113720"/>
              <a:gd name="connsiteY1" fmla="*/ 0 h 5447779"/>
              <a:gd name="connsiteX2" fmla="*/ 1022400 w 10113720"/>
              <a:gd name="connsiteY2" fmla="*/ 12700 h 5447779"/>
              <a:gd name="connsiteX3" fmla="*/ 1022400 w 10113720"/>
              <a:gd name="connsiteY3" fmla="*/ 5041900 h 5447779"/>
              <a:gd name="connsiteX4" fmla="*/ 9315500 w 10113720"/>
              <a:gd name="connsiteY4" fmla="*/ 5092700 h 5447779"/>
              <a:gd name="connsiteX5" fmla="*/ 9328200 w 10113720"/>
              <a:gd name="connsiteY5" fmla="*/ 4648200 h 5447779"/>
              <a:gd name="connsiteX6" fmla="*/ 5276900 w 10113720"/>
              <a:gd name="connsiteY6" fmla="*/ 3606800 h 5447779"/>
              <a:gd name="connsiteX7" fmla="*/ 5099100 w 10113720"/>
              <a:gd name="connsiteY7" fmla="*/ 3568700 h 5447779"/>
              <a:gd name="connsiteX8" fmla="*/ 5022900 w 10113720"/>
              <a:gd name="connsiteY8" fmla="*/ 3543300 h 5447779"/>
              <a:gd name="connsiteX9" fmla="*/ 4934000 w 10113720"/>
              <a:gd name="connsiteY9" fmla="*/ 3530600 h 5447779"/>
              <a:gd name="connsiteX10" fmla="*/ 4883200 w 10113720"/>
              <a:gd name="connsiteY10" fmla="*/ 3517900 h 5447779"/>
              <a:gd name="connsiteX11" fmla="*/ 4819700 w 10113720"/>
              <a:gd name="connsiteY11" fmla="*/ 3505200 h 5447779"/>
              <a:gd name="connsiteX12" fmla="*/ 4565700 w 10113720"/>
              <a:gd name="connsiteY12" fmla="*/ 3479800 h 5447779"/>
              <a:gd name="connsiteX13" fmla="*/ 4476800 w 10113720"/>
              <a:gd name="connsiteY13" fmla="*/ 3454400 h 5447779"/>
              <a:gd name="connsiteX14" fmla="*/ 4299000 w 10113720"/>
              <a:gd name="connsiteY14" fmla="*/ 3429000 h 5447779"/>
              <a:gd name="connsiteX15" fmla="*/ 4184700 w 10113720"/>
              <a:gd name="connsiteY15" fmla="*/ 3390900 h 5447779"/>
              <a:gd name="connsiteX16" fmla="*/ 4108500 w 10113720"/>
              <a:gd name="connsiteY16" fmla="*/ 3365500 h 5447779"/>
              <a:gd name="connsiteX17" fmla="*/ 4019600 w 10113720"/>
              <a:gd name="connsiteY17" fmla="*/ 3340100 h 5447779"/>
              <a:gd name="connsiteX18" fmla="*/ 3905300 w 10113720"/>
              <a:gd name="connsiteY18" fmla="*/ 3302000 h 5447779"/>
              <a:gd name="connsiteX19" fmla="*/ 3791000 w 10113720"/>
              <a:gd name="connsiteY19" fmla="*/ 3263900 h 5447779"/>
              <a:gd name="connsiteX20" fmla="*/ 3625900 w 10113720"/>
              <a:gd name="connsiteY20" fmla="*/ 3225800 h 5447779"/>
              <a:gd name="connsiteX21" fmla="*/ 3498900 w 10113720"/>
              <a:gd name="connsiteY21" fmla="*/ 3187700 h 5447779"/>
              <a:gd name="connsiteX22" fmla="*/ 3435400 w 10113720"/>
              <a:gd name="connsiteY22" fmla="*/ 3162300 h 5447779"/>
              <a:gd name="connsiteX23" fmla="*/ 3384600 w 10113720"/>
              <a:gd name="connsiteY23" fmla="*/ 3149600 h 5447779"/>
              <a:gd name="connsiteX24" fmla="*/ 3308400 w 10113720"/>
              <a:gd name="connsiteY24" fmla="*/ 3124200 h 5447779"/>
              <a:gd name="connsiteX25" fmla="*/ 3257600 w 10113720"/>
              <a:gd name="connsiteY25" fmla="*/ 3098800 h 5447779"/>
              <a:gd name="connsiteX26" fmla="*/ 3194100 w 10113720"/>
              <a:gd name="connsiteY26" fmla="*/ 3086100 h 5447779"/>
              <a:gd name="connsiteX27" fmla="*/ 3041700 w 10113720"/>
              <a:gd name="connsiteY27" fmla="*/ 3022600 h 5447779"/>
              <a:gd name="connsiteX28" fmla="*/ 2965500 w 10113720"/>
              <a:gd name="connsiteY28" fmla="*/ 3009900 h 5447779"/>
              <a:gd name="connsiteX29" fmla="*/ 2889300 w 10113720"/>
              <a:gd name="connsiteY29" fmla="*/ 2984500 h 5447779"/>
              <a:gd name="connsiteX30" fmla="*/ 2838500 w 10113720"/>
              <a:gd name="connsiteY30" fmla="*/ 2959100 h 5447779"/>
              <a:gd name="connsiteX31" fmla="*/ 2584500 w 10113720"/>
              <a:gd name="connsiteY31" fmla="*/ 2921000 h 5447779"/>
              <a:gd name="connsiteX32" fmla="*/ 2495600 w 10113720"/>
              <a:gd name="connsiteY32" fmla="*/ 2908300 h 5447779"/>
              <a:gd name="connsiteX33" fmla="*/ 2432100 w 10113720"/>
              <a:gd name="connsiteY33" fmla="*/ 2882900 h 5447779"/>
              <a:gd name="connsiteX34" fmla="*/ 2241600 w 10113720"/>
              <a:gd name="connsiteY34" fmla="*/ 2857500 h 5447779"/>
              <a:gd name="connsiteX35" fmla="*/ 1974900 w 10113720"/>
              <a:gd name="connsiteY35" fmla="*/ 2819400 h 5447779"/>
              <a:gd name="connsiteX36" fmla="*/ 1936800 w 10113720"/>
              <a:gd name="connsiteY36" fmla="*/ 2806700 h 5447779"/>
              <a:gd name="connsiteX37" fmla="*/ 1759000 w 10113720"/>
              <a:gd name="connsiteY37" fmla="*/ 2781300 h 5447779"/>
              <a:gd name="connsiteX38" fmla="*/ 1644700 w 10113720"/>
              <a:gd name="connsiteY38" fmla="*/ 2743200 h 5447779"/>
              <a:gd name="connsiteX39" fmla="*/ 1606600 w 10113720"/>
              <a:gd name="connsiteY39" fmla="*/ 2730500 h 5447779"/>
              <a:gd name="connsiteX40" fmla="*/ 1568500 w 10113720"/>
              <a:gd name="connsiteY40" fmla="*/ 2717800 h 5447779"/>
              <a:gd name="connsiteX41" fmla="*/ 1543100 w 10113720"/>
              <a:gd name="connsiteY41" fmla="*/ 2679700 h 5447779"/>
              <a:gd name="connsiteX42" fmla="*/ 1416100 w 10113720"/>
              <a:gd name="connsiteY42" fmla="*/ 2590800 h 5447779"/>
              <a:gd name="connsiteX43" fmla="*/ 1390700 w 10113720"/>
              <a:gd name="connsiteY43" fmla="*/ 2552700 h 5447779"/>
              <a:gd name="connsiteX44" fmla="*/ 9315500 w 10113720"/>
              <a:gd name="connsiteY44" fmla="*/ 444500 h 5447779"/>
              <a:gd name="connsiteX0" fmla="*/ 9315500 w 10122944"/>
              <a:gd name="connsiteY0" fmla="*/ 444500 h 5447779"/>
              <a:gd name="connsiteX1" fmla="*/ 9302800 w 10122944"/>
              <a:gd name="connsiteY1" fmla="*/ 0 h 5447779"/>
              <a:gd name="connsiteX2" fmla="*/ 1022400 w 10122944"/>
              <a:gd name="connsiteY2" fmla="*/ 12700 h 5447779"/>
              <a:gd name="connsiteX3" fmla="*/ 1022400 w 10122944"/>
              <a:gd name="connsiteY3" fmla="*/ 5041900 h 5447779"/>
              <a:gd name="connsiteX4" fmla="*/ 9315500 w 10122944"/>
              <a:gd name="connsiteY4" fmla="*/ 5092700 h 5447779"/>
              <a:gd name="connsiteX5" fmla="*/ 9328200 w 10122944"/>
              <a:gd name="connsiteY5" fmla="*/ 4648200 h 5447779"/>
              <a:gd name="connsiteX6" fmla="*/ 5099100 w 10122944"/>
              <a:gd name="connsiteY6" fmla="*/ 3568700 h 5447779"/>
              <a:gd name="connsiteX7" fmla="*/ 5022900 w 10122944"/>
              <a:gd name="connsiteY7" fmla="*/ 3543300 h 5447779"/>
              <a:gd name="connsiteX8" fmla="*/ 4934000 w 10122944"/>
              <a:gd name="connsiteY8" fmla="*/ 3530600 h 5447779"/>
              <a:gd name="connsiteX9" fmla="*/ 4883200 w 10122944"/>
              <a:gd name="connsiteY9" fmla="*/ 3517900 h 5447779"/>
              <a:gd name="connsiteX10" fmla="*/ 4819700 w 10122944"/>
              <a:gd name="connsiteY10" fmla="*/ 3505200 h 5447779"/>
              <a:gd name="connsiteX11" fmla="*/ 4565700 w 10122944"/>
              <a:gd name="connsiteY11" fmla="*/ 3479800 h 5447779"/>
              <a:gd name="connsiteX12" fmla="*/ 4476800 w 10122944"/>
              <a:gd name="connsiteY12" fmla="*/ 3454400 h 5447779"/>
              <a:gd name="connsiteX13" fmla="*/ 4299000 w 10122944"/>
              <a:gd name="connsiteY13" fmla="*/ 3429000 h 5447779"/>
              <a:gd name="connsiteX14" fmla="*/ 4184700 w 10122944"/>
              <a:gd name="connsiteY14" fmla="*/ 3390900 h 5447779"/>
              <a:gd name="connsiteX15" fmla="*/ 4108500 w 10122944"/>
              <a:gd name="connsiteY15" fmla="*/ 3365500 h 5447779"/>
              <a:gd name="connsiteX16" fmla="*/ 4019600 w 10122944"/>
              <a:gd name="connsiteY16" fmla="*/ 3340100 h 5447779"/>
              <a:gd name="connsiteX17" fmla="*/ 3905300 w 10122944"/>
              <a:gd name="connsiteY17" fmla="*/ 3302000 h 5447779"/>
              <a:gd name="connsiteX18" fmla="*/ 3791000 w 10122944"/>
              <a:gd name="connsiteY18" fmla="*/ 3263900 h 5447779"/>
              <a:gd name="connsiteX19" fmla="*/ 3625900 w 10122944"/>
              <a:gd name="connsiteY19" fmla="*/ 3225800 h 5447779"/>
              <a:gd name="connsiteX20" fmla="*/ 3498900 w 10122944"/>
              <a:gd name="connsiteY20" fmla="*/ 3187700 h 5447779"/>
              <a:gd name="connsiteX21" fmla="*/ 3435400 w 10122944"/>
              <a:gd name="connsiteY21" fmla="*/ 3162300 h 5447779"/>
              <a:gd name="connsiteX22" fmla="*/ 3384600 w 10122944"/>
              <a:gd name="connsiteY22" fmla="*/ 3149600 h 5447779"/>
              <a:gd name="connsiteX23" fmla="*/ 3308400 w 10122944"/>
              <a:gd name="connsiteY23" fmla="*/ 3124200 h 5447779"/>
              <a:gd name="connsiteX24" fmla="*/ 3257600 w 10122944"/>
              <a:gd name="connsiteY24" fmla="*/ 3098800 h 5447779"/>
              <a:gd name="connsiteX25" fmla="*/ 3194100 w 10122944"/>
              <a:gd name="connsiteY25" fmla="*/ 3086100 h 5447779"/>
              <a:gd name="connsiteX26" fmla="*/ 3041700 w 10122944"/>
              <a:gd name="connsiteY26" fmla="*/ 3022600 h 5447779"/>
              <a:gd name="connsiteX27" fmla="*/ 2965500 w 10122944"/>
              <a:gd name="connsiteY27" fmla="*/ 3009900 h 5447779"/>
              <a:gd name="connsiteX28" fmla="*/ 2889300 w 10122944"/>
              <a:gd name="connsiteY28" fmla="*/ 2984500 h 5447779"/>
              <a:gd name="connsiteX29" fmla="*/ 2838500 w 10122944"/>
              <a:gd name="connsiteY29" fmla="*/ 2959100 h 5447779"/>
              <a:gd name="connsiteX30" fmla="*/ 2584500 w 10122944"/>
              <a:gd name="connsiteY30" fmla="*/ 2921000 h 5447779"/>
              <a:gd name="connsiteX31" fmla="*/ 2495600 w 10122944"/>
              <a:gd name="connsiteY31" fmla="*/ 2908300 h 5447779"/>
              <a:gd name="connsiteX32" fmla="*/ 2432100 w 10122944"/>
              <a:gd name="connsiteY32" fmla="*/ 2882900 h 5447779"/>
              <a:gd name="connsiteX33" fmla="*/ 2241600 w 10122944"/>
              <a:gd name="connsiteY33" fmla="*/ 2857500 h 5447779"/>
              <a:gd name="connsiteX34" fmla="*/ 1974900 w 10122944"/>
              <a:gd name="connsiteY34" fmla="*/ 2819400 h 5447779"/>
              <a:gd name="connsiteX35" fmla="*/ 1936800 w 10122944"/>
              <a:gd name="connsiteY35" fmla="*/ 2806700 h 5447779"/>
              <a:gd name="connsiteX36" fmla="*/ 1759000 w 10122944"/>
              <a:gd name="connsiteY36" fmla="*/ 2781300 h 5447779"/>
              <a:gd name="connsiteX37" fmla="*/ 1644700 w 10122944"/>
              <a:gd name="connsiteY37" fmla="*/ 2743200 h 5447779"/>
              <a:gd name="connsiteX38" fmla="*/ 1606600 w 10122944"/>
              <a:gd name="connsiteY38" fmla="*/ 2730500 h 5447779"/>
              <a:gd name="connsiteX39" fmla="*/ 1568500 w 10122944"/>
              <a:gd name="connsiteY39" fmla="*/ 2717800 h 5447779"/>
              <a:gd name="connsiteX40" fmla="*/ 1543100 w 10122944"/>
              <a:gd name="connsiteY40" fmla="*/ 2679700 h 5447779"/>
              <a:gd name="connsiteX41" fmla="*/ 1416100 w 10122944"/>
              <a:gd name="connsiteY41" fmla="*/ 2590800 h 5447779"/>
              <a:gd name="connsiteX42" fmla="*/ 1390700 w 10122944"/>
              <a:gd name="connsiteY42" fmla="*/ 2552700 h 5447779"/>
              <a:gd name="connsiteX43" fmla="*/ 9315500 w 10122944"/>
              <a:gd name="connsiteY43" fmla="*/ 444500 h 5447779"/>
              <a:gd name="connsiteX0" fmla="*/ 9315500 w 10126930"/>
              <a:gd name="connsiteY0" fmla="*/ 444500 h 5447779"/>
              <a:gd name="connsiteX1" fmla="*/ 9302800 w 10126930"/>
              <a:gd name="connsiteY1" fmla="*/ 0 h 5447779"/>
              <a:gd name="connsiteX2" fmla="*/ 1022400 w 10126930"/>
              <a:gd name="connsiteY2" fmla="*/ 12700 h 5447779"/>
              <a:gd name="connsiteX3" fmla="*/ 1022400 w 10126930"/>
              <a:gd name="connsiteY3" fmla="*/ 5041900 h 5447779"/>
              <a:gd name="connsiteX4" fmla="*/ 9315500 w 10126930"/>
              <a:gd name="connsiteY4" fmla="*/ 5092700 h 5447779"/>
              <a:gd name="connsiteX5" fmla="*/ 9328200 w 10126930"/>
              <a:gd name="connsiteY5" fmla="*/ 4648200 h 5447779"/>
              <a:gd name="connsiteX6" fmla="*/ 5022900 w 10126930"/>
              <a:gd name="connsiteY6" fmla="*/ 3543300 h 5447779"/>
              <a:gd name="connsiteX7" fmla="*/ 4934000 w 10126930"/>
              <a:gd name="connsiteY7" fmla="*/ 3530600 h 5447779"/>
              <a:gd name="connsiteX8" fmla="*/ 4883200 w 10126930"/>
              <a:gd name="connsiteY8" fmla="*/ 3517900 h 5447779"/>
              <a:gd name="connsiteX9" fmla="*/ 4819700 w 10126930"/>
              <a:gd name="connsiteY9" fmla="*/ 3505200 h 5447779"/>
              <a:gd name="connsiteX10" fmla="*/ 4565700 w 10126930"/>
              <a:gd name="connsiteY10" fmla="*/ 3479800 h 5447779"/>
              <a:gd name="connsiteX11" fmla="*/ 4476800 w 10126930"/>
              <a:gd name="connsiteY11" fmla="*/ 3454400 h 5447779"/>
              <a:gd name="connsiteX12" fmla="*/ 4299000 w 10126930"/>
              <a:gd name="connsiteY12" fmla="*/ 3429000 h 5447779"/>
              <a:gd name="connsiteX13" fmla="*/ 4184700 w 10126930"/>
              <a:gd name="connsiteY13" fmla="*/ 3390900 h 5447779"/>
              <a:gd name="connsiteX14" fmla="*/ 4108500 w 10126930"/>
              <a:gd name="connsiteY14" fmla="*/ 3365500 h 5447779"/>
              <a:gd name="connsiteX15" fmla="*/ 4019600 w 10126930"/>
              <a:gd name="connsiteY15" fmla="*/ 3340100 h 5447779"/>
              <a:gd name="connsiteX16" fmla="*/ 3905300 w 10126930"/>
              <a:gd name="connsiteY16" fmla="*/ 3302000 h 5447779"/>
              <a:gd name="connsiteX17" fmla="*/ 3791000 w 10126930"/>
              <a:gd name="connsiteY17" fmla="*/ 3263900 h 5447779"/>
              <a:gd name="connsiteX18" fmla="*/ 3625900 w 10126930"/>
              <a:gd name="connsiteY18" fmla="*/ 3225800 h 5447779"/>
              <a:gd name="connsiteX19" fmla="*/ 3498900 w 10126930"/>
              <a:gd name="connsiteY19" fmla="*/ 3187700 h 5447779"/>
              <a:gd name="connsiteX20" fmla="*/ 3435400 w 10126930"/>
              <a:gd name="connsiteY20" fmla="*/ 3162300 h 5447779"/>
              <a:gd name="connsiteX21" fmla="*/ 3384600 w 10126930"/>
              <a:gd name="connsiteY21" fmla="*/ 3149600 h 5447779"/>
              <a:gd name="connsiteX22" fmla="*/ 3308400 w 10126930"/>
              <a:gd name="connsiteY22" fmla="*/ 3124200 h 5447779"/>
              <a:gd name="connsiteX23" fmla="*/ 3257600 w 10126930"/>
              <a:gd name="connsiteY23" fmla="*/ 3098800 h 5447779"/>
              <a:gd name="connsiteX24" fmla="*/ 3194100 w 10126930"/>
              <a:gd name="connsiteY24" fmla="*/ 3086100 h 5447779"/>
              <a:gd name="connsiteX25" fmla="*/ 3041700 w 10126930"/>
              <a:gd name="connsiteY25" fmla="*/ 3022600 h 5447779"/>
              <a:gd name="connsiteX26" fmla="*/ 2965500 w 10126930"/>
              <a:gd name="connsiteY26" fmla="*/ 3009900 h 5447779"/>
              <a:gd name="connsiteX27" fmla="*/ 2889300 w 10126930"/>
              <a:gd name="connsiteY27" fmla="*/ 2984500 h 5447779"/>
              <a:gd name="connsiteX28" fmla="*/ 2838500 w 10126930"/>
              <a:gd name="connsiteY28" fmla="*/ 2959100 h 5447779"/>
              <a:gd name="connsiteX29" fmla="*/ 2584500 w 10126930"/>
              <a:gd name="connsiteY29" fmla="*/ 2921000 h 5447779"/>
              <a:gd name="connsiteX30" fmla="*/ 2495600 w 10126930"/>
              <a:gd name="connsiteY30" fmla="*/ 2908300 h 5447779"/>
              <a:gd name="connsiteX31" fmla="*/ 2432100 w 10126930"/>
              <a:gd name="connsiteY31" fmla="*/ 2882900 h 5447779"/>
              <a:gd name="connsiteX32" fmla="*/ 2241600 w 10126930"/>
              <a:gd name="connsiteY32" fmla="*/ 2857500 h 5447779"/>
              <a:gd name="connsiteX33" fmla="*/ 1974900 w 10126930"/>
              <a:gd name="connsiteY33" fmla="*/ 2819400 h 5447779"/>
              <a:gd name="connsiteX34" fmla="*/ 1936800 w 10126930"/>
              <a:gd name="connsiteY34" fmla="*/ 2806700 h 5447779"/>
              <a:gd name="connsiteX35" fmla="*/ 1759000 w 10126930"/>
              <a:gd name="connsiteY35" fmla="*/ 2781300 h 5447779"/>
              <a:gd name="connsiteX36" fmla="*/ 1644700 w 10126930"/>
              <a:gd name="connsiteY36" fmla="*/ 2743200 h 5447779"/>
              <a:gd name="connsiteX37" fmla="*/ 1606600 w 10126930"/>
              <a:gd name="connsiteY37" fmla="*/ 2730500 h 5447779"/>
              <a:gd name="connsiteX38" fmla="*/ 1568500 w 10126930"/>
              <a:gd name="connsiteY38" fmla="*/ 2717800 h 5447779"/>
              <a:gd name="connsiteX39" fmla="*/ 1543100 w 10126930"/>
              <a:gd name="connsiteY39" fmla="*/ 2679700 h 5447779"/>
              <a:gd name="connsiteX40" fmla="*/ 1416100 w 10126930"/>
              <a:gd name="connsiteY40" fmla="*/ 2590800 h 5447779"/>
              <a:gd name="connsiteX41" fmla="*/ 1390700 w 10126930"/>
              <a:gd name="connsiteY41" fmla="*/ 2552700 h 5447779"/>
              <a:gd name="connsiteX42" fmla="*/ 9315500 w 10126930"/>
              <a:gd name="connsiteY42" fmla="*/ 444500 h 5447779"/>
              <a:gd name="connsiteX0" fmla="*/ 9315500 w 10131604"/>
              <a:gd name="connsiteY0" fmla="*/ 444500 h 5447779"/>
              <a:gd name="connsiteX1" fmla="*/ 9302800 w 10131604"/>
              <a:gd name="connsiteY1" fmla="*/ 0 h 5447779"/>
              <a:gd name="connsiteX2" fmla="*/ 1022400 w 10131604"/>
              <a:gd name="connsiteY2" fmla="*/ 12700 h 5447779"/>
              <a:gd name="connsiteX3" fmla="*/ 1022400 w 10131604"/>
              <a:gd name="connsiteY3" fmla="*/ 5041900 h 5447779"/>
              <a:gd name="connsiteX4" fmla="*/ 9315500 w 10131604"/>
              <a:gd name="connsiteY4" fmla="*/ 5092700 h 5447779"/>
              <a:gd name="connsiteX5" fmla="*/ 9328200 w 10131604"/>
              <a:gd name="connsiteY5" fmla="*/ 4648200 h 5447779"/>
              <a:gd name="connsiteX6" fmla="*/ 4934000 w 10131604"/>
              <a:gd name="connsiteY6" fmla="*/ 3530600 h 5447779"/>
              <a:gd name="connsiteX7" fmla="*/ 4883200 w 10131604"/>
              <a:gd name="connsiteY7" fmla="*/ 3517900 h 5447779"/>
              <a:gd name="connsiteX8" fmla="*/ 4819700 w 10131604"/>
              <a:gd name="connsiteY8" fmla="*/ 3505200 h 5447779"/>
              <a:gd name="connsiteX9" fmla="*/ 4565700 w 10131604"/>
              <a:gd name="connsiteY9" fmla="*/ 3479800 h 5447779"/>
              <a:gd name="connsiteX10" fmla="*/ 4476800 w 10131604"/>
              <a:gd name="connsiteY10" fmla="*/ 3454400 h 5447779"/>
              <a:gd name="connsiteX11" fmla="*/ 4299000 w 10131604"/>
              <a:gd name="connsiteY11" fmla="*/ 3429000 h 5447779"/>
              <a:gd name="connsiteX12" fmla="*/ 4184700 w 10131604"/>
              <a:gd name="connsiteY12" fmla="*/ 3390900 h 5447779"/>
              <a:gd name="connsiteX13" fmla="*/ 4108500 w 10131604"/>
              <a:gd name="connsiteY13" fmla="*/ 3365500 h 5447779"/>
              <a:gd name="connsiteX14" fmla="*/ 4019600 w 10131604"/>
              <a:gd name="connsiteY14" fmla="*/ 3340100 h 5447779"/>
              <a:gd name="connsiteX15" fmla="*/ 3905300 w 10131604"/>
              <a:gd name="connsiteY15" fmla="*/ 3302000 h 5447779"/>
              <a:gd name="connsiteX16" fmla="*/ 3791000 w 10131604"/>
              <a:gd name="connsiteY16" fmla="*/ 3263900 h 5447779"/>
              <a:gd name="connsiteX17" fmla="*/ 3625900 w 10131604"/>
              <a:gd name="connsiteY17" fmla="*/ 3225800 h 5447779"/>
              <a:gd name="connsiteX18" fmla="*/ 3498900 w 10131604"/>
              <a:gd name="connsiteY18" fmla="*/ 3187700 h 5447779"/>
              <a:gd name="connsiteX19" fmla="*/ 3435400 w 10131604"/>
              <a:gd name="connsiteY19" fmla="*/ 3162300 h 5447779"/>
              <a:gd name="connsiteX20" fmla="*/ 3384600 w 10131604"/>
              <a:gd name="connsiteY20" fmla="*/ 3149600 h 5447779"/>
              <a:gd name="connsiteX21" fmla="*/ 3308400 w 10131604"/>
              <a:gd name="connsiteY21" fmla="*/ 3124200 h 5447779"/>
              <a:gd name="connsiteX22" fmla="*/ 3257600 w 10131604"/>
              <a:gd name="connsiteY22" fmla="*/ 3098800 h 5447779"/>
              <a:gd name="connsiteX23" fmla="*/ 3194100 w 10131604"/>
              <a:gd name="connsiteY23" fmla="*/ 3086100 h 5447779"/>
              <a:gd name="connsiteX24" fmla="*/ 3041700 w 10131604"/>
              <a:gd name="connsiteY24" fmla="*/ 3022600 h 5447779"/>
              <a:gd name="connsiteX25" fmla="*/ 2965500 w 10131604"/>
              <a:gd name="connsiteY25" fmla="*/ 3009900 h 5447779"/>
              <a:gd name="connsiteX26" fmla="*/ 2889300 w 10131604"/>
              <a:gd name="connsiteY26" fmla="*/ 2984500 h 5447779"/>
              <a:gd name="connsiteX27" fmla="*/ 2838500 w 10131604"/>
              <a:gd name="connsiteY27" fmla="*/ 2959100 h 5447779"/>
              <a:gd name="connsiteX28" fmla="*/ 2584500 w 10131604"/>
              <a:gd name="connsiteY28" fmla="*/ 2921000 h 5447779"/>
              <a:gd name="connsiteX29" fmla="*/ 2495600 w 10131604"/>
              <a:gd name="connsiteY29" fmla="*/ 2908300 h 5447779"/>
              <a:gd name="connsiteX30" fmla="*/ 2432100 w 10131604"/>
              <a:gd name="connsiteY30" fmla="*/ 2882900 h 5447779"/>
              <a:gd name="connsiteX31" fmla="*/ 2241600 w 10131604"/>
              <a:gd name="connsiteY31" fmla="*/ 2857500 h 5447779"/>
              <a:gd name="connsiteX32" fmla="*/ 1974900 w 10131604"/>
              <a:gd name="connsiteY32" fmla="*/ 2819400 h 5447779"/>
              <a:gd name="connsiteX33" fmla="*/ 1936800 w 10131604"/>
              <a:gd name="connsiteY33" fmla="*/ 2806700 h 5447779"/>
              <a:gd name="connsiteX34" fmla="*/ 1759000 w 10131604"/>
              <a:gd name="connsiteY34" fmla="*/ 2781300 h 5447779"/>
              <a:gd name="connsiteX35" fmla="*/ 1644700 w 10131604"/>
              <a:gd name="connsiteY35" fmla="*/ 2743200 h 5447779"/>
              <a:gd name="connsiteX36" fmla="*/ 1606600 w 10131604"/>
              <a:gd name="connsiteY36" fmla="*/ 2730500 h 5447779"/>
              <a:gd name="connsiteX37" fmla="*/ 1568500 w 10131604"/>
              <a:gd name="connsiteY37" fmla="*/ 2717800 h 5447779"/>
              <a:gd name="connsiteX38" fmla="*/ 1543100 w 10131604"/>
              <a:gd name="connsiteY38" fmla="*/ 2679700 h 5447779"/>
              <a:gd name="connsiteX39" fmla="*/ 1416100 w 10131604"/>
              <a:gd name="connsiteY39" fmla="*/ 2590800 h 5447779"/>
              <a:gd name="connsiteX40" fmla="*/ 1390700 w 10131604"/>
              <a:gd name="connsiteY40" fmla="*/ 2552700 h 5447779"/>
              <a:gd name="connsiteX41" fmla="*/ 9315500 w 10131604"/>
              <a:gd name="connsiteY41" fmla="*/ 444500 h 5447779"/>
              <a:gd name="connsiteX0" fmla="*/ 9315500 w 10131604"/>
              <a:gd name="connsiteY0" fmla="*/ 444500 h 5447779"/>
              <a:gd name="connsiteX1" fmla="*/ 9302800 w 10131604"/>
              <a:gd name="connsiteY1" fmla="*/ 0 h 5447779"/>
              <a:gd name="connsiteX2" fmla="*/ 1022400 w 10131604"/>
              <a:gd name="connsiteY2" fmla="*/ 12700 h 5447779"/>
              <a:gd name="connsiteX3" fmla="*/ 1022400 w 10131604"/>
              <a:gd name="connsiteY3" fmla="*/ 5041900 h 5447779"/>
              <a:gd name="connsiteX4" fmla="*/ 9315500 w 10131604"/>
              <a:gd name="connsiteY4" fmla="*/ 5092700 h 5447779"/>
              <a:gd name="connsiteX5" fmla="*/ 9328200 w 10131604"/>
              <a:gd name="connsiteY5" fmla="*/ 4648200 h 5447779"/>
              <a:gd name="connsiteX6" fmla="*/ 4934000 w 10131604"/>
              <a:gd name="connsiteY6" fmla="*/ 3530600 h 5447779"/>
              <a:gd name="connsiteX7" fmla="*/ 4819700 w 10131604"/>
              <a:gd name="connsiteY7" fmla="*/ 3505200 h 5447779"/>
              <a:gd name="connsiteX8" fmla="*/ 4565700 w 10131604"/>
              <a:gd name="connsiteY8" fmla="*/ 3479800 h 5447779"/>
              <a:gd name="connsiteX9" fmla="*/ 4476800 w 10131604"/>
              <a:gd name="connsiteY9" fmla="*/ 3454400 h 5447779"/>
              <a:gd name="connsiteX10" fmla="*/ 4299000 w 10131604"/>
              <a:gd name="connsiteY10" fmla="*/ 3429000 h 5447779"/>
              <a:gd name="connsiteX11" fmla="*/ 4184700 w 10131604"/>
              <a:gd name="connsiteY11" fmla="*/ 3390900 h 5447779"/>
              <a:gd name="connsiteX12" fmla="*/ 4108500 w 10131604"/>
              <a:gd name="connsiteY12" fmla="*/ 3365500 h 5447779"/>
              <a:gd name="connsiteX13" fmla="*/ 4019600 w 10131604"/>
              <a:gd name="connsiteY13" fmla="*/ 3340100 h 5447779"/>
              <a:gd name="connsiteX14" fmla="*/ 3905300 w 10131604"/>
              <a:gd name="connsiteY14" fmla="*/ 3302000 h 5447779"/>
              <a:gd name="connsiteX15" fmla="*/ 3791000 w 10131604"/>
              <a:gd name="connsiteY15" fmla="*/ 3263900 h 5447779"/>
              <a:gd name="connsiteX16" fmla="*/ 3625900 w 10131604"/>
              <a:gd name="connsiteY16" fmla="*/ 3225800 h 5447779"/>
              <a:gd name="connsiteX17" fmla="*/ 3498900 w 10131604"/>
              <a:gd name="connsiteY17" fmla="*/ 3187700 h 5447779"/>
              <a:gd name="connsiteX18" fmla="*/ 3435400 w 10131604"/>
              <a:gd name="connsiteY18" fmla="*/ 3162300 h 5447779"/>
              <a:gd name="connsiteX19" fmla="*/ 3384600 w 10131604"/>
              <a:gd name="connsiteY19" fmla="*/ 3149600 h 5447779"/>
              <a:gd name="connsiteX20" fmla="*/ 3308400 w 10131604"/>
              <a:gd name="connsiteY20" fmla="*/ 3124200 h 5447779"/>
              <a:gd name="connsiteX21" fmla="*/ 3257600 w 10131604"/>
              <a:gd name="connsiteY21" fmla="*/ 3098800 h 5447779"/>
              <a:gd name="connsiteX22" fmla="*/ 3194100 w 10131604"/>
              <a:gd name="connsiteY22" fmla="*/ 3086100 h 5447779"/>
              <a:gd name="connsiteX23" fmla="*/ 3041700 w 10131604"/>
              <a:gd name="connsiteY23" fmla="*/ 3022600 h 5447779"/>
              <a:gd name="connsiteX24" fmla="*/ 2965500 w 10131604"/>
              <a:gd name="connsiteY24" fmla="*/ 3009900 h 5447779"/>
              <a:gd name="connsiteX25" fmla="*/ 2889300 w 10131604"/>
              <a:gd name="connsiteY25" fmla="*/ 2984500 h 5447779"/>
              <a:gd name="connsiteX26" fmla="*/ 2838500 w 10131604"/>
              <a:gd name="connsiteY26" fmla="*/ 2959100 h 5447779"/>
              <a:gd name="connsiteX27" fmla="*/ 2584500 w 10131604"/>
              <a:gd name="connsiteY27" fmla="*/ 2921000 h 5447779"/>
              <a:gd name="connsiteX28" fmla="*/ 2495600 w 10131604"/>
              <a:gd name="connsiteY28" fmla="*/ 2908300 h 5447779"/>
              <a:gd name="connsiteX29" fmla="*/ 2432100 w 10131604"/>
              <a:gd name="connsiteY29" fmla="*/ 2882900 h 5447779"/>
              <a:gd name="connsiteX30" fmla="*/ 2241600 w 10131604"/>
              <a:gd name="connsiteY30" fmla="*/ 2857500 h 5447779"/>
              <a:gd name="connsiteX31" fmla="*/ 1974900 w 10131604"/>
              <a:gd name="connsiteY31" fmla="*/ 2819400 h 5447779"/>
              <a:gd name="connsiteX32" fmla="*/ 1936800 w 10131604"/>
              <a:gd name="connsiteY32" fmla="*/ 2806700 h 5447779"/>
              <a:gd name="connsiteX33" fmla="*/ 1759000 w 10131604"/>
              <a:gd name="connsiteY33" fmla="*/ 2781300 h 5447779"/>
              <a:gd name="connsiteX34" fmla="*/ 1644700 w 10131604"/>
              <a:gd name="connsiteY34" fmla="*/ 2743200 h 5447779"/>
              <a:gd name="connsiteX35" fmla="*/ 1606600 w 10131604"/>
              <a:gd name="connsiteY35" fmla="*/ 2730500 h 5447779"/>
              <a:gd name="connsiteX36" fmla="*/ 1568500 w 10131604"/>
              <a:gd name="connsiteY36" fmla="*/ 2717800 h 5447779"/>
              <a:gd name="connsiteX37" fmla="*/ 1543100 w 10131604"/>
              <a:gd name="connsiteY37" fmla="*/ 2679700 h 5447779"/>
              <a:gd name="connsiteX38" fmla="*/ 1416100 w 10131604"/>
              <a:gd name="connsiteY38" fmla="*/ 2590800 h 5447779"/>
              <a:gd name="connsiteX39" fmla="*/ 1390700 w 10131604"/>
              <a:gd name="connsiteY39" fmla="*/ 2552700 h 5447779"/>
              <a:gd name="connsiteX40" fmla="*/ 9315500 w 10131604"/>
              <a:gd name="connsiteY40" fmla="*/ 444500 h 5447779"/>
              <a:gd name="connsiteX0" fmla="*/ 9315500 w 10137651"/>
              <a:gd name="connsiteY0" fmla="*/ 444500 h 5447779"/>
              <a:gd name="connsiteX1" fmla="*/ 9302800 w 10137651"/>
              <a:gd name="connsiteY1" fmla="*/ 0 h 5447779"/>
              <a:gd name="connsiteX2" fmla="*/ 1022400 w 10137651"/>
              <a:gd name="connsiteY2" fmla="*/ 12700 h 5447779"/>
              <a:gd name="connsiteX3" fmla="*/ 1022400 w 10137651"/>
              <a:gd name="connsiteY3" fmla="*/ 5041900 h 5447779"/>
              <a:gd name="connsiteX4" fmla="*/ 9315500 w 10137651"/>
              <a:gd name="connsiteY4" fmla="*/ 5092700 h 5447779"/>
              <a:gd name="connsiteX5" fmla="*/ 9328200 w 10137651"/>
              <a:gd name="connsiteY5" fmla="*/ 4648200 h 5447779"/>
              <a:gd name="connsiteX6" fmla="*/ 4819700 w 10137651"/>
              <a:gd name="connsiteY6" fmla="*/ 3505200 h 5447779"/>
              <a:gd name="connsiteX7" fmla="*/ 4565700 w 10137651"/>
              <a:gd name="connsiteY7" fmla="*/ 3479800 h 5447779"/>
              <a:gd name="connsiteX8" fmla="*/ 4476800 w 10137651"/>
              <a:gd name="connsiteY8" fmla="*/ 3454400 h 5447779"/>
              <a:gd name="connsiteX9" fmla="*/ 4299000 w 10137651"/>
              <a:gd name="connsiteY9" fmla="*/ 3429000 h 5447779"/>
              <a:gd name="connsiteX10" fmla="*/ 4184700 w 10137651"/>
              <a:gd name="connsiteY10" fmla="*/ 3390900 h 5447779"/>
              <a:gd name="connsiteX11" fmla="*/ 4108500 w 10137651"/>
              <a:gd name="connsiteY11" fmla="*/ 3365500 h 5447779"/>
              <a:gd name="connsiteX12" fmla="*/ 4019600 w 10137651"/>
              <a:gd name="connsiteY12" fmla="*/ 3340100 h 5447779"/>
              <a:gd name="connsiteX13" fmla="*/ 3905300 w 10137651"/>
              <a:gd name="connsiteY13" fmla="*/ 3302000 h 5447779"/>
              <a:gd name="connsiteX14" fmla="*/ 3791000 w 10137651"/>
              <a:gd name="connsiteY14" fmla="*/ 3263900 h 5447779"/>
              <a:gd name="connsiteX15" fmla="*/ 3625900 w 10137651"/>
              <a:gd name="connsiteY15" fmla="*/ 3225800 h 5447779"/>
              <a:gd name="connsiteX16" fmla="*/ 3498900 w 10137651"/>
              <a:gd name="connsiteY16" fmla="*/ 3187700 h 5447779"/>
              <a:gd name="connsiteX17" fmla="*/ 3435400 w 10137651"/>
              <a:gd name="connsiteY17" fmla="*/ 3162300 h 5447779"/>
              <a:gd name="connsiteX18" fmla="*/ 3384600 w 10137651"/>
              <a:gd name="connsiteY18" fmla="*/ 3149600 h 5447779"/>
              <a:gd name="connsiteX19" fmla="*/ 3308400 w 10137651"/>
              <a:gd name="connsiteY19" fmla="*/ 3124200 h 5447779"/>
              <a:gd name="connsiteX20" fmla="*/ 3257600 w 10137651"/>
              <a:gd name="connsiteY20" fmla="*/ 3098800 h 5447779"/>
              <a:gd name="connsiteX21" fmla="*/ 3194100 w 10137651"/>
              <a:gd name="connsiteY21" fmla="*/ 3086100 h 5447779"/>
              <a:gd name="connsiteX22" fmla="*/ 3041700 w 10137651"/>
              <a:gd name="connsiteY22" fmla="*/ 3022600 h 5447779"/>
              <a:gd name="connsiteX23" fmla="*/ 2965500 w 10137651"/>
              <a:gd name="connsiteY23" fmla="*/ 3009900 h 5447779"/>
              <a:gd name="connsiteX24" fmla="*/ 2889300 w 10137651"/>
              <a:gd name="connsiteY24" fmla="*/ 2984500 h 5447779"/>
              <a:gd name="connsiteX25" fmla="*/ 2838500 w 10137651"/>
              <a:gd name="connsiteY25" fmla="*/ 2959100 h 5447779"/>
              <a:gd name="connsiteX26" fmla="*/ 2584500 w 10137651"/>
              <a:gd name="connsiteY26" fmla="*/ 2921000 h 5447779"/>
              <a:gd name="connsiteX27" fmla="*/ 2495600 w 10137651"/>
              <a:gd name="connsiteY27" fmla="*/ 2908300 h 5447779"/>
              <a:gd name="connsiteX28" fmla="*/ 2432100 w 10137651"/>
              <a:gd name="connsiteY28" fmla="*/ 2882900 h 5447779"/>
              <a:gd name="connsiteX29" fmla="*/ 2241600 w 10137651"/>
              <a:gd name="connsiteY29" fmla="*/ 2857500 h 5447779"/>
              <a:gd name="connsiteX30" fmla="*/ 1974900 w 10137651"/>
              <a:gd name="connsiteY30" fmla="*/ 2819400 h 5447779"/>
              <a:gd name="connsiteX31" fmla="*/ 1936800 w 10137651"/>
              <a:gd name="connsiteY31" fmla="*/ 2806700 h 5447779"/>
              <a:gd name="connsiteX32" fmla="*/ 1759000 w 10137651"/>
              <a:gd name="connsiteY32" fmla="*/ 2781300 h 5447779"/>
              <a:gd name="connsiteX33" fmla="*/ 1644700 w 10137651"/>
              <a:gd name="connsiteY33" fmla="*/ 2743200 h 5447779"/>
              <a:gd name="connsiteX34" fmla="*/ 1606600 w 10137651"/>
              <a:gd name="connsiteY34" fmla="*/ 2730500 h 5447779"/>
              <a:gd name="connsiteX35" fmla="*/ 1568500 w 10137651"/>
              <a:gd name="connsiteY35" fmla="*/ 2717800 h 5447779"/>
              <a:gd name="connsiteX36" fmla="*/ 1543100 w 10137651"/>
              <a:gd name="connsiteY36" fmla="*/ 2679700 h 5447779"/>
              <a:gd name="connsiteX37" fmla="*/ 1416100 w 10137651"/>
              <a:gd name="connsiteY37" fmla="*/ 2590800 h 5447779"/>
              <a:gd name="connsiteX38" fmla="*/ 1390700 w 10137651"/>
              <a:gd name="connsiteY38" fmla="*/ 2552700 h 5447779"/>
              <a:gd name="connsiteX39" fmla="*/ 9315500 w 10137651"/>
              <a:gd name="connsiteY39" fmla="*/ 444500 h 5447779"/>
              <a:gd name="connsiteX0" fmla="*/ 9315500 w 10151238"/>
              <a:gd name="connsiteY0" fmla="*/ 444500 h 5447779"/>
              <a:gd name="connsiteX1" fmla="*/ 9302800 w 10151238"/>
              <a:gd name="connsiteY1" fmla="*/ 0 h 5447779"/>
              <a:gd name="connsiteX2" fmla="*/ 1022400 w 10151238"/>
              <a:gd name="connsiteY2" fmla="*/ 12700 h 5447779"/>
              <a:gd name="connsiteX3" fmla="*/ 1022400 w 10151238"/>
              <a:gd name="connsiteY3" fmla="*/ 5041900 h 5447779"/>
              <a:gd name="connsiteX4" fmla="*/ 9315500 w 10151238"/>
              <a:gd name="connsiteY4" fmla="*/ 5092700 h 5447779"/>
              <a:gd name="connsiteX5" fmla="*/ 9328200 w 10151238"/>
              <a:gd name="connsiteY5" fmla="*/ 4648200 h 5447779"/>
              <a:gd name="connsiteX6" fmla="*/ 4565700 w 10151238"/>
              <a:gd name="connsiteY6" fmla="*/ 3479800 h 5447779"/>
              <a:gd name="connsiteX7" fmla="*/ 4476800 w 10151238"/>
              <a:gd name="connsiteY7" fmla="*/ 3454400 h 5447779"/>
              <a:gd name="connsiteX8" fmla="*/ 4299000 w 10151238"/>
              <a:gd name="connsiteY8" fmla="*/ 3429000 h 5447779"/>
              <a:gd name="connsiteX9" fmla="*/ 4184700 w 10151238"/>
              <a:gd name="connsiteY9" fmla="*/ 3390900 h 5447779"/>
              <a:gd name="connsiteX10" fmla="*/ 4108500 w 10151238"/>
              <a:gd name="connsiteY10" fmla="*/ 3365500 h 5447779"/>
              <a:gd name="connsiteX11" fmla="*/ 4019600 w 10151238"/>
              <a:gd name="connsiteY11" fmla="*/ 3340100 h 5447779"/>
              <a:gd name="connsiteX12" fmla="*/ 3905300 w 10151238"/>
              <a:gd name="connsiteY12" fmla="*/ 3302000 h 5447779"/>
              <a:gd name="connsiteX13" fmla="*/ 3791000 w 10151238"/>
              <a:gd name="connsiteY13" fmla="*/ 3263900 h 5447779"/>
              <a:gd name="connsiteX14" fmla="*/ 3625900 w 10151238"/>
              <a:gd name="connsiteY14" fmla="*/ 3225800 h 5447779"/>
              <a:gd name="connsiteX15" fmla="*/ 3498900 w 10151238"/>
              <a:gd name="connsiteY15" fmla="*/ 3187700 h 5447779"/>
              <a:gd name="connsiteX16" fmla="*/ 3435400 w 10151238"/>
              <a:gd name="connsiteY16" fmla="*/ 3162300 h 5447779"/>
              <a:gd name="connsiteX17" fmla="*/ 3384600 w 10151238"/>
              <a:gd name="connsiteY17" fmla="*/ 3149600 h 5447779"/>
              <a:gd name="connsiteX18" fmla="*/ 3308400 w 10151238"/>
              <a:gd name="connsiteY18" fmla="*/ 3124200 h 5447779"/>
              <a:gd name="connsiteX19" fmla="*/ 3257600 w 10151238"/>
              <a:gd name="connsiteY19" fmla="*/ 3098800 h 5447779"/>
              <a:gd name="connsiteX20" fmla="*/ 3194100 w 10151238"/>
              <a:gd name="connsiteY20" fmla="*/ 3086100 h 5447779"/>
              <a:gd name="connsiteX21" fmla="*/ 3041700 w 10151238"/>
              <a:gd name="connsiteY21" fmla="*/ 3022600 h 5447779"/>
              <a:gd name="connsiteX22" fmla="*/ 2965500 w 10151238"/>
              <a:gd name="connsiteY22" fmla="*/ 3009900 h 5447779"/>
              <a:gd name="connsiteX23" fmla="*/ 2889300 w 10151238"/>
              <a:gd name="connsiteY23" fmla="*/ 2984500 h 5447779"/>
              <a:gd name="connsiteX24" fmla="*/ 2838500 w 10151238"/>
              <a:gd name="connsiteY24" fmla="*/ 2959100 h 5447779"/>
              <a:gd name="connsiteX25" fmla="*/ 2584500 w 10151238"/>
              <a:gd name="connsiteY25" fmla="*/ 2921000 h 5447779"/>
              <a:gd name="connsiteX26" fmla="*/ 2495600 w 10151238"/>
              <a:gd name="connsiteY26" fmla="*/ 2908300 h 5447779"/>
              <a:gd name="connsiteX27" fmla="*/ 2432100 w 10151238"/>
              <a:gd name="connsiteY27" fmla="*/ 2882900 h 5447779"/>
              <a:gd name="connsiteX28" fmla="*/ 2241600 w 10151238"/>
              <a:gd name="connsiteY28" fmla="*/ 2857500 h 5447779"/>
              <a:gd name="connsiteX29" fmla="*/ 1974900 w 10151238"/>
              <a:gd name="connsiteY29" fmla="*/ 2819400 h 5447779"/>
              <a:gd name="connsiteX30" fmla="*/ 1936800 w 10151238"/>
              <a:gd name="connsiteY30" fmla="*/ 2806700 h 5447779"/>
              <a:gd name="connsiteX31" fmla="*/ 1759000 w 10151238"/>
              <a:gd name="connsiteY31" fmla="*/ 2781300 h 5447779"/>
              <a:gd name="connsiteX32" fmla="*/ 1644700 w 10151238"/>
              <a:gd name="connsiteY32" fmla="*/ 2743200 h 5447779"/>
              <a:gd name="connsiteX33" fmla="*/ 1606600 w 10151238"/>
              <a:gd name="connsiteY33" fmla="*/ 2730500 h 5447779"/>
              <a:gd name="connsiteX34" fmla="*/ 1568500 w 10151238"/>
              <a:gd name="connsiteY34" fmla="*/ 2717800 h 5447779"/>
              <a:gd name="connsiteX35" fmla="*/ 1543100 w 10151238"/>
              <a:gd name="connsiteY35" fmla="*/ 2679700 h 5447779"/>
              <a:gd name="connsiteX36" fmla="*/ 1416100 w 10151238"/>
              <a:gd name="connsiteY36" fmla="*/ 2590800 h 5447779"/>
              <a:gd name="connsiteX37" fmla="*/ 1390700 w 10151238"/>
              <a:gd name="connsiteY37" fmla="*/ 2552700 h 5447779"/>
              <a:gd name="connsiteX38" fmla="*/ 9315500 w 10151238"/>
              <a:gd name="connsiteY38" fmla="*/ 444500 h 5447779"/>
              <a:gd name="connsiteX0" fmla="*/ 9315500 w 10156042"/>
              <a:gd name="connsiteY0" fmla="*/ 444500 h 5447779"/>
              <a:gd name="connsiteX1" fmla="*/ 9302800 w 10156042"/>
              <a:gd name="connsiteY1" fmla="*/ 0 h 5447779"/>
              <a:gd name="connsiteX2" fmla="*/ 1022400 w 10156042"/>
              <a:gd name="connsiteY2" fmla="*/ 12700 h 5447779"/>
              <a:gd name="connsiteX3" fmla="*/ 1022400 w 10156042"/>
              <a:gd name="connsiteY3" fmla="*/ 5041900 h 5447779"/>
              <a:gd name="connsiteX4" fmla="*/ 9315500 w 10156042"/>
              <a:gd name="connsiteY4" fmla="*/ 5092700 h 5447779"/>
              <a:gd name="connsiteX5" fmla="*/ 9328200 w 10156042"/>
              <a:gd name="connsiteY5" fmla="*/ 4648200 h 5447779"/>
              <a:gd name="connsiteX6" fmla="*/ 4476800 w 10156042"/>
              <a:gd name="connsiteY6" fmla="*/ 3454400 h 5447779"/>
              <a:gd name="connsiteX7" fmla="*/ 4299000 w 10156042"/>
              <a:gd name="connsiteY7" fmla="*/ 3429000 h 5447779"/>
              <a:gd name="connsiteX8" fmla="*/ 4184700 w 10156042"/>
              <a:gd name="connsiteY8" fmla="*/ 3390900 h 5447779"/>
              <a:gd name="connsiteX9" fmla="*/ 4108500 w 10156042"/>
              <a:gd name="connsiteY9" fmla="*/ 3365500 h 5447779"/>
              <a:gd name="connsiteX10" fmla="*/ 4019600 w 10156042"/>
              <a:gd name="connsiteY10" fmla="*/ 3340100 h 5447779"/>
              <a:gd name="connsiteX11" fmla="*/ 3905300 w 10156042"/>
              <a:gd name="connsiteY11" fmla="*/ 3302000 h 5447779"/>
              <a:gd name="connsiteX12" fmla="*/ 3791000 w 10156042"/>
              <a:gd name="connsiteY12" fmla="*/ 3263900 h 5447779"/>
              <a:gd name="connsiteX13" fmla="*/ 3625900 w 10156042"/>
              <a:gd name="connsiteY13" fmla="*/ 3225800 h 5447779"/>
              <a:gd name="connsiteX14" fmla="*/ 3498900 w 10156042"/>
              <a:gd name="connsiteY14" fmla="*/ 3187700 h 5447779"/>
              <a:gd name="connsiteX15" fmla="*/ 3435400 w 10156042"/>
              <a:gd name="connsiteY15" fmla="*/ 3162300 h 5447779"/>
              <a:gd name="connsiteX16" fmla="*/ 3384600 w 10156042"/>
              <a:gd name="connsiteY16" fmla="*/ 3149600 h 5447779"/>
              <a:gd name="connsiteX17" fmla="*/ 3308400 w 10156042"/>
              <a:gd name="connsiteY17" fmla="*/ 3124200 h 5447779"/>
              <a:gd name="connsiteX18" fmla="*/ 3257600 w 10156042"/>
              <a:gd name="connsiteY18" fmla="*/ 3098800 h 5447779"/>
              <a:gd name="connsiteX19" fmla="*/ 3194100 w 10156042"/>
              <a:gd name="connsiteY19" fmla="*/ 3086100 h 5447779"/>
              <a:gd name="connsiteX20" fmla="*/ 3041700 w 10156042"/>
              <a:gd name="connsiteY20" fmla="*/ 3022600 h 5447779"/>
              <a:gd name="connsiteX21" fmla="*/ 2965500 w 10156042"/>
              <a:gd name="connsiteY21" fmla="*/ 3009900 h 5447779"/>
              <a:gd name="connsiteX22" fmla="*/ 2889300 w 10156042"/>
              <a:gd name="connsiteY22" fmla="*/ 2984500 h 5447779"/>
              <a:gd name="connsiteX23" fmla="*/ 2838500 w 10156042"/>
              <a:gd name="connsiteY23" fmla="*/ 2959100 h 5447779"/>
              <a:gd name="connsiteX24" fmla="*/ 2584500 w 10156042"/>
              <a:gd name="connsiteY24" fmla="*/ 2921000 h 5447779"/>
              <a:gd name="connsiteX25" fmla="*/ 2495600 w 10156042"/>
              <a:gd name="connsiteY25" fmla="*/ 2908300 h 5447779"/>
              <a:gd name="connsiteX26" fmla="*/ 2432100 w 10156042"/>
              <a:gd name="connsiteY26" fmla="*/ 2882900 h 5447779"/>
              <a:gd name="connsiteX27" fmla="*/ 2241600 w 10156042"/>
              <a:gd name="connsiteY27" fmla="*/ 2857500 h 5447779"/>
              <a:gd name="connsiteX28" fmla="*/ 1974900 w 10156042"/>
              <a:gd name="connsiteY28" fmla="*/ 2819400 h 5447779"/>
              <a:gd name="connsiteX29" fmla="*/ 1936800 w 10156042"/>
              <a:gd name="connsiteY29" fmla="*/ 2806700 h 5447779"/>
              <a:gd name="connsiteX30" fmla="*/ 1759000 w 10156042"/>
              <a:gd name="connsiteY30" fmla="*/ 2781300 h 5447779"/>
              <a:gd name="connsiteX31" fmla="*/ 1644700 w 10156042"/>
              <a:gd name="connsiteY31" fmla="*/ 2743200 h 5447779"/>
              <a:gd name="connsiteX32" fmla="*/ 1606600 w 10156042"/>
              <a:gd name="connsiteY32" fmla="*/ 2730500 h 5447779"/>
              <a:gd name="connsiteX33" fmla="*/ 1568500 w 10156042"/>
              <a:gd name="connsiteY33" fmla="*/ 2717800 h 5447779"/>
              <a:gd name="connsiteX34" fmla="*/ 1543100 w 10156042"/>
              <a:gd name="connsiteY34" fmla="*/ 2679700 h 5447779"/>
              <a:gd name="connsiteX35" fmla="*/ 1416100 w 10156042"/>
              <a:gd name="connsiteY35" fmla="*/ 2590800 h 5447779"/>
              <a:gd name="connsiteX36" fmla="*/ 1390700 w 10156042"/>
              <a:gd name="connsiteY36" fmla="*/ 2552700 h 5447779"/>
              <a:gd name="connsiteX37" fmla="*/ 9315500 w 10156042"/>
              <a:gd name="connsiteY37" fmla="*/ 444500 h 5447779"/>
              <a:gd name="connsiteX0" fmla="*/ 9315500 w 10165723"/>
              <a:gd name="connsiteY0" fmla="*/ 444500 h 5447779"/>
              <a:gd name="connsiteX1" fmla="*/ 9302800 w 10165723"/>
              <a:gd name="connsiteY1" fmla="*/ 0 h 5447779"/>
              <a:gd name="connsiteX2" fmla="*/ 1022400 w 10165723"/>
              <a:gd name="connsiteY2" fmla="*/ 12700 h 5447779"/>
              <a:gd name="connsiteX3" fmla="*/ 1022400 w 10165723"/>
              <a:gd name="connsiteY3" fmla="*/ 5041900 h 5447779"/>
              <a:gd name="connsiteX4" fmla="*/ 9315500 w 10165723"/>
              <a:gd name="connsiteY4" fmla="*/ 5092700 h 5447779"/>
              <a:gd name="connsiteX5" fmla="*/ 9328200 w 10165723"/>
              <a:gd name="connsiteY5" fmla="*/ 4648200 h 5447779"/>
              <a:gd name="connsiteX6" fmla="*/ 4299000 w 10165723"/>
              <a:gd name="connsiteY6" fmla="*/ 3429000 h 5447779"/>
              <a:gd name="connsiteX7" fmla="*/ 4184700 w 10165723"/>
              <a:gd name="connsiteY7" fmla="*/ 3390900 h 5447779"/>
              <a:gd name="connsiteX8" fmla="*/ 4108500 w 10165723"/>
              <a:gd name="connsiteY8" fmla="*/ 3365500 h 5447779"/>
              <a:gd name="connsiteX9" fmla="*/ 4019600 w 10165723"/>
              <a:gd name="connsiteY9" fmla="*/ 3340100 h 5447779"/>
              <a:gd name="connsiteX10" fmla="*/ 3905300 w 10165723"/>
              <a:gd name="connsiteY10" fmla="*/ 3302000 h 5447779"/>
              <a:gd name="connsiteX11" fmla="*/ 3791000 w 10165723"/>
              <a:gd name="connsiteY11" fmla="*/ 3263900 h 5447779"/>
              <a:gd name="connsiteX12" fmla="*/ 3625900 w 10165723"/>
              <a:gd name="connsiteY12" fmla="*/ 3225800 h 5447779"/>
              <a:gd name="connsiteX13" fmla="*/ 3498900 w 10165723"/>
              <a:gd name="connsiteY13" fmla="*/ 3187700 h 5447779"/>
              <a:gd name="connsiteX14" fmla="*/ 3435400 w 10165723"/>
              <a:gd name="connsiteY14" fmla="*/ 3162300 h 5447779"/>
              <a:gd name="connsiteX15" fmla="*/ 3384600 w 10165723"/>
              <a:gd name="connsiteY15" fmla="*/ 3149600 h 5447779"/>
              <a:gd name="connsiteX16" fmla="*/ 3308400 w 10165723"/>
              <a:gd name="connsiteY16" fmla="*/ 3124200 h 5447779"/>
              <a:gd name="connsiteX17" fmla="*/ 3257600 w 10165723"/>
              <a:gd name="connsiteY17" fmla="*/ 3098800 h 5447779"/>
              <a:gd name="connsiteX18" fmla="*/ 3194100 w 10165723"/>
              <a:gd name="connsiteY18" fmla="*/ 3086100 h 5447779"/>
              <a:gd name="connsiteX19" fmla="*/ 3041700 w 10165723"/>
              <a:gd name="connsiteY19" fmla="*/ 3022600 h 5447779"/>
              <a:gd name="connsiteX20" fmla="*/ 2965500 w 10165723"/>
              <a:gd name="connsiteY20" fmla="*/ 3009900 h 5447779"/>
              <a:gd name="connsiteX21" fmla="*/ 2889300 w 10165723"/>
              <a:gd name="connsiteY21" fmla="*/ 2984500 h 5447779"/>
              <a:gd name="connsiteX22" fmla="*/ 2838500 w 10165723"/>
              <a:gd name="connsiteY22" fmla="*/ 2959100 h 5447779"/>
              <a:gd name="connsiteX23" fmla="*/ 2584500 w 10165723"/>
              <a:gd name="connsiteY23" fmla="*/ 2921000 h 5447779"/>
              <a:gd name="connsiteX24" fmla="*/ 2495600 w 10165723"/>
              <a:gd name="connsiteY24" fmla="*/ 2908300 h 5447779"/>
              <a:gd name="connsiteX25" fmla="*/ 2432100 w 10165723"/>
              <a:gd name="connsiteY25" fmla="*/ 2882900 h 5447779"/>
              <a:gd name="connsiteX26" fmla="*/ 2241600 w 10165723"/>
              <a:gd name="connsiteY26" fmla="*/ 2857500 h 5447779"/>
              <a:gd name="connsiteX27" fmla="*/ 1974900 w 10165723"/>
              <a:gd name="connsiteY27" fmla="*/ 2819400 h 5447779"/>
              <a:gd name="connsiteX28" fmla="*/ 1936800 w 10165723"/>
              <a:gd name="connsiteY28" fmla="*/ 2806700 h 5447779"/>
              <a:gd name="connsiteX29" fmla="*/ 1759000 w 10165723"/>
              <a:gd name="connsiteY29" fmla="*/ 2781300 h 5447779"/>
              <a:gd name="connsiteX30" fmla="*/ 1644700 w 10165723"/>
              <a:gd name="connsiteY30" fmla="*/ 2743200 h 5447779"/>
              <a:gd name="connsiteX31" fmla="*/ 1606600 w 10165723"/>
              <a:gd name="connsiteY31" fmla="*/ 2730500 h 5447779"/>
              <a:gd name="connsiteX32" fmla="*/ 1568500 w 10165723"/>
              <a:gd name="connsiteY32" fmla="*/ 2717800 h 5447779"/>
              <a:gd name="connsiteX33" fmla="*/ 1543100 w 10165723"/>
              <a:gd name="connsiteY33" fmla="*/ 2679700 h 5447779"/>
              <a:gd name="connsiteX34" fmla="*/ 1416100 w 10165723"/>
              <a:gd name="connsiteY34" fmla="*/ 2590800 h 5447779"/>
              <a:gd name="connsiteX35" fmla="*/ 1390700 w 10165723"/>
              <a:gd name="connsiteY35" fmla="*/ 2552700 h 5447779"/>
              <a:gd name="connsiteX36" fmla="*/ 9315500 w 10165723"/>
              <a:gd name="connsiteY36" fmla="*/ 444500 h 5447779"/>
              <a:gd name="connsiteX0" fmla="*/ 9315500 w 10171998"/>
              <a:gd name="connsiteY0" fmla="*/ 444500 h 5447779"/>
              <a:gd name="connsiteX1" fmla="*/ 9302800 w 10171998"/>
              <a:gd name="connsiteY1" fmla="*/ 0 h 5447779"/>
              <a:gd name="connsiteX2" fmla="*/ 1022400 w 10171998"/>
              <a:gd name="connsiteY2" fmla="*/ 12700 h 5447779"/>
              <a:gd name="connsiteX3" fmla="*/ 1022400 w 10171998"/>
              <a:gd name="connsiteY3" fmla="*/ 5041900 h 5447779"/>
              <a:gd name="connsiteX4" fmla="*/ 9315500 w 10171998"/>
              <a:gd name="connsiteY4" fmla="*/ 5092700 h 5447779"/>
              <a:gd name="connsiteX5" fmla="*/ 9328200 w 10171998"/>
              <a:gd name="connsiteY5" fmla="*/ 4648200 h 5447779"/>
              <a:gd name="connsiteX6" fmla="*/ 4184700 w 10171998"/>
              <a:gd name="connsiteY6" fmla="*/ 3390900 h 5447779"/>
              <a:gd name="connsiteX7" fmla="*/ 4108500 w 10171998"/>
              <a:gd name="connsiteY7" fmla="*/ 3365500 h 5447779"/>
              <a:gd name="connsiteX8" fmla="*/ 4019600 w 10171998"/>
              <a:gd name="connsiteY8" fmla="*/ 3340100 h 5447779"/>
              <a:gd name="connsiteX9" fmla="*/ 3905300 w 10171998"/>
              <a:gd name="connsiteY9" fmla="*/ 3302000 h 5447779"/>
              <a:gd name="connsiteX10" fmla="*/ 3791000 w 10171998"/>
              <a:gd name="connsiteY10" fmla="*/ 3263900 h 5447779"/>
              <a:gd name="connsiteX11" fmla="*/ 3625900 w 10171998"/>
              <a:gd name="connsiteY11" fmla="*/ 3225800 h 5447779"/>
              <a:gd name="connsiteX12" fmla="*/ 3498900 w 10171998"/>
              <a:gd name="connsiteY12" fmla="*/ 3187700 h 5447779"/>
              <a:gd name="connsiteX13" fmla="*/ 3435400 w 10171998"/>
              <a:gd name="connsiteY13" fmla="*/ 3162300 h 5447779"/>
              <a:gd name="connsiteX14" fmla="*/ 3384600 w 10171998"/>
              <a:gd name="connsiteY14" fmla="*/ 3149600 h 5447779"/>
              <a:gd name="connsiteX15" fmla="*/ 3308400 w 10171998"/>
              <a:gd name="connsiteY15" fmla="*/ 3124200 h 5447779"/>
              <a:gd name="connsiteX16" fmla="*/ 3257600 w 10171998"/>
              <a:gd name="connsiteY16" fmla="*/ 3098800 h 5447779"/>
              <a:gd name="connsiteX17" fmla="*/ 3194100 w 10171998"/>
              <a:gd name="connsiteY17" fmla="*/ 3086100 h 5447779"/>
              <a:gd name="connsiteX18" fmla="*/ 3041700 w 10171998"/>
              <a:gd name="connsiteY18" fmla="*/ 3022600 h 5447779"/>
              <a:gd name="connsiteX19" fmla="*/ 2965500 w 10171998"/>
              <a:gd name="connsiteY19" fmla="*/ 3009900 h 5447779"/>
              <a:gd name="connsiteX20" fmla="*/ 2889300 w 10171998"/>
              <a:gd name="connsiteY20" fmla="*/ 2984500 h 5447779"/>
              <a:gd name="connsiteX21" fmla="*/ 2838500 w 10171998"/>
              <a:gd name="connsiteY21" fmla="*/ 2959100 h 5447779"/>
              <a:gd name="connsiteX22" fmla="*/ 2584500 w 10171998"/>
              <a:gd name="connsiteY22" fmla="*/ 2921000 h 5447779"/>
              <a:gd name="connsiteX23" fmla="*/ 2495600 w 10171998"/>
              <a:gd name="connsiteY23" fmla="*/ 2908300 h 5447779"/>
              <a:gd name="connsiteX24" fmla="*/ 2432100 w 10171998"/>
              <a:gd name="connsiteY24" fmla="*/ 2882900 h 5447779"/>
              <a:gd name="connsiteX25" fmla="*/ 2241600 w 10171998"/>
              <a:gd name="connsiteY25" fmla="*/ 2857500 h 5447779"/>
              <a:gd name="connsiteX26" fmla="*/ 1974900 w 10171998"/>
              <a:gd name="connsiteY26" fmla="*/ 2819400 h 5447779"/>
              <a:gd name="connsiteX27" fmla="*/ 1936800 w 10171998"/>
              <a:gd name="connsiteY27" fmla="*/ 2806700 h 5447779"/>
              <a:gd name="connsiteX28" fmla="*/ 1759000 w 10171998"/>
              <a:gd name="connsiteY28" fmla="*/ 2781300 h 5447779"/>
              <a:gd name="connsiteX29" fmla="*/ 1644700 w 10171998"/>
              <a:gd name="connsiteY29" fmla="*/ 2743200 h 5447779"/>
              <a:gd name="connsiteX30" fmla="*/ 1606600 w 10171998"/>
              <a:gd name="connsiteY30" fmla="*/ 2730500 h 5447779"/>
              <a:gd name="connsiteX31" fmla="*/ 1568500 w 10171998"/>
              <a:gd name="connsiteY31" fmla="*/ 2717800 h 5447779"/>
              <a:gd name="connsiteX32" fmla="*/ 1543100 w 10171998"/>
              <a:gd name="connsiteY32" fmla="*/ 2679700 h 5447779"/>
              <a:gd name="connsiteX33" fmla="*/ 1416100 w 10171998"/>
              <a:gd name="connsiteY33" fmla="*/ 2590800 h 5447779"/>
              <a:gd name="connsiteX34" fmla="*/ 1390700 w 10171998"/>
              <a:gd name="connsiteY34" fmla="*/ 2552700 h 5447779"/>
              <a:gd name="connsiteX35" fmla="*/ 9315500 w 10171998"/>
              <a:gd name="connsiteY35" fmla="*/ 444500 h 5447779"/>
              <a:gd name="connsiteX0" fmla="*/ 9315500 w 10176204"/>
              <a:gd name="connsiteY0" fmla="*/ 444500 h 5447779"/>
              <a:gd name="connsiteX1" fmla="*/ 9302800 w 10176204"/>
              <a:gd name="connsiteY1" fmla="*/ 0 h 5447779"/>
              <a:gd name="connsiteX2" fmla="*/ 1022400 w 10176204"/>
              <a:gd name="connsiteY2" fmla="*/ 12700 h 5447779"/>
              <a:gd name="connsiteX3" fmla="*/ 1022400 w 10176204"/>
              <a:gd name="connsiteY3" fmla="*/ 5041900 h 5447779"/>
              <a:gd name="connsiteX4" fmla="*/ 9315500 w 10176204"/>
              <a:gd name="connsiteY4" fmla="*/ 5092700 h 5447779"/>
              <a:gd name="connsiteX5" fmla="*/ 9328200 w 10176204"/>
              <a:gd name="connsiteY5" fmla="*/ 4648200 h 5447779"/>
              <a:gd name="connsiteX6" fmla="*/ 4108500 w 10176204"/>
              <a:gd name="connsiteY6" fmla="*/ 3365500 h 5447779"/>
              <a:gd name="connsiteX7" fmla="*/ 4019600 w 10176204"/>
              <a:gd name="connsiteY7" fmla="*/ 3340100 h 5447779"/>
              <a:gd name="connsiteX8" fmla="*/ 3905300 w 10176204"/>
              <a:gd name="connsiteY8" fmla="*/ 3302000 h 5447779"/>
              <a:gd name="connsiteX9" fmla="*/ 3791000 w 10176204"/>
              <a:gd name="connsiteY9" fmla="*/ 3263900 h 5447779"/>
              <a:gd name="connsiteX10" fmla="*/ 3625900 w 10176204"/>
              <a:gd name="connsiteY10" fmla="*/ 3225800 h 5447779"/>
              <a:gd name="connsiteX11" fmla="*/ 3498900 w 10176204"/>
              <a:gd name="connsiteY11" fmla="*/ 3187700 h 5447779"/>
              <a:gd name="connsiteX12" fmla="*/ 3435400 w 10176204"/>
              <a:gd name="connsiteY12" fmla="*/ 3162300 h 5447779"/>
              <a:gd name="connsiteX13" fmla="*/ 3384600 w 10176204"/>
              <a:gd name="connsiteY13" fmla="*/ 3149600 h 5447779"/>
              <a:gd name="connsiteX14" fmla="*/ 3308400 w 10176204"/>
              <a:gd name="connsiteY14" fmla="*/ 3124200 h 5447779"/>
              <a:gd name="connsiteX15" fmla="*/ 3257600 w 10176204"/>
              <a:gd name="connsiteY15" fmla="*/ 3098800 h 5447779"/>
              <a:gd name="connsiteX16" fmla="*/ 3194100 w 10176204"/>
              <a:gd name="connsiteY16" fmla="*/ 3086100 h 5447779"/>
              <a:gd name="connsiteX17" fmla="*/ 3041700 w 10176204"/>
              <a:gd name="connsiteY17" fmla="*/ 3022600 h 5447779"/>
              <a:gd name="connsiteX18" fmla="*/ 2965500 w 10176204"/>
              <a:gd name="connsiteY18" fmla="*/ 3009900 h 5447779"/>
              <a:gd name="connsiteX19" fmla="*/ 2889300 w 10176204"/>
              <a:gd name="connsiteY19" fmla="*/ 2984500 h 5447779"/>
              <a:gd name="connsiteX20" fmla="*/ 2838500 w 10176204"/>
              <a:gd name="connsiteY20" fmla="*/ 2959100 h 5447779"/>
              <a:gd name="connsiteX21" fmla="*/ 2584500 w 10176204"/>
              <a:gd name="connsiteY21" fmla="*/ 2921000 h 5447779"/>
              <a:gd name="connsiteX22" fmla="*/ 2495600 w 10176204"/>
              <a:gd name="connsiteY22" fmla="*/ 2908300 h 5447779"/>
              <a:gd name="connsiteX23" fmla="*/ 2432100 w 10176204"/>
              <a:gd name="connsiteY23" fmla="*/ 2882900 h 5447779"/>
              <a:gd name="connsiteX24" fmla="*/ 2241600 w 10176204"/>
              <a:gd name="connsiteY24" fmla="*/ 2857500 h 5447779"/>
              <a:gd name="connsiteX25" fmla="*/ 1974900 w 10176204"/>
              <a:gd name="connsiteY25" fmla="*/ 2819400 h 5447779"/>
              <a:gd name="connsiteX26" fmla="*/ 1936800 w 10176204"/>
              <a:gd name="connsiteY26" fmla="*/ 2806700 h 5447779"/>
              <a:gd name="connsiteX27" fmla="*/ 1759000 w 10176204"/>
              <a:gd name="connsiteY27" fmla="*/ 2781300 h 5447779"/>
              <a:gd name="connsiteX28" fmla="*/ 1644700 w 10176204"/>
              <a:gd name="connsiteY28" fmla="*/ 2743200 h 5447779"/>
              <a:gd name="connsiteX29" fmla="*/ 1606600 w 10176204"/>
              <a:gd name="connsiteY29" fmla="*/ 2730500 h 5447779"/>
              <a:gd name="connsiteX30" fmla="*/ 1568500 w 10176204"/>
              <a:gd name="connsiteY30" fmla="*/ 2717800 h 5447779"/>
              <a:gd name="connsiteX31" fmla="*/ 1543100 w 10176204"/>
              <a:gd name="connsiteY31" fmla="*/ 2679700 h 5447779"/>
              <a:gd name="connsiteX32" fmla="*/ 1416100 w 10176204"/>
              <a:gd name="connsiteY32" fmla="*/ 2590800 h 5447779"/>
              <a:gd name="connsiteX33" fmla="*/ 1390700 w 10176204"/>
              <a:gd name="connsiteY33" fmla="*/ 2552700 h 5447779"/>
              <a:gd name="connsiteX34" fmla="*/ 9315500 w 10176204"/>
              <a:gd name="connsiteY34" fmla="*/ 444500 h 5447779"/>
              <a:gd name="connsiteX0" fmla="*/ 9315500 w 10181132"/>
              <a:gd name="connsiteY0" fmla="*/ 444500 h 5447779"/>
              <a:gd name="connsiteX1" fmla="*/ 9302800 w 10181132"/>
              <a:gd name="connsiteY1" fmla="*/ 0 h 5447779"/>
              <a:gd name="connsiteX2" fmla="*/ 1022400 w 10181132"/>
              <a:gd name="connsiteY2" fmla="*/ 12700 h 5447779"/>
              <a:gd name="connsiteX3" fmla="*/ 1022400 w 10181132"/>
              <a:gd name="connsiteY3" fmla="*/ 5041900 h 5447779"/>
              <a:gd name="connsiteX4" fmla="*/ 9315500 w 10181132"/>
              <a:gd name="connsiteY4" fmla="*/ 5092700 h 5447779"/>
              <a:gd name="connsiteX5" fmla="*/ 9328200 w 10181132"/>
              <a:gd name="connsiteY5" fmla="*/ 4648200 h 5447779"/>
              <a:gd name="connsiteX6" fmla="*/ 4019600 w 10181132"/>
              <a:gd name="connsiteY6" fmla="*/ 3340100 h 5447779"/>
              <a:gd name="connsiteX7" fmla="*/ 3905300 w 10181132"/>
              <a:gd name="connsiteY7" fmla="*/ 3302000 h 5447779"/>
              <a:gd name="connsiteX8" fmla="*/ 3791000 w 10181132"/>
              <a:gd name="connsiteY8" fmla="*/ 3263900 h 5447779"/>
              <a:gd name="connsiteX9" fmla="*/ 3625900 w 10181132"/>
              <a:gd name="connsiteY9" fmla="*/ 3225800 h 5447779"/>
              <a:gd name="connsiteX10" fmla="*/ 3498900 w 10181132"/>
              <a:gd name="connsiteY10" fmla="*/ 3187700 h 5447779"/>
              <a:gd name="connsiteX11" fmla="*/ 3435400 w 10181132"/>
              <a:gd name="connsiteY11" fmla="*/ 3162300 h 5447779"/>
              <a:gd name="connsiteX12" fmla="*/ 3384600 w 10181132"/>
              <a:gd name="connsiteY12" fmla="*/ 3149600 h 5447779"/>
              <a:gd name="connsiteX13" fmla="*/ 3308400 w 10181132"/>
              <a:gd name="connsiteY13" fmla="*/ 3124200 h 5447779"/>
              <a:gd name="connsiteX14" fmla="*/ 3257600 w 10181132"/>
              <a:gd name="connsiteY14" fmla="*/ 3098800 h 5447779"/>
              <a:gd name="connsiteX15" fmla="*/ 3194100 w 10181132"/>
              <a:gd name="connsiteY15" fmla="*/ 3086100 h 5447779"/>
              <a:gd name="connsiteX16" fmla="*/ 3041700 w 10181132"/>
              <a:gd name="connsiteY16" fmla="*/ 3022600 h 5447779"/>
              <a:gd name="connsiteX17" fmla="*/ 2965500 w 10181132"/>
              <a:gd name="connsiteY17" fmla="*/ 3009900 h 5447779"/>
              <a:gd name="connsiteX18" fmla="*/ 2889300 w 10181132"/>
              <a:gd name="connsiteY18" fmla="*/ 2984500 h 5447779"/>
              <a:gd name="connsiteX19" fmla="*/ 2838500 w 10181132"/>
              <a:gd name="connsiteY19" fmla="*/ 2959100 h 5447779"/>
              <a:gd name="connsiteX20" fmla="*/ 2584500 w 10181132"/>
              <a:gd name="connsiteY20" fmla="*/ 2921000 h 5447779"/>
              <a:gd name="connsiteX21" fmla="*/ 2495600 w 10181132"/>
              <a:gd name="connsiteY21" fmla="*/ 2908300 h 5447779"/>
              <a:gd name="connsiteX22" fmla="*/ 2432100 w 10181132"/>
              <a:gd name="connsiteY22" fmla="*/ 2882900 h 5447779"/>
              <a:gd name="connsiteX23" fmla="*/ 2241600 w 10181132"/>
              <a:gd name="connsiteY23" fmla="*/ 2857500 h 5447779"/>
              <a:gd name="connsiteX24" fmla="*/ 1974900 w 10181132"/>
              <a:gd name="connsiteY24" fmla="*/ 2819400 h 5447779"/>
              <a:gd name="connsiteX25" fmla="*/ 1936800 w 10181132"/>
              <a:gd name="connsiteY25" fmla="*/ 2806700 h 5447779"/>
              <a:gd name="connsiteX26" fmla="*/ 1759000 w 10181132"/>
              <a:gd name="connsiteY26" fmla="*/ 2781300 h 5447779"/>
              <a:gd name="connsiteX27" fmla="*/ 1644700 w 10181132"/>
              <a:gd name="connsiteY27" fmla="*/ 2743200 h 5447779"/>
              <a:gd name="connsiteX28" fmla="*/ 1606600 w 10181132"/>
              <a:gd name="connsiteY28" fmla="*/ 2730500 h 5447779"/>
              <a:gd name="connsiteX29" fmla="*/ 1568500 w 10181132"/>
              <a:gd name="connsiteY29" fmla="*/ 2717800 h 5447779"/>
              <a:gd name="connsiteX30" fmla="*/ 1543100 w 10181132"/>
              <a:gd name="connsiteY30" fmla="*/ 2679700 h 5447779"/>
              <a:gd name="connsiteX31" fmla="*/ 1416100 w 10181132"/>
              <a:gd name="connsiteY31" fmla="*/ 2590800 h 5447779"/>
              <a:gd name="connsiteX32" fmla="*/ 1390700 w 10181132"/>
              <a:gd name="connsiteY32" fmla="*/ 2552700 h 5447779"/>
              <a:gd name="connsiteX33" fmla="*/ 9315500 w 10181132"/>
              <a:gd name="connsiteY33" fmla="*/ 444500 h 5447779"/>
              <a:gd name="connsiteX0" fmla="*/ 9315500 w 10187502"/>
              <a:gd name="connsiteY0" fmla="*/ 444500 h 5447779"/>
              <a:gd name="connsiteX1" fmla="*/ 9302800 w 10187502"/>
              <a:gd name="connsiteY1" fmla="*/ 0 h 5447779"/>
              <a:gd name="connsiteX2" fmla="*/ 1022400 w 10187502"/>
              <a:gd name="connsiteY2" fmla="*/ 12700 h 5447779"/>
              <a:gd name="connsiteX3" fmla="*/ 1022400 w 10187502"/>
              <a:gd name="connsiteY3" fmla="*/ 5041900 h 5447779"/>
              <a:gd name="connsiteX4" fmla="*/ 9315500 w 10187502"/>
              <a:gd name="connsiteY4" fmla="*/ 5092700 h 5447779"/>
              <a:gd name="connsiteX5" fmla="*/ 9328200 w 10187502"/>
              <a:gd name="connsiteY5" fmla="*/ 4648200 h 5447779"/>
              <a:gd name="connsiteX6" fmla="*/ 3905300 w 10187502"/>
              <a:gd name="connsiteY6" fmla="*/ 3302000 h 5447779"/>
              <a:gd name="connsiteX7" fmla="*/ 3791000 w 10187502"/>
              <a:gd name="connsiteY7" fmla="*/ 3263900 h 5447779"/>
              <a:gd name="connsiteX8" fmla="*/ 3625900 w 10187502"/>
              <a:gd name="connsiteY8" fmla="*/ 3225800 h 5447779"/>
              <a:gd name="connsiteX9" fmla="*/ 3498900 w 10187502"/>
              <a:gd name="connsiteY9" fmla="*/ 3187700 h 5447779"/>
              <a:gd name="connsiteX10" fmla="*/ 3435400 w 10187502"/>
              <a:gd name="connsiteY10" fmla="*/ 3162300 h 5447779"/>
              <a:gd name="connsiteX11" fmla="*/ 3384600 w 10187502"/>
              <a:gd name="connsiteY11" fmla="*/ 3149600 h 5447779"/>
              <a:gd name="connsiteX12" fmla="*/ 3308400 w 10187502"/>
              <a:gd name="connsiteY12" fmla="*/ 3124200 h 5447779"/>
              <a:gd name="connsiteX13" fmla="*/ 3257600 w 10187502"/>
              <a:gd name="connsiteY13" fmla="*/ 3098800 h 5447779"/>
              <a:gd name="connsiteX14" fmla="*/ 3194100 w 10187502"/>
              <a:gd name="connsiteY14" fmla="*/ 3086100 h 5447779"/>
              <a:gd name="connsiteX15" fmla="*/ 3041700 w 10187502"/>
              <a:gd name="connsiteY15" fmla="*/ 3022600 h 5447779"/>
              <a:gd name="connsiteX16" fmla="*/ 2965500 w 10187502"/>
              <a:gd name="connsiteY16" fmla="*/ 3009900 h 5447779"/>
              <a:gd name="connsiteX17" fmla="*/ 2889300 w 10187502"/>
              <a:gd name="connsiteY17" fmla="*/ 2984500 h 5447779"/>
              <a:gd name="connsiteX18" fmla="*/ 2838500 w 10187502"/>
              <a:gd name="connsiteY18" fmla="*/ 2959100 h 5447779"/>
              <a:gd name="connsiteX19" fmla="*/ 2584500 w 10187502"/>
              <a:gd name="connsiteY19" fmla="*/ 2921000 h 5447779"/>
              <a:gd name="connsiteX20" fmla="*/ 2495600 w 10187502"/>
              <a:gd name="connsiteY20" fmla="*/ 2908300 h 5447779"/>
              <a:gd name="connsiteX21" fmla="*/ 2432100 w 10187502"/>
              <a:gd name="connsiteY21" fmla="*/ 2882900 h 5447779"/>
              <a:gd name="connsiteX22" fmla="*/ 2241600 w 10187502"/>
              <a:gd name="connsiteY22" fmla="*/ 2857500 h 5447779"/>
              <a:gd name="connsiteX23" fmla="*/ 1974900 w 10187502"/>
              <a:gd name="connsiteY23" fmla="*/ 2819400 h 5447779"/>
              <a:gd name="connsiteX24" fmla="*/ 1936800 w 10187502"/>
              <a:gd name="connsiteY24" fmla="*/ 2806700 h 5447779"/>
              <a:gd name="connsiteX25" fmla="*/ 1759000 w 10187502"/>
              <a:gd name="connsiteY25" fmla="*/ 2781300 h 5447779"/>
              <a:gd name="connsiteX26" fmla="*/ 1644700 w 10187502"/>
              <a:gd name="connsiteY26" fmla="*/ 2743200 h 5447779"/>
              <a:gd name="connsiteX27" fmla="*/ 1606600 w 10187502"/>
              <a:gd name="connsiteY27" fmla="*/ 2730500 h 5447779"/>
              <a:gd name="connsiteX28" fmla="*/ 1568500 w 10187502"/>
              <a:gd name="connsiteY28" fmla="*/ 2717800 h 5447779"/>
              <a:gd name="connsiteX29" fmla="*/ 1543100 w 10187502"/>
              <a:gd name="connsiteY29" fmla="*/ 2679700 h 5447779"/>
              <a:gd name="connsiteX30" fmla="*/ 1416100 w 10187502"/>
              <a:gd name="connsiteY30" fmla="*/ 2590800 h 5447779"/>
              <a:gd name="connsiteX31" fmla="*/ 1390700 w 10187502"/>
              <a:gd name="connsiteY31" fmla="*/ 2552700 h 5447779"/>
              <a:gd name="connsiteX32" fmla="*/ 9315500 w 10187502"/>
              <a:gd name="connsiteY32" fmla="*/ 444500 h 5447779"/>
              <a:gd name="connsiteX0" fmla="*/ 9315500 w 10193911"/>
              <a:gd name="connsiteY0" fmla="*/ 444500 h 5447779"/>
              <a:gd name="connsiteX1" fmla="*/ 9302800 w 10193911"/>
              <a:gd name="connsiteY1" fmla="*/ 0 h 5447779"/>
              <a:gd name="connsiteX2" fmla="*/ 1022400 w 10193911"/>
              <a:gd name="connsiteY2" fmla="*/ 12700 h 5447779"/>
              <a:gd name="connsiteX3" fmla="*/ 1022400 w 10193911"/>
              <a:gd name="connsiteY3" fmla="*/ 5041900 h 5447779"/>
              <a:gd name="connsiteX4" fmla="*/ 9315500 w 10193911"/>
              <a:gd name="connsiteY4" fmla="*/ 5092700 h 5447779"/>
              <a:gd name="connsiteX5" fmla="*/ 9328200 w 10193911"/>
              <a:gd name="connsiteY5" fmla="*/ 4648200 h 5447779"/>
              <a:gd name="connsiteX6" fmla="*/ 3791000 w 10193911"/>
              <a:gd name="connsiteY6" fmla="*/ 3263900 h 5447779"/>
              <a:gd name="connsiteX7" fmla="*/ 3625900 w 10193911"/>
              <a:gd name="connsiteY7" fmla="*/ 3225800 h 5447779"/>
              <a:gd name="connsiteX8" fmla="*/ 3498900 w 10193911"/>
              <a:gd name="connsiteY8" fmla="*/ 3187700 h 5447779"/>
              <a:gd name="connsiteX9" fmla="*/ 3435400 w 10193911"/>
              <a:gd name="connsiteY9" fmla="*/ 3162300 h 5447779"/>
              <a:gd name="connsiteX10" fmla="*/ 3384600 w 10193911"/>
              <a:gd name="connsiteY10" fmla="*/ 3149600 h 5447779"/>
              <a:gd name="connsiteX11" fmla="*/ 3308400 w 10193911"/>
              <a:gd name="connsiteY11" fmla="*/ 3124200 h 5447779"/>
              <a:gd name="connsiteX12" fmla="*/ 3257600 w 10193911"/>
              <a:gd name="connsiteY12" fmla="*/ 3098800 h 5447779"/>
              <a:gd name="connsiteX13" fmla="*/ 3194100 w 10193911"/>
              <a:gd name="connsiteY13" fmla="*/ 3086100 h 5447779"/>
              <a:gd name="connsiteX14" fmla="*/ 3041700 w 10193911"/>
              <a:gd name="connsiteY14" fmla="*/ 3022600 h 5447779"/>
              <a:gd name="connsiteX15" fmla="*/ 2965500 w 10193911"/>
              <a:gd name="connsiteY15" fmla="*/ 3009900 h 5447779"/>
              <a:gd name="connsiteX16" fmla="*/ 2889300 w 10193911"/>
              <a:gd name="connsiteY16" fmla="*/ 2984500 h 5447779"/>
              <a:gd name="connsiteX17" fmla="*/ 2838500 w 10193911"/>
              <a:gd name="connsiteY17" fmla="*/ 2959100 h 5447779"/>
              <a:gd name="connsiteX18" fmla="*/ 2584500 w 10193911"/>
              <a:gd name="connsiteY18" fmla="*/ 2921000 h 5447779"/>
              <a:gd name="connsiteX19" fmla="*/ 2495600 w 10193911"/>
              <a:gd name="connsiteY19" fmla="*/ 2908300 h 5447779"/>
              <a:gd name="connsiteX20" fmla="*/ 2432100 w 10193911"/>
              <a:gd name="connsiteY20" fmla="*/ 2882900 h 5447779"/>
              <a:gd name="connsiteX21" fmla="*/ 2241600 w 10193911"/>
              <a:gd name="connsiteY21" fmla="*/ 2857500 h 5447779"/>
              <a:gd name="connsiteX22" fmla="*/ 1974900 w 10193911"/>
              <a:gd name="connsiteY22" fmla="*/ 2819400 h 5447779"/>
              <a:gd name="connsiteX23" fmla="*/ 1936800 w 10193911"/>
              <a:gd name="connsiteY23" fmla="*/ 2806700 h 5447779"/>
              <a:gd name="connsiteX24" fmla="*/ 1759000 w 10193911"/>
              <a:gd name="connsiteY24" fmla="*/ 2781300 h 5447779"/>
              <a:gd name="connsiteX25" fmla="*/ 1644700 w 10193911"/>
              <a:gd name="connsiteY25" fmla="*/ 2743200 h 5447779"/>
              <a:gd name="connsiteX26" fmla="*/ 1606600 w 10193911"/>
              <a:gd name="connsiteY26" fmla="*/ 2730500 h 5447779"/>
              <a:gd name="connsiteX27" fmla="*/ 1568500 w 10193911"/>
              <a:gd name="connsiteY27" fmla="*/ 2717800 h 5447779"/>
              <a:gd name="connsiteX28" fmla="*/ 1543100 w 10193911"/>
              <a:gd name="connsiteY28" fmla="*/ 2679700 h 5447779"/>
              <a:gd name="connsiteX29" fmla="*/ 1416100 w 10193911"/>
              <a:gd name="connsiteY29" fmla="*/ 2590800 h 5447779"/>
              <a:gd name="connsiteX30" fmla="*/ 1390700 w 10193911"/>
              <a:gd name="connsiteY30" fmla="*/ 2552700 h 5447779"/>
              <a:gd name="connsiteX31" fmla="*/ 9315500 w 10193911"/>
              <a:gd name="connsiteY31" fmla="*/ 444500 h 5447779"/>
              <a:gd name="connsiteX0" fmla="*/ 9315500 w 10203234"/>
              <a:gd name="connsiteY0" fmla="*/ 444500 h 5447779"/>
              <a:gd name="connsiteX1" fmla="*/ 9302800 w 10203234"/>
              <a:gd name="connsiteY1" fmla="*/ 0 h 5447779"/>
              <a:gd name="connsiteX2" fmla="*/ 1022400 w 10203234"/>
              <a:gd name="connsiteY2" fmla="*/ 12700 h 5447779"/>
              <a:gd name="connsiteX3" fmla="*/ 1022400 w 10203234"/>
              <a:gd name="connsiteY3" fmla="*/ 5041900 h 5447779"/>
              <a:gd name="connsiteX4" fmla="*/ 9315500 w 10203234"/>
              <a:gd name="connsiteY4" fmla="*/ 5092700 h 5447779"/>
              <a:gd name="connsiteX5" fmla="*/ 9328200 w 10203234"/>
              <a:gd name="connsiteY5" fmla="*/ 4648200 h 5447779"/>
              <a:gd name="connsiteX6" fmla="*/ 3625900 w 10203234"/>
              <a:gd name="connsiteY6" fmla="*/ 3225800 h 5447779"/>
              <a:gd name="connsiteX7" fmla="*/ 3498900 w 10203234"/>
              <a:gd name="connsiteY7" fmla="*/ 3187700 h 5447779"/>
              <a:gd name="connsiteX8" fmla="*/ 3435400 w 10203234"/>
              <a:gd name="connsiteY8" fmla="*/ 3162300 h 5447779"/>
              <a:gd name="connsiteX9" fmla="*/ 3384600 w 10203234"/>
              <a:gd name="connsiteY9" fmla="*/ 3149600 h 5447779"/>
              <a:gd name="connsiteX10" fmla="*/ 3308400 w 10203234"/>
              <a:gd name="connsiteY10" fmla="*/ 3124200 h 5447779"/>
              <a:gd name="connsiteX11" fmla="*/ 3257600 w 10203234"/>
              <a:gd name="connsiteY11" fmla="*/ 3098800 h 5447779"/>
              <a:gd name="connsiteX12" fmla="*/ 3194100 w 10203234"/>
              <a:gd name="connsiteY12" fmla="*/ 3086100 h 5447779"/>
              <a:gd name="connsiteX13" fmla="*/ 3041700 w 10203234"/>
              <a:gd name="connsiteY13" fmla="*/ 3022600 h 5447779"/>
              <a:gd name="connsiteX14" fmla="*/ 2965500 w 10203234"/>
              <a:gd name="connsiteY14" fmla="*/ 3009900 h 5447779"/>
              <a:gd name="connsiteX15" fmla="*/ 2889300 w 10203234"/>
              <a:gd name="connsiteY15" fmla="*/ 2984500 h 5447779"/>
              <a:gd name="connsiteX16" fmla="*/ 2838500 w 10203234"/>
              <a:gd name="connsiteY16" fmla="*/ 2959100 h 5447779"/>
              <a:gd name="connsiteX17" fmla="*/ 2584500 w 10203234"/>
              <a:gd name="connsiteY17" fmla="*/ 2921000 h 5447779"/>
              <a:gd name="connsiteX18" fmla="*/ 2495600 w 10203234"/>
              <a:gd name="connsiteY18" fmla="*/ 2908300 h 5447779"/>
              <a:gd name="connsiteX19" fmla="*/ 2432100 w 10203234"/>
              <a:gd name="connsiteY19" fmla="*/ 2882900 h 5447779"/>
              <a:gd name="connsiteX20" fmla="*/ 2241600 w 10203234"/>
              <a:gd name="connsiteY20" fmla="*/ 2857500 h 5447779"/>
              <a:gd name="connsiteX21" fmla="*/ 1974900 w 10203234"/>
              <a:gd name="connsiteY21" fmla="*/ 2819400 h 5447779"/>
              <a:gd name="connsiteX22" fmla="*/ 1936800 w 10203234"/>
              <a:gd name="connsiteY22" fmla="*/ 2806700 h 5447779"/>
              <a:gd name="connsiteX23" fmla="*/ 1759000 w 10203234"/>
              <a:gd name="connsiteY23" fmla="*/ 2781300 h 5447779"/>
              <a:gd name="connsiteX24" fmla="*/ 1644700 w 10203234"/>
              <a:gd name="connsiteY24" fmla="*/ 2743200 h 5447779"/>
              <a:gd name="connsiteX25" fmla="*/ 1606600 w 10203234"/>
              <a:gd name="connsiteY25" fmla="*/ 2730500 h 5447779"/>
              <a:gd name="connsiteX26" fmla="*/ 1568500 w 10203234"/>
              <a:gd name="connsiteY26" fmla="*/ 2717800 h 5447779"/>
              <a:gd name="connsiteX27" fmla="*/ 1543100 w 10203234"/>
              <a:gd name="connsiteY27" fmla="*/ 2679700 h 5447779"/>
              <a:gd name="connsiteX28" fmla="*/ 1416100 w 10203234"/>
              <a:gd name="connsiteY28" fmla="*/ 2590800 h 5447779"/>
              <a:gd name="connsiteX29" fmla="*/ 1390700 w 10203234"/>
              <a:gd name="connsiteY29" fmla="*/ 2552700 h 5447779"/>
              <a:gd name="connsiteX30" fmla="*/ 9315500 w 10203234"/>
              <a:gd name="connsiteY30" fmla="*/ 444500 h 5447779"/>
              <a:gd name="connsiteX0" fmla="*/ 9315500 w 10210457"/>
              <a:gd name="connsiteY0" fmla="*/ 444500 h 5447779"/>
              <a:gd name="connsiteX1" fmla="*/ 9302800 w 10210457"/>
              <a:gd name="connsiteY1" fmla="*/ 0 h 5447779"/>
              <a:gd name="connsiteX2" fmla="*/ 1022400 w 10210457"/>
              <a:gd name="connsiteY2" fmla="*/ 12700 h 5447779"/>
              <a:gd name="connsiteX3" fmla="*/ 1022400 w 10210457"/>
              <a:gd name="connsiteY3" fmla="*/ 5041900 h 5447779"/>
              <a:gd name="connsiteX4" fmla="*/ 9315500 w 10210457"/>
              <a:gd name="connsiteY4" fmla="*/ 5092700 h 5447779"/>
              <a:gd name="connsiteX5" fmla="*/ 9328200 w 10210457"/>
              <a:gd name="connsiteY5" fmla="*/ 4648200 h 5447779"/>
              <a:gd name="connsiteX6" fmla="*/ 3498900 w 10210457"/>
              <a:gd name="connsiteY6" fmla="*/ 3187700 h 5447779"/>
              <a:gd name="connsiteX7" fmla="*/ 3435400 w 10210457"/>
              <a:gd name="connsiteY7" fmla="*/ 3162300 h 5447779"/>
              <a:gd name="connsiteX8" fmla="*/ 3384600 w 10210457"/>
              <a:gd name="connsiteY8" fmla="*/ 3149600 h 5447779"/>
              <a:gd name="connsiteX9" fmla="*/ 3308400 w 10210457"/>
              <a:gd name="connsiteY9" fmla="*/ 3124200 h 5447779"/>
              <a:gd name="connsiteX10" fmla="*/ 3257600 w 10210457"/>
              <a:gd name="connsiteY10" fmla="*/ 3098800 h 5447779"/>
              <a:gd name="connsiteX11" fmla="*/ 3194100 w 10210457"/>
              <a:gd name="connsiteY11" fmla="*/ 3086100 h 5447779"/>
              <a:gd name="connsiteX12" fmla="*/ 3041700 w 10210457"/>
              <a:gd name="connsiteY12" fmla="*/ 3022600 h 5447779"/>
              <a:gd name="connsiteX13" fmla="*/ 2965500 w 10210457"/>
              <a:gd name="connsiteY13" fmla="*/ 3009900 h 5447779"/>
              <a:gd name="connsiteX14" fmla="*/ 2889300 w 10210457"/>
              <a:gd name="connsiteY14" fmla="*/ 2984500 h 5447779"/>
              <a:gd name="connsiteX15" fmla="*/ 2838500 w 10210457"/>
              <a:gd name="connsiteY15" fmla="*/ 2959100 h 5447779"/>
              <a:gd name="connsiteX16" fmla="*/ 2584500 w 10210457"/>
              <a:gd name="connsiteY16" fmla="*/ 2921000 h 5447779"/>
              <a:gd name="connsiteX17" fmla="*/ 2495600 w 10210457"/>
              <a:gd name="connsiteY17" fmla="*/ 2908300 h 5447779"/>
              <a:gd name="connsiteX18" fmla="*/ 2432100 w 10210457"/>
              <a:gd name="connsiteY18" fmla="*/ 2882900 h 5447779"/>
              <a:gd name="connsiteX19" fmla="*/ 2241600 w 10210457"/>
              <a:gd name="connsiteY19" fmla="*/ 2857500 h 5447779"/>
              <a:gd name="connsiteX20" fmla="*/ 1974900 w 10210457"/>
              <a:gd name="connsiteY20" fmla="*/ 2819400 h 5447779"/>
              <a:gd name="connsiteX21" fmla="*/ 1936800 w 10210457"/>
              <a:gd name="connsiteY21" fmla="*/ 2806700 h 5447779"/>
              <a:gd name="connsiteX22" fmla="*/ 1759000 w 10210457"/>
              <a:gd name="connsiteY22" fmla="*/ 2781300 h 5447779"/>
              <a:gd name="connsiteX23" fmla="*/ 1644700 w 10210457"/>
              <a:gd name="connsiteY23" fmla="*/ 2743200 h 5447779"/>
              <a:gd name="connsiteX24" fmla="*/ 1606600 w 10210457"/>
              <a:gd name="connsiteY24" fmla="*/ 2730500 h 5447779"/>
              <a:gd name="connsiteX25" fmla="*/ 1568500 w 10210457"/>
              <a:gd name="connsiteY25" fmla="*/ 2717800 h 5447779"/>
              <a:gd name="connsiteX26" fmla="*/ 1543100 w 10210457"/>
              <a:gd name="connsiteY26" fmla="*/ 2679700 h 5447779"/>
              <a:gd name="connsiteX27" fmla="*/ 1416100 w 10210457"/>
              <a:gd name="connsiteY27" fmla="*/ 2590800 h 5447779"/>
              <a:gd name="connsiteX28" fmla="*/ 1390700 w 10210457"/>
              <a:gd name="connsiteY28" fmla="*/ 2552700 h 5447779"/>
              <a:gd name="connsiteX29" fmla="*/ 9315500 w 10210457"/>
              <a:gd name="connsiteY29" fmla="*/ 444500 h 5447779"/>
              <a:gd name="connsiteX0" fmla="*/ 9315500 w 10214086"/>
              <a:gd name="connsiteY0" fmla="*/ 444500 h 5447779"/>
              <a:gd name="connsiteX1" fmla="*/ 9302800 w 10214086"/>
              <a:gd name="connsiteY1" fmla="*/ 0 h 5447779"/>
              <a:gd name="connsiteX2" fmla="*/ 1022400 w 10214086"/>
              <a:gd name="connsiteY2" fmla="*/ 12700 h 5447779"/>
              <a:gd name="connsiteX3" fmla="*/ 1022400 w 10214086"/>
              <a:gd name="connsiteY3" fmla="*/ 5041900 h 5447779"/>
              <a:gd name="connsiteX4" fmla="*/ 9315500 w 10214086"/>
              <a:gd name="connsiteY4" fmla="*/ 5092700 h 5447779"/>
              <a:gd name="connsiteX5" fmla="*/ 9328200 w 10214086"/>
              <a:gd name="connsiteY5" fmla="*/ 4648200 h 5447779"/>
              <a:gd name="connsiteX6" fmla="*/ 3435400 w 10214086"/>
              <a:gd name="connsiteY6" fmla="*/ 3162300 h 5447779"/>
              <a:gd name="connsiteX7" fmla="*/ 3384600 w 10214086"/>
              <a:gd name="connsiteY7" fmla="*/ 3149600 h 5447779"/>
              <a:gd name="connsiteX8" fmla="*/ 3308400 w 10214086"/>
              <a:gd name="connsiteY8" fmla="*/ 3124200 h 5447779"/>
              <a:gd name="connsiteX9" fmla="*/ 3257600 w 10214086"/>
              <a:gd name="connsiteY9" fmla="*/ 3098800 h 5447779"/>
              <a:gd name="connsiteX10" fmla="*/ 3194100 w 10214086"/>
              <a:gd name="connsiteY10" fmla="*/ 3086100 h 5447779"/>
              <a:gd name="connsiteX11" fmla="*/ 3041700 w 10214086"/>
              <a:gd name="connsiteY11" fmla="*/ 3022600 h 5447779"/>
              <a:gd name="connsiteX12" fmla="*/ 2965500 w 10214086"/>
              <a:gd name="connsiteY12" fmla="*/ 3009900 h 5447779"/>
              <a:gd name="connsiteX13" fmla="*/ 2889300 w 10214086"/>
              <a:gd name="connsiteY13" fmla="*/ 2984500 h 5447779"/>
              <a:gd name="connsiteX14" fmla="*/ 2838500 w 10214086"/>
              <a:gd name="connsiteY14" fmla="*/ 2959100 h 5447779"/>
              <a:gd name="connsiteX15" fmla="*/ 2584500 w 10214086"/>
              <a:gd name="connsiteY15" fmla="*/ 2921000 h 5447779"/>
              <a:gd name="connsiteX16" fmla="*/ 2495600 w 10214086"/>
              <a:gd name="connsiteY16" fmla="*/ 2908300 h 5447779"/>
              <a:gd name="connsiteX17" fmla="*/ 2432100 w 10214086"/>
              <a:gd name="connsiteY17" fmla="*/ 2882900 h 5447779"/>
              <a:gd name="connsiteX18" fmla="*/ 2241600 w 10214086"/>
              <a:gd name="connsiteY18" fmla="*/ 2857500 h 5447779"/>
              <a:gd name="connsiteX19" fmla="*/ 1974900 w 10214086"/>
              <a:gd name="connsiteY19" fmla="*/ 2819400 h 5447779"/>
              <a:gd name="connsiteX20" fmla="*/ 1936800 w 10214086"/>
              <a:gd name="connsiteY20" fmla="*/ 2806700 h 5447779"/>
              <a:gd name="connsiteX21" fmla="*/ 1759000 w 10214086"/>
              <a:gd name="connsiteY21" fmla="*/ 2781300 h 5447779"/>
              <a:gd name="connsiteX22" fmla="*/ 1644700 w 10214086"/>
              <a:gd name="connsiteY22" fmla="*/ 2743200 h 5447779"/>
              <a:gd name="connsiteX23" fmla="*/ 1606600 w 10214086"/>
              <a:gd name="connsiteY23" fmla="*/ 2730500 h 5447779"/>
              <a:gd name="connsiteX24" fmla="*/ 1568500 w 10214086"/>
              <a:gd name="connsiteY24" fmla="*/ 2717800 h 5447779"/>
              <a:gd name="connsiteX25" fmla="*/ 1543100 w 10214086"/>
              <a:gd name="connsiteY25" fmla="*/ 2679700 h 5447779"/>
              <a:gd name="connsiteX26" fmla="*/ 1416100 w 10214086"/>
              <a:gd name="connsiteY26" fmla="*/ 2590800 h 5447779"/>
              <a:gd name="connsiteX27" fmla="*/ 1390700 w 10214086"/>
              <a:gd name="connsiteY27" fmla="*/ 2552700 h 5447779"/>
              <a:gd name="connsiteX28" fmla="*/ 9315500 w 10214086"/>
              <a:gd name="connsiteY28" fmla="*/ 444500 h 5447779"/>
              <a:gd name="connsiteX0" fmla="*/ 9315500 w 10214086"/>
              <a:gd name="connsiteY0" fmla="*/ 444500 h 5447779"/>
              <a:gd name="connsiteX1" fmla="*/ 9302800 w 10214086"/>
              <a:gd name="connsiteY1" fmla="*/ 0 h 5447779"/>
              <a:gd name="connsiteX2" fmla="*/ 1022400 w 10214086"/>
              <a:gd name="connsiteY2" fmla="*/ 12700 h 5447779"/>
              <a:gd name="connsiteX3" fmla="*/ 1022400 w 10214086"/>
              <a:gd name="connsiteY3" fmla="*/ 5041900 h 5447779"/>
              <a:gd name="connsiteX4" fmla="*/ 9315500 w 10214086"/>
              <a:gd name="connsiteY4" fmla="*/ 5092700 h 5447779"/>
              <a:gd name="connsiteX5" fmla="*/ 9328200 w 10214086"/>
              <a:gd name="connsiteY5" fmla="*/ 4648200 h 5447779"/>
              <a:gd name="connsiteX6" fmla="*/ 3435400 w 10214086"/>
              <a:gd name="connsiteY6" fmla="*/ 3162300 h 5447779"/>
              <a:gd name="connsiteX7" fmla="*/ 3308400 w 10214086"/>
              <a:gd name="connsiteY7" fmla="*/ 3124200 h 5447779"/>
              <a:gd name="connsiteX8" fmla="*/ 3257600 w 10214086"/>
              <a:gd name="connsiteY8" fmla="*/ 3098800 h 5447779"/>
              <a:gd name="connsiteX9" fmla="*/ 3194100 w 10214086"/>
              <a:gd name="connsiteY9" fmla="*/ 3086100 h 5447779"/>
              <a:gd name="connsiteX10" fmla="*/ 3041700 w 10214086"/>
              <a:gd name="connsiteY10" fmla="*/ 3022600 h 5447779"/>
              <a:gd name="connsiteX11" fmla="*/ 2965500 w 10214086"/>
              <a:gd name="connsiteY11" fmla="*/ 3009900 h 5447779"/>
              <a:gd name="connsiteX12" fmla="*/ 2889300 w 10214086"/>
              <a:gd name="connsiteY12" fmla="*/ 2984500 h 5447779"/>
              <a:gd name="connsiteX13" fmla="*/ 2838500 w 10214086"/>
              <a:gd name="connsiteY13" fmla="*/ 2959100 h 5447779"/>
              <a:gd name="connsiteX14" fmla="*/ 2584500 w 10214086"/>
              <a:gd name="connsiteY14" fmla="*/ 2921000 h 5447779"/>
              <a:gd name="connsiteX15" fmla="*/ 2495600 w 10214086"/>
              <a:gd name="connsiteY15" fmla="*/ 2908300 h 5447779"/>
              <a:gd name="connsiteX16" fmla="*/ 2432100 w 10214086"/>
              <a:gd name="connsiteY16" fmla="*/ 2882900 h 5447779"/>
              <a:gd name="connsiteX17" fmla="*/ 2241600 w 10214086"/>
              <a:gd name="connsiteY17" fmla="*/ 2857500 h 5447779"/>
              <a:gd name="connsiteX18" fmla="*/ 1974900 w 10214086"/>
              <a:gd name="connsiteY18" fmla="*/ 2819400 h 5447779"/>
              <a:gd name="connsiteX19" fmla="*/ 1936800 w 10214086"/>
              <a:gd name="connsiteY19" fmla="*/ 2806700 h 5447779"/>
              <a:gd name="connsiteX20" fmla="*/ 1759000 w 10214086"/>
              <a:gd name="connsiteY20" fmla="*/ 2781300 h 5447779"/>
              <a:gd name="connsiteX21" fmla="*/ 1644700 w 10214086"/>
              <a:gd name="connsiteY21" fmla="*/ 2743200 h 5447779"/>
              <a:gd name="connsiteX22" fmla="*/ 1606600 w 10214086"/>
              <a:gd name="connsiteY22" fmla="*/ 2730500 h 5447779"/>
              <a:gd name="connsiteX23" fmla="*/ 1568500 w 10214086"/>
              <a:gd name="connsiteY23" fmla="*/ 2717800 h 5447779"/>
              <a:gd name="connsiteX24" fmla="*/ 1543100 w 10214086"/>
              <a:gd name="connsiteY24" fmla="*/ 2679700 h 5447779"/>
              <a:gd name="connsiteX25" fmla="*/ 1416100 w 10214086"/>
              <a:gd name="connsiteY25" fmla="*/ 2590800 h 5447779"/>
              <a:gd name="connsiteX26" fmla="*/ 1390700 w 10214086"/>
              <a:gd name="connsiteY26" fmla="*/ 2552700 h 5447779"/>
              <a:gd name="connsiteX27" fmla="*/ 9315500 w 10214086"/>
              <a:gd name="connsiteY27" fmla="*/ 444500 h 5447779"/>
              <a:gd name="connsiteX0" fmla="*/ 9315500 w 10221377"/>
              <a:gd name="connsiteY0" fmla="*/ 444500 h 5447779"/>
              <a:gd name="connsiteX1" fmla="*/ 9302800 w 10221377"/>
              <a:gd name="connsiteY1" fmla="*/ 0 h 5447779"/>
              <a:gd name="connsiteX2" fmla="*/ 1022400 w 10221377"/>
              <a:gd name="connsiteY2" fmla="*/ 12700 h 5447779"/>
              <a:gd name="connsiteX3" fmla="*/ 1022400 w 10221377"/>
              <a:gd name="connsiteY3" fmla="*/ 5041900 h 5447779"/>
              <a:gd name="connsiteX4" fmla="*/ 9315500 w 10221377"/>
              <a:gd name="connsiteY4" fmla="*/ 5092700 h 5447779"/>
              <a:gd name="connsiteX5" fmla="*/ 9328200 w 10221377"/>
              <a:gd name="connsiteY5" fmla="*/ 4648200 h 5447779"/>
              <a:gd name="connsiteX6" fmla="*/ 3308400 w 10221377"/>
              <a:gd name="connsiteY6" fmla="*/ 3124200 h 5447779"/>
              <a:gd name="connsiteX7" fmla="*/ 3257600 w 10221377"/>
              <a:gd name="connsiteY7" fmla="*/ 3098800 h 5447779"/>
              <a:gd name="connsiteX8" fmla="*/ 3194100 w 10221377"/>
              <a:gd name="connsiteY8" fmla="*/ 3086100 h 5447779"/>
              <a:gd name="connsiteX9" fmla="*/ 3041700 w 10221377"/>
              <a:gd name="connsiteY9" fmla="*/ 3022600 h 5447779"/>
              <a:gd name="connsiteX10" fmla="*/ 2965500 w 10221377"/>
              <a:gd name="connsiteY10" fmla="*/ 3009900 h 5447779"/>
              <a:gd name="connsiteX11" fmla="*/ 2889300 w 10221377"/>
              <a:gd name="connsiteY11" fmla="*/ 2984500 h 5447779"/>
              <a:gd name="connsiteX12" fmla="*/ 2838500 w 10221377"/>
              <a:gd name="connsiteY12" fmla="*/ 2959100 h 5447779"/>
              <a:gd name="connsiteX13" fmla="*/ 2584500 w 10221377"/>
              <a:gd name="connsiteY13" fmla="*/ 2921000 h 5447779"/>
              <a:gd name="connsiteX14" fmla="*/ 2495600 w 10221377"/>
              <a:gd name="connsiteY14" fmla="*/ 2908300 h 5447779"/>
              <a:gd name="connsiteX15" fmla="*/ 2432100 w 10221377"/>
              <a:gd name="connsiteY15" fmla="*/ 2882900 h 5447779"/>
              <a:gd name="connsiteX16" fmla="*/ 2241600 w 10221377"/>
              <a:gd name="connsiteY16" fmla="*/ 2857500 h 5447779"/>
              <a:gd name="connsiteX17" fmla="*/ 1974900 w 10221377"/>
              <a:gd name="connsiteY17" fmla="*/ 2819400 h 5447779"/>
              <a:gd name="connsiteX18" fmla="*/ 1936800 w 10221377"/>
              <a:gd name="connsiteY18" fmla="*/ 2806700 h 5447779"/>
              <a:gd name="connsiteX19" fmla="*/ 1759000 w 10221377"/>
              <a:gd name="connsiteY19" fmla="*/ 2781300 h 5447779"/>
              <a:gd name="connsiteX20" fmla="*/ 1644700 w 10221377"/>
              <a:gd name="connsiteY20" fmla="*/ 2743200 h 5447779"/>
              <a:gd name="connsiteX21" fmla="*/ 1606600 w 10221377"/>
              <a:gd name="connsiteY21" fmla="*/ 2730500 h 5447779"/>
              <a:gd name="connsiteX22" fmla="*/ 1568500 w 10221377"/>
              <a:gd name="connsiteY22" fmla="*/ 2717800 h 5447779"/>
              <a:gd name="connsiteX23" fmla="*/ 1543100 w 10221377"/>
              <a:gd name="connsiteY23" fmla="*/ 2679700 h 5447779"/>
              <a:gd name="connsiteX24" fmla="*/ 1416100 w 10221377"/>
              <a:gd name="connsiteY24" fmla="*/ 2590800 h 5447779"/>
              <a:gd name="connsiteX25" fmla="*/ 1390700 w 10221377"/>
              <a:gd name="connsiteY25" fmla="*/ 2552700 h 5447779"/>
              <a:gd name="connsiteX26" fmla="*/ 9315500 w 10221377"/>
              <a:gd name="connsiteY26" fmla="*/ 444500 h 5447779"/>
              <a:gd name="connsiteX0" fmla="*/ 9315500 w 10221377"/>
              <a:gd name="connsiteY0" fmla="*/ 444500 h 5447779"/>
              <a:gd name="connsiteX1" fmla="*/ 9302800 w 10221377"/>
              <a:gd name="connsiteY1" fmla="*/ 0 h 5447779"/>
              <a:gd name="connsiteX2" fmla="*/ 1022400 w 10221377"/>
              <a:gd name="connsiteY2" fmla="*/ 12700 h 5447779"/>
              <a:gd name="connsiteX3" fmla="*/ 1022400 w 10221377"/>
              <a:gd name="connsiteY3" fmla="*/ 5041900 h 5447779"/>
              <a:gd name="connsiteX4" fmla="*/ 9315500 w 10221377"/>
              <a:gd name="connsiteY4" fmla="*/ 5092700 h 5447779"/>
              <a:gd name="connsiteX5" fmla="*/ 9328200 w 10221377"/>
              <a:gd name="connsiteY5" fmla="*/ 4648200 h 5447779"/>
              <a:gd name="connsiteX6" fmla="*/ 3308400 w 10221377"/>
              <a:gd name="connsiteY6" fmla="*/ 3124200 h 5447779"/>
              <a:gd name="connsiteX7" fmla="*/ 3194100 w 10221377"/>
              <a:gd name="connsiteY7" fmla="*/ 3086100 h 5447779"/>
              <a:gd name="connsiteX8" fmla="*/ 3041700 w 10221377"/>
              <a:gd name="connsiteY8" fmla="*/ 3022600 h 5447779"/>
              <a:gd name="connsiteX9" fmla="*/ 2965500 w 10221377"/>
              <a:gd name="connsiteY9" fmla="*/ 3009900 h 5447779"/>
              <a:gd name="connsiteX10" fmla="*/ 2889300 w 10221377"/>
              <a:gd name="connsiteY10" fmla="*/ 2984500 h 5447779"/>
              <a:gd name="connsiteX11" fmla="*/ 2838500 w 10221377"/>
              <a:gd name="connsiteY11" fmla="*/ 2959100 h 5447779"/>
              <a:gd name="connsiteX12" fmla="*/ 2584500 w 10221377"/>
              <a:gd name="connsiteY12" fmla="*/ 2921000 h 5447779"/>
              <a:gd name="connsiteX13" fmla="*/ 2495600 w 10221377"/>
              <a:gd name="connsiteY13" fmla="*/ 2908300 h 5447779"/>
              <a:gd name="connsiteX14" fmla="*/ 2432100 w 10221377"/>
              <a:gd name="connsiteY14" fmla="*/ 2882900 h 5447779"/>
              <a:gd name="connsiteX15" fmla="*/ 2241600 w 10221377"/>
              <a:gd name="connsiteY15" fmla="*/ 2857500 h 5447779"/>
              <a:gd name="connsiteX16" fmla="*/ 1974900 w 10221377"/>
              <a:gd name="connsiteY16" fmla="*/ 2819400 h 5447779"/>
              <a:gd name="connsiteX17" fmla="*/ 1936800 w 10221377"/>
              <a:gd name="connsiteY17" fmla="*/ 2806700 h 5447779"/>
              <a:gd name="connsiteX18" fmla="*/ 1759000 w 10221377"/>
              <a:gd name="connsiteY18" fmla="*/ 2781300 h 5447779"/>
              <a:gd name="connsiteX19" fmla="*/ 1644700 w 10221377"/>
              <a:gd name="connsiteY19" fmla="*/ 2743200 h 5447779"/>
              <a:gd name="connsiteX20" fmla="*/ 1606600 w 10221377"/>
              <a:gd name="connsiteY20" fmla="*/ 2730500 h 5447779"/>
              <a:gd name="connsiteX21" fmla="*/ 1568500 w 10221377"/>
              <a:gd name="connsiteY21" fmla="*/ 2717800 h 5447779"/>
              <a:gd name="connsiteX22" fmla="*/ 1543100 w 10221377"/>
              <a:gd name="connsiteY22" fmla="*/ 2679700 h 5447779"/>
              <a:gd name="connsiteX23" fmla="*/ 1416100 w 10221377"/>
              <a:gd name="connsiteY23" fmla="*/ 2590800 h 5447779"/>
              <a:gd name="connsiteX24" fmla="*/ 1390700 w 10221377"/>
              <a:gd name="connsiteY24" fmla="*/ 2552700 h 5447779"/>
              <a:gd name="connsiteX25" fmla="*/ 9315500 w 10221377"/>
              <a:gd name="connsiteY25" fmla="*/ 444500 h 5447779"/>
              <a:gd name="connsiteX0" fmla="*/ 9315500 w 10227976"/>
              <a:gd name="connsiteY0" fmla="*/ 444500 h 5447779"/>
              <a:gd name="connsiteX1" fmla="*/ 9302800 w 10227976"/>
              <a:gd name="connsiteY1" fmla="*/ 0 h 5447779"/>
              <a:gd name="connsiteX2" fmla="*/ 1022400 w 10227976"/>
              <a:gd name="connsiteY2" fmla="*/ 12700 h 5447779"/>
              <a:gd name="connsiteX3" fmla="*/ 1022400 w 10227976"/>
              <a:gd name="connsiteY3" fmla="*/ 5041900 h 5447779"/>
              <a:gd name="connsiteX4" fmla="*/ 9315500 w 10227976"/>
              <a:gd name="connsiteY4" fmla="*/ 5092700 h 5447779"/>
              <a:gd name="connsiteX5" fmla="*/ 9328200 w 10227976"/>
              <a:gd name="connsiteY5" fmla="*/ 4648200 h 5447779"/>
              <a:gd name="connsiteX6" fmla="*/ 3194100 w 10227976"/>
              <a:gd name="connsiteY6" fmla="*/ 3086100 h 5447779"/>
              <a:gd name="connsiteX7" fmla="*/ 3041700 w 10227976"/>
              <a:gd name="connsiteY7" fmla="*/ 3022600 h 5447779"/>
              <a:gd name="connsiteX8" fmla="*/ 2965500 w 10227976"/>
              <a:gd name="connsiteY8" fmla="*/ 3009900 h 5447779"/>
              <a:gd name="connsiteX9" fmla="*/ 2889300 w 10227976"/>
              <a:gd name="connsiteY9" fmla="*/ 2984500 h 5447779"/>
              <a:gd name="connsiteX10" fmla="*/ 2838500 w 10227976"/>
              <a:gd name="connsiteY10" fmla="*/ 2959100 h 5447779"/>
              <a:gd name="connsiteX11" fmla="*/ 2584500 w 10227976"/>
              <a:gd name="connsiteY11" fmla="*/ 2921000 h 5447779"/>
              <a:gd name="connsiteX12" fmla="*/ 2495600 w 10227976"/>
              <a:gd name="connsiteY12" fmla="*/ 2908300 h 5447779"/>
              <a:gd name="connsiteX13" fmla="*/ 2432100 w 10227976"/>
              <a:gd name="connsiteY13" fmla="*/ 2882900 h 5447779"/>
              <a:gd name="connsiteX14" fmla="*/ 2241600 w 10227976"/>
              <a:gd name="connsiteY14" fmla="*/ 2857500 h 5447779"/>
              <a:gd name="connsiteX15" fmla="*/ 1974900 w 10227976"/>
              <a:gd name="connsiteY15" fmla="*/ 2819400 h 5447779"/>
              <a:gd name="connsiteX16" fmla="*/ 1936800 w 10227976"/>
              <a:gd name="connsiteY16" fmla="*/ 2806700 h 5447779"/>
              <a:gd name="connsiteX17" fmla="*/ 1759000 w 10227976"/>
              <a:gd name="connsiteY17" fmla="*/ 2781300 h 5447779"/>
              <a:gd name="connsiteX18" fmla="*/ 1644700 w 10227976"/>
              <a:gd name="connsiteY18" fmla="*/ 2743200 h 5447779"/>
              <a:gd name="connsiteX19" fmla="*/ 1606600 w 10227976"/>
              <a:gd name="connsiteY19" fmla="*/ 2730500 h 5447779"/>
              <a:gd name="connsiteX20" fmla="*/ 1568500 w 10227976"/>
              <a:gd name="connsiteY20" fmla="*/ 2717800 h 5447779"/>
              <a:gd name="connsiteX21" fmla="*/ 1543100 w 10227976"/>
              <a:gd name="connsiteY21" fmla="*/ 2679700 h 5447779"/>
              <a:gd name="connsiteX22" fmla="*/ 1416100 w 10227976"/>
              <a:gd name="connsiteY22" fmla="*/ 2590800 h 5447779"/>
              <a:gd name="connsiteX23" fmla="*/ 1390700 w 10227976"/>
              <a:gd name="connsiteY23" fmla="*/ 2552700 h 5447779"/>
              <a:gd name="connsiteX24" fmla="*/ 9315500 w 10227976"/>
              <a:gd name="connsiteY24" fmla="*/ 444500 h 5447779"/>
              <a:gd name="connsiteX0" fmla="*/ 9315500 w 10236828"/>
              <a:gd name="connsiteY0" fmla="*/ 444500 h 5447779"/>
              <a:gd name="connsiteX1" fmla="*/ 9302800 w 10236828"/>
              <a:gd name="connsiteY1" fmla="*/ 0 h 5447779"/>
              <a:gd name="connsiteX2" fmla="*/ 1022400 w 10236828"/>
              <a:gd name="connsiteY2" fmla="*/ 12700 h 5447779"/>
              <a:gd name="connsiteX3" fmla="*/ 1022400 w 10236828"/>
              <a:gd name="connsiteY3" fmla="*/ 5041900 h 5447779"/>
              <a:gd name="connsiteX4" fmla="*/ 9315500 w 10236828"/>
              <a:gd name="connsiteY4" fmla="*/ 5092700 h 5447779"/>
              <a:gd name="connsiteX5" fmla="*/ 9328200 w 10236828"/>
              <a:gd name="connsiteY5" fmla="*/ 4648200 h 5447779"/>
              <a:gd name="connsiteX6" fmla="*/ 3041700 w 10236828"/>
              <a:gd name="connsiteY6" fmla="*/ 3022600 h 5447779"/>
              <a:gd name="connsiteX7" fmla="*/ 2965500 w 10236828"/>
              <a:gd name="connsiteY7" fmla="*/ 3009900 h 5447779"/>
              <a:gd name="connsiteX8" fmla="*/ 2889300 w 10236828"/>
              <a:gd name="connsiteY8" fmla="*/ 2984500 h 5447779"/>
              <a:gd name="connsiteX9" fmla="*/ 2838500 w 10236828"/>
              <a:gd name="connsiteY9" fmla="*/ 2959100 h 5447779"/>
              <a:gd name="connsiteX10" fmla="*/ 2584500 w 10236828"/>
              <a:gd name="connsiteY10" fmla="*/ 2921000 h 5447779"/>
              <a:gd name="connsiteX11" fmla="*/ 2495600 w 10236828"/>
              <a:gd name="connsiteY11" fmla="*/ 2908300 h 5447779"/>
              <a:gd name="connsiteX12" fmla="*/ 2432100 w 10236828"/>
              <a:gd name="connsiteY12" fmla="*/ 2882900 h 5447779"/>
              <a:gd name="connsiteX13" fmla="*/ 2241600 w 10236828"/>
              <a:gd name="connsiteY13" fmla="*/ 2857500 h 5447779"/>
              <a:gd name="connsiteX14" fmla="*/ 1974900 w 10236828"/>
              <a:gd name="connsiteY14" fmla="*/ 2819400 h 5447779"/>
              <a:gd name="connsiteX15" fmla="*/ 1936800 w 10236828"/>
              <a:gd name="connsiteY15" fmla="*/ 2806700 h 5447779"/>
              <a:gd name="connsiteX16" fmla="*/ 1759000 w 10236828"/>
              <a:gd name="connsiteY16" fmla="*/ 2781300 h 5447779"/>
              <a:gd name="connsiteX17" fmla="*/ 1644700 w 10236828"/>
              <a:gd name="connsiteY17" fmla="*/ 2743200 h 5447779"/>
              <a:gd name="connsiteX18" fmla="*/ 1606600 w 10236828"/>
              <a:gd name="connsiteY18" fmla="*/ 2730500 h 5447779"/>
              <a:gd name="connsiteX19" fmla="*/ 1568500 w 10236828"/>
              <a:gd name="connsiteY19" fmla="*/ 2717800 h 5447779"/>
              <a:gd name="connsiteX20" fmla="*/ 1543100 w 10236828"/>
              <a:gd name="connsiteY20" fmla="*/ 2679700 h 5447779"/>
              <a:gd name="connsiteX21" fmla="*/ 1416100 w 10236828"/>
              <a:gd name="connsiteY21" fmla="*/ 2590800 h 5447779"/>
              <a:gd name="connsiteX22" fmla="*/ 1390700 w 10236828"/>
              <a:gd name="connsiteY22" fmla="*/ 2552700 h 5447779"/>
              <a:gd name="connsiteX23" fmla="*/ 9315500 w 10236828"/>
              <a:gd name="connsiteY23" fmla="*/ 444500 h 5447779"/>
              <a:gd name="connsiteX0" fmla="*/ 9315500 w 10236828"/>
              <a:gd name="connsiteY0" fmla="*/ 444500 h 5447779"/>
              <a:gd name="connsiteX1" fmla="*/ 9302800 w 10236828"/>
              <a:gd name="connsiteY1" fmla="*/ 0 h 5447779"/>
              <a:gd name="connsiteX2" fmla="*/ 1022400 w 10236828"/>
              <a:gd name="connsiteY2" fmla="*/ 12700 h 5447779"/>
              <a:gd name="connsiteX3" fmla="*/ 1022400 w 10236828"/>
              <a:gd name="connsiteY3" fmla="*/ 5041900 h 5447779"/>
              <a:gd name="connsiteX4" fmla="*/ 9315500 w 10236828"/>
              <a:gd name="connsiteY4" fmla="*/ 5092700 h 5447779"/>
              <a:gd name="connsiteX5" fmla="*/ 9328200 w 10236828"/>
              <a:gd name="connsiteY5" fmla="*/ 4648200 h 5447779"/>
              <a:gd name="connsiteX6" fmla="*/ 3041700 w 10236828"/>
              <a:gd name="connsiteY6" fmla="*/ 3022600 h 5447779"/>
              <a:gd name="connsiteX7" fmla="*/ 2889300 w 10236828"/>
              <a:gd name="connsiteY7" fmla="*/ 2984500 h 5447779"/>
              <a:gd name="connsiteX8" fmla="*/ 2838500 w 10236828"/>
              <a:gd name="connsiteY8" fmla="*/ 2959100 h 5447779"/>
              <a:gd name="connsiteX9" fmla="*/ 2584500 w 10236828"/>
              <a:gd name="connsiteY9" fmla="*/ 2921000 h 5447779"/>
              <a:gd name="connsiteX10" fmla="*/ 2495600 w 10236828"/>
              <a:gd name="connsiteY10" fmla="*/ 2908300 h 5447779"/>
              <a:gd name="connsiteX11" fmla="*/ 2432100 w 10236828"/>
              <a:gd name="connsiteY11" fmla="*/ 2882900 h 5447779"/>
              <a:gd name="connsiteX12" fmla="*/ 2241600 w 10236828"/>
              <a:gd name="connsiteY12" fmla="*/ 2857500 h 5447779"/>
              <a:gd name="connsiteX13" fmla="*/ 1974900 w 10236828"/>
              <a:gd name="connsiteY13" fmla="*/ 2819400 h 5447779"/>
              <a:gd name="connsiteX14" fmla="*/ 1936800 w 10236828"/>
              <a:gd name="connsiteY14" fmla="*/ 2806700 h 5447779"/>
              <a:gd name="connsiteX15" fmla="*/ 1759000 w 10236828"/>
              <a:gd name="connsiteY15" fmla="*/ 2781300 h 5447779"/>
              <a:gd name="connsiteX16" fmla="*/ 1644700 w 10236828"/>
              <a:gd name="connsiteY16" fmla="*/ 2743200 h 5447779"/>
              <a:gd name="connsiteX17" fmla="*/ 1606600 w 10236828"/>
              <a:gd name="connsiteY17" fmla="*/ 2730500 h 5447779"/>
              <a:gd name="connsiteX18" fmla="*/ 1568500 w 10236828"/>
              <a:gd name="connsiteY18" fmla="*/ 2717800 h 5447779"/>
              <a:gd name="connsiteX19" fmla="*/ 1543100 w 10236828"/>
              <a:gd name="connsiteY19" fmla="*/ 2679700 h 5447779"/>
              <a:gd name="connsiteX20" fmla="*/ 1416100 w 10236828"/>
              <a:gd name="connsiteY20" fmla="*/ 2590800 h 5447779"/>
              <a:gd name="connsiteX21" fmla="*/ 1390700 w 10236828"/>
              <a:gd name="connsiteY21" fmla="*/ 2552700 h 5447779"/>
              <a:gd name="connsiteX22" fmla="*/ 9315500 w 10236828"/>
              <a:gd name="connsiteY22" fmla="*/ 444500 h 5447779"/>
              <a:gd name="connsiteX0" fmla="*/ 9315500 w 10245741"/>
              <a:gd name="connsiteY0" fmla="*/ 444500 h 5447779"/>
              <a:gd name="connsiteX1" fmla="*/ 9302800 w 10245741"/>
              <a:gd name="connsiteY1" fmla="*/ 0 h 5447779"/>
              <a:gd name="connsiteX2" fmla="*/ 1022400 w 10245741"/>
              <a:gd name="connsiteY2" fmla="*/ 12700 h 5447779"/>
              <a:gd name="connsiteX3" fmla="*/ 1022400 w 10245741"/>
              <a:gd name="connsiteY3" fmla="*/ 5041900 h 5447779"/>
              <a:gd name="connsiteX4" fmla="*/ 9315500 w 10245741"/>
              <a:gd name="connsiteY4" fmla="*/ 5092700 h 5447779"/>
              <a:gd name="connsiteX5" fmla="*/ 9328200 w 10245741"/>
              <a:gd name="connsiteY5" fmla="*/ 4648200 h 5447779"/>
              <a:gd name="connsiteX6" fmla="*/ 2889300 w 10245741"/>
              <a:gd name="connsiteY6" fmla="*/ 2984500 h 5447779"/>
              <a:gd name="connsiteX7" fmla="*/ 2838500 w 10245741"/>
              <a:gd name="connsiteY7" fmla="*/ 2959100 h 5447779"/>
              <a:gd name="connsiteX8" fmla="*/ 2584500 w 10245741"/>
              <a:gd name="connsiteY8" fmla="*/ 2921000 h 5447779"/>
              <a:gd name="connsiteX9" fmla="*/ 2495600 w 10245741"/>
              <a:gd name="connsiteY9" fmla="*/ 2908300 h 5447779"/>
              <a:gd name="connsiteX10" fmla="*/ 2432100 w 10245741"/>
              <a:gd name="connsiteY10" fmla="*/ 2882900 h 5447779"/>
              <a:gd name="connsiteX11" fmla="*/ 2241600 w 10245741"/>
              <a:gd name="connsiteY11" fmla="*/ 2857500 h 5447779"/>
              <a:gd name="connsiteX12" fmla="*/ 1974900 w 10245741"/>
              <a:gd name="connsiteY12" fmla="*/ 2819400 h 5447779"/>
              <a:gd name="connsiteX13" fmla="*/ 1936800 w 10245741"/>
              <a:gd name="connsiteY13" fmla="*/ 2806700 h 5447779"/>
              <a:gd name="connsiteX14" fmla="*/ 1759000 w 10245741"/>
              <a:gd name="connsiteY14" fmla="*/ 2781300 h 5447779"/>
              <a:gd name="connsiteX15" fmla="*/ 1644700 w 10245741"/>
              <a:gd name="connsiteY15" fmla="*/ 2743200 h 5447779"/>
              <a:gd name="connsiteX16" fmla="*/ 1606600 w 10245741"/>
              <a:gd name="connsiteY16" fmla="*/ 2730500 h 5447779"/>
              <a:gd name="connsiteX17" fmla="*/ 1568500 w 10245741"/>
              <a:gd name="connsiteY17" fmla="*/ 2717800 h 5447779"/>
              <a:gd name="connsiteX18" fmla="*/ 1543100 w 10245741"/>
              <a:gd name="connsiteY18" fmla="*/ 2679700 h 5447779"/>
              <a:gd name="connsiteX19" fmla="*/ 1416100 w 10245741"/>
              <a:gd name="connsiteY19" fmla="*/ 2590800 h 5447779"/>
              <a:gd name="connsiteX20" fmla="*/ 1390700 w 10245741"/>
              <a:gd name="connsiteY20" fmla="*/ 2552700 h 5447779"/>
              <a:gd name="connsiteX21" fmla="*/ 9315500 w 10245741"/>
              <a:gd name="connsiteY21" fmla="*/ 444500 h 5447779"/>
              <a:gd name="connsiteX0" fmla="*/ 9315500 w 10245741"/>
              <a:gd name="connsiteY0" fmla="*/ 444500 h 5447779"/>
              <a:gd name="connsiteX1" fmla="*/ 9302800 w 10245741"/>
              <a:gd name="connsiteY1" fmla="*/ 0 h 5447779"/>
              <a:gd name="connsiteX2" fmla="*/ 1022400 w 10245741"/>
              <a:gd name="connsiteY2" fmla="*/ 12700 h 5447779"/>
              <a:gd name="connsiteX3" fmla="*/ 1022400 w 10245741"/>
              <a:gd name="connsiteY3" fmla="*/ 5041900 h 5447779"/>
              <a:gd name="connsiteX4" fmla="*/ 9315500 w 10245741"/>
              <a:gd name="connsiteY4" fmla="*/ 5092700 h 5447779"/>
              <a:gd name="connsiteX5" fmla="*/ 9328200 w 10245741"/>
              <a:gd name="connsiteY5" fmla="*/ 4648200 h 5447779"/>
              <a:gd name="connsiteX6" fmla="*/ 2889300 w 10245741"/>
              <a:gd name="connsiteY6" fmla="*/ 2984500 h 5447779"/>
              <a:gd name="connsiteX7" fmla="*/ 2584500 w 10245741"/>
              <a:gd name="connsiteY7" fmla="*/ 2921000 h 5447779"/>
              <a:gd name="connsiteX8" fmla="*/ 2495600 w 10245741"/>
              <a:gd name="connsiteY8" fmla="*/ 2908300 h 5447779"/>
              <a:gd name="connsiteX9" fmla="*/ 2432100 w 10245741"/>
              <a:gd name="connsiteY9" fmla="*/ 2882900 h 5447779"/>
              <a:gd name="connsiteX10" fmla="*/ 2241600 w 10245741"/>
              <a:gd name="connsiteY10" fmla="*/ 2857500 h 5447779"/>
              <a:gd name="connsiteX11" fmla="*/ 1974900 w 10245741"/>
              <a:gd name="connsiteY11" fmla="*/ 2819400 h 5447779"/>
              <a:gd name="connsiteX12" fmla="*/ 1936800 w 10245741"/>
              <a:gd name="connsiteY12" fmla="*/ 2806700 h 5447779"/>
              <a:gd name="connsiteX13" fmla="*/ 1759000 w 10245741"/>
              <a:gd name="connsiteY13" fmla="*/ 2781300 h 5447779"/>
              <a:gd name="connsiteX14" fmla="*/ 1644700 w 10245741"/>
              <a:gd name="connsiteY14" fmla="*/ 2743200 h 5447779"/>
              <a:gd name="connsiteX15" fmla="*/ 1606600 w 10245741"/>
              <a:gd name="connsiteY15" fmla="*/ 2730500 h 5447779"/>
              <a:gd name="connsiteX16" fmla="*/ 1568500 w 10245741"/>
              <a:gd name="connsiteY16" fmla="*/ 2717800 h 5447779"/>
              <a:gd name="connsiteX17" fmla="*/ 1543100 w 10245741"/>
              <a:gd name="connsiteY17" fmla="*/ 2679700 h 5447779"/>
              <a:gd name="connsiteX18" fmla="*/ 1416100 w 10245741"/>
              <a:gd name="connsiteY18" fmla="*/ 2590800 h 5447779"/>
              <a:gd name="connsiteX19" fmla="*/ 1390700 w 10245741"/>
              <a:gd name="connsiteY19" fmla="*/ 2552700 h 5447779"/>
              <a:gd name="connsiteX20" fmla="*/ 9315500 w 10245741"/>
              <a:gd name="connsiteY20" fmla="*/ 444500 h 5447779"/>
              <a:gd name="connsiteX0" fmla="*/ 9315500 w 10263742"/>
              <a:gd name="connsiteY0" fmla="*/ 444500 h 5447779"/>
              <a:gd name="connsiteX1" fmla="*/ 9302800 w 10263742"/>
              <a:gd name="connsiteY1" fmla="*/ 0 h 5447779"/>
              <a:gd name="connsiteX2" fmla="*/ 1022400 w 10263742"/>
              <a:gd name="connsiteY2" fmla="*/ 12700 h 5447779"/>
              <a:gd name="connsiteX3" fmla="*/ 1022400 w 10263742"/>
              <a:gd name="connsiteY3" fmla="*/ 5041900 h 5447779"/>
              <a:gd name="connsiteX4" fmla="*/ 9315500 w 10263742"/>
              <a:gd name="connsiteY4" fmla="*/ 5092700 h 5447779"/>
              <a:gd name="connsiteX5" fmla="*/ 9328200 w 10263742"/>
              <a:gd name="connsiteY5" fmla="*/ 4648200 h 5447779"/>
              <a:gd name="connsiteX6" fmla="*/ 2584500 w 10263742"/>
              <a:gd name="connsiteY6" fmla="*/ 2921000 h 5447779"/>
              <a:gd name="connsiteX7" fmla="*/ 2495600 w 10263742"/>
              <a:gd name="connsiteY7" fmla="*/ 2908300 h 5447779"/>
              <a:gd name="connsiteX8" fmla="*/ 2432100 w 10263742"/>
              <a:gd name="connsiteY8" fmla="*/ 2882900 h 5447779"/>
              <a:gd name="connsiteX9" fmla="*/ 2241600 w 10263742"/>
              <a:gd name="connsiteY9" fmla="*/ 2857500 h 5447779"/>
              <a:gd name="connsiteX10" fmla="*/ 1974900 w 10263742"/>
              <a:gd name="connsiteY10" fmla="*/ 2819400 h 5447779"/>
              <a:gd name="connsiteX11" fmla="*/ 1936800 w 10263742"/>
              <a:gd name="connsiteY11" fmla="*/ 2806700 h 5447779"/>
              <a:gd name="connsiteX12" fmla="*/ 1759000 w 10263742"/>
              <a:gd name="connsiteY12" fmla="*/ 2781300 h 5447779"/>
              <a:gd name="connsiteX13" fmla="*/ 1644700 w 10263742"/>
              <a:gd name="connsiteY13" fmla="*/ 2743200 h 5447779"/>
              <a:gd name="connsiteX14" fmla="*/ 1606600 w 10263742"/>
              <a:gd name="connsiteY14" fmla="*/ 2730500 h 5447779"/>
              <a:gd name="connsiteX15" fmla="*/ 1568500 w 10263742"/>
              <a:gd name="connsiteY15" fmla="*/ 2717800 h 5447779"/>
              <a:gd name="connsiteX16" fmla="*/ 1543100 w 10263742"/>
              <a:gd name="connsiteY16" fmla="*/ 2679700 h 5447779"/>
              <a:gd name="connsiteX17" fmla="*/ 1416100 w 10263742"/>
              <a:gd name="connsiteY17" fmla="*/ 2590800 h 5447779"/>
              <a:gd name="connsiteX18" fmla="*/ 1390700 w 10263742"/>
              <a:gd name="connsiteY18" fmla="*/ 2552700 h 5447779"/>
              <a:gd name="connsiteX19" fmla="*/ 9315500 w 10263742"/>
              <a:gd name="connsiteY19" fmla="*/ 444500 h 5447779"/>
              <a:gd name="connsiteX0" fmla="*/ 9315500 w 10269035"/>
              <a:gd name="connsiteY0" fmla="*/ 444500 h 5447779"/>
              <a:gd name="connsiteX1" fmla="*/ 9302800 w 10269035"/>
              <a:gd name="connsiteY1" fmla="*/ 0 h 5447779"/>
              <a:gd name="connsiteX2" fmla="*/ 1022400 w 10269035"/>
              <a:gd name="connsiteY2" fmla="*/ 12700 h 5447779"/>
              <a:gd name="connsiteX3" fmla="*/ 1022400 w 10269035"/>
              <a:gd name="connsiteY3" fmla="*/ 5041900 h 5447779"/>
              <a:gd name="connsiteX4" fmla="*/ 9315500 w 10269035"/>
              <a:gd name="connsiteY4" fmla="*/ 5092700 h 5447779"/>
              <a:gd name="connsiteX5" fmla="*/ 9328200 w 10269035"/>
              <a:gd name="connsiteY5" fmla="*/ 4648200 h 5447779"/>
              <a:gd name="connsiteX6" fmla="*/ 2495600 w 10269035"/>
              <a:gd name="connsiteY6" fmla="*/ 2908300 h 5447779"/>
              <a:gd name="connsiteX7" fmla="*/ 2432100 w 10269035"/>
              <a:gd name="connsiteY7" fmla="*/ 2882900 h 5447779"/>
              <a:gd name="connsiteX8" fmla="*/ 2241600 w 10269035"/>
              <a:gd name="connsiteY8" fmla="*/ 2857500 h 5447779"/>
              <a:gd name="connsiteX9" fmla="*/ 1974900 w 10269035"/>
              <a:gd name="connsiteY9" fmla="*/ 2819400 h 5447779"/>
              <a:gd name="connsiteX10" fmla="*/ 1936800 w 10269035"/>
              <a:gd name="connsiteY10" fmla="*/ 2806700 h 5447779"/>
              <a:gd name="connsiteX11" fmla="*/ 1759000 w 10269035"/>
              <a:gd name="connsiteY11" fmla="*/ 2781300 h 5447779"/>
              <a:gd name="connsiteX12" fmla="*/ 1644700 w 10269035"/>
              <a:gd name="connsiteY12" fmla="*/ 2743200 h 5447779"/>
              <a:gd name="connsiteX13" fmla="*/ 1606600 w 10269035"/>
              <a:gd name="connsiteY13" fmla="*/ 2730500 h 5447779"/>
              <a:gd name="connsiteX14" fmla="*/ 1568500 w 10269035"/>
              <a:gd name="connsiteY14" fmla="*/ 2717800 h 5447779"/>
              <a:gd name="connsiteX15" fmla="*/ 1543100 w 10269035"/>
              <a:gd name="connsiteY15" fmla="*/ 2679700 h 5447779"/>
              <a:gd name="connsiteX16" fmla="*/ 1416100 w 10269035"/>
              <a:gd name="connsiteY16" fmla="*/ 2590800 h 5447779"/>
              <a:gd name="connsiteX17" fmla="*/ 1390700 w 10269035"/>
              <a:gd name="connsiteY17" fmla="*/ 2552700 h 5447779"/>
              <a:gd name="connsiteX18" fmla="*/ 9315500 w 10269035"/>
              <a:gd name="connsiteY18" fmla="*/ 444500 h 5447779"/>
              <a:gd name="connsiteX0" fmla="*/ 9315500 w 10272827"/>
              <a:gd name="connsiteY0" fmla="*/ 444500 h 5447779"/>
              <a:gd name="connsiteX1" fmla="*/ 9302800 w 10272827"/>
              <a:gd name="connsiteY1" fmla="*/ 0 h 5447779"/>
              <a:gd name="connsiteX2" fmla="*/ 1022400 w 10272827"/>
              <a:gd name="connsiteY2" fmla="*/ 12700 h 5447779"/>
              <a:gd name="connsiteX3" fmla="*/ 1022400 w 10272827"/>
              <a:gd name="connsiteY3" fmla="*/ 5041900 h 5447779"/>
              <a:gd name="connsiteX4" fmla="*/ 9315500 w 10272827"/>
              <a:gd name="connsiteY4" fmla="*/ 5092700 h 5447779"/>
              <a:gd name="connsiteX5" fmla="*/ 9328200 w 10272827"/>
              <a:gd name="connsiteY5" fmla="*/ 4648200 h 5447779"/>
              <a:gd name="connsiteX6" fmla="*/ 2432100 w 10272827"/>
              <a:gd name="connsiteY6" fmla="*/ 2882900 h 5447779"/>
              <a:gd name="connsiteX7" fmla="*/ 2241600 w 10272827"/>
              <a:gd name="connsiteY7" fmla="*/ 2857500 h 5447779"/>
              <a:gd name="connsiteX8" fmla="*/ 1974900 w 10272827"/>
              <a:gd name="connsiteY8" fmla="*/ 2819400 h 5447779"/>
              <a:gd name="connsiteX9" fmla="*/ 1936800 w 10272827"/>
              <a:gd name="connsiteY9" fmla="*/ 2806700 h 5447779"/>
              <a:gd name="connsiteX10" fmla="*/ 1759000 w 10272827"/>
              <a:gd name="connsiteY10" fmla="*/ 2781300 h 5447779"/>
              <a:gd name="connsiteX11" fmla="*/ 1644700 w 10272827"/>
              <a:gd name="connsiteY11" fmla="*/ 2743200 h 5447779"/>
              <a:gd name="connsiteX12" fmla="*/ 1606600 w 10272827"/>
              <a:gd name="connsiteY12" fmla="*/ 2730500 h 5447779"/>
              <a:gd name="connsiteX13" fmla="*/ 1568500 w 10272827"/>
              <a:gd name="connsiteY13" fmla="*/ 2717800 h 5447779"/>
              <a:gd name="connsiteX14" fmla="*/ 1543100 w 10272827"/>
              <a:gd name="connsiteY14" fmla="*/ 2679700 h 5447779"/>
              <a:gd name="connsiteX15" fmla="*/ 1416100 w 10272827"/>
              <a:gd name="connsiteY15" fmla="*/ 2590800 h 5447779"/>
              <a:gd name="connsiteX16" fmla="*/ 1390700 w 10272827"/>
              <a:gd name="connsiteY16" fmla="*/ 2552700 h 5447779"/>
              <a:gd name="connsiteX17" fmla="*/ 9315500 w 10272827"/>
              <a:gd name="connsiteY17" fmla="*/ 444500 h 5447779"/>
              <a:gd name="connsiteX0" fmla="*/ 9315500 w 10284261"/>
              <a:gd name="connsiteY0" fmla="*/ 444500 h 5447779"/>
              <a:gd name="connsiteX1" fmla="*/ 9302800 w 10284261"/>
              <a:gd name="connsiteY1" fmla="*/ 0 h 5447779"/>
              <a:gd name="connsiteX2" fmla="*/ 1022400 w 10284261"/>
              <a:gd name="connsiteY2" fmla="*/ 12700 h 5447779"/>
              <a:gd name="connsiteX3" fmla="*/ 1022400 w 10284261"/>
              <a:gd name="connsiteY3" fmla="*/ 5041900 h 5447779"/>
              <a:gd name="connsiteX4" fmla="*/ 9315500 w 10284261"/>
              <a:gd name="connsiteY4" fmla="*/ 5092700 h 5447779"/>
              <a:gd name="connsiteX5" fmla="*/ 9328200 w 10284261"/>
              <a:gd name="connsiteY5" fmla="*/ 4648200 h 5447779"/>
              <a:gd name="connsiteX6" fmla="*/ 2241600 w 10284261"/>
              <a:gd name="connsiteY6" fmla="*/ 2857500 h 5447779"/>
              <a:gd name="connsiteX7" fmla="*/ 1974900 w 10284261"/>
              <a:gd name="connsiteY7" fmla="*/ 2819400 h 5447779"/>
              <a:gd name="connsiteX8" fmla="*/ 1936800 w 10284261"/>
              <a:gd name="connsiteY8" fmla="*/ 2806700 h 5447779"/>
              <a:gd name="connsiteX9" fmla="*/ 1759000 w 10284261"/>
              <a:gd name="connsiteY9" fmla="*/ 2781300 h 5447779"/>
              <a:gd name="connsiteX10" fmla="*/ 1644700 w 10284261"/>
              <a:gd name="connsiteY10" fmla="*/ 2743200 h 5447779"/>
              <a:gd name="connsiteX11" fmla="*/ 1606600 w 10284261"/>
              <a:gd name="connsiteY11" fmla="*/ 2730500 h 5447779"/>
              <a:gd name="connsiteX12" fmla="*/ 1568500 w 10284261"/>
              <a:gd name="connsiteY12" fmla="*/ 2717800 h 5447779"/>
              <a:gd name="connsiteX13" fmla="*/ 1543100 w 10284261"/>
              <a:gd name="connsiteY13" fmla="*/ 2679700 h 5447779"/>
              <a:gd name="connsiteX14" fmla="*/ 1416100 w 10284261"/>
              <a:gd name="connsiteY14" fmla="*/ 2590800 h 5447779"/>
              <a:gd name="connsiteX15" fmla="*/ 1390700 w 10284261"/>
              <a:gd name="connsiteY15" fmla="*/ 2552700 h 5447779"/>
              <a:gd name="connsiteX16" fmla="*/ 9315500 w 10284261"/>
              <a:gd name="connsiteY16" fmla="*/ 444500 h 5447779"/>
              <a:gd name="connsiteX0" fmla="*/ 9315500 w 10300408"/>
              <a:gd name="connsiteY0" fmla="*/ 444500 h 5447779"/>
              <a:gd name="connsiteX1" fmla="*/ 9302800 w 10300408"/>
              <a:gd name="connsiteY1" fmla="*/ 0 h 5447779"/>
              <a:gd name="connsiteX2" fmla="*/ 1022400 w 10300408"/>
              <a:gd name="connsiteY2" fmla="*/ 12700 h 5447779"/>
              <a:gd name="connsiteX3" fmla="*/ 1022400 w 10300408"/>
              <a:gd name="connsiteY3" fmla="*/ 5041900 h 5447779"/>
              <a:gd name="connsiteX4" fmla="*/ 9315500 w 10300408"/>
              <a:gd name="connsiteY4" fmla="*/ 5092700 h 5447779"/>
              <a:gd name="connsiteX5" fmla="*/ 9328200 w 10300408"/>
              <a:gd name="connsiteY5" fmla="*/ 4648200 h 5447779"/>
              <a:gd name="connsiteX6" fmla="*/ 1974900 w 10300408"/>
              <a:gd name="connsiteY6" fmla="*/ 2819400 h 5447779"/>
              <a:gd name="connsiteX7" fmla="*/ 1936800 w 10300408"/>
              <a:gd name="connsiteY7" fmla="*/ 2806700 h 5447779"/>
              <a:gd name="connsiteX8" fmla="*/ 1759000 w 10300408"/>
              <a:gd name="connsiteY8" fmla="*/ 2781300 h 5447779"/>
              <a:gd name="connsiteX9" fmla="*/ 1644700 w 10300408"/>
              <a:gd name="connsiteY9" fmla="*/ 2743200 h 5447779"/>
              <a:gd name="connsiteX10" fmla="*/ 1606600 w 10300408"/>
              <a:gd name="connsiteY10" fmla="*/ 2730500 h 5447779"/>
              <a:gd name="connsiteX11" fmla="*/ 1568500 w 10300408"/>
              <a:gd name="connsiteY11" fmla="*/ 2717800 h 5447779"/>
              <a:gd name="connsiteX12" fmla="*/ 1543100 w 10300408"/>
              <a:gd name="connsiteY12" fmla="*/ 2679700 h 5447779"/>
              <a:gd name="connsiteX13" fmla="*/ 1416100 w 10300408"/>
              <a:gd name="connsiteY13" fmla="*/ 2590800 h 5447779"/>
              <a:gd name="connsiteX14" fmla="*/ 1390700 w 10300408"/>
              <a:gd name="connsiteY14" fmla="*/ 2552700 h 5447779"/>
              <a:gd name="connsiteX15" fmla="*/ 9315500 w 10300408"/>
              <a:gd name="connsiteY15" fmla="*/ 444500 h 5447779"/>
              <a:gd name="connsiteX0" fmla="*/ 9315500 w 10300408"/>
              <a:gd name="connsiteY0" fmla="*/ 444500 h 5447779"/>
              <a:gd name="connsiteX1" fmla="*/ 9302800 w 10300408"/>
              <a:gd name="connsiteY1" fmla="*/ 0 h 5447779"/>
              <a:gd name="connsiteX2" fmla="*/ 1022400 w 10300408"/>
              <a:gd name="connsiteY2" fmla="*/ 12700 h 5447779"/>
              <a:gd name="connsiteX3" fmla="*/ 1022400 w 10300408"/>
              <a:gd name="connsiteY3" fmla="*/ 5041900 h 5447779"/>
              <a:gd name="connsiteX4" fmla="*/ 9315500 w 10300408"/>
              <a:gd name="connsiteY4" fmla="*/ 5092700 h 5447779"/>
              <a:gd name="connsiteX5" fmla="*/ 9328200 w 10300408"/>
              <a:gd name="connsiteY5" fmla="*/ 4648200 h 5447779"/>
              <a:gd name="connsiteX6" fmla="*/ 1974900 w 10300408"/>
              <a:gd name="connsiteY6" fmla="*/ 2819400 h 5447779"/>
              <a:gd name="connsiteX7" fmla="*/ 1759000 w 10300408"/>
              <a:gd name="connsiteY7" fmla="*/ 2781300 h 5447779"/>
              <a:gd name="connsiteX8" fmla="*/ 1644700 w 10300408"/>
              <a:gd name="connsiteY8" fmla="*/ 2743200 h 5447779"/>
              <a:gd name="connsiteX9" fmla="*/ 1606600 w 10300408"/>
              <a:gd name="connsiteY9" fmla="*/ 2730500 h 5447779"/>
              <a:gd name="connsiteX10" fmla="*/ 1568500 w 10300408"/>
              <a:gd name="connsiteY10" fmla="*/ 2717800 h 5447779"/>
              <a:gd name="connsiteX11" fmla="*/ 1543100 w 10300408"/>
              <a:gd name="connsiteY11" fmla="*/ 2679700 h 5447779"/>
              <a:gd name="connsiteX12" fmla="*/ 1416100 w 10300408"/>
              <a:gd name="connsiteY12" fmla="*/ 2590800 h 5447779"/>
              <a:gd name="connsiteX13" fmla="*/ 1390700 w 10300408"/>
              <a:gd name="connsiteY13" fmla="*/ 2552700 h 5447779"/>
              <a:gd name="connsiteX14" fmla="*/ 9315500 w 10300408"/>
              <a:gd name="connsiteY14" fmla="*/ 444500 h 5447779"/>
              <a:gd name="connsiteX0" fmla="*/ 9315500 w 10313594"/>
              <a:gd name="connsiteY0" fmla="*/ 444500 h 5447779"/>
              <a:gd name="connsiteX1" fmla="*/ 9302800 w 10313594"/>
              <a:gd name="connsiteY1" fmla="*/ 0 h 5447779"/>
              <a:gd name="connsiteX2" fmla="*/ 1022400 w 10313594"/>
              <a:gd name="connsiteY2" fmla="*/ 12700 h 5447779"/>
              <a:gd name="connsiteX3" fmla="*/ 1022400 w 10313594"/>
              <a:gd name="connsiteY3" fmla="*/ 5041900 h 5447779"/>
              <a:gd name="connsiteX4" fmla="*/ 9315500 w 10313594"/>
              <a:gd name="connsiteY4" fmla="*/ 5092700 h 5447779"/>
              <a:gd name="connsiteX5" fmla="*/ 9328200 w 10313594"/>
              <a:gd name="connsiteY5" fmla="*/ 4648200 h 5447779"/>
              <a:gd name="connsiteX6" fmla="*/ 1759000 w 10313594"/>
              <a:gd name="connsiteY6" fmla="*/ 2781300 h 5447779"/>
              <a:gd name="connsiteX7" fmla="*/ 1644700 w 10313594"/>
              <a:gd name="connsiteY7" fmla="*/ 2743200 h 5447779"/>
              <a:gd name="connsiteX8" fmla="*/ 1606600 w 10313594"/>
              <a:gd name="connsiteY8" fmla="*/ 2730500 h 5447779"/>
              <a:gd name="connsiteX9" fmla="*/ 1568500 w 10313594"/>
              <a:gd name="connsiteY9" fmla="*/ 2717800 h 5447779"/>
              <a:gd name="connsiteX10" fmla="*/ 1543100 w 10313594"/>
              <a:gd name="connsiteY10" fmla="*/ 2679700 h 5447779"/>
              <a:gd name="connsiteX11" fmla="*/ 1416100 w 10313594"/>
              <a:gd name="connsiteY11" fmla="*/ 2590800 h 5447779"/>
              <a:gd name="connsiteX12" fmla="*/ 1390700 w 10313594"/>
              <a:gd name="connsiteY12" fmla="*/ 2552700 h 5447779"/>
              <a:gd name="connsiteX13" fmla="*/ 9315500 w 10313594"/>
              <a:gd name="connsiteY13" fmla="*/ 444500 h 5447779"/>
              <a:gd name="connsiteX0" fmla="*/ 9315500 w 10320615"/>
              <a:gd name="connsiteY0" fmla="*/ 444500 h 5447779"/>
              <a:gd name="connsiteX1" fmla="*/ 9302800 w 10320615"/>
              <a:gd name="connsiteY1" fmla="*/ 0 h 5447779"/>
              <a:gd name="connsiteX2" fmla="*/ 1022400 w 10320615"/>
              <a:gd name="connsiteY2" fmla="*/ 12700 h 5447779"/>
              <a:gd name="connsiteX3" fmla="*/ 1022400 w 10320615"/>
              <a:gd name="connsiteY3" fmla="*/ 5041900 h 5447779"/>
              <a:gd name="connsiteX4" fmla="*/ 9315500 w 10320615"/>
              <a:gd name="connsiteY4" fmla="*/ 5092700 h 5447779"/>
              <a:gd name="connsiteX5" fmla="*/ 9328200 w 10320615"/>
              <a:gd name="connsiteY5" fmla="*/ 4648200 h 5447779"/>
              <a:gd name="connsiteX6" fmla="*/ 1644700 w 10320615"/>
              <a:gd name="connsiteY6" fmla="*/ 2743200 h 5447779"/>
              <a:gd name="connsiteX7" fmla="*/ 1606600 w 10320615"/>
              <a:gd name="connsiteY7" fmla="*/ 2730500 h 5447779"/>
              <a:gd name="connsiteX8" fmla="*/ 1568500 w 10320615"/>
              <a:gd name="connsiteY8" fmla="*/ 2717800 h 5447779"/>
              <a:gd name="connsiteX9" fmla="*/ 1543100 w 10320615"/>
              <a:gd name="connsiteY9" fmla="*/ 2679700 h 5447779"/>
              <a:gd name="connsiteX10" fmla="*/ 1416100 w 10320615"/>
              <a:gd name="connsiteY10" fmla="*/ 2590800 h 5447779"/>
              <a:gd name="connsiteX11" fmla="*/ 1390700 w 10320615"/>
              <a:gd name="connsiteY11" fmla="*/ 2552700 h 5447779"/>
              <a:gd name="connsiteX12" fmla="*/ 9315500 w 10320615"/>
              <a:gd name="connsiteY12" fmla="*/ 444500 h 5447779"/>
              <a:gd name="connsiteX0" fmla="*/ 9315500 w 10322961"/>
              <a:gd name="connsiteY0" fmla="*/ 444500 h 5447779"/>
              <a:gd name="connsiteX1" fmla="*/ 9302800 w 10322961"/>
              <a:gd name="connsiteY1" fmla="*/ 0 h 5447779"/>
              <a:gd name="connsiteX2" fmla="*/ 1022400 w 10322961"/>
              <a:gd name="connsiteY2" fmla="*/ 12700 h 5447779"/>
              <a:gd name="connsiteX3" fmla="*/ 1022400 w 10322961"/>
              <a:gd name="connsiteY3" fmla="*/ 5041900 h 5447779"/>
              <a:gd name="connsiteX4" fmla="*/ 9315500 w 10322961"/>
              <a:gd name="connsiteY4" fmla="*/ 5092700 h 5447779"/>
              <a:gd name="connsiteX5" fmla="*/ 9328200 w 10322961"/>
              <a:gd name="connsiteY5" fmla="*/ 4648200 h 5447779"/>
              <a:gd name="connsiteX6" fmla="*/ 1606600 w 10322961"/>
              <a:gd name="connsiteY6" fmla="*/ 2730500 h 5447779"/>
              <a:gd name="connsiteX7" fmla="*/ 1568500 w 10322961"/>
              <a:gd name="connsiteY7" fmla="*/ 2717800 h 5447779"/>
              <a:gd name="connsiteX8" fmla="*/ 1543100 w 10322961"/>
              <a:gd name="connsiteY8" fmla="*/ 2679700 h 5447779"/>
              <a:gd name="connsiteX9" fmla="*/ 1416100 w 10322961"/>
              <a:gd name="connsiteY9" fmla="*/ 2590800 h 5447779"/>
              <a:gd name="connsiteX10" fmla="*/ 1390700 w 10322961"/>
              <a:gd name="connsiteY10" fmla="*/ 2552700 h 5447779"/>
              <a:gd name="connsiteX11" fmla="*/ 9315500 w 10322961"/>
              <a:gd name="connsiteY11" fmla="*/ 444500 h 5447779"/>
              <a:gd name="connsiteX0" fmla="*/ 9315500 w 10325310"/>
              <a:gd name="connsiteY0" fmla="*/ 444500 h 5447779"/>
              <a:gd name="connsiteX1" fmla="*/ 9302800 w 10325310"/>
              <a:gd name="connsiteY1" fmla="*/ 0 h 5447779"/>
              <a:gd name="connsiteX2" fmla="*/ 1022400 w 10325310"/>
              <a:gd name="connsiteY2" fmla="*/ 12700 h 5447779"/>
              <a:gd name="connsiteX3" fmla="*/ 1022400 w 10325310"/>
              <a:gd name="connsiteY3" fmla="*/ 5041900 h 5447779"/>
              <a:gd name="connsiteX4" fmla="*/ 9315500 w 10325310"/>
              <a:gd name="connsiteY4" fmla="*/ 5092700 h 5447779"/>
              <a:gd name="connsiteX5" fmla="*/ 9328200 w 10325310"/>
              <a:gd name="connsiteY5" fmla="*/ 4648200 h 5447779"/>
              <a:gd name="connsiteX6" fmla="*/ 1568500 w 10325310"/>
              <a:gd name="connsiteY6" fmla="*/ 2717800 h 5447779"/>
              <a:gd name="connsiteX7" fmla="*/ 1543100 w 10325310"/>
              <a:gd name="connsiteY7" fmla="*/ 2679700 h 5447779"/>
              <a:gd name="connsiteX8" fmla="*/ 1416100 w 10325310"/>
              <a:gd name="connsiteY8" fmla="*/ 2590800 h 5447779"/>
              <a:gd name="connsiteX9" fmla="*/ 1390700 w 10325310"/>
              <a:gd name="connsiteY9" fmla="*/ 2552700 h 5447779"/>
              <a:gd name="connsiteX10" fmla="*/ 9315500 w 10325310"/>
              <a:gd name="connsiteY10" fmla="*/ 444500 h 5447779"/>
              <a:gd name="connsiteX0" fmla="*/ 9315500 w 10325310"/>
              <a:gd name="connsiteY0" fmla="*/ 444500 h 5447779"/>
              <a:gd name="connsiteX1" fmla="*/ 9302800 w 10325310"/>
              <a:gd name="connsiteY1" fmla="*/ 0 h 5447779"/>
              <a:gd name="connsiteX2" fmla="*/ 1022400 w 10325310"/>
              <a:gd name="connsiteY2" fmla="*/ 12700 h 5447779"/>
              <a:gd name="connsiteX3" fmla="*/ 1022400 w 10325310"/>
              <a:gd name="connsiteY3" fmla="*/ 5041900 h 5447779"/>
              <a:gd name="connsiteX4" fmla="*/ 9315500 w 10325310"/>
              <a:gd name="connsiteY4" fmla="*/ 5092700 h 5447779"/>
              <a:gd name="connsiteX5" fmla="*/ 9328200 w 10325310"/>
              <a:gd name="connsiteY5" fmla="*/ 4648200 h 5447779"/>
              <a:gd name="connsiteX6" fmla="*/ 1568500 w 10325310"/>
              <a:gd name="connsiteY6" fmla="*/ 2717800 h 5447779"/>
              <a:gd name="connsiteX7" fmla="*/ 1416100 w 10325310"/>
              <a:gd name="connsiteY7" fmla="*/ 2590800 h 5447779"/>
              <a:gd name="connsiteX8" fmla="*/ 1390700 w 10325310"/>
              <a:gd name="connsiteY8" fmla="*/ 2552700 h 5447779"/>
              <a:gd name="connsiteX9" fmla="*/ 9315500 w 10325310"/>
              <a:gd name="connsiteY9" fmla="*/ 444500 h 5447779"/>
              <a:gd name="connsiteX0" fmla="*/ 9315500 w 10334737"/>
              <a:gd name="connsiteY0" fmla="*/ 444500 h 5447779"/>
              <a:gd name="connsiteX1" fmla="*/ 9302800 w 10334737"/>
              <a:gd name="connsiteY1" fmla="*/ 0 h 5447779"/>
              <a:gd name="connsiteX2" fmla="*/ 1022400 w 10334737"/>
              <a:gd name="connsiteY2" fmla="*/ 12700 h 5447779"/>
              <a:gd name="connsiteX3" fmla="*/ 1022400 w 10334737"/>
              <a:gd name="connsiteY3" fmla="*/ 5041900 h 5447779"/>
              <a:gd name="connsiteX4" fmla="*/ 9315500 w 10334737"/>
              <a:gd name="connsiteY4" fmla="*/ 5092700 h 5447779"/>
              <a:gd name="connsiteX5" fmla="*/ 9328200 w 10334737"/>
              <a:gd name="connsiteY5" fmla="*/ 4648200 h 5447779"/>
              <a:gd name="connsiteX6" fmla="*/ 1416100 w 10334737"/>
              <a:gd name="connsiteY6" fmla="*/ 2590800 h 5447779"/>
              <a:gd name="connsiteX7" fmla="*/ 1390700 w 10334737"/>
              <a:gd name="connsiteY7" fmla="*/ 2552700 h 5447779"/>
              <a:gd name="connsiteX8" fmla="*/ 9315500 w 10334737"/>
              <a:gd name="connsiteY8" fmla="*/ 444500 h 5447779"/>
              <a:gd name="connsiteX0" fmla="*/ 9315500 w 10336312"/>
              <a:gd name="connsiteY0" fmla="*/ 444500 h 5447779"/>
              <a:gd name="connsiteX1" fmla="*/ 9302800 w 10336312"/>
              <a:gd name="connsiteY1" fmla="*/ 0 h 5447779"/>
              <a:gd name="connsiteX2" fmla="*/ 1022400 w 10336312"/>
              <a:gd name="connsiteY2" fmla="*/ 12700 h 5447779"/>
              <a:gd name="connsiteX3" fmla="*/ 1022400 w 10336312"/>
              <a:gd name="connsiteY3" fmla="*/ 5041900 h 5447779"/>
              <a:gd name="connsiteX4" fmla="*/ 9315500 w 10336312"/>
              <a:gd name="connsiteY4" fmla="*/ 5092700 h 5447779"/>
              <a:gd name="connsiteX5" fmla="*/ 9328200 w 10336312"/>
              <a:gd name="connsiteY5" fmla="*/ 4648200 h 5447779"/>
              <a:gd name="connsiteX6" fmla="*/ 1390700 w 10336312"/>
              <a:gd name="connsiteY6" fmla="*/ 2552700 h 5447779"/>
              <a:gd name="connsiteX7" fmla="*/ 9315500 w 10336312"/>
              <a:gd name="connsiteY7" fmla="*/ 444500 h 5447779"/>
              <a:gd name="connsiteX0" fmla="*/ 8907404 w 9928216"/>
              <a:gd name="connsiteY0" fmla="*/ 444500 h 5447779"/>
              <a:gd name="connsiteX1" fmla="*/ 8894704 w 9928216"/>
              <a:gd name="connsiteY1" fmla="*/ 0 h 5447779"/>
              <a:gd name="connsiteX2" fmla="*/ 614304 w 9928216"/>
              <a:gd name="connsiteY2" fmla="*/ 12700 h 5447779"/>
              <a:gd name="connsiteX3" fmla="*/ 614304 w 9928216"/>
              <a:gd name="connsiteY3" fmla="*/ 5041900 h 5447779"/>
              <a:gd name="connsiteX4" fmla="*/ 8907404 w 9928216"/>
              <a:gd name="connsiteY4" fmla="*/ 5092700 h 5447779"/>
              <a:gd name="connsiteX5" fmla="*/ 8920104 w 9928216"/>
              <a:gd name="connsiteY5" fmla="*/ 4648200 h 5447779"/>
              <a:gd name="connsiteX6" fmla="*/ 982604 w 9928216"/>
              <a:gd name="connsiteY6" fmla="*/ 2552700 h 5447779"/>
              <a:gd name="connsiteX7" fmla="*/ 8907404 w 9928216"/>
              <a:gd name="connsiteY7" fmla="*/ 444500 h 5447779"/>
              <a:gd name="connsiteX0" fmla="*/ 8293100 w 9313912"/>
              <a:gd name="connsiteY0" fmla="*/ 444500 h 5447779"/>
              <a:gd name="connsiteX1" fmla="*/ 8280400 w 9313912"/>
              <a:gd name="connsiteY1" fmla="*/ 0 h 5447779"/>
              <a:gd name="connsiteX2" fmla="*/ 0 w 9313912"/>
              <a:gd name="connsiteY2" fmla="*/ 12700 h 5447779"/>
              <a:gd name="connsiteX3" fmla="*/ 0 w 9313912"/>
              <a:gd name="connsiteY3" fmla="*/ 5041900 h 5447779"/>
              <a:gd name="connsiteX4" fmla="*/ 8293100 w 9313912"/>
              <a:gd name="connsiteY4" fmla="*/ 5092700 h 5447779"/>
              <a:gd name="connsiteX5" fmla="*/ 8305800 w 9313912"/>
              <a:gd name="connsiteY5" fmla="*/ 4648200 h 5447779"/>
              <a:gd name="connsiteX6" fmla="*/ 368300 w 9313912"/>
              <a:gd name="connsiteY6" fmla="*/ 2552700 h 5447779"/>
              <a:gd name="connsiteX7" fmla="*/ 8293100 w 9313912"/>
              <a:gd name="connsiteY7" fmla="*/ 444500 h 5447779"/>
              <a:gd name="connsiteX0" fmla="*/ 8293100 w 9313912"/>
              <a:gd name="connsiteY0" fmla="*/ 444500 h 5425903"/>
              <a:gd name="connsiteX1" fmla="*/ 8280400 w 9313912"/>
              <a:gd name="connsiteY1" fmla="*/ 0 h 5425903"/>
              <a:gd name="connsiteX2" fmla="*/ 0 w 9313912"/>
              <a:gd name="connsiteY2" fmla="*/ 12700 h 5425903"/>
              <a:gd name="connsiteX3" fmla="*/ 0 w 9313912"/>
              <a:gd name="connsiteY3" fmla="*/ 5041900 h 5425903"/>
              <a:gd name="connsiteX4" fmla="*/ 8293100 w 9313912"/>
              <a:gd name="connsiteY4" fmla="*/ 5092700 h 5425903"/>
              <a:gd name="connsiteX5" fmla="*/ 8305800 w 9313912"/>
              <a:gd name="connsiteY5" fmla="*/ 4648200 h 5425903"/>
              <a:gd name="connsiteX6" fmla="*/ 368300 w 9313912"/>
              <a:gd name="connsiteY6" fmla="*/ 2552700 h 5425903"/>
              <a:gd name="connsiteX7" fmla="*/ 8293100 w 9313912"/>
              <a:gd name="connsiteY7" fmla="*/ 444500 h 5425903"/>
              <a:gd name="connsiteX0" fmla="*/ 8293100 w 9313912"/>
              <a:gd name="connsiteY0" fmla="*/ 444500 h 5425903"/>
              <a:gd name="connsiteX1" fmla="*/ 8280400 w 9313912"/>
              <a:gd name="connsiteY1" fmla="*/ 0 h 5425903"/>
              <a:gd name="connsiteX2" fmla="*/ 0 w 9313912"/>
              <a:gd name="connsiteY2" fmla="*/ 12700 h 5425903"/>
              <a:gd name="connsiteX3" fmla="*/ 0 w 9313912"/>
              <a:gd name="connsiteY3" fmla="*/ 5041900 h 5425903"/>
              <a:gd name="connsiteX4" fmla="*/ 8293100 w 9313912"/>
              <a:gd name="connsiteY4" fmla="*/ 5092700 h 5425903"/>
              <a:gd name="connsiteX5" fmla="*/ 8305800 w 9313912"/>
              <a:gd name="connsiteY5" fmla="*/ 4648200 h 5425903"/>
              <a:gd name="connsiteX6" fmla="*/ 368300 w 9313912"/>
              <a:gd name="connsiteY6" fmla="*/ 2552700 h 5425903"/>
              <a:gd name="connsiteX7" fmla="*/ 8293100 w 9313912"/>
              <a:gd name="connsiteY7" fmla="*/ 444500 h 5425903"/>
              <a:gd name="connsiteX0" fmla="*/ 8293100 w 8911654"/>
              <a:gd name="connsiteY0" fmla="*/ 444500 h 5425903"/>
              <a:gd name="connsiteX1" fmla="*/ 8280400 w 8911654"/>
              <a:gd name="connsiteY1" fmla="*/ 0 h 5425903"/>
              <a:gd name="connsiteX2" fmla="*/ 0 w 8911654"/>
              <a:gd name="connsiteY2" fmla="*/ 12700 h 5425903"/>
              <a:gd name="connsiteX3" fmla="*/ 0 w 8911654"/>
              <a:gd name="connsiteY3" fmla="*/ 5041900 h 5425903"/>
              <a:gd name="connsiteX4" fmla="*/ 8293100 w 8911654"/>
              <a:gd name="connsiteY4" fmla="*/ 5092700 h 5425903"/>
              <a:gd name="connsiteX5" fmla="*/ 8305800 w 8911654"/>
              <a:gd name="connsiteY5" fmla="*/ 4648200 h 5425903"/>
              <a:gd name="connsiteX6" fmla="*/ 368300 w 8911654"/>
              <a:gd name="connsiteY6" fmla="*/ 2552700 h 5425903"/>
              <a:gd name="connsiteX7" fmla="*/ 8293100 w 8911654"/>
              <a:gd name="connsiteY7" fmla="*/ 444500 h 5425903"/>
              <a:gd name="connsiteX0" fmla="*/ 8293100 w 8911654"/>
              <a:gd name="connsiteY0" fmla="*/ 444500 h 5425903"/>
              <a:gd name="connsiteX1" fmla="*/ 8280400 w 8911654"/>
              <a:gd name="connsiteY1" fmla="*/ 0 h 5425903"/>
              <a:gd name="connsiteX2" fmla="*/ 0 w 8911654"/>
              <a:gd name="connsiteY2" fmla="*/ 12700 h 5425903"/>
              <a:gd name="connsiteX3" fmla="*/ 0 w 8911654"/>
              <a:gd name="connsiteY3" fmla="*/ 5041900 h 5425903"/>
              <a:gd name="connsiteX4" fmla="*/ 8293100 w 8911654"/>
              <a:gd name="connsiteY4" fmla="*/ 5092700 h 5425903"/>
              <a:gd name="connsiteX5" fmla="*/ 8305800 w 8911654"/>
              <a:gd name="connsiteY5" fmla="*/ 4648200 h 5425903"/>
              <a:gd name="connsiteX6" fmla="*/ 368300 w 8911654"/>
              <a:gd name="connsiteY6" fmla="*/ 2552700 h 5425903"/>
              <a:gd name="connsiteX7" fmla="*/ 8293100 w 8911654"/>
              <a:gd name="connsiteY7" fmla="*/ 444500 h 5425903"/>
              <a:gd name="connsiteX0" fmla="*/ 8293100 w 8911654"/>
              <a:gd name="connsiteY0" fmla="*/ 444500 h 5092700"/>
              <a:gd name="connsiteX1" fmla="*/ 8280400 w 8911654"/>
              <a:gd name="connsiteY1" fmla="*/ 0 h 5092700"/>
              <a:gd name="connsiteX2" fmla="*/ 0 w 8911654"/>
              <a:gd name="connsiteY2" fmla="*/ 12700 h 5092700"/>
              <a:gd name="connsiteX3" fmla="*/ 0 w 8911654"/>
              <a:gd name="connsiteY3" fmla="*/ 5041900 h 5092700"/>
              <a:gd name="connsiteX4" fmla="*/ 8293100 w 8911654"/>
              <a:gd name="connsiteY4" fmla="*/ 5092700 h 5092700"/>
              <a:gd name="connsiteX5" fmla="*/ 8305800 w 8911654"/>
              <a:gd name="connsiteY5" fmla="*/ 4648200 h 5092700"/>
              <a:gd name="connsiteX6" fmla="*/ 368300 w 8911654"/>
              <a:gd name="connsiteY6" fmla="*/ 2552700 h 5092700"/>
              <a:gd name="connsiteX7" fmla="*/ 8293100 w 8911654"/>
              <a:gd name="connsiteY7" fmla="*/ 444500 h 5092700"/>
              <a:gd name="connsiteX0" fmla="*/ 8293100 w 8911654"/>
              <a:gd name="connsiteY0" fmla="*/ 444500 h 5092700"/>
              <a:gd name="connsiteX1" fmla="*/ 8280400 w 8911654"/>
              <a:gd name="connsiteY1" fmla="*/ 0 h 5092700"/>
              <a:gd name="connsiteX2" fmla="*/ 0 w 8911654"/>
              <a:gd name="connsiteY2" fmla="*/ 12700 h 5092700"/>
              <a:gd name="connsiteX3" fmla="*/ 12700 w 8911654"/>
              <a:gd name="connsiteY3" fmla="*/ 5080000 h 5092700"/>
              <a:gd name="connsiteX4" fmla="*/ 8293100 w 8911654"/>
              <a:gd name="connsiteY4" fmla="*/ 5092700 h 5092700"/>
              <a:gd name="connsiteX5" fmla="*/ 8305800 w 8911654"/>
              <a:gd name="connsiteY5" fmla="*/ 4648200 h 5092700"/>
              <a:gd name="connsiteX6" fmla="*/ 368300 w 8911654"/>
              <a:gd name="connsiteY6" fmla="*/ 2552700 h 5092700"/>
              <a:gd name="connsiteX7" fmla="*/ 8293100 w 8911654"/>
              <a:gd name="connsiteY7" fmla="*/ 444500 h 5092700"/>
              <a:gd name="connsiteX0" fmla="*/ 8293100 w 8897420"/>
              <a:gd name="connsiteY0" fmla="*/ 444500 h 5092700"/>
              <a:gd name="connsiteX1" fmla="*/ 8280400 w 8897420"/>
              <a:gd name="connsiteY1" fmla="*/ 0 h 5092700"/>
              <a:gd name="connsiteX2" fmla="*/ 0 w 8897420"/>
              <a:gd name="connsiteY2" fmla="*/ 12700 h 5092700"/>
              <a:gd name="connsiteX3" fmla="*/ 12700 w 8897420"/>
              <a:gd name="connsiteY3" fmla="*/ 5080000 h 5092700"/>
              <a:gd name="connsiteX4" fmla="*/ 8293100 w 8897420"/>
              <a:gd name="connsiteY4" fmla="*/ 5092700 h 5092700"/>
              <a:gd name="connsiteX5" fmla="*/ 8305800 w 8897420"/>
              <a:gd name="connsiteY5" fmla="*/ 4648200 h 5092700"/>
              <a:gd name="connsiteX6" fmla="*/ 368300 w 8897420"/>
              <a:gd name="connsiteY6" fmla="*/ 2552700 h 5092700"/>
              <a:gd name="connsiteX7" fmla="*/ 8293100 w 8897420"/>
              <a:gd name="connsiteY7" fmla="*/ 444500 h 5092700"/>
              <a:gd name="connsiteX0" fmla="*/ 8293100 w 8897420"/>
              <a:gd name="connsiteY0" fmla="*/ 444500 h 5092700"/>
              <a:gd name="connsiteX1" fmla="*/ 8280400 w 8897420"/>
              <a:gd name="connsiteY1" fmla="*/ 0 h 5092700"/>
              <a:gd name="connsiteX2" fmla="*/ 0 w 8897420"/>
              <a:gd name="connsiteY2" fmla="*/ 12700 h 5092700"/>
              <a:gd name="connsiteX3" fmla="*/ 12700 w 8897420"/>
              <a:gd name="connsiteY3" fmla="*/ 5080000 h 5092700"/>
              <a:gd name="connsiteX4" fmla="*/ 8293100 w 8897420"/>
              <a:gd name="connsiteY4" fmla="*/ 5092700 h 5092700"/>
              <a:gd name="connsiteX5" fmla="*/ 8305800 w 8897420"/>
              <a:gd name="connsiteY5" fmla="*/ 4648200 h 5092700"/>
              <a:gd name="connsiteX6" fmla="*/ 368300 w 8897420"/>
              <a:gd name="connsiteY6" fmla="*/ 2552700 h 5092700"/>
              <a:gd name="connsiteX7" fmla="*/ 8293100 w 8897420"/>
              <a:gd name="connsiteY7" fmla="*/ 444500 h 5092700"/>
              <a:gd name="connsiteX0" fmla="*/ 8293100 w 8897420"/>
              <a:gd name="connsiteY0" fmla="*/ 444500 h 5092700"/>
              <a:gd name="connsiteX1" fmla="*/ 8280400 w 8897420"/>
              <a:gd name="connsiteY1" fmla="*/ 0 h 5092700"/>
              <a:gd name="connsiteX2" fmla="*/ 0 w 8897420"/>
              <a:gd name="connsiteY2" fmla="*/ 12700 h 5092700"/>
              <a:gd name="connsiteX3" fmla="*/ 12700 w 8897420"/>
              <a:gd name="connsiteY3" fmla="*/ 5080000 h 5092700"/>
              <a:gd name="connsiteX4" fmla="*/ 8293100 w 8897420"/>
              <a:gd name="connsiteY4" fmla="*/ 5092700 h 5092700"/>
              <a:gd name="connsiteX5" fmla="*/ 8305800 w 8897420"/>
              <a:gd name="connsiteY5" fmla="*/ 4648200 h 5092700"/>
              <a:gd name="connsiteX6" fmla="*/ 368300 w 8897420"/>
              <a:gd name="connsiteY6" fmla="*/ 2552700 h 5092700"/>
              <a:gd name="connsiteX7" fmla="*/ 8293100 w 8897420"/>
              <a:gd name="connsiteY7" fmla="*/ 444500 h 5092700"/>
              <a:gd name="connsiteX0" fmla="*/ 8293100 w 8897420"/>
              <a:gd name="connsiteY0" fmla="*/ 444500 h 5092700"/>
              <a:gd name="connsiteX1" fmla="*/ 8280400 w 8897420"/>
              <a:gd name="connsiteY1" fmla="*/ 0 h 5092700"/>
              <a:gd name="connsiteX2" fmla="*/ 0 w 8897420"/>
              <a:gd name="connsiteY2" fmla="*/ 12700 h 5092700"/>
              <a:gd name="connsiteX3" fmla="*/ 12700 w 8897420"/>
              <a:gd name="connsiteY3" fmla="*/ 5080000 h 5092700"/>
              <a:gd name="connsiteX4" fmla="*/ 8293100 w 8897420"/>
              <a:gd name="connsiteY4" fmla="*/ 5092700 h 5092700"/>
              <a:gd name="connsiteX5" fmla="*/ 8305800 w 8897420"/>
              <a:gd name="connsiteY5" fmla="*/ 4648200 h 5092700"/>
              <a:gd name="connsiteX6" fmla="*/ 368300 w 8897420"/>
              <a:gd name="connsiteY6" fmla="*/ 2552700 h 5092700"/>
              <a:gd name="connsiteX7" fmla="*/ 8293100 w 8897420"/>
              <a:gd name="connsiteY7" fmla="*/ 444500 h 5092700"/>
              <a:gd name="connsiteX0" fmla="*/ 8293100 w 8897420"/>
              <a:gd name="connsiteY0" fmla="*/ 444500 h 5092700"/>
              <a:gd name="connsiteX1" fmla="*/ 8280400 w 8897420"/>
              <a:gd name="connsiteY1" fmla="*/ 0 h 5092700"/>
              <a:gd name="connsiteX2" fmla="*/ 0 w 8897420"/>
              <a:gd name="connsiteY2" fmla="*/ 12700 h 5092700"/>
              <a:gd name="connsiteX3" fmla="*/ 12700 w 8897420"/>
              <a:gd name="connsiteY3" fmla="*/ 5080000 h 5092700"/>
              <a:gd name="connsiteX4" fmla="*/ 8293100 w 8897420"/>
              <a:gd name="connsiteY4" fmla="*/ 5092700 h 5092700"/>
              <a:gd name="connsiteX5" fmla="*/ 8305800 w 8897420"/>
              <a:gd name="connsiteY5" fmla="*/ 4648200 h 5092700"/>
              <a:gd name="connsiteX6" fmla="*/ 368300 w 8897420"/>
              <a:gd name="connsiteY6" fmla="*/ 2552700 h 5092700"/>
              <a:gd name="connsiteX7" fmla="*/ 8293100 w 8897420"/>
              <a:gd name="connsiteY7" fmla="*/ 444500 h 5092700"/>
              <a:gd name="connsiteX0" fmla="*/ 8293100 w 8897420"/>
              <a:gd name="connsiteY0" fmla="*/ 444500 h 5092700"/>
              <a:gd name="connsiteX1" fmla="*/ 8280400 w 8897420"/>
              <a:gd name="connsiteY1" fmla="*/ 0 h 5092700"/>
              <a:gd name="connsiteX2" fmla="*/ 0 w 8897420"/>
              <a:gd name="connsiteY2" fmla="*/ 12700 h 5092700"/>
              <a:gd name="connsiteX3" fmla="*/ 12700 w 8897420"/>
              <a:gd name="connsiteY3" fmla="*/ 5080000 h 5092700"/>
              <a:gd name="connsiteX4" fmla="*/ 8293100 w 8897420"/>
              <a:gd name="connsiteY4" fmla="*/ 5092700 h 5092700"/>
              <a:gd name="connsiteX5" fmla="*/ 8305800 w 8897420"/>
              <a:gd name="connsiteY5" fmla="*/ 4648200 h 5092700"/>
              <a:gd name="connsiteX6" fmla="*/ 368300 w 8897420"/>
              <a:gd name="connsiteY6" fmla="*/ 2552700 h 5092700"/>
              <a:gd name="connsiteX7" fmla="*/ 8293100 w 8897420"/>
              <a:gd name="connsiteY7" fmla="*/ 444500 h 5092700"/>
              <a:gd name="connsiteX0" fmla="*/ 8293100 w 8319516"/>
              <a:gd name="connsiteY0" fmla="*/ 444500 h 5092700"/>
              <a:gd name="connsiteX1" fmla="*/ 8280400 w 8319516"/>
              <a:gd name="connsiteY1" fmla="*/ 0 h 5092700"/>
              <a:gd name="connsiteX2" fmla="*/ 0 w 8319516"/>
              <a:gd name="connsiteY2" fmla="*/ 12700 h 5092700"/>
              <a:gd name="connsiteX3" fmla="*/ 12700 w 8319516"/>
              <a:gd name="connsiteY3" fmla="*/ 5080000 h 5092700"/>
              <a:gd name="connsiteX4" fmla="*/ 8293100 w 8319516"/>
              <a:gd name="connsiteY4" fmla="*/ 5092700 h 5092700"/>
              <a:gd name="connsiteX5" fmla="*/ 8305800 w 8319516"/>
              <a:gd name="connsiteY5" fmla="*/ 4648200 h 5092700"/>
              <a:gd name="connsiteX6" fmla="*/ 368300 w 8319516"/>
              <a:gd name="connsiteY6" fmla="*/ 2552700 h 5092700"/>
              <a:gd name="connsiteX7" fmla="*/ 8293100 w 8319516"/>
              <a:gd name="connsiteY7" fmla="*/ 444500 h 5092700"/>
              <a:gd name="connsiteX0" fmla="*/ 8293100 w 8319516"/>
              <a:gd name="connsiteY0" fmla="*/ 444500 h 5092700"/>
              <a:gd name="connsiteX1" fmla="*/ 8280400 w 8319516"/>
              <a:gd name="connsiteY1" fmla="*/ 0 h 5092700"/>
              <a:gd name="connsiteX2" fmla="*/ 0 w 8319516"/>
              <a:gd name="connsiteY2" fmla="*/ 12700 h 5092700"/>
              <a:gd name="connsiteX3" fmla="*/ 12700 w 8319516"/>
              <a:gd name="connsiteY3" fmla="*/ 5080000 h 5092700"/>
              <a:gd name="connsiteX4" fmla="*/ 8293100 w 8319516"/>
              <a:gd name="connsiteY4" fmla="*/ 5092700 h 5092700"/>
              <a:gd name="connsiteX5" fmla="*/ 8305800 w 8319516"/>
              <a:gd name="connsiteY5" fmla="*/ 4648200 h 5092700"/>
              <a:gd name="connsiteX6" fmla="*/ 298450 w 8319516"/>
              <a:gd name="connsiteY6" fmla="*/ 2565400 h 5092700"/>
              <a:gd name="connsiteX7" fmla="*/ 8293100 w 8319516"/>
              <a:gd name="connsiteY7" fmla="*/ 444500 h 5092700"/>
              <a:gd name="connsiteX0" fmla="*/ 8324850 w 8324850"/>
              <a:gd name="connsiteY0" fmla="*/ 431800 h 5092700"/>
              <a:gd name="connsiteX1" fmla="*/ 8280400 w 8324850"/>
              <a:gd name="connsiteY1" fmla="*/ 0 h 5092700"/>
              <a:gd name="connsiteX2" fmla="*/ 0 w 8324850"/>
              <a:gd name="connsiteY2" fmla="*/ 12700 h 5092700"/>
              <a:gd name="connsiteX3" fmla="*/ 12700 w 8324850"/>
              <a:gd name="connsiteY3" fmla="*/ 5080000 h 5092700"/>
              <a:gd name="connsiteX4" fmla="*/ 8293100 w 8324850"/>
              <a:gd name="connsiteY4" fmla="*/ 5092700 h 5092700"/>
              <a:gd name="connsiteX5" fmla="*/ 8305800 w 8324850"/>
              <a:gd name="connsiteY5" fmla="*/ 4648200 h 5092700"/>
              <a:gd name="connsiteX6" fmla="*/ 298450 w 8324850"/>
              <a:gd name="connsiteY6" fmla="*/ 2565400 h 5092700"/>
              <a:gd name="connsiteX7" fmla="*/ 8324850 w 8324850"/>
              <a:gd name="connsiteY7" fmla="*/ 431800 h 5092700"/>
              <a:gd name="connsiteX0" fmla="*/ 8324850 w 8336896"/>
              <a:gd name="connsiteY0" fmla="*/ 419100 h 5080000"/>
              <a:gd name="connsiteX1" fmla="*/ 8312150 w 8336896"/>
              <a:gd name="connsiteY1" fmla="*/ 0 h 5080000"/>
              <a:gd name="connsiteX2" fmla="*/ 0 w 8336896"/>
              <a:gd name="connsiteY2" fmla="*/ 0 h 5080000"/>
              <a:gd name="connsiteX3" fmla="*/ 12700 w 8336896"/>
              <a:gd name="connsiteY3" fmla="*/ 5067300 h 5080000"/>
              <a:gd name="connsiteX4" fmla="*/ 8293100 w 8336896"/>
              <a:gd name="connsiteY4" fmla="*/ 5080000 h 5080000"/>
              <a:gd name="connsiteX5" fmla="*/ 8305800 w 8336896"/>
              <a:gd name="connsiteY5" fmla="*/ 4635500 h 5080000"/>
              <a:gd name="connsiteX6" fmla="*/ 298450 w 8336896"/>
              <a:gd name="connsiteY6" fmla="*/ 2552700 h 5080000"/>
              <a:gd name="connsiteX7" fmla="*/ 8324850 w 8336896"/>
              <a:gd name="connsiteY7" fmla="*/ 419100 h 5080000"/>
              <a:gd name="connsiteX0" fmla="*/ 8324850 w 8324850"/>
              <a:gd name="connsiteY0" fmla="*/ 419100 h 5080000"/>
              <a:gd name="connsiteX1" fmla="*/ 8312150 w 8324850"/>
              <a:gd name="connsiteY1" fmla="*/ 0 h 5080000"/>
              <a:gd name="connsiteX2" fmla="*/ 0 w 8324850"/>
              <a:gd name="connsiteY2" fmla="*/ 0 h 5080000"/>
              <a:gd name="connsiteX3" fmla="*/ 12700 w 8324850"/>
              <a:gd name="connsiteY3" fmla="*/ 5067300 h 5080000"/>
              <a:gd name="connsiteX4" fmla="*/ 8293100 w 8324850"/>
              <a:gd name="connsiteY4" fmla="*/ 5080000 h 5080000"/>
              <a:gd name="connsiteX5" fmla="*/ 8305800 w 8324850"/>
              <a:gd name="connsiteY5" fmla="*/ 4635500 h 5080000"/>
              <a:gd name="connsiteX6" fmla="*/ 298450 w 8324850"/>
              <a:gd name="connsiteY6" fmla="*/ 2552700 h 5080000"/>
              <a:gd name="connsiteX7" fmla="*/ 8324850 w 8324850"/>
              <a:gd name="connsiteY7" fmla="*/ 419100 h 5080000"/>
              <a:gd name="connsiteX0" fmla="*/ 8324850 w 8332611"/>
              <a:gd name="connsiteY0" fmla="*/ 419100 h 5080000"/>
              <a:gd name="connsiteX1" fmla="*/ 8312150 w 8332611"/>
              <a:gd name="connsiteY1" fmla="*/ 0 h 5080000"/>
              <a:gd name="connsiteX2" fmla="*/ 0 w 8332611"/>
              <a:gd name="connsiteY2" fmla="*/ 0 h 5080000"/>
              <a:gd name="connsiteX3" fmla="*/ 12700 w 8332611"/>
              <a:gd name="connsiteY3" fmla="*/ 5067300 h 5080000"/>
              <a:gd name="connsiteX4" fmla="*/ 8293100 w 8332611"/>
              <a:gd name="connsiteY4" fmla="*/ 5080000 h 5080000"/>
              <a:gd name="connsiteX5" fmla="*/ 8331200 w 8332611"/>
              <a:gd name="connsiteY5" fmla="*/ 4622800 h 5080000"/>
              <a:gd name="connsiteX6" fmla="*/ 298450 w 8332611"/>
              <a:gd name="connsiteY6" fmla="*/ 2552700 h 5080000"/>
              <a:gd name="connsiteX7" fmla="*/ 8324850 w 8332611"/>
              <a:gd name="connsiteY7" fmla="*/ 419100 h 5080000"/>
              <a:gd name="connsiteX0" fmla="*/ 8324850 w 8353777"/>
              <a:gd name="connsiteY0" fmla="*/ 419100 h 5073650"/>
              <a:gd name="connsiteX1" fmla="*/ 8312150 w 8353777"/>
              <a:gd name="connsiteY1" fmla="*/ 0 h 5073650"/>
              <a:gd name="connsiteX2" fmla="*/ 0 w 8353777"/>
              <a:gd name="connsiteY2" fmla="*/ 0 h 5073650"/>
              <a:gd name="connsiteX3" fmla="*/ 12700 w 8353777"/>
              <a:gd name="connsiteY3" fmla="*/ 5067300 h 5073650"/>
              <a:gd name="connsiteX4" fmla="*/ 8331200 w 8353777"/>
              <a:gd name="connsiteY4" fmla="*/ 5073650 h 5073650"/>
              <a:gd name="connsiteX5" fmla="*/ 8331200 w 8353777"/>
              <a:gd name="connsiteY5" fmla="*/ 4622800 h 5073650"/>
              <a:gd name="connsiteX6" fmla="*/ 298450 w 8353777"/>
              <a:gd name="connsiteY6" fmla="*/ 2552700 h 5073650"/>
              <a:gd name="connsiteX7" fmla="*/ 8324850 w 8353777"/>
              <a:gd name="connsiteY7" fmla="*/ 419100 h 5073650"/>
              <a:gd name="connsiteX0" fmla="*/ 8324850 w 8331200"/>
              <a:gd name="connsiteY0" fmla="*/ 419100 h 5073650"/>
              <a:gd name="connsiteX1" fmla="*/ 8312150 w 8331200"/>
              <a:gd name="connsiteY1" fmla="*/ 0 h 5073650"/>
              <a:gd name="connsiteX2" fmla="*/ 0 w 8331200"/>
              <a:gd name="connsiteY2" fmla="*/ 0 h 5073650"/>
              <a:gd name="connsiteX3" fmla="*/ 12700 w 8331200"/>
              <a:gd name="connsiteY3" fmla="*/ 5067300 h 5073650"/>
              <a:gd name="connsiteX4" fmla="*/ 8331200 w 8331200"/>
              <a:gd name="connsiteY4" fmla="*/ 5073650 h 5073650"/>
              <a:gd name="connsiteX5" fmla="*/ 8331200 w 8331200"/>
              <a:gd name="connsiteY5" fmla="*/ 4622800 h 5073650"/>
              <a:gd name="connsiteX6" fmla="*/ 298450 w 8331200"/>
              <a:gd name="connsiteY6" fmla="*/ 2552700 h 5073650"/>
              <a:gd name="connsiteX7" fmla="*/ 8324850 w 8331200"/>
              <a:gd name="connsiteY7" fmla="*/ 419100 h 5073650"/>
              <a:gd name="connsiteX0" fmla="*/ 8324850 w 8331200"/>
              <a:gd name="connsiteY0" fmla="*/ 419100 h 5073650"/>
              <a:gd name="connsiteX1" fmla="*/ 8312150 w 8331200"/>
              <a:gd name="connsiteY1" fmla="*/ 0 h 5073650"/>
              <a:gd name="connsiteX2" fmla="*/ 0 w 8331200"/>
              <a:gd name="connsiteY2" fmla="*/ 0 h 5073650"/>
              <a:gd name="connsiteX3" fmla="*/ 12700 w 8331200"/>
              <a:gd name="connsiteY3" fmla="*/ 5067300 h 5073650"/>
              <a:gd name="connsiteX4" fmla="*/ 8331200 w 8331200"/>
              <a:gd name="connsiteY4" fmla="*/ 5073650 h 5073650"/>
              <a:gd name="connsiteX5" fmla="*/ 8331200 w 8331200"/>
              <a:gd name="connsiteY5" fmla="*/ 4622800 h 5073650"/>
              <a:gd name="connsiteX6" fmla="*/ 298450 w 8331200"/>
              <a:gd name="connsiteY6" fmla="*/ 2552700 h 5073650"/>
              <a:gd name="connsiteX7" fmla="*/ 8324850 w 8331200"/>
              <a:gd name="connsiteY7" fmla="*/ 419100 h 5073650"/>
              <a:gd name="connsiteX0" fmla="*/ 8324850 w 8331200"/>
              <a:gd name="connsiteY0" fmla="*/ 419100 h 5073650"/>
              <a:gd name="connsiteX1" fmla="*/ 8312150 w 8331200"/>
              <a:gd name="connsiteY1" fmla="*/ 0 h 5073650"/>
              <a:gd name="connsiteX2" fmla="*/ 0 w 8331200"/>
              <a:gd name="connsiteY2" fmla="*/ 0 h 5073650"/>
              <a:gd name="connsiteX3" fmla="*/ 12700 w 8331200"/>
              <a:gd name="connsiteY3" fmla="*/ 5067300 h 5073650"/>
              <a:gd name="connsiteX4" fmla="*/ 8331200 w 8331200"/>
              <a:gd name="connsiteY4" fmla="*/ 5073650 h 5073650"/>
              <a:gd name="connsiteX5" fmla="*/ 8331200 w 8331200"/>
              <a:gd name="connsiteY5" fmla="*/ 4622800 h 5073650"/>
              <a:gd name="connsiteX6" fmla="*/ 298450 w 8331200"/>
              <a:gd name="connsiteY6" fmla="*/ 2552700 h 5073650"/>
              <a:gd name="connsiteX7" fmla="*/ 8324850 w 8331200"/>
              <a:gd name="connsiteY7" fmla="*/ 419100 h 507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31200" h="5073650">
                <a:moveTo>
                  <a:pt x="8324850" y="419100"/>
                </a:moveTo>
                <a:lnTo>
                  <a:pt x="8312150" y="0"/>
                </a:lnTo>
                <a:lnTo>
                  <a:pt x="0" y="0"/>
                </a:lnTo>
                <a:cubicBezTo>
                  <a:pt x="4233" y="1689100"/>
                  <a:pt x="8467" y="3378200"/>
                  <a:pt x="12700" y="5067300"/>
                </a:cubicBezTo>
                <a:lnTo>
                  <a:pt x="8331200" y="5073650"/>
                </a:lnTo>
                <a:lnTo>
                  <a:pt x="8331200" y="4622800"/>
                </a:lnTo>
                <a:lnTo>
                  <a:pt x="298450" y="2552700"/>
                </a:lnTo>
                <a:lnTo>
                  <a:pt x="8324850" y="419100"/>
                </a:lnTo>
                <a:close/>
              </a:path>
            </a:pathLst>
          </a:custGeom>
          <a:solidFill>
            <a:srgbClr val="FFFF00">
              <a:alpha val="30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9" name="TextBox 8"/>
          <p:cNvSpPr txBox="1"/>
          <p:nvPr/>
        </p:nvSpPr>
        <p:spPr>
          <a:xfrm>
            <a:off x="425452" y="1050743"/>
            <a:ext cx="444500" cy="369332"/>
          </a:xfrm>
          <a:prstGeom prst="rect">
            <a:avLst/>
          </a:prstGeom>
          <a:noFill/>
        </p:spPr>
        <p:txBody>
          <a:bodyPr wrap="square" rtlCol="0">
            <a:spAutoFit/>
          </a:bodyPr>
          <a:lstStyle/>
          <a:p>
            <a:pPr algn="ctr"/>
            <a:r>
              <a:rPr lang="en-US" dirty="0" smtClean="0">
                <a:solidFill>
                  <a:schemeClr val="bg1"/>
                </a:solidFill>
                <a:latin typeface="Arial"/>
                <a:cs typeface="Arial"/>
              </a:rPr>
              <a:t>A</a:t>
            </a:r>
            <a:endParaRPr lang="en-US" dirty="0">
              <a:solidFill>
                <a:schemeClr val="bg1"/>
              </a:solidFill>
              <a:latin typeface="Arial"/>
              <a:cs typeface="Arial"/>
            </a:endParaRPr>
          </a:p>
        </p:txBody>
      </p:sp>
      <p:sp>
        <p:nvSpPr>
          <p:cNvPr id="10" name="TextBox 9"/>
          <p:cNvSpPr txBox="1"/>
          <p:nvPr/>
        </p:nvSpPr>
        <p:spPr>
          <a:xfrm>
            <a:off x="1968931" y="1050743"/>
            <a:ext cx="406400" cy="369332"/>
          </a:xfrm>
          <a:prstGeom prst="rect">
            <a:avLst/>
          </a:prstGeom>
          <a:noFill/>
        </p:spPr>
        <p:txBody>
          <a:bodyPr wrap="square" rtlCol="0">
            <a:spAutoFit/>
          </a:bodyPr>
          <a:lstStyle/>
          <a:p>
            <a:pPr algn="ctr"/>
            <a:r>
              <a:rPr lang="en-US" dirty="0" smtClean="0">
                <a:solidFill>
                  <a:srgbClr val="FFFFFF"/>
                </a:solidFill>
                <a:latin typeface="Arial"/>
                <a:cs typeface="Arial"/>
              </a:rPr>
              <a:t>B</a:t>
            </a:r>
            <a:endParaRPr lang="en-US" dirty="0">
              <a:solidFill>
                <a:srgbClr val="FFFFFF"/>
              </a:solidFill>
              <a:latin typeface="Arial"/>
              <a:cs typeface="Arial"/>
            </a:endParaRPr>
          </a:p>
        </p:txBody>
      </p:sp>
      <p:sp>
        <p:nvSpPr>
          <p:cNvPr id="11" name="TextBox 10"/>
          <p:cNvSpPr txBox="1"/>
          <p:nvPr/>
        </p:nvSpPr>
        <p:spPr>
          <a:xfrm>
            <a:off x="3536972" y="1050743"/>
            <a:ext cx="419100" cy="369332"/>
          </a:xfrm>
          <a:prstGeom prst="rect">
            <a:avLst/>
          </a:prstGeom>
          <a:noFill/>
        </p:spPr>
        <p:txBody>
          <a:bodyPr wrap="square" rtlCol="0">
            <a:spAutoFit/>
          </a:bodyPr>
          <a:lstStyle/>
          <a:p>
            <a:pPr algn="ctr"/>
            <a:r>
              <a:rPr lang="en-US" dirty="0" smtClean="0">
                <a:solidFill>
                  <a:schemeClr val="bg1"/>
                </a:solidFill>
                <a:latin typeface="Arial"/>
                <a:cs typeface="Arial"/>
              </a:rPr>
              <a:t>C</a:t>
            </a:r>
            <a:endParaRPr lang="en-US" dirty="0">
              <a:solidFill>
                <a:schemeClr val="bg1"/>
              </a:solidFill>
              <a:latin typeface="Arial"/>
              <a:cs typeface="Arial"/>
            </a:endParaRPr>
          </a:p>
        </p:txBody>
      </p:sp>
      <p:sp>
        <p:nvSpPr>
          <p:cNvPr id="12" name="TextBox 11"/>
          <p:cNvSpPr txBox="1"/>
          <p:nvPr/>
        </p:nvSpPr>
        <p:spPr>
          <a:xfrm>
            <a:off x="5080000" y="1049712"/>
            <a:ext cx="381000" cy="369332"/>
          </a:xfrm>
          <a:prstGeom prst="rect">
            <a:avLst/>
          </a:prstGeom>
          <a:noFill/>
        </p:spPr>
        <p:txBody>
          <a:bodyPr wrap="square" rtlCol="0">
            <a:spAutoFit/>
          </a:bodyPr>
          <a:lstStyle/>
          <a:p>
            <a:pPr algn="ctr"/>
            <a:r>
              <a:rPr lang="en-US" dirty="0" smtClean="0">
                <a:solidFill>
                  <a:schemeClr val="bg1"/>
                </a:solidFill>
                <a:latin typeface="Arial"/>
                <a:cs typeface="Arial"/>
              </a:rPr>
              <a:t>D</a:t>
            </a:r>
            <a:endParaRPr lang="en-US" dirty="0">
              <a:solidFill>
                <a:schemeClr val="bg1"/>
              </a:solidFill>
              <a:latin typeface="Arial"/>
              <a:cs typeface="Arial"/>
            </a:endParaRPr>
          </a:p>
        </p:txBody>
      </p:sp>
      <p:sp>
        <p:nvSpPr>
          <p:cNvPr id="13" name="TextBox 12"/>
          <p:cNvSpPr txBox="1"/>
          <p:nvPr/>
        </p:nvSpPr>
        <p:spPr>
          <a:xfrm>
            <a:off x="6642100" y="1050743"/>
            <a:ext cx="381000" cy="368301"/>
          </a:xfrm>
          <a:prstGeom prst="rect">
            <a:avLst/>
          </a:prstGeom>
          <a:noFill/>
        </p:spPr>
        <p:txBody>
          <a:bodyPr wrap="square" rtlCol="0">
            <a:spAutoFit/>
          </a:bodyPr>
          <a:lstStyle/>
          <a:p>
            <a:pPr algn="ctr"/>
            <a:r>
              <a:rPr lang="en-US" dirty="0" smtClean="0">
                <a:solidFill>
                  <a:srgbClr val="FFFFFF"/>
                </a:solidFill>
                <a:latin typeface="Arial"/>
                <a:cs typeface="Arial"/>
              </a:rPr>
              <a:t>E</a:t>
            </a:r>
            <a:endParaRPr lang="en-US" dirty="0">
              <a:solidFill>
                <a:srgbClr val="FFFFFF"/>
              </a:solidFill>
              <a:latin typeface="Arial"/>
              <a:cs typeface="Arial"/>
            </a:endParaRPr>
          </a:p>
        </p:txBody>
      </p:sp>
      <p:sp>
        <p:nvSpPr>
          <p:cNvPr id="14" name="TextBox 13"/>
          <p:cNvSpPr txBox="1"/>
          <p:nvPr/>
        </p:nvSpPr>
        <p:spPr>
          <a:xfrm>
            <a:off x="8178800" y="1049712"/>
            <a:ext cx="520721" cy="369332"/>
          </a:xfrm>
          <a:prstGeom prst="rect">
            <a:avLst/>
          </a:prstGeom>
          <a:noFill/>
        </p:spPr>
        <p:txBody>
          <a:bodyPr wrap="square" rtlCol="0">
            <a:spAutoFit/>
          </a:bodyPr>
          <a:lstStyle/>
          <a:p>
            <a:pPr algn="ctr"/>
            <a:r>
              <a:rPr lang="en-US" dirty="0" smtClean="0">
                <a:solidFill>
                  <a:srgbClr val="FFFFFF"/>
                </a:solidFill>
                <a:latin typeface="Arial"/>
                <a:cs typeface="Arial"/>
              </a:rPr>
              <a:t>F</a:t>
            </a:r>
            <a:endParaRPr lang="en-US" dirty="0">
              <a:solidFill>
                <a:srgbClr val="FFFFFF"/>
              </a:solidFill>
              <a:latin typeface="Arial"/>
              <a:cs typeface="Arial"/>
            </a:endParaRPr>
          </a:p>
        </p:txBody>
      </p:sp>
      <p:sp>
        <p:nvSpPr>
          <p:cNvPr id="15" name="TextBox 14"/>
          <p:cNvSpPr txBox="1"/>
          <p:nvPr/>
        </p:nvSpPr>
        <p:spPr>
          <a:xfrm>
            <a:off x="4467225" y="6501249"/>
            <a:ext cx="4349750" cy="307777"/>
          </a:xfrm>
          <a:prstGeom prst="rect">
            <a:avLst/>
          </a:prstGeom>
          <a:noFill/>
        </p:spPr>
        <p:txBody>
          <a:bodyPr wrap="square" rtlCol="0">
            <a:spAutoFit/>
          </a:bodyPr>
          <a:lstStyle/>
          <a:p>
            <a:r>
              <a:rPr lang="en-US" sz="1400" dirty="0" smtClean="0">
                <a:solidFill>
                  <a:srgbClr val="FFFFFF"/>
                </a:solidFill>
                <a:latin typeface="Arial"/>
                <a:cs typeface="Arial"/>
              </a:rPr>
              <a:t>From </a:t>
            </a:r>
            <a:r>
              <a:rPr lang="en-US" sz="1400" dirty="0" err="1" smtClean="0">
                <a:solidFill>
                  <a:srgbClr val="FFFFFF"/>
                </a:solidFill>
                <a:latin typeface="Arial"/>
                <a:cs typeface="Arial"/>
              </a:rPr>
              <a:t>Krumbein</a:t>
            </a:r>
            <a:r>
              <a:rPr lang="en-US" sz="1400" dirty="0" smtClean="0">
                <a:solidFill>
                  <a:srgbClr val="FFFFFF"/>
                </a:solidFill>
                <a:latin typeface="Arial"/>
                <a:cs typeface="Arial"/>
              </a:rPr>
              <a:t> &amp; </a:t>
            </a:r>
            <a:r>
              <a:rPr lang="en-US" sz="1400" dirty="0" err="1" smtClean="0">
                <a:solidFill>
                  <a:srgbClr val="FFFFFF"/>
                </a:solidFill>
                <a:latin typeface="Arial"/>
                <a:cs typeface="Arial"/>
              </a:rPr>
              <a:t>Sloss</a:t>
            </a:r>
            <a:r>
              <a:rPr lang="en-US" sz="1400" dirty="0" smtClean="0">
                <a:solidFill>
                  <a:srgbClr val="FFFFFF"/>
                </a:solidFill>
                <a:latin typeface="Arial"/>
                <a:cs typeface="Arial"/>
              </a:rPr>
              <a:t>, 1951, after </a:t>
            </a:r>
            <a:r>
              <a:rPr lang="en-US" sz="1400" dirty="0" err="1" smtClean="0">
                <a:solidFill>
                  <a:srgbClr val="FFFFFF"/>
                </a:solidFill>
                <a:latin typeface="Arial"/>
                <a:cs typeface="Arial"/>
              </a:rPr>
              <a:t>Israelsky</a:t>
            </a:r>
            <a:r>
              <a:rPr lang="en-US" sz="1400" dirty="0" smtClean="0">
                <a:solidFill>
                  <a:srgbClr val="FFFFFF"/>
                </a:solidFill>
                <a:latin typeface="Arial"/>
                <a:cs typeface="Arial"/>
              </a:rPr>
              <a:t>, 1949</a:t>
            </a:r>
            <a:endParaRPr lang="en-US" sz="1400" dirty="0">
              <a:solidFill>
                <a:srgbClr val="FFFFFF"/>
              </a:solidFill>
              <a:latin typeface="Arial"/>
              <a:cs typeface="Arial"/>
            </a:endParaRPr>
          </a:p>
        </p:txBody>
      </p:sp>
      <p:sp>
        <p:nvSpPr>
          <p:cNvPr id="16" name="TextBox 15"/>
          <p:cNvSpPr txBox="1"/>
          <p:nvPr/>
        </p:nvSpPr>
        <p:spPr>
          <a:xfrm>
            <a:off x="466725" y="304512"/>
            <a:ext cx="8286750" cy="584776"/>
          </a:xfrm>
          <a:prstGeom prst="rect">
            <a:avLst/>
          </a:prstGeom>
          <a:noFill/>
        </p:spPr>
        <p:txBody>
          <a:bodyPr wrap="square" rtlCol="0">
            <a:spAutoFit/>
          </a:bodyPr>
          <a:lstStyle/>
          <a:p>
            <a:pPr algn="ctr"/>
            <a:r>
              <a:rPr lang="en-US" sz="3200" dirty="0" smtClean="0">
                <a:solidFill>
                  <a:srgbClr val="FFFFFF"/>
                </a:solidFill>
                <a:latin typeface="Arial"/>
                <a:cs typeface="Arial"/>
              </a:rPr>
              <a:t>BIOFACIES OF A T-R WEDGE</a:t>
            </a:r>
            <a:endParaRPr lang="en-US" sz="3200" dirty="0">
              <a:solidFill>
                <a:srgbClr val="FFFFFF"/>
              </a:solidFill>
              <a:latin typeface="Arial"/>
              <a:cs typeface="Arial"/>
            </a:endParaRPr>
          </a:p>
        </p:txBody>
      </p:sp>
    </p:spTree>
    <p:extLst>
      <p:ext uri="{BB962C8B-B14F-4D97-AF65-F5344CB8AC3E}">
        <p14:creationId xmlns:p14="http://schemas.microsoft.com/office/powerpoint/2010/main" val="2184453111"/>
      </p:ext>
    </p:extLst>
  </p:cSld>
  <p:clrMapOvr>
    <a:masterClrMapping/>
  </p:clrMapOvr>
  <p:timing>
    <p:tnLst>
      <p:par>
        <p:cTn xmlns:p14="http://schemas.microsoft.com/office/powerpoint/2010/mai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2" name="Freeform 1"/>
          <p:cNvSpPr/>
          <p:nvPr/>
        </p:nvSpPr>
        <p:spPr>
          <a:xfrm>
            <a:off x="296333" y="262469"/>
            <a:ext cx="8619067" cy="6349999"/>
          </a:xfrm>
          <a:custGeom>
            <a:avLst/>
            <a:gdLst>
              <a:gd name="connsiteX0" fmla="*/ 63500 w 8775700"/>
              <a:gd name="connsiteY0" fmla="*/ 0 h 6438900"/>
              <a:gd name="connsiteX1" fmla="*/ 63500 w 8775700"/>
              <a:gd name="connsiteY1" fmla="*/ 0 h 6438900"/>
              <a:gd name="connsiteX2" fmla="*/ 38100 w 8775700"/>
              <a:gd name="connsiteY2" fmla="*/ 1435100 h 6438900"/>
              <a:gd name="connsiteX3" fmla="*/ 76200 w 8775700"/>
              <a:gd name="connsiteY3" fmla="*/ 3111500 h 6438900"/>
              <a:gd name="connsiteX4" fmla="*/ 88900 w 8775700"/>
              <a:gd name="connsiteY4" fmla="*/ 3543300 h 6438900"/>
              <a:gd name="connsiteX5" fmla="*/ 114300 w 8775700"/>
              <a:gd name="connsiteY5" fmla="*/ 4038600 h 6438900"/>
              <a:gd name="connsiteX6" fmla="*/ 101600 w 8775700"/>
              <a:gd name="connsiteY6" fmla="*/ 4826000 h 6438900"/>
              <a:gd name="connsiteX7" fmla="*/ 76200 w 8775700"/>
              <a:gd name="connsiteY7" fmla="*/ 5156200 h 6438900"/>
              <a:gd name="connsiteX8" fmla="*/ 50800 w 8775700"/>
              <a:gd name="connsiteY8" fmla="*/ 5346700 h 6438900"/>
              <a:gd name="connsiteX9" fmla="*/ 38100 w 8775700"/>
              <a:gd name="connsiteY9" fmla="*/ 5549900 h 6438900"/>
              <a:gd name="connsiteX10" fmla="*/ 25400 w 8775700"/>
              <a:gd name="connsiteY10" fmla="*/ 5638800 h 6438900"/>
              <a:gd name="connsiteX11" fmla="*/ 0 w 8775700"/>
              <a:gd name="connsiteY11" fmla="*/ 6032500 h 6438900"/>
              <a:gd name="connsiteX12" fmla="*/ 12700 w 8775700"/>
              <a:gd name="connsiteY12" fmla="*/ 6248400 h 6438900"/>
              <a:gd name="connsiteX13" fmla="*/ 50800 w 8775700"/>
              <a:gd name="connsiteY13" fmla="*/ 6337300 h 6438900"/>
              <a:gd name="connsiteX14" fmla="*/ 177800 w 8775700"/>
              <a:gd name="connsiteY14" fmla="*/ 6350000 h 6438900"/>
              <a:gd name="connsiteX15" fmla="*/ 1524000 w 8775700"/>
              <a:gd name="connsiteY15" fmla="*/ 6362700 h 6438900"/>
              <a:gd name="connsiteX16" fmla="*/ 2616200 w 8775700"/>
              <a:gd name="connsiteY16" fmla="*/ 6350000 h 6438900"/>
              <a:gd name="connsiteX17" fmla="*/ 3683000 w 8775700"/>
              <a:gd name="connsiteY17" fmla="*/ 6362700 h 6438900"/>
              <a:gd name="connsiteX18" fmla="*/ 5880100 w 8775700"/>
              <a:gd name="connsiteY18" fmla="*/ 6375400 h 6438900"/>
              <a:gd name="connsiteX19" fmla="*/ 6108700 w 8775700"/>
              <a:gd name="connsiteY19" fmla="*/ 6388100 h 6438900"/>
              <a:gd name="connsiteX20" fmla="*/ 6223000 w 8775700"/>
              <a:gd name="connsiteY20" fmla="*/ 6400800 h 6438900"/>
              <a:gd name="connsiteX21" fmla="*/ 8483600 w 8775700"/>
              <a:gd name="connsiteY21" fmla="*/ 6438900 h 6438900"/>
              <a:gd name="connsiteX22" fmla="*/ 8597900 w 8775700"/>
              <a:gd name="connsiteY22" fmla="*/ 6426200 h 6438900"/>
              <a:gd name="connsiteX23" fmla="*/ 8636000 w 8775700"/>
              <a:gd name="connsiteY23" fmla="*/ 6413500 h 6438900"/>
              <a:gd name="connsiteX24" fmla="*/ 8648700 w 8775700"/>
              <a:gd name="connsiteY24" fmla="*/ 6375400 h 6438900"/>
              <a:gd name="connsiteX25" fmla="*/ 8674100 w 8775700"/>
              <a:gd name="connsiteY25" fmla="*/ 5791200 h 6438900"/>
              <a:gd name="connsiteX26" fmla="*/ 8661400 w 8775700"/>
              <a:gd name="connsiteY26" fmla="*/ 5295900 h 6438900"/>
              <a:gd name="connsiteX27" fmla="*/ 8648700 w 8775700"/>
              <a:gd name="connsiteY27" fmla="*/ 4711700 h 6438900"/>
              <a:gd name="connsiteX28" fmla="*/ 8661400 w 8775700"/>
              <a:gd name="connsiteY28" fmla="*/ 3009900 h 6438900"/>
              <a:gd name="connsiteX29" fmla="*/ 8686800 w 8775700"/>
              <a:gd name="connsiteY29" fmla="*/ 2501900 h 6438900"/>
              <a:gd name="connsiteX30" fmla="*/ 8699500 w 8775700"/>
              <a:gd name="connsiteY30" fmla="*/ 2400300 h 6438900"/>
              <a:gd name="connsiteX31" fmla="*/ 8724900 w 8775700"/>
              <a:gd name="connsiteY31" fmla="*/ 2311400 h 6438900"/>
              <a:gd name="connsiteX32" fmla="*/ 8737600 w 8775700"/>
              <a:gd name="connsiteY32" fmla="*/ 2209800 h 6438900"/>
              <a:gd name="connsiteX33" fmla="*/ 8763000 w 8775700"/>
              <a:gd name="connsiteY33" fmla="*/ 1930400 h 6438900"/>
              <a:gd name="connsiteX34" fmla="*/ 8775700 w 8775700"/>
              <a:gd name="connsiteY34" fmla="*/ 1536700 h 6438900"/>
              <a:gd name="connsiteX35" fmla="*/ 8763000 w 8775700"/>
              <a:gd name="connsiteY35" fmla="*/ 1587500 h 6438900"/>
              <a:gd name="connsiteX36" fmla="*/ 8750300 w 8775700"/>
              <a:gd name="connsiteY36" fmla="*/ 177800 h 6438900"/>
              <a:gd name="connsiteX37" fmla="*/ 8724900 w 8775700"/>
              <a:gd name="connsiteY37" fmla="*/ 63500 h 6438900"/>
              <a:gd name="connsiteX38" fmla="*/ 8699500 w 8775700"/>
              <a:gd name="connsiteY38" fmla="*/ 25400 h 6438900"/>
              <a:gd name="connsiteX39" fmla="*/ 8661400 w 8775700"/>
              <a:gd name="connsiteY39" fmla="*/ 12700 h 6438900"/>
              <a:gd name="connsiteX40" fmla="*/ 7861300 w 8775700"/>
              <a:gd name="connsiteY40" fmla="*/ 25400 h 6438900"/>
              <a:gd name="connsiteX41" fmla="*/ 7200900 w 8775700"/>
              <a:gd name="connsiteY41" fmla="*/ 12700 h 6438900"/>
              <a:gd name="connsiteX42" fmla="*/ 6819900 w 8775700"/>
              <a:gd name="connsiteY42" fmla="*/ 25400 h 6438900"/>
              <a:gd name="connsiteX43" fmla="*/ 6388100 w 8775700"/>
              <a:gd name="connsiteY43" fmla="*/ 50800 h 6438900"/>
              <a:gd name="connsiteX44" fmla="*/ 1816100 w 8775700"/>
              <a:gd name="connsiteY44" fmla="*/ 38100 h 6438900"/>
              <a:gd name="connsiteX45" fmla="*/ 1206500 w 8775700"/>
              <a:gd name="connsiteY45" fmla="*/ 25400 h 6438900"/>
              <a:gd name="connsiteX46" fmla="*/ 63500 w 8775700"/>
              <a:gd name="connsiteY46" fmla="*/ 0 h 6438900"/>
              <a:gd name="connsiteX0" fmla="*/ 63500 w 8775700"/>
              <a:gd name="connsiteY0" fmla="*/ 0 h 6438900"/>
              <a:gd name="connsiteX1" fmla="*/ 63500 w 8775700"/>
              <a:gd name="connsiteY1" fmla="*/ 0 h 6438900"/>
              <a:gd name="connsiteX2" fmla="*/ 38100 w 8775700"/>
              <a:gd name="connsiteY2" fmla="*/ 1435100 h 6438900"/>
              <a:gd name="connsiteX3" fmla="*/ 76200 w 8775700"/>
              <a:gd name="connsiteY3" fmla="*/ 3111500 h 6438900"/>
              <a:gd name="connsiteX4" fmla="*/ 88900 w 8775700"/>
              <a:gd name="connsiteY4" fmla="*/ 3543300 h 6438900"/>
              <a:gd name="connsiteX5" fmla="*/ 114300 w 8775700"/>
              <a:gd name="connsiteY5" fmla="*/ 4038600 h 6438900"/>
              <a:gd name="connsiteX6" fmla="*/ 101600 w 8775700"/>
              <a:gd name="connsiteY6" fmla="*/ 4826000 h 6438900"/>
              <a:gd name="connsiteX7" fmla="*/ 76200 w 8775700"/>
              <a:gd name="connsiteY7" fmla="*/ 5156200 h 6438900"/>
              <a:gd name="connsiteX8" fmla="*/ 50800 w 8775700"/>
              <a:gd name="connsiteY8" fmla="*/ 5346700 h 6438900"/>
              <a:gd name="connsiteX9" fmla="*/ 38100 w 8775700"/>
              <a:gd name="connsiteY9" fmla="*/ 5549900 h 6438900"/>
              <a:gd name="connsiteX10" fmla="*/ 25400 w 8775700"/>
              <a:gd name="connsiteY10" fmla="*/ 5638800 h 6438900"/>
              <a:gd name="connsiteX11" fmla="*/ 0 w 8775700"/>
              <a:gd name="connsiteY11" fmla="*/ 6032500 h 6438900"/>
              <a:gd name="connsiteX12" fmla="*/ 12700 w 8775700"/>
              <a:gd name="connsiteY12" fmla="*/ 6248400 h 6438900"/>
              <a:gd name="connsiteX13" fmla="*/ 50800 w 8775700"/>
              <a:gd name="connsiteY13" fmla="*/ 6337300 h 6438900"/>
              <a:gd name="connsiteX14" fmla="*/ 177800 w 8775700"/>
              <a:gd name="connsiteY14" fmla="*/ 6350000 h 6438900"/>
              <a:gd name="connsiteX15" fmla="*/ 1524000 w 8775700"/>
              <a:gd name="connsiteY15" fmla="*/ 6362700 h 6438900"/>
              <a:gd name="connsiteX16" fmla="*/ 2616200 w 8775700"/>
              <a:gd name="connsiteY16" fmla="*/ 6350000 h 6438900"/>
              <a:gd name="connsiteX17" fmla="*/ 3683000 w 8775700"/>
              <a:gd name="connsiteY17" fmla="*/ 6362700 h 6438900"/>
              <a:gd name="connsiteX18" fmla="*/ 5880100 w 8775700"/>
              <a:gd name="connsiteY18" fmla="*/ 6375400 h 6438900"/>
              <a:gd name="connsiteX19" fmla="*/ 6108700 w 8775700"/>
              <a:gd name="connsiteY19" fmla="*/ 6388100 h 6438900"/>
              <a:gd name="connsiteX20" fmla="*/ 6223000 w 8775700"/>
              <a:gd name="connsiteY20" fmla="*/ 6400800 h 6438900"/>
              <a:gd name="connsiteX21" fmla="*/ 8483600 w 8775700"/>
              <a:gd name="connsiteY21" fmla="*/ 6438900 h 6438900"/>
              <a:gd name="connsiteX22" fmla="*/ 8597900 w 8775700"/>
              <a:gd name="connsiteY22" fmla="*/ 6426200 h 6438900"/>
              <a:gd name="connsiteX23" fmla="*/ 8636000 w 8775700"/>
              <a:gd name="connsiteY23" fmla="*/ 6413500 h 6438900"/>
              <a:gd name="connsiteX24" fmla="*/ 8648700 w 8775700"/>
              <a:gd name="connsiteY24" fmla="*/ 6375400 h 6438900"/>
              <a:gd name="connsiteX25" fmla="*/ 8674100 w 8775700"/>
              <a:gd name="connsiteY25" fmla="*/ 5791200 h 6438900"/>
              <a:gd name="connsiteX26" fmla="*/ 8661400 w 8775700"/>
              <a:gd name="connsiteY26" fmla="*/ 5295900 h 6438900"/>
              <a:gd name="connsiteX27" fmla="*/ 8648700 w 8775700"/>
              <a:gd name="connsiteY27" fmla="*/ 4711700 h 6438900"/>
              <a:gd name="connsiteX28" fmla="*/ 8661400 w 8775700"/>
              <a:gd name="connsiteY28" fmla="*/ 3009900 h 6438900"/>
              <a:gd name="connsiteX29" fmla="*/ 8686800 w 8775700"/>
              <a:gd name="connsiteY29" fmla="*/ 2501900 h 6438900"/>
              <a:gd name="connsiteX30" fmla="*/ 8699500 w 8775700"/>
              <a:gd name="connsiteY30" fmla="*/ 2400300 h 6438900"/>
              <a:gd name="connsiteX31" fmla="*/ 8724900 w 8775700"/>
              <a:gd name="connsiteY31" fmla="*/ 2311400 h 6438900"/>
              <a:gd name="connsiteX32" fmla="*/ 8737600 w 8775700"/>
              <a:gd name="connsiteY32" fmla="*/ 2209800 h 6438900"/>
              <a:gd name="connsiteX33" fmla="*/ 8763000 w 8775700"/>
              <a:gd name="connsiteY33" fmla="*/ 1930400 h 6438900"/>
              <a:gd name="connsiteX34" fmla="*/ 8775700 w 8775700"/>
              <a:gd name="connsiteY34" fmla="*/ 1536700 h 6438900"/>
              <a:gd name="connsiteX35" fmla="*/ 8763000 w 8775700"/>
              <a:gd name="connsiteY35" fmla="*/ 1587500 h 6438900"/>
              <a:gd name="connsiteX36" fmla="*/ 8750300 w 8775700"/>
              <a:gd name="connsiteY36" fmla="*/ 177800 h 6438900"/>
              <a:gd name="connsiteX37" fmla="*/ 8724900 w 8775700"/>
              <a:gd name="connsiteY37" fmla="*/ 63500 h 6438900"/>
              <a:gd name="connsiteX38" fmla="*/ 8699500 w 8775700"/>
              <a:gd name="connsiteY38" fmla="*/ 25400 h 6438900"/>
              <a:gd name="connsiteX39" fmla="*/ 8661400 w 8775700"/>
              <a:gd name="connsiteY39" fmla="*/ 12700 h 6438900"/>
              <a:gd name="connsiteX40" fmla="*/ 7861300 w 8775700"/>
              <a:gd name="connsiteY40" fmla="*/ 25400 h 6438900"/>
              <a:gd name="connsiteX41" fmla="*/ 7200900 w 8775700"/>
              <a:gd name="connsiteY41" fmla="*/ 12700 h 6438900"/>
              <a:gd name="connsiteX42" fmla="*/ 6819900 w 8775700"/>
              <a:gd name="connsiteY42" fmla="*/ 25400 h 6438900"/>
              <a:gd name="connsiteX43" fmla="*/ 6388100 w 8775700"/>
              <a:gd name="connsiteY43" fmla="*/ 50800 h 6438900"/>
              <a:gd name="connsiteX44" fmla="*/ 1816100 w 8775700"/>
              <a:gd name="connsiteY44" fmla="*/ 38100 h 6438900"/>
              <a:gd name="connsiteX45" fmla="*/ 63500 w 8775700"/>
              <a:gd name="connsiteY45" fmla="*/ 0 h 6438900"/>
              <a:gd name="connsiteX0" fmla="*/ 63500 w 8775700"/>
              <a:gd name="connsiteY0" fmla="*/ 0 h 6438900"/>
              <a:gd name="connsiteX1" fmla="*/ 63500 w 8775700"/>
              <a:gd name="connsiteY1" fmla="*/ 0 h 6438900"/>
              <a:gd name="connsiteX2" fmla="*/ 38100 w 8775700"/>
              <a:gd name="connsiteY2" fmla="*/ 1435100 h 6438900"/>
              <a:gd name="connsiteX3" fmla="*/ 76200 w 8775700"/>
              <a:gd name="connsiteY3" fmla="*/ 3111500 h 6438900"/>
              <a:gd name="connsiteX4" fmla="*/ 88900 w 8775700"/>
              <a:gd name="connsiteY4" fmla="*/ 3543300 h 6438900"/>
              <a:gd name="connsiteX5" fmla="*/ 114300 w 8775700"/>
              <a:gd name="connsiteY5" fmla="*/ 4038600 h 6438900"/>
              <a:gd name="connsiteX6" fmla="*/ 101600 w 8775700"/>
              <a:gd name="connsiteY6" fmla="*/ 4826000 h 6438900"/>
              <a:gd name="connsiteX7" fmla="*/ 76200 w 8775700"/>
              <a:gd name="connsiteY7" fmla="*/ 5156200 h 6438900"/>
              <a:gd name="connsiteX8" fmla="*/ 50800 w 8775700"/>
              <a:gd name="connsiteY8" fmla="*/ 5346700 h 6438900"/>
              <a:gd name="connsiteX9" fmla="*/ 38100 w 8775700"/>
              <a:gd name="connsiteY9" fmla="*/ 5549900 h 6438900"/>
              <a:gd name="connsiteX10" fmla="*/ 25400 w 8775700"/>
              <a:gd name="connsiteY10" fmla="*/ 5638800 h 6438900"/>
              <a:gd name="connsiteX11" fmla="*/ 0 w 8775700"/>
              <a:gd name="connsiteY11" fmla="*/ 6032500 h 6438900"/>
              <a:gd name="connsiteX12" fmla="*/ 12700 w 8775700"/>
              <a:gd name="connsiteY12" fmla="*/ 6248400 h 6438900"/>
              <a:gd name="connsiteX13" fmla="*/ 50800 w 8775700"/>
              <a:gd name="connsiteY13" fmla="*/ 6337300 h 6438900"/>
              <a:gd name="connsiteX14" fmla="*/ 177800 w 8775700"/>
              <a:gd name="connsiteY14" fmla="*/ 6350000 h 6438900"/>
              <a:gd name="connsiteX15" fmla="*/ 1524000 w 8775700"/>
              <a:gd name="connsiteY15" fmla="*/ 6362700 h 6438900"/>
              <a:gd name="connsiteX16" fmla="*/ 2616200 w 8775700"/>
              <a:gd name="connsiteY16" fmla="*/ 6350000 h 6438900"/>
              <a:gd name="connsiteX17" fmla="*/ 3683000 w 8775700"/>
              <a:gd name="connsiteY17" fmla="*/ 6362700 h 6438900"/>
              <a:gd name="connsiteX18" fmla="*/ 5880100 w 8775700"/>
              <a:gd name="connsiteY18" fmla="*/ 6375400 h 6438900"/>
              <a:gd name="connsiteX19" fmla="*/ 6108700 w 8775700"/>
              <a:gd name="connsiteY19" fmla="*/ 6388100 h 6438900"/>
              <a:gd name="connsiteX20" fmla="*/ 6223000 w 8775700"/>
              <a:gd name="connsiteY20" fmla="*/ 6400800 h 6438900"/>
              <a:gd name="connsiteX21" fmla="*/ 8483600 w 8775700"/>
              <a:gd name="connsiteY21" fmla="*/ 6438900 h 6438900"/>
              <a:gd name="connsiteX22" fmla="*/ 8597900 w 8775700"/>
              <a:gd name="connsiteY22" fmla="*/ 6426200 h 6438900"/>
              <a:gd name="connsiteX23" fmla="*/ 8636000 w 8775700"/>
              <a:gd name="connsiteY23" fmla="*/ 6413500 h 6438900"/>
              <a:gd name="connsiteX24" fmla="*/ 8648700 w 8775700"/>
              <a:gd name="connsiteY24" fmla="*/ 6375400 h 6438900"/>
              <a:gd name="connsiteX25" fmla="*/ 8674100 w 8775700"/>
              <a:gd name="connsiteY25" fmla="*/ 5791200 h 6438900"/>
              <a:gd name="connsiteX26" fmla="*/ 8661400 w 8775700"/>
              <a:gd name="connsiteY26" fmla="*/ 5295900 h 6438900"/>
              <a:gd name="connsiteX27" fmla="*/ 8648700 w 8775700"/>
              <a:gd name="connsiteY27" fmla="*/ 4711700 h 6438900"/>
              <a:gd name="connsiteX28" fmla="*/ 8661400 w 8775700"/>
              <a:gd name="connsiteY28" fmla="*/ 3009900 h 6438900"/>
              <a:gd name="connsiteX29" fmla="*/ 8686800 w 8775700"/>
              <a:gd name="connsiteY29" fmla="*/ 2501900 h 6438900"/>
              <a:gd name="connsiteX30" fmla="*/ 8699500 w 8775700"/>
              <a:gd name="connsiteY30" fmla="*/ 2400300 h 6438900"/>
              <a:gd name="connsiteX31" fmla="*/ 8724900 w 8775700"/>
              <a:gd name="connsiteY31" fmla="*/ 2311400 h 6438900"/>
              <a:gd name="connsiteX32" fmla="*/ 8737600 w 8775700"/>
              <a:gd name="connsiteY32" fmla="*/ 2209800 h 6438900"/>
              <a:gd name="connsiteX33" fmla="*/ 8763000 w 8775700"/>
              <a:gd name="connsiteY33" fmla="*/ 1930400 h 6438900"/>
              <a:gd name="connsiteX34" fmla="*/ 8775700 w 8775700"/>
              <a:gd name="connsiteY34" fmla="*/ 1536700 h 6438900"/>
              <a:gd name="connsiteX35" fmla="*/ 8763000 w 8775700"/>
              <a:gd name="connsiteY35" fmla="*/ 1587500 h 6438900"/>
              <a:gd name="connsiteX36" fmla="*/ 8750300 w 8775700"/>
              <a:gd name="connsiteY36" fmla="*/ 177800 h 6438900"/>
              <a:gd name="connsiteX37" fmla="*/ 8724900 w 8775700"/>
              <a:gd name="connsiteY37" fmla="*/ 63500 h 6438900"/>
              <a:gd name="connsiteX38" fmla="*/ 8699500 w 8775700"/>
              <a:gd name="connsiteY38" fmla="*/ 25400 h 6438900"/>
              <a:gd name="connsiteX39" fmla="*/ 8661400 w 8775700"/>
              <a:gd name="connsiteY39" fmla="*/ 12700 h 6438900"/>
              <a:gd name="connsiteX40" fmla="*/ 7861300 w 8775700"/>
              <a:gd name="connsiteY40" fmla="*/ 25400 h 6438900"/>
              <a:gd name="connsiteX41" fmla="*/ 7200900 w 8775700"/>
              <a:gd name="connsiteY41" fmla="*/ 12700 h 6438900"/>
              <a:gd name="connsiteX42" fmla="*/ 6819900 w 8775700"/>
              <a:gd name="connsiteY42" fmla="*/ 25400 h 6438900"/>
              <a:gd name="connsiteX43" fmla="*/ 6388100 w 8775700"/>
              <a:gd name="connsiteY43" fmla="*/ 50800 h 6438900"/>
              <a:gd name="connsiteX44" fmla="*/ 63500 w 8775700"/>
              <a:gd name="connsiteY44" fmla="*/ 0 h 6438900"/>
              <a:gd name="connsiteX0" fmla="*/ 63500 w 8775700"/>
              <a:gd name="connsiteY0" fmla="*/ 0 h 6438900"/>
              <a:gd name="connsiteX1" fmla="*/ 63500 w 8775700"/>
              <a:gd name="connsiteY1" fmla="*/ 0 h 6438900"/>
              <a:gd name="connsiteX2" fmla="*/ 38100 w 8775700"/>
              <a:gd name="connsiteY2" fmla="*/ 1435100 h 6438900"/>
              <a:gd name="connsiteX3" fmla="*/ 76200 w 8775700"/>
              <a:gd name="connsiteY3" fmla="*/ 3111500 h 6438900"/>
              <a:gd name="connsiteX4" fmla="*/ 88900 w 8775700"/>
              <a:gd name="connsiteY4" fmla="*/ 3543300 h 6438900"/>
              <a:gd name="connsiteX5" fmla="*/ 114300 w 8775700"/>
              <a:gd name="connsiteY5" fmla="*/ 4038600 h 6438900"/>
              <a:gd name="connsiteX6" fmla="*/ 101600 w 8775700"/>
              <a:gd name="connsiteY6" fmla="*/ 4826000 h 6438900"/>
              <a:gd name="connsiteX7" fmla="*/ 76200 w 8775700"/>
              <a:gd name="connsiteY7" fmla="*/ 5156200 h 6438900"/>
              <a:gd name="connsiteX8" fmla="*/ 50800 w 8775700"/>
              <a:gd name="connsiteY8" fmla="*/ 5346700 h 6438900"/>
              <a:gd name="connsiteX9" fmla="*/ 38100 w 8775700"/>
              <a:gd name="connsiteY9" fmla="*/ 5549900 h 6438900"/>
              <a:gd name="connsiteX10" fmla="*/ 25400 w 8775700"/>
              <a:gd name="connsiteY10" fmla="*/ 5638800 h 6438900"/>
              <a:gd name="connsiteX11" fmla="*/ 0 w 8775700"/>
              <a:gd name="connsiteY11" fmla="*/ 6032500 h 6438900"/>
              <a:gd name="connsiteX12" fmla="*/ 12700 w 8775700"/>
              <a:gd name="connsiteY12" fmla="*/ 6248400 h 6438900"/>
              <a:gd name="connsiteX13" fmla="*/ 50800 w 8775700"/>
              <a:gd name="connsiteY13" fmla="*/ 6337300 h 6438900"/>
              <a:gd name="connsiteX14" fmla="*/ 177800 w 8775700"/>
              <a:gd name="connsiteY14" fmla="*/ 6350000 h 6438900"/>
              <a:gd name="connsiteX15" fmla="*/ 1524000 w 8775700"/>
              <a:gd name="connsiteY15" fmla="*/ 6362700 h 6438900"/>
              <a:gd name="connsiteX16" fmla="*/ 2616200 w 8775700"/>
              <a:gd name="connsiteY16" fmla="*/ 6350000 h 6438900"/>
              <a:gd name="connsiteX17" fmla="*/ 3683000 w 8775700"/>
              <a:gd name="connsiteY17" fmla="*/ 6362700 h 6438900"/>
              <a:gd name="connsiteX18" fmla="*/ 5880100 w 8775700"/>
              <a:gd name="connsiteY18" fmla="*/ 6375400 h 6438900"/>
              <a:gd name="connsiteX19" fmla="*/ 6108700 w 8775700"/>
              <a:gd name="connsiteY19" fmla="*/ 6388100 h 6438900"/>
              <a:gd name="connsiteX20" fmla="*/ 6223000 w 8775700"/>
              <a:gd name="connsiteY20" fmla="*/ 6400800 h 6438900"/>
              <a:gd name="connsiteX21" fmla="*/ 8483600 w 8775700"/>
              <a:gd name="connsiteY21" fmla="*/ 6438900 h 6438900"/>
              <a:gd name="connsiteX22" fmla="*/ 8597900 w 8775700"/>
              <a:gd name="connsiteY22" fmla="*/ 6426200 h 6438900"/>
              <a:gd name="connsiteX23" fmla="*/ 8636000 w 8775700"/>
              <a:gd name="connsiteY23" fmla="*/ 6413500 h 6438900"/>
              <a:gd name="connsiteX24" fmla="*/ 8648700 w 8775700"/>
              <a:gd name="connsiteY24" fmla="*/ 6375400 h 6438900"/>
              <a:gd name="connsiteX25" fmla="*/ 8674100 w 8775700"/>
              <a:gd name="connsiteY25" fmla="*/ 5791200 h 6438900"/>
              <a:gd name="connsiteX26" fmla="*/ 8661400 w 8775700"/>
              <a:gd name="connsiteY26" fmla="*/ 5295900 h 6438900"/>
              <a:gd name="connsiteX27" fmla="*/ 8648700 w 8775700"/>
              <a:gd name="connsiteY27" fmla="*/ 4711700 h 6438900"/>
              <a:gd name="connsiteX28" fmla="*/ 8661400 w 8775700"/>
              <a:gd name="connsiteY28" fmla="*/ 3009900 h 6438900"/>
              <a:gd name="connsiteX29" fmla="*/ 8686800 w 8775700"/>
              <a:gd name="connsiteY29" fmla="*/ 2501900 h 6438900"/>
              <a:gd name="connsiteX30" fmla="*/ 8699500 w 8775700"/>
              <a:gd name="connsiteY30" fmla="*/ 2400300 h 6438900"/>
              <a:gd name="connsiteX31" fmla="*/ 8724900 w 8775700"/>
              <a:gd name="connsiteY31" fmla="*/ 2311400 h 6438900"/>
              <a:gd name="connsiteX32" fmla="*/ 8737600 w 8775700"/>
              <a:gd name="connsiteY32" fmla="*/ 2209800 h 6438900"/>
              <a:gd name="connsiteX33" fmla="*/ 8763000 w 8775700"/>
              <a:gd name="connsiteY33" fmla="*/ 1930400 h 6438900"/>
              <a:gd name="connsiteX34" fmla="*/ 8775700 w 8775700"/>
              <a:gd name="connsiteY34" fmla="*/ 1536700 h 6438900"/>
              <a:gd name="connsiteX35" fmla="*/ 8763000 w 8775700"/>
              <a:gd name="connsiteY35" fmla="*/ 1587500 h 6438900"/>
              <a:gd name="connsiteX36" fmla="*/ 8750300 w 8775700"/>
              <a:gd name="connsiteY36" fmla="*/ 177800 h 6438900"/>
              <a:gd name="connsiteX37" fmla="*/ 8724900 w 8775700"/>
              <a:gd name="connsiteY37" fmla="*/ 63500 h 6438900"/>
              <a:gd name="connsiteX38" fmla="*/ 8699500 w 8775700"/>
              <a:gd name="connsiteY38" fmla="*/ 25400 h 6438900"/>
              <a:gd name="connsiteX39" fmla="*/ 8661400 w 8775700"/>
              <a:gd name="connsiteY39" fmla="*/ 12700 h 6438900"/>
              <a:gd name="connsiteX40" fmla="*/ 7861300 w 8775700"/>
              <a:gd name="connsiteY40" fmla="*/ 25400 h 6438900"/>
              <a:gd name="connsiteX41" fmla="*/ 7200900 w 8775700"/>
              <a:gd name="connsiteY41" fmla="*/ 12700 h 6438900"/>
              <a:gd name="connsiteX42" fmla="*/ 6819900 w 8775700"/>
              <a:gd name="connsiteY42" fmla="*/ 25400 h 6438900"/>
              <a:gd name="connsiteX43" fmla="*/ 63500 w 8775700"/>
              <a:gd name="connsiteY43" fmla="*/ 0 h 6438900"/>
              <a:gd name="connsiteX0" fmla="*/ 63500 w 8775700"/>
              <a:gd name="connsiteY0" fmla="*/ 0 h 6438900"/>
              <a:gd name="connsiteX1" fmla="*/ 63500 w 8775700"/>
              <a:gd name="connsiteY1" fmla="*/ 0 h 6438900"/>
              <a:gd name="connsiteX2" fmla="*/ 38100 w 8775700"/>
              <a:gd name="connsiteY2" fmla="*/ 1435100 h 6438900"/>
              <a:gd name="connsiteX3" fmla="*/ 76200 w 8775700"/>
              <a:gd name="connsiteY3" fmla="*/ 3111500 h 6438900"/>
              <a:gd name="connsiteX4" fmla="*/ 88900 w 8775700"/>
              <a:gd name="connsiteY4" fmla="*/ 3543300 h 6438900"/>
              <a:gd name="connsiteX5" fmla="*/ 114300 w 8775700"/>
              <a:gd name="connsiteY5" fmla="*/ 4038600 h 6438900"/>
              <a:gd name="connsiteX6" fmla="*/ 101600 w 8775700"/>
              <a:gd name="connsiteY6" fmla="*/ 4826000 h 6438900"/>
              <a:gd name="connsiteX7" fmla="*/ 76200 w 8775700"/>
              <a:gd name="connsiteY7" fmla="*/ 5156200 h 6438900"/>
              <a:gd name="connsiteX8" fmla="*/ 50800 w 8775700"/>
              <a:gd name="connsiteY8" fmla="*/ 5346700 h 6438900"/>
              <a:gd name="connsiteX9" fmla="*/ 38100 w 8775700"/>
              <a:gd name="connsiteY9" fmla="*/ 5549900 h 6438900"/>
              <a:gd name="connsiteX10" fmla="*/ 25400 w 8775700"/>
              <a:gd name="connsiteY10" fmla="*/ 5638800 h 6438900"/>
              <a:gd name="connsiteX11" fmla="*/ 0 w 8775700"/>
              <a:gd name="connsiteY11" fmla="*/ 6032500 h 6438900"/>
              <a:gd name="connsiteX12" fmla="*/ 12700 w 8775700"/>
              <a:gd name="connsiteY12" fmla="*/ 6248400 h 6438900"/>
              <a:gd name="connsiteX13" fmla="*/ 50800 w 8775700"/>
              <a:gd name="connsiteY13" fmla="*/ 6337300 h 6438900"/>
              <a:gd name="connsiteX14" fmla="*/ 177800 w 8775700"/>
              <a:gd name="connsiteY14" fmla="*/ 6350000 h 6438900"/>
              <a:gd name="connsiteX15" fmla="*/ 1524000 w 8775700"/>
              <a:gd name="connsiteY15" fmla="*/ 6362700 h 6438900"/>
              <a:gd name="connsiteX16" fmla="*/ 2616200 w 8775700"/>
              <a:gd name="connsiteY16" fmla="*/ 6350000 h 6438900"/>
              <a:gd name="connsiteX17" fmla="*/ 3683000 w 8775700"/>
              <a:gd name="connsiteY17" fmla="*/ 6362700 h 6438900"/>
              <a:gd name="connsiteX18" fmla="*/ 5880100 w 8775700"/>
              <a:gd name="connsiteY18" fmla="*/ 6375400 h 6438900"/>
              <a:gd name="connsiteX19" fmla="*/ 6108700 w 8775700"/>
              <a:gd name="connsiteY19" fmla="*/ 6388100 h 6438900"/>
              <a:gd name="connsiteX20" fmla="*/ 6223000 w 8775700"/>
              <a:gd name="connsiteY20" fmla="*/ 6400800 h 6438900"/>
              <a:gd name="connsiteX21" fmla="*/ 8483600 w 8775700"/>
              <a:gd name="connsiteY21" fmla="*/ 6438900 h 6438900"/>
              <a:gd name="connsiteX22" fmla="*/ 8597900 w 8775700"/>
              <a:gd name="connsiteY22" fmla="*/ 6426200 h 6438900"/>
              <a:gd name="connsiteX23" fmla="*/ 8636000 w 8775700"/>
              <a:gd name="connsiteY23" fmla="*/ 6413500 h 6438900"/>
              <a:gd name="connsiteX24" fmla="*/ 8648700 w 8775700"/>
              <a:gd name="connsiteY24" fmla="*/ 6375400 h 6438900"/>
              <a:gd name="connsiteX25" fmla="*/ 8674100 w 8775700"/>
              <a:gd name="connsiteY25" fmla="*/ 5791200 h 6438900"/>
              <a:gd name="connsiteX26" fmla="*/ 8661400 w 8775700"/>
              <a:gd name="connsiteY26" fmla="*/ 5295900 h 6438900"/>
              <a:gd name="connsiteX27" fmla="*/ 8648700 w 8775700"/>
              <a:gd name="connsiteY27" fmla="*/ 4711700 h 6438900"/>
              <a:gd name="connsiteX28" fmla="*/ 8661400 w 8775700"/>
              <a:gd name="connsiteY28" fmla="*/ 3009900 h 6438900"/>
              <a:gd name="connsiteX29" fmla="*/ 8686800 w 8775700"/>
              <a:gd name="connsiteY29" fmla="*/ 2501900 h 6438900"/>
              <a:gd name="connsiteX30" fmla="*/ 8699500 w 8775700"/>
              <a:gd name="connsiteY30" fmla="*/ 2400300 h 6438900"/>
              <a:gd name="connsiteX31" fmla="*/ 8724900 w 8775700"/>
              <a:gd name="connsiteY31" fmla="*/ 2311400 h 6438900"/>
              <a:gd name="connsiteX32" fmla="*/ 8737600 w 8775700"/>
              <a:gd name="connsiteY32" fmla="*/ 2209800 h 6438900"/>
              <a:gd name="connsiteX33" fmla="*/ 8763000 w 8775700"/>
              <a:gd name="connsiteY33" fmla="*/ 1930400 h 6438900"/>
              <a:gd name="connsiteX34" fmla="*/ 8775700 w 8775700"/>
              <a:gd name="connsiteY34" fmla="*/ 1536700 h 6438900"/>
              <a:gd name="connsiteX35" fmla="*/ 8763000 w 8775700"/>
              <a:gd name="connsiteY35" fmla="*/ 1587500 h 6438900"/>
              <a:gd name="connsiteX36" fmla="*/ 8750300 w 8775700"/>
              <a:gd name="connsiteY36" fmla="*/ 177800 h 6438900"/>
              <a:gd name="connsiteX37" fmla="*/ 8724900 w 8775700"/>
              <a:gd name="connsiteY37" fmla="*/ 63500 h 6438900"/>
              <a:gd name="connsiteX38" fmla="*/ 8699500 w 8775700"/>
              <a:gd name="connsiteY38" fmla="*/ 25400 h 6438900"/>
              <a:gd name="connsiteX39" fmla="*/ 8661400 w 8775700"/>
              <a:gd name="connsiteY39" fmla="*/ 12700 h 6438900"/>
              <a:gd name="connsiteX40" fmla="*/ 7861300 w 8775700"/>
              <a:gd name="connsiteY40" fmla="*/ 25400 h 6438900"/>
              <a:gd name="connsiteX41" fmla="*/ 7200900 w 8775700"/>
              <a:gd name="connsiteY41" fmla="*/ 12700 h 6438900"/>
              <a:gd name="connsiteX42" fmla="*/ 63500 w 8775700"/>
              <a:gd name="connsiteY42" fmla="*/ 0 h 6438900"/>
              <a:gd name="connsiteX0" fmla="*/ 63500 w 8775700"/>
              <a:gd name="connsiteY0" fmla="*/ 0 h 6438900"/>
              <a:gd name="connsiteX1" fmla="*/ 63500 w 8775700"/>
              <a:gd name="connsiteY1" fmla="*/ 0 h 6438900"/>
              <a:gd name="connsiteX2" fmla="*/ 38100 w 8775700"/>
              <a:gd name="connsiteY2" fmla="*/ 1435100 h 6438900"/>
              <a:gd name="connsiteX3" fmla="*/ 76200 w 8775700"/>
              <a:gd name="connsiteY3" fmla="*/ 3111500 h 6438900"/>
              <a:gd name="connsiteX4" fmla="*/ 88900 w 8775700"/>
              <a:gd name="connsiteY4" fmla="*/ 3543300 h 6438900"/>
              <a:gd name="connsiteX5" fmla="*/ 114300 w 8775700"/>
              <a:gd name="connsiteY5" fmla="*/ 4038600 h 6438900"/>
              <a:gd name="connsiteX6" fmla="*/ 101600 w 8775700"/>
              <a:gd name="connsiteY6" fmla="*/ 4826000 h 6438900"/>
              <a:gd name="connsiteX7" fmla="*/ 76200 w 8775700"/>
              <a:gd name="connsiteY7" fmla="*/ 5156200 h 6438900"/>
              <a:gd name="connsiteX8" fmla="*/ 50800 w 8775700"/>
              <a:gd name="connsiteY8" fmla="*/ 5346700 h 6438900"/>
              <a:gd name="connsiteX9" fmla="*/ 38100 w 8775700"/>
              <a:gd name="connsiteY9" fmla="*/ 5549900 h 6438900"/>
              <a:gd name="connsiteX10" fmla="*/ 25400 w 8775700"/>
              <a:gd name="connsiteY10" fmla="*/ 5638800 h 6438900"/>
              <a:gd name="connsiteX11" fmla="*/ 0 w 8775700"/>
              <a:gd name="connsiteY11" fmla="*/ 6032500 h 6438900"/>
              <a:gd name="connsiteX12" fmla="*/ 12700 w 8775700"/>
              <a:gd name="connsiteY12" fmla="*/ 6248400 h 6438900"/>
              <a:gd name="connsiteX13" fmla="*/ 50800 w 8775700"/>
              <a:gd name="connsiteY13" fmla="*/ 6337300 h 6438900"/>
              <a:gd name="connsiteX14" fmla="*/ 177800 w 8775700"/>
              <a:gd name="connsiteY14" fmla="*/ 6350000 h 6438900"/>
              <a:gd name="connsiteX15" fmla="*/ 1524000 w 8775700"/>
              <a:gd name="connsiteY15" fmla="*/ 6362700 h 6438900"/>
              <a:gd name="connsiteX16" fmla="*/ 2616200 w 8775700"/>
              <a:gd name="connsiteY16" fmla="*/ 6350000 h 6438900"/>
              <a:gd name="connsiteX17" fmla="*/ 3683000 w 8775700"/>
              <a:gd name="connsiteY17" fmla="*/ 6362700 h 6438900"/>
              <a:gd name="connsiteX18" fmla="*/ 5880100 w 8775700"/>
              <a:gd name="connsiteY18" fmla="*/ 6375400 h 6438900"/>
              <a:gd name="connsiteX19" fmla="*/ 6108700 w 8775700"/>
              <a:gd name="connsiteY19" fmla="*/ 6388100 h 6438900"/>
              <a:gd name="connsiteX20" fmla="*/ 6223000 w 8775700"/>
              <a:gd name="connsiteY20" fmla="*/ 6400800 h 6438900"/>
              <a:gd name="connsiteX21" fmla="*/ 8483600 w 8775700"/>
              <a:gd name="connsiteY21" fmla="*/ 6438900 h 6438900"/>
              <a:gd name="connsiteX22" fmla="*/ 8597900 w 8775700"/>
              <a:gd name="connsiteY22" fmla="*/ 6426200 h 6438900"/>
              <a:gd name="connsiteX23" fmla="*/ 8636000 w 8775700"/>
              <a:gd name="connsiteY23" fmla="*/ 6413500 h 6438900"/>
              <a:gd name="connsiteX24" fmla="*/ 8648700 w 8775700"/>
              <a:gd name="connsiteY24" fmla="*/ 6375400 h 6438900"/>
              <a:gd name="connsiteX25" fmla="*/ 8674100 w 8775700"/>
              <a:gd name="connsiteY25" fmla="*/ 5791200 h 6438900"/>
              <a:gd name="connsiteX26" fmla="*/ 8661400 w 8775700"/>
              <a:gd name="connsiteY26" fmla="*/ 5295900 h 6438900"/>
              <a:gd name="connsiteX27" fmla="*/ 8648700 w 8775700"/>
              <a:gd name="connsiteY27" fmla="*/ 4711700 h 6438900"/>
              <a:gd name="connsiteX28" fmla="*/ 8661400 w 8775700"/>
              <a:gd name="connsiteY28" fmla="*/ 3009900 h 6438900"/>
              <a:gd name="connsiteX29" fmla="*/ 8686800 w 8775700"/>
              <a:gd name="connsiteY29" fmla="*/ 2501900 h 6438900"/>
              <a:gd name="connsiteX30" fmla="*/ 8699500 w 8775700"/>
              <a:gd name="connsiteY30" fmla="*/ 2400300 h 6438900"/>
              <a:gd name="connsiteX31" fmla="*/ 8724900 w 8775700"/>
              <a:gd name="connsiteY31" fmla="*/ 2311400 h 6438900"/>
              <a:gd name="connsiteX32" fmla="*/ 8737600 w 8775700"/>
              <a:gd name="connsiteY32" fmla="*/ 2209800 h 6438900"/>
              <a:gd name="connsiteX33" fmla="*/ 8763000 w 8775700"/>
              <a:gd name="connsiteY33" fmla="*/ 1930400 h 6438900"/>
              <a:gd name="connsiteX34" fmla="*/ 8775700 w 8775700"/>
              <a:gd name="connsiteY34" fmla="*/ 1536700 h 6438900"/>
              <a:gd name="connsiteX35" fmla="*/ 8763000 w 8775700"/>
              <a:gd name="connsiteY35" fmla="*/ 1587500 h 6438900"/>
              <a:gd name="connsiteX36" fmla="*/ 8750300 w 8775700"/>
              <a:gd name="connsiteY36" fmla="*/ 177800 h 6438900"/>
              <a:gd name="connsiteX37" fmla="*/ 8724900 w 8775700"/>
              <a:gd name="connsiteY37" fmla="*/ 63500 h 6438900"/>
              <a:gd name="connsiteX38" fmla="*/ 8699500 w 8775700"/>
              <a:gd name="connsiteY38" fmla="*/ 25400 h 6438900"/>
              <a:gd name="connsiteX39" fmla="*/ 8661400 w 8775700"/>
              <a:gd name="connsiteY39" fmla="*/ 12700 h 6438900"/>
              <a:gd name="connsiteX40" fmla="*/ 7861300 w 8775700"/>
              <a:gd name="connsiteY40" fmla="*/ 25400 h 6438900"/>
              <a:gd name="connsiteX41" fmla="*/ 63500 w 8775700"/>
              <a:gd name="connsiteY41" fmla="*/ 0 h 6438900"/>
              <a:gd name="connsiteX0" fmla="*/ 63500 w 8775700"/>
              <a:gd name="connsiteY0" fmla="*/ 0 h 6438900"/>
              <a:gd name="connsiteX1" fmla="*/ 63500 w 8775700"/>
              <a:gd name="connsiteY1" fmla="*/ 0 h 6438900"/>
              <a:gd name="connsiteX2" fmla="*/ 38100 w 8775700"/>
              <a:gd name="connsiteY2" fmla="*/ 1435100 h 6438900"/>
              <a:gd name="connsiteX3" fmla="*/ 76200 w 8775700"/>
              <a:gd name="connsiteY3" fmla="*/ 3111500 h 6438900"/>
              <a:gd name="connsiteX4" fmla="*/ 88900 w 8775700"/>
              <a:gd name="connsiteY4" fmla="*/ 3543300 h 6438900"/>
              <a:gd name="connsiteX5" fmla="*/ 114300 w 8775700"/>
              <a:gd name="connsiteY5" fmla="*/ 4038600 h 6438900"/>
              <a:gd name="connsiteX6" fmla="*/ 101600 w 8775700"/>
              <a:gd name="connsiteY6" fmla="*/ 4826000 h 6438900"/>
              <a:gd name="connsiteX7" fmla="*/ 76200 w 8775700"/>
              <a:gd name="connsiteY7" fmla="*/ 5156200 h 6438900"/>
              <a:gd name="connsiteX8" fmla="*/ 50800 w 8775700"/>
              <a:gd name="connsiteY8" fmla="*/ 5346700 h 6438900"/>
              <a:gd name="connsiteX9" fmla="*/ 38100 w 8775700"/>
              <a:gd name="connsiteY9" fmla="*/ 5549900 h 6438900"/>
              <a:gd name="connsiteX10" fmla="*/ 25400 w 8775700"/>
              <a:gd name="connsiteY10" fmla="*/ 5638800 h 6438900"/>
              <a:gd name="connsiteX11" fmla="*/ 0 w 8775700"/>
              <a:gd name="connsiteY11" fmla="*/ 6032500 h 6438900"/>
              <a:gd name="connsiteX12" fmla="*/ 12700 w 8775700"/>
              <a:gd name="connsiteY12" fmla="*/ 6248400 h 6438900"/>
              <a:gd name="connsiteX13" fmla="*/ 50800 w 8775700"/>
              <a:gd name="connsiteY13" fmla="*/ 6337300 h 6438900"/>
              <a:gd name="connsiteX14" fmla="*/ 177800 w 8775700"/>
              <a:gd name="connsiteY14" fmla="*/ 6350000 h 6438900"/>
              <a:gd name="connsiteX15" fmla="*/ 1524000 w 8775700"/>
              <a:gd name="connsiteY15" fmla="*/ 6362700 h 6438900"/>
              <a:gd name="connsiteX16" fmla="*/ 2616200 w 8775700"/>
              <a:gd name="connsiteY16" fmla="*/ 6350000 h 6438900"/>
              <a:gd name="connsiteX17" fmla="*/ 3683000 w 8775700"/>
              <a:gd name="connsiteY17" fmla="*/ 6362700 h 6438900"/>
              <a:gd name="connsiteX18" fmla="*/ 5880100 w 8775700"/>
              <a:gd name="connsiteY18" fmla="*/ 6375400 h 6438900"/>
              <a:gd name="connsiteX19" fmla="*/ 6108700 w 8775700"/>
              <a:gd name="connsiteY19" fmla="*/ 6388100 h 6438900"/>
              <a:gd name="connsiteX20" fmla="*/ 6223000 w 8775700"/>
              <a:gd name="connsiteY20" fmla="*/ 6400800 h 6438900"/>
              <a:gd name="connsiteX21" fmla="*/ 8483600 w 8775700"/>
              <a:gd name="connsiteY21" fmla="*/ 6438900 h 6438900"/>
              <a:gd name="connsiteX22" fmla="*/ 8597900 w 8775700"/>
              <a:gd name="connsiteY22" fmla="*/ 6426200 h 6438900"/>
              <a:gd name="connsiteX23" fmla="*/ 8636000 w 8775700"/>
              <a:gd name="connsiteY23" fmla="*/ 6413500 h 6438900"/>
              <a:gd name="connsiteX24" fmla="*/ 8648700 w 8775700"/>
              <a:gd name="connsiteY24" fmla="*/ 6375400 h 6438900"/>
              <a:gd name="connsiteX25" fmla="*/ 8674100 w 8775700"/>
              <a:gd name="connsiteY25" fmla="*/ 5791200 h 6438900"/>
              <a:gd name="connsiteX26" fmla="*/ 8661400 w 8775700"/>
              <a:gd name="connsiteY26" fmla="*/ 5295900 h 6438900"/>
              <a:gd name="connsiteX27" fmla="*/ 8648700 w 8775700"/>
              <a:gd name="connsiteY27" fmla="*/ 4711700 h 6438900"/>
              <a:gd name="connsiteX28" fmla="*/ 8661400 w 8775700"/>
              <a:gd name="connsiteY28" fmla="*/ 3009900 h 6438900"/>
              <a:gd name="connsiteX29" fmla="*/ 8686800 w 8775700"/>
              <a:gd name="connsiteY29" fmla="*/ 2501900 h 6438900"/>
              <a:gd name="connsiteX30" fmla="*/ 8699500 w 8775700"/>
              <a:gd name="connsiteY30" fmla="*/ 2400300 h 6438900"/>
              <a:gd name="connsiteX31" fmla="*/ 8724900 w 8775700"/>
              <a:gd name="connsiteY31" fmla="*/ 2311400 h 6438900"/>
              <a:gd name="connsiteX32" fmla="*/ 8737600 w 8775700"/>
              <a:gd name="connsiteY32" fmla="*/ 2209800 h 6438900"/>
              <a:gd name="connsiteX33" fmla="*/ 8763000 w 8775700"/>
              <a:gd name="connsiteY33" fmla="*/ 1930400 h 6438900"/>
              <a:gd name="connsiteX34" fmla="*/ 8775700 w 8775700"/>
              <a:gd name="connsiteY34" fmla="*/ 1536700 h 6438900"/>
              <a:gd name="connsiteX35" fmla="*/ 8763000 w 8775700"/>
              <a:gd name="connsiteY35" fmla="*/ 1587500 h 6438900"/>
              <a:gd name="connsiteX36" fmla="*/ 8750300 w 8775700"/>
              <a:gd name="connsiteY36" fmla="*/ 177800 h 6438900"/>
              <a:gd name="connsiteX37" fmla="*/ 8724900 w 8775700"/>
              <a:gd name="connsiteY37" fmla="*/ 63500 h 6438900"/>
              <a:gd name="connsiteX38" fmla="*/ 8699500 w 8775700"/>
              <a:gd name="connsiteY38" fmla="*/ 25400 h 6438900"/>
              <a:gd name="connsiteX39" fmla="*/ 8661400 w 8775700"/>
              <a:gd name="connsiteY39" fmla="*/ 12700 h 6438900"/>
              <a:gd name="connsiteX40" fmla="*/ 63500 w 8775700"/>
              <a:gd name="connsiteY40" fmla="*/ 0 h 6438900"/>
              <a:gd name="connsiteX0" fmla="*/ 63500 w 8775700"/>
              <a:gd name="connsiteY0" fmla="*/ 0 h 6438900"/>
              <a:gd name="connsiteX1" fmla="*/ 63500 w 8775700"/>
              <a:gd name="connsiteY1" fmla="*/ 0 h 6438900"/>
              <a:gd name="connsiteX2" fmla="*/ 38100 w 8775700"/>
              <a:gd name="connsiteY2" fmla="*/ 1435100 h 6438900"/>
              <a:gd name="connsiteX3" fmla="*/ 76200 w 8775700"/>
              <a:gd name="connsiteY3" fmla="*/ 3111500 h 6438900"/>
              <a:gd name="connsiteX4" fmla="*/ 88900 w 8775700"/>
              <a:gd name="connsiteY4" fmla="*/ 3543300 h 6438900"/>
              <a:gd name="connsiteX5" fmla="*/ 114300 w 8775700"/>
              <a:gd name="connsiteY5" fmla="*/ 4038600 h 6438900"/>
              <a:gd name="connsiteX6" fmla="*/ 101600 w 8775700"/>
              <a:gd name="connsiteY6" fmla="*/ 4826000 h 6438900"/>
              <a:gd name="connsiteX7" fmla="*/ 76200 w 8775700"/>
              <a:gd name="connsiteY7" fmla="*/ 5156200 h 6438900"/>
              <a:gd name="connsiteX8" fmla="*/ 50800 w 8775700"/>
              <a:gd name="connsiteY8" fmla="*/ 5346700 h 6438900"/>
              <a:gd name="connsiteX9" fmla="*/ 38100 w 8775700"/>
              <a:gd name="connsiteY9" fmla="*/ 5549900 h 6438900"/>
              <a:gd name="connsiteX10" fmla="*/ 25400 w 8775700"/>
              <a:gd name="connsiteY10" fmla="*/ 5638800 h 6438900"/>
              <a:gd name="connsiteX11" fmla="*/ 0 w 8775700"/>
              <a:gd name="connsiteY11" fmla="*/ 6032500 h 6438900"/>
              <a:gd name="connsiteX12" fmla="*/ 12700 w 8775700"/>
              <a:gd name="connsiteY12" fmla="*/ 6248400 h 6438900"/>
              <a:gd name="connsiteX13" fmla="*/ 50800 w 8775700"/>
              <a:gd name="connsiteY13" fmla="*/ 6337300 h 6438900"/>
              <a:gd name="connsiteX14" fmla="*/ 177800 w 8775700"/>
              <a:gd name="connsiteY14" fmla="*/ 6350000 h 6438900"/>
              <a:gd name="connsiteX15" fmla="*/ 1524000 w 8775700"/>
              <a:gd name="connsiteY15" fmla="*/ 6362700 h 6438900"/>
              <a:gd name="connsiteX16" fmla="*/ 2616200 w 8775700"/>
              <a:gd name="connsiteY16" fmla="*/ 6350000 h 6438900"/>
              <a:gd name="connsiteX17" fmla="*/ 3683000 w 8775700"/>
              <a:gd name="connsiteY17" fmla="*/ 6362700 h 6438900"/>
              <a:gd name="connsiteX18" fmla="*/ 5880100 w 8775700"/>
              <a:gd name="connsiteY18" fmla="*/ 6375400 h 6438900"/>
              <a:gd name="connsiteX19" fmla="*/ 6108700 w 8775700"/>
              <a:gd name="connsiteY19" fmla="*/ 6388100 h 6438900"/>
              <a:gd name="connsiteX20" fmla="*/ 6223000 w 8775700"/>
              <a:gd name="connsiteY20" fmla="*/ 6400800 h 6438900"/>
              <a:gd name="connsiteX21" fmla="*/ 8483600 w 8775700"/>
              <a:gd name="connsiteY21" fmla="*/ 6438900 h 6438900"/>
              <a:gd name="connsiteX22" fmla="*/ 8597900 w 8775700"/>
              <a:gd name="connsiteY22" fmla="*/ 6426200 h 6438900"/>
              <a:gd name="connsiteX23" fmla="*/ 8636000 w 8775700"/>
              <a:gd name="connsiteY23" fmla="*/ 6413500 h 6438900"/>
              <a:gd name="connsiteX24" fmla="*/ 8648700 w 8775700"/>
              <a:gd name="connsiteY24" fmla="*/ 6375400 h 6438900"/>
              <a:gd name="connsiteX25" fmla="*/ 8674100 w 8775700"/>
              <a:gd name="connsiteY25" fmla="*/ 5791200 h 6438900"/>
              <a:gd name="connsiteX26" fmla="*/ 8661400 w 8775700"/>
              <a:gd name="connsiteY26" fmla="*/ 5295900 h 6438900"/>
              <a:gd name="connsiteX27" fmla="*/ 8648700 w 8775700"/>
              <a:gd name="connsiteY27" fmla="*/ 4711700 h 6438900"/>
              <a:gd name="connsiteX28" fmla="*/ 8661400 w 8775700"/>
              <a:gd name="connsiteY28" fmla="*/ 3009900 h 6438900"/>
              <a:gd name="connsiteX29" fmla="*/ 8686800 w 8775700"/>
              <a:gd name="connsiteY29" fmla="*/ 2501900 h 6438900"/>
              <a:gd name="connsiteX30" fmla="*/ 8699500 w 8775700"/>
              <a:gd name="connsiteY30" fmla="*/ 2400300 h 6438900"/>
              <a:gd name="connsiteX31" fmla="*/ 8724900 w 8775700"/>
              <a:gd name="connsiteY31" fmla="*/ 2311400 h 6438900"/>
              <a:gd name="connsiteX32" fmla="*/ 8737600 w 8775700"/>
              <a:gd name="connsiteY32" fmla="*/ 2209800 h 6438900"/>
              <a:gd name="connsiteX33" fmla="*/ 8763000 w 8775700"/>
              <a:gd name="connsiteY33" fmla="*/ 1930400 h 6438900"/>
              <a:gd name="connsiteX34" fmla="*/ 8775700 w 8775700"/>
              <a:gd name="connsiteY34" fmla="*/ 1536700 h 6438900"/>
              <a:gd name="connsiteX35" fmla="*/ 8763000 w 8775700"/>
              <a:gd name="connsiteY35" fmla="*/ 1587500 h 6438900"/>
              <a:gd name="connsiteX36" fmla="*/ 8750300 w 8775700"/>
              <a:gd name="connsiteY36" fmla="*/ 177800 h 6438900"/>
              <a:gd name="connsiteX37" fmla="*/ 8699500 w 8775700"/>
              <a:gd name="connsiteY37" fmla="*/ 25400 h 6438900"/>
              <a:gd name="connsiteX38" fmla="*/ 8661400 w 8775700"/>
              <a:gd name="connsiteY38" fmla="*/ 12700 h 6438900"/>
              <a:gd name="connsiteX39" fmla="*/ 63500 w 8775700"/>
              <a:gd name="connsiteY39" fmla="*/ 0 h 6438900"/>
              <a:gd name="connsiteX0" fmla="*/ 63500 w 9353976"/>
              <a:gd name="connsiteY0" fmla="*/ 0 h 6438900"/>
              <a:gd name="connsiteX1" fmla="*/ 63500 w 9353976"/>
              <a:gd name="connsiteY1" fmla="*/ 0 h 6438900"/>
              <a:gd name="connsiteX2" fmla="*/ 38100 w 9353976"/>
              <a:gd name="connsiteY2" fmla="*/ 1435100 h 6438900"/>
              <a:gd name="connsiteX3" fmla="*/ 76200 w 9353976"/>
              <a:gd name="connsiteY3" fmla="*/ 3111500 h 6438900"/>
              <a:gd name="connsiteX4" fmla="*/ 88900 w 9353976"/>
              <a:gd name="connsiteY4" fmla="*/ 3543300 h 6438900"/>
              <a:gd name="connsiteX5" fmla="*/ 114300 w 9353976"/>
              <a:gd name="connsiteY5" fmla="*/ 4038600 h 6438900"/>
              <a:gd name="connsiteX6" fmla="*/ 101600 w 9353976"/>
              <a:gd name="connsiteY6" fmla="*/ 4826000 h 6438900"/>
              <a:gd name="connsiteX7" fmla="*/ 76200 w 9353976"/>
              <a:gd name="connsiteY7" fmla="*/ 5156200 h 6438900"/>
              <a:gd name="connsiteX8" fmla="*/ 50800 w 9353976"/>
              <a:gd name="connsiteY8" fmla="*/ 5346700 h 6438900"/>
              <a:gd name="connsiteX9" fmla="*/ 38100 w 9353976"/>
              <a:gd name="connsiteY9" fmla="*/ 5549900 h 6438900"/>
              <a:gd name="connsiteX10" fmla="*/ 25400 w 9353976"/>
              <a:gd name="connsiteY10" fmla="*/ 5638800 h 6438900"/>
              <a:gd name="connsiteX11" fmla="*/ 0 w 9353976"/>
              <a:gd name="connsiteY11" fmla="*/ 6032500 h 6438900"/>
              <a:gd name="connsiteX12" fmla="*/ 12700 w 9353976"/>
              <a:gd name="connsiteY12" fmla="*/ 6248400 h 6438900"/>
              <a:gd name="connsiteX13" fmla="*/ 50800 w 9353976"/>
              <a:gd name="connsiteY13" fmla="*/ 6337300 h 6438900"/>
              <a:gd name="connsiteX14" fmla="*/ 177800 w 9353976"/>
              <a:gd name="connsiteY14" fmla="*/ 6350000 h 6438900"/>
              <a:gd name="connsiteX15" fmla="*/ 1524000 w 9353976"/>
              <a:gd name="connsiteY15" fmla="*/ 6362700 h 6438900"/>
              <a:gd name="connsiteX16" fmla="*/ 2616200 w 9353976"/>
              <a:gd name="connsiteY16" fmla="*/ 6350000 h 6438900"/>
              <a:gd name="connsiteX17" fmla="*/ 3683000 w 9353976"/>
              <a:gd name="connsiteY17" fmla="*/ 6362700 h 6438900"/>
              <a:gd name="connsiteX18" fmla="*/ 5880100 w 9353976"/>
              <a:gd name="connsiteY18" fmla="*/ 6375400 h 6438900"/>
              <a:gd name="connsiteX19" fmla="*/ 6108700 w 9353976"/>
              <a:gd name="connsiteY19" fmla="*/ 6388100 h 6438900"/>
              <a:gd name="connsiteX20" fmla="*/ 6223000 w 9353976"/>
              <a:gd name="connsiteY20" fmla="*/ 6400800 h 6438900"/>
              <a:gd name="connsiteX21" fmla="*/ 8483600 w 9353976"/>
              <a:gd name="connsiteY21" fmla="*/ 6438900 h 6438900"/>
              <a:gd name="connsiteX22" fmla="*/ 8597900 w 9353976"/>
              <a:gd name="connsiteY22" fmla="*/ 6426200 h 6438900"/>
              <a:gd name="connsiteX23" fmla="*/ 8636000 w 9353976"/>
              <a:gd name="connsiteY23" fmla="*/ 6413500 h 6438900"/>
              <a:gd name="connsiteX24" fmla="*/ 8648700 w 9353976"/>
              <a:gd name="connsiteY24" fmla="*/ 6375400 h 6438900"/>
              <a:gd name="connsiteX25" fmla="*/ 8674100 w 9353976"/>
              <a:gd name="connsiteY25" fmla="*/ 5791200 h 6438900"/>
              <a:gd name="connsiteX26" fmla="*/ 8661400 w 9353976"/>
              <a:gd name="connsiteY26" fmla="*/ 5295900 h 6438900"/>
              <a:gd name="connsiteX27" fmla="*/ 8648700 w 9353976"/>
              <a:gd name="connsiteY27" fmla="*/ 4711700 h 6438900"/>
              <a:gd name="connsiteX28" fmla="*/ 8661400 w 9353976"/>
              <a:gd name="connsiteY28" fmla="*/ 3009900 h 6438900"/>
              <a:gd name="connsiteX29" fmla="*/ 8686800 w 9353976"/>
              <a:gd name="connsiteY29" fmla="*/ 2501900 h 6438900"/>
              <a:gd name="connsiteX30" fmla="*/ 8699500 w 9353976"/>
              <a:gd name="connsiteY30" fmla="*/ 2400300 h 6438900"/>
              <a:gd name="connsiteX31" fmla="*/ 8724900 w 9353976"/>
              <a:gd name="connsiteY31" fmla="*/ 2311400 h 6438900"/>
              <a:gd name="connsiteX32" fmla="*/ 8737600 w 9353976"/>
              <a:gd name="connsiteY32" fmla="*/ 2209800 h 6438900"/>
              <a:gd name="connsiteX33" fmla="*/ 8763000 w 9353976"/>
              <a:gd name="connsiteY33" fmla="*/ 1930400 h 6438900"/>
              <a:gd name="connsiteX34" fmla="*/ 8775700 w 9353976"/>
              <a:gd name="connsiteY34" fmla="*/ 1536700 h 6438900"/>
              <a:gd name="connsiteX35" fmla="*/ 8763000 w 9353976"/>
              <a:gd name="connsiteY35" fmla="*/ 1587500 h 6438900"/>
              <a:gd name="connsiteX36" fmla="*/ 8750300 w 9353976"/>
              <a:gd name="connsiteY36" fmla="*/ 177800 h 6438900"/>
              <a:gd name="connsiteX37" fmla="*/ 8699500 w 9353976"/>
              <a:gd name="connsiteY37" fmla="*/ 25400 h 6438900"/>
              <a:gd name="connsiteX38" fmla="*/ 63500 w 9353976"/>
              <a:gd name="connsiteY38" fmla="*/ 0 h 6438900"/>
              <a:gd name="connsiteX0" fmla="*/ 63500 w 9357852"/>
              <a:gd name="connsiteY0" fmla="*/ 98128 h 6537028"/>
              <a:gd name="connsiteX1" fmla="*/ 63500 w 9357852"/>
              <a:gd name="connsiteY1" fmla="*/ 98128 h 6537028"/>
              <a:gd name="connsiteX2" fmla="*/ 38100 w 9357852"/>
              <a:gd name="connsiteY2" fmla="*/ 1533228 h 6537028"/>
              <a:gd name="connsiteX3" fmla="*/ 76200 w 9357852"/>
              <a:gd name="connsiteY3" fmla="*/ 3209628 h 6537028"/>
              <a:gd name="connsiteX4" fmla="*/ 88900 w 9357852"/>
              <a:gd name="connsiteY4" fmla="*/ 3641428 h 6537028"/>
              <a:gd name="connsiteX5" fmla="*/ 114300 w 9357852"/>
              <a:gd name="connsiteY5" fmla="*/ 4136728 h 6537028"/>
              <a:gd name="connsiteX6" fmla="*/ 101600 w 9357852"/>
              <a:gd name="connsiteY6" fmla="*/ 4924128 h 6537028"/>
              <a:gd name="connsiteX7" fmla="*/ 76200 w 9357852"/>
              <a:gd name="connsiteY7" fmla="*/ 5254328 h 6537028"/>
              <a:gd name="connsiteX8" fmla="*/ 50800 w 9357852"/>
              <a:gd name="connsiteY8" fmla="*/ 5444828 h 6537028"/>
              <a:gd name="connsiteX9" fmla="*/ 38100 w 9357852"/>
              <a:gd name="connsiteY9" fmla="*/ 5648028 h 6537028"/>
              <a:gd name="connsiteX10" fmla="*/ 25400 w 9357852"/>
              <a:gd name="connsiteY10" fmla="*/ 5736928 h 6537028"/>
              <a:gd name="connsiteX11" fmla="*/ 0 w 9357852"/>
              <a:gd name="connsiteY11" fmla="*/ 6130628 h 6537028"/>
              <a:gd name="connsiteX12" fmla="*/ 12700 w 9357852"/>
              <a:gd name="connsiteY12" fmla="*/ 6346528 h 6537028"/>
              <a:gd name="connsiteX13" fmla="*/ 50800 w 9357852"/>
              <a:gd name="connsiteY13" fmla="*/ 6435428 h 6537028"/>
              <a:gd name="connsiteX14" fmla="*/ 177800 w 9357852"/>
              <a:gd name="connsiteY14" fmla="*/ 6448128 h 6537028"/>
              <a:gd name="connsiteX15" fmla="*/ 1524000 w 9357852"/>
              <a:gd name="connsiteY15" fmla="*/ 6460828 h 6537028"/>
              <a:gd name="connsiteX16" fmla="*/ 2616200 w 9357852"/>
              <a:gd name="connsiteY16" fmla="*/ 6448128 h 6537028"/>
              <a:gd name="connsiteX17" fmla="*/ 3683000 w 9357852"/>
              <a:gd name="connsiteY17" fmla="*/ 6460828 h 6537028"/>
              <a:gd name="connsiteX18" fmla="*/ 5880100 w 9357852"/>
              <a:gd name="connsiteY18" fmla="*/ 6473528 h 6537028"/>
              <a:gd name="connsiteX19" fmla="*/ 6108700 w 9357852"/>
              <a:gd name="connsiteY19" fmla="*/ 6486228 h 6537028"/>
              <a:gd name="connsiteX20" fmla="*/ 6223000 w 9357852"/>
              <a:gd name="connsiteY20" fmla="*/ 6498928 h 6537028"/>
              <a:gd name="connsiteX21" fmla="*/ 8483600 w 9357852"/>
              <a:gd name="connsiteY21" fmla="*/ 6537028 h 6537028"/>
              <a:gd name="connsiteX22" fmla="*/ 8597900 w 9357852"/>
              <a:gd name="connsiteY22" fmla="*/ 6524328 h 6537028"/>
              <a:gd name="connsiteX23" fmla="*/ 8636000 w 9357852"/>
              <a:gd name="connsiteY23" fmla="*/ 6511628 h 6537028"/>
              <a:gd name="connsiteX24" fmla="*/ 8648700 w 9357852"/>
              <a:gd name="connsiteY24" fmla="*/ 6473528 h 6537028"/>
              <a:gd name="connsiteX25" fmla="*/ 8674100 w 9357852"/>
              <a:gd name="connsiteY25" fmla="*/ 5889328 h 6537028"/>
              <a:gd name="connsiteX26" fmla="*/ 8661400 w 9357852"/>
              <a:gd name="connsiteY26" fmla="*/ 5394028 h 6537028"/>
              <a:gd name="connsiteX27" fmla="*/ 8648700 w 9357852"/>
              <a:gd name="connsiteY27" fmla="*/ 4809828 h 6537028"/>
              <a:gd name="connsiteX28" fmla="*/ 8661400 w 9357852"/>
              <a:gd name="connsiteY28" fmla="*/ 3108028 h 6537028"/>
              <a:gd name="connsiteX29" fmla="*/ 8686800 w 9357852"/>
              <a:gd name="connsiteY29" fmla="*/ 2600028 h 6537028"/>
              <a:gd name="connsiteX30" fmla="*/ 8699500 w 9357852"/>
              <a:gd name="connsiteY30" fmla="*/ 2498428 h 6537028"/>
              <a:gd name="connsiteX31" fmla="*/ 8724900 w 9357852"/>
              <a:gd name="connsiteY31" fmla="*/ 2409528 h 6537028"/>
              <a:gd name="connsiteX32" fmla="*/ 8737600 w 9357852"/>
              <a:gd name="connsiteY32" fmla="*/ 2307928 h 6537028"/>
              <a:gd name="connsiteX33" fmla="*/ 8763000 w 9357852"/>
              <a:gd name="connsiteY33" fmla="*/ 2028528 h 6537028"/>
              <a:gd name="connsiteX34" fmla="*/ 8775700 w 9357852"/>
              <a:gd name="connsiteY34" fmla="*/ 1634828 h 6537028"/>
              <a:gd name="connsiteX35" fmla="*/ 8763000 w 9357852"/>
              <a:gd name="connsiteY35" fmla="*/ 1685628 h 6537028"/>
              <a:gd name="connsiteX36" fmla="*/ 8699500 w 9357852"/>
              <a:gd name="connsiteY36" fmla="*/ 123528 h 6537028"/>
              <a:gd name="connsiteX37" fmla="*/ 63500 w 9357852"/>
              <a:gd name="connsiteY37" fmla="*/ 98128 h 6537028"/>
              <a:gd name="connsiteX0" fmla="*/ 63500 w 9358341"/>
              <a:gd name="connsiteY0" fmla="*/ 98128 h 6537028"/>
              <a:gd name="connsiteX1" fmla="*/ 63500 w 9358341"/>
              <a:gd name="connsiteY1" fmla="*/ 98128 h 6537028"/>
              <a:gd name="connsiteX2" fmla="*/ 38100 w 9358341"/>
              <a:gd name="connsiteY2" fmla="*/ 1533228 h 6537028"/>
              <a:gd name="connsiteX3" fmla="*/ 76200 w 9358341"/>
              <a:gd name="connsiteY3" fmla="*/ 3209628 h 6537028"/>
              <a:gd name="connsiteX4" fmla="*/ 88900 w 9358341"/>
              <a:gd name="connsiteY4" fmla="*/ 3641428 h 6537028"/>
              <a:gd name="connsiteX5" fmla="*/ 114300 w 9358341"/>
              <a:gd name="connsiteY5" fmla="*/ 4136728 h 6537028"/>
              <a:gd name="connsiteX6" fmla="*/ 101600 w 9358341"/>
              <a:gd name="connsiteY6" fmla="*/ 4924128 h 6537028"/>
              <a:gd name="connsiteX7" fmla="*/ 76200 w 9358341"/>
              <a:gd name="connsiteY7" fmla="*/ 5254328 h 6537028"/>
              <a:gd name="connsiteX8" fmla="*/ 50800 w 9358341"/>
              <a:gd name="connsiteY8" fmla="*/ 5444828 h 6537028"/>
              <a:gd name="connsiteX9" fmla="*/ 38100 w 9358341"/>
              <a:gd name="connsiteY9" fmla="*/ 5648028 h 6537028"/>
              <a:gd name="connsiteX10" fmla="*/ 25400 w 9358341"/>
              <a:gd name="connsiteY10" fmla="*/ 5736928 h 6537028"/>
              <a:gd name="connsiteX11" fmla="*/ 0 w 9358341"/>
              <a:gd name="connsiteY11" fmla="*/ 6130628 h 6537028"/>
              <a:gd name="connsiteX12" fmla="*/ 12700 w 9358341"/>
              <a:gd name="connsiteY12" fmla="*/ 6346528 h 6537028"/>
              <a:gd name="connsiteX13" fmla="*/ 50800 w 9358341"/>
              <a:gd name="connsiteY13" fmla="*/ 6435428 h 6537028"/>
              <a:gd name="connsiteX14" fmla="*/ 177800 w 9358341"/>
              <a:gd name="connsiteY14" fmla="*/ 6448128 h 6537028"/>
              <a:gd name="connsiteX15" fmla="*/ 1524000 w 9358341"/>
              <a:gd name="connsiteY15" fmla="*/ 6460828 h 6537028"/>
              <a:gd name="connsiteX16" fmla="*/ 2616200 w 9358341"/>
              <a:gd name="connsiteY16" fmla="*/ 6448128 h 6537028"/>
              <a:gd name="connsiteX17" fmla="*/ 3683000 w 9358341"/>
              <a:gd name="connsiteY17" fmla="*/ 6460828 h 6537028"/>
              <a:gd name="connsiteX18" fmla="*/ 5880100 w 9358341"/>
              <a:gd name="connsiteY18" fmla="*/ 6473528 h 6537028"/>
              <a:gd name="connsiteX19" fmla="*/ 6108700 w 9358341"/>
              <a:gd name="connsiteY19" fmla="*/ 6486228 h 6537028"/>
              <a:gd name="connsiteX20" fmla="*/ 6223000 w 9358341"/>
              <a:gd name="connsiteY20" fmla="*/ 6498928 h 6537028"/>
              <a:gd name="connsiteX21" fmla="*/ 8483600 w 9358341"/>
              <a:gd name="connsiteY21" fmla="*/ 6537028 h 6537028"/>
              <a:gd name="connsiteX22" fmla="*/ 8597900 w 9358341"/>
              <a:gd name="connsiteY22" fmla="*/ 6524328 h 6537028"/>
              <a:gd name="connsiteX23" fmla="*/ 8636000 w 9358341"/>
              <a:gd name="connsiteY23" fmla="*/ 6511628 h 6537028"/>
              <a:gd name="connsiteX24" fmla="*/ 8648700 w 9358341"/>
              <a:gd name="connsiteY24" fmla="*/ 6473528 h 6537028"/>
              <a:gd name="connsiteX25" fmla="*/ 8674100 w 9358341"/>
              <a:gd name="connsiteY25" fmla="*/ 5889328 h 6537028"/>
              <a:gd name="connsiteX26" fmla="*/ 8661400 w 9358341"/>
              <a:gd name="connsiteY26" fmla="*/ 5394028 h 6537028"/>
              <a:gd name="connsiteX27" fmla="*/ 8648700 w 9358341"/>
              <a:gd name="connsiteY27" fmla="*/ 4809828 h 6537028"/>
              <a:gd name="connsiteX28" fmla="*/ 8661400 w 9358341"/>
              <a:gd name="connsiteY28" fmla="*/ 3108028 h 6537028"/>
              <a:gd name="connsiteX29" fmla="*/ 8686800 w 9358341"/>
              <a:gd name="connsiteY29" fmla="*/ 2600028 h 6537028"/>
              <a:gd name="connsiteX30" fmla="*/ 8699500 w 9358341"/>
              <a:gd name="connsiteY30" fmla="*/ 2498428 h 6537028"/>
              <a:gd name="connsiteX31" fmla="*/ 8724900 w 9358341"/>
              <a:gd name="connsiteY31" fmla="*/ 2409528 h 6537028"/>
              <a:gd name="connsiteX32" fmla="*/ 8737600 w 9358341"/>
              <a:gd name="connsiteY32" fmla="*/ 2307928 h 6537028"/>
              <a:gd name="connsiteX33" fmla="*/ 8763000 w 9358341"/>
              <a:gd name="connsiteY33" fmla="*/ 2028528 h 6537028"/>
              <a:gd name="connsiteX34" fmla="*/ 8763000 w 9358341"/>
              <a:gd name="connsiteY34" fmla="*/ 1685628 h 6537028"/>
              <a:gd name="connsiteX35" fmla="*/ 8699500 w 9358341"/>
              <a:gd name="connsiteY35" fmla="*/ 123528 h 6537028"/>
              <a:gd name="connsiteX36" fmla="*/ 63500 w 9358341"/>
              <a:gd name="connsiteY36" fmla="*/ 98128 h 6537028"/>
              <a:gd name="connsiteX0" fmla="*/ 63500 w 9359320"/>
              <a:gd name="connsiteY0" fmla="*/ 123474 h 6562374"/>
              <a:gd name="connsiteX1" fmla="*/ 63500 w 9359320"/>
              <a:gd name="connsiteY1" fmla="*/ 123474 h 6562374"/>
              <a:gd name="connsiteX2" fmla="*/ 38100 w 9359320"/>
              <a:gd name="connsiteY2" fmla="*/ 1558574 h 6562374"/>
              <a:gd name="connsiteX3" fmla="*/ 76200 w 9359320"/>
              <a:gd name="connsiteY3" fmla="*/ 3234974 h 6562374"/>
              <a:gd name="connsiteX4" fmla="*/ 88900 w 9359320"/>
              <a:gd name="connsiteY4" fmla="*/ 3666774 h 6562374"/>
              <a:gd name="connsiteX5" fmla="*/ 114300 w 9359320"/>
              <a:gd name="connsiteY5" fmla="*/ 4162074 h 6562374"/>
              <a:gd name="connsiteX6" fmla="*/ 101600 w 9359320"/>
              <a:gd name="connsiteY6" fmla="*/ 4949474 h 6562374"/>
              <a:gd name="connsiteX7" fmla="*/ 76200 w 9359320"/>
              <a:gd name="connsiteY7" fmla="*/ 5279674 h 6562374"/>
              <a:gd name="connsiteX8" fmla="*/ 50800 w 9359320"/>
              <a:gd name="connsiteY8" fmla="*/ 5470174 h 6562374"/>
              <a:gd name="connsiteX9" fmla="*/ 38100 w 9359320"/>
              <a:gd name="connsiteY9" fmla="*/ 5673374 h 6562374"/>
              <a:gd name="connsiteX10" fmla="*/ 25400 w 9359320"/>
              <a:gd name="connsiteY10" fmla="*/ 5762274 h 6562374"/>
              <a:gd name="connsiteX11" fmla="*/ 0 w 9359320"/>
              <a:gd name="connsiteY11" fmla="*/ 6155974 h 6562374"/>
              <a:gd name="connsiteX12" fmla="*/ 12700 w 9359320"/>
              <a:gd name="connsiteY12" fmla="*/ 6371874 h 6562374"/>
              <a:gd name="connsiteX13" fmla="*/ 50800 w 9359320"/>
              <a:gd name="connsiteY13" fmla="*/ 6460774 h 6562374"/>
              <a:gd name="connsiteX14" fmla="*/ 177800 w 9359320"/>
              <a:gd name="connsiteY14" fmla="*/ 6473474 h 6562374"/>
              <a:gd name="connsiteX15" fmla="*/ 1524000 w 9359320"/>
              <a:gd name="connsiteY15" fmla="*/ 6486174 h 6562374"/>
              <a:gd name="connsiteX16" fmla="*/ 2616200 w 9359320"/>
              <a:gd name="connsiteY16" fmla="*/ 6473474 h 6562374"/>
              <a:gd name="connsiteX17" fmla="*/ 3683000 w 9359320"/>
              <a:gd name="connsiteY17" fmla="*/ 6486174 h 6562374"/>
              <a:gd name="connsiteX18" fmla="*/ 5880100 w 9359320"/>
              <a:gd name="connsiteY18" fmla="*/ 6498874 h 6562374"/>
              <a:gd name="connsiteX19" fmla="*/ 6108700 w 9359320"/>
              <a:gd name="connsiteY19" fmla="*/ 6511574 h 6562374"/>
              <a:gd name="connsiteX20" fmla="*/ 6223000 w 9359320"/>
              <a:gd name="connsiteY20" fmla="*/ 6524274 h 6562374"/>
              <a:gd name="connsiteX21" fmla="*/ 8483600 w 9359320"/>
              <a:gd name="connsiteY21" fmla="*/ 6562374 h 6562374"/>
              <a:gd name="connsiteX22" fmla="*/ 8597900 w 9359320"/>
              <a:gd name="connsiteY22" fmla="*/ 6549674 h 6562374"/>
              <a:gd name="connsiteX23" fmla="*/ 8636000 w 9359320"/>
              <a:gd name="connsiteY23" fmla="*/ 6536974 h 6562374"/>
              <a:gd name="connsiteX24" fmla="*/ 8648700 w 9359320"/>
              <a:gd name="connsiteY24" fmla="*/ 6498874 h 6562374"/>
              <a:gd name="connsiteX25" fmla="*/ 8674100 w 9359320"/>
              <a:gd name="connsiteY25" fmla="*/ 5914674 h 6562374"/>
              <a:gd name="connsiteX26" fmla="*/ 8661400 w 9359320"/>
              <a:gd name="connsiteY26" fmla="*/ 5419374 h 6562374"/>
              <a:gd name="connsiteX27" fmla="*/ 8648700 w 9359320"/>
              <a:gd name="connsiteY27" fmla="*/ 4835174 h 6562374"/>
              <a:gd name="connsiteX28" fmla="*/ 8661400 w 9359320"/>
              <a:gd name="connsiteY28" fmla="*/ 3133374 h 6562374"/>
              <a:gd name="connsiteX29" fmla="*/ 8686800 w 9359320"/>
              <a:gd name="connsiteY29" fmla="*/ 2625374 h 6562374"/>
              <a:gd name="connsiteX30" fmla="*/ 8699500 w 9359320"/>
              <a:gd name="connsiteY30" fmla="*/ 2523774 h 6562374"/>
              <a:gd name="connsiteX31" fmla="*/ 8724900 w 9359320"/>
              <a:gd name="connsiteY31" fmla="*/ 2434874 h 6562374"/>
              <a:gd name="connsiteX32" fmla="*/ 8737600 w 9359320"/>
              <a:gd name="connsiteY32" fmla="*/ 2333274 h 6562374"/>
              <a:gd name="connsiteX33" fmla="*/ 8763000 w 9359320"/>
              <a:gd name="connsiteY33" fmla="*/ 2053874 h 6562374"/>
              <a:gd name="connsiteX34" fmla="*/ 8699500 w 9359320"/>
              <a:gd name="connsiteY34" fmla="*/ 148874 h 6562374"/>
              <a:gd name="connsiteX35" fmla="*/ 63500 w 9359320"/>
              <a:gd name="connsiteY35" fmla="*/ 123474 h 6562374"/>
              <a:gd name="connsiteX0" fmla="*/ 63500 w 9351089"/>
              <a:gd name="connsiteY0" fmla="*/ 144139 h 6583039"/>
              <a:gd name="connsiteX1" fmla="*/ 63500 w 9351089"/>
              <a:gd name="connsiteY1" fmla="*/ 144139 h 6583039"/>
              <a:gd name="connsiteX2" fmla="*/ 38100 w 9351089"/>
              <a:gd name="connsiteY2" fmla="*/ 1579239 h 6583039"/>
              <a:gd name="connsiteX3" fmla="*/ 76200 w 9351089"/>
              <a:gd name="connsiteY3" fmla="*/ 3255639 h 6583039"/>
              <a:gd name="connsiteX4" fmla="*/ 88900 w 9351089"/>
              <a:gd name="connsiteY4" fmla="*/ 3687439 h 6583039"/>
              <a:gd name="connsiteX5" fmla="*/ 114300 w 9351089"/>
              <a:gd name="connsiteY5" fmla="*/ 4182739 h 6583039"/>
              <a:gd name="connsiteX6" fmla="*/ 101600 w 9351089"/>
              <a:gd name="connsiteY6" fmla="*/ 4970139 h 6583039"/>
              <a:gd name="connsiteX7" fmla="*/ 76200 w 9351089"/>
              <a:gd name="connsiteY7" fmla="*/ 5300339 h 6583039"/>
              <a:gd name="connsiteX8" fmla="*/ 50800 w 9351089"/>
              <a:gd name="connsiteY8" fmla="*/ 5490839 h 6583039"/>
              <a:gd name="connsiteX9" fmla="*/ 38100 w 9351089"/>
              <a:gd name="connsiteY9" fmla="*/ 5694039 h 6583039"/>
              <a:gd name="connsiteX10" fmla="*/ 25400 w 9351089"/>
              <a:gd name="connsiteY10" fmla="*/ 5782939 h 6583039"/>
              <a:gd name="connsiteX11" fmla="*/ 0 w 9351089"/>
              <a:gd name="connsiteY11" fmla="*/ 6176639 h 6583039"/>
              <a:gd name="connsiteX12" fmla="*/ 12700 w 9351089"/>
              <a:gd name="connsiteY12" fmla="*/ 6392539 h 6583039"/>
              <a:gd name="connsiteX13" fmla="*/ 50800 w 9351089"/>
              <a:gd name="connsiteY13" fmla="*/ 6481439 h 6583039"/>
              <a:gd name="connsiteX14" fmla="*/ 177800 w 9351089"/>
              <a:gd name="connsiteY14" fmla="*/ 6494139 h 6583039"/>
              <a:gd name="connsiteX15" fmla="*/ 1524000 w 9351089"/>
              <a:gd name="connsiteY15" fmla="*/ 6506839 h 6583039"/>
              <a:gd name="connsiteX16" fmla="*/ 2616200 w 9351089"/>
              <a:gd name="connsiteY16" fmla="*/ 6494139 h 6583039"/>
              <a:gd name="connsiteX17" fmla="*/ 3683000 w 9351089"/>
              <a:gd name="connsiteY17" fmla="*/ 6506839 h 6583039"/>
              <a:gd name="connsiteX18" fmla="*/ 5880100 w 9351089"/>
              <a:gd name="connsiteY18" fmla="*/ 6519539 h 6583039"/>
              <a:gd name="connsiteX19" fmla="*/ 6108700 w 9351089"/>
              <a:gd name="connsiteY19" fmla="*/ 6532239 h 6583039"/>
              <a:gd name="connsiteX20" fmla="*/ 6223000 w 9351089"/>
              <a:gd name="connsiteY20" fmla="*/ 6544939 h 6583039"/>
              <a:gd name="connsiteX21" fmla="*/ 8483600 w 9351089"/>
              <a:gd name="connsiteY21" fmla="*/ 6583039 h 6583039"/>
              <a:gd name="connsiteX22" fmla="*/ 8597900 w 9351089"/>
              <a:gd name="connsiteY22" fmla="*/ 6570339 h 6583039"/>
              <a:gd name="connsiteX23" fmla="*/ 8636000 w 9351089"/>
              <a:gd name="connsiteY23" fmla="*/ 6557639 h 6583039"/>
              <a:gd name="connsiteX24" fmla="*/ 8648700 w 9351089"/>
              <a:gd name="connsiteY24" fmla="*/ 6519539 h 6583039"/>
              <a:gd name="connsiteX25" fmla="*/ 8674100 w 9351089"/>
              <a:gd name="connsiteY25" fmla="*/ 5935339 h 6583039"/>
              <a:gd name="connsiteX26" fmla="*/ 8661400 w 9351089"/>
              <a:gd name="connsiteY26" fmla="*/ 5440039 h 6583039"/>
              <a:gd name="connsiteX27" fmla="*/ 8648700 w 9351089"/>
              <a:gd name="connsiteY27" fmla="*/ 4855839 h 6583039"/>
              <a:gd name="connsiteX28" fmla="*/ 8661400 w 9351089"/>
              <a:gd name="connsiteY28" fmla="*/ 3154039 h 6583039"/>
              <a:gd name="connsiteX29" fmla="*/ 8686800 w 9351089"/>
              <a:gd name="connsiteY29" fmla="*/ 2646039 h 6583039"/>
              <a:gd name="connsiteX30" fmla="*/ 8699500 w 9351089"/>
              <a:gd name="connsiteY30" fmla="*/ 2544439 h 6583039"/>
              <a:gd name="connsiteX31" fmla="*/ 8724900 w 9351089"/>
              <a:gd name="connsiteY31" fmla="*/ 2455539 h 6583039"/>
              <a:gd name="connsiteX32" fmla="*/ 8737600 w 9351089"/>
              <a:gd name="connsiteY32" fmla="*/ 2353939 h 6583039"/>
              <a:gd name="connsiteX33" fmla="*/ 8699500 w 9351089"/>
              <a:gd name="connsiteY33" fmla="*/ 169539 h 6583039"/>
              <a:gd name="connsiteX34" fmla="*/ 63500 w 9351089"/>
              <a:gd name="connsiteY34" fmla="*/ 144139 h 6583039"/>
              <a:gd name="connsiteX0" fmla="*/ 63500 w 9347737"/>
              <a:gd name="connsiteY0" fmla="*/ 151656 h 6590556"/>
              <a:gd name="connsiteX1" fmla="*/ 63500 w 9347737"/>
              <a:gd name="connsiteY1" fmla="*/ 151656 h 6590556"/>
              <a:gd name="connsiteX2" fmla="*/ 38100 w 9347737"/>
              <a:gd name="connsiteY2" fmla="*/ 1586756 h 6590556"/>
              <a:gd name="connsiteX3" fmla="*/ 76200 w 9347737"/>
              <a:gd name="connsiteY3" fmla="*/ 3263156 h 6590556"/>
              <a:gd name="connsiteX4" fmla="*/ 88900 w 9347737"/>
              <a:gd name="connsiteY4" fmla="*/ 3694956 h 6590556"/>
              <a:gd name="connsiteX5" fmla="*/ 114300 w 9347737"/>
              <a:gd name="connsiteY5" fmla="*/ 4190256 h 6590556"/>
              <a:gd name="connsiteX6" fmla="*/ 101600 w 9347737"/>
              <a:gd name="connsiteY6" fmla="*/ 4977656 h 6590556"/>
              <a:gd name="connsiteX7" fmla="*/ 76200 w 9347737"/>
              <a:gd name="connsiteY7" fmla="*/ 5307856 h 6590556"/>
              <a:gd name="connsiteX8" fmla="*/ 50800 w 9347737"/>
              <a:gd name="connsiteY8" fmla="*/ 5498356 h 6590556"/>
              <a:gd name="connsiteX9" fmla="*/ 38100 w 9347737"/>
              <a:gd name="connsiteY9" fmla="*/ 5701556 h 6590556"/>
              <a:gd name="connsiteX10" fmla="*/ 25400 w 9347737"/>
              <a:gd name="connsiteY10" fmla="*/ 5790456 h 6590556"/>
              <a:gd name="connsiteX11" fmla="*/ 0 w 9347737"/>
              <a:gd name="connsiteY11" fmla="*/ 6184156 h 6590556"/>
              <a:gd name="connsiteX12" fmla="*/ 12700 w 9347737"/>
              <a:gd name="connsiteY12" fmla="*/ 6400056 h 6590556"/>
              <a:gd name="connsiteX13" fmla="*/ 50800 w 9347737"/>
              <a:gd name="connsiteY13" fmla="*/ 6488956 h 6590556"/>
              <a:gd name="connsiteX14" fmla="*/ 177800 w 9347737"/>
              <a:gd name="connsiteY14" fmla="*/ 6501656 h 6590556"/>
              <a:gd name="connsiteX15" fmla="*/ 1524000 w 9347737"/>
              <a:gd name="connsiteY15" fmla="*/ 6514356 h 6590556"/>
              <a:gd name="connsiteX16" fmla="*/ 2616200 w 9347737"/>
              <a:gd name="connsiteY16" fmla="*/ 6501656 h 6590556"/>
              <a:gd name="connsiteX17" fmla="*/ 3683000 w 9347737"/>
              <a:gd name="connsiteY17" fmla="*/ 6514356 h 6590556"/>
              <a:gd name="connsiteX18" fmla="*/ 5880100 w 9347737"/>
              <a:gd name="connsiteY18" fmla="*/ 6527056 h 6590556"/>
              <a:gd name="connsiteX19" fmla="*/ 6108700 w 9347737"/>
              <a:gd name="connsiteY19" fmla="*/ 6539756 h 6590556"/>
              <a:gd name="connsiteX20" fmla="*/ 6223000 w 9347737"/>
              <a:gd name="connsiteY20" fmla="*/ 6552456 h 6590556"/>
              <a:gd name="connsiteX21" fmla="*/ 8483600 w 9347737"/>
              <a:gd name="connsiteY21" fmla="*/ 6590556 h 6590556"/>
              <a:gd name="connsiteX22" fmla="*/ 8597900 w 9347737"/>
              <a:gd name="connsiteY22" fmla="*/ 6577856 h 6590556"/>
              <a:gd name="connsiteX23" fmla="*/ 8636000 w 9347737"/>
              <a:gd name="connsiteY23" fmla="*/ 6565156 h 6590556"/>
              <a:gd name="connsiteX24" fmla="*/ 8648700 w 9347737"/>
              <a:gd name="connsiteY24" fmla="*/ 6527056 h 6590556"/>
              <a:gd name="connsiteX25" fmla="*/ 8674100 w 9347737"/>
              <a:gd name="connsiteY25" fmla="*/ 5942856 h 6590556"/>
              <a:gd name="connsiteX26" fmla="*/ 8661400 w 9347737"/>
              <a:gd name="connsiteY26" fmla="*/ 5447556 h 6590556"/>
              <a:gd name="connsiteX27" fmla="*/ 8648700 w 9347737"/>
              <a:gd name="connsiteY27" fmla="*/ 4863356 h 6590556"/>
              <a:gd name="connsiteX28" fmla="*/ 8661400 w 9347737"/>
              <a:gd name="connsiteY28" fmla="*/ 3161556 h 6590556"/>
              <a:gd name="connsiteX29" fmla="*/ 8686800 w 9347737"/>
              <a:gd name="connsiteY29" fmla="*/ 2653556 h 6590556"/>
              <a:gd name="connsiteX30" fmla="*/ 8699500 w 9347737"/>
              <a:gd name="connsiteY30" fmla="*/ 2551956 h 6590556"/>
              <a:gd name="connsiteX31" fmla="*/ 8724900 w 9347737"/>
              <a:gd name="connsiteY31" fmla="*/ 2463056 h 6590556"/>
              <a:gd name="connsiteX32" fmla="*/ 8699500 w 9347737"/>
              <a:gd name="connsiteY32" fmla="*/ 177056 h 6590556"/>
              <a:gd name="connsiteX33" fmla="*/ 63500 w 9347737"/>
              <a:gd name="connsiteY33" fmla="*/ 151656 h 6590556"/>
              <a:gd name="connsiteX0" fmla="*/ 63500 w 9339674"/>
              <a:gd name="connsiteY0" fmla="*/ 158233 h 6597133"/>
              <a:gd name="connsiteX1" fmla="*/ 63500 w 9339674"/>
              <a:gd name="connsiteY1" fmla="*/ 158233 h 6597133"/>
              <a:gd name="connsiteX2" fmla="*/ 38100 w 9339674"/>
              <a:gd name="connsiteY2" fmla="*/ 1593333 h 6597133"/>
              <a:gd name="connsiteX3" fmla="*/ 76200 w 9339674"/>
              <a:gd name="connsiteY3" fmla="*/ 3269733 h 6597133"/>
              <a:gd name="connsiteX4" fmla="*/ 88900 w 9339674"/>
              <a:gd name="connsiteY4" fmla="*/ 3701533 h 6597133"/>
              <a:gd name="connsiteX5" fmla="*/ 114300 w 9339674"/>
              <a:gd name="connsiteY5" fmla="*/ 4196833 h 6597133"/>
              <a:gd name="connsiteX6" fmla="*/ 101600 w 9339674"/>
              <a:gd name="connsiteY6" fmla="*/ 4984233 h 6597133"/>
              <a:gd name="connsiteX7" fmla="*/ 76200 w 9339674"/>
              <a:gd name="connsiteY7" fmla="*/ 5314433 h 6597133"/>
              <a:gd name="connsiteX8" fmla="*/ 50800 w 9339674"/>
              <a:gd name="connsiteY8" fmla="*/ 5504933 h 6597133"/>
              <a:gd name="connsiteX9" fmla="*/ 38100 w 9339674"/>
              <a:gd name="connsiteY9" fmla="*/ 5708133 h 6597133"/>
              <a:gd name="connsiteX10" fmla="*/ 25400 w 9339674"/>
              <a:gd name="connsiteY10" fmla="*/ 5797033 h 6597133"/>
              <a:gd name="connsiteX11" fmla="*/ 0 w 9339674"/>
              <a:gd name="connsiteY11" fmla="*/ 6190733 h 6597133"/>
              <a:gd name="connsiteX12" fmla="*/ 12700 w 9339674"/>
              <a:gd name="connsiteY12" fmla="*/ 6406633 h 6597133"/>
              <a:gd name="connsiteX13" fmla="*/ 50800 w 9339674"/>
              <a:gd name="connsiteY13" fmla="*/ 6495533 h 6597133"/>
              <a:gd name="connsiteX14" fmla="*/ 177800 w 9339674"/>
              <a:gd name="connsiteY14" fmla="*/ 6508233 h 6597133"/>
              <a:gd name="connsiteX15" fmla="*/ 1524000 w 9339674"/>
              <a:gd name="connsiteY15" fmla="*/ 6520933 h 6597133"/>
              <a:gd name="connsiteX16" fmla="*/ 2616200 w 9339674"/>
              <a:gd name="connsiteY16" fmla="*/ 6508233 h 6597133"/>
              <a:gd name="connsiteX17" fmla="*/ 3683000 w 9339674"/>
              <a:gd name="connsiteY17" fmla="*/ 6520933 h 6597133"/>
              <a:gd name="connsiteX18" fmla="*/ 5880100 w 9339674"/>
              <a:gd name="connsiteY18" fmla="*/ 6533633 h 6597133"/>
              <a:gd name="connsiteX19" fmla="*/ 6108700 w 9339674"/>
              <a:gd name="connsiteY19" fmla="*/ 6546333 h 6597133"/>
              <a:gd name="connsiteX20" fmla="*/ 6223000 w 9339674"/>
              <a:gd name="connsiteY20" fmla="*/ 6559033 h 6597133"/>
              <a:gd name="connsiteX21" fmla="*/ 8483600 w 9339674"/>
              <a:gd name="connsiteY21" fmla="*/ 6597133 h 6597133"/>
              <a:gd name="connsiteX22" fmla="*/ 8597900 w 9339674"/>
              <a:gd name="connsiteY22" fmla="*/ 6584433 h 6597133"/>
              <a:gd name="connsiteX23" fmla="*/ 8636000 w 9339674"/>
              <a:gd name="connsiteY23" fmla="*/ 6571733 h 6597133"/>
              <a:gd name="connsiteX24" fmla="*/ 8648700 w 9339674"/>
              <a:gd name="connsiteY24" fmla="*/ 6533633 h 6597133"/>
              <a:gd name="connsiteX25" fmla="*/ 8674100 w 9339674"/>
              <a:gd name="connsiteY25" fmla="*/ 5949433 h 6597133"/>
              <a:gd name="connsiteX26" fmla="*/ 8661400 w 9339674"/>
              <a:gd name="connsiteY26" fmla="*/ 5454133 h 6597133"/>
              <a:gd name="connsiteX27" fmla="*/ 8648700 w 9339674"/>
              <a:gd name="connsiteY27" fmla="*/ 4869933 h 6597133"/>
              <a:gd name="connsiteX28" fmla="*/ 8661400 w 9339674"/>
              <a:gd name="connsiteY28" fmla="*/ 3168133 h 6597133"/>
              <a:gd name="connsiteX29" fmla="*/ 8686800 w 9339674"/>
              <a:gd name="connsiteY29" fmla="*/ 2660133 h 6597133"/>
              <a:gd name="connsiteX30" fmla="*/ 8699500 w 9339674"/>
              <a:gd name="connsiteY30" fmla="*/ 2558533 h 6597133"/>
              <a:gd name="connsiteX31" fmla="*/ 8699500 w 9339674"/>
              <a:gd name="connsiteY31" fmla="*/ 183633 h 6597133"/>
              <a:gd name="connsiteX32" fmla="*/ 63500 w 9339674"/>
              <a:gd name="connsiteY32" fmla="*/ 158233 h 6597133"/>
              <a:gd name="connsiteX0" fmla="*/ 63500 w 9336388"/>
              <a:gd name="connsiteY0" fmla="*/ 165751 h 6604651"/>
              <a:gd name="connsiteX1" fmla="*/ 63500 w 9336388"/>
              <a:gd name="connsiteY1" fmla="*/ 165751 h 6604651"/>
              <a:gd name="connsiteX2" fmla="*/ 38100 w 9336388"/>
              <a:gd name="connsiteY2" fmla="*/ 1600851 h 6604651"/>
              <a:gd name="connsiteX3" fmla="*/ 76200 w 9336388"/>
              <a:gd name="connsiteY3" fmla="*/ 3277251 h 6604651"/>
              <a:gd name="connsiteX4" fmla="*/ 88900 w 9336388"/>
              <a:gd name="connsiteY4" fmla="*/ 3709051 h 6604651"/>
              <a:gd name="connsiteX5" fmla="*/ 114300 w 9336388"/>
              <a:gd name="connsiteY5" fmla="*/ 4204351 h 6604651"/>
              <a:gd name="connsiteX6" fmla="*/ 101600 w 9336388"/>
              <a:gd name="connsiteY6" fmla="*/ 4991751 h 6604651"/>
              <a:gd name="connsiteX7" fmla="*/ 76200 w 9336388"/>
              <a:gd name="connsiteY7" fmla="*/ 5321951 h 6604651"/>
              <a:gd name="connsiteX8" fmla="*/ 50800 w 9336388"/>
              <a:gd name="connsiteY8" fmla="*/ 5512451 h 6604651"/>
              <a:gd name="connsiteX9" fmla="*/ 38100 w 9336388"/>
              <a:gd name="connsiteY9" fmla="*/ 5715651 h 6604651"/>
              <a:gd name="connsiteX10" fmla="*/ 25400 w 9336388"/>
              <a:gd name="connsiteY10" fmla="*/ 5804551 h 6604651"/>
              <a:gd name="connsiteX11" fmla="*/ 0 w 9336388"/>
              <a:gd name="connsiteY11" fmla="*/ 6198251 h 6604651"/>
              <a:gd name="connsiteX12" fmla="*/ 12700 w 9336388"/>
              <a:gd name="connsiteY12" fmla="*/ 6414151 h 6604651"/>
              <a:gd name="connsiteX13" fmla="*/ 50800 w 9336388"/>
              <a:gd name="connsiteY13" fmla="*/ 6503051 h 6604651"/>
              <a:gd name="connsiteX14" fmla="*/ 177800 w 9336388"/>
              <a:gd name="connsiteY14" fmla="*/ 6515751 h 6604651"/>
              <a:gd name="connsiteX15" fmla="*/ 1524000 w 9336388"/>
              <a:gd name="connsiteY15" fmla="*/ 6528451 h 6604651"/>
              <a:gd name="connsiteX16" fmla="*/ 2616200 w 9336388"/>
              <a:gd name="connsiteY16" fmla="*/ 6515751 h 6604651"/>
              <a:gd name="connsiteX17" fmla="*/ 3683000 w 9336388"/>
              <a:gd name="connsiteY17" fmla="*/ 6528451 h 6604651"/>
              <a:gd name="connsiteX18" fmla="*/ 5880100 w 9336388"/>
              <a:gd name="connsiteY18" fmla="*/ 6541151 h 6604651"/>
              <a:gd name="connsiteX19" fmla="*/ 6108700 w 9336388"/>
              <a:gd name="connsiteY19" fmla="*/ 6553851 h 6604651"/>
              <a:gd name="connsiteX20" fmla="*/ 6223000 w 9336388"/>
              <a:gd name="connsiteY20" fmla="*/ 6566551 h 6604651"/>
              <a:gd name="connsiteX21" fmla="*/ 8483600 w 9336388"/>
              <a:gd name="connsiteY21" fmla="*/ 6604651 h 6604651"/>
              <a:gd name="connsiteX22" fmla="*/ 8597900 w 9336388"/>
              <a:gd name="connsiteY22" fmla="*/ 6591951 h 6604651"/>
              <a:gd name="connsiteX23" fmla="*/ 8636000 w 9336388"/>
              <a:gd name="connsiteY23" fmla="*/ 6579251 h 6604651"/>
              <a:gd name="connsiteX24" fmla="*/ 8648700 w 9336388"/>
              <a:gd name="connsiteY24" fmla="*/ 6541151 h 6604651"/>
              <a:gd name="connsiteX25" fmla="*/ 8674100 w 9336388"/>
              <a:gd name="connsiteY25" fmla="*/ 5956951 h 6604651"/>
              <a:gd name="connsiteX26" fmla="*/ 8661400 w 9336388"/>
              <a:gd name="connsiteY26" fmla="*/ 5461651 h 6604651"/>
              <a:gd name="connsiteX27" fmla="*/ 8648700 w 9336388"/>
              <a:gd name="connsiteY27" fmla="*/ 4877451 h 6604651"/>
              <a:gd name="connsiteX28" fmla="*/ 8661400 w 9336388"/>
              <a:gd name="connsiteY28" fmla="*/ 3175651 h 6604651"/>
              <a:gd name="connsiteX29" fmla="*/ 8686800 w 9336388"/>
              <a:gd name="connsiteY29" fmla="*/ 2667651 h 6604651"/>
              <a:gd name="connsiteX30" fmla="*/ 8699500 w 9336388"/>
              <a:gd name="connsiteY30" fmla="*/ 191151 h 6604651"/>
              <a:gd name="connsiteX31" fmla="*/ 63500 w 9336388"/>
              <a:gd name="connsiteY31" fmla="*/ 165751 h 6604651"/>
              <a:gd name="connsiteX0" fmla="*/ 63500 w 9328487"/>
              <a:gd name="connsiteY0" fmla="*/ 203349 h 6642249"/>
              <a:gd name="connsiteX1" fmla="*/ 63500 w 9328487"/>
              <a:gd name="connsiteY1" fmla="*/ 203349 h 6642249"/>
              <a:gd name="connsiteX2" fmla="*/ 38100 w 9328487"/>
              <a:gd name="connsiteY2" fmla="*/ 1638449 h 6642249"/>
              <a:gd name="connsiteX3" fmla="*/ 76200 w 9328487"/>
              <a:gd name="connsiteY3" fmla="*/ 3314849 h 6642249"/>
              <a:gd name="connsiteX4" fmla="*/ 88900 w 9328487"/>
              <a:gd name="connsiteY4" fmla="*/ 3746649 h 6642249"/>
              <a:gd name="connsiteX5" fmla="*/ 114300 w 9328487"/>
              <a:gd name="connsiteY5" fmla="*/ 4241949 h 6642249"/>
              <a:gd name="connsiteX6" fmla="*/ 101600 w 9328487"/>
              <a:gd name="connsiteY6" fmla="*/ 5029349 h 6642249"/>
              <a:gd name="connsiteX7" fmla="*/ 76200 w 9328487"/>
              <a:gd name="connsiteY7" fmla="*/ 5359549 h 6642249"/>
              <a:gd name="connsiteX8" fmla="*/ 50800 w 9328487"/>
              <a:gd name="connsiteY8" fmla="*/ 5550049 h 6642249"/>
              <a:gd name="connsiteX9" fmla="*/ 38100 w 9328487"/>
              <a:gd name="connsiteY9" fmla="*/ 5753249 h 6642249"/>
              <a:gd name="connsiteX10" fmla="*/ 25400 w 9328487"/>
              <a:gd name="connsiteY10" fmla="*/ 5842149 h 6642249"/>
              <a:gd name="connsiteX11" fmla="*/ 0 w 9328487"/>
              <a:gd name="connsiteY11" fmla="*/ 6235849 h 6642249"/>
              <a:gd name="connsiteX12" fmla="*/ 12700 w 9328487"/>
              <a:gd name="connsiteY12" fmla="*/ 6451749 h 6642249"/>
              <a:gd name="connsiteX13" fmla="*/ 50800 w 9328487"/>
              <a:gd name="connsiteY13" fmla="*/ 6540649 h 6642249"/>
              <a:gd name="connsiteX14" fmla="*/ 177800 w 9328487"/>
              <a:gd name="connsiteY14" fmla="*/ 6553349 h 6642249"/>
              <a:gd name="connsiteX15" fmla="*/ 1524000 w 9328487"/>
              <a:gd name="connsiteY15" fmla="*/ 6566049 h 6642249"/>
              <a:gd name="connsiteX16" fmla="*/ 2616200 w 9328487"/>
              <a:gd name="connsiteY16" fmla="*/ 6553349 h 6642249"/>
              <a:gd name="connsiteX17" fmla="*/ 3683000 w 9328487"/>
              <a:gd name="connsiteY17" fmla="*/ 6566049 h 6642249"/>
              <a:gd name="connsiteX18" fmla="*/ 5880100 w 9328487"/>
              <a:gd name="connsiteY18" fmla="*/ 6578749 h 6642249"/>
              <a:gd name="connsiteX19" fmla="*/ 6108700 w 9328487"/>
              <a:gd name="connsiteY19" fmla="*/ 6591449 h 6642249"/>
              <a:gd name="connsiteX20" fmla="*/ 6223000 w 9328487"/>
              <a:gd name="connsiteY20" fmla="*/ 6604149 h 6642249"/>
              <a:gd name="connsiteX21" fmla="*/ 8483600 w 9328487"/>
              <a:gd name="connsiteY21" fmla="*/ 6642249 h 6642249"/>
              <a:gd name="connsiteX22" fmla="*/ 8597900 w 9328487"/>
              <a:gd name="connsiteY22" fmla="*/ 6629549 h 6642249"/>
              <a:gd name="connsiteX23" fmla="*/ 8636000 w 9328487"/>
              <a:gd name="connsiteY23" fmla="*/ 6616849 h 6642249"/>
              <a:gd name="connsiteX24" fmla="*/ 8648700 w 9328487"/>
              <a:gd name="connsiteY24" fmla="*/ 6578749 h 6642249"/>
              <a:gd name="connsiteX25" fmla="*/ 8674100 w 9328487"/>
              <a:gd name="connsiteY25" fmla="*/ 5994549 h 6642249"/>
              <a:gd name="connsiteX26" fmla="*/ 8661400 w 9328487"/>
              <a:gd name="connsiteY26" fmla="*/ 5499249 h 6642249"/>
              <a:gd name="connsiteX27" fmla="*/ 8648700 w 9328487"/>
              <a:gd name="connsiteY27" fmla="*/ 4915049 h 6642249"/>
              <a:gd name="connsiteX28" fmla="*/ 8661400 w 9328487"/>
              <a:gd name="connsiteY28" fmla="*/ 3213249 h 6642249"/>
              <a:gd name="connsiteX29" fmla="*/ 8699500 w 9328487"/>
              <a:gd name="connsiteY29" fmla="*/ 228749 h 6642249"/>
              <a:gd name="connsiteX30" fmla="*/ 63500 w 9328487"/>
              <a:gd name="connsiteY30" fmla="*/ 203349 h 6642249"/>
              <a:gd name="connsiteX0" fmla="*/ 63500 w 9323896"/>
              <a:gd name="connsiteY0" fmla="*/ 329353 h 6768253"/>
              <a:gd name="connsiteX1" fmla="*/ 63500 w 9323896"/>
              <a:gd name="connsiteY1" fmla="*/ 329353 h 6768253"/>
              <a:gd name="connsiteX2" fmla="*/ 38100 w 9323896"/>
              <a:gd name="connsiteY2" fmla="*/ 1764453 h 6768253"/>
              <a:gd name="connsiteX3" fmla="*/ 76200 w 9323896"/>
              <a:gd name="connsiteY3" fmla="*/ 3440853 h 6768253"/>
              <a:gd name="connsiteX4" fmla="*/ 88900 w 9323896"/>
              <a:gd name="connsiteY4" fmla="*/ 3872653 h 6768253"/>
              <a:gd name="connsiteX5" fmla="*/ 114300 w 9323896"/>
              <a:gd name="connsiteY5" fmla="*/ 4367953 h 6768253"/>
              <a:gd name="connsiteX6" fmla="*/ 101600 w 9323896"/>
              <a:gd name="connsiteY6" fmla="*/ 5155353 h 6768253"/>
              <a:gd name="connsiteX7" fmla="*/ 76200 w 9323896"/>
              <a:gd name="connsiteY7" fmla="*/ 5485553 h 6768253"/>
              <a:gd name="connsiteX8" fmla="*/ 50800 w 9323896"/>
              <a:gd name="connsiteY8" fmla="*/ 5676053 h 6768253"/>
              <a:gd name="connsiteX9" fmla="*/ 38100 w 9323896"/>
              <a:gd name="connsiteY9" fmla="*/ 5879253 h 6768253"/>
              <a:gd name="connsiteX10" fmla="*/ 25400 w 9323896"/>
              <a:gd name="connsiteY10" fmla="*/ 5968153 h 6768253"/>
              <a:gd name="connsiteX11" fmla="*/ 0 w 9323896"/>
              <a:gd name="connsiteY11" fmla="*/ 6361853 h 6768253"/>
              <a:gd name="connsiteX12" fmla="*/ 12700 w 9323896"/>
              <a:gd name="connsiteY12" fmla="*/ 6577753 h 6768253"/>
              <a:gd name="connsiteX13" fmla="*/ 50800 w 9323896"/>
              <a:gd name="connsiteY13" fmla="*/ 6666653 h 6768253"/>
              <a:gd name="connsiteX14" fmla="*/ 177800 w 9323896"/>
              <a:gd name="connsiteY14" fmla="*/ 6679353 h 6768253"/>
              <a:gd name="connsiteX15" fmla="*/ 1524000 w 9323896"/>
              <a:gd name="connsiteY15" fmla="*/ 6692053 h 6768253"/>
              <a:gd name="connsiteX16" fmla="*/ 2616200 w 9323896"/>
              <a:gd name="connsiteY16" fmla="*/ 6679353 h 6768253"/>
              <a:gd name="connsiteX17" fmla="*/ 3683000 w 9323896"/>
              <a:gd name="connsiteY17" fmla="*/ 6692053 h 6768253"/>
              <a:gd name="connsiteX18" fmla="*/ 5880100 w 9323896"/>
              <a:gd name="connsiteY18" fmla="*/ 6704753 h 6768253"/>
              <a:gd name="connsiteX19" fmla="*/ 6108700 w 9323896"/>
              <a:gd name="connsiteY19" fmla="*/ 6717453 h 6768253"/>
              <a:gd name="connsiteX20" fmla="*/ 6223000 w 9323896"/>
              <a:gd name="connsiteY20" fmla="*/ 6730153 h 6768253"/>
              <a:gd name="connsiteX21" fmla="*/ 8483600 w 9323896"/>
              <a:gd name="connsiteY21" fmla="*/ 6768253 h 6768253"/>
              <a:gd name="connsiteX22" fmla="*/ 8597900 w 9323896"/>
              <a:gd name="connsiteY22" fmla="*/ 6755553 h 6768253"/>
              <a:gd name="connsiteX23" fmla="*/ 8636000 w 9323896"/>
              <a:gd name="connsiteY23" fmla="*/ 6742853 h 6768253"/>
              <a:gd name="connsiteX24" fmla="*/ 8648700 w 9323896"/>
              <a:gd name="connsiteY24" fmla="*/ 6704753 h 6768253"/>
              <a:gd name="connsiteX25" fmla="*/ 8674100 w 9323896"/>
              <a:gd name="connsiteY25" fmla="*/ 6120553 h 6768253"/>
              <a:gd name="connsiteX26" fmla="*/ 8661400 w 9323896"/>
              <a:gd name="connsiteY26" fmla="*/ 5625253 h 6768253"/>
              <a:gd name="connsiteX27" fmla="*/ 8648700 w 9323896"/>
              <a:gd name="connsiteY27" fmla="*/ 5041053 h 6768253"/>
              <a:gd name="connsiteX28" fmla="*/ 8699500 w 9323896"/>
              <a:gd name="connsiteY28" fmla="*/ 354753 h 6768253"/>
              <a:gd name="connsiteX29" fmla="*/ 63500 w 9323896"/>
              <a:gd name="connsiteY29" fmla="*/ 329353 h 6768253"/>
              <a:gd name="connsiteX0" fmla="*/ 63500 w 9327568"/>
              <a:gd name="connsiteY0" fmla="*/ 372617 h 6811517"/>
              <a:gd name="connsiteX1" fmla="*/ 63500 w 9327568"/>
              <a:gd name="connsiteY1" fmla="*/ 372617 h 6811517"/>
              <a:gd name="connsiteX2" fmla="*/ 38100 w 9327568"/>
              <a:gd name="connsiteY2" fmla="*/ 1807717 h 6811517"/>
              <a:gd name="connsiteX3" fmla="*/ 76200 w 9327568"/>
              <a:gd name="connsiteY3" fmla="*/ 3484117 h 6811517"/>
              <a:gd name="connsiteX4" fmla="*/ 88900 w 9327568"/>
              <a:gd name="connsiteY4" fmla="*/ 3915917 h 6811517"/>
              <a:gd name="connsiteX5" fmla="*/ 114300 w 9327568"/>
              <a:gd name="connsiteY5" fmla="*/ 4411217 h 6811517"/>
              <a:gd name="connsiteX6" fmla="*/ 101600 w 9327568"/>
              <a:gd name="connsiteY6" fmla="*/ 5198617 h 6811517"/>
              <a:gd name="connsiteX7" fmla="*/ 76200 w 9327568"/>
              <a:gd name="connsiteY7" fmla="*/ 5528817 h 6811517"/>
              <a:gd name="connsiteX8" fmla="*/ 50800 w 9327568"/>
              <a:gd name="connsiteY8" fmla="*/ 5719317 h 6811517"/>
              <a:gd name="connsiteX9" fmla="*/ 38100 w 9327568"/>
              <a:gd name="connsiteY9" fmla="*/ 5922517 h 6811517"/>
              <a:gd name="connsiteX10" fmla="*/ 25400 w 9327568"/>
              <a:gd name="connsiteY10" fmla="*/ 6011417 h 6811517"/>
              <a:gd name="connsiteX11" fmla="*/ 0 w 9327568"/>
              <a:gd name="connsiteY11" fmla="*/ 6405117 h 6811517"/>
              <a:gd name="connsiteX12" fmla="*/ 12700 w 9327568"/>
              <a:gd name="connsiteY12" fmla="*/ 6621017 h 6811517"/>
              <a:gd name="connsiteX13" fmla="*/ 50800 w 9327568"/>
              <a:gd name="connsiteY13" fmla="*/ 6709917 h 6811517"/>
              <a:gd name="connsiteX14" fmla="*/ 177800 w 9327568"/>
              <a:gd name="connsiteY14" fmla="*/ 6722617 h 6811517"/>
              <a:gd name="connsiteX15" fmla="*/ 1524000 w 9327568"/>
              <a:gd name="connsiteY15" fmla="*/ 6735317 h 6811517"/>
              <a:gd name="connsiteX16" fmla="*/ 2616200 w 9327568"/>
              <a:gd name="connsiteY16" fmla="*/ 6722617 h 6811517"/>
              <a:gd name="connsiteX17" fmla="*/ 3683000 w 9327568"/>
              <a:gd name="connsiteY17" fmla="*/ 6735317 h 6811517"/>
              <a:gd name="connsiteX18" fmla="*/ 5880100 w 9327568"/>
              <a:gd name="connsiteY18" fmla="*/ 6748017 h 6811517"/>
              <a:gd name="connsiteX19" fmla="*/ 6108700 w 9327568"/>
              <a:gd name="connsiteY19" fmla="*/ 6760717 h 6811517"/>
              <a:gd name="connsiteX20" fmla="*/ 6223000 w 9327568"/>
              <a:gd name="connsiteY20" fmla="*/ 6773417 h 6811517"/>
              <a:gd name="connsiteX21" fmla="*/ 8483600 w 9327568"/>
              <a:gd name="connsiteY21" fmla="*/ 6811517 h 6811517"/>
              <a:gd name="connsiteX22" fmla="*/ 8597900 w 9327568"/>
              <a:gd name="connsiteY22" fmla="*/ 6798817 h 6811517"/>
              <a:gd name="connsiteX23" fmla="*/ 8636000 w 9327568"/>
              <a:gd name="connsiteY23" fmla="*/ 6786117 h 6811517"/>
              <a:gd name="connsiteX24" fmla="*/ 8648700 w 9327568"/>
              <a:gd name="connsiteY24" fmla="*/ 6748017 h 6811517"/>
              <a:gd name="connsiteX25" fmla="*/ 8674100 w 9327568"/>
              <a:gd name="connsiteY25" fmla="*/ 6163817 h 6811517"/>
              <a:gd name="connsiteX26" fmla="*/ 8661400 w 9327568"/>
              <a:gd name="connsiteY26" fmla="*/ 5668517 h 6811517"/>
              <a:gd name="connsiteX27" fmla="*/ 8699500 w 9327568"/>
              <a:gd name="connsiteY27" fmla="*/ 398017 h 6811517"/>
              <a:gd name="connsiteX28" fmla="*/ 63500 w 9327568"/>
              <a:gd name="connsiteY28" fmla="*/ 372617 h 6811517"/>
              <a:gd name="connsiteX0" fmla="*/ 63500 w 9332655"/>
              <a:gd name="connsiteY0" fmla="*/ 409299 h 6848199"/>
              <a:gd name="connsiteX1" fmla="*/ 63500 w 9332655"/>
              <a:gd name="connsiteY1" fmla="*/ 409299 h 6848199"/>
              <a:gd name="connsiteX2" fmla="*/ 38100 w 9332655"/>
              <a:gd name="connsiteY2" fmla="*/ 1844399 h 6848199"/>
              <a:gd name="connsiteX3" fmla="*/ 76200 w 9332655"/>
              <a:gd name="connsiteY3" fmla="*/ 3520799 h 6848199"/>
              <a:gd name="connsiteX4" fmla="*/ 88900 w 9332655"/>
              <a:gd name="connsiteY4" fmla="*/ 3952599 h 6848199"/>
              <a:gd name="connsiteX5" fmla="*/ 114300 w 9332655"/>
              <a:gd name="connsiteY5" fmla="*/ 4447899 h 6848199"/>
              <a:gd name="connsiteX6" fmla="*/ 101600 w 9332655"/>
              <a:gd name="connsiteY6" fmla="*/ 5235299 h 6848199"/>
              <a:gd name="connsiteX7" fmla="*/ 76200 w 9332655"/>
              <a:gd name="connsiteY7" fmla="*/ 5565499 h 6848199"/>
              <a:gd name="connsiteX8" fmla="*/ 50800 w 9332655"/>
              <a:gd name="connsiteY8" fmla="*/ 5755999 h 6848199"/>
              <a:gd name="connsiteX9" fmla="*/ 38100 w 9332655"/>
              <a:gd name="connsiteY9" fmla="*/ 5959199 h 6848199"/>
              <a:gd name="connsiteX10" fmla="*/ 25400 w 9332655"/>
              <a:gd name="connsiteY10" fmla="*/ 6048099 h 6848199"/>
              <a:gd name="connsiteX11" fmla="*/ 0 w 9332655"/>
              <a:gd name="connsiteY11" fmla="*/ 6441799 h 6848199"/>
              <a:gd name="connsiteX12" fmla="*/ 12700 w 9332655"/>
              <a:gd name="connsiteY12" fmla="*/ 6657699 h 6848199"/>
              <a:gd name="connsiteX13" fmla="*/ 50800 w 9332655"/>
              <a:gd name="connsiteY13" fmla="*/ 6746599 h 6848199"/>
              <a:gd name="connsiteX14" fmla="*/ 177800 w 9332655"/>
              <a:gd name="connsiteY14" fmla="*/ 6759299 h 6848199"/>
              <a:gd name="connsiteX15" fmla="*/ 1524000 w 9332655"/>
              <a:gd name="connsiteY15" fmla="*/ 6771999 h 6848199"/>
              <a:gd name="connsiteX16" fmla="*/ 2616200 w 9332655"/>
              <a:gd name="connsiteY16" fmla="*/ 6759299 h 6848199"/>
              <a:gd name="connsiteX17" fmla="*/ 3683000 w 9332655"/>
              <a:gd name="connsiteY17" fmla="*/ 6771999 h 6848199"/>
              <a:gd name="connsiteX18" fmla="*/ 5880100 w 9332655"/>
              <a:gd name="connsiteY18" fmla="*/ 6784699 h 6848199"/>
              <a:gd name="connsiteX19" fmla="*/ 6108700 w 9332655"/>
              <a:gd name="connsiteY19" fmla="*/ 6797399 h 6848199"/>
              <a:gd name="connsiteX20" fmla="*/ 6223000 w 9332655"/>
              <a:gd name="connsiteY20" fmla="*/ 6810099 h 6848199"/>
              <a:gd name="connsiteX21" fmla="*/ 8483600 w 9332655"/>
              <a:gd name="connsiteY21" fmla="*/ 6848199 h 6848199"/>
              <a:gd name="connsiteX22" fmla="*/ 8597900 w 9332655"/>
              <a:gd name="connsiteY22" fmla="*/ 6835499 h 6848199"/>
              <a:gd name="connsiteX23" fmla="*/ 8636000 w 9332655"/>
              <a:gd name="connsiteY23" fmla="*/ 6822799 h 6848199"/>
              <a:gd name="connsiteX24" fmla="*/ 8648700 w 9332655"/>
              <a:gd name="connsiteY24" fmla="*/ 6784699 h 6848199"/>
              <a:gd name="connsiteX25" fmla="*/ 8674100 w 9332655"/>
              <a:gd name="connsiteY25" fmla="*/ 6200499 h 6848199"/>
              <a:gd name="connsiteX26" fmla="*/ 8699500 w 9332655"/>
              <a:gd name="connsiteY26" fmla="*/ 434699 h 6848199"/>
              <a:gd name="connsiteX27" fmla="*/ 63500 w 9332655"/>
              <a:gd name="connsiteY27" fmla="*/ 409299 h 6848199"/>
              <a:gd name="connsiteX0" fmla="*/ 63500 w 9324809"/>
              <a:gd name="connsiteY0" fmla="*/ 452566 h 6891466"/>
              <a:gd name="connsiteX1" fmla="*/ 63500 w 9324809"/>
              <a:gd name="connsiteY1" fmla="*/ 452566 h 6891466"/>
              <a:gd name="connsiteX2" fmla="*/ 38100 w 9324809"/>
              <a:gd name="connsiteY2" fmla="*/ 1887666 h 6891466"/>
              <a:gd name="connsiteX3" fmla="*/ 76200 w 9324809"/>
              <a:gd name="connsiteY3" fmla="*/ 3564066 h 6891466"/>
              <a:gd name="connsiteX4" fmla="*/ 88900 w 9324809"/>
              <a:gd name="connsiteY4" fmla="*/ 3995866 h 6891466"/>
              <a:gd name="connsiteX5" fmla="*/ 114300 w 9324809"/>
              <a:gd name="connsiteY5" fmla="*/ 4491166 h 6891466"/>
              <a:gd name="connsiteX6" fmla="*/ 101600 w 9324809"/>
              <a:gd name="connsiteY6" fmla="*/ 5278566 h 6891466"/>
              <a:gd name="connsiteX7" fmla="*/ 76200 w 9324809"/>
              <a:gd name="connsiteY7" fmla="*/ 5608766 h 6891466"/>
              <a:gd name="connsiteX8" fmla="*/ 50800 w 9324809"/>
              <a:gd name="connsiteY8" fmla="*/ 5799266 h 6891466"/>
              <a:gd name="connsiteX9" fmla="*/ 38100 w 9324809"/>
              <a:gd name="connsiteY9" fmla="*/ 6002466 h 6891466"/>
              <a:gd name="connsiteX10" fmla="*/ 25400 w 9324809"/>
              <a:gd name="connsiteY10" fmla="*/ 6091366 h 6891466"/>
              <a:gd name="connsiteX11" fmla="*/ 0 w 9324809"/>
              <a:gd name="connsiteY11" fmla="*/ 6485066 h 6891466"/>
              <a:gd name="connsiteX12" fmla="*/ 12700 w 9324809"/>
              <a:gd name="connsiteY12" fmla="*/ 6700966 h 6891466"/>
              <a:gd name="connsiteX13" fmla="*/ 50800 w 9324809"/>
              <a:gd name="connsiteY13" fmla="*/ 6789866 h 6891466"/>
              <a:gd name="connsiteX14" fmla="*/ 177800 w 9324809"/>
              <a:gd name="connsiteY14" fmla="*/ 6802566 h 6891466"/>
              <a:gd name="connsiteX15" fmla="*/ 1524000 w 9324809"/>
              <a:gd name="connsiteY15" fmla="*/ 6815266 h 6891466"/>
              <a:gd name="connsiteX16" fmla="*/ 2616200 w 9324809"/>
              <a:gd name="connsiteY16" fmla="*/ 6802566 h 6891466"/>
              <a:gd name="connsiteX17" fmla="*/ 3683000 w 9324809"/>
              <a:gd name="connsiteY17" fmla="*/ 6815266 h 6891466"/>
              <a:gd name="connsiteX18" fmla="*/ 5880100 w 9324809"/>
              <a:gd name="connsiteY18" fmla="*/ 6827966 h 6891466"/>
              <a:gd name="connsiteX19" fmla="*/ 6108700 w 9324809"/>
              <a:gd name="connsiteY19" fmla="*/ 6840666 h 6891466"/>
              <a:gd name="connsiteX20" fmla="*/ 6223000 w 9324809"/>
              <a:gd name="connsiteY20" fmla="*/ 6853366 h 6891466"/>
              <a:gd name="connsiteX21" fmla="*/ 8483600 w 9324809"/>
              <a:gd name="connsiteY21" fmla="*/ 6891466 h 6891466"/>
              <a:gd name="connsiteX22" fmla="*/ 8597900 w 9324809"/>
              <a:gd name="connsiteY22" fmla="*/ 6878766 h 6891466"/>
              <a:gd name="connsiteX23" fmla="*/ 8636000 w 9324809"/>
              <a:gd name="connsiteY23" fmla="*/ 6866066 h 6891466"/>
              <a:gd name="connsiteX24" fmla="*/ 8648700 w 9324809"/>
              <a:gd name="connsiteY24" fmla="*/ 6827966 h 6891466"/>
              <a:gd name="connsiteX25" fmla="*/ 8699500 w 9324809"/>
              <a:gd name="connsiteY25" fmla="*/ 477966 h 6891466"/>
              <a:gd name="connsiteX26" fmla="*/ 63500 w 9324809"/>
              <a:gd name="connsiteY26" fmla="*/ 452566 h 6891466"/>
              <a:gd name="connsiteX0" fmla="*/ 63500 w 9322061"/>
              <a:gd name="connsiteY0" fmla="*/ 455388 h 7345841"/>
              <a:gd name="connsiteX1" fmla="*/ 63500 w 9322061"/>
              <a:gd name="connsiteY1" fmla="*/ 455388 h 7345841"/>
              <a:gd name="connsiteX2" fmla="*/ 38100 w 9322061"/>
              <a:gd name="connsiteY2" fmla="*/ 1890488 h 7345841"/>
              <a:gd name="connsiteX3" fmla="*/ 76200 w 9322061"/>
              <a:gd name="connsiteY3" fmla="*/ 3566888 h 7345841"/>
              <a:gd name="connsiteX4" fmla="*/ 88900 w 9322061"/>
              <a:gd name="connsiteY4" fmla="*/ 3998688 h 7345841"/>
              <a:gd name="connsiteX5" fmla="*/ 114300 w 9322061"/>
              <a:gd name="connsiteY5" fmla="*/ 4493988 h 7345841"/>
              <a:gd name="connsiteX6" fmla="*/ 101600 w 9322061"/>
              <a:gd name="connsiteY6" fmla="*/ 5281388 h 7345841"/>
              <a:gd name="connsiteX7" fmla="*/ 76200 w 9322061"/>
              <a:gd name="connsiteY7" fmla="*/ 5611588 h 7345841"/>
              <a:gd name="connsiteX8" fmla="*/ 50800 w 9322061"/>
              <a:gd name="connsiteY8" fmla="*/ 5802088 h 7345841"/>
              <a:gd name="connsiteX9" fmla="*/ 38100 w 9322061"/>
              <a:gd name="connsiteY9" fmla="*/ 6005288 h 7345841"/>
              <a:gd name="connsiteX10" fmla="*/ 25400 w 9322061"/>
              <a:gd name="connsiteY10" fmla="*/ 6094188 h 7345841"/>
              <a:gd name="connsiteX11" fmla="*/ 0 w 9322061"/>
              <a:gd name="connsiteY11" fmla="*/ 6487888 h 7345841"/>
              <a:gd name="connsiteX12" fmla="*/ 12700 w 9322061"/>
              <a:gd name="connsiteY12" fmla="*/ 6703788 h 7345841"/>
              <a:gd name="connsiteX13" fmla="*/ 50800 w 9322061"/>
              <a:gd name="connsiteY13" fmla="*/ 6792688 h 7345841"/>
              <a:gd name="connsiteX14" fmla="*/ 177800 w 9322061"/>
              <a:gd name="connsiteY14" fmla="*/ 6805388 h 7345841"/>
              <a:gd name="connsiteX15" fmla="*/ 1524000 w 9322061"/>
              <a:gd name="connsiteY15" fmla="*/ 6818088 h 7345841"/>
              <a:gd name="connsiteX16" fmla="*/ 2616200 w 9322061"/>
              <a:gd name="connsiteY16" fmla="*/ 6805388 h 7345841"/>
              <a:gd name="connsiteX17" fmla="*/ 3683000 w 9322061"/>
              <a:gd name="connsiteY17" fmla="*/ 6818088 h 7345841"/>
              <a:gd name="connsiteX18" fmla="*/ 5880100 w 9322061"/>
              <a:gd name="connsiteY18" fmla="*/ 6830788 h 7345841"/>
              <a:gd name="connsiteX19" fmla="*/ 6108700 w 9322061"/>
              <a:gd name="connsiteY19" fmla="*/ 6843488 h 7345841"/>
              <a:gd name="connsiteX20" fmla="*/ 6223000 w 9322061"/>
              <a:gd name="connsiteY20" fmla="*/ 6856188 h 7345841"/>
              <a:gd name="connsiteX21" fmla="*/ 8483600 w 9322061"/>
              <a:gd name="connsiteY21" fmla="*/ 6894288 h 7345841"/>
              <a:gd name="connsiteX22" fmla="*/ 8597900 w 9322061"/>
              <a:gd name="connsiteY22" fmla="*/ 6881588 h 7345841"/>
              <a:gd name="connsiteX23" fmla="*/ 8636000 w 9322061"/>
              <a:gd name="connsiteY23" fmla="*/ 6868888 h 7345841"/>
              <a:gd name="connsiteX24" fmla="*/ 8699500 w 9322061"/>
              <a:gd name="connsiteY24" fmla="*/ 480788 h 7345841"/>
              <a:gd name="connsiteX25" fmla="*/ 63500 w 9322061"/>
              <a:gd name="connsiteY25" fmla="*/ 455388 h 7345841"/>
              <a:gd name="connsiteX0" fmla="*/ 63500 w 9326168"/>
              <a:gd name="connsiteY0" fmla="*/ 455388 h 7351120"/>
              <a:gd name="connsiteX1" fmla="*/ 63500 w 9326168"/>
              <a:gd name="connsiteY1" fmla="*/ 455388 h 7351120"/>
              <a:gd name="connsiteX2" fmla="*/ 38100 w 9326168"/>
              <a:gd name="connsiteY2" fmla="*/ 1890488 h 7351120"/>
              <a:gd name="connsiteX3" fmla="*/ 76200 w 9326168"/>
              <a:gd name="connsiteY3" fmla="*/ 3566888 h 7351120"/>
              <a:gd name="connsiteX4" fmla="*/ 88900 w 9326168"/>
              <a:gd name="connsiteY4" fmla="*/ 3998688 h 7351120"/>
              <a:gd name="connsiteX5" fmla="*/ 114300 w 9326168"/>
              <a:gd name="connsiteY5" fmla="*/ 4493988 h 7351120"/>
              <a:gd name="connsiteX6" fmla="*/ 101600 w 9326168"/>
              <a:gd name="connsiteY6" fmla="*/ 5281388 h 7351120"/>
              <a:gd name="connsiteX7" fmla="*/ 76200 w 9326168"/>
              <a:gd name="connsiteY7" fmla="*/ 5611588 h 7351120"/>
              <a:gd name="connsiteX8" fmla="*/ 50800 w 9326168"/>
              <a:gd name="connsiteY8" fmla="*/ 5802088 h 7351120"/>
              <a:gd name="connsiteX9" fmla="*/ 38100 w 9326168"/>
              <a:gd name="connsiteY9" fmla="*/ 6005288 h 7351120"/>
              <a:gd name="connsiteX10" fmla="*/ 25400 w 9326168"/>
              <a:gd name="connsiteY10" fmla="*/ 6094188 h 7351120"/>
              <a:gd name="connsiteX11" fmla="*/ 0 w 9326168"/>
              <a:gd name="connsiteY11" fmla="*/ 6487888 h 7351120"/>
              <a:gd name="connsiteX12" fmla="*/ 12700 w 9326168"/>
              <a:gd name="connsiteY12" fmla="*/ 6703788 h 7351120"/>
              <a:gd name="connsiteX13" fmla="*/ 50800 w 9326168"/>
              <a:gd name="connsiteY13" fmla="*/ 6792688 h 7351120"/>
              <a:gd name="connsiteX14" fmla="*/ 177800 w 9326168"/>
              <a:gd name="connsiteY14" fmla="*/ 6805388 h 7351120"/>
              <a:gd name="connsiteX15" fmla="*/ 1524000 w 9326168"/>
              <a:gd name="connsiteY15" fmla="*/ 6818088 h 7351120"/>
              <a:gd name="connsiteX16" fmla="*/ 2616200 w 9326168"/>
              <a:gd name="connsiteY16" fmla="*/ 6805388 h 7351120"/>
              <a:gd name="connsiteX17" fmla="*/ 3683000 w 9326168"/>
              <a:gd name="connsiteY17" fmla="*/ 6818088 h 7351120"/>
              <a:gd name="connsiteX18" fmla="*/ 5880100 w 9326168"/>
              <a:gd name="connsiteY18" fmla="*/ 6830788 h 7351120"/>
              <a:gd name="connsiteX19" fmla="*/ 6108700 w 9326168"/>
              <a:gd name="connsiteY19" fmla="*/ 6843488 h 7351120"/>
              <a:gd name="connsiteX20" fmla="*/ 6223000 w 9326168"/>
              <a:gd name="connsiteY20" fmla="*/ 6856188 h 7351120"/>
              <a:gd name="connsiteX21" fmla="*/ 8483600 w 9326168"/>
              <a:gd name="connsiteY21" fmla="*/ 6894288 h 7351120"/>
              <a:gd name="connsiteX22" fmla="*/ 8636000 w 9326168"/>
              <a:gd name="connsiteY22" fmla="*/ 6868888 h 7351120"/>
              <a:gd name="connsiteX23" fmla="*/ 8699500 w 9326168"/>
              <a:gd name="connsiteY23" fmla="*/ 480788 h 7351120"/>
              <a:gd name="connsiteX24" fmla="*/ 63500 w 9326168"/>
              <a:gd name="connsiteY24" fmla="*/ 455388 h 7351120"/>
              <a:gd name="connsiteX0" fmla="*/ 63500 w 9416127"/>
              <a:gd name="connsiteY0" fmla="*/ 455388 h 7338800"/>
              <a:gd name="connsiteX1" fmla="*/ 63500 w 9416127"/>
              <a:gd name="connsiteY1" fmla="*/ 455388 h 7338800"/>
              <a:gd name="connsiteX2" fmla="*/ 38100 w 9416127"/>
              <a:gd name="connsiteY2" fmla="*/ 1890488 h 7338800"/>
              <a:gd name="connsiteX3" fmla="*/ 76200 w 9416127"/>
              <a:gd name="connsiteY3" fmla="*/ 3566888 h 7338800"/>
              <a:gd name="connsiteX4" fmla="*/ 88900 w 9416127"/>
              <a:gd name="connsiteY4" fmla="*/ 3998688 h 7338800"/>
              <a:gd name="connsiteX5" fmla="*/ 114300 w 9416127"/>
              <a:gd name="connsiteY5" fmla="*/ 4493988 h 7338800"/>
              <a:gd name="connsiteX6" fmla="*/ 101600 w 9416127"/>
              <a:gd name="connsiteY6" fmla="*/ 5281388 h 7338800"/>
              <a:gd name="connsiteX7" fmla="*/ 76200 w 9416127"/>
              <a:gd name="connsiteY7" fmla="*/ 5611588 h 7338800"/>
              <a:gd name="connsiteX8" fmla="*/ 50800 w 9416127"/>
              <a:gd name="connsiteY8" fmla="*/ 5802088 h 7338800"/>
              <a:gd name="connsiteX9" fmla="*/ 38100 w 9416127"/>
              <a:gd name="connsiteY9" fmla="*/ 6005288 h 7338800"/>
              <a:gd name="connsiteX10" fmla="*/ 25400 w 9416127"/>
              <a:gd name="connsiteY10" fmla="*/ 6094188 h 7338800"/>
              <a:gd name="connsiteX11" fmla="*/ 0 w 9416127"/>
              <a:gd name="connsiteY11" fmla="*/ 6487888 h 7338800"/>
              <a:gd name="connsiteX12" fmla="*/ 12700 w 9416127"/>
              <a:gd name="connsiteY12" fmla="*/ 6703788 h 7338800"/>
              <a:gd name="connsiteX13" fmla="*/ 50800 w 9416127"/>
              <a:gd name="connsiteY13" fmla="*/ 6792688 h 7338800"/>
              <a:gd name="connsiteX14" fmla="*/ 177800 w 9416127"/>
              <a:gd name="connsiteY14" fmla="*/ 6805388 h 7338800"/>
              <a:gd name="connsiteX15" fmla="*/ 1524000 w 9416127"/>
              <a:gd name="connsiteY15" fmla="*/ 6818088 h 7338800"/>
              <a:gd name="connsiteX16" fmla="*/ 2616200 w 9416127"/>
              <a:gd name="connsiteY16" fmla="*/ 6805388 h 7338800"/>
              <a:gd name="connsiteX17" fmla="*/ 3683000 w 9416127"/>
              <a:gd name="connsiteY17" fmla="*/ 6818088 h 7338800"/>
              <a:gd name="connsiteX18" fmla="*/ 5880100 w 9416127"/>
              <a:gd name="connsiteY18" fmla="*/ 6830788 h 7338800"/>
              <a:gd name="connsiteX19" fmla="*/ 6108700 w 9416127"/>
              <a:gd name="connsiteY19" fmla="*/ 6843488 h 7338800"/>
              <a:gd name="connsiteX20" fmla="*/ 6223000 w 9416127"/>
              <a:gd name="connsiteY20" fmla="*/ 6856188 h 7338800"/>
              <a:gd name="connsiteX21" fmla="*/ 8636000 w 9416127"/>
              <a:gd name="connsiteY21" fmla="*/ 6868888 h 7338800"/>
              <a:gd name="connsiteX22" fmla="*/ 8699500 w 9416127"/>
              <a:gd name="connsiteY22" fmla="*/ 480788 h 7338800"/>
              <a:gd name="connsiteX23" fmla="*/ 63500 w 9416127"/>
              <a:gd name="connsiteY23" fmla="*/ 455388 h 7338800"/>
              <a:gd name="connsiteX0" fmla="*/ 63500 w 9421130"/>
              <a:gd name="connsiteY0" fmla="*/ 455388 h 7335083"/>
              <a:gd name="connsiteX1" fmla="*/ 63500 w 9421130"/>
              <a:gd name="connsiteY1" fmla="*/ 455388 h 7335083"/>
              <a:gd name="connsiteX2" fmla="*/ 38100 w 9421130"/>
              <a:gd name="connsiteY2" fmla="*/ 1890488 h 7335083"/>
              <a:gd name="connsiteX3" fmla="*/ 76200 w 9421130"/>
              <a:gd name="connsiteY3" fmla="*/ 3566888 h 7335083"/>
              <a:gd name="connsiteX4" fmla="*/ 88900 w 9421130"/>
              <a:gd name="connsiteY4" fmla="*/ 3998688 h 7335083"/>
              <a:gd name="connsiteX5" fmla="*/ 114300 w 9421130"/>
              <a:gd name="connsiteY5" fmla="*/ 4493988 h 7335083"/>
              <a:gd name="connsiteX6" fmla="*/ 101600 w 9421130"/>
              <a:gd name="connsiteY6" fmla="*/ 5281388 h 7335083"/>
              <a:gd name="connsiteX7" fmla="*/ 76200 w 9421130"/>
              <a:gd name="connsiteY7" fmla="*/ 5611588 h 7335083"/>
              <a:gd name="connsiteX8" fmla="*/ 50800 w 9421130"/>
              <a:gd name="connsiteY8" fmla="*/ 5802088 h 7335083"/>
              <a:gd name="connsiteX9" fmla="*/ 38100 w 9421130"/>
              <a:gd name="connsiteY9" fmla="*/ 6005288 h 7335083"/>
              <a:gd name="connsiteX10" fmla="*/ 25400 w 9421130"/>
              <a:gd name="connsiteY10" fmla="*/ 6094188 h 7335083"/>
              <a:gd name="connsiteX11" fmla="*/ 0 w 9421130"/>
              <a:gd name="connsiteY11" fmla="*/ 6487888 h 7335083"/>
              <a:gd name="connsiteX12" fmla="*/ 12700 w 9421130"/>
              <a:gd name="connsiteY12" fmla="*/ 6703788 h 7335083"/>
              <a:gd name="connsiteX13" fmla="*/ 50800 w 9421130"/>
              <a:gd name="connsiteY13" fmla="*/ 6792688 h 7335083"/>
              <a:gd name="connsiteX14" fmla="*/ 177800 w 9421130"/>
              <a:gd name="connsiteY14" fmla="*/ 6805388 h 7335083"/>
              <a:gd name="connsiteX15" fmla="*/ 1524000 w 9421130"/>
              <a:gd name="connsiteY15" fmla="*/ 6818088 h 7335083"/>
              <a:gd name="connsiteX16" fmla="*/ 2616200 w 9421130"/>
              <a:gd name="connsiteY16" fmla="*/ 6805388 h 7335083"/>
              <a:gd name="connsiteX17" fmla="*/ 3683000 w 9421130"/>
              <a:gd name="connsiteY17" fmla="*/ 6818088 h 7335083"/>
              <a:gd name="connsiteX18" fmla="*/ 5880100 w 9421130"/>
              <a:gd name="connsiteY18" fmla="*/ 6830788 h 7335083"/>
              <a:gd name="connsiteX19" fmla="*/ 6108700 w 9421130"/>
              <a:gd name="connsiteY19" fmla="*/ 6843488 h 7335083"/>
              <a:gd name="connsiteX20" fmla="*/ 8636000 w 9421130"/>
              <a:gd name="connsiteY20" fmla="*/ 6868888 h 7335083"/>
              <a:gd name="connsiteX21" fmla="*/ 8699500 w 9421130"/>
              <a:gd name="connsiteY21" fmla="*/ 480788 h 7335083"/>
              <a:gd name="connsiteX22" fmla="*/ 63500 w 9421130"/>
              <a:gd name="connsiteY22" fmla="*/ 455388 h 7335083"/>
              <a:gd name="connsiteX0" fmla="*/ 63500 w 9431269"/>
              <a:gd name="connsiteY0" fmla="*/ 455388 h 7331400"/>
              <a:gd name="connsiteX1" fmla="*/ 63500 w 9431269"/>
              <a:gd name="connsiteY1" fmla="*/ 455388 h 7331400"/>
              <a:gd name="connsiteX2" fmla="*/ 38100 w 9431269"/>
              <a:gd name="connsiteY2" fmla="*/ 1890488 h 7331400"/>
              <a:gd name="connsiteX3" fmla="*/ 76200 w 9431269"/>
              <a:gd name="connsiteY3" fmla="*/ 3566888 h 7331400"/>
              <a:gd name="connsiteX4" fmla="*/ 88900 w 9431269"/>
              <a:gd name="connsiteY4" fmla="*/ 3998688 h 7331400"/>
              <a:gd name="connsiteX5" fmla="*/ 114300 w 9431269"/>
              <a:gd name="connsiteY5" fmla="*/ 4493988 h 7331400"/>
              <a:gd name="connsiteX6" fmla="*/ 101600 w 9431269"/>
              <a:gd name="connsiteY6" fmla="*/ 5281388 h 7331400"/>
              <a:gd name="connsiteX7" fmla="*/ 76200 w 9431269"/>
              <a:gd name="connsiteY7" fmla="*/ 5611588 h 7331400"/>
              <a:gd name="connsiteX8" fmla="*/ 50800 w 9431269"/>
              <a:gd name="connsiteY8" fmla="*/ 5802088 h 7331400"/>
              <a:gd name="connsiteX9" fmla="*/ 38100 w 9431269"/>
              <a:gd name="connsiteY9" fmla="*/ 6005288 h 7331400"/>
              <a:gd name="connsiteX10" fmla="*/ 25400 w 9431269"/>
              <a:gd name="connsiteY10" fmla="*/ 6094188 h 7331400"/>
              <a:gd name="connsiteX11" fmla="*/ 0 w 9431269"/>
              <a:gd name="connsiteY11" fmla="*/ 6487888 h 7331400"/>
              <a:gd name="connsiteX12" fmla="*/ 12700 w 9431269"/>
              <a:gd name="connsiteY12" fmla="*/ 6703788 h 7331400"/>
              <a:gd name="connsiteX13" fmla="*/ 50800 w 9431269"/>
              <a:gd name="connsiteY13" fmla="*/ 6792688 h 7331400"/>
              <a:gd name="connsiteX14" fmla="*/ 177800 w 9431269"/>
              <a:gd name="connsiteY14" fmla="*/ 6805388 h 7331400"/>
              <a:gd name="connsiteX15" fmla="*/ 1524000 w 9431269"/>
              <a:gd name="connsiteY15" fmla="*/ 6818088 h 7331400"/>
              <a:gd name="connsiteX16" fmla="*/ 2616200 w 9431269"/>
              <a:gd name="connsiteY16" fmla="*/ 6805388 h 7331400"/>
              <a:gd name="connsiteX17" fmla="*/ 3683000 w 9431269"/>
              <a:gd name="connsiteY17" fmla="*/ 6818088 h 7331400"/>
              <a:gd name="connsiteX18" fmla="*/ 5880100 w 9431269"/>
              <a:gd name="connsiteY18" fmla="*/ 6830788 h 7331400"/>
              <a:gd name="connsiteX19" fmla="*/ 8636000 w 9431269"/>
              <a:gd name="connsiteY19" fmla="*/ 6868888 h 7331400"/>
              <a:gd name="connsiteX20" fmla="*/ 8699500 w 9431269"/>
              <a:gd name="connsiteY20" fmla="*/ 480788 h 7331400"/>
              <a:gd name="connsiteX21" fmla="*/ 63500 w 9431269"/>
              <a:gd name="connsiteY21" fmla="*/ 455388 h 7331400"/>
              <a:gd name="connsiteX0" fmla="*/ 63500 w 9431269"/>
              <a:gd name="connsiteY0" fmla="*/ 455388 h 6868888"/>
              <a:gd name="connsiteX1" fmla="*/ 63500 w 9431269"/>
              <a:gd name="connsiteY1" fmla="*/ 455388 h 6868888"/>
              <a:gd name="connsiteX2" fmla="*/ 38100 w 9431269"/>
              <a:gd name="connsiteY2" fmla="*/ 1890488 h 6868888"/>
              <a:gd name="connsiteX3" fmla="*/ 76200 w 9431269"/>
              <a:gd name="connsiteY3" fmla="*/ 3566888 h 6868888"/>
              <a:gd name="connsiteX4" fmla="*/ 88900 w 9431269"/>
              <a:gd name="connsiteY4" fmla="*/ 3998688 h 6868888"/>
              <a:gd name="connsiteX5" fmla="*/ 114300 w 9431269"/>
              <a:gd name="connsiteY5" fmla="*/ 4493988 h 6868888"/>
              <a:gd name="connsiteX6" fmla="*/ 101600 w 9431269"/>
              <a:gd name="connsiteY6" fmla="*/ 5281388 h 6868888"/>
              <a:gd name="connsiteX7" fmla="*/ 76200 w 9431269"/>
              <a:gd name="connsiteY7" fmla="*/ 5611588 h 6868888"/>
              <a:gd name="connsiteX8" fmla="*/ 50800 w 9431269"/>
              <a:gd name="connsiteY8" fmla="*/ 5802088 h 6868888"/>
              <a:gd name="connsiteX9" fmla="*/ 38100 w 9431269"/>
              <a:gd name="connsiteY9" fmla="*/ 6005288 h 6868888"/>
              <a:gd name="connsiteX10" fmla="*/ 25400 w 9431269"/>
              <a:gd name="connsiteY10" fmla="*/ 6094188 h 6868888"/>
              <a:gd name="connsiteX11" fmla="*/ 0 w 9431269"/>
              <a:gd name="connsiteY11" fmla="*/ 6487888 h 6868888"/>
              <a:gd name="connsiteX12" fmla="*/ 12700 w 9431269"/>
              <a:gd name="connsiteY12" fmla="*/ 6703788 h 6868888"/>
              <a:gd name="connsiteX13" fmla="*/ 50800 w 9431269"/>
              <a:gd name="connsiteY13" fmla="*/ 6792688 h 6868888"/>
              <a:gd name="connsiteX14" fmla="*/ 177800 w 9431269"/>
              <a:gd name="connsiteY14" fmla="*/ 6805388 h 6868888"/>
              <a:gd name="connsiteX15" fmla="*/ 1524000 w 9431269"/>
              <a:gd name="connsiteY15" fmla="*/ 6818088 h 6868888"/>
              <a:gd name="connsiteX16" fmla="*/ 2616200 w 9431269"/>
              <a:gd name="connsiteY16" fmla="*/ 6805388 h 6868888"/>
              <a:gd name="connsiteX17" fmla="*/ 3683000 w 9431269"/>
              <a:gd name="connsiteY17" fmla="*/ 6818088 h 6868888"/>
              <a:gd name="connsiteX18" fmla="*/ 8636000 w 9431269"/>
              <a:gd name="connsiteY18" fmla="*/ 6868888 h 6868888"/>
              <a:gd name="connsiteX19" fmla="*/ 8699500 w 9431269"/>
              <a:gd name="connsiteY19" fmla="*/ 480788 h 6868888"/>
              <a:gd name="connsiteX20" fmla="*/ 63500 w 9431269"/>
              <a:gd name="connsiteY20" fmla="*/ 455388 h 6868888"/>
              <a:gd name="connsiteX0" fmla="*/ 63500 w 9431269"/>
              <a:gd name="connsiteY0" fmla="*/ 455388 h 6868888"/>
              <a:gd name="connsiteX1" fmla="*/ 63500 w 9431269"/>
              <a:gd name="connsiteY1" fmla="*/ 455388 h 6868888"/>
              <a:gd name="connsiteX2" fmla="*/ 38100 w 9431269"/>
              <a:gd name="connsiteY2" fmla="*/ 1890488 h 6868888"/>
              <a:gd name="connsiteX3" fmla="*/ 76200 w 9431269"/>
              <a:gd name="connsiteY3" fmla="*/ 3566888 h 6868888"/>
              <a:gd name="connsiteX4" fmla="*/ 88900 w 9431269"/>
              <a:gd name="connsiteY4" fmla="*/ 3998688 h 6868888"/>
              <a:gd name="connsiteX5" fmla="*/ 114300 w 9431269"/>
              <a:gd name="connsiteY5" fmla="*/ 4493988 h 6868888"/>
              <a:gd name="connsiteX6" fmla="*/ 101600 w 9431269"/>
              <a:gd name="connsiteY6" fmla="*/ 5281388 h 6868888"/>
              <a:gd name="connsiteX7" fmla="*/ 76200 w 9431269"/>
              <a:gd name="connsiteY7" fmla="*/ 5611588 h 6868888"/>
              <a:gd name="connsiteX8" fmla="*/ 50800 w 9431269"/>
              <a:gd name="connsiteY8" fmla="*/ 5802088 h 6868888"/>
              <a:gd name="connsiteX9" fmla="*/ 38100 w 9431269"/>
              <a:gd name="connsiteY9" fmla="*/ 6005288 h 6868888"/>
              <a:gd name="connsiteX10" fmla="*/ 25400 w 9431269"/>
              <a:gd name="connsiteY10" fmla="*/ 6094188 h 6868888"/>
              <a:gd name="connsiteX11" fmla="*/ 0 w 9431269"/>
              <a:gd name="connsiteY11" fmla="*/ 6487888 h 6868888"/>
              <a:gd name="connsiteX12" fmla="*/ 12700 w 9431269"/>
              <a:gd name="connsiteY12" fmla="*/ 6703788 h 6868888"/>
              <a:gd name="connsiteX13" fmla="*/ 50800 w 9431269"/>
              <a:gd name="connsiteY13" fmla="*/ 6792688 h 6868888"/>
              <a:gd name="connsiteX14" fmla="*/ 177800 w 9431269"/>
              <a:gd name="connsiteY14" fmla="*/ 6805388 h 6868888"/>
              <a:gd name="connsiteX15" fmla="*/ 1524000 w 9431269"/>
              <a:gd name="connsiteY15" fmla="*/ 6818088 h 6868888"/>
              <a:gd name="connsiteX16" fmla="*/ 2616200 w 9431269"/>
              <a:gd name="connsiteY16" fmla="*/ 6805388 h 6868888"/>
              <a:gd name="connsiteX17" fmla="*/ 8636000 w 9431269"/>
              <a:gd name="connsiteY17" fmla="*/ 6868888 h 6868888"/>
              <a:gd name="connsiteX18" fmla="*/ 8699500 w 9431269"/>
              <a:gd name="connsiteY18" fmla="*/ 480788 h 6868888"/>
              <a:gd name="connsiteX19" fmla="*/ 63500 w 9431269"/>
              <a:gd name="connsiteY19" fmla="*/ 455388 h 6868888"/>
              <a:gd name="connsiteX0" fmla="*/ 63500 w 9656592"/>
              <a:gd name="connsiteY0" fmla="*/ 455388 h 7327750"/>
              <a:gd name="connsiteX1" fmla="*/ 63500 w 9656592"/>
              <a:gd name="connsiteY1" fmla="*/ 455388 h 7327750"/>
              <a:gd name="connsiteX2" fmla="*/ 38100 w 9656592"/>
              <a:gd name="connsiteY2" fmla="*/ 1890488 h 7327750"/>
              <a:gd name="connsiteX3" fmla="*/ 76200 w 9656592"/>
              <a:gd name="connsiteY3" fmla="*/ 3566888 h 7327750"/>
              <a:gd name="connsiteX4" fmla="*/ 88900 w 9656592"/>
              <a:gd name="connsiteY4" fmla="*/ 3998688 h 7327750"/>
              <a:gd name="connsiteX5" fmla="*/ 114300 w 9656592"/>
              <a:gd name="connsiteY5" fmla="*/ 4493988 h 7327750"/>
              <a:gd name="connsiteX6" fmla="*/ 101600 w 9656592"/>
              <a:gd name="connsiteY6" fmla="*/ 5281388 h 7327750"/>
              <a:gd name="connsiteX7" fmla="*/ 76200 w 9656592"/>
              <a:gd name="connsiteY7" fmla="*/ 5611588 h 7327750"/>
              <a:gd name="connsiteX8" fmla="*/ 50800 w 9656592"/>
              <a:gd name="connsiteY8" fmla="*/ 5802088 h 7327750"/>
              <a:gd name="connsiteX9" fmla="*/ 38100 w 9656592"/>
              <a:gd name="connsiteY9" fmla="*/ 6005288 h 7327750"/>
              <a:gd name="connsiteX10" fmla="*/ 25400 w 9656592"/>
              <a:gd name="connsiteY10" fmla="*/ 6094188 h 7327750"/>
              <a:gd name="connsiteX11" fmla="*/ 0 w 9656592"/>
              <a:gd name="connsiteY11" fmla="*/ 6487888 h 7327750"/>
              <a:gd name="connsiteX12" fmla="*/ 12700 w 9656592"/>
              <a:gd name="connsiteY12" fmla="*/ 6703788 h 7327750"/>
              <a:gd name="connsiteX13" fmla="*/ 50800 w 9656592"/>
              <a:gd name="connsiteY13" fmla="*/ 6792688 h 7327750"/>
              <a:gd name="connsiteX14" fmla="*/ 177800 w 9656592"/>
              <a:gd name="connsiteY14" fmla="*/ 6805388 h 7327750"/>
              <a:gd name="connsiteX15" fmla="*/ 1524000 w 9656592"/>
              <a:gd name="connsiteY15" fmla="*/ 6818088 h 7327750"/>
              <a:gd name="connsiteX16" fmla="*/ 8636000 w 9656592"/>
              <a:gd name="connsiteY16" fmla="*/ 6868888 h 7327750"/>
              <a:gd name="connsiteX17" fmla="*/ 8699500 w 9656592"/>
              <a:gd name="connsiteY17" fmla="*/ 480788 h 7327750"/>
              <a:gd name="connsiteX18" fmla="*/ 63500 w 9656592"/>
              <a:gd name="connsiteY18" fmla="*/ 455388 h 7327750"/>
              <a:gd name="connsiteX0" fmla="*/ 63500 w 9656592"/>
              <a:gd name="connsiteY0" fmla="*/ 455388 h 6868888"/>
              <a:gd name="connsiteX1" fmla="*/ 63500 w 9656592"/>
              <a:gd name="connsiteY1" fmla="*/ 455388 h 6868888"/>
              <a:gd name="connsiteX2" fmla="*/ 38100 w 9656592"/>
              <a:gd name="connsiteY2" fmla="*/ 1890488 h 6868888"/>
              <a:gd name="connsiteX3" fmla="*/ 76200 w 9656592"/>
              <a:gd name="connsiteY3" fmla="*/ 3566888 h 6868888"/>
              <a:gd name="connsiteX4" fmla="*/ 88900 w 9656592"/>
              <a:gd name="connsiteY4" fmla="*/ 3998688 h 6868888"/>
              <a:gd name="connsiteX5" fmla="*/ 114300 w 9656592"/>
              <a:gd name="connsiteY5" fmla="*/ 4493988 h 6868888"/>
              <a:gd name="connsiteX6" fmla="*/ 101600 w 9656592"/>
              <a:gd name="connsiteY6" fmla="*/ 5281388 h 6868888"/>
              <a:gd name="connsiteX7" fmla="*/ 76200 w 9656592"/>
              <a:gd name="connsiteY7" fmla="*/ 5611588 h 6868888"/>
              <a:gd name="connsiteX8" fmla="*/ 50800 w 9656592"/>
              <a:gd name="connsiteY8" fmla="*/ 5802088 h 6868888"/>
              <a:gd name="connsiteX9" fmla="*/ 38100 w 9656592"/>
              <a:gd name="connsiteY9" fmla="*/ 6005288 h 6868888"/>
              <a:gd name="connsiteX10" fmla="*/ 25400 w 9656592"/>
              <a:gd name="connsiteY10" fmla="*/ 6094188 h 6868888"/>
              <a:gd name="connsiteX11" fmla="*/ 0 w 9656592"/>
              <a:gd name="connsiteY11" fmla="*/ 6487888 h 6868888"/>
              <a:gd name="connsiteX12" fmla="*/ 12700 w 9656592"/>
              <a:gd name="connsiteY12" fmla="*/ 6703788 h 6868888"/>
              <a:gd name="connsiteX13" fmla="*/ 50800 w 9656592"/>
              <a:gd name="connsiteY13" fmla="*/ 6792688 h 6868888"/>
              <a:gd name="connsiteX14" fmla="*/ 177800 w 9656592"/>
              <a:gd name="connsiteY14" fmla="*/ 6805388 h 6868888"/>
              <a:gd name="connsiteX15" fmla="*/ 8636000 w 9656592"/>
              <a:gd name="connsiteY15" fmla="*/ 6868888 h 6868888"/>
              <a:gd name="connsiteX16" fmla="*/ 8699500 w 9656592"/>
              <a:gd name="connsiteY16" fmla="*/ 480788 h 6868888"/>
              <a:gd name="connsiteX17" fmla="*/ 63500 w 9656592"/>
              <a:gd name="connsiteY17" fmla="*/ 455388 h 6868888"/>
              <a:gd name="connsiteX0" fmla="*/ 661193 w 10342194"/>
              <a:gd name="connsiteY0" fmla="*/ 455388 h 7323215"/>
              <a:gd name="connsiteX1" fmla="*/ 661193 w 10342194"/>
              <a:gd name="connsiteY1" fmla="*/ 455388 h 7323215"/>
              <a:gd name="connsiteX2" fmla="*/ 635793 w 10342194"/>
              <a:gd name="connsiteY2" fmla="*/ 1890488 h 7323215"/>
              <a:gd name="connsiteX3" fmla="*/ 673893 w 10342194"/>
              <a:gd name="connsiteY3" fmla="*/ 3566888 h 7323215"/>
              <a:gd name="connsiteX4" fmla="*/ 686593 w 10342194"/>
              <a:gd name="connsiteY4" fmla="*/ 3998688 h 7323215"/>
              <a:gd name="connsiteX5" fmla="*/ 711993 w 10342194"/>
              <a:gd name="connsiteY5" fmla="*/ 4493988 h 7323215"/>
              <a:gd name="connsiteX6" fmla="*/ 699293 w 10342194"/>
              <a:gd name="connsiteY6" fmla="*/ 5281388 h 7323215"/>
              <a:gd name="connsiteX7" fmla="*/ 673893 w 10342194"/>
              <a:gd name="connsiteY7" fmla="*/ 5611588 h 7323215"/>
              <a:gd name="connsiteX8" fmla="*/ 648493 w 10342194"/>
              <a:gd name="connsiteY8" fmla="*/ 5802088 h 7323215"/>
              <a:gd name="connsiteX9" fmla="*/ 635793 w 10342194"/>
              <a:gd name="connsiteY9" fmla="*/ 6005288 h 7323215"/>
              <a:gd name="connsiteX10" fmla="*/ 623093 w 10342194"/>
              <a:gd name="connsiteY10" fmla="*/ 6094188 h 7323215"/>
              <a:gd name="connsiteX11" fmla="*/ 597693 w 10342194"/>
              <a:gd name="connsiteY11" fmla="*/ 6487888 h 7323215"/>
              <a:gd name="connsiteX12" fmla="*/ 610393 w 10342194"/>
              <a:gd name="connsiteY12" fmla="*/ 6703788 h 7323215"/>
              <a:gd name="connsiteX13" fmla="*/ 648493 w 10342194"/>
              <a:gd name="connsiteY13" fmla="*/ 6792688 h 7323215"/>
              <a:gd name="connsiteX14" fmla="*/ 9233693 w 10342194"/>
              <a:gd name="connsiteY14" fmla="*/ 6868888 h 7323215"/>
              <a:gd name="connsiteX15" fmla="*/ 9297193 w 10342194"/>
              <a:gd name="connsiteY15" fmla="*/ 480788 h 7323215"/>
              <a:gd name="connsiteX16" fmla="*/ 661193 w 10342194"/>
              <a:gd name="connsiteY16" fmla="*/ 455388 h 7323215"/>
              <a:gd name="connsiteX0" fmla="*/ 664871 w 10345872"/>
              <a:gd name="connsiteY0" fmla="*/ 455388 h 7330903"/>
              <a:gd name="connsiteX1" fmla="*/ 664871 w 10345872"/>
              <a:gd name="connsiteY1" fmla="*/ 455388 h 7330903"/>
              <a:gd name="connsiteX2" fmla="*/ 639471 w 10345872"/>
              <a:gd name="connsiteY2" fmla="*/ 1890488 h 7330903"/>
              <a:gd name="connsiteX3" fmla="*/ 677571 w 10345872"/>
              <a:gd name="connsiteY3" fmla="*/ 3566888 h 7330903"/>
              <a:gd name="connsiteX4" fmla="*/ 690271 w 10345872"/>
              <a:gd name="connsiteY4" fmla="*/ 3998688 h 7330903"/>
              <a:gd name="connsiteX5" fmla="*/ 715671 w 10345872"/>
              <a:gd name="connsiteY5" fmla="*/ 4493988 h 7330903"/>
              <a:gd name="connsiteX6" fmla="*/ 702971 w 10345872"/>
              <a:gd name="connsiteY6" fmla="*/ 5281388 h 7330903"/>
              <a:gd name="connsiteX7" fmla="*/ 677571 w 10345872"/>
              <a:gd name="connsiteY7" fmla="*/ 5611588 h 7330903"/>
              <a:gd name="connsiteX8" fmla="*/ 652171 w 10345872"/>
              <a:gd name="connsiteY8" fmla="*/ 5802088 h 7330903"/>
              <a:gd name="connsiteX9" fmla="*/ 639471 w 10345872"/>
              <a:gd name="connsiteY9" fmla="*/ 6005288 h 7330903"/>
              <a:gd name="connsiteX10" fmla="*/ 626771 w 10345872"/>
              <a:gd name="connsiteY10" fmla="*/ 6094188 h 7330903"/>
              <a:gd name="connsiteX11" fmla="*/ 601371 w 10345872"/>
              <a:gd name="connsiteY11" fmla="*/ 6487888 h 7330903"/>
              <a:gd name="connsiteX12" fmla="*/ 652171 w 10345872"/>
              <a:gd name="connsiteY12" fmla="*/ 6792688 h 7330903"/>
              <a:gd name="connsiteX13" fmla="*/ 9237371 w 10345872"/>
              <a:gd name="connsiteY13" fmla="*/ 6868888 h 7330903"/>
              <a:gd name="connsiteX14" fmla="*/ 9300871 w 10345872"/>
              <a:gd name="connsiteY14" fmla="*/ 480788 h 7330903"/>
              <a:gd name="connsiteX15" fmla="*/ 664871 w 10345872"/>
              <a:gd name="connsiteY15" fmla="*/ 455388 h 7330903"/>
              <a:gd name="connsiteX0" fmla="*/ 656697 w 10337698"/>
              <a:gd name="connsiteY0" fmla="*/ 455388 h 7345431"/>
              <a:gd name="connsiteX1" fmla="*/ 656697 w 10337698"/>
              <a:gd name="connsiteY1" fmla="*/ 455388 h 7345431"/>
              <a:gd name="connsiteX2" fmla="*/ 631297 w 10337698"/>
              <a:gd name="connsiteY2" fmla="*/ 1890488 h 7345431"/>
              <a:gd name="connsiteX3" fmla="*/ 669397 w 10337698"/>
              <a:gd name="connsiteY3" fmla="*/ 3566888 h 7345431"/>
              <a:gd name="connsiteX4" fmla="*/ 682097 w 10337698"/>
              <a:gd name="connsiteY4" fmla="*/ 3998688 h 7345431"/>
              <a:gd name="connsiteX5" fmla="*/ 707497 w 10337698"/>
              <a:gd name="connsiteY5" fmla="*/ 4493988 h 7345431"/>
              <a:gd name="connsiteX6" fmla="*/ 694797 w 10337698"/>
              <a:gd name="connsiteY6" fmla="*/ 5281388 h 7345431"/>
              <a:gd name="connsiteX7" fmla="*/ 669397 w 10337698"/>
              <a:gd name="connsiteY7" fmla="*/ 5611588 h 7345431"/>
              <a:gd name="connsiteX8" fmla="*/ 643997 w 10337698"/>
              <a:gd name="connsiteY8" fmla="*/ 5802088 h 7345431"/>
              <a:gd name="connsiteX9" fmla="*/ 631297 w 10337698"/>
              <a:gd name="connsiteY9" fmla="*/ 6005288 h 7345431"/>
              <a:gd name="connsiteX10" fmla="*/ 618597 w 10337698"/>
              <a:gd name="connsiteY10" fmla="*/ 6094188 h 7345431"/>
              <a:gd name="connsiteX11" fmla="*/ 643997 w 10337698"/>
              <a:gd name="connsiteY11" fmla="*/ 6792688 h 7345431"/>
              <a:gd name="connsiteX12" fmla="*/ 9229197 w 10337698"/>
              <a:gd name="connsiteY12" fmla="*/ 6868888 h 7345431"/>
              <a:gd name="connsiteX13" fmla="*/ 9292697 w 10337698"/>
              <a:gd name="connsiteY13" fmla="*/ 480788 h 7345431"/>
              <a:gd name="connsiteX14" fmla="*/ 656697 w 10337698"/>
              <a:gd name="connsiteY14" fmla="*/ 455388 h 7345431"/>
              <a:gd name="connsiteX0" fmla="*/ 652891 w 10333892"/>
              <a:gd name="connsiteY0" fmla="*/ 455388 h 7348804"/>
              <a:gd name="connsiteX1" fmla="*/ 652891 w 10333892"/>
              <a:gd name="connsiteY1" fmla="*/ 455388 h 7348804"/>
              <a:gd name="connsiteX2" fmla="*/ 627491 w 10333892"/>
              <a:gd name="connsiteY2" fmla="*/ 1890488 h 7348804"/>
              <a:gd name="connsiteX3" fmla="*/ 665591 w 10333892"/>
              <a:gd name="connsiteY3" fmla="*/ 3566888 h 7348804"/>
              <a:gd name="connsiteX4" fmla="*/ 678291 w 10333892"/>
              <a:gd name="connsiteY4" fmla="*/ 3998688 h 7348804"/>
              <a:gd name="connsiteX5" fmla="*/ 703691 w 10333892"/>
              <a:gd name="connsiteY5" fmla="*/ 4493988 h 7348804"/>
              <a:gd name="connsiteX6" fmla="*/ 690991 w 10333892"/>
              <a:gd name="connsiteY6" fmla="*/ 5281388 h 7348804"/>
              <a:gd name="connsiteX7" fmla="*/ 665591 w 10333892"/>
              <a:gd name="connsiteY7" fmla="*/ 5611588 h 7348804"/>
              <a:gd name="connsiteX8" fmla="*/ 640191 w 10333892"/>
              <a:gd name="connsiteY8" fmla="*/ 5802088 h 7348804"/>
              <a:gd name="connsiteX9" fmla="*/ 627491 w 10333892"/>
              <a:gd name="connsiteY9" fmla="*/ 6005288 h 7348804"/>
              <a:gd name="connsiteX10" fmla="*/ 640191 w 10333892"/>
              <a:gd name="connsiteY10" fmla="*/ 6792688 h 7348804"/>
              <a:gd name="connsiteX11" fmla="*/ 9225391 w 10333892"/>
              <a:gd name="connsiteY11" fmla="*/ 6868888 h 7348804"/>
              <a:gd name="connsiteX12" fmla="*/ 9288891 w 10333892"/>
              <a:gd name="connsiteY12" fmla="*/ 480788 h 7348804"/>
              <a:gd name="connsiteX13" fmla="*/ 652891 w 10333892"/>
              <a:gd name="connsiteY13" fmla="*/ 455388 h 7348804"/>
              <a:gd name="connsiteX0" fmla="*/ 649583 w 10330584"/>
              <a:gd name="connsiteY0" fmla="*/ 455388 h 7356645"/>
              <a:gd name="connsiteX1" fmla="*/ 649583 w 10330584"/>
              <a:gd name="connsiteY1" fmla="*/ 455388 h 7356645"/>
              <a:gd name="connsiteX2" fmla="*/ 624183 w 10330584"/>
              <a:gd name="connsiteY2" fmla="*/ 1890488 h 7356645"/>
              <a:gd name="connsiteX3" fmla="*/ 662283 w 10330584"/>
              <a:gd name="connsiteY3" fmla="*/ 3566888 h 7356645"/>
              <a:gd name="connsiteX4" fmla="*/ 674983 w 10330584"/>
              <a:gd name="connsiteY4" fmla="*/ 3998688 h 7356645"/>
              <a:gd name="connsiteX5" fmla="*/ 700383 w 10330584"/>
              <a:gd name="connsiteY5" fmla="*/ 4493988 h 7356645"/>
              <a:gd name="connsiteX6" fmla="*/ 687683 w 10330584"/>
              <a:gd name="connsiteY6" fmla="*/ 5281388 h 7356645"/>
              <a:gd name="connsiteX7" fmla="*/ 662283 w 10330584"/>
              <a:gd name="connsiteY7" fmla="*/ 5611588 h 7356645"/>
              <a:gd name="connsiteX8" fmla="*/ 636883 w 10330584"/>
              <a:gd name="connsiteY8" fmla="*/ 5802088 h 7356645"/>
              <a:gd name="connsiteX9" fmla="*/ 636883 w 10330584"/>
              <a:gd name="connsiteY9" fmla="*/ 6792688 h 7356645"/>
              <a:gd name="connsiteX10" fmla="*/ 9222083 w 10330584"/>
              <a:gd name="connsiteY10" fmla="*/ 6868888 h 7356645"/>
              <a:gd name="connsiteX11" fmla="*/ 9285583 w 10330584"/>
              <a:gd name="connsiteY11" fmla="*/ 480788 h 7356645"/>
              <a:gd name="connsiteX12" fmla="*/ 649583 w 10330584"/>
              <a:gd name="connsiteY12" fmla="*/ 455388 h 7356645"/>
              <a:gd name="connsiteX0" fmla="*/ 642093 w 10323094"/>
              <a:gd name="connsiteY0" fmla="*/ 455388 h 7364161"/>
              <a:gd name="connsiteX1" fmla="*/ 642093 w 10323094"/>
              <a:gd name="connsiteY1" fmla="*/ 455388 h 7364161"/>
              <a:gd name="connsiteX2" fmla="*/ 616693 w 10323094"/>
              <a:gd name="connsiteY2" fmla="*/ 1890488 h 7364161"/>
              <a:gd name="connsiteX3" fmla="*/ 654793 w 10323094"/>
              <a:gd name="connsiteY3" fmla="*/ 3566888 h 7364161"/>
              <a:gd name="connsiteX4" fmla="*/ 667493 w 10323094"/>
              <a:gd name="connsiteY4" fmla="*/ 3998688 h 7364161"/>
              <a:gd name="connsiteX5" fmla="*/ 692893 w 10323094"/>
              <a:gd name="connsiteY5" fmla="*/ 4493988 h 7364161"/>
              <a:gd name="connsiteX6" fmla="*/ 680193 w 10323094"/>
              <a:gd name="connsiteY6" fmla="*/ 5281388 h 7364161"/>
              <a:gd name="connsiteX7" fmla="*/ 654793 w 10323094"/>
              <a:gd name="connsiteY7" fmla="*/ 5611588 h 7364161"/>
              <a:gd name="connsiteX8" fmla="*/ 629393 w 10323094"/>
              <a:gd name="connsiteY8" fmla="*/ 6792688 h 7364161"/>
              <a:gd name="connsiteX9" fmla="*/ 9214593 w 10323094"/>
              <a:gd name="connsiteY9" fmla="*/ 6868888 h 7364161"/>
              <a:gd name="connsiteX10" fmla="*/ 9278093 w 10323094"/>
              <a:gd name="connsiteY10" fmla="*/ 480788 h 7364161"/>
              <a:gd name="connsiteX11" fmla="*/ 642093 w 10323094"/>
              <a:gd name="connsiteY11" fmla="*/ 455388 h 7364161"/>
              <a:gd name="connsiteX0" fmla="*/ 634248 w 10315249"/>
              <a:gd name="connsiteY0" fmla="*/ 455388 h 7377573"/>
              <a:gd name="connsiteX1" fmla="*/ 634248 w 10315249"/>
              <a:gd name="connsiteY1" fmla="*/ 455388 h 7377573"/>
              <a:gd name="connsiteX2" fmla="*/ 608848 w 10315249"/>
              <a:gd name="connsiteY2" fmla="*/ 1890488 h 7377573"/>
              <a:gd name="connsiteX3" fmla="*/ 646948 w 10315249"/>
              <a:gd name="connsiteY3" fmla="*/ 3566888 h 7377573"/>
              <a:gd name="connsiteX4" fmla="*/ 659648 w 10315249"/>
              <a:gd name="connsiteY4" fmla="*/ 3998688 h 7377573"/>
              <a:gd name="connsiteX5" fmla="*/ 685048 w 10315249"/>
              <a:gd name="connsiteY5" fmla="*/ 4493988 h 7377573"/>
              <a:gd name="connsiteX6" fmla="*/ 672348 w 10315249"/>
              <a:gd name="connsiteY6" fmla="*/ 5281388 h 7377573"/>
              <a:gd name="connsiteX7" fmla="*/ 621548 w 10315249"/>
              <a:gd name="connsiteY7" fmla="*/ 6792688 h 7377573"/>
              <a:gd name="connsiteX8" fmla="*/ 9206748 w 10315249"/>
              <a:gd name="connsiteY8" fmla="*/ 6868888 h 7377573"/>
              <a:gd name="connsiteX9" fmla="*/ 9270248 w 10315249"/>
              <a:gd name="connsiteY9" fmla="*/ 480788 h 7377573"/>
              <a:gd name="connsiteX10" fmla="*/ 634248 w 10315249"/>
              <a:gd name="connsiteY10" fmla="*/ 455388 h 7377573"/>
              <a:gd name="connsiteX0" fmla="*/ 629237 w 10310238"/>
              <a:gd name="connsiteY0" fmla="*/ 455388 h 7411550"/>
              <a:gd name="connsiteX1" fmla="*/ 629237 w 10310238"/>
              <a:gd name="connsiteY1" fmla="*/ 455388 h 7411550"/>
              <a:gd name="connsiteX2" fmla="*/ 603837 w 10310238"/>
              <a:gd name="connsiteY2" fmla="*/ 1890488 h 7411550"/>
              <a:gd name="connsiteX3" fmla="*/ 641937 w 10310238"/>
              <a:gd name="connsiteY3" fmla="*/ 3566888 h 7411550"/>
              <a:gd name="connsiteX4" fmla="*/ 654637 w 10310238"/>
              <a:gd name="connsiteY4" fmla="*/ 3998688 h 7411550"/>
              <a:gd name="connsiteX5" fmla="*/ 680037 w 10310238"/>
              <a:gd name="connsiteY5" fmla="*/ 4493988 h 7411550"/>
              <a:gd name="connsiteX6" fmla="*/ 616537 w 10310238"/>
              <a:gd name="connsiteY6" fmla="*/ 6792688 h 7411550"/>
              <a:gd name="connsiteX7" fmla="*/ 9201737 w 10310238"/>
              <a:gd name="connsiteY7" fmla="*/ 6868888 h 7411550"/>
              <a:gd name="connsiteX8" fmla="*/ 9265237 w 10310238"/>
              <a:gd name="connsiteY8" fmla="*/ 480788 h 7411550"/>
              <a:gd name="connsiteX9" fmla="*/ 629237 w 10310238"/>
              <a:gd name="connsiteY9" fmla="*/ 455388 h 7411550"/>
              <a:gd name="connsiteX0" fmla="*/ 637006 w 10318007"/>
              <a:gd name="connsiteY0" fmla="*/ 455388 h 7434366"/>
              <a:gd name="connsiteX1" fmla="*/ 637006 w 10318007"/>
              <a:gd name="connsiteY1" fmla="*/ 455388 h 7434366"/>
              <a:gd name="connsiteX2" fmla="*/ 611606 w 10318007"/>
              <a:gd name="connsiteY2" fmla="*/ 1890488 h 7434366"/>
              <a:gd name="connsiteX3" fmla="*/ 649706 w 10318007"/>
              <a:gd name="connsiteY3" fmla="*/ 3566888 h 7434366"/>
              <a:gd name="connsiteX4" fmla="*/ 662406 w 10318007"/>
              <a:gd name="connsiteY4" fmla="*/ 3998688 h 7434366"/>
              <a:gd name="connsiteX5" fmla="*/ 624306 w 10318007"/>
              <a:gd name="connsiteY5" fmla="*/ 6792688 h 7434366"/>
              <a:gd name="connsiteX6" fmla="*/ 9209506 w 10318007"/>
              <a:gd name="connsiteY6" fmla="*/ 6868888 h 7434366"/>
              <a:gd name="connsiteX7" fmla="*/ 9273006 w 10318007"/>
              <a:gd name="connsiteY7" fmla="*/ 480788 h 7434366"/>
              <a:gd name="connsiteX8" fmla="*/ 637006 w 10318007"/>
              <a:gd name="connsiteY8" fmla="*/ 455388 h 7434366"/>
              <a:gd name="connsiteX0" fmla="*/ 639778 w 10320779"/>
              <a:gd name="connsiteY0" fmla="*/ 455388 h 7455155"/>
              <a:gd name="connsiteX1" fmla="*/ 639778 w 10320779"/>
              <a:gd name="connsiteY1" fmla="*/ 455388 h 7455155"/>
              <a:gd name="connsiteX2" fmla="*/ 614378 w 10320779"/>
              <a:gd name="connsiteY2" fmla="*/ 1890488 h 7455155"/>
              <a:gd name="connsiteX3" fmla="*/ 652478 w 10320779"/>
              <a:gd name="connsiteY3" fmla="*/ 3566888 h 7455155"/>
              <a:gd name="connsiteX4" fmla="*/ 627078 w 10320779"/>
              <a:gd name="connsiteY4" fmla="*/ 6792688 h 7455155"/>
              <a:gd name="connsiteX5" fmla="*/ 9212278 w 10320779"/>
              <a:gd name="connsiteY5" fmla="*/ 6868888 h 7455155"/>
              <a:gd name="connsiteX6" fmla="*/ 9275778 w 10320779"/>
              <a:gd name="connsiteY6" fmla="*/ 480788 h 7455155"/>
              <a:gd name="connsiteX7" fmla="*/ 639778 w 10320779"/>
              <a:gd name="connsiteY7" fmla="*/ 455388 h 7455155"/>
              <a:gd name="connsiteX0" fmla="*/ 653365 w 10334366"/>
              <a:gd name="connsiteY0" fmla="*/ 455388 h 7543326"/>
              <a:gd name="connsiteX1" fmla="*/ 653365 w 10334366"/>
              <a:gd name="connsiteY1" fmla="*/ 455388 h 7543326"/>
              <a:gd name="connsiteX2" fmla="*/ 627965 w 10334366"/>
              <a:gd name="connsiteY2" fmla="*/ 1890488 h 7543326"/>
              <a:gd name="connsiteX3" fmla="*/ 640665 w 10334366"/>
              <a:gd name="connsiteY3" fmla="*/ 6792688 h 7543326"/>
              <a:gd name="connsiteX4" fmla="*/ 9225865 w 10334366"/>
              <a:gd name="connsiteY4" fmla="*/ 6868888 h 7543326"/>
              <a:gd name="connsiteX5" fmla="*/ 9289365 w 10334366"/>
              <a:gd name="connsiteY5" fmla="*/ 480788 h 7543326"/>
              <a:gd name="connsiteX6" fmla="*/ 653365 w 10334366"/>
              <a:gd name="connsiteY6" fmla="*/ 455388 h 7543326"/>
              <a:gd name="connsiteX0" fmla="*/ 644891 w 10325892"/>
              <a:gd name="connsiteY0" fmla="*/ 455388 h 7626936"/>
              <a:gd name="connsiteX1" fmla="*/ 644891 w 10325892"/>
              <a:gd name="connsiteY1" fmla="*/ 455388 h 7626936"/>
              <a:gd name="connsiteX2" fmla="*/ 632191 w 10325892"/>
              <a:gd name="connsiteY2" fmla="*/ 6792688 h 7626936"/>
              <a:gd name="connsiteX3" fmla="*/ 9217391 w 10325892"/>
              <a:gd name="connsiteY3" fmla="*/ 6868888 h 7626936"/>
              <a:gd name="connsiteX4" fmla="*/ 9280891 w 10325892"/>
              <a:gd name="connsiteY4" fmla="*/ 480788 h 7626936"/>
              <a:gd name="connsiteX5" fmla="*/ 644891 w 10325892"/>
              <a:gd name="connsiteY5" fmla="*/ 455388 h 7626936"/>
              <a:gd name="connsiteX0" fmla="*/ 12700 w 9693701"/>
              <a:gd name="connsiteY0" fmla="*/ 455388 h 7626936"/>
              <a:gd name="connsiteX1" fmla="*/ 12700 w 9693701"/>
              <a:gd name="connsiteY1" fmla="*/ 455388 h 7626936"/>
              <a:gd name="connsiteX2" fmla="*/ 0 w 9693701"/>
              <a:gd name="connsiteY2" fmla="*/ 6792688 h 7626936"/>
              <a:gd name="connsiteX3" fmla="*/ 8585200 w 9693701"/>
              <a:gd name="connsiteY3" fmla="*/ 6868888 h 7626936"/>
              <a:gd name="connsiteX4" fmla="*/ 8648700 w 9693701"/>
              <a:gd name="connsiteY4" fmla="*/ 480788 h 7626936"/>
              <a:gd name="connsiteX5" fmla="*/ 12700 w 9693701"/>
              <a:gd name="connsiteY5" fmla="*/ 455388 h 7626936"/>
              <a:gd name="connsiteX0" fmla="*/ 12700 w 9693701"/>
              <a:gd name="connsiteY0" fmla="*/ 0 h 7171548"/>
              <a:gd name="connsiteX1" fmla="*/ 12700 w 9693701"/>
              <a:gd name="connsiteY1" fmla="*/ 0 h 7171548"/>
              <a:gd name="connsiteX2" fmla="*/ 0 w 9693701"/>
              <a:gd name="connsiteY2" fmla="*/ 6337300 h 7171548"/>
              <a:gd name="connsiteX3" fmla="*/ 8585200 w 9693701"/>
              <a:gd name="connsiteY3" fmla="*/ 6413500 h 7171548"/>
              <a:gd name="connsiteX4" fmla="*/ 8648700 w 9693701"/>
              <a:gd name="connsiteY4" fmla="*/ 25400 h 7171548"/>
              <a:gd name="connsiteX5" fmla="*/ 12700 w 9693701"/>
              <a:gd name="connsiteY5" fmla="*/ 0 h 7171548"/>
              <a:gd name="connsiteX0" fmla="*/ 12700 w 8648700"/>
              <a:gd name="connsiteY0" fmla="*/ 0 h 7171548"/>
              <a:gd name="connsiteX1" fmla="*/ 12700 w 8648700"/>
              <a:gd name="connsiteY1" fmla="*/ 0 h 7171548"/>
              <a:gd name="connsiteX2" fmla="*/ 0 w 8648700"/>
              <a:gd name="connsiteY2" fmla="*/ 6337300 h 7171548"/>
              <a:gd name="connsiteX3" fmla="*/ 8585200 w 8648700"/>
              <a:gd name="connsiteY3" fmla="*/ 6413500 h 7171548"/>
              <a:gd name="connsiteX4" fmla="*/ 8648700 w 8648700"/>
              <a:gd name="connsiteY4" fmla="*/ 25400 h 7171548"/>
              <a:gd name="connsiteX5" fmla="*/ 12700 w 8648700"/>
              <a:gd name="connsiteY5" fmla="*/ 0 h 7171548"/>
              <a:gd name="connsiteX0" fmla="*/ 12700 w 8648700"/>
              <a:gd name="connsiteY0" fmla="*/ 0 h 6413500"/>
              <a:gd name="connsiteX1" fmla="*/ 12700 w 8648700"/>
              <a:gd name="connsiteY1" fmla="*/ 0 h 6413500"/>
              <a:gd name="connsiteX2" fmla="*/ 0 w 8648700"/>
              <a:gd name="connsiteY2" fmla="*/ 6337300 h 6413500"/>
              <a:gd name="connsiteX3" fmla="*/ 8585200 w 8648700"/>
              <a:gd name="connsiteY3" fmla="*/ 6413500 h 6413500"/>
              <a:gd name="connsiteX4" fmla="*/ 8648700 w 8648700"/>
              <a:gd name="connsiteY4" fmla="*/ 25400 h 6413500"/>
              <a:gd name="connsiteX5" fmla="*/ 12700 w 8648700"/>
              <a:gd name="connsiteY5" fmla="*/ 0 h 6413500"/>
              <a:gd name="connsiteX0" fmla="*/ 0 w 9282205"/>
              <a:gd name="connsiteY0" fmla="*/ 504092 h 6871025"/>
              <a:gd name="connsiteX1" fmla="*/ 21167 w 9282205"/>
              <a:gd name="connsiteY1" fmla="*/ 457525 h 6871025"/>
              <a:gd name="connsiteX2" fmla="*/ 8467 w 9282205"/>
              <a:gd name="connsiteY2" fmla="*/ 6794825 h 6871025"/>
              <a:gd name="connsiteX3" fmla="*/ 8593667 w 9282205"/>
              <a:gd name="connsiteY3" fmla="*/ 6871025 h 6871025"/>
              <a:gd name="connsiteX4" fmla="*/ 8657167 w 9282205"/>
              <a:gd name="connsiteY4" fmla="*/ 482925 h 6871025"/>
              <a:gd name="connsiteX5" fmla="*/ 0 w 9282205"/>
              <a:gd name="connsiteY5" fmla="*/ 504092 h 6871025"/>
              <a:gd name="connsiteX0" fmla="*/ 1073436 w 10355641"/>
              <a:gd name="connsiteY0" fmla="*/ 488907 h 7265849"/>
              <a:gd name="connsiteX1" fmla="*/ 1081903 w 10355641"/>
              <a:gd name="connsiteY1" fmla="*/ 6779640 h 7265849"/>
              <a:gd name="connsiteX2" fmla="*/ 9667103 w 10355641"/>
              <a:gd name="connsiteY2" fmla="*/ 6855840 h 7265849"/>
              <a:gd name="connsiteX3" fmla="*/ 9730603 w 10355641"/>
              <a:gd name="connsiteY3" fmla="*/ 467740 h 7265849"/>
              <a:gd name="connsiteX4" fmla="*/ 1073436 w 10355641"/>
              <a:gd name="connsiteY4" fmla="*/ 488907 h 7265849"/>
              <a:gd name="connsiteX0" fmla="*/ 1073436 w 10755145"/>
              <a:gd name="connsiteY0" fmla="*/ 463832 h 7583817"/>
              <a:gd name="connsiteX1" fmla="*/ 1081903 w 10755145"/>
              <a:gd name="connsiteY1" fmla="*/ 6754565 h 7583817"/>
              <a:gd name="connsiteX2" fmla="*/ 9667103 w 10755145"/>
              <a:gd name="connsiteY2" fmla="*/ 6830765 h 7583817"/>
              <a:gd name="connsiteX3" fmla="*/ 9692503 w 10755145"/>
              <a:gd name="connsiteY3" fmla="*/ 476531 h 7583817"/>
              <a:gd name="connsiteX4" fmla="*/ 1073436 w 10755145"/>
              <a:gd name="connsiteY4" fmla="*/ 463832 h 7583817"/>
              <a:gd name="connsiteX0" fmla="*/ 1073174 w 10752528"/>
              <a:gd name="connsiteY0" fmla="*/ 462578 h 7572701"/>
              <a:gd name="connsiteX1" fmla="*/ 1081641 w 10752528"/>
              <a:gd name="connsiteY1" fmla="*/ 6753311 h 7572701"/>
              <a:gd name="connsiteX2" fmla="*/ 9662608 w 10752528"/>
              <a:gd name="connsiteY2" fmla="*/ 6812577 h 7572701"/>
              <a:gd name="connsiteX3" fmla="*/ 9692241 w 10752528"/>
              <a:gd name="connsiteY3" fmla="*/ 475277 h 7572701"/>
              <a:gd name="connsiteX4" fmla="*/ 1073174 w 10752528"/>
              <a:gd name="connsiteY4" fmla="*/ 462578 h 7572701"/>
              <a:gd name="connsiteX0" fmla="*/ 1073174 w 10752528"/>
              <a:gd name="connsiteY0" fmla="*/ 462578 h 7561231"/>
              <a:gd name="connsiteX1" fmla="*/ 1081641 w 10752528"/>
              <a:gd name="connsiteY1" fmla="*/ 6732144 h 7561231"/>
              <a:gd name="connsiteX2" fmla="*/ 9662608 w 10752528"/>
              <a:gd name="connsiteY2" fmla="*/ 6812577 h 7561231"/>
              <a:gd name="connsiteX3" fmla="*/ 9692241 w 10752528"/>
              <a:gd name="connsiteY3" fmla="*/ 475277 h 7561231"/>
              <a:gd name="connsiteX4" fmla="*/ 1073174 w 10752528"/>
              <a:gd name="connsiteY4" fmla="*/ 462578 h 7561231"/>
              <a:gd name="connsiteX0" fmla="*/ 0 w 9679354"/>
              <a:gd name="connsiteY0" fmla="*/ 462578 h 7561231"/>
              <a:gd name="connsiteX1" fmla="*/ 8467 w 9679354"/>
              <a:gd name="connsiteY1" fmla="*/ 6732144 h 7561231"/>
              <a:gd name="connsiteX2" fmla="*/ 8589434 w 9679354"/>
              <a:gd name="connsiteY2" fmla="*/ 6812577 h 7561231"/>
              <a:gd name="connsiteX3" fmla="*/ 8619067 w 9679354"/>
              <a:gd name="connsiteY3" fmla="*/ 475277 h 7561231"/>
              <a:gd name="connsiteX4" fmla="*/ 0 w 9679354"/>
              <a:gd name="connsiteY4" fmla="*/ 462578 h 7561231"/>
              <a:gd name="connsiteX0" fmla="*/ 0 w 9679354"/>
              <a:gd name="connsiteY0" fmla="*/ 0 h 7098653"/>
              <a:gd name="connsiteX1" fmla="*/ 8467 w 9679354"/>
              <a:gd name="connsiteY1" fmla="*/ 6269566 h 7098653"/>
              <a:gd name="connsiteX2" fmla="*/ 8589434 w 9679354"/>
              <a:gd name="connsiteY2" fmla="*/ 6349999 h 7098653"/>
              <a:gd name="connsiteX3" fmla="*/ 8619067 w 9679354"/>
              <a:gd name="connsiteY3" fmla="*/ 12699 h 7098653"/>
              <a:gd name="connsiteX4" fmla="*/ 0 w 9679354"/>
              <a:gd name="connsiteY4" fmla="*/ 0 h 7098653"/>
              <a:gd name="connsiteX0" fmla="*/ 0 w 8619067"/>
              <a:gd name="connsiteY0" fmla="*/ 0 h 7098653"/>
              <a:gd name="connsiteX1" fmla="*/ 8467 w 8619067"/>
              <a:gd name="connsiteY1" fmla="*/ 6269566 h 7098653"/>
              <a:gd name="connsiteX2" fmla="*/ 8589434 w 8619067"/>
              <a:gd name="connsiteY2" fmla="*/ 6349999 h 7098653"/>
              <a:gd name="connsiteX3" fmla="*/ 8619067 w 8619067"/>
              <a:gd name="connsiteY3" fmla="*/ 12699 h 7098653"/>
              <a:gd name="connsiteX4" fmla="*/ 0 w 8619067"/>
              <a:gd name="connsiteY4" fmla="*/ 0 h 7098653"/>
              <a:gd name="connsiteX0" fmla="*/ 0 w 8619067"/>
              <a:gd name="connsiteY0" fmla="*/ 0 h 6349999"/>
              <a:gd name="connsiteX1" fmla="*/ 8467 w 8619067"/>
              <a:gd name="connsiteY1" fmla="*/ 6269566 h 6349999"/>
              <a:gd name="connsiteX2" fmla="*/ 8589434 w 8619067"/>
              <a:gd name="connsiteY2" fmla="*/ 6349999 h 6349999"/>
              <a:gd name="connsiteX3" fmla="*/ 8619067 w 8619067"/>
              <a:gd name="connsiteY3" fmla="*/ 12699 h 6349999"/>
              <a:gd name="connsiteX4" fmla="*/ 0 w 8619067"/>
              <a:gd name="connsiteY4" fmla="*/ 0 h 63499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19067" h="6349999">
                <a:moveTo>
                  <a:pt x="0" y="0"/>
                </a:moveTo>
                <a:cubicBezTo>
                  <a:pt x="2822" y="2089855"/>
                  <a:pt x="5645" y="4179711"/>
                  <a:pt x="8467" y="6269566"/>
                </a:cubicBezTo>
                <a:lnTo>
                  <a:pt x="8589434" y="6349999"/>
                </a:lnTo>
                <a:lnTo>
                  <a:pt x="8619067" y="12699"/>
                </a:lnTo>
                <a:lnTo>
                  <a:pt x="0" y="0"/>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 name="Freeform 20"/>
          <p:cNvSpPr/>
          <p:nvPr/>
        </p:nvSpPr>
        <p:spPr>
          <a:xfrm>
            <a:off x="298449" y="5702301"/>
            <a:ext cx="1549583" cy="844550"/>
          </a:xfrm>
          <a:custGeom>
            <a:avLst/>
            <a:gdLst>
              <a:gd name="connsiteX0" fmla="*/ 1567104 w 1642633"/>
              <a:gd name="connsiteY0" fmla="*/ 88900 h 987502"/>
              <a:gd name="connsiteX1" fmla="*/ 1567104 w 1642633"/>
              <a:gd name="connsiteY1" fmla="*/ 88900 h 987502"/>
              <a:gd name="connsiteX2" fmla="*/ 1376604 w 1642633"/>
              <a:gd name="connsiteY2" fmla="*/ 82550 h 987502"/>
              <a:gd name="connsiteX3" fmla="*/ 1211504 w 1642633"/>
              <a:gd name="connsiteY3" fmla="*/ 69850 h 987502"/>
              <a:gd name="connsiteX4" fmla="*/ 1084504 w 1642633"/>
              <a:gd name="connsiteY4" fmla="*/ 50800 h 987502"/>
              <a:gd name="connsiteX5" fmla="*/ 938454 w 1642633"/>
              <a:gd name="connsiteY5" fmla="*/ 31750 h 987502"/>
              <a:gd name="connsiteX6" fmla="*/ 906704 w 1642633"/>
              <a:gd name="connsiteY6" fmla="*/ 25400 h 987502"/>
              <a:gd name="connsiteX7" fmla="*/ 773354 w 1642633"/>
              <a:gd name="connsiteY7" fmla="*/ 6350 h 987502"/>
              <a:gd name="connsiteX8" fmla="*/ 747954 w 1642633"/>
              <a:gd name="connsiteY8" fmla="*/ 0 h 987502"/>
              <a:gd name="connsiteX9" fmla="*/ 424104 w 1642633"/>
              <a:gd name="connsiteY9" fmla="*/ 6350 h 987502"/>
              <a:gd name="connsiteX10" fmla="*/ 392354 w 1642633"/>
              <a:gd name="connsiteY10" fmla="*/ 19050 h 987502"/>
              <a:gd name="connsiteX11" fmla="*/ 335204 w 1642633"/>
              <a:gd name="connsiteY11" fmla="*/ 25400 h 987502"/>
              <a:gd name="connsiteX12" fmla="*/ 316154 w 1642633"/>
              <a:gd name="connsiteY12" fmla="*/ 31750 h 987502"/>
              <a:gd name="connsiteX13" fmla="*/ 278054 w 1642633"/>
              <a:gd name="connsiteY13" fmla="*/ 38100 h 987502"/>
              <a:gd name="connsiteX14" fmla="*/ 252654 w 1642633"/>
              <a:gd name="connsiteY14" fmla="*/ 50800 h 987502"/>
              <a:gd name="connsiteX15" fmla="*/ 189154 w 1642633"/>
              <a:gd name="connsiteY15" fmla="*/ 63500 h 987502"/>
              <a:gd name="connsiteX16" fmla="*/ 157404 w 1642633"/>
              <a:gd name="connsiteY16" fmla="*/ 69850 h 987502"/>
              <a:gd name="connsiteX17" fmla="*/ 43104 w 1642633"/>
              <a:gd name="connsiteY17" fmla="*/ 82550 h 987502"/>
              <a:gd name="connsiteX18" fmla="*/ 36754 w 1642633"/>
              <a:gd name="connsiteY18" fmla="*/ 514350 h 987502"/>
              <a:gd name="connsiteX19" fmla="*/ 30404 w 1642633"/>
              <a:gd name="connsiteY19" fmla="*/ 590550 h 987502"/>
              <a:gd name="connsiteX20" fmla="*/ 36754 w 1642633"/>
              <a:gd name="connsiteY20" fmla="*/ 908050 h 987502"/>
              <a:gd name="connsiteX21" fmla="*/ 398704 w 1642633"/>
              <a:gd name="connsiteY21" fmla="*/ 920750 h 987502"/>
              <a:gd name="connsiteX22" fmla="*/ 455854 w 1642633"/>
              <a:gd name="connsiteY22" fmla="*/ 927100 h 987502"/>
              <a:gd name="connsiteX23" fmla="*/ 544754 w 1642633"/>
              <a:gd name="connsiteY23" fmla="*/ 933450 h 987502"/>
              <a:gd name="connsiteX24" fmla="*/ 589204 w 1642633"/>
              <a:gd name="connsiteY24" fmla="*/ 939800 h 987502"/>
              <a:gd name="connsiteX25" fmla="*/ 684454 w 1642633"/>
              <a:gd name="connsiteY25" fmla="*/ 952500 h 987502"/>
              <a:gd name="connsiteX26" fmla="*/ 773354 w 1642633"/>
              <a:gd name="connsiteY26" fmla="*/ 958850 h 987502"/>
              <a:gd name="connsiteX27" fmla="*/ 830504 w 1642633"/>
              <a:gd name="connsiteY27" fmla="*/ 965200 h 987502"/>
              <a:gd name="connsiteX28" fmla="*/ 874954 w 1642633"/>
              <a:gd name="connsiteY28" fmla="*/ 971550 h 987502"/>
              <a:gd name="connsiteX29" fmla="*/ 995604 w 1642633"/>
              <a:gd name="connsiteY29" fmla="*/ 977900 h 987502"/>
              <a:gd name="connsiteX30" fmla="*/ 1040054 w 1642633"/>
              <a:gd name="connsiteY30" fmla="*/ 984250 h 987502"/>
              <a:gd name="connsiteX31" fmla="*/ 1573454 w 1642633"/>
              <a:gd name="connsiteY31" fmla="*/ 971550 h 987502"/>
              <a:gd name="connsiteX32" fmla="*/ 1592504 w 1642633"/>
              <a:gd name="connsiteY32" fmla="*/ 889000 h 987502"/>
              <a:gd name="connsiteX33" fmla="*/ 1605204 w 1642633"/>
              <a:gd name="connsiteY33" fmla="*/ 800100 h 987502"/>
              <a:gd name="connsiteX34" fmla="*/ 1611554 w 1642633"/>
              <a:gd name="connsiteY34" fmla="*/ 781050 h 987502"/>
              <a:gd name="connsiteX35" fmla="*/ 1617904 w 1642633"/>
              <a:gd name="connsiteY35" fmla="*/ 730250 h 987502"/>
              <a:gd name="connsiteX36" fmla="*/ 1630604 w 1642633"/>
              <a:gd name="connsiteY36" fmla="*/ 654050 h 987502"/>
              <a:gd name="connsiteX37" fmla="*/ 1636954 w 1642633"/>
              <a:gd name="connsiteY37" fmla="*/ 520700 h 987502"/>
              <a:gd name="connsiteX38" fmla="*/ 1617904 w 1642633"/>
              <a:gd name="connsiteY38" fmla="*/ 209550 h 987502"/>
              <a:gd name="connsiteX39" fmla="*/ 1611554 w 1642633"/>
              <a:gd name="connsiteY39" fmla="*/ 190500 h 987502"/>
              <a:gd name="connsiteX40" fmla="*/ 1605204 w 1642633"/>
              <a:gd name="connsiteY40" fmla="*/ 171450 h 987502"/>
              <a:gd name="connsiteX41" fmla="*/ 1592504 w 1642633"/>
              <a:gd name="connsiteY41" fmla="*/ 152400 h 987502"/>
              <a:gd name="connsiteX42" fmla="*/ 1579804 w 1642633"/>
              <a:gd name="connsiteY42" fmla="*/ 88900 h 987502"/>
              <a:gd name="connsiteX43" fmla="*/ 1567104 w 1642633"/>
              <a:gd name="connsiteY43" fmla="*/ 88900 h 987502"/>
              <a:gd name="connsiteX0" fmla="*/ 1567104 w 1642633"/>
              <a:gd name="connsiteY0" fmla="*/ 88900 h 987502"/>
              <a:gd name="connsiteX1" fmla="*/ 1567104 w 1642633"/>
              <a:gd name="connsiteY1" fmla="*/ 88900 h 987502"/>
              <a:gd name="connsiteX2" fmla="*/ 1211504 w 1642633"/>
              <a:gd name="connsiteY2" fmla="*/ 69850 h 987502"/>
              <a:gd name="connsiteX3" fmla="*/ 1084504 w 1642633"/>
              <a:gd name="connsiteY3" fmla="*/ 50800 h 987502"/>
              <a:gd name="connsiteX4" fmla="*/ 938454 w 1642633"/>
              <a:gd name="connsiteY4" fmla="*/ 31750 h 987502"/>
              <a:gd name="connsiteX5" fmla="*/ 906704 w 1642633"/>
              <a:gd name="connsiteY5" fmla="*/ 25400 h 987502"/>
              <a:gd name="connsiteX6" fmla="*/ 773354 w 1642633"/>
              <a:gd name="connsiteY6" fmla="*/ 6350 h 987502"/>
              <a:gd name="connsiteX7" fmla="*/ 747954 w 1642633"/>
              <a:gd name="connsiteY7" fmla="*/ 0 h 987502"/>
              <a:gd name="connsiteX8" fmla="*/ 424104 w 1642633"/>
              <a:gd name="connsiteY8" fmla="*/ 6350 h 987502"/>
              <a:gd name="connsiteX9" fmla="*/ 392354 w 1642633"/>
              <a:gd name="connsiteY9" fmla="*/ 19050 h 987502"/>
              <a:gd name="connsiteX10" fmla="*/ 335204 w 1642633"/>
              <a:gd name="connsiteY10" fmla="*/ 25400 h 987502"/>
              <a:gd name="connsiteX11" fmla="*/ 316154 w 1642633"/>
              <a:gd name="connsiteY11" fmla="*/ 31750 h 987502"/>
              <a:gd name="connsiteX12" fmla="*/ 278054 w 1642633"/>
              <a:gd name="connsiteY12" fmla="*/ 38100 h 987502"/>
              <a:gd name="connsiteX13" fmla="*/ 252654 w 1642633"/>
              <a:gd name="connsiteY13" fmla="*/ 50800 h 987502"/>
              <a:gd name="connsiteX14" fmla="*/ 189154 w 1642633"/>
              <a:gd name="connsiteY14" fmla="*/ 63500 h 987502"/>
              <a:gd name="connsiteX15" fmla="*/ 157404 w 1642633"/>
              <a:gd name="connsiteY15" fmla="*/ 69850 h 987502"/>
              <a:gd name="connsiteX16" fmla="*/ 43104 w 1642633"/>
              <a:gd name="connsiteY16" fmla="*/ 82550 h 987502"/>
              <a:gd name="connsiteX17" fmla="*/ 36754 w 1642633"/>
              <a:gd name="connsiteY17" fmla="*/ 514350 h 987502"/>
              <a:gd name="connsiteX18" fmla="*/ 30404 w 1642633"/>
              <a:gd name="connsiteY18" fmla="*/ 590550 h 987502"/>
              <a:gd name="connsiteX19" fmla="*/ 36754 w 1642633"/>
              <a:gd name="connsiteY19" fmla="*/ 908050 h 987502"/>
              <a:gd name="connsiteX20" fmla="*/ 398704 w 1642633"/>
              <a:gd name="connsiteY20" fmla="*/ 920750 h 987502"/>
              <a:gd name="connsiteX21" fmla="*/ 455854 w 1642633"/>
              <a:gd name="connsiteY21" fmla="*/ 927100 h 987502"/>
              <a:gd name="connsiteX22" fmla="*/ 544754 w 1642633"/>
              <a:gd name="connsiteY22" fmla="*/ 933450 h 987502"/>
              <a:gd name="connsiteX23" fmla="*/ 589204 w 1642633"/>
              <a:gd name="connsiteY23" fmla="*/ 939800 h 987502"/>
              <a:gd name="connsiteX24" fmla="*/ 684454 w 1642633"/>
              <a:gd name="connsiteY24" fmla="*/ 952500 h 987502"/>
              <a:gd name="connsiteX25" fmla="*/ 773354 w 1642633"/>
              <a:gd name="connsiteY25" fmla="*/ 958850 h 987502"/>
              <a:gd name="connsiteX26" fmla="*/ 830504 w 1642633"/>
              <a:gd name="connsiteY26" fmla="*/ 965200 h 987502"/>
              <a:gd name="connsiteX27" fmla="*/ 874954 w 1642633"/>
              <a:gd name="connsiteY27" fmla="*/ 971550 h 987502"/>
              <a:gd name="connsiteX28" fmla="*/ 995604 w 1642633"/>
              <a:gd name="connsiteY28" fmla="*/ 977900 h 987502"/>
              <a:gd name="connsiteX29" fmla="*/ 1040054 w 1642633"/>
              <a:gd name="connsiteY29" fmla="*/ 984250 h 987502"/>
              <a:gd name="connsiteX30" fmla="*/ 1573454 w 1642633"/>
              <a:gd name="connsiteY30" fmla="*/ 971550 h 987502"/>
              <a:gd name="connsiteX31" fmla="*/ 1592504 w 1642633"/>
              <a:gd name="connsiteY31" fmla="*/ 889000 h 987502"/>
              <a:gd name="connsiteX32" fmla="*/ 1605204 w 1642633"/>
              <a:gd name="connsiteY32" fmla="*/ 800100 h 987502"/>
              <a:gd name="connsiteX33" fmla="*/ 1611554 w 1642633"/>
              <a:gd name="connsiteY33" fmla="*/ 781050 h 987502"/>
              <a:gd name="connsiteX34" fmla="*/ 1617904 w 1642633"/>
              <a:gd name="connsiteY34" fmla="*/ 730250 h 987502"/>
              <a:gd name="connsiteX35" fmla="*/ 1630604 w 1642633"/>
              <a:gd name="connsiteY35" fmla="*/ 654050 h 987502"/>
              <a:gd name="connsiteX36" fmla="*/ 1636954 w 1642633"/>
              <a:gd name="connsiteY36" fmla="*/ 520700 h 987502"/>
              <a:gd name="connsiteX37" fmla="*/ 1617904 w 1642633"/>
              <a:gd name="connsiteY37" fmla="*/ 209550 h 987502"/>
              <a:gd name="connsiteX38" fmla="*/ 1611554 w 1642633"/>
              <a:gd name="connsiteY38" fmla="*/ 190500 h 987502"/>
              <a:gd name="connsiteX39" fmla="*/ 1605204 w 1642633"/>
              <a:gd name="connsiteY39" fmla="*/ 171450 h 987502"/>
              <a:gd name="connsiteX40" fmla="*/ 1592504 w 1642633"/>
              <a:gd name="connsiteY40" fmla="*/ 152400 h 987502"/>
              <a:gd name="connsiteX41" fmla="*/ 1579804 w 1642633"/>
              <a:gd name="connsiteY41" fmla="*/ 88900 h 987502"/>
              <a:gd name="connsiteX42" fmla="*/ 1567104 w 1642633"/>
              <a:gd name="connsiteY42" fmla="*/ 88900 h 987502"/>
              <a:gd name="connsiteX0" fmla="*/ 1567104 w 1642633"/>
              <a:gd name="connsiteY0" fmla="*/ 88900 h 987502"/>
              <a:gd name="connsiteX1" fmla="*/ 1567104 w 1642633"/>
              <a:gd name="connsiteY1" fmla="*/ 88900 h 987502"/>
              <a:gd name="connsiteX2" fmla="*/ 1084504 w 1642633"/>
              <a:gd name="connsiteY2" fmla="*/ 50800 h 987502"/>
              <a:gd name="connsiteX3" fmla="*/ 938454 w 1642633"/>
              <a:gd name="connsiteY3" fmla="*/ 31750 h 987502"/>
              <a:gd name="connsiteX4" fmla="*/ 906704 w 1642633"/>
              <a:gd name="connsiteY4" fmla="*/ 25400 h 987502"/>
              <a:gd name="connsiteX5" fmla="*/ 773354 w 1642633"/>
              <a:gd name="connsiteY5" fmla="*/ 6350 h 987502"/>
              <a:gd name="connsiteX6" fmla="*/ 747954 w 1642633"/>
              <a:gd name="connsiteY6" fmla="*/ 0 h 987502"/>
              <a:gd name="connsiteX7" fmla="*/ 424104 w 1642633"/>
              <a:gd name="connsiteY7" fmla="*/ 6350 h 987502"/>
              <a:gd name="connsiteX8" fmla="*/ 392354 w 1642633"/>
              <a:gd name="connsiteY8" fmla="*/ 19050 h 987502"/>
              <a:gd name="connsiteX9" fmla="*/ 335204 w 1642633"/>
              <a:gd name="connsiteY9" fmla="*/ 25400 h 987502"/>
              <a:gd name="connsiteX10" fmla="*/ 316154 w 1642633"/>
              <a:gd name="connsiteY10" fmla="*/ 31750 h 987502"/>
              <a:gd name="connsiteX11" fmla="*/ 278054 w 1642633"/>
              <a:gd name="connsiteY11" fmla="*/ 38100 h 987502"/>
              <a:gd name="connsiteX12" fmla="*/ 252654 w 1642633"/>
              <a:gd name="connsiteY12" fmla="*/ 50800 h 987502"/>
              <a:gd name="connsiteX13" fmla="*/ 189154 w 1642633"/>
              <a:gd name="connsiteY13" fmla="*/ 63500 h 987502"/>
              <a:gd name="connsiteX14" fmla="*/ 157404 w 1642633"/>
              <a:gd name="connsiteY14" fmla="*/ 69850 h 987502"/>
              <a:gd name="connsiteX15" fmla="*/ 43104 w 1642633"/>
              <a:gd name="connsiteY15" fmla="*/ 82550 h 987502"/>
              <a:gd name="connsiteX16" fmla="*/ 36754 w 1642633"/>
              <a:gd name="connsiteY16" fmla="*/ 514350 h 987502"/>
              <a:gd name="connsiteX17" fmla="*/ 30404 w 1642633"/>
              <a:gd name="connsiteY17" fmla="*/ 590550 h 987502"/>
              <a:gd name="connsiteX18" fmla="*/ 36754 w 1642633"/>
              <a:gd name="connsiteY18" fmla="*/ 908050 h 987502"/>
              <a:gd name="connsiteX19" fmla="*/ 398704 w 1642633"/>
              <a:gd name="connsiteY19" fmla="*/ 920750 h 987502"/>
              <a:gd name="connsiteX20" fmla="*/ 455854 w 1642633"/>
              <a:gd name="connsiteY20" fmla="*/ 927100 h 987502"/>
              <a:gd name="connsiteX21" fmla="*/ 544754 w 1642633"/>
              <a:gd name="connsiteY21" fmla="*/ 933450 h 987502"/>
              <a:gd name="connsiteX22" fmla="*/ 589204 w 1642633"/>
              <a:gd name="connsiteY22" fmla="*/ 939800 h 987502"/>
              <a:gd name="connsiteX23" fmla="*/ 684454 w 1642633"/>
              <a:gd name="connsiteY23" fmla="*/ 952500 h 987502"/>
              <a:gd name="connsiteX24" fmla="*/ 773354 w 1642633"/>
              <a:gd name="connsiteY24" fmla="*/ 958850 h 987502"/>
              <a:gd name="connsiteX25" fmla="*/ 830504 w 1642633"/>
              <a:gd name="connsiteY25" fmla="*/ 965200 h 987502"/>
              <a:gd name="connsiteX26" fmla="*/ 874954 w 1642633"/>
              <a:gd name="connsiteY26" fmla="*/ 971550 h 987502"/>
              <a:gd name="connsiteX27" fmla="*/ 995604 w 1642633"/>
              <a:gd name="connsiteY27" fmla="*/ 977900 h 987502"/>
              <a:gd name="connsiteX28" fmla="*/ 1040054 w 1642633"/>
              <a:gd name="connsiteY28" fmla="*/ 984250 h 987502"/>
              <a:gd name="connsiteX29" fmla="*/ 1573454 w 1642633"/>
              <a:gd name="connsiteY29" fmla="*/ 971550 h 987502"/>
              <a:gd name="connsiteX30" fmla="*/ 1592504 w 1642633"/>
              <a:gd name="connsiteY30" fmla="*/ 889000 h 987502"/>
              <a:gd name="connsiteX31" fmla="*/ 1605204 w 1642633"/>
              <a:gd name="connsiteY31" fmla="*/ 800100 h 987502"/>
              <a:gd name="connsiteX32" fmla="*/ 1611554 w 1642633"/>
              <a:gd name="connsiteY32" fmla="*/ 781050 h 987502"/>
              <a:gd name="connsiteX33" fmla="*/ 1617904 w 1642633"/>
              <a:gd name="connsiteY33" fmla="*/ 730250 h 987502"/>
              <a:gd name="connsiteX34" fmla="*/ 1630604 w 1642633"/>
              <a:gd name="connsiteY34" fmla="*/ 654050 h 987502"/>
              <a:gd name="connsiteX35" fmla="*/ 1636954 w 1642633"/>
              <a:gd name="connsiteY35" fmla="*/ 520700 h 987502"/>
              <a:gd name="connsiteX36" fmla="*/ 1617904 w 1642633"/>
              <a:gd name="connsiteY36" fmla="*/ 209550 h 987502"/>
              <a:gd name="connsiteX37" fmla="*/ 1611554 w 1642633"/>
              <a:gd name="connsiteY37" fmla="*/ 190500 h 987502"/>
              <a:gd name="connsiteX38" fmla="*/ 1605204 w 1642633"/>
              <a:gd name="connsiteY38" fmla="*/ 171450 h 987502"/>
              <a:gd name="connsiteX39" fmla="*/ 1592504 w 1642633"/>
              <a:gd name="connsiteY39" fmla="*/ 152400 h 987502"/>
              <a:gd name="connsiteX40" fmla="*/ 1579804 w 1642633"/>
              <a:gd name="connsiteY40" fmla="*/ 88900 h 987502"/>
              <a:gd name="connsiteX41" fmla="*/ 1567104 w 1642633"/>
              <a:gd name="connsiteY41" fmla="*/ 88900 h 987502"/>
              <a:gd name="connsiteX0" fmla="*/ 1567104 w 1642633"/>
              <a:gd name="connsiteY0" fmla="*/ 88900 h 987502"/>
              <a:gd name="connsiteX1" fmla="*/ 1567104 w 1642633"/>
              <a:gd name="connsiteY1" fmla="*/ 88900 h 987502"/>
              <a:gd name="connsiteX2" fmla="*/ 938454 w 1642633"/>
              <a:gd name="connsiteY2" fmla="*/ 31750 h 987502"/>
              <a:gd name="connsiteX3" fmla="*/ 906704 w 1642633"/>
              <a:gd name="connsiteY3" fmla="*/ 25400 h 987502"/>
              <a:gd name="connsiteX4" fmla="*/ 773354 w 1642633"/>
              <a:gd name="connsiteY4" fmla="*/ 6350 h 987502"/>
              <a:gd name="connsiteX5" fmla="*/ 747954 w 1642633"/>
              <a:gd name="connsiteY5" fmla="*/ 0 h 987502"/>
              <a:gd name="connsiteX6" fmla="*/ 424104 w 1642633"/>
              <a:gd name="connsiteY6" fmla="*/ 6350 h 987502"/>
              <a:gd name="connsiteX7" fmla="*/ 392354 w 1642633"/>
              <a:gd name="connsiteY7" fmla="*/ 19050 h 987502"/>
              <a:gd name="connsiteX8" fmla="*/ 335204 w 1642633"/>
              <a:gd name="connsiteY8" fmla="*/ 25400 h 987502"/>
              <a:gd name="connsiteX9" fmla="*/ 316154 w 1642633"/>
              <a:gd name="connsiteY9" fmla="*/ 31750 h 987502"/>
              <a:gd name="connsiteX10" fmla="*/ 278054 w 1642633"/>
              <a:gd name="connsiteY10" fmla="*/ 38100 h 987502"/>
              <a:gd name="connsiteX11" fmla="*/ 252654 w 1642633"/>
              <a:gd name="connsiteY11" fmla="*/ 50800 h 987502"/>
              <a:gd name="connsiteX12" fmla="*/ 189154 w 1642633"/>
              <a:gd name="connsiteY12" fmla="*/ 63500 h 987502"/>
              <a:gd name="connsiteX13" fmla="*/ 157404 w 1642633"/>
              <a:gd name="connsiteY13" fmla="*/ 69850 h 987502"/>
              <a:gd name="connsiteX14" fmla="*/ 43104 w 1642633"/>
              <a:gd name="connsiteY14" fmla="*/ 82550 h 987502"/>
              <a:gd name="connsiteX15" fmla="*/ 36754 w 1642633"/>
              <a:gd name="connsiteY15" fmla="*/ 514350 h 987502"/>
              <a:gd name="connsiteX16" fmla="*/ 30404 w 1642633"/>
              <a:gd name="connsiteY16" fmla="*/ 590550 h 987502"/>
              <a:gd name="connsiteX17" fmla="*/ 36754 w 1642633"/>
              <a:gd name="connsiteY17" fmla="*/ 908050 h 987502"/>
              <a:gd name="connsiteX18" fmla="*/ 398704 w 1642633"/>
              <a:gd name="connsiteY18" fmla="*/ 920750 h 987502"/>
              <a:gd name="connsiteX19" fmla="*/ 455854 w 1642633"/>
              <a:gd name="connsiteY19" fmla="*/ 927100 h 987502"/>
              <a:gd name="connsiteX20" fmla="*/ 544754 w 1642633"/>
              <a:gd name="connsiteY20" fmla="*/ 933450 h 987502"/>
              <a:gd name="connsiteX21" fmla="*/ 589204 w 1642633"/>
              <a:gd name="connsiteY21" fmla="*/ 939800 h 987502"/>
              <a:gd name="connsiteX22" fmla="*/ 684454 w 1642633"/>
              <a:gd name="connsiteY22" fmla="*/ 952500 h 987502"/>
              <a:gd name="connsiteX23" fmla="*/ 773354 w 1642633"/>
              <a:gd name="connsiteY23" fmla="*/ 958850 h 987502"/>
              <a:gd name="connsiteX24" fmla="*/ 830504 w 1642633"/>
              <a:gd name="connsiteY24" fmla="*/ 965200 h 987502"/>
              <a:gd name="connsiteX25" fmla="*/ 874954 w 1642633"/>
              <a:gd name="connsiteY25" fmla="*/ 971550 h 987502"/>
              <a:gd name="connsiteX26" fmla="*/ 995604 w 1642633"/>
              <a:gd name="connsiteY26" fmla="*/ 977900 h 987502"/>
              <a:gd name="connsiteX27" fmla="*/ 1040054 w 1642633"/>
              <a:gd name="connsiteY27" fmla="*/ 984250 h 987502"/>
              <a:gd name="connsiteX28" fmla="*/ 1573454 w 1642633"/>
              <a:gd name="connsiteY28" fmla="*/ 971550 h 987502"/>
              <a:gd name="connsiteX29" fmla="*/ 1592504 w 1642633"/>
              <a:gd name="connsiteY29" fmla="*/ 889000 h 987502"/>
              <a:gd name="connsiteX30" fmla="*/ 1605204 w 1642633"/>
              <a:gd name="connsiteY30" fmla="*/ 800100 h 987502"/>
              <a:gd name="connsiteX31" fmla="*/ 1611554 w 1642633"/>
              <a:gd name="connsiteY31" fmla="*/ 781050 h 987502"/>
              <a:gd name="connsiteX32" fmla="*/ 1617904 w 1642633"/>
              <a:gd name="connsiteY32" fmla="*/ 730250 h 987502"/>
              <a:gd name="connsiteX33" fmla="*/ 1630604 w 1642633"/>
              <a:gd name="connsiteY33" fmla="*/ 654050 h 987502"/>
              <a:gd name="connsiteX34" fmla="*/ 1636954 w 1642633"/>
              <a:gd name="connsiteY34" fmla="*/ 520700 h 987502"/>
              <a:gd name="connsiteX35" fmla="*/ 1617904 w 1642633"/>
              <a:gd name="connsiteY35" fmla="*/ 209550 h 987502"/>
              <a:gd name="connsiteX36" fmla="*/ 1611554 w 1642633"/>
              <a:gd name="connsiteY36" fmla="*/ 190500 h 987502"/>
              <a:gd name="connsiteX37" fmla="*/ 1605204 w 1642633"/>
              <a:gd name="connsiteY37" fmla="*/ 171450 h 987502"/>
              <a:gd name="connsiteX38" fmla="*/ 1592504 w 1642633"/>
              <a:gd name="connsiteY38" fmla="*/ 152400 h 987502"/>
              <a:gd name="connsiteX39" fmla="*/ 1579804 w 1642633"/>
              <a:gd name="connsiteY39" fmla="*/ 88900 h 987502"/>
              <a:gd name="connsiteX40" fmla="*/ 1567104 w 1642633"/>
              <a:gd name="connsiteY40" fmla="*/ 88900 h 987502"/>
              <a:gd name="connsiteX0" fmla="*/ 1567104 w 1642633"/>
              <a:gd name="connsiteY0" fmla="*/ 88900 h 987502"/>
              <a:gd name="connsiteX1" fmla="*/ 1567104 w 1642633"/>
              <a:gd name="connsiteY1" fmla="*/ 88900 h 987502"/>
              <a:gd name="connsiteX2" fmla="*/ 906704 w 1642633"/>
              <a:gd name="connsiteY2" fmla="*/ 25400 h 987502"/>
              <a:gd name="connsiteX3" fmla="*/ 773354 w 1642633"/>
              <a:gd name="connsiteY3" fmla="*/ 6350 h 987502"/>
              <a:gd name="connsiteX4" fmla="*/ 747954 w 1642633"/>
              <a:gd name="connsiteY4" fmla="*/ 0 h 987502"/>
              <a:gd name="connsiteX5" fmla="*/ 424104 w 1642633"/>
              <a:gd name="connsiteY5" fmla="*/ 6350 h 987502"/>
              <a:gd name="connsiteX6" fmla="*/ 392354 w 1642633"/>
              <a:gd name="connsiteY6" fmla="*/ 19050 h 987502"/>
              <a:gd name="connsiteX7" fmla="*/ 335204 w 1642633"/>
              <a:gd name="connsiteY7" fmla="*/ 25400 h 987502"/>
              <a:gd name="connsiteX8" fmla="*/ 316154 w 1642633"/>
              <a:gd name="connsiteY8" fmla="*/ 31750 h 987502"/>
              <a:gd name="connsiteX9" fmla="*/ 278054 w 1642633"/>
              <a:gd name="connsiteY9" fmla="*/ 38100 h 987502"/>
              <a:gd name="connsiteX10" fmla="*/ 252654 w 1642633"/>
              <a:gd name="connsiteY10" fmla="*/ 50800 h 987502"/>
              <a:gd name="connsiteX11" fmla="*/ 189154 w 1642633"/>
              <a:gd name="connsiteY11" fmla="*/ 63500 h 987502"/>
              <a:gd name="connsiteX12" fmla="*/ 157404 w 1642633"/>
              <a:gd name="connsiteY12" fmla="*/ 69850 h 987502"/>
              <a:gd name="connsiteX13" fmla="*/ 43104 w 1642633"/>
              <a:gd name="connsiteY13" fmla="*/ 82550 h 987502"/>
              <a:gd name="connsiteX14" fmla="*/ 36754 w 1642633"/>
              <a:gd name="connsiteY14" fmla="*/ 514350 h 987502"/>
              <a:gd name="connsiteX15" fmla="*/ 30404 w 1642633"/>
              <a:gd name="connsiteY15" fmla="*/ 590550 h 987502"/>
              <a:gd name="connsiteX16" fmla="*/ 36754 w 1642633"/>
              <a:gd name="connsiteY16" fmla="*/ 908050 h 987502"/>
              <a:gd name="connsiteX17" fmla="*/ 398704 w 1642633"/>
              <a:gd name="connsiteY17" fmla="*/ 920750 h 987502"/>
              <a:gd name="connsiteX18" fmla="*/ 455854 w 1642633"/>
              <a:gd name="connsiteY18" fmla="*/ 927100 h 987502"/>
              <a:gd name="connsiteX19" fmla="*/ 544754 w 1642633"/>
              <a:gd name="connsiteY19" fmla="*/ 933450 h 987502"/>
              <a:gd name="connsiteX20" fmla="*/ 589204 w 1642633"/>
              <a:gd name="connsiteY20" fmla="*/ 939800 h 987502"/>
              <a:gd name="connsiteX21" fmla="*/ 684454 w 1642633"/>
              <a:gd name="connsiteY21" fmla="*/ 952500 h 987502"/>
              <a:gd name="connsiteX22" fmla="*/ 773354 w 1642633"/>
              <a:gd name="connsiteY22" fmla="*/ 958850 h 987502"/>
              <a:gd name="connsiteX23" fmla="*/ 830504 w 1642633"/>
              <a:gd name="connsiteY23" fmla="*/ 965200 h 987502"/>
              <a:gd name="connsiteX24" fmla="*/ 874954 w 1642633"/>
              <a:gd name="connsiteY24" fmla="*/ 971550 h 987502"/>
              <a:gd name="connsiteX25" fmla="*/ 995604 w 1642633"/>
              <a:gd name="connsiteY25" fmla="*/ 977900 h 987502"/>
              <a:gd name="connsiteX26" fmla="*/ 1040054 w 1642633"/>
              <a:gd name="connsiteY26" fmla="*/ 984250 h 987502"/>
              <a:gd name="connsiteX27" fmla="*/ 1573454 w 1642633"/>
              <a:gd name="connsiteY27" fmla="*/ 971550 h 987502"/>
              <a:gd name="connsiteX28" fmla="*/ 1592504 w 1642633"/>
              <a:gd name="connsiteY28" fmla="*/ 889000 h 987502"/>
              <a:gd name="connsiteX29" fmla="*/ 1605204 w 1642633"/>
              <a:gd name="connsiteY29" fmla="*/ 800100 h 987502"/>
              <a:gd name="connsiteX30" fmla="*/ 1611554 w 1642633"/>
              <a:gd name="connsiteY30" fmla="*/ 781050 h 987502"/>
              <a:gd name="connsiteX31" fmla="*/ 1617904 w 1642633"/>
              <a:gd name="connsiteY31" fmla="*/ 730250 h 987502"/>
              <a:gd name="connsiteX32" fmla="*/ 1630604 w 1642633"/>
              <a:gd name="connsiteY32" fmla="*/ 654050 h 987502"/>
              <a:gd name="connsiteX33" fmla="*/ 1636954 w 1642633"/>
              <a:gd name="connsiteY33" fmla="*/ 520700 h 987502"/>
              <a:gd name="connsiteX34" fmla="*/ 1617904 w 1642633"/>
              <a:gd name="connsiteY34" fmla="*/ 209550 h 987502"/>
              <a:gd name="connsiteX35" fmla="*/ 1611554 w 1642633"/>
              <a:gd name="connsiteY35" fmla="*/ 190500 h 987502"/>
              <a:gd name="connsiteX36" fmla="*/ 1605204 w 1642633"/>
              <a:gd name="connsiteY36" fmla="*/ 171450 h 987502"/>
              <a:gd name="connsiteX37" fmla="*/ 1592504 w 1642633"/>
              <a:gd name="connsiteY37" fmla="*/ 152400 h 987502"/>
              <a:gd name="connsiteX38" fmla="*/ 1579804 w 1642633"/>
              <a:gd name="connsiteY38" fmla="*/ 88900 h 987502"/>
              <a:gd name="connsiteX39" fmla="*/ 1567104 w 1642633"/>
              <a:gd name="connsiteY39" fmla="*/ 88900 h 987502"/>
              <a:gd name="connsiteX0" fmla="*/ 1567104 w 1642633"/>
              <a:gd name="connsiteY0" fmla="*/ 88900 h 987502"/>
              <a:gd name="connsiteX1" fmla="*/ 1567104 w 1642633"/>
              <a:gd name="connsiteY1" fmla="*/ 88900 h 987502"/>
              <a:gd name="connsiteX2" fmla="*/ 773354 w 1642633"/>
              <a:gd name="connsiteY2" fmla="*/ 6350 h 987502"/>
              <a:gd name="connsiteX3" fmla="*/ 747954 w 1642633"/>
              <a:gd name="connsiteY3" fmla="*/ 0 h 987502"/>
              <a:gd name="connsiteX4" fmla="*/ 424104 w 1642633"/>
              <a:gd name="connsiteY4" fmla="*/ 6350 h 987502"/>
              <a:gd name="connsiteX5" fmla="*/ 392354 w 1642633"/>
              <a:gd name="connsiteY5" fmla="*/ 19050 h 987502"/>
              <a:gd name="connsiteX6" fmla="*/ 335204 w 1642633"/>
              <a:gd name="connsiteY6" fmla="*/ 25400 h 987502"/>
              <a:gd name="connsiteX7" fmla="*/ 316154 w 1642633"/>
              <a:gd name="connsiteY7" fmla="*/ 31750 h 987502"/>
              <a:gd name="connsiteX8" fmla="*/ 278054 w 1642633"/>
              <a:gd name="connsiteY8" fmla="*/ 38100 h 987502"/>
              <a:gd name="connsiteX9" fmla="*/ 252654 w 1642633"/>
              <a:gd name="connsiteY9" fmla="*/ 50800 h 987502"/>
              <a:gd name="connsiteX10" fmla="*/ 189154 w 1642633"/>
              <a:gd name="connsiteY10" fmla="*/ 63500 h 987502"/>
              <a:gd name="connsiteX11" fmla="*/ 157404 w 1642633"/>
              <a:gd name="connsiteY11" fmla="*/ 69850 h 987502"/>
              <a:gd name="connsiteX12" fmla="*/ 43104 w 1642633"/>
              <a:gd name="connsiteY12" fmla="*/ 82550 h 987502"/>
              <a:gd name="connsiteX13" fmla="*/ 36754 w 1642633"/>
              <a:gd name="connsiteY13" fmla="*/ 514350 h 987502"/>
              <a:gd name="connsiteX14" fmla="*/ 30404 w 1642633"/>
              <a:gd name="connsiteY14" fmla="*/ 590550 h 987502"/>
              <a:gd name="connsiteX15" fmla="*/ 36754 w 1642633"/>
              <a:gd name="connsiteY15" fmla="*/ 908050 h 987502"/>
              <a:gd name="connsiteX16" fmla="*/ 398704 w 1642633"/>
              <a:gd name="connsiteY16" fmla="*/ 920750 h 987502"/>
              <a:gd name="connsiteX17" fmla="*/ 455854 w 1642633"/>
              <a:gd name="connsiteY17" fmla="*/ 927100 h 987502"/>
              <a:gd name="connsiteX18" fmla="*/ 544754 w 1642633"/>
              <a:gd name="connsiteY18" fmla="*/ 933450 h 987502"/>
              <a:gd name="connsiteX19" fmla="*/ 589204 w 1642633"/>
              <a:gd name="connsiteY19" fmla="*/ 939800 h 987502"/>
              <a:gd name="connsiteX20" fmla="*/ 684454 w 1642633"/>
              <a:gd name="connsiteY20" fmla="*/ 952500 h 987502"/>
              <a:gd name="connsiteX21" fmla="*/ 773354 w 1642633"/>
              <a:gd name="connsiteY21" fmla="*/ 958850 h 987502"/>
              <a:gd name="connsiteX22" fmla="*/ 830504 w 1642633"/>
              <a:gd name="connsiteY22" fmla="*/ 965200 h 987502"/>
              <a:gd name="connsiteX23" fmla="*/ 874954 w 1642633"/>
              <a:gd name="connsiteY23" fmla="*/ 971550 h 987502"/>
              <a:gd name="connsiteX24" fmla="*/ 995604 w 1642633"/>
              <a:gd name="connsiteY24" fmla="*/ 977900 h 987502"/>
              <a:gd name="connsiteX25" fmla="*/ 1040054 w 1642633"/>
              <a:gd name="connsiteY25" fmla="*/ 984250 h 987502"/>
              <a:gd name="connsiteX26" fmla="*/ 1573454 w 1642633"/>
              <a:gd name="connsiteY26" fmla="*/ 971550 h 987502"/>
              <a:gd name="connsiteX27" fmla="*/ 1592504 w 1642633"/>
              <a:gd name="connsiteY27" fmla="*/ 889000 h 987502"/>
              <a:gd name="connsiteX28" fmla="*/ 1605204 w 1642633"/>
              <a:gd name="connsiteY28" fmla="*/ 800100 h 987502"/>
              <a:gd name="connsiteX29" fmla="*/ 1611554 w 1642633"/>
              <a:gd name="connsiteY29" fmla="*/ 781050 h 987502"/>
              <a:gd name="connsiteX30" fmla="*/ 1617904 w 1642633"/>
              <a:gd name="connsiteY30" fmla="*/ 730250 h 987502"/>
              <a:gd name="connsiteX31" fmla="*/ 1630604 w 1642633"/>
              <a:gd name="connsiteY31" fmla="*/ 654050 h 987502"/>
              <a:gd name="connsiteX32" fmla="*/ 1636954 w 1642633"/>
              <a:gd name="connsiteY32" fmla="*/ 520700 h 987502"/>
              <a:gd name="connsiteX33" fmla="*/ 1617904 w 1642633"/>
              <a:gd name="connsiteY33" fmla="*/ 209550 h 987502"/>
              <a:gd name="connsiteX34" fmla="*/ 1611554 w 1642633"/>
              <a:gd name="connsiteY34" fmla="*/ 190500 h 987502"/>
              <a:gd name="connsiteX35" fmla="*/ 1605204 w 1642633"/>
              <a:gd name="connsiteY35" fmla="*/ 171450 h 987502"/>
              <a:gd name="connsiteX36" fmla="*/ 1592504 w 1642633"/>
              <a:gd name="connsiteY36" fmla="*/ 152400 h 987502"/>
              <a:gd name="connsiteX37" fmla="*/ 1579804 w 1642633"/>
              <a:gd name="connsiteY37" fmla="*/ 88900 h 987502"/>
              <a:gd name="connsiteX38" fmla="*/ 1567104 w 1642633"/>
              <a:gd name="connsiteY38" fmla="*/ 88900 h 987502"/>
              <a:gd name="connsiteX0" fmla="*/ 1567104 w 1642633"/>
              <a:gd name="connsiteY0" fmla="*/ 89162 h 987764"/>
              <a:gd name="connsiteX1" fmla="*/ 1567104 w 1642633"/>
              <a:gd name="connsiteY1" fmla="*/ 89162 h 987764"/>
              <a:gd name="connsiteX2" fmla="*/ 773354 w 1642633"/>
              <a:gd name="connsiteY2" fmla="*/ 6612 h 987764"/>
              <a:gd name="connsiteX3" fmla="*/ 424104 w 1642633"/>
              <a:gd name="connsiteY3" fmla="*/ 6612 h 987764"/>
              <a:gd name="connsiteX4" fmla="*/ 392354 w 1642633"/>
              <a:gd name="connsiteY4" fmla="*/ 19312 h 987764"/>
              <a:gd name="connsiteX5" fmla="*/ 335204 w 1642633"/>
              <a:gd name="connsiteY5" fmla="*/ 25662 h 987764"/>
              <a:gd name="connsiteX6" fmla="*/ 316154 w 1642633"/>
              <a:gd name="connsiteY6" fmla="*/ 32012 h 987764"/>
              <a:gd name="connsiteX7" fmla="*/ 278054 w 1642633"/>
              <a:gd name="connsiteY7" fmla="*/ 38362 h 987764"/>
              <a:gd name="connsiteX8" fmla="*/ 252654 w 1642633"/>
              <a:gd name="connsiteY8" fmla="*/ 51062 h 987764"/>
              <a:gd name="connsiteX9" fmla="*/ 189154 w 1642633"/>
              <a:gd name="connsiteY9" fmla="*/ 63762 h 987764"/>
              <a:gd name="connsiteX10" fmla="*/ 157404 w 1642633"/>
              <a:gd name="connsiteY10" fmla="*/ 70112 h 987764"/>
              <a:gd name="connsiteX11" fmla="*/ 43104 w 1642633"/>
              <a:gd name="connsiteY11" fmla="*/ 82812 h 987764"/>
              <a:gd name="connsiteX12" fmla="*/ 36754 w 1642633"/>
              <a:gd name="connsiteY12" fmla="*/ 514612 h 987764"/>
              <a:gd name="connsiteX13" fmla="*/ 30404 w 1642633"/>
              <a:gd name="connsiteY13" fmla="*/ 590812 h 987764"/>
              <a:gd name="connsiteX14" fmla="*/ 36754 w 1642633"/>
              <a:gd name="connsiteY14" fmla="*/ 908312 h 987764"/>
              <a:gd name="connsiteX15" fmla="*/ 398704 w 1642633"/>
              <a:gd name="connsiteY15" fmla="*/ 921012 h 987764"/>
              <a:gd name="connsiteX16" fmla="*/ 455854 w 1642633"/>
              <a:gd name="connsiteY16" fmla="*/ 927362 h 987764"/>
              <a:gd name="connsiteX17" fmla="*/ 544754 w 1642633"/>
              <a:gd name="connsiteY17" fmla="*/ 933712 h 987764"/>
              <a:gd name="connsiteX18" fmla="*/ 589204 w 1642633"/>
              <a:gd name="connsiteY18" fmla="*/ 940062 h 987764"/>
              <a:gd name="connsiteX19" fmla="*/ 684454 w 1642633"/>
              <a:gd name="connsiteY19" fmla="*/ 952762 h 987764"/>
              <a:gd name="connsiteX20" fmla="*/ 773354 w 1642633"/>
              <a:gd name="connsiteY20" fmla="*/ 959112 h 987764"/>
              <a:gd name="connsiteX21" fmla="*/ 830504 w 1642633"/>
              <a:gd name="connsiteY21" fmla="*/ 965462 h 987764"/>
              <a:gd name="connsiteX22" fmla="*/ 874954 w 1642633"/>
              <a:gd name="connsiteY22" fmla="*/ 971812 h 987764"/>
              <a:gd name="connsiteX23" fmla="*/ 995604 w 1642633"/>
              <a:gd name="connsiteY23" fmla="*/ 978162 h 987764"/>
              <a:gd name="connsiteX24" fmla="*/ 1040054 w 1642633"/>
              <a:gd name="connsiteY24" fmla="*/ 984512 h 987764"/>
              <a:gd name="connsiteX25" fmla="*/ 1573454 w 1642633"/>
              <a:gd name="connsiteY25" fmla="*/ 971812 h 987764"/>
              <a:gd name="connsiteX26" fmla="*/ 1592504 w 1642633"/>
              <a:gd name="connsiteY26" fmla="*/ 889262 h 987764"/>
              <a:gd name="connsiteX27" fmla="*/ 1605204 w 1642633"/>
              <a:gd name="connsiteY27" fmla="*/ 800362 h 987764"/>
              <a:gd name="connsiteX28" fmla="*/ 1611554 w 1642633"/>
              <a:gd name="connsiteY28" fmla="*/ 781312 h 987764"/>
              <a:gd name="connsiteX29" fmla="*/ 1617904 w 1642633"/>
              <a:gd name="connsiteY29" fmla="*/ 730512 h 987764"/>
              <a:gd name="connsiteX30" fmla="*/ 1630604 w 1642633"/>
              <a:gd name="connsiteY30" fmla="*/ 654312 h 987764"/>
              <a:gd name="connsiteX31" fmla="*/ 1636954 w 1642633"/>
              <a:gd name="connsiteY31" fmla="*/ 520962 h 987764"/>
              <a:gd name="connsiteX32" fmla="*/ 1617904 w 1642633"/>
              <a:gd name="connsiteY32" fmla="*/ 209812 h 987764"/>
              <a:gd name="connsiteX33" fmla="*/ 1611554 w 1642633"/>
              <a:gd name="connsiteY33" fmla="*/ 190762 h 987764"/>
              <a:gd name="connsiteX34" fmla="*/ 1605204 w 1642633"/>
              <a:gd name="connsiteY34" fmla="*/ 171712 h 987764"/>
              <a:gd name="connsiteX35" fmla="*/ 1592504 w 1642633"/>
              <a:gd name="connsiteY35" fmla="*/ 152662 h 987764"/>
              <a:gd name="connsiteX36" fmla="*/ 1579804 w 1642633"/>
              <a:gd name="connsiteY36" fmla="*/ 89162 h 987764"/>
              <a:gd name="connsiteX37" fmla="*/ 1567104 w 1642633"/>
              <a:gd name="connsiteY37" fmla="*/ 89162 h 987764"/>
              <a:gd name="connsiteX0" fmla="*/ 1567104 w 1642633"/>
              <a:gd name="connsiteY0" fmla="*/ 85933 h 984535"/>
              <a:gd name="connsiteX1" fmla="*/ 1567104 w 1642633"/>
              <a:gd name="connsiteY1" fmla="*/ 85933 h 984535"/>
              <a:gd name="connsiteX2" fmla="*/ 424104 w 1642633"/>
              <a:gd name="connsiteY2" fmla="*/ 3383 h 984535"/>
              <a:gd name="connsiteX3" fmla="*/ 392354 w 1642633"/>
              <a:gd name="connsiteY3" fmla="*/ 16083 h 984535"/>
              <a:gd name="connsiteX4" fmla="*/ 335204 w 1642633"/>
              <a:gd name="connsiteY4" fmla="*/ 22433 h 984535"/>
              <a:gd name="connsiteX5" fmla="*/ 316154 w 1642633"/>
              <a:gd name="connsiteY5" fmla="*/ 28783 h 984535"/>
              <a:gd name="connsiteX6" fmla="*/ 278054 w 1642633"/>
              <a:gd name="connsiteY6" fmla="*/ 35133 h 984535"/>
              <a:gd name="connsiteX7" fmla="*/ 252654 w 1642633"/>
              <a:gd name="connsiteY7" fmla="*/ 47833 h 984535"/>
              <a:gd name="connsiteX8" fmla="*/ 189154 w 1642633"/>
              <a:gd name="connsiteY8" fmla="*/ 60533 h 984535"/>
              <a:gd name="connsiteX9" fmla="*/ 157404 w 1642633"/>
              <a:gd name="connsiteY9" fmla="*/ 66883 h 984535"/>
              <a:gd name="connsiteX10" fmla="*/ 43104 w 1642633"/>
              <a:gd name="connsiteY10" fmla="*/ 79583 h 984535"/>
              <a:gd name="connsiteX11" fmla="*/ 36754 w 1642633"/>
              <a:gd name="connsiteY11" fmla="*/ 511383 h 984535"/>
              <a:gd name="connsiteX12" fmla="*/ 30404 w 1642633"/>
              <a:gd name="connsiteY12" fmla="*/ 587583 h 984535"/>
              <a:gd name="connsiteX13" fmla="*/ 36754 w 1642633"/>
              <a:gd name="connsiteY13" fmla="*/ 905083 h 984535"/>
              <a:gd name="connsiteX14" fmla="*/ 398704 w 1642633"/>
              <a:gd name="connsiteY14" fmla="*/ 917783 h 984535"/>
              <a:gd name="connsiteX15" fmla="*/ 455854 w 1642633"/>
              <a:gd name="connsiteY15" fmla="*/ 924133 h 984535"/>
              <a:gd name="connsiteX16" fmla="*/ 544754 w 1642633"/>
              <a:gd name="connsiteY16" fmla="*/ 930483 h 984535"/>
              <a:gd name="connsiteX17" fmla="*/ 589204 w 1642633"/>
              <a:gd name="connsiteY17" fmla="*/ 936833 h 984535"/>
              <a:gd name="connsiteX18" fmla="*/ 684454 w 1642633"/>
              <a:gd name="connsiteY18" fmla="*/ 949533 h 984535"/>
              <a:gd name="connsiteX19" fmla="*/ 773354 w 1642633"/>
              <a:gd name="connsiteY19" fmla="*/ 955883 h 984535"/>
              <a:gd name="connsiteX20" fmla="*/ 830504 w 1642633"/>
              <a:gd name="connsiteY20" fmla="*/ 962233 h 984535"/>
              <a:gd name="connsiteX21" fmla="*/ 874954 w 1642633"/>
              <a:gd name="connsiteY21" fmla="*/ 968583 h 984535"/>
              <a:gd name="connsiteX22" fmla="*/ 995604 w 1642633"/>
              <a:gd name="connsiteY22" fmla="*/ 974933 h 984535"/>
              <a:gd name="connsiteX23" fmla="*/ 1040054 w 1642633"/>
              <a:gd name="connsiteY23" fmla="*/ 981283 h 984535"/>
              <a:gd name="connsiteX24" fmla="*/ 1573454 w 1642633"/>
              <a:gd name="connsiteY24" fmla="*/ 968583 h 984535"/>
              <a:gd name="connsiteX25" fmla="*/ 1592504 w 1642633"/>
              <a:gd name="connsiteY25" fmla="*/ 886033 h 984535"/>
              <a:gd name="connsiteX26" fmla="*/ 1605204 w 1642633"/>
              <a:gd name="connsiteY26" fmla="*/ 797133 h 984535"/>
              <a:gd name="connsiteX27" fmla="*/ 1611554 w 1642633"/>
              <a:gd name="connsiteY27" fmla="*/ 778083 h 984535"/>
              <a:gd name="connsiteX28" fmla="*/ 1617904 w 1642633"/>
              <a:gd name="connsiteY28" fmla="*/ 727283 h 984535"/>
              <a:gd name="connsiteX29" fmla="*/ 1630604 w 1642633"/>
              <a:gd name="connsiteY29" fmla="*/ 651083 h 984535"/>
              <a:gd name="connsiteX30" fmla="*/ 1636954 w 1642633"/>
              <a:gd name="connsiteY30" fmla="*/ 517733 h 984535"/>
              <a:gd name="connsiteX31" fmla="*/ 1617904 w 1642633"/>
              <a:gd name="connsiteY31" fmla="*/ 206583 h 984535"/>
              <a:gd name="connsiteX32" fmla="*/ 1611554 w 1642633"/>
              <a:gd name="connsiteY32" fmla="*/ 187533 h 984535"/>
              <a:gd name="connsiteX33" fmla="*/ 1605204 w 1642633"/>
              <a:gd name="connsiteY33" fmla="*/ 168483 h 984535"/>
              <a:gd name="connsiteX34" fmla="*/ 1592504 w 1642633"/>
              <a:gd name="connsiteY34" fmla="*/ 149433 h 984535"/>
              <a:gd name="connsiteX35" fmla="*/ 1579804 w 1642633"/>
              <a:gd name="connsiteY35" fmla="*/ 85933 h 984535"/>
              <a:gd name="connsiteX36" fmla="*/ 1567104 w 1642633"/>
              <a:gd name="connsiteY36" fmla="*/ 85933 h 984535"/>
              <a:gd name="connsiteX0" fmla="*/ 1567104 w 1642633"/>
              <a:gd name="connsiteY0" fmla="*/ 85109 h 983711"/>
              <a:gd name="connsiteX1" fmla="*/ 1567104 w 1642633"/>
              <a:gd name="connsiteY1" fmla="*/ 85109 h 983711"/>
              <a:gd name="connsiteX2" fmla="*/ 424104 w 1642633"/>
              <a:gd name="connsiteY2" fmla="*/ 2559 h 983711"/>
              <a:gd name="connsiteX3" fmla="*/ 335204 w 1642633"/>
              <a:gd name="connsiteY3" fmla="*/ 21609 h 983711"/>
              <a:gd name="connsiteX4" fmla="*/ 316154 w 1642633"/>
              <a:gd name="connsiteY4" fmla="*/ 27959 h 983711"/>
              <a:gd name="connsiteX5" fmla="*/ 278054 w 1642633"/>
              <a:gd name="connsiteY5" fmla="*/ 34309 h 983711"/>
              <a:gd name="connsiteX6" fmla="*/ 252654 w 1642633"/>
              <a:gd name="connsiteY6" fmla="*/ 47009 h 983711"/>
              <a:gd name="connsiteX7" fmla="*/ 189154 w 1642633"/>
              <a:gd name="connsiteY7" fmla="*/ 59709 h 983711"/>
              <a:gd name="connsiteX8" fmla="*/ 157404 w 1642633"/>
              <a:gd name="connsiteY8" fmla="*/ 66059 h 983711"/>
              <a:gd name="connsiteX9" fmla="*/ 43104 w 1642633"/>
              <a:gd name="connsiteY9" fmla="*/ 78759 h 983711"/>
              <a:gd name="connsiteX10" fmla="*/ 36754 w 1642633"/>
              <a:gd name="connsiteY10" fmla="*/ 510559 h 983711"/>
              <a:gd name="connsiteX11" fmla="*/ 30404 w 1642633"/>
              <a:gd name="connsiteY11" fmla="*/ 586759 h 983711"/>
              <a:gd name="connsiteX12" fmla="*/ 36754 w 1642633"/>
              <a:gd name="connsiteY12" fmla="*/ 904259 h 983711"/>
              <a:gd name="connsiteX13" fmla="*/ 398704 w 1642633"/>
              <a:gd name="connsiteY13" fmla="*/ 916959 h 983711"/>
              <a:gd name="connsiteX14" fmla="*/ 455854 w 1642633"/>
              <a:gd name="connsiteY14" fmla="*/ 923309 h 983711"/>
              <a:gd name="connsiteX15" fmla="*/ 544754 w 1642633"/>
              <a:gd name="connsiteY15" fmla="*/ 929659 h 983711"/>
              <a:gd name="connsiteX16" fmla="*/ 589204 w 1642633"/>
              <a:gd name="connsiteY16" fmla="*/ 936009 h 983711"/>
              <a:gd name="connsiteX17" fmla="*/ 684454 w 1642633"/>
              <a:gd name="connsiteY17" fmla="*/ 948709 h 983711"/>
              <a:gd name="connsiteX18" fmla="*/ 773354 w 1642633"/>
              <a:gd name="connsiteY18" fmla="*/ 955059 h 983711"/>
              <a:gd name="connsiteX19" fmla="*/ 830504 w 1642633"/>
              <a:gd name="connsiteY19" fmla="*/ 961409 h 983711"/>
              <a:gd name="connsiteX20" fmla="*/ 874954 w 1642633"/>
              <a:gd name="connsiteY20" fmla="*/ 967759 h 983711"/>
              <a:gd name="connsiteX21" fmla="*/ 995604 w 1642633"/>
              <a:gd name="connsiteY21" fmla="*/ 974109 h 983711"/>
              <a:gd name="connsiteX22" fmla="*/ 1040054 w 1642633"/>
              <a:gd name="connsiteY22" fmla="*/ 980459 h 983711"/>
              <a:gd name="connsiteX23" fmla="*/ 1573454 w 1642633"/>
              <a:gd name="connsiteY23" fmla="*/ 967759 h 983711"/>
              <a:gd name="connsiteX24" fmla="*/ 1592504 w 1642633"/>
              <a:gd name="connsiteY24" fmla="*/ 885209 h 983711"/>
              <a:gd name="connsiteX25" fmla="*/ 1605204 w 1642633"/>
              <a:gd name="connsiteY25" fmla="*/ 796309 h 983711"/>
              <a:gd name="connsiteX26" fmla="*/ 1611554 w 1642633"/>
              <a:gd name="connsiteY26" fmla="*/ 777259 h 983711"/>
              <a:gd name="connsiteX27" fmla="*/ 1617904 w 1642633"/>
              <a:gd name="connsiteY27" fmla="*/ 726459 h 983711"/>
              <a:gd name="connsiteX28" fmla="*/ 1630604 w 1642633"/>
              <a:gd name="connsiteY28" fmla="*/ 650259 h 983711"/>
              <a:gd name="connsiteX29" fmla="*/ 1636954 w 1642633"/>
              <a:gd name="connsiteY29" fmla="*/ 516909 h 983711"/>
              <a:gd name="connsiteX30" fmla="*/ 1617904 w 1642633"/>
              <a:gd name="connsiteY30" fmla="*/ 205759 h 983711"/>
              <a:gd name="connsiteX31" fmla="*/ 1611554 w 1642633"/>
              <a:gd name="connsiteY31" fmla="*/ 186709 h 983711"/>
              <a:gd name="connsiteX32" fmla="*/ 1605204 w 1642633"/>
              <a:gd name="connsiteY32" fmla="*/ 167659 h 983711"/>
              <a:gd name="connsiteX33" fmla="*/ 1592504 w 1642633"/>
              <a:gd name="connsiteY33" fmla="*/ 148609 h 983711"/>
              <a:gd name="connsiteX34" fmla="*/ 1579804 w 1642633"/>
              <a:gd name="connsiteY34" fmla="*/ 85109 h 983711"/>
              <a:gd name="connsiteX35" fmla="*/ 1567104 w 1642633"/>
              <a:gd name="connsiteY35" fmla="*/ 85109 h 983711"/>
              <a:gd name="connsiteX0" fmla="*/ 1567104 w 1642633"/>
              <a:gd name="connsiteY0" fmla="*/ 63500 h 962102"/>
              <a:gd name="connsiteX1" fmla="*/ 1567104 w 1642633"/>
              <a:gd name="connsiteY1" fmla="*/ 63500 h 962102"/>
              <a:gd name="connsiteX2" fmla="*/ 335204 w 1642633"/>
              <a:gd name="connsiteY2" fmla="*/ 0 h 962102"/>
              <a:gd name="connsiteX3" fmla="*/ 316154 w 1642633"/>
              <a:gd name="connsiteY3" fmla="*/ 6350 h 962102"/>
              <a:gd name="connsiteX4" fmla="*/ 278054 w 1642633"/>
              <a:gd name="connsiteY4" fmla="*/ 12700 h 962102"/>
              <a:gd name="connsiteX5" fmla="*/ 252654 w 1642633"/>
              <a:gd name="connsiteY5" fmla="*/ 25400 h 962102"/>
              <a:gd name="connsiteX6" fmla="*/ 189154 w 1642633"/>
              <a:gd name="connsiteY6" fmla="*/ 38100 h 962102"/>
              <a:gd name="connsiteX7" fmla="*/ 157404 w 1642633"/>
              <a:gd name="connsiteY7" fmla="*/ 44450 h 962102"/>
              <a:gd name="connsiteX8" fmla="*/ 43104 w 1642633"/>
              <a:gd name="connsiteY8" fmla="*/ 57150 h 962102"/>
              <a:gd name="connsiteX9" fmla="*/ 36754 w 1642633"/>
              <a:gd name="connsiteY9" fmla="*/ 488950 h 962102"/>
              <a:gd name="connsiteX10" fmla="*/ 30404 w 1642633"/>
              <a:gd name="connsiteY10" fmla="*/ 565150 h 962102"/>
              <a:gd name="connsiteX11" fmla="*/ 36754 w 1642633"/>
              <a:gd name="connsiteY11" fmla="*/ 882650 h 962102"/>
              <a:gd name="connsiteX12" fmla="*/ 398704 w 1642633"/>
              <a:gd name="connsiteY12" fmla="*/ 895350 h 962102"/>
              <a:gd name="connsiteX13" fmla="*/ 455854 w 1642633"/>
              <a:gd name="connsiteY13" fmla="*/ 901700 h 962102"/>
              <a:gd name="connsiteX14" fmla="*/ 544754 w 1642633"/>
              <a:gd name="connsiteY14" fmla="*/ 908050 h 962102"/>
              <a:gd name="connsiteX15" fmla="*/ 589204 w 1642633"/>
              <a:gd name="connsiteY15" fmla="*/ 914400 h 962102"/>
              <a:gd name="connsiteX16" fmla="*/ 684454 w 1642633"/>
              <a:gd name="connsiteY16" fmla="*/ 927100 h 962102"/>
              <a:gd name="connsiteX17" fmla="*/ 773354 w 1642633"/>
              <a:gd name="connsiteY17" fmla="*/ 933450 h 962102"/>
              <a:gd name="connsiteX18" fmla="*/ 830504 w 1642633"/>
              <a:gd name="connsiteY18" fmla="*/ 939800 h 962102"/>
              <a:gd name="connsiteX19" fmla="*/ 874954 w 1642633"/>
              <a:gd name="connsiteY19" fmla="*/ 946150 h 962102"/>
              <a:gd name="connsiteX20" fmla="*/ 995604 w 1642633"/>
              <a:gd name="connsiteY20" fmla="*/ 952500 h 962102"/>
              <a:gd name="connsiteX21" fmla="*/ 1040054 w 1642633"/>
              <a:gd name="connsiteY21" fmla="*/ 958850 h 962102"/>
              <a:gd name="connsiteX22" fmla="*/ 1573454 w 1642633"/>
              <a:gd name="connsiteY22" fmla="*/ 946150 h 962102"/>
              <a:gd name="connsiteX23" fmla="*/ 1592504 w 1642633"/>
              <a:gd name="connsiteY23" fmla="*/ 863600 h 962102"/>
              <a:gd name="connsiteX24" fmla="*/ 1605204 w 1642633"/>
              <a:gd name="connsiteY24" fmla="*/ 774700 h 962102"/>
              <a:gd name="connsiteX25" fmla="*/ 1611554 w 1642633"/>
              <a:gd name="connsiteY25" fmla="*/ 755650 h 962102"/>
              <a:gd name="connsiteX26" fmla="*/ 1617904 w 1642633"/>
              <a:gd name="connsiteY26" fmla="*/ 704850 h 962102"/>
              <a:gd name="connsiteX27" fmla="*/ 1630604 w 1642633"/>
              <a:gd name="connsiteY27" fmla="*/ 628650 h 962102"/>
              <a:gd name="connsiteX28" fmla="*/ 1636954 w 1642633"/>
              <a:gd name="connsiteY28" fmla="*/ 495300 h 962102"/>
              <a:gd name="connsiteX29" fmla="*/ 1617904 w 1642633"/>
              <a:gd name="connsiteY29" fmla="*/ 184150 h 962102"/>
              <a:gd name="connsiteX30" fmla="*/ 1611554 w 1642633"/>
              <a:gd name="connsiteY30" fmla="*/ 165100 h 962102"/>
              <a:gd name="connsiteX31" fmla="*/ 1605204 w 1642633"/>
              <a:gd name="connsiteY31" fmla="*/ 146050 h 962102"/>
              <a:gd name="connsiteX32" fmla="*/ 1592504 w 1642633"/>
              <a:gd name="connsiteY32" fmla="*/ 127000 h 962102"/>
              <a:gd name="connsiteX33" fmla="*/ 1579804 w 1642633"/>
              <a:gd name="connsiteY33" fmla="*/ 63500 h 962102"/>
              <a:gd name="connsiteX34" fmla="*/ 1567104 w 1642633"/>
              <a:gd name="connsiteY34" fmla="*/ 63500 h 962102"/>
              <a:gd name="connsiteX0" fmla="*/ 1567104 w 1642633"/>
              <a:gd name="connsiteY0" fmla="*/ 65838 h 964440"/>
              <a:gd name="connsiteX1" fmla="*/ 1567104 w 1642633"/>
              <a:gd name="connsiteY1" fmla="*/ 65838 h 964440"/>
              <a:gd name="connsiteX2" fmla="*/ 335204 w 1642633"/>
              <a:gd name="connsiteY2" fmla="*/ 2338 h 964440"/>
              <a:gd name="connsiteX3" fmla="*/ 278054 w 1642633"/>
              <a:gd name="connsiteY3" fmla="*/ 15038 h 964440"/>
              <a:gd name="connsiteX4" fmla="*/ 252654 w 1642633"/>
              <a:gd name="connsiteY4" fmla="*/ 27738 h 964440"/>
              <a:gd name="connsiteX5" fmla="*/ 189154 w 1642633"/>
              <a:gd name="connsiteY5" fmla="*/ 40438 h 964440"/>
              <a:gd name="connsiteX6" fmla="*/ 157404 w 1642633"/>
              <a:gd name="connsiteY6" fmla="*/ 46788 h 964440"/>
              <a:gd name="connsiteX7" fmla="*/ 43104 w 1642633"/>
              <a:gd name="connsiteY7" fmla="*/ 59488 h 964440"/>
              <a:gd name="connsiteX8" fmla="*/ 36754 w 1642633"/>
              <a:gd name="connsiteY8" fmla="*/ 491288 h 964440"/>
              <a:gd name="connsiteX9" fmla="*/ 30404 w 1642633"/>
              <a:gd name="connsiteY9" fmla="*/ 567488 h 964440"/>
              <a:gd name="connsiteX10" fmla="*/ 36754 w 1642633"/>
              <a:gd name="connsiteY10" fmla="*/ 884988 h 964440"/>
              <a:gd name="connsiteX11" fmla="*/ 398704 w 1642633"/>
              <a:gd name="connsiteY11" fmla="*/ 897688 h 964440"/>
              <a:gd name="connsiteX12" fmla="*/ 455854 w 1642633"/>
              <a:gd name="connsiteY12" fmla="*/ 904038 h 964440"/>
              <a:gd name="connsiteX13" fmla="*/ 544754 w 1642633"/>
              <a:gd name="connsiteY13" fmla="*/ 910388 h 964440"/>
              <a:gd name="connsiteX14" fmla="*/ 589204 w 1642633"/>
              <a:gd name="connsiteY14" fmla="*/ 916738 h 964440"/>
              <a:gd name="connsiteX15" fmla="*/ 684454 w 1642633"/>
              <a:gd name="connsiteY15" fmla="*/ 929438 h 964440"/>
              <a:gd name="connsiteX16" fmla="*/ 773354 w 1642633"/>
              <a:gd name="connsiteY16" fmla="*/ 935788 h 964440"/>
              <a:gd name="connsiteX17" fmla="*/ 830504 w 1642633"/>
              <a:gd name="connsiteY17" fmla="*/ 942138 h 964440"/>
              <a:gd name="connsiteX18" fmla="*/ 874954 w 1642633"/>
              <a:gd name="connsiteY18" fmla="*/ 948488 h 964440"/>
              <a:gd name="connsiteX19" fmla="*/ 995604 w 1642633"/>
              <a:gd name="connsiteY19" fmla="*/ 954838 h 964440"/>
              <a:gd name="connsiteX20" fmla="*/ 1040054 w 1642633"/>
              <a:gd name="connsiteY20" fmla="*/ 961188 h 964440"/>
              <a:gd name="connsiteX21" fmla="*/ 1573454 w 1642633"/>
              <a:gd name="connsiteY21" fmla="*/ 948488 h 964440"/>
              <a:gd name="connsiteX22" fmla="*/ 1592504 w 1642633"/>
              <a:gd name="connsiteY22" fmla="*/ 865938 h 964440"/>
              <a:gd name="connsiteX23" fmla="*/ 1605204 w 1642633"/>
              <a:gd name="connsiteY23" fmla="*/ 777038 h 964440"/>
              <a:gd name="connsiteX24" fmla="*/ 1611554 w 1642633"/>
              <a:gd name="connsiteY24" fmla="*/ 757988 h 964440"/>
              <a:gd name="connsiteX25" fmla="*/ 1617904 w 1642633"/>
              <a:gd name="connsiteY25" fmla="*/ 707188 h 964440"/>
              <a:gd name="connsiteX26" fmla="*/ 1630604 w 1642633"/>
              <a:gd name="connsiteY26" fmla="*/ 630988 h 964440"/>
              <a:gd name="connsiteX27" fmla="*/ 1636954 w 1642633"/>
              <a:gd name="connsiteY27" fmla="*/ 497638 h 964440"/>
              <a:gd name="connsiteX28" fmla="*/ 1617904 w 1642633"/>
              <a:gd name="connsiteY28" fmla="*/ 186488 h 964440"/>
              <a:gd name="connsiteX29" fmla="*/ 1611554 w 1642633"/>
              <a:gd name="connsiteY29" fmla="*/ 167438 h 964440"/>
              <a:gd name="connsiteX30" fmla="*/ 1605204 w 1642633"/>
              <a:gd name="connsiteY30" fmla="*/ 148388 h 964440"/>
              <a:gd name="connsiteX31" fmla="*/ 1592504 w 1642633"/>
              <a:gd name="connsiteY31" fmla="*/ 129338 h 964440"/>
              <a:gd name="connsiteX32" fmla="*/ 1579804 w 1642633"/>
              <a:gd name="connsiteY32" fmla="*/ 65838 h 964440"/>
              <a:gd name="connsiteX33" fmla="*/ 1567104 w 1642633"/>
              <a:gd name="connsiteY33" fmla="*/ 65838 h 964440"/>
              <a:gd name="connsiteX0" fmla="*/ 1567104 w 1642633"/>
              <a:gd name="connsiteY0" fmla="*/ 50800 h 949402"/>
              <a:gd name="connsiteX1" fmla="*/ 1567104 w 1642633"/>
              <a:gd name="connsiteY1" fmla="*/ 50800 h 949402"/>
              <a:gd name="connsiteX2" fmla="*/ 278054 w 1642633"/>
              <a:gd name="connsiteY2" fmla="*/ 0 h 949402"/>
              <a:gd name="connsiteX3" fmla="*/ 252654 w 1642633"/>
              <a:gd name="connsiteY3" fmla="*/ 12700 h 949402"/>
              <a:gd name="connsiteX4" fmla="*/ 189154 w 1642633"/>
              <a:gd name="connsiteY4" fmla="*/ 25400 h 949402"/>
              <a:gd name="connsiteX5" fmla="*/ 157404 w 1642633"/>
              <a:gd name="connsiteY5" fmla="*/ 31750 h 949402"/>
              <a:gd name="connsiteX6" fmla="*/ 43104 w 1642633"/>
              <a:gd name="connsiteY6" fmla="*/ 44450 h 949402"/>
              <a:gd name="connsiteX7" fmla="*/ 36754 w 1642633"/>
              <a:gd name="connsiteY7" fmla="*/ 476250 h 949402"/>
              <a:gd name="connsiteX8" fmla="*/ 30404 w 1642633"/>
              <a:gd name="connsiteY8" fmla="*/ 552450 h 949402"/>
              <a:gd name="connsiteX9" fmla="*/ 36754 w 1642633"/>
              <a:gd name="connsiteY9" fmla="*/ 869950 h 949402"/>
              <a:gd name="connsiteX10" fmla="*/ 398704 w 1642633"/>
              <a:gd name="connsiteY10" fmla="*/ 882650 h 949402"/>
              <a:gd name="connsiteX11" fmla="*/ 455854 w 1642633"/>
              <a:gd name="connsiteY11" fmla="*/ 889000 h 949402"/>
              <a:gd name="connsiteX12" fmla="*/ 544754 w 1642633"/>
              <a:gd name="connsiteY12" fmla="*/ 895350 h 949402"/>
              <a:gd name="connsiteX13" fmla="*/ 589204 w 1642633"/>
              <a:gd name="connsiteY13" fmla="*/ 901700 h 949402"/>
              <a:gd name="connsiteX14" fmla="*/ 684454 w 1642633"/>
              <a:gd name="connsiteY14" fmla="*/ 914400 h 949402"/>
              <a:gd name="connsiteX15" fmla="*/ 773354 w 1642633"/>
              <a:gd name="connsiteY15" fmla="*/ 920750 h 949402"/>
              <a:gd name="connsiteX16" fmla="*/ 830504 w 1642633"/>
              <a:gd name="connsiteY16" fmla="*/ 927100 h 949402"/>
              <a:gd name="connsiteX17" fmla="*/ 874954 w 1642633"/>
              <a:gd name="connsiteY17" fmla="*/ 933450 h 949402"/>
              <a:gd name="connsiteX18" fmla="*/ 995604 w 1642633"/>
              <a:gd name="connsiteY18" fmla="*/ 939800 h 949402"/>
              <a:gd name="connsiteX19" fmla="*/ 1040054 w 1642633"/>
              <a:gd name="connsiteY19" fmla="*/ 946150 h 949402"/>
              <a:gd name="connsiteX20" fmla="*/ 1573454 w 1642633"/>
              <a:gd name="connsiteY20" fmla="*/ 933450 h 949402"/>
              <a:gd name="connsiteX21" fmla="*/ 1592504 w 1642633"/>
              <a:gd name="connsiteY21" fmla="*/ 850900 h 949402"/>
              <a:gd name="connsiteX22" fmla="*/ 1605204 w 1642633"/>
              <a:gd name="connsiteY22" fmla="*/ 762000 h 949402"/>
              <a:gd name="connsiteX23" fmla="*/ 1611554 w 1642633"/>
              <a:gd name="connsiteY23" fmla="*/ 742950 h 949402"/>
              <a:gd name="connsiteX24" fmla="*/ 1617904 w 1642633"/>
              <a:gd name="connsiteY24" fmla="*/ 692150 h 949402"/>
              <a:gd name="connsiteX25" fmla="*/ 1630604 w 1642633"/>
              <a:gd name="connsiteY25" fmla="*/ 615950 h 949402"/>
              <a:gd name="connsiteX26" fmla="*/ 1636954 w 1642633"/>
              <a:gd name="connsiteY26" fmla="*/ 482600 h 949402"/>
              <a:gd name="connsiteX27" fmla="*/ 1617904 w 1642633"/>
              <a:gd name="connsiteY27" fmla="*/ 171450 h 949402"/>
              <a:gd name="connsiteX28" fmla="*/ 1611554 w 1642633"/>
              <a:gd name="connsiteY28" fmla="*/ 152400 h 949402"/>
              <a:gd name="connsiteX29" fmla="*/ 1605204 w 1642633"/>
              <a:gd name="connsiteY29" fmla="*/ 133350 h 949402"/>
              <a:gd name="connsiteX30" fmla="*/ 1592504 w 1642633"/>
              <a:gd name="connsiteY30" fmla="*/ 114300 h 949402"/>
              <a:gd name="connsiteX31" fmla="*/ 1579804 w 1642633"/>
              <a:gd name="connsiteY31" fmla="*/ 50800 h 949402"/>
              <a:gd name="connsiteX32" fmla="*/ 1567104 w 1642633"/>
              <a:gd name="connsiteY32" fmla="*/ 50800 h 949402"/>
              <a:gd name="connsiteX0" fmla="*/ 1567104 w 1642633"/>
              <a:gd name="connsiteY0" fmla="*/ 51291 h 949893"/>
              <a:gd name="connsiteX1" fmla="*/ 1567104 w 1642633"/>
              <a:gd name="connsiteY1" fmla="*/ 51291 h 949893"/>
              <a:gd name="connsiteX2" fmla="*/ 278054 w 1642633"/>
              <a:gd name="connsiteY2" fmla="*/ 491 h 949893"/>
              <a:gd name="connsiteX3" fmla="*/ 189154 w 1642633"/>
              <a:gd name="connsiteY3" fmla="*/ 25891 h 949893"/>
              <a:gd name="connsiteX4" fmla="*/ 157404 w 1642633"/>
              <a:gd name="connsiteY4" fmla="*/ 32241 h 949893"/>
              <a:gd name="connsiteX5" fmla="*/ 43104 w 1642633"/>
              <a:gd name="connsiteY5" fmla="*/ 44941 h 949893"/>
              <a:gd name="connsiteX6" fmla="*/ 36754 w 1642633"/>
              <a:gd name="connsiteY6" fmla="*/ 476741 h 949893"/>
              <a:gd name="connsiteX7" fmla="*/ 30404 w 1642633"/>
              <a:gd name="connsiteY7" fmla="*/ 552941 h 949893"/>
              <a:gd name="connsiteX8" fmla="*/ 36754 w 1642633"/>
              <a:gd name="connsiteY8" fmla="*/ 870441 h 949893"/>
              <a:gd name="connsiteX9" fmla="*/ 398704 w 1642633"/>
              <a:gd name="connsiteY9" fmla="*/ 883141 h 949893"/>
              <a:gd name="connsiteX10" fmla="*/ 455854 w 1642633"/>
              <a:gd name="connsiteY10" fmla="*/ 889491 h 949893"/>
              <a:gd name="connsiteX11" fmla="*/ 544754 w 1642633"/>
              <a:gd name="connsiteY11" fmla="*/ 895841 h 949893"/>
              <a:gd name="connsiteX12" fmla="*/ 589204 w 1642633"/>
              <a:gd name="connsiteY12" fmla="*/ 902191 h 949893"/>
              <a:gd name="connsiteX13" fmla="*/ 684454 w 1642633"/>
              <a:gd name="connsiteY13" fmla="*/ 914891 h 949893"/>
              <a:gd name="connsiteX14" fmla="*/ 773354 w 1642633"/>
              <a:gd name="connsiteY14" fmla="*/ 921241 h 949893"/>
              <a:gd name="connsiteX15" fmla="*/ 830504 w 1642633"/>
              <a:gd name="connsiteY15" fmla="*/ 927591 h 949893"/>
              <a:gd name="connsiteX16" fmla="*/ 874954 w 1642633"/>
              <a:gd name="connsiteY16" fmla="*/ 933941 h 949893"/>
              <a:gd name="connsiteX17" fmla="*/ 995604 w 1642633"/>
              <a:gd name="connsiteY17" fmla="*/ 940291 h 949893"/>
              <a:gd name="connsiteX18" fmla="*/ 1040054 w 1642633"/>
              <a:gd name="connsiteY18" fmla="*/ 946641 h 949893"/>
              <a:gd name="connsiteX19" fmla="*/ 1573454 w 1642633"/>
              <a:gd name="connsiteY19" fmla="*/ 933941 h 949893"/>
              <a:gd name="connsiteX20" fmla="*/ 1592504 w 1642633"/>
              <a:gd name="connsiteY20" fmla="*/ 851391 h 949893"/>
              <a:gd name="connsiteX21" fmla="*/ 1605204 w 1642633"/>
              <a:gd name="connsiteY21" fmla="*/ 762491 h 949893"/>
              <a:gd name="connsiteX22" fmla="*/ 1611554 w 1642633"/>
              <a:gd name="connsiteY22" fmla="*/ 743441 h 949893"/>
              <a:gd name="connsiteX23" fmla="*/ 1617904 w 1642633"/>
              <a:gd name="connsiteY23" fmla="*/ 692641 h 949893"/>
              <a:gd name="connsiteX24" fmla="*/ 1630604 w 1642633"/>
              <a:gd name="connsiteY24" fmla="*/ 616441 h 949893"/>
              <a:gd name="connsiteX25" fmla="*/ 1636954 w 1642633"/>
              <a:gd name="connsiteY25" fmla="*/ 483091 h 949893"/>
              <a:gd name="connsiteX26" fmla="*/ 1617904 w 1642633"/>
              <a:gd name="connsiteY26" fmla="*/ 171941 h 949893"/>
              <a:gd name="connsiteX27" fmla="*/ 1611554 w 1642633"/>
              <a:gd name="connsiteY27" fmla="*/ 152891 h 949893"/>
              <a:gd name="connsiteX28" fmla="*/ 1605204 w 1642633"/>
              <a:gd name="connsiteY28" fmla="*/ 133841 h 949893"/>
              <a:gd name="connsiteX29" fmla="*/ 1592504 w 1642633"/>
              <a:gd name="connsiteY29" fmla="*/ 114791 h 949893"/>
              <a:gd name="connsiteX30" fmla="*/ 1579804 w 1642633"/>
              <a:gd name="connsiteY30" fmla="*/ 51291 h 949893"/>
              <a:gd name="connsiteX31" fmla="*/ 1567104 w 1642633"/>
              <a:gd name="connsiteY31" fmla="*/ 51291 h 949893"/>
              <a:gd name="connsiteX0" fmla="*/ 1567104 w 1642633"/>
              <a:gd name="connsiteY0" fmla="*/ 25400 h 924002"/>
              <a:gd name="connsiteX1" fmla="*/ 1567104 w 1642633"/>
              <a:gd name="connsiteY1" fmla="*/ 25400 h 924002"/>
              <a:gd name="connsiteX2" fmla="*/ 189154 w 1642633"/>
              <a:gd name="connsiteY2" fmla="*/ 0 h 924002"/>
              <a:gd name="connsiteX3" fmla="*/ 157404 w 1642633"/>
              <a:gd name="connsiteY3" fmla="*/ 6350 h 924002"/>
              <a:gd name="connsiteX4" fmla="*/ 43104 w 1642633"/>
              <a:gd name="connsiteY4" fmla="*/ 19050 h 924002"/>
              <a:gd name="connsiteX5" fmla="*/ 36754 w 1642633"/>
              <a:gd name="connsiteY5" fmla="*/ 450850 h 924002"/>
              <a:gd name="connsiteX6" fmla="*/ 30404 w 1642633"/>
              <a:gd name="connsiteY6" fmla="*/ 527050 h 924002"/>
              <a:gd name="connsiteX7" fmla="*/ 36754 w 1642633"/>
              <a:gd name="connsiteY7" fmla="*/ 844550 h 924002"/>
              <a:gd name="connsiteX8" fmla="*/ 398704 w 1642633"/>
              <a:gd name="connsiteY8" fmla="*/ 857250 h 924002"/>
              <a:gd name="connsiteX9" fmla="*/ 455854 w 1642633"/>
              <a:gd name="connsiteY9" fmla="*/ 863600 h 924002"/>
              <a:gd name="connsiteX10" fmla="*/ 544754 w 1642633"/>
              <a:gd name="connsiteY10" fmla="*/ 869950 h 924002"/>
              <a:gd name="connsiteX11" fmla="*/ 589204 w 1642633"/>
              <a:gd name="connsiteY11" fmla="*/ 876300 h 924002"/>
              <a:gd name="connsiteX12" fmla="*/ 684454 w 1642633"/>
              <a:gd name="connsiteY12" fmla="*/ 889000 h 924002"/>
              <a:gd name="connsiteX13" fmla="*/ 773354 w 1642633"/>
              <a:gd name="connsiteY13" fmla="*/ 895350 h 924002"/>
              <a:gd name="connsiteX14" fmla="*/ 830504 w 1642633"/>
              <a:gd name="connsiteY14" fmla="*/ 901700 h 924002"/>
              <a:gd name="connsiteX15" fmla="*/ 874954 w 1642633"/>
              <a:gd name="connsiteY15" fmla="*/ 908050 h 924002"/>
              <a:gd name="connsiteX16" fmla="*/ 995604 w 1642633"/>
              <a:gd name="connsiteY16" fmla="*/ 914400 h 924002"/>
              <a:gd name="connsiteX17" fmla="*/ 1040054 w 1642633"/>
              <a:gd name="connsiteY17" fmla="*/ 920750 h 924002"/>
              <a:gd name="connsiteX18" fmla="*/ 1573454 w 1642633"/>
              <a:gd name="connsiteY18" fmla="*/ 908050 h 924002"/>
              <a:gd name="connsiteX19" fmla="*/ 1592504 w 1642633"/>
              <a:gd name="connsiteY19" fmla="*/ 825500 h 924002"/>
              <a:gd name="connsiteX20" fmla="*/ 1605204 w 1642633"/>
              <a:gd name="connsiteY20" fmla="*/ 736600 h 924002"/>
              <a:gd name="connsiteX21" fmla="*/ 1611554 w 1642633"/>
              <a:gd name="connsiteY21" fmla="*/ 717550 h 924002"/>
              <a:gd name="connsiteX22" fmla="*/ 1617904 w 1642633"/>
              <a:gd name="connsiteY22" fmla="*/ 666750 h 924002"/>
              <a:gd name="connsiteX23" fmla="*/ 1630604 w 1642633"/>
              <a:gd name="connsiteY23" fmla="*/ 590550 h 924002"/>
              <a:gd name="connsiteX24" fmla="*/ 1636954 w 1642633"/>
              <a:gd name="connsiteY24" fmla="*/ 457200 h 924002"/>
              <a:gd name="connsiteX25" fmla="*/ 1617904 w 1642633"/>
              <a:gd name="connsiteY25" fmla="*/ 146050 h 924002"/>
              <a:gd name="connsiteX26" fmla="*/ 1611554 w 1642633"/>
              <a:gd name="connsiteY26" fmla="*/ 127000 h 924002"/>
              <a:gd name="connsiteX27" fmla="*/ 1605204 w 1642633"/>
              <a:gd name="connsiteY27" fmla="*/ 107950 h 924002"/>
              <a:gd name="connsiteX28" fmla="*/ 1592504 w 1642633"/>
              <a:gd name="connsiteY28" fmla="*/ 88900 h 924002"/>
              <a:gd name="connsiteX29" fmla="*/ 1579804 w 1642633"/>
              <a:gd name="connsiteY29" fmla="*/ 25400 h 924002"/>
              <a:gd name="connsiteX30" fmla="*/ 1567104 w 1642633"/>
              <a:gd name="connsiteY30" fmla="*/ 25400 h 924002"/>
              <a:gd name="connsiteX0" fmla="*/ 1567104 w 1642633"/>
              <a:gd name="connsiteY0" fmla="*/ 19050 h 917652"/>
              <a:gd name="connsiteX1" fmla="*/ 1567104 w 1642633"/>
              <a:gd name="connsiteY1" fmla="*/ 19050 h 917652"/>
              <a:gd name="connsiteX2" fmla="*/ 157404 w 1642633"/>
              <a:gd name="connsiteY2" fmla="*/ 0 h 917652"/>
              <a:gd name="connsiteX3" fmla="*/ 43104 w 1642633"/>
              <a:gd name="connsiteY3" fmla="*/ 12700 h 917652"/>
              <a:gd name="connsiteX4" fmla="*/ 36754 w 1642633"/>
              <a:gd name="connsiteY4" fmla="*/ 444500 h 917652"/>
              <a:gd name="connsiteX5" fmla="*/ 30404 w 1642633"/>
              <a:gd name="connsiteY5" fmla="*/ 520700 h 917652"/>
              <a:gd name="connsiteX6" fmla="*/ 36754 w 1642633"/>
              <a:gd name="connsiteY6" fmla="*/ 838200 h 917652"/>
              <a:gd name="connsiteX7" fmla="*/ 398704 w 1642633"/>
              <a:gd name="connsiteY7" fmla="*/ 850900 h 917652"/>
              <a:gd name="connsiteX8" fmla="*/ 455854 w 1642633"/>
              <a:gd name="connsiteY8" fmla="*/ 857250 h 917652"/>
              <a:gd name="connsiteX9" fmla="*/ 544754 w 1642633"/>
              <a:gd name="connsiteY9" fmla="*/ 863600 h 917652"/>
              <a:gd name="connsiteX10" fmla="*/ 589204 w 1642633"/>
              <a:gd name="connsiteY10" fmla="*/ 869950 h 917652"/>
              <a:gd name="connsiteX11" fmla="*/ 684454 w 1642633"/>
              <a:gd name="connsiteY11" fmla="*/ 882650 h 917652"/>
              <a:gd name="connsiteX12" fmla="*/ 773354 w 1642633"/>
              <a:gd name="connsiteY12" fmla="*/ 889000 h 917652"/>
              <a:gd name="connsiteX13" fmla="*/ 830504 w 1642633"/>
              <a:gd name="connsiteY13" fmla="*/ 895350 h 917652"/>
              <a:gd name="connsiteX14" fmla="*/ 874954 w 1642633"/>
              <a:gd name="connsiteY14" fmla="*/ 901700 h 917652"/>
              <a:gd name="connsiteX15" fmla="*/ 995604 w 1642633"/>
              <a:gd name="connsiteY15" fmla="*/ 908050 h 917652"/>
              <a:gd name="connsiteX16" fmla="*/ 1040054 w 1642633"/>
              <a:gd name="connsiteY16" fmla="*/ 914400 h 917652"/>
              <a:gd name="connsiteX17" fmla="*/ 1573454 w 1642633"/>
              <a:gd name="connsiteY17" fmla="*/ 901700 h 917652"/>
              <a:gd name="connsiteX18" fmla="*/ 1592504 w 1642633"/>
              <a:gd name="connsiteY18" fmla="*/ 819150 h 917652"/>
              <a:gd name="connsiteX19" fmla="*/ 1605204 w 1642633"/>
              <a:gd name="connsiteY19" fmla="*/ 730250 h 917652"/>
              <a:gd name="connsiteX20" fmla="*/ 1611554 w 1642633"/>
              <a:gd name="connsiteY20" fmla="*/ 711200 h 917652"/>
              <a:gd name="connsiteX21" fmla="*/ 1617904 w 1642633"/>
              <a:gd name="connsiteY21" fmla="*/ 660400 h 917652"/>
              <a:gd name="connsiteX22" fmla="*/ 1630604 w 1642633"/>
              <a:gd name="connsiteY22" fmla="*/ 584200 h 917652"/>
              <a:gd name="connsiteX23" fmla="*/ 1636954 w 1642633"/>
              <a:gd name="connsiteY23" fmla="*/ 450850 h 917652"/>
              <a:gd name="connsiteX24" fmla="*/ 1617904 w 1642633"/>
              <a:gd name="connsiteY24" fmla="*/ 139700 h 917652"/>
              <a:gd name="connsiteX25" fmla="*/ 1611554 w 1642633"/>
              <a:gd name="connsiteY25" fmla="*/ 120650 h 917652"/>
              <a:gd name="connsiteX26" fmla="*/ 1605204 w 1642633"/>
              <a:gd name="connsiteY26" fmla="*/ 101600 h 917652"/>
              <a:gd name="connsiteX27" fmla="*/ 1592504 w 1642633"/>
              <a:gd name="connsiteY27" fmla="*/ 82550 h 917652"/>
              <a:gd name="connsiteX28" fmla="*/ 1579804 w 1642633"/>
              <a:gd name="connsiteY28" fmla="*/ 19050 h 917652"/>
              <a:gd name="connsiteX29" fmla="*/ 1567104 w 1642633"/>
              <a:gd name="connsiteY29" fmla="*/ 19050 h 917652"/>
              <a:gd name="connsiteX0" fmla="*/ 1567104 w 1642633"/>
              <a:gd name="connsiteY0" fmla="*/ 15050 h 913652"/>
              <a:gd name="connsiteX1" fmla="*/ 1567104 w 1642633"/>
              <a:gd name="connsiteY1" fmla="*/ 15050 h 913652"/>
              <a:gd name="connsiteX2" fmla="*/ 43104 w 1642633"/>
              <a:gd name="connsiteY2" fmla="*/ 8700 h 913652"/>
              <a:gd name="connsiteX3" fmla="*/ 36754 w 1642633"/>
              <a:gd name="connsiteY3" fmla="*/ 440500 h 913652"/>
              <a:gd name="connsiteX4" fmla="*/ 30404 w 1642633"/>
              <a:gd name="connsiteY4" fmla="*/ 516700 h 913652"/>
              <a:gd name="connsiteX5" fmla="*/ 36754 w 1642633"/>
              <a:gd name="connsiteY5" fmla="*/ 834200 h 913652"/>
              <a:gd name="connsiteX6" fmla="*/ 398704 w 1642633"/>
              <a:gd name="connsiteY6" fmla="*/ 846900 h 913652"/>
              <a:gd name="connsiteX7" fmla="*/ 455854 w 1642633"/>
              <a:gd name="connsiteY7" fmla="*/ 853250 h 913652"/>
              <a:gd name="connsiteX8" fmla="*/ 544754 w 1642633"/>
              <a:gd name="connsiteY8" fmla="*/ 859600 h 913652"/>
              <a:gd name="connsiteX9" fmla="*/ 589204 w 1642633"/>
              <a:gd name="connsiteY9" fmla="*/ 865950 h 913652"/>
              <a:gd name="connsiteX10" fmla="*/ 684454 w 1642633"/>
              <a:gd name="connsiteY10" fmla="*/ 878650 h 913652"/>
              <a:gd name="connsiteX11" fmla="*/ 773354 w 1642633"/>
              <a:gd name="connsiteY11" fmla="*/ 885000 h 913652"/>
              <a:gd name="connsiteX12" fmla="*/ 830504 w 1642633"/>
              <a:gd name="connsiteY12" fmla="*/ 891350 h 913652"/>
              <a:gd name="connsiteX13" fmla="*/ 874954 w 1642633"/>
              <a:gd name="connsiteY13" fmla="*/ 897700 h 913652"/>
              <a:gd name="connsiteX14" fmla="*/ 995604 w 1642633"/>
              <a:gd name="connsiteY14" fmla="*/ 904050 h 913652"/>
              <a:gd name="connsiteX15" fmla="*/ 1040054 w 1642633"/>
              <a:gd name="connsiteY15" fmla="*/ 910400 h 913652"/>
              <a:gd name="connsiteX16" fmla="*/ 1573454 w 1642633"/>
              <a:gd name="connsiteY16" fmla="*/ 897700 h 913652"/>
              <a:gd name="connsiteX17" fmla="*/ 1592504 w 1642633"/>
              <a:gd name="connsiteY17" fmla="*/ 815150 h 913652"/>
              <a:gd name="connsiteX18" fmla="*/ 1605204 w 1642633"/>
              <a:gd name="connsiteY18" fmla="*/ 726250 h 913652"/>
              <a:gd name="connsiteX19" fmla="*/ 1611554 w 1642633"/>
              <a:gd name="connsiteY19" fmla="*/ 707200 h 913652"/>
              <a:gd name="connsiteX20" fmla="*/ 1617904 w 1642633"/>
              <a:gd name="connsiteY20" fmla="*/ 656400 h 913652"/>
              <a:gd name="connsiteX21" fmla="*/ 1630604 w 1642633"/>
              <a:gd name="connsiteY21" fmla="*/ 580200 h 913652"/>
              <a:gd name="connsiteX22" fmla="*/ 1636954 w 1642633"/>
              <a:gd name="connsiteY22" fmla="*/ 446850 h 913652"/>
              <a:gd name="connsiteX23" fmla="*/ 1617904 w 1642633"/>
              <a:gd name="connsiteY23" fmla="*/ 135700 h 913652"/>
              <a:gd name="connsiteX24" fmla="*/ 1611554 w 1642633"/>
              <a:gd name="connsiteY24" fmla="*/ 116650 h 913652"/>
              <a:gd name="connsiteX25" fmla="*/ 1605204 w 1642633"/>
              <a:gd name="connsiteY25" fmla="*/ 97600 h 913652"/>
              <a:gd name="connsiteX26" fmla="*/ 1592504 w 1642633"/>
              <a:gd name="connsiteY26" fmla="*/ 78550 h 913652"/>
              <a:gd name="connsiteX27" fmla="*/ 1579804 w 1642633"/>
              <a:gd name="connsiteY27" fmla="*/ 15050 h 913652"/>
              <a:gd name="connsiteX28" fmla="*/ 1567104 w 1642633"/>
              <a:gd name="connsiteY28" fmla="*/ 15050 h 913652"/>
              <a:gd name="connsiteX0" fmla="*/ 1567104 w 1642633"/>
              <a:gd name="connsiteY0" fmla="*/ 15050 h 913652"/>
              <a:gd name="connsiteX1" fmla="*/ 1567104 w 1642633"/>
              <a:gd name="connsiteY1" fmla="*/ 15050 h 913652"/>
              <a:gd name="connsiteX2" fmla="*/ 43104 w 1642633"/>
              <a:gd name="connsiteY2" fmla="*/ 8700 h 913652"/>
              <a:gd name="connsiteX3" fmla="*/ 36754 w 1642633"/>
              <a:gd name="connsiteY3" fmla="*/ 440500 h 913652"/>
              <a:gd name="connsiteX4" fmla="*/ 30404 w 1642633"/>
              <a:gd name="connsiteY4" fmla="*/ 516700 h 913652"/>
              <a:gd name="connsiteX5" fmla="*/ 36754 w 1642633"/>
              <a:gd name="connsiteY5" fmla="*/ 834200 h 913652"/>
              <a:gd name="connsiteX6" fmla="*/ 398704 w 1642633"/>
              <a:gd name="connsiteY6" fmla="*/ 846900 h 913652"/>
              <a:gd name="connsiteX7" fmla="*/ 455854 w 1642633"/>
              <a:gd name="connsiteY7" fmla="*/ 853250 h 913652"/>
              <a:gd name="connsiteX8" fmla="*/ 544754 w 1642633"/>
              <a:gd name="connsiteY8" fmla="*/ 859600 h 913652"/>
              <a:gd name="connsiteX9" fmla="*/ 589204 w 1642633"/>
              <a:gd name="connsiteY9" fmla="*/ 865950 h 913652"/>
              <a:gd name="connsiteX10" fmla="*/ 684454 w 1642633"/>
              <a:gd name="connsiteY10" fmla="*/ 878650 h 913652"/>
              <a:gd name="connsiteX11" fmla="*/ 773354 w 1642633"/>
              <a:gd name="connsiteY11" fmla="*/ 885000 h 913652"/>
              <a:gd name="connsiteX12" fmla="*/ 830504 w 1642633"/>
              <a:gd name="connsiteY12" fmla="*/ 891350 h 913652"/>
              <a:gd name="connsiteX13" fmla="*/ 874954 w 1642633"/>
              <a:gd name="connsiteY13" fmla="*/ 897700 h 913652"/>
              <a:gd name="connsiteX14" fmla="*/ 995604 w 1642633"/>
              <a:gd name="connsiteY14" fmla="*/ 904050 h 913652"/>
              <a:gd name="connsiteX15" fmla="*/ 1040054 w 1642633"/>
              <a:gd name="connsiteY15" fmla="*/ 910400 h 913652"/>
              <a:gd name="connsiteX16" fmla="*/ 1573454 w 1642633"/>
              <a:gd name="connsiteY16" fmla="*/ 897700 h 913652"/>
              <a:gd name="connsiteX17" fmla="*/ 1592504 w 1642633"/>
              <a:gd name="connsiteY17" fmla="*/ 815150 h 913652"/>
              <a:gd name="connsiteX18" fmla="*/ 1605204 w 1642633"/>
              <a:gd name="connsiteY18" fmla="*/ 726250 h 913652"/>
              <a:gd name="connsiteX19" fmla="*/ 1611554 w 1642633"/>
              <a:gd name="connsiteY19" fmla="*/ 707200 h 913652"/>
              <a:gd name="connsiteX20" fmla="*/ 1617904 w 1642633"/>
              <a:gd name="connsiteY20" fmla="*/ 656400 h 913652"/>
              <a:gd name="connsiteX21" fmla="*/ 1630604 w 1642633"/>
              <a:gd name="connsiteY21" fmla="*/ 580200 h 913652"/>
              <a:gd name="connsiteX22" fmla="*/ 1636954 w 1642633"/>
              <a:gd name="connsiteY22" fmla="*/ 446850 h 913652"/>
              <a:gd name="connsiteX23" fmla="*/ 1617904 w 1642633"/>
              <a:gd name="connsiteY23" fmla="*/ 135700 h 913652"/>
              <a:gd name="connsiteX24" fmla="*/ 1611554 w 1642633"/>
              <a:gd name="connsiteY24" fmla="*/ 116650 h 913652"/>
              <a:gd name="connsiteX25" fmla="*/ 1605204 w 1642633"/>
              <a:gd name="connsiteY25" fmla="*/ 97600 h 913652"/>
              <a:gd name="connsiteX26" fmla="*/ 1579804 w 1642633"/>
              <a:gd name="connsiteY26" fmla="*/ 15050 h 913652"/>
              <a:gd name="connsiteX27" fmla="*/ 1567104 w 1642633"/>
              <a:gd name="connsiteY27" fmla="*/ 15050 h 913652"/>
              <a:gd name="connsiteX0" fmla="*/ 1567104 w 1642633"/>
              <a:gd name="connsiteY0" fmla="*/ 15050 h 913652"/>
              <a:gd name="connsiteX1" fmla="*/ 1567104 w 1642633"/>
              <a:gd name="connsiteY1" fmla="*/ 15050 h 913652"/>
              <a:gd name="connsiteX2" fmla="*/ 43104 w 1642633"/>
              <a:gd name="connsiteY2" fmla="*/ 8700 h 913652"/>
              <a:gd name="connsiteX3" fmla="*/ 36754 w 1642633"/>
              <a:gd name="connsiteY3" fmla="*/ 440500 h 913652"/>
              <a:gd name="connsiteX4" fmla="*/ 30404 w 1642633"/>
              <a:gd name="connsiteY4" fmla="*/ 516700 h 913652"/>
              <a:gd name="connsiteX5" fmla="*/ 36754 w 1642633"/>
              <a:gd name="connsiteY5" fmla="*/ 834200 h 913652"/>
              <a:gd name="connsiteX6" fmla="*/ 398704 w 1642633"/>
              <a:gd name="connsiteY6" fmla="*/ 846900 h 913652"/>
              <a:gd name="connsiteX7" fmla="*/ 455854 w 1642633"/>
              <a:gd name="connsiteY7" fmla="*/ 853250 h 913652"/>
              <a:gd name="connsiteX8" fmla="*/ 544754 w 1642633"/>
              <a:gd name="connsiteY8" fmla="*/ 859600 h 913652"/>
              <a:gd name="connsiteX9" fmla="*/ 589204 w 1642633"/>
              <a:gd name="connsiteY9" fmla="*/ 865950 h 913652"/>
              <a:gd name="connsiteX10" fmla="*/ 684454 w 1642633"/>
              <a:gd name="connsiteY10" fmla="*/ 878650 h 913652"/>
              <a:gd name="connsiteX11" fmla="*/ 773354 w 1642633"/>
              <a:gd name="connsiteY11" fmla="*/ 885000 h 913652"/>
              <a:gd name="connsiteX12" fmla="*/ 830504 w 1642633"/>
              <a:gd name="connsiteY12" fmla="*/ 891350 h 913652"/>
              <a:gd name="connsiteX13" fmla="*/ 874954 w 1642633"/>
              <a:gd name="connsiteY13" fmla="*/ 897700 h 913652"/>
              <a:gd name="connsiteX14" fmla="*/ 995604 w 1642633"/>
              <a:gd name="connsiteY14" fmla="*/ 904050 h 913652"/>
              <a:gd name="connsiteX15" fmla="*/ 1040054 w 1642633"/>
              <a:gd name="connsiteY15" fmla="*/ 910400 h 913652"/>
              <a:gd name="connsiteX16" fmla="*/ 1573454 w 1642633"/>
              <a:gd name="connsiteY16" fmla="*/ 897700 h 913652"/>
              <a:gd name="connsiteX17" fmla="*/ 1592504 w 1642633"/>
              <a:gd name="connsiteY17" fmla="*/ 815150 h 913652"/>
              <a:gd name="connsiteX18" fmla="*/ 1605204 w 1642633"/>
              <a:gd name="connsiteY18" fmla="*/ 726250 h 913652"/>
              <a:gd name="connsiteX19" fmla="*/ 1611554 w 1642633"/>
              <a:gd name="connsiteY19" fmla="*/ 707200 h 913652"/>
              <a:gd name="connsiteX20" fmla="*/ 1617904 w 1642633"/>
              <a:gd name="connsiteY20" fmla="*/ 656400 h 913652"/>
              <a:gd name="connsiteX21" fmla="*/ 1630604 w 1642633"/>
              <a:gd name="connsiteY21" fmla="*/ 580200 h 913652"/>
              <a:gd name="connsiteX22" fmla="*/ 1636954 w 1642633"/>
              <a:gd name="connsiteY22" fmla="*/ 446850 h 913652"/>
              <a:gd name="connsiteX23" fmla="*/ 1617904 w 1642633"/>
              <a:gd name="connsiteY23" fmla="*/ 135700 h 913652"/>
              <a:gd name="connsiteX24" fmla="*/ 1611554 w 1642633"/>
              <a:gd name="connsiteY24" fmla="*/ 116650 h 913652"/>
              <a:gd name="connsiteX25" fmla="*/ 1579804 w 1642633"/>
              <a:gd name="connsiteY25" fmla="*/ 15050 h 913652"/>
              <a:gd name="connsiteX26" fmla="*/ 1567104 w 1642633"/>
              <a:gd name="connsiteY26" fmla="*/ 15050 h 913652"/>
              <a:gd name="connsiteX0" fmla="*/ 1567104 w 1636954"/>
              <a:gd name="connsiteY0" fmla="*/ 15050 h 913652"/>
              <a:gd name="connsiteX1" fmla="*/ 1567104 w 1636954"/>
              <a:gd name="connsiteY1" fmla="*/ 15050 h 913652"/>
              <a:gd name="connsiteX2" fmla="*/ 43104 w 1636954"/>
              <a:gd name="connsiteY2" fmla="*/ 8700 h 913652"/>
              <a:gd name="connsiteX3" fmla="*/ 36754 w 1636954"/>
              <a:gd name="connsiteY3" fmla="*/ 440500 h 913652"/>
              <a:gd name="connsiteX4" fmla="*/ 30404 w 1636954"/>
              <a:gd name="connsiteY4" fmla="*/ 516700 h 913652"/>
              <a:gd name="connsiteX5" fmla="*/ 36754 w 1636954"/>
              <a:gd name="connsiteY5" fmla="*/ 834200 h 913652"/>
              <a:gd name="connsiteX6" fmla="*/ 398704 w 1636954"/>
              <a:gd name="connsiteY6" fmla="*/ 846900 h 913652"/>
              <a:gd name="connsiteX7" fmla="*/ 455854 w 1636954"/>
              <a:gd name="connsiteY7" fmla="*/ 853250 h 913652"/>
              <a:gd name="connsiteX8" fmla="*/ 544754 w 1636954"/>
              <a:gd name="connsiteY8" fmla="*/ 859600 h 913652"/>
              <a:gd name="connsiteX9" fmla="*/ 589204 w 1636954"/>
              <a:gd name="connsiteY9" fmla="*/ 865950 h 913652"/>
              <a:gd name="connsiteX10" fmla="*/ 684454 w 1636954"/>
              <a:gd name="connsiteY10" fmla="*/ 878650 h 913652"/>
              <a:gd name="connsiteX11" fmla="*/ 773354 w 1636954"/>
              <a:gd name="connsiteY11" fmla="*/ 885000 h 913652"/>
              <a:gd name="connsiteX12" fmla="*/ 830504 w 1636954"/>
              <a:gd name="connsiteY12" fmla="*/ 891350 h 913652"/>
              <a:gd name="connsiteX13" fmla="*/ 874954 w 1636954"/>
              <a:gd name="connsiteY13" fmla="*/ 897700 h 913652"/>
              <a:gd name="connsiteX14" fmla="*/ 995604 w 1636954"/>
              <a:gd name="connsiteY14" fmla="*/ 904050 h 913652"/>
              <a:gd name="connsiteX15" fmla="*/ 1040054 w 1636954"/>
              <a:gd name="connsiteY15" fmla="*/ 910400 h 913652"/>
              <a:gd name="connsiteX16" fmla="*/ 1573454 w 1636954"/>
              <a:gd name="connsiteY16" fmla="*/ 897700 h 913652"/>
              <a:gd name="connsiteX17" fmla="*/ 1592504 w 1636954"/>
              <a:gd name="connsiteY17" fmla="*/ 815150 h 913652"/>
              <a:gd name="connsiteX18" fmla="*/ 1605204 w 1636954"/>
              <a:gd name="connsiteY18" fmla="*/ 726250 h 913652"/>
              <a:gd name="connsiteX19" fmla="*/ 1611554 w 1636954"/>
              <a:gd name="connsiteY19" fmla="*/ 707200 h 913652"/>
              <a:gd name="connsiteX20" fmla="*/ 1617904 w 1636954"/>
              <a:gd name="connsiteY20" fmla="*/ 656400 h 913652"/>
              <a:gd name="connsiteX21" fmla="*/ 1630604 w 1636954"/>
              <a:gd name="connsiteY21" fmla="*/ 580200 h 913652"/>
              <a:gd name="connsiteX22" fmla="*/ 1636954 w 1636954"/>
              <a:gd name="connsiteY22" fmla="*/ 446850 h 913652"/>
              <a:gd name="connsiteX23" fmla="*/ 1617904 w 1636954"/>
              <a:gd name="connsiteY23" fmla="*/ 135700 h 913652"/>
              <a:gd name="connsiteX24" fmla="*/ 1579804 w 1636954"/>
              <a:gd name="connsiteY24" fmla="*/ 15050 h 913652"/>
              <a:gd name="connsiteX25" fmla="*/ 1567104 w 1636954"/>
              <a:gd name="connsiteY25" fmla="*/ 15050 h 913652"/>
              <a:gd name="connsiteX0" fmla="*/ 1567104 w 1639832"/>
              <a:gd name="connsiteY0" fmla="*/ 15050 h 913652"/>
              <a:gd name="connsiteX1" fmla="*/ 1567104 w 1639832"/>
              <a:gd name="connsiteY1" fmla="*/ 15050 h 913652"/>
              <a:gd name="connsiteX2" fmla="*/ 43104 w 1639832"/>
              <a:gd name="connsiteY2" fmla="*/ 8700 h 913652"/>
              <a:gd name="connsiteX3" fmla="*/ 36754 w 1639832"/>
              <a:gd name="connsiteY3" fmla="*/ 440500 h 913652"/>
              <a:gd name="connsiteX4" fmla="*/ 30404 w 1639832"/>
              <a:gd name="connsiteY4" fmla="*/ 516700 h 913652"/>
              <a:gd name="connsiteX5" fmla="*/ 36754 w 1639832"/>
              <a:gd name="connsiteY5" fmla="*/ 834200 h 913652"/>
              <a:gd name="connsiteX6" fmla="*/ 398704 w 1639832"/>
              <a:gd name="connsiteY6" fmla="*/ 846900 h 913652"/>
              <a:gd name="connsiteX7" fmla="*/ 455854 w 1639832"/>
              <a:gd name="connsiteY7" fmla="*/ 853250 h 913652"/>
              <a:gd name="connsiteX8" fmla="*/ 544754 w 1639832"/>
              <a:gd name="connsiteY8" fmla="*/ 859600 h 913652"/>
              <a:gd name="connsiteX9" fmla="*/ 589204 w 1639832"/>
              <a:gd name="connsiteY9" fmla="*/ 865950 h 913652"/>
              <a:gd name="connsiteX10" fmla="*/ 684454 w 1639832"/>
              <a:gd name="connsiteY10" fmla="*/ 878650 h 913652"/>
              <a:gd name="connsiteX11" fmla="*/ 773354 w 1639832"/>
              <a:gd name="connsiteY11" fmla="*/ 885000 h 913652"/>
              <a:gd name="connsiteX12" fmla="*/ 830504 w 1639832"/>
              <a:gd name="connsiteY12" fmla="*/ 891350 h 913652"/>
              <a:gd name="connsiteX13" fmla="*/ 874954 w 1639832"/>
              <a:gd name="connsiteY13" fmla="*/ 897700 h 913652"/>
              <a:gd name="connsiteX14" fmla="*/ 995604 w 1639832"/>
              <a:gd name="connsiteY14" fmla="*/ 904050 h 913652"/>
              <a:gd name="connsiteX15" fmla="*/ 1040054 w 1639832"/>
              <a:gd name="connsiteY15" fmla="*/ 910400 h 913652"/>
              <a:gd name="connsiteX16" fmla="*/ 1573454 w 1639832"/>
              <a:gd name="connsiteY16" fmla="*/ 897700 h 913652"/>
              <a:gd name="connsiteX17" fmla="*/ 1592504 w 1639832"/>
              <a:gd name="connsiteY17" fmla="*/ 815150 h 913652"/>
              <a:gd name="connsiteX18" fmla="*/ 1605204 w 1639832"/>
              <a:gd name="connsiteY18" fmla="*/ 726250 h 913652"/>
              <a:gd name="connsiteX19" fmla="*/ 1611554 w 1639832"/>
              <a:gd name="connsiteY19" fmla="*/ 707200 h 913652"/>
              <a:gd name="connsiteX20" fmla="*/ 1617904 w 1639832"/>
              <a:gd name="connsiteY20" fmla="*/ 656400 h 913652"/>
              <a:gd name="connsiteX21" fmla="*/ 1630604 w 1639832"/>
              <a:gd name="connsiteY21" fmla="*/ 580200 h 913652"/>
              <a:gd name="connsiteX22" fmla="*/ 1636954 w 1639832"/>
              <a:gd name="connsiteY22" fmla="*/ 446850 h 913652"/>
              <a:gd name="connsiteX23" fmla="*/ 1579804 w 1639832"/>
              <a:gd name="connsiteY23" fmla="*/ 15050 h 913652"/>
              <a:gd name="connsiteX24" fmla="*/ 1567104 w 1639832"/>
              <a:gd name="connsiteY24" fmla="*/ 15050 h 913652"/>
              <a:gd name="connsiteX0" fmla="*/ 1567104 w 1632133"/>
              <a:gd name="connsiteY0" fmla="*/ 15050 h 913652"/>
              <a:gd name="connsiteX1" fmla="*/ 1567104 w 1632133"/>
              <a:gd name="connsiteY1" fmla="*/ 15050 h 913652"/>
              <a:gd name="connsiteX2" fmla="*/ 43104 w 1632133"/>
              <a:gd name="connsiteY2" fmla="*/ 8700 h 913652"/>
              <a:gd name="connsiteX3" fmla="*/ 36754 w 1632133"/>
              <a:gd name="connsiteY3" fmla="*/ 440500 h 913652"/>
              <a:gd name="connsiteX4" fmla="*/ 30404 w 1632133"/>
              <a:gd name="connsiteY4" fmla="*/ 516700 h 913652"/>
              <a:gd name="connsiteX5" fmla="*/ 36754 w 1632133"/>
              <a:gd name="connsiteY5" fmla="*/ 834200 h 913652"/>
              <a:gd name="connsiteX6" fmla="*/ 398704 w 1632133"/>
              <a:gd name="connsiteY6" fmla="*/ 846900 h 913652"/>
              <a:gd name="connsiteX7" fmla="*/ 455854 w 1632133"/>
              <a:gd name="connsiteY7" fmla="*/ 853250 h 913652"/>
              <a:gd name="connsiteX8" fmla="*/ 544754 w 1632133"/>
              <a:gd name="connsiteY8" fmla="*/ 859600 h 913652"/>
              <a:gd name="connsiteX9" fmla="*/ 589204 w 1632133"/>
              <a:gd name="connsiteY9" fmla="*/ 865950 h 913652"/>
              <a:gd name="connsiteX10" fmla="*/ 684454 w 1632133"/>
              <a:gd name="connsiteY10" fmla="*/ 878650 h 913652"/>
              <a:gd name="connsiteX11" fmla="*/ 773354 w 1632133"/>
              <a:gd name="connsiteY11" fmla="*/ 885000 h 913652"/>
              <a:gd name="connsiteX12" fmla="*/ 830504 w 1632133"/>
              <a:gd name="connsiteY12" fmla="*/ 891350 h 913652"/>
              <a:gd name="connsiteX13" fmla="*/ 874954 w 1632133"/>
              <a:gd name="connsiteY13" fmla="*/ 897700 h 913652"/>
              <a:gd name="connsiteX14" fmla="*/ 995604 w 1632133"/>
              <a:gd name="connsiteY14" fmla="*/ 904050 h 913652"/>
              <a:gd name="connsiteX15" fmla="*/ 1040054 w 1632133"/>
              <a:gd name="connsiteY15" fmla="*/ 910400 h 913652"/>
              <a:gd name="connsiteX16" fmla="*/ 1573454 w 1632133"/>
              <a:gd name="connsiteY16" fmla="*/ 897700 h 913652"/>
              <a:gd name="connsiteX17" fmla="*/ 1592504 w 1632133"/>
              <a:gd name="connsiteY17" fmla="*/ 815150 h 913652"/>
              <a:gd name="connsiteX18" fmla="*/ 1605204 w 1632133"/>
              <a:gd name="connsiteY18" fmla="*/ 726250 h 913652"/>
              <a:gd name="connsiteX19" fmla="*/ 1611554 w 1632133"/>
              <a:gd name="connsiteY19" fmla="*/ 707200 h 913652"/>
              <a:gd name="connsiteX20" fmla="*/ 1617904 w 1632133"/>
              <a:gd name="connsiteY20" fmla="*/ 656400 h 913652"/>
              <a:gd name="connsiteX21" fmla="*/ 1630604 w 1632133"/>
              <a:gd name="connsiteY21" fmla="*/ 580200 h 913652"/>
              <a:gd name="connsiteX22" fmla="*/ 1579804 w 1632133"/>
              <a:gd name="connsiteY22" fmla="*/ 15050 h 913652"/>
              <a:gd name="connsiteX23" fmla="*/ 1567104 w 1632133"/>
              <a:gd name="connsiteY23" fmla="*/ 15050 h 913652"/>
              <a:gd name="connsiteX0" fmla="*/ 1567104 w 1619483"/>
              <a:gd name="connsiteY0" fmla="*/ 15050 h 913652"/>
              <a:gd name="connsiteX1" fmla="*/ 1567104 w 1619483"/>
              <a:gd name="connsiteY1" fmla="*/ 15050 h 913652"/>
              <a:gd name="connsiteX2" fmla="*/ 43104 w 1619483"/>
              <a:gd name="connsiteY2" fmla="*/ 8700 h 913652"/>
              <a:gd name="connsiteX3" fmla="*/ 36754 w 1619483"/>
              <a:gd name="connsiteY3" fmla="*/ 440500 h 913652"/>
              <a:gd name="connsiteX4" fmla="*/ 30404 w 1619483"/>
              <a:gd name="connsiteY4" fmla="*/ 516700 h 913652"/>
              <a:gd name="connsiteX5" fmla="*/ 36754 w 1619483"/>
              <a:gd name="connsiteY5" fmla="*/ 834200 h 913652"/>
              <a:gd name="connsiteX6" fmla="*/ 398704 w 1619483"/>
              <a:gd name="connsiteY6" fmla="*/ 846900 h 913652"/>
              <a:gd name="connsiteX7" fmla="*/ 455854 w 1619483"/>
              <a:gd name="connsiteY7" fmla="*/ 853250 h 913652"/>
              <a:gd name="connsiteX8" fmla="*/ 544754 w 1619483"/>
              <a:gd name="connsiteY8" fmla="*/ 859600 h 913652"/>
              <a:gd name="connsiteX9" fmla="*/ 589204 w 1619483"/>
              <a:gd name="connsiteY9" fmla="*/ 865950 h 913652"/>
              <a:gd name="connsiteX10" fmla="*/ 684454 w 1619483"/>
              <a:gd name="connsiteY10" fmla="*/ 878650 h 913652"/>
              <a:gd name="connsiteX11" fmla="*/ 773354 w 1619483"/>
              <a:gd name="connsiteY11" fmla="*/ 885000 h 913652"/>
              <a:gd name="connsiteX12" fmla="*/ 830504 w 1619483"/>
              <a:gd name="connsiteY12" fmla="*/ 891350 h 913652"/>
              <a:gd name="connsiteX13" fmla="*/ 874954 w 1619483"/>
              <a:gd name="connsiteY13" fmla="*/ 897700 h 913652"/>
              <a:gd name="connsiteX14" fmla="*/ 995604 w 1619483"/>
              <a:gd name="connsiteY14" fmla="*/ 904050 h 913652"/>
              <a:gd name="connsiteX15" fmla="*/ 1040054 w 1619483"/>
              <a:gd name="connsiteY15" fmla="*/ 910400 h 913652"/>
              <a:gd name="connsiteX16" fmla="*/ 1573454 w 1619483"/>
              <a:gd name="connsiteY16" fmla="*/ 897700 h 913652"/>
              <a:gd name="connsiteX17" fmla="*/ 1592504 w 1619483"/>
              <a:gd name="connsiteY17" fmla="*/ 815150 h 913652"/>
              <a:gd name="connsiteX18" fmla="*/ 1605204 w 1619483"/>
              <a:gd name="connsiteY18" fmla="*/ 726250 h 913652"/>
              <a:gd name="connsiteX19" fmla="*/ 1611554 w 1619483"/>
              <a:gd name="connsiteY19" fmla="*/ 707200 h 913652"/>
              <a:gd name="connsiteX20" fmla="*/ 1617904 w 1619483"/>
              <a:gd name="connsiteY20" fmla="*/ 656400 h 913652"/>
              <a:gd name="connsiteX21" fmla="*/ 1579804 w 1619483"/>
              <a:gd name="connsiteY21" fmla="*/ 15050 h 913652"/>
              <a:gd name="connsiteX22" fmla="*/ 1567104 w 1619483"/>
              <a:gd name="connsiteY22" fmla="*/ 15050 h 913652"/>
              <a:gd name="connsiteX0" fmla="*/ 1567104 w 1611554"/>
              <a:gd name="connsiteY0" fmla="*/ 15050 h 913652"/>
              <a:gd name="connsiteX1" fmla="*/ 1567104 w 1611554"/>
              <a:gd name="connsiteY1" fmla="*/ 15050 h 913652"/>
              <a:gd name="connsiteX2" fmla="*/ 43104 w 1611554"/>
              <a:gd name="connsiteY2" fmla="*/ 8700 h 913652"/>
              <a:gd name="connsiteX3" fmla="*/ 36754 w 1611554"/>
              <a:gd name="connsiteY3" fmla="*/ 440500 h 913652"/>
              <a:gd name="connsiteX4" fmla="*/ 30404 w 1611554"/>
              <a:gd name="connsiteY4" fmla="*/ 516700 h 913652"/>
              <a:gd name="connsiteX5" fmla="*/ 36754 w 1611554"/>
              <a:gd name="connsiteY5" fmla="*/ 834200 h 913652"/>
              <a:gd name="connsiteX6" fmla="*/ 398704 w 1611554"/>
              <a:gd name="connsiteY6" fmla="*/ 846900 h 913652"/>
              <a:gd name="connsiteX7" fmla="*/ 455854 w 1611554"/>
              <a:gd name="connsiteY7" fmla="*/ 853250 h 913652"/>
              <a:gd name="connsiteX8" fmla="*/ 544754 w 1611554"/>
              <a:gd name="connsiteY8" fmla="*/ 859600 h 913652"/>
              <a:gd name="connsiteX9" fmla="*/ 589204 w 1611554"/>
              <a:gd name="connsiteY9" fmla="*/ 865950 h 913652"/>
              <a:gd name="connsiteX10" fmla="*/ 684454 w 1611554"/>
              <a:gd name="connsiteY10" fmla="*/ 878650 h 913652"/>
              <a:gd name="connsiteX11" fmla="*/ 773354 w 1611554"/>
              <a:gd name="connsiteY11" fmla="*/ 885000 h 913652"/>
              <a:gd name="connsiteX12" fmla="*/ 830504 w 1611554"/>
              <a:gd name="connsiteY12" fmla="*/ 891350 h 913652"/>
              <a:gd name="connsiteX13" fmla="*/ 874954 w 1611554"/>
              <a:gd name="connsiteY13" fmla="*/ 897700 h 913652"/>
              <a:gd name="connsiteX14" fmla="*/ 995604 w 1611554"/>
              <a:gd name="connsiteY14" fmla="*/ 904050 h 913652"/>
              <a:gd name="connsiteX15" fmla="*/ 1040054 w 1611554"/>
              <a:gd name="connsiteY15" fmla="*/ 910400 h 913652"/>
              <a:gd name="connsiteX16" fmla="*/ 1573454 w 1611554"/>
              <a:gd name="connsiteY16" fmla="*/ 897700 h 913652"/>
              <a:gd name="connsiteX17" fmla="*/ 1592504 w 1611554"/>
              <a:gd name="connsiteY17" fmla="*/ 815150 h 913652"/>
              <a:gd name="connsiteX18" fmla="*/ 1605204 w 1611554"/>
              <a:gd name="connsiteY18" fmla="*/ 726250 h 913652"/>
              <a:gd name="connsiteX19" fmla="*/ 1611554 w 1611554"/>
              <a:gd name="connsiteY19" fmla="*/ 707200 h 913652"/>
              <a:gd name="connsiteX20" fmla="*/ 1579804 w 1611554"/>
              <a:gd name="connsiteY20" fmla="*/ 15050 h 913652"/>
              <a:gd name="connsiteX21" fmla="*/ 1567104 w 1611554"/>
              <a:gd name="connsiteY21" fmla="*/ 15050 h 913652"/>
              <a:gd name="connsiteX0" fmla="*/ 1567104 w 1605472"/>
              <a:gd name="connsiteY0" fmla="*/ 15050 h 913652"/>
              <a:gd name="connsiteX1" fmla="*/ 1567104 w 1605472"/>
              <a:gd name="connsiteY1" fmla="*/ 15050 h 913652"/>
              <a:gd name="connsiteX2" fmla="*/ 43104 w 1605472"/>
              <a:gd name="connsiteY2" fmla="*/ 8700 h 913652"/>
              <a:gd name="connsiteX3" fmla="*/ 36754 w 1605472"/>
              <a:gd name="connsiteY3" fmla="*/ 440500 h 913652"/>
              <a:gd name="connsiteX4" fmla="*/ 30404 w 1605472"/>
              <a:gd name="connsiteY4" fmla="*/ 516700 h 913652"/>
              <a:gd name="connsiteX5" fmla="*/ 36754 w 1605472"/>
              <a:gd name="connsiteY5" fmla="*/ 834200 h 913652"/>
              <a:gd name="connsiteX6" fmla="*/ 398704 w 1605472"/>
              <a:gd name="connsiteY6" fmla="*/ 846900 h 913652"/>
              <a:gd name="connsiteX7" fmla="*/ 455854 w 1605472"/>
              <a:gd name="connsiteY7" fmla="*/ 853250 h 913652"/>
              <a:gd name="connsiteX8" fmla="*/ 544754 w 1605472"/>
              <a:gd name="connsiteY8" fmla="*/ 859600 h 913652"/>
              <a:gd name="connsiteX9" fmla="*/ 589204 w 1605472"/>
              <a:gd name="connsiteY9" fmla="*/ 865950 h 913652"/>
              <a:gd name="connsiteX10" fmla="*/ 684454 w 1605472"/>
              <a:gd name="connsiteY10" fmla="*/ 878650 h 913652"/>
              <a:gd name="connsiteX11" fmla="*/ 773354 w 1605472"/>
              <a:gd name="connsiteY11" fmla="*/ 885000 h 913652"/>
              <a:gd name="connsiteX12" fmla="*/ 830504 w 1605472"/>
              <a:gd name="connsiteY12" fmla="*/ 891350 h 913652"/>
              <a:gd name="connsiteX13" fmla="*/ 874954 w 1605472"/>
              <a:gd name="connsiteY13" fmla="*/ 897700 h 913652"/>
              <a:gd name="connsiteX14" fmla="*/ 995604 w 1605472"/>
              <a:gd name="connsiteY14" fmla="*/ 904050 h 913652"/>
              <a:gd name="connsiteX15" fmla="*/ 1040054 w 1605472"/>
              <a:gd name="connsiteY15" fmla="*/ 910400 h 913652"/>
              <a:gd name="connsiteX16" fmla="*/ 1573454 w 1605472"/>
              <a:gd name="connsiteY16" fmla="*/ 897700 h 913652"/>
              <a:gd name="connsiteX17" fmla="*/ 1592504 w 1605472"/>
              <a:gd name="connsiteY17" fmla="*/ 815150 h 913652"/>
              <a:gd name="connsiteX18" fmla="*/ 1605204 w 1605472"/>
              <a:gd name="connsiteY18" fmla="*/ 726250 h 913652"/>
              <a:gd name="connsiteX19" fmla="*/ 1579804 w 1605472"/>
              <a:gd name="connsiteY19" fmla="*/ 15050 h 913652"/>
              <a:gd name="connsiteX20" fmla="*/ 1567104 w 1605472"/>
              <a:gd name="connsiteY20" fmla="*/ 15050 h 913652"/>
              <a:gd name="connsiteX0" fmla="*/ 1567104 w 1592585"/>
              <a:gd name="connsiteY0" fmla="*/ 15050 h 913652"/>
              <a:gd name="connsiteX1" fmla="*/ 1567104 w 1592585"/>
              <a:gd name="connsiteY1" fmla="*/ 15050 h 913652"/>
              <a:gd name="connsiteX2" fmla="*/ 43104 w 1592585"/>
              <a:gd name="connsiteY2" fmla="*/ 8700 h 913652"/>
              <a:gd name="connsiteX3" fmla="*/ 36754 w 1592585"/>
              <a:gd name="connsiteY3" fmla="*/ 440500 h 913652"/>
              <a:gd name="connsiteX4" fmla="*/ 30404 w 1592585"/>
              <a:gd name="connsiteY4" fmla="*/ 516700 h 913652"/>
              <a:gd name="connsiteX5" fmla="*/ 36754 w 1592585"/>
              <a:gd name="connsiteY5" fmla="*/ 834200 h 913652"/>
              <a:gd name="connsiteX6" fmla="*/ 398704 w 1592585"/>
              <a:gd name="connsiteY6" fmla="*/ 846900 h 913652"/>
              <a:gd name="connsiteX7" fmla="*/ 455854 w 1592585"/>
              <a:gd name="connsiteY7" fmla="*/ 853250 h 913652"/>
              <a:gd name="connsiteX8" fmla="*/ 544754 w 1592585"/>
              <a:gd name="connsiteY8" fmla="*/ 859600 h 913652"/>
              <a:gd name="connsiteX9" fmla="*/ 589204 w 1592585"/>
              <a:gd name="connsiteY9" fmla="*/ 865950 h 913652"/>
              <a:gd name="connsiteX10" fmla="*/ 684454 w 1592585"/>
              <a:gd name="connsiteY10" fmla="*/ 878650 h 913652"/>
              <a:gd name="connsiteX11" fmla="*/ 773354 w 1592585"/>
              <a:gd name="connsiteY11" fmla="*/ 885000 h 913652"/>
              <a:gd name="connsiteX12" fmla="*/ 830504 w 1592585"/>
              <a:gd name="connsiteY12" fmla="*/ 891350 h 913652"/>
              <a:gd name="connsiteX13" fmla="*/ 874954 w 1592585"/>
              <a:gd name="connsiteY13" fmla="*/ 897700 h 913652"/>
              <a:gd name="connsiteX14" fmla="*/ 995604 w 1592585"/>
              <a:gd name="connsiteY14" fmla="*/ 904050 h 913652"/>
              <a:gd name="connsiteX15" fmla="*/ 1040054 w 1592585"/>
              <a:gd name="connsiteY15" fmla="*/ 910400 h 913652"/>
              <a:gd name="connsiteX16" fmla="*/ 1573454 w 1592585"/>
              <a:gd name="connsiteY16" fmla="*/ 897700 h 913652"/>
              <a:gd name="connsiteX17" fmla="*/ 1592504 w 1592585"/>
              <a:gd name="connsiteY17" fmla="*/ 815150 h 913652"/>
              <a:gd name="connsiteX18" fmla="*/ 1579804 w 1592585"/>
              <a:gd name="connsiteY18" fmla="*/ 15050 h 913652"/>
              <a:gd name="connsiteX19" fmla="*/ 1567104 w 1592585"/>
              <a:gd name="connsiteY19" fmla="*/ 15050 h 913652"/>
              <a:gd name="connsiteX0" fmla="*/ 1567104 w 1615404"/>
              <a:gd name="connsiteY0" fmla="*/ 15050 h 913652"/>
              <a:gd name="connsiteX1" fmla="*/ 1567104 w 1615404"/>
              <a:gd name="connsiteY1" fmla="*/ 15050 h 913652"/>
              <a:gd name="connsiteX2" fmla="*/ 43104 w 1615404"/>
              <a:gd name="connsiteY2" fmla="*/ 8700 h 913652"/>
              <a:gd name="connsiteX3" fmla="*/ 36754 w 1615404"/>
              <a:gd name="connsiteY3" fmla="*/ 440500 h 913652"/>
              <a:gd name="connsiteX4" fmla="*/ 30404 w 1615404"/>
              <a:gd name="connsiteY4" fmla="*/ 516700 h 913652"/>
              <a:gd name="connsiteX5" fmla="*/ 36754 w 1615404"/>
              <a:gd name="connsiteY5" fmla="*/ 834200 h 913652"/>
              <a:gd name="connsiteX6" fmla="*/ 398704 w 1615404"/>
              <a:gd name="connsiteY6" fmla="*/ 846900 h 913652"/>
              <a:gd name="connsiteX7" fmla="*/ 455854 w 1615404"/>
              <a:gd name="connsiteY7" fmla="*/ 853250 h 913652"/>
              <a:gd name="connsiteX8" fmla="*/ 544754 w 1615404"/>
              <a:gd name="connsiteY8" fmla="*/ 859600 h 913652"/>
              <a:gd name="connsiteX9" fmla="*/ 589204 w 1615404"/>
              <a:gd name="connsiteY9" fmla="*/ 865950 h 913652"/>
              <a:gd name="connsiteX10" fmla="*/ 684454 w 1615404"/>
              <a:gd name="connsiteY10" fmla="*/ 878650 h 913652"/>
              <a:gd name="connsiteX11" fmla="*/ 773354 w 1615404"/>
              <a:gd name="connsiteY11" fmla="*/ 885000 h 913652"/>
              <a:gd name="connsiteX12" fmla="*/ 830504 w 1615404"/>
              <a:gd name="connsiteY12" fmla="*/ 891350 h 913652"/>
              <a:gd name="connsiteX13" fmla="*/ 874954 w 1615404"/>
              <a:gd name="connsiteY13" fmla="*/ 897700 h 913652"/>
              <a:gd name="connsiteX14" fmla="*/ 995604 w 1615404"/>
              <a:gd name="connsiteY14" fmla="*/ 904050 h 913652"/>
              <a:gd name="connsiteX15" fmla="*/ 1040054 w 1615404"/>
              <a:gd name="connsiteY15" fmla="*/ 910400 h 913652"/>
              <a:gd name="connsiteX16" fmla="*/ 1573454 w 1615404"/>
              <a:gd name="connsiteY16" fmla="*/ 897700 h 913652"/>
              <a:gd name="connsiteX17" fmla="*/ 1579804 w 1615404"/>
              <a:gd name="connsiteY17" fmla="*/ 15050 h 913652"/>
              <a:gd name="connsiteX18" fmla="*/ 1567104 w 1615404"/>
              <a:gd name="connsiteY18" fmla="*/ 15050 h 913652"/>
              <a:gd name="connsiteX0" fmla="*/ 1567104 w 1615404"/>
              <a:gd name="connsiteY0" fmla="*/ 15050 h 965239"/>
              <a:gd name="connsiteX1" fmla="*/ 1567104 w 1615404"/>
              <a:gd name="connsiteY1" fmla="*/ 15050 h 965239"/>
              <a:gd name="connsiteX2" fmla="*/ 43104 w 1615404"/>
              <a:gd name="connsiteY2" fmla="*/ 8700 h 965239"/>
              <a:gd name="connsiteX3" fmla="*/ 36754 w 1615404"/>
              <a:gd name="connsiteY3" fmla="*/ 440500 h 965239"/>
              <a:gd name="connsiteX4" fmla="*/ 30404 w 1615404"/>
              <a:gd name="connsiteY4" fmla="*/ 516700 h 965239"/>
              <a:gd name="connsiteX5" fmla="*/ 36754 w 1615404"/>
              <a:gd name="connsiteY5" fmla="*/ 834200 h 965239"/>
              <a:gd name="connsiteX6" fmla="*/ 398704 w 1615404"/>
              <a:gd name="connsiteY6" fmla="*/ 846900 h 965239"/>
              <a:gd name="connsiteX7" fmla="*/ 455854 w 1615404"/>
              <a:gd name="connsiteY7" fmla="*/ 853250 h 965239"/>
              <a:gd name="connsiteX8" fmla="*/ 544754 w 1615404"/>
              <a:gd name="connsiteY8" fmla="*/ 859600 h 965239"/>
              <a:gd name="connsiteX9" fmla="*/ 589204 w 1615404"/>
              <a:gd name="connsiteY9" fmla="*/ 865950 h 965239"/>
              <a:gd name="connsiteX10" fmla="*/ 684454 w 1615404"/>
              <a:gd name="connsiteY10" fmla="*/ 878650 h 965239"/>
              <a:gd name="connsiteX11" fmla="*/ 773354 w 1615404"/>
              <a:gd name="connsiteY11" fmla="*/ 885000 h 965239"/>
              <a:gd name="connsiteX12" fmla="*/ 830504 w 1615404"/>
              <a:gd name="connsiteY12" fmla="*/ 891350 h 965239"/>
              <a:gd name="connsiteX13" fmla="*/ 874954 w 1615404"/>
              <a:gd name="connsiteY13" fmla="*/ 897700 h 965239"/>
              <a:gd name="connsiteX14" fmla="*/ 995604 w 1615404"/>
              <a:gd name="connsiteY14" fmla="*/ 904050 h 965239"/>
              <a:gd name="connsiteX15" fmla="*/ 1573454 w 1615404"/>
              <a:gd name="connsiteY15" fmla="*/ 897700 h 965239"/>
              <a:gd name="connsiteX16" fmla="*/ 1579804 w 1615404"/>
              <a:gd name="connsiteY16" fmla="*/ 15050 h 965239"/>
              <a:gd name="connsiteX17" fmla="*/ 1567104 w 1615404"/>
              <a:gd name="connsiteY17" fmla="*/ 15050 h 965239"/>
              <a:gd name="connsiteX0" fmla="*/ 1567104 w 1615404"/>
              <a:gd name="connsiteY0" fmla="*/ 15050 h 963317"/>
              <a:gd name="connsiteX1" fmla="*/ 1567104 w 1615404"/>
              <a:gd name="connsiteY1" fmla="*/ 15050 h 963317"/>
              <a:gd name="connsiteX2" fmla="*/ 43104 w 1615404"/>
              <a:gd name="connsiteY2" fmla="*/ 8700 h 963317"/>
              <a:gd name="connsiteX3" fmla="*/ 36754 w 1615404"/>
              <a:gd name="connsiteY3" fmla="*/ 440500 h 963317"/>
              <a:gd name="connsiteX4" fmla="*/ 30404 w 1615404"/>
              <a:gd name="connsiteY4" fmla="*/ 516700 h 963317"/>
              <a:gd name="connsiteX5" fmla="*/ 36754 w 1615404"/>
              <a:gd name="connsiteY5" fmla="*/ 834200 h 963317"/>
              <a:gd name="connsiteX6" fmla="*/ 398704 w 1615404"/>
              <a:gd name="connsiteY6" fmla="*/ 846900 h 963317"/>
              <a:gd name="connsiteX7" fmla="*/ 455854 w 1615404"/>
              <a:gd name="connsiteY7" fmla="*/ 853250 h 963317"/>
              <a:gd name="connsiteX8" fmla="*/ 544754 w 1615404"/>
              <a:gd name="connsiteY8" fmla="*/ 859600 h 963317"/>
              <a:gd name="connsiteX9" fmla="*/ 589204 w 1615404"/>
              <a:gd name="connsiteY9" fmla="*/ 865950 h 963317"/>
              <a:gd name="connsiteX10" fmla="*/ 684454 w 1615404"/>
              <a:gd name="connsiteY10" fmla="*/ 878650 h 963317"/>
              <a:gd name="connsiteX11" fmla="*/ 773354 w 1615404"/>
              <a:gd name="connsiteY11" fmla="*/ 885000 h 963317"/>
              <a:gd name="connsiteX12" fmla="*/ 830504 w 1615404"/>
              <a:gd name="connsiteY12" fmla="*/ 891350 h 963317"/>
              <a:gd name="connsiteX13" fmla="*/ 874954 w 1615404"/>
              <a:gd name="connsiteY13" fmla="*/ 897700 h 963317"/>
              <a:gd name="connsiteX14" fmla="*/ 1573454 w 1615404"/>
              <a:gd name="connsiteY14" fmla="*/ 897700 h 963317"/>
              <a:gd name="connsiteX15" fmla="*/ 1579804 w 1615404"/>
              <a:gd name="connsiteY15" fmla="*/ 15050 h 963317"/>
              <a:gd name="connsiteX16" fmla="*/ 1567104 w 1615404"/>
              <a:gd name="connsiteY16" fmla="*/ 15050 h 963317"/>
              <a:gd name="connsiteX0" fmla="*/ 1567104 w 1615404"/>
              <a:gd name="connsiteY0" fmla="*/ 15050 h 961457"/>
              <a:gd name="connsiteX1" fmla="*/ 1567104 w 1615404"/>
              <a:gd name="connsiteY1" fmla="*/ 15050 h 961457"/>
              <a:gd name="connsiteX2" fmla="*/ 43104 w 1615404"/>
              <a:gd name="connsiteY2" fmla="*/ 8700 h 961457"/>
              <a:gd name="connsiteX3" fmla="*/ 36754 w 1615404"/>
              <a:gd name="connsiteY3" fmla="*/ 440500 h 961457"/>
              <a:gd name="connsiteX4" fmla="*/ 30404 w 1615404"/>
              <a:gd name="connsiteY4" fmla="*/ 516700 h 961457"/>
              <a:gd name="connsiteX5" fmla="*/ 36754 w 1615404"/>
              <a:gd name="connsiteY5" fmla="*/ 834200 h 961457"/>
              <a:gd name="connsiteX6" fmla="*/ 398704 w 1615404"/>
              <a:gd name="connsiteY6" fmla="*/ 846900 h 961457"/>
              <a:gd name="connsiteX7" fmla="*/ 455854 w 1615404"/>
              <a:gd name="connsiteY7" fmla="*/ 853250 h 961457"/>
              <a:gd name="connsiteX8" fmla="*/ 544754 w 1615404"/>
              <a:gd name="connsiteY8" fmla="*/ 859600 h 961457"/>
              <a:gd name="connsiteX9" fmla="*/ 589204 w 1615404"/>
              <a:gd name="connsiteY9" fmla="*/ 865950 h 961457"/>
              <a:gd name="connsiteX10" fmla="*/ 684454 w 1615404"/>
              <a:gd name="connsiteY10" fmla="*/ 878650 h 961457"/>
              <a:gd name="connsiteX11" fmla="*/ 773354 w 1615404"/>
              <a:gd name="connsiteY11" fmla="*/ 885000 h 961457"/>
              <a:gd name="connsiteX12" fmla="*/ 830504 w 1615404"/>
              <a:gd name="connsiteY12" fmla="*/ 891350 h 961457"/>
              <a:gd name="connsiteX13" fmla="*/ 1573454 w 1615404"/>
              <a:gd name="connsiteY13" fmla="*/ 897700 h 961457"/>
              <a:gd name="connsiteX14" fmla="*/ 1579804 w 1615404"/>
              <a:gd name="connsiteY14" fmla="*/ 15050 h 961457"/>
              <a:gd name="connsiteX15" fmla="*/ 1567104 w 1615404"/>
              <a:gd name="connsiteY15" fmla="*/ 15050 h 961457"/>
              <a:gd name="connsiteX0" fmla="*/ 1567104 w 1615404"/>
              <a:gd name="connsiteY0" fmla="*/ 15050 h 959657"/>
              <a:gd name="connsiteX1" fmla="*/ 1567104 w 1615404"/>
              <a:gd name="connsiteY1" fmla="*/ 15050 h 959657"/>
              <a:gd name="connsiteX2" fmla="*/ 43104 w 1615404"/>
              <a:gd name="connsiteY2" fmla="*/ 8700 h 959657"/>
              <a:gd name="connsiteX3" fmla="*/ 36754 w 1615404"/>
              <a:gd name="connsiteY3" fmla="*/ 440500 h 959657"/>
              <a:gd name="connsiteX4" fmla="*/ 30404 w 1615404"/>
              <a:gd name="connsiteY4" fmla="*/ 516700 h 959657"/>
              <a:gd name="connsiteX5" fmla="*/ 36754 w 1615404"/>
              <a:gd name="connsiteY5" fmla="*/ 834200 h 959657"/>
              <a:gd name="connsiteX6" fmla="*/ 398704 w 1615404"/>
              <a:gd name="connsiteY6" fmla="*/ 846900 h 959657"/>
              <a:gd name="connsiteX7" fmla="*/ 455854 w 1615404"/>
              <a:gd name="connsiteY7" fmla="*/ 853250 h 959657"/>
              <a:gd name="connsiteX8" fmla="*/ 544754 w 1615404"/>
              <a:gd name="connsiteY8" fmla="*/ 859600 h 959657"/>
              <a:gd name="connsiteX9" fmla="*/ 589204 w 1615404"/>
              <a:gd name="connsiteY9" fmla="*/ 865950 h 959657"/>
              <a:gd name="connsiteX10" fmla="*/ 684454 w 1615404"/>
              <a:gd name="connsiteY10" fmla="*/ 878650 h 959657"/>
              <a:gd name="connsiteX11" fmla="*/ 773354 w 1615404"/>
              <a:gd name="connsiteY11" fmla="*/ 885000 h 959657"/>
              <a:gd name="connsiteX12" fmla="*/ 1573454 w 1615404"/>
              <a:gd name="connsiteY12" fmla="*/ 897700 h 959657"/>
              <a:gd name="connsiteX13" fmla="*/ 1579804 w 1615404"/>
              <a:gd name="connsiteY13" fmla="*/ 15050 h 959657"/>
              <a:gd name="connsiteX14" fmla="*/ 1567104 w 1615404"/>
              <a:gd name="connsiteY14" fmla="*/ 15050 h 959657"/>
              <a:gd name="connsiteX0" fmla="*/ 1567104 w 1615404"/>
              <a:gd name="connsiteY0" fmla="*/ 15050 h 958126"/>
              <a:gd name="connsiteX1" fmla="*/ 1567104 w 1615404"/>
              <a:gd name="connsiteY1" fmla="*/ 15050 h 958126"/>
              <a:gd name="connsiteX2" fmla="*/ 43104 w 1615404"/>
              <a:gd name="connsiteY2" fmla="*/ 8700 h 958126"/>
              <a:gd name="connsiteX3" fmla="*/ 36754 w 1615404"/>
              <a:gd name="connsiteY3" fmla="*/ 440500 h 958126"/>
              <a:gd name="connsiteX4" fmla="*/ 30404 w 1615404"/>
              <a:gd name="connsiteY4" fmla="*/ 516700 h 958126"/>
              <a:gd name="connsiteX5" fmla="*/ 36754 w 1615404"/>
              <a:gd name="connsiteY5" fmla="*/ 834200 h 958126"/>
              <a:gd name="connsiteX6" fmla="*/ 398704 w 1615404"/>
              <a:gd name="connsiteY6" fmla="*/ 846900 h 958126"/>
              <a:gd name="connsiteX7" fmla="*/ 455854 w 1615404"/>
              <a:gd name="connsiteY7" fmla="*/ 853250 h 958126"/>
              <a:gd name="connsiteX8" fmla="*/ 544754 w 1615404"/>
              <a:gd name="connsiteY8" fmla="*/ 859600 h 958126"/>
              <a:gd name="connsiteX9" fmla="*/ 589204 w 1615404"/>
              <a:gd name="connsiteY9" fmla="*/ 865950 h 958126"/>
              <a:gd name="connsiteX10" fmla="*/ 684454 w 1615404"/>
              <a:gd name="connsiteY10" fmla="*/ 878650 h 958126"/>
              <a:gd name="connsiteX11" fmla="*/ 1573454 w 1615404"/>
              <a:gd name="connsiteY11" fmla="*/ 897700 h 958126"/>
              <a:gd name="connsiteX12" fmla="*/ 1579804 w 1615404"/>
              <a:gd name="connsiteY12" fmla="*/ 15050 h 958126"/>
              <a:gd name="connsiteX13" fmla="*/ 1567104 w 1615404"/>
              <a:gd name="connsiteY13" fmla="*/ 15050 h 958126"/>
              <a:gd name="connsiteX0" fmla="*/ 1567104 w 1615404"/>
              <a:gd name="connsiteY0" fmla="*/ 15050 h 954591"/>
              <a:gd name="connsiteX1" fmla="*/ 1567104 w 1615404"/>
              <a:gd name="connsiteY1" fmla="*/ 15050 h 954591"/>
              <a:gd name="connsiteX2" fmla="*/ 43104 w 1615404"/>
              <a:gd name="connsiteY2" fmla="*/ 8700 h 954591"/>
              <a:gd name="connsiteX3" fmla="*/ 36754 w 1615404"/>
              <a:gd name="connsiteY3" fmla="*/ 440500 h 954591"/>
              <a:gd name="connsiteX4" fmla="*/ 30404 w 1615404"/>
              <a:gd name="connsiteY4" fmla="*/ 516700 h 954591"/>
              <a:gd name="connsiteX5" fmla="*/ 36754 w 1615404"/>
              <a:gd name="connsiteY5" fmla="*/ 834200 h 954591"/>
              <a:gd name="connsiteX6" fmla="*/ 398704 w 1615404"/>
              <a:gd name="connsiteY6" fmla="*/ 846900 h 954591"/>
              <a:gd name="connsiteX7" fmla="*/ 455854 w 1615404"/>
              <a:gd name="connsiteY7" fmla="*/ 853250 h 954591"/>
              <a:gd name="connsiteX8" fmla="*/ 544754 w 1615404"/>
              <a:gd name="connsiteY8" fmla="*/ 859600 h 954591"/>
              <a:gd name="connsiteX9" fmla="*/ 589204 w 1615404"/>
              <a:gd name="connsiteY9" fmla="*/ 865950 h 954591"/>
              <a:gd name="connsiteX10" fmla="*/ 1573454 w 1615404"/>
              <a:gd name="connsiteY10" fmla="*/ 897700 h 954591"/>
              <a:gd name="connsiteX11" fmla="*/ 1579804 w 1615404"/>
              <a:gd name="connsiteY11" fmla="*/ 15050 h 954591"/>
              <a:gd name="connsiteX12" fmla="*/ 1567104 w 1615404"/>
              <a:gd name="connsiteY12" fmla="*/ 15050 h 954591"/>
              <a:gd name="connsiteX0" fmla="*/ 1567104 w 1615404"/>
              <a:gd name="connsiteY0" fmla="*/ 15050 h 953004"/>
              <a:gd name="connsiteX1" fmla="*/ 1567104 w 1615404"/>
              <a:gd name="connsiteY1" fmla="*/ 15050 h 953004"/>
              <a:gd name="connsiteX2" fmla="*/ 43104 w 1615404"/>
              <a:gd name="connsiteY2" fmla="*/ 8700 h 953004"/>
              <a:gd name="connsiteX3" fmla="*/ 36754 w 1615404"/>
              <a:gd name="connsiteY3" fmla="*/ 440500 h 953004"/>
              <a:gd name="connsiteX4" fmla="*/ 30404 w 1615404"/>
              <a:gd name="connsiteY4" fmla="*/ 516700 h 953004"/>
              <a:gd name="connsiteX5" fmla="*/ 36754 w 1615404"/>
              <a:gd name="connsiteY5" fmla="*/ 834200 h 953004"/>
              <a:gd name="connsiteX6" fmla="*/ 398704 w 1615404"/>
              <a:gd name="connsiteY6" fmla="*/ 846900 h 953004"/>
              <a:gd name="connsiteX7" fmla="*/ 455854 w 1615404"/>
              <a:gd name="connsiteY7" fmla="*/ 853250 h 953004"/>
              <a:gd name="connsiteX8" fmla="*/ 544754 w 1615404"/>
              <a:gd name="connsiteY8" fmla="*/ 859600 h 953004"/>
              <a:gd name="connsiteX9" fmla="*/ 1573454 w 1615404"/>
              <a:gd name="connsiteY9" fmla="*/ 897700 h 953004"/>
              <a:gd name="connsiteX10" fmla="*/ 1579804 w 1615404"/>
              <a:gd name="connsiteY10" fmla="*/ 15050 h 953004"/>
              <a:gd name="connsiteX11" fmla="*/ 1567104 w 1615404"/>
              <a:gd name="connsiteY11" fmla="*/ 15050 h 953004"/>
              <a:gd name="connsiteX0" fmla="*/ 1567104 w 1615404"/>
              <a:gd name="connsiteY0" fmla="*/ 15050 h 951467"/>
              <a:gd name="connsiteX1" fmla="*/ 1567104 w 1615404"/>
              <a:gd name="connsiteY1" fmla="*/ 15050 h 951467"/>
              <a:gd name="connsiteX2" fmla="*/ 43104 w 1615404"/>
              <a:gd name="connsiteY2" fmla="*/ 8700 h 951467"/>
              <a:gd name="connsiteX3" fmla="*/ 36754 w 1615404"/>
              <a:gd name="connsiteY3" fmla="*/ 440500 h 951467"/>
              <a:gd name="connsiteX4" fmla="*/ 30404 w 1615404"/>
              <a:gd name="connsiteY4" fmla="*/ 516700 h 951467"/>
              <a:gd name="connsiteX5" fmla="*/ 36754 w 1615404"/>
              <a:gd name="connsiteY5" fmla="*/ 834200 h 951467"/>
              <a:gd name="connsiteX6" fmla="*/ 398704 w 1615404"/>
              <a:gd name="connsiteY6" fmla="*/ 846900 h 951467"/>
              <a:gd name="connsiteX7" fmla="*/ 455854 w 1615404"/>
              <a:gd name="connsiteY7" fmla="*/ 853250 h 951467"/>
              <a:gd name="connsiteX8" fmla="*/ 1573454 w 1615404"/>
              <a:gd name="connsiteY8" fmla="*/ 897700 h 951467"/>
              <a:gd name="connsiteX9" fmla="*/ 1579804 w 1615404"/>
              <a:gd name="connsiteY9" fmla="*/ 15050 h 951467"/>
              <a:gd name="connsiteX10" fmla="*/ 1567104 w 1615404"/>
              <a:gd name="connsiteY10" fmla="*/ 15050 h 951467"/>
              <a:gd name="connsiteX0" fmla="*/ 1567104 w 1615404"/>
              <a:gd name="connsiteY0" fmla="*/ 15050 h 950151"/>
              <a:gd name="connsiteX1" fmla="*/ 1567104 w 1615404"/>
              <a:gd name="connsiteY1" fmla="*/ 15050 h 950151"/>
              <a:gd name="connsiteX2" fmla="*/ 43104 w 1615404"/>
              <a:gd name="connsiteY2" fmla="*/ 8700 h 950151"/>
              <a:gd name="connsiteX3" fmla="*/ 36754 w 1615404"/>
              <a:gd name="connsiteY3" fmla="*/ 440500 h 950151"/>
              <a:gd name="connsiteX4" fmla="*/ 30404 w 1615404"/>
              <a:gd name="connsiteY4" fmla="*/ 516700 h 950151"/>
              <a:gd name="connsiteX5" fmla="*/ 36754 w 1615404"/>
              <a:gd name="connsiteY5" fmla="*/ 834200 h 950151"/>
              <a:gd name="connsiteX6" fmla="*/ 398704 w 1615404"/>
              <a:gd name="connsiteY6" fmla="*/ 846900 h 950151"/>
              <a:gd name="connsiteX7" fmla="*/ 1573454 w 1615404"/>
              <a:gd name="connsiteY7" fmla="*/ 897700 h 950151"/>
              <a:gd name="connsiteX8" fmla="*/ 1579804 w 1615404"/>
              <a:gd name="connsiteY8" fmla="*/ 15050 h 950151"/>
              <a:gd name="connsiteX9" fmla="*/ 1567104 w 1615404"/>
              <a:gd name="connsiteY9" fmla="*/ 15050 h 950151"/>
              <a:gd name="connsiteX0" fmla="*/ 1646319 w 1694619"/>
              <a:gd name="connsiteY0" fmla="*/ 15050 h 956258"/>
              <a:gd name="connsiteX1" fmla="*/ 1646319 w 1694619"/>
              <a:gd name="connsiteY1" fmla="*/ 15050 h 956258"/>
              <a:gd name="connsiteX2" fmla="*/ 122319 w 1694619"/>
              <a:gd name="connsiteY2" fmla="*/ 8700 h 956258"/>
              <a:gd name="connsiteX3" fmla="*/ 115969 w 1694619"/>
              <a:gd name="connsiteY3" fmla="*/ 440500 h 956258"/>
              <a:gd name="connsiteX4" fmla="*/ 109619 w 1694619"/>
              <a:gd name="connsiteY4" fmla="*/ 516700 h 956258"/>
              <a:gd name="connsiteX5" fmla="*/ 115969 w 1694619"/>
              <a:gd name="connsiteY5" fmla="*/ 834200 h 956258"/>
              <a:gd name="connsiteX6" fmla="*/ 1652669 w 1694619"/>
              <a:gd name="connsiteY6" fmla="*/ 897700 h 956258"/>
              <a:gd name="connsiteX7" fmla="*/ 1659019 w 1694619"/>
              <a:gd name="connsiteY7" fmla="*/ 15050 h 956258"/>
              <a:gd name="connsiteX8" fmla="*/ 1646319 w 1694619"/>
              <a:gd name="connsiteY8" fmla="*/ 15050 h 956258"/>
              <a:gd name="connsiteX0" fmla="*/ 1644416 w 1692716"/>
              <a:gd name="connsiteY0" fmla="*/ 15050 h 958885"/>
              <a:gd name="connsiteX1" fmla="*/ 1644416 w 1692716"/>
              <a:gd name="connsiteY1" fmla="*/ 15050 h 958885"/>
              <a:gd name="connsiteX2" fmla="*/ 120416 w 1692716"/>
              <a:gd name="connsiteY2" fmla="*/ 8700 h 958885"/>
              <a:gd name="connsiteX3" fmla="*/ 114066 w 1692716"/>
              <a:gd name="connsiteY3" fmla="*/ 440500 h 958885"/>
              <a:gd name="connsiteX4" fmla="*/ 114066 w 1692716"/>
              <a:gd name="connsiteY4" fmla="*/ 834200 h 958885"/>
              <a:gd name="connsiteX5" fmla="*/ 1650766 w 1692716"/>
              <a:gd name="connsiteY5" fmla="*/ 897700 h 958885"/>
              <a:gd name="connsiteX6" fmla="*/ 1657116 w 1692716"/>
              <a:gd name="connsiteY6" fmla="*/ 15050 h 958885"/>
              <a:gd name="connsiteX7" fmla="*/ 1644416 w 1692716"/>
              <a:gd name="connsiteY7" fmla="*/ 15050 h 958885"/>
              <a:gd name="connsiteX0" fmla="*/ 1718498 w 1766798"/>
              <a:gd name="connsiteY0" fmla="*/ 15050 h 977000"/>
              <a:gd name="connsiteX1" fmla="*/ 1718498 w 1766798"/>
              <a:gd name="connsiteY1" fmla="*/ 15050 h 977000"/>
              <a:gd name="connsiteX2" fmla="*/ 194498 w 1766798"/>
              <a:gd name="connsiteY2" fmla="*/ 8700 h 977000"/>
              <a:gd name="connsiteX3" fmla="*/ 188148 w 1766798"/>
              <a:gd name="connsiteY3" fmla="*/ 834200 h 977000"/>
              <a:gd name="connsiteX4" fmla="*/ 1724848 w 1766798"/>
              <a:gd name="connsiteY4" fmla="*/ 897700 h 977000"/>
              <a:gd name="connsiteX5" fmla="*/ 1731198 w 1766798"/>
              <a:gd name="connsiteY5" fmla="*/ 15050 h 977000"/>
              <a:gd name="connsiteX6" fmla="*/ 1718498 w 1766798"/>
              <a:gd name="connsiteY6" fmla="*/ 15050 h 977000"/>
              <a:gd name="connsiteX0" fmla="*/ 1731198 w 1835469"/>
              <a:gd name="connsiteY0" fmla="*/ 65146 h 1027096"/>
              <a:gd name="connsiteX1" fmla="*/ 1718498 w 1835469"/>
              <a:gd name="connsiteY1" fmla="*/ 65146 h 1027096"/>
              <a:gd name="connsiteX2" fmla="*/ 194498 w 1835469"/>
              <a:gd name="connsiteY2" fmla="*/ 58796 h 1027096"/>
              <a:gd name="connsiteX3" fmla="*/ 188148 w 1835469"/>
              <a:gd name="connsiteY3" fmla="*/ 884296 h 1027096"/>
              <a:gd name="connsiteX4" fmla="*/ 1724848 w 1835469"/>
              <a:gd name="connsiteY4" fmla="*/ 947796 h 1027096"/>
              <a:gd name="connsiteX5" fmla="*/ 1731198 w 1835469"/>
              <a:gd name="connsiteY5" fmla="*/ 65146 h 1027096"/>
              <a:gd name="connsiteX0" fmla="*/ 1724848 w 1912996"/>
              <a:gd name="connsiteY0" fmla="*/ 949701 h 1029001"/>
              <a:gd name="connsiteX1" fmla="*/ 1718498 w 1912996"/>
              <a:gd name="connsiteY1" fmla="*/ 67051 h 1029001"/>
              <a:gd name="connsiteX2" fmla="*/ 194498 w 1912996"/>
              <a:gd name="connsiteY2" fmla="*/ 60701 h 1029001"/>
              <a:gd name="connsiteX3" fmla="*/ 188148 w 1912996"/>
              <a:gd name="connsiteY3" fmla="*/ 886201 h 1029001"/>
              <a:gd name="connsiteX4" fmla="*/ 1724848 w 1912996"/>
              <a:gd name="connsiteY4" fmla="*/ 949701 h 1029001"/>
              <a:gd name="connsiteX0" fmla="*/ 1724848 w 1837275"/>
              <a:gd name="connsiteY0" fmla="*/ 949701 h 1029001"/>
              <a:gd name="connsiteX1" fmla="*/ 1718498 w 1837275"/>
              <a:gd name="connsiteY1" fmla="*/ 67051 h 1029001"/>
              <a:gd name="connsiteX2" fmla="*/ 194498 w 1837275"/>
              <a:gd name="connsiteY2" fmla="*/ 60701 h 1029001"/>
              <a:gd name="connsiteX3" fmla="*/ 188148 w 1837275"/>
              <a:gd name="connsiteY3" fmla="*/ 886201 h 1029001"/>
              <a:gd name="connsiteX4" fmla="*/ 1724848 w 1837275"/>
              <a:gd name="connsiteY4" fmla="*/ 949701 h 1029001"/>
              <a:gd name="connsiteX0" fmla="*/ 1724848 w 1837275"/>
              <a:gd name="connsiteY0" fmla="*/ 949701 h 1029001"/>
              <a:gd name="connsiteX1" fmla="*/ 1718498 w 1837275"/>
              <a:gd name="connsiteY1" fmla="*/ 67051 h 1029001"/>
              <a:gd name="connsiteX2" fmla="*/ 194498 w 1837275"/>
              <a:gd name="connsiteY2" fmla="*/ 60701 h 1029001"/>
              <a:gd name="connsiteX3" fmla="*/ 188148 w 1837275"/>
              <a:gd name="connsiteY3" fmla="*/ 886201 h 1029001"/>
              <a:gd name="connsiteX4" fmla="*/ 1724848 w 1837275"/>
              <a:gd name="connsiteY4" fmla="*/ 949701 h 1029001"/>
              <a:gd name="connsiteX0" fmla="*/ 1724848 w 1837275"/>
              <a:gd name="connsiteY0" fmla="*/ 949701 h 1029001"/>
              <a:gd name="connsiteX1" fmla="*/ 1718498 w 1837275"/>
              <a:gd name="connsiteY1" fmla="*/ 67051 h 1029001"/>
              <a:gd name="connsiteX2" fmla="*/ 194498 w 1837275"/>
              <a:gd name="connsiteY2" fmla="*/ 60701 h 1029001"/>
              <a:gd name="connsiteX3" fmla="*/ 188148 w 1837275"/>
              <a:gd name="connsiteY3" fmla="*/ 886201 h 1029001"/>
              <a:gd name="connsiteX4" fmla="*/ 1724848 w 1837275"/>
              <a:gd name="connsiteY4" fmla="*/ 949701 h 1029001"/>
              <a:gd name="connsiteX0" fmla="*/ 1724848 w 1837275"/>
              <a:gd name="connsiteY0" fmla="*/ 949701 h 1029001"/>
              <a:gd name="connsiteX1" fmla="*/ 1718498 w 1837275"/>
              <a:gd name="connsiteY1" fmla="*/ 67051 h 1029001"/>
              <a:gd name="connsiteX2" fmla="*/ 194498 w 1837275"/>
              <a:gd name="connsiteY2" fmla="*/ 60701 h 1029001"/>
              <a:gd name="connsiteX3" fmla="*/ 188148 w 1837275"/>
              <a:gd name="connsiteY3" fmla="*/ 886201 h 1029001"/>
              <a:gd name="connsiteX4" fmla="*/ 1724848 w 1837275"/>
              <a:gd name="connsiteY4" fmla="*/ 949701 h 1029001"/>
              <a:gd name="connsiteX0" fmla="*/ 1724848 w 1837275"/>
              <a:gd name="connsiteY0" fmla="*/ 889000 h 968300"/>
              <a:gd name="connsiteX1" fmla="*/ 1718498 w 1837275"/>
              <a:gd name="connsiteY1" fmla="*/ 6350 h 968300"/>
              <a:gd name="connsiteX2" fmla="*/ 194498 w 1837275"/>
              <a:gd name="connsiteY2" fmla="*/ 0 h 968300"/>
              <a:gd name="connsiteX3" fmla="*/ 188148 w 1837275"/>
              <a:gd name="connsiteY3" fmla="*/ 825500 h 968300"/>
              <a:gd name="connsiteX4" fmla="*/ 1724848 w 1837275"/>
              <a:gd name="connsiteY4" fmla="*/ 889000 h 968300"/>
              <a:gd name="connsiteX0" fmla="*/ 1724848 w 1724848"/>
              <a:gd name="connsiteY0" fmla="*/ 889000 h 968300"/>
              <a:gd name="connsiteX1" fmla="*/ 1718498 w 1724848"/>
              <a:gd name="connsiteY1" fmla="*/ 6350 h 968300"/>
              <a:gd name="connsiteX2" fmla="*/ 194498 w 1724848"/>
              <a:gd name="connsiteY2" fmla="*/ 0 h 968300"/>
              <a:gd name="connsiteX3" fmla="*/ 188148 w 1724848"/>
              <a:gd name="connsiteY3" fmla="*/ 825500 h 968300"/>
              <a:gd name="connsiteX4" fmla="*/ 1724848 w 1724848"/>
              <a:gd name="connsiteY4" fmla="*/ 889000 h 968300"/>
              <a:gd name="connsiteX0" fmla="*/ 1724848 w 1724848"/>
              <a:gd name="connsiteY0" fmla="*/ 889000 h 889000"/>
              <a:gd name="connsiteX1" fmla="*/ 1718498 w 1724848"/>
              <a:gd name="connsiteY1" fmla="*/ 6350 h 889000"/>
              <a:gd name="connsiteX2" fmla="*/ 194498 w 1724848"/>
              <a:gd name="connsiteY2" fmla="*/ 0 h 889000"/>
              <a:gd name="connsiteX3" fmla="*/ 188148 w 1724848"/>
              <a:gd name="connsiteY3" fmla="*/ 825500 h 889000"/>
              <a:gd name="connsiteX4" fmla="*/ 1724848 w 1724848"/>
              <a:gd name="connsiteY4" fmla="*/ 889000 h 889000"/>
              <a:gd name="connsiteX0" fmla="*/ 1536700 w 1536700"/>
              <a:gd name="connsiteY0" fmla="*/ 889000 h 889000"/>
              <a:gd name="connsiteX1" fmla="*/ 1530350 w 1536700"/>
              <a:gd name="connsiteY1" fmla="*/ 6350 h 889000"/>
              <a:gd name="connsiteX2" fmla="*/ 6350 w 1536700"/>
              <a:gd name="connsiteY2" fmla="*/ 0 h 889000"/>
              <a:gd name="connsiteX3" fmla="*/ 0 w 1536700"/>
              <a:gd name="connsiteY3" fmla="*/ 825500 h 889000"/>
              <a:gd name="connsiteX4" fmla="*/ 1536700 w 1536700"/>
              <a:gd name="connsiteY4" fmla="*/ 889000 h 889000"/>
              <a:gd name="connsiteX0" fmla="*/ 1536700 w 1536700"/>
              <a:gd name="connsiteY0" fmla="*/ 889000 h 889000"/>
              <a:gd name="connsiteX1" fmla="*/ 1530350 w 1536700"/>
              <a:gd name="connsiteY1" fmla="*/ 6350 h 889000"/>
              <a:gd name="connsiteX2" fmla="*/ 6350 w 1536700"/>
              <a:gd name="connsiteY2" fmla="*/ 0 h 889000"/>
              <a:gd name="connsiteX3" fmla="*/ 0 w 1536700"/>
              <a:gd name="connsiteY3" fmla="*/ 857250 h 889000"/>
              <a:gd name="connsiteX4" fmla="*/ 1536700 w 1536700"/>
              <a:gd name="connsiteY4" fmla="*/ 889000 h 889000"/>
              <a:gd name="connsiteX0" fmla="*/ 1536700 w 1536700"/>
              <a:gd name="connsiteY0" fmla="*/ 863600 h 863600"/>
              <a:gd name="connsiteX1" fmla="*/ 1530350 w 1536700"/>
              <a:gd name="connsiteY1" fmla="*/ 6350 h 863600"/>
              <a:gd name="connsiteX2" fmla="*/ 6350 w 1536700"/>
              <a:gd name="connsiteY2" fmla="*/ 0 h 863600"/>
              <a:gd name="connsiteX3" fmla="*/ 0 w 1536700"/>
              <a:gd name="connsiteY3" fmla="*/ 857250 h 863600"/>
              <a:gd name="connsiteX4" fmla="*/ 1536700 w 1536700"/>
              <a:gd name="connsiteY4" fmla="*/ 863600 h 863600"/>
              <a:gd name="connsiteX0" fmla="*/ 1536700 w 1549583"/>
              <a:gd name="connsiteY0" fmla="*/ 863600 h 863600"/>
              <a:gd name="connsiteX1" fmla="*/ 1549400 w 1549583"/>
              <a:gd name="connsiteY1" fmla="*/ 19050 h 863600"/>
              <a:gd name="connsiteX2" fmla="*/ 6350 w 1549583"/>
              <a:gd name="connsiteY2" fmla="*/ 0 h 863600"/>
              <a:gd name="connsiteX3" fmla="*/ 0 w 1549583"/>
              <a:gd name="connsiteY3" fmla="*/ 857250 h 863600"/>
              <a:gd name="connsiteX4" fmla="*/ 1536700 w 1549583"/>
              <a:gd name="connsiteY4" fmla="*/ 863600 h 863600"/>
              <a:gd name="connsiteX0" fmla="*/ 1536700 w 1549583"/>
              <a:gd name="connsiteY0" fmla="*/ 882650 h 882650"/>
              <a:gd name="connsiteX1" fmla="*/ 1549400 w 1549583"/>
              <a:gd name="connsiteY1" fmla="*/ 38100 h 882650"/>
              <a:gd name="connsiteX2" fmla="*/ 12700 w 1549583"/>
              <a:gd name="connsiteY2" fmla="*/ 0 h 882650"/>
              <a:gd name="connsiteX3" fmla="*/ 0 w 1549583"/>
              <a:gd name="connsiteY3" fmla="*/ 876300 h 882650"/>
              <a:gd name="connsiteX4" fmla="*/ 1536700 w 1549583"/>
              <a:gd name="connsiteY4" fmla="*/ 882650 h 882650"/>
              <a:gd name="connsiteX0" fmla="*/ 1536700 w 1549583"/>
              <a:gd name="connsiteY0" fmla="*/ 863600 h 863600"/>
              <a:gd name="connsiteX1" fmla="*/ 1549400 w 1549583"/>
              <a:gd name="connsiteY1" fmla="*/ 19050 h 863600"/>
              <a:gd name="connsiteX2" fmla="*/ 6350 w 1549583"/>
              <a:gd name="connsiteY2" fmla="*/ 0 h 863600"/>
              <a:gd name="connsiteX3" fmla="*/ 0 w 1549583"/>
              <a:gd name="connsiteY3" fmla="*/ 857250 h 863600"/>
              <a:gd name="connsiteX4" fmla="*/ 1536700 w 1549583"/>
              <a:gd name="connsiteY4" fmla="*/ 863600 h 863600"/>
              <a:gd name="connsiteX0" fmla="*/ 1536700 w 1549583"/>
              <a:gd name="connsiteY0" fmla="*/ 844550 h 844550"/>
              <a:gd name="connsiteX1" fmla="*/ 1549400 w 1549583"/>
              <a:gd name="connsiteY1" fmla="*/ 0 h 844550"/>
              <a:gd name="connsiteX2" fmla="*/ 6350 w 1549583"/>
              <a:gd name="connsiteY2" fmla="*/ 6350 h 844550"/>
              <a:gd name="connsiteX3" fmla="*/ 0 w 1549583"/>
              <a:gd name="connsiteY3" fmla="*/ 838200 h 844550"/>
              <a:gd name="connsiteX4" fmla="*/ 1536700 w 1549583"/>
              <a:gd name="connsiteY4" fmla="*/ 844550 h 844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9583" h="844550">
                <a:moveTo>
                  <a:pt x="1536700" y="844550"/>
                </a:moveTo>
                <a:cubicBezTo>
                  <a:pt x="1534583" y="550333"/>
                  <a:pt x="1551517" y="294217"/>
                  <a:pt x="1549400" y="0"/>
                </a:cubicBezTo>
                <a:lnTo>
                  <a:pt x="6350" y="6350"/>
                </a:lnTo>
                <a:cubicBezTo>
                  <a:pt x="4233" y="281517"/>
                  <a:pt x="2117" y="563033"/>
                  <a:pt x="0" y="838200"/>
                </a:cubicBezTo>
                <a:lnTo>
                  <a:pt x="1536700" y="844550"/>
                </a:lnTo>
                <a:close/>
              </a:path>
            </a:pathLst>
          </a:custGeom>
          <a:solidFill>
            <a:srgbClr val="A5E8E8"/>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 name="Freeform 19"/>
          <p:cNvSpPr/>
          <p:nvPr/>
        </p:nvSpPr>
        <p:spPr>
          <a:xfrm>
            <a:off x="1841497" y="5689600"/>
            <a:ext cx="5181600" cy="901700"/>
          </a:xfrm>
          <a:custGeom>
            <a:avLst/>
            <a:gdLst>
              <a:gd name="connsiteX0" fmla="*/ 5226056 w 5269296"/>
              <a:gd name="connsiteY0" fmla="*/ 138527 h 1078327"/>
              <a:gd name="connsiteX1" fmla="*/ 5226056 w 5269296"/>
              <a:gd name="connsiteY1" fmla="*/ 138527 h 1078327"/>
              <a:gd name="connsiteX2" fmla="*/ 4775206 w 5269296"/>
              <a:gd name="connsiteY2" fmla="*/ 132177 h 1078327"/>
              <a:gd name="connsiteX3" fmla="*/ 3879856 w 5269296"/>
              <a:gd name="connsiteY3" fmla="*/ 125827 h 1078327"/>
              <a:gd name="connsiteX4" fmla="*/ 3594106 w 5269296"/>
              <a:gd name="connsiteY4" fmla="*/ 119477 h 1078327"/>
              <a:gd name="connsiteX5" fmla="*/ 3232156 w 5269296"/>
              <a:gd name="connsiteY5" fmla="*/ 106777 h 1078327"/>
              <a:gd name="connsiteX6" fmla="*/ 3098806 w 5269296"/>
              <a:gd name="connsiteY6" fmla="*/ 94077 h 1078327"/>
              <a:gd name="connsiteX7" fmla="*/ 2990856 w 5269296"/>
              <a:gd name="connsiteY7" fmla="*/ 87727 h 1078327"/>
              <a:gd name="connsiteX8" fmla="*/ 2863856 w 5269296"/>
              <a:gd name="connsiteY8" fmla="*/ 81377 h 1078327"/>
              <a:gd name="connsiteX9" fmla="*/ 2692406 w 5269296"/>
              <a:gd name="connsiteY9" fmla="*/ 62327 h 1078327"/>
              <a:gd name="connsiteX10" fmla="*/ 2628906 w 5269296"/>
              <a:gd name="connsiteY10" fmla="*/ 55977 h 1078327"/>
              <a:gd name="connsiteX11" fmla="*/ 2571756 w 5269296"/>
              <a:gd name="connsiteY11" fmla="*/ 43277 h 1078327"/>
              <a:gd name="connsiteX12" fmla="*/ 2203456 w 5269296"/>
              <a:gd name="connsiteY12" fmla="*/ 24227 h 1078327"/>
              <a:gd name="connsiteX13" fmla="*/ 1320806 w 5269296"/>
              <a:gd name="connsiteY13" fmla="*/ 17877 h 1078327"/>
              <a:gd name="connsiteX14" fmla="*/ 1231906 w 5269296"/>
              <a:gd name="connsiteY14" fmla="*/ 30577 h 1078327"/>
              <a:gd name="connsiteX15" fmla="*/ 1054106 w 5269296"/>
              <a:gd name="connsiteY15" fmla="*/ 36927 h 1078327"/>
              <a:gd name="connsiteX16" fmla="*/ 1009656 w 5269296"/>
              <a:gd name="connsiteY16" fmla="*/ 43277 h 1078327"/>
              <a:gd name="connsiteX17" fmla="*/ 971556 w 5269296"/>
              <a:gd name="connsiteY17" fmla="*/ 49627 h 1078327"/>
              <a:gd name="connsiteX18" fmla="*/ 901706 w 5269296"/>
              <a:gd name="connsiteY18" fmla="*/ 55977 h 1078327"/>
              <a:gd name="connsiteX19" fmla="*/ 787406 w 5269296"/>
              <a:gd name="connsiteY19" fmla="*/ 68677 h 1078327"/>
              <a:gd name="connsiteX20" fmla="*/ 704856 w 5269296"/>
              <a:gd name="connsiteY20" fmla="*/ 75027 h 1078327"/>
              <a:gd name="connsiteX21" fmla="*/ 647706 w 5269296"/>
              <a:gd name="connsiteY21" fmla="*/ 81377 h 1078327"/>
              <a:gd name="connsiteX22" fmla="*/ 571506 w 5269296"/>
              <a:gd name="connsiteY22" fmla="*/ 94077 h 1078327"/>
              <a:gd name="connsiteX23" fmla="*/ 400056 w 5269296"/>
              <a:gd name="connsiteY23" fmla="*/ 100427 h 1078327"/>
              <a:gd name="connsiteX24" fmla="*/ 50806 w 5269296"/>
              <a:gd name="connsiteY24" fmla="*/ 94077 h 1078327"/>
              <a:gd name="connsiteX25" fmla="*/ 12706 w 5269296"/>
              <a:gd name="connsiteY25" fmla="*/ 113127 h 1078327"/>
              <a:gd name="connsiteX26" fmla="*/ 19056 w 5269296"/>
              <a:gd name="connsiteY26" fmla="*/ 690977 h 1078327"/>
              <a:gd name="connsiteX27" fmla="*/ 25406 w 5269296"/>
              <a:gd name="connsiteY27" fmla="*/ 735427 h 1078327"/>
              <a:gd name="connsiteX28" fmla="*/ 44456 w 5269296"/>
              <a:gd name="connsiteY28" fmla="*/ 830677 h 1078327"/>
              <a:gd name="connsiteX29" fmla="*/ 50806 w 5269296"/>
              <a:gd name="connsiteY29" fmla="*/ 856077 h 1078327"/>
              <a:gd name="connsiteX30" fmla="*/ 63506 w 5269296"/>
              <a:gd name="connsiteY30" fmla="*/ 913227 h 1078327"/>
              <a:gd name="connsiteX31" fmla="*/ 69856 w 5269296"/>
              <a:gd name="connsiteY31" fmla="*/ 932277 h 1078327"/>
              <a:gd name="connsiteX32" fmla="*/ 114306 w 5269296"/>
              <a:gd name="connsiteY32" fmla="*/ 951327 h 1078327"/>
              <a:gd name="connsiteX33" fmla="*/ 311156 w 5269296"/>
              <a:gd name="connsiteY33" fmla="*/ 957677 h 1078327"/>
              <a:gd name="connsiteX34" fmla="*/ 876306 w 5269296"/>
              <a:gd name="connsiteY34" fmla="*/ 970377 h 1078327"/>
              <a:gd name="connsiteX35" fmla="*/ 1117606 w 5269296"/>
              <a:gd name="connsiteY35" fmla="*/ 976727 h 1078327"/>
              <a:gd name="connsiteX36" fmla="*/ 1358906 w 5269296"/>
              <a:gd name="connsiteY36" fmla="*/ 1002127 h 1078327"/>
              <a:gd name="connsiteX37" fmla="*/ 1435106 w 5269296"/>
              <a:gd name="connsiteY37" fmla="*/ 1014827 h 1078327"/>
              <a:gd name="connsiteX38" fmla="*/ 1536706 w 5269296"/>
              <a:gd name="connsiteY38" fmla="*/ 1021177 h 1078327"/>
              <a:gd name="connsiteX39" fmla="*/ 1568456 w 5269296"/>
              <a:gd name="connsiteY39" fmla="*/ 1033877 h 1078327"/>
              <a:gd name="connsiteX40" fmla="*/ 1625606 w 5269296"/>
              <a:gd name="connsiteY40" fmla="*/ 1040227 h 1078327"/>
              <a:gd name="connsiteX41" fmla="*/ 1695456 w 5269296"/>
              <a:gd name="connsiteY41" fmla="*/ 1052927 h 1078327"/>
              <a:gd name="connsiteX42" fmla="*/ 2260606 w 5269296"/>
              <a:gd name="connsiteY42" fmla="*/ 1065627 h 1078327"/>
              <a:gd name="connsiteX43" fmla="*/ 2774956 w 5269296"/>
              <a:gd name="connsiteY43" fmla="*/ 1078327 h 1078327"/>
              <a:gd name="connsiteX44" fmla="*/ 3505206 w 5269296"/>
              <a:gd name="connsiteY44" fmla="*/ 1071977 h 1078327"/>
              <a:gd name="connsiteX45" fmla="*/ 3581406 w 5269296"/>
              <a:gd name="connsiteY45" fmla="*/ 1065627 h 1078327"/>
              <a:gd name="connsiteX46" fmla="*/ 3759206 w 5269296"/>
              <a:gd name="connsiteY46" fmla="*/ 1059277 h 1078327"/>
              <a:gd name="connsiteX47" fmla="*/ 3848106 w 5269296"/>
              <a:gd name="connsiteY47" fmla="*/ 1046577 h 1078327"/>
              <a:gd name="connsiteX48" fmla="*/ 4019556 w 5269296"/>
              <a:gd name="connsiteY48" fmla="*/ 1033877 h 1078327"/>
              <a:gd name="connsiteX49" fmla="*/ 4089406 w 5269296"/>
              <a:gd name="connsiteY49" fmla="*/ 1027527 h 1078327"/>
              <a:gd name="connsiteX50" fmla="*/ 4197356 w 5269296"/>
              <a:gd name="connsiteY50" fmla="*/ 1008477 h 1078327"/>
              <a:gd name="connsiteX51" fmla="*/ 4432306 w 5269296"/>
              <a:gd name="connsiteY51" fmla="*/ 989427 h 1078327"/>
              <a:gd name="connsiteX52" fmla="*/ 4724406 w 5269296"/>
              <a:gd name="connsiteY52" fmla="*/ 995777 h 1078327"/>
              <a:gd name="connsiteX53" fmla="*/ 5226056 w 5269296"/>
              <a:gd name="connsiteY53" fmla="*/ 995777 h 1078327"/>
              <a:gd name="connsiteX54" fmla="*/ 5226056 w 5269296"/>
              <a:gd name="connsiteY54" fmla="*/ 138527 h 1078327"/>
              <a:gd name="connsiteX0" fmla="*/ 5226056 w 5269296"/>
              <a:gd name="connsiteY0" fmla="*/ 138527 h 1078327"/>
              <a:gd name="connsiteX1" fmla="*/ 5226056 w 5269296"/>
              <a:gd name="connsiteY1" fmla="*/ 138527 h 1078327"/>
              <a:gd name="connsiteX2" fmla="*/ 3879856 w 5269296"/>
              <a:gd name="connsiteY2" fmla="*/ 125827 h 1078327"/>
              <a:gd name="connsiteX3" fmla="*/ 3594106 w 5269296"/>
              <a:gd name="connsiteY3" fmla="*/ 119477 h 1078327"/>
              <a:gd name="connsiteX4" fmla="*/ 3232156 w 5269296"/>
              <a:gd name="connsiteY4" fmla="*/ 106777 h 1078327"/>
              <a:gd name="connsiteX5" fmla="*/ 3098806 w 5269296"/>
              <a:gd name="connsiteY5" fmla="*/ 94077 h 1078327"/>
              <a:gd name="connsiteX6" fmla="*/ 2990856 w 5269296"/>
              <a:gd name="connsiteY6" fmla="*/ 87727 h 1078327"/>
              <a:gd name="connsiteX7" fmla="*/ 2863856 w 5269296"/>
              <a:gd name="connsiteY7" fmla="*/ 81377 h 1078327"/>
              <a:gd name="connsiteX8" fmla="*/ 2692406 w 5269296"/>
              <a:gd name="connsiteY8" fmla="*/ 62327 h 1078327"/>
              <a:gd name="connsiteX9" fmla="*/ 2628906 w 5269296"/>
              <a:gd name="connsiteY9" fmla="*/ 55977 h 1078327"/>
              <a:gd name="connsiteX10" fmla="*/ 2571756 w 5269296"/>
              <a:gd name="connsiteY10" fmla="*/ 43277 h 1078327"/>
              <a:gd name="connsiteX11" fmla="*/ 2203456 w 5269296"/>
              <a:gd name="connsiteY11" fmla="*/ 24227 h 1078327"/>
              <a:gd name="connsiteX12" fmla="*/ 1320806 w 5269296"/>
              <a:gd name="connsiteY12" fmla="*/ 17877 h 1078327"/>
              <a:gd name="connsiteX13" fmla="*/ 1231906 w 5269296"/>
              <a:gd name="connsiteY13" fmla="*/ 30577 h 1078327"/>
              <a:gd name="connsiteX14" fmla="*/ 1054106 w 5269296"/>
              <a:gd name="connsiteY14" fmla="*/ 36927 h 1078327"/>
              <a:gd name="connsiteX15" fmla="*/ 1009656 w 5269296"/>
              <a:gd name="connsiteY15" fmla="*/ 43277 h 1078327"/>
              <a:gd name="connsiteX16" fmla="*/ 971556 w 5269296"/>
              <a:gd name="connsiteY16" fmla="*/ 49627 h 1078327"/>
              <a:gd name="connsiteX17" fmla="*/ 901706 w 5269296"/>
              <a:gd name="connsiteY17" fmla="*/ 55977 h 1078327"/>
              <a:gd name="connsiteX18" fmla="*/ 787406 w 5269296"/>
              <a:gd name="connsiteY18" fmla="*/ 68677 h 1078327"/>
              <a:gd name="connsiteX19" fmla="*/ 704856 w 5269296"/>
              <a:gd name="connsiteY19" fmla="*/ 75027 h 1078327"/>
              <a:gd name="connsiteX20" fmla="*/ 647706 w 5269296"/>
              <a:gd name="connsiteY20" fmla="*/ 81377 h 1078327"/>
              <a:gd name="connsiteX21" fmla="*/ 571506 w 5269296"/>
              <a:gd name="connsiteY21" fmla="*/ 94077 h 1078327"/>
              <a:gd name="connsiteX22" fmla="*/ 400056 w 5269296"/>
              <a:gd name="connsiteY22" fmla="*/ 100427 h 1078327"/>
              <a:gd name="connsiteX23" fmla="*/ 50806 w 5269296"/>
              <a:gd name="connsiteY23" fmla="*/ 94077 h 1078327"/>
              <a:gd name="connsiteX24" fmla="*/ 12706 w 5269296"/>
              <a:gd name="connsiteY24" fmla="*/ 113127 h 1078327"/>
              <a:gd name="connsiteX25" fmla="*/ 19056 w 5269296"/>
              <a:gd name="connsiteY25" fmla="*/ 690977 h 1078327"/>
              <a:gd name="connsiteX26" fmla="*/ 25406 w 5269296"/>
              <a:gd name="connsiteY26" fmla="*/ 735427 h 1078327"/>
              <a:gd name="connsiteX27" fmla="*/ 44456 w 5269296"/>
              <a:gd name="connsiteY27" fmla="*/ 830677 h 1078327"/>
              <a:gd name="connsiteX28" fmla="*/ 50806 w 5269296"/>
              <a:gd name="connsiteY28" fmla="*/ 856077 h 1078327"/>
              <a:gd name="connsiteX29" fmla="*/ 63506 w 5269296"/>
              <a:gd name="connsiteY29" fmla="*/ 913227 h 1078327"/>
              <a:gd name="connsiteX30" fmla="*/ 69856 w 5269296"/>
              <a:gd name="connsiteY30" fmla="*/ 932277 h 1078327"/>
              <a:gd name="connsiteX31" fmla="*/ 114306 w 5269296"/>
              <a:gd name="connsiteY31" fmla="*/ 951327 h 1078327"/>
              <a:gd name="connsiteX32" fmla="*/ 311156 w 5269296"/>
              <a:gd name="connsiteY32" fmla="*/ 957677 h 1078327"/>
              <a:gd name="connsiteX33" fmla="*/ 876306 w 5269296"/>
              <a:gd name="connsiteY33" fmla="*/ 970377 h 1078327"/>
              <a:gd name="connsiteX34" fmla="*/ 1117606 w 5269296"/>
              <a:gd name="connsiteY34" fmla="*/ 976727 h 1078327"/>
              <a:gd name="connsiteX35" fmla="*/ 1358906 w 5269296"/>
              <a:gd name="connsiteY35" fmla="*/ 1002127 h 1078327"/>
              <a:gd name="connsiteX36" fmla="*/ 1435106 w 5269296"/>
              <a:gd name="connsiteY36" fmla="*/ 1014827 h 1078327"/>
              <a:gd name="connsiteX37" fmla="*/ 1536706 w 5269296"/>
              <a:gd name="connsiteY37" fmla="*/ 1021177 h 1078327"/>
              <a:gd name="connsiteX38" fmla="*/ 1568456 w 5269296"/>
              <a:gd name="connsiteY38" fmla="*/ 1033877 h 1078327"/>
              <a:gd name="connsiteX39" fmla="*/ 1625606 w 5269296"/>
              <a:gd name="connsiteY39" fmla="*/ 1040227 h 1078327"/>
              <a:gd name="connsiteX40" fmla="*/ 1695456 w 5269296"/>
              <a:gd name="connsiteY40" fmla="*/ 1052927 h 1078327"/>
              <a:gd name="connsiteX41" fmla="*/ 2260606 w 5269296"/>
              <a:gd name="connsiteY41" fmla="*/ 1065627 h 1078327"/>
              <a:gd name="connsiteX42" fmla="*/ 2774956 w 5269296"/>
              <a:gd name="connsiteY42" fmla="*/ 1078327 h 1078327"/>
              <a:gd name="connsiteX43" fmla="*/ 3505206 w 5269296"/>
              <a:gd name="connsiteY43" fmla="*/ 1071977 h 1078327"/>
              <a:gd name="connsiteX44" fmla="*/ 3581406 w 5269296"/>
              <a:gd name="connsiteY44" fmla="*/ 1065627 h 1078327"/>
              <a:gd name="connsiteX45" fmla="*/ 3759206 w 5269296"/>
              <a:gd name="connsiteY45" fmla="*/ 1059277 h 1078327"/>
              <a:gd name="connsiteX46" fmla="*/ 3848106 w 5269296"/>
              <a:gd name="connsiteY46" fmla="*/ 1046577 h 1078327"/>
              <a:gd name="connsiteX47" fmla="*/ 4019556 w 5269296"/>
              <a:gd name="connsiteY47" fmla="*/ 1033877 h 1078327"/>
              <a:gd name="connsiteX48" fmla="*/ 4089406 w 5269296"/>
              <a:gd name="connsiteY48" fmla="*/ 1027527 h 1078327"/>
              <a:gd name="connsiteX49" fmla="*/ 4197356 w 5269296"/>
              <a:gd name="connsiteY49" fmla="*/ 1008477 h 1078327"/>
              <a:gd name="connsiteX50" fmla="*/ 4432306 w 5269296"/>
              <a:gd name="connsiteY50" fmla="*/ 989427 h 1078327"/>
              <a:gd name="connsiteX51" fmla="*/ 4724406 w 5269296"/>
              <a:gd name="connsiteY51" fmla="*/ 995777 h 1078327"/>
              <a:gd name="connsiteX52" fmla="*/ 5226056 w 5269296"/>
              <a:gd name="connsiteY52" fmla="*/ 995777 h 1078327"/>
              <a:gd name="connsiteX53" fmla="*/ 5226056 w 5269296"/>
              <a:gd name="connsiteY53" fmla="*/ 138527 h 1078327"/>
              <a:gd name="connsiteX0" fmla="*/ 5226056 w 5269296"/>
              <a:gd name="connsiteY0" fmla="*/ 138527 h 1078327"/>
              <a:gd name="connsiteX1" fmla="*/ 5226056 w 5269296"/>
              <a:gd name="connsiteY1" fmla="*/ 138527 h 1078327"/>
              <a:gd name="connsiteX2" fmla="*/ 3594106 w 5269296"/>
              <a:gd name="connsiteY2" fmla="*/ 119477 h 1078327"/>
              <a:gd name="connsiteX3" fmla="*/ 3232156 w 5269296"/>
              <a:gd name="connsiteY3" fmla="*/ 106777 h 1078327"/>
              <a:gd name="connsiteX4" fmla="*/ 3098806 w 5269296"/>
              <a:gd name="connsiteY4" fmla="*/ 94077 h 1078327"/>
              <a:gd name="connsiteX5" fmla="*/ 2990856 w 5269296"/>
              <a:gd name="connsiteY5" fmla="*/ 87727 h 1078327"/>
              <a:gd name="connsiteX6" fmla="*/ 2863856 w 5269296"/>
              <a:gd name="connsiteY6" fmla="*/ 81377 h 1078327"/>
              <a:gd name="connsiteX7" fmla="*/ 2692406 w 5269296"/>
              <a:gd name="connsiteY7" fmla="*/ 62327 h 1078327"/>
              <a:gd name="connsiteX8" fmla="*/ 2628906 w 5269296"/>
              <a:gd name="connsiteY8" fmla="*/ 55977 h 1078327"/>
              <a:gd name="connsiteX9" fmla="*/ 2571756 w 5269296"/>
              <a:gd name="connsiteY9" fmla="*/ 43277 h 1078327"/>
              <a:gd name="connsiteX10" fmla="*/ 2203456 w 5269296"/>
              <a:gd name="connsiteY10" fmla="*/ 24227 h 1078327"/>
              <a:gd name="connsiteX11" fmla="*/ 1320806 w 5269296"/>
              <a:gd name="connsiteY11" fmla="*/ 17877 h 1078327"/>
              <a:gd name="connsiteX12" fmla="*/ 1231906 w 5269296"/>
              <a:gd name="connsiteY12" fmla="*/ 30577 h 1078327"/>
              <a:gd name="connsiteX13" fmla="*/ 1054106 w 5269296"/>
              <a:gd name="connsiteY13" fmla="*/ 36927 h 1078327"/>
              <a:gd name="connsiteX14" fmla="*/ 1009656 w 5269296"/>
              <a:gd name="connsiteY14" fmla="*/ 43277 h 1078327"/>
              <a:gd name="connsiteX15" fmla="*/ 971556 w 5269296"/>
              <a:gd name="connsiteY15" fmla="*/ 49627 h 1078327"/>
              <a:gd name="connsiteX16" fmla="*/ 901706 w 5269296"/>
              <a:gd name="connsiteY16" fmla="*/ 55977 h 1078327"/>
              <a:gd name="connsiteX17" fmla="*/ 787406 w 5269296"/>
              <a:gd name="connsiteY17" fmla="*/ 68677 h 1078327"/>
              <a:gd name="connsiteX18" fmla="*/ 704856 w 5269296"/>
              <a:gd name="connsiteY18" fmla="*/ 75027 h 1078327"/>
              <a:gd name="connsiteX19" fmla="*/ 647706 w 5269296"/>
              <a:gd name="connsiteY19" fmla="*/ 81377 h 1078327"/>
              <a:gd name="connsiteX20" fmla="*/ 571506 w 5269296"/>
              <a:gd name="connsiteY20" fmla="*/ 94077 h 1078327"/>
              <a:gd name="connsiteX21" fmla="*/ 400056 w 5269296"/>
              <a:gd name="connsiteY21" fmla="*/ 100427 h 1078327"/>
              <a:gd name="connsiteX22" fmla="*/ 50806 w 5269296"/>
              <a:gd name="connsiteY22" fmla="*/ 94077 h 1078327"/>
              <a:gd name="connsiteX23" fmla="*/ 12706 w 5269296"/>
              <a:gd name="connsiteY23" fmla="*/ 113127 h 1078327"/>
              <a:gd name="connsiteX24" fmla="*/ 19056 w 5269296"/>
              <a:gd name="connsiteY24" fmla="*/ 690977 h 1078327"/>
              <a:gd name="connsiteX25" fmla="*/ 25406 w 5269296"/>
              <a:gd name="connsiteY25" fmla="*/ 735427 h 1078327"/>
              <a:gd name="connsiteX26" fmla="*/ 44456 w 5269296"/>
              <a:gd name="connsiteY26" fmla="*/ 830677 h 1078327"/>
              <a:gd name="connsiteX27" fmla="*/ 50806 w 5269296"/>
              <a:gd name="connsiteY27" fmla="*/ 856077 h 1078327"/>
              <a:gd name="connsiteX28" fmla="*/ 63506 w 5269296"/>
              <a:gd name="connsiteY28" fmla="*/ 913227 h 1078327"/>
              <a:gd name="connsiteX29" fmla="*/ 69856 w 5269296"/>
              <a:gd name="connsiteY29" fmla="*/ 932277 h 1078327"/>
              <a:gd name="connsiteX30" fmla="*/ 114306 w 5269296"/>
              <a:gd name="connsiteY30" fmla="*/ 951327 h 1078327"/>
              <a:gd name="connsiteX31" fmla="*/ 311156 w 5269296"/>
              <a:gd name="connsiteY31" fmla="*/ 957677 h 1078327"/>
              <a:gd name="connsiteX32" fmla="*/ 876306 w 5269296"/>
              <a:gd name="connsiteY32" fmla="*/ 970377 h 1078327"/>
              <a:gd name="connsiteX33" fmla="*/ 1117606 w 5269296"/>
              <a:gd name="connsiteY33" fmla="*/ 976727 h 1078327"/>
              <a:gd name="connsiteX34" fmla="*/ 1358906 w 5269296"/>
              <a:gd name="connsiteY34" fmla="*/ 1002127 h 1078327"/>
              <a:gd name="connsiteX35" fmla="*/ 1435106 w 5269296"/>
              <a:gd name="connsiteY35" fmla="*/ 1014827 h 1078327"/>
              <a:gd name="connsiteX36" fmla="*/ 1536706 w 5269296"/>
              <a:gd name="connsiteY36" fmla="*/ 1021177 h 1078327"/>
              <a:gd name="connsiteX37" fmla="*/ 1568456 w 5269296"/>
              <a:gd name="connsiteY37" fmla="*/ 1033877 h 1078327"/>
              <a:gd name="connsiteX38" fmla="*/ 1625606 w 5269296"/>
              <a:gd name="connsiteY38" fmla="*/ 1040227 h 1078327"/>
              <a:gd name="connsiteX39" fmla="*/ 1695456 w 5269296"/>
              <a:gd name="connsiteY39" fmla="*/ 1052927 h 1078327"/>
              <a:gd name="connsiteX40" fmla="*/ 2260606 w 5269296"/>
              <a:gd name="connsiteY40" fmla="*/ 1065627 h 1078327"/>
              <a:gd name="connsiteX41" fmla="*/ 2774956 w 5269296"/>
              <a:gd name="connsiteY41" fmla="*/ 1078327 h 1078327"/>
              <a:gd name="connsiteX42" fmla="*/ 3505206 w 5269296"/>
              <a:gd name="connsiteY42" fmla="*/ 1071977 h 1078327"/>
              <a:gd name="connsiteX43" fmla="*/ 3581406 w 5269296"/>
              <a:gd name="connsiteY43" fmla="*/ 1065627 h 1078327"/>
              <a:gd name="connsiteX44" fmla="*/ 3759206 w 5269296"/>
              <a:gd name="connsiteY44" fmla="*/ 1059277 h 1078327"/>
              <a:gd name="connsiteX45" fmla="*/ 3848106 w 5269296"/>
              <a:gd name="connsiteY45" fmla="*/ 1046577 h 1078327"/>
              <a:gd name="connsiteX46" fmla="*/ 4019556 w 5269296"/>
              <a:gd name="connsiteY46" fmla="*/ 1033877 h 1078327"/>
              <a:gd name="connsiteX47" fmla="*/ 4089406 w 5269296"/>
              <a:gd name="connsiteY47" fmla="*/ 1027527 h 1078327"/>
              <a:gd name="connsiteX48" fmla="*/ 4197356 w 5269296"/>
              <a:gd name="connsiteY48" fmla="*/ 1008477 h 1078327"/>
              <a:gd name="connsiteX49" fmla="*/ 4432306 w 5269296"/>
              <a:gd name="connsiteY49" fmla="*/ 989427 h 1078327"/>
              <a:gd name="connsiteX50" fmla="*/ 4724406 w 5269296"/>
              <a:gd name="connsiteY50" fmla="*/ 995777 h 1078327"/>
              <a:gd name="connsiteX51" fmla="*/ 5226056 w 5269296"/>
              <a:gd name="connsiteY51" fmla="*/ 995777 h 1078327"/>
              <a:gd name="connsiteX52" fmla="*/ 5226056 w 5269296"/>
              <a:gd name="connsiteY52" fmla="*/ 138527 h 1078327"/>
              <a:gd name="connsiteX0" fmla="*/ 5226056 w 5269296"/>
              <a:gd name="connsiteY0" fmla="*/ 138527 h 1078327"/>
              <a:gd name="connsiteX1" fmla="*/ 5226056 w 5269296"/>
              <a:gd name="connsiteY1" fmla="*/ 138527 h 1078327"/>
              <a:gd name="connsiteX2" fmla="*/ 3232156 w 5269296"/>
              <a:gd name="connsiteY2" fmla="*/ 106777 h 1078327"/>
              <a:gd name="connsiteX3" fmla="*/ 3098806 w 5269296"/>
              <a:gd name="connsiteY3" fmla="*/ 94077 h 1078327"/>
              <a:gd name="connsiteX4" fmla="*/ 2990856 w 5269296"/>
              <a:gd name="connsiteY4" fmla="*/ 87727 h 1078327"/>
              <a:gd name="connsiteX5" fmla="*/ 2863856 w 5269296"/>
              <a:gd name="connsiteY5" fmla="*/ 81377 h 1078327"/>
              <a:gd name="connsiteX6" fmla="*/ 2692406 w 5269296"/>
              <a:gd name="connsiteY6" fmla="*/ 62327 h 1078327"/>
              <a:gd name="connsiteX7" fmla="*/ 2628906 w 5269296"/>
              <a:gd name="connsiteY7" fmla="*/ 55977 h 1078327"/>
              <a:gd name="connsiteX8" fmla="*/ 2571756 w 5269296"/>
              <a:gd name="connsiteY8" fmla="*/ 43277 h 1078327"/>
              <a:gd name="connsiteX9" fmla="*/ 2203456 w 5269296"/>
              <a:gd name="connsiteY9" fmla="*/ 24227 h 1078327"/>
              <a:gd name="connsiteX10" fmla="*/ 1320806 w 5269296"/>
              <a:gd name="connsiteY10" fmla="*/ 17877 h 1078327"/>
              <a:gd name="connsiteX11" fmla="*/ 1231906 w 5269296"/>
              <a:gd name="connsiteY11" fmla="*/ 30577 h 1078327"/>
              <a:gd name="connsiteX12" fmla="*/ 1054106 w 5269296"/>
              <a:gd name="connsiteY12" fmla="*/ 36927 h 1078327"/>
              <a:gd name="connsiteX13" fmla="*/ 1009656 w 5269296"/>
              <a:gd name="connsiteY13" fmla="*/ 43277 h 1078327"/>
              <a:gd name="connsiteX14" fmla="*/ 971556 w 5269296"/>
              <a:gd name="connsiteY14" fmla="*/ 49627 h 1078327"/>
              <a:gd name="connsiteX15" fmla="*/ 901706 w 5269296"/>
              <a:gd name="connsiteY15" fmla="*/ 55977 h 1078327"/>
              <a:gd name="connsiteX16" fmla="*/ 787406 w 5269296"/>
              <a:gd name="connsiteY16" fmla="*/ 68677 h 1078327"/>
              <a:gd name="connsiteX17" fmla="*/ 704856 w 5269296"/>
              <a:gd name="connsiteY17" fmla="*/ 75027 h 1078327"/>
              <a:gd name="connsiteX18" fmla="*/ 647706 w 5269296"/>
              <a:gd name="connsiteY18" fmla="*/ 81377 h 1078327"/>
              <a:gd name="connsiteX19" fmla="*/ 571506 w 5269296"/>
              <a:gd name="connsiteY19" fmla="*/ 94077 h 1078327"/>
              <a:gd name="connsiteX20" fmla="*/ 400056 w 5269296"/>
              <a:gd name="connsiteY20" fmla="*/ 100427 h 1078327"/>
              <a:gd name="connsiteX21" fmla="*/ 50806 w 5269296"/>
              <a:gd name="connsiteY21" fmla="*/ 94077 h 1078327"/>
              <a:gd name="connsiteX22" fmla="*/ 12706 w 5269296"/>
              <a:gd name="connsiteY22" fmla="*/ 113127 h 1078327"/>
              <a:gd name="connsiteX23" fmla="*/ 19056 w 5269296"/>
              <a:gd name="connsiteY23" fmla="*/ 690977 h 1078327"/>
              <a:gd name="connsiteX24" fmla="*/ 25406 w 5269296"/>
              <a:gd name="connsiteY24" fmla="*/ 735427 h 1078327"/>
              <a:gd name="connsiteX25" fmla="*/ 44456 w 5269296"/>
              <a:gd name="connsiteY25" fmla="*/ 830677 h 1078327"/>
              <a:gd name="connsiteX26" fmla="*/ 50806 w 5269296"/>
              <a:gd name="connsiteY26" fmla="*/ 856077 h 1078327"/>
              <a:gd name="connsiteX27" fmla="*/ 63506 w 5269296"/>
              <a:gd name="connsiteY27" fmla="*/ 913227 h 1078327"/>
              <a:gd name="connsiteX28" fmla="*/ 69856 w 5269296"/>
              <a:gd name="connsiteY28" fmla="*/ 932277 h 1078327"/>
              <a:gd name="connsiteX29" fmla="*/ 114306 w 5269296"/>
              <a:gd name="connsiteY29" fmla="*/ 951327 h 1078327"/>
              <a:gd name="connsiteX30" fmla="*/ 311156 w 5269296"/>
              <a:gd name="connsiteY30" fmla="*/ 957677 h 1078327"/>
              <a:gd name="connsiteX31" fmla="*/ 876306 w 5269296"/>
              <a:gd name="connsiteY31" fmla="*/ 970377 h 1078327"/>
              <a:gd name="connsiteX32" fmla="*/ 1117606 w 5269296"/>
              <a:gd name="connsiteY32" fmla="*/ 976727 h 1078327"/>
              <a:gd name="connsiteX33" fmla="*/ 1358906 w 5269296"/>
              <a:gd name="connsiteY33" fmla="*/ 1002127 h 1078327"/>
              <a:gd name="connsiteX34" fmla="*/ 1435106 w 5269296"/>
              <a:gd name="connsiteY34" fmla="*/ 1014827 h 1078327"/>
              <a:gd name="connsiteX35" fmla="*/ 1536706 w 5269296"/>
              <a:gd name="connsiteY35" fmla="*/ 1021177 h 1078327"/>
              <a:gd name="connsiteX36" fmla="*/ 1568456 w 5269296"/>
              <a:gd name="connsiteY36" fmla="*/ 1033877 h 1078327"/>
              <a:gd name="connsiteX37" fmla="*/ 1625606 w 5269296"/>
              <a:gd name="connsiteY37" fmla="*/ 1040227 h 1078327"/>
              <a:gd name="connsiteX38" fmla="*/ 1695456 w 5269296"/>
              <a:gd name="connsiteY38" fmla="*/ 1052927 h 1078327"/>
              <a:gd name="connsiteX39" fmla="*/ 2260606 w 5269296"/>
              <a:gd name="connsiteY39" fmla="*/ 1065627 h 1078327"/>
              <a:gd name="connsiteX40" fmla="*/ 2774956 w 5269296"/>
              <a:gd name="connsiteY40" fmla="*/ 1078327 h 1078327"/>
              <a:gd name="connsiteX41" fmla="*/ 3505206 w 5269296"/>
              <a:gd name="connsiteY41" fmla="*/ 1071977 h 1078327"/>
              <a:gd name="connsiteX42" fmla="*/ 3581406 w 5269296"/>
              <a:gd name="connsiteY42" fmla="*/ 1065627 h 1078327"/>
              <a:gd name="connsiteX43" fmla="*/ 3759206 w 5269296"/>
              <a:gd name="connsiteY43" fmla="*/ 1059277 h 1078327"/>
              <a:gd name="connsiteX44" fmla="*/ 3848106 w 5269296"/>
              <a:gd name="connsiteY44" fmla="*/ 1046577 h 1078327"/>
              <a:gd name="connsiteX45" fmla="*/ 4019556 w 5269296"/>
              <a:gd name="connsiteY45" fmla="*/ 1033877 h 1078327"/>
              <a:gd name="connsiteX46" fmla="*/ 4089406 w 5269296"/>
              <a:gd name="connsiteY46" fmla="*/ 1027527 h 1078327"/>
              <a:gd name="connsiteX47" fmla="*/ 4197356 w 5269296"/>
              <a:gd name="connsiteY47" fmla="*/ 1008477 h 1078327"/>
              <a:gd name="connsiteX48" fmla="*/ 4432306 w 5269296"/>
              <a:gd name="connsiteY48" fmla="*/ 989427 h 1078327"/>
              <a:gd name="connsiteX49" fmla="*/ 4724406 w 5269296"/>
              <a:gd name="connsiteY49" fmla="*/ 995777 h 1078327"/>
              <a:gd name="connsiteX50" fmla="*/ 5226056 w 5269296"/>
              <a:gd name="connsiteY50" fmla="*/ 995777 h 1078327"/>
              <a:gd name="connsiteX51" fmla="*/ 5226056 w 5269296"/>
              <a:gd name="connsiteY51" fmla="*/ 138527 h 1078327"/>
              <a:gd name="connsiteX0" fmla="*/ 5226056 w 5269296"/>
              <a:gd name="connsiteY0" fmla="*/ 138527 h 1078327"/>
              <a:gd name="connsiteX1" fmla="*/ 5226056 w 5269296"/>
              <a:gd name="connsiteY1" fmla="*/ 138527 h 1078327"/>
              <a:gd name="connsiteX2" fmla="*/ 3098806 w 5269296"/>
              <a:gd name="connsiteY2" fmla="*/ 94077 h 1078327"/>
              <a:gd name="connsiteX3" fmla="*/ 2990856 w 5269296"/>
              <a:gd name="connsiteY3" fmla="*/ 87727 h 1078327"/>
              <a:gd name="connsiteX4" fmla="*/ 2863856 w 5269296"/>
              <a:gd name="connsiteY4" fmla="*/ 81377 h 1078327"/>
              <a:gd name="connsiteX5" fmla="*/ 2692406 w 5269296"/>
              <a:gd name="connsiteY5" fmla="*/ 62327 h 1078327"/>
              <a:gd name="connsiteX6" fmla="*/ 2628906 w 5269296"/>
              <a:gd name="connsiteY6" fmla="*/ 55977 h 1078327"/>
              <a:gd name="connsiteX7" fmla="*/ 2571756 w 5269296"/>
              <a:gd name="connsiteY7" fmla="*/ 43277 h 1078327"/>
              <a:gd name="connsiteX8" fmla="*/ 2203456 w 5269296"/>
              <a:gd name="connsiteY8" fmla="*/ 24227 h 1078327"/>
              <a:gd name="connsiteX9" fmla="*/ 1320806 w 5269296"/>
              <a:gd name="connsiteY9" fmla="*/ 17877 h 1078327"/>
              <a:gd name="connsiteX10" fmla="*/ 1231906 w 5269296"/>
              <a:gd name="connsiteY10" fmla="*/ 30577 h 1078327"/>
              <a:gd name="connsiteX11" fmla="*/ 1054106 w 5269296"/>
              <a:gd name="connsiteY11" fmla="*/ 36927 h 1078327"/>
              <a:gd name="connsiteX12" fmla="*/ 1009656 w 5269296"/>
              <a:gd name="connsiteY12" fmla="*/ 43277 h 1078327"/>
              <a:gd name="connsiteX13" fmla="*/ 971556 w 5269296"/>
              <a:gd name="connsiteY13" fmla="*/ 49627 h 1078327"/>
              <a:gd name="connsiteX14" fmla="*/ 901706 w 5269296"/>
              <a:gd name="connsiteY14" fmla="*/ 55977 h 1078327"/>
              <a:gd name="connsiteX15" fmla="*/ 787406 w 5269296"/>
              <a:gd name="connsiteY15" fmla="*/ 68677 h 1078327"/>
              <a:gd name="connsiteX16" fmla="*/ 704856 w 5269296"/>
              <a:gd name="connsiteY16" fmla="*/ 75027 h 1078327"/>
              <a:gd name="connsiteX17" fmla="*/ 647706 w 5269296"/>
              <a:gd name="connsiteY17" fmla="*/ 81377 h 1078327"/>
              <a:gd name="connsiteX18" fmla="*/ 571506 w 5269296"/>
              <a:gd name="connsiteY18" fmla="*/ 94077 h 1078327"/>
              <a:gd name="connsiteX19" fmla="*/ 400056 w 5269296"/>
              <a:gd name="connsiteY19" fmla="*/ 100427 h 1078327"/>
              <a:gd name="connsiteX20" fmla="*/ 50806 w 5269296"/>
              <a:gd name="connsiteY20" fmla="*/ 94077 h 1078327"/>
              <a:gd name="connsiteX21" fmla="*/ 12706 w 5269296"/>
              <a:gd name="connsiteY21" fmla="*/ 113127 h 1078327"/>
              <a:gd name="connsiteX22" fmla="*/ 19056 w 5269296"/>
              <a:gd name="connsiteY22" fmla="*/ 690977 h 1078327"/>
              <a:gd name="connsiteX23" fmla="*/ 25406 w 5269296"/>
              <a:gd name="connsiteY23" fmla="*/ 735427 h 1078327"/>
              <a:gd name="connsiteX24" fmla="*/ 44456 w 5269296"/>
              <a:gd name="connsiteY24" fmla="*/ 830677 h 1078327"/>
              <a:gd name="connsiteX25" fmla="*/ 50806 w 5269296"/>
              <a:gd name="connsiteY25" fmla="*/ 856077 h 1078327"/>
              <a:gd name="connsiteX26" fmla="*/ 63506 w 5269296"/>
              <a:gd name="connsiteY26" fmla="*/ 913227 h 1078327"/>
              <a:gd name="connsiteX27" fmla="*/ 69856 w 5269296"/>
              <a:gd name="connsiteY27" fmla="*/ 932277 h 1078327"/>
              <a:gd name="connsiteX28" fmla="*/ 114306 w 5269296"/>
              <a:gd name="connsiteY28" fmla="*/ 951327 h 1078327"/>
              <a:gd name="connsiteX29" fmla="*/ 311156 w 5269296"/>
              <a:gd name="connsiteY29" fmla="*/ 957677 h 1078327"/>
              <a:gd name="connsiteX30" fmla="*/ 876306 w 5269296"/>
              <a:gd name="connsiteY30" fmla="*/ 970377 h 1078327"/>
              <a:gd name="connsiteX31" fmla="*/ 1117606 w 5269296"/>
              <a:gd name="connsiteY31" fmla="*/ 976727 h 1078327"/>
              <a:gd name="connsiteX32" fmla="*/ 1358906 w 5269296"/>
              <a:gd name="connsiteY32" fmla="*/ 1002127 h 1078327"/>
              <a:gd name="connsiteX33" fmla="*/ 1435106 w 5269296"/>
              <a:gd name="connsiteY33" fmla="*/ 1014827 h 1078327"/>
              <a:gd name="connsiteX34" fmla="*/ 1536706 w 5269296"/>
              <a:gd name="connsiteY34" fmla="*/ 1021177 h 1078327"/>
              <a:gd name="connsiteX35" fmla="*/ 1568456 w 5269296"/>
              <a:gd name="connsiteY35" fmla="*/ 1033877 h 1078327"/>
              <a:gd name="connsiteX36" fmla="*/ 1625606 w 5269296"/>
              <a:gd name="connsiteY36" fmla="*/ 1040227 h 1078327"/>
              <a:gd name="connsiteX37" fmla="*/ 1695456 w 5269296"/>
              <a:gd name="connsiteY37" fmla="*/ 1052927 h 1078327"/>
              <a:gd name="connsiteX38" fmla="*/ 2260606 w 5269296"/>
              <a:gd name="connsiteY38" fmla="*/ 1065627 h 1078327"/>
              <a:gd name="connsiteX39" fmla="*/ 2774956 w 5269296"/>
              <a:gd name="connsiteY39" fmla="*/ 1078327 h 1078327"/>
              <a:gd name="connsiteX40" fmla="*/ 3505206 w 5269296"/>
              <a:gd name="connsiteY40" fmla="*/ 1071977 h 1078327"/>
              <a:gd name="connsiteX41" fmla="*/ 3581406 w 5269296"/>
              <a:gd name="connsiteY41" fmla="*/ 1065627 h 1078327"/>
              <a:gd name="connsiteX42" fmla="*/ 3759206 w 5269296"/>
              <a:gd name="connsiteY42" fmla="*/ 1059277 h 1078327"/>
              <a:gd name="connsiteX43" fmla="*/ 3848106 w 5269296"/>
              <a:gd name="connsiteY43" fmla="*/ 1046577 h 1078327"/>
              <a:gd name="connsiteX44" fmla="*/ 4019556 w 5269296"/>
              <a:gd name="connsiteY44" fmla="*/ 1033877 h 1078327"/>
              <a:gd name="connsiteX45" fmla="*/ 4089406 w 5269296"/>
              <a:gd name="connsiteY45" fmla="*/ 1027527 h 1078327"/>
              <a:gd name="connsiteX46" fmla="*/ 4197356 w 5269296"/>
              <a:gd name="connsiteY46" fmla="*/ 1008477 h 1078327"/>
              <a:gd name="connsiteX47" fmla="*/ 4432306 w 5269296"/>
              <a:gd name="connsiteY47" fmla="*/ 989427 h 1078327"/>
              <a:gd name="connsiteX48" fmla="*/ 4724406 w 5269296"/>
              <a:gd name="connsiteY48" fmla="*/ 995777 h 1078327"/>
              <a:gd name="connsiteX49" fmla="*/ 5226056 w 5269296"/>
              <a:gd name="connsiteY49" fmla="*/ 995777 h 1078327"/>
              <a:gd name="connsiteX50" fmla="*/ 5226056 w 5269296"/>
              <a:gd name="connsiteY50" fmla="*/ 138527 h 1078327"/>
              <a:gd name="connsiteX0" fmla="*/ 5226056 w 5269296"/>
              <a:gd name="connsiteY0" fmla="*/ 138527 h 1078327"/>
              <a:gd name="connsiteX1" fmla="*/ 5226056 w 5269296"/>
              <a:gd name="connsiteY1" fmla="*/ 138527 h 1078327"/>
              <a:gd name="connsiteX2" fmla="*/ 2990856 w 5269296"/>
              <a:gd name="connsiteY2" fmla="*/ 87727 h 1078327"/>
              <a:gd name="connsiteX3" fmla="*/ 2863856 w 5269296"/>
              <a:gd name="connsiteY3" fmla="*/ 81377 h 1078327"/>
              <a:gd name="connsiteX4" fmla="*/ 2692406 w 5269296"/>
              <a:gd name="connsiteY4" fmla="*/ 62327 h 1078327"/>
              <a:gd name="connsiteX5" fmla="*/ 2628906 w 5269296"/>
              <a:gd name="connsiteY5" fmla="*/ 55977 h 1078327"/>
              <a:gd name="connsiteX6" fmla="*/ 2571756 w 5269296"/>
              <a:gd name="connsiteY6" fmla="*/ 43277 h 1078327"/>
              <a:gd name="connsiteX7" fmla="*/ 2203456 w 5269296"/>
              <a:gd name="connsiteY7" fmla="*/ 24227 h 1078327"/>
              <a:gd name="connsiteX8" fmla="*/ 1320806 w 5269296"/>
              <a:gd name="connsiteY8" fmla="*/ 17877 h 1078327"/>
              <a:gd name="connsiteX9" fmla="*/ 1231906 w 5269296"/>
              <a:gd name="connsiteY9" fmla="*/ 30577 h 1078327"/>
              <a:gd name="connsiteX10" fmla="*/ 1054106 w 5269296"/>
              <a:gd name="connsiteY10" fmla="*/ 36927 h 1078327"/>
              <a:gd name="connsiteX11" fmla="*/ 1009656 w 5269296"/>
              <a:gd name="connsiteY11" fmla="*/ 43277 h 1078327"/>
              <a:gd name="connsiteX12" fmla="*/ 971556 w 5269296"/>
              <a:gd name="connsiteY12" fmla="*/ 49627 h 1078327"/>
              <a:gd name="connsiteX13" fmla="*/ 901706 w 5269296"/>
              <a:gd name="connsiteY13" fmla="*/ 55977 h 1078327"/>
              <a:gd name="connsiteX14" fmla="*/ 787406 w 5269296"/>
              <a:gd name="connsiteY14" fmla="*/ 68677 h 1078327"/>
              <a:gd name="connsiteX15" fmla="*/ 704856 w 5269296"/>
              <a:gd name="connsiteY15" fmla="*/ 75027 h 1078327"/>
              <a:gd name="connsiteX16" fmla="*/ 647706 w 5269296"/>
              <a:gd name="connsiteY16" fmla="*/ 81377 h 1078327"/>
              <a:gd name="connsiteX17" fmla="*/ 571506 w 5269296"/>
              <a:gd name="connsiteY17" fmla="*/ 94077 h 1078327"/>
              <a:gd name="connsiteX18" fmla="*/ 400056 w 5269296"/>
              <a:gd name="connsiteY18" fmla="*/ 100427 h 1078327"/>
              <a:gd name="connsiteX19" fmla="*/ 50806 w 5269296"/>
              <a:gd name="connsiteY19" fmla="*/ 94077 h 1078327"/>
              <a:gd name="connsiteX20" fmla="*/ 12706 w 5269296"/>
              <a:gd name="connsiteY20" fmla="*/ 113127 h 1078327"/>
              <a:gd name="connsiteX21" fmla="*/ 19056 w 5269296"/>
              <a:gd name="connsiteY21" fmla="*/ 690977 h 1078327"/>
              <a:gd name="connsiteX22" fmla="*/ 25406 w 5269296"/>
              <a:gd name="connsiteY22" fmla="*/ 735427 h 1078327"/>
              <a:gd name="connsiteX23" fmla="*/ 44456 w 5269296"/>
              <a:gd name="connsiteY23" fmla="*/ 830677 h 1078327"/>
              <a:gd name="connsiteX24" fmla="*/ 50806 w 5269296"/>
              <a:gd name="connsiteY24" fmla="*/ 856077 h 1078327"/>
              <a:gd name="connsiteX25" fmla="*/ 63506 w 5269296"/>
              <a:gd name="connsiteY25" fmla="*/ 913227 h 1078327"/>
              <a:gd name="connsiteX26" fmla="*/ 69856 w 5269296"/>
              <a:gd name="connsiteY26" fmla="*/ 932277 h 1078327"/>
              <a:gd name="connsiteX27" fmla="*/ 114306 w 5269296"/>
              <a:gd name="connsiteY27" fmla="*/ 951327 h 1078327"/>
              <a:gd name="connsiteX28" fmla="*/ 311156 w 5269296"/>
              <a:gd name="connsiteY28" fmla="*/ 957677 h 1078327"/>
              <a:gd name="connsiteX29" fmla="*/ 876306 w 5269296"/>
              <a:gd name="connsiteY29" fmla="*/ 970377 h 1078327"/>
              <a:gd name="connsiteX30" fmla="*/ 1117606 w 5269296"/>
              <a:gd name="connsiteY30" fmla="*/ 976727 h 1078327"/>
              <a:gd name="connsiteX31" fmla="*/ 1358906 w 5269296"/>
              <a:gd name="connsiteY31" fmla="*/ 1002127 h 1078327"/>
              <a:gd name="connsiteX32" fmla="*/ 1435106 w 5269296"/>
              <a:gd name="connsiteY32" fmla="*/ 1014827 h 1078327"/>
              <a:gd name="connsiteX33" fmla="*/ 1536706 w 5269296"/>
              <a:gd name="connsiteY33" fmla="*/ 1021177 h 1078327"/>
              <a:gd name="connsiteX34" fmla="*/ 1568456 w 5269296"/>
              <a:gd name="connsiteY34" fmla="*/ 1033877 h 1078327"/>
              <a:gd name="connsiteX35" fmla="*/ 1625606 w 5269296"/>
              <a:gd name="connsiteY35" fmla="*/ 1040227 h 1078327"/>
              <a:gd name="connsiteX36" fmla="*/ 1695456 w 5269296"/>
              <a:gd name="connsiteY36" fmla="*/ 1052927 h 1078327"/>
              <a:gd name="connsiteX37" fmla="*/ 2260606 w 5269296"/>
              <a:gd name="connsiteY37" fmla="*/ 1065627 h 1078327"/>
              <a:gd name="connsiteX38" fmla="*/ 2774956 w 5269296"/>
              <a:gd name="connsiteY38" fmla="*/ 1078327 h 1078327"/>
              <a:gd name="connsiteX39" fmla="*/ 3505206 w 5269296"/>
              <a:gd name="connsiteY39" fmla="*/ 1071977 h 1078327"/>
              <a:gd name="connsiteX40" fmla="*/ 3581406 w 5269296"/>
              <a:gd name="connsiteY40" fmla="*/ 1065627 h 1078327"/>
              <a:gd name="connsiteX41" fmla="*/ 3759206 w 5269296"/>
              <a:gd name="connsiteY41" fmla="*/ 1059277 h 1078327"/>
              <a:gd name="connsiteX42" fmla="*/ 3848106 w 5269296"/>
              <a:gd name="connsiteY42" fmla="*/ 1046577 h 1078327"/>
              <a:gd name="connsiteX43" fmla="*/ 4019556 w 5269296"/>
              <a:gd name="connsiteY43" fmla="*/ 1033877 h 1078327"/>
              <a:gd name="connsiteX44" fmla="*/ 4089406 w 5269296"/>
              <a:gd name="connsiteY44" fmla="*/ 1027527 h 1078327"/>
              <a:gd name="connsiteX45" fmla="*/ 4197356 w 5269296"/>
              <a:gd name="connsiteY45" fmla="*/ 1008477 h 1078327"/>
              <a:gd name="connsiteX46" fmla="*/ 4432306 w 5269296"/>
              <a:gd name="connsiteY46" fmla="*/ 989427 h 1078327"/>
              <a:gd name="connsiteX47" fmla="*/ 4724406 w 5269296"/>
              <a:gd name="connsiteY47" fmla="*/ 995777 h 1078327"/>
              <a:gd name="connsiteX48" fmla="*/ 5226056 w 5269296"/>
              <a:gd name="connsiteY48" fmla="*/ 995777 h 1078327"/>
              <a:gd name="connsiteX49" fmla="*/ 5226056 w 5269296"/>
              <a:gd name="connsiteY49" fmla="*/ 138527 h 1078327"/>
              <a:gd name="connsiteX0" fmla="*/ 5226056 w 5269296"/>
              <a:gd name="connsiteY0" fmla="*/ 138527 h 1078327"/>
              <a:gd name="connsiteX1" fmla="*/ 5226056 w 5269296"/>
              <a:gd name="connsiteY1" fmla="*/ 138527 h 1078327"/>
              <a:gd name="connsiteX2" fmla="*/ 2863856 w 5269296"/>
              <a:gd name="connsiteY2" fmla="*/ 81377 h 1078327"/>
              <a:gd name="connsiteX3" fmla="*/ 2692406 w 5269296"/>
              <a:gd name="connsiteY3" fmla="*/ 62327 h 1078327"/>
              <a:gd name="connsiteX4" fmla="*/ 2628906 w 5269296"/>
              <a:gd name="connsiteY4" fmla="*/ 55977 h 1078327"/>
              <a:gd name="connsiteX5" fmla="*/ 2571756 w 5269296"/>
              <a:gd name="connsiteY5" fmla="*/ 43277 h 1078327"/>
              <a:gd name="connsiteX6" fmla="*/ 2203456 w 5269296"/>
              <a:gd name="connsiteY6" fmla="*/ 24227 h 1078327"/>
              <a:gd name="connsiteX7" fmla="*/ 1320806 w 5269296"/>
              <a:gd name="connsiteY7" fmla="*/ 17877 h 1078327"/>
              <a:gd name="connsiteX8" fmla="*/ 1231906 w 5269296"/>
              <a:gd name="connsiteY8" fmla="*/ 30577 h 1078327"/>
              <a:gd name="connsiteX9" fmla="*/ 1054106 w 5269296"/>
              <a:gd name="connsiteY9" fmla="*/ 36927 h 1078327"/>
              <a:gd name="connsiteX10" fmla="*/ 1009656 w 5269296"/>
              <a:gd name="connsiteY10" fmla="*/ 43277 h 1078327"/>
              <a:gd name="connsiteX11" fmla="*/ 971556 w 5269296"/>
              <a:gd name="connsiteY11" fmla="*/ 49627 h 1078327"/>
              <a:gd name="connsiteX12" fmla="*/ 901706 w 5269296"/>
              <a:gd name="connsiteY12" fmla="*/ 55977 h 1078327"/>
              <a:gd name="connsiteX13" fmla="*/ 787406 w 5269296"/>
              <a:gd name="connsiteY13" fmla="*/ 68677 h 1078327"/>
              <a:gd name="connsiteX14" fmla="*/ 704856 w 5269296"/>
              <a:gd name="connsiteY14" fmla="*/ 75027 h 1078327"/>
              <a:gd name="connsiteX15" fmla="*/ 647706 w 5269296"/>
              <a:gd name="connsiteY15" fmla="*/ 81377 h 1078327"/>
              <a:gd name="connsiteX16" fmla="*/ 571506 w 5269296"/>
              <a:gd name="connsiteY16" fmla="*/ 94077 h 1078327"/>
              <a:gd name="connsiteX17" fmla="*/ 400056 w 5269296"/>
              <a:gd name="connsiteY17" fmla="*/ 100427 h 1078327"/>
              <a:gd name="connsiteX18" fmla="*/ 50806 w 5269296"/>
              <a:gd name="connsiteY18" fmla="*/ 94077 h 1078327"/>
              <a:gd name="connsiteX19" fmla="*/ 12706 w 5269296"/>
              <a:gd name="connsiteY19" fmla="*/ 113127 h 1078327"/>
              <a:gd name="connsiteX20" fmla="*/ 19056 w 5269296"/>
              <a:gd name="connsiteY20" fmla="*/ 690977 h 1078327"/>
              <a:gd name="connsiteX21" fmla="*/ 25406 w 5269296"/>
              <a:gd name="connsiteY21" fmla="*/ 735427 h 1078327"/>
              <a:gd name="connsiteX22" fmla="*/ 44456 w 5269296"/>
              <a:gd name="connsiteY22" fmla="*/ 830677 h 1078327"/>
              <a:gd name="connsiteX23" fmla="*/ 50806 w 5269296"/>
              <a:gd name="connsiteY23" fmla="*/ 856077 h 1078327"/>
              <a:gd name="connsiteX24" fmla="*/ 63506 w 5269296"/>
              <a:gd name="connsiteY24" fmla="*/ 913227 h 1078327"/>
              <a:gd name="connsiteX25" fmla="*/ 69856 w 5269296"/>
              <a:gd name="connsiteY25" fmla="*/ 932277 h 1078327"/>
              <a:gd name="connsiteX26" fmla="*/ 114306 w 5269296"/>
              <a:gd name="connsiteY26" fmla="*/ 951327 h 1078327"/>
              <a:gd name="connsiteX27" fmla="*/ 311156 w 5269296"/>
              <a:gd name="connsiteY27" fmla="*/ 957677 h 1078327"/>
              <a:gd name="connsiteX28" fmla="*/ 876306 w 5269296"/>
              <a:gd name="connsiteY28" fmla="*/ 970377 h 1078327"/>
              <a:gd name="connsiteX29" fmla="*/ 1117606 w 5269296"/>
              <a:gd name="connsiteY29" fmla="*/ 976727 h 1078327"/>
              <a:gd name="connsiteX30" fmla="*/ 1358906 w 5269296"/>
              <a:gd name="connsiteY30" fmla="*/ 1002127 h 1078327"/>
              <a:gd name="connsiteX31" fmla="*/ 1435106 w 5269296"/>
              <a:gd name="connsiteY31" fmla="*/ 1014827 h 1078327"/>
              <a:gd name="connsiteX32" fmla="*/ 1536706 w 5269296"/>
              <a:gd name="connsiteY32" fmla="*/ 1021177 h 1078327"/>
              <a:gd name="connsiteX33" fmla="*/ 1568456 w 5269296"/>
              <a:gd name="connsiteY33" fmla="*/ 1033877 h 1078327"/>
              <a:gd name="connsiteX34" fmla="*/ 1625606 w 5269296"/>
              <a:gd name="connsiteY34" fmla="*/ 1040227 h 1078327"/>
              <a:gd name="connsiteX35" fmla="*/ 1695456 w 5269296"/>
              <a:gd name="connsiteY35" fmla="*/ 1052927 h 1078327"/>
              <a:gd name="connsiteX36" fmla="*/ 2260606 w 5269296"/>
              <a:gd name="connsiteY36" fmla="*/ 1065627 h 1078327"/>
              <a:gd name="connsiteX37" fmla="*/ 2774956 w 5269296"/>
              <a:gd name="connsiteY37" fmla="*/ 1078327 h 1078327"/>
              <a:gd name="connsiteX38" fmla="*/ 3505206 w 5269296"/>
              <a:gd name="connsiteY38" fmla="*/ 1071977 h 1078327"/>
              <a:gd name="connsiteX39" fmla="*/ 3581406 w 5269296"/>
              <a:gd name="connsiteY39" fmla="*/ 1065627 h 1078327"/>
              <a:gd name="connsiteX40" fmla="*/ 3759206 w 5269296"/>
              <a:gd name="connsiteY40" fmla="*/ 1059277 h 1078327"/>
              <a:gd name="connsiteX41" fmla="*/ 3848106 w 5269296"/>
              <a:gd name="connsiteY41" fmla="*/ 1046577 h 1078327"/>
              <a:gd name="connsiteX42" fmla="*/ 4019556 w 5269296"/>
              <a:gd name="connsiteY42" fmla="*/ 1033877 h 1078327"/>
              <a:gd name="connsiteX43" fmla="*/ 4089406 w 5269296"/>
              <a:gd name="connsiteY43" fmla="*/ 1027527 h 1078327"/>
              <a:gd name="connsiteX44" fmla="*/ 4197356 w 5269296"/>
              <a:gd name="connsiteY44" fmla="*/ 1008477 h 1078327"/>
              <a:gd name="connsiteX45" fmla="*/ 4432306 w 5269296"/>
              <a:gd name="connsiteY45" fmla="*/ 989427 h 1078327"/>
              <a:gd name="connsiteX46" fmla="*/ 4724406 w 5269296"/>
              <a:gd name="connsiteY46" fmla="*/ 995777 h 1078327"/>
              <a:gd name="connsiteX47" fmla="*/ 5226056 w 5269296"/>
              <a:gd name="connsiteY47" fmla="*/ 995777 h 1078327"/>
              <a:gd name="connsiteX48" fmla="*/ 5226056 w 5269296"/>
              <a:gd name="connsiteY48" fmla="*/ 138527 h 1078327"/>
              <a:gd name="connsiteX0" fmla="*/ 5226056 w 5269296"/>
              <a:gd name="connsiteY0" fmla="*/ 138527 h 1078327"/>
              <a:gd name="connsiteX1" fmla="*/ 5226056 w 5269296"/>
              <a:gd name="connsiteY1" fmla="*/ 138527 h 1078327"/>
              <a:gd name="connsiteX2" fmla="*/ 2692406 w 5269296"/>
              <a:gd name="connsiteY2" fmla="*/ 62327 h 1078327"/>
              <a:gd name="connsiteX3" fmla="*/ 2628906 w 5269296"/>
              <a:gd name="connsiteY3" fmla="*/ 55977 h 1078327"/>
              <a:gd name="connsiteX4" fmla="*/ 2571756 w 5269296"/>
              <a:gd name="connsiteY4" fmla="*/ 43277 h 1078327"/>
              <a:gd name="connsiteX5" fmla="*/ 2203456 w 5269296"/>
              <a:gd name="connsiteY5" fmla="*/ 24227 h 1078327"/>
              <a:gd name="connsiteX6" fmla="*/ 1320806 w 5269296"/>
              <a:gd name="connsiteY6" fmla="*/ 17877 h 1078327"/>
              <a:gd name="connsiteX7" fmla="*/ 1231906 w 5269296"/>
              <a:gd name="connsiteY7" fmla="*/ 30577 h 1078327"/>
              <a:gd name="connsiteX8" fmla="*/ 1054106 w 5269296"/>
              <a:gd name="connsiteY8" fmla="*/ 36927 h 1078327"/>
              <a:gd name="connsiteX9" fmla="*/ 1009656 w 5269296"/>
              <a:gd name="connsiteY9" fmla="*/ 43277 h 1078327"/>
              <a:gd name="connsiteX10" fmla="*/ 971556 w 5269296"/>
              <a:gd name="connsiteY10" fmla="*/ 49627 h 1078327"/>
              <a:gd name="connsiteX11" fmla="*/ 901706 w 5269296"/>
              <a:gd name="connsiteY11" fmla="*/ 55977 h 1078327"/>
              <a:gd name="connsiteX12" fmla="*/ 787406 w 5269296"/>
              <a:gd name="connsiteY12" fmla="*/ 68677 h 1078327"/>
              <a:gd name="connsiteX13" fmla="*/ 704856 w 5269296"/>
              <a:gd name="connsiteY13" fmla="*/ 75027 h 1078327"/>
              <a:gd name="connsiteX14" fmla="*/ 647706 w 5269296"/>
              <a:gd name="connsiteY14" fmla="*/ 81377 h 1078327"/>
              <a:gd name="connsiteX15" fmla="*/ 571506 w 5269296"/>
              <a:gd name="connsiteY15" fmla="*/ 94077 h 1078327"/>
              <a:gd name="connsiteX16" fmla="*/ 400056 w 5269296"/>
              <a:gd name="connsiteY16" fmla="*/ 100427 h 1078327"/>
              <a:gd name="connsiteX17" fmla="*/ 50806 w 5269296"/>
              <a:gd name="connsiteY17" fmla="*/ 94077 h 1078327"/>
              <a:gd name="connsiteX18" fmla="*/ 12706 w 5269296"/>
              <a:gd name="connsiteY18" fmla="*/ 113127 h 1078327"/>
              <a:gd name="connsiteX19" fmla="*/ 19056 w 5269296"/>
              <a:gd name="connsiteY19" fmla="*/ 690977 h 1078327"/>
              <a:gd name="connsiteX20" fmla="*/ 25406 w 5269296"/>
              <a:gd name="connsiteY20" fmla="*/ 735427 h 1078327"/>
              <a:gd name="connsiteX21" fmla="*/ 44456 w 5269296"/>
              <a:gd name="connsiteY21" fmla="*/ 830677 h 1078327"/>
              <a:gd name="connsiteX22" fmla="*/ 50806 w 5269296"/>
              <a:gd name="connsiteY22" fmla="*/ 856077 h 1078327"/>
              <a:gd name="connsiteX23" fmla="*/ 63506 w 5269296"/>
              <a:gd name="connsiteY23" fmla="*/ 913227 h 1078327"/>
              <a:gd name="connsiteX24" fmla="*/ 69856 w 5269296"/>
              <a:gd name="connsiteY24" fmla="*/ 932277 h 1078327"/>
              <a:gd name="connsiteX25" fmla="*/ 114306 w 5269296"/>
              <a:gd name="connsiteY25" fmla="*/ 951327 h 1078327"/>
              <a:gd name="connsiteX26" fmla="*/ 311156 w 5269296"/>
              <a:gd name="connsiteY26" fmla="*/ 957677 h 1078327"/>
              <a:gd name="connsiteX27" fmla="*/ 876306 w 5269296"/>
              <a:gd name="connsiteY27" fmla="*/ 970377 h 1078327"/>
              <a:gd name="connsiteX28" fmla="*/ 1117606 w 5269296"/>
              <a:gd name="connsiteY28" fmla="*/ 976727 h 1078327"/>
              <a:gd name="connsiteX29" fmla="*/ 1358906 w 5269296"/>
              <a:gd name="connsiteY29" fmla="*/ 1002127 h 1078327"/>
              <a:gd name="connsiteX30" fmla="*/ 1435106 w 5269296"/>
              <a:gd name="connsiteY30" fmla="*/ 1014827 h 1078327"/>
              <a:gd name="connsiteX31" fmla="*/ 1536706 w 5269296"/>
              <a:gd name="connsiteY31" fmla="*/ 1021177 h 1078327"/>
              <a:gd name="connsiteX32" fmla="*/ 1568456 w 5269296"/>
              <a:gd name="connsiteY32" fmla="*/ 1033877 h 1078327"/>
              <a:gd name="connsiteX33" fmla="*/ 1625606 w 5269296"/>
              <a:gd name="connsiteY33" fmla="*/ 1040227 h 1078327"/>
              <a:gd name="connsiteX34" fmla="*/ 1695456 w 5269296"/>
              <a:gd name="connsiteY34" fmla="*/ 1052927 h 1078327"/>
              <a:gd name="connsiteX35" fmla="*/ 2260606 w 5269296"/>
              <a:gd name="connsiteY35" fmla="*/ 1065627 h 1078327"/>
              <a:gd name="connsiteX36" fmla="*/ 2774956 w 5269296"/>
              <a:gd name="connsiteY36" fmla="*/ 1078327 h 1078327"/>
              <a:gd name="connsiteX37" fmla="*/ 3505206 w 5269296"/>
              <a:gd name="connsiteY37" fmla="*/ 1071977 h 1078327"/>
              <a:gd name="connsiteX38" fmla="*/ 3581406 w 5269296"/>
              <a:gd name="connsiteY38" fmla="*/ 1065627 h 1078327"/>
              <a:gd name="connsiteX39" fmla="*/ 3759206 w 5269296"/>
              <a:gd name="connsiteY39" fmla="*/ 1059277 h 1078327"/>
              <a:gd name="connsiteX40" fmla="*/ 3848106 w 5269296"/>
              <a:gd name="connsiteY40" fmla="*/ 1046577 h 1078327"/>
              <a:gd name="connsiteX41" fmla="*/ 4019556 w 5269296"/>
              <a:gd name="connsiteY41" fmla="*/ 1033877 h 1078327"/>
              <a:gd name="connsiteX42" fmla="*/ 4089406 w 5269296"/>
              <a:gd name="connsiteY42" fmla="*/ 1027527 h 1078327"/>
              <a:gd name="connsiteX43" fmla="*/ 4197356 w 5269296"/>
              <a:gd name="connsiteY43" fmla="*/ 1008477 h 1078327"/>
              <a:gd name="connsiteX44" fmla="*/ 4432306 w 5269296"/>
              <a:gd name="connsiteY44" fmla="*/ 989427 h 1078327"/>
              <a:gd name="connsiteX45" fmla="*/ 4724406 w 5269296"/>
              <a:gd name="connsiteY45" fmla="*/ 995777 h 1078327"/>
              <a:gd name="connsiteX46" fmla="*/ 5226056 w 5269296"/>
              <a:gd name="connsiteY46" fmla="*/ 995777 h 1078327"/>
              <a:gd name="connsiteX47" fmla="*/ 5226056 w 5269296"/>
              <a:gd name="connsiteY47" fmla="*/ 138527 h 1078327"/>
              <a:gd name="connsiteX0" fmla="*/ 5226056 w 5269296"/>
              <a:gd name="connsiteY0" fmla="*/ 138527 h 1078327"/>
              <a:gd name="connsiteX1" fmla="*/ 5226056 w 5269296"/>
              <a:gd name="connsiteY1" fmla="*/ 138527 h 1078327"/>
              <a:gd name="connsiteX2" fmla="*/ 2628906 w 5269296"/>
              <a:gd name="connsiteY2" fmla="*/ 55977 h 1078327"/>
              <a:gd name="connsiteX3" fmla="*/ 2571756 w 5269296"/>
              <a:gd name="connsiteY3" fmla="*/ 43277 h 1078327"/>
              <a:gd name="connsiteX4" fmla="*/ 2203456 w 5269296"/>
              <a:gd name="connsiteY4" fmla="*/ 24227 h 1078327"/>
              <a:gd name="connsiteX5" fmla="*/ 1320806 w 5269296"/>
              <a:gd name="connsiteY5" fmla="*/ 17877 h 1078327"/>
              <a:gd name="connsiteX6" fmla="*/ 1231906 w 5269296"/>
              <a:gd name="connsiteY6" fmla="*/ 30577 h 1078327"/>
              <a:gd name="connsiteX7" fmla="*/ 1054106 w 5269296"/>
              <a:gd name="connsiteY7" fmla="*/ 36927 h 1078327"/>
              <a:gd name="connsiteX8" fmla="*/ 1009656 w 5269296"/>
              <a:gd name="connsiteY8" fmla="*/ 43277 h 1078327"/>
              <a:gd name="connsiteX9" fmla="*/ 971556 w 5269296"/>
              <a:gd name="connsiteY9" fmla="*/ 49627 h 1078327"/>
              <a:gd name="connsiteX10" fmla="*/ 901706 w 5269296"/>
              <a:gd name="connsiteY10" fmla="*/ 55977 h 1078327"/>
              <a:gd name="connsiteX11" fmla="*/ 787406 w 5269296"/>
              <a:gd name="connsiteY11" fmla="*/ 68677 h 1078327"/>
              <a:gd name="connsiteX12" fmla="*/ 704856 w 5269296"/>
              <a:gd name="connsiteY12" fmla="*/ 75027 h 1078327"/>
              <a:gd name="connsiteX13" fmla="*/ 647706 w 5269296"/>
              <a:gd name="connsiteY13" fmla="*/ 81377 h 1078327"/>
              <a:gd name="connsiteX14" fmla="*/ 571506 w 5269296"/>
              <a:gd name="connsiteY14" fmla="*/ 94077 h 1078327"/>
              <a:gd name="connsiteX15" fmla="*/ 400056 w 5269296"/>
              <a:gd name="connsiteY15" fmla="*/ 100427 h 1078327"/>
              <a:gd name="connsiteX16" fmla="*/ 50806 w 5269296"/>
              <a:gd name="connsiteY16" fmla="*/ 94077 h 1078327"/>
              <a:gd name="connsiteX17" fmla="*/ 12706 w 5269296"/>
              <a:gd name="connsiteY17" fmla="*/ 113127 h 1078327"/>
              <a:gd name="connsiteX18" fmla="*/ 19056 w 5269296"/>
              <a:gd name="connsiteY18" fmla="*/ 690977 h 1078327"/>
              <a:gd name="connsiteX19" fmla="*/ 25406 w 5269296"/>
              <a:gd name="connsiteY19" fmla="*/ 735427 h 1078327"/>
              <a:gd name="connsiteX20" fmla="*/ 44456 w 5269296"/>
              <a:gd name="connsiteY20" fmla="*/ 830677 h 1078327"/>
              <a:gd name="connsiteX21" fmla="*/ 50806 w 5269296"/>
              <a:gd name="connsiteY21" fmla="*/ 856077 h 1078327"/>
              <a:gd name="connsiteX22" fmla="*/ 63506 w 5269296"/>
              <a:gd name="connsiteY22" fmla="*/ 913227 h 1078327"/>
              <a:gd name="connsiteX23" fmla="*/ 69856 w 5269296"/>
              <a:gd name="connsiteY23" fmla="*/ 932277 h 1078327"/>
              <a:gd name="connsiteX24" fmla="*/ 114306 w 5269296"/>
              <a:gd name="connsiteY24" fmla="*/ 951327 h 1078327"/>
              <a:gd name="connsiteX25" fmla="*/ 311156 w 5269296"/>
              <a:gd name="connsiteY25" fmla="*/ 957677 h 1078327"/>
              <a:gd name="connsiteX26" fmla="*/ 876306 w 5269296"/>
              <a:gd name="connsiteY26" fmla="*/ 970377 h 1078327"/>
              <a:gd name="connsiteX27" fmla="*/ 1117606 w 5269296"/>
              <a:gd name="connsiteY27" fmla="*/ 976727 h 1078327"/>
              <a:gd name="connsiteX28" fmla="*/ 1358906 w 5269296"/>
              <a:gd name="connsiteY28" fmla="*/ 1002127 h 1078327"/>
              <a:gd name="connsiteX29" fmla="*/ 1435106 w 5269296"/>
              <a:gd name="connsiteY29" fmla="*/ 1014827 h 1078327"/>
              <a:gd name="connsiteX30" fmla="*/ 1536706 w 5269296"/>
              <a:gd name="connsiteY30" fmla="*/ 1021177 h 1078327"/>
              <a:gd name="connsiteX31" fmla="*/ 1568456 w 5269296"/>
              <a:gd name="connsiteY31" fmla="*/ 1033877 h 1078327"/>
              <a:gd name="connsiteX32" fmla="*/ 1625606 w 5269296"/>
              <a:gd name="connsiteY32" fmla="*/ 1040227 h 1078327"/>
              <a:gd name="connsiteX33" fmla="*/ 1695456 w 5269296"/>
              <a:gd name="connsiteY33" fmla="*/ 1052927 h 1078327"/>
              <a:gd name="connsiteX34" fmla="*/ 2260606 w 5269296"/>
              <a:gd name="connsiteY34" fmla="*/ 1065627 h 1078327"/>
              <a:gd name="connsiteX35" fmla="*/ 2774956 w 5269296"/>
              <a:gd name="connsiteY35" fmla="*/ 1078327 h 1078327"/>
              <a:gd name="connsiteX36" fmla="*/ 3505206 w 5269296"/>
              <a:gd name="connsiteY36" fmla="*/ 1071977 h 1078327"/>
              <a:gd name="connsiteX37" fmla="*/ 3581406 w 5269296"/>
              <a:gd name="connsiteY37" fmla="*/ 1065627 h 1078327"/>
              <a:gd name="connsiteX38" fmla="*/ 3759206 w 5269296"/>
              <a:gd name="connsiteY38" fmla="*/ 1059277 h 1078327"/>
              <a:gd name="connsiteX39" fmla="*/ 3848106 w 5269296"/>
              <a:gd name="connsiteY39" fmla="*/ 1046577 h 1078327"/>
              <a:gd name="connsiteX40" fmla="*/ 4019556 w 5269296"/>
              <a:gd name="connsiteY40" fmla="*/ 1033877 h 1078327"/>
              <a:gd name="connsiteX41" fmla="*/ 4089406 w 5269296"/>
              <a:gd name="connsiteY41" fmla="*/ 1027527 h 1078327"/>
              <a:gd name="connsiteX42" fmla="*/ 4197356 w 5269296"/>
              <a:gd name="connsiteY42" fmla="*/ 1008477 h 1078327"/>
              <a:gd name="connsiteX43" fmla="*/ 4432306 w 5269296"/>
              <a:gd name="connsiteY43" fmla="*/ 989427 h 1078327"/>
              <a:gd name="connsiteX44" fmla="*/ 4724406 w 5269296"/>
              <a:gd name="connsiteY44" fmla="*/ 995777 h 1078327"/>
              <a:gd name="connsiteX45" fmla="*/ 5226056 w 5269296"/>
              <a:gd name="connsiteY45" fmla="*/ 995777 h 1078327"/>
              <a:gd name="connsiteX46" fmla="*/ 5226056 w 5269296"/>
              <a:gd name="connsiteY46" fmla="*/ 138527 h 1078327"/>
              <a:gd name="connsiteX0" fmla="*/ 5226056 w 5269296"/>
              <a:gd name="connsiteY0" fmla="*/ 138527 h 1078327"/>
              <a:gd name="connsiteX1" fmla="*/ 5226056 w 5269296"/>
              <a:gd name="connsiteY1" fmla="*/ 138527 h 1078327"/>
              <a:gd name="connsiteX2" fmla="*/ 2571756 w 5269296"/>
              <a:gd name="connsiteY2" fmla="*/ 43277 h 1078327"/>
              <a:gd name="connsiteX3" fmla="*/ 2203456 w 5269296"/>
              <a:gd name="connsiteY3" fmla="*/ 24227 h 1078327"/>
              <a:gd name="connsiteX4" fmla="*/ 1320806 w 5269296"/>
              <a:gd name="connsiteY4" fmla="*/ 17877 h 1078327"/>
              <a:gd name="connsiteX5" fmla="*/ 1231906 w 5269296"/>
              <a:gd name="connsiteY5" fmla="*/ 30577 h 1078327"/>
              <a:gd name="connsiteX6" fmla="*/ 1054106 w 5269296"/>
              <a:gd name="connsiteY6" fmla="*/ 36927 h 1078327"/>
              <a:gd name="connsiteX7" fmla="*/ 1009656 w 5269296"/>
              <a:gd name="connsiteY7" fmla="*/ 43277 h 1078327"/>
              <a:gd name="connsiteX8" fmla="*/ 971556 w 5269296"/>
              <a:gd name="connsiteY8" fmla="*/ 49627 h 1078327"/>
              <a:gd name="connsiteX9" fmla="*/ 901706 w 5269296"/>
              <a:gd name="connsiteY9" fmla="*/ 55977 h 1078327"/>
              <a:gd name="connsiteX10" fmla="*/ 787406 w 5269296"/>
              <a:gd name="connsiteY10" fmla="*/ 68677 h 1078327"/>
              <a:gd name="connsiteX11" fmla="*/ 704856 w 5269296"/>
              <a:gd name="connsiteY11" fmla="*/ 75027 h 1078327"/>
              <a:gd name="connsiteX12" fmla="*/ 647706 w 5269296"/>
              <a:gd name="connsiteY12" fmla="*/ 81377 h 1078327"/>
              <a:gd name="connsiteX13" fmla="*/ 571506 w 5269296"/>
              <a:gd name="connsiteY13" fmla="*/ 94077 h 1078327"/>
              <a:gd name="connsiteX14" fmla="*/ 400056 w 5269296"/>
              <a:gd name="connsiteY14" fmla="*/ 100427 h 1078327"/>
              <a:gd name="connsiteX15" fmla="*/ 50806 w 5269296"/>
              <a:gd name="connsiteY15" fmla="*/ 94077 h 1078327"/>
              <a:gd name="connsiteX16" fmla="*/ 12706 w 5269296"/>
              <a:gd name="connsiteY16" fmla="*/ 113127 h 1078327"/>
              <a:gd name="connsiteX17" fmla="*/ 19056 w 5269296"/>
              <a:gd name="connsiteY17" fmla="*/ 690977 h 1078327"/>
              <a:gd name="connsiteX18" fmla="*/ 25406 w 5269296"/>
              <a:gd name="connsiteY18" fmla="*/ 735427 h 1078327"/>
              <a:gd name="connsiteX19" fmla="*/ 44456 w 5269296"/>
              <a:gd name="connsiteY19" fmla="*/ 830677 h 1078327"/>
              <a:gd name="connsiteX20" fmla="*/ 50806 w 5269296"/>
              <a:gd name="connsiteY20" fmla="*/ 856077 h 1078327"/>
              <a:gd name="connsiteX21" fmla="*/ 63506 w 5269296"/>
              <a:gd name="connsiteY21" fmla="*/ 913227 h 1078327"/>
              <a:gd name="connsiteX22" fmla="*/ 69856 w 5269296"/>
              <a:gd name="connsiteY22" fmla="*/ 932277 h 1078327"/>
              <a:gd name="connsiteX23" fmla="*/ 114306 w 5269296"/>
              <a:gd name="connsiteY23" fmla="*/ 951327 h 1078327"/>
              <a:gd name="connsiteX24" fmla="*/ 311156 w 5269296"/>
              <a:gd name="connsiteY24" fmla="*/ 957677 h 1078327"/>
              <a:gd name="connsiteX25" fmla="*/ 876306 w 5269296"/>
              <a:gd name="connsiteY25" fmla="*/ 970377 h 1078327"/>
              <a:gd name="connsiteX26" fmla="*/ 1117606 w 5269296"/>
              <a:gd name="connsiteY26" fmla="*/ 976727 h 1078327"/>
              <a:gd name="connsiteX27" fmla="*/ 1358906 w 5269296"/>
              <a:gd name="connsiteY27" fmla="*/ 1002127 h 1078327"/>
              <a:gd name="connsiteX28" fmla="*/ 1435106 w 5269296"/>
              <a:gd name="connsiteY28" fmla="*/ 1014827 h 1078327"/>
              <a:gd name="connsiteX29" fmla="*/ 1536706 w 5269296"/>
              <a:gd name="connsiteY29" fmla="*/ 1021177 h 1078327"/>
              <a:gd name="connsiteX30" fmla="*/ 1568456 w 5269296"/>
              <a:gd name="connsiteY30" fmla="*/ 1033877 h 1078327"/>
              <a:gd name="connsiteX31" fmla="*/ 1625606 w 5269296"/>
              <a:gd name="connsiteY31" fmla="*/ 1040227 h 1078327"/>
              <a:gd name="connsiteX32" fmla="*/ 1695456 w 5269296"/>
              <a:gd name="connsiteY32" fmla="*/ 1052927 h 1078327"/>
              <a:gd name="connsiteX33" fmla="*/ 2260606 w 5269296"/>
              <a:gd name="connsiteY33" fmla="*/ 1065627 h 1078327"/>
              <a:gd name="connsiteX34" fmla="*/ 2774956 w 5269296"/>
              <a:gd name="connsiteY34" fmla="*/ 1078327 h 1078327"/>
              <a:gd name="connsiteX35" fmla="*/ 3505206 w 5269296"/>
              <a:gd name="connsiteY35" fmla="*/ 1071977 h 1078327"/>
              <a:gd name="connsiteX36" fmla="*/ 3581406 w 5269296"/>
              <a:gd name="connsiteY36" fmla="*/ 1065627 h 1078327"/>
              <a:gd name="connsiteX37" fmla="*/ 3759206 w 5269296"/>
              <a:gd name="connsiteY37" fmla="*/ 1059277 h 1078327"/>
              <a:gd name="connsiteX38" fmla="*/ 3848106 w 5269296"/>
              <a:gd name="connsiteY38" fmla="*/ 1046577 h 1078327"/>
              <a:gd name="connsiteX39" fmla="*/ 4019556 w 5269296"/>
              <a:gd name="connsiteY39" fmla="*/ 1033877 h 1078327"/>
              <a:gd name="connsiteX40" fmla="*/ 4089406 w 5269296"/>
              <a:gd name="connsiteY40" fmla="*/ 1027527 h 1078327"/>
              <a:gd name="connsiteX41" fmla="*/ 4197356 w 5269296"/>
              <a:gd name="connsiteY41" fmla="*/ 1008477 h 1078327"/>
              <a:gd name="connsiteX42" fmla="*/ 4432306 w 5269296"/>
              <a:gd name="connsiteY42" fmla="*/ 989427 h 1078327"/>
              <a:gd name="connsiteX43" fmla="*/ 4724406 w 5269296"/>
              <a:gd name="connsiteY43" fmla="*/ 995777 h 1078327"/>
              <a:gd name="connsiteX44" fmla="*/ 5226056 w 5269296"/>
              <a:gd name="connsiteY44" fmla="*/ 995777 h 1078327"/>
              <a:gd name="connsiteX45" fmla="*/ 5226056 w 5269296"/>
              <a:gd name="connsiteY45" fmla="*/ 138527 h 1078327"/>
              <a:gd name="connsiteX0" fmla="*/ 5226056 w 5269296"/>
              <a:gd name="connsiteY0" fmla="*/ 138527 h 1078327"/>
              <a:gd name="connsiteX1" fmla="*/ 5226056 w 5269296"/>
              <a:gd name="connsiteY1" fmla="*/ 138527 h 1078327"/>
              <a:gd name="connsiteX2" fmla="*/ 2203456 w 5269296"/>
              <a:gd name="connsiteY2" fmla="*/ 24227 h 1078327"/>
              <a:gd name="connsiteX3" fmla="*/ 1320806 w 5269296"/>
              <a:gd name="connsiteY3" fmla="*/ 17877 h 1078327"/>
              <a:gd name="connsiteX4" fmla="*/ 1231906 w 5269296"/>
              <a:gd name="connsiteY4" fmla="*/ 30577 h 1078327"/>
              <a:gd name="connsiteX5" fmla="*/ 1054106 w 5269296"/>
              <a:gd name="connsiteY5" fmla="*/ 36927 h 1078327"/>
              <a:gd name="connsiteX6" fmla="*/ 1009656 w 5269296"/>
              <a:gd name="connsiteY6" fmla="*/ 43277 h 1078327"/>
              <a:gd name="connsiteX7" fmla="*/ 971556 w 5269296"/>
              <a:gd name="connsiteY7" fmla="*/ 49627 h 1078327"/>
              <a:gd name="connsiteX8" fmla="*/ 901706 w 5269296"/>
              <a:gd name="connsiteY8" fmla="*/ 55977 h 1078327"/>
              <a:gd name="connsiteX9" fmla="*/ 787406 w 5269296"/>
              <a:gd name="connsiteY9" fmla="*/ 68677 h 1078327"/>
              <a:gd name="connsiteX10" fmla="*/ 704856 w 5269296"/>
              <a:gd name="connsiteY10" fmla="*/ 75027 h 1078327"/>
              <a:gd name="connsiteX11" fmla="*/ 647706 w 5269296"/>
              <a:gd name="connsiteY11" fmla="*/ 81377 h 1078327"/>
              <a:gd name="connsiteX12" fmla="*/ 571506 w 5269296"/>
              <a:gd name="connsiteY12" fmla="*/ 94077 h 1078327"/>
              <a:gd name="connsiteX13" fmla="*/ 400056 w 5269296"/>
              <a:gd name="connsiteY13" fmla="*/ 100427 h 1078327"/>
              <a:gd name="connsiteX14" fmla="*/ 50806 w 5269296"/>
              <a:gd name="connsiteY14" fmla="*/ 94077 h 1078327"/>
              <a:gd name="connsiteX15" fmla="*/ 12706 w 5269296"/>
              <a:gd name="connsiteY15" fmla="*/ 113127 h 1078327"/>
              <a:gd name="connsiteX16" fmla="*/ 19056 w 5269296"/>
              <a:gd name="connsiteY16" fmla="*/ 690977 h 1078327"/>
              <a:gd name="connsiteX17" fmla="*/ 25406 w 5269296"/>
              <a:gd name="connsiteY17" fmla="*/ 735427 h 1078327"/>
              <a:gd name="connsiteX18" fmla="*/ 44456 w 5269296"/>
              <a:gd name="connsiteY18" fmla="*/ 830677 h 1078327"/>
              <a:gd name="connsiteX19" fmla="*/ 50806 w 5269296"/>
              <a:gd name="connsiteY19" fmla="*/ 856077 h 1078327"/>
              <a:gd name="connsiteX20" fmla="*/ 63506 w 5269296"/>
              <a:gd name="connsiteY20" fmla="*/ 913227 h 1078327"/>
              <a:gd name="connsiteX21" fmla="*/ 69856 w 5269296"/>
              <a:gd name="connsiteY21" fmla="*/ 932277 h 1078327"/>
              <a:gd name="connsiteX22" fmla="*/ 114306 w 5269296"/>
              <a:gd name="connsiteY22" fmla="*/ 951327 h 1078327"/>
              <a:gd name="connsiteX23" fmla="*/ 311156 w 5269296"/>
              <a:gd name="connsiteY23" fmla="*/ 957677 h 1078327"/>
              <a:gd name="connsiteX24" fmla="*/ 876306 w 5269296"/>
              <a:gd name="connsiteY24" fmla="*/ 970377 h 1078327"/>
              <a:gd name="connsiteX25" fmla="*/ 1117606 w 5269296"/>
              <a:gd name="connsiteY25" fmla="*/ 976727 h 1078327"/>
              <a:gd name="connsiteX26" fmla="*/ 1358906 w 5269296"/>
              <a:gd name="connsiteY26" fmla="*/ 1002127 h 1078327"/>
              <a:gd name="connsiteX27" fmla="*/ 1435106 w 5269296"/>
              <a:gd name="connsiteY27" fmla="*/ 1014827 h 1078327"/>
              <a:gd name="connsiteX28" fmla="*/ 1536706 w 5269296"/>
              <a:gd name="connsiteY28" fmla="*/ 1021177 h 1078327"/>
              <a:gd name="connsiteX29" fmla="*/ 1568456 w 5269296"/>
              <a:gd name="connsiteY29" fmla="*/ 1033877 h 1078327"/>
              <a:gd name="connsiteX30" fmla="*/ 1625606 w 5269296"/>
              <a:gd name="connsiteY30" fmla="*/ 1040227 h 1078327"/>
              <a:gd name="connsiteX31" fmla="*/ 1695456 w 5269296"/>
              <a:gd name="connsiteY31" fmla="*/ 1052927 h 1078327"/>
              <a:gd name="connsiteX32" fmla="*/ 2260606 w 5269296"/>
              <a:gd name="connsiteY32" fmla="*/ 1065627 h 1078327"/>
              <a:gd name="connsiteX33" fmla="*/ 2774956 w 5269296"/>
              <a:gd name="connsiteY33" fmla="*/ 1078327 h 1078327"/>
              <a:gd name="connsiteX34" fmla="*/ 3505206 w 5269296"/>
              <a:gd name="connsiteY34" fmla="*/ 1071977 h 1078327"/>
              <a:gd name="connsiteX35" fmla="*/ 3581406 w 5269296"/>
              <a:gd name="connsiteY35" fmla="*/ 1065627 h 1078327"/>
              <a:gd name="connsiteX36" fmla="*/ 3759206 w 5269296"/>
              <a:gd name="connsiteY36" fmla="*/ 1059277 h 1078327"/>
              <a:gd name="connsiteX37" fmla="*/ 3848106 w 5269296"/>
              <a:gd name="connsiteY37" fmla="*/ 1046577 h 1078327"/>
              <a:gd name="connsiteX38" fmla="*/ 4019556 w 5269296"/>
              <a:gd name="connsiteY38" fmla="*/ 1033877 h 1078327"/>
              <a:gd name="connsiteX39" fmla="*/ 4089406 w 5269296"/>
              <a:gd name="connsiteY39" fmla="*/ 1027527 h 1078327"/>
              <a:gd name="connsiteX40" fmla="*/ 4197356 w 5269296"/>
              <a:gd name="connsiteY40" fmla="*/ 1008477 h 1078327"/>
              <a:gd name="connsiteX41" fmla="*/ 4432306 w 5269296"/>
              <a:gd name="connsiteY41" fmla="*/ 989427 h 1078327"/>
              <a:gd name="connsiteX42" fmla="*/ 4724406 w 5269296"/>
              <a:gd name="connsiteY42" fmla="*/ 995777 h 1078327"/>
              <a:gd name="connsiteX43" fmla="*/ 5226056 w 5269296"/>
              <a:gd name="connsiteY43" fmla="*/ 995777 h 1078327"/>
              <a:gd name="connsiteX44" fmla="*/ 5226056 w 5269296"/>
              <a:gd name="connsiteY44" fmla="*/ 138527 h 1078327"/>
              <a:gd name="connsiteX0" fmla="*/ 5226056 w 5269296"/>
              <a:gd name="connsiteY0" fmla="*/ 120650 h 1060450"/>
              <a:gd name="connsiteX1" fmla="*/ 5226056 w 5269296"/>
              <a:gd name="connsiteY1" fmla="*/ 120650 h 1060450"/>
              <a:gd name="connsiteX2" fmla="*/ 1320806 w 5269296"/>
              <a:gd name="connsiteY2" fmla="*/ 0 h 1060450"/>
              <a:gd name="connsiteX3" fmla="*/ 1231906 w 5269296"/>
              <a:gd name="connsiteY3" fmla="*/ 12700 h 1060450"/>
              <a:gd name="connsiteX4" fmla="*/ 1054106 w 5269296"/>
              <a:gd name="connsiteY4" fmla="*/ 19050 h 1060450"/>
              <a:gd name="connsiteX5" fmla="*/ 1009656 w 5269296"/>
              <a:gd name="connsiteY5" fmla="*/ 25400 h 1060450"/>
              <a:gd name="connsiteX6" fmla="*/ 971556 w 5269296"/>
              <a:gd name="connsiteY6" fmla="*/ 31750 h 1060450"/>
              <a:gd name="connsiteX7" fmla="*/ 901706 w 5269296"/>
              <a:gd name="connsiteY7" fmla="*/ 38100 h 1060450"/>
              <a:gd name="connsiteX8" fmla="*/ 787406 w 5269296"/>
              <a:gd name="connsiteY8" fmla="*/ 50800 h 1060450"/>
              <a:gd name="connsiteX9" fmla="*/ 704856 w 5269296"/>
              <a:gd name="connsiteY9" fmla="*/ 57150 h 1060450"/>
              <a:gd name="connsiteX10" fmla="*/ 647706 w 5269296"/>
              <a:gd name="connsiteY10" fmla="*/ 63500 h 1060450"/>
              <a:gd name="connsiteX11" fmla="*/ 571506 w 5269296"/>
              <a:gd name="connsiteY11" fmla="*/ 76200 h 1060450"/>
              <a:gd name="connsiteX12" fmla="*/ 400056 w 5269296"/>
              <a:gd name="connsiteY12" fmla="*/ 82550 h 1060450"/>
              <a:gd name="connsiteX13" fmla="*/ 50806 w 5269296"/>
              <a:gd name="connsiteY13" fmla="*/ 76200 h 1060450"/>
              <a:gd name="connsiteX14" fmla="*/ 12706 w 5269296"/>
              <a:gd name="connsiteY14" fmla="*/ 95250 h 1060450"/>
              <a:gd name="connsiteX15" fmla="*/ 19056 w 5269296"/>
              <a:gd name="connsiteY15" fmla="*/ 673100 h 1060450"/>
              <a:gd name="connsiteX16" fmla="*/ 25406 w 5269296"/>
              <a:gd name="connsiteY16" fmla="*/ 717550 h 1060450"/>
              <a:gd name="connsiteX17" fmla="*/ 44456 w 5269296"/>
              <a:gd name="connsiteY17" fmla="*/ 812800 h 1060450"/>
              <a:gd name="connsiteX18" fmla="*/ 50806 w 5269296"/>
              <a:gd name="connsiteY18" fmla="*/ 838200 h 1060450"/>
              <a:gd name="connsiteX19" fmla="*/ 63506 w 5269296"/>
              <a:gd name="connsiteY19" fmla="*/ 895350 h 1060450"/>
              <a:gd name="connsiteX20" fmla="*/ 69856 w 5269296"/>
              <a:gd name="connsiteY20" fmla="*/ 914400 h 1060450"/>
              <a:gd name="connsiteX21" fmla="*/ 114306 w 5269296"/>
              <a:gd name="connsiteY21" fmla="*/ 933450 h 1060450"/>
              <a:gd name="connsiteX22" fmla="*/ 311156 w 5269296"/>
              <a:gd name="connsiteY22" fmla="*/ 939800 h 1060450"/>
              <a:gd name="connsiteX23" fmla="*/ 876306 w 5269296"/>
              <a:gd name="connsiteY23" fmla="*/ 952500 h 1060450"/>
              <a:gd name="connsiteX24" fmla="*/ 1117606 w 5269296"/>
              <a:gd name="connsiteY24" fmla="*/ 958850 h 1060450"/>
              <a:gd name="connsiteX25" fmla="*/ 1358906 w 5269296"/>
              <a:gd name="connsiteY25" fmla="*/ 984250 h 1060450"/>
              <a:gd name="connsiteX26" fmla="*/ 1435106 w 5269296"/>
              <a:gd name="connsiteY26" fmla="*/ 996950 h 1060450"/>
              <a:gd name="connsiteX27" fmla="*/ 1536706 w 5269296"/>
              <a:gd name="connsiteY27" fmla="*/ 1003300 h 1060450"/>
              <a:gd name="connsiteX28" fmla="*/ 1568456 w 5269296"/>
              <a:gd name="connsiteY28" fmla="*/ 1016000 h 1060450"/>
              <a:gd name="connsiteX29" fmla="*/ 1625606 w 5269296"/>
              <a:gd name="connsiteY29" fmla="*/ 1022350 h 1060450"/>
              <a:gd name="connsiteX30" fmla="*/ 1695456 w 5269296"/>
              <a:gd name="connsiteY30" fmla="*/ 1035050 h 1060450"/>
              <a:gd name="connsiteX31" fmla="*/ 2260606 w 5269296"/>
              <a:gd name="connsiteY31" fmla="*/ 1047750 h 1060450"/>
              <a:gd name="connsiteX32" fmla="*/ 2774956 w 5269296"/>
              <a:gd name="connsiteY32" fmla="*/ 1060450 h 1060450"/>
              <a:gd name="connsiteX33" fmla="*/ 3505206 w 5269296"/>
              <a:gd name="connsiteY33" fmla="*/ 1054100 h 1060450"/>
              <a:gd name="connsiteX34" fmla="*/ 3581406 w 5269296"/>
              <a:gd name="connsiteY34" fmla="*/ 1047750 h 1060450"/>
              <a:gd name="connsiteX35" fmla="*/ 3759206 w 5269296"/>
              <a:gd name="connsiteY35" fmla="*/ 1041400 h 1060450"/>
              <a:gd name="connsiteX36" fmla="*/ 3848106 w 5269296"/>
              <a:gd name="connsiteY36" fmla="*/ 1028700 h 1060450"/>
              <a:gd name="connsiteX37" fmla="*/ 4019556 w 5269296"/>
              <a:gd name="connsiteY37" fmla="*/ 1016000 h 1060450"/>
              <a:gd name="connsiteX38" fmla="*/ 4089406 w 5269296"/>
              <a:gd name="connsiteY38" fmla="*/ 1009650 h 1060450"/>
              <a:gd name="connsiteX39" fmla="*/ 4197356 w 5269296"/>
              <a:gd name="connsiteY39" fmla="*/ 990600 h 1060450"/>
              <a:gd name="connsiteX40" fmla="*/ 4432306 w 5269296"/>
              <a:gd name="connsiteY40" fmla="*/ 971550 h 1060450"/>
              <a:gd name="connsiteX41" fmla="*/ 4724406 w 5269296"/>
              <a:gd name="connsiteY41" fmla="*/ 977900 h 1060450"/>
              <a:gd name="connsiteX42" fmla="*/ 5226056 w 5269296"/>
              <a:gd name="connsiteY42" fmla="*/ 977900 h 1060450"/>
              <a:gd name="connsiteX43" fmla="*/ 5226056 w 5269296"/>
              <a:gd name="connsiteY43" fmla="*/ 120650 h 1060450"/>
              <a:gd name="connsiteX0" fmla="*/ 5226056 w 5269296"/>
              <a:gd name="connsiteY0" fmla="*/ 107950 h 1047750"/>
              <a:gd name="connsiteX1" fmla="*/ 5226056 w 5269296"/>
              <a:gd name="connsiteY1" fmla="*/ 107950 h 1047750"/>
              <a:gd name="connsiteX2" fmla="*/ 1231906 w 5269296"/>
              <a:gd name="connsiteY2" fmla="*/ 0 h 1047750"/>
              <a:gd name="connsiteX3" fmla="*/ 1054106 w 5269296"/>
              <a:gd name="connsiteY3" fmla="*/ 6350 h 1047750"/>
              <a:gd name="connsiteX4" fmla="*/ 1009656 w 5269296"/>
              <a:gd name="connsiteY4" fmla="*/ 12700 h 1047750"/>
              <a:gd name="connsiteX5" fmla="*/ 971556 w 5269296"/>
              <a:gd name="connsiteY5" fmla="*/ 19050 h 1047750"/>
              <a:gd name="connsiteX6" fmla="*/ 901706 w 5269296"/>
              <a:gd name="connsiteY6" fmla="*/ 25400 h 1047750"/>
              <a:gd name="connsiteX7" fmla="*/ 787406 w 5269296"/>
              <a:gd name="connsiteY7" fmla="*/ 38100 h 1047750"/>
              <a:gd name="connsiteX8" fmla="*/ 704856 w 5269296"/>
              <a:gd name="connsiteY8" fmla="*/ 44450 h 1047750"/>
              <a:gd name="connsiteX9" fmla="*/ 647706 w 5269296"/>
              <a:gd name="connsiteY9" fmla="*/ 50800 h 1047750"/>
              <a:gd name="connsiteX10" fmla="*/ 571506 w 5269296"/>
              <a:gd name="connsiteY10" fmla="*/ 63500 h 1047750"/>
              <a:gd name="connsiteX11" fmla="*/ 400056 w 5269296"/>
              <a:gd name="connsiteY11" fmla="*/ 69850 h 1047750"/>
              <a:gd name="connsiteX12" fmla="*/ 50806 w 5269296"/>
              <a:gd name="connsiteY12" fmla="*/ 63500 h 1047750"/>
              <a:gd name="connsiteX13" fmla="*/ 12706 w 5269296"/>
              <a:gd name="connsiteY13" fmla="*/ 82550 h 1047750"/>
              <a:gd name="connsiteX14" fmla="*/ 19056 w 5269296"/>
              <a:gd name="connsiteY14" fmla="*/ 660400 h 1047750"/>
              <a:gd name="connsiteX15" fmla="*/ 25406 w 5269296"/>
              <a:gd name="connsiteY15" fmla="*/ 704850 h 1047750"/>
              <a:gd name="connsiteX16" fmla="*/ 44456 w 5269296"/>
              <a:gd name="connsiteY16" fmla="*/ 800100 h 1047750"/>
              <a:gd name="connsiteX17" fmla="*/ 50806 w 5269296"/>
              <a:gd name="connsiteY17" fmla="*/ 825500 h 1047750"/>
              <a:gd name="connsiteX18" fmla="*/ 63506 w 5269296"/>
              <a:gd name="connsiteY18" fmla="*/ 882650 h 1047750"/>
              <a:gd name="connsiteX19" fmla="*/ 69856 w 5269296"/>
              <a:gd name="connsiteY19" fmla="*/ 901700 h 1047750"/>
              <a:gd name="connsiteX20" fmla="*/ 114306 w 5269296"/>
              <a:gd name="connsiteY20" fmla="*/ 920750 h 1047750"/>
              <a:gd name="connsiteX21" fmla="*/ 311156 w 5269296"/>
              <a:gd name="connsiteY21" fmla="*/ 927100 h 1047750"/>
              <a:gd name="connsiteX22" fmla="*/ 876306 w 5269296"/>
              <a:gd name="connsiteY22" fmla="*/ 939800 h 1047750"/>
              <a:gd name="connsiteX23" fmla="*/ 1117606 w 5269296"/>
              <a:gd name="connsiteY23" fmla="*/ 946150 h 1047750"/>
              <a:gd name="connsiteX24" fmla="*/ 1358906 w 5269296"/>
              <a:gd name="connsiteY24" fmla="*/ 971550 h 1047750"/>
              <a:gd name="connsiteX25" fmla="*/ 1435106 w 5269296"/>
              <a:gd name="connsiteY25" fmla="*/ 984250 h 1047750"/>
              <a:gd name="connsiteX26" fmla="*/ 1536706 w 5269296"/>
              <a:gd name="connsiteY26" fmla="*/ 990600 h 1047750"/>
              <a:gd name="connsiteX27" fmla="*/ 1568456 w 5269296"/>
              <a:gd name="connsiteY27" fmla="*/ 1003300 h 1047750"/>
              <a:gd name="connsiteX28" fmla="*/ 1625606 w 5269296"/>
              <a:gd name="connsiteY28" fmla="*/ 1009650 h 1047750"/>
              <a:gd name="connsiteX29" fmla="*/ 1695456 w 5269296"/>
              <a:gd name="connsiteY29" fmla="*/ 1022350 h 1047750"/>
              <a:gd name="connsiteX30" fmla="*/ 2260606 w 5269296"/>
              <a:gd name="connsiteY30" fmla="*/ 1035050 h 1047750"/>
              <a:gd name="connsiteX31" fmla="*/ 2774956 w 5269296"/>
              <a:gd name="connsiteY31" fmla="*/ 1047750 h 1047750"/>
              <a:gd name="connsiteX32" fmla="*/ 3505206 w 5269296"/>
              <a:gd name="connsiteY32" fmla="*/ 1041400 h 1047750"/>
              <a:gd name="connsiteX33" fmla="*/ 3581406 w 5269296"/>
              <a:gd name="connsiteY33" fmla="*/ 1035050 h 1047750"/>
              <a:gd name="connsiteX34" fmla="*/ 3759206 w 5269296"/>
              <a:gd name="connsiteY34" fmla="*/ 1028700 h 1047750"/>
              <a:gd name="connsiteX35" fmla="*/ 3848106 w 5269296"/>
              <a:gd name="connsiteY35" fmla="*/ 1016000 h 1047750"/>
              <a:gd name="connsiteX36" fmla="*/ 4019556 w 5269296"/>
              <a:gd name="connsiteY36" fmla="*/ 1003300 h 1047750"/>
              <a:gd name="connsiteX37" fmla="*/ 4089406 w 5269296"/>
              <a:gd name="connsiteY37" fmla="*/ 996950 h 1047750"/>
              <a:gd name="connsiteX38" fmla="*/ 4197356 w 5269296"/>
              <a:gd name="connsiteY38" fmla="*/ 977900 h 1047750"/>
              <a:gd name="connsiteX39" fmla="*/ 4432306 w 5269296"/>
              <a:gd name="connsiteY39" fmla="*/ 958850 h 1047750"/>
              <a:gd name="connsiteX40" fmla="*/ 4724406 w 5269296"/>
              <a:gd name="connsiteY40" fmla="*/ 965200 h 1047750"/>
              <a:gd name="connsiteX41" fmla="*/ 5226056 w 5269296"/>
              <a:gd name="connsiteY41" fmla="*/ 965200 h 1047750"/>
              <a:gd name="connsiteX42" fmla="*/ 5226056 w 5269296"/>
              <a:gd name="connsiteY42" fmla="*/ 107950 h 1047750"/>
              <a:gd name="connsiteX0" fmla="*/ 5226056 w 5269296"/>
              <a:gd name="connsiteY0" fmla="*/ 101600 h 1041400"/>
              <a:gd name="connsiteX1" fmla="*/ 5226056 w 5269296"/>
              <a:gd name="connsiteY1" fmla="*/ 101600 h 1041400"/>
              <a:gd name="connsiteX2" fmla="*/ 1054106 w 5269296"/>
              <a:gd name="connsiteY2" fmla="*/ 0 h 1041400"/>
              <a:gd name="connsiteX3" fmla="*/ 1009656 w 5269296"/>
              <a:gd name="connsiteY3" fmla="*/ 6350 h 1041400"/>
              <a:gd name="connsiteX4" fmla="*/ 971556 w 5269296"/>
              <a:gd name="connsiteY4" fmla="*/ 12700 h 1041400"/>
              <a:gd name="connsiteX5" fmla="*/ 901706 w 5269296"/>
              <a:gd name="connsiteY5" fmla="*/ 19050 h 1041400"/>
              <a:gd name="connsiteX6" fmla="*/ 787406 w 5269296"/>
              <a:gd name="connsiteY6" fmla="*/ 31750 h 1041400"/>
              <a:gd name="connsiteX7" fmla="*/ 704856 w 5269296"/>
              <a:gd name="connsiteY7" fmla="*/ 38100 h 1041400"/>
              <a:gd name="connsiteX8" fmla="*/ 647706 w 5269296"/>
              <a:gd name="connsiteY8" fmla="*/ 44450 h 1041400"/>
              <a:gd name="connsiteX9" fmla="*/ 571506 w 5269296"/>
              <a:gd name="connsiteY9" fmla="*/ 57150 h 1041400"/>
              <a:gd name="connsiteX10" fmla="*/ 400056 w 5269296"/>
              <a:gd name="connsiteY10" fmla="*/ 63500 h 1041400"/>
              <a:gd name="connsiteX11" fmla="*/ 50806 w 5269296"/>
              <a:gd name="connsiteY11" fmla="*/ 57150 h 1041400"/>
              <a:gd name="connsiteX12" fmla="*/ 12706 w 5269296"/>
              <a:gd name="connsiteY12" fmla="*/ 76200 h 1041400"/>
              <a:gd name="connsiteX13" fmla="*/ 19056 w 5269296"/>
              <a:gd name="connsiteY13" fmla="*/ 654050 h 1041400"/>
              <a:gd name="connsiteX14" fmla="*/ 25406 w 5269296"/>
              <a:gd name="connsiteY14" fmla="*/ 698500 h 1041400"/>
              <a:gd name="connsiteX15" fmla="*/ 44456 w 5269296"/>
              <a:gd name="connsiteY15" fmla="*/ 793750 h 1041400"/>
              <a:gd name="connsiteX16" fmla="*/ 50806 w 5269296"/>
              <a:gd name="connsiteY16" fmla="*/ 819150 h 1041400"/>
              <a:gd name="connsiteX17" fmla="*/ 63506 w 5269296"/>
              <a:gd name="connsiteY17" fmla="*/ 876300 h 1041400"/>
              <a:gd name="connsiteX18" fmla="*/ 69856 w 5269296"/>
              <a:gd name="connsiteY18" fmla="*/ 895350 h 1041400"/>
              <a:gd name="connsiteX19" fmla="*/ 114306 w 5269296"/>
              <a:gd name="connsiteY19" fmla="*/ 914400 h 1041400"/>
              <a:gd name="connsiteX20" fmla="*/ 311156 w 5269296"/>
              <a:gd name="connsiteY20" fmla="*/ 920750 h 1041400"/>
              <a:gd name="connsiteX21" fmla="*/ 876306 w 5269296"/>
              <a:gd name="connsiteY21" fmla="*/ 933450 h 1041400"/>
              <a:gd name="connsiteX22" fmla="*/ 1117606 w 5269296"/>
              <a:gd name="connsiteY22" fmla="*/ 939800 h 1041400"/>
              <a:gd name="connsiteX23" fmla="*/ 1358906 w 5269296"/>
              <a:gd name="connsiteY23" fmla="*/ 965200 h 1041400"/>
              <a:gd name="connsiteX24" fmla="*/ 1435106 w 5269296"/>
              <a:gd name="connsiteY24" fmla="*/ 977900 h 1041400"/>
              <a:gd name="connsiteX25" fmla="*/ 1536706 w 5269296"/>
              <a:gd name="connsiteY25" fmla="*/ 984250 h 1041400"/>
              <a:gd name="connsiteX26" fmla="*/ 1568456 w 5269296"/>
              <a:gd name="connsiteY26" fmla="*/ 996950 h 1041400"/>
              <a:gd name="connsiteX27" fmla="*/ 1625606 w 5269296"/>
              <a:gd name="connsiteY27" fmla="*/ 1003300 h 1041400"/>
              <a:gd name="connsiteX28" fmla="*/ 1695456 w 5269296"/>
              <a:gd name="connsiteY28" fmla="*/ 1016000 h 1041400"/>
              <a:gd name="connsiteX29" fmla="*/ 2260606 w 5269296"/>
              <a:gd name="connsiteY29" fmla="*/ 1028700 h 1041400"/>
              <a:gd name="connsiteX30" fmla="*/ 2774956 w 5269296"/>
              <a:gd name="connsiteY30" fmla="*/ 1041400 h 1041400"/>
              <a:gd name="connsiteX31" fmla="*/ 3505206 w 5269296"/>
              <a:gd name="connsiteY31" fmla="*/ 1035050 h 1041400"/>
              <a:gd name="connsiteX32" fmla="*/ 3581406 w 5269296"/>
              <a:gd name="connsiteY32" fmla="*/ 1028700 h 1041400"/>
              <a:gd name="connsiteX33" fmla="*/ 3759206 w 5269296"/>
              <a:gd name="connsiteY33" fmla="*/ 1022350 h 1041400"/>
              <a:gd name="connsiteX34" fmla="*/ 3848106 w 5269296"/>
              <a:gd name="connsiteY34" fmla="*/ 1009650 h 1041400"/>
              <a:gd name="connsiteX35" fmla="*/ 4019556 w 5269296"/>
              <a:gd name="connsiteY35" fmla="*/ 996950 h 1041400"/>
              <a:gd name="connsiteX36" fmla="*/ 4089406 w 5269296"/>
              <a:gd name="connsiteY36" fmla="*/ 990600 h 1041400"/>
              <a:gd name="connsiteX37" fmla="*/ 4197356 w 5269296"/>
              <a:gd name="connsiteY37" fmla="*/ 971550 h 1041400"/>
              <a:gd name="connsiteX38" fmla="*/ 4432306 w 5269296"/>
              <a:gd name="connsiteY38" fmla="*/ 952500 h 1041400"/>
              <a:gd name="connsiteX39" fmla="*/ 4724406 w 5269296"/>
              <a:gd name="connsiteY39" fmla="*/ 958850 h 1041400"/>
              <a:gd name="connsiteX40" fmla="*/ 5226056 w 5269296"/>
              <a:gd name="connsiteY40" fmla="*/ 958850 h 1041400"/>
              <a:gd name="connsiteX41" fmla="*/ 5226056 w 5269296"/>
              <a:gd name="connsiteY41" fmla="*/ 101600 h 1041400"/>
              <a:gd name="connsiteX0" fmla="*/ 5226056 w 5269296"/>
              <a:gd name="connsiteY0" fmla="*/ 95250 h 1035050"/>
              <a:gd name="connsiteX1" fmla="*/ 5226056 w 5269296"/>
              <a:gd name="connsiteY1" fmla="*/ 95250 h 1035050"/>
              <a:gd name="connsiteX2" fmla="*/ 1009656 w 5269296"/>
              <a:gd name="connsiteY2" fmla="*/ 0 h 1035050"/>
              <a:gd name="connsiteX3" fmla="*/ 971556 w 5269296"/>
              <a:gd name="connsiteY3" fmla="*/ 6350 h 1035050"/>
              <a:gd name="connsiteX4" fmla="*/ 901706 w 5269296"/>
              <a:gd name="connsiteY4" fmla="*/ 12700 h 1035050"/>
              <a:gd name="connsiteX5" fmla="*/ 787406 w 5269296"/>
              <a:gd name="connsiteY5" fmla="*/ 25400 h 1035050"/>
              <a:gd name="connsiteX6" fmla="*/ 704856 w 5269296"/>
              <a:gd name="connsiteY6" fmla="*/ 31750 h 1035050"/>
              <a:gd name="connsiteX7" fmla="*/ 647706 w 5269296"/>
              <a:gd name="connsiteY7" fmla="*/ 38100 h 1035050"/>
              <a:gd name="connsiteX8" fmla="*/ 571506 w 5269296"/>
              <a:gd name="connsiteY8" fmla="*/ 50800 h 1035050"/>
              <a:gd name="connsiteX9" fmla="*/ 400056 w 5269296"/>
              <a:gd name="connsiteY9" fmla="*/ 57150 h 1035050"/>
              <a:gd name="connsiteX10" fmla="*/ 50806 w 5269296"/>
              <a:gd name="connsiteY10" fmla="*/ 50800 h 1035050"/>
              <a:gd name="connsiteX11" fmla="*/ 12706 w 5269296"/>
              <a:gd name="connsiteY11" fmla="*/ 69850 h 1035050"/>
              <a:gd name="connsiteX12" fmla="*/ 19056 w 5269296"/>
              <a:gd name="connsiteY12" fmla="*/ 647700 h 1035050"/>
              <a:gd name="connsiteX13" fmla="*/ 25406 w 5269296"/>
              <a:gd name="connsiteY13" fmla="*/ 692150 h 1035050"/>
              <a:gd name="connsiteX14" fmla="*/ 44456 w 5269296"/>
              <a:gd name="connsiteY14" fmla="*/ 787400 h 1035050"/>
              <a:gd name="connsiteX15" fmla="*/ 50806 w 5269296"/>
              <a:gd name="connsiteY15" fmla="*/ 812800 h 1035050"/>
              <a:gd name="connsiteX16" fmla="*/ 63506 w 5269296"/>
              <a:gd name="connsiteY16" fmla="*/ 869950 h 1035050"/>
              <a:gd name="connsiteX17" fmla="*/ 69856 w 5269296"/>
              <a:gd name="connsiteY17" fmla="*/ 889000 h 1035050"/>
              <a:gd name="connsiteX18" fmla="*/ 114306 w 5269296"/>
              <a:gd name="connsiteY18" fmla="*/ 908050 h 1035050"/>
              <a:gd name="connsiteX19" fmla="*/ 311156 w 5269296"/>
              <a:gd name="connsiteY19" fmla="*/ 914400 h 1035050"/>
              <a:gd name="connsiteX20" fmla="*/ 876306 w 5269296"/>
              <a:gd name="connsiteY20" fmla="*/ 927100 h 1035050"/>
              <a:gd name="connsiteX21" fmla="*/ 1117606 w 5269296"/>
              <a:gd name="connsiteY21" fmla="*/ 933450 h 1035050"/>
              <a:gd name="connsiteX22" fmla="*/ 1358906 w 5269296"/>
              <a:gd name="connsiteY22" fmla="*/ 958850 h 1035050"/>
              <a:gd name="connsiteX23" fmla="*/ 1435106 w 5269296"/>
              <a:gd name="connsiteY23" fmla="*/ 971550 h 1035050"/>
              <a:gd name="connsiteX24" fmla="*/ 1536706 w 5269296"/>
              <a:gd name="connsiteY24" fmla="*/ 977900 h 1035050"/>
              <a:gd name="connsiteX25" fmla="*/ 1568456 w 5269296"/>
              <a:gd name="connsiteY25" fmla="*/ 990600 h 1035050"/>
              <a:gd name="connsiteX26" fmla="*/ 1625606 w 5269296"/>
              <a:gd name="connsiteY26" fmla="*/ 996950 h 1035050"/>
              <a:gd name="connsiteX27" fmla="*/ 1695456 w 5269296"/>
              <a:gd name="connsiteY27" fmla="*/ 1009650 h 1035050"/>
              <a:gd name="connsiteX28" fmla="*/ 2260606 w 5269296"/>
              <a:gd name="connsiteY28" fmla="*/ 1022350 h 1035050"/>
              <a:gd name="connsiteX29" fmla="*/ 2774956 w 5269296"/>
              <a:gd name="connsiteY29" fmla="*/ 1035050 h 1035050"/>
              <a:gd name="connsiteX30" fmla="*/ 3505206 w 5269296"/>
              <a:gd name="connsiteY30" fmla="*/ 1028700 h 1035050"/>
              <a:gd name="connsiteX31" fmla="*/ 3581406 w 5269296"/>
              <a:gd name="connsiteY31" fmla="*/ 1022350 h 1035050"/>
              <a:gd name="connsiteX32" fmla="*/ 3759206 w 5269296"/>
              <a:gd name="connsiteY32" fmla="*/ 1016000 h 1035050"/>
              <a:gd name="connsiteX33" fmla="*/ 3848106 w 5269296"/>
              <a:gd name="connsiteY33" fmla="*/ 1003300 h 1035050"/>
              <a:gd name="connsiteX34" fmla="*/ 4019556 w 5269296"/>
              <a:gd name="connsiteY34" fmla="*/ 990600 h 1035050"/>
              <a:gd name="connsiteX35" fmla="*/ 4089406 w 5269296"/>
              <a:gd name="connsiteY35" fmla="*/ 984250 h 1035050"/>
              <a:gd name="connsiteX36" fmla="*/ 4197356 w 5269296"/>
              <a:gd name="connsiteY36" fmla="*/ 965200 h 1035050"/>
              <a:gd name="connsiteX37" fmla="*/ 4432306 w 5269296"/>
              <a:gd name="connsiteY37" fmla="*/ 946150 h 1035050"/>
              <a:gd name="connsiteX38" fmla="*/ 4724406 w 5269296"/>
              <a:gd name="connsiteY38" fmla="*/ 952500 h 1035050"/>
              <a:gd name="connsiteX39" fmla="*/ 5226056 w 5269296"/>
              <a:gd name="connsiteY39" fmla="*/ 952500 h 1035050"/>
              <a:gd name="connsiteX40" fmla="*/ 5226056 w 5269296"/>
              <a:gd name="connsiteY40" fmla="*/ 95250 h 1035050"/>
              <a:gd name="connsiteX0" fmla="*/ 5226056 w 5269296"/>
              <a:gd name="connsiteY0" fmla="*/ 88900 h 1028700"/>
              <a:gd name="connsiteX1" fmla="*/ 5226056 w 5269296"/>
              <a:gd name="connsiteY1" fmla="*/ 88900 h 1028700"/>
              <a:gd name="connsiteX2" fmla="*/ 971556 w 5269296"/>
              <a:gd name="connsiteY2" fmla="*/ 0 h 1028700"/>
              <a:gd name="connsiteX3" fmla="*/ 901706 w 5269296"/>
              <a:gd name="connsiteY3" fmla="*/ 6350 h 1028700"/>
              <a:gd name="connsiteX4" fmla="*/ 787406 w 5269296"/>
              <a:gd name="connsiteY4" fmla="*/ 19050 h 1028700"/>
              <a:gd name="connsiteX5" fmla="*/ 704856 w 5269296"/>
              <a:gd name="connsiteY5" fmla="*/ 25400 h 1028700"/>
              <a:gd name="connsiteX6" fmla="*/ 647706 w 5269296"/>
              <a:gd name="connsiteY6" fmla="*/ 31750 h 1028700"/>
              <a:gd name="connsiteX7" fmla="*/ 571506 w 5269296"/>
              <a:gd name="connsiteY7" fmla="*/ 44450 h 1028700"/>
              <a:gd name="connsiteX8" fmla="*/ 400056 w 5269296"/>
              <a:gd name="connsiteY8" fmla="*/ 50800 h 1028700"/>
              <a:gd name="connsiteX9" fmla="*/ 50806 w 5269296"/>
              <a:gd name="connsiteY9" fmla="*/ 44450 h 1028700"/>
              <a:gd name="connsiteX10" fmla="*/ 12706 w 5269296"/>
              <a:gd name="connsiteY10" fmla="*/ 63500 h 1028700"/>
              <a:gd name="connsiteX11" fmla="*/ 19056 w 5269296"/>
              <a:gd name="connsiteY11" fmla="*/ 641350 h 1028700"/>
              <a:gd name="connsiteX12" fmla="*/ 25406 w 5269296"/>
              <a:gd name="connsiteY12" fmla="*/ 685800 h 1028700"/>
              <a:gd name="connsiteX13" fmla="*/ 44456 w 5269296"/>
              <a:gd name="connsiteY13" fmla="*/ 781050 h 1028700"/>
              <a:gd name="connsiteX14" fmla="*/ 50806 w 5269296"/>
              <a:gd name="connsiteY14" fmla="*/ 806450 h 1028700"/>
              <a:gd name="connsiteX15" fmla="*/ 63506 w 5269296"/>
              <a:gd name="connsiteY15" fmla="*/ 863600 h 1028700"/>
              <a:gd name="connsiteX16" fmla="*/ 69856 w 5269296"/>
              <a:gd name="connsiteY16" fmla="*/ 882650 h 1028700"/>
              <a:gd name="connsiteX17" fmla="*/ 114306 w 5269296"/>
              <a:gd name="connsiteY17" fmla="*/ 901700 h 1028700"/>
              <a:gd name="connsiteX18" fmla="*/ 311156 w 5269296"/>
              <a:gd name="connsiteY18" fmla="*/ 908050 h 1028700"/>
              <a:gd name="connsiteX19" fmla="*/ 876306 w 5269296"/>
              <a:gd name="connsiteY19" fmla="*/ 920750 h 1028700"/>
              <a:gd name="connsiteX20" fmla="*/ 1117606 w 5269296"/>
              <a:gd name="connsiteY20" fmla="*/ 927100 h 1028700"/>
              <a:gd name="connsiteX21" fmla="*/ 1358906 w 5269296"/>
              <a:gd name="connsiteY21" fmla="*/ 952500 h 1028700"/>
              <a:gd name="connsiteX22" fmla="*/ 1435106 w 5269296"/>
              <a:gd name="connsiteY22" fmla="*/ 965200 h 1028700"/>
              <a:gd name="connsiteX23" fmla="*/ 1536706 w 5269296"/>
              <a:gd name="connsiteY23" fmla="*/ 971550 h 1028700"/>
              <a:gd name="connsiteX24" fmla="*/ 1568456 w 5269296"/>
              <a:gd name="connsiteY24" fmla="*/ 984250 h 1028700"/>
              <a:gd name="connsiteX25" fmla="*/ 1625606 w 5269296"/>
              <a:gd name="connsiteY25" fmla="*/ 990600 h 1028700"/>
              <a:gd name="connsiteX26" fmla="*/ 1695456 w 5269296"/>
              <a:gd name="connsiteY26" fmla="*/ 1003300 h 1028700"/>
              <a:gd name="connsiteX27" fmla="*/ 2260606 w 5269296"/>
              <a:gd name="connsiteY27" fmla="*/ 1016000 h 1028700"/>
              <a:gd name="connsiteX28" fmla="*/ 2774956 w 5269296"/>
              <a:gd name="connsiteY28" fmla="*/ 1028700 h 1028700"/>
              <a:gd name="connsiteX29" fmla="*/ 3505206 w 5269296"/>
              <a:gd name="connsiteY29" fmla="*/ 1022350 h 1028700"/>
              <a:gd name="connsiteX30" fmla="*/ 3581406 w 5269296"/>
              <a:gd name="connsiteY30" fmla="*/ 1016000 h 1028700"/>
              <a:gd name="connsiteX31" fmla="*/ 3759206 w 5269296"/>
              <a:gd name="connsiteY31" fmla="*/ 1009650 h 1028700"/>
              <a:gd name="connsiteX32" fmla="*/ 3848106 w 5269296"/>
              <a:gd name="connsiteY32" fmla="*/ 996950 h 1028700"/>
              <a:gd name="connsiteX33" fmla="*/ 4019556 w 5269296"/>
              <a:gd name="connsiteY33" fmla="*/ 984250 h 1028700"/>
              <a:gd name="connsiteX34" fmla="*/ 4089406 w 5269296"/>
              <a:gd name="connsiteY34" fmla="*/ 977900 h 1028700"/>
              <a:gd name="connsiteX35" fmla="*/ 4197356 w 5269296"/>
              <a:gd name="connsiteY35" fmla="*/ 958850 h 1028700"/>
              <a:gd name="connsiteX36" fmla="*/ 4432306 w 5269296"/>
              <a:gd name="connsiteY36" fmla="*/ 939800 h 1028700"/>
              <a:gd name="connsiteX37" fmla="*/ 4724406 w 5269296"/>
              <a:gd name="connsiteY37" fmla="*/ 946150 h 1028700"/>
              <a:gd name="connsiteX38" fmla="*/ 5226056 w 5269296"/>
              <a:gd name="connsiteY38" fmla="*/ 946150 h 1028700"/>
              <a:gd name="connsiteX39" fmla="*/ 5226056 w 5269296"/>
              <a:gd name="connsiteY39" fmla="*/ 88900 h 1028700"/>
              <a:gd name="connsiteX0" fmla="*/ 5226056 w 5269296"/>
              <a:gd name="connsiteY0" fmla="*/ 82550 h 1022350"/>
              <a:gd name="connsiteX1" fmla="*/ 5226056 w 5269296"/>
              <a:gd name="connsiteY1" fmla="*/ 82550 h 1022350"/>
              <a:gd name="connsiteX2" fmla="*/ 901706 w 5269296"/>
              <a:gd name="connsiteY2" fmla="*/ 0 h 1022350"/>
              <a:gd name="connsiteX3" fmla="*/ 787406 w 5269296"/>
              <a:gd name="connsiteY3" fmla="*/ 12700 h 1022350"/>
              <a:gd name="connsiteX4" fmla="*/ 704856 w 5269296"/>
              <a:gd name="connsiteY4" fmla="*/ 19050 h 1022350"/>
              <a:gd name="connsiteX5" fmla="*/ 647706 w 5269296"/>
              <a:gd name="connsiteY5" fmla="*/ 25400 h 1022350"/>
              <a:gd name="connsiteX6" fmla="*/ 571506 w 5269296"/>
              <a:gd name="connsiteY6" fmla="*/ 38100 h 1022350"/>
              <a:gd name="connsiteX7" fmla="*/ 400056 w 5269296"/>
              <a:gd name="connsiteY7" fmla="*/ 44450 h 1022350"/>
              <a:gd name="connsiteX8" fmla="*/ 50806 w 5269296"/>
              <a:gd name="connsiteY8" fmla="*/ 38100 h 1022350"/>
              <a:gd name="connsiteX9" fmla="*/ 12706 w 5269296"/>
              <a:gd name="connsiteY9" fmla="*/ 57150 h 1022350"/>
              <a:gd name="connsiteX10" fmla="*/ 19056 w 5269296"/>
              <a:gd name="connsiteY10" fmla="*/ 635000 h 1022350"/>
              <a:gd name="connsiteX11" fmla="*/ 25406 w 5269296"/>
              <a:gd name="connsiteY11" fmla="*/ 679450 h 1022350"/>
              <a:gd name="connsiteX12" fmla="*/ 44456 w 5269296"/>
              <a:gd name="connsiteY12" fmla="*/ 774700 h 1022350"/>
              <a:gd name="connsiteX13" fmla="*/ 50806 w 5269296"/>
              <a:gd name="connsiteY13" fmla="*/ 800100 h 1022350"/>
              <a:gd name="connsiteX14" fmla="*/ 63506 w 5269296"/>
              <a:gd name="connsiteY14" fmla="*/ 857250 h 1022350"/>
              <a:gd name="connsiteX15" fmla="*/ 69856 w 5269296"/>
              <a:gd name="connsiteY15" fmla="*/ 876300 h 1022350"/>
              <a:gd name="connsiteX16" fmla="*/ 114306 w 5269296"/>
              <a:gd name="connsiteY16" fmla="*/ 895350 h 1022350"/>
              <a:gd name="connsiteX17" fmla="*/ 311156 w 5269296"/>
              <a:gd name="connsiteY17" fmla="*/ 901700 h 1022350"/>
              <a:gd name="connsiteX18" fmla="*/ 876306 w 5269296"/>
              <a:gd name="connsiteY18" fmla="*/ 914400 h 1022350"/>
              <a:gd name="connsiteX19" fmla="*/ 1117606 w 5269296"/>
              <a:gd name="connsiteY19" fmla="*/ 920750 h 1022350"/>
              <a:gd name="connsiteX20" fmla="*/ 1358906 w 5269296"/>
              <a:gd name="connsiteY20" fmla="*/ 946150 h 1022350"/>
              <a:gd name="connsiteX21" fmla="*/ 1435106 w 5269296"/>
              <a:gd name="connsiteY21" fmla="*/ 958850 h 1022350"/>
              <a:gd name="connsiteX22" fmla="*/ 1536706 w 5269296"/>
              <a:gd name="connsiteY22" fmla="*/ 965200 h 1022350"/>
              <a:gd name="connsiteX23" fmla="*/ 1568456 w 5269296"/>
              <a:gd name="connsiteY23" fmla="*/ 977900 h 1022350"/>
              <a:gd name="connsiteX24" fmla="*/ 1625606 w 5269296"/>
              <a:gd name="connsiteY24" fmla="*/ 984250 h 1022350"/>
              <a:gd name="connsiteX25" fmla="*/ 1695456 w 5269296"/>
              <a:gd name="connsiteY25" fmla="*/ 996950 h 1022350"/>
              <a:gd name="connsiteX26" fmla="*/ 2260606 w 5269296"/>
              <a:gd name="connsiteY26" fmla="*/ 1009650 h 1022350"/>
              <a:gd name="connsiteX27" fmla="*/ 2774956 w 5269296"/>
              <a:gd name="connsiteY27" fmla="*/ 1022350 h 1022350"/>
              <a:gd name="connsiteX28" fmla="*/ 3505206 w 5269296"/>
              <a:gd name="connsiteY28" fmla="*/ 1016000 h 1022350"/>
              <a:gd name="connsiteX29" fmla="*/ 3581406 w 5269296"/>
              <a:gd name="connsiteY29" fmla="*/ 1009650 h 1022350"/>
              <a:gd name="connsiteX30" fmla="*/ 3759206 w 5269296"/>
              <a:gd name="connsiteY30" fmla="*/ 1003300 h 1022350"/>
              <a:gd name="connsiteX31" fmla="*/ 3848106 w 5269296"/>
              <a:gd name="connsiteY31" fmla="*/ 990600 h 1022350"/>
              <a:gd name="connsiteX32" fmla="*/ 4019556 w 5269296"/>
              <a:gd name="connsiteY32" fmla="*/ 977900 h 1022350"/>
              <a:gd name="connsiteX33" fmla="*/ 4089406 w 5269296"/>
              <a:gd name="connsiteY33" fmla="*/ 971550 h 1022350"/>
              <a:gd name="connsiteX34" fmla="*/ 4197356 w 5269296"/>
              <a:gd name="connsiteY34" fmla="*/ 952500 h 1022350"/>
              <a:gd name="connsiteX35" fmla="*/ 4432306 w 5269296"/>
              <a:gd name="connsiteY35" fmla="*/ 933450 h 1022350"/>
              <a:gd name="connsiteX36" fmla="*/ 4724406 w 5269296"/>
              <a:gd name="connsiteY36" fmla="*/ 939800 h 1022350"/>
              <a:gd name="connsiteX37" fmla="*/ 5226056 w 5269296"/>
              <a:gd name="connsiteY37" fmla="*/ 939800 h 1022350"/>
              <a:gd name="connsiteX38" fmla="*/ 5226056 w 5269296"/>
              <a:gd name="connsiteY38" fmla="*/ 82550 h 1022350"/>
              <a:gd name="connsiteX0" fmla="*/ 5226056 w 5269296"/>
              <a:gd name="connsiteY0" fmla="*/ 69850 h 1009650"/>
              <a:gd name="connsiteX1" fmla="*/ 5226056 w 5269296"/>
              <a:gd name="connsiteY1" fmla="*/ 69850 h 1009650"/>
              <a:gd name="connsiteX2" fmla="*/ 787406 w 5269296"/>
              <a:gd name="connsiteY2" fmla="*/ 0 h 1009650"/>
              <a:gd name="connsiteX3" fmla="*/ 704856 w 5269296"/>
              <a:gd name="connsiteY3" fmla="*/ 6350 h 1009650"/>
              <a:gd name="connsiteX4" fmla="*/ 647706 w 5269296"/>
              <a:gd name="connsiteY4" fmla="*/ 12700 h 1009650"/>
              <a:gd name="connsiteX5" fmla="*/ 571506 w 5269296"/>
              <a:gd name="connsiteY5" fmla="*/ 25400 h 1009650"/>
              <a:gd name="connsiteX6" fmla="*/ 400056 w 5269296"/>
              <a:gd name="connsiteY6" fmla="*/ 31750 h 1009650"/>
              <a:gd name="connsiteX7" fmla="*/ 50806 w 5269296"/>
              <a:gd name="connsiteY7" fmla="*/ 25400 h 1009650"/>
              <a:gd name="connsiteX8" fmla="*/ 12706 w 5269296"/>
              <a:gd name="connsiteY8" fmla="*/ 44450 h 1009650"/>
              <a:gd name="connsiteX9" fmla="*/ 19056 w 5269296"/>
              <a:gd name="connsiteY9" fmla="*/ 622300 h 1009650"/>
              <a:gd name="connsiteX10" fmla="*/ 25406 w 5269296"/>
              <a:gd name="connsiteY10" fmla="*/ 666750 h 1009650"/>
              <a:gd name="connsiteX11" fmla="*/ 44456 w 5269296"/>
              <a:gd name="connsiteY11" fmla="*/ 762000 h 1009650"/>
              <a:gd name="connsiteX12" fmla="*/ 50806 w 5269296"/>
              <a:gd name="connsiteY12" fmla="*/ 787400 h 1009650"/>
              <a:gd name="connsiteX13" fmla="*/ 63506 w 5269296"/>
              <a:gd name="connsiteY13" fmla="*/ 844550 h 1009650"/>
              <a:gd name="connsiteX14" fmla="*/ 69856 w 5269296"/>
              <a:gd name="connsiteY14" fmla="*/ 863600 h 1009650"/>
              <a:gd name="connsiteX15" fmla="*/ 114306 w 5269296"/>
              <a:gd name="connsiteY15" fmla="*/ 882650 h 1009650"/>
              <a:gd name="connsiteX16" fmla="*/ 311156 w 5269296"/>
              <a:gd name="connsiteY16" fmla="*/ 889000 h 1009650"/>
              <a:gd name="connsiteX17" fmla="*/ 876306 w 5269296"/>
              <a:gd name="connsiteY17" fmla="*/ 901700 h 1009650"/>
              <a:gd name="connsiteX18" fmla="*/ 1117606 w 5269296"/>
              <a:gd name="connsiteY18" fmla="*/ 908050 h 1009650"/>
              <a:gd name="connsiteX19" fmla="*/ 1358906 w 5269296"/>
              <a:gd name="connsiteY19" fmla="*/ 933450 h 1009650"/>
              <a:gd name="connsiteX20" fmla="*/ 1435106 w 5269296"/>
              <a:gd name="connsiteY20" fmla="*/ 946150 h 1009650"/>
              <a:gd name="connsiteX21" fmla="*/ 1536706 w 5269296"/>
              <a:gd name="connsiteY21" fmla="*/ 952500 h 1009650"/>
              <a:gd name="connsiteX22" fmla="*/ 1568456 w 5269296"/>
              <a:gd name="connsiteY22" fmla="*/ 965200 h 1009650"/>
              <a:gd name="connsiteX23" fmla="*/ 1625606 w 5269296"/>
              <a:gd name="connsiteY23" fmla="*/ 971550 h 1009650"/>
              <a:gd name="connsiteX24" fmla="*/ 1695456 w 5269296"/>
              <a:gd name="connsiteY24" fmla="*/ 984250 h 1009650"/>
              <a:gd name="connsiteX25" fmla="*/ 2260606 w 5269296"/>
              <a:gd name="connsiteY25" fmla="*/ 996950 h 1009650"/>
              <a:gd name="connsiteX26" fmla="*/ 2774956 w 5269296"/>
              <a:gd name="connsiteY26" fmla="*/ 1009650 h 1009650"/>
              <a:gd name="connsiteX27" fmla="*/ 3505206 w 5269296"/>
              <a:gd name="connsiteY27" fmla="*/ 1003300 h 1009650"/>
              <a:gd name="connsiteX28" fmla="*/ 3581406 w 5269296"/>
              <a:gd name="connsiteY28" fmla="*/ 996950 h 1009650"/>
              <a:gd name="connsiteX29" fmla="*/ 3759206 w 5269296"/>
              <a:gd name="connsiteY29" fmla="*/ 990600 h 1009650"/>
              <a:gd name="connsiteX30" fmla="*/ 3848106 w 5269296"/>
              <a:gd name="connsiteY30" fmla="*/ 977900 h 1009650"/>
              <a:gd name="connsiteX31" fmla="*/ 4019556 w 5269296"/>
              <a:gd name="connsiteY31" fmla="*/ 965200 h 1009650"/>
              <a:gd name="connsiteX32" fmla="*/ 4089406 w 5269296"/>
              <a:gd name="connsiteY32" fmla="*/ 958850 h 1009650"/>
              <a:gd name="connsiteX33" fmla="*/ 4197356 w 5269296"/>
              <a:gd name="connsiteY33" fmla="*/ 939800 h 1009650"/>
              <a:gd name="connsiteX34" fmla="*/ 4432306 w 5269296"/>
              <a:gd name="connsiteY34" fmla="*/ 920750 h 1009650"/>
              <a:gd name="connsiteX35" fmla="*/ 4724406 w 5269296"/>
              <a:gd name="connsiteY35" fmla="*/ 927100 h 1009650"/>
              <a:gd name="connsiteX36" fmla="*/ 5226056 w 5269296"/>
              <a:gd name="connsiteY36" fmla="*/ 927100 h 1009650"/>
              <a:gd name="connsiteX37" fmla="*/ 5226056 w 5269296"/>
              <a:gd name="connsiteY37" fmla="*/ 69850 h 1009650"/>
              <a:gd name="connsiteX0" fmla="*/ 5226056 w 5269296"/>
              <a:gd name="connsiteY0" fmla="*/ 63500 h 1003300"/>
              <a:gd name="connsiteX1" fmla="*/ 5226056 w 5269296"/>
              <a:gd name="connsiteY1" fmla="*/ 63500 h 1003300"/>
              <a:gd name="connsiteX2" fmla="*/ 704856 w 5269296"/>
              <a:gd name="connsiteY2" fmla="*/ 0 h 1003300"/>
              <a:gd name="connsiteX3" fmla="*/ 647706 w 5269296"/>
              <a:gd name="connsiteY3" fmla="*/ 6350 h 1003300"/>
              <a:gd name="connsiteX4" fmla="*/ 571506 w 5269296"/>
              <a:gd name="connsiteY4" fmla="*/ 19050 h 1003300"/>
              <a:gd name="connsiteX5" fmla="*/ 400056 w 5269296"/>
              <a:gd name="connsiteY5" fmla="*/ 25400 h 1003300"/>
              <a:gd name="connsiteX6" fmla="*/ 50806 w 5269296"/>
              <a:gd name="connsiteY6" fmla="*/ 19050 h 1003300"/>
              <a:gd name="connsiteX7" fmla="*/ 12706 w 5269296"/>
              <a:gd name="connsiteY7" fmla="*/ 38100 h 1003300"/>
              <a:gd name="connsiteX8" fmla="*/ 19056 w 5269296"/>
              <a:gd name="connsiteY8" fmla="*/ 615950 h 1003300"/>
              <a:gd name="connsiteX9" fmla="*/ 25406 w 5269296"/>
              <a:gd name="connsiteY9" fmla="*/ 660400 h 1003300"/>
              <a:gd name="connsiteX10" fmla="*/ 44456 w 5269296"/>
              <a:gd name="connsiteY10" fmla="*/ 755650 h 1003300"/>
              <a:gd name="connsiteX11" fmla="*/ 50806 w 5269296"/>
              <a:gd name="connsiteY11" fmla="*/ 781050 h 1003300"/>
              <a:gd name="connsiteX12" fmla="*/ 63506 w 5269296"/>
              <a:gd name="connsiteY12" fmla="*/ 838200 h 1003300"/>
              <a:gd name="connsiteX13" fmla="*/ 69856 w 5269296"/>
              <a:gd name="connsiteY13" fmla="*/ 857250 h 1003300"/>
              <a:gd name="connsiteX14" fmla="*/ 114306 w 5269296"/>
              <a:gd name="connsiteY14" fmla="*/ 876300 h 1003300"/>
              <a:gd name="connsiteX15" fmla="*/ 311156 w 5269296"/>
              <a:gd name="connsiteY15" fmla="*/ 882650 h 1003300"/>
              <a:gd name="connsiteX16" fmla="*/ 876306 w 5269296"/>
              <a:gd name="connsiteY16" fmla="*/ 895350 h 1003300"/>
              <a:gd name="connsiteX17" fmla="*/ 1117606 w 5269296"/>
              <a:gd name="connsiteY17" fmla="*/ 901700 h 1003300"/>
              <a:gd name="connsiteX18" fmla="*/ 1358906 w 5269296"/>
              <a:gd name="connsiteY18" fmla="*/ 927100 h 1003300"/>
              <a:gd name="connsiteX19" fmla="*/ 1435106 w 5269296"/>
              <a:gd name="connsiteY19" fmla="*/ 939800 h 1003300"/>
              <a:gd name="connsiteX20" fmla="*/ 1536706 w 5269296"/>
              <a:gd name="connsiteY20" fmla="*/ 946150 h 1003300"/>
              <a:gd name="connsiteX21" fmla="*/ 1568456 w 5269296"/>
              <a:gd name="connsiteY21" fmla="*/ 958850 h 1003300"/>
              <a:gd name="connsiteX22" fmla="*/ 1625606 w 5269296"/>
              <a:gd name="connsiteY22" fmla="*/ 965200 h 1003300"/>
              <a:gd name="connsiteX23" fmla="*/ 1695456 w 5269296"/>
              <a:gd name="connsiteY23" fmla="*/ 977900 h 1003300"/>
              <a:gd name="connsiteX24" fmla="*/ 2260606 w 5269296"/>
              <a:gd name="connsiteY24" fmla="*/ 990600 h 1003300"/>
              <a:gd name="connsiteX25" fmla="*/ 2774956 w 5269296"/>
              <a:gd name="connsiteY25" fmla="*/ 1003300 h 1003300"/>
              <a:gd name="connsiteX26" fmla="*/ 3505206 w 5269296"/>
              <a:gd name="connsiteY26" fmla="*/ 996950 h 1003300"/>
              <a:gd name="connsiteX27" fmla="*/ 3581406 w 5269296"/>
              <a:gd name="connsiteY27" fmla="*/ 990600 h 1003300"/>
              <a:gd name="connsiteX28" fmla="*/ 3759206 w 5269296"/>
              <a:gd name="connsiteY28" fmla="*/ 984250 h 1003300"/>
              <a:gd name="connsiteX29" fmla="*/ 3848106 w 5269296"/>
              <a:gd name="connsiteY29" fmla="*/ 971550 h 1003300"/>
              <a:gd name="connsiteX30" fmla="*/ 4019556 w 5269296"/>
              <a:gd name="connsiteY30" fmla="*/ 958850 h 1003300"/>
              <a:gd name="connsiteX31" fmla="*/ 4089406 w 5269296"/>
              <a:gd name="connsiteY31" fmla="*/ 952500 h 1003300"/>
              <a:gd name="connsiteX32" fmla="*/ 4197356 w 5269296"/>
              <a:gd name="connsiteY32" fmla="*/ 933450 h 1003300"/>
              <a:gd name="connsiteX33" fmla="*/ 4432306 w 5269296"/>
              <a:gd name="connsiteY33" fmla="*/ 914400 h 1003300"/>
              <a:gd name="connsiteX34" fmla="*/ 4724406 w 5269296"/>
              <a:gd name="connsiteY34" fmla="*/ 920750 h 1003300"/>
              <a:gd name="connsiteX35" fmla="*/ 5226056 w 5269296"/>
              <a:gd name="connsiteY35" fmla="*/ 920750 h 1003300"/>
              <a:gd name="connsiteX36" fmla="*/ 5226056 w 5269296"/>
              <a:gd name="connsiteY36" fmla="*/ 63500 h 1003300"/>
              <a:gd name="connsiteX0" fmla="*/ 5226056 w 5269296"/>
              <a:gd name="connsiteY0" fmla="*/ 57150 h 996950"/>
              <a:gd name="connsiteX1" fmla="*/ 5226056 w 5269296"/>
              <a:gd name="connsiteY1" fmla="*/ 57150 h 996950"/>
              <a:gd name="connsiteX2" fmla="*/ 647706 w 5269296"/>
              <a:gd name="connsiteY2" fmla="*/ 0 h 996950"/>
              <a:gd name="connsiteX3" fmla="*/ 571506 w 5269296"/>
              <a:gd name="connsiteY3" fmla="*/ 12700 h 996950"/>
              <a:gd name="connsiteX4" fmla="*/ 400056 w 5269296"/>
              <a:gd name="connsiteY4" fmla="*/ 19050 h 996950"/>
              <a:gd name="connsiteX5" fmla="*/ 50806 w 5269296"/>
              <a:gd name="connsiteY5" fmla="*/ 12700 h 996950"/>
              <a:gd name="connsiteX6" fmla="*/ 12706 w 5269296"/>
              <a:gd name="connsiteY6" fmla="*/ 31750 h 996950"/>
              <a:gd name="connsiteX7" fmla="*/ 19056 w 5269296"/>
              <a:gd name="connsiteY7" fmla="*/ 609600 h 996950"/>
              <a:gd name="connsiteX8" fmla="*/ 25406 w 5269296"/>
              <a:gd name="connsiteY8" fmla="*/ 654050 h 996950"/>
              <a:gd name="connsiteX9" fmla="*/ 44456 w 5269296"/>
              <a:gd name="connsiteY9" fmla="*/ 749300 h 996950"/>
              <a:gd name="connsiteX10" fmla="*/ 50806 w 5269296"/>
              <a:gd name="connsiteY10" fmla="*/ 774700 h 996950"/>
              <a:gd name="connsiteX11" fmla="*/ 63506 w 5269296"/>
              <a:gd name="connsiteY11" fmla="*/ 831850 h 996950"/>
              <a:gd name="connsiteX12" fmla="*/ 69856 w 5269296"/>
              <a:gd name="connsiteY12" fmla="*/ 850900 h 996950"/>
              <a:gd name="connsiteX13" fmla="*/ 114306 w 5269296"/>
              <a:gd name="connsiteY13" fmla="*/ 869950 h 996950"/>
              <a:gd name="connsiteX14" fmla="*/ 311156 w 5269296"/>
              <a:gd name="connsiteY14" fmla="*/ 876300 h 996950"/>
              <a:gd name="connsiteX15" fmla="*/ 876306 w 5269296"/>
              <a:gd name="connsiteY15" fmla="*/ 889000 h 996950"/>
              <a:gd name="connsiteX16" fmla="*/ 1117606 w 5269296"/>
              <a:gd name="connsiteY16" fmla="*/ 895350 h 996950"/>
              <a:gd name="connsiteX17" fmla="*/ 1358906 w 5269296"/>
              <a:gd name="connsiteY17" fmla="*/ 920750 h 996950"/>
              <a:gd name="connsiteX18" fmla="*/ 1435106 w 5269296"/>
              <a:gd name="connsiteY18" fmla="*/ 933450 h 996950"/>
              <a:gd name="connsiteX19" fmla="*/ 1536706 w 5269296"/>
              <a:gd name="connsiteY19" fmla="*/ 939800 h 996950"/>
              <a:gd name="connsiteX20" fmla="*/ 1568456 w 5269296"/>
              <a:gd name="connsiteY20" fmla="*/ 952500 h 996950"/>
              <a:gd name="connsiteX21" fmla="*/ 1625606 w 5269296"/>
              <a:gd name="connsiteY21" fmla="*/ 958850 h 996950"/>
              <a:gd name="connsiteX22" fmla="*/ 1695456 w 5269296"/>
              <a:gd name="connsiteY22" fmla="*/ 971550 h 996950"/>
              <a:gd name="connsiteX23" fmla="*/ 2260606 w 5269296"/>
              <a:gd name="connsiteY23" fmla="*/ 984250 h 996950"/>
              <a:gd name="connsiteX24" fmla="*/ 2774956 w 5269296"/>
              <a:gd name="connsiteY24" fmla="*/ 996950 h 996950"/>
              <a:gd name="connsiteX25" fmla="*/ 3505206 w 5269296"/>
              <a:gd name="connsiteY25" fmla="*/ 990600 h 996950"/>
              <a:gd name="connsiteX26" fmla="*/ 3581406 w 5269296"/>
              <a:gd name="connsiteY26" fmla="*/ 984250 h 996950"/>
              <a:gd name="connsiteX27" fmla="*/ 3759206 w 5269296"/>
              <a:gd name="connsiteY27" fmla="*/ 977900 h 996950"/>
              <a:gd name="connsiteX28" fmla="*/ 3848106 w 5269296"/>
              <a:gd name="connsiteY28" fmla="*/ 965200 h 996950"/>
              <a:gd name="connsiteX29" fmla="*/ 4019556 w 5269296"/>
              <a:gd name="connsiteY29" fmla="*/ 952500 h 996950"/>
              <a:gd name="connsiteX30" fmla="*/ 4089406 w 5269296"/>
              <a:gd name="connsiteY30" fmla="*/ 946150 h 996950"/>
              <a:gd name="connsiteX31" fmla="*/ 4197356 w 5269296"/>
              <a:gd name="connsiteY31" fmla="*/ 927100 h 996950"/>
              <a:gd name="connsiteX32" fmla="*/ 4432306 w 5269296"/>
              <a:gd name="connsiteY32" fmla="*/ 908050 h 996950"/>
              <a:gd name="connsiteX33" fmla="*/ 4724406 w 5269296"/>
              <a:gd name="connsiteY33" fmla="*/ 914400 h 996950"/>
              <a:gd name="connsiteX34" fmla="*/ 5226056 w 5269296"/>
              <a:gd name="connsiteY34" fmla="*/ 914400 h 996950"/>
              <a:gd name="connsiteX35" fmla="*/ 5226056 w 5269296"/>
              <a:gd name="connsiteY35" fmla="*/ 57150 h 996950"/>
              <a:gd name="connsiteX0" fmla="*/ 5226056 w 5269296"/>
              <a:gd name="connsiteY0" fmla="*/ 52074 h 991874"/>
              <a:gd name="connsiteX1" fmla="*/ 5226056 w 5269296"/>
              <a:gd name="connsiteY1" fmla="*/ 52074 h 991874"/>
              <a:gd name="connsiteX2" fmla="*/ 571506 w 5269296"/>
              <a:gd name="connsiteY2" fmla="*/ 7624 h 991874"/>
              <a:gd name="connsiteX3" fmla="*/ 400056 w 5269296"/>
              <a:gd name="connsiteY3" fmla="*/ 13974 h 991874"/>
              <a:gd name="connsiteX4" fmla="*/ 50806 w 5269296"/>
              <a:gd name="connsiteY4" fmla="*/ 7624 h 991874"/>
              <a:gd name="connsiteX5" fmla="*/ 12706 w 5269296"/>
              <a:gd name="connsiteY5" fmla="*/ 26674 h 991874"/>
              <a:gd name="connsiteX6" fmla="*/ 19056 w 5269296"/>
              <a:gd name="connsiteY6" fmla="*/ 604524 h 991874"/>
              <a:gd name="connsiteX7" fmla="*/ 25406 w 5269296"/>
              <a:gd name="connsiteY7" fmla="*/ 648974 h 991874"/>
              <a:gd name="connsiteX8" fmla="*/ 44456 w 5269296"/>
              <a:gd name="connsiteY8" fmla="*/ 744224 h 991874"/>
              <a:gd name="connsiteX9" fmla="*/ 50806 w 5269296"/>
              <a:gd name="connsiteY9" fmla="*/ 769624 h 991874"/>
              <a:gd name="connsiteX10" fmla="*/ 63506 w 5269296"/>
              <a:gd name="connsiteY10" fmla="*/ 826774 h 991874"/>
              <a:gd name="connsiteX11" fmla="*/ 69856 w 5269296"/>
              <a:gd name="connsiteY11" fmla="*/ 845824 h 991874"/>
              <a:gd name="connsiteX12" fmla="*/ 114306 w 5269296"/>
              <a:gd name="connsiteY12" fmla="*/ 864874 h 991874"/>
              <a:gd name="connsiteX13" fmla="*/ 311156 w 5269296"/>
              <a:gd name="connsiteY13" fmla="*/ 871224 h 991874"/>
              <a:gd name="connsiteX14" fmla="*/ 876306 w 5269296"/>
              <a:gd name="connsiteY14" fmla="*/ 883924 h 991874"/>
              <a:gd name="connsiteX15" fmla="*/ 1117606 w 5269296"/>
              <a:gd name="connsiteY15" fmla="*/ 890274 h 991874"/>
              <a:gd name="connsiteX16" fmla="*/ 1358906 w 5269296"/>
              <a:gd name="connsiteY16" fmla="*/ 915674 h 991874"/>
              <a:gd name="connsiteX17" fmla="*/ 1435106 w 5269296"/>
              <a:gd name="connsiteY17" fmla="*/ 928374 h 991874"/>
              <a:gd name="connsiteX18" fmla="*/ 1536706 w 5269296"/>
              <a:gd name="connsiteY18" fmla="*/ 934724 h 991874"/>
              <a:gd name="connsiteX19" fmla="*/ 1568456 w 5269296"/>
              <a:gd name="connsiteY19" fmla="*/ 947424 h 991874"/>
              <a:gd name="connsiteX20" fmla="*/ 1625606 w 5269296"/>
              <a:gd name="connsiteY20" fmla="*/ 953774 h 991874"/>
              <a:gd name="connsiteX21" fmla="*/ 1695456 w 5269296"/>
              <a:gd name="connsiteY21" fmla="*/ 966474 h 991874"/>
              <a:gd name="connsiteX22" fmla="*/ 2260606 w 5269296"/>
              <a:gd name="connsiteY22" fmla="*/ 979174 h 991874"/>
              <a:gd name="connsiteX23" fmla="*/ 2774956 w 5269296"/>
              <a:gd name="connsiteY23" fmla="*/ 991874 h 991874"/>
              <a:gd name="connsiteX24" fmla="*/ 3505206 w 5269296"/>
              <a:gd name="connsiteY24" fmla="*/ 985524 h 991874"/>
              <a:gd name="connsiteX25" fmla="*/ 3581406 w 5269296"/>
              <a:gd name="connsiteY25" fmla="*/ 979174 h 991874"/>
              <a:gd name="connsiteX26" fmla="*/ 3759206 w 5269296"/>
              <a:gd name="connsiteY26" fmla="*/ 972824 h 991874"/>
              <a:gd name="connsiteX27" fmla="*/ 3848106 w 5269296"/>
              <a:gd name="connsiteY27" fmla="*/ 960124 h 991874"/>
              <a:gd name="connsiteX28" fmla="*/ 4019556 w 5269296"/>
              <a:gd name="connsiteY28" fmla="*/ 947424 h 991874"/>
              <a:gd name="connsiteX29" fmla="*/ 4089406 w 5269296"/>
              <a:gd name="connsiteY29" fmla="*/ 941074 h 991874"/>
              <a:gd name="connsiteX30" fmla="*/ 4197356 w 5269296"/>
              <a:gd name="connsiteY30" fmla="*/ 922024 h 991874"/>
              <a:gd name="connsiteX31" fmla="*/ 4432306 w 5269296"/>
              <a:gd name="connsiteY31" fmla="*/ 902974 h 991874"/>
              <a:gd name="connsiteX32" fmla="*/ 4724406 w 5269296"/>
              <a:gd name="connsiteY32" fmla="*/ 909324 h 991874"/>
              <a:gd name="connsiteX33" fmla="*/ 5226056 w 5269296"/>
              <a:gd name="connsiteY33" fmla="*/ 909324 h 991874"/>
              <a:gd name="connsiteX34" fmla="*/ 5226056 w 5269296"/>
              <a:gd name="connsiteY34" fmla="*/ 52074 h 991874"/>
              <a:gd name="connsiteX0" fmla="*/ 5226056 w 5269296"/>
              <a:gd name="connsiteY0" fmla="*/ 52074 h 991874"/>
              <a:gd name="connsiteX1" fmla="*/ 5226056 w 5269296"/>
              <a:gd name="connsiteY1" fmla="*/ 52074 h 991874"/>
              <a:gd name="connsiteX2" fmla="*/ 400056 w 5269296"/>
              <a:gd name="connsiteY2" fmla="*/ 13974 h 991874"/>
              <a:gd name="connsiteX3" fmla="*/ 50806 w 5269296"/>
              <a:gd name="connsiteY3" fmla="*/ 7624 h 991874"/>
              <a:gd name="connsiteX4" fmla="*/ 12706 w 5269296"/>
              <a:gd name="connsiteY4" fmla="*/ 26674 h 991874"/>
              <a:gd name="connsiteX5" fmla="*/ 19056 w 5269296"/>
              <a:gd name="connsiteY5" fmla="*/ 604524 h 991874"/>
              <a:gd name="connsiteX6" fmla="*/ 25406 w 5269296"/>
              <a:gd name="connsiteY6" fmla="*/ 648974 h 991874"/>
              <a:gd name="connsiteX7" fmla="*/ 44456 w 5269296"/>
              <a:gd name="connsiteY7" fmla="*/ 744224 h 991874"/>
              <a:gd name="connsiteX8" fmla="*/ 50806 w 5269296"/>
              <a:gd name="connsiteY8" fmla="*/ 769624 h 991874"/>
              <a:gd name="connsiteX9" fmla="*/ 63506 w 5269296"/>
              <a:gd name="connsiteY9" fmla="*/ 826774 h 991874"/>
              <a:gd name="connsiteX10" fmla="*/ 69856 w 5269296"/>
              <a:gd name="connsiteY10" fmla="*/ 845824 h 991874"/>
              <a:gd name="connsiteX11" fmla="*/ 114306 w 5269296"/>
              <a:gd name="connsiteY11" fmla="*/ 864874 h 991874"/>
              <a:gd name="connsiteX12" fmla="*/ 311156 w 5269296"/>
              <a:gd name="connsiteY12" fmla="*/ 871224 h 991874"/>
              <a:gd name="connsiteX13" fmla="*/ 876306 w 5269296"/>
              <a:gd name="connsiteY13" fmla="*/ 883924 h 991874"/>
              <a:gd name="connsiteX14" fmla="*/ 1117606 w 5269296"/>
              <a:gd name="connsiteY14" fmla="*/ 890274 h 991874"/>
              <a:gd name="connsiteX15" fmla="*/ 1358906 w 5269296"/>
              <a:gd name="connsiteY15" fmla="*/ 915674 h 991874"/>
              <a:gd name="connsiteX16" fmla="*/ 1435106 w 5269296"/>
              <a:gd name="connsiteY16" fmla="*/ 928374 h 991874"/>
              <a:gd name="connsiteX17" fmla="*/ 1536706 w 5269296"/>
              <a:gd name="connsiteY17" fmla="*/ 934724 h 991874"/>
              <a:gd name="connsiteX18" fmla="*/ 1568456 w 5269296"/>
              <a:gd name="connsiteY18" fmla="*/ 947424 h 991874"/>
              <a:gd name="connsiteX19" fmla="*/ 1625606 w 5269296"/>
              <a:gd name="connsiteY19" fmla="*/ 953774 h 991874"/>
              <a:gd name="connsiteX20" fmla="*/ 1695456 w 5269296"/>
              <a:gd name="connsiteY20" fmla="*/ 966474 h 991874"/>
              <a:gd name="connsiteX21" fmla="*/ 2260606 w 5269296"/>
              <a:gd name="connsiteY21" fmla="*/ 979174 h 991874"/>
              <a:gd name="connsiteX22" fmla="*/ 2774956 w 5269296"/>
              <a:gd name="connsiteY22" fmla="*/ 991874 h 991874"/>
              <a:gd name="connsiteX23" fmla="*/ 3505206 w 5269296"/>
              <a:gd name="connsiteY23" fmla="*/ 985524 h 991874"/>
              <a:gd name="connsiteX24" fmla="*/ 3581406 w 5269296"/>
              <a:gd name="connsiteY24" fmla="*/ 979174 h 991874"/>
              <a:gd name="connsiteX25" fmla="*/ 3759206 w 5269296"/>
              <a:gd name="connsiteY25" fmla="*/ 972824 h 991874"/>
              <a:gd name="connsiteX26" fmla="*/ 3848106 w 5269296"/>
              <a:gd name="connsiteY26" fmla="*/ 960124 h 991874"/>
              <a:gd name="connsiteX27" fmla="*/ 4019556 w 5269296"/>
              <a:gd name="connsiteY27" fmla="*/ 947424 h 991874"/>
              <a:gd name="connsiteX28" fmla="*/ 4089406 w 5269296"/>
              <a:gd name="connsiteY28" fmla="*/ 941074 h 991874"/>
              <a:gd name="connsiteX29" fmla="*/ 4197356 w 5269296"/>
              <a:gd name="connsiteY29" fmla="*/ 922024 h 991874"/>
              <a:gd name="connsiteX30" fmla="*/ 4432306 w 5269296"/>
              <a:gd name="connsiteY30" fmla="*/ 902974 h 991874"/>
              <a:gd name="connsiteX31" fmla="*/ 4724406 w 5269296"/>
              <a:gd name="connsiteY31" fmla="*/ 909324 h 991874"/>
              <a:gd name="connsiteX32" fmla="*/ 5226056 w 5269296"/>
              <a:gd name="connsiteY32" fmla="*/ 909324 h 991874"/>
              <a:gd name="connsiteX33" fmla="*/ 5226056 w 5269296"/>
              <a:gd name="connsiteY33" fmla="*/ 52074 h 991874"/>
              <a:gd name="connsiteX0" fmla="*/ 5226056 w 5269296"/>
              <a:gd name="connsiteY0" fmla="*/ 52074 h 991874"/>
              <a:gd name="connsiteX1" fmla="*/ 5226056 w 5269296"/>
              <a:gd name="connsiteY1" fmla="*/ 52074 h 991874"/>
              <a:gd name="connsiteX2" fmla="*/ 50806 w 5269296"/>
              <a:gd name="connsiteY2" fmla="*/ 7624 h 991874"/>
              <a:gd name="connsiteX3" fmla="*/ 12706 w 5269296"/>
              <a:gd name="connsiteY3" fmla="*/ 26674 h 991874"/>
              <a:gd name="connsiteX4" fmla="*/ 19056 w 5269296"/>
              <a:gd name="connsiteY4" fmla="*/ 604524 h 991874"/>
              <a:gd name="connsiteX5" fmla="*/ 25406 w 5269296"/>
              <a:gd name="connsiteY5" fmla="*/ 648974 h 991874"/>
              <a:gd name="connsiteX6" fmla="*/ 44456 w 5269296"/>
              <a:gd name="connsiteY6" fmla="*/ 744224 h 991874"/>
              <a:gd name="connsiteX7" fmla="*/ 50806 w 5269296"/>
              <a:gd name="connsiteY7" fmla="*/ 769624 h 991874"/>
              <a:gd name="connsiteX8" fmla="*/ 63506 w 5269296"/>
              <a:gd name="connsiteY8" fmla="*/ 826774 h 991874"/>
              <a:gd name="connsiteX9" fmla="*/ 69856 w 5269296"/>
              <a:gd name="connsiteY9" fmla="*/ 845824 h 991874"/>
              <a:gd name="connsiteX10" fmla="*/ 114306 w 5269296"/>
              <a:gd name="connsiteY10" fmla="*/ 864874 h 991874"/>
              <a:gd name="connsiteX11" fmla="*/ 311156 w 5269296"/>
              <a:gd name="connsiteY11" fmla="*/ 871224 h 991874"/>
              <a:gd name="connsiteX12" fmla="*/ 876306 w 5269296"/>
              <a:gd name="connsiteY12" fmla="*/ 883924 h 991874"/>
              <a:gd name="connsiteX13" fmla="*/ 1117606 w 5269296"/>
              <a:gd name="connsiteY13" fmla="*/ 890274 h 991874"/>
              <a:gd name="connsiteX14" fmla="*/ 1358906 w 5269296"/>
              <a:gd name="connsiteY14" fmla="*/ 915674 h 991874"/>
              <a:gd name="connsiteX15" fmla="*/ 1435106 w 5269296"/>
              <a:gd name="connsiteY15" fmla="*/ 928374 h 991874"/>
              <a:gd name="connsiteX16" fmla="*/ 1536706 w 5269296"/>
              <a:gd name="connsiteY16" fmla="*/ 934724 h 991874"/>
              <a:gd name="connsiteX17" fmla="*/ 1568456 w 5269296"/>
              <a:gd name="connsiteY17" fmla="*/ 947424 h 991874"/>
              <a:gd name="connsiteX18" fmla="*/ 1625606 w 5269296"/>
              <a:gd name="connsiteY18" fmla="*/ 953774 h 991874"/>
              <a:gd name="connsiteX19" fmla="*/ 1695456 w 5269296"/>
              <a:gd name="connsiteY19" fmla="*/ 966474 h 991874"/>
              <a:gd name="connsiteX20" fmla="*/ 2260606 w 5269296"/>
              <a:gd name="connsiteY20" fmla="*/ 979174 h 991874"/>
              <a:gd name="connsiteX21" fmla="*/ 2774956 w 5269296"/>
              <a:gd name="connsiteY21" fmla="*/ 991874 h 991874"/>
              <a:gd name="connsiteX22" fmla="*/ 3505206 w 5269296"/>
              <a:gd name="connsiteY22" fmla="*/ 985524 h 991874"/>
              <a:gd name="connsiteX23" fmla="*/ 3581406 w 5269296"/>
              <a:gd name="connsiteY23" fmla="*/ 979174 h 991874"/>
              <a:gd name="connsiteX24" fmla="*/ 3759206 w 5269296"/>
              <a:gd name="connsiteY24" fmla="*/ 972824 h 991874"/>
              <a:gd name="connsiteX25" fmla="*/ 3848106 w 5269296"/>
              <a:gd name="connsiteY25" fmla="*/ 960124 h 991874"/>
              <a:gd name="connsiteX26" fmla="*/ 4019556 w 5269296"/>
              <a:gd name="connsiteY26" fmla="*/ 947424 h 991874"/>
              <a:gd name="connsiteX27" fmla="*/ 4089406 w 5269296"/>
              <a:gd name="connsiteY27" fmla="*/ 941074 h 991874"/>
              <a:gd name="connsiteX28" fmla="*/ 4197356 w 5269296"/>
              <a:gd name="connsiteY28" fmla="*/ 922024 h 991874"/>
              <a:gd name="connsiteX29" fmla="*/ 4432306 w 5269296"/>
              <a:gd name="connsiteY29" fmla="*/ 902974 h 991874"/>
              <a:gd name="connsiteX30" fmla="*/ 4724406 w 5269296"/>
              <a:gd name="connsiteY30" fmla="*/ 909324 h 991874"/>
              <a:gd name="connsiteX31" fmla="*/ 5226056 w 5269296"/>
              <a:gd name="connsiteY31" fmla="*/ 909324 h 991874"/>
              <a:gd name="connsiteX32" fmla="*/ 5226056 w 5269296"/>
              <a:gd name="connsiteY32" fmla="*/ 52074 h 991874"/>
              <a:gd name="connsiteX0" fmla="*/ 5568386 w 5611626"/>
              <a:gd name="connsiteY0" fmla="*/ 78588 h 1018388"/>
              <a:gd name="connsiteX1" fmla="*/ 5568386 w 5611626"/>
              <a:gd name="connsiteY1" fmla="*/ 78588 h 1018388"/>
              <a:gd name="connsiteX2" fmla="*/ 393136 w 5611626"/>
              <a:gd name="connsiteY2" fmla="*/ 34138 h 1018388"/>
              <a:gd name="connsiteX3" fmla="*/ 361386 w 5611626"/>
              <a:gd name="connsiteY3" fmla="*/ 631038 h 1018388"/>
              <a:gd name="connsiteX4" fmla="*/ 367736 w 5611626"/>
              <a:gd name="connsiteY4" fmla="*/ 675488 h 1018388"/>
              <a:gd name="connsiteX5" fmla="*/ 386786 w 5611626"/>
              <a:gd name="connsiteY5" fmla="*/ 770738 h 1018388"/>
              <a:gd name="connsiteX6" fmla="*/ 393136 w 5611626"/>
              <a:gd name="connsiteY6" fmla="*/ 796138 h 1018388"/>
              <a:gd name="connsiteX7" fmla="*/ 405836 w 5611626"/>
              <a:gd name="connsiteY7" fmla="*/ 853288 h 1018388"/>
              <a:gd name="connsiteX8" fmla="*/ 412186 w 5611626"/>
              <a:gd name="connsiteY8" fmla="*/ 872338 h 1018388"/>
              <a:gd name="connsiteX9" fmla="*/ 456636 w 5611626"/>
              <a:gd name="connsiteY9" fmla="*/ 891388 h 1018388"/>
              <a:gd name="connsiteX10" fmla="*/ 653486 w 5611626"/>
              <a:gd name="connsiteY10" fmla="*/ 897738 h 1018388"/>
              <a:gd name="connsiteX11" fmla="*/ 1218636 w 5611626"/>
              <a:gd name="connsiteY11" fmla="*/ 910438 h 1018388"/>
              <a:gd name="connsiteX12" fmla="*/ 1459936 w 5611626"/>
              <a:gd name="connsiteY12" fmla="*/ 916788 h 1018388"/>
              <a:gd name="connsiteX13" fmla="*/ 1701236 w 5611626"/>
              <a:gd name="connsiteY13" fmla="*/ 942188 h 1018388"/>
              <a:gd name="connsiteX14" fmla="*/ 1777436 w 5611626"/>
              <a:gd name="connsiteY14" fmla="*/ 954888 h 1018388"/>
              <a:gd name="connsiteX15" fmla="*/ 1879036 w 5611626"/>
              <a:gd name="connsiteY15" fmla="*/ 961238 h 1018388"/>
              <a:gd name="connsiteX16" fmla="*/ 1910786 w 5611626"/>
              <a:gd name="connsiteY16" fmla="*/ 973938 h 1018388"/>
              <a:gd name="connsiteX17" fmla="*/ 1967936 w 5611626"/>
              <a:gd name="connsiteY17" fmla="*/ 980288 h 1018388"/>
              <a:gd name="connsiteX18" fmla="*/ 2037786 w 5611626"/>
              <a:gd name="connsiteY18" fmla="*/ 992988 h 1018388"/>
              <a:gd name="connsiteX19" fmla="*/ 2602936 w 5611626"/>
              <a:gd name="connsiteY19" fmla="*/ 1005688 h 1018388"/>
              <a:gd name="connsiteX20" fmla="*/ 3117286 w 5611626"/>
              <a:gd name="connsiteY20" fmla="*/ 1018388 h 1018388"/>
              <a:gd name="connsiteX21" fmla="*/ 3847536 w 5611626"/>
              <a:gd name="connsiteY21" fmla="*/ 1012038 h 1018388"/>
              <a:gd name="connsiteX22" fmla="*/ 3923736 w 5611626"/>
              <a:gd name="connsiteY22" fmla="*/ 1005688 h 1018388"/>
              <a:gd name="connsiteX23" fmla="*/ 4101536 w 5611626"/>
              <a:gd name="connsiteY23" fmla="*/ 999338 h 1018388"/>
              <a:gd name="connsiteX24" fmla="*/ 4190436 w 5611626"/>
              <a:gd name="connsiteY24" fmla="*/ 986638 h 1018388"/>
              <a:gd name="connsiteX25" fmla="*/ 4361886 w 5611626"/>
              <a:gd name="connsiteY25" fmla="*/ 973938 h 1018388"/>
              <a:gd name="connsiteX26" fmla="*/ 4431736 w 5611626"/>
              <a:gd name="connsiteY26" fmla="*/ 967588 h 1018388"/>
              <a:gd name="connsiteX27" fmla="*/ 4539686 w 5611626"/>
              <a:gd name="connsiteY27" fmla="*/ 948538 h 1018388"/>
              <a:gd name="connsiteX28" fmla="*/ 4774636 w 5611626"/>
              <a:gd name="connsiteY28" fmla="*/ 929488 h 1018388"/>
              <a:gd name="connsiteX29" fmla="*/ 5066736 w 5611626"/>
              <a:gd name="connsiteY29" fmla="*/ 935838 h 1018388"/>
              <a:gd name="connsiteX30" fmla="*/ 5568386 w 5611626"/>
              <a:gd name="connsiteY30" fmla="*/ 935838 h 1018388"/>
              <a:gd name="connsiteX31" fmla="*/ 5568386 w 5611626"/>
              <a:gd name="connsiteY31" fmla="*/ 78588 h 1018388"/>
              <a:gd name="connsiteX0" fmla="*/ 5566939 w 5610179"/>
              <a:gd name="connsiteY0" fmla="*/ 81791 h 1021591"/>
              <a:gd name="connsiteX1" fmla="*/ 5566939 w 5610179"/>
              <a:gd name="connsiteY1" fmla="*/ 81791 h 1021591"/>
              <a:gd name="connsiteX2" fmla="*/ 391689 w 5610179"/>
              <a:gd name="connsiteY2" fmla="*/ 37341 h 1021591"/>
              <a:gd name="connsiteX3" fmla="*/ 366289 w 5610179"/>
              <a:gd name="connsiteY3" fmla="*/ 678691 h 1021591"/>
              <a:gd name="connsiteX4" fmla="*/ 385339 w 5610179"/>
              <a:gd name="connsiteY4" fmla="*/ 773941 h 1021591"/>
              <a:gd name="connsiteX5" fmla="*/ 391689 w 5610179"/>
              <a:gd name="connsiteY5" fmla="*/ 799341 h 1021591"/>
              <a:gd name="connsiteX6" fmla="*/ 404389 w 5610179"/>
              <a:gd name="connsiteY6" fmla="*/ 856491 h 1021591"/>
              <a:gd name="connsiteX7" fmla="*/ 410739 w 5610179"/>
              <a:gd name="connsiteY7" fmla="*/ 875541 h 1021591"/>
              <a:gd name="connsiteX8" fmla="*/ 455189 w 5610179"/>
              <a:gd name="connsiteY8" fmla="*/ 894591 h 1021591"/>
              <a:gd name="connsiteX9" fmla="*/ 652039 w 5610179"/>
              <a:gd name="connsiteY9" fmla="*/ 900941 h 1021591"/>
              <a:gd name="connsiteX10" fmla="*/ 1217189 w 5610179"/>
              <a:gd name="connsiteY10" fmla="*/ 913641 h 1021591"/>
              <a:gd name="connsiteX11" fmla="*/ 1458489 w 5610179"/>
              <a:gd name="connsiteY11" fmla="*/ 919991 h 1021591"/>
              <a:gd name="connsiteX12" fmla="*/ 1699789 w 5610179"/>
              <a:gd name="connsiteY12" fmla="*/ 945391 h 1021591"/>
              <a:gd name="connsiteX13" fmla="*/ 1775989 w 5610179"/>
              <a:gd name="connsiteY13" fmla="*/ 958091 h 1021591"/>
              <a:gd name="connsiteX14" fmla="*/ 1877589 w 5610179"/>
              <a:gd name="connsiteY14" fmla="*/ 964441 h 1021591"/>
              <a:gd name="connsiteX15" fmla="*/ 1909339 w 5610179"/>
              <a:gd name="connsiteY15" fmla="*/ 977141 h 1021591"/>
              <a:gd name="connsiteX16" fmla="*/ 1966489 w 5610179"/>
              <a:gd name="connsiteY16" fmla="*/ 983491 h 1021591"/>
              <a:gd name="connsiteX17" fmla="*/ 2036339 w 5610179"/>
              <a:gd name="connsiteY17" fmla="*/ 996191 h 1021591"/>
              <a:gd name="connsiteX18" fmla="*/ 2601489 w 5610179"/>
              <a:gd name="connsiteY18" fmla="*/ 1008891 h 1021591"/>
              <a:gd name="connsiteX19" fmla="*/ 3115839 w 5610179"/>
              <a:gd name="connsiteY19" fmla="*/ 1021591 h 1021591"/>
              <a:gd name="connsiteX20" fmla="*/ 3846089 w 5610179"/>
              <a:gd name="connsiteY20" fmla="*/ 1015241 h 1021591"/>
              <a:gd name="connsiteX21" fmla="*/ 3922289 w 5610179"/>
              <a:gd name="connsiteY21" fmla="*/ 1008891 h 1021591"/>
              <a:gd name="connsiteX22" fmla="*/ 4100089 w 5610179"/>
              <a:gd name="connsiteY22" fmla="*/ 1002541 h 1021591"/>
              <a:gd name="connsiteX23" fmla="*/ 4188989 w 5610179"/>
              <a:gd name="connsiteY23" fmla="*/ 989841 h 1021591"/>
              <a:gd name="connsiteX24" fmla="*/ 4360439 w 5610179"/>
              <a:gd name="connsiteY24" fmla="*/ 977141 h 1021591"/>
              <a:gd name="connsiteX25" fmla="*/ 4430289 w 5610179"/>
              <a:gd name="connsiteY25" fmla="*/ 970791 h 1021591"/>
              <a:gd name="connsiteX26" fmla="*/ 4538239 w 5610179"/>
              <a:gd name="connsiteY26" fmla="*/ 951741 h 1021591"/>
              <a:gd name="connsiteX27" fmla="*/ 4773189 w 5610179"/>
              <a:gd name="connsiteY27" fmla="*/ 932691 h 1021591"/>
              <a:gd name="connsiteX28" fmla="*/ 5065289 w 5610179"/>
              <a:gd name="connsiteY28" fmla="*/ 939041 h 1021591"/>
              <a:gd name="connsiteX29" fmla="*/ 5566939 w 5610179"/>
              <a:gd name="connsiteY29" fmla="*/ 939041 h 1021591"/>
              <a:gd name="connsiteX30" fmla="*/ 5566939 w 5610179"/>
              <a:gd name="connsiteY30" fmla="*/ 81791 h 1021591"/>
              <a:gd name="connsiteX0" fmla="*/ 5560726 w 5603966"/>
              <a:gd name="connsiteY0" fmla="*/ 88689 h 1028489"/>
              <a:gd name="connsiteX1" fmla="*/ 5560726 w 5603966"/>
              <a:gd name="connsiteY1" fmla="*/ 88689 h 1028489"/>
              <a:gd name="connsiteX2" fmla="*/ 385476 w 5603966"/>
              <a:gd name="connsiteY2" fmla="*/ 44239 h 1028489"/>
              <a:gd name="connsiteX3" fmla="*/ 379126 w 5603966"/>
              <a:gd name="connsiteY3" fmla="*/ 780839 h 1028489"/>
              <a:gd name="connsiteX4" fmla="*/ 385476 w 5603966"/>
              <a:gd name="connsiteY4" fmla="*/ 806239 h 1028489"/>
              <a:gd name="connsiteX5" fmla="*/ 398176 w 5603966"/>
              <a:gd name="connsiteY5" fmla="*/ 863389 h 1028489"/>
              <a:gd name="connsiteX6" fmla="*/ 404526 w 5603966"/>
              <a:gd name="connsiteY6" fmla="*/ 882439 h 1028489"/>
              <a:gd name="connsiteX7" fmla="*/ 448976 w 5603966"/>
              <a:gd name="connsiteY7" fmla="*/ 901489 h 1028489"/>
              <a:gd name="connsiteX8" fmla="*/ 645826 w 5603966"/>
              <a:gd name="connsiteY8" fmla="*/ 907839 h 1028489"/>
              <a:gd name="connsiteX9" fmla="*/ 1210976 w 5603966"/>
              <a:gd name="connsiteY9" fmla="*/ 920539 h 1028489"/>
              <a:gd name="connsiteX10" fmla="*/ 1452276 w 5603966"/>
              <a:gd name="connsiteY10" fmla="*/ 926889 h 1028489"/>
              <a:gd name="connsiteX11" fmla="*/ 1693576 w 5603966"/>
              <a:gd name="connsiteY11" fmla="*/ 952289 h 1028489"/>
              <a:gd name="connsiteX12" fmla="*/ 1769776 w 5603966"/>
              <a:gd name="connsiteY12" fmla="*/ 964989 h 1028489"/>
              <a:gd name="connsiteX13" fmla="*/ 1871376 w 5603966"/>
              <a:gd name="connsiteY13" fmla="*/ 971339 h 1028489"/>
              <a:gd name="connsiteX14" fmla="*/ 1903126 w 5603966"/>
              <a:gd name="connsiteY14" fmla="*/ 984039 h 1028489"/>
              <a:gd name="connsiteX15" fmla="*/ 1960276 w 5603966"/>
              <a:gd name="connsiteY15" fmla="*/ 990389 h 1028489"/>
              <a:gd name="connsiteX16" fmla="*/ 2030126 w 5603966"/>
              <a:gd name="connsiteY16" fmla="*/ 1003089 h 1028489"/>
              <a:gd name="connsiteX17" fmla="*/ 2595276 w 5603966"/>
              <a:gd name="connsiteY17" fmla="*/ 1015789 h 1028489"/>
              <a:gd name="connsiteX18" fmla="*/ 3109626 w 5603966"/>
              <a:gd name="connsiteY18" fmla="*/ 1028489 h 1028489"/>
              <a:gd name="connsiteX19" fmla="*/ 3839876 w 5603966"/>
              <a:gd name="connsiteY19" fmla="*/ 1022139 h 1028489"/>
              <a:gd name="connsiteX20" fmla="*/ 3916076 w 5603966"/>
              <a:gd name="connsiteY20" fmla="*/ 1015789 h 1028489"/>
              <a:gd name="connsiteX21" fmla="*/ 4093876 w 5603966"/>
              <a:gd name="connsiteY21" fmla="*/ 1009439 h 1028489"/>
              <a:gd name="connsiteX22" fmla="*/ 4182776 w 5603966"/>
              <a:gd name="connsiteY22" fmla="*/ 996739 h 1028489"/>
              <a:gd name="connsiteX23" fmla="*/ 4354226 w 5603966"/>
              <a:gd name="connsiteY23" fmla="*/ 984039 h 1028489"/>
              <a:gd name="connsiteX24" fmla="*/ 4424076 w 5603966"/>
              <a:gd name="connsiteY24" fmla="*/ 977689 h 1028489"/>
              <a:gd name="connsiteX25" fmla="*/ 4532026 w 5603966"/>
              <a:gd name="connsiteY25" fmla="*/ 958639 h 1028489"/>
              <a:gd name="connsiteX26" fmla="*/ 4766976 w 5603966"/>
              <a:gd name="connsiteY26" fmla="*/ 939589 h 1028489"/>
              <a:gd name="connsiteX27" fmla="*/ 5059076 w 5603966"/>
              <a:gd name="connsiteY27" fmla="*/ 945939 h 1028489"/>
              <a:gd name="connsiteX28" fmla="*/ 5560726 w 5603966"/>
              <a:gd name="connsiteY28" fmla="*/ 945939 h 1028489"/>
              <a:gd name="connsiteX29" fmla="*/ 5560726 w 5603966"/>
              <a:gd name="connsiteY29" fmla="*/ 88689 h 1028489"/>
              <a:gd name="connsiteX0" fmla="*/ 5561199 w 5604439"/>
              <a:gd name="connsiteY0" fmla="*/ 88689 h 1028489"/>
              <a:gd name="connsiteX1" fmla="*/ 5561199 w 5604439"/>
              <a:gd name="connsiteY1" fmla="*/ 88689 h 1028489"/>
              <a:gd name="connsiteX2" fmla="*/ 385949 w 5604439"/>
              <a:gd name="connsiteY2" fmla="*/ 44239 h 1028489"/>
              <a:gd name="connsiteX3" fmla="*/ 379599 w 5604439"/>
              <a:gd name="connsiteY3" fmla="*/ 780839 h 1028489"/>
              <a:gd name="connsiteX4" fmla="*/ 398649 w 5604439"/>
              <a:gd name="connsiteY4" fmla="*/ 863389 h 1028489"/>
              <a:gd name="connsiteX5" fmla="*/ 404999 w 5604439"/>
              <a:gd name="connsiteY5" fmla="*/ 882439 h 1028489"/>
              <a:gd name="connsiteX6" fmla="*/ 449449 w 5604439"/>
              <a:gd name="connsiteY6" fmla="*/ 901489 h 1028489"/>
              <a:gd name="connsiteX7" fmla="*/ 646299 w 5604439"/>
              <a:gd name="connsiteY7" fmla="*/ 907839 h 1028489"/>
              <a:gd name="connsiteX8" fmla="*/ 1211449 w 5604439"/>
              <a:gd name="connsiteY8" fmla="*/ 920539 h 1028489"/>
              <a:gd name="connsiteX9" fmla="*/ 1452749 w 5604439"/>
              <a:gd name="connsiteY9" fmla="*/ 926889 h 1028489"/>
              <a:gd name="connsiteX10" fmla="*/ 1694049 w 5604439"/>
              <a:gd name="connsiteY10" fmla="*/ 952289 h 1028489"/>
              <a:gd name="connsiteX11" fmla="*/ 1770249 w 5604439"/>
              <a:gd name="connsiteY11" fmla="*/ 964989 h 1028489"/>
              <a:gd name="connsiteX12" fmla="*/ 1871849 w 5604439"/>
              <a:gd name="connsiteY12" fmla="*/ 971339 h 1028489"/>
              <a:gd name="connsiteX13" fmla="*/ 1903599 w 5604439"/>
              <a:gd name="connsiteY13" fmla="*/ 984039 h 1028489"/>
              <a:gd name="connsiteX14" fmla="*/ 1960749 w 5604439"/>
              <a:gd name="connsiteY14" fmla="*/ 990389 h 1028489"/>
              <a:gd name="connsiteX15" fmla="*/ 2030599 w 5604439"/>
              <a:gd name="connsiteY15" fmla="*/ 1003089 h 1028489"/>
              <a:gd name="connsiteX16" fmla="*/ 2595749 w 5604439"/>
              <a:gd name="connsiteY16" fmla="*/ 1015789 h 1028489"/>
              <a:gd name="connsiteX17" fmla="*/ 3110099 w 5604439"/>
              <a:gd name="connsiteY17" fmla="*/ 1028489 h 1028489"/>
              <a:gd name="connsiteX18" fmla="*/ 3840349 w 5604439"/>
              <a:gd name="connsiteY18" fmla="*/ 1022139 h 1028489"/>
              <a:gd name="connsiteX19" fmla="*/ 3916549 w 5604439"/>
              <a:gd name="connsiteY19" fmla="*/ 1015789 h 1028489"/>
              <a:gd name="connsiteX20" fmla="*/ 4094349 w 5604439"/>
              <a:gd name="connsiteY20" fmla="*/ 1009439 h 1028489"/>
              <a:gd name="connsiteX21" fmla="*/ 4183249 w 5604439"/>
              <a:gd name="connsiteY21" fmla="*/ 996739 h 1028489"/>
              <a:gd name="connsiteX22" fmla="*/ 4354699 w 5604439"/>
              <a:gd name="connsiteY22" fmla="*/ 984039 h 1028489"/>
              <a:gd name="connsiteX23" fmla="*/ 4424549 w 5604439"/>
              <a:gd name="connsiteY23" fmla="*/ 977689 h 1028489"/>
              <a:gd name="connsiteX24" fmla="*/ 4532499 w 5604439"/>
              <a:gd name="connsiteY24" fmla="*/ 958639 h 1028489"/>
              <a:gd name="connsiteX25" fmla="*/ 4767449 w 5604439"/>
              <a:gd name="connsiteY25" fmla="*/ 939589 h 1028489"/>
              <a:gd name="connsiteX26" fmla="*/ 5059549 w 5604439"/>
              <a:gd name="connsiteY26" fmla="*/ 945939 h 1028489"/>
              <a:gd name="connsiteX27" fmla="*/ 5561199 w 5604439"/>
              <a:gd name="connsiteY27" fmla="*/ 945939 h 1028489"/>
              <a:gd name="connsiteX28" fmla="*/ 5561199 w 5604439"/>
              <a:gd name="connsiteY28" fmla="*/ 88689 h 1028489"/>
              <a:gd name="connsiteX0" fmla="*/ 5555093 w 5598333"/>
              <a:gd name="connsiteY0" fmla="*/ 94694 h 1034494"/>
              <a:gd name="connsiteX1" fmla="*/ 5555093 w 5598333"/>
              <a:gd name="connsiteY1" fmla="*/ 94694 h 1034494"/>
              <a:gd name="connsiteX2" fmla="*/ 379843 w 5598333"/>
              <a:gd name="connsiteY2" fmla="*/ 50244 h 1034494"/>
              <a:gd name="connsiteX3" fmla="*/ 392543 w 5598333"/>
              <a:gd name="connsiteY3" fmla="*/ 869394 h 1034494"/>
              <a:gd name="connsiteX4" fmla="*/ 398893 w 5598333"/>
              <a:gd name="connsiteY4" fmla="*/ 888444 h 1034494"/>
              <a:gd name="connsiteX5" fmla="*/ 443343 w 5598333"/>
              <a:gd name="connsiteY5" fmla="*/ 907494 h 1034494"/>
              <a:gd name="connsiteX6" fmla="*/ 640193 w 5598333"/>
              <a:gd name="connsiteY6" fmla="*/ 913844 h 1034494"/>
              <a:gd name="connsiteX7" fmla="*/ 1205343 w 5598333"/>
              <a:gd name="connsiteY7" fmla="*/ 926544 h 1034494"/>
              <a:gd name="connsiteX8" fmla="*/ 1446643 w 5598333"/>
              <a:gd name="connsiteY8" fmla="*/ 932894 h 1034494"/>
              <a:gd name="connsiteX9" fmla="*/ 1687943 w 5598333"/>
              <a:gd name="connsiteY9" fmla="*/ 958294 h 1034494"/>
              <a:gd name="connsiteX10" fmla="*/ 1764143 w 5598333"/>
              <a:gd name="connsiteY10" fmla="*/ 970994 h 1034494"/>
              <a:gd name="connsiteX11" fmla="*/ 1865743 w 5598333"/>
              <a:gd name="connsiteY11" fmla="*/ 977344 h 1034494"/>
              <a:gd name="connsiteX12" fmla="*/ 1897493 w 5598333"/>
              <a:gd name="connsiteY12" fmla="*/ 990044 h 1034494"/>
              <a:gd name="connsiteX13" fmla="*/ 1954643 w 5598333"/>
              <a:gd name="connsiteY13" fmla="*/ 996394 h 1034494"/>
              <a:gd name="connsiteX14" fmla="*/ 2024493 w 5598333"/>
              <a:gd name="connsiteY14" fmla="*/ 1009094 h 1034494"/>
              <a:gd name="connsiteX15" fmla="*/ 2589643 w 5598333"/>
              <a:gd name="connsiteY15" fmla="*/ 1021794 h 1034494"/>
              <a:gd name="connsiteX16" fmla="*/ 3103993 w 5598333"/>
              <a:gd name="connsiteY16" fmla="*/ 1034494 h 1034494"/>
              <a:gd name="connsiteX17" fmla="*/ 3834243 w 5598333"/>
              <a:gd name="connsiteY17" fmla="*/ 1028144 h 1034494"/>
              <a:gd name="connsiteX18" fmla="*/ 3910443 w 5598333"/>
              <a:gd name="connsiteY18" fmla="*/ 1021794 h 1034494"/>
              <a:gd name="connsiteX19" fmla="*/ 4088243 w 5598333"/>
              <a:gd name="connsiteY19" fmla="*/ 1015444 h 1034494"/>
              <a:gd name="connsiteX20" fmla="*/ 4177143 w 5598333"/>
              <a:gd name="connsiteY20" fmla="*/ 1002744 h 1034494"/>
              <a:gd name="connsiteX21" fmla="*/ 4348593 w 5598333"/>
              <a:gd name="connsiteY21" fmla="*/ 990044 h 1034494"/>
              <a:gd name="connsiteX22" fmla="*/ 4418443 w 5598333"/>
              <a:gd name="connsiteY22" fmla="*/ 983694 h 1034494"/>
              <a:gd name="connsiteX23" fmla="*/ 4526393 w 5598333"/>
              <a:gd name="connsiteY23" fmla="*/ 964644 h 1034494"/>
              <a:gd name="connsiteX24" fmla="*/ 4761343 w 5598333"/>
              <a:gd name="connsiteY24" fmla="*/ 945594 h 1034494"/>
              <a:gd name="connsiteX25" fmla="*/ 5053443 w 5598333"/>
              <a:gd name="connsiteY25" fmla="*/ 951944 h 1034494"/>
              <a:gd name="connsiteX26" fmla="*/ 5555093 w 5598333"/>
              <a:gd name="connsiteY26" fmla="*/ 951944 h 1034494"/>
              <a:gd name="connsiteX27" fmla="*/ 5555093 w 5598333"/>
              <a:gd name="connsiteY27" fmla="*/ 94694 h 1034494"/>
              <a:gd name="connsiteX0" fmla="*/ 5554625 w 5597865"/>
              <a:gd name="connsiteY0" fmla="*/ 96083 h 1035883"/>
              <a:gd name="connsiteX1" fmla="*/ 5554625 w 5597865"/>
              <a:gd name="connsiteY1" fmla="*/ 96083 h 1035883"/>
              <a:gd name="connsiteX2" fmla="*/ 379375 w 5597865"/>
              <a:gd name="connsiteY2" fmla="*/ 51633 h 1035883"/>
              <a:gd name="connsiteX3" fmla="*/ 398425 w 5597865"/>
              <a:gd name="connsiteY3" fmla="*/ 889833 h 1035883"/>
              <a:gd name="connsiteX4" fmla="*/ 442875 w 5597865"/>
              <a:gd name="connsiteY4" fmla="*/ 908883 h 1035883"/>
              <a:gd name="connsiteX5" fmla="*/ 639725 w 5597865"/>
              <a:gd name="connsiteY5" fmla="*/ 915233 h 1035883"/>
              <a:gd name="connsiteX6" fmla="*/ 1204875 w 5597865"/>
              <a:gd name="connsiteY6" fmla="*/ 927933 h 1035883"/>
              <a:gd name="connsiteX7" fmla="*/ 1446175 w 5597865"/>
              <a:gd name="connsiteY7" fmla="*/ 934283 h 1035883"/>
              <a:gd name="connsiteX8" fmla="*/ 1687475 w 5597865"/>
              <a:gd name="connsiteY8" fmla="*/ 959683 h 1035883"/>
              <a:gd name="connsiteX9" fmla="*/ 1763675 w 5597865"/>
              <a:gd name="connsiteY9" fmla="*/ 972383 h 1035883"/>
              <a:gd name="connsiteX10" fmla="*/ 1865275 w 5597865"/>
              <a:gd name="connsiteY10" fmla="*/ 978733 h 1035883"/>
              <a:gd name="connsiteX11" fmla="*/ 1897025 w 5597865"/>
              <a:gd name="connsiteY11" fmla="*/ 991433 h 1035883"/>
              <a:gd name="connsiteX12" fmla="*/ 1954175 w 5597865"/>
              <a:gd name="connsiteY12" fmla="*/ 997783 h 1035883"/>
              <a:gd name="connsiteX13" fmla="*/ 2024025 w 5597865"/>
              <a:gd name="connsiteY13" fmla="*/ 1010483 h 1035883"/>
              <a:gd name="connsiteX14" fmla="*/ 2589175 w 5597865"/>
              <a:gd name="connsiteY14" fmla="*/ 1023183 h 1035883"/>
              <a:gd name="connsiteX15" fmla="*/ 3103525 w 5597865"/>
              <a:gd name="connsiteY15" fmla="*/ 1035883 h 1035883"/>
              <a:gd name="connsiteX16" fmla="*/ 3833775 w 5597865"/>
              <a:gd name="connsiteY16" fmla="*/ 1029533 h 1035883"/>
              <a:gd name="connsiteX17" fmla="*/ 3909975 w 5597865"/>
              <a:gd name="connsiteY17" fmla="*/ 1023183 h 1035883"/>
              <a:gd name="connsiteX18" fmla="*/ 4087775 w 5597865"/>
              <a:gd name="connsiteY18" fmla="*/ 1016833 h 1035883"/>
              <a:gd name="connsiteX19" fmla="*/ 4176675 w 5597865"/>
              <a:gd name="connsiteY19" fmla="*/ 1004133 h 1035883"/>
              <a:gd name="connsiteX20" fmla="*/ 4348125 w 5597865"/>
              <a:gd name="connsiteY20" fmla="*/ 991433 h 1035883"/>
              <a:gd name="connsiteX21" fmla="*/ 4417975 w 5597865"/>
              <a:gd name="connsiteY21" fmla="*/ 985083 h 1035883"/>
              <a:gd name="connsiteX22" fmla="*/ 4525925 w 5597865"/>
              <a:gd name="connsiteY22" fmla="*/ 966033 h 1035883"/>
              <a:gd name="connsiteX23" fmla="*/ 4760875 w 5597865"/>
              <a:gd name="connsiteY23" fmla="*/ 946983 h 1035883"/>
              <a:gd name="connsiteX24" fmla="*/ 5052975 w 5597865"/>
              <a:gd name="connsiteY24" fmla="*/ 953333 h 1035883"/>
              <a:gd name="connsiteX25" fmla="*/ 5554625 w 5597865"/>
              <a:gd name="connsiteY25" fmla="*/ 953333 h 1035883"/>
              <a:gd name="connsiteX26" fmla="*/ 5554625 w 5597865"/>
              <a:gd name="connsiteY26" fmla="*/ 96083 h 1035883"/>
              <a:gd name="connsiteX0" fmla="*/ 5561925 w 5605165"/>
              <a:gd name="connsiteY0" fmla="*/ 96083 h 1035883"/>
              <a:gd name="connsiteX1" fmla="*/ 5561925 w 5605165"/>
              <a:gd name="connsiteY1" fmla="*/ 96083 h 1035883"/>
              <a:gd name="connsiteX2" fmla="*/ 386675 w 5605165"/>
              <a:gd name="connsiteY2" fmla="*/ 51633 h 1035883"/>
              <a:gd name="connsiteX3" fmla="*/ 405725 w 5605165"/>
              <a:gd name="connsiteY3" fmla="*/ 889833 h 1035883"/>
              <a:gd name="connsiteX4" fmla="*/ 647025 w 5605165"/>
              <a:gd name="connsiteY4" fmla="*/ 915233 h 1035883"/>
              <a:gd name="connsiteX5" fmla="*/ 1212175 w 5605165"/>
              <a:gd name="connsiteY5" fmla="*/ 927933 h 1035883"/>
              <a:gd name="connsiteX6" fmla="*/ 1453475 w 5605165"/>
              <a:gd name="connsiteY6" fmla="*/ 934283 h 1035883"/>
              <a:gd name="connsiteX7" fmla="*/ 1694775 w 5605165"/>
              <a:gd name="connsiteY7" fmla="*/ 959683 h 1035883"/>
              <a:gd name="connsiteX8" fmla="*/ 1770975 w 5605165"/>
              <a:gd name="connsiteY8" fmla="*/ 972383 h 1035883"/>
              <a:gd name="connsiteX9" fmla="*/ 1872575 w 5605165"/>
              <a:gd name="connsiteY9" fmla="*/ 978733 h 1035883"/>
              <a:gd name="connsiteX10" fmla="*/ 1904325 w 5605165"/>
              <a:gd name="connsiteY10" fmla="*/ 991433 h 1035883"/>
              <a:gd name="connsiteX11" fmla="*/ 1961475 w 5605165"/>
              <a:gd name="connsiteY11" fmla="*/ 997783 h 1035883"/>
              <a:gd name="connsiteX12" fmla="*/ 2031325 w 5605165"/>
              <a:gd name="connsiteY12" fmla="*/ 1010483 h 1035883"/>
              <a:gd name="connsiteX13" fmla="*/ 2596475 w 5605165"/>
              <a:gd name="connsiteY13" fmla="*/ 1023183 h 1035883"/>
              <a:gd name="connsiteX14" fmla="*/ 3110825 w 5605165"/>
              <a:gd name="connsiteY14" fmla="*/ 1035883 h 1035883"/>
              <a:gd name="connsiteX15" fmla="*/ 3841075 w 5605165"/>
              <a:gd name="connsiteY15" fmla="*/ 1029533 h 1035883"/>
              <a:gd name="connsiteX16" fmla="*/ 3917275 w 5605165"/>
              <a:gd name="connsiteY16" fmla="*/ 1023183 h 1035883"/>
              <a:gd name="connsiteX17" fmla="*/ 4095075 w 5605165"/>
              <a:gd name="connsiteY17" fmla="*/ 1016833 h 1035883"/>
              <a:gd name="connsiteX18" fmla="*/ 4183975 w 5605165"/>
              <a:gd name="connsiteY18" fmla="*/ 1004133 h 1035883"/>
              <a:gd name="connsiteX19" fmla="*/ 4355425 w 5605165"/>
              <a:gd name="connsiteY19" fmla="*/ 991433 h 1035883"/>
              <a:gd name="connsiteX20" fmla="*/ 4425275 w 5605165"/>
              <a:gd name="connsiteY20" fmla="*/ 985083 h 1035883"/>
              <a:gd name="connsiteX21" fmla="*/ 4533225 w 5605165"/>
              <a:gd name="connsiteY21" fmla="*/ 966033 h 1035883"/>
              <a:gd name="connsiteX22" fmla="*/ 4768175 w 5605165"/>
              <a:gd name="connsiteY22" fmla="*/ 946983 h 1035883"/>
              <a:gd name="connsiteX23" fmla="*/ 5060275 w 5605165"/>
              <a:gd name="connsiteY23" fmla="*/ 953333 h 1035883"/>
              <a:gd name="connsiteX24" fmla="*/ 5561925 w 5605165"/>
              <a:gd name="connsiteY24" fmla="*/ 953333 h 1035883"/>
              <a:gd name="connsiteX25" fmla="*/ 5561925 w 5605165"/>
              <a:gd name="connsiteY25" fmla="*/ 96083 h 1035883"/>
              <a:gd name="connsiteX0" fmla="*/ 5584060 w 5627300"/>
              <a:gd name="connsiteY0" fmla="*/ 96083 h 1035883"/>
              <a:gd name="connsiteX1" fmla="*/ 5584060 w 5627300"/>
              <a:gd name="connsiteY1" fmla="*/ 96083 h 1035883"/>
              <a:gd name="connsiteX2" fmla="*/ 408810 w 5627300"/>
              <a:gd name="connsiteY2" fmla="*/ 51633 h 1035883"/>
              <a:gd name="connsiteX3" fmla="*/ 427860 w 5627300"/>
              <a:gd name="connsiteY3" fmla="*/ 889833 h 1035883"/>
              <a:gd name="connsiteX4" fmla="*/ 1234310 w 5627300"/>
              <a:gd name="connsiteY4" fmla="*/ 927933 h 1035883"/>
              <a:gd name="connsiteX5" fmla="*/ 1475610 w 5627300"/>
              <a:gd name="connsiteY5" fmla="*/ 934283 h 1035883"/>
              <a:gd name="connsiteX6" fmla="*/ 1716910 w 5627300"/>
              <a:gd name="connsiteY6" fmla="*/ 959683 h 1035883"/>
              <a:gd name="connsiteX7" fmla="*/ 1793110 w 5627300"/>
              <a:gd name="connsiteY7" fmla="*/ 972383 h 1035883"/>
              <a:gd name="connsiteX8" fmla="*/ 1894710 w 5627300"/>
              <a:gd name="connsiteY8" fmla="*/ 978733 h 1035883"/>
              <a:gd name="connsiteX9" fmla="*/ 1926460 w 5627300"/>
              <a:gd name="connsiteY9" fmla="*/ 991433 h 1035883"/>
              <a:gd name="connsiteX10" fmla="*/ 1983610 w 5627300"/>
              <a:gd name="connsiteY10" fmla="*/ 997783 h 1035883"/>
              <a:gd name="connsiteX11" fmla="*/ 2053460 w 5627300"/>
              <a:gd name="connsiteY11" fmla="*/ 1010483 h 1035883"/>
              <a:gd name="connsiteX12" fmla="*/ 2618610 w 5627300"/>
              <a:gd name="connsiteY12" fmla="*/ 1023183 h 1035883"/>
              <a:gd name="connsiteX13" fmla="*/ 3132960 w 5627300"/>
              <a:gd name="connsiteY13" fmla="*/ 1035883 h 1035883"/>
              <a:gd name="connsiteX14" fmla="*/ 3863210 w 5627300"/>
              <a:gd name="connsiteY14" fmla="*/ 1029533 h 1035883"/>
              <a:gd name="connsiteX15" fmla="*/ 3939410 w 5627300"/>
              <a:gd name="connsiteY15" fmla="*/ 1023183 h 1035883"/>
              <a:gd name="connsiteX16" fmla="*/ 4117210 w 5627300"/>
              <a:gd name="connsiteY16" fmla="*/ 1016833 h 1035883"/>
              <a:gd name="connsiteX17" fmla="*/ 4206110 w 5627300"/>
              <a:gd name="connsiteY17" fmla="*/ 1004133 h 1035883"/>
              <a:gd name="connsiteX18" fmla="*/ 4377560 w 5627300"/>
              <a:gd name="connsiteY18" fmla="*/ 991433 h 1035883"/>
              <a:gd name="connsiteX19" fmla="*/ 4447410 w 5627300"/>
              <a:gd name="connsiteY19" fmla="*/ 985083 h 1035883"/>
              <a:gd name="connsiteX20" fmla="*/ 4555360 w 5627300"/>
              <a:gd name="connsiteY20" fmla="*/ 966033 h 1035883"/>
              <a:gd name="connsiteX21" fmla="*/ 4790310 w 5627300"/>
              <a:gd name="connsiteY21" fmla="*/ 946983 h 1035883"/>
              <a:gd name="connsiteX22" fmla="*/ 5082410 w 5627300"/>
              <a:gd name="connsiteY22" fmla="*/ 953333 h 1035883"/>
              <a:gd name="connsiteX23" fmla="*/ 5584060 w 5627300"/>
              <a:gd name="connsiteY23" fmla="*/ 953333 h 1035883"/>
              <a:gd name="connsiteX24" fmla="*/ 5584060 w 5627300"/>
              <a:gd name="connsiteY24" fmla="*/ 96083 h 1035883"/>
              <a:gd name="connsiteX0" fmla="*/ 5594054 w 5637294"/>
              <a:gd name="connsiteY0" fmla="*/ 96083 h 1035883"/>
              <a:gd name="connsiteX1" fmla="*/ 5594054 w 5637294"/>
              <a:gd name="connsiteY1" fmla="*/ 96083 h 1035883"/>
              <a:gd name="connsiteX2" fmla="*/ 418804 w 5637294"/>
              <a:gd name="connsiteY2" fmla="*/ 51633 h 1035883"/>
              <a:gd name="connsiteX3" fmla="*/ 437854 w 5637294"/>
              <a:gd name="connsiteY3" fmla="*/ 889833 h 1035883"/>
              <a:gd name="connsiteX4" fmla="*/ 1485604 w 5637294"/>
              <a:gd name="connsiteY4" fmla="*/ 934283 h 1035883"/>
              <a:gd name="connsiteX5" fmla="*/ 1726904 w 5637294"/>
              <a:gd name="connsiteY5" fmla="*/ 959683 h 1035883"/>
              <a:gd name="connsiteX6" fmla="*/ 1803104 w 5637294"/>
              <a:gd name="connsiteY6" fmla="*/ 972383 h 1035883"/>
              <a:gd name="connsiteX7" fmla="*/ 1904704 w 5637294"/>
              <a:gd name="connsiteY7" fmla="*/ 978733 h 1035883"/>
              <a:gd name="connsiteX8" fmla="*/ 1936454 w 5637294"/>
              <a:gd name="connsiteY8" fmla="*/ 991433 h 1035883"/>
              <a:gd name="connsiteX9" fmla="*/ 1993604 w 5637294"/>
              <a:gd name="connsiteY9" fmla="*/ 997783 h 1035883"/>
              <a:gd name="connsiteX10" fmla="*/ 2063454 w 5637294"/>
              <a:gd name="connsiteY10" fmla="*/ 1010483 h 1035883"/>
              <a:gd name="connsiteX11" fmla="*/ 2628604 w 5637294"/>
              <a:gd name="connsiteY11" fmla="*/ 1023183 h 1035883"/>
              <a:gd name="connsiteX12" fmla="*/ 3142954 w 5637294"/>
              <a:gd name="connsiteY12" fmla="*/ 1035883 h 1035883"/>
              <a:gd name="connsiteX13" fmla="*/ 3873204 w 5637294"/>
              <a:gd name="connsiteY13" fmla="*/ 1029533 h 1035883"/>
              <a:gd name="connsiteX14" fmla="*/ 3949404 w 5637294"/>
              <a:gd name="connsiteY14" fmla="*/ 1023183 h 1035883"/>
              <a:gd name="connsiteX15" fmla="*/ 4127204 w 5637294"/>
              <a:gd name="connsiteY15" fmla="*/ 1016833 h 1035883"/>
              <a:gd name="connsiteX16" fmla="*/ 4216104 w 5637294"/>
              <a:gd name="connsiteY16" fmla="*/ 1004133 h 1035883"/>
              <a:gd name="connsiteX17" fmla="*/ 4387554 w 5637294"/>
              <a:gd name="connsiteY17" fmla="*/ 991433 h 1035883"/>
              <a:gd name="connsiteX18" fmla="*/ 4457404 w 5637294"/>
              <a:gd name="connsiteY18" fmla="*/ 985083 h 1035883"/>
              <a:gd name="connsiteX19" fmla="*/ 4565354 w 5637294"/>
              <a:gd name="connsiteY19" fmla="*/ 966033 h 1035883"/>
              <a:gd name="connsiteX20" fmla="*/ 4800304 w 5637294"/>
              <a:gd name="connsiteY20" fmla="*/ 946983 h 1035883"/>
              <a:gd name="connsiteX21" fmla="*/ 5092404 w 5637294"/>
              <a:gd name="connsiteY21" fmla="*/ 953333 h 1035883"/>
              <a:gd name="connsiteX22" fmla="*/ 5594054 w 5637294"/>
              <a:gd name="connsiteY22" fmla="*/ 953333 h 1035883"/>
              <a:gd name="connsiteX23" fmla="*/ 5594054 w 5637294"/>
              <a:gd name="connsiteY23" fmla="*/ 96083 h 1035883"/>
              <a:gd name="connsiteX0" fmla="*/ 5604378 w 5647618"/>
              <a:gd name="connsiteY0" fmla="*/ 96083 h 1035883"/>
              <a:gd name="connsiteX1" fmla="*/ 5604378 w 5647618"/>
              <a:gd name="connsiteY1" fmla="*/ 96083 h 1035883"/>
              <a:gd name="connsiteX2" fmla="*/ 429128 w 5647618"/>
              <a:gd name="connsiteY2" fmla="*/ 51633 h 1035883"/>
              <a:gd name="connsiteX3" fmla="*/ 448178 w 5647618"/>
              <a:gd name="connsiteY3" fmla="*/ 889833 h 1035883"/>
              <a:gd name="connsiteX4" fmla="*/ 1737228 w 5647618"/>
              <a:gd name="connsiteY4" fmla="*/ 959683 h 1035883"/>
              <a:gd name="connsiteX5" fmla="*/ 1813428 w 5647618"/>
              <a:gd name="connsiteY5" fmla="*/ 972383 h 1035883"/>
              <a:gd name="connsiteX6" fmla="*/ 1915028 w 5647618"/>
              <a:gd name="connsiteY6" fmla="*/ 978733 h 1035883"/>
              <a:gd name="connsiteX7" fmla="*/ 1946778 w 5647618"/>
              <a:gd name="connsiteY7" fmla="*/ 991433 h 1035883"/>
              <a:gd name="connsiteX8" fmla="*/ 2003928 w 5647618"/>
              <a:gd name="connsiteY8" fmla="*/ 997783 h 1035883"/>
              <a:gd name="connsiteX9" fmla="*/ 2073778 w 5647618"/>
              <a:gd name="connsiteY9" fmla="*/ 1010483 h 1035883"/>
              <a:gd name="connsiteX10" fmla="*/ 2638928 w 5647618"/>
              <a:gd name="connsiteY10" fmla="*/ 1023183 h 1035883"/>
              <a:gd name="connsiteX11" fmla="*/ 3153278 w 5647618"/>
              <a:gd name="connsiteY11" fmla="*/ 1035883 h 1035883"/>
              <a:gd name="connsiteX12" fmla="*/ 3883528 w 5647618"/>
              <a:gd name="connsiteY12" fmla="*/ 1029533 h 1035883"/>
              <a:gd name="connsiteX13" fmla="*/ 3959728 w 5647618"/>
              <a:gd name="connsiteY13" fmla="*/ 1023183 h 1035883"/>
              <a:gd name="connsiteX14" fmla="*/ 4137528 w 5647618"/>
              <a:gd name="connsiteY14" fmla="*/ 1016833 h 1035883"/>
              <a:gd name="connsiteX15" fmla="*/ 4226428 w 5647618"/>
              <a:gd name="connsiteY15" fmla="*/ 1004133 h 1035883"/>
              <a:gd name="connsiteX16" fmla="*/ 4397878 w 5647618"/>
              <a:gd name="connsiteY16" fmla="*/ 991433 h 1035883"/>
              <a:gd name="connsiteX17" fmla="*/ 4467728 w 5647618"/>
              <a:gd name="connsiteY17" fmla="*/ 985083 h 1035883"/>
              <a:gd name="connsiteX18" fmla="*/ 4575678 w 5647618"/>
              <a:gd name="connsiteY18" fmla="*/ 966033 h 1035883"/>
              <a:gd name="connsiteX19" fmla="*/ 4810628 w 5647618"/>
              <a:gd name="connsiteY19" fmla="*/ 946983 h 1035883"/>
              <a:gd name="connsiteX20" fmla="*/ 5102728 w 5647618"/>
              <a:gd name="connsiteY20" fmla="*/ 953333 h 1035883"/>
              <a:gd name="connsiteX21" fmla="*/ 5604378 w 5647618"/>
              <a:gd name="connsiteY21" fmla="*/ 953333 h 1035883"/>
              <a:gd name="connsiteX22" fmla="*/ 5604378 w 5647618"/>
              <a:gd name="connsiteY22" fmla="*/ 96083 h 1035883"/>
              <a:gd name="connsiteX0" fmla="*/ 5607707 w 5650947"/>
              <a:gd name="connsiteY0" fmla="*/ 96083 h 1035883"/>
              <a:gd name="connsiteX1" fmla="*/ 5607707 w 5650947"/>
              <a:gd name="connsiteY1" fmla="*/ 96083 h 1035883"/>
              <a:gd name="connsiteX2" fmla="*/ 432457 w 5650947"/>
              <a:gd name="connsiteY2" fmla="*/ 51633 h 1035883"/>
              <a:gd name="connsiteX3" fmla="*/ 451507 w 5650947"/>
              <a:gd name="connsiteY3" fmla="*/ 889833 h 1035883"/>
              <a:gd name="connsiteX4" fmla="*/ 1816757 w 5650947"/>
              <a:gd name="connsiteY4" fmla="*/ 972383 h 1035883"/>
              <a:gd name="connsiteX5" fmla="*/ 1918357 w 5650947"/>
              <a:gd name="connsiteY5" fmla="*/ 978733 h 1035883"/>
              <a:gd name="connsiteX6" fmla="*/ 1950107 w 5650947"/>
              <a:gd name="connsiteY6" fmla="*/ 991433 h 1035883"/>
              <a:gd name="connsiteX7" fmla="*/ 2007257 w 5650947"/>
              <a:gd name="connsiteY7" fmla="*/ 997783 h 1035883"/>
              <a:gd name="connsiteX8" fmla="*/ 2077107 w 5650947"/>
              <a:gd name="connsiteY8" fmla="*/ 1010483 h 1035883"/>
              <a:gd name="connsiteX9" fmla="*/ 2642257 w 5650947"/>
              <a:gd name="connsiteY9" fmla="*/ 1023183 h 1035883"/>
              <a:gd name="connsiteX10" fmla="*/ 3156607 w 5650947"/>
              <a:gd name="connsiteY10" fmla="*/ 1035883 h 1035883"/>
              <a:gd name="connsiteX11" fmla="*/ 3886857 w 5650947"/>
              <a:gd name="connsiteY11" fmla="*/ 1029533 h 1035883"/>
              <a:gd name="connsiteX12" fmla="*/ 3963057 w 5650947"/>
              <a:gd name="connsiteY12" fmla="*/ 1023183 h 1035883"/>
              <a:gd name="connsiteX13" fmla="*/ 4140857 w 5650947"/>
              <a:gd name="connsiteY13" fmla="*/ 1016833 h 1035883"/>
              <a:gd name="connsiteX14" fmla="*/ 4229757 w 5650947"/>
              <a:gd name="connsiteY14" fmla="*/ 1004133 h 1035883"/>
              <a:gd name="connsiteX15" fmla="*/ 4401207 w 5650947"/>
              <a:gd name="connsiteY15" fmla="*/ 991433 h 1035883"/>
              <a:gd name="connsiteX16" fmla="*/ 4471057 w 5650947"/>
              <a:gd name="connsiteY16" fmla="*/ 985083 h 1035883"/>
              <a:gd name="connsiteX17" fmla="*/ 4579007 w 5650947"/>
              <a:gd name="connsiteY17" fmla="*/ 966033 h 1035883"/>
              <a:gd name="connsiteX18" fmla="*/ 4813957 w 5650947"/>
              <a:gd name="connsiteY18" fmla="*/ 946983 h 1035883"/>
              <a:gd name="connsiteX19" fmla="*/ 5106057 w 5650947"/>
              <a:gd name="connsiteY19" fmla="*/ 953333 h 1035883"/>
              <a:gd name="connsiteX20" fmla="*/ 5607707 w 5650947"/>
              <a:gd name="connsiteY20" fmla="*/ 953333 h 1035883"/>
              <a:gd name="connsiteX21" fmla="*/ 5607707 w 5650947"/>
              <a:gd name="connsiteY21" fmla="*/ 96083 h 1035883"/>
              <a:gd name="connsiteX0" fmla="*/ 5607707 w 5650947"/>
              <a:gd name="connsiteY0" fmla="*/ 96083 h 1035883"/>
              <a:gd name="connsiteX1" fmla="*/ 5607707 w 5650947"/>
              <a:gd name="connsiteY1" fmla="*/ 96083 h 1035883"/>
              <a:gd name="connsiteX2" fmla="*/ 432457 w 5650947"/>
              <a:gd name="connsiteY2" fmla="*/ 51633 h 1035883"/>
              <a:gd name="connsiteX3" fmla="*/ 451507 w 5650947"/>
              <a:gd name="connsiteY3" fmla="*/ 889833 h 1035883"/>
              <a:gd name="connsiteX4" fmla="*/ 1816757 w 5650947"/>
              <a:gd name="connsiteY4" fmla="*/ 972383 h 1035883"/>
              <a:gd name="connsiteX5" fmla="*/ 1950107 w 5650947"/>
              <a:gd name="connsiteY5" fmla="*/ 991433 h 1035883"/>
              <a:gd name="connsiteX6" fmla="*/ 2007257 w 5650947"/>
              <a:gd name="connsiteY6" fmla="*/ 997783 h 1035883"/>
              <a:gd name="connsiteX7" fmla="*/ 2077107 w 5650947"/>
              <a:gd name="connsiteY7" fmla="*/ 1010483 h 1035883"/>
              <a:gd name="connsiteX8" fmla="*/ 2642257 w 5650947"/>
              <a:gd name="connsiteY8" fmla="*/ 1023183 h 1035883"/>
              <a:gd name="connsiteX9" fmla="*/ 3156607 w 5650947"/>
              <a:gd name="connsiteY9" fmla="*/ 1035883 h 1035883"/>
              <a:gd name="connsiteX10" fmla="*/ 3886857 w 5650947"/>
              <a:gd name="connsiteY10" fmla="*/ 1029533 h 1035883"/>
              <a:gd name="connsiteX11" fmla="*/ 3963057 w 5650947"/>
              <a:gd name="connsiteY11" fmla="*/ 1023183 h 1035883"/>
              <a:gd name="connsiteX12" fmla="*/ 4140857 w 5650947"/>
              <a:gd name="connsiteY12" fmla="*/ 1016833 h 1035883"/>
              <a:gd name="connsiteX13" fmla="*/ 4229757 w 5650947"/>
              <a:gd name="connsiteY13" fmla="*/ 1004133 h 1035883"/>
              <a:gd name="connsiteX14" fmla="*/ 4401207 w 5650947"/>
              <a:gd name="connsiteY14" fmla="*/ 991433 h 1035883"/>
              <a:gd name="connsiteX15" fmla="*/ 4471057 w 5650947"/>
              <a:gd name="connsiteY15" fmla="*/ 985083 h 1035883"/>
              <a:gd name="connsiteX16" fmla="*/ 4579007 w 5650947"/>
              <a:gd name="connsiteY16" fmla="*/ 966033 h 1035883"/>
              <a:gd name="connsiteX17" fmla="*/ 4813957 w 5650947"/>
              <a:gd name="connsiteY17" fmla="*/ 946983 h 1035883"/>
              <a:gd name="connsiteX18" fmla="*/ 5106057 w 5650947"/>
              <a:gd name="connsiteY18" fmla="*/ 953333 h 1035883"/>
              <a:gd name="connsiteX19" fmla="*/ 5607707 w 5650947"/>
              <a:gd name="connsiteY19" fmla="*/ 953333 h 1035883"/>
              <a:gd name="connsiteX20" fmla="*/ 5607707 w 5650947"/>
              <a:gd name="connsiteY20" fmla="*/ 96083 h 1035883"/>
              <a:gd name="connsiteX0" fmla="*/ 5607707 w 5650947"/>
              <a:gd name="connsiteY0" fmla="*/ 96083 h 1035883"/>
              <a:gd name="connsiteX1" fmla="*/ 5607707 w 5650947"/>
              <a:gd name="connsiteY1" fmla="*/ 96083 h 1035883"/>
              <a:gd name="connsiteX2" fmla="*/ 432457 w 5650947"/>
              <a:gd name="connsiteY2" fmla="*/ 51633 h 1035883"/>
              <a:gd name="connsiteX3" fmla="*/ 451507 w 5650947"/>
              <a:gd name="connsiteY3" fmla="*/ 889833 h 1035883"/>
              <a:gd name="connsiteX4" fmla="*/ 1816757 w 5650947"/>
              <a:gd name="connsiteY4" fmla="*/ 972383 h 1035883"/>
              <a:gd name="connsiteX5" fmla="*/ 2007257 w 5650947"/>
              <a:gd name="connsiteY5" fmla="*/ 997783 h 1035883"/>
              <a:gd name="connsiteX6" fmla="*/ 2077107 w 5650947"/>
              <a:gd name="connsiteY6" fmla="*/ 1010483 h 1035883"/>
              <a:gd name="connsiteX7" fmla="*/ 2642257 w 5650947"/>
              <a:gd name="connsiteY7" fmla="*/ 1023183 h 1035883"/>
              <a:gd name="connsiteX8" fmla="*/ 3156607 w 5650947"/>
              <a:gd name="connsiteY8" fmla="*/ 1035883 h 1035883"/>
              <a:gd name="connsiteX9" fmla="*/ 3886857 w 5650947"/>
              <a:gd name="connsiteY9" fmla="*/ 1029533 h 1035883"/>
              <a:gd name="connsiteX10" fmla="*/ 3963057 w 5650947"/>
              <a:gd name="connsiteY10" fmla="*/ 1023183 h 1035883"/>
              <a:gd name="connsiteX11" fmla="*/ 4140857 w 5650947"/>
              <a:gd name="connsiteY11" fmla="*/ 1016833 h 1035883"/>
              <a:gd name="connsiteX12" fmla="*/ 4229757 w 5650947"/>
              <a:gd name="connsiteY12" fmla="*/ 1004133 h 1035883"/>
              <a:gd name="connsiteX13" fmla="*/ 4401207 w 5650947"/>
              <a:gd name="connsiteY13" fmla="*/ 991433 h 1035883"/>
              <a:gd name="connsiteX14" fmla="*/ 4471057 w 5650947"/>
              <a:gd name="connsiteY14" fmla="*/ 985083 h 1035883"/>
              <a:gd name="connsiteX15" fmla="*/ 4579007 w 5650947"/>
              <a:gd name="connsiteY15" fmla="*/ 966033 h 1035883"/>
              <a:gd name="connsiteX16" fmla="*/ 4813957 w 5650947"/>
              <a:gd name="connsiteY16" fmla="*/ 946983 h 1035883"/>
              <a:gd name="connsiteX17" fmla="*/ 5106057 w 5650947"/>
              <a:gd name="connsiteY17" fmla="*/ 953333 h 1035883"/>
              <a:gd name="connsiteX18" fmla="*/ 5607707 w 5650947"/>
              <a:gd name="connsiteY18" fmla="*/ 953333 h 1035883"/>
              <a:gd name="connsiteX19" fmla="*/ 5607707 w 5650947"/>
              <a:gd name="connsiteY19" fmla="*/ 96083 h 1035883"/>
              <a:gd name="connsiteX0" fmla="*/ 5607707 w 5650947"/>
              <a:gd name="connsiteY0" fmla="*/ 96083 h 1035883"/>
              <a:gd name="connsiteX1" fmla="*/ 5607707 w 5650947"/>
              <a:gd name="connsiteY1" fmla="*/ 96083 h 1035883"/>
              <a:gd name="connsiteX2" fmla="*/ 432457 w 5650947"/>
              <a:gd name="connsiteY2" fmla="*/ 51633 h 1035883"/>
              <a:gd name="connsiteX3" fmla="*/ 451507 w 5650947"/>
              <a:gd name="connsiteY3" fmla="*/ 889833 h 1035883"/>
              <a:gd name="connsiteX4" fmla="*/ 1816757 w 5650947"/>
              <a:gd name="connsiteY4" fmla="*/ 972383 h 1035883"/>
              <a:gd name="connsiteX5" fmla="*/ 2077107 w 5650947"/>
              <a:gd name="connsiteY5" fmla="*/ 1010483 h 1035883"/>
              <a:gd name="connsiteX6" fmla="*/ 2642257 w 5650947"/>
              <a:gd name="connsiteY6" fmla="*/ 1023183 h 1035883"/>
              <a:gd name="connsiteX7" fmla="*/ 3156607 w 5650947"/>
              <a:gd name="connsiteY7" fmla="*/ 1035883 h 1035883"/>
              <a:gd name="connsiteX8" fmla="*/ 3886857 w 5650947"/>
              <a:gd name="connsiteY8" fmla="*/ 1029533 h 1035883"/>
              <a:gd name="connsiteX9" fmla="*/ 3963057 w 5650947"/>
              <a:gd name="connsiteY9" fmla="*/ 1023183 h 1035883"/>
              <a:gd name="connsiteX10" fmla="*/ 4140857 w 5650947"/>
              <a:gd name="connsiteY10" fmla="*/ 1016833 h 1035883"/>
              <a:gd name="connsiteX11" fmla="*/ 4229757 w 5650947"/>
              <a:gd name="connsiteY11" fmla="*/ 1004133 h 1035883"/>
              <a:gd name="connsiteX12" fmla="*/ 4401207 w 5650947"/>
              <a:gd name="connsiteY12" fmla="*/ 991433 h 1035883"/>
              <a:gd name="connsiteX13" fmla="*/ 4471057 w 5650947"/>
              <a:gd name="connsiteY13" fmla="*/ 985083 h 1035883"/>
              <a:gd name="connsiteX14" fmla="*/ 4579007 w 5650947"/>
              <a:gd name="connsiteY14" fmla="*/ 966033 h 1035883"/>
              <a:gd name="connsiteX15" fmla="*/ 4813957 w 5650947"/>
              <a:gd name="connsiteY15" fmla="*/ 946983 h 1035883"/>
              <a:gd name="connsiteX16" fmla="*/ 5106057 w 5650947"/>
              <a:gd name="connsiteY16" fmla="*/ 953333 h 1035883"/>
              <a:gd name="connsiteX17" fmla="*/ 5607707 w 5650947"/>
              <a:gd name="connsiteY17" fmla="*/ 953333 h 1035883"/>
              <a:gd name="connsiteX18" fmla="*/ 5607707 w 5650947"/>
              <a:gd name="connsiteY18" fmla="*/ 96083 h 1035883"/>
              <a:gd name="connsiteX0" fmla="*/ 5607707 w 5650947"/>
              <a:gd name="connsiteY0" fmla="*/ 96083 h 1035883"/>
              <a:gd name="connsiteX1" fmla="*/ 5607707 w 5650947"/>
              <a:gd name="connsiteY1" fmla="*/ 96083 h 1035883"/>
              <a:gd name="connsiteX2" fmla="*/ 432457 w 5650947"/>
              <a:gd name="connsiteY2" fmla="*/ 51633 h 1035883"/>
              <a:gd name="connsiteX3" fmla="*/ 451507 w 5650947"/>
              <a:gd name="connsiteY3" fmla="*/ 889833 h 1035883"/>
              <a:gd name="connsiteX4" fmla="*/ 1816757 w 5650947"/>
              <a:gd name="connsiteY4" fmla="*/ 972383 h 1035883"/>
              <a:gd name="connsiteX5" fmla="*/ 2642257 w 5650947"/>
              <a:gd name="connsiteY5" fmla="*/ 1023183 h 1035883"/>
              <a:gd name="connsiteX6" fmla="*/ 3156607 w 5650947"/>
              <a:gd name="connsiteY6" fmla="*/ 1035883 h 1035883"/>
              <a:gd name="connsiteX7" fmla="*/ 3886857 w 5650947"/>
              <a:gd name="connsiteY7" fmla="*/ 1029533 h 1035883"/>
              <a:gd name="connsiteX8" fmla="*/ 3963057 w 5650947"/>
              <a:gd name="connsiteY8" fmla="*/ 1023183 h 1035883"/>
              <a:gd name="connsiteX9" fmla="*/ 4140857 w 5650947"/>
              <a:gd name="connsiteY9" fmla="*/ 1016833 h 1035883"/>
              <a:gd name="connsiteX10" fmla="*/ 4229757 w 5650947"/>
              <a:gd name="connsiteY10" fmla="*/ 1004133 h 1035883"/>
              <a:gd name="connsiteX11" fmla="*/ 4401207 w 5650947"/>
              <a:gd name="connsiteY11" fmla="*/ 991433 h 1035883"/>
              <a:gd name="connsiteX12" fmla="*/ 4471057 w 5650947"/>
              <a:gd name="connsiteY12" fmla="*/ 985083 h 1035883"/>
              <a:gd name="connsiteX13" fmla="*/ 4579007 w 5650947"/>
              <a:gd name="connsiteY13" fmla="*/ 966033 h 1035883"/>
              <a:gd name="connsiteX14" fmla="*/ 4813957 w 5650947"/>
              <a:gd name="connsiteY14" fmla="*/ 946983 h 1035883"/>
              <a:gd name="connsiteX15" fmla="*/ 5106057 w 5650947"/>
              <a:gd name="connsiteY15" fmla="*/ 953333 h 1035883"/>
              <a:gd name="connsiteX16" fmla="*/ 5607707 w 5650947"/>
              <a:gd name="connsiteY16" fmla="*/ 953333 h 1035883"/>
              <a:gd name="connsiteX17" fmla="*/ 5607707 w 5650947"/>
              <a:gd name="connsiteY17" fmla="*/ 96083 h 1035883"/>
              <a:gd name="connsiteX0" fmla="*/ 5645892 w 5689132"/>
              <a:gd name="connsiteY0" fmla="*/ 96083 h 1037117"/>
              <a:gd name="connsiteX1" fmla="*/ 5645892 w 5689132"/>
              <a:gd name="connsiteY1" fmla="*/ 96083 h 1037117"/>
              <a:gd name="connsiteX2" fmla="*/ 470642 w 5689132"/>
              <a:gd name="connsiteY2" fmla="*/ 51633 h 1037117"/>
              <a:gd name="connsiteX3" fmla="*/ 489692 w 5689132"/>
              <a:gd name="connsiteY3" fmla="*/ 889833 h 1037117"/>
              <a:gd name="connsiteX4" fmla="*/ 2680442 w 5689132"/>
              <a:gd name="connsiteY4" fmla="*/ 1023183 h 1037117"/>
              <a:gd name="connsiteX5" fmla="*/ 3194792 w 5689132"/>
              <a:gd name="connsiteY5" fmla="*/ 1035883 h 1037117"/>
              <a:gd name="connsiteX6" fmla="*/ 3925042 w 5689132"/>
              <a:gd name="connsiteY6" fmla="*/ 1029533 h 1037117"/>
              <a:gd name="connsiteX7" fmla="*/ 4001242 w 5689132"/>
              <a:gd name="connsiteY7" fmla="*/ 1023183 h 1037117"/>
              <a:gd name="connsiteX8" fmla="*/ 4179042 w 5689132"/>
              <a:gd name="connsiteY8" fmla="*/ 1016833 h 1037117"/>
              <a:gd name="connsiteX9" fmla="*/ 4267942 w 5689132"/>
              <a:gd name="connsiteY9" fmla="*/ 1004133 h 1037117"/>
              <a:gd name="connsiteX10" fmla="*/ 4439392 w 5689132"/>
              <a:gd name="connsiteY10" fmla="*/ 991433 h 1037117"/>
              <a:gd name="connsiteX11" fmla="*/ 4509242 w 5689132"/>
              <a:gd name="connsiteY11" fmla="*/ 985083 h 1037117"/>
              <a:gd name="connsiteX12" fmla="*/ 4617192 w 5689132"/>
              <a:gd name="connsiteY12" fmla="*/ 966033 h 1037117"/>
              <a:gd name="connsiteX13" fmla="*/ 4852142 w 5689132"/>
              <a:gd name="connsiteY13" fmla="*/ 946983 h 1037117"/>
              <a:gd name="connsiteX14" fmla="*/ 5144242 w 5689132"/>
              <a:gd name="connsiteY14" fmla="*/ 953333 h 1037117"/>
              <a:gd name="connsiteX15" fmla="*/ 5645892 w 5689132"/>
              <a:gd name="connsiteY15" fmla="*/ 953333 h 1037117"/>
              <a:gd name="connsiteX16" fmla="*/ 5645892 w 5689132"/>
              <a:gd name="connsiteY16" fmla="*/ 96083 h 1037117"/>
              <a:gd name="connsiteX0" fmla="*/ 5671607 w 5714847"/>
              <a:gd name="connsiteY0" fmla="*/ 96083 h 1045182"/>
              <a:gd name="connsiteX1" fmla="*/ 5671607 w 5714847"/>
              <a:gd name="connsiteY1" fmla="*/ 96083 h 1045182"/>
              <a:gd name="connsiteX2" fmla="*/ 496357 w 5714847"/>
              <a:gd name="connsiteY2" fmla="*/ 51633 h 1045182"/>
              <a:gd name="connsiteX3" fmla="*/ 515407 w 5714847"/>
              <a:gd name="connsiteY3" fmla="*/ 889833 h 1045182"/>
              <a:gd name="connsiteX4" fmla="*/ 3220507 w 5714847"/>
              <a:gd name="connsiteY4" fmla="*/ 1035883 h 1045182"/>
              <a:gd name="connsiteX5" fmla="*/ 3950757 w 5714847"/>
              <a:gd name="connsiteY5" fmla="*/ 1029533 h 1045182"/>
              <a:gd name="connsiteX6" fmla="*/ 4026957 w 5714847"/>
              <a:gd name="connsiteY6" fmla="*/ 1023183 h 1045182"/>
              <a:gd name="connsiteX7" fmla="*/ 4204757 w 5714847"/>
              <a:gd name="connsiteY7" fmla="*/ 1016833 h 1045182"/>
              <a:gd name="connsiteX8" fmla="*/ 4293657 w 5714847"/>
              <a:gd name="connsiteY8" fmla="*/ 1004133 h 1045182"/>
              <a:gd name="connsiteX9" fmla="*/ 4465107 w 5714847"/>
              <a:gd name="connsiteY9" fmla="*/ 991433 h 1045182"/>
              <a:gd name="connsiteX10" fmla="*/ 4534957 w 5714847"/>
              <a:gd name="connsiteY10" fmla="*/ 985083 h 1045182"/>
              <a:gd name="connsiteX11" fmla="*/ 4642907 w 5714847"/>
              <a:gd name="connsiteY11" fmla="*/ 966033 h 1045182"/>
              <a:gd name="connsiteX12" fmla="*/ 4877857 w 5714847"/>
              <a:gd name="connsiteY12" fmla="*/ 946983 h 1045182"/>
              <a:gd name="connsiteX13" fmla="*/ 5169957 w 5714847"/>
              <a:gd name="connsiteY13" fmla="*/ 953333 h 1045182"/>
              <a:gd name="connsiteX14" fmla="*/ 5671607 w 5714847"/>
              <a:gd name="connsiteY14" fmla="*/ 953333 h 1045182"/>
              <a:gd name="connsiteX15" fmla="*/ 5671607 w 5714847"/>
              <a:gd name="connsiteY15" fmla="*/ 96083 h 1045182"/>
              <a:gd name="connsiteX0" fmla="*/ 5710500 w 5753740"/>
              <a:gd name="connsiteY0" fmla="*/ 96083 h 1038216"/>
              <a:gd name="connsiteX1" fmla="*/ 5710500 w 5753740"/>
              <a:gd name="connsiteY1" fmla="*/ 96083 h 1038216"/>
              <a:gd name="connsiteX2" fmla="*/ 535250 w 5753740"/>
              <a:gd name="connsiteY2" fmla="*/ 51633 h 1038216"/>
              <a:gd name="connsiteX3" fmla="*/ 554300 w 5753740"/>
              <a:gd name="connsiteY3" fmla="*/ 889833 h 1038216"/>
              <a:gd name="connsiteX4" fmla="*/ 3989650 w 5753740"/>
              <a:gd name="connsiteY4" fmla="*/ 1029533 h 1038216"/>
              <a:gd name="connsiteX5" fmla="*/ 4065850 w 5753740"/>
              <a:gd name="connsiteY5" fmla="*/ 1023183 h 1038216"/>
              <a:gd name="connsiteX6" fmla="*/ 4243650 w 5753740"/>
              <a:gd name="connsiteY6" fmla="*/ 1016833 h 1038216"/>
              <a:gd name="connsiteX7" fmla="*/ 4332550 w 5753740"/>
              <a:gd name="connsiteY7" fmla="*/ 1004133 h 1038216"/>
              <a:gd name="connsiteX8" fmla="*/ 4504000 w 5753740"/>
              <a:gd name="connsiteY8" fmla="*/ 991433 h 1038216"/>
              <a:gd name="connsiteX9" fmla="*/ 4573850 w 5753740"/>
              <a:gd name="connsiteY9" fmla="*/ 985083 h 1038216"/>
              <a:gd name="connsiteX10" fmla="*/ 4681800 w 5753740"/>
              <a:gd name="connsiteY10" fmla="*/ 966033 h 1038216"/>
              <a:gd name="connsiteX11" fmla="*/ 4916750 w 5753740"/>
              <a:gd name="connsiteY11" fmla="*/ 946983 h 1038216"/>
              <a:gd name="connsiteX12" fmla="*/ 5208850 w 5753740"/>
              <a:gd name="connsiteY12" fmla="*/ 953333 h 1038216"/>
              <a:gd name="connsiteX13" fmla="*/ 5710500 w 5753740"/>
              <a:gd name="connsiteY13" fmla="*/ 953333 h 1038216"/>
              <a:gd name="connsiteX14" fmla="*/ 5710500 w 5753740"/>
              <a:gd name="connsiteY14" fmla="*/ 96083 h 1038216"/>
              <a:gd name="connsiteX0" fmla="*/ 5714710 w 5757950"/>
              <a:gd name="connsiteY0" fmla="*/ 96083 h 1023183"/>
              <a:gd name="connsiteX1" fmla="*/ 5714710 w 5757950"/>
              <a:gd name="connsiteY1" fmla="*/ 96083 h 1023183"/>
              <a:gd name="connsiteX2" fmla="*/ 539460 w 5757950"/>
              <a:gd name="connsiteY2" fmla="*/ 51633 h 1023183"/>
              <a:gd name="connsiteX3" fmla="*/ 558510 w 5757950"/>
              <a:gd name="connsiteY3" fmla="*/ 889833 h 1023183"/>
              <a:gd name="connsiteX4" fmla="*/ 4070060 w 5757950"/>
              <a:gd name="connsiteY4" fmla="*/ 1023183 h 1023183"/>
              <a:gd name="connsiteX5" fmla="*/ 4247860 w 5757950"/>
              <a:gd name="connsiteY5" fmla="*/ 1016833 h 1023183"/>
              <a:gd name="connsiteX6" fmla="*/ 4336760 w 5757950"/>
              <a:gd name="connsiteY6" fmla="*/ 1004133 h 1023183"/>
              <a:gd name="connsiteX7" fmla="*/ 4508210 w 5757950"/>
              <a:gd name="connsiteY7" fmla="*/ 991433 h 1023183"/>
              <a:gd name="connsiteX8" fmla="*/ 4578060 w 5757950"/>
              <a:gd name="connsiteY8" fmla="*/ 985083 h 1023183"/>
              <a:gd name="connsiteX9" fmla="*/ 4686010 w 5757950"/>
              <a:gd name="connsiteY9" fmla="*/ 966033 h 1023183"/>
              <a:gd name="connsiteX10" fmla="*/ 4920960 w 5757950"/>
              <a:gd name="connsiteY10" fmla="*/ 946983 h 1023183"/>
              <a:gd name="connsiteX11" fmla="*/ 5213060 w 5757950"/>
              <a:gd name="connsiteY11" fmla="*/ 953333 h 1023183"/>
              <a:gd name="connsiteX12" fmla="*/ 5714710 w 5757950"/>
              <a:gd name="connsiteY12" fmla="*/ 953333 h 1023183"/>
              <a:gd name="connsiteX13" fmla="*/ 5714710 w 5757950"/>
              <a:gd name="connsiteY13" fmla="*/ 96083 h 1023183"/>
              <a:gd name="connsiteX0" fmla="*/ 5724638 w 5767878"/>
              <a:gd name="connsiteY0" fmla="*/ 96083 h 1016833"/>
              <a:gd name="connsiteX1" fmla="*/ 5724638 w 5767878"/>
              <a:gd name="connsiteY1" fmla="*/ 96083 h 1016833"/>
              <a:gd name="connsiteX2" fmla="*/ 549388 w 5767878"/>
              <a:gd name="connsiteY2" fmla="*/ 51633 h 1016833"/>
              <a:gd name="connsiteX3" fmla="*/ 568438 w 5767878"/>
              <a:gd name="connsiteY3" fmla="*/ 889833 h 1016833"/>
              <a:gd name="connsiteX4" fmla="*/ 4257788 w 5767878"/>
              <a:gd name="connsiteY4" fmla="*/ 1016833 h 1016833"/>
              <a:gd name="connsiteX5" fmla="*/ 4346688 w 5767878"/>
              <a:gd name="connsiteY5" fmla="*/ 1004133 h 1016833"/>
              <a:gd name="connsiteX6" fmla="*/ 4518138 w 5767878"/>
              <a:gd name="connsiteY6" fmla="*/ 991433 h 1016833"/>
              <a:gd name="connsiteX7" fmla="*/ 4587988 w 5767878"/>
              <a:gd name="connsiteY7" fmla="*/ 985083 h 1016833"/>
              <a:gd name="connsiteX8" fmla="*/ 4695938 w 5767878"/>
              <a:gd name="connsiteY8" fmla="*/ 966033 h 1016833"/>
              <a:gd name="connsiteX9" fmla="*/ 4930888 w 5767878"/>
              <a:gd name="connsiteY9" fmla="*/ 946983 h 1016833"/>
              <a:gd name="connsiteX10" fmla="*/ 5222988 w 5767878"/>
              <a:gd name="connsiteY10" fmla="*/ 953333 h 1016833"/>
              <a:gd name="connsiteX11" fmla="*/ 5724638 w 5767878"/>
              <a:gd name="connsiteY11" fmla="*/ 953333 h 1016833"/>
              <a:gd name="connsiteX12" fmla="*/ 5724638 w 5767878"/>
              <a:gd name="connsiteY12" fmla="*/ 96083 h 1016833"/>
              <a:gd name="connsiteX0" fmla="*/ 5729656 w 5772896"/>
              <a:gd name="connsiteY0" fmla="*/ 96083 h 1010021"/>
              <a:gd name="connsiteX1" fmla="*/ 5729656 w 5772896"/>
              <a:gd name="connsiteY1" fmla="*/ 96083 h 1010021"/>
              <a:gd name="connsiteX2" fmla="*/ 554406 w 5772896"/>
              <a:gd name="connsiteY2" fmla="*/ 51633 h 1010021"/>
              <a:gd name="connsiteX3" fmla="*/ 573456 w 5772896"/>
              <a:gd name="connsiteY3" fmla="*/ 889833 h 1010021"/>
              <a:gd name="connsiteX4" fmla="*/ 4351706 w 5772896"/>
              <a:gd name="connsiteY4" fmla="*/ 1004133 h 1010021"/>
              <a:gd name="connsiteX5" fmla="*/ 4523156 w 5772896"/>
              <a:gd name="connsiteY5" fmla="*/ 991433 h 1010021"/>
              <a:gd name="connsiteX6" fmla="*/ 4593006 w 5772896"/>
              <a:gd name="connsiteY6" fmla="*/ 985083 h 1010021"/>
              <a:gd name="connsiteX7" fmla="*/ 4700956 w 5772896"/>
              <a:gd name="connsiteY7" fmla="*/ 966033 h 1010021"/>
              <a:gd name="connsiteX8" fmla="*/ 4935906 w 5772896"/>
              <a:gd name="connsiteY8" fmla="*/ 946983 h 1010021"/>
              <a:gd name="connsiteX9" fmla="*/ 5228006 w 5772896"/>
              <a:gd name="connsiteY9" fmla="*/ 953333 h 1010021"/>
              <a:gd name="connsiteX10" fmla="*/ 5729656 w 5772896"/>
              <a:gd name="connsiteY10" fmla="*/ 953333 h 1010021"/>
              <a:gd name="connsiteX11" fmla="*/ 5729656 w 5772896"/>
              <a:gd name="connsiteY11" fmla="*/ 96083 h 1010021"/>
              <a:gd name="connsiteX0" fmla="*/ 5739431 w 5782671"/>
              <a:gd name="connsiteY0" fmla="*/ 96083 h 997489"/>
              <a:gd name="connsiteX1" fmla="*/ 5739431 w 5782671"/>
              <a:gd name="connsiteY1" fmla="*/ 96083 h 997489"/>
              <a:gd name="connsiteX2" fmla="*/ 564181 w 5782671"/>
              <a:gd name="connsiteY2" fmla="*/ 51633 h 997489"/>
              <a:gd name="connsiteX3" fmla="*/ 583231 w 5782671"/>
              <a:gd name="connsiteY3" fmla="*/ 889833 h 997489"/>
              <a:gd name="connsiteX4" fmla="*/ 4532931 w 5782671"/>
              <a:gd name="connsiteY4" fmla="*/ 991433 h 997489"/>
              <a:gd name="connsiteX5" fmla="*/ 4602781 w 5782671"/>
              <a:gd name="connsiteY5" fmla="*/ 985083 h 997489"/>
              <a:gd name="connsiteX6" fmla="*/ 4710731 w 5782671"/>
              <a:gd name="connsiteY6" fmla="*/ 966033 h 997489"/>
              <a:gd name="connsiteX7" fmla="*/ 4945681 w 5782671"/>
              <a:gd name="connsiteY7" fmla="*/ 946983 h 997489"/>
              <a:gd name="connsiteX8" fmla="*/ 5237781 w 5782671"/>
              <a:gd name="connsiteY8" fmla="*/ 953333 h 997489"/>
              <a:gd name="connsiteX9" fmla="*/ 5739431 w 5782671"/>
              <a:gd name="connsiteY9" fmla="*/ 953333 h 997489"/>
              <a:gd name="connsiteX10" fmla="*/ 5739431 w 5782671"/>
              <a:gd name="connsiteY10" fmla="*/ 96083 h 997489"/>
              <a:gd name="connsiteX0" fmla="*/ 5743451 w 5786691"/>
              <a:gd name="connsiteY0" fmla="*/ 96083 h 991381"/>
              <a:gd name="connsiteX1" fmla="*/ 5743451 w 5786691"/>
              <a:gd name="connsiteY1" fmla="*/ 96083 h 991381"/>
              <a:gd name="connsiteX2" fmla="*/ 568201 w 5786691"/>
              <a:gd name="connsiteY2" fmla="*/ 51633 h 991381"/>
              <a:gd name="connsiteX3" fmla="*/ 587251 w 5786691"/>
              <a:gd name="connsiteY3" fmla="*/ 889833 h 991381"/>
              <a:gd name="connsiteX4" fmla="*/ 4606801 w 5786691"/>
              <a:gd name="connsiteY4" fmla="*/ 985083 h 991381"/>
              <a:gd name="connsiteX5" fmla="*/ 4714751 w 5786691"/>
              <a:gd name="connsiteY5" fmla="*/ 966033 h 991381"/>
              <a:gd name="connsiteX6" fmla="*/ 4949701 w 5786691"/>
              <a:gd name="connsiteY6" fmla="*/ 946983 h 991381"/>
              <a:gd name="connsiteX7" fmla="*/ 5241801 w 5786691"/>
              <a:gd name="connsiteY7" fmla="*/ 953333 h 991381"/>
              <a:gd name="connsiteX8" fmla="*/ 5743451 w 5786691"/>
              <a:gd name="connsiteY8" fmla="*/ 953333 h 991381"/>
              <a:gd name="connsiteX9" fmla="*/ 5743451 w 5786691"/>
              <a:gd name="connsiteY9" fmla="*/ 96083 h 991381"/>
              <a:gd name="connsiteX0" fmla="*/ 5749702 w 5792942"/>
              <a:gd name="connsiteY0" fmla="*/ 96083 h 981569"/>
              <a:gd name="connsiteX1" fmla="*/ 5749702 w 5792942"/>
              <a:gd name="connsiteY1" fmla="*/ 96083 h 981569"/>
              <a:gd name="connsiteX2" fmla="*/ 574452 w 5792942"/>
              <a:gd name="connsiteY2" fmla="*/ 51633 h 981569"/>
              <a:gd name="connsiteX3" fmla="*/ 593502 w 5792942"/>
              <a:gd name="connsiteY3" fmla="*/ 889833 h 981569"/>
              <a:gd name="connsiteX4" fmla="*/ 4721002 w 5792942"/>
              <a:gd name="connsiteY4" fmla="*/ 966033 h 981569"/>
              <a:gd name="connsiteX5" fmla="*/ 4955952 w 5792942"/>
              <a:gd name="connsiteY5" fmla="*/ 946983 h 981569"/>
              <a:gd name="connsiteX6" fmla="*/ 5248052 w 5792942"/>
              <a:gd name="connsiteY6" fmla="*/ 953333 h 981569"/>
              <a:gd name="connsiteX7" fmla="*/ 5749702 w 5792942"/>
              <a:gd name="connsiteY7" fmla="*/ 953333 h 981569"/>
              <a:gd name="connsiteX8" fmla="*/ 5749702 w 5792942"/>
              <a:gd name="connsiteY8" fmla="*/ 96083 h 981569"/>
              <a:gd name="connsiteX0" fmla="*/ 5763472 w 5806712"/>
              <a:gd name="connsiteY0" fmla="*/ 96083 h 971643"/>
              <a:gd name="connsiteX1" fmla="*/ 5763472 w 5806712"/>
              <a:gd name="connsiteY1" fmla="*/ 96083 h 971643"/>
              <a:gd name="connsiteX2" fmla="*/ 588222 w 5806712"/>
              <a:gd name="connsiteY2" fmla="*/ 51633 h 971643"/>
              <a:gd name="connsiteX3" fmla="*/ 607272 w 5806712"/>
              <a:gd name="connsiteY3" fmla="*/ 889833 h 971643"/>
              <a:gd name="connsiteX4" fmla="*/ 4969722 w 5806712"/>
              <a:gd name="connsiteY4" fmla="*/ 946983 h 971643"/>
              <a:gd name="connsiteX5" fmla="*/ 5261822 w 5806712"/>
              <a:gd name="connsiteY5" fmla="*/ 953333 h 971643"/>
              <a:gd name="connsiteX6" fmla="*/ 5763472 w 5806712"/>
              <a:gd name="connsiteY6" fmla="*/ 953333 h 971643"/>
              <a:gd name="connsiteX7" fmla="*/ 5763472 w 5806712"/>
              <a:gd name="connsiteY7" fmla="*/ 96083 h 971643"/>
              <a:gd name="connsiteX0" fmla="*/ 5780889 w 5824129"/>
              <a:gd name="connsiteY0" fmla="*/ 96083 h 974675"/>
              <a:gd name="connsiteX1" fmla="*/ 5780889 w 5824129"/>
              <a:gd name="connsiteY1" fmla="*/ 96083 h 974675"/>
              <a:gd name="connsiteX2" fmla="*/ 605639 w 5824129"/>
              <a:gd name="connsiteY2" fmla="*/ 51633 h 974675"/>
              <a:gd name="connsiteX3" fmla="*/ 624689 w 5824129"/>
              <a:gd name="connsiteY3" fmla="*/ 889833 h 974675"/>
              <a:gd name="connsiteX4" fmla="*/ 5279239 w 5824129"/>
              <a:gd name="connsiteY4" fmla="*/ 953333 h 974675"/>
              <a:gd name="connsiteX5" fmla="*/ 5780889 w 5824129"/>
              <a:gd name="connsiteY5" fmla="*/ 953333 h 974675"/>
              <a:gd name="connsiteX6" fmla="*/ 5780889 w 5824129"/>
              <a:gd name="connsiteY6" fmla="*/ 96083 h 974675"/>
              <a:gd name="connsiteX0" fmla="*/ 5811506 w 5854746"/>
              <a:gd name="connsiteY0" fmla="*/ 96083 h 1031427"/>
              <a:gd name="connsiteX1" fmla="*/ 5811506 w 5854746"/>
              <a:gd name="connsiteY1" fmla="*/ 96083 h 1031427"/>
              <a:gd name="connsiteX2" fmla="*/ 636256 w 5854746"/>
              <a:gd name="connsiteY2" fmla="*/ 51633 h 1031427"/>
              <a:gd name="connsiteX3" fmla="*/ 655306 w 5854746"/>
              <a:gd name="connsiteY3" fmla="*/ 889833 h 1031427"/>
              <a:gd name="connsiteX4" fmla="*/ 5811506 w 5854746"/>
              <a:gd name="connsiteY4" fmla="*/ 953333 h 1031427"/>
              <a:gd name="connsiteX5" fmla="*/ 5811506 w 5854746"/>
              <a:gd name="connsiteY5" fmla="*/ 96083 h 1031427"/>
              <a:gd name="connsiteX0" fmla="*/ 5811506 w 5854746"/>
              <a:gd name="connsiteY0" fmla="*/ 96083 h 1031427"/>
              <a:gd name="connsiteX1" fmla="*/ 5811506 w 5854746"/>
              <a:gd name="connsiteY1" fmla="*/ 96083 h 1031427"/>
              <a:gd name="connsiteX2" fmla="*/ 636256 w 5854746"/>
              <a:gd name="connsiteY2" fmla="*/ 51633 h 1031427"/>
              <a:gd name="connsiteX3" fmla="*/ 655306 w 5854746"/>
              <a:gd name="connsiteY3" fmla="*/ 889833 h 1031427"/>
              <a:gd name="connsiteX4" fmla="*/ 5811506 w 5854746"/>
              <a:gd name="connsiteY4" fmla="*/ 953333 h 1031427"/>
              <a:gd name="connsiteX5" fmla="*/ 5811506 w 5854746"/>
              <a:gd name="connsiteY5" fmla="*/ 96083 h 1031427"/>
              <a:gd name="connsiteX0" fmla="*/ 5811506 w 5854746"/>
              <a:gd name="connsiteY0" fmla="*/ 96083 h 1031427"/>
              <a:gd name="connsiteX1" fmla="*/ 5811506 w 5854746"/>
              <a:gd name="connsiteY1" fmla="*/ 96083 h 1031427"/>
              <a:gd name="connsiteX2" fmla="*/ 636256 w 5854746"/>
              <a:gd name="connsiteY2" fmla="*/ 51633 h 1031427"/>
              <a:gd name="connsiteX3" fmla="*/ 655306 w 5854746"/>
              <a:gd name="connsiteY3" fmla="*/ 889833 h 1031427"/>
              <a:gd name="connsiteX4" fmla="*/ 5811506 w 5854746"/>
              <a:gd name="connsiteY4" fmla="*/ 953333 h 1031427"/>
              <a:gd name="connsiteX5" fmla="*/ 5811506 w 5854746"/>
              <a:gd name="connsiteY5" fmla="*/ 96083 h 1031427"/>
              <a:gd name="connsiteX0" fmla="*/ 5811506 w 5854746"/>
              <a:gd name="connsiteY0" fmla="*/ 44450 h 979794"/>
              <a:gd name="connsiteX1" fmla="*/ 5811506 w 5854746"/>
              <a:gd name="connsiteY1" fmla="*/ 44450 h 979794"/>
              <a:gd name="connsiteX2" fmla="*/ 636256 w 5854746"/>
              <a:gd name="connsiteY2" fmla="*/ 0 h 979794"/>
              <a:gd name="connsiteX3" fmla="*/ 655306 w 5854746"/>
              <a:gd name="connsiteY3" fmla="*/ 838200 h 979794"/>
              <a:gd name="connsiteX4" fmla="*/ 5811506 w 5854746"/>
              <a:gd name="connsiteY4" fmla="*/ 901700 h 979794"/>
              <a:gd name="connsiteX5" fmla="*/ 5811506 w 5854746"/>
              <a:gd name="connsiteY5" fmla="*/ 44450 h 979794"/>
              <a:gd name="connsiteX0" fmla="*/ 5554393 w 5597633"/>
              <a:gd name="connsiteY0" fmla="*/ 44450 h 979794"/>
              <a:gd name="connsiteX1" fmla="*/ 5554393 w 5597633"/>
              <a:gd name="connsiteY1" fmla="*/ 44450 h 979794"/>
              <a:gd name="connsiteX2" fmla="*/ 379143 w 5597633"/>
              <a:gd name="connsiteY2" fmla="*/ 0 h 979794"/>
              <a:gd name="connsiteX3" fmla="*/ 398193 w 5597633"/>
              <a:gd name="connsiteY3" fmla="*/ 838200 h 979794"/>
              <a:gd name="connsiteX4" fmla="*/ 5554393 w 5597633"/>
              <a:gd name="connsiteY4" fmla="*/ 901700 h 979794"/>
              <a:gd name="connsiteX5" fmla="*/ 5554393 w 5597633"/>
              <a:gd name="connsiteY5" fmla="*/ 44450 h 979794"/>
              <a:gd name="connsiteX0" fmla="*/ 5554393 w 5554393"/>
              <a:gd name="connsiteY0" fmla="*/ 44450 h 979794"/>
              <a:gd name="connsiteX1" fmla="*/ 5554393 w 5554393"/>
              <a:gd name="connsiteY1" fmla="*/ 44450 h 979794"/>
              <a:gd name="connsiteX2" fmla="*/ 379143 w 5554393"/>
              <a:gd name="connsiteY2" fmla="*/ 0 h 979794"/>
              <a:gd name="connsiteX3" fmla="*/ 398193 w 5554393"/>
              <a:gd name="connsiteY3" fmla="*/ 838200 h 979794"/>
              <a:gd name="connsiteX4" fmla="*/ 5554393 w 5554393"/>
              <a:gd name="connsiteY4" fmla="*/ 901700 h 979794"/>
              <a:gd name="connsiteX5" fmla="*/ 5554393 w 5554393"/>
              <a:gd name="connsiteY5" fmla="*/ 44450 h 979794"/>
              <a:gd name="connsiteX0" fmla="*/ 5554393 w 5554393"/>
              <a:gd name="connsiteY0" fmla="*/ 44450 h 901700"/>
              <a:gd name="connsiteX1" fmla="*/ 5554393 w 5554393"/>
              <a:gd name="connsiteY1" fmla="*/ 44450 h 901700"/>
              <a:gd name="connsiteX2" fmla="*/ 379143 w 5554393"/>
              <a:gd name="connsiteY2" fmla="*/ 0 h 901700"/>
              <a:gd name="connsiteX3" fmla="*/ 398193 w 5554393"/>
              <a:gd name="connsiteY3" fmla="*/ 838200 h 901700"/>
              <a:gd name="connsiteX4" fmla="*/ 5554393 w 5554393"/>
              <a:gd name="connsiteY4" fmla="*/ 901700 h 901700"/>
              <a:gd name="connsiteX5" fmla="*/ 5554393 w 5554393"/>
              <a:gd name="connsiteY5" fmla="*/ 44450 h 901700"/>
              <a:gd name="connsiteX0" fmla="*/ 5175250 w 5175250"/>
              <a:gd name="connsiteY0" fmla="*/ 44450 h 901700"/>
              <a:gd name="connsiteX1" fmla="*/ 5175250 w 5175250"/>
              <a:gd name="connsiteY1" fmla="*/ 44450 h 901700"/>
              <a:gd name="connsiteX2" fmla="*/ 0 w 5175250"/>
              <a:gd name="connsiteY2" fmla="*/ 0 h 901700"/>
              <a:gd name="connsiteX3" fmla="*/ 19050 w 5175250"/>
              <a:gd name="connsiteY3" fmla="*/ 838200 h 901700"/>
              <a:gd name="connsiteX4" fmla="*/ 5175250 w 5175250"/>
              <a:gd name="connsiteY4" fmla="*/ 901700 h 901700"/>
              <a:gd name="connsiteX5" fmla="*/ 5175250 w 5175250"/>
              <a:gd name="connsiteY5" fmla="*/ 44450 h 901700"/>
              <a:gd name="connsiteX0" fmla="*/ 5181600 w 5181600"/>
              <a:gd name="connsiteY0" fmla="*/ 44450 h 901700"/>
              <a:gd name="connsiteX1" fmla="*/ 5181600 w 5181600"/>
              <a:gd name="connsiteY1" fmla="*/ 44450 h 901700"/>
              <a:gd name="connsiteX2" fmla="*/ 6350 w 5181600"/>
              <a:gd name="connsiteY2" fmla="*/ 0 h 901700"/>
              <a:gd name="connsiteX3" fmla="*/ 0 w 5181600"/>
              <a:gd name="connsiteY3" fmla="*/ 838200 h 901700"/>
              <a:gd name="connsiteX4" fmla="*/ 5181600 w 5181600"/>
              <a:gd name="connsiteY4" fmla="*/ 901700 h 901700"/>
              <a:gd name="connsiteX5" fmla="*/ 5181600 w 5181600"/>
              <a:gd name="connsiteY5" fmla="*/ 44450 h 901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81600" h="901700">
                <a:moveTo>
                  <a:pt x="5181600" y="44450"/>
                </a:moveTo>
                <a:lnTo>
                  <a:pt x="5181600" y="44450"/>
                </a:lnTo>
                <a:lnTo>
                  <a:pt x="6350" y="0"/>
                </a:lnTo>
                <a:cubicBezTo>
                  <a:pt x="4233" y="279400"/>
                  <a:pt x="2117" y="558800"/>
                  <a:pt x="0" y="838200"/>
                </a:cubicBezTo>
                <a:lnTo>
                  <a:pt x="5181600" y="901700"/>
                </a:lnTo>
                <a:lnTo>
                  <a:pt x="5181600" y="4445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 name="Freeform 18"/>
          <p:cNvSpPr/>
          <p:nvPr/>
        </p:nvSpPr>
        <p:spPr>
          <a:xfrm>
            <a:off x="7023103" y="5727697"/>
            <a:ext cx="1403350" cy="889000"/>
          </a:xfrm>
          <a:custGeom>
            <a:avLst/>
            <a:gdLst>
              <a:gd name="connsiteX0" fmla="*/ 0 w 1449690"/>
              <a:gd name="connsiteY0" fmla="*/ 1801 h 960651"/>
              <a:gd name="connsiteX1" fmla="*/ 0 w 1449690"/>
              <a:gd name="connsiteY1" fmla="*/ 1801 h 960651"/>
              <a:gd name="connsiteX2" fmla="*/ 31750 w 1449690"/>
              <a:gd name="connsiteY2" fmla="*/ 859051 h 960651"/>
              <a:gd name="connsiteX3" fmla="*/ 285750 w 1449690"/>
              <a:gd name="connsiteY3" fmla="*/ 865401 h 960651"/>
              <a:gd name="connsiteX4" fmla="*/ 419100 w 1449690"/>
              <a:gd name="connsiteY4" fmla="*/ 890801 h 960651"/>
              <a:gd name="connsiteX5" fmla="*/ 546100 w 1449690"/>
              <a:gd name="connsiteY5" fmla="*/ 909851 h 960651"/>
              <a:gd name="connsiteX6" fmla="*/ 666750 w 1449690"/>
              <a:gd name="connsiteY6" fmla="*/ 916201 h 960651"/>
              <a:gd name="connsiteX7" fmla="*/ 755650 w 1449690"/>
              <a:gd name="connsiteY7" fmla="*/ 928901 h 960651"/>
              <a:gd name="connsiteX8" fmla="*/ 806450 w 1449690"/>
              <a:gd name="connsiteY8" fmla="*/ 935251 h 960651"/>
              <a:gd name="connsiteX9" fmla="*/ 831850 w 1449690"/>
              <a:gd name="connsiteY9" fmla="*/ 941601 h 960651"/>
              <a:gd name="connsiteX10" fmla="*/ 996950 w 1449690"/>
              <a:gd name="connsiteY10" fmla="*/ 954301 h 960651"/>
              <a:gd name="connsiteX11" fmla="*/ 1054100 w 1449690"/>
              <a:gd name="connsiteY11" fmla="*/ 960651 h 960651"/>
              <a:gd name="connsiteX12" fmla="*/ 1308100 w 1449690"/>
              <a:gd name="connsiteY12" fmla="*/ 947951 h 960651"/>
              <a:gd name="connsiteX13" fmla="*/ 1346200 w 1449690"/>
              <a:gd name="connsiteY13" fmla="*/ 941601 h 960651"/>
              <a:gd name="connsiteX14" fmla="*/ 1365250 w 1449690"/>
              <a:gd name="connsiteY14" fmla="*/ 928901 h 960651"/>
              <a:gd name="connsiteX15" fmla="*/ 1403350 w 1449690"/>
              <a:gd name="connsiteY15" fmla="*/ 909851 h 960651"/>
              <a:gd name="connsiteX16" fmla="*/ 1422400 w 1449690"/>
              <a:gd name="connsiteY16" fmla="*/ 312951 h 960651"/>
              <a:gd name="connsiteX17" fmla="*/ 1428750 w 1449690"/>
              <a:gd name="connsiteY17" fmla="*/ 192301 h 960651"/>
              <a:gd name="connsiteX18" fmla="*/ 1422400 w 1449690"/>
              <a:gd name="connsiteY18" fmla="*/ 1801 h 960651"/>
              <a:gd name="connsiteX19" fmla="*/ 882650 w 1449690"/>
              <a:gd name="connsiteY19" fmla="*/ 20851 h 960651"/>
              <a:gd name="connsiteX20" fmla="*/ 139700 w 1449690"/>
              <a:gd name="connsiteY20" fmla="*/ 8151 h 960651"/>
              <a:gd name="connsiteX21" fmla="*/ 57150 w 1449690"/>
              <a:gd name="connsiteY21" fmla="*/ 1801 h 960651"/>
              <a:gd name="connsiteX22" fmla="*/ 0 w 1449690"/>
              <a:gd name="connsiteY22" fmla="*/ 1801 h 960651"/>
              <a:gd name="connsiteX0" fmla="*/ 0 w 1449690"/>
              <a:gd name="connsiteY0" fmla="*/ 1801 h 960651"/>
              <a:gd name="connsiteX1" fmla="*/ 0 w 1449690"/>
              <a:gd name="connsiteY1" fmla="*/ 1801 h 960651"/>
              <a:gd name="connsiteX2" fmla="*/ 31750 w 1449690"/>
              <a:gd name="connsiteY2" fmla="*/ 859051 h 960651"/>
              <a:gd name="connsiteX3" fmla="*/ 285750 w 1449690"/>
              <a:gd name="connsiteY3" fmla="*/ 865401 h 960651"/>
              <a:gd name="connsiteX4" fmla="*/ 419100 w 1449690"/>
              <a:gd name="connsiteY4" fmla="*/ 890801 h 960651"/>
              <a:gd name="connsiteX5" fmla="*/ 546100 w 1449690"/>
              <a:gd name="connsiteY5" fmla="*/ 909851 h 960651"/>
              <a:gd name="connsiteX6" fmla="*/ 666750 w 1449690"/>
              <a:gd name="connsiteY6" fmla="*/ 916201 h 960651"/>
              <a:gd name="connsiteX7" fmla="*/ 755650 w 1449690"/>
              <a:gd name="connsiteY7" fmla="*/ 928901 h 960651"/>
              <a:gd name="connsiteX8" fmla="*/ 806450 w 1449690"/>
              <a:gd name="connsiteY8" fmla="*/ 935251 h 960651"/>
              <a:gd name="connsiteX9" fmla="*/ 831850 w 1449690"/>
              <a:gd name="connsiteY9" fmla="*/ 941601 h 960651"/>
              <a:gd name="connsiteX10" fmla="*/ 996950 w 1449690"/>
              <a:gd name="connsiteY10" fmla="*/ 954301 h 960651"/>
              <a:gd name="connsiteX11" fmla="*/ 1054100 w 1449690"/>
              <a:gd name="connsiteY11" fmla="*/ 960651 h 960651"/>
              <a:gd name="connsiteX12" fmla="*/ 1308100 w 1449690"/>
              <a:gd name="connsiteY12" fmla="*/ 947951 h 960651"/>
              <a:gd name="connsiteX13" fmla="*/ 1346200 w 1449690"/>
              <a:gd name="connsiteY13" fmla="*/ 941601 h 960651"/>
              <a:gd name="connsiteX14" fmla="*/ 1365250 w 1449690"/>
              <a:gd name="connsiteY14" fmla="*/ 928901 h 960651"/>
              <a:gd name="connsiteX15" fmla="*/ 1403350 w 1449690"/>
              <a:gd name="connsiteY15" fmla="*/ 909851 h 960651"/>
              <a:gd name="connsiteX16" fmla="*/ 1422400 w 1449690"/>
              <a:gd name="connsiteY16" fmla="*/ 312951 h 960651"/>
              <a:gd name="connsiteX17" fmla="*/ 1428750 w 1449690"/>
              <a:gd name="connsiteY17" fmla="*/ 192301 h 960651"/>
              <a:gd name="connsiteX18" fmla="*/ 1422400 w 1449690"/>
              <a:gd name="connsiteY18" fmla="*/ 1801 h 960651"/>
              <a:gd name="connsiteX19" fmla="*/ 882650 w 1449690"/>
              <a:gd name="connsiteY19" fmla="*/ 20851 h 960651"/>
              <a:gd name="connsiteX20" fmla="*/ 139700 w 1449690"/>
              <a:gd name="connsiteY20" fmla="*/ 8151 h 960651"/>
              <a:gd name="connsiteX21" fmla="*/ 0 w 1449690"/>
              <a:gd name="connsiteY21" fmla="*/ 1801 h 960651"/>
              <a:gd name="connsiteX0" fmla="*/ 0 w 1449690"/>
              <a:gd name="connsiteY0" fmla="*/ 1801 h 960651"/>
              <a:gd name="connsiteX1" fmla="*/ 0 w 1449690"/>
              <a:gd name="connsiteY1" fmla="*/ 1801 h 960651"/>
              <a:gd name="connsiteX2" fmla="*/ 31750 w 1449690"/>
              <a:gd name="connsiteY2" fmla="*/ 859051 h 960651"/>
              <a:gd name="connsiteX3" fmla="*/ 285750 w 1449690"/>
              <a:gd name="connsiteY3" fmla="*/ 865401 h 960651"/>
              <a:gd name="connsiteX4" fmla="*/ 419100 w 1449690"/>
              <a:gd name="connsiteY4" fmla="*/ 890801 h 960651"/>
              <a:gd name="connsiteX5" fmla="*/ 546100 w 1449690"/>
              <a:gd name="connsiteY5" fmla="*/ 909851 h 960651"/>
              <a:gd name="connsiteX6" fmla="*/ 666750 w 1449690"/>
              <a:gd name="connsiteY6" fmla="*/ 916201 h 960651"/>
              <a:gd name="connsiteX7" fmla="*/ 755650 w 1449690"/>
              <a:gd name="connsiteY7" fmla="*/ 928901 h 960651"/>
              <a:gd name="connsiteX8" fmla="*/ 806450 w 1449690"/>
              <a:gd name="connsiteY8" fmla="*/ 935251 h 960651"/>
              <a:gd name="connsiteX9" fmla="*/ 831850 w 1449690"/>
              <a:gd name="connsiteY9" fmla="*/ 941601 h 960651"/>
              <a:gd name="connsiteX10" fmla="*/ 996950 w 1449690"/>
              <a:gd name="connsiteY10" fmla="*/ 954301 h 960651"/>
              <a:gd name="connsiteX11" fmla="*/ 1054100 w 1449690"/>
              <a:gd name="connsiteY11" fmla="*/ 960651 h 960651"/>
              <a:gd name="connsiteX12" fmla="*/ 1308100 w 1449690"/>
              <a:gd name="connsiteY12" fmla="*/ 947951 h 960651"/>
              <a:gd name="connsiteX13" fmla="*/ 1346200 w 1449690"/>
              <a:gd name="connsiteY13" fmla="*/ 941601 h 960651"/>
              <a:gd name="connsiteX14" fmla="*/ 1365250 w 1449690"/>
              <a:gd name="connsiteY14" fmla="*/ 928901 h 960651"/>
              <a:gd name="connsiteX15" fmla="*/ 1403350 w 1449690"/>
              <a:gd name="connsiteY15" fmla="*/ 909851 h 960651"/>
              <a:gd name="connsiteX16" fmla="*/ 1422400 w 1449690"/>
              <a:gd name="connsiteY16" fmla="*/ 312951 h 960651"/>
              <a:gd name="connsiteX17" fmla="*/ 1428750 w 1449690"/>
              <a:gd name="connsiteY17" fmla="*/ 192301 h 960651"/>
              <a:gd name="connsiteX18" fmla="*/ 1422400 w 1449690"/>
              <a:gd name="connsiteY18" fmla="*/ 1801 h 960651"/>
              <a:gd name="connsiteX19" fmla="*/ 882650 w 1449690"/>
              <a:gd name="connsiteY19" fmla="*/ 20851 h 960651"/>
              <a:gd name="connsiteX20" fmla="*/ 0 w 1449690"/>
              <a:gd name="connsiteY20" fmla="*/ 1801 h 960651"/>
              <a:gd name="connsiteX0" fmla="*/ 0 w 1529423"/>
              <a:gd name="connsiteY0" fmla="*/ 14111 h 972961"/>
              <a:gd name="connsiteX1" fmla="*/ 0 w 1529423"/>
              <a:gd name="connsiteY1" fmla="*/ 14111 h 972961"/>
              <a:gd name="connsiteX2" fmla="*/ 31750 w 1529423"/>
              <a:gd name="connsiteY2" fmla="*/ 871361 h 972961"/>
              <a:gd name="connsiteX3" fmla="*/ 285750 w 1529423"/>
              <a:gd name="connsiteY3" fmla="*/ 877711 h 972961"/>
              <a:gd name="connsiteX4" fmla="*/ 419100 w 1529423"/>
              <a:gd name="connsiteY4" fmla="*/ 903111 h 972961"/>
              <a:gd name="connsiteX5" fmla="*/ 546100 w 1529423"/>
              <a:gd name="connsiteY5" fmla="*/ 922161 h 972961"/>
              <a:gd name="connsiteX6" fmla="*/ 666750 w 1529423"/>
              <a:gd name="connsiteY6" fmla="*/ 928511 h 972961"/>
              <a:gd name="connsiteX7" fmla="*/ 755650 w 1529423"/>
              <a:gd name="connsiteY7" fmla="*/ 941211 h 972961"/>
              <a:gd name="connsiteX8" fmla="*/ 806450 w 1529423"/>
              <a:gd name="connsiteY8" fmla="*/ 947561 h 972961"/>
              <a:gd name="connsiteX9" fmla="*/ 831850 w 1529423"/>
              <a:gd name="connsiteY9" fmla="*/ 953911 h 972961"/>
              <a:gd name="connsiteX10" fmla="*/ 996950 w 1529423"/>
              <a:gd name="connsiteY10" fmla="*/ 966611 h 972961"/>
              <a:gd name="connsiteX11" fmla="*/ 1054100 w 1529423"/>
              <a:gd name="connsiteY11" fmla="*/ 972961 h 972961"/>
              <a:gd name="connsiteX12" fmla="*/ 1308100 w 1529423"/>
              <a:gd name="connsiteY12" fmla="*/ 960261 h 972961"/>
              <a:gd name="connsiteX13" fmla="*/ 1346200 w 1529423"/>
              <a:gd name="connsiteY13" fmla="*/ 953911 h 972961"/>
              <a:gd name="connsiteX14" fmla="*/ 1365250 w 1529423"/>
              <a:gd name="connsiteY14" fmla="*/ 941211 h 972961"/>
              <a:gd name="connsiteX15" fmla="*/ 1403350 w 1529423"/>
              <a:gd name="connsiteY15" fmla="*/ 922161 h 972961"/>
              <a:gd name="connsiteX16" fmla="*/ 1422400 w 1529423"/>
              <a:gd name="connsiteY16" fmla="*/ 325261 h 972961"/>
              <a:gd name="connsiteX17" fmla="*/ 1428750 w 1529423"/>
              <a:gd name="connsiteY17" fmla="*/ 204611 h 972961"/>
              <a:gd name="connsiteX18" fmla="*/ 1422400 w 1529423"/>
              <a:gd name="connsiteY18" fmla="*/ 14111 h 972961"/>
              <a:gd name="connsiteX19" fmla="*/ 0 w 1529423"/>
              <a:gd name="connsiteY19" fmla="*/ 14111 h 972961"/>
              <a:gd name="connsiteX0" fmla="*/ 0 w 1528472"/>
              <a:gd name="connsiteY0" fmla="*/ 23048 h 981898"/>
              <a:gd name="connsiteX1" fmla="*/ 0 w 1528472"/>
              <a:gd name="connsiteY1" fmla="*/ 23048 h 981898"/>
              <a:gd name="connsiteX2" fmla="*/ 31750 w 1528472"/>
              <a:gd name="connsiteY2" fmla="*/ 880298 h 981898"/>
              <a:gd name="connsiteX3" fmla="*/ 285750 w 1528472"/>
              <a:gd name="connsiteY3" fmla="*/ 886648 h 981898"/>
              <a:gd name="connsiteX4" fmla="*/ 419100 w 1528472"/>
              <a:gd name="connsiteY4" fmla="*/ 912048 h 981898"/>
              <a:gd name="connsiteX5" fmla="*/ 546100 w 1528472"/>
              <a:gd name="connsiteY5" fmla="*/ 931098 h 981898"/>
              <a:gd name="connsiteX6" fmla="*/ 666750 w 1528472"/>
              <a:gd name="connsiteY6" fmla="*/ 937448 h 981898"/>
              <a:gd name="connsiteX7" fmla="*/ 755650 w 1528472"/>
              <a:gd name="connsiteY7" fmla="*/ 950148 h 981898"/>
              <a:gd name="connsiteX8" fmla="*/ 806450 w 1528472"/>
              <a:gd name="connsiteY8" fmla="*/ 956498 h 981898"/>
              <a:gd name="connsiteX9" fmla="*/ 831850 w 1528472"/>
              <a:gd name="connsiteY9" fmla="*/ 962848 h 981898"/>
              <a:gd name="connsiteX10" fmla="*/ 996950 w 1528472"/>
              <a:gd name="connsiteY10" fmla="*/ 975548 h 981898"/>
              <a:gd name="connsiteX11" fmla="*/ 1054100 w 1528472"/>
              <a:gd name="connsiteY11" fmla="*/ 981898 h 981898"/>
              <a:gd name="connsiteX12" fmla="*/ 1308100 w 1528472"/>
              <a:gd name="connsiteY12" fmla="*/ 969198 h 981898"/>
              <a:gd name="connsiteX13" fmla="*/ 1346200 w 1528472"/>
              <a:gd name="connsiteY13" fmla="*/ 962848 h 981898"/>
              <a:gd name="connsiteX14" fmla="*/ 1365250 w 1528472"/>
              <a:gd name="connsiteY14" fmla="*/ 950148 h 981898"/>
              <a:gd name="connsiteX15" fmla="*/ 1403350 w 1528472"/>
              <a:gd name="connsiteY15" fmla="*/ 931098 h 981898"/>
              <a:gd name="connsiteX16" fmla="*/ 1422400 w 1528472"/>
              <a:gd name="connsiteY16" fmla="*/ 334198 h 981898"/>
              <a:gd name="connsiteX17" fmla="*/ 1422400 w 1528472"/>
              <a:gd name="connsiteY17" fmla="*/ 23048 h 981898"/>
              <a:gd name="connsiteX18" fmla="*/ 0 w 1528472"/>
              <a:gd name="connsiteY18" fmla="*/ 23048 h 981898"/>
              <a:gd name="connsiteX0" fmla="*/ 0 w 1523616"/>
              <a:gd name="connsiteY0" fmla="*/ 67263 h 1026113"/>
              <a:gd name="connsiteX1" fmla="*/ 0 w 1523616"/>
              <a:gd name="connsiteY1" fmla="*/ 67263 h 1026113"/>
              <a:gd name="connsiteX2" fmla="*/ 31750 w 1523616"/>
              <a:gd name="connsiteY2" fmla="*/ 924513 h 1026113"/>
              <a:gd name="connsiteX3" fmla="*/ 285750 w 1523616"/>
              <a:gd name="connsiteY3" fmla="*/ 930863 h 1026113"/>
              <a:gd name="connsiteX4" fmla="*/ 419100 w 1523616"/>
              <a:gd name="connsiteY4" fmla="*/ 956263 h 1026113"/>
              <a:gd name="connsiteX5" fmla="*/ 546100 w 1523616"/>
              <a:gd name="connsiteY5" fmla="*/ 975313 h 1026113"/>
              <a:gd name="connsiteX6" fmla="*/ 666750 w 1523616"/>
              <a:gd name="connsiteY6" fmla="*/ 981663 h 1026113"/>
              <a:gd name="connsiteX7" fmla="*/ 755650 w 1523616"/>
              <a:gd name="connsiteY7" fmla="*/ 994363 h 1026113"/>
              <a:gd name="connsiteX8" fmla="*/ 806450 w 1523616"/>
              <a:gd name="connsiteY8" fmla="*/ 1000713 h 1026113"/>
              <a:gd name="connsiteX9" fmla="*/ 831850 w 1523616"/>
              <a:gd name="connsiteY9" fmla="*/ 1007063 h 1026113"/>
              <a:gd name="connsiteX10" fmla="*/ 996950 w 1523616"/>
              <a:gd name="connsiteY10" fmla="*/ 1019763 h 1026113"/>
              <a:gd name="connsiteX11" fmla="*/ 1054100 w 1523616"/>
              <a:gd name="connsiteY11" fmla="*/ 1026113 h 1026113"/>
              <a:gd name="connsiteX12" fmla="*/ 1308100 w 1523616"/>
              <a:gd name="connsiteY12" fmla="*/ 1013413 h 1026113"/>
              <a:gd name="connsiteX13" fmla="*/ 1346200 w 1523616"/>
              <a:gd name="connsiteY13" fmla="*/ 1007063 h 1026113"/>
              <a:gd name="connsiteX14" fmla="*/ 1365250 w 1523616"/>
              <a:gd name="connsiteY14" fmla="*/ 994363 h 1026113"/>
              <a:gd name="connsiteX15" fmla="*/ 1403350 w 1523616"/>
              <a:gd name="connsiteY15" fmla="*/ 975313 h 1026113"/>
              <a:gd name="connsiteX16" fmla="*/ 1422400 w 1523616"/>
              <a:gd name="connsiteY16" fmla="*/ 67263 h 1026113"/>
              <a:gd name="connsiteX17" fmla="*/ 0 w 1523616"/>
              <a:gd name="connsiteY17" fmla="*/ 67263 h 1026113"/>
              <a:gd name="connsiteX0" fmla="*/ 0 w 1524290"/>
              <a:gd name="connsiteY0" fmla="*/ 67263 h 1052519"/>
              <a:gd name="connsiteX1" fmla="*/ 0 w 1524290"/>
              <a:gd name="connsiteY1" fmla="*/ 67263 h 1052519"/>
              <a:gd name="connsiteX2" fmla="*/ 31750 w 1524290"/>
              <a:gd name="connsiteY2" fmla="*/ 924513 h 1052519"/>
              <a:gd name="connsiteX3" fmla="*/ 285750 w 1524290"/>
              <a:gd name="connsiteY3" fmla="*/ 930863 h 1052519"/>
              <a:gd name="connsiteX4" fmla="*/ 419100 w 1524290"/>
              <a:gd name="connsiteY4" fmla="*/ 956263 h 1052519"/>
              <a:gd name="connsiteX5" fmla="*/ 546100 w 1524290"/>
              <a:gd name="connsiteY5" fmla="*/ 975313 h 1052519"/>
              <a:gd name="connsiteX6" fmla="*/ 666750 w 1524290"/>
              <a:gd name="connsiteY6" fmla="*/ 981663 h 1052519"/>
              <a:gd name="connsiteX7" fmla="*/ 755650 w 1524290"/>
              <a:gd name="connsiteY7" fmla="*/ 994363 h 1052519"/>
              <a:gd name="connsiteX8" fmla="*/ 806450 w 1524290"/>
              <a:gd name="connsiteY8" fmla="*/ 1000713 h 1052519"/>
              <a:gd name="connsiteX9" fmla="*/ 831850 w 1524290"/>
              <a:gd name="connsiteY9" fmla="*/ 1007063 h 1052519"/>
              <a:gd name="connsiteX10" fmla="*/ 996950 w 1524290"/>
              <a:gd name="connsiteY10" fmla="*/ 1019763 h 1052519"/>
              <a:gd name="connsiteX11" fmla="*/ 1054100 w 1524290"/>
              <a:gd name="connsiteY11" fmla="*/ 1026113 h 1052519"/>
              <a:gd name="connsiteX12" fmla="*/ 1308100 w 1524290"/>
              <a:gd name="connsiteY12" fmla="*/ 1013413 h 1052519"/>
              <a:gd name="connsiteX13" fmla="*/ 1346200 w 1524290"/>
              <a:gd name="connsiteY13" fmla="*/ 1007063 h 1052519"/>
              <a:gd name="connsiteX14" fmla="*/ 1403350 w 1524290"/>
              <a:gd name="connsiteY14" fmla="*/ 975313 h 1052519"/>
              <a:gd name="connsiteX15" fmla="*/ 1422400 w 1524290"/>
              <a:gd name="connsiteY15" fmla="*/ 67263 h 1052519"/>
              <a:gd name="connsiteX16" fmla="*/ 0 w 1524290"/>
              <a:gd name="connsiteY16" fmla="*/ 67263 h 1052519"/>
              <a:gd name="connsiteX0" fmla="*/ 0 w 1525660"/>
              <a:gd name="connsiteY0" fmla="*/ 67263 h 1054479"/>
              <a:gd name="connsiteX1" fmla="*/ 0 w 1525660"/>
              <a:gd name="connsiteY1" fmla="*/ 67263 h 1054479"/>
              <a:gd name="connsiteX2" fmla="*/ 31750 w 1525660"/>
              <a:gd name="connsiteY2" fmla="*/ 924513 h 1054479"/>
              <a:gd name="connsiteX3" fmla="*/ 285750 w 1525660"/>
              <a:gd name="connsiteY3" fmla="*/ 930863 h 1054479"/>
              <a:gd name="connsiteX4" fmla="*/ 419100 w 1525660"/>
              <a:gd name="connsiteY4" fmla="*/ 956263 h 1054479"/>
              <a:gd name="connsiteX5" fmla="*/ 546100 w 1525660"/>
              <a:gd name="connsiteY5" fmla="*/ 975313 h 1054479"/>
              <a:gd name="connsiteX6" fmla="*/ 666750 w 1525660"/>
              <a:gd name="connsiteY6" fmla="*/ 981663 h 1054479"/>
              <a:gd name="connsiteX7" fmla="*/ 755650 w 1525660"/>
              <a:gd name="connsiteY7" fmla="*/ 994363 h 1054479"/>
              <a:gd name="connsiteX8" fmla="*/ 806450 w 1525660"/>
              <a:gd name="connsiteY8" fmla="*/ 1000713 h 1054479"/>
              <a:gd name="connsiteX9" fmla="*/ 831850 w 1525660"/>
              <a:gd name="connsiteY9" fmla="*/ 1007063 h 1054479"/>
              <a:gd name="connsiteX10" fmla="*/ 996950 w 1525660"/>
              <a:gd name="connsiteY10" fmla="*/ 1019763 h 1054479"/>
              <a:gd name="connsiteX11" fmla="*/ 1054100 w 1525660"/>
              <a:gd name="connsiteY11" fmla="*/ 1026113 h 1054479"/>
              <a:gd name="connsiteX12" fmla="*/ 1308100 w 1525660"/>
              <a:gd name="connsiteY12" fmla="*/ 1013413 h 1054479"/>
              <a:gd name="connsiteX13" fmla="*/ 1403350 w 1525660"/>
              <a:gd name="connsiteY13" fmla="*/ 975313 h 1054479"/>
              <a:gd name="connsiteX14" fmla="*/ 1422400 w 1525660"/>
              <a:gd name="connsiteY14" fmla="*/ 67263 h 1054479"/>
              <a:gd name="connsiteX15" fmla="*/ 0 w 1525660"/>
              <a:gd name="connsiteY15" fmla="*/ 67263 h 1054479"/>
              <a:gd name="connsiteX0" fmla="*/ 0 w 1535511"/>
              <a:gd name="connsiteY0" fmla="*/ 67263 h 1060150"/>
              <a:gd name="connsiteX1" fmla="*/ 0 w 1535511"/>
              <a:gd name="connsiteY1" fmla="*/ 67263 h 1060150"/>
              <a:gd name="connsiteX2" fmla="*/ 31750 w 1535511"/>
              <a:gd name="connsiteY2" fmla="*/ 924513 h 1060150"/>
              <a:gd name="connsiteX3" fmla="*/ 285750 w 1535511"/>
              <a:gd name="connsiteY3" fmla="*/ 930863 h 1060150"/>
              <a:gd name="connsiteX4" fmla="*/ 419100 w 1535511"/>
              <a:gd name="connsiteY4" fmla="*/ 956263 h 1060150"/>
              <a:gd name="connsiteX5" fmla="*/ 546100 w 1535511"/>
              <a:gd name="connsiteY5" fmla="*/ 975313 h 1060150"/>
              <a:gd name="connsiteX6" fmla="*/ 666750 w 1535511"/>
              <a:gd name="connsiteY6" fmla="*/ 981663 h 1060150"/>
              <a:gd name="connsiteX7" fmla="*/ 755650 w 1535511"/>
              <a:gd name="connsiteY7" fmla="*/ 994363 h 1060150"/>
              <a:gd name="connsiteX8" fmla="*/ 806450 w 1535511"/>
              <a:gd name="connsiteY8" fmla="*/ 1000713 h 1060150"/>
              <a:gd name="connsiteX9" fmla="*/ 831850 w 1535511"/>
              <a:gd name="connsiteY9" fmla="*/ 1007063 h 1060150"/>
              <a:gd name="connsiteX10" fmla="*/ 996950 w 1535511"/>
              <a:gd name="connsiteY10" fmla="*/ 1019763 h 1060150"/>
              <a:gd name="connsiteX11" fmla="*/ 1054100 w 1535511"/>
              <a:gd name="connsiteY11" fmla="*/ 1026113 h 1060150"/>
              <a:gd name="connsiteX12" fmla="*/ 1403350 w 1535511"/>
              <a:gd name="connsiteY12" fmla="*/ 975313 h 1060150"/>
              <a:gd name="connsiteX13" fmla="*/ 1422400 w 1535511"/>
              <a:gd name="connsiteY13" fmla="*/ 67263 h 1060150"/>
              <a:gd name="connsiteX14" fmla="*/ 0 w 1535511"/>
              <a:gd name="connsiteY14" fmla="*/ 67263 h 1060150"/>
              <a:gd name="connsiteX0" fmla="*/ 0 w 1537906"/>
              <a:gd name="connsiteY0" fmla="*/ 67263 h 1058017"/>
              <a:gd name="connsiteX1" fmla="*/ 0 w 1537906"/>
              <a:gd name="connsiteY1" fmla="*/ 67263 h 1058017"/>
              <a:gd name="connsiteX2" fmla="*/ 31750 w 1537906"/>
              <a:gd name="connsiteY2" fmla="*/ 924513 h 1058017"/>
              <a:gd name="connsiteX3" fmla="*/ 285750 w 1537906"/>
              <a:gd name="connsiteY3" fmla="*/ 930863 h 1058017"/>
              <a:gd name="connsiteX4" fmla="*/ 419100 w 1537906"/>
              <a:gd name="connsiteY4" fmla="*/ 956263 h 1058017"/>
              <a:gd name="connsiteX5" fmla="*/ 546100 w 1537906"/>
              <a:gd name="connsiteY5" fmla="*/ 975313 h 1058017"/>
              <a:gd name="connsiteX6" fmla="*/ 666750 w 1537906"/>
              <a:gd name="connsiteY6" fmla="*/ 981663 h 1058017"/>
              <a:gd name="connsiteX7" fmla="*/ 755650 w 1537906"/>
              <a:gd name="connsiteY7" fmla="*/ 994363 h 1058017"/>
              <a:gd name="connsiteX8" fmla="*/ 806450 w 1537906"/>
              <a:gd name="connsiteY8" fmla="*/ 1000713 h 1058017"/>
              <a:gd name="connsiteX9" fmla="*/ 831850 w 1537906"/>
              <a:gd name="connsiteY9" fmla="*/ 1007063 h 1058017"/>
              <a:gd name="connsiteX10" fmla="*/ 996950 w 1537906"/>
              <a:gd name="connsiteY10" fmla="*/ 1019763 h 1058017"/>
              <a:gd name="connsiteX11" fmla="*/ 1403350 w 1537906"/>
              <a:gd name="connsiteY11" fmla="*/ 975313 h 1058017"/>
              <a:gd name="connsiteX12" fmla="*/ 1422400 w 1537906"/>
              <a:gd name="connsiteY12" fmla="*/ 67263 h 1058017"/>
              <a:gd name="connsiteX13" fmla="*/ 0 w 1537906"/>
              <a:gd name="connsiteY13" fmla="*/ 67263 h 1058017"/>
              <a:gd name="connsiteX0" fmla="*/ 0 w 1545197"/>
              <a:gd name="connsiteY0" fmla="*/ 67263 h 1053084"/>
              <a:gd name="connsiteX1" fmla="*/ 0 w 1545197"/>
              <a:gd name="connsiteY1" fmla="*/ 67263 h 1053084"/>
              <a:gd name="connsiteX2" fmla="*/ 31750 w 1545197"/>
              <a:gd name="connsiteY2" fmla="*/ 924513 h 1053084"/>
              <a:gd name="connsiteX3" fmla="*/ 285750 w 1545197"/>
              <a:gd name="connsiteY3" fmla="*/ 930863 h 1053084"/>
              <a:gd name="connsiteX4" fmla="*/ 419100 w 1545197"/>
              <a:gd name="connsiteY4" fmla="*/ 956263 h 1053084"/>
              <a:gd name="connsiteX5" fmla="*/ 546100 w 1545197"/>
              <a:gd name="connsiteY5" fmla="*/ 975313 h 1053084"/>
              <a:gd name="connsiteX6" fmla="*/ 666750 w 1545197"/>
              <a:gd name="connsiteY6" fmla="*/ 981663 h 1053084"/>
              <a:gd name="connsiteX7" fmla="*/ 755650 w 1545197"/>
              <a:gd name="connsiteY7" fmla="*/ 994363 h 1053084"/>
              <a:gd name="connsiteX8" fmla="*/ 806450 w 1545197"/>
              <a:gd name="connsiteY8" fmla="*/ 1000713 h 1053084"/>
              <a:gd name="connsiteX9" fmla="*/ 831850 w 1545197"/>
              <a:gd name="connsiteY9" fmla="*/ 1007063 h 1053084"/>
              <a:gd name="connsiteX10" fmla="*/ 1403350 w 1545197"/>
              <a:gd name="connsiteY10" fmla="*/ 975313 h 1053084"/>
              <a:gd name="connsiteX11" fmla="*/ 1422400 w 1545197"/>
              <a:gd name="connsiteY11" fmla="*/ 67263 h 1053084"/>
              <a:gd name="connsiteX12" fmla="*/ 0 w 1545197"/>
              <a:gd name="connsiteY12" fmla="*/ 67263 h 1053084"/>
              <a:gd name="connsiteX0" fmla="*/ 0 w 1546368"/>
              <a:gd name="connsiteY0" fmla="*/ 67263 h 1050890"/>
              <a:gd name="connsiteX1" fmla="*/ 0 w 1546368"/>
              <a:gd name="connsiteY1" fmla="*/ 67263 h 1050890"/>
              <a:gd name="connsiteX2" fmla="*/ 31750 w 1546368"/>
              <a:gd name="connsiteY2" fmla="*/ 924513 h 1050890"/>
              <a:gd name="connsiteX3" fmla="*/ 285750 w 1546368"/>
              <a:gd name="connsiteY3" fmla="*/ 930863 h 1050890"/>
              <a:gd name="connsiteX4" fmla="*/ 419100 w 1546368"/>
              <a:gd name="connsiteY4" fmla="*/ 956263 h 1050890"/>
              <a:gd name="connsiteX5" fmla="*/ 546100 w 1546368"/>
              <a:gd name="connsiteY5" fmla="*/ 975313 h 1050890"/>
              <a:gd name="connsiteX6" fmla="*/ 666750 w 1546368"/>
              <a:gd name="connsiteY6" fmla="*/ 981663 h 1050890"/>
              <a:gd name="connsiteX7" fmla="*/ 755650 w 1546368"/>
              <a:gd name="connsiteY7" fmla="*/ 994363 h 1050890"/>
              <a:gd name="connsiteX8" fmla="*/ 806450 w 1546368"/>
              <a:gd name="connsiteY8" fmla="*/ 1000713 h 1050890"/>
              <a:gd name="connsiteX9" fmla="*/ 1403350 w 1546368"/>
              <a:gd name="connsiteY9" fmla="*/ 975313 h 1050890"/>
              <a:gd name="connsiteX10" fmla="*/ 1422400 w 1546368"/>
              <a:gd name="connsiteY10" fmla="*/ 67263 h 1050890"/>
              <a:gd name="connsiteX11" fmla="*/ 0 w 1546368"/>
              <a:gd name="connsiteY11" fmla="*/ 67263 h 1050890"/>
              <a:gd name="connsiteX0" fmla="*/ 0 w 1548749"/>
              <a:gd name="connsiteY0" fmla="*/ 67263 h 1049033"/>
              <a:gd name="connsiteX1" fmla="*/ 0 w 1548749"/>
              <a:gd name="connsiteY1" fmla="*/ 67263 h 1049033"/>
              <a:gd name="connsiteX2" fmla="*/ 31750 w 1548749"/>
              <a:gd name="connsiteY2" fmla="*/ 924513 h 1049033"/>
              <a:gd name="connsiteX3" fmla="*/ 285750 w 1548749"/>
              <a:gd name="connsiteY3" fmla="*/ 930863 h 1049033"/>
              <a:gd name="connsiteX4" fmla="*/ 419100 w 1548749"/>
              <a:gd name="connsiteY4" fmla="*/ 956263 h 1049033"/>
              <a:gd name="connsiteX5" fmla="*/ 546100 w 1548749"/>
              <a:gd name="connsiteY5" fmla="*/ 975313 h 1049033"/>
              <a:gd name="connsiteX6" fmla="*/ 666750 w 1548749"/>
              <a:gd name="connsiteY6" fmla="*/ 981663 h 1049033"/>
              <a:gd name="connsiteX7" fmla="*/ 755650 w 1548749"/>
              <a:gd name="connsiteY7" fmla="*/ 994363 h 1049033"/>
              <a:gd name="connsiteX8" fmla="*/ 1403350 w 1548749"/>
              <a:gd name="connsiteY8" fmla="*/ 975313 h 1049033"/>
              <a:gd name="connsiteX9" fmla="*/ 1422400 w 1548749"/>
              <a:gd name="connsiteY9" fmla="*/ 67263 h 1049033"/>
              <a:gd name="connsiteX10" fmla="*/ 0 w 1548749"/>
              <a:gd name="connsiteY10" fmla="*/ 67263 h 1049033"/>
              <a:gd name="connsiteX0" fmla="*/ 0 w 1553040"/>
              <a:gd name="connsiteY0" fmla="*/ 67263 h 1044732"/>
              <a:gd name="connsiteX1" fmla="*/ 0 w 1553040"/>
              <a:gd name="connsiteY1" fmla="*/ 67263 h 1044732"/>
              <a:gd name="connsiteX2" fmla="*/ 31750 w 1553040"/>
              <a:gd name="connsiteY2" fmla="*/ 924513 h 1044732"/>
              <a:gd name="connsiteX3" fmla="*/ 285750 w 1553040"/>
              <a:gd name="connsiteY3" fmla="*/ 930863 h 1044732"/>
              <a:gd name="connsiteX4" fmla="*/ 419100 w 1553040"/>
              <a:gd name="connsiteY4" fmla="*/ 956263 h 1044732"/>
              <a:gd name="connsiteX5" fmla="*/ 546100 w 1553040"/>
              <a:gd name="connsiteY5" fmla="*/ 975313 h 1044732"/>
              <a:gd name="connsiteX6" fmla="*/ 666750 w 1553040"/>
              <a:gd name="connsiteY6" fmla="*/ 981663 h 1044732"/>
              <a:gd name="connsiteX7" fmla="*/ 1403350 w 1553040"/>
              <a:gd name="connsiteY7" fmla="*/ 975313 h 1044732"/>
              <a:gd name="connsiteX8" fmla="*/ 1422400 w 1553040"/>
              <a:gd name="connsiteY8" fmla="*/ 67263 h 1044732"/>
              <a:gd name="connsiteX9" fmla="*/ 0 w 1553040"/>
              <a:gd name="connsiteY9" fmla="*/ 67263 h 1044732"/>
              <a:gd name="connsiteX0" fmla="*/ 0 w 1559110"/>
              <a:gd name="connsiteY0" fmla="*/ 67263 h 1043287"/>
              <a:gd name="connsiteX1" fmla="*/ 0 w 1559110"/>
              <a:gd name="connsiteY1" fmla="*/ 67263 h 1043287"/>
              <a:gd name="connsiteX2" fmla="*/ 31750 w 1559110"/>
              <a:gd name="connsiteY2" fmla="*/ 924513 h 1043287"/>
              <a:gd name="connsiteX3" fmla="*/ 285750 w 1559110"/>
              <a:gd name="connsiteY3" fmla="*/ 930863 h 1043287"/>
              <a:gd name="connsiteX4" fmla="*/ 419100 w 1559110"/>
              <a:gd name="connsiteY4" fmla="*/ 956263 h 1043287"/>
              <a:gd name="connsiteX5" fmla="*/ 546100 w 1559110"/>
              <a:gd name="connsiteY5" fmla="*/ 975313 h 1043287"/>
              <a:gd name="connsiteX6" fmla="*/ 1403350 w 1559110"/>
              <a:gd name="connsiteY6" fmla="*/ 975313 h 1043287"/>
              <a:gd name="connsiteX7" fmla="*/ 1422400 w 1559110"/>
              <a:gd name="connsiteY7" fmla="*/ 67263 h 1043287"/>
              <a:gd name="connsiteX8" fmla="*/ 0 w 1559110"/>
              <a:gd name="connsiteY8" fmla="*/ 67263 h 1043287"/>
              <a:gd name="connsiteX0" fmla="*/ 0 w 1565793"/>
              <a:gd name="connsiteY0" fmla="*/ 67263 h 1038043"/>
              <a:gd name="connsiteX1" fmla="*/ 0 w 1565793"/>
              <a:gd name="connsiteY1" fmla="*/ 67263 h 1038043"/>
              <a:gd name="connsiteX2" fmla="*/ 31750 w 1565793"/>
              <a:gd name="connsiteY2" fmla="*/ 924513 h 1038043"/>
              <a:gd name="connsiteX3" fmla="*/ 285750 w 1565793"/>
              <a:gd name="connsiteY3" fmla="*/ 930863 h 1038043"/>
              <a:gd name="connsiteX4" fmla="*/ 419100 w 1565793"/>
              <a:gd name="connsiteY4" fmla="*/ 956263 h 1038043"/>
              <a:gd name="connsiteX5" fmla="*/ 1403350 w 1565793"/>
              <a:gd name="connsiteY5" fmla="*/ 975313 h 1038043"/>
              <a:gd name="connsiteX6" fmla="*/ 1422400 w 1565793"/>
              <a:gd name="connsiteY6" fmla="*/ 67263 h 1038043"/>
              <a:gd name="connsiteX7" fmla="*/ 0 w 1565793"/>
              <a:gd name="connsiteY7" fmla="*/ 67263 h 1038043"/>
              <a:gd name="connsiteX0" fmla="*/ 0 w 1573115"/>
              <a:gd name="connsiteY0" fmla="*/ 67263 h 1030928"/>
              <a:gd name="connsiteX1" fmla="*/ 0 w 1573115"/>
              <a:gd name="connsiteY1" fmla="*/ 67263 h 1030928"/>
              <a:gd name="connsiteX2" fmla="*/ 31750 w 1573115"/>
              <a:gd name="connsiteY2" fmla="*/ 924513 h 1030928"/>
              <a:gd name="connsiteX3" fmla="*/ 285750 w 1573115"/>
              <a:gd name="connsiteY3" fmla="*/ 930863 h 1030928"/>
              <a:gd name="connsiteX4" fmla="*/ 1403350 w 1573115"/>
              <a:gd name="connsiteY4" fmla="*/ 975313 h 1030928"/>
              <a:gd name="connsiteX5" fmla="*/ 1422400 w 1573115"/>
              <a:gd name="connsiteY5" fmla="*/ 67263 h 1030928"/>
              <a:gd name="connsiteX6" fmla="*/ 0 w 1573115"/>
              <a:gd name="connsiteY6" fmla="*/ 67263 h 1030928"/>
              <a:gd name="connsiteX0" fmla="*/ 0 w 1573115"/>
              <a:gd name="connsiteY0" fmla="*/ 67263 h 975313"/>
              <a:gd name="connsiteX1" fmla="*/ 0 w 1573115"/>
              <a:gd name="connsiteY1" fmla="*/ 67263 h 975313"/>
              <a:gd name="connsiteX2" fmla="*/ 31750 w 1573115"/>
              <a:gd name="connsiteY2" fmla="*/ 924513 h 975313"/>
              <a:gd name="connsiteX3" fmla="*/ 1403350 w 1573115"/>
              <a:gd name="connsiteY3" fmla="*/ 975313 h 975313"/>
              <a:gd name="connsiteX4" fmla="*/ 1422400 w 1573115"/>
              <a:gd name="connsiteY4" fmla="*/ 67263 h 975313"/>
              <a:gd name="connsiteX5" fmla="*/ 0 w 1573115"/>
              <a:gd name="connsiteY5" fmla="*/ 67263 h 975313"/>
              <a:gd name="connsiteX0" fmla="*/ 0 w 1422400"/>
              <a:gd name="connsiteY0" fmla="*/ 67263 h 975313"/>
              <a:gd name="connsiteX1" fmla="*/ 0 w 1422400"/>
              <a:gd name="connsiteY1" fmla="*/ 67263 h 975313"/>
              <a:gd name="connsiteX2" fmla="*/ 31750 w 1422400"/>
              <a:gd name="connsiteY2" fmla="*/ 924513 h 975313"/>
              <a:gd name="connsiteX3" fmla="*/ 1403350 w 1422400"/>
              <a:gd name="connsiteY3" fmla="*/ 975313 h 975313"/>
              <a:gd name="connsiteX4" fmla="*/ 1422400 w 1422400"/>
              <a:gd name="connsiteY4" fmla="*/ 67263 h 975313"/>
              <a:gd name="connsiteX5" fmla="*/ 0 w 1422400"/>
              <a:gd name="connsiteY5" fmla="*/ 67263 h 975313"/>
              <a:gd name="connsiteX0" fmla="*/ 0 w 1422400"/>
              <a:gd name="connsiteY0" fmla="*/ 0 h 908050"/>
              <a:gd name="connsiteX1" fmla="*/ 0 w 1422400"/>
              <a:gd name="connsiteY1" fmla="*/ 0 h 908050"/>
              <a:gd name="connsiteX2" fmla="*/ 31750 w 1422400"/>
              <a:gd name="connsiteY2" fmla="*/ 857250 h 908050"/>
              <a:gd name="connsiteX3" fmla="*/ 1403350 w 1422400"/>
              <a:gd name="connsiteY3" fmla="*/ 908050 h 908050"/>
              <a:gd name="connsiteX4" fmla="*/ 1422400 w 1422400"/>
              <a:gd name="connsiteY4" fmla="*/ 0 h 908050"/>
              <a:gd name="connsiteX5" fmla="*/ 0 w 1422400"/>
              <a:gd name="connsiteY5" fmla="*/ 0 h 908050"/>
              <a:gd name="connsiteX0" fmla="*/ 0 w 1422400"/>
              <a:gd name="connsiteY0" fmla="*/ 0 h 908050"/>
              <a:gd name="connsiteX1" fmla="*/ 0 w 1422400"/>
              <a:gd name="connsiteY1" fmla="*/ 0 h 908050"/>
              <a:gd name="connsiteX2" fmla="*/ 31750 w 1422400"/>
              <a:gd name="connsiteY2" fmla="*/ 857250 h 908050"/>
              <a:gd name="connsiteX3" fmla="*/ 1403350 w 1422400"/>
              <a:gd name="connsiteY3" fmla="*/ 908050 h 908050"/>
              <a:gd name="connsiteX4" fmla="*/ 1422400 w 1422400"/>
              <a:gd name="connsiteY4" fmla="*/ 0 h 908050"/>
              <a:gd name="connsiteX5" fmla="*/ 0 w 1422400"/>
              <a:gd name="connsiteY5" fmla="*/ 0 h 908050"/>
              <a:gd name="connsiteX0" fmla="*/ 0 w 1422400"/>
              <a:gd name="connsiteY0" fmla="*/ 0 h 908050"/>
              <a:gd name="connsiteX1" fmla="*/ 0 w 1422400"/>
              <a:gd name="connsiteY1" fmla="*/ 0 h 908050"/>
              <a:gd name="connsiteX2" fmla="*/ 6350 w 1422400"/>
              <a:gd name="connsiteY2" fmla="*/ 857250 h 908050"/>
              <a:gd name="connsiteX3" fmla="*/ 1403350 w 1422400"/>
              <a:gd name="connsiteY3" fmla="*/ 908050 h 908050"/>
              <a:gd name="connsiteX4" fmla="*/ 1422400 w 1422400"/>
              <a:gd name="connsiteY4" fmla="*/ 0 h 908050"/>
              <a:gd name="connsiteX5" fmla="*/ 0 w 1422400"/>
              <a:gd name="connsiteY5" fmla="*/ 0 h 908050"/>
              <a:gd name="connsiteX0" fmla="*/ 99033 w 1621981"/>
              <a:gd name="connsiteY0" fmla="*/ 65852 h 995470"/>
              <a:gd name="connsiteX1" fmla="*/ 99033 w 1621981"/>
              <a:gd name="connsiteY1" fmla="*/ 65852 h 995470"/>
              <a:gd name="connsiteX2" fmla="*/ 105383 w 1621981"/>
              <a:gd name="connsiteY2" fmla="*/ 923102 h 995470"/>
              <a:gd name="connsiteX3" fmla="*/ 1502383 w 1621981"/>
              <a:gd name="connsiteY3" fmla="*/ 954852 h 995470"/>
              <a:gd name="connsiteX4" fmla="*/ 1521433 w 1621981"/>
              <a:gd name="connsiteY4" fmla="*/ 65852 h 995470"/>
              <a:gd name="connsiteX5" fmla="*/ 99033 w 1621981"/>
              <a:gd name="connsiteY5" fmla="*/ 65852 h 995470"/>
              <a:gd name="connsiteX0" fmla="*/ 99033 w 1621981"/>
              <a:gd name="connsiteY0" fmla="*/ 51334 h 980952"/>
              <a:gd name="connsiteX1" fmla="*/ 99033 w 1621981"/>
              <a:gd name="connsiteY1" fmla="*/ 51334 h 980952"/>
              <a:gd name="connsiteX2" fmla="*/ 105383 w 1621981"/>
              <a:gd name="connsiteY2" fmla="*/ 908584 h 980952"/>
              <a:gd name="connsiteX3" fmla="*/ 1502383 w 1621981"/>
              <a:gd name="connsiteY3" fmla="*/ 940334 h 980952"/>
              <a:gd name="connsiteX4" fmla="*/ 1521433 w 1621981"/>
              <a:gd name="connsiteY4" fmla="*/ 70384 h 980952"/>
              <a:gd name="connsiteX5" fmla="*/ 99033 w 1621981"/>
              <a:gd name="connsiteY5" fmla="*/ 51334 h 980952"/>
              <a:gd name="connsiteX0" fmla="*/ 99033 w 1621981"/>
              <a:gd name="connsiteY0" fmla="*/ 51334 h 980952"/>
              <a:gd name="connsiteX1" fmla="*/ 99033 w 1621981"/>
              <a:gd name="connsiteY1" fmla="*/ 51334 h 980952"/>
              <a:gd name="connsiteX2" fmla="*/ 105383 w 1621981"/>
              <a:gd name="connsiteY2" fmla="*/ 908584 h 980952"/>
              <a:gd name="connsiteX3" fmla="*/ 1502383 w 1621981"/>
              <a:gd name="connsiteY3" fmla="*/ 940334 h 980952"/>
              <a:gd name="connsiteX4" fmla="*/ 1521433 w 1621981"/>
              <a:gd name="connsiteY4" fmla="*/ 70384 h 980952"/>
              <a:gd name="connsiteX5" fmla="*/ 99033 w 1621981"/>
              <a:gd name="connsiteY5" fmla="*/ 51334 h 980952"/>
              <a:gd name="connsiteX0" fmla="*/ 99033 w 1621981"/>
              <a:gd name="connsiteY0" fmla="*/ 51334 h 980952"/>
              <a:gd name="connsiteX1" fmla="*/ 99033 w 1621981"/>
              <a:gd name="connsiteY1" fmla="*/ 51334 h 980952"/>
              <a:gd name="connsiteX2" fmla="*/ 105383 w 1621981"/>
              <a:gd name="connsiteY2" fmla="*/ 908584 h 980952"/>
              <a:gd name="connsiteX3" fmla="*/ 1502383 w 1621981"/>
              <a:gd name="connsiteY3" fmla="*/ 940334 h 980952"/>
              <a:gd name="connsiteX4" fmla="*/ 1521433 w 1621981"/>
              <a:gd name="connsiteY4" fmla="*/ 70384 h 980952"/>
              <a:gd name="connsiteX5" fmla="*/ 99033 w 1621981"/>
              <a:gd name="connsiteY5" fmla="*/ 51334 h 980952"/>
              <a:gd name="connsiteX0" fmla="*/ 0 w 1522948"/>
              <a:gd name="connsiteY0" fmla="*/ 51334 h 980952"/>
              <a:gd name="connsiteX1" fmla="*/ 0 w 1522948"/>
              <a:gd name="connsiteY1" fmla="*/ 51334 h 980952"/>
              <a:gd name="connsiteX2" fmla="*/ 6350 w 1522948"/>
              <a:gd name="connsiteY2" fmla="*/ 908584 h 980952"/>
              <a:gd name="connsiteX3" fmla="*/ 1403350 w 1522948"/>
              <a:gd name="connsiteY3" fmla="*/ 940334 h 980952"/>
              <a:gd name="connsiteX4" fmla="*/ 1422400 w 1522948"/>
              <a:gd name="connsiteY4" fmla="*/ 70384 h 980952"/>
              <a:gd name="connsiteX5" fmla="*/ 0 w 1522948"/>
              <a:gd name="connsiteY5" fmla="*/ 51334 h 980952"/>
              <a:gd name="connsiteX0" fmla="*/ 0 w 1522948"/>
              <a:gd name="connsiteY0" fmla="*/ 51334 h 980952"/>
              <a:gd name="connsiteX1" fmla="*/ 0 w 1522948"/>
              <a:gd name="connsiteY1" fmla="*/ 51334 h 980952"/>
              <a:gd name="connsiteX2" fmla="*/ 6350 w 1522948"/>
              <a:gd name="connsiteY2" fmla="*/ 908584 h 980952"/>
              <a:gd name="connsiteX3" fmla="*/ 1403350 w 1522948"/>
              <a:gd name="connsiteY3" fmla="*/ 940334 h 980952"/>
              <a:gd name="connsiteX4" fmla="*/ 1422400 w 1522948"/>
              <a:gd name="connsiteY4" fmla="*/ 70384 h 980952"/>
              <a:gd name="connsiteX5" fmla="*/ 0 w 1522948"/>
              <a:gd name="connsiteY5" fmla="*/ 51334 h 980952"/>
              <a:gd name="connsiteX0" fmla="*/ 0 w 1522948"/>
              <a:gd name="connsiteY0" fmla="*/ 0 h 929618"/>
              <a:gd name="connsiteX1" fmla="*/ 0 w 1522948"/>
              <a:gd name="connsiteY1" fmla="*/ 0 h 929618"/>
              <a:gd name="connsiteX2" fmla="*/ 6350 w 1522948"/>
              <a:gd name="connsiteY2" fmla="*/ 857250 h 929618"/>
              <a:gd name="connsiteX3" fmla="*/ 1403350 w 1522948"/>
              <a:gd name="connsiteY3" fmla="*/ 889000 h 929618"/>
              <a:gd name="connsiteX4" fmla="*/ 1422400 w 1522948"/>
              <a:gd name="connsiteY4" fmla="*/ 19050 h 929618"/>
              <a:gd name="connsiteX5" fmla="*/ 0 w 1522948"/>
              <a:gd name="connsiteY5" fmla="*/ 0 h 929618"/>
              <a:gd name="connsiteX0" fmla="*/ 0 w 1422400"/>
              <a:gd name="connsiteY0" fmla="*/ 0 h 929618"/>
              <a:gd name="connsiteX1" fmla="*/ 0 w 1422400"/>
              <a:gd name="connsiteY1" fmla="*/ 0 h 929618"/>
              <a:gd name="connsiteX2" fmla="*/ 6350 w 1422400"/>
              <a:gd name="connsiteY2" fmla="*/ 857250 h 929618"/>
              <a:gd name="connsiteX3" fmla="*/ 1403350 w 1422400"/>
              <a:gd name="connsiteY3" fmla="*/ 889000 h 929618"/>
              <a:gd name="connsiteX4" fmla="*/ 1422400 w 1422400"/>
              <a:gd name="connsiteY4" fmla="*/ 19050 h 929618"/>
              <a:gd name="connsiteX5" fmla="*/ 0 w 1422400"/>
              <a:gd name="connsiteY5" fmla="*/ 0 h 929618"/>
              <a:gd name="connsiteX0" fmla="*/ 0 w 1422400"/>
              <a:gd name="connsiteY0" fmla="*/ 0 h 889000"/>
              <a:gd name="connsiteX1" fmla="*/ 0 w 1422400"/>
              <a:gd name="connsiteY1" fmla="*/ 0 h 889000"/>
              <a:gd name="connsiteX2" fmla="*/ 6350 w 1422400"/>
              <a:gd name="connsiteY2" fmla="*/ 857250 h 889000"/>
              <a:gd name="connsiteX3" fmla="*/ 1403350 w 1422400"/>
              <a:gd name="connsiteY3" fmla="*/ 889000 h 889000"/>
              <a:gd name="connsiteX4" fmla="*/ 1422400 w 1422400"/>
              <a:gd name="connsiteY4" fmla="*/ 19050 h 889000"/>
              <a:gd name="connsiteX5" fmla="*/ 0 w 1422400"/>
              <a:gd name="connsiteY5" fmla="*/ 0 h 889000"/>
              <a:gd name="connsiteX0" fmla="*/ 0 w 1403350"/>
              <a:gd name="connsiteY0" fmla="*/ 0 h 889000"/>
              <a:gd name="connsiteX1" fmla="*/ 0 w 1403350"/>
              <a:gd name="connsiteY1" fmla="*/ 0 h 889000"/>
              <a:gd name="connsiteX2" fmla="*/ 6350 w 1403350"/>
              <a:gd name="connsiteY2" fmla="*/ 857250 h 889000"/>
              <a:gd name="connsiteX3" fmla="*/ 1403350 w 1403350"/>
              <a:gd name="connsiteY3" fmla="*/ 889000 h 889000"/>
              <a:gd name="connsiteX4" fmla="*/ 1397000 w 1403350"/>
              <a:gd name="connsiteY4" fmla="*/ 19050 h 889000"/>
              <a:gd name="connsiteX5" fmla="*/ 0 w 1403350"/>
              <a:gd name="connsiteY5" fmla="*/ 0 h 889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03350" h="889000">
                <a:moveTo>
                  <a:pt x="0" y="0"/>
                </a:moveTo>
                <a:lnTo>
                  <a:pt x="0" y="0"/>
                </a:lnTo>
                <a:cubicBezTo>
                  <a:pt x="1058" y="142875"/>
                  <a:pt x="3175" y="428625"/>
                  <a:pt x="6350" y="857250"/>
                </a:cubicBezTo>
                <a:lnTo>
                  <a:pt x="1403350" y="889000"/>
                </a:lnTo>
                <a:cubicBezTo>
                  <a:pt x="1401233" y="599017"/>
                  <a:pt x="1399117" y="309033"/>
                  <a:pt x="1397000" y="19050"/>
                </a:cubicBezTo>
                <a:lnTo>
                  <a:pt x="0" y="0"/>
                </a:lnTo>
                <a:close/>
              </a:path>
            </a:pathLst>
          </a:custGeom>
          <a:solidFill>
            <a:srgbClr val="A282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 name="Freeform 17"/>
          <p:cNvSpPr/>
          <p:nvPr/>
        </p:nvSpPr>
        <p:spPr>
          <a:xfrm>
            <a:off x="7016747" y="4775200"/>
            <a:ext cx="1422400" cy="971550"/>
          </a:xfrm>
          <a:custGeom>
            <a:avLst/>
            <a:gdLst>
              <a:gd name="connsiteX0" fmla="*/ 75021 w 1484721"/>
              <a:gd name="connsiteY0" fmla="*/ 0 h 1014549"/>
              <a:gd name="connsiteX1" fmla="*/ 75021 w 1484721"/>
              <a:gd name="connsiteY1" fmla="*/ 0 h 1014549"/>
              <a:gd name="connsiteX2" fmla="*/ 81371 w 1484721"/>
              <a:gd name="connsiteY2" fmla="*/ 76200 h 1014549"/>
              <a:gd name="connsiteX3" fmla="*/ 246471 w 1484721"/>
              <a:gd name="connsiteY3" fmla="*/ 927100 h 1014549"/>
              <a:gd name="connsiteX4" fmla="*/ 633821 w 1484721"/>
              <a:gd name="connsiteY4" fmla="*/ 933450 h 1014549"/>
              <a:gd name="connsiteX5" fmla="*/ 716371 w 1484721"/>
              <a:gd name="connsiteY5" fmla="*/ 946150 h 1014549"/>
              <a:gd name="connsiteX6" fmla="*/ 919571 w 1484721"/>
              <a:gd name="connsiteY6" fmla="*/ 958850 h 1014549"/>
              <a:gd name="connsiteX7" fmla="*/ 976721 w 1484721"/>
              <a:gd name="connsiteY7" fmla="*/ 965200 h 1014549"/>
              <a:gd name="connsiteX8" fmla="*/ 995771 w 1484721"/>
              <a:gd name="connsiteY8" fmla="*/ 971550 h 1014549"/>
              <a:gd name="connsiteX9" fmla="*/ 1084671 w 1484721"/>
              <a:gd name="connsiteY9" fmla="*/ 984250 h 1014549"/>
              <a:gd name="connsiteX10" fmla="*/ 1484721 w 1484721"/>
              <a:gd name="connsiteY10" fmla="*/ 996950 h 1014549"/>
              <a:gd name="connsiteX11" fmla="*/ 1459321 w 1484721"/>
              <a:gd name="connsiteY11" fmla="*/ 927100 h 1014549"/>
              <a:gd name="connsiteX12" fmla="*/ 1440271 w 1484721"/>
              <a:gd name="connsiteY12" fmla="*/ 889000 h 1014549"/>
              <a:gd name="connsiteX13" fmla="*/ 1421221 w 1484721"/>
              <a:gd name="connsiteY13" fmla="*/ 876300 h 1014549"/>
              <a:gd name="connsiteX14" fmla="*/ 1376771 w 1484721"/>
              <a:gd name="connsiteY14" fmla="*/ 844550 h 1014549"/>
              <a:gd name="connsiteX15" fmla="*/ 1345021 w 1484721"/>
              <a:gd name="connsiteY15" fmla="*/ 806450 h 1014549"/>
              <a:gd name="connsiteX16" fmla="*/ 1313271 w 1484721"/>
              <a:gd name="connsiteY16" fmla="*/ 800100 h 1014549"/>
              <a:gd name="connsiteX17" fmla="*/ 1294221 w 1484721"/>
              <a:gd name="connsiteY17" fmla="*/ 787400 h 1014549"/>
              <a:gd name="connsiteX18" fmla="*/ 1256121 w 1484721"/>
              <a:gd name="connsiteY18" fmla="*/ 749300 h 1014549"/>
              <a:gd name="connsiteX19" fmla="*/ 1230721 w 1484721"/>
              <a:gd name="connsiteY19" fmla="*/ 730250 h 1014549"/>
              <a:gd name="connsiteX20" fmla="*/ 1218021 w 1484721"/>
              <a:gd name="connsiteY20" fmla="*/ 711200 h 1014549"/>
              <a:gd name="connsiteX21" fmla="*/ 1179921 w 1484721"/>
              <a:gd name="connsiteY21" fmla="*/ 685800 h 1014549"/>
              <a:gd name="connsiteX22" fmla="*/ 1160871 w 1484721"/>
              <a:gd name="connsiteY22" fmla="*/ 673100 h 1014549"/>
              <a:gd name="connsiteX23" fmla="*/ 1141821 w 1484721"/>
              <a:gd name="connsiteY23" fmla="*/ 660400 h 1014549"/>
              <a:gd name="connsiteX24" fmla="*/ 1122771 w 1484721"/>
              <a:gd name="connsiteY24" fmla="*/ 654050 h 1014549"/>
              <a:gd name="connsiteX25" fmla="*/ 1071971 w 1484721"/>
              <a:gd name="connsiteY25" fmla="*/ 615950 h 1014549"/>
              <a:gd name="connsiteX26" fmla="*/ 1021171 w 1484721"/>
              <a:gd name="connsiteY26" fmla="*/ 584200 h 1014549"/>
              <a:gd name="connsiteX27" fmla="*/ 976721 w 1484721"/>
              <a:gd name="connsiteY27" fmla="*/ 552450 h 1014549"/>
              <a:gd name="connsiteX28" fmla="*/ 951321 w 1484721"/>
              <a:gd name="connsiteY28" fmla="*/ 533400 h 1014549"/>
              <a:gd name="connsiteX29" fmla="*/ 932271 w 1484721"/>
              <a:gd name="connsiteY29" fmla="*/ 527050 h 1014549"/>
              <a:gd name="connsiteX30" fmla="*/ 887821 w 1484721"/>
              <a:gd name="connsiteY30" fmla="*/ 514350 h 1014549"/>
              <a:gd name="connsiteX31" fmla="*/ 849721 w 1484721"/>
              <a:gd name="connsiteY31" fmla="*/ 495300 h 1014549"/>
              <a:gd name="connsiteX32" fmla="*/ 830671 w 1484721"/>
              <a:gd name="connsiteY32" fmla="*/ 476250 h 1014549"/>
              <a:gd name="connsiteX33" fmla="*/ 811621 w 1484721"/>
              <a:gd name="connsiteY33" fmla="*/ 469900 h 1014549"/>
              <a:gd name="connsiteX34" fmla="*/ 760821 w 1484721"/>
              <a:gd name="connsiteY34" fmla="*/ 444500 h 1014549"/>
              <a:gd name="connsiteX35" fmla="*/ 741771 w 1484721"/>
              <a:gd name="connsiteY35" fmla="*/ 431800 h 1014549"/>
              <a:gd name="connsiteX36" fmla="*/ 710021 w 1484721"/>
              <a:gd name="connsiteY36" fmla="*/ 425450 h 1014549"/>
              <a:gd name="connsiteX37" fmla="*/ 690971 w 1484721"/>
              <a:gd name="connsiteY37" fmla="*/ 419100 h 1014549"/>
              <a:gd name="connsiteX38" fmla="*/ 671921 w 1484721"/>
              <a:gd name="connsiteY38" fmla="*/ 400050 h 1014549"/>
              <a:gd name="connsiteX39" fmla="*/ 652871 w 1484721"/>
              <a:gd name="connsiteY39" fmla="*/ 387350 h 1014549"/>
              <a:gd name="connsiteX40" fmla="*/ 614771 w 1484721"/>
              <a:gd name="connsiteY40" fmla="*/ 349250 h 1014549"/>
              <a:gd name="connsiteX41" fmla="*/ 595721 w 1484721"/>
              <a:gd name="connsiteY41" fmla="*/ 330200 h 1014549"/>
              <a:gd name="connsiteX42" fmla="*/ 583021 w 1484721"/>
              <a:gd name="connsiteY42" fmla="*/ 311150 h 1014549"/>
              <a:gd name="connsiteX43" fmla="*/ 525871 w 1484721"/>
              <a:gd name="connsiteY43" fmla="*/ 254000 h 1014549"/>
              <a:gd name="connsiteX44" fmla="*/ 519521 w 1484721"/>
              <a:gd name="connsiteY44" fmla="*/ 234950 h 1014549"/>
              <a:gd name="connsiteX45" fmla="*/ 468721 w 1484721"/>
              <a:gd name="connsiteY45" fmla="*/ 184150 h 1014549"/>
              <a:gd name="connsiteX46" fmla="*/ 449671 w 1484721"/>
              <a:gd name="connsiteY46" fmla="*/ 165100 h 1014549"/>
              <a:gd name="connsiteX47" fmla="*/ 430621 w 1484721"/>
              <a:gd name="connsiteY47" fmla="*/ 139700 h 1014549"/>
              <a:gd name="connsiteX48" fmla="*/ 411571 w 1484721"/>
              <a:gd name="connsiteY48" fmla="*/ 120650 h 1014549"/>
              <a:gd name="connsiteX49" fmla="*/ 386171 w 1484721"/>
              <a:gd name="connsiteY49" fmla="*/ 82550 h 1014549"/>
              <a:gd name="connsiteX50" fmla="*/ 341721 w 1484721"/>
              <a:gd name="connsiteY50" fmla="*/ 50800 h 1014549"/>
              <a:gd name="connsiteX51" fmla="*/ 316321 w 1484721"/>
              <a:gd name="connsiteY51" fmla="*/ 44450 h 1014549"/>
              <a:gd name="connsiteX52" fmla="*/ 208371 w 1484721"/>
              <a:gd name="connsiteY52" fmla="*/ 38100 h 1014549"/>
              <a:gd name="connsiteX53" fmla="*/ 163921 w 1484721"/>
              <a:gd name="connsiteY53" fmla="*/ 31750 h 1014549"/>
              <a:gd name="connsiteX54" fmla="*/ 125821 w 1484721"/>
              <a:gd name="connsiteY54" fmla="*/ 25400 h 1014549"/>
              <a:gd name="connsiteX55" fmla="*/ 62321 w 1484721"/>
              <a:gd name="connsiteY55" fmla="*/ 19050 h 1014549"/>
              <a:gd name="connsiteX56" fmla="*/ 75021 w 1484721"/>
              <a:gd name="connsiteY56" fmla="*/ 0 h 1014549"/>
              <a:gd name="connsiteX0" fmla="*/ 19898 w 1429598"/>
              <a:gd name="connsiteY0" fmla="*/ 0 h 1014549"/>
              <a:gd name="connsiteX1" fmla="*/ 19898 w 1429598"/>
              <a:gd name="connsiteY1" fmla="*/ 0 h 1014549"/>
              <a:gd name="connsiteX2" fmla="*/ 191348 w 1429598"/>
              <a:gd name="connsiteY2" fmla="*/ 927100 h 1014549"/>
              <a:gd name="connsiteX3" fmla="*/ 578698 w 1429598"/>
              <a:gd name="connsiteY3" fmla="*/ 933450 h 1014549"/>
              <a:gd name="connsiteX4" fmla="*/ 661248 w 1429598"/>
              <a:gd name="connsiteY4" fmla="*/ 946150 h 1014549"/>
              <a:gd name="connsiteX5" fmla="*/ 864448 w 1429598"/>
              <a:gd name="connsiteY5" fmla="*/ 958850 h 1014549"/>
              <a:gd name="connsiteX6" fmla="*/ 921598 w 1429598"/>
              <a:gd name="connsiteY6" fmla="*/ 965200 h 1014549"/>
              <a:gd name="connsiteX7" fmla="*/ 940648 w 1429598"/>
              <a:gd name="connsiteY7" fmla="*/ 971550 h 1014549"/>
              <a:gd name="connsiteX8" fmla="*/ 1029548 w 1429598"/>
              <a:gd name="connsiteY8" fmla="*/ 984250 h 1014549"/>
              <a:gd name="connsiteX9" fmla="*/ 1429598 w 1429598"/>
              <a:gd name="connsiteY9" fmla="*/ 996950 h 1014549"/>
              <a:gd name="connsiteX10" fmla="*/ 1404198 w 1429598"/>
              <a:gd name="connsiteY10" fmla="*/ 927100 h 1014549"/>
              <a:gd name="connsiteX11" fmla="*/ 1385148 w 1429598"/>
              <a:gd name="connsiteY11" fmla="*/ 889000 h 1014549"/>
              <a:gd name="connsiteX12" fmla="*/ 1366098 w 1429598"/>
              <a:gd name="connsiteY12" fmla="*/ 876300 h 1014549"/>
              <a:gd name="connsiteX13" fmla="*/ 1321648 w 1429598"/>
              <a:gd name="connsiteY13" fmla="*/ 844550 h 1014549"/>
              <a:gd name="connsiteX14" fmla="*/ 1289898 w 1429598"/>
              <a:gd name="connsiteY14" fmla="*/ 806450 h 1014549"/>
              <a:gd name="connsiteX15" fmla="*/ 1258148 w 1429598"/>
              <a:gd name="connsiteY15" fmla="*/ 800100 h 1014549"/>
              <a:gd name="connsiteX16" fmla="*/ 1239098 w 1429598"/>
              <a:gd name="connsiteY16" fmla="*/ 787400 h 1014549"/>
              <a:gd name="connsiteX17" fmla="*/ 1200998 w 1429598"/>
              <a:gd name="connsiteY17" fmla="*/ 749300 h 1014549"/>
              <a:gd name="connsiteX18" fmla="*/ 1175598 w 1429598"/>
              <a:gd name="connsiteY18" fmla="*/ 730250 h 1014549"/>
              <a:gd name="connsiteX19" fmla="*/ 1162898 w 1429598"/>
              <a:gd name="connsiteY19" fmla="*/ 711200 h 1014549"/>
              <a:gd name="connsiteX20" fmla="*/ 1124798 w 1429598"/>
              <a:gd name="connsiteY20" fmla="*/ 685800 h 1014549"/>
              <a:gd name="connsiteX21" fmla="*/ 1105748 w 1429598"/>
              <a:gd name="connsiteY21" fmla="*/ 673100 h 1014549"/>
              <a:gd name="connsiteX22" fmla="*/ 1086698 w 1429598"/>
              <a:gd name="connsiteY22" fmla="*/ 660400 h 1014549"/>
              <a:gd name="connsiteX23" fmla="*/ 1067648 w 1429598"/>
              <a:gd name="connsiteY23" fmla="*/ 654050 h 1014549"/>
              <a:gd name="connsiteX24" fmla="*/ 1016848 w 1429598"/>
              <a:gd name="connsiteY24" fmla="*/ 615950 h 1014549"/>
              <a:gd name="connsiteX25" fmla="*/ 966048 w 1429598"/>
              <a:gd name="connsiteY25" fmla="*/ 584200 h 1014549"/>
              <a:gd name="connsiteX26" fmla="*/ 921598 w 1429598"/>
              <a:gd name="connsiteY26" fmla="*/ 552450 h 1014549"/>
              <a:gd name="connsiteX27" fmla="*/ 896198 w 1429598"/>
              <a:gd name="connsiteY27" fmla="*/ 533400 h 1014549"/>
              <a:gd name="connsiteX28" fmla="*/ 877148 w 1429598"/>
              <a:gd name="connsiteY28" fmla="*/ 527050 h 1014549"/>
              <a:gd name="connsiteX29" fmla="*/ 832698 w 1429598"/>
              <a:gd name="connsiteY29" fmla="*/ 514350 h 1014549"/>
              <a:gd name="connsiteX30" fmla="*/ 794598 w 1429598"/>
              <a:gd name="connsiteY30" fmla="*/ 495300 h 1014549"/>
              <a:gd name="connsiteX31" fmla="*/ 775548 w 1429598"/>
              <a:gd name="connsiteY31" fmla="*/ 476250 h 1014549"/>
              <a:gd name="connsiteX32" fmla="*/ 756498 w 1429598"/>
              <a:gd name="connsiteY32" fmla="*/ 469900 h 1014549"/>
              <a:gd name="connsiteX33" fmla="*/ 705698 w 1429598"/>
              <a:gd name="connsiteY33" fmla="*/ 444500 h 1014549"/>
              <a:gd name="connsiteX34" fmla="*/ 686648 w 1429598"/>
              <a:gd name="connsiteY34" fmla="*/ 431800 h 1014549"/>
              <a:gd name="connsiteX35" fmla="*/ 654898 w 1429598"/>
              <a:gd name="connsiteY35" fmla="*/ 425450 h 1014549"/>
              <a:gd name="connsiteX36" fmla="*/ 635848 w 1429598"/>
              <a:gd name="connsiteY36" fmla="*/ 419100 h 1014549"/>
              <a:gd name="connsiteX37" fmla="*/ 616798 w 1429598"/>
              <a:gd name="connsiteY37" fmla="*/ 400050 h 1014549"/>
              <a:gd name="connsiteX38" fmla="*/ 597748 w 1429598"/>
              <a:gd name="connsiteY38" fmla="*/ 387350 h 1014549"/>
              <a:gd name="connsiteX39" fmla="*/ 559648 w 1429598"/>
              <a:gd name="connsiteY39" fmla="*/ 349250 h 1014549"/>
              <a:gd name="connsiteX40" fmla="*/ 540598 w 1429598"/>
              <a:gd name="connsiteY40" fmla="*/ 330200 h 1014549"/>
              <a:gd name="connsiteX41" fmla="*/ 527898 w 1429598"/>
              <a:gd name="connsiteY41" fmla="*/ 311150 h 1014549"/>
              <a:gd name="connsiteX42" fmla="*/ 470748 w 1429598"/>
              <a:gd name="connsiteY42" fmla="*/ 254000 h 1014549"/>
              <a:gd name="connsiteX43" fmla="*/ 464398 w 1429598"/>
              <a:gd name="connsiteY43" fmla="*/ 234950 h 1014549"/>
              <a:gd name="connsiteX44" fmla="*/ 413598 w 1429598"/>
              <a:gd name="connsiteY44" fmla="*/ 184150 h 1014549"/>
              <a:gd name="connsiteX45" fmla="*/ 394548 w 1429598"/>
              <a:gd name="connsiteY45" fmla="*/ 165100 h 1014549"/>
              <a:gd name="connsiteX46" fmla="*/ 375498 w 1429598"/>
              <a:gd name="connsiteY46" fmla="*/ 139700 h 1014549"/>
              <a:gd name="connsiteX47" fmla="*/ 356448 w 1429598"/>
              <a:gd name="connsiteY47" fmla="*/ 120650 h 1014549"/>
              <a:gd name="connsiteX48" fmla="*/ 331048 w 1429598"/>
              <a:gd name="connsiteY48" fmla="*/ 82550 h 1014549"/>
              <a:gd name="connsiteX49" fmla="*/ 286598 w 1429598"/>
              <a:gd name="connsiteY49" fmla="*/ 50800 h 1014549"/>
              <a:gd name="connsiteX50" fmla="*/ 261198 w 1429598"/>
              <a:gd name="connsiteY50" fmla="*/ 44450 h 1014549"/>
              <a:gd name="connsiteX51" fmla="*/ 153248 w 1429598"/>
              <a:gd name="connsiteY51" fmla="*/ 38100 h 1014549"/>
              <a:gd name="connsiteX52" fmla="*/ 108798 w 1429598"/>
              <a:gd name="connsiteY52" fmla="*/ 31750 h 1014549"/>
              <a:gd name="connsiteX53" fmla="*/ 70698 w 1429598"/>
              <a:gd name="connsiteY53" fmla="*/ 25400 h 1014549"/>
              <a:gd name="connsiteX54" fmla="*/ 7198 w 1429598"/>
              <a:gd name="connsiteY54" fmla="*/ 19050 h 1014549"/>
              <a:gd name="connsiteX55" fmla="*/ 19898 w 1429598"/>
              <a:gd name="connsiteY55" fmla="*/ 0 h 1014549"/>
              <a:gd name="connsiteX0" fmla="*/ 19898 w 1429598"/>
              <a:gd name="connsiteY0" fmla="*/ 0 h 1014549"/>
              <a:gd name="connsiteX1" fmla="*/ 19898 w 1429598"/>
              <a:gd name="connsiteY1" fmla="*/ 0 h 1014549"/>
              <a:gd name="connsiteX2" fmla="*/ 191348 w 1429598"/>
              <a:gd name="connsiteY2" fmla="*/ 927100 h 1014549"/>
              <a:gd name="connsiteX3" fmla="*/ 661248 w 1429598"/>
              <a:gd name="connsiteY3" fmla="*/ 946150 h 1014549"/>
              <a:gd name="connsiteX4" fmla="*/ 864448 w 1429598"/>
              <a:gd name="connsiteY4" fmla="*/ 958850 h 1014549"/>
              <a:gd name="connsiteX5" fmla="*/ 921598 w 1429598"/>
              <a:gd name="connsiteY5" fmla="*/ 965200 h 1014549"/>
              <a:gd name="connsiteX6" fmla="*/ 940648 w 1429598"/>
              <a:gd name="connsiteY6" fmla="*/ 971550 h 1014549"/>
              <a:gd name="connsiteX7" fmla="*/ 1029548 w 1429598"/>
              <a:gd name="connsiteY7" fmla="*/ 984250 h 1014549"/>
              <a:gd name="connsiteX8" fmla="*/ 1429598 w 1429598"/>
              <a:gd name="connsiteY8" fmla="*/ 996950 h 1014549"/>
              <a:gd name="connsiteX9" fmla="*/ 1404198 w 1429598"/>
              <a:gd name="connsiteY9" fmla="*/ 927100 h 1014549"/>
              <a:gd name="connsiteX10" fmla="*/ 1385148 w 1429598"/>
              <a:gd name="connsiteY10" fmla="*/ 889000 h 1014549"/>
              <a:gd name="connsiteX11" fmla="*/ 1366098 w 1429598"/>
              <a:gd name="connsiteY11" fmla="*/ 876300 h 1014549"/>
              <a:gd name="connsiteX12" fmla="*/ 1321648 w 1429598"/>
              <a:gd name="connsiteY12" fmla="*/ 844550 h 1014549"/>
              <a:gd name="connsiteX13" fmla="*/ 1289898 w 1429598"/>
              <a:gd name="connsiteY13" fmla="*/ 806450 h 1014549"/>
              <a:gd name="connsiteX14" fmla="*/ 1258148 w 1429598"/>
              <a:gd name="connsiteY14" fmla="*/ 800100 h 1014549"/>
              <a:gd name="connsiteX15" fmla="*/ 1239098 w 1429598"/>
              <a:gd name="connsiteY15" fmla="*/ 787400 h 1014549"/>
              <a:gd name="connsiteX16" fmla="*/ 1200998 w 1429598"/>
              <a:gd name="connsiteY16" fmla="*/ 749300 h 1014549"/>
              <a:gd name="connsiteX17" fmla="*/ 1175598 w 1429598"/>
              <a:gd name="connsiteY17" fmla="*/ 730250 h 1014549"/>
              <a:gd name="connsiteX18" fmla="*/ 1162898 w 1429598"/>
              <a:gd name="connsiteY18" fmla="*/ 711200 h 1014549"/>
              <a:gd name="connsiteX19" fmla="*/ 1124798 w 1429598"/>
              <a:gd name="connsiteY19" fmla="*/ 685800 h 1014549"/>
              <a:gd name="connsiteX20" fmla="*/ 1105748 w 1429598"/>
              <a:gd name="connsiteY20" fmla="*/ 673100 h 1014549"/>
              <a:gd name="connsiteX21" fmla="*/ 1086698 w 1429598"/>
              <a:gd name="connsiteY21" fmla="*/ 660400 h 1014549"/>
              <a:gd name="connsiteX22" fmla="*/ 1067648 w 1429598"/>
              <a:gd name="connsiteY22" fmla="*/ 654050 h 1014549"/>
              <a:gd name="connsiteX23" fmla="*/ 1016848 w 1429598"/>
              <a:gd name="connsiteY23" fmla="*/ 615950 h 1014549"/>
              <a:gd name="connsiteX24" fmla="*/ 966048 w 1429598"/>
              <a:gd name="connsiteY24" fmla="*/ 584200 h 1014549"/>
              <a:gd name="connsiteX25" fmla="*/ 921598 w 1429598"/>
              <a:gd name="connsiteY25" fmla="*/ 552450 h 1014549"/>
              <a:gd name="connsiteX26" fmla="*/ 896198 w 1429598"/>
              <a:gd name="connsiteY26" fmla="*/ 533400 h 1014549"/>
              <a:gd name="connsiteX27" fmla="*/ 877148 w 1429598"/>
              <a:gd name="connsiteY27" fmla="*/ 527050 h 1014549"/>
              <a:gd name="connsiteX28" fmla="*/ 832698 w 1429598"/>
              <a:gd name="connsiteY28" fmla="*/ 514350 h 1014549"/>
              <a:gd name="connsiteX29" fmla="*/ 794598 w 1429598"/>
              <a:gd name="connsiteY29" fmla="*/ 495300 h 1014549"/>
              <a:gd name="connsiteX30" fmla="*/ 775548 w 1429598"/>
              <a:gd name="connsiteY30" fmla="*/ 476250 h 1014549"/>
              <a:gd name="connsiteX31" fmla="*/ 756498 w 1429598"/>
              <a:gd name="connsiteY31" fmla="*/ 469900 h 1014549"/>
              <a:gd name="connsiteX32" fmla="*/ 705698 w 1429598"/>
              <a:gd name="connsiteY32" fmla="*/ 444500 h 1014549"/>
              <a:gd name="connsiteX33" fmla="*/ 686648 w 1429598"/>
              <a:gd name="connsiteY33" fmla="*/ 431800 h 1014549"/>
              <a:gd name="connsiteX34" fmla="*/ 654898 w 1429598"/>
              <a:gd name="connsiteY34" fmla="*/ 425450 h 1014549"/>
              <a:gd name="connsiteX35" fmla="*/ 635848 w 1429598"/>
              <a:gd name="connsiteY35" fmla="*/ 419100 h 1014549"/>
              <a:gd name="connsiteX36" fmla="*/ 616798 w 1429598"/>
              <a:gd name="connsiteY36" fmla="*/ 400050 h 1014549"/>
              <a:gd name="connsiteX37" fmla="*/ 597748 w 1429598"/>
              <a:gd name="connsiteY37" fmla="*/ 387350 h 1014549"/>
              <a:gd name="connsiteX38" fmla="*/ 559648 w 1429598"/>
              <a:gd name="connsiteY38" fmla="*/ 349250 h 1014549"/>
              <a:gd name="connsiteX39" fmla="*/ 540598 w 1429598"/>
              <a:gd name="connsiteY39" fmla="*/ 330200 h 1014549"/>
              <a:gd name="connsiteX40" fmla="*/ 527898 w 1429598"/>
              <a:gd name="connsiteY40" fmla="*/ 311150 h 1014549"/>
              <a:gd name="connsiteX41" fmla="*/ 470748 w 1429598"/>
              <a:gd name="connsiteY41" fmla="*/ 254000 h 1014549"/>
              <a:gd name="connsiteX42" fmla="*/ 464398 w 1429598"/>
              <a:gd name="connsiteY42" fmla="*/ 234950 h 1014549"/>
              <a:gd name="connsiteX43" fmla="*/ 413598 w 1429598"/>
              <a:gd name="connsiteY43" fmla="*/ 184150 h 1014549"/>
              <a:gd name="connsiteX44" fmla="*/ 394548 w 1429598"/>
              <a:gd name="connsiteY44" fmla="*/ 165100 h 1014549"/>
              <a:gd name="connsiteX45" fmla="*/ 375498 w 1429598"/>
              <a:gd name="connsiteY45" fmla="*/ 139700 h 1014549"/>
              <a:gd name="connsiteX46" fmla="*/ 356448 w 1429598"/>
              <a:gd name="connsiteY46" fmla="*/ 120650 h 1014549"/>
              <a:gd name="connsiteX47" fmla="*/ 331048 w 1429598"/>
              <a:gd name="connsiteY47" fmla="*/ 82550 h 1014549"/>
              <a:gd name="connsiteX48" fmla="*/ 286598 w 1429598"/>
              <a:gd name="connsiteY48" fmla="*/ 50800 h 1014549"/>
              <a:gd name="connsiteX49" fmla="*/ 261198 w 1429598"/>
              <a:gd name="connsiteY49" fmla="*/ 44450 h 1014549"/>
              <a:gd name="connsiteX50" fmla="*/ 153248 w 1429598"/>
              <a:gd name="connsiteY50" fmla="*/ 38100 h 1014549"/>
              <a:gd name="connsiteX51" fmla="*/ 108798 w 1429598"/>
              <a:gd name="connsiteY51" fmla="*/ 31750 h 1014549"/>
              <a:gd name="connsiteX52" fmla="*/ 70698 w 1429598"/>
              <a:gd name="connsiteY52" fmla="*/ 25400 h 1014549"/>
              <a:gd name="connsiteX53" fmla="*/ 7198 w 1429598"/>
              <a:gd name="connsiteY53" fmla="*/ 19050 h 1014549"/>
              <a:gd name="connsiteX54" fmla="*/ 19898 w 1429598"/>
              <a:gd name="connsiteY54" fmla="*/ 0 h 1014549"/>
              <a:gd name="connsiteX0" fmla="*/ 19898 w 1429598"/>
              <a:gd name="connsiteY0" fmla="*/ 0 h 1014549"/>
              <a:gd name="connsiteX1" fmla="*/ 19898 w 1429598"/>
              <a:gd name="connsiteY1" fmla="*/ 0 h 1014549"/>
              <a:gd name="connsiteX2" fmla="*/ 191348 w 1429598"/>
              <a:gd name="connsiteY2" fmla="*/ 927100 h 1014549"/>
              <a:gd name="connsiteX3" fmla="*/ 864448 w 1429598"/>
              <a:gd name="connsiteY3" fmla="*/ 958850 h 1014549"/>
              <a:gd name="connsiteX4" fmla="*/ 921598 w 1429598"/>
              <a:gd name="connsiteY4" fmla="*/ 965200 h 1014549"/>
              <a:gd name="connsiteX5" fmla="*/ 940648 w 1429598"/>
              <a:gd name="connsiteY5" fmla="*/ 971550 h 1014549"/>
              <a:gd name="connsiteX6" fmla="*/ 1029548 w 1429598"/>
              <a:gd name="connsiteY6" fmla="*/ 984250 h 1014549"/>
              <a:gd name="connsiteX7" fmla="*/ 1429598 w 1429598"/>
              <a:gd name="connsiteY7" fmla="*/ 996950 h 1014549"/>
              <a:gd name="connsiteX8" fmla="*/ 1404198 w 1429598"/>
              <a:gd name="connsiteY8" fmla="*/ 927100 h 1014549"/>
              <a:gd name="connsiteX9" fmla="*/ 1385148 w 1429598"/>
              <a:gd name="connsiteY9" fmla="*/ 889000 h 1014549"/>
              <a:gd name="connsiteX10" fmla="*/ 1366098 w 1429598"/>
              <a:gd name="connsiteY10" fmla="*/ 876300 h 1014549"/>
              <a:gd name="connsiteX11" fmla="*/ 1321648 w 1429598"/>
              <a:gd name="connsiteY11" fmla="*/ 844550 h 1014549"/>
              <a:gd name="connsiteX12" fmla="*/ 1289898 w 1429598"/>
              <a:gd name="connsiteY12" fmla="*/ 806450 h 1014549"/>
              <a:gd name="connsiteX13" fmla="*/ 1258148 w 1429598"/>
              <a:gd name="connsiteY13" fmla="*/ 800100 h 1014549"/>
              <a:gd name="connsiteX14" fmla="*/ 1239098 w 1429598"/>
              <a:gd name="connsiteY14" fmla="*/ 787400 h 1014549"/>
              <a:gd name="connsiteX15" fmla="*/ 1200998 w 1429598"/>
              <a:gd name="connsiteY15" fmla="*/ 749300 h 1014549"/>
              <a:gd name="connsiteX16" fmla="*/ 1175598 w 1429598"/>
              <a:gd name="connsiteY16" fmla="*/ 730250 h 1014549"/>
              <a:gd name="connsiteX17" fmla="*/ 1162898 w 1429598"/>
              <a:gd name="connsiteY17" fmla="*/ 711200 h 1014549"/>
              <a:gd name="connsiteX18" fmla="*/ 1124798 w 1429598"/>
              <a:gd name="connsiteY18" fmla="*/ 685800 h 1014549"/>
              <a:gd name="connsiteX19" fmla="*/ 1105748 w 1429598"/>
              <a:gd name="connsiteY19" fmla="*/ 673100 h 1014549"/>
              <a:gd name="connsiteX20" fmla="*/ 1086698 w 1429598"/>
              <a:gd name="connsiteY20" fmla="*/ 660400 h 1014549"/>
              <a:gd name="connsiteX21" fmla="*/ 1067648 w 1429598"/>
              <a:gd name="connsiteY21" fmla="*/ 654050 h 1014549"/>
              <a:gd name="connsiteX22" fmla="*/ 1016848 w 1429598"/>
              <a:gd name="connsiteY22" fmla="*/ 615950 h 1014549"/>
              <a:gd name="connsiteX23" fmla="*/ 966048 w 1429598"/>
              <a:gd name="connsiteY23" fmla="*/ 584200 h 1014549"/>
              <a:gd name="connsiteX24" fmla="*/ 921598 w 1429598"/>
              <a:gd name="connsiteY24" fmla="*/ 552450 h 1014549"/>
              <a:gd name="connsiteX25" fmla="*/ 896198 w 1429598"/>
              <a:gd name="connsiteY25" fmla="*/ 533400 h 1014549"/>
              <a:gd name="connsiteX26" fmla="*/ 877148 w 1429598"/>
              <a:gd name="connsiteY26" fmla="*/ 527050 h 1014549"/>
              <a:gd name="connsiteX27" fmla="*/ 832698 w 1429598"/>
              <a:gd name="connsiteY27" fmla="*/ 514350 h 1014549"/>
              <a:gd name="connsiteX28" fmla="*/ 794598 w 1429598"/>
              <a:gd name="connsiteY28" fmla="*/ 495300 h 1014549"/>
              <a:gd name="connsiteX29" fmla="*/ 775548 w 1429598"/>
              <a:gd name="connsiteY29" fmla="*/ 476250 h 1014549"/>
              <a:gd name="connsiteX30" fmla="*/ 756498 w 1429598"/>
              <a:gd name="connsiteY30" fmla="*/ 469900 h 1014549"/>
              <a:gd name="connsiteX31" fmla="*/ 705698 w 1429598"/>
              <a:gd name="connsiteY31" fmla="*/ 444500 h 1014549"/>
              <a:gd name="connsiteX32" fmla="*/ 686648 w 1429598"/>
              <a:gd name="connsiteY32" fmla="*/ 431800 h 1014549"/>
              <a:gd name="connsiteX33" fmla="*/ 654898 w 1429598"/>
              <a:gd name="connsiteY33" fmla="*/ 425450 h 1014549"/>
              <a:gd name="connsiteX34" fmla="*/ 635848 w 1429598"/>
              <a:gd name="connsiteY34" fmla="*/ 419100 h 1014549"/>
              <a:gd name="connsiteX35" fmla="*/ 616798 w 1429598"/>
              <a:gd name="connsiteY35" fmla="*/ 400050 h 1014549"/>
              <a:gd name="connsiteX36" fmla="*/ 597748 w 1429598"/>
              <a:gd name="connsiteY36" fmla="*/ 387350 h 1014549"/>
              <a:gd name="connsiteX37" fmla="*/ 559648 w 1429598"/>
              <a:gd name="connsiteY37" fmla="*/ 349250 h 1014549"/>
              <a:gd name="connsiteX38" fmla="*/ 540598 w 1429598"/>
              <a:gd name="connsiteY38" fmla="*/ 330200 h 1014549"/>
              <a:gd name="connsiteX39" fmla="*/ 527898 w 1429598"/>
              <a:gd name="connsiteY39" fmla="*/ 311150 h 1014549"/>
              <a:gd name="connsiteX40" fmla="*/ 470748 w 1429598"/>
              <a:gd name="connsiteY40" fmla="*/ 254000 h 1014549"/>
              <a:gd name="connsiteX41" fmla="*/ 464398 w 1429598"/>
              <a:gd name="connsiteY41" fmla="*/ 234950 h 1014549"/>
              <a:gd name="connsiteX42" fmla="*/ 413598 w 1429598"/>
              <a:gd name="connsiteY42" fmla="*/ 184150 h 1014549"/>
              <a:gd name="connsiteX43" fmla="*/ 394548 w 1429598"/>
              <a:gd name="connsiteY43" fmla="*/ 165100 h 1014549"/>
              <a:gd name="connsiteX44" fmla="*/ 375498 w 1429598"/>
              <a:gd name="connsiteY44" fmla="*/ 139700 h 1014549"/>
              <a:gd name="connsiteX45" fmla="*/ 356448 w 1429598"/>
              <a:gd name="connsiteY45" fmla="*/ 120650 h 1014549"/>
              <a:gd name="connsiteX46" fmla="*/ 331048 w 1429598"/>
              <a:gd name="connsiteY46" fmla="*/ 82550 h 1014549"/>
              <a:gd name="connsiteX47" fmla="*/ 286598 w 1429598"/>
              <a:gd name="connsiteY47" fmla="*/ 50800 h 1014549"/>
              <a:gd name="connsiteX48" fmla="*/ 261198 w 1429598"/>
              <a:gd name="connsiteY48" fmla="*/ 44450 h 1014549"/>
              <a:gd name="connsiteX49" fmla="*/ 153248 w 1429598"/>
              <a:gd name="connsiteY49" fmla="*/ 38100 h 1014549"/>
              <a:gd name="connsiteX50" fmla="*/ 108798 w 1429598"/>
              <a:gd name="connsiteY50" fmla="*/ 31750 h 1014549"/>
              <a:gd name="connsiteX51" fmla="*/ 70698 w 1429598"/>
              <a:gd name="connsiteY51" fmla="*/ 25400 h 1014549"/>
              <a:gd name="connsiteX52" fmla="*/ 7198 w 1429598"/>
              <a:gd name="connsiteY52" fmla="*/ 19050 h 1014549"/>
              <a:gd name="connsiteX53" fmla="*/ 19898 w 1429598"/>
              <a:gd name="connsiteY53" fmla="*/ 0 h 1014549"/>
              <a:gd name="connsiteX0" fmla="*/ 19898 w 1429598"/>
              <a:gd name="connsiteY0" fmla="*/ 0 h 1014549"/>
              <a:gd name="connsiteX1" fmla="*/ 19898 w 1429598"/>
              <a:gd name="connsiteY1" fmla="*/ 0 h 1014549"/>
              <a:gd name="connsiteX2" fmla="*/ 191348 w 1429598"/>
              <a:gd name="connsiteY2" fmla="*/ 927100 h 1014549"/>
              <a:gd name="connsiteX3" fmla="*/ 921598 w 1429598"/>
              <a:gd name="connsiteY3" fmla="*/ 965200 h 1014549"/>
              <a:gd name="connsiteX4" fmla="*/ 940648 w 1429598"/>
              <a:gd name="connsiteY4" fmla="*/ 971550 h 1014549"/>
              <a:gd name="connsiteX5" fmla="*/ 1029548 w 1429598"/>
              <a:gd name="connsiteY5" fmla="*/ 984250 h 1014549"/>
              <a:gd name="connsiteX6" fmla="*/ 1429598 w 1429598"/>
              <a:gd name="connsiteY6" fmla="*/ 996950 h 1014549"/>
              <a:gd name="connsiteX7" fmla="*/ 1404198 w 1429598"/>
              <a:gd name="connsiteY7" fmla="*/ 927100 h 1014549"/>
              <a:gd name="connsiteX8" fmla="*/ 1385148 w 1429598"/>
              <a:gd name="connsiteY8" fmla="*/ 889000 h 1014549"/>
              <a:gd name="connsiteX9" fmla="*/ 1366098 w 1429598"/>
              <a:gd name="connsiteY9" fmla="*/ 876300 h 1014549"/>
              <a:gd name="connsiteX10" fmla="*/ 1321648 w 1429598"/>
              <a:gd name="connsiteY10" fmla="*/ 844550 h 1014549"/>
              <a:gd name="connsiteX11" fmla="*/ 1289898 w 1429598"/>
              <a:gd name="connsiteY11" fmla="*/ 806450 h 1014549"/>
              <a:gd name="connsiteX12" fmla="*/ 1258148 w 1429598"/>
              <a:gd name="connsiteY12" fmla="*/ 800100 h 1014549"/>
              <a:gd name="connsiteX13" fmla="*/ 1239098 w 1429598"/>
              <a:gd name="connsiteY13" fmla="*/ 787400 h 1014549"/>
              <a:gd name="connsiteX14" fmla="*/ 1200998 w 1429598"/>
              <a:gd name="connsiteY14" fmla="*/ 749300 h 1014549"/>
              <a:gd name="connsiteX15" fmla="*/ 1175598 w 1429598"/>
              <a:gd name="connsiteY15" fmla="*/ 730250 h 1014549"/>
              <a:gd name="connsiteX16" fmla="*/ 1162898 w 1429598"/>
              <a:gd name="connsiteY16" fmla="*/ 711200 h 1014549"/>
              <a:gd name="connsiteX17" fmla="*/ 1124798 w 1429598"/>
              <a:gd name="connsiteY17" fmla="*/ 685800 h 1014549"/>
              <a:gd name="connsiteX18" fmla="*/ 1105748 w 1429598"/>
              <a:gd name="connsiteY18" fmla="*/ 673100 h 1014549"/>
              <a:gd name="connsiteX19" fmla="*/ 1086698 w 1429598"/>
              <a:gd name="connsiteY19" fmla="*/ 660400 h 1014549"/>
              <a:gd name="connsiteX20" fmla="*/ 1067648 w 1429598"/>
              <a:gd name="connsiteY20" fmla="*/ 654050 h 1014549"/>
              <a:gd name="connsiteX21" fmla="*/ 1016848 w 1429598"/>
              <a:gd name="connsiteY21" fmla="*/ 615950 h 1014549"/>
              <a:gd name="connsiteX22" fmla="*/ 966048 w 1429598"/>
              <a:gd name="connsiteY22" fmla="*/ 584200 h 1014549"/>
              <a:gd name="connsiteX23" fmla="*/ 921598 w 1429598"/>
              <a:gd name="connsiteY23" fmla="*/ 552450 h 1014549"/>
              <a:gd name="connsiteX24" fmla="*/ 896198 w 1429598"/>
              <a:gd name="connsiteY24" fmla="*/ 533400 h 1014549"/>
              <a:gd name="connsiteX25" fmla="*/ 877148 w 1429598"/>
              <a:gd name="connsiteY25" fmla="*/ 527050 h 1014549"/>
              <a:gd name="connsiteX26" fmla="*/ 832698 w 1429598"/>
              <a:gd name="connsiteY26" fmla="*/ 514350 h 1014549"/>
              <a:gd name="connsiteX27" fmla="*/ 794598 w 1429598"/>
              <a:gd name="connsiteY27" fmla="*/ 495300 h 1014549"/>
              <a:gd name="connsiteX28" fmla="*/ 775548 w 1429598"/>
              <a:gd name="connsiteY28" fmla="*/ 476250 h 1014549"/>
              <a:gd name="connsiteX29" fmla="*/ 756498 w 1429598"/>
              <a:gd name="connsiteY29" fmla="*/ 469900 h 1014549"/>
              <a:gd name="connsiteX30" fmla="*/ 705698 w 1429598"/>
              <a:gd name="connsiteY30" fmla="*/ 444500 h 1014549"/>
              <a:gd name="connsiteX31" fmla="*/ 686648 w 1429598"/>
              <a:gd name="connsiteY31" fmla="*/ 431800 h 1014549"/>
              <a:gd name="connsiteX32" fmla="*/ 654898 w 1429598"/>
              <a:gd name="connsiteY32" fmla="*/ 425450 h 1014549"/>
              <a:gd name="connsiteX33" fmla="*/ 635848 w 1429598"/>
              <a:gd name="connsiteY33" fmla="*/ 419100 h 1014549"/>
              <a:gd name="connsiteX34" fmla="*/ 616798 w 1429598"/>
              <a:gd name="connsiteY34" fmla="*/ 400050 h 1014549"/>
              <a:gd name="connsiteX35" fmla="*/ 597748 w 1429598"/>
              <a:gd name="connsiteY35" fmla="*/ 387350 h 1014549"/>
              <a:gd name="connsiteX36" fmla="*/ 559648 w 1429598"/>
              <a:gd name="connsiteY36" fmla="*/ 349250 h 1014549"/>
              <a:gd name="connsiteX37" fmla="*/ 540598 w 1429598"/>
              <a:gd name="connsiteY37" fmla="*/ 330200 h 1014549"/>
              <a:gd name="connsiteX38" fmla="*/ 527898 w 1429598"/>
              <a:gd name="connsiteY38" fmla="*/ 311150 h 1014549"/>
              <a:gd name="connsiteX39" fmla="*/ 470748 w 1429598"/>
              <a:gd name="connsiteY39" fmla="*/ 254000 h 1014549"/>
              <a:gd name="connsiteX40" fmla="*/ 464398 w 1429598"/>
              <a:gd name="connsiteY40" fmla="*/ 234950 h 1014549"/>
              <a:gd name="connsiteX41" fmla="*/ 413598 w 1429598"/>
              <a:gd name="connsiteY41" fmla="*/ 184150 h 1014549"/>
              <a:gd name="connsiteX42" fmla="*/ 394548 w 1429598"/>
              <a:gd name="connsiteY42" fmla="*/ 165100 h 1014549"/>
              <a:gd name="connsiteX43" fmla="*/ 375498 w 1429598"/>
              <a:gd name="connsiteY43" fmla="*/ 139700 h 1014549"/>
              <a:gd name="connsiteX44" fmla="*/ 356448 w 1429598"/>
              <a:gd name="connsiteY44" fmla="*/ 120650 h 1014549"/>
              <a:gd name="connsiteX45" fmla="*/ 331048 w 1429598"/>
              <a:gd name="connsiteY45" fmla="*/ 82550 h 1014549"/>
              <a:gd name="connsiteX46" fmla="*/ 286598 w 1429598"/>
              <a:gd name="connsiteY46" fmla="*/ 50800 h 1014549"/>
              <a:gd name="connsiteX47" fmla="*/ 261198 w 1429598"/>
              <a:gd name="connsiteY47" fmla="*/ 44450 h 1014549"/>
              <a:gd name="connsiteX48" fmla="*/ 153248 w 1429598"/>
              <a:gd name="connsiteY48" fmla="*/ 38100 h 1014549"/>
              <a:gd name="connsiteX49" fmla="*/ 108798 w 1429598"/>
              <a:gd name="connsiteY49" fmla="*/ 31750 h 1014549"/>
              <a:gd name="connsiteX50" fmla="*/ 70698 w 1429598"/>
              <a:gd name="connsiteY50" fmla="*/ 25400 h 1014549"/>
              <a:gd name="connsiteX51" fmla="*/ 7198 w 1429598"/>
              <a:gd name="connsiteY51" fmla="*/ 19050 h 1014549"/>
              <a:gd name="connsiteX52" fmla="*/ 19898 w 1429598"/>
              <a:gd name="connsiteY52" fmla="*/ 0 h 1014549"/>
              <a:gd name="connsiteX0" fmla="*/ 19898 w 1429598"/>
              <a:gd name="connsiteY0" fmla="*/ 0 h 1014549"/>
              <a:gd name="connsiteX1" fmla="*/ 19898 w 1429598"/>
              <a:gd name="connsiteY1" fmla="*/ 0 h 1014549"/>
              <a:gd name="connsiteX2" fmla="*/ 191348 w 1429598"/>
              <a:gd name="connsiteY2" fmla="*/ 927100 h 1014549"/>
              <a:gd name="connsiteX3" fmla="*/ 921598 w 1429598"/>
              <a:gd name="connsiteY3" fmla="*/ 965200 h 1014549"/>
              <a:gd name="connsiteX4" fmla="*/ 1029548 w 1429598"/>
              <a:gd name="connsiteY4" fmla="*/ 984250 h 1014549"/>
              <a:gd name="connsiteX5" fmla="*/ 1429598 w 1429598"/>
              <a:gd name="connsiteY5" fmla="*/ 996950 h 1014549"/>
              <a:gd name="connsiteX6" fmla="*/ 1404198 w 1429598"/>
              <a:gd name="connsiteY6" fmla="*/ 927100 h 1014549"/>
              <a:gd name="connsiteX7" fmla="*/ 1385148 w 1429598"/>
              <a:gd name="connsiteY7" fmla="*/ 889000 h 1014549"/>
              <a:gd name="connsiteX8" fmla="*/ 1366098 w 1429598"/>
              <a:gd name="connsiteY8" fmla="*/ 876300 h 1014549"/>
              <a:gd name="connsiteX9" fmla="*/ 1321648 w 1429598"/>
              <a:gd name="connsiteY9" fmla="*/ 844550 h 1014549"/>
              <a:gd name="connsiteX10" fmla="*/ 1289898 w 1429598"/>
              <a:gd name="connsiteY10" fmla="*/ 806450 h 1014549"/>
              <a:gd name="connsiteX11" fmla="*/ 1258148 w 1429598"/>
              <a:gd name="connsiteY11" fmla="*/ 800100 h 1014549"/>
              <a:gd name="connsiteX12" fmla="*/ 1239098 w 1429598"/>
              <a:gd name="connsiteY12" fmla="*/ 787400 h 1014549"/>
              <a:gd name="connsiteX13" fmla="*/ 1200998 w 1429598"/>
              <a:gd name="connsiteY13" fmla="*/ 749300 h 1014549"/>
              <a:gd name="connsiteX14" fmla="*/ 1175598 w 1429598"/>
              <a:gd name="connsiteY14" fmla="*/ 730250 h 1014549"/>
              <a:gd name="connsiteX15" fmla="*/ 1162898 w 1429598"/>
              <a:gd name="connsiteY15" fmla="*/ 711200 h 1014549"/>
              <a:gd name="connsiteX16" fmla="*/ 1124798 w 1429598"/>
              <a:gd name="connsiteY16" fmla="*/ 685800 h 1014549"/>
              <a:gd name="connsiteX17" fmla="*/ 1105748 w 1429598"/>
              <a:gd name="connsiteY17" fmla="*/ 673100 h 1014549"/>
              <a:gd name="connsiteX18" fmla="*/ 1086698 w 1429598"/>
              <a:gd name="connsiteY18" fmla="*/ 660400 h 1014549"/>
              <a:gd name="connsiteX19" fmla="*/ 1067648 w 1429598"/>
              <a:gd name="connsiteY19" fmla="*/ 654050 h 1014549"/>
              <a:gd name="connsiteX20" fmla="*/ 1016848 w 1429598"/>
              <a:gd name="connsiteY20" fmla="*/ 615950 h 1014549"/>
              <a:gd name="connsiteX21" fmla="*/ 966048 w 1429598"/>
              <a:gd name="connsiteY21" fmla="*/ 584200 h 1014549"/>
              <a:gd name="connsiteX22" fmla="*/ 921598 w 1429598"/>
              <a:gd name="connsiteY22" fmla="*/ 552450 h 1014549"/>
              <a:gd name="connsiteX23" fmla="*/ 896198 w 1429598"/>
              <a:gd name="connsiteY23" fmla="*/ 533400 h 1014549"/>
              <a:gd name="connsiteX24" fmla="*/ 877148 w 1429598"/>
              <a:gd name="connsiteY24" fmla="*/ 527050 h 1014549"/>
              <a:gd name="connsiteX25" fmla="*/ 832698 w 1429598"/>
              <a:gd name="connsiteY25" fmla="*/ 514350 h 1014549"/>
              <a:gd name="connsiteX26" fmla="*/ 794598 w 1429598"/>
              <a:gd name="connsiteY26" fmla="*/ 495300 h 1014549"/>
              <a:gd name="connsiteX27" fmla="*/ 775548 w 1429598"/>
              <a:gd name="connsiteY27" fmla="*/ 476250 h 1014549"/>
              <a:gd name="connsiteX28" fmla="*/ 756498 w 1429598"/>
              <a:gd name="connsiteY28" fmla="*/ 469900 h 1014549"/>
              <a:gd name="connsiteX29" fmla="*/ 705698 w 1429598"/>
              <a:gd name="connsiteY29" fmla="*/ 444500 h 1014549"/>
              <a:gd name="connsiteX30" fmla="*/ 686648 w 1429598"/>
              <a:gd name="connsiteY30" fmla="*/ 431800 h 1014549"/>
              <a:gd name="connsiteX31" fmla="*/ 654898 w 1429598"/>
              <a:gd name="connsiteY31" fmla="*/ 425450 h 1014549"/>
              <a:gd name="connsiteX32" fmla="*/ 635848 w 1429598"/>
              <a:gd name="connsiteY32" fmla="*/ 419100 h 1014549"/>
              <a:gd name="connsiteX33" fmla="*/ 616798 w 1429598"/>
              <a:gd name="connsiteY33" fmla="*/ 400050 h 1014549"/>
              <a:gd name="connsiteX34" fmla="*/ 597748 w 1429598"/>
              <a:gd name="connsiteY34" fmla="*/ 387350 h 1014549"/>
              <a:gd name="connsiteX35" fmla="*/ 559648 w 1429598"/>
              <a:gd name="connsiteY35" fmla="*/ 349250 h 1014549"/>
              <a:gd name="connsiteX36" fmla="*/ 540598 w 1429598"/>
              <a:gd name="connsiteY36" fmla="*/ 330200 h 1014549"/>
              <a:gd name="connsiteX37" fmla="*/ 527898 w 1429598"/>
              <a:gd name="connsiteY37" fmla="*/ 311150 h 1014549"/>
              <a:gd name="connsiteX38" fmla="*/ 470748 w 1429598"/>
              <a:gd name="connsiteY38" fmla="*/ 254000 h 1014549"/>
              <a:gd name="connsiteX39" fmla="*/ 464398 w 1429598"/>
              <a:gd name="connsiteY39" fmla="*/ 234950 h 1014549"/>
              <a:gd name="connsiteX40" fmla="*/ 413598 w 1429598"/>
              <a:gd name="connsiteY40" fmla="*/ 184150 h 1014549"/>
              <a:gd name="connsiteX41" fmla="*/ 394548 w 1429598"/>
              <a:gd name="connsiteY41" fmla="*/ 165100 h 1014549"/>
              <a:gd name="connsiteX42" fmla="*/ 375498 w 1429598"/>
              <a:gd name="connsiteY42" fmla="*/ 139700 h 1014549"/>
              <a:gd name="connsiteX43" fmla="*/ 356448 w 1429598"/>
              <a:gd name="connsiteY43" fmla="*/ 120650 h 1014549"/>
              <a:gd name="connsiteX44" fmla="*/ 331048 w 1429598"/>
              <a:gd name="connsiteY44" fmla="*/ 82550 h 1014549"/>
              <a:gd name="connsiteX45" fmla="*/ 286598 w 1429598"/>
              <a:gd name="connsiteY45" fmla="*/ 50800 h 1014549"/>
              <a:gd name="connsiteX46" fmla="*/ 261198 w 1429598"/>
              <a:gd name="connsiteY46" fmla="*/ 44450 h 1014549"/>
              <a:gd name="connsiteX47" fmla="*/ 153248 w 1429598"/>
              <a:gd name="connsiteY47" fmla="*/ 38100 h 1014549"/>
              <a:gd name="connsiteX48" fmla="*/ 108798 w 1429598"/>
              <a:gd name="connsiteY48" fmla="*/ 31750 h 1014549"/>
              <a:gd name="connsiteX49" fmla="*/ 70698 w 1429598"/>
              <a:gd name="connsiteY49" fmla="*/ 25400 h 1014549"/>
              <a:gd name="connsiteX50" fmla="*/ 7198 w 1429598"/>
              <a:gd name="connsiteY50" fmla="*/ 19050 h 1014549"/>
              <a:gd name="connsiteX51" fmla="*/ 19898 w 1429598"/>
              <a:gd name="connsiteY51" fmla="*/ 0 h 1014549"/>
              <a:gd name="connsiteX0" fmla="*/ 19898 w 1429598"/>
              <a:gd name="connsiteY0" fmla="*/ 0 h 1014835"/>
              <a:gd name="connsiteX1" fmla="*/ 19898 w 1429598"/>
              <a:gd name="connsiteY1" fmla="*/ 0 h 1014835"/>
              <a:gd name="connsiteX2" fmla="*/ 191348 w 1429598"/>
              <a:gd name="connsiteY2" fmla="*/ 927100 h 1014835"/>
              <a:gd name="connsiteX3" fmla="*/ 1029548 w 1429598"/>
              <a:gd name="connsiteY3" fmla="*/ 984250 h 1014835"/>
              <a:gd name="connsiteX4" fmla="*/ 1429598 w 1429598"/>
              <a:gd name="connsiteY4" fmla="*/ 996950 h 1014835"/>
              <a:gd name="connsiteX5" fmla="*/ 1404198 w 1429598"/>
              <a:gd name="connsiteY5" fmla="*/ 927100 h 1014835"/>
              <a:gd name="connsiteX6" fmla="*/ 1385148 w 1429598"/>
              <a:gd name="connsiteY6" fmla="*/ 889000 h 1014835"/>
              <a:gd name="connsiteX7" fmla="*/ 1366098 w 1429598"/>
              <a:gd name="connsiteY7" fmla="*/ 876300 h 1014835"/>
              <a:gd name="connsiteX8" fmla="*/ 1321648 w 1429598"/>
              <a:gd name="connsiteY8" fmla="*/ 844550 h 1014835"/>
              <a:gd name="connsiteX9" fmla="*/ 1289898 w 1429598"/>
              <a:gd name="connsiteY9" fmla="*/ 806450 h 1014835"/>
              <a:gd name="connsiteX10" fmla="*/ 1258148 w 1429598"/>
              <a:gd name="connsiteY10" fmla="*/ 800100 h 1014835"/>
              <a:gd name="connsiteX11" fmla="*/ 1239098 w 1429598"/>
              <a:gd name="connsiteY11" fmla="*/ 787400 h 1014835"/>
              <a:gd name="connsiteX12" fmla="*/ 1200998 w 1429598"/>
              <a:gd name="connsiteY12" fmla="*/ 749300 h 1014835"/>
              <a:gd name="connsiteX13" fmla="*/ 1175598 w 1429598"/>
              <a:gd name="connsiteY13" fmla="*/ 730250 h 1014835"/>
              <a:gd name="connsiteX14" fmla="*/ 1162898 w 1429598"/>
              <a:gd name="connsiteY14" fmla="*/ 711200 h 1014835"/>
              <a:gd name="connsiteX15" fmla="*/ 1124798 w 1429598"/>
              <a:gd name="connsiteY15" fmla="*/ 685800 h 1014835"/>
              <a:gd name="connsiteX16" fmla="*/ 1105748 w 1429598"/>
              <a:gd name="connsiteY16" fmla="*/ 673100 h 1014835"/>
              <a:gd name="connsiteX17" fmla="*/ 1086698 w 1429598"/>
              <a:gd name="connsiteY17" fmla="*/ 660400 h 1014835"/>
              <a:gd name="connsiteX18" fmla="*/ 1067648 w 1429598"/>
              <a:gd name="connsiteY18" fmla="*/ 654050 h 1014835"/>
              <a:gd name="connsiteX19" fmla="*/ 1016848 w 1429598"/>
              <a:gd name="connsiteY19" fmla="*/ 615950 h 1014835"/>
              <a:gd name="connsiteX20" fmla="*/ 966048 w 1429598"/>
              <a:gd name="connsiteY20" fmla="*/ 584200 h 1014835"/>
              <a:gd name="connsiteX21" fmla="*/ 921598 w 1429598"/>
              <a:gd name="connsiteY21" fmla="*/ 552450 h 1014835"/>
              <a:gd name="connsiteX22" fmla="*/ 896198 w 1429598"/>
              <a:gd name="connsiteY22" fmla="*/ 533400 h 1014835"/>
              <a:gd name="connsiteX23" fmla="*/ 877148 w 1429598"/>
              <a:gd name="connsiteY23" fmla="*/ 527050 h 1014835"/>
              <a:gd name="connsiteX24" fmla="*/ 832698 w 1429598"/>
              <a:gd name="connsiteY24" fmla="*/ 514350 h 1014835"/>
              <a:gd name="connsiteX25" fmla="*/ 794598 w 1429598"/>
              <a:gd name="connsiteY25" fmla="*/ 495300 h 1014835"/>
              <a:gd name="connsiteX26" fmla="*/ 775548 w 1429598"/>
              <a:gd name="connsiteY26" fmla="*/ 476250 h 1014835"/>
              <a:gd name="connsiteX27" fmla="*/ 756498 w 1429598"/>
              <a:gd name="connsiteY27" fmla="*/ 469900 h 1014835"/>
              <a:gd name="connsiteX28" fmla="*/ 705698 w 1429598"/>
              <a:gd name="connsiteY28" fmla="*/ 444500 h 1014835"/>
              <a:gd name="connsiteX29" fmla="*/ 686648 w 1429598"/>
              <a:gd name="connsiteY29" fmla="*/ 431800 h 1014835"/>
              <a:gd name="connsiteX30" fmla="*/ 654898 w 1429598"/>
              <a:gd name="connsiteY30" fmla="*/ 425450 h 1014835"/>
              <a:gd name="connsiteX31" fmla="*/ 635848 w 1429598"/>
              <a:gd name="connsiteY31" fmla="*/ 419100 h 1014835"/>
              <a:gd name="connsiteX32" fmla="*/ 616798 w 1429598"/>
              <a:gd name="connsiteY32" fmla="*/ 400050 h 1014835"/>
              <a:gd name="connsiteX33" fmla="*/ 597748 w 1429598"/>
              <a:gd name="connsiteY33" fmla="*/ 387350 h 1014835"/>
              <a:gd name="connsiteX34" fmla="*/ 559648 w 1429598"/>
              <a:gd name="connsiteY34" fmla="*/ 349250 h 1014835"/>
              <a:gd name="connsiteX35" fmla="*/ 540598 w 1429598"/>
              <a:gd name="connsiteY35" fmla="*/ 330200 h 1014835"/>
              <a:gd name="connsiteX36" fmla="*/ 527898 w 1429598"/>
              <a:gd name="connsiteY36" fmla="*/ 311150 h 1014835"/>
              <a:gd name="connsiteX37" fmla="*/ 470748 w 1429598"/>
              <a:gd name="connsiteY37" fmla="*/ 254000 h 1014835"/>
              <a:gd name="connsiteX38" fmla="*/ 464398 w 1429598"/>
              <a:gd name="connsiteY38" fmla="*/ 234950 h 1014835"/>
              <a:gd name="connsiteX39" fmla="*/ 413598 w 1429598"/>
              <a:gd name="connsiteY39" fmla="*/ 184150 h 1014835"/>
              <a:gd name="connsiteX40" fmla="*/ 394548 w 1429598"/>
              <a:gd name="connsiteY40" fmla="*/ 165100 h 1014835"/>
              <a:gd name="connsiteX41" fmla="*/ 375498 w 1429598"/>
              <a:gd name="connsiteY41" fmla="*/ 139700 h 1014835"/>
              <a:gd name="connsiteX42" fmla="*/ 356448 w 1429598"/>
              <a:gd name="connsiteY42" fmla="*/ 120650 h 1014835"/>
              <a:gd name="connsiteX43" fmla="*/ 331048 w 1429598"/>
              <a:gd name="connsiteY43" fmla="*/ 82550 h 1014835"/>
              <a:gd name="connsiteX44" fmla="*/ 286598 w 1429598"/>
              <a:gd name="connsiteY44" fmla="*/ 50800 h 1014835"/>
              <a:gd name="connsiteX45" fmla="*/ 261198 w 1429598"/>
              <a:gd name="connsiteY45" fmla="*/ 44450 h 1014835"/>
              <a:gd name="connsiteX46" fmla="*/ 153248 w 1429598"/>
              <a:gd name="connsiteY46" fmla="*/ 38100 h 1014835"/>
              <a:gd name="connsiteX47" fmla="*/ 108798 w 1429598"/>
              <a:gd name="connsiteY47" fmla="*/ 31750 h 1014835"/>
              <a:gd name="connsiteX48" fmla="*/ 70698 w 1429598"/>
              <a:gd name="connsiteY48" fmla="*/ 25400 h 1014835"/>
              <a:gd name="connsiteX49" fmla="*/ 7198 w 1429598"/>
              <a:gd name="connsiteY49" fmla="*/ 19050 h 1014835"/>
              <a:gd name="connsiteX50" fmla="*/ 19898 w 1429598"/>
              <a:gd name="connsiteY50" fmla="*/ 0 h 1014835"/>
              <a:gd name="connsiteX0" fmla="*/ 19898 w 1429598"/>
              <a:gd name="connsiteY0" fmla="*/ 0 h 1024709"/>
              <a:gd name="connsiteX1" fmla="*/ 19898 w 1429598"/>
              <a:gd name="connsiteY1" fmla="*/ 0 h 1024709"/>
              <a:gd name="connsiteX2" fmla="*/ 191348 w 1429598"/>
              <a:gd name="connsiteY2" fmla="*/ 927100 h 1024709"/>
              <a:gd name="connsiteX3" fmla="*/ 1429598 w 1429598"/>
              <a:gd name="connsiteY3" fmla="*/ 996950 h 1024709"/>
              <a:gd name="connsiteX4" fmla="*/ 1404198 w 1429598"/>
              <a:gd name="connsiteY4" fmla="*/ 927100 h 1024709"/>
              <a:gd name="connsiteX5" fmla="*/ 1385148 w 1429598"/>
              <a:gd name="connsiteY5" fmla="*/ 889000 h 1024709"/>
              <a:gd name="connsiteX6" fmla="*/ 1366098 w 1429598"/>
              <a:gd name="connsiteY6" fmla="*/ 876300 h 1024709"/>
              <a:gd name="connsiteX7" fmla="*/ 1321648 w 1429598"/>
              <a:gd name="connsiteY7" fmla="*/ 844550 h 1024709"/>
              <a:gd name="connsiteX8" fmla="*/ 1289898 w 1429598"/>
              <a:gd name="connsiteY8" fmla="*/ 806450 h 1024709"/>
              <a:gd name="connsiteX9" fmla="*/ 1258148 w 1429598"/>
              <a:gd name="connsiteY9" fmla="*/ 800100 h 1024709"/>
              <a:gd name="connsiteX10" fmla="*/ 1239098 w 1429598"/>
              <a:gd name="connsiteY10" fmla="*/ 787400 h 1024709"/>
              <a:gd name="connsiteX11" fmla="*/ 1200998 w 1429598"/>
              <a:gd name="connsiteY11" fmla="*/ 749300 h 1024709"/>
              <a:gd name="connsiteX12" fmla="*/ 1175598 w 1429598"/>
              <a:gd name="connsiteY12" fmla="*/ 730250 h 1024709"/>
              <a:gd name="connsiteX13" fmla="*/ 1162898 w 1429598"/>
              <a:gd name="connsiteY13" fmla="*/ 711200 h 1024709"/>
              <a:gd name="connsiteX14" fmla="*/ 1124798 w 1429598"/>
              <a:gd name="connsiteY14" fmla="*/ 685800 h 1024709"/>
              <a:gd name="connsiteX15" fmla="*/ 1105748 w 1429598"/>
              <a:gd name="connsiteY15" fmla="*/ 673100 h 1024709"/>
              <a:gd name="connsiteX16" fmla="*/ 1086698 w 1429598"/>
              <a:gd name="connsiteY16" fmla="*/ 660400 h 1024709"/>
              <a:gd name="connsiteX17" fmla="*/ 1067648 w 1429598"/>
              <a:gd name="connsiteY17" fmla="*/ 654050 h 1024709"/>
              <a:gd name="connsiteX18" fmla="*/ 1016848 w 1429598"/>
              <a:gd name="connsiteY18" fmla="*/ 615950 h 1024709"/>
              <a:gd name="connsiteX19" fmla="*/ 966048 w 1429598"/>
              <a:gd name="connsiteY19" fmla="*/ 584200 h 1024709"/>
              <a:gd name="connsiteX20" fmla="*/ 921598 w 1429598"/>
              <a:gd name="connsiteY20" fmla="*/ 552450 h 1024709"/>
              <a:gd name="connsiteX21" fmla="*/ 896198 w 1429598"/>
              <a:gd name="connsiteY21" fmla="*/ 533400 h 1024709"/>
              <a:gd name="connsiteX22" fmla="*/ 877148 w 1429598"/>
              <a:gd name="connsiteY22" fmla="*/ 527050 h 1024709"/>
              <a:gd name="connsiteX23" fmla="*/ 832698 w 1429598"/>
              <a:gd name="connsiteY23" fmla="*/ 514350 h 1024709"/>
              <a:gd name="connsiteX24" fmla="*/ 794598 w 1429598"/>
              <a:gd name="connsiteY24" fmla="*/ 495300 h 1024709"/>
              <a:gd name="connsiteX25" fmla="*/ 775548 w 1429598"/>
              <a:gd name="connsiteY25" fmla="*/ 476250 h 1024709"/>
              <a:gd name="connsiteX26" fmla="*/ 756498 w 1429598"/>
              <a:gd name="connsiteY26" fmla="*/ 469900 h 1024709"/>
              <a:gd name="connsiteX27" fmla="*/ 705698 w 1429598"/>
              <a:gd name="connsiteY27" fmla="*/ 444500 h 1024709"/>
              <a:gd name="connsiteX28" fmla="*/ 686648 w 1429598"/>
              <a:gd name="connsiteY28" fmla="*/ 431800 h 1024709"/>
              <a:gd name="connsiteX29" fmla="*/ 654898 w 1429598"/>
              <a:gd name="connsiteY29" fmla="*/ 425450 h 1024709"/>
              <a:gd name="connsiteX30" fmla="*/ 635848 w 1429598"/>
              <a:gd name="connsiteY30" fmla="*/ 419100 h 1024709"/>
              <a:gd name="connsiteX31" fmla="*/ 616798 w 1429598"/>
              <a:gd name="connsiteY31" fmla="*/ 400050 h 1024709"/>
              <a:gd name="connsiteX32" fmla="*/ 597748 w 1429598"/>
              <a:gd name="connsiteY32" fmla="*/ 387350 h 1024709"/>
              <a:gd name="connsiteX33" fmla="*/ 559648 w 1429598"/>
              <a:gd name="connsiteY33" fmla="*/ 349250 h 1024709"/>
              <a:gd name="connsiteX34" fmla="*/ 540598 w 1429598"/>
              <a:gd name="connsiteY34" fmla="*/ 330200 h 1024709"/>
              <a:gd name="connsiteX35" fmla="*/ 527898 w 1429598"/>
              <a:gd name="connsiteY35" fmla="*/ 311150 h 1024709"/>
              <a:gd name="connsiteX36" fmla="*/ 470748 w 1429598"/>
              <a:gd name="connsiteY36" fmla="*/ 254000 h 1024709"/>
              <a:gd name="connsiteX37" fmla="*/ 464398 w 1429598"/>
              <a:gd name="connsiteY37" fmla="*/ 234950 h 1024709"/>
              <a:gd name="connsiteX38" fmla="*/ 413598 w 1429598"/>
              <a:gd name="connsiteY38" fmla="*/ 184150 h 1024709"/>
              <a:gd name="connsiteX39" fmla="*/ 394548 w 1429598"/>
              <a:gd name="connsiteY39" fmla="*/ 165100 h 1024709"/>
              <a:gd name="connsiteX40" fmla="*/ 375498 w 1429598"/>
              <a:gd name="connsiteY40" fmla="*/ 139700 h 1024709"/>
              <a:gd name="connsiteX41" fmla="*/ 356448 w 1429598"/>
              <a:gd name="connsiteY41" fmla="*/ 120650 h 1024709"/>
              <a:gd name="connsiteX42" fmla="*/ 331048 w 1429598"/>
              <a:gd name="connsiteY42" fmla="*/ 82550 h 1024709"/>
              <a:gd name="connsiteX43" fmla="*/ 286598 w 1429598"/>
              <a:gd name="connsiteY43" fmla="*/ 50800 h 1024709"/>
              <a:gd name="connsiteX44" fmla="*/ 261198 w 1429598"/>
              <a:gd name="connsiteY44" fmla="*/ 44450 h 1024709"/>
              <a:gd name="connsiteX45" fmla="*/ 153248 w 1429598"/>
              <a:gd name="connsiteY45" fmla="*/ 38100 h 1024709"/>
              <a:gd name="connsiteX46" fmla="*/ 108798 w 1429598"/>
              <a:gd name="connsiteY46" fmla="*/ 31750 h 1024709"/>
              <a:gd name="connsiteX47" fmla="*/ 70698 w 1429598"/>
              <a:gd name="connsiteY47" fmla="*/ 25400 h 1024709"/>
              <a:gd name="connsiteX48" fmla="*/ 7198 w 1429598"/>
              <a:gd name="connsiteY48" fmla="*/ 19050 h 1024709"/>
              <a:gd name="connsiteX49" fmla="*/ 19898 w 1429598"/>
              <a:gd name="connsiteY49" fmla="*/ 0 h 1024709"/>
              <a:gd name="connsiteX0" fmla="*/ 19898 w 1509746"/>
              <a:gd name="connsiteY0" fmla="*/ 0 h 1024709"/>
              <a:gd name="connsiteX1" fmla="*/ 19898 w 1509746"/>
              <a:gd name="connsiteY1" fmla="*/ 0 h 1024709"/>
              <a:gd name="connsiteX2" fmla="*/ 191348 w 1509746"/>
              <a:gd name="connsiteY2" fmla="*/ 927100 h 1024709"/>
              <a:gd name="connsiteX3" fmla="*/ 1429598 w 1509746"/>
              <a:gd name="connsiteY3" fmla="*/ 996950 h 1024709"/>
              <a:gd name="connsiteX4" fmla="*/ 1385148 w 1509746"/>
              <a:gd name="connsiteY4" fmla="*/ 889000 h 1024709"/>
              <a:gd name="connsiteX5" fmla="*/ 1366098 w 1509746"/>
              <a:gd name="connsiteY5" fmla="*/ 876300 h 1024709"/>
              <a:gd name="connsiteX6" fmla="*/ 1321648 w 1509746"/>
              <a:gd name="connsiteY6" fmla="*/ 844550 h 1024709"/>
              <a:gd name="connsiteX7" fmla="*/ 1289898 w 1509746"/>
              <a:gd name="connsiteY7" fmla="*/ 806450 h 1024709"/>
              <a:gd name="connsiteX8" fmla="*/ 1258148 w 1509746"/>
              <a:gd name="connsiteY8" fmla="*/ 800100 h 1024709"/>
              <a:gd name="connsiteX9" fmla="*/ 1239098 w 1509746"/>
              <a:gd name="connsiteY9" fmla="*/ 787400 h 1024709"/>
              <a:gd name="connsiteX10" fmla="*/ 1200998 w 1509746"/>
              <a:gd name="connsiteY10" fmla="*/ 749300 h 1024709"/>
              <a:gd name="connsiteX11" fmla="*/ 1175598 w 1509746"/>
              <a:gd name="connsiteY11" fmla="*/ 730250 h 1024709"/>
              <a:gd name="connsiteX12" fmla="*/ 1162898 w 1509746"/>
              <a:gd name="connsiteY12" fmla="*/ 711200 h 1024709"/>
              <a:gd name="connsiteX13" fmla="*/ 1124798 w 1509746"/>
              <a:gd name="connsiteY13" fmla="*/ 685800 h 1024709"/>
              <a:gd name="connsiteX14" fmla="*/ 1105748 w 1509746"/>
              <a:gd name="connsiteY14" fmla="*/ 673100 h 1024709"/>
              <a:gd name="connsiteX15" fmla="*/ 1086698 w 1509746"/>
              <a:gd name="connsiteY15" fmla="*/ 660400 h 1024709"/>
              <a:gd name="connsiteX16" fmla="*/ 1067648 w 1509746"/>
              <a:gd name="connsiteY16" fmla="*/ 654050 h 1024709"/>
              <a:gd name="connsiteX17" fmla="*/ 1016848 w 1509746"/>
              <a:gd name="connsiteY17" fmla="*/ 615950 h 1024709"/>
              <a:gd name="connsiteX18" fmla="*/ 966048 w 1509746"/>
              <a:gd name="connsiteY18" fmla="*/ 584200 h 1024709"/>
              <a:gd name="connsiteX19" fmla="*/ 921598 w 1509746"/>
              <a:gd name="connsiteY19" fmla="*/ 552450 h 1024709"/>
              <a:gd name="connsiteX20" fmla="*/ 896198 w 1509746"/>
              <a:gd name="connsiteY20" fmla="*/ 533400 h 1024709"/>
              <a:gd name="connsiteX21" fmla="*/ 877148 w 1509746"/>
              <a:gd name="connsiteY21" fmla="*/ 527050 h 1024709"/>
              <a:gd name="connsiteX22" fmla="*/ 832698 w 1509746"/>
              <a:gd name="connsiteY22" fmla="*/ 514350 h 1024709"/>
              <a:gd name="connsiteX23" fmla="*/ 794598 w 1509746"/>
              <a:gd name="connsiteY23" fmla="*/ 495300 h 1024709"/>
              <a:gd name="connsiteX24" fmla="*/ 775548 w 1509746"/>
              <a:gd name="connsiteY24" fmla="*/ 476250 h 1024709"/>
              <a:gd name="connsiteX25" fmla="*/ 756498 w 1509746"/>
              <a:gd name="connsiteY25" fmla="*/ 469900 h 1024709"/>
              <a:gd name="connsiteX26" fmla="*/ 705698 w 1509746"/>
              <a:gd name="connsiteY26" fmla="*/ 444500 h 1024709"/>
              <a:gd name="connsiteX27" fmla="*/ 686648 w 1509746"/>
              <a:gd name="connsiteY27" fmla="*/ 431800 h 1024709"/>
              <a:gd name="connsiteX28" fmla="*/ 654898 w 1509746"/>
              <a:gd name="connsiteY28" fmla="*/ 425450 h 1024709"/>
              <a:gd name="connsiteX29" fmla="*/ 635848 w 1509746"/>
              <a:gd name="connsiteY29" fmla="*/ 419100 h 1024709"/>
              <a:gd name="connsiteX30" fmla="*/ 616798 w 1509746"/>
              <a:gd name="connsiteY30" fmla="*/ 400050 h 1024709"/>
              <a:gd name="connsiteX31" fmla="*/ 597748 w 1509746"/>
              <a:gd name="connsiteY31" fmla="*/ 387350 h 1024709"/>
              <a:gd name="connsiteX32" fmla="*/ 559648 w 1509746"/>
              <a:gd name="connsiteY32" fmla="*/ 349250 h 1024709"/>
              <a:gd name="connsiteX33" fmla="*/ 540598 w 1509746"/>
              <a:gd name="connsiteY33" fmla="*/ 330200 h 1024709"/>
              <a:gd name="connsiteX34" fmla="*/ 527898 w 1509746"/>
              <a:gd name="connsiteY34" fmla="*/ 311150 h 1024709"/>
              <a:gd name="connsiteX35" fmla="*/ 470748 w 1509746"/>
              <a:gd name="connsiteY35" fmla="*/ 254000 h 1024709"/>
              <a:gd name="connsiteX36" fmla="*/ 464398 w 1509746"/>
              <a:gd name="connsiteY36" fmla="*/ 234950 h 1024709"/>
              <a:gd name="connsiteX37" fmla="*/ 413598 w 1509746"/>
              <a:gd name="connsiteY37" fmla="*/ 184150 h 1024709"/>
              <a:gd name="connsiteX38" fmla="*/ 394548 w 1509746"/>
              <a:gd name="connsiteY38" fmla="*/ 165100 h 1024709"/>
              <a:gd name="connsiteX39" fmla="*/ 375498 w 1509746"/>
              <a:gd name="connsiteY39" fmla="*/ 139700 h 1024709"/>
              <a:gd name="connsiteX40" fmla="*/ 356448 w 1509746"/>
              <a:gd name="connsiteY40" fmla="*/ 120650 h 1024709"/>
              <a:gd name="connsiteX41" fmla="*/ 331048 w 1509746"/>
              <a:gd name="connsiteY41" fmla="*/ 82550 h 1024709"/>
              <a:gd name="connsiteX42" fmla="*/ 286598 w 1509746"/>
              <a:gd name="connsiteY42" fmla="*/ 50800 h 1024709"/>
              <a:gd name="connsiteX43" fmla="*/ 261198 w 1509746"/>
              <a:gd name="connsiteY43" fmla="*/ 44450 h 1024709"/>
              <a:gd name="connsiteX44" fmla="*/ 153248 w 1509746"/>
              <a:gd name="connsiteY44" fmla="*/ 38100 h 1024709"/>
              <a:gd name="connsiteX45" fmla="*/ 108798 w 1509746"/>
              <a:gd name="connsiteY45" fmla="*/ 31750 h 1024709"/>
              <a:gd name="connsiteX46" fmla="*/ 70698 w 1509746"/>
              <a:gd name="connsiteY46" fmla="*/ 25400 h 1024709"/>
              <a:gd name="connsiteX47" fmla="*/ 7198 w 1509746"/>
              <a:gd name="connsiteY47" fmla="*/ 19050 h 1024709"/>
              <a:gd name="connsiteX48" fmla="*/ 19898 w 1509746"/>
              <a:gd name="connsiteY48" fmla="*/ 0 h 1024709"/>
              <a:gd name="connsiteX0" fmla="*/ 19898 w 1511146"/>
              <a:gd name="connsiteY0" fmla="*/ 0 h 1024709"/>
              <a:gd name="connsiteX1" fmla="*/ 19898 w 1511146"/>
              <a:gd name="connsiteY1" fmla="*/ 0 h 1024709"/>
              <a:gd name="connsiteX2" fmla="*/ 191348 w 1511146"/>
              <a:gd name="connsiteY2" fmla="*/ 927100 h 1024709"/>
              <a:gd name="connsiteX3" fmla="*/ 1429598 w 1511146"/>
              <a:gd name="connsiteY3" fmla="*/ 996950 h 1024709"/>
              <a:gd name="connsiteX4" fmla="*/ 1385148 w 1511146"/>
              <a:gd name="connsiteY4" fmla="*/ 889000 h 1024709"/>
              <a:gd name="connsiteX5" fmla="*/ 1321648 w 1511146"/>
              <a:gd name="connsiteY5" fmla="*/ 844550 h 1024709"/>
              <a:gd name="connsiteX6" fmla="*/ 1289898 w 1511146"/>
              <a:gd name="connsiteY6" fmla="*/ 806450 h 1024709"/>
              <a:gd name="connsiteX7" fmla="*/ 1258148 w 1511146"/>
              <a:gd name="connsiteY7" fmla="*/ 800100 h 1024709"/>
              <a:gd name="connsiteX8" fmla="*/ 1239098 w 1511146"/>
              <a:gd name="connsiteY8" fmla="*/ 787400 h 1024709"/>
              <a:gd name="connsiteX9" fmla="*/ 1200998 w 1511146"/>
              <a:gd name="connsiteY9" fmla="*/ 749300 h 1024709"/>
              <a:gd name="connsiteX10" fmla="*/ 1175598 w 1511146"/>
              <a:gd name="connsiteY10" fmla="*/ 730250 h 1024709"/>
              <a:gd name="connsiteX11" fmla="*/ 1162898 w 1511146"/>
              <a:gd name="connsiteY11" fmla="*/ 711200 h 1024709"/>
              <a:gd name="connsiteX12" fmla="*/ 1124798 w 1511146"/>
              <a:gd name="connsiteY12" fmla="*/ 685800 h 1024709"/>
              <a:gd name="connsiteX13" fmla="*/ 1105748 w 1511146"/>
              <a:gd name="connsiteY13" fmla="*/ 673100 h 1024709"/>
              <a:gd name="connsiteX14" fmla="*/ 1086698 w 1511146"/>
              <a:gd name="connsiteY14" fmla="*/ 660400 h 1024709"/>
              <a:gd name="connsiteX15" fmla="*/ 1067648 w 1511146"/>
              <a:gd name="connsiteY15" fmla="*/ 654050 h 1024709"/>
              <a:gd name="connsiteX16" fmla="*/ 1016848 w 1511146"/>
              <a:gd name="connsiteY16" fmla="*/ 615950 h 1024709"/>
              <a:gd name="connsiteX17" fmla="*/ 966048 w 1511146"/>
              <a:gd name="connsiteY17" fmla="*/ 584200 h 1024709"/>
              <a:gd name="connsiteX18" fmla="*/ 921598 w 1511146"/>
              <a:gd name="connsiteY18" fmla="*/ 552450 h 1024709"/>
              <a:gd name="connsiteX19" fmla="*/ 896198 w 1511146"/>
              <a:gd name="connsiteY19" fmla="*/ 533400 h 1024709"/>
              <a:gd name="connsiteX20" fmla="*/ 877148 w 1511146"/>
              <a:gd name="connsiteY20" fmla="*/ 527050 h 1024709"/>
              <a:gd name="connsiteX21" fmla="*/ 832698 w 1511146"/>
              <a:gd name="connsiteY21" fmla="*/ 514350 h 1024709"/>
              <a:gd name="connsiteX22" fmla="*/ 794598 w 1511146"/>
              <a:gd name="connsiteY22" fmla="*/ 495300 h 1024709"/>
              <a:gd name="connsiteX23" fmla="*/ 775548 w 1511146"/>
              <a:gd name="connsiteY23" fmla="*/ 476250 h 1024709"/>
              <a:gd name="connsiteX24" fmla="*/ 756498 w 1511146"/>
              <a:gd name="connsiteY24" fmla="*/ 469900 h 1024709"/>
              <a:gd name="connsiteX25" fmla="*/ 705698 w 1511146"/>
              <a:gd name="connsiteY25" fmla="*/ 444500 h 1024709"/>
              <a:gd name="connsiteX26" fmla="*/ 686648 w 1511146"/>
              <a:gd name="connsiteY26" fmla="*/ 431800 h 1024709"/>
              <a:gd name="connsiteX27" fmla="*/ 654898 w 1511146"/>
              <a:gd name="connsiteY27" fmla="*/ 425450 h 1024709"/>
              <a:gd name="connsiteX28" fmla="*/ 635848 w 1511146"/>
              <a:gd name="connsiteY28" fmla="*/ 419100 h 1024709"/>
              <a:gd name="connsiteX29" fmla="*/ 616798 w 1511146"/>
              <a:gd name="connsiteY29" fmla="*/ 400050 h 1024709"/>
              <a:gd name="connsiteX30" fmla="*/ 597748 w 1511146"/>
              <a:gd name="connsiteY30" fmla="*/ 387350 h 1024709"/>
              <a:gd name="connsiteX31" fmla="*/ 559648 w 1511146"/>
              <a:gd name="connsiteY31" fmla="*/ 349250 h 1024709"/>
              <a:gd name="connsiteX32" fmla="*/ 540598 w 1511146"/>
              <a:gd name="connsiteY32" fmla="*/ 330200 h 1024709"/>
              <a:gd name="connsiteX33" fmla="*/ 527898 w 1511146"/>
              <a:gd name="connsiteY33" fmla="*/ 311150 h 1024709"/>
              <a:gd name="connsiteX34" fmla="*/ 470748 w 1511146"/>
              <a:gd name="connsiteY34" fmla="*/ 254000 h 1024709"/>
              <a:gd name="connsiteX35" fmla="*/ 464398 w 1511146"/>
              <a:gd name="connsiteY35" fmla="*/ 234950 h 1024709"/>
              <a:gd name="connsiteX36" fmla="*/ 413598 w 1511146"/>
              <a:gd name="connsiteY36" fmla="*/ 184150 h 1024709"/>
              <a:gd name="connsiteX37" fmla="*/ 394548 w 1511146"/>
              <a:gd name="connsiteY37" fmla="*/ 165100 h 1024709"/>
              <a:gd name="connsiteX38" fmla="*/ 375498 w 1511146"/>
              <a:gd name="connsiteY38" fmla="*/ 139700 h 1024709"/>
              <a:gd name="connsiteX39" fmla="*/ 356448 w 1511146"/>
              <a:gd name="connsiteY39" fmla="*/ 120650 h 1024709"/>
              <a:gd name="connsiteX40" fmla="*/ 331048 w 1511146"/>
              <a:gd name="connsiteY40" fmla="*/ 82550 h 1024709"/>
              <a:gd name="connsiteX41" fmla="*/ 286598 w 1511146"/>
              <a:gd name="connsiteY41" fmla="*/ 50800 h 1024709"/>
              <a:gd name="connsiteX42" fmla="*/ 261198 w 1511146"/>
              <a:gd name="connsiteY42" fmla="*/ 44450 h 1024709"/>
              <a:gd name="connsiteX43" fmla="*/ 153248 w 1511146"/>
              <a:gd name="connsiteY43" fmla="*/ 38100 h 1024709"/>
              <a:gd name="connsiteX44" fmla="*/ 108798 w 1511146"/>
              <a:gd name="connsiteY44" fmla="*/ 31750 h 1024709"/>
              <a:gd name="connsiteX45" fmla="*/ 70698 w 1511146"/>
              <a:gd name="connsiteY45" fmla="*/ 25400 h 1024709"/>
              <a:gd name="connsiteX46" fmla="*/ 7198 w 1511146"/>
              <a:gd name="connsiteY46" fmla="*/ 19050 h 1024709"/>
              <a:gd name="connsiteX47" fmla="*/ 19898 w 1511146"/>
              <a:gd name="connsiteY47" fmla="*/ 0 h 1024709"/>
              <a:gd name="connsiteX0" fmla="*/ 19898 w 1495490"/>
              <a:gd name="connsiteY0" fmla="*/ 0 h 1024709"/>
              <a:gd name="connsiteX1" fmla="*/ 19898 w 1495490"/>
              <a:gd name="connsiteY1" fmla="*/ 0 h 1024709"/>
              <a:gd name="connsiteX2" fmla="*/ 191348 w 1495490"/>
              <a:gd name="connsiteY2" fmla="*/ 927100 h 1024709"/>
              <a:gd name="connsiteX3" fmla="*/ 1429598 w 1495490"/>
              <a:gd name="connsiteY3" fmla="*/ 996950 h 1024709"/>
              <a:gd name="connsiteX4" fmla="*/ 1321648 w 1495490"/>
              <a:gd name="connsiteY4" fmla="*/ 844550 h 1024709"/>
              <a:gd name="connsiteX5" fmla="*/ 1289898 w 1495490"/>
              <a:gd name="connsiteY5" fmla="*/ 806450 h 1024709"/>
              <a:gd name="connsiteX6" fmla="*/ 1258148 w 1495490"/>
              <a:gd name="connsiteY6" fmla="*/ 800100 h 1024709"/>
              <a:gd name="connsiteX7" fmla="*/ 1239098 w 1495490"/>
              <a:gd name="connsiteY7" fmla="*/ 787400 h 1024709"/>
              <a:gd name="connsiteX8" fmla="*/ 1200998 w 1495490"/>
              <a:gd name="connsiteY8" fmla="*/ 749300 h 1024709"/>
              <a:gd name="connsiteX9" fmla="*/ 1175598 w 1495490"/>
              <a:gd name="connsiteY9" fmla="*/ 730250 h 1024709"/>
              <a:gd name="connsiteX10" fmla="*/ 1162898 w 1495490"/>
              <a:gd name="connsiteY10" fmla="*/ 711200 h 1024709"/>
              <a:gd name="connsiteX11" fmla="*/ 1124798 w 1495490"/>
              <a:gd name="connsiteY11" fmla="*/ 685800 h 1024709"/>
              <a:gd name="connsiteX12" fmla="*/ 1105748 w 1495490"/>
              <a:gd name="connsiteY12" fmla="*/ 673100 h 1024709"/>
              <a:gd name="connsiteX13" fmla="*/ 1086698 w 1495490"/>
              <a:gd name="connsiteY13" fmla="*/ 660400 h 1024709"/>
              <a:gd name="connsiteX14" fmla="*/ 1067648 w 1495490"/>
              <a:gd name="connsiteY14" fmla="*/ 654050 h 1024709"/>
              <a:gd name="connsiteX15" fmla="*/ 1016848 w 1495490"/>
              <a:gd name="connsiteY15" fmla="*/ 615950 h 1024709"/>
              <a:gd name="connsiteX16" fmla="*/ 966048 w 1495490"/>
              <a:gd name="connsiteY16" fmla="*/ 584200 h 1024709"/>
              <a:gd name="connsiteX17" fmla="*/ 921598 w 1495490"/>
              <a:gd name="connsiteY17" fmla="*/ 552450 h 1024709"/>
              <a:gd name="connsiteX18" fmla="*/ 896198 w 1495490"/>
              <a:gd name="connsiteY18" fmla="*/ 533400 h 1024709"/>
              <a:gd name="connsiteX19" fmla="*/ 877148 w 1495490"/>
              <a:gd name="connsiteY19" fmla="*/ 527050 h 1024709"/>
              <a:gd name="connsiteX20" fmla="*/ 832698 w 1495490"/>
              <a:gd name="connsiteY20" fmla="*/ 514350 h 1024709"/>
              <a:gd name="connsiteX21" fmla="*/ 794598 w 1495490"/>
              <a:gd name="connsiteY21" fmla="*/ 495300 h 1024709"/>
              <a:gd name="connsiteX22" fmla="*/ 775548 w 1495490"/>
              <a:gd name="connsiteY22" fmla="*/ 476250 h 1024709"/>
              <a:gd name="connsiteX23" fmla="*/ 756498 w 1495490"/>
              <a:gd name="connsiteY23" fmla="*/ 469900 h 1024709"/>
              <a:gd name="connsiteX24" fmla="*/ 705698 w 1495490"/>
              <a:gd name="connsiteY24" fmla="*/ 444500 h 1024709"/>
              <a:gd name="connsiteX25" fmla="*/ 686648 w 1495490"/>
              <a:gd name="connsiteY25" fmla="*/ 431800 h 1024709"/>
              <a:gd name="connsiteX26" fmla="*/ 654898 w 1495490"/>
              <a:gd name="connsiteY26" fmla="*/ 425450 h 1024709"/>
              <a:gd name="connsiteX27" fmla="*/ 635848 w 1495490"/>
              <a:gd name="connsiteY27" fmla="*/ 419100 h 1024709"/>
              <a:gd name="connsiteX28" fmla="*/ 616798 w 1495490"/>
              <a:gd name="connsiteY28" fmla="*/ 400050 h 1024709"/>
              <a:gd name="connsiteX29" fmla="*/ 597748 w 1495490"/>
              <a:gd name="connsiteY29" fmla="*/ 387350 h 1024709"/>
              <a:gd name="connsiteX30" fmla="*/ 559648 w 1495490"/>
              <a:gd name="connsiteY30" fmla="*/ 349250 h 1024709"/>
              <a:gd name="connsiteX31" fmla="*/ 540598 w 1495490"/>
              <a:gd name="connsiteY31" fmla="*/ 330200 h 1024709"/>
              <a:gd name="connsiteX32" fmla="*/ 527898 w 1495490"/>
              <a:gd name="connsiteY32" fmla="*/ 311150 h 1024709"/>
              <a:gd name="connsiteX33" fmla="*/ 470748 w 1495490"/>
              <a:gd name="connsiteY33" fmla="*/ 254000 h 1024709"/>
              <a:gd name="connsiteX34" fmla="*/ 464398 w 1495490"/>
              <a:gd name="connsiteY34" fmla="*/ 234950 h 1024709"/>
              <a:gd name="connsiteX35" fmla="*/ 413598 w 1495490"/>
              <a:gd name="connsiteY35" fmla="*/ 184150 h 1024709"/>
              <a:gd name="connsiteX36" fmla="*/ 394548 w 1495490"/>
              <a:gd name="connsiteY36" fmla="*/ 165100 h 1024709"/>
              <a:gd name="connsiteX37" fmla="*/ 375498 w 1495490"/>
              <a:gd name="connsiteY37" fmla="*/ 139700 h 1024709"/>
              <a:gd name="connsiteX38" fmla="*/ 356448 w 1495490"/>
              <a:gd name="connsiteY38" fmla="*/ 120650 h 1024709"/>
              <a:gd name="connsiteX39" fmla="*/ 331048 w 1495490"/>
              <a:gd name="connsiteY39" fmla="*/ 82550 h 1024709"/>
              <a:gd name="connsiteX40" fmla="*/ 286598 w 1495490"/>
              <a:gd name="connsiteY40" fmla="*/ 50800 h 1024709"/>
              <a:gd name="connsiteX41" fmla="*/ 261198 w 1495490"/>
              <a:gd name="connsiteY41" fmla="*/ 44450 h 1024709"/>
              <a:gd name="connsiteX42" fmla="*/ 153248 w 1495490"/>
              <a:gd name="connsiteY42" fmla="*/ 38100 h 1024709"/>
              <a:gd name="connsiteX43" fmla="*/ 108798 w 1495490"/>
              <a:gd name="connsiteY43" fmla="*/ 31750 h 1024709"/>
              <a:gd name="connsiteX44" fmla="*/ 70698 w 1495490"/>
              <a:gd name="connsiteY44" fmla="*/ 25400 h 1024709"/>
              <a:gd name="connsiteX45" fmla="*/ 7198 w 1495490"/>
              <a:gd name="connsiteY45" fmla="*/ 19050 h 1024709"/>
              <a:gd name="connsiteX46" fmla="*/ 19898 w 1495490"/>
              <a:gd name="connsiteY46" fmla="*/ 0 h 1024709"/>
              <a:gd name="connsiteX0" fmla="*/ 19898 w 1489241"/>
              <a:gd name="connsiteY0" fmla="*/ 0 h 1024709"/>
              <a:gd name="connsiteX1" fmla="*/ 19898 w 1489241"/>
              <a:gd name="connsiteY1" fmla="*/ 0 h 1024709"/>
              <a:gd name="connsiteX2" fmla="*/ 191348 w 1489241"/>
              <a:gd name="connsiteY2" fmla="*/ 927100 h 1024709"/>
              <a:gd name="connsiteX3" fmla="*/ 1429598 w 1489241"/>
              <a:gd name="connsiteY3" fmla="*/ 996950 h 1024709"/>
              <a:gd name="connsiteX4" fmla="*/ 1289898 w 1489241"/>
              <a:gd name="connsiteY4" fmla="*/ 806450 h 1024709"/>
              <a:gd name="connsiteX5" fmla="*/ 1258148 w 1489241"/>
              <a:gd name="connsiteY5" fmla="*/ 800100 h 1024709"/>
              <a:gd name="connsiteX6" fmla="*/ 1239098 w 1489241"/>
              <a:gd name="connsiteY6" fmla="*/ 787400 h 1024709"/>
              <a:gd name="connsiteX7" fmla="*/ 1200998 w 1489241"/>
              <a:gd name="connsiteY7" fmla="*/ 749300 h 1024709"/>
              <a:gd name="connsiteX8" fmla="*/ 1175598 w 1489241"/>
              <a:gd name="connsiteY8" fmla="*/ 730250 h 1024709"/>
              <a:gd name="connsiteX9" fmla="*/ 1162898 w 1489241"/>
              <a:gd name="connsiteY9" fmla="*/ 711200 h 1024709"/>
              <a:gd name="connsiteX10" fmla="*/ 1124798 w 1489241"/>
              <a:gd name="connsiteY10" fmla="*/ 685800 h 1024709"/>
              <a:gd name="connsiteX11" fmla="*/ 1105748 w 1489241"/>
              <a:gd name="connsiteY11" fmla="*/ 673100 h 1024709"/>
              <a:gd name="connsiteX12" fmla="*/ 1086698 w 1489241"/>
              <a:gd name="connsiteY12" fmla="*/ 660400 h 1024709"/>
              <a:gd name="connsiteX13" fmla="*/ 1067648 w 1489241"/>
              <a:gd name="connsiteY13" fmla="*/ 654050 h 1024709"/>
              <a:gd name="connsiteX14" fmla="*/ 1016848 w 1489241"/>
              <a:gd name="connsiteY14" fmla="*/ 615950 h 1024709"/>
              <a:gd name="connsiteX15" fmla="*/ 966048 w 1489241"/>
              <a:gd name="connsiteY15" fmla="*/ 584200 h 1024709"/>
              <a:gd name="connsiteX16" fmla="*/ 921598 w 1489241"/>
              <a:gd name="connsiteY16" fmla="*/ 552450 h 1024709"/>
              <a:gd name="connsiteX17" fmla="*/ 896198 w 1489241"/>
              <a:gd name="connsiteY17" fmla="*/ 533400 h 1024709"/>
              <a:gd name="connsiteX18" fmla="*/ 877148 w 1489241"/>
              <a:gd name="connsiteY18" fmla="*/ 527050 h 1024709"/>
              <a:gd name="connsiteX19" fmla="*/ 832698 w 1489241"/>
              <a:gd name="connsiteY19" fmla="*/ 514350 h 1024709"/>
              <a:gd name="connsiteX20" fmla="*/ 794598 w 1489241"/>
              <a:gd name="connsiteY20" fmla="*/ 495300 h 1024709"/>
              <a:gd name="connsiteX21" fmla="*/ 775548 w 1489241"/>
              <a:gd name="connsiteY21" fmla="*/ 476250 h 1024709"/>
              <a:gd name="connsiteX22" fmla="*/ 756498 w 1489241"/>
              <a:gd name="connsiteY22" fmla="*/ 469900 h 1024709"/>
              <a:gd name="connsiteX23" fmla="*/ 705698 w 1489241"/>
              <a:gd name="connsiteY23" fmla="*/ 444500 h 1024709"/>
              <a:gd name="connsiteX24" fmla="*/ 686648 w 1489241"/>
              <a:gd name="connsiteY24" fmla="*/ 431800 h 1024709"/>
              <a:gd name="connsiteX25" fmla="*/ 654898 w 1489241"/>
              <a:gd name="connsiteY25" fmla="*/ 425450 h 1024709"/>
              <a:gd name="connsiteX26" fmla="*/ 635848 w 1489241"/>
              <a:gd name="connsiteY26" fmla="*/ 419100 h 1024709"/>
              <a:gd name="connsiteX27" fmla="*/ 616798 w 1489241"/>
              <a:gd name="connsiteY27" fmla="*/ 400050 h 1024709"/>
              <a:gd name="connsiteX28" fmla="*/ 597748 w 1489241"/>
              <a:gd name="connsiteY28" fmla="*/ 387350 h 1024709"/>
              <a:gd name="connsiteX29" fmla="*/ 559648 w 1489241"/>
              <a:gd name="connsiteY29" fmla="*/ 349250 h 1024709"/>
              <a:gd name="connsiteX30" fmla="*/ 540598 w 1489241"/>
              <a:gd name="connsiteY30" fmla="*/ 330200 h 1024709"/>
              <a:gd name="connsiteX31" fmla="*/ 527898 w 1489241"/>
              <a:gd name="connsiteY31" fmla="*/ 311150 h 1024709"/>
              <a:gd name="connsiteX32" fmla="*/ 470748 w 1489241"/>
              <a:gd name="connsiteY32" fmla="*/ 254000 h 1024709"/>
              <a:gd name="connsiteX33" fmla="*/ 464398 w 1489241"/>
              <a:gd name="connsiteY33" fmla="*/ 234950 h 1024709"/>
              <a:gd name="connsiteX34" fmla="*/ 413598 w 1489241"/>
              <a:gd name="connsiteY34" fmla="*/ 184150 h 1024709"/>
              <a:gd name="connsiteX35" fmla="*/ 394548 w 1489241"/>
              <a:gd name="connsiteY35" fmla="*/ 165100 h 1024709"/>
              <a:gd name="connsiteX36" fmla="*/ 375498 w 1489241"/>
              <a:gd name="connsiteY36" fmla="*/ 139700 h 1024709"/>
              <a:gd name="connsiteX37" fmla="*/ 356448 w 1489241"/>
              <a:gd name="connsiteY37" fmla="*/ 120650 h 1024709"/>
              <a:gd name="connsiteX38" fmla="*/ 331048 w 1489241"/>
              <a:gd name="connsiteY38" fmla="*/ 82550 h 1024709"/>
              <a:gd name="connsiteX39" fmla="*/ 286598 w 1489241"/>
              <a:gd name="connsiteY39" fmla="*/ 50800 h 1024709"/>
              <a:gd name="connsiteX40" fmla="*/ 261198 w 1489241"/>
              <a:gd name="connsiteY40" fmla="*/ 44450 h 1024709"/>
              <a:gd name="connsiteX41" fmla="*/ 153248 w 1489241"/>
              <a:gd name="connsiteY41" fmla="*/ 38100 h 1024709"/>
              <a:gd name="connsiteX42" fmla="*/ 108798 w 1489241"/>
              <a:gd name="connsiteY42" fmla="*/ 31750 h 1024709"/>
              <a:gd name="connsiteX43" fmla="*/ 70698 w 1489241"/>
              <a:gd name="connsiteY43" fmla="*/ 25400 h 1024709"/>
              <a:gd name="connsiteX44" fmla="*/ 7198 w 1489241"/>
              <a:gd name="connsiteY44" fmla="*/ 19050 h 1024709"/>
              <a:gd name="connsiteX45" fmla="*/ 19898 w 1489241"/>
              <a:gd name="connsiteY45" fmla="*/ 0 h 1024709"/>
              <a:gd name="connsiteX0" fmla="*/ 19898 w 1483357"/>
              <a:gd name="connsiteY0" fmla="*/ 0 h 1024709"/>
              <a:gd name="connsiteX1" fmla="*/ 19898 w 1483357"/>
              <a:gd name="connsiteY1" fmla="*/ 0 h 1024709"/>
              <a:gd name="connsiteX2" fmla="*/ 191348 w 1483357"/>
              <a:gd name="connsiteY2" fmla="*/ 927100 h 1024709"/>
              <a:gd name="connsiteX3" fmla="*/ 1429598 w 1483357"/>
              <a:gd name="connsiteY3" fmla="*/ 996950 h 1024709"/>
              <a:gd name="connsiteX4" fmla="*/ 1258148 w 1483357"/>
              <a:gd name="connsiteY4" fmla="*/ 800100 h 1024709"/>
              <a:gd name="connsiteX5" fmla="*/ 1239098 w 1483357"/>
              <a:gd name="connsiteY5" fmla="*/ 787400 h 1024709"/>
              <a:gd name="connsiteX6" fmla="*/ 1200998 w 1483357"/>
              <a:gd name="connsiteY6" fmla="*/ 749300 h 1024709"/>
              <a:gd name="connsiteX7" fmla="*/ 1175598 w 1483357"/>
              <a:gd name="connsiteY7" fmla="*/ 730250 h 1024709"/>
              <a:gd name="connsiteX8" fmla="*/ 1162898 w 1483357"/>
              <a:gd name="connsiteY8" fmla="*/ 711200 h 1024709"/>
              <a:gd name="connsiteX9" fmla="*/ 1124798 w 1483357"/>
              <a:gd name="connsiteY9" fmla="*/ 685800 h 1024709"/>
              <a:gd name="connsiteX10" fmla="*/ 1105748 w 1483357"/>
              <a:gd name="connsiteY10" fmla="*/ 673100 h 1024709"/>
              <a:gd name="connsiteX11" fmla="*/ 1086698 w 1483357"/>
              <a:gd name="connsiteY11" fmla="*/ 660400 h 1024709"/>
              <a:gd name="connsiteX12" fmla="*/ 1067648 w 1483357"/>
              <a:gd name="connsiteY12" fmla="*/ 654050 h 1024709"/>
              <a:gd name="connsiteX13" fmla="*/ 1016848 w 1483357"/>
              <a:gd name="connsiteY13" fmla="*/ 615950 h 1024709"/>
              <a:gd name="connsiteX14" fmla="*/ 966048 w 1483357"/>
              <a:gd name="connsiteY14" fmla="*/ 584200 h 1024709"/>
              <a:gd name="connsiteX15" fmla="*/ 921598 w 1483357"/>
              <a:gd name="connsiteY15" fmla="*/ 552450 h 1024709"/>
              <a:gd name="connsiteX16" fmla="*/ 896198 w 1483357"/>
              <a:gd name="connsiteY16" fmla="*/ 533400 h 1024709"/>
              <a:gd name="connsiteX17" fmla="*/ 877148 w 1483357"/>
              <a:gd name="connsiteY17" fmla="*/ 527050 h 1024709"/>
              <a:gd name="connsiteX18" fmla="*/ 832698 w 1483357"/>
              <a:gd name="connsiteY18" fmla="*/ 514350 h 1024709"/>
              <a:gd name="connsiteX19" fmla="*/ 794598 w 1483357"/>
              <a:gd name="connsiteY19" fmla="*/ 495300 h 1024709"/>
              <a:gd name="connsiteX20" fmla="*/ 775548 w 1483357"/>
              <a:gd name="connsiteY20" fmla="*/ 476250 h 1024709"/>
              <a:gd name="connsiteX21" fmla="*/ 756498 w 1483357"/>
              <a:gd name="connsiteY21" fmla="*/ 469900 h 1024709"/>
              <a:gd name="connsiteX22" fmla="*/ 705698 w 1483357"/>
              <a:gd name="connsiteY22" fmla="*/ 444500 h 1024709"/>
              <a:gd name="connsiteX23" fmla="*/ 686648 w 1483357"/>
              <a:gd name="connsiteY23" fmla="*/ 431800 h 1024709"/>
              <a:gd name="connsiteX24" fmla="*/ 654898 w 1483357"/>
              <a:gd name="connsiteY24" fmla="*/ 425450 h 1024709"/>
              <a:gd name="connsiteX25" fmla="*/ 635848 w 1483357"/>
              <a:gd name="connsiteY25" fmla="*/ 419100 h 1024709"/>
              <a:gd name="connsiteX26" fmla="*/ 616798 w 1483357"/>
              <a:gd name="connsiteY26" fmla="*/ 400050 h 1024709"/>
              <a:gd name="connsiteX27" fmla="*/ 597748 w 1483357"/>
              <a:gd name="connsiteY27" fmla="*/ 387350 h 1024709"/>
              <a:gd name="connsiteX28" fmla="*/ 559648 w 1483357"/>
              <a:gd name="connsiteY28" fmla="*/ 349250 h 1024709"/>
              <a:gd name="connsiteX29" fmla="*/ 540598 w 1483357"/>
              <a:gd name="connsiteY29" fmla="*/ 330200 h 1024709"/>
              <a:gd name="connsiteX30" fmla="*/ 527898 w 1483357"/>
              <a:gd name="connsiteY30" fmla="*/ 311150 h 1024709"/>
              <a:gd name="connsiteX31" fmla="*/ 470748 w 1483357"/>
              <a:gd name="connsiteY31" fmla="*/ 254000 h 1024709"/>
              <a:gd name="connsiteX32" fmla="*/ 464398 w 1483357"/>
              <a:gd name="connsiteY32" fmla="*/ 234950 h 1024709"/>
              <a:gd name="connsiteX33" fmla="*/ 413598 w 1483357"/>
              <a:gd name="connsiteY33" fmla="*/ 184150 h 1024709"/>
              <a:gd name="connsiteX34" fmla="*/ 394548 w 1483357"/>
              <a:gd name="connsiteY34" fmla="*/ 165100 h 1024709"/>
              <a:gd name="connsiteX35" fmla="*/ 375498 w 1483357"/>
              <a:gd name="connsiteY35" fmla="*/ 139700 h 1024709"/>
              <a:gd name="connsiteX36" fmla="*/ 356448 w 1483357"/>
              <a:gd name="connsiteY36" fmla="*/ 120650 h 1024709"/>
              <a:gd name="connsiteX37" fmla="*/ 331048 w 1483357"/>
              <a:gd name="connsiteY37" fmla="*/ 82550 h 1024709"/>
              <a:gd name="connsiteX38" fmla="*/ 286598 w 1483357"/>
              <a:gd name="connsiteY38" fmla="*/ 50800 h 1024709"/>
              <a:gd name="connsiteX39" fmla="*/ 261198 w 1483357"/>
              <a:gd name="connsiteY39" fmla="*/ 44450 h 1024709"/>
              <a:gd name="connsiteX40" fmla="*/ 153248 w 1483357"/>
              <a:gd name="connsiteY40" fmla="*/ 38100 h 1024709"/>
              <a:gd name="connsiteX41" fmla="*/ 108798 w 1483357"/>
              <a:gd name="connsiteY41" fmla="*/ 31750 h 1024709"/>
              <a:gd name="connsiteX42" fmla="*/ 70698 w 1483357"/>
              <a:gd name="connsiteY42" fmla="*/ 25400 h 1024709"/>
              <a:gd name="connsiteX43" fmla="*/ 7198 w 1483357"/>
              <a:gd name="connsiteY43" fmla="*/ 19050 h 1024709"/>
              <a:gd name="connsiteX44" fmla="*/ 19898 w 1483357"/>
              <a:gd name="connsiteY44" fmla="*/ 0 h 1024709"/>
              <a:gd name="connsiteX0" fmla="*/ 19898 w 1480568"/>
              <a:gd name="connsiteY0" fmla="*/ 0 h 1024709"/>
              <a:gd name="connsiteX1" fmla="*/ 19898 w 1480568"/>
              <a:gd name="connsiteY1" fmla="*/ 0 h 1024709"/>
              <a:gd name="connsiteX2" fmla="*/ 191348 w 1480568"/>
              <a:gd name="connsiteY2" fmla="*/ 927100 h 1024709"/>
              <a:gd name="connsiteX3" fmla="*/ 1429598 w 1480568"/>
              <a:gd name="connsiteY3" fmla="*/ 996950 h 1024709"/>
              <a:gd name="connsiteX4" fmla="*/ 1239098 w 1480568"/>
              <a:gd name="connsiteY4" fmla="*/ 787400 h 1024709"/>
              <a:gd name="connsiteX5" fmla="*/ 1200998 w 1480568"/>
              <a:gd name="connsiteY5" fmla="*/ 749300 h 1024709"/>
              <a:gd name="connsiteX6" fmla="*/ 1175598 w 1480568"/>
              <a:gd name="connsiteY6" fmla="*/ 730250 h 1024709"/>
              <a:gd name="connsiteX7" fmla="*/ 1162898 w 1480568"/>
              <a:gd name="connsiteY7" fmla="*/ 711200 h 1024709"/>
              <a:gd name="connsiteX8" fmla="*/ 1124798 w 1480568"/>
              <a:gd name="connsiteY8" fmla="*/ 685800 h 1024709"/>
              <a:gd name="connsiteX9" fmla="*/ 1105748 w 1480568"/>
              <a:gd name="connsiteY9" fmla="*/ 673100 h 1024709"/>
              <a:gd name="connsiteX10" fmla="*/ 1086698 w 1480568"/>
              <a:gd name="connsiteY10" fmla="*/ 660400 h 1024709"/>
              <a:gd name="connsiteX11" fmla="*/ 1067648 w 1480568"/>
              <a:gd name="connsiteY11" fmla="*/ 654050 h 1024709"/>
              <a:gd name="connsiteX12" fmla="*/ 1016848 w 1480568"/>
              <a:gd name="connsiteY12" fmla="*/ 615950 h 1024709"/>
              <a:gd name="connsiteX13" fmla="*/ 966048 w 1480568"/>
              <a:gd name="connsiteY13" fmla="*/ 584200 h 1024709"/>
              <a:gd name="connsiteX14" fmla="*/ 921598 w 1480568"/>
              <a:gd name="connsiteY14" fmla="*/ 552450 h 1024709"/>
              <a:gd name="connsiteX15" fmla="*/ 896198 w 1480568"/>
              <a:gd name="connsiteY15" fmla="*/ 533400 h 1024709"/>
              <a:gd name="connsiteX16" fmla="*/ 877148 w 1480568"/>
              <a:gd name="connsiteY16" fmla="*/ 527050 h 1024709"/>
              <a:gd name="connsiteX17" fmla="*/ 832698 w 1480568"/>
              <a:gd name="connsiteY17" fmla="*/ 514350 h 1024709"/>
              <a:gd name="connsiteX18" fmla="*/ 794598 w 1480568"/>
              <a:gd name="connsiteY18" fmla="*/ 495300 h 1024709"/>
              <a:gd name="connsiteX19" fmla="*/ 775548 w 1480568"/>
              <a:gd name="connsiteY19" fmla="*/ 476250 h 1024709"/>
              <a:gd name="connsiteX20" fmla="*/ 756498 w 1480568"/>
              <a:gd name="connsiteY20" fmla="*/ 469900 h 1024709"/>
              <a:gd name="connsiteX21" fmla="*/ 705698 w 1480568"/>
              <a:gd name="connsiteY21" fmla="*/ 444500 h 1024709"/>
              <a:gd name="connsiteX22" fmla="*/ 686648 w 1480568"/>
              <a:gd name="connsiteY22" fmla="*/ 431800 h 1024709"/>
              <a:gd name="connsiteX23" fmla="*/ 654898 w 1480568"/>
              <a:gd name="connsiteY23" fmla="*/ 425450 h 1024709"/>
              <a:gd name="connsiteX24" fmla="*/ 635848 w 1480568"/>
              <a:gd name="connsiteY24" fmla="*/ 419100 h 1024709"/>
              <a:gd name="connsiteX25" fmla="*/ 616798 w 1480568"/>
              <a:gd name="connsiteY25" fmla="*/ 400050 h 1024709"/>
              <a:gd name="connsiteX26" fmla="*/ 597748 w 1480568"/>
              <a:gd name="connsiteY26" fmla="*/ 387350 h 1024709"/>
              <a:gd name="connsiteX27" fmla="*/ 559648 w 1480568"/>
              <a:gd name="connsiteY27" fmla="*/ 349250 h 1024709"/>
              <a:gd name="connsiteX28" fmla="*/ 540598 w 1480568"/>
              <a:gd name="connsiteY28" fmla="*/ 330200 h 1024709"/>
              <a:gd name="connsiteX29" fmla="*/ 527898 w 1480568"/>
              <a:gd name="connsiteY29" fmla="*/ 311150 h 1024709"/>
              <a:gd name="connsiteX30" fmla="*/ 470748 w 1480568"/>
              <a:gd name="connsiteY30" fmla="*/ 254000 h 1024709"/>
              <a:gd name="connsiteX31" fmla="*/ 464398 w 1480568"/>
              <a:gd name="connsiteY31" fmla="*/ 234950 h 1024709"/>
              <a:gd name="connsiteX32" fmla="*/ 413598 w 1480568"/>
              <a:gd name="connsiteY32" fmla="*/ 184150 h 1024709"/>
              <a:gd name="connsiteX33" fmla="*/ 394548 w 1480568"/>
              <a:gd name="connsiteY33" fmla="*/ 165100 h 1024709"/>
              <a:gd name="connsiteX34" fmla="*/ 375498 w 1480568"/>
              <a:gd name="connsiteY34" fmla="*/ 139700 h 1024709"/>
              <a:gd name="connsiteX35" fmla="*/ 356448 w 1480568"/>
              <a:gd name="connsiteY35" fmla="*/ 120650 h 1024709"/>
              <a:gd name="connsiteX36" fmla="*/ 331048 w 1480568"/>
              <a:gd name="connsiteY36" fmla="*/ 82550 h 1024709"/>
              <a:gd name="connsiteX37" fmla="*/ 286598 w 1480568"/>
              <a:gd name="connsiteY37" fmla="*/ 50800 h 1024709"/>
              <a:gd name="connsiteX38" fmla="*/ 261198 w 1480568"/>
              <a:gd name="connsiteY38" fmla="*/ 44450 h 1024709"/>
              <a:gd name="connsiteX39" fmla="*/ 153248 w 1480568"/>
              <a:gd name="connsiteY39" fmla="*/ 38100 h 1024709"/>
              <a:gd name="connsiteX40" fmla="*/ 108798 w 1480568"/>
              <a:gd name="connsiteY40" fmla="*/ 31750 h 1024709"/>
              <a:gd name="connsiteX41" fmla="*/ 70698 w 1480568"/>
              <a:gd name="connsiteY41" fmla="*/ 25400 h 1024709"/>
              <a:gd name="connsiteX42" fmla="*/ 7198 w 1480568"/>
              <a:gd name="connsiteY42" fmla="*/ 19050 h 1024709"/>
              <a:gd name="connsiteX43" fmla="*/ 19898 w 1480568"/>
              <a:gd name="connsiteY43" fmla="*/ 0 h 1024709"/>
              <a:gd name="connsiteX0" fmla="*/ 19898 w 1474621"/>
              <a:gd name="connsiteY0" fmla="*/ 0 h 1024709"/>
              <a:gd name="connsiteX1" fmla="*/ 19898 w 1474621"/>
              <a:gd name="connsiteY1" fmla="*/ 0 h 1024709"/>
              <a:gd name="connsiteX2" fmla="*/ 191348 w 1474621"/>
              <a:gd name="connsiteY2" fmla="*/ 927100 h 1024709"/>
              <a:gd name="connsiteX3" fmla="*/ 1429598 w 1474621"/>
              <a:gd name="connsiteY3" fmla="*/ 996950 h 1024709"/>
              <a:gd name="connsiteX4" fmla="*/ 1200998 w 1474621"/>
              <a:gd name="connsiteY4" fmla="*/ 749300 h 1024709"/>
              <a:gd name="connsiteX5" fmla="*/ 1175598 w 1474621"/>
              <a:gd name="connsiteY5" fmla="*/ 730250 h 1024709"/>
              <a:gd name="connsiteX6" fmla="*/ 1162898 w 1474621"/>
              <a:gd name="connsiteY6" fmla="*/ 711200 h 1024709"/>
              <a:gd name="connsiteX7" fmla="*/ 1124798 w 1474621"/>
              <a:gd name="connsiteY7" fmla="*/ 685800 h 1024709"/>
              <a:gd name="connsiteX8" fmla="*/ 1105748 w 1474621"/>
              <a:gd name="connsiteY8" fmla="*/ 673100 h 1024709"/>
              <a:gd name="connsiteX9" fmla="*/ 1086698 w 1474621"/>
              <a:gd name="connsiteY9" fmla="*/ 660400 h 1024709"/>
              <a:gd name="connsiteX10" fmla="*/ 1067648 w 1474621"/>
              <a:gd name="connsiteY10" fmla="*/ 654050 h 1024709"/>
              <a:gd name="connsiteX11" fmla="*/ 1016848 w 1474621"/>
              <a:gd name="connsiteY11" fmla="*/ 615950 h 1024709"/>
              <a:gd name="connsiteX12" fmla="*/ 966048 w 1474621"/>
              <a:gd name="connsiteY12" fmla="*/ 584200 h 1024709"/>
              <a:gd name="connsiteX13" fmla="*/ 921598 w 1474621"/>
              <a:gd name="connsiteY13" fmla="*/ 552450 h 1024709"/>
              <a:gd name="connsiteX14" fmla="*/ 896198 w 1474621"/>
              <a:gd name="connsiteY14" fmla="*/ 533400 h 1024709"/>
              <a:gd name="connsiteX15" fmla="*/ 877148 w 1474621"/>
              <a:gd name="connsiteY15" fmla="*/ 527050 h 1024709"/>
              <a:gd name="connsiteX16" fmla="*/ 832698 w 1474621"/>
              <a:gd name="connsiteY16" fmla="*/ 514350 h 1024709"/>
              <a:gd name="connsiteX17" fmla="*/ 794598 w 1474621"/>
              <a:gd name="connsiteY17" fmla="*/ 495300 h 1024709"/>
              <a:gd name="connsiteX18" fmla="*/ 775548 w 1474621"/>
              <a:gd name="connsiteY18" fmla="*/ 476250 h 1024709"/>
              <a:gd name="connsiteX19" fmla="*/ 756498 w 1474621"/>
              <a:gd name="connsiteY19" fmla="*/ 469900 h 1024709"/>
              <a:gd name="connsiteX20" fmla="*/ 705698 w 1474621"/>
              <a:gd name="connsiteY20" fmla="*/ 444500 h 1024709"/>
              <a:gd name="connsiteX21" fmla="*/ 686648 w 1474621"/>
              <a:gd name="connsiteY21" fmla="*/ 431800 h 1024709"/>
              <a:gd name="connsiteX22" fmla="*/ 654898 w 1474621"/>
              <a:gd name="connsiteY22" fmla="*/ 425450 h 1024709"/>
              <a:gd name="connsiteX23" fmla="*/ 635848 w 1474621"/>
              <a:gd name="connsiteY23" fmla="*/ 419100 h 1024709"/>
              <a:gd name="connsiteX24" fmla="*/ 616798 w 1474621"/>
              <a:gd name="connsiteY24" fmla="*/ 400050 h 1024709"/>
              <a:gd name="connsiteX25" fmla="*/ 597748 w 1474621"/>
              <a:gd name="connsiteY25" fmla="*/ 387350 h 1024709"/>
              <a:gd name="connsiteX26" fmla="*/ 559648 w 1474621"/>
              <a:gd name="connsiteY26" fmla="*/ 349250 h 1024709"/>
              <a:gd name="connsiteX27" fmla="*/ 540598 w 1474621"/>
              <a:gd name="connsiteY27" fmla="*/ 330200 h 1024709"/>
              <a:gd name="connsiteX28" fmla="*/ 527898 w 1474621"/>
              <a:gd name="connsiteY28" fmla="*/ 311150 h 1024709"/>
              <a:gd name="connsiteX29" fmla="*/ 470748 w 1474621"/>
              <a:gd name="connsiteY29" fmla="*/ 254000 h 1024709"/>
              <a:gd name="connsiteX30" fmla="*/ 464398 w 1474621"/>
              <a:gd name="connsiteY30" fmla="*/ 234950 h 1024709"/>
              <a:gd name="connsiteX31" fmla="*/ 413598 w 1474621"/>
              <a:gd name="connsiteY31" fmla="*/ 184150 h 1024709"/>
              <a:gd name="connsiteX32" fmla="*/ 394548 w 1474621"/>
              <a:gd name="connsiteY32" fmla="*/ 165100 h 1024709"/>
              <a:gd name="connsiteX33" fmla="*/ 375498 w 1474621"/>
              <a:gd name="connsiteY33" fmla="*/ 139700 h 1024709"/>
              <a:gd name="connsiteX34" fmla="*/ 356448 w 1474621"/>
              <a:gd name="connsiteY34" fmla="*/ 120650 h 1024709"/>
              <a:gd name="connsiteX35" fmla="*/ 331048 w 1474621"/>
              <a:gd name="connsiteY35" fmla="*/ 82550 h 1024709"/>
              <a:gd name="connsiteX36" fmla="*/ 286598 w 1474621"/>
              <a:gd name="connsiteY36" fmla="*/ 50800 h 1024709"/>
              <a:gd name="connsiteX37" fmla="*/ 261198 w 1474621"/>
              <a:gd name="connsiteY37" fmla="*/ 44450 h 1024709"/>
              <a:gd name="connsiteX38" fmla="*/ 153248 w 1474621"/>
              <a:gd name="connsiteY38" fmla="*/ 38100 h 1024709"/>
              <a:gd name="connsiteX39" fmla="*/ 108798 w 1474621"/>
              <a:gd name="connsiteY39" fmla="*/ 31750 h 1024709"/>
              <a:gd name="connsiteX40" fmla="*/ 70698 w 1474621"/>
              <a:gd name="connsiteY40" fmla="*/ 25400 h 1024709"/>
              <a:gd name="connsiteX41" fmla="*/ 7198 w 1474621"/>
              <a:gd name="connsiteY41" fmla="*/ 19050 h 1024709"/>
              <a:gd name="connsiteX42" fmla="*/ 19898 w 1474621"/>
              <a:gd name="connsiteY42" fmla="*/ 0 h 1024709"/>
              <a:gd name="connsiteX0" fmla="*/ 19898 w 1470981"/>
              <a:gd name="connsiteY0" fmla="*/ 0 h 1024709"/>
              <a:gd name="connsiteX1" fmla="*/ 19898 w 1470981"/>
              <a:gd name="connsiteY1" fmla="*/ 0 h 1024709"/>
              <a:gd name="connsiteX2" fmla="*/ 191348 w 1470981"/>
              <a:gd name="connsiteY2" fmla="*/ 927100 h 1024709"/>
              <a:gd name="connsiteX3" fmla="*/ 1429598 w 1470981"/>
              <a:gd name="connsiteY3" fmla="*/ 996950 h 1024709"/>
              <a:gd name="connsiteX4" fmla="*/ 1175598 w 1470981"/>
              <a:gd name="connsiteY4" fmla="*/ 730250 h 1024709"/>
              <a:gd name="connsiteX5" fmla="*/ 1162898 w 1470981"/>
              <a:gd name="connsiteY5" fmla="*/ 711200 h 1024709"/>
              <a:gd name="connsiteX6" fmla="*/ 1124798 w 1470981"/>
              <a:gd name="connsiteY6" fmla="*/ 685800 h 1024709"/>
              <a:gd name="connsiteX7" fmla="*/ 1105748 w 1470981"/>
              <a:gd name="connsiteY7" fmla="*/ 673100 h 1024709"/>
              <a:gd name="connsiteX8" fmla="*/ 1086698 w 1470981"/>
              <a:gd name="connsiteY8" fmla="*/ 660400 h 1024709"/>
              <a:gd name="connsiteX9" fmla="*/ 1067648 w 1470981"/>
              <a:gd name="connsiteY9" fmla="*/ 654050 h 1024709"/>
              <a:gd name="connsiteX10" fmla="*/ 1016848 w 1470981"/>
              <a:gd name="connsiteY10" fmla="*/ 615950 h 1024709"/>
              <a:gd name="connsiteX11" fmla="*/ 966048 w 1470981"/>
              <a:gd name="connsiteY11" fmla="*/ 584200 h 1024709"/>
              <a:gd name="connsiteX12" fmla="*/ 921598 w 1470981"/>
              <a:gd name="connsiteY12" fmla="*/ 552450 h 1024709"/>
              <a:gd name="connsiteX13" fmla="*/ 896198 w 1470981"/>
              <a:gd name="connsiteY13" fmla="*/ 533400 h 1024709"/>
              <a:gd name="connsiteX14" fmla="*/ 877148 w 1470981"/>
              <a:gd name="connsiteY14" fmla="*/ 527050 h 1024709"/>
              <a:gd name="connsiteX15" fmla="*/ 832698 w 1470981"/>
              <a:gd name="connsiteY15" fmla="*/ 514350 h 1024709"/>
              <a:gd name="connsiteX16" fmla="*/ 794598 w 1470981"/>
              <a:gd name="connsiteY16" fmla="*/ 495300 h 1024709"/>
              <a:gd name="connsiteX17" fmla="*/ 775548 w 1470981"/>
              <a:gd name="connsiteY17" fmla="*/ 476250 h 1024709"/>
              <a:gd name="connsiteX18" fmla="*/ 756498 w 1470981"/>
              <a:gd name="connsiteY18" fmla="*/ 469900 h 1024709"/>
              <a:gd name="connsiteX19" fmla="*/ 705698 w 1470981"/>
              <a:gd name="connsiteY19" fmla="*/ 444500 h 1024709"/>
              <a:gd name="connsiteX20" fmla="*/ 686648 w 1470981"/>
              <a:gd name="connsiteY20" fmla="*/ 431800 h 1024709"/>
              <a:gd name="connsiteX21" fmla="*/ 654898 w 1470981"/>
              <a:gd name="connsiteY21" fmla="*/ 425450 h 1024709"/>
              <a:gd name="connsiteX22" fmla="*/ 635848 w 1470981"/>
              <a:gd name="connsiteY22" fmla="*/ 419100 h 1024709"/>
              <a:gd name="connsiteX23" fmla="*/ 616798 w 1470981"/>
              <a:gd name="connsiteY23" fmla="*/ 400050 h 1024709"/>
              <a:gd name="connsiteX24" fmla="*/ 597748 w 1470981"/>
              <a:gd name="connsiteY24" fmla="*/ 387350 h 1024709"/>
              <a:gd name="connsiteX25" fmla="*/ 559648 w 1470981"/>
              <a:gd name="connsiteY25" fmla="*/ 349250 h 1024709"/>
              <a:gd name="connsiteX26" fmla="*/ 540598 w 1470981"/>
              <a:gd name="connsiteY26" fmla="*/ 330200 h 1024709"/>
              <a:gd name="connsiteX27" fmla="*/ 527898 w 1470981"/>
              <a:gd name="connsiteY27" fmla="*/ 311150 h 1024709"/>
              <a:gd name="connsiteX28" fmla="*/ 470748 w 1470981"/>
              <a:gd name="connsiteY28" fmla="*/ 254000 h 1024709"/>
              <a:gd name="connsiteX29" fmla="*/ 464398 w 1470981"/>
              <a:gd name="connsiteY29" fmla="*/ 234950 h 1024709"/>
              <a:gd name="connsiteX30" fmla="*/ 413598 w 1470981"/>
              <a:gd name="connsiteY30" fmla="*/ 184150 h 1024709"/>
              <a:gd name="connsiteX31" fmla="*/ 394548 w 1470981"/>
              <a:gd name="connsiteY31" fmla="*/ 165100 h 1024709"/>
              <a:gd name="connsiteX32" fmla="*/ 375498 w 1470981"/>
              <a:gd name="connsiteY32" fmla="*/ 139700 h 1024709"/>
              <a:gd name="connsiteX33" fmla="*/ 356448 w 1470981"/>
              <a:gd name="connsiteY33" fmla="*/ 120650 h 1024709"/>
              <a:gd name="connsiteX34" fmla="*/ 331048 w 1470981"/>
              <a:gd name="connsiteY34" fmla="*/ 82550 h 1024709"/>
              <a:gd name="connsiteX35" fmla="*/ 286598 w 1470981"/>
              <a:gd name="connsiteY35" fmla="*/ 50800 h 1024709"/>
              <a:gd name="connsiteX36" fmla="*/ 261198 w 1470981"/>
              <a:gd name="connsiteY36" fmla="*/ 44450 h 1024709"/>
              <a:gd name="connsiteX37" fmla="*/ 153248 w 1470981"/>
              <a:gd name="connsiteY37" fmla="*/ 38100 h 1024709"/>
              <a:gd name="connsiteX38" fmla="*/ 108798 w 1470981"/>
              <a:gd name="connsiteY38" fmla="*/ 31750 h 1024709"/>
              <a:gd name="connsiteX39" fmla="*/ 70698 w 1470981"/>
              <a:gd name="connsiteY39" fmla="*/ 25400 h 1024709"/>
              <a:gd name="connsiteX40" fmla="*/ 7198 w 1470981"/>
              <a:gd name="connsiteY40" fmla="*/ 19050 h 1024709"/>
              <a:gd name="connsiteX41" fmla="*/ 19898 w 1470981"/>
              <a:gd name="connsiteY41" fmla="*/ 0 h 1024709"/>
              <a:gd name="connsiteX0" fmla="*/ 19898 w 1471483"/>
              <a:gd name="connsiteY0" fmla="*/ 0 h 1024709"/>
              <a:gd name="connsiteX1" fmla="*/ 19898 w 1471483"/>
              <a:gd name="connsiteY1" fmla="*/ 0 h 1024709"/>
              <a:gd name="connsiteX2" fmla="*/ 191348 w 1471483"/>
              <a:gd name="connsiteY2" fmla="*/ 927100 h 1024709"/>
              <a:gd name="connsiteX3" fmla="*/ 1429598 w 1471483"/>
              <a:gd name="connsiteY3" fmla="*/ 996950 h 1024709"/>
              <a:gd name="connsiteX4" fmla="*/ 1175598 w 1471483"/>
              <a:gd name="connsiteY4" fmla="*/ 730250 h 1024709"/>
              <a:gd name="connsiteX5" fmla="*/ 1124798 w 1471483"/>
              <a:gd name="connsiteY5" fmla="*/ 685800 h 1024709"/>
              <a:gd name="connsiteX6" fmla="*/ 1105748 w 1471483"/>
              <a:gd name="connsiteY6" fmla="*/ 673100 h 1024709"/>
              <a:gd name="connsiteX7" fmla="*/ 1086698 w 1471483"/>
              <a:gd name="connsiteY7" fmla="*/ 660400 h 1024709"/>
              <a:gd name="connsiteX8" fmla="*/ 1067648 w 1471483"/>
              <a:gd name="connsiteY8" fmla="*/ 654050 h 1024709"/>
              <a:gd name="connsiteX9" fmla="*/ 1016848 w 1471483"/>
              <a:gd name="connsiteY9" fmla="*/ 615950 h 1024709"/>
              <a:gd name="connsiteX10" fmla="*/ 966048 w 1471483"/>
              <a:gd name="connsiteY10" fmla="*/ 584200 h 1024709"/>
              <a:gd name="connsiteX11" fmla="*/ 921598 w 1471483"/>
              <a:gd name="connsiteY11" fmla="*/ 552450 h 1024709"/>
              <a:gd name="connsiteX12" fmla="*/ 896198 w 1471483"/>
              <a:gd name="connsiteY12" fmla="*/ 533400 h 1024709"/>
              <a:gd name="connsiteX13" fmla="*/ 877148 w 1471483"/>
              <a:gd name="connsiteY13" fmla="*/ 527050 h 1024709"/>
              <a:gd name="connsiteX14" fmla="*/ 832698 w 1471483"/>
              <a:gd name="connsiteY14" fmla="*/ 514350 h 1024709"/>
              <a:gd name="connsiteX15" fmla="*/ 794598 w 1471483"/>
              <a:gd name="connsiteY15" fmla="*/ 495300 h 1024709"/>
              <a:gd name="connsiteX16" fmla="*/ 775548 w 1471483"/>
              <a:gd name="connsiteY16" fmla="*/ 476250 h 1024709"/>
              <a:gd name="connsiteX17" fmla="*/ 756498 w 1471483"/>
              <a:gd name="connsiteY17" fmla="*/ 469900 h 1024709"/>
              <a:gd name="connsiteX18" fmla="*/ 705698 w 1471483"/>
              <a:gd name="connsiteY18" fmla="*/ 444500 h 1024709"/>
              <a:gd name="connsiteX19" fmla="*/ 686648 w 1471483"/>
              <a:gd name="connsiteY19" fmla="*/ 431800 h 1024709"/>
              <a:gd name="connsiteX20" fmla="*/ 654898 w 1471483"/>
              <a:gd name="connsiteY20" fmla="*/ 425450 h 1024709"/>
              <a:gd name="connsiteX21" fmla="*/ 635848 w 1471483"/>
              <a:gd name="connsiteY21" fmla="*/ 419100 h 1024709"/>
              <a:gd name="connsiteX22" fmla="*/ 616798 w 1471483"/>
              <a:gd name="connsiteY22" fmla="*/ 400050 h 1024709"/>
              <a:gd name="connsiteX23" fmla="*/ 597748 w 1471483"/>
              <a:gd name="connsiteY23" fmla="*/ 387350 h 1024709"/>
              <a:gd name="connsiteX24" fmla="*/ 559648 w 1471483"/>
              <a:gd name="connsiteY24" fmla="*/ 349250 h 1024709"/>
              <a:gd name="connsiteX25" fmla="*/ 540598 w 1471483"/>
              <a:gd name="connsiteY25" fmla="*/ 330200 h 1024709"/>
              <a:gd name="connsiteX26" fmla="*/ 527898 w 1471483"/>
              <a:gd name="connsiteY26" fmla="*/ 311150 h 1024709"/>
              <a:gd name="connsiteX27" fmla="*/ 470748 w 1471483"/>
              <a:gd name="connsiteY27" fmla="*/ 254000 h 1024709"/>
              <a:gd name="connsiteX28" fmla="*/ 464398 w 1471483"/>
              <a:gd name="connsiteY28" fmla="*/ 234950 h 1024709"/>
              <a:gd name="connsiteX29" fmla="*/ 413598 w 1471483"/>
              <a:gd name="connsiteY29" fmla="*/ 184150 h 1024709"/>
              <a:gd name="connsiteX30" fmla="*/ 394548 w 1471483"/>
              <a:gd name="connsiteY30" fmla="*/ 165100 h 1024709"/>
              <a:gd name="connsiteX31" fmla="*/ 375498 w 1471483"/>
              <a:gd name="connsiteY31" fmla="*/ 139700 h 1024709"/>
              <a:gd name="connsiteX32" fmla="*/ 356448 w 1471483"/>
              <a:gd name="connsiteY32" fmla="*/ 120650 h 1024709"/>
              <a:gd name="connsiteX33" fmla="*/ 331048 w 1471483"/>
              <a:gd name="connsiteY33" fmla="*/ 82550 h 1024709"/>
              <a:gd name="connsiteX34" fmla="*/ 286598 w 1471483"/>
              <a:gd name="connsiteY34" fmla="*/ 50800 h 1024709"/>
              <a:gd name="connsiteX35" fmla="*/ 261198 w 1471483"/>
              <a:gd name="connsiteY35" fmla="*/ 44450 h 1024709"/>
              <a:gd name="connsiteX36" fmla="*/ 153248 w 1471483"/>
              <a:gd name="connsiteY36" fmla="*/ 38100 h 1024709"/>
              <a:gd name="connsiteX37" fmla="*/ 108798 w 1471483"/>
              <a:gd name="connsiteY37" fmla="*/ 31750 h 1024709"/>
              <a:gd name="connsiteX38" fmla="*/ 70698 w 1471483"/>
              <a:gd name="connsiteY38" fmla="*/ 25400 h 1024709"/>
              <a:gd name="connsiteX39" fmla="*/ 7198 w 1471483"/>
              <a:gd name="connsiteY39" fmla="*/ 19050 h 1024709"/>
              <a:gd name="connsiteX40" fmla="*/ 19898 w 1471483"/>
              <a:gd name="connsiteY40" fmla="*/ 0 h 1024709"/>
              <a:gd name="connsiteX0" fmla="*/ 19898 w 1464861"/>
              <a:gd name="connsiteY0" fmla="*/ 0 h 1024709"/>
              <a:gd name="connsiteX1" fmla="*/ 19898 w 1464861"/>
              <a:gd name="connsiteY1" fmla="*/ 0 h 1024709"/>
              <a:gd name="connsiteX2" fmla="*/ 191348 w 1464861"/>
              <a:gd name="connsiteY2" fmla="*/ 927100 h 1024709"/>
              <a:gd name="connsiteX3" fmla="*/ 1429598 w 1464861"/>
              <a:gd name="connsiteY3" fmla="*/ 996950 h 1024709"/>
              <a:gd name="connsiteX4" fmla="*/ 1124798 w 1464861"/>
              <a:gd name="connsiteY4" fmla="*/ 685800 h 1024709"/>
              <a:gd name="connsiteX5" fmla="*/ 1105748 w 1464861"/>
              <a:gd name="connsiteY5" fmla="*/ 673100 h 1024709"/>
              <a:gd name="connsiteX6" fmla="*/ 1086698 w 1464861"/>
              <a:gd name="connsiteY6" fmla="*/ 660400 h 1024709"/>
              <a:gd name="connsiteX7" fmla="*/ 1067648 w 1464861"/>
              <a:gd name="connsiteY7" fmla="*/ 654050 h 1024709"/>
              <a:gd name="connsiteX8" fmla="*/ 1016848 w 1464861"/>
              <a:gd name="connsiteY8" fmla="*/ 615950 h 1024709"/>
              <a:gd name="connsiteX9" fmla="*/ 966048 w 1464861"/>
              <a:gd name="connsiteY9" fmla="*/ 584200 h 1024709"/>
              <a:gd name="connsiteX10" fmla="*/ 921598 w 1464861"/>
              <a:gd name="connsiteY10" fmla="*/ 552450 h 1024709"/>
              <a:gd name="connsiteX11" fmla="*/ 896198 w 1464861"/>
              <a:gd name="connsiteY11" fmla="*/ 533400 h 1024709"/>
              <a:gd name="connsiteX12" fmla="*/ 877148 w 1464861"/>
              <a:gd name="connsiteY12" fmla="*/ 527050 h 1024709"/>
              <a:gd name="connsiteX13" fmla="*/ 832698 w 1464861"/>
              <a:gd name="connsiteY13" fmla="*/ 514350 h 1024709"/>
              <a:gd name="connsiteX14" fmla="*/ 794598 w 1464861"/>
              <a:gd name="connsiteY14" fmla="*/ 495300 h 1024709"/>
              <a:gd name="connsiteX15" fmla="*/ 775548 w 1464861"/>
              <a:gd name="connsiteY15" fmla="*/ 476250 h 1024709"/>
              <a:gd name="connsiteX16" fmla="*/ 756498 w 1464861"/>
              <a:gd name="connsiteY16" fmla="*/ 469900 h 1024709"/>
              <a:gd name="connsiteX17" fmla="*/ 705698 w 1464861"/>
              <a:gd name="connsiteY17" fmla="*/ 444500 h 1024709"/>
              <a:gd name="connsiteX18" fmla="*/ 686648 w 1464861"/>
              <a:gd name="connsiteY18" fmla="*/ 431800 h 1024709"/>
              <a:gd name="connsiteX19" fmla="*/ 654898 w 1464861"/>
              <a:gd name="connsiteY19" fmla="*/ 425450 h 1024709"/>
              <a:gd name="connsiteX20" fmla="*/ 635848 w 1464861"/>
              <a:gd name="connsiteY20" fmla="*/ 419100 h 1024709"/>
              <a:gd name="connsiteX21" fmla="*/ 616798 w 1464861"/>
              <a:gd name="connsiteY21" fmla="*/ 400050 h 1024709"/>
              <a:gd name="connsiteX22" fmla="*/ 597748 w 1464861"/>
              <a:gd name="connsiteY22" fmla="*/ 387350 h 1024709"/>
              <a:gd name="connsiteX23" fmla="*/ 559648 w 1464861"/>
              <a:gd name="connsiteY23" fmla="*/ 349250 h 1024709"/>
              <a:gd name="connsiteX24" fmla="*/ 540598 w 1464861"/>
              <a:gd name="connsiteY24" fmla="*/ 330200 h 1024709"/>
              <a:gd name="connsiteX25" fmla="*/ 527898 w 1464861"/>
              <a:gd name="connsiteY25" fmla="*/ 311150 h 1024709"/>
              <a:gd name="connsiteX26" fmla="*/ 470748 w 1464861"/>
              <a:gd name="connsiteY26" fmla="*/ 254000 h 1024709"/>
              <a:gd name="connsiteX27" fmla="*/ 464398 w 1464861"/>
              <a:gd name="connsiteY27" fmla="*/ 234950 h 1024709"/>
              <a:gd name="connsiteX28" fmla="*/ 413598 w 1464861"/>
              <a:gd name="connsiteY28" fmla="*/ 184150 h 1024709"/>
              <a:gd name="connsiteX29" fmla="*/ 394548 w 1464861"/>
              <a:gd name="connsiteY29" fmla="*/ 165100 h 1024709"/>
              <a:gd name="connsiteX30" fmla="*/ 375498 w 1464861"/>
              <a:gd name="connsiteY30" fmla="*/ 139700 h 1024709"/>
              <a:gd name="connsiteX31" fmla="*/ 356448 w 1464861"/>
              <a:gd name="connsiteY31" fmla="*/ 120650 h 1024709"/>
              <a:gd name="connsiteX32" fmla="*/ 331048 w 1464861"/>
              <a:gd name="connsiteY32" fmla="*/ 82550 h 1024709"/>
              <a:gd name="connsiteX33" fmla="*/ 286598 w 1464861"/>
              <a:gd name="connsiteY33" fmla="*/ 50800 h 1024709"/>
              <a:gd name="connsiteX34" fmla="*/ 261198 w 1464861"/>
              <a:gd name="connsiteY34" fmla="*/ 44450 h 1024709"/>
              <a:gd name="connsiteX35" fmla="*/ 153248 w 1464861"/>
              <a:gd name="connsiteY35" fmla="*/ 38100 h 1024709"/>
              <a:gd name="connsiteX36" fmla="*/ 108798 w 1464861"/>
              <a:gd name="connsiteY36" fmla="*/ 31750 h 1024709"/>
              <a:gd name="connsiteX37" fmla="*/ 70698 w 1464861"/>
              <a:gd name="connsiteY37" fmla="*/ 25400 h 1024709"/>
              <a:gd name="connsiteX38" fmla="*/ 7198 w 1464861"/>
              <a:gd name="connsiteY38" fmla="*/ 19050 h 1024709"/>
              <a:gd name="connsiteX39" fmla="*/ 19898 w 1464861"/>
              <a:gd name="connsiteY39" fmla="*/ 0 h 1024709"/>
              <a:gd name="connsiteX0" fmla="*/ 19898 w 1465064"/>
              <a:gd name="connsiteY0" fmla="*/ 0 h 1024709"/>
              <a:gd name="connsiteX1" fmla="*/ 19898 w 1465064"/>
              <a:gd name="connsiteY1" fmla="*/ 0 h 1024709"/>
              <a:gd name="connsiteX2" fmla="*/ 191348 w 1465064"/>
              <a:gd name="connsiteY2" fmla="*/ 927100 h 1024709"/>
              <a:gd name="connsiteX3" fmla="*/ 1429598 w 1465064"/>
              <a:gd name="connsiteY3" fmla="*/ 996950 h 1024709"/>
              <a:gd name="connsiteX4" fmla="*/ 1124798 w 1465064"/>
              <a:gd name="connsiteY4" fmla="*/ 685800 h 1024709"/>
              <a:gd name="connsiteX5" fmla="*/ 1086698 w 1465064"/>
              <a:gd name="connsiteY5" fmla="*/ 660400 h 1024709"/>
              <a:gd name="connsiteX6" fmla="*/ 1067648 w 1465064"/>
              <a:gd name="connsiteY6" fmla="*/ 654050 h 1024709"/>
              <a:gd name="connsiteX7" fmla="*/ 1016848 w 1465064"/>
              <a:gd name="connsiteY7" fmla="*/ 615950 h 1024709"/>
              <a:gd name="connsiteX8" fmla="*/ 966048 w 1465064"/>
              <a:gd name="connsiteY8" fmla="*/ 584200 h 1024709"/>
              <a:gd name="connsiteX9" fmla="*/ 921598 w 1465064"/>
              <a:gd name="connsiteY9" fmla="*/ 552450 h 1024709"/>
              <a:gd name="connsiteX10" fmla="*/ 896198 w 1465064"/>
              <a:gd name="connsiteY10" fmla="*/ 533400 h 1024709"/>
              <a:gd name="connsiteX11" fmla="*/ 877148 w 1465064"/>
              <a:gd name="connsiteY11" fmla="*/ 527050 h 1024709"/>
              <a:gd name="connsiteX12" fmla="*/ 832698 w 1465064"/>
              <a:gd name="connsiteY12" fmla="*/ 514350 h 1024709"/>
              <a:gd name="connsiteX13" fmla="*/ 794598 w 1465064"/>
              <a:gd name="connsiteY13" fmla="*/ 495300 h 1024709"/>
              <a:gd name="connsiteX14" fmla="*/ 775548 w 1465064"/>
              <a:gd name="connsiteY14" fmla="*/ 476250 h 1024709"/>
              <a:gd name="connsiteX15" fmla="*/ 756498 w 1465064"/>
              <a:gd name="connsiteY15" fmla="*/ 469900 h 1024709"/>
              <a:gd name="connsiteX16" fmla="*/ 705698 w 1465064"/>
              <a:gd name="connsiteY16" fmla="*/ 444500 h 1024709"/>
              <a:gd name="connsiteX17" fmla="*/ 686648 w 1465064"/>
              <a:gd name="connsiteY17" fmla="*/ 431800 h 1024709"/>
              <a:gd name="connsiteX18" fmla="*/ 654898 w 1465064"/>
              <a:gd name="connsiteY18" fmla="*/ 425450 h 1024709"/>
              <a:gd name="connsiteX19" fmla="*/ 635848 w 1465064"/>
              <a:gd name="connsiteY19" fmla="*/ 419100 h 1024709"/>
              <a:gd name="connsiteX20" fmla="*/ 616798 w 1465064"/>
              <a:gd name="connsiteY20" fmla="*/ 400050 h 1024709"/>
              <a:gd name="connsiteX21" fmla="*/ 597748 w 1465064"/>
              <a:gd name="connsiteY21" fmla="*/ 387350 h 1024709"/>
              <a:gd name="connsiteX22" fmla="*/ 559648 w 1465064"/>
              <a:gd name="connsiteY22" fmla="*/ 349250 h 1024709"/>
              <a:gd name="connsiteX23" fmla="*/ 540598 w 1465064"/>
              <a:gd name="connsiteY23" fmla="*/ 330200 h 1024709"/>
              <a:gd name="connsiteX24" fmla="*/ 527898 w 1465064"/>
              <a:gd name="connsiteY24" fmla="*/ 311150 h 1024709"/>
              <a:gd name="connsiteX25" fmla="*/ 470748 w 1465064"/>
              <a:gd name="connsiteY25" fmla="*/ 254000 h 1024709"/>
              <a:gd name="connsiteX26" fmla="*/ 464398 w 1465064"/>
              <a:gd name="connsiteY26" fmla="*/ 234950 h 1024709"/>
              <a:gd name="connsiteX27" fmla="*/ 413598 w 1465064"/>
              <a:gd name="connsiteY27" fmla="*/ 184150 h 1024709"/>
              <a:gd name="connsiteX28" fmla="*/ 394548 w 1465064"/>
              <a:gd name="connsiteY28" fmla="*/ 165100 h 1024709"/>
              <a:gd name="connsiteX29" fmla="*/ 375498 w 1465064"/>
              <a:gd name="connsiteY29" fmla="*/ 139700 h 1024709"/>
              <a:gd name="connsiteX30" fmla="*/ 356448 w 1465064"/>
              <a:gd name="connsiteY30" fmla="*/ 120650 h 1024709"/>
              <a:gd name="connsiteX31" fmla="*/ 331048 w 1465064"/>
              <a:gd name="connsiteY31" fmla="*/ 82550 h 1024709"/>
              <a:gd name="connsiteX32" fmla="*/ 286598 w 1465064"/>
              <a:gd name="connsiteY32" fmla="*/ 50800 h 1024709"/>
              <a:gd name="connsiteX33" fmla="*/ 261198 w 1465064"/>
              <a:gd name="connsiteY33" fmla="*/ 44450 h 1024709"/>
              <a:gd name="connsiteX34" fmla="*/ 153248 w 1465064"/>
              <a:gd name="connsiteY34" fmla="*/ 38100 h 1024709"/>
              <a:gd name="connsiteX35" fmla="*/ 108798 w 1465064"/>
              <a:gd name="connsiteY35" fmla="*/ 31750 h 1024709"/>
              <a:gd name="connsiteX36" fmla="*/ 70698 w 1465064"/>
              <a:gd name="connsiteY36" fmla="*/ 25400 h 1024709"/>
              <a:gd name="connsiteX37" fmla="*/ 7198 w 1465064"/>
              <a:gd name="connsiteY37" fmla="*/ 19050 h 1024709"/>
              <a:gd name="connsiteX38" fmla="*/ 19898 w 1465064"/>
              <a:gd name="connsiteY38" fmla="*/ 0 h 1024709"/>
              <a:gd name="connsiteX0" fmla="*/ 19898 w 1465270"/>
              <a:gd name="connsiteY0" fmla="*/ 0 h 1024709"/>
              <a:gd name="connsiteX1" fmla="*/ 19898 w 1465270"/>
              <a:gd name="connsiteY1" fmla="*/ 0 h 1024709"/>
              <a:gd name="connsiteX2" fmla="*/ 191348 w 1465270"/>
              <a:gd name="connsiteY2" fmla="*/ 927100 h 1024709"/>
              <a:gd name="connsiteX3" fmla="*/ 1429598 w 1465270"/>
              <a:gd name="connsiteY3" fmla="*/ 996950 h 1024709"/>
              <a:gd name="connsiteX4" fmla="*/ 1124798 w 1465270"/>
              <a:gd name="connsiteY4" fmla="*/ 685800 h 1024709"/>
              <a:gd name="connsiteX5" fmla="*/ 1067648 w 1465270"/>
              <a:gd name="connsiteY5" fmla="*/ 654050 h 1024709"/>
              <a:gd name="connsiteX6" fmla="*/ 1016848 w 1465270"/>
              <a:gd name="connsiteY6" fmla="*/ 615950 h 1024709"/>
              <a:gd name="connsiteX7" fmla="*/ 966048 w 1465270"/>
              <a:gd name="connsiteY7" fmla="*/ 584200 h 1024709"/>
              <a:gd name="connsiteX8" fmla="*/ 921598 w 1465270"/>
              <a:gd name="connsiteY8" fmla="*/ 552450 h 1024709"/>
              <a:gd name="connsiteX9" fmla="*/ 896198 w 1465270"/>
              <a:gd name="connsiteY9" fmla="*/ 533400 h 1024709"/>
              <a:gd name="connsiteX10" fmla="*/ 877148 w 1465270"/>
              <a:gd name="connsiteY10" fmla="*/ 527050 h 1024709"/>
              <a:gd name="connsiteX11" fmla="*/ 832698 w 1465270"/>
              <a:gd name="connsiteY11" fmla="*/ 514350 h 1024709"/>
              <a:gd name="connsiteX12" fmla="*/ 794598 w 1465270"/>
              <a:gd name="connsiteY12" fmla="*/ 495300 h 1024709"/>
              <a:gd name="connsiteX13" fmla="*/ 775548 w 1465270"/>
              <a:gd name="connsiteY13" fmla="*/ 476250 h 1024709"/>
              <a:gd name="connsiteX14" fmla="*/ 756498 w 1465270"/>
              <a:gd name="connsiteY14" fmla="*/ 469900 h 1024709"/>
              <a:gd name="connsiteX15" fmla="*/ 705698 w 1465270"/>
              <a:gd name="connsiteY15" fmla="*/ 444500 h 1024709"/>
              <a:gd name="connsiteX16" fmla="*/ 686648 w 1465270"/>
              <a:gd name="connsiteY16" fmla="*/ 431800 h 1024709"/>
              <a:gd name="connsiteX17" fmla="*/ 654898 w 1465270"/>
              <a:gd name="connsiteY17" fmla="*/ 425450 h 1024709"/>
              <a:gd name="connsiteX18" fmla="*/ 635848 w 1465270"/>
              <a:gd name="connsiteY18" fmla="*/ 419100 h 1024709"/>
              <a:gd name="connsiteX19" fmla="*/ 616798 w 1465270"/>
              <a:gd name="connsiteY19" fmla="*/ 400050 h 1024709"/>
              <a:gd name="connsiteX20" fmla="*/ 597748 w 1465270"/>
              <a:gd name="connsiteY20" fmla="*/ 387350 h 1024709"/>
              <a:gd name="connsiteX21" fmla="*/ 559648 w 1465270"/>
              <a:gd name="connsiteY21" fmla="*/ 349250 h 1024709"/>
              <a:gd name="connsiteX22" fmla="*/ 540598 w 1465270"/>
              <a:gd name="connsiteY22" fmla="*/ 330200 h 1024709"/>
              <a:gd name="connsiteX23" fmla="*/ 527898 w 1465270"/>
              <a:gd name="connsiteY23" fmla="*/ 311150 h 1024709"/>
              <a:gd name="connsiteX24" fmla="*/ 470748 w 1465270"/>
              <a:gd name="connsiteY24" fmla="*/ 254000 h 1024709"/>
              <a:gd name="connsiteX25" fmla="*/ 464398 w 1465270"/>
              <a:gd name="connsiteY25" fmla="*/ 234950 h 1024709"/>
              <a:gd name="connsiteX26" fmla="*/ 413598 w 1465270"/>
              <a:gd name="connsiteY26" fmla="*/ 184150 h 1024709"/>
              <a:gd name="connsiteX27" fmla="*/ 394548 w 1465270"/>
              <a:gd name="connsiteY27" fmla="*/ 165100 h 1024709"/>
              <a:gd name="connsiteX28" fmla="*/ 375498 w 1465270"/>
              <a:gd name="connsiteY28" fmla="*/ 139700 h 1024709"/>
              <a:gd name="connsiteX29" fmla="*/ 356448 w 1465270"/>
              <a:gd name="connsiteY29" fmla="*/ 120650 h 1024709"/>
              <a:gd name="connsiteX30" fmla="*/ 331048 w 1465270"/>
              <a:gd name="connsiteY30" fmla="*/ 82550 h 1024709"/>
              <a:gd name="connsiteX31" fmla="*/ 286598 w 1465270"/>
              <a:gd name="connsiteY31" fmla="*/ 50800 h 1024709"/>
              <a:gd name="connsiteX32" fmla="*/ 261198 w 1465270"/>
              <a:gd name="connsiteY32" fmla="*/ 44450 h 1024709"/>
              <a:gd name="connsiteX33" fmla="*/ 153248 w 1465270"/>
              <a:gd name="connsiteY33" fmla="*/ 38100 h 1024709"/>
              <a:gd name="connsiteX34" fmla="*/ 108798 w 1465270"/>
              <a:gd name="connsiteY34" fmla="*/ 31750 h 1024709"/>
              <a:gd name="connsiteX35" fmla="*/ 70698 w 1465270"/>
              <a:gd name="connsiteY35" fmla="*/ 25400 h 1024709"/>
              <a:gd name="connsiteX36" fmla="*/ 7198 w 1465270"/>
              <a:gd name="connsiteY36" fmla="*/ 19050 h 1024709"/>
              <a:gd name="connsiteX37" fmla="*/ 19898 w 1465270"/>
              <a:gd name="connsiteY37" fmla="*/ 0 h 1024709"/>
              <a:gd name="connsiteX0" fmla="*/ 19898 w 1459149"/>
              <a:gd name="connsiteY0" fmla="*/ 0 h 1024709"/>
              <a:gd name="connsiteX1" fmla="*/ 19898 w 1459149"/>
              <a:gd name="connsiteY1" fmla="*/ 0 h 1024709"/>
              <a:gd name="connsiteX2" fmla="*/ 191348 w 1459149"/>
              <a:gd name="connsiteY2" fmla="*/ 927100 h 1024709"/>
              <a:gd name="connsiteX3" fmla="*/ 1429598 w 1459149"/>
              <a:gd name="connsiteY3" fmla="*/ 996950 h 1024709"/>
              <a:gd name="connsiteX4" fmla="*/ 1067648 w 1459149"/>
              <a:gd name="connsiteY4" fmla="*/ 654050 h 1024709"/>
              <a:gd name="connsiteX5" fmla="*/ 1016848 w 1459149"/>
              <a:gd name="connsiteY5" fmla="*/ 615950 h 1024709"/>
              <a:gd name="connsiteX6" fmla="*/ 966048 w 1459149"/>
              <a:gd name="connsiteY6" fmla="*/ 584200 h 1024709"/>
              <a:gd name="connsiteX7" fmla="*/ 921598 w 1459149"/>
              <a:gd name="connsiteY7" fmla="*/ 552450 h 1024709"/>
              <a:gd name="connsiteX8" fmla="*/ 896198 w 1459149"/>
              <a:gd name="connsiteY8" fmla="*/ 533400 h 1024709"/>
              <a:gd name="connsiteX9" fmla="*/ 877148 w 1459149"/>
              <a:gd name="connsiteY9" fmla="*/ 527050 h 1024709"/>
              <a:gd name="connsiteX10" fmla="*/ 832698 w 1459149"/>
              <a:gd name="connsiteY10" fmla="*/ 514350 h 1024709"/>
              <a:gd name="connsiteX11" fmla="*/ 794598 w 1459149"/>
              <a:gd name="connsiteY11" fmla="*/ 495300 h 1024709"/>
              <a:gd name="connsiteX12" fmla="*/ 775548 w 1459149"/>
              <a:gd name="connsiteY12" fmla="*/ 476250 h 1024709"/>
              <a:gd name="connsiteX13" fmla="*/ 756498 w 1459149"/>
              <a:gd name="connsiteY13" fmla="*/ 469900 h 1024709"/>
              <a:gd name="connsiteX14" fmla="*/ 705698 w 1459149"/>
              <a:gd name="connsiteY14" fmla="*/ 444500 h 1024709"/>
              <a:gd name="connsiteX15" fmla="*/ 686648 w 1459149"/>
              <a:gd name="connsiteY15" fmla="*/ 431800 h 1024709"/>
              <a:gd name="connsiteX16" fmla="*/ 654898 w 1459149"/>
              <a:gd name="connsiteY16" fmla="*/ 425450 h 1024709"/>
              <a:gd name="connsiteX17" fmla="*/ 635848 w 1459149"/>
              <a:gd name="connsiteY17" fmla="*/ 419100 h 1024709"/>
              <a:gd name="connsiteX18" fmla="*/ 616798 w 1459149"/>
              <a:gd name="connsiteY18" fmla="*/ 400050 h 1024709"/>
              <a:gd name="connsiteX19" fmla="*/ 597748 w 1459149"/>
              <a:gd name="connsiteY19" fmla="*/ 387350 h 1024709"/>
              <a:gd name="connsiteX20" fmla="*/ 559648 w 1459149"/>
              <a:gd name="connsiteY20" fmla="*/ 349250 h 1024709"/>
              <a:gd name="connsiteX21" fmla="*/ 540598 w 1459149"/>
              <a:gd name="connsiteY21" fmla="*/ 330200 h 1024709"/>
              <a:gd name="connsiteX22" fmla="*/ 527898 w 1459149"/>
              <a:gd name="connsiteY22" fmla="*/ 311150 h 1024709"/>
              <a:gd name="connsiteX23" fmla="*/ 470748 w 1459149"/>
              <a:gd name="connsiteY23" fmla="*/ 254000 h 1024709"/>
              <a:gd name="connsiteX24" fmla="*/ 464398 w 1459149"/>
              <a:gd name="connsiteY24" fmla="*/ 234950 h 1024709"/>
              <a:gd name="connsiteX25" fmla="*/ 413598 w 1459149"/>
              <a:gd name="connsiteY25" fmla="*/ 184150 h 1024709"/>
              <a:gd name="connsiteX26" fmla="*/ 394548 w 1459149"/>
              <a:gd name="connsiteY26" fmla="*/ 165100 h 1024709"/>
              <a:gd name="connsiteX27" fmla="*/ 375498 w 1459149"/>
              <a:gd name="connsiteY27" fmla="*/ 139700 h 1024709"/>
              <a:gd name="connsiteX28" fmla="*/ 356448 w 1459149"/>
              <a:gd name="connsiteY28" fmla="*/ 120650 h 1024709"/>
              <a:gd name="connsiteX29" fmla="*/ 331048 w 1459149"/>
              <a:gd name="connsiteY29" fmla="*/ 82550 h 1024709"/>
              <a:gd name="connsiteX30" fmla="*/ 286598 w 1459149"/>
              <a:gd name="connsiteY30" fmla="*/ 50800 h 1024709"/>
              <a:gd name="connsiteX31" fmla="*/ 261198 w 1459149"/>
              <a:gd name="connsiteY31" fmla="*/ 44450 h 1024709"/>
              <a:gd name="connsiteX32" fmla="*/ 153248 w 1459149"/>
              <a:gd name="connsiteY32" fmla="*/ 38100 h 1024709"/>
              <a:gd name="connsiteX33" fmla="*/ 108798 w 1459149"/>
              <a:gd name="connsiteY33" fmla="*/ 31750 h 1024709"/>
              <a:gd name="connsiteX34" fmla="*/ 70698 w 1459149"/>
              <a:gd name="connsiteY34" fmla="*/ 25400 h 1024709"/>
              <a:gd name="connsiteX35" fmla="*/ 7198 w 1459149"/>
              <a:gd name="connsiteY35" fmla="*/ 19050 h 1024709"/>
              <a:gd name="connsiteX36" fmla="*/ 19898 w 1459149"/>
              <a:gd name="connsiteY36" fmla="*/ 0 h 1024709"/>
              <a:gd name="connsiteX0" fmla="*/ 19898 w 1454533"/>
              <a:gd name="connsiteY0" fmla="*/ 0 h 1024709"/>
              <a:gd name="connsiteX1" fmla="*/ 19898 w 1454533"/>
              <a:gd name="connsiteY1" fmla="*/ 0 h 1024709"/>
              <a:gd name="connsiteX2" fmla="*/ 191348 w 1454533"/>
              <a:gd name="connsiteY2" fmla="*/ 927100 h 1024709"/>
              <a:gd name="connsiteX3" fmla="*/ 1429598 w 1454533"/>
              <a:gd name="connsiteY3" fmla="*/ 996950 h 1024709"/>
              <a:gd name="connsiteX4" fmla="*/ 1016848 w 1454533"/>
              <a:gd name="connsiteY4" fmla="*/ 615950 h 1024709"/>
              <a:gd name="connsiteX5" fmla="*/ 966048 w 1454533"/>
              <a:gd name="connsiteY5" fmla="*/ 584200 h 1024709"/>
              <a:gd name="connsiteX6" fmla="*/ 921598 w 1454533"/>
              <a:gd name="connsiteY6" fmla="*/ 552450 h 1024709"/>
              <a:gd name="connsiteX7" fmla="*/ 896198 w 1454533"/>
              <a:gd name="connsiteY7" fmla="*/ 533400 h 1024709"/>
              <a:gd name="connsiteX8" fmla="*/ 877148 w 1454533"/>
              <a:gd name="connsiteY8" fmla="*/ 527050 h 1024709"/>
              <a:gd name="connsiteX9" fmla="*/ 832698 w 1454533"/>
              <a:gd name="connsiteY9" fmla="*/ 514350 h 1024709"/>
              <a:gd name="connsiteX10" fmla="*/ 794598 w 1454533"/>
              <a:gd name="connsiteY10" fmla="*/ 495300 h 1024709"/>
              <a:gd name="connsiteX11" fmla="*/ 775548 w 1454533"/>
              <a:gd name="connsiteY11" fmla="*/ 476250 h 1024709"/>
              <a:gd name="connsiteX12" fmla="*/ 756498 w 1454533"/>
              <a:gd name="connsiteY12" fmla="*/ 469900 h 1024709"/>
              <a:gd name="connsiteX13" fmla="*/ 705698 w 1454533"/>
              <a:gd name="connsiteY13" fmla="*/ 444500 h 1024709"/>
              <a:gd name="connsiteX14" fmla="*/ 686648 w 1454533"/>
              <a:gd name="connsiteY14" fmla="*/ 431800 h 1024709"/>
              <a:gd name="connsiteX15" fmla="*/ 654898 w 1454533"/>
              <a:gd name="connsiteY15" fmla="*/ 425450 h 1024709"/>
              <a:gd name="connsiteX16" fmla="*/ 635848 w 1454533"/>
              <a:gd name="connsiteY16" fmla="*/ 419100 h 1024709"/>
              <a:gd name="connsiteX17" fmla="*/ 616798 w 1454533"/>
              <a:gd name="connsiteY17" fmla="*/ 400050 h 1024709"/>
              <a:gd name="connsiteX18" fmla="*/ 597748 w 1454533"/>
              <a:gd name="connsiteY18" fmla="*/ 387350 h 1024709"/>
              <a:gd name="connsiteX19" fmla="*/ 559648 w 1454533"/>
              <a:gd name="connsiteY19" fmla="*/ 349250 h 1024709"/>
              <a:gd name="connsiteX20" fmla="*/ 540598 w 1454533"/>
              <a:gd name="connsiteY20" fmla="*/ 330200 h 1024709"/>
              <a:gd name="connsiteX21" fmla="*/ 527898 w 1454533"/>
              <a:gd name="connsiteY21" fmla="*/ 311150 h 1024709"/>
              <a:gd name="connsiteX22" fmla="*/ 470748 w 1454533"/>
              <a:gd name="connsiteY22" fmla="*/ 254000 h 1024709"/>
              <a:gd name="connsiteX23" fmla="*/ 464398 w 1454533"/>
              <a:gd name="connsiteY23" fmla="*/ 234950 h 1024709"/>
              <a:gd name="connsiteX24" fmla="*/ 413598 w 1454533"/>
              <a:gd name="connsiteY24" fmla="*/ 184150 h 1024709"/>
              <a:gd name="connsiteX25" fmla="*/ 394548 w 1454533"/>
              <a:gd name="connsiteY25" fmla="*/ 165100 h 1024709"/>
              <a:gd name="connsiteX26" fmla="*/ 375498 w 1454533"/>
              <a:gd name="connsiteY26" fmla="*/ 139700 h 1024709"/>
              <a:gd name="connsiteX27" fmla="*/ 356448 w 1454533"/>
              <a:gd name="connsiteY27" fmla="*/ 120650 h 1024709"/>
              <a:gd name="connsiteX28" fmla="*/ 331048 w 1454533"/>
              <a:gd name="connsiteY28" fmla="*/ 82550 h 1024709"/>
              <a:gd name="connsiteX29" fmla="*/ 286598 w 1454533"/>
              <a:gd name="connsiteY29" fmla="*/ 50800 h 1024709"/>
              <a:gd name="connsiteX30" fmla="*/ 261198 w 1454533"/>
              <a:gd name="connsiteY30" fmla="*/ 44450 h 1024709"/>
              <a:gd name="connsiteX31" fmla="*/ 153248 w 1454533"/>
              <a:gd name="connsiteY31" fmla="*/ 38100 h 1024709"/>
              <a:gd name="connsiteX32" fmla="*/ 108798 w 1454533"/>
              <a:gd name="connsiteY32" fmla="*/ 31750 h 1024709"/>
              <a:gd name="connsiteX33" fmla="*/ 70698 w 1454533"/>
              <a:gd name="connsiteY33" fmla="*/ 25400 h 1024709"/>
              <a:gd name="connsiteX34" fmla="*/ 7198 w 1454533"/>
              <a:gd name="connsiteY34" fmla="*/ 19050 h 1024709"/>
              <a:gd name="connsiteX35" fmla="*/ 19898 w 1454533"/>
              <a:gd name="connsiteY35" fmla="*/ 0 h 1024709"/>
              <a:gd name="connsiteX0" fmla="*/ 19898 w 1450495"/>
              <a:gd name="connsiteY0" fmla="*/ 0 h 1024709"/>
              <a:gd name="connsiteX1" fmla="*/ 19898 w 1450495"/>
              <a:gd name="connsiteY1" fmla="*/ 0 h 1024709"/>
              <a:gd name="connsiteX2" fmla="*/ 191348 w 1450495"/>
              <a:gd name="connsiteY2" fmla="*/ 927100 h 1024709"/>
              <a:gd name="connsiteX3" fmla="*/ 1429598 w 1450495"/>
              <a:gd name="connsiteY3" fmla="*/ 996950 h 1024709"/>
              <a:gd name="connsiteX4" fmla="*/ 966048 w 1450495"/>
              <a:gd name="connsiteY4" fmla="*/ 584200 h 1024709"/>
              <a:gd name="connsiteX5" fmla="*/ 921598 w 1450495"/>
              <a:gd name="connsiteY5" fmla="*/ 552450 h 1024709"/>
              <a:gd name="connsiteX6" fmla="*/ 896198 w 1450495"/>
              <a:gd name="connsiteY6" fmla="*/ 533400 h 1024709"/>
              <a:gd name="connsiteX7" fmla="*/ 877148 w 1450495"/>
              <a:gd name="connsiteY7" fmla="*/ 527050 h 1024709"/>
              <a:gd name="connsiteX8" fmla="*/ 832698 w 1450495"/>
              <a:gd name="connsiteY8" fmla="*/ 514350 h 1024709"/>
              <a:gd name="connsiteX9" fmla="*/ 794598 w 1450495"/>
              <a:gd name="connsiteY9" fmla="*/ 495300 h 1024709"/>
              <a:gd name="connsiteX10" fmla="*/ 775548 w 1450495"/>
              <a:gd name="connsiteY10" fmla="*/ 476250 h 1024709"/>
              <a:gd name="connsiteX11" fmla="*/ 756498 w 1450495"/>
              <a:gd name="connsiteY11" fmla="*/ 469900 h 1024709"/>
              <a:gd name="connsiteX12" fmla="*/ 705698 w 1450495"/>
              <a:gd name="connsiteY12" fmla="*/ 444500 h 1024709"/>
              <a:gd name="connsiteX13" fmla="*/ 686648 w 1450495"/>
              <a:gd name="connsiteY13" fmla="*/ 431800 h 1024709"/>
              <a:gd name="connsiteX14" fmla="*/ 654898 w 1450495"/>
              <a:gd name="connsiteY14" fmla="*/ 425450 h 1024709"/>
              <a:gd name="connsiteX15" fmla="*/ 635848 w 1450495"/>
              <a:gd name="connsiteY15" fmla="*/ 419100 h 1024709"/>
              <a:gd name="connsiteX16" fmla="*/ 616798 w 1450495"/>
              <a:gd name="connsiteY16" fmla="*/ 400050 h 1024709"/>
              <a:gd name="connsiteX17" fmla="*/ 597748 w 1450495"/>
              <a:gd name="connsiteY17" fmla="*/ 387350 h 1024709"/>
              <a:gd name="connsiteX18" fmla="*/ 559648 w 1450495"/>
              <a:gd name="connsiteY18" fmla="*/ 349250 h 1024709"/>
              <a:gd name="connsiteX19" fmla="*/ 540598 w 1450495"/>
              <a:gd name="connsiteY19" fmla="*/ 330200 h 1024709"/>
              <a:gd name="connsiteX20" fmla="*/ 527898 w 1450495"/>
              <a:gd name="connsiteY20" fmla="*/ 311150 h 1024709"/>
              <a:gd name="connsiteX21" fmla="*/ 470748 w 1450495"/>
              <a:gd name="connsiteY21" fmla="*/ 254000 h 1024709"/>
              <a:gd name="connsiteX22" fmla="*/ 464398 w 1450495"/>
              <a:gd name="connsiteY22" fmla="*/ 234950 h 1024709"/>
              <a:gd name="connsiteX23" fmla="*/ 413598 w 1450495"/>
              <a:gd name="connsiteY23" fmla="*/ 184150 h 1024709"/>
              <a:gd name="connsiteX24" fmla="*/ 394548 w 1450495"/>
              <a:gd name="connsiteY24" fmla="*/ 165100 h 1024709"/>
              <a:gd name="connsiteX25" fmla="*/ 375498 w 1450495"/>
              <a:gd name="connsiteY25" fmla="*/ 139700 h 1024709"/>
              <a:gd name="connsiteX26" fmla="*/ 356448 w 1450495"/>
              <a:gd name="connsiteY26" fmla="*/ 120650 h 1024709"/>
              <a:gd name="connsiteX27" fmla="*/ 331048 w 1450495"/>
              <a:gd name="connsiteY27" fmla="*/ 82550 h 1024709"/>
              <a:gd name="connsiteX28" fmla="*/ 286598 w 1450495"/>
              <a:gd name="connsiteY28" fmla="*/ 50800 h 1024709"/>
              <a:gd name="connsiteX29" fmla="*/ 261198 w 1450495"/>
              <a:gd name="connsiteY29" fmla="*/ 44450 h 1024709"/>
              <a:gd name="connsiteX30" fmla="*/ 153248 w 1450495"/>
              <a:gd name="connsiteY30" fmla="*/ 38100 h 1024709"/>
              <a:gd name="connsiteX31" fmla="*/ 108798 w 1450495"/>
              <a:gd name="connsiteY31" fmla="*/ 31750 h 1024709"/>
              <a:gd name="connsiteX32" fmla="*/ 70698 w 1450495"/>
              <a:gd name="connsiteY32" fmla="*/ 25400 h 1024709"/>
              <a:gd name="connsiteX33" fmla="*/ 7198 w 1450495"/>
              <a:gd name="connsiteY33" fmla="*/ 19050 h 1024709"/>
              <a:gd name="connsiteX34" fmla="*/ 19898 w 1450495"/>
              <a:gd name="connsiteY34" fmla="*/ 0 h 1024709"/>
              <a:gd name="connsiteX0" fmla="*/ 19898 w 1447349"/>
              <a:gd name="connsiteY0" fmla="*/ 0 h 1024709"/>
              <a:gd name="connsiteX1" fmla="*/ 19898 w 1447349"/>
              <a:gd name="connsiteY1" fmla="*/ 0 h 1024709"/>
              <a:gd name="connsiteX2" fmla="*/ 191348 w 1447349"/>
              <a:gd name="connsiteY2" fmla="*/ 927100 h 1024709"/>
              <a:gd name="connsiteX3" fmla="*/ 1429598 w 1447349"/>
              <a:gd name="connsiteY3" fmla="*/ 996950 h 1024709"/>
              <a:gd name="connsiteX4" fmla="*/ 921598 w 1447349"/>
              <a:gd name="connsiteY4" fmla="*/ 552450 h 1024709"/>
              <a:gd name="connsiteX5" fmla="*/ 896198 w 1447349"/>
              <a:gd name="connsiteY5" fmla="*/ 533400 h 1024709"/>
              <a:gd name="connsiteX6" fmla="*/ 877148 w 1447349"/>
              <a:gd name="connsiteY6" fmla="*/ 527050 h 1024709"/>
              <a:gd name="connsiteX7" fmla="*/ 832698 w 1447349"/>
              <a:gd name="connsiteY7" fmla="*/ 514350 h 1024709"/>
              <a:gd name="connsiteX8" fmla="*/ 794598 w 1447349"/>
              <a:gd name="connsiteY8" fmla="*/ 495300 h 1024709"/>
              <a:gd name="connsiteX9" fmla="*/ 775548 w 1447349"/>
              <a:gd name="connsiteY9" fmla="*/ 476250 h 1024709"/>
              <a:gd name="connsiteX10" fmla="*/ 756498 w 1447349"/>
              <a:gd name="connsiteY10" fmla="*/ 469900 h 1024709"/>
              <a:gd name="connsiteX11" fmla="*/ 705698 w 1447349"/>
              <a:gd name="connsiteY11" fmla="*/ 444500 h 1024709"/>
              <a:gd name="connsiteX12" fmla="*/ 686648 w 1447349"/>
              <a:gd name="connsiteY12" fmla="*/ 431800 h 1024709"/>
              <a:gd name="connsiteX13" fmla="*/ 654898 w 1447349"/>
              <a:gd name="connsiteY13" fmla="*/ 425450 h 1024709"/>
              <a:gd name="connsiteX14" fmla="*/ 635848 w 1447349"/>
              <a:gd name="connsiteY14" fmla="*/ 419100 h 1024709"/>
              <a:gd name="connsiteX15" fmla="*/ 616798 w 1447349"/>
              <a:gd name="connsiteY15" fmla="*/ 400050 h 1024709"/>
              <a:gd name="connsiteX16" fmla="*/ 597748 w 1447349"/>
              <a:gd name="connsiteY16" fmla="*/ 387350 h 1024709"/>
              <a:gd name="connsiteX17" fmla="*/ 559648 w 1447349"/>
              <a:gd name="connsiteY17" fmla="*/ 349250 h 1024709"/>
              <a:gd name="connsiteX18" fmla="*/ 540598 w 1447349"/>
              <a:gd name="connsiteY18" fmla="*/ 330200 h 1024709"/>
              <a:gd name="connsiteX19" fmla="*/ 527898 w 1447349"/>
              <a:gd name="connsiteY19" fmla="*/ 311150 h 1024709"/>
              <a:gd name="connsiteX20" fmla="*/ 470748 w 1447349"/>
              <a:gd name="connsiteY20" fmla="*/ 254000 h 1024709"/>
              <a:gd name="connsiteX21" fmla="*/ 464398 w 1447349"/>
              <a:gd name="connsiteY21" fmla="*/ 234950 h 1024709"/>
              <a:gd name="connsiteX22" fmla="*/ 413598 w 1447349"/>
              <a:gd name="connsiteY22" fmla="*/ 184150 h 1024709"/>
              <a:gd name="connsiteX23" fmla="*/ 394548 w 1447349"/>
              <a:gd name="connsiteY23" fmla="*/ 165100 h 1024709"/>
              <a:gd name="connsiteX24" fmla="*/ 375498 w 1447349"/>
              <a:gd name="connsiteY24" fmla="*/ 139700 h 1024709"/>
              <a:gd name="connsiteX25" fmla="*/ 356448 w 1447349"/>
              <a:gd name="connsiteY25" fmla="*/ 120650 h 1024709"/>
              <a:gd name="connsiteX26" fmla="*/ 331048 w 1447349"/>
              <a:gd name="connsiteY26" fmla="*/ 82550 h 1024709"/>
              <a:gd name="connsiteX27" fmla="*/ 286598 w 1447349"/>
              <a:gd name="connsiteY27" fmla="*/ 50800 h 1024709"/>
              <a:gd name="connsiteX28" fmla="*/ 261198 w 1447349"/>
              <a:gd name="connsiteY28" fmla="*/ 44450 h 1024709"/>
              <a:gd name="connsiteX29" fmla="*/ 153248 w 1447349"/>
              <a:gd name="connsiteY29" fmla="*/ 38100 h 1024709"/>
              <a:gd name="connsiteX30" fmla="*/ 108798 w 1447349"/>
              <a:gd name="connsiteY30" fmla="*/ 31750 h 1024709"/>
              <a:gd name="connsiteX31" fmla="*/ 70698 w 1447349"/>
              <a:gd name="connsiteY31" fmla="*/ 25400 h 1024709"/>
              <a:gd name="connsiteX32" fmla="*/ 7198 w 1447349"/>
              <a:gd name="connsiteY32" fmla="*/ 19050 h 1024709"/>
              <a:gd name="connsiteX33" fmla="*/ 19898 w 1447349"/>
              <a:gd name="connsiteY33" fmla="*/ 0 h 1024709"/>
              <a:gd name="connsiteX0" fmla="*/ 19898 w 1445748"/>
              <a:gd name="connsiteY0" fmla="*/ 0 h 1024709"/>
              <a:gd name="connsiteX1" fmla="*/ 19898 w 1445748"/>
              <a:gd name="connsiteY1" fmla="*/ 0 h 1024709"/>
              <a:gd name="connsiteX2" fmla="*/ 191348 w 1445748"/>
              <a:gd name="connsiteY2" fmla="*/ 927100 h 1024709"/>
              <a:gd name="connsiteX3" fmla="*/ 1429598 w 1445748"/>
              <a:gd name="connsiteY3" fmla="*/ 996950 h 1024709"/>
              <a:gd name="connsiteX4" fmla="*/ 896198 w 1445748"/>
              <a:gd name="connsiteY4" fmla="*/ 533400 h 1024709"/>
              <a:gd name="connsiteX5" fmla="*/ 877148 w 1445748"/>
              <a:gd name="connsiteY5" fmla="*/ 527050 h 1024709"/>
              <a:gd name="connsiteX6" fmla="*/ 832698 w 1445748"/>
              <a:gd name="connsiteY6" fmla="*/ 514350 h 1024709"/>
              <a:gd name="connsiteX7" fmla="*/ 794598 w 1445748"/>
              <a:gd name="connsiteY7" fmla="*/ 495300 h 1024709"/>
              <a:gd name="connsiteX8" fmla="*/ 775548 w 1445748"/>
              <a:gd name="connsiteY8" fmla="*/ 476250 h 1024709"/>
              <a:gd name="connsiteX9" fmla="*/ 756498 w 1445748"/>
              <a:gd name="connsiteY9" fmla="*/ 469900 h 1024709"/>
              <a:gd name="connsiteX10" fmla="*/ 705698 w 1445748"/>
              <a:gd name="connsiteY10" fmla="*/ 444500 h 1024709"/>
              <a:gd name="connsiteX11" fmla="*/ 686648 w 1445748"/>
              <a:gd name="connsiteY11" fmla="*/ 431800 h 1024709"/>
              <a:gd name="connsiteX12" fmla="*/ 654898 w 1445748"/>
              <a:gd name="connsiteY12" fmla="*/ 425450 h 1024709"/>
              <a:gd name="connsiteX13" fmla="*/ 635848 w 1445748"/>
              <a:gd name="connsiteY13" fmla="*/ 419100 h 1024709"/>
              <a:gd name="connsiteX14" fmla="*/ 616798 w 1445748"/>
              <a:gd name="connsiteY14" fmla="*/ 400050 h 1024709"/>
              <a:gd name="connsiteX15" fmla="*/ 597748 w 1445748"/>
              <a:gd name="connsiteY15" fmla="*/ 387350 h 1024709"/>
              <a:gd name="connsiteX16" fmla="*/ 559648 w 1445748"/>
              <a:gd name="connsiteY16" fmla="*/ 349250 h 1024709"/>
              <a:gd name="connsiteX17" fmla="*/ 540598 w 1445748"/>
              <a:gd name="connsiteY17" fmla="*/ 330200 h 1024709"/>
              <a:gd name="connsiteX18" fmla="*/ 527898 w 1445748"/>
              <a:gd name="connsiteY18" fmla="*/ 311150 h 1024709"/>
              <a:gd name="connsiteX19" fmla="*/ 470748 w 1445748"/>
              <a:gd name="connsiteY19" fmla="*/ 254000 h 1024709"/>
              <a:gd name="connsiteX20" fmla="*/ 464398 w 1445748"/>
              <a:gd name="connsiteY20" fmla="*/ 234950 h 1024709"/>
              <a:gd name="connsiteX21" fmla="*/ 413598 w 1445748"/>
              <a:gd name="connsiteY21" fmla="*/ 184150 h 1024709"/>
              <a:gd name="connsiteX22" fmla="*/ 394548 w 1445748"/>
              <a:gd name="connsiteY22" fmla="*/ 165100 h 1024709"/>
              <a:gd name="connsiteX23" fmla="*/ 375498 w 1445748"/>
              <a:gd name="connsiteY23" fmla="*/ 139700 h 1024709"/>
              <a:gd name="connsiteX24" fmla="*/ 356448 w 1445748"/>
              <a:gd name="connsiteY24" fmla="*/ 120650 h 1024709"/>
              <a:gd name="connsiteX25" fmla="*/ 331048 w 1445748"/>
              <a:gd name="connsiteY25" fmla="*/ 82550 h 1024709"/>
              <a:gd name="connsiteX26" fmla="*/ 286598 w 1445748"/>
              <a:gd name="connsiteY26" fmla="*/ 50800 h 1024709"/>
              <a:gd name="connsiteX27" fmla="*/ 261198 w 1445748"/>
              <a:gd name="connsiteY27" fmla="*/ 44450 h 1024709"/>
              <a:gd name="connsiteX28" fmla="*/ 153248 w 1445748"/>
              <a:gd name="connsiteY28" fmla="*/ 38100 h 1024709"/>
              <a:gd name="connsiteX29" fmla="*/ 108798 w 1445748"/>
              <a:gd name="connsiteY29" fmla="*/ 31750 h 1024709"/>
              <a:gd name="connsiteX30" fmla="*/ 70698 w 1445748"/>
              <a:gd name="connsiteY30" fmla="*/ 25400 h 1024709"/>
              <a:gd name="connsiteX31" fmla="*/ 7198 w 1445748"/>
              <a:gd name="connsiteY31" fmla="*/ 19050 h 1024709"/>
              <a:gd name="connsiteX32" fmla="*/ 19898 w 1445748"/>
              <a:gd name="connsiteY32" fmla="*/ 0 h 1024709"/>
              <a:gd name="connsiteX0" fmla="*/ 19898 w 1444735"/>
              <a:gd name="connsiteY0" fmla="*/ 0 h 1024709"/>
              <a:gd name="connsiteX1" fmla="*/ 19898 w 1444735"/>
              <a:gd name="connsiteY1" fmla="*/ 0 h 1024709"/>
              <a:gd name="connsiteX2" fmla="*/ 191348 w 1444735"/>
              <a:gd name="connsiteY2" fmla="*/ 927100 h 1024709"/>
              <a:gd name="connsiteX3" fmla="*/ 1429598 w 1444735"/>
              <a:gd name="connsiteY3" fmla="*/ 996950 h 1024709"/>
              <a:gd name="connsiteX4" fmla="*/ 877148 w 1444735"/>
              <a:gd name="connsiteY4" fmla="*/ 527050 h 1024709"/>
              <a:gd name="connsiteX5" fmla="*/ 832698 w 1444735"/>
              <a:gd name="connsiteY5" fmla="*/ 514350 h 1024709"/>
              <a:gd name="connsiteX6" fmla="*/ 794598 w 1444735"/>
              <a:gd name="connsiteY6" fmla="*/ 495300 h 1024709"/>
              <a:gd name="connsiteX7" fmla="*/ 775548 w 1444735"/>
              <a:gd name="connsiteY7" fmla="*/ 476250 h 1024709"/>
              <a:gd name="connsiteX8" fmla="*/ 756498 w 1444735"/>
              <a:gd name="connsiteY8" fmla="*/ 469900 h 1024709"/>
              <a:gd name="connsiteX9" fmla="*/ 705698 w 1444735"/>
              <a:gd name="connsiteY9" fmla="*/ 444500 h 1024709"/>
              <a:gd name="connsiteX10" fmla="*/ 686648 w 1444735"/>
              <a:gd name="connsiteY10" fmla="*/ 431800 h 1024709"/>
              <a:gd name="connsiteX11" fmla="*/ 654898 w 1444735"/>
              <a:gd name="connsiteY11" fmla="*/ 425450 h 1024709"/>
              <a:gd name="connsiteX12" fmla="*/ 635848 w 1444735"/>
              <a:gd name="connsiteY12" fmla="*/ 419100 h 1024709"/>
              <a:gd name="connsiteX13" fmla="*/ 616798 w 1444735"/>
              <a:gd name="connsiteY13" fmla="*/ 400050 h 1024709"/>
              <a:gd name="connsiteX14" fmla="*/ 597748 w 1444735"/>
              <a:gd name="connsiteY14" fmla="*/ 387350 h 1024709"/>
              <a:gd name="connsiteX15" fmla="*/ 559648 w 1444735"/>
              <a:gd name="connsiteY15" fmla="*/ 349250 h 1024709"/>
              <a:gd name="connsiteX16" fmla="*/ 540598 w 1444735"/>
              <a:gd name="connsiteY16" fmla="*/ 330200 h 1024709"/>
              <a:gd name="connsiteX17" fmla="*/ 527898 w 1444735"/>
              <a:gd name="connsiteY17" fmla="*/ 311150 h 1024709"/>
              <a:gd name="connsiteX18" fmla="*/ 470748 w 1444735"/>
              <a:gd name="connsiteY18" fmla="*/ 254000 h 1024709"/>
              <a:gd name="connsiteX19" fmla="*/ 464398 w 1444735"/>
              <a:gd name="connsiteY19" fmla="*/ 234950 h 1024709"/>
              <a:gd name="connsiteX20" fmla="*/ 413598 w 1444735"/>
              <a:gd name="connsiteY20" fmla="*/ 184150 h 1024709"/>
              <a:gd name="connsiteX21" fmla="*/ 394548 w 1444735"/>
              <a:gd name="connsiteY21" fmla="*/ 165100 h 1024709"/>
              <a:gd name="connsiteX22" fmla="*/ 375498 w 1444735"/>
              <a:gd name="connsiteY22" fmla="*/ 139700 h 1024709"/>
              <a:gd name="connsiteX23" fmla="*/ 356448 w 1444735"/>
              <a:gd name="connsiteY23" fmla="*/ 120650 h 1024709"/>
              <a:gd name="connsiteX24" fmla="*/ 331048 w 1444735"/>
              <a:gd name="connsiteY24" fmla="*/ 82550 h 1024709"/>
              <a:gd name="connsiteX25" fmla="*/ 286598 w 1444735"/>
              <a:gd name="connsiteY25" fmla="*/ 50800 h 1024709"/>
              <a:gd name="connsiteX26" fmla="*/ 261198 w 1444735"/>
              <a:gd name="connsiteY26" fmla="*/ 44450 h 1024709"/>
              <a:gd name="connsiteX27" fmla="*/ 153248 w 1444735"/>
              <a:gd name="connsiteY27" fmla="*/ 38100 h 1024709"/>
              <a:gd name="connsiteX28" fmla="*/ 108798 w 1444735"/>
              <a:gd name="connsiteY28" fmla="*/ 31750 h 1024709"/>
              <a:gd name="connsiteX29" fmla="*/ 70698 w 1444735"/>
              <a:gd name="connsiteY29" fmla="*/ 25400 h 1024709"/>
              <a:gd name="connsiteX30" fmla="*/ 7198 w 1444735"/>
              <a:gd name="connsiteY30" fmla="*/ 19050 h 1024709"/>
              <a:gd name="connsiteX31" fmla="*/ 19898 w 1444735"/>
              <a:gd name="connsiteY31" fmla="*/ 0 h 1024709"/>
              <a:gd name="connsiteX0" fmla="*/ 19898 w 1442335"/>
              <a:gd name="connsiteY0" fmla="*/ 0 h 1024709"/>
              <a:gd name="connsiteX1" fmla="*/ 19898 w 1442335"/>
              <a:gd name="connsiteY1" fmla="*/ 0 h 1024709"/>
              <a:gd name="connsiteX2" fmla="*/ 191348 w 1442335"/>
              <a:gd name="connsiteY2" fmla="*/ 927100 h 1024709"/>
              <a:gd name="connsiteX3" fmla="*/ 1429598 w 1442335"/>
              <a:gd name="connsiteY3" fmla="*/ 996950 h 1024709"/>
              <a:gd name="connsiteX4" fmla="*/ 832698 w 1442335"/>
              <a:gd name="connsiteY4" fmla="*/ 514350 h 1024709"/>
              <a:gd name="connsiteX5" fmla="*/ 794598 w 1442335"/>
              <a:gd name="connsiteY5" fmla="*/ 495300 h 1024709"/>
              <a:gd name="connsiteX6" fmla="*/ 775548 w 1442335"/>
              <a:gd name="connsiteY6" fmla="*/ 476250 h 1024709"/>
              <a:gd name="connsiteX7" fmla="*/ 756498 w 1442335"/>
              <a:gd name="connsiteY7" fmla="*/ 469900 h 1024709"/>
              <a:gd name="connsiteX8" fmla="*/ 705698 w 1442335"/>
              <a:gd name="connsiteY8" fmla="*/ 444500 h 1024709"/>
              <a:gd name="connsiteX9" fmla="*/ 686648 w 1442335"/>
              <a:gd name="connsiteY9" fmla="*/ 431800 h 1024709"/>
              <a:gd name="connsiteX10" fmla="*/ 654898 w 1442335"/>
              <a:gd name="connsiteY10" fmla="*/ 425450 h 1024709"/>
              <a:gd name="connsiteX11" fmla="*/ 635848 w 1442335"/>
              <a:gd name="connsiteY11" fmla="*/ 419100 h 1024709"/>
              <a:gd name="connsiteX12" fmla="*/ 616798 w 1442335"/>
              <a:gd name="connsiteY12" fmla="*/ 400050 h 1024709"/>
              <a:gd name="connsiteX13" fmla="*/ 597748 w 1442335"/>
              <a:gd name="connsiteY13" fmla="*/ 387350 h 1024709"/>
              <a:gd name="connsiteX14" fmla="*/ 559648 w 1442335"/>
              <a:gd name="connsiteY14" fmla="*/ 349250 h 1024709"/>
              <a:gd name="connsiteX15" fmla="*/ 540598 w 1442335"/>
              <a:gd name="connsiteY15" fmla="*/ 330200 h 1024709"/>
              <a:gd name="connsiteX16" fmla="*/ 527898 w 1442335"/>
              <a:gd name="connsiteY16" fmla="*/ 311150 h 1024709"/>
              <a:gd name="connsiteX17" fmla="*/ 470748 w 1442335"/>
              <a:gd name="connsiteY17" fmla="*/ 254000 h 1024709"/>
              <a:gd name="connsiteX18" fmla="*/ 464398 w 1442335"/>
              <a:gd name="connsiteY18" fmla="*/ 234950 h 1024709"/>
              <a:gd name="connsiteX19" fmla="*/ 413598 w 1442335"/>
              <a:gd name="connsiteY19" fmla="*/ 184150 h 1024709"/>
              <a:gd name="connsiteX20" fmla="*/ 394548 w 1442335"/>
              <a:gd name="connsiteY20" fmla="*/ 165100 h 1024709"/>
              <a:gd name="connsiteX21" fmla="*/ 375498 w 1442335"/>
              <a:gd name="connsiteY21" fmla="*/ 139700 h 1024709"/>
              <a:gd name="connsiteX22" fmla="*/ 356448 w 1442335"/>
              <a:gd name="connsiteY22" fmla="*/ 120650 h 1024709"/>
              <a:gd name="connsiteX23" fmla="*/ 331048 w 1442335"/>
              <a:gd name="connsiteY23" fmla="*/ 82550 h 1024709"/>
              <a:gd name="connsiteX24" fmla="*/ 286598 w 1442335"/>
              <a:gd name="connsiteY24" fmla="*/ 50800 h 1024709"/>
              <a:gd name="connsiteX25" fmla="*/ 261198 w 1442335"/>
              <a:gd name="connsiteY25" fmla="*/ 44450 h 1024709"/>
              <a:gd name="connsiteX26" fmla="*/ 153248 w 1442335"/>
              <a:gd name="connsiteY26" fmla="*/ 38100 h 1024709"/>
              <a:gd name="connsiteX27" fmla="*/ 108798 w 1442335"/>
              <a:gd name="connsiteY27" fmla="*/ 31750 h 1024709"/>
              <a:gd name="connsiteX28" fmla="*/ 70698 w 1442335"/>
              <a:gd name="connsiteY28" fmla="*/ 25400 h 1024709"/>
              <a:gd name="connsiteX29" fmla="*/ 7198 w 1442335"/>
              <a:gd name="connsiteY29" fmla="*/ 19050 h 1024709"/>
              <a:gd name="connsiteX30" fmla="*/ 19898 w 1442335"/>
              <a:gd name="connsiteY30" fmla="*/ 0 h 1024709"/>
              <a:gd name="connsiteX0" fmla="*/ 19898 w 1440478"/>
              <a:gd name="connsiteY0" fmla="*/ 0 h 1024709"/>
              <a:gd name="connsiteX1" fmla="*/ 19898 w 1440478"/>
              <a:gd name="connsiteY1" fmla="*/ 0 h 1024709"/>
              <a:gd name="connsiteX2" fmla="*/ 191348 w 1440478"/>
              <a:gd name="connsiteY2" fmla="*/ 927100 h 1024709"/>
              <a:gd name="connsiteX3" fmla="*/ 1429598 w 1440478"/>
              <a:gd name="connsiteY3" fmla="*/ 996950 h 1024709"/>
              <a:gd name="connsiteX4" fmla="*/ 794598 w 1440478"/>
              <a:gd name="connsiteY4" fmla="*/ 495300 h 1024709"/>
              <a:gd name="connsiteX5" fmla="*/ 775548 w 1440478"/>
              <a:gd name="connsiteY5" fmla="*/ 476250 h 1024709"/>
              <a:gd name="connsiteX6" fmla="*/ 756498 w 1440478"/>
              <a:gd name="connsiteY6" fmla="*/ 469900 h 1024709"/>
              <a:gd name="connsiteX7" fmla="*/ 705698 w 1440478"/>
              <a:gd name="connsiteY7" fmla="*/ 444500 h 1024709"/>
              <a:gd name="connsiteX8" fmla="*/ 686648 w 1440478"/>
              <a:gd name="connsiteY8" fmla="*/ 431800 h 1024709"/>
              <a:gd name="connsiteX9" fmla="*/ 654898 w 1440478"/>
              <a:gd name="connsiteY9" fmla="*/ 425450 h 1024709"/>
              <a:gd name="connsiteX10" fmla="*/ 635848 w 1440478"/>
              <a:gd name="connsiteY10" fmla="*/ 419100 h 1024709"/>
              <a:gd name="connsiteX11" fmla="*/ 616798 w 1440478"/>
              <a:gd name="connsiteY11" fmla="*/ 400050 h 1024709"/>
              <a:gd name="connsiteX12" fmla="*/ 597748 w 1440478"/>
              <a:gd name="connsiteY12" fmla="*/ 387350 h 1024709"/>
              <a:gd name="connsiteX13" fmla="*/ 559648 w 1440478"/>
              <a:gd name="connsiteY13" fmla="*/ 349250 h 1024709"/>
              <a:gd name="connsiteX14" fmla="*/ 540598 w 1440478"/>
              <a:gd name="connsiteY14" fmla="*/ 330200 h 1024709"/>
              <a:gd name="connsiteX15" fmla="*/ 527898 w 1440478"/>
              <a:gd name="connsiteY15" fmla="*/ 311150 h 1024709"/>
              <a:gd name="connsiteX16" fmla="*/ 470748 w 1440478"/>
              <a:gd name="connsiteY16" fmla="*/ 254000 h 1024709"/>
              <a:gd name="connsiteX17" fmla="*/ 464398 w 1440478"/>
              <a:gd name="connsiteY17" fmla="*/ 234950 h 1024709"/>
              <a:gd name="connsiteX18" fmla="*/ 413598 w 1440478"/>
              <a:gd name="connsiteY18" fmla="*/ 184150 h 1024709"/>
              <a:gd name="connsiteX19" fmla="*/ 394548 w 1440478"/>
              <a:gd name="connsiteY19" fmla="*/ 165100 h 1024709"/>
              <a:gd name="connsiteX20" fmla="*/ 375498 w 1440478"/>
              <a:gd name="connsiteY20" fmla="*/ 139700 h 1024709"/>
              <a:gd name="connsiteX21" fmla="*/ 356448 w 1440478"/>
              <a:gd name="connsiteY21" fmla="*/ 120650 h 1024709"/>
              <a:gd name="connsiteX22" fmla="*/ 331048 w 1440478"/>
              <a:gd name="connsiteY22" fmla="*/ 82550 h 1024709"/>
              <a:gd name="connsiteX23" fmla="*/ 286598 w 1440478"/>
              <a:gd name="connsiteY23" fmla="*/ 50800 h 1024709"/>
              <a:gd name="connsiteX24" fmla="*/ 261198 w 1440478"/>
              <a:gd name="connsiteY24" fmla="*/ 44450 h 1024709"/>
              <a:gd name="connsiteX25" fmla="*/ 153248 w 1440478"/>
              <a:gd name="connsiteY25" fmla="*/ 38100 h 1024709"/>
              <a:gd name="connsiteX26" fmla="*/ 108798 w 1440478"/>
              <a:gd name="connsiteY26" fmla="*/ 31750 h 1024709"/>
              <a:gd name="connsiteX27" fmla="*/ 70698 w 1440478"/>
              <a:gd name="connsiteY27" fmla="*/ 25400 h 1024709"/>
              <a:gd name="connsiteX28" fmla="*/ 7198 w 1440478"/>
              <a:gd name="connsiteY28" fmla="*/ 19050 h 1024709"/>
              <a:gd name="connsiteX29" fmla="*/ 19898 w 1440478"/>
              <a:gd name="connsiteY29" fmla="*/ 0 h 1024709"/>
              <a:gd name="connsiteX0" fmla="*/ 19898 w 1439650"/>
              <a:gd name="connsiteY0" fmla="*/ 0 h 1024709"/>
              <a:gd name="connsiteX1" fmla="*/ 19898 w 1439650"/>
              <a:gd name="connsiteY1" fmla="*/ 0 h 1024709"/>
              <a:gd name="connsiteX2" fmla="*/ 191348 w 1439650"/>
              <a:gd name="connsiteY2" fmla="*/ 927100 h 1024709"/>
              <a:gd name="connsiteX3" fmla="*/ 1429598 w 1439650"/>
              <a:gd name="connsiteY3" fmla="*/ 996950 h 1024709"/>
              <a:gd name="connsiteX4" fmla="*/ 775548 w 1439650"/>
              <a:gd name="connsiteY4" fmla="*/ 476250 h 1024709"/>
              <a:gd name="connsiteX5" fmla="*/ 756498 w 1439650"/>
              <a:gd name="connsiteY5" fmla="*/ 469900 h 1024709"/>
              <a:gd name="connsiteX6" fmla="*/ 705698 w 1439650"/>
              <a:gd name="connsiteY6" fmla="*/ 444500 h 1024709"/>
              <a:gd name="connsiteX7" fmla="*/ 686648 w 1439650"/>
              <a:gd name="connsiteY7" fmla="*/ 431800 h 1024709"/>
              <a:gd name="connsiteX8" fmla="*/ 654898 w 1439650"/>
              <a:gd name="connsiteY8" fmla="*/ 425450 h 1024709"/>
              <a:gd name="connsiteX9" fmla="*/ 635848 w 1439650"/>
              <a:gd name="connsiteY9" fmla="*/ 419100 h 1024709"/>
              <a:gd name="connsiteX10" fmla="*/ 616798 w 1439650"/>
              <a:gd name="connsiteY10" fmla="*/ 400050 h 1024709"/>
              <a:gd name="connsiteX11" fmla="*/ 597748 w 1439650"/>
              <a:gd name="connsiteY11" fmla="*/ 387350 h 1024709"/>
              <a:gd name="connsiteX12" fmla="*/ 559648 w 1439650"/>
              <a:gd name="connsiteY12" fmla="*/ 349250 h 1024709"/>
              <a:gd name="connsiteX13" fmla="*/ 540598 w 1439650"/>
              <a:gd name="connsiteY13" fmla="*/ 330200 h 1024709"/>
              <a:gd name="connsiteX14" fmla="*/ 527898 w 1439650"/>
              <a:gd name="connsiteY14" fmla="*/ 311150 h 1024709"/>
              <a:gd name="connsiteX15" fmla="*/ 470748 w 1439650"/>
              <a:gd name="connsiteY15" fmla="*/ 254000 h 1024709"/>
              <a:gd name="connsiteX16" fmla="*/ 464398 w 1439650"/>
              <a:gd name="connsiteY16" fmla="*/ 234950 h 1024709"/>
              <a:gd name="connsiteX17" fmla="*/ 413598 w 1439650"/>
              <a:gd name="connsiteY17" fmla="*/ 184150 h 1024709"/>
              <a:gd name="connsiteX18" fmla="*/ 394548 w 1439650"/>
              <a:gd name="connsiteY18" fmla="*/ 165100 h 1024709"/>
              <a:gd name="connsiteX19" fmla="*/ 375498 w 1439650"/>
              <a:gd name="connsiteY19" fmla="*/ 139700 h 1024709"/>
              <a:gd name="connsiteX20" fmla="*/ 356448 w 1439650"/>
              <a:gd name="connsiteY20" fmla="*/ 120650 h 1024709"/>
              <a:gd name="connsiteX21" fmla="*/ 331048 w 1439650"/>
              <a:gd name="connsiteY21" fmla="*/ 82550 h 1024709"/>
              <a:gd name="connsiteX22" fmla="*/ 286598 w 1439650"/>
              <a:gd name="connsiteY22" fmla="*/ 50800 h 1024709"/>
              <a:gd name="connsiteX23" fmla="*/ 261198 w 1439650"/>
              <a:gd name="connsiteY23" fmla="*/ 44450 h 1024709"/>
              <a:gd name="connsiteX24" fmla="*/ 153248 w 1439650"/>
              <a:gd name="connsiteY24" fmla="*/ 38100 h 1024709"/>
              <a:gd name="connsiteX25" fmla="*/ 108798 w 1439650"/>
              <a:gd name="connsiteY25" fmla="*/ 31750 h 1024709"/>
              <a:gd name="connsiteX26" fmla="*/ 70698 w 1439650"/>
              <a:gd name="connsiteY26" fmla="*/ 25400 h 1024709"/>
              <a:gd name="connsiteX27" fmla="*/ 7198 w 1439650"/>
              <a:gd name="connsiteY27" fmla="*/ 19050 h 1024709"/>
              <a:gd name="connsiteX28" fmla="*/ 19898 w 1439650"/>
              <a:gd name="connsiteY28" fmla="*/ 0 h 1024709"/>
              <a:gd name="connsiteX0" fmla="*/ 19898 w 1438935"/>
              <a:gd name="connsiteY0" fmla="*/ 0 h 1024709"/>
              <a:gd name="connsiteX1" fmla="*/ 19898 w 1438935"/>
              <a:gd name="connsiteY1" fmla="*/ 0 h 1024709"/>
              <a:gd name="connsiteX2" fmla="*/ 191348 w 1438935"/>
              <a:gd name="connsiteY2" fmla="*/ 927100 h 1024709"/>
              <a:gd name="connsiteX3" fmla="*/ 1429598 w 1438935"/>
              <a:gd name="connsiteY3" fmla="*/ 996950 h 1024709"/>
              <a:gd name="connsiteX4" fmla="*/ 756498 w 1438935"/>
              <a:gd name="connsiteY4" fmla="*/ 469900 h 1024709"/>
              <a:gd name="connsiteX5" fmla="*/ 705698 w 1438935"/>
              <a:gd name="connsiteY5" fmla="*/ 444500 h 1024709"/>
              <a:gd name="connsiteX6" fmla="*/ 686648 w 1438935"/>
              <a:gd name="connsiteY6" fmla="*/ 431800 h 1024709"/>
              <a:gd name="connsiteX7" fmla="*/ 654898 w 1438935"/>
              <a:gd name="connsiteY7" fmla="*/ 425450 h 1024709"/>
              <a:gd name="connsiteX8" fmla="*/ 635848 w 1438935"/>
              <a:gd name="connsiteY8" fmla="*/ 419100 h 1024709"/>
              <a:gd name="connsiteX9" fmla="*/ 616798 w 1438935"/>
              <a:gd name="connsiteY9" fmla="*/ 400050 h 1024709"/>
              <a:gd name="connsiteX10" fmla="*/ 597748 w 1438935"/>
              <a:gd name="connsiteY10" fmla="*/ 387350 h 1024709"/>
              <a:gd name="connsiteX11" fmla="*/ 559648 w 1438935"/>
              <a:gd name="connsiteY11" fmla="*/ 349250 h 1024709"/>
              <a:gd name="connsiteX12" fmla="*/ 540598 w 1438935"/>
              <a:gd name="connsiteY12" fmla="*/ 330200 h 1024709"/>
              <a:gd name="connsiteX13" fmla="*/ 527898 w 1438935"/>
              <a:gd name="connsiteY13" fmla="*/ 311150 h 1024709"/>
              <a:gd name="connsiteX14" fmla="*/ 470748 w 1438935"/>
              <a:gd name="connsiteY14" fmla="*/ 254000 h 1024709"/>
              <a:gd name="connsiteX15" fmla="*/ 464398 w 1438935"/>
              <a:gd name="connsiteY15" fmla="*/ 234950 h 1024709"/>
              <a:gd name="connsiteX16" fmla="*/ 413598 w 1438935"/>
              <a:gd name="connsiteY16" fmla="*/ 184150 h 1024709"/>
              <a:gd name="connsiteX17" fmla="*/ 394548 w 1438935"/>
              <a:gd name="connsiteY17" fmla="*/ 165100 h 1024709"/>
              <a:gd name="connsiteX18" fmla="*/ 375498 w 1438935"/>
              <a:gd name="connsiteY18" fmla="*/ 139700 h 1024709"/>
              <a:gd name="connsiteX19" fmla="*/ 356448 w 1438935"/>
              <a:gd name="connsiteY19" fmla="*/ 120650 h 1024709"/>
              <a:gd name="connsiteX20" fmla="*/ 331048 w 1438935"/>
              <a:gd name="connsiteY20" fmla="*/ 82550 h 1024709"/>
              <a:gd name="connsiteX21" fmla="*/ 286598 w 1438935"/>
              <a:gd name="connsiteY21" fmla="*/ 50800 h 1024709"/>
              <a:gd name="connsiteX22" fmla="*/ 261198 w 1438935"/>
              <a:gd name="connsiteY22" fmla="*/ 44450 h 1024709"/>
              <a:gd name="connsiteX23" fmla="*/ 153248 w 1438935"/>
              <a:gd name="connsiteY23" fmla="*/ 38100 h 1024709"/>
              <a:gd name="connsiteX24" fmla="*/ 108798 w 1438935"/>
              <a:gd name="connsiteY24" fmla="*/ 31750 h 1024709"/>
              <a:gd name="connsiteX25" fmla="*/ 70698 w 1438935"/>
              <a:gd name="connsiteY25" fmla="*/ 25400 h 1024709"/>
              <a:gd name="connsiteX26" fmla="*/ 7198 w 1438935"/>
              <a:gd name="connsiteY26" fmla="*/ 19050 h 1024709"/>
              <a:gd name="connsiteX27" fmla="*/ 19898 w 1438935"/>
              <a:gd name="connsiteY27" fmla="*/ 0 h 1024709"/>
              <a:gd name="connsiteX0" fmla="*/ 19898 w 1436988"/>
              <a:gd name="connsiteY0" fmla="*/ 0 h 1024709"/>
              <a:gd name="connsiteX1" fmla="*/ 19898 w 1436988"/>
              <a:gd name="connsiteY1" fmla="*/ 0 h 1024709"/>
              <a:gd name="connsiteX2" fmla="*/ 191348 w 1436988"/>
              <a:gd name="connsiteY2" fmla="*/ 927100 h 1024709"/>
              <a:gd name="connsiteX3" fmla="*/ 1429598 w 1436988"/>
              <a:gd name="connsiteY3" fmla="*/ 996950 h 1024709"/>
              <a:gd name="connsiteX4" fmla="*/ 705698 w 1436988"/>
              <a:gd name="connsiteY4" fmla="*/ 444500 h 1024709"/>
              <a:gd name="connsiteX5" fmla="*/ 686648 w 1436988"/>
              <a:gd name="connsiteY5" fmla="*/ 431800 h 1024709"/>
              <a:gd name="connsiteX6" fmla="*/ 654898 w 1436988"/>
              <a:gd name="connsiteY6" fmla="*/ 425450 h 1024709"/>
              <a:gd name="connsiteX7" fmla="*/ 635848 w 1436988"/>
              <a:gd name="connsiteY7" fmla="*/ 419100 h 1024709"/>
              <a:gd name="connsiteX8" fmla="*/ 616798 w 1436988"/>
              <a:gd name="connsiteY8" fmla="*/ 400050 h 1024709"/>
              <a:gd name="connsiteX9" fmla="*/ 597748 w 1436988"/>
              <a:gd name="connsiteY9" fmla="*/ 387350 h 1024709"/>
              <a:gd name="connsiteX10" fmla="*/ 559648 w 1436988"/>
              <a:gd name="connsiteY10" fmla="*/ 349250 h 1024709"/>
              <a:gd name="connsiteX11" fmla="*/ 540598 w 1436988"/>
              <a:gd name="connsiteY11" fmla="*/ 330200 h 1024709"/>
              <a:gd name="connsiteX12" fmla="*/ 527898 w 1436988"/>
              <a:gd name="connsiteY12" fmla="*/ 311150 h 1024709"/>
              <a:gd name="connsiteX13" fmla="*/ 470748 w 1436988"/>
              <a:gd name="connsiteY13" fmla="*/ 254000 h 1024709"/>
              <a:gd name="connsiteX14" fmla="*/ 464398 w 1436988"/>
              <a:gd name="connsiteY14" fmla="*/ 234950 h 1024709"/>
              <a:gd name="connsiteX15" fmla="*/ 413598 w 1436988"/>
              <a:gd name="connsiteY15" fmla="*/ 184150 h 1024709"/>
              <a:gd name="connsiteX16" fmla="*/ 394548 w 1436988"/>
              <a:gd name="connsiteY16" fmla="*/ 165100 h 1024709"/>
              <a:gd name="connsiteX17" fmla="*/ 375498 w 1436988"/>
              <a:gd name="connsiteY17" fmla="*/ 139700 h 1024709"/>
              <a:gd name="connsiteX18" fmla="*/ 356448 w 1436988"/>
              <a:gd name="connsiteY18" fmla="*/ 120650 h 1024709"/>
              <a:gd name="connsiteX19" fmla="*/ 331048 w 1436988"/>
              <a:gd name="connsiteY19" fmla="*/ 82550 h 1024709"/>
              <a:gd name="connsiteX20" fmla="*/ 286598 w 1436988"/>
              <a:gd name="connsiteY20" fmla="*/ 50800 h 1024709"/>
              <a:gd name="connsiteX21" fmla="*/ 261198 w 1436988"/>
              <a:gd name="connsiteY21" fmla="*/ 44450 h 1024709"/>
              <a:gd name="connsiteX22" fmla="*/ 153248 w 1436988"/>
              <a:gd name="connsiteY22" fmla="*/ 38100 h 1024709"/>
              <a:gd name="connsiteX23" fmla="*/ 108798 w 1436988"/>
              <a:gd name="connsiteY23" fmla="*/ 31750 h 1024709"/>
              <a:gd name="connsiteX24" fmla="*/ 70698 w 1436988"/>
              <a:gd name="connsiteY24" fmla="*/ 25400 h 1024709"/>
              <a:gd name="connsiteX25" fmla="*/ 7198 w 1436988"/>
              <a:gd name="connsiteY25" fmla="*/ 19050 h 1024709"/>
              <a:gd name="connsiteX26" fmla="*/ 19898 w 1436988"/>
              <a:gd name="connsiteY26" fmla="*/ 0 h 1024709"/>
              <a:gd name="connsiteX0" fmla="*/ 19898 w 1436374"/>
              <a:gd name="connsiteY0" fmla="*/ 0 h 1024709"/>
              <a:gd name="connsiteX1" fmla="*/ 19898 w 1436374"/>
              <a:gd name="connsiteY1" fmla="*/ 0 h 1024709"/>
              <a:gd name="connsiteX2" fmla="*/ 191348 w 1436374"/>
              <a:gd name="connsiteY2" fmla="*/ 927100 h 1024709"/>
              <a:gd name="connsiteX3" fmla="*/ 1429598 w 1436374"/>
              <a:gd name="connsiteY3" fmla="*/ 996950 h 1024709"/>
              <a:gd name="connsiteX4" fmla="*/ 686648 w 1436374"/>
              <a:gd name="connsiteY4" fmla="*/ 431800 h 1024709"/>
              <a:gd name="connsiteX5" fmla="*/ 654898 w 1436374"/>
              <a:gd name="connsiteY5" fmla="*/ 425450 h 1024709"/>
              <a:gd name="connsiteX6" fmla="*/ 635848 w 1436374"/>
              <a:gd name="connsiteY6" fmla="*/ 419100 h 1024709"/>
              <a:gd name="connsiteX7" fmla="*/ 616798 w 1436374"/>
              <a:gd name="connsiteY7" fmla="*/ 400050 h 1024709"/>
              <a:gd name="connsiteX8" fmla="*/ 597748 w 1436374"/>
              <a:gd name="connsiteY8" fmla="*/ 387350 h 1024709"/>
              <a:gd name="connsiteX9" fmla="*/ 559648 w 1436374"/>
              <a:gd name="connsiteY9" fmla="*/ 349250 h 1024709"/>
              <a:gd name="connsiteX10" fmla="*/ 540598 w 1436374"/>
              <a:gd name="connsiteY10" fmla="*/ 330200 h 1024709"/>
              <a:gd name="connsiteX11" fmla="*/ 527898 w 1436374"/>
              <a:gd name="connsiteY11" fmla="*/ 311150 h 1024709"/>
              <a:gd name="connsiteX12" fmla="*/ 470748 w 1436374"/>
              <a:gd name="connsiteY12" fmla="*/ 254000 h 1024709"/>
              <a:gd name="connsiteX13" fmla="*/ 464398 w 1436374"/>
              <a:gd name="connsiteY13" fmla="*/ 234950 h 1024709"/>
              <a:gd name="connsiteX14" fmla="*/ 413598 w 1436374"/>
              <a:gd name="connsiteY14" fmla="*/ 184150 h 1024709"/>
              <a:gd name="connsiteX15" fmla="*/ 394548 w 1436374"/>
              <a:gd name="connsiteY15" fmla="*/ 165100 h 1024709"/>
              <a:gd name="connsiteX16" fmla="*/ 375498 w 1436374"/>
              <a:gd name="connsiteY16" fmla="*/ 139700 h 1024709"/>
              <a:gd name="connsiteX17" fmla="*/ 356448 w 1436374"/>
              <a:gd name="connsiteY17" fmla="*/ 120650 h 1024709"/>
              <a:gd name="connsiteX18" fmla="*/ 331048 w 1436374"/>
              <a:gd name="connsiteY18" fmla="*/ 82550 h 1024709"/>
              <a:gd name="connsiteX19" fmla="*/ 286598 w 1436374"/>
              <a:gd name="connsiteY19" fmla="*/ 50800 h 1024709"/>
              <a:gd name="connsiteX20" fmla="*/ 261198 w 1436374"/>
              <a:gd name="connsiteY20" fmla="*/ 44450 h 1024709"/>
              <a:gd name="connsiteX21" fmla="*/ 153248 w 1436374"/>
              <a:gd name="connsiteY21" fmla="*/ 38100 h 1024709"/>
              <a:gd name="connsiteX22" fmla="*/ 108798 w 1436374"/>
              <a:gd name="connsiteY22" fmla="*/ 31750 h 1024709"/>
              <a:gd name="connsiteX23" fmla="*/ 70698 w 1436374"/>
              <a:gd name="connsiteY23" fmla="*/ 25400 h 1024709"/>
              <a:gd name="connsiteX24" fmla="*/ 7198 w 1436374"/>
              <a:gd name="connsiteY24" fmla="*/ 19050 h 1024709"/>
              <a:gd name="connsiteX25" fmla="*/ 19898 w 1436374"/>
              <a:gd name="connsiteY25" fmla="*/ 0 h 1024709"/>
              <a:gd name="connsiteX0" fmla="*/ 19898 w 1435383"/>
              <a:gd name="connsiteY0" fmla="*/ 0 h 1024709"/>
              <a:gd name="connsiteX1" fmla="*/ 19898 w 1435383"/>
              <a:gd name="connsiteY1" fmla="*/ 0 h 1024709"/>
              <a:gd name="connsiteX2" fmla="*/ 191348 w 1435383"/>
              <a:gd name="connsiteY2" fmla="*/ 927100 h 1024709"/>
              <a:gd name="connsiteX3" fmla="*/ 1429598 w 1435383"/>
              <a:gd name="connsiteY3" fmla="*/ 996950 h 1024709"/>
              <a:gd name="connsiteX4" fmla="*/ 654898 w 1435383"/>
              <a:gd name="connsiteY4" fmla="*/ 425450 h 1024709"/>
              <a:gd name="connsiteX5" fmla="*/ 635848 w 1435383"/>
              <a:gd name="connsiteY5" fmla="*/ 419100 h 1024709"/>
              <a:gd name="connsiteX6" fmla="*/ 616798 w 1435383"/>
              <a:gd name="connsiteY6" fmla="*/ 400050 h 1024709"/>
              <a:gd name="connsiteX7" fmla="*/ 597748 w 1435383"/>
              <a:gd name="connsiteY7" fmla="*/ 387350 h 1024709"/>
              <a:gd name="connsiteX8" fmla="*/ 559648 w 1435383"/>
              <a:gd name="connsiteY8" fmla="*/ 349250 h 1024709"/>
              <a:gd name="connsiteX9" fmla="*/ 540598 w 1435383"/>
              <a:gd name="connsiteY9" fmla="*/ 330200 h 1024709"/>
              <a:gd name="connsiteX10" fmla="*/ 527898 w 1435383"/>
              <a:gd name="connsiteY10" fmla="*/ 311150 h 1024709"/>
              <a:gd name="connsiteX11" fmla="*/ 470748 w 1435383"/>
              <a:gd name="connsiteY11" fmla="*/ 254000 h 1024709"/>
              <a:gd name="connsiteX12" fmla="*/ 464398 w 1435383"/>
              <a:gd name="connsiteY12" fmla="*/ 234950 h 1024709"/>
              <a:gd name="connsiteX13" fmla="*/ 413598 w 1435383"/>
              <a:gd name="connsiteY13" fmla="*/ 184150 h 1024709"/>
              <a:gd name="connsiteX14" fmla="*/ 394548 w 1435383"/>
              <a:gd name="connsiteY14" fmla="*/ 165100 h 1024709"/>
              <a:gd name="connsiteX15" fmla="*/ 375498 w 1435383"/>
              <a:gd name="connsiteY15" fmla="*/ 139700 h 1024709"/>
              <a:gd name="connsiteX16" fmla="*/ 356448 w 1435383"/>
              <a:gd name="connsiteY16" fmla="*/ 120650 h 1024709"/>
              <a:gd name="connsiteX17" fmla="*/ 331048 w 1435383"/>
              <a:gd name="connsiteY17" fmla="*/ 82550 h 1024709"/>
              <a:gd name="connsiteX18" fmla="*/ 286598 w 1435383"/>
              <a:gd name="connsiteY18" fmla="*/ 50800 h 1024709"/>
              <a:gd name="connsiteX19" fmla="*/ 261198 w 1435383"/>
              <a:gd name="connsiteY19" fmla="*/ 44450 h 1024709"/>
              <a:gd name="connsiteX20" fmla="*/ 153248 w 1435383"/>
              <a:gd name="connsiteY20" fmla="*/ 38100 h 1024709"/>
              <a:gd name="connsiteX21" fmla="*/ 108798 w 1435383"/>
              <a:gd name="connsiteY21" fmla="*/ 31750 h 1024709"/>
              <a:gd name="connsiteX22" fmla="*/ 70698 w 1435383"/>
              <a:gd name="connsiteY22" fmla="*/ 25400 h 1024709"/>
              <a:gd name="connsiteX23" fmla="*/ 7198 w 1435383"/>
              <a:gd name="connsiteY23" fmla="*/ 19050 h 1024709"/>
              <a:gd name="connsiteX24" fmla="*/ 19898 w 1435383"/>
              <a:gd name="connsiteY24" fmla="*/ 0 h 1024709"/>
              <a:gd name="connsiteX0" fmla="*/ 19898 w 1435407"/>
              <a:gd name="connsiteY0" fmla="*/ 0 h 1024709"/>
              <a:gd name="connsiteX1" fmla="*/ 19898 w 1435407"/>
              <a:gd name="connsiteY1" fmla="*/ 0 h 1024709"/>
              <a:gd name="connsiteX2" fmla="*/ 191348 w 1435407"/>
              <a:gd name="connsiteY2" fmla="*/ 927100 h 1024709"/>
              <a:gd name="connsiteX3" fmla="*/ 1429598 w 1435407"/>
              <a:gd name="connsiteY3" fmla="*/ 996950 h 1024709"/>
              <a:gd name="connsiteX4" fmla="*/ 654898 w 1435407"/>
              <a:gd name="connsiteY4" fmla="*/ 425450 h 1024709"/>
              <a:gd name="connsiteX5" fmla="*/ 616798 w 1435407"/>
              <a:gd name="connsiteY5" fmla="*/ 400050 h 1024709"/>
              <a:gd name="connsiteX6" fmla="*/ 597748 w 1435407"/>
              <a:gd name="connsiteY6" fmla="*/ 387350 h 1024709"/>
              <a:gd name="connsiteX7" fmla="*/ 559648 w 1435407"/>
              <a:gd name="connsiteY7" fmla="*/ 349250 h 1024709"/>
              <a:gd name="connsiteX8" fmla="*/ 540598 w 1435407"/>
              <a:gd name="connsiteY8" fmla="*/ 330200 h 1024709"/>
              <a:gd name="connsiteX9" fmla="*/ 527898 w 1435407"/>
              <a:gd name="connsiteY9" fmla="*/ 311150 h 1024709"/>
              <a:gd name="connsiteX10" fmla="*/ 470748 w 1435407"/>
              <a:gd name="connsiteY10" fmla="*/ 254000 h 1024709"/>
              <a:gd name="connsiteX11" fmla="*/ 464398 w 1435407"/>
              <a:gd name="connsiteY11" fmla="*/ 234950 h 1024709"/>
              <a:gd name="connsiteX12" fmla="*/ 413598 w 1435407"/>
              <a:gd name="connsiteY12" fmla="*/ 184150 h 1024709"/>
              <a:gd name="connsiteX13" fmla="*/ 394548 w 1435407"/>
              <a:gd name="connsiteY13" fmla="*/ 165100 h 1024709"/>
              <a:gd name="connsiteX14" fmla="*/ 375498 w 1435407"/>
              <a:gd name="connsiteY14" fmla="*/ 139700 h 1024709"/>
              <a:gd name="connsiteX15" fmla="*/ 356448 w 1435407"/>
              <a:gd name="connsiteY15" fmla="*/ 120650 h 1024709"/>
              <a:gd name="connsiteX16" fmla="*/ 331048 w 1435407"/>
              <a:gd name="connsiteY16" fmla="*/ 82550 h 1024709"/>
              <a:gd name="connsiteX17" fmla="*/ 286598 w 1435407"/>
              <a:gd name="connsiteY17" fmla="*/ 50800 h 1024709"/>
              <a:gd name="connsiteX18" fmla="*/ 261198 w 1435407"/>
              <a:gd name="connsiteY18" fmla="*/ 44450 h 1024709"/>
              <a:gd name="connsiteX19" fmla="*/ 153248 w 1435407"/>
              <a:gd name="connsiteY19" fmla="*/ 38100 h 1024709"/>
              <a:gd name="connsiteX20" fmla="*/ 108798 w 1435407"/>
              <a:gd name="connsiteY20" fmla="*/ 31750 h 1024709"/>
              <a:gd name="connsiteX21" fmla="*/ 70698 w 1435407"/>
              <a:gd name="connsiteY21" fmla="*/ 25400 h 1024709"/>
              <a:gd name="connsiteX22" fmla="*/ 7198 w 1435407"/>
              <a:gd name="connsiteY22" fmla="*/ 19050 h 1024709"/>
              <a:gd name="connsiteX23" fmla="*/ 19898 w 1435407"/>
              <a:gd name="connsiteY23" fmla="*/ 0 h 1024709"/>
              <a:gd name="connsiteX0" fmla="*/ 19898 w 1434343"/>
              <a:gd name="connsiteY0" fmla="*/ 0 h 1024709"/>
              <a:gd name="connsiteX1" fmla="*/ 19898 w 1434343"/>
              <a:gd name="connsiteY1" fmla="*/ 0 h 1024709"/>
              <a:gd name="connsiteX2" fmla="*/ 191348 w 1434343"/>
              <a:gd name="connsiteY2" fmla="*/ 927100 h 1024709"/>
              <a:gd name="connsiteX3" fmla="*/ 1429598 w 1434343"/>
              <a:gd name="connsiteY3" fmla="*/ 996950 h 1024709"/>
              <a:gd name="connsiteX4" fmla="*/ 616798 w 1434343"/>
              <a:gd name="connsiteY4" fmla="*/ 400050 h 1024709"/>
              <a:gd name="connsiteX5" fmla="*/ 597748 w 1434343"/>
              <a:gd name="connsiteY5" fmla="*/ 387350 h 1024709"/>
              <a:gd name="connsiteX6" fmla="*/ 559648 w 1434343"/>
              <a:gd name="connsiteY6" fmla="*/ 349250 h 1024709"/>
              <a:gd name="connsiteX7" fmla="*/ 540598 w 1434343"/>
              <a:gd name="connsiteY7" fmla="*/ 330200 h 1024709"/>
              <a:gd name="connsiteX8" fmla="*/ 527898 w 1434343"/>
              <a:gd name="connsiteY8" fmla="*/ 311150 h 1024709"/>
              <a:gd name="connsiteX9" fmla="*/ 470748 w 1434343"/>
              <a:gd name="connsiteY9" fmla="*/ 254000 h 1024709"/>
              <a:gd name="connsiteX10" fmla="*/ 464398 w 1434343"/>
              <a:gd name="connsiteY10" fmla="*/ 234950 h 1024709"/>
              <a:gd name="connsiteX11" fmla="*/ 413598 w 1434343"/>
              <a:gd name="connsiteY11" fmla="*/ 184150 h 1024709"/>
              <a:gd name="connsiteX12" fmla="*/ 394548 w 1434343"/>
              <a:gd name="connsiteY12" fmla="*/ 165100 h 1024709"/>
              <a:gd name="connsiteX13" fmla="*/ 375498 w 1434343"/>
              <a:gd name="connsiteY13" fmla="*/ 139700 h 1024709"/>
              <a:gd name="connsiteX14" fmla="*/ 356448 w 1434343"/>
              <a:gd name="connsiteY14" fmla="*/ 120650 h 1024709"/>
              <a:gd name="connsiteX15" fmla="*/ 331048 w 1434343"/>
              <a:gd name="connsiteY15" fmla="*/ 82550 h 1024709"/>
              <a:gd name="connsiteX16" fmla="*/ 286598 w 1434343"/>
              <a:gd name="connsiteY16" fmla="*/ 50800 h 1024709"/>
              <a:gd name="connsiteX17" fmla="*/ 261198 w 1434343"/>
              <a:gd name="connsiteY17" fmla="*/ 44450 h 1024709"/>
              <a:gd name="connsiteX18" fmla="*/ 153248 w 1434343"/>
              <a:gd name="connsiteY18" fmla="*/ 38100 h 1024709"/>
              <a:gd name="connsiteX19" fmla="*/ 108798 w 1434343"/>
              <a:gd name="connsiteY19" fmla="*/ 31750 h 1024709"/>
              <a:gd name="connsiteX20" fmla="*/ 70698 w 1434343"/>
              <a:gd name="connsiteY20" fmla="*/ 25400 h 1024709"/>
              <a:gd name="connsiteX21" fmla="*/ 7198 w 1434343"/>
              <a:gd name="connsiteY21" fmla="*/ 19050 h 1024709"/>
              <a:gd name="connsiteX22" fmla="*/ 19898 w 1434343"/>
              <a:gd name="connsiteY22" fmla="*/ 0 h 1024709"/>
              <a:gd name="connsiteX0" fmla="*/ 19898 w 1434380"/>
              <a:gd name="connsiteY0" fmla="*/ 0 h 1024709"/>
              <a:gd name="connsiteX1" fmla="*/ 19898 w 1434380"/>
              <a:gd name="connsiteY1" fmla="*/ 0 h 1024709"/>
              <a:gd name="connsiteX2" fmla="*/ 191348 w 1434380"/>
              <a:gd name="connsiteY2" fmla="*/ 927100 h 1024709"/>
              <a:gd name="connsiteX3" fmla="*/ 1429598 w 1434380"/>
              <a:gd name="connsiteY3" fmla="*/ 996950 h 1024709"/>
              <a:gd name="connsiteX4" fmla="*/ 616798 w 1434380"/>
              <a:gd name="connsiteY4" fmla="*/ 400050 h 1024709"/>
              <a:gd name="connsiteX5" fmla="*/ 559648 w 1434380"/>
              <a:gd name="connsiteY5" fmla="*/ 349250 h 1024709"/>
              <a:gd name="connsiteX6" fmla="*/ 540598 w 1434380"/>
              <a:gd name="connsiteY6" fmla="*/ 330200 h 1024709"/>
              <a:gd name="connsiteX7" fmla="*/ 527898 w 1434380"/>
              <a:gd name="connsiteY7" fmla="*/ 311150 h 1024709"/>
              <a:gd name="connsiteX8" fmla="*/ 470748 w 1434380"/>
              <a:gd name="connsiteY8" fmla="*/ 254000 h 1024709"/>
              <a:gd name="connsiteX9" fmla="*/ 464398 w 1434380"/>
              <a:gd name="connsiteY9" fmla="*/ 234950 h 1024709"/>
              <a:gd name="connsiteX10" fmla="*/ 413598 w 1434380"/>
              <a:gd name="connsiteY10" fmla="*/ 184150 h 1024709"/>
              <a:gd name="connsiteX11" fmla="*/ 394548 w 1434380"/>
              <a:gd name="connsiteY11" fmla="*/ 165100 h 1024709"/>
              <a:gd name="connsiteX12" fmla="*/ 375498 w 1434380"/>
              <a:gd name="connsiteY12" fmla="*/ 139700 h 1024709"/>
              <a:gd name="connsiteX13" fmla="*/ 356448 w 1434380"/>
              <a:gd name="connsiteY13" fmla="*/ 120650 h 1024709"/>
              <a:gd name="connsiteX14" fmla="*/ 331048 w 1434380"/>
              <a:gd name="connsiteY14" fmla="*/ 82550 h 1024709"/>
              <a:gd name="connsiteX15" fmla="*/ 286598 w 1434380"/>
              <a:gd name="connsiteY15" fmla="*/ 50800 h 1024709"/>
              <a:gd name="connsiteX16" fmla="*/ 261198 w 1434380"/>
              <a:gd name="connsiteY16" fmla="*/ 44450 h 1024709"/>
              <a:gd name="connsiteX17" fmla="*/ 153248 w 1434380"/>
              <a:gd name="connsiteY17" fmla="*/ 38100 h 1024709"/>
              <a:gd name="connsiteX18" fmla="*/ 108798 w 1434380"/>
              <a:gd name="connsiteY18" fmla="*/ 31750 h 1024709"/>
              <a:gd name="connsiteX19" fmla="*/ 70698 w 1434380"/>
              <a:gd name="connsiteY19" fmla="*/ 25400 h 1024709"/>
              <a:gd name="connsiteX20" fmla="*/ 7198 w 1434380"/>
              <a:gd name="connsiteY20" fmla="*/ 19050 h 1024709"/>
              <a:gd name="connsiteX21" fmla="*/ 19898 w 1434380"/>
              <a:gd name="connsiteY21" fmla="*/ 0 h 1024709"/>
              <a:gd name="connsiteX0" fmla="*/ 19898 w 1434399"/>
              <a:gd name="connsiteY0" fmla="*/ 0 h 1024709"/>
              <a:gd name="connsiteX1" fmla="*/ 19898 w 1434399"/>
              <a:gd name="connsiteY1" fmla="*/ 0 h 1024709"/>
              <a:gd name="connsiteX2" fmla="*/ 191348 w 1434399"/>
              <a:gd name="connsiteY2" fmla="*/ 927100 h 1024709"/>
              <a:gd name="connsiteX3" fmla="*/ 1429598 w 1434399"/>
              <a:gd name="connsiteY3" fmla="*/ 996950 h 1024709"/>
              <a:gd name="connsiteX4" fmla="*/ 616798 w 1434399"/>
              <a:gd name="connsiteY4" fmla="*/ 400050 h 1024709"/>
              <a:gd name="connsiteX5" fmla="*/ 540598 w 1434399"/>
              <a:gd name="connsiteY5" fmla="*/ 330200 h 1024709"/>
              <a:gd name="connsiteX6" fmla="*/ 527898 w 1434399"/>
              <a:gd name="connsiteY6" fmla="*/ 311150 h 1024709"/>
              <a:gd name="connsiteX7" fmla="*/ 470748 w 1434399"/>
              <a:gd name="connsiteY7" fmla="*/ 254000 h 1024709"/>
              <a:gd name="connsiteX8" fmla="*/ 464398 w 1434399"/>
              <a:gd name="connsiteY8" fmla="*/ 234950 h 1024709"/>
              <a:gd name="connsiteX9" fmla="*/ 413598 w 1434399"/>
              <a:gd name="connsiteY9" fmla="*/ 184150 h 1024709"/>
              <a:gd name="connsiteX10" fmla="*/ 394548 w 1434399"/>
              <a:gd name="connsiteY10" fmla="*/ 165100 h 1024709"/>
              <a:gd name="connsiteX11" fmla="*/ 375498 w 1434399"/>
              <a:gd name="connsiteY11" fmla="*/ 139700 h 1024709"/>
              <a:gd name="connsiteX12" fmla="*/ 356448 w 1434399"/>
              <a:gd name="connsiteY12" fmla="*/ 120650 h 1024709"/>
              <a:gd name="connsiteX13" fmla="*/ 331048 w 1434399"/>
              <a:gd name="connsiteY13" fmla="*/ 82550 h 1024709"/>
              <a:gd name="connsiteX14" fmla="*/ 286598 w 1434399"/>
              <a:gd name="connsiteY14" fmla="*/ 50800 h 1024709"/>
              <a:gd name="connsiteX15" fmla="*/ 261198 w 1434399"/>
              <a:gd name="connsiteY15" fmla="*/ 44450 h 1024709"/>
              <a:gd name="connsiteX16" fmla="*/ 153248 w 1434399"/>
              <a:gd name="connsiteY16" fmla="*/ 38100 h 1024709"/>
              <a:gd name="connsiteX17" fmla="*/ 108798 w 1434399"/>
              <a:gd name="connsiteY17" fmla="*/ 31750 h 1024709"/>
              <a:gd name="connsiteX18" fmla="*/ 70698 w 1434399"/>
              <a:gd name="connsiteY18" fmla="*/ 25400 h 1024709"/>
              <a:gd name="connsiteX19" fmla="*/ 7198 w 1434399"/>
              <a:gd name="connsiteY19" fmla="*/ 19050 h 1024709"/>
              <a:gd name="connsiteX20" fmla="*/ 19898 w 1434399"/>
              <a:gd name="connsiteY20" fmla="*/ 0 h 1024709"/>
              <a:gd name="connsiteX0" fmla="*/ 19898 w 1432631"/>
              <a:gd name="connsiteY0" fmla="*/ 0 h 1024709"/>
              <a:gd name="connsiteX1" fmla="*/ 19898 w 1432631"/>
              <a:gd name="connsiteY1" fmla="*/ 0 h 1024709"/>
              <a:gd name="connsiteX2" fmla="*/ 191348 w 1432631"/>
              <a:gd name="connsiteY2" fmla="*/ 927100 h 1024709"/>
              <a:gd name="connsiteX3" fmla="*/ 1429598 w 1432631"/>
              <a:gd name="connsiteY3" fmla="*/ 996950 h 1024709"/>
              <a:gd name="connsiteX4" fmla="*/ 540598 w 1432631"/>
              <a:gd name="connsiteY4" fmla="*/ 330200 h 1024709"/>
              <a:gd name="connsiteX5" fmla="*/ 527898 w 1432631"/>
              <a:gd name="connsiteY5" fmla="*/ 311150 h 1024709"/>
              <a:gd name="connsiteX6" fmla="*/ 470748 w 1432631"/>
              <a:gd name="connsiteY6" fmla="*/ 254000 h 1024709"/>
              <a:gd name="connsiteX7" fmla="*/ 464398 w 1432631"/>
              <a:gd name="connsiteY7" fmla="*/ 234950 h 1024709"/>
              <a:gd name="connsiteX8" fmla="*/ 413598 w 1432631"/>
              <a:gd name="connsiteY8" fmla="*/ 184150 h 1024709"/>
              <a:gd name="connsiteX9" fmla="*/ 394548 w 1432631"/>
              <a:gd name="connsiteY9" fmla="*/ 165100 h 1024709"/>
              <a:gd name="connsiteX10" fmla="*/ 375498 w 1432631"/>
              <a:gd name="connsiteY10" fmla="*/ 139700 h 1024709"/>
              <a:gd name="connsiteX11" fmla="*/ 356448 w 1432631"/>
              <a:gd name="connsiteY11" fmla="*/ 120650 h 1024709"/>
              <a:gd name="connsiteX12" fmla="*/ 331048 w 1432631"/>
              <a:gd name="connsiteY12" fmla="*/ 82550 h 1024709"/>
              <a:gd name="connsiteX13" fmla="*/ 286598 w 1432631"/>
              <a:gd name="connsiteY13" fmla="*/ 50800 h 1024709"/>
              <a:gd name="connsiteX14" fmla="*/ 261198 w 1432631"/>
              <a:gd name="connsiteY14" fmla="*/ 44450 h 1024709"/>
              <a:gd name="connsiteX15" fmla="*/ 153248 w 1432631"/>
              <a:gd name="connsiteY15" fmla="*/ 38100 h 1024709"/>
              <a:gd name="connsiteX16" fmla="*/ 108798 w 1432631"/>
              <a:gd name="connsiteY16" fmla="*/ 31750 h 1024709"/>
              <a:gd name="connsiteX17" fmla="*/ 70698 w 1432631"/>
              <a:gd name="connsiteY17" fmla="*/ 25400 h 1024709"/>
              <a:gd name="connsiteX18" fmla="*/ 7198 w 1432631"/>
              <a:gd name="connsiteY18" fmla="*/ 19050 h 1024709"/>
              <a:gd name="connsiteX19" fmla="*/ 19898 w 1432631"/>
              <a:gd name="connsiteY19" fmla="*/ 0 h 1024709"/>
              <a:gd name="connsiteX0" fmla="*/ 19898 w 1432666"/>
              <a:gd name="connsiteY0" fmla="*/ 0 h 1024709"/>
              <a:gd name="connsiteX1" fmla="*/ 19898 w 1432666"/>
              <a:gd name="connsiteY1" fmla="*/ 0 h 1024709"/>
              <a:gd name="connsiteX2" fmla="*/ 191348 w 1432666"/>
              <a:gd name="connsiteY2" fmla="*/ 927100 h 1024709"/>
              <a:gd name="connsiteX3" fmla="*/ 1429598 w 1432666"/>
              <a:gd name="connsiteY3" fmla="*/ 996950 h 1024709"/>
              <a:gd name="connsiteX4" fmla="*/ 540598 w 1432666"/>
              <a:gd name="connsiteY4" fmla="*/ 330200 h 1024709"/>
              <a:gd name="connsiteX5" fmla="*/ 470748 w 1432666"/>
              <a:gd name="connsiteY5" fmla="*/ 254000 h 1024709"/>
              <a:gd name="connsiteX6" fmla="*/ 464398 w 1432666"/>
              <a:gd name="connsiteY6" fmla="*/ 234950 h 1024709"/>
              <a:gd name="connsiteX7" fmla="*/ 413598 w 1432666"/>
              <a:gd name="connsiteY7" fmla="*/ 184150 h 1024709"/>
              <a:gd name="connsiteX8" fmla="*/ 394548 w 1432666"/>
              <a:gd name="connsiteY8" fmla="*/ 165100 h 1024709"/>
              <a:gd name="connsiteX9" fmla="*/ 375498 w 1432666"/>
              <a:gd name="connsiteY9" fmla="*/ 139700 h 1024709"/>
              <a:gd name="connsiteX10" fmla="*/ 356448 w 1432666"/>
              <a:gd name="connsiteY10" fmla="*/ 120650 h 1024709"/>
              <a:gd name="connsiteX11" fmla="*/ 331048 w 1432666"/>
              <a:gd name="connsiteY11" fmla="*/ 82550 h 1024709"/>
              <a:gd name="connsiteX12" fmla="*/ 286598 w 1432666"/>
              <a:gd name="connsiteY12" fmla="*/ 50800 h 1024709"/>
              <a:gd name="connsiteX13" fmla="*/ 261198 w 1432666"/>
              <a:gd name="connsiteY13" fmla="*/ 44450 h 1024709"/>
              <a:gd name="connsiteX14" fmla="*/ 153248 w 1432666"/>
              <a:gd name="connsiteY14" fmla="*/ 38100 h 1024709"/>
              <a:gd name="connsiteX15" fmla="*/ 108798 w 1432666"/>
              <a:gd name="connsiteY15" fmla="*/ 31750 h 1024709"/>
              <a:gd name="connsiteX16" fmla="*/ 70698 w 1432666"/>
              <a:gd name="connsiteY16" fmla="*/ 25400 h 1024709"/>
              <a:gd name="connsiteX17" fmla="*/ 7198 w 1432666"/>
              <a:gd name="connsiteY17" fmla="*/ 19050 h 1024709"/>
              <a:gd name="connsiteX18" fmla="*/ 19898 w 1432666"/>
              <a:gd name="connsiteY18" fmla="*/ 0 h 1024709"/>
              <a:gd name="connsiteX0" fmla="*/ 19898 w 1431452"/>
              <a:gd name="connsiteY0" fmla="*/ 0 h 1024709"/>
              <a:gd name="connsiteX1" fmla="*/ 19898 w 1431452"/>
              <a:gd name="connsiteY1" fmla="*/ 0 h 1024709"/>
              <a:gd name="connsiteX2" fmla="*/ 191348 w 1431452"/>
              <a:gd name="connsiteY2" fmla="*/ 927100 h 1024709"/>
              <a:gd name="connsiteX3" fmla="*/ 1429598 w 1431452"/>
              <a:gd name="connsiteY3" fmla="*/ 996950 h 1024709"/>
              <a:gd name="connsiteX4" fmla="*/ 470748 w 1431452"/>
              <a:gd name="connsiteY4" fmla="*/ 254000 h 1024709"/>
              <a:gd name="connsiteX5" fmla="*/ 464398 w 1431452"/>
              <a:gd name="connsiteY5" fmla="*/ 234950 h 1024709"/>
              <a:gd name="connsiteX6" fmla="*/ 413598 w 1431452"/>
              <a:gd name="connsiteY6" fmla="*/ 184150 h 1024709"/>
              <a:gd name="connsiteX7" fmla="*/ 394548 w 1431452"/>
              <a:gd name="connsiteY7" fmla="*/ 165100 h 1024709"/>
              <a:gd name="connsiteX8" fmla="*/ 375498 w 1431452"/>
              <a:gd name="connsiteY8" fmla="*/ 139700 h 1024709"/>
              <a:gd name="connsiteX9" fmla="*/ 356448 w 1431452"/>
              <a:gd name="connsiteY9" fmla="*/ 120650 h 1024709"/>
              <a:gd name="connsiteX10" fmla="*/ 331048 w 1431452"/>
              <a:gd name="connsiteY10" fmla="*/ 82550 h 1024709"/>
              <a:gd name="connsiteX11" fmla="*/ 286598 w 1431452"/>
              <a:gd name="connsiteY11" fmla="*/ 50800 h 1024709"/>
              <a:gd name="connsiteX12" fmla="*/ 261198 w 1431452"/>
              <a:gd name="connsiteY12" fmla="*/ 44450 h 1024709"/>
              <a:gd name="connsiteX13" fmla="*/ 153248 w 1431452"/>
              <a:gd name="connsiteY13" fmla="*/ 38100 h 1024709"/>
              <a:gd name="connsiteX14" fmla="*/ 108798 w 1431452"/>
              <a:gd name="connsiteY14" fmla="*/ 31750 h 1024709"/>
              <a:gd name="connsiteX15" fmla="*/ 70698 w 1431452"/>
              <a:gd name="connsiteY15" fmla="*/ 25400 h 1024709"/>
              <a:gd name="connsiteX16" fmla="*/ 7198 w 1431452"/>
              <a:gd name="connsiteY16" fmla="*/ 19050 h 1024709"/>
              <a:gd name="connsiteX17" fmla="*/ 19898 w 1431452"/>
              <a:gd name="connsiteY17" fmla="*/ 0 h 1024709"/>
              <a:gd name="connsiteX0" fmla="*/ 19898 w 1431470"/>
              <a:gd name="connsiteY0" fmla="*/ 0 h 1024709"/>
              <a:gd name="connsiteX1" fmla="*/ 19898 w 1431470"/>
              <a:gd name="connsiteY1" fmla="*/ 0 h 1024709"/>
              <a:gd name="connsiteX2" fmla="*/ 191348 w 1431470"/>
              <a:gd name="connsiteY2" fmla="*/ 927100 h 1024709"/>
              <a:gd name="connsiteX3" fmla="*/ 1429598 w 1431470"/>
              <a:gd name="connsiteY3" fmla="*/ 996950 h 1024709"/>
              <a:gd name="connsiteX4" fmla="*/ 470748 w 1431470"/>
              <a:gd name="connsiteY4" fmla="*/ 254000 h 1024709"/>
              <a:gd name="connsiteX5" fmla="*/ 413598 w 1431470"/>
              <a:gd name="connsiteY5" fmla="*/ 184150 h 1024709"/>
              <a:gd name="connsiteX6" fmla="*/ 394548 w 1431470"/>
              <a:gd name="connsiteY6" fmla="*/ 165100 h 1024709"/>
              <a:gd name="connsiteX7" fmla="*/ 375498 w 1431470"/>
              <a:gd name="connsiteY7" fmla="*/ 139700 h 1024709"/>
              <a:gd name="connsiteX8" fmla="*/ 356448 w 1431470"/>
              <a:gd name="connsiteY8" fmla="*/ 120650 h 1024709"/>
              <a:gd name="connsiteX9" fmla="*/ 331048 w 1431470"/>
              <a:gd name="connsiteY9" fmla="*/ 82550 h 1024709"/>
              <a:gd name="connsiteX10" fmla="*/ 286598 w 1431470"/>
              <a:gd name="connsiteY10" fmla="*/ 50800 h 1024709"/>
              <a:gd name="connsiteX11" fmla="*/ 261198 w 1431470"/>
              <a:gd name="connsiteY11" fmla="*/ 44450 h 1024709"/>
              <a:gd name="connsiteX12" fmla="*/ 153248 w 1431470"/>
              <a:gd name="connsiteY12" fmla="*/ 38100 h 1024709"/>
              <a:gd name="connsiteX13" fmla="*/ 108798 w 1431470"/>
              <a:gd name="connsiteY13" fmla="*/ 31750 h 1024709"/>
              <a:gd name="connsiteX14" fmla="*/ 70698 w 1431470"/>
              <a:gd name="connsiteY14" fmla="*/ 25400 h 1024709"/>
              <a:gd name="connsiteX15" fmla="*/ 7198 w 1431470"/>
              <a:gd name="connsiteY15" fmla="*/ 19050 h 1024709"/>
              <a:gd name="connsiteX16" fmla="*/ 19898 w 1431470"/>
              <a:gd name="connsiteY16" fmla="*/ 0 h 1024709"/>
              <a:gd name="connsiteX0" fmla="*/ 19898 w 1430733"/>
              <a:gd name="connsiteY0" fmla="*/ 0 h 1024709"/>
              <a:gd name="connsiteX1" fmla="*/ 19898 w 1430733"/>
              <a:gd name="connsiteY1" fmla="*/ 0 h 1024709"/>
              <a:gd name="connsiteX2" fmla="*/ 191348 w 1430733"/>
              <a:gd name="connsiteY2" fmla="*/ 927100 h 1024709"/>
              <a:gd name="connsiteX3" fmla="*/ 1429598 w 1430733"/>
              <a:gd name="connsiteY3" fmla="*/ 996950 h 1024709"/>
              <a:gd name="connsiteX4" fmla="*/ 413598 w 1430733"/>
              <a:gd name="connsiteY4" fmla="*/ 184150 h 1024709"/>
              <a:gd name="connsiteX5" fmla="*/ 394548 w 1430733"/>
              <a:gd name="connsiteY5" fmla="*/ 165100 h 1024709"/>
              <a:gd name="connsiteX6" fmla="*/ 375498 w 1430733"/>
              <a:gd name="connsiteY6" fmla="*/ 139700 h 1024709"/>
              <a:gd name="connsiteX7" fmla="*/ 356448 w 1430733"/>
              <a:gd name="connsiteY7" fmla="*/ 120650 h 1024709"/>
              <a:gd name="connsiteX8" fmla="*/ 331048 w 1430733"/>
              <a:gd name="connsiteY8" fmla="*/ 82550 h 1024709"/>
              <a:gd name="connsiteX9" fmla="*/ 286598 w 1430733"/>
              <a:gd name="connsiteY9" fmla="*/ 50800 h 1024709"/>
              <a:gd name="connsiteX10" fmla="*/ 261198 w 1430733"/>
              <a:gd name="connsiteY10" fmla="*/ 44450 h 1024709"/>
              <a:gd name="connsiteX11" fmla="*/ 153248 w 1430733"/>
              <a:gd name="connsiteY11" fmla="*/ 38100 h 1024709"/>
              <a:gd name="connsiteX12" fmla="*/ 108798 w 1430733"/>
              <a:gd name="connsiteY12" fmla="*/ 31750 h 1024709"/>
              <a:gd name="connsiteX13" fmla="*/ 70698 w 1430733"/>
              <a:gd name="connsiteY13" fmla="*/ 25400 h 1024709"/>
              <a:gd name="connsiteX14" fmla="*/ 7198 w 1430733"/>
              <a:gd name="connsiteY14" fmla="*/ 19050 h 1024709"/>
              <a:gd name="connsiteX15" fmla="*/ 19898 w 1430733"/>
              <a:gd name="connsiteY15" fmla="*/ 0 h 1024709"/>
              <a:gd name="connsiteX0" fmla="*/ 19898 w 1430536"/>
              <a:gd name="connsiteY0" fmla="*/ 0 h 1024709"/>
              <a:gd name="connsiteX1" fmla="*/ 19898 w 1430536"/>
              <a:gd name="connsiteY1" fmla="*/ 0 h 1024709"/>
              <a:gd name="connsiteX2" fmla="*/ 191348 w 1430536"/>
              <a:gd name="connsiteY2" fmla="*/ 927100 h 1024709"/>
              <a:gd name="connsiteX3" fmla="*/ 1429598 w 1430536"/>
              <a:gd name="connsiteY3" fmla="*/ 996950 h 1024709"/>
              <a:gd name="connsiteX4" fmla="*/ 394548 w 1430536"/>
              <a:gd name="connsiteY4" fmla="*/ 165100 h 1024709"/>
              <a:gd name="connsiteX5" fmla="*/ 375498 w 1430536"/>
              <a:gd name="connsiteY5" fmla="*/ 139700 h 1024709"/>
              <a:gd name="connsiteX6" fmla="*/ 356448 w 1430536"/>
              <a:gd name="connsiteY6" fmla="*/ 120650 h 1024709"/>
              <a:gd name="connsiteX7" fmla="*/ 331048 w 1430536"/>
              <a:gd name="connsiteY7" fmla="*/ 82550 h 1024709"/>
              <a:gd name="connsiteX8" fmla="*/ 286598 w 1430536"/>
              <a:gd name="connsiteY8" fmla="*/ 50800 h 1024709"/>
              <a:gd name="connsiteX9" fmla="*/ 261198 w 1430536"/>
              <a:gd name="connsiteY9" fmla="*/ 44450 h 1024709"/>
              <a:gd name="connsiteX10" fmla="*/ 153248 w 1430536"/>
              <a:gd name="connsiteY10" fmla="*/ 38100 h 1024709"/>
              <a:gd name="connsiteX11" fmla="*/ 108798 w 1430536"/>
              <a:gd name="connsiteY11" fmla="*/ 31750 h 1024709"/>
              <a:gd name="connsiteX12" fmla="*/ 70698 w 1430536"/>
              <a:gd name="connsiteY12" fmla="*/ 25400 h 1024709"/>
              <a:gd name="connsiteX13" fmla="*/ 7198 w 1430536"/>
              <a:gd name="connsiteY13" fmla="*/ 19050 h 1024709"/>
              <a:gd name="connsiteX14" fmla="*/ 19898 w 1430536"/>
              <a:gd name="connsiteY14" fmla="*/ 0 h 1024709"/>
              <a:gd name="connsiteX0" fmla="*/ 19898 w 1430536"/>
              <a:gd name="connsiteY0" fmla="*/ 0 h 1024709"/>
              <a:gd name="connsiteX1" fmla="*/ 19898 w 1430536"/>
              <a:gd name="connsiteY1" fmla="*/ 0 h 1024709"/>
              <a:gd name="connsiteX2" fmla="*/ 191348 w 1430536"/>
              <a:gd name="connsiteY2" fmla="*/ 927100 h 1024709"/>
              <a:gd name="connsiteX3" fmla="*/ 1429598 w 1430536"/>
              <a:gd name="connsiteY3" fmla="*/ 996950 h 1024709"/>
              <a:gd name="connsiteX4" fmla="*/ 394548 w 1430536"/>
              <a:gd name="connsiteY4" fmla="*/ 165100 h 1024709"/>
              <a:gd name="connsiteX5" fmla="*/ 375498 w 1430536"/>
              <a:gd name="connsiteY5" fmla="*/ 139700 h 1024709"/>
              <a:gd name="connsiteX6" fmla="*/ 331048 w 1430536"/>
              <a:gd name="connsiteY6" fmla="*/ 82550 h 1024709"/>
              <a:gd name="connsiteX7" fmla="*/ 286598 w 1430536"/>
              <a:gd name="connsiteY7" fmla="*/ 50800 h 1024709"/>
              <a:gd name="connsiteX8" fmla="*/ 261198 w 1430536"/>
              <a:gd name="connsiteY8" fmla="*/ 44450 h 1024709"/>
              <a:gd name="connsiteX9" fmla="*/ 153248 w 1430536"/>
              <a:gd name="connsiteY9" fmla="*/ 38100 h 1024709"/>
              <a:gd name="connsiteX10" fmla="*/ 108798 w 1430536"/>
              <a:gd name="connsiteY10" fmla="*/ 31750 h 1024709"/>
              <a:gd name="connsiteX11" fmla="*/ 70698 w 1430536"/>
              <a:gd name="connsiteY11" fmla="*/ 25400 h 1024709"/>
              <a:gd name="connsiteX12" fmla="*/ 7198 w 1430536"/>
              <a:gd name="connsiteY12" fmla="*/ 19050 h 1024709"/>
              <a:gd name="connsiteX13" fmla="*/ 19898 w 1430536"/>
              <a:gd name="connsiteY13" fmla="*/ 0 h 1024709"/>
              <a:gd name="connsiteX0" fmla="*/ 19898 w 1430543"/>
              <a:gd name="connsiteY0" fmla="*/ 0 h 1024709"/>
              <a:gd name="connsiteX1" fmla="*/ 19898 w 1430543"/>
              <a:gd name="connsiteY1" fmla="*/ 0 h 1024709"/>
              <a:gd name="connsiteX2" fmla="*/ 191348 w 1430543"/>
              <a:gd name="connsiteY2" fmla="*/ 927100 h 1024709"/>
              <a:gd name="connsiteX3" fmla="*/ 1429598 w 1430543"/>
              <a:gd name="connsiteY3" fmla="*/ 996950 h 1024709"/>
              <a:gd name="connsiteX4" fmla="*/ 394548 w 1430543"/>
              <a:gd name="connsiteY4" fmla="*/ 165100 h 1024709"/>
              <a:gd name="connsiteX5" fmla="*/ 331048 w 1430543"/>
              <a:gd name="connsiteY5" fmla="*/ 82550 h 1024709"/>
              <a:gd name="connsiteX6" fmla="*/ 286598 w 1430543"/>
              <a:gd name="connsiteY6" fmla="*/ 50800 h 1024709"/>
              <a:gd name="connsiteX7" fmla="*/ 261198 w 1430543"/>
              <a:gd name="connsiteY7" fmla="*/ 44450 h 1024709"/>
              <a:gd name="connsiteX8" fmla="*/ 153248 w 1430543"/>
              <a:gd name="connsiteY8" fmla="*/ 38100 h 1024709"/>
              <a:gd name="connsiteX9" fmla="*/ 108798 w 1430543"/>
              <a:gd name="connsiteY9" fmla="*/ 31750 h 1024709"/>
              <a:gd name="connsiteX10" fmla="*/ 70698 w 1430543"/>
              <a:gd name="connsiteY10" fmla="*/ 25400 h 1024709"/>
              <a:gd name="connsiteX11" fmla="*/ 7198 w 1430543"/>
              <a:gd name="connsiteY11" fmla="*/ 19050 h 1024709"/>
              <a:gd name="connsiteX12" fmla="*/ 19898 w 1430543"/>
              <a:gd name="connsiteY12" fmla="*/ 0 h 1024709"/>
              <a:gd name="connsiteX0" fmla="*/ 19898 w 1430027"/>
              <a:gd name="connsiteY0" fmla="*/ 0 h 1024709"/>
              <a:gd name="connsiteX1" fmla="*/ 19898 w 1430027"/>
              <a:gd name="connsiteY1" fmla="*/ 0 h 1024709"/>
              <a:gd name="connsiteX2" fmla="*/ 191348 w 1430027"/>
              <a:gd name="connsiteY2" fmla="*/ 927100 h 1024709"/>
              <a:gd name="connsiteX3" fmla="*/ 1429598 w 1430027"/>
              <a:gd name="connsiteY3" fmla="*/ 996950 h 1024709"/>
              <a:gd name="connsiteX4" fmla="*/ 331048 w 1430027"/>
              <a:gd name="connsiteY4" fmla="*/ 82550 h 1024709"/>
              <a:gd name="connsiteX5" fmla="*/ 286598 w 1430027"/>
              <a:gd name="connsiteY5" fmla="*/ 50800 h 1024709"/>
              <a:gd name="connsiteX6" fmla="*/ 261198 w 1430027"/>
              <a:gd name="connsiteY6" fmla="*/ 44450 h 1024709"/>
              <a:gd name="connsiteX7" fmla="*/ 153248 w 1430027"/>
              <a:gd name="connsiteY7" fmla="*/ 38100 h 1024709"/>
              <a:gd name="connsiteX8" fmla="*/ 108798 w 1430027"/>
              <a:gd name="connsiteY8" fmla="*/ 31750 h 1024709"/>
              <a:gd name="connsiteX9" fmla="*/ 70698 w 1430027"/>
              <a:gd name="connsiteY9" fmla="*/ 25400 h 1024709"/>
              <a:gd name="connsiteX10" fmla="*/ 7198 w 1430027"/>
              <a:gd name="connsiteY10" fmla="*/ 19050 h 1024709"/>
              <a:gd name="connsiteX11" fmla="*/ 19898 w 1430027"/>
              <a:gd name="connsiteY11" fmla="*/ 0 h 1024709"/>
              <a:gd name="connsiteX0" fmla="*/ 19898 w 1429791"/>
              <a:gd name="connsiteY0" fmla="*/ 21249 h 1045958"/>
              <a:gd name="connsiteX1" fmla="*/ 19898 w 1429791"/>
              <a:gd name="connsiteY1" fmla="*/ 21249 h 1045958"/>
              <a:gd name="connsiteX2" fmla="*/ 191348 w 1429791"/>
              <a:gd name="connsiteY2" fmla="*/ 948349 h 1045958"/>
              <a:gd name="connsiteX3" fmla="*/ 1429598 w 1429791"/>
              <a:gd name="connsiteY3" fmla="*/ 1018199 h 1045958"/>
              <a:gd name="connsiteX4" fmla="*/ 286598 w 1429791"/>
              <a:gd name="connsiteY4" fmla="*/ 72049 h 1045958"/>
              <a:gd name="connsiteX5" fmla="*/ 261198 w 1429791"/>
              <a:gd name="connsiteY5" fmla="*/ 65699 h 1045958"/>
              <a:gd name="connsiteX6" fmla="*/ 153248 w 1429791"/>
              <a:gd name="connsiteY6" fmla="*/ 59349 h 1045958"/>
              <a:gd name="connsiteX7" fmla="*/ 108798 w 1429791"/>
              <a:gd name="connsiteY7" fmla="*/ 52999 h 1045958"/>
              <a:gd name="connsiteX8" fmla="*/ 70698 w 1429791"/>
              <a:gd name="connsiteY8" fmla="*/ 46649 h 1045958"/>
              <a:gd name="connsiteX9" fmla="*/ 7198 w 1429791"/>
              <a:gd name="connsiteY9" fmla="*/ 40299 h 1045958"/>
              <a:gd name="connsiteX10" fmla="*/ 19898 w 1429791"/>
              <a:gd name="connsiteY10" fmla="*/ 21249 h 1045958"/>
              <a:gd name="connsiteX0" fmla="*/ 19898 w 1429702"/>
              <a:gd name="connsiteY0" fmla="*/ 27773 h 1052482"/>
              <a:gd name="connsiteX1" fmla="*/ 19898 w 1429702"/>
              <a:gd name="connsiteY1" fmla="*/ 27773 h 1052482"/>
              <a:gd name="connsiteX2" fmla="*/ 191348 w 1429702"/>
              <a:gd name="connsiteY2" fmla="*/ 954873 h 1052482"/>
              <a:gd name="connsiteX3" fmla="*/ 1429598 w 1429702"/>
              <a:gd name="connsiteY3" fmla="*/ 1024723 h 1052482"/>
              <a:gd name="connsiteX4" fmla="*/ 261198 w 1429702"/>
              <a:gd name="connsiteY4" fmla="*/ 72223 h 1052482"/>
              <a:gd name="connsiteX5" fmla="*/ 153248 w 1429702"/>
              <a:gd name="connsiteY5" fmla="*/ 65873 h 1052482"/>
              <a:gd name="connsiteX6" fmla="*/ 108798 w 1429702"/>
              <a:gd name="connsiteY6" fmla="*/ 59523 h 1052482"/>
              <a:gd name="connsiteX7" fmla="*/ 70698 w 1429702"/>
              <a:gd name="connsiteY7" fmla="*/ 53173 h 1052482"/>
              <a:gd name="connsiteX8" fmla="*/ 7198 w 1429702"/>
              <a:gd name="connsiteY8" fmla="*/ 46823 h 1052482"/>
              <a:gd name="connsiteX9" fmla="*/ 19898 w 1429702"/>
              <a:gd name="connsiteY9" fmla="*/ 27773 h 1052482"/>
              <a:gd name="connsiteX0" fmla="*/ 19898 w 1429598"/>
              <a:gd name="connsiteY0" fmla="*/ 0 h 1024709"/>
              <a:gd name="connsiteX1" fmla="*/ 19898 w 1429598"/>
              <a:gd name="connsiteY1" fmla="*/ 0 h 1024709"/>
              <a:gd name="connsiteX2" fmla="*/ 191348 w 1429598"/>
              <a:gd name="connsiteY2" fmla="*/ 927100 h 1024709"/>
              <a:gd name="connsiteX3" fmla="*/ 1429598 w 1429598"/>
              <a:gd name="connsiteY3" fmla="*/ 996950 h 1024709"/>
              <a:gd name="connsiteX4" fmla="*/ 153248 w 1429598"/>
              <a:gd name="connsiteY4" fmla="*/ 38100 h 1024709"/>
              <a:gd name="connsiteX5" fmla="*/ 108798 w 1429598"/>
              <a:gd name="connsiteY5" fmla="*/ 31750 h 1024709"/>
              <a:gd name="connsiteX6" fmla="*/ 70698 w 1429598"/>
              <a:gd name="connsiteY6" fmla="*/ 25400 h 1024709"/>
              <a:gd name="connsiteX7" fmla="*/ 7198 w 1429598"/>
              <a:gd name="connsiteY7" fmla="*/ 19050 h 1024709"/>
              <a:gd name="connsiteX8" fmla="*/ 19898 w 1429598"/>
              <a:gd name="connsiteY8" fmla="*/ 0 h 1024709"/>
              <a:gd name="connsiteX0" fmla="*/ 19898 w 1429598"/>
              <a:gd name="connsiteY0" fmla="*/ 41532 h 1066241"/>
              <a:gd name="connsiteX1" fmla="*/ 19898 w 1429598"/>
              <a:gd name="connsiteY1" fmla="*/ 41532 h 1066241"/>
              <a:gd name="connsiteX2" fmla="*/ 191348 w 1429598"/>
              <a:gd name="connsiteY2" fmla="*/ 968632 h 1066241"/>
              <a:gd name="connsiteX3" fmla="*/ 1429598 w 1429598"/>
              <a:gd name="connsiteY3" fmla="*/ 1038482 h 1066241"/>
              <a:gd name="connsiteX4" fmla="*/ 108798 w 1429598"/>
              <a:gd name="connsiteY4" fmla="*/ 73282 h 1066241"/>
              <a:gd name="connsiteX5" fmla="*/ 70698 w 1429598"/>
              <a:gd name="connsiteY5" fmla="*/ 66932 h 1066241"/>
              <a:gd name="connsiteX6" fmla="*/ 7198 w 1429598"/>
              <a:gd name="connsiteY6" fmla="*/ 60582 h 1066241"/>
              <a:gd name="connsiteX7" fmla="*/ 19898 w 1429598"/>
              <a:gd name="connsiteY7" fmla="*/ 41532 h 1066241"/>
              <a:gd name="connsiteX0" fmla="*/ 19898 w 1429598"/>
              <a:gd name="connsiteY0" fmla="*/ 0 h 1024709"/>
              <a:gd name="connsiteX1" fmla="*/ 19898 w 1429598"/>
              <a:gd name="connsiteY1" fmla="*/ 0 h 1024709"/>
              <a:gd name="connsiteX2" fmla="*/ 191348 w 1429598"/>
              <a:gd name="connsiteY2" fmla="*/ 927100 h 1024709"/>
              <a:gd name="connsiteX3" fmla="*/ 1429598 w 1429598"/>
              <a:gd name="connsiteY3" fmla="*/ 996950 h 1024709"/>
              <a:gd name="connsiteX4" fmla="*/ 70698 w 1429598"/>
              <a:gd name="connsiteY4" fmla="*/ 25400 h 1024709"/>
              <a:gd name="connsiteX5" fmla="*/ 7198 w 1429598"/>
              <a:gd name="connsiteY5" fmla="*/ 19050 h 1024709"/>
              <a:gd name="connsiteX6" fmla="*/ 19898 w 1429598"/>
              <a:gd name="connsiteY6" fmla="*/ 0 h 1024709"/>
              <a:gd name="connsiteX0" fmla="*/ 19898 w 1429598"/>
              <a:gd name="connsiteY0" fmla="*/ 0 h 1024709"/>
              <a:gd name="connsiteX1" fmla="*/ 19898 w 1429598"/>
              <a:gd name="connsiteY1" fmla="*/ 0 h 1024709"/>
              <a:gd name="connsiteX2" fmla="*/ 191348 w 1429598"/>
              <a:gd name="connsiteY2" fmla="*/ 927100 h 1024709"/>
              <a:gd name="connsiteX3" fmla="*/ 1429598 w 1429598"/>
              <a:gd name="connsiteY3" fmla="*/ 996950 h 1024709"/>
              <a:gd name="connsiteX4" fmla="*/ 7198 w 1429598"/>
              <a:gd name="connsiteY4" fmla="*/ 19050 h 1024709"/>
              <a:gd name="connsiteX5" fmla="*/ 19898 w 1429598"/>
              <a:gd name="connsiteY5" fmla="*/ 0 h 1024709"/>
              <a:gd name="connsiteX0" fmla="*/ 0 w 1409700"/>
              <a:gd name="connsiteY0" fmla="*/ 0 h 1024709"/>
              <a:gd name="connsiteX1" fmla="*/ 0 w 1409700"/>
              <a:gd name="connsiteY1" fmla="*/ 0 h 1024709"/>
              <a:gd name="connsiteX2" fmla="*/ 171450 w 1409700"/>
              <a:gd name="connsiteY2" fmla="*/ 927100 h 1024709"/>
              <a:gd name="connsiteX3" fmla="*/ 1409700 w 1409700"/>
              <a:gd name="connsiteY3" fmla="*/ 996950 h 1024709"/>
              <a:gd name="connsiteX4" fmla="*/ 0 w 1409700"/>
              <a:gd name="connsiteY4" fmla="*/ 0 h 1024709"/>
              <a:gd name="connsiteX0" fmla="*/ 0 w 1409700"/>
              <a:gd name="connsiteY0" fmla="*/ 0 h 1024709"/>
              <a:gd name="connsiteX1" fmla="*/ 0 w 1409700"/>
              <a:gd name="connsiteY1" fmla="*/ 0 h 1024709"/>
              <a:gd name="connsiteX2" fmla="*/ 171450 w 1409700"/>
              <a:gd name="connsiteY2" fmla="*/ 927100 h 1024709"/>
              <a:gd name="connsiteX3" fmla="*/ 1409700 w 1409700"/>
              <a:gd name="connsiteY3" fmla="*/ 996950 h 1024709"/>
              <a:gd name="connsiteX4" fmla="*/ 0 w 1409700"/>
              <a:gd name="connsiteY4" fmla="*/ 0 h 1024709"/>
              <a:gd name="connsiteX0" fmla="*/ 0 w 1409700"/>
              <a:gd name="connsiteY0" fmla="*/ 0 h 1024709"/>
              <a:gd name="connsiteX1" fmla="*/ 0 w 1409700"/>
              <a:gd name="connsiteY1" fmla="*/ 0 h 1024709"/>
              <a:gd name="connsiteX2" fmla="*/ 171450 w 1409700"/>
              <a:gd name="connsiteY2" fmla="*/ 927100 h 1024709"/>
              <a:gd name="connsiteX3" fmla="*/ 1409700 w 1409700"/>
              <a:gd name="connsiteY3" fmla="*/ 996950 h 1024709"/>
              <a:gd name="connsiteX4" fmla="*/ 0 w 1409700"/>
              <a:gd name="connsiteY4" fmla="*/ 0 h 1024709"/>
              <a:gd name="connsiteX0" fmla="*/ 0 w 1409700"/>
              <a:gd name="connsiteY0" fmla="*/ 0 h 1024709"/>
              <a:gd name="connsiteX1" fmla="*/ 0 w 1409700"/>
              <a:gd name="connsiteY1" fmla="*/ 0 h 1024709"/>
              <a:gd name="connsiteX2" fmla="*/ 171450 w 1409700"/>
              <a:gd name="connsiteY2" fmla="*/ 927100 h 1024709"/>
              <a:gd name="connsiteX3" fmla="*/ 1409700 w 1409700"/>
              <a:gd name="connsiteY3" fmla="*/ 996950 h 1024709"/>
              <a:gd name="connsiteX4" fmla="*/ 0 w 1409700"/>
              <a:gd name="connsiteY4" fmla="*/ 0 h 1024709"/>
              <a:gd name="connsiteX0" fmla="*/ 0 w 1409700"/>
              <a:gd name="connsiteY0" fmla="*/ 0 h 996950"/>
              <a:gd name="connsiteX1" fmla="*/ 0 w 1409700"/>
              <a:gd name="connsiteY1" fmla="*/ 0 h 996950"/>
              <a:gd name="connsiteX2" fmla="*/ 171450 w 1409700"/>
              <a:gd name="connsiteY2" fmla="*/ 927100 h 996950"/>
              <a:gd name="connsiteX3" fmla="*/ 1409700 w 1409700"/>
              <a:gd name="connsiteY3" fmla="*/ 996950 h 996950"/>
              <a:gd name="connsiteX4" fmla="*/ 0 w 1409700"/>
              <a:gd name="connsiteY4" fmla="*/ 0 h 996950"/>
              <a:gd name="connsiteX0" fmla="*/ 0 w 1409700"/>
              <a:gd name="connsiteY0" fmla="*/ 0 h 996950"/>
              <a:gd name="connsiteX1" fmla="*/ 0 w 1409700"/>
              <a:gd name="connsiteY1" fmla="*/ 0 h 996950"/>
              <a:gd name="connsiteX2" fmla="*/ 171450 w 1409700"/>
              <a:gd name="connsiteY2" fmla="*/ 927100 h 996950"/>
              <a:gd name="connsiteX3" fmla="*/ 1409700 w 1409700"/>
              <a:gd name="connsiteY3" fmla="*/ 996950 h 996950"/>
              <a:gd name="connsiteX4" fmla="*/ 0 w 1409700"/>
              <a:gd name="connsiteY4" fmla="*/ 0 h 996950"/>
              <a:gd name="connsiteX0" fmla="*/ 0 w 1397000"/>
              <a:gd name="connsiteY0" fmla="*/ 0 h 965200"/>
              <a:gd name="connsiteX1" fmla="*/ 0 w 1397000"/>
              <a:gd name="connsiteY1" fmla="*/ 0 h 965200"/>
              <a:gd name="connsiteX2" fmla="*/ 171450 w 1397000"/>
              <a:gd name="connsiteY2" fmla="*/ 927100 h 965200"/>
              <a:gd name="connsiteX3" fmla="*/ 1397000 w 1397000"/>
              <a:gd name="connsiteY3" fmla="*/ 965200 h 965200"/>
              <a:gd name="connsiteX4" fmla="*/ 0 w 1397000"/>
              <a:gd name="connsiteY4" fmla="*/ 0 h 965200"/>
              <a:gd name="connsiteX0" fmla="*/ 6350 w 1403350"/>
              <a:gd name="connsiteY0" fmla="*/ 0 h 971550"/>
              <a:gd name="connsiteX1" fmla="*/ 6350 w 1403350"/>
              <a:gd name="connsiteY1" fmla="*/ 0 h 971550"/>
              <a:gd name="connsiteX2" fmla="*/ 0 w 1403350"/>
              <a:gd name="connsiteY2" fmla="*/ 971550 h 971550"/>
              <a:gd name="connsiteX3" fmla="*/ 1403350 w 1403350"/>
              <a:gd name="connsiteY3" fmla="*/ 965200 h 971550"/>
              <a:gd name="connsiteX4" fmla="*/ 6350 w 1403350"/>
              <a:gd name="connsiteY4" fmla="*/ 0 h 971550"/>
              <a:gd name="connsiteX0" fmla="*/ 12700 w 1403350"/>
              <a:gd name="connsiteY0" fmla="*/ 91097 h 1037247"/>
              <a:gd name="connsiteX1" fmla="*/ 6350 w 1403350"/>
              <a:gd name="connsiteY1" fmla="*/ 65697 h 1037247"/>
              <a:gd name="connsiteX2" fmla="*/ 0 w 1403350"/>
              <a:gd name="connsiteY2" fmla="*/ 1037247 h 1037247"/>
              <a:gd name="connsiteX3" fmla="*/ 1403350 w 1403350"/>
              <a:gd name="connsiteY3" fmla="*/ 1030897 h 1037247"/>
              <a:gd name="connsiteX4" fmla="*/ 12700 w 1403350"/>
              <a:gd name="connsiteY4" fmla="*/ 91097 h 1037247"/>
              <a:gd name="connsiteX0" fmla="*/ 181084 w 1571734"/>
              <a:gd name="connsiteY0" fmla="*/ 0 h 946150"/>
              <a:gd name="connsiteX1" fmla="*/ 168384 w 1571734"/>
              <a:gd name="connsiteY1" fmla="*/ 946150 h 946150"/>
              <a:gd name="connsiteX2" fmla="*/ 1571734 w 1571734"/>
              <a:gd name="connsiteY2" fmla="*/ 939800 h 946150"/>
              <a:gd name="connsiteX3" fmla="*/ 181084 w 1571734"/>
              <a:gd name="connsiteY3" fmla="*/ 0 h 946150"/>
              <a:gd name="connsiteX0" fmla="*/ 12700 w 1403350"/>
              <a:gd name="connsiteY0" fmla="*/ 0 h 946150"/>
              <a:gd name="connsiteX1" fmla="*/ 0 w 1403350"/>
              <a:gd name="connsiteY1" fmla="*/ 946150 h 946150"/>
              <a:gd name="connsiteX2" fmla="*/ 1403350 w 1403350"/>
              <a:gd name="connsiteY2" fmla="*/ 939800 h 946150"/>
              <a:gd name="connsiteX3" fmla="*/ 12700 w 1403350"/>
              <a:gd name="connsiteY3" fmla="*/ 0 h 946150"/>
              <a:gd name="connsiteX0" fmla="*/ 0 w 1390650"/>
              <a:gd name="connsiteY0" fmla="*/ 0 h 939800"/>
              <a:gd name="connsiteX1" fmla="*/ 6350 w 1390650"/>
              <a:gd name="connsiteY1" fmla="*/ 939800 h 939800"/>
              <a:gd name="connsiteX2" fmla="*/ 1390650 w 1390650"/>
              <a:gd name="connsiteY2" fmla="*/ 939800 h 939800"/>
              <a:gd name="connsiteX3" fmla="*/ 0 w 1390650"/>
              <a:gd name="connsiteY3" fmla="*/ 0 h 939800"/>
              <a:gd name="connsiteX0" fmla="*/ 0 w 1403350"/>
              <a:gd name="connsiteY0" fmla="*/ 0 h 958850"/>
              <a:gd name="connsiteX1" fmla="*/ 6350 w 1403350"/>
              <a:gd name="connsiteY1" fmla="*/ 939800 h 958850"/>
              <a:gd name="connsiteX2" fmla="*/ 1403350 w 1403350"/>
              <a:gd name="connsiteY2" fmla="*/ 958850 h 958850"/>
              <a:gd name="connsiteX3" fmla="*/ 0 w 1403350"/>
              <a:gd name="connsiteY3" fmla="*/ 0 h 958850"/>
              <a:gd name="connsiteX0" fmla="*/ 0 w 1403350"/>
              <a:gd name="connsiteY0" fmla="*/ 0 h 939800"/>
              <a:gd name="connsiteX1" fmla="*/ 6350 w 1403350"/>
              <a:gd name="connsiteY1" fmla="*/ 939800 h 939800"/>
              <a:gd name="connsiteX2" fmla="*/ 1403350 w 1403350"/>
              <a:gd name="connsiteY2" fmla="*/ 933450 h 939800"/>
              <a:gd name="connsiteX3" fmla="*/ 0 w 1403350"/>
              <a:gd name="connsiteY3" fmla="*/ 0 h 939800"/>
              <a:gd name="connsiteX0" fmla="*/ 0 w 1416050"/>
              <a:gd name="connsiteY0" fmla="*/ 0 h 952500"/>
              <a:gd name="connsiteX1" fmla="*/ 6350 w 1416050"/>
              <a:gd name="connsiteY1" fmla="*/ 939800 h 952500"/>
              <a:gd name="connsiteX2" fmla="*/ 1416050 w 1416050"/>
              <a:gd name="connsiteY2" fmla="*/ 952500 h 952500"/>
              <a:gd name="connsiteX3" fmla="*/ 0 w 1416050"/>
              <a:gd name="connsiteY3" fmla="*/ 0 h 952500"/>
              <a:gd name="connsiteX0" fmla="*/ 0 w 1422400"/>
              <a:gd name="connsiteY0" fmla="*/ 0 h 971550"/>
              <a:gd name="connsiteX1" fmla="*/ 12700 w 1422400"/>
              <a:gd name="connsiteY1" fmla="*/ 958850 h 971550"/>
              <a:gd name="connsiteX2" fmla="*/ 1422400 w 1422400"/>
              <a:gd name="connsiteY2" fmla="*/ 971550 h 971550"/>
              <a:gd name="connsiteX3" fmla="*/ 0 w 1422400"/>
              <a:gd name="connsiteY3" fmla="*/ 0 h 971550"/>
            </a:gdLst>
            <a:ahLst/>
            <a:cxnLst>
              <a:cxn ang="0">
                <a:pos x="connsiteX0" y="connsiteY0"/>
              </a:cxn>
              <a:cxn ang="0">
                <a:pos x="connsiteX1" y="connsiteY1"/>
              </a:cxn>
              <a:cxn ang="0">
                <a:pos x="connsiteX2" y="connsiteY2"/>
              </a:cxn>
              <a:cxn ang="0">
                <a:pos x="connsiteX3" y="connsiteY3"/>
              </a:cxn>
            </a:cxnLst>
            <a:rect l="l" t="t" r="r" b="b"/>
            <a:pathLst>
              <a:path w="1422400" h="971550">
                <a:moveTo>
                  <a:pt x="0" y="0"/>
                </a:moveTo>
                <a:cubicBezTo>
                  <a:pt x="2117" y="313267"/>
                  <a:pt x="10583" y="645583"/>
                  <a:pt x="12700" y="958850"/>
                </a:cubicBezTo>
                <a:lnTo>
                  <a:pt x="1422400" y="971550"/>
                </a:lnTo>
                <a:cubicBezTo>
                  <a:pt x="950383" y="654050"/>
                  <a:pt x="472017" y="317500"/>
                  <a:pt x="0" y="0"/>
                </a:cubicBezTo>
                <a:close/>
              </a:path>
            </a:pathLst>
          </a:custGeom>
          <a:pattFill prst="dkHorz">
            <a:fgClr>
              <a:schemeClr val="tx1"/>
            </a:fgClr>
            <a:bgClr>
              <a:srgbClr val="A282C7"/>
            </a:bgClr>
          </a:patt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 name="Freeform 3"/>
          <p:cNvSpPr/>
          <p:nvPr/>
        </p:nvSpPr>
        <p:spPr>
          <a:xfrm>
            <a:off x="298448" y="254001"/>
            <a:ext cx="8616950" cy="6369050"/>
          </a:xfrm>
          <a:custGeom>
            <a:avLst/>
            <a:gdLst>
              <a:gd name="connsiteX0" fmla="*/ 76200 w 8905063"/>
              <a:gd name="connsiteY0" fmla="*/ 0 h 6375400"/>
              <a:gd name="connsiteX1" fmla="*/ 50800 w 8905063"/>
              <a:gd name="connsiteY1" fmla="*/ 1079500 h 6375400"/>
              <a:gd name="connsiteX2" fmla="*/ 25400 w 8905063"/>
              <a:gd name="connsiteY2" fmla="*/ 1828800 h 6375400"/>
              <a:gd name="connsiteX3" fmla="*/ 12700 w 8905063"/>
              <a:gd name="connsiteY3" fmla="*/ 2235200 h 6375400"/>
              <a:gd name="connsiteX4" fmla="*/ 0 w 8905063"/>
              <a:gd name="connsiteY4" fmla="*/ 2908300 h 6375400"/>
              <a:gd name="connsiteX5" fmla="*/ 25400 w 8905063"/>
              <a:gd name="connsiteY5" fmla="*/ 4051300 h 6375400"/>
              <a:gd name="connsiteX6" fmla="*/ 38100 w 8905063"/>
              <a:gd name="connsiteY6" fmla="*/ 4521200 h 6375400"/>
              <a:gd name="connsiteX7" fmla="*/ 63500 w 8905063"/>
              <a:gd name="connsiteY7" fmla="*/ 4800600 h 6375400"/>
              <a:gd name="connsiteX8" fmla="*/ 76200 w 8905063"/>
              <a:gd name="connsiteY8" fmla="*/ 4978400 h 6375400"/>
              <a:gd name="connsiteX9" fmla="*/ 101600 w 8905063"/>
              <a:gd name="connsiteY9" fmla="*/ 5245100 h 6375400"/>
              <a:gd name="connsiteX10" fmla="*/ 114300 w 8905063"/>
              <a:gd name="connsiteY10" fmla="*/ 5499100 h 6375400"/>
              <a:gd name="connsiteX11" fmla="*/ 127000 w 8905063"/>
              <a:gd name="connsiteY11" fmla="*/ 6273800 h 6375400"/>
              <a:gd name="connsiteX12" fmla="*/ 444500 w 8905063"/>
              <a:gd name="connsiteY12" fmla="*/ 6248400 h 6375400"/>
              <a:gd name="connsiteX13" fmla="*/ 812800 w 8905063"/>
              <a:gd name="connsiteY13" fmla="*/ 6261100 h 6375400"/>
              <a:gd name="connsiteX14" fmla="*/ 1625600 w 8905063"/>
              <a:gd name="connsiteY14" fmla="*/ 6273800 h 6375400"/>
              <a:gd name="connsiteX15" fmla="*/ 2489200 w 8905063"/>
              <a:gd name="connsiteY15" fmla="*/ 6299200 h 6375400"/>
              <a:gd name="connsiteX16" fmla="*/ 3568700 w 8905063"/>
              <a:gd name="connsiteY16" fmla="*/ 6324600 h 6375400"/>
              <a:gd name="connsiteX17" fmla="*/ 5384800 w 8905063"/>
              <a:gd name="connsiteY17" fmla="*/ 6311900 h 6375400"/>
              <a:gd name="connsiteX18" fmla="*/ 8648700 w 8905063"/>
              <a:gd name="connsiteY18" fmla="*/ 6299200 h 6375400"/>
              <a:gd name="connsiteX19" fmla="*/ 8661400 w 8905063"/>
              <a:gd name="connsiteY19" fmla="*/ 6248400 h 6375400"/>
              <a:gd name="connsiteX20" fmla="*/ 8686800 w 8905063"/>
              <a:gd name="connsiteY20" fmla="*/ 3263900 h 6375400"/>
              <a:gd name="connsiteX21" fmla="*/ 8699500 w 8905063"/>
              <a:gd name="connsiteY21" fmla="*/ 2438400 h 6375400"/>
              <a:gd name="connsiteX22" fmla="*/ 8724900 w 8905063"/>
              <a:gd name="connsiteY22" fmla="*/ 2095500 h 6375400"/>
              <a:gd name="connsiteX23" fmla="*/ 8737600 w 8905063"/>
              <a:gd name="connsiteY23" fmla="*/ 1828800 h 6375400"/>
              <a:gd name="connsiteX24" fmla="*/ 8318500 w 8905063"/>
              <a:gd name="connsiteY24" fmla="*/ 38100 h 6375400"/>
              <a:gd name="connsiteX25" fmla="*/ 8216900 w 8905063"/>
              <a:gd name="connsiteY25" fmla="*/ 50800 h 6375400"/>
              <a:gd name="connsiteX26" fmla="*/ 8216900 w 8905063"/>
              <a:gd name="connsiteY26" fmla="*/ 990600 h 6375400"/>
              <a:gd name="connsiteX27" fmla="*/ 8242300 w 8905063"/>
              <a:gd name="connsiteY27" fmla="*/ 1333500 h 6375400"/>
              <a:gd name="connsiteX28" fmla="*/ 8255000 w 8905063"/>
              <a:gd name="connsiteY28" fmla="*/ 1435100 h 6375400"/>
              <a:gd name="connsiteX29" fmla="*/ 8280400 w 8905063"/>
              <a:gd name="connsiteY29" fmla="*/ 1524000 h 6375400"/>
              <a:gd name="connsiteX30" fmla="*/ 8293100 w 8905063"/>
              <a:gd name="connsiteY30" fmla="*/ 1574800 h 6375400"/>
              <a:gd name="connsiteX31" fmla="*/ 8305800 w 8905063"/>
              <a:gd name="connsiteY31" fmla="*/ 1739900 h 6375400"/>
              <a:gd name="connsiteX32" fmla="*/ 8318500 w 8905063"/>
              <a:gd name="connsiteY32" fmla="*/ 1803400 h 6375400"/>
              <a:gd name="connsiteX33" fmla="*/ 8331200 w 8905063"/>
              <a:gd name="connsiteY33" fmla="*/ 2019300 h 6375400"/>
              <a:gd name="connsiteX34" fmla="*/ 8343900 w 8905063"/>
              <a:gd name="connsiteY34" fmla="*/ 2527300 h 6375400"/>
              <a:gd name="connsiteX35" fmla="*/ 8305800 w 8905063"/>
              <a:gd name="connsiteY35" fmla="*/ 3302000 h 6375400"/>
              <a:gd name="connsiteX36" fmla="*/ 8267700 w 8905063"/>
              <a:gd name="connsiteY36" fmla="*/ 3517900 h 6375400"/>
              <a:gd name="connsiteX37" fmla="*/ 8255000 w 8905063"/>
              <a:gd name="connsiteY37" fmla="*/ 3632200 h 6375400"/>
              <a:gd name="connsiteX38" fmla="*/ 8242300 w 8905063"/>
              <a:gd name="connsiteY38" fmla="*/ 3695700 h 6375400"/>
              <a:gd name="connsiteX39" fmla="*/ 8229600 w 8905063"/>
              <a:gd name="connsiteY39" fmla="*/ 3810000 h 6375400"/>
              <a:gd name="connsiteX40" fmla="*/ 8204200 w 8905063"/>
              <a:gd name="connsiteY40" fmla="*/ 3886200 h 6375400"/>
              <a:gd name="connsiteX41" fmla="*/ 8153400 w 8905063"/>
              <a:gd name="connsiteY41" fmla="*/ 4229100 h 6375400"/>
              <a:gd name="connsiteX42" fmla="*/ 8140700 w 8905063"/>
              <a:gd name="connsiteY42" fmla="*/ 4305300 h 6375400"/>
              <a:gd name="connsiteX43" fmla="*/ 8115300 w 8905063"/>
              <a:gd name="connsiteY43" fmla="*/ 4381500 h 6375400"/>
              <a:gd name="connsiteX44" fmla="*/ 8128000 w 8905063"/>
              <a:gd name="connsiteY44" fmla="*/ 6134100 h 6375400"/>
              <a:gd name="connsiteX45" fmla="*/ 8140700 w 8905063"/>
              <a:gd name="connsiteY45" fmla="*/ 6273800 h 6375400"/>
              <a:gd name="connsiteX46" fmla="*/ 8140700 w 8905063"/>
              <a:gd name="connsiteY46" fmla="*/ 6375400 h 6375400"/>
              <a:gd name="connsiteX0" fmla="*/ 76200 w 8905063"/>
              <a:gd name="connsiteY0" fmla="*/ 0 h 6375400"/>
              <a:gd name="connsiteX1" fmla="*/ 25400 w 8905063"/>
              <a:gd name="connsiteY1" fmla="*/ 1828800 h 6375400"/>
              <a:gd name="connsiteX2" fmla="*/ 12700 w 8905063"/>
              <a:gd name="connsiteY2" fmla="*/ 2235200 h 6375400"/>
              <a:gd name="connsiteX3" fmla="*/ 0 w 8905063"/>
              <a:gd name="connsiteY3" fmla="*/ 2908300 h 6375400"/>
              <a:gd name="connsiteX4" fmla="*/ 25400 w 8905063"/>
              <a:gd name="connsiteY4" fmla="*/ 4051300 h 6375400"/>
              <a:gd name="connsiteX5" fmla="*/ 38100 w 8905063"/>
              <a:gd name="connsiteY5" fmla="*/ 4521200 h 6375400"/>
              <a:gd name="connsiteX6" fmla="*/ 63500 w 8905063"/>
              <a:gd name="connsiteY6" fmla="*/ 4800600 h 6375400"/>
              <a:gd name="connsiteX7" fmla="*/ 76200 w 8905063"/>
              <a:gd name="connsiteY7" fmla="*/ 4978400 h 6375400"/>
              <a:gd name="connsiteX8" fmla="*/ 101600 w 8905063"/>
              <a:gd name="connsiteY8" fmla="*/ 5245100 h 6375400"/>
              <a:gd name="connsiteX9" fmla="*/ 114300 w 8905063"/>
              <a:gd name="connsiteY9" fmla="*/ 5499100 h 6375400"/>
              <a:gd name="connsiteX10" fmla="*/ 127000 w 8905063"/>
              <a:gd name="connsiteY10" fmla="*/ 6273800 h 6375400"/>
              <a:gd name="connsiteX11" fmla="*/ 444500 w 8905063"/>
              <a:gd name="connsiteY11" fmla="*/ 6248400 h 6375400"/>
              <a:gd name="connsiteX12" fmla="*/ 812800 w 8905063"/>
              <a:gd name="connsiteY12" fmla="*/ 6261100 h 6375400"/>
              <a:gd name="connsiteX13" fmla="*/ 1625600 w 8905063"/>
              <a:gd name="connsiteY13" fmla="*/ 6273800 h 6375400"/>
              <a:gd name="connsiteX14" fmla="*/ 2489200 w 8905063"/>
              <a:gd name="connsiteY14" fmla="*/ 6299200 h 6375400"/>
              <a:gd name="connsiteX15" fmla="*/ 3568700 w 8905063"/>
              <a:gd name="connsiteY15" fmla="*/ 6324600 h 6375400"/>
              <a:gd name="connsiteX16" fmla="*/ 5384800 w 8905063"/>
              <a:gd name="connsiteY16" fmla="*/ 6311900 h 6375400"/>
              <a:gd name="connsiteX17" fmla="*/ 8648700 w 8905063"/>
              <a:gd name="connsiteY17" fmla="*/ 6299200 h 6375400"/>
              <a:gd name="connsiteX18" fmla="*/ 8661400 w 8905063"/>
              <a:gd name="connsiteY18" fmla="*/ 6248400 h 6375400"/>
              <a:gd name="connsiteX19" fmla="*/ 8686800 w 8905063"/>
              <a:gd name="connsiteY19" fmla="*/ 3263900 h 6375400"/>
              <a:gd name="connsiteX20" fmla="*/ 8699500 w 8905063"/>
              <a:gd name="connsiteY20" fmla="*/ 2438400 h 6375400"/>
              <a:gd name="connsiteX21" fmla="*/ 8724900 w 8905063"/>
              <a:gd name="connsiteY21" fmla="*/ 2095500 h 6375400"/>
              <a:gd name="connsiteX22" fmla="*/ 8737600 w 8905063"/>
              <a:gd name="connsiteY22" fmla="*/ 1828800 h 6375400"/>
              <a:gd name="connsiteX23" fmla="*/ 8318500 w 8905063"/>
              <a:gd name="connsiteY23" fmla="*/ 38100 h 6375400"/>
              <a:gd name="connsiteX24" fmla="*/ 8216900 w 8905063"/>
              <a:gd name="connsiteY24" fmla="*/ 50800 h 6375400"/>
              <a:gd name="connsiteX25" fmla="*/ 8216900 w 8905063"/>
              <a:gd name="connsiteY25" fmla="*/ 990600 h 6375400"/>
              <a:gd name="connsiteX26" fmla="*/ 8242300 w 8905063"/>
              <a:gd name="connsiteY26" fmla="*/ 1333500 h 6375400"/>
              <a:gd name="connsiteX27" fmla="*/ 8255000 w 8905063"/>
              <a:gd name="connsiteY27" fmla="*/ 1435100 h 6375400"/>
              <a:gd name="connsiteX28" fmla="*/ 8280400 w 8905063"/>
              <a:gd name="connsiteY28" fmla="*/ 1524000 h 6375400"/>
              <a:gd name="connsiteX29" fmla="*/ 8293100 w 8905063"/>
              <a:gd name="connsiteY29" fmla="*/ 1574800 h 6375400"/>
              <a:gd name="connsiteX30" fmla="*/ 8305800 w 8905063"/>
              <a:gd name="connsiteY30" fmla="*/ 1739900 h 6375400"/>
              <a:gd name="connsiteX31" fmla="*/ 8318500 w 8905063"/>
              <a:gd name="connsiteY31" fmla="*/ 1803400 h 6375400"/>
              <a:gd name="connsiteX32" fmla="*/ 8331200 w 8905063"/>
              <a:gd name="connsiteY32" fmla="*/ 2019300 h 6375400"/>
              <a:gd name="connsiteX33" fmla="*/ 8343900 w 8905063"/>
              <a:gd name="connsiteY33" fmla="*/ 2527300 h 6375400"/>
              <a:gd name="connsiteX34" fmla="*/ 8305800 w 8905063"/>
              <a:gd name="connsiteY34" fmla="*/ 3302000 h 6375400"/>
              <a:gd name="connsiteX35" fmla="*/ 8267700 w 8905063"/>
              <a:gd name="connsiteY35" fmla="*/ 3517900 h 6375400"/>
              <a:gd name="connsiteX36" fmla="*/ 8255000 w 8905063"/>
              <a:gd name="connsiteY36" fmla="*/ 3632200 h 6375400"/>
              <a:gd name="connsiteX37" fmla="*/ 8242300 w 8905063"/>
              <a:gd name="connsiteY37" fmla="*/ 3695700 h 6375400"/>
              <a:gd name="connsiteX38" fmla="*/ 8229600 w 8905063"/>
              <a:gd name="connsiteY38" fmla="*/ 3810000 h 6375400"/>
              <a:gd name="connsiteX39" fmla="*/ 8204200 w 8905063"/>
              <a:gd name="connsiteY39" fmla="*/ 3886200 h 6375400"/>
              <a:gd name="connsiteX40" fmla="*/ 8153400 w 8905063"/>
              <a:gd name="connsiteY40" fmla="*/ 4229100 h 6375400"/>
              <a:gd name="connsiteX41" fmla="*/ 8140700 w 8905063"/>
              <a:gd name="connsiteY41" fmla="*/ 4305300 h 6375400"/>
              <a:gd name="connsiteX42" fmla="*/ 8115300 w 8905063"/>
              <a:gd name="connsiteY42" fmla="*/ 4381500 h 6375400"/>
              <a:gd name="connsiteX43" fmla="*/ 8128000 w 8905063"/>
              <a:gd name="connsiteY43" fmla="*/ 6134100 h 6375400"/>
              <a:gd name="connsiteX44" fmla="*/ 8140700 w 8905063"/>
              <a:gd name="connsiteY44" fmla="*/ 6273800 h 6375400"/>
              <a:gd name="connsiteX45" fmla="*/ 8140700 w 8905063"/>
              <a:gd name="connsiteY45" fmla="*/ 6375400 h 6375400"/>
              <a:gd name="connsiteX0" fmla="*/ 76200 w 8905063"/>
              <a:gd name="connsiteY0" fmla="*/ 0 h 6375400"/>
              <a:gd name="connsiteX1" fmla="*/ 12700 w 8905063"/>
              <a:gd name="connsiteY1" fmla="*/ 2235200 h 6375400"/>
              <a:gd name="connsiteX2" fmla="*/ 0 w 8905063"/>
              <a:gd name="connsiteY2" fmla="*/ 2908300 h 6375400"/>
              <a:gd name="connsiteX3" fmla="*/ 25400 w 8905063"/>
              <a:gd name="connsiteY3" fmla="*/ 4051300 h 6375400"/>
              <a:gd name="connsiteX4" fmla="*/ 38100 w 8905063"/>
              <a:gd name="connsiteY4" fmla="*/ 4521200 h 6375400"/>
              <a:gd name="connsiteX5" fmla="*/ 63500 w 8905063"/>
              <a:gd name="connsiteY5" fmla="*/ 4800600 h 6375400"/>
              <a:gd name="connsiteX6" fmla="*/ 76200 w 8905063"/>
              <a:gd name="connsiteY6" fmla="*/ 4978400 h 6375400"/>
              <a:gd name="connsiteX7" fmla="*/ 101600 w 8905063"/>
              <a:gd name="connsiteY7" fmla="*/ 5245100 h 6375400"/>
              <a:gd name="connsiteX8" fmla="*/ 114300 w 8905063"/>
              <a:gd name="connsiteY8" fmla="*/ 5499100 h 6375400"/>
              <a:gd name="connsiteX9" fmla="*/ 127000 w 8905063"/>
              <a:gd name="connsiteY9" fmla="*/ 6273800 h 6375400"/>
              <a:gd name="connsiteX10" fmla="*/ 444500 w 8905063"/>
              <a:gd name="connsiteY10" fmla="*/ 6248400 h 6375400"/>
              <a:gd name="connsiteX11" fmla="*/ 812800 w 8905063"/>
              <a:gd name="connsiteY11" fmla="*/ 6261100 h 6375400"/>
              <a:gd name="connsiteX12" fmla="*/ 1625600 w 8905063"/>
              <a:gd name="connsiteY12" fmla="*/ 6273800 h 6375400"/>
              <a:gd name="connsiteX13" fmla="*/ 2489200 w 8905063"/>
              <a:gd name="connsiteY13" fmla="*/ 6299200 h 6375400"/>
              <a:gd name="connsiteX14" fmla="*/ 3568700 w 8905063"/>
              <a:gd name="connsiteY14" fmla="*/ 6324600 h 6375400"/>
              <a:gd name="connsiteX15" fmla="*/ 5384800 w 8905063"/>
              <a:gd name="connsiteY15" fmla="*/ 6311900 h 6375400"/>
              <a:gd name="connsiteX16" fmla="*/ 8648700 w 8905063"/>
              <a:gd name="connsiteY16" fmla="*/ 6299200 h 6375400"/>
              <a:gd name="connsiteX17" fmla="*/ 8661400 w 8905063"/>
              <a:gd name="connsiteY17" fmla="*/ 6248400 h 6375400"/>
              <a:gd name="connsiteX18" fmla="*/ 8686800 w 8905063"/>
              <a:gd name="connsiteY18" fmla="*/ 3263900 h 6375400"/>
              <a:gd name="connsiteX19" fmla="*/ 8699500 w 8905063"/>
              <a:gd name="connsiteY19" fmla="*/ 2438400 h 6375400"/>
              <a:gd name="connsiteX20" fmla="*/ 8724900 w 8905063"/>
              <a:gd name="connsiteY20" fmla="*/ 2095500 h 6375400"/>
              <a:gd name="connsiteX21" fmla="*/ 8737600 w 8905063"/>
              <a:gd name="connsiteY21" fmla="*/ 1828800 h 6375400"/>
              <a:gd name="connsiteX22" fmla="*/ 8318500 w 8905063"/>
              <a:gd name="connsiteY22" fmla="*/ 38100 h 6375400"/>
              <a:gd name="connsiteX23" fmla="*/ 8216900 w 8905063"/>
              <a:gd name="connsiteY23" fmla="*/ 50800 h 6375400"/>
              <a:gd name="connsiteX24" fmla="*/ 8216900 w 8905063"/>
              <a:gd name="connsiteY24" fmla="*/ 990600 h 6375400"/>
              <a:gd name="connsiteX25" fmla="*/ 8242300 w 8905063"/>
              <a:gd name="connsiteY25" fmla="*/ 1333500 h 6375400"/>
              <a:gd name="connsiteX26" fmla="*/ 8255000 w 8905063"/>
              <a:gd name="connsiteY26" fmla="*/ 1435100 h 6375400"/>
              <a:gd name="connsiteX27" fmla="*/ 8280400 w 8905063"/>
              <a:gd name="connsiteY27" fmla="*/ 1524000 h 6375400"/>
              <a:gd name="connsiteX28" fmla="*/ 8293100 w 8905063"/>
              <a:gd name="connsiteY28" fmla="*/ 1574800 h 6375400"/>
              <a:gd name="connsiteX29" fmla="*/ 8305800 w 8905063"/>
              <a:gd name="connsiteY29" fmla="*/ 1739900 h 6375400"/>
              <a:gd name="connsiteX30" fmla="*/ 8318500 w 8905063"/>
              <a:gd name="connsiteY30" fmla="*/ 1803400 h 6375400"/>
              <a:gd name="connsiteX31" fmla="*/ 8331200 w 8905063"/>
              <a:gd name="connsiteY31" fmla="*/ 2019300 h 6375400"/>
              <a:gd name="connsiteX32" fmla="*/ 8343900 w 8905063"/>
              <a:gd name="connsiteY32" fmla="*/ 2527300 h 6375400"/>
              <a:gd name="connsiteX33" fmla="*/ 8305800 w 8905063"/>
              <a:gd name="connsiteY33" fmla="*/ 3302000 h 6375400"/>
              <a:gd name="connsiteX34" fmla="*/ 8267700 w 8905063"/>
              <a:gd name="connsiteY34" fmla="*/ 3517900 h 6375400"/>
              <a:gd name="connsiteX35" fmla="*/ 8255000 w 8905063"/>
              <a:gd name="connsiteY35" fmla="*/ 3632200 h 6375400"/>
              <a:gd name="connsiteX36" fmla="*/ 8242300 w 8905063"/>
              <a:gd name="connsiteY36" fmla="*/ 3695700 h 6375400"/>
              <a:gd name="connsiteX37" fmla="*/ 8229600 w 8905063"/>
              <a:gd name="connsiteY37" fmla="*/ 3810000 h 6375400"/>
              <a:gd name="connsiteX38" fmla="*/ 8204200 w 8905063"/>
              <a:gd name="connsiteY38" fmla="*/ 3886200 h 6375400"/>
              <a:gd name="connsiteX39" fmla="*/ 8153400 w 8905063"/>
              <a:gd name="connsiteY39" fmla="*/ 4229100 h 6375400"/>
              <a:gd name="connsiteX40" fmla="*/ 8140700 w 8905063"/>
              <a:gd name="connsiteY40" fmla="*/ 4305300 h 6375400"/>
              <a:gd name="connsiteX41" fmla="*/ 8115300 w 8905063"/>
              <a:gd name="connsiteY41" fmla="*/ 4381500 h 6375400"/>
              <a:gd name="connsiteX42" fmla="*/ 8128000 w 8905063"/>
              <a:gd name="connsiteY42" fmla="*/ 6134100 h 6375400"/>
              <a:gd name="connsiteX43" fmla="*/ 8140700 w 8905063"/>
              <a:gd name="connsiteY43" fmla="*/ 6273800 h 6375400"/>
              <a:gd name="connsiteX44" fmla="*/ 8140700 w 8905063"/>
              <a:gd name="connsiteY44" fmla="*/ 6375400 h 6375400"/>
              <a:gd name="connsiteX0" fmla="*/ 76200 w 8905063"/>
              <a:gd name="connsiteY0" fmla="*/ 0 h 6375400"/>
              <a:gd name="connsiteX1" fmla="*/ 0 w 8905063"/>
              <a:gd name="connsiteY1" fmla="*/ 2908300 h 6375400"/>
              <a:gd name="connsiteX2" fmla="*/ 25400 w 8905063"/>
              <a:gd name="connsiteY2" fmla="*/ 4051300 h 6375400"/>
              <a:gd name="connsiteX3" fmla="*/ 38100 w 8905063"/>
              <a:gd name="connsiteY3" fmla="*/ 4521200 h 6375400"/>
              <a:gd name="connsiteX4" fmla="*/ 63500 w 8905063"/>
              <a:gd name="connsiteY4" fmla="*/ 4800600 h 6375400"/>
              <a:gd name="connsiteX5" fmla="*/ 76200 w 8905063"/>
              <a:gd name="connsiteY5" fmla="*/ 4978400 h 6375400"/>
              <a:gd name="connsiteX6" fmla="*/ 101600 w 8905063"/>
              <a:gd name="connsiteY6" fmla="*/ 5245100 h 6375400"/>
              <a:gd name="connsiteX7" fmla="*/ 114300 w 8905063"/>
              <a:gd name="connsiteY7" fmla="*/ 5499100 h 6375400"/>
              <a:gd name="connsiteX8" fmla="*/ 127000 w 8905063"/>
              <a:gd name="connsiteY8" fmla="*/ 6273800 h 6375400"/>
              <a:gd name="connsiteX9" fmla="*/ 444500 w 8905063"/>
              <a:gd name="connsiteY9" fmla="*/ 6248400 h 6375400"/>
              <a:gd name="connsiteX10" fmla="*/ 812800 w 8905063"/>
              <a:gd name="connsiteY10" fmla="*/ 6261100 h 6375400"/>
              <a:gd name="connsiteX11" fmla="*/ 1625600 w 8905063"/>
              <a:gd name="connsiteY11" fmla="*/ 6273800 h 6375400"/>
              <a:gd name="connsiteX12" fmla="*/ 2489200 w 8905063"/>
              <a:gd name="connsiteY12" fmla="*/ 6299200 h 6375400"/>
              <a:gd name="connsiteX13" fmla="*/ 3568700 w 8905063"/>
              <a:gd name="connsiteY13" fmla="*/ 6324600 h 6375400"/>
              <a:gd name="connsiteX14" fmla="*/ 5384800 w 8905063"/>
              <a:gd name="connsiteY14" fmla="*/ 6311900 h 6375400"/>
              <a:gd name="connsiteX15" fmla="*/ 8648700 w 8905063"/>
              <a:gd name="connsiteY15" fmla="*/ 6299200 h 6375400"/>
              <a:gd name="connsiteX16" fmla="*/ 8661400 w 8905063"/>
              <a:gd name="connsiteY16" fmla="*/ 6248400 h 6375400"/>
              <a:gd name="connsiteX17" fmla="*/ 8686800 w 8905063"/>
              <a:gd name="connsiteY17" fmla="*/ 3263900 h 6375400"/>
              <a:gd name="connsiteX18" fmla="*/ 8699500 w 8905063"/>
              <a:gd name="connsiteY18" fmla="*/ 2438400 h 6375400"/>
              <a:gd name="connsiteX19" fmla="*/ 8724900 w 8905063"/>
              <a:gd name="connsiteY19" fmla="*/ 2095500 h 6375400"/>
              <a:gd name="connsiteX20" fmla="*/ 8737600 w 8905063"/>
              <a:gd name="connsiteY20" fmla="*/ 1828800 h 6375400"/>
              <a:gd name="connsiteX21" fmla="*/ 8318500 w 8905063"/>
              <a:gd name="connsiteY21" fmla="*/ 38100 h 6375400"/>
              <a:gd name="connsiteX22" fmla="*/ 8216900 w 8905063"/>
              <a:gd name="connsiteY22" fmla="*/ 50800 h 6375400"/>
              <a:gd name="connsiteX23" fmla="*/ 8216900 w 8905063"/>
              <a:gd name="connsiteY23" fmla="*/ 990600 h 6375400"/>
              <a:gd name="connsiteX24" fmla="*/ 8242300 w 8905063"/>
              <a:gd name="connsiteY24" fmla="*/ 1333500 h 6375400"/>
              <a:gd name="connsiteX25" fmla="*/ 8255000 w 8905063"/>
              <a:gd name="connsiteY25" fmla="*/ 1435100 h 6375400"/>
              <a:gd name="connsiteX26" fmla="*/ 8280400 w 8905063"/>
              <a:gd name="connsiteY26" fmla="*/ 1524000 h 6375400"/>
              <a:gd name="connsiteX27" fmla="*/ 8293100 w 8905063"/>
              <a:gd name="connsiteY27" fmla="*/ 1574800 h 6375400"/>
              <a:gd name="connsiteX28" fmla="*/ 8305800 w 8905063"/>
              <a:gd name="connsiteY28" fmla="*/ 1739900 h 6375400"/>
              <a:gd name="connsiteX29" fmla="*/ 8318500 w 8905063"/>
              <a:gd name="connsiteY29" fmla="*/ 1803400 h 6375400"/>
              <a:gd name="connsiteX30" fmla="*/ 8331200 w 8905063"/>
              <a:gd name="connsiteY30" fmla="*/ 2019300 h 6375400"/>
              <a:gd name="connsiteX31" fmla="*/ 8343900 w 8905063"/>
              <a:gd name="connsiteY31" fmla="*/ 2527300 h 6375400"/>
              <a:gd name="connsiteX32" fmla="*/ 8305800 w 8905063"/>
              <a:gd name="connsiteY32" fmla="*/ 3302000 h 6375400"/>
              <a:gd name="connsiteX33" fmla="*/ 8267700 w 8905063"/>
              <a:gd name="connsiteY33" fmla="*/ 3517900 h 6375400"/>
              <a:gd name="connsiteX34" fmla="*/ 8255000 w 8905063"/>
              <a:gd name="connsiteY34" fmla="*/ 3632200 h 6375400"/>
              <a:gd name="connsiteX35" fmla="*/ 8242300 w 8905063"/>
              <a:gd name="connsiteY35" fmla="*/ 3695700 h 6375400"/>
              <a:gd name="connsiteX36" fmla="*/ 8229600 w 8905063"/>
              <a:gd name="connsiteY36" fmla="*/ 3810000 h 6375400"/>
              <a:gd name="connsiteX37" fmla="*/ 8204200 w 8905063"/>
              <a:gd name="connsiteY37" fmla="*/ 3886200 h 6375400"/>
              <a:gd name="connsiteX38" fmla="*/ 8153400 w 8905063"/>
              <a:gd name="connsiteY38" fmla="*/ 4229100 h 6375400"/>
              <a:gd name="connsiteX39" fmla="*/ 8140700 w 8905063"/>
              <a:gd name="connsiteY39" fmla="*/ 4305300 h 6375400"/>
              <a:gd name="connsiteX40" fmla="*/ 8115300 w 8905063"/>
              <a:gd name="connsiteY40" fmla="*/ 4381500 h 6375400"/>
              <a:gd name="connsiteX41" fmla="*/ 8128000 w 8905063"/>
              <a:gd name="connsiteY41" fmla="*/ 6134100 h 6375400"/>
              <a:gd name="connsiteX42" fmla="*/ 8140700 w 8905063"/>
              <a:gd name="connsiteY42" fmla="*/ 6273800 h 6375400"/>
              <a:gd name="connsiteX43" fmla="*/ 8140700 w 8905063"/>
              <a:gd name="connsiteY43" fmla="*/ 6375400 h 6375400"/>
              <a:gd name="connsiteX0" fmla="*/ 82907 w 8911770"/>
              <a:gd name="connsiteY0" fmla="*/ 0 h 6375400"/>
              <a:gd name="connsiteX1" fmla="*/ 6707 w 8911770"/>
              <a:gd name="connsiteY1" fmla="*/ 2273300 h 6375400"/>
              <a:gd name="connsiteX2" fmla="*/ 6707 w 8911770"/>
              <a:gd name="connsiteY2" fmla="*/ 2908300 h 6375400"/>
              <a:gd name="connsiteX3" fmla="*/ 32107 w 8911770"/>
              <a:gd name="connsiteY3" fmla="*/ 4051300 h 6375400"/>
              <a:gd name="connsiteX4" fmla="*/ 44807 w 8911770"/>
              <a:gd name="connsiteY4" fmla="*/ 4521200 h 6375400"/>
              <a:gd name="connsiteX5" fmla="*/ 70207 w 8911770"/>
              <a:gd name="connsiteY5" fmla="*/ 4800600 h 6375400"/>
              <a:gd name="connsiteX6" fmla="*/ 82907 w 8911770"/>
              <a:gd name="connsiteY6" fmla="*/ 4978400 h 6375400"/>
              <a:gd name="connsiteX7" fmla="*/ 108307 w 8911770"/>
              <a:gd name="connsiteY7" fmla="*/ 5245100 h 6375400"/>
              <a:gd name="connsiteX8" fmla="*/ 121007 w 8911770"/>
              <a:gd name="connsiteY8" fmla="*/ 5499100 h 6375400"/>
              <a:gd name="connsiteX9" fmla="*/ 133707 w 8911770"/>
              <a:gd name="connsiteY9" fmla="*/ 6273800 h 6375400"/>
              <a:gd name="connsiteX10" fmla="*/ 451207 w 8911770"/>
              <a:gd name="connsiteY10" fmla="*/ 6248400 h 6375400"/>
              <a:gd name="connsiteX11" fmla="*/ 819507 w 8911770"/>
              <a:gd name="connsiteY11" fmla="*/ 6261100 h 6375400"/>
              <a:gd name="connsiteX12" fmla="*/ 1632307 w 8911770"/>
              <a:gd name="connsiteY12" fmla="*/ 6273800 h 6375400"/>
              <a:gd name="connsiteX13" fmla="*/ 2495907 w 8911770"/>
              <a:gd name="connsiteY13" fmla="*/ 6299200 h 6375400"/>
              <a:gd name="connsiteX14" fmla="*/ 3575407 w 8911770"/>
              <a:gd name="connsiteY14" fmla="*/ 6324600 h 6375400"/>
              <a:gd name="connsiteX15" fmla="*/ 5391507 w 8911770"/>
              <a:gd name="connsiteY15" fmla="*/ 6311900 h 6375400"/>
              <a:gd name="connsiteX16" fmla="*/ 8655407 w 8911770"/>
              <a:gd name="connsiteY16" fmla="*/ 6299200 h 6375400"/>
              <a:gd name="connsiteX17" fmla="*/ 8668107 w 8911770"/>
              <a:gd name="connsiteY17" fmla="*/ 6248400 h 6375400"/>
              <a:gd name="connsiteX18" fmla="*/ 8693507 w 8911770"/>
              <a:gd name="connsiteY18" fmla="*/ 3263900 h 6375400"/>
              <a:gd name="connsiteX19" fmla="*/ 8706207 w 8911770"/>
              <a:gd name="connsiteY19" fmla="*/ 2438400 h 6375400"/>
              <a:gd name="connsiteX20" fmla="*/ 8731607 w 8911770"/>
              <a:gd name="connsiteY20" fmla="*/ 2095500 h 6375400"/>
              <a:gd name="connsiteX21" fmla="*/ 8744307 w 8911770"/>
              <a:gd name="connsiteY21" fmla="*/ 1828800 h 6375400"/>
              <a:gd name="connsiteX22" fmla="*/ 8325207 w 8911770"/>
              <a:gd name="connsiteY22" fmla="*/ 38100 h 6375400"/>
              <a:gd name="connsiteX23" fmla="*/ 8223607 w 8911770"/>
              <a:gd name="connsiteY23" fmla="*/ 50800 h 6375400"/>
              <a:gd name="connsiteX24" fmla="*/ 8223607 w 8911770"/>
              <a:gd name="connsiteY24" fmla="*/ 990600 h 6375400"/>
              <a:gd name="connsiteX25" fmla="*/ 8249007 w 8911770"/>
              <a:gd name="connsiteY25" fmla="*/ 1333500 h 6375400"/>
              <a:gd name="connsiteX26" fmla="*/ 8261707 w 8911770"/>
              <a:gd name="connsiteY26" fmla="*/ 1435100 h 6375400"/>
              <a:gd name="connsiteX27" fmla="*/ 8287107 w 8911770"/>
              <a:gd name="connsiteY27" fmla="*/ 1524000 h 6375400"/>
              <a:gd name="connsiteX28" fmla="*/ 8299807 w 8911770"/>
              <a:gd name="connsiteY28" fmla="*/ 1574800 h 6375400"/>
              <a:gd name="connsiteX29" fmla="*/ 8312507 w 8911770"/>
              <a:gd name="connsiteY29" fmla="*/ 1739900 h 6375400"/>
              <a:gd name="connsiteX30" fmla="*/ 8325207 w 8911770"/>
              <a:gd name="connsiteY30" fmla="*/ 1803400 h 6375400"/>
              <a:gd name="connsiteX31" fmla="*/ 8337907 w 8911770"/>
              <a:gd name="connsiteY31" fmla="*/ 2019300 h 6375400"/>
              <a:gd name="connsiteX32" fmla="*/ 8350607 w 8911770"/>
              <a:gd name="connsiteY32" fmla="*/ 2527300 h 6375400"/>
              <a:gd name="connsiteX33" fmla="*/ 8312507 w 8911770"/>
              <a:gd name="connsiteY33" fmla="*/ 3302000 h 6375400"/>
              <a:gd name="connsiteX34" fmla="*/ 8274407 w 8911770"/>
              <a:gd name="connsiteY34" fmla="*/ 3517900 h 6375400"/>
              <a:gd name="connsiteX35" fmla="*/ 8261707 w 8911770"/>
              <a:gd name="connsiteY35" fmla="*/ 3632200 h 6375400"/>
              <a:gd name="connsiteX36" fmla="*/ 8249007 w 8911770"/>
              <a:gd name="connsiteY36" fmla="*/ 3695700 h 6375400"/>
              <a:gd name="connsiteX37" fmla="*/ 8236307 w 8911770"/>
              <a:gd name="connsiteY37" fmla="*/ 3810000 h 6375400"/>
              <a:gd name="connsiteX38" fmla="*/ 8210907 w 8911770"/>
              <a:gd name="connsiteY38" fmla="*/ 3886200 h 6375400"/>
              <a:gd name="connsiteX39" fmla="*/ 8160107 w 8911770"/>
              <a:gd name="connsiteY39" fmla="*/ 4229100 h 6375400"/>
              <a:gd name="connsiteX40" fmla="*/ 8147407 w 8911770"/>
              <a:gd name="connsiteY40" fmla="*/ 4305300 h 6375400"/>
              <a:gd name="connsiteX41" fmla="*/ 8122007 w 8911770"/>
              <a:gd name="connsiteY41" fmla="*/ 4381500 h 6375400"/>
              <a:gd name="connsiteX42" fmla="*/ 8134707 w 8911770"/>
              <a:gd name="connsiteY42" fmla="*/ 6134100 h 6375400"/>
              <a:gd name="connsiteX43" fmla="*/ 8147407 w 8911770"/>
              <a:gd name="connsiteY43" fmla="*/ 6273800 h 6375400"/>
              <a:gd name="connsiteX44" fmla="*/ 8147407 w 8911770"/>
              <a:gd name="connsiteY44" fmla="*/ 6375400 h 6375400"/>
              <a:gd name="connsiteX0" fmla="*/ 76200 w 8905063"/>
              <a:gd name="connsiteY0" fmla="*/ 0 h 6375400"/>
              <a:gd name="connsiteX1" fmla="*/ 0 w 8905063"/>
              <a:gd name="connsiteY1" fmla="*/ 2908300 h 6375400"/>
              <a:gd name="connsiteX2" fmla="*/ 25400 w 8905063"/>
              <a:gd name="connsiteY2" fmla="*/ 4051300 h 6375400"/>
              <a:gd name="connsiteX3" fmla="*/ 38100 w 8905063"/>
              <a:gd name="connsiteY3" fmla="*/ 4521200 h 6375400"/>
              <a:gd name="connsiteX4" fmla="*/ 63500 w 8905063"/>
              <a:gd name="connsiteY4" fmla="*/ 4800600 h 6375400"/>
              <a:gd name="connsiteX5" fmla="*/ 76200 w 8905063"/>
              <a:gd name="connsiteY5" fmla="*/ 4978400 h 6375400"/>
              <a:gd name="connsiteX6" fmla="*/ 101600 w 8905063"/>
              <a:gd name="connsiteY6" fmla="*/ 5245100 h 6375400"/>
              <a:gd name="connsiteX7" fmla="*/ 114300 w 8905063"/>
              <a:gd name="connsiteY7" fmla="*/ 5499100 h 6375400"/>
              <a:gd name="connsiteX8" fmla="*/ 127000 w 8905063"/>
              <a:gd name="connsiteY8" fmla="*/ 6273800 h 6375400"/>
              <a:gd name="connsiteX9" fmla="*/ 444500 w 8905063"/>
              <a:gd name="connsiteY9" fmla="*/ 6248400 h 6375400"/>
              <a:gd name="connsiteX10" fmla="*/ 812800 w 8905063"/>
              <a:gd name="connsiteY10" fmla="*/ 6261100 h 6375400"/>
              <a:gd name="connsiteX11" fmla="*/ 1625600 w 8905063"/>
              <a:gd name="connsiteY11" fmla="*/ 6273800 h 6375400"/>
              <a:gd name="connsiteX12" fmla="*/ 2489200 w 8905063"/>
              <a:gd name="connsiteY12" fmla="*/ 6299200 h 6375400"/>
              <a:gd name="connsiteX13" fmla="*/ 3568700 w 8905063"/>
              <a:gd name="connsiteY13" fmla="*/ 6324600 h 6375400"/>
              <a:gd name="connsiteX14" fmla="*/ 5384800 w 8905063"/>
              <a:gd name="connsiteY14" fmla="*/ 6311900 h 6375400"/>
              <a:gd name="connsiteX15" fmla="*/ 8648700 w 8905063"/>
              <a:gd name="connsiteY15" fmla="*/ 6299200 h 6375400"/>
              <a:gd name="connsiteX16" fmla="*/ 8661400 w 8905063"/>
              <a:gd name="connsiteY16" fmla="*/ 6248400 h 6375400"/>
              <a:gd name="connsiteX17" fmla="*/ 8686800 w 8905063"/>
              <a:gd name="connsiteY17" fmla="*/ 3263900 h 6375400"/>
              <a:gd name="connsiteX18" fmla="*/ 8699500 w 8905063"/>
              <a:gd name="connsiteY18" fmla="*/ 2438400 h 6375400"/>
              <a:gd name="connsiteX19" fmla="*/ 8724900 w 8905063"/>
              <a:gd name="connsiteY19" fmla="*/ 2095500 h 6375400"/>
              <a:gd name="connsiteX20" fmla="*/ 8737600 w 8905063"/>
              <a:gd name="connsiteY20" fmla="*/ 1828800 h 6375400"/>
              <a:gd name="connsiteX21" fmla="*/ 8318500 w 8905063"/>
              <a:gd name="connsiteY21" fmla="*/ 38100 h 6375400"/>
              <a:gd name="connsiteX22" fmla="*/ 8216900 w 8905063"/>
              <a:gd name="connsiteY22" fmla="*/ 50800 h 6375400"/>
              <a:gd name="connsiteX23" fmla="*/ 8216900 w 8905063"/>
              <a:gd name="connsiteY23" fmla="*/ 990600 h 6375400"/>
              <a:gd name="connsiteX24" fmla="*/ 8242300 w 8905063"/>
              <a:gd name="connsiteY24" fmla="*/ 1333500 h 6375400"/>
              <a:gd name="connsiteX25" fmla="*/ 8255000 w 8905063"/>
              <a:gd name="connsiteY25" fmla="*/ 1435100 h 6375400"/>
              <a:gd name="connsiteX26" fmla="*/ 8280400 w 8905063"/>
              <a:gd name="connsiteY26" fmla="*/ 1524000 h 6375400"/>
              <a:gd name="connsiteX27" fmla="*/ 8293100 w 8905063"/>
              <a:gd name="connsiteY27" fmla="*/ 1574800 h 6375400"/>
              <a:gd name="connsiteX28" fmla="*/ 8305800 w 8905063"/>
              <a:gd name="connsiteY28" fmla="*/ 1739900 h 6375400"/>
              <a:gd name="connsiteX29" fmla="*/ 8318500 w 8905063"/>
              <a:gd name="connsiteY29" fmla="*/ 1803400 h 6375400"/>
              <a:gd name="connsiteX30" fmla="*/ 8331200 w 8905063"/>
              <a:gd name="connsiteY30" fmla="*/ 2019300 h 6375400"/>
              <a:gd name="connsiteX31" fmla="*/ 8343900 w 8905063"/>
              <a:gd name="connsiteY31" fmla="*/ 2527300 h 6375400"/>
              <a:gd name="connsiteX32" fmla="*/ 8305800 w 8905063"/>
              <a:gd name="connsiteY32" fmla="*/ 3302000 h 6375400"/>
              <a:gd name="connsiteX33" fmla="*/ 8267700 w 8905063"/>
              <a:gd name="connsiteY33" fmla="*/ 3517900 h 6375400"/>
              <a:gd name="connsiteX34" fmla="*/ 8255000 w 8905063"/>
              <a:gd name="connsiteY34" fmla="*/ 3632200 h 6375400"/>
              <a:gd name="connsiteX35" fmla="*/ 8242300 w 8905063"/>
              <a:gd name="connsiteY35" fmla="*/ 3695700 h 6375400"/>
              <a:gd name="connsiteX36" fmla="*/ 8229600 w 8905063"/>
              <a:gd name="connsiteY36" fmla="*/ 3810000 h 6375400"/>
              <a:gd name="connsiteX37" fmla="*/ 8204200 w 8905063"/>
              <a:gd name="connsiteY37" fmla="*/ 3886200 h 6375400"/>
              <a:gd name="connsiteX38" fmla="*/ 8153400 w 8905063"/>
              <a:gd name="connsiteY38" fmla="*/ 4229100 h 6375400"/>
              <a:gd name="connsiteX39" fmla="*/ 8140700 w 8905063"/>
              <a:gd name="connsiteY39" fmla="*/ 4305300 h 6375400"/>
              <a:gd name="connsiteX40" fmla="*/ 8115300 w 8905063"/>
              <a:gd name="connsiteY40" fmla="*/ 4381500 h 6375400"/>
              <a:gd name="connsiteX41" fmla="*/ 8128000 w 8905063"/>
              <a:gd name="connsiteY41" fmla="*/ 6134100 h 6375400"/>
              <a:gd name="connsiteX42" fmla="*/ 8140700 w 8905063"/>
              <a:gd name="connsiteY42" fmla="*/ 6273800 h 6375400"/>
              <a:gd name="connsiteX43" fmla="*/ 8140700 w 8905063"/>
              <a:gd name="connsiteY43" fmla="*/ 6375400 h 6375400"/>
              <a:gd name="connsiteX0" fmla="*/ 52684 w 8881547"/>
              <a:gd name="connsiteY0" fmla="*/ 0 h 6375400"/>
              <a:gd name="connsiteX1" fmla="*/ 1884 w 8881547"/>
              <a:gd name="connsiteY1" fmla="*/ 4051300 h 6375400"/>
              <a:gd name="connsiteX2" fmla="*/ 14584 w 8881547"/>
              <a:gd name="connsiteY2" fmla="*/ 4521200 h 6375400"/>
              <a:gd name="connsiteX3" fmla="*/ 39984 w 8881547"/>
              <a:gd name="connsiteY3" fmla="*/ 4800600 h 6375400"/>
              <a:gd name="connsiteX4" fmla="*/ 52684 w 8881547"/>
              <a:gd name="connsiteY4" fmla="*/ 4978400 h 6375400"/>
              <a:gd name="connsiteX5" fmla="*/ 78084 w 8881547"/>
              <a:gd name="connsiteY5" fmla="*/ 5245100 h 6375400"/>
              <a:gd name="connsiteX6" fmla="*/ 90784 w 8881547"/>
              <a:gd name="connsiteY6" fmla="*/ 5499100 h 6375400"/>
              <a:gd name="connsiteX7" fmla="*/ 103484 w 8881547"/>
              <a:gd name="connsiteY7" fmla="*/ 6273800 h 6375400"/>
              <a:gd name="connsiteX8" fmla="*/ 420984 w 8881547"/>
              <a:gd name="connsiteY8" fmla="*/ 6248400 h 6375400"/>
              <a:gd name="connsiteX9" fmla="*/ 789284 w 8881547"/>
              <a:gd name="connsiteY9" fmla="*/ 6261100 h 6375400"/>
              <a:gd name="connsiteX10" fmla="*/ 1602084 w 8881547"/>
              <a:gd name="connsiteY10" fmla="*/ 6273800 h 6375400"/>
              <a:gd name="connsiteX11" fmla="*/ 2465684 w 8881547"/>
              <a:gd name="connsiteY11" fmla="*/ 6299200 h 6375400"/>
              <a:gd name="connsiteX12" fmla="*/ 3545184 w 8881547"/>
              <a:gd name="connsiteY12" fmla="*/ 6324600 h 6375400"/>
              <a:gd name="connsiteX13" fmla="*/ 5361284 w 8881547"/>
              <a:gd name="connsiteY13" fmla="*/ 6311900 h 6375400"/>
              <a:gd name="connsiteX14" fmla="*/ 8625184 w 8881547"/>
              <a:gd name="connsiteY14" fmla="*/ 6299200 h 6375400"/>
              <a:gd name="connsiteX15" fmla="*/ 8637884 w 8881547"/>
              <a:gd name="connsiteY15" fmla="*/ 6248400 h 6375400"/>
              <a:gd name="connsiteX16" fmla="*/ 8663284 w 8881547"/>
              <a:gd name="connsiteY16" fmla="*/ 3263900 h 6375400"/>
              <a:gd name="connsiteX17" fmla="*/ 8675984 w 8881547"/>
              <a:gd name="connsiteY17" fmla="*/ 2438400 h 6375400"/>
              <a:gd name="connsiteX18" fmla="*/ 8701384 w 8881547"/>
              <a:gd name="connsiteY18" fmla="*/ 2095500 h 6375400"/>
              <a:gd name="connsiteX19" fmla="*/ 8714084 w 8881547"/>
              <a:gd name="connsiteY19" fmla="*/ 1828800 h 6375400"/>
              <a:gd name="connsiteX20" fmla="*/ 8294984 w 8881547"/>
              <a:gd name="connsiteY20" fmla="*/ 38100 h 6375400"/>
              <a:gd name="connsiteX21" fmla="*/ 8193384 w 8881547"/>
              <a:gd name="connsiteY21" fmla="*/ 50800 h 6375400"/>
              <a:gd name="connsiteX22" fmla="*/ 8193384 w 8881547"/>
              <a:gd name="connsiteY22" fmla="*/ 990600 h 6375400"/>
              <a:gd name="connsiteX23" fmla="*/ 8218784 w 8881547"/>
              <a:gd name="connsiteY23" fmla="*/ 1333500 h 6375400"/>
              <a:gd name="connsiteX24" fmla="*/ 8231484 w 8881547"/>
              <a:gd name="connsiteY24" fmla="*/ 1435100 h 6375400"/>
              <a:gd name="connsiteX25" fmla="*/ 8256884 w 8881547"/>
              <a:gd name="connsiteY25" fmla="*/ 1524000 h 6375400"/>
              <a:gd name="connsiteX26" fmla="*/ 8269584 w 8881547"/>
              <a:gd name="connsiteY26" fmla="*/ 1574800 h 6375400"/>
              <a:gd name="connsiteX27" fmla="*/ 8282284 w 8881547"/>
              <a:gd name="connsiteY27" fmla="*/ 1739900 h 6375400"/>
              <a:gd name="connsiteX28" fmla="*/ 8294984 w 8881547"/>
              <a:gd name="connsiteY28" fmla="*/ 1803400 h 6375400"/>
              <a:gd name="connsiteX29" fmla="*/ 8307684 w 8881547"/>
              <a:gd name="connsiteY29" fmla="*/ 2019300 h 6375400"/>
              <a:gd name="connsiteX30" fmla="*/ 8320384 w 8881547"/>
              <a:gd name="connsiteY30" fmla="*/ 2527300 h 6375400"/>
              <a:gd name="connsiteX31" fmla="*/ 8282284 w 8881547"/>
              <a:gd name="connsiteY31" fmla="*/ 3302000 h 6375400"/>
              <a:gd name="connsiteX32" fmla="*/ 8244184 w 8881547"/>
              <a:gd name="connsiteY32" fmla="*/ 3517900 h 6375400"/>
              <a:gd name="connsiteX33" fmla="*/ 8231484 w 8881547"/>
              <a:gd name="connsiteY33" fmla="*/ 3632200 h 6375400"/>
              <a:gd name="connsiteX34" fmla="*/ 8218784 w 8881547"/>
              <a:gd name="connsiteY34" fmla="*/ 3695700 h 6375400"/>
              <a:gd name="connsiteX35" fmla="*/ 8206084 w 8881547"/>
              <a:gd name="connsiteY35" fmla="*/ 3810000 h 6375400"/>
              <a:gd name="connsiteX36" fmla="*/ 8180684 w 8881547"/>
              <a:gd name="connsiteY36" fmla="*/ 3886200 h 6375400"/>
              <a:gd name="connsiteX37" fmla="*/ 8129884 w 8881547"/>
              <a:gd name="connsiteY37" fmla="*/ 4229100 h 6375400"/>
              <a:gd name="connsiteX38" fmla="*/ 8117184 w 8881547"/>
              <a:gd name="connsiteY38" fmla="*/ 4305300 h 6375400"/>
              <a:gd name="connsiteX39" fmla="*/ 8091784 w 8881547"/>
              <a:gd name="connsiteY39" fmla="*/ 4381500 h 6375400"/>
              <a:gd name="connsiteX40" fmla="*/ 8104484 w 8881547"/>
              <a:gd name="connsiteY40" fmla="*/ 6134100 h 6375400"/>
              <a:gd name="connsiteX41" fmla="*/ 8117184 w 8881547"/>
              <a:gd name="connsiteY41" fmla="*/ 6273800 h 6375400"/>
              <a:gd name="connsiteX42" fmla="*/ 8117184 w 8881547"/>
              <a:gd name="connsiteY42" fmla="*/ 6375400 h 6375400"/>
              <a:gd name="connsiteX0" fmla="*/ 38258 w 8867121"/>
              <a:gd name="connsiteY0" fmla="*/ 0 h 6375400"/>
              <a:gd name="connsiteX1" fmla="*/ 158 w 8867121"/>
              <a:gd name="connsiteY1" fmla="*/ 4521200 h 6375400"/>
              <a:gd name="connsiteX2" fmla="*/ 25558 w 8867121"/>
              <a:gd name="connsiteY2" fmla="*/ 4800600 h 6375400"/>
              <a:gd name="connsiteX3" fmla="*/ 38258 w 8867121"/>
              <a:gd name="connsiteY3" fmla="*/ 4978400 h 6375400"/>
              <a:gd name="connsiteX4" fmla="*/ 63658 w 8867121"/>
              <a:gd name="connsiteY4" fmla="*/ 5245100 h 6375400"/>
              <a:gd name="connsiteX5" fmla="*/ 76358 w 8867121"/>
              <a:gd name="connsiteY5" fmla="*/ 5499100 h 6375400"/>
              <a:gd name="connsiteX6" fmla="*/ 89058 w 8867121"/>
              <a:gd name="connsiteY6" fmla="*/ 6273800 h 6375400"/>
              <a:gd name="connsiteX7" fmla="*/ 406558 w 8867121"/>
              <a:gd name="connsiteY7" fmla="*/ 6248400 h 6375400"/>
              <a:gd name="connsiteX8" fmla="*/ 774858 w 8867121"/>
              <a:gd name="connsiteY8" fmla="*/ 6261100 h 6375400"/>
              <a:gd name="connsiteX9" fmla="*/ 1587658 w 8867121"/>
              <a:gd name="connsiteY9" fmla="*/ 6273800 h 6375400"/>
              <a:gd name="connsiteX10" fmla="*/ 2451258 w 8867121"/>
              <a:gd name="connsiteY10" fmla="*/ 6299200 h 6375400"/>
              <a:gd name="connsiteX11" fmla="*/ 3530758 w 8867121"/>
              <a:gd name="connsiteY11" fmla="*/ 6324600 h 6375400"/>
              <a:gd name="connsiteX12" fmla="*/ 5346858 w 8867121"/>
              <a:gd name="connsiteY12" fmla="*/ 6311900 h 6375400"/>
              <a:gd name="connsiteX13" fmla="*/ 8610758 w 8867121"/>
              <a:gd name="connsiteY13" fmla="*/ 6299200 h 6375400"/>
              <a:gd name="connsiteX14" fmla="*/ 8623458 w 8867121"/>
              <a:gd name="connsiteY14" fmla="*/ 6248400 h 6375400"/>
              <a:gd name="connsiteX15" fmla="*/ 8648858 w 8867121"/>
              <a:gd name="connsiteY15" fmla="*/ 3263900 h 6375400"/>
              <a:gd name="connsiteX16" fmla="*/ 8661558 w 8867121"/>
              <a:gd name="connsiteY16" fmla="*/ 2438400 h 6375400"/>
              <a:gd name="connsiteX17" fmla="*/ 8686958 w 8867121"/>
              <a:gd name="connsiteY17" fmla="*/ 2095500 h 6375400"/>
              <a:gd name="connsiteX18" fmla="*/ 8699658 w 8867121"/>
              <a:gd name="connsiteY18" fmla="*/ 1828800 h 6375400"/>
              <a:gd name="connsiteX19" fmla="*/ 8280558 w 8867121"/>
              <a:gd name="connsiteY19" fmla="*/ 38100 h 6375400"/>
              <a:gd name="connsiteX20" fmla="*/ 8178958 w 8867121"/>
              <a:gd name="connsiteY20" fmla="*/ 50800 h 6375400"/>
              <a:gd name="connsiteX21" fmla="*/ 8178958 w 8867121"/>
              <a:gd name="connsiteY21" fmla="*/ 990600 h 6375400"/>
              <a:gd name="connsiteX22" fmla="*/ 8204358 w 8867121"/>
              <a:gd name="connsiteY22" fmla="*/ 1333500 h 6375400"/>
              <a:gd name="connsiteX23" fmla="*/ 8217058 w 8867121"/>
              <a:gd name="connsiteY23" fmla="*/ 1435100 h 6375400"/>
              <a:gd name="connsiteX24" fmla="*/ 8242458 w 8867121"/>
              <a:gd name="connsiteY24" fmla="*/ 1524000 h 6375400"/>
              <a:gd name="connsiteX25" fmla="*/ 8255158 w 8867121"/>
              <a:gd name="connsiteY25" fmla="*/ 1574800 h 6375400"/>
              <a:gd name="connsiteX26" fmla="*/ 8267858 w 8867121"/>
              <a:gd name="connsiteY26" fmla="*/ 1739900 h 6375400"/>
              <a:gd name="connsiteX27" fmla="*/ 8280558 w 8867121"/>
              <a:gd name="connsiteY27" fmla="*/ 1803400 h 6375400"/>
              <a:gd name="connsiteX28" fmla="*/ 8293258 w 8867121"/>
              <a:gd name="connsiteY28" fmla="*/ 2019300 h 6375400"/>
              <a:gd name="connsiteX29" fmla="*/ 8305958 w 8867121"/>
              <a:gd name="connsiteY29" fmla="*/ 2527300 h 6375400"/>
              <a:gd name="connsiteX30" fmla="*/ 8267858 w 8867121"/>
              <a:gd name="connsiteY30" fmla="*/ 3302000 h 6375400"/>
              <a:gd name="connsiteX31" fmla="*/ 8229758 w 8867121"/>
              <a:gd name="connsiteY31" fmla="*/ 3517900 h 6375400"/>
              <a:gd name="connsiteX32" fmla="*/ 8217058 w 8867121"/>
              <a:gd name="connsiteY32" fmla="*/ 3632200 h 6375400"/>
              <a:gd name="connsiteX33" fmla="*/ 8204358 w 8867121"/>
              <a:gd name="connsiteY33" fmla="*/ 3695700 h 6375400"/>
              <a:gd name="connsiteX34" fmla="*/ 8191658 w 8867121"/>
              <a:gd name="connsiteY34" fmla="*/ 3810000 h 6375400"/>
              <a:gd name="connsiteX35" fmla="*/ 8166258 w 8867121"/>
              <a:gd name="connsiteY35" fmla="*/ 3886200 h 6375400"/>
              <a:gd name="connsiteX36" fmla="*/ 8115458 w 8867121"/>
              <a:gd name="connsiteY36" fmla="*/ 4229100 h 6375400"/>
              <a:gd name="connsiteX37" fmla="*/ 8102758 w 8867121"/>
              <a:gd name="connsiteY37" fmla="*/ 4305300 h 6375400"/>
              <a:gd name="connsiteX38" fmla="*/ 8077358 w 8867121"/>
              <a:gd name="connsiteY38" fmla="*/ 4381500 h 6375400"/>
              <a:gd name="connsiteX39" fmla="*/ 8090058 w 8867121"/>
              <a:gd name="connsiteY39" fmla="*/ 6134100 h 6375400"/>
              <a:gd name="connsiteX40" fmla="*/ 8102758 w 8867121"/>
              <a:gd name="connsiteY40" fmla="*/ 6273800 h 6375400"/>
              <a:gd name="connsiteX41" fmla="*/ 8102758 w 8867121"/>
              <a:gd name="connsiteY41" fmla="*/ 6375400 h 6375400"/>
              <a:gd name="connsiteX0" fmla="*/ 12700 w 8841563"/>
              <a:gd name="connsiteY0" fmla="*/ 0 h 6375400"/>
              <a:gd name="connsiteX1" fmla="*/ 0 w 8841563"/>
              <a:gd name="connsiteY1" fmla="*/ 4800600 h 6375400"/>
              <a:gd name="connsiteX2" fmla="*/ 12700 w 8841563"/>
              <a:gd name="connsiteY2" fmla="*/ 4978400 h 6375400"/>
              <a:gd name="connsiteX3" fmla="*/ 38100 w 8841563"/>
              <a:gd name="connsiteY3" fmla="*/ 5245100 h 6375400"/>
              <a:gd name="connsiteX4" fmla="*/ 50800 w 8841563"/>
              <a:gd name="connsiteY4" fmla="*/ 5499100 h 6375400"/>
              <a:gd name="connsiteX5" fmla="*/ 63500 w 8841563"/>
              <a:gd name="connsiteY5" fmla="*/ 6273800 h 6375400"/>
              <a:gd name="connsiteX6" fmla="*/ 381000 w 8841563"/>
              <a:gd name="connsiteY6" fmla="*/ 6248400 h 6375400"/>
              <a:gd name="connsiteX7" fmla="*/ 749300 w 8841563"/>
              <a:gd name="connsiteY7" fmla="*/ 6261100 h 6375400"/>
              <a:gd name="connsiteX8" fmla="*/ 1562100 w 8841563"/>
              <a:gd name="connsiteY8" fmla="*/ 6273800 h 6375400"/>
              <a:gd name="connsiteX9" fmla="*/ 2425700 w 8841563"/>
              <a:gd name="connsiteY9" fmla="*/ 6299200 h 6375400"/>
              <a:gd name="connsiteX10" fmla="*/ 3505200 w 8841563"/>
              <a:gd name="connsiteY10" fmla="*/ 6324600 h 6375400"/>
              <a:gd name="connsiteX11" fmla="*/ 5321300 w 8841563"/>
              <a:gd name="connsiteY11" fmla="*/ 6311900 h 6375400"/>
              <a:gd name="connsiteX12" fmla="*/ 8585200 w 8841563"/>
              <a:gd name="connsiteY12" fmla="*/ 6299200 h 6375400"/>
              <a:gd name="connsiteX13" fmla="*/ 8597900 w 8841563"/>
              <a:gd name="connsiteY13" fmla="*/ 6248400 h 6375400"/>
              <a:gd name="connsiteX14" fmla="*/ 8623300 w 8841563"/>
              <a:gd name="connsiteY14" fmla="*/ 3263900 h 6375400"/>
              <a:gd name="connsiteX15" fmla="*/ 8636000 w 8841563"/>
              <a:gd name="connsiteY15" fmla="*/ 2438400 h 6375400"/>
              <a:gd name="connsiteX16" fmla="*/ 8661400 w 8841563"/>
              <a:gd name="connsiteY16" fmla="*/ 2095500 h 6375400"/>
              <a:gd name="connsiteX17" fmla="*/ 8674100 w 8841563"/>
              <a:gd name="connsiteY17" fmla="*/ 1828800 h 6375400"/>
              <a:gd name="connsiteX18" fmla="*/ 8255000 w 8841563"/>
              <a:gd name="connsiteY18" fmla="*/ 38100 h 6375400"/>
              <a:gd name="connsiteX19" fmla="*/ 8153400 w 8841563"/>
              <a:gd name="connsiteY19" fmla="*/ 50800 h 6375400"/>
              <a:gd name="connsiteX20" fmla="*/ 8153400 w 8841563"/>
              <a:gd name="connsiteY20" fmla="*/ 990600 h 6375400"/>
              <a:gd name="connsiteX21" fmla="*/ 8178800 w 8841563"/>
              <a:gd name="connsiteY21" fmla="*/ 1333500 h 6375400"/>
              <a:gd name="connsiteX22" fmla="*/ 8191500 w 8841563"/>
              <a:gd name="connsiteY22" fmla="*/ 1435100 h 6375400"/>
              <a:gd name="connsiteX23" fmla="*/ 8216900 w 8841563"/>
              <a:gd name="connsiteY23" fmla="*/ 1524000 h 6375400"/>
              <a:gd name="connsiteX24" fmla="*/ 8229600 w 8841563"/>
              <a:gd name="connsiteY24" fmla="*/ 1574800 h 6375400"/>
              <a:gd name="connsiteX25" fmla="*/ 8242300 w 8841563"/>
              <a:gd name="connsiteY25" fmla="*/ 1739900 h 6375400"/>
              <a:gd name="connsiteX26" fmla="*/ 8255000 w 8841563"/>
              <a:gd name="connsiteY26" fmla="*/ 1803400 h 6375400"/>
              <a:gd name="connsiteX27" fmla="*/ 8267700 w 8841563"/>
              <a:gd name="connsiteY27" fmla="*/ 2019300 h 6375400"/>
              <a:gd name="connsiteX28" fmla="*/ 8280400 w 8841563"/>
              <a:gd name="connsiteY28" fmla="*/ 2527300 h 6375400"/>
              <a:gd name="connsiteX29" fmla="*/ 8242300 w 8841563"/>
              <a:gd name="connsiteY29" fmla="*/ 3302000 h 6375400"/>
              <a:gd name="connsiteX30" fmla="*/ 8204200 w 8841563"/>
              <a:gd name="connsiteY30" fmla="*/ 3517900 h 6375400"/>
              <a:gd name="connsiteX31" fmla="*/ 8191500 w 8841563"/>
              <a:gd name="connsiteY31" fmla="*/ 3632200 h 6375400"/>
              <a:gd name="connsiteX32" fmla="*/ 8178800 w 8841563"/>
              <a:gd name="connsiteY32" fmla="*/ 3695700 h 6375400"/>
              <a:gd name="connsiteX33" fmla="*/ 8166100 w 8841563"/>
              <a:gd name="connsiteY33" fmla="*/ 3810000 h 6375400"/>
              <a:gd name="connsiteX34" fmla="*/ 8140700 w 8841563"/>
              <a:gd name="connsiteY34" fmla="*/ 3886200 h 6375400"/>
              <a:gd name="connsiteX35" fmla="*/ 8089900 w 8841563"/>
              <a:gd name="connsiteY35" fmla="*/ 4229100 h 6375400"/>
              <a:gd name="connsiteX36" fmla="*/ 8077200 w 8841563"/>
              <a:gd name="connsiteY36" fmla="*/ 4305300 h 6375400"/>
              <a:gd name="connsiteX37" fmla="*/ 8051800 w 8841563"/>
              <a:gd name="connsiteY37" fmla="*/ 4381500 h 6375400"/>
              <a:gd name="connsiteX38" fmla="*/ 8064500 w 8841563"/>
              <a:gd name="connsiteY38" fmla="*/ 6134100 h 6375400"/>
              <a:gd name="connsiteX39" fmla="*/ 8077200 w 8841563"/>
              <a:gd name="connsiteY39" fmla="*/ 6273800 h 6375400"/>
              <a:gd name="connsiteX40" fmla="*/ 8077200 w 8841563"/>
              <a:gd name="connsiteY40" fmla="*/ 6375400 h 6375400"/>
              <a:gd name="connsiteX0" fmla="*/ 1882 w 8830745"/>
              <a:gd name="connsiteY0" fmla="*/ 0 h 6375400"/>
              <a:gd name="connsiteX1" fmla="*/ 1882 w 8830745"/>
              <a:gd name="connsiteY1" fmla="*/ 4978400 h 6375400"/>
              <a:gd name="connsiteX2" fmla="*/ 27282 w 8830745"/>
              <a:gd name="connsiteY2" fmla="*/ 5245100 h 6375400"/>
              <a:gd name="connsiteX3" fmla="*/ 39982 w 8830745"/>
              <a:gd name="connsiteY3" fmla="*/ 5499100 h 6375400"/>
              <a:gd name="connsiteX4" fmla="*/ 52682 w 8830745"/>
              <a:gd name="connsiteY4" fmla="*/ 6273800 h 6375400"/>
              <a:gd name="connsiteX5" fmla="*/ 370182 w 8830745"/>
              <a:gd name="connsiteY5" fmla="*/ 6248400 h 6375400"/>
              <a:gd name="connsiteX6" fmla="*/ 738482 w 8830745"/>
              <a:gd name="connsiteY6" fmla="*/ 6261100 h 6375400"/>
              <a:gd name="connsiteX7" fmla="*/ 1551282 w 8830745"/>
              <a:gd name="connsiteY7" fmla="*/ 6273800 h 6375400"/>
              <a:gd name="connsiteX8" fmla="*/ 2414882 w 8830745"/>
              <a:gd name="connsiteY8" fmla="*/ 6299200 h 6375400"/>
              <a:gd name="connsiteX9" fmla="*/ 3494382 w 8830745"/>
              <a:gd name="connsiteY9" fmla="*/ 6324600 h 6375400"/>
              <a:gd name="connsiteX10" fmla="*/ 5310482 w 8830745"/>
              <a:gd name="connsiteY10" fmla="*/ 6311900 h 6375400"/>
              <a:gd name="connsiteX11" fmla="*/ 8574382 w 8830745"/>
              <a:gd name="connsiteY11" fmla="*/ 6299200 h 6375400"/>
              <a:gd name="connsiteX12" fmla="*/ 8587082 w 8830745"/>
              <a:gd name="connsiteY12" fmla="*/ 6248400 h 6375400"/>
              <a:gd name="connsiteX13" fmla="*/ 8612482 w 8830745"/>
              <a:gd name="connsiteY13" fmla="*/ 3263900 h 6375400"/>
              <a:gd name="connsiteX14" fmla="*/ 8625182 w 8830745"/>
              <a:gd name="connsiteY14" fmla="*/ 2438400 h 6375400"/>
              <a:gd name="connsiteX15" fmla="*/ 8650582 w 8830745"/>
              <a:gd name="connsiteY15" fmla="*/ 2095500 h 6375400"/>
              <a:gd name="connsiteX16" fmla="*/ 8663282 w 8830745"/>
              <a:gd name="connsiteY16" fmla="*/ 1828800 h 6375400"/>
              <a:gd name="connsiteX17" fmla="*/ 8244182 w 8830745"/>
              <a:gd name="connsiteY17" fmla="*/ 38100 h 6375400"/>
              <a:gd name="connsiteX18" fmla="*/ 8142582 w 8830745"/>
              <a:gd name="connsiteY18" fmla="*/ 50800 h 6375400"/>
              <a:gd name="connsiteX19" fmla="*/ 8142582 w 8830745"/>
              <a:gd name="connsiteY19" fmla="*/ 990600 h 6375400"/>
              <a:gd name="connsiteX20" fmla="*/ 8167982 w 8830745"/>
              <a:gd name="connsiteY20" fmla="*/ 1333500 h 6375400"/>
              <a:gd name="connsiteX21" fmla="*/ 8180682 w 8830745"/>
              <a:gd name="connsiteY21" fmla="*/ 1435100 h 6375400"/>
              <a:gd name="connsiteX22" fmla="*/ 8206082 w 8830745"/>
              <a:gd name="connsiteY22" fmla="*/ 1524000 h 6375400"/>
              <a:gd name="connsiteX23" fmla="*/ 8218782 w 8830745"/>
              <a:gd name="connsiteY23" fmla="*/ 1574800 h 6375400"/>
              <a:gd name="connsiteX24" fmla="*/ 8231482 w 8830745"/>
              <a:gd name="connsiteY24" fmla="*/ 1739900 h 6375400"/>
              <a:gd name="connsiteX25" fmla="*/ 8244182 w 8830745"/>
              <a:gd name="connsiteY25" fmla="*/ 1803400 h 6375400"/>
              <a:gd name="connsiteX26" fmla="*/ 8256882 w 8830745"/>
              <a:gd name="connsiteY26" fmla="*/ 2019300 h 6375400"/>
              <a:gd name="connsiteX27" fmla="*/ 8269582 w 8830745"/>
              <a:gd name="connsiteY27" fmla="*/ 2527300 h 6375400"/>
              <a:gd name="connsiteX28" fmla="*/ 8231482 w 8830745"/>
              <a:gd name="connsiteY28" fmla="*/ 3302000 h 6375400"/>
              <a:gd name="connsiteX29" fmla="*/ 8193382 w 8830745"/>
              <a:gd name="connsiteY29" fmla="*/ 3517900 h 6375400"/>
              <a:gd name="connsiteX30" fmla="*/ 8180682 w 8830745"/>
              <a:gd name="connsiteY30" fmla="*/ 3632200 h 6375400"/>
              <a:gd name="connsiteX31" fmla="*/ 8167982 w 8830745"/>
              <a:gd name="connsiteY31" fmla="*/ 3695700 h 6375400"/>
              <a:gd name="connsiteX32" fmla="*/ 8155282 w 8830745"/>
              <a:gd name="connsiteY32" fmla="*/ 3810000 h 6375400"/>
              <a:gd name="connsiteX33" fmla="*/ 8129882 w 8830745"/>
              <a:gd name="connsiteY33" fmla="*/ 3886200 h 6375400"/>
              <a:gd name="connsiteX34" fmla="*/ 8079082 w 8830745"/>
              <a:gd name="connsiteY34" fmla="*/ 4229100 h 6375400"/>
              <a:gd name="connsiteX35" fmla="*/ 8066382 w 8830745"/>
              <a:gd name="connsiteY35" fmla="*/ 4305300 h 6375400"/>
              <a:gd name="connsiteX36" fmla="*/ 8040982 w 8830745"/>
              <a:gd name="connsiteY36" fmla="*/ 4381500 h 6375400"/>
              <a:gd name="connsiteX37" fmla="*/ 8053682 w 8830745"/>
              <a:gd name="connsiteY37" fmla="*/ 6134100 h 6375400"/>
              <a:gd name="connsiteX38" fmla="*/ 8066382 w 8830745"/>
              <a:gd name="connsiteY38" fmla="*/ 6273800 h 6375400"/>
              <a:gd name="connsiteX39" fmla="*/ 8066382 w 8830745"/>
              <a:gd name="connsiteY39" fmla="*/ 6375400 h 6375400"/>
              <a:gd name="connsiteX0" fmla="*/ 0 w 8828863"/>
              <a:gd name="connsiteY0" fmla="*/ 0 h 6375400"/>
              <a:gd name="connsiteX1" fmla="*/ 25400 w 8828863"/>
              <a:gd name="connsiteY1" fmla="*/ 5245100 h 6375400"/>
              <a:gd name="connsiteX2" fmla="*/ 38100 w 8828863"/>
              <a:gd name="connsiteY2" fmla="*/ 5499100 h 6375400"/>
              <a:gd name="connsiteX3" fmla="*/ 50800 w 8828863"/>
              <a:gd name="connsiteY3" fmla="*/ 6273800 h 6375400"/>
              <a:gd name="connsiteX4" fmla="*/ 368300 w 8828863"/>
              <a:gd name="connsiteY4" fmla="*/ 6248400 h 6375400"/>
              <a:gd name="connsiteX5" fmla="*/ 736600 w 8828863"/>
              <a:gd name="connsiteY5" fmla="*/ 6261100 h 6375400"/>
              <a:gd name="connsiteX6" fmla="*/ 1549400 w 8828863"/>
              <a:gd name="connsiteY6" fmla="*/ 6273800 h 6375400"/>
              <a:gd name="connsiteX7" fmla="*/ 2413000 w 8828863"/>
              <a:gd name="connsiteY7" fmla="*/ 6299200 h 6375400"/>
              <a:gd name="connsiteX8" fmla="*/ 3492500 w 8828863"/>
              <a:gd name="connsiteY8" fmla="*/ 6324600 h 6375400"/>
              <a:gd name="connsiteX9" fmla="*/ 5308600 w 8828863"/>
              <a:gd name="connsiteY9" fmla="*/ 6311900 h 6375400"/>
              <a:gd name="connsiteX10" fmla="*/ 8572500 w 8828863"/>
              <a:gd name="connsiteY10" fmla="*/ 6299200 h 6375400"/>
              <a:gd name="connsiteX11" fmla="*/ 8585200 w 8828863"/>
              <a:gd name="connsiteY11" fmla="*/ 6248400 h 6375400"/>
              <a:gd name="connsiteX12" fmla="*/ 8610600 w 8828863"/>
              <a:gd name="connsiteY12" fmla="*/ 3263900 h 6375400"/>
              <a:gd name="connsiteX13" fmla="*/ 8623300 w 8828863"/>
              <a:gd name="connsiteY13" fmla="*/ 2438400 h 6375400"/>
              <a:gd name="connsiteX14" fmla="*/ 8648700 w 8828863"/>
              <a:gd name="connsiteY14" fmla="*/ 2095500 h 6375400"/>
              <a:gd name="connsiteX15" fmla="*/ 8661400 w 8828863"/>
              <a:gd name="connsiteY15" fmla="*/ 1828800 h 6375400"/>
              <a:gd name="connsiteX16" fmla="*/ 8242300 w 8828863"/>
              <a:gd name="connsiteY16" fmla="*/ 38100 h 6375400"/>
              <a:gd name="connsiteX17" fmla="*/ 8140700 w 8828863"/>
              <a:gd name="connsiteY17" fmla="*/ 50800 h 6375400"/>
              <a:gd name="connsiteX18" fmla="*/ 8140700 w 8828863"/>
              <a:gd name="connsiteY18" fmla="*/ 990600 h 6375400"/>
              <a:gd name="connsiteX19" fmla="*/ 8166100 w 8828863"/>
              <a:gd name="connsiteY19" fmla="*/ 1333500 h 6375400"/>
              <a:gd name="connsiteX20" fmla="*/ 8178800 w 8828863"/>
              <a:gd name="connsiteY20" fmla="*/ 1435100 h 6375400"/>
              <a:gd name="connsiteX21" fmla="*/ 8204200 w 8828863"/>
              <a:gd name="connsiteY21" fmla="*/ 1524000 h 6375400"/>
              <a:gd name="connsiteX22" fmla="*/ 8216900 w 8828863"/>
              <a:gd name="connsiteY22" fmla="*/ 1574800 h 6375400"/>
              <a:gd name="connsiteX23" fmla="*/ 8229600 w 8828863"/>
              <a:gd name="connsiteY23" fmla="*/ 1739900 h 6375400"/>
              <a:gd name="connsiteX24" fmla="*/ 8242300 w 8828863"/>
              <a:gd name="connsiteY24" fmla="*/ 1803400 h 6375400"/>
              <a:gd name="connsiteX25" fmla="*/ 8255000 w 8828863"/>
              <a:gd name="connsiteY25" fmla="*/ 2019300 h 6375400"/>
              <a:gd name="connsiteX26" fmla="*/ 8267700 w 8828863"/>
              <a:gd name="connsiteY26" fmla="*/ 2527300 h 6375400"/>
              <a:gd name="connsiteX27" fmla="*/ 8229600 w 8828863"/>
              <a:gd name="connsiteY27" fmla="*/ 3302000 h 6375400"/>
              <a:gd name="connsiteX28" fmla="*/ 8191500 w 8828863"/>
              <a:gd name="connsiteY28" fmla="*/ 3517900 h 6375400"/>
              <a:gd name="connsiteX29" fmla="*/ 8178800 w 8828863"/>
              <a:gd name="connsiteY29" fmla="*/ 3632200 h 6375400"/>
              <a:gd name="connsiteX30" fmla="*/ 8166100 w 8828863"/>
              <a:gd name="connsiteY30" fmla="*/ 3695700 h 6375400"/>
              <a:gd name="connsiteX31" fmla="*/ 8153400 w 8828863"/>
              <a:gd name="connsiteY31" fmla="*/ 3810000 h 6375400"/>
              <a:gd name="connsiteX32" fmla="*/ 8128000 w 8828863"/>
              <a:gd name="connsiteY32" fmla="*/ 3886200 h 6375400"/>
              <a:gd name="connsiteX33" fmla="*/ 8077200 w 8828863"/>
              <a:gd name="connsiteY33" fmla="*/ 4229100 h 6375400"/>
              <a:gd name="connsiteX34" fmla="*/ 8064500 w 8828863"/>
              <a:gd name="connsiteY34" fmla="*/ 4305300 h 6375400"/>
              <a:gd name="connsiteX35" fmla="*/ 8039100 w 8828863"/>
              <a:gd name="connsiteY35" fmla="*/ 4381500 h 6375400"/>
              <a:gd name="connsiteX36" fmla="*/ 8051800 w 8828863"/>
              <a:gd name="connsiteY36" fmla="*/ 6134100 h 6375400"/>
              <a:gd name="connsiteX37" fmla="*/ 8064500 w 8828863"/>
              <a:gd name="connsiteY37" fmla="*/ 6273800 h 6375400"/>
              <a:gd name="connsiteX38" fmla="*/ 8064500 w 8828863"/>
              <a:gd name="connsiteY38" fmla="*/ 6375400 h 6375400"/>
              <a:gd name="connsiteX0" fmla="*/ 0 w 8828863"/>
              <a:gd name="connsiteY0" fmla="*/ 0 h 6375400"/>
              <a:gd name="connsiteX1" fmla="*/ 38100 w 8828863"/>
              <a:gd name="connsiteY1" fmla="*/ 5499100 h 6375400"/>
              <a:gd name="connsiteX2" fmla="*/ 50800 w 8828863"/>
              <a:gd name="connsiteY2" fmla="*/ 6273800 h 6375400"/>
              <a:gd name="connsiteX3" fmla="*/ 368300 w 8828863"/>
              <a:gd name="connsiteY3" fmla="*/ 6248400 h 6375400"/>
              <a:gd name="connsiteX4" fmla="*/ 736600 w 8828863"/>
              <a:gd name="connsiteY4" fmla="*/ 6261100 h 6375400"/>
              <a:gd name="connsiteX5" fmla="*/ 1549400 w 8828863"/>
              <a:gd name="connsiteY5" fmla="*/ 6273800 h 6375400"/>
              <a:gd name="connsiteX6" fmla="*/ 2413000 w 8828863"/>
              <a:gd name="connsiteY6" fmla="*/ 6299200 h 6375400"/>
              <a:gd name="connsiteX7" fmla="*/ 3492500 w 8828863"/>
              <a:gd name="connsiteY7" fmla="*/ 6324600 h 6375400"/>
              <a:gd name="connsiteX8" fmla="*/ 5308600 w 8828863"/>
              <a:gd name="connsiteY8" fmla="*/ 6311900 h 6375400"/>
              <a:gd name="connsiteX9" fmla="*/ 8572500 w 8828863"/>
              <a:gd name="connsiteY9" fmla="*/ 6299200 h 6375400"/>
              <a:gd name="connsiteX10" fmla="*/ 8585200 w 8828863"/>
              <a:gd name="connsiteY10" fmla="*/ 6248400 h 6375400"/>
              <a:gd name="connsiteX11" fmla="*/ 8610600 w 8828863"/>
              <a:gd name="connsiteY11" fmla="*/ 3263900 h 6375400"/>
              <a:gd name="connsiteX12" fmla="*/ 8623300 w 8828863"/>
              <a:gd name="connsiteY12" fmla="*/ 2438400 h 6375400"/>
              <a:gd name="connsiteX13" fmla="*/ 8648700 w 8828863"/>
              <a:gd name="connsiteY13" fmla="*/ 2095500 h 6375400"/>
              <a:gd name="connsiteX14" fmla="*/ 8661400 w 8828863"/>
              <a:gd name="connsiteY14" fmla="*/ 1828800 h 6375400"/>
              <a:gd name="connsiteX15" fmla="*/ 8242300 w 8828863"/>
              <a:gd name="connsiteY15" fmla="*/ 38100 h 6375400"/>
              <a:gd name="connsiteX16" fmla="*/ 8140700 w 8828863"/>
              <a:gd name="connsiteY16" fmla="*/ 50800 h 6375400"/>
              <a:gd name="connsiteX17" fmla="*/ 8140700 w 8828863"/>
              <a:gd name="connsiteY17" fmla="*/ 990600 h 6375400"/>
              <a:gd name="connsiteX18" fmla="*/ 8166100 w 8828863"/>
              <a:gd name="connsiteY18" fmla="*/ 1333500 h 6375400"/>
              <a:gd name="connsiteX19" fmla="*/ 8178800 w 8828863"/>
              <a:gd name="connsiteY19" fmla="*/ 1435100 h 6375400"/>
              <a:gd name="connsiteX20" fmla="*/ 8204200 w 8828863"/>
              <a:gd name="connsiteY20" fmla="*/ 1524000 h 6375400"/>
              <a:gd name="connsiteX21" fmla="*/ 8216900 w 8828863"/>
              <a:gd name="connsiteY21" fmla="*/ 1574800 h 6375400"/>
              <a:gd name="connsiteX22" fmla="*/ 8229600 w 8828863"/>
              <a:gd name="connsiteY22" fmla="*/ 1739900 h 6375400"/>
              <a:gd name="connsiteX23" fmla="*/ 8242300 w 8828863"/>
              <a:gd name="connsiteY23" fmla="*/ 1803400 h 6375400"/>
              <a:gd name="connsiteX24" fmla="*/ 8255000 w 8828863"/>
              <a:gd name="connsiteY24" fmla="*/ 2019300 h 6375400"/>
              <a:gd name="connsiteX25" fmla="*/ 8267700 w 8828863"/>
              <a:gd name="connsiteY25" fmla="*/ 2527300 h 6375400"/>
              <a:gd name="connsiteX26" fmla="*/ 8229600 w 8828863"/>
              <a:gd name="connsiteY26" fmla="*/ 3302000 h 6375400"/>
              <a:gd name="connsiteX27" fmla="*/ 8191500 w 8828863"/>
              <a:gd name="connsiteY27" fmla="*/ 3517900 h 6375400"/>
              <a:gd name="connsiteX28" fmla="*/ 8178800 w 8828863"/>
              <a:gd name="connsiteY28" fmla="*/ 3632200 h 6375400"/>
              <a:gd name="connsiteX29" fmla="*/ 8166100 w 8828863"/>
              <a:gd name="connsiteY29" fmla="*/ 3695700 h 6375400"/>
              <a:gd name="connsiteX30" fmla="*/ 8153400 w 8828863"/>
              <a:gd name="connsiteY30" fmla="*/ 3810000 h 6375400"/>
              <a:gd name="connsiteX31" fmla="*/ 8128000 w 8828863"/>
              <a:gd name="connsiteY31" fmla="*/ 3886200 h 6375400"/>
              <a:gd name="connsiteX32" fmla="*/ 8077200 w 8828863"/>
              <a:gd name="connsiteY32" fmla="*/ 4229100 h 6375400"/>
              <a:gd name="connsiteX33" fmla="*/ 8064500 w 8828863"/>
              <a:gd name="connsiteY33" fmla="*/ 4305300 h 6375400"/>
              <a:gd name="connsiteX34" fmla="*/ 8039100 w 8828863"/>
              <a:gd name="connsiteY34" fmla="*/ 4381500 h 6375400"/>
              <a:gd name="connsiteX35" fmla="*/ 8051800 w 8828863"/>
              <a:gd name="connsiteY35" fmla="*/ 6134100 h 6375400"/>
              <a:gd name="connsiteX36" fmla="*/ 8064500 w 8828863"/>
              <a:gd name="connsiteY36" fmla="*/ 6273800 h 6375400"/>
              <a:gd name="connsiteX37" fmla="*/ 8064500 w 8828863"/>
              <a:gd name="connsiteY37" fmla="*/ 6375400 h 6375400"/>
              <a:gd name="connsiteX0" fmla="*/ 0 w 8828863"/>
              <a:gd name="connsiteY0" fmla="*/ 0 h 6730576"/>
              <a:gd name="connsiteX1" fmla="*/ 50800 w 8828863"/>
              <a:gd name="connsiteY1" fmla="*/ 6273800 h 6730576"/>
              <a:gd name="connsiteX2" fmla="*/ 368300 w 8828863"/>
              <a:gd name="connsiteY2" fmla="*/ 6248400 h 6730576"/>
              <a:gd name="connsiteX3" fmla="*/ 736600 w 8828863"/>
              <a:gd name="connsiteY3" fmla="*/ 6261100 h 6730576"/>
              <a:gd name="connsiteX4" fmla="*/ 1549400 w 8828863"/>
              <a:gd name="connsiteY4" fmla="*/ 6273800 h 6730576"/>
              <a:gd name="connsiteX5" fmla="*/ 2413000 w 8828863"/>
              <a:gd name="connsiteY5" fmla="*/ 6299200 h 6730576"/>
              <a:gd name="connsiteX6" fmla="*/ 3492500 w 8828863"/>
              <a:gd name="connsiteY6" fmla="*/ 6324600 h 6730576"/>
              <a:gd name="connsiteX7" fmla="*/ 5308600 w 8828863"/>
              <a:gd name="connsiteY7" fmla="*/ 6311900 h 6730576"/>
              <a:gd name="connsiteX8" fmla="*/ 8572500 w 8828863"/>
              <a:gd name="connsiteY8" fmla="*/ 6299200 h 6730576"/>
              <a:gd name="connsiteX9" fmla="*/ 8585200 w 8828863"/>
              <a:gd name="connsiteY9" fmla="*/ 6248400 h 6730576"/>
              <a:gd name="connsiteX10" fmla="*/ 8610600 w 8828863"/>
              <a:gd name="connsiteY10" fmla="*/ 3263900 h 6730576"/>
              <a:gd name="connsiteX11" fmla="*/ 8623300 w 8828863"/>
              <a:gd name="connsiteY11" fmla="*/ 2438400 h 6730576"/>
              <a:gd name="connsiteX12" fmla="*/ 8648700 w 8828863"/>
              <a:gd name="connsiteY12" fmla="*/ 2095500 h 6730576"/>
              <a:gd name="connsiteX13" fmla="*/ 8661400 w 8828863"/>
              <a:gd name="connsiteY13" fmla="*/ 1828800 h 6730576"/>
              <a:gd name="connsiteX14" fmla="*/ 8242300 w 8828863"/>
              <a:gd name="connsiteY14" fmla="*/ 38100 h 6730576"/>
              <a:gd name="connsiteX15" fmla="*/ 8140700 w 8828863"/>
              <a:gd name="connsiteY15" fmla="*/ 50800 h 6730576"/>
              <a:gd name="connsiteX16" fmla="*/ 8140700 w 8828863"/>
              <a:gd name="connsiteY16" fmla="*/ 990600 h 6730576"/>
              <a:gd name="connsiteX17" fmla="*/ 8166100 w 8828863"/>
              <a:gd name="connsiteY17" fmla="*/ 1333500 h 6730576"/>
              <a:gd name="connsiteX18" fmla="*/ 8178800 w 8828863"/>
              <a:gd name="connsiteY18" fmla="*/ 1435100 h 6730576"/>
              <a:gd name="connsiteX19" fmla="*/ 8204200 w 8828863"/>
              <a:gd name="connsiteY19" fmla="*/ 1524000 h 6730576"/>
              <a:gd name="connsiteX20" fmla="*/ 8216900 w 8828863"/>
              <a:gd name="connsiteY20" fmla="*/ 1574800 h 6730576"/>
              <a:gd name="connsiteX21" fmla="*/ 8229600 w 8828863"/>
              <a:gd name="connsiteY21" fmla="*/ 1739900 h 6730576"/>
              <a:gd name="connsiteX22" fmla="*/ 8242300 w 8828863"/>
              <a:gd name="connsiteY22" fmla="*/ 1803400 h 6730576"/>
              <a:gd name="connsiteX23" fmla="*/ 8255000 w 8828863"/>
              <a:gd name="connsiteY23" fmla="*/ 2019300 h 6730576"/>
              <a:gd name="connsiteX24" fmla="*/ 8267700 w 8828863"/>
              <a:gd name="connsiteY24" fmla="*/ 2527300 h 6730576"/>
              <a:gd name="connsiteX25" fmla="*/ 8229600 w 8828863"/>
              <a:gd name="connsiteY25" fmla="*/ 3302000 h 6730576"/>
              <a:gd name="connsiteX26" fmla="*/ 8191500 w 8828863"/>
              <a:gd name="connsiteY26" fmla="*/ 3517900 h 6730576"/>
              <a:gd name="connsiteX27" fmla="*/ 8178800 w 8828863"/>
              <a:gd name="connsiteY27" fmla="*/ 3632200 h 6730576"/>
              <a:gd name="connsiteX28" fmla="*/ 8166100 w 8828863"/>
              <a:gd name="connsiteY28" fmla="*/ 3695700 h 6730576"/>
              <a:gd name="connsiteX29" fmla="*/ 8153400 w 8828863"/>
              <a:gd name="connsiteY29" fmla="*/ 3810000 h 6730576"/>
              <a:gd name="connsiteX30" fmla="*/ 8128000 w 8828863"/>
              <a:gd name="connsiteY30" fmla="*/ 3886200 h 6730576"/>
              <a:gd name="connsiteX31" fmla="*/ 8077200 w 8828863"/>
              <a:gd name="connsiteY31" fmla="*/ 4229100 h 6730576"/>
              <a:gd name="connsiteX32" fmla="*/ 8064500 w 8828863"/>
              <a:gd name="connsiteY32" fmla="*/ 4305300 h 6730576"/>
              <a:gd name="connsiteX33" fmla="*/ 8039100 w 8828863"/>
              <a:gd name="connsiteY33" fmla="*/ 4381500 h 6730576"/>
              <a:gd name="connsiteX34" fmla="*/ 8051800 w 8828863"/>
              <a:gd name="connsiteY34" fmla="*/ 6134100 h 6730576"/>
              <a:gd name="connsiteX35" fmla="*/ 8064500 w 8828863"/>
              <a:gd name="connsiteY35" fmla="*/ 6273800 h 6730576"/>
              <a:gd name="connsiteX36" fmla="*/ 8064500 w 8828863"/>
              <a:gd name="connsiteY36" fmla="*/ 6375400 h 6730576"/>
              <a:gd name="connsiteX0" fmla="*/ 17427 w 8846290"/>
              <a:gd name="connsiteY0" fmla="*/ 0 h 6734315"/>
              <a:gd name="connsiteX1" fmla="*/ 68227 w 8846290"/>
              <a:gd name="connsiteY1" fmla="*/ 6273800 h 6734315"/>
              <a:gd name="connsiteX2" fmla="*/ 754027 w 8846290"/>
              <a:gd name="connsiteY2" fmla="*/ 6261100 h 6734315"/>
              <a:gd name="connsiteX3" fmla="*/ 1566827 w 8846290"/>
              <a:gd name="connsiteY3" fmla="*/ 6273800 h 6734315"/>
              <a:gd name="connsiteX4" fmla="*/ 2430427 w 8846290"/>
              <a:gd name="connsiteY4" fmla="*/ 6299200 h 6734315"/>
              <a:gd name="connsiteX5" fmla="*/ 3509927 w 8846290"/>
              <a:gd name="connsiteY5" fmla="*/ 6324600 h 6734315"/>
              <a:gd name="connsiteX6" fmla="*/ 5326027 w 8846290"/>
              <a:gd name="connsiteY6" fmla="*/ 6311900 h 6734315"/>
              <a:gd name="connsiteX7" fmla="*/ 8589927 w 8846290"/>
              <a:gd name="connsiteY7" fmla="*/ 6299200 h 6734315"/>
              <a:gd name="connsiteX8" fmla="*/ 8602627 w 8846290"/>
              <a:gd name="connsiteY8" fmla="*/ 6248400 h 6734315"/>
              <a:gd name="connsiteX9" fmla="*/ 8628027 w 8846290"/>
              <a:gd name="connsiteY9" fmla="*/ 3263900 h 6734315"/>
              <a:gd name="connsiteX10" fmla="*/ 8640727 w 8846290"/>
              <a:gd name="connsiteY10" fmla="*/ 2438400 h 6734315"/>
              <a:gd name="connsiteX11" fmla="*/ 8666127 w 8846290"/>
              <a:gd name="connsiteY11" fmla="*/ 2095500 h 6734315"/>
              <a:gd name="connsiteX12" fmla="*/ 8678827 w 8846290"/>
              <a:gd name="connsiteY12" fmla="*/ 1828800 h 6734315"/>
              <a:gd name="connsiteX13" fmla="*/ 8259727 w 8846290"/>
              <a:gd name="connsiteY13" fmla="*/ 38100 h 6734315"/>
              <a:gd name="connsiteX14" fmla="*/ 8158127 w 8846290"/>
              <a:gd name="connsiteY14" fmla="*/ 50800 h 6734315"/>
              <a:gd name="connsiteX15" fmla="*/ 8158127 w 8846290"/>
              <a:gd name="connsiteY15" fmla="*/ 990600 h 6734315"/>
              <a:gd name="connsiteX16" fmla="*/ 8183527 w 8846290"/>
              <a:gd name="connsiteY16" fmla="*/ 1333500 h 6734315"/>
              <a:gd name="connsiteX17" fmla="*/ 8196227 w 8846290"/>
              <a:gd name="connsiteY17" fmla="*/ 1435100 h 6734315"/>
              <a:gd name="connsiteX18" fmla="*/ 8221627 w 8846290"/>
              <a:gd name="connsiteY18" fmla="*/ 1524000 h 6734315"/>
              <a:gd name="connsiteX19" fmla="*/ 8234327 w 8846290"/>
              <a:gd name="connsiteY19" fmla="*/ 1574800 h 6734315"/>
              <a:gd name="connsiteX20" fmla="*/ 8247027 w 8846290"/>
              <a:gd name="connsiteY20" fmla="*/ 1739900 h 6734315"/>
              <a:gd name="connsiteX21" fmla="*/ 8259727 w 8846290"/>
              <a:gd name="connsiteY21" fmla="*/ 1803400 h 6734315"/>
              <a:gd name="connsiteX22" fmla="*/ 8272427 w 8846290"/>
              <a:gd name="connsiteY22" fmla="*/ 2019300 h 6734315"/>
              <a:gd name="connsiteX23" fmla="*/ 8285127 w 8846290"/>
              <a:gd name="connsiteY23" fmla="*/ 2527300 h 6734315"/>
              <a:gd name="connsiteX24" fmla="*/ 8247027 w 8846290"/>
              <a:gd name="connsiteY24" fmla="*/ 3302000 h 6734315"/>
              <a:gd name="connsiteX25" fmla="*/ 8208927 w 8846290"/>
              <a:gd name="connsiteY25" fmla="*/ 3517900 h 6734315"/>
              <a:gd name="connsiteX26" fmla="*/ 8196227 w 8846290"/>
              <a:gd name="connsiteY26" fmla="*/ 3632200 h 6734315"/>
              <a:gd name="connsiteX27" fmla="*/ 8183527 w 8846290"/>
              <a:gd name="connsiteY27" fmla="*/ 3695700 h 6734315"/>
              <a:gd name="connsiteX28" fmla="*/ 8170827 w 8846290"/>
              <a:gd name="connsiteY28" fmla="*/ 3810000 h 6734315"/>
              <a:gd name="connsiteX29" fmla="*/ 8145427 w 8846290"/>
              <a:gd name="connsiteY29" fmla="*/ 3886200 h 6734315"/>
              <a:gd name="connsiteX30" fmla="*/ 8094627 w 8846290"/>
              <a:gd name="connsiteY30" fmla="*/ 4229100 h 6734315"/>
              <a:gd name="connsiteX31" fmla="*/ 8081927 w 8846290"/>
              <a:gd name="connsiteY31" fmla="*/ 4305300 h 6734315"/>
              <a:gd name="connsiteX32" fmla="*/ 8056527 w 8846290"/>
              <a:gd name="connsiteY32" fmla="*/ 4381500 h 6734315"/>
              <a:gd name="connsiteX33" fmla="*/ 8069227 w 8846290"/>
              <a:gd name="connsiteY33" fmla="*/ 6134100 h 6734315"/>
              <a:gd name="connsiteX34" fmla="*/ 8081927 w 8846290"/>
              <a:gd name="connsiteY34" fmla="*/ 6273800 h 6734315"/>
              <a:gd name="connsiteX35" fmla="*/ 8081927 w 8846290"/>
              <a:gd name="connsiteY35" fmla="*/ 6375400 h 6734315"/>
              <a:gd name="connsiteX0" fmla="*/ 75964 w 8904827"/>
              <a:gd name="connsiteY0" fmla="*/ 0 h 6737586"/>
              <a:gd name="connsiteX1" fmla="*/ 126764 w 8904827"/>
              <a:gd name="connsiteY1" fmla="*/ 6273800 h 6737586"/>
              <a:gd name="connsiteX2" fmla="*/ 1625364 w 8904827"/>
              <a:gd name="connsiteY2" fmla="*/ 6273800 h 6737586"/>
              <a:gd name="connsiteX3" fmla="*/ 2488964 w 8904827"/>
              <a:gd name="connsiteY3" fmla="*/ 6299200 h 6737586"/>
              <a:gd name="connsiteX4" fmla="*/ 3568464 w 8904827"/>
              <a:gd name="connsiteY4" fmla="*/ 6324600 h 6737586"/>
              <a:gd name="connsiteX5" fmla="*/ 5384564 w 8904827"/>
              <a:gd name="connsiteY5" fmla="*/ 6311900 h 6737586"/>
              <a:gd name="connsiteX6" fmla="*/ 8648464 w 8904827"/>
              <a:gd name="connsiteY6" fmla="*/ 6299200 h 6737586"/>
              <a:gd name="connsiteX7" fmla="*/ 8661164 w 8904827"/>
              <a:gd name="connsiteY7" fmla="*/ 6248400 h 6737586"/>
              <a:gd name="connsiteX8" fmla="*/ 8686564 w 8904827"/>
              <a:gd name="connsiteY8" fmla="*/ 3263900 h 6737586"/>
              <a:gd name="connsiteX9" fmla="*/ 8699264 w 8904827"/>
              <a:gd name="connsiteY9" fmla="*/ 2438400 h 6737586"/>
              <a:gd name="connsiteX10" fmla="*/ 8724664 w 8904827"/>
              <a:gd name="connsiteY10" fmla="*/ 2095500 h 6737586"/>
              <a:gd name="connsiteX11" fmla="*/ 8737364 w 8904827"/>
              <a:gd name="connsiteY11" fmla="*/ 1828800 h 6737586"/>
              <a:gd name="connsiteX12" fmla="*/ 8318264 w 8904827"/>
              <a:gd name="connsiteY12" fmla="*/ 38100 h 6737586"/>
              <a:gd name="connsiteX13" fmla="*/ 8216664 w 8904827"/>
              <a:gd name="connsiteY13" fmla="*/ 50800 h 6737586"/>
              <a:gd name="connsiteX14" fmla="*/ 8216664 w 8904827"/>
              <a:gd name="connsiteY14" fmla="*/ 990600 h 6737586"/>
              <a:gd name="connsiteX15" fmla="*/ 8242064 w 8904827"/>
              <a:gd name="connsiteY15" fmla="*/ 1333500 h 6737586"/>
              <a:gd name="connsiteX16" fmla="*/ 8254764 w 8904827"/>
              <a:gd name="connsiteY16" fmla="*/ 1435100 h 6737586"/>
              <a:gd name="connsiteX17" fmla="*/ 8280164 w 8904827"/>
              <a:gd name="connsiteY17" fmla="*/ 1524000 h 6737586"/>
              <a:gd name="connsiteX18" fmla="*/ 8292864 w 8904827"/>
              <a:gd name="connsiteY18" fmla="*/ 1574800 h 6737586"/>
              <a:gd name="connsiteX19" fmla="*/ 8305564 w 8904827"/>
              <a:gd name="connsiteY19" fmla="*/ 1739900 h 6737586"/>
              <a:gd name="connsiteX20" fmla="*/ 8318264 w 8904827"/>
              <a:gd name="connsiteY20" fmla="*/ 1803400 h 6737586"/>
              <a:gd name="connsiteX21" fmla="*/ 8330964 w 8904827"/>
              <a:gd name="connsiteY21" fmla="*/ 2019300 h 6737586"/>
              <a:gd name="connsiteX22" fmla="*/ 8343664 w 8904827"/>
              <a:gd name="connsiteY22" fmla="*/ 2527300 h 6737586"/>
              <a:gd name="connsiteX23" fmla="*/ 8305564 w 8904827"/>
              <a:gd name="connsiteY23" fmla="*/ 3302000 h 6737586"/>
              <a:gd name="connsiteX24" fmla="*/ 8267464 w 8904827"/>
              <a:gd name="connsiteY24" fmla="*/ 3517900 h 6737586"/>
              <a:gd name="connsiteX25" fmla="*/ 8254764 w 8904827"/>
              <a:gd name="connsiteY25" fmla="*/ 3632200 h 6737586"/>
              <a:gd name="connsiteX26" fmla="*/ 8242064 w 8904827"/>
              <a:gd name="connsiteY26" fmla="*/ 3695700 h 6737586"/>
              <a:gd name="connsiteX27" fmla="*/ 8229364 w 8904827"/>
              <a:gd name="connsiteY27" fmla="*/ 3810000 h 6737586"/>
              <a:gd name="connsiteX28" fmla="*/ 8203964 w 8904827"/>
              <a:gd name="connsiteY28" fmla="*/ 3886200 h 6737586"/>
              <a:gd name="connsiteX29" fmla="*/ 8153164 w 8904827"/>
              <a:gd name="connsiteY29" fmla="*/ 4229100 h 6737586"/>
              <a:gd name="connsiteX30" fmla="*/ 8140464 w 8904827"/>
              <a:gd name="connsiteY30" fmla="*/ 4305300 h 6737586"/>
              <a:gd name="connsiteX31" fmla="*/ 8115064 w 8904827"/>
              <a:gd name="connsiteY31" fmla="*/ 4381500 h 6737586"/>
              <a:gd name="connsiteX32" fmla="*/ 8127764 w 8904827"/>
              <a:gd name="connsiteY32" fmla="*/ 6134100 h 6737586"/>
              <a:gd name="connsiteX33" fmla="*/ 8140464 w 8904827"/>
              <a:gd name="connsiteY33" fmla="*/ 6273800 h 6737586"/>
              <a:gd name="connsiteX34" fmla="*/ 8140464 w 8904827"/>
              <a:gd name="connsiteY34" fmla="*/ 6375400 h 6737586"/>
              <a:gd name="connsiteX0" fmla="*/ 139484 w 8968347"/>
              <a:gd name="connsiteY0" fmla="*/ 0 h 6745163"/>
              <a:gd name="connsiteX1" fmla="*/ 190284 w 8968347"/>
              <a:gd name="connsiteY1" fmla="*/ 6273800 h 6745163"/>
              <a:gd name="connsiteX2" fmla="*/ 2552484 w 8968347"/>
              <a:gd name="connsiteY2" fmla="*/ 6299200 h 6745163"/>
              <a:gd name="connsiteX3" fmla="*/ 3631984 w 8968347"/>
              <a:gd name="connsiteY3" fmla="*/ 6324600 h 6745163"/>
              <a:gd name="connsiteX4" fmla="*/ 5448084 w 8968347"/>
              <a:gd name="connsiteY4" fmla="*/ 6311900 h 6745163"/>
              <a:gd name="connsiteX5" fmla="*/ 8711984 w 8968347"/>
              <a:gd name="connsiteY5" fmla="*/ 6299200 h 6745163"/>
              <a:gd name="connsiteX6" fmla="*/ 8724684 w 8968347"/>
              <a:gd name="connsiteY6" fmla="*/ 6248400 h 6745163"/>
              <a:gd name="connsiteX7" fmla="*/ 8750084 w 8968347"/>
              <a:gd name="connsiteY7" fmla="*/ 3263900 h 6745163"/>
              <a:gd name="connsiteX8" fmla="*/ 8762784 w 8968347"/>
              <a:gd name="connsiteY8" fmla="*/ 2438400 h 6745163"/>
              <a:gd name="connsiteX9" fmla="*/ 8788184 w 8968347"/>
              <a:gd name="connsiteY9" fmla="*/ 2095500 h 6745163"/>
              <a:gd name="connsiteX10" fmla="*/ 8800884 w 8968347"/>
              <a:gd name="connsiteY10" fmla="*/ 1828800 h 6745163"/>
              <a:gd name="connsiteX11" fmla="*/ 8381784 w 8968347"/>
              <a:gd name="connsiteY11" fmla="*/ 38100 h 6745163"/>
              <a:gd name="connsiteX12" fmla="*/ 8280184 w 8968347"/>
              <a:gd name="connsiteY12" fmla="*/ 50800 h 6745163"/>
              <a:gd name="connsiteX13" fmla="*/ 8280184 w 8968347"/>
              <a:gd name="connsiteY13" fmla="*/ 990600 h 6745163"/>
              <a:gd name="connsiteX14" fmla="*/ 8305584 w 8968347"/>
              <a:gd name="connsiteY14" fmla="*/ 1333500 h 6745163"/>
              <a:gd name="connsiteX15" fmla="*/ 8318284 w 8968347"/>
              <a:gd name="connsiteY15" fmla="*/ 1435100 h 6745163"/>
              <a:gd name="connsiteX16" fmla="*/ 8343684 w 8968347"/>
              <a:gd name="connsiteY16" fmla="*/ 1524000 h 6745163"/>
              <a:gd name="connsiteX17" fmla="*/ 8356384 w 8968347"/>
              <a:gd name="connsiteY17" fmla="*/ 1574800 h 6745163"/>
              <a:gd name="connsiteX18" fmla="*/ 8369084 w 8968347"/>
              <a:gd name="connsiteY18" fmla="*/ 1739900 h 6745163"/>
              <a:gd name="connsiteX19" fmla="*/ 8381784 w 8968347"/>
              <a:gd name="connsiteY19" fmla="*/ 1803400 h 6745163"/>
              <a:gd name="connsiteX20" fmla="*/ 8394484 w 8968347"/>
              <a:gd name="connsiteY20" fmla="*/ 2019300 h 6745163"/>
              <a:gd name="connsiteX21" fmla="*/ 8407184 w 8968347"/>
              <a:gd name="connsiteY21" fmla="*/ 2527300 h 6745163"/>
              <a:gd name="connsiteX22" fmla="*/ 8369084 w 8968347"/>
              <a:gd name="connsiteY22" fmla="*/ 3302000 h 6745163"/>
              <a:gd name="connsiteX23" fmla="*/ 8330984 w 8968347"/>
              <a:gd name="connsiteY23" fmla="*/ 3517900 h 6745163"/>
              <a:gd name="connsiteX24" fmla="*/ 8318284 w 8968347"/>
              <a:gd name="connsiteY24" fmla="*/ 3632200 h 6745163"/>
              <a:gd name="connsiteX25" fmla="*/ 8305584 w 8968347"/>
              <a:gd name="connsiteY25" fmla="*/ 3695700 h 6745163"/>
              <a:gd name="connsiteX26" fmla="*/ 8292884 w 8968347"/>
              <a:gd name="connsiteY26" fmla="*/ 3810000 h 6745163"/>
              <a:gd name="connsiteX27" fmla="*/ 8267484 w 8968347"/>
              <a:gd name="connsiteY27" fmla="*/ 3886200 h 6745163"/>
              <a:gd name="connsiteX28" fmla="*/ 8216684 w 8968347"/>
              <a:gd name="connsiteY28" fmla="*/ 4229100 h 6745163"/>
              <a:gd name="connsiteX29" fmla="*/ 8203984 w 8968347"/>
              <a:gd name="connsiteY29" fmla="*/ 4305300 h 6745163"/>
              <a:gd name="connsiteX30" fmla="*/ 8178584 w 8968347"/>
              <a:gd name="connsiteY30" fmla="*/ 4381500 h 6745163"/>
              <a:gd name="connsiteX31" fmla="*/ 8191284 w 8968347"/>
              <a:gd name="connsiteY31" fmla="*/ 6134100 h 6745163"/>
              <a:gd name="connsiteX32" fmla="*/ 8203984 w 8968347"/>
              <a:gd name="connsiteY32" fmla="*/ 6273800 h 6745163"/>
              <a:gd name="connsiteX33" fmla="*/ 8203984 w 8968347"/>
              <a:gd name="connsiteY33" fmla="*/ 6375400 h 6745163"/>
              <a:gd name="connsiteX0" fmla="*/ 219212 w 9048075"/>
              <a:gd name="connsiteY0" fmla="*/ 0 h 6754353"/>
              <a:gd name="connsiteX1" fmla="*/ 270012 w 9048075"/>
              <a:gd name="connsiteY1" fmla="*/ 6273800 h 6754353"/>
              <a:gd name="connsiteX2" fmla="*/ 3711712 w 9048075"/>
              <a:gd name="connsiteY2" fmla="*/ 6324600 h 6754353"/>
              <a:gd name="connsiteX3" fmla="*/ 5527812 w 9048075"/>
              <a:gd name="connsiteY3" fmla="*/ 6311900 h 6754353"/>
              <a:gd name="connsiteX4" fmla="*/ 8791712 w 9048075"/>
              <a:gd name="connsiteY4" fmla="*/ 6299200 h 6754353"/>
              <a:gd name="connsiteX5" fmla="*/ 8804412 w 9048075"/>
              <a:gd name="connsiteY5" fmla="*/ 6248400 h 6754353"/>
              <a:gd name="connsiteX6" fmla="*/ 8829812 w 9048075"/>
              <a:gd name="connsiteY6" fmla="*/ 3263900 h 6754353"/>
              <a:gd name="connsiteX7" fmla="*/ 8842512 w 9048075"/>
              <a:gd name="connsiteY7" fmla="*/ 2438400 h 6754353"/>
              <a:gd name="connsiteX8" fmla="*/ 8867912 w 9048075"/>
              <a:gd name="connsiteY8" fmla="*/ 2095500 h 6754353"/>
              <a:gd name="connsiteX9" fmla="*/ 8880612 w 9048075"/>
              <a:gd name="connsiteY9" fmla="*/ 1828800 h 6754353"/>
              <a:gd name="connsiteX10" fmla="*/ 8461512 w 9048075"/>
              <a:gd name="connsiteY10" fmla="*/ 38100 h 6754353"/>
              <a:gd name="connsiteX11" fmla="*/ 8359912 w 9048075"/>
              <a:gd name="connsiteY11" fmla="*/ 50800 h 6754353"/>
              <a:gd name="connsiteX12" fmla="*/ 8359912 w 9048075"/>
              <a:gd name="connsiteY12" fmla="*/ 990600 h 6754353"/>
              <a:gd name="connsiteX13" fmla="*/ 8385312 w 9048075"/>
              <a:gd name="connsiteY13" fmla="*/ 1333500 h 6754353"/>
              <a:gd name="connsiteX14" fmla="*/ 8398012 w 9048075"/>
              <a:gd name="connsiteY14" fmla="*/ 1435100 h 6754353"/>
              <a:gd name="connsiteX15" fmla="*/ 8423412 w 9048075"/>
              <a:gd name="connsiteY15" fmla="*/ 1524000 h 6754353"/>
              <a:gd name="connsiteX16" fmla="*/ 8436112 w 9048075"/>
              <a:gd name="connsiteY16" fmla="*/ 1574800 h 6754353"/>
              <a:gd name="connsiteX17" fmla="*/ 8448812 w 9048075"/>
              <a:gd name="connsiteY17" fmla="*/ 1739900 h 6754353"/>
              <a:gd name="connsiteX18" fmla="*/ 8461512 w 9048075"/>
              <a:gd name="connsiteY18" fmla="*/ 1803400 h 6754353"/>
              <a:gd name="connsiteX19" fmla="*/ 8474212 w 9048075"/>
              <a:gd name="connsiteY19" fmla="*/ 2019300 h 6754353"/>
              <a:gd name="connsiteX20" fmla="*/ 8486912 w 9048075"/>
              <a:gd name="connsiteY20" fmla="*/ 2527300 h 6754353"/>
              <a:gd name="connsiteX21" fmla="*/ 8448812 w 9048075"/>
              <a:gd name="connsiteY21" fmla="*/ 3302000 h 6754353"/>
              <a:gd name="connsiteX22" fmla="*/ 8410712 w 9048075"/>
              <a:gd name="connsiteY22" fmla="*/ 3517900 h 6754353"/>
              <a:gd name="connsiteX23" fmla="*/ 8398012 w 9048075"/>
              <a:gd name="connsiteY23" fmla="*/ 3632200 h 6754353"/>
              <a:gd name="connsiteX24" fmla="*/ 8385312 w 9048075"/>
              <a:gd name="connsiteY24" fmla="*/ 3695700 h 6754353"/>
              <a:gd name="connsiteX25" fmla="*/ 8372612 w 9048075"/>
              <a:gd name="connsiteY25" fmla="*/ 3810000 h 6754353"/>
              <a:gd name="connsiteX26" fmla="*/ 8347212 w 9048075"/>
              <a:gd name="connsiteY26" fmla="*/ 3886200 h 6754353"/>
              <a:gd name="connsiteX27" fmla="*/ 8296412 w 9048075"/>
              <a:gd name="connsiteY27" fmla="*/ 4229100 h 6754353"/>
              <a:gd name="connsiteX28" fmla="*/ 8283712 w 9048075"/>
              <a:gd name="connsiteY28" fmla="*/ 4305300 h 6754353"/>
              <a:gd name="connsiteX29" fmla="*/ 8258312 w 9048075"/>
              <a:gd name="connsiteY29" fmla="*/ 4381500 h 6754353"/>
              <a:gd name="connsiteX30" fmla="*/ 8271012 w 9048075"/>
              <a:gd name="connsiteY30" fmla="*/ 6134100 h 6754353"/>
              <a:gd name="connsiteX31" fmla="*/ 8283712 w 9048075"/>
              <a:gd name="connsiteY31" fmla="*/ 6273800 h 6754353"/>
              <a:gd name="connsiteX32" fmla="*/ 8283712 w 9048075"/>
              <a:gd name="connsiteY32" fmla="*/ 6375400 h 6754353"/>
              <a:gd name="connsiteX0" fmla="*/ 353565 w 9182428"/>
              <a:gd name="connsiteY0" fmla="*/ 0 h 6750460"/>
              <a:gd name="connsiteX1" fmla="*/ 404365 w 9182428"/>
              <a:gd name="connsiteY1" fmla="*/ 6273800 h 6750460"/>
              <a:gd name="connsiteX2" fmla="*/ 5662165 w 9182428"/>
              <a:gd name="connsiteY2" fmla="*/ 6311900 h 6750460"/>
              <a:gd name="connsiteX3" fmla="*/ 8926065 w 9182428"/>
              <a:gd name="connsiteY3" fmla="*/ 6299200 h 6750460"/>
              <a:gd name="connsiteX4" fmla="*/ 8938765 w 9182428"/>
              <a:gd name="connsiteY4" fmla="*/ 6248400 h 6750460"/>
              <a:gd name="connsiteX5" fmla="*/ 8964165 w 9182428"/>
              <a:gd name="connsiteY5" fmla="*/ 3263900 h 6750460"/>
              <a:gd name="connsiteX6" fmla="*/ 8976865 w 9182428"/>
              <a:gd name="connsiteY6" fmla="*/ 2438400 h 6750460"/>
              <a:gd name="connsiteX7" fmla="*/ 9002265 w 9182428"/>
              <a:gd name="connsiteY7" fmla="*/ 2095500 h 6750460"/>
              <a:gd name="connsiteX8" fmla="*/ 9014965 w 9182428"/>
              <a:gd name="connsiteY8" fmla="*/ 1828800 h 6750460"/>
              <a:gd name="connsiteX9" fmla="*/ 8595865 w 9182428"/>
              <a:gd name="connsiteY9" fmla="*/ 38100 h 6750460"/>
              <a:gd name="connsiteX10" fmla="*/ 8494265 w 9182428"/>
              <a:gd name="connsiteY10" fmla="*/ 50800 h 6750460"/>
              <a:gd name="connsiteX11" fmla="*/ 8494265 w 9182428"/>
              <a:gd name="connsiteY11" fmla="*/ 990600 h 6750460"/>
              <a:gd name="connsiteX12" fmla="*/ 8519665 w 9182428"/>
              <a:gd name="connsiteY12" fmla="*/ 1333500 h 6750460"/>
              <a:gd name="connsiteX13" fmla="*/ 8532365 w 9182428"/>
              <a:gd name="connsiteY13" fmla="*/ 1435100 h 6750460"/>
              <a:gd name="connsiteX14" fmla="*/ 8557765 w 9182428"/>
              <a:gd name="connsiteY14" fmla="*/ 1524000 h 6750460"/>
              <a:gd name="connsiteX15" fmla="*/ 8570465 w 9182428"/>
              <a:gd name="connsiteY15" fmla="*/ 1574800 h 6750460"/>
              <a:gd name="connsiteX16" fmla="*/ 8583165 w 9182428"/>
              <a:gd name="connsiteY16" fmla="*/ 1739900 h 6750460"/>
              <a:gd name="connsiteX17" fmla="*/ 8595865 w 9182428"/>
              <a:gd name="connsiteY17" fmla="*/ 1803400 h 6750460"/>
              <a:gd name="connsiteX18" fmla="*/ 8608565 w 9182428"/>
              <a:gd name="connsiteY18" fmla="*/ 2019300 h 6750460"/>
              <a:gd name="connsiteX19" fmla="*/ 8621265 w 9182428"/>
              <a:gd name="connsiteY19" fmla="*/ 2527300 h 6750460"/>
              <a:gd name="connsiteX20" fmla="*/ 8583165 w 9182428"/>
              <a:gd name="connsiteY20" fmla="*/ 3302000 h 6750460"/>
              <a:gd name="connsiteX21" fmla="*/ 8545065 w 9182428"/>
              <a:gd name="connsiteY21" fmla="*/ 3517900 h 6750460"/>
              <a:gd name="connsiteX22" fmla="*/ 8532365 w 9182428"/>
              <a:gd name="connsiteY22" fmla="*/ 3632200 h 6750460"/>
              <a:gd name="connsiteX23" fmla="*/ 8519665 w 9182428"/>
              <a:gd name="connsiteY23" fmla="*/ 3695700 h 6750460"/>
              <a:gd name="connsiteX24" fmla="*/ 8506965 w 9182428"/>
              <a:gd name="connsiteY24" fmla="*/ 3810000 h 6750460"/>
              <a:gd name="connsiteX25" fmla="*/ 8481565 w 9182428"/>
              <a:gd name="connsiteY25" fmla="*/ 3886200 h 6750460"/>
              <a:gd name="connsiteX26" fmla="*/ 8430765 w 9182428"/>
              <a:gd name="connsiteY26" fmla="*/ 4229100 h 6750460"/>
              <a:gd name="connsiteX27" fmla="*/ 8418065 w 9182428"/>
              <a:gd name="connsiteY27" fmla="*/ 4305300 h 6750460"/>
              <a:gd name="connsiteX28" fmla="*/ 8392665 w 9182428"/>
              <a:gd name="connsiteY28" fmla="*/ 4381500 h 6750460"/>
              <a:gd name="connsiteX29" fmla="*/ 8405365 w 9182428"/>
              <a:gd name="connsiteY29" fmla="*/ 6134100 h 6750460"/>
              <a:gd name="connsiteX30" fmla="*/ 8418065 w 9182428"/>
              <a:gd name="connsiteY30" fmla="*/ 6273800 h 6750460"/>
              <a:gd name="connsiteX31" fmla="*/ 8418065 w 9182428"/>
              <a:gd name="connsiteY31" fmla="*/ 6375400 h 6750460"/>
              <a:gd name="connsiteX0" fmla="*/ 595212 w 9802251"/>
              <a:gd name="connsiteY0" fmla="*/ 0 h 6748050"/>
              <a:gd name="connsiteX1" fmla="*/ 646012 w 9802251"/>
              <a:gd name="connsiteY1" fmla="*/ 6273800 h 6748050"/>
              <a:gd name="connsiteX2" fmla="*/ 9167712 w 9802251"/>
              <a:gd name="connsiteY2" fmla="*/ 6299200 h 6748050"/>
              <a:gd name="connsiteX3" fmla="*/ 9180412 w 9802251"/>
              <a:gd name="connsiteY3" fmla="*/ 6248400 h 6748050"/>
              <a:gd name="connsiteX4" fmla="*/ 9205812 w 9802251"/>
              <a:gd name="connsiteY4" fmla="*/ 3263900 h 6748050"/>
              <a:gd name="connsiteX5" fmla="*/ 9218512 w 9802251"/>
              <a:gd name="connsiteY5" fmla="*/ 2438400 h 6748050"/>
              <a:gd name="connsiteX6" fmla="*/ 9243912 w 9802251"/>
              <a:gd name="connsiteY6" fmla="*/ 2095500 h 6748050"/>
              <a:gd name="connsiteX7" fmla="*/ 9256612 w 9802251"/>
              <a:gd name="connsiteY7" fmla="*/ 1828800 h 6748050"/>
              <a:gd name="connsiteX8" fmla="*/ 8837512 w 9802251"/>
              <a:gd name="connsiteY8" fmla="*/ 38100 h 6748050"/>
              <a:gd name="connsiteX9" fmla="*/ 8735912 w 9802251"/>
              <a:gd name="connsiteY9" fmla="*/ 50800 h 6748050"/>
              <a:gd name="connsiteX10" fmla="*/ 8735912 w 9802251"/>
              <a:gd name="connsiteY10" fmla="*/ 990600 h 6748050"/>
              <a:gd name="connsiteX11" fmla="*/ 8761312 w 9802251"/>
              <a:gd name="connsiteY11" fmla="*/ 1333500 h 6748050"/>
              <a:gd name="connsiteX12" fmla="*/ 8774012 w 9802251"/>
              <a:gd name="connsiteY12" fmla="*/ 1435100 h 6748050"/>
              <a:gd name="connsiteX13" fmla="*/ 8799412 w 9802251"/>
              <a:gd name="connsiteY13" fmla="*/ 1524000 h 6748050"/>
              <a:gd name="connsiteX14" fmla="*/ 8812112 w 9802251"/>
              <a:gd name="connsiteY14" fmla="*/ 1574800 h 6748050"/>
              <a:gd name="connsiteX15" fmla="*/ 8824812 w 9802251"/>
              <a:gd name="connsiteY15" fmla="*/ 1739900 h 6748050"/>
              <a:gd name="connsiteX16" fmla="*/ 8837512 w 9802251"/>
              <a:gd name="connsiteY16" fmla="*/ 1803400 h 6748050"/>
              <a:gd name="connsiteX17" fmla="*/ 8850212 w 9802251"/>
              <a:gd name="connsiteY17" fmla="*/ 2019300 h 6748050"/>
              <a:gd name="connsiteX18" fmla="*/ 8862912 w 9802251"/>
              <a:gd name="connsiteY18" fmla="*/ 2527300 h 6748050"/>
              <a:gd name="connsiteX19" fmla="*/ 8824812 w 9802251"/>
              <a:gd name="connsiteY19" fmla="*/ 3302000 h 6748050"/>
              <a:gd name="connsiteX20" fmla="*/ 8786712 w 9802251"/>
              <a:gd name="connsiteY20" fmla="*/ 3517900 h 6748050"/>
              <a:gd name="connsiteX21" fmla="*/ 8774012 w 9802251"/>
              <a:gd name="connsiteY21" fmla="*/ 3632200 h 6748050"/>
              <a:gd name="connsiteX22" fmla="*/ 8761312 w 9802251"/>
              <a:gd name="connsiteY22" fmla="*/ 3695700 h 6748050"/>
              <a:gd name="connsiteX23" fmla="*/ 8748612 w 9802251"/>
              <a:gd name="connsiteY23" fmla="*/ 3810000 h 6748050"/>
              <a:gd name="connsiteX24" fmla="*/ 8723212 w 9802251"/>
              <a:gd name="connsiteY24" fmla="*/ 3886200 h 6748050"/>
              <a:gd name="connsiteX25" fmla="*/ 8672412 w 9802251"/>
              <a:gd name="connsiteY25" fmla="*/ 4229100 h 6748050"/>
              <a:gd name="connsiteX26" fmla="*/ 8659712 w 9802251"/>
              <a:gd name="connsiteY26" fmla="*/ 4305300 h 6748050"/>
              <a:gd name="connsiteX27" fmla="*/ 8634312 w 9802251"/>
              <a:gd name="connsiteY27" fmla="*/ 4381500 h 6748050"/>
              <a:gd name="connsiteX28" fmla="*/ 8647012 w 9802251"/>
              <a:gd name="connsiteY28" fmla="*/ 6134100 h 6748050"/>
              <a:gd name="connsiteX29" fmla="*/ 8659712 w 9802251"/>
              <a:gd name="connsiteY29" fmla="*/ 6273800 h 6748050"/>
              <a:gd name="connsiteX30" fmla="*/ 8659712 w 9802251"/>
              <a:gd name="connsiteY30" fmla="*/ 6375400 h 6748050"/>
              <a:gd name="connsiteX0" fmla="*/ 595212 w 9802251"/>
              <a:gd name="connsiteY0" fmla="*/ 0 h 6748050"/>
              <a:gd name="connsiteX1" fmla="*/ 646012 w 9802251"/>
              <a:gd name="connsiteY1" fmla="*/ 6273800 h 6748050"/>
              <a:gd name="connsiteX2" fmla="*/ 9167712 w 9802251"/>
              <a:gd name="connsiteY2" fmla="*/ 6299200 h 6748050"/>
              <a:gd name="connsiteX3" fmla="*/ 9180412 w 9802251"/>
              <a:gd name="connsiteY3" fmla="*/ 6248400 h 6748050"/>
              <a:gd name="connsiteX4" fmla="*/ 9205812 w 9802251"/>
              <a:gd name="connsiteY4" fmla="*/ 3263900 h 6748050"/>
              <a:gd name="connsiteX5" fmla="*/ 9218512 w 9802251"/>
              <a:gd name="connsiteY5" fmla="*/ 2438400 h 6748050"/>
              <a:gd name="connsiteX6" fmla="*/ 9243912 w 9802251"/>
              <a:gd name="connsiteY6" fmla="*/ 2095500 h 6748050"/>
              <a:gd name="connsiteX7" fmla="*/ 9256612 w 9802251"/>
              <a:gd name="connsiteY7" fmla="*/ 1828800 h 6748050"/>
              <a:gd name="connsiteX8" fmla="*/ 8837512 w 9802251"/>
              <a:gd name="connsiteY8" fmla="*/ 38100 h 6748050"/>
              <a:gd name="connsiteX9" fmla="*/ 8735912 w 9802251"/>
              <a:gd name="connsiteY9" fmla="*/ 50800 h 6748050"/>
              <a:gd name="connsiteX10" fmla="*/ 8735912 w 9802251"/>
              <a:gd name="connsiteY10" fmla="*/ 990600 h 6748050"/>
              <a:gd name="connsiteX11" fmla="*/ 8761312 w 9802251"/>
              <a:gd name="connsiteY11" fmla="*/ 1333500 h 6748050"/>
              <a:gd name="connsiteX12" fmla="*/ 8774012 w 9802251"/>
              <a:gd name="connsiteY12" fmla="*/ 1435100 h 6748050"/>
              <a:gd name="connsiteX13" fmla="*/ 8799412 w 9802251"/>
              <a:gd name="connsiteY13" fmla="*/ 1524000 h 6748050"/>
              <a:gd name="connsiteX14" fmla="*/ 8812112 w 9802251"/>
              <a:gd name="connsiteY14" fmla="*/ 1574800 h 6748050"/>
              <a:gd name="connsiteX15" fmla="*/ 8824812 w 9802251"/>
              <a:gd name="connsiteY15" fmla="*/ 1739900 h 6748050"/>
              <a:gd name="connsiteX16" fmla="*/ 8837512 w 9802251"/>
              <a:gd name="connsiteY16" fmla="*/ 1803400 h 6748050"/>
              <a:gd name="connsiteX17" fmla="*/ 8850212 w 9802251"/>
              <a:gd name="connsiteY17" fmla="*/ 2019300 h 6748050"/>
              <a:gd name="connsiteX18" fmla="*/ 8862912 w 9802251"/>
              <a:gd name="connsiteY18" fmla="*/ 2527300 h 6748050"/>
              <a:gd name="connsiteX19" fmla="*/ 8824812 w 9802251"/>
              <a:gd name="connsiteY19" fmla="*/ 3302000 h 6748050"/>
              <a:gd name="connsiteX20" fmla="*/ 8786712 w 9802251"/>
              <a:gd name="connsiteY20" fmla="*/ 3517900 h 6748050"/>
              <a:gd name="connsiteX21" fmla="*/ 8774012 w 9802251"/>
              <a:gd name="connsiteY21" fmla="*/ 3632200 h 6748050"/>
              <a:gd name="connsiteX22" fmla="*/ 8761312 w 9802251"/>
              <a:gd name="connsiteY22" fmla="*/ 3695700 h 6748050"/>
              <a:gd name="connsiteX23" fmla="*/ 8748612 w 9802251"/>
              <a:gd name="connsiteY23" fmla="*/ 3810000 h 6748050"/>
              <a:gd name="connsiteX24" fmla="*/ 8723212 w 9802251"/>
              <a:gd name="connsiteY24" fmla="*/ 3886200 h 6748050"/>
              <a:gd name="connsiteX25" fmla="*/ 8672412 w 9802251"/>
              <a:gd name="connsiteY25" fmla="*/ 4229100 h 6748050"/>
              <a:gd name="connsiteX26" fmla="*/ 8659712 w 9802251"/>
              <a:gd name="connsiteY26" fmla="*/ 4305300 h 6748050"/>
              <a:gd name="connsiteX27" fmla="*/ 8634312 w 9802251"/>
              <a:gd name="connsiteY27" fmla="*/ 4381500 h 6748050"/>
              <a:gd name="connsiteX28" fmla="*/ 8647012 w 9802251"/>
              <a:gd name="connsiteY28" fmla="*/ 6134100 h 6748050"/>
              <a:gd name="connsiteX29" fmla="*/ 8659712 w 9802251"/>
              <a:gd name="connsiteY29" fmla="*/ 6273800 h 6748050"/>
              <a:gd name="connsiteX0" fmla="*/ 595212 w 9809873"/>
              <a:gd name="connsiteY0" fmla="*/ 0 h 6882536"/>
              <a:gd name="connsiteX1" fmla="*/ 646012 w 9809873"/>
              <a:gd name="connsiteY1" fmla="*/ 6273800 h 6882536"/>
              <a:gd name="connsiteX2" fmla="*/ 9167712 w 9809873"/>
              <a:gd name="connsiteY2" fmla="*/ 6299200 h 6882536"/>
              <a:gd name="connsiteX3" fmla="*/ 9205812 w 9809873"/>
              <a:gd name="connsiteY3" fmla="*/ 3263900 h 6882536"/>
              <a:gd name="connsiteX4" fmla="*/ 9218512 w 9809873"/>
              <a:gd name="connsiteY4" fmla="*/ 2438400 h 6882536"/>
              <a:gd name="connsiteX5" fmla="*/ 9243912 w 9809873"/>
              <a:gd name="connsiteY5" fmla="*/ 2095500 h 6882536"/>
              <a:gd name="connsiteX6" fmla="*/ 9256612 w 9809873"/>
              <a:gd name="connsiteY6" fmla="*/ 1828800 h 6882536"/>
              <a:gd name="connsiteX7" fmla="*/ 8837512 w 9809873"/>
              <a:gd name="connsiteY7" fmla="*/ 38100 h 6882536"/>
              <a:gd name="connsiteX8" fmla="*/ 8735912 w 9809873"/>
              <a:gd name="connsiteY8" fmla="*/ 50800 h 6882536"/>
              <a:gd name="connsiteX9" fmla="*/ 8735912 w 9809873"/>
              <a:gd name="connsiteY9" fmla="*/ 990600 h 6882536"/>
              <a:gd name="connsiteX10" fmla="*/ 8761312 w 9809873"/>
              <a:gd name="connsiteY10" fmla="*/ 1333500 h 6882536"/>
              <a:gd name="connsiteX11" fmla="*/ 8774012 w 9809873"/>
              <a:gd name="connsiteY11" fmla="*/ 1435100 h 6882536"/>
              <a:gd name="connsiteX12" fmla="*/ 8799412 w 9809873"/>
              <a:gd name="connsiteY12" fmla="*/ 1524000 h 6882536"/>
              <a:gd name="connsiteX13" fmla="*/ 8812112 w 9809873"/>
              <a:gd name="connsiteY13" fmla="*/ 1574800 h 6882536"/>
              <a:gd name="connsiteX14" fmla="*/ 8824812 w 9809873"/>
              <a:gd name="connsiteY14" fmla="*/ 1739900 h 6882536"/>
              <a:gd name="connsiteX15" fmla="*/ 8837512 w 9809873"/>
              <a:gd name="connsiteY15" fmla="*/ 1803400 h 6882536"/>
              <a:gd name="connsiteX16" fmla="*/ 8850212 w 9809873"/>
              <a:gd name="connsiteY16" fmla="*/ 2019300 h 6882536"/>
              <a:gd name="connsiteX17" fmla="*/ 8862912 w 9809873"/>
              <a:gd name="connsiteY17" fmla="*/ 2527300 h 6882536"/>
              <a:gd name="connsiteX18" fmla="*/ 8824812 w 9809873"/>
              <a:gd name="connsiteY18" fmla="*/ 3302000 h 6882536"/>
              <a:gd name="connsiteX19" fmla="*/ 8786712 w 9809873"/>
              <a:gd name="connsiteY19" fmla="*/ 3517900 h 6882536"/>
              <a:gd name="connsiteX20" fmla="*/ 8774012 w 9809873"/>
              <a:gd name="connsiteY20" fmla="*/ 3632200 h 6882536"/>
              <a:gd name="connsiteX21" fmla="*/ 8761312 w 9809873"/>
              <a:gd name="connsiteY21" fmla="*/ 3695700 h 6882536"/>
              <a:gd name="connsiteX22" fmla="*/ 8748612 w 9809873"/>
              <a:gd name="connsiteY22" fmla="*/ 3810000 h 6882536"/>
              <a:gd name="connsiteX23" fmla="*/ 8723212 w 9809873"/>
              <a:gd name="connsiteY23" fmla="*/ 3886200 h 6882536"/>
              <a:gd name="connsiteX24" fmla="*/ 8672412 w 9809873"/>
              <a:gd name="connsiteY24" fmla="*/ 4229100 h 6882536"/>
              <a:gd name="connsiteX25" fmla="*/ 8659712 w 9809873"/>
              <a:gd name="connsiteY25" fmla="*/ 4305300 h 6882536"/>
              <a:gd name="connsiteX26" fmla="*/ 8634312 w 9809873"/>
              <a:gd name="connsiteY26" fmla="*/ 4381500 h 6882536"/>
              <a:gd name="connsiteX27" fmla="*/ 8647012 w 9809873"/>
              <a:gd name="connsiteY27" fmla="*/ 6134100 h 6882536"/>
              <a:gd name="connsiteX28" fmla="*/ 8659712 w 9809873"/>
              <a:gd name="connsiteY28" fmla="*/ 6273800 h 6882536"/>
              <a:gd name="connsiteX0" fmla="*/ 595212 w 9813240"/>
              <a:gd name="connsiteY0" fmla="*/ 0 h 6926929"/>
              <a:gd name="connsiteX1" fmla="*/ 646012 w 9813240"/>
              <a:gd name="connsiteY1" fmla="*/ 6273800 h 6926929"/>
              <a:gd name="connsiteX2" fmla="*/ 9167712 w 9813240"/>
              <a:gd name="connsiteY2" fmla="*/ 6299200 h 6926929"/>
              <a:gd name="connsiteX3" fmla="*/ 9218512 w 9813240"/>
              <a:gd name="connsiteY3" fmla="*/ 2438400 h 6926929"/>
              <a:gd name="connsiteX4" fmla="*/ 9243912 w 9813240"/>
              <a:gd name="connsiteY4" fmla="*/ 2095500 h 6926929"/>
              <a:gd name="connsiteX5" fmla="*/ 9256612 w 9813240"/>
              <a:gd name="connsiteY5" fmla="*/ 1828800 h 6926929"/>
              <a:gd name="connsiteX6" fmla="*/ 8837512 w 9813240"/>
              <a:gd name="connsiteY6" fmla="*/ 38100 h 6926929"/>
              <a:gd name="connsiteX7" fmla="*/ 8735912 w 9813240"/>
              <a:gd name="connsiteY7" fmla="*/ 50800 h 6926929"/>
              <a:gd name="connsiteX8" fmla="*/ 8735912 w 9813240"/>
              <a:gd name="connsiteY8" fmla="*/ 990600 h 6926929"/>
              <a:gd name="connsiteX9" fmla="*/ 8761312 w 9813240"/>
              <a:gd name="connsiteY9" fmla="*/ 1333500 h 6926929"/>
              <a:gd name="connsiteX10" fmla="*/ 8774012 w 9813240"/>
              <a:gd name="connsiteY10" fmla="*/ 1435100 h 6926929"/>
              <a:gd name="connsiteX11" fmla="*/ 8799412 w 9813240"/>
              <a:gd name="connsiteY11" fmla="*/ 1524000 h 6926929"/>
              <a:gd name="connsiteX12" fmla="*/ 8812112 w 9813240"/>
              <a:gd name="connsiteY12" fmla="*/ 1574800 h 6926929"/>
              <a:gd name="connsiteX13" fmla="*/ 8824812 w 9813240"/>
              <a:gd name="connsiteY13" fmla="*/ 1739900 h 6926929"/>
              <a:gd name="connsiteX14" fmla="*/ 8837512 w 9813240"/>
              <a:gd name="connsiteY14" fmla="*/ 1803400 h 6926929"/>
              <a:gd name="connsiteX15" fmla="*/ 8850212 w 9813240"/>
              <a:gd name="connsiteY15" fmla="*/ 2019300 h 6926929"/>
              <a:gd name="connsiteX16" fmla="*/ 8862912 w 9813240"/>
              <a:gd name="connsiteY16" fmla="*/ 2527300 h 6926929"/>
              <a:gd name="connsiteX17" fmla="*/ 8824812 w 9813240"/>
              <a:gd name="connsiteY17" fmla="*/ 3302000 h 6926929"/>
              <a:gd name="connsiteX18" fmla="*/ 8786712 w 9813240"/>
              <a:gd name="connsiteY18" fmla="*/ 3517900 h 6926929"/>
              <a:gd name="connsiteX19" fmla="*/ 8774012 w 9813240"/>
              <a:gd name="connsiteY19" fmla="*/ 3632200 h 6926929"/>
              <a:gd name="connsiteX20" fmla="*/ 8761312 w 9813240"/>
              <a:gd name="connsiteY20" fmla="*/ 3695700 h 6926929"/>
              <a:gd name="connsiteX21" fmla="*/ 8748612 w 9813240"/>
              <a:gd name="connsiteY21" fmla="*/ 3810000 h 6926929"/>
              <a:gd name="connsiteX22" fmla="*/ 8723212 w 9813240"/>
              <a:gd name="connsiteY22" fmla="*/ 3886200 h 6926929"/>
              <a:gd name="connsiteX23" fmla="*/ 8672412 w 9813240"/>
              <a:gd name="connsiteY23" fmla="*/ 4229100 h 6926929"/>
              <a:gd name="connsiteX24" fmla="*/ 8659712 w 9813240"/>
              <a:gd name="connsiteY24" fmla="*/ 4305300 h 6926929"/>
              <a:gd name="connsiteX25" fmla="*/ 8634312 w 9813240"/>
              <a:gd name="connsiteY25" fmla="*/ 4381500 h 6926929"/>
              <a:gd name="connsiteX26" fmla="*/ 8647012 w 9813240"/>
              <a:gd name="connsiteY26" fmla="*/ 6134100 h 6926929"/>
              <a:gd name="connsiteX27" fmla="*/ 8659712 w 9813240"/>
              <a:gd name="connsiteY27" fmla="*/ 6273800 h 6926929"/>
              <a:gd name="connsiteX0" fmla="*/ 595212 w 9821506"/>
              <a:gd name="connsiteY0" fmla="*/ 0 h 6946183"/>
              <a:gd name="connsiteX1" fmla="*/ 646012 w 9821506"/>
              <a:gd name="connsiteY1" fmla="*/ 6273800 h 6946183"/>
              <a:gd name="connsiteX2" fmla="*/ 9167712 w 9821506"/>
              <a:gd name="connsiteY2" fmla="*/ 6299200 h 6946183"/>
              <a:gd name="connsiteX3" fmla="*/ 9243912 w 9821506"/>
              <a:gd name="connsiteY3" fmla="*/ 2095500 h 6946183"/>
              <a:gd name="connsiteX4" fmla="*/ 9256612 w 9821506"/>
              <a:gd name="connsiteY4" fmla="*/ 1828800 h 6946183"/>
              <a:gd name="connsiteX5" fmla="*/ 8837512 w 9821506"/>
              <a:gd name="connsiteY5" fmla="*/ 38100 h 6946183"/>
              <a:gd name="connsiteX6" fmla="*/ 8735912 w 9821506"/>
              <a:gd name="connsiteY6" fmla="*/ 50800 h 6946183"/>
              <a:gd name="connsiteX7" fmla="*/ 8735912 w 9821506"/>
              <a:gd name="connsiteY7" fmla="*/ 990600 h 6946183"/>
              <a:gd name="connsiteX8" fmla="*/ 8761312 w 9821506"/>
              <a:gd name="connsiteY8" fmla="*/ 1333500 h 6946183"/>
              <a:gd name="connsiteX9" fmla="*/ 8774012 w 9821506"/>
              <a:gd name="connsiteY9" fmla="*/ 1435100 h 6946183"/>
              <a:gd name="connsiteX10" fmla="*/ 8799412 w 9821506"/>
              <a:gd name="connsiteY10" fmla="*/ 1524000 h 6946183"/>
              <a:gd name="connsiteX11" fmla="*/ 8812112 w 9821506"/>
              <a:gd name="connsiteY11" fmla="*/ 1574800 h 6946183"/>
              <a:gd name="connsiteX12" fmla="*/ 8824812 w 9821506"/>
              <a:gd name="connsiteY12" fmla="*/ 1739900 h 6946183"/>
              <a:gd name="connsiteX13" fmla="*/ 8837512 w 9821506"/>
              <a:gd name="connsiteY13" fmla="*/ 1803400 h 6946183"/>
              <a:gd name="connsiteX14" fmla="*/ 8850212 w 9821506"/>
              <a:gd name="connsiteY14" fmla="*/ 2019300 h 6946183"/>
              <a:gd name="connsiteX15" fmla="*/ 8862912 w 9821506"/>
              <a:gd name="connsiteY15" fmla="*/ 2527300 h 6946183"/>
              <a:gd name="connsiteX16" fmla="*/ 8824812 w 9821506"/>
              <a:gd name="connsiteY16" fmla="*/ 3302000 h 6946183"/>
              <a:gd name="connsiteX17" fmla="*/ 8786712 w 9821506"/>
              <a:gd name="connsiteY17" fmla="*/ 3517900 h 6946183"/>
              <a:gd name="connsiteX18" fmla="*/ 8774012 w 9821506"/>
              <a:gd name="connsiteY18" fmla="*/ 3632200 h 6946183"/>
              <a:gd name="connsiteX19" fmla="*/ 8761312 w 9821506"/>
              <a:gd name="connsiteY19" fmla="*/ 3695700 h 6946183"/>
              <a:gd name="connsiteX20" fmla="*/ 8748612 w 9821506"/>
              <a:gd name="connsiteY20" fmla="*/ 3810000 h 6946183"/>
              <a:gd name="connsiteX21" fmla="*/ 8723212 w 9821506"/>
              <a:gd name="connsiteY21" fmla="*/ 3886200 h 6946183"/>
              <a:gd name="connsiteX22" fmla="*/ 8672412 w 9821506"/>
              <a:gd name="connsiteY22" fmla="*/ 4229100 h 6946183"/>
              <a:gd name="connsiteX23" fmla="*/ 8659712 w 9821506"/>
              <a:gd name="connsiteY23" fmla="*/ 4305300 h 6946183"/>
              <a:gd name="connsiteX24" fmla="*/ 8634312 w 9821506"/>
              <a:gd name="connsiteY24" fmla="*/ 4381500 h 6946183"/>
              <a:gd name="connsiteX25" fmla="*/ 8647012 w 9821506"/>
              <a:gd name="connsiteY25" fmla="*/ 6134100 h 6946183"/>
              <a:gd name="connsiteX26" fmla="*/ 8659712 w 9821506"/>
              <a:gd name="connsiteY26" fmla="*/ 6273800 h 6946183"/>
              <a:gd name="connsiteX0" fmla="*/ 595212 w 9842634"/>
              <a:gd name="connsiteY0" fmla="*/ 0 h 6961463"/>
              <a:gd name="connsiteX1" fmla="*/ 646012 w 9842634"/>
              <a:gd name="connsiteY1" fmla="*/ 6273800 h 6961463"/>
              <a:gd name="connsiteX2" fmla="*/ 9167712 w 9842634"/>
              <a:gd name="connsiteY2" fmla="*/ 6299200 h 6961463"/>
              <a:gd name="connsiteX3" fmla="*/ 9256612 w 9842634"/>
              <a:gd name="connsiteY3" fmla="*/ 1828800 h 6961463"/>
              <a:gd name="connsiteX4" fmla="*/ 8837512 w 9842634"/>
              <a:gd name="connsiteY4" fmla="*/ 38100 h 6961463"/>
              <a:gd name="connsiteX5" fmla="*/ 8735912 w 9842634"/>
              <a:gd name="connsiteY5" fmla="*/ 50800 h 6961463"/>
              <a:gd name="connsiteX6" fmla="*/ 8735912 w 9842634"/>
              <a:gd name="connsiteY6" fmla="*/ 990600 h 6961463"/>
              <a:gd name="connsiteX7" fmla="*/ 8761312 w 9842634"/>
              <a:gd name="connsiteY7" fmla="*/ 1333500 h 6961463"/>
              <a:gd name="connsiteX8" fmla="*/ 8774012 w 9842634"/>
              <a:gd name="connsiteY8" fmla="*/ 1435100 h 6961463"/>
              <a:gd name="connsiteX9" fmla="*/ 8799412 w 9842634"/>
              <a:gd name="connsiteY9" fmla="*/ 1524000 h 6961463"/>
              <a:gd name="connsiteX10" fmla="*/ 8812112 w 9842634"/>
              <a:gd name="connsiteY10" fmla="*/ 1574800 h 6961463"/>
              <a:gd name="connsiteX11" fmla="*/ 8824812 w 9842634"/>
              <a:gd name="connsiteY11" fmla="*/ 1739900 h 6961463"/>
              <a:gd name="connsiteX12" fmla="*/ 8837512 w 9842634"/>
              <a:gd name="connsiteY12" fmla="*/ 1803400 h 6961463"/>
              <a:gd name="connsiteX13" fmla="*/ 8850212 w 9842634"/>
              <a:gd name="connsiteY13" fmla="*/ 2019300 h 6961463"/>
              <a:gd name="connsiteX14" fmla="*/ 8862912 w 9842634"/>
              <a:gd name="connsiteY14" fmla="*/ 2527300 h 6961463"/>
              <a:gd name="connsiteX15" fmla="*/ 8824812 w 9842634"/>
              <a:gd name="connsiteY15" fmla="*/ 3302000 h 6961463"/>
              <a:gd name="connsiteX16" fmla="*/ 8786712 w 9842634"/>
              <a:gd name="connsiteY16" fmla="*/ 3517900 h 6961463"/>
              <a:gd name="connsiteX17" fmla="*/ 8774012 w 9842634"/>
              <a:gd name="connsiteY17" fmla="*/ 3632200 h 6961463"/>
              <a:gd name="connsiteX18" fmla="*/ 8761312 w 9842634"/>
              <a:gd name="connsiteY18" fmla="*/ 3695700 h 6961463"/>
              <a:gd name="connsiteX19" fmla="*/ 8748612 w 9842634"/>
              <a:gd name="connsiteY19" fmla="*/ 3810000 h 6961463"/>
              <a:gd name="connsiteX20" fmla="*/ 8723212 w 9842634"/>
              <a:gd name="connsiteY20" fmla="*/ 3886200 h 6961463"/>
              <a:gd name="connsiteX21" fmla="*/ 8672412 w 9842634"/>
              <a:gd name="connsiteY21" fmla="*/ 4229100 h 6961463"/>
              <a:gd name="connsiteX22" fmla="*/ 8659712 w 9842634"/>
              <a:gd name="connsiteY22" fmla="*/ 4305300 h 6961463"/>
              <a:gd name="connsiteX23" fmla="*/ 8634312 w 9842634"/>
              <a:gd name="connsiteY23" fmla="*/ 4381500 h 6961463"/>
              <a:gd name="connsiteX24" fmla="*/ 8647012 w 9842634"/>
              <a:gd name="connsiteY24" fmla="*/ 6134100 h 6961463"/>
              <a:gd name="connsiteX25" fmla="*/ 8659712 w 9842634"/>
              <a:gd name="connsiteY25" fmla="*/ 6273800 h 6961463"/>
              <a:gd name="connsiteX0" fmla="*/ 595212 w 9712237"/>
              <a:gd name="connsiteY0" fmla="*/ 422405 h 7492408"/>
              <a:gd name="connsiteX1" fmla="*/ 646012 w 9712237"/>
              <a:gd name="connsiteY1" fmla="*/ 6696205 h 7492408"/>
              <a:gd name="connsiteX2" fmla="*/ 9167712 w 9712237"/>
              <a:gd name="connsiteY2" fmla="*/ 6721605 h 7492408"/>
              <a:gd name="connsiteX3" fmla="*/ 8837512 w 9712237"/>
              <a:gd name="connsiteY3" fmla="*/ 460505 h 7492408"/>
              <a:gd name="connsiteX4" fmla="*/ 8735912 w 9712237"/>
              <a:gd name="connsiteY4" fmla="*/ 473205 h 7492408"/>
              <a:gd name="connsiteX5" fmla="*/ 8735912 w 9712237"/>
              <a:gd name="connsiteY5" fmla="*/ 1413005 h 7492408"/>
              <a:gd name="connsiteX6" fmla="*/ 8761312 w 9712237"/>
              <a:gd name="connsiteY6" fmla="*/ 1755905 h 7492408"/>
              <a:gd name="connsiteX7" fmla="*/ 8774012 w 9712237"/>
              <a:gd name="connsiteY7" fmla="*/ 1857505 h 7492408"/>
              <a:gd name="connsiteX8" fmla="*/ 8799412 w 9712237"/>
              <a:gd name="connsiteY8" fmla="*/ 1946405 h 7492408"/>
              <a:gd name="connsiteX9" fmla="*/ 8812112 w 9712237"/>
              <a:gd name="connsiteY9" fmla="*/ 1997205 h 7492408"/>
              <a:gd name="connsiteX10" fmla="*/ 8824812 w 9712237"/>
              <a:gd name="connsiteY10" fmla="*/ 2162305 h 7492408"/>
              <a:gd name="connsiteX11" fmla="*/ 8837512 w 9712237"/>
              <a:gd name="connsiteY11" fmla="*/ 2225805 h 7492408"/>
              <a:gd name="connsiteX12" fmla="*/ 8850212 w 9712237"/>
              <a:gd name="connsiteY12" fmla="*/ 2441705 h 7492408"/>
              <a:gd name="connsiteX13" fmla="*/ 8862912 w 9712237"/>
              <a:gd name="connsiteY13" fmla="*/ 2949705 h 7492408"/>
              <a:gd name="connsiteX14" fmla="*/ 8824812 w 9712237"/>
              <a:gd name="connsiteY14" fmla="*/ 3724405 h 7492408"/>
              <a:gd name="connsiteX15" fmla="*/ 8786712 w 9712237"/>
              <a:gd name="connsiteY15" fmla="*/ 3940305 h 7492408"/>
              <a:gd name="connsiteX16" fmla="*/ 8774012 w 9712237"/>
              <a:gd name="connsiteY16" fmla="*/ 4054605 h 7492408"/>
              <a:gd name="connsiteX17" fmla="*/ 8761312 w 9712237"/>
              <a:gd name="connsiteY17" fmla="*/ 4118105 h 7492408"/>
              <a:gd name="connsiteX18" fmla="*/ 8748612 w 9712237"/>
              <a:gd name="connsiteY18" fmla="*/ 4232405 h 7492408"/>
              <a:gd name="connsiteX19" fmla="*/ 8723212 w 9712237"/>
              <a:gd name="connsiteY19" fmla="*/ 4308605 h 7492408"/>
              <a:gd name="connsiteX20" fmla="*/ 8672412 w 9712237"/>
              <a:gd name="connsiteY20" fmla="*/ 4651505 h 7492408"/>
              <a:gd name="connsiteX21" fmla="*/ 8659712 w 9712237"/>
              <a:gd name="connsiteY21" fmla="*/ 4727705 h 7492408"/>
              <a:gd name="connsiteX22" fmla="*/ 8634312 w 9712237"/>
              <a:gd name="connsiteY22" fmla="*/ 4803905 h 7492408"/>
              <a:gd name="connsiteX23" fmla="*/ 8647012 w 9712237"/>
              <a:gd name="connsiteY23" fmla="*/ 6556505 h 7492408"/>
              <a:gd name="connsiteX24" fmla="*/ 8659712 w 9712237"/>
              <a:gd name="connsiteY24" fmla="*/ 6696205 h 7492408"/>
              <a:gd name="connsiteX0" fmla="*/ 595212 w 9828542"/>
              <a:gd name="connsiteY0" fmla="*/ 403614 h 7472016"/>
              <a:gd name="connsiteX1" fmla="*/ 646012 w 9828542"/>
              <a:gd name="connsiteY1" fmla="*/ 6677414 h 7472016"/>
              <a:gd name="connsiteX2" fmla="*/ 9167712 w 9828542"/>
              <a:gd name="connsiteY2" fmla="*/ 6702814 h 7472016"/>
              <a:gd name="connsiteX3" fmla="*/ 9205812 w 9828542"/>
              <a:gd name="connsiteY3" fmla="*/ 467114 h 7472016"/>
              <a:gd name="connsiteX4" fmla="*/ 8735912 w 9828542"/>
              <a:gd name="connsiteY4" fmla="*/ 454414 h 7472016"/>
              <a:gd name="connsiteX5" fmla="*/ 8735912 w 9828542"/>
              <a:gd name="connsiteY5" fmla="*/ 1394214 h 7472016"/>
              <a:gd name="connsiteX6" fmla="*/ 8761312 w 9828542"/>
              <a:gd name="connsiteY6" fmla="*/ 1737114 h 7472016"/>
              <a:gd name="connsiteX7" fmla="*/ 8774012 w 9828542"/>
              <a:gd name="connsiteY7" fmla="*/ 1838714 h 7472016"/>
              <a:gd name="connsiteX8" fmla="*/ 8799412 w 9828542"/>
              <a:gd name="connsiteY8" fmla="*/ 1927614 h 7472016"/>
              <a:gd name="connsiteX9" fmla="*/ 8812112 w 9828542"/>
              <a:gd name="connsiteY9" fmla="*/ 1978414 h 7472016"/>
              <a:gd name="connsiteX10" fmla="*/ 8824812 w 9828542"/>
              <a:gd name="connsiteY10" fmla="*/ 2143514 h 7472016"/>
              <a:gd name="connsiteX11" fmla="*/ 8837512 w 9828542"/>
              <a:gd name="connsiteY11" fmla="*/ 2207014 h 7472016"/>
              <a:gd name="connsiteX12" fmla="*/ 8850212 w 9828542"/>
              <a:gd name="connsiteY12" fmla="*/ 2422914 h 7472016"/>
              <a:gd name="connsiteX13" fmla="*/ 8862912 w 9828542"/>
              <a:gd name="connsiteY13" fmla="*/ 2930914 h 7472016"/>
              <a:gd name="connsiteX14" fmla="*/ 8824812 w 9828542"/>
              <a:gd name="connsiteY14" fmla="*/ 3705614 h 7472016"/>
              <a:gd name="connsiteX15" fmla="*/ 8786712 w 9828542"/>
              <a:gd name="connsiteY15" fmla="*/ 3921514 h 7472016"/>
              <a:gd name="connsiteX16" fmla="*/ 8774012 w 9828542"/>
              <a:gd name="connsiteY16" fmla="*/ 4035814 h 7472016"/>
              <a:gd name="connsiteX17" fmla="*/ 8761312 w 9828542"/>
              <a:gd name="connsiteY17" fmla="*/ 4099314 h 7472016"/>
              <a:gd name="connsiteX18" fmla="*/ 8748612 w 9828542"/>
              <a:gd name="connsiteY18" fmla="*/ 4213614 h 7472016"/>
              <a:gd name="connsiteX19" fmla="*/ 8723212 w 9828542"/>
              <a:gd name="connsiteY19" fmla="*/ 4289814 h 7472016"/>
              <a:gd name="connsiteX20" fmla="*/ 8672412 w 9828542"/>
              <a:gd name="connsiteY20" fmla="*/ 4632714 h 7472016"/>
              <a:gd name="connsiteX21" fmla="*/ 8659712 w 9828542"/>
              <a:gd name="connsiteY21" fmla="*/ 4708914 h 7472016"/>
              <a:gd name="connsiteX22" fmla="*/ 8634312 w 9828542"/>
              <a:gd name="connsiteY22" fmla="*/ 4785114 h 7472016"/>
              <a:gd name="connsiteX23" fmla="*/ 8647012 w 9828542"/>
              <a:gd name="connsiteY23" fmla="*/ 6537714 h 7472016"/>
              <a:gd name="connsiteX24" fmla="*/ 8659712 w 9828542"/>
              <a:gd name="connsiteY24" fmla="*/ 6677414 h 7472016"/>
              <a:gd name="connsiteX0" fmla="*/ 595212 w 9828542"/>
              <a:gd name="connsiteY0" fmla="*/ 403614 h 7472016"/>
              <a:gd name="connsiteX1" fmla="*/ 646012 w 9828542"/>
              <a:gd name="connsiteY1" fmla="*/ 6677414 h 7472016"/>
              <a:gd name="connsiteX2" fmla="*/ 9167712 w 9828542"/>
              <a:gd name="connsiteY2" fmla="*/ 6702814 h 7472016"/>
              <a:gd name="connsiteX3" fmla="*/ 9205812 w 9828542"/>
              <a:gd name="connsiteY3" fmla="*/ 467114 h 7472016"/>
              <a:gd name="connsiteX4" fmla="*/ 8735912 w 9828542"/>
              <a:gd name="connsiteY4" fmla="*/ 454414 h 7472016"/>
              <a:gd name="connsiteX5" fmla="*/ 8735912 w 9828542"/>
              <a:gd name="connsiteY5" fmla="*/ 1394214 h 7472016"/>
              <a:gd name="connsiteX6" fmla="*/ 8761312 w 9828542"/>
              <a:gd name="connsiteY6" fmla="*/ 1737114 h 7472016"/>
              <a:gd name="connsiteX7" fmla="*/ 8774012 w 9828542"/>
              <a:gd name="connsiteY7" fmla="*/ 1838714 h 7472016"/>
              <a:gd name="connsiteX8" fmla="*/ 8799412 w 9828542"/>
              <a:gd name="connsiteY8" fmla="*/ 1927614 h 7472016"/>
              <a:gd name="connsiteX9" fmla="*/ 8812112 w 9828542"/>
              <a:gd name="connsiteY9" fmla="*/ 1978414 h 7472016"/>
              <a:gd name="connsiteX10" fmla="*/ 8824812 w 9828542"/>
              <a:gd name="connsiteY10" fmla="*/ 2143514 h 7472016"/>
              <a:gd name="connsiteX11" fmla="*/ 8837512 w 9828542"/>
              <a:gd name="connsiteY11" fmla="*/ 2207014 h 7472016"/>
              <a:gd name="connsiteX12" fmla="*/ 8850212 w 9828542"/>
              <a:gd name="connsiteY12" fmla="*/ 2422914 h 7472016"/>
              <a:gd name="connsiteX13" fmla="*/ 8862912 w 9828542"/>
              <a:gd name="connsiteY13" fmla="*/ 2930914 h 7472016"/>
              <a:gd name="connsiteX14" fmla="*/ 8824812 w 9828542"/>
              <a:gd name="connsiteY14" fmla="*/ 3705614 h 7472016"/>
              <a:gd name="connsiteX15" fmla="*/ 8786712 w 9828542"/>
              <a:gd name="connsiteY15" fmla="*/ 3921514 h 7472016"/>
              <a:gd name="connsiteX16" fmla="*/ 8774012 w 9828542"/>
              <a:gd name="connsiteY16" fmla="*/ 4035814 h 7472016"/>
              <a:gd name="connsiteX17" fmla="*/ 8761312 w 9828542"/>
              <a:gd name="connsiteY17" fmla="*/ 4099314 h 7472016"/>
              <a:gd name="connsiteX18" fmla="*/ 8748612 w 9828542"/>
              <a:gd name="connsiteY18" fmla="*/ 4213614 h 7472016"/>
              <a:gd name="connsiteX19" fmla="*/ 8723212 w 9828542"/>
              <a:gd name="connsiteY19" fmla="*/ 4289814 h 7472016"/>
              <a:gd name="connsiteX20" fmla="*/ 8672412 w 9828542"/>
              <a:gd name="connsiteY20" fmla="*/ 4632714 h 7472016"/>
              <a:gd name="connsiteX21" fmla="*/ 8659712 w 9828542"/>
              <a:gd name="connsiteY21" fmla="*/ 4708914 h 7472016"/>
              <a:gd name="connsiteX22" fmla="*/ 8634312 w 9828542"/>
              <a:gd name="connsiteY22" fmla="*/ 4785114 h 7472016"/>
              <a:gd name="connsiteX23" fmla="*/ 8647012 w 9828542"/>
              <a:gd name="connsiteY23" fmla="*/ 6537714 h 7472016"/>
              <a:gd name="connsiteX24" fmla="*/ 8659712 w 9828542"/>
              <a:gd name="connsiteY24" fmla="*/ 6677414 h 7472016"/>
              <a:gd name="connsiteX0" fmla="*/ 595212 w 9828542"/>
              <a:gd name="connsiteY0" fmla="*/ 403614 h 7472016"/>
              <a:gd name="connsiteX1" fmla="*/ 646012 w 9828542"/>
              <a:gd name="connsiteY1" fmla="*/ 6677414 h 7472016"/>
              <a:gd name="connsiteX2" fmla="*/ 9167712 w 9828542"/>
              <a:gd name="connsiteY2" fmla="*/ 6702814 h 7472016"/>
              <a:gd name="connsiteX3" fmla="*/ 9205812 w 9828542"/>
              <a:gd name="connsiteY3" fmla="*/ 467114 h 7472016"/>
              <a:gd name="connsiteX4" fmla="*/ 8735912 w 9828542"/>
              <a:gd name="connsiteY4" fmla="*/ 454414 h 7472016"/>
              <a:gd name="connsiteX5" fmla="*/ 8735912 w 9828542"/>
              <a:gd name="connsiteY5" fmla="*/ 1394214 h 7472016"/>
              <a:gd name="connsiteX6" fmla="*/ 8761312 w 9828542"/>
              <a:gd name="connsiteY6" fmla="*/ 1737114 h 7472016"/>
              <a:gd name="connsiteX7" fmla="*/ 8774012 w 9828542"/>
              <a:gd name="connsiteY7" fmla="*/ 1838714 h 7472016"/>
              <a:gd name="connsiteX8" fmla="*/ 8799412 w 9828542"/>
              <a:gd name="connsiteY8" fmla="*/ 1927614 h 7472016"/>
              <a:gd name="connsiteX9" fmla="*/ 8812112 w 9828542"/>
              <a:gd name="connsiteY9" fmla="*/ 1978414 h 7472016"/>
              <a:gd name="connsiteX10" fmla="*/ 8824812 w 9828542"/>
              <a:gd name="connsiteY10" fmla="*/ 2143514 h 7472016"/>
              <a:gd name="connsiteX11" fmla="*/ 8837512 w 9828542"/>
              <a:gd name="connsiteY11" fmla="*/ 2207014 h 7472016"/>
              <a:gd name="connsiteX12" fmla="*/ 8850212 w 9828542"/>
              <a:gd name="connsiteY12" fmla="*/ 2422914 h 7472016"/>
              <a:gd name="connsiteX13" fmla="*/ 8862912 w 9828542"/>
              <a:gd name="connsiteY13" fmla="*/ 2930914 h 7472016"/>
              <a:gd name="connsiteX14" fmla="*/ 8824812 w 9828542"/>
              <a:gd name="connsiteY14" fmla="*/ 3705614 h 7472016"/>
              <a:gd name="connsiteX15" fmla="*/ 8786712 w 9828542"/>
              <a:gd name="connsiteY15" fmla="*/ 3921514 h 7472016"/>
              <a:gd name="connsiteX16" fmla="*/ 8774012 w 9828542"/>
              <a:gd name="connsiteY16" fmla="*/ 4035814 h 7472016"/>
              <a:gd name="connsiteX17" fmla="*/ 8761312 w 9828542"/>
              <a:gd name="connsiteY17" fmla="*/ 4099314 h 7472016"/>
              <a:gd name="connsiteX18" fmla="*/ 8748612 w 9828542"/>
              <a:gd name="connsiteY18" fmla="*/ 4213614 h 7472016"/>
              <a:gd name="connsiteX19" fmla="*/ 8723212 w 9828542"/>
              <a:gd name="connsiteY19" fmla="*/ 4289814 h 7472016"/>
              <a:gd name="connsiteX20" fmla="*/ 8672412 w 9828542"/>
              <a:gd name="connsiteY20" fmla="*/ 4632714 h 7472016"/>
              <a:gd name="connsiteX21" fmla="*/ 8659712 w 9828542"/>
              <a:gd name="connsiteY21" fmla="*/ 4708914 h 7472016"/>
              <a:gd name="connsiteX22" fmla="*/ 8634312 w 9828542"/>
              <a:gd name="connsiteY22" fmla="*/ 4785114 h 7472016"/>
              <a:gd name="connsiteX23" fmla="*/ 8647012 w 9828542"/>
              <a:gd name="connsiteY23" fmla="*/ 6537714 h 7472016"/>
              <a:gd name="connsiteX24" fmla="*/ 8659712 w 9828542"/>
              <a:gd name="connsiteY24" fmla="*/ 6677414 h 7472016"/>
              <a:gd name="connsiteX0" fmla="*/ 0 w 9233330"/>
              <a:gd name="connsiteY0" fmla="*/ 403614 h 7472016"/>
              <a:gd name="connsiteX1" fmla="*/ 50800 w 9233330"/>
              <a:gd name="connsiteY1" fmla="*/ 6677414 h 7472016"/>
              <a:gd name="connsiteX2" fmla="*/ 8572500 w 9233330"/>
              <a:gd name="connsiteY2" fmla="*/ 6702814 h 7472016"/>
              <a:gd name="connsiteX3" fmla="*/ 8610600 w 9233330"/>
              <a:gd name="connsiteY3" fmla="*/ 467114 h 7472016"/>
              <a:gd name="connsiteX4" fmla="*/ 8140700 w 9233330"/>
              <a:gd name="connsiteY4" fmla="*/ 454414 h 7472016"/>
              <a:gd name="connsiteX5" fmla="*/ 8140700 w 9233330"/>
              <a:gd name="connsiteY5" fmla="*/ 1394214 h 7472016"/>
              <a:gd name="connsiteX6" fmla="*/ 8166100 w 9233330"/>
              <a:gd name="connsiteY6" fmla="*/ 1737114 h 7472016"/>
              <a:gd name="connsiteX7" fmla="*/ 8178800 w 9233330"/>
              <a:gd name="connsiteY7" fmla="*/ 1838714 h 7472016"/>
              <a:gd name="connsiteX8" fmla="*/ 8204200 w 9233330"/>
              <a:gd name="connsiteY8" fmla="*/ 1927614 h 7472016"/>
              <a:gd name="connsiteX9" fmla="*/ 8216900 w 9233330"/>
              <a:gd name="connsiteY9" fmla="*/ 1978414 h 7472016"/>
              <a:gd name="connsiteX10" fmla="*/ 8229600 w 9233330"/>
              <a:gd name="connsiteY10" fmla="*/ 2143514 h 7472016"/>
              <a:gd name="connsiteX11" fmla="*/ 8242300 w 9233330"/>
              <a:gd name="connsiteY11" fmla="*/ 2207014 h 7472016"/>
              <a:gd name="connsiteX12" fmla="*/ 8255000 w 9233330"/>
              <a:gd name="connsiteY12" fmla="*/ 2422914 h 7472016"/>
              <a:gd name="connsiteX13" fmla="*/ 8267700 w 9233330"/>
              <a:gd name="connsiteY13" fmla="*/ 2930914 h 7472016"/>
              <a:gd name="connsiteX14" fmla="*/ 8229600 w 9233330"/>
              <a:gd name="connsiteY14" fmla="*/ 3705614 h 7472016"/>
              <a:gd name="connsiteX15" fmla="*/ 8191500 w 9233330"/>
              <a:gd name="connsiteY15" fmla="*/ 3921514 h 7472016"/>
              <a:gd name="connsiteX16" fmla="*/ 8178800 w 9233330"/>
              <a:gd name="connsiteY16" fmla="*/ 4035814 h 7472016"/>
              <a:gd name="connsiteX17" fmla="*/ 8166100 w 9233330"/>
              <a:gd name="connsiteY17" fmla="*/ 4099314 h 7472016"/>
              <a:gd name="connsiteX18" fmla="*/ 8153400 w 9233330"/>
              <a:gd name="connsiteY18" fmla="*/ 4213614 h 7472016"/>
              <a:gd name="connsiteX19" fmla="*/ 8128000 w 9233330"/>
              <a:gd name="connsiteY19" fmla="*/ 4289814 h 7472016"/>
              <a:gd name="connsiteX20" fmla="*/ 8077200 w 9233330"/>
              <a:gd name="connsiteY20" fmla="*/ 4632714 h 7472016"/>
              <a:gd name="connsiteX21" fmla="*/ 8064500 w 9233330"/>
              <a:gd name="connsiteY21" fmla="*/ 4708914 h 7472016"/>
              <a:gd name="connsiteX22" fmla="*/ 8039100 w 9233330"/>
              <a:gd name="connsiteY22" fmla="*/ 4785114 h 7472016"/>
              <a:gd name="connsiteX23" fmla="*/ 8051800 w 9233330"/>
              <a:gd name="connsiteY23" fmla="*/ 6537714 h 7472016"/>
              <a:gd name="connsiteX24" fmla="*/ 8064500 w 9233330"/>
              <a:gd name="connsiteY24" fmla="*/ 6677414 h 7472016"/>
              <a:gd name="connsiteX0" fmla="*/ 0 w 9233330"/>
              <a:gd name="connsiteY0" fmla="*/ 403614 h 6702814"/>
              <a:gd name="connsiteX1" fmla="*/ 50800 w 9233330"/>
              <a:gd name="connsiteY1" fmla="*/ 6677414 h 6702814"/>
              <a:gd name="connsiteX2" fmla="*/ 8572500 w 9233330"/>
              <a:gd name="connsiteY2" fmla="*/ 6702814 h 6702814"/>
              <a:gd name="connsiteX3" fmla="*/ 8610600 w 9233330"/>
              <a:gd name="connsiteY3" fmla="*/ 467114 h 6702814"/>
              <a:gd name="connsiteX4" fmla="*/ 8140700 w 9233330"/>
              <a:gd name="connsiteY4" fmla="*/ 454414 h 6702814"/>
              <a:gd name="connsiteX5" fmla="*/ 8140700 w 9233330"/>
              <a:gd name="connsiteY5" fmla="*/ 1394214 h 6702814"/>
              <a:gd name="connsiteX6" fmla="*/ 8166100 w 9233330"/>
              <a:gd name="connsiteY6" fmla="*/ 1737114 h 6702814"/>
              <a:gd name="connsiteX7" fmla="*/ 8178800 w 9233330"/>
              <a:gd name="connsiteY7" fmla="*/ 1838714 h 6702814"/>
              <a:gd name="connsiteX8" fmla="*/ 8204200 w 9233330"/>
              <a:gd name="connsiteY8" fmla="*/ 1927614 h 6702814"/>
              <a:gd name="connsiteX9" fmla="*/ 8216900 w 9233330"/>
              <a:gd name="connsiteY9" fmla="*/ 1978414 h 6702814"/>
              <a:gd name="connsiteX10" fmla="*/ 8229600 w 9233330"/>
              <a:gd name="connsiteY10" fmla="*/ 2143514 h 6702814"/>
              <a:gd name="connsiteX11" fmla="*/ 8242300 w 9233330"/>
              <a:gd name="connsiteY11" fmla="*/ 2207014 h 6702814"/>
              <a:gd name="connsiteX12" fmla="*/ 8255000 w 9233330"/>
              <a:gd name="connsiteY12" fmla="*/ 2422914 h 6702814"/>
              <a:gd name="connsiteX13" fmla="*/ 8267700 w 9233330"/>
              <a:gd name="connsiteY13" fmla="*/ 2930914 h 6702814"/>
              <a:gd name="connsiteX14" fmla="*/ 8229600 w 9233330"/>
              <a:gd name="connsiteY14" fmla="*/ 3705614 h 6702814"/>
              <a:gd name="connsiteX15" fmla="*/ 8191500 w 9233330"/>
              <a:gd name="connsiteY15" fmla="*/ 3921514 h 6702814"/>
              <a:gd name="connsiteX16" fmla="*/ 8178800 w 9233330"/>
              <a:gd name="connsiteY16" fmla="*/ 4035814 h 6702814"/>
              <a:gd name="connsiteX17" fmla="*/ 8166100 w 9233330"/>
              <a:gd name="connsiteY17" fmla="*/ 4099314 h 6702814"/>
              <a:gd name="connsiteX18" fmla="*/ 8153400 w 9233330"/>
              <a:gd name="connsiteY18" fmla="*/ 4213614 h 6702814"/>
              <a:gd name="connsiteX19" fmla="*/ 8128000 w 9233330"/>
              <a:gd name="connsiteY19" fmla="*/ 4289814 h 6702814"/>
              <a:gd name="connsiteX20" fmla="*/ 8077200 w 9233330"/>
              <a:gd name="connsiteY20" fmla="*/ 4632714 h 6702814"/>
              <a:gd name="connsiteX21" fmla="*/ 8064500 w 9233330"/>
              <a:gd name="connsiteY21" fmla="*/ 4708914 h 6702814"/>
              <a:gd name="connsiteX22" fmla="*/ 8039100 w 9233330"/>
              <a:gd name="connsiteY22" fmla="*/ 4785114 h 6702814"/>
              <a:gd name="connsiteX23" fmla="*/ 8051800 w 9233330"/>
              <a:gd name="connsiteY23" fmla="*/ 6537714 h 6702814"/>
              <a:gd name="connsiteX24" fmla="*/ 8064500 w 9233330"/>
              <a:gd name="connsiteY24" fmla="*/ 6677414 h 6702814"/>
              <a:gd name="connsiteX0" fmla="*/ 0 w 9212263"/>
              <a:gd name="connsiteY0" fmla="*/ 403614 h 6702814"/>
              <a:gd name="connsiteX1" fmla="*/ 50800 w 9212263"/>
              <a:gd name="connsiteY1" fmla="*/ 6677414 h 6702814"/>
              <a:gd name="connsiteX2" fmla="*/ 8572500 w 9212263"/>
              <a:gd name="connsiteY2" fmla="*/ 6702814 h 6702814"/>
              <a:gd name="connsiteX3" fmla="*/ 8610600 w 9212263"/>
              <a:gd name="connsiteY3" fmla="*/ 467114 h 6702814"/>
              <a:gd name="connsiteX4" fmla="*/ 8140700 w 9212263"/>
              <a:gd name="connsiteY4" fmla="*/ 454414 h 6702814"/>
              <a:gd name="connsiteX5" fmla="*/ 8140700 w 9212263"/>
              <a:gd name="connsiteY5" fmla="*/ 1394214 h 6702814"/>
              <a:gd name="connsiteX6" fmla="*/ 8166100 w 9212263"/>
              <a:gd name="connsiteY6" fmla="*/ 1737114 h 6702814"/>
              <a:gd name="connsiteX7" fmla="*/ 8178800 w 9212263"/>
              <a:gd name="connsiteY7" fmla="*/ 1838714 h 6702814"/>
              <a:gd name="connsiteX8" fmla="*/ 8204200 w 9212263"/>
              <a:gd name="connsiteY8" fmla="*/ 1927614 h 6702814"/>
              <a:gd name="connsiteX9" fmla="*/ 8216900 w 9212263"/>
              <a:gd name="connsiteY9" fmla="*/ 1978414 h 6702814"/>
              <a:gd name="connsiteX10" fmla="*/ 8229600 w 9212263"/>
              <a:gd name="connsiteY10" fmla="*/ 2143514 h 6702814"/>
              <a:gd name="connsiteX11" fmla="*/ 8242300 w 9212263"/>
              <a:gd name="connsiteY11" fmla="*/ 2207014 h 6702814"/>
              <a:gd name="connsiteX12" fmla="*/ 8255000 w 9212263"/>
              <a:gd name="connsiteY12" fmla="*/ 2422914 h 6702814"/>
              <a:gd name="connsiteX13" fmla="*/ 8267700 w 9212263"/>
              <a:gd name="connsiteY13" fmla="*/ 2930914 h 6702814"/>
              <a:gd name="connsiteX14" fmla="*/ 8229600 w 9212263"/>
              <a:gd name="connsiteY14" fmla="*/ 3705614 h 6702814"/>
              <a:gd name="connsiteX15" fmla="*/ 8191500 w 9212263"/>
              <a:gd name="connsiteY15" fmla="*/ 3921514 h 6702814"/>
              <a:gd name="connsiteX16" fmla="*/ 8178800 w 9212263"/>
              <a:gd name="connsiteY16" fmla="*/ 4035814 h 6702814"/>
              <a:gd name="connsiteX17" fmla="*/ 8166100 w 9212263"/>
              <a:gd name="connsiteY17" fmla="*/ 4099314 h 6702814"/>
              <a:gd name="connsiteX18" fmla="*/ 8153400 w 9212263"/>
              <a:gd name="connsiteY18" fmla="*/ 4213614 h 6702814"/>
              <a:gd name="connsiteX19" fmla="*/ 8128000 w 9212263"/>
              <a:gd name="connsiteY19" fmla="*/ 4289814 h 6702814"/>
              <a:gd name="connsiteX20" fmla="*/ 8077200 w 9212263"/>
              <a:gd name="connsiteY20" fmla="*/ 4632714 h 6702814"/>
              <a:gd name="connsiteX21" fmla="*/ 8064500 w 9212263"/>
              <a:gd name="connsiteY21" fmla="*/ 4708914 h 6702814"/>
              <a:gd name="connsiteX22" fmla="*/ 8039100 w 9212263"/>
              <a:gd name="connsiteY22" fmla="*/ 4785114 h 6702814"/>
              <a:gd name="connsiteX23" fmla="*/ 8051800 w 9212263"/>
              <a:gd name="connsiteY23" fmla="*/ 6537714 h 6702814"/>
              <a:gd name="connsiteX24" fmla="*/ 8064500 w 9212263"/>
              <a:gd name="connsiteY24" fmla="*/ 6677414 h 6702814"/>
              <a:gd name="connsiteX0" fmla="*/ 0 w 9212263"/>
              <a:gd name="connsiteY0" fmla="*/ 403614 h 6702814"/>
              <a:gd name="connsiteX1" fmla="*/ 50800 w 9212263"/>
              <a:gd name="connsiteY1" fmla="*/ 6677414 h 6702814"/>
              <a:gd name="connsiteX2" fmla="*/ 8572500 w 9212263"/>
              <a:gd name="connsiteY2" fmla="*/ 6702814 h 6702814"/>
              <a:gd name="connsiteX3" fmla="*/ 8610600 w 9212263"/>
              <a:gd name="connsiteY3" fmla="*/ 467114 h 6702814"/>
              <a:gd name="connsiteX4" fmla="*/ 8140700 w 9212263"/>
              <a:gd name="connsiteY4" fmla="*/ 454414 h 6702814"/>
              <a:gd name="connsiteX5" fmla="*/ 8140700 w 9212263"/>
              <a:gd name="connsiteY5" fmla="*/ 1394214 h 6702814"/>
              <a:gd name="connsiteX6" fmla="*/ 8166100 w 9212263"/>
              <a:gd name="connsiteY6" fmla="*/ 1737114 h 6702814"/>
              <a:gd name="connsiteX7" fmla="*/ 8178800 w 9212263"/>
              <a:gd name="connsiteY7" fmla="*/ 1838714 h 6702814"/>
              <a:gd name="connsiteX8" fmla="*/ 8204200 w 9212263"/>
              <a:gd name="connsiteY8" fmla="*/ 1927614 h 6702814"/>
              <a:gd name="connsiteX9" fmla="*/ 8216900 w 9212263"/>
              <a:gd name="connsiteY9" fmla="*/ 1978414 h 6702814"/>
              <a:gd name="connsiteX10" fmla="*/ 8229600 w 9212263"/>
              <a:gd name="connsiteY10" fmla="*/ 2143514 h 6702814"/>
              <a:gd name="connsiteX11" fmla="*/ 8242300 w 9212263"/>
              <a:gd name="connsiteY11" fmla="*/ 2207014 h 6702814"/>
              <a:gd name="connsiteX12" fmla="*/ 8255000 w 9212263"/>
              <a:gd name="connsiteY12" fmla="*/ 2422914 h 6702814"/>
              <a:gd name="connsiteX13" fmla="*/ 8267700 w 9212263"/>
              <a:gd name="connsiteY13" fmla="*/ 2930914 h 6702814"/>
              <a:gd name="connsiteX14" fmla="*/ 8229600 w 9212263"/>
              <a:gd name="connsiteY14" fmla="*/ 3705614 h 6702814"/>
              <a:gd name="connsiteX15" fmla="*/ 8191500 w 9212263"/>
              <a:gd name="connsiteY15" fmla="*/ 3921514 h 6702814"/>
              <a:gd name="connsiteX16" fmla="*/ 8178800 w 9212263"/>
              <a:gd name="connsiteY16" fmla="*/ 4035814 h 6702814"/>
              <a:gd name="connsiteX17" fmla="*/ 8166100 w 9212263"/>
              <a:gd name="connsiteY17" fmla="*/ 4099314 h 6702814"/>
              <a:gd name="connsiteX18" fmla="*/ 8153400 w 9212263"/>
              <a:gd name="connsiteY18" fmla="*/ 4213614 h 6702814"/>
              <a:gd name="connsiteX19" fmla="*/ 8128000 w 9212263"/>
              <a:gd name="connsiteY19" fmla="*/ 4289814 h 6702814"/>
              <a:gd name="connsiteX20" fmla="*/ 8077200 w 9212263"/>
              <a:gd name="connsiteY20" fmla="*/ 4632714 h 6702814"/>
              <a:gd name="connsiteX21" fmla="*/ 8064500 w 9212263"/>
              <a:gd name="connsiteY21" fmla="*/ 4708914 h 6702814"/>
              <a:gd name="connsiteX22" fmla="*/ 8039100 w 9212263"/>
              <a:gd name="connsiteY22" fmla="*/ 4785114 h 6702814"/>
              <a:gd name="connsiteX23" fmla="*/ 8051800 w 9212263"/>
              <a:gd name="connsiteY23" fmla="*/ 6537714 h 6702814"/>
              <a:gd name="connsiteX24" fmla="*/ 8064500 w 9212263"/>
              <a:gd name="connsiteY24" fmla="*/ 6677414 h 6702814"/>
              <a:gd name="connsiteX0" fmla="*/ 0 w 9212263"/>
              <a:gd name="connsiteY0" fmla="*/ 0 h 6299200"/>
              <a:gd name="connsiteX1" fmla="*/ 50800 w 9212263"/>
              <a:gd name="connsiteY1" fmla="*/ 6273800 h 6299200"/>
              <a:gd name="connsiteX2" fmla="*/ 8572500 w 9212263"/>
              <a:gd name="connsiteY2" fmla="*/ 6299200 h 6299200"/>
              <a:gd name="connsiteX3" fmla="*/ 8610600 w 9212263"/>
              <a:gd name="connsiteY3" fmla="*/ 63500 h 6299200"/>
              <a:gd name="connsiteX4" fmla="*/ 8140700 w 9212263"/>
              <a:gd name="connsiteY4" fmla="*/ 50800 h 6299200"/>
              <a:gd name="connsiteX5" fmla="*/ 8140700 w 9212263"/>
              <a:gd name="connsiteY5" fmla="*/ 990600 h 6299200"/>
              <a:gd name="connsiteX6" fmla="*/ 8166100 w 9212263"/>
              <a:gd name="connsiteY6" fmla="*/ 1333500 h 6299200"/>
              <a:gd name="connsiteX7" fmla="*/ 8178800 w 9212263"/>
              <a:gd name="connsiteY7" fmla="*/ 1435100 h 6299200"/>
              <a:gd name="connsiteX8" fmla="*/ 8204200 w 9212263"/>
              <a:gd name="connsiteY8" fmla="*/ 1524000 h 6299200"/>
              <a:gd name="connsiteX9" fmla="*/ 8216900 w 9212263"/>
              <a:gd name="connsiteY9" fmla="*/ 1574800 h 6299200"/>
              <a:gd name="connsiteX10" fmla="*/ 8229600 w 9212263"/>
              <a:gd name="connsiteY10" fmla="*/ 1739900 h 6299200"/>
              <a:gd name="connsiteX11" fmla="*/ 8242300 w 9212263"/>
              <a:gd name="connsiteY11" fmla="*/ 1803400 h 6299200"/>
              <a:gd name="connsiteX12" fmla="*/ 8255000 w 9212263"/>
              <a:gd name="connsiteY12" fmla="*/ 2019300 h 6299200"/>
              <a:gd name="connsiteX13" fmla="*/ 8267700 w 9212263"/>
              <a:gd name="connsiteY13" fmla="*/ 2527300 h 6299200"/>
              <a:gd name="connsiteX14" fmla="*/ 8229600 w 9212263"/>
              <a:gd name="connsiteY14" fmla="*/ 3302000 h 6299200"/>
              <a:gd name="connsiteX15" fmla="*/ 8191500 w 9212263"/>
              <a:gd name="connsiteY15" fmla="*/ 3517900 h 6299200"/>
              <a:gd name="connsiteX16" fmla="*/ 8178800 w 9212263"/>
              <a:gd name="connsiteY16" fmla="*/ 3632200 h 6299200"/>
              <a:gd name="connsiteX17" fmla="*/ 8166100 w 9212263"/>
              <a:gd name="connsiteY17" fmla="*/ 3695700 h 6299200"/>
              <a:gd name="connsiteX18" fmla="*/ 8153400 w 9212263"/>
              <a:gd name="connsiteY18" fmla="*/ 3810000 h 6299200"/>
              <a:gd name="connsiteX19" fmla="*/ 8128000 w 9212263"/>
              <a:gd name="connsiteY19" fmla="*/ 3886200 h 6299200"/>
              <a:gd name="connsiteX20" fmla="*/ 8077200 w 9212263"/>
              <a:gd name="connsiteY20" fmla="*/ 4229100 h 6299200"/>
              <a:gd name="connsiteX21" fmla="*/ 8064500 w 9212263"/>
              <a:gd name="connsiteY21" fmla="*/ 4305300 h 6299200"/>
              <a:gd name="connsiteX22" fmla="*/ 8039100 w 9212263"/>
              <a:gd name="connsiteY22" fmla="*/ 4381500 h 6299200"/>
              <a:gd name="connsiteX23" fmla="*/ 8051800 w 9212263"/>
              <a:gd name="connsiteY23" fmla="*/ 6134100 h 6299200"/>
              <a:gd name="connsiteX24" fmla="*/ 8064500 w 9212263"/>
              <a:gd name="connsiteY24"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140700 w 8610600"/>
              <a:gd name="connsiteY5" fmla="*/ 990600 h 6299200"/>
              <a:gd name="connsiteX6" fmla="*/ 8166100 w 8610600"/>
              <a:gd name="connsiteY6" fmla="*/ 1333500 h 6299200"/>
              <a:gd name="connsiteX7" fmla="*/ 8178800 w 8610600"/>
              <a:gd name="connsiteY7" fmla="*/ 1435100 h 6299200"/>
              <a:gd name="connsiteX8" fmla="*/ 8204200 w 8610600"/>
              <a:gd name="connsiteY8" fmla="*/ 1524000 h 6299200"/>
              <a:gd name="connsiteX9" fmla="*/ 8216900 w 8610600"/>
              <a:gd name="connsiteY9" fmla="*/ 1574800 h 6299200"/>
              <a:gd name="connsiteX10" fmla="*/ 8229600 w 8610600"/>
              <a:gd name="connsiteY10" fmla="*/ 1739900 h 6299200"/>
              <a:gd name="connsiteX11" fmla="*/ 8242300 w 8610600"/>
              <a:gd name="connsiteY11" fmla="*/ 1803400 h 6299200"/>
              <a:gd name="connsiteX12" fmla="*/ 8255000 w 8610600"/>
              <a:gd name="connsiteY12" fmla="*/ 2019300 h 6299200"/>
              <a:gd name="connsiteX13" fmla="*/ 8267700 w 8610600"/>
              <a:gd name="connsiteY13" fmla="*/ 2527300 h 6299200"/>
              <a:gd name="connsiteX14" fmla="*/ 8229600 w 8610600"/>
              <a:gd name="connsiteY14" fmla="*/ 3302000 h 6299200"/>
              <a:gd name="connsiteX15" fmla="*/ 8191500 w 8610600"/>
              <a:gd name="connsiteY15" fmla="*/ 3517900 h 6299200"/>
              <a:gd name="connsiteX16" fmla="*/ 8178800 w 8610600"/>
              <a:gd name="connsiteY16" fmla="*/ 3632200 h 6299200"/>
              <a:gd name="connsiteX17" fmla="*/ 8166100 w 8610600"/>
              <a:gd name="connsiteY17" fmla="*/ 3695700 h 6299200"/>
              <a:gd name="connsiteX18" fmla="*/ 8153400 w 8610600"/>
              <a:gd name="connsiteY18" fmla="*/ 3810000 h 6299200"/>
              <a:gd name="connsiteX19" fmla="*/ 8128000 w 8610600"/>
              <a:gd name="connsiteY19" fmla="*/ 3886200 h 6299200"/>
              <a:gd name="connsiteX20" fmla="*/ 8077200 w 8610600"/>
              <a:gd name="connsiteY20" fmla="*/ 4229100 h 6299200"/>
              <a:gd name="connsiteX21" fmla="*/ 8064500 w 8610600"/>
              <a:gd name="connsiteY21" fmla="*/ 4305300 h 6299200"/>
              <a:gd name="connsiteX22" fmla="*/ 8039100 w 8610600"/>
              <a:gd name="connsiteY22" fmla="*/ 4381500 h 6299200"/>
              <a:gd name="connsiteX23" fmla="*/ 8051800 w 8610600"/>
              <a:gd name="connsiteY23" fmla="*/ 6134100 h 6299200"/>
              <a:gd name="connsiteX24" fmla="*/ 8064500 w 8610600"/>
              <a:gd name="connsiteY24"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166100 w 8610600"/>
              <a:gd name="connsiteY5" fmla="*/ 1333500 h 6299200"/>
              <a:gd name="connsiteX6" fmla="*/ 8178800 w 8610600"/>
              <a:gd name="connsiteY6" fmla="*/ 1435100 h 6299200"/>
              <a:gd name="connsiteX7" fmla="*/ 8204200 w 8610600"/>
              <a:gd name="connsiteY7" fmla="*/ 1524000 h 6299200"/>
              <a:gd name="connsiteX8" fmla="*/ 8216900 w 8610600"/>
              <a:gd name="connsiteY8" fmla="*/ 1574800 h 6299200"/>
              <a:gd name="connsiteX9" fmla="*/ 8229600 w 8610600"/>
              <a:gd name="connsiteY9" fmla="*/ 1739900 h 6299200"/>
              <a:gd name="connsiteX10" fmla="*/ 8242300 w 8610600"/>
              <a:gd name="connsiteY10" fmla="*/ 1803400 h 6299200"/>
              <a:gd name="connsiteX11" fmla="*/ 8255000 w 8610600"/>
              <a:gd name="connsiteY11" fmla="*/ 2019300 h 6299200"/>
              <a:gd name="connsiteX12" fmla="*/ 8267700 w 8610600"/>
              <a:gd name="connsiteY12" fmla="*/ 2527300 h 6299200"/>
              <a:gd name="connsiteX13" fmla="*/ 8229600 w 8610600"/>
              <a:gd name="connsiteY13" fmla="*/ 3302000 h 6299200"/>
              <a:gd name="connsiteX14" fmla="*/ 8191500 w 8610600"/>
              <a:gd name="connsiteY14" fmla="*/ 3517900 h 6299200"/>
              <a:gd name="connsiteX15" fmla="*/ 8178800 w 8610600"/>
              <a:gd name="connsiteY15" fmla="*/ 3632200 h 6299200"/>
              <a:gd name="connsiteX16" fmla="*/ 8166100 w 8610600"/>
              <a:gd name="connsiteY16" fmla="*/ 3695700 h 6299200"/>
              <a:gd name="connsiteX17" fmla="*/ 8153400 w 8610600"/>
              <a:gd name="connsiteY17" fmla="*/ 3810000 h 6299200"/>
              <a:gd name="connsiteX18" fmla="*/ 8128000 w 8610600"/>
              <a:gd name="connsiteY18" fmla="*/ 3886200 h 6299200"/>
              <a:gd name="connsiteX19" fmla="*/ 8077200 w 8610600"/>
              <a:gd name="connsiteY19" fmla="*/ 4229100 h 6299200"/>
              <a:gd name="connsiteX20" fmla="*/ 8064500 w 8610600"/>
              <a:gd name="connsiteY20" fmla="*/ 4305300 h 6299200"/>
              <a:gd name="connsiteX21" fmla="*/ 8039100 w 8610600"/>
              <a:gd name="connsiteY21" fmla="*/ 4381500 h 6299200"/>
              <a:gd name="connsiteX22" fmla="*/ 8051800 w 8610600"/>
              <a:gd name="connsiteY22" fmla="*/ 6134100 h 6299200"/>
              <a:gd name="connsiteX23" fmla="*/ 8064500 w 8610600"/>
              <a:gd name="connsiteY23"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178800 w 8610600"/>
              <a:gd name="connsiteY5" fmla="*/ 1435100 h 6299200"/>
              <a:gd name="connsiteX6" fmla="*/ 8204200 w 8610600"/>
              <a:gd name="connsiteY6" fmla="*/ 1524000 h 6299200"/>
              <a:gd name="connsiteX7" fmla="*/ 8216900 w 8610600"/>
              <a:gd name="connsiteY7" fmla="*/ 1574800 h 6299200"/>
              <a:gd name="connsiteX8" fmla="*/ 8229600 w 8610600"/>
              <a:gd name="connsiteY8" fmla="*/ 1739900 h 6299200"/>
              <a:gd name="connsiteX9" fmla="*/ 8242300 w 8610600"/>
              <a:gd name="connsiteY9" fmla="*/ 1803400 h 6299200"/>
              <a:gd name="connsiteX10" fmla="*/ 8255000 w 8610600"/>
              <a:gd name="connsiteY10" fmla="*/ 2019300 h 6299200"/>
              <a:gd name="connsiteX11" fmla="*/ 8267700 w 8610600"/>
              <a:gd name="connsiteY11" fmla="*/ 2527300 h 6299200"/>
              <a:gd name="connsiteX12" fmla="*/ 8229600 w 8610600"/>
              <a:gd name="connsiteY12" fmla="*/ 3302000 h 6299200"/>
              <a:gd name="connsiteX13" fmla="*/ 8191500 w 8610600"/>
              <a:gd name="connsiteY13" fmla="*/ 3517900 h 6299200"/>
              <a:gd name="connsiteX14" fmla="*/ 8178800 w 8610600"/>
              <a:gd name="connsiteY14" fmla="*/ 3632200 h 6299200"/>
              <a:gd name="connsiteX15" fmla="*/ 8166100 w 8610600"/>
              <a:gd name="connsiteY15" fmla="*/ 3695700 h 6299200"/>
              <a:gd name="connsiteX16" fmla="*/ 8153400 w 8610600"/>
              <a:gd name="connsiteY16" fmla="*/ 3810000 h 6299200"/>
              <a:gd name="connsiteX17" fmla="*/ 8128000 w 8610600"/>
              <a:gd name="connsiteY17" fmla="*/ 3886200 h 6299200"/>
              <a:gd name="connsiteX18" fmla="*/ 8077200 w 8610600"/>
              <a:gd name="connsiteY18" fmla="*/ 4229100 h 6299200"/>
              <a:gd name="connsiteX19" fmla="*/ 8064500 w 8610600"/>
              <a:gd name="connsiteY19" fmla="*/ 4305300 h 6299200"/>
              <a:gd name="connsiteX20" fmla="*/ 8039100 w 8610600"/>
              <a:gd name="connsiteY20" fmla="*/ 4381500 h 6299200"/>
              <a:gd name="connsiteX21" fmla="*/ 8051800 w 8610600"/>
              <a:gd name="connsiteY21" fmla="*/ 6134100 h 6299200"/>
              <a:gd name="connsiteX22" fmla="*/ 8064500 w 8610600"/>
              <a:gd name="connsiteY22"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204200 w 8610600"/>
              <a:gd name="connsiteY5" fmla="*/ 1524000 h 6299200"/>
              <a:gd name="connsiteX6" fmla="*/ 8216900 w 8610600"/>
              <a:gd name="connsiteY6" fmla="*/ 1574800 h 6299200"/>
              <a:gd name="connsiteX7" fmla="*/ 8229600 w 8610600"/>
              <a:gd name="connsiteY7" fmla="*/ 1739900 h 6299200"/>
              <a:gd name="connsiteX8" fmla="*/ 8242300 w 8610600"/>
              <a:gd name="connsiteY8" fmla="*/ 1803400 h 6299200"/>
              <a:gd name="connsiteX9" fmla="*/ 8255000 w 8610600"/>
              <a:gd name="connsiteY9" fmla="*/ 2019300 h 6299200"/>
              <a:gd name="connsiteX10" fmla="*/ 8267700 w 8610600"/>
              <a:gd name="connsiteY10" fmla="*/ 2527300 h 6299200"/>
              <a:gd name="connsiteX11" fmla="*/ 8229600 w 8610600"/>
              <a:gd name="connsiteY11" fmla="*/ 3302000 h 6299200"/>
              <a:gd name="connsiteX12" fmla="*/ 8191500 w 8610600"/>
              <a:gd name="connsiteY12" fmla="*/ 3517900 h 6299200"/>
              <a:gd name="connsiteX13" fmla="*/ 8178800 w 8610600"/>
              <a:gd name="connsiteY13" fmla="*/ 3632200 h 6299200"/>
              <a:gd name="connsiteX14" fmla="*/ 8166100 w 8610600"/>
              <a:gd name="connsiteY14" fmla="*/ 3695700 h 6299200"/>
              <a:gd name="connsiteX15" fmla="*/ 8153400 w 8610600"/>
              <a:gd name="connsiteY15" fmla="*/ 3810000 h 6299200"/>
              <a:gd name="connsiteX16" fmla="*/ 8128000 w 8610600"/>
              <a:gd name="connsiteY16" fmla="*/ 3886200 h 6299200"/>
              <a:gd name="connsiteX17" fmla="*/ 8077200 w 8610600"/>
              <a:gd name="connsiteY17" fmla="*/ 4229100 h 6299200"/>
              <a:gd name="connsiteX18" fmla="*/ 8064500 w 8610600"/>
              <a:gd name="connsiteY18" fmla="*/ 4305300 h 6299200"/>
              <a:gd name="connsiteX19" fmla="*/ 8039100 w 8610600"/>
              <a:gd name="connsiteY19" fmla="*/ 4381500 h 6299200"/>
              <a:gd name="connsiteX20" fmla="*/ 8051800 w 8610600"/>
              <a:gd name="connsiteY20" fmla="*/ 6134100 h 6299200"/>
              <a:gd name="connsiteX21" fmla="*/ 8064500 w 8610600"/>
              <a:gd name="connsiteY21"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204200 w 8610600"/>
              <a:gd name="connsiteY5" fmla="*/ 1524000 h 6299200"/>
              <a:gd name="connsiteX6" fmla="*/ 8229600 w 8610600"/>
              <a:gd name="connsiteY6" fmla="*/ 1739900 h 6299200"/>
              <a:gd name="connsiteX7" fmla="*/ 8242300 w 8610600"/>
              <a:gd name="connsiteY7" fmla="*/ 1803400 h 6299200"/>
              <a:gd name="connsiteX8" fmla="*/ 8255000 w 8610600"/>
              <a:gd name="connsiteY8" fmla="*/ 2019300 h 6299200"/>
              <a:gd name="connsiteX9" fmla="*/ 8267700 w 8610600"/>
              <a:gd name="connsiteY9" fmla="*/ 2527300 h 6299200"/>
              <a:gd name="connsiteX10" fmla="*/ 8229600 w 8610600"/>
              <a:gd name="connsiteY10" fmla="*/ 3302000 h 6299200"/>
              <a:gd name="connsiteX11" fmla="*/ 8191500 w 8610600"/>
              <a:gd name="connsiteY11" fmla="*/ 3517900 h 6299200"/>
              <a:gd name="connsiteX12" fmla="*/ 8178800 w 8610600"/>
              <a:gd name="connsiteY12" fmla="*/ 3632200 h 6299200"/>
              <a:gd name="connsiteX13" fmla="*/ 8166100 w 8610600"/>
              <a:gd name="connsiteY13" fmla="*/ 3695700 h 6299200"/>
              <a:gd name="connsiteX14" fmla="*/ 8153400 w 8610600"/>
              <a:gd name="connsiteY14" fmla="*/ 3810000 h 6299200"/>
              <a:gd name="connsiteX15" fmla="*/ 8128000 w 8610600"/>
              <a:gd name="connsiteY15" fmla="*/ 3886200 h 6299200"/>
              <a:gd name="connsiteX16" fmla="*/ 8077200 w 8610600"/>
              <a:gd name="connsiteY16" fmla="*/ 4229100 h 6299200"/>
              <a:gd name="connsiteX17" fmla="*/ 8064500 w 8610600"/>
              <a:gd name="connsiteY17" fmla="*/ 4305300 h 6299200"/>
              <a:gd name="connsiteX18" fmla="*/ 8039100 w 8610600"/>
              <a:gd name="connsiteY18" fmla="*/ 4381500 h 6299200"/>
              <a:gd name="connsiteX19" fmla="*/ 8051800 w 8610600"/>
              <a:gd name="connsiteY19" fmla="*/ 6134100 h 6299200"/>
              <a:gd name="connsiteX20" fmla="*/ 8064500 w 8610600"/>
              <a:gd name="connsiteY20"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229600 w 8610600"/>
              <a:gd name="connsiteY5" fmla="*/ 1739900 h 6299200"/>
              <a:gd name="connsiteX6" fmla="*/ 8242300 w 8610600"/>
              <a:gd name="connsiteY6" fmla="*/ 1803400 h 6299200"/>
              <a:gd name="connsiteX7" fmla="*/ 8255000 w 8610600"/>
              <a:gd name="connsiteY7" fmla="*/ 2019300 h 6299200"/>
              <a:gd name="connsiteX8" fmla="*/ 8267700 w 8610600"/>
              <a:gd name="connsiteY8" fmla="*/ 2527300 h 6299200"/>
              <a:gd name="connsiteX9" fmla="*/ 8229600 w 8610600"/>
              <a:gd name="connsiteY9" fmla="*/ 3302000 h 6299200"/>
              <a:gd name="connsiteX10" fmla="*/ 8191500 w 8610600"/>
              <a:gd name="connsiteY10" fmla="*/ 3517900 h 6299200"/>
              <a:gd name="connsiteX11" fmla="*/ 8178800 w 8610600"/>
              <a:gd name="connsiteY11" fmla="*/ 3632200 h 6299200"/>
              <a:gd name="connsiteX12" fmla="*/ 8166100 w 8610600"/>
              <a:gd name="connsiteY12" fmla="*/ 3695700 h 6299200"/>
              <a:gd name="connsiteX13" fmla="*/ 8153400 w 8610600"/>
              <a:gd name="connsiteY13" fmla="*/ 3810000 h 6299200"/>
              <a:gd name="connsiteX14" fmla="*/ 8128000 w 8610600"/>
              <a:gd name="connsiteY14" fmla="*/ 3886200 h 6299200"/>
              <a:gd name="connsiteX15" fmla="*/ 8077200 w 8610600"/>
              <a:gd name="connsiteY15" fmla="*/ 4229100 h 6299200"/>
              <a:gd name="connsiteX16" fmla="*/ 8064500 w 8610600"/>
              <a:gd name="connsiteY16" fmla="*/ 4305300 h 6299200"/>
              <a:gd name="connsiteX17" fmla="*/ 8039100 w 8610600"/>
              <a:gd name="connsiteY17" fmla="*/ 4381500 h 6299200"/>
              <a:gd name="connsiteX18" fmla="*/ 8051800 w 8610600"/>
              <a:gd name="connsiteY18" fmla="*/ 6134100 h 6299200"/>
              <a:gd name="connsiteX19" fmla="*/ 8064500 w 8610600"/>
              <a:gd name="connsiteY19"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229600 w 8610600"/>
              <a:gd name="connsiteY5" fmla="*/ 1739900 h 6299200"/>
              <a:gd name="connsiteX6" fmla="*/ 8255000 w 8610600"/>
              <a:gd name="connsiteY6" fmla="*/ 2019300 h 6299200"/>
              <a:gd name="connsiteX7" fmla="*/ 8267700 w 8610600"/>
              <a:gd name="connsiteY7" fmla="*/ 2527300 h 6299200"/>
              <a:gd name="connsiteX8" fmla="*/ 8229600 w 8610600"/>
              <a:gd name="connsiteY8" fmla="*/ 3302000 h 6299200"/>
              <a:gd name="connsiteX9" fmla="*/ 8191500 w 8610600"/>
              <a:gd name="connsiteY9" fmla="*/ 3517900 h 6299200"/>
              <a:gd name="connsiteX10" fmla="*/ 8178800 w 8610600"/>
              <a:gd name="connsiteY10" fmla="*/ 3632200 h 6299200"/>
              <a:gd name="connsiteX11" fmla="*/ 8166100 w 8610600"/>
              <a:gd name="connsiteY11" fmla="*/ 3695700 h 6299200"/>
              <a:gd name="connsiteX12" fmla="*/ 8153400 w 8610600"/>
              <a:gd name="connsiteY12" fmla="*/ 3810000 h 6299200"/>
              <a:gd name="connsiteX13" fmla="*/ 8128000 w 8610600"/>
              <a:gd name="connsiteY13" fmla="*/ 3886200 h 6299200"/>
              <a:gd name="connsiteX14" fmla="*/ 8077200 w 8610600"/>
              <a:gd name="connsiteY14" fmla="*/ 4229100 h 6299200"/>
              <a:gd name="connsiteX15" fmla="*/ 8064500 w 8610600"/>
              <a:gd name="connsiteY15" fmla="*/ 4305300 h 6299200"/>
              <a:gd name="connsiteX16" fmla="*/ 8039100 w 8610600"/>
              <a:gd name="connsiteY16" fmla="*/ 4381500 h 6299200"/>
              <a:gd name="connsiteX17" fmla="*/ 8051800 w 8610600"/>
              <a:gd name="connsiteY17" fmla="*/ 6134100 h 6299200"/>
              <a:gd name="connsiteX18" fmla="*/ 8064500 w 8610600"/>
              <a:gd name="connsiteY18"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255000 w 8610600"/>
              <a:gd name="connsiteY5" fmla="*/ 2019300 h 6299200"/>
              <a:gd name="connsiteX6" fmla="*/ 8267700 w 8610600"/>
              <a:gd name="connsiteY6" fmla="*/ 2527300 h 6299200"/>
              <a:gd name="connsiteX7" fmla="*/ 8229600 w 8610600"/>
              <a:gd name="connsiteY7" fmla="*/ 3302000 h 6299200"/>
              <a:gd name="connsiteX8" fmla="*/ 8191500 w 8610600"/>
              <a:gd name="connsiteY8" fmla="*/ 3517900 h 6299200"/>
              <a:gd name="connsiteX9" fmla="*/ 8178800 w 8610600"/>
              <a:gd name="connsiteY9" fmla="*/ 3632200 h 6299200"/>
              <a:gd name="connsiteX10" fmla="*/ 8166100 w 8610600"/>
              <a:gd name="connsiteY10" fmla="*/ 3695700 h 6299200"/>
              <a:gd name="connsiteX11" fmla="*/ 8153400 w 8610600"/>
              <a:gd name="connsiteY11" fmla="*/ 3810000 h 6299200"/>
              <a:gd name="connsiteX12" fmla="*/ 8128000 w 8610600"/>
              <a:gd name="connsiteY12" fmla="*/ 3886200 h 6299200"/>
              <a:gd name="connsiteX13" fmla="*/ 8077200 w 8610600"/>
              <a:gd name="connsiteY13" fmla="*/ 4229100 h 6299200"/>
              <a:gd name="connsiteX14" fmla="*/ 8064500 w 8610600"/>
              <a:gd name="connsiteY14" fmla="*/ 4305300 h 6299200"/>
              <a:gd name="connsiteX15" fmla="*/ 8039100 w 8610600"/>
              <a:gd name="connsiteY15" fmla="*/ 4381500 h 6299200"/>
              <a:gd name="connsiteX16" fmla="*/ 8051800 w 8610600"/>
              <a:gd name="connsiteY16" fmla="*/ 6134100 h 6299200"/>
              <a:gd name="connsiteX17" fmla="*/ 8064500 w 8610600"/>
              <a:gd name="connsiteY17"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267700 w 8610600"/>
              <a:gd name="connsiteY5" fmla="*/ 2527300 h 6299200"/>
              <a:gd name="connsiteX6" fmla="*/ 8229600 w 8610600"/>
              <a:gd name="connsiteY6" fmla="*/ 3302000 h 6299200"/>
              <a:gd name="connsiteX7" fmla="*/ 8191500 w 8610600"/>
              <a:gd name="connsiteY7" fmla="*/ 3517900 h 6299200"/>
              <a:gd name="connsiteX8" fmla="*/ 8178800 w 8610600"/>
              <a:gd name="connsiteY8" fmla="*/ 3632200 h 6299200"/>
              <a:gd name="connsiteX9" fmla="*/ 8166100 w 8610600"/>
              <a:gd name="connsiteY9" fmla="*/ 3695700 h 6299200"/>
              <a:gd name="connsiteX10" fmla="*/ 8153400 w 8610600"/>
              <a:gd name="connsiteY10" fmla="*/ 3810000 h 6299200"/>
              <a:gd name="connsiteX11" fmla="*/ 8128000 w 8610600"/>
              <a:gd name="connsiteY11" fmla="*/ 3886200 h 6299200"/>
              <a:gd name="connsiteX12" fmla="*/ 8077200 w 8610600"/>
              <a:gd name="connsiteY12" fmla="*/ 4229100 h 6299200"/>
              <a:gd name="connsiteX13" fmla="*/ 8064500 w 8610600"/>
              <a:gd name="connsiteY13" fmla="*/ 4305300 h 6299200"/>
              <a:gd name="connsiteX14" fmla="*/ 8039100 w 8610600"/>
              <a:gd name="connsiteY14" fmla="*/ 4381500 h 6299200"/>
              <a:gd name="connsiteX15" fmla="*/ 8051800 w 8610600"/>
              <a:gd name="connsiteY15" fmla="*/ 6134100 h 6299200"/>
              <a:gd name="connsiteX16" fmla="*/ 8064500 w 8610600"/>
              <a:gd name="connsiteY16"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229600 w 8610600"/>
              <a:gd name="connsiteY5" fmla="*/ 3302000 h 6299200"/>
              <a:gd name="connsiteX6" fmla="*/ 8191500 w 8610600"/>
              <a:gd name="connsiteY6" fmla="*/ 3517900 h 6299200"/>
              <a:gd name="connsiteX7" fmla="*/ 8178800 w 8610600"/>
              <a:gd name="connsiteY7" fmla="*/ 3632200 h 6299200"/>
              <a:gd name="connsiteX8" fmla="*/ 8166100 w 8610600"/>
              <a:gd name="connsiteY8" fmla="*/ 3695700 h 6299200"/>
              <a:gd name="connsiteX9" fmla="*/ 8153400 w 8610600"/>
              <a:gd name="connsiteY9" fmla="*/ 3810000 h 6299200"/>
              <a:gd name="connsiteX10" fmla="*/ 8128000 w 8610600"/>
              <a:gd name="connsiteY10" fmla="*/ 3886200 h 6299200"/>
              <a:gd name="connsiteX11" fmla="*/ 8077200 w 8610600"/>
              <a:gd name="connsiteY11" fmla="*/ 4229100 h 6299200"/>
              <a:gd name="connsiteX12" fmla="*/ 8064500 w 8610600"/>
              <a:gd name="connsiteY12" fmla="*/ 4305300 h 6299200"/>
              <a:gd name="connsiteX13" fmla="*/ 8039100 w 8610600"/>
              <a:gd name="connsiteY13" fmla="*/ 4381500 h 6299200"/>
              <a:gd name="connsiteX14" fmla="*/ 8051800 w 8610600"/>
              <a:gd name="connsiteY14" fmla="*/ 6134100 h 6299200"/>
              <a:gd name="connsiteX15" fmla="*/ 8064500 w 8610600"/>
              <a:gd name="connsiteY15"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191500 w 8610600"/>
              <a:gd name="connsiteY5" fmla="*/ 3517900 h 6299200"/>
              <a:gd name="connsiteX6" fmla="*/ 8178800 w 8610600"/>
              <a:gd name="connsiteY6" fmla="*/ 3632200 h 6299200"/>
              <a:gd name="connsiteX7" fmla="*/ 8166100 w 8610600"/>
              <a:gd name="connsiteY7" fmla="*/ 3695700 h 6299200"/>
              <a:gd name="connsiteX8" fmla="*/ 8153400 w 8610600"/>
              <a:gd name="connsiteY8" fmla="*/ 3810000 h 6299200"/>
              <a:gd name="connsiteX9" fmla="*/ 8128000 w 8610600"/>
              <a:gd name="connsiteY9" fmla="*/ 3886200 h 6299200"/>
              <a:gd name="connsiteX10" fmla="*/ 8077200 w 8610600"/>
              <a:gd name="connsiteY10" fmla="*/ 4229100 h 6299200"/>
              <a:gd name="connsiteX11" fmla="*/ 8064500 w 8610600"/>
              <a:gd name="connsiteY11" fmla="*/ 4305300 h 6299200"/>
              <a:gd name="connsiteX12" fmla="*/ 8039100 w 8610600"/>
              <a:gd name="connsiteY12" fmla="*/ 4381500 h 6299200"/>
              <a:gd name="connsiteX13" fmla="*/ 8051800 w 8610600"/>
              <a:gd name="connsiteY13" fmla="*/ 6134100 h 6299200"/>
              <a:gd name="connsiteX14" fmla="*/ 8064500 w 8610600"/>
              <a:gd name="connsiteY14"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178800 w 8610600"/>
              <a:gd name="connsiteY5" fmla="*/ 3632200 h 6299200"/>
              <a:gd name="connsiteX6" fmla="*/ 8166100 w 8610600"/>
              <a:gd name="connsiteY6" fmla="*/ 3695700 h 6299200"/>
              <a:gd name="connsiteX7" fmla="*/ 8153400 w 8610600"/>
              <a:gd name="connsiteY7" fmla="*/ 3810000 h 6299200"/>
              <a:gd name="connsiteX8" fmla="*/ 8128000 w 8610600"/>
              <a:gd name="connsiteY8" fmla="*/ 3886200 h 6299200"/>
              <a:gd name="connsiteX9" fmla="*/ 8077200 w 8610600"/>
              <a:gd name="connsiteY9" fmla="*/ 4229100 h 6299200"/>
              <a:gd name="connsiteX10" fmla="*/ 8064500 w 8610600"/>
              <a:gd name="connsiteY10" fmla="*/ 4305300 h 6299200"/>
              <a:gd name="connsiteX11" fmla="*/ 8039100 w 8610600"/>
              <a:gd name="connsiteY11" fmla="*/ 4381500 h 6299200"/>
              <a:gd name="connsiteX12" fmla="*/ 8051800 w 8610600"/>
              <a:gd name="connsiteY12" fmla="*/ 6134100 h 6299200"/>
              <a:gd name="connsiteX13" fmla="*/ 8064500 w 8610600"/>
              <a:gd name="connsiteY13"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166100 w 8610600"/>
              <a:gd name="connsiteY5" fmla="*/ 3695700 h 6299200"/>
              <a:gd name="connsiteX6" fmla="*/ 8153400 w 8610600"/>
              <a:gd name="connsiteY6" fmla="*/ 3810000 h 6299200"/>
              <a:gd name="connsiteX7" fmla="*/ 8128000 w 8610600"/>
              <a:gd name="connsiteY7" fmla="*/ 3886200 h 6299200"/>
              <a:gd name="connsiteX8" fmla="*/ 8077200 w 8610600"/>
              <a:gd name="connsiteY8" fmla="*/ 4229100 h 6299200"/>
              <a:gd name="connsiteX9" fmla="*/ 8064500 w 8610600"/>
              <a:gd name="connsiteY9" fmla="*/ 4305300 h 6299200"/>
              <a:gd name="connsiteX10" fmla="*/ 8039100 w 8610600"/>
              <a:gd name="connsiteY10" fmla="*/ 4381500 h 6299200"/>
              <a:gd name="connsiteX11" fmla="*/ 8051800 w 8610600"/>
              <a:gd name="connsiteY11" fmla="*/ 6134100 h 6299200"/>
              <a:gd name="connsiteX12" fmla="*/ 8064500 w 8610600"/>
              <a:gd name="connsiteY12"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153400 w 8610600"/>
              <a:gd name="connsiteY5" fmla="*/ 3810000 h 6299200"/>
              <a:gd name="connsiteX6" fmla="*/ 8128000 w 8610600"/>
              <a:gd name="connsiteY6" fmla="*/ 3886200 h 6299200"/>
              <a:gd name="connsiteX7" fmla="*/ 8077200 w 8610600"/>
              <a:gd name="connsiteY7" fmla="*/ 4229100 h 6299200"/>
              <a:gd name="connsiteX8" fmla="*/ 8064500 w 8610600"/>
              <a:gd name="connsiteY8" fmla="*/ 4305300 h 6299200"/>
              <a:gd name="connsiteX9" fmla="*/ 8039100 w 8610600"/>
              <a:gd name="connsiteY9" fmla="*/ 4381500 h 6299200"/>
              <a:gd name="connsiteX10" fmla="*/ 8051800 w 8610600"/>
              <a:gd name="connsiteY10" fmla="*/ 6134100 h 6299200"/>
              <a:gd name="connsiteX11" fmla="*/ 8064500 w 8610600"/>
              <a:gd name="connsiteY11"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128000 w 8610600"/>
              <a:gd name="connsiteY5" fmla="*/ 3886200 h 6299200"/>
              <a:gd name="connsiteX6" fmla="*/ 8077200 w 8610600"/>
              <a:gd name="connsiteY6" fmla="*/ 4229100 h 6299200"/>
              <a:gd name="connsiteX7" fmla="*/ 8064500 w 8610600"/>
              <a:gd name="connsiteY7" fmla="*/ 4305300 h 6299200"/>
              <a:gd name="connsiteX8" fmla="*/ 8039100 w 8610600"/>
              <a:gd name="connsiteY8" fmla="*/ 4381500 h 6299200"/>
              <a:gd name="connsiteX9" fmla="*/ 8051800 w 8610600"/>
              <a:gd name="connsiteY9" fmla="*/ 6134100 h 6299200"/>
              <a:gd name="connsiteX10" fmla="*/ 8064500 w 8610600"/>
              <a:gd name="connsiteY10" fmla="*/ 6273800 h 6299200"/>
              <a:gd name="connsiteX0" fmla="*/ 0 w 9626653"/>
              <a:gd name="connsiteY0" fmla="*/ 0 h 6299200"/>
              <a:gd name="connsiteX1" fmla="*/ 50800 w 9626653"/>
              <a:gd name="connsiteY1" fmla="*/ 6273800 h 6299200"/>
              <a:gd name="connsiteX2" fmla="*/ 8572500 w 9626653"/>
              <a:gd name="connsiteY2" fmla="*/ 6299200 h 6299200"/>
              <a:gd name="connsiteX3" fmla="*/ 8610600 w 9626653"/>
              <a:gd name="connsiteY3" fmla="*/ 63500 h 6299200"/>
              <a:gd name="connsiteX4" fmla="*/ 8140700 w 9626653"/>
              <a:gd name="connsiteY4" fmla="*/ 50800 h 6299200"/>
              <a:gd name="connsiteX5" fmla="*/ 9626600 w 9626653"/>
              <a:gd name="connsiteY5" fmla="*/ 3225800 h 6299200"/>
              <a:gd name="connsiteX6" fmla="*/ 8077200 w 9626653"/>
              <a:gd name="connsiteY6" fmla="*/ 4229100 h 6299200"/>
              <a:gd name="connsiteX7" fmla="*/ 8064500 w 9626653"/>
              <a:gd name="connsiteY7" fmla="*/ 4305300 h 6299200"/>
              <a:gd name="connsiteX8" fmla="*/ 8039100 w 9626653"/>
              <a:gd name="connsiteY8" fmla="*/ 4381500 h 6299200"/>
              <a:gd name="connsiteX9" fmla="*/ 8051800 w 9626653"/>
              <a:gd name="connsiteY9" fmla="*/ 6134100 h 6299200"/>
              <a:gd name="connsiteX10" fmla="*/ 8064500 w 9626653"/>
              <a:gd name="connsiteY10"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077200 w 8610600"/>
              <a:gd name="connsiteY5" fmla="*/ 4229100 h 6299200"/>
              <a:gd name="connsiteX6" fmla="*/ 8064500 w 8610600"/>
              <a:gd name="connsiteY6" fmla="*/ 4305300 h 6299200"/>
              <a:gd name="connsiteX7" fmla="*/ 8039100 w 8610600"/>
              <a:gd name="connsiteY7" fmla="*/ 4381500 h 6299200"/>
              <a:gd name="connsiteX8" fmla="*/ 8051800 w 8610600"/>
              <a:gd name="connsiteY8" fmla="*/ 6134100 h 6299200"/>
              <a:gd name="connsiteX9" fmla="*/ 8064500 w 8610600"/>
              <a:gd name="connsiteY9"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064500 w 8610600"/>
              <a:gd name="connsiteY5" fmla="*/ 4305300 h 6299200"/>
              <a:gd name="connsiteX6" fmla="*/ 8039100 w 8610600"/>
              <a:gd name="connsiteY6" fmla="*/ 4381500 h 6299200"/>
              <a:gd name="connsiteX7" fmla="*/ 8051800 w 8610600"/>
              <a:gd name="connsiteY7" fmla="*/ 6134100 h 6299200"/>
              <a:gd name="connsiteX8" fmla="*/ 8064500 w 8610600"/>
              <a:gd name="connsiteY8"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039100 w 8610600"/>
              <a:gd name="connsiteY5" fmla="*/ 4381500 h 6299200"/>
              <a:gd name="connsiteX6" fmla="*/ 8051800 w 8610600"/>
              <a:gd name="connsiteY6" fmla="*/ 6134100 h 6299200"/>
              <a:gd name="connsiteX7" fmla="*/ 8064500 w 8610600"/>
              <a:gd name="connsiteY7"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051800 w 8610600"/>
              <a:gd name="connsiteY5" fmla="*/ 6134100 h 6299200"/>
              <a:gd name="connsiteX6" fmla="*/ 8064500 w 8610600"/>
              <a:gd name="connsiteY6"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064500 w 8610600"/>
              <a:gd name="connsiteY5" fmla="*/ 6273800 h 6299200"/>
              <a:gd name="connsiteX0" fmla="*/ 0 w 8610600"/>
              <a:gd name="connsiteY0" fmla="*/ 0 h 6299200"/>
              <a:gd name="connsiteX1" fmla="*/ 50800 w 8610600"/>
              <a:gd name="connsiteY1" fmla="*/ 6273800 h 6299200"/>
              <a:gd name="connsiteX2" fmla="*/ 8572500 w 8610600"/>
              <a:gd name="connsiteY2" fmla="*/ 6299200 h 6299200"/>
              <a:gd name="connsiteX3" fmla="*/ 8610600 w 8610600"/>
              <a:gd name="connsiteY3" fmla="*/ 63500 h 6299200"/>
              <a:gd name="connsiteX4" fmla="*/ 8140700 w 8610600"/>
              <a:gd name="connsiteY4" fmla="*/ 50800 h 6299200"/>
              <a:gd name="connsiteX5" fmla="*/ 8064500 w 8610600"/>
              <a:gd name="connsiteY5" fmla="*/ 6273800 h 6299200"/>
              <a:gd name="connsiteX0" fmla="*/ 6350 w 8616950"/>
              <a:gd name="connsiteY0" fmla="*/ 0 h 6299200"/>
              <a:gd name="connsiteX1" fmla="*/ 0 w 8616950"/>
              <a:gd name="connsiteY1" fmla="*/ 6280150 h 6299200"/>
              <a:gd name="connsiteX2" fmla="*/ 8578850 w 8616950"/>
              <a:gd name="connsiteY2" fmla="*/ 6299200 h 6299200"/>
              <a:gd name="connsiteX3" fmla="*/ 8616950 w 8616950"/>
              <a:gd name="connsiteY3" fmla="*/ 63500 h 6299200"/>
              <a:gd name="connsiteX4" fmla="*/ 8147050 w 8616950"/>
              <a:gd name="connsiteY4" fmla="*/ 50800 h 6299200"/>
              <a:gd name="connsiteX5" fmla="*/ 8070850 w 8616950"/>
              <a:gd name="connsiteY5" fmla="*/ 6273800 h 6299200"/>
              <a:gd name="connsiteX0" fmla="*/ 6350 w 8616950"/>
              <a:gd name="connsiteY0" fmla="*/ 0 h 6362700"/>
              <a:gd name="connsiteX1" fmla="*/ 0 w 8616950"/>
              <a:gd name="connsiteY1" fmla="*/ 6280150 h 6362700"/>
              <a:gd name="connsiteX2" fmla="*/ 8585200 w 8616950"/>
              <a:gd name="connsiteY2" fmla="*/ 6362700 h 6362700"/>
              <a:gd name="connsiteX3" fmla="*/ 8616950 w 8616950"/>
              <a:gd name="connsiteY3" fmla="*/ 63500 h 6362700"/>
              <a:gd name="connsiteX4" fmla="*/ 8147050 w 8616950"/>
              <a:gd name="connsiteY4" fmla="*/ 50800 h 6362700"/>
              <a:gd name="connsiteX5" fmla="*/ 8070850 w 8616950"/>
              <a:gd name="connsiteY5" fmla="*/ 6273800 h 6362700"/>
              <a:gd name="connsiteX0" fmla="*/ 6350 w 8616950"/>
              <a:gd name="connsiteY0" fmla="*/ 0 h 6369050"/>
              <a:gd name="connsiteX1" fmla="*/ 0 w 8616950"/>
              <a:gd name="connsiteY1" fmla="*/ 6280150 h 6369050"/>
              <a:gd name="connsiteX2" fmla="*/ 8585200 w 8616950"/>
              <a:gd name="connsiteY2" fmla="*/ 6362700 h 6369050"/>
              <a:gd name="connsiteX3" fmla="*/ 8616950 w 8616950"/>
              <a:gd name="connsiteY3" fmla="*/ 63500 h 6369050"/>
              <a:gd name="connsiteX4" fmla="*/ 8147050 w 8616950"/>
              <a:gd name="connsiteY4" fmla="*/ 50800 h 6369050"/>
              <a:gd name="connsiteX5" fmla="*/ 8121650 w 8616950"/>
              <a:gd name="connsiteY5" fmla="*/ 6369050 h 6369050"/>
              <a:gd name="connsiteX0" fmla="*/ 6350 w 8616950"/>
              <a:gd name="connsiteY0" fmla="*/ 0 h 6369050"/>
              <a:gd name="connsiteX1" fmla="*/ 0 w 8616950"/>
              <a:gd name="connsiteY1" fmla="*/ 6280150 h 6369050"/>
              <a:gd name="connsiteX2" fmla="*/ 8585200 w 8616950"/>
              <a:gd name="connsiteY2" fmla="*/ 6362700 h 6369050"/>
              <a:gd name="connsiteX3" fmla="*/ 8616950 w 8616950"/>
              <a:gd name="connsiteY3" fmla="*/ 63500 h 6369050"/>
              <a:gd name="connsiteX4" fmla="*/ 8147050 w 8616950"/>
              <a:gd name="connsiteY4" fmla="*/ 25400 h 6369050"/>
              <a:gd name="connsiteX5" fmla="*/ 8121650 w 8616950"/>
              <a:gd name="connsiteY5" fmla="*/ 6369050 h 6369050"/>
              <a:gd name="connsiteX0" fmla="*/ 6350 w 8616950"/>
              <a:gd name="connsiteY0" fmla="*/ 0 h 6369050"/>
              <a:gd name="connsiteX1" fmla="*/ 0 w 8616950"/>
              <a:gd name="connsiteY1" fmla="*/ 6280150 h 6369050"/>
              <a:gd name="connsiteX2" fmla="*/ 8585200 w 8616950"/>
              <a:gd name="connsiteY2" fmla="*/ 6362700 h 6369050"/>
              <a:gd name="connsiteX3" fmla="*/ 8616950 w 8616950"/>
              <a:gd name="connsiteY3" fmla="*/ 12700 h 6369050"/>
              <a:gd name="connsiteX4" fmla="*/ 8147050 w 8616950"/>
              <a:gd name="connsiteY4" fmla="*/ 25400 h 6369050"/>
              <a:gd name="connsiteX5" fmla="*/ 8121650 w 8616950"/>
              <a:gd name="connsiteY5" fmla="*/ 6369050 h 6369050"/>
              <a:gd name="connsiteX0" fmla="*/ 6350 w 8616950"/>
              <a:gd name="connsiteY0" fmla="*/ 0 h 6369050"/>
              <a:gd name="connsiteX1" fmla="*/ 0 w 8616950"/>
              <a:gd name="connsiteY1" fmla="*/ 6280150 h 6369050"/>
              <a:gd name="connsiteX2" fmla="*/ 8585200 w 8616950"/>
              <a:gd name="connsiteY2" fmla="*/ 6362700 h 6369050"/>
              <a:gd name="connsiteX3" fmla="*/ 8616950 w 8616950"/>
              <a:gd name="connsiteY3" fmla="*/ 31750 h 6369050"/>
              <a:gd name="connsiteX4" fmla="*/ 8147050 w 8616950"/>
              <a:gd name="connsiteY4" fmla="*/ 25400 h 6369050"/>
              <a:gd name="connsiteX5" fmla="*/ 8121650 w 8616950"/>
              <a:gd name="connsiteY5" fmla="*/ 6369050 h 6369050"/>
              <a:gd name="connsiteX0" fmla="*/ 6350 w 8616950"/>
              <a:gd name="connsiteY0" fmla="*/ 0 h 6369050"/>
              <a:gd name="connsiteX1" fmla="*/ 0 w 8616950"/>
              <a:gd name="connsiteY1" fmla="*/ 6280150 h 6369050"/>
              <a:gd name="connsiteX2" fmla="*/ 8585200 w 8616950"/>
              <a:gd name="connsiteY2" fmla="*/ 6362700 h 6369050"/>
              <a:gd name="connsiteX3" fmla="*/ 8616950 w 8616950"/>
              <a:gd name="connsiteY3" fmla="*/ 31750 h 6369050"/>
              <a:gd name="connsiteX4" fmla="*/ 8147050 w 8616950"/>
              <a:gd name="connsiteY4" fmla="*/ 44450 h 6369050"/>
              <a:gd name="connsiteX5" fmla="*/ 8121650 w 8616950"/>
              <a:gd name="connsiteY5" fmla="*/ 6369050 h 6369050"/>
              <a:gd name="connsiteX0" fmla="*/ 6350 w 8616950"/>
              <a:gd name="connsiteY0" fmla="*/ 0 h 6369050"/>
              <a:gd name="connsiteX1" fmla="*/ 0 w 8616950"/>
              <a:gd name="connsiteY1" fmla="*/ 6280150 h 6369050"/>
              <a:gd name="connsiteX2" fmla="*/ 8585200 w 8616950"/>
              <a:gd name="connsiteY2" fmla="*/ 6362700 h 6369050"/>
              <a:gd name="connsiteX3" fmla="*/ 8616950 w 8616950"/>
              <a:gd name="connsiteY3" fmla="*/ 50800 h 6369050"/>
              <a:gd name="connsiteX4" fmla="*/ 8147050 w 8616950"/>
              <a:gd name="connsiteY4" fmla="*/ 44450 h 6369050"/>
              <a:gd name="connsiteX5" fmla="*/ 8121650 w 8616950"/>
              <a:gd name="connsiteY5" fmla="*/ 6369050 h 6369050"/>
              <a:gd name="connsiteX0" fmla="*/ 6350 w 8616950"/>
              <a:gd name="connsiteY0" fmla="*/ 0 h 6369050"/>
              <a:gd name="connsiteX1" fmla="*/ 0 w 8616950"/>
              <a:gd name="connsiteY1" fmla="*/ 6280150 h 6369050"/>
              <a:gd name="connsiteX2" fmla="*/ 8585200 w 8616950"/>
              <a:gd name="connsiteY2" fmla="*/ 6362700 h 6369050"/>
              <a:gd name="connsiteX3" fmla="*/ 8616950 w 8616950"/>
              <a:gd name="connsiteY3" fmla="*/ 19050 h 6369050"/>
              <a:gd name="connsiteX4" fmla="*/ 8147050 w 8616950"/>
              <a:gd name="connsiteY4" fmla="*/ 44450 h 6369050"/>
              <a:gd name="connsiteX5" fmla="*/ 8121650 w 8616950"/>
              <a:gd name="connsiteY5" fmla="*/ 6369050 h 6369050"/>
              <a:gd name="connsiteX0" fmla="*/ 6350 w 8616950"/>
              <a:gd name="connsiteY0" fmla="*/ 0 h 6369050"/>
              <a:gd name="connsiteX1" fmla="*/ 0 w 8616950"/>
              <a:gd name="connsiteY1" fmla="*/ 6280150 h 6369050"/>
              <a:gd name="connsiteX2" fmla="*/ 8585200 w 8616950"/>
              <a:gd name="connsiteY2" fmla="*/ 6362700 h 6369050"/>
              <a:gd name="connsiteX3" fmla="*/ 8616950 w 8616950"/>
              <a:gd name="connsiteY3" fmla="*/ 19050 h 6369050"/>
              <a:gd name="connsiteX4" fmla="*/ 8147050 w 8616950"/>
              <a:gd name="connsiteY4" fmla="*/ 25400 h 6369050"/>
              <a:gd name="connsiteX5" fmla="*/ 8121650 w 8616950"/>
              <a:gd name="connsiteY5" fmla="*/ 6369050 h 636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16950" h="6369050">
                <a:moveTo>
                  <a:pt x="6350" y="0"/>
                </a:moveTo>
                <a:cubicBezTo>
                  <a:pt x="4233" y="2093383"/>
                  <a:pt x="2117" y="4186767"/>
                  <a:pt x="0" y="6280150"/>
                </a:cubicBezTo>
                <a:lnTo>
                  <a:pt x="8585200" y="6362700"/>
                </a:lnTo>
                <a:lnTo>
                  <a:pt x="8616950" y="19050"/>
                </a:lnTo>
                <a:lnTo>
                  <a:pt x="8147050" y="25400"/>
                </a:lnTo>
                <a:lnTo>
                  <a:pt x="8121650" y="636905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 name="Freeform 4"/>
          <p:cNvSpPr/>
          <p:nvPr/>
        </p:nvSpPr>
        <p:spPr>
          <a:xfrm>
            <a:off x="298450" y="260350"/>
            <a:ext cx="8147050" cy="31750"/>
          </a:xfrm>
          <a:custGeom>
            <a:avLst/>
            <a:gdLst>
              <a:gd name="connsiteX0" fmla="*/ 0 w 8160510"/>
              <a:gd name="connsiteY0" fmla="*/ 12928 h 76501"/>
              <a:gd name="connsiteX1" fmla="*/ 3136900 w 8160510"/>
              <a:gd name="connsiteY1" fmla="*/ 12928 h 76501"/>
              <a:gd name="connsiteX2" fmla="*/ 3606800 w 8160510"/>
              <a:gd name="connsiteY2" fmla="*/ 51028 h 76501"/>
              <a:gd name="connsiteX3" fmla="*/ 7404100 w 8160510"/>
              <a:gd name="connsiteY3" fmla="*/ 76428 h 76501"/>
              <a:gd name="connsiteX4" fmla="*/ 7747000 w 8160510"/>
              <a:gd name="connsiteY4" fmla="*/ 63728 h 76501"/>
              <a:gd name="connsiteX5" fmla="*/ 7810500 w 8160510"/>
              <a:gd name="connsiteY5" fmla="*/ 51028 h 76501"/>
              <a:gd name="connsiteX6" fmla="*/ 8013700 w 8160510"/>
              <a:gd name="connsiteY6" fmla="*/ 25628 h 76501"/>
              <a:gd name="connsiteX7" fmla="*/ 8115300 w 8160510"/>
              <a:gd name="connsiteY7" fmla="*/ 38328 h 76501"/>
              <a:gd name="connsiteX8" fmla="*/ 8153400 w 8160510"/>
              <a:gd name="connsiteY8" fmla="*/ 76428 h 76501"/>
              <a:gd name="connsiteX0" fmla="*/ 0 w 8160510"/>
              <a:gd name="connsiteY0" fmla="*/ 0 h 63573"/>
              <a:gd name="connsiteX1" fmla="*/ 3606800 w 8160510"/>
              <a:gd name="connsiteY1" fmla="*/ 38100 h 63573"/>
              <a:gd name="connsiteX2" fmla="*/ 7404100 w 8160510"/>
              <a:gd name="connsiteY2" fmla="*/ 63500 h 63573"/>
              <a:gd name="connsiteX3" fmla="*/ 7747000 w 8160510"/>
              <a:gd name="connsiteY3" fmla="*/ 50800 h 63573"/>
              <a:gd name="connsiteX4" fmla="*/ 7810500 w 8160510"/>
              <a:gd name="connsiteY4" fmla="*/ 38100 h 63573"/>
              <a:gd name="connsiteX5" fmla="*/ 8013700 w 8160510"/>
              <a:gd name="connsiteY5" fmla="*/ 12700 h 63573"/>
              <a:gd name="connsiteX6" fmla="*/ 8115300 w 8160510"/>
              <a:gd name="connsiteY6" fmla="*/ 25400 h 63573"/>
              <a:gd name="connsiteX7" fmla="*/ 8153400 w 8160510"/>
              <a:gd name="connsiteY7" fmla="*/ 63500 h 63573"/>
              <a:gd name="connsiteX0" fmla="*/ 0 w 8160510"/>
              <a:gd name="connsiteY0" fmla="*/ 0 h 63573"/>
              <a:gd name="connsiteX1" fmla="*/ 7404100 w 8160510"/>
              <a:gd name="connsiteY1" fmla="*/ 63500 h 63573"/>
              <a:gd name="connsiteX2" fmla="*/ 7747000 w 8160510"/>
              <a:gd name="connsiteY2" fmla="*/ 50800 h 63573"/>
              <a:gd name="connsiteX3" fmla="*/ 7810500 w 8160510"/>
              <a:gd name="connsiteY3" fmla="*/ 38100 h 63573"/>
              <a:gd name="connsiteX4" fmla="*/ 8013700 w 8160510"/>
              <a:gd name="connsiteY4" fmla="*/ 12700 h 63573"/>
              <a:gd name="connsiteX5" fmla="*/ 8115300 w 8160510"/>
              <a:gd name="connsiteY5" fmla="*/ 25400 h 63573"/>
              <a:gd name="connsiteX6" fmla="*/ 8153400 w 8160510"/>
              <a:gd name="connsiteY6" fmla="*/ 63500 h 63573"/>
              <a:gd name="connsiteX0" fmla="*/ 0 w 8160510"/>
              <a:gd name="connsiteY0" fmla="*/ 0 h 63573"/>
              <a:gd name="connsiteX1" fmla="*/ 7747000 w 8160510"/>
              <a:gd name="connsiteY1" fmla="*/ 50800 h 63573"/>
              <a:gd name="connsiteX2" fmla="*/ 7810500 w 8160510"/>
              <a:gd name="connsiteY2" fmla="*/ 38100 h 63573"/>
              <a:gd name="connsiteX3" fmla="*/ 8013700 w 8160510"/>
              <a:gd name="connsiteY3" fmla="*/ 12700 h 63573"/>
              <a:gd name="connsiteX4" fmla="*/ 8115300 w 8160510"/>
              <a:gd name="connsiteY4" fmla="*/ 25400 h 63573"/>
              <a:gd name="connsiteX5" fmla="*/ 8153400 w 8160510"/>
              <a:gd name="connsiteY5" fmla="*/ 63500 h 63573"/>
              <a:gd name="connsiteX0" fmla="*/ 0 w 8402141"/>
              <a:gd name="connsiteY0" fmla="*/ 0 h 63573"/>
              <a:gd name="connsiteX1" fmla="*/ 7747000 w 8402141"/>
              <a:gd name="connsiteY1" fmla="*/ 50800 h 63573"/>
              <a:gd name="connsiteX2" fmla="*/ 8013700 w 8402141"/>
              <a:gd name="connsiteY2" fmla="*/ 12700 h 63573"/>
              <a:gd name="connsiteX3" fmla="*/ 8115300 w 8402141"/>
              <a:gd name="connsiteY3" fmla="*/ 25400 h 63573"/>
              <a:gd name="connsiteX4" fmla="*/ 8153400 w 8402141"/>
              <a:gd name="connsiteY4" fmla="*/ 63500 h 63573"/>
              <a:gd name="connsiteX0" fmla="*/ 0 w 8160510"/>
              <a:gd name="connsiteY0" fmla="*/ 0 h 63573"/>
              <a:gd name="connsiteX1" fmla="*/ 8013700 w 8160510"/>
              <a:gd name="connsiteY1" fmla="*/ 12700 h 63573"/>
              <a:gd name="connsiteX2" fmla="*/ 8115300 w 8160510"/>
              <a:gd name="connsiteY2" fmla="*/ 25400 h 63573"/>
              <a:gd name="connsiteX3" fmla="*/ 8153400 w 8160510"/>
              <a:gd name="connsiteY3" fmla="*/ 63500 h 63573"/>
              <a:gd name="connsiteX0" fmla="*/ 0 w 8160510"/>
              <a:gd name="connsiteY0" fmla="*/ 0 h 63573"/>
              <a:gd name="connsiteX1" fmla="*/ 8115300 w 8160510"/>
              <a:gd name="connsiteY1" fmla="*/ 25400 h 63573"/>
              <a:gd name="connsiteX2" fmla="*/ 8153400 w 8160510"/>
              <a:gd name="connsiteY2" fmla="*/ 63500 h 63573"/>
              <a:gd name="connsiteX0" fmla="*/ 0 w 8153400"/>
              <a:gd name="connsiteY0" fmla="*/ 0 h 63500"/>
              <a:gd name="connsiteX1" fmla="*/ 8153400 w 8153400"/>
              <a:gd name="connsiteY1" fmla="*/ 63500 h 63500"/>
              <a:gd name="connsiteX0" fmla="*/ 0 w 8147050"/>
              <a:gd name="connsiteY0" fmla="*/ 0 h 69850"/>
              <a:gd name="connsiteX1" fmla="*/ 8147050 w 8147050"/>
              <a:gd name="connsiteY1" fmla="*/ 69850 h 69850"/>
              <a:gd name="connsiteX0" fmla="*/ 0 w 8147050"/>
              <a:gd name="connsiteY0" fmla="*/ 0 h 31750"/>
              <a:gd name="connsiteX1" fmla="*/ 8147050 w 8147050"/>
              <a:gd name="connsiteY1" fmla="*/ 31750 h 31750"/>
            </a:gdLst>
            <a:ahLst/>
            <a:cxnLst>
              <a:cxn ang="0">
                <a:pos x="connsiteX0" y="connsiteY0"/>
              </a:cxn>
              <a:cxn ang="0">
                <a:pos x="connsiteX1" y="connsiteY1"/>
              </a:cxn>
            </a:cxnLst>
            <a:rect l="l" t="t" r="r" b="b"/>
            <a:pathLst>
              <a:path w="8147050" h="31750">
                <a:moveTo>
                  <a:pt x="0" y="0"/>
                </a:moveTo>
                <a:lnTo>
                  <a:pt x="8147050" y="31750"/>
                </a:lnTo>
              </a:path>
            </a:pathLst>
          </a:custGeom>
          <a:ln>
            <a:solidFill>
              <a:schemeClr val="tx1"/>
            </a:solidFill>
            <a:prstDash val="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6" name="Freeform 5"/>
          <p:cNvSpPr/>
          <p:nvPr/>
        </p:nvSpPr>
        <p:spPr>
          <a:xfrm>
            <a:off x="8445499" y="1162050"/>
            <a:ext cx="463559" cy="0"/>
          </a:xfrm>
          <a:custGeom>
            <a:avLst/>
            <a:gdLst>
              <a:gd name="connsiteX0" fmla="*/ 0 w 476250"/>
              <a:gd name="connsiteY0" fmla="*/ 12700 h 12700"/>
              <a:gd name="connsiteX1" fmla="*/ 57150 w 476250"/>
              <a:gd name="connsiteY1" fmla="*/ 6350 h 12700"/>
              <a:gd name="connsiteX2" fmla="*/ 476250 w 476250"/>
              <a:gd name="connsiteY2" fmla="*/ 0 h 12700"/>
              <a:gd name="connsiteX0" fmla="*/ 0 w 476250"/>
              <a:gd name="connsiteY0" fmla="*/ 12700 h 12700"/>
              <a:gd name="connsiteX1" fmla="*/ 476250 w 476250"/>
              <a:gd name="connsiteY1" fmla="*/ 0 h 12700"/>
              <a:gd name="connsiteX0" fmla="*/ 0 w 482600"/>
              <a:gd name="connsiteY0" fmla="*/ 0 h 6350"/>
              <a:gd name="connsiteX1" fmla="*/ 482600 w 482600"/>
              <a:gd name="connsiteY1" fmla="*/ 6350 h 6350"/>
              <a:gd name="connsiteX0" fmla="*/ 0 w 9342"/>
              <a:gd name="connsiteY0" fmla="*/ 0 h 0"/>
              <a:gd name="connsiteX1" fmla="*/ 9342 w 9342"/>
              <a:gd name="connsiteY1" fmla="*/ 0 h 0"/>
              <a:gd name="connsiteX0" fmla="*/ 0 w 10282"/>
              <a:gd name="connsiteY0" fmla="*/ 0 h 0"/>
              <a:gd name="connsiteX1" fmla="*/ 10282 w 10282"/>
              <a:gd name="connsiteY1" fmla="*/ 0 h 0"/>
            </a:gdLst>
            <a:ahLst/>
            <a:cxnLst>
              <a:cxn ang="0">
                <a:pos x="connsiteX0" y="connsiteY0"/>
              </a:cxn>
              <a:cxn ang="0">
                <a:pos x="connsiteX1" y="connsiteY1"/>
              </a:cxn>
            </a:cxnLst>
            <a:rect l="l" t="t" r="r" b="b"/>
            <a:pathLst>
              <a:path w="10282">
                <a:moveTo>
                  <a:pt x="0" y="0"/>
                </a:moveTo>
                <a:lnTo>
                  <a:pt x="10282" y="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7" name="Freeform 6"/>
          <p:cNvSpPr/>
          <p:nvPr/>
        </p:nvSpPr>
        <p:spPr>
          <a:xfrm>
            <a:off x="8426449" y="2095500"/>
            <a:ext cx="463559" cy="0"/>
          </a:xfrm>
          <a:custGeom>
            <a:avLst/>
            <a:gdLst>
              <a:gd name="connsiteX0" fmla="*/ 0 w 476250"/>
              <a:gd name="connsiteY0" fmla="*/ 12700 h 12700"/>
              <a:gd name="connsiteX1" fmla="*/ 57150 w 476250"/>
              <a:gd name="connsiteY1" fmla="*/ 6350 h 12700"/>
              <a:gd name="connsiteX2" fmla="*/ 476250 w 476250"/>
              <a:gd name="connsiteY2" fmla="*/ 0 h 12700"/>
              <a:gd name="connsiteX0" fmla="*/ 0 w 476250"/>
              <a:gd name="connsiteY0" fmla="*/ 12700 h 12700"/>
              <a:gd name="connsiteX1" fmla="*/ 476250 w 476250"/>
              <a:gd name="connsiteY1" fmla="*/ 0 h 12700"/>
              <a:gd name="connsiteX0" fmla="*/ 0 w 482600"/>
              <a:gd name="connsiteY0" fmla="*/ 0 h 6350"/>
              <a:gd name="connsiteX1" fmla="*/ 482600 w 482600"/>
              <a:gd name="connsiteY1" fmla="*/ 6350 h 6350"/>
              <a:gd name="connsiteX0" fmla="*/ 0 w 9342"/>
              <a:gd name="connsiteY0" fmla="*/ 0 h 0"/>
              <a:gd name="connsiteX1" fmla="*/ 9342 w 9342"/>
              <a:gd name="connsiteY1" fmla="*/ 0 h 0"/>
              <a:gd name="connsiteX0" fmla="*/ 0 w 10282"/>
              <a:gd name="connsiteY0" fmla="*/ 0 h 0"/>
              <a:gd name="connsiteX1" fmla="*/ 10282 w 10282"/>
              <a:gd name="connsiteY1" fmla="*/ 0 h 0"/>
            </a:gdLst>
            <a:ahLst/>
            <a:cxnLst>
              <a:cxn ang="0">
                <a:pos x="connsiteX0" y="connsiteY0"/>
              </a:cxn>
              <a:cxn ang="0">
                <a:pos x="connsiteX1" y="connsiteY1"/>
              </a:cxn>
            </a:cxnLst>
            <a:rect l="l" t="t" r="r" b="b"/>
            <a:pathLst>
              <a:path w="10282">
                <a:moveTo>
                  <a:pt x="0" y="0"/>
                </a:moveTo>
                <a:lnTo>
                  <a:pt x="10282" y="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8" name="Freeform 7"/>
          <p:cNvSpPr/>
          <p:nvPr/>
        </p:nvSpPr>
        <p:spPr>
          <a:xfrm>
            <a:off x="8420099" y="2959100"/>
            <a:ext cx="463559" cy="0"/>
          </a:xfrm>
          <a:custGeom>
            <a:avLst/>
            <a:gdLst>
              <a:gd name="connsiteX0" fmla="*/ 0 w 476250"/>
              <a:gd name="connsiteY0" fmla="*/ 12700 h 12700"/>
              <a:gd name="connsiteX1" fmla="*/ 57150 w 476250"/>
              <a:gd name="connsiteY1" fmla="*/ 6350 h 12700"/>
              <a:gd name="connsiteX2" fmla="*/ 476250 w 476250"/>
              <a:gd name="connsiteY2" fmla="*/ 0 h 12700"/>
              <a:gd name="connsiteX0" fmla="*/ 0 w 476250"/>
              <a:gd name="connsiteY0" fmla="*/ 12700 h 12700"/>
              <a:gd name="connsiteX1" fmla="*/ 476250 w 476250"/>
              <a:gd name="connsiteY1" fmla="*/ 0 h 12700"/>
              <a:gd name="connsiteX0" fmla="*/ 0 w 482600"/>
              <a:gd name="connsiteY0" fmla="*/ 0 h 6350"/>
              <a:gd name="connsiteX1" fmla="*/ 482600 w 482600"/>
              <a:gd name="connsiteY1" fmla="*/ 6350 h 6350"/>
              <a:gd name="connsiteX0" fmla="*/ 0 w 9342"/>
              <a:gd name="connsiteY0" fmla="*/ 0 h 0"/>
              <a:gd name="connsiteX1" fmla="*/ 9342 w 9342"/>
              <a:gd name="connsiteY1" fmla="*/ 0 h 0"/>
              <a:gd name="connsiteX0" fmla="*/ 0 w 10282"/>
              <a:gd name="connsiteY0" fmla="*/ 0 h 0"/>
              <a:gd name="connsiteX1" fmla="*/ 10282 w 10282"/>
              <a:gd name="connsiteY1" fmla="*/ 0 h 0"/>
            </a:gdLst>
            <a:ahLst/>
            <a:cxnLst>
              <a:cxn ang="0">
                <a:pos x="connsiteX0" y="connsiteY0"/>
              </a:cxn>
              <a:cxn ang="0">
                <a:pos x="connsiteX1" y="connsiteY1"/>
              </a:cxn>
            </a:cxnLst>
            <a:rect l="l" t="t" r="r" b="b"/>
            <a:pathLst>
              <a:path w="10282">
                <a:moveTo>
                  <a:pt x="0" y="0"/>
                </a:moveTo>
                <a:lnTo>
                  <a:pt x="10282" y="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9" name="Freeform 8"/>
          <p:cNvSpPr/>
          <p:nvPr/>
        </p:nvSpPr>
        <p:spPr>
          <a:xfrm>
            <a:off x="8420099" y="3886200"/>
            <a:ext cx="463559" cy="0"/>
          </a:xfrm>
          <a:custGeom>
            <a:avLst/>
            <a:gdLst>
              <a:gd name="connsiteX0" fmla="*/ 0 w 476250"/>
              <a:gd name="connsiteY0" fmla="*/ 12700 h 12700"/>
              <a:gd name="connsiteX1" fmla="*/ 57150 w 476250"/>
              <a:gd name="connsiteY1" fmla="*/ 6350 h 12700"/>
              <a:gd name="connsiteX2" fmla="*/ 476250 w 476250"/>
              <a:gd name="connsiteY2" fmla="*/ 0 h 12700"/>
              <a:gd name="connsiteX0" fmla="*/ 0 w 476250"/>
              <a:gd name="connsiteY0" fmla="*/ 12700 h 12700"/>
              <a:gd name="connsiteX1" fmla="*/ 476250 w 476250"/>
              <a:gd name="connsiteY1" fmla="*/ 0 h 12700"/>
              <a:gd name="connsiteX0" fmla="*/ 0 w 482600"/>
              <a:gd name="connsiteY0" fmla="*/ 0 h 6350"/>
              <a:gd name="connsiteX1" fmla="*/ 482600 w 482600"/>
              <a:gd name="connsiteY1" fmla="*/ 6350 h 6350"/>
              <a:gd name="connsiteX0" fmla="*/ 0 w 9342"/>
              <a:gd name="connsiteY0" fmla="*/ 0 h 0"/>
              <a:gd name="connsiteX1" fmla="*/ 9342 w 9342"/>
              <a:gd name="connsiteY1" fmla="*/ 0 h 0"/>
              <a:gd name="connsiteX0" fmla="*/ 0 w 10282"/>
              <a:gd name="connsiteY0" fmla="*/ 0 h 0"/>
              <a:gd name="connsiteX1" fmla="*/ 10282 w 10282"/>
              <a:gd name="connsiteY1" fmla="*/ 0 h 0"/>
            </a:gdLst>
            <a:ahLst/>
            <a:cxnLst>
              <a:cxn ang="0">
                <a:pos x="connsiteX0" y="connsiteY0"/>
              </a:cxn>
              <a:cxn ang="0">
                <a:pos x="connsiteX1" y="connsiteY1"/>
              </a:cxn>
            </a:cxnLst>
            <a:rect l="l" t="t" r="r" b="b"/>
            <a:pathLst>
              <a:path w="10282">
                <a:moveTo>
                  <a:pt x="0" y="0"/>
                </a:moveTo>
                <a:lnTo>
                  <a:pt x="10282" y="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0" name="Freeform 9"/>
          <p:cNvSpPr/>
          <p:nvPr/>
        </p:nvSpPr>
        <p:spPr>
          <a:xfrm>
            <a:off x="8413749" y="4775200"/>
            <a:ext cx="463559" cy="0"/>
          </a:xfrm>
          <a:custGeom>
            <a:avLst/>
            <a:gdLst>
              <a:gd name="connsiteX0" fmla="*/ 0 w 476250"/>
              <a:gd name="connsiteY0" fmla="*/ 12700 h 12700"/>
              <a:gd name="connsiteX1" fmla="*/ 57150 w 476250"/>
              <a:gd name="connsiteY1" fmla="*/ 6350 h 12700"/>
              <a:gd name="connsiteX2" fmla="*/ 476250 w 476250"/>
              <a:gd name="connsiteY2" fmla="*/ 0 h 12700"/>
              <a:gd name="connsiteX0" fmla="*/ 0 w 476250"/>
              <a:gd name="connsiteY0" fmla="*/ 12700 h 12700"/>
              <a:gd name="connsiteX1" fmla="*/ 476250 w 476250"/>
              <a:gd name="connsiteY1" fmla="*/ 0 h 12700"/>
              <a:gd name="connsiteX0" fmla="*/ 0 w 482600"/>
              <a:gd name="connsiteY0" fmla="*/ 0 h 6350"/>
              <a:gd name="connsiteX1" fmla="*/ 482600 w 482600"/>
              <a:gd name="connsiteY1" fmla="*/ 6350 h 6350"/>
              <a:gd name="connsiteX0" fmla="*/ 0 w 9342"/>
              <a:gd name="connsiteY0" fmla="*/ 0 h 0"/>
              <a:gd name="connsiteX1" fmla="*/ 9342 w 9342"/>
              <a:gd name="connsiteY1" fmla="*/ 0 h 0"/>
              <a:gd name="connsiteX0" fmla="*/ 0 w 10282"/>
              <a:gd name="connsiteY0" fmla="*/ 0 h 0"/>
              <a:gd name="connsiteX1" fmla="*/ 10282 w 10282"/>
              <a:gd name="connsiteY1" fmla="*/ 0 h 0"/>
            </a:gdLst>
            <a:ahLst/>
            <a:cxnLst>
              <a:cxn ang="0">
                <a:pos x="connsiteX0" y="connsiteY0"/>
              </a:cxn>
              <a:cxn ang="0">
                <a:pos x="connsiteX1" y="connsiteY1"/>
              </a:cxn>
            </a:cxnLst>
            <a:rect l="l" t="t" r="r" b="b"/>
            <a:pathLst>
              <a:path w="10282">
                <a:moveTo>
                  <a:pt x="0" y="0"/>
                </a:moveTo>
                <a:lnTo>
                  <a:pt x="10282" y="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1" name="Freeform 10"/>
          <p:cNvSpPr/>
          <p:nvPr/>
        </p:nvSpPr>
        <p:spPr>
          <a:xfrm>
            <a:off x="7035800" y="4768851"/>
            <a:ext cx="1384300" cy="25400"/>
          </a:xfrm>
          <a:custGeom>
            <a:avLst/>
            <a:gdLst>
              <a:gd name="connsiteX0" fmla="*/ 1358900 w 1358900"/>
              <a:gd name="connsiteY0" fmla="*/ 12708 h 38788"/>
              <a:gd name="connsiteX1" fmla="*/ 1155700 w 1358900"/>
              <a:gd name="connsiteY1" fmla="*/ 6358 h 38788"/>
              <a:gd name="connsiteX2" fmla="*/ 1054100 w 1358900"/>
              <a:gd name="connsiteY2" fmla="*/ 8 h 38788"/>
              <a:gd name="connsiteX3" fmla="*/ 260350 w 1358900"/>
              <a:gd name="connsiteY3" fmla="*/ 12708 h 38788"/>
              <a:gd name="connsiteX4" fmla="*/ 215900 w 1358900"/>
              <a:gd name="connsiteY4" fmla="*/ 19058 h 38788"/>
              <a:gd name="connsiteX5" fmla="*/ 133350 w 1358900"/>
              <a:gd name="connsiteY5" fmla="*/ 38108 h 38788"/>
              <a:gd name="connsiteX6" fmla="*/ 0 w 1358900"/>
              <a:gd name="connsiteY6" fmla="*/ 38108 h 38788"/>
              <a:gd name="connsiteX0" fmla="*/ 1358900 w 1358900"/>
              <a:gd name="connsiteY0" fmla="*/ 12708 h 38108"/>
              <a:gd name="connsiteX1" fmla="*/ 1155700 w 1358900"/>
              <a:gd name="connsiteY1" fmla="*/ 6358 h 38108"/>
              <a:gd name="connsiteX2" fmla="*/ 1054100 w 1358900"/>
              <a:gd name="connsiteY2" fmla="*/ 8 h 38108"/>
              <a:gd name="connsiteX3" fmla="*/ 260350 w 1358900"/>
              <a:gd name="connsiteY3" fmla="*/ 12708 h 38108"/>
              <a:gd name="connsiteX4" fmla="*/ 215900 w 1358900"/>
              <a:gd name="connsiteY4" fmla="*/ 19058 h 38108"/>
              <a:gd name="connsiteX5" fmla="*/ 0 w 1358900"/>
              <a:gd name="connsiteY5" fmla="*/ 38108 h 38108"/>
              <a:gd name="connsiteX0" fmla="*/ 1358900 w 1358900"/>
              <a:gd name="connsiteY0" fmla="*/ 12708 h 38108"/>
              <a:gd name="connsiteX1" fmla="*/ 1155700 w 1358900"/>
              <a:gd name="connsiteY1" fmla="*/ 6358 h 38108"/>
              <a:gd name="connsiteX2" fmla="*/ 1054100 w 1358900"/>
              <a:gd name="connsiteY2" fmla="*/ 8 h 38108"/>
              <a:gd name="connsiteX3" fmla="*/ 260350 w 1358900"/>
              <a:gd name="connsiteY3" fmla="*/ 12708 h 38108"/>
              <a:gd name="connsiteX4" fmla="*/ 0 w 1358900"/>
              <a:gd name="connsiteY4" fmla="*/ 38108 h 38108"/>
              <a:gd name="connsiteX0" fmla="*/ 1358900 w 1358900"/>
              <a:gd name="connsiteY0" fmla="*/ 12708 h 38108"/>
              <a:gd name="connsiteX1" fmla="*/ 1155700 w 1358900"/>
              <a:gd name="connsiteY1" fmla="*/ 6358 h 38108"/>
              <a:gd name="connsiteX2" fmla="*/ 1054100 w 1358900"/>
              <a:gd name="connsiteY2" fmla="*/ 8 h 38108"/>
              <a:gd name="connsiteX3" fmla="*/ 0 w 1358900"/>
              <a:gd name="connsiteY3" fmla="*/ 38108 h 38108"/>
              <a:gd name="connsiteX0" fmla="*/ 1358900 w 1358900"/>
              <a:gd name="connsiteY0" fmla="*/ 7519 h 32919"/>
              <a:gd name="connsiteX1" fmla="*/ 1155700 w 1358900"/>
              <a:gd name="connsiteY1" fmla="*/ 1169 h 32919"/>
              <a:gd name="connsiteX2" fmla="*/ 0 w 1358900"/>
              <a:gd name="connsiteY2" fmla="*/ 32919 h 32919"/>
              <a:gd name="connsiteX0" fmla="*/ 1358900 w 1358900"/>
              <a:gd name="connsiteY0" fmla="*/ 0 h 25400"/>
              <a:gd name="connsiteX1" fmla="*/ 0 w 1358900"/>
              <a:gd name="connsiteY1" fmla="*/ 25400 h 25400"/>
              <a:gd name="connsiteX0" fmla="*/ 1384300 w 1384300"/>
              <a:gd name="connsiteY0" fmla="*/ 0 h 25400"/>
              <a:gd name="connsiteX1" fmla="*/ 0 w 1384300"/>
              <a:gd name="connsiteY1" fmla="*/ 25400 h 25400"/>
            </a:gdLst>
            <a:ahLst/>
            <a:cxnLst>
              <a:cxn ang="0">
                <a:pos x="connsiteX0" y="connsiteY0"/>
              </a:cxn>
              <a:cxn ang="0">
                <a:pos x="connsiteX1" y="connsiteY1"/>
              </a:cxn>
            </a:cxnLst>
            <a:rect l="l" t="t" r="r" b="b"/>
            <a:pathLst>
              <a:path w="1384300" h="25400">
                <a:moveTo>
                  <a:pt x="1384300" y="0"/>
                </a:moveTo>
                <a:lnTo>
                  <a:pt x="0" y="25400"/>
                </a:lnTo>
              </a:path>
            </a:pathLst>
          </a:cu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2" name="Freeform 11"/>
          <p:cNvSpPr/>
          <p:nvPr/>
        </p:nvSpPr>
        <p:spPr>
          <a:xfrm>
            <a:off x="292100" y="749281"/>
            <a:ext cx="8128000" cy="4984750"/>
          </a:xfrm>
          <a:custGeom>
            <a:avLst/>
            <a:gdLst>
              <a:gd name="connsiteX0" fmla="*/ 0 w 8115300"/>
              <a:gd name="connsiteY0" fmla="*/ 0 h 5016568"/>
              <a:gd name="connsiteX1" fmla="*/ 977900 w 8115300"/>
              <a:gd name="connsiteY1" fmla="*/ 38100 h 5016568"/>
              <a:gd name="connsiteX2" fmla="*/ 1028700 w 8115300"/>
              <a:gd name="connsiteY2" fmla="*/ 76200 h 5016568"/>
              <a:gd name="connsiteX3" fmla="*/ 1092200 w 8115300"/>
              <a:gd name="connsiteY3" fmla="*/ 152400 h 5016568"/>
              <a:gd name="connsiteX4" fmla="*/ 1143000 w 8115300"/>
              <a:gd name="connsiteY4" fmla="*/ 190500 h 5016568"/>
              <a:gd name="connsiteX5" fmla="*/ 1257300 w 8115300"/>
              <a:gd name="connsiteY5" fmla="*/ 254000 h 5016568"/>
              <a:gd name="connsiteX6" fmla="*/ 1295400 w 8115300"/>
              <a:gd name="connsiteY6" fmla="*/ 266700 h 5016568"/>
              <a:gd name="connsiteX7" fmla="*/ 1333500 w 8115300"/>
              <a:gd name="connsiteY7" fmla="*/ 304800 h 5016568"/>
              <a:gd name="connsiteX8" fmla="*/ 1422400 w 8115300"/>
              <a:gd name="connsiteY8" fmla="*/ 355600 h 5016568"/>
              <a:gd name="connsiteX9" fmla="*/ 1485900 w 8115300"/>
              <a:gd name="connsiteY9" fmla="*/ 393700 h 5016568"/>
              <a:gd name="connsiteX10" fmla="*/ 1625600 w 8115300"/>
              <a:gd name="connsiteY10" fmla="*/ 482600 h 5016568"/>
              <a:gd name="connsiteX11" fmla="*/ 1701800 w 8115300"/>
              <a:gd name="connsiteY11" fmla="*/ 520700 h 5016568"/>
              <a:gd name="connsiteX12" fmla="*/ 1765300 w 8115300"/>
              <a:gd name="connsiteY12" fmla="*/ 546100 h 5016568"/>
              <a:gd name="connsiteX13" fmla="*/ 1803400 w 8115300"/>
              <a:gd name="connsiteY13" fmla="*/ 558800 h 5016568"/>
              <a:gd name="connsiteX14" fmla="*/ 1841500 w 8115300"/>
              <a:gd name="connsiteY14" fmla="*/ 584200 h 5016568"/>
              <a:gd name="connsiteX15" fmla="*/ 1879600 w 8115300"/>
              <a:gd name="connsiteY15" fmla="*/ 596900 h 5016568"/>
              <a:gd name="connsiteX16" fmla="*/ 1930400 w 8115300"/>
              <a:gd name="connsiteY16" fmla="*/ 622300 h 5016568"/>
              <a:gd name="connsiteX17" fmla="*/ 1968500 w 8115300"/>
              <a:gd name="connsiteY17" fmla="*/ 635000 h 5016568"/>
              <a:gd name="connsiteX18" fmla="*/ 2019300 w 8115300"/>
              <a:gd name="connsiteY18" fmla="*/ 660400 h 5016568"/>
              <a:gd name="connsiteX19" fmla="*/ 2095500 w 8115300"/>
              <a:gd name="connsiteY19" fmla="*/ 685800 h 5016568"/>
              <a:gd name="connsiteX20" fmla="*/ 2133600 w 8115300"/>
              <a:gd name="connsiteY20" fmla="*/ 736600 h 5016568"/>
              <a:gd name="connsiteX21" fmla="*/ 2171700 w 8115300"/>
              <a:gd name="connsiteY21" fmla="*/ 762000 h 5016568"/>
              <a:gd name="connsiteX22" fmla="*/ 2247900 w 8115300"/>
              <a:gd name="connsiteY22" fmla="*/ 838200 h 5016568"/>
              <a:gd name="connsiteX23" fmla="*/ 2286000 w 8115300"/>
              <a:gd name="connsiteY23" fmla="*/ 876300 h 5016568"/>
              <a:gd name="connsiteX24" fmla="*/ 2387600 w 8115300"/>
              <a:gd name="connsiteY24" fmla="*/ 990600 h 5016568"/>
              <a:gd name="connsiteX25" fmla="*/ 2489200 w 8115300"/>
              <a:gd name="connsiteY25" fmla="*/ 1104900 h 5016568"/>
              <a:gd name="connsiteX26" fmla="*/ 2527300 w 8115300"/>
              <a:gd name="connsiteY26" fmla="*/ 1155700 h 5016568"/>
              <a:gd name="connsiteX27" fmla="*/ 2616200 w 8115300"/>
              <a:gd name="connsiteY27" fmla="*/ 1219200 h 5016568"/>
              <a:gd name="connsiteX28" fmla="*/ 2641600 w 8115300"/>
              <a:gd name="connsiteY28" fmla="*/ 1257300 h 5016568"/>
              <a:gd name="connsiteX29" fmla="*/ 2679700 w 8115300"/>
              <a:gd name="connsiteY29" fmla="*/ 1270000 h 5016568"/>
              <a:gd name="connsiteX30" fmla="*/ 2755900 w 8115300"/>
              <a:gd name="connsiteY30" fmla="*/ 1320800 h 5016568"/>
              <a:gd name="connsiteX31" fmla="*/ 2794000 w 8115300"/>
              <a:gd name="connsiteY31" fmla="*/ 1346200 h 5016568"/>
              <a:gd name="connsiteX32" fmla="*/ 2882900 w 8115300"/>
              <a:gd name="connsiteY32" fmla="*/ 1409700 h 5016568"/>
              <a:gd name="connsiteX33" fmla="*/ 2921000 w 8115300"/>
              <a:gd name="connsiteY33" fmla="*/ 1447800 h 5016568"/>
              <a:gd name="connsiteX34" fmla="*/ 3022600 w 8115300"/>
              <a:gd name="connsiteY34" fmla="*/ 1498600 h 5016568"/>
              <a:gd name="connsiteX35" fmla="*/ 3098800 w 8115300"/>
              <a:gd name="connsiteY35" fmla="*/ 1549400 h 5016568"/>
              <a:gd name="connsiteX36" fmla="*/ 3149600 w 8115300"/>
              <a:gd name="connsiteY36" fmla="*/ 1574800 h 5016568"/>
              <a:gd name="connsiteX37" fmla="*/ 3225800 w 8115300"/>
              <a:gd name="connsiteY37" fmla="*/ 1625600 h 5016568"/>
              <a:gd name="connsiteX38" fmla="*/ 3314700 w 8115300"/>
              <a:gd name="connsiteY38" fmla="*/ 1689100 h 5016568"/>
              <a:gd name="connsiteX39" fmla="*/ 3378200 w 8115300"/>
              <a:gd name="connsiteY39" fmla="*/ 1727200 h 5016568"/>
              <a:gd name="connsiteX40" fmla="*/ 3416300 w 8115300"/>
              <a:gd name="connsiteY40" fmla="*/ 1752600 h 5016568"/>
              <a:gd name="connsiteX41" fmla="*/ 3479800 w 8115300"/>
              <a:gd name="connsiteY41" fmla="*/ 1765300 h 5016568"/>
              <a:gd name="connsiteX42" fmla="*/ 3581400 w 8115300"/>
              <a:gd name="connsiteY42" fmla="*/ 1841500 h 5016568"/>
              <a:gd name="connsiteX43" fmla="*/ 3619500 w 8115300"/>
              <a:gd name="connsiteY43" fmla="*/ 1879600 h 5016568"/>
              <a:gd name="connsiteX44" fmla="*/ 3670300 w 8115300"/>
              <a:gd name="connsiteY44" fmla="*/ 1905000 h 5016568"/>
              <a:gd name="connsiteX45" fmla="*/ 3746500 w 8115300"/>
              <a:gd name="connsiteY45" fmla="*/ 1981200 h 5016568"/>
              <a:gd name="connsiteX46" fmla="*/ 3784600 w 8115300"/>
              <a:gd name="connsiteY46" fmla="*/ 2019300 h 5016568"/>
              <a:gd name="connsiteX47" fmla="*/ 3848100 w 8115300"/>
              <a:gd name="connsiteY47" fmla="*/ 2057400 h 5016568"/>
              <a:gd name="connsiteX48" fmla="*/ 3898900 w 8115300"/>
              <a:gd name="connsiteY48" fmla="*/ 2095500 h 5016568"/>
              <a:gd name="connsiteX49" fmla="*/ 3987800 w 8115300"/>
              <a:gd name="connsiteY49" fmla="*/ 2146300 h 5016568"/>
              <a:gd name="connsiteX50" fmla="*/ 4038600 w 8115300"/>
              <a:gd name="connsiteY50" fmla="*/ 2184400 h 5016568"/>
              <a:gd name="connsiteX51" fmla="*/ 4102100 w 8115300"/>
              <a:gd name="connsiteY51" fmla="*/ 2222500 h 5016568"/>
              <a:gd name="connsiteX52" fmla="*/ 4216400 w 8115300"/>
              <a:gd name="connsiteY52" fmla="*/ 2311400 h 5016568"/>
              <a:gd name="connsiteX53" fmla="*/ 4241800 w 8115300"/>
              <a:gd name="connsiteY53" fmla="*/ 2349500 h 5016568"/>
              <a:gd name="connsiteX54" fmla="*/ 4279900 w 8115300"/>
              <a:gd name="connsiteY54" fmla="*/ 2374900 h 5016568"/>
              <a:gd name="connsiteX55" fmla="*/ 4330700 w 8115300"/>
              <a:gd name="connsiteY55" fmla="*/ 2413000 h 5016568"/>
              <a:gd name="connsiteX56" fmla="*/ 4368800 w 8115300"/>
              <a:gd name="connsiteY56" fmla="*/ 2451100 h 5016568"/>
              <a:gd name="connsiteX57" fmla="*/ 4432300 w 8115300"/>
              <a:gd name="connsiteY57" fmla="*/ 2463800 h 5016568"/>
              <a:gd name="connsiteX58" fmla="*/ 4508500 w 8115300"/>
              <a:gd name="connsiteY58" fmla="*/ 2527300 h 5016568"/>
              <a:gd name="connsiteX59" fmla="*/ 4546600 w 8115300"/>
              <a:gd name="connsiteY59" fmla="*/ 2552700 h 5016568"/>
              <a:gd name="connsiteX60" fmla="*/ 4584700 w 8115300"/>
              <a:gd name="connsiteY60" fmla="*/ 2590800 h 5016568"/>
              <a:gd name="connsiteX61" fmla="*/ 4622800 w 8115300"/>
              <a:gd name="connsiteY61" fmla="*/ 2616200 h 5016568"/>
              <a:gd name="connsiteX62" fmla="*/ 4699000 w 8115300"/>
              <a:gd name="connsiteY62" fmla="*/ 2679700 h 5016568"/>
              <a:gd name="connsiteX63" fmla="*/ 4813300 w 8115300"/>
              <a:gd name="connsiteY63" fmla="*/ 2743200 h 5016568"/>
              <a:gd name="connsiteX64" fmla="*/ 4889500 w 8115300"/>
              <a:gd name="connsiteY64" fmla="*/ 2806700 h 5016568"/>
              <a:gd name="connsiteX65" fmla="*/ 4927600 w 8115300"/>
              <a:gd name="connsiteY65" fmla="*/ 2819400 h 5016568"/>
              <a:gd name="connsiteX66" fmla="*/ 4978400 w 8115300"/>
              <a:gd name="connsiteY66" fmla="*/ 2857500 h 5016568"/>
              <a:gd name="connsiteX67" fmla="*/ 5054600 w 8115300"/>
              <a:gd name="connsiteY67" fmla="*/ 2933700 h 5016568"/>
              <a:gd name="connsiteX68" fmla="*/ 5092700 w 8115300"/>
              <a:gd name="connsiteY68" fmla="*/ 2959100 h 5016568"/>
              <a:gd name="connsiteX69" fmla="*/ 5168900 w 8115300"/>
              <a:gd name="connsiteY69" fmla="*/ 2997200 h 5016568"/>
              <a:gd name="connsiteX70" fmla="*/ 5245100 w 8115300"/>
              <a:gd name="connsiteY70" fmla="*/ 3073400 h 5016568"/>
              <a:gd name="connsiteX71" fmla="*/ 5346700 w 8115300"/>
              <a:gd name="connsiteY71" fmla="*/ 3136900 h 5016568"/>
              <a:gd name="connsiteX72" fmla="*/ 5422900 w 8115300"/>
              <a:gd name="connsiteY72" fmla="*/ 3187700 h 5016568"/>
              <a:gd name="connsiteX73" fmla="*/ 5461000 w 8115300"/>
              <a:gd name="connsiteY73" fmla="*/ 3225800 h 5016568"/>
              <a:gd name="connsiteX74" fmla="*/ 5549900 w 8115300"/>
              <a:gd name="connsiteY74" fmla="*/ 3276600 h 5016568"/>
              <a:gd name="connsiteX75" fmla="*/ 5638800 w 8115300"/>
              <a:gd name="connsiteY75" fmla="*/ 3340100 h 5016568"/>
              <a:gd name="connsiteX76" fmla="*/ 5676900 w 8115300"/>
              <a:gd name="connsiteY76" fmla="*/ 3365500 h 5016568"/>
              <a:gd name="connsiteX77" fmla="*/ 5715000 w 8115300"/>
              <a:gd name="connsiteY77" fmla="*/ 3403600 h 5016568"/>
              <a:gd name="connsiteX78" fmla="*/ 5816600 w 8115300"/>
              <a:gd name="connsiteY78" fmla="*/ 3479800 h 5016568"/>
              <a:gd name="connsiteX79" fmla="*/ 5854700 w 8115300"/>
              <a:gd name="connsiteY79" fmla="*/ 3505200 h 5016568"/>
              <a:gd name="connsiteX80" fmla="*/ 5892800 w 8115300"/>
              <a:gd name="connsiteY80" fmla="*/ 3543300 h 5016568"/>
              <a:gd name="connsiteX81" fmla="*/ 5943600 w 8115300"/>
              <a:gd name="connsiteY81" fmla="*/ 3568700 h 5016568"/>
              <a:gd name="connsiteX82" fmla="*/ 6019800 w 8115300"/>
              <a:gd name="connsiteY82" fmla="*/ 3619500 h 5016568"/>
              <a:gd name="connsiteX83" fmla="*/ 6108700 w 8115300"/>
              <a:gd name="connsiteY83" fmla="*/ 3695700 h 5016568"/>
              <a:gd name="connsiteX84" fmla="*/ 6197600 w 8115300"/>
              <a:gd name="connsiteY84" fmla="*/ 3784600 h 5016568"/>
              <a:gd name="connsiteX85" fmla="*/ 6261100 w 8115300"/>
              <a:gd name="connsiteY85" fmla="*/ 3848100 h 5016568"/>
              <a:gd name="connsiteX86" fmla="*/ 6299200 w 8115300"/>
              <a:gd name="connsiteY86" fmla="*/ 3873500 h 5016568"/>
              <a:gd name="connsiteX87" fmla="*/ 6375400 w 8115300"/>
              <a:gd name="connsiteY87" fmla="*/ 3949700 h 5016568"/>
              <a:gd name="connsiteX88" fmla="*/ 6464300 w 8115300"/>
              <a:gd name="connsiteY88" fmla="*/ 3987800 h 5016568"/>
              <a:gd name="connsiteX89" fmla="*/ 6540500 w 8115300"/>
              <a:gd name="connsiteY89" fmla="*/ 4064000 h 5016568"/>
              <a:gd name="connsiteX90" fmla="*/ 6642100 w 8115300"/>
              <a:gd name="connsiteY90" fmla="*/ 4127500 h 5016568"/>
              <a:gd name="connsiteX91" fmla="*/ 6680200 w 8115300"/>
              <a:gd name="connsiteY91" fmla="*/ 4165600 h 5016568"/>
              <a:gd name="connsiteX92" fmla="*/ 6807200 w 8115300"/>
              <a:gd name="connsiteY92" fmla="*/ 4254500 h 5016568"/>
              <a:gd name="connsiteX93" fmla="*/ 6870700 w 8115300"/>
              <a:gd name="connsiteY93" fmla="*/ 4330700 h 5016568"/>
              <a:gd name="connsiteX94" fmla="*/ 6985000 w 8115300"/>
              <a:gd name="connsiteY94" fmla="*/ 4394200 h 5016568"/>
              <a:gd name="connsiteX95" fmla="*/ 7086600 w 8115300"/>
              <a:gd name="connsiteY95" fmla="*/ 4457700 h 5016568"/>
              <a:gd name="connsiteX96" fmla="*/ 7137400 w 8115300"/>
              <a:gd name="connsiteY96" fmla="*/ 4483100 h 5016568"/>
              <a:gd name="connsiteX97" fmla="*/ 7188200 w 8115300"/>
              <a:gd name="connsiteY97" fmla="*/ 4521200 h 5016568"/>
              <a:gd name="connsiteX98" fmla="*/ 7226300 w 8115300"/>
              <a:gd name="connsiteY98" fmla="*/ 4533900 h 5016568"/>
              <a:gd name="connsiteX99" fmla="*/ 7302500 w 8115300"/>
              <a:gd name="connsiteY99" fmla="*/ 4584700 h 5016568"/>
              <a:gd name="connsiteX100" fmla="*/ 7340600 w 8115300"/>
              <a:gd name="connsiteY100" fmla="*/ 4610100 h 5016568"/>
              <a:gd name="connsiteX101" fmla="*/ 7391400 w 8115300"/>
              <a:gd name="connsiteY101" fmla="*/ 4648200 h 5016568"/>
              <a:gd name="connsiteX102" fmla="*/ 7518400 w 8115300"/>
              <a:gd name="connsiteY102" fmla="*/ 4711700 h 5016568"/>
              <a:gd name="connsiteX103" fmla="*/ 7556500 w 8115300"/>
              <a:gd name="connsiteY103" fmla="*/ 4749800 h 5016568"/>
              <a:gd name="connsiteX104" fmla="*/ 7683500 w 8115300"/>
              <a:gd name="connsiteY104" fmla="*/ 4826000 h 5016568"/>
              <a:gd name="connsiteX105" fmla="*/ 7721600 w 8115300"/>
              <a:gd name="connsiteY105" fmla="*/ 4864100 h 5016568"/>
              <a:gd name="connsiteX106" fmla="*/ 7759700 w 8115300"/>
              <a:gd name="connsiteY106" fmla="*/ 4876800 h 5016568"/>
              <a:gd name="connsiteX107" fmla="*/ 7899400 w 8115300"/>
              <a:gd name="connsiteY107" fmla="*/ 4940300 h 5016568"/>
              <a:gd name="connsiteX108" fmla="*/ 8013700 w 8115300"/>
              <a:gd name="connsiteY108" fmla="*/ 4991100 h 5016568"/>
              <a:gd name="connsiteX109" fmla="*/ 8115300 w 8115300"/>
              <a:gd name="connsiteY109" fmla="*/ 5016500 h 5016568"/>
              <a:gd name="connsiteX0" fmla="*/ 0 w 8115300"/>
              <a:gd name="connsiteY0" fmla="*/ 0 h 5016568"/>
              <a:gd name="connsiteX1" fmla="*/ 977900 w 8115300"/>
              <a:gd name="connsiteY1" fmla="*/ 38100 h 5016568"/>
              <a:gd name="connsiteX2" fmla="*/ 1092200 w 8115300"/>
              <a:gd name="connsiteY2" fmla="*/ 152400 h 5016568"/>
              <a:gd name="connsiteX3" fmla="*/ 1143000 w 8115300"/>
              <a:gd name="connsiteY3" fmla="*/ 190500 h 5016568"/>
              <a:gd name="connsiteX4" fmla="*/ 1257300 w 8115300"/>
              <a:gd name="connsiteY4" fmla="*/ 254000 h 5016568"/>
              <a:gd name="connsiteX5" fmla="*/ 1295400 w 8115300"/>
              <a:gd name="connsiteY5" fmla="*/ 266700 h 5016568"/>
              <a:gd name="connsiteX6" fmla="*/ 1333500 w 8115300"/>
              <a:gd name="connsiteY6" fmla="*/ 304800 h 5016568"/>
              <a:gd name="connsiteX7" fmla="*/ 1422400 w 8115300"/>
              <a:gd name="connsiteY7" fmla="*/ 355600 h 5016568"/>
              <a:gd name="connsiteX8" fmla="*/ 1485900 w 8115300"/>
              <a:gd name="connsiteY8" fmla="*/ 393700 h 5016568"/>
              <a:gd name="connsiteX9" fmla="*/ 1625600 w 8115300"/>
              <a:gd name="connsiteY9" fmla="*/ 482600 h 5016568"/>
              <a:gd name="connsiteX10" fmla="*/ 1701800 w 8115300"/>
              <a:gd name="connsiteY10" fmla="*/ 520700 h 5016568"/>
              <a:gd name="connsiteX11" fmla="*/ 1765300 w 8115300"/>
              <a:gd name="connsiteY11" fmla="*/ 546100 h 5016568"/>
              <a:gd name="connsiteX12" fmla="*/ 1803400 w 8115300"/>
              <a:gd name="connsiteY12" fmla="*/ 558800 h 5016568"/>
              <a:gd name="connsiteX13" fmla="*/ 1841500 w 8115300"/>
              <a:gd name="connsiteY13" fmla="*/ 584200 h 5016568"/>
              <a:gd name="connsiteX14" fmla="*/ 1879600 w 8115300"/>
              <a:gd name="connsiteY14" fmla="*/ 596900 h 5016568"/>
              <a:gd name="connsiteX15" fmla="*/ 1930400 w 8115300"/>
              <a:gd name="connsiteY15" fmla="*/ 622300 h 5016568"/>
              <a:gd name="connsiteX16" fmla="*/ 1968500 w 8115300"/>
              <a:gd name="connsiteY16" fmla="*/ 635000 h 5016568"/>
              <a:gd name="connsiteX17" fmla="*/ 2019300 w 8115300"/>
              <a:gd name="connsiteY17" fmla="*/ 660400 h 5016568"/>
              <a:gd name="connsiteX18" fmla="*/ 2095500 w 8115300"/>
              <a:gd name="connsiteY18" fmla="*/ 685800 h 5016568"/>
              <a:gd name="connsiteX19" fmla="*/ 2133600 w 8115300"/>
              <a:gd name="connsiteY19" fmla="*/ 736600 h 5016568"/>
              <a:gd name="connsiteX20" fmla="*/ 2171700 w 8115300"/>
              <a:gd name="connsiteY20" fmla="*/ 762000 h 5016568"/>
              <a:gd name="connsiteX21" fmla="*/ 2247900 w 8115300"/>
              <a:gd name="connsiteY21" fmla="*/ 838200 h 5016568"/>
              <a:gd name="connsiteX22" fmla="*/ 2286000 w 8115300"/>
              <a:gd name="connsiteY22" fmla="*/ 876300 h 5016568"/>
              <a:gd name="connsiteX23" fmla="*/ 2387600 w 8115300"/>
              <a:gd name="connsiteY23" fmla="*/ 990600 h 5016568"/>
              <a:gd name="connsiteX24" fmla="*/ 2489200 w 8115300"/>
              <a:gd name="connsiteY24" fmla="*/ 1104900 h 5016568"/>
              <a:gd name="connsiteX25" fmla="*/ 2527300 w 8115300"/>
              <a:gd name="connsiteY25" fmla="*/ 1155700 h 5016568"/>
              <a:gd name="connsiteX26" fmla="*/ 2616200 w 8115300"/>
              <a:gd name="connsiteY26" fmla="*/ 1219200 h 5016568"/>
              <a:gd name="connsiteX27" fmla="*/ 2641600 w 8115300"/>
              <a:gd name="connsiteY27" fmla="*/ 1257300 h 5016568"/>
              <a:gd name="connsiteX28" fmla="*/ 2679700 w 8115300"/>
              <a:gd name="connsiteY28" fmla="*/ 1270000 h 5016568"/>
              <a:gd name="connsiteX29" fmla="*/ 2755900 w 8115300"/>
              <a:gd name="connsiteY29" fmla="*/ 1320800 h 5016568"/>
              <a:gd name="connsiteX30" fmla="*/ 2794000 w 8115300"/>
              <a:gd name="connsiteY30" fmla="*/ 1346200 h 5016568"/>
              <a:gd name="connsiteX31" fmla="*/ 2882900 w 8115300"/>
              <a:gd name="connsiteY31" fmla="*/ 1409700 h 5016568"/>
              <a:gd name="connsiteX32" fmla="*/ 2921000 w 8115300"/>
              <a:gd name="connsiteY32" fmla="*/ 1447800 h 5016568"/>
              <a:gd name="connsiteX33" fmla="*/ 3022600 w 8115300"/>
              <a:gd name="connsiteY33" fmla="*/ 1498600 h 5016568"/>
              <a:gd name="connsiteX34" fmla="*/ 3098800 w 8115300"/>
              <a:gd name="connsiteY34" fmla="*/ 1549400 h 5016568"/>
              <a:gd name="connsiteX35" fmla="*/ 3149600 w 8115300"/>
              <a:gd name="connsiteY35" fmla="*/ 1574800 h 5016568"/>
              <a:gd name="connsiteX36" fmla="*/ 3225800 w 8115300"/>
              <a:gd name="connsiteY36" fmla="*/ 1625600 h 5016568"/>
              <a:gd name="connsiteX37" fmla="*/ 3314700 w 8115300"/>
              <a:gd name="connsiteY37" fmla="*/ 1689100 h 5016568"/>
              <a:gd name="connsiteX38" fmla="*/ 3378200 w 8115300"/>
              <a:gd name="connsiteY38" fmla="*/ 1727200 h 5016568"/>
              <a:gd name="connsiteX39" fmla="*/ 3416300 w 8115300"/>
              <a:gd name="connsiteY39" fmla="*/ 1752600 h 5016568"/>
              <a:gd name="connsiteX40" fmla="*/ 3479800 w 8115300"/>
              <a:gd name="connsiteY40" fmla="*/ 1765300 h 5016568"/>
              <a:gd name="connsiteX41" fmla="*/ 3581400 w 8115300"/>
              <a:gd name="connsiteY41" fmla="*/ 1841500 h 5016568"/>
              <a:gd name="connsiteX42" fmla="*/ 3619500 w 8115300"/>
              <a:gd name="connsiteY42" fmla="*/ 1879600 h 5016568"/>
              <a:gd name="connsiteX43" fmla="*/ 3670300 w 8115300"/>
              <a:gd name="connsiteY43" fmla="*/ 1905000 h 5016568"/>
              <a:gd name="connsiteX44" fmla="*/ 3746500 w 8115300"/>
              <a:gd name="connsiteY44" fmla="*/ 1981200 h 5016568"/>
              <a:gd name="connsiteX45" fmla="*/ 3784600 w 8115300"/>
              <a:gd name="connsiteY45" fmla="*/ 2019300 h 5016568"/>
              <a:gd name="connsiteX46" fmla="*/ 3848100 w 8115300"/>
              <a:gd name="connsiteY46" fmla="*/ 2057400 h 5016568"/>
              <a:gd name="connsiteX47" fmla="*/ 3898900 w 8115300"/>
              <a:gd name="connsiteY47" fmla="*/ 2095500 h 5016568"/>
              <a:gd name="connsiteX48" fmla="*/ 3987800 w 8115300"/>
              <a:gd name="connsiteY48" fmla="*/ 2146300 h 5016568"/>
              <a:gd name="connsiteX49" fmla="*/ 4038600 w 8115300"/>
              <a:gd name="connsiteY49" fmla="*/ 2184400 h 5016568"/>
              <a:gd name="connsiteX50" fmla="*/ 4102100 w 8115300"/>
              <a:gd name="connsiteY50" fmla="*/ 2222500 h 5016568"/>
              <a:gd name="connsiteX51" fmla="*/ 4216400 w 8115300"/>
              <a:gd name="connsiteY51" fmla="*/ 2311400 h 5016568"/>
              <a:gd name="connsiteX52" fmla="*/ 4241800 w 8115300"/>
              <a:gd name="connsiteY52" fmla="*/ 2349500 h 5016568"/>
              <a:gd name="connsiteX53" fmla="*/ 4279900 w 8115300"/>
              <a:gd name="connsiteY53" fmla="*/ 2374900 h 5016568"/>
              <a:gd name="connsiteX54" fmla="*/ 4330700 w 8115300"/>
              <a:gd name="connsiteY54" fmla="*/ 2413000 h 5016568"/>
              <a:gd name="connsiteX55" fmla="*/ 4368800 w 8115300"/>
              <a:gd name="connsiteY55" fmla="*/ 2451100 h 5016568"/>
              <a:gd name="connsiteX56" fmla="*/ 4432300 w 8115300"/>
              <a:gd name="connsiteY56" fmla="*/ 2463800 h 5016568"/>
              <a:gd name="connsiteX57" fmla="*/ 4508500 w 8115300"/>
              <a:gd name="connsiteY57" fmla="*/ 2527300 h 5016568"/>
              <a:gd name="connsiteX58" fmla="*/ 4546600 w 8115300"/>
              <a:gd name="connsiteY58" fmla="*/ 2552700 h 5016568"/>
              <a:gd name="connsiteX59" fmla="*/ 4584700 w 8115300"/>
              <a:gd name="connsiteY59" fmla="*/ 2590800 h 5016568"/>
              <a:gd name="connsiteX60" fmla="*/ 4622800 w 8115300"/>
              <a:gd name="connsiteY60" fmla="*/ 2616200 h 5016568"/>
              <a:gd name="connsiteX61" fmla="*/ 4699000 w 8115300"/>
              <a:gd name="connsiteY61" fmla="*/ 2679700 h 5016568"/>
              <a:gd name="connsiteX62" fmla="*/ 4813300 w 8115300"/>
              <a:gd name="connsiteY62" fmla="*/ 2743200 h 5016568"/>
              <a:gd name="connsiteX63" fmla="*/ 4889500 w 8115300"/>
              <a:gd name="connsiteY63" fmla="*/ 2806700 h 5016568"/>
              <a:gd name="connsiteX64" fmla="*/ 4927600 w 8115300"/>
              <a:gd name="connsiteY64" fmla="*/ 2819400 h 5016568"/>
              <a:gd name="connsiteX65" fmla="*/ 4978400 w 8115300"/>
              <a:gd name="connsiteY65" fmla="*/ 2857500 h 5016568"/>
              <a:gd name="connsiteX66" fmla="*/ 5054600 w 8115300"/>
              <a:gd name="connsiteY66" fmla="*/ 2933700 h 5016568"/>
              <a:gd name="connsiteX67" fmla="*/ 5092700 w 8115300"/>
              <a:gd name="connsiteY67" fmla="*/ 2959100 h 5016568"/>
              <a:gd name="connsiteX68" fmla="*/ 5168900 w 8115300"/>
              <a:gd name="connsiteY68" fmla="*/ 2997200 h 5016568"/>
              <a:gd name="connsiteX69" fmla="*/ 5245100 w 8115300"/>
              <a:gd name="connsiteY69" fmla="*/ 3073400 h 5016568"/>
              <a:gd name="connsiteX70" fmla="*/ 5346700 w 8115300"/>
              <a:gd name="connsiteY70" fmla="*/ 3136900 h 5016568"/>
              <a:gd name="connsiteX71" fmla="*/ 5422900 w 8115300"/>
              <a:gd name="connsiteY71" fmla="*/ 3187700 h 5016568"/>
              <a:gd name="connsiteX72" fmla="*/ 5461000 w 8115300"/>
              <a:gd name="connsiteY72" fmla="*/ 3225800 h 5016568"/>
              <a:gd name="connsiteX73" fmla="*/ 5549900 w 8115300"/>
              <a:gd name="connsiteY73" fmla="*/ 3276600 h 5016568"/>
              <a:gd name="connsiteX74" fmla="*/ 5638800 w 8115300"/>
              <a:gd name="connsiteY74" fmla="*/ 3340100 h 5016568"/>
              <a:gd name="connsiteX75" fmla="*/ 5676900 w 8115300"/>
              <a:gd name="connsiteY75" fmla="*/ 3365500 h 5016568"/>
              <a:gd name="connsiteX76" fmla="*/ 5715000 w 8115300"/>
              <a:gd name="connsiteY76" fmla="*/ 3403600 h 5016568"/>
              <a:gd name="connsiteX77" fmla="*/ 5816600 w 8115300"/>
              <a:gd name="connsiteY77" fmla="*/ 3479800 h 5016568"/>
              <a:gd name="connsiteX78" fmla="*/ 5854700 w 8115300"/>
              <a:gd name="connsiteY78" fmla="*/ 3505200 h 5016568"/>
              <a:gd name="connsiteX79" fmla="*/ 5892800 w 8115300"/>
              <a:gd name="connsiteY79" fmla="*/ 3543300 h 5016568"/>
              <a:gd name="connsiteX80" fmla="*/ 5943600 w 8115300"/>
              <a:gd name="connsiteY80" fmla="*/ 3568700 h 5016568"/>
              <a:gd name="connsiteX81" fmla="*/ 6019800 w 8115300"/>
              <a:gd name="connsiteY81" fmla="*/ 3619500 h 5016568"/>
              <a:gd name="connsiteX82" fmla="*/ 6108700 w 8115300"/>
              <a:gd name="connsiteY82" fmla="*/ 3695700 h 5016568"/>
              <a:gd name="connsiteX83" fmla="*/ 6197600 w 8115300"/>
              <a:gd name="connsiteY83" fmla="*/ 3784600 h 5016568"/>
              <a:gd name="connsiteX84" fmla="*/ 6261100 w 8115300"/>
              <a:gd name="connsiteY84" fmla="*/ 3848100 h 5016568"/>
              <a:gd name="connsiteX85" fmla="*/ 6299200 w 8115300"/>
              <a:gd name="connsiteY85" fmla="*/ 3873500 h 5016568"/>
              <a:gd name="connsiteX86" fmla="*/ 6375400 w 8115300"/>
              <a:gd name="connsiteY86" fmla="*/ 3949700 h 5016568"/>
              <a:gd name="connsiteX87" fmla="*/ 6464300 w 8115300"/>
              <a:gd name="connsiteY87" fmla="*/ 3987800 h 5016568"/>
              <a:gd name="connsiteX88" fmla="*/ 6540500 w 8115300"/>
              <a:gd name="connsiteY88" fmla="*/ 4064000 h 5016568"/>
              <a:gd name="connsiteX89" fmla="*/ 6642100 w 8115300"/>
              <a:gd name="connsiteY89" fmla="*/ 4127500 h 5016568"/>
              <a:gd name="connsiteX90" fmla="*/ 6680200 w 8115300"/>
              <a:gd name="connsiteY90" fmla="*/ 4165600 h 5016568"/>
              <a:gd name="connsiteX91" fmla="*/ 6807200 w 8115300"/>
              <a:gd name="connsiteY91" fmla="*/ 4254500 h 5016568"/>
              <a:gd name="connsiteX92" fmla="*/ 6870700 w 8115300"/>
              <a:gd name="connsiteY92" fmla="*/ 4330700 h 5016568"/>
              <a:gd name="connsiteX93" fmla="*/ 6985000 w 8115300"/>
              <a:gd name="connsiteY93" fmla="*/ 4394200 h 5016568"/>
              <a:gd name="connsiteX94" fmla="*/ 7086600 w 8115300"/>
              <a:gd name="connsiteY94" fmla="*/ 4457700 h 5016568"/>
              <a:gd name="connsiteX95" fmla="*/ 7137400 w 8115300"/>
              <a:gd name="connsiteY95" fmla="*/ 4483100 h 5016568"/>
              <a:gd name="connsiteX96" fmla="*/ 7188200 w 8115300"/>
              <a:gd name="connsiteY96" fmla="*/ 4521200 h 5016568"/>
              <a:gd name="connsiteX97" fmla="*/ 7226300 w 8115300"/>
              <a:gd name="connsiteY97" fmla="*/ 4533900 h 5016568"/>
              <a:gd name="connsiteX98" fmla="*/ 7302500 w 8115300"/>
              <a:gd name="connsiteY98" fmla="*/ 4584700 h 5016568"/>
              <a:gd name="connsiteX99" fmla="*/ 7340600 w 8115300"/>
              <a:gd name="connsiteY99" fmla="*/ 4610100 h 5016568"/>
              <a:gd name="connsiteX100" fmla="*/ 7391400 w 8115300"/>
              <a:gd name="connsiteY100" fmla="*/ 4648200 h 5016568"/>
              <a:gd name="connsiteX101" fmla="*/ 7518400 w 8115300"/>
              <a:gd name="connsiteY101" fmla="*/ 4711700 h 5016568"/>
              <a:gd name="connsiteX102" fmla="*/ 7556500 w 8115300"/>
              <a:gd name="connsiteY102" fmla="*/ 4749800 h 5016568"/>
              <a:gd name="connsiteX103" fmla="*/ 7683500 w 8115300"/>
              <a:gd name="connsiteY103" fmla="*/ 4826000 h 5016568"/>
              <a:gd name="connsiteX104" fmla="*/ 7721600 w 8115300"/>
              <a:gd name="connsiteY104" fmla="*/ 4864100 h 5016568"/>
              <a:gd name="connsiteX105" fmla="*/ 7759700 w 8115300"/>
              <a:gd name="connsiteY105" fmla="*/ 4876800 h 5016568"/>
              <a:gd name="connsiteX106" fmla="*/ 7899400 w 8115300"/>
              <a:gd name="connsiteY106" fmla="*/ 4940300 h 5016568"/>
              <a:gd name="connsiteX107" fmla="*/ 8013700 w 8115300"/>
              <a:gd name="connsiteY107" fmla="*/ 4991100 h 5016568"/>
              <a:gd name="connsiteX108" fmla="*/ 8115300 w 8115300"/>
              <a:gd name="connsiteY108" fmla="*/ 5016500 h 5016568"/>
              <a:gd name="connsiteX0" fmla="*/ 0 w 8115300"/>
              <a:gd name="connsiteY0" fmla="*/ 0 h 5016568"/>
              <a:gd name="connsiteX1" fmla="*/ 977900 w 8115300"/>
              <a:gd name="connsiteY1" fmla="*/ 38100 h 5016568"/>
              <a:gd name="connsiteX2" fmla="*/ 1092200 w 8115300"/>
              <a:gd name="connsiteY2" fmla="*/ 152400 h 5016568"/>
              <a:gd name="connsiteX3" fmla="*/ 1257300 w 8115300"/>
              <a:gd name="connsiteY3" fmla="*/ 254000 h 5016568"/>
              <a:gd name="connsiteX4" fmla="*/ 1295400 w 8115300"/>
              <a:gd name="connsiteY4" fmla="*/ 266700 h 5016568"/>
              <a:gd name="connsiteX5" fmla="*/ 1333500 w 8115300"/>
              <a:gd name="connsiteY5" fmla="*/ 304800 h 5016568"/>
              <a:gd name="connsiteX6" fmla="*/ 1422400 w 8115300"/>
              <a:gd name="connsiteY6" fmla="*/ 355600 h 5016568"/>
              <a:gd name="connsiteX7" fmla="*/ 1485900 w 8115300"/>
              <a:gd name="connsiteY7" fmla="*/ 393700 h 5016568"/>
              <a:gd name="connsiteX8" fmla="*/ 1625600 w 8115300"/>
              <a:gd name="connsiteY8" fmla="*/ 482600 h 5016568"/>
              <a:gd name="connsiteX9" fmla="*/ 1701800 w 8115300"/>
              <a:gd name="connsiteY9" fmla="*/ 520700 h 5016568"/>
              <a:gd name="connsiteX10" fmla="*/ 1765300 w 8115300"/>
              <a:gd name="connsiteY10" fmla="*/ 546100 h 5016568"/>
              <a:gd name="connsiteX11" fmla="*/ 1803400 w 8115300"/>
              <a:gd name="connsiteY11" fmla="*/ 558800 h 5016568"/>
              <a:gd name="connsiteX12" fmla="*/ 1841500 w 8115300"/>
              <a:gd name="connsiteY12" fmla="*/ 584200 h 5016568"/>
              <a:gd name="connsiteX13" fmla="*/ 1879600 w 8115300"/>
              <a:gd name="connsiteY13" fmla="*/ 596900 h 5016568"/>
              <a:gd name="connsiteX14" fmla="*/ 1930400 w 8115300"/>
              <a:gd name="connsiteY14" fmla="*/ 622300 h 5016568"/>
              <a:gd name="connsiteX15" fmla="*/ 1968500 w 8115300"/>
              <a:gd name="connsiteY15" fmla="*/ 635000 h 5016568"/>
              <a:gd name="connsiteX16" fmla="*/ 2019300 w 8115300"/>
              <a:gd name="connsiteY16" fmla="*/ 660400 h 5016568"/>
              <a:gd name="connsiteX17" fmla="*/ 2095500 w 8115300"/>
              <a:gd name="connsiteY17" fmla="*/ 685800 h 5016568"/>
              <a:gd name="connsiteX18" fmla="*/ 2133600 w 8115300"/>
              <a:gd name="connsiteY18" fmla="*/ 736600 h 5016568"/>
              <a:gd name="connsiteX19" fmla="*/ 2171700 w 8115300"/>
              <a:gd name="connsiteY19" fmla="*/ 762000 h 5016568"/>
              <a:gd name="connsiteX20" fmla="*/ 2247900 w 8115300"/>
              <a:gd name="connsiteY20" fmla="*/ 838200 h 5016568"/>
              <a:gd name="connsiteX21" fmla="*/ 2286000 w 8115300"/>
              <a:gd name="connsiteY21" fmla="*/ 876300 h 5016568"/>
              <a:gd name="connsiteX22" fmla="*/ 2387600 w 8115300"/>
              <a:gd name="connsiteY22" fmla="*/ 990600 h 5016568"/>
              <a:gd name="connsiteX23" fmla="*/ 2489200 w 8115300"/>
              <a:gd name="connsiteY23" fmla="*/ 1104900 h 5016568"/>
              <a:gd name="connsiteX24" fmla="*/ 2527300 w 8115300"/>
              <a:gd name="connsiteY24" fmla="*/ 1155700 h 5016568"/>
              <a:gd name="connsiteX25" fmla="*/ 2616200 w 8115300"/>
              <a:gd name="connsiteY25" fmla="*/ 1219200 h 5016568"/>
              <a:gd name="connsiteX26" fmla="*/ 2641600 w 8115300"/>
              <a:gd name="connsiteY26" fmla="*/ 1257300 h 5016568"/>
              <a:gd name="connsiteX27" fmla="*/ 2679700 w 8115300"/>
              <a:gd name="connsiteY27" fmla="*/ 1270000 h 5016568"/>
              <a:gd name="connsiteX28" fmla="*/ 2755900 w 8115300"/>
              <a:gd name="connsiteY28" fmla="*/ 1320800 h 5016568"/>
              <a:gd name="connsiteX29" fmla="*/ 2794000 w 8115300"/>
              <a:gd name="connsiteY29" fmla="*/ 1346200 h 5016568"/>
              <a:gd name="connsiteX30" fmla="*/ 2882900 w 8115300"/>
              <a:gd name="connsiteY30" fmla="*/ 1409700 h 5016568"/>
              <a:gd name="connsiteX31" fmla="*/ 2921000 w 8115300"/>
              <a:gd name="connsiteY31" fmla="*/ 1447800 h 5016568"/>
              <a:gd name="connsiteX32" fmla="*/ 3022600 w 8115300"/>
              <a:gd name="connsiteY32" fmla="*/ 1498600 h 5016568"/>
              <a:gd name="connsiteX33" fmla="*/ 3098800 w 8115300"/>
              <a:gd name="connsiteY33" fmla="*/ 1549400 h 5016568"/>
              <a:gd name="connsiteX34" fmla="*/ 3149600 w 8115300"/>
              <a:gd name="connsiteY34" fmla="*/ 1574800 h 5016568"/>
              <a:gd name="connsiteX35" fmla="*/ 3225800 w 8115300"/>
              <a:gd name="connsiteY35" fmla="*/ 1625600 h 5016568"/>
              <a:gd name="connsiteX36" fmla="*/ 3314700 w 8115300"/>
              <a:gd name="connsiteY36" fmla="*/ 1689100 h 5016568"/>
              <a:gd name="connsiteX37" fmla="*/ 3378200 w 8115300"/>
              <a:gd name="connsiteY37" fmla="*/ 1727200 h 5016568"/>
              <a:gd name="connsiteX38" fmla="*/ 3416300 w 8115300"/>
              <a:gd name="connsiteY38" fmla="*/ 1752600 h 5016568"/>
              <a:gd name="connsiteX39" fmla="*/ 3479800 w 8115300"/>
              <a:gd name="connsiteY39" fmla="*/ 1765300 h 5016568"/>
              <a:gd name="connsiteX40" fmla="*/ 3581400 w 8115300"/>
              <a:gd name="connsiteY40" fmla="*/ 1841500 h 5016568"/>
              <a:gd name="connsiteX41" fmla="*/ 3619500 w 8115300"/>
              <a:gd name="connsiteY41" fmla="*/ 1879600 h 5016568"/>
              <a:gd name="connsiteX42" fmla="*/ 3670300 w 8115300"/>
              <a:gd name="connsiteY42" fmla="*/ 1905000 h 5016568"/>
              <a:gd name="connsiteX43" fmla="*/ 3746500 w 8115300"/>
              <a:gd name="connsiteY43" fmla="*/ 1981200 h 5016568"/>
              <a:gd name="connsiteX44" fmla="*/ 3784600 w 8115300"/>
              <a:gd name="connsiteY44" fmla="*/ 2019300 h 5016568"/>
              <a:gd name="connsiteX45" fmla="*/ 3848100 w 8115300"/>
              <a:gd name="connsiteY45" fmla="*/ 2057400 h 5016568"/>
              <a:gd name="connsiteX46" fmla="*/ 3898900 w 8115300"/>
              <a:gd name="connsiteY46" fmla="*/ 2095500 h 5016568"/>
              <a:gd name="connsiteX47" fmla="*/ 3987800 w 8115300"/>
              <a:gd name="connsiteY47" fmla="*/ 2146300 h 5016568"/>
              <a:gd name="connsiteX48" fmla="*/ 4038600 w 8115300"/>
              <a:gd name="connsiteY48" fmla="*/ 2184400 h 5016568"/>
              <a:gd name="connsiteX49" fmla="*/ 4102100 w 8115300"/>
              <a:gd name="connsiteY49" fmla="*/ 2222500 h 5016568"/>
              <a:gd name="connsiteX50" fmla="*/ 4216400 w 8115300"/>
              <a:gd name="connsiteY50" fmla="*/ 2311400 h 5016568"/>
              <a:gd name="connsiteX51" fmla="*/ 4241800 w 8115300"/>
              <a:gd name="connsiteY51" fmla="*/ 2349500 h 5016568"/>
              <a:gd name="connsiteX52" fmla="*/ 4279900 w 8115300"/>
              <a:gd name="connsiteY52" fmla="*/ 2374900 h 5016568"/>
              <a:gd name="connsiteX53" fmla="*/ 4330700 w 8115300"/>
              <a:gd name="connsiteY53" fmla="*/ 2413000 h 5016568"/>
              <a:gd name="connsiteX54" fmla="*/ 4368800 w 8115300"/>
              <a:gd name="connsiteY54" fmla="*/ 2451100 h 5016568"/>
              <a:gd name="connsiteX55" fmla="*/ 4432300 w 8115300"/>
              <a:gd name="connsiteY55" fmla="*/ 2463800 h 5016568"/>
              <a:gd name="connsiteX56" fmla="*/ 4508500 w 8115300"/>
              <a:gd name="connsiteY56" fmla="*/ 2527300 h 5016568"/>
              <a:gd name="connsiteX57" fmla="*/ 4546600 w 8115300"/>
              <a:gd name="connsiteY57" fmla="*/ 2552700 h 5016568"/>
              <a:gd name="connsiteX58" fmla="*/ 4584700 w 8115300"/>
              <a:gd name="connsiteY58" fmla="*/ 2590800 h 5016568"/>
              <a:gd name="connsiteX59" fmla="*/ 4622800 w 8115300"/>
              <a:gd name="connsiteY59" fmla="*/ 2616200 h 5016568"/>
              <a:gd name="connsiteX60" fmla="*/ 4699000 w 8115300"/>
              <a:gd name="connsiteY60" fmla="*/ 2679700 h 5016568"/>
              <a:gd name="connsiteX61" fmla="*/ 4813300 w 8115300"/>
              <a:gd name="connsiteY61" fmla="*/ 2743200 h 5016568"/>
              <a:gd name="connsiteX62" fmla="*/ 4889500 w 8115300"/>
              <a:gd name="connsiteY62" fmla="*/ 2806700 h 5016568"/>
              <a:gd name="connsiteX63" fmla="*/ 4927600 w 8115300"/>
              <a:gd name="connsiteY63" fmla="*/ 2819400 h 5016568"/>
              <a:gd name="connsiteX64" fmla="*/ 4978400 w 8115300"/>
              <a:gd name="connsiteY64" fmla="*/ 2857500 h 5016568"/>
              <a:gd name="connsiteX65" fmla="*/ 5054600 w 8115300"/>
              <a:gd name="connsiteY65" fmla="*/ 2933700 h 5016568"/>
              <a:gd name="connsiteX66" fmla="*/ 5092700 w 8115300"/>
              <a:gd name="connsiteY66" fmla="*/ 2959100 h 5016568"/>
              <a:gd name="connsiteX67" fmla="*/ 5168900 w 8115300"/>
              <a:gd name="connsiteY67" fmla="*/ 2997200 h 5016568"/>
              <a:gd name="connsiteX68" fmla="*/ 5245100 w 8115300"/>
              <a:gd name="connsiteY68" fmla="*/ 3073400 h 5016568"/>
              <a:gd name="connsiteX69" fmla="*/ 5346700 w 8115300"/>
              <a:gd name="connsiteY69" fmla="*/ 3136900 h 5016568"/>
              <a:gd name="connsiteX70" fmla="*/ 5422900 w 8115300"/>
              <a:gd name="connsiteY70" fmla="*/ 3187700 h 5016568"/>
              <a:gd name="connsiteX71" fmla="*/ 5461000 w 8115300"/>
              <a:gd name="connsiteY71" fmla="*/ 3225800 h 5016568"/>
              <a:gd name="connsiteX72" fmla="*/ 5549900 w 8115300"/>
              <a:gd name="connsiteY72" fmla="*/ 3276600 h 5016568"/>
              <a:gd name="connsiteX73" fmla="*/ 5638800 w 8115300"/>
              <a:gd name="connsiteY73" fmla="*/ 3340100 h 5016568"/>
              <a:gd name="connsiteX74" fmla="*/ 5676900 w 8115300"/>
              <a:gd name="connsiteY74" fmla="*/ 3365500 h 5016568"/>
              <a:gd name="connsiteX75" fmla="*/ 5715000 w 8115300"/>
              <a:gd name="connsiteY75" fmla="*/ 3403600 h 5016568"/>
              <a:gd name="connsiteX76" fmla="*/ 5816600 w 8115300"/>
              <a:gd name="connsiteY76" fmla="*/ 3479800 h 5016568"/>
              <a:gd name="connsiteX77" fmla="*/ 5854700 w 8115300"/>
              <a:gd name="connsiteY77" fmla="*/ 3505200 h 5016568"/>
              <a:gd name="connsiteX78" fmla="*/ 5892800 w 8115300"/>
              <a:gd name="connsiteY78" fmla="*/ 3543300 h 5016568"/>
              <a:gd name="connsiteX79" fmla="*/ 5943600 w 8115300"/>
              <a:gd name="connsiteY79" fmla="*/ 3568700 h 5016568"/>
              <a:gd name="connsiteX80" fmla="*/ 6019800 w 8115300"/>
              <a:gd name="connsiteY80" fmla="*/ 3619500 h 5016568"/>
              <a:gd name="connsiteX81" fmla="*/ 6108700 w 8115300"/>
              <a:gd name="connsiteY81" fmla="*/ 3695700 h 5016568"/>
              <a:gd name="connsiteX82" fmla="*/ 6197600 w 8115300"/>
              <a:gd name="connsiteY82" fmla="*/ 3784600 h 5016568"/>
              <a:gd name="connsiteX83" fmla="*/ 6261100 w 8115300"/>
              <a:gd name="connsiteY83" fmla="*/ 3848100 h 5016568"/>
              <a:gd name="connsiteX84" fmla="*/ 6299200 w 8115300"/>
              <a:gd name="connsiteY84" fmla="*/ 3873500 h 5016568"/>
              <a:gd name="connsiteX85" fmla="*/ 6375400 w 8115300"/>
              <a:gd name="connsiteY85" fmla="*/ 3949700 h 5016568"/>
              <a:gd name="connsiteX86" fmla="*/ 6464300 w 8115300"/>
              <a:gd name="connsiteY86" fmla="*/ 3987800 h 5016568"/>
              <a:gd name="connsiteX87" fmla="*/ 6540500 w 8115300"/>
              <a:gd name="connsiteY87" fmla="*/ 4064000 h 5016568"/>
              <a:gd name="connsiteX88" fmla="*/ 6642100 w 8115300"/>
              <a:gd name="connsiteY88" fmla="*/ 4127500 h 5016568"/>
              <a:gd name="connsiteX89" fmla="*/ 6680200 w 8115300"/>
              <a:gd name="connsiteY89" fmla="*/ 4165600 h 5016568"/>
              <a:gd name="connsiteX90" fmla="*/ 6807200 w 8115300"/>
              <a:gd name="connsiteY90" fmla="*/ 4254500 h 5016568"/>
              <a:gd name="connsiteX91" fmla="*/ 6870700 w 8115300"/>
              <a:gd name="connsiteY91" fmla="*/ 4330700 h 5016568"/>
              <a:gd name="connsiteX92" fmla="*/ 6985000 w 8115300"/>
              <a:gd name="connsiteY92" fmla="*/ 4394200 h 5016568"/>
              <a:gd name="connsiteX93" fmla="*/ 7086600 w 8115300"/>
              <a:gd name="connsiteY93" fmla="*/ 4457700 h 5016568"/>
              <a:gd name="connsiteX94" fmla="*/ 7137400 w 8115300"/>
              <a:gd name="connsiteY94" fmla="*/ 4483100 h 5016568"/>
              <a:gd name="connsiteX95" fmla="*/ 7188200 w 8115300"/>
              <a:gd name="connsiteY95" fmla="*/ 4521200 h 5016568"/>
              <a:gd name="connsiteX96" fmla="*/ 7226300 w 8115300"/>
              <a:gd name="connsiteY96" fmla="*/ 4533900 h 5016568"/>
              <a:gd name="connsiteX97" fmla="*/ 7302500 w 8115300"/>
              <a:gd name="connsiteY97" fmla="*/ 4584700 h 5016568"/>
              <a:gd name="connsiteX98" fmla="*/ 7340600 w 8115300"/>
              <a:gd name="connsiteY98" fmla="*/ 4610100 h 5016568"/>
              <a:gd name="connsiteX99" fmla="*/ 7391400 w 8115300"/>
              <a:gd name="connsiteY99" fmla="*/ 4648200 h 5016568"/>
              <a:gd name="connsiteX100" fmla="*/ 7518400 w 8115300"/>
              <a:gd name="connsiteY100" fmla="*/ 4711700 h 5016568"/>
              <a:gd name="connsiteX101" fmla="*/ 7556500 w 8115300"/>
              <a:gd name="connsiteY101" fmla="*/ 4749800 h 5016568"/>
              <a:gd name="connsiteX102" fmla="*/ 7683500 w 8115300"/>
              <a:gd name="connsiteY102" fmla="*/ 4826000 h 5016568"/>
              <a:gd name="connsiteX103" fmla="*/ 7721600 w 8115300"/>
              <a:gd name="connsiteY103" fmla="*/ 4864100 h 5016568"/>
              <a:gd name="connsiteX104" fmla="*/ 7759700 w 8115300"/>
              <a:gd name="connsiteY104" fmla="*/ 4876800 h 5016568"/>
              <a:gd name="connsiteX105" fmla="*/ 7899400 w 8115300"/>
              <a:gd name="connsiteY105" fmla="*/ 4940300 h 5016568"/>
              <a:gd name="connsiteX106" fmla="*/ 8013700 w 8115300"/>
              <a:gd name="connsiteY106" fmla="*/ 4991100 h 5016568"/>
              <a:gd name="connsiteX107" fmla="*/ 8115300 w 8115300"/>
              <a:gd name="connsiteY107" fmla="*/ 5016500 h 5016568"/>
              <a:gd name="connsiteX0" fmla="*/ 0 w 8115300"/>
              <a:gd name="connsiteY0" fmla="*/ 0 h 5016568"/>
              <a:gd name="connsiteX1" fmla="*/ 977900 w 8115300"/>
              <a:gd name="connsiteY1" fmla="*/ 38100 h 5016568"/>
              <a:gd name="connsiteX2" fmla="*/ 1257300 w 8115300"/>
              <a:gd name="connsiteY2" fmla="*/ 254000 h 5016568"/>
              <a:gd name="connsiteX3" fmla="*/ 1295400 w 8115300"/>
              <a:gd name="connsiteY3" fmla="*/ 266700 h 5016568"/>
              <a:gd name="connsiteX4" fmla="*/ 1333500 w 8115300"/>
              <a:gd name="connsiteY4" fmla="*/ 304800 h 5016568"/>
              <a:gd name="connsiteX5" fmla="*/ 1422400 w 8115300"/>
              <a:gd name="connsiteY5" fmla="*/ 355600 h 5016568"/>
              <a:gd name="connsiteX6" fmla="*/ 1485900 w 8115300"/>
              <a:gd name="connsiteY6" fmla="*/ 393700 h 5016568"/>
              <a:gd name="connsiteX7" fmla="*/ 1625600 w 8115300"/>
              <a:gd name="connsiteY7" fmla="*/ 482600 h 5016568"/>
              <a:gd name="connsiteX8" fmla="*/ 1701800 w 8115300"/>
              <a:gd name="connsiteY8" fmla="*/ 520700 h 5016568"/>
              <a:gd name="connsiteX9" fmla="*/ 1765300 w 8115300"/>
              <a:gd name="connsiteY9" fmla="*/ 546100 h 5016568"/>
              <a:gd name="connsiteX10" fmla="*/ 1803400 w 8115300"/>
              <a:gd name="connsiteY10" fmla="*/ 558800 h 5016568"/>
              <a:gd name="connsiteX11" fmla="*/ 1841500 w 8115300"/>
              <a:gd name="connsiteY11" fmla="*/ 584200 h 5016568"/>
              <a:gd name="connsiteX12" fmla="*/ 1879600 w 8115300"/>
              <a:gd name="connsiteY12" fmla="*/ 596900 h 5016568"/>
              <a:gd name="connsiteX13" fmla="*/ 1930400 w 8115300"/>
              <a:gd name="connsiteY13" fmla="*/ 622300 h 5016568"/>
              <a:gd name="connsiteX14" fmla="*/ 1968500 w 8115300"/>
              <a:gd name="connsiteY14" fmla="*/ 635000 h 5016568"/>
              <a:gd name="connsiteX15" fmla="*/ 2019300 w 8115300"/>
              <a:gd name="connsiteY15" fmla="*/ 660400 h 5016568"/>
              <a:gd name="connsiteX16" fmla="*/ 2095500 w 8115300"/>
              <a:gd name="connsiteY16" fmla="*/ 685800 h 5016568"/>
              <a:gd name="connsiteX17" fmla="*/ 2133600 w 8115300"/>
              <a:gd name="connsiteY17" fmla="*/ 736600 h 5016568"/>
              <a:gd name="connsiteX18" fmla="*/ 2171700 w 8115300"/>
              <a:gd name="connsiteY18" fmla="*/ 762000 h 5016568"/>
              <a:gd name="connsiteX19" fmla="*/ 2247900 w 8115300"/>
              <a:gd name="connsiteY19" fmla="*/ 838200 h 5016568"/>
              <a:gd name="connsiteX20" fmla="*/ 2286000 w 8115300"/>
              <a:gd name="connsiteY20" fmla="*/ 876300 h 5016568"/>
              <a:gd name="connsiteX21" fmla="*/ 2387600 w 8115300"/>
              <a:gd name="connsiteY21" fmla="*/ 990600 h 5016568"/>
              <a:gd name="connsiteX22" fmla="*/ 2489200 w 8115300"/>
              <a:gd name="connsiteY22" fmla="*/ 1104900 h 5016568"/>
              <a:gd name="connsiteX23" fmla="*/ 2527300 w 8115300"/>
              <a:gd name="connsiteY23" fmla="*/ 1155700 h 5016568"/>
              <a:gd name="connsiteX24" fmla="*/ 2616200 w 8115300"/>
              <a:gd name="connsiteY24" fmla="*/ 1219200 h 5016568"/>
              <a:gd name="connsiteX25" fmla="*/ 2641600 w 8115300"/>
              <a:gd name="connsiteY25" fmla="*/ 1257300 h 5016568"/>
              <a:gd name="connsiteX26" fmla="*/ 2679700 w 8115300"/>
              <a:gd name="connsiteY26" fmla="*/ 1270000 h 5016568"/>
              <a:gd name="connsiteX27" fmla="*/ 2755900 w 8115300"/>
              <a:gd name="connsiteY27" fmla="*/ 1320800 h 5016568"/>
              <a:gd name="connsiteX28" fmla="*/ 2794000 w 8115300"/>
              <a:gd name="connsiteY28" fmla="*/ 1346200 h 5016568"/>
              <a:gd name="connsiteX29" fmla="*/ 2882900 w 8115300"/>
              <a:gd name="connsiteY29" fmla="*/ 1409700 h 5016568"/>
              <a:gd name="connsiteX30" fmla="*/ 2921000 w 8115300"/>
              <a:gd name="connsiteY30" fmla="*/ 1447800 h 5016568"/>
              <a:gd name="connsiteX31" fmla="*/ 3022600 w 8115300"/>
              <a:gd name="connsiteY31" fmla="*/ 1498600 h 5016568"/>
              <a:gd name="connsiteX32" fmla="*/ 3098800 w 8115300"/>
              <a:gd name="connsiteY32" fmla="*/ 1549400 h 5016568"/>
              <a:gd name="connsiteX33" fmla="*/ 3149600 w 8115300"/>
              <a:gd name="connsiteY33" fmla="*/ 1574800 h 5016568"/>
              <a:gd name="connsiteX34" fmla="*/ 3225800 w 8115300"/>
              <a:gd name="connsiteY34" fmla="*/ 1625600 h 5016568"/>
              <a:gd name="connsiteX35" fmla="*/ 3314700 w 8115300"/>
              <a:gd name="connsiteY35" fmla="*/ 1689100 h 5016568"/>
              <a:gd name="connsiteX36" fmla="*/ 3378200 w 8115300"/>
              <a:gd name="connsiteY36" fmla="*/ 1727200 h 5016568"/>
              <a:gd name="connsiteX37" fmla="*/ 3416300 w 8115300"/>
              <a:gd name="connsiteY37" fmla="*/ 1752600 h 5016568"/>
              <a:gd name="connsiteX38" fmla="*/ 3479800 w 8115300"/>
              <a:gd name="connsiteY38" fmla="*/ 1765300 h 5016568"/>
              <a:gd name="connsiteX39" fmla="*/ 3581400 w 8115300"/>
              <a:gd name="connsiteY39" fmla="*/ 1841500 h 5016568"/>
              <a:gd name="connsiteX40" fmla="*/ 3619500 w 8115300"/>
              <a:gd name="connsiteY40" fmla="*/ 1879600 h 5016568"/>
              <a:gd name="connsiteX41" fmla="*/ 3670300 w 8115300"/>
              <a:gd name="connsiteY41" fmla="*/ 1905000 h 5016568"/>
              <a:gd name="connsiteX42" fmla="*/ 3746500 w 8115300"/>
              <a:gd name="connsiteY42" fmla="*/ 1981200 h 5016568"/>
              <a:gd name="connsiteX43" fmla="*/ 3784600 w 8115300"/>
              <a:gd name="connsiteY43" fmla="*/ 2019300 h 5016568"/>
              <a:gd name="connsiteX44" fmla="*/ 3848100 w 8115300"/>
              <a:gd name="connsiteY44" fmla="*/ 2057400 h 5016568"/>
              <a:gd name="connsiteX45" fmla="*/ 3898900 w 8115300"/>
              <a:gd name="connsiteY45" fmla="*/ 2095500 h 5016568"/>
              <a:gd name="connsiteX46" fmla="*/ 3987800 w 8115300"/>
              <a:gd name="connsiteY46" fmla="*/ 2146300 h 5016568"/>
              <a:gd name="connsiteX47" fmla="*/ 4038600 w 8115300"/>
              <a:gd name="connsiteY47" fmla="*/ 2184400 h 5016568"/>
              <a:gd name="connsiteX48" fmla="*/ 4102100 w 8115300"/>
              <a:gd name="connsiteY48" fmla="*/ 2222500 h 5016568"/>
              <a:gd name="connsiteX49" fmla="*/ 4216400 w 8115300"/>
              <a:gd name="connsiteY49" fmla="*/ 2311400 h 5016568"/>
              <a:gd name="connsiteX50" fmla="*/ 4241800 w 8115300"/>
              <a:gd name="connsiteY50" fmla="*/ 2349500 h 5016568"/>
              <a:gd name="connsiteX51" fmla="*/ 4279900 w 8115300"/>
              <a:gd name="connsiteY51" fmla="*/ 2374900 h 5016568"/>
              <a:gd name="connsiteX52" fmla="*/ 4330700 w 8115300"/>
              <a:gd name="connsiteY52" fmla="*/ 2413000 h 5016568"/>
              <a:gd name="connsiteX53" fmla="*/ 4368800 w 8115300"/>
              <a:gd name="connsiteY53" fmla="*/ 2451100 h 5016568"/>
              <a:gd name="connsiteX54" fmla="*/ 4432300 w 8115300"/>
              <a:gd name="connsiteY54" fmla="*/ 2463800 h 5016568"/>
              <a:gd name="connsiteX55" fmla="*/ 4508500 w 8115300"/>
              <a:gd name="connsiteY55" fmla="*/ 2527300 h 5016568"/>
              <a:gd name="connsiteX56" fmla="*/ 4546600 w 8115300"/>
              <a:gd name="connsiteY56" fmla="*/ 2552700 h 5016568"/>
              <a:gd name="connsiteX57" fmla="*/ 4584700 w 8115300"/>
              <a:gd name="connsiteY57" fmla="*/ 2590800 h 5016568"/>
              <a:gd name="connsiteX58" fmla="*/ 4622800 w 8115300"/>
              <a:gd name="connsiteY58" fmla="*/ 2616200 h 5016568"/>
              <a:gd name="connsiteX59" fmla="*/ 4699000 w 8115300"/>
              <a:gd name="connsiteY59" fmla="*/ 2679700 h 5016568"/>
              <a:gd name="connsiteX60" fmla="*/ 4813300 w 8115300"/>
              <a:gd name="connsiteY60" fmla="*/ 2743200 h 5016568"/>
              <a:gd name="connsiteX61" fmla="*/ 4889500 w 8115300"/>
              <a:gd name="connsiteY61" fmla="*/ 2806700 h 5016568"/>
              <a:gd name="connsiteX62" fmla="*/ 4927600 w 8115300"/>
              <a:gd name="connsiteY62" fmla="*/ 2819400 h 5016568"/>
              <a:gd name="connsiteX63" fmla="*/ 4978400 w 8115300"/>
              <a:gd name="connsiteY63" fmla="*/ 2857500 h 5016568"/>
              <a:gd name="connsiteX64" fmla="*/ 5054600 w 8115300"/>
              <a:gd name="connsiteY64" fmla="*/ 2933700 h 5016568"/>
              <a:gd name="connsiteX65" fmla="*/ 5092700 w 8115300"/>
              <a:gd name="connsiteY65" fmla="*/ 2959100 h 5016568"/>
              <a:gd name="connsiteX66" fmla="*/ 5168900 w 8115300"/>
              <a:gd name="connsiteY66" fmla="*/ 2997200 h 5016568"/>
              <a:gd name="connsiteX67" fmla="*/ 5245100 w 8115300"/>
              <a:gd name="connsiteY67" fmla="*/ 3073400 h 5016568"/>
              <a:gd name="connsiteX68" fmla="*/ 5346700 w 8115300"/>
              <a:gd name="connsiteY68" fmla="*/ 3136900 h 5016568"/>
              <a:gd name="connsiteX69" fmla="*/ 5422900 w 8115300"/>
              <a:gd name="connsiteY69" fmla="*/ 3187700 h 5016568"/>
              <a:gd name="connsiteX70" fmla="*/ 5461000 w 8115300"/>
              <a:gd name="connsiteY70" fmla="*/ 3225800 h 5016568"/>
              <a:gd name="connsiteX71" fmla="*/ 5549900 w 8115300"/>
              <a:gd name="connsiteY71" fmla="*/ 3276600 h 5016568"/>
              <a:gd name="connsiteX72" fmla="*/ 5638800 w 8115300"/>
              <a:gd name="connsiteY72" fmla="*/ 3340100 h 5016568"/>
              <a:gd name="connsiteX73" fmla="*/ 5676900 w 8115300"/>
              <a:gd name="connsiteY73" fmla="*/ 3365500 h 5016568"/>
              <a:gd name="connsiteX74" fmla="*/ 5715000 w 8115300"/>
              <a:gd name="connsiteY74" fmla="*/ 3403600 h 5016568"/>
              <a:gd name="connsiteX75" fmla="*/ 5816600 w 8115300"/>
              <a:gd name="connsiteY75" fmla="*/ 3479800 h 5016568"/>
              <a:gd name="connsiteX76" fmla="*/ 5854700 w 8115300"/>
              <a:gd name="connsiteY76" fmla="*/ 3505200 h 5016568"/>
              <a:gd name="connsiteX77" fmla="*/ 5892800 w 8115300"/>
              <a:gd name="connsiteY77" fmla="*/ 3543300 h 5016568"/>
              <a:gd name="connsiteX78" fmla="*/ 5943600 w 8115300"/>
              <a:gd name="connsiteY78" fmla="*/ 3568700 h 5016568"/>
              <a:gd name="connsiteX79" fmla="*/ 6019800 w 8115300"/>
              <a:gd name="connsiteY79" fmla="*/ 3619500 h 5016568"/>
              <a:gd name="connsiteX80" fmla="*/ 6108700 w 8115300"/>
              <a:gd name="connsiteY80" fmla="*/ 3695700 h 5016568"/>
              <a:gd name="connsiteX81" fmla="*/ 6197600 w 8115300"/>
              <a:gd name="connsiteY81" fmla="*/ 3784600 h 5016568"/>
              <a:gd name="connsiteX82" fmla="*/ 6261100 w 8115300"/>
              <a:gd name="connsiteY82" fmla="*/ 3848100 h 5016568"/>
              <a:gd name="connsiteX83" fmla="*/ 6299200 w 8115300"/>
              <a:gd name="connsiteY83" fmla="*/ 3873500 h 5016568"/>
              <a:gd name="connsiteX84" fmla="*/ 6375400 w 8115300"/>
              <a:gd name="connsiteY84" fmla="*/ 3949700 h 5016568"/>
              <a:gd name="connsiteX85" fmla="*/ 6464300 w 8115300"/>
              <a:gd name="connsiteY85" fmla="*/ 3987800 h 5016568"/>
              <a:gd name="connsiteX86" fmla="*/ 6540500 w 8115300"/>
              <a:gd name="connsiteY86" fmla="*/ 4064000 h 5016568"/>
              <a:gd name="connsiteX87" fmla="*/ 6642100 w 8115300"/>
              <a:gd name="connsiteY87" fmla="*/ 4127500 h 5016568"/>
              <a:gd name="connsiteX88" fmla="*/ 6680200 w 8115300"/>
              <a:gd name="connsiteY88" fmla="*/ 4165600 h 5016568"/>
              <a:gd name="connsiteX89" fmla="*/ 6807200 w 8115300"/>
              <a:gd name="connsiteY89" fmla="*/ 4254500 h 5016568"/>
              <a:gd name="connsiteX90" fmla="*/ 6870700 w 8115300"/>
              <a:gd name="connsiteY90" fmla="*/ 4330700 h 5016568"/>
              <a:gd name="connsiteX91" fmla="*/ 6985000 w 8115300"/>
              <a:gd name="connsiteY91" fmla="*/ 4394200 h 5016568"/>
              <a:gd name="connsiteX92" fmla="*/ 7086600 w 8115300"/>
              <a:gd name="connsiteY92" fmla="*/ 4457700 h 5016568"/>
              <a:gd name="connsiteX93" fmla="*/ 7137400 w 8115300"/>
              <a:gd name="connsiteY93" fmla="*/ 4483100 h 5016568"/>
              <a:gd name="connsiteX94" fmla="*/ 7188200 w 8115300"/>
              <a:gd name="connsiteY94" fmla="*/ 4521200 h 5016568"/>
              <a:gd name="connsiteX95" fmla="*/ 7226300 w 8115300"/>
              <a:gd name="connsiteY95" fmla="*/ 4533900 h 5016568"/>
              <a:gd name="connsiteX96" fmla="*/ 7302500 w 8115300"/>
              <a:gd name="connsiteY96" fmla="*/ 4584700 h 5016568"/>
              <a:gd name="connsiteX97" fmla="*/ 7340600 w 8115300"/>
              <a:gd name="connsiteY97" fmla="*/ 4610100 h 5016568"/>
              <a:gd name="connsiteX98" fmla="*/ 7391400 w 8115300"/>
              <a:gd name="connsiteY98" fmla="*/ 4648200 h 5016568"/>
              <a:gd name="connsiteX99" fmla="*/ 7518400 w 8115300"/>
              <a:gd name="connsiteY99" fmla="*/ 4711700 h 5016568"/>
              <a:gd name="connsiteX100" fmla="*/ 7556500 w 8115300"/>
              <a:gd name="connsiteY100" fmla="*/ 4749800 h 5016568"/>
              <a:gd name="connsiteX101" fmla="*/ 7683500 w 8115300"/>
              <a:gd name="connsiteY101" fmla="*/ 4826000 h 5016568"/>
              <a:gd name="connsiteX102" fmla="*/ 7721600 w 8115300"/>
              <a:gd name="connsiteY102" fmla="*/ 4864100 h 5016568"/>
              <a:gd name="connsiteX103" fmla="*/ 7759700 w 8115300"/>
              <a:gd name="connsiteY103" fmla="*/ 4876800 h 5016568"/>
              <a:gd name="connsiteX104" fmla="*/ 7899400 w 8115300"/>
              <a:gd name="connsiteY104" fmla="*/ 4940300 h 5016568"/>
              <a:gd name="connsiteX105" fmla="*/ 8013700 w 8115300"/>
              <a:gd name="connsiteY105" fmla="*/ 4991100 h 5016568"/>
              <a:gd name="connsiteX106" fmla="*/ 8115300 w 8115300"/>
              <a:gd name="connsiteY106" fmla="*/ 5016500 h 5016568"/>
              <a:gd name="connsiteX0" fmla="*/ 0 w 8115300"/>
              <a:gd name="connsiteY0" fmla="*/ 0 h 5016568"/>
              <a:gd name="connsiteX1" fmla="*/ 977900 w 8115300"/>
              <a:gd name="connsiteY1" fmla="*/ 38100 h 5016568"/>
              <a:gd name="connsiteX2" fmla="*/ 1257300 w 8115300"/>
              <a:gd name="connsiteY2" fmla="*/ 254000 h 5016568"/>
              <a:gd name="connsiteX3" fmla="*/ 1333500 w 8115300"/>
              <a:gd name="connsiteY3" fmla="*/ 304800 h 5016568"/>
              <a:gd name="connsiteX4" fmla="*/ 1422400 w 8115300"/>
              <a:gd name="connsiteY4" fmla="*/ 355600 h 5016568"/>
              <a:gd name="connsiteX5" fmla="*/ 1485900 w 8115300"/>
              <a:gd name="connsiteY5" fmla="*/ 393700 h 5016568"/>
              <a:gd name="connsiteX6" fmla="*/ 1625600 w 8115300"/>
              <a:gd name="connsiteY6" fmla="*/ 482600 h 5016568"/>
              <a:gd name="connsiteX7" fmla="*/ 1701800 w 8115300"/>
              <a:gd name="connsiteY7" fmla="*/ 520700 h 5016568"/>
              <a:gd name="connsiteX8" fmla="*/ 1765300 w 8115300"/>
              <a:gd name="connsiteY8" fmla="*/ 546100 h 5016568"/>
              <a:gd name="connsiteX9" fmla="*/ 1803400 w 8115300"/>
              <a:gd name="connsiteY9" fmla="*/ 558800 h 5016568"/>
              <a:gd name="connsiteX10" fmla="*/ 1841500 w 8115300"/>
              <a:gd name="connsiteY10" fmla="*/ 584200 h 5016568"/>
              <a:gd name="connsiteX11" fmla="*/ 1879600 w 8115300"/>
              <a:gd name="connsiteY11" fmla="*/ 596900 h 5016568"/>
              <a:gd name="connsiteX12" fmla="*/ 1930400 w 8115300"/>
              <a:gd name="connsiteY12" fmla="*/ 622300 h 5016568"/>
              <a:gd name="connsiteX13" fmla="*/ 1968500 w 8115300"/>
              <a:gd name="connsiteY13" fmla="*/ 635000 h 5016568"/>
              <a:gd name="connsiteX14" fmla="*/ 2019300 w 8115300"/>
              <a:gd name="connsiteY14" fmla="*/ 660400 h 5016568"/>
              <a:gd name="connsiteX15" fmla="*/ 2095500 w 8115300"/>
              <a:gd name="connsiteY15" fmla="*/ 685800 h 5016568"/>
              <a:gd name="connsiteX16" fmla="*/ 2133600 w 8115300"/>
              <a:gd name="connsiteY16" fmla="*/ 736600 h 5016568"/>
              <a:gd name="connsiteX17" fmla="*/ 2171700 w 8115300"/>
              <a:gd name="connsiteY17" fmla="*/ 762000 h 5016568"/>
              <a:gd name="connsiteX18" fmla="*/ 2247900 w 8115300"/>
              <a:gd name="connsiteY18" fmla="*/ 838200 h 5016568"/>
              <a:gd name="connsiteX19" fmla="*/ 2286000 w 8115300"/>
              <a:gd name="connsiteY19" fmla="*/ 876300 h 5016568"/>
              <a:gd name="connsiteX20" fmla="*/ 2387600 w 8115300"/>
              <a:gd name="connsiteY20" fmla="*/ 990600 h 5016568"/>
              <a:gd name="connsiteX21" fmla="*/ 2489200 w 8115300"/>
              <a:gd name="connsiteY21" fmla="*/ 1104900 h 5016568"/>
              <a:gd name="connsiteX22" fmla="*/ 2527300 w 8115300"/>
              <a:gd name="connsiteY22" fmla="*/ 1155700 h 5016568"/>
              <a:gd name="connsiteX23" fmla="*/ 2616200 w 8115300"/>
              <a:gd name="connsiteY23" fmla="*/ 1219200 h 5016568"/>
              <a:gd name="connsiteX24" fmla="*/ 2641600 w 8115300"/>
              <a:gd name="connsiteY24" fmla="*/ 1257300 h 5016568"/>
              <a:gd name="connsiteX25" fmla="*/ 2679700 w 8115300"/>
              <a:gd name="connsiteY25" fmla="*/ 1270000 h 5016568"/>
              <a:gd name="connsiteX26" fmla="*/ 2755900 w 8115300"/>
              <a:gd name="connsiteY26" fmla="*/ 1320800 h 5016568"/>
              <a:gd name="connsiteX27" fmla="*/ 2794000 w 8115300"/>
              <a:gd name="connsiteY27" fmla="*/ 1346200 h 5016568"/>
              <a:gd name="connsiteX28" fmla="*/ 2882900 w 8115300"/>
              <a:gd name="connsiteY28" fmla="*/ 1409700 h 5016568"/>
              <a:gd name="connsiteX29" fmla="*/ 2921000 w 8115300"/>
              <a:gd name="connsiteY29" fmla="*/ 1447800 h 5016568"/>
              <a:gd name="connsiteX30" fmla="*/ 3022600 w 8115300"/>
              <a:gd name="connsiteY30" fmla="*/ 1498600 h 5016568"/>
              <a:gd name="connsiteX31" fmla="*/ 3098800 w 8115300"/>
              <a:gd name="connsiteY31" fmla="*/ 1549400 h 5016568"/>
              <a:gd name="connsiteX32" fmla="*/ 3149600 w 8115300"/>
              <a:gd name="connsiteY32" fmla="*/ 1574800 h 5016568"/>
              <a:gd name="connsiteX33" fmla="*/ 3225800 w 8115300"/>
              <a:gd name="connsiteY33" fmla="*/ 1625600 h 5016568"/>
              <a:gd name="connsiteX34" fmla="*/ 3314700 w 8115300"/>
              <a:gd name="connsiteY34" fmla="*/ 1689100 h 5016568"/>
              <a:gd name="connsiteX35" fmla="*/ 3378200 w 8115300"/>
              <a:gd name="connsiteY35" fmla="*/ 1727200 h 5016568"/>
              <a:gd name="connsiteX36" fmla="*/ 3416300 w 8115300"/>
              <a:gd name="connsiteY36" fmla="*/ 1752600 h 5016568"/>
              <a:gd name="connsiteX37" fmla="*/ 3479800 w 8115300"/>
              <a:gd name="connsiteY37" fmla="*/ 1765300 h 5016568"/>
              <a:gd name="connsiteX38" fmla="*/ 3581400 w 8115300"/>
              <a:gd name="connsiteY38" fmla="*/ 1841500 h 5016568"/>
              <a:gd name="connsiteX39" fmla="*/ 3619500 w 8115300"/>
              <a:gd name="connsiteY39" fmla="*/ 1879600 h 5016568"/>
              <a:gd name="connsiteX40" fmla="*/ 3670300 w 8115300"/>
              <a:gd name="connsiteY40" fmla="*/ 1905000 h 5016568"/>
              <a:gd name="connsiteX41" fmla="*/ 3746500 w 8115300"/>
              <a:gd name="connsiteY41" fmla="*/ 1981200 h 5016568"/>
              <a:gd name="connsiteX42" fmla="*/ 3784600 w 8115300"/>
              <a:gd name="connsiteY42" fmla="*/ 2019300 h 5016568"/>
              <a:gd name="connsiteX43" fmla="*/ 3848100 w 8115300"/>
              <a:gd name="connsiteY43" fmla="*/ 2057400 h 5016568"/>
              <a:gd name="connsiteX44" fmla="*/ 3898900 w 8115300"/>
              <a:gd name="connsiteY44" fmla="*/ 2095500 h 5016568"/>
              <a:gd name="connsiteX45" fmla="*/ 3987800 w 8115300"/>
              <a:gd name="connsiteY45" fmla="*/ 2146300 h 5016568"/>
              <a:gd name="connsiteX46" fmla="*/ 4038600 w 8115300"/>
              <a:gd name="connsiteY46" fmla="*/ 2184400 h 5016568"/>
              <a:gd name="connsiteX47" fmla="*/ 4102100 w 8115300"/>
              <a:gd name="connsiteY47" fmla="*/ 2222500 h 5016568"/>
              <a:gd name="connsiteX48" fmla="*/ 4216400 w 8115300"/>
              <a:gd name="connsiteY48" fmla="*/ 2311400 h 5016568"/>
              <a:gd name="connsiteX49" fmla="*/ 4241800 w 8115300"/>
              <a:gd name="connsiteY49" fmla="*/ 2349500 h 5016568"/>
              <a:gd name="connsiteX50" fmla="*/ 4279900 w 8115300"/>
              <a:gd name="connsiteY50" fmla="*/ 2374900 h 5016568"/>
              <a:gd name="connsiteX51" fmla="*/ 4330700 w 8115300"/>
              <a:gd name="connsiteY51" fmla="*/ 2413000 h 5016568"/>
              <a:gd name="connsiteX52" fmla="*/ 4368800 w 8115300"/>
              <a:gd name="connsiteY52" fmla="*/ 2451100 h 5016568"/>
              <a:gd name="connsiteX53" fmla="*/ 4432300 w 8115300"/>
              <a:gd name="connsiteY53" fmla="*/ 2463800 h 5016568"/>
              <a:gd name="connsiteX54" fmla="*/ 4508500 w 8115300"/>
              <a:gd name="connsiteY54" fmla="*/ 2527300 h 5016568"/>
              <a:gd name="connsiteX55" fmla="*/ 4546600 w 8115300"/>
              <a:gd name="connsiteY55" fmla="*/ 2552700 h 5016568"/>
              <a:gd name="connsiteX56" fmla="*/ 4584700 w 8115300"/>
              <a:gd name="connsiteY56" fmla="*/ 2590800 h 5016568"/>
              <a:gd name="connsiteX57" fmla="*/ 4622800 w 8115300"/>
              <a:gd name="connsiteY57" fmla="*/ 2616200 h 5016568"/>
              <a:gd name="connsiteX58" fmla="*/ 4699000 w 8115300"/>
              <a:gd name="connsiteY58" fmla="*/ 2679700 h 5016568"/>
              <a:gd name="connsiteX59" fmla="*/ 4813300 w 8115300"/>
              <a:gd name="connsiteY59" fmla="*/ 2743200 h 5016568"/>
              <a:gd name="connsiteX60" fmla="*/ 4889500 w 8115300"/>
              <a:gd name="connsiteY60" fmla="*/ 2806700 h 5016568"/>
              <a:gd name="connsiteX61" fmla="*/ 4927600 w 8115300"/>
              <a:gd name="connsiteY61" fmla="*/ 2819400 h 5016568"/>
              <a:gd name="connsiteX62" fmla="*/ 4978400 w 8115300"/>
              <a:gd name="connsiteY62" fmla="*/ 2857500 h 5016568"/>
              <a:gd name="connsiteX63" fmla="*/ 5054600 w 8115300"/>
              <a:gd name="connsiteY63" fmla="*/ 2933700 h 5016568"/>
              <a:gd name="connsiteX64" fmla="*/ 5092700 w 8115300"/>
              <a:gd name="connsiteY64" fmla="*/ 2959100 h 5016568"/>
              <a:gd name="connsiteX65" fmla="*/ 5168900 w 8115300"/>
              <a:gd name="connsiteY65" fmla="*/ 2997200 h 5016568"/>
              <a:gd name="connsiteX66" fmla="*/ 5245100 w 8115300"/>
              <a:gd name="connsiteY66" fmla="*/ 3073400 h 5016568"/>
              <a:gd name="connsiteX67" fmla="*/ 5346700 w 8115300"/>
              <a:gd name="connsiteY67" fmla="*/ 3136900 h 5016568"/>
              <a:gd name="connsiteX68" fmla="*/ 5422900 w 8115300"/>
              <a:gd name="connsiteY68" fmla="*/ 3187700 h 5016568"/>
              <a:gd name="connsiteX69" fmla="*/ 5461000 w 8115300"/>
              <a:gd name="connsiteY69" fmla="*/ 3225800 h 5016568"/>
              <a:gd name="connsiteX70" fmla="*/ 5549900 w 8115300"/>
              <a:gd name="connsiteY70" fmla="*/ 3276600 h 5016568"/>
              <a:gd name="connsiteX71" fmla="*/ 5638800 w 8115300"/>
              <a:gd name="connsiteY71" fmla="*/ 3340100 h 5016568"/>
              <a:gd name="connsiteX72" fmla="*/ 5676900 w 8115300"/>
              <a:gd name="connsiteY72" fmla="*/ 3365500 h 5016568"/>
              <a:gd name="connsiteX73" fmla="*/ 5715000 w 8115300"/>
              <a:gd name="connsiteY73" fmla="*/ 3403600 h 5016568"/>
              <a:gd name="connsiteX74" fmla="*/ 5816600 w 8115300"/>
              <a:gd name="connsiteY74" fmla="*/ 3479800 h 5016568"/>
              <a:gd name="connsiteX75" fmla="*/ 5854700 w 8115300"/>
              <a:gd name="connsiteY75" fmla="*/ 3505200 h 5016568"/>
              <a:gd name="connsiteX76" fmla="*/ 5892800 w 8115300"/>
              <a:gd name="connsiteY76" fmla="*/ 3543300 h 5016568"/>
              <a:gd name="connsiteX77" fmla="*/ 5943600 w 8115300"/>
              <a:gd name="connsiteY77" fmla="*/ 3568700 h 5016568"/>
              <a:gd name="connsiteX78" fmla="*/ 6019800 w 8115300"/>
              <a:gd name="connsiteY78" fmla="*/ 3619500 h 5016568"/>
              <a:gd name="connsiteX79" fmla="*/ 6108700 w 8115300"/>
              <a:gd name="connsiteY79" fmla="*/ 3695700 h 5016568"/>
              <a:gd name="connsiteX80" fmla="*/ 6197600 w 8115300"/>
              <a:gd name="connsiteY80" fmla="*/ 3784600 h 5016568"/>
              <a:gd name="connsiteX81" fmla="*/ 6261100 w 8115300"/>
              <a:gd name="connsiteY81" fmla="*/ 3848100 h 5016568"/>
              <a:gd name="connsiteX82" fmla="*/ 6299200 w 8115300"/>
              <a:gd name="connsiteY82" fmla="*/ 3873500 h 5016568"/>
              <a:gd name="connsiteX83" fmla="*/ 6375400 w 8115300"/>
              <a:gd name="connsiteY83" fmla="*/ 3949700 h 5016568"/>
              <a:gd name="connsiteX84" fmla="*/ 6464300 w 8115300"/>
              <a:gd name="connsiteY84" fmla="*/ 3987800 h 5016568"/>
              <a:gd name="connsiteX85" fmla="*/ 6540500 w 8115300"/>
              <a:gd name="connsiteY85" fmla="*/ 4064000 h 5016568"/>
              <a:gd name="connsiteX86" fmla="*/ 6642100 w 8115300"/>
              <a:gd name="connsiteY86" fmla="*/ 4127500 h 5016568"/>
              <a:gd name="connsiteX87" fmla="*/ 6680200 w 8115300"/>
              <a:gd name="connsiteY87" fmla="*/ 4165600 h 5016568"/>
              <a:gd name="connsiteX88" fmla="*/ 6807200 w 8115300"/>
              <a:gd name="connsiteY88" fmla="*/ 4254500 h 5016568"/>
              <a:gd name="connsiteX89" fmla="*/ 6870700 w 8115300"/>
              <a:gd name="connsiteY89" fmla="*/ 4330700 h 5016568"/>
              <a:gd name="connsiteX90" fmla="*/ 6985000 w 8115300"/>
              <a:gd name="connsiteY90" fmla="*/ 4394200 h 5016568"/>
              <a:gd name="connsiteX91" fmla="*/ 7086600 w 8115300"/>
              <a:gd name="connsiteY91" fmla="*/ 4457700 h 5016568"/>
              <a:gd name="connsiteX92" fmla="*/ 7137400 w 8115300"/>
              <a:gd name="connsiteY92" fmla="*/ 4483100 h 5016568"/>
              <a:gd name="connsiteX93" fmla="*/ 7188200 w 8115300"/>
              <a:gd name="connsiteY93" fmla="*/ 4521200 h 5016568"/>
              <a:gd name="connsiteX94" fmla="*/ 7226300 w 8115300"/>
              <a:gd name="connsiteY94" fmla="*/ 4533900 h 5016568"/>
              <a:gd name="connsiteX95" fmla="*/ 7302500 w 8115300"/>
              <a:gd name="connsiteY95" fmla="*/ 4584700 h 5016568"/>
              <a:gd name="connsiteX96" fmla="*/ 7340600 w 8115300"/>
              <a:gd name="connsiteY96" fmla="*/ 4610100 h 5016568"/>
              <a:gd name="connsiteX97" fmla="*/ 7391400 w 8115300"/>
              <a:gd name="connsiteY97" fmla="*/ 4648200 h 5016568"/>
              <a:gd name="connsiteX98" fmla="*/ 7518400 w 8115300"/>
              <a:gd name="connsiteY98" fmla="*/ 4711700 h 5016568"/>
              <a:gd name="connsiteX99" fmla="*/ 7556500 w 8115300"/>
              <a:gd name="connsiteY99" fmla="*/ 4749800 h 5016568"/>
              <a:gd name="connsiteX100" fmla="*/ 7683500 w 8115300"/>
              <a:gd name="connsiteY100" fmla="*/ 4826000 h 5016568"/>
              <a:gd name="connsiteX101" fmla="*/ 7721600 w 8115300"/>
              <a:gd name="connsiteY101" fmla="*/ 4864100 h 5016568"/>
              <a:gd name="connsiteX102" fmla="*/ 7759700 w 8115300"/>
              <a:gd name="connsiteY102" fmla="*/ 4876800 h 5016568"/>
              <a:gd name="connsiteX103" fmla="*/ 7899400 w 8115300"/>
              <a:gd name="connsiteY103" fmla="*/ 4940300 h 5016568"/>
              <a:gd name="connsiteX104" fmla="*/ 8013700 w 8115300"/>
              <a:gd name="connsiteY104" fmla="*/ 4991100 h 5016568"/>
              <a:gd name="connsiteX105" fmla="*/ 8115300 w 8115300"/>
              <a:gd name="connsiteY105" fmla="*/ 5016500 h 5016568"/>
              <a:gd name="connsiteX0" fmla="*/ 0 w 8115300"/>
              <a:gd name="connsiteY0" fmla="*/ 0 h 5016568"/>
              <a:gd name="connsiteX1" fmla="*/ 977900 w 8115300"/>
              <a:gd name="connsiteY1" fmla="*/ 38100 h 5016568"/>
              <a:gd name="connsiteX2" fmla="*/ 1333500 w 8115300"/>
              <a:gd name="connsiteY2" fmla="*/ 304800 h 5016568"/>
              <a:gd name="connsiteX3" fmla="*/ 1422400 w 8115300"/>
              <a:gd name="connsiteY3" fmla="*/ 355600 h 5016568"/>
              <a:gd name="connsiteX4" fmla="*/ 1485900 w 8115300"/>
              <a:gd name="connsiteY4" fmla="*/ 393700 h 5016568"/>
              <a:gd name="connsiteX5" fmla="*/ 1625600 w 8115300"/>
              <a:gd name="connsiteY5" fmla="*/ 482600 h 5016568"/>
              <a:gd name="connsiteX6" fmla="*/ 1701800 w 8115300"/>
              <a:gd name="connsiteY6" fmla="*/ 520700 h 5016568"/>
              <a:gd name="connsiteX7" fmla="*/ 1765300 w 8115300"/>
              <a:gd name="connsiteY7" fmla="*/ 546100 h 5016568"/>
              <a:gd name="connsiteX8" fmla="*/ 1803400 w 8115300"/>
              <a:gd name="connsiteY8" fmla="*/ 558800 h 5016568"/>
              <a:gd name="connsiteX9" fmla="*/ 1841500 w 8115300"/>
              <a:gd name="connsiteY9" fmla="*/ 584200 h 5016568"/>
              <a:gd name="connsiteX10" fmla="*/ 1879600 w 8115300"/>
              <a:gd name="connsiteY10" fmla="*/ 596900 h 5016568"/>
              <a:gd name="connsiteX11" fmla="*/ 1930400 w 8115300"/>
              <a:gd name="connsiteY11" fmla="*/ 622300 h 5016568"/>
              <a:gd name="connsiteX12" fmla="*/ 1968500 w 8115300"/>
              <a:gd name="connsiteY12" fmla="*/ 635000 h 5016568"/>
              <a:gd name="connsiteX13" fmla="*/ 2019300 w 8115300"/>
              <a:gd name="connsiteY13" fmla="*/ 660400 h 5016568"/>
              <a:gd name="connsiteX14" fmla="*/ 2095500 w 8115300"/>
              <a:gd name="connsiteY14" fmla="*/ 685800 h 5016568"/>
              <a:gd name="connsiteX15" fmla="*/ 2133600 w 8115300"/>
              <a:gd name="connsiteY15" fmla="*/ 736600 h 5016568"/>
              <a:gd name="connsiteX16" fmla="*/ 2171700 w 8115300"/>
              <a:gd name="connsiteY16" fmla="*/ 762000 h 5016568"/>
              <a:gd name="connsiteX17" fmla="*/ 2247900 w 8115300"/>
              <a:gd name="connsiteY17" fmla="*/ 838200 h 5016568"/>
              <a:gd name="connsiteX18" fmla="*/ 2286000 w 8115300"/>
              <a:gd name="connsiteY18" fmla="*/ 876300 h 5016568"/>
              <a:gd name="connsiteX19" fmla="*/ 2387600 w 8115300"/>
              <a:gd name="connsiteY19" fmla="*/ 990600 h 5016568"/>
              <a:gd name="connsiteX20" fmla="*/ 2489200 w 8115300"/>
              <a:gd name="connsiteY20" fmla="*/ 1104900 h 5016568"/>
              <a:gd name="connsiteX21" fmla="*/ 2527300 w 8115300"/>
              <a:gd name="connsiteY21" fmla="*/ 1155700 h 5016568"/>
              <a:gd name="connsiteX22" fmla="*/ 2616200 w 8115300"/>
              <a:gd name="connsiteY22" fmla="*/ 1219200 h 5016568"/>
              <a:gd name="connsiteX23" fmla="*/ 2641600 w 8115300"/>
              <a:gd name="connsiteY23" fmla="*/ 1257300 h 5016568"/>
              <a:gd name="connsiteX24" fmla="*/ 2679700 w 8115300"/>
              <a:gd name="connsiteY24" fmla="*/ 1270000 h 5016568"/>
              <a:gd name="connsiteX25" fmla="*/ 2755900 w 8115300"/>
              <a:gd name="connsiteY25" fmla="*/ 1320800 h 5016568"/>
              <a:gd name="connsiteX26" fmla="*/ 2794000 w 8115300"/>
              <a:gd name="connsiteY26" fmla="*/ 1346200 h 5016568"/>
              <a:gd name="connsiteX27" fmla="*/ 2882900 w 8115300"/>
              <a:gd name="connsiteY27" fmla="*/ 1409700 h 5016568"/>
              <a:gd name="connsiteX28" fmla="*/ 2921000 w 8115300"/>
              <a:gd name="connsiteY28" fmla="*/ 1447800 h 5016568"/>
              <a:gd name="connsiteX29" fmla="*/ 3022600 w 8115300"/>
              <a:gd name="connsiteY29" fmla="*/ 1498600 h 5016568"/>
              <a:gd name="connsiteX30" fmla="*/ 3098800 w 8115300"/>
              <a:gd name="connsiteY30" fmla="*/ 1549400 h 5016568"/>
              <a:gd name="connsiteX31" fmla="*/ 3149600 w 8115300"/>
              <a:gd name="connsiteY31" fmla="*/ 1574800 h 5016568"/>
              <a:gd name="connsiteX32" fmla="*/ 3225800 w 8115300"/>
              <a:gd name="connsiteY32" fmla="*/ 1625600 h 5016568"/>
              <a:gd name="connsiteX33" fmla="*/ 3314700 w 8115300"/>
              <a:gd name="connsiteY33" fmla="*/ 1689100 h 5016568"/>
              <a:gd name="connsiteX34" fmla="*/ 3378200 w 8115300"/>
              <a:gd name="connsiteY34" fmla="*/ 1727200 h 5016568"/>
              <a:gd name="connsiteX35" fmla="*/ 3416300 w 8115300"/>
              <a:gd name="connsiteY35" fmla="*/ 1752600 h 5016568"/>
              <a:gd name="connsiteX36" fmla="*/ 3479800 w 8115300"/>
              <a:gd name="connsiteY36" fmla="*/ 1765300 h 5016568"/>
              <a:gd name="connsiteX37" fmla="*/ 3581400 w 8115300"/>
              <a:gd name="connsiteY37" fmla="*/ 1841500 h 5016568"/>
              <a:gd name="connsiteX38" fmla="*/ 3619500 w 8115300"/>
              <a:gd name="connsiteY38" fmla="*/ 1879600 h 5016568"/>
              <a:gd name="connsiteX39" fmla="*/ 3670300 w 8115300"/>
              <a:gd name="connsiteY39" fmla="*/ 1905000 h 5016568"/>
              <a:gd name="connsiteX40" fmla="*/ 3746500 w 8115300"/>
              <a:gd name="connsiteY40" fmla="*/ 1981200 h 5016568"/>
              <a:gd name="connsiteX41" fmla="*/ 3784600 w 8115300"/>
              <a:gd name="connsiteY41" fmla="*/ 2019300 h 5016568"/>
              <a:gd name="connsiteX42" fmla="*/ 3848100 w 8115300"/>
              <a:gd name="connsiteY42" fmla="*/ 2057400 h 5016568"/>
              <a:gd name="connsiteX43" fmla="*/ 3898900 w 8115300"/>
              <a:gd name="connsiteY43" fmla="*/ 2095500 h 5016568"/>
              <a:gd name="connsiteX44" fmla="*/ 3987800 w 8115300"/>
              <a:gd name="connsiteY44" fmla="*/ 2146300 h 5016568"/>
              <a:gd name="connsiteX45" fmla="*/ 4038600 w 8115300"/>
              <a:gd name="connsiteY45" fmla="*/ 2184400 h 5016568"/>
              <a:gd name="connsiteX46" fmla="*/ 4102100 w 8115300"/>
              <a:gd name="connsiteY46" fmla="*/ 2222500 h 5016568"/>
              <a:gd name="connsiteX47" fmla="*/ 4216400 w 8115300"/>
              <a:gd name="connsiteY47" fmla="*/ 2311400 h 5016568"/>
              <a:gd name="connsiteX48" fmla="*/ 4241800 w 8115300"/>
              <a:gd name="connsiteY48" fmla="*/ 2349500 h 5016568"/>
              <a:gd name="connsiteX49" fmla="*/ 4279900 w 8115300"/>
              <a:gd name="connsiteY49" fmla="*/ 2374900 h 5016568"/>
              <a:gd name="connsiteX50" fmla="*/ 4330700 w 8115300"/>
              <a:gd name="connsiteY50" fmla="*/ 2413000 h 5016568"/>
              <a:gd name="connsiteX51" fmla="*/ 4368800 w 8115300"/>
              <a:gd name="connsiteY51" fmla="*/ 2451100 h 5016568"/>
              <a:gd name="connsiteX52" fmla="*/ 4432300 w 8115300"/>
              <a:gd name="connsiteY52" fmla="*/ 2463800 h 5016568"/>
              <a:gd name="connsiteX53" fmla="*/ 4508500 w 8115300"/>
              <a:gd name="connsiteY53" fmla="*/ 2527300 h 5016568"/>
              <a:gd name="connsiteX54" fmla="*/ 4546600 w 8115300"/>
              <a:gd name="connsiteY54" fmla="*/ 2552700 h 5016568"/>
              <a:gd name="connsiteX55" fmla="*/ 4584700 w 8115300"/>
              <a:gd name="connsiteY55" fmla="*/ 2590800 h 5016568"/>
              <a:gd name="connsiteX56" fmla="*/ 4622800 w 8115300"/>
              <a:gd name="connsiteY56" fmla="*/ 2616200 h 5016568"/>
              <a:gd name="connsiteX57" fmla="*/ 4699000 w 8115300"/>
              <a:gd name="connsiteY57" fmla="*/ 2679700 h 5016568"/>
              <a:gd name="connsiteX58" fmla="*/ 4813300 w 8115300"/>
              <a:gd name="connsiteY58" fmla="*/ 2743200 h 5016568"/>
              <a:gd name="connsiteX59" fmla="*/ 4889500 w 8115300"/>
              <a:gd name="connsiteY59" fmla="*/ 2806700 h 5016568"/>
              <a:gd name="connsiteX60" fmla="*/ 4927600 w 8115300"/>
              <a:gd name="connsiteY60" fmla="*/ 2819400 h 5016568"/>
              <a:gd name="connsiteX61" fmla="*/ 4978400 w 8115300"/>
              <a:gd name="connsiteY61" fmla="*/ 2857500 h 5016568"/>
              <a:gd name="connsiteX62" fmla="*/ 5054600 w 8115300"/>
              <a:gd name="connsiteY62" fmla="*/ 2933700 h 5016568"/>
              <a:gd name="connsiteX63" fmla="*/ 5092700 w 8115300"/>
              <a:gd name="connsiteY63" fmla="*/ 2959100 h 5016568"/>
              <a:gd name="connsiteX64" fmla="*/ 5168900 w 8115300"/>
              <a:gd name="connsiteY64" fmla="*/ 2997200 h 5016568"/>
              <a:gd name="connsiteX65" fmla="*/ 5245100 w 8115300"/>
              <a:gd name="connsiteY65" fmla="*/ 3073400 h 5016568"/>
              <a:gd name="connsiteX66" fmla="*/ 5346700 w 8115300"/>
              <a:gd name="connsiteY66" fmla="*/ 3136900 h 5016568"/>
              <a:gd name="connsiteX67" fmla="*/ 5422900 w 8115300"/>
              <a:gd name="connsiteY67" fmla="*/ 3187700 h 5016568"/>
              <a:gd name="connsiteX68" fmla="*/ 5461000 w 8115300"/>
              <a:gd name="connsiteY68" fmla="*/ 3225800 h 5016568"/>
              <a:gd name="connsiteX69" fmla="*/ 5549900 w 8115300"/>
              <a:gd name="connsiteY69" fmla="*/ 3276600 h 5016568"/>
              <a:gd name="connsiteX70" fmla="*/ 5638800 w 8115300"/>
              <a:gd name="connsiteY70" fmla="*/ 3340100 h 5016568"/>
              <a:gd name="connsiteX71" fmla="*/ 5676900 w 8115300"/>
              <a:gd name="connsiteY71" fmla="*/ 3365500 h 5016568"/>
              <a:gd name="connsiteX72" fmla="*/ 5715000 w 8115300"/>
              <a:gd name="connsiteY72" fmla="*/ 3403600 h 5016568"/>
              <a:gd name="connsiteX73" fmla="*/ 5816600 w 8115300"/>
              <a:gd name="connsiteY73" fmla="*/ 3479800 h 5016568"/>
              <a:gd name="connsiteX74" fmla="*/ 5854700 w 8115300"/>
              <a:gd name="connsiteY74" fmla="*/ 3505200 h 5016568"/>
              <a:gd name="connsiteX75" fmla="*/ 5892800 w 8115300"/>
              <a:gd name="connsiteY75" fmla="*/ 3543300 h 5016568"/>
              <a:gd name="connsiteX76" fmla="*/ 5943600 w 8115300"/>
              <a:gd name="connsiteY76" fmla="*/ 3568700 h 5016568"/>
              <a:gd name="connsiteX77" fmla="*/ 6019800 w 8115300"/>
              <a:gd name="connsiteY77" fmla="*/ 3619500 h 5016568"/>
              <a:gd name="connsiteX78" fmla="*/ 6108700 w 8115300"/>
              <a:gd name="connsiteY78" fmla="*/ 3695700 h 5016568"/>
              <a:gd name="connsiteX79" fmla="*/ 6197600 w 8115300"/>
              <a:gd name="connsiteY79" fmla="*/ 3784600 h 5016568"/>
              <a:gd name="connsiteX80" fmla="*/ 6261100 w 8115300"/>
              <a:gd name="connsiteY80" fmla="*/ 3848100 h 5016568"/>
              <a:gd name="connsiteX81" fmla="*/ 6299200 w 8115300"/>
              <a:gd name="connsiteY81" fmla="*/ 3873500 h 5016568"/>
              <a:gd name="connsiteX82" fmla="*/ 6375400 w 8115300"/>
              <a:gd name="connsiteY82" fmla="*/ 3949700 h 5016568"/>
              <a:gd name="connsiteX83" fmla="*/ 6464300 w 8115300"/>
              <a:gd name="connsiteY83" fmla="*/ 3987800 h 5016568"/>
              <a:gd name="connsiteX84" fmla="*/ 6540500 w 8115300"/>
              <a:gd name="connsiteY84" fmla="*/ 4064000 h 5016568"/>
              <a:gd name="connsiteX85" fmla="*/ 6642100 w 8115300"/>
              <a:gd name="connsiteY85" fmla="*/ 4127500 h 5016568"/>
              <a:gd name="connsiteX86" fmla="*/ 6680200 w 8115300"/>
              <a:gd name="connsiteY86" fmla="*/ 4165600 h 5016568"/>
              <a:gd name="connsiteX87" fmla="*/ 6807200 w 8115300"/>
              <a:gd name="connsiteY87" fmla="*/ 4254500 h 5016568"/>
              <a:gd name="connsiteX88" fmla="*/ 6870700 w 8115300"/>
              <a:gd name="connsiteY88" fmla="*/ 4330700 h 5016568"/>
              <a:gd name="connsiteX89" fmla="*/ 6985000 w 8115300"/>
              <a:gd name="connsiteY89" fmla="*/ 4394200 h 5016568"/>
              <a:gd name="connsiteX90" fmla="*/ 7086600 w 8115300"/>
              <a:gd name="connsiteY90" fmla="*/ 4457700 h 5016568"/>
              <a:gd name="connsiteX91" fmla="*/ 7137400 w 8115300"/>
              <a:gd name="connsiteY91" fmla="*/ 4483100 h 5016568"/>
              <a:gd name="connsiteX92" fmla="*/ 7188200 w 8115300"/>
              <a:gd name="connsiteY92" fmla="*/ 4521200 h 5016568"/>
              <a:gd name="connsiteX93" fmla="*/ 7226300 w 8115300"/>
              <a:gd name="connsiteY93" fmla="*/ 4533900 h 5016568"/>
              <a:gd name="connsiteX94" fmla="*/ 7302500 w 8115300"/>
              <a:gd name="connsiteY94" fmla="*/ 4584700 h 5016568"/>
              <a:gd name="connsiteX95" fmla="*/ 7340600 w 8115300"/>
              <a:gd name="connsiteY95" fmla="*/ 4610100 h 5016568"/>
              <a:gd name="connsiteX96" fmla="*/ 7391400 w 8115300"/>
              <a:gd name="connsiteY96" fmla="*/ 4648200 h 5016568"/>
              <a:gd name="connsiteX97" fmla="*/ 7518400 w 8115300"/>
              <a:gd name="connsiteY97" fmla="*/ 4711700 h 5016568"/>
              <a:gd name="connsiteX98" fmla="*/ 7556500 w 8115300"/>
              <a:gd name="connsiteY98" fmla="*/ 4749800 h 5016568"/>
              <a:gd name="connsiteX99" fmla="*/ 7683500 w 8115300"/>
              <a:gd name="connsiteY99" fmla="*/ 4826000 h 5016568"/>
              <a:gd name="connsiteX100" fmla="*/ 7721600 w 8115300"/>
              <a:gd name="connsiteY100" fmla="*/ 4864100 h 5016568"/>
              <a:gd name="connsiteX101" fmla="*/ 7759700 w 8115300"/>
              <a:gd name="connsiteY101" fmla="*/ 4876800 h 5016568"/>
              <a:gd name="connsiteX102" fmla="*/ 7899400 w 8115300"/>
              <a:gd name="connsiteY102" fmla="*/ 4940300 h 5016568"/>
              <a:gd name="connsiteX103" fmla="*/ 8013700 w 8115300"/>
              <a:gd name="connsiteY103" fmla="*/ 4991100 h 5016568"/>
              <a:gd name="connsiteX104" fmla="*/ 8115300 w 8115300"/>
              <a:gd name="connsiteY104" fmla="*/ 5016500 h 5016568"/>
              <a:gd name="connsiteX0" fmla="*/ 0 w 8115300"/>
              <a:gd name="connsiteY0" fmla="*/ 0 h 5016568"/>
              <a:gd name="connsiteX1" fmla="*/ 977900 w 8115300"/>
              <a:gd name="connsiteY1" fmla="*/ 38100 h 5016568"/>
              <a:gd name="connsiteX2" fmla="*/ 1422400 w 8115300"/>
              <a:gd name="connsiteY2" fmla="*/ 355600 h 5016568"/>
              <a:gd name="connsiteX3" fmla="*/ 1485900 w 8115300"/>
              <a:gd name="connsiteY3" fmla="*/ 393700 h 5016568"/>
              <a:gd name="connsiteX4" fmla="*/ 1625600 w 8115300"/>
              <a:gd name="connsiteY4" fmla="*/ 482600 h 5016568"/>
              <a:gd name="connsiteX5" fmla="*/ 1701800 w 8115300"/>
              <a:gd name="connsiteY5" fmla="*/ 520700 h 5016568"/>
              <a:gd name="connsiteX6" fmla="*/ 1765300 w 8115300"/>
              <a:gd name="connsiteY6" fmla="*/ 546100 h 5016568"/>
              <a:gd name="connsiteX7" fmla="*/ 1803400 w 8115300"/>
              <a:gd name="connsiteY7" fmla="*/ 558800 h 5016568"/>
              <a:gd name="connsiteX8" fmla="*/ 1841500 w 8115300"/>
              <a:gd name="connsiteY8" fmla="*/ 584200 h 5016568"/>
              <a:gd name="connsiteX9" fmla="*/ 1879600 w 8115300"/>
              <a:gd name="connsiteY9" fmla="*/ 596900 h 5016568"/>
              <a:gd name="connsiteX10" fmla="*/ 1930400 w 8115300"/>
              <a:gd name="connsiteY10" fmla="*/ 622300 h 5016568"/>
              <a:gd name="connsiteX11" fmla="*/ 1968500 w 8115300"/>
              <a:gd name="connsiteY11" fmla="*/ 635000 h 5016568"/>
              <a:gd name="connsiteX12" fmla="*/ 2019300 w 8115300"/>
              <a:gd name="connsiteY12" fmla="*/ 660400 h 5016568"/>
              <a:gd name="connsiteX13" fmla="*/ 2095500 w 8115300"/>
              <a:gd name="connsiteY13" fmla="*/ 685800 h 5016568"/>
              <a:gd name="connsiteX14" fmla="*/ 2133600 w 8115300"/>
              <a:gd name="connsiteY14" fmla="*/ 736600 h 5016568"/>
              <a:gd name="connsiteX15" fmla="*/ 2171700 w 8115300"/>
              <a:gd name="connsiteY15" fmla="*/ 762000 h 5016568"/>
              <a:gd name="connsiteX16" fmla="*/ 2247900 w 8115300"/>
              <a:gd name="connsiteY16" fmla="*/ 838200 h 5016568"/>
              <a:gd name="connsiteX17" fmla="*/ 2286000 w 8115300"/>
              <a:gd name="connsiteY17" fmla="*/ 876300 h 5016568"/>
              <a:gd name="connsiteX18" fmla="*/ 2387600 w 8115300"/>
              <a:gd name="connsiteY18" fmla="*/ 990600 h 5016568"/>
              <a:gd name="connsiteX19" fmla="*/ 2489200 w 8115300"/>
              <a:gd name="connsiteY19" fmla="*/ 1104900 h 5016568"/>
              <a:gd name="connsiteX20" fmla="*/ 2527300 w 8115300"/>
              <a:gd name="connsiteY20" fmla="*/ 1155700 h 5016568"/>
              <a:gd name="connsiteX21" fmla="*/ 2616200 w 8115300"/>
              <a:gd name="connsiteY21" fmla="*/ 1219200 h 5016568"/>
              <a:gd name="connsiteX22" fmla="*/ 2641600 w 8115300"/>
              <a:gd name="connsiteY22" fmla="*/ 1257300 h 5016568"/>
              <a:gd name="connsiteX23" fmla="*/ 2679700 w 8115300"/>
              <a:gd name="connsiteY23" fmla="*/ 1270000 h 5016568"/>
              <a:gd name="connsiteX24" fmla="*/ 2755900 w 8115300"/>
              <a:gd name="connsiteY24" fmla="*/ 1320800 h 5016568"/>
              <a:gd name="connsiteX25" fmla="*/ 2794000 w 8115300"/>
              <a:gd name="connsiteY25" fmla="*/ 1346200 h 5016568"/>
              <a:gd name="connsiteX26" fmla="*/ 2882900 w 8115300"/>
              <a:gd name="connsiteY26" fmla="*/ 1409700 h 5016568"/>
              <a:gd name="connsiteX27" fmla="*/ 2921000 w 8115300"/>
              <a:gd name="connsiteY27" fmla="*/ 1447800 h 5016568"/>
              <a:gd name="connsiteX28" fmla="*/ 3022600 w 8115300"/>
              <a:gd name="connsiteY28" fmla="*/ 1498600 h 5016568"/>
              <a:gd name="connsiteX29" fmla="*/ 3098800 w 8115300"/>
              <a:gd name="connsiteY29" fmla="*/ 1549400 h 5016568"/>
              <a:gd name="connsiteX30" fmla="*/ 3149600 w 8115300"/>
              <a:gd name="connsiteY30" fmla="*/ 1574800 h 5016568"/>
              <a:gd name="connsiteX31" fmla="*/ 3225800 w 8115300"/>
              <a:gd name="connsiteY31" fmla="*/ 1625600 h 5016568"/>
              <a:gd name="connsiteX32" fmla="*/ 3314700 w 8115300"/>
              <a:gd name="connsiteY32" fmla="*/ 1689100 h 5016568"/>
              <a:gd name="connsiteX33" fmla="*/ 3378200 w 8115300"/>
              <a:gd name="connsiteY33" fmla="*/ 1727200 h 5016568"/>
              <a:gd name="connsiteX34" fmla="*/ 3416300 w 8115300"/>
              <a:gd name="connsiteY34" fmla="*/ 1752600 h 5016568"/>
              <a:gd name="connsiteX35" fmla="*/ 3479800 w 8115300"/>
              <a:gd name="connsiteY35" fmla="*/ 1765300 h 5016568"/>
              <a:gd name="connsiteX36" fmla="*/ 3581400 w 8115300"/>
              <a:gd name="connsiteY36" fmla="*/ 1841500 h 5016568"/>
              <a:gd name="connsiteX37" fmla="*/ 3619500 w 8115300"/>
              <a:gd name="connsiteY37" fmla="*/ 1879600 h 5016568"/>
              <a:gd name="connsiteX38" fmla="*/ 3670300 w 8115300"/>
              <a:gd name="connsiteY38" fmla="*/ 1905000 h 5016568"/>
              <a:gd name="connsiteX39" fmla="*/ 3746500 w 8115300"/>
              <a:gd name="connsiteY39" fmla="*/ 1981200 h 5016568"/>
              <a:gd name="connsiteX40" fmla="*/ 3784600 w 8115300"/>
              <a:gd name="connsiteY40" fmla="*/ 2019300 h 5016568"/>
              <a:gd name="connsiteX41" fmla="*/ 3848100 w 8115300"/>
              <a:gd name="connsiteY41" fmla="*/ 2057400 h 5016568"/>
              <a:gd name="connsiteX42" fmla="*/ 3898900 w 8115300"/>
              <a:gd name="connsiteY42" fmla="*/ 2095500 h 5016568"/>
              <a:gd name="connsiteX43" fmla="*/ 3987800 w 8115300"/>
              <a:gd name="connsiteY43" fmla="*/ 2146300 h 5016568"/>
              <a:gd name="connsiteX44" fmla="*/ 4038600 w 8115300"/>
              <a:gd name="connsiteY44" fmla="*/ 2184400 h 5016568"/>
              <a:gd name="connsiteX45" fmla="*/ 4102100 w 8115300"/>
              <a:gd name="connsiteY45" fmla="*/ 2222500 h 5016568"/>
              <a:gd name="connsiteX46" fmla="*/ 4216400 w 8115300"/>
              <a:gd name="connsiteY46" fmla="*/ 2311400 h 5016568"/>
              <a:gd name="connsiteX47" fmla="*/ 4241800 w 8115300"/>
              <a:gd name="connsiteY47" fmla="*/ 2349500 h 5016568"/>
              <a:gd name="connsiteX48" fmla="*/ 4279900 w 8115300"/>
              <a:gd name="connsiteY48" fmla="*/ 2374900 h 5016568"/>
              <a:gd name="connsiteX49" fmla="*/ 4330700 w 8115300"/>
              <a:gd name="connsiteY49" fmla="*/ 2413000 h 5016568"/>
              <a:gd name="connsiteX50" fmla="*/ 4368800 w 8115300"/>
              <a:gd name="connsiteY50" fmla="*/ 2451100 h 5016568"/>
              <a:gd name="connsiteX51" fmla="*/ 4432300 w 8115300"/>
              <a:gd name="connsiteY51" fmla="*/ 2463800 h 5016568"/>
              <a:gd name="connsiteX52" fmla="*/ 4508500 w 8115300"/>
              <a:gd name="connsiteY52" fmla="*/ 2527300 h 5016568"/>
              <a:gd name="connsiteX53" fmla="*/ 4546600 w 8115300"/>
              <a:gd name="connsiteY53" fmla="*/ 2552700 h 5016568"/>
              <a:gd name="connsiteX54" fmla="*/ 4584700 w 8115300"/>
              <a:gd name="connsiteY54" fmla="*/ 2590800 h 5016568"/>
              <a:gd name="connsiteX55" fmla="*/ 4622800 w 8115300"/>
              <a:gd name="connsiteY55" fmla="*/ 2616200 h 5016568"/>
              <a:gd name="connsiteX56" fmla="*/ 4699000 w 8115300"/>
              <a:gd name="connsiteY56" fmla="*/ 2679700 h 5016568"/>
              <a:gd name="connsiteX57" fmla="*/ 4813300 w 8115300"/>
              <a:gd name="connsiteY57" fmla="*/ 2743200 h 5016568"/>
              <a:gd name="connsiteX58" fmla="*/ 4889500 w 8115300"/>
              <a:gd name="connsiteY58" fmla="*/ 2806700 h 5016568"/>
              <a:gd name="connsiteX59" fmla="*/ 4927600 w 8115300"/>
              <a:gd name="connsiteY59" fmla="*/ 2819400 h 5016568"/>
              <a:gd name="connsiteX60" fmla="*/ 4978400 w 8115300"/>
              <a:gd name="connsiteY60" fmla="*/ 2857500 h 5016568"/>
              <a:gd name="connsiteX61" fmla="*/ 5054600 w 8115300"/>
              <a:gd name="connsiteY61" fmla="*/ 2933700 h 5016568"/>
              <a:gd name="connsiteX62" fmla="*/ 5092700 w 8115300"/>
              <a:gd name="connsiteY62" fmla="*/ 2959100 h 5016568"/>
              <a:gd name="connsiteX63" fmla="*/ 5168900 w 8115300"/>
              <a:gd name="connsiteY63" fmla="*/ 2997200 h 5016568"/>
              <a:gd name="connsiteX64" fmla="*/ 5245100 w 8115300"/>
              <a:gd name="connsiteY64" fmla="*/ 3073400 h 5016568"/>
              <a:gd name="connsiteX65" fmla="*/ 5346700 w 8115300"/>
              <a:gd name="connsiteY65" fmla="*/ 3136900 h 5016568"/>
              <a:gd name="connsiteX66" fmla="*/ 5422900 w 8115300"/>
              <a:gd name="connsiteY66" fmla="*/ 3187700 h 5016568"/>
              <a:gd name="connsiteX67" fmla="*/ 5461000 w 8115300"/>
              <a:gd name="connsiteY67" fmla="*/ 3225800 h 5016568"/>
              <a:gd name="connsiteX68" fmla="*/ 5549900 w 8115300"/>
              <a:gd name="connsiteY68" fmla="*/ 3276600 h 5016568"/>
              <a:gd name="connsiteX69" fmla="*/ 5638800 w 8115300"/>
              <a:gd name="connsiteY69" fmla="*/ 3340100 h 5016568"/>
              <a:gd name="connsiteX70" fmla="*/ 5676900 w 8115300"/>
              <a:gd name="connsiteY70" fmla="*/ 3365500 h 5016568"/>
              <a:gd name="connsiteX71" fmla="*/ 5715000 w 8115300"/>
              <a:gd name="connsiteY71" fmla="*/ 3403600 h 5016568"/>
              <a:gd name="connsiteX72" fmla="*/ 5816600 w 8115300"/>
              <a:gd name="connsiteY72" fmla="*/ 3479800 h 5016568"/>
              <a:gd name="connsiteX73" fmla="*/ 5854700 w 8115300"/>
              <a:gd name="connsiteY73" fmla="*/ 3505200 h 5016568"/>
              <a:gd name="connsiteX74" fmla="*/ 5892800 w 8115300"/>
              <a:gd name="connsiteY74" fmla="*/ 3543300 h 5016568"/>
              <a:gd name="connsiteX75" fmla="*/ 5943600 w 8115300"/>
              <a:gd name="connsiteY75" fmla="*/ 3568700 h 5016568"/>
              <a:gd name="connsiteX76" fmla="*/ 6019800 w 8115300"/>
              <a:gd name="connsiteY76" fmla="*/ 3619500 h 5016568"/>
              <a:gd name="connsiteX77" fmla="*/ 6108700 w 8115300"/>
              <a:gd name="connsiteY77" fmla="*/ 3695700 h 5016568"/>
              <a:gd name="connsiteX78" fmla="*/ 6197600 w 8115300"/>
              <a:gd name="connsiteY78" fmla="*/ 3784600 h 5016568"/>
              <a:gd name="connsiteX79" fmla="*/ 6261100 w 8115300"/>
              <a:gd name="connsiteY79" fmla="*/ 3848100 h 5016568"/>
              <a:gd name="connsiteX80" fmla="*/ 6299200 w 8115300"/>
              <a:gd name="connsiteY80" fmla="*/ 3873500 h 5016568"/>
              <a:gd name="connsiteX81" fmla="*/ 6375400 w 8115300"/>
              <a:gd name="connsiteY81" fmla="*/ 3949700 h 5016568"/>
              <a:gd name="connsiteX82" fmla="*/ 6464300 w 8115300"/>
              <a:gd name="connsiteY82" fmla="*/ 3987800 h 5016568"/>
              <a:gd name="connsiteX83" fmla="*/ 6540500 w 8115300"/>
              <a:gd name="connsiteY83" fmla="*/ 4064000 h 5016568"/>
              <a:gd name="connsiteX84" fmla="*/ 6642100 w 8115300"/>
              <a:gd name="connsiteY84" fmla="*/ 4127500 h 5016568"/>
              <a:gd name="connsiteX85" fmla="*/ 6680200 w 8115300"/>
              <a:gd name="connsiteY85" fmla="*/ 4165600 h 5016568"/>
              <a:gd name="connsiteX86" fmla="*/ 6807200 w 8115300"/>
              <a:gd name="connsiteY86" fmla="*/ 4254500 h 5016568"/>
              <a:gd name="connsiteX87" fmla="*/ 6870700 w 8115300"/>
              <a:gd name="connsiteY87" fmla="*/ 4330700 h 5016568"/>
              <a:gd name="connsiteX88" fmla="*/ 6985000 w 8115300"/>
              <a:gd name="connsiteY88" fmla="*/ 4394200 h 5016568"/>
              <a:gd name="connsiteX89" fmla="*/ 7086600 w 8115300"/>
              <a:gd name="connsiteY89" fmla="*/ 4457700 h 5016568"/>
              <a:gd name="connsiteX90" fmla="*/ 7137400 w 8115300"/>
              <a:gd name="connsiteY90" fmla="*/ 4483100 h 5016568"/>
              <a:gd name="connsiteX91" fmla="*/ 7188200 w 8115300"/>
              <a:gd name="connsiteY91" fmla="*/ 4521200 h 5016568"/>
              <a:gd name="connsiteX92" fmla="*/ 7226300 w 8115300"/>
              <a:gd name="connsiteY92" fmla="*/ 4533900 h 5016568"/>
              <a:gd name="connsiteX93" fmla="*/ 7302500 w 8115300"/>
              <a:gd name="connsiteY93" fmla="*/ 4584700 h 5016568"/>
              <a:gd name="connsiteX94" fmla="*/ 7340600 w 8115300"/>
              <a:gd name="connsiteY94" fmla="*/ 4610100 h 5016568"/>
              <a:gd name="connsiteX95" fmla="*/ 7391400 w 8115300"/>
              <a:gd name="connsiteY95" fmla="*/ 4648200 h 5016568"/>
              <a:gd name="connsiteX96" fmla="*/ 7518400 w 8115300"/>
              <a:gd name="connsiteY96" fmla="*/ 4711700 h 5016568"/>
              <a:gd name="connsiteX97" fmla="*/ 7556500 w 8115300"/>
              <a:gd name="connsiteY97" fmla="*/ 4749800 h 5016568"/>
              <a:gd name="connsiteX98" fmla="*/ 7683500 w 8115300"/>
              <a:gd name="connsiteY98" fmla="*/ 4826000 h 5016568"/>
              <a:gd name="connsiteX99" fmla="*/ 7721600 w 8115300"/>
              <a:gd name="connsiteY99" fmla="*/ 4864100 h 5016568"/>
              <a:gd name="connsiteX100" fmla="*/ 7759700 w 8115300"/>
              <a:gd name="connsiteY100" fmla="*/ 4876800 h 5016568"/>
              <a:gd name="connsiteX101" fmla="*/ 7899400 w 8115300"/>
              <a:gd name="connsiteY101" fmla="*/ 4940300 h 5016568"/>
              <a:gd name="connsiteX102" fmla="*/ 8013700 w 8115300"/>
              <a:gd name="connsiteY102" fmla="*/ 4991100 h 5016568"/>
              <a:gd name="connsiteX103" fmla="*/ 8115300 w 8115300"/>
              <a:gd name="connsiteY103" fmla="*/ 5016500 h 5016568"/>
              <a:gd name="connsiteX0" fmla="*/ 0 w 8115300"/>
              <a:gd name="connsiteY0" fmla="*/ 0 h 5016568"/>
              <a:gd name="connsiteX1" fmla="*/ 977900 w 8115300"/>
              <a:gd name="connsiteY1" fmla="*/ 38100 h 5016568"/>
              <a:gd name="connsiteX2" fmla="*/ 1422400 w 8115300"/>
              <a:gd name="connsiteY2" fmla="*/ 355600 h 5016568"/>
              <a:gd name="connsiteX3" fmla="*/ 1625600 w 8115300"/>
              <a:gd name="connsiteY3" fmla="*/ 482600 h 5016568"/>
              <a:gd name="connsiteX4" fmla="*/ 1701800 w 8115300"/>
              <a:gd name="connsiteY4" fmla="*/ 520700 h 5016568"/>
              <a:gd name="connsiteX5" fmla="*/ 1765300 w 8115300"/>
              <a:gd name="connsiteY5" fmla="*/ 546100 h 5016568"/>
              <a:gd name="connsiteX6" fmla="*/ 1803400 w 8115300"/>
              <a:gd name="connsiteY6" fmla="*/ 558800 h 5016568"/>
              <a:gd name="connsiteX7" fmla="*/ 1841500 w 8115300"/>
              <a:gd name="connsiteY7" fmla="*/ 584200 h 5016568"/>
              <a:gd name="connsiteX8" fmla="*/ 1879600 w 8115300"/>
              <a:gd name="connsiteY8" fmla="*/ 596900 h 5016568"/>
              <a:gd name="connsiteX9" fmla="*/ 1930400 w 8115300"/>
              <a:gd name="connsiteY9" fmla="*/ 622300 h 5016568"/>
              <a:gd name="connsiteX10" fmla="*/ 1968500 w 8115300"/>
              <a:gd name="connsiteY10" fmla="*/ 635000 h 5016568"/>
              <a:gd name="connsiteX11" fmla="*/ 2019300 w 8115300"/>
              <a:gd name="connsiteY11" fmla="*/ 660400 h 5016568"/>
              <a:gd name="connsiteX12" fmla="*/ 2095500 w 8115300"/>
              <a:gd name="connsiteY12" fmla="*/ 685800 h 5016568"/>
              <a:gd name="connsiteX13" fmla="*/ 2133600 w 8115300"/>
              <a:gd name="connsiteY13" fmla="*/ 736600 h 5016568"/>
              <a:gd name="connsiteX14" fmla="*/ 2171700 w 8115300"/>
              <a:gd name="connsiteY14" fmla="*/ 762000 h 5016568"/>
              <a:gd name="connsiteX15" fmla="*/ 2247900 w 8115300"/>
              <a:gd name="connsiteY15" fmla="*/ 838200 h 5016568"/>
              <a:gd name="connsiteX16" fmla="*/ 2286000 w 8115300"/>
              <a:gd name="connsiteY16" fmla="*/ 876300 h 5016568"/>
              <a:gd name="connsiteX17" fmla="*/ 2387600 w 8115300"/>
              <a:gd name="connsiteY17" fmla="*/ 990600 h 5016568"/>
              <a:gd name="connsiteX18" fmla="*/ 2489200 w 8115300"/>
              <a:gd name="connsiteY18" fmla="*/ 1104900 h 5016568"/>
              <a:gd name="connsiteX19" fmla="*/ 2527300 w 8115300"/>
              <a:gd name="connsiteY19" fmla="*/ 1155700 h 5016568"/>
              <a:gd name="connsiteX20" fmla="*/ 2616200 w 8115300"/>
              <a:gd name="connsiteY20" fmla="*/ 1219200 h 5016568"/>
              <a:gd name="connsiteX21" fmla="*/ 2641600 w 8115300"/>
              <a:gd name="connsiteY21" fmla="*/ 1257300 h 5016568"/>
              <a:gd name="connsiteX22" fmla="*/ 2679700 w 8115300"/>
              <a:gd name="connsiteY22" fmla="*/ 1270000 h 5016568"/>
              <a:gd name="connsiteX23" fmla="*/ 2755900 w 8115300"/>
              <a:gd name="connsiteY23" fmla="*/ 1320800 h 5016568"/>
              <a:gd name="connsiteX24" fmla="*/ 2794000 w 8115300"/>
              <a:gd name="connsiteY24" fmla="*/ 1346200 h 5016568"/>
              <a:gd name="connsiteX25" fmla="*/ 2882900 w 8115300"/>
              <a:gd name="connsiteY25" fmla="*/ 1409700 h 5016568"/>
              <a:gd name="connsiteX26" fmla="*/ 2921000 w 8115300"/>
              <a:gd name="connsiteY26" fmla="*/ 1447800 h 5016568"/>
              <a:gd name="connsiteX27" fmla="*/ 3022600 w 8115300"/>
              <a:gd name="connsiteY27" fmla="*/ 1498600 h 5016568"/>
              <a:gd name="connsiteX28" fmla="*/ 3098800 w 8115300"/>
              <a:gd name="connsiteY28" fmla="*/ 1549400 h 5016568"/>
              <a:gd name="connsiteX29" fmla="*/ 3149600 w 8115300"/>
              <a:gd name="connsiteY29" fmla="*/ 1574800 h 5016568"/>
              <a:gd name="connsiteX30" fmla="*/ 3225800 w 8115300"/>
              <a:gd name="connsiteY30" fmla="*/ 1625600 h 5016568"/>
              <a:gd name="connsiteX31" fmla="*/ 3314700 w 8115300"/>
              <a:gd name="connsiteY31" fmla="*/ 1689100 h 5016568"/>
              <a:gd name="connsiteX32" fmla="*/ 3378200 w 8115300"/>
              <a:gd name="connsiteY32" fmla="*/ 1727200 h 5016568"/>
              <a:gd name="connsiteX33" fmla="*/ 3416300 w 8115300"/>
              <a:gd name="connsiteY33" fmla="*/ 1752600 h 5016568"/>
              <a:gd name="connsiteX34" fmla="*/ 3479800 w 8115300"/>
              <a:gd name="connsiteY34" fmla="*/ 1765300 h 5016568"/>
              <a:gd name="connsiteX35" fmla="*/ 3581400 w 8115300"/>
              <a:gd name="connsiteY35" fmla="*/ 1841500 h 5016568"/>
              <a:gd name="connsiteX36" fmla="*/ 3619500 w 8115300"/>
              <a:gd name="connsiteY36" fmla="*/ 1879600 h 5016568"/>
              <a:gd name="connsiteX37" fmla="*/ 3670300 w 8115300"/>
              <a:gd name="connsiteY37" fmla="*/ 1905000 h 5016568"/>
              <a:gd name="connsiteX38" fmla="*/ 3746500 w 8115300"/>
              <a:gd name="connsiteY38" fmla="*/ 1981200 h 5016568"/>
              <a:gd name="connsiteX39" fmla="*/ 3784600 w 8115300"/>
              <a:gd name="connsiteY39" fmla="*/ 2019300 h 5016568"/>
              <a:gd name="connsiteX40" fmla="*/ 3848100 w 8115300"/>
              <a:gd name="connsiteY40" fmla="*/ 2057400 h 5016568"/>
              <a:gd name="connsiteX41" fmla="*/ 3898900 w 8115300"/>
              <a:gd name="connsiteY41" fmla="*/ 2095500 h 5016568"/>
              <a:gd name="connsiteX42" fmla="*/ 3987800 w 8115300"/>
              <a:gd name="connsiteY42" fmla="*/ 2146300 h 5016568"/>
              <a:gd name="connsiteX43" fmla="*/ 4038600 w 8115300"/>
              <a:gd name="connsiteY43" fmla="*/ 2184400 h 5016568"/>
              <a:gd name="connsiteX44" fmla="*/ 4102100 w 8115300"/>
              <a:gd name="connsiteY44" fmla="*/ 2222500 h 5016568"/>
              <a:gd name="connsiteX45" fmla="*/ 4216400 w 8115300"/>
              <a:gd name="connsiteY45" fmla="*/ 2311400 h 5016568"/>
              <a:gd name="connsiteX46" fmla="*/ 4241800 w 8115300"/>
              <a:gd name="connsiteY46" fmla="*/ 2349500 h 5016568"/>
              <a:gd name="connsiteX47" fmla="*/ 4279900 w 8115300"/>
              <a:gd name="connsiteY47" fmla="*/ 2374900 h 5016568"/>
              <a:gd name="connsiteX48" fmla="*/ 4330700 w 8115300"/>
              <a:gd name="connsiteY48" fmla="*/ 2413000 h 5016568"/>
              <a:gd name="connsiteX49" fmla="*/ 4368800 w 8115300"/>
              <a:gd name="connsiteY49" fmla="*/ 2451100 h 5016568"/>
              <a:gd name="connsiteX50" fmla="*/ 4432300 w 8115300"/>
              <a:gd name="connsiteY50" fmla="*/ 2463800 h 5016568"/>
              <a:gd name="connsiteX51" fmla="*/ 4508500 w 8115300"/>
              <a:gd name="connsiteY51" fmla="*/ 2527300 h 5016568"/>
              <a:gd name="connsiteX52" fmla="*/ 4546600 w 8115300"/>
              <a:gd name="connsiteY52" fmla="*/ 2552700 h 5016568"/>
              <a:gd name="connsiteX53" fmla="*/ 4584700 w 8115300"/>
              <a:gd name="connsiteY53" fmla="*/ 2590800 h 5016568"/>
              <a:gd name="connsiteX54" fmla="*/ 4622800 w 8115300"/>
              <a:gd name="connsiteY54" fmla="*/ 2616200 h 5016568"/>
              <a:gd name="connsiteX55" fmla="*/ 4699000 w 8115300"/>
              <a:gd name="connsiteY55" fmla="*/ 2679700 h 5016568"/>
              <a:gd name="connsiteX56" fmla="*/ 4813300 w 8115300"/>
              <a:gd name="connsiteY56" fmla="*/ 2743200 h 5016568"/>
              <a:gd name="connsiteX57" fmla="*/ 4889500 w 8115300"/>
              <a:gd name="connsiteY57" fmla="*/ 2806700 h 5016568"/>
              <a:gd name="connsiteX58" fmla="*/ 4927600 w 8115300"/>
              <a:gd name="connsiteY58" fmla="*/ 2819400 h 5016568"/>
              <a:gd name="connsiteX59" fmla="*/ 4978400 w 8115300"/>
              <a:gd name="connsiteY59" fmla="*/ 2857500 h 5016568"/>
              <a:gd name="connsiteX60" fmla="*/ 5054600 w 8115300"/>
              <a:gd name="connsiteY60" fmla="*/ 2933700 h 5016568"/>
              <a:gd name="connsiteX61" fmla="*/ 5092700 w 8115300"/>
              <a:gd name="connsiteY61" fmla="*/ 2959100 h 5016568"/>
              <a:gd name="connsiteX62" fmla="*/ 5168900 w 8115300"/>
              <a:gd name="connsiteY62" fmla="*/ 2997200 h 5016568"/>
              <a:gd name="connsiteX63" fmla="*/ 5245100 w 8115300"/>
              <a:gd name="connsiteY63" fmla="*/ 3073400 h 5016568"/>
              <a:gd name="connsiteX64" fmla="*/ 5346700 w 8115300"/>
              <a:gd name="connsiteY64" fmla="*/ 3136900 h 5016568"/>
              <a:gd name="connsiteX65" fmla="*/ 5422900 w 8115300"/>
              <a:gd name="connsiteY65" fmla="*/ 3187700 h 5016568"/>
              <a:gd name="connsiteX66" fmla="*/ 5461000 w 8115300"/>
              <a:gd name="connsiteY66" fmla="*/ 3225800 h 5016568"/>
              <a:gd name="connsiteX67" fmla="*/ 5549900 w 8115300"/>
              <a:gd name="connsiteY67" fmla="*/ 3276600 h 5016568"/>
              <a:gd name="connsiteX68" fmla="*/ 5638800 w 8115300"/>
              <a:gd name="connsiteY68" fmla="*/ 3340100 h 5016568"/>
              <a:gd name="connsiteX69" fmla="*/ 5676900 w 8115300"/>
              <a:gd name="connsiteY69" fmla="*/ 3365500 h 5016568"/>
              <a:gd name="connsiteX70" fmla="*/ 5715000 w 8115300"/>
              <a:gd name="connsiteY70" fmla="*/ 3403600 h 5016568"/>
              <a:gd name="connsiteX71" fmla="*/ 5816600 w 8115300"/>
              <a:gd name="connsiteY71" fmla="*/ 3479800 h 5016568"/>
              <a:gd name="connsiteX72" fmla="*/ 5854700 w 8115300"/>
              <a:gd name="connsiteY72" fmla="*/ 3505200 h 5016568"/>
              <a:gd name="connsiteX73" fmla="*/ 5892800 w 8115300"/>
              <a:gd name="connsiteY73" fmla="*/ 3543300 h 5016568"/>
              <a:gd name="connsiteX74" fmla="*/ 5943600 w 8115300"/>
              <a:gd name="connsiteY74" fmla="*/ 3568700 h 5016568"/>
              <a:gd name="connsiteX75" fmla="*/ 6019800 w 8115300"/>
              <a:gd name="connsiteY75" fmla="*/ 3619500 h 5016568"/>
              <a:gd name="connsiteX76" fmla="*/ 6108700 w 8115300"/>
              <a:gd name="connsiteY76" fmla="*/ 3695700 h 5016568"/>
              <a:gd name="connsiteX77" fmla="*/ 6197600 w 8115300"/>
              <a:gd name="connsiteY77" fmla="*/ 3784600 h 5016568"/>
              <a:gd name="connsiteX78" fmla="*/ 6261100 w 8115300"/>
              <a:gd name="connsiteY78" fmla="*/ 3848100 h 5016568"/>
              <a:gd name="connsiteX79" fmla="*/ 6299200 w 8115300"/>
              <a:gd name="connsiteY79" fmla="*/ 3873500 h 5016568"/>
              <a:gd name="connsiteX80" fmla="*/ 6375400 w 8115300"/>
              <a:gd name="connsiteY80" fmla="*/ 3949700 h 5016568"/>
              <a:gd name="connsiteX81" fmla="*/ 6464300 w 8115300"/>
              <a:gd name="connsiteY81" fmla="*/ 3987800 h 5016568"/>
              <a:gd name="connsiteX82" fmla="*/ 6540500 w 8115300"/>
              <a:gd name="connsiteY82" fmla="*/ 4064000 h 5016568"/>
              <a:gd name="connsiteX83" fmla="*/ 6642100 w 8115300"/>
              <a:gd name="connsiteY83" fmla="*/ 4127500 h 5016568"/>
              <a:gd name="connsiteX84" fmla="*/ 6680200 w 8115300"/>
              <a:gd name="connsiteY84" fmla="*/ 4165600 h 5016568"/>
              <a:gd name="connsiteX85" fmla="*/ 6807200 w 8115300"/>
              <a:gd name="connsiteY85" fmla="*/ 4254500 h 5016568"/>
              <a:gd name="connsiteX86" fmla="*/ 6870700 w 8115300"/>
              <a:gd name="connsiteY86" fmla="*/ 4330700 h 5016568"/>
              <a:gd name="connsiteX87" fmla="*/ 6985000 w 8115300"/>
              <a:gd name="connsiteY87" fmla="*/ 4394200 h 5016568"/>
              <a:gd name="connsiteX88" fmla="*/ 7086600 w 8115300"/>
              <a:gd name="connsiteY88" fmla="*/ 4457700 h 5016568"/>
              <a:gd name="connsiteX89" fmla="*/ 7137400 w 8115300"/>
              <a:gd name="connsiteY89" fmla="*/ 4483100 h 5016568"/>
              <a:gd name="connsiteX90" fmla="*/ 7188200 w 8115300"/>
              <a:gd name="connsiteY90" fmla="*/ 4521200 h 5016568"/>
              <a:gd name="connsiteX91" fmla="*/ 7226300 w 8115300"/>
              <a:gd name="connsiteY91" fmla="*/ 4533900 h 5016568"/>
              <a:gd name="connsiteX92" fmla="*/ 7302500 w 8115300"/>
              <a:gd name="connsiteY92" fmla="*/ 4584700 h 5016568"/>
              <a:gd name="connsiteX93" fmla="*/ 7340600 w 8115300"/>
              <a:gd name="connsiteY93" fmla="*/ 4610100 h 5016568"/>
              <a:gd name="connsiteX94" fmla="*/ 7391400 w 8115300"/>
              <a:gd name="connsiteY94" fmla="*/ 4648200 h 5016568"/>
              <a:gd name="connsiteX95" fmla="*/ 7518400 w 8115300"/>
              <a:gd name="connsiteY95" fmla="*/ 4711700 h 5016568"/>
              <a:gd name="connsiteX96" fmla="*/ 7556500 w 8115300"/>
              <a:gd name="connsiteY96" fmla="*/ 4749800 h 5016568"/>
              <a:gd name="connsiteX97" fmla="*/ 7683500 w 8115300"/>
              <a:gd name="connsiteY97" fmla="*/ 4826000 h 5016568"/>
              <a:gd name="connsiteX98" fmla="*/ 7721600 w 8115300"/>
              <a:gd name="connsiteY98" fmla="*/ 4864100 h 5016568"/>
              <a:gd name="connsiteX99" fmla="*/ 7759700 w 8115300"/>
              <a:gd name="connsiteY99" fmla="*/ 4876800 h 5016568"/>
              <a:gd name="connsiteX100" fmla="*/ 7899400 w 8115300"/>
              <a:gd name="connsiteY100" fmla="*/ 4940300 h 5016568"/>
              <a:gd name="connsiteX101" fmla="*/ 8013700 w 8115300"/>
              <a:gd name="connsiteY101" fmla="*/ 4991100 h 5016568"/>
              <a:gd name="connsiteX102" fmla="*/ 8115300 w 8115300"/>
              <a:gd name="connsiteY102" fmla="*/ 5016500 h 5016568"/>
              <a:gd name="connsiteX0" fmla="*/ 0 w 8115300"/>
              <a:gd name="connsiteY0" fmla="*/ 6707 h 5023275"/>
              <a:gd name="connsiteX1" fmla="*/ 977900 w 8115300"/>
              <a:gd name="connsiteY1" fmla="*/ 44807 h 5023275"/>
              <a:gd name="connsiteX2" fmla="*/ 1625600 w 8115300"/>
              <a:gd name="connsiteY2" fmla="*/ 489307 h 5023275"/>
              <a:gd name="connsiteX3" fmla="*/ 1701800 w 8115300"/>
              <a:gd name="connsiteY3" fmla="*/ 527407 h 5023275"/>
              <a:gd name="connsiteX4" fmla="*/ 1765300 w 8115300"/>
              <a:gd name="connsiteY4" fmla="*/ 552807 h 5023275"/>
              <a:gd name="connsiteX5" fmla="*/ 1803400 w 8115300"/>
              <a:gd name="connsiteY5" fmla="*/ 565507 h 5023275"/>
              <a:gd name="connsiteX6" fmla="*/ 1841500 w 8115300"/>
              <a:gd name="connsiteY6" fmla="*/ 590907 h 5023275"/>
              <a:gd name="connsiteX7" fmla="*/ 1879600 w 8115300"/>
              <a:gd name="connsiteY7" fmla="*/ 603607 h 5023275"/>
              <a:gd name="connsiteX8" fmla="*/ 1930400 w 8115300"/>
              <a:gd name="connsiteY8" fmla="*/ 629007 h 5023275"/>
              <a:gd name="connsiteX9" fmla="*/ 1968500 w 8115300"/>
              <a:gd name="connsiteY9" fmla="*/ 641707 h 5023275"/>
              <a:gd name="connsiteX10" fmla="*/ 2019300 w 8115300"/>
              <a:gd name="connsiteY10" fmla="*/ 667107 h 5023275"/>
              <a:gd name="connsiteX11" fmla="*/ 2095500 w 8115300"/>
              <a:gd name="connsiteY11" fmla="*/ 692507 h 5023275"/>
              <a:gd name="connsiteX12" fmla="*/ 2133600 w 8115300"/>
              <a:gd name="connsiteY12" fmla="*/ 743307 h 5023275"/>
              <a:gd name="connsiteX13" fmla="*/ 2171700 w 8115300"/>
              <a:gd name="connsiteY13" fmla="*/ 768707 h 5023275"/>
              <a:gd name="connsiteX14" fmla="*/ 2247900 w 8115300"/>
              <a:gd name="connsiteY14" fmla="*/ 844907 h 5023275"/>
              <a:gd name="connsiteX15" fmla="*/ 2286000 w 8115300"/>
              <a:gd name="connsiteY15" fmla="*/ 883007 h 5023275"/>
              <a:gd name="connsiteX16" fmla="*/ 2387600 w 8115300"/>
              <a:gd name="connsiteY16" fmla="*/ 997307 h 5023275"/>
              <a:gd name="connsiteX17" fmla="*/ 2489200 w 8115300"/>
              <a:gd name="connsiteY17" fmla="*/ 1111607 h 5023275"/>
              <a:gd name="connsiteX18" fmla="*/ 2527300 w 8115300"/>
              <a:gd name="connsiteY18" fmla="*/ 1162407 h 5023275"/>
              <a:gd name="connsiteX19" fmla="*/ 2616200 w 8115300"/>
              <a:gd name="connsiteY19" fmla="*/ 1225907 h 5023275"/>
              <a:gd name="connsiteX20" fmla="*/ 2641600 w 8115300"/>
              <a:gd name="connsiteY20" fmla="*/ 1264007 h 5023275"/>
              <a:gd name="connsiteX21" fmla="*/ 2679700 w 8115300"/>
              <a:gd name="connsiteY21" fmla="*/ 1276707 h 5023275"/>
              <a:gd name="connsiteX22" fmla="*/ 2755900 w 8115300"/>
              <a:gd name="connsiteY22" fmla="*/ 1327507 h 5023275"/>
              <a:gd name="connsiteX23" fmla="*/ 2794000 w 8115300"/>
              <a:gd name="connsiteY23" fmla="*/ 1352907 h 5023275"/>
              <a:gd name="connsiteX24" fmla="*/ 2882900 w 8115300"/>
              <a:gd name="connsiteY24" fmla="*/ 1416407 h 5023275"/>
              <a:gd name="connsiteX25" fmla="*/ 2921000 w 8115300"/>
              <a:gd name="connsiteY25" fmla="*/ 1454507 h 5023275"/>
              <a:gd name="connsiteX26" fmla="*/ 3022600 w 8115300"/>
              <a:gd name="connsiteY26" fmla="*/ 1505307 h 5023275"/>
              <a:gd name="connsiteX27" fmla="*/ 3098800 w 8115300"/>
              <a:gd name="connsiteY27" fmla="*/ 1556107 h 5023275"/>
              <a:gd name="connsiteX28" fmla="*/ 3149600 w 8115300"/>
              <a:gd name="connsiteY28" fmla="*/ 1581507 h 5023275"/>
              <a:gd name="connsiteX29" fmla="*/ 3225800 w 8115300"/>
              <a:gd name="connsiteY29" fmla="*/ 1632307 h 5023275"/>
              <a:gd name="connsiteX30" fmla="*/ 3314700 w 8115300"/>
              <a:gd name="connsiteY30" fmla="*/ 1695807 h 5023275"/>
              <a:gd name="connsiteX31" fmla="*/ 3378200 w 8115300"/>
              <a:gd name="connsiteY31" fmla="*/ 1733907 h 5023275"/>
              <a:gd name="connsiteX32" fmla="*/ 3416300 w 8115300"/>
              <a:gd name="connsiteY32" fmla="*/ 1759307 h 5023275"/>
              <a:gd name="connsiteX33" fmla="*/ 3479800 w 8115300"/>
              <a:gd name="connsiteY33" fmla="*/ 1772007 h 5023275"/>
              <a:gd name="connsiteX34" fmla="*/ 3581400 w 8115300"/>
              <a:gd name="connsiteY34" fmla="*/ 1848207 h 5023275"/>
              <a:gd name="connsiteX35" fmla="*/ 3619500 w 8115300"/>
              <a:gd name="connsiteY35" fmla="*/ 1886307 h 5023275"/>
              <a:gd name="connsiteX36" fmla="*/ 3670300 w 8115300"/>
              <a:gd name="connsiteY36" fmla="*/ 1911707 h 5023275"/>
              <a:gd name="connsiteX37" fmla="*/ 3746500 w 8115300"/>
              <a:gd name="connsiteY37" fmla="*/ 1987907 h 5023275"/>
              <a:gd name="connsiteX38" fmla="*/ 3784600 w 8115300"/>
              <a:gd name="connsiteY38" fmla="*/ 2026007 h 5023275"/>
              <a:gd name="connsiteX39" fmla="*/ 3848100 w 8115300"/>
              <a:gd name="connsiteY39" fmla="*/ 2064107 h 5023275"/>
              <a:gd name="connsiteX40" fmla="*/ 3898900 w 8115300"/>
              <a:gd name="connsiteY40" fmla="*/ 2102207 h 5023275"/>
              <a:gd name="connsiteX41" fmla="*/ 3987800 w 8115300"/>
              <a:gd name="connsiteY41" fmla="*/ 2153007 h 5023275"/>
              <a:gd name="connsiteX42" fmla="*/ 4038600 w 8115300"/>
              <a:gd name="connsiteY42" fmla="*/ 2191107 h 5023275"/>
              <a:gd name="connsiteX43" fmla="*/ 4102100 w 8115300"/>
              <a:gd name="connsiteY43" fmla="*/ 2229207 h 5023275"/>
              <a:gd name="connsiteX44" fmla="*/ 4216400 w 8115300"/>
              <a:gd name="connsiteY44" fmla="*/ 2318107 h 5023275"/>
              <a:gd name="connsiteX45" fmla="*/ 4241800 w 8115300"/>
              <a:gd name="connsiteY45" fmla="*/ 2356207 h 5023275"/>
              <a:gd name="connsiteX46" fmla="*/ 4279900 w 8115300"/>
              <a:gd name="connsiteY46" fmla="*/ 2381607 h 5023275"/>
              <a:gd name="connsiteX47" fmla="*/ 4330700 w 8115300"/>
              <a:gd name="connsiteY47" fmla="*/ 2419707 h 5023275"/>
              <a:gd name="connsiteX48" fmla="*/ 4368800 w 8115300"/>
              <a:gd name="connsiteY48" fmla="*/ 2457807 h 5023275"/>
              <a:gd name="connsiteX49" fmla="*/ 4432300 w 8115300"/>
              <a:gd name="connsiteY49" fmla="*/ 2470507 h 5023275"/>
              <a:gd name="connsiteX50" fmla="*/ 4508500 w 8115300"/>
              <a:gd name="connsiteY50" fmla="*/ 2534007 h 5023275"/>
              <a:gd name="connsiteX51" fmla="*/ 4546600 w 8115300"/>
              <a:gd name="connsiteY51" fmla="*/ 2559407 h 5023275"/>
              <a:gd name="connsiteX52" fmla="*/ 4584700 w 8115300"/>
              <a:gd name="connsiteY52" fmla="*/ 2597507 h 5023275"/>
              <a:gd name="connsiteX53" fmla="*/ 4622800 w 8115300"/>
              <a:gd name="connsiteY53" fmla="*/ 2622907 h 5023275"/>
              <a:gd name="connsiteX54" fmla="*/ 4699000 w 8115300"/>
              <a:gd name="connsiteY54" fmla="*/ 2686407 h 5023275"/>
              <a:gd name="connsiteX55" fmla="*/ 4813300 w 8115300"/>
              <a:gd name="connsiteY55" fmla="*/ 2749907 h 5023275"/>
              <a:gd name="connsiteX56" fmla="*/ 4889500 w 8115300"/>
              <a:gd name="connsiteY56" fmla="*/ 2813407 h 5023275"/>
              <a:gd name="connsiteX57" fmla="*/ 4927600 w 8115300"/>
              <a:gd name="connsiteY57" fmla="*/ 2826107 h 5023275"/>
              <a:gd name="connsiteX58" fmla="*/ 4978400 w 8115300"/>
              <a:gd name="connsiteY58" fmla="*/ 2864207 h 5023275"/>
              <a:gd name="connsiteX59" fmla="*/ 5054600 w 8115300"/>
              <a:gd name="connsiteY59" fmla="*/ 2940407 h 5023275"/>
              <a:gd name="connsiteX60" fmla="*/ 5092700 w 8115300"/>
              <a:gd name="connsiteY60" fmla="*/ 2965807 h 5023275"/>
              <a:gd name="connsiteX61" fmla="*/ 5168900 w 8115300"/>
              <a:gd name="connsiteY61" fmla="*/ 3003907 h 5023275"/>
              <a:gd name="connsiteX62" fmla="*/ 5245100 w 8115300"/>
              <a:gd name="connsiteY62" fmla="*/ 3080107 h 5023275"/>
              <a:gd name="connsiteX63" fmla="*/ 5346700 w 8115300"/>
              <a:gd name="connsiteY63" fmla="*/ 3143607 h 5023275"/>
              <a:gd name="connsiteX64" fmla="*/ 5422900 w 8115300"/>
              <a:gd name="connsiteY64" fmla="*/ 3194407 h 5023275"/>
              <a:gd name="connsiteX65" fmla="*/ 5461000 w 8115300"/>
              <a:gd name="connsiteY65" fmla="*/ 3232507 h 5023275"/>
              <a:gd name="connsiteX66" fmla="*/ 5549900 w 8115300"/>
              <a:gd name="connsiteY66" fmla="*/ 3283307 h 5023275"/>
              <a:gd name="connsiteX67" fmla="*/ 5638800 w 8115300"/>
              <a:gd name="connsiteY67" fmla="*/ 3346807 h 5023275"/>
              <a:gd name="connsiteX68" fmla="*/ 5676900 w 8115300"/>
              <a:gd name="connsiteY68" fmla="*/ 3372207 h 5023275"/>
              <a:gd name="connsiteX69" fmla="*/ 5715000 w 8115300"/>
              <a:gd name="connsiteY69" fmla="*/ 3410307 h 5023275"/>
              <a:gd name="connsiteX70" fmla="*/ 5816600 w 8115300"/>
              <a:gd name="connsiteY70" fmla="*/ 3486507 h 5023275"/>
              <a:gd name="connsiteX71" fmla="*/ 5854700 w 8115300"/>
              <a:gd name="connsiteY71" fmla="*/ 3511907 h 5023275"/>
              <a:gd name="connsiteX72" fmla="*/ 5892800 w 8115300"/>
              <a:gd name="connsiteY72" fmla="*/ 3550007 h 5023275"/>
              <a:gd name="connsiteX73" fmla="*/ 5943600 w 8115300"/>
              <a:gd name="connsiteY73" fmla="*/ 3575407 h 5023275"/>
              <a:gd name="connsiteX74" fmla="*/ 6019800 w 8115300"/>
              <a:gd name="connsiteY74" fmla="*/ 3626207 h 5023275"/>
              <a:gd name="connsiteX75" fmla="*/ 6108700 w 8115300"/>
              <a:gd name="connsiteY75" fmla="*/ 3702407 h 5023275"/>
              <a:gd name="connsiteX76" fmla="*/ 6197600 w 8115300"/>
              <a:gd name="connsiteY76" fmla="*/ 3791307 h 5023275"/>
              <a:gd name="connsiteX77" fmla="*/ 6261100 w 8115300"/>
              <a:gd name="connsiteY77" fmla="*/ 3854807 h 5023275"/>
              <a:gd name="connsiteX78" fmla="*/ 6299200 w 8115300"/>
              <a:gd name="connsiteY78" fmla="*/ 3880207 h 5023275"/>
              <a:gd name="connsiteX79" fmla="*/ 6375400 w 8115300"/>
              <a:gd name="connsiteY79" fmla="*/ 3956407 h 5023275"/>
              <a:gd name="connsiteX80" fmla="*/ 6464300 w 8115300"/>
              <a:gd name="connsiteY80" fmla="*/ 3994507 h 5023275"/>
              <a:gd name="connsiteX81" fmla="*/ 6540500 w 8115300"/>
              <a:gd name="connsiteY81" fmla="*/ 4070707 h 5023275"/>
              <a:gd name="connsiteX82" fmla="*/ 6642100 w 8115300"/>
              <a:gd name="connsiteY82" fmla="*/ 4134207 h 5023275"/>
              <a:gd name="connsiteX83" fmla="*/ 6680200 w 8115300"/>
              <a:gd name="connsiteY83" fmla="*/ 4172307 h 5023275"/>
              <a:gd name="connsiteX84" fmla="*/ 6807200 w 8115300"/>
              <a:gd name="connsiteY84" fmla="*/ 4261207 h 5023275"/>
              <a:gd name="connsiteX85" fmla="*/ 6870700 w 8115300"/>
              <a:gd name="connsiteY85" fmla="*/ 4337407 h 5023275"/>
              <a:gd name="connsiteX86" fmla="*/ 6985000 w 8115300"/>
              <a:gd name="connsiteY86" fmla="*/ 4400907 h 5023275"/>
              <a:gd name="connsiteX87" fmla="*/ 7086600 w 8115300"/>
              <a:gd name="connsiteY87" fmla="*/ 4464407 h 5023275"/>
              <a:gd name="connsiteX88" fmla="*/ 7137400 w 8115300"/>
              <a:gd name="connsiteY88" fmla="*/ 4489807 h 5023275"/>
              <a:gd name="connsiteX89" fmla="*/ 7188200 w 8115300"/>
              <a:gd name="connsiteY89" fmla="*/ 4527907 h 5023275"/>
              <a:gd name="connsiteX90" fmla="*/ 7226300 w 8115300"/>
              <a:gd name="connsiteY90" fmla="*/ 4540607 h 5023275"/>
              <a:gd name="connsiteX91" fmla="*/ 7302500 w 8115300"/>
              <a:gd name="connsiteY91" fmla="*/ 4591407 h 5023275"/>
              <a:gd name="connsiteX92" fmla="*/ 7340600 w 8115300"/>
              <a:gd name="connsiteY92" fmla="*/ 4616807 h 5023275"/>
              <a:gd name="connsiteX93" fmla="*/ 7391400 w 8115300"/>
              <a:gd name="connsiteY93" fmla="*/ 4654907 h 5023275"/>
              <a:gd name="connsiteX94" fmla="*/ 7518400 w 8115300"/>
              <a:gd name="connsiteY94" fmla="*/ 4718407 h 5023275"/>
              <a:gd name="connsiteX95" fmla="*/ 7556500 w 8115300"/>
              <a:gd name="connsiteY95" fmla="*/ 4756507 h 5023275"/>
              <a:gd name="connsiteX96" fmla="*/ 7683500 w 8115300"/>
              <a:gd name="connsiteY96" fmla="*/ 4832707 h 5023275"/>
              <a:gd name="connsiteX97" fmla="*/ 7721600 w 8115300"/>
              <a:gd name="connsiteY97" fmla="*/ 4870807 h 5023275"/>
              <a:gd name="connsiteX98" fmla="*/ 7759700 w 8115300"/>
              <a:gd name="connsiteY98" fmla="*/ 4883507 h 5023275"/>
              <a:gd name="connsiteX99" fmla="*/ 7899400 w 8115300"/>
              <a:gd name="connsiteY99" fmla="*/ 4947007 h 5023275"/>
              <a:gd name="connsiteX100" fmla="*/ 8013700 w 8115300"/>
              <a:gd name="connsiteY100" fmla="*/ 4997807 h 5023275"/>
              <a:gd name="connsiteX101" fmla="*/ 8115300 w 8115300"/>
              <a:gd name="connsiteY101" fmla="*/ 5023207 h 5023275"/>
              <a:gd name="connsiteX0" fmla="*/ 0 w 8115300"/>
              <a:gd name="connsiteY0" fmla="*/ 9335 h 5025903"/>
              <a:gd name="connsiteX1" fmla="*/ 977900 w 8115300"/>
              <a:gd name="connsiteY1" fmla="*/ 47435 h 5025903"/>
              <a:gd name="connsiteX2" fmla="*/ 1701800 w 8115300"/>
              <a:gd name="connsiteY2" fmla="*/ 530035 h 5025903"/>
              <a:gd name="connsiteX3" fmla="*/ 1765300 w 8115300"/>
              <a:gd name="connsiteY3" fmla="*/ 555435 h 5025903"/>
              <a:gd name="connsiteX4" fmla="*/ 1803400 w 8115300"/>
              <a:gd name="connsiteY4" fmla="*/ 568135 h 5025903"/>
              <a:gd name="connsiteX5" fmla="*/ 1841500 w 8115300"/>
              <a:gd name="connsiteY5" fmla="*/ 593535 h 5025903"/>
              <a:gd name="connsiteX6" fmla="*/ 1879600 w 8115300"/>
              <a:gd name="connsiteY6" fmla="*/ 606235 h 5025903"/>
              <a:gd name="connsiteX7" fmla="*/ 1930400 w 8115300"/>
              <a:gd name="connsiteY7" fmla="*/ 631635 h 5025903"/>
              <a:gd name="connsiteX8" fmla="*/ 1968500 w 8115300"/>
              <a:gd name="connsiteY8" fmla="*/ 644335 h 5025903"/>
              <a:gd name="connsiteX9" fmla="*/ 2019300 w 8115300"/>
              <a:gd name="connsiteY9" fmla="*/ 669735 h 5025903"/>
              <a:gd name="connsiteX10" fmla="*/ 2095500 w 8115300"/>
              <a:gd name="connsiteY10" fmla="*/ 695135 h 5025903"/>
              <a:gd name="connsiteX11" fmla="*/ 2133600 w 8115300"/>
              <a:gd name="connsiteY11" fmla="*/ 745935 h 5025903"/>
              <a:gd name="connsiteX12" fmla="*/ 2171700 w 8115300"/>
              <a:gd name="connsiteY12" fmla="*/ 771335 h 5025903"/>
              <a:gd name="connsiteX13" fmla="*/ 2247900 w 8115300"/>
              <a:gd name="connsiteY13" fmla="*/ 847535 h 5025903"/>
              <a:gd name="connsiteX14" fmla="*/ 2286000 w 8115300"/>
              <a:gd name="connsiteY14" fmla="*/ 885635 h 5025903"/>
              <a:gd name="connsiteX15" fmla="*/ 2387600 w 8115300"/>
              <a:gd name="connsiteY15" fmla="*/ 999935 h 5025903"/>
              <a:gd name="connsiteX16" fmla="*/ 2489200 w 8115300"/>
              <a:gd name="connsiteY16" fmla="*/ 1114235 h 5025903"/>
              <a:gd name="connsiteX17" fmla="*/ 2527300 w 8115300"/>
              <a:gd name="connsiteY17" fmla="*/ 1165035 h 5025903"/>
              <a:gd name="connsiteX18" fmla="*/ 2616200 w 8115300"/>
              <a:gd name="connsiteY18" fmla="*/ 1228535 h 5025903"/>
              <a:gd name="connsiteX19" fmla="*/ 2641600 w 8115300"/>
              <a:gd name="connsiteY19" fmla="*/ 1266635 h 5025903"/>
              <a:gd name="connsiteX20" fmla="*/ 2679700 w 8115300"/>
              <a:gd name="connsiteY20" fmla="*/ 1279335 h 5025903"/>
              <a:gd name="connsiteX21" fmla="*/ 2755900 w 8115300"/>
              <a:gd name="connsiteY21" fmla="*/ 1330135 h 5025903"/>
              <a:gd name="connsiteX22" fmla="*/ 2794000 w 8115300"/>
              <a:gd name="connsiteY22" fmla="*/ 1355535 h 5025903"/>
              <a:gd name="connsiteX23" fmla="*/ 2882900 w 8115300"/>
              <a:gd name="connsiteY23" fmla="*/ 1419035 h 5025903"/>
              <a:gd name="connsiteX24" fmla="*/ 2921000 w 8115300"/>
              <a:gd name="connsiteY24" fmla="*/ 1457135 h 5025903"/>
              <a:gd name="connsiteX25" fmla="*/ 3022600 w 8115300"/>
              <a:gd name="connsiteY25" fmla="*/ 1507935 h 5025903"/>
              <a:gd name="connsiteX26" fmla="*/ 3098800 w 8115300"/>
              <a:gd name="connsiteY26" fmla="*/ 1558735 h 5025903"/>
              <a:gd name="connsiteX27" fmla="*/ 3149600 w 8115300"/>
              <a:gd name="connsiteY27" fmla="*/ 1584135 h 5025903"/>
              <a:gd name="connsiteX28" fmla="*/ 3225800 w 8115300"/>
              <a:gd name="connsiteY28" fmla="*/ 1634935 h 5025903"/>
              <a:gd name="connsiteX29" fmla="*/ 3314700 w 8115300"/>
              <a:gd name="connsiteY29" fmla="*/ 1698435 h 5025903"/>
              <a:gd name="connsiteX30" fmla="*/ 3378200 w 8115300"/>
              <a:gd name="connsiteY30" fmla="*/ 1736535 h 5025903"/>
              <a:gd name="connsiteX31" fmla="*/ 3416300 w 8115300"/>
              <a:gd name="connsiteY31" fmla="*/ 1761935 h 5025903"/>
              <a:gd name="connsiteX32" fmla="*/ 3479800 w 8115300"/>
              <a:gd name="connsiteY32" fmla="*/ 1774635 h 5025903"/>
              <a:gd name="connsiteX33" fmla="*/ 3581400 w 8115300"/>
              <a:gd name="connsiteY33" fmla="*/ 1850835 h 5025903"/>
              <a:gd name="connsiteX34" fmla="*/ 3619500 w 8115300"/>
              <a:gd name="connsiteY34" fmla="*/ 1888935 h 5025903"/>
              <a:gd name="connsiteX35" fmla="*/ 3670300 w 8115300"/>
              <a:gd name="connsiteY35" fmla="*/ 1914335 h 5025903"/>
              <a:gd name="connsiteX36" fmla="*/ 3746500 w 8115300"/>
              <a:gd name="connsiteY36" fmla="*/ 1990535 h 5025903"/>
              <a:gd name="connsiteX37" fmla="*/ 3784600 w 8115300"/>
              <a:gd name="connsiteY37" fmla="*/ 2028635 h 5025903"/>
              <a:gd name="connsiteX38" fmla="*/ 3848100 w 8115300"/>
              <a:gd name="connsiteY38" fmla="*/ 2066735 h 5025903"/>
              <a:gd name="connsiteX39" fmla="*/ 3898900 w 8115300"/>
              <a:gd name="connsiteY39" fmla="*/ 2104835 h 5025903"/>
              <a:gd name="connsiteX40" fmla="*/ 3987800 w 8115300"/>
              <a:gd name="connsiteY40" fmla="*/ 2155635 h 5025903"/>
              <a:gd name="connsiteX41" fmla="*/ 4038600 w 8115300"/>
              <a:gd name="connsiteY41" fmla="*/ 2193735 h 5025903"/>
              <a:gd name="connsiteX42" fmla="*/ 4102100 w 8115300"/>
              <a:gd name="connsiteY42" fmla="*/ 2231835 h 5025903"/>
              <a:gd name="connsiteX43" fmla="*/ 4216400 w 8115300"/>
              <a:gd name="connsiteY43" fmla="*/ 2320735 h 5025903"/>
              <a:gd name="connsiteX44" fmla="*/ 4241800 w 8115300"/>
              <a:gd name="connsiteY44" fmla="*/ 2358835 h 5025903"/>
              <a:gd name="connsiteX45" fmla="*/ 4279900 w 8115300"/>
              <a:gd name="connsiteY45" fmla="*/ 2384235 h 5025903"/>
              <a:gd name="connsiteX46" fmla="*/ 4330700 w 8115300"/>
              <a:gd name="connsiteY46" fmla="*/ 2422335 h 5025903"/>
              <a:gd name="connsiteX47" fmla="*/ 4368800 w 8115300"/>
              <a:gd name="connsiteY47" fmla="*/ 2460435 h 5025903"/>
              <a:gd name="connsiteX48" fmla="*/ 4432300 w 8115300"/>
              <a:gd name="connsiteY48" fmla="*/ 2473135 h 5025903"/>
              <a:gd name="connsiteX49" fmla="*/ 4508500 w 8115300"/>
              <a:gd name="connsiteY49" fmla="*/ 2536635 h 5025903"/>
              <a:gd name="connsiteX50" fmla="*/ 4546600 w 8115300"/>
              <a:gd name="connsiteY50" fmla="*/ 2562035 h 5025903"/>
              <a:gd name="connsiteX51" fmla="*/ 4584700 w 8115300"/>
              <a:gd name="connsiteY51" fmla="*/ 2600135 h 5025903"/>
              <a:gd name="connsiteX52" fmla="*/ 4622800 w 8115300"/>
              <a:gd name="connsiteY52" fmla="*/ 2625535 h 5025903"/>
              <a:gd name="connsiteX53" fmla="*/ 4699000 w 8115300"/>
              <a:gd name="connsiteY53" fmla="*/ 2689035 h 5025903"/>
              <a:gd name="connsiteX54" fmla="*/ 4813300 w 8115300"/>
              <a:gd name="connsiteY54" fmla="*/ 2752535 h 5025903"/>
              <a:gd name="connsiteX55" fmla="*/ 4889500 w 8115300"/>
              <a:gd name="connsiteY55" fmla="*/ 2816035 h 5025903"/>
              <a:gd name="connsiteX56" fmla="*/ 4927600 w 8115300"/>
              <a:gd name="connsiteY56" fmla="*/ 2828735 h 5025903"/>
              <a:gd name="connsiteX57" fmla="*/ 4978400 w 8115300"/>
              <a:gd name="connsiteY57" fmla="*/ 2866835 h 5025903"/>
              <a:gd name="connsiteX58" fmla="*/ 5054600 w 8115300"/>
              <a:gd name="connsiteY58" fmla="*/ 2943035 h 5025903"/>
              <a:gd name="connsiteX59" fmla="*/ 5092700 w 8115300"/>
              <a:gd name="connsiteY59" fmla="*/ 2968435 h 5025903"/>
              <a:gd name="connsiteX60" fmla="*/ 5168900 w 8115300"/>
              <a:gd name="connsiteY60" fmla="*/ 3006535 h 5025903"/>
              <a:gd name="connsiteX61" fmla="*/ 5245100 w 8115300"/>
              <a:gd name="connsiteY61" fmla="*/ 3082735 h 5025903"/>
              <a:gd name="connsiteX62" fmla="*/ 5346700 w 8115300"/>
              <a:gd name="connsiteY62" fmla="*/ 3146235 h 5025903"/>
              <a:gd name="connsiteX63" fmla="*/ 5422900 w 8115300"/>
              <a:gd name="connsiteY63" fmla="*/ 3197035 h 5025903"/>
              <a:gd name="connsiteX64" fmla="*/ 5461000 w 8115300"/>
              <a:gd name="connsiteY64" fmla="*/ 3235135 h 5025903"/>
              <a:gd name="connsiteX65" fmla="*/ 5549900 w 8115300"/>
              <a:gd name="connsiteY65" fmla="*/ 3285935 h 5025903"/>
              <a:gd name="connsiteX66" fmla="*/ 5638800 w 8115300"/>
              <a:gd name="connsiteY66" fmla="*/ 3349435 h 5025903"/>
              <a:gd name="connsiteX67" fmla="*/ 5676900 w 8115300"/>
              <a:gd name="connsiteY67" fmla="*/ 3374835 h 5025903"/>
              <a:gd name="connsiteX68" fmla="*/ 5715000 w 8115300"/>
              <a:gd name="connsiteY68" fmla="*/ 3412935 h 5025903"/>
              <a:gd name="connsiteX69" fmla="*/ 5816600 w 8115300"/>
              <a:gd name="connsiteY69" fmla="*/ 3489135 h 5025903"/>
              <a:gd name="connsiteX70" fmla="*/ 5854700 w 8115300"/>
              <a:gd name="connsiteY70" fmla="*/ 3514535 h 5025903"/>
              <a:gd name="connsiteX71" fmla="*/ 5892800 w 8115300"/>
              <a:gd name="connsiteY71" fmla="*/ 3552635 h 5025903"/>
              <a:gd name="connsiteX72" fmla="*/ 5943600 w 8115300"/>
              <a:gd name="connsiteY72" fmla="*/ 3578035 h 5025903"/>
              <a:gd name="connsiteX73" fmla="*/ 6019800 w 8115300"/>
              <a:gd name="connsiteY73" fmla="*/ 3628835 h 5025903"/>
              <a:gd name="connsiteX74" fmla="*/ 6108700 w 8115300"/>
              <a:gd name="connsiteY74" fmla="*/ 3705035 h 5025903"/>
              <a:gd name="connsiteX75" fmla="*/ 6197600 w 8115300"/>
              <a:gd name="connsiteY75" fmla="*/ 3793935 h 5025903"/>
              <a:gd name="connsiteX76" fmla="*/ 6261100 w 8115300"/>
              <a:gd name="connsiteY76" fmla="*/ 3857435 h 5025903"/>
              <a:gd name="connsiteX77" fmla="*/ 6299200 w 8115300"/>
              <a:gd name="connsiteY77" fmla="*/ 3882835 h 5025903"/>
              <a:gd name="connsiteX78" fmla="*/ 6375400 w 8115300"/>
              <a:gd name="connsiteY78" fmla="*/ 3959035 h 5025903"/>
              <a:gd name="connsiteX79" fmla="*/ 6464300 w 8115300"/>
              <a:gd name="connsiteY79" fmla="*/ 3997135 h 5025903"/>
              <a:gd name="connsiteX80" fmla="*/ 6540500 w 8115300"/>
              <a:gd name="connsiteY80" fmla="*/ 4073335 h 5025903"/>
              <a:gd name="connsiteX81" fmla="*/ 6642100 w 8115300"/>
              <a:gd name="connsiteY81" fmla="*/ 4136835 h 5025903"/>
              <a:gd name="connsiteX82" fmla="*/ 6680200 w 8115300"/>
              <a:gd name="connsiteY82" fmla="*/ 4174935 h 5025903"/>
              <a:gd name="connsiteX83" fmla="*/ 6807200 w 8115300"/>
              <a:gd name="connsiteY83" fmla="*/ 4263835 h 5025903"/>
              <a:gd name="connsiteX84" fmla="*/ 6870700 w 8115300"/>
              <a:gd name="connsiteY84" fmla="*/ 4340035 h 5025903"/>
              <a:gd name="connsiteX85" fmla="*/ 6985000 w 8115300"/>
              <a:gd name="connsiteY85" fmla="*/ 4403535 h 5025903"/>
              <a:gd name="connsiteX86" fmla="*/ 7086600 w 8115300"/>
              <a:gd name="connsiteY86" fmla="*/ 4467035 h 5025903"/>
              <a:gd name="connsiteX87" fmla="*/ 7137400 w 8115300"/>
              <a:gd name="connsiteY87" fmla="*/ 4492435 h 5025903"/>
              <a:gd name="connsiteX88" fmla="*/ 7188200 w 8115300"/>
              <a:gd name="connsiteY88" fmla="*/ 4530535 h 5025903"/>
              <a:gd name="connsiteX89" fmla="*/ 7226300 w 8115300"/>
              <a:gd name="connsiteY89" fmla="*/ 4543235 h 5025903"/>
              <a:gd name="connsiteX90" fmla="*/ 7302500 w 8115300"/>
              <a:gd name="connsiteY90" fmla="*/ 4594035 h 5025903"/>
              <a:gd name="connsiteX91" fmla="*/ 7340600 w 8115300"/>
              <a:gd name="connsiteY91" fmla="*/ 4619435 h 5025903"/>
              <a:gd name="connsiteX92" fmla="*/ 7391400 w 8115300"/>
              <a:gd name="connsiteY92" fmla="*/ 4657535 h 5025903"/>
              <a:gd name="connsiteX93" fmla="*/ 7518400 w 8115300"/>
              <a:gd name="connsiteY93" fmla="*/ 4721035 h 5025903"/>
              <a:gd name="connsiteX94" fmla="*/ 7556500 w 8115300"/>
              <a:gd name="connsiteY94" fmla="*/ 4759135 h 5025903"/>
              <a:gd name="connsiteX95" fmla="*/ 7683500 w 8115300"/>
              <a:gd name="connsiteY95" fmla="*/ 4835335 h 5025903"/>
              <a:gd name="connsiteX96" fmla="*/ 7721600 w 8115300"/>
              <a:gd name="connsiteY96" fmla="*/ 4873435 h 5025903"/>
              <a:gd name="connsiteX97" fmla="*/ 7759700 w 8115300"/>
              <a:gd name="connsiteY97" fmla="*/ 4886135 h 5025903"/>
              <a:gd name="connsiteX98" fmla="*/ 7899400 w 8115300"/>
              <a:gd name="connsiteY98" fmla="*/ 4949635 h 5025903"/>
              <a:gd name="connsiteX99" fmla="*/ 8013700 w 8115300"/>
              <a:gd name="connsiteY99" fmla="*/ 5000435 h 5025903"/>
              <a:gd name="connsiteX100" fmla="*/ 8115300 w 8115300"/>
              <a:gd name="connsiteY100" fmla="*/ 5025835 h 5025903"/>
              <a:gd name="connsiteX0" fmla="*/ 0 w 8115300"/>
              <a:gd name="connsiteY0" fmla="*/ 11108 h 5027676"/>
              <a:gd name="connsiteX1" fmla="*/ 977900 w 8115300"/>
              <a:gd name="connsiteY1" fmla="*/ 49208 h 5027676"/>
              <a:gd name="connsiteX2" fmla="*/ 1765300 w 8115300"/>
              <a:gd name="connsiteY2" fmla="*/ 557208 h 5027676"/>
              <a:gd name="connsiteX3" fmla="*/ 1803400 w 8115300"/>
              <a:gd name="connsiteY3" fmla="*/ 569908 h 5027676"/>
              <a:gd name="connsiteX4" fmla="*/ 1841500 w 8115300"/>
              <a:gd name="connsiteY4" fmla="*/ 595308 h 5027676"/>
              <a:gd name="connsiteX5" fmla="*/ 1879600 w 8115300"/>
              <a:gd name="connsiteY5" fmla="*/ 608008 h 5027676"/>
              <a:gd name="connsiteX6" fmla="*/ 1930400 w 8115300"/>
              <a:gd name="connsiteY6" fmla="*/ 633408 h 5027676"/>
              <a:gd name="connsiteX7" fmla="*/ 1968500 w 8115300"/>
              <a:gd name="connsiteY7" fmla="*/ 646108 h 5027676"/>
              <a:gd name="connsiteX8" fmla="*/ 2019300 w 8115300"/>
              <a:gd name="connsiteY8" fmla="*/ 671508 h 5027676"/>
              <a:gd name="connsiteX9" fmla="*/ 2095500 w 8115300"/>
              <a:gd name="connsiteY9" fmla="*/ 696908 h 5027676"/>
              <a:gd name="connsiteX10" fmla="*/ 2133600 w 8115300"/>
              <a:gd name="connsiteY10" fmla="*/ 747708 h 5027676"/>
              <a:gd name="connsiteX11" fmla="*/ 2171700 w 8115300"/>
              <a:gd name="connsiteY11" fmla="*/ 773108 h 5027676"/>
              <a:gd name="connsiteX12" fmla="*/ 2247900 w 8115300"/>
              <a:gd name="connsiteY12" fmla="*/ 849308 h 5027676"/>
              <a:gd name="connsiteX13" fmla="*/ 2286000 w 8115300"/>
              <a:gd name="connsiteY13" fmla="*/ 887408 h 5027676"/>
              <a:gd name="connsiteX14" fmla="*/ 2387600 w 8115300"/>
              <a:gd name="connsiteY14" fmla="*/ 1001708 h 5027676"/>
              <a:gd name="connsiteX15" fmla="*/ 2489200 w 8115300"/>
              <a:gd name="connsiteY15" fmla="*/ 1116008 h 5027676"/>
              <a:gd name="connsiteX16" fmla="*/ 2527300 w 8115300"/>
              <a:gd name="connsiteY16" fmla="*/ 1166808 h 5027676"/>
              <a:gd name="connsiteX17" fmla="*/ 2616200 w 8115300"/>
              <a:gd name="connsiteY17" fmla="*/ 1230308 h 5027676"/>
              <a:gd name="connsiteX18" fmla="*/ 2641600 w 8115300"/>
              <a:gd name="connsiteY18" fmla="*/ 1268408 h 5027676"/>
              <a:gd name="connsiteX19" fmla="*/ 2679700 w 8115300"/>
              <a:gd name="connsiteY19" fmla="*/ 1281108 h 5027676"/>
              <a:gd name="connsiteX20" fmla="*/ 2755900 w 8115300"/>
              <a:gd name="connsiteY20" fmla="*/ 1331908 h 5027676"/>
              <a:gd name="connsiteX21" fmla="*/ 2794000 w 8115300"/>
              <a:gd name="connsiteY21" fmla="*/ 1357308 h 5027676"/>
              <a:gd name="connsiteX22" fmla="*/ 2882900 w 8115300"/>
              <a:gd name="connsiteY22" fmla="*/ 1420808 h 5027676"/>
              <a:gd name="connsiteX23" fmla="*/ 2921000 w 8115300"/>
              <a:gd name="connsiteY23" fmla="*/ 1458908 h 5027676"/>
              <a:gd name="connsiteX24" fmla="*/ 3022600 w 8115300"/>
              <a:gd name="connsiteY24" fmla="*/ 1509708 h 5027676"/>
              <a:gd name="connsiteX25" fmla="*/ 3098800 w 8115300"/>
              <a:gd name="connsiteY25" fmla="*/ 1560508 h 5027676"/>
              <a:gd name="connsiteX26" fmla="*/ 3149600 w 8115300"/>
              <a:gd name="connsiteY26" fmla="*/ 1585908 h 5027676"/>
              <a:gd name="connsiteX27" fmla="*/ 3225800 w 8115300"/>
              <a:gd name="connsiteY27" fmla="*/ 1636708 h 5027676"/>
              <a:gd name="connsiteX28" fmla="*/ 3314700 w 8115300"/>
              <a:gd name="connsiteY28" fmla="*/ 1700208 h 5027676"/>
              <a:gd name="connsiteX29" fmla="*/ 3378200 w 8115300"/>
              <a:gd name="connsiteY29" fmla="*/ 1738308 h 5027676"/>
              <a:gd name="connsiteX30" fmla="*/ 3416300 w 8115300"/>
              <a:gd name="connsiteY30" fmla="*/ 1763708 h 5027676"/>
              <a:gd name="connsiteX31" fmla="*/ 3479800 w 8115300"/>
              <a:gd name="connsiteY31" fmla="*/ 1776408 h 5027676"/>
              <a:gd name="connsiteX32" fmla="*/ 3581400 w 8115300"/>
              <a:gd name="connsiteY32" fmla="*/ 1852608 h 5027676"/>
              <a:gd name="connsiteX33" fmla="*/ 3619500 w 8115300"/>
              <a:gd name="connsiteY33" fmla="*/ 1890708 h 5027676"/>
              <a:gd name="connsiteX34" fmla="*/ 3670300 w 8115300"/>
              <a:gd name="connsiteY34" fmla="*/ 1916108 h 5027676"/>
              <a:gd name="connsiteX35" fmla="*/ 3746500 w 8115300"/>
              <a:gd name="connsiteY35" fmla="*/ 1992308 h 5027676"/>
              <a:gd name="connsiteX36" fmla="*/ 3784600 w 8115300"/>
              <a:gd name="connsiteY36" fmla="*/ 2030408 h 5027676"/>
              <a:gd name="connsiteX37" fmla="*/ 3848100 w 8115300"/>
              <a:gd name="connsiteY37" fmla="*/ 2068508 h 5027676"/>
              <a:gd name="connsiteX38" fmla="*/ 3898900 w 8115300"/>
              <a:gd name="connsiteY38" fmla="*/ 2106608 h 5027676"/>
              <a:gd name="connsiteX39" fmla="*/ 3987800 w 8115300"/>
              <a:gd name="connsiteY39" fmla="*/ 2157408 h 5027676"/>
              <a:gd name="connsiteX40" fmla="*/ 4038600 w 8115300"/>
              <a:gd name="connsiteY40" fmla="*/ 2195508 h 5027676"/>
              <a:gd name="connsiteX41" fmla="*/ 4102100 w 8115300"/>
              <a:gd name="connsiteY41" fmla="*/ 2233608 h 5027676"/>
              <a:gd name="connsiteX42" fmla="*/ 4216400 w 8115300"/>
              <a:gd name="connsiteY42" fmla="*/ 2322508 h 5027676"/>
              <a:gd name="connsiteX43" fmla="*/ 4241800 w 8115300"/>
              <a:gd name="connsiteY43" fmla="*/ 2360608 h 5027676"/>
              <a:gd name="connsiteX44" fmla="*/ 4279900 w 8115300"/>
              <a:gd name="connsiteY44" fmla="*/ 2386008 h 5027676"/>
              <a:gd name="connsiteX45" fmla="*/ 4330700 w 8115300"/>
              <a:gd name="connsiteY45" fmla="*/ 2424108 h 5027676"/>
              <a:gd name="connsiteX46" fmla="*/ 4368800 w 8115300"/>
              <a:gd name="connsiteY46" fmla="*/ 2462208 h 5027676"/>
              <a:gd name="connsiteX47" fmla="*/ 4432300 w 8115300"/>
              <a:gd name="connsiteY47" fmla="*/ 2474908 h 5027676"/>
              <a:gd name="connsiteX48" fmla="*/ 4508500 w 8115300"/>
              <a:gd name="connsiteY48" fmla="*/ 2538408 h 5027676"/>
              <a:gd name="connsiteX49" fmla="*/ 4546600 w 8115300"/>
              <a:gd name="connsiteY49" fmla="*/ 2563808 h 5027676"/>
              <a:gd name="connsiteX50" fmla="*/ 4584700 w 8115300"/>
              <a:gd name="connsiteY50" fmla="*/ 2601908 h 5027676"/>
              <a:gd name="connsiteX51" fmla="*/ 4622800 w 8115300"/>
              <a:gd name="connsiteY51" fmla="*/ 2627308 h 5027676"/>
              <a:gd name="connsiteX52" fmla="*/ 4699000 w 8115300"/>
              <a:gd name="connsiteY52" fmla="*/ 2690808 h 5027676"/>
              <a:gd name="connsiteX53" fmla="*/ 4813300 w 8115300"/>
              <a:gd name="connsiteY53" fmla="*/ 2754308 h 5027676"/>
              <a:gd name="connsiteX54" fmla="*/ 4889500 w 8115300"/>
              <a:gd name="connsiteY54" fmla="*/ 2817808 h 5027676"/>
              <a:gd name="connsiteX55" fmla="*/ 4927600 w 8115300"/>
              <a:gd name="connsiteY55" fmla="*/ 2830508 h 5027676"/>
              <a:gd name="connsiteX56" fmla="*/ 4978400 w 8115300"/>
              <a:gd name="connsiteY56" fmla="*/ 2868608 h 5027676"/>
              <a:gd name="connsiteX57" fmla="*/ 5054600 w 8115300"/>
              <a:gd name="connsiteY57" fmla="*/ 2944808 h 5027676"/>
              <a:gd name="connsiteX58" fmla="*/ 5092700 w 8115300"/>
              <a:gd name="connsiteY58" fmla="*/ 2970208 h 5027676"/>
              <a:gd name="connsiteX59" fmla="*/ 5168900 w 8115300"/>
              <a:gd name="connsiteY59" fmla="*/ 3008308 h 5027676"/>
              <a:gd name="connsiteX60" fmla="*/ 5245100 w 8115300"/>
              <a:gd name="connsiteY60" fmla="*/ 3084508 h 5027676"/>
              <a:gd name="connsiteX61" fmla="*/ 5346700 w 8115300"/>
              <a:gd name="connsiteY61" fmla="*/ 3148008 h 5027676"/>
              <a:gd name="connsiteX62" fmla="*/ 5422900 w 8115300"/>
              <a:gd name="connsiteY62" fmla="*/ 3198808 h 5027676"/>
              <a:gd name="connsiteX63" fmla="*/ 5461000 w 8115300"/>
              <a:gd name="connsiteY63" fmla="*/ 3236908 h 5027676"/>
              <a:gd name="connsiteX64" fmla="*/ 5549900 w 8115300"/>
              <a:gd name="connsiteY64" fmla="*/ 3287708 h 5027676"/>
              <a:gd name="connsiteX65" fmla="*/ 5638800 w 8115300"/>
              <a:gd name="connsiteY65" fmla="*/ 3351208 h 5027676"/>
              <a:gd name="connsiteX66" fmla="*/ 5676900 w 8115300"/>
              <a:gd name="connsiteY66" fmla="*/ 3376608 h 5027676"/>
              <a:gd name="connsiteX67" fmla="*/ 5715000 w 8115300"/>
              <a:gd name="connsiteY67" fmla="*/ 3414708 h 5027676"/>
              <a:gd name="connsiteX68" fmla="*/ 5816600 w 8115300"/>
              <a:gd name="connsiteY68" fmla="*/ 3490908 h 5027676"/>
              <a:gd name="connsiteX69" fmla="*/ 5854700 w 8115300"/>
              <a:gd name="connsiteY69" fmla="*/ 3516308 h 5027676"/>
              <a:gd name="connsiteX70" fmla="*/ 5892800 w 8115300"/>
              <a:gd name="connsiteY70" fmla="*/ 3554408 h 5027676"/>
              <a:gd name="connsiteX71" fmla="*/ 5943600 w 8115300"/>
              <a:gd name="connsiteY71" fmla="*/ 3579808 h 5027676"/>
              <a:gd name="connsiteX72" fmla="*/ 6019800 w 8115300"/>
              <a:gd name="connsiteY72" fmla="*/ 3630608 h 5027676"/>
              <a:gd name="connsiteX73" fmla="*/ 6108700 w 8115300"/>
              <a:gd name="connsiteY73" fmla="*/ 3706808 h 5027676"/>
              <a:gd name="connsiteX74" fmla="*/ 6197600 w 8115300"/>
              <a:gd name="connsiteY74" fmla="*/ 3795708 h 5027676"/>
              <a:gd name="connsiteX75" fmla="*/ 6261100 w 8115300"/>
              <a:gd name="connsiteY75" fmla="*/ 3859208 h 5027676"/>
              <a:gd name="connsiteX76" fmla="*/ 6299200 w 8115300"/>
              <a:gd name="connsiteY76" fmla="*/ 3884608 h 5027676"/>
              <a:gd name="connsiteX77" fmla="*/ 6375400 w 8115300"/>
              <a:gd name="connsiteY77" fmla="*/ 3960808 h 5027676"/>
              <a:gd name="connsiteX78" fmla="*/ 6464300 w 8115300"/>
              <a:gd name="connsiteY78" fmla="*/ 3998908 h 5027676"/>
              <a:gd name="connsiteX79" fmla="*/ 6540500 w 8115300"/>
              <a:gd name="connsiteY79" fmla="*/ 4075108 h 5027676"/>
              <a:gd name="connsiteX80" fmla="*/ 6642100 w 8115300"/>
              <a:gd name="connsiteY80" fmla="*/ 4138608 h 5027676"/>
              <a:gd name="connsiteX81" fmla="*/ 6680200 w 8115300"/>
              <a:gd name="connsiteY81" fmla="*/ 4176708 h 5027676"/>
              <a:gd name="connsiteX82" fmla="*/ 6807200 w 8115300"/>
              <a:gd name="connsiteY82" fmla="*/ 4265608 h 5027676"/>
              <a:gd name="connsiteX83" fmla="*/ 6870700 w 8115300"/>
              <a:gd name="connsiteY83" fmla="*/ 4341808 h 5027676"/>
              <a:gd name="connsiteX84" fmla="*/ 6985000 w 8115300"/>
              <a:gd name="connsiteY84" fmla="*/ 4405308 h 5027676"/>
              <a:gd name="connsiteX85" fmla="*/ 7086600 w 8115300"/>
              <a:gd name="connsiteY85" fmla="*/ 4468808 h 5027676"/>
              <a:gd name="connsiteX86" fmla="*/ 7137400 w 8115300"/>
              <a:gd name="connsiteY86" fmla="*/ 4494208 h 5027676"/>
              <a:gd name="connsiteX87" fmla="*/ 7188200 w 8115300"/>
              <a:gd name="connsiteY87" fmla="*/ 4532308 h 5027676"/>
              <a:gd name="connsiteX88" fmla="*/ 7226300 w 8115300"/>
              <a:gd name="connsiteY88" fmla="*/ 4545008 h 5027676"/>
              <a:gd name="connsiteX89" fmla="*/ 7302500 w 8115300"/>
              <a:gd name="connsiteY89" fmla="*/ 4595808 h 5027676"/>
              <a:gd name="connsiteX90" fmla="*/ 7340600 w 8115300"/>
              <a:gd name="connsiteY90" fmla="*/ 4621208 h 5027676"/>
              <a:gd name="connsiteX91" fmla="*/ 7391400 w 8115300"/>
              <a:gd name="connsiteY91" fmla="*/ 4659308 h 5027676"/>
              <a:gd name="connsiteX92" fmla="*/ 7518400 w 8115300"/>
              <a:gd name="connsiteY92" fmla="*/ 4722808 h 5027676"/>
              <a:gd name="connsiteX93" fmla="*/ 7556500 w 8115300"/>
              <a:gd name="connsiteY93" fmla="*/ 4760908 h 5027676"/>
              <a:gd name="connsiteX94" fmla="*/ 7683500 w 8115300"/>
              <a:gd name="connsiteY94" fmla="*/ 4837108 h 5027676"/>
              <a:gd name="connsiteX95" fmla="*/ 7721600 w 8115300"/>
              <a:gd name="connsiteY95" fmla="*/ 4875208 h 5027676"/>
              <a:gd name="connsiteX96" fmla="*/ 7759700 w 8115300"/>
              <a:gd name="connsiteY96" fmla="*/ 4887908 h 5027676"/>
              <a:gd name="connsiteX97" fmla="*/ 7899400 w 8115300"/>
              <a:gd name="connsiteY97" fmla="*/ 4951408 h 5027676"/>
              <a:gd name="connsiteX98" fmla="*/ 8013700 w 8115300"/>
              <a:gd name="connsiteY98" fmla="*/ 5002208 h 5027676"/>
              <a:gd name="connsiteX99" fmla="*/ 8115300 w 8115300"/>
              <a:gd name="connsiteY99" fmla="*/ 5027608 h 5027676"/>
              <a:gd name="connsiteX0" fmla="*/ 0 w 8115300"/>
              <a:gd name="connsiteY0" fmla="*/ 11108 h 5027676"/>
              <a:gd name="connsiteX1" fmla="*/ 977900 w 8115300"/>
              <a:gd name="connsiteY1" fmla="*/ 49208 h 5027676"/>
              <a:gd name="connsiteX2" fmla="*/ 1765300 w 8115300"/>
              <a:gd name="connsiteY2" fmla="*/ 557208 h 5027676"/>
              <a:gd name="connsiteX3" fmla="*/ 1841500 w 8115300"/>
              <a:gd name="connsiteY3" fmla="*/ 595308 h 5027676"/>
              <a:gd name="connsiteX4" fmla="*/ 1879600 w 8115300"/>
              <a:gd name="connsiteY4" fmla="*/ 608008 h 5027676"/>
              <a:gd name="connsiteX5" fmla="*/ 1930400 w 8115300"/>
              <a:gd name="connsiteY5" fmla="*/ 633408 h 5027676"/>
              <a:gd name="connsiteX6" fmla="*/ 1968500 w 8115300"/>
              <a:gd name="connsiteY6" fmla="*/ 646108 h 5027676"/>
              <a:gd name="connsiteX7" fmla="*/ 2019300 w 8115300"/>
              <a:gd name="connsiteY7" fmla="*/ 671508 h 5027676"/>
              <a:gd name="connsiteX8" fmla="*/ 2095500 w 8115300"/>
              <a:gd name="connsiteY8" fmla="*/ 696908 h 5027676"/>
              <a:gd name="connsiteX9" fmla="*/ 2133600 w 8115300"/>
              <a:gd name="connsiteY9" fmla="*/ 747708 h 5027676"/>
              <a:gd name="connsiteX10" fmla="*/ 2171700 w 8115300"/>
              <a:gd name="connsiteY10" fmla="*/ 773108 h 5027676"/>
              <a:gd name="connsiteX11" fmla="*/ 2247900 w 8115300"/>
              <a:gd name="connsiteY11" fmla="*/ 849308 h 5027676"/>
              <a:gd name="connsiteX12" fmla="*/ 2286000 w 8115300"/>
              <a:gd name="connsiteY12" fmla="*/ 887408 h 5027676"/>
              <a:gd name="connsiteX13" fmla="*/ 2387600 w 8115300"/>
              <a:gd name="connsiteY13" fmla="*/ 1001708 h 5027676"/>
              <a:gd name="connsiteX14" fmla="*/ 2489200 w 8115300"/>
              <a:gd name="connsiteY14" fmla="*/ 1116008 h 5027676"/>
              <a:gd name="connsiteX15" fmla="*/ 2527300 w 8115300"/>
              <a:gd name="connsiteY15" fmla="*/ 1166808 h 5027676"/>
              <a:gd name="connsiteX16" fmla="*/ 2616200 w 8115300"/>
              <a:gd name="connsiteY16" fmla="*/ 1230308 h 5027676"/>
              <a:gd name="connsiteX17" fmla="*/ 2641600 w 8115300"/>
              <a:gd name="connsiteY17" fmla="*/ 1268408 h 5027676"/>
              <a:gd name="connsiteX18" fmla="*/ 2679700 w 8115300"/>
              <a:gd name="connsiteY18" fmla="*/ 1281108 h 5027676"/>
              <a:gd name="connsiteX19" fmla="*/ 2755900 w 8115300"/>
              <a:gd name="connsiteY19" fmla="*/ 1331908 h 5027676"/>
              <a:gd name="connsiteX20" fmla="*/ 2794000 w 8115300"/>
              <a:gd name="connsiteY20" fmla="*/ 1357308 h 5027676"/>
              <a:gd name="connsiteX21" fmla="*/ 2882900 w 8115300"/>
              <a:gd name="connsiteY21" fmla="*/ 1420808 h 5027676"/>
              <a:gd name="connsiteX22" fmla="*/ 2921000 w 8115300"/>
              <a:gd name="connsiteY22" fmla="*/ 1458908 h 5027676"/>
              <a:gd name="connsiteX23" fmla="*/ 3022600 w 8115300"/>
              <a:gd name="connsiteY23" fmla="*/ 1509708 h 5027676"/>
              <a:gd name="connsiteX24" fmla="*/ 3098800 w 8115300"/>
              <a:gd name="connsiteY24" fmla="*/ 1560508 h 5027676"/>
              <a:gd name="connsiteX25" fmla="*/ 3149600 w 8115300"/>
              <a:gd name="connsiteY25" fmla="*/ 1585908 h 5027676"/>
              <a:gd name="connsiteX26" fmla="*/ 3225800 w 8115300"/>
              <a:gd name="connsiteY26" fmla="*/ 1636708 h 5027676"/>
              <a:gd name="connsiteX27" fmla="*/ 3314700 w 8115300"/>
              <a:gd name="connsiteY27" fmla="*/ 1700208 h 5027676"/>
              <a:gd name="connsiteX28" fmla="*/ 3378200 w 8115300"/>
              <a:gd name="connsiteY28" fmla="*/ 1738308 h 5027676"/>
              <a:gd name="connsiteX29" fmla="*/ 3416300 w 8115300"/>
              <a:gd name="connsiteY29" fmla="*/ 1763708 h 5027676"/>
              <a:gd name="connsiteX30" fmla="*/ 3479800 w 8115300"/>
              <a:gd name="connsiteY30" fmla="*/ 1776408 h 5027676"/>
              <a:gd name="connsiteX31" fmla="*/ 3581400 w 8115300"/>
              <a:gd name="connsiteY31" fmla="*/ 1852608 h 5027676"/>
              <a:gd name="connsiteX32" fmla="*/ 3619500 w 8115300"/>
              <a:gd name="connsiteY32" fmla="*/ 1890708 h 5027676"/>
              <a:gd name="connsiteX33" fmla="*/ 3670300 w 8115300"/>
              <a:gd name="connsiteY33" fmla="*/ 1916108 h 5027676"/>
              <a:gd name="connsiteX34" fmla="*/ 3746500 w 8115300"/>
              <a:gd name="connsiteY34" fmla="*/ 1992308 h 5027676"/>
              <a:gd name="connsiteX35" fmla="*/ 3784600 w 8115300"/>
              <a:gd name="connsiteY35" fmla="*/ 2030408 h 5027676"/>
              <a:gd name="connsiteX36" fmla="*/ 3848100 w 8115300"/>
              <a:gd name="connsiteY36" fmla="*/ 2068508 h 5027676"/>
              <a:gd name="connsiteX37" fmla="*/ 3898900 w 8115300"/>
              <a:gd name="connsiteY37" fmla="*/ 2106608 h 5027676"/>
              <a:gd name="connsiteX38" fmla="*/ 3987800 w 8115300"/>
              <a:gd name="connsiteY38" fmla="*/ 2157408 h 5027676"/>
              <a:gd name="connsiteX39" fmla="*/ 4038600 w 8115300"/>
              <a:gd name="connsiteY39" fmla="*/ 2195508 h 5027676"/>
              <a:gd name="connsiteX40" fmla="*/ 4102100 w 8115300"/>
              <a:gd name="connsiteY40" fmla="*/ 2233608 h 5027676"/>
              <a:gd name="connsiteX41" fmla="*/ 4216400 w 8115300"/>
              <a:gd name="connsiteY41" fmla="*/ 2322508 h 5027676"/>
              <a:gd name="connsiteX42" fmla="*/ 4241800 w 8115300"/>
              <a:gd name="connsiteY42" fmla="*/ 2360608 h 5027676"/>
              <a:gd name="connsiteX43" fmla="*/ 4279900 w 8115300"/>
              <a:gd name="connsiteY43" fmla="*/ 2386008 h 5027676"/>
              <a:gd name="connsiteX44" fmla="*/ 4330700 w 8115300"/>
              <a:gd name="connsiteY44" fmla="*/ 2424108 h 5027676"/>
              <a:gd name="connsiteX45" fmla="*/ 4368800 w 8115300"/>
              <a:gd name="connsiteY45" fmla="*/ 2462208 h 5027676"/>
              <a:gd name="connsiteX46" fmla="*/ 4432300 w 8115300"/>
              <a:gd name="connsiteY46" fmla="*/ 2474908 h 5027676"/>
              <a:gd name="connsiteX47" fmla="*/ 4508500 w 8115300"/>
              <a:gd name="connsiteY47" fmla="*/ 2538408 h 5027676"/>
              <a:gd name="connsiteX48" fmla="*/ 4546600 w 8115300"/>
              <a:gd name="connsiteY48" fmla="*/ 2563808 h 5027676"/>
              <a:gd name="connsiteX49" fmla="*/ 4584700 w 8115300"/>
              <a:gd name="connsiteY49" fmla="*/ 2601908 h 5027676"/>
              <a:gd name="connsiteX50" fmla="*/ 4622800 w 8115300"/>
              <a:gd name="connsiteY50" fmla="*/ 2627308 h 5027676"/>
              <a:gd name="connsiteX51" fmla="*/ 4699000 w 8115300"/>
              <a:gd name="connsiteY51" fmla="*/ 2690808 h 5027676"/>
              <a:gd name="connsiteX52" fmla="*/ 4813300 w 8115300"/>
              <a:gd name="connsiteY52" fmla="*/ 2754308 h 5027676"/>
              <a:gd name="connsiteX53" fmla="*/ 4889500 w 8115300"/>
              <a:gd name="connsiteY53" fmla="*/ 2817808 h 5027676"/>
              <a:gd name="connsiteX54" fmla="*/ 4927600 w 8115300"/>
              <a:gd name="connsiteY54" fmla="*/ 2830508 h 5027676"/>
              <a:gd name="connsiteX55" fmla="*/ 4978400 w 8115300"/>
              <a:gd name="connsiteY55" fmla="*/ 2868608 h 5027676"/>
              <a:gd name="connsiteX56" fmla="*/ 5054600 w 8115300"/>
              <a:gd name="connsiteY56" fmla="*/ 2944808 h 5027676"/>
              <a:gd name="connsiteX57" fmla="*/ 5092700 w 8115300"/>
              <a:gd name="connsiteY57" fmla="*/ 2970208 h 5027676"/>
              <a:gd name="connsiteX58" fmla="*/ 5168900 w 8115300"/>
              <a:gd name="connsiteY58" fmla="*/ 3008308 h 5027676"/>
              <a:gd name="connsiteX59" fmla="*/ 5245100 w 8115300"/>
              <a:gd name="connsiteY59" fmla="*/ 3084508 h 5027676"/>
              <a:gd name="connsiteX60" fmla="*/ 5346700 w 8115300"/>
              <a:gd name="connsiteY60" fmla="*/ 3148008 h 5027676"/>
              <a:gd name="connsiteX61" fmla="*/ 5422900 w 8115300"/>
              <a:gd name="connsiteY61" fmla="*/ 3198808 h 5027676"/>
              <a:gd name="connsiteX62" fmla="*/ 5461000 w 8115300"/>
              <a:gd name="connsiteY62" fmla="*/ 3236908 h 5027676"/>
              <a:gd name="connsiteX63" fmla="*/ 5549900 w 8115300"/>
              <a:gd name="connsiteY63" fmla="*/ 3287708 h 5027676"/>
              <a:gd name="connsiteX64" fmla="*/ 5638800 w 8115300"/>
              <a:gd name="connsiteY64" fmla="*/ 3351208 h 5027676"/>
              <a:gd name="connsiteX65" fmla="*/ 5676900 w 8115300"/>
              <a:gd name="connsiteY65" fmla="*/ 3376608 h 5027676"/>
              <a:gd name="connsiteX66" fmla="*/ 5715000 w 8115300"/>
              <a:gd name="connsiteY66" fmla="*/ 3414708 h 5027676"/>
              <a:gd name="connsiteX67" fmla="*/ 5816600 w 8115300"/>
              <a:gd name="connsiteY67" fmla="*/ 3490908 h 5027676"/>
              <a:gd name="connsiteX68" fmla="*/ 5854700 w 8115300"/>
              <a:gd name="connsiteY68" fmla="*/ 3516308 h 5027676"/>
              <a:gd name="connsiteX69" fmla="*/ 5892800 w 8115300"/>
              <a:gd name="connsiteY69" fmla="*/ 3554408 h 5027676"/>
              <a:gd name="connsiteX70" fmla="*/ 5943600 w 8115300"/>
              <a:gd name="connsiteY70" fmla="*/ 3579808 h 5027676"/>
              <a:gd name="connsiteX71" fmla="*/ 6019800 w 8115300"/>
              <a:gd name="connsiteY71" fmla="*/ 3630608 h 5027676"/>
              <a:gd name="connsiteX72" fmla="*/ 6108700 w 8115300"/>
              <a:gd name="connsiteY72" fmla="*/ 3706808 h 5027676"/>
              <a:gd name="connsiteX73" fmla="*/ 6197600 w 8115300"/>
              <a:gd name="connsiteY73" fmla="*/ 3795708 h 5027676"/>
              <a:gd name="connsiteX74" fmla="*/ 6261100 w 8115300"/>
              <a:gd name="connsiteY74" fmla="*/ 3859208 h 5027676"/>
              <a:gd name="connsiteX75" fmla="*/ 6299200 w 8115300"/>
              <a:gd name="connsiteY75" fmla="*/ 3884608 h 5027676"/>
              <a:gd name="connsiteX76" fmla="*/ 6375400 w 8115300"/>
              <a:gd name="connsiteY76" fmla="*/ 3960808 h 5027676"/>
              <a:gd name="connsiteX77" fmla="*/ 6464300 w 8115300"/>
              <a:gd name="connsiteY77" fmla="*/ 3998908 h 5027676"/>
              <a:gd name="connsiteX78" fmla="*/ 6540500 w 8115300"/>
              <a:gd name="connsiteY78" fmla="*/ 4075108 h 5027676"/>
              <a:gd name="connsiteX79" fmla="*/ 6642100 w 8115300"/>
              <a:gd name="connsiteY79" fmla="*/ 4138608 h 5027676"/>
              <a:gd name="connsiteX80" fmla="*/ 6680200 w 8115300"/>
              <a:gd name="connsiteY80" fmla="*/ 4176708 h 5027676"/>
              <a:gd name="connsiteX81" fmla="*/ 6807200 w 8115300"/>
              <a:gd name="connsiteY81" fmla="*/ 4265608 h 5027676"/>
              <a:gd name="connsiteX82" fmla="*/ 6870700 w 8115300"/>
              <a:gd name="connsiteY82" fmla="*/ 4341808 h 5027676"/>
              <a:gd name="connsiteX83" fmla="*/ 6985000 w 8115300"/>
              <a:gd name="connsiteY83" fmla="*/ 4405308 h 5027676"/>
              <a:gd name="connsiteX84" fmla="*/ 7086600 w 8115300"/>
              <a:gd name="connsiteY84" fmla="*/ 4468808 h 5027676"/>
              <a:gd name="connsiteX85" fmla="*/ 7137400 w 8115300"/>
              <a:gd name="connsiteY85" fmla="*/ 4494208 h 5027676"/>
              <a:gd name="connsiteX86" fmla="*/ 7188200 w 8115300"/>
              <a:gd name="connsiteY86" fmla="*/ 4532308 h 5027676"/>
              <a:gd name="connsiteX87" fmla="*/ 7226300 w 8115300"/>
              <a:gd name="connsiteY87" fmla="*/ 4545008 h 5027676"/>
              <a:gd name="connsiteX88" fmla="*/ 7302500 w 8115300"/>
              <a:gd name="connsiteY88" fmla="*/ 4595808 h 5027676"/>
              <a:gd name="connsiteX89" fmla="*/ 7340600 w 8115300"/>
              <a:gd name="connsiteY89" fmla="*/ 4621208 h 5027676"/>
              <a:gd name="connsiteX90" fmla="*/ 7391400 w 8115300"/>
              <a:gd name="connsiteY90" fmla="*/ 4659308 h 5027676"/>
              <a:gd name="connsiteX91" fmla="*/ 7518400 w 8115300"/>
              <a:gd name="connsiteY91" fmla="*/ 4722808 h 5027676"/>
              <a:gd name="connsiteX92" fmla="*/ 7556500 w 8115300"/>
              <a:gd name="connsiteY92" fmla="*/ 4760908 h 5027676"/>
              <a:gd name="connsiteX93" fmla="*/ 7683500 w 8115300"/>
              <a:gd name="connsiteY93" fmla="*/ 4837108 h 5027676"/>
              <a:gd name="connsiteX94" fmla="*/ 7721600 w 8115300"/>
              <a:gd name="connsiteY94" fmla="*/ 4875208 h 5027676"/>
              <a:gd name="connsiteX95" fmla="*/ 7759700 w 8115300"/>
              <a:gd name="connsiteY95" fmla="*/ 4887908 h 5027676"/>
              <a:gd name="connsiteX96" fmla="*/ 7899400 w 8115300"/>
              <a:gd name="connsiteY96" fmla="*/ 4951408 h 5027676"/>
              <a:gd name="connsiteX97" fmla="*/ 8013700 w 8115300"/>
              <a:gd name="connsiteY97" fmla="*/ 5002208 h 5027676"/>
              <a:gd name="connsiteX98" fmla="*/ 8115300 w 8115300"/>
              <a:gd name="connsiteY98" fmla="*/ 5027608 h 5027676"/>
              <a:gd name="connsiteX0" fmla="*/ 0 w 8115300"/>
              <a:gd name="connsiteY0" fmla="*/ 13789 h 5030357"/>
              <a:gd name="connsiteX1" fmla="*/ 977900 w 8115300"/>
              <a:gd name="connsiteY1" fmla="*/ 51889 h 5030357"/>
              <a:gd name="connsiteX2" fmla="*/ 1841500 w 8115300"/>
              <a:gd name="connsiteY2" fmla="*/ 597989 h 5030357"/>
              <a:gd name="connsiteX3" fmla="*/ 1879600 w 8115300"/>
              <a:gd name="connsiteY3" fmla="*/ 610689 h 5030357"/>
              <a:gd name="connsiteX4" fmla="*/ 1930400 w 8115300"/>
              <a:gd name="connsiteY4" fmla="*/ 636089 h 5030357"/>
              <a:gd name="connsiteX5" fmla="*/ 1968500 w 8115300"/>
              <a:gd name="connsiteY5" fmla="*/ 648789 h 5030357"/>
              <a:gd name="connsiteX6" fmla="*/ 2019300 w 8115300"/>
              <a:gd name="connsiteY6" fmla="*/ 674189 h 5030357"/>
              <a:gd name="connsiteX7" fmla="*/ 2095500 w 8115300"/>
              <a:gd name="connsiteY7" fmla="*/ 699589 h 5030357"/>
              <a:gd name="connsiteX8" fmla="*/ 2133600 w 8115300"/>
              <a:gd name="connsiteY8" fmla="*/ 750389 h 5030357"/>
              <a:gd name="connsiteX9" fmla="*/ 2171700 w 8115300"/>
              <a:gd name="connsiteY9" fmla="*/ 775789 h 5030357"/>
              <a:gd name="connsiteX10" fmla="*/ 2247900 w 8115300"/>
              <a:gd name="connsiteY10" fmla="*/ 851989 h 5030357"/>
              <a:gd name="connsiteX11" fmla="*/ 2286000 w 8115300"/>
              <a:gd name="connsiteY11" fmla="*/ 890089 h 5030357"/>
              <a:gd name="connsiteX12" fmla="*/ 2387600 w 8115300"/>
              <a:gd name="connsiteY12" fmla="*/ 1004389 h 5030357"/>
              <a:gd name="connsiteX13" fmla="*/ 2489200 w 8115300"/>
              <a:gd name="connsiteY13" fmla="*/ 1118689 h 5030357"/>
              <a:gd name="connsiteX14" fmla="*/ 2527300 w 8115300"/>
              <a:gd name="connsiteY14" fmla="*/ 1169489 h 5030357"/>
              <a:gd name="connsiteX15" fmla="*/ 2616200 w 8115300"/>
              <a:gd name="connsiteY15" fmla="*/ 1232989 h 5030357"/>
              <a:gd name="connsiteX16" fmla="*/ 2641600 w 8115300"/>
              <a:gd name="connsiteY16" fmla="*/ 1271089 h 5030357"/>
              <a:gd name="connsiteX17" fmla="*/ 2679700 w 8115300"/>
              <a:gd name="connsiteY17" fmla="*/ 1283789 h 5030357"/>
              <a:gd name="connsiteX18" fmla="*/ 2755900 w 8115300"/>
              <a:gd name="connsiteY18" fmla="*/ 1334589 h 5030357"/>
              <a:gd name="connsiteX19" fmla="*/ 2794000 w 8115300"/>
              <a:gd name="connsiteY19" fmla="*/ 1359989 h 5030357"/>
              <a:gd name="connsiteX20" fmla="*/ 2882900 w 8115300"/>
              <a:gd name="connsiteY20" fmla="*/ 1423489 h 5030357"/>
              <a:gd name="connsiteX21" fmla="*/ 2921000 w 8115300"/>
              <a:gd name="connsiteY21" fmla="*/ 1461589 h 5030357"/>
              <a:gd name="connsiteX22" fmla="*/ 3022600 w 8115300"/>
              <a:gd name="connsiteY22" fmla="*/ 1512389 h 5030357"/>
              <a:gd name="connsiteX23" fmla="*/ 3098800 w 8115300"/>
              <a:gd name="connsiteY23" fmla="*/ 1563189 h 5030357"/>
              <a:gd name="connsiteX24" fmla="*/ 3149600 w 8115300"/>
              <a:gd name="connsiteY24" fmla="*/ 1588589 h 5030357"/>
              <a:gd name="connsiteX25" fmla="*/ 3225800 w 8115300"/>
              <a:gd name="connsiteY25" fmla="*/ 1639389 h 5030357"/>
              <a:gd name="connsiteX26" fmla="*/ 3314700 w 8115300"/>
              <a:gd name="connsiteY26" fmla="*/ 1702889 h 5030357"/>
              <a:gd name="connsiteX27" fmla="*/ 3378200 w 8115300"/>
              <a:gd name="connsiteY27" fmla="*/ 1740989 h 5030357"/>
              <a:gd name="connsiteX28" fmla="*/ 3416300 w 8115300"/>
              <a:gd name="connsiteY28" fmla="*/ 1766389 h 5030357"/>
              <a:gd name="connsiteX29" fmla="*/ 3479800 w 8115300"/>
              <a:gd name="connsiteY29" fmla="*/ 1779089 h 5030357"/>
              <a:gd name="connsiteX30" fmla="*/ 3581400 w 8115300"/>
              <a:gd name="connsiteY30" fmla="*/ 1855289 h 5030357"/>
              <a:gd name="connsiteX31" fmla="*/ 3619500 w 8115300"/>
              <a:gd name="connsiteY31" fmla="*/ 1893389 h 5030357"/>
              <a:gd name="connsiteX32" fmla="*/ 3670300 w 8115300"/>
              <a:gd name="connsiteY32" fmla="*/ 1918789 h 5030357"/>
              <a:gd name="connsiteX33" fmla="*/ 3746500 w 8115300"/>
              <a:gd name="connsiteY33" fmla="*/ 1994989 h 5030357"/>
              <a:gd name="connsiteX34" fmla="*/ 3784600 w 8115300"/>
              <a:gd name="connsiteY34" fmla="*/ 2033089 h 5030357"/>
              <a:gd name="connsiteX35" fmla="*/ 3848100 w 8115300"/>
              <a:gd name="connsiteY35" fmla="*/ 2071189 h 5030357"/>
              <a:gd name="connsiteX36" fmla="*/ 3898900 w 8115300"/>
              <a:gd name="connsiteY36" fmla="*/ 2109289 h 5030357"/>
              <a:gd name="connsiteX37" fmla="*/ 3987800 w 8115300"/>
              <a:gd name="connsiteY37" fmla="*/ 2160089 h 5030357"/>
              <a:gd name="connsiteX38" fmla="*/ 4038600 w 8115300"/>
              <a:gd name="connsiteY38" fmla="*/ 2198189 h 5030357"/>
              <a:gd name="connsiteX39" fmla="*/ 4102100 w 8115300"/>
              <a:gd name="connsiteY39" fmla="*/ 2236289 h 5030357"/>
              <a:gd name="connsiteX40" fmla="*/ 4216400 w 8115300"/>
              <a:gd name="connsiteY40" fmla="*/ 2325189 h 5030357"/>
              <a:gd name="connsiteX41" fmla="*/ 4241800 w 8115300"/>
              <a:gd name="connsiteY41" fmla="*/ 2363289 h 5030357"/>
              <a:gd name="connsiteX42" fmla="*/ 4279900 w 8115300"/>
              <a:gd name="connsiteY42" fmla="*/ 2388689 h 5030357"/>
              <a:gd name="connsiteX43" fmla="*/ 4330700 w 8115300"/>
              <a:gd name="connsiteY43" fmla="*/ 2426789 h 5030357"/>
              <a:gd name="connsiteX44" fmla="*/ 4368800 w 8115300"/>
              <a:gd name="connsiteY44" fmla="*/ 2464889 h 5030357"/>
              <a:gd name="connsiteX45" fmla="*/ 4432300 w 8115300"/>
              <a:gd name="connsiteY45" fmla="*/ 2477589 h 5030357"/>
              <a:gd name="connsiteX46" fmla="*/ 4508500 w 8115300"/>
              <a:gd name="connsiteY46" fmla="*/ 2541089 h 5030357"/>
              <a:gd name="connsiteX47" fmla="*/ 4546600 w 8115300"/>
              <a:gd name="connsiteY47" fmla="*/ 2566489 h 5030357"/>
              <a:gd name="connsiteX48" fmla="*/ 4584700 w 8115300"/>
              <a:gd name="connsiteY48" fmla="*/ 2604589 h 5030357"/>
              <a:gd name="connsiteX49" fmla="*/ 4622800 w 8115300"/>
              <a:gd name="connsiteY49" fmla="*/ 2629989 h 5030357"/>
              <a:gd name="connsiteX50" fmla="*/ 4699000 w 8115300"/>
              <a:gd name="connsiteY50" fmla="*/ 2693489 h 5030357"/>
              <a:gd name="connsiteX51" fmla="*/ 4813300 w 8115300"/>
              <a:gd name="connsiteY51" fmla="*/ 2756989 h 5030357"/>
              <a:gd name="connsiteX52" fmla="*/ 4889500 w 8115300"/>
              <a:gd name="connsiteY52" fmla="*/ 2820489 h 5030357"/>
              <a:gd name="connsiteX53" fmla="*/ 4927600 w 8115300"/>
              <a:gd name="connsiteY53" fmla="*/ 2833189 h 5030357"/>
              <a:gd name="connsiteX54" fmla="*/ 4978400 w 8115300"/>
              <a:gd name="connsiteY54" fmla="*/ 2871289 h 5030357"/>
              <a:gd name="connsiteX55" fmla="*/ 5054600 w 8115300"/>
              <a:gd name="connsiteY55" fmla="*/ 2947489 h 5030357"/>
              <a:gd name="connsiteX56" fmla="*/ 5092700 w 8115300"/>
              <a:gd name="connsiteY56" fmla="*/ 2972889 h 5030357"/>
              <a:gd name="connsiteX57" fmla="*/ 5168900 w 8115300"/>
              <a:gd name="connsiteY57" fmla="*/ 3010989 h 5030357"/>
              <a:gd name="connsiteX58" fmla="*/ 5245100 w 8115300"/>
              <a:gd name="connsiteY58" fmla="*/ 3087189 h 5030357"/>
              <a:gd name="connsiteX59" fmla="*/ 5346700 w 8115300"/>
              <a:gd name="connsiteY59" fmla="*/ 3150689 h 5030357"/>
              <a:gd name="connsiteX60" fmla="*/ 5422900 w 8115300"/>
              <a:gd name="connsiteY60" fmla="*/ 3201489 h 5030357"/>
              <a:gd name="connsiteX61" fmla="*/ 5461000 w 8115300"/>
              <a:gd name="connsiteY61" fmla="*/ 3239589 h 5030357"/>
              <a:gd name="connsiteX62" fmla="*/ 5549900 w 8115300"/>
              <a:gd name="connsiteY62" fmla="*/ 3290389 h 5030357"/>
              <a:gd name="connsiteX63" fmla="*/ 5638800 w 8115300"/>
              <a:gd name="connsiteY63" fmla="*/ 3353889 h 5030357"/>
              <a:gd name="connsiteX64" fmla="*/ 5676900 w 8115300"/>
              <a:gd name="connsiteY64" fmla="*/ 3379289 h 5030357"/>
              <a:gd name="connsiteX65" fmla="*/ 5715000 w 8115300"/>
              <a:gd name="connsiteY65" fmla="*/ 3417389 h 5030357"/>
              <a:gd name="connsiteX66" fmla="*/ 5816600 w 8115300"/>
              <a:gd name="connsiteY66" fmla="*/ 3493589 h 5030357"/>
              <a:gd name="connsiteX67" fmla="*/ 5854700 w 8115300"/>
              <a:gd name="connsiteY67" fmla="*/ 3518989 h 5030357"/>
              <a:gd name="connsiteX68" fmla="*/ 5892800 w 8115300"/>
              <a:gd name="connsiteY68" fmla="*/ 3557089 h 5030357"/>
              <a:gd name="connsiteX69" fmla="*/ 5943600 w 8115300"/>
              <a:gd name="connsiteY69" fmla="*/ 3582489 h 5030357"/>
              <a:gd name="connsiteX70" fmla="*/ 6019800 w 8115300"/>
              <a:gd name="connsiteY70" fmla="*/ 3633289 h 5030357"/>
              <a:gd name="connsiteX71" fmla="*/ 6108700 w 8115300"/>
              <a:gd name="connsiteY71" fmla="*/ 3709489 h 5030357"/>
              <a:gd name="connsiteX72" fmla="*/ 6197600 w 8115300"/>
              <a:gd name="connsiteY72" fmla="*/ 3798389 h 5030357"/>
              <a:gd name="connsiteX73" fmla="*/ 6261100 w 8115300"/>
              <a:gd name="connsiteY73" fmla="*/ 3861889 h 5030357"/>
              <a:gd name="connsiteX74" fmla="*/ 6299200 w 8115300"/>
              <a:gd name="connsiteY74" fmla="*/ 3887289 h 5030357"/>
              <a:gd name="connsiteX75" fmla="*/ 6375400 w 8115300"/>
              <a:gd name="connsiteY75" fmla="*/ 3963489 h 5030357"/>
              <a:gd name="connsiteX76" fmla="*/ 6464300 w 8115300"/>
              <a:gd name="connsiteY76" fmla="*/ 4001589 h 5030357"/>
              <a:gd name="connsiteX77" fmla="*/ 6540500 w 8115300"/>
              <a:gd name="connsiteY77" fmla="*/ 4077789 h 5030357"/>
              <a:gd name="connsiteX78" fmla="*/ 6642100 w 8115300"/>
              <a:gd name="connsiteY78" fmla="*/ 4141289 h 5030357"/>
              <a:gd name="connsiteX79" fmla="*/ 6680200 w 8115300"/>
              <a:gd name="connsiteY79" fmla="*/ 4179389 h 5030357"/>
              <a:gd name="connsiteX80" fmla="*/ 6807200 w 8115300"/>
              <a:gd name="connsiteY80" fmla="*/ 4268289 h 5030357"/>
              <a:gd name="connsiteX81" fmla="*/ 6870700 w 8115300"/>
              <a:gd name="connsiteY81" fmla="*/ 4344489 h 5030357"/>
              <a:gd name="connsiteX82" fmla="*/ 6985000 w 8115300"/>
              <a:gd name="connsiteY82" fmla="*/ 4407989 h 5030357"/>
              <a:gd name="connsiteX83" fmla="*/ 7086600 w 8115300"/>
              <a:gd name="connsiteY83" fmla="*/ 4471489 h 5030357"/>
              <a:gd name="connsiteX84" fmla="*/ 7137400 w 8115300"/>
              <a:gd name="connsiteY84" fmla="*/ 4496889 h 5030357"/>
              <a:gd name="connsiteX85" fmla="*/ 7188200 w 8115300"/>
              <a:gd name="connsiteY85" fmla="*/ 4534989 h 5030357"/>
              <a:gd name="connsiteX86" fmla="*/ 7226300 w 8115300"/>
              <a:gd name="connsiteY86" fmla="*/ 4547689 h 5030357"/>
              <a:gd name="connsiteX87" fmla="*/ 7302500 w 8115300"/>
              <a:gd name="connsiteY87" fmla="*/ 4598489 h 5030357"/>
              <a:gd name="connsiteX88" fmla="*/ 7340600 w 8115300"/>
              <a:gd name="connsiteY88" fmla="*/ 4623889 h 5030357"/>
              <a:gd name="connsiteX89" fmla="*/ 7391400 w 8115300"/>
              <a:gd name="connsiteY89" fmla="*/ 4661989 h 5030357"/>
              <a:gd name="connsiteX90" fmla="*/ 7518400 w 8115300"/>
              <a:gd name="connsiteY90" fmla="*/ 4725489 h 5030357"/>
              <a:gd name="connsiteX91" fmla="*/ 7556500 w 8115300"/>
              <a:gd name="connsiteY91" fmla="*/ 4763589 h 5030357"/>
              <a:gd name="connsiteX92" fmla="*/ 7683500 w 8115300"/>
              <a:gd name="connsiteY92" fmla="*/ 4839789 h 5030357"/>
              <a:gd name="connsiteX93" fmla="*/ 7721600 w 8115300"/>
              <a:gd name="connsiteY93" fmla="*/ 4877889 h 5030357"/>
              <a:gd name="connsiteX94" fmla="*/ 7759700 w 8115300"/>
              <a:gd name="connsiteY94" fmla="*/ 4890589 h 5030357"/>
              <a:gd name="connsiteX95" fmla="*/ 7899400 w 8115300"/>
              <a:gd name="connsiteY95" fmla="*/ 4954089 h 5030357"/>
              <a:gd name="connsiteX96" fmla="*/ 8013700 w 8115300"/>
              <a:gd name="connsiteY96" fmla="*/ 5004889 h 5030357"/>
              <a:gd name="connsiteX97" fmla="*/ 8115300 w 8115300"/>
              <a:gd name="connsiteY97" fmla="*/ 5030289 h 5030357"/>
              <a:gd name="connsiteX0" fmla="*/ 0 w 8115300"/>
              <a:gd name="connsiteY0" fmla="*/ 13789 h 5030357"/>
              <a:gd name="connsiteX1" fmla="*/ 977900 w 8115300"/>
              <a:gd name="connsiteY1" fmla="*/ 51889 h 5030357"/>
              <a:gd name="connsiteX2" fmla="*/ 1841500 w 8115300"/>
              <a:gd name="connsiteY2" fmla="*/ 597989 h 5030357"/>
              <a:gd name="connsiteX3" fmla="*/ 1930400 w 8115300"/>
              <a:gd name="connsiteY3" fmla="*/ 636089 h 5030357"/>
              <a:gd name="connsiteX4" fmla="*/ 1968500 w 8115300"/>
              <a:gd name="connsiteY4" fmla="*/ 648789 h 5030357"/>
              <a:gd name="connsiteX5" fmla="*/ 2019300 w 8115300"/>
              <a:gd name="connsiteY5" fmla="*/ 674189 h 5030357"/>
              <a:gd name="connsiteX6" fmla="*/ 2095500 w 8115300"/>
              <a:gd name="connsiteY6" fmla="*/ 699589 h 5030357"/>
              <a:gd name="connsiteX7" fmla="*/ 2133600 w 8115300"/>
              <a:gd name="connsiteY7" fmla="*/ 750389 h 5030357"/>
              <a:gd name="connsiteX8" fmla="*/ 2171700 w 8115300"/>
              <a:gd name="connsiteY8" fmla="*/ 775789 h 5030357"/>
              <a:gd name="connsiteX9" fmla="*/ 2247900 w 8115300"/>
              <a:gd name="connsiteY9" fmla="*/ 851989 h 5030357"/>
              <a:gd name="connsiteX10" fmla="*/ 2286000 w 8115300"/>
              <a:gd name="connsiteY10" fmla="*/ 890089 h 5030357"/>
              <a:gd name="connsiteX11" fmla="*/ 2387600 w 8115300"/>
              <a:gd name="connsiteY11" fmla="*/ 1004389 h 5030357"/>
              <a:gd name="connsiteX12" fmla="*/ 2489200 w 8115300"/>
              <a:gd name="connsiteY12" fmla="*/ 1118689 h 5030357"/>
              <a:gd name="connsiteX13" fmla="*/ 2527300 w 8115300"/>
              <a:gd name="connsiteY13" fmla="*/ 1169489 h 5030357"/>
              <a:gd name="connsiteX14" fmla="*/ 2616200 w 8115300"/>
              <a:gd name="connsiteY14" fmla="*/ 1232989 h 5030357"/>
              <a:gd name="connsiteX15" fmla="*/ 2641600 w 8115300"/>
              <a:gd name="connsiteY15" fmla="*/ 1271089 h 5030357"/>
              <a:gd name="connsiteX16" fmla="*/ 2679700 w 8115300"/>
              <a:gd name="connsiteY16" fmla="*/ 1283789 h 5030357"/>
              <a:gd name="connsiteX17" fmla="*/ 2755900 w 8115300"/>
              <a:gd name="connsiteY17" fmla="*/ 1334589 h 5030357"/>
              <a:gd name="connsiteX18" fmla="*/ 2794000 w 8115300"/>
              <a:gd name="connsiteY18" fmla="*/ 1359989 h 5030357"/>
              <a:gd name="connsiteX19" fmla="*/ 2882900 w 8115300"/>
              <a:gd name="connsiteY19" fmla="*/ 1423489 h 5030357"/>
              <a:gd name="connsiteX20" fmla="*/ 2921000 w 8115300"/>
              <a:gd name="connsiteY20" fmla="*/ 1461589 h 5030357"/>
              <a:gd name="connsiteX21" fmla="*/ 3022600 w 8115300"/>
              <a:gd name="connsiteY21" fmla="*/ 1512389 h 5030357"/>
              <a:gd name="connsiteX22" fmla="*/ 3098800 w 8115300"/>
              <a:gd name="connsiteY22" fmla="*/ 1563189 h 5030357"/>
              <a:gd name="connsiteX23" fmla="*/ 3149600 w 8115300"/>
              <a:gd name="connsiteY23" fmla="*/ 1588589 h 5030357"/>
              <a:gd name="connsiteX24" fmla="*/ 3225800 w 8115300"/>
              <a:gd name="connsiteY24" fmla="*/ 1639389 h 5030357"/>
              <a:gd name="connsiteX25" fmla="*/ 3314700 w 8115300"/>
              <a:gd name="connsiteY25" fmla="*/ 1702889 h 5030357"/>
              <a:gd name="connsiteX26" fmla="*/ 3378200 w 8115300"/>
              <a:gd name="connsiteY26" fmla="*/ 1740989 h 5030357"/>
              <a:gd name="connsiteX27" fmla="*/ 3416300 w 8115300"/>
              <a:gd name="connsiteY27" fmla="*/ 1766389 h 5030357"/>
              <a:gd name="connsiteX28" fmla="*/ 3479800 w 8115300"/>
              <a:gd name="connsiteY28" fmla="*/ 1779089 h 5030357"/>
              <a:gd name="connsiteX29" fmla="*/ 3581400 w 8115300"/>
              <a:gd name="connsiteY29" fmla="*/ 1855289 h 5030357"/>
              <a:gd name="connsiteX30" fmla="*/ 3619500 w 8115300"/>
              <a:gd name="connsiteY30" fmla="*/ 1893389 h 5030357"/>
              <a:gd name="connsiteX31" fmla="*/ 3670300 w 8115300"/>
              <a:gd name="connsiteY31" fmla="*/ 1918789 h 5030357"/>
              <a:gd name="connsiteX32" fmla="*/ 3746500 w 8115300"/>
              <a:gd name="connsiteY32" fmla="*/ 1994989 h 5030357"/>
              <a:gd name="connsiteX33" fmla="*/ 3784600 w 8115300"/>
              <a:gd name="connsiteY33" fmla="*/ 2033089 h 5030357"/>
              <a:gd name="connsiteX34" fmla="*/ 3848100 w 8115300"/>
              <a:gd name="connsiteY34" fmla="*/ 2071189 h 5030357"/>
              <a:gd name="connsiteX35" fmla="*/ 3898900 w 8115300"/>
              <a:gd name="connsiteY35" fmla="*/ 2109289 h 5030357"/>
              <a:gd name="connsiteX36" fmla="*/ 3987800 w 8115300"/>
              <a:gd name="connsiteY36" fmla="*/ 2160089 h 5030357"/>
              <a:gd name="connsiteX37" fmla="*/ 4038600 w 8115300"/>
              <a:gd name="connsiteY37" fmla="*/ 2198189 h 5030357"/>
              <a:gd name="connsiteX38" fmla="*/ 4102100 w 8115300"/>
              <a:gd name="connsiteY38" fmla="*/ 2236289 h 5030357"/>
              <a:gd name="connsiteX39" fmla="*/ 4216400 w 8115300"/>
              <a:gd name="connsiteY39" fmla="*/ 2325189 h 5030357"/>
              <a:gd name="connsiteX40" fmla="*/ 4241800 w 8115300"/>
              <a:gd name="connsiteY40" fmla="*/ 2363289 h 5030357"/>
              <a:gd name="connsiteX41" fmla="*/ 4279900 w 8115300"/>
              <a:gd name="connsiteY41" fmla="*/ 2388689 h 5030357"/>
              <a:gd name="connsiteX42" fmla="*/ 4330700 w 8115300"/>
              <a:gd name="connsiteY42" fmla="*/ 2426789 h 5030357"/>
              <a:gd name="connsiteX43" fmla="*/ 4368800 w 8115300"/>
              <a:gd name="connsiteY43" fmla="*/ 2464889 h 5030357"/>
              <a:gd name="connsiteX44" fmla="*/ 4432300 w 8115300"/>
              <a:gd name="connsiteY44" fmla="*/ 2477589 h 5030357"/>
              <a:gd name="connsiteX45" fmla="*/ 4508500 w 8115300"/>
              <a:gd name="connsiteY45" fmla="*/ 2541089 h 5030357"/>
              <a:gd name="connsiteX46" fmla="*/ 4546600 w 8115300"/>
              <a:gd name="connsiteY46" fmla="*/ 2566489 h 5030357"/>
              <a:gd name="connsiteX47" fmla="*/ 4584700 w 8115300"/>
              <a:gd name="connsiteY47" fmla="*/ 2604589 h 5030357"/>
              <a:gd name="connsiteX48" fmla="*/ 4622800 w 8115300"/>
              <a:gd name="connsiteY48" fmla="*/ 2629989 h 5030357"/>
              <a:gd name="connsiteX49" fmla="*/ 4699000 w 8115300"/>
              <a:gd name="connsiteY49" fmla="*/ 2693489 h 5030357"/>
              <a:gd name="connsiteX50" fmla="*/ 4813300 w 8115300"/>
              <a:gd name="connsiteY50" fmla="*/ 2756989 h 5030357"/>
              <a:gd name="connsiteX51" fmla="*/ 4889500 w 8115300"/>
              <a:gd name="connsiteY51" fmla="*/ 2820489 h 5030357"/>
              <a:gd name="connsiteX52" fmla="*/ 4927600 w 8115300"/>
              <a:gd name="connsiteY52" fmla="*/ 2833189 h 5030357"/>
              <a:gd name="connsiteX53" fmla="*/ 4978400 w 8115300"/>
              <a:gd name="connsiteY53" fmla="*/ 2871289 h 5030357"/>
              <a:gd name="connsiteX54" fmla="*/ 5054600 w 8115300"/>
              <a:gd name="connsiteY54" fmla="*/ 2947489 h 5030357"/>
              <a:gd name="connsiteX55" fmla="*/ 5092700 w 8115300"/>
              <a:gd name="connsiteY55" fmla="*/ 2972889 h 5030357"/>
              <a:gd name="connsiteX56" fmla="*/ 5168900 w 8115300"/>
              <a:gd name="connsiteY56" fmla="*/ 3010989 h 5030357"/>
              <a:gd name="connsiteX57" fmla="*/ 5245100 w 8115300"/>
              <a:gd name="connsiteY57" fmla="*/ 3087189 h 5030357"/>
              <a:gd name="connsiteX58" fmla="*/ 5346700 w 8115300"/>
              <a:gd name="connsiteY58" fmla="*/ 3150689 h 5030357"/>
              <a:gd name="connsiteX59" fmla="*/ 5422900 w 8115300"/>
              <a:gd name="connsiteY59" fmla="*/ 3201489 h 5030357"/>
              <a:gd name="connsiteX60" fmla="*/ 5461000 w 8115300"/>
              <a:gd name="connsiteY60" fmla="*/ 3239589 h 5030357"/>
              <a:gd name="connsiteX61" fmla="*/ 5549900 w 8115300"/>
              <a:gd name="connsiteY61" fmla="*/ 3290389 h 5030357"/>
              <a:gd name="connsiteX62" fmla="*/ 5638800 w 8115300"/>
              <a:gd name="connsiteY62" fmla="*/ 3353889 h 5030357"/>
              <a:gd name="connsiteX63" fmla="*/ 5676900 w 8115300"/>
              <a:gd name="connsiteY63" fmla="*/ 3379289 h 5030357"/>
              <a:gd name="connsiteX64" fmla="*/ 5715000 w 8115300"/>
              <a:gd name="connsiteY64" fmla="*/ 3417389 h 5030357"/>
              <a:gd name="connsiteX65" fmla="*/ 5816600 w 8115300"/>
              <a:gd name="connsiteY65" fmla="*/ 3493589 h 5030357"/>
              <a:gd name="connsiteX66" fmla="*/ 5854700 w 8115300"/>
              <a:gd name="connsiteY66" fmla="*/ 3518989 h 5030357"/>
              <a:gd name="connsiteX67" fmla="*/ 5892800 w 8115300"/>
              <a:gd name="connsiteY67" fmla="*/ 3557089 h 5030357"/>
              <a:gd name="connsiteX68" fmla="*/ 5943600 w 8115300"/>
              <a:gd name="connsiteY68" fmla="*/ 3582489 h 5030357"/>
              <a:gd name="connsiteX69" fmla="*/ 6019800 w 8115300"/>
              <a:gd name="connsiteY69" fmla="*/ 3633289 h 5030357"/>
              <a:gd name="connsiteX70" fmla="*/ 6108700 w 8115300"/>
              <a:gd name="connsiteY70" fmla="*/ 3709489 h 5030357"/>
              <a:gd name="connsiteX71" fmla="*/ 6197600 w 8115300"/>
              <a:gd name="connsiteY71" fmla="*/ 3798389 h 5030357"/>
              <a:gd name="connsiteX72" fmla="*/ 6261100 w 8115300"/>
              <a:gd name="connsiteY72" fmla="*/ 3861889 h 5030357"/>
              <a:gd name="connsiteX73" fmla="*/ 6299200 w 8115300"/>
              <a:gd name="connsiteY73" fmla="*/ 3887289 h 5030357"/>
              <a:gd name="connsiteX74" fmla="*/ 6375400 w 8115300"/>
              <a:gd name="connsiteY74" fmla="*/ 3963489 h 5030357"/>
              <a:gd name="connsiteX75" fmla="*/ 6464300 w 8115300"/>
              <a:gd name="connsiteY75" fmla="*/ 4001589 h 5030357"/>
              <a:gd name="connsiteX76" fmla="*/ 6540500 w 8115300"/>
              <a:gd name="connsiteY76" fmla="*/ 4077789 h 5030357"/>
              <a:gd name="connsiteX77" fmla="*/ 6642100 w 8115300"/>
              <a:gd name="connsiteY77" fmla="*/ 4141289 h 5030357"/>
              <a:gd name="connsiteX78" fmla="*/ 6680200 w 8115300"/>
              <a:gd name="connsiteY78" fmla="*/ 4179389 h 5030357"/>
              <a:gd name="connsiteX79" fmla="*/ 6807200 w 8115300"/>
              <a:gd name="connsiteY79" fmla="*/ 4268289 h 5030357"/>
              <a:gd name="connsiteX80" fmla="*/ 6870700 w 8115300"/>
              <a:gd name="connsiteY80" fmla="*/ 4344489 h 5030357"/>
              <a:gd name="connsiteX81" fmla="*/ 6985000 w 8115300"/>
              <a:gd name="connsiteY81" fmla="*/ 4407989 h 5030357"/>
              <a:gd name="connsiteX82" fmla="*/ 7086600 w 8115300"/>
              <a:gd name="connsiteY82" fmla="*/ 4471489 h 5030357"/>
              <a:gd name="connsiteX83" fmla="*/ 7137400 w 8115300"/>
              <a:gd name="connsiteY83" fmla="*/ 4496889 h 5030357"/>
              <a:gd name="connsiteX84" fmla="*/ 7188200 w 8115300"/>
              <a:gd name="connsiteY84" fmla="*/ 4534989 h 5030357"/>
              <a:gd name="connsiteX85" fmla="*/ 7226300 w 8115300"/>
              <a:gd name="connsiteY85" fmla="*/ 4547689 h 5030357"/>
              <a:gd name="connsiteX86" fmla="*/ 7302500 w 8115300"/>
              <a:gd name="connsiteY86" fmla="*/ 4598489 h 5030357"/>
              <a:gd name="connsiteX87" fmla="*/ 7340600 w 8115300"/>
              <a:gd name="connsiteY87" fmla="*/ 4623889 h 5030357"/>
              <a:gd name="connsiteX88" fmla="*/ 7391400 w 8115300"/>
              <a:gd name="connsiteY88" fmla="*/ 4661989 h 5030357"/>
              <a:gd name="connsiteX89" fmla="*/ 7518400 w 8115300"/>
              <a:gd name="connsiteY89" fmla="*/ 4725489 h 5030357"/>
              <a:gd name="connsiteX90" fmla="*/ 7556500 w 8115300"/>
              <a:gd name="connsiteY90" fmla="*/ 4763589 h 5030357"/>
              <a:gd name="connsiteX91" fmla="*/ 7683500 w 8115300"/>
              <a:gd name="connsiteY91" fmla="*/ 4839789 h 5030357"/>
              <a:gd name="connsiteX92" fmla="*/ 7721600 w 8115300"/>
              <a:gd name="connsiteY92" fmla="*/ 4877889 h 5030357"/>
              <a:gd name="connsiteX93" fmla="*/ 7759700 w 8115300"/>
              <a:gd name="connsiteY93" fmla="*/ 4890589 h 5030357"/>
              <a:gd name="connsiteX94" fmla="*/ 7899400 w 8115300"/>
              <a:gd name="connsiteY94" fmla="*/ 4954089 h 5030357"/>
              <a:gd name="connsiteX95" fmla="*/ 8013700 w 8115300"/>
              <a:gd name="connsiteY95" fmla="*/ 5004889 h 5030357"/>
              <a:gd name="connsiteX96" fmla="*/ 8115300 w 8115300"/>
              <a:gd name="connsiteY96" fmla="*/ 5030289 h 5030357"/>
              <a:gd name="connsiteX0" fmla="*/ 0 w 8115300"/>
              <a:gd name="connsiteY0" fmla="*/ 16492 h 5033060"/>
              <a:gd name="connsiteX1" fmla="*/ 977900 w 8115300"/>
              <a:gd name="connsiteY1" fmla="*/ 54592 h 5033060"/>
              <a:gd name="connsiteX2" fmla="*/ 1930400 w 8115300"/>
              <a:gd name="connsiteY2" fmla="*/ 638792 h 5033060"/>
              <a:gd name="connsiteX3" fmla="*/ 1968500 w 8115300"/>
              <a:gd name="connsiteY3" fmla="*/ 651492 h 5033060"/>
              <a:gd name="connsiteX4" fmla="*/ 2019300 w 8115300"/>
              <a:gd name="connsiteY4" fmla="*/ 676892 h 5033060"/>
              <a:gd name="connsiteX5" fmla="*/ 2095500 w 8115300"/>
              <a:gd name="connsiteY5" fmla="*/ 702292 h 5033060"/>
              <a:gd name="connsiteX6" fmla="*/ 2133600 w 8115300"/>
              <a:gd name="connsiteY6" fmla="*/ 753092 h 5033060"/>
              <a:gd name="connsiteX7" fmla="*/ 2171700 w 8115300"/>
              <a:gd name="connsiteY7" fmla="*/ 778492 h 5033060"/>
              <a:gd name="connsiteX8" fmla="*/ 2247900 w 8115300"/>
              <a:gd name="connsiteY8" fmla="*/ 854692 h 5033060"/>
              <a:gd name="connsiteX9" fmla="*/ 2286000 w 8115300"/>
              <a:gd name="connsiteY9" fmla="*/ 892792 h 5033060"/>
              <a:gd name="connsiteX10" fmla="*/ 2387600 w 8115300"/>
              <a:gd name="connsiteY10" fmla="*/ 1007092 h 5033060"/>
              <a:gd name="connsiteX11" fmla="*/ 2489200 w 8115300"/>
              <a:gd name="connsiteY11" fmla="*/ 1121392 h 5033060"/>
              <a:gd name="connsiteX12" fmla="*/ 2527300 w 8115300"/>
              <a:gd name="connsiteY12" fmla="*/ 1172192 h 5033060"/>
              <a:gd name="connsiteX13" fmla="*/ 2616200 w 8115300"/>
              <a:gd name="connsiteY13" fmla="*/ 1235692 h 5033060"/>
              <a:gd name="connsiteX14" fmla="*/ 2641600 w 8115300"/>
              <a:gd name="connsiteY14" fmla="*/ 1273792 h 5033060"/>
              <a:gd name="connsiteX15" fmla="*/ 2679700 w 8115300"/>
              <a:gd name="connsiteY15" fmla="*/ 1286492 h 5033060"/>
              <a:gd name="connsiteX16" fmla="*/ 2755900 w 8115300"/>
              <a:gd name="connsiteY16" fmla="*/ 1337292 h 5033060"/>
              <a:gd name="connsiteX17" fmla="*/ 2794000 w 8115300"/>
              <a:gd name="connsiteY17" fmla="*/ 1362692 h 5033060"/>
              <a:gd name="connsiteX18" fmla="*/ 2882900 w 8115300"/>
              <a:gd name="connsiteY18" fmla="*/ 1426192 h 5033060"/>
              <a:gd name="connsiteX19" fmla="*/ 2921000 w 8115300"/>
              <a:gd name="connsiteY19" fmla="*/ 1464292 h 5033060"/>
              <a:gd name="connsiteX20" fmla="*/ 3022600 w 8115300"/>
              <a:gd name="connsiteY20" fmla="*/ 1515092 h 5033060"/>
              <a:gd name="connsiteX21" fmla="*/ 3098800 w 8115300"/>
              <a:gd name="connsiteY21" fmla="*/ 1565892 h 5033060"/>
              <a:gd name="connsiteX22" fmla="*/ 3149600 w 8115300"/>
              <a:gd name="connsiteY22" fmla="*/ 1591292 h 5033060"/>
              <a:gd name="connsiteX23" fmla="*/ 3225800 w 8115300"/>
              <a:gd name="connsiteY23" fmla="*/ 1642092 h 5033060"/>
              <a:gd name="connsiteX24" fmla="*/ 3314700 w 8115300"/>
              <a:gd name="connsiteY24" fmla="*/ 1705592 h 5033060"/>
              <a:gd name="connsiteX25" fmla="*/ 3378200 w 8115300"/>
              <a:gd name="connsiteY25" fmla="*/ 1743692 h 5033060"/>
              <a:gd name="connsiteX26" fmla="*/ 3416300 w 8115300"/>
              <a:gd name="connsiteY26" fmla="*/ 1769092 h 5033060"/>
              <a:gd name="connsiteX27" fmla="*/ 3479800 w 8115300"/>
              <a:gd name="connsiteY27" fmla="*/ 1781792 h 5033060"/>
              <a:gd name="connsiteX28" fmla="*/ 3581400 w 8115300"/>
              <a:gd name="connsiteY28" fmla="*/ 1857992 h 5033060"/>
              <a:gd name="connsiteX29" fmla="*/ 3619500 w 8115300"/>
              <a:gd name="connsiteY29" fmla="*/ 1896092 h 5033060"/>
              <a:gd name="connsiteX30" fmla="*/ 3670300 w 8115300"/>
              <a:gd name="connsiteY30" fmla="*/ 1921492 h 5033060"/>
              <a:gd name="connsiteX31" fmla="*/ 3746500 w 8115300"/>
              <a:gd name="connsiteY31" fmla="*/ 1997692 h 5033060"/>
              <a:gd name="connsiteX32" fmla="*/ 3784600 w 8115300"/>
              <a:gd name="connsiteY32" fmla="*/ 2035792 h 5033060"/>
              <a:gd name="connsiteX33" fmla="*/ 3848100 w 8115300"/>
              <a:gd name="connsiteY33" fmla="*/ 2073892 h 5033060"/>
              <a:gd name="connsiteX34" fmla="*/ 3898900 w 8115300"/>
              <a:gd name="connsiteY34" fmla="*/ 2111992 h 5033060"/>
              <a:gd name="connsiteX35" fmla="*/ 3987800 w 8115300"/>
              <a:gd name="connsiteY35" fmla="*/ 2162792 h 5033060"/>
              <a:gd name="connsiteX36" fmla="*/ 4038600 w 8115300"/>
              <a:gd name="connsiteY36" fmla="*/ 2200892 h 5033060"/>
              <a:gd name="connsiteX37" fmla="*/ 4102100 w 8115300"/>
              <a:gd name="connsiteY37" fmla="*/ 2238992 h 5033060"/>
              <a:gd name="connsiteX38" fmla="*/ 4216400 w 8115300"/>
              <a:gd name="connsiteY38" fmla="*/ 2327892 h 5033060"/>
              <a:gd name="connsiteX39" fmla="*/ 4241800 w 8115300"/>
              <a:gd name="connsiteY39" fmla="*/ 2365992 h 5033060"/>
              <a:gd name="connsiteX40" fmla="*/ 4279900 w 8115300"/>
              <a:gd name="connsiteY40" fmla="*/ 2391392 h 5033060"/>
              <a:gd name="connsiteX41" fmla="*/ 4330700 w 8115300"/>
              <a:gd name="connsiteY41" fmla="*/ 2429492 h 5033060"/>
              <a:gd name="connsiteX42" fmla="*/ 4368800 w 8115300"/>
              <a:gd name="connsiteY42" fmla="*/ 2467592 h 5033060"/>
              <a:gd name="connsiteX43" fmla="*/ 4432300 w 8115300"/>
              <a:gd name="connsiteY43" fmla="*/ 2480292 h 5033060"/>
              <a:gd name="connsiteX44" fmla="*/ 4508500 w 8115300"/>
              <a:gd name="connsiteY44" fmla="*/ 2543792 h 5033060"/>
              <a:gd name="connsiteX45" fmla="*/ 4546600 w 8115300"/>
              <a:gd name="connsiteY45" fmla="*/ 2569192 h 5033060"/>
              <a:gd name="connsiteX46" fmla="*/ 4584700 w 8115300"/>
              <a:gd name="connsiteY46" fmla="*/ 2607292 h 5033060"/>
              <a:gd name="connsiteX47" fmla="*/ 4622800 w 8115300"/>
              <a:gd name="connsiteY47" fmla="*/ 2632692 h 5033060"/>
              <a:gd name="connsiteX48" fmla="*/ 4699000 w 8115300"/>
              <a:gd name="connsiteY48" fmla="*/ 2696192 h 5033060"/>
              <a:gd name="connsiteX49" fmla="*/ 4813300 w 8115300"/>
              <a:gd name="connsiteY49" fmla="*/ 2759692 h 5033060"/>
              <a:gd name="connsiteX50" fmla="*/ 4889500 w 8115300"/>
              <a:gd name="connsiteY50" fmla="*/ 2823192 h 5033060"/>
              <a:gd name="connsiteX51" fmla="*/ 4927600 w 8115300"/>
              <a:gd name="connsiteY51" fmla="*/ 2835892 h 5033060"/>
              <a:gd name="connsiteX52" fmla="*/ 4978400 w 8115300"/>
              <a:gd name="connsiteY52" fmla="*/ 2873992 h 5033060"/>
              <a:gd name="connsiteX53" fmla="*/ 5054600 w 8115300"/>
              <a:gd name="connsiteY53" fmla="*/ 2950192 h 5033060"/>
              <a:gd name="connsiteX54" fmla="*/ 5092700 w 8115300"/>
              <a:gd name="connsiteY54" fmla="*/ 2975592 h 5033060"/>
              <a:gd name="connsiteX55" fmla="*/ 5168900 w 8115300"/>
              <a:gd name="connsiteY55" fmla="*/ 3013692 h 5033060"/>
              <a:gd name="connsiteX56" fmla="*/ 5245100 w 8115300"/>
              <a:gd name="connsiteY56" fmla="*/ 3089892 h 5033060"/>
              <a:gd name="connsiteX57" fmla="*/ 5346700 w 8115300"/>
              <a:gd name="connsiteY57" fmla="*/ 3153392 h 5033060"/>
              <a:gd name="connsiteX58" fmla="*/ 5422900 w 8115300"/>
              <a:gd name="connsiteY58" fmla="*/ 3204192 h 5033060"/>
              <a:gd name="connsiteX59" fmla="*/ 5461000 w 8115300"/>
              <a:gd name="connsiteY59" fmla="*/ 3242292 h 5033060"/>
              <a:gd name="connsiteX60" fmla="*/ 5549900 w 8115300"/>
              <a:gd name="connsiteY60" fmla="*/ 3293092 h 5033060"/>
              <a:gd name="connsiteX61" fmla="*/ 5638800 w 8115300"/>
              <a:gd name="connsiteY61" fmla="*/ 3356592 h 5033060"/>
              <a:gd name="connsiteX62" fmla="*/ 5676900 w 8115300"/>
              <a:gd name="connsiteY62" fmla="*/ 3381992 h 5033060"/>
              <a:gd name="connsiteX63" fmla="*/ 5715000 w 8115300"/>
              <a:gd name="connsiteY63" fmla="*/ 3420092 h 5033060"/>
              <a:gd name="connsiteX64" fmla="*/ 5816600 w 8115300"/>
              <a:gd name="connsiteY64" fmla="*/ 3496292 h 5033060"/>
              <a:gd name="connsiteX65" fmla="*/ 5854700 w 8115300"/>
              <a:gd name="connsiteY65" fmla="*/ 3521692 h 5033060"/>
              <a:gd name="connsiteX66" fmla="*/ 5892800 w 8115300"/>
              <a:gd name="connsiteY66" fmla="*/ 3559792 h 5033060"/>
              <a:gd name="connsiteX67" fmla="*/ 5943600 w 8115300"/>
              <a:gd name="connsiteY67" fmla="*/ 3585192 h 5033060"/>
              <a:gd name="connsiteX68" fmla="*/ 6019800 w 8115300"/>
              <a:gd name="connsiteY68" fmla="*/ 3635992 h 5033060"/>
              <a:gd name="connsiteX69" fmla="*/ 6108700 w 8115300"/>
              <a:gd name="connsiteY69" fmla="*/ 3712192 h 5033060"/>
              <a:gd name="connsiteX70" fmla="*/ 6197600 w 8115300"/>
              <a:gd name="connsiteY70" fmla="*/ 3801092 h 5033060"/>
              <a:gd name="connsiteX71" fmla="*/ 6261100 w 8115300"/>
              <a:gd name="connsiteY71" fmla="*/ 3864592 h 5033060"/>
              <a:gd name="connsiteX72" fmla="*/ 6299200 w 8115300"/>
              <a:gd name="connsiteY72" fmla="*/ 3889992 h 5033060"/>
              <a:gd name="connsiteX73" fmla="*/ 6375400 w 8115300"/>
              <a:gd name="connsiteY73" fmla="*/ 3966192 h 5033060"/>
              <a:gd name="connsiteX74" fmla="*/ 6464300 w 8115300"/>
              <a:gd name="connsiteY74" fmla="*/ 4004292 h 5033060"/>
              <a:gd name="connsiteX75" fmla="*/ 6540500 w 8115300"/>
              <a:gd name="connsiteY75" fmla="*/ 4080492 h 5033060"/>
              <a:gd name="connsiteX76" fmla="*/ 6642100 w 8115300"/>
              <a:gd name="connsiteY76" fmla="*/ 4143992 h 5033060"/>
              <a:gd name="connsiteX77" fmla="*/ 6680200 w 8115300"/>
              <a:gd name="connsiteY77" fmla="*/ 4182092 h 5033060"/>
              <a:gd name="connsiteX78" fmla="*/ 6807200 w 8115300"/>
              <a:gd name="connsiteY78" fmla="*/ 4270992 h 5033060"/>
              <a:gd name="connsiteX79" fmla="*/ 6870700 w 8115300"/>
              <a:gd name="connsiteY79" fmla="*/ 4347192 h 5033060"/>
              <a:gd name="connsiteX80" fmla="*/ 6985000 w 8115300"/>
              <a:gd name="connsiteY80" fmla="*/ 4410692 h 5033060"/>
              <a:gd name="connsiteX81" fmla="*/ 7086600 w 8115300"/>
              <a:gd name="connsiteY81" fmla="*/ 4474192 h 5033060"/>
              <a:gd name="connsiteX82" fmla="*/ 7137400 w 8115300"/>
              <a:gd name="connsiteY82" fmla="*/ 4499592 h 5033060"/>
              <a:gd name="connsiteX83" fmla="*/ 7188200 w 8115300"/>
              <a:gd name="connsiteY83" fmla="*/ 4537692 h 5033060"/>
              <a:gd name="connsiteX84" fmla="*/ 7226300 w 8115300"/>
              <a:gd name="connsiteY84" fmla="*/ 4550392 h 5033060"/>
              <a:gd name="connsiteX85" fmla="*/ 7302500 w 8115300"/>
              <a:gd name="connsiteY85" fmla="*/ 4601192 h 5033060"/>
              <a:gd name="connsiteX86" fmla="*/ 7340600 w 8115300"/>
              <a:gd name="connsiteY86" fmla="*/ 4626592 h 5033060"/>
              <a:gd name="connsiteX87" fmla="*/ 7391400 w 8115300"/>
              <a:gd name="connsiteY87" fmla="*/ 4664692 h 5033060"/>
              <a:gd name="connsiteX88" fmla="*/ 7518400 w 8115300"/>
              <a:gd name="connsiteY88" fmla="*/ 4728192 h 5033060"/>
              <a:gd name="connsiteX89" fmla="*/ 7556500 w 8115300"/>
              <a:gd name="connsiteY89" fmla="*/ 4766292 h 5033060"/>
              <a:gd name="connsiteX90" fmla="*/ 7683500 w 8115300"/>
              <a:gd name="connsiteY90" fmla="*/ 4842492 h 5033060"/>
              <a:gd name="connsiteX91" fmla="*/ 7721600 w 8115300"/>
              <a:gd name="connsiteY91" fmla="*/ 4880592 h 5033060"/>
              <a:gd name="connsiteX92" fmla="*/ 7759700 w 8115300"/>
              <a:gd name="connsiteY92" fmla="*/ 4893292 h 5033060"/>
              <a:gd name="connsiteX93" fmla="*/ 7899400 w 8115300"/>
              <a:gd name="connsiteY93" fmla="*/ 4956792 h 5033060"/>
              <a:gd name="connsiteX94" fmla="*/ 8013700 w 8115300"/>
              <a:gd name="connsiteY94" fmla="*/ 5007592 h 5033060"/>
              <a:gd name="connsiteX95" fmla="*/ 8115300 w 8115300"/>
              <a:gd name="connsiteY95" fmla="*/ 5032992 h 5033060"/>
              <a:gd name="connsiteX0" fmla="*/ 0 w 8115300"/>
              <a:gd name="connsiteY0" fmla="*/ 16492 h 5033060"/>
              <a:gd name="connsiteX1" fmla="*/ 977900 w 8115300"/>
              <a:gd name="connsiteY1" fmla="*/ 54592 h 5033060"/>
              <a:gd name="connsiteX2" fmla="*/ 1930400 w 8115300"/>
              <a:gd name="connsiteY2" fmla="*/ 638792 h 5033060"/>
              <a:gd name="connsiteX3" fmla="*/ 2019300 w 8115300"/>
              <a:gd name="connsiteY3" fmla="*/ 676892 h 5033060"/>
              <a:gd name="connsiteX4" fmla="*/ 2095500 w 8115300"/>
              <a:gd name="connsiteY4" fmla="*/ 702292 h 5033060"/>
              <a:gd name="connsiteX5" fmla="*/ 2133600 w 8115300"/>
              <a:gd name="connsiteY5" fmla="*/ 753092 h 5033060"/>
              <a:gd name="connsiteX6" fmla="*/ 2171700 w 8115300"/>
              <a:gd name="connsiteY6" fmla="*/ 778492 h 5033060"/>
              <a:gd name="connsiteX7" fmla="*/ 2247900 w 8115300"/>
              <a:gd name="connsiteY7" fmla="*/ 854692 h 5033060"/>
              <a:gd name="connsiteX8" fmla="*/ 2286000 w 8115300"/>
              <a:gd name="connsiteY8" fmla="*/ 892792 h 5033060"/>
              <a:gd name="connsiteX9" fmla="*/ 2387600 w 8115300"/>
              <a:gd name="connsiteY9" fmla="*/ 1007092 h 5033060"/>
              <a:gd name="connsiteX10" fmla="*/ 2489200 w 8115300"/>
              <a:gd name="connsiteY10" fmla="*/ 1121392 h 5033060"/>
              <a:gd name="connsiteX11" fmla="*/ 2527300 w 8115300"/>
              <a:gd name="connsiteY11" fmla="*/ 1172192 h 5033060"/>
              <a:gd name="connsiteX12" fmla="*/ 2616200 w 8115300"/>
              <a:gd name="connsiteY12" fmla="*/ 1235692 h 5033060"/>
              <a:gd name="connsiteX13" fmla="*/ 2641600 w 8115300"/>
              <a:gd name="connsiteY13" fmla="*/ 1273792 h 5033060"/>
              <a:gd name="connsiteX14" fmla="*/ 2679700 w 8115300"/>
              <a:gd name="connsiteY14" fmla="*/ 1286492 h 5033060"/>
              <a:gd name="connsiteX15" fmla="*/ 2755900 w 8115300"/>
              <a:gd name="connsiteY15" fmla="*/ 1337292 h 5033060"/>
              <a:gd name="connsiteX16" fmla="*/ 2794000 w 8115300"/>
              <a:gd name="connsiteY16" fmla="*/ 1362692 h 5033060"/>
              <a:gd name="connsiteX17" fmla="*/ 2882900 w 8115300"/>
              <a:gd name="connsiteY17" fmla="*/ 1426192 h 5033060"/>
              <a:gd name="connsiteX18" fmla="*/ 2921000 w 8115300"/>
              <a:gd name="connsiteY18" fmla="*/ 1464292 h 5033060"/>
              <a:gd name="connsiteX19" fmla="*/ 3022600 w 8115300"/>
              <a:gd name="connsiteY19" fmla="*/ 1515092 h 5033060"/>
              <a:gd name="connsiteX20" fmla="*/ 3098800 w 8115300"/>
              <a:gd name="connsiteY20" fmla="*/ 1565892 h 5033060"/>
              <a:gd name="connsiteX21" fmla="*/ 3149600 w 8115300"/>
              <a:gd name="connsiteY21" fmla="*/ 1591292 h 5033060"/>
              <a:gd name="connsiteX22" fmla="*/ 3225800 w 8115300"/>
              <a:gd name="connsiteY22" fmla="*/ 1642092 h 5033060"/>
              <a:gd name="connsiteX23" fmla="*/ 3314700 w 8115300"/>
              <a:gd name="connsiteY23" fmla="*/ 1705592 h 5033060"/>
              <a:gd name="connsiteX24" fmla="*/ 3378200 w 8115300"/>
              <a:gd name="connsiteY24" fmla="*/ 1743692 h 5033060"/>
              <a:gd name="connsiteX25" fmla="*/ 3416300 w 8115300"/>
              <a:gd name="connsiteY25" fmla="*/ 1769092 h 5033060"/>
              <a:gd name="connsiteX26" fmla="*/ 3479800 w 8115300"/>
              <a:gd name="connsiteY26" fmla="*/ 1781792 h 5033060"/>
              <a:gd name="connsiteX27" fmla="*/ 3581400 w 8115300"/>
              <a:gd name="connsiteY27" fmla="*/ 1857992 h 5033060"/>
              <a:gd name="connsiteX28" fmla="*/ 3619500 w 8115300"/>
              <a:gd name="connsiteY28" fmla="*/ 1896092 h 5033060"/>
              <a:gd name="connsiteX29" fmla="*/ 3670300 w 8115300"/>
              <a:gd name="connsiteY29" fmla="*/ 1921492 h 5033060"/>
              <a:gd name="connsiteX30" fmla="*/ 3746500 w 8115300"/>
              <a:gd name="connsiteY30" fmla="*/ 1997692 h 5033060"/>
              <a:gd name="connsiteX31" fmla="*/ 3784600 w 8115300"/>
              <a:gd name="connsiteY31" fmla="*/ 2035792 h 5033060"/>
              <a:gd name="connsiteX32" fmla="*/ 3848100 w 8115300"/>
              <a:gd name="connsiteY32" fmla="*/ 2073892 h 5033060"/>
              <a:gd name="connsiteX33" fmla="*/ 3898900 w 8115300"/>
              <a:gd name="connsiteY33" fmla="*/ 2111992 h 5033060"/>
              <a:gd name="connsiteX34" fmla="*/ 3987800 w 8115300"/>
              <a:gd name="connsiteY34" fmla="*/ 2162792 h 5033060"/>
              <a:gd name="connsiteX35" fmla="*/ 4038600 w 8115300"/>
              <a:gd name="connsiteY35" fmla="*/ 2200892 h 5033060"/>
              <a:gd name="connsiteX36" fmla="*/ 4102100 w 8115300"/>
              <a:gd name="connsiteY36" fmla="*/ 2238992 h 5033060"/>
              <a:gd name="connsiteX37" fmla="*/ 4216400 w 8115300"/>
              <a:gd name="connsiteY37" fmla="*/ 2327892 h 5033060"/>
              <a:gd name="connsiteX38" fmla="*/ 4241800 w 8115300"/>
              <a:gd name="connsiteY38" fmla="*/ 2365992 h 5033060"/>
              <a:gd name="connsiteX39" fmla="*/ 4279900 w 8115300"/>
              <a:gd name="connsiteY39" fmla="*/ 2391392 h 5033060"/>
              <a:gd name="connsiteX40" fmla="*/ 4330700 w 8115300"/>
              <a:gd name="connsiteY40" fmla="*/ 2429492 h 5033060"/>
              <a:gd name="connsiteX41" fmla="*/ 4368800 w 8115300"/>
              <a:gd name="connsiteY41" fmla="*/ 2467592 h 5033060"/>
              <a:gd name="connsiteX42" fmla="*/ 4432300 w 8115300"/>
              <a:gd name="connsiteY42" fmla="*/ 2480292 h 5033060"/>
              <a:gd name="connsiteX43" fmla="*/ 4508500 w 8115300"/>
              <a:gd name="connsiteY43" fmla="*/ 2543792 h 5033060"/>
              <a:gd name="connsiteX44" fmla="*/ 4546600 w 8115300"/>
              <a:gd name="connsiteY44" fmla="*/ 2569192 h 5033060"/>
              <a:gd name="connsiteX45" fmla="*/ 4584700 w 8115300"/>
              <a:gd name="connsiteY45" fmla="*/ 2607292 h 5033060"/>
              <a:gd name="connsiteX46" fmla="*/ 4622800 w 8115300"/>
              <a:gd name="connsiteY46" fmla="*/ 2632692 h 5033060"/>
              <a:gd name="connsiteX47" fmla="*/ 4699000 w 8115300"/>
              <a:gd name="connsiteY47" fmla="*/ 2696192 h 5033060"/>
              <a:gd name="connsiteX48" fmla="*/ 4813300 w 8115300"/>
              <a:gd name="connsiteY48" fmla="*/ 2759692 h 5033060"/>
              <a:gd name="connsiteX49" fmla="*/ 4889500 w 8115300"/>
              <a:gd name="connsiteY49" fmla="*/ 2823192 h 5033060"/>
              <a:gd name="connsiteX50" fmla="*/ 4927600 w 8115300"/>
              <a:gd name="connsiteY50" fmla="*/ 2835892 h 5033060"/>
              <a:gd name="connsiteX51" fmla="*/ 4978400 w 8115300"/>
              <a:gd name="connsiteY51" fmla="*/ 2873992 h 5033060"/>
              <a:gd name="connsiteX52" fmla="*/ 5054600 w 8115300"/>
              <a:gd name="connsiteY52" fmla="*/ 2950192 h 5033060"/>
              <a:gd name="connsiteX53" fmla="*/ 5092700 w 8115300"/>
              <a:gd name="connsiteY53" fmla="*/ 2975592 h 5033060"/>
              <a:gd name="connsiteX54" fmla="*/ 5168900 w 8115300"/>
              <a:gd name="connsiteY54" fmla="*/ 3013692 h 5033060"/>
              <a:gd name="connsiteX55" fmla="*/ 5245100 w 8115300"/>
              <a:gd name="connsiteY55" fmla="*/ 3089892 h 5033060"/>
              <a:gd name="connsiteX56" fmla="*/ 5346700 w 8115300"/>
              <a:gd name="connsiteY56" fmla="*/ 3153392 h 5033060"/>
              <a:gd name="connsiteX57" fmla="*/ 5422900 w 8115300"/>
              <a:gd name="connsiteY57" fmla="*/ 3204192 h 5033060"/>
              <a:gd name="connsiteX58" fmla="*/ 5461000 w 8115300"/>
              <a:gd name="connsiteY58" fmla="*/ 3242292 h 5033060"/>
              <a:gd name="connsiteX59" fmla="*/ 5549900 w 8115300"/>
              <a:gd name="connsiteY59" fmla="*/ 3293092 h 5033060"/>
              <a:gd name="connsiteX60" fmla="*/ 5638800 w 8115300"/>
              <a:gd name="connsiteY60" fmla="*/ 3356592 h 5033060"/>
              <a:gd name="connsiteX61" fmla="*/ 5676900 w 8115300"/>
              <a:gd name="connsiteY61" fmla="*/ 3381992 h 5033060"/>
              <a:gd name="connsiteX62" fmla="*/ 5715000 w 8115300"/>
              <a:gd name="connsiteY62" fmla="*/ 3420092 h 5033060"/>
              <a:gd name="connsiteX63" fmla="*/ 5816600 w 8115300"/>
              <a:gd name="connsiteY63" fmla="*/ 3496292 h 5033060"/>
              <a:gd name="connsiteX64" fmla="*/ 5854700 w 8115300"/>
              <a:gd name="connsiteY64" fmla="*/ 3521692 h 5033060"/>
              <a:gd name="connsiteX65" fmla="*/ 5892800 w 8115300"/>
              <a:gd name="connsiteY65" fmla="*/ 3559792 h 5033060"/>
              <a:gd name="connsiteX66" fmla="*/ 5943600 w 8115300"/>
              <a:gd name="connsiteY66" fmla="*/ 3585192 h 5033060"/>
              <a:gd name="connsiteX67" fmla="*/ 6019800 w 8115300"/>
              <a:gd name="connsiteY67" fmla="*/ 3635992 h 5033060"/>
              <a:gd name="connsiteX68" fmla="*/ 6108700 w 8115300"/>
              <a:gd name="connsiteY68" fmla="*/ 3712192 h 5033060"/>
              <a:gd name="connsiteX69" fmla="*/ 6197600 w 8115300"/>
              <a:gd name="connsiteY69" fmla="*/ 3801092 h 5033060"/>
              <a:gd name="connsiteX70" fmla="*/ 6261100 w 8115300"/>
              <a:gd name="connsiteY70" fmla="*/ 3864592 h 5033060"/>
              <a:gd name="connsiteX71" fmla="*/ 6299200 w 8115300"/>
              <a:gd name="connsiteY71" fmla="*/ 3889992 h 5033060"/>
              <a:gd name="connsiteX72" fmla="*/ 6375400 w 8115300"/>
              <a:gd name="connsiteY72" fmla="*/ 3966192 h 5033060"/>
              <a:gd name="connsiteX73" fmla="*/ 6464300 w 8115300"/>
              <a:gd name="connsiteY73" fmla="*/ 4004292 h 5033060"/>
              <a:gd name="connsiteX74" fmla="*/ 6540500 w 8115300"/>
              <a:gd name="connsiteY74" fmla="*/ 4080492 h 5033060"/>
              <a:gd name="connsiteX75" fmla="*/ 6642100 w 8115300"/>
              <a:gd name="connsiteY75" fmla="*/ 4143992 h 5033060"/>
              <a:gd name="connsiteX76" fmla="*/ 6680200 w 8115300"/>
              <a:gd name="connsiteY76" fmla="*/ 4182092 h 5033060"/>
              <a:gd name="connsiteX77" fmla="*/ 6807200 w 8115300"/>
              <a:gd name="connsiteY77" fmla="*/ 4270992 h 5033060"/>
              <a:gd name="connsiteX78" fmla="*/ 6870700 w 8115300"/>
              <a:gd name="connsiteY78" fmla="*/ 4347192 h 5033060"/>
              <a:gd name="connsiteX79" fmla="*/ 6985000 w 8115300"/>
              <a:gd name="connsiteY79" fmla="*/ 4410692 h 5033060"/>
              <a:gd name="connsiteX80" fmla="*/ 7086600 w 8115300"/>
              <a:gd name="connsiteY80" fmla="*/ 4474192 h 5033060"/>
              <a:gd name="connsiteX81" fmla="*/ 7137400 w 8115300"/>
              <a:gd name="connsiteY81" fmla="*/ 4499592 h 5033060"/>
              <a:gd name="connsiteX82" fmla="*/ 7188200 w 8115300"/>
              <a:gd name="connsiteY82" fmla="*/ 4537692 h 5033060"/>
              <a:gd name="connsiteX83" fmla="*/ 7226300 w 8115300"/>
              <a:gd name="connsiteY83" fmla="*/ 4550392 h 5033060"/>
              <a:gd name="connsiteX84" fmla="*/ 7302500 w 8115300"/>
              <a:gd name="connsiteY84" fmla="*/ 4601192 h 5033060"/>
              <a:gd name="connsiteX85" fmla="*/ 7340600 w 8115300"/>
              <a:gd name="connsiteY85" fmla="*/ 4626592 h 5033060"/>
              <a:gd name="connsiteX86" fmla="*/ 7391400 w 8115300"/>
              <a:gd name="connsiteY86" fmla="*/ 4664692 h 5033060"/>
              <a:gd name="connsiteX87" fmla="*/ 7518400 w 8115300"/>
              <a:gd name="connsiteY87" fmla="*/ 4728192 h 5033060"/>
              <a:gd name="connsiteX88" fmla="*/ 7556500 w 8115300"/>
              <a:gd name="connsiteY88" fmla="*/ 4766292 h 5033060"/>
              <a:gd name="connsiteX89" fmla="*/ 7683500 w 8115300"/>
              <a:gd name="connsiteY89" fmla="*/ 4842492 h 5033060"/>
              <a:gd name="connsiteX90" fmla="*/ 7721600 w 8115300"/>
              <a:gd name="connsiteY90" fmla="*/ 4880592 h 5033060"/>
              <a:gd name="connsiteX91" fmla="*/ 7759700 w 8115300"/>
              <a:gd name="connsiteY91" fmla="*/ 4893292 h 5033060"/>
              <a:gd name="connsiteX92" fmla="*/ 7899400 w 8115300"/>
              <a:gd name="connsiteY92" fmla="*/ 4956792 h 5033060"/>
              <a:gd name="connsiteX93" fmla="*/ 8013700 w 8115300"/>
              <a:gd name="connsiteY93" fmla="*/ 5007592 h 5033060"/>
              <a:gd name="connsiteX94" fmla="*/ 8115300 w 8115300"/>
              <a:gd name="connsiteY94" fmla="*/ 5032992 h 5033060"/>
              <a:gd name="connsiteX0" fmla="*/ 0 w 8115300"/>
              <a:gd name="connsiteY0" fmla="*/ 19212 h 5035780"/>
              <a:gd name="connsiteX1" fmla="*/ 977900 w 8115300"/>
              <a:gd name="connsiteY1" fmla="*/ 57312 h 5035780"/>
              <a:gd name="connsiteX2" fmla="*/ 2019300 w 8115300"/>
              <a:gd name="connsiteY2" fmla="*/ 679612 h 5035780"/>
              <a:gd name="connsiteX3" fmla="*/ 2095500 w 8115300"/>
              <a:gd name="connsiteY3" fmla="*/ 705012 h 5035780"/>
              <a:gd name="connsiteX4" fmla="*/ 2133600 w 8115300"/>
              <a:gd name="connsiteY4" fmla="*/ 755812 h 5035780"/>
              <a:gd name="connsiteX5" fmla="*/ 2171700 w 8115300"/>
              <a:gd name="connsiteY5" fmla="*/ 781212 h 5035780"/>
              <a:gd name="connsiteX6" fmla="*/ 2247900 w 8115300"/>
              <a:gd name="connsiteY6" fmla="*/ 857412 h 5035780"/>
              <a:gd name="connsiteX7" fmla="*/ 2286000 w 8115300"/>
              <a:gd name="connsiteY7" fmla="*/ 895512 h 5035780"/>
              <a:gd name="connsiteX8" fmla="*/ 2387600 w 8115300"/>
              <a:gd name="connsiteY8" fmla="*/ 1009812 h 5035780"/>
              <a:gd name="connsiteX9" fmla="*/ 2489200 w 8115300"/>
              <a:gd name="connsiteY9" fmla="*/ 1124112 h 5035780"/>
              <a:gd name="connsiteX10" fmla="*/ 2527300 w 8115300"/>
              <a:gd name="connsiteY10" fmla="*/ 1174912 h 5035780"/>
              <a:gd name="connsiteX11" fmla="*/ 2616200 w 8115300"/>
              <a:gd name="connsiteY11" fmla="*/ 1238412 h 5035780"/>
              <a:gd name="connsiteX12" fmla="*/ 2641600 w 8115300"/>
              <a:gd name="connsiteY12" fmla="*/ 1276512 h 5035780"/>
              <a:gd name="connsiteX13" fmla="*/ 2679700 w 8115300"/>
              <a:gd name="connsiteY13" fmla="*/ 1289212 h 5035780"/>
              <a:gd name="connsiteX14" fmla="*/ 2755900 w 8115300"/>
              <a:gd name="connsiteY14" fmla="*/ 1340012 h 5035780"/>
              <a:gd name="connsiteX15" fmla="*/ 2794000 w 8115300"/>
              <a:gd name="connsiteY15" fmla="*/ 1365412 h 5035780"/>
              <a:gd name="connsiteX16" fmla="*/ 2882900 w 8115300"/>
              <a:gd name="connsiteY16" fmla="*/ 1428912 h 5035780"/>
              <a:gd name="connsiteX17" fmla="*/ 2921000 w 8115300"/>
              <a:gd name="connsiteY17" fmla="*/ 1467012 h 5035780"/>
              <a:gd name="connsiteX18" fmla="*/ 3022600 w 8115300"/>
              <a:gd name="connsiteY18" fmla="*/ 1517812 h 5035780"/>
              <a:gd name="connsiteX19" fmla="*/ 3098800 w 8115300"/>
              <a:gd name="connsiteY19" fmla="*/ 1568612 h 5035780"/>
              <a:gd name="connsiteX20" fmla="*/ 3149600 w 8115300"/>
              <a:gd name="connsiteY20" fmla="*/ 1594012 h 5035780"/>
              <a:gd name="connsiteX21" fmla="*/ 3225800 w 8115300"/>
              <a:gd name="connsiteY21" fmla="*/ 1644812 h 5035780"/>
              <a:gd name="connsiteX22" fmla="*/ 3314700 w 8115300"/>
              <a:gd name="connsiteY22" fmla="*/ 1708312 h 5035780"/>
              <a:gd name="connsiteX23" fmla="*/ 3378200 w 8115300"/>
              <a:gd name="connsiteY23" fmla="*/ 1746412 h 5035780"/>
              <a:gd name="connsiteX24" fmla="*/ 3416300 w 8115300"/>
              <a:gd name="connsiteY24" fmla="*/ 1771812 h 5035780"/>
              <a:gd name="connsiteX25" fmla="*/ 3479800 w 8115300"/>
              <a:gd name="connsiteY25" fmla="*/ 1784512 h 5035780"/>
              <a:gd name="connsiteX26" fmla="*/ 3581400 w 8115300"/>
              <a:gd name="connsiteY26" fmla="*/ 1860712 h 5035780"/>
              <a:gd name="connsiteX27" fmla="*/ 3619500 w 8115300"/>
              <a:gd name="connsiteY27" fmla="*/ 1898812 h 5035780"/>
              <a:gd name="connsiteX28" fmla="*/ 3670300 w 8115300"/>
              <a:gd name="connsiteY28" fmla="*/ 1924212 h 5035780"/>
              <a:gd name="connsiteX29" fmla="*/ 3746500 w 8115300"/>
              <a:gd name="connsiteY29" fmla="*/ 2000412 h 5035780"/>
              <a:gd name="connsiteX30" fmla="*/ 3784600 w 8115300"/>
              <a:gd name="connsiteY30" fmla="*/ 2038512 h 5035780"/>
              <a:gd name="connsiteX31" fmla="*/ 3848100 w 8115300"/>
              <a:gd name="connsiteY31" fmla="*/ 2076612 h 5035780"/>
              <a:gd name="connsiteX32" fmla="*/ 3898900 w 8115300"/>
              <a:gd name="connsiteY32" fmla="*/ 2114712 h 5035780"/>
              <a:gd name="connsiteX33" fmla="*/ 3987800 w 8115300"/>
              <a:gd name="connsiteY33" fmla="*/ 2165512 h 5035780"/>
              <a:gd name="connsiteX34" fmla="*/ 4038600 w 8115300"/>
              <a:gd name="connsiteY34" fmla="*/ 2203612 h 5035780"/>
              <a:gd name="connsiteX35" fmla="*/ 4102100 w 8115300"/>
              <a:gd name="connsiteY35" fmla="*/ 2241712 h 5035780"/>
              <a:gd name="connsiteX36" fmla="*/ 4216400 w 8115300"/>
              <a:gd name="connsiteY36" fmla="*/ 2330612 h 5035780"/>
              <a:gd name="connsiteX37" fmla="*/ 4241800 w 8115300"/>
              <a:gd name="connsiteY37" fmla="*/ 2368712 h 5035780"/>
              <a:gd name="connsiteX38" fmla="*/ 4279900 w 8115300"/>
              <a:gd name="connsiteY38" fmla="*/ 2394112 h 5035780"/>
              <a:gd name="connsiteX39" fmla="*/ 4330700 w 8115300"/>
              <a:gd name="connsiteY39" fmla="*/ 2432212 h 5035780"/>
              <a:gd name="connsiteX40" fmla="*/ 4368800 w 8115300"/>
              <a:gd name="connsiteY40" fmla="*/ 2470312 h 5035780"/>
              <a:gd name="connsiteX41" fmla="*/ 4432300 w 8115300"/>
              <a:gd name="connsiteY41" fmla="*/ 2483012 h 5035780"/>
              <a:gd name="connsiteX42" fmla="*/ 4508500 w 8115300"/>
              <a:gd name="connsiteY42" fmla="*/ 2546512 h 5035780"/>
              <a:gd name="connsiteX43" fmla="*/ 4546600 w 8115300"/>
              <a:gd name="connsiteY43" fmla="*/ 2571912 h 5035780"/>
              <a:gd name="connsiteX44" fmla="*/ 4584700 w 8115300"/>
              <a:gd name="connsiteY44" fmla="*/ 2610012 h 5035780"/>
              <a:gd name="connsiteX45" fmla="*/ 4622800 w 8115300"/>
              <a:gd name="connsiteY45" fmla="*/ 2635412 h 5035780"/>
              <a:gd name="connsiteX46" fmla="*/ 4699000 w 8115300"/>
              <a:gd name="connsiteY46" fmla="*/ 2698912 h 5035780"/>
              <a:gd name="connsiteX47" fmla="*/ 4813300 w 8115300"/>
              <a:gd name="connsiteY47" fmla="*/ 2762412 h 5035780"/>
              <a:gd name="connsiteX48" fmla="*/ 4889500 w 8115300"/>
              <a:gd name="connsiteY48" fmla="*/ 2825912 h 5035780"/>
              <a:gd name="connsiteX49" fmla="*/ 4927600 w 8115300"/>
              <a:gd name="connsiteY49" fmla="*/ 2838612 h 5035780"/>
              <a:gd name="connsiteX50" fmla="*/ 4978400 w 8115300"/>
              <a:gd name="connsiteY50" fmla="*/ 2876712 h 5035780"/>
              <a:gd name="connsiteX51" fmla="*/ 5054600 w 8115300"/>
              <a:gd name="connsiteY51" fmla="*/ 2952912 h 5035780"/>
              <a:gd name="connsiteX52" fmla="*/ 5092700 w 8115300"/>
              <a:gd name="connsiteY52" fmla="*/ 2978312 h 5035780"/>
              <a:gd name="connsiteX53" fmla="*/ 5168900 w 8115300"/>
              <a:gd name="connsiteY53" fmla="*/ 3016412 h 5035780"/>
              <a:gd name="connsiteX54" fmla="*/ 5245100 w 8115300"/>
              <a:gd name="connsiteY54" fmla="*/ 3092612 h 5035780"/>
              <a:gd name="connsiteX55" fmla="*/ 5346700 w 8115300"/>
              <a:gd name="connsiteY55" fmla="*/ 3156112 h 5035780"/>
              <a:gd name="connsiteX56" fmla="*/ 5422900 w 8115300"/>
              <a:gd name="connsiteY56" fmla="*/ 3206912 h 5035780"/>
              <a:gd name="connsiteX57" fmla="*/ 5461000 w 8115300"/>
              <a:gd name="connsiteY57" fmla="*/ 3245012 h 5035780"/>
              <a:gd name="connsiteX58" fmla="*/ 5549900 w 8115300"/>
              <a:gd name="connsiteY58" fmla="*/ 3295812 h 5035780"/>
              <a:gd name="connsiteX59" fmla="*/ 5638800 w 8115300"/>
              <a:gd name="connsiteY59" fmla="*/ 3359312 h 5035780"/>
              <a:gd name="connsiteX60" fmla="*/ 5676900 w 8115300"/>
              <a:gd name="connsiteY60" fmla="*/ 3384712 h 5035780"/>
              <a:gd name="connsiteX61" fmla="*/ 5715000 w 8115300"/>
              <a:gd name="connsiteY61" fmla="*/ 3422812 h 5035780"/>
              <a:gd name="connsiteX62" fmla="*/ 5816600 w 8115300"/>
              <a:gd name="connsiteY62" fmla="*/ 3499012 h 5035780"/>
              <a:gd name="connsiteX63" fmla="*/ 5854700 w 8115300"/>
              <a:gd name="connsiteY63" fmla="*/ 3524412 h 5035780"/>
              <a:gd name="connsiteX64" fmla="*/ 5892800 w 8115300"/>
              <a:gd name="connsiteY64" fmla="*/ 3562512 h 5035780"/>
              <a:gd name="connsiteX65" fmla="*/ 5943600 w 8115300"/>
              <a:gd name="connsiteY65" fmla="*/ 3587912 h 5035780"/>
              <a:gd name="connsiteX66" fmla="*/ 6019800 w 8115300"/>
              <a:gd name="connsiteY66" fmla="*/ 3638712 h 5035780"/>
              <a:gd name="connsiteX67" fmla="*/ 6108700 w 8115300"/>
              <a:gd name="connsiteY67" fmla="*/ 3714912 h 5035780"/>
              <a:gd name="connsiteX68" fmla="*/ 6197600 w 8115300"/>
              <a:gd name="connsiteY68" fmla="*/ 3803812 h 5035780"/>
              <a:gd name="connsiteX69" fmla="*/ 6261100 w 8115300"/>
              <a:gd name="connsiteY69" fmla="*/ 3867312 h 5035780"/>
              <a:gd name="connsiteX70" fmla="*/ 6299200 w 8115300"/>
              <a:gd name="connsiteY70" fmla="*/ 3892712 h 5035780"/>
              <a:gd name="connsiteX71" fmla="*/ 6375400 w 8115300"/>
              <a:gd name="connsiteY71" fmla="*/ 3968912 h 5035780"/>
              <a:gd name="connsiteX72" fmla="*/ 6464300 w 8115300"/>
              <a:gd name="connsiteY72" fmla="*/ 4007012 h 5035780"/>
              <a:gd name="connsiteX73" fmla="*/ 6540500 w 8115300"/>
              <a:gd name="connsiteY73" fmla="*/ 4083212 h 5035780"/>
              <a:gd name="connsiteX74" fmla="*/ 6642100 w 8115300"/>
              <a:gd name="connsiteY74" fmla="*/ 4146712 h 5035780"/>
              <a:gd name="connsiteX75" fmla="*/ 6680200 w 8115300"/>
              <a:gd name="connsiteY75" fmla="*/ 4184812 h 5035780"/>
              <a:gd name="connsiteX76" fmla="*/ 6807200 w 8115300"/>
              <a:gd name="connsiteY76" fmla="*/ 4273712 h 5035780"/>
              <a:gd name="connsiteX77" fmla="*/ 6870700 w 8115300"/>
              <a:gd name="connsiteY77" fmla="*/ 4349912 h 5035780"/>
              <a:gd name="connsiteX78" fmla="*/ 6985000 w 8115300"/>
              <a:gd name="connsiteY78" fmla="*/ 4413412 h 5035780"/>
              <a:gd name="connsiteX79" fmla="*/ 7086600 w 8115300"/>
              <a:gd name="connsiteY79" fmla="*/ 4476912 h 5035780"/>
              <a:gd name="connsiteX80" fmla="*/ 7137400 w 8115300"/>
              <a:gd name="connsiteY80" fmla="*/ 4502312 h 5035780"/>
              <a:gd name="connsiteX81" fmla="*/ 7188200 w 8115300"/>
              <a:gd name="connsiteY81" fmla="*/ 4540412 h 5035780"/>
              <a:gd name="connsiteX82" fmla="*/ 7226300 w 8115300"/>
              <a:gd name="connsiteY82" fmla="*/ 4553112 h 5035780"/>
              <a:gd name="connsiteX83" fmla="*/ 7302500 w 8115300"/>
              <a:gd name="connsiteY83" fmla="*/ 4603912 h 5035780"/>
              <a:gd name="connsiteX84" fmla="*/ 7340600 w 8115300"/>
              <a:gd name="connsiteY84" fmla="*/ 4629312 h 5035780"/>
              <a:gd name="connsiteX85" fmla="*/ 7391400 w 8115300"/>
              <a:gd name="connsiteY85" fmla="*/ 4667412 h 5035780"/>
              <a:gd name="connsiteX86" fmla="*/ 7518400 w 8115300"/>
              <a:gd name="connsiteY86" fmla="*/ 4730912 h 5035780"/>
              <a:gd name="connsiteX87" fmla="*/ 7556500 w 8115300"/>
              <a:gd name="connsiteY87" fmla="*/ 4769012 h 5035780"/>
              <a:gd name="connsiteX88" fmla="*/ 7683500 w 8115300"/>
              <a:gd name="connsiteY88" fmla="*/ 4845212 h 5035780"/>
              <a:gd name="connsiteX89" fmla="*/ 7721600 w 8115300"/>
              <a:gd name="connsiteY89" fmla="*/ 4883312 h 5035780"/>
              <a:gd name="connsiteX90" fmla="*/ 7759700 w 8115300"/>
              <a:gd name="connsiteY90" fmla="*/ 4896012 h 5035780"/>
              <a:gd name="connsiteX91" fmla="*/ 7899400 w 8115300"/>
              <a:gd name="connsiteY91" fmla="*/ 4959512 h 5035780"/>
              <a:gd name="connsiteX92" fmla="*/ 8013700 w 8115300"/>
              <a:gd name="connsiteY92" fmla="*/ 5010312 h 5035780"/>
              <a:gd name="connsiteX93" fmla="*/ 8115300 w 8115300"/>
              <a:gd name="connsiteY93" fmla="*/ 5035712 h 5035780"/>
              <a:gd name="connsiteX0" fmla="*/ 0 w 8115300"/>
              <a:gd name="connsiteY0" fmla="*/ 21033 h 5037601"/>
              <a:gd name="connsiteX1" fmla="*/ 977900 w 8115300"/>
              <a:gd name="connsiteY1" fmla="*/ 59133 h 5037601"/>
              <a:gd name="connsiteX2" fmla="*/ 2095500 w 8115300"/>
              <a:gd name="connsiteY2" fmla="*/ 706833 h 5037601"/>
              <a:gd name="connsiteX3" fmla="*/ 2133600 w 8115300"/>
              <a:gd name="connsiteY3" fmla="*/ 757633 h 5037601"/>
              <a:gd name="connsiteX4" fmla="*/ 2171700 w 8115300"/>
              <a:gd name="connsiteY4" fmla="*/ 783033 h 5037601"/>
              <a:gd name="connsiteX5" fmla="*/ 2247900 w 8115300"/>
              <a:gd name="connsiteY5" fmla="*/ 859233 h 5037601"/>
              <a:gd name="connsiteX6" fmla="*/ 2286000 w 8115300"/>
              <a:gd name="connsiteY6" fmla="*/ 897333 h 5037601"/>
              <a:gd name="connsiteX7" fmla="*/ 2387600 w 8115300"/>
              <a:gd name="connsiteY7" fmla="*/ 1011633 h 5037601"/>
              <a:gd name="connsiteX8" fmla="*/ 2489200 w 8115300"/>
              <a:gd name="connsiteY8" fmla="*/ 1125933 h 5037601"/>
              <a:gd name="connsiteX9" fmla="*/ 2527300 w 8115300"/>
              <a:gd name="connsiteY9" fmla="*/ 1176733 h 5037601"/>
              <a:gd name="connsiteX10" fmla="*/ 2616200 w 8115300"/>
              <a:gd name="connsiteY10" fmla="*/ 1240233 h 5037601"/>
              <a:gd name="connsiteX11" fmla="*/ 2641600 w 8115300"/>
              <a:gd name="connsiteY11" fmla="*/ 1278333 h 5037601"/>
              <a:gd name="connsiteX12" fmla="*/ 2679700 w 8115300"/>
              <a:gd name="connsiteY12" fmla="*/ 1291033 h 5037601"/>
              <a:gd name="connsiteX13" fmla="*/ 2755900 w 8115300"/>
              <a:gd name="connsiteY13" fmla="*/ 1341833 h 5037601"/>
              <a:gd name="connsiteX14" fmla="*/ 2794000 w 8115300"/>
              <a:gd name="connsiteY14" fmla="*/ 1367233 h 5037601"/>
              <a:gd name="connsiteX15" fmla="*/ 2882900 w 8115300"/>
              <a:gd name="connsiteY15" fmla="*/ 1430733 h 5037601"/>
              <a:gd name="connsiteX16" fmla="*/ 2921000 w 8115300"/>
              <a:gd name="connsiteY16" fmla="*/ 1468833 h 5037601"/>
              <a:gd name="connsiteX17" fmla="*/ 3022600 w 8115300"/>
              <a:gd name="connsiteY17" fmla="*/ 1519633 h 5037601"/>
              <a:gd name="connsiteX18" fmla="*/ 3098800 w 8115300"/>
              <a:gd name="connsiteY18" fmla="*/ 1570433 h 5037601"/>
              <a:gd name="connsiteX19" fmla="*/ 3149600 w 8115300"/>
              <a:gd name="connsiteY19" fmla="*/ 1595833 h 5037601"/>
              <a:gd name="connsiteX20" fmla="*/ 3225800 w 8115300"/>
              <a:gd name="connsiteY20" fmla="*/ 1646633 h 5037601"/>
              <a:gd name="connsiteX21" fmla="*/ 3314700 w 8115300"/>
              <a:gd name="connsiteY21" fmla="*/ 1710133 h 5037601"/>
              <a:gd name="connsiteX22" fmla="*/ 3378200 w 8115300"/>
              <a:gd name="connsiteY22" fmla="*/ 1748233 h 5037601"/>
              <a:gd name="connsiteX23" fmla="*/ 3416300 w 8115300"/>
              <a:gd name="connsiteY23" fmla="*/ 1773633 h 5037601"/>
              <a:gd name="connsiteX24" fmla="*/ 3479800 w 8115300"/>
              <a:gd name="connsiteY24" fmla="*/ 1786333 h 5037601"/>
              <a:gd name="connsiteX25" fmla="*/ 3581400 w 8115300"/>
              <a:gd name="connsiteY25" fmla="*/ 1862533 h 5037601"/>
              <a:gd name="connsiteX26" fmla="*/ 3619500 w 8115300"/>
              <a:gd name="connsiteY26" fmla="*/ 1900633 h 5037601"/>
              <a:gd name="connsiteX27" fmla="*/ 3670300 w 8115300"/>
              <a:gd name="connsiteY27" fmla="*/ 1926033 h 5037601"/>
              <a:gd name="connsiteX28" fmla="*/ 3746500 w 8115300"/>
              <a:gd name="connsiteY28" fmla="*/ 2002233 h 5037601"/>
              <a:gd name="connsiteX29" fmla="*/ 3784600 w 8115300"/>
              <a:gd name="connsiteY29" fmla="*/ 2040333 h 5037601"/>
              <a:gd name="connsiteX30" fmla="*/ 3848100 w 8115300"/>
              <a:gd name="connsiteY30" fmla="*/ 2078433 h 5037601"/>
              <a:gd name="connsiteX31" fmla="*/ 3898900 w 8115300"/>
              <a:gd name="connsiteY31" fmla="*/ 2116533 h 5037601"/>
              <a:gd name="connsiteX32" fmla="*/ 3987800 w 8115300"/>
              <a:gd name="connsiteY32" fmla="*/ 2167333 h 5037601"/>
              <a:gd name="connsiteX33" fmla="*/ 4038600 w 8115300"/>
              <a:gd name="connsiteY33" fmla="*/ 2205433 h 5037601"/>
              <a:gd name="connsiteX34" fmla="*/ 4102100 w 8115300"/>
              <a:gd name="connsiteY34" fmla="*/ 2243533 h 5037601"/>
              <a:gd name="connsiteX35" fmla="*/ 4216400 w 8115300"/>
              <a:gd name="connsiteY35" fmla="*/ 2332433 h 5037601"/>
              <a:gd name="connsiteX36" fmla="*/ 4241800 w 8115300"/>
              <a:gd name="connsiteY36" fmla="*/ 2370533 h 5037601"/>
              <a:gd name="connsiteX37" fmla="*/ 4279900 w 8115300"/>
              <a:gd name="connsiteY37" fmla="*/ 2395933 h 5037601"/>
              <a:gd name="connsiteX38" fmla="*/ 4330700 w 8115300"/>
              <a:gd name="connsiteY38" fmla="*/ 2434033 h 5037601"/>
              <a:gd name="connsiteX39" fmla="*/ 4368800 w 8115300"/>
              <a:gd name="connsiteY39" fmla="*/ 2472133 h 5037601"/>
              <a:gd name="connsiteX40" fmla="*/ 4432300 w 8115300"/>
              <a:gd name="connsiteY40" fmla="*/ 2484833 h 5037601"/>
              <a:gd name="connsiteX41" fmla="*/ 4508500 w 8115300"/>
              <a:gd name="connsiteY41" fmla="*/ 2548333 h 5037601"/>
              <a:gd name="connsiteX42" fmla="*/ 4546600 w 8115300"/>
              <a:gd name="connsiteY42" fmla="*/ 2573733 h 5037601"/>
              <a:gd name="connsiteX43" fmla="*/ 4584700 w 8115300"/>
              <a:gd name="connsiteY43" fmla="*/ 2611833 h 5037601"/>
              <a:gd name="connsiteX44" fmla="*/ 4622800 w 8115300"/>
              <a:gd name="connsiteY44" fmla="*/ 2637233 h 5037601"/>
              <a:gd name="connsiteX45" fmla="*/ 4699000 w 8115300"/>
              <a:gd name="connsiteY45" fmla="*/ 2700733 h 5037601"/>
              <a:gd name="connsiteX46" fmla="*/ 4813300 w 8115300"/>
              <a:gd name="connsiteY46" fmla="*/ 2764233 h 5037601"/>
              <a:gd name="connsiteX47" fmla="*/ 4889500 w 8115300"/>
              <a:gd name="connsiteY47" fmla="*/ 2827733 h 5037601"/>
              <a:gd name="connsiteX48" fmla="*/ 4927600 w 8115300"/>
              <a:gd name="connsiteY48" fmla="*/ 2840433 h 5037601"/>
              <a:gd name="connsiteX49" fmla="*/ 4978400 w 8115300"/>
              <a:gd name="connsiteY49" fmla="*/ 2878533 h 5037601"/>
              <a:gd name="connsiteX50" fmla="*/ 5054600 w 8115300"/>
              <a:gd name="connsiteY50" fmla="*/ 2954733 h 5037601"/>
              <a:gd name="connsiteX51" fmla="*/ 5092700 w 8115300"/>
              <a:gd name="connsiteY51" fmla="*/ 2980133 h 5037601"/>
              <a:gd name="connsiteX52" fmla="*/ 5168900 w 8115300"/>
              <a:gd name="connsiteY52" fmla="*/ 3018233 h 5037601"/>
              <a:gd name="connsiteX53" fmla="*/ 5245100 w 8115300"/>
              <a:gd name="connsiteY53" fmla="*/ 3094433 h 5037601"/>
              <a:gd name="connsiteX54" fmla="*/ 5346700 w 8115300"/>
              <a:gd name="connsiteY54" fmla="*/ 3157933 h 5037601"/>
              <a:gd name="connsiteX55" fmla="*/ 5422900 w 8115300"/>
              <a:gd name="connsiteY55" fmla="*/ 3208733 h 5037601"/>
              <a:gd name="connsiteX56" fmla="*/ 5461000 w 8115300"/>
              <a:gd name="connsiteY56" fmla="*/ 3246833 h 5037601"/>
              <a:gd name="connsiteX57" fmla="*/ 5549900 w 8115300"/>
              <a:gd name="connsiteY57" fmla="*/ 3297633 h 5037601"/>
              <a:gd name="connsiteX58" fmla="*/ 5638800 w 8115300"/>
              <a:gd name="connsiteY58" fmla="*/ 3361133 h 5037601"/>
              <a:gd name="connsiteX59" fmla="*/ 5676900 w 8115300"/>
              <a:gd name="connsiteY59" fmla="*/ 3386533 h 5037601"/>
              <a:gd name="connsiteX60" fmla="*/ 5715000 w 8115300"/>
              <a:gd name="connsiteY60" fmla="*/ 3424633 h 5037601"/>
              <a:gd name="connsiteX61" fmla="*/ 5816600 w 8115300"/>
              <a:gd name="connsiteY61" fmla="*/ 3500833 h 5037601"/>
              <a:gd name="connsiteX62" fmla="*/ 5854700 w 8115300"/>
              <a:gd name="connsiteY62" fmla="*/ 3526233 h 5037601"/>
              <a:gd name="connsiteX63" fmla="*/ 5892800 w 8115300"/>
              <a:gd name="connsiteY63" fmla="*/ 3564333 h 5037601"/>
              <a:gd name="connsiteX64" fmla="*/ 5943600 w 8115300"/>
              <a:gd name="connsiteY64" fmla="*/ 3589733 h 5037601"/>
              <a:gd name="connsiteX65" fmla="*/ 6019800 w 8115300"/>
              <a:gd name="connsiteY65" fmla="*/ 3640533 h 5037601"/>
              <a:gd name="connsiteX66" fmla="*/ 6108700 w 8115300"/>
              <a:gd name="connsiteY66" fmla="*/ 3716733 h 5037601"/>
              <a:gd name="connsiteX67" fmla="*/ 6197600 w 8115300"/>
              <a:gd name="connsiteY67" fmla="*/ 3805633 h 5037601"/>
              <a:gd name="connsiteX68" fmla="*/ 6261100 w 8115300"/>
              <a:gd name="connsiteY68" fmla="*/ 3869133 h 5037601"/>
              <a:gd name="connsiteX69" fmla="*/ 6299200 w 8115300"/>
              <a:gd name="connsiteY69" fmla="*/ 3894533 h 5037601"/>
              <a:gd name="connsiteX70" fmla="*/ 6375400 w 8115300"/>
              <a:gd name="connsiteY70" fmla="*/ 3970733 h 5037601"/>
              <a:gd name="connsiteX71" fmla="*/ 6464300 w 8115300"/>
              <a:gd name="connsiteY71" fmla="*/ 4008833 h 5037601"/>
              <a:gd name="connsiteX72" fmla="*/ 6540500 w 8115300"/>
              <a:gd name="connsiteY72" fmla="*/ 4085033 h 5037601"/>
              <a:gd name="connsiteX73" fmla="*/ 6642100 w 8115300"/>
              <a:gd name="connsiteY73" fmla="*/ 4148533 h 5037601"/>
              <a:gd name="connsiteX74" fmla="*/ 6680200 w 8115300"/>
              <a:gd name="connsiteY74" fmla="*/ 4186633 h 5037601"/>
              <a:gd name="connsiteX75" fmla="*/ 6807200 w 8115300"/>
              <a:gd name="connsiteY75" fmla="*/ 4275533 h 5037601"/>
              <a:gd name="connsiteX76" fmla="*/ 6870700 w 8115300"/>
              <a:gd name="connsiteY76" fmla="*/ 4351733 h 5037601"/>
              <a:gd name="connsiteX77" fmla="*/ 6985000 w 8115300"/>
              <a:gd name="connsiteY77" fmla="*/ 4415233 h 5037601"/>
              <a:gd name="connsiteX78" fmla="*/ 7086600 w 8115300"/>
              <a:gd name="connsiteY78" fmla="*/ 4478733 h 5037601"/>
              <a:gd name="connsiteX79" fmla="*/ 7137400 w 8115300"/>
              <a:gd name="connsiteY79" fmla="*/ 4504133 h 5037601"/>
              <a:gd name="connsiteX80" fmla="*/ 7188200 w 8115300"/>
              <a:gd name="connsiteY80" fmla="*/ 4542233 h 5037601"/>
              <a:gd name="connsiteX81" fmla="*/ 7226300 w 8115300"/>
              <a:gd name="connsiteY81" fmla="*/ 4554933 h 5037601"/>
              <a:gd name="connsiteX82" fmla="*/ 7302500 w 8115300"/>
              <a:gd name="connsiteY82" fmla="*/ 4605733 h 5037601"/>
              <a:gd name="connsiteX83" fmla="*/ 7340600 w 8115300"/>
              <a:gd name="connsiteY83" fmla="*/ 4631133 h 5037601"/>
              <a:gd name="connsiteX84" fmla="*/ 7391400 w 8115300"/>
              <a:gd name="connsiteY84" fmla="*/ 4669233 h 5037601"/>
              <a:gd name="connsiteX85" fmla="*/ 7518400 w 8115300"/>
              <a:gd name="connsiteY85" fmla="*/ 4732733 h 5037601"/>
              <a:gd name="connsiteX86" fmla="*/ 7556500 w 8115300"/>
              <a:gd name="connsiteY86" fmla="*/ 4770833 h 5037601"/>
              <a:gd name="connsiteX87" fmla="*/ 7683500 w 8115300"/>
              <a:gd name="connsiteY87" fmla="*/ 4847033 h 5037601"/>
              <a:gd name="connsiteX88" fmla="*/ 7721600 w 8115300"/>
              <a:gd name="connsiteY88" fmla="*/ 4885133 h 5037601"/>
              <a:gd name="connsiteX89" fmla="*/ 7759700 w 8115300"/>
              <a:gd name="connsiteY89" fmla="*/ 4897833 h 5037601"/>
              <a:gd name="connsiteX90" fmla="*/ 7899400 w 8115300"/>
              <a:gd name="connsiteY90" fmla="*/ 4961333 h 5037601"/>
              <a:gd name="connsiteX91" fmla="*/ 8013700 w 8115300"/>
              <a:gd name="connsiteY91" fmla="*/ 5012133 h 5037601"/>
              <a:gd name="connsiteX92" fmla="*/ 8115300 w 8115300"/>
              <a:gd name="connsiteY92" fmla="*/ 5037533 h 5037601"/>
              <a:gd name="connsiteX0" fmla="*/ 0 w 8115300"/>
              <a:gd name="connsiteY0" fmla="*/ 21033 h 5037601"/>
              <a:gd name="connsiteX1" fmla="*/ 977900 w 8115300"/>
              <a:gd name="connsiteY1" fmla="*/ 59133 h 5037601"/>
              <a:gd name="connsiteX2" fmla="*/ 2095500 w 8115300"/>
              <a:gd name="connsiteY2" fmla="*/ 706833 h 5037601"/>
              <a:gd name="connsiteX3" fmla="*/ 2171700 w 8115300"/>
              <a:gd name="connsiteY3" fmla="*/ 783033 h 5037601"/>
              <a:gd name="connsiteX4" fmla="*/ 2247900 w 8115300"/>
              <a:gd name="connsiteY4" fmla="*/ 859233 h 5037601"/>
              <a:gd name="connsiteX5" fmla="*/ 2286000 w 8115300"/>
              <a:gd name="connsiteY5" fmla="*/ 897333 h 5037601"/>
              <a:gd name="connsiteX6" fmla="*/ 2387600 w 8115300"/>
              <a:gd name="connsiteY6" fmla="*/ 1011633 h 5037601"/>
              <a:gd name="connsiteX7" fmla="*/ 2489200 w 8115300"/>
              <a:gd name="connsiteY7" fmla="*/ 1125933 h 5037601"/>
              <a:gd name="connsiteX8" fmla="*/ 2527300 w 8115300"/>
              <a:gd name="connsiteY8" fmla="*/ 1176733 h 5037601"/>
              <a:gd name="connsiteX9" fmla="*/ 2616200 w 8115300"/>
              <a:gd name="connsiteY9" fmla="*/ 1240233 h 5037601"/>
              <a:gd name="connsiteX10" fmla="*/ 2641600 w 8115300"/>
              <a:gd name="connsiteY10" fmla="*/ 1278333 h 5037601"/>
              <a:gd name="connsiteX11" fmla="*/ 2679700 w 8115300"/>
              <a:gd name="connsiteY11" fmla="*/ 1291033 h 5037601"/>
              <a:gd name="connsiteX12" fmla="*/ 2755900 w 8115300"/>
              <a:gd name="connsiteY12" fmla="*/ 1341833 h 5037601"/>
              <a:gd name="connsiteX13" fmla="*/ 2794000 w 8115300"/>
              <a:gd name="connsiteY13" fmla="*/ 1367233 h 5037601"/>
              <a:gd name="connsiteX14" fmla="*/ 2882900 w 8115300"/>
              <a:gd name="connsiteY14" fmla="*/ 1430733 h 5037601"/>
              <a:gd name="connsiteX15" fmla="*/ 2921000 w 8115300"/>
              <a:gd name="connsiteY15" fmla="*/ 1468833 h 5037601"/>
              <a:gd name="connsiteX16" fmla="*/ 3022600 w 8115300"/>
              <a:gd name="connsiteY16" fmla="*/ 1519633 h 5037601"/>
              <a:gd name="connsiteX17" fmla="*/ 3098800 w 8115300"/>
              <a:gd name="connsiteY17" fmla="*/ 1570433 h 5037601"/>
              <a:gd name="connsiteX18" fmla="*/ 3149600 w 8115300"/>
              <a:gd name="connsiteY18" fmla="*/ 1595833 h 5037601"/>
              <a:gd name="connsiteX19" fmla="*/ 3225800 w 8115300"/>
              <a:gd name="connsiteY19" fmla="*/ 1646633 h 5037601"/>
              <a:gd name="connsiteX20" fmla="*/ 3314700 w 8115300"/>
              <a:gd name="connsiteY20" fmla="*/ 1710133 h 5037601"/>
              <a:gd name="connsiteX21" fmla="*/ 3378200 w 8115300"/>
              <a:gd name="connsiteY21" fmla="*/ 1748233 h 5037601"/>
              <a:gd name="connsiteX22" fmla="*/ 3416300 w 8115300"/>
              <a:gd name="connsiteY22" fmla="*/ 1773633 h 5037601"/>
              <a:gd name="connsiteX23" fmla="*/ 3479800 w 8115300"/>
              <a:gd name="connsiteY23" fmla="*/ 1786333 h 5037601"/>
              <a:gd name="connsiteX24" fmla="*/ 3581400 w 8115300"/>
              <a:gd name="connsiteY24" fmla="*/ 1862533 h 5037601"/>
              <a:gd name="connsiteX25" fmla="*/ 3619500 w 8115300"/>
              <a:gd name="connsiteY25" fmla="*/ 1900633 h 5037601"/>
              <a:gd name="connsiteX26" fmla="*/ 3670300 w 8115300"/>
              <a:gd name="connsiteY26" fmla="*/ 1926033 h 5037601"/>
              <a:gd name="connsiteX27" fmla="*/ 3746500 w 8115300"/>
              <a:gd name="connsiteY27" fmla="*/ 2002233 h 5037601"/>
              <a:gd name="connsiteX28" fmla="*/ 3784600 w 8115300"/>
              <a:gd name="connsiteY28" fmla="*/ 2040333 h 5037601"/>
              <a:gd name="connsiteX29" fmla="*/ 3848100 w 8115300"/>
              <a:gd name="connsiteY29" fmla="*/ 2078433 h 5037601"/>
              <a:gd name="connsiteX30" fmla="*/ 3898900 w 8115300"/>
              <a:gd name="connsiteY30" fmla="*/ 2116533 h 5037601"/>
              <a:gd name="connsiteX31" fmla="*/ 3987800 w 8115300"/>
              <a:gd name="connsiteY31" fmla="*/ 2167333 h 5037601"/>
              <a:gd name="connsiteX32" fmla="*/ 4038600 w 8115300"/>
              <a:gd name="connsiteY32" fmla="*/ 2205433 h 5037601"/>
              <a:gd name="connsiteX33" fmla="*/ 4102100 w 8115300"/>
              <a:gd name="connsiteY33" fmla="*/ 2243533 h 5037601"/>
              <a:gd name="connsiteX34" fmla="*/ 4216400 w 8115300"/>
              <a:gd name="connsiteY34" fmla="*/ 2332433 h 5037601"/>
              <a:gd name="connsiteX35" fmla="*/ 4241800 w 8115300"/>
              <a:gd name="connsiteY35" fmla="*/ 2370533 h 5037601"/>
              <a:gd name="connsiteX36" fmla="*/ 4279900 w 8115300"/>
              <a:gd name="connsiteY36" fmla="*/ 2395933 h 5037601"/>
              <a:gd name="connsiteX37" fmla="*/ 4330700 w 8115300"/>
              <a:gd name="connsiteY37" fmla="*/ 2434033 h 5037601"/>
              <a:gd name="connsiteX38" fmla="*/ 4368800 w 8115300"/>
              <a:gd name="connsiteY38" fmla="*/ 2472133 h 5037601"/>
              <a:gd name="connsiteX39" fmla="*/ 4432300 w 8115300"/>
              <a:gd name="connsiteY39" fmla="*/ 2484833 h 5037601"/>
              <a:gd name="connsiteX40" fmla="*/ 4508500 w 8115300"/>
              <a:gd name="connsiteY40" fmla="*/ 2548333 h 5037601"/>
              <a:gd name="connsiteX41" fmla="*/ 4546600 w 8115300"/>
              <a:gd name="connsiteY41" fmla="*/ 2573733 h 5037601"/>
              <a:gd name="connsiteX42" fmla="*/ 4584700 w 8115300"/>
              <a:gd name="connsiteY42" fmla="*/ 2611833 h 5037601"/>
              <a:gd name="connsiteX43" fmla="*/ 4622800 w 8115300"/>
              <a:gd name="connsiteY43" fmla="*/ 2637233 h 5037601"/>
              <a:gd name="connsiteX44" fmla="*/ 4699000 w 8115300"/>
              <a:gd name="connsiteY44" fmla="*/ 2700733 h 5037601"/>
              <a:gd name="connsiteX45" fmla="*/ 4813300 w 8115300"/>
              <a:gd name="connsiteY45" fmla="*/ 2764233 h 5037601"/>
              <a:gd name="connsiteX46" fmla="*/ 4889500 w 8115300"/>
              <a:gd name="connsiteY46" fmla="*/ 2827733 h 5037601"/>
              <a:gd name="connsiteX47" fmla="*/ 4927600 w 8115300"/>
              <a:gd name="connsiteY47" fmla="*/ 2840433 h 5037601"/>
              <a:gd name="connsiteX48" fmla="*/ 4978400 w 8115300"/>
              <a:gd name="connsiteY48" fmla="*/ 2878533 h 5037601"/>
              <a:gd name="connsiteX49" fmla="*/ 5054600 w 8115300"/>
              <a:gd name="connsiteY49" fmla="*/ 2954733 h 5037601"/>
              <a:gd name="connsiteX50" fmla="*/ 5092700 w 8115300"/>
              <a:gd name="connsiteY50" fmla="*/ 2980133 h 5037601"/>
              <a:gd name="connsiteX51" fmla="*/ 5168900 w 8115300"/>
              <a:gd name="connsiteY51" fmla="*/ 3018233 h 5037601"/>
              <a:gd name="connsiteX52" fmla="*/ 5245100 w 8115300"/>
              <a:gd name="connsiteY52" fmla="*/ 3094433 h 5037601"/>
              <a:gd name="connsiteX53" fmla="*/ 5346700 w 8115300"/>
              <a:gd name="connsiteY53" fmla="*/ 3157933 h 5037601"/>
              <a:gd name="connsiteX54" fmla="*/ 5422900 w 8115300"/>
              <a:gd name="connsiteY54" fmla="*/ 3208733 h 5037601"/>
              <a:gd name="connsiteX55" fmla="*/ 5461000 w 8115300"/>
              <a:gd name="connsiteY55" fmla="*/ 3246833 h 5037601"/>
              <a:gd name="connsiteX56" fmla="*/ 5549900 w 8115300"/>
              <a:gd name="connsiteY56" fmla="*/ 3297633 h 5037601"/>
              <a:gd name="connsiteX57" fmla="*/ 5638800 w 8115300"/>
              <a:gd name="connsiteY57" fmla="*/ 3361133 h 5037601"/>
              <a:gd name="connsiteX58" fmla="*/ 5676900 w 8115300"/>
              <a:gd name="connsiteY58" fmla="*/ 3386533 h 5037601"/>
              <a:gd name="connsiteX59" fmla="*/ 5715000 w 8115300"/>
              <a:gd name="connsiteY59" fmla="*/ 3424633 h 5037601"/>
              <a:gd name="connsiteX60" fmla="*/ 5816600 w 8115300"/>
              <a:gd name="connsiteY60" fmla="*/ 3500833 h 5037601"/>
              <a:gd name="connsiteX61" fmla="*/ 5854700 w 8115300"/>
              <a:gd name="connsiteY61" fmla="*/ 3526233 h 5037601"/>
              <a:gd name="connsiteX62" fmla="*/ 5892800 w 8115300"/>
              <a:gd name="connsiteY62" fmla="*/ 3564333 h 5037601"/>
              <a:gd name="connsiteX63" fmla="*/ 5943600 w 8115300"/>
              <a:gd name="connsiteY63" fmla="*/ 3589733 h 5037601"/>
              <a:gd name="connsiteX64" fmla="*/ 6019800 w 8115300"/>
              <a:gd name="connsiteY64" fmla="*/ 3640533 h 5037601"/>
              <a:gd name="connsiteX65" fmla="*/ 6108700 w 8115300"/>
              <a:gd name="connsiteY65" fmla="*/ 3716733 h 5037601"/>
              <a:gd name="connsiteX66" fmla="*/ 6197600 w 8115300"/>
              <a:gd name="connsiteY66" fmla="*/ 3805633 h 5037601"/>
              <a:gd name="connsiteX67" fmla="*/ 6261100 w 8115300"/>
              <a:gd name="connsiteY67" fmla="*/ 3869133 h 5037601"/>
              <a:gd name="connsiteX68" fmla="*/ 6299200 w 8115300"/>
              <a:gd name="connsiteY68" fmla="*/ 3894533 h 5037601"/>
              <a:gd name="connsiteX69" fmla="*/ 6375400 w 8115300"/>
              <a:gd name="connsiteY69" fmla="*/ 3970733 h 5037601"/>
              <a:gd name="connsiteX70" fmla="*/ 6464300 w 8115300"/>
              <a:gd name="connsiteY70" fmla="*/ 4008833 h 5037601"/>
              <a:gd name="connsiteX71" fmla="*/ 6540500 w 8115300"/>
              <a:gd name="connsiteY71" fmla="*/ 4085033 h 5037601"/>
              <a:gd name="connsiteX72" fmla="*/ 6642100 w 8115300"/>
              <a:gd name="connsiteY72" fmla="*/ 4148533 h 5037601"/>
              <a:gd name="connsiteX73" fmla="*/ 6680200 w 8115300"/>
              <a:gd name="connsiteY73" fmla="*/ 4186633 h 5037601"/>
              <a:gd name="connsiteX74" fmla="*/ 6807200 w 8115300"/>
              <a:gd name="connsiteY74" fmla="*/ 4275533 h 5037601"/>
              <a:gd name="connsiteX75" fmla="*/ 6870700 w 8115300"/>
              <a:gd name="connsiteY75" fmla="*/ 4351733 h 5037601"/>
              <a:gd name="connsiteX76" fmla="*/ 6985000 w 8115300"/>
              <a:gd name="connsiteY76" fmla="*/ 4415233 h 5037601"/>
              <a:gd name="connsiteX77" fmla="*/ 7086600 w 8115300"/>
              <a:gd name="connsiteY77" fmla="*/ 4478733 h 5037601"/>
              <a:gd name="connsiteX78" fmla="*/ 7137400 w 8115300"/>
              <a:gd name="connsiteY78" fmla="*/ 4504133 h 5037601"/>
              <a:gd name="connsiteX79" fmla="*/ 7188200 w 8115300"/>
              <a:gd name="connsiteY79" fmla="*/ 4542233 h 5037601"/>
              <a:gd name="connsiteX80" fmla="*/ 7226300 w 8115300"/>
              <a:gd name="connsiteY80" fmla="*/ 4554933 h 5037601"/>
              <a:gd name="connsiteX81" fmla="*/ 7302500 w 8115300"/>
              <a:gd name="connsiteY81" fmla="*/ 4605733 h 5037601"/>
              <a:gd name="connsiteX82" fmla="*/ 7340600 w 8115300"/>
              <a:gd name="connsiteY82" fmla="*/ 4631133 h 5037601"/>
              <a:gd name="connsiteX83" fmla="*/ 7391400 w 8115300"/>
              <a:gd name="connsiteY83" fmla="*/ 4669233 h 5037601"/>
              <a:gd name="connsiteX84" fmla="*/ 7518400 w 8115300"/>
              <a:gd name="connsiteY84" fmla="*/ 4732733 h 5037601"/>
              <a:gd name="connsiteX85" fmla="*/ 7556500 w 8115300"/>
              <a:gd name="connsiteY85" fmla="*/ 4770833 h 5037601"/>
              <a:gd name="connsiteX86" fmla="*/ 7683500 w 8115300"/>
              <a:gd name="connsiteY86" fmla="*/ 4847033 h 5037601"/>
              <a:gd name="connsiteX87" fmla="*/ 7721600 w 8115300"/>
              <a:gd name="connsiteY87" fmla="*/ 4885133 h 5037601"/>
              <a:gd name="connsiteX88" fmla="*/ 7759700 w 8115300"/>
              <a:gd name="connsiteY88" fmla="*/ 4897833 h 5037601"/>
              <a:gd name="connsiteX89" fmla="*/ 7899400 w 8115300"/>
              <a:gd name="connsiteY89" fmla="*/ 4961333 h 5037601"/>
              <a:gd name="connsiteX90" fmla="*/ 8013700 w 8115300"/>
              <a:gd name="connsiteY90" fmla="*/ 5012133 h 5037601"/>
              <a:gd name="connsiteX91" fmla="*/ 8115300 w 8115300"/>
              <a:gd name="connsiteY91" fmla="*/ 5037533 h 5037601"/>
              <a:gd name="connsiteX0" fmla="*/ 0 w 8115300"/>
              <a:gd name="connsiteY0" fmla="*/ 26526 h 5043094"/>
              <a:gd name="connsiteX1" fmla="*/ 977900 w 8115300"/>
              <a:gd name="connsiteY1" fmla="*/ 64626 h 5043094"/>
              <a:gd name="connsiteX2" fmla="*/ 2171700 w 8115300"/>
              <a:gd name="connsiteY2" fmla="*/ 788526 h 5043094"/>
              <a:gd name="connsiteX3" fmla="*/ 2247900 w 8115300"/>
              <a:gd name="connsiteY3" fmla="*/ 864726 h 5043094"/>
              <a:gd name="connsiteX4" fmla="*/ 2286000 w 8115300"/>
              <a:gd name="connsiteY4" fmla="*/ 902826 h 5043094"/>
              <a:gd name="connsiteX5" fmla="*/ 2387600 w 8115300"/>
              <a:gd name="connsiteY5" fmla="*/ 1017126 h 5043094"/>
              <a:gd name="connsiteX6" fmla="*/ 2489200 w 8115300"/>
              <a:gd name="connsiteY6" fmla="*/ 1131426 h 5043094"/>
              <a:gd name="connsiteX7" fmla="*/ 2527300 w 8115300"/>
              <a:gd name="connsiteY7" fmla="*/ 1182226 h 5043094"/>
              <a:gd name="connsiteX8" fmla="*/ 2616200 w 8115300"/>
              <a:gd name="connsiteY8" fmla="*/ 1245726 h 5043094"/>
              <a:gd name="connsiteX9" fmla="*/ 2641600 w 8115300"/>
              <a:gd name="connsiteY9" fmla="*/ 1283826 h 5043094"/>
              <a:gd name="connsiteX10" fmla="*/ 2679700 w 8115300"/>
              <a:gd name="connsiteY10" fmla="*/ 1296526 h 5043094"/>
              <a:gd name="connsiteX11" fmla="*/ 2755900 w 8115300"/>
              <a:gd name="connsiteY11" fmla="*/ 1347326 h 5043094"/>
              <a:gd name="connsiteX12" fmla="*/ 2794000 w 8115300"/>
              <a:gd name="connsiteY12" fmla="*/ 1372726 h 5043094"/>
              <a:gd name="connsiteX13" fmla="*/ 2882900 w 8115300"/>
              <a:gd name="connsiteY13" fmla="*/ 1436226 h 5043094"/>
              <a:gd name="connsiteX14" fmla="*/ 2921000 w 8115300"/>
              <a:gd name="connsiteY14" fmla="*/ 1474326 h 5043094"/>
              <a:gd name="connsiteX15" fmla="*/ 3022600 w 8115300"/>
              <a:gd name="connsiteY15" fmla="*/ 1525126 h 5043094"/>
              <a:gd name="connsiteX16" fmla="*/ 3098800 w 8115300"/>
              <a:gd name="connsiteY16" fmla="*/ 1575926 h 5043094"/>
              <a:gd name="connsiteX17" fmla="*/ 3149600 w 8115300"/>
              <a:gd name="connsiteY17" fmla="*/ 1601326 h 5043094"/>
              <a:gd name="connsiteX18" fmla="*/ 3225800 w 8115300"/>
              <a:gd name="connsiteY18" fmla="*/ 1652126 h 5043094"/>
              <a:gd name="connsiteX19" fmla="*/ 3314700 w 8115300"/>
              <a:gd name="connsiteY19" fmla="*/ 1715626 h 5043094"/>
              <a:gd name="connsiteX20" fmla="*/ 3378200 w 8115300"/>
              <a:gd name="connsiteY20" fmla="*/ 1753726 h 5043094"/>
              <a:gd name="connsiteX21" fmla="*/ 3416300 w 8115300"/>
              <a:gd name="connsiteY21" fmla="*/ 1779126 h 5043094"/>
              <a:gd name="connsiteX22" fmla="*/ 3479800 w 8115300"/>
              <a:gd name="connsiteY22" fmla="*/ 1791826 h 5043094"/>
              <a:gd name="connsiteX23" fmla="*/ 3581400 w 8115300"/>
              <a:gd name="connsiteY23" fmla="*/ 1868026 h 5043094"/>
              <a:gd name="connsiteX24" fmla="*/ 3619500 w 8115300"/>
              <a:gd name="connsiteY24" fmla="*/ 1906126 h 5043094"/>
              <a:gd name="connsiteX25" fmla="*/ 3670300 w 8115300"/>
              <a:gd name="connsiteY25" fmla="*/ 1931526 h 5043094"/>
              <a:gd name="connsiteX26" fmla="*/ 3746500 w 8115300"/>
              <a:gd name="connsiteY26" fmla="*/ 2007726 h 5043094"/>
              <a:gd name="connsiteX27" fmla="*/ 3784600 w 8115300"/>
              <a:gd name="connsiteY27" fmla="*/ 2045826 h 5043094"/>
              <a:gd name="connsiteX28" fmla="*/ 3848100 w 8115300"/>
              <a:gd name="connsiteY28" fmla="*/ 2083926 h 5043094"/>
              <a:gd name="connsiteX29" fmla="*/ 3898900 w 8115300"/>
              <a:gd name="connsiteY29" fmla="*/ 2122026 h 5043094"/>
              <a:gd name="connsiteX30" fmla="*/ 3987800 w 8115300"/>
              <a:gd name="connsiteY30" fmla="*/ 2172826 h 5043094"/>
              <a:gd name="connsiteX31" fmla="*/ 4038600 w 8115300"/>
              <a:gd name="connsiteY31" fmla="*/ 2210926 h 5043094"/>
              <a:gd name="connsiteX32" fmla="*/ 4102100 w 8115300"/>
              <a:gd name="connsiteY32" fmla="*/ 2249026 h 5043094"/>
              <a:gd name="connsiteX33" fmla="*/ 4216400 w 8115300"/>
              <a:gd name="connsiteY33" fmla="*/ 2337926 h 5043094"/>
              <a:gd name="connsiteX34" fmla="*/ 4241800 w 8115300"/>
              <a:gd name="connsiteY34" fmla="*/ 2376026 h 5043094"/>
              <a:gd name="connsiteX35" fmla="*/ 4279900 w 8115300"/>
              <a:gd name="connsiteY35" fmla="*/ 2401426 h 5043094"/>
              <a:gd name="connsiteX36" fmla="*/ 4330700 w 8115300"/>
              <a:gd name="connsiteY36" fmla="*/ 2439526 h 5043094"/>
              <a:gd name="connsiteX37" fmla="*/ 4368800 w 8115300"/>
              <a:gd name="connsiteY37" fmla="*/ 2477626 h 5043094"/>
              <a:gd name="connsiteX38" fmla="*/ 4432300 w 8115300"/>
              <a:gd name="connsiteY38" fmla="*/ 2490326 h 5043094"/>
              <a:gd name="connsiteX39" fmla="*/ 4508500 w 8115300"/>
              <a:gd name="connsiteY39" fmla="*/ 2553826 h 5043094"/>
              <a:gd name="connsiteX40" fmla="*/ 4546600 w 8115300"/>
              <a:gd name="connsiteY40" fmla="*/ 2579226 h 5043094"/>
              <a:gd name="connsiteX41" fmla="*/ 4584700 w 8115300"/>
              <a:gd name="connsiteY41" fmla="*/ 2617326 h 5043094"/>
              <a:gd name="connsiteX42" fmla="*/ 4622800 w 8115300"/>
              <a:gd name="connsiteY42" fmla="*/ 2642726 h 5043094"/>
              <a:gd name="connsiteX43" fmla="*/ 4699000 w 8115300"/>
              <a:gd name="connsiteY43" fmla="*/ 2706226 h 5043094"/>
              <a:gd name="connsiteX44" fmla="*/ 4813300 w 8115300"/>
              <a:gd name="connsiteY44" fmla="*/ 2769726 h 5043094"/>
              <a:gd name="connsiteX45" fmla="*/ 4889500 w 8115300"/>
              <a:gd name="connsiteY45" fmla="*/ 2833226 h 5043094"/>
              <a:gd name="connsiteX46" fmla="*/ 4927600 w 8115300"/>
              <a:gd name="connsiteY46" fmla="*/ 2845926 h 5043094"/>
              <a:gd name="connsiteX47" fmla="*/ 4978400 w 8115300"/>
              <a:gd name="connsiteY47" fmla="*/ 2884026 h 5043094"/>
              <a:gd name="connsiteX48" fmla="*/ 5054600 w 8115300"/>
              <a:gd name="connsiteY48" fmla="*/ 2960226 h 5043094"/>
              <a:gd name="connsiteX49" fmla="*/ 5092700 w 8115300"/>
              <a:gd name="connsiteY49" fmla="*/ 2985626 h 5043094"/>
              <a:gd name="connsiteX50" fmla="*/ 5168900 w 8115300"/>
              <a:gd name="connsiteY50" fmla="*/ 3023726 h 5043094"/>
              <a:gd name="connsiteX51" fmla="*/ 5245100 w 8115300"/>
              <a:gd name="connsiteY51" fmla="*/ 3099926 h 5043094"/>
              <a:gd name="connsiteX52" fmla="*/ 5346700 w 8115300"/>
              <a:gd name="connsiteY52" fmla="*/ 3163426 h 5043094"/>
              <a:gd name="connsiteX53" fmla="*/ 5422900 w 8115300"/>
              <a:gd name="connsiteY53" fmla="*/ 3214226 h 5043094"/>
              <a:gd name="connsiteX54" fmla="*/ 5461000 w 8115300"/>
              <a:gd name="connsiteY54" fmla="*/ 3252326 h 5043094"/>
              <a:gd name="connsiteX55" fmla="*/ 5549900 w 8115300"/>
              <a:gd name="connsiteY55" fmla="*/ 3303126 h 5043094"/>
              <a:gd name="connsiteX56" fmla="*/ 5638800 w 8115300"/>
              <a:gd name="connsiteY56" fmla="*/ 3366626 h 5043094"/>
              <a:gd name="connsiteX57" fmla="*/ 5676900 w 8115300"/>
              <a:gd name="connsiteY57" fmla="*/ 3392026 h 5043094"/>
              <a:gd name="connsiteX58" fmla="*/ 5715000 w 8115300"/>
              <a:gd name="connsiteY58" fmla="*/ 3430126 h 5043094"/>
              <a:gd name="connsiteX59" fmla="*/ 5816600 w 8115300"/>
              <a:gd name="connsiteY59" fmla="*/ 3506326 h 5043094"/>
              <a:gd name="connsiteX60" fmla="*/ 5854700 w 8115300"/>
              <a:gd name="connsiteY60" fmla="*/ 3531726 h 5043094"/>
              <a:gd name="connsiteX61" fmla="*/ 5892800 w 8115300"/>
              <a:gd name="connsiteY61" fmla="*/ 3569826 h 5043094"/>
              <a:gd name="connsiteX62" fmla="*/ 5943600 w 8115300"/>
              <a:gd name="connsiteY62" fmla="*/ 3595226 h 5043094"/>
              <a:gd name="connsiteX63" fmla="*/ 6019800 w 8115300"/>
              <a:gd name="connsiteY63" fmla="*/ 3646026 h 5043094"/>
              <a:gd name="connsiteX64" fmla="*/ 6108700 w 8115300"/>
              <a:gd name="connsiteY64" fmla="*/ 3722226 h 5043094"/>
              <a:gd name="connsiteX65" fmla="*/ 6197600 w 8115300"/>
              <a:gd name="connsiteY65" fmla="*/ 3811126 h 5043094"/>
              <a:gd name="connsiteX66" fmla="*/ 6261100 w 8115300"/>
              <a:gd name="connsiteY66" fmla="*/ 3874626 h 5043094"/>
              <a:gd name="connsiteX67" fmla="*/ 6299200 w 8115300"/>
              <a:gd name="connsiteY67" fmla="*/ 3900026 h 5043094"/>
              <a:gd name="connsiteX68" fmla="*/ 6375400 w 8115300"/>
              <a:gd name="connsiteY68" fmla="*/ 3976226 h 5043094"/>
              <a:gd name="connsiteX69" fmla="*/ 6464300 w 8115300"/>
              <a:gd name="connsiteY69" fmla="*/ 4014326 h 5043094"/>
              <a:gd name="connsiteX70" fmla="*/ 6540500 w 8115300"/>
              <a:gd name="connsiteY70" fmla="*/ 4090526 h 5043094"/>
              <a:gd name="connsiteX71" fmla="*/ 6642100 w 8115300"/>
              <a:gd name="connsiteY71" fmla="*/ 4154026 h 5043094"/>
              <a:gd name="connsiteX72" fmla="*/ 6680200 w 8115300"/>
              <a:gd name="connsiteY72" fmla="*/ 4192126 h 5043094"/>
              <a:gd name="connsiteX73" fmla="*/ 6807200 w 8115300"/>
              <a:gd name="connsiteY73" fmla="*/ 4281026 h 5043094"/>
              <a:gd name="connsiteX74" fmla="*/ 6870700 w 8115300"/>
              <a:gd name="connsiteY74" fmla="*/ 4357226 h 5043094"/>
              <a:gd name="connsiteX75" fmla="*/ 6985000 w 8115300"/>
              <a:gd name="connsiteY75" fmla="*/ 4420726 h 5043094"/>
              <a:gd name="connsiteX76" fmla="*/ 7086600 w 8115300"/>
              <a:gd name="connsiteY76" fmla="*/ 4484226 h 5043094"/>
              <a:gd name="connsiteX77" fmla="*/ 7137400 w 8115300"/>
              <a:gd name="connsiteY77" fmla="*/ 4509626 h 5043094"/>
              <a:gd name="connsiteX78" fmla="*/ 7188200 w 8115300"/>
              <a:gd name="connsiteY78" fmla="*/ 4547726 h 5043094"/>
              <a:gd name="connsiteX79" fmla="*/ 7226300 w 8115300"/>
              <a:gd name="connsiteY79" fmla="*/ 4560426 h 5043094"/>
              <a:gd name="connsiteX80" fmla="*/ 7302500 w 8115300"/>
              <a:gd name="connsiteY80" fmla="*/ 4611226 h 5043094"/>
              <a:gd name="connsiteX81" fmla="*/ 7340600 w 8115300"/>
              <a:gd name="connsiteY81" fmla="*/ 4636626 h 5043094"/>
              <a:gd name="connsiteX82" fmla="*/ 7391400 w 8115300"/>
              <a:gd name="connsiteY82" fmla="*/ 4674726 h 5043094"/>
              <a:gd name="connsiteX83" fmla="*/ 7518400 w 8115300"/>
              <a:gd name="connsiteY83" fmla="*/ 4738226 h 5043094"/>
              <a:gd name="connsiteX84" fmla="*/ 7556500 w 8115300"/>
              <a:gd name="connsiteY84" fmla="*/ 4776326 h 5043094"/>
              <a:gd name="connsiteX85" fmla="*/ 7683500 w 8115300"/>
              <a:gd name="connsiteY85" fmla="*/ 4852526 h 5043094"/>
              <a:gd name="connsiteX86" fmla="*/ 7721600 w 8115300"/>
              <a:gd name="connsiteY86" fmla="*/ 4890626 h 5043094"/>
              <a:gd name="connsiteX87" fmla="*/ 7759700 w 8115300"/>
              <a:gd name="connsiteY87" fmla="*/ 4903326 h 5043094"/>
              <a:gd name="connsiteX88" fmla="*/ 7899400 w 8115300"/>
              <a:gd name="connsiteY88" fmla="*/ 4966826 h 5043094"/>
              <a:gd name="connsiteX89" fmla="*/ 8013700 w 8115300"/>
              <a:gd name="connsiteY89" fmla="*/ 5017626 h 5043094"/>
              <a:gd name="connsiteX90" fmla="*/ 8115300 w 8115300"/>
              <a:gd name="connsiteY90" fmla="*/ 5043026 h 5043094"/>
              <a:gd name="connsiteX0" fmla="*/ 0 w 8115300"/>
              <a:gd name="connsiteY0" fmla="*/ 32050 h 5048618"/>
              <a:gd name="connsiteX1" fmla="*/ 977900 w 8115300"/>
              <a:gd name="connsiteY1" fmla="*/ 70150 h 5048618"/>
              <a:gd name="connsiteX2" fmla="*/ 2247900 w 8115300"/>
              <a:gd name="connsiteY2" fmla="*/ 870250 h 5048618"/>
              <a:gd name="connsiteX3" fmla="*/ 2286000 w 8115300"/>
              <a:gd name="connsiteY3" fmla="*/ 908350 h 5048618"/>
              <a:gd name="connsiteX4" fmla="*/ 2387600 w 8115300"/>
              <a:gd name="connsiteY4" fmla="*/ 1022650 h 5048618"/>
              <a:gd name="connsiteX5" fmla="*/ 2489200 w 8115300"/>
              <a:gd name="connsiteY5" fmla="*/ 1136950 h 5048618"/>
              <a:gd name="connsiteX6" fmla="*/ 2527300 w 8115300"/>
              <a:gd name="connsiteY6" fmla="*/ 1187750 h 5048618"/>
              <a:gd name="connsiteX7" fmla="*/ 2616200 w 8115300"/>
              <a:gd name="connsiteY7" fmla="*/ 1251250 h 5048618"/>
              <a:gd name="connsiteX8" fmla="*/ 2641600 w 8115300"/>
              <a:gd name="connsiteY8" fmla="*/ 1289350 h 5048618"/>
              <a:gd name="connsiteX9" fmla="*/ 2679700 w 8115300"/>
              <a:gd name="connsiteY9" fmla="*/ 1302050 h 5048618"/>
              <a:gd name="connsiteX10" fmla="*/ 2755900 w 8115300"/>
              <a:gd name="connsiteY10" fmla="*/ 1352850 h 5048618"/>
              <a:gd name="connsiteX11" fmla="*/ 2794000 w 8115300"/>
              <a:gd name="connsiteY11" fmla="*/ 1378250 h 5048618"/>
              <a:gd name="connsiteX12" fmla="*/ 2882900 w 8115300"/>
              <a:gd name="connsiteY12" fmla="*/ 1441750 h 5048618"/>
              <a:gd name="connsiteX13" fmla="*/ 2921000 w 8115300"/>
              <a:gd name="connsiteY13" fmla="*/ 1479850 h 5048618"/>
              <a:gd name="connsiteX14" fmla="*/ 3022600 w 8115300"/>
              <a:gd name="connsiteY14" fmla="*/ 1530650 h 5048618"/>
              <a:gd name="connsiteX15" fmla="*/ 3098800 w 8115300"/>
              <a:gd name="connsiteY15" fmla="*/ 1581450 h 5048618"/>
              <a:gd name="connsiteX16" fmla="*/ 3149600 w 8115300"/>
              <a:gd name="connsiteY16" fmla="*/ 1606850 h 5048618"/>
              <a:gd name="connsiteX17" fmla="*/ 3225800 w 8115300"/>
              <a:gd name="connsiteY17" fmla="*/ 1657650 h 5048618"/>
              <a:gd name="connsiteX18" fmla="*/ 3314700 w 8115300"/>
              <a:gd name="connsiteY18" fmla="*/ 1721150 h 5048618"/>
              <a:gd name="connsiteX19" fmla="*/ 3378200 w 8115300"/>
              <a:gd name="connsiteY19" fmla="*/ 1759250 h 5048618"/>
              <a:gd name="connsiteX20" fmla="*/ 3416300 w 8115300"/>
              <a:gd name="connsiteY20" fmla="*/ 1784650 h 5048618"/>
              <a:gd name="connsiteX21" fmla="*/ 3479800 w 8115300"/>
              <a:gd name="connsiteY21" fmla="*/ 1797350 h 5048618"/>
              <a:gd name="connsiteX22" fmla="*/ 3581400 w 8115300"/>
              <a:gd name="connsiteY22" fmla="*/ 1873550 h 5048618"/>
              <a:gd name="connsiteX23" fmla="*/ 3619500 w 8115300"/>
              <a:gd name="connsiteY23" fmla="*/ 1911650 h 5048618"/>
              <a:gd name="connsiteX24" fmla="*/ 3670300 w 8115300"/>
              <a:gd name="connsiteY24" fmla="*/ 1937050 h 5048618"/>
              <a:gd name="connsiteX25" fmla="*/ 3746500 w 8115300"/>
              <a:gd name="connsiteY25" fmla="*/ 2013250 h 5048618"/>
              <a:gd name="connsiteX26" fmla="*/ 3784600 w 8115300"/>
              <a:gd name="connsiteY26" fmla="*/ 2051350 h 5048618"/>
              <a:gd name="connsiteX27" fmla="*/ 3848100 w 8115300"/>
              <a:gd name="connsiteY27" fmla="*/ 2089450 h 5048618"/>
              <a:gd name="connsiteX28" fmla="*/ 3898900 w 8115300"/>
              <a:gd name="connsiteY28" fmla="*/ 2127550 h 5048618"/>
              <a:gd name="connsiteX29" fmla="*/ 3987800 w 8115300"/>
              <a:gd name="connsiteY29" fmla="*/ 2178350 h 5048618"/>
              <a:gd name="connsiteX30" fmla="*/ 4038600 w 8115300"/>
              <a:gd name="connsiteY30" fmla="*/ 2216450 h 5048618"/>
              <a:gd name="connsiteX31" fmla="*/ 4102100 w 8115300"/>
              <a:gd name="connsiteY31" fmla="*/ 2254550 h 5048618"/>
              <a:gd name="connsiteX32" fmla="*/ 4216400 w 8115300"/>
              <a:gd name="connsiteY32" fmla="*/ 2343450 h 5048618"/>
              <a:gd name="connsiteX33" fmla="*/ 4241800 w 8115300"/>
              <a:gd name="connsiteY33" fmla="*/ 2381550 h 5048618"/>
              <a:gd name="connsiteX34" fmla="*/ 4279900 w 8115300"/>
              <a:gd name="connsiteY34" fmla="*/ 2406950 h 5048618"/>
              <a:gd name="connsiteX35" fmla="*/ 4330700 w 8115300"/>
              <a:gd name="connsiteY35" fmla="*/ 2445050 h 5048618"/>
              <a:gd name="connsiteX36" fmla="*/ 4368800 w 8115300"/>
              <a:gd name="connsiteY36" fmla="*/ 2483150 h 5048618"/>
              <a:gd name="connsiteX37" fmla="*/ 4432300 w 8115300"/>
              <a:gd name="connsiteY37" fmla="*/ 2495850 h 5048618"/>
              <a:gd name="connsiteX38" fmla="*/ 4508500 w 8115300"/>
              <a:gd name="connsiteY38" fmla="*/ 2559350 h 5048618"/>
              <a:gd name="connsiteX39" fmla="*/ 4546600 w 8115300"/>
              <a:gd name="connsiteY39" fmla="*/ 2584750 h 5048618"/>
              <a:gd name="connsiteX40" fmla="*/ 4584700 w 8115300"/>
              <a:gd name="connsiteY40" fmla="*/ 2622850 h 5048618"/>
              <a:gd name="connsiteX41" fmla="*/ 4622800 w 8115300"/>
              <a:gd name="connsiteY41" fmla="*/ 2648250 h 5048618"/>
              <a:gd name="connsiteX42" fmla="*/ 4699000 w 8115300"/>
              <a:gd name="connsiteY42" fmla="*/ 2711750 h 5048618"/>
              <a:gd name="connsiteX43" fmla="*/ 4813300 w 8115300"/>
              <a:gd name="connsiteY43" fmla="*/ 2775250 h 5048618"/>
              <a:gd name="connsiteX44" fmla="*/ 4889500 w 8115300"/>
              <a:gd name="connsiteY44" fmla="*/ 2838750 h 5048618"/>
              <a:gd name="connsiteX45" fmla="*/ 4927600 w 8115300"/>
              <a:gd name="connsiteY45" fmla="*/ 2851450 h 5048618"/>
              <a:gd name="connsiteX46" fmla="*/ 4978400 w 8115300"/>
              <a:gd name="connsiteY46" fmla="*/ 2889550 h 5048618"/>
              <a:gd name="connsiteX47" fmla="*/ 5054600 w 8115300"/>
              <a:gd name="connsiteY47" fmla="*/ 2965750 h 5048618"/>
              <a:gd name="connsiteX48" fmla="*/ 5092700 w 8115300"/>
              <a:gd name="connsiteY48" fmla="*/ 2991150 h 5048618"/>
              <a:gd name="connsiteX49" fmla="*/ 5168900 w 8115300"/>
              <a:gd name="connsiteY49" fmla="*/ 3029250 h 5048618"/>
              <a:gd name="connsiteX50" fmla="*/ 5245100 w 8115300"/>
              <a:gd name="connsiteY50" fmla="*/ 3105450 h 5048618"/>
              <a:gd name="connsiteX51" fmla="*/ 5346700 w 8115300"/>
              <a:gd name="connsiteY51" fmla="*/ 3168950 h 5048618"/>
              <a:gd name="connsiteX52" fmla="*/ 5422900 w 8115300"/>
              <a:gd name="connsiteY52" fmla="*/ 3219750 h 5048618"/>
              <a:gd name="connsiteX53" fmla="*/ 5461000 w 8115300"/>
              <a:gd name="connsiteY53" fmla="*/ 3257850 h 5048618"/>
              <a:gd name="connsiteX54" fmla="*/ 5549900 w 8115300"/>
              <a:gd name="connsiteY54" fmla="*/ 3308650 h 5048618"/>
              <a:gd name="connsiteX55" fmla="*/ 5638800 w 8115300"/>
              <a:gd name="connsiteY55" fmla="*/ 3372150 h 5048618"/>
              <a:gd name="connsiteX56" fmla="*/ 5676900 w 8115300"/>
              <a:gd name="connsiteY56" fmla="*/ 3397550 h 5048618"/>
              <a:gd name="connsiteX57" fmla="*/ 5715000 w 8115300"/>
              <a:gd name="connsiteY57" fmla="*/ 3435650 h 5048618"/>
              <a:gd name="connsiteX58" fmla="*/ 5816600 w 8115300"/>
              <a:gd name="connsiteY58" fmla="*/ 3511850 h 5048618"/>
              <a:gd name="connsiteX59" fmla="*/ 5854700 w 8115300"/>
              <a:gd name="connsiteY59" fmla="*/ 3537250 h 5048618"/>
              <a:gd name="connsiteX60" fmla="*/ 5892800 w 8115300"/>
              <a:gd name="connsiteY60" fmla="*/ 3575350 h 5048618"/>
              <a:gd name="connsiteX61" fmla="*/ 5943600 w 8115300"/>
              <a:gd name="connsiteY61" fmla="*/ 3600750 h 5048618"/>
              <a:gd name="connsiteX62" fmla="*/ 6019800 w 8115300"/>
              <a:gd name="connsiteY62" fmla="*/ 3651550 h 5048618"/>
              <a:gd name="connsiteX63" fmla="*/ 6108700 w 8115300"/>
              <a:gd name="connsiteY63" fmla="*/ 3727750 h 5048618"/>
              <a:gd name="connsiteX64" fmla="*/ 6197600 w 8115300"/>
              <a:gd name="connsiteY64" fmla="*/ 3816650 h 5048618"/>
              <a:gd name="connsiteX65" fmla="*/ 6261100 w 8115300"/>
              <a:gd name="connsiteY65" fmla="*/ 3880150 h 5048618"/>
              <a:gd name="connsiteX66" fmla="*/ 6299200 w 8115300"/>
              <a:gd name="connsiteY66" fmla="*/ 3905550 h 5048618"/>
              <a:gd name="connsiteX67" fmla="*/ 6375400 w 8115300"/>
              <a:gd name="connsiteY67" fmla="*/ 3981750 h 5048618"/>
              <a:gd name="connsiteX68" fmla="*/ 6464300 w 8115300"/>
              <a:gd name="connsiteY68" fmla="*/ 4019850 h 5048618"/>
              <a:gd name="connsiteX69" fmla="*/ 6540500 w 8115300"/>
              <a:gd name="connsiteY69" fmla="*/ 4096050 h 5048618"/>
              <a:gd name="connsiteX70" fmla="*/ 6642100 w 8115300"/>
              <a:gd name="connsiteY70" fmla="*/ 4159550 h 5048618"/>
              <a:gd name="connsiteX71" fmla="*/ 6680200 w 8115300"/>
              <a:gd name="connsiteY71" fmla="*/ 4197650 h 5048618"/>
              <a:gd name="connsiteX72" fmla="*/ 6807200 w 8115300"/>
              <a:gd name="connsiteY72" fmla="*/ 4286550 h 5048618"/>
              <a:gd name="connsiteX73" fmla="*/ 6870700 w 8115300"/>
              <a:gd name="connsiteY73" fmla="*/ 4362750 h 5048618"/>
              <a:gd name="connsiteX74" fmla="*/ 6985000 w 8115300"/>
              <a:gd name="connsiteY74" fmla="*/ 4426250 h 5048618"/>
              <a:gd name="connsiteX75" fmla="*/ 7086600 w 8115300"/>
              <a:gd name="connsiteY75" fmla="*/ 4489750 h 5048618"/>
              <a:gd name="connsiteX76" fmla="*/ 7137400 w 8115300"/>
              <a:gd name="connsiteY76" fmla="*/ 4515150 h 5048618"/>
              <a:gd name="connsiteX77" fmla="*/ 7188200 w 8115300"/>
              <a:gd name="connsiteY77" fmla="*/ 4553250 h 5048618"/>
              <a:gd name="connsiteX78" fmla="*/ 7226300 w 8115300"/>
              <a:gd name="connsiteY78" fmla="*/ 4565950 h 5048618"/>
              <a:gd name="connsiteX79" fmla="*/ 7302500 w 8115300"/>
              <a:gd name="connsiteY79" fmla="*/ 4616750 h 5048618"/>
              <a:gd name="connsiteX80" fmla="*/ 7340600 w 8115300"/>
              <a:gd name="connsiteY80" fmla="*/ 4642150 h 5048618"/>
              <a:gd name="connsiteX81" fmla="*/ 7391400 w 8115300"/>
              <a:gd name="connsiteY81" fmla="*/ 4680250 h 5048618"/>
              <a:gd name="connsiteX82" fmla="*/ 7518400 w 8115300"/>
              <a:gd name="connsiteY82" fmla="*/ 4743750 h 5048618"/>
              <a:gd name="connsiteX83" fmla="*/ 7556500 w 8115300"/>
              <a:gd name="connsiteY83" fmla="*/ 4781850 h 5048618"/>
              <a:gd name="connsiteX84" fmla="*/ 7683500 w 8115300"/>
              <a:gd name="connsiteY84" fmla="*/ 4858050 h 5048618"/>
              <a:gd name="connsiteX85" fmla="*/ 7721600 w 8115300"/>
              <a:gd name="connsiteY85" fmla="*/ 4896150 h 5048618"/>
              <a:gd name="connsiteX86" fmla="*/ 7759700 w 8115300"/>
              <a:gd name="connsiteY86" fmla="*/ 4908850 h 5048618"/>
              <a:gd name="connsiteX87" fmla="*/ 7899400 w 8115300"/>
              <a:gd name="connsiteY87" fmla="*/ 4972350 h 5048618"/>
              <a:gd name="connsiteX88" fmla="*/ 8013700 w 8115300"/>
              <a:gd name="connsiteY88" fmla="*/ 5023150 h 5048618"/>
              <a:gd name="connsiteX89" fmla="*/ 8115300 w 8115300"/>
              <a:gd name="connsiteY89" fmla="*/ 5048550 h 5048618"/>
              <a:gd name="connsiteX0" fmla="*/ 0 w 8115300"/>
              <a:gd name="connsiteY0" fmla="*/ 34822 h 5051390"/>
              <a:gd name="connsiteX1" fmla="*/ 977900 w 8115300"/>
              <a:gd name="connsiteY1" fmla="*/ 72922 h 5051390"/>
              <a:gd name="connsiteX2" fmla="*/ 2286000 w 8115300"/>
              <a:gd name="connsiteY2" fmla="*/ 911122 h 5051390"/>
              <a:gd name="connsiteX3" fmla="*/ 2387600 w 8115300"/>
              <a:gd name="connsiteY3" fmla="*/ 1025422 h 5051390"/>
              <a:gd name="connsiteX4" fmla="*/ 2489200 w 8115300"/>
              <a:gd name="connsiteY4" fmla="*/ 1139722 h 5051390"/>
              <a:gd name="connsiteX5" fmla="*/ 2527300 w 8115300"/>
              <a:gd name="connsiteY5" fmla="*/ 1190522 h 5051390"/>
              <a:gd name="connsiteX6" fmla="*/ 2616200 w 8115300"/>
              <a:gd name="connsiteY6" fmla="*/ 1254022 h 5051390"/>
              <a:gd name="connsiteX7" fmla="*/ 2641600 w 8115300"/>
              <a:gd name="connsiteY7" fmla="*/ 1292122 h 5051390"/>
              <a:gd name="connsiteX8" fmla="*/ 2679700 w 8115300"/>
              <a:gd name="connsiteY8" fmla="*/ 1304822 h 5051390"/>
              <a:gd name="connsiteX9" fmla="*/ 2755900 w 8115300"/>
              <a:gd name="connsiteY9" fmla="*/ 1355622 h 5051390"/>
              <a:gd name="connsiteX10" fmla="*/ 2794000 w 8115300"/>
              <a:gd name="connsiteY10" fmla="*/ 1381022 h 5051390"/>
              <a:gd name="connsiteX11" fmla="*/ 2882900 w 8115300"/>
              <a:gd name="connsiteY11" fmla="*/ 1444522 h 5051390"/>
              <a:gd name="connsiteX12" fmla="*/ 2921000 w 8115300"/>
              <a:gd name="connsiteY12" fmla="*/ 1482622 h 5051390"/>
              <a:gd name="connsiteX13" fmla="*/ 3022600 w 8115300"/>
              <a:gd name="connsiteY13" fmla="*/ 1533422 h 5051390"/>
              <a:gd name="connsiteX14" fmla="*/ 3098800 w 8115300"/>
              <a:gd name="connsiteY14" fmla="*/ 1584222 h 5051390"/>
              <a:gd name="connsiteX15" fmla="*/ 3149600 w 8115300"/>
              <a:gd name="connsiteY15" fmla="*/ 1609622 h 5051390"/>
              <a:gd name="connsiteX16" fmla="*/ 3225800 w 8115300"/>
              <a:gd name="connsiteY16" fmla="*/ 1660422 h 5051390"/>
              <a:gd name="connsiteX17" fmla="*/ 3314700 w 8115300"/>
              <a:gd name="connsiteY17" fmla="*/ 1723922 h 5051390"/>
              <a:gd name="connsiteX18" fmla="*/ 3378200 w 8115300"/>
              <a:gd name="connsiteY18" fmla="*/ 1762022 h 5051390"/>
              <a:gd name="connsiteX19" fmla="*/ 3416300 w 8115300"/>
              <a:gd name="connsiteY19" fmla="*/ 1787422 h 5051390"/>
              <a:gd name="connsiteX20" fmla="*/ 3479800 w 8115300"/>
              <a:gd name="connsiteY20" fmla="*/ 1800122 h 5051390"/>
              <a:gd name="connsiteX21" fmla="*/ 3581400 w 8115300"/>
              <a:gd name="connsiteY21" fmla="*/ 1876322 h 5051390"/>
              <a:gd name="connsiteX22" fmla="*/ 3619500 w 8115300"/>
              <a:gd name="connsiteY22" fmla="*/ 1914422 h 5051390"/>
              <a:gd name="connsiteX23" fmla="*/ 3670300 w 8115300"/>
              <a:gd name="connsiteY23" fmla="*/ 1939822 h 5051390"/>
              <a:gd name="connsiteX24" fmla="*/ 3746500 w 8115300"/>
              <a:gd name="connsiteY24" fmla="*/ 2016022 h 5051390"/>
              <a:gd name="connsiteX25" fmla="*/ 3784600 w 8115300"/>
              <a:gd name="connsiteY25" fmla="*/ 2054122 h 5051390"/>
              <a:gd name="connsiteX26" fmla="*/ 3848100 w 8115300"/>
              <a:gd name="connsiteY26" fmla="*/ 2092222 h 5051390"/>
              <a:gd name="connsiteX27" fmla="*/ 3898900 w 8115300"/>
              <a:gd name="connsiteY27" fmla="*/ 2130322 h 5051390"/>
              <a:gd name="connsiteX28" fmla="*/ 3987800 w 8115300"/>
              <a:gd name="connsiteY28" fmla="*/ 2181122 h 5051390"/>
              <a:gd name="connsiteX29" fmla="*/ 4038600 w 8115300"/>
              <a:gd name="connsiteY29" fmla="*/ 2219222 h 5051390"/>
              <a:gd name="connsiteX30" fmla="*/ 4102100 w 8115300"/>
              <a:gd name="connsiteY30" fmla="*/ 2257322 h 5051390"/>
              <a:gd name="connsiteX31" fmla="*/ 4216400 w 8115300"/>
              <a:gd name="connsiteY31" fmla="*/ 2346222 h 5051390"/>
              <a:gd name="connsiteX32" fmla="*/ 4241800 w 8115300"/>
              <a:gd name="connsiteY32" fmla="*/ 2384322 h 5051390"/>
              <a:gd name="connsiteX33" fmla="*/ 4279900 w 8115300"/>
              <a:gd name="connsiteY33" fmla="*/ 2409722 h 5051390"/>
              <a:gd name="connsiteX34" fmla="*/ 4330700 w 8115300"/>
              <a:gd name="connsiteY34" fmla="*/ 2447822 h 5051390"/>
              <a:gd name="connsiteX35" fmla="*/ 4368800 w 8115300"/>
              <a:gd name="connsiteY35" fmla="*/ 2485922 h 5051390"/>
              <a:gd name="connsiteX36" fmla="*/ 4432300 w 8115300"/>
              <a:gd name="connsiteY36" fmla="*/ 2498622 h 5051390"/>
              <a:gd name="connsiteX37" fmla="*/ 4508500 w 8115300"/>
              <a:gd name="connsiteY37" fmla="*/ 2562122 h 5051390"/>
              <a:gd name="connsiteX38" fmla="*/ 4546600 w 8115300"/>
              <a:gd name="connsiteY38" fmla="*/ 2587522 h 5051390"/>
              <a:gd name="connsiteX39" fmla="*/ 4584700 w 8115300"/>
              <a:gd name="connsiteY39" fmla="*/ 2625622 h 5051390"/>
              <a:gd name="connsiteX40" fmla="*/ 4622800 w 8115300"/>
              <a:gd name="connsiteY40" fmla="*/ 2651022 h 5051390"/>
              <a:gd name="connsiteX41" fmla="*/ 4699000 w 8115300"/>
              <a:gd name="connsiteY41" fmla="*/ 2714522 h 5051390"/>
              <a:gd name="connsiteX42" fmla="*/ 4813300 w 8115300"/>
              <a:gd name="connsiteY42" fmla="*/ 2778022 h 5051390"/>
              <a:gd name="connsiteX43" fmla="*/ 4889500 w 8115300"/>
              <a:gd name="connsiteY43" fmla="*/ 2841522 h 5051390"/>
              <a:gd name="connsiteX44" fmla="*/ 4927600 w 8115300"/>
              <a:gd name="connsiteY44" fmla="*/ 2854222 h 5051390"/>
              <a:gd name="connsiteX45" fmla="*/ 4978400 w 8115300"/>
              <a:gd name="connsiteY45" fmla="*/ 2892322 h 5051390"/>
              <a:gd name="connsiteX46" fmla="*/ 5054600 w 8115300"/>
              <a:gd name="connsiteY46" fmla="*/ 2968522 h 5051390"/>
              <a:gd name="connsiteX47" fmla="*/ 5092700 w 8115300"/>
              <a:gd name="connsiteY47" fmla="*/ 2993922 h 5051390"/>
              <a:gd name="connsiteX48" fmla="*/ 5168900 w 8115300"/>
              <a:gd name="connsiteY48" fmla="*/ 3032022 h 5051390"/>
              <a:gd name="connsiteX49" fmla="*/ 5245100 w 8115300"/>
              <a:gd name="connsiteY49" fmla="*/ 3108222 h 5051390"/>
              <a:gd name="connsiteX50" fmla="*/ 5346700 w 8115300"/>
              <a:gd name="connsiteY50" fmla="*/ 3171722 h 5051390"/>
              <a:gd name="connsiteX51" fmla="*/ 5422900 w 8115300"/>
              <a:gd name="connsiteY51" fmla="*/ 3222522 h 5051390"/>
              <a:gd name="connsiteX52" fmla="*/ 5461000 w 8115300"/>
              <a:gd name="connsiteY52" fmla="*/ 3260622 h 5051390"/>
              <a:gd name="connsiteX53" fmla="*/ 5549900 w 8115300"/>
              <a:gd name="connsiteY53" fmla="*/ 3311422 h 5051390"/>
              <a:gd name="connsiteX54" fmla="*/ 5638800 w 8115300"/>
              <a:gd name="connsiteY54" fmla="*/ 3374922 h 5051390"/>
              <a:gd name="connsiteX55" fmla="*/ 5676900 w 8115300"/>
              <a:gd name="connsiteY55" fmla="*/ 3400322 h 5051390"/>
              <a:gd name="connsiteX56" fmla="*/ 5715000 w 8115300"/>
              <a:gd name="connsiteY56" fmla="*/ 3438422 h 5051390"/>
              <a:gd name="connsiteX57" fmla="*/ 5816600 w 8115300"/>
              <a:gd name="connsiteY57" fmla="*/ 3514622 h 5051390"/>
              <a:gd name="connsiteX58" fmla="*/ 5854700 w 8115300"/>
              <a:gd name="connsiteY58" fmla="*/ 3540022 h 5051390"/>
              <a:gd name="connsiteX59" fmla="*/ 5892800 w 8115300"/>
              <a:gd name="connsiteY59" fmla="*/ 3578122 h 5051390"/>
              <a:gd name="connsiteX60" fmla="*/ 5943600 w 8115300"/>
              <a:gd name="connsiteY60" fmla="*/ 3603522 h 5051390"/>
              <a:gd name="connsiteX61" fmla="*/ 6019800 w 8115300"/>
              <a:gd name="connsiteY61" fmla="*/ 3654322 h 5051390"/>
              <a:gd name="connsiteX62" fmla="*/ 6108700 w 8115300"/>
              <a:gd name="connsiteY62" fmla="*/ 3730522 h 5051390"/>
              <a:gd name="connsiteX63" fmla="*/ 6197600 w 8115300"/>
              <a:gd name="connsiteY63" fmla="*/ 3819422 h 5051390"/>
              <a:gd name="connsiteX64" fmla="*/ 6261100 w 8115300"/>
              <a:gd name="connsiteY64" fmla="*/ 3882922 h 5051390"/>
              <a:gd name="connsiteX65" fmla="*/ 6299200 w 8115300"/>
              <a:gd name="connsiteY65" fmla="*/ 3908322 h 5051390"/>
              <a:gd name="connsiteX66" fmla="*/ 6375400 w 8115300"/>
              <a:gd name="connsiteY66" fmla="*/ 3984522 h 5051390"/>
              <a:gd name="connsiteX67" fmla="*/ 6464300 w 8115300"/>
              <a:gd name="connsiteY67" fmla="*/ 4022622 h 5051390"/>
              <a:gd name="connsiteX68" fmla="*/ 6540500 w 8115300"/>
              <a:gd name="connsiteY68" fmla="*/ 4098822 h 5051390"/>
              <a:gd name="connsiteX69" fmla="*/ 6642100 w 8115300"/>
              <a:gd name="connsiteY69" fmla="*/ 4162322 h 5051390"/>
              <a:gd name="connsiteX70" fmla="*/ 6680200 w 8115300"/>
              <a:gd name="connsiteY70" fmla="*/ 4200422 h 5051390"/>
              <a:gd name="connsiteX71" fmla="*/ 6807200 w 8115300"/>
              <a:gd name="connsiteY71" fmla="*/ 4289322 h 5051390"/>
              <a:gd name="connsiteX72" fmla="*/ 6870700 w 8115300"/>
              <a:gd name="connsiteY72" fmla="*/ 4365522 h 5051390"/>
              <a:gd name="connsiteX73" fmla="*/ 6985000 w 8115300"/>
              <a:gd name="connsiteY73" fmla="*/ 4429022 h 5051390"/>
              <a:gd name="connsiteX74" fmla="*/ 7086600 w 8115300"/>
              <a:gd name="connsiteY74" fmla="*/ 4492522 h 5051390"/>
              <a:gd name="connsiteX75" fmla="*/ 7137400 w 8115300"/>
              <a:gd name="connsiteY75" fmla="*/ 4517922 h 5051390"/>
              <a:gd name="connsiteX76" fmla="*/ 7188200 w 8115300"/>
              <a:gd name="connsiteY76" fmla="*/ 4556022 h 5051390"/>
              <a:gd name="connsiteX77" fmla="*/ 7226300 w 8115300"/>
              <a:gd name="connsiteY77" fmla="*/ 4568722 h 5051390"/>
              <a:gd name="connsiteX78" fmla="*/ 7302500 w 8115300"/>
              <a:gd name="connsiteY78" fmla="*/ 4619522 h 5051390"/>
              <a:gd name="connsiteX79" fmla="*/ 7340600 w 8115300"/>
              <a:gd name="connsiteY79" fmla="*/ 4644922 h 5051390"/>
              <a:gd name="connsiteX80" fmla="*/ 7391400 w 8115300"/>
              <a:gd name="connsiteY80" fmla="*/ 4683022 h 5051390"/>
              <a:gd name="connsiteX81" fmla="*/ 7518400 w 8115300"/>
              <a:gd name="connsiteY81" fmla="*/ 4746522 h 5051390"/>
              <a:gd name="connsiteX82" fmla="*/ 7556500 w 8115300"/>
              <a:gd name="connsiteY82" fmla="*/ 4784622 h 5051390"/>
              <a:gd name="connsiteX83" fmla="*/ 7683500 w 8115300"/>
              <a:gd name="connsiteY83" fmla="*/ 4860822 h 5051390"/>
              <a:gd name="connsiteX84" fmla="*/ 7721600 w 8115300"/>
              <a:gd name="connsiteY84" fmla="*/ 4898922 h 5051390"/>
              <a:gd name="connsiteX85" fmla="*/ 7759700 w 8115300"/>
              <a:gd name="connsiteY85" fmla="*/ 4911622 h 5051390"/>
              <a:gd name="connsiteX86" fmla="*/ 7899400 w 8115300"/>
              <a:gd name="connsiteY86" fmla="*/ 4975122 h 5051390"/>
              <a:gd name="connsiteX87" fmla="*/ 8013700 w 8115300"/>
              <a:gd name="connsiteY87" fmla="*/ 5025922 h 5051390"/>
              <a:gd name="connsiteX88" fmla="*/ 8115300 w 8115300"/>
              <a:gd name="connsiteY88" fmla="*/ 5051322 h 5051390"/>
              <a:gd name="connsiteX0" fmla="*/ 0 w 8115300"/>
              <a:gd name="connsiteY0" fmla="*/ 43163 h 5059731"/>
              <a:gd name="connsiteX1" fmla="*/ 977900 w 8115300"/>
              <a:gd name="connsiteY1" fmla="*/ 81263 h 5059731"/>
              <a:gd name="connsiteX2" fmla="*/ 2387600 w 8115300"/>
              <a:gd name="connsiteY2" fmla="*/ 1033763 h 5059731"/>
              <a:gd name="connsiteX3" fmla="*/ 2489200 w 8115300"/>
              <a:gd name="connsiteY3" fmla="*/ 1148063 h 5059731"/>
              <a:gd name="connsiteX4" fmla="*/ 2527300 w 8115300"/>
              <a:gd name="connsiteY4" fmla="*/ 1198863 h 5059731"/>
              <a:gd name="connsiteX5" fmla="*/ 2616200 w 8115300"/>
              <a:gd name="connsiteY5" fmla="*/ 1262363 h 5059731"/>
              <a:gd name="connsiteX6" fmla="*/ 2641600 w 8115300"/>
              <a:gd name="connsiteY6" fmla="*/ 1300463 h 5059731"/>
              <a:gd name="connsiteX7" fmla="*/ 2679700 w 8115300"/>
              <a:gd name="connsiteY7" fmla="*/ 1313163 h 5059731"/>
              <a:gd name="connsiteX8" fmla="*/ 2755900 w 8115300"/>
              <a:gd name="connsiteY8" fmla="*/ 1363963 h 5059731"/>
              <a:gd name="connsiteX9" fmla="*/ 2794000 w 8115300"/>
              <a:gd name="connsiteY9" fmla="*/ 1389363 h 5059731"/>
              <a:gd name="connsiteX10" fmla="*/ 2882900 w 8115300"/>
              <a:gd name="connsiteY10" fmla="*/ 1452863 h 5059731"/>
              <a:gd name="connsiteX11" fmla="*/ 2921000 w 8115300"/>
              <a:gd name="connsiteY11" fmla="*/ 1490963 h 5059731"/>
              <a:gd name="connsiteX12" fmla="*/ 3022600 w 8115300"/>
              <a:gd name="connsiteY12" fmla="*/ 1541763 h 5059731"/>
              <a:gd name="connsiteX13" fmla="*/ 3098800 w 8115300"/>
              <a:gd name="connsiteY13" fmla="*/ 1592563 h 5059731"/>
              <a:gd name="connsiteX14" fmla="*/ 3149600 w 8115300"/>
              <a:gd name="connsiteY14" fmla="*/ 1617963 h 5059731"/>
              <a:gd name="connsiteX15" fmla="*/ 3225800 w 8115300"/>
              <a:gd name="connsiteY15" fmla="*/ 1668763 h 5059731"/>
              <a:gd name="connsiteX16" fmla="*/ 3314700 w 8115300"/>
              <a:gd name="connsiteY16" fmla="*/ 1732263 h 5059731"/>
              <a:gd name="connsiteX17" fmla="*/ 3378200 w 8115300"/>
              <a:gd name="connsiteY17" fmla="*/ 1770363 h 5059731"/>
              <a:gd name="connsiteX18" fmla="*/ 3416300 w 8115300"/>
              <a:gd name="connsiteY18" fmla="*/ 1795763 h 5059731"/>
              <a:gd name="connsiteX19" fmla="*/ 3479800 w 8115300"/>
              <a:gd name="connsiteY19" fmla="*/ 1808463 h 5059731"/>
              <a:gd name="connsiteX20" fmla="*/ 3581400 w 8115300"/>
              <a:gd name="connsiteY20" fmla="*/ 1884663 h 5059731"/>
              <a:gd name="connsiteX21" fmla="*/ 3619500 w 8115300"/>
              <a:gd name="connsiteY21" fmla="*/ 1922763 h 5059731"/>
              <a:gd name="connsiteX22" fmla="*/ 3670300 w 8115300"/>
              <a:gd name="connsiteY22" fmla="*/ 1948163 h 5059731"/>
              <a:gd name="connsiteX23" fmla="*/ 3746500 w 8115300"/>
              <a:gd name="connsiteY23" fmla="*/ 2024363 h 5059731"/>
              <a:gd name="connsiteX24" fmla="*/ 3784600 w 8115300"/>
              <a:gd name="connsiteY24" fmla="*/ 2062463 h 5059731"/>
              <a:gd name="connsiteX25" fmla="*/ 3848100 w 8115300"/>
              <a:gd name="connsiteY25" fmla="*/ 2100563 h 5059731"/>
              <a:gd name="connsiteX26" fmla="*/ 3898900 w 8115300"/>
              <a:gd name="connsiteY26" fmla="*/ 2138663 h 5059731"/>
              <a:gd name="connsiteX27" fmla="*/ 3987800 w 8115300"/>
              <a:gd name="connsiteY27" fmla="*/ 2189463 h 5059731"/>
              <a:gd name="connsiteX28" fmla="*/ 4038600 w 8115300"/>
              <a:gd name="connsiteY28" fmla="*/ 2227563 h 5059731"/>
              <a:gd name="connsiteX29" fmla="*/ 4102100 w 8115300"/>
              <a:gd name="connsiteY29" fmla="*/ 2265663 h 5059731"/>
              <a:gd name="connsiteX30" fmla="*/ 4216400 w 8115300"/>
              <a:gd name="connsiteY30" fmla="*/ 2354563 h 5059731"/>
              <a:gd name="connsiteX31" fmla="*/ 4241800 w 8115300"/>
              <a:gd name="connsiteY31" fmla="*/ 2392663 h 5059731"/>
              <a:gd name="connsiteX32" fmla="*/ 4279900 w 8115300"/>
              <a:gd name="connsiteY32" fmla="*/ 2418063 h 5059731"/>
              <a:gd name="connsiteX33" fmla="*/ 4330700 w 8115300"/>
              <a:gd name="connsiteY33" fmla="*/ 2456163 h 5059731"/>
              <a:gd name="connsiteX34" fmla="*/ 4368800 w 8115300"/>
              <a:gd name="connsiteY34" fmla="*/ 2494263 h 5059731"/>
              <a:gd name="connsiteX35" fmla="*/ 4432300 w 8115300"/>
              <a:gd name="connsiteY35" fmla="*/ 2506963 h 5059731"/>
              <a:gd name="connsiteX36" fmla="*/ 4508500 w 8115300"/>
              <a:gd name="connsiteY36" fmla="*/ 2570463 h 5059731"/>
              <a:gd name="connsiteX37" fmla="*/ 4546600 w 8115300"/>
              <a:gd name="connsiteY37" fmla="*/ 2595863 h 5059731"/>
              <a:gd name="connsiteX38" fmla="*/ 4584700 w 8115300"/>
              <a:gd name="connsiteY38" fmla="*/ 2633963 h 5059731"/>
              <a:gd name="connsiteX39" fmla="*/ 4622800 w 8115300"/>
              <a:gd name="connsiteY39" fmla="*/ 2659363 h 5059731"/>
              <a:gd name="connsiteX40" fmla="*/ 4699000 w 8115300"/>
              <a:gd name="connsiteY40" fmla="*/ 2722863 h 5059731"/>
              <a:gd name="connsiteX41" fmla="*/ 4813300 w 8115300"/>
              <a:gd name="connsiteY41" fmla="*/ 2786363 h 5059731"/>
              <a:gd name="connsiteX42" fmla="*/ 4889500 w 8115300"/>
              <a:gd name="connsiteY42" fmla="*/ 2849863 h 5059731"/>
              <a:gd name="connsiteX43" fmla="*/ 4927600 w 8115300"/>
              <a:gd name="connsiteY43" fmla="*/ 2862563 h 5059731"/>
              <a:gd name="connsiteX44" fmla="*/ 4978400 w 8115300"/>
              <a:gd name="connsiteY44" fmla="*/ 2900663 h 5059731"/>
              <a:gd name="connsiteX45" fmla="*/ 5054600 w 8115300"/>
              <a:gd name="connsiteY45" fmla="*/ 2976863 h 5059731"/>
              <a:gd name="connsiteX46" fmla="*/ 5092700 w 8115300"/>
              <a:gd name="connsiteY46" fmla="*/ 3002263 h 5059731"/>
              <a:gd name="connsiteX47" fmla="*/ 5168900 w 8115300"/>
              <a:gd name="connsiteY47" fmla="*/ 3040363 h 5059731"/>
              <a:gd name="connsiteX48" fmla="*/ 5245100 w 8115300"/>
              <a:gd name="connsiteY48" fmla="*/ 3116563 h 5059731"/>
              <a:gd name="connsiteX49" fmla="*/ 5346700 w 8115300"/>
              <a:gd name="connsiteY49" fmla="*/ 3180063 h 5059731"/>
              <a:gd name="connsiteX50" fmla="*/ 5422900 w 8115300"/>
              <a:gd name="connsiteY50" fmla="*/ 3230863 h 5059731"/>
              <a:gd name="connsiteX51" fmla="*/ 5461000 w 8115300"/>
              <a:gd name="connsiteY51" fmla="*/ 3268963 h 5059731"/>
              <a:gd name="connsiteX52" fmla="*/ 5549900 w 8115300"/>
              <a:gd name="connsiteY52" fmla="*/ 3319763 h 5059731"/>
              <a:gd name="connsiteX53" fmla="*/ 5638800 w 8115300"/>
              <a:gd name="connsiteY53" fmla="*/ 3383263 h 5059731"/>
              <a:gd name="connsiteX54" fmla="*/ 5676900 w 8115300"/>
              <a:gd name="connsiteY54" fmla="*/ 3408663 h 5059731"/>
              <a:gd name="connsiteX55" fmla="*/ 5715000 w 8115300"/>
              <a:gd name="connsiteY55" fmla="*/ 3446763 h 5059731"/>
              <a:gd name="connsiteX56" fmla="*/ 5816600 w 8115300"/>
              <a:gd name="connsiteY56" fmla="*/ 3522963 h 5059731"/>
              <a:gd name="connsiteX57" fmla="*/ 5854700 w 8115300"/>
              <a:gd name="connsiteY57" fmla="*/ 3548363 h 5059731"/>
              <a:gd name="connsiteX58" fmla="*/ 5892800 w 8115300"/>
              <a:gd name="connsiteY58" fmla="*/ 3586463 h 5059731"/>
              <a:gd name="connsiteX59" fmla="*/ 5943600 w 8115300"/>
              <a:gd name="connsiteY59" fmla="*/ 3611863 h 5059731"/>
              <a:gd name="connsiteX60" fmla="*/ 6019800 w 8115300"/>
              <a:gd name="connsiteY60" fmla="*/ 3662663 h 5059731"/>
              <a:gd name="connsiteX61" fmla="*/ 6108700 w 8115300"/>
              <a:gd name="connsiteY61" fmla="*/ 3738863 h 5059731"/>
              <a:gd name="connsiteX62" fmla="*/ 6197600 w 8115300"/>
              <a:gd name="connsiteY62" fmla="*/ 3827763 h 5059731"/>
              <a:gd name="connsiteX63" fmla="*/ 6261100 w 8115300"/>
              <a:gd name="connsiteY63" fmla="*/ 3891263 h 5059731"/>
              <a:gd name="connsiteX64" fmla="*/ 6299200 w 8115300"/>
              <a:gd name="connsiteY64" fmla="*/ 3916663 h 5059731"/>
              <a:gd name="connsiteX65" fmla="*/ 6375400 w 8115300"/>
              <a:gd name="connsiteY65" fmla="*/ 3992863 h 5059731"/>
              <a:gd name="connsiteX66" fmla="*/ 6464300 w 8115300"/>
              <a:gd name="connsiteY66" fmla="*/ 4030963 h 5059731"/>
              <a:gd name="connsiteX67" fmla="*/ 6540500 w 8115300"/>
              <a:gd name="connsiteY67" fmla="*/ 4107163 h 5059731"/>
              <a:gd name="connsiteX68" fmla="*/ 6642100 w 8115300"/>
              <a:gd name="connsiteY68" fmla="*/ 4170663 h 5059731"/>
              <a:gd name="connsiteX69" fmla="*/ 6680200 w 8115300"/>
              <a:gd name="connsiteY69" fmla="*/ 4208763 h 5059731"/>
              <a:gd name="connsiteX70" fmla="*/ 6807200 w 8115300"/>
              <a:gd name="connsiteY70" fmla="*/ 4297663 h 5059731"/>
              <a:gd name="connsiteX71" fmla="*/ 6870700 w 8115300"/>
              <a:gd name="connsiteY71" fmla="*/ 4373863 h 5059731"/>
              <a:gd name="connsiteX72" fmla="*/ 6985000 w 8115300"/>
              <a:gd name="connsiteY72" fmla="*/ 4437363 h 5059731"/>
              <a:gd name="connsiteX73" fmla="*/ 7086600 w 8115300"/>
              <a:gd name="connsiteY73" fmla="*/ 4500863 h 5059731"/>
              <a:gd name="connsiteX74" fmla="*/ 7137400 w 8115300"/>
              <a:gd name="connsiteY74" fmla="*/ 4526263 h 5059731"/>
              <a:gd name="connsiteX75" fmla="*/ 7188200 w 8115300"/>
              <a:gd name="connsiteY75" fmla="*/ 4564363 h 5059731"/>
              <a:gd name="connsiteX76" fmla="*/ 7226300 w 8115300"/>
              <a:gd name="connsiteY76" fmla="*/ 4577063 h 5059731"/>
              <a:gd name="connsiteX77" fmla="*/ 7302500 w 8115300"/>
              <a:gd name="connsiteY77" fmla="*/ 4627863 h 5059731"/>
              <a:gd name="connsiteX78" fmla="*/ 7340600 w 8115300"/>
              <a:gd name="connsiteY78" fmla="*/ 4653263 h 5059731"/>
              <a:gd name="connsiteX79" fmla="*/ 7391400 w 8115300"/>
              <a:gd name="connsiteY79" fmla="*/ 4691363 h 5059731"/>
              <a:gd name="connsiteX80" fmla="*/ 7518400 w 8115300"/>
              <a:gd name="connsiteY80" fmla="*/ 4754863 h 5059731"/>
              <a:gd name="connsiteX81" fmla="*/ 7556500 w 8115300"/>
              <a:gd name="connsiteY81" fmla="*/ 4792963 h 5059731"/>
              <a:gd name="connsiteX82" fmla="*/ 7683500 w 8115300"/>
              <a:gd name="connsiteY82" fmla="*/ 4869163 h 5059731"/>
              <a:gd name="connsiteX83" fmla="*/ 7721600 w 8115300"/>
              <a:gd name="connsiteY83" fmla="*/ 4907263 h 5059731"/>
              <a:gd name="connsiteX84" fmla="*/ 7759700 w 8115300"/>
              <a:gd name="connsiteY84" fmla="*/ 4919963 h 5059731"/>
              <a:gd name="connsiteX85" fmla="*/ 7899400 w 8115300"/>
              <a:gd name="connsiteY85" fmla="*/ 4983463 h 5059731"/>
              <a:gd name="connsiteX86" fmla="*/ 8013700 w 8115300"/>
              <a:gd name="connsiteY86" fmla="*/ 5034263 h 5059731"/>
              <a:gd name="connsiteX87" fmla="*/ 8115300 w 8115300"/>
              <a:gd name="connsiteY87" fmla="*/ 5059663 h 5059731"/>
              <a:gd name="connsiteX0" fmla="*/ 0 w 8115300"/>
              <a:gd name="connsiteY0" fmla="*/ 51534 h 5068102"/>
              <a:gd name="connsiteX1" fmla="*/ 977900 w 8115300"/>
              <a:gd name="connsiteY1" fmla="*/ 89634 h 5068102"/>
              <a:gd name="connsiteX2" fmla="*/ 2489200 w 8115300"/>
              <a:gd name="connsiteY2" fmla="*/ 1156434 h 5068102"/>
              <a:gd name="connsiteX3" fmla="*/ 2527300 w 8115300"/>
              <a:gd name="connsiteY3" fmla="*/ 1207234 h 5068102"/>
              <a:gd name="connsiteX4" fmla="*/ 2616200 w 8115300"/>
              <a:gd name="connsiteY4" fmla="*/ 1270734 h 5068102"/>
              <a:gd name="connsiteX5" fmla="*/ 2641600 w 8115300"/>
              <a:gd name="connsiteY5" fmla="*/ 1308834 h 5068102"/>
              <a:gd name="connsiteX6" fmla="*/ 2679700 w 8115300"/>
              <a:gd name="connsiteY6" fmla="*/ 1321534 h 5068102"/>
              <a:gd name="connsiteX7" fmla="*/ 2755900 w 8115300"/>
              <a:gd name="connsiteY7" fmla="*/ 1372334 h 5068102"/>
              <a:gd name="connsiteX8" fmla="*/ 2794000 w 8115300"/>
              <a:gd name="connsiteY8" fmla="*/ 1397734 h 5068102"/>
              <a:gd name="connsiteX9" fmla="*/ 2882900 w 8115300"/>
              <a:gd name="connsiteY9" fmla="*/ 1461234 h 5068102"/>
              <a:gd name="connsiteX10" fmla="*/ 2921000 w 8115300"/>
              <a:gd name="connsiteY10" fmla="*/ 1499334 h 5068102"/>
              <a:gd name="connsiteX11" fmla="*/ 3022600 w 8115300"/>
              <a:gd name="connsiteY11" fmla="*/ 1550134 h 5068102"/>
              <a:gd name="connsiteX12" fmla="*/ 3098800 w 8115300"/>
              <a:gd name="connsiteY12" fmla="*/ 1600934 h 5068102"/>
              <a:gd name="connsiteX13" fmla="*/ 3149600 w 8115300"/>
              <a:gd name="connsiteY13" fmla="*/ 1626334 h 5068102"/>
              <a:gd name="connsiteX14" fmla="*/ 3225800 w 8115300"/>
              <a:gd name="connsiteY14" fmla="*/ 1677134 h 5068102"/>
              <a:gd name="connsiteX15" fmla="*/ 3314700 w 8115300"/>
              <a:gd name="connsiteY15" fmla="*/ 1740634 h 5068102"/>
              <a:gd name="connsiteX16" fmla="*/ 3378200 w 8115300"/>
              <a:gd name="connsiteY16" fmla="*/ 1778734 h 5068102"/>
              <a:gd name="connsiteX17" fmla="*/ 3416300 w 8115300"/>
              <a:gd name="connsiteY17" fmla="*/ 1804134 h 5068102"/>
              <a:gd name="connsiteX18" fmla="*/ 3479800 w 8115300"/>
              <a:gd name="connsiteY18" fmla="*/ 1816834 h 5068102"/>
              <a:gd name="connsiteX19" fmla="*/ 3581400 w 8115300"/>
              <a:gd name="connsiteY19" fmla="*/ 1893034 h 5068102"/>
              <a:gd name="connsiteX20" fmla="*/ 3619500 w 8115300"/>
              <a:gd name="connsiteY20" fmla="*/ 1931134 h 5068102"/>
              <a:gd name="connsiteX21" fmla="*/ 3670300 w 8115300"/>
              <a:gd name="connsiteY21" fmla="*/ 1956534 h 5068102"/>
              <a:gd name="connsiteX22" fmla="*/ 3746500 w 8115300"/>
              <a:gd name="connsiteY22" fmla="*/ 2032734 h 5068102"/>
              <a:gd name="connsiteX23" fmla="*/ 3784600 w 8115300"/>
              <a:gd name="connsiteY23" fmla="*/ 2070834 h 5068102"/>
              <a:gd name="connsiteX24" fmla="*/ 3848100 w 8115300"/>
              <a:gd name="connsiteY24" fmla="*/ 2108934 h 5068102"/>
              <a:gd name="connsiteX25" fmla="*/ 3898900 w 8115300"/>
              <a:gd name="connsiteY25" fmla="*/ 2147034 h 5068102"/>
              <a:gd name="connsiteX26" fmla="*/ 3987800 w 8115300"/>
              <a:gd name="connsiteY26" fmla="*/ 2197834 h 5068102"/>
              <a:gd name="connsiteX27" fmla="*/ 4038600 w 8115300"/>
              <a:gd name="connsiteY27" fmla="*/ 2235934 h 5068102"/>
              <a:gd name="connsiteX28" fmla="*/ 4102100 w 8115300"/>
              <a:gd name="connsiteY28" fmla="*/ 2274034 h 5068102"/>
              <a:gd name="connsiteX29" fmla="*/ 4216400 w 8115300"/>
              <a:gd name="connsiteY29" fmla="*/ 2362934 h 5068102"/>
              <a:gd name="connsiteX30" fmla="*/ 4241800 w 8115300"/>
              <a:gd name="connsiteY30" fmla="*/ 2401034 h 5068102"/>
              <a:gd name="connsiteX31" fmla="*/ 4279900 w 8115300"/>
              <a:gd name="connsiteY31" fmla="*/ 2426434 h 5068102"/>
              <a:gd name="connsiteX32" fmla="*/ 4330700 w 8115300"/>
              <a:gd name="connsiteY32" fmla="*/ 2464534 h 5068102"/>
              <a:gd name="connsiteX33" fmla="*/ 4368800 w 8115300"/>
              <a:gd name="connsiteY33" fmla="*/ 2502634 h 5068102"/>
              <a:gd name="connsiteX34" fmla="*/ 4432300 w 8115300"/>
              <a:gd name="connsiteY34" fmla="*/ 2515334 h 5068102"/>
              <a:gd name="connsiteX35" fmla="*/ 4508500 w 8115300"/>
              <a:gd name="connsiteY35" fmla="*/ 2578834 h 5068102"/>
              <a:gd name="connsiteX36" fmla="*/ 4546600 w 8115300"/>
              <a:gd name="connsiteY36" fmla="*/ 2604234 h 5068102"/>
              <a:gd name="connsiteX37" fmla="*/ 4584700 w 8115300"/>
              <a:gd name="connsiteY37" fmla="*/ 2642334 h 5068102"/>
              <a:gd name="connsiteX38" fmla="*/ 4622800 w 8115300"/>
              <a:gd name="connsiteY38" fmla="*/ 2667734 h 5068102"/>
              <a:gd name="connsiteX39" fmla="*/ 4699000 w 8115300"/>
              <a:gd name="connsiteY39" fmla="*/ 2731234 h 5068102"/>
              <a:gd name="connsiteX40" fmla="*/ 4813300 w 8115300"/>
              <a:gd name="connsiteY40" fmla="*/ 2794734 h 5068102"/>
              <a:gd name="connsiteX41" fmla="*/ 4889500 w 8115300"/>
              <a:gd name="connsiteY41" fmla="*/ 2858234 h 5068102"/>
              <a:gd name="connsiteX42" fmla="*/ 4927600 w 8115300"/>
              <a:gd name="connsiteY42" fmla="*/ 2870934 h 5068102"/>
              <a:gd name="connsiteX43" fmla="*/ 4978400 w 8115300"/>
              <a:gd name="connsiteY43" fmla="*/ 2909034 h 5068102"/>
              <a:gd name="connsiteX44" fmla="*/ 5054600 w 8115300"/>
              <a:gd name="connsiteY44" fmla="*/ 2985234 h 5068102"/>
              <a:gd name="connsiteX45" fmla="*/ 5092700 w 8115300"/>
              <a:gd name="connsiteY45" fmla="*/ 3010634 h 5068102"/>
              <a:gd name="connsiteX46" fmla="*/ 5168900 w 8115300"/>
              <a:gd name="connsiteY46" fmla="*/ 3048734 h 5068102"/>
              <a:gd name="connsiteX47" fmla="*/ 5245100 w 8115300"/>
              <a:gd name="connsiteY47" fmla="*/ 3124934 h 5068102"/>
              <a:gd name="connsiteX48" fmla="*/ 5346700 w 8115300"/>
              <a:gd name="connsiteY48" fmla="*/ 3188434 h 5068102"/>
              <a:gd name="connsiteX49" fmla="*/ 5422900 w 8115300"/>
              <a:gd name="connsiteY49" fmla="*/ 3239234 h 5068102"/>
              <a:gd name="connsiteX50" fmla="*/ 5461000 w 8115300"/>
              <a:gd name="connsiteY50" fmla="*/ 3277334 h 5068102"/>
              <a:gd name="connsiteX51" fmla="*/ 5549900 w 8115300"/>
              <a:gd name="connsiteY51" fmla="*/ 3328134 h 5068102"/>
              <a:gd name="connsiteX52" fmla="*/ 5638800 w 8115300"/>
              <a:gd name="connsiteY52" fmla="*/ 3391634 h 5068102"/>
              <a:gd name="connsiteX53" fmla="*/ 5676900 w 8115300"/>
              <a:gd name="connsiteY53" fmla="*/ 3417034 h 5068102"/>
              <a:gd name="connsiteX54" fmla="*/ 5715000 w 8115300"/>
              <a:gd name="connsiteY54" fmla="*/ 3455134 h 5068102"/>
              <a:gd name="connsiteX55" fmla="*/ 5816600 w 8115300"/>
              <a:gd name="connsiteY55" fmla="*/ 3531334 h 5068102"/>
              <a:gd name="connsiteX56" fmla="*/ 5854700 w 8115300"/>
              <a:gd name="connsiteY56" fmla="*/ 3556734 h 5068102"/>
              <a:gd name="connsiteX57" fmla="*/ 5892800 w 8115300"/>
              <a:gd name="connsiteY57" fmla="*/ 3594834 h 5068102"/>
              <a:gd name="connsiteX58" fmla="*/ 5943600 w 8115300"/>
              <a:gd name="connsiteY58" fmla="*/ 3620234 h 5068102"/>
              <a:gd name="connsiteX59" fmla="*/ 6019800 w 8115300"/>
              <a:gd name="connsiteY59" fmla="*/ 3671034 h 5068102"/>
              <a:gd name="connsiteX60" fmla="*/ 6108700 w 8115300"/>
              <a:gd name="connsiteY60" fmla="*/ 3747234 h 5068102"/>
              <a:gd name="connsiteX61" fmla="*/ 6197600 w 8115300"/>
              <a:gd name="connsiteY61" fmla="*/ 3836134 h 5068102"/>
              <a:gd name="connsiteX62" fmla="*/ 6261100 w 8115300"/>
              <a:gd name="connsiteY62" fmla="*/ 3899634 h 5068102"/>
              <a:gd name="connsiteX63" fmla="*/ 6299200 w 8115300"/>
              <a:gd name="connsiteY63" fmla="*/ 3925034 h 5068102"/>
              <a:gd name="connsiteX64" fmla="*/ 6375400 w 8115300"/>
              <a:gd name="connsiteY64" fmla="*/ 4001234 h 5068102"/>
              <a:gd name="connsiteX65" fmla="*/ 6464300 w 8115300"/>
              <a:gd name="connsiteY65" fmla="*/ 4039334 h 5068102"/>
              <a:gd name="connsiteX66" fmla="*/ 6540500 w 8115300"/>
              <a:gd name="connsiteY66" fmla="*/ 4115534 h 5068102"/>
              <a:gd name="connsiteX67" fmla="*/ 6642100 w 8115300"/>
              <a:gd name="connsiteY67" fmla="*/ 4179034 h 5068102"/>
              <a:gd name="connsiteX68" fmla="*/ 6680200 w 8115300"/>
              <a:gd name="connsiteY68" fmla="*/ 4217134 h 5068102"/>
              <a:gd name="connsiteX69" fmla="*/ 6807200 w 8115300"/>
              <a:gd name="connsiteY69" fmla="*/ 4306034 h 5068102"/>
              <a:gd name="connsiteX70" fmla="*/ 6870700 w 8115300"/>
              <a:gd name="connsiteY70" fmla="*/ 4382234 h 5068102"/>
              <a:gd name="connsiteX71" fmla="*/ 6985000 w 8115300"/>
              <a:gd name="connsiteY71" fmla="*/ 4445734 h 5068102"/>
              <a:gd name="connsiteX72" fmla="*/ 7086600 w 8115300"/>
              <a:gd name="connsiteY72" fmla="*/ 4509234 h 5068102"/>
              <a:gd name="connsiteX73" fmla="*/ 7137400 w 8115300"/>
              <a:gd name="connsiteY73" fmla="*/ 4534634 h 5068102"/>
              <a:gd name="connsiteX74" fmla="*/ 7188200 w 8115300"/>
              <a:gd name="connsiteY74" fmla="*/ 4572734 h 5068102"/>
              <a:gd name="connsiteX75" fmla="*/ 7226300 w 8115300"/>
              <a:gd name="connsiteY75" fmla="*/ 4585434 h 5068102"/>
              <a:gd name="connsiteX76" fmla="*/ 7302500 w 8115300"/>
              <a:gd name="connsiteY76" fmla="*/ 4636234 h 5068102"/>
              <a:gd name="connsiteX77" fmla="*/ 7340600 w 8115300"/>
              <a:gd name="connsiteY77" fmla="*/ 4661634 h 5068102"/>
              <a:gd name="connsiteX78" fmla="*/ 7391400 w 8115300"/>
              <a:gd name="connsiteY78" fmla="*/ 4699734 h 5068102"/>
              <a:gd name="connsiteX79" fmla="*/ 7518400 w 8115300"/>
              <a:gd name="connsiteY79" fmla="*/ 4763234 h 5068102"/>
              <a:gd name="connsiteX80" fmla="*/ 7556500 w 8115300"/>
              <a:gd name="connsiteY80" fmla="*/ 4801334 h 5068102"/>
              <a:gd name="connsiteX81" fmla="*/ 7683500 w 8115300"/>
              <a:gd name="connsiteY81" fmla="*/ 4877534 h 5068102"/>
              <a:gd name="connsiteX82" fmla="*/ 7721600 w 8115300"/>
              <a:gd name="connsiteY82" fmla="*/ 4915634 h 5068102"/>
              <a:gd name="connsiteX83" fmla="*/ 7759700 w 8115300"/>
              <a:gd name="connsiteY83" fmla="*/ 4928334 h 5068102"/>
              <a:gd name="connsiteX84" fmla="*/ 7899400 w 8115300"/>
              <a:gd name="connsiteY84" fmla="*/ 4991834 h 5068102"/>
              <a:gd name="connsiteX85" fmla="*/ 8013700 w 8115300"/>
              <a:gd name="connsiteY85" fmla="*/ 5042634 h 5068102"/>
              <a:gd name="connsiteX86" fmla="*/ 8115300 w 8115300"/>
              <a:gd name="connsiteY86" fmla="*/ 5068034 h 5068102"/>
              <a:gd name="connsiteX0" fmla="*/ 0 w 8115300"/>
              <a:gd name="connsiteY0" fmla="*/ 51534 h 5068102"/>
              <a:gd name="connsiteX1" fmla="*/ 977900 w 8115300"/>
              <a:gd name="connsiteY1" fmla="*/ 89634 h 5068102"/>
              <a:gd name="connsiteX2" fmla="*/ 2489200 w 8115300"/>
              <a:gd name="connsiteY2" fmla="*/ 1156434 h 5068102"/>
              <a:gd name="connsiteX3" fmla="*/ 2616200 w 8115300"/>
              <a:gd name="connsiteY3" fmla="*/ 1270734 h 5068102"/>
              <a:gd name="connsiteX4" fmla="*/ 2641600 w 8115300"/>
              <a:gd name="connsiteY4" fmla="*/ 1308834 h 5068102"/>
              <a:gd name="connsiteX5" fmla="*/ 2679700 w 8115300"/>
              <a:gd name="connsiteY5" fmla="*/ 1321534 h 5068102"/>
              <a:gd name="connsiteX6" fmla="*/ 2755900 w 8115300"/>
              <a:gd name="connsiteY6" fmla="*/ 1372334 h 5068102"/>
              <a:gd name="connsiteX7" fmla="*/ 2794000 w 8115300"/>
              <a:gd name="connsiteY7" fmla="*/ 1397734 h 5068102"/>
              <a:gd name="connsiteX8" fmla="*/ 2882900 w 8115300"/>
              <a:gd name="connsiteY8" fmla="*/ 1461234 h 5068102"/>
              <a:gd name="connsiteX9" fmla="*/ 2921000 w 8115300"/>
              <a:gd name="connsiteY9" fmla="*/ 1499334 h 5068102"/>
              <a:gd name="connsiteX10" fmla="*/ 3022600 w 8115300"/>
              <a:gd name="connsiteY10" fmla="*/ 1550134 h 5068102"/>
              <a:gd name="connsiteX11" fmla="*/ 3098800 w 8115300"/>
              <a:gd name="connsiteY11" fmla="*/ 1600934 h 5068102"/>
              <a:gd name="connsiteX12" fmla="*/ 3149600 w 8115300"/>
              <a:gd name="connsiteY12" fmla="*/ 1626334 h 5068102"/>
              <a:gd name="connsiteX13" fmla="*/ 3225800 w 8115300"/>
              <a:gd name="connsiteY13" fmla="*/ 1677134 h 5068102"/>
              <a:gd name="connsiteX14" fmla="*/ 3314700 w 8115300"/>
              <a:gd name="connsiteY14" fmla="*/ 1740634 h 5068102"/>
              <a:gd name="connsiteX15" fmla="*/ 3378200 w 8115300"/>
              <a:gd name="connsiteY15" fmla="*/ 1778734 h 5068102"/>
              <a:gd name="connsiteX16" fmla="*/ 3416300 w 8115300"/>
              <a:gd name="connsiteY16" fmla="*/ 1804134 h 5068102"/>
              <a:gd name="connsiteX17" fmla="*/ 3479800 w 8115300"/>
              <a:gd name="connsiteY17" fmla="*/ 1816834 h 5068102"/>
              <a:gd name="connsiteX18" fmla="*/ 3581400 w 8115300"/>
              <a:gd name="connsiteY18" fmla="*/ 1893034 h 5068102"/>
              <a:gd name="connsiteX19" fmla="*/ 3619500 w 8115300"/>
              <a:gd name="connsiteY19" fmla="*/ 1931134 h 5068102"/>
              <a:gd name="connsiteX20" fmla="*/ 3670300 w 8115300"/>
              <a:gd name="connsiteY20" fmla="*/ 1956534 h 5068102"/>
              <a:gd name="connsiteX21" fmla="*/ 3746500 w 8115300"/>
              <a:gd name="connsiteY21" fmla="*/ 2032734 h 5068102"/>
              <a:gd name="connsiteX22" fmla="*/ 3784600 w 8115300"/>
              <a:gd name="connsiteY22" fmla="*/ 2070834 h 5068102"/>
              <a:gd name="connsiteX23" fmla="*/ 3848100 w 8115300"/>
              <a:gd name="connsiteY23" fmla="*/ 2108934 h 5068102"/>
              <a:gd name="connsiteX24" fmla="*/ 3898900 w 8115300"/>
              <a:gd name="connsiteY24" fmla="*/ 2147034 h 5068102"/>
              <a:gd name="connsiteX25" fmla="*/ 3987800 w 8115300"/>
              <a:gd name="connsiteY25" fmla="*/ 2197834 h 5068102"/>
              <a:gd name="connsiteX26" fmla="*/ 4038600 w 8115300"/>
              <a:gd name="connsiteY26" fmla="*/ 2235934 h 5068102"/>
              <a:gd name="connsiteX27" fmla="*/ 4102100 w 8115300"/>
              <a:gd name="connsiteY27" fmla="*/ 2274034 h 5068102"/>
              <a:gd name="connsiteX28" fmla="*/ 4216400 w 8115300"/>
              <a:gd name="connsiteY28" fmla="*/ 2362934 h 5068102"/>
              <a:gd name="connsiteX29" fmla="*/ 4241800 w 8115300"/>
              <a:gd name="connsiteY29" fmla="*/ 2401034 h 5068102"/>
              <a:gd name="connsiteX30" fmla="*/ 4279900 w 8115300"/>
              <a:gd name="connsiteY30" fmla="*/ 2426434 h 5068102"/>
              <a:gd name="connsiteX31" fmla="*/ 4330700 w 8115300"/>
              <a:gd name="connsiteY31" fmla="*/ 2464534 h 5068102"/>
              <a:gd name="connsiteX32" fmla="*/ 4368800 w 8115300"/>
              <a:gd name="connsiteY32" fmla="*/ 2502634 h 5068102"/>
              <a:gd name="connsiteX33" fmla="*/ 4432300 w 8115300"/>
              <a:gd name="connsiteY33" fmla="*/ 2515334 h 5068102"/>
              <a:gd name="connsiteX34" fmla="*/ 4508500 w 8115300"/>
              <a:gd name="connsiteY34" fmla="*/ 2578834 h 5068102"/>
              <a:gd name="connsiteX35" fmla="*/ 4546600 w 8115300"/>
              <a:gd name="connsiteY35" fmla="*/ 2604234 h 5068102"/>
              <a:gd name="connsiteX36" fmla="*/ 4584700 w 8115300"/>
              <a:gd name="connsiteY36" fmla="*/ 2642334 h 5068102"/>
              <a:gd name="connsiteX37" fmla="*/ 4622800 w 8115300"/>
              <a:gd name="connsiteY37" fmla="*/ 2667734 h 5068102"/>
              <a:gd name="connsiteX38" fmla="*/ 4699000 w 8115300"/>
              <a:gd name="connsiteY38" fmla="*/ 2731234 h 5068102"/>
              <a:gd name="connsiteX39" fmla="*/ 4813300 w 8115300"/>
              <a:gd name="connsiteY39" fmla="*/ 2794734 h 5068102"/>
              <a:gd name="connsiteX40" fmla="*/ 4889500 w 8115300"/>
              <a:gd name="connsiteY40" fmla="*/ 2858234 h 5068102"/>
              <a:gd name="connsiteX41" fmla="*/ 4927600 w 8115300"/>
              <a:gd name="connsiteY41" fmla="*/ 2870934 h 5068102"/>
              <a:gd name="connsiteX42" fmla="*/ 4978400 w 8115300"/>
              <a:gd name="connsiteY42" fmla="*/ 2909034 h 5068102"/>
              <a:gd name="connsiteX43" fmla="*/ 5054600 w 8115300"/>
              <a:gd name="connsiteY43" fmla="*/ 2985234 h 5068102"/>
              <a:gd name="connsiteX44" fmla="*/ 5092700 w 8115300"/>
              <a:gd name="connsiteY44" fmla="*/ 3010634 h 5068102"/>
              <a:gd name="connsiteX45" fmla="*/ 5168900 w 8115300"/>
              <a:gd name="connsiteY45" fmla="*/ 3048734 h 5068102"/>
              <a:gd name="connsiteX46" fmla="*/ 5245100 w 8115300"/>
              <a:gd name="connsiteY46" fmla="*/ 3124934 h 5068102"/>
              <a:gd name="connsiteX47" fmla="*/ 5346700 w 8115300"/>
              <a:gd name="connsiteY47" fmla="*/ 3188434 h 5068102"/>
              <a:gd name="connsiteX48" fmla="*/ 5422900 w 8115300"/>
              <a:gd name="connsiteY48" fmla="*/ 3239234 h 5068102"/>
              <a:gd name="connsiteX49" fmla="*/ 5461000 w 8115300"/>
              <a:gd name="connsiteY49" fmla="*/ 3277334 h 5068102"/>
              <a:gd name="connsiteX50" fmla="*/ 5549900 w 8115300"/>
              <a:gd name="connsiteY50" fmla="*/ 3328134 h 5068102"/>
              <a:gd name="connsiteX51" fmla="*/ 5638800 w 8115300"/>
              <a:gd name="connsiteY51" fmla="*/ 3391634 h 5068102"/>
              <a:gd name="connsiteX52" fmla="*/ 5676900 w 8115300"/>
              <a:gd name="connsiteY52" fmla="*/ 3417034 h 5068102"/>
              <a:gd name="connsiteX53" fmla="*/ 5715000 w 8115300"/>
              <a:gd name="connsiteY53" fmla="*/ 3455134 h 5068102"/>
              <a:gd name="connsiteX54" fmla="*/ 5816600 w 8115300"/>
              <a:gd name="connsiteY54" fmla="*/ 3531334 h 5068102"/>
              <a:gd name="connsiteX55" fmla="*/ 5854700 w 8115300"/>
              <a:gd name="connsiteY55" fmla="*/ 3556734 h 5068102"/>
              <a:gd name="connsiteX56" fmla="*/ 5892800 w 8115300"/>
              <a:gd name="connsiteY56" fmla="*/ 3594834 h 5068102"/>
              <a:gd name="connsiteX57" fmla="*/ 5943600 w 8115300"/>
              <a:gd name="connsiteY57" fmla="*/ 3620234 h 5068102"/>
              <a:gd name="connsiteX58" fmla="*/ 6019800 w 8115300"/>
              <a:gd name="connsiteY58" fmla="*/ 3671034 h 5068102"/>
              <a:gd name="connsiteX59" fmla="*/ 6108700 w 8115300"/>
              <a:gd name="connsiteY59" fmla="*/ 3747234 h 5068102"/>
              <a:gd name="connsiteX60" fmla="*/ 6197600 w 8115300"/>
              <a:gd name="connsiteY60" fmla="*/ 3836134 h 5068102"/>
              <a:gd name="connsiteX61" fmla="*/ 6261100 w 8115300"/>
              <a:gd name="connsiteY61" fmla="*/ 3899634 h 5068102"/>
              <a:gd name="connsiteX62" fmla="*/ 6299200 w 8115300"/>
              <a:gd name="connsiteY62" fmla="*/ 3925034 h 5068102"/>
              <a:gd name="connsiteX63" fmla="*/ 6375400 w 8115300"/>
              <a:gd name="connsiteY63" fmla="*/ 4001234 h 5068102"/>
              <a:gd name="connsiteX64" fmla="*/ 6464300 w 8115300"/>
              <a:gd name="connsiteY64" fmla="*/ 4039334 h 5068102"/>
              <a:gd name="connsiteX65" fmla="*/ 6540500 w 8115300"/>
              <a:gd name="connsiteY65" fmla="*/ 4115534 h 5068102"/>
              <a:gd name="connsiteX66" fmla="*/ 6642100 w 8115300"/>
              <a:gd name="connsiteY66" fmla="*/ 4179034 h 5068102"/>
              <a:gd name="connsiteX67" fmla="*/ 6680200 w 8115300"/>
              <a:gd name="connsiteY67" fmla="*/ 4217134 h 5068102"/>
              <a:gd name="connsiteX68" fmla="*/ 6807200 w 8115300"/>
              <a:gd name="connsiteY68" fmla="*/ 4306034 h 5068102"/>
              <a:gd name="connsiteX69" fmla="*/ 6870700 w 8115300"/>
              <a:gd name="connsiteY69" fmla="*/ 4382234 h 5068102"/>
              <a:gd name="connsiteX70" fmla="*/ 6985000 w 8115300"/>
              <a:gd name="connsiteY70" fmla="*/ 4445734 h 5068102"/>
              <a:gd name="connsiteX71" fmla="*/ 7086600 w 8115300"/>
              <a:gd name="connsiteY71" fmla="*/ 4509234 h 5068102"/>
              <a:gd name="connsiteX72" fmla="*/ 7137400 w 8115300"/>
              <a:gd name="connsiteY72" fmla="*/ 4534634 h 5068102"/>
              <a:gd name="connsiteX73" fmla="*/ 7188200 w 8115300"/>
              <a:gd name="connsiteY73" fmla="*/ 4572734 h 5068102"/>
              <a:gd name="connsiteX74" fmla="*/ 7226300 w 8115300"/>
              <a:gd name="connsiteY74" fmla="*/ 4585434 h 5068102"/>
              <a:gd name="connsiteX75" fmla="*/ 7302500 w 8115300"/>
              <a:gd name="connsiteY75" fmla="*/ 4636234 h 5068102"/>
              <a:gd name="connsiteX76" fmla="*/ 7340600 w 8115300"/>
              <a:gd name="connsiteY76" fmla="*/ 4661634 h 5068102"/>
              <a:gd name="connsiteX77" fmla="*/ 7391400 w 8115300"/>
              <a:gd name="connsiteY77" fmla="*/ 4699734 h 5068102"/>
              <a:gd name="connsiteX78" fmla="*/ 7518400 w 8115300"/>
              <a:gd name="connsiteY78" fmla="*/ 4763234 h 5068102"/>
              <a:gd name="connsiteX79" fmla="*/ 7556500 w 8115300"/>
              <a:gd name="connsiteY79" fmla="*/ 4801334 h 5068102"/>
              <a:gd name="connsiteX80" fmla="*/ 7683500 w 8115300"/>
              <a:gd name="connsiteY80" fmla="*/ 4877534 h 5068102"/>
              <a:gd name="connsiteX81" fmla="*/ 7721600 w 8115300"/>
              <a:gd name="connsiteY81" fmla="*/ 4915634 h 5068102"/>
              <a:gd name="connsiteX82" fmla="*/ 7759700 w 8115300"/>
              <a:gd name="connsiteY82" fmla="*/ 4928334 h 5068102"/>
              <a:gd name="connsiteX83" fmla="*/ 7899400 w 8115300"/>
              <a:gd name="connsiteY83" fmla="*/ 4991834 h 5068102"/>
              <a:gd name="connsiteX84" fmla="*/ 8013700 w 8115300"/>
              <a:gd name="connsiteY84" fmla="*/ 5042634 h 5068102"/>
              <a:gd name="connsiteX85" fmla="*/ 8115300 w 8115300"/>
              <a:gd name="connsiteY85" fmla="*/ 5068034 h 5068102"/>
              <a:gd name="connsiteX0" fmla="*/ 0 w 8115300"/>
              <a:gd name="connsiteY0" fmla="*/ 59924 h 5076492"/>
              <a:gd name="connsiteX1" fmla="*/ 977900 w 8115300"/>
              <a:gd name="connsiteY1" fmla="*/ 98024 h 5076492"/>
              <a:gd name="connsiteX2" fmla="*/ 2616200 w 8115300"/>
              <a:gd name="connsiteY2" fmla="*/ 1279124 h 5076492"/>
              <a:gd name="connsiteX3" fmla="*/ 2641600 w 8115300"/>
              <a:gd name="connsiteY3" fmla="*/ 1317224 h 5076492"/>
              <a:gd name="connsiteX4" fmla="*/ 2679700 w 8115300"/>
              <a:gd name="connsiteY4" fmla="*/ 1329924 h 5076492"/>
              <a:gd name="connsiteX5" fmla="*/ 2755900 w 8115300"/>
              <a:gd name="connsiteY5" fmla="*/ 1380724 h 5076492"/>
              <a:gd name="connsiteX6" fmla="*/ 2794000 w 8115300"/>
              <a:gd name="connsiteY6" fmla="*/ 1406124 h 5076492"/>
              <a:gd name="connsiteX7" fmla="*/ 2882900 w 8115300"/>
              <a:gd name="connsiteY7" fmla="*/ 1469624 h 5076492"/>
              <a:gd name="connsiteX8" fmla="*/ 2921000 w 8115300"/>
              <a:gd name="connsiteY8" fmla="*/ 1507724 h 5076492"/>
              <a:gd name="connsiteX9" fmla="*/ 3022600 w 8115300"/>
              <a:gd name="connsiteY9" fmla="*/ 1558524 h 5076492"/>
              <a:gd name="connsiteX10" fmla="*/ 3098800 w 8115300"/>
              <a:gd name="connsiteY10" fmla="*/ 1609324 h 5076492"/>
              <a:gd name="connsiteX11" fmla="*/ 3149600 w 8115300"/>
              <a:gd name="connsiteY11" fmla="*/ 1634724 h 5076492"/>
              <a:gd name="connsiteX12" fmla="*/ 3225800 w 8115300"/>
              <a:gd name="connsiteY12" fmla="*/ 1685524 h 5076492"/>
              <a:gd name="connsiteX13" fmla="*/ 3314700 w 8115300"/>
              <a:gd name="connsiteY13" fmla="*/ 1749024 h 5076492"/>
              <a:gd name="connsiteX14" fmla="*/ 3378200 w 8115300"/>
              <a:gd name="connsiteY14" fmla="*/ 1787124 h 5076492"/>
              <a:gd name="connsiteX15" fmla="*/ 3416300 w 8115300"/>
              <a:gd name="connsiteY15" fmla="*/ 1812524 h 5076492"/>
              <a:gd name="connsiteX16" fmla="*/ 3479800 w 8115300"/>
              <a:gd name="connsiteY16" fmla="*/ 1825224 h 5076492"/>
              <a:gd name="connsiteX17" fmla="*/ 3581400 w 8115300"/>
              <a:gd name="connsiteY17" fmla="*/ 1901424 h 5076492"/>
              <a:gd name="connsiteX18" fmla="*/ 3619500 w 8115300"/>
              <a:gd name="connsiteY18" fmla="*/ 1939524 h 5076492"/>
              <a:gd name="connsiteX19" fmla="*/ 3670300 w 8115300"/>
              <a:gd name="connsiteY19" fmla="*/ 1964924 h 5076492"/>
              <a:gd name="connsiteX20" fmla="*/ 3746500 w 8115300"/>
              <a:gd name="connsiteY20" fmla="*/ 2041124 h 5076492"/>
              <a:gd name="connsiteX21" fmla="*/ 3784600 w 8115300"/>
              <a:gd name="connsiteY21" fmla="*/ 2079224 h 5076492"/>
              <a:gd name="connsiteX22" fmla="*/ 3848100 w 8115300"/>
              <a:gd name="connsiteY22" fmla="*/ 2117324 h 5076492"/>
              <a:gd name="connsiteX23" fmla="*/ 3898900 w 8115300"/>
              <a:gd name="connsiteY23" fmla="*/ 2155424 h 5076492"/>
              <a:gd name="connsiteX24" fmla="*/ 3987800 w 8115300"/>
              <a:gd name="connsiteY24" fmla="*/ 2206224 h 5076492"/>
              <a:gd name="connsiteX25" fmla="*/ 4038600 w 8115300"/>
              <a:gd name="connsiteY25" fmla="*/ 2244324 h 5076492"/>
              <a:gd name="connsiteX26" fmla="*/ 4102100 w 8115300"/>
              <a:gd name="connsiteY26" fmla="*/ 2282424 h 5076492"/>
              <a:gd name="connsiteX27" fmla="*/ 4216400 w 8115300"/>
              <a:gd name="connsiteY27" fmla="*/ 2371324 h 5076492"/>
              <a:gd name="connsiteX28" fmla="*/ 4241800 w 8115300"/>
              <a:gd name="connsiteY28" fmla="*/ 2409424 h 5076492"/>
              <a:gd name="connsiteX29" fmla="*/ 4279900 w 8115300"/>
              <a:gd name="connsiteY29" fmla="*/ 2434824 h 5076492"/>
              <a:gd name="connsiteX30" fmla="*/ 4330700 w 8115300"/>
              <a:gd name="connsiteY30" fmla="*/ 2472924 h 5076492"/>
              <a:gd name="connsiteX31" fmla="*/ 4368800 w 8115300"/>
              <a:gd name="connsiteY31" fmla="*/ 2511024 h 5076492"/>
              <a:gd name="connsiteX32" fmla="*/ 4432300 w 8115300"/>
              <a:gd name="connsiteY32" fmla="*/ 2523724 h 5076492"/>
              <a:gd name="connsiteX33" fmla="*/ 4508500 w 8115300"/>
              <a:gd name="connsiteY33" fmla="*/ 2587224 h 5076492"/>
              <a:gd name="connsiteX34" fmla="*/ 4546600 w 8115300"/>
              <a:gd name="connsiteY34" fmla="*/ 2612624 h 5076492"/>
              <a:gd name="connsiteX35" fmla="*/ 4584700 w 8115300"/>
              <a:gd name="connsiteY35" fmla="*/ 2650724 h 5076492"/>
              <a:gd name="connsiteX36" fmla="*/ 4622800 w 8115300"/>
              <a:gd name="connsiteY36" fmla="*/ 2676124 h 5076492"/>
              <a:gd name="connsiteX37" fmla="*/ 4699000 w 8115300"/>
              <a:gd name="connsiteY37" fmla="*/ 2739624 h 5076492"/>
              <a:gd name="connsiteX38" fmla="*/ 4813300 w 8115300"/>
              <a:gd name="connsiteY38" fmla="*/ 2803124 h 5076492"/>
              <a:gd name="connsiteX39" fmla="*/ 4889500 w 8115300"/>
              <a:gd name="connsiteY39" fmla="*/ 2866624 h 5076492"/>
              <a:gd name="connsiteX40" fmla="*/ 4927600 w 8115300"/>
              <a:gd name="connsiteY40" fmla="*/ 2879324 h 5076492"/>
              <a:gd name="connsiteX41" fmla="*/ 4978400 w 8115300"/>
              <a:gd name="connsiteY41" fmla="*/ 2917424 h 5076492"/>
              <a:gd name="connsiteX42" fmla="*/ 5054600 w 8115300"/>
              <a:gd name="connsiteY42" fmla="*/ 2993624 h 5076492"/>
              <a:gd name="connsiteX43" fmla="*/ 5092700 w 8115300"/>
              <a:gd name="connsiteY43" fmla="*/ 3019024 h 5076492"/>
              <a:gd name="connsiteX44" fmla="*/ 5168900 w 8115300"/>
              <a:gd name="connsiteY44" fmla="*/ 3057124 h 5076492"/>
              <a:gd name="connsiteX45" fmla="*/ 5245100 w 8115300"/>
              <a:gd name="connsiteY45" fmla="*/ 3133324 h 5076492"/>
              <a:gd name="connsiteX46" fmla="*/ 5346700 w 8115300"/>
              <a:gd name="connsiteY46" fmla="*/ 3196824 h 5076492"/>
              <a:gd name="connsiteX47" fmla="*/ 5422900 w 8115300"/>
              <a:gd name="connsiteY47" fmla="*/ 3247624 h 5076492"/>
              <a:gd name="connsiteX48" fmla="*/ 5461000 w 8115300"/>
              <a:gd name="connsiteY48" fmla="*/ 3285724 h 5076492"/>
              <a:gd name="connsiteX49" fmla="*/ 5549900 w 8115300"/>
              <a:gd name="connsiteY49" fmla="*/ 3336524 h 5076492"/>
              <a:gd name="connsiteX50" fmla="*/ 5638800 w 8115300"/>
              <a:gd name="connsiteY50" fmla="*/ 3400024 h 5076492"/>
              <a:gd name="connsiteX51" fmla="*/ 5676900 w 8115300"/>
              <a:gd name="connsiteY51" fmla="*/ 3425424 h 5076492"/>
              <a:gd name="connsiteX52" fmla="*/ 5715000 w 8115300"/>
              <a:gd name="connsiteY52" fmla="*/ 3463524 h 5076492"/>
              <a:gd name="connsiteX53" fmla="*/ 5816600 w 8115300"/>
              <a:gd name="connsiteY53" fmla="*/ 3539724 h 5076492"/>
              <a:gd name="connsiteX54" fmla="*/ 5854700 w 8115300"/>
              <a:gd name="connsiteY54" fmla="*/ 3565124 h 5076492"/>
              <a:gd name="connsiteX55" fmla="*/ 5892800 w 8115300"/>
              <a:gd name="connsiteY55" fmla="*/ 3603224 h 5076492"/>
              <a:gd name="connsiteX56" fmla="*/ 5943600 w 8115300"/>
              <a:gd name="connsiteY56" fmla="*/ 3628624 h 5076492"/>
              <a:gd name="connsiteX57" fmla="*/ 6019800 w 8115300"/>
              <a:gd name="connsiteY57" fmla="*/ 3679424 h 5076492"/>
              <a:gd name="connsiteX58" fmla="*/ 6108700 w 8115300"/>
              <a:gd name="connsiteY58" fmla="*/ 3755624 h 5076492"/>
              <a:gd name="connsiteX59" fmla="*/ 6197600 w 8115300"/>
              <a:gd name="connsiteY59" fmla="*/ 3844524 h 5076492"/>
              <a:gd name="connsiteX60" fmla="*/ 6261100 w 8115300"/>
              <a:gd name="connsiteY60" fmla="*/ 3908024 h 5076492"/>
              <a:gd name="connsiteX61" fmla="*/ 6299200 w 8115300"/>
              <a:gd name="connsiteY61" fmla="*/ 3933424 h 5076492"/>
              <a:gd name="connsiteX62" fmla="*/ 6375400 w 8115300"/>
              <a:gd name="connsiteY62" fmla="*/ 4009624 h 5076492"/>
              <a:gd name="connsiteX63" fmla="*/ 6464300 w 8115300"/>
              <a:gd name="connsiteY63" fmla="*/ 4047724 h 5076492"/>
              <a:gd name="connsiteX64" fmla="*/ 6540500 w 8115300"/>
              <a:gd name="connsiteY64" fmla="*/ 4123924 h 5076492"/>
              <a:gd name="connsiteX65" fmla="*/ 6642100 w 8115300"/>
              <a:gd name="connsiteY65" fmla="*/ 4187424 h 5076492"/>
              <a:gd name="connsiteX66" fmla="*/ 6680200 w 8115300"/>
              <a:gd name="connsiteY66" fmla="*/ 4225524 h 5076492"/>
              <a:gd name="connsiteX67" fmla="*/ 6807200 w 8115300"/>
              <a:gd name="connsiteY67" fmla="*/ 4314424 h 5076492"/>
              <a:gd name="connsiteX68" fmla="*/ 6870700 w 8115300"/>
              <a:gd name="connsiteY68" fmla="*/ 4390624 h 5076492"/>
              <a:gd name="connsiteX69" fmla="*/ 6985000 w 8115300"/>
              <a:gd name="connsiteY69" fmla="*/ 4454124 h 5076492"/>
              <a:gd name="connsiteX70" fmla="*/ 7086600 w 8115300"/>
              <a:gd name="connsiteY70" fmla="*/ 4517624 h 5076492"/>
              <a:gd name="connsiteX71" fmla="*/ 7137400 w 8115300"/>
              <a:gd name="connsiteY71" fmla="*/ 4543024 h 5076492"/>
              <a:gd name="connsiteX72" fmla="*/ 7188200 w 8115300"/>
              <a:gd name="connsiteY72" fmla="*/ 4581124 h 5076492"/>
              <a:gd name="connsiteX73" fmla="*/ 7226300 w 8115300"/>
              <a:gd name="connsiteY73" fmla="*/ 4593824 h 5076492"/>
              <a:gd name="connsiteX74" fmla="*/ 7302500 w 8115300"/>
              <a:gd name="connsiteY74" fmla="*/ 4644624 h 5076492"/>
              <a:gd name="connsiteX75" fmla="*/ 7340600 w 8115300"/>
              <a:gd name="connsiteY75" fmla="*/ 4670024 h 5076492"/>
              <a:gd name="connsiteX76" fmla="*/ 7391400 w 8115300"/>
              <a:gd name="connsiteY76" fmla="*/ 4708124 h 5076492"/>
              <a:gd name="connsiteX77" fmla="*/ 7518400 w 8115300"/>
              <a:gd name="connsiteY77" fmla="*/ 4771624 h 5076492"/>
              <a:gd name="connsiteX78" fmla="*/ 7556500 w 8115300"/>
              <a:gd name="connsiteY78" fmla="*/ 4809724 h 5076492"/>
              <a:gd name="connsiteX79" fmla="*/ 7683500 w 8115300"/>
              <a:gd name="connsiteY79" fmla="*/ 4885924 h 5076492"/>
              <a:gd name="connsiteX80" fmla="*/ 7721600 w 8115300"/>
              <a:gd name="connsiteY80" fmla="*/ 4924024 h 5076492"/>
              <a:gd name="connsiteX81" fmla="*/ 7759700 w 8115300"/>
              <a:gd name="connsiteY81" fmla="*/ 4936724 h 5076492"/>
              <a:gd name="connsiteX82" fmla="*/ 7899400 w 8115300"/>
              <a:gd name="connsiteY82" fmla="*/ 5000224 h 5076492"/>
              <a:gd name="connsiteX83" fmla="*/ 8013700 w 8115300"/>
              <a:gd name="connsiteY83" fmla="*/ 5051024 h 5076492"/>
              <a:gd name="connsiteX84" fmla="*/ 8115300 w 8115300"/>
              <a:gd name="connsiteY84" fmla="*/ 5076424 h 5076492"/>
              <a:gd name="connsiteX0" fmla="*/ 0 w 8115300"/>
              <a:gd name="connsiteY0" fmla="*/ 59924 h 5076492"/>
              <a:gd name="connsiteX1" fmla="*/ 977900 w 8115300"/>
              <a:gd name="connsiteY1" fmla="*/ 98024 h 5076492"/>
              <a:gd name="connsiteX2" fmla="*/ 2616200 w 8115300"/>
              <a:gd name="connsiteY2" fmla="*/ 1279124 h 5076492"/>
              <a:gd name="connsiteX3" fmla="*/ 2679700 w 8115300"/>
              <a:gd name="connsiteY3" fmla="*/ 1329924 h 5076492"/>
              <a:gd name="connsiteX4" fmla="*/ 2755900 w 8115300"/>
              <a:gd name="connsiteY4" fmla="*/ 1380724 h 5076492"/>
              <a:gd name="connsiteX5" fmla="*/ 2794000 w 8115300"/>
              <a:gd name="connsiteY5" fmla="*/ 1406124 h 5076492"/>
              <a:gd name="connsiteX6" fmla="*/ 2882900 w 8115300"/>
              <a:gd name="connsiteY6" fmla="*/ 1469624 h 5076492"/>
              <a:gd name="connsiteX7" fmla="*/ 2921000 w 8115300"/>
              <a:gd name="connsiteY7" fmla="*/ 1507724 h 5076492"/>
              <a:gd name="connsiteX8" fmla="*/ 3022600 w 8115300"/>
              <a:gd name="connsiteY8" fmla="*/ 1558524 h 5076492"/>
              <a:gd name="connsiteX9" fmla="*/ 3098800 w 8115300"/>
              <a:gd name="connsiteY9" fmla="*/ 1609324 h 5076492"/>
              <a:gd name="connsiteX10" fmla="*/ 3149600 w 8115300"/>
              <a:gd name="connsiteY10" fmla="*/ 1634724 h 5076492"/>
              <a:gd name="connsiteX11" fmla="*/ 3225800 w 8115300"/>
              <a:gd name="connsiteY11" fmla="*/ 1685524 h 5076492"/>
              <a:gd name="connsiteX12" fmla="*/ 3314700 w 8115300"/>
              <a:gd name="connsiteY12" fmla="*/ 1749024 h 5076492"/>
              <a:gd name="connsiteX13" fmla="*/ 3378200 w 8115300"/>
              <a:gd name="connsiteY13" fmla="*/ 1787124 h 5076492"/>
              <a:gd name="connsiteX14" fmla="*/ 3416300 w 8115300"/>
              <a:gd name="connsiteY14" fmla="*/ 1812524 h 5076492"/>
              <a:gd name="connsiteX15" fmla="*/ 3479800 w 8115300"/>
              <a:gd name="connsiteY15" fmla="*/ 1825224 h 5076492"/>
              <a:gd name="connsiteX16" fmla="*/ 3581400 w 8115300"/>
              <a:gd name="connsiteY16" fmla="*/ 1901424 h 5076492"/>
              <a:gd name="connsiteX17" fmla="*/ 3619500 w 8115300"/>
              <a:gd name="connsiteY17" fmla="*/ 1939524 h 5076492"/>
              <a:gd name="connsiteX18" fmla="*/ 3670300 w 8115300"/>
              <a:gd name="connsiteY18" fmla="*/ 1964924 h 5076492"/>
              <a:gd name="connsiteX19" fmla="*/ 3746500 w 8115300"/>
              <a:gd name="connsiteY19" fmla="*/ 2041124 h 5076492"/>
              <a:gd name="connsiteX20" fmla="*/ 3784600 w 8115300"/>
              <a:gd name="connsiteY20" fmla="*/ 2079224 h 5076492"/>
              <a:gd name="connsiteX21" fmla="*/ 3848100 w 8115300"/>
              <a:gd name="connsiteY21" fmla="*/ 2117324 h 5076492"/>
              <a:gd name="connsiteX22" fmla="*/ 3898900 w 8115300"/>
              <a:gd name="connsiteY22" fmla="*/ 2155424 h 5076492"/>
              <a:gd name="connsiteX23" fmla="*/ 3987800 w 8115300"/>
              <a:gd name="connsiteY23" fmla="*/ 2206224 h 5076492"/>
              <a:gd name="connsiteX24" fmla="*/ 4038600 w 8115300"/>
              <a:gd name="connsiteY24" fmla="*/ 2244324 h 5076492"/>
              <a:gd name="connsiteX25" fmla="*/ 4102100 w 8115300"/>
              <a:gd name="connsiteY25" fmla="*/ 2282424 h 5076492"/>
              <a:gd name="connsiteX26" fmla="*/ 4216400 w 8115300"/>
              <a:gd name="connsiteY26" fmla="*/ 2371324 h 5076492"/>
              <a:gd name="connsiteX27" fmla="*/ 4241800 w 8115300"/>
              <a:gd name="connsiteY27" fmla="*/ 2409424 h 5076492"/>
              <a:gd name="connsiteX28" fmla="*/ 4279900 w 8115300"/>
              <a:gd name="connsiteY28" fmla="*/ 2434824 h 5076492"/>
              <a:gd name="connsiteX29" fmla="*/ 4330700 w 8115300"/>
              <a:gd name="connsiteY29" fmla="*/ 2472924 h 5076492"/>
              <a:gd name="connsiteX30" fmla="*/ 4368800 w 8115300"/>
              <a:gd name="connsiteY30" fmla="*/ 2511024 h 5076492"/>
              <a:gd name="connsiteX31" fmla="*/ 4432300 w 8115300"/>
              <a:gd name="connsiteY31" fmla="*/ 2523724 h 5076492"/>
              <a:gd name="connsiteX32" fmla="*/ 4508500 w 8115300"/>
              <a:gd name="connsiteY32" fmla="*/ 2587224 h 5076492"/>
              <a:gd name="connsiteX33" fmla="*/ 4546600 w 8115300"/>
              <a:gd name="connsiteY33" fmla="*/ 2612624 h 5076492"/>
              <a:gd name="connsiteX34" fmla="*/ 4584700 w 8115300"/>
              <a:gd name="connsiteY34" fmla="*/ 2650724 h 5076492"/>
              <a:gd name="connsiteX35" fmla="*/ 4622800 w 8115300"/>
              <a:gd name="connsiteY35" fmla="*/ 2676124 h 5076492"/>
              <a:gd name="connsiteX36" fmla="*/ 4699000 w 8115300"/>
              <a:gd name="connsiteY36" fmla="*/ 2739624 h 5076492"/>
              <a:gd name="connsiteX37" fmla="*/ 4813300 w 8115300"/>
              <a:gd name="connsiteY37" fmla="*/ 2803124 h 5076492"/>
              <a:gd name="connsiteX38" fmla="*/ 4889500 w 8115300"/>
              <a:gd name="connsiteY38" fmla="*/ 2866624 h 5076492"/>
              <a:gd name="connsiteX39" fmla="*/ 4927600 w 8115300"/>
              <a:gd name="connsiteY39" fmla="*/ 2879324 h 5076492"/>
              <a:gd name="connsiteX40" fmla="*/ 4978400 w 8115300"/>
              <a:gd name="connsiteY40" fmla="*/ 2917424 h 5076492"/>
              <a:gd name="connsiteX41" fmla="*/ 5054600 w 8115300"/>
              <a:gd name="connsiteY41" fmla="*/ 2993624 h 5076492"/>
              <a:gd name="connsiteX42" fmla="*/ 5092700 w 8115300"/>
              <a:gd name="connsiteY42" fmla="*/ 3019024 h 5076492"/>
              <a:gd name="connsiteX43" fmla="*/ 5168900 w 8115300"/>
              <a:gd name="connsiteY43" fmla="*/ 3057124 h 5076492"/>
              <a:gd name="connsiteX44" fmla="*/ 5245100 w 8115300"/>
              <a:gd name="connsiteY44" fmla="*/ 3133324 h 5076492"/>
              <a:gd name="connsiteX45" fmla="*/ 5346700 w 8115300"/>
              <a:gd name="connsiteY45" fmla="*/ 3196824 h 5076492"/>
              <a:gd name="connsiteX46" fmla="*/ 5422900 w 8115300"/>
              <a:gd name="connsiteY46" fmla="*/ 3247624 h 5076492"/>
              <a:gd name="connsiteX47" fmla="*/ 5461000 w 8115300"/>
              <a:gd name="connsiteY47" fmla="*/ 3285724 h 5076492"/>
              <a:gd name="connsiteX48" fmla="*/ 5549900 w 8115300"/>
              <a:gd name="connsiteY48" fmla="*/ 3336524 h 5076492"/>
              <a:gd name="connsiteX49" fmla="*/ 5638800 w 8115300"/>
              <a:gd name="connsiteY49" fmla="*/ 3400024 h 5076492"/>
              <a:gd name="connsiteX50" fmla="*/ 5676900 w 8115300"/>
              <a:gd name="connsiteY50" fmla="*/ 3425424 h 5076492"/>
              <a:gd name="connsiteX51" fmla="*/ 5715000 w 8115300"/>
              <a:gd name="connsiteY51" fmla="*/ 3463524 h 5076492"/>
              <a:gd name="connsiteX52" fmla="*/ 5816600 w 8115300"/>
              <a:gd name="connsiteY52" fmla="*/ 3539724 h 5076492"/>
              <a:gd name="connsiteX53" fmla="*/ 5854700 w 8115300"/>
              <a:gd name="connsiteY53" fmla="*/ 3565124 h 5076492"/>
              <a:gd name="connsiteX54" fmla="*/ 5892800 w 8115300"/>
              <a:gd name="connsiteY54" fmla="*/ 3603224 h 5076492"/>
              <a:gd name="connsiteX55" fmla="*/ 5943600 w 8115300"/>
              <a:gd name="connsiteY55" fmla="*/ 3628624 h 5076492"/>
              <a:gd name="connsiteX56" fmla="*/ 6019800 w 8115300"/>
              <a:gd name="connsiteY56" fmla="*/ 3679424 h 5076492"/>
              <a:gd name="connsiteX57" fmla="*/ 6108700 w 8115300"/>
              <a:gd name="connsiteY57" fmla="*/ 3755624 h 5076492"/>
              <a:gd name="connsiteX58" fmla="*/ 6197600 w 8115300"/>
              <a:gd name="connsiteY58" fmla="*/ 3844524 h 5076492"/>
              <a:gd name="connsiteX59" fmla="*/ 6261100 w 8115300"/>
              <a:gd name="connsiteY59" fmla="*/ 3908024 h 5076492"/>
              <a:gd name="connsiteX60" fmla="*/ 6299200 w 8115300"/>
              <a:gd name="connsiteY60" fmla="*/ 3933424 h 5076492"/>
              <a:gd name="connsiteX61" fmla="*/ 6375400 w 8115300"/>
              <a:gd name="connsiteY61" fmla="*/ 4009624 h 5076492"/>
              <a:gd name="connsiteX62" fmla="*/ 6464300 w 8115300"/>
              <a:gd name="connsiteY62" fmla="*/ 4047724 h 5076492"/>
              <a:gd name="connsiteX63" fmla="*/ 6540500 w 8115300"/>
              <a:gd name="connsiteY63" fmla="*/ 4123924 h 5076492"/>
              <a:gd name="connsiteX64" fmla="*/ 6642100 w 8115300"/>
              <a:gd name="connsiteY64" fmla="*/ 4187424 h 5076492"/>
              <a:gd name="connsiteX65" fmla="*/ 6680200 w 8115300"/>
              <a:gd name="connsiteY65" fmla="*/ 4225524 h 5076492"/>
              <a:gd name="connsiteX66" fmla="*/ 6807200 w 8115300"/>
              <a:gd name="connsiteY66" fmla="*/ 4314424 h 5076492"/>
              <a:gd name="connsiteX67" fmla="*/ 6870700 w 8115300"/>
              <a:gd name="connsiteY67" fmla="*/ 4390624 h 5076492"/>
              <a:gd name="connsiteX68" fmla="*/ 6985000 w 8115300"/>
              <a:gd name="connsiteY68" fmla="*/ 4454124 h 5076492"/>
              <a:gd name="connsiteX69" fmla="*/ 7086600 w 8115300"/>
              <a:gd name="connsiteY69" fmla="*/ 4517624 h 5076492"/>
              <a:gd name="connsiteX70" fmla="*/ 7137400 w 8115300"/>
              <a:gd name="connsiteY70" fmla="*/ 4543024 h 5076492"/>
              <a:gd name="connsiteX71" fmla="*/ 7188200 w 8115300"/>
              <a:gd name="connsiteY71" fmla="*/ 4581124 h 5076492"/>
              <a:gd name="connsiteX72" fmla="*/ 7226300 w 8115300"/>
              <a:gd name="connsiteY72" fmla="*/ 4593824 h 5076492"/>
              <a:gd name="connsiteX73" fmla="*/ 7302500 w 8115300"/>
              <a:gd name="connsiteY73" fmla="*/ 4644624 h 5076492"/>
              <a:gd name="connsiteX74" fmla="*/ 7340600 w 8115300"/>
              <a:gd name="connsiteY74" fmla="*/ 4670024 h 5076492"/>
              <a:gd name="connsiteX75" fmla="*/ 7391400 w 8115300"/>
              <a:gd name="connsiteY75" fmla="*/ 4708124 h 5076492"/>
              <a:gd name="connsiteX76" fmla="*/ 7518400 w 8115300"/>
              <a:gd name="connsiteY76" fmla="*/ 4771624 h 5076492"/>
              <a:gd name="connsiteX77" fmla="*/ 7556500 w 8115300"/>
              <a:gd name="connsiteY77" fmla="*/ 4809724 h 5076492"/>
              <a:gd name="connsiteX78" fmla="*/ 7683500 w 8115300"/>
              <a:gd name="connsiteY78" fmla="*/ 4885924 h 5076492"/>
              <a:gd name="connsiteX79" fmla="*/ 7721600 w 8115300"/>
              <a:gd name="connsiteY79" fmla="*/ 4924024 h 5076492"/>
              <a:gd name="connsiteX80" fmla="*/ 7759700 w 8115300"/>
              <a:gd name="connsiteY80" fmla="*/ 4936724 h 5076492"/>
              <a:gd name="connsiteX81" fmla="*/ 7899400 w 8115300"/>
              <a:gd name="connsiteY81" fmla="*/ 5000224 h 5076492"/>
              <a:gd name="connsiteX82" fmla="*/ 8013700 w 8115300"/>
              <a:gd name="connsiteY82" fmla="*/ 5051024 h 5076492"/>
              <a:gd name="connsiteX83" fmla="*/ 8115300 w 8115300"/>
              <a:gd name="connsiteY83" fmla="*/ 5076424 h 5076492"/>
              <a:gd name="connsiteX0" fmla="*/ 0 w 8115300"/>
              <a:gd name="connsiteY0" fmla="*/ 63658 h 5080226"/>
              <a:gd name="connsiteX1" fmla="*/ 977900 w 8115300"/>
              <a:gd name="connsiteY1" fmla="*/ 101758 h 5080226"/>
              <a:gd name="connsiteX2" fmla="*/ 2679700 w 8115300"/>
              <a:gd name="connsiteY2" fmla="*/ 1333658 h 5080226"/>
              <a:gd name="connsiteX3" fmla="*/ 2755900 w 8115300"/>
              <a:gd name="connsiteY3" fmla="*/ 1384458 h 5080226"/>
              <a:gd name="connsiteX4" fmla="*/ 2794000 w 8115300"/>
              <a:gd name="connsiteY4" fmla="*/ 1409858 h 5080226"/>
              <a:gd name="connsiteX5" fmla="*/ 2882900 w 8115300"/>
              <a:gd name="connsiteY5" fmla="*/ 1473358 h 5080226"/>
              <a:gd name="connsiteX6" fmla="*/ 2921000 w 8115300"/>
              <a:gd name="connsiteY6" fmla="*/ 1511458 h 5080226"/>
              <a:gd name="connsiteX7" fmla="*/ 3022600 w 8115300"/>
              <a:gd name="connsiteY7" fmla="*/ 1562258 h 5080226"/>
              <a:gd name="connsiteX8" fmla="*/ 3098800 w 8115300"/>
              <a:gd name="connsiteY8" fmla="*/ 1613058 h 5080226"/>
              <a:gd name="connsiteX9" fmla="*/ 3149600 w 8115300"/>
              <a:gd name="connsiteY9" fmla="*/ 1638458 h 5080226"/>
              <a:gd name="connsiteX10" fmla="*/ 3225800 w 8115300"/>
              <a:gd name="connsiteY10" fmla="*/ 1689258 h 5080226"/>
              <a:gd name="connsiteX11" fmla="*/ 3314700 w 8115300"/>
              <a:gd name="connsiteY11" fmla="*/ 1752758 h 5080226"/>
              <a:gd name="connsiteX12" fmla="*/ 3378200 w 8115300"/>
              <a:gd name="connsiteY12" fmla="*/ 1790858 h 5080226"/>
              <a:gd name="connsiteX13" fmla="*/ 3416300 w 8115300"/>
              <a:gd name="connsiteY13" fmla="*/ 1816258 h 5080226"/>
              <a:gd name="connsiteX14" fmla="*/ 3479800 w 8115300"/>
              <a:gd name="connsiteY14" fmla="*/ 1828958 h 5080226"/>
              <a:gd name="connsiteX15" fmla="*/ 3581400 w 8115300"/>
              <a:gd name="connsiteY15" fmla="*/ 1905158 h 5080226"/>
              <a:gd name="connsiteX16" fmla="*/ 3619500 w 8115300"/>
              <a:gd name="connsiteY16" fmla="*/ 1943258 h 5080226"/>
              <a:gd name="connsiteX17" fmla="*/ 3670300 w 8115300"/>
              <a:gd name="connsiteY17" fmla="*/ 1968658 h 5080226"/>
              <a:gd name="connsiteX18" fmla="*/ 3746500 w 8115300"/>
              <a:gd name="connsiteY18" fmla="*/ 2044858 h 5080226"/>
              <a:gd name="connsiteX19" fmla="*/ 3784600 w 8115300"/>
              <a:gd name="connsiteY19" fmla="*/ 2082958 h 5080226"/>
              <a:gd name="connsiteX20" fmla="*/ 3848100 w 8115300"/>
              <a:gd name="connsiteY20" fmla="*/ 2121058 h 5080226"/>
              <a:gd name="connsiteX21" fmla="*/ 3898900 w 8115300"/>
              <a:gd name="connsiteY21" fmla="*/ 2159158 h 5080226"/>
              <a:gd name="connsiteX22" fmla="*/ 3987800 w 8115300"/>
              <a:gd name="connsiteY22" fmla="*/ 2209958 h 5080226"/>
              <a:gd name="connsiteX23" fmla="*/ 4038600 w 8115300"/>
              <a:gd name="connsiteY23" fmla="*/ 2248058 h 5080226"/>
              <a:gd name="connsiteX24" fmla="*/ 4102100 w 8115300"/>
              <a:gd name="connsiteY24" fmla="*/ 2286158 h 5080226"/>
              <a:gd name="connsiteX25" fmla="*/ 4216400 w 8115300"/>
              <a:gd name="connsiteY25" fmla="*/ 2375058 h 5080226"/>
              <a:gd name="connsiteX26" fmla="*/ 4241800 w 8115300"/>
              <a:gd name="connsiteY26" fmla="*/ 2413158 h 5080226"/>
              <a:gd name="connsiteX27" fmla="*/ 4279900 w 8115300"/>
              <a:gd name="connsiteY27" fmla="*/ 2438558 h 5080226"/>
              <a:gd name="connsiteX28" fmla="*/ 4330700 w 8115300"/>
              <a:gd name="connsiteY28" fmla="*/ 2476658 h 5080226"/>
              <a:gd name="connsiteX29" fmla="*/ 4368800 w 8115300"/>
              <a:gd name="connsiteY29" fmla="*/ 2514758 h 5080226"/>
              <a:gd name="connsiteX30" fmla="*/ 4432300 w 8115300"/>
              <a:gd name="connsiteY30" fmla="*/ 2527458 h 5080226"/>
              <a:gd name="connsiteX31" fmla="*/ 4508500 w 8115300"/>
              <a:gd name="connsiteY31" fmla="*/ 2590958 h 5080226"/>
              <a:gd name="connsiteX32" fmla="*/ 4546600 w 8115300"/>
              <a:gd name="connsiteY32" fmla="*/ 2616358 h 5080226"/>
              <a:gd name="connsiteX33" fmla="*/ 4584700 w 8115300"/>
              <a:gd name="connsiteY33" fmla="*/ 2654458 h 5080226"/>
              <a:gd name="connsiteX34" fmla="*/ 4622800 w 8115300"/>
              <a:gd name="connsiteY34" fmla="*/ 2679858 h 5080226"/>
              <a:gd name="connsiteX35" fmla="*/ 4699000 w 8115300"/>
              <a:gd name="connsiteY35" fmla="*/ 2743358 h 5080226"/>
              <a:gd name="connsiteX36" fmla="*/ 4813300 w 8115300"/>
              <a:gd name="connsiteY36" fmla="*/ 2806858 h 5080226"/>
              <a:gd name="connsiteX37" fmla="*/ 4889500 w 8115300"/>
              <a:gd name="connsiteY37" fmla="*/ 2870358 h 5080226"/>
              <a:gd name="connsiteX38" fmla="*/ 4927600 w 8115300"/>
              <a:gd name="connsiteY38" fmla="*/ 2883058 h 5080226"/>
              <a:gd name="connsiteX39" fmla="*/ 4978400 w 8115300"/>
              <a:gd name="connsiteY39" fmla="*/ 2921158 h 5080226"/>
              <a:gd name="connsiteX40" fmla="*/ 5054600 w 8115300"/>
              <a:gd name="connsiteY40" fmla="*/ 2997358 h 5080226"/>
              <a:gd name="connsiteX41" fmla="*/ 5092700 w 8115300"/>
              <a:gd name="connsiteY41" fmla="*/ 3022758 h 5080226"/>
              <a:gd name="connsiteX42" fmla="*/ 5168900 w 8115300"/>
              <a:gd name="connsiteY42" fmla="*/ 3060858 h 5080226"/>
              <a:gd name="connsiteX43" fmla="*/ 5245100 w 8115300"/>
              <a:gd name="connsiteY43" fmla="*/ 3137058 h 5080226"/>
              <a:gd name="connsiteX44" fmla="*/ 5346700 w 8115300"/>
              <a:gd name="connsiteY44" fmla="*/ 3200558 h 5080226"/>
              <a:gd name="connsiteX45" fmla="*/ 5422900 w 8115300"/>
              <a:gd name="connsiteY45" fmla="*/ 3251358 h 5080226"/>
              <a:gd name="connsiteX46" fmla="*/ 5461000 w 8115300"/>
              <a:gd name="connsiteY46" fmla="*/ 3289458 h 5080226"/>
              <a:gd name="connsiteX47" fmla="*/ 5549900 w 8115300"/>
              <a:gd name="connsiteY47" fmla="*/ 3340258 h 5080226"/>
              <a:gd name="connsiteX48" fmla="*/ 5638800 w 8115300"/>
              <a:gd name="connsiteY48" fmla="*/ 3403758 h 5080226"/>
              <a:gd name="connsiteX49" fmla="*/ 5676900 w 8115300"/>
              <a:gd name="connsiteY49" fmla="*/ 3429158 h 5080226"/>
              <a:gd name="connsiteX50" fmla="*/ 5715000 w 8115300"/>
              <a:gd name="connsiteY50" fmla="*/ 3467258 h 5080226"/>
              <a:gd name="connsiteX51" fmla="*/ 5816600 w 8115300"/>
              <a:gd name="connsiteY51" fmla="*/ 3543458 h 5080226"/>
              <a:gd name="connsiteX52" fmla="*/ 5854700 w 8115300"/>
              <a:gd name="connsiteY52" fmla="*/ 3568858 h 5080226"/>
              <a:gd name="connsiteX53" fmla="*/ 5892800 w 8115300"/>
              <a:gd name="connsiteY53" fmla="*/ 3606958 h 5080226"/>
              <a:gd name="connsiteX54" fmla="*/ 5943600 w 8115300"/>
              <a:gd name="connsiteY54" fmla="*/ 3632358 h 5080226"/>
              <a:gd name="connsiteX55" fmla="*/ 6019800 w 8115300"/>
              <a:gd name="connsiteY55" fmla="*/ 3683158 h 5080226"/>
              <a:gd name="connsiteX56" fmla="*/ 6108700 w 8115300"/>
              <a:gd name="connsiteY56" fmla="*/ 3759358 h 5080226"/>
              <a:gd name="connsiteX57" fmla="*/ 6197600 w 8115300"/>
              <a:gd name="connsiteY57" fmla="*/ 3848258 h 5080226"/>
              <a:gd name="connsiteX58" fmla="*/ 6261100 w 8115300"/>
              <a:gd name="connsiteY58" fmla="*/ 3911758 h 5080226"/>
              <a:gd name="connsiteX59" fmla="*/ 6299200 w 8115300"/>
              <a:gd name="connsiteY59" fmla="*/ 3937158 h 5080226"/>
              <a:gd name="connsiteX60" fmla="*/ 6375400 w 8115300"/>
              <a:gd name="connsiteY60" fmla="*/ 4013358 h 5080226"/>
              <a:gd name="connsiteX61" fmla="*/ 6464300 w 8115300"/>
              <a:gd name="connsiteY61" fmla="*/ 4051458 h 5080226"/>
              <a:gd name="connsiteX62" fmla="*/ 6540500 w 8115300"/>
              <a:gd name="connsiteY62" fmla="*/ 4127658 h 5080226"/>
              <a:gd name="connsiteX63" fmla="*/ 6642100 w 8115300"/>
              <a:gd name="connsiteY63" fmla="*/ 4191158 h 5080226"/>
              <a:gd name="connsiteX64" fmla="*/ 6680200 w 8115300"/>
              <a:gd name="connsiteY64" fmla="*/ 4229258 h 5080226"/>
              <a:gd name="connsiteX65" fmla="*/ 6807200 w 8115300"/>
              <a:gd name="connsiteY65" fmla="*/ 4318158 h 5080226"/>
              <a:gd name="connsiteX66" fmla="*/ 6870700 w 8115300"/>
              <a:gd name="connsiteY66" fmla="*/ 4394358 h 5080226"/>
              <a:gd name="connsiteX67" fmla="*/ 6985000 w 8115300"/>
              <a:gd name="connsiteY67" fmla="*/ 4457858 h 5080226"/>
              <a:gd name="connsiteX68" fmla="*/ 7086600 w 8115300"/>
              <a:gd name="connsiteY68" fmla="*/ 4521358 h 5080226"/>
              <a:gd name="connsiteX69" fmla="*/ 7137400 w 8115300"/>
              <a:gd name="connsiteY69" fmla="*/ 4546758 h 5080226"/>
              <a:gd name="connsiteX70" fmla="*/ 7188200 w 8115300"/>
              <a:gd name="connsiteY70" fmla="*/ 4584858 h 5080226"/>
              <a:gd name="connsiteX71" fmla="*/ 7226300 w 8115300"/>
              <a:gd name="connsiteY71" fmla="*/ 4597558 h 5080226"/>
              <a:gd name="connsiteX72" fmla="*/ 7302500 w 8115300"/>
              <a:gd name="connsiteY72" fmla="*/ 4648358 h 5080226"/>
              <a:gd name="connsiteX73" fmla="*/ 7340600 w 8115300"/>
              <a:gd name="connsiteY73" fmla="*/ 4673758 h 5080226"/>
              <a:gd name="connsiteX74" fmla="*/ 7391400 w 8115300"/>
              <a:gd name="connsiteY74" fmla="*/ 4711858 h 5080226"/>
              <a:gd name="connsiteX75" fmla="*/ 7518400 w 8115300"/>
              <a:gd name="connsiteY75" fmla="*/ 4775358 h 5080226"/>
              <a:gd name="connsiteX76" fmla="*/ 7556500 w 8115300"/>
              <a:gd name="connsiteY76" fmla="*/ 4813458 h 5080226"/>
              <a:gd name="connsiteX77" fmla="*/ 7683500 w 8115300"/>
              <a:gd name="connsiteY77" fmla="*/ 4889658 h 5080226"/>
              <a:gd name="connsiteX78" fmla="*/ 7721600 w 8115300"/>
              <a:gd name="connsiteY78" fmla="*/ 4927758 h 5080226"/>
              <a:gd name="connsiteX79" fmla="*/ 7759700 w 8115300"/>
              <a:gd name="connsiteY79" fmla="*/ 4940458 h 5080226"/>
              <a:gd name="connsiteX80" fmla="*/ 7899400 w 8115300"/>
              <a:gd name="connsiteY80" fmla="*/ 5003958 h 5080226"/>
              <a:gd name="connsiteX81" fmla="*/ 8013700 w 8115300"/>
              <a:gd name="connsiteY81" fmla="*/ 5054758 h 5080226"/>
              <a:gd name="connsiteX82" fmla="*/ 8115300 w 8115300"/>
              <a:gd name="connsiteY82" fmla="*/ 5080158 h 5080226"/>
              <a:gd name="connsiteX0" fmla="*/ 0 w 8115300"/>
              <a:gd name="connsiteY0" fmla="*/ 63658 h 5080226"/>
              <a:gd name="connsiteX1" fmla="*/ 977900 w 8115300"/>
              <a:gd name="connsiteY1" fmla="*/ 101758 h 5080226"/>
              <a:gd name="connsiteX2" fmla="*/ 2679700 w 8115300"/>
              <a:gd name="connsiteY2" fmla="*/ 1333658 h 5080226"/>
              <a:gd name="connsiteX3" fmla="*/ 2794000 w 8115300"/>
              <a:gd name="connsiteY3" fmla="*/ 1409858 h 5080226"/>
              <a:gd name="connsiteX4" fmla="*/ 2882900 w 8115300"/>
              <a:gd name="connsiteY4" fmla="*/ 1473358 h 5080226"/>
              <a:gd name="connsiteX5" fmla="*/ 2921000 w 8115300"/>
              <a:gd name="connsiteY5" fmla="*/ 1511458 h 5080226"/>
              <a:gd name="connsiteX6" fmla="*/ 3022600 w 8115300"/>
              <a:gd name="connsiteY6" fmla="*/ 1562258 h 5080226"/>
              <a:gd name="connsiteX7" fmla="*/ 3098800 w 8115300"/>
              <a:gd name="connsiteY7" fmla="*/ 1613058 h 5080226"/>
              <a:gd name="connsiteX8" fmla="*/ 3149600 w 8115300"/>
              <a:gd name="connsiteY8" fmla="*/ 1638458 h 5080226"/>
              <a:gd name="connsiteX9" fmla="*/ 3225800 w 8115300"/>
              <a:gd name="connsiteY9" fmla="*/ 1689258 h 5080226"/>
              <a:gd name="connsiteX10" fmla="*/ 3314700 w 8115300"/>
              <a:gd name="connsiteY10" fmla="*/ 1752758 h 5080226"/>
              <a:gd name="connsiteX11" fmla="*/ 3378200 w 8115300"/>
              <a:gd name="connsiteY11" fmla="*/ 1790858 h 5080226"/>
              <a:gd name="connsiteX12" fmla="*/ 3416300 w 8115300"/>
              <a:gd name="connsiteY12" fmla="*/ 1816258 h 5080226"/>
              <a:gd name="connsiteX13" fmla="*/ 3479800 w 8115300"/>
              <a:gd name="connsiteY13" fmla="*/ 1828958 h 5080226"/>
              <a:gd name="connsiteX14" fmla="*/ 3581400 w 8115300"/>
              <a:gd name="connsiteY14" fmla="*/ 1905158 h 5080226"/>
              <a:gd name="connsiteX15" fmla="*/ 3619500 w 8115300"/>
              <a:gd name="connsiteY15" fmla="*/ 1943258 h 5080226"/>
              <a:gd name="connsiteX16" fmla="*/ 3670300 w 8115300"/>
              <a:gd name="connsiteY16" fmla="*/ 1968658 h 5080226"/>
              <a:gd name="connsiteX17" fmla="*/ 3746500 w 8115300"/>
              <a:gd name="connsiteY17" fmla="*/ 2044858 h 5080226"/>
              <a:gd name="connsiteX18" fmla="*/ 3784600 w 8115300"/>
              <a:gd name="connsiteY18" fmla="*/ 2082958 h 5080226"/>
              <a:gd name="connsiteX19" fmla="*/ 3848100 w 8115300"/>
              <a:gd name="connsiteY19" fmla="*/ 2121058 h 5080226"/>
              <a:gd name="connsiteX20" fmla="*/ 3898900 w 8115300"/>
              <a:gd name="connsiteY20" fmla="*/ 2159158 h 5080226"/>
              <a:gd name="connsiteX21" fmla="*/ 3987800 w 8115300"/>
              <a:gd name="connsiteY21" fmla="*/ 2209958 h 5080226"/>
              <a:gd name="connsiteX22" fmla="*/ 4038600 w 8115300"/>
              <a:gd name="connsiteY22" fmla="*/ 2248058 h 5080226"/>
              <a:gd name="connsiteX23" fmla="*/ 4102100 w 8115300"/>
              <a:gd name="connsiteY23" fmla="*/ 2286158 h 5080226"/>
              <a:gd name="connsiteX24" fmla="*/ 4216400 w 8115300"/>
              <a:gd name="connsiteY24" fmla="*/ 2375058 h 5080226"/>
              <a:gd name="connsiteX25" fmla="*/ 4241800 w 8115300"/>
              <a:gd name="connsiteY25" fmla="*/ 2413158 h 5080226"/>
              <a:gd name="connsiteX26" fmla="*/ 4279900 w 8115300"/>
              <a:gd name="connsiteY26" fmla="*/ 2438558 h 5080226"/>
              <a:gd name="connsiteX27" fmla="*/ 4330700 w 8115300"/>
              <a:gd name="connsiteY27" fmla="*/ 2476658 h 5080226"/>
              <a:gd name="connsiteX28" fmla="*/ 4368800 w 8115300"/>
              <a:gd name="connsiteY28" fmla="*/ 2514758 h 5080226"/>
              <a:gd name="connsiteX29" fmla="*/ 4432300 w 8115300"/>
              <a:gd name="connsiteY29" fmla="*/ 2527458 h 5080226"/>
              <a:gd name="connsiteX30" fmla="*/ 4508500 w 8115300"/>
              <a:gd name="connsiteY30" fmla="*/ 2590958 h 5080226"/>
              <a:gd name="connsiteX31" fmla="*/ 4546600 w 8115300"/>
              <a:gd name="connsiteY31" fmla="*/ 2616358 h 5080226"/>
              <a:gd name="connsiteX32" fmla="*/ 4584700 w 8115300"/>
              <a:gd name="connsiteY32" fmla="*/ 2654458 h 5080226"/>
              <a:gd name="connsiteX33" fmla="*/ 4622800 w 8115300"/>
              <a:gd name="connsiteY33" fmla="*/ 2679858 h 5080226"/>
              <a:gd name="connsiteX34" fmla="*/ 4699000 w 8115300"/>
              <a:gd name="connsiteY34" fmla="*/ 2743358 h 5080226"/>
              <a:gd name="connsiteX35" fmla="*/ 4813300 w 8115300"/>
              <a:gd name="connsiteY35" fmla="*/ 2806858 h 5080226"/>
              <a:gd name="connsiteX36" fmla="*/ 4889500 w 8115300"/>
              <a:gd name="connsiteY36" fmla="*/ 2870358 h 5080226"/>
              <a:gd name="connsiteX37" fmla="*/ 4927600 w 8115300"/>
              <a:gd name="connsiteY37" fmla="*/ 2883058 h 5080226"/>
              <a:gd name="connsiteX38" fmla="*/ 4978400 w 8115300"/>
              <a:gd name="connsiteY38" fmla="*/ 2921158 h 5080226"/>
              <a:gd name="connsiteX39" fmla="*/ 5054600 w 8115300"/>
              <a:gd name="connsiteY39" fmla="*/ 2997358 h 5080226"/>
              <a:gd name="connsiteX40" fmla="*/ 5092700 w 8115300"/>
              <a:gd name="connsiteY40" fmla="*/ 3022758 h 5080226"/>
              <a:gd name="connsiteX41" fmla="*/ 5168900 w 8115300"/>
              <a:gd name="connsiteY41" fmla="*/ 3060858 h 5080226"/>
              <a:gd name="connsiteX42" fmla="*/ 5245100 w 8115300"/>
              <a:gd name="connsiteY42" fmla="*/ 3137058 h 5080226"/>
              <a:gd name="connsiteX43" fmla="*/ 5346700 w 8115300"/>
              <a:gd name="connsiteY43" fmla="*/ 3200558 h 5080226"/>
              <a:gd name="connsiteX44" fmla="*/ 5422900 w 8115300"/>
              <a:gd name="connsiteY44" fmla="*/ 3251358 h 5080226"/>
              <a:gd name="connsiteX45" fmla="*/ 5461000 w 8115300"/>
              <a:gd name="connsiteY45" fmla="*/ 3289458 h 5080226"/>
              <a:gd name="connsiteX46" fmla="*/ 5549900 w 8115300"/>
              <a:gd name="connsiteY46" fmla="*/ 3340258 h 5080226"/>
              <a:gd name="connsiteX47" fmla="*/ 5638800 w 8115300"/>
              <a:gd name="connsiteY47" fmla="*/ 3403758 h 5080226"/>
              <a:gd name="connsiteX48" fmla="*/ 5676900 w 8115300"/>
              <a:gd name="connsiteY48" fmla="*/ 3429158 h 5080226"/>
              <a:gd name="connsiteX49" fmla="*/ 5715000 w 8115300"/>
              <a:gd name="connsiteY49" fmla="*/ 3467258 h 5080226"/>
              <a:gd name="connsiteX50" fmla="*/ 5816600 w 8115300"/>
              <a:gd name="connsiteY50" fmla="*/ 3543458 h 5080226"/>
              <a:gd name="connsiteX51" fmla="*/ 5854700 w 8115300"/>
              <a:gd name="connsiteY51" fmla="*/ 3568858 h 5080226"/>
              <a:gd name="connsiteX52" fmla="*/ 5892800 w 8115300"/>
              <a:gd name="connsiteY52" fmla="*/ 3606958 h 5080226"/>
              <a:gd name="connsiteX53" fmla="*/ 5943600 w 8115300"/>
              <a:gd name="connsiteY53" fmla="*/ 3632358 h 5080226"/>
              <a:gd name="connsiteX54" fmla="*/ 6019800 w 8115300"/>
              <a:gd name="connsiteY54" fmla="*/ 3683158 h 5080226"/>
              <a:gd name="connsiteX55" fmla="*/ 6108700 w 8115300"/>
              <a:gd name="connsiteY55" fmla="*/ 3759358 h 5080226"/>
              <a:gd name="connsiteX56" fmla="*/ 6197600 w 8115300"/>
              <a:gd name="connsiteY56" fmla="*/ 3848258 h 5080226"/>
              <a:gd name="connsiteX57" fmla="*/ 6261100 w 8115300"/>
              <a:gd name="connsiteY57" fmla="*/ 3911758 h 5080226"/>
              <a:gd name="connsiteX58" fmla="*/ 6299200 w 8115300"/>
              <a:gd name="connsiteY58" fmla="*/ 3937158 h 5080226"/>
              <a:gd name="connsiteX59" fmla="*/ 6375400 w 8115300"/>
              <a:gd name="connsiteY59" fmla="*/ 4013358 h 5080226"/>
              <a:gd name="connsiteX60" fmla="*/ 6464300 w 8115300"/>
              <a:gd name="connsiteY60" fmla="*/ 4051458 h 5080226"/>
              <a:gd name="connsiteX61" fmla="*/ 6540500 w 8115300"/>
              <a:gd name="connsiteY61" fmla="*/ 4127658 h 5080226"/>
              <a:gd name="connsiteX62" fmla="*/ 6642100 w 8115300"/>
              <a:gd name="connsiteY62" fmla="*/ 4191158 h 5080226"/>
              <a:gd name="connsiteX63" fmla="*/ 6680200 w 8115300"/>
              <a:gd name="connsiteY63" fmla="*/ 4229258 h 5080226"/>
              <a:gd name="connsiteX64" fmla="*/ 6807200 w 8115300"/>
              <a:gd name="connsiteY64" fmla="*/ 4318158 h 5080226"/>
              <a:gd name="connsiteX65" fmla="*/ 6870700 w 8115300"/>
              <a:gd name="connsiteY65" fmla="*/ 4394358 h 5080226"/>
              <a:gd name="connsiteX66" fmla="*/ 6985000 w 8115300"/>
              <a:gd name="connsiteY66" fmla="*/ 4457858 h 5080226"/>
              <a:gd name="connsiteX67" fmla="*/ 7086600 w 8115300"/>
              <a:gd name="connsiteY67" fmla="*/ 4521358 h 5080226"/>
              <a:gd name="connsiteX68" fmla="*/ 7137400 w 8115300"/>
              <a:gd name="connsiteY68" fmla="*/ 4546758 h 5080226"/>
              <a:gd name="connsiteX69" fmla="*/ 7188200 w 8115300"/>
              <a:gd name="connsiteY69" fmla="*/ 4584858 h 5080226"/>
              <a:gd name="connsiteX70" fmla="*/ 7226300 w 8115300"/>
              <a:gd name="connsiteY70" fmla="*/ 4597558 h 5080226"/>
              <a:gd name="connsiteX71" fmla="*/ 7302500 w 8115300"/>
              <a:gd name="connsiteY71" fmla="*/ 4648358 h 5080226"/>
              <a:gd name="connsiteX72" fmla="*/ 7340600 w 8115300"/>
              <a:gd name="connsiteY72" fmla="*/ 4673758 h 5080226"/>
              <a:gd name="connsiteX73" fmla="*/ 7391400 w 8115300"/>
              <a:gd name="connsiteY73" fmla="*/ 4711858 h 5080226"/>
              <a:gd name="connsiteX74" fmla="*/ 7518400 w 8115300"/>
              <a:gd name="connsiteY74" fmla="*/ 4775358 h 5080226"/>
              <a:gd name="connsiteX75" fmla="*/ 7556500 w 8115300"/>
              <a:gd name="connsiteY75" fmla="*/ 4813458 h 5080226"/>
              <a:gd name="connsiteX76" fmla="*/ 7683500 w 8115300"/>
              <a:gd name="connsiteY76" fmla="*/ 4889658 h 5080226"/>
              <a:gd name="connsiteX77" fmla="*/ 7721600 w 8115300"/>
              <a:gd name="connsiteY77" fmla="*/ 4927758 h 5080226"/>
              <a:gd name="connsiteX78" fmla="*/ 7759700 w 8115300"/>
              <a:gd name="connsiteY78" fmla="*/ 4940458 h 5080226"/>
              <a:gd name="connsiteX79" fmla="*/ 7899400 w 8115300"/>
              <a:gd name="connsiteY79" fmla="*/ 5003958 h 5080226"/>
              <a:gd name="connsiteX80" fmla="*/ 8013700 w 8115300"/>
              <a:gd name="connsiteY80" fmla="*/ 5054758 h 5080226"/>
              <a:gd name="connsiteX81" fmla="*/ 8115300 w 8115300"/>
              <a:gd name="connsiteY81" fmla="*/ 5080158 h 5080226"/>
              <a:gd name="connsiteX0" fmla="*/ 0 w 8115300"/>
              <a:gd name="connsiteY0" fmla="*/ 69264 h 5085832"/>
              <a:gd name="connsiteX1" fmla="*/ 977900 w 8115300"/>
              <a:gd name="connsiteY1" fmla="*/ 107364 h 5085832"/>
              <a:gd name="connsiteX2" fmla="*/ 2794000 w 8115300"/>
              <a:gd name="connsiteY2" fmla="*/ 1415464 h 5085832"/>
              <a:gd name="connsiteX3" fmla="*/ 2882900 w 8115300"/>
              <a:gd name="connsiteY3" fmla="*/ 1478964 h 5085832"/>
              <a:gd name="connsiteX4" fmla="*/ 2921000 w 8115300"/>
              <a:gd name="connsiteY4" fmla="*/ 1517064 h 5085832"/>
              <a:gd name="connsiteX5" fmla="*/ 3022600 w 8115300"/>
              <a:gd name="connsiteY5" fmla="*/ 1567864 h 5085832"/>
              <a:gd name="connsiteX6" fmla="*/ 3098800 w 8115300"/>
              <a:gd name="connsiteY6" fmla="*/ 1618664 h 5085832"/>
              <a:gd name="connsiteX7" fmla="*/ 3149600 w 8115300"/>
              <a:gd name="connsiteY7" fmla="*/ 1644064 h 5085832"/>
              <a:gd name="connsiteX8" fmla="*/ 3225800 w 8115300"/>
              <a:gd name="connsiteY8" fmla="*/ 1694864 h 5085832"/>
              <a:gd name="connsiteX9" fmla="*/ 3314700 w 8115300"/>
              <a:gd name="connsiteY9" fmla="*/ 1758364 h 5085832"/>
              <a:gd name="connsiteX10" fmla="*/ 3378200 w 8115300"/>
              <a:gd name="connsiteY10" fmla="*/ 1796464 h 5085832"/>
              <a:gd name="connsiteX11" fmla="*/ 3416300 w 8115300"/>
              <a:gd name="connsiteY11" fmla="*/ 1821864 h 5085832"/>
              <a:gd name="connsiteX12" fmla="*/ 3479800 w 8115300"/>
              <a:gd name="connsiteY12" fmla="*/ 1834564 h 5085832"/>
              <a:gd name="connsiteX13" fmla="*/ 3581400 w 8115300"/>
              <a:gd name="connsiteY13" fmla="*/ 1910764 h 5085832"/>
              <a:gd name="connsiteX14" fmla="*/ 3619500 w 8115300"/>
              <a:gd name="connsiteY14" fmla="*/ 1948864 h 5085832"/>
              <a:gd name="connsiteX15" fmla="*/ 3670300 w 8115300"/>
              <a:gd name="connsiteY15" fmla="*/ 1974264 h 5085832"/>
              <a:gd name="connsiteX16" fmla="*/ 3746500 w 8115300"/>
              <a:gd name="connsiteY16" fmla="*/ 2050464 h 5085832"/>
              <a:gd name="connsiteX17" fmla="*/ 3784600 w 8115300"/>
              <a:gd name="connsiteY17" fmla="*/ 2088564 h 5085832"/>
              <a:gd name="connsiteX18" fmla="*/ 3848100 w 8115300"/>
              <a:gd name="connsiteY18" fmla="*/ 2126664 h 5085832"/>
              <a:gd name="connsiteX19" fmla="*/ 3898900 w 8115300"/>
              <a:gd name="connsiteY19" fmla="*/ 2164764 h 5085832"/>
              <a:gd name="connsiteX20" fmla="*/ 3987800 w 8115300"/>
              <a:gd name="connsiteY20" fmla="*/ 2215564 h 5085832"/>
              <a:gd name="connsiteX21" fmla="*/ 4038600 w 8115300"/>
              <a:gd name="connsiteY21" fmla="*/ 2253664 h 5085832"/>
              <a:gd name="connsiteX22" fmla="*/ 4102100 w 8115300"/>
              <a:gd name="connsiteY22" fmla="*/ 2291764 h 5085832"/>
              <a:gd name="connsiteX23" fmla="*/ 4216400 w 8115300"/>
              <a:gd name="connsiteY23" fmla="*/ 2380664 h 5085832"/>
              <a:gd name="connsiteX24" fmla="*/ 4241800 w 8115300"/>
              <a:gd name="connsiteY24" fmla="*/ 2418764 h 5085832"/>
              <a:gd name="connsiteX25" fmla="*/ 4279900 w 8115300"/>
              <a:gd name="connsiteY25" fmla="*/ 2444164 h 5085832"/>
              <a:gd name="connsiteX26" fmla="*/ 4330700 w 8115300"/>
              <a:gd name="connsiteY26" fmla="*/ 2482264 h 5085832"/>
              <a:gd name="connsiteX27" fmla="*/ 4368800 w 8115300"/>
              <a:gd name="connsiteY27" fmla="*/ 2520364 h 5085832"/>
              <a:gd name="connsiteX28" fmla="*/ 4432300 w 8115300"/>
              <a:gd name="connsiteY28" fmla="*/ 2533064 h 5085832"/>
              <a:gd name="connsiteX29" fmla="*/ 4508500 w 8115300"/>
              <a:gd name="connsiteY29" fmla="*/ 2596564 h 5085832"/>
              <a:gd name="connsiteX30" fmla="*/ 4546600 w 8115300"/>
              <a:gd name="connsiteY30" fmla="*/ 2621964 h 5085832"/>
              <a:gd name="connsiteX31" fmla="*/ 4584700 w 8115300"/>
              <a:gd name="connsiteY31" fmla="*/ 2660064 h 5085832"/>
              <a:gd name="connsiteX32" fmla="*/ 4622800 w 8115300"/>
              <a:gd name="connsiteY32" fmla="*/ 2685464 h 5085832"/>
              <a:gd name="connsiteX33" fmla="*/ 4699000 w 8115300"/>
              <a:gd name="connsiteY33" fmla="*/ 2748964 h 5085832"/>
              <a:gd name="connsiteX34" fmla="*/ 4813300 w 8115300"/>
              <a:gd name="connsiteY34" fmla="*/ 2812464 h 5085832"/>
              <a:gd name="connsiteX35" fmla="*/ 4889500 w 8115300"/>
              <a:gd name="connsiteY35" fmla="*/ 2875964 h 5085832"/>
              <a:gd name="connsiteX36" fmla="*/ 4927600 w 8115300"/>
              <a:gd name="connsiteY36" fmla="*/ 2888664 h 5085832"/>
              <a:gd name="connsiteX37" fmla="*/ 4978400 w 8115300"/>
              <a:gd name="connsiteY37" fmla="*/ 2926764 h 5085832"/>
              <a:gd name="connsiteX38" fmla="*/ 5054600 w 8115300"/>
              <a:gd name="connsiteY38" fmla="*/ 3002964 h 5085832"/>
              <a:gd name="connsiteX39" fmla="*/ 5092700 w 8115300"/>
              <a:gd name="connsiteY39" fmla="*/ 3028364 h 5085832"/>
              <a:gd name="connsiteX40" fmla="*/ 5168900 w 8115300"/>
              <a:gd name="connsiteY40" fmla="*/ 3066464 h 5085832"/>
              <a:gd name="connsiteX41" fmla="*/ 5245100 w 8115300"/>
              <a:gd name="connsiteY41" fmla="*/ 3142664 h 5085832"/>
              <a:gd name="connsiteX42" fmla="*/ 5346700 w 8115300"/>
              <a:gd name="connsiteY42" fmla="*/ 3206164 h 5085832"/>
              <a:gd name="connsiteX43" fmla="*/ 5422900 w 8115300"/>
              <a:gd name="connsiteY43" fmla="*/ 3256964 h 5085832"/>
              <a:gd name="connsiteX44" fmla="*/ 5461000 w 8115300"/>
              <a:gd name="connsiteY44" fmla="*/ 3295064 h 5085832"/>
              <a:gd name="connsiteX45" fmla="*/ 5549900 w 8115300"/>
              <a:gd name="connsiteY45" fmla="*/ 3345864 h 5085832"/>
              <a:gd name="connsiteX46" fmla="*/ 5638800 w 8115300"/>
              <a:gd name="connsiteY46" fmla="*/ 3409364 h 5085832"/>
              <a:gd name="connsiteX47" fmla="*/ 5676900 w 8115300"/>
              <a:gd name="connsiteY47" fmla="*/ 3434764 h 5085832"/>
              <a:gd name="connsiteX48" fmla="*/ 5715000 w 8115300"/>
              <a:gd name="connsiteY48" fmla="*/ 3472864 h 5085832"/>
              <a:gd name="connsiteX49" fmla="*/ 5816600 w 8115300"/>
              <a:gd name="connsiteY49" fmla="*/ 3549064 h 5085832"/>
              <a:gd name="connsiteX50" fmla="*/ 5854700 w 8115300"/>
              <a:gd name="connsiteY50" fmla="*/ 3574464 h 5085832"/>
              <a:gd name="connsiteX51" fmla="*/ 5892800 w 8115300"/>
              <a:gd name="connsiteY51" fmla="*/ 3612564 h 5085832"/>
              <a:gd name="connsiteX52" fmla="*/ 5943600 w 8115300"/>
              <a:gd name="connsiteY52" fmla="*/ 3637964 h 5085832"/>
              <a:gd name="connsiteX53" fmla="*/ 6019800 w 8115300"/>
              <a:gd name="connsiteY53" fmla="*/ 3688764 h 5085832"/>
              <a:gd name="connsiteX54" fmla="*/ 6108700 w 8115300"/>
              <a:gd name="connsiteY54" fmla="*/ 3764964 h 5085832"/>
              <a:gd name="connsiteX55" fmla="*/ 6197600 w 8115300"/>
              <a:gd name="connsiteY55" fmla="*/ 3853864 h 5085832"/>
              <a:gd name="connsiteX56" fmla="*/ 6261100 w 8115300"/>
              <a:gd name="connsiteY56" fmla="*/ 3917364 h 5085832"/>
              <a:gd name="connsiteX57" fmla="*/ 6299200 w 8115300"/>
              <a:gd name="connsiteY57" fmla="*/ 3942764 h 5085832"/>
              <a:gd name="connsiteX58" fmla="*/ 6375400 w 8115300"/>
              <a:gd name="connsiteY58" fmla="*/ 4018964 h 5085832"/>
              <a:gd name="connsiteX59" fmla="*/ 6464300 w 8115300"/>
              <a:gd name="connsiteY59" fmla="*/ 4057064 h 5085832"/>
              <a:gd name="connsiteX60" fmla="*/ 6540500 w 8115300"/>
              <a:gd name="connsiteY60" fmla="*/ 4133264 h 5085832"/>
              <a:gd name="connsiteX61" fmla="*/ 6642100 w 8115300"/>
              <a:gd name="connsiteY61" fmla="*/ 4196764 h 5085832"/>
              <a:gd name="connsiteX62" fmla="*/ 6680200 w 8115300"/>
              <a:gd name="connsiteY62" fmla="*/ 4234864 h 5085832"/>
              <a:gd name="connsiteX63" fmla="*/ 6807200 w 8115300"/>
              <a:gd name="connsiteY63" fmla="*/ 4323764 h 5085832"/>
              <a:gd name="connsiteX64" fmla="*/ 6870700 w 8115300"/>
              <a:gd name="connsiteY64" fmla="*/ 4399964 h 5085832"/>
              <a:gd name="connsiteX65" fmla="*/ 6985000 w 8115300"/>
              <a:gd name="connsiteY65" fmla="*/ 4463464 h 5085832"/>
              <a:gd name="connsiteX66" fmla="*/ 7086600 w 8115300"/>
              <a:gd name="connsiteY66" fmla="*/ 4526964 h 5085832"/>
              <a:gd name="connsiteX67" fmla="*/ 7137400 w 8115300"/>
              <a:gd name="connsiteY67" fmla="*/ 4552364 h 5085832"/>
              <a:gd name="connsiteX68" fmla="*/ 7188200 w 8115300"/>
              <a:gd name="connsiteY68" fmla="*/ 4590464 h 5085832"/>
              <a:gd name="connsiteX69" fmla="*/ 7226300 w 8115300"/>
              <a:gd name="connsiteY69" fmla="*/ 4603164 h 5085832"/>
              <a:gd name="connsiteX70" fmla="*/ 7302500 w 8115300"/>
              <a:gd name="connsiteY70" fmla="*/ 4653964 h 5085832"/>
              <a:gd name="connsiteX71" fmla="*/ 7340600 w 8115300"/>
              <a:gd name="connsiteY71" fmla="*/ 4679364 h 5085832"/>
              <a:gd name="connsiteX72" fmla="*/ 7391400 w 8115300"/>
              <a:gd name="connsiteY72" fmla="*/ 4717464 h 5085832"/>
              <a:gd name="connsiteX73" fmla="*/ 7518400 w 8115300"/>
              <a:gd name="connsiteY73" fmla="*/ 4780964 h 5085832"/>
              <a:gd name="connsiteX74" fmla="*/ 7556500 w 8115300"/>
              <a:gd name="connsiteY74" fmla="*/ 4819064 h 5085832"/>
              <a:gd name="connsiteX75" fmla="*/ 7683500 w 8115300"/>
              <a:gd name="connsiteY75" fmla="*/ 4895264 h 5085832"/>
              <a:gd name="connsiteX76" fmla="*/ 7721600 w 8115300"/>
              <a:gd name="connsiteY76" fmla="*/ 4933364 h 5085832"/>
              <a:gd name="connsiteX77" fmla="*/ 7759700 w 8115300"/>
              <a:gd name="connsiteY77" fmla="*/ 4946064 h 5085832"/>
              <a:gd name="connsiteX78" fmla="*/ 7899400 w 8115300"/>
              <a:gd name="connsiteY78" fmla="*/ 5009564 h 5085832"/>
              <a:gd name="connsiteX79" fmla="*/ 8013700 w 8115300"/>
              <a:gd name="connsiteY79" fmla="*/ 5060364 h 5085832"/>
              <a:gd name="connsiteX80" fmla="*/ 8115300 w 8115300"/>
              <a:gd name="connsiteY80" fmla="*/ 5085764 h 5085832"/>
              <a:gd name="connsiteX0" fmla="*/ 0 w 8115300"/>
              <a:gd name="connsiteY0" fmla="*/ 73938 h 5090506"/>
              <a:gd name="connsiteX1" fmla="*/ 977900 w 8115300"/>
              <a:gd name="connsiteY1" fmla="*/ 112038 h 5090506"/>
              <a:gd name="connsiteX2" fmla="*/ 2882900 w 8115300"/>
              <a:gd name="connsiteY2" fmla="*/ 1483638 h 5090506"/>
              <a:gd name="connsiteX3" fmla="*/ 2921000 w 8115300"/>
              <a:gd name="connsiteY3" fmla="*/ 1521738 h 5090506"/>
              <a:gd name="connsiteX4" fmla="*/ 3022600 w 8115300"/>
              <a:gd name="connsiteY4" fmla="*/ 1572538 h 5090506"/>
              <a:gd name="connsiteX5" fmla="*/ 3098800 w 8115300"/>
              <a:gd name="connsiteY5" fmla="*/ 1623338 h 5090506"/>
              <a:gd name="connsiteX6" fmla="*/ 3149600 w 8115300"/>
              <a:gd name="connsiteY6" fmla="*/ 1648738 h 5090506"/>
              <a:gd name="connsiteX7" fmla="*/ 3225800 w 8115300"/>
              <a:gd name="connsiteY7" fmla="*/ 1699538 h 5090506"/>
              <a:gd name="connsiteX8" fmla="*/ 3314700 w 8115300"/>
              <a:gd name="connsiteY8" fmla="*/ 1763038 h 5090506"/>
              <a:gd name="connsiteX9" fmla="*/ 3378200 w 8115300"/>
              <a:gd name="connsiteY9" fmla="*/ 1801138 h 5090506"/>
              <a:gd name="connsiteX10" fmla="*/ 3416300 w 8115300"/>
              <a:gd name="connsiteY10" fmla="*/ 1826538 h 5090506"/>
              <a:gd name="connsiteX11" fmla="*/ 3479800 w 8115300"/>
              <a:gd name="connsiteY11" fmla="*/ 1839238 h 5090506"/>
              <a:gd name="connsiteX12" fmla="*/ 3581400 w 8115300"/>
              <a:gd name="connsiteY12" fmla="*/ 1915438 h 5090506"/>
              <a:gd name="connsiteX13" fmla="*/ 3619500 w 8115300"/>
              <a:gd name="connsiteY13" fmla="*/ 1953538 h 5090506"/>
              <a:gd name="connsiteX14" fmla="*/ 3670300 w 8115300"/>
              <a:gd name="connsiteY14" fmla="*/ 1978938 h 5090506"/>
              <a:gd name="connsiteX15" fmla="*/ 3746500 w 8115300"/>
              <a:gd name="connsiteY15" fmla="*/ 2055138 h 5090506"/>
              <a:gd name="connsiteX16" fmla="*/ 3784600 w 8115300"/>
              <a:gd name="connsiteY16" fmla="*/ 2093238 h 5090506"/>
              <a:gd name="connsiteX17" fmla="*/ 3848100 w 8115300"/>
              <a:gd name="connsiteY17" fmla="*/ 2131338 h 5090506"/>
              <a:gd name="connsiteX18" fmla="*/ 3898900 w 8115300"/>
              <a:gd name="connsiteY18" fmla="*/ 2169438 h 5090506"/>
              <a:gd name="connsiteX19" fmla="*/ 3987800 w 8115300"/>
              <a:gd name="connsiteY19" fmla="*/ 2220238 h 5090506"/>
              <a:gd name="connsiteX20" fmla="*/ 4038600 w 8115300"/>
              <a:gd name="connsiteY20" fmla="*/ 2258338 h 5090506"/>
              <a:gd name="connsiteX21" fmla="*/ 4102100 w 8115300"/>
              <a:gd name="connsiteY21" fmla="*/ 2296438 h 5090506"/>
              <a:gd name="connsiteX22" fmla="*/ 4216400 w 8115300"/>
              <a:gd name="connsiteY22" fmla="*/ 2385338 h 5090506"/>
              <a:gd name="connsiteX23" fmla="*/ 4241800 w 8115300"/>
              <a:gd name="connsiteY23" fmla="*/ 2423438 h 5090506"/>
              <a:gd name="connsiteX24" fmla="*/ 4279900 w 8115300"/>
              <a:gd name="connsiteY24" fmla="*/ 2448838 h 5090506"/>
              <a:gd name="connsiteX25" fmla="*/ 4330700 w 8115300"/>
              <a:gd name="connsiteY25" fmla="*/ 2486938 h 5090506"/>
              <a:gd name="connsiteX26" fmla="*/ 4368800 w 8115300"/>
              <a:gd name="connsiteY26" fmla="*/ 2525038 h 5090506"/>
              <a:gd name="connsiteX27" fmla="*/ 4432300 w 8115300"/>
              <a:gd name="connsiteY27" fmla="*/ 2537738 h 5090506"/>
              <a:gd name="connsiteX28" fmla="*/ 4508500 w 8115300"/>
              <a:gd name="connsiteY28" fmla="*/ 2601238 h 5090506"/>
              <a:gd name="connsiteX29" fmla="*/ 4546600 w 8115300"/>
              <a:gd name="connsiteY29" fmla="*/ 2626638 h 5090506"/>
              <a:gd name="connsiteX30" fmla="*/ 4584700 w 8115300"/>
              <a:gd name="connsiteY30" fmla="*/ 2664738 h 5090506"/>
              <a:gd name="connsiteX31" fmla="*/ 4622800 w 8115300"/>
              <a:gd name="connsiteY31" fmla="*/ 2690138 h 5090506"/>
              <a:gd name="connsiteX32" fmla="*/ 4699000 w 8115300"/>
              <a:gd name="connsiteY32" fmla="*/ 2753638 h 5090506"/>
              <a:gd name="connsiteX33" fmla="*/ 4813300 w 8115300"/>
              <a:gd name="connsiteY33" fmla="*/ 2817138 h 5090506"/>
              <a:gd name="connsiteX34" fmla="*/ 4889500 w 8115300"/>
              <a:gd name="connsiteY34" fmla="*/ 2880638 h 5090506"/>
              <a:gd name="connsiteX35" fmla="*/ 4927600 w 8115300"/>
              <a:gd name="connsiteY35" fmla="*/ 2893338 h 5090506"/>
              <a:gd name="connsiteX36" fmla="*/ 4978400 w 8115300"/>
              <a:gd name="connsiteY36" fmla="*/ 2931438 h 5090506"/>
              <a:gd name="connsiteX37" fmla="*/ 5054600 w 8115300"/>
              <a:gd name="connsiteY37" fmla="*/ 3007638 h 5090506"/>
              <a:gd name="connsiteX38" fmla="*/ 5092700 w 8115300"/>
              <a:gd name="connsiteY38" fmla="*/ 3033038 h 5090506"/>
              <a:gd name="connsiteX39" fmla="*/ 5168900 w 8115300"/>
              <a:gd name="connsiteY39" fmla="*/ 3071138 h 5090506"/>
              <a:gd name="connsiteX40" fmla="*/ 5245100 w 8115300"/>
              <a:gd name="connsiteY40" fmla="*/ 3147338 h 5090506"/>
              <a:gd name="connsiteX41" fmla="*/ 5346700 w 8115300"/>
              <a:gd name="connsiteY41" fmla="*/ 3210838 h 5090506"/>
              <a:gd name="connsiteX42" fmla="*/ 5422900 w 8115300"/>
              <a:gd name="connsiteY42" fmla="*/ 3261638 h 5090506"/>
              <a:gd name="connsiteX43" fmla="*/ 5461000 w 8115300"/>
              <a:gd name="connsiteY43" fmla="*/ 3299738 h 5090506"/>
              <a:gd name="connsiteX44" fmla="*/ 5549900 w 8115300"/>
              <a:gd name="connsiteY44" fmla="*/ 3350538 h 5090506"/>
              <a:gd name="connsiteX45" fmla="*/ 5638800 w 8115300"/>
              <a:gd name="connsiteY45" fmla="*/ 3414038 h 5090506"/>
              <a:gd name="connsiteX46" fmla="*/ 5676900 w 8115300"/>
              <a:gd name="connsiteY46" fmla="*/ 3439438 h 5090506"/>
              <a:gd name="connsiteX47" fmla="*/ 5715000 w 8115300"/>
              <a:gd name="connsiteY47" fmla="*/ 3477538 h 5090506"/>
              <a:gd name="connsiteX48" fmla="*/ 5816600 w 8115300"/>
              <a:gd name="connsiteY48" fmla="*/ 3553738 h 5090506"/>
              <a:gd name="connsiteX49" fmla="*/ 5854700 w 8115300"/>
              <a:gd name="connsiteY49" fmla="*/ 3579138 h 5090506"/>
              <a:gd name="connsiteX50" fmla="*/ 5892800 w 8115300"/>
              <a:gd name="connsiteY50" fmla="*/ 3617238 h 5090506"/>
              <a:gd name="connsiteX51" fmla="*/ 5943600 w 8115300"/>
              <a:gd name="connsiteY51" fmla="*/ 3642638 h 5090506"/>
              <a:gd name="connsiteX52" fmla="*/ 6019800 w 8115300"/>
              <a:gd name="connsiteY52" fmla="*/ 3693438 h 5090506"/>
              <a:gd name="connsiteX53" fmla="*/ 6108700 w 8115300"/>
              <a:gd name="connsiteY53" fmla="*/ 3769638 h 5090506"/>
              <a:gd name="connsiteX54" fmla="*/ 6197600 w 8115300"/>
              <a:gd name="connsiteY54" fmla="*/ 3858538 h 5090506"/>
              <a:gd name="connsiteX55" fmla="*/ 6261100 w 8115300"/>
              <a:gd name="connsiteY55" fmla="*/ 3922038 h 5090506"/>
              <a:gd name="connsiteX56" fmla="*/ 6299200 w 8115300"/>
              <a:gd name="connsiteY56" fmla="*/ 3947438 h 5090506"/>
              <a:gd name="connsiteX57" fmla="*/ 6375400 w 8115300"/>
              <a:gd name="connsiteY57" fmla="*/ 4023638 h 5090506"/>
              <a:gd name="connsiteX58" fmla="*/ 6464300 w 8115300"/>
              <a:gd name="connsiteY58" fmla="*/ 4061738 h 5090506"/>
              <a:gd name="connsiteX59" fmla="*/ 6540500 w 8115300"/>
              <a:gd name="connsiteY59" fmla="*/ 4137938 h 5090506"/>
              <a:gd name="connsiteX60" fmla="*/ 6642100 w 8115300"/>
              <a:gd name="connsiteY60" fmla="*/ 4201438 h 5090506"/>
              <a:gd name="connsiteX61" fmla="*/ 6680200 w 8115300"/>
              <a:gd name="connsiteY61" fmla="*/ 4239538 h 5090506"/>
              <a:gd name="connsiteX62" fmla="*/ 6807200 w 8115300"/>
              <a:gd name="connsiteY62" fmla="*/ 4328438 h 5090506"/>
              <a:gd name="connsiteX63" fmla="*/ 6870700 w 8115300"/>
              <a:gd name="connsiteY63" fmla="*/ 4404638 h 5090506"/>
              <a:gd name="connsiteX64" fmla="*/ 6985000 w 8115300"/>
              <a:gd name="connsiteY64" fmla="*/ 4468138 h 5090506"/>
              <a:gd name="connsiteX65" fmla="*/ 7086600 w 8115300"/>
              <a:gd name="connsiteY65" fmla="*/ 4531638 h 5090506"/>
              <a:gd name="connsiteX66" fmla="*/ 7137400 w 8115300"/>
              <a:gd name="connsiteY66" fmla="*/ 4557038 h 5090506"/>
              <a:gd name="connsiteX67" fmla="*/ 7188200 w 8115300"/>
              <a:gd name="connsiteY67" fmla="*/ 4595138 h 5090506"/>
              <a:gd name="connsiteX68" fmla="*/ 7226300 w 8115300"/>
              <a:gd name="connsiteY68" fmla="*/ 4607838 h 5090506"/>
              <a:gd name="connsiteX69" fmla="*/ 7302500 w 8115300"/>
              <a:gd name="connsiteY69" fmla="*/ 4658638 h 5090506"/>
              <a:gd name="connsiteX70" fmla="*/ 7340600 w 8115300"/>
              <a:gd name="connsiteY70" fmla="*/ 4684038 h 5090506"/>
              <a:gd name="connsiteX71" fmla="*/ 7391400 w 8115300"/>
              <a:gd name="connsiteY71" fmla="*/ 4722138 h 5090506"/>
              <a:gd name="connsiteX72" fmla="*/ 7518400 w 8115300"/>
              <a:gd name="connsiteY72" fmla="*/ 4785638 h 5090506"/>
              <a:gd name="connsiteX73" fmla="*/ 7556500 w 8115300"/>
              <a:gd name="connsiteY73" fmla="*/ 4823738 h 5090506"/>
              <a:gd name="connsiteX74" fmla="*/ 7683500 w 8115300"/>
              <a:gd name="connsiteY74" fmla="*/ 4899938 h 5090506"/>
              <a:gd name="connsiteX75" fmla="*/ 7721600 w 8115300"/>
              <a:gd name="connsiteY75" fmla="*/ 4938038 h 5090506"/>
              <a:gd name="connsiteX76" fmla="*/ 7759700 w 8115300"/>
              <a:gd name="connsiteY76" fmla="*/ 4950738 h 5090506"/>
              <a:gd name="connsiteX77" fmla="*/ 7899400 w 8115300"/>
              <a:gd name="connsiteY77" fmla="*/ 5014238 h 5090506"/>
              <a:gd name="connsiteX78" fmla="*/ 8013700 w 8115300"/>
              <a:gd name="connsiteY78" fmla="*/ 5065038 h 5090506"/>
              <a:gd name="connsiteX79" fmla="*/ 8115300 w 8115300"/>
              <a:gd name="connsiteY79" fmla="*/ 5090438 h 5090506"/>
              <a:gd name="connsiteX0" fmla="*/ 0 w 8115300"/>
              <a:gd name="connsiteY0" fmla="*/ 73938 h 5090506"/>
              <a:gd name="connsiteX1" fmla="*/ 977900 w 8115300"/>
              <a:gd name="connsiteY1" fmla="*/ 112038 h 5090506"/>
              <a:gd name="connsiteX2" fmla="*/ 2882900 w 8115300"/>
              <a:gd name="connsiteY2" fmla="*/ 1483638 h 5090506"/>
              <a:gd name="connsiteX3" fmla="*/ 3022600 w 8115300"/>
              <a:gd name="connsiteY3" fmla="*/ 1572538 h 5090506"/>
              <a:gd name="connsiteX4" fmla="*/ 3098800 w 8115300"/>
              <a:gd name="connsiteY4" fmla="*/ 1623338 h 5090506"/>
              <a:gd name="connsiteX5" fmla="*/ 3149600 w 8115300"/>
              <a:gd name="connsiteY5" fmla="*/ 1648738 h 5090506"/>
              <a:gd name="connsiteX6" fmla="*/ 3225800 w 8115300"/>
              <a:gd name="connsiteY6" fmla="*/ 1699538 h 5090506"/>
              <a:gd name="connsiteX7" fmla="*/ 3314700 w 8115300"/>
              <a:gd name="connsiteY7" fmla="*/ 1763038 h 5090506"/>
              <a:gd name="connsiteX8" fmla="*/ 3378200 w 8115300"/>
              <a:gd name="connsiteY8" fmla="*/ 1801138 h 5090506"/>
              <a:gd name="connsiteX9" fmla="*/ 3416300 w 8115300"/>
              <a:gd name="connsiteY9" fmla="*/ 1826538 h 5090506"/>
              <a:gd name="connsiteX10" fmla="*/ 3479800 w 8115300"/>
              <a:gd name="connsiteY10" fmla="*/ 1839238 h 5090506"/>
              <a:gd name="connsiteX11" fmla="*/ 3581400 w 8115300"/>
              <a:gd name="connsiteY11" fmla="*/ 1915438 h 5090506"/>
              <a:gd name="connsiteX12" fmla="*/ 3619500 w 8115300"/>
              <a:gd name="connsiteY12" fmla="*/ 1953538 h 5090506"/>
              <a:gd name="connsiteX13" fmla="*/ 3670300 w 8115300"/>
              <a:gd name="connsiteY13" fmla="*/ 1978938 h 5090506"/>
              <a:gd name="connsiteX14" fmla="*/ 3746500 w 8115300"/>
              <a:gd name="connsiteY14" fmla="*/ 2055138 h 5090506"/>
              <a:gd name="connsiteX15" fmla="*/ 3784600 w 8115300"/>
              <a:gd name="connsiteY15" fmla="*/ 2093238 h 5090506"/>
              <a:gd name="connsiteX16" fmla="*/ 3848100 w 8115300"/>
              <a:gd name="connsiteY16" fmla="*/ 2131338 h 5090506"/>
              <a:gd name="connsiteX17" fmla="*/ 3898900 w 8115300"/>
              <a:gd name="connsiteY17" fmla="*/ 2169438 h 5090506"/>
              <a:gd name="connsiteX18" fmla="*/ 3987800 w 8115300"/>
              <a:gd name="connsiteY18" fmla="*/ 2220238 h 5090506"/>
              <a:gd name="connsiteX19" fmla="*/ 4038600 w 8115300"/>
              <a:gd name="connsiteY19" fmla="*/ 2258338 h 5090506"/>
              <a:gd name="connsiteX20" fmla="*/ 4102100 w 8115300"/>
              <a:gd name="connsiteY20" fmla="*/ 2296438 h 5090506"/>
              <a:gd name="connsiteX21" fmla="*/ 4216400 w 8115300"/>
              <a:gd name="connsiteY21" fmla="*/ 2385338 h 5090506"/>
              <a:gd name="connsiteX22" fmla="*/ 4241800 w 8115300"/>
              <a:gd name="connsiteY22" fmla="*/ 2423438 h 5090506"/>
              <a:gd name="connsiteX23" fmla="*/ 4279900 w 8115300"/>
              <a:gd name="connsiteY23" fmla="*/ 2448838 h 5090506"/>
              <a:gd name="connsiteX24" fmla="*/ 4330700 w 8115300"/>
              <a:gd name="connsiteY24" fmla="*/ 2486938 h 5090506"/>
              <a:gd name="connsiteX25" fmla="*/ 4368800 w 8115300"/>
              <a:gd name="connsiteY25" fmla="*/ 2525038 h 5090506"/>
              <a:gd name="connsiteX26" fmla="*/ 4432300 w 8115300"/>
              <a:gd name="connsiteY26" fmla="*/ 2537738 h 5090506"/>
              <a:gd name="connsiteX27" fmla="*/ 4508500 w 8115300"/>
              <a:gd name="connsiteY27" fmla="*/ 2601238 h 5090506"/>
              <a:gd name="connsiteX28" fmla="*/ 4546600 w 8115300"/>
              <a:gd name="connsiteY28" fmla="*/ 2626638 h 5090506"/>
              <a:gd name="connsiteX29" fmla="*/ 4584700 w 8115300"/>
              <a:gd name="connsiteY29" fmla="*/ 2664738 h 5090506"/>
              <a:gd name="connsiteX30" fmla="*/ 4622800 w 8115300"/>
              <a:gd name="connsiteY30" fmla="*/ 2690138 h 5090506"/>
              <a:gd name="connsiteX31" fmla="*/ 4699000 w 8115300"/>
              <a:gd name="connsiteY31" fmla="*/ 2753638 h 5090506"/>
              <a:gd name="connsiteX32" fmla="*/ 4813300 w 8115300"/>
              <a:gd name="connsiteY32" fmla="*/ 2817138 h 5090506"/>
              <a:gd name="connsiteX33" fmla="*/ 4889500 w 8115300"/>
              <a:gd name="connsiteY33" fmla="*/ 2880638 h 5090506"/>
              <a:gd name="connsiteX34" fmla="*/ 4927600 w 8115300"/>
              <a:gd name="connsiteY34" fmla="*/ 2893338 h 5090506"/>
              <a:gd name="connsiteX35" fmla="*/ 4978400 w 8115300"/>
              <a:gd name="connsiteY35" fmla="*/ 2931438 h 5090506"/>
              <a:gd name="connsiteX36" fmla="*/ 5054600 w 8115300"/>
              <a:gd name="connsiteY36" fmla="*/ 3007638 h 5090506"/>
              <a:gd name="connsiteX37" fmla="*/ 5092700 w 8115300"/>
              <a:gd name="connsiteY37" fmla="*/ 3033038 h 5090506"/>
              <a:gd name="connsiteX38" fmla="*/ 5168900 w 8115300"/>
              <a:gd name="connsiteY38" fmla="*/ 3071138 h 5090506"/>
              <a:gd name="connsiteX39" fmla="*/ 5245100 w 8115300"/>
              <a:gd name="connsiteY39" fmla="*/ 3147338 h 5090506"/>
              <a:gd name="connsiteX40" fmla="*/ 5346700 w 8115300"/>
              <a:gd name="connsiteY40" fmla="*/ 3210838 h 5090506"/>
              <a:gd name="connsiteX41" fmla="*/ 5422900 w 8115300"/>
              <a:gd name="connsiteY41" fmla="*/ 3261638 h 5090506"/>
              <a:gd name="connsiteX42" fmla="*/ 5461000 w 8115300"/>
              <a:gd name="connsiteY42" fmla="*/ 3299738 h 5090506"/>
              <a:gd name="connsiteX43" fmla="*/ 5549900 w 8115300"/>
              <a:gd name="connsiteY43" fmla="*/ 3350538 h 5090506"/>
              <a:gd name="connsiteX44" fmla="*/ 5638800 w 8115300"/>
              <a:gd name="connsiteY44" fmla="*/ 3414038 h 5090506"/>
              <a:gd name="connsiteX45" fmla="*/ 5676900 w 8115300"/>
              <a:gd name="connsiteY45" fmla="*/ 3439438 h 5090506"/>
              <a:gd name="connsiteX46" fmla="*/ 5715000 w 8115300"/>
              <a:gd name="connsiteY46" fmla="*/ 3477538 h 5090506"/>
              <a:gd name="connsiteX47" fmla="*/ 5816600 w 8115300"/>
              <a:gd name="connsiteY47" fmla="*/ 3553738 h 5090506"/>
              <a:gd name="connsiteX48" fmla="*/ 5854700 w 8115300"/>
              <a:gd name="connsiteY48" fmla="*/ 3579138 h 5090506"/>
              <a:gd name="connsiteX49" fmla="*/ 5892800 w 8115300"/>
              <a:gd name="connsiteY49" fmla="*/ 3617238 h 5090506"/>
              <a:gd name="connsiteX50" fmla="*/ 5943600 w 8115300"/>
              <a:gd name="connsiteY50" fmla="*/ 3642638 h 5090506"/>
              <a:gd name="connsiteX51" fmla="*/ 6019800 w 8115300"/>
              <a:gd name="connsiteY51" fmla="*/ 3693438 h 5090506"/>
              <a:gd name="connsiteX52" fmla="*/ 6108700 w 8115300"/>
              <a:gd name="connsiteY52" fmla="*/ 3769638 h 5090506"/>
              <a:gd name="connsiteX53" fmla="*/ 6197600 w 8115300"/>
              <a:gd name="connsiteY53" fmla="*/ 3858538 h 5090506"/>
              <a:gd name="connsiteX54" fmla="*/ 6261100 w 8115300"/>
              <a:gd name="connsiteY54" fmla="*/ 3922038 h 5090506"/>
              <a:gd name="connsiteX55" fmla="*/ 6299200 w 8115300"/>
              <a:gd name="connsiteY55" fmla="*/ 3947438 h 5090506"/>
              <a:gd name="connsiteX56" fmla="*/ 6375400 w 8115300"/>
              <a:gd name="connsiteY56" fmla="*/ 4023638 h 5090506"/>
              <a:gd name="connsiteX57" fmla="*/ 6464300 w 8115300"/>
              <a:gd name="connsiteY57" fmla="*/ 4061738 h 5090506"/>
              <a:gd name="connsiteX58" fmla="*/ 6540500 w 8115300"/>
              <a:gd name="connsiteY58" fmla="*/ 4137938 h 5090506"/>
              <a:gd name="connsiteX59" fmla="*/ 6642100 w 8115300"/>
              <a:gd name="connsiteY59" fmla="*/ 4201438 h 5090506"/>
              <a:gd name="connsiteX60" fmla="*/ 6680200 w 8115300"/>
              <a:gd name="connsiteY60" fmla="*/ 4239538 h 5090506"/>
              <a:gd name="connsiteX61" fmla="*/ 6807200 w 8115300"/>
              <a:gd name="connsiteY61" fmla="*/ 4328438 h 5090506"/>
              <a:gd name="connsiteX62" fmla="*/ 6870700 w 8115300"/>
              <a:gd name="connsiteY62" fmla="*/ 4404638 h 5090506"/>
              <a:gd name="connsiteX63" fmla="*/ 6985000 w 8115300"/>
              <a:gd name="connsiteY63" fmla="*/ 4468138 h 5090506"/>
              <a:gd name="connsiteX64" fmla="*/ 7086600 w 8115300"/>
              <a:gd name="connsiteY64" fmla="*/ 4531638 h 5090506"/>
              <a:gd name="connsiteX65" fmla="*/ 7137400 w 8115300"/>
              <a:gd name="connsiteY65" fmla="*/ 4557038 h 5090506"/>
              <a:gd name="connsiteX66" fmla="*/ 7188200 w 8115300"/>
              <a:gd name="connsiteY66" fmla="*/ 4595138 h 5090506"/>
              <a:gd name="connsiteX67" fmla="*/ 7226300 w 8115300"/>
              <a:gd name="connsiteY67" fmla="*/ 4607838 h 5090506"/>
              <a:gd name="connsiteX68" fmla="*/ 7302500 w 8115300"/>
              <a:gd name="connsiteY68" fmla="*/ 4658638 h 5090506"/>
              <a:gd name="connsiteX69" fmla="*/ 7340600 w 8115300"/>
              <a:gd name="connsiteY69" fmla="*/ 4684038 h 5090506"/>
              <a:gd name="connsiteX70" fmla="*/ 7391400 w 8115300"/>
              <a:gd name="connsiteY70" fmla="*/ 4722138 h 5090506"/>
              <a:gd name="connsiteX71" fmla="*/ 7518400 w 8115300"/>
              <a:gd name="connsiteY71" fmla="*/ 4785638 h 5090506"/>
              <a:gd name="connsiteX72" fmla="*/ 7556500 w 8115300"/>
              <a:gd name="connsiteY72" fmla="*/ 4823738 h 5090506"/>
              <a:gd name="connsiteX73" fmla="*/ 7683500 w 8115300"/>
              <a:gd name="connsiteY73" fmla="*/ 4899938 h 5090506"/>
              <a:gd name="connsiteX74" fmla="*/ 7721600 w 8115300"/>
              <a:gd name="connsiteY74" fmla="*/ 4938038 h 5090506"/>
              <a:gd name="connsiteX75" fmla="*/ 7759700 w 8115300"/>
              <a:gd name="connsiteY75" fmla="*/ 4950738 h 5090506"/>
              <a:gd name="connsiteX76" fmla="*/ 7899400 w 8115300"/>
              <a:gd name="connsiteY76" fmla="*/ 5014238 h 5090506"/>
              <a:gd name="connsiteX77" fmla="*/ 8013700 w 8115300"/>
              <a:gd name="connsiteY77" fmla="*/ 5065038 h 5090506"/>
              <a:gd name="connsiteX78" fmla="*/ 8115300 w 8115300"/>
              <a:gd name="connsiteY78" fmla="*/ 5090438 h 5090506"/>
              <a:gd name="connsiteX0" fmla="*/ 0 w 8115300"/>
              <a:gd name="connsiteY0" fmla="*/ 80487 h 5097055"/>
              <a:gd name="connsiteX1" fmla="*/ 977900 w 8115300"/>
              <a:gd name="connsiteY1" fmla="*/ 118587 h 5097055"/>
              <a:gd name="connsiteX2" fmla="*/ 3022600 w 8115300"/>
              <a:gd name="connsiteY2" fmla="*/ 1579087 h 5097055"/>
              <a:gd name="connsiteX3" fmla="*/ 3098800 w 8115300"/>
              <a:gd name="connsiteY3" fmla="*/ 1629887 h 5097055"/>
              <a:gd name="connsiteX4" fmla="*/ 3149600 w 8115300"/>
              <a:gd name="connsiteY4" fmla="*/ 1655287 h 5097055"/>
              <a:gd name="connsiteX5" fmla="*/ 3225800 w 8115300"/>
              <a:gd name="connsiteY5" fmla="*/ 1706087 h 5097055"/>
              <a:gd name="connsiteX6" fmla="*/ 3314700 w 8115300"/>
              <a:gd name="connsiteY6" fmla="*/ 1769587 h 5097055"/>
              <a:gd name="connsiteX7" fmla="*/ 3378200 w 8115300"/>
              <a:gd name="connsiteY7" fmla="*/ 1807687 h 5097055"/>
              <a:gd name="connsiteX8" fmla="*/ 3416300 w 8115300"/>
              <a:gd name="connsiteY8" fmla="*/ 1833087 h 5097055"/>
              <a:gd name="connsiteX9" fmla="*/ 3479800 w 8115300"/>
              <a:gd name="connsiteY9" fmla="*/ 1845787 h 5097055"/>
              <a:gd name="connsiteX10" fmla="*/ 3581400 w 8115300"/>
              <a:gd name="connsiteY10" fmla="*/ 1921987 h 5097055"/>
              <a:gd name="connsiteX11" fmla="*/ 3619500 w 8115300"/>
              <a:gd name="connsiteY11" fmla="*/ 1960087 h 5097055"/>
              <a:gd name="connsiteX12" fmla="*/ 3670300 w 8115300"/>
              <a:gd name="connsiteY12" fmla="*/ 1985487 h 5097055"/>
              <a:gd name="connsiteX13" fmla="*/ 3746500 w 8115300"/>
              <a:gd name="connsiteY13" fmla="*/ 2061687 h 5097055"/>
              <a:gd name="connsiteX14" fmla="*/ 3784600 w 8115300"/>
              <a:gd name="connsiteY14" fmla="*/ 2099787 h 5097055"/>
              <a:gd name="connsiteX15" fmla="*/ 3848100 w 8115300"/>
              <a:gd name="connsiteY15" fmla="*/ 2137887 h 5097055"/>
              <a:gd name="connsiteX16" fmla="*/ 3898900 w 8115300"/>
              <a:gd name="connsiteY16" fmla="*/ 2175987 h 5097055"/>
              <a:gd name="connsiteX17" fmla="*/ 3987800 w 8115300"/>
              <a:gd name="connsiteY17" fmla="*/ 2226787 h 5097055"/>
              <a:gd name="connsiteX18" fmla="*/ 4038600 w 8115300"/>
              <a:gd name="connsiteY18" fmla="*/ 2264887 h 5097055"/>
              <a:gd name="connsiteX19" fmla="*/ 4102100 w 8115300"/>
              <a:gd name="connsiteY19" fmla="*/ 2302987 h 5097055"/>
              <a:gd name="connsiteX20" fmla="*/ 4216400 w 8115300"/>
              <a:gd name="connsiteY20" fmla="*/ 2391887 h 5097055"/>
              <a:gd name="connsiteX21" fmla="*/ 4241800 w 8115300"/>
              <a:gd name="connsiteY21" fmla="*/ 2429987 h 5097055"/>
              <a:gd name="connsiteX22" fmla="*/ 4279900 w 8115300"/>
              <a:gd name="connsiteY22" fmla="*/ 2455387 h 5097055"/>
              <a:gd name="connsiteX23" fmla="*/ 4330700 w 8115300"/>
              <a:gd name="connsiteY23" fmla="*/ 2493487 h 5097055"/>
              <a:gd name="connsiteX24" fmla="*/ 4368800 w 8115300"/>
              <a:gd name="connsiteY24" fmla="*/ 2531587 h 5097055"/>
              <a:gd name="connsiteX25" fmla="*/ 4432300 w 8115300"/>
              <a:gd name="connsiteY25" fmla="*/ 2544287 h 5097055"/>
              <a:gd name="connsiteX26" fmla="*/ 4508500 w 8115300"/>
              <a:gd name="connsiteY26" fmla="*/ 2607787 h 5097055"/>
              <a:gd name="connsiteX27" fmla="*/ 4546600 w 8115300"/>
              <a:gd name="connsiteY27" fmla="*/ 2633187 h 5097055"/>
              <a:gd name="connsiteX28" fmla="*/ 4584700 w 8115300"/>
              <a:gd name="connsiteY28" fmla="*/ 2671287 h 5097055"/>
              <a:gd name="connsiteX29" fmla="*/ 4622800 w 8115300"/>
              <a:gd name="connsiteY29" fmla="*/ 2696687 h 5097055"/>
              <a:gd name="connsiteX30" fmla="*/ 4699000 w 8115300"/>
              <a:gd name="connsiteY30" fmla="*/ 2760187 h 5097055"/>
              <a:gd name="connsiteX31" fmla="*/ 4813300 w 8115300"/>
              <a:gd name="connsiteY31" fmla="*/ 2823687 h 5097055"/>
              <a:gd name="connsiteX32" fmla="*/ 4889500 w 8115300"/>
              <a:gd name="connsiteY32" fmla="*/ 2887187 h 5097055"/>
              <a:gd name="connsiteX33" fmla="*/ 4927600 w 8115300"/>
              <a:gd name="connsiteY33" fmla="*/ 2899887 h 5097055"/>
              <a:gd name="connsiteX34" fmla="*/ 4978400 w 8115300"/>
              <a:gd name="connsiteY34" fmla="*/ 2937987 h 5097055"/>
              <a:gd name="connsiteX35" fmla="*/ 5054600 w 8115300"/>
              <a:gd name="connsiteY35" fmla="*/ 3014187 h 5097055"/>
              <a:gd name="connsiteX36" fmla="*/ 5092700 w 8115300"/>
              <a:gd name="connsiteY36" fmla="*/ 3039587 h 5097055"/>
              <a:gd name="connsiteX37" fmla="*/ 5168900 w 8115300"/>
              <a:gd name="connsiteY37" fmla="*/ 3077687 h 5097055"/>
              <a:gd name="connsiteX38" fmla="*/ 5245100 w 8115300"/>
              <a:gd name="connsiteY38" fmla="*/ 3153887 h 5097055"/>
              <a:gd name="connsiteX39" fmla="*/ 5346700 w 8115300"/>
              <a:gd name="connsiteY39" fmla="*/ 3217387 h 5097055"/>
              <a:gd name="connsiteX40" fmla="*/ 5422900 w 8115300"/>
              <a:gd name="connsiteY40" fmla="*/ 3268187 h 5097055"/>
              <a:gd name="connsiteX41" fmla="*/ 5461000 w 8115300"/>
              <a:gd name="connsiteY41" fmla="*/ 3306287 h 5097055"/>
              <a:gd name="connsiteX42" fmla="*/ 5549900 w 8115300"/>
              <a:gd name="connsiteY42" fmla="*/ 3357087 h 5097055"/>
              <a:gd name="connsiteX43" fmla="*/ 5638800 w 8115300"/>
              <a:gd name="connsiteY43" fmla="*/ 3420587 h 5097055"/>
              <a:gd name="connsiteX44" fmla="*/ 5676900 w 8115300"/>
              <a:gd name="connsiteY44" fmla="*/ 3445987 h 5097055"/>
              <a:gd name="connsiteX45" fmla="*/ 5715000 w 8115300"/>
              <a:gd name="connsiteY45" fmla="*/ 3484087 h 5097055"/>
              <a:gd name="connsiteX46" fmla="*/ 5816600 w 8115300"/>
              <a:gd name="connsiteY46" fmla="*/ 3560287 h 5097055"/>
              <a:gd name="connsiteX47" fmla="*/ 5854700 w 8115300"/>
              <a:gd name="connsiteY47" fmla="*/ 3585687 h 5097055"/>
              <a:gd name="connsiteX48" fmla="*/ 5892800 w 8115300"/>
              <a:gd name="connsiteY48" fmla="*/ 3623787 h 5097055"/>
              <a:gd name="connsiteX49" fmla="*/ 5943600 w 8115300"/>
              <a:gd name="connsiteY49" fmla="*/ 3649187 h 5097055"/>
              <a:gd name="connsiteX50" fmla="*/ 6019800 w 8115300"/>
              <a:gd name="connsiteY50" fmla="*/ 3699987 h 5097055"/>
              <a:gd name="connsiteX51" fmla="*/ 6108700 w 8115300"/>
              <a:gd name="connsiteY51" fmla="*/ 3776187 h 5097055"/>
              <a:gd name="connsiteX52" fmla="*/ 6197600 w 8115300"/>
              <a:gd name="connsiteY52" fmla="*/ 3865087 h 5097055"/>
              <a:gd name="connsiteX53" fmla="*/ 6261100 w 8115300"/>
              <a:gd name="connsiteY53" fmla="*/ 3928587 h 5097055"/>
              <a:gd name="connsiteX54" fmla="*/ 6299200 w 8115300"/>
              <a:gd name="connsiteY54" fmla="*/ 3953987 h 5097055"/>
              <a:gd name="connsiteX55" fmla="*/ 6375400 w 8115300"/>
              <a:gd name="connsiteY55" fmla="*/ 4030187 h 5097055"/>
              <a:gd name="connsiteX56" fmla="*/ 6464300 w 8115300"/>
              <a:gd name="connsiteY56" fmla="*/ 4068287 h 5097055"/>
              <a:gd name="connsiteX57" fmla="*/ 6540500 w 8115300"/>
              <a:gd name="connsiteY57" fmla="*/ 4144487 h 5097055"/>
              <a:gd name="connsiteX58" fmla="*/ 6642100 w 8115300"/>
              <a:gd name="connsiteY58" fmla="*/ 4207987 h 5097055"/>
              <a:gd name="connsiteX59" fmla="*/ 6680200 w 8115300"/>
              <a:gd name="connsiteY59" fmla="*/ 4246087 h 5097055"/>
              <a:gd name="connsiteX60" fmla="*/ 6807200 w 8115300"/>
              <a:gd name="connsiteY60" fmla="*/ 4334987 h 5097055"/>
              <a:gd name="connsiteX61" fmla="*/ 6870700 w 8115300"/>
              <a:gd name="connsiteY61" fmla="*/ 4411187 h 5097055"/>
              <a:gd name="connsiteX62" fmla="*/ 6985000 w 8115300"/>
              <a:gd name="connsiteY62" fmla="*/ 4474687 h 5097055"/>
              <a:gd name="connsiteX63" fmla="*/ 7086600 w 8115300"/>
              <a:gd name="connsiteY63" fmla="*/ 4538187 h 5097055"/>
              <a:gd name="connsiteX64" fmla="*/ 7137400 w 8115300"/>
              <a:gd name="connsiteY64" fmla="*/ 4563587 h 5097055"/>
              <a:gd name="connsiteX65" fmla="*/ 7188200 w 8115300"/>
              <a:gd name="connsiteY65" fmla="*/ 4601687 h 5097055"/>
              <a:gd name="connsiteX66" fmla="*/ 7226300 w 8115300"/>
              <a:gd name="connsiteY66" fmla="*/ 4614387 h 5097055"/>
              <a:gd name="connsiteX67" fmla="*/ 7302500 w 8115300"/>
              <a:gd name="connsiteY67" fmla="*/ 4665187 h 5097055"/>
              <a:gd name="connsiteX68" fmla="*/ 7340600 w 8115300"/>
              <a:gd name="connsiteY68" fmla="*/ 4690587 h 5097055"/>
              <a:gd name="connsiteX69" fmla="*/ 7391400 w 8115300"/>
              <a:gd name="connsiteY69" fmla="*/ 4728687 h 5097055"/>
              <a:gd name="connsiteX70" fmla="*/ 7518400 w 8115300"/>
              <a:gd name="connsiteY70" fmla="*/ 4792187 h 5097055"/>
              <a:gd name="connsiteX71" fmla="*/ 7556500 w 8115300"/>
              <a:gd name="connsiteY71" fmla="*/ 4830287 h 5097055"/>
              <a:gd name="connsiteX72" fmla="*/ 7683500 w 8115300"/>
              <a:gd name="connsiteY72" fmla="*/ 4906487 h 5097055"/>
              <a:gd name="connsiteX73" fmla="*/ 7721600 w 8115300"/>
              <a:gd name="connsiteY73" fmla="*/ 4944587 h 5097055"/>
              <a:gd name="connsiteX74" fmla="*/ 7759700 w 8115300"/>
              <a:gd name="connsiteY74" fmla="*/ 4957287 h 5097055"/>
              <a:gd name="connsiteX75" fmla="*/ 7899400 w 8115300"/>
              <a:gd name="connsiteY75" fmla="*/ 5020787 h 5097055"/>
              <a:gd name="connsiteX76" fmla="*/ 8013700 w 8115300"/>
              <a:gd name="connsiteY76" fmla="*/ 5071587 h 5097055"/>
              <a:gd name="connsiteX77" fmla="*/ 8115300 w 8115300"/>
              <a:gd name="connsiteY77" fmla="*/ 5096987 h 5097055"/>
              <a:gd name="connsiteX0" fmla="*/ 0 w 8115300"/>
              <a:gd name="connsiteY0" fmla="*/ 84231 h 5100799"/>
              <a:gd name="connsiteX1" fmla="*/ 977900 w 8115300"/>
              <a:gd name="connsiteY1" fmla="*/ 122331 h 5100799"/>
              <a:gd name="connsiteX2" fmla="*/ 3098800 w 8115300"/>
              <a:gd name="connsiteY2" fmla="*/ 1633631 h 5100799"/>
              <a:gd name="connsiteX3" fmla="*/ 3149600 w 8115300"/>
              <a:gd name="connsiteY3" fmla="*/ 1659031 h 5100799"/>
              <a:gd name="connsiteX4" fmla="*/ 3225800 w 8115300"/>
              <a:gd name="connsiteY4" fmla="*/ 1709831 h 5100799"/>
              <a:gd name="connsiteX5" fmla="*/ 3314700 w 8115300"/>
              <a:gd name="connsiteY5" fmla="*/ 1773331 h 5100799"/>
              <a:gd name="connsiteX6" fmla="*/ 3378200 w 8115300"/>
              <a:gd name="connsiteY6" fmla="*/ 1811431 h 5100799"/>
              <a:gd name="connsiteX7" fmla="*/ 3416300 w 8115300"/>
              <a:gd name="connsiteY7" fmla="*/ 1836831 h 5100799"/>
              <a:gd name="connsiteX8" fmla="*/ 3479800 w 8115300"/>
              <a:gd name="connsiteY8" fmla="*/ 1849531 h 5100799"/>
              <a:gd name="connsiteX9" fmla="*/ 3581400 w 8115300"/>
              <a:gd name="connsiteY9" fmla="*/ 1925731 h 5100799"/>
              <a:gd name="connsiteX10" fmla="*/ 3619500 w 8115300"/>
              <a:gd name="connsiteY10" fmla="*/ 1963831 h 5100799"/>
              <a:gd name="connsiteX11" fmla="*/ 3670300 w 8115300"/>
              <a:gd name="connsiteY11" fmla="*/ 1989231 h 5100799"/>
              <a:gd name="connsiteX12" fmla="*/ 3746500 w 8115300"/>
              <a:gd name="connsiteY12" fmla="*/ 2065431 h 5100799"/>
              <a:gd name="connsiteX13" fmla="*/ 3784600 w 8115300"/>
              <a:gd name="connsiteY13" fmla="*/ 2103531 h 5100799"/>
              <a:gd name="connsiteX14" fmla="*/ 3848100 w 8115300"/>
              <a:gd name="connsiteY14" fmla="*/ 2141631 h 5100799"/>
              <a:gd name="connsiteX15" fmla="*/ 3898900 w 8115300"/>
              <a:gd name="connsiteY15" fmla="*/ 2179731 h 5100799"/>
              <a:gd name="connsiteX16" fmla="*/ 3987800 w 8115300"/>
              <a:gd name="connsiteY16" fmla="*/ 2230531 h 5100799"/>
              <a:gd name="connsiteX17" fmla="*/ 4038600 w 8115300"/>
              <a:gd name="connsiteY17" fmla="*/ 2268631 h 5100799"/>
              <a:gd name="connsiteX18" fmla="*/ 4102100 w 8115300"/>
              <a:gd name="connsiteY18" fmla="*/ 2306731 h 5100799"/>
              <a:gd name="connsiteX19" fmla="*/ 4216400 w 8115300"/>
              <a:gd name="connsiteY19" fmla="*/ 2395631 h 5100799"/>
              <a:gd name="connsiteX20" fmla="*/ 4241800 w 8115300"/>
              <a:gd name="connsiteY20" fmla="*/ 2433731 h 5100799"/>
              <a:gd name="connsiteX21" fmla="*/ 4279900 w 8115300"/>
              <a:gd name="connsiteY21" fmla="*/ 2459131 h 5100799"/>
              <a:gd name="connsiteX22" fmla="*/ 4330700 w 8115300"/>
              <a:gd name="connsiteY22" fmla="*/ 2497231 h 5100799"/>
              <a:gd name="connsiteX23" fmla="*/ 4368800 w 8115300"/>
              <a:gd name="connsiteY23" fmla="*/ 2535331 h 5100799"/>
              <a:gd name="connsiteX24" fmla="*/ 4432300 w 8115300"/>
              <a:gd name="connsiteY24" fmla="*/ 2548031 h 5100799"/>
              <a:gd name="connsiteX25" fmla="*/ 4508500 w 8115300"/>
              <a:gd name="connsiteY25" fmla="*/ 2611531 h 5100799"/>
              <a:gd name="connsiteX26" fmla="*/ 4546600 w 8115300"/>
              <a:gd name="connsiteY26" fmla="*/ 2636931 h 5100799"/>
              <a:gd name="connsiteX27" fmla="*/ 4584700 w 8115300"/>
              <a:gd name="connsiteY27" fmla="*/ 2675031 h 5100799"/>
              <a:gd name="connsiteX28" fmla="*/ 4622800 w 8115300"/>
              <a:gd name="connsiteY28" fmla="*/ 2700431 h 5100799"/>
              <a:gd name="connsiteX29" fmla="*/ 4699000 w 8115300"/>
              <a:gd name="connsiteY29" fmla="*/ 2763931 h 5100799"/>
              <a:gd name="connsiteX30" fmla="*/ 4813300 w 8115300"/>
              <a:gd name="connsiteY30" fmla="*/ 2827431 h 5100799"/>
              <a:gd name="connsiteX31" fmla="*/ 4889500 w 8115300"/>
              <a:gd name="connsiteY31" fmla="*/ 2890931 h 5100799"/>
              <a:gd name="connsiteX32" fmla="*/ 4927600 w 8115300"/>
              <a:gd name="connsiteY32" fmla="*/ 2903631 h 5100799"/>
              <a:gd name="connsiteX33" fmla="*/ 4978400 w 8115300"/>
              <a:gd name="connsiteY33" fmla="*/ 2941731 h 5100799"/>
              <a:gd name="connsiteX34" fmla="*/ 5054600 w 8115300"/>
              <a:gd name="connsiteY34" fmla="*/ 3017931 h 5100799"/>
              <a:gd name="connsiteX35" fmla="*/ 5092700 w 8115300"/>
              <a:gd name="connsiteY35" fmla="*/ 3043331 h 5100799"/>
              <a:gd name="connsiteX36" fmla="*/ 5168900 w 8115300"/>
              <a:gd name="connsiteY36" fmla="*/ 3081431 h 5100799"/>
              <a:gd name="connsiteX37" fmla="*/ 5245100 w 8115300"/>
              <a:gd name="connsiteY37" fmla="*/ 3157631 h 5100799"/>
              <a:gd name="connsiteX38" fmla="*/ 5346700 w 8115300"/>
              <a:gd name="connsiteY38" fmla="*/ 3221131 h 5100799"/>
              <a:gd name="connsiteX39" fmla="*/ 5422900 w 8115300"/>
              <a:gd name="connsiteY39" fmla="*/ 3271931 h 5100799"/>
              <a:gd name="connsiteX40" fmla="*/ 5461000 w 8115300"/>
              <a:gd name="connsiteY40" fmla="*/ 3310031 h 5100799"/>
              <a:gd name="connsiteX41" fmla="*/ 5549900 w 8115300"/>
              <a:gd name="connsiteY41" fmla="*/ 3360831 h 5100799"/>
              <a:gd name="connsiteX42" fmla="*/ 5638800 w 8115300"/>
              <a:gd name="connsiteY42" fmla="*/ 3424331 h 5100799"/>
              <a:gd name="connsiteX43" fmla="*/ 5676900 w 8115300"/>
              <a:gd name="connsiteY43" fmla="*/ 3449731 h 5100799"/>
              <a:gd name="connsiteX44" fmla="*/ 5715000 w 8115300"/>
              <a:gd name="connsiteY44" fmla="*/ 3487831 h 5100799"/>
              <a:gd name="connsiteX45" fmla="*/ 5816600 w 8115300"/>
              <a:gd name="connsiteY45" fmla="*/ 3564031 h 5100799"/>
              <a:gd name="connsiteX46" fmla="*/ 5854700 w 8115300"/>
              <a:gd name="connsiteY46" fmla="*/ 3589431 h 5100799"/>
              <a:gd name="connsiteX47" fmla="*/ 5892800 w 8115300"/>
              <a:gd name="connsiteY47" fmla="*/ 3627531 h 5100799"/>
              <a:gd name="connsiteX48" fmla="*/ 5943600 w 8115300"/>
              <a:gd name="connsiteY48" fmla="*/ 3652931 h 5100799"/>
              <a:gd name="connsiteX49" fmla="*/ 6019800 w 8115300"/>
              <a:gd name="connsiteY49" fmla="*/ 3703731 h 5100799"/>
              <a:gd name="connsiteX50" fmla="*/ 6108700 w 8115300"/>
              <a:gd name="connsiteY50" fmla="*/ 3779931 h 5100799"/>
              <a:gd name="connsiteX51" fmla="*/ 6197600 w 8115300"/>
              <a:gd name="connsiteY51" fmla="*/ 3868831 h 5100799"/>
              <a:gd name="connsiteX52" fmla="*/ 6261100 w 8115300"/>
              <a:gd name="connsiteY52" fmla="*/ 3932331 h 5100799"/>
              <a:gd name="connsiteX53" fmla="*/ 6299200 w 8115300"/>
              <a:gd name="connsiteY53" fmla="*/ 3957731 h 5100799"/>
              <a:gd name="connsiteX54" fmla="*/ 6375400 w 8115300"/>
              <a:gd name="connsiteY54" fmla="*/ 4033931 h 5100799"/>
              <a:gd name="connsiteX55" fmla="*/ 6464300 w 8115300"/>
              <a:gd name="connsiteY55" fmla="*/ 4072031 h 5100799"/>
              <a:gd name="connsiteX56" fmla="*/ 6540500 w 8115300"/>
              <a:gd name="connsiteY56" fmla="*/ 4148231 h 5100799"/>
              <a:gd name="connsiteX57" fmla="*/ 6642100 w 8115300"/>
              <a:gd name="connsiteY57" fmla="*/ 4211731 h 5100799"/>
              <a:gd name="connsiteX58" fmla="*/ 6680200 w 8115300"/>
              <a:gd name="connsiteY58" fmla="*/ 4249831 h 5100799"/>
              <a:gd name="connsiteX59" fmla="*/ 6807200 w 8115300"/>
              <a:gd name="connsiteY59" fmla="*/ 4338731 h 5100799"/>
              <a:gd name="connsiteX60" fmla="*/ 6870700 w 8115300"/>
              <a:gd name="connsiteY60" fmla="*/ 4414931 h 5100799"/>
              <a:gd name="connsiteX61" fmla="*/ 6985000 w 8115300"/>
              <a:gd name="connsiteY61" fmla="*/ 4478431 h 5100799"/>
              <a:gd name="connsiteX62" fmla="*/ 7086600 w 8115300"/>
              <a:gd name="connsiteY62" fmla="*/ 4541931 h 5100799"/>
              <a:gd name="connsiteX63" fmla="*/ 7137400 w 8115300"/>
              <a:gd name="connsiteY63" fmla="*/ 4567331 h 5100799"/>
              <a:gd name="connsiteX64" fmla="*/ 7188200 w 8115300"/>
              <a:gd name="connsiteY64" fmla="*/ 4605431 h 5100799"/>
              <a:gd name="connsiteX65" fmla="*/ 7226300 w 8115300"/>
              <a:gd name="connsiteY65" fmla="*/ 4618131 h 5100799"/>
              <a:gd name="connsiteX66" fmla="*/ 7302500 w 8115300"/>
              <a:gd name="connsiteY66" fmla="*/ 4668931 h 5100799"/>
              <a:gd name="connsiteX67" fmla="*/ 7340600 w 8115300"/>
              <a:gd name="connsiteY67" fmla="*/ 4694331 h 5100799"/>
              <a:gd name="connsiteX68" fmla="*/ 7391400 w 8115300"/>
              <a:gd name="connsiteY68" fmla="*/ 4732431 h 5100799"/>
              <a:gd name="connsiteX69" fmla="*/ 7518400 w 8115300"/>
              <a:gd name="connsiteY69" fmla="*/ 4795931 h 5100799"/>
              <a:gd name="connsiteX70" fmla="*/ 7556500 w 8115300"/>
              <a:gd name="connsiteY70" fmla="*/ 4834031 h 5100799"/>
              <a:gd name="connsiteX71" fmla="*/ 7683500 w 8115300"/>
              <a:gd name="connsiteY71" fmla="*/ 4910231 h 5100799"/>
              <a:gd name="connsiteX72" fmla="*/ 7721600 w 8115300"/>
              <a:gd name="connsiteY72" fmla="*/ 4948331 h 5100799"/>
              <a:gd name="connsiteX73" fmla="*/ 7759700 w 8115300"/>
              <a:gd name="connsiteY73" fmla="*/ 4961031 h 5100799"/>
              <a:gd name="connsiteX74" fmla="*/ 7899400 w 8115300"/>
              <a:gd name="connsiteY74" fmla="*/ 5024531 h 5100799"/>
              <a:gd name="connsiteX75" fmla="*/ 8013700 w 8115300"/>
              <a:gd name="connsiteY75" fmla="*/ 5075331 h 5100799"/>
              <a:gd name="connsiteX76" fmla="*/ 8115300 w 8115300"/>
              <a:gd name="connsiteY76" fmla="*/ 5100731 h 5100799"/>
              <a:gd name="connsiteX0" fmla="*/ 0 w 8115300"/>
              <a:gd name="connsiteY0" fmla="*/ 84231 h 5100799"/>
              <a:gd name="connsiteX1" fmla="*/ 977900 w 8115300"/>
              <a:gd name="connsiteY1" fmla="*/ 122331 h 5100799"/>
              <a:gd name="connsiteX2" fmla="*/ 3098800 w 8115300"/>
              <a:gd name="connsiteY2" fmla="*/ 1633631 h 5100799"/>
              <a:gd name="connsiteX3" fmla="*/ 3225800 w 8115300"/>
              <a:gd name="connsiteY3" fmla="*/ 1709831 h 5100799"/>
              <a:gd name="connsiteX4" fmla="*/ 3314700 w 8115300"/>
              <a:gd name="connsiteY4" fmla="*/ 1773331 h 5100799"/>
              <a:gd name="connsiteX5" fmla="*/ 3378200 w 8115300"/>
              <a:gd name="connsiteY5" fmla="*/ 1811431 h 5100799"/>
              <a:gd name="connsiteX6" fmla="*/ 3416300 w 8115300"/>
              <a:gd name="connsiteY6" fmla="*/ 1836831 h 5100799"/>
              <a:gd name="connsiteX7" fmla="*/ 3479800 w 8115300"/>
              <a:gd name="connsiteY7" fmla="*/ 1849531 h 5100799"/>
              <a:gd name="connsiteX8" fmla="*/ 3581400 w 8115300"/>
              <a:gd name="connsiteY8" fmla="*/ 1925731 h 5100799"/>
              <a:gd name="connsiteX9" fmla="*/ 3619500 w 8115300"/>
              <a:gd name="connsiteY9" fmla="*/ 1963831 h 5100799"/>
              <a:gd name="connsiteX10" fmla="*/ 3670300 w 8115300"/>
              <a:gd name="connsiteY10" fmla="*/ 1989231 h 5100799"/>
              <a:gd name="connsiteX11" fmla="*/ 3746500 w 8115300"/>
              <a:gd name="connsiteY11" fmla="*/ 2065431 h 5100799"/>
              <a:gd name="connsiteX12" fmla="*/ 3784600 w 8115300"/>
              <a:gd name="connsiteY12" fmla="*/ 2103531 h 5100799"/>
              <a:gd name="connsiteX13" fmla="*/ 3848100 w 8115300"/>
              <a:gd name="connsiteY13" fmla="*/ 2141631 h 5100799"/>
              <a:gd name="connsiteX14" fmla="*/ 3898900 w 8115300"/>
              <a:gd name="connsiteY14" fmla="*/ 2179731 h 5100799"/>
              <a:gd name="connsiteX15" fmla="*/ 3987800 w 8115300"/>
              <a:gd name="connsiteY15" fmla="*/ 2230531 h 5100799"/>
              <a:gd name="connsiteX16" fmla="*/ 4038600 w 8115300"/>
              <a:gd name="connsiteY16" fmla="*/ 2268631 h 5100799"/>
              <a:gd name="connsiteX17" fmla="*/ 4102100 w 8115300"/>
              <a:gd name="connsiteY17" fmla="*/ 2306731 h 5100799"/>
              <a:gd name="connsiteX18" fmla="*/ 4216400 w 8115300"/>
              <a:gd name="connsiteY18" fmla="*/ 2395631 h 5100799"/>
              <a:gd name="connsiteX19" fmla="*/ 4241800 w 8115300"/>
              <a:gd name="connsiteY19" fmla="*/ 2433731 h 5100799"/>
              <a:gd name="connsiteX20" fmla="*/ 4279900 w 8115300"/>
              <a:gd name="connsiteY20" fmla="*/ 2459131 h 5100799"/>
              <a:gd name="connsiteX21" fmla="*/ 4330700 w 8115300"/>
              <a:gd name="connsiteY21" fmla="*/ 2497231 h 5100799"/>
              <a:gd name="connsiteX22" fmla="*/ 4368800 w 8115300"/>
              <a:gd name="connsiteY22" fmla="*/ 2535331 h 5100799"/>
              <a:gd name="connsiteX23" fmla="*/ 4432300 w 8115300"/>
              <a:gd name="connsiteY23" fmla="*/ 2548031 h 5100799"/>
              <a:gd name="connsiteX24" fmla="*/ 4508500 w 8115300"/>
              <a:gd name="connsiteY24" fmla="*/ 2611531 h 5100799"/>
              <a:gd name="connsiteX25" fmla="*/ 4546600 w 8115300"/>
              <a:gd name="connsiteY25" fmla="*/ 2636931 h 5100799"/>
              <a:gd name="connsiteX26" fmla="*/ 4584700 w 8115300"/>
              <a:gd name="connsiteY26" fmla="*/ 2675031 h 5100799"/>
              <a:gd name="connsiteX27" fmla="*/ 4622800 w 8115300"/>
              <a:gd name="connsiteY27" fmla="*/ 2700431 h 5100799"/>
              <a:gd name="connsiteX28" fmla="*/ 4699000 w 8115300"/>
              <a:gd name="connsiteY28" fmla="*/ 2763931 h 5100799"/>
              <a:gd name="connsiteX29" fmla="*/ 4813300 w 8115300"/>
              <a:gd name="connsiteY29" fmla="*/ 2827431 h 5100799"/>
              <a:gd name="connsiteX30" fmla="*/ 4889500 w 8115300"/>
              <a:gd name="connsiteY30" fmla="*/ 2890931 h 5100799"/>
              <a:gd name="connsiteX31" fmla="*/ 4927600 w 8115300"/>
              <a:gd name="connsiteY31" fmla="*/ 2903631 h 5100799"/>
              <a:gd name="connsiteX32" fmla="*/ 4978400 w 8115300"/>
              <a:gd name="connsiteY32" fmla="*/ 2941731 h 5100799"/>
              <a:gd name="connsiteX33" fmla="*/ 5054600 w 8115300"/>
              <a:gd name="connsiteY33" fmla="*/ 3017931 h 5100799"/>
              <a:gd name="connsiteX34" fmla="*/ 5092700 w 8115300"/>
              <a:gd name="connsiteY34" fmla="*/ 3043331 h 5100799"/>
              <a:gd name="connsiteX35" fmla="*/ 5168900 w 8115300"/>
              <a:gd name="connsiteY35" fmla="*/ 3081431 h 5100799"/>
              <a:gd name="connsiteX36" fmla="*/ 5245100 w 8115300"/>
              <a:gd name="connsiteY36" fmla="*/ 3157631 h 5100799"/>
              <a:gd name="connsiteX37" fmla="*/ 5346700 w 8115300"/>
              <a:gd name="connsiteY37" fmla="*/ 3221131 h 5100799"/>
              <a:gd name="connsiteX38" fmla="*/ 5422900 w 8115300"/>
              <a:gd name="connsiteY38" fmla="*/ 3271931 h 5100799"/>
              <a:gd name="connsiteX39" fmla="*/ 5461000 w 8115300"/>
              <a:gd name="connsiteY39" fmla="*/ 3310031 h 5100799"/>
              <a:gd name="connsiteX40" fmla="*/ 5549900 w 8115300"/>
              <a:gd name="connsiteY40" fmla="*/ 3360831 h 5100799"/>
              <a:gd name="connsiteX41" fmla="*/ 5638800 w 8115300"/>
              <a:gd name="connsiteY41" fmla="*/ 3424331 h 5100799"/>
              <a:gd name="connsiteX42" fmla="*/ 5676900 w 8115300"/>
              <a:gd name="connsiteY42" fmla="*/ 3449731 h 5100799"/>
              <a:gd name="connsiteX43" fmla="*/ 5715000 w 8115300"/>
              <a:gd name="connsiteY43" fmla="*/ 3487831 h 5100799"/>
              <a:gd name="connsiteX44" fmla="*/ 5816600 w 8115300"/>
              <a:gd name="connsiteY44" fmla="*/ 3564031 h 5100799"/>
              <a:gd name="connsiteX45" fmla="*/ 5854700 w 8115300"/>
              <a:gd name="connsiteY45" fmla="*/ 3589431 h 5100799"/>
              <a:gd name="connsiteX46" fmla="*/ 5892800 w 8115300"/>
              <a:gd name="connsiteY46" fmla="*/ 3627531 h 5100799"/>
              <a:gd name="connsiteX47" fmla="*/ 5943600 w 8115300"/>
              <a:gd name="connsiteY47" fmla="*/ 3652931 h 5100799"/>
              <a:gd name="connsiteX48" fmla="*/ 6019800 w 8115300"/>
              <a:gd name="connsiteY48" fmla="*/ 3703731 h 5100799"/>
              <a:gd name="connsiteX49" fmla="*/ 6108700 w 8115300"/>
              <a:gd name="connsiteY49" fmla="*/ 3779931 h 5100799"/>
              <a:gd name="connsiteX50" fmla="*/ 6197600 w 8115300"/>
              <a:gd name="connsiteY50" fmla="*/ 3868831 h 5100799"/>
              <a:gd name="connsiteX51" fmla="*/ 6261100 w 8115300"/>
              <a:gd name="connsiteY51" fmla="*/ 3932331 h 5100799"/>
              <a:gd name="connsiteX52" fmla="*/ 6299200 w 8115300"/>
              <a:gd name="connsiteY52" fmla="*/ 3957731 h 5100799"/>
              <a:gd name="connsiteX53" fmla="*/ 6375400 w 8115300"/>
              <a:gd name="connsiteY53" fmla="*/ 4033931 h 5100799"/>
              <a:gd name="connsiteX54" fmla="*/ 6464300 w 8115300"/>
              <a:gd name="connsiteY54" fmla="*/ 4072031 h 5100799"/>
              <a:gd name="connsiteX55" fmla="*/ 6540500 w 8115300"/>
              <a:gd name="connsiteY55" fmla="*/ 4148231 h 5100799"/>
              <a:gd name="connsiteX56" fmla="*/ 6642100 w 8115300"/>
              <a:gd name="connsiteY56" fmla="*/ 4211731 h 5100799"/>
              <a:gd name="connsiteX57" fmla="*/ 6680200 w 8115300"/>
              <a:gd name="connsiteY57" fmla="*/ 4249831 h 5100799"/>
              <a:gd name="connsiteX58" fmla="*/ 6807200 w 8115300"/>
              <a:gd name="connsiteY58" fmla="*/ 4338731 h 5100799"/>
              <a:gd name="connsiteX59" fmla="*/ 6870700 w 8115300"/>
              <a:gd name="connsiteY59" fmla="*/ 4414931 h 5100799"/>
              <a:gd name="connsiteX60" fmla="*/ 6985000 w 8115300"/>
              <a:gd name="connsiteY60" fmla="*/ 4478431 h 5100799"/>
              <a:gd name="connsiteX61" fmla="*/ 7086600 w 8115300"/>
              <a:gd name="connsiteY61" fmla="*/ 4541931 h 5100799"/>
              <a:gd name="connsiteX62" fmla="*/ 7137400 w 8115300"/>
              <a:gd name="connsiteY62" fmla="*/ 4567331 h 5100799"/>
              <a:gd name="connsiteX63" fmla="*/ 7188200 w 8115300"/>
              <a:gd name="connsiteY63" fmla="*/ 4605431 h 5100799"/>
              <a:gd name="connsiteX64" fmla="*/ 7226300 w 8115300"/>
              <a:gd name="connsiteY64" fmla="*/ 4618131 h 5100799"/>
              <a:gd name="connsiteX65" fmla="*/ 7302500 w 8115300"/>
              <a:gd name="connsiteY65" fmla="*/ 4668931 h 5100799"/>
              <a:gd name="connsiteX66" fmla="*/ 7340600 w 8115300"/>
              <a:gd name="connsiteY66" fmla="*/ 4694331 h 5100799"/>
              <a:gd name="connsiteX67" fmla="*/ 7391400 w 8115300"/>
              <a:gd name="connsiteY67" fmla="*/ 4732431 h 5100799"/>
              <a:gd name="connsiteX68" fmla="*/ 7518400 w 8115300"/>
              <a:gd name="connsiteY68" fmla="*/ 4795931 h 5100799"/>
              <a:gd name="connsiteX69" fmla="*/ 7556500 w 8115300"/>
              <a:gd name="connsiteY69" fmla="*/ 4834031 h 5100799"/>
              <a:gd name="connsiteX70" fmla="*/ 7683500 w 8115300"/>
              <a:gd name="connsiteY70" fmla="*/ 4910231 h 5100799"/>
              <a:gd name="connsiteX71" fmla="*/ 7721600 w 8115300"/>
              <a:gd name="connsiteY71" fmla="*/ 4948331 h 5100799"/>
              <a:gd name="connsiteX72" fmla="*/ 7759700 w 8115300"/>
              <a:gd name="connsiteY72" fmla="*/ 4961031 h 5100799"/>
              <a:gd name="connsiteX73" fmla="*/ 7899400 w 8115300"/>
              <a:gd name="connsiteY73" fmla="*/ 5024531 h 5100799"/>
              <a:gd name="connsiteX74" fmla="*/ 8013700 w 8115300"/>
              <a:gd name="connsiteY74" fmla="*/ 5075331 h 5100799"/>
              <a:gd name="connsiteX75" fmla="*/ 8115300 w 8115300"/>
              <a:gd name="connsiteY75" fmla="*/ 5100731 h 5100799"/>
              <a:gd name="connsiteX0" fmla="*/ 0 w 8115300"/>
              <a:gd name="connsiteY0" fmla="*/ 89850 h 5106418"/>
              <a:gd name="connsiteX1" fmla="*/ 977900 w 8115300"/>
              <a:gd name="connsiteY1" fmla="*/ 127950 h 5106418"/>
              <a:gd name="connsiteX2" fmla="*/ 3225800 w 8115300"/>
              <a:gd name="connsiteY2" fmla="*/ 1715450 h 5106418"/>
              <a:gd name="connsiteX3" fmla="*/ 3314700 w 8115300"/>
              <a:gd name="connsiteY3" fmla="*/ 1778950 h 5106418"/>
              <a:gd name="connsiteX4" fmla="*/ 3378200 w 8115300"/>
              <a:gd name="connsiteY4" fmla="*/ 1817050 h 5106418"/>
              <a:gd name="connsiteX5" fmla="*/ 3416300 w 8115300"/>
              <a:gd name="connsiteY5" fmla="*/ 1842450 h 5106418"/>
              <a:gd name="connsiteX6" fmla="*/ 3479800 w 8115300"/>
              <a:gd name="connsiteY6" fmla="*/ 1855150 h 5106418"/>
              <a:gd name="connsiteX7" fmla="*/ 3581400 w 8115300"/>
              <a:gd name="connsiteY7" fmla="*/ 1931350 h 5106418"/>
              <a:gd name="connsiteX8" fmla="*/ 3619500 w 8115300"/>
              <a:gd name="connsiteY8" fmla="*/ 1969450 h 5106418"/>
              <a:gd name="connsiteX9" fmla="*/ 3670300 w 8115300"/>
              <a:gd name="connsiteY9" fmla="*/ 1994850 h 5106418"/>
              <a:gd name="connsiteX10" fmla="*/ 3746500 w 8115300"/>
              <a:gd name="connsiteY10" fmla="*/ 2071050 h 5106418"/>
              <a:gd name="connsiteX11" fmla="*/ 3784600 w 8115300"/>
              <a:gd name="connsiteY11" fmla="*/ 2109150 h 5106418"/>
              <a:gd name="connsiteX12" fmla="*/ 3848100 w 8115300"/>
              <a:gd name="connsiteY12" fmla="*/ 2147250 h 5106418"/>
              <a:gd name="connsiteX13" fmla="*/ 3898900 w 8115300"/>
              <a:gd name="connsiteY13" fmla="*/ 2185350 h 5106418"/>
              <a:gd name="connsiteX14" fmla="*/ 3987800 w 8115300"/>
              <a:gd name="connsiteY14" fmla="*/ 2236150 h 5106418"/>
              <a:gd name="connsiteX15" fmla="*/ 4038600 w 8115300"/>
              <a:gd name="connsiteY15" fmla="*/ 2274250 h 5106418"/>
              <a:gd name="connsiteX16" fmla="*/ 4102100 w 8115300"/>
              <a:gd name="connsiteY16" fmla="*/ 2312350 h 5106418"/>
              <a:gd name="connsiteX17" fmla="*/ 4216400 w 8115300"/>
              <a:gd name="connsiteY17" fmla="*/ 2401250 h 5106418"/>
              <a:gd name="connsiteX18" fmla="*/ 4241800 w 8115300"/>
              <a:gd name="connsiteY18" fmla="*/ 2439350 h 5106418"/>
              <a:gd name="connsiteX19" fmla="*/ 4279900 w 8115300"/>
              <a:gd name="connsiteY19" fmla="*/ 2464750 h 5106418"/>
              <a:gd name="connsiteX20" fmla="*/ 4330700 w 8115300"/>
              <a:gd name="connsiteY20" fmla="*/ 2502850 h 5106418"/>
              <a:gd name="connsiteX21" fmla="*/ 4368800 w 8115300"/>
              <a:gd name="connsiteY21" fmla="*/ 2540950 h 5106418"/>
              <a:gd name="connsiteX22" fmla="*/ 4432300 w 8115300"/>
              <a:gd name="connsiteY22" fmla="*/ 2553650 h 5106418"/>
              <a:gd name="connsiteX23" fmla="*/ 4508500 w 8115300"/>
              <a:gd name="connsiteY23" fmla="*/ 2617150 h 5106418"/>
              <a:gd name="connsiteX24" fmla="*/ 4546600 w 8115300"/>
              <a:gd name="connsiteY24" fmla="*/ 2642550 h 5106418"/>
              <a:gd name="connsiteX25" fmla="*/ 4584700 w 8115300"/>
              <a:gd name="connsiteY25" fmla="*/ 2680650 h 5106418"/>
              <a:gd name="connsiteX26" fmla="*/ 4622800 w 8115300"/>
              <a:gd name="connsiteY26" fmla="*/ 2706050 h 5106418"/>
              <a:gd name="connsiteX27" fmla="*/ 4699000 w 8115300"/>
              <a:gd name="connsiteY27" fmla="*/ 2769550 h 5106418"/>
              <a:gd name="connsiteX28" fmla="*/ 4813300 w 8115300"/>
              <a:gd name="connsiteY28" fmla="*/ 2833050 h 5106418"/>
              <a:gd name="connsiteX29" fmla="*/ 4889500 w 8115300"/>
              <a:gd name="connsiteY29" fmla="*/ 2896550 h 5106418"/>
              <a:gd name="connsiteX30" fmla="*/ 4927600 w 8115300"/>
              <a:gd name="connsiteY30" fmla="*/ 2909250 h 5106418"/>
              <a:gd name="connsiteX31" fmla="*/ 4978400 w 8115300"/>
              <a:gd name="connsiteY31" fmla="*/ 2947350 h 5106418"/>
              <a:gd name="connsiteX32" fmla="*/ 5054600 w 8115300"/>
              <a:gd name="connsiteY32" fmla="*/ 3023550 h 5106418"/>
              <a:gd name="connsiteX33" fmla="*/ 5092700 w 8115300"/>
              <a:gd name="connsiteY33" fmla="*/ 3048950 h 5106418"/>
              <a:gd name="connsiteX34" fmla="*/ 5168900 w 8115300"/>
              <a:gd name="connsiteY34" fmla="*/ 3087050 h 5106418"/>
              <a:gd name="connsiteX35" fmla="*/ 5245100 w 8115300"/>
              <a:gd name="connsiteY35" fmla="*/ 3163250 h 5106418"/>
              <a:gd name="connsiteX36" fmla="*/ 5346700 w 8115300"/>
              <a:gd name="connsiteY36" fmla="*/ 3226750 h 5106418"/>
              <a:gd name="connsiteX37" fmla="*/ 5422900 w 8115300"/>
              <a:gd name="connsiteY37" fmla="*/ 3277550 h 5106418"/>
              <a:gd name="connsiteX38" fmla="*/ 5461000 w 8115300"/>
              <a:gd name="connsiteY38" fmla="*/ 3315650 h 5106418"/>
              <a:gd name="connsiteX39" fmla="*/ 5549900 w 8115300"/>
              <a:gd name="connsiteY39" fmla="*/ 3366450 h 5106418"/>
              <a:gd name="connsiteX40" fmla="*/ 5638800 w 8115300"/>
              <a:gd name="connsiteY40" fmla="*/ 3429950 h 5106418"/>
              <a:gd name="connsiteX41" fmla="*/ 5676900 w 8115300"/>
              <a:gd name="connsiteY41" fmla="*/ 3455350 h 5106418"/>
              <a:gd name="connsiteX42" fmla="*/ 5715000 w 8115300"/>
              <a:gd name="connsiteY42" fmla="*/ 3493450 h 5106418"/>
              <a:gd name="connsiteX43" fmla="*/ 5816600 w 8115300"/>
              <a:gd name="connsiteY43" fmla="*/ 3569650 h 5106418"/>
              <a:gd name="connsiteX44" fmla="*/ 5854700 w 8115300"/>
              <a:gd name="connsiteY44" fmla="*/ 3595050 h 5106418"/>
              <a:gd name="connsiteX45" fmla="*/ 5892800 w 8115300"/>
              <a:gd name="connsiteY45" fmla="*/ 3633150 h 5106418"/>
              <a:gd name="connsiteX46" fmla="*/ 5943600 w 8115300"/>
              <a:gd name="connsiteY46" fmla="*/ 3658550 h 5106418"/>
              <a:gd name="connsiteX47" fmla="*/ 6019800 w 8115300"/>
              <a:gd name="connsiteY47" fmla="*/ 3709350 h 5106418"/>
              <a:gd name="connsiteX48" fmla="*/ 6108700 w 8115300"/>
              <a:gd name="connsiteY48" fmla="*/ 3785550 h 5106418"/>
              <a:gd name="connsiteX49" fmla="*/ 6197600 w 8115300"/>
              <a:gd name="connsiteY49" fmla="*/ 3874450 h 5106418"/>
              <a:gd name="connsiteX50" fmla="*/ 6261100 w 8115300"/>
              <a:gd name="connsiteY50" fmla="*/ 3937950 h 5106418"/>
              <a:gd name="connsiteX51" fmla="*/ 6299200 w 8115300"/>
              <a:gd name="connsiteY51" fmla="*/ 3963350 h 5106418"/>
              <a:gd name="connsiteX52" fmla="*/ 6375400 w 8115300"/>
              <a:gd name="connsiteY52" fmla="*/ 4039550 h 5106418"/>
              <a:gd name="connsiteX53" fmla="*/ 6464300 w 8115300"/>
              <a:gd name="connsiteY53" fmla="*/ 4077650 h 5106418"/>
              <a:gd name="connsiteX54" fmla="*/ 6540500 w 8115300"/>
              <a:gd name="connsiteY54" fmla="*/ 4153850 h 5106418"/>
              <a:gd name="connsiteX55" fmla="*/ 6642100 w 8115300"/>
              <a:gd name="connsiteY55" fmla="*/ 4217350 h 5106418"/>
              <a:gd name="connsiteX56" fmla="*/ 6680200 w 8115300"/>
              <a:gd name="connsiteY56" fmla="*/ 4255450 h 5106418"/>
              <a:gd name="connsiteX57" fmla="*/ 6807200 w 8115300"/>
              <a:gd name="connsiteY57" fmla="*/ 4344350 h 5106418"/>
              <a:gd name="connsiteX58" fmla="*/ 6870700 w 8115300"/>
              <a:gd name="connsiteY58" fmla="*/ 4420550 h 5106418"/>
              <a:gd name="connsiteX59" fmla="*/ 6985000 w 8115300"/>
              <a:gd name="connsiteY59" fmla="*/ 4484050 h 5106418"/>
              <a:gd name="connsiteX60" fmla="*/ 7086600 w 8115300"/>
              <a:gd name="connsiteY60" fmla="*/ 4547550 h 5106418"/>
              <a:gd name="connsiteX61" fmla="*/ 7137400 w 8115300"/>
              <a:gd name="connsiteY61" fmla="*/ 4572950 h 5106418"/>
              <a:gd name="connsiteX62" fmla="*/ 7188200 w 8115300"/>
              <a:gd name="connsiteY62" fmla="*/ 4611050 h 5106418"/>
              <a:gd name="connsiteX63" fmla="*/ 7226300 w 8115300"/>
              <a:gd name="connsiteY63" fmla="*/ 4623750 h 5106418"/>
              <a:gd name="connsiteX64" fmla="*/ 7302500 w 8115300"/>
              <a:gd name="connsiteY64" fmla="*/ 4674550 h 5106418"/>
              <a:gd name="connsiteX65" fmla="*/ 7340600 w 8115300"/>
              <a:gd name="connsiteY65" fmla="*/ 4699950 h 5106418"/>
              <a:gd name="connsiteX66" fmla="*/ 7391400 w 8115300"/>
              <a:gd name="connsiteY66" fmla="*/ 4738050 h 5106418"/>
              <a:gd name="connsiteX67" fmla="*/ 7518400 w 8115300"/>
              <a:gd name="connsiteY67" fmla="*/ 4801550 h 5106418"/>
              <a:gd name="connsiteX68" fmla="*/ 7556500 w 8115300"/>
              <a:gd name="connsiteY68" fmla="*/ 4839650 h 5106418"/>
              <a:gd name="connsiteX69" fmla="*/ 7683500 w 8115300"/>
              <a:gd name="connsiteY69" fmla="*/ 4915850 h 5106418"/>
              <a:gd name="connsiteX70" fmla="*/ 7721600 w 8115300"/>
              <a:gd name="connsiteY70" fmla="*/ 4953950 h 5106418"/>
              <a:gd name="connsiteX71" fmla="*/ 7759700 w 8115300"/>
              <a:gd name="connsiteY71" fmla="*/ 4966650 h 5106418"/>
              <a:gd name="connsiteX72" fmla="*/ 7899400 w 8115300"/>
              <a:gd name="connsiteY72" fmla="*/ 5030150 h 5106418"/>
              <a:gd name="connsiteX73" fmla="*/ 8013700 w 8115300"/>
              <a:gd name="connsiteY73" fmla="*/ 5080950 h 5106418"/>
              <a:gd name="connsiteX74" fmla="*/ 8115300 w 8115300"/>
              <a:gd name="connsiteY74" fmla="*/ 5106350 h 5106418"/>
              <a:gd name="connsiteX0" fmla="*/ 0 w 8115300"/>
              <a:gd name="connsiteY0" fmla="*/ 94535 h 5111103"/>
              <a:gd name="connsiteX1" fmla="*/ 977900 w 8115300"/>
              <a:gd name="connsiteY1" fmla="*/ 132635 h 5111103"/>
              <a:gd name="connsiteX2" fmla="*/ 3314700 w 8115300"/>
              <a:gd name="connsiteY2" fmla="*/ 1783635 h 5111103"/>
              <a:gd name="connsiteX3" fmla="*/ 3378200 w 8115300"/>
              <a:gd name="connsiteY3" fmla="*/ 1821735 h 5111103"/>
              <a:gd name="connsiteX4" fmla="*/ 3416300 w 8115300"/>
              <a:gd name="connsiteY4" fmla="*/ 1847135 h 5111103"/>
              <a:gd name="connsiteX5" fmla="*/ 3479800 w 8115300"/>
              <a:gd name="connsiteY5" fmla="*/ 1859835 h 5111103"/>
              <a:gd name="connsiteX6" fmla="*/ 3581400 w 8115300"/>
              <a:gd name="connsiteY6" fmla="*/ 1936035 h 5111103"/>
              <a:gd name="connsiteX7" fmla="*/ 3619500 w 8115300"/>
              <a:gd name="connsiteY7" fmla="*/ 1974135 h 5111103"/>
              <a:gd name="connsiteX8" fmla="*/ 3670300 w 8115300"/>
              <a:gd name="connsiteY8" fmla="*/ 1999535 h 5111103"/>
              <a:gd name="connsiteX9" fmla="*/ 3746500 w 8115300"/>
              <a:gd name="connsiteY9" fmla="*/ 2075735 h 5111103"/>
              <a:gd name="connsiteX10" fmla="*/ 3784600 w 8115300"/>
              <a:gd name="connsiteY10" fmla="*/ 2113835 h 5111103"/>
              <a:gd name="connsiteX11" fmla="*/ 3848100 w 8115300"/>
              <a:gd name="connsiteY11" fmla="*/ 2151935 h 5111103"/>
              <a:gd name="connsiteX12" fmla="*/ 3898900 w 8115300"/>
              <a:gd name="connsiteY12" fmla="*/ 2190035 h 5111103"/>
              <a:gd name="connsiteX13" fmla="*/ 3987800 w 8115300"/>
              <a:gd name="connsiteY13" fmla="*/ 2240835 h 5111103"/>
              <a:gd name="connsiteX14" fmla="*/ 4038600 w 8115300"/>
              <a:gd name="connsiteY14" fmla="*/ 2278935 h 5111103"/>
              <a:gd name="connsiteX15" fmla="*/ 4102100 w 8115300"/>
              <a:gd name="connsiteY15" fmla="*/ 2317035 h 5111103"/>
              <a:gd name="connsiteX16" fmla="*/ 4216400 w 8115300"/>
              <a:gd name="connsiteY16" fmla="*/ 2405935 h 5111103"/>
              <a:gd name="connsiteX17" fmla="*/ 4241800 w 8115300"/>
              <a:gd name="connsiteY17" fmla="*/ 2444035 h 5111103"/>
              <a:gd name="connsiteX18" fmla="*/ 4279900 w 8115300"/>
              <a:gd name="connsiteY18" fmla="*/ 2469435 h 5111103"/>
              <a:gd name="connsiteX19" fmla="*/ 4330700 w 8115300"/>
              <a:gd name="connsiteY19" fmla="*/ 2507535 h 5111103"/>
              <a:gd name="connsiteX20" fmla="*/ 4368800 w 8115300"/>
              <a:gd name="connsiteY20" fmla="*/ 2545635 h 5111103"/>
              <a:gd name="connsiteX21" fmla="*/ 4432300 w 8115300"/>
              <a:gd name="connsiteY21" fmla="*/ 2558335 h 5111103"/>
              <a:gd name="connsiteX22" fmla="*/ 4508500 w 8115300"/>
              <a:gd name="connsiteY22" fmla="*/ 2621835 h 5111103"/>
              <a:gd name="connsiteX23" fmla="*/ 4546600 w 8115300"/>
              <a:gd name="connsiteY23" fmla="*/ 2647235 h 5111103"/>
              <a:gd name="connsiteX24" fmla="*/ 4584700 w 8115300"/>
              <a:gd name="connsiteY24" fmla="*/ 2685335 h 5111103"/>
              <a:gd name="connsiteX25" fmla="*/ 4622800 w 8115300"/>
              <a:gd name="connsiteY25" fmla="*/ 2710735 h 5111103"/>
              <a:gd name="connsiteX26" fmla="*/ 4699000 w 8115300"/>
              <a:gd name="connsiteY26" fmla="*/ 2774235 h 5111103"/>
              <a:gd name="connsiteX27" fmla="*/ 4813300 w 8115300"/>
              <a:gd name="connsiteY27" fmla="*/ 2837735 h 5111103"/>
              <a:gd name="connsiteX28" fmla="*/ 4889500 w 8115300"/>
              <a:gd name="connsiteY28" fmla="*/ 2901235 h 5111103"/>
              <a:gd name="connsiteX29" fmla="*/ 4927600 w 8115300"/>
              <a:gd name="connsiteY29" fmla="*/ 2913935 h 5111103"/>
              <a:gd name="connsiteX30" fmla="*/ 4978400 w 8115300"/>
              <a:gd name="connsiteY30" fmla="*/ 2952035 h 5111103"/>
              <a:gd name="connsiteX31" fmla="*/ 5054600 w 8115300"/>
              <a:gd name="connsiteY31" fmla="*/ 3028235 h 5111103"/>
              <a:gd name="connsiteX32" fmla="*/ 5092700 w 8115300"/>
              <a:gd name="connsiteY32" fmla="*/ 3053635 h 5111103"/>
              <a:gd name="connsiteX33" fmla="*/ 5168900 w 8115300"/>
              <a:gd name="connsiteY33" fmla="*/ 3091735 h 5111103"/>
              <a:gd name="connsiteX34" fmla="*/ 5245100 w 8115300"/>
              <a:gd name="connsiteY34" fmla="*/ 3167935 h 5111103"/>
              <a:gd name="connsiteX35" fmla="*/ 5346700 w 8115300"/>
              <a:gd name="connsiteY35" fmla="*/ 3231435 h 5111103"/>
              <a:gd name="connsiteX36" fmla="*/ 5422900 w 8115300"/>
              <a:gd name="connsiteY36" fmla="*/ 3282235 h 5111103"/>
              <a:gd name="connsiteX37" fmla="*/ 5461000 w 8115300"/>
              <a:gd name="connsiteY37" fmla="*/ 3320335 h 5111103"/>
              <a:gd name="connsiteX38" fmla="*/ 5549900 w 8115300"/>
              <a:gd name="connsiteY38" fmla="*/ 3371135 h 5111103"/>
              <a:gd name="connsiteX39" fmla="*/ 5638800 w 8115300"/>
              <a:gd name="connsiteY39" fmla="*/ 3434635 h 5111103"/>
              <a:gd name="connsiteX40" fmla="*/ 5676900 w 8115300"/>
              <a:gd name="connsiteY40" fmla="*/ 3460035 h 5111103"/>
              <a:gd name="connsiteX41" fmla="*/ 5715000 w 8115300"/>
              <a:gd name="connsiteY41" fmla="*/ 3498135 h 5111103"/>
              <a:gd name="connsiteX42" fmla="*/ 5816600 w 8115300"/>
              <a:gd name="connsiteY42" fmla="*/ 3574335 h 5111103"/>
              <a:gd name="connsiteX43" fmla="*/ 5854700 w 8115300"/>
              <a:gd name="connsiteY43" fmla="*/ 3599735 h 5111103"/>
              <a:gd name="connsiteX44" fmla="*/ 5892800 w 8115300"/>
              <a:gd name="connsiteY44" fmla="*/ 3637835 h 5111103"/>
              <a:gd name="connsiteX45" fmla="*/ 5943600 w 8115300"/>
              <a:gd name="connsiteY45" fmla="*/ 3663235 h 5111103"/>
              <a:gd name="connsiteX46" fmla="*/ 6019800 w 8115300"/>
              <a:gd name="connsiteY46" fmla="*/ 3714035 h 5111103"/>
              <a:gd name="connsiteX47" fmla="*/ 6108700 w 8115300"/>
              <a:gd name="connsiteY47" fmla="*/ 3790235 h 5111103"/>
              <a:gd name="connsiteX48" fmla="*/ 6197600 w 8115300"/>
              <a:gd name="connsiteY48" fmla="*/ 3879135 h 5111103"/>
              <a:gd name="connsiteX49" fmla="*/ 6261100 w 8115300"/>
              <a:gd name="connsiteY49" fmla="*/ 3942635 h 5111103"/>
              <a:gd name="connsiteX50" fmla="*/ 6299200 w 8115300"/>
              <a:gd name="connsiteY50" fmla="*/ 3968035 h 5111103"/>
              <a:gd name="connsiteX51" fmla="*/ 6375400 w 8115300"/>
              <a:gd name="connsiteY51" fmla="*/ 4044235 h 5111103"/>
              <a:gd name="connsiteX52" fmla="*/ 6464300 w 8115300"/>
              <a:gd name="connsiteY52" fmla="*/ 4082335 h 5111103"/>
              <a:gd name="connsiteX53" fmla="*/ 6540500 w 8115300"/>
              <a:gd name="connsiteY53" fmla="*/ 4158535 h 5111103"/>
              <a:gd name="connsiteX54" fmla="*/ 6642100 w 8115300"/>
              <a:gd name="connsiteY54" fmla="*/ 4222035 h 5111103"/>
              <a:gd name="connsiteX55" fmla="*/ 6680200 w 8115300"/>
              <a:gd name="connsiteY55" fmla="*/ 4260135 h 5111103"/>
              <a:gd name="connsiteX56" fmla="*/ 6807200 w 8115300"/>
              <a:gd name="connsiteY56" fmla="*/ 4349035 h 5111103"/>
              <a:gd name="connsiteX57" fmla="*/ 6870700 w 8115300"/>
              <a:gd name="connsiteY57" fmla="*/ 4425235 h 5111103"/>
              <a:gd name="connsiteX58" fmla="*/ 6985000 w 8115300"/>
              <a:gd name="connsiteY58" fmla="*/ 4488735 h 5111103"/>
              <a:gd name="connsiteX59" fmla="*/ 7086600 w 8115300"/>
              <a:gd name="connsiteY59" fmla="*/ 4552235 h 5111103"/>
              <a:gd name="connsiteX60" fmla="*/ 7137400 w 8115300"/>
              <a:gd name="connsiteY60" fmla="*/ 4577635 h 5111103"/>
              <a:gd name="connsiteX61" fmla="*/ 7188200 w 8115300"/>
              <a:gd name="connsiteY61" fmla="*/ 4615735 h 5111103"/>
              <a:gd name="connsiteX62" fmla="*/ 7226300 w 8115300"/>
              <a:gd name="connsiteY62" fmla="*/ 4628435 h 5111103"/>
              <a:gd name="connsiteX63" fmla="*/ 7302500 w 8115300"/>
              <a:gd name="connsiteY63" fmla="*/ 4679235 h 5111103"/>
              <a:gd name="connsiteX64" fmla="*/ 7340600 w 8115300"/>
              <a:gd name="connsiteY64" fmla="*/ 4704635 h 5111103"/>
              <a:gd name="connsiteX65" fmla="*/ 7391400 w 8115300"/>
              <a:gd name="connsiteY65" fmla="*/ 4742735 h 5111103"/>
              <a:gd name="connsiteX66" fmla="*/ 7518400 w 8115300"/>
              <a:gd name="connsiteY66" fmla="*/ 4806235 h 5111103"/>
              <a:gd name="connsiteX67" fmla="*/ 7556500 w 8115300"/>
              <a:gd name="connsiteY67" fmla="*/ 4844335 h 5111103"/>
              <a:gd name="connsiteX68" fmla="*/ 7683500 w 8115300"/>
              <a:gd name="connsiteY68" fmla="*/ 4920535 h 5111103"/>
              <a:gd name="connsiteX69" fmla="*/ 7721600 w 8115300"/>
              <a:gd name="connsiteY69" fmla="*/ 4958635 h 5111103"/>
              <a:gd name="connsiteX70" fmla="*/ 7759700 w 8115300"/>
              <a:gd name="connsiteY70" fmla="*/ 4971335 h 5111103"/>
              <a:gd name="connsiteX71" fmla="*/ 7899400 w 8115300"/>
              <a:gd name="connsiteY71" fmla="*/ 5034835 h 5111103"/>
              <a:gd name="connsiteX72" fmla="*/ 8013700 w 8115300"/>
              <a:gd name="connsiteY72" fmla="*/ 5085635 h 5111103"/>
              <a:gd name="connsiteX73" fmla="*/ 8115300 w 8115300"/>
              <a:gd name="connsiteY73" fmla="*/ 5111035 h 5111103"/>
              <a:gd name="connsiteX0" fmla="*/ 0 w 8115300"/>
              <a:gd name="connsiteY0" fmla="*/ 97346 h 5113914"/>
              <a:gd name="connsiteX1" fmla="*/ 977900 w 8115300"/>
              <a:gd name="connsiteY1" fmla="*/ 135446 h 5113914"/>
              <a:gd name="connsiteX2" fmla="*/ 3378200 w 8115300"/>
              <a:gd name="connsiteY2" fmla="*/ 1824546 h 5113914"/>
              <a:gd name="connsiteX3" fmla="*/ 3416300 w 8115300"/>
              <a:gd name="connsiteY3" fmla="*/ 1849946 h 5113914"/>
              <a:gd name="connsiteX4" fmla="*/ 3479800 w 8115300"/>
              <a:gd name="connsiteY4" fmla="*/ 1862646 h 5113914"/>
              <a:gd name="connsiteX5" fmla="*/ 3581400 w 8115300"/>
              <a:gd name="connsiteY5" fmla="*/ 1938846 h 5113914"/>
              <a:gd name="connsiteX6" fmla="*/ 3619500 w 8115300"/>
              <a:gd name="connsiteY6" fmla="*/ 1976946 h 5113914"/>
              <a:gd name="connsiteX7" fmla="*/ 3670300 w 8115300"/>
              <a:gd name="connsiteY7" fmla="*/ 2002346 h 5113914"/>
              <a:gd name="connsiteX8" fmla="*/ 3746500 w 8115300"/>
              <a:gd name="connsiteY8" fmla="*/ 2078546 h 5113914"/>
              <a:gd name="connsiteX9" fmla="*/ 3784600 w 8115300"/>
              <a:gd name="connsiteY9" fmla="*/ 2116646 h 5113914"/>
              <a:gd name="connsiteX10" fmla="*/ 3848100 w 8115300"/>
              <a:gd name="connsiteY10" fmla="*/ 2154746 h 5113914"/>
              <a:gd name="connsiteX11" fmla="*/ 3898900 w 8115300"/>
              <a:gd name="connsiteY11" fmla="*/ 2192846 h 5113914"/>
              <a:gd name="connsiteX12" fmla="*/ 3987800 w 8115300"/>
              <a:gd name="connsiteY12" fmla="*/ 2243646 h 5113914"/>
              <a:gd name="connsiteX13" fmla="*/ 4038600 w 8115300"/>
              <a:gd name="connsiteY13" fmla="*/ 2281746 h 5113914"/>
              <a:gd name="connsiteX14" fmla="*/ 4102100 w 8115300"/>
              <a:gd name="connsiteY14" fmla="*/ 2319846 h 5113914"/>
              <a:gd name="connsiteX15" fmla="*/ 4216400 w 8115300"/>
              <a:gd name="connsiteY15" fmla="*/ 2408746 h 5113914"/>
              <a:gd name="connsiteX16" fmla="*/ 4241800 w 8115300"/>
              <a:gd name="connsiteY16" fmla="*/ 2446846 h 5113914"/>
              <a:gd name="connsiteX17" fmla="*/ 4279900 w 8115300"/>
              <a:gd name="connsiteY17" fmla="*/ 2472246 h 5113914"/>
              <a:gd name="connsiteX18" fmla="*/ 4330700 w 8115300"/>
              <a:gd name="connsiteY18" fmla="*/ 2510346 h 5113914"/>
              <a:gd name="connsiteX19" fmla="*/ 4368800 w 8115300"/>
              <a:gd name="connsiteY19" fmla="*/ 2548446 h 5113914"/>
              <a:gd name="connsiteX20" fmla="*/ 4432300 w 8115300"/>
              <a:gd name="connsiteY20" fmla="*/ 2561146 h 5113914"/>
              <a:gd name="connsiteX21" fmla="*/ 4508500 w 8115300"/>
              <a:gd name="connsiteY21" fmla="*/ 2624646 h 5113914"/>
              <a:gd name="connsiteX22" fmla="*/ 4546600 w 8115300"/>
              <a:gd name="connsiteY22" fmla="*/ 2650046 h 5113914"/>
              <a:gd name="connsiteX23" fmla="*/ 4584700 w 8115300"/>
              <a:gd name="connsiteY23" fmla="*/ 2688146 h 5113914"/>
              <a:gd name="connsiteX24" fmla="*/ 4622800 w 8115300"/>
              <a:gd name="connsiteY24" fmla="*/ 2713546 h 5113914"/>
              <a:gd name="connsiteX25" fmla="*/ 4699000 w 8115300"/>
              <a:gd name="connsiteY25" fmla="*/ 2777046 h 5113914"/>
              <a:gd name="connsiteX26" fmla="*/ 4813300 w 8115300"/>
              <a:gd name="connsiteY26" fmla="*/ 2840546 h 5113914"/>
              <a:gd name="connsiteX27" fmla="*/ 4889500 w 8115300"/>
              <a:gd name="connsiteY27" fmla="*/ 2904046 h 5113914"/>
              <a:gd name="connsiteX28" fmla="*/ 4927600 w 8115300"/>
              <a:gd name="connsiteY28" fmla="*/ 2916746 h 5113914"/>
              <a:gd name="connsiteX29" fmla="*/ 4978400 w 8115300"/>
              <a:gd name="connsiteY29" fmla="*/ 2954846 h 5113914"/>
              <a:gd name="connsiteX30" fmla="*/ 5054600 w 8115300"/>
              <a:gd name="connsiteY30" fmla="*/ 3031046 h 5113914"/>
              <a:gd name="connsiteX31" fmla="*/ 5092700 w 8115300"/>
              <a:gd name="connsiteY31" fmla="*/ 3056446 h 5113914"/>
              <a:gd name="connsiteX32" fmla="*/ 5168900 w 8115300"/>
              <a:gd name="connsiteY32" fmla="*/ 3094546 h 5113914"/>
              <a:gd name="connsiteX33" fmla="*/ 5245100 w 8115300"/>
              <a:gd name="connsiteY33" fmla="*/ 3170746 h 5113914"/>
              <a:gd name="connsiteX34" fmla="*/ 5346700 w 8115300"/>
              <a:gd name="connsiteY34" fmla="*/ 3234246 h 5113914"/>
              <a:gd name="connsiteX35" fmla="*/ 5422900 w 8115300"/>
              <a:gd name="connsiteY35" fmla="*/ 3285046 h 5113914"/>
              <a:gd name="connsiteX36" fmla="*/ 5461000 w 8115300"/>
              <a:gd name="connsiteY36" fmla="*/ 3323146 h 5113914"/>
              <a:gd name="connsiteX37" fmla="*/ 5549900 w 8115300"/>
              <a:gd name="connsiteY37" fmla="*/ 3373946 h 5113914"/>
              <a:gd name="connsiteX38" fmla="*/ 5638800 w 8115300"/>
              <a:gd name="connsiteY38" fmla="*/ 3437446 h 5113914"/>
              <a:gd name="connsiteX39" fmla="*/ 5676900 w 8115300"/>
              <a:gd name="connsiteY39" fmla="*/ 3462846 h 5113914"/>
              <a:gd name="connsiteX40" fmla="*/ 5715000 w 8115300"/>
              <a:gd name="connsiteY40" fmla="*/ 3500946 h 5113914"/>
              <a:gd name="connsiteX41" fmla="*/ 5816600 w 8115300"/>
              <a:gd name="connsiteY41" fmla="*/ 3577146 h 5113914"/>
              <a:gd name="connsiteX42" fmla="*/ 5854700 w 8115300"/>
              <a:gd name="connsiteY42" fmla="*/ 3602546 h 5113914"/>
              <a:gd name="connsiteX43" fmla="*/ 5892800 w 8115300"/>
              <a:gd name="connsiteY43" fmla="*/ 3640646 h 5113914"/>
              <a:gd name="connsiteX44" fmla="*/ 5943600 w 8115300"/>
              <a:gd name="connsiteY44" fmla="*/ 3666046 h 5113914"/>
              <a:gd name="connsiteX45" fmla="*/ 6019800 w 8115300"/>
              <a:gd name="connsiteY45" fmla="*/ 3716846 h 5113914"/>
              <a:gd name="connsiteX46" fmla="*/ 6108700 w 8115300"/>
              <a:gd name="connsiteY46" fmla="*/ 3793046 h 5113914"/>
              <a:gd name="connsiteX47" fmla="*/ 6197600 w 8115300"/>
              <a:gd name="connsiteY47" fmla="*/ 3881946 h 5113914"/>
              <a:gd name="connsiteX48" fmla="*/ 6261100 w 8115300"/>
              <a:gd name="connsiteY48" fmla="*/ 3945446 h 5113914"/>
              <a:gd name="connsiteX49" fmla="*/ 6299200 w 8115300"/>
              <a:gd name="connsiteY49" fmla="*/ 3970846 h 5113914"/>
              <a:gd name="connsiteX50" fmla="*/ 6375400 w 8115300"/>
              <a:gd name="connsiteY50" fmla="*/ 4047046 h 5113914"/>
              <a:gd name="connsiteX51" fmla="*/ 6464300 w 8115300"/>
              <a:gd name="connsiteY51" fmla="*/ 4085146 h 5113914"/>
              <a:gd name="connsiteX52" fmla="*/ 6540500 w 8115300"/>
              <a:gd name="connsiteY52" fmla="*/ 4161346 h 5113914"/>
              <a:gd name="connsiteX53" fmla="*/ 6642100 w 8115300"/>
              <a:gd name="connsiteY53" fmla="*/ 4224846 h 5113914"/>
              <a:gd name="connsiteX54" fmla="*/ 6680200 w 8115300"/>
              <a:gd name="connsiteY54" fmla="*/ 4262946 h 5113914"/>
              <a:gd name="connsiteX55" fmla="*/ 6807200 w 8115300"/>
              <a:gd name="connsiteY55" fmla="*/ 4351846 h 5113914"/>
              <a:gd name="connsiteX56" fmla="*/ 6870700 w 8115300"/>
              <a:gd name="connsiteY56" fmla="*/ 4428046 h 5113914"/>
              <a:gd name="connsiteX57" fmla="*/ 6985000 w 8115300"/>
              <a:gd name="connsiteY57" fmla="*/ 4491546 h 5113914"/>
              <a:gd name="connsiteX58" fmla="*/ 7086600 w 8115300"/>
              <a:gd name="connsiteY58" fmla="*/ 4555046 h 5113914"/>
              <a:gd name="connsiteX59" fmla="*/ 7137400 w 8115300"/>
              <a:gd name="connsiteY59" fmla="*/ 4580446 h 5113914"/>
              <a:gd name="connsiteX60" fmla="*/ 7188200 w 8115300"/>
              <a:gd name="connsiteY60" fmla="*/ 4618546 h 5113914"/>
              <a:gd name="connsiteX61" fmla="*/ 7226300 w 8115300"/>
              <a:gd name="connsiteY61" fmla="*/ 4631246 h 5113914"/>
              <a:gd name="connsiteX62" fmla="*/ 7302500 w 8115300"/>
              <a:gd name="connsiteY62" fmla="*/ 4682046 h 5113914"/>
              <a:gd name="connsiteX63" fmla="*/ 7340600 w 8115300"/>
              <a:gd name="connsiteY63" fmla="*/ 4707446 h 5113914"/>
              <a:gd name="connsiteX64" fmla="*/ 7391400 w 8115300"/>
              <a:gd name="connsiteY64" fmla="*/ 4745546 h 5113914"/>
              <a:gd name="connsiteX65" fmla="*/ 7518400 w 8115300"/>
              <a:gd name="connsiteY65" fmla="*/ 4809046 h 5113914"/>
              <a:gd name="connsiteX66" fmla="*/ 7556500 w 8115300"/>
              <a:gd name="connsiteY66" fmla="*/ 4847146 h 5113914"/>
              <a:gd name="connsiteX67" fmla="*/ 7683500 w 8115300"/>
              <a:gd name="connsiteY67" fmla="*/ 4923346 h 5113914"/>
              <a:gd name="connsiteX68" fmla="*/ 7721600 w 8115300"/>
              <a:gd name="connsiteY68" fmla="*/ 4961446 h 5113914"/>
              <a:gd name="connsiteX69" fmla="*/ 7759700 w 8115300"/>
              <a:gd name="connsiteY69" fmla="*/ 4974146 h 5113914"/>
              <a:gd name="connsiteX70" fmla="*/ 7899400 w 8115300"/>
              <a:gd name="connsiteY70" fmla="*/ 5037646 h 5113914"/>
              <a:gd name="connsiteX71" fmla="*/ 8013700 w 8115300"/>
              <a:gd name="connsiteY71" fmla="*/ 5088446 h 5113914"/>
              <a:gd name="connsiteX72" fmla="*/ 8115300 w 8115300"/>
              <a:gd name="connsiteY72" fmla="*/ 5113846 h 5113914"/>
              <a:gd name="connsiteX0" fmla="*/ 0 w 8115300"/>
              <a:gd name="connsiteY0" fmla="*/ 97346 h 5113914"/>
              <a:gd name="connsiteX1" fmla="*/ 977900 w 8115300"/>
              <a:gd name="connsiteY1" fmla="*/ 135446 h 5113914"/>
              <a:gd name="connsiteX2" fmla="*/ 3378200 w 8115300"/>
              <a:gd name="connsiteY2" fmla="*/ 1824546 h 5113914"/>
              <a:gd name="connsiteX3" fmla="*/ 3479800 w 8115300"/>
              <a:gd name="connsiteY3" fmla="*/ 1862646 h 5113914"/>
              <a:gd name="connsiteX4" fmla="*/ 3581400 w 8115300"/>
              <a:gd name="connsiteY4" fmla="*/ 1938846 h 5113914"/>
              <a:gd name="connsiteX5" fmla="*/ 3619500 w 8115300"/>
              <a:gd name="connsiteY5" fmla="*/ 1976946 h 5113914"/>
              <a:gd name="connsiteX6" fmla="*/ 3670300 w 8115300"/>
              <a:gd name="connsiteY6" fmla="*/ 2002346 h 5113914"/>
              <a:gd name="connsiteX7" fmla="*/ 3746500 w 8115300"/>
              <a:gd name="connsiteY7" fmla="*/ 2078546 h 5113914"/>
              <a:gd name="connsiteX8" fmla="*/ 3784600 w 8115300"/>
              <a:gd name="connsiteY8" fmla="*/ 2116646 h 5113914"/>
              <a:gd name="connsiteX9" fmla="*/ 3848100 w 8115300"/>
              <a:gd name="connsiteY9" fmla="*/ 2154746 h 5113914"/>
              <a:gd name="connsiteX10" fmla="*/ 3898900 w 8115300"/>
              <a:gd name="connsiteY10" fmla="*/ 2192846 h 5113914"/>
              <a:gd name="connsiteX11" fmla="*/ 3987800 w 8115300"/>
              <a:gd name="connsiteY11" fmla="*/ 2243646 h 5113914"/>
              <a:gd name="connsiteX12" fmla="*/ 4038600 w 8115300"/>
              <a:gd name="connsiteY12" fmla="*/ 2281746 h 5113914"/>
              <a:gd name="connsiteX13" fmla="*/ 4102100 w 8115300"/>
              <a:gd name="connsiteY13" fmla="*/ 2319846 h 5113914"/>
              <a:gd name="connsiteX14" fmla="*/ 4216400 w 8115300"/>
              <a:gd name="connsiteY14" fmla="*/ 2408746 h 5113914"/>
              <a:gd name="connsiteX15" fmla="*/ 4241800 w 8115300"/>
              <a:gd name="connsiteY15" fmla="*/ 2446846 h 5113914"/>
              <a:gd name="connsiteX16" fmla="*/ 4279900 w 8115300"/>
              <a:gd name="connsiteY16" fmla="*/ 2472246 h 5113914"/>
              <a:gd name="connsiteX17" fmla="*/ 4330700 w 8115300"/>
              <a:gd name="connsiteY17" fmla="*/ 2510346 h 5113914"/>
              <a:gd name="connsiteX18" fmla="*/ 4368800 w 8115300"/>
              <a:gd name="connsiteY18" fmla="*/ 2548446 h 5113914"/>
              <a:gd name="connsiteX19" fmla="*/ 4432300 w 8115300"/>
              <a:gd name="connsiteY19" fmla="*/ 2561146 h 5113914"/>
              <a:gd name="connsiteX20" fmla="*/ 4508500 w 8115300"/>
              <a:gd name="connsiteY20" fmla="*/ 2624646 h 5113914"/>
              <a:gd name="connsiteX21" fmla="*/ 4546600 w 8115300"/>
              <a:gd name="connsiteY21" fmla="*/ 2650046 h 5113914"/>
              <a:gd name="connsiteX22" fmla="*/ 4584700 w 8115300"/>
              <a:gd name="connsiteY22" fmla="*/ 2688146 h 5113914"/>
              <a:gd name="connsiteX23" fmla="*/ 4622800 w 8115300"/>
              <a:gd name="connsiteY23" fmla="*/ 2713546 h 5113914"/>
              <a:gd name="connsiteX24" fmla="*/ 4699000 w 8115300"/>
              <a:gd name="connsiteY24" fmla="*/ 2777046 h 5113914"/>
              <a:gd name="connsiteX25" fmla="*/ 4813300 w 8115300"/>
              <a:gd name="connsiteY25" fmla="*/ 2840546 h 5113914"/>
              <a:gd name="connsiteX26" fmla="*/ 4889500 w 8115300"/>
              <a:gd name="connsiteY26" fmla="*/ 2904046 h 5113914"/>
              <a:gd name="connsiteX27" fmla="*/ 4927600 w 8115300"/>
              <a:gd name="connsiteY27" fmla="*/ 2916746 h 5113914"/>
              <a:gd name="connsiteX28" fmla="*/ 4978400 w 8115300"/>
              <a:gd name="connsiteY28" fmla="*/ 2954846 h 5113914"/>
              <a:gd name="connsiteX29" fmla="*/ 5054600 w 8115300"/>
              <a:gd name="connsiteY29" fmla="*/ 3031046 h 5113914"/>
              <a:gd name="connsiteX30" fmla="*/ 5092700 w 8115300"/>
              <a:gd name="connsiteY30" fmla="*/ 3056446 h 5113914"/>
              <a:gd name="connsiteX31" fmla="*/ 5168900 w 8115300"/>
              <a:gd name="connsiteY31" fmla="*/ 3094546 h 5113914"/>
              <a:gd name="connsiteX32" fmla="*/ 5245100 w 8115300"/>
              <a:gd name="connsiteY32" fmla="*/ 3170746 h 5113914"/>
              <a:gd name="connsiteX33" fmla="*/ 5346700 w 8115300"/>
              <a:gd name="connsiteY33" fmla="*/ 3234246 h 5113914"/>
              <a:gd name="connsiteX34" fmla="*/ 5422900 w 8115300"/>
              <a:gd name="connsiteY34" fmla="*/ 3285046 h 5113914"/>
              <a:gd name="connsiteX35" fmla="*/ 5461000 w 8115300"/>
              <a:gd name="connsiteY35" fmla="*/ 3323146 h 5113914"/>
              <a:gd name="connsiteX36" fmla="*/ 5549900 w 8115300"/>
              <a:gd name="connsiteY36" fmla="*/ 3373946 h 5113914"/>
              <a:gd name="connsiteX37" fmla="*/ 5638800 w 8115300"/>
              <a:gd name="connsiteY37" fmla="*/ 3437446 h 5113914"/>
              <a:gd name="connsiteX38" fmla="*/ 5676900 w 8115300"/>
              <a:gd name="connsiteY38" fmla="*/ 3462846 h 5113914"/>
              <a:gd name="connsiteX39" fmla="*/ 5715000 w 8115300"/>
              <a:gd name="connsiteY39" fmla="*/ 3500946 h 5113914"/>
              <a:gd name="connsiteX40" fmla="*/ 5816600 w 8115300"/>
              <a:gd name="connsiteY40" fmla="*/ 3577146 h 5113914"/>
              <a:gd name="connsiteX41" fmla="*/ 5854700 w 8115300"/>
              <a:gd name="connsiteY41" fmla="*/ 3602546 h 5113914"/>
              <a:gd name="connsiteX42" fmla="*/ 5892800 w 8115300"/>
              <a:gd name="connsiteY42" fmla="*/ 3640646 h 5113914"/>
              <a:gd name="connsiteX43" fmla="*/ 5943600 w 8115300"/>
              <a:gd name="connsiteY43" fmla="*/ 3666046 h 5113914"/>
              <a:gd name="connsiteX44" fmla="*/ 6019800 w 8115300"/>
              <a:gd name="connsiteY44" fmla="*/ 3716846 h 5113914"/>
              <a:gd name="connsiteX45" fmla="*/ 6108700 w 8115300"/>
              <a:gd name="connsiteY45" fmla="*/ 3793046 h 5113914"/>
              <a:gd name="connsiteX46" fmla="*/ 6197600 w 8115300"/>
              <a:gd name="connsiteY46" fmla="*/ 3881946 h 5113914"/>
              <a:gd name="connsiteX47" fmla="*/ 6261100 w 8115300"/>
              <a:gd name="connsiteY47" fmla="*/ 3945446 h 5113914"/>
              <a:gd name="connsiteX48" fmla="*/ 6299200 w 8115300"/>
              <a:gd name="connsiteY48" fmla="*/ 3970846 h 5113914"/>
              <a:gd name="connsiteX49" fmla="*/ 6375400 w 8115300"/>
              <a:gd name="connsiteY49" fmla="*/ 4047046 h 5113914"/>
              <a:gd name="connsiteX50" fmla="*/ 6464300 w 8115300"/>
              <a:gd name="connsiteY50" fmla="*/ 4085146 h 5113914"/>
              <a:gd name="connsiteX51" fmla="*/ 6540500 w 8115300"/>
              <a:gd name="connsiteY51" fmla="*/ 4161346 h 5113914"/>
              <a:gd name="connsiteX52" fmla="*/ 6642100 w 8115300"/>
              <a:gd name="connsiteY52" fmla="*/ 4224846 h 5113914"/>
              <a:gd name="connsiteX53" fmla="*/ 6680200 w 8115300"/>
              <a:gd name="connsiteY53" fmla="*/ 4262946 h 5113914"/>
              <a:gd name="connsiteX54" fmla="*/ 6807200 w 8115300"/>
              <a:gd name="connsiteY54" fmla="*/ 4351846 h 5113914"/>
              <a:gd name="connsiteX55" fmla="*/ 6870700 w 8115300"/>
              <a:gd name="connsiteY55" fmla="*/ 4428046 h 5113914"/>
              <a:gd name="connsiteX56" fmla="*/ 6985000 w 8115300"/>
              <a:gd name="connsiteY56" fmla="*/ 4491546 h 5113914"/>
              <a:gd name="connsiteX57" fmla="*/ 7086600 w 8115300"/>
              <a:gd name="connsiteY57" fmla="*/ 4555046 h 5113914"/>
              <a:gd name="connsiteX58" fmla="*/ 7137400 w 8115300"/>
              <a:gd name="connsiteY58" fmla="*/ 4580446 h 5113914"/>
              <a:gd name="connsiteX59" fmla="*/ 7188200 w 8115300"/>
              <a:gd name="connsiteY59" fmla="*/ 4618546 h 5113914"/>
              <a:gd name="connsiteX60" fmla="*/ 7226300 w 8115300"/>
              <a:gd name="connsiteY60" fmla="*/ 4631246 h 5113914"/>
              <a:gd name="connsiteX61" fmla="*/ 7302500 w 8115300"/>
              <a:gd name="connsiteY61" fmla="*/ 4682046 h 5113914"/>
              <a:gd name="connsiteX62" fmla="*/ 7340600 w 8115300"/>
              <a:gd name="connsiteY62" fmla="*/ 4707446 h 5113914"/>
              <a:gd name="connsiteX63" fmla="*/ 7391400 w 8115300"/>
              <a:gd name="connsiteY63" fmla="*/ 4745546 h 5113914"/>
              <a:gd name="connsiteX64" fmla="*/ 7518400 w 8115300"/>
              <a:gd name="connsiteY64" fmla="*/ 4809046 h 5113914"/>
              <a:gd name="connsiteX65" fmla="*/ 7556500 w 8115300"/>
              <a:gd name="connsiteY65" fmla="*/ 4847146 h 5113914"/>
              <a:gd name="connsiteX66" fmla="*/ 7683500 w 8115300"/>
              <a:gd name="connsiteY66" fmla="*/ 4923346 h 5113914"/>
              <a:gd name="connsiteX67" fmla="*/ 7721600 w 8115300"/>
              <a:gd name="connsiteY67" fmla="*/ 4961446 h 5113914"/>
              <a:gd name="connsiteX68" fmla="*/ 7759700 w 8115300"/>
              <a:gd name="connsiteY68" fmla="*/ 4974146 h 5113914"/>
              <a:gd name="connsiteX69" fmla="*/ 7899400 w 8115300"/>
              <a:gd name="connsiteY69" fmla="*/ 5037646 h 5113914"/>
              <a:gd name="connsiteX70" fmla="*/ 8013700 w 8115300"/>
              <a:gd name="connsiteY70" fmla="*/ 5088446 h 5113914"/>
              <a:gd name="connsiteX71" fmla="*/ 8115300 w 8115300"/>
              <a:gd name="connsiteY71" fmla="*/ 5113846 h 5113914"/>
              <a:gd name="connsiteX0" fmla="*/ 0 w 8115300"/>
              <a:gd name="connsiteY0" fmla="*/ 100158 h 5116726"/>
              <a:gd name="connsiteX1" fmla="*/ 977900 w 8115300"/>
              <a:gd name="connsiteY1" fmla="*/ 138258 h 5116726"/>
              <a:gd name="connsiteX2" fmla="*/ 3479800 w 8115300"/>
              <a:gd name="connsiteY2" fmla="*/ 1865458 h 5116726"/>
              <a:gd name="connsiteX3" fmla="*/ 3581400 w 8115300"/>
              <a:gd name="connsiteY3" fmla="*/ 1941658 h 5116726"/>
              <a:gd name="connsiteX4" fmla="*/ 3619500 w 8115300"/>
              <a:gd name="connsiteY4" fmla="*/ 1979758 h 5116726"/>
              <a:gd name="connsiteX5" fmla="*/ 3670300 w 8115300"/>
              <a:gd name="connsiteY5" fmla="*/ 2005158 h 5116726"/>
              <a:gd name="connsiteX6" fmla="*/ 3746500 w 8115300"/>
              <a:gd name="connsiteY6" fmla="*/ 2081358 h 5116726"/>
              <a:gd name="connsiteX7" fmla="*/ 3784600 w 8115300"/>
              <a:gd name="connsiteY7" fmla="*/ 2119458 h 5116726"/>
              <a:gd name="connsiteX8" fmla="*/ 3848100 w 8115300"/>
              <a:gd name="connsiteY8" fmla="*/ 2157558 h 5116726"/>
              <a:gd name="connsiteX9" fmla="*/ 3898900 w 8115300"/>
              <a:gd name="connsiteY9" fmla="*/ 2195658 h 5116726"/>
              <a:gd name="connsiteX10" fmla="*/ 3987800 w 8115300"/>
              <a:gd name="connsiteY10" fmla="*/ 2246458 h 5116726"/>
              <a:gd name="connsiteX11" fmla="*/ 4038600 w 8115300"/>
              <a:gd name="connsiteY11" fmla="*/ 2284558 h 5116726"/>
              <a:gd name="connsiteX12" fmla="*/ 4102100 w 8115300"/>
              <a:gd name="connsiteY12" fmla="*/ 2322658 h 5116726"/>
              <a:gd name="connsiteX13" fmla="*/ 4216400 w 8115300"/>
              <a:gd name="connsiteY13" fmla="*/ 2411558 h 5116726"/>
              <a:gd name="connsiteX14" fmla="*/ 4241800 w 8115300"/>
              <a:gd name="connsiteY14" fmla="*/ 2449658 h 5116726"/>
              <a:gd name="connsiteX15" fmla="*/ 4279900 w 8115300"/>
              <a:gd name="connsiteY15" fmla="*/ 2475058 h 5116726"/>
              <a:gd name="connsiteX16" fmla="*/ 4330700 w 8115300"/>
              <a:gd name="connsiteY16" fmla="*/ 2513158 h 5116726"/>
              <a:gd name="connsiteX17" fmla="*/ 4368800 w 8115300"/>
              <a:gd name="connsiteY17" fmla="*/ 2551258 h 5116726"/>
              <a:gd name="connsiteX18" fmla="*/ 4432300 w 8115300"/>
              <a:gd name="connsiteY18" fmla="*/ 2563958 h 5116726"/>
              <a:gd name="connsiteX19" fmla="*/ 4508500 w 8115300"/>
              <a:gd name="connsiteY19" fmla="*/ 2627458 h 5116726"/>
              <a:gd name="connsiteX20" fmla="*/ 4546600 w 8115300"/>
              <a:gd name="connsiteY20" fmla="*/ 2652858 h 5116726"/>
              <a:gd name="connsiteX21" fmla="*/ 4584700 w 8115300"/>
              <a:gd name="connsiteY21" fmla="*/ 2690958 h 5116726"/>
              <a:gd name="connsiteX22" fmla="*/ 4622800 w 8115300"/>
              <a:gd name="connsiteY22" fmla="*/ 2716358 h 5116726"/>
              <a:gd name="connsiteX23" fmla="*/ 4699000 w 8115300"/>
              <a:gd name="connsiteY23" fmla="*/ 2779858 h 5116726"/>
              <a:gd name="connsiteX24" fmla="*/ 4813300 w 8115300"/>
              <a:gd name="connsiteY24" fmla="*/ 2843358 h 5116726"/>
              <a:gd name="connsiteX25" fmla="*/ 4889500 w 8115300"/>
              <a:gd name="connsiteY25" fmla="*/ 2906858 h 5116726"/>
              <a:gd name="connsiteX26" fmla="*/ 4927600 w 8115300"/>
              <a:gd name="connsiteY26" fmla="*/ 2919558 h 5116726"/>
              <a:gd name="connsiteX27" fmla="*/ 4978400 w 8115300"/>
              <a:gd name="connsiteY27" fmla="*/ 2957658 h 5116726"/>
              <a:gd name="connsiteX28" fmla="*/ 5054600 w 8115300"/>
              <a:gd name="connsiteY28" fmla="*/ 3033858 h 5116726"/>
              <a:gd name="connsiteX29" fmla="*/ 5092700 w 8115300"/>
              <a:gd name="connsiteY29" fmla="*/ 3059258 h 5116726"/>
              <a:gd name="connsiteX30" fmla="*/ 5168900 w 8115300"/>
              <a:gd name="connsiteY30" fmla="*/ 3097358 h 5116726"/>
              <a:gd name="connsiteX31" fmla="*/ 5245100 w 8115300"/>
              <a:gd name="connsiteY31" fmla="*/ 3173558 h 5116726"/>
              <a:gd name="connsiteX32" fmla="*/ 5346700 w 8115300"/>
              <a:gd name="connsiteY32" fmla="*/ 3237058 h 5116726"/>
              <a:gd name="connsiteX33" fmla="*/ 5422900 w 8115300"/>
              <a:gd name="connsiteY33" fmla="*/ 3287858 h 5116726"/>
              <a:gd name="connsiteX34" fmla="*/ 5461000 w 8115300"/>
              <a:gd name="connsiteY34" fmla="*/ 3325958 h 5116726"/>
              <a:gd name="connsiteX35" fmla="*/ 5549900 w 8115300"/>
              <a:gd name="connsiteY35" fmla="*/ 3376758 h 5116726"/>
              <a:gd name="connsiteX36" fmla="*/ 5638800 w 8115300"/>
              <a:gd name="connsiteY36" fmla="*/ 3440258 h 5116726"/>
              <a:gd name="connsiteX37" fmla="*/ 5676900 w 8115300"/>
              <a:gd name="connsiteY37" fmla="*/ 3465658 h 5116726"/>
              <a:gd name="connsiteX38" fmla="*/ 5715000 w 8115300"/>
              <a:gd name="connsiteY38" fmla="*/ 3503758 h 5116726"/>
              <a:gd name="connsiteX39" fmla="*/ 5816600 w 8115300"/>
              <a:gd name="connsiteY39" fmla="*/ 3579958 h 5116726"/>
              <a:gd name="connsiteX40" fmla="*/ 5854700 w 8115300"/>
              <a:gd name="connsiteY40" fmla="*/ 3605358 h 5116726"/>
              <a:gd name="connsiteX41" fmla="*/ 5892800 w 8115300"/>
              <a:gd name="connsiteY41" fmla="*/ 3643458 h 5116726"/>
              <a:gd name="connsiteX42" fmla="*/ 5943600 w 8115300"/>
              <a:gd name="connsiteY42" fmla="*/ 3668858 h 5116726"/>
              <a:gd name="connsiteX43" fmla="*/ 6019800 w 8115300"/>
              <a:gd name="connsiteY43" fmla="*/ 3719658 h 5116726"/>
              <a:gd name="connsiteX44" fmla="*/ 6108700 w 8115300"/>
              <a:gd name="connsiteY44" fmla="*/ 3795858 h 5116726"/>
              <a:gd name="connsiteX45" fmla="*/ 6197600 w 8115300"/>
              <a:gd name="connsiteY45" fmla="*/ 3884758 h 5116726"/>
              <a:gd name="connsiteX46" fmla="*/ 6261100 w 8115300"/>
              <a:gd name="connsiteY46" fmla="*/ 3948258 h 5116726"/>
              <a:gd name="connsiteX47" fmla="*/ 6299200 w 8115300"/>
              <a:gd name="connsiteY47" fmla="*/ 3973658 h 5116726"/>
              <a:gd name="connsiteX48" fmla="*/ 6375400 w 8115300"/>
              <a:gd name="connsiteY48" fmla="*/ 4049858 h 5116726"/>
              <a:gd name="connsiteX49" fmla="*/ 6464300 w 8115300"/>
              <a:gd name="connsiteY49" fmla="*/ 4087958 h 5116726"/>
              <a:gd name="connsiteX50" fmla="*/ 6540500 w 8115300"/>
              <a:gd name="connsiteY50" fmla="*/ 4164158 h 5116726"/>
              <a:gd name="connsiteX51" fmla="*/ 6642100 w 8115300"/>
              <a:gd name="connsiteY51" fmla="*/ 4227658 h 5116726"/>
              <a:gd name="connsiteX52" fmla="*/ 6680200 w 8115300"/>
              <a:gd name="connsiteY52" fmla="*/ 4265758 h 5116726"/>
              <a:gd name="connsiteX53" fmla="*/ 6807200 w 8115300"/>
              <a:gd name="connsiteY53" fmla="*/ 4354658 h 5116726"/>
              <a:gd name="connsiteX54" fmla="*/ 6870700 w 8115300"/>
              <a:gd name="connsiteY54" fmla="*/ 4430858 h 5116726"/>
              <a:gd name="connsiteX55" fmla="*/ 6985000 w 8115300"/>
              <a:gd name="connsiteY55" fmla="*/ 4494358 h 5116726"/>
              <a:gd name="connsiteX56" fmla="*/ 7086600 w 8115300"/>
              <a:gd name="connsiteY56" fmla="*/ 4557858 h 5116726"/>
              <a:gd name="connsiteX57" fmla="*/ 7137400 w 8115300"/>
              <a:gd name="connsiteY57" fmla="*/ 4583258 h 5116726"/>
              <a:gd name="connsiteX58" fmla="*/ 7188200 w 8115300"/>
              <a:gd name="connsiteY58" fmla="*/ 4621358 h 5116726"/>
              <a:gd name="connsiteX59" fmla="*/ 7226300 w 8115300"/>
              <a:gd name="connsiteY59" fmla="*/ 4634058 h 5116726"/>
              <a:gd name="connsiteX60" fmla="*/ 7302500 w 8115300"/>
              <a:gd name="connsiteY60" fmla="*/ 4684858 h 5116726"/>
              <a:gd name="connsiteX61" fmla="*/ 7340600 w 8115300"/>
              <a:gd name="connsiteY61" fmla="*/ 4710258 h 5116726"/>
              <a:gd name="connsiteX62" fmla="*/ 7391400 w 8115300"/>
              <a:gd name="connsiteY62" fmla="*/ 4748358 h 5116726"/>
              <a:gd name="connsiteX63" fmla="*/ 7518400 w 8115300"/>
              <a:gd name="connsiteY63" fmla="*/ 4811858 h 5116726"/>
              <a:gd name="connsiteX64" fmla="*/ 7556500 w 8115300"/>
              <a:gd name="connsiteY64" fmla="*/ 4849958 h 5116726"/>
              <a:gd name="connsiteX65" fmla="*/ 7683500 w 8115300"/>
              <a:gd name="connsiteY65" fmla="*/ 4926158 h 5116726"/>
              <a:gd name="connsiteX66" fmla="*/ 7721600 w 8115300"/>
              <a:gd name="connsiteY66" fmla="*/ 4964258 h 5116726"/>
              <a:gd name="connsiteX67" fmla="*/ 7759700 w 8115300"/>
              <a:gd name="connsiteY67" fmla="*/ 4976958 h 5116726"/>
              <a:gd name="connsiteX68" fmla="*/ 7899400 w 8115300"/>
              <a:gd name="connsiteY68" fmla="*/ 5040458 h 5116726"/>
              <a:gd name="connsiteX69" fmla="*/ 8013700 w 8115300"/>
              <a:gd name="connsiteY69" fmla="*/ 5091258 h 5116726"/>
              <a:gd name="connsiteX70" fmla="*/ 8115300 w 8115300"/>
              <a:gd name="connsiteY70" fmla="*/ 5116658 h 5116726"/>
              <a:gd name="connsiteX0" fmla="*/ 0 w 8115300"/>
              <a:gd name="connsiteY0" fmla="*/ 105783 h 5122351"/>
              <a:gd name="connsiteX1" fmla="*/ 977900 w 8115300"/>
              <a:gd name="connsiteY1" fmla="*/ 143883 h 5122351"/>
              <a:gd name="connsiteX2" fmla="*/ 3581400 w 8115300"/>
              <a:gd name="connsiteY2" fmla="*/ 1947283 h 5122351"/>
              <a:gd name="connsiteX3" fmla="*/ 3619500 w 8115300"/>
              <a:gd name="connsiteY3" fmla="*/ 1985383 h 5122351"/>
              <a:gd name="connsiteX4" fmla="*/ 3670300 w 8115300"/>
              <a:gd name="connsiteY4" fmla="*/ 2010783 h 5122351"/>
              <a:gd name="connsiteX5" fmla="*/ 3746500 w 8115300"/>
              <a:gd name="connsiteY5" fmla="*/ 2086983 h 5122351"/>
              <a:gd name="connsiteX6" fmla="*/ 3784600 w 8115300"/>
              <a:gd name="connsiteY6" fmla="*/ 2125083 h 5122351"/>
              <a:gd name="connsiteX7" fmla="*/ 3848100 w 8115300"/>
              <a:gd name="connsiteY7" fmla="*/ 2163183 h 5122351"/>
              <a:gd name="connsiteX8" fmla="*/ 3898900 w 8115300"/>
              <a:gd name="connsiteY8" fmla="*/ 2201283 h 5122351"/>
              <a:gd name="connsiteX9" fmla="*/ 3987800 w 8115300"/>
              <a:gd name="connsiteY9" fmla="*/ 2252083 h 5122351"/>
              <a:gd name="connsiteX10" fmla="*/ 4038600 w 8115300"/>
              <a:gd name="connsiteY10" fmla="*/ 2290183 h 5122351"/>
              <a:gd name="connsiteX11" fmla="*/ 4102100 w 8115300"/>
              <a:gd name="connsiteY11" fmla="*/ 2328283 h 5122351"/>
              <a:gd name="connsiteX12" fmla="*/ 4216400 w 8115300"/>
              <a:gd name="connsiteY12" fmla="*/ 2417183 h 5122351"/>
              <a:gd name="connsiteX13" fmla="*/ 4241800 w 8115300"/>
              <a:gd name="connsiteY13" fmla="*/ 2455283 h 5122351"/>
              <a:gd name="connsiteX14" fmla="*/ 4279900 w 8115300"/>
              <a:gd name="connsiteY14" fmla="*/ 2480683 h 5122351"/>
              <a:gd name="connsiteX15" fmla="*/ 4330700 w 8115300"/>
              <a:gd name="connsiteY15" fmla="*/ 2518783 h 5122351"/>
              <a:gd name="connsiteX16" fmla="*/ 4368800 w 8115300"/>
              <a:gd name="connsiteY16" fmla="*/ 2556883 h 5122351"/>
              <a:gd name="connsiteX17" fmla="*/ 4432300 w 8115300"/>
              <a:gd name="connsiteY17" fmla="*/ 2569583 h 5122351"/>
              <a:gd name="connsiteX18" fmla="*/ 4508500 w 8115300"/>
              <a:gd name="connsiteY18" fmla="*/ 2633083 h 5122351"/>
              <a:gd name="connsiteX19" fmla="*/ 4546600 w 8115300"/>
              <a:gd name="connsiteY19" fmla="*/ 2658483 h 5122351"/>
              <a:gd name="connsiteX20" fmla="*/ 4584700 w 8115300"/>
              <a:gd name="connsiteY20" fmla="*/ 2696583 h 5122351"/>
              <a:gd name="connsiteX21" fmla="*/ 4622800 w 8115300"/>
              <a:gd name="connsiteY21" fmla="*/ 2721983 h 5122351"/>
              <a:gd name="connsiteX22" fmla="*/ 4699000 w 8115300"/>
              <a:gd name="connsiteY22" fmla="*/ 2785483 h 5122351"/>
              <a:gd name="connsiteX23" fmla="*/ 4813300 w 8115300"/>
              <a:gd name="connsiteY23" fmla="*/ 2848983 h 5122351"/>
              <a:gd name="connsiteX24" fmla="*/ 4889500 w 8115300"/>
              <a:gd name="connsiteY24" fmla="*/ 2912483 h 5122351"/>
              <a:gd name="connsiteX25" fmla="*/ 4927600 w 8115300"/>
              <a:gd name="connsiteY25" fmla="*/ 2925183 h 5122351"/>
              <a:gd name="connsiteX26" fmla="*/ 4978400 w 8115300"/>
              <a:gd name="connsiteY26" fmla="*/ 2963283 h 5122351"/>
              <a:gd name="connsiteX27" fmla="*/ 5054600 w 8115300"/>
              <a:gd name="connsiteY27" fmla="*/ 3039483 h 5122351"/>
              <a:gd name="connsiteX28" fmla="*/ 5092700 w 8115300"/>
              <a:gd name="connsiteY28" fmla="*/ 3064883 h 5122351"/>
              <a:gd name="connsiteX29" fmla="*/ 5168900 w 8115300"/>
              <a:gd name="connsiteY29" fmla="*/ 3102983 h 5122351"/>
              <a:gd name="connsiteX30" fmla="*/ 5245100 w 8115300"/>
              <a:gd name="connsiteY30" fmla="*/ 3179183 h 5122351"/>
              <a:gd name="connsiteX31" fmla="*/ 5346700 w 8115300"/>
              <a:gd name="connsiteY31" fmla="*/ 3242683 h 5122351"/>
              <a:gd name="connsiteX32" fmla="*/ 5422900 w 8115300"/>
              <a:gd name="connsiteY32" fmla="*/ 3293483 h 5122351"/>
              <a:gd name="connsiteX33" fmla="*/ 5461000 w 8115300"/>
              <a:gd name="connsiteY33" fmla="*/ 3331583 h 5122351"/>
              <a:gd name="connsiteX34" fmla="*/ 5549900 w 8115300"/>
              <a:gd name="connsiteY34" fmla="*/ 3382383 h 5122351"/>
              <a:gd name="connsiteX35" fmla="*/ 5638800 w 8115300"/>
              <a:gd name="connsiteY35" fmla="*/ 3445883 h 5122351"/>
              <a:gd name="connsiteX36" fmla="*/ 5676900 w 8115300"/>
              <a:gd name="connsiteY36" fmla="*/ 3471283 h 5122351"/>
              <a:gd name="connsiteX37" fmla="*/ 5715000 w 8115300"/>
              <a:gd name="connsiteY37" fmla="*/ 3509383 h 5122351"/>
              <a:gd name="connsiteX38" fmla="*/ 5816600 w 8115300"/>
              <a:gd name="connsiteY38" fmla="*/ 3585583 h 5122351"/>
              <a:gd name="connsiteX39" fmla="*/ 5854700 w 8115300"/>
              <a:gd name="connsiteY39" fmla="*/ 3610983 h 5122351"/>
              <a:gd name="connsiteX40" fmla="*/ 5892800 w 8115300"/>
              <a:gd name="connsiteY40" fmla="*/ 3649083 h 5122351"/>
              <a:gd name="connsiteX41" fmla="*/ 5943600 w 8115300"/>
              <a:gd name="connsiteY41" fmla="*/ 3674483 h 5122351"/>
              <a:gd name="connsiteX42" fmla="*/ 6019800 w 8115300"/>
              <a:gd name="connsiteY42" fmla="*/ 3725283 h 5122351"/>
              <a:gd name="connsiteX43" fmla="*/ 6108700 w 8115300"/>
              <a:gd name="connsiteY43" fmla="*/ 3801483 h 5122351"/>
              <a:gd name="connsiteX44" fmla="*/ 6197600 w 8115300"/>
              <a:gd name="connsiteY44" fmla="*/ 3890383 h 5122351"/>
              <a:gd name="connsiteX45" fmla="*/ 6261100 w 8115300"/>
              <a:gd name="connsiteY45" fmla="*/ 3953883 h 5122351"/>
              <a:gd name="connsiteX46" fmla="*/ 6299200 w 8115300"/>
              <a:gd name="connsiteY46" fmla="*/ 3979283 h 5122351"/>
              <a:gd name="connsiteX47" fmla="*/ 6375400 w 8115300"/>
              <a:gd name="connsiteY47" fmla="*/ 4055483 h 5122351"/>
              <a:gd name="connsiteX48" fmla="*/ 6464300 w 8115300"/>
              <a:gd name="connsiteY48" fmla="*/ 4093583 h 5122351"/>
              <a:gd name="connsiteX49" fmla="*/ 6540500 w 8115300"/>
              <a:gd name="connsiteY49" fmla="*/ 4169783 h 5122351"/>
              <a:gd name="connsiteX50" fmla="*/ 6642100 w 8115300"/>
              <a:gd name="connsiteY50" fmla="*/ 4233283 h 5122351"/>
              <a:gd name="connsiteX51" fmla="*/ 6680200 w 8115300"/>
              <a:gd name="connsiteY51" fmla="*/ 4271383 h 5122351"/>
              <a:gd name="connsiteX52" fmla="*/ 6807200 w 8115300"/>
              <a:gd name="connsiteY52" fmla="*/ 4360283 h 5122351"/>
              <a:gd name="connsiteX53" fmla="*/ 6870700 w 8115300"/>
              <a:gd name="connsiteY53" fmla="*/ 4436483 h 5122351"/>
              <a:gd name="connsiteX54" fmla="*/ 6985000 w 8115300"/>
              <a:gd name="connsiteY54" fmla="*/ 4499983 h 5122351"/>
              <a:gd name="connsiteX55" fmla="*/ 7086600 w 8115300"/>
              <a:gd name="connsiteY55" fmla="*/ 4563483 h 5122351"/>
              <a:gd name="connsiteX56" fmla="*/ 7137400 w 8115300"/>
              <a:gd name="connsiteY56" fmla="*/ 4588883 h 5122351"/>
              <a:gd name="connsiteX57" fmla="*/ 7188200 w 8115300"/>
              <a:gd name="connsiteY57" fmla="*/ 4626983 h 5122351"/>
              <a:gd name="connsiteX58" fmla="*/ 7226300 w 8115300"/>
              <a:gd name="connsiteY58" fmla="*/ 4639683 h 5122351"/>
              <a:gd name="connsiteX59" fmla="*/ 7302500 w 8115300"/>
              <a:gd name="connsiteY59" fmla="*/ 4690483 h 5122351"/>
              <a:gd name="connsiteX60" fmla="*/ 7340600 w 8115300"/>
              <a:gd name="connsiteY60" fmla="*/ 4715883 h 5122351"/>
              <a:gd name="connsiteX61" fmla="*/ 7391400 w 8115300"/>
              <a:gd name="connsiteY61" fmla="*/ 4753983 h 5122351"/>
              <a:gd name="connsiteX62" fmla="*/ 7518400 w 8115300"/>
              <a:gd name="connsiteY62" fmla="*/ 4817483 h 5122351"/>
              <a:gd name="connsiteX63" fmla="*/ 7556500 w 8115300"/>
              <a:gd name="connsiteY63" fmla="*/ 4855583 h 5122351"/>
              <a:gd name="connsiteX64" fmla="*/ 7683500 w 8115300"/>
              <a:gd name="connsiteY64" fmla="*/ 4931783 h 5122351"/>
              <a:gd name="connsiteX65" fmla="*/ 7721600 w 8115300"/>
              <a:gd name="connsiteY65" fmla="*/ 4969883 h 5122351"/>
              <a:gd name="connsiteX66" fmla="*/ 7759700 w 8115300"/>
              <a:gd name="connsiteY66" fmla="*/ 4982583 h 5122351"/>
              <a:gd name="connsiteX67" fmla="*/ 7899400 w 8115300"/>
              <a:gd name="connsiteY67" fmla="*/ 5046083 h 5122351"/>
              <a:gd name="connsiteX68" fmla="*/ 8013700 w 8115300"/>
              <a:gd name="connsiteY68" fmla="*/ 5096883 h 5122351"/>
              <a:gd name="connsiteX69" fmla="*/ 8115300 w 8115300"/>
              <a:gd name="connsiteY69" fmla="*/ 5122283 h 5122351"/>
              <a:gd name="connsiteX0" fmla="*/ 0 w 8115300"/>
              <a:gd name="connsiteY0" fmla="*/ 105783 h 5122351"/>
              <a:gd name="connsiteX1" fmla="*/ 977900 w 8115300"/>
              <a:gd name="connsiteY1" fmla="*/ 143883 h 5122351"/>
              <a:gd name="connsiteX2" fmla="*/ 3581400 w 8115300"/>
              <a:gd name="connsiteY2" fmla="*/ 1947283 h 5122351"/>
              <a:gd name="connsiteX3" fmla="*/ 3670300 w 8115300"/>
              <a:gd name="connsiteY3" fmla="*/ 2010783 h 5122351"/>
              <a:gd name="connsiteX4" fmla="*/ 3746500 w 8115300"/>
              <a:gd name="connsiteY4" fmla="*/ 2086983 h 5122351"/>
              <a:gd name="connsiteX5" fmla="*/ 3784600 w 8115300"/>
              <a:gd name="connsiteY5" fmla="*/ 2125083 h 5122351"/>
              <a:gd name="connsiteX6" fmla="*/ 3848100 w 8115300"/>
              <a:gd name="connsiteY6" fmla="*/ 2163183 h 5122351"/>
              <a:gd name="connsiteX7" fmla="*/ 3898900 w 8115300"/>
              <a:gd name="connsiteY7" fmla="*/ 2201283 h 5122351"/>
              <a:gd name="connsiteX8" fmla="*/ 3987800 w 8115300"/>
              <a:gd name="connsiteY8" fmla="*/ 2252083 h 5122351"/>
              <a:gd name="connsiteX9" fmla="*/ 4038600 w 8115300"/>
              <a:gd name="connsiteY9" fmla="*/ 2290183 h 5122351"/>
              <a:gd name="connsiteX10" fmla="*/ 4102100 w 8115300"/>
              <a:gd name="connsiteY10" fmla="*/ 2328283 h 5122351"/>
              <a:gd name="connsiteX11" fmla="*/ 4216400 w 8115300"/>
              <a:gd name="connsiteY11" fmla="*/ 2417183 h 5122351"/>
              <a:gd name="connsiteX12" fmla="*/ 4241800 w 8115300"/>
              <a:gd name="connsiteY12" fmla="*/ 2455283 h 5122351"/>
              <a:gd name="connsiteX13" fmla="*/ 4279900 w 8115300"/>
              <a:gd name="connsiteY13" fmla="*/ 2480683 h 5122351"/>
              <a:gd name="connsiteX14" fmla="*/ 4330700 w 8115300"/>
              <a:gd name="connsiteY14" fmla="*/ 2518783 h 5122351"/>
              <a:gd name="connsiteX15" fmla="*/ 4368800 w 8115300"/>
              <a:gd name="connsiteY15" fmla="*/ 2556883 h 5122351"/>
              <a:gd name="connsiteX16" fmla="*/ 4432300 w 8115300"/>
              <a:gd name="connsiteY16" fmla="*/ 2569583 h 5122351"/>
              <a:gd name="connsiteX17" fmla="*/ 4508500 w 8115300"/>
              <a:gd name="connsiteY17" fmla="*/ 2633083 h 5122351"/>
              <a:gd name="connsiteX18" fmla="*/ 4546600 w 8115300"/>
              <a:gd name="connsiteY18" fmla="*/ 2658483 h 5122351"/>
              <a:gd name="connsiteX19" fmla="*/ 4584700 w 8115300"/>
              <a:gd name="connsiteY19" fmla="*/ 2696583 h 5122351"/>
              <a:gd name="connsiteX20" fmla="*/ 4622800 w 8115300"/>
              <a:gd name="connsiteY20" fmla="*/ 2721983 h 5122351"/>
              <a:gd name="connsiteX21" fmla="*/ 4699000 w 8115300"/>
              <a:gd name="connsiteY21" fmla="*/ 2785483 h 5122351"/>
              <a:gd name="connsiteX22" fmla="*/ 4813300 w 8115300"/>
              <a:gd name="connsiteY22" fmla="*/ 2848983 h 5122351"/>
              <a:gd name="connsiteX23" fmla="*/ 4889500 w 8115300"/>
              <a:gd name="connsiteY23" fmla="*/ 2912483 h 5122351"/>
              <a:gd name="connsiteX24" fmla="*/ 4927600 w 8115300"/>
              <a:gd name="connsiteY24" fmla="*/ 2925183 h 5122351"/>
              <a:gd name="connsiteX25" fmla="*/ 4978400 w 8115300"/>
              <a:gd name="connsiteY25" fmla="*/ 2963283 h 5122351"/>
              <a:gd name="connsiteX26" fmla="*/ 5054600 w 8115300"/>
              <a:gd name="connsiteY26" fmla="*/ 3039483 h 5122351"/>
              <a:gd name="connsiteX27" fmla="*/ 5092700 w 8115300"/>
              <a:gd name="connsiteY27" fmla="*/ 3064883 h 5122351"/>
              <a:gd name="connsiteX28" fmla="*/ 5168900 w 8115300"/>
              <a:gd name="connsiteY28" fmla="*/ 3102983 h 5122351"/>
              <a:gd name="connsiteX29" fmla="*/ 5245100 w 8115300"/>
              <a:gd name="connsiteY29" fmla="*/ 3179183 h 5122351"/>
              <a:gd name="connsiteX30" fmla="*/ 5346700 w 8115300"/>
              <a:gd name="connsiteY30" fmla="*/ 3242683 h 5122351"/>
              <a:gd name="connsiteX31" fmla="*/ 5422900 w 8115300"/>
              <a:gd name="connsiteY31" fmla="*/ 3293483 h 5122351"/>
              <a:gd name="connsiteX32" fmla="*/ 5461000 w 8115300"/>
              <a:gd name="connsiteY32" fmla="*/ 3331583 h 5122351"/>
              <a:gd name="connsiteX33" fmla="*/ 5549900 w 8115300"/>
              <a:gd name="connsiteY33" fmla="*/ 3382383 h 5122351"/>
              <a:gd name="connsiteX34" fmla="*/ 5638800 w 8115300"/>
              <a:gd name="connsiteY34" fmla="*/ 3445883 h 5122351"/>
              <a:gd name="connsiteX35" fmla="*/ 5676900 w 8115300"/>
              <a:gd name="connsiteY35" fmla="*/ 3471283 h 5122351"/>
              <a:gd name="connsiteX36" fmla="*/ 5715000 w 8115300"/>
              <a:gd name="connsiteY36" fmla="*/ 3509383 h 5122351"/>
              <a:gd name="connsiteX37" fmla="*/ 5816600 w 8115300"/>
              <a:gd name="connsiteY37" fmla="*/ 3585583 h 5122351"/>
              <a:gd name="connsiteX38" fmla="*/ 5854700 w 8115300"/>
              <a:gd name="connsiteY38" fmla="*/ 3610983 h 5122351"/>
              <a:gd name="connsiteX39" fmla="*/ 5892800 w 8115300"/>
              <a:gd name="connsiteY39" fmla="*/ 3649083 h 5122351"/>
              <a:gd name="connsiteX40" fmla="*/ 5943600 w 8115300"/>
              <a:gd name="connsiteY40" fmla="*/ 3674483 h 5122351"/>
              <a:gd name="connsiteX41" fmla="*/ 6019800 w 8115300"/>
              <a:gd name="connsiteY41" fmla="*/ 3725283 h 5122351"/>
              <a:gd name="connsiteX42" fmla="*/ 6108700 w 8115300"/>
              <a:gd name="connsiteY42" fmla="*/ 3801483 h 5122351"/>
              <a:gd name="connsiteX43" fmla="*/ 6197600 w 8115300"/>
              <a:gd name="connsiteY43" fmla="*/ 3890383 h 5122351"/>
              <a:gd name="connsiteX44" fmla="*/ 6261100 w 8115300"/>
              <a:gd name="connsiteY44" fmla="*/ 3953883 h 5122351"/>
              <a:gd name="connsiteX45" fmla="*/ 6299200 w 8115300"/>
              <a:gd name="connsiteY45" fmla="*/ 3979283 h 5122351"/>
              <a:gd name="connsiteX46" fmla="*/ 6375400 w 8115300"/>
              <a:gd name="connsiteY46" fmla="*/ 4055483 h 5122351"/>
              <a:gd name="connsiteX47" fmla="*/ 6464300 w 8115300"/>
              <a:gd name="connsiteY47" fmla="*/ 4093583 h 5122351"/>
              <a:gd name="connsiteX48" fmla="*/ 6540500 w 8115300"/>
              <a:gd name="connsiteY48" fmla="*/ 4169783 h 5122351"/>
              <a:gd name="connsiteX49" fmla="*/ 6642100 w 8115300"/>
              <a:gd name="connsiteY49" fmla="*/ 4233283 h 5122351"/>
              <a:gd name="connsiteX50" fmla="*/ 6680200 w 8115300"/>
              <a:gd name="connsiteY50" fmla="*/ 4271383 h 5122351"/>
              <a:gd name="connsiteX51" fmla="*/ 6807200 w 8115300"/>
              <a:gd name="connsiteY51" fmla="*/ 4360283 h 5122351"/>
              <a:gd name="connsiteX52" fmla="*/ 6870700 w 8115300"/>
              <a:gd name="connsiteY52" fmla="*/ 4436483 h 5122351"/>
              <a:gd name="connsiteX53" fmla="*/ 6985000 w 8115300"/>
              <a:gd name="connsiteY53" fmla="*/ 4499983 h 5122351"/>
              <a:gd name="connsiteX54" fmla="*/ 7086600 w 8115300"/>
              <a:gd name="connsiteY54" fmla="*/ 4563483 h 5122351"/>
              <a:gd name="connsiteX55" fmla="*/ 7137400 w 8115300"/>
              <a:gd name="connsiteY55" fmla="*/ 4588883 h 5122351"/>
              <a:gd name="connsiteX56" fmla="*/ 7188200 w 8115300"/>
              <a:gd name="connsiteY56" fmla="*/ 4626983 h 5122351"/>
              <a:gd name="connsiteX57" fmla="*/ 7226300 w 8115300"/>
              <a:gd name="connsiteY57" fmla="*/ 4639683 h 5122351"/>
              <a:gd name="connsiteX58" fmla="*/ 7302500 w 8115300"/>
              <a:gd name="connsiteY58" fmla="*/ 4690483 h 5122351"/>
              <a:gd name="connsiteX59" fmla="*/ 7340600 w 8115300"/>
              <a:gd name="connsiteY59" fmla="*/ 4715883 h 5122351"/>
              <a:gd name="connsiteX60" fmla="*/ 7391400 w 8115300"/>
              <a:gd name="connsiteY60" fmla="*/ 4753983 h 5122351"/>
              <a:gd name="connsiteX61" fmla="*/ 7518400 w 8115300"/>
              <a:gd name="connsiteY61" fmla="*/ 4817483 h 5122351"/>
              <a:gd name="connsiteX62" fmla="*/ 7556500 w 8115300"/>
              <a:gd name="connsiteY62" fmla="*/ 4855583 h 5122351"/>
              <a:gd name="connsiteX63" fmla="*/ 7683500 w 8115300"/>
              <a:gd name="connsiteY63" fmla="*/ 4931783 h 5122351"/>
              <a:gd name="connsiteX64" fmla="*/ 7721600 w 8115300"/>
              <a:gd name="connsiteY64" fmla="*/ 4969883 h 5122351"/>
              <a:gd name="connsiteX65" fmla="*/ 7759700 w 8115300"/>
              <a:gd name="connsiteY65" fmla="*/ 4982583 h 5122351"/>
              <a:gd name="connsiteX66" fmla="*/ 7899400 w 8115300"/>
              <a:gd name="connsiteY66" fmla="*/ 5046083 h 5122351"/>
              <a:gd name="connsiteX67" fmla="*/ 8013700 w 8115300"/>
              <a:gd name="connsiteY67" fmla="*/ 5096883 h 5122351"/>
              <a:gd name="connsiteX68" fmla="*/ 8115300 w 8115300"/>
              <a:gd name="connsiteY68" fmla="*/ 5122283 h 5122351"/>
              <a:gd name="connsiteX0" fmla="*/ 0 w 8115300"/>
              <a:gd name="connsiteY0" fmla="*/ 110472 h 5127040"/>
              <a:gd name="connsiteX1" fmla="*/ 977900 w 8115300"/>
              <a:gd name="connsiteY1" fmla="*/ 148572 h 5127040"/>
              <a:gd name="connsiteX2" fmla="*/ 3670300 w 8115300"/>
              <a:gd name="connsiteY2" fmla="*/ 2015472 h 5127040"/>
              <a:gd name="connsiteX3" fmla="*/ 3746500 w 8115300"/>
              <a:gd name="connsiteY3" fmla="*/ 2091672 h 5127040"/>
              <a:gd name="connsiteX4" fmla="*/ 3784600 w 8115300"/>
              <a:gd name="connsiteY4" fmla="*/ 2129772 h 5127040"/>
              <a:gd name="connsiteX5" fmla="*/ 3848100 w 8115300"/>
              <a:gd name="connsiteY5" fmla="*/ 2167872 h 5127040"/>
              <a:gd name="connsiteX6" fmla="*/ 3898900 w 8115300"/>
              <a:gd name="connsiteY6" fmla="*/ 2205972 h 5127040"/>
              <a:gd name="connsiteX7" fmla="*/ 3987800 w 8115300"/>
              <a:gd name="connsiteY7" fmla="*/ 2256772 h 5127040"/>
              <a:gd name="connsiteX8" fmla="*/ 4038600 w 8115300"/>
              <a:gd name="connsiteY8" fmla="*/ 2294872 h 5127040"/>
              <a:gd name="connsiteX9" fmla="*/ 4102100 w 8115300"/>
              <a:gd name="connsiteY9" fmla="*/ 2332972 h 5127040"/>
              <a:gd name="connsiteX10" fmla="*/ 4216400 w 8115300"/>
              <a:gd name="connsiteY10" fmla="*/ 2421872 h 5127040"/>
              <a:gd name="connsiteX11" fmla="*/ 4241800 w 8115300"/>
              <a:gd name="connsiteY11" fmla="*/ 2459972 h 5127040"/>
              <a:gd name="connsiteX12" fmla="*/ 4279900 w 8115300"/>
              <a:gd name="connsiteY12" fmla="*/ 2485372 h 5127040"/>
              <a:gd name="connsiteX13" fmla="*/ 4330700 w 8115300"/>
              <a:gd name="connsiteY13" fmla="*/ 2523472 h 5127040"/>
              <a:gd name="connsiteX14" fmla="*/ 4368800 w 8115300"/>
              <a:gd name="connsiteY14" fmla="*/ 2561572 h 5127040"/>
              <a:gd name="connsiteX15" fmla="*/ 4432300 w 8115300"/>
              <a:gd name="connsiteY15" fmla="*/ 2574272 h 5127040"/>
              <a:gd name="connsiteX16" fmla="*/ 4508500 w 8115300"/>
              <a:gd name="connsiteY16" fmla="*/ 2637772 h 5127040"/>
              <a:gd name="connsiteX17" fmla="*/ 4546600 w 8115300"/>
              <a:gd name="connsiteY17" fmla="*/ 2663172 h 5127040"/>
              <a:gd name="connsiteX18" fmla="*/ 4584700 w 8115300"/>
              <a:gd name="connsiteY18" fmla="*/ 2701272 h 5127040"/>
              <a:gd name="connsiteX19" fmla="*/ 4622800 w 8115300"/>
              <a:gd name="connsiteY19" fmla="*/ 2726672 h 5127040"/>
              <a:gd name="connsiteX20" fmla="*/ 4699000 w 8115300"/>
              <a:gd name="connsiteY20" fmla="*/ 2790172 h 5127040"/>
              <a:gd name="connsiteX21" fmla="*/ 4813300 w 8115300"/>
              <a:gd name="connsiteY21" fmla="*/ 2853672 h 5127040"/>
              <a:gd name="connsiteX22" fmla="*/ 4889500 w 8115300"/>
              <a:gd name="connsiteY22" fmla="*/ 2917172 h 5127040"/>
              <a:gd name="connsiteX23" fmla="*/ 4927600 w 8115300"/>
              <a:gd name="connsiteY23" fmla="*/ 2929872 h 5127040"/>
              <a:gd name="connsiteX24" fmla="*/ 4978400 w 8115300"/>
              <a:gd name="connsiteY24" fmla="*/ 2967972 h 5127040"/>
              <a:gd name="connsiteX25" fmla="*/ 5054600 w 8115300"/>
              <a:gd name="connsiteY25" fmla="*/ 3044172 h 5127040"/>
              <a:gd name="connsiteX26" fmla="*/ 5092700 w 8115300"/>
              <a:gd name="connsiteY26" fmla="*/ 3069572 h 5127040"/>
              <a:gd name="connsiteX27" fmla="*/ 5168900 w 8115300"/>
              <a:gd name="connsiteY27" fmla="*/ 3107672 h 5127040"/>
              <a:gd name="connsiteX28" fmla="*/ 5245100 w 8115300"/>
              <a:gd name="connsiteY28" fmla="*/ 3183872 h 5127040"/>
              <a:gd name="connsiteX29" fmla="*/ 5346700 w 8115300"/>
              <a:gd name="connsiteY29" fmla="*/ 3247372 h 5127040"/>
              <a:gd name="connsiteX30" fmla="*/ 5422900 w 8115300"/>
              <a:gd name="connsiteY30" fmla="*/ 3298172 h 5127040"/>
              <a:gd name="connsiteX31" fmla="*/ 5461000 w 8115300"/>
              <a:gd name="connsiteY31" fmla="*/ 3336272 h 5127040"/>
              <a:gd name="connsiteX32" fmla="*/ 5549900 w 8115300"/>
              <a:gd name="connsiteY32" fmla="*/ 3387072 h 5127040"/>
              <a:gd name="connsiteX33" fmla="*/ 5638800 w 8115300"/>
              <a:gd name="connsiteY33" fmla="*/ 3450572 h 5127040"/>
              <a:gd name="connsiteX34" fmla="*/ 5676900 w 8115300"/>
              <a:gd name="connsiteY34" fmla="*/ 3475972 h 5127040"/>
              <a:gd name="connsiteX35" fmla="*/ 5715000 w 8115300"/>
              <a:gd name="connsiteY35" fmla="*/ 3514072 h 5127040"/>
              <a:gd name="connsiteX36" fmla="*/ 5816600 w 8115300"/>
              <a:gd name="connsiteY36" fmla="*/ 3590272 h 5127040"/>
              <a:gd name="connsiteX37" fmla="*/ 5854700 w 8115300"/>
              <a:gd name="connsiteY37" fmla="*/ 3615672 h 5127040"/>
              <a:gd name="connsiteX38" fmla="*/ 5892800 w 8115300"/>
              <a:gd name="connsiteY38" fmla="*/ 3653772 h 5127040"/>
              <a:gd name="connsiteX39" fmla="*/ 5943600 w 8115300"/>
              <a:gd name="connsiteY39" fmla="*/ 3679172 h 5127040"/>
              <a:gd name="connsiteX40" fmla="*/ 6019800 w 8115300"/>
              <a:gd name="connsiteY40" fmla="*/ 3729972 h 5127040"/>
              <a:gd name="connsiteX41" fmla="*/ 6108700 w 8115300"/>
              <a:gd name="connsiteY41" fmla="*/ 3806172 h 5127040"/>
              <a:gd name="connsiteX42" fmla="*/ 6197600 w 8115300"/>
              <a:gd name="connsiteY42" fmla="*/ 3895072 h 5127040"/>
              <a:gd name="connsiteX43" fmla="*/ 6261100 w 8115300"/>
              <a:gd name="connsiteY43" fmla="*/ 3958572 h 5127040"/>
              <a:gd name="connsiteX44" fmla="*/ 6299200 w 8115300"/>
              <a:gd name="connsiteY44" fmla="*/ 3983972 h 5127040"/>
              <a:gd name="connsiteX45" fmla="*/ 6375400 w 8115300"/>
              <a:gd name="connsiteY45" fmla="*/ 4060172 h 5127040"/>
              <a:gd name="connsiteX46" fmla="*/ 6464300 w 8115300"/>
              <a:gd name="connsiteY46" fmla="*/ 4098272 h 5127040"/>
              <a:gd name="connsiteX47" fmla="*/ 6540500 w 8115300"/>
              <a:gd name="connsiteY47" fmla="*/ 4174472 h 5127040"/>
              <a:gd name="connsiteX48" fmla="*/ 6642100 w 8115300"/>
              <a:gd name="connsiteY48" fmla="*/ 4237972 h 5127040"/>
              <a:gd name="connsiteX49" fmla="*/ 6680200 w 8115300"/>
              <a:gd name="connsiteY49" fmla="*/ 4276072 h 5127040"/>
              <a:gd name="connsiteX50" fmla="*/ 6807200 w 8115300"/>
              <a:gd name="connsiteY50" fmla="*/ 4364972 h 5127040"/>
              <a:gd name="connsiteX51" fmla="*/ 6870700 w 8115300"/>
              <a:gd name="connsiteY51" fmla="*/ 4441172 h 5127040"/>
              <a:gd name="connsiteX52" fmla="*/ 6985000 w 8115300"/>
              <a:gd name="connsiteY52" fmla="*/ 4504672 h 5127040"/>
              <a:gd name="connsiteX53" fmla="*/ 7086600 w 8115300"/>
              <a:gd name="connsiteY53" fmla="*/ 4568172 h 5127040"/>
              <a:gd name="connsiteX54" fmla="*/ 7137400 w 8115300"/>
              <a:gd name="connsiteY54" fmla="*/ 4593572 h 5127040"/>
              <a:gd name="connsiteX55" fmla="*/ 7188200 w 8115300"/>
              <a:gd name="connsiteY55" fmla="*/ 4631672 h 5127040"/>
              <a:gd name="connsiteX56" fmla="*/ 7226300 w 8115300"/>
              <a:gd name="connsiteY56" fmla="*/ 4644372 h 5127040"/>
              <a:gd name="connsiteX57" fmla="*/ 7302500 w 8115300"/>
              <a:gd name="connsiteY57" fmla="*/ 4695172 h 5127040"/>
              <a:gd name="connsiteX58" fmla="*/ 7340600 w 8115300"/>
              <a:gd name="connsiteY58" fmla="*/ 4720572 h 5127040"/>
              <a:gd name="connsiteX59" fmla="*/ 7391400 w 8115300"/>
              <a:gd name="connsiteY59" fmla="*/ 4758672 h 5127040"/>
              <a:gd name="connsiteX60" fmla="*/ 7518400 w 8115300"/>
              <a:gd name="connsiteY60" fmla="*/ 4822172 h 5127040"/>
              <a:gd name="connsiteX61" fmla="*/ 7556500 w 8115300"/>
              <a:gd name="connsiteY61" fmla="*/ 4860272 h 5127040"/>
              <a:gd name="connsiteX62" fmla="*/ 7683500 w 8115300"/>
              <a:gd name="connsiteY62" fmla="*/ 4936472 h 5127040"/>
              <a:gd name="connsiteX63" fmla="*/ 7721600 w 8115300"/>
              <a:gd name="connsiteY63" fmla="*/ 4974572 h 5127040"/>
              <a:gd name="connsiteX64" fmla="*/ 7759700 w 8115300"/>
              <a:gd name="connsiteY64" fmla="*/ 4987272 h 5127040"/>
              <a:gd name="connsiteX65" fmla="*/ 7899400 w 8115300"/>
              <a:gd name="connsiteY65" fmla="*/ 5050772 h 5127040"/>
              <a:gd name="connsiteX66" fmla="*/ 8013700 w 8115300"/>
              <a:gd name="connsiteY66" fmla="*/ 5101572 h 5127040"/>
              <a:gd name="connsiteX67" fmla="*/ 8115300 w 8115300"/>
              <a:gd name="connsiteY67" fmla="*/ 5126972 h 5127040"/>
              <a:gd name="connsiteX0" fmla="*/ 0 w 8115300"/>
              <a:gd name="connsiteY0" fmla="*/ 116100 h 5132668"/>
              <a:gd name="connsiteX1" fmla="*/ 977900 w 8115300"/>
              <a:gd name="connsiteY1" fmla="*/ 154200 h 5132668"/>
              <a:gd name="connsiteX2" fmla="*/ 3746500 w 8115300"/>
              <a:gd name="connsiteY2" fmla="*/ 2097300 h 5132668"/>
              <a:gd name="connsiteX3" fmla="*/ 3784600 w 8115300"/>
              <a:gd name="connsiteY3" fmla="*/ 2135400 h 5132668"/>
              <a:gd name="connsiteX4" fmla="*/ 3848100 w 8115300"/>
              <a:gd name="connsiteY4" fmla="*/ 2173500 h 5132668"/>
              <a:gd name="connsiteX5" fmla="*/ 3898900 w 8115300"/>
              <a:gd name="connsiteY5" fmla="*/ 2211600 h 5132668"/>
              <a:gd name="connsiteX6" fmla="*/ 3987800 w 8115300"/>
              <a:gd name="connsiteY6" fmla="*/ 2262400 h 5132668"/>
              <a:gd name="connsiteX7" fmla="*/ 4038600 w 8115300"/>
              <a:gd name="connsiteY7" fmla="*/ 2300500 h 5132668"/>
              <a:gd name="connsiteX8" fmla="*/ 4102100 w 8115300"/>
              <a:gd name="connsiteY8" fmla="*/ 2338600 h 5132668"/>
              <a:gd name="connsiteX9" fmla="*/ 4216400 w 8115300"/>
              <a:gd name="connsiteY9" fmla="*/ 2427500 h 5132668"/>
              <a:gd name="connsiteX10" fmla="*/ 4241800 w 8115300"/>
              <a:gd name="connsiteY10" fmla="*/ 2465600 h 5132668"/>
              <a:gd name="connsiteX11" fmla="*/ 4279900 w 8115300"/>
              <a:gd name="connsiteY11" fmla="*/ 2491000 h 5132668"/>
              <a:gd name="connsiteX12" fmla="*/ 4330700 w 8115300"/>
              <a:gd name="connsiteY12" fmla="*/ 2529100 h 5132668"/>
              <a:gd name="connsiteX13" fmla="*/ 4368800 w 8115300"/>
              <a:gd name="connsiteY13" fmla="*/ 2567200 h 5132668"/>
              <a:gd name="connsiteX14" fmla="*/ 4432300 w 8115300"/>
              <a:gd name="connsiteY14" fmla="*/ 2579900 h 5132668"/>
              <a:gd name="connsiteX15" fmla="*/ 4508500 w 8115300"/>
              <a:gd name="connsiteY15" fmla="*/ 2643400 h 5132668"/>
              <a:gd name="connsiteX16" fmla="*/ 4546600 w 8115300"/>
              <a:gd name="connsiteY16" fmla="*/ 2668800 h 5132668"/>
              <a:gd name="connsiteX17" fmla="*/ 4584700 w 8115300"/>
              <a:gd name="connsiteY17" fmla="*/ 2706900 h 5132668"/>
              <a:gd name="connsiteX18" fmla="*/ 4622800 w 8115300"/>
              <a:gd name="connsiteY18" fmla="*/ 2732300 h 5132668"/>
              <a:gd name="connsiteX19" fmla="*/ 4699000 w 8115300"/>
              <a:gd name="connsiteY19" fmla="*/ 2795800 h 5132668"/>
              <a:gd name="connsiteX20" fmla="*/ 4813300 w 8115300"/>
              <a:gd name="connsiteY20" fmla="*/ 2859300 h 5132668"/>
              <a:gd name="connsiteX21" fmla="*/ 4889500 w 8115300"/>
              <a:gd name="connsiteY21" fmla="*/ 2922800 h 5132668"/>
              <a:gd name="connsiteX22" fmla="*/ 4927600 w 8115300"/>
              <a:gd name="connsiteY22" fmla="*/ 2935500 h 5132668"/>
              <a:gd name="connsiteX23" fmla="*/ 4978400 w 8115300"/>
              <a:gd name="connsiteY23" fmla="*/ 2973600 h 5132668"/>
              <a:gd name="connsiteX24" fmla="*/ 5054600 w 8115300"/>
              <a:gd name="connsiteY24" fmla="*/ 3049800 h 5132668"/>
              <a:gd name="connsiteX25" fmla="*/ 5092700 w 8115300"/>
              <a:gd name="connsiteY25" fmla="*/ 3075200 h 5132668"/>
              <a:gd name="connsiteX26" fmla="*/ 5168900 w 8115300"/>
              <a:gd name="connsiteY26" fmla="*/ 3113300 h 5132668"/>
              <a:gd name="connsiteX27" fmla="*/ 5245100 w 8115300"/>
              <a:gd name="connsiteY27" fmla="*/ 3189500 h 5132668"/>
              <a:gd name="connsiteX28" fmla="*/ 5346700 w 8115300"/>
              <a:gd name="connsiteY28" fmla="*/ 3253000 h 5132668"/>
              <a:gd name="connsiteX29" fmla="*/ 5422900 w 8115300"/>
              <a:gd name="connsiteY29" fmla="*/ 3303800 h 5132668"/>
              <a:gd name="connsiteX30" fmla="*/ 5461000 w 8115300"/>
              <a:gd name="connsiteY30" fmla="*/ 3341900 h 5132668"/>
              <a:gd name="connsiteX31" fmla="*/ 5549900 w 8115300"/>
              <a:gd name="connsiteY31" fmla="*/ 3392700 h 5132668"/>
              <a:gd name="connsiteX32" fmla="*/ 5638800 w 8115300"/>
              <a:gd name="connsiteY32" fmla="*/ 3456200 h 5132668"/>
              <a:gd name="connsiteX33" fmla="*/ 5676900 w 8115300"/>
              <a:gd name="connsiteY33" fmla="*/ 3481600 h 5132668"/>
              <a:gd name="connsiteX34" fmla="*/ 5715000 w 8115300"/>
              <a:gd name="connsiteY34" fmla="*/ 3519700 h 5132668"/>
              <a:gd name="connsiteX35" fmla="*/ 5816600 w 8115300"/>
              <a:gd name="connsiteY35" fmla="*/ 3595900 h 5132668"/>
              <a:gd name="connsiteX36" fmla="*/ 5854700 w 8115300"/>
              <a:gd name="connsiteY36" fmla="*/ 3621300 h 5132668"/>
              <a:gd name="connsiteX37" fmla="*/ 5892800 w 8115300"/>
              <a:gd name="connsiteY37" fmla="*/ 3659400 h 5132668"/>
              <a:gd name="connsiteX38" fmla="*/ 5943600 w 8115300"/>
              <a:gd name="connsiteY38" fmla="*/ 3684800 h 5132668"/>
              <a:gd name="connsiteX39" fmla="*/ 6019800 w 8115300"/>
              <a:gd name="connsiteY39" fmla="*/ 3735600 h 5132668"/>
              <a:gd name="connsiteX40" fmla="*/ 6108700 w 8115300"/>
              <a:gd name="connsiteY40" fmla="*/ 3811800 h 5132668"/>
              <a:gd name="connsiteX41" fmla="*/ 6197600 w 8115300"/>
              <a:gd name="connsiteY41" fmla="*/ 3900700 h 5132668"/>
              <a:gd name="connsiteX42" fmla="*/ 6261100 w 8115300"/>
              <a:gd name="connsiteY42" fmla="*/ 3964200 h 5132668"/>
              <a:gd name="connsiteX43" fmla="*/ 6299200 w 8115300"/>
              <a:gd name="connsiteY43" fmla="*/ 3989600 h 5132668"/>
              <a:gd name="connsiteX44" fmla="*/ 6375400 w 8115300"/>
              <a:gd name="connsiteY44" fmla="*/ 4065800 h 5132668"/>
              <a:gd name="connsiteX45" fmla="*/ 6464300 w 8115300"/>
              <a:gd name="connsiteY45" fmla="*/ 4103900 h 5132668"/>
              <a:gd name="connsiteX46" fmla="*/ 6540500 w 8115300"/>
              <a:gd name="connsiteY46" fmla="*/ 4180100 h 5132668"/>
              <a:gd name="connsiteX47" fmla="*/ 6642100 w 8115300"/>
              <a:gd name="connsiteY47" fmla="*/ 4243600 h 5132668"/>
              <a:gd name="connsiteX48" fmla="*/ 6680200 w 8115300"/>
              <a:gd name="connsiteY48" fmla="*/ 4281700 h 5132668"/>
              <a:gd name="connsiteX49" fmla="*/ 6807200 w 8115300"/>
              <a:gd name="connsiteY49" fmla="*/ 4370600 h 5132668"/>
              <a:gd name="connsiteX50" fmla="*/ 6870700 w 8115300"/>
              <a:gd name="connsiteY50" fmla="*/ 4446800 h 5132668"/>
              <a:gd name="connsiteX51" fmla="*/ 6985000 w 8115300"/>
              <a:gd name="connsiteY51" fmla="*/ 4510300 h 5132668"/>
              <a:gd name="connsiteX52" fmla="*/ 7086600 w 8115300"/>
              <a:gd name="connsiteY52" fmla="*/ 4573800 h 5132668"/>
              <a:gd name="connsiteX53" fmla="*/ 7137400 w 8115300"/>
              <a:gd name="connsiteY53" fmla="*/ 4599200 h 5132668"/>
              <a:gd name="connsiteX54" fmla="*/ 7188200 w 8115300"/>
              <a:gd name="connsiteY54" fmla="*/ 4637300 h 5132668"/>
              <a:gd name="connsiteX55" fmla="*/ 7226300 w 8115300"/>
              <a:gd name="connsiteY55" fmla="*/ 4650000 h 5132668"/>
              <a:gd name="connsiteX56" fmla="*/ 7302500 w 8115300"/>
              <a:gd name="connsiteY56" fmla="*/ 4700800 h 5132668"/>
              <a:gd name="connsiteX57" fmla="*/ 7340600 w 8115300"/>
              <a:gd name="connsiteY57" fmla="*/ 4726200 h 5132668"/>
              <a:gd name="connsiteX58" fmla="*/ 7391400 w 8115300"/>
              <a:gd name="connsiteY58" fmla="*/ 4764300 h 5132668"/>
              <a:gd name="connsiteX59" fmla="*/ 7518400 w 8115300"/>
              <a:gd name="connsiteY59" fmla="*/ 4827800 h 5132668"/>
              <a:gd name="connsiteX60" fmla="*/ 7556500 w 8115300"/>
              <a:gd name="connsiteY60" fmla="*/ 4865900 h 5132668"/>
              <a:gd name="connsiteX61" fmla="*/ 7683500 w 8115300"/>
              <a:gd name="connsiteY61" fmla="*/ 4942100 h 5132668"/>
              <a:gd name="connsiteX62" fmla="*/ 7721600 w 8115300"/>
              <a:gd name="connsiteY62" fmla="*/ 4980200 h 5132668"/>
              <a:gd name="connsiteX63" fmla="*/ 7759700 w 8115300"/>
              <a:gd name="connsiteY63" fmla="*/ 4992900 h 5132668"/>
              <a:gd name="connsiteX64" fmla="*/ 7899400 w 8115300"/>
              <a:gd name="connsiteY64" fmla="*/ 5056400 h 5132668"/>
              <a:gd name="connsiteX65" fmla="*/ 8013700 w 8115300"/>
              <a:gd name="connsiteY65" fmla="*/ 5107200 h 5132668"/>
              <a:gd name="connsiteX66" fmla="*/ 8115300 w 8115300"/>
              <a:gd name="connsiteY66" fmla="*/ 5132600 h 5132668"/>
              <a:gd name="connsiteX0" fmla="*/ 0 w 8115300"/>
              <a:gd name="connsiteY0" fmla="*/ 116100 h 5132668"/>
              <a:gd name="connsiteX1" fmla="*/ 977900 w 8115300"/>
              <a:gd name="connsiteY1" fmla="*/ 154200 h 5132668"/>
              <a:gd name="connsiteX2" fmla="*/ 3746500 w 8115300"/>
              <a:gd name="connsiteY2" fmla="*/ 2097300 h 5132668"/>
              <a:gd name="connsiteX3" fmla="*/ 3848100 w 8115300"/>
              <a:gd name="connsiteY3" fmla="*/ 2173500 h 5132668"/>
              <a:gd name="connsiteX4" fmla="*/ 3898900 w 8115300"/>
              <a:gd name="connsiteY4" fmla="*/ 2211600 h 5132668"/>
              <a:gd name="connsiteX5" fmla="*/ 3987800 w 8115300"/>
              <a:gd name="connsiteY5" fmla="*/ 2262400 h 5132668"/>
              <a:gd name="connsiteX6" fmla="*/ 4038600 w 8115300"/>
              <a:gd name="connsiteY6" fmla="*/ 2300500 h 5132668"/>
              <a:gd name="connsiteX7" fmla="*/ 4102100 w 8115300"/>
              <a:gd name="connsiteY7" fmla="*/ 2338600 h 5132668"/>
              <a:gd name="connsiteX8" fmla="*/ 4216400 w 8115300"/>
              <a:gd name="connsiteY8" fmla="*/ 2427500 h 5132668"/>
              <a:gd name="connsiteX9" fmla="*/ 4241800 w 8115300"/>
              <a:gd name="connsiteY9" fmla="*/ 2465600 h 5132668"/>
              <a:gd name="connsiteX10" fmla="*/ 4279900 w 8115300"/>
              <a:gd name="connsiteY10" fmla="*/ 2491000 h 5132668"/>
              <a:gd name="connsiteX11" fmla="*/ 4330700 w 8115300"/>
              <a:gd name="connsiteY11" fmla="*/ 2529100 h 5132668"/>
              <a:gd name="connsiteX12" fmla="*/ 4368800 w 8115300"/>
              <a:gd name="connsiteY12" fmla="*/ 2567200 h 5132668"/>
              <a:gd name="connsiteX13" fmla="*/ 4432300 w 8115300"/>
              <a:gd name="connsiteY13" fmla="*/ 2579900 h 5132668"/>
              <a:gd name="connsiteX14" fmla="*/ 4508500 w 8115300"/>
              <a:gd name="connsiteY14" fmla="*/ 2643400 h 5132668"/>
              <a:gd name="connsiteX15" fmla="*/ 4546600 w 8115300"/>
              <a:gd name="connsiteY15" fmla="*/ 2668800 h 5132668"/>
              <a:gd name="connsiteX16" fmla="*/ 4584700 w 8115300"/>
              <a:gd name="connsiteY16" fmla="*/ 2706900 h 5132668"/>
              <a:gd name="connsiteX17" fmla="*/ 4622800 w 8115300"/>
              <a:gd name="connsiteY17" fmla="*/ 2732300 h 5132668"/>
              <a:gd name="connsiteX18" fmla="*/ 4699000 w 8115300"/>
              <a:gd name="connsiteY18" fmla="*/ 2795800 h 5132668"/>
              <a:gd name="connsiteX19" fmla="*/ 4813300 w 8115300"/>
              <a:gd name="connsiteY19" fmla="*/ 2859300 h 5132668"/>
              <a:gd name="connsiteX20" fmla="*/ 4889500 w 8115300"/>
              <a:gd name="connsiteY20" fmla="*/ 2922800 h 5132668"/>
              <a:gd name="connsiteX21" fmla="*/ 4927600 w 8115300"/>
              <a:gd name="connsiteY21" fmla="*/ 2935500 h 5132668"/>
              <a:gd name="connsiteX22" fmla="*/ 4978400 w 8115300"/>
              <a:gd name="connsiteY22" fmla="*/ 2973600 h 5132668"/>
              <a:gd name="connsiteX23" fmla="*/ 5054600 w 8115300"/>
              <a:gd name="connsiteY23" fmla="*/ 3049800 h 5132668"/>
              <a:gd name="connsiteX24" fmla="*/ 5092700 w 8115300"/>
              <a:gd name="connsiteY24" fmla="*/ 3075200 h 5132668"/>
              <a:gd name="connsiteX25" fmla="*/ 5168900 w 8115300"/>
              <a:gd name="connsiteY25" fmla="*/ 3113300 h 5132668"/>
              <a:gd name="connsiteX26" fmla="*/ 5245100 w 8115300"/>
              <a:gd name="connsiteY26" fmla="*/ 3189500 h 5132668"/>
              <a:gd name="connsiteX27" fmla="*/ 5346700 w 8115300"/>
              <a:gd name="connsiteY27" fmla="*/ 3253000 h 5132668"/>
              <a:gd name="connsiteX28" fmla="*/ 5422900 w 8115300"/>
              <a:gd name="connsiteY28" fmla="*/ 3303800 h 5132668"/>
              <a:gd name="connsiteX29" fmla="*/ 5461000 w 8115300"/>
              <a:gd name="connsiteY29" fmla="*/ 3341900 h 5132668"/>
              <a:gd name="connsiteX30" fmla="*/ 5549900 w 8115300"/>
              <a:gd name="connsiteY30" fmla="*/ 3392700 h 5132668"/>
              <a:gd name="connsiteX31" fmla="*/ 5638800 w 8115300"/>
              <a:gd name="connsiteY31" fmla="*/ 3456200 h 5132668"/>
              <a:gd name="connsiteX32" fmla="*/ 5676900 w 8115300"/>
              <a:gd name="connsiteY32" fmla="*/ 3481600 h 5132668"/>
              <a:gd name="connsiteX33" fmla="*/ 5715000 w 8115300"/>
              <a:gd name="connsiteY33" fmla="*/ 3519700 h 5132668"/>
              <a:gd name="connsiteX34" fmla="*/ 5816600 w 8115300"/>
              <a:gd name="connsiteY34" fmla="*/ 3595900 h 5132668"/>
              <a:gd name="connsiteX35" fmla="*/ 5854700 w 8115300"/>
              <a:gd name="connsiteY35" fmla="*/ 3621300 h 5132668"/>
              <a:gd name="connsiteX36" fmla="*/ 5892800 w 8115300"/>
              <a:gd name="connsiteY36" fmla="*/ 3659400 h 5132668"/>
              <a:gd name="connsiteX37" fmla="*/ 5943600 w 8115300"/>
              <a:gd name="connsiteY37" fmla="*/ 3684800 h 5132668"/>
              <a:gd name="connsiteX38" fmla="*/ 6019800 w 8115300"/>
              <a:gd name="connsiteY38" fmla="*/ 3735600 h 5132668"/>
              <a:gd name="connsiteX39" fmla="*/ 6108700 w 8115300"/>
              <a:gd name="connsiteY39" fmla="*/ 3811800 h 5132668"/>
              <a:gd name="connsiteX40" fmla="*/ 6197600 w 8115300"/>
              <a:gd name="connsiteY40" fmla="*/ 3900700 h 5132668"/>
              <a:gd name="connsiteX41" fmla="*/ 6261100 w 8115300"/>
              <a:gd name="connsiteY41" fmla="*/ 3964200 h 5132668"/>
              <a:gd name="connsiteX42" fmla="*/ 6299200 w 8115300"/>
              <a:gd name="connsiteY42" fmla="*/ 3989600 h 5132668"/>
              <a:gd name="connsiteX43" fmla="*/ 6375400 w 8115300"/>
              <a:gd name="connsiteY43" fmla="*/ 4065800 h 5132668"/>
              <a:gd name="connsiteX44" fmla="*/ 6464300 w 8115300"/>
              <a:gd name="connsiteY44" fmla="*/ 4103900 h 5132668"/>
              <a:gd name="connsiteX45" fmla="*/ 6540500 w 8115300"/>
              <a:gd name="connsiteY45" fmla="*/ 4180100 h 5132668"/>
              <a:gd name="connsiteX46" fmla="*/ 6642100 w 8115300"/>
              <a:gd name="connsiteY46" fmla="*/ 4243600 h 5132668"/>
              <a:gd name="connsiteX47" fmla="*/ 6680200 w 8115300"/>
              <a:gd name="connsiteY47" fmla="*/ 4281700 h 5132668"/>
              <a:gd name="connsiteX48" fmla="*/ 6807200 w 8115300"/>
              <a:gd name="connsiteY48" fmla="*/ 4370600 h 5132668"/>
              <a:gd name="connsiteX49" fmla="*/ 6870700 w 8115300"/>
              <a:gd name="connsiteY49" fmla="*/ 4446800 h 5132668"/>
              <a:gd name="connsiteX50" fmla="*/ 6985000 w 8115300"/>
              <a:gd name="connsiteY50" fmla="*/ 4510300 h 5132668"/>
              <a:gd name="connsiteX51" fmla="*/ 7086600 w 8115300"/>
              <a:gd name="connsiteY51" fmla="*/ 4573800 h 5132668"/>
              <a:gd name="connsiteX52" fmla="*/ 7137400 w 8115300"/>
              <a:gd name="connsiteY52" fmla="*/ 4599200 h 5132668"/>
              <a:gd name="connsiteX53" fmla="*/ 7188200 w 8115300"/>
              <a:gd name="connsiteY53" fmla="*/ 4637300 h 5132668"/>
              <a:gd name="connsiteX54" fmla="*/ 7226300 w 8115300"/>
              <a:gd name="connsiteY54" fmla="*/ 4650000 h 5132668"/>
              <a:gd name="connsiteX55" fmla="*/ 7302500 w 8115300"/>
              <a:gd name="connsiteY55" fmla="*/ 4700800 h 5132668"/>
              <a:gd name="connsiteX56" fmla="*/ 7340600 w 8115300"/>
              <a:gd name="connsiteY56" fmla="*/ 4726200 h 5132668"/>
              <a:gd name="connsiteX57" fmla="*/ 7391400 w 8115300"/>
              <a:gd name="connsiteY57" fmla="*/ 4764300 h 5132668"/>
              <a:gd name="connsiteX58" fmla="*/ 7518400 w 8115300"/>
              <a:gd name="connsiteY58" fmla="*/ 4827800 h 5132668"/>
              <a:gd name="connsiteX59" fmla="*/ 7556500 w 8115300"/>
              <a:gd name="connsiteY59" fmla="*/ 4865900 h 5132668"/>
              <a:gd name="connsiteX60" fmla="*/ 7683500 w 8115300"/>
              <a:gd name="connsiteY60" fmla="*/ 4942100 h 5132668"/>
              <a:gd name="connsiteX61" fmla="*/ 7721600 w 8115300"/>
              <a:gd name="connsiteY61" fmla="*/ 4980200 h 5132668"/>
              <a:gd name="connsiteX62" fmla="*/ 7759700 w 8115300"/>
              <a:gd name="connsiteY62" fmla="*/ 4992900 h 5132668"/>
              <a:gd name="connsiteX63" fmla="*/ 7899400 w 8115300"/>
              <a:gd name="connsiteY63" fmla="*/ 5056400 h 5132668"/>
              <a:gd name="connsiteX64" fmla="*/ 8013700 w 8115300"/>
              <a:gd name="connsiteY64" fmla="*/ 5107200 h 5132668"/>
              <a:gd name="connsiteX65" fmla="*/ 8115300 w 8115300"/>
              <a:gd name="connsiteY65" fmla="*/ 5132600 h 5132668"/>
              <a:gd name="connsiteX0" fmla="*/ 0 w 8115300"/>
              <a:gd name="connsiteY0" fmla="*/ 121729 h 5138297"/>
              <a:gd name="connsiteX1" fmla="*/ 977900 w 8115300"/>
              <a:gd name="connsiteY1" fmla="*/ 159829 h 5138297"/>
              <a:gd name="connsiteX2" fmla="*/ 3848100 w 8115300"/>
              <a:gd name="connsiteY2" fmla="*/ 2179129 h 5138297"/>
              <a:gd name="connsiteX3" fmla="*/ 3898900 w 8115300"/>
              <a:gd name="connsiteY3" fmla="*/ 2217229 h 5138297"/>
              <a:gd name="connsiteX4" fmla="*/ 3987800 w 8115300"/>
              <a:gd name="connsiteY4" fmla="*/ 2268029 h 5138297"/>
              <a:gd name="connsiteX5" fmla="*/ 4038600 w 8115300"/>
              <a:gd name="connsiteY5" fmla="*/ 2306129 h 5138297"/>
              <a:gd name="connsiteX6" fmla="*/ 4102100 w 8115300"/>
              <a:gd name="connsiteY6" fmla="*/ 2344229 h 5138297"/>
              <a:gd name="connsiteX7" fmla="*/ 4216400 w 8115300"/>
              <a:gd name="connsiteY7" fmla="*/ 2433129 h 5138297"/>
              <a:gd name="connsiteX8" fmla="*/ 4241800 w 8115300"/>
              <a:gd name="connsiteY8" fmla="*/ 2471229 h 5138297"/>
              <a:gd name="connsiteX9" fmla="*/ 4279900 w 8115300"/>
              <a:gd name="connsiteY9" fmla="*/ 2496629 h 5138297"/>
              <a:gd name="connsiteX10" fmla="*/ 4330700 w 8115300"/>
              <a:gd name="connsiteY10" fmla="*/ 2534729 h 5138297"/>
              <a:gd name="connsiteX11" fmla="*/ 4368800 w 8115300"/>
              <a:gd name="connsiteY11" fmla="*/ 2572829 h 5138297"/>
              <a:gd name="connsiteX12" fmla="*/ 4432300 w 8115300"/>
              <a:gd name="connsiteY12" fmla="*/ 2585529 h 5138297"/>
              <a:gd name="connsiteX13" fmla="*/ 4508500 w 8115300"/>
              <a:gd name="connsiteY13" fmla="*/ 2649029 h 5138297"/>
              <a:gd name="connsiteX14" fmla="*/ 4546600 w 8115300"/>
              <a:gd name="connsiteY14" fmla="*/ 2674429 h 5138297"/>
              <a:gd name="connsiteX15" fmla="*/ 4584700 w 8115300"/>
              <a:gd name="connsiteY15" fmla="*/ 2712529 h 5138297"/>
              <a:gd name="connsiteX16" fmla="*/ 4622800 w 8115300"/>
              <a:gd name="connsiteY16" fmla="*/ 2737929 h 5138297"/>
              <a:gd name="connsiteX17" fmla="*/ 4699000 w 8115300"/>
              <a:gd name="connsiteY17" fmla="*/ 2801429 h 5138297"/>
              <a:gd name="connsiteX18" fmla="*/ 4813300 w 8115300"/>
              <a:gd name="connsiteY18" fmla="*/ 2864929 h 5138297"/>
              <a:gd name="connsiteX19" fmla="*/ 4889500 w 8115300"/>
              <a:gd name="connsiteY19" fmla="*/ 2928429 h 5138297"/>
              <a:gd name="connsiteX20" fmla="*/ 4927600 w 8115300"/>
              <a:gd name="connsiteY20" fmla="*/ 2941129 h 5138297"/>
              <a:gd name="connsiteX21" fmla="*/ 4978400 w 8115300"/>
              <a:gd name="connsiteY21" fmla="*/ 2979229 h 5138297"/>
              <a:gd name="connsiteX22" fmla="*/ 5054600 w 8115300"/>
              <a:gd name="connsiteY22" fmla="*/ 3055429 h 5138297"/>
              <a:gd name="connsiteX23" fmla="*/ 5092700 w 8115300"/>
              <a:gd name="connsiteY23" fmla="*/ 3080829 h 5138297"/>
              <a:gd name="connsiteX24" fmla="*/ 5168900 w 8115300"/>
              <a:gd name="connsiteY24" fmla="*/ 3118929 h 5138297"/>
              <a:gd name="connsiteX25" fmla="*/ 5245100 w 8115300"/>
              <a:gd name="connsiteY25" fmla="*/ 3195129 h 5138297"/>
              <a:gd name="connsiteX26" fmla="*/ 5346700 w 8115300"/>
              <a:gd name="connsiteY26" fmla="*/ 3258629 h 5138297"/>
              <a:gd name="connsiteX27" fmla="*/ 5422900 w 8115300"/>
              <a:gd name="connsiteY27" fmla="*/ 3309429 h 5138297"/>
              <a:gd name="connsiteX28" fmla="*/ 5461000 w 8115300"/>
              <a:gd name="connsiteY28" fmla="*/ 3347529 h 5138297"/>
              <a:gd name="connsiteX29" fmla="*/ 5549900 w 8115300"/>
              <a:gd name="connsiteY29" fmla="*/ 3398329 h 5138297"/>
              <a:gd name="connsiteX30" fmla="*/ 5638800 w 8115300"/>
              <a:gd name="connsiteY30" fmla="*/ 3461829 h 5138297"/>
              <a:gd name="connsiteX31" fmla="*/ 5676900 w 8115300"/>
              <a:gd name="connsiteY31" fmla="*/ 3487229 h 5138297"/>
              <a:gd name="connsiteX32" fmla="*/ 5715000 w 8115300"/>
              <a:gd name="connsiteY32" fmla="*/ 3525329 h 5138297"/>
              <a:gd name="connsiteX33" fmla="*/ 5816600 w 8115300"/>
              <a:gd name="connsiteY33" fmla="*/ 3601529 h 5138297"/>
              <a:gd name="connsiteX34" fmla="*/ 5854700 w 8115300"/>
              <a:gd name="connsiteY34" fmla="*/ 3626929 h 5138297"/>
              <a:gd name="connsiteX35" fmla="*/ 5892800 w 8115300"/>
              <a:gd name="connsiteY35" fmla="*/ 3665029 h 5138297"/>
              <a:gd name="connsiteX36" fmla="*/ 5943600 w 8115300"/>
              <a:gd name="connsiteY36" fmla="*/ 3690429 h 5138297"/>
              <a:gd name="connsiteX37" fmla="*/ 6019800 w 8115300"/>
              <a:gd name="connsiteY37" fmla="*/ 3741229 h 5138297"/>
              <a:gd name="connsiteX38" fmla="*/ 6108700 w 8115300"/>
              <a:gd name="connsiteY38" fmla="*/ 3817429 h 5138297"/>
              <a:gd name="connsiteX39" fmla="*/ 6197600 w 8115300"/>
              <a:gd name="connsiteY39" fmla="*/ 3906329 h 5138297"/>
              <a:gd name="connsiteX40" fmla="*/ 6261100 w 8115300"/>
              <a:gd name="connsiteY40" fmla="*/ 3969829 h 5138297"/>
              <a:gd name="connsiteX41" fmla="*/ 6299200 w 8115300"/>
              <a:gd name="connsiteY41" fmla="*/ 3995229 h 5138297"/>
              <a:gd name="connsiteX42" fmla="*/ 6375400 w 8115300"/>
              <a:gd name="connsiteY42" fmla="*/ 4071429 h 5138297"/>
              <a:gd name="connsiteX43" fmla="*/ 6464300 w 8115300"/>
              <a:gd name="connsiteY43" fmla="*/ 4109529 h 5138297"/>
              <a:gd name="connsiteX44" fmla="*/ 6540500 w 8115300"/>
              <a:gd name="connsiteY44" fmla="*/ 4185729 h 5138297"/>
              <a:gd name="connsiteX45" fmla="*/ 6642100 w 8115300"/>
              <a:gd name="connsiteY45" fmla="*/ 4249229 h 5138297"/>
              <a:gd name="connsiteX46" fmla="*/ 6680200 w 8115300"/>
              <a:gd name="connsiteY46" fmla="*/ 4287329 h 5138297"/>
              <a:gd name="connsiteX47" fmla="*/ 6807200 w 8115300"/>
              <a:gd name="connsiteY47" fmla="*/ 4376229 h 5138297"/>
              <a:gd name="connsiteX48" fmla="*/ 6870700 w 8115300"/>
              <a:gd name="connsiteY48" fmla="*/ 4452429 h 5138297"/>
              <a:gd name="connsiteX49" fmla="*/ 6985000 w 8115300"/>
              <a:gd name="connsiteY49" fmla="*/ 4515929 h 5138297"/>
              <a:gd name="connsiteX50" fmla="*/ 7086600 w 8115300"/>
              <a:gd name="connsiteY50" fmla="*/ 4579429 h 5138297"/>
              <a:gd name="connsiteX51" fmla="*/ 7137400 w 8115300"/>
              <a:gd name="connsiteY51" fmla="*/ 4604829 h 5138297"/>
              <a:gd name="connsiteX52" fmla="*/ 7188200 w 8115300"/>
              <a:gd name="connsiteY52" fmla="*/ 4642929 h 5138297"/>
              <a:gd name="connsiteX53" fmla="*/ 7226300 w 8115300"/>
              <a:gd name="connsiteY53" fmla="*/ 4655629 h 5138297"/>
              <a:gd name="connsiteX54" fmla="*/ 7302500 w 8115300"/>
              <a:gd name="connsiteY54" fmla="*/ 4706429 h 5138297"/>
              <a:gd name="connsiteX55" fmla="*/ 7340600 w 8115300"/>
              <a:gd name="connsiteY55" fmla="*/ 4731829 h 5138297"/>
              <a:gd name="connsiteX56" fmla="*/ 7391400 w 8115300"/>
              <a:gd name="connsiteY56" fmla="*/ 4769929 h 5138297"/>
              <a:gd name="connsiteX57" fmla="*/ 7518400 w 8115300"/>
              <a:gd name="connsiteY57" fmla="*/ 4833429 h 5138297"/>
              <a:gd name="connsiteX58" fmla="*/ 7556500 w 8115300"/>
              <a:gd name="connsiteY58" fmla="*/ 4871529 h 5138297"/>
              <a:gd name="connsiteX59" fmla="*/ 7683500 w 8115300"/>
              <a:gd name="connsiteY59" fmla="*/ 4947729 h 5138297"/>
              <a:gd name="connsiteX60" fmla="*/ 7721600 w 8115300"/>
              <a:gd name="connsiteY60" fmla="*/ 4985829 h 5138297"/>
              <a:gd name="connsiteX61" fmla="*/ 7759700 w 8115300"/>
              <a:gd name="connsiteY61" fmla="*/ 4998529 h 5138297"/>
              <a:gd name="connsiteX62" fmla="*/ 7899400 w 8115300"/>
              <a:gd name="connsiteY62" fmla="*/ 5062029 h 5138297"/>
              <a:gd name="connsiteX63" fmla="*/ 8013700 w 8115300"/>
              <a:gd name="connsiteY63" fmla="*/ 5112829 h 5138297"/>
              <a:gd name="connsiteX64" fmla="*/ 8115300 w 8115300"/>
              <a:gd name="connsiteY64" fmla="*/ 5138229 h 5138297"/>
              <a:gd name="connsiteX0" fmla="*/ 0 w 8115300"/>
              <a:gd name="connsiteY0" fmla="*/ 124544 h 5141112"/>
              <a:gd name="connsiteX1" fmla="*/ 977900 w 8115300"/>
              <a:gd name="connsiteY1" fmla="*/ 162644 h 5141112"/>
              <a:gd name="connsiteX2" fmla="*/ 3898900 w 8115300"/>
              <a:gd name="connsiteY2" fmla="*/ 2220044 h 5141112"/>
              <a:gd name="connsiteX3" fmla="*/ 3987800 w 8115300"/>
              <a:gd name="connsiteY3" fmla="*/ 2270844 h 5141112"/>
              <a:gd name="connsiteX4" fmla="*/ 4038600 w 8115300"/>
              <a:gd name="connsiteY4" fmla="*/ 2308944 h 5141112"/>
              <a:gd name="connsiteX5" fmla="*/ 4102100 w 8115300"/>
              <a:gd name="connsiteY5" fmla="*/ 2347044 h 5141112"/>
              <a:gd name="connsiteX6" fmla="*/ 4216400 w 8115300"/>
              <a:gd name="connsiteY6" fmla="*/ 2435944 h 5141112"/>
              <a:gd name="connsiteX7" fmla="*/ 4241800 w 8115300"/>
              <a:gd name="connsiteY7" fmla="*/ 2474044 h 5141112"/>
              <a:gd name="connsiteX8" fmla="*/ 4279900 w 8115300"/>
              <a:gd name="connsiteY8" fmla="*/ 2499444 h 5141112"/>
              <a:gd name="connsiteX9" fmla="*/ 4330700 w 8115300"/>
              <a:gd name="connsiteY9" fmla="*/ 2537544 h 5141112"/>
              <a:gd name="connsiteX10" fmla="*/ 4368800 w 8115300"/>
              <a:gd name="connsiteY10" fmla="*/ 2575644 h 5141112"/>
              <a:gd name="connsiteX11" fmla="*/ 4432300 w 8115300"/>
              <a:gd name="connsiteY11" fmla="*/ 2588344 h 5141112"/>
              <a:gd name="connsiteX12" fmla="*/ 4508500 w 8115300"/>
              <a:gd name="connsiteY12" fmla="*/ 2651844 h 5141112"/>
              <a:gd name="connsiteX13" fmla="*/ 4546600 w 8115300"/>
              <a:gd name="connsiteY13" fmla="*/ 2677244 h 5141112"/>
              <a:gd name="connsiteX14" fmla="*/ 4584700 w 8115300"/>
              <a:gd name="connsiteY14" fmla="*/ 2715344 h 5141112"/>
              <a:gd name="connsiteX15" fmla="*/ 4622800 w 8115300"/>
              <a:gd name="connsiteY15" fmla="*/ 2740744 h 5141112"/>
              <a:gd name="connsiteX16" fmla="*/ 4699000 w 8115300"/>
              <a:gd name="connsiteY16" fmla="*/ 2804244 h 5141112"/>
              <a:gd name="connsiteX17" fmla="*/ 4813300 w 8115300"/>
              <a:gd name="connsiteY17" fmla="*/ 2867744 h 5141112"/>
              <a:gd name="connsiteX18" fmla="*/ 4889500 w 8115300"/>
              <a:gd name="connsiteY18" fmla="*/ 2931244 h 5141112"/>
              <a:gd name="connsiteX19" fmla="*/ 4927600 w 8115300"/>
              <a:gd name="connsiteY19" fmla="*/ 2943944 h 5141112"/>
              <a:gd name="connsiteX20" fmla="*/ 4978400 w 8115300"/>
              <a:gd name="connsiteY20" fmla="*/ 2982044 h 5141112"/>
              <a:gd name="connsiteX21" fmla="*/ 5054600 w 8115300"/>
              <a:gd name="connsiteY21" fmla="*/ 3058244 h 5141112"/>
              <a:gd name="connsiteX22" fmla="*/ 5092700 w 8115300"/>
              <a:gd name="connsiteY22" fmla="*/ 3083644 h 5141112"/>
              <a:gd name="connsiteX23" fmla="*/ 5168900 w 8115300"/>
              <a:gd name="connsiteY23" fmla="*/ 3121744 h 5141112"/>
              <a:gd name="connsiteX24" fmla="*/ 5245100 w 8115300"/>
              <a:gd name="connsiteY24" fmla="*/ 3197944 h 5141112"/>
              <a:gd name="connsiteX25" fmla="*/ 5346700 w 8115300"/>
              <a:gd name="connsiteY25" fmla="*/ 3261444 h 5141112"/>
              <a:gd name="connsiteX26" fmla="*/ 5422900 w 8115300"/>
              <a:gd name="connsiteY26" fmla="*/ 3312244 h 5141112"/>
              <a:gd name="connsiteX27" fmla="*/ 5461000 w 8115300"/>
              <a:gd name="connsiteY27" fmla="*/ 3350344 h 5141112"/>
              <a:gd name="connsiteX28" fmla="*/ 5549900 w 8115300"/>
              <a:gd name="connsiteY28" fmla="*/ 3401144 h 5141112"/>
              <a:gd name="connsiteX29" fmla="*/ 5638800 w 8115300"/>
              <a:gd name="connsiteY29" fmla="*/ 3464644 h 5141112"/>
              <a:gd name="connsiteX30" fmla="*/ 5676900 w 8115300"/>
              <a:gd name="connsiteY30" fmla="*/ 3490044 h 5141112"/>
              <a:gd name="connsiteX31" fmla="*/ 5715000 w 8115300"/>
              <a:gd name="connsiteY31" fmla="*/ 3528144 h 5141112"/>
              <a:gd name="connsiteX32" fmla="*/ 5816600 w 8115300"/>
              <a:gd name="connsiteY32" fmla="*/ 3604344 h 5141112"/>
              <a:gd name="connsiteX33" fmla="*/ 5854700 w 8115300"/>
              <a:gd name="connsiteY33" fmla="*/ 3629744 h 5141112"/>
              <a:gd name="connsiteX34" fmla="*/ 5892800 w 8115300"/>
              <a:gd name="connsiteY34" fmla="*/ 3667844 h 5141112"/>
              <a:gd name="connsiteX35" fmla="*/ 5943600 w 8115300"/>
              <a:gd name="connsiteY35" fmla="*/ 3693244 h 5141112"/>
              <a:gd name="connsiteX36" fmla="*/ 6019800 w 8115300"/>
              <a:gd name="connsiteY36" fmla="*/ 3744044 h 5141112"/>
              <a:gd name="connsiteX37" fmla="*/ 6108700 w 8115300"/>
              <a:gd name="connsiteY37" fmla="*/ 3820244 h 5141112"/>
              <a:gd name="connsiteX38" fmla="*/ 6197600 w 8115300"/>
              <a:gd name="connsiteY38" fmla="*/ 3909144 h 5141112"/>
              <a:gd name="connsiteX39" fmla="*/ 6261100 w 8115300"/>
              <a:gd name="connsiteY39" fmla="*/ 3972644 h 5141112"/>
              <a:gd name="connsiteX40" fmla="*/ 6299200 w 8115300"/>
              <a:gd name="connsiteY40" fmla="*/ 3998044 h 5141112"/>
              <a:gd name="connsiteX41" fmla="*/ 6375400 w 8115300"/>
              <a:gd name="connsiteY41" fmla="*/ 4074244 h 5141112"/>
              <a:gd name="connsiteX42" fmla="*/ 6464300 w 8115300"/>
              <a:gd name="connsiteY42" fmla="*/ 4112344 h 5141112"/>
              <a:gd name="connsiteX43" fmla="*/ 6540500 w 8115300"/>
              <a:gd name="connsiteY43" fmla="*/ 4188544 h 5141112"/>
              <a:gd name="connsiteX44" fmla="*/ 6642100 w 8115300"/>
              <a:gd name="connsiteY44" fmla="*/ 4252044 h 5141112"/>
              <a:gd name="connsiteX45" fmla="*/ 6680200 w 8115300"/>
              <a:gd name="connsiteY45" fmla="*/ 4290144 h 5141112"/>
              <a:gd name="connsiteX46" fmla="*/ 6807200 w 8115300"/>
              <a:gd name="connsiteY46" fmla="*/ 4379044 h 5141112"/>
              <a:gd name="connsiteX47" fmla="*/ 6870700 w 8115300"/>
              <a:gd name="connsiteY47" fmla="*/ 4455244 h 5141112"/>
              <a:gd name="connsiteX48" fmla="*/ 6985000 w 8115300"/>
              <a:gd name="connsiteY48" fmla="*/ 4518744 h 5141112"/>
              <a:gd name="connsiteX49" fmla="*/ 7086600 w 8115300"/>
              <a:gd name="connsiteY49" fmla="*/ 4582244 h 5141112"/>
              <a:gd name="connsiteX50" fmla="*/ 7137400 w 8115300"/>
              <a:gd name="connsiteY50" fmla="*/ 4607644 h 5141112"/>
              <a:gd name="connsiteX51" fmla="*/ 7188200 w 8115300"/>
              <a:gd name="connsiteY51" fmla="*/ 4645744 h 5141112"/>
              <a:gd name="connsiteX52" fmla="*/ 7226300 w 8115300"/>
              <a:gd name="connsiteY52" fmla="*/ 4658444 h 5141112"/>
              <a:gd name="connsiteX53" fmla="*/ 7302500 w 8115300"/>
              <a:gd name="connsiteY53" fmla="*/ 4709244 h 5141112"/>
              <a:gd name="connsiteX54" fmla="*/ 7340600 w 8115300"/>
              <a:gd name="connsiteY54" fmla="*/ 4734644 h 5141112"/>
              <a:gd name="connsiteX55" fmla="*/ 7391400 w 8115300"/>
              <a:gd name="connsiteY55" fmla="*/ 4772744 h 5141112"/>
              <a:gd name="connsiteX56" fmla="*/ 7518400 w 8115300"/>
              <a:gd name="connsiteY56" fmla="*/ 4836244 h 5141112"/>
              <a:gd name="connsiteX57" fmla="*/ 7556500 w 8115300"/>
              <a:gd name="connsiteY57" fmla="*/ 4874344 h 5141112"/>
              <a:gd name="connsiteX58" fmla="*/ 7683500 w 8115300"/>
              <a:gd name="connsiteY58" fmla="*/ 4950544 h 5141112"/>
              <a:gd name="connsiteX59" fmla="*/ 7721600 w 8115300"/>
              <a:gd name="connsiteY59" fmla="*/ 4988644 h 5141112"/>
              <a:gd name="connsiteX60" fmla="*/ 7759700 w 8115300"/>
              <a:gd name="connsiteY60" fmla="*/ 5001344 h 5141112"/>
              <a:gd name="connsiteX61" fmla="*/ 7899400 w 8115300"/>
              <a:gd name="connsiteY61" fmla="*/ 5064844 h 5141112"/>
              <a:gd name="connsiteX62" fmla="*/ 8013700 w 8115300"/>
              <a:gd name="connsiteY62" fmla="*/ 5115644 h 5141112"/>
              <a:gd name="connsiteX63" fmla="*/ 8115300 w 8115300"/>
              <a:gd name="connsiteY63" fmla="*/ 5141044 h 5141112"/>
              <a:gd name="connsiteX0" fmla="*/ 0 w 8115300"/>
              <a:gd name="connsiteY0" fmla="*/ 128298 h 5144866"/>
              <a:gd name="connsiteX1" fmla="*/ 977900 w 8115300"/>
              <a:gd name="connsiteY1" fmla="*/ 166398 h 5144866"/>
              <a:gd name="connsiteX2" fmla="*/ 3987800 w 8115300"/>
              <a:gd name="connsiteY2" fmla="*/ 2274598 h 5144866"/>
              <a:gd name="connsiteX3" fmla="*/ 4038600 w 8115300"/>
              <a:gd name="connsiteY3" fmla="*/ 2312698 h 5144866"/>
              <a:gd name="connsiteX4" fmla="*/ 4102100 w 8115300"/>
              <a:gd name="connsiteY4" fmla="*/ 2350798 h 5144866"/>
              <a:gd name="connsiteX5" fmla="*/ 4216400 w 8115300"/>
              <a:gd name="connsiteY5" fmla="*/ 2439698 h 5144866"/>
              <a:gd name="connsiteX6" fmla="*/ 4241800 w 8115300"/>
              <a:gd name="connsiteY6" fmla="*/ 2477798 h 5144866"/>
              <a:gd name="connsiteX7" fmla="*/ 4279900 w 8115300"/>
              <a:gd name="connsiteY7" fmla="*/ 2503198 h 5144866"/>
              <a:gd name="connsiteX8" fmla="*/ 4330700 w 8115300"/>
              <a:gd name="connsiteY8" fmla="*/ 2541298 h 5144866"/>
              <a:gd name="connsiteX9" fmla="*/ 4368800 w 8115300"/>
              <a:gd name="connsiteY9" fmla="*/ 2579398 h 5144866"/>
              <a:gd name="connsiteX10" fmla="*/ 4432300 w 8115300"/>
              <a:gd name="connsiteY10" fmla="*/ 2592098 h 5144866"/>
              <a:gd name="connsiteX11" fmla="*/ 4508500 w 8115300"/>
              <a:gd name="connsiteY11" fmla="*/ 2655598 h 5144866"/>
              <a:gd name="connsiteX12" fmla="*/ 4546600 w 8115300"/>
              <a:gd name="connsiteY12" fmla="*/ 2680998 h 5144866"/>
              <a:gd name="connsiteX13" fmla="*/ 4584700 w 8115300"/>
              <a:gd name="connsiteY13" fmla="*/ 2719098 h 5144866"/>
              <a:gd name="connsiteX14" fmla="*/ 4622800 w 8115300"/>
              <a:gd name="connsiteY14" fmla="*/ 2744498 h 5144866"/>
              <a:gd name="connsiteX15" fmla="*/ 4699000 w 8115300"/>
              <a:gd name="connsiteY15" fmla="*/ 2807998 h 5144866"/>
              <a:gd name="connsiteX16" fmla="*/ 4813300 w 8115300"/>
              <a:gd name="connsiteY16" fmla="*/ 2871498 h 5144866"/>
              <a:gd name="connsiteX17" fmla="*/ 4889500 w 8115300"/>
              <a:gd name="connsiteY17" fmla="*/ 2934998 h 5144866"/>
              <a:gd name="connsiteX18" fmla="*/ 4927600 w 8115300"/>
              <a:gd name="connsiteY18" fmla="*/ 2947698 h 5144866"/>
              <a:gd name="connsiteX19" fmla="*/ 4978400 w 8115300"/>
              <a:gd name="connsiteY19" fmla="*/ 2985798 h 5144866"/>
              <a:gd name="connsiteX20" fmla="*/ 5054600 w 8115300"/>
              <a:gd name="connsiteY20" fmla="*/ 3061998 h 5144866"/>
              <a:gd name="connsiteX21" fmla="*/ 5092700 w 8115300"/>
              <a:gd name="connsiteY21" fmla="*/ 3087398 h 5144866"/>
              <a:gd name="connsiteX22" fmla="*/ 5168900 w 8115300"/>
              <a:gd name="connsiteY22" fmla="*/ 3125498 h 5144866"/>
              <a:gd name="connsiteX23" fmla="*/ 5245100 w 8115300"/>
              <a:gd name="connsiteY23" fmla="*/ 3201698 h 5144866"/>
              <a:gd name="connsiteX24" fmla="*/ 5346700 w 8115300"/>
              <a:gd name="connsiteY24" fmla="*/ 3265198 h 5144866"/>
              <a:gd name="connsiteX25" fmla="*/ 5422900 w 8115300"/>
              <a:gd name="connsiteY25" fmla="*/ 3315998 h 5144866"/>
              <a:gd name="connsiteX26" fmla="*/ 5461000 w 8115300"/>
              <a:gd name="connsiteY26" fmla="*/ 3354098 h 5144866"/>
              <a:gd name="connsiteX27" fmla="*/ 5549900 w 8115300"/>
              <a:gd name="connsiteY27" fmla="*/ 3404898 h 5144866"/>
              <a:gd name="connsiteX28" fmla="*/ 5638800 w 8115300"/>
              <a:gd name="connsiteY28" fmla="*/ 3468398 h 5144866"/>
              <a:gd name="connsiteX29" fmla="*/ 5676900 w 8115300"/>
              <a:gd name="connsiteY29" fmla="*/ 3493798 h 5144866"/>
              <a:gd name="connsiteX30" fmla="*/ 5715000 w 8115300"/>
              <a:gd name="connsiteY30" fmla="*/ 3531898 h 5144866"/>
              <a:gd name="connsiteX31" fmla="*/ 5816600 w 8115300"/>
              <a:gd name="connsiteY31" fmla="*/ 3608098 h 5144866"/>
              <a:gd name="connsiteX32" fmla="*/ 5854700 w 8115300"/>
              <a:gd name="connsiteY32" fmla="*/ 3633498 h 5144866"/>
              <a:gd name="connsiteX33" fmla="*/ 5892800 w 8115300"/>
              <a:gd name="connsiteY33" fmla="*/ 3671598 h 5144866"/>
              <a:gd name="connsiteX34" fmla="*/ 5943600 w 8115300"/>
              <a:gd name="connsiteY34" fmla="*/ 3696998 h 5144866"/>
              <a:gd name="connsiteX35" fmla="*/ 6019800 w 8115300"/>
              <a:gd name="connsiteY35" fmla="*/ 3747798 h 5144866"/>
              <a:gd name="connsiteX36" fmla="*/ 6108700 w 8115300"/>
              <a:gd name="connsiteY36" fmla="*/ 3823998 h 5144866"/>
              <a:gd name="connsiteX37" fmla="*/ 6197600 w 8115300"/>
              <a:gd name="connsiteY37" fmla="*/ 3912898 h 5144866"/>
              <a:gd name="connsiteX38" fmla="*/ 6261100 w 8115300"/>
              <a:gd name="connsiteY38" fmla="*/ 3976398 h 5144866"/>
              <a:gd name="connsiteX39" fmla="*/ 6299200 w 8115300"/>
              <a:gd name="connsiteY39" fmla="*/ 4001798 h 5144866"/>
              <a:gd name="connsiteX40" fmla="*/ 6375400 w 8115300"/>
              <a:gd name="connsiteY40" fmla="*/ 4077998 h 5144866"/>
              <a:gd name="connsiteX41" fmla="*/ 6464300 w 8115300"/>
              <a:gd name="connsiteY41" fmla="*/ 4116098 h 5144866"/>
              <a:gd name="connsiteX42" fmla="*/ 6540500 w 8115300"/>
              <a:gd name="connsiteY42" fmla="*/ 4192298 h 5144866"/>
              <a:gd name="connsiteX43" fmla="*/ 6642100 w 8115300"/>
              <a:gd name="connsiteY43" fmla="*/ 4255798 h 5144866"/>
              <a:gd name="connsiteX44" fmla="*/ 6680200 w 8115300"/>
              <a:gd name="connsiteY44" fmla="*/ 4293898 h 5144866"/>
              <a:gd name="connsiteX45" fmla="*/ 6807200 w 8115300"/>
              <a:gd name="connsiteY45" fmla="*/ 4382798 h 5144866"/>
              <a:gd name="connsiteX46" fmla="*/ 6870700 w 8115300"/>
              <a:gd name="connsiteY46" fmla="*/ 4458998 h 5144866"/>
              <a:gd name="connsiteX47" fmla="*/ 6985000 w 8115300"/>
              <a:gd name="connsiteY47" fmla="*/ 4522498 h 5144866"/>
              <a:gd name="connsiteX48" fmla="*/ 7086600 w 8115300"/>
              <a:gd name="connsiteY48" fmla="*/ 4585998 h 5144866"/>
              <a:gd name="connsiteX49" fmla="*/ 7137400 w 8115300"/>
              <a:gd name="connsiteY49" fmla="*/ 4611398 h 5144866"/>
              <a:gd name="connsiteX50" fmla="*/ 7188200 w 8115300"/>
              <a:gd name="connsiteY50" fmla="*/ 4649498 h 5144866"/>
              <a:gd name="connsiteX51" fmla="*/ 7226300 w 8115300"/>
              <a:gd name="connsiteY51" fmla="*/ 4662198 h 5144866"/>
              <a:gd name="connsiteX52" fmla="*/ 7302500 w 8115300"/>
              <a:gd name="connsiteY52" fmla="*/ 4712998 h 5144866"/>
              <a:gd name="connsiteX53" fmla="*/ 7340600 w 8115300"/>
              <a:gd name="connsiteY53" fmla="*/ 4738398 h 5144866"/>
              <a:gd name="connsiteX54" fmla="*/ 7391400 w 8115300"/>
              <a:gd name="connsiteY54" fmla="*/ 4776498 h 5144866"/>
              <a:gd name="connsiteX55" fmla="*/ 7518400 w 8115300"/>
              <a:gd name="connsiteY55" fmla="*/ 4839998 h 5144866"/>
              <a:gd name="connsiteX56" fmla="*/ 7556500 w 8115300"/>
              <a:gd name="connsiteY56" fmla="*/ 4878098 h 5144866"/>
              <a:gd name="connsiteX57" fmla="*/ 7683500 w 8115300"/>
              <a:gd name="connsiteY57" fmla="*/ 4954298 h 5144866"/>
              <a:gd name="connsiteX58" fmla="*/ 7721600 w 8115300"/>
              <a:gd name="connsiteY58" fmla="*/ 4992398 h 5144866"/>
              <a:gd name="connsiteX59" fmla="*/ 7759700 w 8115300"/>
              <a:gd name="connsiteY59" fmla="*/ 5005098 h 5144866"/>
              <a:gd name="connsiteX60" fmla="*/ 7899400 w 8115300"/>
              <a:gd name="connsiteY60" fmla="*/ 5068598 h 5144866"/>
              <a:gd name="connsiteX61" fmla="*/ 8013700 w 8115300"/>
              <a:gd name="connsiteY61" fmla="*/ 5119398 h 5144866"/>
              <a:gd name="connsiteX62" fmla="*/ 8115300 w 8115300"/>
              <a:gd name="connsiteY62" fmla="*/ 5144798 h 5144866"/>
              <a:gd name="connsiteX0" fmla="*/ 0 w 8115300"/>
              <a:gd name="connsiteY0" fmla="*/ 131113 h 5147681"/>
              <a:gd name="connsiteX1" fmla="*/ 977900 w 8115300"/>
              <a:gd name="connsiteY1" fmla="*/ 169213 h 5147681"/>
              <a:gd name="connsiteX2" fmla="*/ 4038600 w 8115300"/>
              <a:gd name="connsiteY2" fmla="*/ 2315513 h 5147681"/>
              <a:gd name="connsiteX3" fmla="*/ 4102100 w 8115300"/>
              <a:gd name="connsiteY3" fmla="*/ 2353613 h 5147681"/>
              <a:gd name="connsiteX4" fmla="*/ 4216400 w 8115300"/>
              <a:gd name="connsiteY4" fmla="*/ 2442513 h 5147681"/>
              <a:gd name="connsiteX5" fmla="*/ 4241800 w 8115300"/>
              <a:gd name="connsiteY5" fmla="*/ 2480613 h 5147681"/>
              <a:gd name="connsiteX6" fmla="*/ 4279900 w 8115300"/>
              <a:gd name="connsiteY6" fmla="*/ 2506013 h 5147681"/>
              <a:gd name="connsiteX7" fmla="*/ 4330700 w 8115300"/>
              <a:gd name="connsiteY7" fmla="*/ 2544113 h 5147681"/>
              <a:gd name="connsiteX8" fmla="*/ 4368800 w 8115300"/>
              <a:gd name="connsiteY8" fmla="*/ 2582213 h 5147681"/>
              <a:gd name="connsiteX9" fmla="*/ 4432300 w 8115300"/>
              <a:gd name="connsiteY9" fmla="*/ 2594913 h 5147681"/>
              <a:gd name="connsiteX10" fmla="*/ 4508500 w 8115300"/>
              <a:gd name="connsiteY10" fmla="*/ 2658413 h 5147681"/>
              <a:gd name="connsiteX11" fmla="*/ 4546600 w 8115300"/>
              <a:gd name="connsiteY11" fmla="*/ 2683813 h 5147681"/>
              <a:gd name="connsiteX12" fmla="*/ 4584700 w 8115300"/>
              <a:gd name="connsiteY12" fmla="*/ 2721913 h 5147681"/>
              <a:gd name="connsiteX13" fmla="*/ 4622800 w 8115300"/>
              <a:gd name="connsiteY13" fmla="*/ 2747313 h 5147681"/>
              <a:gd name="connsiteX14" fmla="*/ 4699000 w 8115300"/>
              <a:gd name="connsiteY14" fmla="*/ 2810813 h 5147681"/>
              <a:gd name="connsiteX15" fmla="*/ 4813300 w 8115300"/>
              <a:gd name="connsiteY15" fmla="*/ 2874313 h 5147681"/>
              <a:gd name="connsiteX16" fmla="*/ 4889500 w 8115300"/>
              <a:gd name="connsiteY16" fmla="*/ 2937813 h 5147681"/>
              <a:gd name="connsiteX17" fmla="*/ 4927600 w 8115300"/>
              <a:gd name="connsiteY17" fmla="*/ 2950513 h 5147681"/>
              <a:gd name="connsiteX18" fmla="*/ 4978400 w 8115300"/>
              <a:gd name="connsiteY18" fmla="*/ 2988613 h 5147681"/>
              <a:gd name="connsiteX19" fmla="*/ 5054600 w 8115300"/>
              <a:gd name="connsiteY19" fmla="*/ 3064813 h 5147681"/>
              <a:gd name="connsiteX20" fmla="*/ 5092700 w 8115300"/>
              <a:gd name="connsiteY20" fmla="*/ 3090213 h 5147681"/>
              <a:gd name="connsiteX21" fmla="*/ 5168900 w 8115300"/>
              <a:gd name="connsiteY21" fmla="*/ 3128313 h 5147681"/>
              <a:gd name="connsiteX22" fmla="*/ 5245100 w 8115300"/>
              <a:gd name="connsiteY22" fmla="*/ 3204513 h 5147681"/>
              <a:gd name="connsiteX23" fmla="*/ 5346700 w 8115300"/>
              <a:gd name="connsiteY23" fmla="*/ 3268013 h 5147681"/>
              <a:gd name="connsiteX24" fmla="*/ 5422900 w 8115300"/>
              <a:gd name="connsiteY24" fmla="*/ 3318813 h 5147681"/>
              <a:gd name="connsiteX25" fmla="*/ 5461000 w 8115300"/>
              <a:gd name="connsiteY25" fmla="*/ 3356913 h 5147681"/>
              <a:gd name="connsiteX26" fmla="*/ 5549900 w 8115300"/>
              <a:gd name="connsiteY26" fmla="*/ 3407713 h 5147681"/>
              <a:gd name="connsiteX27" fmla="*/ 5638800 w 8115300"/>
              <a:gd name="connsiteY27" fmla="*/ 3471213 h 5147681"/>
              <a:gd name="connsiteX28" fmla="*/ 5676900 w 8115300"/>
              <a:gd name="connsiteY28" fmla="*/ 3496613 h 5147681"/>
              <a:gd name="connsiteX29" fmla="*/ 5715000 w 8115300"/>
              <a:gd name="connsiteY29" fmla="*/ 3534713 h 5147681"/>
              <a:gd name="connsiteX30" fmla="*/ 5816600 w 8115300"/>
              <a:gd name="connsiteY30" fmla="*/ 3610913 h 5147681"/>
              <a:gd name="connsiteX31" fmla="*/ 5854700 w 8115300"/>
              <a:gd name="connsiteY31" fmla="*/ 3636313 h 5147681"/>
              <a:gd name="connsiteX32" fmla="*/ 5892800 w 8115300"/>
              <a:gd name="connsiteY32" fmla="*/ 3674413 h 5147681"/>
              <a:gd name="connsiteX33" fmla="*/ 5943600 w 8115300"/>
              <a:gd name="connsiteY33" fmla="*/ 3699813 h 5147681"/>
              <a:gd name="connsiteX34" fmla="*/ 6019800 w 8115300"/>
              <a:gd name="connsiteY34" fmla="*/ 3750613 h 5147681"/>
              <a:gd name="connsiteX35" fmla="*/ 6108700 w 8115300"/>
              <a:gd name="connsiteY35" fmla="*/ 3826813 h 5147681"/>
              <a:gd name="connsiteX36" fmla="*/ 6197600 w 8115300"/>
              <a:gd name="connsiteY36" fmla="*/ 3915713 h 5147681"/>
              <a:gd name="connsiteX37" fmla="*/ 6261100 w 8115300"/>
              <a:gd name="connsiteY37" fmla="*/ 3979213 h 5147681"/>
              <a:gd name="connsiteX38" fmla="*/ 6299200 w 8115300"/>
              <a:gd name="connsiteY38" fmla="*/ 4004613 h 5147681"/>
              <a:gd name="connsiteX39" fmla="*/ 6375400 w 8115300"/>
              <a:gd name="connsiteY39" fmla="*/ 4080813 h 5147681"/>
              <a:gd name="connsiteX40" fmla="*/ 6464300 w 8115300"/>
              <a:gd name="connsiteY40" fmla="*/ 4118913 h 5147681"/>
              <a:gd name="connsiteX41" fmla="*/ 6540500 w 8115300"/>
              <a:gd name="connsiteY41" fmla="*/ 4195113 h 5147681"/>
              <a:gd name="connsiteX42" fmla="*/ 6642100 w 8115300"/>
              <a:gd name="connsiteY42" fmla="*/ 4258613 h 5147681"/>
              <a:gd name="connsiteX43" fmla="*/ 6680200 w 8115300"/>
              <a:gd name="connsiteY43" fmla="*/ 4296713 h 5147681"/>
              <a:gd name="connsiteX44" fmla="*/ 6807200 w 8115300"/>
              <a:gd name="connsiteY44" fmla="*/ 4385613 h 5147681"/>
              <a:gd name="connsiteX45" fmla="*/ 6870700 w 8115300"/>
              <a:gd name="connsiteY45" fmla="*/ 4461813 h 5147681"/>
              <a:gd name="connsiteX46" fmla="*/ 6985000 w 8115300"/>
              <a:gd name="connsiteY46" fmla="*/ 4525313 h 5147681"/>
              <a:gd name="connsiteX47" fmla="*/ 7086600 w 8115300"/>
              <a:gd name="connsiteY47" fmla="*/ 4588813 h 5147681"/>
              <a:gd name="connsiteX48" fmla="*/ 7137400 w 8115300"/>
              <a:gd name="connsiteY48" fmla="*/ 4614213 h 5147681"/>
              <a:gd name="connsiteX49" fmla="*/ 7188200 w 8115300"/>
              <a:gd name="connsiteY49" fmla="*/ 4652313 h 5147681"/>
              <a:gd name="connsiteX50" fmla="*/ 7226300 w 8115300"/>
              <a:gd name="connsiteY50" fmla="*/ 4665013 h 5147681"/>
              <a:gd name="connsiteX51" fmla="*/ 7302500 w 8115300"/>
              <a:gd name="connsiteY51" fmla="*/ 4715813 h 5147681"/>
              <a:gd name="connsiteX52" fmla="*/ 7340600 w 8115300"/>
              <a:gd name="connsiteY52" fmla="*/ 4741213 h 5147681"/>
              <a:gd name="connsiteX53" fmla="*/ 7391400 w 8115300"/>
              <a:gd name="connsiteY53" fmla="*/ 4779313 h 5147681"/>
              <a:gd name="connsiteX54" fmla="*/ 7518400 w 8115300"/>
              <a:gd name="connsiteY54" fmla="*/ 4842813 h 5147681"/>
              <a:gd name="connsiteX55" fmla="*/ 7556500 w 8115300"/>
              <a:gd name="connsiteY55" fmla="*/ 4880913 h 5147681"/>
              <a:gd name="connsiteX56" fmla="*/ 7683500 w 8115300"/>
              <a:gd name="connsiteY56" fmla="*/ 4957113 h 5147681"/>
              <a:gd name="connsiteX57" fmla="*/ 7721600 w 8115300"/>
              <a:gd name="connsiteY57" fmla="*/ 4995213 h 5147681"/>
              <a:gd name="connsiteX58" fmla="*/ 7759700 w 8115300"/>
              <a:gd name="connsiteY58" fmla="*/ 5007913 h 5147681"/>
              <a:gd name="connsiteX59" fmla="*/ 7899400 w 8115300"/>
              <a:gd name="connsiteY59" fmla="*/ 5071413 h 5147681"/>
              <a:gd name="connsiteX60" fmla="*/ 8013700 w 8115300"/>
              <a:gd name="connsiteY60" fmla="*/ 5122213 h 5147681"/>
              <a:gd name="connsiteX61" fmla="*/ 8115300 w 8115300"/>
              <a:gd name="connsiteY61" fmla="*/ 5147613 h 5147681"/>
              <a:gd name="connsiteX0" fmla="*/ 0 w 8115300"/>
              <a:gd name="connsiteY0" fmla="*/ 133929 h 5150497"/>
              <a:gd name="connsiteX1" fmla="*/ 977900 w 8115300"/>
              <a:gd name="connsiteY1" fmla="*/ 172029 h 5150497"/>
              <a:gd name="connsiteX2" fmla="*/ 4102100 w 8115300"/>
              <a:gd name="connsiteY2" fmla="*/ 2356429 h 5150497"/>
              <a:gd name="connsiteX3" fmla="*/ 4216400 w 8115300"/>
              <a:gd name="connsiteY3" fmla="*/ 2445329 h 5150497"/>
              <a:gd name="connsiteX4" fmla="*/ 4241800 w 8115300"/>
              <a:gd name="connsiteY4" fmla="*/ 2483429 h 5150497"/>
              <a:gd name="connsiteX5" fmla="*/ 4279900 w 8115300"/>
              <a:gd name="connsiteY5" fmla="*/ 2508829 h 5150497"/>
              <a:gd name="connsiteX6" fmla="*/ 4330700 w 8115300"/>
              <a:gd name="connsiteY6" fmla="*/ 2546929 h 5150497"/>
              <a:gd name="connsiteX7" fmla="*/ 4368800 w 8115300"/>
              <a:gd name="connsiteY7" fmla="*/ 2585029 h 5150497"/>
              <a:gd name="connsiteX8" fmla="*/ 4432300 w 8115300"/>
              <a:gd name="connsiteY8" fmla="*/ 2597729 h 5150497"/>
              <a:gd name="connsiteX9" fmla="*/ 4508500 w 8115300"/>
              <a:gd name="connsiteY9" fmla="*/ 2661229 h 5150497"/>
              <a:gd name="connsiteX10" fmla="*/ 4546600 w 8115300"/>
              <a:gd name="connsiteY10" fmla="*/ 2686629 h 5150497"/>
              <a:gd name="connsiteX11" fmla="*/ 4584700 w 8115300"/>
              <a:gd name="connsiteY11" fmla="*/ 2724729 h 5150497"/>
              <a:gd name="connsiteX12" fmla="*/ 4622800 w 8115300"/>
              <a:gd name="connsiteY12" fmla="*/ 2750129 h 5150497"/>
              <a:gd name="connsiteX13" fmla="*/ 4699000 w 8115300"/>
              <a:gd name="connsiteY13" fmla="*/ 2813629 h 5150497"/>
              <a:gd name="connsiteX14" fmla="*/ 4813300 w 8115300"/>
              <a:gd name="connsiteY14" fmla="*/ 2877129 h 5150497"/>
              <a:gd name="connsiteX15" fmla="*/ 4889500 w 8115300"/>
              <a:gd name="connsiteY15" fmla="*/ 2940629 h 5150497"/>
              <a:gd name="connsiteX16" fmla="*/ 4927600 w 8115300"/>
              <a:gd name="connsiteY16" fmla="*/ 2953329 h 5150497"/>
              <a:gd name="connsiteX17" fmla="*/ 4978400 w 8115300"/>
              <a:gd name="connsiteY17" fmla="*/ 2991429 h 5150497"/>
              <a:gd name="connsiteX18" fmla="*/ 5054600 w 8115300"/>
              <a:gd name="connsiteY18" fmla="*/ 3067629 h 5150497"/>
              <a:gd name="connsiteX19" fmla="*/ 5092700 w 8115300"/>
              <a:gd name="connsiteY19" fmla="*/ 3093029 h 5150497"/>
              <a:gd name="connsiteX20" fmla="*/ 5168900 w 8115300"/>
              <a:gd name="connsiteY20" fmla="*/ 3131129 h 5150497"/>
              <a:gd name="connsiteX21" fmla="*/ 5245100 w 8115300"/>
              <a:gd name="connsiteY21" fmla="*/ 3207329 h 5150497"/>
              <a:gd name="connsiteX22" fmla="*/ 5346700 w 8115300"/>
              <a:gd name="connsiteY22" fmla="*/ 3270829 h 5150497"/>
              <a:gd name="connsiteX23" fmla="*/ 5422900 w 8115300"/>
              <a:gd name="connsiteY23" fmla="*/ 3321629 h 5150497"/>
              <a:gd name="connsiteX24" fmla="*/ 5461000 w 8115300"/>
              <a:gd name="connsiteY24" fmla="*/ 3359729 h 5150497"/>
              <a:gd name="connsiteX25" fmla="*/ 5549900 w 8115300"/>
              <a:gd name="connsiteY25" fmla="*/ 3410529 h 5150497"/>
              <a:gd name="connsiteX26" fmla="*/ 5638800 w 8115300"/>
              <a:gd name="connsiteY26" fmla="*/ 3474029 h 5150497"/>
              <a:gd name="connsiteX27" fmla="*/ 5676900 w 8115300"/>
              <a:gd name="connsiteY27" fmla="*/ 3499429 h 5150497"/>
              <a:gd name="connsiteX28" fmla="*/ 5715000 w 8115300"/>
              <a:gd name="connsiteY28" fmla="*/ 3537529 h 5150497"/>
              <a:gd name="connsiteX29" fmla="*/ 5816600 w 8115300"/>
              <a:gd name="connsiteY29" fmla="*/ 3613729 h 5150497"/>
              <a:gd name="connsiteX30" fmla="*/ 5854700 w 8115300"/>
              <a:gd name="connsiteY30" fmla="*/ 3639129 h 5150497"/>
              <a:gd name="connsiteX31" fmla="*/ 5892800 w 8115300"/>
              <a:gd name="connsiteY31" fmla="*/ 3677229 h 5150497"/>
              <a:gd name="connsiteX32" fmla="*/ 5943600 w 8115300"/>
              <a:gd name="connsiteY32" fmla="*/ 3702629 h 5150497"/>
              <a:gd name="connsiteX33" fmla="*/ 6019800 w 8115300"/>
              <a:gd name="connsiteY33" fmla="*/ 3753429 h 5150497"/>
              <a:gd name="connsiteX34" fmla="*/ 6108700 w 8115300"/>
              <a:gd name="connsiteY34" fmla="*/ 3829629 h 5150497"/>
              <a:gd name="connsiteX35" fmla="*/ 6197600 w 8115300"/>
              <a:gd name="connsiteY35" fmla="*/ 3918529 h 5150497"/>
              <a:gd name="connsiteX36" fmla="*/ 6261100 w 8115300"/>
              <a:gd name="connsiteY36" fmla="*/ 3982029 h 5150497"/>
              <a:gd name="connsiteX37" fmla="*/ 6299200 w 8115300"/>
              <a:gd name="connsiteY37" fmla="*/ 4007429 h 5150497"/>
              <a:gd name="connsiteX38" fmla="*/ 6375400 w 8115300"/>
              <a:gd name="connsiteY38" fmla="*/ 4083629 h 5150497"/>
              <a:gd name="connsiteX39" fmla="*/ 6464300 w 8115300"/>
              <a:gd name="connsiteY39" fmla="*/ 4121729 h 5150497"/>
              <a:gd name="connsiteX40" fmla="*/ 6540500 w 8115300"/>
              <a:gd name="connsiteY40" fmla="*/ 4197929 h 5150497"/>
              <a:gd name="connsiteX41" fmla="*/ 6642100 w 8115300"/>
              <a:gd name="connsiteY41" fmla="*/ 4261429 h 5150497"/>
              <a:gd name="connsiteX42" fmla="*/ 6680200 w 8115300"/>
              <a:gd name="connsiteY42" fmla="*/ 4299529 h 5150497"/>
              <a:gd name="connsiteX43" fmla="*/ 6807200 w 8115300"/>
              <a:gd name="connsiteY43" fmla="*/ 4388429 h 5150497"/>
              <a:gd name="connsiteX44" fmla="*/ 6870700 w 8115300"/>
              <a:gd name="connsiteY44" fmla="*/ 4464629 h 5150497"/>
              <a:gd name="connsiteX45" fmla="*/ 6985000 w 8115300"/>
              <a:gd name="connsiteY45" fmla="*/ 4528129 h 5150497"/>
              <a:gd name="connsiteX46" fmla="*/ 7086600 w 8115300"/>
              <a:gd name="connsiteY46" fmla="*/ 4591629 h 5150497"/>
              <a:gd name="connsiteX47" fmla="*/ 7137400 w 8115300"/>
              <a:gd name="connsiteY47" fmla="*/ 4617029 h 5150497"/>
              <a:gd name="connsiteX48" fmla="*/ 7188200 w 8115300"/>
              <a:gd name="connsiteY48" fmla="*/ 4655129 h 5150497"/>
              <a:gd name="connsiteX49" fmla="*/ 7226300 w 8115300"/>
              <a:gd name="connsiteY49" fmla="*/ 4667829 h 5150497"/>
              <a:gd name="connsiteX50" fmla="*/ 7302500 w 8115300"/>
              <a:gd name="connsiteY50" fmla="*/ 4718629 h 5150497"/>
              <a:gd name="connsiteX51" fmla="*/ 7340600 w 8115300"/>
              <a:gd name="connsiteY51" fmla="*/ 4744029 h 5150497"/>
              <a:gd name="connsiteX52" fmla="*/ 7391400 w 8115300"/>
              <a:gd name="connsiteY52" fmla="*/ 4782129 h 5150497"/>
              <a:gd name="connsiteX53" fmla="*/ 7518400 w 8115300"/>
              <a:gd name="connsiteY53" fmla="*/ 4845629 h 5150497"/>
              <a:gd name="connsiteX54" fmla="*/ 7556500 w 8115300"/>
              <a:gd name="connsiteY54" fmla="*/ 4883729 h 5150497"/>
              <a:gd name="connsiteX55" fmla="*/ 7683500 w 8115300"/>
              <a:gd name="connsiteY55" fmla="*/ 4959929 h 5150497"/>
              <a:gd name="connsiteX56" fmla="*/ 7721600 w 8115300"/>
              <a:gd name="connsiteY56" fmla="*/ 4998029 h 5150497"/>
              <a:gd name="connsiteX57" fmla="*/ 7759700 w 8115300"/>
              <a:gd name="connsiteY57" fmla="*/ 5010729 h 5150497"/>
              <a:gd name="connsiteX58" fmla="*/ 7899400 w 8115300"/>
              <a:gd name="connsiteY58" fmla="*/ 5074229 h 5150497"/>
              <a:gd name="connsiteX59" fmla="*/ 8013700 w 8115300"/>
              <a:gd name="connsiteY59" fmla="*/ 5125029 h 5150497"/>
              <a:gd name="connsiteX60" fmla="*/ 8115300 w 8115300"/>
              <a:gd name="connsiteY60" fmla="*/ 5150429 h 5150497"/>
              <a:gd name="connsiteX0" fmla="*/ 0 w 8115300"/>
              <a:gd name="connsiteY0" fmla="*/ 140500 h 5157068"/>
              <a:gd name="connsiteX1" fmla="*/ 977900 w 8115300"/>
              <a:gd name="connsiteY1" fmla="*/ 178600 h 5157068"/>
              <a:gd name="connsiteX2" fmla="*/ 4216400 w 8115300"/>
              <a:gd name="connsiteY2" fmla="*/ 2451900 h 5157068"/>
              <a:gd name="connsiteX3" fmla="*/ 4241800 w 8115300"/>
              <a:gd name="connsiteY3" fmla="*/ 2490000 h 5157068"/>
              <a:gd name="connsiteX4" fmla="*/ 4279900 w 8115300"/>
              <a:gd name="connsiteY4" fmla="*/ 2515400 h 5157068"/>
              <a:gd name="connsiteX5" fmla="*/ 4330700 w 8115300"/>
              <a:gd name="connsiteY5" fmla="*/ 2553500 h 5157068"/>
              <a:gd name="connsiteX6" fmla="*/ 4368800 w 8115300"/>
              <a:gd name="connsiteY6" fmla="*/ 2591600 h 5157068"/>
              <a:gd name="connsiteX7" fmla="*/ 4432300 w 8115300"/>
              <a:gd name="connsiteY7" fmla="*/ 2604300 h 5157068"/>
              <a:gd name="connsiteX8" fmla="*/ 4508500 w 8115300"/>
              <a:gd name="connsiteY8" fmla="*/ 2667800 h 5157068"/>
              <a:gd name="connsiteX9" fmla="*/ 4546600 w 8115300"/>
              <a:gd name="connsiteY9" fmla="*/ 2693200 h 5157068"/>
              <a:gd name="connsiteX10" fmla="*/ 4584700 w 8115300"/>
              <a:gd name="connsiteY10" fmla="*/ 2731300 h 5157068"/>
              <a:gd name="connsiteX11" fmla="*/ 4622800 w 8115300"/>
              <a:gd name="connsiteY11" fmla="*/ 2756700 h 5157068"/>
              <a:gd name="connsiteX12" fmla="*/ 4699000 w 8115300"/>
              <a:gd name="connsiteY12" fmla="*/ 2820200 h 5157068"/>
              <a:gd name="connsiteX13" fmla="*/ 4813300 w 8115300"/>
              <a:gd name="connsiteY13" fmla="*/ 2883700 h 5157068"/>
              <a:gd name="connsiteX14" fmla="*/ 4889500 w 8115300"/>
              <a:gd name="connsiteY14" fmla="*/ 2947200 h 5157068"/>
              <a:gd name="connsiteX15" fmla="*/ 4927600 w 8115300"/>
              <a:gd name="connsiteY15" fmla="*/ 2959900 h 5157068"/>
              <a:gd name="connsiteX16" fmla="*/ 4978400 w 8115300"/>
              <a:gd name="connsiteY16" fmla="*/ 2998000 h 5157068"/>
              <a:gd name="connsiteX17" fmla="*/ 5054600 w 8115300"/>
              <a:gd name="connsiteY17" fmla="*/ 3074200 h 5157068"/>
              <a:gd name="connsiteX18" fmla="*/ 5092700 w 8115300"/>
              <a:gd name="connsiteY18" fmla="*/ 3099600 h 5157068"/>
              <a:gd name="connsiteX19" fmla="*/ 5168900 w 8115300"/>
              <a:gd name="connsiteY19" fmla="*/ 3137700 h 5157068"/>
              <a:gd name="connsiteX20" fmla="*/ 5245100 w 8115300"/>
              <a:gd name="connsiteY20" fmla="*/ 3213900 h 5157068"/>
              <a:gd name="connsiteX21" fmla="*/ 5346700 w 8115300"/>
              <a:gd name="connsiteY21" fmla="*/ 3277400 h 5157068"/>
              <a:gd name="connsiteX22" fmla="*/ 5422900 w 8115300"/>
              <a:gd name="connsiteY22" fmla="*/ 3328200 h 5157068"/>
              <a:gd name="connsiteX23" fmla="*/ 5461000 w 8115300"/>
              <a:gd name="connsiteY23" fmla="*/ 3366300 h 5157068"/>
              <a:gd name="connsiteX24" fmla="*/ 5549900 w 8115300"/>
              <a:gd name="connsiteY24" fmla="*/ 3417100 h 5157068"/>
              <a:gd name="connsiteX25" fmla="*/ 5638800 w 8115300"/>
              <a:gd name="connsiteY25" fmla="*/ 3480600 h 5157068"/>
              <a:gd name="connsiteX26" fmla="*/ 5676900 w 8115300"/>
              <a:gd name="connsiteY26" fmla="*/ 3506000 h 5157068"/>
              <a:gd name="connsiteX27" fmla="*/ 5715000 w 8115300"/>
              <a:gd name="connsiteY27" fmla="*/ 3544100 h 5157068"/>
              <a:gd name="connsiteX28" fmla="*/ 5816600 w 8115300"/>
              <a:gd name="connsiteY28" fmla="*/ 3620300 h 5157068"/>
              <a:gd name="connsiteX29" fmla="*/ 5854700 w 8115300"/>
              <a:gd name="connsiteY29" fmla="*/ 3645700 h 5157068"/>
              <a:gd name="connsiteX30" fmla="*/ 5892800 w 8115300"/>
              <a:gd name="connsiteY30" fmla="*/ 3683800 h 5157068"/>
              <a:gd name="connsiteX31" fmla="*/ 5943600 w 8115300"/>
              <a:gd name="connsiteY31" fmla="*/ 3709200 h 5157068"/>
              <a:gd name="connsiteX32" fmla="*/ 6019800 w 8115300"/>
              <a:gd name="connsiteY32" fmla="*/ 3760000 h 5157068"/>
              <a:gd name="connsiteX33" fmla="*/ 6108700 w 8115300"/>
              <a:gd name="connsiteY33" fmla="*/ 3836200 h 5157068"/>
              <a:gd name="connsiteX34" fmla="*/ 6197600 w 8115300"/>
              <a:gd name="connsiteY34" fmla="*/ 3925100 h 5157068"/>
              <a:gd name="connsiteX35" fmla="*/ 6261100 w 8115300"/>
              <a:gd name="connsiteY35" fmla="*/ 3988600 h 5157068"/>
              <a:gd name="connsiteX36" fmla="*/ 6299200 w 8115300"/>
              <a:gd name="connsiteY36" fmla="*/ 4014000 h 5157068"/>
              <a:gd name="connsiteX37" fmla="*/ 6375400 w 8115300"/>
              <a:gd name="connsiteY37" fmla="*/ 4090200 h 5157068"/>
              <a:gd name="connsiteX38" fmla="*/ 6464300 w 8115300"/>
              <a:gd name="connsiteY38" fmla="*/ 4128300 h 5157068"/>
              <a:gd name="connsiteX39" fmla="*/ 6540500 w 8115300"/>
              <a:gd name="connsiteY39" fmla="*/ 4204500 h 5157068"/>
              <a:gd name="connsiteX40" fmla="*/ 6642100 w 8115300"/>
              <a:gd name="connsiteY40" fmla="*/ 4268000 h 5157068"/>
              <a:gd name="connsiteX41" fmla="*/ 6680200 w 8115300"/>
              <a:gd name="connsiteY41" fmla="*/ 4306100 h 5157068"/>
              <a:gd name="connsiteX42" fmla="*/ 6807200 w 8115300"/>
              <a:gd name="connsiteY42" fmla="*/ 4395000 h 5157068"/>
              <a:gd name="connsiteX43" fmla="*/ 6870700 w 8115300"/>
              <a:gd name="connsiteY43" fmla="*/ 4471200 h 5157068"/>
              <a:gd name="connsiteX44" fmla="*/ 6985000 w 8115300"/>
              <a:gd name="connsiteY44" fmla="*/ 4534700 h 5157068"/>
              <a:gd name="connsiteX45" fmla="*/ 7086600 w 8115300"/>
              <a:gd name="connsiteY45" fmla="*/ 4598200 h 5157068"/>
              <a:gd name="connsiteX46" fmla="*/ 7137400 w 8115300"/>
              <a:gd name="connsiteY46" fmla="*/ 4623600 h 5157068"/>
              <a:gd name="connsiteX47" fmla="*/ 7188200 w 8115300"/>
              <a:gd name="connsiteY47" fmla="*/ 4661700 h 5157068"/>
              <a:gd name="connsiteX48" fmla="*/ 7226300 w 8115300"/>
              <a:gd name="connsiteY48" fmla="*/ 4674400 h 5157068"/>
              <a:gd name="connsiteX49" fmla="*/ 7302500 w 8115300"/>
              <a:gd name="connsiteY49" fmla="*/ 4725200 h 5157068"/>
              <a:gd name="connsiteX50" fmla="*/ 7340600 w 8115300"/>
              <a:gd name="connsiteY50" fmla="*/ 4750600 h 5157068"/>
              <a:gd name="connsiteX51" fmla="*/ 7391400 w 8115300"/>
              <a:gd name="connsiteY51" fmla="*/ 4788700 h 5157068"/>
              <a:gd name="connsiteX52" fmla="*/ 7518400 w 8115300"/>
              <a:gd name="connsiteY52" fmla="*/ 4852200 h 5157068"/>
              <a:gd name="connsiteX53" fmla="*/ 7556500 w 8115300"/>
              <a:gd name="connsiteY53" fmla="*/ 4890300 h 5157068"/>
              <a:gd name="connsiteX54" fmla="*/ 7683500 w 8115300"/>
              <a:gd name="connsiteY54" fmla="*/ 4966500 h 5157068"/>
              <a:gd name="connsiteX55" fmla="*/ 7721600 w 8115300"/>
              <a:gd name="connsiteY55" fmla="*/ 5004600 h 5157068"/>
              <a:gd name="connsiteX56" fmla="*/ 7759700 w 8115300"/>
              <a:gd name="connsiteY56" fmla="*/ 5017300 h 5157068"/>
              <a:gd name="connsiteX57" fmla="*/ 7899400 w 8115300"/>
              <a:gd name="connsiteY57" fmla="*/ 5080800 h 5157068"/>
              <a:gd name="connsiteX58" fmla="*/ 8013700 w 8115300"/>
              <a:gd name="connsiteY58" fmla="*/ 5131600 h 5157068"/>
              <a:gd name="connsiteX59" fmla="*/ 8115300 w 8115300"/>
              <a:gd name="connsiteY59" fmla="*/ 5157000 h 5157068"/>
              <a:gd name="connsiteX0" fmla="*/ 0 w 8115300"/>
              <a:gd name="connsiteY0" fmla="*/ 140500 h 5157068"/>
              <a:gd name="connsiteX1" fmla="*/ 977900 w 8115300"/>
              <a:gd name="connsiteY1" fmla="*/ 178600 h 5157068"/>
              <a:gd name="connsiteX2" fmla="*/ 4216400 w 8115300"/>
              <a:gd name="connsiteY2" fmla="*/ 2451900 h 5157068"/>
              <a:gd name="connsiteX3" fmla="*/ 4279900 w 8115300"/>
              <a:gd name="connsiteY3" fmla="*/ 2515400 h 5157068"/>
              <a:gd name="connsiteX4" fmla="*/ 4330700 w 8115300"/>
              <a:gd name="connsiteY4" fmla="*/ 2553500 h 5157068"/>
              <a:gd name="connsiteX5" fmla="*/ 4368800 w 8115300"/>
              <a:gd name="connsiteY5" fmla="*/ 2591600 h 5157068"/>
              <a:gd name="connsiteX6" fmla="*/ 4432300 w 8115300"/>
              <a:gd name="connsiteY6" fmla="*/ 2604300 h 5157068"/>
              <a:gd name="connsiteX7" fmla="*/ 4508500 w 8115300"/>
              <a:gd name="connsiteY7" fmla="*/ 2667800 h 5157068"/>
              <a:gd name="connsiteX8" fmla="*/ 4546600 w 8115300"/>
              <a:gd name="connsiteY8" fmla="*/ 2693200 h 5157068"/>
              <a:gd name="connsiteX9" fmla="*/ 4584700 w 8115300"/>
              <a:gd name="connsiteY9" fmla="*/ 2731300 h 5157068"/>
              <a:gd name="connsiteX10" fmla="*/ 4622800 w 8115300"/>
              <a:gd name="connsiteY10" fmla="*/ 2756700 h 5157068"/>
              <a:gd name="connsiteX11" fmla="*/ 4699000 w 8115300"/>
              <a:gd name="connsiteY11" fmla="*/ 2820200 h 5157068"/>
              <a:gd name="connsiteX12" fmla="*/ 4813300 w 8115300"/>
              <a:gd name="connsiteY12" fmla="*/ 2883700 h 5157068"/>
              <a:gd name="connsiteX13" fmla="*/ 4889500 w 8115300"/>
              <a:gd name="connsiteY13" fmla="*/ 2947200 h 5157068"/>
              <a:gd name="connsiteX14" fmla="*/ 4927600 w 8115300"/>
              <a:gd name="connsiteY14" fmla="*/ 2959900 h 5157068"/>
              <a:gd name="connsiteX15" fmla="*/ 4978400 w 8115300"/>
              <a:gd name="connsiteY15" fmla="*/ 2998000 h 5157068"/>
              <a:gd name="connsiteX16" fmla="*/ 5054600 w 8115300"/>
              <a:gd name="connsiteY16" fmla="*/ 3074200 h 5157068"/>
              <a:gd name="connsiteX17" fmla="*/ 5092700 w 8115300"/>
              <a:gd name="connsiteY17" fmla="*/ 3099600 h 5157068"/>
              <a:gd name="connsiteX18" fmla="*/ 5168900 w 8115300"/>
              <a:gd name="connsiteY18" fmla="*/ 3137700 h 5157068"/>
              <a:gd name="connsiteX19" fmla="*/ 5245100 w 8115300"/>
              <a:gd name="connsiteY19" fmla="*/ 3213900 h 5157068"/>
              <a:gd name="connsiteX20" fmla="*/ 5346700 w 8115300"/>
              <a:gd name="connsiteY20" fmla="*/ 3277400 h 5157068"/>
              <a:gd name="connsiteX21" fmla="*/ 5422900 w 8115300"/>
              <a:gd name="connsiteY21" fmla="*/ 3328200 h 5157068"/>
              <a:gd name="connsiteX22" fmla="*/ 5461000 w 8115300"/>
              <a:gd name="connsiteY22" fmla="*/ 3366300 h 5157068"/>
              <a:gd name="connsiteX23" fmla="*/ 5549900 w 8115300"/>
              <a:gd name="connsiteY23" fmla="*/ 3417100 h 5157068"/>
              <a:gd name="connsiteX24" fmla="*/ 5638800 w 8115300"/>
              <a:gd name="connsiteY24" fmla="*/ 3480600 h 5157068"/>
              <a:gd name="connsiteX25" fmla="*/ 5676900 w 8115300"/>
              <a:gd name="connsiteY25" fmla="*/ 3506000 h 5157068"/>
              <a:gd name="connsiteX26" fmla="*/ 5715000 w 8115300"/>
              <a:gd name="connsiteY26" fmla="*/ 3544100 h 5157068"/>
              <a:gd name="connsiteX27" fmla="*/ 5816600 w 8115300"/>
              <a:gd name="connsiteY27" fmla="*/ 3620300 h 5157068"/>
              <a:gd name="connsiteX28" fmla="*/ 5854700 w 8115300"/>
              <a:gd name="connsiteY28" fmla="*/ 3645700 h 5157068"/>
              <a:gd name="connsiteX29" fmla="*/ 5892800 w 8115300"/>
              <a:gd name="connsiteY29" fmla="*/ 3683800 h 5157068"/>
              <a:gd name="connsiteX30" fmla="*/ 5943600 w 8115300"/>
              <a:gd name="connsiteY30" fmla="*/ 3709200 h 5157068"/>
              <a:gd name="connsiteX31" fmla="*/ 6019800 w 8115300"/>
              <a:gd name="connsiteY31" fmla="*/ 3760000 h 5157068"/>
              <a:gd name="connsiteX32" fmla="*/ 6108700 w 8115300"/>
              <a:gd name="connsiteY32" fmla="*/ 3836200 h 5157068"/>
              <a:gd name="connsiteX33" fmla="*/ 6197600 w 8115300"/>
              <a:gd name="connsiteY33" fmla="*/ 3925100 h 5157068"/>
              <a:gd name="connsiteX34" fmla="*/ 6261100 w 8115300"/>
              <a:gd name="connsiteY34" fmla="*/ 3988600 h 5157068"/>
              <a:gd name="connsiteX35" fmla="*/ 6299200 w 8115300"/>
              <a:gd name="connsiteY35" fmla="*/ 4014000 h 5157068"/>
              <a:gd name="connsiteX36" fmla="*/ 6375400 w 8115300"/>
              <a:gd name="connsiteY36" fmla="*/ 4090200 h 5157068"/>
              <a:gd name="connsiteX37" fmla="*/ 6464300 w 8115300"/>
              <a:gd name="connsiteY37" fmla="*/ 4128300 h 5157068"/>
              <a:gd name="connsiteX38" fmla="*/ 6540500 w 8115300"/>
              <a:gd name="connsiteY38" fmla="*/ 4204500 h 5157068"/>
              <a:gd name="connsiteX39" fmla="*/ 6642100 w 8115300"/>
              <a:gd name="connsiteY39" fmla="*/ 4268000 h 5157068"/>
              <a:gd name="connsiteX40" fmla="*/ 6680200 w 8115300"/>
              <a:gd name="connsiteY40" fmla="*/ 4306100 h 5157068"/>
              <a:gd name="connsiteX41" fmla="*/ 6807200 w 8115300"/>
              <a:gd name="connsiteY41" fmla="*/ 4395000 h 5157068"/>
              <a:gd name="connsiteX42" fmla="*/ 6870700 w 8115300"/>
              <a:gd name="connsiteY42" fmla="*/ 4471200 h 5157068"/>
              <a:gd name="connsiteX43" fmla="*/ 6985000 w 8115300"/>
              <a:gd name="connsiteY43" fmla="*/ 4534700 h 5157068"/>
              <a:gd name="connsiteX44" fmla="*/ 7086600 w 8115300"/>
              <a:gd name="connsiteY44" fmla="*/ 4598200 h 5157068"/>
              <a:gd name="connsiteX45" fmla="*/ 7137400 w 8115300"/>
              <a:gd name="connsiteY45" fmla="*/ 4623600 h 5157068"/>
              <a:gd name="connsiteX46" fmla="*/ 7188200 w 8115300"/>
              <a:gd name="connsiteY46" fmla="*/ 4661700 h 5157068"/>
              <a:gd name="connsiteX47" fmla="*/ 7226300 w 8115300"/>
              <a:gd name="connsiteY47" fmla="*/ 4674400 h 5157068"/>
              <a:gd name="connsiteX48" fmla="*/ 7302500 w 8115300"/>
              <a:gd name="connsiteY48" fmla="*/ 4725200 h 5157068"/>
              <a:gd name="connsiteX49" fmla="*/ 7340600 w 8115300"/>
              <a:gd name="connsiteY49" fmla="*/ 4750600 h 5157068"/>
              <a:gd name="connsiteX50" fmla="*/ 7391400 w 8115300"/>
              <a:gd name="connsiteY50" fmla="*/ 4788700 h 5157068"/>
              <a:gd name="connsiteX51" fmla="*/ 7518400 w 8115300"/>
              <a:gd name="connsiteY51" fmla="*/ 4852200 h 5157068"/>
              <a:gd name="connsiteX52" fmla="*/ 7556500 w 8115300"/>
              <a:gd name="connsiteY52" fmla="*/ 4890300 h 5157068"/>
              <a:gd name="connsiteX53" fmla="*/ 7683500 w 8115300"/>
              <a:gd name="connsiteY53" fmla="*/ 4966500 h 5157068"/>
              <a:gd name="connsiteX54" fmla="*/ 7721600 w 8115300"/>
              <a:gd name="connsiteY54" fmla="*/ 5004600 h 5157068"/>
              <a:gd name="connsiteX55" fmla="*/ 7759700 w 8115300"/>
              <a:gd name="connsiteY55" fmla="*/ 5017300 h 5157068"/>
              <a:gd name="connsiteX56" fmla="*/ 7899400 w 8115300"/>
              <a:gd name="connsiteY56" fmla="*/ 5080800 h 5157068"/>
              <a:gd name="connsiteX57" fmla="*/ 8013700 w 8115300"/>
              <a:gd name="connsiteY57" fmla="*/ 5131600 h 5157068"/>
              <a:gd name="connsiteX58" fmla="*/ 8115300 w 8115300"/>
              <a:gd name="connsiteY58" fmla="*/ 5157000 h 5157068"/>
              <a:gd name="connsiteX0" fmla="*/ 0 w 8115300"/>
              <a:gd name="connsiteY0" fmla="*/ 140500 h 5157068"/>
              <a:gd name="connsiteX1" fmla="*/ 977900 w 8115300"/>
              <a:gd name="connsiteY1" fmla="*/ 178600 h 5157068"/>
              <a:gd name="connsiteX2" fmla="*/ 4216400 w 8115300"/>
              <a:gd name="connsiteY2" fmla="*/ 2451900 h 5157068"/>
              <a:gd name="connsiteX3" fmla="*/ 4330700 w 8115300"/>
              <a:gd name="connsiteY3" fmla="*/ 2553500 h 5157068"/>
              <a:gd name="connsiteX4" fmla="*/ 4368800 w 8115300"/>
              <a:gd name="connsiteY4" fmla="*/ 2591600 h 5157068"/>
              <a:gd name="connsiteX5" fmla="*/ 4432300 w 8115300"/>
              <a:gd name="connsiteY5" fmla="*/ 2604300 h 5157068"/>
              <a:gd name="connsiteX6" fmla="*/ 4508500 w 8115300"/>
              <a:gd name="connsiteY6" fmla="*/ 2667800 h 5157068"/>
              <a:gd name="connsiteX7" fmla="*/ 4546600 w 8115300"/>
              <a:gd name="connsiteY7" fmla="*/ 2693200 h 5157068"/>
              <a:gd name="connsiteX8" fmla="*/ 4584700 w 8115300"/>
              <a:gd name="connsiteY8" fmla="*/ 2731300 h 5157068"/>
              <a:gd name="connsiteX9" fmla="*/ 4622800 w 8115300"/>
              <a:gd name="connsiteY9" fmla="*/ 2756700 h 5157068"/>
              <a:gd name="connsiteX10" fmla="*/ 4699000 w 8115300"/>
              <a:gd name="connsiteY10" fmla="*/ 2820200 h 5157068"/>
              <a:gd name="connsiteX11" fmla="*/ 4813300 w 8115300"/>
              <a:gd name="connsiteY11" fmla="*/ 2883700 h 5157068"/>
              <a:gd name="connsiteX12" fmla="*/ 4889500 w 8115300"/>
              <a:gd name="connsiteY12" fmla="*/ 2947200 h 5157068"/>
              <a:gd name="connsiteX13" fmla="*/ 4927600 w 8115300"/>
              <a:gd name="connsiteY13" fmla="*/ 2959900 h 5157068"/>
              <a:gd name="connsiteX14" fmla="*/ 4978400 w 8115300"/>
              <a:gd name="connsiteY14" fmla="*/ 2998000 h 5157068"/>
              <a:gd name="connsiteX15" fmla="*/ 5054600 w 8115300"/>
              <a:gd name="connsiteY15" fmla="*/ 3074200 h 5157068"/>
              <a:gd name="connsiteX16" fmla="*/ 5092700 w 8115300"/>
              <a:gd name="connsiteY16" fmla="*/ 3099600 h 5157068"/>
              <a:gd name="connsiteX17" fmla="*/ 5168900 w 8115300"/>
              <a:gd name="connsiteY17" fmla="*/ 3137700 h 5157068"/>
              <a:gd name="connsiteX18" fmla="*/ 5245100 w 8115300"/>
              <a:gd name="connsiteY18" fmla="*/ 3213900 h 5157068"/>
              <a:gd name="connsiteX19" fmla="*/ 5346700 w 8115300"/>
              <a:gd name="connsiteY19" fmla="*/ 3277400 h 5157068"/>
              <a:gd name="connsiteX20" fmla="*/ 5422900 w 8115300"/>
              <a:gd name="connsiteY20" fmla="*/ 3328200 h 5157068"/>
              <a:gd name="connsiteX21" fmla="*/ 5461000 w 8115300"/>
              <a:gd name="connsiteY21" fmla="*/ 3366300 h 5157068"/>
              <a:gd name="connsiteX22" fmla="*/ 5549900 w 8115300"/>
              <a:gd name="connsiteY22" fmla="*/ 3417100 h 5157068"/>
              <a:gd name="connsiteX23" fmla="*/ 5638800 w 8115300"/>
              <a:gd name="connsiteY23" fmla="*/ 3480600 h 5157068"/>
              <a:gd name="connsiteX24" fmla="*/ 5676900 w 8115300"/>
              <a:gd name="connsiteY24" fmla="*/ 3506000 h 5157068"/>
              <a:gd name="connsiteX25" fmla="*/ 5715000 w 8115300"/>
              <a:gd name="connsiteY25" fmla="*/ 3544100 h 5157068"/>
              <a:gd name="connsiteX26" fmla="*/ 5816600 w 8115300"/>
              <a:gd name="connsiteY26" fmla="*/ 3620300 h 5157068"/>
              <a:gd name="connsiteX27" fmla="*/ 5854700 w 8115300"/>
              <a:gd name="connsiteY27" fmla="*/ 3645700 h 5157068"/>
              <a:gd name="connsiteX28" fmla="*/ 5892800 w 8115300"/>
              <a:gd name="connsiteY28" fmla="*/ 3683800 h 5157068"/>
              <a:gd name="connsiteX29" fmla="*/ 5943600 w 8115300"/>
              <a:gd name="connsiteY29" fmla="*/ 3709200 h 5157068"/>
              <a:gd name="connsiteX30" fmla="*/ 6019800 w 8115300"/>
              <a:gd name="connsiteY30" fmla="*/ 3760000 h 5157068"/>
              <a:gd name="connsiteX31" fmla="*/ 6108700 w 8115300"/>
              <a:gd name="connsiteY31" fmla="*/ 3836200 h 5157068"/>
              <a:gd name="connsiteX32" fmla="*/ 6197600 w 8115300"/>
              <a:gd name="connsiteY32" fmla="*/ 3925100 h 5157068"/>
              <a:gd name="connsiteX33" fmla="*/ 6261100 w 8115300"/>
              <a:gd name="connsiteY33" fmla="*/ 3988600 h 5157068"/>
              <a:gd name="connsiteX34" fmla="*/ 6299200 w 8115300"/>
              <a:gd name="connsiteY34" fmla="*/ 4014000 h 5157068"/>
              <a:gd name="connsiteX35" fmla="*/ 6375400 w 8115300"/>
              <a:gd name="connsiteY35" fmla="*/ 4090200 h 5157068"/>
              <a:gd name="connsiteX36" fmla="*/ 6464300 w 8115300"/>
              <a:gd name="connsiteY36" fmla="*/ 4128300 h 5157068"/>
              <a:gd name="connsiteX37" fmla="*/ 6540500 w 8115300"/>
              <a:gd name="connsiteY37" fmla="*/ 4204500 h 5157068"/>
              <a:gd name="connsiteX38" fmla="*/ 6642100 w 8115300"/>
              <a:gd name="connsiteY38" fmla="*/ 4268000 h 5157068"/>
              <a:gd name="connsiteX39" fmla="*/ 6680200 w 8115300"/>
              <a:gd name="connsiteY39" fmla="*/ 4306100 h 5157068"/>
              <a:gd name="connsiteX40" fmla="*/ 6807200 w 8115300"/>
              <a:gd name="connsiteY40" fmla="*/ 4395000 h 5157068"/>
              <a:gd name="connsiteX41" fmla="*/ 6870700 w 8115300"/>
              <a:gd name="connsiteY41" fmla="*/ 4471200 h 5157068"/>
              <a:gd name="connsiteX42" fmla="*/ 6985000 w 8115300"/>
              <a:gd name="connsiteY42" fmla="*/ 4534700 h 5157068"/>
              <a:gd name="connsiteX43" fmla="*/ 7086600 w 8115300"/>
              <a:gd name="connsiteY43" fmla="*/ 4598200 h 5157068"/>
              <a:gd name="connsiteX44" fmla="*/ 7137400 w 8115300"/>
              <a:gd name="connsiteY44" fmla="*/ 4623600 h 5157068"/>
              <a:gd name="connsiteX45" fmla="*/ 7188200 w 8115300"/>
              <a:gd name="connsiteY45" fmla="*/ 4661700 h 5157068"/>
              <a:gd name="connsiteX46" fmla="*/ 7226300 w 8115300"/>
              <a:gd name="connsiteY46" fmla="*/ 4674400 h 5157068"/>
              <a:gd name="connsiteX47" fmla="*/ 7302500 w 8115300"/>
              <a:gd name="connsiteY47" fmla="*/ 4725200 h 5157068"/>
              <a:gd name="connsiteX48" fmla="*/ 7340600 w 8115300"/>
              <a:gd name="connsiteY48" fmla="*/ 4750600 h 5157068"/>
              <a:gd name="connsiteX49" fmla="*/ 7391400 w 8115300"/>
              <a:gd name="connsiteY49" fmla="*/ 4788700 h 5157068"/>
              <a:gd name="connsiteX50" fmla="*/ 7518400 w 8115300"/>
              <a:gd name="connsiteY50" fmla="*/ 4852200 h 5157068"/>
              <a:gd name="connsiteX51" fmla="*/ 7556500 w 8115300"/>
              <a:gd name="connsiteY51" fmla="*/ 4890300 h 5157068"/>
              <a:gd name="connsiteX52" fmla="*/ 7683500 w 8115300"/>
              <a:gd name="connsiteY52" fmla="*/ 4966500 h 5157068"/>
              <a:gd name="connsiteX53" fmla="*/ 7721600 w 8115300"/>
              <a:gd name="connsiteY53" fmla="*/ 5004600 h 5157068"/>
              <a:gd name="connsiteX54" fmla="*/ 7759700 w 8115300"/>
              <a:gd name="connsiteY54" fmla="*/ 5017300 h 5157068"/>
              <a:gd name="connsiteX55" fmla="*/ 7899400 w 8115300"/>
              <a:gd name="connsiteY55" fmla="*/ 5080800 h 5157068"/>
              <a:gd name="connsiteX56" fmla="*/ 8013700 w 8115300"/>
              <a:gd name="connsiteY56" fmla="*/ 5131600 h 5157068"/>
              <a:gd name="connsiteX57" fmla="*/ 8115300 w 8115300"/>
              <a:gd name="connsiteY57" fmla="*/ 5157000 h 5157068"/>
              <a:gd name="connsiteX0" fmla="*/ 0 w 8115300"/>
              <a:gd name="connsiteY0" fmla="*/ 148012 h 5164580"/>
              <a:gd name="connsiteX1" fmla="*/ 977900 w 8115300"/>
              <a:gd name="connsiteY1" fmla="*/ 186112 h 5164580"/>
              <a:gd name="connsiteX2" fmla="*/ 4330700 w 8115300"/>
              <a:gd name="connsiteY2" fmla="*/ 2561012 h 5164580"/>
              <a:gd name="connsiteX3" fmla="*/ 4368800 w 8115300"/>
              <a:gd name="connsiteY3" fmla="*/ 2599112 h 5164580"/>
              <a:gd name="connsiteX4" fmla="*/ 4432300 w 8115300"/>
              <a:gd name="connsiteY4" fmla="*/ 2611812 h 5164580"/>
              <a:gd name="connsiteX5" fmla="*/ 4508500 w 8115300"/>
              <a:gd name="connsiteY5" fmla="*/ 2675312 h 5164580"/>
              <a:gd name="connsiteX6" fmla="*/ 4546600 w 8115300"/>
              <a:gd name="connsiteY6" fmla="*/ 2700712 h 5164580"/>
              <a:gd name="connsiteX7" fmla="*/ 4584700 w 8115300"/>
              <a:gd name="connsiteY7" fmla="*/ 2738812 h 5164580"/>
              <a:gd name="connsiteX8" fmla="*/ 4622800 w 8115300"/>
              <a:gd name="connsiteY8" fmla="*/ 2764212 h 5164580"/>
              <a:gd name="connsiteX9" fmla="*/ 4699000 w 8115300"/>
              <a:gd name="connsiteY9" fmla="*/ 2827712 h 5164580"/>
              <a:gd name="connsiteX10" fmla="*/ 4813300 w 8115300"/>
              <a:gd name="connsiteY10" fmla="*/ 2891212 h 5164580"/>
              <a:gd name="connsiteX11" fmla="*/ 4889500 w 8115300"/>
              <a:gd name="connsiteY11" fmla="*/ 2954712 h 5164580"/>
              <a:gd name="connsiteX12" fmla="*/ 4927600 w 8115300"/>
              <a:gd name="connsiteY12" fmla="*/ 2967412 h 5164580"/>
              <a:gd name="connsiteX13" fmla="*/ 4978400 w 8115300"/>
              <a:gd name="connsiteY13" fmla="*/ 3005512 h 5164580"/>
              <a:gd name="connsiteX14" fmla="*/ 5054600 w 8115300"/>
              <a:gd name="connsiteY14" fmla="*/ 3081712 h 5164580"/>
              <a:gd name="connsiteX15" fmla="*/ 5092700 w 8115300"/>
              <a:gd name="connsiteY15" fmla="*/ 3107112 h 5164580"/>
              <a:gd name="connsiteX16" fmla="*/ 5168900 w 8115300"/>
              <a:gd name="connsiteY16" fmla="*/ 3145212 h 5164580"/>
              <a:gd name="connsiteX17" fmla="*/ 5245100 w 8115300"/>
              <a:gd name="connsiteY17" fmla="*/ 3221412 h 5164580"/>
              <a:gd name="connsiteX18" fmla="*/ 5346700 w 8115300"/>
              <a:gd name="connsiteY18" fmla="*/ 3284912 h 5164580"/>
              <a:gd name="connsiteX19" fmla="*/ 5422900 w 8115300"/>
              <a:gd name="connsiteY19" fmla="*/ 3335712 h 5164580"/>
              <a:gd name="connsiteX20" fmla="*/ 5461000 w 8115300"/>
              <a:gd name="connsiteY20" fmla="*/ 3373812 h 5164580"/>
              <a:gd name="connsiteX21" fmla="*/ 5549900 w 8115300"/>
              <a:gd name="connsiteY21" fmla="*/ 3424612 h 5164580"/>
              <a:gd name="connsiteX22" fmla="*/ 5638800 w 8115300"/>
              <a:gd name="connsiteY22" fmla="*/ 3488112 h 5164580"/>
              <a:gd name="connsiteX23" fmla="*/ 5676900 w 8115300"/>
              <a:gd name="connsiteY23" fmla="*/ 3513512 h 5164580"/>
              <a:gd name="connsiteX24" fmla="*/ 5715000 w 8115300"/>
              <a:gd name="connsiteY24" fmla="*/ 3551612 h 5164580"/>
              <a:gd name="connsiteX25" fmla="*/ 5816600 w 8115300"/>
              <a:gd name="connsiteY25" fmla="*/ 3627812 h 5164580"/>
              <a:gd name="connsiteX26" fmla="*/ 5854700 w 8115300"/>
              <a:gd name="connsiteY26" fmla="*/ 3653212 h 5164580"/>
              <a:gd name="connsiteX27" fmla="*/ 5892800 w 8115300"/>
              <a:gd name="connsiteY27" fmla="*/ 3691312 h 5164580"/>
              <a:gd name="connsiteX28" fmla="*/ 5943600 w 8115300"/>
              <a:gd name="connsiteY28" fmla="*/ 3716712 h 5164580"/>
              <a:gd name="connsiteX29" fmla="*/ 6019800 w 8115300"/>
              <a:gd name="connsiteY29" fmla="*/ 3767512 h 5164580"/>
              <a:gd name="connsiteX30" fmla="*/ 6108700 w 8115300"/>
              <a:gd name="connsiteY30" fmla="*/ 3843712 h 5164580"/>
              <a:gd name="connsiteX31" fmla="*/ 6197600 w 8115300"/>
              <a:gd name="connsiteY31" fmla="*/ 3932612 h 5164580"/>
              <a:gd name="connsiteX32" fmla="*/ 6261100 w 8115300"/>
              <a:gd name="connsiteY32" fmla="*/ 3996112 h 5164580"/>
              <a:gd name="connsiteX33" fmla="*/ 6299200 w 8115300"/>
              <a:gd name="connsiteY33" fmla="*/ 4021512 h 5164580"/>
              <a:gd name="connsiteX34" fmla="*/ 6375400 w 8115300"/>
              <a:gd name="connsiteY34" fmla="*/ 4097712 h 5164580"/>
              <a:gd name="connsiteX35" fmla="*/ 6464300 w 8115300"/>
              <a:gd name="connsiteY35" fmla="*/ 4135812 h 5164580"/>
              <a:gd name="connsiteX36" fmla="*/ 6540500 w 8115300"/>
              <a:gd name="connsiteY36" fmla="*/ 4212012 h 5164580"/>
              <a:gd name="connsiteX37" fmla="*/ 6642100 w 8115300"/>
              <a:gd name="connsiteY37" fmla="*/ 4275512 h 5164580"/>
              <a:gd name="connsiteX38" fmla="*/ 6680200 w 8115300"/>
              <a:gd name="connsiteY38" fmla="*/ 4313612 h 5164580"/>
              <a:gd name="connsiteX39" fmla="*/ 6807200 w 8115300"/>
              <a:gd name="connsiteY39" fmla="*/ 4402512 h 5164580"/>
              <a:gd name="connsiteX40" fmla="*/ 6870700 w 8115300"/>
              <a:gd name="connsiteY40" fmla="*/ 4478712 h 5164580"/>
              <a:gd name="connsiteX41" fmla="*/ 6985000 w 8115300"/>
              <a:gd name="connsiteY41" fmla="*/ 4542212 h 5164580"/>
              <a:gd name="connsiteX42" fmla="*/ 7086600 w 8115300"/>
              <a:gd name="connsiteY42" fmla="*/ 4605712 h 5164580"/>
              <a:gd name="connsiteX43" fmla="*/ 7137400 w 8115300"/>
              <a:gd name="connsiteY43" fmla="*/ 4631112 h 5164580"/>
              <a:gd name="connsiteX44" fmla="*/ 7188200 w 8115300"/>
              <a:gd name="connsiteY44" fmla="*/ 4669212 h 5164580"/>
              <a:gd name="connsiteX45" fmla="*/ 7226300 w 8115300"/>
              <a:gd name="connsiteY45" fmla="*/ 4681912 h 5164580"/>
              <a:gd name="connsiteX46" fmla="*/ 7302500 w 8115300"/>
              <a:gd name="connsiteY46" fmla="*/ 4732712 h 5164580"/>
              <a:gd name="connsiteX47" fmla="*/ 7340600 w 8115300"/>
              <a:gd name="connsiteY47" fmla="*/ 4758112 h 5164580"/>
              <a:gd name="connsiteX48" fmla="*/ 7391400 w 8115300"/>
              <a:gd name="connsiteY48" fmla="*/ 4796212 h 5164580"/>
              <a:gd name="connsiteX49" fmla="*/ 7518400 w 8115300"/>
              <a:gd name="connsiteY49" fmla="*/ 4859712 h 5164580"/>
              <a:gd name="connsiteX50" fmla="*/ 7556500 w 8115300"/>
              <a:gd name="connsiteY50" fmla="*/ 4897812 h 5164580"/>
              <a:gd name="connsiteX51" fmla="*/ 7683500 w 8115300"/>
              <a:gd name="connsiteY51" fmla="*/ 4974012 h 5164580"/>
              <a:gd name="connsiteX52" fmla="*/ 7721600 w 8115300"/>
              <a:gd name="connsiteY52" fmla="*/ 5012112 h 5164580"/>
              <a:gd name="connsiteX53" fmla="*/ 7759700 w 8115300"/>
              <a:gd name="connsiteY53" fmla="*/ 5024812 h 5164580"/>
              <a:gd name="connsiteX54" fmla="*/ 7899400 w 8115300"/>
              <a:gd name="connsiteY54" fmla="*/ 5088312 h 5164580"/>
              <a:gd name="connsiteX55" fmla="*/ 8013700 w 8115300"/>
              <a:gd name="connsiteY55" fmla="*/ 5139112 h 5164580"/>
              <a:gd name="connsiteX56" fmla="*/ 8115300 w 8115300"/>
              <a:gd name="connsiteY56" fmla="*/ 5164512 h 5164580"/>
              <a:gd name="connsiteX0" fmla="*/ 0 w 8115300"/>
              <a:gd name="connsiteY0" fmla="*/ 148012 h 5164580"/>
              <a:gd name="connsiteX1" fmla="*/ 977900 w 8115300"/>
              <a:gd name="connsiteY1" fmla="*/ 186112 h 5164580"/>
              <a:gd name="connsiteX2" fmla="*/ 4330700 w 8115300"/>
              <a:gd name="connsiteY2" fmla="*/ 2561012 h 5164580"/>
              <a:gd name="connsiteX3" fmla="*/ 4432300 w 8115300"/>
              <a:gd name="connsiteY3" fmla="*/ 2611812 h 5164580"/>
              <a:gd name="connsiteX4" fmla="*/ 4508500 w 8115300"/>
              <a:gd name="connsiteY4" fmla="*/ 2675312 h 5164580"/>
              <a:gd name="connsiteX5" fmla="*/ 4546600 w 8115300"/>
              <a:gd name="connsiteY5" fmla="*/ 2700712 h 5164580"/>
              <a:gd name="connsiteX6" fmla="*/ 4584700 w 8115300"/>
              <a:gd name="connsiteY6" fmla="*/ 2738812 h 5164580"/>
              <a:gd name="connsiteX7" fmla="*/ 4622800 w 8115300"/>
              <a:gd name="connsiteY7" fmla="*/ 2764212 h 5164580"/>
              <a:gd name="connsiteX8" fmla="*/ 4699000 w 8115300"/>
              <a:gd name="connsiteY8" fmla="*/ 2827712 h 5164580"/>
              <a:gd name="connsiteX9" fmla="*/ 4813300 w 8115300"/>
              <a:gd name="connsiteY9" fmla="*/ 2891212 h 5164580"/>
              <a:gd name="connsiteX10" fmla="*/ 4889500 w 8115300"/>
              <a:gd name="connsiteY10" fmla="*/ 2954712 h 5164580"/>
              <a:gd name="connsiteX11" fmla="*/ 4927600 w 8115300"/>
              <a:gd name="connsiteY11" fmla="*/ 2967412 h 5164580"/>
              <a:gd name="connsiteX12" fmla="*/ 4978400 w 8115300"/>
              <a:gd name="connsiteY12" fmla="*/ 3005512 h 5164580"/>
              <a:gd name="connsiteX13" fmla="*/ 5054600 w 8115300"/>
              <a:gd name="connsiteY13" fmla="*/ 3081712 h 5164580"/>
              <a:gd name="connsiteX14" fmla="*/ 5092700 w 8115300"/>
              <a:gd name="connsiteY14" fmla="*/ 3107112 h 5164580"/>
              <a:gd name="connsiteX15" fmla="*/ 5168900 w 8115300"/>
              <a:gd name="connsiteY15" fmla="*/ 3145212 h 5164580"/>
              <a:gd name="connsiteX16" fmla="*/ 5245100 w 8115300"/>
              <a:gd name="connsiteY16" fmla="*/ 3221412 h 5164580"/>
              <a:gd name="connsiteX17" fmla="*/ 5346700 w 8115300"/>
              <a:gd name="connsiteY17" fmla="*/ 3284912 h 5164580"/>
              <a:gd name="connsiteX18" fmla="*/ 5422900 w 8115300"/>
              <a:gd name="connsiteY18" fmla="*/ 3335712 h 5164580"/>
              <a:gd name="connsiteX19" fmla="*/ 5461000 w 8115300"/>
              <a:gd name="connsiteY19" fmla="*/ 3373812 h 5164580"/>
              <a:gd name="connsiteX20" fmla="*/ 5549900 w 8115300"/>
              <a:gd name="connsiteY20" fmla="*/ 3424612 h 5164580"/>
              <a:gd name="connsiteX21" fmla="*/ 5638800 w 8115300"/>
              <a:gd name="connsiteY21" fmla="*/ 3488112 h 5164580"/>
              <a:gd name="connsiteX22" fmla="*/ 5676900 w 8115300"/>
              <a:gd name="connsiteY22" fmla="*/ 3513512 h 5164580"/>
              <a:gd name="connsiteX23" fmla="*/ 5715000 w 8115300"/>
              <a:gd name="connsiteY23" fmla="*/ 3551612 h 5164580"/>
              <a:gd name="connsiteX24" fmla="*/ 5816600 w 8115300"/>
              <a:gd name="connsiteY24" fmla="*/ 3627812 h 5164580"/>
              <a:gd name="connsiteX25" fmla="*/ 5854700 w 8115300"/>
              <a:gd name="connsiteY25" fmla="*/ 3653212 h 5164580"/>
              <a:gd name="connsiteX26" fmla="*/ 5892800 w 8115300"/>
              <a:gd name="connsiteY26" fmla="*/ 3691312 h 5164580"/>
              <a:gd name="connsiteX27" fmla="*/ 5943600 w 8115300"/>
              <a:gd name="connsiteY27" fmla="*/ 3716712 h 5164580"/>
              <a:gd name="connsiteX28" fmla="*/ 6019800 w 8115300"/>
              <a:gd name="connsiteY28" fmla="*/ 3767512 h 5164580"/>
              <a:gd name="connsiteX29" fmla="*/ 6108700 w 8115300"/>
              <a:gd name="connsiteY29" fmla="*/ 3843712 h 5164580"/>
              <a:gd name="connsiteX30" fmla="*/ 6197600 w 8115300"/>
              <a:gd name="connsiteY30" fmla="*/ 3932612 h 5164580"/>
              <a:gd name="connsiteX31" fmla="*/ 6261100 w 8115300"/>
              <a:gd name="connsiteY31" fmla="*/ 3996112 h 5164580"/>
              <a:gd name="connsiteX32" fmla="*/ 6299200 w 8115300"/>
              <a:gd name="connsiteY32" fmla="*/ 4021512 h 5164580"/>
              <a:gd name="connsiteX33" fmla="*/ 6375400 w 8115300"/>
              <a:gd name="connsiteY33" fmla="*/ 4097712 h 5164580"/>
              <a:gd name="connsiteX34" fmla="*/ 6464300 w 8115300"/>
              <a:gd name="connsiteY34" fmla="*/ 4135812 h 5164580"/>
              <a:gd name="connsiteX35" fmla="*/ 6540500 w 8115300"/>
              <a:gd name="connsiteY35" fmla="*/ 4212012 h 5164580"/>
              <a:gd name="connsiteX36" fmla="*/ 6642100 w 8115300"/>
              <a:gd name="connsiteY36" fmla="*/ 4275512 h 5164580"/>
              <a:gd name="connsiteX37" fmla="*/ 6680200 w 8115300"/>
              <a:gd name="connsiteY37" fmla="*/ 4313612 h 5164580"/>
              <a:gd name="connsiteX38" fmla="*/ 6807200 w 8115300"/>
              <a:gd name="connsiteY38" fmla="*/ 4402512 h 5164580"/>
              <a:gd name="connsiteX39" fmla="*/ 6870700 w 8115300"/>
              <a:gd name="connsiteY39" fmla="*/ 4478712 h 5164580"/>
              <a:gd name="connsiteX40" fmla="*/ 6985000 w 8115300"/>
              <a:gd name="connsiteY40" fmla="*/ 4542212 h 5164580"/>
              <a:gd name="connsiteX41" fmla="*/ 7086600 w 8115300"/>
              <a:gd name="connsiteY41" fmla="*/ 4605712 h 5164580"/>
              <a:gd name="connsiteX42" fmla="*/ 7137400 w 8115300"/>
              <a:gd name="connsiteY42" fmla="*/ 4631112 h 5164580"/>
              <a:gd name="connsiteX43" fmla="*/ 7188200 w 8115300"/>
              <a:gd name="connsiteY43" fmla="*/ 4669212 h 5164580"/>
              <a:gd name="connsiteX44" fmla="*/ 7226300 w 8115300"/>
              <a:gd name="connsiteY44" fmla="*/ 4681912 h 5164580"/>
              <a:gd name="connsiteX45" fmla="*/ 7302500 w 8115300"/>
              <a:gd name="connsiteY45" fmla="*/ 4732712 h 5164580"/>
              <a:gd name="connsiteX46" fmla="*/ 7340600 w 8115300"/>
              <a:gd name="connsiteY46" fmla="*/ 4758112 h 5164580"/>
              <a:gd name="connsiteX47" fmla="*/ 7391400 w 8115300"/>
              <a:gd name="connsiteY47" fmla="*/ 4796212 h 5164580"/>
              <a:gd name="connsiteX48" fmla="*/ 7518400 w 8115300"/>
              <a:gd name="connsiteY48" fmla="*/ 4859712 h 5164580"/>
              <a:gd name="connsiteX49" fmla="*/ 7556500 w 8115300"/>
              <a:gd name="connsiteY49" fmla="*/ 4897812 h 5164580"/>
              <a:gd name="connsiteX50" fmla="*/ 7683500 w 8115300"/>
              <a:gd name="connsiteY50" fmla="*/ 4974012 h 5164580"/>
              <a:gd name="connsiteX51" fmla="*/ 7721600 w 8115300"/>
              <a:gd name="connsiteY51" fmla="*/ 5012112 h 5164580"/>
              <a:gd name="connsiteX52" fmla="*/ 7759700 w 8115300"/>
              <a:gd name="connsiteY52" fmla="*/ 5024812 h 5164580"/>
              <a:gd name="connsiteX53" fmla="*/ 7899400 w 8115300"/>
              <a:gd name="connsiteY53" fmla="*/ 5088312 h 5164580"/>
              <a:gd name="connsiteX54" fmla="*/ 8013700 w 8115300"/>
              <a:gd name="connsiteY54" fmla="*/ 5139112 h 5164580"/>
              <a:gd name="connsiteX55" fmla="*/ 8115300 w 8115300"/>
              <a:gd name="connsiteY55" fmla="*/ 5164512 h 5164580"/>
              <a:gd name="connsiteX0" fmla="*/ 0 w 8115300"/>
              <a:gd name="connsiteY0" fmla="*/ 151768 h 5168336"/>
              <a:gd name="connsiteX1" fmla="*/ 977900 w 8115300"/>
              <a:gd name="connsiteY1" fmla="*/ 189868 h 5168336"/>
              <a:gd name="connsiteX2" fmla="*/ 4432300 w 8115300"/>
              <a:gd name="connsiteY2" fmla="*/ 2615568 h 5168336"/>
              <a:gd name="connsiteX3" fmla="*/ 4508500 w 8115300"/>
              <a:gd name="connsiteY3" fmla="*/ 2679068 h 5168336"/>
              <a:gd name="connsiteX4" fmla="*/ 4546600 w 8115300"/>
              <a:gd name="connsiteY4" fmla="*/ 2704468 h 5168336"/>
              <a:gd name="connsiteX5" fmla="*/ 4584700 w 8115300"/>
              <a:gd name="connsiteY5" fmla="*/ 2742568 h 5168336"/>
              <a:gd name="connsiteX6" fmla="*/ 4622800 w 8115300"/>
              <a:gd name="connsiteY6" fmla="*/ 2767968 h 5168336"/>
              <a:gd name="connsiteX7" fmla="*/ 4699000 w 8115300"/>
              <a:gd name="connsiteY7" fmla="*/ 2831468 h 5168336"/>
              <a:gd name="connsiteX8" fmla="*/ 4813300 w 8115300"/>
              <a:gd name="connsiteY8" fmla="*/ 2894968 h 5168336"/>
              <a:gd name="connsiteX9" fmla="*/ 4889500 w 8115300"/>
              <a:gd name="connsiteY9" fmla="*/ 2958468 h 5168336"/>
              <a:gd name="connsiteX10" fmla="*/ 4927600 w 8115300"/>
              <a:gd name="connsiteY10" fmla="*/ 2971168 h 5168336"/>
              <a:gd name="connsiteX11" fmla="*/ 4978400 w 8115300"/>
              <a:gd name="connsiteY11" fmla="*/ 3009268 h 5168336"/>
              <a:gd name="connsiteX12" fmla="*/ 5054600 w 8115300"/>
              <a:gd name="connsiteY12" fmla="*/ 3085468 h 5168336"/>
              <a:gd name="connsiteX13" fmla="*/ 5092700 w 8115300"/>
              <a:gd name="connsiteY13" fmla="*/ 3110868 h 5168336"/>
              <a:gd name="connsiteX14" fmla="*/ 5168900 w 8115300"/>
              <a:gd name="connsiteY14" fmla="*/ 3148968 h 5168336"/>
              <a:gd name="connsiteX15" fmla="*/ 5245100 w 8115300"/>
              <a:gd name="connsiteY15" fmla="*/ 3225168 h 5168336"/>
              <a:gd name="connsiteX16" fmla="*/ 5346700 w 8115300"/>
              <a:gd name="connsiteY16" fmla="*/ 3288668 h 5168336"/>
              <a:gd name="connsiteX17" fmla="*/ 5422900 w 8115300"/>
              <a:gd name="connsiteY17" fmla="*/ 3339468 h 5168336"/>
              <a:gd name="connsiteX18" fmla="*/ 5461000 w 8115300"/>
              <a:gd name="connsiteY18" fmla="*/ 3377568 h 5168336"/>
              <a:gd name="connsiteX19" fmla="*/ 5549900 w 8115300"/>
              <a:gd name="connsiteY19" fmla="*/ 3428368 h 5168336"/>
              <a:gd name="connsiteX20" fmla="*/ 5638800 w 8115300"/>
              <a:gd name="connsiteY20" fmla="*/ 3491868 h 5168336"/>
              <a:gd name="connsiteX21" fmla="*/ 5676900 w 8115300"/>
              <a:gd name="connsiteY21" fmla="*/ 3517268 h 5168336"/>
              <a:gd name="connsiteX22" fmla="*/ 5715000 w 8115300"/>
              <a:gd name="connsiteY22" fmla="*/ 3555368 h 5168336"/>
              <a:gd name="connsiteX23" fmla="*/ 5816600 w 8115300"/>
              <a:gd name="connsiteY23" fmla="*/ 3631568 h 5168336"/>
              <a:gd name="connsiteX24" fmla="*/ 5854700 w 8115300"/>
              <a:gd name="connsiteY24" fmla="*/ 3656968 h 5168336"/>
              <a:gd name="connsiteX25" fmla="*/ 5892800 w 8115300"/>
              <a:gd name="connsiteY25" fmla="*/ 3695068 h 5168336"/>
              <a:gd name="connsiteX26" fmla="*/ 5943600 w 8115300"/>
              <a:gd name="connsiteY26" fmla="*/ 3720468 h 5168336"/>
              <a:gd name="connsiteX27" fmla="*/ 6019800 w 8115300"/>
              <a:gd name="connsiteY27" fmla="*/ 3771268 h 5168336"/>
              <a:gd name="connsiteX28" fmla="*/ 6108700 w 8115300"/>
              <a:gd name="connsiteY28" fmla="*/ 3847468 h 5168336"/>
              <a:gd name="connsiteX29" fmla="*/ 6197600 w 8115300"/>
              <a:gd name="connsiteY29" fmla="*/ 3936368 h 5168336"/>
              <a:gd name="connsiteX30" fmla="*/ 6261100 w 8115300"/>
              <a:gd name="connsiteY30" fmla="*/ 3999868 h 5168336"/>
              <a:gd name="connsiteX31" fmla="*/ 6299200 w 8115300"/>
              <a:gd name="connsiteY31" fmla="*/ 4025268 h 5168336"/>
              <a:gd name="connsiteX32" fmla="*/ 6375400 w 8115300"/>
              <a:gd name="connsiteY32" fmla="*/ 4101468 h 5168336"/>
              <a:gd name="connsiteX33" fmla="*/ 6464300 w 8115300"/>
              <a:gd name="connsiteY33" fmla="*/ 4139568 h 5168336"/>
              <a:gd name="connsiteX34" fmla="*/ 6540500 w 8115300"/>
              <a:gd name="connsiteY34" fmla="*/ 4215768 h 5168336"/>
              <a:gd name="connsiteX35" fmla="*/ 6642100 w 8115300"/>
              <a:gd name="connsiteY35" fmla="*/ 4279268 h 5168336"/>
              <a:gd name="connsiteX36" fmla="*/ 6680200 w 8115300"/>
              <a:gd name="connsiteY36" fmla="*/ 4317368 h 5168336"/>
              <a:gd name="connsiteX37" fmla="*/ 6807200 w 8115300"/>
              <a:gd name="connsiteY37" fmla="*/ 4406268 h 5168336"/>
              <a:gd name="connsiteX38" fmla="*/ 6870700 w 8115300"/>
              <a:gd name="connsiteY38" fmla="*/ 4482468 h 5168336"/>
              <a:gd name="connsiteX39" fmla="*/ 6985000 w 8115300"/>
              <a:gd name="connsiteY39" fmla="*/ 4545968 h 5168336"/>
              <a:gd name="connsiteX40" fmla="*/ 7086600 w 8115300"/>
              <a:gd name="connsiteY40" fmla="*/ 4609468 h 5168336"/>
              <a:gd name="connsiteX41" fmla="*/ 7137400 w 8115300"/>
              <a:gd name="connsiteY41" fmla="*/ 4634868 h 5168336"/>
              <a:gd name="connsiteX42" fmla="*/ 7188200 w 8115300"/>
              <a:gd name="connsiteY42" fmla="*/ 4672968 h 5168336"/>
              <a:gd name="connsiteX43" fmla="*/ 7226300 w 8115300"/>
              <a:gd name="connsiteY43" fmla="*/ 4685668 h 5168336"/>
              <a:gd name="connsiteX44" fmla="*/ 7302500 w 8115300"/>
              <a:gd name="connsiteY44" fmla="*/ 4736468 h 5168336"/>
              <a:gd name="connsiteX45" fmla="*/ 7340600 w 8115300"/>
              <a:gd name="connsiteY45" fmla="*/ 4761868 h 5168336"/>
              <a:gd name="connsiteX46" fmla="*/ 7391400 w 8115300"/>
              <a:gd name="connsiteY46" fmla="*/ 4799968 h 5168336"/>
              <a:gd name="connsiteX47" fmla="*/ 7518400 w 8115300"/>
              <a:gd name="connsiteY47" fmla="*/ 4863468 h 5168336"/>
              <a:gd name="connsiteX48" fmla="*/ 7556500 w 8115300"/>
              <a:gd name="connsiteY48" fmla="*/ 4901568 h 5168336"/>
              <a:gd name="connsiteX49" fmla="*/ 7683500 w 8115300"/>
              <a:gd name="connsiteY49" fmla="*/ 4977768 h 5168336"/>
              <a:gd name="connsiteX50" fmla="*/ 7721600 w 8115300"/>
              <a:gd name="connsiteY50" fmla="*/ 5015868 h 5168336"/>
              <a:gd name="connsiteX51" fmla="*/ 7759700 w 8115300"/>
              <a:gd name="connsiteY51" fmla="*/ 5028568 h 5168336"/>
              <a:gd name="connsiteX52" fmla="*/ 7899400 w 8115300"/>
              <a:gd name="connsiteY52" fmla="*/ 5092068 h 5168336"/>
              <a:gd name="connsiteX53" fmla="*/ 8013700 w 8115300"/>
              <a:gd name="connsiteY53" fmla="*/ 5142868 h 5168336"/>
              <a:gd name="connsiteX54" fmla="*/ 8115300 w 8115300"/>
              <a:gd name="connsiteY54" fmla="*/ 5168268 h 5168336"/>
              <a:gd name="connsiteX0" fmla="*/ 0 w 8115300"/>
              <a:gd name="connsiteY0" fmla="*/ 156463 h 5173031"/>
              <a:gd name="connsiteX1" fmla="*/ 977900 w 8115300"/>
              <a:gd name="connsiteY1" fmla="*/ 194563 h 5173031"/>
              <a:gd name="connsiteX2" fmla="*/ 4508500 w 8115300"/>
              <a:gd name="connsiteY2" fmla="*/ 2683763 h 5173031"/>
              <a:gd name="connsiteX3" fmla="*/ 4546600 w 8115300"/>
              <a:gd name="connsiteY3" fmla="*/ 2709163 h 5173031"/>
              <a:gd name="connsiteX4" fmla="*/ 4584700 w 8115300"/>
              <a:gd name="connsiteY4" fmla="*/ 2747263 h 5173031"/>
              <a:gd name="connsiteX5" fmla="*/ 4622800 w 8115300"/>
              <a:gd name="connsiteY5" fmla="*/ 2772663 h 5173031"/>
              <a:gd name="connsiteX6" fmla="*/ 4699000 w 8115300"/>
              <a:gd name="connsiteY6" fmla="*/ 2836163 h 5173031"/>
              <a:gd name="connsiteX7" fmla="*/ 4813300 w 8115300"/>
              <a:gd name="connsiteY7" fmla="*/ 2899663 h 5173031"/>
              <a:gd name="connsiteX8" fmla="*/ 4889500 w 8115300"/>
              <a:gd name="connsiteY8" fmla="*/ 2963163 h 5173031"/>
              <a:gd name="connsiteX9" fmla="*/ 4927600 w 8115300"/>
              <a:gd name="connsiteY9" fmla="*/ 2975863 h 5173031"/>
              <a:gd name="connsiteX10" fmla="*/ 4978400 w 8115300"/>
              <a:gd name="connsiteY10" fmla="*/ 3013963 h 5173031"/>
              <a:gd name="connsiteX11" fmla="*/ 5054600 w 8115300"/>
              <a:gd name="connsiteY11" fmla="*/ 3090163 h 5173031"/>
              <a:gd name="connsiteX12" fmla="*/ 5092700 w 8115300"/>
              <a:gd name="connsiteY12" fmla="*/ 3115563 h 5173031"/>
              <a:gd name="connsiteX13" fmla="*/ 5168900 w 8115300"/>
              <a:gd name="connsiteY13" fmla="*/ 3153663 h 5173031"/>
              <a:gd name="connsiteX14" fmla="*/ 5245100 w 8115300"/>
              <a:gd name="connsiteY14" fmla="*/ 3229863 h 5173031"/>
              <a:gd name="connsiteX15" fmla="*/ 5346700 w 8115300"/>
              <a:gd name="connsiteY15" fmla="*/ 3293363 h 5173031"/>
              <a:gd name="connsiteX16" fmla="*/ 5422900 w 8115300"/>
              <a:gd name="connsiteY16" fmla="*/ 3344163 h 5173031"/>
              <a:gd name="connsiteX17" fmla="*/ 5461000 w 8115300"/>
              <a:gd name="connsiteY17" fmla="*/ 3382263 h 5173031"/>
              <a:gd name="connsiteX18" fmla="*/ 5549900 w 8115300"/>
              <a:gd name="connsiteY18" fmla="*/ 3433063 h 5173031"/>
              <a:gd name="connsiteX19" fmla="*/ 5638800 w 8115300"/>
              <a:gd name="connsiteY19" fmla="*/ 3496563 h 5173031"/>
              <a:gd name="connsiteX20" fmla="*/ 5676900 w 8115300"/>
              <a:gd name="connsiteY20" fmla="*/ 3521963 h 5173031"/>
              <a:gd name="connsiteX21" fmla="*/ 5715000 w 8115300"/>
              <a:gd name="connsiteY21" fmla="*/ 3560063 h 5173031"/>
              <a:gd name="connsiteX22" fmla="*/ 5816600 w 8115300"/>
              <a:gd name="connsiteY22" fmla="*/ 3636263 h 5173031"/>
              <a:gd name="connsiteX23" fmla="*/ 5854700 w 8115300"/>
              <a:gd name="connsiteY23" fmla="*/ 3661663 h 5173031"/>
              <a:gd name="connsiteX24" fmla="*/ 5892800 w 8115300"/>
              <a:gd name="connsiteY24" fmla="*/ 3699763 h 5173031"/>
              <a:gd name="connsiteX25" fmla="*/ 5943600 w 8115300"/>
              <a:gd name="connsiteY25" fmla="*/ 3725163 h 5173031"/>
              <a:gd name="connsiteX26" fmla="*/ 6019800 w 8115300"/>
              <a:gd name="connsiteY26" fmla="*/ 3775963 h 5173031"/>
              <a:gd name="connsiteX27" fmla="*/ 6108700 w 8115300"/>
              <a:gd name="connsiteY27" fmla="*/ 3852163 h 5173031"/>
              <a:gd name="connsiteX28" fmla="*/ 6197600 w 8115300"/>
              <a:gd name="connsiteY28" fmla="*/ 3941063 h 5173031"/>
              <a:gd name="connsiteX29" fmla="*/ 6261100 w 8115300"/>
              <a:gd name="connsiteY29" fmla="*/ 4004563 h 5173031"/>
              <a:gd name="connsiteX30" fmla="*/ 6299200 w 8115300"/>
              <a:gd name="connsiteY30" fmla="*/ 4029963 h 5173031"/>
              <a:gd name="connsiteX31" fmla="*/ 6375400 w 8115300"/>
              <a:gd name="connsiteY31" fmla="*/ 4106163 h 5173031"/>
              <a:gd name="connsiteX32" fmla="*/ 6464300 w 8115300"/>
              <a:gd name="connsiteY32" fmla="*/ 4144263 h 5173031"/>
              <a:gd name="connsiteX33" fmla="*/ 6540500 w 8115300"/>
              <a:gd name="connsiteY33" fmla="*/ 4220463 h 5173031"/>
              <a:gd name="connsiteX34" fmla="*/ 6642100 w 8115300"/>
              <a:gd name="connsiteY34" fmla="*/ 4283963 h 5173031"/>
              <a:gd name="connsiteX35" fmla="*/ 6680200 w 8115300"/>
              <a:gd name="connsiteY35" fmla="*/ 4322063 h 5173031"/>
              <a:gd name="connsiteX36" fmla="*/ 6807200 w 8115300"/>
              <a:gd name="connsiteY36" fmla="*/ 4410963 h 5173031"/>
              <a:gd name="connsiteX37" fmla="*/ 6870700 w 8115300"/>
              <a:gd name="connsiteY37" fmla="*/ 4487163 h 5173031"/>
              <a:gd name="connsiteX38" fmla="*/ 6985000 w 8115300"/>
              <a:gd name="connsiteY38" fmla="*/ 4550663 h 5173031"/>
              <a:gd name="connsiteX39" fmla="*/ 7086600 w 8115300"/>
              <a:gd name="connsiteY39" fmla="*/ 4614163 h 5173031"/>
              <a:gd name="connsiteX40" fmla="*/ 7137400 w 8115300"/>
              <a:gd name="connsiteY40" fmla="*/ 4639563 h 5173031"/>
              <a:gd name="connsiteX41" fmla="*/ 7188200 w 8115300"/>
              <a:gd name="connsiteY41" fmla="*/ 4677663 h 5173031"/>
              <a:gd name="connsiteX42" fmla="*/ 7226300 w 8115300"/>
              <a:gd name="connsiteY42" fmla="*/ 4690363 h 5173031"/>
              <a:gd name="connsiteX43" fmla="*/ 7302500 w 8115300"/>
              <a:gd name="connsiteY43" fmla="*/ 4741163 h 5173031"/>
              <a:gd name="connsiteX44" fmla="*/ 7340600 w 8115300"/>
              <a:gd name="connsiteY44" fmla="*/ 4766563 h 5173031"/>
              <a:gd name="connsiteX45" fmla="*/ 7391400 w 8115300"/>
              <a:gd name="connsiteY45" fmla="*/ 4804663 h 5173031"/>
              <a:gd name="connsiteX46" fmla="*/ 7518400 w 8115300"/>
              <a:gd name="connsiteY46" fmla="*/ 4868163 h 5173031"/>
              <a:gd name="connsiteX47" fmla="*/ 7556500 w 8115300"/>
              <a:gd name="connsiteY47" fmla="*/ 4906263 h 5173031"/>
              <a:gd name="connsiteX48" fmla="*/ 7683500 w 8115300"/>
              <a:gd name="connsiteY48" fmla="*/ 4982463 h 5173031"/>
              <a:gd name="connsiteX49" fmla="*/ 7721600 w 8115300"/>
              <a:gd name="connsiteY49" fmla="*/ 5020563 h 5173031"/>
              <a:gd name="connsiteX50" fmla="*/ 7759700 w 8115300"/>
              <a:gd name="connsiteY50" fmla="*/ 5033263 h 5173031"/>
              <a:gd name="connsiteX51" fmla="*/ 7899400 w 8115300"/>
              <a:gd name="connsiteY51" fmla="*/ 5096763 h 5173031"/>
              <a:gd name="connsiteX52" fmla="*/ 8013700 w 8115300"/>
              <a:gd name="connsiteY52" fmla="*/ 5147563 h 5173031"/>
              <a:gd name="connsiteX53" fmla="*/ 8115300 w 8115300"/>
              <a:gd name="connsiteY53" fmla="*/ 5172963 h 5173031"/>
              <a:gd name="connsiteX0" fmla="*/ 0 w 8115300"/>
              <a:gd name="connsiteY0" fmla="*/ 156463 h 5173031"/>
              <a:gd name="connsiteX1" fmla="*/ 977900 w 8115300"/>
              <a:gd name="connsiteY1" fmla="*/ 194563 h 5173031"/>
              <a:gd name="connsiteX2" fmla="*/ 4508500 w 8115300"/>
              <a:gd name="connsiteY2" fmla="*/ 2683763 h 5173031"/>
              <a:gd name="connsiteX3" fmla="*/ 4546600 w 8115300"/>
              <a:gd name="connsiteY3" fmla="*/ 2709163 h 5173031"/>
              <a:gd name="connsiteX4" fmla="*/ 4622800 w 8115300"/>
              <a:gd name="connsiteY4" fmla="*/ 2772663 h 5173031"/>
              <a:gd name="connsiteX5" fmla="*/ 4699000 w 8115300"/>
              <a:gd name="connsiteY5" fmla="*/ 2836163 h 5173031"/>
              <a:gd name="connsiteX6" fmla="*/ 4813300 w 8115300"/>
              <a:gd name="connsiteY6" fmla="*/ 2899663 h 5173031"/>
              <a:gd name="connsiteX7" fmla="*/ 4889500 w 8115300"/>
              <a:gd name="connsiteY7" fmla="*/ 2963163 h 5173031"/>
              <a:gd name="connsiteX8" fmla="*/ 4927600 w 8115300"/>
              <a:gd name="connsiteY8" fmla="*/ 2975863 h 5173031"/>
              <a:gd name="connsiteX9" fmla="*/ 4978400 w 8115300"/>
              <a:gd name="connsiteY9" fmla="*/ 3013963 h 5173031"/>
              <a:gd name="connsiteX10" fmla="*/ 5054600 w 8115300"/>
              <a:gd name="connsiteY10" fmla="*/ 3090163 h 5173031"/>
              <a:gd name="connsiteX11" fmla="*/ 5092700 w 8115300"/>
              <a:gd name="connsiteY11" fmla="*/ 3115563 h 5173031"/>
              <a:gd name="connsiteX12" fmla="*/ 5168900 w 8115300"/>
              <a:gd name="connsiteY12" fmla="*/ 3153663 h 5173031"/>
              <a:gd name="connsiteX13" fmla="*/ 5245100 w 8115300"/>
              <a:gd name="connsiteY13" fmla="*/ 3229863 h 5173031"/>
              <a:gd name="connsiteX14" fmla="*/ 5346700 w 8115300"/>
              <a:gd name="connsiteY14" fmla="*/ 3293363 h 5173031"/>
              <a:gd name="connsiteX15" fmla="*/ 5422900 w 8115300"/>
              <a:gd name="connsiteY15" fmla="*/ 3344163 h 5173031"/>
              <a:gd name="connsiteX16" fmla="*/ 5461000 w 8115300"/>
              <a:gd name="connsiteY16" fmla="*/ 3382263 h 5173031"/>
              <a:gd name="connsiteX17" fmla="*/ 5549900 w 8115300"/>
              <a:gd name="connsiteY17" fmla="*/ 3433063 h 5173031"/>
              <a:gd name="connsiteX18" fmla="*/ 5638800 w 8115300"/>
              <a:gd name="connsiteY18" fmla="*/ 3496563 h 5173031"/>
              <a:gd name="connsiteX19" fmla="*/ 5676900 w 8115300"/>
              <a:gd name="connsiteY19" fmla="*/ 3521963 h 5173031"/>
              <a:gd name="connsiteX20" fmla="*/ 5715000 w 8115300"/>
              <a:gd name="connsiteY20" fmla="*/ 3560063 h 5173031"/>
              <a:gd name="connsiteX21" fmla="*/ 5816600 w 8115300"/>
              <a:gd name="connsiteY21" fmla="*/ 3636263 h 5173031"/>
              <a:gd name="connsiteX22" fmla="*/ 5854700 w 8115300"/>
              <a:gd name="connsiteY22" fmla="*/ 3661663 h 5173031"/>
              <a:gd name="connsiteX23" fmla="*/ 5892800 w 8115300"/>
              <a:gd name="connsiteY23" fmla="*/ 3699763 h 5173031"/>
              <a:gd name="connsiteX24" fmla="*/ 5943600 w 8115300"/>
              <a:gd name="connsiteY24" fmla="*/ 3725163 h 5173031"/>
              <a:gd name="connsiteX25" fmla="*/ 6019800 w 8115300"/>
              <a:gd name="connsiteY25" fmla="*/ 3775963 h 5173031"/>
              <a:gd name="connsiteX26" fmla="*/ 6108700 w 8115300"/>
              <a:gd name="connsiteY26" fmla="*/ 3852163 h 5173031"/>
              <a:gd name="connsiteX27" fmla="*/ 6197600 w 8115300"/>
              <a:gd name="connsiteY27" fmla="*/ 3941063 h 5173031"/>
              <a:gd name="connsiteX28" fmla="*/ 6261100 w 8115300"/>
              <a:gd name="connsiteY28" fmla="*/ 4004563 h 5173031"/>
              <a:gd name="connsiteX29" fmla="*/ 6299200 w 8115300"/>
              <a:gd name="connsiteY29" fmla="*/ 4029963 h 5173031"/>
              <a:gd name="connsiteX30" fmla="*/ 6375400 w 8115300"/>
              <a:gd name="connsiteY30" fmla="*/ 4106163 h 5173031"/>
              <a:gd name="connsiteX31" fmla="*/ 6464300 w 8115300"/>
              <a:gd name="connsiteY31" fmla="*/ 4144263 h 5173031"/>
              <a:gd name="connsiteX32" fmla="*/ 6540500 w 8115300"/>
              <a:gd name="connsiteY32" fmla="*/ 4220463 h 5173031"/>
              <a:gd name="connsiteX33" fmla="*/ 6642100 w 8115300"/>
              <a:gd name="connsiteY33" fmla="*/ 4283963 h 5173031"/>
              <a:gd name="connsiteX34" fmla="*/ 6680200 w 8115300"/>
              <a:gd name="connsiteY34" fmla="*/ 4322063 h 5173031"/>
              <a:gd name="connsiteX35" fmla="*/ 6807200 w 8115300"/>
              <a:gd name="connsiteY35" fmla="*/ 4410963 h 5173031"/>
              <a:gd name="connsiteX36" fmla="*/ 6870700 w 8115300"/>
              <a:gd name="connsiteY36" fmla="*/ 4487163 h 5173031"/>
              <a:gd name="connsiteX37" fmla="*/ 6985000 w 8115300"/>
              <a:gd name="connsiteY37" fmla="*/ 4550663 h 5173031"/>
              <a:gd name="connsiteX38" fmla="*/ 7086600 w 8115300"/>
              <a:gd name="connsiteY38" fmla="*/ 4614163 h 5173031"/>
              <a:gd name="connsiteX39" fmla="*/ 7137400 w 8115300"/>
              <a:gd name="connsiteY39" fmla="*/ 4639563 h 5173031"/>
              <a:gd name="connsiteX40" fmla="*/ 7188200 w 8115300"/>
              <a:gd name="connsiteY40" fmla="*/ 4677663 h 5173031"/>
              <a:gd name="connsiteX41" fmla="*/ 7226300 w 8115300"/>
              <a:gd name="connsiteY41" fmla="*/ 4690363 h 5173031"/>
              <a:gd name="connsiteX42" fmla="*/ 7302500 w 8115300"/>
              <a:gd name="connsiteY42" fmla="*/ 4741163 h 5173031"/>
              <a:gd name="connsiteX43" fmla="*/ 7340600 w 8115300"/>
              <a:gd name="connsiteY43" fmla="*/ 4766563 h 5173031"/>
              <a:gd name="connsiteX44" fmla="*/ 7391400 w 8115300"/>
              <a:gd name="connsiteY44" fmla="*/ 4804663 h 5173031"/>
              <a:gd name="connsiteX45" fmla="*/ 7518400 w 8115300"/>
              <a:gd name="connsiteY45" fmla="*/ 4868163 h 5173031"/>
              <a:gd name="connsiteX46" fmla="*/ 7556500 w 8115300"/>
              <a:gd name="connsiteY46" fmla="*/ 4906263 h 5173031"/>
              <a:gd name="connsiteX47" fmla="*/ 7683500 w 8115300"/>
              <a:gd name="connsiteY47" fmla="*/ 4982463 h 5173031"/>
              <a:gd name="connsiteX48" fmla="*/ 7721600 w 8115300"/>
              <a:gd name="connsiteY48" fmla="*/ 5020563 h 5173031"/>
              <a:gd name="connsiteX49" fmla="*/ 7759700 w 8115300"/>
              <a:gd name="connsiteY49" fmla="*/ 5033263 h 5173031"/>
              <a:gd name="connsiteX50" fmla="*/ 7899400 w 8115300"/>
              <a:gd name="connsiteY50" fmla="*/ 5096763 h 5173031"/>
              <a:gd name="connsiteX51" fmla="*/ 8013700 w 8115300"/>
              <a:gd name="connsiteY51" fmla="*/ 5147563 h 5173031"/>
              <a:gd name="connsiteX52" fmla="*/ 8115300 w 8115300"/>
              <a:gd name="connsiteY52" fmla="*/ 5172963 h 5173031"/>
              <a:gd name="connsiteX0" fmla="*/ 0 w 8115300"/>
              <a:gd name="connsiteY0" fmla="*/ 156463 h 5173031"/>
              <a:gd name="connsiteX1" fmla="*/ 977900 w 8115300"/>
              <a:gd name="connsiteY1" fmla="*/ 194563 h 5173031"/>
              <a:gd name="connsiteX2" fmla="*/ 4508500 w 8115300"/>
              <a:gd name="connsiteY2" fmla="*/ 2683763 h 5173031"/>
              <a:gd name="connsiteX3" fmla="*/ 4622800 w 8115300"/>
              <a:gd name="connsiteY3" fmla="*/ 2772663 h 5173031"/>
              <a:gd name="connsiteX4" fmla="*/ 4699000 w 8115300"/>
              <a:gd name="connsiteY4" fmla="*/ 2836163 h 5173031"/>
              <a:gd name="connsiteX5" fmla="*/ 4813300 w 8115300"/>
              <a:gd name="connsiteY5" fmla="*/ 2899663 h 5173031"/>
              <a:gd name="connsiteX6" fmla="*/ 4889500 w 8115300"/>
              <a:gd name="connsiteY6" fmla="*/ 2963163 h 5173031"/>
              <a:gd name="connsiteX7" fmla="*/ 4927600 w 8115300"/>
              <a:gd name="connsiteY7" fmla="*/ 2975863 h 5173031"/>
              <a:gd name="connsiteX8" fmla="*/ 4978400 w 8115300"/>
              <a:gd name="connsiteY8" fmla="*/ 3013963 h 5173031"/>
              <a:gd name="connsiteX9" fmla="*/ 5054600 w 8115300"/>
              <a:gd name="connsiteY9" fmla="*/ 3090163 h 5173031"/>
              <a:gd name="connsiteX10" fmla="*/ 5092700 w 8115300"/>
              <a:gd name="connsiteY10" fmla="*/ 3115563 h 5173031"/>
              <a:gd name="connsiteX11" fmla="*/ 5168900 w 8115300"/>
              <a:gd name="connsiteY11" fmla="*/ 3153663 h 5173031"/>
              <a:gd name="connsiteX12" fmla="*/ 5245100 w 8115300"/>
              <a:gd name="connsiteY12" fmla="*/ 3229863 h 5173031"/>
              <a:gd name="connsiteX13" fmla="*/ 5346700 w 8115300"/>
              <a:gd name="connsiteY13" fmla="*/ 3293363 h 5173031"/>
              <a:gd name="connsiteX14" fmla="*/ 5422900 w 8115300"/>
              <a:gd name="connsiteY14" fmla="*/ 3344163 h 5173031"/>
              <a:gd name="connsiteX15" fmla="*/ 5461000 w 8115300"/>
              <a:gd name="connsiteY15" fmla="*/ 3382263 h 5173031"/>
              <a:gd name="connsiteX16" fmla="*/ 5549900 w 8115300"/>
              <a:gd name="connsiteY16" fmla="*/ 3433063 h 5173031"/>
              <a:gd name="connsiteX17" fmla="*/ 5638800 w 8115300"/>
              <a:gd name="connsiteY17" fmla="*/ 3496563 h 5173031"/>
              <a:gd name="connsiteX18" fmla="*/ 5676900 w 8115300"/>
              <a:gd name="connsiteY18" fmla="*/ 3521963 h 5173031"/>
              <a:gd name="connsiteX19" fmla="*/ 5715000 w 8115300"/>
              <a:gd name="connsiteY19" fmla="*/ 3560063 h 5173031"/>
              <a:gd name="connsiteX20" fmla="*/ 5816600 w 8115300"/>
              <a:gd name="connsiteY20" fmla="*/ 3636263 h 5173031"/>
              <a:gd name="connsiteX21" fmla="*/ 5854700 w 8115300"/>
              <a:gd name="connsiteY21" fmla="*/ 3661663 h 5173031"/>
              <a:gd name="connsiteX22" fmla="*/ 5892800 w 8115300"/>
              <a:gd name="connsiteY22" fmla="*/ 3699763 h 5173031"/>
              <a:gd name="connsiteX23" fmla="*/ 5943600 w 8115300"/>
              <a:gd name="connsiteY23" fmla="*/ 3725163 h 5173031"/>
              <a:gd name="connsiteX24" fmla="*/ 6019800 w 8115300"/>
              <a:gd name="connsiteY24" fmla="*/ 3775963 h 5173031"/>
              <a:gd name="connsiteX25" fmla="*/ 6108700 w 8115300"/>
              <a:gd name="connsiteY25" fmla="*/ 3852163 h 5173031"/>
              <a:gd name="connsiteX26" fmla="*/ 6197600 w 8115300"/>
              <a:gd name="connsiteY26" fmla="*/ 3941063 h 5173031"/>
              <a:gd name="connsiteX27" fmla="*/ 6261100 w 8115300"/>
              <a:gd name="connsiteY27" fmla="*/ 4004563 h 5173031"/>
              <a:gd name="connsiteX28" fmla="*/ 6299200 w 8115300"/>
              <a:gd name="connsiteY28" fmla="*/ 4029963 h 5173031"/>
              <a:gd name="connsiteX29" fmla="*/ 6375400 w 8115300"/>
              <a:gd name="connsiteY29" fmla="*/ 4106163 h 5173031"/>
              <a:gd name="connsiteX30" fmla="*/ 6464300 w 8115300"/>
              <a:gd name="connsiteY30" fmla="*/ 4144263 h 5173031"/>
              <a:gd name="connsiteX31" fmla="*/ 6540500 w 8115300"/>
              <a:gd name="connsiteY31" fmla="*/ 4220463 h 5173031"/>
              <a:gd name="connsiteX32" fmla="*/ 6642100 w 8115300"/>
              <a:gd name="connsiteY32" fmla="*/ 4283963 h 5173031"/>
              <a:gd name="connsiteX33" fmla="*/ 6680200 w 8115300"/>
              <a:gd name="connsiteY33" fmla="*/ 4322063 h 5173031"/>
              <a:gd name="connsiteX34" fmla="*/ 6807200 w 8115300"/>
              <a:gd name="connsiteY34" fmla="*/ 4410963 h 5173031"/>
              <a:gd name="connsiteX35" fmla="*/ 6870700 w 8115300"/>
              <a:gd name="connsiteY35" fmla="*/ 4487163 h 5173031"/>
              <a:gd name="connsiteX36" fmla="*/ 6985000 w 8115300"/>
              <a:gd name="connsiteY36" fmla="*/ 4550663 h 5173031"/>
              <a:gd name="connsiteX37" fmla="*/ 7086600 w 8115300"/>
              <a:gd name="connsiteY37" fmla="*/ 4614163 h 5173031"/>
              <a:gd name="connsiteX38" fmla="*/ 7137400 w 8115300"/>
              <a:gd name="connsiteY38" fmla="*/ 4639563 h 5173031"/>
              <a:gd name="connsiteX39" fmla="*/ 7188200 w 8115300"/>
              <a:gd name="connsiteY39" fmla="*/ 4677663 h 5173031"/>
              <a:gd name="connsiteX40" fmla="*/ 7226300 w 8115300"/>
              <a:gd name="connsiteY40" fmla="*/ 4690363 h 5173031"/>
              <a:gd name="connsiteX41" fmla="*/ 7302500 w 8115300"/>
              <a:gd name="connsiteY41" fmla="*/ 4741163 h 5173031"/>
              <a:gd name="connsiteX42" fmla="*/ 7340600 w 8115300"/>
              <a:gd name="connsiteY42" fmla="*/ 4766563 h 5173031"/>
              <a:gd name="connsiteX43" fmla="*/ 7391400 w 8115300"/>
              <a:gd name="connsiteY43" fmla="*/ 4804663 h 5173031"/>
              <a:gd name="connsiteX44" fmla="*/ 7518400 w 8115300"/>
              <a:gd name="connsiteY44" fmla="*/ 4868163 h 5173031"/>
              <a:gd name="connsiteX45" fmla="*/ 7556500 w 8115300"/>
              <a:gd name="connsiteY45" fmla="*/ 4906263 h 5173031"/>
              <a:gd name="connsiteX46" fmla="*/ 7683500 w 8115300"/>
              <a:gd name="connsiteY46" fmla="*/ 4982463 h 5173031"/>
              <a:gd name="connsiteX47" fmla="*/ 7721600 w 8115300"/>
              <a:gd name="connsiteY47" fmla="*/ 5020563 h 5173031"/>
              <a:gd name="connsiteX48" fmla="*/ 7759700 w 8115300"/>
              <a:gd name="connsiteY48" fmla="*/ 5033263 h 5173031"/>
              <a:gd name="connsiteX49" fmla="*/ 7899400 w 8115300"/>
              <a:gd name="connsiteY49" fmla="*/ 5096763 h 5173031"/>
              <a:gd name="connsiteX50" fmla="*/ 8013700 w 8115300"/>
              <a:gd name="connsiteY50" fmla="*/ 5147563 h 5173031"/>
              <a:gd name="connsiteX51" fmla="*/ 8115300 w 8115300"/>
              <a:gd name="connsiteY51" fmla="*/ 5172963 h 5173031"/>
              <a:gd name="connsiteX0" fmla="*/ 0 w 8115300"/>
              <a:gd name="connsiteY0" fmla="*/ 163038 h 5179606"/>
              <a:gd name="connsiteX1" fmla="*/ 977900 w 8115300"/>
              <a:gd name="connsiteY1" fmla="*/ 201138 h 5179606"/>
              <a:gd name="connsiteX2" fmla="*/ 4622800 w 8115300"/>
              <a:gd name="connsiteY2" fmla="*/ 2779238 h 5179606"/>
              <a:gd name="connsiteX3" fmla="*/ 4699000 w 8115300"/>
              <a:gd name="connsiteY3" fmla="*/ 2842738 h 5179606"/>
              <a:gd name="connsiteX4" fmla="*/ 4813300 w 8115300"/>
              <a:gd name="connsiteY4" fmla="*/ 2906238 h 5179606"/>
              <a:gd name="connsiteX5" fmla="*/ 4889500 w 8115300"/>
              <a:gd name="connsiteY5" fmla="*/ 2969738 h 5179606"/>
              <a:gd name="connsiteX6" fmla="*/ 4927600 w 8115300"/>
              <a:gd name="connsiteY6" fmla="*/ 2982438 h 5179606"/>
              <a:gd name="connsiteX7" fmla="*/ 4978400 w 8115300"/>
              <a:gd name="connsiteY7" fmla="*/ 3020538 h 5179606"/>
              <a:gd name="connsiteX8" fmla="*/ 5054600 w 8115300"/>
              <a:gd name="connsiteY8" fmla="*/ 3096738 h 5179606"/>
              <a:gd name="connsiteX9" fmla="*/ 5092700 w 8115300"/>
              <a:gd name="connsiteY9" fmla="*/ 3122138 h 5179606"/>
              <a:gd name="connsiteX10" fmla="*/ 5168900 w 8115300"/>
              <a:gd name="connsiteY10" fmla="*/ 3160238 h 5179606"/>
              <a:gd name="connsiteX11" fmla="*/ 5245100 w 8115300"/>
              <a:gd name="connsiteY11" fmla="*/ 3236438 h 5179606"/>
              <a:gd name="connsiteX12" fmla="*/ 5346700 w 8115300"/>
              <a:gd name="connsiteY12" fmla="*/ 3299938 h 5179606"/>
              <a:gd name="connsiteX13" fmla="*/ 5422900 w 8115300"/>
              <a:gd name="connsiteY13" fmla="*/ 3350738 h 5179606"/>
              <a:gd name="connsiteX14" fmla="*/ 5461000 w 8115300"/>
              <a:gd name="connsiteY14" fmla="*/ 3388838 h 5179606"/>
              <a:gd name="connsiteX15" fmla="*/ 5549900 w 8115300"/>
              <a:gd name="connsiteY15" fmla="*/ 3439638 h 5179606"/>
              <a:gd name="connsiteX16" fmla="*/ 5638800 w 8115300"/>
              <a:gd name="connsiteY16" fmla="*/ 3503138 h 5179606"/>
              <a:gd name="connsiteX17" fmla="*/ 5676900 w 8115300"/>
              <a:gd name="connsiteY17" fmla="*/ 3528538 h 5179606"/>
              <a:gd name="connsiteX18" fmla="*/ 5715000 w 8115300"/>
              <a:gd name="connsiteY18" fmla="*/ 3566638 h 5179606"/>
              <a:gd name="connsiteX19" fmla="*/ 5816600 w 8115300"/>
              <a:gd name="connsiteY19" fmla="*/ 3642838 h 5179606"/>
              <a:gd name="connsiteX20" fmla="*/ 5854700 w 8115300"/>
              <a:gd name="connsiteY20" fmla="*/ 3668238 h 5179606"/>
              <a:gd name="connsiteX21" fmla="*/ 5892800 w 8115300"/>
              <a:gd name="connsiteY21" fmla="*/ 3706338 h 5179606"/>
              <a:gd name="connsiteX22" fmla="*/ 5943600 w 8115300"/>
              <a:gd name="connsiteY22" fmla="*/ 3731738 h 5179606"/>
              <a:gd name="connsiteX23" fmla="*/ 6019800 w 8115300"/>
              <a:gd name="connsiteY23" fmla="*/ 3782538 h 5179606"/>
              <a:gd name="connsiteX24" fmla="*/ 6108700 w 8115300"/>
              <a:gd name="connsiteY24" fmla="*/ 3858738 h 5179606"/>
              <a:gd name="connsiteX25" fmla="*/ 6197600 w 8115300"/>
              <a:gd name="connsiteY25" fmla="*/ 3947638 h 5179606"/>
              <a:gd name="connsiteX26" fmla="*/ 6261100 w 8115300"/>
              <a:gd name="connsiteY26" fmla="*/ 4011138 h 5179606"/>
              <a:gd name="connsiteX27" fmla="*/ 6299200 w 8115300"/>
              <a:gd name="connsiteY27" fmla="*/ 4036538 h 5179606"/>
              <a:gd name="connsiteX28" fmla="*/ 6375400 w 8115300"/>
              <a:gd name="connsiteY28" fmla="*/ 4112738 h 5179606"/>
              <a:gd name="connsiteX29" fmla="*/ 6464300 w 8115300"/>
              <a:gd name="connsiteY29" fmla="*/ 4150838 h 5179606"/>
              <a:gd name="connsiteX30" fmla="*/ 6540500 w 8115300"/>
              <a:gd name="connsiteY30" fmla="*/ 4227038 h 5179606"/>
              <a:gd name="connsiteX31" fmla="*/ 6642100 w 8115300"/>
              <a:gd name="connsiteY31" fmla="*/ 4290538 h 5179606"/>
              <a:gd name="connsiteX32" fmla="*/ 6680200 w 8115300"/>
              <a:gd name="connsiteY32" fmla="*/ 4328638 h 5179606"/>
              <a:gd name="connsiteX33" fmla="*/ 6807200 w 8115300"/>
              <a:gd name="connsiteY33" fmla="*/ 4417538 h 5179606"/>
              <a:gd name="connsiteX34" fmla="*/ 6870700 w 8115300"/>
              <a:gd name="connsiteY34" fmla="*/ 4493738 h 5179606"/>
              <a:gd name="connsiteX35" fmla="*/ 6985000 w 8115300"/>
              <a:gd name="connsiteY35" fmla="*/ 4557238 h 5179606"/>
              <a:gd name="connsiteX36" fmla="*/ 7086600 w 8115300"/>
              <a:gd name="connsiteY36" fmla="*/ 4620738 h 5179606"/>
              <a:gd name="connsiteX37" fmla="*/ 7137400 w 8115300"/>
              <a:gd name="connsiteY37" fmla="*/ 4646138 h 5179606"/>
              <a:gd name="connsiteX38" fmla="*/ 7188200 w 8115300"/>
              <a:gd name="connsiteY38" fmla="*/ 4684238 h 5179606"/>
              <a:gd name="connsiteX39" fmla="*/ 7226300 w 8115300"/>
              <a:gd name="connsiteY39" fmla="*/ 4696938 h 5179606"/>
              <a:gd name="connsiteX40" fmla="*/ 7302500 w 8115300"/>
              <a:gd name="connsiteY40" fmla="*/ 4747738 h 5179606"/>
              <a:gd name="connsiteX41" fmla="*/ 7340600 w 8115300"/>
              <a:gd name="connsiteY41" fmla="*/ 4773138 h 5179606"/>
              <a:gd name="connsiteX42" fmla="*/ 7391400 w 8115300"/>
              <a:gd name="connsiteY42" fmla="*/ 4811238 h 5179606"/>
              <a:gd name="connsiteX43" fmla="*/ 7518400 w 8115300"/>
              <a:gd name="connsiteY43" fmla="*/ 4874738 h 5179606"/>
              <a:gd name="connsiteX44" fmla="*/ 7556500 w 8115300"/>
              <a:gd name="connsiteY44" fmla="*/ 4912838 h 5179606"/>
              <a:gd name="connsiteX45" fmla="*/ 7683500 w 8115300"/>
              <a:gd name="connsiteY45" fmla="*/ 4989038 h 5179606"/>
              <a:gd name="connsiteX46" fmla="*/ 7721600 w 8115300"/>
              <a:gd name="connsiteY46" fmla="*/ 5027138 h 5179606"/>
              <a:gd name="connsiteX47" fmla="*/ 7759700 w 8115300"/>
              <a:gd name="connsiteY47" fmla="*/ 5039838 h 5179606"/>
              <a:gd name="connsiteX48" fmla="*/ 7899400 w 8115300"/>
              <a:gd name="connsiteY48" fmla="*/ 5103338 h 5179606"/>
              <a:gd name="connsiteX49" fmla="*/ 8013700 w 8115300"/>
              <a:gd name="connsiteY49" fmla="*/ 5154138 h 5179606"/>
              <a:gd name="connsiteX50" fmla="*/ 8115300 w 8115300"/>
              <a:gd name="connsiteY50" fmla="*/ 5179538 h 5179606"/>
              <a:gd name="connsiteX0" fmla="*/ 0 w 8115300"/>
              <a:gd name="connsiteY0" fmla="*/ 167735 h 5184303"/>
              <a:gd name="connsiteX1" fmla="*/ 977900 w 8115300"/>
              <a:gd name="connsiteY1" fmla="*/ 205835 h 5184303"/>
              <a:gd name="connsiteX2" fmla="*/ 4699000 w 8115300"/>
              <a:gd name="connsiteY2" fmla="*/ 2847435 h 5184303"/>
              <a:gd name="connsiteX3" fmla="*/ 4813300 w 8115300"/>
              <a:gd name="connsiteY3" fmla="*/ 2910935 h 5184303"/>
              <a:gd name="connsiteX4" fmla="*/ 4889500 w 8115300"/>
              <a:gd name="connsiteY4" fmla="*/ 2974435 h 5184303"/>
              <a:gd name="connsiteX5" fmla="*/ 4927600 w 8115300"/>
              <a:gd name="connsiteY5" fmla="*/ 2987135 h 5184303"/>
              <a:gd name="connsiteX6" fmla="*/ 4978400 w 8115300"/>
              <a:gd name="connsiteY6" fmla="*/ 3025235 h 5184303"/>
              <a:gd name="connsiteX7" fmla="*/ 5054600 w 8115300"/>
              <a:gd name="connsiteY7" fmla="*/ 3101435 h 5184303"/>
              <a:gd name="connsiteX8" fmla="*/ 5092700 w 8115300"/>
              <a:gd name="connsiteY8" fmla="*/ 3126835 h 5184303"/>
              <a:gd name="connsiteX9" fmla="*/ 5168900 w 8115300"/>
              <a:gd name="connsiteY9" fmla="*/ 3164935 h 5184303"/>
              <a:gd name="connsiteX10" fmla="*/ 5245100 w 8115300"/>
              <a:gd name="connsiteY10" fmla="*/ 3241135 h 5184303"/>
              <a:gd name="connsiteX11" fmla="*/ 5346700 w 8115300"/>
              <a:gd name="connsiteY11" fmla="*/ 3304635 h 5184303"/>
              <a:gd name="connsiteX12" fmla="*/ 5422900 w 8115300"/>
              <a:gd name="connsiteY12" fmla="*/ 3355435 h 5184303"/>
              <a:gd name="connsiteX13" fmla="*/ 5461000 w 8115300"/>
              <a:gd name="connsiteY13" fmla="*/ 3393535 h 5184303"/>
              <a:gd name="connsiteX14" fmla="*/ 5549900 w 8115300"/>
              <a:gd name="connsiteY14" fmla="*/ 3444335 h 5184303"/>
              <a:gd name="connsiteX15" fmla="*/ 5638800 w 8115300"/>
              <a:gd name="connsiteY15" fmla="*/ 3507835 h 5184303"/>
              <a:gd name="connsiteX16" fmla="*/ 5676900 w 8115300"/>
              <a:gd name="connsiteY16" fmla="*/ 3533235 h 5184303"/>
              <a:gd name="connsiteX17" fmla="*/ 5715000 w 8115300"/>
              <a:gd name="connsiteY17" fmla="*/ 3571335 h 5184303"/>
              <a:gd name="connsiteX18" fmla="*/ 5816600 w 8115300"/>
              <a:gd name="connsiteY18" fmla="*/ 3647535 h 5184303"/>
              <a:gd name="connsiteX19" fmla="*/ 5854700 w 8115300"/>
              <a:gd name="connsiteY19" fmla="*/ 3672935 h 5184303"/>
              <a:gd name="connsiteX20" fmla="*/ 5892800 w 8115300"/>
              <a:gd name="connsiteY20" fmla="*/ 3711035 h 5184303"/>
              <a:gd name="connsiteX21" fmla="*/ 5943600 w 8115300"/>
              <a:gd name="connsiteY21" fmla="*/ 3736435 h 5184303"/>
              <a:gd name="connsiteX22" fmla="*/ 6019800 w 8115300"/>
              <a:gd name="connsiteY22" fmla="*/ 3787235 h 5184303"/>
              <a:gd name="connsiteX23" fmla="*/ 6108700 w 8115300"/>
              <a:gd name="connsiteY23" fmla="*/ 3863435 h 5184303"/>
              <a:gd name="connsiteX24" fmla="*/ 6197600 w 8115300"/>
              <a:gd name="connsiteY24" fmla="*/ 3952335 h 5184303"/>
              <a:gd name="connsiteX25" fmla="*/ 6261100 w 8115300"/>
              <a:gd name="connsiteY25" fmla="*/ 4015835 h 5184303"/>
              <a:gd name="connsiteX26" fmla="*/ 6299200 w 8115300"/>
              <a:gd name="connsiteY26" fmla="*/ 4041235 h 5184303"/>
              <a:gd name="connsiteX27" fmla="*/ 6375400 w 8115300"/>
              <a:gd name="connsiteY27" fmla="*/ 4117435 h 5184303"/>
              <a:gd name="connsiteX28" fmla="*/ 6464300 w 8115300"/>
              <a:gd name="connsiteY28" fmla="*/ 4155535 h 5184303"/>
              <a:gd name="connsiteX29" fmla="*/ 6540500 w 8115300"/>
              <a:gd name="connsiteY29" fmla="*/ 4231735 h 5184303"/>
              <a:gd name="connsiteX30" fmla="*/ 6642100 w 8115300"/>
              <a:gd name="connsiteY30" fmla="*/ 4295235 h 5184303"/>
              <a:gd name="connsiteX31" fmla="*/ 6680200 w 8115300"/>
              <a:gd name="connsiteY31" fmla="*/ 4333335 h 5184303"/>
              <a:gd name="connsiteX32" fmla="*/ 6807200 w 8115300"/>
              <a:gd name="connsiteY32" fmla="*/ 4422235 h 5184303"/>
              <a:gd name="connsiteX33" fmla="*/ 6870700 w 8115300"/>
              <a:gd name="connsiteY33" fmla="*/ 4498435 h 5184303"/>
              <a:gd name="connsiteX34" fmla="*/ 6985000 w 8115300"/>
              <a:gd name="connsiteY34" fmla="*/ 4561935 h 5184303"/>
              <a:gd name="connsiteX35" fmla="*/ 7086600 w 8115300"/>
              <a:gd name="connsiteY35" fmla="*/ 4625435 h 5184303"/>
              <a:gd name="connsiteX36" fmla="*/ 7137400 w 8115300"/>
              <a:gd name="connsiteY36" fmla="*/ 4650835 h 5184303"/>
              <a:gd name="connsiteX37" fmla="*/ 7188200 w 8115300"/>
              <a:gd name="connsiteY37" fmla="*/ 4688935 h 5184303"/>
              <a:gd name="connsiteX38" fmla="*/ 7226300 w 8115300"/>
              <a:gd name="connsiteY38" fmla="*/ 4701635 h 5184303"/>
              <a:gd name="connsiteX39" fmla="*/ 7302500 w 8115300"/>
              <a:gd name="connsiteY39" fmla="*/ 4752435 h 5184303"/>
              <a:gd name="connsiteX40" fmla="*/ 7340600 w 8115300"/>
              <a:gd name="connsiteY40" fmla="*/ 4777835 h 5184303"/>
              <a:gd name="connsiteX41" fmla="*/ 7391400 w 8115300"/>
              <a:gd name="connsiteY41" fmla="*/ 4815935 h 5184303"/>
              <a:gd name="connsiteX42" fmla="*/ 7518400 w 8115300"/>
              <a:gd name="connsiteY42" fmla="*/ 4879435 h 5184303"/>
              <a:gd name="connsiteX43" fmla="*/ 7556500 w 8115300"/>
              <a:gd name="connsiteY43" fmla="*/ 4917535 h 5184303"/>
              <a:gd name="connsiteX44" fmla="*/ 7683500 w 8115300"/>
              <a:gd name="connsiteY44" fmla="*/ 4993735 h 5184303"/>
              <a:gd name="connsiteX45" fmla="*/ 7721600 w 8115300"/>
              <a:gd name="connsiteY45" fmla="*/ 5031835 h 5184303"/>
              <a:gd name="connsiteX46" fmla="*/ 7759700 w 8115300"/>
              <a:gd name="connsiteY46" fmla="*/ 5044535 h 5184303"/>
              <a:gd name="connsiteX47" fmla="*/ 7899400 w 8115300"/>
              <a:gd name="connsiteY47" fmla="*/ 5108035 h 5184303"/>
              <a:gd name="connsiteX48" fmla="*/ 8013700 w 8115300"/>
              <a:gd name="connsiteY48" fmla="*/ 5158835 h 5184303"/>
              <a:gd name="connsiteX49" fmla="*/ 8115300 w 8115300"/>
              <a:gd name="connsiteY49" fmla="*/ 5184235 h 5184303"/>
              <a:gd name="connsiteX0" fmla="*/ 0 w 8115300"/>
              <a:gd name="connsiteY0" fmla="*/ 172431 h 5188999"/>
              <a:gd name="connsiteX1" fmla="*/ 977900 w 8115300"/>
              <a:gd name="connsiteY1" fmla="*/ 210531 h 5188999"/>
              <a:gd name="connsiteX2" fmla="*/ 4813300 w 8115300"/>
              <a:gd name="connsiteY2" fmla="*/ 2915631 h 5188999"/>
              <a:gd name="connsiteX3" fmla="*/ 4889500 w 8115300"/>
              <a:gd name="connsiteY3" fmla="*/ 2979131 h 5188999"/>
              <a:gd name="connsiteX4" fmla="*/ 4927600 w 8115300"/>
              <a:gd name="connsiteY4" fmla="*/ 2991831 h 5188999"/>
              <a:gd name="connsiteX5" fmla="*/ 4978400 w 8115300"/>
              <a:gd name="connsiteY5" fmla="*/ 3029931 h 5188999"/>
              <a:gd name="connsiteX6" fmla="*/ 5054600 w 8115300"/>
              <a:gd name="connsiteY6" fmla="*/ 3106131 h 5188999"/>
              <a:gd name="connsiteX7" fmla="*/ 5092700 w 8115300"/>
              <a:gd name="connsiteY7" fmla="*/ 3131531 h 5188999"/>
              <a:gd name="connsiteX8" fmla="*/ 5168900 w 8115300"/>
              <a:gd name="connsiteY8" fmla="*/ 3169631 h 5188999"/>
              <a:gd name="connsiteX9" fmla="*/ 5245100 w 8115300"/>
              <a:gd name="connsiteY9" fmla="*/ 3245831 h 5188999"/>
              <a:gd name="connsiteX10" fmla="*/ 5346700 w 8115300"/>
              <a:gd name="connsiteY10" fmla="*/ 3309331 h 5188999"/>
              <a:gd name="connsiteX11" fmla="*/ 5422900 w 8115300"/>
              <a:gd name="connsiteY11" fmla="*/ 3360131 h 5188999"/>
              <a:gd name="connsiteX12" fmla="*/ 5461000 w 8115300"/>
              <a:gd name="connsiteY12" fmla="*/ 3398231 h 5188999"/>
              <a:gd name="connsiteX13" fmla="*/ 5549900 w 8115300"/>
              <a:gd name="connsiteY13" fmla="*/ 3449031 h 5188999"/>
              <a:gd name="connsiteX14" fmla="*/ 5638800 w 8115300"/>
              <a:gd name="connsiteY14" fmla="*/ 3512531 h 5188999"/>
              <a:gd name="connsiteX15" fmla="*/ 5676900 w 8115300"/>
              <a:gd name="connsiteY15" fmla="*/ 3537931 h 5188999"/>
              <a:gd name="connsiteX16" fmla="*/ 5715000 w 8115300"/>
              <a:gd name="connsiteY16" fmla="*/ 3576031 h 5188999"/>
              <a:gd name="connsiteX17" fmla="*/ 5816600 w 8115300"/>
              <a:gd name="connsiteY17" fmla="*/ 3652231 h 5188999"/>
              <a:gd name="connsiteX18" fmla="*/ 5854700 w 8115300"/>
              <a:gd name="connsiteY18" fmla="*/ 3677631 h 5188999"/>
              <a:gd name="connsiteX19" fmla="*/ 5892800 w 8115300"/>
              <a:gd name="connsiteY19" fmla="*/ 3715731 h 5188999"/>
              <a:gd name="connsiteX20" fmla="*/ 5943600 w 8115300"/>
              <a:gd name="connsiteY20" fmla="*/ 3741131 h 5188999"/>
              <a:gd name="connsiteX21" fmla="*/ 6019800 w 8115300"/>
              <a:gd name="connsiteY21" fmla="*/ 3791931 h 5188999"/>
              <a:gd name="connsiteX22" fmla="*/ 6108700 w 8115300"/>
              <a:gd name="connsiteY22" fmla="*/ 3868131 h 5188999"/>
              <a:gd name="connsiteX23" fmla="*/ 6197600 w 8115300"/>
              <a:gd name="connsiteY23" fmla="*/ 3957031 h 5188999"/>
              <a:gd name="connsiteX24" fmla="*/ 6261100 w 8115300"/>
              <a:gd name="connsiteY24" fmla="*/ 4020531 h 5188999"/>
              <a:gd name="connsiteX25" fmla="*/ 6299200 w 8115300"/>
              <a:gd name="connsiteY25" fmla="*/ 4045931 h 5188999"/>
              <a:gd name="connsiteX26" fmla="*/ 6375400 w 8115300"/>
              <a:gd name="connsiteY26" fmla="*/ 4122131 h 5188999"/>
              <a:gd name="connsiteX27" fmla="*/ 6464300 w 8115300"/>
              <a:gd name="connsiteY27" fmla="*/ 4160231 h 5188999"/>
              <a:gd name="connsiteX28" fmla="*/ 6540500 w 8115300"/>
              <a:gd name="connsiteY28" fmla="*/ 4236431 h 5188999"/>
              <a:gd name="connsiteX29" fmla="*/ 6642100 w 8115300"/>
              <a:gd name="connsiteY29" fmla="*/ 4299931 h 5188999"/>
              <a:gd name="connsiteX30" fmla="*/ 6680200 w 8115300"/>
              <a:gd name="connsiteY30" fmla="*/ 4338031 h 5188999"/>
              <a:gd name="connsiteX31" fmla="*/ 6807200 w 8115300"/>
              <a:gd name="connsiteY31" fmla="*/ 4426931 h 5188999"/>
              <a:gd name="connsiteX32" fmla="*/ 6870700 w 8115300"/>
              <a:gd name="connsiteY32" fmla="*/ 4503131 h 5188999"/>
              <a:gd name="connsiteX33" fmla="*/ 6985000 w 8115300"/>
              <a:gd name="connsiteY33" fmla="*/ 4566631 h 5188999"/>
              <a:gd name="connsiteX34" fmla="*/ 7086600 w 8115300"/>
              <a:gd name="connsiteY34" fmla="*/ 4630131 h 5188999"/>
              <a:gd name="connsiteX35" fmla="*/ 7137400 w 8115300"/>
              <a:gd name="connsiteY35" fmla="*/ 4655531 h 5188999"/>
              <a:gd name="connsiteX36" fmla="*/ 7188200 w 8115300"/>
              <a:gd name="connsiteY36" fmla="*/ 4693631 h 5188999"/>
              <a:gd name="connsiteX37" fmla="*/ 7226300 w 8115300"/>
              <a:gd name="connsiteY37" fmla="*/ 4706331 h 5188999"/>
              <a:gd name="connsiteX38" fmla="*/ 7302500 w 8115300"/>
              <a:gd name="connsiteY38" fmla="*/ 4757131 h 5188999"/>
              <a:gd name="connsiteX39" fmla="*/ 7340600 w 8115300"/>
              <a:gd name="connsiteY39" fmla="*/ 4782531 h 5188999"/>
              <a:gd name="connsiteX40" fmla="*/ 7391400 w 8115300"/>
              <a:gd name="connsiteY40" fmla="*/ 4820631 h 5188999"/>
              <a:gd name="connsiteX41" fmla="*/ 7518400 w 8115300"/>
              <a:gd name="connsiteY41" fmla="*/ 4884131 h 5188999"/>
              <a:gd name="connsiteX42" fmla="*/ 7556500 w 8115300"/>
              <a:gd name="connsiteY42" fmla="*/ 4922231 h 5188999"/>
              <a:gd name="connsiteX43" fmla="*/ 7683500 w 8115300"/>
              <a:gd name="connsiteY43" fmla="*/ 4998431 h 5188999"/>
              <a:gd name="connsiteX44" fmla="*/ 7721600 w 8115300"/>
              <a:gd name="connsiteY44" fmla="*/ 5036531 h 5188999"/>
              <a:gd name="connsiteX45" fmla="*/ 7759700 w 8115300"/>
              <a:gd name="connsiteY45" fmla="*/ 5049231 h 5188999"/>
              <a:gd name="connsiteX46" fmla="*/ 7899400 w 8115300"/>
              <a:gd name="connsiteY46" fmla="*/ 5112731 h 5188999"/>
              <a:gd name="connsiteX47" fmla="*/ 8013700 w 8115300"/>
              <a:gd name="connsiteY47" fmla="*/ 5163531 h 5188999"/>
              <a:gd name="connsiteX48" fmla="*/ 8115300 w 8115300"/>
              <a:gd name="connsiteY48" fmla="*/ 5188931 h 5188999"/>
              <a:gd name="connsiteX0" fmla="*/ 0 w 8115300"/>
              <a:gd name="connsiteY0" fmla="*/ 172431 h 5188999"/>
              <a:gd name="connsiteX1" fmla="*/ 977900 w 8115300"/>
              <a:gd name="connsiteY1" fmla="*/ 210531 h 5188999"/>
              <a:gd name="connsiteX2" fmla="*/ 4813300 w 8115300"/>
              <a:gd name="connsiteY2" fmla="*/ 2915631 h 5188999"/>
              <a:gd name="connsiteX3" fmla="*/ 4889500 w 8115300"/>
              <a:gd name="connsiteY3" fmla="*/ 2979131 h 5188999"/>
              <a:gd name="connsiteX4" fmla="*/ 4927600 w 8115300"/>
              <a:gd name="connsiteY4" fmla="*/ 2991831 h 5188999"/>
              <a:gd name="connsiteX5" fmla="*/ 5054600 w 8115300"/>
              <a:gd name="connsiteY5" fmla="*/ 3106131 h 5188999"/>
              <a:gd name="connsiteX6" fmla="*/ 5092700 w 8115300"/>
              <a:gd name="connsiteY6" fmla="*/ 3131531 h 5188999"/>
              <a:gd name="connsiteX7" fmla="*/ 5168900 w 8115300"/>
              <a:gd name="connsiteY7" fmla="*/ 3169631 h 5188999"/>
              <a:gd name="connsiteX8" fmla="*/ 5245100 w 8115300"/>
              <a:gd name="connsiteY8" fmla="*/ 3245831 h 5188999"/>
              <a:gd name="connsiteX9" fmla="*/ 5346700 w 8115300"/>
              <a:gd name="connsiteY9" fmla="*/ 3309331 h 5188999"/>
              <a:gd name="connsiteX10" fmla="*/ 5422900 w 8115300"/>
              <a:gd name="connsiteY10" fmla="*/ 3360131 h 5188999"/>
              <a:gd name="connsiteX11" fmla="*/ 5461000 w 8115300"/>
              <a:gd name="connsiteY11" fmla="*/ 3398231 h 5188999"/>
              <a:gd name="connsiteX12" fmla="*/ 5549900 w 8115300"/>
              <a:gd name="connsiteY12" fmla="*/ 3449031 h 5188999"/>
              <a:gd name="connsiteX13" fmla="*/ 5638800 w 8115300"/>
              <a:gd name="connsiteY13" fmla="*/ 3512531 h 5188999"/>
              <a:gd name="connsiteX14" fmla="*/ 5676900 w 8115300"/>
              <a:gd name="connsiteY14" fmla="*/ 3537931 h 5188999"/>
              <a:gd name="connsiteX15" fmla="*/ 5715000 w 8115300"/>
              <a:gd name="connsiteY15" fmla="*/ 3576031 h 5188999"/>
              <a:gd name="connsiteX16" fmla="*/ 5816600 w 8115300"/>
              <a:gd name="connsiteY16" fmla="*/ 3652231 h 5188999"/>
              <a:gd name="connsiteX17" fmla="*/ 5854700 w 8115300"/>
              <a:gd name="connsiteY17" fmla="*/ 3677631 h 5188999"/>
              <a:gd name="connsiteX18" fmla="*/ 5892800 w 8115300"/>
              <a:gd name="connsiteY18" fmla="*/ 3715731 h 5188999"/>
              <a:gd name="connsiteX19" fmla="*/ 5943600 w 8115300"/>
              <a:gd name="connsiteY19" fmla="*/ 3741131 h 5188999"/>
              <a:gd name="connsiteX20" fmla="*/ 6019800 w 8115300"/>
              <a:gd name="connsiteY20" fmla="*/ 3791931 h 5188999"/>
              <a:gd name="connsiteX21" fmla="*/ 6108700 w 8115300"/>
              <a:gd name="connsiteY21" fmla="*/ 3868131 h 5188999"/>
              <a:gd name="connsiteX22" fmla="*/ 6197600 w 8115300"/>
              <a:gd name="connsiteY22" fmla="*/ 3957031 h 5188999"/>
              <a:gd name="connsiteX23" fmla="*/ 6261100 w 8115300"/>
              <a:gd name="connsiteY23" fmla="*/ 4020531 h 5188999"/>
              <a:gd name="connsiteX24" fmla="*/ 6299200 w 8115300"/>
              <a:gd name="connsiteY24" fmla="*/ 4045931 h 5188999"/>
              <a:gd name="connsiteX25" fmla="*/ 6375400 w 8115300"/>
              <a:gd name="connsiteY25" fmla="*/ 4122131 h 5188999"/>
              <a:gd name="connsiteX26" fmla="*/ 6464300 w 8115300"/>
              <a:gd name="connsiteY26" fmla="*/ 4160231 h 5188999"/>
              <a:gd name="connsiteX27" fmla="*/ 6540500 w 8115300"/>
              <a:gd name="connsiteY27" fmla="*/ 4236431 h 5188999"/>
              <a:gd name="connsiteX28" fmla="*/ 6642100 w 8115300"/>
              <a:gd name="connsiteY28" fmla="*/ 4299931 h 5188999"/>
              <a:gd name="connsiteX29" fmla="*/ 6680200 w 8115300"/>
              <a:gd name="connsiteY29" fmla="*/ 4338031 h 5188999"/>
              <a:gd name="connsiteX30" fmla="*/ 6807200 w 8115300"/>
              <a:gd name="connsiteY30" fmla="*/ 4426931 h 5188999"/>
              <a:gd name="connsiteX31" fmla="*/ 6870700 w 8115300"/>
              <a:gd name="connsiteY31" fmla="*/ 4503131 h 5188999"/>
              <a:gd name="connsiteX32" fmla="*/ 6985000 w 8115300"/>
              <a:gd name="connsiteY32" fmla="*/ 4566631 h 5188999"/>
              <a:gd name="connsiteX33" fmla="*/ 7086600 w 8115300"/>
              <a:gd name="connsiteY33" fmla="*/ 4630131 h 5188999"/>
              <a:gd name="connsiteX34" fmla="*/ 7137400 w 8115300"/>
              <a:gd name="connsiteY34" fmla="*/ 4655531 h 5188999"/>
              <a:gd name="connsiteX35" fmla="*/ 7188200 w 8115300"/>
              <a:gd name="connsiteY35" fmla="*/ 4693631 h 5188999"/>
              <a:gd name="connsiteX36" fmla="*/ 7226300 w 8115300"/>
              <a:gd name="connsiteY36" fmla="*/ 4706331 h 5188999"/>
              <a:gd name="connsiteX37" fmla="*/ 7302500 w 8115300"/>
              <a:gd name="connsiteY37" fmla="*/ 4757131 h 5188999"/>
              <a:gd name="connsiteX38" fmla="*/ 7340600 w 8115300"/>
              <a:gd name="connsiteY38" fmla="*/ 4782531 h 5188999"/>
              <a:gd name="connsiteX39" fmla="*/ 7391400 w 8115300"/>
              <a:gd name="connsiteY39" fmla="*/ 4820631 h 5188999"/>
              <a:gd name="connsiteX40" fmla="*/ 7518400 w 8115300"/>
              <a:gd name="connsiteY40" fmla="*/ 4884131 h 5188999"/>
              <a:gd name="connsiteX41" fmla="*/ 7556500 w 8115300"/>
              <a:gd name="connsiteY41" fmla="*/ 4922231 h 5188999"/>
              <a:gd name="connsiteX42" fmla="*/ 7683500 w 8115300"/>
              <a:gd name="connsiteY42" fmla="*/ 4998431 h 5188999"/>
              <a:gd name="connsiteX43" fmla="*/ 7721600 w 8115300"/>
              <a:gd name="connsiteY43" fmla="*/ 5036531 h 5188999"/>
              <a:gd name="connsiteX44" fmla="*/ 7759700 w 8115300"/>
              <a:gd name="connsiteY44" fmla="*/ 5049231 h 5188999"/>
              <a:gd name="connsiteX45" fmla="*/ 7899400 w 8115300"/>
              <a:gd name="connsiteY45" fmla="*/ 5112731 h 5188999"/>
              <a:gd name="connsiteX46" fmla="*/ 8013700 w 8115300"/>
              <a:gd name="connsiteY46" fmla="*/ 5163531 h 5188999"/>
              <a:gd name="connsiteX47" fmla="*/ 8115300 w 8115300"/>
              <a:gd name="connsiteY47" fmla="*/ 5188931 h 5188999"/>
              <a:gd name="connsiteX0" fmla="*/ 0 w 8115300"/>
              <a:gd name="connsiteY0" fmla="*/ 172431 h 5188999"/>
              <a:gd name="connsiteX1" fmla="*/ 977900 w 8115300"/>
              <a:gd name="connsiteY1" fmla="*/ 210531 h 5188999"/>
              <a:gd name="connsiteX2" fmla="*/ 4813300 w 8115300"/>
              <a:gd name="connsiteY2" fmla="*/ 2915631 h 5188999"/>
              <a:gd name="connsiteX3" fmla="*/ 4889500 w 8115300"/>
              <a:gd name="connsiteY3" fmla="*/ 2979131 h 5188999"/>
              <a:gd name="connsiteX4" fmla="*/ 5054600 w 8115300"/>
              <a:gd name="connsiteY4" fmla="*/ 3106131 h 5188999"/>
              <a:gd name="connsiteX5" fmla="*/ 5092700 w 8115300"/>
              <a:gd name="connsiteY5" fmla="*/ 3131531 h 5188999"/>
              <a:gd name="connsiteX6" fmla="*/ 5168900 w 8115300"/>
              <a:gd name="connsiteY6" fmla="*/ 3169631 h 5188999"/>
              <a:gd name="connsiteX7" fmla="*/ 5245100 w 8115300"/>
              <a:gd name="connsiteY7" fmla="*/ 3245831 h 5188999"/>
              <a:gd name="connsiteX8" fmla="*/ 5346700 w 8115300"/>
              <a:gd name="connsiteY8" fmla="*/ 3309331 h 5188999"/>
              <a:gd name="connsiteX9" fmla="*/ 5422900 w 8115300"/>
              <a:gd name="connsiteY9" fmla="*/ 3360131 h 5188999"/>
              <a:gd name="connsiteX10" fmla="*/ 5461000 w 8115300"/>
              <a:gd name="connsiteY10" fmla="*/ 3398231 h 5188999"/>
              <a:gd name="connsiteX11" fmla="*/ 5549900 w 8115300"/>
              <a:gd name="connsiteY11" fmla="*/ 3449031 h 5188999"/>
              <a:gd name="connsiteX12" fmla="*/ 5638800 w 8115300"/>
              <a:gd name="connsiteY12" fmla="*/ 3512531 h 5188999"/>
              <a:gd name="connsiteX13" fmla="*/ 5676900 w 8115300"/>
              <a:gd name="connsiteY13" fmla="*/ 3537931 h 5188999"/>
              <a:gd name="connsiteX14" fmla="*/ 5715000 w 8115300"/>
              <a:gd name="connsiteY14" fmla="*/ 3576031 h 5188999"/>
              <a:gd name="connsiteX15" fmla="*/ 5816600 w 8115300"/>
              <a:gd name="connsiteY15" fmla="*/ 3652231 h 5188999"/>
              <a:gd name="connsiteX16" fmla="*/ 5854700 w 8115300"/>
              <a:gd name="connsiteY16" fmla="*/ 3677631 h 5188999"/>
              <a:gd name="connsiteX17" fmla="*/ 5892800 w 8115300"/>
              <a:gd name="connsiteY17" fmla="*/ 3715731 h 5188999"/>
              <a:gd name="connsiteX18" fmla="*/ 5943600 w 8115300"/>
              <a:gd name="connsiteY18" fmla="*/ 3741131 h 5188999"/>
              <a:gd name="connsiteX19" fmla="*/ 6019800 w 8115300"/>
              <a:gd name="connsiteY19" fmla="*/ 3791931 h 5188999"/>
              <a:gd name="connsiteX20" fmla="*/ 6108700 w 8115300"/>
              <a:gd name="connsiteY20" fmla="*/ 3868131 h 5188999"/>
              <a:gd name="connsiteX21" fmla="*/ 6197600 w 8115300"/>
              <a:gd name="connsiteY21" fmla="*/ 3957031 h 5188999"/>
              <a:gd name="connsiteX22" fmla="*/ 6261100 w 8115300"/>
              <a:gd name="connsiteY22" fmla="*/ 4020531 h 5188999"/>
              <a:gd name="connsiteX23" fmla="*/ 6299200 w 8115300"/>
              <a:gd name="connsiteY23" fmla="*/ 4045931 h 5188999"/>
              <a:gd name="connsiteX24" fmla="*/ 6375400 w 8115300"/>
              <a:gd name="connsiteY24" fmla="*/ 4122131 h 5188999"/>
              <a:gd name="connsiteX25" fmla="*/ 6464300 w 8115300"/>
              <a:gd name="connsiteY25" fmla="*/ 4160231 h 5188999"/>
              <a:gd name="connsiteX26" fmla="*/ 6540500 w 8115300"/>
              <a:gd name="connsiteY26" fmla="*/ 4236431 h 5188999"/>
              <a:gd name="connsiteX27" fmla="*/ 6642100 w 8115300"/>
              <a:gd name="connsiteY27" fmla="*/ 4299931 h 5188999"/>
              <a:gd name="connsiteX28" fmla="*/ 6680200 w 8115300"/>
              <a:gd name="connsiteY28" fmla="*/ 4338031 h 5188999"/>
              <a:gd name="connsiteX29" fmla="*/ 6807200 w 8115300"/>
              <a:gd name="connsiteY29" fmla="*/ 4426931 h 5188999"/>
              <a:gd name="connsiteX30" fmla="*/ 6870700 w 8115300"/>
              <a:gd name="connsiteY30" fmla="*/ 4503131 h 5188999"/>
              <a:gd name="connsiteX31" fmla="*/ 6985000 w 8115300"/>
              <a:gd name="connsiteY31" fmla="*/ 4566631 h 5188999"/>
              <a:gd name="connsiteX32" fmla="*/ 7086600 w 8115300"/>
              <a:gd name="connsiteY32" fmla="*/ 4630131 h 5188999"/>
              <a:gd name="connsiteX33" fmla="*/ 7137400 w 8115300"/>
              <a:gd name="connsiteY33" fmla="*/ 4655531 h 5188999"/>
              <a:gd name="connsiteX34" fmla="*/ 7188200 w 8115300"/>
              <a:gd name="connsiteY34" fmla="*/ 4693631 h 5188999"/>
              <a:gd name="connsiteX35" fmla="*/ 7226300 w 8115300"/>
              <a:gd name="connsiteY35" fmla="*/ 4706331 h 5188999"/>
              <a:gd name="connsiteX36" fmla="*/ 7302500 w 8115300"/>
              <a:gd name="connsiteY36" fmla="*/ 4757131 h 5188999"/>
              <a:gd name="connsiteX37" fmla="*/ 7340600 w 8115300"/>
              <a:gd name="connsiteY37" fmla="*/ 4782531 h 5188999"/>
              <a:gd name="connsiteX38" fmla="*/ 7391400 w 8115300"/>
              <a:gd name="connsiteY38" fmla="*/ 4820631 h 5188999"/>
              <a:gd name="connsiteX39" fmla="*/ 7518400 w 8115300"/>
              <a:gd name="connsiteY39" fmla="*/ 4884131 h 5188999"/>
              <a:gd name="connsiteX40" fmla="*/ 7556500 w 8115300"/>
              <a:gd name="connsiteY40" fmla="*/ 4922231 h 5188999"/>
              <a:gd name="connsiteX41" fmla="*/ 7683500 w 8115300"/>
              <a:gd name="connsiteY41" fmla="*/ 4998431 h 5188999"/>
              <a:gd name="connsiteX42" fmla="*/ 7721600 w 8115300"/>
              <a:gd name="connsiteY42" fmla="*/ 5036531 h 5188999"/>
              <a:gd name="connsiteX43" fmla="*/ 7759700 w 8115300"/>
              <a:gd name="connsiteY43" fmla="*/ 5049231 h 5188999"/>
              <a:gd name="connsiteX44" fmla="*/ 7899400 w 8115300"/>
              <a:gd name="connsiteY44" fmla="*/ 5112731 h 5188999"/>
              <a:gd name="connsiteX45" fmla="*/ 8013700 w 8115300"/>
              <a:gd name="connsiteY45" fmla="*/ 5163531 h 5188999"/>
              <a:gd name="connsiteX46" fmla="*/ 8115300 w 8115300"/>
              <a:gd name="connsiteY46" fmla="*/ 5188931 h 5188999"/>
              <a:gd name="connsiteX0" fmla="*/ 0 w 8115300"/>
              <a:gd name="connsiteY0" fmla="*/ 172431 h 5188999"/>
              <a:gd name="connsiteX1" fmla="*/ 977900 w 8115300"/>
              <a:gd name="connsiteY1" fmla="*/ 210531 h 5188999"/>
              <a:gd name="connsiteX2" fmla="*/ 4813300 w 8115300"/>
              <a:gd name="connsiteY2" fmla="*/ 2915631 h 5188999"/>
              <a:gd name="connsiteX3" fmla="*/ 5054600 w 8115300"/>
              <a:gd name="connsiteY3" fmla="*/ 3106131 h 5188999"/>
              <a:gd name="connsiteX4" fmla="*/ 5092700 w 8115300"/>
              <a:gd name="connsiteY4" fmla="*/ 3131531 h 5188999"/>
              <a:gd name="connsiteX5" fmla="*/ 5168900 w 8115300"/>
              <a:gd name="connsiteY5" fmla="*/ 3169631 h 5188999"/>
              <a:gd name="connsiteX6" fmla="*/ 5245100 w 8115300"/>
              <a:gd name="connsiteY6" fmla="*/ 3245831 h 5188999"/>
              <a:gd name="connsiteX7" fmla="*/ 5346700 w 8115300"/>
              <a:gd name="connsiteY7" fmla="*/ 3309331 h 5188999"/>
              <a:gd name="connsiteX8" fmla="*/ 5422900 w 8115300"/>
              <a:gd name="connsiteY8" fmla="*/ 3360131 h 5188999"/>
              <a:gd name="connsiteX9" fmla="*/ 5461000 w 8115300"/>
              <a:gd name="connsiteY9" fmla="*/ 3398231 h 5188999"/>
              <a:gd name="connsiteX10" fmla="*/ 5549900 w 8115300"/>
              <a:gd name="connsiteY10" fmla="*/ 3449031 h 5188999"/>
              <a:gd name="connsiteX11" fmla="*/ 5638800 w 8115300"/>
              <a:gd name="connsiteY11" fmla="*/ 3512531 h 5188999"/>
              <a:gd name="connsiteX12" fmla="*/ 5676900 w 8115300"/>
              <a:gd name="connsiteY12" fmla="*/ 3537931 h 5188999"/>
              <a:gd name="connsiteX13" fmla="*/ 5715000 w 8115300"/>
              <a:gd name="connsiteY13" fmla="*/ 3576031 h 5188999"/>
              <a:gd name="connsiteX14" fmla="*/ 5816600 w 8115300"/>
              <a:gd name="connsiteY14" fmla="*/ 3652231 h 5188999"/>
              <a:gd name="connsiteX15" fmla="*/ 5854700 w 8115300"/>
              <a:gd name="connsiteY15" fmla="*/ 3677631 h 5188999"/>
              <a:gd name="connsiteX16" fmla="*/ 5892800 w 8115300"/>
              <a:gd name="connsiteY16" fmla="*/ 3715731 h 5188999"/>
              <a:gd name="connsiteX17" fmla="*/ 5943600 w 8115300"/>
              <a:gd name="connsiteY17" fmla="*/ 3741131 h 5188999"/>
              <a:gd name="connsiteX18" fmla="*/ 6019800 w 8115300"/>
              <a:gd name="connsiteY18" fmla="*/ 3791931 h 5188999"/>
              <a:gd name="connsiteX19" fmla="*/ 6108700 w 8115300"/>
              <a:gd name="connsiteY19" fmla="*/ 3868131 h 5188999"/>
              <a:gd name="connsiteX20" fmla="*/ 6197600 w 8115300"/>
              <a:gd name="connsiteY20" fmla="*/ 3957031 h 5188999"/>
              <a:gd name="connsiteX21" fmla="*/ 6261100 w 8115300"/>
              <a:gd name="connsiteY21" fmla="*/ 4020531 h 5188999"/>
              <a:gd name="connsiteX22" fmla="*/ 6299200 w 8115300"/>
              <a:gd name="connsiteY22" fmla="*/ 4045931 h 5188999"/>
              <a:gd name="connsiteX23" fmla="*/ 6375400 w 8115300"/>
              <a:gd name="connsiteY23" fmla="*/ 4122131 h 5188999"/>
              <a:gd name="connsiteX24" fmla="*/ 6464300 w 8115300"/>
              <a:gd name="connsiteY24" fmla="*/ 4160231 h 5188999"/>
              <a:gd name="connsiteX25" fmla="*/ 6540500 w 8115300"/>
              <a:gd name="connsiteY25" fmla="*/ 4236431 h 5188999"/>
              <a:gd name="connsiteX26" fmla="*/ 6642100 w 8115300"/>
              <a:gd name="connsiteY26" fmla="*/ 4299931 h 5188999"/>
              <a:gd name="connsiteX27" fmla="*/ 6680200 w 8115300"/>
              <a:gd name="connsiteY27" fmla="*/ 4338031 h 5188999"/>
              <a:gd name="connsiteX28" fmla="*/ 6807200 w 8115300"/>
              <a:gd name="connsiteY28" fmla="*/ 4426931 h 5188999"/>
              <a:gd name="connsiteX29" fmla="*/ 6870700 w 8115300"/>
              <a:gd name="connsiteY29" fmla="*/ 4503131 h 5188999"/>
              <a:gd name="connsiteX30" fmla="*/ 6985000 w 8115300"/>
              <a:gd name="connsiteY30" fmla="*/ 4566631 h 5188999"/>
              <a:gd name="connsiteX31" fmla="*/ 7086600 w 8115300"/>
              <a:gd name="connsiteY31" fmla="*/ 4630131 h 5188999"/>
              <a:gd name="connsiteX32" fmla="*/ 7137400 w 8115300"/>
              <a:gd name="connsiteY32" fmla="*/ 4655531 h 5188999"/>
              <a:gd name="connsiteX33" fmla="*/ 7188200 w 8115300"/>
              <a:gd name="connsiteY33" fmla="*/ 4693631 h 5188999"/>
              <a:gd name="connsiteX34" fmla="*/ 7226300 w 8115300"/>
              <a:gd name="connsiteY34" fmla="*/ 4706331 h 5188999"/>
              <a:gd name="connsiteX35" fmla="*/ 7302500 w 8115300"/>
              <a:gd name="connsiteY35" fmla="*/ 4757131 h 5188999"/>
              <a:gd name="connsiteX36" fmla="*/ 7340600 w 8115300"/>
              <a:gd name="connsiteY36" fmla="*/ 4782531 h 5188999"/>
              <a:gd name="connsiteX37" fmla="*/ 7391400 w 8115300"/>
              <a:gd name="connsiteY37" fmla="*/ 4820631 h 5188999"/>
              <a:gd name="connsiteX38" fmla="*/ 7518400 w 8115300"/>
              <a:gd name="connsiteY38" fmla="*/ 4884131 h 5188999"/>
              <a:gd name="connsiteX39" fmla="*/ 7556500 w 8115300"/>
              <a:gd name="connsiteY39" fmla="*/ 4922231 h 5188999"/>
              <a:gd name="connsiteX40" fmla="*/ 7683500 w 8115300"/>
              <a:gd name="connsiteY40" fmla="*/ 4998431 h 5188999"/>
              <a:gd name="connsiteX41" fmla="*/ 7721600 w 8115300"/>
              <a:gd name="connsiteY41" fmla="*/ 5036531 h 5188999"/>
              <a:gd name="connsiteX42" fmla="*/ 7759700 w 8115300"/>
              <a:gd name="connsiteY42" fmla="*/ 5049231 h 5188999"/>
              <a:gd name="connsiteX43" fmla="*/ 7899400 w 8115300"/>
              <a:gd name="connsiteY43" fmla="*/ 5112731 h 5188999"/>
              <a:gd name="connsiteX44" fmla="*/ 8013700 w 8115300"/>
              <a:gd name="connsiteY44" fmla="*/ 5163531 h 5188999"/>
              <a:gd name="connsiteX45" fmla="*/ 8115300 w 8115300"/>
              <a:gd name="connsiteY45" fmla="*/ 5188931 h 5188999"/>
              <a:gd name="connsiteX0" fmla="*/ 0 w 8115300"/>
              <a:gd name="connsiteY0" fmla="*/ 186524 h 5203092"/>
              <a:gd name="connsiteX1" fmla="*/ 977900 w 8115300"/>
              <a:gd name="connsiteY1" fmla="*/ 224624 h 5203092"/>
              <a:gd name="connsiteX2" fmla="*/ 5054600 w 8115300"/>
              <a:gd name="connsiteY2" fmla="*/ 3120224 h 5203092"/>
              <a:gd name="connsiteX3" fmla="*/ 5092700 w 8115300"/>
              <a:gd name="connsiteY3" fmla="*/ 3145624 h 5203092"/>
              <a:gd name="connsiteX4" fmla="*/ 5168900 w 8115300"/>
              <a:gd name="connsiteY4" fmla="*/ 3183724 h 5203092"/>
              <a:gd name="connsiteX5" fmla="*/ 5245100 w 8115300"/>
              <a:gd name="connsiteY5" fmla="*/ 3259924 h 5203092"/>
              <a:gd name="connsiteX6" fmla="*/ 5346700 w 8115300"/>
              <a:gd name="connsiteY6" fmla="*/ 3323424 h 5203092"/>
              <a:gd name="connsiteX7" fmla="*/ 5422900 w 8115300"/>
              <a:gd name="connsiteY7" fmla="*/ 3374224 h 5203092"/>
              <a:gd name="connsiteX8" fmla="*/ 5461000 w 8115300"/>
              <a:gd name="connsiteY8" fmla="*/ 3412324 h 5203092"/>
              <a:gd name="connsiteX9" fmla="*/ 5549900 w 8115300"/>
              <a:gd name="connsiteY9" fmla="*/ 3463124 h 5203092"/>
              <a:gd name="connsiteX10" fmla="*/ 5638800 w 8115300"/>
              <a:gd name="connsiteY10" fmla="*/ 3526624 h 5203092"/>
              <a:gd name="connsiteX11" fmla="*/ 5676900 w 8115300"/>
              <a:gd name="connsiteY11" fmla="*/ 3552024 h 5203092"/>
              <a:gd name="connsiteX12" fmla="*/ 5715000 w 8115300"/>
              <a:gd name="connsiteY12" fmla="*/ 3590124 h 5203092"/>
              <a:gd name="connsiteX13" fmla="*/ 5816600 w 8115300"/>
              <a:gd name="connsiteY13" fmla="*/ 3666324 h 5203092"/>
              <a:gd name="connsiteX14" fmla="*/ 5854700 w 8115300"/>
              <a:gd name="connsiteY14" fmla="*/ 3691724 h 5203092"/>
              <a:gd name="connsiteX15" fmla="*/ 5892800 w 8115300"/>
              <a:gd name="connsiteY15" fmla="*/ 3729824 h 5203092"/>
              <a:gd name="connsiteX16" fmla="*/ 5943600 w 8115300"/>
              <a:gd name="connsiteY16" fmla="*/ 3755224 h 5203092"/>
              <a:gd name="connsiteX17" fmla="*/ 6019800 w 8115300"/>
              <a:gd name="connsiteY17" fmla="*/ 3806024 h 5203092"/>
              <a:gd name="connsiteX18" fmla="*/ 6108700 w 8115300"/>
              <a:gd name="connsiteY18" fmla="*/ 3882224 h 5203092"/>
              <a:gd name="connsiteX19" fmla="*/ 6197600 w 8115300"/>
              <a:gd name="connsiteY19" fmla="*/ 3971124 h 5203092"/>
              <a:gd name="connsiteX20" fmla="*/ 6261100 w 8115300"/>
              <a:gd name="connsiteY20" fmla="*/ 4034624 h 5203092"/>
              <a:gd name="connsiteX21" fmla="*/ 6299200 w 8115300"/>
              <a:gd name="connsiteY21" fmla="*/ 4060024 h 5203092"/>
              <a:gd name="connsiteX22" fmla="*/ 6375400 w 8115300"/>
              <a:gd name="connsiteY22" fmla="*/ 4136224 h 5203092"/>
              <a:gd name="connsiteX23" fmla="*/ 6464300 w 8115300"/>
              <a:gd name="connsiteY23" fmla="*/ 4174324 h 5203092"/>
              <a:gd name="connsiteX24" fmla="*/ 6540500 w 8115300"/>
              <a:gd name="connsiteY24" fmla="*/ 4250524 h 5203092"/>
              <a:gd name="connsiteX25" fmla="*/ 6642100 w 8115300"/>
              <a:gd name="connsiteY25" fmla="*/ 4314024 h 5203092"/>
              <a:gd name="connsiteX26" fmla="*/ 6680200 w 8115300"/>
              <a:gd name="connsiteY26" fmla="*/ 4352124 h 5203092"/>
              <a:gd name="connsiteX27" fmla="*/ 6807200 w 8115300"/>
              <a:gd name="connsiteY27" fmla="*/ 4441024 h 5203092"/>
              <a:gd name="connsiteX28" fmla="*/ 6870700 w 8115300"/>
              <a:gd name="connsiteY28" fmla="*/ 4517224 h 5203092"/>
              <a:gd name="connsiteX29" fmla="*/ 6985000 w 8115300"/>
              <a:gd name="connsiteY29" fmla="*/ 4580724 h 5203092"/>
              <a:gd name="connsiteX30" fmla="*/ 7086600 w 8115300"/>
              <a:gd name="connsiteY30" fmla="*/ 4644224 h 5203092"/>
              <a:gd name="connsiteX31" fmla="*/ 7137400 w 8115300"/>
              <a:gd name="connsiteY31" fmla="*/ 4669624 h 5203092"/>
              <a:gd name="connsiteX32" fmla="*/ 7188200 w 8115300"/>
              <a:gd name="connsiteY32" fmla="*/ 4707724 h 5203092"/>
              <a:gd name="connsiteX33" fmla="*/ 7226300 w 8115300"/>
              <a:gd name="connsiteY33" fmla="*/ 4720424 h 5203092"/>
              <a:gd name="connsiteX34" fmla="*/ 7302500 w 8115300"/>
              <a:gd name="connsiteY34" fmla="*/ 4771224 h 5203092"/>
              <a:gd name="connsiteX35" fmla="*/ 7340600 w 8115300"/>
              <a:gd name="connsiteY35" fmla="*/ 4796624 h 5203092"/>
              <a:gd name="connsiteX36" fmla="*/ 7391400 w 8115300"/>
              <a:gd name="connsiteY36" fmla="*/ 4834724 h 5203092"/>
              <a:gd name="connsiteX37" fmla="*/ 7518400 w 8115300"/>
              <a:gd name="connsiteY37" fmla="*/ 4898224 h 5203092"/>
              <a:gd name="connsiteX38" fmla="*/ 7556500 w 8115300"/>
              <a:gd name="connsiteY38" fmla="*/ 4936324 h 5203092"/>
              <a:gd name="connsiteX39" fmla="*/ 7683500 w 8115300"/>
              <a:gd name="connsiteY39" fmla="*/ 5012524 h 5203092"/>
              <a:gd name="connsiteX40" fmla="*/ 7721600 w 8115300"/>
              <a:gd name="connsiteY40" fmla="*/ 5050624 h 5203092"/>
              <a:gd name="connsiteX41" fmla="*/ 7759700 w 8115300"/>
              <a:gd name="connsiteY41" fmla="*/ 5063324 h 5203092"/>
              <a:gd name="connsiteX42" fmla="*/ 7899400 w 8115300"/>
              <a:gd name="connsiteY42" fmla="*/ 5126824 h 5203092"/>
              <a:gd name="connsiteX43" fmla="*/ 8013700 w 8115300"/>
              <a:gd name="connsiteY43" fmla="*/ 5177624 h 5203092"/>
              <a:gd name="connsiteX44" fmla="*/ 8115300 w 8115300"/>
              <a:gd name="connsiteY44" fmla="*/ 5203024 h 5203092"/>
              <a:gd name="connsiteX0" fmla="*/ 0 w 8115300"/>
              <a:gd name="connsiteY0" fmla="*/ 186524 h 5203092"/>
              <a:gd name="connsiteX1" fmla="*/ 977900 w 8115300"/>
              <a:gd name="connsiteY1" fmla="*/ 224624 h 5203092"/>
              <a:gd name="connsiteX2" fmla="*/ 5054600 w 8115300"/>
              <a:gd name="connsiteY2" fmla="*/ 3120224 h 5203092"/>
              <a:gd name="connsiteX3" fmla="*/ 5168900 w 8115300"/>
              <a:gd name="connsiteY3" fmla="*/ 3183724 h 5203092"/>
              <a:gd name="connsiteX4" fmla="*/ 5245100 w 8115300"/>
              <a:gd name="connsiteY4" fmla="*/ 3259924 h 5203092"/>
              <a:gd name="connsiteX5" fmla="*/ 5346700 w 8115300"/>
              <a:gd name="connsiteY5" fmla="*/ 3323424 h 5203092"/>
              <a:gd name="connsiteX6" fmla="*/ 5422900 w 8115300"/>
              <a:gd name="connsiteY6" fmla="*/ 3374224 h 5203092"/>
              <a:gd name="connsiteX7" fmla="*/ 5461000 w 8115300"/>
              <a:gd name="connsiteY7" fmla="*/ 3412324 h 5203092"/>
              <a:gd name="connsiteX8" fmla="*/ 5549900 w 8115300"/>
              <a:gd name="connsiteY8" fmla="*/ 3463124 h 5203092"/>
              <a:gd name="connsiteX9" fmla="*/ 5638800 w 8115300"/>
              <a:gd name="connsiteY9" fmla="*/ 3526624 h 5203092"/>
              <a:gd name="connsiteX10" fmla="*/ 5676900 w 8115300"/>
              <a:gd name="connsiteY10" fmla="*/ 3552024 h 5203092"/>
              <a:gd name="connsiteX11" fmla="*/ 5715000 w 8115300"/>
              <a:gd name="connsiteY11" fmla="*/ 3590124 h 5203092"/>
              <a:gd name="connsiteX12" fmla="*/ 5816600 w 8115300"/>
              <a:gd name="connsiteY12" fmla="*/ 3666324 h 5203092"/>
              <a:gd name="connsiteX13" fmla="*/ 5854700 w 8115300"/>
              <a:gd name="connsiteY13" fmla="*/ 3691724 h 5203092"/>
              <a:gd name="connsiteX14" fmla="*/ 5892800 w 8115300"/>
              <a:gd name="connsiteY14" fmla="*/ 3729824 h 5203092"/>
              <a:gd name="connsiteX15" fmla="*/ 5943600 w 8115300"/>
              <a:gd name="connsiteY15" fmla="*/ 3755224 h 5203092"/>
              <a:gd name="connsiteX16" fmla="*/ 6019800 w 8115300"/>
              <a:gd name="connsiteY16" fmla="*/ 3806024 h 5203092"/>
              <a:gd name="connsiteX17" fmla="*/ 6108700 w 8115300"/>
              <a:gd name="connsiteY17" fmla="*/ 3882224 h 5203092"/>
              <a:gd name="connsiteX18" fmla="*/ 6197600 w 8115300"/>
              <a:gd name="connsiteY18" fmla="*/ 3971124 h 5203092"/>
              <a:gd name="connsiteX19" fmla="*/ 6261100 w 8115300"/>
              <a:gd name="connsiteY19" fmla="*/ 4034624 h 5203092"/>
              <a:gd name="connsiteX20" fmla="*/ 6299200 w 8115300"/>
              <a:gd name="connsiteY20" fmla="*/ 4060024 h 5203092"/>
              <a:gd name="connsiteX21" fmla="*/ 6375400 w 8115300"/>
              <a:gd name="connsiteY21" fmla="*/ 4136224 h 5203092"/>
              <a:gd name="connsiteX22" fmla="*/ 6464300 w 8115300"/>
              <a:gd name="connsiteY22" fmla="*/ 4174324 h 5203092"/>
              <a:gd name="connsiteX23" fmla="*/ 6540500 w 8115300"/>
              <a:gd name="connsiteY23" fmla="*/ 4250524 h 5203092"/>
              <a:gd name="connsiteX24" fmla="*/ 6642100 w 8115300"/>
              <a:gd name="connsiteY24" fmla="*/ 4314024 h 5203092"/>
              <a:gd name="connsiteX25" fmla="*/ 6680200 w 8115300"/>
              <a:gd name="connsiteY25" fmla="*/ 4352124 h 5203092"/>
              <a:gd name="connsiteX26" fmla="*/ 6807200 w 8115300"/>
              <a:gd name="connsiteY26" fmla="*/ 4441024 h 5203092"/>
              <a:gd name="connsiteX27" fmla="*/ 6870700 w 8115300"/>
              <a:gd name="connsiteY27" fmla="*/ 4517224 h 5203092"/>
              <a:gd name="connsiteX28" fmla="*/ 6985000 w 8115300"/>
              <a:gd name="connsiteY28" fmla="*/ 4580724 h 5203092"/>
              <a:gd name="connsiteX29" fmla="*/ 7086600 w 8115300"/>
              <a:gd name="connsiteY29" fmla="*/ 4644224 h 5203092"/>
              <a:gd name="connsiteX30" fmla="*/ 7137400 w 8115300"/>
              <a:gd name="connsiteY30" fmla="*/ 4669624 h 5203092"/>
              <a:gd name="connsiteX31" fmla="*/ 7188200 w 8115300"/>
              <a:gd name="connsiteY31" fmla="*/ 4707724 h 5203092"/>
              <a:gd name="connsiteX32" fmla="*/ 7226300 w 8115300"/>
              <a:gd name="connsiteY32" fmla="*/ 4720424 h 5203092"/>
              <a:gd name="connsiteX33" fmla="*/ 7302500 w 8115300"/>
              <a:gd name="connsiteY33" fmla="*/ 4771224 h 5203092"/>
              <a:gd name="connsiteX34" fmla="*/ 7340600 w 8115300"/>
              <a:gd name="connsiteY34" fmla="*/ 4796624 h 5203092"/>
              <a:gd name="connsiteX35" fmla="*/ 7391400 w 8115300"/>
              <a:gd name="connsiteY35" fmla="*/ 4834724 h 5203092"/>
              <a:gd name="connsiteX36" fmla="*/ 7518400 w 8115300"/>
              <a:gd name="connsiteY36" fmla="*/ 4898224 h 5203092"/>
              <a:gd name="connsiteX37" fmla="*/ 7556500 w 8115300"/>
              <a:gd name="connsiteY37" fmla="*/ 4936324 h 5203092"/>
              <a:gd name="connsiteX38" fmla="*/ 7683500 w 8115300"/>
              <a:gd name="connsiteY38" fmla="*/ 5012524 h 5203092"/>
              <a:gd name="connsiteX39" fmla="*/ 7721600 w 8115300"/>
              <a:gd name="connsiteY39" fmla="*/ 5050624 h 5203092"/>
              <a:gd name="connsiteX40" fmla="*/ 7759700 w 8115300"/>
              <a:gd name="connsiteY40" fmla="*/ 5063324 h 5203092"/>
              <a:gd name="connsiteX41" fmla="*/ 7899400 w 8115300"/>
              <a:gd name="connsiteY41" fmla="*/ 5126824 h 5203092"/>
              <a:gd name="connsiteX42" fmla="*/ 8013700 w 8115300"/>
              <a:gd name="connsiteY42" fmla="*/ 5177624 h 5203092"/>
              <a:gd name="connsiteX43" fmla="*/ 8115300 w 8115300"/>
              <a:gd name="connsiteY43" fmla="*/ 5203024 h 5203092"/>
              <a:gd name="connsiteX0" fmla="*/ 0 w 8115300"/>
              <a:gd name="connsiteY0" fmla="*/ 191222 h 5207790"/>
              <a:gd name="connsiteX1" fmla="*/ 977900 w 8115300"/>
              <a:gd name="connsiteY1" fmla="*/ 229322 h 5207790"/>
              <a:gd name="connsiteX2" fmla="*/ 5168900 w 8115300"/>
              <a:gd name="connsiteY2" fmla="*/ 3188422 h 5207790"/>
              <a:gd name="connsiteX3" fmla="*/ 5245100 w 8115300"/>
              <a:gd name="connsiteY3" fmla="*/ 3264622 h 5207790"/>
              <a:gd name="connsiteX4" fmla="*/ 5346700 w 8115300"/>
              <a:gd name="connsiteY4" fmla="*/ 3328122 h 5207790"/>
              <a:gd name="connsiteX5" fmla="*/ 5422900 w 8115300"/>
              <a:gd name="connsiteY5" fmla="*/ 3378922 h 5207790"/>
              <a:gd name="connsiteX6" fmla="*/ 5461000 w 8115300"/>
              <a:gd name="connsiteY6" fmla="*/ 3417022 h 5207790"/>
              <a:gd name="connsiteX7" fmla="*/ 5549900 w 8115300"/>
              <a:gd name="connsiteY7" fmla="*/ 3467822 h 5207790"/>
              <a:gd name="connsiteX8" fmla="*/ 5638800 w 8115300"/>
              <a:gd name="connsiteY8" fmla="*/ 3531322 h 5207790"/>
              <a:gd name="connsiteX9" fmla="*/ 5676900 w 8115300"/>
              <a:gd name="connsiteY9" fmla="*/ 3556722 h 5207790"/>
              <a:gd name="connsiteX10" fmla="*/ 5715000 w 8115300"/>
              <a:gd name="connsiteY10" fmla="*/ 3594822 h 5207790"/>
              <a:gd name="connsiteX11" fmla="*/ 5816600 w 8115300"/>
              <a:gd name="connsiteY11" fmla="*/ 3671022 h 5207790"/>
              <a:gd name="connsiteX12" fmla="*/ 5854700 w 8115300"/>
              <a:gd name="connsiteY12" fmla="*/ 3696422 h 5207790"/>
              <a:gd name="connsiteX13" fmla="*/ 5892800 w 8115300"/>
              <a:gd name="connsiteY13" fmla="*/ 3734522 h 5207790"/>
              <a:gd name="connsiteX14" fmla="*/ 5943600 w 8115300"/>
              <a:gd name="connsiteY14" fmla="*/ 3759922 h 5207790"/>
              <a:gd name="connsiteX15" fmla="*/ 6019800 w 8115300"/>
              <a:gd name="connsiteY15" fmla="*/ 3810722 h 5207790"/>
              <a:gd name="connsiteX16" fmla="*/ 6108700 w 8115300"/>
              <a:gd name="connsiteY16" fmla="*/ 3886922 h 5207790"/>
              <a:gd name="connsiteX17" fmla="*/ 6197600 w 8115300"/>
              <a:gd name="connsiteY17" fmla="*/ 3975822 h 5207790"/>
              <a:gd name="connsiteX18" fmla="*/ 6261100 w 8115300"/>
              <a:gd name="connsiteY18" fmla="*/ 4039322 h 5207790"/>
              <a:gd name="connsiteX19" fmla="*/ 6299200 w 8115300"/>
              <a:gd name="connsiteY19" fmla="*/ 4064722 h 5207790"/>
              <a:gd name="connsiteX20" fmla="*/ 6375400 w 8115300"/>
              <a:gd name="connsiteY20" fmla="*/ 4140922 h 5207790"/>
              <a:gd name="connsiteX21" fmla="*/ 6464300 w 8115300"/>
              <a:gd name="connsiteY21" fmla="*/ 4179022 h 5207790"/>
              <a:gd name="connsiteX22" fmla="*/ 6540500 w 8115300"/>
              <a:gd name="connsiteY22" fmla="*/ 4255222 h 5207790"/>
              <a:gd name="connsiteX23" fmla="*/ 6642100 w 8115300"/>
              <a:gd name="connsiteY23" fmla="*/ 4318722 h 5207790"/>
              <a:gd name="connsiteX24" fmla="*/ 6680200 w 8115300"/>
              <a:gd name="connsiteY24" fmla="*/ 4356822 h 5207790"/>
              <a:gd name="connsiteX25" fmla="*/ 6807200 w 8115300"/>
              <a:gd name="connsiteY25" fmla="*/ 4445722 h 5207790"/>
              <a:gd name="connsiteX26" fmla="*/ 6870700 w 8115300"/>
              <a:gd name="connsiteY26" fmla="*/ 4521922 h 5207790"/>
              <a:gd name="connsiteX27" fmla="*/ 6985000 w 8115300"/>
              <a:gd name="connsiteY27" fmla="*/ 4585422 h 5207790"/>
              <a:gd name="connsiteX28" fmla="*/ 7086600 w 8115300"/>
              <a:gd name="connsiteY28" fmla="*/ 4648922 h 5207790"/>
              <a:gd name="connsiteX29" fmla="*/ 7137400 w 8115300"/>
              <a:gd name="connsiteY29" fmla="*/ 4674322 h 5207790"/>
              <a:gd name="connsiteX30" fmla="*/ 7188200 w 8115300"/>
              <a:gd name="connsiteY30" fmla="*/ 4712422 h 5207790"/>
              <a:gd name="connsiteX31" fmla="*/ 7226300 w 8115300"/>
              <a:gd name="connsiteY31" fmla="*/ 4725122 h 5207790"/>
              <a:gd name="connsiteX32" fmla="*/ 7302500 w 8115300"/>
              <a:gd name="connsiteY32" fmla="*/ 4775922 h 5207790"/>
              <a:gd name="connsiteX33" fmla="*/ 7340600 w 8115300"/>
              <a:gd name="connsiteY33" fmla="*/ 4801322 h 5207790"/>
              <a:gd name="connsiteX34" fmla="*/ 7391400 w 8115300"/>
              <a:gd name="connsiteY34" fmla="*/ 4839422 h 5207790"/>
              <a:gd name="connsiteX35" fmla="*/ 7518400 w 8115300"/>
              <a:gd name="connsiteY35" fmla="*/ 4902922 h 5207790"/>
              <a:gd name="connsiteX36" fmla="*/ 7556500 w 8115300"/>
              <a:gd name="connsiteY36" fmla="*/ 4941022 h 5207790"/>
              <a:gd name="connsiteX37" fmla="*/ 7683500 w 8115300"/>
              <a:gd name="connsiteY37" fmla="*/ 5017222 h 5207790"/>
              <a:gd name="connsiteX38" fmla="*/ 7721600 w 8115300"/>
              <a:gd name="connsiteY38" fmla="*/ 5055322 h 5207790"/>
              <a:gd name="connsiteX39" fmla="*/ 7759700 w 8115300"/>
              <a:gd name="connsiteY39" fmla="*/ 5068022 h 5207790"/>
              <a:gd name="connsiteX40" fmla="*/ 7899400 w 8115300"/>
              <a:gd name="connsiteY40" fmla="*/ 5131522 h 5207790"/>
              <a:gd name="connsiteX41" fmla="*/ 8013700 w 8115300"/>
              <a:gd name="connsiteY41" fmla="*/ 5182322 h 5207790"/>
              <a:gd name="connsiteX42" fmla="*/ 8115300 w 8115300"/>
              <a:gd name="connsiteY42" fmla="*/ 5207722 h 5207790"/>
              <a:gd name="connsiteX0" fmla="*/ 0 w 8115300"/>
              <a:gd name="connsiteY0" fmla="*/ 196859 h 5213427"/>
              <a:gd name="connsiteX1" fmla="*/ 977900 w 8115300"/>
              <a:gd name="connsiteY1" fmla="*/ 234959 h 5213427"/>
              <a:gd name="connsiteX2" fmla="*/ 5245100 w 8115300"/>
              <a:gd name="connsiteY2" fmla="*/ 3270259 h 5213427"/>
              <a:gd name="connsiteX3" fmla="*/ 5346700 w 8115300"/>
              <a:gd name="connsiteY3" fmla="*/ 3333759 h 5213427"/>
              <a:gd name="connsiteX4" fmla="*/ 5422900 w 8115300"/>
              <a:gd name="connsiteY4" fmla="*/ 3384559 h 5213427"/>
              <a:gd name="connsiteX5" fmla="*/ 5461000 w 8115300"/>
              <a:gd name="connsiteY5" fmla="*/ 3422659 h 5213427"/>
              <a:gd name="connsiteX6" fmla="*/ 5549900 w 8115300"/>
              <a:gd name="connsiteY6" fmla="*/ 3473459 h 5213427"/>
              <a:gd name="connsiteX7" fmla="*/ 5638800 w 8115300"/>
              <a:gd name="connsiteY7" fmla="*/ 3536959 h 5213427"/>
              <a:gd name="connsiteX8" fmla="*/ 5676900 w 8115300"/>
              <a:gd name="connsiteY8" fmla="*/ 3562359 h 5213427"/>
              <a:gd name="connsiteX9" fmla="*/ 5715000 w 8115300"/>
              <a:gd name="connsiteY9" fmla="*/ 3600459 h 5213427"/>
              <a:gd name="connsiteX10" fmla="*/ 5816600 w 8115300"/>
              <a:gd name="connsiteY10" fmla="*/ 3676659 h 5213427"/>
              <a:gd name="connsiteX11" fmla="*/ 5854700 w 8115300"/>
              <a:gd name="connsiteY11" fmla="*/ 3702059 h 5213427"/>
              <a:gd name="connsiteX12" fmla="*/ 5892800 w 8115300"/>
              <a:gd name="connsiteY12" fmla="*/ 3740159 h 5213427"/>
              <a:gd name="connsiteX13" fmla="*/ 5943600 w 8115300"/>
              <a:gd name="connsiteY13" fmla="*/ 3765559 h 5213427"/>
              <a:gd name="connsiteX14" fmla="*/ 6019800 w 8115300"/>
              <a:gd name="connsiteY14" fmla="*/ 3816359 h 5213427"/>
              <a:gd name="connsiteX15" fmla="*/ 6108700 w 8115300"/>
              <a:gd name="connsiteY15" fmla="*/ 3892559 h 5213427"/>
              <a:gd name="connsiteX16" fmla="*/ 6197600 w 8115300"/>
              <a:gd name="connsiteY16" fmla="*/ 3981459 h 5213427"/>
              <a:gd name="connsiteX17" fmla="*/ 6261100 w 8115300"/>
              <a:gd name="connsiteY17" fmla="*/ 4044959 h 5213427"/>
              <a:gd name="connsiteX18" fmla="*/ 6299200 w 8115300"/>
              <a:gd name="connsiteY18" fmla="*/ 4070359 h 5213427"/>
              <a:gd name="connsiteX19" fmla="*/ 6375400 w 8115300"/>
              <a:gd name="connsiteY19" fmla="*/ 4146559 h 5213427"/>
              <a:gd name="connsiteX20" fmla="*/ 6464300 w 8115300"/>
              <a:gd name="connsiteY20" fmla="*/ 4184659 h 5213427"/>
              <a:gd name="connsiteX21" fmla="*/ 6540500 w 8115300"/>
              <a:gd name="connsiteY21" fmla="*/ 4260859 h 5213427"/>
              <a:gd name="connsiteX22" fmla="*/ 6642100 w 8115300"/>
              <a:gd name="connsiteY22" fmla="*/ 4324359 h 5213427"/>
              <a:gd name="connsiteX23" fmla="*/ 6680200 w 8115300"/>
              <a:gd name="connsiteY23" fmla="*/ 4362459 h 5213427"/>
              <a:gd name="connsiteX24" fmla="*/ 6807200 w 8115300"/>
              <a:gd name="connsiteY24" fmla="*/ 4451359 h 5213427"/>
              <a:gd name="connsiteX25" fmla="*/ 6870700 w 8115300"/>
              <a:gd name="connsiteY25" fmla="*/ 4527559 h 5213427"/>
              <a:gd name="connsiteX26" fmla="*/ 6985000 w 8115300"/>
              <a:gd name="connsiteY26" fmla="*/ 4591059 h 5213427"/>
              <a:gd name="connsiteX27" fmla="*/ 7086600 w 8115300"/>
              <a:gd name="connsiteY27" fmla="*/ 4654559 h 5213427"/>
              <a:gd name="connsiteX28" fmla="*/ 7137400 w 8115300"/>
              <a:gd name="connsiteY28" fmla="*/ 4679959 h 5213427"/>
              <a:gd name="connsiteX29" fmla="*/ 7188200 w 8115300"/>
              <a:gd name="connsiteY29" fmla="*/ 4718059 h 5213427"/>
              <a:gd name="connsiteX30" fmla="*/ 7226300 w 8115300"/>
              <a:gd name="connsiteY30" fmla="*/ 4730759 h 5213427"/>
              <a:gd name="connsiteX31" fmla="*/ 7302500 w 8115300"/>
              <a:gd name="connsiteY31" fmla="*/ 4781559 h 5213427"/>
              <a:gd name="connsiteX32" fmla="*/ 7340600 w 8115300"/>
              <a:gd name="connsiteY32" fmla="*/ 4806959 h 5213427"/>
              <a:gd name="connsiteX33" fmla="*/ 7391400 w 8115300"/>
              <a:gd name="connsiteY33" fmla="*/ 4845059 h 5213427"/>
              <a:gd name="connsiteX34" fmla="*/ 7518400 w 8115300"/>
              <a:gd name="connsiteY34" fmla="*/ 4908559 h 5213427"/>
              <a:gd name="connsiteX35" fmla="*/ 7556500 w 8115300"/>
              <a:gd name="connsiteY35" fmla="*/ 4946659 h 5213427"/>
              <a:gd name="connsiteX36" fmla="*/ 7683500 w 8115300"/>
              <a:gd name="connsiteY36" fmla="*/ 5022859 h 5213427"/>
              <a:gd name="connsiteX37" fmla="*/ 7721600 w 8115300"/>
              <a:gd name="connsiteY37" fmla="*/ 5060959 h 5213427"/>
              <a:gd name="connsiteX38" fmla="*/ 7759700 w 8115300"/>
              <a:gd name="connsiteY38" fmla="*/ 5073659 h 5213427"/>
              <a:gd name="connsiteX39" fmla="*/ 7899400 w 8115300"/>
              <a:gd name="connsiteY39" fmla="*/ 5137159 h 5213427"/>
              <a:gd name="connsiteX40" fmla="*/ 8013700 w 8115300"/>
              <a:gd name="connsiteY40" fmla="*/ 5187959 h 5213427"/>
              <a:gd name="connsiteX41" fmla="*/ 8115300 w 8115300"/>
              <a:gd name="connsiteY41" fmla="*/ 5213359 h 5213427"/>
              <a:gd name="connsiteX0" fmla="*/ 0 w 8115300"/>
              <a:gd name="connsiteY0" fmla="*/ 201558 h 5218126"/>
              <a:gd name="connsiteX1" fmla="*/ 977900 w 8115300"/>
              <a:gd name="connsiteY1" fmla="*/ 239658 h 5218126"/>
              <a:gd name="connsiteX2" fmla="*/ 5346700 w 8115300"/>
              <a:gd name="connsiteY2" fmla="*/ 3338458 h 5218126"/>
              <a:gd name="connsiteX3" fmla="*/ 5422900 w 8115300"/>
              <a:gd name="connsiteY3" fmla="*/ 3389258 h 5218126"/>
              <a:gd name="connsiteX4" fmla="*/ 5461000 w 8115300"/>
              <a:gd name="connsiteY4" fmla="*/ 3427358 h 5218126"/>
              <a:gd name="connsiteX5" fmla="*/ 5549900 w 8115300"/>
              <a:gd name="connsiteY5" fmla="*/ 3478158 h 5218126"/>
              <a:gd name="connsiteX6" fmla="*/ 5638800 w 8115300"/>
              <a:gd name="connsiteY6" fmla="*/ 3541658 h 5218126"/>
              <a:gd name="connsiteX7" fmla="*/ 5676900 w 8115300"/>
              <a:gd name="connsiteY7" fmla="*/ 3567058 h 5218126"/>
              <a:gd name="connsiteX8" fmla="*/ 5715000 w 8115300"/>
              <a:gd name="connsiteY8" fmla="*/ 3605158 h 5218126"/>
              <a:gd name="connsiteX9" fmla="*/ 5816600 w 8115300"/>
              <a:gd name="connsiteY9" fmla="*/ 3681358 h 5218126"/>
              <a:gd name="connsiteX10" fmla="*/ 5854700 w 8115300"/>
              <a:gd name="connsiteY10" fmla="*/ 3706758 h 5218126"/>
              <a:gd name="connsiteX11" fmla="*/ 5892800 w 8115300"/>
              <a:gd name="connsiteY11" fmla="*/ 3744858 h 5218126"/>
              <a:gd name="connsiteX12" fmla="*/ 5943600 w 8115300"/>
              <a:gd name="connsiteY12" fmla="*/ 3770258 h 5218126"/>
              <a:gd name="connsiteX13" fmla="*/ 6019800 w 8115300"/>
              <a:gd name="connsiteY13" fmla="*/ 3821058 h 5218126"/>
              <a:gd name="connsiteX14" fmla="*/ 6108700 w 8115300"/>
              <a:gd name="connsiteY14" fmla="*/ 3897258 h 5218126"/>
              <a:gd name="connsiteX15" fmla="*/ 6197600 w 8115300"/>
              <a:gd name="connsiteY15" fmla="*/ 3986158 h 5218126"/>
              <a:gd name="connsiteX16" fmla="*/ 6261100 w 8115300"/>
              <a:gd name="connsiteY16" fmla="*/ 4049658 h 5218126"/>
              <a:gd name="connsiteX17" fmla="*/ 6299200 w 8115300"/>
              <a:gd name="connsiteY17" fmla="*/ 4075058 h 5218126"/>
              <a:gd name="connsiteX18" fmla="*/ 6375400 w 8115300"/>
              <a:gd name="connsiteY18" fmla="*/ 4151258 h 5218126"/>
              <a:gd name="connsiteX19" fmla="*/ 6464300 w 8115300"/>
              <a:gd name="connsiteY19" fmla="*/ 4189358 h 5218126"/>
              <a:gd name="connsiteX20" fmla="*/ 6540500 w 8115300"/>
              <a:gd name="connsiteY20" fmla="*/ 4265558 h 5218126"/>
              <a:gd name="connsiteX21" fmla="*/ 6642100 w 8115300"/>
              <a:gd name="connsiteY21" fmla="*/ 4329058 h 5218126"/>
              <a:gd name="connsiteX22" fmla="*/ 6680200 w 8115300"/>
              <a:gd name="connsiteY22" fmla="*/ 4367158 h 5218126"/>
              <a:gd name="connsiteX23" fmla="*/ 6807200 w 8115300"/>
              <a:gd name="connsiteY23" fmla="*/ 4456058 h 5218126"/>
              <a:gd name="connsiteX24" fmla="*/ 6870700 w 8115300"/>
              <a:gd name="connsiteY24" fmla="*/ 4532258 h 5218126"/>
              <a:gd name="connsiteX25" fmla="*/ 6985000 w 8115300"/>
              <a:gd name="connsiteY25" fmla="*/ 4595758 h 5218126"/>
              <a:gd name="connsiteX26" fmla="*/ 7086600 w 8115300"/>
              <a:gd name="connsiteY26" fmla="*/ 4659258 h 5218126"/>
              <a:gd name="connsiteX27" fmla="*/ 7137400 w 8115300"/>
              <a:gd name="connsiteY27" fmla="*/ 4684658 h 5218126"/>
              <a:gd name="connsiteX28" fmla="*/ 7188200 w 8115300"/>
              <a:gd name="connsiteY28" fmla="*/ 4722758 h 5218126"/>
              <a:gd name="connsiteX29" fmla="*/ 7226300 w 8115300"/>
              <a:gd name="connsiteY29" fmla="*/ 4735458 h 5218126"/>
              <a:gd name="connsiteX30" fmla="*/ 7302500 w 8115300"/>
              <a:gd name="connsiteY30" fmla="*/ 4786258 h 5218126"/>
              <a:gd name="connsiteX31" fmla="*/ 7340600 w 8115300"/>
              <a:gd name="connsiteY31" fmla="*/ 4811658 h 5218126"/>
              <a:gd name="connsiteX32" fmla="*/ 7391400 w 8115300"/>
              <a:gd name="connsiteY32" fmla="*/ 4849758 h 5218126"/>
              <a:gd name="connsiteX33" fmla="*/ 7518400 w 8115300"/>
              <a:gd name="connsiteY33" fmla="*/ 4913258 h 5218126"/>
              <a:gd name="connsiteX34" fmla="*/ 7556500 w 8115300"/>
              <a:gd name="connsiteY34" fmla="*/ 4951358 h 5218126"/>
              <a:gd name="connsiteX35" fmla="*/ 7683500 w 8115300"/>
              <a:gd name="connsiteY35" fmla="*/ 5027558 h 5218126"/>
              <a:gd name="connsiteX36" fmla="*/ 7721600 w 8115300"/>
              <a:gd name="connsiteY36" fmla="*/ 5065658 h 5218126"/>
              <a:gd name="connsiteX37" fmla="*/ 7759700 w 8115300"/>
              <a:gd name="connsiteY37" fmla="*/ 5078358 h 5218126"/>
              <a:gd name="connsiteX38" fmla="*/ 7899400 w 8115300"/>
              <a:gd name="connsiteY38" fmla="*/ 5141858 h 5218126"/>
              <a:gd name="connsiteX39" fmla="*/ 8013700 w 8115300"/>
              <a:gd name="connsiteY39" fmla="*/ 5192658 h 5218126"/>
              <a:gd name="connsiteX40" fmla="*/ 8115300 w 8115300"/>
              <a:gd name="connsiteY40" fmla="*/ 5218058 h 5218126"/>
              <a:gd name="connsiteX0" fmla="*/ 0 w 8115300"/>
              <a:gd name="connsiteY0" fmla="*/ 205317 h 5221885"/>
              <a:gd name="connsiteX1" fmla="*/ 977900 w 8115300"/>
              <a:gd name="connsiteY1" fmla="*/ 243417 h 5221885"/>
              <a:gd name="connsiteX2" fmla="*/ 5422900 w 8115300"/>
              <a:gd name="connsiteY2" fmla="*/ 3393017 h 5221885"/>
              <a:gd name="connsiteX3" fmla="*/ 5461000 w 8115300"/>
              <a:gd name="connsiteY3" fmla="*/ 3431117 h 5221885"/>
              <a:gd name="connsiteX4" fmla="*/ 5549900 w 8115300"/>
              <a:gd name="connsiteY4" fmla="*/ 3481917 h 5221885"/>
              <a:gd name="connsiteX5" fmla="*/ 5638800 w 8115300"/>
              <a:gd name="connsiteY5" fmla="*/ 3545417 h 5221885"/>
              <a:gd name="connsiteX6" fmla="*/ 5676900 w 8115300"/>
              <a:gd name="connsiteY6" fmla="*/ 3570817 h 5221885"/>
              <a:gd name="connsiteX7" fmla="*/ 5715000 w 8115300"/>
              <a:gd name="connsiteY7" fmla="*/ 3608917 h 5221885"/>
              <a:gd name="connsiteX8" fmla="*/ 5816600 w 8115300"/>
              <a:gd name="connsiteY8" fmla="*/ 3685117 h 5221885"/>
              <a:gd name="connsiteX9" fmla="*/ 5854700 w 8115300"/>
              <a:gd name="connsiteY9" fmla="*/ 3710517 h 5221885"/>
              <a:gd name="connsiteX10" fmla="*/ 5892800 w 8115300"/>
              <a:gd name="connsiteY10" fmla="*/ 3748617 h 5221885"/>
              <a:gd name="connsiteX11" fmla="*/ 5943600 w 8115300"/>
              <a:gd name="connsiteY11" fmla="*/ 3774017 h 5221885"/>
              <a:gd name="connsiteX12" fmla="*/ 6019800 w 8115300"/>
              <a:gd name="connsiteY12" fmla="*/ 3824817 h 5221885"/>
              <a:gd name="connsiteX13" fmla="*/ 6108700 w 8115300"/>
              <a:gd name="connsiteY13" fmla="*/ 3901017 h 5221885"/>
              <a:gd name="connsiteX14" fmla="*/ 6197600 w 8115300"/>
              <a:gd name="connsiteY14" fmla="*/ 3989917 h 5221885"/>
              <a:gd name="connsiteX15" fmla="*/ 6261100 w 8115300"/>
              <a:gd name="connsiteY15" fmla="*/ 4053417 h 5221885"/>
              <a:gd name="connsiteX16" fmla="*/ 6299200 w 8115300"/>
              <a:gd name="connsiteY16" fmla="*/ 4078817 h 5221885"/>
              <a:gd name="connsiteX17" fmla="*/ 6375400 w 8115300"/>
              <a:gd name="connsiteY17" fmla="*/ 4155017 h 5221885"/>
              <a:gd name="connsiteX18" fmla="*/ 6464300 w 8115300"/>
              <a:gd name="connsiteY18" fmla="*/ 4193117 h 5221885"/>
              <a:gd name="connsiteX19" fmla="*/ 6540500 w 8115300"/>
              <a:gd name="connsiteY19" fmla="*/ 4269317 h 5221885"/>
              <a:gd name="connsiteX20" fmla="*/ 6642100 w 8115300"/>
              <a:gd name="connsiteY20" fmla="*/ 4332817 h 5221885"/>
              <a:gd name="connsiteX21" fmla="*/ 6680200 w 8115300"/>
              <a:gd name="connsiteY21" fmla="*/ 4370917 h 5221885"/>
              <a:gd name="connsiteX22" fmla="*/ 6807200 w 8115300"/>
              <a:gd name="connsiteY22" fmla="*/ 4459817 h 5221885"/>
              <a:gd name="connsiteX23" fmla="*/ 6870700 w 8115300"/>
              <a:gd name="connsiteY23" fmla="*/ 4536017 h 5221885"/>
              <a:gd name="connsiteX24" fmla="*/ 6985000 w 8115300"/>
              <a:gd name="connsiteY24" fmla="*/ 4599517 h 5221885"/>
              <a:gd name="connsiteX25" fmla="*/ 7086600 w 8115300"/>
              <a:gd name="connsiteY25" fmla="*/ 4663017 h 5221885"/>
              <a:gd name="connsiteX26" fmla="*/ 7137400 w 8115300"/>
              <a:gd name="connsiteY26" fmla="*/ 4688417 h 5221885"/>
              <a:gd name="connsiteX27" fmla="*/ 7188200 w 8115300"/>
              <a:gd name="connsiteY27" fmla="*/ 4726517 h 5221885"/>
              <a:gd name="connsiteX28" fmla="*/ 7226300 w 8115300"/>
              <a:gd name="connsiteY28" fmla="*/ 4739217 h 5221885"/>
              <a:gd name="connsiteX29" fmla="*/ 7302500 w 8115300"/>
              <a:gd name="connsiteY29" fmla="*/ 4790017 h 5221885"/>
              <a:gd name="connsiteX30" fmla="*/ 7340600 w 8115300"/>
              <a:gd name="connsiteY30" fmla="*/ 4815417 h 5221885"/>
              <a:gd name="connsiteX31" fmla="*/ 7391400 w 8115300"/>
              <a:gd name="connsiteY31" fmla="*/ 4853517 h 5221885"/>
              <a:gd name="connsiteX32" fmla="*/ 7518400 w 8115300"/>
              <a:gd name="connsiteY32" fmla="*/ 4917017 h 5221885"/>
              <a:gd name="connsiteX33" fmla="*/ 7556500 w 8115300"/>
              <a:gd name="connsiteY33" fmla="*/ 4955117 h 5221885"/>
              <a:gd name="connsiteX34" fmla="*/ 7683500 w 8115300"/>
              <a:gd name="connsiteY34" fmla="*/ 5031317 h 5221885"/>
              <a:gd name="connsiteX35" fmla="*/ 7721600 w 8115300"/>
              <a:gd name="connsiteY35" fmla="*/ 5069417 h 5221885"/>
              <a:gd name="connsiteX36" fmla="*/ 7759700 w 8115300"/>
              <a:gd name="connsiteY36" fmla="*/ 5082117 h 5221885"/>
              <a:gd name="connsiteX37" fmla="*/ 7899400 w 8115300"/>
              <a:gd name="connsiteY37" fmla="*/ 5145617 h 5221885"/>
              <a:gd name="connsiteX38" fmla="*/ 8013700 w 8115300"/>
              <a:gd name="connsiteY38" fmla="*/ 5196417 h 5221885"/>
              <a:gd name="connsiteX39" fmla="*/ 8115300 w 8115300"/>
              <a:gd name="connsiteY39" fmla="*/ 5221817 h 5221885"/>
              <a:gd name="connsiteX0" fmla="*/ 0 w 8115300"/>
              <a:gd name="connsiteY0" fmla="*/ 205317 h 5221885"/>
              <a:gd name="connsiteX1" fmla="*/ 977900 w 8115300"/>
              <a:gd name="connsiteY1" fmla="*/ 243417 h 5221885"/>
              <a:gd name="connsiteX2" fmla="*/ 5422900 w 8115300"/>
              <a:gd name="connsiteY2" fmla="*/ 3393017 h 5221885"/>
              <a:gd name="connsiteX3" fmla="*/ 5549900 w 8115300"/>
              <a:gd name="connsiteY3" fmla="*/ 3481917 h 5221885"/>
              <a:gd name="connsiteX4" fmla="*/ 5638800 w 8115300"/>
              <a:gd name="connsiteY4" fmla="*/ 3545417 h 5221885"/>
              <a:gd name="connsiteX5" fmla="*/ 5676900 w 8115300"/>
              <a:gd name="connsiteY5" fmla="*/ 3570817 h 5221885"/>
              <a:gd name="connsiteX6" fmla="*/ 5715000 w 8115300"/>
              <a:gd name="connsiteY6" fmla="*/ 3608917 h 5221885"/>
              <a:gd name="connsiteX7" fmla="*/ 5816600 w 8115300"/>
              <a:gd name="connsiteY7" fmla="*/ 3685117 h 5221885"/>
              <a:gd name="connsiteX8" fmla="*/ 5854700 w 8115300"/>
              <a:gd name="connsiteY8" fmla="*/ 3710517 h 5221885"/>
              <a:gd name="connsiteX9" fmla="*/ 5892800 w 8115300"/>
              <a:gd name="connsiteY9" fmla="*/ 3748617 h 5221885"/>
              <a:gd name="connsiteX10" fmla="*/ 5943600 w 8115300"/>
              <a:gd name="connsiteY10" fmla="*/ 3774017 h 5221885"/>
              <a:gd name="connsiteX11" fmla="*/ 6019800 w 8115300"/>
              <a:gd name="connsiteY11" fmla="*/ 3824817 h 5221885"/>
              <a:gd name="connsiteX12" fmla="*/ 6108700 w 8115300"/>
              <a:gd name="connsiteY12" fmla="*/ 3901017 h 5221885"/>
              <a:gd name="connsiteX13" fmla="*/ 6197600 w 8115300"/>
              <a:gd name="connsiteY13" fmla="*/ 3989917 h 5221885"/>
              <a:gd name="connsiteX14" fmla="*/ 6261100 w 8115300"/>
              <a:gd name="connsiteY14" fmla="*/ 4053417 h 5221885"/>
              <a:gd name="connsiteX15" fmla="*/ 6299200 w 8115300"/>
              <a:gd name="connsiteY15" fmla="*/ 4078817 h 5221885"/>
              <a:gd name="connsiteX16" fmla="*/ 6375400 w 8115300"/>
              <a:gd name="connsiteY16" fmla="*/ 4155017 h 5221885"/>
              <a:gd name="connsiteX17" fmla="*/ 6464300 w 8115300"/>
              <a:gd name="connsiteY17" fmla="*/ 4193117 h 5221885"/>
              <a:gd name="connsiteX18" fmla="*/ 6540500 w 8115300"/>
              <a:gd name="connsiteY18" fmla="*/ 4269317 h 5221885"/>
              <a:gd name="connsiteX19" fmla="*/ 6642100 w 8115300"/>
              <a:gd name="connsiteY19" fmla="*/ 4332817 h 5221885"/>
              <a:gd name="connsiteX20" fmla="*/ 6680200 w 8115300"/>
              <a:gd name="connsiteY20" fmla="*/ 4370917 h 5221885"/>
              <a:gd name="connsiteX21" fmla="*/ 6807200 w 8115300"/>
              <a:gd name="connsiteY21" fmla="*/ 4459817 h 5221885"/>
              <a:gd name="connsiteX22" fmla="*/ 6870700 w 8115300"/>
              <a:gd name="connsiteY22" fmla="*/ 4536017 h 5221885"/>
              <a:gd name="connsiteX23" fmla="*/ 6985000 w 8115300"/>
              <a:gd name="connsiteY23" fmla="*/ 4599517 h 5221885"/>
              <a:gd name="connsiteX24" fmla="*/ 7086600 w 8115300"/>
              <a:gd name="connsiteY24" fmla="*/ 4663017 h 5221885"/>
              <a:gd name="connsiteX25" fmla="*/ 7137400 w 8115300"/>
              <a:gd name="connsiteY25" fmla="*/ 4688417 h 5221885"/>
              <a:gd name="connsiteX26" fmla="*/ 7188200 w 8115300"/>
              <a:gd name="connsiteY26" fmla="*/ 4726517 h 5221885"/>
              <a:gd name="connsiteX27" fmla="*/ 7226300 w 8115300"/>
              <a:gd name="connsiteY27" fmla="*/ 4739217 h 5221885"/>
              <a:gd name="connsiteX28" fmla="*/ 7302500 w 8115300"/>
              <a:gd name="connsiteY28" fmla="*/ 4790017 h 5221885"/>
              <a:gd name="connsiteX29" fmla="*/ 7340600 w 8115300"/>
              <a:gd name="connsiteY29" fmla="*/ 4815417 h 5221885"/>
              <a:gd name="connsiteX30" fmla="*/ 7391400 w 8115300"/>
              <a:gd name="connsiteY30" fmla="*/ 4853517 h 5221885"/>
              <a:gd name="connsiteX31" fmla="*/ 7518400 w 8115300"/>
              <a:gd name="connsiteY31" fmla="*/ 4917017 h 5221885"/>
              <a:gd name="connsiteX32" fmla="*/ 7556500 w 8115300"/>
              <a:gd name="connsiteY32" fmla="*/ 4955117 h 5221885"/>
              <a:gd name="connsiteX33" fmla="*/ 7683500 w 8115300"/>
              <a:gd name="connsiteY33" fmla="*/ 5031317 h 5221885"/>
              <a:gd name="connsiteX34" fmla="*/ 7721600 w 8115300"/>
              <a:gd name="connsiteY34" fmla="*/ 5069417 h 5221885"/>
              <a:gd name="connsiteX35" fmla="*/ 7759700 w 8115300"/>
              <a:gd name="connsiteY35" fmla="*/ 5082117 h 5221885"/>
              <a:gd name="connsiteX36" fmla="*/ 7899400 w 8115300"/>
              <a:gd name="connsiteY36" fmla="*/ 5145617 h 5221885"/>
              <a:gd name="connsiteX37" fmla="*/ 8013700 w 8115300"/>
              <a:gd name="connsiteY37" fmla="*/ 5196417 h 5221885"/>
              <a:gd name="connsiteX38" fmla="*/ 8115300 w 8115300"/>
              <a:gd name="connsiteY38" fmla="*/ 5221817 h 5221885"/>
              <a:gd name="connsiteX0" fmla="*/ 0 w 8115300"/>
              <a:gd name="connsiteY0" fmla="*/ 211896 h 5228464"/>
              <a:gd name="connsiteX1" fmla="*/ 977900 w 8115300"/>
              <a:gd name="connsiteY1" fmla="*/ 249996 h 5228464"/>
              <a:gd name="connsiteX2" fmla="*/ 5549900 w 8115300"/>
              <a:gd name="connsiteY2" fmla="*/ 3488496 h 5228464"/>
              <a:gd name="connsiteX3" fmla="*/ 5638800 w 8115300"/>
              <a:gd name="connsiteY3" fmla="*/ 3551996 h 5228464"/>
              <a:gd name="connsiteX4" fmla="*/ 5676900 w 8115300"/>
              <a:gd name="connsiteY4" fmla="*/ 3577396 h 5228464"/>
              <a:gd name="connsiteX5" fmla="*/ 5715000 w 8115300"/>
              <a:gd name="connsiteY5" fmla="*/ 3615496 h 5228464"/>
              <a:gd name="connsiteX6" fmla="*/ 5816600 w 8115300"/>
              <a:gd name="connsiteY6" fmla="*/ 3691696 h 5228464"/>
              <a:gd name="connsiteX7" fmla="*/ 5854700 w 8115300"/>
              <a:gd name="connsiteY7" fmla="*/ 3717096 h 5228464"/>
              <a:gd name="connsiteX8" fmla="*/ 5892800 w 8115300"/>
              <a:gd name="connsiteY8" fmla="*/ 3755196 h 5228464"/>
              <a:gd name="connsiteX9" fmla="*/ 5943600 w 8115300"/>
              <a:gd name="connsiteY9" fmla="*/ 3780596 h 5228464"/>
              <a:gd name="connsiteX10" fmla="*/ 6019800 w 8115300"/>
              <a:gd name="connsiteY10" fmla="*/ 3831396 h 5228464"/>
              <a:gd name="connsiteX11" fmla="*/ 6108700 w 8115300"/>
              <a:gd name="connsiteY11" fmla="*/ 3907596 h 5228464"/>
              <a:gd name="connsiteX12" fmla="*/ 6197600 w 8115300"/>
              <a:gd name="connsiteY12" fmla="*/ 3996496 h 5228464"/>
              <a:gd name="connsiteX13" fmla="*/ 6261100 w 8115300"/>
              <a:gd name="connsiteY13" fmla="*/ 4059996 h 5228464"/>
              <a:gd name="connsiteX14" fmla="*/ 6299200 w 8115300"/>
              <a:gd name="connsiteY14" fmla="*/ 4085396 h 5228464"/>
              <a:gd name="connsiteX15" fmla="*/ 6375400 w 8115300"/>
              <a:gd name="connsiteY15" fmla="*/ 4161596 h 5228464"/>
              <a:gd name="connsiteX16" fmla="*/ 6464300 w 8115300"/>
              <a:gd name="connsiteY16" fmla="*/ 4199696 h 5228464"/>
              <a:gd name="connsiteX17" fmla="*/ 6540500 w 8115300"/>
              <a:gd name="connsiteY17" fmla="*/ 4275896 h 5228464"/>
              <a:gd name="connsiteX18" fmla="*/ 6642100 w 8115300"/>
              <a:gd name="connsiteY18" fmla="*/ 4339396 h 5228464"/>
              <a:gd name="connsiteX19" fmla="*/ 6680200 w 8115300"/>
              <a:gd name="connsiteY19" fmla="*/ 4377496 h 5228464"/>
              <a:gd name="connsiteX20" fmla="*/ 6807200 w 8115300"/>
              <a:gd name="connsiteY20" fmla="*/ 4466396 h 5228464"/>
              <a:gd name="connsiteX21" fmla="*/ 6870700 w 8115300"/>
              <a:gd name="connsiteY21" fmla="*/ 4542596 h 5228464"/>
              <a:gd name="connsiteX22" fmla="*/ 6985000 w 8115300"/>
              <a:gd name="connsiteY22" fmla="*/ 4606096 h 5228464"/>
              <a:gd name="connsiteX23" fmla="*/ 7086600 w 8115300"/>
              <a:gd name="connsiteY23" fmla="*/ 4669596 h 5228464"/>
              <a:gd name="connsiteX24" fmla="*/ 7137400 w 8115300"/>
              <a:gd name="connsiteY24" fmla="*/ 4694996 h 5228464"/>
              <a:gd name="connsiteX25" fmla="*/ 7188200 w 8115300"/>
              <a:gd name="connsiteY25" fmla="*/ 4733096 h 5228464"/>
              <a:gd name="connsiteX26" fmla="*/ 7226300 w 8115300"/>
              <a:gd name="connsiteY26" fmla="*/ 4745796 h 5228464"/>
              <a:gd name="connsiteX27" fmla="*/ 7302500 w 8115300"/>
              <a:gd name="connsiteY27" fmla="*/ 4796596 h 5228464"/>
              <a:gd name="connsiteX28" fmla="*/ 7340600 w 8115300"/>
              <a:gd name="connsiteY28" fmla="*/ 4821996 h 5228464"/>
              <a:gd name="connsiteX29" fmla="*/ 7391400 w 8115300"/>
              <a:gd name="connsiteY29" fmla="*/ 4860096 h 5228464"/>
              <a:gd name="connsiteX30" fmla="*/ 7518400 w 8115300"/>
              <a:gd name="connsiteY30" fmla="*/ 4923596 h 5228464"/>
              <a:gd name="connsiteX31" fmla="*/ 7556500 w 8115300"/>
              <a:gd name="connsiteY31" fmla="*/ 4961696 h 5228464"/>
              <a:gd name="connsiteX32" fmla="*/ 7683500 w 8115300"/>
              <a:gd name="connsiteY32" fmla="*/ 5037896 h 5228464"/>
              <a:gd name="connsiteX33" fmla="*/ 7721600 w 8115300"/>
              <a:gd name="connsiteY33" fmla="*/ 5075996 h 5228464"/>
              <a:gd name="connsiteX34" fmla="*/ 7759700 w 8115300"/>
              <a:gd name="connsiteY34" fmla="*/ 5088696 h 5228464"/>
              <a:gd name="connsiteX35" fmla="*/ 7899400 w 8115300"/>
              <a:gd name="connsiteY35" fmla="*/ 5152196 h 5228464"/>
              <a:gd name="connsiteX36" fmla="*/ 8013700 w 8115300"/>
              <a:gd name="connsiteY36" fmla="*/ 5202996 h 5228464"/>
              <a:gd name="connsiteX37" fmla="*/ 8115300 w 8115300"/>
              <a:gd name="connsiteY37" fmla="*/ 5228396 h 5228464"/>
              <a:gd name="connsiteX0" fmla="*/ 0 w 8115300"/>
              <a:gd name="connsiteY0" fmla="*/ 216595 h 5233163"/>
              <a:gd name="connsiteX1" fmla="*/ 977900 w 8115300"/>
              <a:gd name="connsiteY1" fmla="*/ 254695 h 5233163"/>
              <a:gd name="connsiteX2" fmla="*/ 5638800 w 8115300"/>
              <a:gd name="connsiteY2" fmla="*/ 3556695 h 5233163"/>
              <a:gd name="connsiteX3" fmla="*/ 5676900 w 8115300"/>
              <a:gd name="connsiteY3" fmla="*/ 3582095 h 5233163"/>
              <a:gd name="connsiteX4" fmla="*/ 5715000 w 8115300"/>
              <a:gd name="connsiteY4" fmla="*/ 3620195 h 5233163"/>
              <a:gd name="connsiteX5" fmla="*/ 5816600 w 8115300"/>
              <a:gd name="connsiteY5" fmla="*/ 3696395 h 5233163"/>
              <a:gd name="connsiteX6" fmla="*/ 5854700 w 8115300"/>
              <a:gd name="connsiteY6" fmla="*/ 3721795 h 5233163"/>
              <a:gd name="connsiteX7" fmla="*/ 5892800 w 8115300"/>
              <a:gd name="connsiteY7" fmla="*/ 3759895 h 5233163"/>
              <a:gd name="connsiteX8" fmla="*/ 5943600 w 8115300"/>
              <a:gd name="connsiteY8" fmla="*/ 3785295 h 5233163"/>
              <a:gd name="connsiteX9" fmla="*/ 6019800 w 8115300"/>
              <a:gd name="connsiteY9" fmla="*/ 3836095 h 5233163"/>
              <a:gd name="connsiteX10" fmla="*/ 6108700 w 8115300"/>
              <a:gd name="connsiteY10" fmla="*/ 3912295 h 5233163"/>
              <a:gd name="connsiteX11" fmla="*/ 6197600 w 8115300"/>
              <a:gd name="connsiteY11" fmla="*/ 4001195 h 5233163"/>
              <a:gd name="connsiteX12" fmla="*/ 6261100 w 8115300"/>
              <a:gd name="connsiteY12" fmla="*/ 4064695 h 5233163"/>
              <a:gd name="connsiteX13" fmla="*/ 6299200 w 8115300"/>
              <a:gd name="connsiteY13" fmla="*/ 4090095 h 5233163"/>
              <a:gd name="connsiteX14" fmla="*/ 6375400 w 8115300"/>
              <a:gd name="connsiteY14" fmla="*/ 4166295 h 5233163"/>
              <a:gd name="connsiteX15" fmla="*/ 6464300 w 8115300"/>
              <a:gd name="connsiteY15" fmla="*/ 4204395 h 5233163"/>
              <a:gd name="connsiteX16" fmla="*/ 6540500 w 8115300"/>
              <a:gd name="connsiteY16" fmla="*/ 4280595 h 5233163"/>
              <a:gd name="connsiteX17" fmla="*/ 6642100 w 8115300"/>
              <a:gd name="connsiteY17" fmla="*/ 4344095 h 5233163"/>
              <a:gd name="connsiteX18" fmla="*/ 6680200 w 8115300"/>
              <a:gd name="connsiteY18" fmla="*/ 4382195 h 5233163"/>
              <a:gd name="connsiteX19" fmla="*/ 6807200 w 8115300"/>
              <a:gd name="connsiteY19" fmla="*/ 4471095 h 5233163"/>
              <a:gd name="connsiteX20" fmla="*/ 6870700 w 8115300"/>
              <a:gd name="connsiteY20" fmla="*/ 4547295 h 5233163"/>
              <a:gd name="connsiteX21" fmla="*/ 6985000 w 8115300"/>
              <a:gd name="connsiteY21" fmla="*/ 4610795 h 5233163"/>
              <a:gd name="connsiteX22" fmla="*/ 7086600 w 8115300"/>
              <a:gd name="connsiteY22" fmla="*/ 4674295 h 5233163"/>
              <a:gd name="connsiteX23" fmla="*/ 7137400 w 8115300"/>
              <a:gd name="connsiteY23" fmla="*/ 4699695 h 5233163"/>
              <a:gd name="connsiteX24" fmla="*/ 7188200 w 8115300"/>
              <a:gd name="connsiteY24" fmla="*/ 4737795 h 5233163"/>
              <a:gd name="connsiteX25" fmla="*/ 7226300 w 8115300"/>
              <a:gd name="connsiteY25" fmla="*/ 4750495 h 5233163"/>
              <a:gd name="connsiteX26" fmla="*/ 7302500 w 8115300"/>
              <a:gd name="connsiteY26" fmla="*/ 4801295 h 5233163"/>
              <a:gd name="connsiteX27" fmla="*/ 7340600 w 8115300"/>
              <a:gd name="connsiteY27" fmla="*/ 4826695 h 5233163"/>
              <a:gd name="connsiteX28" fmla="*/ 7391400 w 8115300"/>
              <a:gd name="connsiteY28" fmla="*/ 4864795 h 5233163"/>
              <a:gd name="connsiteX29" fmla="*/ 7518400 w 8115300"/>
              <a:gd name="connsiteY29" fmla="*/ 4928295 h 5233163"/>
              <a:gd name="connsiteX30" fmla="*/ 7556500 w 8115300"/>
              <a:gd name="connsiteY30" fmla="*/ 4966395 h 5233163"/>
              <a:gd name="connsiteX31" fmla="*/ 7683500 w 8115300"/>
              <a:gd name="connsiteY31" fmla="*/ 5042595 h 5233163"/>
              <a:gd name="connsiteX32" fmla="*/ 7721600 w 8115300"/>
              <a:gd name="connsiteY32" fmla="*/ 5080695 h 5233163"/>
              <a:gd name="connsiteX33" fmla="*/ 7759700 w 8115300"/>
              <a:gd name="connsiteY33" fmla="*/ 5093395 h 5233163"/>
              <a:gd name="connsiteX34" fmla="*/ 7899400 w 8115300"/>
              <a:gd name="connsiteY34" fmla="*/ 5156895 h 5233163"/>
              <a:gd name="connsiteX35" fmla="*/ 8013700 w 8115300"/>
              <a:gd name="connsiteY35" fmla="*/ 5207695 h 5233163"/>
              <a:gd name="connsiteX36" fmla="*/ 8115300 w 8115300"/>
              <a:gd name="connsiteY36" fmla="*/ 5233095 h 5233163"/>
              <a:gd name="connsiteX0" fmla="*/ 0 w 8115300"/>
              <a:gd name="connsiteY0" fmla="*/ 216595 h 5233163"/>
              <a:gd name="connsiteX1" fmla="*/ 977900 w 8115300"/>
              <a:gd name="connsiteY1" fmla="*/ 254695 h 5233163"/>
              <a:gd name="connsiteX2" fmla="*/ 5638800 w 8115300"/>
              <a:gd name="connsiteY2" fmla="*/ 3556695 h 5233163"/>
              <a:gd name="connsiteX3" fmla="*/ 5715000 w 8115300"/>
              <a:gd name="connsiteY3" fmla="*/ 3620195 h 5233163"/>
              <a:gd name="connsiteX4" fmla="*/ 5816600 w 8115300"/>
              <a:gd name="connsiteY4" fmla="*/ 3696395 h 5233163"/>
              <a:gd name="connsiteX5" fmla="*/ 5854700 w 8115300"/>
              <a:gd name="connsiteY5" fmla="*/ 3721795 h 5233163"/>
              <a:gd name="connsiteX6" fmla="*/ 5892800 w 8115300"/>
              <a:gd name="connsiteY6" fmla="*/ 3759895 h 5233163"/>
              <a:gd name="connsiteX7" fmla="*/ 5943600 w 8115300"/>
              <a:gd name="connsiteY7" fmla="*/ 3785295 h 5233163"/>
              <a:gd name="connsiteX8" fmla="*/ 6019800 w 8115300"/>
              <a:gd name="connsiteY8" fmla="*/ 3836095 h 5233163"/>
              <a:gd name="connsiteX9" fmla="*/ 6108700 w 8115300"/>
              <a:gd name="connsiteY9" fmla="*/ 3912295 h 5233163"/>
              <a:gd name="connsiteX10" fmla="*/ 6197600 w 8115300"/>
              <a:gd name="connsiteY10" fmla="*/ 4001195 h 5233163"/>
              <a:gd name="connsiteX11" fmla="*/ 6261100 w 8115300"/>
              <a:gd name="connsiteY11" fmla="*/ 4064695 h 5233163"/>
              <a:gd name="connsiteX12" fmla="*/ 6299200 w 8115300"/>
              <a:gd name="connsiteY12" fmla="*/ 4090095 h 5233163"/>
              <a:gd name="connsiteX13" fmla="*/ 6375400 w 8115300"/>
              <a:gd name="connsiteY13" fmla="*/ 4166295 h 5233163"/>
              <a:gd name="connsiteX14" fmla="*/ 6464300 w 8115300"/>
              <a:gd name="connsiteY14" fmla="*/ 4204395 h 5233163"/>
              <a:gd name="connsiteX15" fmla="*/ 6540500 w 8115300"/>
              <a:gd name="connsiteY15" fmla="*/ 4280595 h 5233163"/>
              <a:gd name="connsiteX16" fmla="*/ 6642100 w 8115300"/>
              <a:gd name="connsiteY16" fmla="*/ 4344095 h 5233163"/>
              <a:gd name="connsiteX17" fmla="*/ 6680200 w 8115300"/>
              <a:gd name="connsiteY17" fmla="*/ 4382195 h 5233163"/>
              <a:gd name="connsiteX18" fmla="*/ 6807200 w 8115300"/>
              <a:gd name="connsiteY18" fmla="*/ 4471095 h 5233163"/>
              <a:gd name="connsiteX19" fmla="*/ 6870700 w 8115300"/>
              <a:gd name="connsiteY19" fmla="*/ 4547295 h 5233163"/>
              <a:gd name="connsiteX20" fmla="*/ 6985000 w 8115300"/>
              <a:gd name="connsiteY20" fmla="*/ 4610795 h 5233163"/>
              <a:gd name="connsiteX21" fmla="*/ 7086600 w 8115300"/>
              <a:gd name="connsiteY21" fmla="*/ 4674295 h 5233163"/>
              <a:gd name="connsiteX22" fmla="*/ 7137400 w 8115300"/>
              <a:gd name="connsiteY22" fmla="*/ 4699695 h 5233163"/>
              <a:gd name="connsiteX23" fmla="*/ 7188200 w 8115300"/>
              <a:gd name="connsiteY23" fmla="*/ 4737795 h 5233163"/>
              <a:gd name="connsiteX24" fmla="*/ 7226300 w 8115300"/>
              <a:gd name="connsiteY24" fmla="*/ 4750495 h 5233163"/>
              <a:gd name="connsiteX25" fmla="*/ 7302500 w 8115300"/>
              <a:gd name="connsiteY25" fmla="*/ 4801295 h 5233163"/>
              <a:gd name="connsiteX26" fmla="*/ 7340600 w 8115300"/>
              <a:gd name="connsiteY26" fmla="*/ 4826695 h 5233163"/>
              <a:gd name="connsiteX27" fmla="*/ 7391400 w 8115300"/>
              <a:gd name="connsiteY27" fmla="*/ 4864795 h 5233163"/>
              <a:gd name="connsiteX28" fmla="*/ 7518400 w 8115300"/>
              <a:gd name="connsiteY28" fmla="*/ 4928295 h 5233163"/>
              <a:gd name="connsiteX29" fmla="*/ 7556500 w 8115300"/>
              <a:gd name="connsiteY29" fmla="*/ 4966395 h 5233163"/>
              <a:gd name="connsiteX30" fmla="*/ 7683500 w 8115300"/>
              <a:gd name="connsiteY30" fmla="*/ 5042595 h 5233163"/>
              <a:gd name="connsiteX31" fmla="*/ 7721600 w 8115300"/>
              <a:gd name="connsiteY31" fmla="*/ 5080695 h 5233163"/>
              <a:gd name="connsiteX32" fmla="*/ 7759700 w 8115300"/>
              <a:gd name="connsiteY32" fmla="*/ 5093395 h 5233163"/>
              <a:gd name="connsiteX33" fmla="*/ 7899400 w 8115300"/>
              <a:gd name="connsiteY33" fmla="*/ 5156895 h 5233163"/>
              <a:gd name="connsiteX34" fmla="*/ 8013700 w 8115300"/>
              <a:gd name="connsiteY34" fmla="*/ 5207695 h 5233163"/>
              <a:gd name="connsiteX35" fmla="*/ 8115300 w 8115300"/>
              <a:gd name="connsiteY35" fmla="*/ 5233095 h 5233163"/>
              <a:gd name="connsiteX0" fmla="*/ 0 w 8115300"/>
              <a:gd name="connsiteY0" fmla="*/ 216595 h 5233163"/>
              <a:gd name="connsiteX1" fmla="*/ 977900 w 8115300"/>
              <a:gd name="connsiteY1" fmla="*/ 254695 h 5233163"/>
              <a:gd name="connsiteX2" fmla="*/ 5638800 w 8115300"/>
              <a:gd name="connsiteY2" fmla="*/ 3556695 h 5233163"/>
              <a:gd name="connsiteX3" fmla="*/ 5816600 w 8115300"/>
              <a:gd name="connsiteY3" fmla="*/ 3696395 h 5233163"/>
              <a:gd name="connsiteX4" fmla="*/ 5854700 w 8115300"/>
              <a:gd name="connsiteY4" fmla="*/ 3721795 h 5233163"/>
              <a:gd name="connsiteX5" fmla="*/ 5892800 w 8115300"/>
              <a:gd name="connsiteY5" fmla="*/ 3759895 h 5233163"/>
              <a:gd name="connsiteX6" fmla="*/ 5943600 w 8115300"/>
              <a:gd name="connsiteY6" fmla="*/ 3785295 h 5233163"/>
              <a:gd name="connsiteX7" fmla="*/ 6019800 w 8115300"/>
              <a:gd name="connsiteY7" fmla="*/ 3836095 h 5233163"/>
              <a:gd name="connsiteX8" fmla="*/ 6108700 w 8115300"/>
              <a:gd name="connsiteY8" fmla="*/ 3912295 h 5233163"/>
              <a:gd name="connsiteX9" fmla="*/ 6197600 w 8115300"/>
              <a:gd name="connsiteY9" fmla="*/ 4001195 h 5233163"/>
              <a:gd name="connsiteX10" fmla="*/ 6261100 w 8115300"/>
              <a:gd name="connsiteY10" fmla="*/ 4064695 h 5233163"/>
              <a:gd name="connsiteX11" fmla="*/ 6299200 w 8115300"/>
              <a:gd name="connsiteY11" fmla="*/ 4090095 h 5233163"/>
              <a:gd name="connsiteX12" fmla="*/ 6375400 w 8115300"/>
              <a:gd name="connsiteY12" fmla="*/ 4166295 h 5233163"/>
              <a:gd name="connsiteX13" fmla="*/ 6464300 w 8115300"/>
              <a:gd name="connsiteY13" fmla="*/ 4204395 h 5233163"/>
              <a:gd name="connsiteX14" fmla="*/ 6540500 w 8115300"/>
              <a:gd name="connsiteY14" fmla="*/ 4280595 h 5233163"/>
              <a:gd name="connsiteX15" fmla="*/ 6642100 w 8115300"/>
              <a:gd name="connsiteY15" fmla="*/ 4344095 h 5233163"/>
              <a:gd name="connsiteX16" fmla="*/ 6680200 w 8115300"/>
              <a:gd name="connsiteY16" fmla="*/ 4382195 h 5233163"/>
              <a:gd name="connsiteX17" fmla="*/ 6807200 w 8115300"/>
              <a:gd name="connsiteY17" fmla="*/ 4471095 h 5233163"/>
              <a:gd name="connsiteX18" fmla="*/ 6870700 w 8115300"/>
              <a:gd name="connsiteY18" fmla="*/ 4547295 h 5233163"/>
              <a:gd name="connsiteX19" fmla="*/ 6985000 w 8115300"/>
              <a:gd name="connsiteY19" fmla="*/ 4610795 h 5233163"/>
              <a:gd name="connsiteX20" fmla="*/ 7086600 w 8115300"/>
              <a:gd name="connsiteY20" fmla="*/ 4674295 h 5233163"/>
              <a:gd name="connsiteX21" fmla="*/ 7137400 w 8115300"/>
              <a:gd name="connsiteY21" fmla="*/ 4699695 h 5233163"/>
              <a:gd name="connsiteX22" fmla="*/ 7188200 w 8115300"/>
              <a:gd name="connsiteY22" fmla="*/ 4737795 h 5233163"/>
              <a:gd name="connsiteX23" fmla="*/ 7226300 w 8115300"/>
              <a:gd name="connsiteY23" fmla="*/ 4750495 h 5233163"/>
              <a:gd name="connsiteX24" fmla="*/ 7302500 w 8115300"/>
              <a:gd name="connsiteY24" fmla="*/ 4801295 h 5233163"/>
              <a:gd name="connsiteX25" fmla="*/ 7340600 w 8115300"/>
              <a:gd name="connsiteY25" fmla="*/ 4826695 h 5233163"/>
              <a:gd name="connsiteX26" fmla="*/ 7391400 w 8115300"/>
              <a:gd name="connsiteY26" fmla="*/ 4864795 h 5233163"/>
              <a:gd name="connsiteX27" fmla="*/ 7518400 w 8115300"/>
              <a:gd name="connsiteY27" fmla="*/ 4928295 h 5233163"/>
              <a:gd name="connsiteX28" fmla="*/ 7556500 w 8115300"/>
              <a:gd name="connsiteY28" fmla="*/ 4966395 h 5233163"/>
              <a:gd name="connsiteX29" fmla="*/ 7683500 w 8115300"/>
              <a:gd name="connsiteY29" fmla="*/ 5042595 h 5233163"/>
              <a:gd name="connsiteX30" fmla="*/ 7721600 w 8115300"/>
              <a:gd name="connsiteY30" fmla="*/ 5080695 h 5233163"/>
              <a:gd name="connsiteX31" fmla="*/ 7759700 w 8115300"/>
              <a:gd name="connsiteY31" fmla="*/ 5093395 h 5233163"/>
              <a:gd name="connsiteX32" fmla="*/ 7899400 w 8115300"/>
              <a:gd name="connsiteY32" fmla="*/ 5156895 h 5233163"/>
              <a:gd name="connsiteX33" fmla="*/ 8013700 w 8115300"/>
              <a:gd name="connsiteY33" fmla="*/ 5207695 h 5233163"/>
              <a:gd name="connsiteX34" fmla="*/ 8115300 w 8115300"/>
              <a:gd name="connsiteY34" fmla="*/ 5233095 h 5233163"/>
              <a:gd name="connsiteX0" fmla="*/ 0 w 8115300"/>
              <a:gd name="connsiteY0" fmla="*/ 226934 h 5243502"/>
              <a:gd name="connsiteX1" fmla="*/ 977900 w 8115300"/>
              <a:gd name="connsiteY1" fmla="*/ 265034 h 5243502"/>
              <a:gd name="connsiteX2" fmla="*/ 5816600 w 8115300"/>
              <a:gd name="connsiteY2" fmla="*/ 3706734 h 5243502"/>
              <a:gd name="connsiteX3" fmla="*/ 5854700 w 8115300"/>
              <a:gd name="connsiteY3" fmla="*/ 3732134 h 5243502"/>
              <a:gd name="connsiteX4" fmla="*/ 5892800 w 8115300"/>
              <a:gd name="connsiteY4" fmla="*/ 3770234 h 5243502"/>
              <a:gd name="connsiteX5" fmla="*/ 5943600 w 8115300"/>
              <a:gd name="connsiteY5" fmla="*/ 3795634 h 5243502"/>
              <a:gd name="connsiteX6" fmla="*/ 6019800 w 8115300"/>
              <a:gd name="connsiteY6" fmla="*/ 3846434 h 5243502"/>
              <a:gd name="connsiteX7" fmla="*/ 6108700 w 8115300"/>
              <a:gd name="connsiteY7" fmla="*/ 3922634 h 5243502"/>
              <a:gd name="connsiteX8" fmla="*/ 6197600 w 8115300"/>
              <a:gd name="connsiteY8" fmla="*/ 4011534 h 5243502"/>
              <a:gd name="connsiteX9" fmla="*/ 6261100 w 8115300"/>
              <a:gd name="connsiteY9" fmla="*/ 4075034 h 5243502"/>
              <a:gd name="connsiteX10" fmla="*/ 6299200 w 8115300"/>
              <a:gd name="connsiteY10" fmla="*/ 4100434 h 5243502"/>
              <a:gd name="connsiteX11" fmla="*/ 6375400 w 8115300"/>
              <a:gd name="connsiteY11" fmla="*/ 4176634 h 5243502"/>
              <a:gd name="connsiteX12" fmla="*/ 6464300 w 8115300"/>
              <a:gd name="connsiteY12" fmla="*/ 4214734 h 5243502"/>
              <a:gd name="connsiteX13" fmla="*/ 6540500 w 8115300"/>
              <a:gd name="connsiteY13" fmla="*/ 4290934 h 5243502"/>
              <a:gd name="connsiteX14" fmla="*/ 6642100 w 8115300"/>
              <a:gd name="connsiteY14" fmla="*/ 4354434 h 5243502"/>
              <a:gd name="connsiteX15" fmla="*/ 6680200 w 8115300"/>
              <a:gd name="connsiteY15" fmla="*/ 4392534 h 5243502"/>
              <a:gd name="connsiteX16" fmla="*/ 6807200 w 8115300"/>
              <a:gd name="connsiteY16" fmla="*/ 4481434 h 5243502"/>
              <a:gd name="connsiteX17" fmla="*/ 6870700 w 8115300"/>
              <a:gd name="connsiteY17" fmla="*/ 4557634 h 5243502"/>
              <a:gd name="connsiteX18" fmla="*/ 6985000 w 8115300"/>
              <a:gd name="connsiteY18" fmla="*/ 4621134 h 5243502"/>
              <a:gd name="connsiteX19" fmla="*/ 7086600 w 8115300"/>
              <a:gd name="connsiteY19" fmla="*/ 4684634 h 5243502"/>
              <a:gd name="connsiteX20" fmla="*/ 7137400 w 8115300"/>
              <a:gd name="connsiteY20" fmla="*/ 4710034 h 5243502"/>
              <a:gd name="connsiteX21" fmla="*/ 7188200 w 8115300"/>
              <a:gd name="connsiteY21" fmla="*/ 4748134 h 5243502"/>
              <a:gd name="connsiteX22" fmla="*/ 7226300 w 8115300"/>
              <a:gd name="connsiteY22" fmla="*/ 4760834 h 5243502"/>
              <a:gd name="connsiteX23" fmla="*/ 7302500 w 8115300"/>
              <a:gd name="connsiteY23" fmla="*/ 4811634 h 5243502"/>
              <a:gd name="connsiteX24" fmla="*/ 7340600 w 8115300"/>
              <a:gd name="connsiteY24" fmla="*/ 4837034 h 5243502"/>
              <a:gd name="connsiteX25" fmla="*/ 7391400 w 8115300"/>
              <a:gd name="connsiteY25" fmla="*/ 4875134 h 5243502"/>
              <a:gd name="connsiteX26" fmla="*/ 7518400 w 8115300"/>
              <a:gd name="connsiteY26" fmla="*/ 4938634 h 5243502"/>
              <a:gd name="connsiteX27" fmla="*/ 7556500 w 8115300"/>
              <a:gd name="connsiteY27" fmla="*/ 4976734 h 5243502"/>
              <a:gd name="connsiteX28" fmla="*/ 7683500 w 8115300"/>
              <a:gd name="connsiteY28" fmla="*/ 5052934 h 5243502"/>
              <a:gd name="connsiteX29" fmla="*/ 7721600 w 8115300"/>
              <a:gd name="connsiteY29" fmla="*/ 5091034 h 5243502"/>
              <a:gd name="connsiteX30" fmla="*/ 7759700 w 8115300"/>
              <a:gd name="connsiteY30" fmla="*/ 5103734 h 5243502"/>
              <a:gd name="connsiteX31" fmla="*/ 7899400 w 8115300"/>
              <a:gd name="connsiteY31" fmla="*/ 5167234 h 5243502"/>
              <a:gd name="connsiteX32" fmla="*/ 8013700 w 8115300"/>
              <a:gd name="connsiteY32" fmla="*/ 5218034 h 5243502"/>
              <a:gd name="connsiteX33" fmla="*/ 8115300 w 8115300"/>
              <a:gd name="connsiteY33" fmla="*/ 5243434 h 5243502"/>
              <a:gd name="connsiteX0" fmla="*/ 0 w 8115300"/>
              <a:gd name="connsiteY0" fmla="*/ 226934 h 5243502"/>
              <a:gd name="connsiteX1" fmla="*/ 977900 w 8115300"/>
              <a:gd name="connsiteY1" fmla="*/ 265034 h 5243502"/>
              <a:gd name="connsiteX2" fmla="*/ 5816600 w 8115300"/>
              <a:gd name="connsiteY2" fmla="*/ 3706734 h 5243502"/>
              <a:gd name="connsiteX3" fmla="*/ 5854700 w 8115300"/>
              <a:gd name="connsiteY3" fmla="*/ 3732134 h 5243502"/>
              <a:gd name="connsiteX4" fmla="*/ 5892800 w 8115300"/>
              <a:gd name="connsiteY4" fmla="*/ 3770234 h 5243502"/>
              <a:gd name="connsiteX5" fmla="*/ 6019800 w 8115300"/>
              <a:gd name="connsiteY5" fmla="*/ 3846434 h 5243502"/>
              <a:gd name="connsiteX6" fmla="*/ 6108700 w 8115300"/>
              <a:gd name="connsiteY6" fmla="*/ 3922634 h 5243502"/>
              <a:gd name="connsiteX7" fmla="*/ 6197600 w 8115300"/>
              <a:gd name="connsiteY7" fmla="*/ 4011534 h 5243502"/>
              <a:gd name="connsiteX8" fmla="*/ 6261100 w 8115300"/>
              <a:gd name="connsiteY8" fmla="*/ 4075034 h 5243502"/>
              <a:gd name="connsiteX9" fmla="*/ 6299200 w 8115300"/>
              <a:gd name="connsiteY9" fmla="*/ 4100434 h 5243502"/>
              <a:gd name="connsiteX10" fmla="*/ 6375400 w 8115300"/>
              <a:gd name="connsiteY10" fmla="*/ 4176634 h 5243502"/>
              <a:gd name="connsiteX11" fmla="*/ 6464300 w 8115300"/>
              <a:gd name="connsiteY11" fmla="*/ 4214734 h 5243502"/>
              <a:gd name="connsiteX12" fmla="*/ 6540500 w 8115300"/>
              <a:gd name="connsiteY12" fmla="*/ 4290934 h 5243502"/>
              <a:gd name="connsiteX13" fmla="*/ 6642100 w 8115300"/>
              <a:gd name="connsiteY13" fmla="*/ 4354434 h 5243502"/>
              <a:gd name="connsiteX14" fmla="*/ 6680200 w 8115300"/>
              <a:gd name="connsiteY14" fmla="*/ 4392534 h 5243502"/>
              <a:gd name="connsiteX15" fmla="*/ 6807200 w 8115300"/>
              <a:gd name="connsiteY15" fmla="*/ 4481434 h 5243502"/>
              <a:gd name="connsiteX16" fmla="*/ 6870700 w 8115300"/>
              <a:gd name="connsiteY16" fmla="*/ 4557634 h 5243502"/>
              <a:gd name="connsiteX17" fmla="*/ 6985000 w 8115300"/>
              <a:gd name="connsiteY17" fmla="*/ 4621134 h 5243502"/>
              <a:gd name="connsiteX18" fmla="*/ 7086600 w 8115300"/>
              <a:gd name="connsiteY18" fmla="*/ 4684634 h 5243502"/>
              <a:gd name="connsiteX19" fmla="*/ 7137400 w 8115300"/>
              <a:gd name="connsiteY19" fmla="*/ 4710034 h 5243502"/>
              <a:gd name="connsiteX20" fmla="*/ 7188200 w 8115300"/>
              <a:gd name="connsiteY20" fmla="*/ 4748134 h 5243502"/>
              <a:gd name="connsiteX21" fmla="*/ 7226300 w 8115300"/>
              <a:gd name="connsiteY21" fmla="*/ 4760834 h 5243502"/>
              <a:gd name="connsiteX22" fmla="*/ 7302500 w 8115300"/>
              <a:gd name="connsiteY22" fmla="*/ 4811634 h 5243502"/>
              <a:gd name="connsiteX23" fmla="*/ 7340600 w 8115300"/>
              <a:gd name="connsiteY23" fmla="*/ 4837034 h 5243502"/>
              <a:gd name="connsiteX24" fmla="*/ 7391400 w 8115300"/>
              <a:gd name="connsiteY24" fmla="*/ 4875134 h 5243502"/>
              <a:gd name="connsiteX25" fmla="*/ 7518400 w 8115300"/>
              <a:gd name="connsiteY25" fmla="*/ 4938634 h 5243502"/>
              <a:gd name="connsiteX26" fmla="*/ 7556500 w 8115300"/>
              <a:gd name="connsiteY26" fmla="*/ 4976734 h 5243502"/>
              <a:gd name="connsiteX27" fmla="*/ 7683500 w 8115300"/>
              <a:gd name="connsiteY27" fmla="*/ 5052934 h 5243502"/>
              <a:gd name="connsiteX28" fmla="*/ 7721600 w 8115300"/>
              <a:gd name="connsiteY28" fmla="*/ 5091034 h 5243502"/>
              <a:gd name="connsiteX29" fmla="*/ 7759700 w 8115300"/>
              <a:gd name="connsiteY29" fmla="*/ 5103734 h 5243502"/>
              <a:gd name="connsiteX30" fmla="*/ 7899400 w 8115300"/>
              <a:gd name="connsiteY30" fmla="*/ 5167234 h 5243502"/>
              <a:gd name="connsiteX31" fmla="*/ 8013700 w 8115300"/>
              <a:gd name="connsiteY31" fmla="*/ 5218034 h 5243502"/>
              <a:gd name="connsiteX32" fmla="*/ 8115300 w 8115300"/>
              <a:gd name="connsiteY32" fmla="*/ 5243434 h 5243502"/>
              <a:gd name="connsiteX0" fmla="*/ 0 w 8115300"/>
              <a:gd name="connsiteY0" fmla="*/ 226934 h 5243502"/>
              <a:gd name="connsiteX1" fmla="*/ 977900 w 8115300"/>
              <a:gd name="connsiteY1" fmla="*/ 265034 h 5243502"/>
              <a:gd name="connsiteX2" fmla="*/ 5816600 w 8115300"/>
              <a:gd name="connsiteY2" fmla="*/ 3706734 h 5243502"/>
              <a:gd name="connsiteX3" fmla="*/ 5854700 w 8115300"/>
              <a:gd name="connsiteY3" fmla="*/ 3732134 h 5243502"/>
              <a:gd name="connsiteX4" fmla="*/ 6019800 w 8115300"/>
              <a:gd name="connsiteY4" fmla="*/ 3846434 h 5243502"/>
              <a:gd name="connsiteX5" fmla="*/ 6108700 w 8115300"/>
              <a:gd name="connsiteY5" fmla="*/ 3922634 h 5243502"/>
              <a:gd name="connsiteX6" fmla="*/ 6197600 w 8115300"/>
              <a:gd name="connsiteY6" fmla="*/ 4011534 h 5243502"/>
              <a:gd name="connsiteX7" fmla="*/ 6261100 w 8115300"/>
              <a:gd name="connsiteY7" fmla="*/ 4075034 h 5243502"/>
              <a:gd name="connsiteX8" fmla="*/ 6299200 w 8115300"/>
              <a:gd name="connsiteY8" fmla="*/ 4100434 h 5243502"/>
              <a:gd name="connsiteX9" fmla="*/ 6375400 w 8115300"/>
              <a:gd name="connsiteY9" fmla="*/ 4176634 h 5243502"/>
              <a:gd name="connsiteX10" fmla="*/ 6464300 w 8115300"/>
              <a:gd name="connsiteY10" fmla="*/ 4214734 h 5243502"/>
              <a:gd name="connsiteX11" fmla="*/ 6540500 w 8115300"/>
              <a:gd name="connsiteY11" fmla="*/ 4290934 h 5243502"/>
              <a:gd name="connsiteX12" fmla="*/ 6642100 w 8115300"/>
              <a:gd name="connsiteY12" fmla="*/ 4354434 h 5243502"/>
              <a:gd name="connsiteX13" fmla="*/ 6680200 w 8115300"/>
              <a:gd name="connsiteY13" fmla="*/ 4392534 h 5243502"/>
              <a:gd name="connsiteX14" fmla="*/ 6807200 w 8115300"/>
              <a:gd name="connsiteY14" fmla="*/ 4481434 h 5243502"/>
              <a:gd name="connsiteX15" fmla="*/ 6870700 w 8115300"/>
              <a:gd name="connsiteY15" fmla="*/ 4557634 h 5243502"/>
              <a:gd name="connsiteX16" fmla="*/ 6985000 w 8115300"/>
              <a:gd name="connsiteY16" fmla="*/ 4621134 h 5243502"/>
              <a:gd name="connsiteX17" fmla="*/ 7086600 w 8115300"/>
              <a:gd name="connsiteY17" fmla="*/ 4684634 h 5243502"/>
              <a:gd name="connsiteX18" fmla="*/ 7137400 w 8115300"/>
              <a:gd name="connsiteY18" fmla="*/ 4710034 h 5243502"/>
              <a:gd name="connsiteX19" fmla="*/ 7188200 w 8115300"/>
              <a:gd name="connsiteY19" fmla="*/ 4748134 h 5243502"/>
              <a:gd name="connsiteX20" fmla="*/ 7226300 w 8115300"/>
              <a:gd name="connsiteY20" fmla="*/ 4760834 h 5243502"/>
              <a:gd name="connsiteX21" fmla="*/ 7302500 w 8115300"/>
              <a:gd name="connsiteY21" fmla="*/ 4811634 h 5243502"/>
              <a:gd name="connsiteX22" fmla="*/ 7340600 w 8115300"/>
              <a:gd name="connsiteY22" fmla="*/ 4837034 h 5243502"/>
              <a:gd name="connsiteX23" fmla="*/ 7391400 w 8115300"/>
              <a:gd name="connsiteY23" fmla="*/ 4875134 h 5243502"/>
              <a:gd name="connsiteX24" fmla="*/ 7518400 w 8115300"/>
              <a:gd name="connsiteY24" fmla="*/ 4938634 h 5243502"/>
              <a:gd name="connsiteX25" fmla="*/ 7556500 w 8115300"/>
              <a:gd name="connsiteY25" fmla="*/ 4976734 h 5243502"/>
              <a:gd name="connsiteX26" fmla="*/ 7683500 w 8115300"/>
              <a:gd name="connsiteY26" fmla="*/ 5052934 h 5243502"/>
              <a:gd name="connsiteX27" fmla="*/ 7721600 w 8115300"/>
              <a:gd name="connsiteY27" fmla="*/ 5091034 h 5243502"/>
              <a:gd name="connsiteX28" fmla="*/ 7759700 w 8115300"/>
              <a:gd name="connsiteY28" fmla="*/ 5103734 h 5243502"/>
              <a:gd name="connsiteX29" fmla="*/ 7899400 w 8115300"/>
              <a:gd name="connsiteY29" fmla="*/ 5167234 h 5243502"/>
              <a:gd name="connsiteX30" fmla="*/ 8013700 w 8115300"/>
              <a:gd name="connsiteY30" fmla="*/ 5218034 h 5243502"/>
              <a:gd name="connsiteX31" fmla="*/ 8115300 w 8115300"/>
              <a:gd name="connsiteY31" fmla="*/ 5243434 h 5243502"/>
              <a:gd name="connsiteX0" fmla="*/ 0 w 8115300"/>
              <a:gd name="connsiteY0" fmla="*/ 226934 h 5243502"/>
              <a:gd name="connsiteX1" fmla="*/ 977900 w 8115300"/>
              <a:gd name="connsiteY1" fmla="*/ 265034 h 5243502"/>
              <a:gd name="connsiteX2" fmla="*/ 5816600 w 8115300"/>
              <a:gd name="connsiteY2" fmla="*/ 3706734 h 5243502"/>
              <a:gd name="connsiteX3" fmla="*/ 6019800 w 8115300"/>
              <a:gd name="connsiteY3" fmla="*/ 3846434 h 5243502"/>
              <a:gd name="connsiteX4" fmla="*/ 6108700 w 8115300"/>
              <a:gd name="connsiteY4" fmla="*/ 3922634 h 5243502"/>
              <a:gd name="connsiteX5" fmla="*/ 6197600 w 8115300"/>
              <a:gd name="connsiteY5" fmla="*/ 4011534 h 5243502"/>
              <a:gd name="connsiteX6" fmla="*/ 6261100 w 8115300"/>
              <a:gd name="connsiteY6" fmla="*/ 4075034 h 5243502"/>
              <a:gd name="connsiteX7" fmla="*/ 6299200 w 8115300"/>
              <a:gd name="connsiteY7" fmla="*/ 4100434 h 5243502"/>
              <a:gd name="connsiteX8" fmla="*/ 6375400 w 8115300"/>
              <a:gd name="connsiteY8" fmla="*/ 4176634 h 5243502"/>
              <a:gd name="connsiteX9" fmla="*/ 6464300 w 8115300"/>
              <a:gd name="connsiteY9" fmla="*/ 4214734 h 5243502"/>
              <a:gd name="connsiteX10" fmla="*/ 6540500 w 8115300"/>
              <a:gd name="connsiteY10" fmla="*/ 4290934 h 5243502"/>
              <a:gd name="connsiteX11" fmla="*/ 6642100 w 8115300"/>
              <a:gd name="connsiteY11" fmla="*/ 4354434 h 5243502"/>
              <a:gd name="connsiteX12" fmla="*/ 6680200 w 8115300"/>
              <a:gd name="connsiteY12" fmla="*/ 4392534 h 5243502"/>
              <a:gd name="connsiteX13" fmla="*/ 6807200 w 8115300"/>
              <a:gd name="connsiteY13" fmla="*/ 4481434 h 5243502"/>
              <a:gd name="connsiteX14" fmla="*/ 6870700 w 8115300"/>
              <a:gd name="connsiteY14" fmla="*/ 4557634 h 5243502"/>
              <a:gd name="connsiteX15" fmla="*/ 6985000 w 8115300"/>
              <a:gd name="connsiteY15" fmla="*/ 4621134 h 5243502"/>
              <a:gd name="connsiteX16" fmla="*/ 7086600 w 8115300"/>
              <a:gd name="connsiteY16" fmla="*/ 4684634 h 5243502"/>
              <a:gd name="connsiteX17" fmla="*/ 7137400 w 8115300"/>
              <a:gd name="connsiteY17" fmla="*/ 4710034 h 5243502"/>
              <a:gd name="connsiteX18" fmla="*/ 7188200 w 8115300"/>
              <a:gd name="connsiteY18" fmla="*/ 4748134 h 5243502"/>
              <a:gd name="connsiteX19" fmla="*/ 7226300 w 8115300"/>
              <a:gd name="connsiteY19" fmla="*/ 4760834 h 5243502"/>
              <a:gd name="connsiteX20" fmla="*/ 7302500 w 8115300"/>
              <a:gd name="connsiteY20" fmla="*/ 4811634 h 5243502"/>
              <a:gd name="connsiteX21" fmla="*/ 7340600 w 8115300"/>
              <a:gd name="connsiteY21" fmla="*/ 4837034 h 5243502"/>
              <a:gd name="connsiteX22" fmla="*/ 7391400 w 8115300"/>
              <a:gd name="connsiteY22" fmla="*/ 4875134 h 5243502"/>
              <a:gd name="connsiteX23" fmla="*/ 7518400 w 8115300"/>
              <a:gd name="connsiteY23" fmla="*/ 4938634 h 5243502"/>
              <a:gd name="connsiteX24" fmla="*/ 7556500 w 8115300"/>
              <a:gd name="connsiteY24" fmla="*/ 4976734 h 5243502"/>
              <a:gd name="connsiteX25" fmla="*/ 7683500 w 8115300"/>
              <a:gd name="connsiteY25" fmla="*/ 5052934 h 5243502"/>
              <a:gd name="connsiteX26" fmla="*/ 7721600 w 8115300"/>
              <a:gd name="connsiteY26" fmla="*/ 5091034 h 5243502"/>
              <a:gd name="connsiteX27" fmla="*/ 7759700 w 8115300"/>
              <a:gd name="connsiteY27" fmla="*/ 5103734 h 5243502"/>
              <a:gd name="connsiteX28" fmla="*/ 7899400 w 8115300"/>
              <a:gd name="connsiteY28" fmla="*/ 5167234 h 5243502"/>
              <a:gd name="connsiteX29" fmla="*/ 8013700 w 8115300"/>
              <a:gd name="connsiteY29" fmla="*/ 5218034 h 5243502"/>
              <a:gd name="connsiteX30" fmla="*/ 8115300 w 8115300"/>
              <a:gd name="connsiteY30" fmla="*/ 5243434 h 5243502"/>
              <a:gd name="connsiteX0" fmla="*/ 0 w 8115300"/>
              <a:gd name="connsiteY0" fmla="*/ 237273 h 5253841"/>
              <a:gd name="connsiteX1" fmla="*/ 977900 w 8115300"/>
              <a:gd name="connsiteY1" fmla="*/ 275373 h 5253841"/>
              <a:gd name="connsiteX2" fmla="*/ 6019800 w 8115300"/>
              <a:gd name="connsiteY2" fmla="*/ 3856773 h 5253841"/>
              <a:gd name="connsiteX3" fmla="*/ 6108700 w 8115300"/>
              <a:gd name="connsiteY3" fmla="*/ 3932973 h 5253841"/>
              <a:gd name="connsiteX4" fmla="*/ 6197600 w 8115300"/>
              <a:gd name="connsiteY4" fmla="*/ 4021873 h 5253841"/>
              <a:gd name="connsiteX5" fmla="*/ 6261100 w 8115300"/>
              <a:gd name="connsiteY5" fmla="*/ 4085373 h 5253841"/>
              <a:gd name="connsiteX6" fmla="*/ 6299200 w 8115300"/>
              <a:gd name="connsiteY6" fmla="*/ 4110773 h 5253841"/>
              <a:gd name="connsiteX7" fmla="*/ 6375400 w 8115300"/>
              <a:gd name="connsiteY7" fmla="*/ 4186973 h 5253841"/>
              <a:gd name="connsiteX8" fmla="*/ 6464300 w 8115300"/>
              <a:gd name="connsiteY8" fmla="*/ 4225073 h 5253841"/>
              <a:gd name="connsiteX9" fmla="*/ 6540500 w 8115300"/>
              <a:gd name="connsiteY9" fmla="*/ 4301273 h 5253841"/>
              <a:gd name="connsiteX10" fmla="*/ 6642100 w 8115300"/>
              <a:gd name="connsiteY10" fmla="*/ 4364773 h 5253841"/>
              <a:gd name="connsiteX11" fmla="*/ 6680200 w 8115300"/>
              <a:gd name="connsiteY11" fmla="*/ 4402873 h 5253841"/>
              <a:gd name="connsiteX12" fmla="*/ 6807200 w 8115300"/>
              <a:gd name="connsiteY12" fmla="*/ 4491773 h 5253841"/>
              <a:gd name="connsiteX13" fmla="*/ 6870700 w 8115300"/>
              <a:gd name="connsiteY13" fmla="*/ 4567973 h 5253841"/>
              <a:gd name="connsiteX14" fmla="*/ 6985000 w 8115300"/>
              <a:gd name="connsiteY14" fmla="*/ 4631473 h 5253841"/>
              <a:gd name="connsiteX15" fmla="*/ 7086600 w 8115300"/>
              <a:gd name="connsiteY15" fmla="*/ 4694973 h 5253841"/>
              <a:gd name="connsiteX16" fmla="*/ 7137400 w 8115300"/>
              <a:gd name="connsiteY16" fmla="*/ 4720373 h 5253841"/>
              <a:gd name="connsiteX17" fmla="*/ 7188200 w 8115300"/>
              <a:gd name="connsiteY17" fmla="*/ 4758473 h 5253841"/>
              <a:gd name="connsiteX18" fmla="*/ 7226300 w 8115300"/>
              <a:gd name="connsiteY18" fmla="*/ 4771173 h 5253841"/>
              <a:gd name="connsiteX19" fmla="*/ 7302500 w 8115300"/>
              <a:gd name="connsiteY19" fmla="*/ 4821973 h 5253841"/>
              <a:gd name="connsiteX20" fmla="*/ 7340600 w 8115300"/>
              <a:gd name="connsiteY20" fmla="*/ 4847373 h 5253841"/>
              <a:gd name="connsiteX21" fmla="*/ 7391400 w 8115300"/>
              <a:gd name="connsiteY21" fmla="*/ 4885473 h 5253841"/>
              <a:gd name="connsiteX22" fmla="*/ 7518400 w 8115300"/>
              <a:gd name="connsiteY22" fmla="*/ 4948973 h 5253841"/>
              <a:gd name="connsiteX23" fmla="*/ 7556500 w 8115300"/>
              <a:gd name="connsiteY23" fmla="*/ 4987073 h 5253841"/>
              <a:gd name="connsiteX24" fmla="*/ 7683500 w 8115300"/>
              <a:gd name="connsiteY24" fmla="*/ 5063273 h 5253841"/>
              <a:gd name="connsiteX25" fmla="*/ 7721600 w 8115300"/>
              <a:gd name="connsiteY25" fmla="*/ 5101373 h 5253841"/>
              <a:gd name="connsiteX26" fmla="*/ 7759700 w 8115300"/>
              <a:gd name="connsiteY26" fmla="*/ 5114073 h 5253841"/>
              <a:gd name="connsiteX27" fmla="*/ 7899400 w 8115300"/>
              <a:gd name="connsiteY27" fmla="*/ 5177573 h 5253841"/>
              <a:gd name="connsiteX28" fmla="*/ 8013700 w 8115300"/>
              <a:gd name="connsiteY28" fmla="*/ 5228373 h 5253841"/>
              <a:gd name="connsiteX29" fmla="*/ 8115300 w 8115300"/>
              <a:gd name="connsiteY29" fmla="*/ 5253773 h 5253841"/>
              <a:gd name="connsiteX0" fmla="*/ 0 w 8115300"/>
              <a:gd name="connsiteY0" fmla="*/ 237273 h 5253841"/>
              <a:gd name="connsiteX1" fmla="*/ 977900 w 8115300"/>
              <a:gd name="connsiteY1" fmla="*/ 275373 h 5253841"/>
              <a:gd name="connsiteX2" fmla="*/ 6019800 w 8115300"/>
              <a:gd name="connsiteY2" fmla="*/ 3856773 h 5253841"/>
              <a:gd name="connsiteX3" fmla="*/ 6197600 w 8115300"/>
              <a:gd name="connsiteY3" fmla="*/ 4021873 h 5253841"/>
              <a:gd name="connsiteX4" fmla="*/ 6261100 w 8115300"/>
              <a:gd name="connsiteY4" fmla="*/ 4085373 h 5253841"/>
              <a:gd name="connsiteX5" fmla="*/ 6299200 w 8115300"/>
              <a:gd name="connsiteY5" fmla="*/ 4110773 h 5253841"/>
              <a:gd name="connsiteX6" fmla="*/ 6375400 w 8115300"/>
              <a:gd name="connsiteY6" fmla="*/ 4186973 h 5253841"/>
              <a:gd name="connsiteX7" fmla="*/ 6464300 w 8115300"/>
              <a:gd name="connsiteY7" fmla="*/ 4225073 h 5253841"/>
              <a:gd name="connsiteX8" fmla="*/ 6540500 w 8115300"/>
              <a:gd name="connsiteY8" fmla="*/ 4301273 h 5253841"/>
              <a:gd name="connsiteX9" fmla="*/ 6642100 w 8115300"/>
              <a:gd name="connsiteY9" fmla="*/ 4364773 h 5253841"/>
              <a:gd name="connsiteX10" fmla="*/ 6680200 w 8115300"/>
              <a:gd name="connsiteY10" fmla="*/ 4402873 h 5253841"/>
              <a:gd name="connsiteX11" fmla="*/ 6807200 w 8115300"/>
              <a:gd name="connsiteY11" fmla="*/ 4491773 h 5253841"/>
              <a:gd name="connsiteX12" fmla="*/ 6870700 w 8115300"/>
              <a:gd name="connsiteY12" fmla="*/ 4567973 h 5253841"/>
              <a:gd name="connsiteX13" fmla="*/ 6985000 w 8115300"/>
              <a:gd name="connsiteY13" fmla="*/ 4631473 h 5253841"/>
              <a:gd name="connsiteX14" fmla="*/ 7086600 w 8115300"/>
              <a:gd name="connsiteY14" fmla="*/ 4694973 h 5253841"/>
              <a:gd name="connsiteX15" fmla="*/ 7137400 w 8115300"/>
              <a:gd name="connsiteY15" fmla="*/ 4720373 h 5253841"/>
              <a:gd name="connsiteX16" fmla="*/ 7188200 w 8115300"/>
              <a:gd name="connsiteY16" fmla="*/ 4758473 h 5253841"/>
              <a:gd name="connsiteX17" fmla="*/ 7226300 w 8115300"/>
              <a:gd name="connsiteY17" fmla="*/ 4771173 h 5253841"/>
              <a:gd name="connsiteX18" fmla="*/ 7302500 w 8115300"/>
              <a:gd name="connsiteY18" fmla="*/ 4821973 h 5253841"/>
              <a:gd name="connsiteX19" fmla="*/ 7340600 w 8115300"/>
              <a:gd name="connsiteY19" fmla="*/ 4847373 h 5253841"/>
              <a:gd name="connsiteX20" fmla="*/ 7391400 w 8115300"/>
              <a:gd name="connsiteY20" fmla="*/ 4885473 h 5253841"/>
              <a:gd name="connsiteX21" fmla="*/ 7518400 w 8115300"/>
              <a:gd name="connsiteY21" fmla="*/ 4948973 h 5253841"/>
              <a:gd name="connsiteX22" fmla="*/ 7556500 w 8115300"/>
              <a:gd name="connsiteY22" fmla="*/ 4987073 h 5253841"/>
              <a:gd name="connsiteX23" fmla="*/ 7683500 w 8115300"/>
              <a:gd name="connsiteY23" fmla="*/ 5063273 h 5253841"/>
              <a:gd name="connsiteX24" fmla="*/ 7721600 w 8115300"/>
              <a:gd name="connsiteY24" fmla="*/ 5101373 h 5253841"/>
              <a:gd name="connsiteX25" fmla="*/ 7759700 w 8115300"/>
              <a:gd name="connsiteY25" fmla="*/ 5114073 h 5253841"/>
              <a:gd name="connsiteX26" fmla="*/ 7899400 w 8115300"/>
              <a:gd name="connsiteY26" fmla="*/ 5177573 h 5253841"/>
              <a:gd name="connsiteX27" fmla="*/ 8013700 w 8115300"/>
              <a:gd name="connsiteY27" fmla="*/ 5228373 h 5253841"/>
              <a:gd name="connsiteX28" fmla="*/ 8115300 w 8115300"/>
              <a:gd name="connsiteY28" fmla="*/ 5253773 h 5253841"/>
              <a:gd name="connsiteX0" fmla="*/ 0 w 8115300"/>
              <a:gd name="connsiteY0" fmla="*/ 249494 h 5266062"/>
              <a:gd name="connsiteX1" fmla="*/ 977900 w 8115300"/>
              <a:gd name="connsiteY1" fmla="*/ 287594 h 5266062"/>
              <a:gd name="connsiteX2" fmla="*/ 6197600 w 8115300"/>
              <a:gd name="connsiteY2" fmla="*/ 4034094 h 5266062"/>
              <a:gd name="connsiteX3" fmla="*/ 6261100 w 8115300"/>
              <a:gd name="connsiteY3" fmla="*/ 4097594 h 5266062"/>
              <a:gd name="connsiteX4" fmla="*/ 6299200 w 8115300"/>
              <a:gd name="connsiteY4" fmla="*/ 4122994 h 5266062"/>
              <a:gd name="connsiteX5" fmla="*/ 6375400 w 8115300"/>
              <a:gd name="connsiteY5" fmla="*/ 4199194 h 5266062"/>
              <a:gd name="connsiteX6" fmla="*/ 6464300 w 8115300"/>
              <a:gd name="connsiteY6" fmla="*/ 4237294 h 5266062"/>
              <a:gd name="connsiteX7" fmla="*/ 6540500 w 8115300"/>
              <a:gd name="connsiteY7" fmla="*/ 4313494 h 5266062"/>
              <a:gd name="connsiteX8" fmla="*/ 6642100 w 8115300"/>
              <a:gd name="connsiteY8" fmla="*/ 4376994 h 5266062"/>
              <a:gd name="connsiteX9" fmla="*/ 6680200 w 8115300"/>
              <a:gd name="connsiteY9" fmla="*/ 4415094 h 5266062"/>
              <a:gd name="connsiteX10" fmla="*/ 6807200 w 8115300"/>
              <a:gd name="connsiteY10" fmla="*/ 4503994 h 5266062"/>
              <a:gd name="connsiteX11" fmla="*/ 6870700 w 8115300"/>
              <a:gd name="connsiteY11" fmla="*/ 4580194 h 5266062"/>
              <a:gd name="connsiteX12" fmla="*/ 6985000 w 8115300"/>
              <a:gd name="connsiteY12" fmla="*/ 4643694 h 5266062"/>
              <a:gd name="connsiteX13" fmla="*/ 7086600 w 8115300"/>
              <a:gd name="connsiteY13" fmla="*/ 4707194 h 5266062"/>
              <a:gd name="connsiteX14" fmla="*/ 7137400 w 8115300"/>
              <a:gd name="connsiteY14" fmla="*/ 4732594 h 5266062"/>
              <a:gd name="connsiteX15" fmla="*/ 7188200 w 8115300"/>
              <a:gd name="connsiteY15" fmla="*/ 4770694 h 5266062"/>
              <a:gd name="connsiteX16" fmla="*/ 7226300 w 8115300"/>
              <a:gd name="connsiteY16" fmla="*/ 4783394 h 5266062"/>
              <a:gd name="connsiteX17" fmla="*/ 7302500 w 8115300"/>
              <a:gd name="connsiteY17" fmla="*/ 4834194 h 5266062"/>
              <a:gd name="connsiteX18" fmla="*/ 7340600 w 8115300"/>
              <a:gd name="connsiteY18" fmla="*/ 4859594 h 5266062"/>
              <a:gd name="connsiteX19" fmla="*/ 7391400 w 8115300"/>
              <a:gd name="connsiteY19" fmla="*/ 4897694 h 5266062"/>
              <a:gd name="connsiteX20" fmla="*/ 7518400 w 8115300"/>
              <a:gd name="connsiteY20" fmla="*/ 4961194 h 5266062"/>
              <a:gd name="connsiteX21" fmla="*/ 7556500 w 8115300"/>
              <a:gd name="connsiteY21" fmla="*/ 4999294 h 5266062"/>
              <a:gd name="connsiteX22" fmla="*/ 7683500 w 8115300"/>
              <a:gd name="connsiteY22" fmla="*/ 5075494 h 5266062"/>
              <a:gd name="connsiteX23" fmla="*/ 7721600 w 8115300"/>
              <a:gd name="connsiteY23" fmla="*/ 5113594 h 5266062"/>
              <a:gd name="connsiteX24" fmla="*/ 7759700 w 8115300"/>
              <a:gd name="connsiteY24" fmla="*/ 5126294 h 5266062"/>
              <a:gd name="connsiteX25" fmla="*/ 7899400 w 8115300"/>
              <a:gd name="connsiteY25" fmla="*/ 5189794 h 5266062"/>
              <a:gd name="connsiteX26" fmla="*/ 8013700 w 8115300"/>
              <a:gd name="connsiteY26" fmla="*/ 5240594 h 5266062"/>
              <a:gd name="connsiteX27" fmla="*/ 8115300 w 8115300"/>
              <a:gd name="connsiteY27" fmla="*/ 5265994 h 5266062"/>
              <a:gd name="connsiteX0" fmla="*/ 0 w 8115300"/>
              <a:gd name="connsiteY0" fmla="*/ 254194 h 5270762"/>
              <a:gd name="connsiteX1" fmla="*/ 977900 w 8115300"/>
              <a:gd name="connsiteY1" fmla="*/ 292294 h 5270762"/>
              <a:gd name="connsiteX2" fmla="*/ 6261100 w 8115300"/>
              <a:gd name="connsiteY2" fmla="*/ 4102294 h 5270762"/>
              <a:gd name="connsiteX3" fmla="*/ 6299200 w 8115300"/>
              <a:gd name="connsiteY3" fmla="*/ 4127694 h 5270762"/>
              <a:gd name="connsiteX4" fmla="*/ 6375400 w 8115300"/>
              <a:gd name="connsiteY4" fmla="*/ 4203894 h 5270762"/>
              <a:gd name="connsiteX5" fmla="*/ 6464300 w 8115300"/>
              <a:gd name="connsiteY5" fmla="*/ 4241994 h 5270762"/>
              <a:gd name="connsiteX6" fmla="*/ 6540500 w 8115300"/>
              <a:gd name="connsiteY6" fmla="*/ 4318194 h 5270762"/>
              <a:gd name="connsiteX7" fmla="*/ 6642100 w 8115300"/>
              <a:gd name="connsiteY7" fmla="*/ 4381694 h 5270762"/>
              <a:gd name="connsiteX8" fmla="*/ 6680200 w 8115300"/>
              <a:gd name="connsiteY8" fmla="*/ 4419794 h 5270762"/>
              <a:gd name="connsiteX9" fmla="*/ 6807200 w 8115300"/>
              <a:gd name="connsiteY9" fmla="*/ 4508694 h 5270762"/>
              <a:gd name="connsiteX10" fmla="*/ 6870700 w 8115300"/>
              <a:gd name="connsiteY10" fmla="*/ 4584894 h 5270762"/>
              <a:gd name="connsiteX11" fmla="*/ 6985000 w 8115300"/>
              <a:gd name="connsiteY11" fmla="*/ 4648394 h 5270762"/>
              <a:gd name="connsiteX12" fmla="*/ 7086600 w 8115300"/>
              <a:gd name="connsiteY12" fmla="*/ 4711894 h 5270762"/>
              <a:gd name="connsiteX13" fmla="*/ 7137400 w 8115300"/>
              <a:gd name="connsiteY13" fmla="*/ 4737294 h 5270762"/>
              <a:gd name="connsiteX14" fmla="*/ 7188200 w 8115300"/>
              <a:gd name="connsiteY14" fmla="*/ 4775394 h 5270762"/>
              <a:gd name="connsiteX15" fmla="*/ 7226300 w 8115300"/>
              <a:gd name="connsiteY15" fmla="*/ 4788094 h 5270762"/>
              <a:gd name="connsiteX16" fmla="*/ 7302500 w 8115300"/>
              <a:gd name="connsiteY16" fmla="*/ 4838894 h 5270762"/>
              <a:gd name="connsiteX17" fmla="*/ 7340600 w 8115300"/>
              <a:gd name="connsiteY17" fmla="*/ 4864294 h 5270762"/>
              <a:gd name="connsiteX18" fmla="*/ 7391400 w 8115300"/>
              <a:gd name="connsiteY18" fmla="*/ 4902394 h 5270762"/>
              <a:gd name="connsiteX19" fmla="*/ 7518400 w 8115300"/>
              <a:gd name="connsiteY19" fmla="*/ 4965894 h 5270762"/>
              <a:gd name="connsiteX20" fmla="*/ 7556500 w 8115300"/>
              <a:gd name="connsiteY20" fmla="*/ 5003994 h 5270762"/>
              <a:gd name="connsiteX21" fmla="*/ 7683500 w 8115300"/>
              <a:gd name="connsiteY21" fmla="*/ 5080194 h 5270762"/>
              <a:gd name="connsiteX22" fmla="*/ 7721600 w 8115300"/>
              <a:gd name="connsiteY22" fmla="*/ 5118294 h 5270762"/>
              <a:gd name="connsiteX23" fmla="*/ 7759700 w 8115300"/>
              <a:gd name="connsiteY23" fmla="*/ 5130994 h 5270762"/>
              <a:gd name="connsiteX24" fmla="*/ 7899400 w 8115300"/>
              <a:gd name="connsiteY24" fmla="*/ 5194494 h 5270762"/>
              <a:gd name="connsiteX25" fmla="*/ 8013700 w 8115300"/>
              <a:gd name="connsiteY25" fmla="*/ 5245294 h 5270762"/>
              <a:gd name="connsiteX26" fmla="*/ 8115300 w 8115300"/>
              <a:gd name="connsiteY26" fmla="*/ 5270694 h 5270762"/>
              <a:gd name="connsiteX0" fmla="*/ 0 w 8115300"/>
              <a:gd name="connsiteY0" fmla="*/ 254194 h 5270762"/>
              <a:gd name="connsiteX1" fmla="*/ 977900 w 8115300"/>
              <a:gd name="connsiteY1" fmla="*/ 292294 h 5270762"/>
              <a:gd name="connsiteX2" fmla="*/ 6261100 w 8115300"/>
              <a:gd name="connsiteY2" fmla="*/ 4102294 h 5270762"/>
              <a:gd name="connsiteX3" fmla="*/ 6375400 w 8115300"/>
              <a:gd name="connsiteY3" fmla="*/ 4203894 h 5270762"/>
              <a:gd name="connsiteX4" fmla="*/ 6464300 w 8115300"/>
              <a:gd name="connsiteY4" fmla="*/ 4241994 h 5270762"/>
              <a:gd name="connsiteX5" fmla="*/ 6540500 w 8115300"/>
              <a:gd name="connsiteY5" fmla="*/ 4318194 h 5270762"/>
              <a:gd name="connsiteX6" fmla="*/ 6642100 w 8115300"/>
              <a:gd name="connsiteY6" fmla="*/ 4381694 h 5270762"/>
              <a:gd name="connsiteX7" fmla="*/ 6680200 w 8115300"/>
              <a:gd name="connsiteY7" fmla="*/ 4419794 h 5270762"/>
              <a:gd name="connsiteX8" fmla="*/ 6807200 w 8115300"/>
              <a:gd name="connsiteY8" fmla="*/ 4508694 h 5270762"/>
              <a:gd name="connsiteX9" fmla="*/ 6870700 w 8115300"/>
              <a:gd name="connsiteY9" fmla="*/ 4584894 h 5270762"/>
              <a:gd name="connsiteX10" fmla="*/ 6985000 w 8115300"/>
              <a:gd name="connsiteY10" fmla="*/ 4648394 h 5270762"/>
              <a:gd name="connsiteX11" fmla="*/ 7086600 w 8115300"/>
              <a:gd name="connsiteY11" fmla="*/ 4711894 h 5270762"/>
              <a:gd name="connsiteX12" fmla="*/ 7137400 w 8115300"/>
              <a:gd name="connsiteY12" fmla="*/ 4737294 h 5270762"/>
              <a:gd name="connsiteX13" fmla="*/ 7188200 w 8115300"/>
              <a:gd name="connsiteY13" fmla="*/ 4775394 h 5270762"/>
              <a:gd name="connsiteX14" fmla="*/ 7226300 w 8115300"/>
              <a:gd name="connsiteY14" fmla="*/ 4788094 h 5270762"/>
              <a:gd name="connsiteX15" fmla="*/ 7302500 w 8115300"/>
              <a:gd name="connsiteY15" fmla="*/ 4838894 h 5270762"/>
              <a:gd name="connsiteX16" fmla="*/ 7340600 w 8115300"/>
              <a:gd name="connsiteY16" fmla="*/ 4864294 h 5270762"/>
              <a:gd name="connsiteX17" fmla="*/ 7391400 w 8115300"/>
              <a:gd name="connsiteY17" fmla="*/ 4902394 h 5270762"/>
              <a:gd name="connsiteX18" fmla="*/ 7518400 w 8115300"/>
              <a:gd name="connsiteY18" fmla="*/ 4965894 h 5270762"/>
              <a:gd name="connsiteX19" fmla="*/ 7556500 w 8115300"/>
              <a:gd name="connsiteY19" fmla="*/ 5003994 h 5270762"/>
              <a:gd name="connsiteX20" fmla="*/ 7683500 w 8115300"/>
              <a:gd name="connsiteY20" fmla="*/ 5080194 h 5270762"/>
              <a:gd name="connsiteX21" fmla="*/ 7721600 w 8115300"/>
              <a:gd name="connsiteY21" fmla="*/ 5118294 h 5270762"/>
              <a:gd name="connsiteX22" fmla="*/ 7759700 w 8115300"/>
              <a:gd name="connsiteY22" fmla="*/ 5130994 h 5270762"/>
              <a:gd name="connsiteX23" fmla="*/ 7899400 w 8115300"/>
              <a:gd name="connsiteY23" fmla="*/ 5194494 h 5270762"/>
              <a:gd name="connsiteX24" fmla="*/ 8013700 w 8115300"/>
              <a:gd name="connsiteY24" fmla="*/ 5245294 h 5270762"/>
              <a:gd name="connsiteX25" fmla="*/ 8115300 w 8115300"/>
              <a:gd name="connsiteY25" fmla="*/ 5270694 h 5270762"/>
              <a:gd name="connsiteX0" fmla="*/ 0 w 8115300"/>
              <a:gd name="connsiteY0" fmla="*/ 261715 h 5278283"/>
              <a:gd name="connsiteX1" fmla="*/ 977900 w 8115300"/>
              <a:gd name="connsiteY1" fmla="*/ 299815 h 5278283"/>
              <a:gd name="connsiteX2" fmla="*/ 6375400 w 8115300"/>
              <a:gd name="connsiteY2" fmla="*/ 4211415 h 5278283"/>
              <a:gd name="connsiteX3" fmla="*/ 6464300 w 8115300"/>
              <a:gd name="connsiteY3" fmla="*/ 4249515 h 5278283"/>
              <a:gd name="connsiteX4" fmla="*/ 6540500 w 8115300"/>
              <a:gd name="connsiteY4" fmla="*/ 4325715 h 5278283"/>
              <a:gd name="connsiteX5" fmla="*/ 6642100 w 8115300"/>
              <a:gd name="connsiteY5" fmla="*/ 4389215 h 5278283"/>
              <a:gd name="connsiteX6" fmla="*/ 6680200 w 8115300"/>
              <a:gd name="connsiteY6" fmla="*/ 4427315 h 5278283"/>
              <a:gd name="connsiteX7" fmla="*/ 6807200 w 8115300"/>
              <a:gd name="connsiteY7" fmla="*/ 4516215 h 5278283"/>
              <a:gd name="connsiteX8" fmla="*/ 6870700 w 8115300"/>
              <a:gd name="connsiteY8" fmla="*/ 4592415 h 5278283"/>
              <a:gd name="connsiteX9" fmla="*/ 6985000 w 8115300"/>
              <a:gd name="connsiteY9" fmla="*/ 4655915 h 5278283"/>
              <a:gd name="connsiteX10" fmla="*/ 7086600 w 8115300"/>
              <a:gd name="connsiteY10" fmla="*/ 4719415 h 5278283"/>
              <a:gd name="connsiteX11" fmla="*/ 7137400 w 8115300"/>
              <a:gd name="connsiteY11" fmla="*/ 4744815 h 5278283"/>
              <a:gd name="connsiteX12" fmla="*/ 7188200 w 8115300"/>
              <a:gd name="connsiteY12" fmla="*/ 4782915 h 5278283"/>
              <a:gd name="connsiteX13" fmla="*/ 7226300 w 8115300"/>
              <a:gd name="connsiteY13" fmla="*/ 4795615 h 5278283"/>
              <a:gd name="connsiteX14" fmla="*/ 7302500 w 8115300"/>
              <a:gd name="connsiteY14" fmla="*/ 4846415 h 5278283"/>
              <a:gd name="connsiteX15" fmla="*/ 7340600 w 8115300"/>
              <a:gd name="connsiteY15" fmla="*/ 4871815 h 5278283"/>
              <a:gd name="connsiteX16" fmla="*/ 7391400 w 8115300"/>
              <a:gd name="connsiteY16" fmla="*/ 4909915 h 5278283"/>
              <a:gd name="connsiteX17" fmla="*/ 7518400 w 8115300"/>
              <a:gd name="connsiteY17" fmla="*/ 4973415 h 5278283"/>
              <a:gd name="connsiteX18" fmla="*/ 7556500 w 8115300"/>
              <a:gd name="connsiteY18" fmla="*/ 5011515 h 5278283"/>
              <a:gd name="connsiteX19" fmla="*/ 7683500 w 8115300"/>
              <a:gd name="connsiteY19" fmla="*/ 5087715 h 5278283"/>
              <a:gd name="connsiteX20" fmla="*/ 7721600 w 8115300"/>
              <a:gd name="connsiteY20" fmla="*/ 5125815 h 5278283"/>
              <a:gd name="connsiteX21" fmla="*/ 7759700 w 8115300"/>
              <a:gd name="connsiteY21" fmla="*/ 5138515 h 5278283"/>
              <a:gd name="connsiteX22" fmla="*/ 7899400 w 8115300"/>
              <a:gd name="connsiteY22" fmla="*/ 5202015 h 5278283"/>
              <a:gd name="connsiteX23" fmla="*/ 8013700 w 8115300"/>
              <a:gd name="connsiteY23" fmla="*/ 5252815 h 5278283"/>
              <a:gd name="connsiteX24" fmla="*/ 8115300 w 8115300"/>
              <a:gd name="connsiteY24" fmla="*/ 5278215 h 5278283"/>
              <a:gd name="connsiteX0" fmla="*/ 0 w 8115300"/>
              <a:gd name="connsiteY0" fmla="*/ 264535 h 5281103"/>
              <a:gd name="connsiteX1" fmla="*/ 977900 w 8115300"/>
              <a:gd name="connsiteY1" fmla="*/ 302635 h 5281103"/>
              <a:gd name="connsiteX2" fmla="*/ 6464300 w 8115300"/>
              <a:gd name="connsiteY2" fmla="*/ 4252335 h 5281103"/>
              <a:gd name="connsiteX3" fmla="*/ 6540500 w 8115300"/>
              <a:gd name="connsiteY3" fmla="*/ 4328535 h 5281103"/>
              <a:gd name="connsiteX4" fmla="*/ 6642100 w 8115300"/>
              <a:gd name="connsiteY4" fmla="*/ 4392035 h 5281103"/>
              <a:gd name="connsiteX5" fmla="*/ 6680200 w 8115300"/>
              <a:gd name="connsiteY5" fmla="*/ 4430135 h 5281103"/>
              <a:gd name="connsiteX6" fmla="*/ 6807200 w 8115300"/>
              <a:gd name="connsiteY6" fmla="*/ 4519035 h 5281103"/>
              <a:gd name="connsiteX7" fmla="*/ 6870700 w 8115300"/>
              <a:gd name="connsiteY7" fmla="*/ 4595235 h 5281103"/>
              <a:gd name="connsiteX8" fmla="*/ 6985000 w 8115300"/>
              <a:gd name="connsiteY8" fmla="*/ 4658735 h 5281103"/>
              <a:gd name="connsiteX9" fmla="*/ 7086600 w 8115300"/>
              <a:gd name="connsiteY9" fmla="*/ 4722235 h 5281103"/>
              <a:gd name="connsiteX10" fmla="*/ 7137400 w 8115300"/>
              <a:gd name="connsiteY10" fmla="*/ 4747635 h 5281103"/>
              <a:gd name="connsiteX11" fmla="*/ 7188200 w 8115300"/>
              <a:gd name="connsiteY11" fmla="*/ 4785735 h 5281103"/>
              <a:gd name="connsiteX12" fmla="*/ 7226300 w 8115300"/>
              <a:gd name="connsiteY12" fmla="*/ 4798435 h 5281103"/>
              <a:gd name="connsiteX13" fmla="*/ 7302500 w 8115300"/>
              <a:gd name="connsiteY13" fmla="*/ 4849235 h 5281103"/>
              <a:gd name="connsiteX14" fmla="*/ 7340600 w 8115300"/>
              <a:gd name="connsiteY14" fmla="*/ 4874635 h 5281103"/>
              <a:gd name="connsiteX15" fmla="*/ 7391400 w 8115300"/>
              <a:gd name="connsiteY15" fmla="*/ 4912735 h 5281103"/>
              <a:gd name="connsiteX16" fmla="*/ 7518400 w 8115300"/>
              <a:gd name="connsiteY16" fmla="*/ 4976235 h 5281103"/>
              <a:gd name="connsiteX17" fmla="*/ 7556500 w 8115300"/>
              <a:gd name="connsiteY17" fmla="*/ 5014335 h 5281103"/>
              <a:gd name="connsiteX18" fmla="*/ 7683500 w 8115300"/>
              <a:gd name="connsiteY18" fmla="*/ 5090535 h 5281103"/>
              <a:gd name="connsiteX19" fmla="*/ 7721600 w 8115300"/>
              <a:gd name="connsiteY19" fmla="*/ 5128635 h 5281103"/>
              <a:gd name="connsiteX20" fmla="*/ 7759700 w 8115300"/>
              <a:gd name="connsiteY20" fmla="*/ 5141335 h 5281103"/>
              <a:gd name="connsiteX21" fmla="*/ 7899400 w 8115300"/>
              <a:gd name="connsiteY21" fmla="*/ 5204835 h 5281103"/>
              <a:gd name="connsiteX22" fmla="*/ 8013700 w 8115300"/>
              <a:gd name="connsiteY22" fmla="*/ 5255635 h 5281103"/>
              <a:gd name="connsiteX23" fmla="*/ 8115300 w 8115300"/>
              <a:gd name="connsiteY23" fmla="*/ 5281035 h 5281103"/>
              <a:gd name="connsiteX0" fmla="*/ 0 w 8115300"/>
              <a:gd name="connsiteY0" fmla="*/ 270176 h 5286744"/>
              <a:gd name="connsiteX1" fmla="*/ 977900 w 8115300"/>
              <a:gd name="connsiteY1" fmla="*/ 308276 h 5286744"/>
              <a:gd name="connsiteX2" fmla="*/ 6540500 w 8115300"/>
              <a:gd name="connsiteY2" fmla="*/ 4334176 h 5286744"/>
              <a:gd name="connsiteX3" fmla="*/ 6642100 w 8115300"/>
              <a:gd name="connsiteY3" fmla="*/ 4397676 h 5286744"/>
              <a:gd name="connsiteX4" fmla="*/ 6680200 w 8115300"/>
              <a:gd name="connsiteY4" fmla="*/ 4435776 h 5286744"/>
              <a:gd name="connsiteX5" fmla="*/ 6807200 w 8115300"/>
              <a:gd name="connsiteY5" fmla="*/ 4524676 h 5286744"/>
              <a:gd name="connsiteX6" fmla="*/ 6870700 w 8115300"/>
              <a:gd name="connsiteY6" fmla="*/ 4600876 h 5286744"/>
              <a:gd name="connsiteX7" fmla="*/ 6985000 w 8115300"/>
              <a:gd name="connsiteY7" fmla="*/ 4664376 h 5286744"/>
              <a:gd name="connsiteX8" fmla="*/ 7086600 w 8115300"/>
              <a:gd name="connsiteY8" fmla="*/ 4727876 h 5286744"/>
              <a:gd name="connsiteX9" fmla="*/ 7137400 w 8115300"/>
              <a:gd name="connsiteY9" fmla="*/ 4753276 h 5286744"/>
              <a:gd name="connsiteX10" fmla="*/ 7188200 w 8115300"/>
              <a:gd name="connsiteY10" fmla="*/ 4791376 h 5286744"/>
              <a:gd name="connsiteX11" fmla="*/ 7226300 w 8115300"/>
              <a:gd name="connsiteY11" fmla="*/ 4804076 h 5286744"/>
              <a:gd name="connsiteX12" fmla="*/ 7302500 w 8115300"/>
              <a:gd name="connsiteY12" fmla="*/ 4854876 h 5286744"/>
              <a:gd name="connsiteX13" fmla="*/ 7340600 w 8115300"/>
              <a:gd name="connsiteY13" fmla="*/ 4880276 h 5286744"/>
              <a:gd name="connsiteX14" fmla="*/ 7391400 w 8115300"/>
              <a:gd name="connsiteY14" fmla="*/ 4918376 h 5286744"/>
              <a:gd name="connsiteX15" fmla="*/ 7518400 w 8115300"/>
              <a:gd name="connsiteY15" fmla="*/ 4981876 h 5286744"/>
              <a:gd name="connsiteX16" fmla="*/ 7556500 w 8115300"/>
              <a:gd name="connsiteY16" fmla="*/ 5019976 h 5286744"/>
              <a:gd name="connsiteX17" fmla="*/ 7683500 w 8115300"/>
              <a:gd name="connsiteY17" fmla="*/ 5096176 h 5286744"/>
              <a:gd name="connsiteX18" fmla="*/ 7721600 w 8115300"/>
              <a:gd name="connsiteY18" fmla="*/ 5134276 h 5286744"/>
              <a:gd name="connsiteX19" fmla="*/ 7759700 w 8115300"/>
              <a:gd name="connsiteY19" fmla="*/ 5146976 h 5286744"/>
              <a:gd name="connsiteX20" fmla="*/ 7899400 w 8115300"/>
              <a:gd name="connsiteY20" fmla="*/ 5210476 h 5286744"/>
              <a:gd name="connsiteX21" fmla="*/ 8013700 w 8115300"/>
              <a:gd name="connsiteY21" fmla="*/ 5261276 h 5286744"/>
              <a:gd name="connsiteX22" fmla="*/ 8115300 w 8115300"/>
              <a:gd name="connsiteY22" fmla="*/ 5286676 h 5286744"/>
              <a:gd name="connsiteX0" fmla="*/ 0 w 8115300"/>
              <a:gd name="connsiteY0" fmla="*/ 274877 h 5291445"/>
              <a:gd name="connsiteX1" fmla="*/ 977900 w 8115300"/>
              <a:gd name="connsiteY1" fmla="*/ 312977 h 5291445"/>
              <a:gd name="connsiteX2" fmla="*/ 6642100 w 8115300"/>
              <a:gd name="connsiteY2" fmla="*/ 4402377 h 5291445"/>
              <a:gd name="connsiteX3" fmla="*/ 6680200 w 8115300"/>
              <a:gd name="connsiteY3" fmla="*/ 4440477 h 5291445"/>
              <a:gd name="connsiteX4" fmla="*/ 6807200 w 8115300"/>
              <a:gd name="connsiteY4" fmla="*/ 4529377 h 5291445"/>
              <a:gd name="connsiteX5" fmla="*/ 6870700 w 8115300"/>
              <a:gd name="connsiteY5" fmla="*/ 4605577 h 5291445"/>
              <a:gd name="connsiteX6" fmla="*/ 6985000 w 8115300"/>
              <a:gd name="connsiteY6" fmla="*/ 4669077 h 5291445"/>
              <a:gd name="connsiteX7" fmla="*/ 7086600 w 8115300"/>
              <a:gd name="connsiteY7" fmla="*/ 4732577 h 5291445"/>
              <a:gd name="connsiteX8" fmla="*/ 7137400 w 8115300"/>
              <a:gd name="connsiteY8" fmla="*/ 4757977 h 5291445"/>
              <a:gd name="connsiteX9" fmla="*/ 7188200 w 8115300"/>
              <a:gd name="connsiteY9" fmla="*/ 4796077 h 5291445"/>
              <a:gd name="connsiteX10" fmla="*/ 7226300 w 8115300"/>
              <a:gd name="connsiteY10" fmla="*/ 4808777 h 5291445"/>
              <a:gd name="connsiteX11" fmla="*/ 7302500 w 8115300"/>
              <a:gd name="connsiteY11" fmla="*/ 4859577 h 5291445"/>
              <a:gd name="connsiteX12" fmla="*/ 7340600 w 8115300"/>
              <a:gd name="connsiteY12" fmla="*/ 4884977 h 5291445"/>
              <a:gd name="connsiteX13" fmla="*/ 7391400 w 8115300"/>
              <a:gd name="connsiteY13" fmla="*/ 4923077 h 5291445"/>
              <a:gd name="connsiteX14" fmla="*/ 7518400 w 8115300"/>
              <a:gd name="connsiteY14" fmla="*/ 4986577 h 5291445"/>
              <a:gd name="connsiteX15" fmla="*/ 7556500 w 8115300"/>
              <a:gd name="connsiteY15" fmla="*/ 5024677 h 5291445"/>
              <a:gd name="connsiteX16" fmla="*/ 7683500 w 8115300"/>
              <a:gd name="connsiteY16" fmla="*/ 5100877 h 5291445"/>
              <a:gd name="connsiteX17" fmla="*/ 7721600 w 8115300"/>
              <a:gd name="connsiteY17" fmla="*/ 5138977 h 5291445"/>
              <a:gd name="connsiteX18" fmla="*/ 7759700 w 8115300"/>
              <a:gd name="connsiteY18" fmla="*/ 5151677 h 5291445"/>
              <a:gd name="connsiteX19" fmla="*/ 7899400 w 8115300"/>
              <a:gd name="connsiteY19" fmla="*/ 5215177 h 5291445"/>
              <a:gd name="connsiteX20" fmla="*/ 8013700 w 8115300"/>
              <a:gd name="connsiteY20" fmla="*/ 5265977 h 5291445"/>
              <a:gd name="connsiteX21" fmla="*/ 8115300 w 8115300"/>
              <a:gd name="connsiteY21" fmla="*/ 5291377 h 5291445"/>
              <a:gd name="connsiteX0" fmla="*/ 0 w 8115300"/>
              <a:gd name="connsiteY0" fmla="*/ 274877 h 5291445"/>
              <a:gd name="connsiteX1" fmla="*/ 977900 w 8115300"/>
              <a:gd name="connsiteY1" fmla="*/ 312977 h 5291445"/>
              <a:gd name="connsiteX2" fmla="*/ 6642100 w 8115300"/>
              <a:gd name="connsiteY2" fmla="*/ 4402377 h 5291445"/>
              <a:gd name="connsiteX3" fmla="*/ 6807200 w 8115300"/>
              <a:gd name="connsiteY3" fmla="*/ 4529377 h 5291445"/>
              <a:gd name="connsiteX4" fmla="*/ 6870700 w 8115300"/>
              <a:gd name="connsiteY4" fmla="*/ 4605577 h 5291445"/>
              <a:gd name="connsiteX5" fmla="*/ 6985000 w 8115300"/>
              <a:gd name="connsiteY5" fmla="*/ 4669077 h 5291445"/>
              <a:gd name="connsiteX6" fmla="*/ 7086600 w 8115300"/>
              <a:gd name="connsiteY6" fmla="*/ 4732577 h 5291445"/>
              <a:gd name="connsiteX7" fmla="*/ 7137400 w 8115300"/>
              <a:gd name="connsiteY7" fmla="*/ 4757977 h 5291445"/>
              <a:gd name="connsiteX8" fmla="*/ 7188200 w 8115300"/>
              <a:gd name="connsiteY8" fmla="*/ 4796077 h 5291445"/>
              <a:gd name="connsiteX9" fmla="*/ 7226300 w 8115300"/>
              <a:gd name="connsiteY9" fmla="*/ 4808777 h 5291445"/>
              <a:gd name="connsiteX10" fmla="*/ 7302500 w 8115300"/>
              <a:gd name="connsiteY10" fmla="*/ 4859577 h 5291445"/>
              <a:gd name="connsiteX11" fmla="*/ 7340600 w 8115300"/>
              <a:gd name="connsiteY11" fmla="*/ 4884977 h 5291445"/>
              <a:gd name="connsiteX12" fmla="*/ 7391400 w 8115300"/>
              <a:gd name="connsiteY12" fmla="*/ 4923077 h 5291445"/>
              <a:gd name="connsiteX13" fmla="*/ 7518400 w 8115300"/>
              <a:gd name="connsiteY13" fmla="*/ 4986577 h 5291445"/>
              <a:gd name="connsiteX14" fmla="*/ 7556500 w 8115300"/>
              <a:gd name="connsiteY14" fmla="*/ 5024677 h 5291445"/>
              <a:gd name="connsiteX15" fmla="*/ 7683500 w 8115300"/>
              <a:gd name="connsiteY15" fmla="*/ 5100877 h 5291445"/>
              <a:gd name="connsiteX16" fmla="*/ 7721600 w 8115300"/>
              <a:gd name="connsiteY16" fmla="*/ 5138977 h 5291445"/>
              <a:gd name="connsiteX17" fmla="*/ 7759700 w 8115300"/>
              <a:gd name="connsiteY17" fmla="*/ 5151677 h 5291445"/>
              <a:gd name="connsiteX18" fmla="*/ 7899400 w 8115300"/>
              <a:gd name="connsiteY18" fmla="*/ 5215177 h 5291445"/>
              <a:gd name="connsiteX19" fmla="*/ 8013700 w 8115300"/>
              <a:gd name="connsiteY19" fmla="*/ 5265977 h 5291445"/>
              <a:gd name="connsiteX20" fmla="*/ 8115300 w 8115300"/>
              <a:gd name="connsiteY20" fmla="*/ 5291377 h 5291445"/>
              <a:gd name="connsiteX0" fmla="*/ 0 w 8115300"/>
              <a:gd name="connsiteY0" fmla="*/ 284278 h 5300846"/>
              <a:gd name="connsiteX1" fmla="*/ 977900 w 8115300"/>
              <a:gd name="connsiteY1" fmla="*/ 322378 h 5300846"/>
              <a:gd name="connsiteX2" fmla="*/ 6807200 w 8115300"/>
              <a:gd name="connsiteY2" fmla="*/ 4538778 h 5300846"/>
              <a:gd name="connsiteX3" fmla="*/ 6870700 w 8115300"/>
              <a:gd name="connsiteY3" fmla="*/ 4614978 h 5300846"/>
              <a:gd name="connsiteX4" fmla="*/ 6985000 w 8115300"/>
              <a:gd name="connsiteY4" fmla="*/ 4678478 h 5300846"/>
              <a:gd name="connsiteX5" fmla="*/ 7086600 w 8115300"/>
              <a:gd name="connsiteY5" fmla="*/ 4741978 h 5300846"/>
              <a:gd name="connsiteX6" fmla="*/ 7137400 w 8115300"/>
              <a:gd name="connsiteY6" fmla="*/ 4767378 h 5300846"/>
              <a:gd name="connsiteX7" fmla="*/ 7188200 w 8115300"/>
              <a:gd name="connsiteY7" fmla="*/ 4805478 h 5300846"/>
              <a:gd name="connsiteX8" fmla="*/ 7226300 w 8115300"/>
              <a:gd name="connsiteY8" fmla="*/ 4818178 h 5300846"/>
              <a:gd name="connsiteX9" fmla="*/ 7302500 w 8115300"/>
              <a:gd name="connsiteY9" fmla="*/ 4868978 h 5300846"/>
              <a:gd name="connsiteX10" fmla="*/ 7340600 w 8115300"/>
              <a:gd name="connsiteY10" fmla="*/ 4894378 h 5300846"/>
              <a:gd name="connsiteX11" fmla="*/ 7391400 w 8115300"/>
              <a:gd name="connsiteY11" fmla="*/ 4932478 h 5300846"/>
              <a:gd name="connsiteX12" fmla="*/ 7518400 w 8115300"/>
              <a:gd name="connsiteY12" fmla="*/ 4995978 h 5300846"/>
              <a:gd name="connsiteX13" fmla="*/ 7556500 w 8115300"/>
              <a:gd name="connsiteY13" fmla="*/ 5034078 h 5300846"/>
              <a:gd name="connsiteX14" fmla="*/ 7683500 w 8115300"/>
              <a:gd name="connsiteY14" fmla="*/ 5110278 h 5300846"/>
              <a:gd name="connsiteX15" fmla="*/ 7721600 w 8115300"/>
              <a:gd name="connsiteY15" fmla="*/ 5148378 h 5300846"/>
              <a:gd name="connsiteX16" fmla="*/ 7759700 w 8115300"/>
              <a:gd name="connsiteY16" fmla="*/ 5161078 h 5300846"/>
              <a:gd name="connsiteX17" fmla="*/ 7899400 w 8115300"/>
              <a:gd name="connsiteY17" fmla="*/ 5224578 h 5300846"/>
              <a:gd name="connsiteX18" fmla="*/ 8013700 w 8115300"/>
              <a:gd name="connsiteY18" fmla="*/ 5275378 h 5300846"/>
              <a:gd name="connsiteX19" fmla="*/ 8115300 w 8115300"/>
              <a:gd name="connsiteY19" fmla="*/ 5300778 h 5300846"/>
              <a:gd name="connsiteX0" fmla="*/ 0 w 8115300"/>
              <a:gd name="connsiteY0" fmla="*/ 289920 h 5306488"/>
              <a:gd name="connsiteX1" fmla="*/ 977900 w 8115300"/>
              <a:gd name="connsiteY1" fmla="*/ 328020 h 5306488"/>
              <a:gd name="connsiteX2" fmla="*/ 6870700 w 8115300"/>
              <a:gd name="connsiteY2" fmla="*/ 4620620 h 5306488"/>
              <a:gd name="connsiteX3" fmla="*/ 6985000 w 8115300"/>
              <a:gd name="connsiteY3" fmla="*/ 4684120 h 5306488"/>
              <a:gd name="connsiteX4" fmla="*/ 7086600 w 8115300"/>
              <a:gd name="connsiteY4" fmla="*/ 4747620 h 5306488"/>
              <a:gd name="connsiteX5" fmla="*/ 7137400 w 8115300"/>
              <a:gd name="connsiteY5" fmla="*/ 4773020 h 5306488"/>
              <a:gd name="connsiteX6" fmla="*/ 7188200 w 8115300"/>
              <a:gd name="connsiteY6" fmla="*/ 4811120 h 5306488"/>
              <a:gd name="connsiteX7" fmla="*/ 7226300 w 8115300"/>
              <a:gd name="connsiteY7" fmla="*/ 4823820 h 5306488"/>
              <a:gd name="connsiteX8" fmla="*/ 7302500 w 8115300"/>
              <a:gd name="connsiteY8" fmla="*/ 4874620 h 5306488"/>
              <a:gd name="connsiteX9" fmla="*/ 7340600 w 8115300"/>
              <a:gd name="connsiteY9" fmla="*/ 4900020 h 5306488"/>
              <a:gd name="connsiteX10" fmla="*/ 7391400 w 8115300"/>
              <a:gd name="connsiteY10" fmla="*/ 4938120 h 5306488"/>
              <a:gd name="connsiteX11" fmla="*/ 7518400 w 8115300"/>
              <a:gd name="connsiteY11" fmla="*/ 5001620 h 5306488"/>
              <a:gd name="connsiteX12" fmla="*/ 7556500 w 8115300"/>
              <a:gd name="connsiteY12" fmla="*/ 5039720 h 5306488"/>
              <a:gd name="connsiteX13" fmla="*/ 7683500 w 8115300"/>
              <a:gd name="connsiteY13" fmla="*/ 5115920 h 5306488"/>
              <a:gd name="connsiteX14" fmla="*/ 7721600 w 8115300"/>
              <a:gd name="connsiteY14" fmla="*/ 5154020 h 5306488"/>
              <a:gd name="connsiteX15" fmla="*/ 7759700 w 8115300"/>
              <a:gd name="connsiteY15" fmla="*/ 5166720 h 5306488"/>
              <a:gd name="connsiteX16" fmla="*/ 7899400 w 8115300"/>
              <a:gd name="connsiteY16" fmla="*/ 5230220 h 5306488"/>
              <a:gd name="connsiteX17" fmla="*/ 8013700 w 8115300"/>
              <a:gd name="connsiteY17" fmla="*/ 5281020 h 5306488"/>
              <a:gd name="connsiteX18" fmla="*/ 8115300 w 8115300"/>
              <a:gd name="connsiteY18" fmla="*/ 5306420 h 5306488"/>
              <a:gd name="connsiteX0" fmla="*/ 0 w 8115300"/>
              <a:gd name="connsiteY0" fmla="*/ 294621 h 5311189"/>
              <a:gd name="connsiteX1" fmla="*/ 977900 w 8115300"/>
              <a:gd name="connsiteY1" fmla="*/ 332721 h 5311189"/>
              <a:gd name="connsiteX2" fmla="*/ 6985000 w 8115300"/>
              <a:gd name="connsiteY2" fmla="*/ 4688821 h 5311189"/>
              <a:gd name="connsiteX3" fmla="*/ 7086600 w 8115300"/>
              <a:gd name="connsiteY3" fmla="*/ 4752321 h 5311189"/>
              <a:gd name="connsiteX4" fmla="*/ 7137400 w 8115300"/>
              <a:gd name="connsiteY4" fmla="*/ 4777721 h 5311189"/>
              <a:gd name="connsiteX5" fmla="*/ 7188200 w 8115300"/>
              <a:gd name="connsiteY5" fmla="*/ 4815821 h 5311189"/>
              <a:gd name="connsiteX6" fmla="*/ 7226300 w 8115300"/>
              <a:gd name="connsiteY6" fmla="*/ 4828521 h 5311189"/>
              <a:gd name="connsiteX7" fmla="*/ 7302500 w 8115300"/>
              <a:gd name="connsiteY7" fmla="*/ 4879321 h 5311189"/>
              <a:gd name="connsiteX8" fmla="*/ 7340600 w 8115300"/>
              <a:gd name="connsiteY8" fmla="*/ 4904721 h 5311189"/>
              <a:gd name="connsiteX9" fmla="*/ 7391400 w 8115300"/>
              <a:gd name="connsiteY9" fmla="*/ 4942821 h 5311189"/>
              <a:gd name="connsiteX10" fmla="*/ 7518400 w 8115300"/>
              <a:gd name="connsiteY10" fmla="*/ 5006321 h 5311189"/>
              <a:gd name="connsiteX11" fmla="*/ 7556500 w 8115300"/>
              <a:gd name="connsiteY11" fmla="*/ 5044421 h 5311189"/>
              <a:gd name="connsiteX12" fmla="*/ 7683500 w 8115300"/>
              <a:gd name="connsiteY12" fmla="*/ 5120621 h 5311189"/>
              <a:gd name="connsiteX13" fmla="*/ 7721600 w 8115300"/>
              <a:gd name="connsiteY13" fmla="*/ 5158721 h 5311189"/>
              <a:gd name="connsiteX14" fmla="*/ 7759700 w 8115300"/>
              <a:gd name="connsiteY14" fmla="*/ 5171421 h 5311189"/>
              <a:gd name="connsiteX15" fmla="*/ 7899400 w 8115300"/>
              <a:gd name="connsiteY15" fmla="*/ 5234921 h 5311189"/>
              <a:gd name="connsiteX16" fmla="*/ 8013700 w 8115300"/>
              <a:gd name="connsiteY16" fmla="*/ 5285721 h 5311189"/>
              <a:gd name="connsiteX17" fmla="*/ 8115300 w 8115300"/>
              <a:gd name="connsiteY17" fmla="*/ 5311121 h 5311189"/>
              <a:gd name="connsiteX0" fmla="*/ 0 w 8115300"/>
              <a:gd name="connsiteY0" fmla="*/ 299322 h 5315890"/>
              <a:gd name="connsiteX1" fmla="*/ 977900 w 8115300"/>
              <a:gd name="connsiteY1" fmla="*/ 337422 h 5315890"/>
              <a:gd name="connsiteX2" fmla="*/ 7086600 w 8115300"/>
              <a:gd name="connsiteY2" fmla="*/ 4757022 h 5315890"/>
              <a:gd name="connsiteX3" fmla="*/ 7137400 w 8115300"/>
              <a:gd name="connsiteY3" fmla="*/ 4782422 h 5315890"/>
              <a:gd name="connsiteX4" fmla="*/ 7188200 w 8115300"/>
              <a:gd name="connsiteY4" fmla="*/ 4820522 h 5315890"/>
              <a:gd name="connsiteX5" fmla="*/ 7226300 w 8115300"/>
              <a:gd name="connsiteY5" fmla="*/ 4833222 h 5315890"/>
              <a:gd name="connsiteX6" fmla="*/ 7302500 w 8115300"/>
              <a:gd name="connsiteY6" fmla="*/ 4884022 h 5315890"/>
              <a:gd name="connsiteX7" fmla="*/ 7340600 w 8115300"/>
              <a:gd name="connsiteY7" fmla="*/ 4909422 h 5315890"/>
              <a:gd name="connsiteX8" fmla="*/ 7391400 w 8115300"/>
              <a:gd name="connsiteY8" fmla="*/ 4947522 h 5315890"/>
              <a:gd name="connsiteX9" fmla="*/ 7518400 w 8115300"/>
              <a:gd name="connsiteY9" fmla="*/ 5011022 h 5315890"/>
              <a:gd name="connsiteX10" fmla="*/ 7556500 w 8115300"/>
              <a:gd name="connsiteY10" fmla="*/ 5049122 h 5315890"/>
              <a:gd name="connsiteX11" fmla="*/ 7683500 w 8115300"/>
              <a:gd name="connsiteY11" fmla="*/ 5125322 h 5315890"/>
              <a:gd name="connsiteX12" fmla="*/ 7721600 w 8115300"/>
              <a:gd name="connsiteY12" fmla="*/ 5163422 h 5315890"/>
              <a:gd name="connsiteX13" fmla="*/ 7759700 w 8115300"/>
              <a:gd name="connsiteY13" fmla="*/ 5176122 h 5315890"/>
              <a:gd name="connsiteX14" fmla="*/ 7899400 w 8115300"/>
              <a:gd name="connsiteY14" fmla="*/ 5239622 h 5315890"/>
              <a:gd name="connsiteX15" fmla="*/ 8013700 w 8115300"/>
              <a:gd name="connsiteY15" fmla="*/ 5290422 h 5315890"/>
              <a:gd name="connsiteX16" fmla="*/ 8115300 w 8115300"/>
              <a:gd name="connsiteY16" fmla="*/ 5315822 h 5315890"/>
              <a:gd name="connsiteX0" fmla="*/ 0 w 8115300"/>
              <a:gd name="connsiteY0" fmla="*/ 299322 h 5315890"/>
              <a:gd name="connsiteX1" fmla="*/ 977900 w 8115300"/>
              <a:gd name="connsiteY1" fmla="*/ 337422 h 5315890"/>
              <a:gd name="connsiteX2" fmla="*/ 7086600 w 8115300"/>
              <a:gd name="connsiteY2" fmla="*/ 4757022 h 5315890"/>
              <a:gd name="connsiteX3" fmla="*/ 7188200 w 8115300"/>
              <a:gd name="connsiteY3" fmla="*/ 4820522 h 5315890"/>
              <a:gd name="connsiteX4" fmla="*/ 7226300 w 8115300"/>
              <a:gd name="connsiteY4" fmla="*/ 4833222 h 5315890"/>
              <a:gd name="connsiteX5" fmla="*/ 7302500 w 8115300"/>
              <a:gd name="connsiteY5" fmla="*/ 4884022 h 5315890"/>
              <a:gd name="connsiteX6" fmla="*/ 7340600 w 8115300"/>
              <a:gd name="connsiteY6" fmla="*/ 4909422 h 5315890"/>
              <a:gd name="connsiteX7" fmla="*/ 7391400 w 8115300"/>
              <a:gd name="connsiteY7" fmla="*/ 4947522 h 5315890"/>
              <a:gd name="connsiteX8" fmla="*/ 7518400 w 8115300"/>
              <a:gd name="connsiteY8" fmla="*/ 5011022 h 5315890"/>
              <a:gd name="connsiteX9" fmla="*/ 7556500 w 8115300"/>
              <a:gd name="connsiteY9" fmla="*/ 5049122 h 5315890"/>
              <a:gd name="connsiteX10" fmla="*/ 7683500 w 8115300"/>
              <a:gd name="connsiteY10" fmla="*/ 5125322 h 5315890"/>
              <a:gd name="connsiteX11" fmla="*/ 7721600 w 8115300"/>
              <a:gd name="connsiteY11" fmla="*/ 5163422 h 5315890"/>
              <a:gd name="connsiteX12" fmla="*/ 7759700 w 8115300"/>
              <a:gd name="connsiteY12" fmla="*/ 5176122 h 5315890"/>
              <a:gd name="connsiteX13" fmla="*/ 7899400 w 8115300"/>
              <a:gd name="connsiteY13" fmla="*/ 5239622 h 5315890"/>
              <a:gd name="connsiteX14" fmla="*/ 8013700 w 8115300"/>
              <a:gd name="connsiteY14" fmla="*/ 5290422 h 5315890"/>
              <a:gd name="connsiteX15" fmla="*/ 8115300 w 8115300"/>
              <a:gd name="connsiteY15" fmla="*/ 5315822 h 5315890"/>
              <a:gd name="connsiteX0" fmla="*/ 0 w 8115300"/>
              <a:gd name="connsiteY0" fmla="*/ 304023 h 5320591"/>
              <a:gd name="connsiteX1" fmla="*/ 977900 w 8115300"/>
              <a:gd name="connsiteY1" fmla="*/ 342123 h 5320591"/>
              <a:gd name="connsiteX2" fmla="*/ 7188200 w 8115300"/>
              <a:gd name="connsiteY2" fmla="*/ 4825223 h 5320591"/>
              <a:gd name="connsiteX3" fmla="*/ 7226300 w 8115300"/>
              <a:gd name="connsiteY3" fmla="*/ 4837923 h 5320591"/>
              <a:gd name="connsiteX4" fmla="*/ 7302500 w 8115300"/>
              <a:gd name="connsiteY4" fmla="*/ 4888723 h 5320591"/>
              <a:gd name="connsiteX5" fmla="*/ 7340600 w 8115300"/>
              <a:gd name="connsiteY5" fmla="*/ 4914123 h 5320591"/>
              <a:gd name="connsiteX6" fmla="*/ 7391400 w 8115300"/>
              <a:gd name="connsiteY6" fmla="*/ 4952223 h 5320591"/>
              <a:gd name="connsiteX7" fmla="*/ 7518400 w 8115300"/>
              <a:gd name="connsiteY7" fmla="*/ 5015723 h 5320591"/>
              <a:gd name="connsiteX8" fmla="*/ 7556500 w 8115300"/>
              <a:gd name="connsiteY8" fmla="*/ 5053823 h 5320591"/>
              <a:gd name="connsiteX9" fmla="*/ 7683500 w 8115300"/>
              <a:gd name="connsiteY9" fmla="*/ 5130023 h 5320591"/>
              <a:gd name="connsiteX10" fmla="*/ 7721600 w 8115300"/>
              <a:gd name="connsiteY10" fmla="*/ 5168123 h 5320591"/>
              <a:gd name="connsiteX11" fmla="*/ 7759700 w 8115300"/>
              <a:gd name="connsiteY11" fmla="*/ 5180823 h 5320591"/>
              <a:gd name="connsiteX12" fmla="*/ 7899400 w 8115300"/>
              <a:gd name="connsiteY12" fmla="*/ 5244323 h 5320591"/>
              <a:gd name="connsiteX13" fmla="*/ 8013700 w 8115300"/>
              <a:gd name="connsiteY13" fmla="*/ 5295123 h 5320591"/>
              <a:gd name="connsiteX14" fmla="*/ 8115300 w 8115300"/>
              <a:gd name="connsiteY14" fmla="*/ 5320523 h 5320591"/>
              <a:gd name="connsiteX0" fmla="*/ 0 w 8115300"/>
              <a:gd name="connsiteY0" fmla="*/ 304023 h 5320591"/>
              <a:gd name="connsiteX1" fmla="*/ 977900 w 8115300"/>
              <a:gd name="connsiteY1" fmla="*/ 342123 h 5320591"/>
              <a:gd name="connsiteX2" fmla="*/ 7188200 w 8115300"/>
              <a:gd name="connsiteY2" fmla="*/ 4825223 h 5320591"/>
              <a:gd name="connsiteX3" fmla="*/ 7302500 w 8115300"/>
              <a:gd name="connsiteY3" fmla="*/ 4888723 h 5320591"/>
              <a:gd name="connsiteX4" fmla="*/ 7340600 w 8115300"/>
              <a:gd name="connsiteY4" fmla="*/ 4914123 h 5320591"/>
              <a:gd name="connsiteX5" fmla="*/ 7391400 w 8115300"/>
              <a:gd name="connsiteY5" fmla="*/ 4952223 h 5320591"/>
              <a:gd name="connsiteX6" fmla="*/ 7518400 w 8115300"/>
              <a:gd name="connsiteY6" fmla="*/ 5015723 h 5320591"/>
              <a:gd name="connsiteX7" fmla="*/ 7556500 w 8115300"/>
              <a:gd name="connsiteY7" fmla="*/ 5053823 h 5320591"/>
              <a:gd name="connsiteX8" fmla="*/ 7683500 w 8115300"/>
              <a:gd name="connsiteY8" fmla="*/ 5130023 h 5320591"/>
              <a:gd name="connsiteX9" fmla="*/ 7721600 w 8115300"/>
              <a:gd name="connsiteY9" fmla="*/ 5168123 h 5320591"/>
              <a:gd name="connsiteX10" fmla="*/ 7759700 w 8115300"/>
              <a:gd name="connsiteY10" fmla="*/ 5180823 h 5320591"/>
              <a:gd name="connsiteX11" fmla="*/ 7899400 w 8115300"/>
              <a:gd name="connsiteY11" fmla="*/ 5244323 h 5320591"/>
              <a:gd name="connsiteX12" fmla="*/ 8013700 w 8115300"/>
              <a:gd name="connsiteY12" fmla="*/ 5295123 h 5320591"/>
              <a:gd name="connsiteX13" fmla="*/ 8115300 w 8115300"/>
              <a:gd name="connsiteY13" fmla="*/ 5320523 h 5320591"/>
              <a:gd name="connsiteX0" fmla="*/ 0 w 8115300"/>
              <a:gd name="connsiteY0" fmla="*/ 308725 h 5325293"/>
              <a:gd name="connsiteX1" fmla="*/ 977900 w 8115300"/>
              <a:gd name="connsiteY1" fmla="*/ 346825 h 5325293"/>
              <a:gd name="connsiteX2" fmla="*/ 7302500 w 8115300"/>
              <a:gd name="connsiteY2" fmla="*/ 4893425 h 5325293"/>
              <a:gd name="connsiteX3" fmla="*/ 7340600 w 8115300"/>
              <a:gd name="connsiteY3" fmla="*/ 4918825 h 5325293"/>
              <a:gd name="connsiteX4" fmla="*/ 7391400 w 8115300"/>
              <a:gd name="connsiteY4" fmla="*/ 4956925 h 5325293"/>
              <a:gd name="connsiteX5" fmla="*/ 7518400 w 8115300"/>
              <a:gd name="connsiteY5" fmla="*/ 5020425 h 5325293"/>
              <a:gd name="connsiteX6" fmla="*/ 7556500 w 8115300"/>
              <a:gd name="connsiteY6" fmla="*/ 5058525 h 5325293"/>
              <a:gd name="connsiteX7" fmla="*/ 7683500 w 8115300"/>
              <a:gd name="connsiteY7" fmla="*/ 5134725 h 5325293"/>
              <a:gd name="connsiteX8" fmla="*/ 7721600 w 8115300"/>
              <a:gd name="connsiteY8" fmla="*/ 5172825 h 5325293"/>
              <a:gd name="connsiteX9" fmla="*/ 7759700 w 8115300"/>
              <a:gd name="connsiteY9" fmla="*/ 5185525 h 5325293"/>
              <a:gd name="connsiteX10" fmla="*/ 7899400 w 8115300"/>
              <a:gd name="connsiteY10" fmla="*/ 5249025 h 5325293"/>
              <a:gd name="connsiteX11" fmla="*/ 8013700 w 8115300"/>
              <a:gd name="connsiteY11" fmla="*/ 5299825 h 5325293"/>
              <a:gd name="connsiteX12" fmla="*/ 8115300 w 8115300"/>
              <a:gd name="connsiteY12" fmla="*/ 5325225 h 5325293"/>
              <a:gd name="connsiteX0" fmla="*/ 0 w 8115300"/>
              <a:gd name="connsiteY0" fmla="*/ 308725 h 5325293"/>
              <a:gd name="connsiteX1" fmla="*/ 977900 w 8115300"/>
              <a:gd name="connsiteY1" fmla="*/ 346825 h 5325293"/>
              <a:gd name="connsiteX2" fmla="*/ 7302500 w 8115300"/>
              <a:gd name="connsiteY2" fmla="*/ 4893425 h 5325293"/>
              <a:gd name="connsiteX3" fmla="*/ 7340600 w 8115300"/>
              <a:gd name="connsiteY3" fmla="*/ 4918825 h 5325293"/>
              <a:gd name="connsiteX4" fmla="*/ 7518400 w 8115300"/>
              <a:gd name="connsiteY4" fmla="*/ 5020425 h 5325293"/>
              <a:gd name="connsiteX5" fmla="*/ 7556500 w 8115300"/>
              <a:gd name="connsiteY5" fmla="*/ 5058525 h 5325293"/>
              <a:gd name="connsiteX6" fmla="*/ 7683500 w 8115300"/>
              <a:gd name="connsiteY6" fmla="*/ 5134725 h 5325293"/>
              <a:gd name="connsiteX7" fmla="*/ 7721600 w 8115300"/>
              <a:gd name="connsiteY7" fmla="*/ 5172825 h 5325293"/>
              <a:gd name="connsiteX8" fmla="*/ 7759700 w 8115300"/>
              <a:gd name="connsiteY8" fmla="*/ 5185525 h 5325293"/>
              <a:gd name="connsiteX9" fmla="*/ 7899400 w 8115300"/>
              <a:gd name="connsiteY9" fmla="*/ 5249025 h 5325293"/>
              <a:gd name="connsiteX10" fmla="*/ 8013700 w 8115300"/>
              <a:gd name="connsiteY10" fmla="*/ 5299825 h 5325293"/>
              <a:gd name="connsiteX11" fmla="*/ 8115300 w 8115300"/>
              <a:gd name="connsiteY11" fmla="*/ 5325225 h 5325293"/>
              <a:gd name="connsiteX0" fmla="*/ 0 w 8115300"/>
              <a:gd name="connsiteY0" fmla="*/ 308725 h 5325293"/>
              <a:gd name="connsiteX1" fmla="*/ 977900 w 8115300"/>
              <a:gd name="connsiteY1" fmla="*/ 346825 h 5325293"/>
              <a:gd name="connsiteX2" fmla="*/ 7302500 w 8115300"/>
              <a:gd name="connsiteY2" fmla="*/ 4893425 h 5325293"/>
              <a:gd name="connsiteX3" fmla="*/ 7518400 w 8115300"/>
              <a:gd name="connsiteY3" fmla="*/ 5020425 h 5325293"/>
              <a:gd name="connsiteX4" fmla="*/ 7556500 w 8115300"/>
              <a:gd name="connsiteY4" fmla="*/ 5058525 h 5325293"/>
              <a:gd name="connsiteX5" fmla="*/ 7683500 w 8115300"/>
              <a:gd name="connsiteY5" fmla="*/ 5134725 h 5325293"/>
              <a:gd name="connsiteX6" fmla="*/ 7721600 w 8115300"/>
              <a:gd name="connsiteY6" fmla="*/ 5172825 h 5325293"/>
              <a:gd name="connsiteX7" fmla="*/ 7759700 w 8115300"/>
              <a:gd name="connsiteY7" fmla="*/ 5185525 h 5325293"/>
              <a:gd name="connsiteX8" fmla="*/ 7899400 w 8115300"/>
              <a:gd name="connsiteY8" fmla="*/ 5249025 h 5325293"/>
              <a:gd name="connsiteX9" fmla="*/ 8013700 w 8115300"/>
              <a:gd name="connsiteY9" fmla="*/ 5299825 h 5325293"/>
              <a:gd name="connsiteX10" fmla="*/ 8115300 w 8115300"/>
              <a:gd name="connsiteY10" fmla="*/ 5325225 h 5325293"/>
              <a:gd name="connsiteX0" fmla="*/ 0 w 8115300"/>
              <a:gd name="connsiteY0" fmla="*/ 318128 h 5386627"/>
              <a:gd name="connsiteX1" fmla="*/ 977900 w 8115300"/>
              <a:gd name="connsiteY1" fmla="*/ 356228 h 5386627"/>
              <a:gd name="connsiteX2" fmla="*/ 7518400 w 8115300"/>
              <a:gd name="connsiteY2" fmla="*/ 5029828 h 5386627"/>
              <a:gd name="connsiteX3" fmla="*/ 7556500 w 8115300"/>
              <a:gd name="connsiteY3" fmla="*/ 5067928 h 5386627"/>
              <a:gd name="connsiteX4" fmla="*/ 7683500 w 8115300"/>
              <a:gd name="connsiteY4" fmla="*/ 5144128 h 5386627"/>
              <a:gd name="connsiteX5" fmla="*/ 7721600 w 8115300"/>
              <a:gd name="connsiteY5" fmla="*/ 5182228 h 5386627"/>
              <a:gd name="connsiteX6" fmla="*/ 7759700 w 8115300"/>
              <a:gd name="connsiteY6" fmla="*/ 5194928 h 5386627"/>
              <a:gd name="connsiteX7" fmla="*/ 7899400 w 8115300"/>
              <a:gd name="connsiteY7" fmla="*/ 5258428 h 5386627"/>
              <a:gd name="connsiteX8" fmla="*/ 8013700 w 8115300"/>
              <a:gd name="connsiteY8" fmla="*/ 5309228 h 5386627"/>
              <a:gd name="connsiteX9" fmla="*/ 8115300 w 8115300"/>
              <a:gd name="connsiteY9" fmla="*/ 5334628 h 5386627"/>
              <a:gd name="connsiteX0" fmla="*/ 0 w 8115300"/>
              <a:gd name="connsiteY0" fmla="*/ 318128 h 5386627"/>
              <a:gd name="connsiteX1" fmla="*/ 977900 w 8115300"/>
              <a:gd name="connsiteY1" fmla="*/ 356228 h 5386627"/>
              <a:gd name="connsiteX2" fmla="*/ 7518400 w 8115300"/>
              <a:gd name="connsiteY2" fmla="*/ 5029828 h 5386627"/>
              <a:gd name="connsiteX3" fmla="*/ 7556500 w 8115300"/>
              <a:gd name="connsiteY3" fmla="*/ 5067928 h 5386627"/>
              <a:gd name="connsiteX4" fmla="*/ 7683500 w 8115300"/>
              <a:gd name="connsiteY4" fmla="*/ 5144128 h 5386627"/>
              <a:gd name="connsiteX5" fmla="*/ 7721600 w 8115300"/>
              <a:gd name="connsiteY5" fmla="*/ 5182228 h 5386627"/>
              <a:gd name="connsiteX6" fmla="*/ 7759700 w 8115300"/>
              <a:gd name="connsiteY6" fmla="*/ 5194928 h 5386627"/>
              <a:gd name="connsiteX7" fmla="*/ 7899400 w 8115300"/>
              <a:gd name="connsiteY7" fmla="*/ 5258428 h 5386627"/>
              <a:gd name="connsiteX8" fmla="*/ 8115300 w 8115300"/>
              <a:gd name="connsiteY8" fmla="*/ 5334628 h 5386627"/>
              <a:gd name="connsiteX0" fmla="*/ 0 w 8115300"/>
              <a:gd name="connsiteY0" fmla="*/ 318128 h 5386627"/>
              <a:gd name="connsiteX1" fmla="*/ 977900 w 8115300"/>
              <a:gd name="connsiteY1" fmla="*/ 356228 h 5386627"/>
              <a:gd name="connsiteX2" fmla="*/ 7518400 w 8115300"/>
              <a:gd name="connsiteY2" fmla="*/ 5029828 h 5386627"/>
              <a:gd name="connsiteX3" fmla="*/ 7556500 w 8115300"/>
              <a:gd name="connsiteY3" fmla="*/ 5067928 h 5386627"/>
              <a:gd name="connsiteX4" fmla="*/ 7683500 w 8115300"/>
              <a:gd name="connsiteY4" fmla="*/ 5144128 h 5386627"/>
              <a:gd name="connsiteX5" fmla="*/ 7721600 w 8115300"/>
              <a:gd name="connsiteY5" fmla="*/ 5182228 h 5386627"/>
              <a:gd name="connsiteX6" fmla="*/ 7759700 w 8115300"/>
              <a:gd name="connsiteY6" fmla="*/ 5194928 h 5386627"/>
              <a:gd name="connsiteX7" fmla="*/ 8115300 w 8115300"/>
              <a:gd name="connsiteY7" fmla="*/ 5334628 h 5386627"/>
              <a:gd name="connsiteX0" fmla="*/ 0 w 8115300"/>
              <a:gd name="connsiteY0" fmla="*/ 318128 h 5386627"/>
              <a:gd name="connsiteX1" fmla="*/ 977900 w 8115300"/>
              <a:gd name="connsiteY1" fmla="*/ 356228 h 5386627"/>
              <a:gd name="connsiteX2" fmla="*/ 7518400 w 8115300"/>
              <a:gd name="connsiteY2" fmla="*/ 5029828 h 5386627"/>
              <a:gd name="connsiteX3" fmla="*/ 7556500 w 8115300"/>
              <a:gd name="connsiteY3" fmla="*/ 5067928 h 5386627"/>
              <a:gd name="connsiteX4" fmla="*/ 7683500 w 8115300"/>
              <a:gd name="connsiteY4" fmla="*/ 5144128 h 5386627"/>
              <a:gd name="connsiteX5" fmla="*/ 7721600 w 8115300"/>
              <a:gd name="connsiteY5" fmla="*/ 5182228 h 5386627"/>
              <a:gd name="connsiteX6" fmla="*/ 8115300 w 8115300"/>
              <a:gd name="connsiteY6" fmla="*/ 5334628 h 5386627"/>
              <a:gd name="connsiteX0" fmla="*/ 0 w 8115300"/>
              <a:gd name="connsiteY0" fmla="*/ 318128 h 5386627"/>
              <a:gd name="connsiteX1" fmla="*/ 977900 w 8115300"/>
              <a:gd name="connsiteY1" fmla="*/ 356228 h 5386627"/>
              <a:gd name="connsiteX2" fmla="*/ 7518400 w 8115300"/>
              <a:gd name="connsiteY2" fmla="*/ 5029828 h 5386627"/>
              <a:gd name="connsiteX3" fmla="*/ 7556500 w 8115300"/>
              <a:gd name="connsiteY3" fmla="*/ 5067928 h 5386627"/>
              <a:gd name="connsiteX4" fmla="*/ 7683500 w 8115300"/>
              <a:gd name="connsiteY4" fmla="*/ 5144128 h 5386627"/>
              <a:gd name="connsiteX5" fmla="*/ 8115300 w 8115300"/>
              <a:gd name="connsiteY5" fmla="*/ 5334628 h 5386627"/>
              <a:gd name="connsiteX0" fmla="*/ 0 w 8115300"/>
              <a:gd name="connsiteY0" fmla="*/ 318128 h 5377431"/>
              <a:gd name="connsiteX1" fmla="*/ 977900 w 8115300"/>
              <a:gd name="connsiteY1" fmla="*/ 356228 h 5377431"/>
              <a:gd name="connsiteX2" fmla="*/ 7518400 w 8115300"/>
              <a:gd name="connsiteY2" fmla="*/ 5029828 h 5377431"/>
              <a:gd name="connsiteX3" fmla="*/ 7556500 w 8115300"/>
              <a:gd name="connsiteY3" fmla="*/ 5067928 h 5377431"/>
              <a:gd name="connsiteX4" fmla="*/ 8115300 w 8115300"/>
              <a:gd name="connsiteY4" fmla="*/ 5334628 h 5377431"/>
              <a:gd name="connsiteX0" fmla="*/ 0 w 8217519"/>
              <a:gd name="connsiteY0" fmla="*/ 318128 h 5478185"/>
              <a:gd name="connsiteX1" fmla="*/ 977900 w 8217519"/>
              <a:gd name="connsiteY1" fmla="*/ 356228 h 5478185"/>
              <a:gd name="connsiteX2" fmla="*/ 7518400 w 8217519"/>
              <a:gd name="connsiteY2" fmla="*/ 5029828 h 5478185"/>
              <a:gd name="connsiteX3" fmla="*/ 8115300 w 8217519"/>
              <a:gd name="connsiteY3" fmla="*/ 5334628 h 5478185"/>
              <a:gd name="connsiteX0" fmla="*/ 0 w 8115300"/>
              <a:gd name="connsiteY0" fmla="*/ 340696 h 5357196"/>
              <a:gd name="connsiteX1" fmla="*/ 977900 w 8115300"/>
              <a:gd name="connsiteY1" fmla="*/ 378796 h 5357196"/>
              <a:gd name="connsiteX2" fmla="*/ 8115300 w 8115300"/>
              <a:gd name="connsiteY2" fmla="*/ 5357196 h 5357196"/>
              <a:gd name="connsiteX0" fmla="*/ 0 w 8115300"/>
              <a:gd name="connsiteY0" fmla="*/ 340696 h 5357196"/>
              <a:gd name="connsiteX1" fmla="*/ 977900 w 8115300"/>
              <a:gd name="connsiteY1" fmla="*/ 378796 h 5357196"/>
              <a:gd name="connsiteX2" fmla="*/ 8115300 w 8115300"/>
              <a:gd name="connsiteY2" fmla="*/ 5357196 h 5357196"/>
              <a:gd name="connsiteX0" fmla="*/ 0 w 8115300"/>
              <a:gd name="connsiteY0" fmla="*/ 0 h 5016500"/>
              <a:gd name="connsiteX1" fmla="*/ 977900 w 8115300"/>
              <a:gd name="connsiteY1" fmla="*/ 38100 h 5016500"/>
              <a:gd name="connsiteX2" fmla="*/ 8115300 w 8115300"/>
              <a:gd name="connsiteY2" fmla="*/ 5016500 h 5016500"/>
              <a:gd name="connsiteX0" fmla="*/ 0 w 8115300"/>
              <a:gd name="connsiteY0" fmla="*/ 12700 h 5029200"/>
              <a:gd name="connsiteX1" fmla="*/ 920750 w 8115300"/>
              <a:gd name="connsiteY1" fmla="*/ 0 h 5029200"/>
              <a:gd name="connsiteX2" fmla="*/ 8115300 w 8115300"/>
              <a:gd name="connsiteY2" fmla="*/ 5029200 h 5029200"/>
              <a:gd name="connsiteX0" fmla="*/ 0 w 8115300"/>
              <a:gd name="connsiteY0" fmla="*/ 12700 h 5029200"/>
              <a:gd name="connsiteX1" fmla="*/ 920750 w 8115300"/>
              <a:gd name="connsiteY1" fmla="*/ 0 h 5029200"/>
              <a:gd name="connsiteX2" fmla="*/ 8115300 w 8115300"/>
              <a:gd name="connsiteY2" fmla="*/ 5029200 h 5029200"/>
              <a:gd name="connsiteX0" fmla="*/ 0 w 8128000"/>
              <a:gd name="connsiteY0" fmla="*/ 12700 h 4984750"/>
              <a:gd name="connsiteX1" fmla="*/ 920750 w 8128000"/>
              <a:gd name="connsiteY1" fmla="*/ 0 h 4984750"/>
              <a:gd name="connsiteX2" fmla="*/ 8128000 w 8128000"/>
              <a:gd name="connsiteY2" fmla="*/ 4984750 h 4984750"/>
            </a:gdLst>
            <a:ahLst/>
            <a:cxnLst>
              <a:cxn ang="0">
                <a:pos x="connsiteX0" y="connsiteY0"/>
              </a:cxn>
              <a:cxn ang="0">
                <a:pos x="connsiteX1" y="connsiteY1"/>
              </a:cxn>
              <a:cxn ang="0">
                <a:pos x="connsiteX2" y="connsiteY2"/>
              </a:cxn>
            </a:cxnLst>
            <a:rect l="l" t="t" r="r" b="b"/>
            <a:pathLst>
              <a:path w="8128000" h="4984750">
                <a:moveTo>
                  <a:pt x="0" y="12700"/>
                </a:moveTo>
                <a:lnTo>
                  <a:pt x="920750" y="0"/>
                </a:lnTo>
                <a:lnTo>
                  <a:pt x="8128000" y="498475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3" name="Freeform 12"/>
          <p:cNvSpPr/>
          <p:nvPr/>
        </p:nvSpPr>
        <p:spPr>
          <a:xfrm>
            <a:off x="1841502" y="1162050"/>
            <a:ext cx="6597650" cy="5384800"/>
          </a:xfrm>
          <a:custGeom>
            <a:avLst/>
            <a:gdLst>
              <a:gd name="connsiteX0" fmla="*/ 6629400 w 6629400"/>
              <a:gd name="connsiteY0" fmla="*/ 127000 h 5486400"/>
              <a:gd name="connsiteX1" fmla="*/ 5524500 w 6629400"/>
              <a:gd name="connsiteY1" fmla="*/ 76200 h 5486400"/>
              <a:gd name="connsiteX2" fmla="*/ 5270500 w 6629400"/>
              <a:gd name="connsiteY2" fmla="*/ 63500 h 5486400"/>
              <a:gd name="connsiteX3" fmla="*/ 2870200 w 6629400"/>
              <a:gd name="connsiteY3" fmla="*/ 25400 h 5486400"/>
              <a:gd name="connsiteX4" fmla="*/ 2641600 w 6629400"/>
              <a:gd name="connsiteY4" fmla="*/ 0 h 5486400"/>
              <a:gd name="connsiteX5" fmla="*/ 1765300 w 6629400"/>
              <a:gd name="connsiteY5" fmla="*/ 12700 h 5486400"/>
              <a:gd name="connsiteX6" fmla="*/ 1600200 w 6629400"/>
              <a:gd name="connsiteY6" fmla="*/ 25400 h 5486400"/>
              <a:gd name="connsiteX7" fmla="*/ 1358900 w 6629400"/>
              <a:gd name="connsiteY7" fmla="*/ 38100 h 5486400"/>
              <a:gd name="connsiteX8" fmla="*/ 1270000 w 6629400"/>
              <a:gd name="connsiteY8" fmla="*/ 50800 h 5486400"/>
              <a:gd name="connsiteX9" fmla="*/ 609600 w 6629400"/>
              <a:gd name="connsiteY9" fmla="*/ 101600 h 5486400"/>
              <a:gd name="connsiteX10" fmla="*/ 431800 w 6629400"/>
              <a:gd name="connsiteY10" fmla="*/ 139700 h 5486400"/>
              <a:gd name="connsiteX11" fmla="*/ 152400 w 6629400"/>
              <a:gd name="connsiteY11" fmla="*/ 177800 h 5486400"/>
              <a:gd name="connsiteX12" fmla="*/ 139700 w 6629400"/>
              <a:gd name="connsiteY12" fmla="*/ 215900 h 5486400"/>
              <a:gd name="connsiteX13" fmla="*/ 114300 w 6629400"/>
              <a:gd name="connsiteY13" fmla="*/ 317500 h 5486400"/>
              <a:gd name="connsiteX14" fmla="*/ 76200 w 6629400"/>
              <a:gd name="connsiteY14" fmla="*/ 368300 h 5486400"/>
              <a:gd name="connsiteX15" fmla="*/ 50800 w 6629400"/>
              <a:gd name="connsiteY15" fmla="*/ 508000 h 5486400"/>
              <a:gd name="connsiteX16" fmla="*/ 76200 w 6629400"/>
              <a:gd name="connsiteY16" fmla="*/ 850900 h 5486400"/>
              <a:gd name="connsiteX17" fmla="*/ 101600 w 6629400"/>
              <a:gd name="connsiteY17" fmla="*/ 1409700 h 5486400"/>
              <a:gd name="connsiteX18" fmla="*/ 76200 w 6629400"/>
              <a:gd name="connsiteY18" fmla="*/ 2286000 h 5486400"/>
              <a:gd name="connsiteX19" fmla="*/ 38100 w 6629400"/>
              <a:gd name="connsiteY19" fmla="*/ 2641600 h 5486400"/>
              <a:gd name="connsiteX20" fmla="*/ 25400 w 6629400"/>
              <a:gd name="connsiteY20" fmla="*/ 2870200 h 5486400"/>
              <a:gd name="connsiteX21" fmla="*/ 12700 w 6629400"/>
              <a:gd name="connsiteY21" fmla="*/ 2997200 h 5486400"/>
              <a:gd name="connsiteX22" fmla="*/ 0 w 6629400"/>
              <a:gd name="connsiteY22" fmla="*/ 3200400 h 5486400"/>
              <a:gd name="connsiteX23" fmla="*/ 25400 w 6629400"/>
              <a:gd name="connsiteY23" fmla="*/ 4343400 h 5486400"/>
              <a:gd name="connsiteX24" fmla="*/ 38100 w 6629400"/>
              <a:gd name="connsiteY24" fmla="*/ 4495800 h 5486400"/>
              <a:gd name="connsiteX25" fmla="*/ 50800 w 6629400"/>
              <a:gd name="connsiteY25" fmla="*/ 4749800 h 5486400"/>
              <a:gd name="connsiteX26" fmla="*/ 38100 w 6629400"/>
              <a:gd name="connsiteY26" fmla="*/ 5270500 h 5486400"/>
              <a:gd name="connsiteX27" fmla="*/ 25400 w 6629400"/>
              <a:gd name="connsiteY27" fmla="*/ 5486400 h 5486400"/>
              <a:gd name="connsiteX0" fmla="*/ 6629400 w 6629400"/>
              <a:gd name="connsiteY0" fmla="*/ 127000 h 5486400"/>
              <a:gd name="connsiteX1" fmla="*/ 5270500 w 6629400"/>
              <a:gd name="connsiteY1" fmla="*/ 63500 h 5486400"/>
              <a:gd name="connsiteX2" fmla="*/ 2870200 w 6629400"/>
              <a:gd name="connsiteY2" fmla="*/ 25400 h 5486400"/>
              <a:gd name="connsiteX3" fmla="*/ 2641600 w 6629400"/>
              <a:gd name="connsiteY3" fmla="*/ 0 h 5486400"/>
              <a:gd name="connsiteX4" fmla="*/ 1765300 w 6629400"/>
              <a:gd name="connsiteY4" fmla="*/ 12700 h 5486400"/>
              <a:gd name="connsiteX5" fmla="*/ 1600200 w 6629400"/>
              <a:gd name="connsiteY5" fmla="*/ 25400 h 5486400"/>
              <a:gd name="connsiteX6" fmla="*/ 1358900 w 6629400"/>
              <a:gd name="connsiteY6" fmla="*/ 38100 h 5486400"/>
              <a:gd name="connsiteX7" fmla="*/ 1270000 w 6629400"/>
              <a:gd name="connsiteY7" fmla="*/ 50800 h 5486400"/>
              <a:gd name="connsiteX8" fmla="*/ 609600 w 6629400"/>
              <a:gd name="connsiteY8" fmla="*/ 101600 h 5486400"/>
              <a:gd name="connsiteX9" fmla="*/ 431800 w 6629400"/>
              <a:gd name="connsiteY9" fmla="*/ 139700 h 5486400"/>
              <a:gd name="connsiteX10" fmla="*/ 152400 w 6629400"/>
              <a:gd name="connsiteY10" fmla="*/ 177800 h 5486400"/>
              <a:gd name="connsiteX11" fmla="*/ 139700 w 6629400"/>
              <a:gd name="connsiteY11" fmla="*/ 215900 h 5486400"/>
              <a:gd name="connsiteX12" fmla="*/ 114300 w 6629400"/>
              <a:gd name="connsiteY12" fmla="*/ 317500 h 5486400"/>
              <a:gd name="connsiteX13" fmla="*/ 76200 w 6629400"/>
              <a:gd name="connsiteY13" fmla="*/ 368300 h 5486400"/>
              <a:gd name="connsiteX14" fmla="*/ 50800 w 6629400"/>
              <a:gd name="connsiteY14" fmla="*/ 508000 h 5486400"/>
              <a:gd name="connsiteX15" fmla="*/ 76200 w 6629400"/>
              <a:gd name="connsiteY15" fmla="*/ 850900 h 5486400"/>
              <a:gd name="connsiteX16" fmla="*/ 101600 w 6629400"/>
              <a:gd name="connsiteY16" fmla="*/ 1409700 h 5486400"/>
              <a:gd name="connsiteX17" fmla="*/ 76200 w 6629400"/>
              <a:gd name="connsiteY17" fmla="*/ 2286000 h 5486400"/>
              <a:gd name="connsiteX18" fmla="*/ 38100 w 6629400"/>
              <a:gd name="connsiteY18" fmla="*/ 2641600 h 5486400"/>
              <a:gd name="connsiteX19" fmla="*/ 25400 w 6629400"/>
              <a:gd name="connsiteY19" fmla="*/ 2870200 h 5486400"/>
              <a:gd name="connsiteX20" fmla="*/ 12700 w 6629400"/>
              <a:gd name="connsiteY20" fmla="*/ 2997200 h 5486400"/>
              <a:gd name="connsiteX21" fmla="*/ 0 w 6629400"/>
              <a:gd name="connsiteY21" fmla="*/ 3200400 h 5486400"/>
              <a:gd name="connsiteX22" fmla="*/ 25400 w 6629400"/>
              <a:gd name="connsiteY22" fmla="*/ 4343400 h 5486400"/>
              <a:gd name="connsiteX23" fmla="*/ 38100 w 6629400"/>
              <a:gd name="connsiteY23" fmla="*/ 4495800 h 5486400"/>
              <a:gd name="connsiteX24" fmla="*/ 50800 w 6629400"/>
              <a:gd name="connsiteY24" fmla="*/ 4749800 h 5486400"/>
              <a:gd name="connsiteX25" fmla="*/ 38100 w 6629400"/>
              <a:gd name="connsiteY25" fmla="*/ 5270500 h 5486400"/>
              <a:gd name="connsiteX26" fmla="*/ 25400 w 6629400"/>
              <a:gd name="connsiteY26" fmla="*/ 5486400 h 5486400"/>
              <a:gd name="connsiteX0" fmla="*/ 6629400 w 6629400"/>
              <a:gd name="connsiteY0" fmla="*/ 127000 h 5486400"/>
              <a:gd name="connsiteX1" fmla="*/ 2870200 w 6629400"/>
              <a:gd name="connsiteY1" fmla="*/ 25400 h 5486400"/>
              <a:gd name="connsiteX2" fmla="*/ 2641600 w 6629400"/>
              <a:gd name="connsiteY2" fmla="*/ 0 h 5486400"/>
              <a:gd name="connsiteX3" fmla="*/ 1765300 w 6629400"/>
              <a:gd name="connsiteY3" fmla="*/ 12700 h 5486400"/>
              <a:gd name="connsiteX4" fmla="*/ 1600200 w 6629400"/>
              <a:gd name="connsiteY4" fmla="*/ 25400 h 5486400"/>
              <a:gd name="connsiteX5" fmla="*/ 1358900 w 6629400"/>
              <a:gd name="connsiteY5" fmla="*/ 38100 h 5486400"/>
              <a:gd name="connsiteX6" fmla="*/ 1270000 w 6629400"/>
              <a:gd name="connsiteY6" fmla="*/ 50800 h 5486400"/>
              <a:gd name="connsiteX7" fmla="*/ 609600 w 6629400"/>
              <a:gd name="connsiteY7" fmla="*/ 101600 h 5486400"/>
              <a:gd name="connsiteX8" fmla="*/ 431800 w 6629400"/>
              <a:gd name="connsiteY8" fmla="*/ 139700 h 5486400"/>
              <a:gd name="connsiteX9" fmla="*/ 152400 w 6629400"/>
              <a:gd name="connsiteY9" fmla="*/ 177800 h 5486400"/>
              <a:gd name="connsiteX10" fmla="*/ 139700 w 6629400"/>
              <a:gd name="connsiteY10" fmla="*/ 215900 h 5486400"/>
              <a:gd name="connsiteX11" fmla="*/ 114300 w 6629400"/>
              <a:gd name="connsiteY11" fmla="*/ 317500 h 5486400"/>
              <a:gd name="connsiteX12" fmla="*/ 76200 w 6629400"/>
              <a:gd name="connsiteY12" fmla="*/ 368300 h 5486400"/>
              <a:gd name="connsiteX13" fmla="*/ 50800 w 6629400"/>
              <a:gd name="connsiteY13" fmla="*/ 508000 h 5486400"/>
              <a:gd name="connsiteX14" fmla="*/ 76200 w 6629400"/>
              <a:gd name="connsiteY14" fmla="*/ 850900 h 5486400"/>
              <a:gd name="connsiteX15" fmla="*/ 101600 w 6629400"/>
              <a:gd name="connsiteY15" fmla="*/ 1409700 h 5486400"/>
              <a:gd name="connsiteX16" fmla="*/ 76200 w 6629400"/>
              <a:gd name="connsiteY16" fmla="*/ 2286000 h 5486400"/>
              <a:gd name="connsiteX17" fmla="*/ 38100 w 6629400"/>
              <a:gd name="connsiteY17" fmla="*/ 2641600 h 5486400"/>
              <a:gd name="connsiteX18" fmla="*/ 25400 w 6629400"/>
              <a:gd name="connsiteY18" fmla="*/ 2870200 h 5486400"/>
              <a:gd name="connsiteX19" fmla="*/ 12700 w 6629400"/>
              <a:gd name="connsiteY19" fmla="*/ 2997200 h 5486400"/>
              <a:gd name="connsiteX20" fmla="*/ 0 w 6629400"/>
              <a:gd name="connsiteY20" fmla="*/ 3200400 h 5486400"/>
              <a:gd name="connsiteX21" fmla="*/ 25400 w 6629400"/>
              <a:gd name="connsiteY21" fmla="*/ 4343400 h 5486400"/>
              <a:gd name="connsiteX22" fmla="*/ 38100 w 6629400"/>
              <a:gd name="connsiteY22" fmla="*/ 4495800 h 5486400"/>
              <a:gd name="connsiteX23" fmla="*/ 50800 w 6629400"/>
              <a:gd name="connsiteY23" fmla="*/ 4749800 h 5486400"/>
              <a:gd name="connsiteX24" fmla="*/ 38100 w 6629400"/>
              <a:gd name="connsiteY24" fmla="*/ 5270500 h 5486400"/>
              <a:gd name="connsiteX25" fmla="*/ 25400 w 6629400"/>
              <a:gd name="connsiteY25" fmla="*/ 5486400 h 5486400"/>
              <a:gd name="connsiteX0" fmla="*/ 6629400 w 6629400"/>
              <a:gd name="connsiteY0" fmla="*/ 127000 h 5486400"/>
              <a:gd name="connsiteX1" fmla="*/ 2641600 w 6629400"/>
              <a:gd name="connsiteY1" fmla="*/ 0 h 5486400"/>
              <a:gd name="connsiteX2" fmla="*/ 1765300 w 6629400"/>
              <a:gd name="connsiteY2" fmla="*/ 12700 h 5486400"/>
              <a:gd name="connsiteX3" fmla="*/ 1600200 w 6629400"/>
              <a:gd name="connsiteY3" fmla="*/ 25400 h 5486400"/>
              <a:gd name="connsiteX4" fmla="*/ 1358900 w 6629400"/>
              <a:gd name="connsiteY4" fmla="*/ 38100 h 5486400"/>
              <a:gd name="connsiteX5" fmla="*/ 1270000 w 6629400"/>
              <a:gd name="connsiteY5" fmla="*/ 50800 h 5486400"/>
              <a:gd name="connsiteX6" fmla="*/ 609600 w 6629400"/>
              <a:gd name="connsiteY6" fmla="*/ 101600 h 5486400"/>
              <a:gd name="connsiteX7" fmla="*/ 431800 w 6629400"/>
              <a:gd name="connsiteY7" fmla="*/ 139700 h 5486400"/>
              <a:gd name="connsiteX8" fmla="*/ 152400 w 6629400"/>
              <a:gd name="connsiteY8" fmla="*/ 177800 h 5486400"/>
              <a:gd name="connsiteX9" fmla="*/ 139700 w 6629400"/>
              <a:gd name="connsiteY9" fmla="*/ 215900 h 5486400"/>
              <a:gd name="connsiteX10" fmla="*/ 114300 w 6629400"/>
              <a:gd name="connsiteY10" fmla="*/ 317500 h 5486400"/>
              <a:gd name="connsiteX11" fmla="*/ 76200 w 6629400"/>
              <a:gd name="connsiteY11" fmla="*/ 368300 h 5486400"/>
              <a:gd name="connsiteX12" fmla="*/ 50800 w 6629400"/>
              <a:gd name="connsiteY12" fmla="*/ 508000 h 5486400"/>
              <a:gd name="connsiteX13" fmla="*/ 76200 w 6629400"/>
              <a:gd name="connsiteY13" fmla="*/ 850900 h 5486400"/>
              <a:gd name="connsiteX14" fmla="*/ 101600 w 6629400"/>
              <a:gd name="connsiteY14" fmla="*/ 1409700 h 5486400"/>
              <a:gd name="connsiteX15" fmla="*/ 76200 w 6629400"/>
              <a:gd name="connsiteY15" fmla="*/ 2286000 h 5486400"/>
              <a:gd name="connsiteX16" fmla="*/ 38100 w 6629400"/>
              <a:gd name="connsiteY16" fmla="*/ 2641600 h 5486400"/>
              <a:gd name="connsiteX17" fmla="*/ 25400 w 6629400"/>
              <a:gd name="connsiteY17" fmla="*/ 2870200 h 5486400"/>
              <a:gd name="connsiteX18" fmla="*/ 12700 w 6629400"/>
              <a:gd name="connsiteY18" fmla="*/ 2997200 h 5486400"/>
              <a:gd name="connsiteX19" fmla="*/ 0 w 6629400"/>
              <a:gd name="connsiteY19" fmla="*/ 3200400 h 5486400"/>
              <a:gd name="connsiteX20" fmla="*/ 25400 w 6629400"/>
              <a:gd name="connsiteY20" fmla="*/ 4343400 h 5486400"/>
              <a:gd name="connsiteX21" fmla="*/ 38100 w 6629400"/>
              <a:gd name="connsiteY21" fmla="*/ 4495800 h 5486400"/>
              <a:gd name="connsiteX22" fmla="*/ 50800 w 6629400"/>
              <a:gd name="connsiteY22" fmla="*/ 4749800 h 5486400"/>
              <a:gd name="connsiteX23" fmla="*/ 38100 w 6629400"/>
              <a:gd name="connsiteY23" fmla="*/ 5270500 h 5486400"/>
              <a:gd name="connsiteX24" fmla="*/ 25400 w 6629400"/>
              <a:gd name="connsiteY24" fmla="*/ 5486400 h 5486400"/>
              <a:gd name="connsiteX0" fmla="*/ 6629400 w 6629400"/>
              <a:gd name="connsiteY0" fmla="*/ 114300 h 5473700"/>
              <a:gd name="connsiteX1" fmla="*/ 1765300 w 6629400"/>
              <a:gd name="connsiteY1" fmla="*/ 0 h 5473700"/>
              <a:gd name="connsiteX2" fmla="*/ 1600200 w 6629400"/>
              <a:gd name="connsiteY2" fmla="*/ 12700 h 5473700"/>
              <a:gd name="connsiteX3" fmla="*/ 1358900 w 6629400"/>
              <a:gd name="connsiteY3" fmla="*/ 25400 h 5473700"/>
              <a:gd name="connsiteX4" fmla="*/ 1270000 w 6629400"/>
              <a:gd name="connsiteY4" fmla="*/ 38100 h 5473700"/>
              <a:gd name="connsiteX5" fmla="*/ 609600 w 6629400"/>
              <a:gd name="connsiteY5" fmla="*/ 88900 h 5473700"/>
              <a:gd name="connsiteX6" fmla="*/ 431800 w 6629400"/>
              <a:gd name="connsiteY6" fmla="*/ 127000 h 5473700"/>
              <a:gd name="connsiteX7" fmla="*/ 152400 w 6629400"/>
              <a:gd name="connsiteY7" fmla="*/ 165100 h 5473700"/>
              <a:gd name="connsiteX8" fmla="*/ 139700 w 6629400"/>
              <a:gd name="connsiteY8" fmla="*/ 203200 h 5473700"/>
              <a:gd name="connsiteX9" fmla="*/ 114300 w 6629400"/>
              <a:gd name="connsiteY9" fmla="*/ 304800 h 5473700"/>
              <a:gd name="connsiteX10" fmla="*/ 76200 w 6629400"/>
              <a:gd name="connsiteY10" fmla="*/ 355600 h 5473700"/>
              <a:gd name="connsiteX11" fmla="*/ 50800 w 6629400"/>
              <a:gd name="connsiteY11" fmla="*/ 495300 h 5473700"/>
              <a:gd name="connsiteX12" fmla="*/ 76200 w 6629400"/>
              <a:gd name="connsiteY12" fmla="*/ 838200 h 5473700"/>
              <a:gd name="connsiteX13" fmla="*/ 101600 w 6629400"/>
              <a:gd name="connsiteY13" fmla="*/ 1397000 h 5473700"/>
              <a:gd name="connsiteX14" fmla="*/ 76200 w 6629400"/>
              <a:gd name="connsiteY14" fmla="*/ 2273300 h 5473700"/>
              <a:gd name="connsiteX15" fmla="*/ 38100 w 6629400"/>
              <a:gd name="connsiteY15" fmla="*/ 2628900 h 5473700"/>
              <a:gd name="connsiteX16" fmla="*/ 25400 w 6629400"/>
              <a:gd name="connsiteY16" fmla="*/ 2857500 h 5473700"/>
              <a:gd name="connsiteX17" fmla="*/ 12700 w 6629400"/>
              <a:gd name="connsiteY17" fmla="*/ 2984500 h 5473700"/>
              <a:gd name="connsiteX18" fmla="*/ 0 w 6629400"/>
              <a:gd name="connsiteY18" fmla="*/ 3187700 h 5473700"/>
              <a:gd name="connsiteX19" fmla="*/ 25400 w 6629400"/>
              <a:gd name="connsiteY19" fmla="*/ 4330700 h 5473700"/>
              <a:gd name="connsiteX20" fmla="*/ 38100 w 6629400"/>
              <a:gd name="connsiteY20" fmla="*/ 4483100 h 5473700"/>
              <a:gd name="connsiteX21" fmla="*/ 50800 w 6629400"/>
              <a:gd name="connsiteY21" fmla="*/ 4737100 h 5473700"/>
              <a:gd name="connsiteX22" fmla="*/ 38100 w 6629400"/>
              <a:gd name="connsiteY22" fmla="*/ 5257800 h 5473700"/>
              <a:gd name="connsiteX23" fmla="*/ 25400 w 6629400"/>
              <a:gd name="connsiteY23" fmla="*/ 5473700 h 5473700"/>
              <a:gd name="connsiteX0" fmla="*/ 6629400 w 6629400"/>
              <a:gd name="connsiteY0" fmla="*/ 101600 h 5461000"/>
              <a:gd name="connsiteX1" fmla="*/ 1600200 w 6629400"/>
              <a:gd name="connsiteY1" fmla="*/ 0 h 5461000"/>
              <a:gd name="connsiteX2" fmla="*/ 1358900 w 6629400"/>
              <a:gd name="connsiteY2" fmla="*/ 12700 h 5461000"/>
              <a:gd name="connsiteX3" fmla="*/ 1270000 w 6629400"/>
              <a:gd name="connsiteY3" fmla="*/ 25400 h 5461000"/>
              <a:gd name="connsiteX4" fmla="*/ 609600 w 6629400"/>
              <a:gd name="connsiteY4" fmla="*/ 76200 h 5461000"/>
              <a:gd name="connsiteX5" fmla="*/ 431800 w 6629400"/>
              <a:gd name="connsiteY5" fmla="*/ 114300 h 5461000"/>
              <a:gd name="connsiteX6" fmla="*/ 152400 w 6629400"/>
              <a:gd name="connsiteY6" fmla="*/ 152400 h 5461000"/>
              <a:gd name="connsiteX7" fmla="*/ 139700 w 6629400"/>
              <a:gd name="connsiteY7" fmla="*/ 190500 h 5461000"/>
              <a:gd name="connsiteX8" fmla="*/ 114300 w 6629400"/>
              <a:gd name="connsiteY8" fmla="*/ 292100 h 5461000"/>
              <a:gd name="connsiteX9" fmla="*/ 76200 w 6629400"/>
              <a:gd name="connsiteY9" fmla="*/ 342900 h 5461000"/>
              <a:gd name="connsiteX10" fmla="*/ 50800 w 6629400"/>
              <a:gd name="connsiteY10" fmla="*/ 482600 h 5461000"/>
              <a:gd name="connsiteX11" fmla="*/ 76200 w 6629400"/>
              <a:gd name="connsiteY11" fmla="*/ 825500 h 5461000"/>
              <a:gd name="connsiteX12" fmla="*/ 101600 w 6629400"/>
              <a:gd name="connsiteY12" fmla="*/ 1384300 h 5461000"/>
              <a:gd name="connsiteX13" fmla="*/ 76200 w 6629400"/>
              <a:gd name="connsiteY13" fmla="*/ 2260600 h 5461000"/>
              <a:gd name="connsiteX14" fmla="*/ 38100 w 6629400"/>
              <a:gd name="connsiteY14" fmla="*/ 2616200 h 5461000"/>
              <a:gd name="connsiteX15" fmla="*/ 25400 w 6629400"/>
              <a:gd name="connsiteY15" fmla="*/ 2844800 h 5461000"/>
              <a:gd name="connsiteX16" fmla="*/ 12700 w 6629400"/>
              <a:gd name="connsiteY16" fmla="*/ 2971800 h 5461000"/>
              <a:gd name="connsiteX17" fmla="*/ 0 w 6629400"/>
              <a:gd name="connsiteY17" fmla="*/ 3175000 h 5461000"/>
              <a:gd name="connsiteX18" fmla="*/ 25400 w 6629400"/>
              <a:gd name="connsiteY18" fmla="*/ 4318000 h 5461000"/>
              <a:gd name="connsiteX19" fmla="*/ 38100 w 6629400"/>
              <a:gd name="connsiteY19" fmla="*/ 4470400 h 5461000"/>
              <a:gd name="connsiteX20" fmla="*/ 50800 w 6629400"/>
              <a:gd name="connsiteY20" fmla="*/ 4724400 h 5461000"/>
              <a:gd name="connsiteX21" fmla="*/ 38100 w 6629400"/>
              <a:gd name="connsiteY21" fmla="*/ 5245100 h 5461000"/>
              <a:gd name="connsiteX22" fmla="*/ 25400 w 6629400"/>
              <a:gd name="connsiteY22" fmla="*/ 5461000 h 5461000"/>
              <a:gd name="connsiteX0" fmla="*/ 6629400 w 6629400"/>
              <a:gd name="connsiteY0" fmla="*/ 88900 h 5448300"/>
              <a:gd name="connsiteX1" fmla="*/ 1358900 w 6629400"/>
              <a:gd name="connsiteY1" fmla="*/ 0 h 5448300"/>
              <a:gd name="connsiteX2" fmla="*/ 1270000 w 6629400"/>
              <a:gd name="connsiteY2" fmla="*/ 12700 h 5448300"/>
              <a:gd name="connsiteX3" fmla="*/ 609600 w 6629400"/>
              <a:gd name="connsiteY3" fmla="*/ 63500 h 5448300"/>
              <a:gd name="connsiteX4" fmla="*/ 431800 w 6629400"/>
              <a:gd name="connsiteY4" fmla="*/ 101600 h 5448300"/>
              <a:gd name="connsiteX5" fmla="*/ 152400 w 6629400"/>
              <a:gd name="connsiteY5" fmla="*/ 139700 h 5448300"/>
              <a:gd name="connsiteX6" fmla="*/ 139700 w 6629400"/>
              <a:gd name="connsiteY6" fmla="*/ 177800 h 5448300"/>
              <a:gd name="connsiteX7" fmla="*/ 114300 w 6629400"/>
              <a:gd name="connsiteY7" fmla="*/ 279400 h 5448300"/>
              <a:gd name="connsiteX8" fmla="*/ 76200 w 6629400"/>
              <a:gd name="connsiteY8" fmla="*/ 330200 h 5448300"/>
              <a:gd name="connsiteX9" fmla="*/ 50800 w 6629400"/>
              <a:gd name="connsiteY9" fmla="*/ 469900 h 5448300"/>
              <a:gd name="connsiteX10" fmla="*/ 76200 w 6629400"/>
              <a:gd name="connsiteY10" fmla="*/ 812800 h 5448300"/>
              <a:gd name="connsiteX11" fmla="*/ 101600 w 6629400"/>
              <a:gd name="connsiteY11" fmla="*/ 1371600 h 5448300"/>
              <a:gd name="connsiteX12" fmla="*/ 76200 w 6629400"/>
              <a:gd name="connsiteY12" fmla="*/ 2247900 h 5448300"/>
              <a:gd name="connsiteX13" fmla="*/ 38100 w 6629400"/>
              <a:gd name="connsiteY13" fmla="*/ 2603500 h 5448300"/>
              <a:gd name="connsiteX14" fmla="*/ 25400 w 6629400"/>
              <a:gd name="connsiteY14" fmla="*/ 2832100 h 5448300"/>
              <a:gd name="connsiteX15" fmla="*/ 12700 w 6629400"/>
              <a:gd name="connsiteY15" fmla="*/ 2959100 h 5448300"/>
              <a:gd name="connsiteX16" fmla="*/ 0 w 6629400"/>
              <a:gd name="connsiteY16" fmla="*/ 3162300 h 5448300"/>
              <a:gd name="connsiteX17" fmla="*/ 25400 w 6629400"/>
              <a:gd name="connsiteY17" fmla="*/ 4305300 h 5448300"/>
              <a:gd name="connsiteX18" fmla="*/ 38100 w 6629400"/>
              <a:gd name="connsiteY18" fmla="*/ 4457700 h 5448300"/>
              <a:gd name="connsiteX19" fmla="*/ 50800 w 6629400"/>
              <a:gd name="connsiteY19" fmla="*/ 4711700 h 5448300"/>
              <a:gd name="connsiteX20" fmla="*/ 38100 w 6629400"/>
              <a:gd name="connsiteY20" fmla="*/ 5232400 h 5448300"/>
              <a:gd name="connsiteX21" fmla="*/ 25400 w 6629400"/>
              <a:gd name="connsiteY21" fmla="*/ 5448300 h 5448300"/>
              <a:gd name="connsiteX0" fmla="*/ 6629400 w 6629400"/>
              <a:gd name="connsiteY0" fmla="*/ 76200 h 5435600"/>
              <a:gd name="connsiteX1" fmla="*/ 1270000 w 6629400"/>
              <a:gd name="connsiteY1" fmla="*/ 0 h 5435600"/>
              <a:gd name="connsiteX2" fmla="*/ 609600 w 6629400"/>
              <a:gd name="connsiteY2" fmla="*/ 50800 h 5435600"/>
              <a:gd name="connsiteX3" fmla="*/ 431800 w 6629400"/>
              <a:gd name="connsiteY3" fmla="*/ 88900 h 5435600"/>
              <a:gd name="connsiteX4" fmla="*/ 152400 w 6629400"/>
              <a:gd name="connsiteY4" fmla="*/ 127000 h 5435600"/>
              <a:gd name="connsiteX5" fmla="*/ 139700 w 6629400"/>
              <a:gd name="connsiteY5" fmla="*/ 165100 h 5435600"/>
              <a:gd name="connsiteX6" fmla="*/ 114300 w 6629400"/>
              <a:gd name="connsiteY6" fmla="*/ 266700 h 5435600"/>
              <a:gd name="connsiteX7" fmla="*/ 76200 w 6629400"/>
              <a:gd name="connsiteY7" fmla="*/ 317500 h 5435600"/>
              <a:gd name="connsiteX8" fmla="*/ 50800 w 6629400"/>
              <a:gd name="connsiteY8" fmla="*/ 457200 h 5435600"/>
              <a:gd name="connsiteX9" fmla="*/ 76200 w 6629400"/>
              <a:gd name="connsiteY9" fmla="*/ 800100 h 5435600"/>
              <a:gd name="connsiteX10" fmla="*/ 101600 w 6629400"/>
              <a:gd name="connsiteY10" fmla="*/ 1358900 h 5435600"/>
              <a:gd name="connsiteX11" fmla="*/ 76200 w 6629400"/>
              <a:gd name="connsiteY11" fmla="*/ 2235200 h 5435600"/>
              <a:gd name="connsiteX12" fmla="*/ 38100 w 6629400"/>
              <a:gd name="connsiteY12" fmla="*/ 2590800 h 5435600"/>
              <a:gd name="connsiteX13" fmla="*/ 25400 w 6629400"/>
              <a:gd name="connsiteY13" fmla="*/ 2819400 h 5435600"/>
              <a:gd name="connsiteX14" fmla="*/ 12700 w 6629400"/>
              <a:gd name="connsiteY14" fmla="*/ 2946400 h 5435600"/>
              <a:gd name="connsiteX15" fmla="*/ 0 w 6629400"/>
              <a:gd name="connsiteY15" fmla="*/ 3149600 h 5435600"/>
              <a:gd name="connsiteX16" fmla="*/ 25400 w 6629400"/>
              <a:gd name="connsiteY16" fmla="*/ 4292600 h 5435600"/>
              <a:gd name="connsiteX17" fmla="*/ 38100 w 6629400"/>
              <a:gd name="connsiteY17" fmla="*/ 4445000 h 5435600"/>
              <a:gd name="connsiteX18" fmla="*/ 50800 w 6629400"/>
              <a:gd name="connsiteY18" fmla="*/ 4699000 h 5435600"/>
              <a:gd name="connsiteX19" fmla="*/ 38100 w 6629400"/>
              <a:gd name="connsiteY19" fmla="*/ 5219700 h 5435600"/>
              <a:gd name="connsiteX20" fmla="*/ 25400 w 6629400"/>
              <a:gd name="connsiteY20" fmla="*/ 5435600 h 5435600"/>
              <a:gd name="connsiteX0" fmla="*/ 6629400 w 6629400"/>
              <a:gd name="connsiteY0" fmla="*/ 25400 h 5384800"/>
              <a:gd name="connsiteX1" fmla="*/ 609600 w 6629400"/>
              <a:gd name="connsiteY1" fmla="*/ 0 h 5384800"/>
              <a:gd name="connsiteX2" fmla="*/ 431800 w 6629400"/>
              <a:gd name="connsiteY2" fmla="*/ 38100 h 5384800"/>
              <a:gd name="connsiteX3" fmla="*/ 152400 w 6629400"/>
              <a:gd name="connsiteY3" fmla="*/ 76200 h 5384800"/>
              <a:gd name="connsiteX4" fmla="*/ 139700 w 6629400"/>
              <a:gd name="connsiteY4" fmla="*/ 114300 h 5384800"/>
              <a:gd name="connsiteX5" fmla="*/ 114300 w 6629400"/>
              <a:gd name="connsiteY5" fmla="*/ 215900 h 5384800"/>
              <a:gd name="connsiteX6" fmla="*/ 76200 w 6629400"/>
              <a:gd name="connsiteY6" fmla="*/ 266700 h 5384800"/>
              <a:gd name="connsiteX7" fmla="*/ 50800 w 6629400"/>
              <a:gd name="connsiteY7" fmla="*/ 406400 h 5384800"/>
              <a:gd name="connsiteX8" fmla="*/ 76200 w 6629400"/>
              <a:gd name="connsiteY8" fmla="*/ 749300 h 5384800"/>
              <a:gd name="connsiteX9" fmla="*/ 101600 w 6629400"/>
              <a:gd name="connsiteY9" fmla="*/ 1308100 h 5384800"/>
              <a:gd name="connsiteX10" fmla="*/ 76200 w 6629400"/>
              <a:gd name="connsiteY10" fmla="*/ 2184400 h 5384800"/>
              <a:gd name="connsiteX11" fmla="*/ 38100 w 6629400"/>
              <a:gd name="connsiteY11" fmla="*/ 2540000 h 5384800"/>
              <a:gd name="connsiteX12" fmla="*/ 25400 w 6629400"/>
              <a:gd name="connsiteY12" fmla="*/ 2768600 h 5384800"/>
              <a:gd name="connsiteX13" fmla="*/ 12700 w 6629400"/>
              <a:gd name="connsiteY13" fmla="*/ 2895600 h 5384800"/>
              <a:gd name="connsiteX14" fmla="*/ 0 w 6629400"/>
              <a:gd name="connsiteY14" fmla="*/ 3098800 h 5384800"/>
              <a:gd name="connsiteX15" fmla="*/ 25400 w 6629400"/>
              <a:gd name="connsiteY15" fmla="*/ 4241800 h 5384800"/>
              <a:gd name="connsiteX16" fmla="*/ 38100 w 6629400"/>
              <a:gd name="connsiteY16" fmla="*/ 4394200 h 5384800"/>
              <a:gd name="connsiteX17" fmla="*/ 50800 w 6629400"/>
              <a:gd name="connsiteY17" fmla="*/ 4648200 h 5384800"/>
              <a:gd name="connsiteX18" fmla="*/ 38100 w 6629400"/>
              <a:gd name="connsiteY18" fmla="*/ 5168900 h 5384800"/>
              <a:gd name="connsiteX19" fmla="*/ 25400 w 6629400"/>
              <a:gd name="connsiteY19" fmla="*/ 5384800 h 5384800"/>
              <a:gd name="connsiteX0" fmla="*/ 6629400 w 6629400"/>
              <a:gd name="connsiteY0" fmla="*/ 0 h 5359400"/>
              <a:gd name="connsiteX1" fmla="*/ 431800 w 6629400"/>
              <a:gd name="connsiteY1" fmla="*/ 12700 h 5359400"/>
              <a:gd name="connsiteX2" fmla="*/ 152400 w 6629400"/>
              <a:gd name="connsiteY2" fmla="*/ 50800 h 5359400"/>
              <a:gd name="connsiteX3" fmla="*/ 139700 w 6629400"/>
              <a:gd name="connsiteY3" fmla="*/ 88900 h 5359400"/>
              <a:gd name="connsiteX4" fmla="*/ 114300 w 6629400"/>
              <a:gd name="connsiteY4" fmla="*/ 190500 h 5359400"/>
              <a:gd name="connsiteX5" fmla="*/ 76200 w 6629400"/>
              <a:gd name="connsiteY5" fmla="*/ 241300 h 5359400"/>
              <a:gd name="connsiteX6" fmla="*/ 50800 w 6629400"/>
              <a:gd name="connsiteY6" fmla="*/ 381000 h 5359400"/>
              <a:gd name="connsiteX7" fmla="*/ 76200 w 6629400"/>
              <a:gd name="connsiteY7" fmla="*/ 723900 h 5359400"/>
              <a:gd name="connsiteX8" fmla="*/ 101600 w 6629400"/>
              <a:gd name="connsiteY8" fmla="*/ 1282700 h 5359400"/>
              <a:gd name="connsiteX9" fmla="*/ 76200 w 6629400"/>
              <a:gd name="connsiteY9" fmla="*/ 2159000 h 5359400"/>
              <a:gd name="connsiteX10" fmla="*/ 38100 w 6629400"/>
              <a:gd name="connsiteY10" fmla="*/ 2514600 h 5359400"/>
              <a:gd name="connsiteX11" fmla="*/ 25400 w 6629400"/>
              <a:gd name="connsiteY11" fmla="*/ 2743200 h 5359400"/>
              <a:gd name="connsiteX12" fmla="*/ 12700 w 6629400"/>
              <a:gd name="connsiteY12" fmla="*/ 2870200 h 5359400"/>
              <a:gd name="connsiteX13" fmla="*/ 0 w 6629400"/>
              <a:gd name="connsiteY13" fmla="*/ 3073400 h 5359400"/>
              <a:gd name="connsiteX14" fmla="*/ 25400 w 6629400"/>
              <a:gd name="connsiteY14" fmla="*/ 4216400 h 5359400"/>
              <a:gd name="connsiteX15" fmla="*/ 38100 w 6629400"/>
              <a:gd name="connsiteY15" fmla="*/ 4368800 h 5359400"/>
              <a:gd name="connsiteX16" fmla="*/ 50800 w 6629400"/>
              <a:gd name="connsiteY16" fmla="*/ 4622800 h 5359400"/>
              <a:gd name="connsiteX17" fmla="*/ 38100 w 6629400"/>
              <a:gd name="connsiteY17" fmla="*/ 5143500 h 5359400"/>
              <a:gd name="connsiteX18" fmla="*/ 25400 w 6629400"/>
              <a:gd name="connsiteY18" fmla="*/ 5359400 h 5359400"/>
              <a:gd name="connsiteX0" fmla="*/ 6629400 w 6629400"/>
              <a:gd name="connsiteY0" fmla="*/ 0 h 5359400"/>
              <a:gd name="connsiteX1" fmla="*/ 152400 w 6629400"/>
              <a:gd name="connsiteY1" fmla="*/ 50800 h 5359400"/>
              <a:gd name="connsiteX2" fmla="*/ 139700 w 6629400"/>
              <a:gd name="connsiteY2" fmla="*/ 88900 h 5359400"/>
              <a:gd name="connsiteX3" fmla="*/ 114300 w 6629400"/>
              <a:gd name="connsiteY3" fmla="*/ 190500 h 5359400"/>
              <a:gd name="connsiteX4" fmla="*/ 76200 w 6629400"/>
              <a:gd name="connsiteY4" fmla="*/ 241300 h 5359400"/>
              <a:gd name="connsiteX5" fmla="*/ 50800 w 6629400"/>
              <a:gd name="connsiteY5" fmla="*/ 381000 h 5359400"/>
              <a:gd name="connsiteX6" fmla="*/ 76200 w 6629400"/>
              <a:gd name="connsiteY6" fmla="*/ 723900 h 5359400"/>
              <a:gd name="connsiteX7" fmla="*/ 101600 w 6629400"/>
              <a:gd name="connsiteY7" fmla="*/ 1282700 h 5359400"/>
              <a:gd name="connsiteX8" fmla="*/ 76200 w 6629400"/>
              <a:gd name="connsiteY8" fmla="*/ 2159000 h 5359400"/>
              <a:gd name="connsiteX9" fmla="*/ 38100 w 6629400"/>
              <a:gd name="connsiteY9" fmla="*/ 2514600 h 5359400"/>
              <a:gd name="connsiteX10" fmla="*/ 25400 w 6629400"/>
              <a:gd name="connsiteY10" fmla="*/ 2743200 h 5359400"/>
              <a:gd name="connsiteX11" fmla="*/ 12700 w 6629400"/>
              <a:gd name="connsiteY11" fmla="*/ 2870200 h 5359400"/>
              <a:gd name="connsiteX12" fmla="*/ 0 w 6629400"/>
              <a:gd name="connsiteY12" fmla="*/ 3073400 h 5359400"/>
              <a:gd name="connsiteX13" fmla="*/ 25400 w 6629400"/>
              <a:gd name="connsiteY13" fmla="*/ 4216400 h 5359400"/>
              <a:gd name="connsiteX14" fmla="*/ 38100 w 6629400"/>
              <a:gd name="connsiteY14" fmla="*/ 4368800 h 5359400"/>
              <a:gd name="connsiteX15" fmla="*/ 50800 w 6629400"/>
              <a:gd name="connsiteY15" fmla="*/ 4622800 h 5359400"/>
              <a:gd name="connsiteX16" fmla="*/ 38100 w 6629400"/>
              <a:gd name="connsiteY16" fmla="*/ 5143500 h 5359400"/>
              <a:gd name="connsiteX17" fmla="*/ 25400 w 6629400"/>
              <a:gd name="connsiteY17" fmla="*/ 5359400 h 5359400"/>
              <a:gd name="connsiteX0" fmla="*/ 6966768 w 6966768"/>
              <a:gd name="connsiteY0" fmla="*/ 0 h 5359400"/>
              <a:gd name="connsiteX1" fmla="*/ 489768 w 6966768"/>
              <a:gd name="connsiteY1" fmla="*/ 50800 h 5359400"/>
              <a:gd name="connsiteX2" fmla="*/ 451668 w 6966768"/>
              <a:gd name="connsiteY2" fmla="*/ 190500 h 5359400"/>
              <a:gd name="connsiteX3" fmla="*/ 413568 w 6966768"/>
              <a:gd name="connsiteY3" fmla="*/ 241300 h 5359400"/>
              <a:gd name="connsiteX4" fmla="*/ 388168 w 6966768"/>
              <a:gd name="connsiteY4" fmla="*/ 381000 h 5359400"/>
              <a:gd name="connsiteX5" fmla="*/ 413568 w 6966768"/>
              <a:gd name="connsiteY5" fmla="*/ 723900 h 5359400"/>
              <a:gd name="connsiteX6" fmla="*/ 438968 w 6966768"/>
              <a:gd name="connsiteY6" fmla="*/ 1282700 h 5359400"/>
              <a:gd name="connsiteX7" fmla="*/ 413568 w 6966768"/>
              <a:gd name="connsiteY7" fmla="*/ 2159000 h 5359400"/>
              <a:gd name="connsiteX8" fmla="*/ 375468 w 6966768"/>
              <a:gd name="connsiteY8" fmla="*/ 2514600 h 5359400"/>
              <a:gd name="connsiteX9" fmla="*/ 362768 w 6966768"/>
              <a:gd name="connsiteY9" fmla="*/ 2743200 h 5359400"/>
              <a:gd name="connsiteX10" fmla="*/ 350068 w 6966768"/>
              <a:gd name="connsiteY10" fmla="*/ 2870200 h 5359400"/>
              <a:gd name="connsiteX11" fmla="*/ 337368 w 6966768"/>
              <a:gd name="connsiteY11" fmla="*/ 3073400 h 5359400"/>
              <a:gd name="connsiteX12" fmla="*/ 362768 w 6966768"/>
              <a:gd name="connsiteY12" fmla="*/ 4216400 h 5359400"/>
              <a:gd name="connsiteX13" fmla="*/ 375468 w 6966768"/>
              <a:gd name="connsiteY13" fmla="*/ 4368800 h 5359400"/>
              <a:gd name="connsiteX14" fmla="*/ 388168 w 6966768"/>
              <a:gd name="connsiteY14" fmla="*/ 4622800 h 5359400"/>
              <a:gd name="connsiteX15" fmla="*/ 375468 w 6966768"/>
              <a:gd name="connsiteY15" fmla="*/ 5143500 h 5359400"/>
              <a:gd name="connsiteX16" fmla="*/ 362768 w 6966768"/>
              <a:gd name="connsiteY16" fmla="*/ 5359400 h 5359400"/>
              <a:gd name="connsiteX0" fmla="*/ 6965805 w 6965805"/>
              <a:gd name="connsiteY0" fmla="*/ 0 h 5359400"/>
              <a:gd name="connsiteX1" fmla="*/ 488805 w 6965805"/>
              <a:gd name="connsiteY1" fmla="*/ 50800 h 5359400"/>
              <a:gd name="connsiteX2" fmla="*/ 450705 w 6965805"/>
              <a:gd name="connsiteY2" fmla="*/ 190500 h 5359400"/>
              <a:gd name="connsiteX3" fmla="*/ 387205 w 6965805"/>
              <a:gd name="connsiteY3" fmla="*/ 381000 h 5359400"/>
              <a:gd name="connsiteX4" fmla="*/ 412605 w 6965805"/>
              <a:gd name="connsiteY4" fmla="*/ 723900 h 5359400"/>
              <a:gd name="connsiteX5" fmla="*/ 438005 w 6965805"/>
              <a:gd name="connsiteY5" fmla="*/ 1282700 h 5359400"/>
              <a:gd name="connsiteX6" fmla="*/ 412605 w 6965805"/>
              <a:gd name="connsiteY6" fmla="*/ 2159000 h 5359400"/>
              <a:gd name="connsiteX7" fmla="*/ 374505 w 6965805"/>
              <a:gd name="connsiteY7" fmla="*/ 2514600 h 5359400"/>
              <a:gd name="connsiteX8" fmla="*/ 361805 w 6965805"/>
              <a:gd name="connsiteY8" fmla="*/ 2743200 h 5359400"/>
              <a:gd name="connsiteX9" fmla="*/ 349105 w 6965805"/>
              <a:gd name="connsiteY9" fmla="*/ 2870200 h 5359400"/>
              <a:gd name="connsiteX10" fmla="*/ 336405 w 6965805"/>
              <a:gd name="connsiteY10" fmla="*/ 3073400 h 5359400"/>
              <a:gd name="connsiteX11" fmla="*/ 361805 w 6965805"/>
              <a:gd name="connsiteY11" fmla="*/ 4216400 h 5359400"/>
              <a:gd name="connsiteX12" fmla="*/ 374505 w 6965805"/>
              <a:gd name="connsiteY12" fmla="*/ 4368800 h 5359400"/>
              <a:gd name="connsiteX13" fmla="*/ 387205 w 6965805"/>
              <a:gd name="connsiteY13" fmla="*/ 4622800 h 5359400"/>
              <a:gd name="connsiteX14" fmla="*/ 374505 w 6965805"/>
              <a:gd name="connsiteY14" fmla="*/ 5143500 h 5359400"/>
              <a:gd name="connsiteX15" fmla="*/ 361805 w 6965805"/>
              <a:gd name="connsiteY15" fmla="*/ 5359400 h 5359400"/>
              <a:gd name="connsiteX0" fmla="*/ 6989027 w 6989027"/>
              <a:gd name="connsiteY0" fmla="*/ 0 h 5359400"/>
              <a:gd name="connsiteX1" fmla="*/ 512027 w 6989027"/>
              <a:gd name="connsiteY1" fmla="*/ 50800 h 5359400"/>
              <a:gd name="connsiteX2" fmla="*/ 410427 w 6989027"/>
              <a:gd name="connsiteY2" fmla="*/ 381000 h 5359400"/>
              <a:gd name="connsiteX3" fmla="*/ 435827 w 6989027"/>
              <a:gd name="connsiteY3" fmla="*/ 723900 h 5359400"/>
              <a:gd name="connsiteX4" fmla="*/ 461227 w 6989027"/>
              <a:gd name="connsiteY4" fmla="*/ 1282700 h 5359400"/>
              <a:gd name="connsiteX5" fmla="*/ 435827 w 6989027"/>
              <a:gd name="connsiteY5" fmla="*/ 2159000 h 5359400"/>
              <a:gd name="connsiteX6" fmla="*/ 397727 w 6989027"/>
              <a:gd name="connsiteY6" fmla="*/ 2514600 h 5359400"/>
              <a:gd name="connsiteX7" fmla="*/ 385027 w 6989027"/>
              <a:gd name="connsiteY7" fmla="*/ 2743200 h 5359400"/>
              <a:gd name="connsiteX8" fmla="*/ 372327 w 6989027"/>
              <a:gd name="connsiteY8" fmla="*/ 2870200 h 5359400"/>
              <a:gd name="connsiteX9" fmla="*/ 359627 w 6989027"/>
              <a:gd name="connsiteY9" fmla="*/ 3073400 h 5359400"/>
              <a:gd name="connsiteX10" fmla="*/ 385027 w 6989027"/>
              <a:gd name="connsiteY10" fmla="*/ 4216400 h 5359400"/>
              <a:gd name="connsiteX11" fmla="*/ 397727 w 6989027"/>
              <a:gd name="connsiteY11" fmla="*/ 4368800 h 5359400"/>
              <a:gd name="connsiteX12" fmla="*/ 410427 w 6989027"/>
              <a:gd name="connsiteY12" fmla="*/ 4622800 h 5359400"/>
              <a:gd name="connsiteX13" fmla="*/ 397727 w 6989027"/>
              <a:gd name="connsiteY13" fmla="*/ 5143500 h 5359400"/>
              <a:gd name="connsiteX14" fmla="*/ 385027 w 6989027"/>
              <a:gd name="connsiteY14" fmla="*/ 5359400 h 5359400"/>
              <a:gd name="connsiteX0" fmla="*/ 6980984 w 6980984"/>
              <a:gd name="connsiteY0" fmla="*/ 0 h 5359400"/>
              <a:gd name="connsiteX1" fmla="*/ 503984 w 6980984"/>
              <a:gd name="connsiteY1" fmla="*/ 50800 h 5359400"/>
              <a:gd name="connsiteX2" fmla="*/ 427784 w 6980984"/>
              <a:gd name="connsiteY2" fmla="*/ 723900 h 5359400"/>
              <a:gd name="connsiteX3" fmla="*/ 453184 w 6980984"/>
              <a:gd name="connsiteY3" fmla="*/ 1282700 h 5359400"/>
              <a:gd name="connsiteX4" fmla="*/ 427784 w 6980984"/>
              <a:gd name="connsiteY4" fmla="*/ 2159000 h 5359400"/>
              <a:gd name="connsiteX5" fmla="*/ 389684 w 6980984"/>
              <a:gd name="connsiteY5" fmla="*/ 2514600 h 5359400"/>
              <a:gd name="connsiteX6" fmla="*/ 376984 w 6980984"/>
              <a:gd name="connsiteY6" fmla="*/ 2743200 h 5359400"/>
              <a:gd name="connsiteX7" fmla="*/ 364284 w 6980984"/>
              <a:gd name="connsiteY7" fmla="*/ 2870200 h 5359400"/>
              <a:gd name="connsiteX8" fmla="*/ 351584 w 6980984"/>
              <a:gd name="connsiteY8" fmla="*/ 3073400 h 5359400"/>
              <a:gd name="connsiteX9" fmla="*/ 376984 w 6980984"/>
              <a:gd name="connsiteY9" fmla="*/ 4216400 h 5359400"/>
              <a:gd name="connsiteX10" fmla="*/ 389684 w 6980984"/>
              <a:gd name="connsiteY10" fmla="*/ 4368800 h 5359400"/>
              <a:gd name="connsiteX11" fmla="*/ 402384 w 6980984"/>
              <a:gd name="connsiteY11" fmla="*/ 4622800 h 5359400"/>
              <a:gd name="connsiteX12" fmla="*/ 389684 w 6980984"/>
              <a:gd name="connsiteY12" fmla="*/ 5143500 h 5359400"/>
              <a:gd name="connsiteX13" fmla="*/ 376984 w 6980984"/>
              <a:gd name="connsiteY13" fmla="*/ 5359400 h 5359400"/>
              <a:gd name="connsiteX0" fmla="*/ 6971127 w 6971127"/>
              <a:gd name="connsiteY0" fmla="*/ 0 h 5359400"/>
              <a:gd name="connsiteX1" fmla="*/ 494127 w 6971127"/>
              <a:gd name="connsiteY1" fmla="*/ 50800 h 5359400"/>
              <a:gd name="connsiteX2" fmla="*/ 443327 w 6971127"/>
              <a:gd name="connsiteY2" fmla="*/ 1282700 h 5359400"/>
              <a:gd name="connsiteX3" fmla="*/ 417927 w 6971127"/>
              <a:gd name="connsiteY3" fmla="*/ 2159000 h 5359400"/>
              <a:gd name="connsiteX4" fmla="*/ 379827 w 6971127"/>
              <a:gd name="connsiteY4" fmla="*/ 2514600 h 5359400"/>
              <a:gd name="connsiteX5" fmla="*/ 367127 w 6971127"/>
              <a:gd name="connsiteY5" fmla="*/ 2743200 h 5359400"/>
              <a:gd name="connsiteX6" fmla="*/ 354427 w 6971127"/>
              <a:gd name="connsiteY6" fmla="*/ 2870200 h 5359400"/>
              <a:gd name="connsiteX7" fmla="*/ 341727 w 6971127"/>
              <a:gd name="connsiteY7" fmla="*/ 3073400 h 5359400"/>
              <a:gd name="connsiteX8" fmla="*/ 367127 w 6971127"/>
              <a:gd name="connsiteY8" fmla="*/ 4216400 h 5359400"/>
              <a:gd name="connsiteX9" fmla="*/ 379827 w 6971127"/>
              <a:gd name="connsiteY9" fmla="*/ 4368800 h 5359400"/>
              <a:gd name="connsiteX10" fmla="*/ 392527 w 6971127"/>
              <a:gd name="connsiteY10" fmla="*/ 4622800 h 5359400"/>
              <a:gd name="connsiteX11" fmla="*/ 379827 w 6971127"/>
              <a:gd name="connsiteY11" fmla="*/ 5143500 h 5359400"/>
              <a:gd name="connsiteX12" fmla="*/ 367127 w 6971127"/>
              <a:gd name="connsiteY12" fmla="*/ 5359400 h 5359400"/>
              <a:gd name="connsiteX0" fmla="*/ 6978483 w 6978483"/>
              <a:gd name="connsiteY0" fmla="*/ 0 h 5359400"/>
              <a:gd name="connsiteX1" fmla="*/ 501483 w 6978483"/>
              <a:gd name="connsiteY1" fmla="*/ 50800 h 5359400"/>
              <a:gd name="connsiteX2" fmla="*/ 425283 w 6978483"/>
              <a:gd name="connsiteY2" fmla="*/ 2159000 h 5359400"/>
              <a:gd name="connsiteX3" fmla="*/ 387183 w 6978483"/>
              <a:gd name="connsiteY3" fmla="*/ 2514600 h 5359400"/>
              <a:gd name="connsiteX4" fmla="*/ 374483 w 6978483"/>
              <a:gd name="connsiteY4" fmla="*/ 2743200 h 5359400"/>
              <a:gd name="connsiteX5" fmla="*/ 361783 w 6978483"/>
              <a:gd name="connsiteY5" fmla="*/ 2870200 h 5359400"/>
              <a:gd name="connsiteX6" fmla="*/ 349083 w 6978483"/>
              <a:gd name="connsiteY6" fmla="*/ 3073400 h 5359400"/>
              <a:gd name="connsiteX7" fmla="*/ 374483 w 6978483"/>
              <a:gd name="connsiteY7" fmla="*/ 4216400 h 5359400"/>
              <a:gd name="connsiteX8" fmla="*/ 387183 w 6978483"/>
              <a:gd name="connsiteY8" fmla="*/ 4368800 h 5359400"/>
              <a:gd name="connsiteX9" fmla="*/ 399883 w 6978483"/>
              <a:gd name="connsiteY9" fmla="*/ 4622800 h 5359400"/>
              <a:gd name="connsiteX10" fmla="*/ 387183 w 6978483"/>
              <a:gd name="connsiteY10" fmla="*/ 5143500 h 5359400"/>
              <a:gd name="connsiteX11" fmla="*/ 374483 w 6978483"/>
              <a:gd name="connsiteY11" fmla="*/ 5359400 h 5359400"/>
              <a:gd name="connsiteX0" fmla="*/ 6991556 w 6991556"/>
              <a:gd name="connsiteY0" fmla="*/ 0 h 5359400"/>
              <a:gd name="connsiteX1" fmla="*/ 514556 w 6991556"/>
              <a:gd name="connsiteY1" fmla="*/ 50800 h 5359400"/>
              <a:gd name="connsiteX2" fmla="*/ 400256 w 6991556"/>
              <a:gd name="connsiteY2" fmla="*/ 2514600 h 5359400"/>
              <a:gd name="connsiteX3" fmla="*/ 387556 w 6991556"/>
              <a:gd name="connsiteY3" fmla="*/ 2743200 h 5359400"/>
              <a:gd name="connsiteX4" fmla="*/ 374856 w 6991556"/>
              <a:gd name="connsiteY4" fmla="*/ 2870200 h 5359400"/>
              <a:gd name="connsiteX5" fmla="*/ 362156 w 6991556"/>
              <a:gd name="connsiteY5" fmla="*/ 3073400 h 5359400"/>
              <a:gd name="connsiteX6" fmla="*/ 387556 w 6991556"/>
              <a:gd name="connsiteY6" fmla="*/ 4216400 h 5359400"/>
              <a:gd name="connsiteX7" fmla="*/ 400256 w 6991556"/>
              <a:gd name="connsiteY7" fmla="*/ 4368800 h 5359400"/>
              <a:gd name="connsiteX8" fmla="*/ 412956 w 6991556"/>
              <a:gd name="connsiteY8" fmla="*/ 4622800 h 5359400"/>
              <a:gd name="connsiteX9" fmla="*/ 400256 w 6991556"/>
              <a:gd name="connsiteY9" fmla="*/ 5143500 h 5359400"/>
              <a:gd name="connsiteX10" fmla="*/ 387556 w 6991556"/>
              <a:gd name="connsiteY10" fmla="*/ 5359400 h 5359400"/>
              <a:gd name="connsiteX0" fmla="*/ 6995656 w 6995656"/>
              <a:gd name="connsiteY0" fmla="*/ 0 h 5359400"/>
              <a:gd name="connsiteX1" fmla="*/ 518656 w 6995656"/>
              <a:gd name="connsiteY1" fmla="*/ 50800 h 5359400"/>
              <a:gd name="connsiteX2" fmla="*/ 391656 w 6995656"/>
              <a:gd name="connsiteY2" fmla="*/ 2743200 h 5359400"/>
              <a:gd name="connsiteX3" fmla="*/ 378956 w 6995656"/>
              <a:gd name="connsiteY3" fmla="*/ 2870200 h 5359400"/>
              <a:gd name="connsiteX4" fmla="*/ 366256 w 6995656"/>
              <a:gd name="connsiteY4" fmla="*/ 3073400 h 5359400"/>
              <a:gd name="connsiteX5" fmla="*/ 391656 w 6995656"/>
              <a:gd name="connsiteY5" fmla="*/ 4216400 h 5359400"/>
              <a:gd name="connsiteX6" fmla="*/ 404356 w 6995656"/>
              <a:gd name="connsiteY6" fmla="*/ 4368800 h 5359400"/>
              <a:gd name="connsiteX7" fmla="*/ 417056 w 6995656"/>
              <a:gd name="connsiteY7" fmla="*/ 4622800 h 5359400"/>
              <a:gd name="connsiteX8" fmla="*/ 404356 w 6995656"/>
              <a:gd name="connsiteY8" fmla="*/ 5143500 h 5359400"/>
              <a:gd name="connsiteX9" fmla="*/ 391656 w 6995656"/>
              <a:gd name="connsiteY9" fmla="*/ 5359400 h 5359400"/>
              <a:gd name="connsiteX0" fmla="*/ 6999795 w 6999795"/>
              <a:gd name="connsiteY0" fmla="*/ 0 h 5359400"/>
              <a:gd name="connsiteX1" fmla="*/ 522795 w 6999795"/>
              <a:gd name="connsiteY1" fmla="*/ 50800 h 5359400"/>
              <a:gd name="connsiteX2" fmla="*/ 383095 w 6999795"/>
              <a:gd name="connsiteY2" fmla="*/ 2870200 h 5359400"/>
              <a:gd name="connsiteX3" fmla="*/ 370395 w 6999795"/>
              <a:gd name="connsiteY3" fmla="*/ 3073400 h 5359400"/>
              <a:gd name="connsiteX4" fmla="*/ 395795 w 6999795"/>
              <a:gd name="connsiteY4" fmla="*/ 4216400 h 5359400"/>
              <a:gd name="connsiteX5" fmla="*/ 408495 w 6999795"/>
              <a:gd name="connsiteY5" fmla="*/ 4368800 h 5359400"/>
              <a:gd name="connsiteX6" fmla="*/ 421195 w 6999795"/>
              <a:gd name="connsiteY6" fmla="*/ 4622800 h 5359400"/>
              <a:gd name="connsiteX7" fmla="*/ 408495 w 6999795"/>
              <a:gd name="connsiteY7" fmla="*/ 5143500 h 5359400"/>
              <a:gd name="connsiteX8" fmla="*/ 395795 w 6999795"/>
              <a:gd name="connsiteY8" fmla="*/ 5359400 h 5359400"/>
              <a:gd name="connsiteX0" fmla="*/ 7005571 w 7005571"/>
              <a:gd name="connsiteY0" fmla="*/ 0 h 5359400"/>
              <a:gd name="connsiteX1" fmla="*/ 528571 w 7005571"/>
              <a:gd name="connsiteY1" fmla="*/ 50800 h 5359400"/>
              <a:gd name="connsiteX2" fmla="*/ 376171 w 7005571"/>
              <a:gd name="connsiteY2" fmla="*/ 3073400 h 5359400"/>
              <a:gd name="connsiteX3" fmla="*/ 401571 w 7005571"/>
              <a:gd name="connsiteY3" fmla="*/ 4216400 h 5359400"/>
              <a:gd name="connsiteX4" fmla="*/ 414271 w 7005571"/>
              <a:gd name="connsiteY4" fmla="*/ 4368800 h 5359400"/>
              <a:gd name="connsiteX5" fmla="*/ 426971 w 7005571"/>
              <a:gd name="connsiteY5" fmla="*/ 4622800 h 5359400"/>
              <a:gd name="connsiteX6" fmla="*/ 414271 w 7005571"/>
              <a:gd name="connsiteY6" fmla="*/ 5143500 h 5359400"/>
              <a:gd name="connsiteX7" fmla="*/ 401571 w 7005571"/>
              <a:gd name="connsiteY7" fmla="*/ 5359400 h 5359400"/>
              <a:gd name="connsiteX0" fmla="*/ 6996700 w 6996700"/>
              <a:gd name="connsiteY0" fmla="*/ 0 h 5359400"/>
              <a:gd name="connsiteX1" fmla="*/ 519700 w 6996700"/>
              <a:gd name="connsiteY1" fmla="*/ 50800 h 5359400"/>
              <a:gd name="connsiteX2" fmla="*/ 392700 w 6996700"/>
              <a:gd name="connsiteY2" fmla="*/ 4216400 h 5359400"/>
              <a:gd name="connsiteX3" fmla="*/ 405400 w 6996700"/>
              <a:gd name="connsiteY3" fmla="*/ 4368800 h 5359400"/>
              <a:gd name="connsiteX4" fmla="*/ 418100 w 6996700"/>
              <a:gd name="connsiteY4" fmla="*/ 4622800 h 5359400"/>
              <a:gd name="connsiteX5" fmla="*/ 405400 w 6996700"/>
              <a:gd name="connsiteY5" fmla="*/ 5143500 h 5359400"/>
              <a:gd name="connsiteX6" fmla="*/ 392700 w 6996700"/>
              <a:gd name="connsiteY6" fmla="*/ 5359400 h 5359400"/>
              <a:gd name="connsiteX0" fmla="*/ 6992589 w 6992589"/>
              <a:gd name="connsiteY0" fmla="*/ 0 h 5359400"/>
              <a:gd name="connsiteX1" fmla="*/ 515589 w 6992589"/>
              <a:gd name="connsiteY1" fmla="*/ 50800 h 5359400"/>
              <a:gd name="connsiteX2" fmla="*/ 401289 w 6992589"/>
              <a:gd name="connsiteY2" fmla="*/ 4368800 h 5359400"/>
              <a:gd name="connsiteX3" fmla="*/ 413989 w 6992589"/>
              <a:gd name="connsiteY3" fmla="*/ 4622800 h 5359400"/>
              <a:gd name="connsiteX4" fmla="*/ 401289 w 6992589"/>
              <a:gd name="connsiteY4" fmla="*/ 5143500 h 5359400"/>
              <a:gd name="connsiteX5" fmla="*/ 388589 w 6992589"/>
              <a:gd name="connsiteY5" fmla="*/ 5359400 h 5359400"/>
              <a:gd name="connsiteX0" fmla="*/ 6987494 w 6987494"/>
              <a:gd name="connsiteY0" fmla="*/ 0 h 5359400"/>
              <a:gd name="connsiteX1" fmla="*/ 510494 w 6987494"/>
              <a:gd name="connsiteY1" fmla="*/ 50800 h 5359400"/>
              <a:gd name="connsiteX2" fmla="*/ 408894 w 6987494"/>
              <a:gd name="connsiteY2" fmla="*/ 4622800 h 5359400"/>
              <a:gd name="connsiteX3" fmla="*/ 396194 w 6987494"/>
              <a:gd name="connsiteY3" fmla="*/ 5143500 h 5359400"/>
              <a:gd name="connsiteX4" fmla="*/ 383494 w 6987494"/>
              <a:gd name="connsiteY4" fmla="*/ 5359400 h 5359400"/>
              <a:gd name="connsiteX0" fmla="*/ 6991556 w 6991556"/>
              <a:gd name="connsiteY0" fmla="*/ 0 h 5525966"/>
              <a:gd name="connsiteX1" fmla="*/ 514556 w 6991556"/>
              <a:gd name="connsiteY1" fmla="*/ 50800 h 5525966"/>
              <a:gd name="connsiteX2" fmla="*/ 400256 w 6991556"/>
              <a:gd name="connsiteY2" fmla="*/ 5143500 h 5525966"/>
              <a:gd name="connsiteX3" fmla="*/ 387556 w 6991556"/>
              <a:gd name="connsiteY3" fmla="*/ 5359400 h 5525966"/>
              <a:gd name="connsiteX0" fmla="*/ 6994876 w 6994876"/>
              <a:gd name="connsiteY0" fmla="*/ 0 h 5359400"/>
              <a:gd name="connsiteX1" fmla="*/ 517876 w 6994876"/>
              <a:gd name="connsiteY1" fmla="*/ 50800 h 5359400"/>
              <a:gd name="connsiteX2" fmla="*/ 390876 w 6994876"/>
              <a:gd name="connsiteY2" fmla="*/ 5359400 h 5359400"/>
              <a:gd name="connsiteX0" fmla="*/ 6604000 w 6604000"/>
              <a:gd name="connsiteY0" fmla="*/ 0 h 5359400"/>
              <a:gd name="connsiteX1" fmla="*/ 127000 w 6604000"/>
              <a:gd name="connsiteY1" fmla="*/ 50800 h 5359400"/>
              <a:gd name="connsiteX2" fmla="*/ 0 w 6604000"/>
              <a:gd name="connsiteY2" fmla="*/ 5359400 h 5359400"/>
              <a:gd name="connsiteX0" fmla="*/ 6604000 w 6604000"/>
              <a:gd name="connsiteY0" fmla="*/ 0 h 5359400"/>
              <a:gd name="connsiteX1" fmla="*/ 127000 w 6604000"/>
              <a:gd name="connsiteY1" fmla="*/ 50800 h 5359400"/>
              <a:gd name="connsiteX2" fmla="*/ 0 w 6604000"/>
              <a:gd name="connsiteY2" fmla="*/ 5359400 h 5359400"/>
              <a:gd name="connsiteX0" fmla="*/ 6610350 w 6610350"/>
              <a:gd name="connsiteY0" fmla="*/ 0 h 5378450"/>
              <a:gd name="connsiteX1" fmla="*/ 127000 w 6610350"/>
              <a:gd name="connsiteY1" fmla="*/ 69850 h 5378450"/>
              <a:gd name="connsiteX2" fmla="*/ 0 w 6610350"/>
              <a:gd name="connsiteY2" fmla="*/ 5378450 h 5378450"/>
              <a:gd name="connsiteX0" fmla="*/ 6610350 w 6610350"/>
              <a:gd name="connsiteY0" fmla="*/ 0 h 5378450"/>
              <a:gd name="connsiteX1" fmla="*/ 69850 w 6610350"/>
              <a:gd name="connsiteY1" fmla="*/ 63500 h 5378450"/>
              <a:gd name="connsiteX2" fmla="*/ 0 w 6610350"/>
              <a:gd name="connsiteY2" fmla="*/ 5378450 h 5378450"/>
              <a:gd name="connsiteX0" fmla="*/ 6616700 w 6616700"/>
              <a:gd name="connsiteY0" fmla="*/ 0 h 5384800"/>
              <a:gd name="connsiteX1" fmla="*/ 76200 w 6616700"/>
              <a:gd name="connsiteY1" fmla="*/ 63500 h 5384800"/>
              <a:gd name="connsiteX2" fmla="*/ 0 w 6616700"/>
              <a:gd name="connsiteY2" fmla="*/ 5384800 h 5384800"/>
              <a:gd name="connsiteX0" fmla="*/ 6597650 w 6597650"/>
              <a:gd name="connsiteY0" fmla="*/ 0 h 5384800"/>
              <a:gd name="connsiteX1" fmla="*/ 57150 w 6597650"/>
              <a:gd name="connsiteY1" fmla="*/ 63500 h 5384800"/>
              <a:gd name="connsiteX2" fmla="*/ 0 w 6597650"/>
              <a:gd name="connsiteY2" fmla="*/ 5384800 h 5384800"/>
            </a:gdLst>
            <a:ahLst/>
            <a:cxnLst>
              <a:cxn ang="0">
                <a:pos x="connsiteX0" y="connsiteY0"/>
              </a:cxn>
              <a:cxn ang="0">
                <a:pos x="connsiteX1" y="connsiteY1"/>
              </a:cxn>
              <a:cxn ang="0">
                <a:pos x="connsiteX2" y="connsiteY2"/>
              </a:cxn>
            </a:cxnLst>
            <a:rect l="l" t="t" r="r" b="b"/>
            <a:pathLst>
              <a:path w="6597650" h="5384800">
                <a:moveTo>
                  <a:pt x="6597650" y="0"/>
                </a:moveTo>
                <a:lnTo>
                  <a:pt x="57150" y="63500"/>
                </a:lnTo>
                <a:lnTo>
                  <a:pt x="0" y="5384800"/>
                </a:lnTo>
              </a:path>
            </a:pathLst>
          </a:cu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4" name="Freeform 13"/>
          <p:cNvSpPr/>
          <p:nvPr/>
        </p:nvSpPr>
        <p:spPr>
          <a:xfrm>
            <a:off x="3041650" y="2095501"/>
            <a:ext cx="5403850" cy="3606800"/>
          </a:xfrm>
          <a:custGeom>
            <a:avLst/>
            <a:gdLst>
              <a:gd name="connsiteX0" fmla="*/ 5399110 w 5399110"/>
              <a:gd name="connsiteY0" fmla="*/ 38100 h 3619624"/>
              <a:gd name="connsiteX1" fmla="*/ 4789510 w 5399110"/>
              <a:gd name="connsiteY1" fmla="*/ 38100 h 3619624"/>
              <a:gd name="connsiteX2" fmla="*/ 4154510 w 5399110"/>
              <a:gd name="connsiteY2" fmla="*/ 25400 h 3619624"/>
              <a:gd name="connsiteX3" fmla="*/ 573110 w 5399110"/>
              <a:gd name="connsiteY3" fmla="*/ 0 h 3619624"/>
              <a:gd name="connsiteX4" fmla="*/ 128610 w 5399110"/>
              <a:gd name="connsiteY4" fmla="*/ 25400 h 3619624"/>
              <a:gd name="connsiteX5" fmla="*/ 90510 w 5399110"/>
              <a:gd name="connsiteY5" fmla="*/ 38100 h 3619624"/>
              <a:gd name="connsiteX6" fmla="*/ 90510 w 5399110"/>
              <a:gd name="connsiteY6" fmla="*/ 1993900 h 3619624"/>
              <a:gd name="connsiteX7" fmla="*/ 52410 w 5399110"/>
              <a:gd name="connsiteY7" fmla="*/ 3289300 h 3619624"/>
              <a:gd name="connsiteX8" fmla="*/ 27010 w 5399110"/>
              <a:gd name="connsiteY8" fmla="*/ 3467100 h 3619624"/>
              <a:gd name="connsiteX9" fmla="*/ 14310 w 5399110"/>
              <a:gd name="connsiteY9" fmla="*/ 3505200 h 3619624"/>
              <a:gd name="connsiteX10" fmla="*/ 1610 w 5399110"/>
              <a:gd name="connsiteY10" fmla="*/ 3594100 h 3619624"/>
              <a:gd name="connsiteX11" fmla="*/ 39710 w 5399110"/>
              <a:gd name="connsiteY11" fmla="*/ 3619500 h 3619624"/>
              <a:gd name="connsiteX12" fmla="*/ 39710 w 5399110"/>
              <a:gd name="connsiteY12" fmla="*/ 3606800 h 3619624"/>
              <a:gd name="connsiteX0" fmla="*/ 5399110 w 5399110"/>
              <a:gd name="connsiteY0" fmla="*/ 38100 h 3619624"/>
              <a:gd name="connsiteX1" fmla="*/ 4154510 w 5399110"/>
              <a:gd name="connsiteY1" fmla="*/ 25400 h 3619624"/>
              <a:gd name="connsiteX2" fmla="*/ 573110 w 5399110"/>
              <a:gd name="connsiteY2" fmla="*/ 0 h 3619624"/>
              <a:gd name="connsiteX3" fmla="*/ 128610 w 5399110"/>
              <a:gd name="connsiteY3" fmla="*/ 25400 h 3619624"/>
              <a:gd name="connsiteX4" fmla="*/ 90510 w 5399110"/>
              <a:gd name="connsiteY4" fmla="*/ 38100 h 3619624"/>
              <a:gd name="connsiteX5" fmla="*/ 90510 w 5399110"/>
              <a:gd name="connsiteY5" fmla="*/ 1993900 h 3619624"/>
              <a:gd name="connsiteX6" fmla="*/ 52410 w 5399110"/>
              <a:gd name="connsiteY6" fmla="*/ 3289300 h 3619624"/>
              <a:gd name="connsiteX7" fmla="*/ 27010 w 5399110"/>
              <a:gd name="connsiteY7" fmla="*/ 3467100 h 3619624"/>
              <a:gd name="connsiteX8" fmla="*/ 14310 w 5399110"/>
              <a:gd name="connsiteY8" fmla="*/ 3505200 h 3619624"/>
              <a:gd name="connsiteX9" fmla="*/ 1610 w 5399110"/>
              <a:gd name="connsiteY9" fmla="*/ 3594100 h 3619624"/>
              <a:gd name="connsiteX10" fmla="*/ 39710 w 5399110"/>
              <a:gd name="connsiteY10" fmla="*/ 3619500 h 3619624"/>
              <a:gd name="connsiteX11" fmla="*/ 39710 w 5399110"/>
              <a:gd name="connsiteY11" fmla="*/ 3606800 h 3619624"/>
              <a:gd name="connsiteX0" fmla="*/ 5399110 w 5399110"/>
              <a:gd name="connsiteY0" fmla="*/ 38100 h 3619624"/>
              <a:gd name="connsiteX1" fmla="*/ 573110 w 5399110"/>
              <a:gd name="connsiteY1" fmla="*/ 0 h 3619624"/>
              <a:gd name="connsiteX2" fmla="*/ 128610 w 5399110"/>
              <a:gd name="connsiteY2" fmla="*/ 25400 h 3619624"/>
              <a:gd name="connsiteX3" fmla="*/ 90510 w 5399110"/>
              <a:gd name="connsiteY3" fmla="*/ 38100 h 3619624"/>
              <a:gd name="connsiteX4" fmla="*/ 90510 w 5399110"/>
              <a:gd name="connsiteY4" fmla="*/ 1993900 h 3619624"/>
              <a:gd name="connsiteX5" fmla="*/ 52410 w 5399110"/>
              <a:gd name="connsiteY5" fmla="*/ 3289300 h 3619624"/>
              <a:gd name="connsiteX6" fmla="*/ 27010 w 5399110"/>
              <a:gd name="connsiteY6" fmla="*/ 3467100 h 3619624"/>
              <a:gd name="connsiteX7" fmla="*/ 14310 w 5399110"/>
              <a:gd name="connsiteY7" fmla="*/ 3505200 h 3619624"/>
              <a:gd name="connsiteX8" fmla="*/ 1610 w 5399110"/>
              <a:gd name="connsiteY8" fmla="*/ 3594100 h 3619624"/>
              <a:gd name="connsiteX9" fmla="*/ 39710 w 5399110"/>
              <a:gd name="connsiteY9" fmla="*/ 3619500 h 3619624"/>
              <a:gd name="connsiteX10" fmla="*/ 39710 w 5399110"/>
              <a:gd name="connsiteY10" fmla="*/ 3606800 h 3619624"/>
              <a:gd name="connsiteX0" fmla="*/ 5399110 w 5399110"/>
              <a:gd name="connsiteY0" fmla="*/ 12700 h 3594224"/>
              <a:gd name="connsiteX1" fmla="*/ 128610 w 5399110"/>
              <a:gd name="connsiteY1" fmla="*/ 0 h 3594224"/>
              <a:gd name="connsiteX2" fmla="*/ 90510 w 5399110"/>
              <a:gd name="connsiteY2" fmla="*/ 12700 h 3594224"/>
              <a:gd name="connsiteX3" fmla="*/ 90510 w 5399110"/>
              <a:gd name="connsiteY3" fmla="*/ 1968500 h 3594224"/>
              <a:gd name="connsiteX4" fmla="*/ 52410 w 5399110"/>
              <a:gd name="connsiteY4" fmla="*/ 3263900 h 3594224"/>
              <a:gd name="connsiteX5" fmla="*/ 27010 w 5399110"/>
              <a:gd name="connsiteY5" fmla="*/ 3441700 h 3594224"/>
              <a:gd name="connsiteX6" fmla="*/ 14310 w 5399110"/>
              <a:gd name="connsiteY6" fmla="*/ 3479800 h 3594224"/>
              <a:gd name="connsiteX7" fmla="*/ 1610 w 5399110"/>
              <a:gd name="connsiteY7" fmla="*/ 3568700 h 3594224"/>
              <a:gd name="connsiteX8" fmla="*/ 39710 w 5399110"/>
              <a:gd name="connsiteY8" fmla="*/ 3594100 h 3594224"/>
              <a:gd name="connsiteX9" fmla="*/ 39710 w 5399110"/>
              <a:gd name="connsiteY9" fmla="*/ 3581400 h 3594224"/>
              <a:gd name="connsiteX0" fmla="*/ 5399110 w 5399110"/>
              <a:gd name="connsiteY0" fmla="*/ 12700 h 3594224"/>
              <a:gd name="connsiteX1" fmla="*/ 128610 w 5399110"/>
              <a:gd name="connsiteY1" fmla="*/ 0 h 3594224"/>
              <a:gd name="connsiteX2" fmla="*/ 90510 w 5399110"/>
              <a:gd name="connsiteY2" fmla="*/ 12700 h 3594224"/>
              <a:gd name="connsiteX3" fmla="*/ 52410 w 5399110"/>
              <a:gd name="connsiteY3" fmla="*/ 3263900 h 3594224"/>
              <a:gd name="connsiteX4" fmla="*/ 27010 w 5399110"/>
              <a:gd name="connsiteY4" fmla="*/ 3441700 h 3594224"/>
              <a:gd name="connsiteX5" fmla="*/ 14310 w 5399110"/>
              <a:gd name="connsiteY5" fmla="*/ 3479800 h 3594224"/>
              <a:gd name="connsiteX6" fmla="*/ 1610 w 5399110"/>
              <a:gd name="connsiteY6" fmla="*/ 3568700 h 3594224"/>
              <a:gd name="connsiteX7" fmla="*/ 39710 w 5399110"/>
              <a:gd name="connsiteY7" fmla="*/ 3594100 h 3594224"/>
              <a:gd name="connsiteX8" fmla="*/ 39710 w 5399110"/>
              <a:gd name="connsiteY8" fmla="*/ 3581400 h 3594224"/>
              <a:gd name="connsiteX0" fmla="*/ 5399110 w 5399110"/>
              <a:gd name="connsiteY0" fmla="*/ 12700 h 3705794"/>
              <a:gd name="connsiteX1" fmla="*/ 128610 w 5399110"/>
              <a:gd name="connsiteY1" fmla="*/ 0 h 3705794"/>
              <a:gd name="connsiteX2" fmla="*/ 90510 w 5399110"/>
              <a:gd name="connsiteY2" fmla="*/ 12700 h 3705794"/>
              <a:gd name="connsiteX3" fmla="*/ 27010 w 5399110"/>
              <a:gd name="connsiteY3" fmla="*/ 3441700 h 3705794"/>
              <a:gd name="connsiteX4" fmla="*/ 14310 w 5399110"/>
              <a:gd name="connsiteY4" fmla="*/ 3479800 h 3705794"/>
              <a:gd name="connsiteX5" fmla="*/ 1610 w 5399110"/>
              <a:gd name="connsiteY5" fmla="*/ 3568700 h 3705794"/>
              <a:gd name="connsiteX6" fmla="*/ 39710 w 5399110"/>
              <a:gd name="connsiteY6" fmla="*/ 3594100 h 3705794"/>
              <a:gd name="connsiteX7" fmla="*/ 39710 w 5399110"/>
              <a:gd name="connsiteY7" fmla="*/ 3581400 h 3705794"/>
              <a:gd name="connsiteX0" fmla="*/ 5397732 w 5397732"/>
              <a:gd name="connsiteY0" fmla="*/ 12700 h 3735673"/>
              <a:gd name="connsiteX1" fmla="*/ 127232 w 5397732"/>
              <a:gd name="connsiteY1" fmla="*/ 0 h 3735673"/>
              <a:gd name="connsiteX2" fmla="*/ 89132 w 5397732"/>
              <a:gd name="connsiteY2" fmla="*/ 12700 h 3735673"/>
              <a:gd name="connsiteX3" fmla="*/ 25632 w 5397732"/>
              <a:gd name="connsiteY3" fmla="*/ 3441700 h 3735673"/>
              <a:gd name="connsiteX4" fmla="*/ 232 w 5397732"/>
              <a:gd name="connsiteY4" fmla="*/ 3568700 h 3735673"/>
              <a:gd name="connsiteX5" fmla="*/ 38332 w 5397732"/>
              <a:gd name="connsiteY5" fmla="*/ 3594100 h 3735673"/>
              <a:gd name="connsiteX6" fmla="*/ 38332 w 5397732"/>
              <a:gd name="connsiteY6" fmla="*/ 3581400 h 3735673"/>
              <a:gd name="connsiteX0" fmla="*/ 5398900 w 5398900"/>
              <a:gd name="connsiteY0" fmla="*/ 12700 h 3839621"/>
              <a:gd name="connsiteX1" fmla="*/ 128400 w 5398900"/>
              <a:gd name="connsiteY1" fmla="*/ 0 h 3839621"/>
              <a:gd name="connsiteX2" fmla="*/ 90300 w 5398900"/>
              <a:gd name="connsiteY2" fmla="*/ 12700 h 3839621"/>
              <a:gd name="connsiteX3" fmla="*/ 1400 w 5398900"/>
              <a:gd name="connsiteY3" fmla="*/ 3568700 h 3839621"/>
              <a:gd name="connsiteX4" fmla="*/ 39500 w 5398900"/>
              <a:gd name="connsiteY4" fmla="*/ 3594100 h 3839621"/>
              <a:gd name="connsiteX5" fmla="*/ 39500 w 5398900"/>
              <a:gd name="connsiteY5" fmla="*/ 3581400 h 3839621"/>
              <a:gd name="connsiteX0" fmla="*/ 5363164 w 5363164"/>
              <a:gd name="connsiteY0" fmla="*/ 12700 h 3856118"/>
              <a:gd name="connsiteX1" fmla="*/ 92664 w 5363164"/>
              <a:gd name="connsiteY1" fmla="*/ 0 h 3856118"/>
              <a:gd name="connsiteX2" fmla="*/ 54564 w 5363164"/>
              <a:gd name="connsiteY2" fmla="*/ 12700 h 3856118"/>
              <a:gd name="connsiteX3" fmla="*/ 3764 w 5363164"/>
              <a:gd name="connsiteY3" fmla="*/ 3594100 h 3856118"/>
              <a:gd name="connsiteX4" fmla="*/ 3764 w 5363164"/>
              <a:gd name="connsiteY4" fmla="*/ 3581400 h 3856118"/>
              <a:gd name="connsiteX0" fmla="*/ 5363164 w 5363164"/>
              <a:gd name="connsiteY0" fmla="*/ 0 h 3843418"/>
              <a:gd name="connsiteX1" fmla="*/ 54564 w 5363164"/>
              <a:gd name="connsiteY1" fmla="*/ 0 h 3843418"/>
              <a:gd name="connsiteX2" fmla="*/ 3764 w 5363164"/>
              <a:gd name="connsiteY2" fmla="*/ 3581400 h 3843418"/>
              <a:gd name="connsiteX3" fmla="*/ 3764 w 5363164"/>
              <a:gd name="connsiteY3" fmla="*/ 3568700 h 3843418"/>
              <a:gd name="connsiteX0" fmla="*/ 5363164 w 5363164"/>
              <a:gd name="connsiteY0" fmla="*/ 0 h 3843418"/>
              <a:gd name="connsiteX1" fmla="*/ 54564 w 5363164"/>
              <a:gd name="connsiteY1" fmla="*/ 0 h 3843418"/>
              <a:gd name="connsiteX2" fmla="*/ 3764 w 5363164"/>
              <a:gd name="connsiteY2" fmla="*/ 3581400 h 3843418"/>
              <a:gd name="connsiteX3" fmla="*/ 3764 w 5363164"/>
              <a:gd name="connsiteY3" fmla="*/ 3568700 h 3843418"/>
              <a:gd name="connsiteX0" fmla="*/ 5363164 w 5363164"/>
              <a:gd name="connsiteY0" fmla="*/ 0 h 3843418"/>
              <a:gd name="connsiteX1" fmla="*/ 54564 w 5363164"/>
              <a:gd name="connsiteY1" fmla="*/ 0 h 3843418"/>
              <a:gd name="connsiteX2" fmla="*/ 3764 w 5363164"/>
              <a:gd name="connsiteY2" fmla="*/ 3581400 h 3843418"/>
              <a:gd name="connsiteX3" fmla="*/ 3764 w 5363164"/>
              <a:gd name="connsiteY3" fmla="*/ 3568700 h 3843418"/>
              <a:gd name="connsiteX0" fmla="*/ 5401264 w 5401264"/>
              <a:gd name="connsiteY0" fmla="*/ 0 h 3862468"/>
              <a:gd name="connsiteX1" fmla="*/ 54564 w 5401264"/>
              <a:gd name="connsiteY1" fmla="*/ 19050 h 3862468"/>
              <a:gd name="connsiteX2" fmla="*/ 3764 w 5401264"/>
              <a:gd name="connsiteY2" fmla="*/ 3600450 h 3862468"/>
              <a:gd name="connsiteX3" fmla="*/ 3764 w 5401264"/>
              <a:gd name="connsiteY3" fmla="*/ 3587750 h 3862468"/>
              <a:gd name="connsiteX0" fmla="*/ 5388564 w 5388564"/>
              <a:gd name="connsiteY0" fmla="*/ 0 h 3843418"/>
              <a:gd name="connsiteX1" fmla="*/ 54564 w 5388564"/>
              <a:gd name="connsiteY1" fmla="*/ 0 h 3843418"/>
              <a:gd name="connsiteX2" fmla="*/ 3764 w 5388564"/>
              <a:gd name="connsiteY2" fmla="*/ 3581400 h 3843418"/>
              <a:gd name="connsiteX3" fmla="*/ 3764 w 5388564"/>
              <a:gd name="connsiteY3" fmla="*/ 3568700 h 3843418"/>
              <a:gd name="connsiteX0" fmla="*/ 5401264 w 5401264"/>
              <a:gd name="connsiteY0" fmla="*/ 0 h 3843418"/>
              <a:gd name="connsiteX1" fmla="*/ 54564 w 5401264"/>
              <a:gd name="connsiteY1" fmla="*/ 0 h 3843418"/>
              <a:gd name="connsiteX2" fmla="*/ 3764 w 5401264"/>
              <a:gd name="connsiteY2" fmla="*/ 3581400 h 3843418"/>
              <a:gd name="connsiteX3" fmla="*/ 3764 w 5401264"/>
              <a:gd name="connsiteY3" fmla="*/ 3568700 h 3843418"/>
              <a:gd name="connsiteX0" fmla="*/ 5402674 w 5402674"/>
              <a:gd name="connsiteY0" fmla="*/ 12700 h 3857059"/>
              <a:gd name="connsiteX1" fmla="*/ 75024 w 5402674"/>
              <a:gd name="connsiteY1" fmla="*/ 0 h 3857059"/>
              <a:gd name="connsiteX2" fmla="*/ 5174 w 5402674"/>
              <a:gd name="connsiteY2" fmla="*/ 3594100 h 3857059"/>
              <a:gd name="connsiteX3" fmla="*/ 5174 w 5402674"/>
              <a:gd name="connsiteY3" fmla="*/ 3581400 h 3857059"/>
              <a:gd name="connsiteX0" fmla="*/ 5397500 w 5397500"/>
              <a:gd name="connsiteY0" fmla="*/ 12700 h 3594100"/>
              <a:gd name="connsiteX1" fmla="*/ 69850 w 5397500"/>
              <a:gd name="connsiteY1" fmla="*/ 0 h 3594100"/>
              <a:gd name="connsiteX2" fmla="*/ 0 w 5397500"/>
              <a:gd name="connsiteY2" fmla="*/ 3594100 h 3594100"/>
              <a:gd name="connsiteX0" fmla="*/ 5372100 w 5372100"/>
              <a:gd name="connsiteY0" fmla="*/ 12700 h 3568700"/>
              <a:gd name="connsiteX1" fmla="*/ 44450 w 5372100"/>
              <a:gd name="connsiteY1" fmla="*/ 0 h 3568700"/>
              <a:gd name="connsiteX2" fmla="*/ 0 w 5372100"/>
              <a:gd name="connsiteY2" fmla="*/ 3568700 h 3568700"/>
              <a:gd name="connsiteX0" fmla="*/ 5397500 w 5397500"/>
              <a:gd name="connsiteY0" fmla="*/ 12700 h 3568700"/>
              <a:gd name="connsiteX1" fmla="*/ 69850 w 5397500"/>
              <a:gd name="connsiteY1" fmla="*/ 0 h 3568700"/>
              <a:gd name="connsiteX2" fmla="*/ 0 w 5397500"/>
              <a:gd name="connsiteY2" fmla="*/ 3568700 h 3568700"/>
              <a:gd name="connsiteX0" fmla="*/ 5397500 w 5397500"/>
              <a:gd name="connsiteY0" fmla="*/ 12700 h 3568700"/>
              <a:gd name="connsiteX1" fmla="*/ 69850 w 5397500"/>
              <a:gd name="connsiteY1" fmla="*/ 0 h 3568700"/>
              <a:gd name="connsiteX2" fmla="*/ 0 w 5397500"/>
              <a:gd name="connsiteY2" fmla="*/ 3568700 h 3568700"/>
              <a:gd name="connsiteX0" fmla="*/ 5403850 w 5403850"/>
              <a:gd name="connsiteY0" fmla="*/ 12700 h 3606800"/>
              <a:gd name="connsiteX1" fmla="*/ 76200 w 5403850"/>
              <a:gd name="connsiteY1" fmla="*/ 0 h 3606800"/>
              <a:gd name="connsiteX2" fmla="*/ 0 w 5403850"/>
              <a:gd name="connsiteY2" fmla="*/ 3606800 h 3606800"/>
            </a:gdLst>
            <a:ahLst/>
            <a:cxnLst>
              <a:cxn ang="0">
                <a:pos x="connsiteX0" y="connsiteY0"/>
              </a:cxn>
              <a:cxn ang="0">
                <a:pos x="connsiteX1" y="connsiteY1"/>
              </a:cxn>
              <a:cxn ang="0">
                <a:pos x="connsiteX2" y="connsiteY2"/>
              </a:cxn>
            </a:cxnLst>
            <a:rect l="l" t="t" r="r" b="b"/>
            <a:pathLst>
              <a:path w="5403850" h="3606800">
                <a:moveTo>
                  <a:pt x="5403850" y="12700"/>
                </a:moveTo>
                <a:lnTo>
                  <a:pt x="76200" y="0"/>
                </a:lnTo>
                <a:lnTo>
                  <a:pt x="0" y="3606800"/>
                </a:lnTo>
              </a:path>
            </a:pathLst>
          </a:cu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5" name="Freeform 14"/>
          <p:cNvSpPr/>
          <p:nvPr/>
        </p:nvSpPr>
        <p:spPr>
          <a:xfrm>
            <a:off x="4330699" y="2965450"/>
            <a:ext cx="4114800" cy="2736850"/>
          </a:xfrm>
          <a:custGeom>
            <a:avLst/>
            <a:gdLst>
              <a:gd name="connsiteX0" fmla="*/ 4089400 w 4089400"/>
              <a:gd name="connsiteY0" fmla="*/ 46368 h 2751468"/>
              <a:gd name="connsiteX1" fmla="*/ 2857500 w 4089400"/>
              <a:gd name="connsiteY1" fmla="*/ 8268 h 2751468"/>
              <a:gd name="connsiteX2" fmla="*/ 2120900 w 4089400"/>
              <a:gd name="connsiteY2" fmla="*/ 20968 h 2751468"/>
              <a:gd name="connsiteX3" fmla="*/ 1892300 w 4089400"/>
              <a:gd name="connsiteY3" fmla="*/ 46368 h 2751468"/>
              <a:gd name="connsiteX4" fmla="*/ 381000 w 4089400"/>
              <a:gd name="connsiteY4" fmla="*/ 71768 h 2751468"/>
              <a:gd name="connsiteX5" fmla="*/ 76200 w 4089400"/>
              <a:gd name="connsiteY5" fmla="*/ 84468 h 2751468"/>
              <a:gd name="connsiteX6" fmla="*/ 63500 w 4089400"/>
              <a:gd name="connsiteY6" fmla="*/ 122568 h 2751468"/>
              <a:gd name="connsiteX7" fmla="*/ 50800 w 4089400"/>
              <a:gd name="connsiteY7" fmla="*/ 186068 h 2751468"/>
              <a:gd name="connsiteX8" fmla="*/ 25400 w 4089400"/>
              <a:gd name="connsiteY8" fmla="*/ 389268 h 2751468"/>
              <a:gd name="connsiteX9" fmla="*/ 12700 w 4089400"/>
              <a:gd name="connsiteY9" fmla="*/ 2687968 h 2751468"/>
              <a:gd name="connsiteX10" fmla="*/ 0 w 4089400"/>
              <a:gd name="connsiteY10" fmla="*/ 2751468 h 2751468"/>
              <a:gd name="connsiteX0" fmla="*/ 4089400 w 4089400"/>
              <a:gd name="connsiteY0" fmla="*/ 25400 h 2730500"/>
              <a:gd name="connsiteX1" fmla="*/ 2120900 w 4089400"/>
              <a:gd name="connsiteY1" fmla="*/ 0 h 2730500"/>
              <a:gd name="connsiteX2" fmla="*/ 1892300 w 4089400"/>
              <a:gd name="connsiteY2" fmla="*/ 25400 h 2730500"/>
              <a:gd name="connsiteX3" fmla="*/ 381000 w 4089400"/>
              <a:gd name="connsiteY3" fmla="*/ 50800 h 2730500"/>
              <a:gd name="connsiteX4" fmla="*/ 76200 w 4089400"/>
              <a:gd name="connsiteY4" fmla="*/ 63500 h 2730500"/>
              <a:gd name="connsiteX5" fmla="*/ 63500 w 4089400"/>
              <a:gd name="connsiteY5" fmla="*/ 101600 h 2730500"/>
              <a:gd name="connsiteX6" fmla="*/ 50800 w 4089400"/>
              <a:gd name="connsiteY6" fmla="*/ 165100 h 2730500"/>
              <a:gd name="connsiteX7" fmla="*/ 25400 w 4089400"/>
              <a:gd name="connsiteY7" fmla="*/ 368300 h 2730500"/>
              <a:gd name="connsiteX8" fmla="*/ 12700 w 4089400"/>
              <a:gd name="connsiteY8" fmla="*/ 2667000 h 2730500"/>
              <a:gd name="connsiteX9" fmla="*/ 0 w 4089400"/>
              <a:gd name="connsiteY9" fmla="*/ 2730500 h 2730500"/>
              <a:gd name="connsiteX0" fmla="*/ 4089400 w 4089400"/>
              <a:gd name="connsiteY0" fmla="*/ 0 h 2705100"/>
              <a:gd name="connsiteX1" fmla="*/ 1892300 w 4089400"/>
              <a:gd name="connsiteY1" fmla="*/ 0 h 2705100"/>
              <a:gd name="connsiteX2" fmla="*/ 381000 w 4089400"/>
              <a:gd name="connsiteY2" fmla="*/ 25400 h 2705100"/>
              <a:gd name="connsiteX3" fmla="*/ 76200 w 4089400"/>
              <a:gd name="connsiteY3" fmla="*/ 38100 h 2705100"/>
              <a:gd name="connsiteX4" fmla="*/ 63500 w 4089400"/>
              <a:gd name="connsiteY4" fmla="*/ 76200 h 2705100"/>
              <a:gd name="connsiteX5" fmla="*/ 50800 w 4089400"/>
              <a:gd name="connsiteY5" fmla="*/ 139700 h 2705100"/>
              <a:gd name="connsiteX6" fmla="*/ 25400 w 4089400"/>
              <a:gd name="connsiteY6" fmla="*/ 342900 h 2705100"/>
              <a:gd name="connsiteX7" fmla="*/ 12700 w 4089400"/>
              <a:gd name="connsiteY7" fmla="*/ 2641600 h 2705100"/>
              <a:gd name="connsiteX8" fmla="*/ 0 w 4089400"/>
              <a:gd name="connsiteY8" fmla="*/ 2705100 h 2705100"/>
              <a:gd name="connsiteX0" fmla="*/ 4089400 w 4089400"/>
              <a:gd name="connsiteY0" fmla="*/ 0 h 2705100"/>
              <a:gd name="connsiteX1" fmla="*/ 381000 w 4089400"/>
              <a:gd name="connsiteY1" fmla="*/ 25400 h 2705100"/>
              <a:gd name="connsiteX2" fmla="*/ 76200 w 4089400"/>
              <a:gd name="connsiteY2" fmla="*/ 38100 h 2705100"/>
              <a:gd name="connsiteX3" fmla="*/ 63500 w 4089400"/>
              <a:gd name="connsiteY3" fmla="*/ 76200 h 2705100"/>
              <a:gd name="connsiteX4" fmla="*/ 50800 w 4089400"/>
              <a:gd name="connsiteY4" fmla="*/ 139700 h 2705100"/>
              <a:gd name="connsiteX5" fmla="*/ 25400 w 4089400"/>
              <a:gd name="connsiteY5" fmla="*/ 342900 h 2705100"/>
              <a:gd name="connsiteX6" fmla="*/ 12700 w 4089400"/>
              <a:gd name="connsiteY6" fmla="*/ 2641600 h 2705100"/>
              <a:gd name="connsiteX7" fmla="*/ 0 w 4089400"/>
              <a:gd name="connsiteY7" fmla="*/ 2705100 h 2705100"/>
              <a:gd name="connsiteX0" fmla="*/ 4089400 w 4089400"/>
              <a:gd name="connsiteY0" fmla="*/ 0 h 2705100"/>
              <a:gd name="connsiteX1" fmla="*/ 76200 w 4089400"/>
              <a:gd name="connsiteY1" fmla="*/ 38100 h 2705100"/>
              <a:gd name="connsiteX2" fmla="*/ 63500 w 4089400"/>
              <a:gd name="connsiteY2" fmla="*/ 76200 h 2705100"/>
              <a:gd name="connsiteX3" fmla="*/ 50800 w 4089400"/>
              <a:gd name="connsiteY3" fmla="*/ 139700 h 2705100"/>
              <a:gd name="connsiteX4" fmla="*/ 25400 w 4089400"/>
              <a:gd name="connsiteY4" fmla="*/ 342900 h 2705100"/>
              <a:gd name="connsiteX5" fmla="*/ 12700 w 4089400"/>
              <a:gd name="connsiteY5" fmla="*/ 2641600 h 2705100"/>
              <a:gd name="connsiteX6" fmla="*/ 0 w 4089400"/>
              <a:gd name="connsiteY6" fmla="*/ 2705100 h 2705100"/>
              <a:gd name="connsiteX0" fmla="*/ 4317140 w 4317140"/>
              <a:gd name="connsiteY0" fmla="*/ 0 h 2705100"/>
              <a:gd name="connsiteX1" fmla="*/ 303940 w 4317140"/>
              <a:gd name="connsiteY1" fmla="*/ 38100 h 2705100"/>
              <a:gd name="connsiteX2" fmla="*/ 278540 w 4317140"/>
              <a:gd name="connsiteY2" fmla="*/ 139700 h 2705100"/>
              <a:gd name="connsiteX3" fmla="*/ 253140 w 4317140"/>
              <a:gd name="connsiteY3" fmla="*/ 342900 h 2705100"/>
              <a:gd name="connsiteX4" fmla="*/ 240440 w 4317140"/>
              <a:gd name="connsiteY4" fmla="*/ 2641600 h 2705100"/>
              <a:gd name="connsiteX5" fmla="*/ 227740 w 4317140"/>
              <a:gd name="connsiteY5" fmla="*/ 2705100 h 2705100"/>
              <a:gd name="connsiteX0" fmla="*/ 4325473 w 4325473"/>
              <a:gd name="connsiteY0" fmla="*/ 0 h 2705100"/>
              <a:gd name="connsiteX1" fmla="*/ 312273 w 4325473"/>
              <a:gd name="connsiteY1" fmla="*/ 38100 h 2705100"/>
              <a:gd name="connsiteX2" fmla="*/ 261473 w 4325473"/>
              <a:gd name="connsiteY2" fmla="*/ 342900 h 2705100"/>
              <a:gd name="connsiteX3" fmla="*/ 248773 w 4325473"/>
              <a:gd name="connsiteY3" fmla="*/ 2641600 h 2705100"/>
              <a:gd name="connsiteX4" fmla="*/ 236073 w 4325473"/>
              <a:gd name="connsiteY4" fmla="*/ 2705100 h 2705100"/>
              <a:gd name="connsiteX0" fmla="*/ 4329486 w 4329486"/>
              <a:gd name="connsiteY0" fmla="*/ 0 h 2705100"/>
              <a:gd name="connsiteX1" fmla="*/ 316286 w 4329486"/>
              <a:gd name="connsiteY1" fmla="*/ 38100 h 2705100"/>
              <a:gd name="connsiteX2" fmla="*/ 252786 w 4329486"/>
              <a:gd name="connsiteY2" fmla="*/ 2641600 h 2705100"/>
              <a:gd name="connsiteX3" fmla="*/ 240086 w 4329486"/>
              <a:gd name="connsiteY3" fmla="*/ 2705100 h 2705100"/>
              <a:gd name="connsiteX0" fmla="*/ 4333300 w 4333300"/>
              <a:gd name="connsiteY0" fmla="*/ 0 h 2705100"/>
              <a:gd name="connsiteX1" fmla="*/ 320100 w 4333300"/>
              <a:gd name="connsiteY1" fmla="*/ 38100 h 2705100"/>
              <a:gd name="connsiteX2" fmla="*/ 243900 w 4333300"/>
              <a:gd name="connsiteY2" fmla="*/ 2705100 h 2705100"/>
              <a:gd name="connsiteX0" fmla="*/ 4089400 w 4089400"/>
              <a:gd name="connsiteY0" fmla="*/ 0 h 2705100"/>
              <a:gd name="connsiteX1" fmla="*/ 76200 w 4089400"/>
              <a:gd name="connsiteY1" fmla="*/ 38100 h 2705100"/>
              <a:gd name="connsiteX2" fmla="*/ 0 w 4089400"/>
              <a:gd name="connsiteY2" fmla="*/ 2705100 h 2705100"/>
              <a:gd name="connsiteX0" fmla="*/ 4140200 w 4140200"/>
              <a:gd name="connsiteY0" fmla="*/ 0 h 2698750"/>
              <a:gd name="connsiteX1" fmla="*/ 76200 w 4140200"/>
              <a:gd name="connsiteY1" fmla="*/ 31750 h 2698750"/>
              <a:gd name="connsiteX2" fmla="*/ 0 w 4140200"/>
              <a:gd name="connsiteY2" fmla="*/ 2698750 h 2698750"/>
              <a:gd name="connsiteX0" fmla="*/ 4140200 w 4140200"/>
              <a:gd name="connsiteY0" fmla="*/ 0 h 2698750"/>
              <a:gd name="connsiteX1" fmla="*/ 82550 w 4140200"/>
              <a:gd name="connsiteY1" fmla="*/ 0 h 2698750"/>
              <a:gd name="connsiteX2" fmla="*/ 0 w 4140200"/>
              <a:gd name="connsiteY2" fmla="*/ 2698750 h 2698750"/>
              <a:gd name="connsiteX0" fmla="*/ 4140200 w 4140200"/>
              <a:gd name="connsiteY0" fmla="*/ 0 h 2698750"/>
              <a:gd name="connsiteX1" fmla="*/ 63500 w 4140200"/>
              <a:gd name="connsiteY1" fmla="*/ 12700 h 2698750"/>
              <a:gd name="connsiteX2" fmla="*/ 0 w 4140200"/>
              <a:gd name="connsiteY2" fmla="*/ 2698750 h 2698750"/>
              <a:gd name="connsiteX0" fmla="*/ 4140200 w 4140200"/>
              <a:gd name="connsiteY0" fmla="*/ 0 h 2698750"/>
              <a:gd name="connsiteX1" fmla="*/ 88900 w 4140200"/>
              <a:gd name="connsiteY1" fmla="*/ 12700 h 2698750"/>
              <a:gd name="connsiteX2" fmla="*/ 0 w 4140200"/>
              <a:gd name="connsiteY2" fmla="*/ 2698750 h 2698750"/>
              <a:gd name="connsiteX0" fmla="*/ 4108450 w 4108450"/>
              <a:gd name="connsiteY0" fmla="*/ 0 h 2698750"/>
              <a:gd name="connsiteX1" fmla="*/ 57150 w 4108450"/>
              <a:gd name="connsiteY1" fmla="*/ 12700 h 2698750"/>
              <a:gd name="connsiteX2" fmla="*/ 0 w 4108450"/>
              <a:gd name="connsiteY2" fmla="*/ 2698750 h 2698750"/>
              <a:gd name="connsiteX0" fmla="*/ 4114800 w 4114800"/>
              <a:gd name="connsiteY0" fmla="*/ 0 h 2736850"/>
              <a:gd name="connsiteX1" fmla="*/ 63500 w 4114800"/>
              <a:gd name="connsiteY1" fmla="*/ 12700 h 2736850"/>
              <a:gd name="connsiteX2" fmla="*/ 0 w 4114800"/>
              <a:gd name="connsiteY2" fmla="*/ 2736850 h 2736850"/>
            </a:gdLst>
            <a:ahLst/>
            <a:cxnLst>
              <a:cxn ang="0">
                <a:pos x="connsiteX0" y="connsiteY0"/>
              </a:cxn>
              <a:cxn ang="0">
                <a:pos x="connsiteX1" y="connsiteY1"/>
              </a:cxn>
              <a:cxn ang="0">
                <a:pos x="connsiteX2" y="connsiteY2"/>
              </a:cxn>
            </a:cxnLst>
            <a:rect l="l" t="t" r="r" b="b"/>
            <a:pathLst>
              <a:path w="4114800" h="2736850">
                <a:moveTo>
                  <a:pt x="4114800" y="0"/>
                </a:moveTo>
                <a:lnTo>
                  <a:pt x="63500" y="12700"/>
                </a:lnTo>
                <a:lnTo>
                  <a:pt x="0" y="2736850"/>
                </a:lnTo>
              </a:path>
            </a:pathLst>
          </a:cu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6" name="Freeform 15"/>
          <p:cNvSpPr/>
          <p:nvPr/>
        </p:nvSpPr>
        <p:spPr>
          <a:xfrm>
            <a:off x="5670550" y="3879849"/>
            <a:ext cx="2749550" cy="1841500"/>
          </a:xfrm>
          <a:custGeom>
            <a:avLst/>
            <a:gdLst>
              <a:gd name="connsiteX0" fmla="*/ 2882900 w 2882900"/>
              <a:gd name="connsiteY0" fmla="*/ 101600 h 2095500"/>
              <a:gd name="connsiteX1" fmla="*/ 1346200 w 2882900"/>
              <a:gd name="connsiteY1" fmla="*/ 88900 h 2095500"/>
              <a:gd name="connsiteX2" fmla="*/ 1155700 w 2882900"/>
              <a:gd name="connsiteY2" fmla="*/ 76200 h 2095500"/>
              <a:gd name="connsiteX3" fmla="*/ 609600 w 2882900"/>
              <a:gd name="connsiteY3" fmla="*/ 50800 h 2095500"/>
              <a:gd name="connsiteX4" fmla="*/ 508000 w 2882900"/>
              <a:gd name="connsiteY4" fmla="*/ 25400 h 2095500"/>
              <a:gd name="connsiteX5" fmla="*/ 368300 w 2882900"/>
              <a:gd name="connsiteY5" fmla="*/ 12700 h 2095500"/>
              <a:gd name="connsiteX6" fmla="*/ 241300 w 2882900"/>
              <a:gd name="connsiteY6" fmla="*/ 0 h 2095500"/>
              <a:gd name="connsiteX7" fmla="*/ 127000 w 2882900"/>
              <a:gd name="connsiteY7" fmla="*/ 12700 h 2095500"/>
              <a:gd name="connsiteX8" fmla="*/ 88900 w 2882900"/>
              <a:gd name="connsiteY8" fmla="*/ 25400 h 2095500"/>
              <a:gd name="connsiteX9" fmla="*/ 38100 w 2882900"/>
              <a:gd name="connsiteY9" fmla="*/ 304800 h 2095500"/>
              <a:gd name="connsiteX10" fmla="*/ 12700 w 2882900"/>
              <a:gd name="connsiteY10" fmla="*/ 482600 h 2095500"/>
              <a:gd name="connsiteX11" fmla="*/ 0 w 2882900"/>
              <a:gd name="connsiteY11" fmla="*/ 812800 h 2095500"/>
              <a:gd name="connsiteX12" fmla="*/ 12700 w 2882900"/>
              <a:gd name="connsiteY12" fmla="*/ 1816100 h 2095500"/>
              <a:gd name="connsiteX13" fmla="*/ 12700 w 2882900"/>
              <a:gd name="connsiteY13" fmla="*/ 2095500 h 2095500"/>
              <a:gd name="connsiteX0" fmla="*/ 2882900 w 2882900"/>
              <a:gd name="connsiteY0" fmla="*/ 101600 h 2095500"/>
              <a:gd name="connsiteX1" fmla="*/ 1155700 w 2882900"/>
              <a:gd name="connsiteY1" fmla="*/ 76200 h 2095500"/>
              <a:gd name="connsiteX2" fmla="*/ 609600 w 2882900"/>
              <a:gd name="connsiteY2" fmla="*/ 50800 h 2095500"/>
              <a:gd name="connsiteX3" fmla="*/ 508000 w 2882900"/>
              <a:gd name="connsiteY3" fmla="*/ 25400 h 2095500"/>
              <a:gd name="connsiteX4" fmla="*/ 368300 w 2882900"/>
              <a:gd name="connsiteY4" fmla="*/ 12700 h 2095500"/>
              <a:gd name="connsiteX5" fmla="*/ 241300 w 2882900"/>
              <a:gd name="connsiteY5" fmla="*/ 0 h 2095500"/>
              <a:gd name="connsiteX6" fmla="*/ 127000 w 2882900"/>
              <a:gd name="connsiteY6" fmla="*/ 12700 h 2095500"/>
              <a:gd name="connsiteX7" fmla="*/ 88900 w 2882900"/>
              <a:gd name="connsiteY7" fmla="*/ 25400 h 2095500"/>
              <a:gd name="connsiteX8" fmla="*/ 38100 w 2882900"/>
              <a:gd name="connsiteY8" fmla="*/ 304800 h 2095500"/>
              <a:gd name="connsiteX9" fmla="*/ 12700 w 2882900"/>
              <a:gd name="connsiteY9" fmla="*/ 482600 h 2095500"/>
              <a:gd name="connsiteX10" fmla="*/ 0 w 2882900"/>
              <a:gd name="connsiteY10" fmla="*/ 812800 h 2095500"/>
              <a:gd name="connsiteX11" fmla="*/ 12700 w 2882900"/>
              <a:gd name="connsiteY11" fmla="*/ 1816100 h 2095500"/>
              <a:gd name="connsiteX12" fmla="*/ 12700 w 2882900"/>
              <a:gd name="connsiteY12" fmla="*/ 2095500 h 2095500"/>
              <a:gd name="connsiteX0" fmla="*/ 2882900 w 2882900"/>
              <a:gd name="connsiteY0" fmla="*/ 101600 h 2095500"/>
              <a:gd name="connsiteX1" fmla="*/ 609600 w 2882900"/>
              <a:gd name="connsiteY1" fmla="*/ 50800 h 2095500"/>
              <a:gd name="connsiteX2" fmla="*/ 508000 w 2882900"/>
              <a:gd name="connsiteY2" fmla="*/ 25400 h 2095500"/>
              <a:gd name="connsiteX3" fmla="*/ 368300 w 2882900"/>
              <a:gd name="connsiteY3" fmla="*/ 12700 h 2095500"/>
              <a:gd name="connsiteX4" fmla="*/ 241300 w 2882900"/>
              <a:gd name="connsiteY4" fmla="*/ 0 h 2095500"/>
              <a:gd name="connsiteX5" fmla="*/ 127000 w 2882900"/>
              <a:gd name="connsiteY5" fmla="*/ 12700 h 2095500"/>
              <a:gd name="connsiteX6" fmla="*/ 88900 w 2882900"/>
              <a:gd name="connsiteY6" fmla="*/ 25400 h 2095500"/>
              <a:gd name="connsiteX7" fmla="*/ 38100 w 2882900"/>
              <a:gd name="connsiteY7" fmla="*/ 304800 h 2095500"/>
              <a:gd name="connsiteX8" fmla="*/ 12700 w 2882900"/>
              <a:gd name="connsiteY8" fmla="*/ 482600 h 2095500"/>
              <a:gd name="connsiteX9" fmla="*/ 0 w 2882900"/>
              <a:gd name="connsiteY9" fmla="*/ 812800 h 2095500"/>
              <a:gd name="connsiteX10" fmla="*/ 12700 w 2882900"/>
              <a:gd name="connsiteY10" fmla="*/ 1816100 h 2095500"/>
              <a:gd name="connsiteX11" fmla="*/ 12700 w 2882900"/>
              <a:gd name="connsiteY11" fmla="*/ 2095500 h 2095500"/>
              <a:gd name="connsiteX0" fmla="*/ 2882900 w 2882900"/>
              <a:gd name="connsiteY0" fmla="*/ 101600 h 2095500"/>
              <a:gd name="connsiteX1" fmla="*/ 508000 w 2882900"/>
              <a:gd name="connsiteY1" fmla="*/ 25400 h 2095500"/>
              <a:gd name="connsiteX2" fmla="*/ 368300 w 2882900"/>
              <a:gd name="connsiteY2" fmla="*/ 12700 h 2095500"/>
              <a:gd name="connsiteX3" fmla="*/ 241300 w 2882900"/>
              <a:gd name="connsiteY3" fmla="*/ 0 h 2095500"/>
              <a:gd name="connsiteX4" fmla="*/ 127000 w 2882900"/>
              <a:gd name="connsiteY4" fmla="*/ 12700 h 2095500"/>
              <a:gd name="connsiteX5" fmla="*/ 88900 w 2882900"/>
              <a:gd name="connsiteY5" fmla="*/ 25400 h 2095500"/>
              <a:gd name="connsiteX6" fmla="*/ 38100 w 2882900"/>
              <a:gd name="connsiteY6" fmla="*/ 304800 h 2095500"/>
              <a:gd name="connsiteX7" fmla="*/ 12700 w 2882900"/>
              <a:gd name="connsiteY7" fmla="*/ 482600 h 2095500"/>
              <a:gd name="connsiteX8" fmla="*/ 0 w 2882900"/>
              <a:gd name="connsiteY8" fmla="*/ 812800 h 2095500"/>
              <a:gd name="connsiteX9" fmla="*/ 12700 w 2882900"/>
              <a:gd name="connsiteY9" fmla="*/ 1816100 h 2095500"/>
              <a:gd name="connsiteX10" fmla="*/ 12700 w 2882900"/>
              <a:gd name="connsiteY10" fmla="*/ 2095500 h 2095500"/>
              <a:gd name="connsiteX0" fmla="*/ 2882900 w 2882900"/>
              <a:gd name="connsiteY0" fmla="*/ 101600 h 2095500"/>
              <a:gd name="connsiteX1" fmla="*/ 368300 w 2882900"/>
              <a:gd name="connsiteY1" fmla="*/ 12700 h 2095500"/>
              <a:gd name="connsiteX2" fmla="*/ 241300 w 2882900"/>
              <a:gd name="connsiteY2" fmla="*/ 0 h 2095500"/>
              <a:gd name="connsiteX3" fmla="*/ 127000 w 2882900"/>
              <a:gd name="connsiteY3" fmla="*/ 12700 h 2095500"/>
              <a:gd name="connsiteX4" fmla="*/ 88900 w 2882900"/>
              <a:gd name="connsiteY4" fmla="*/ 25400 h 2095500"/>
              <a:gd name="connsiteX5" fmla="*/ 38100 w 2882900"/>
              <a:gd name="connsiteY5" fmla="*/ 304800 h 2095500"/>
              <a:gd name="connsiteX6" fmla="*/ 12700 w 2882900"/>
              <a:gd name="connsiteY6" fmla="*/ 482600 h 2095500"/>
              <a:gd name="connsiteX7" fmla="*/ 0 w 2882900"/>
              <a:gd name="connsiteY7" fmla="*/ 812800 h 2095500"/>
              <a:gd name="connsiteX8" fmla="*/ 12700 w 2882900"/>
              <a:gd name="connsiteY8" fmla="*/ 1816100 h 2095500"/>
              <a:gd name="connsiteX9" fmla="*/ 12700 w 2882900"/>
              <a:gd name="connsiteY9" fmla="*/ 2095500 h 2095500"/>
              <a:gd name="connsiteX0" fmla="*/ 2882900 w 2882900"/>
              <a:gd name="connsiteY0" fmla="*/ 101600 h 2095500"/>
              <a:gd name="connsiteX1" fmla="*/ 241300 w 2882900"/>
              <a:gd name="connsiteY1" fmla="*/ 0 h 2095500"/>
              <a:gd name="connsiteX2" fmla="*/ 127000 w 2882900"/>
              <a:gd name="connsiteY2" fmla="*/ 12700 h 2095500"/>
              <a:gd name="connsiteX3" fmla="*/ 88900 w 2882900"/>
              <a:gd name="connsiteY3" fmla="*/ 25400 h 2095500"/>
              <a:gd name="connsiteX4" fmla="*/ 38100 w 2882900"/>
              <a:gd name="connsiteY4" fmla="*/ 304800 h 2095500"/>
              <a:gd name="connsiteX5" fmla="*/ 12700 w 2882900"/>
              <a:gd name="connsiteY5" fmla="*/ 482600 h 2095500"/>
              <a:gd name="connsiteX6" fmla="*/ 0 w 2882900"/>
              <a:gd name="connsiteY6" fmla="*/ 812800 h 2095500"/>
              <a:gd name="connsiteX7" fmla="*/ 12700 w 2882900"/>
              <a:gd name="connsiteY7" fmla="*/ 1816100 h 2095500"/>
              <a:gd name="connsiteX8" fmla="*/ 12700 w 2882900"/>
              <a:gd name="connsiteY8" fmla="*/ 2095500 h 2095500"/>
              <a:gd name="connsiteX0" fmla="*/ 2882900 w 2882900"/>
              <a:gd name="connsiteY0" fmla="*/ 88900 h 2082800"/>
              <a:gd name="connsiteX1" fmla="*/ 127000 w 2882900"/>
              <a:gd name="connsiteY1" fmla="*/ 0 h 2082800"/>
              <a:gd name="connsiteX2" fmla="*/ 88900 w 2882900"/>
              <a:gd name="connsiteY2" fmla="*/ 12700 h 2082800"/>
              <a:gd name="connsiteX3" fmla="*/ 38100 w 2882900"/>
              <a:gd name="connsiteY3" fmla="*/ 292100 h 2082800"/>
              <a:gd name="connsiteX4" fmla="*/ 12700 w 2882900"/>
              <a:gd name="connsiteY4" fmla="*/ 469900 h 2082800"/>
              <a:gd name="connsiteX5" fmla="*/ 0 w 2882900"/>
              <a:gd name="connsiteY5" fmla="*/ 800100 h 2082800"/>
              <a:gd name="connsiteX6" fmla="*/ 12700 w 2882900"/>
              <a:gd name="connsiteY6" fmla="*/ 1803400 h 2082800"/>
              <a:gd name="connsiteX7" fmla="*/ 12700 w 2882900"/>
              <a:gd name="connsiteY7" fmla="*/ 2082800 h 2082800"/>
              <a:gd name="connsiteX0" fmla="*/ 2987369 w 2987369"/>
              <a:gd name="connsiteY0" fmla="*/ 96210 h 2090110"/>
              <a:gd name="connsiteX1" fmla="*/ 231469 w 2987369"/>
              <a:gd name="connsiteY1" fmla="*/ 7310 h 2090110"/>
              <a:gd name="connsiteX2" fmla="*/ 142569 w 2987369"/>
              <a:gd name="connsiteY2" fmla="*/ 299410 h 2090110"/>
              <a:gd name="connsiteX3" fmla="*/ 117169 w 2987369"/>
              <a:gd name="connsiteY3" fmla="*/ 477210 h 2090110"/>
              <a:gd name="connsiteX4" fmla="*/ 104469 w 2987369"/>
              <a:gd name="connsiteY4" fmla="*/ 807410 h 2090110"/>
              <a:gd name="connsiteX5" fmla="*/ 117169 w 2987369"/>
              <a:gd name="connsiteY5" fmla="*/ 1810710 h 2090110"/>
              <a:gd name="connsiteX6" fmla="*/ 117169 w 2987369"/>
              <a:gd name="connsiteY6" fmla="*/ 2090110 h 2090110"/>
              <a:gd name="connsiteX0" fmla="*/ 2996872 w 2996872"/>
              <a:gd name="connsiteY0" fmla="*/ 106883 h 2100783"/>
              <a:gd name="connsiteX1" fmla="*/ 240972 w 2996872"/>
              <a:gd name="connsiteY1" fmla="*/ 17983 h 2100783"/>
              <a:gd name="connsiteX2" fmla="*/ 126672 w 2996872"/>
              <a:gd name="connsiteY2" fmla="*/ 487883 h 2100783"/>
              <a:gd name="connsiteX3" fmla="*/ 113972 w 2996872"/>
              <a:gd name="connsiteY3" fmla="*/ 818083 h 2100783"/>
              <a:gd name="connsiteX4" fmla="*/ 126672 w 2996872"/>
              <a:gd name="connsiteY4" fmla="*/ 1821383 h 2100783"/>
              <a:gd name="connsiteX5" fmla="*/ 126672 w 2996872"/>
              <a:gd name="connsiteY5" fmla="*/ 2100783 h 2100783"/>
              <a:gd name="connsiteX0" fmla="*/ 3002702 w 3002702"/>
              <a:gd name="connsiteY0" fmla="*/ 129196 h 2123096"/>
              <a:gd name="connsiteX1" fmla="*/ 246802 w 3002702"/>
              <a:gd name="connsiteY1" fmla="*/ 40296 h 2123096"/>
              <a:gd name="connsiteX2" fmla="*/ 119802 w 3002702"/>
              <a:gd name="connsiteY2" fmla="*/ 840396 h 2123096"/>
              <a:gd name="connsiteX3" fmla="*/ 132502 w 3002702"/>
              <a:gd name="connsiteY3" fmla="*/ 1843696 h 2123096"/>
              <a:gd name="connsiteX4" fmla="*/ 132502 w 3002702"/>
              <a:gd name="connsiteY4" fmla="*/ 2123096 h 2123096"/>
              <a:gd name="connsiteX0" fmla="*/ 2997457 w 2997457"/>
              <a:gd name="connsiteY0" fmla="*/ 201436 h 2195336"/>
              <a:gd name="connsiteX1" fmla="*/ 241557 w 2997457"/>
              <a:gd name="connsiteY1" fmla="*/ 112536 h 2195336"/>
              <a:gd name="connsiteX2" fmla="*/ 127257 w 2997457"/>
              <a:gd name="connsiteY2" fmla="*/ 1915936 h 2195336"/>
              <a:gd name="connsiteX3" fmla="*/ 127257 w 2997457"/>
              <a:gd name="connsiteY3" fmla="*/ 2195336 h 2195336"/>
              <a:gd name="connsiteX0" fmla="*/ 2996145 w 2996145"/>
              <a:gd name="connsiteY0" fmla="*/ 221884 h 2215784"/>
              <a:gd name="connsiteX1" fmla="*/ 240245 w 2996145"/>
              <a:gd name="connsiteY1" fmla="*/ 132984 h 2215784"/>
              <a:gd name="connsiteX2" fmla="*/ 125945 w 2996145"/>
              <a:gd name="connsiteY2" fmla="*/ 2215784 h 2215784"/>
              <a:gd name="connsiteX0" fmla="*/ 2996145 w 2996145"/>
              <a:gd name="connsiteY0" fmla="*/ 88900 h 2082800"/>
              <a:gd name="connsiteX1" fmla="*/ 240245 w 2996145"/>
              <a:gd name="connsiteY1" fmla="*/ 0 h 2082800"/>
              <a:gd name="connsiteX2" fmla="*/ 125945 w 2996145"/>
              <a:gd name="connsiteY2" fmla="*/ 2082800 h 2082800"/>
              <a:gd name="connsiteX0" fmla="*/ 2870200 w 2870200"/>
              <a:gd name="connsiteY0" fmla="*/ 88900 h 2082800"/>
              <a:gd name="connsiteX1" fmla="*/ 114300 w 2870200"/>
              <a:gd name="connsiteY1" fmla="*/ 0 h 2082800"/>
              <a:gd name="connsiteX2" fmla="*/ 0 w 2870200"/>
              <a:gd name="connsiteY2" fmla="*/ 2082800 h 2082800"/>
              <a:gd name="connsiteX0" fmla="*/ 2863850 w 2863850"/>
              <a:gd name="connsiteY0" fmla="*/ 114300 h 2082800"/>
              <a:gd name="connsiteX1" fmla="*/ 114300 w 2863850"/>
              <a:gd name="connsiteY1" fmla="*/ 0 h 2082800"/>
              <a:gd name="connsiteX2" fmla="*/ 0 w 2863850"/>
              <a:gd name="connsiteY2" fmla="*/ 2082800 h 2082800"/>
              <a:gd name="connsiteX0" fmla="*/ 2844800 w 2844800"/>
              <a:gd name="connsiteY0" fmla="*/ 114300 h 2082800"/>
              <a:gd name="connsiteX1" fmla="*/ 114300 w 2844800"/>
              <a:gd name="connsiteY1" fmla="*/ 0 h 2082800"/>
              <a:gd name="connsiteX2" fmla="*/ 0 w 2844800"/>
              <a:gd name="connsiteY2" fmla="*/ 2082800 h 2082800"/>
              <a:gd name="connsiteX0" fmla="*/ 2844800 w 2844800"/>
              <a:gd name="connsiteY0" fmla="*/ 6350 h 1974850"/>
              <a:gd name="connsiteX1" fmla="*/ 120650 w 2844800"/>
              <a:gd name="connsiteY1" fmla="*/ 0 h 1974850"/>
              <a:gd name="connsiteX2" fmla="*/ 0 w 2844800"/>
              <a:gd name="connsiteY2" fmla="*/ 1974850 h 1974850"/>
              <a:gd name="connsiteX0" fmla="*/ 2749550 w 2749550"/>
              <a:gd name="connsiteY0" fmla="*/ 6350 h 1765300"/>
              <a:gd name="connsiteX1" fmla="*/ 25400 w 2749550"/>
              <a:gd name="connsiteY1" fmla="*/ 0 h 1765300"/>
              <a:gd name="connsiteX2" fmla="*/ 0 w 2749550"/>
              <a:gd name="connsiteY2" fmla="*/ 1765300 h 1765300"/>
              <a:gd name="connsiteX0" fmla="*/ 2749550 w 2749550"/>
              <a:gd name="connsiteY0" fmla="*/ 6350 h 1841500"/>
              <a:gd name="connsiteX1" fmla="*/ 25400 w 2749550"/>
              <a:gd name="connsiteY1" fmla="*/ 0 h 1841500"/>
              <a:gd name="connsiteX2" fmla="*/ 0 w 2749550"/>
              <a:gd name="connsiteY2" fmla="*/ 1841500 h 1841500"/>
            </a:gdLst>
            <a:ahLst/>
            <a:cxnLst>
              <a:cxn ang="0">
                <a:pos x="connsiteX0" y="connsiteY0"/>
              </a:cxn>
              <a:cxn ang="0">
                <a:pos x="connsiteX1" y="connsiteY1"/>
              </a:cxn>
              <a:cxn ang="0">
                <a:pos x="connsiteX2" y="connsiteY2"/>
              </a:cxn>
            </a:cxnLst>
            <a:rect l="l" t="t" r="r" b="b"/>
            <a:pathLst>
              <a:path w="2749550" h="1841500">
                <a:moveTo>
                  <a:pt x="2749550" y="6350"/>
                </a:moveTo>
                <a:lnTo>
                  <a:pt x="25400" y="0"/>
                </a:lnTo>
                <a:lnTo>
                  <a:pt x="0" y="1841500"/>
                </a:lnTo>
              </a:path>
            </a:pathLst>
          </a:cu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7" name="Freeform 16"/>
          <p:cNvSpPr/>
          <p:nvPr/>
        </p:nvSpPr>
        <p:spPr>
          <a:xfrm>
            <a:off x="7023100" y="5727682"/>
            <a:ext cx="6890" cy="869968"/>
          </a:xfrm>
          <a:custGeom>
            <a:avLst/>
            <a:gdLst>
              <a:gd name="connsiteX0" fmla="*/ 0 w 13240"/>
              <a:gd name="connsiteY0" fmla="*/ 0 h 933450"/>
              <a:gd name="connsiteX1" fmla="*/ 12700 w 13240"/>
              <a:gd name="connsiteY1" fmla="*/ 539750 h 933450"/>
              <a:gd name="connsiteX2" fmla="*/ 12700 w 13240"/>
              <a:gd name="connsiteY2" fmla="*/ 933450 h 933450"/>
              <a:gd name="connsiteX0" fmla="*/ 0 w 13240"/>
              <a:gd name="connsiteY0" fmla="*/ 0 h 933450"/>
              <a:gd name="connsiteX1" fmla="*/ 12700 w 13240"/>
              <a:gd name="connsiteY1" fmla="*/ 539750 h 933450"/>
              <a:gd name="connsiteX2" fmla="*/ 12700 w 13240"/>
              <a:gd name="connsiteY2" fmla="*/ 933450 h 933450"/>
              <a:gd name="connsiteX0" fmla="*/ 0 w 6890"/>
              <a:gd name="connsiteY0" fmla="*/ 0 h 838200"/>
              <a:gd name="connsiteX1" fmla="*/ 6350 w 6890"/>
              <a:gd name="connsiteY1" fmla="*/ 444500 h 838200"/>
              <a:gd name="connsiteX2" fmla="*/ 6350 w 6890"/>
              <a:gd name="connsiteY2" fmla="*/ 838200 h 838200"/>
              <a:gd name="connsiteX0" fmla="*/ 0 w 10000"/>
              <a:gd name="connsiteY0" fmla="*/ 0 h 10379"/>
              <a:gd name="connsiteX1" fmla="*/ 9216 w 10000"/>
              <a:gd name="connsiteY1" fmla="*/ 5682 h 10379"/>
              <a:gd name="connsiteX2" fmla="*/ 9216 w 10000"/>
              <a:gd name="connsiteY2" fmla="*/ 10379 h 10379"/>
              <a:gd name="connsiteX0" fmla="*/ 0 w 10000"/>
              <a:gd name="connsiteY0" fmla="*/ 0 h 10379"/>
              <a:gd name="connsiteX1" fmla="*/ 9216 w 10000"/>
              <a:gd name="connsiteY1" fmla="*/ 5682 h 10379"/>
              <a:gd name="connsiteX2" fmla="*/ 9216 w 10000"/>
              <a:gd name="connsiteY2" fmla="*/ 10379 h 10379"/>
            </a:gdLst>
            <a:ahLst/>
            <a:cxnLst>
              <a:cxn ang="0">
                <a:pos x="connsiteX0" y="connsiteY0"/>
              </a:cxn>
              <a:cxn ang="0">
                <a:pos x="connsiteX1" y="connsiteY1"/>
              </a:cxn>
              <a:cxn ang="0">
                <a:pos x="connsiteX2" y="connsiteY2"/>
              </a:cxn>
            </a:cxnLst>
            <a:rect l="l" t="t" r="r" b="b"/>
            <a:pathLst>
              <a:path w="10000" h="10379">
                <a:moveTo>
                  <a:pt x="0" y="0"/>
                </a:moveTo>
                <a:cubicBezTo>
                  <a:pt x="3073" y="1768"/>
                  <a:pt x="6144" y="3914"/>
                  <a:pt x="9216" y="5682"/>
                </a:cubicBezTo>
                <a:cubicBezTo>
                  <a:pt x="10980" y="7248"/>
                  <a:pt x="9216" y="8813"/>
                  <a:pt x="9216" y="10379"/>
                </a:cubicBezTo>
              </a:path>
            </a:pathLst>
          </a:custGeom>
          <a:ln>
            <a:solidFill>
              <a:schemeClr val="tx1"/>
            </a:solidFill>
            <a:prstDash val="sysDash"/>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2" name="TextBox 21"/>
          <p:cNvSpPr txBox="1"/>
          <p:nvPr/>
        </p:nvSpPr>
        <p:spPr>
          <a:xfrm>
            <a:off x="444500" y="5969000"/>
            <a:ext cx="1270000" cy="307777"/>
          </a:xfrm>
          <a:prstGeom prst="rect">
            <a:avLst/>
          </a:prstGeom>
          <a:noFill/>
        </p:spPr>
        <p:txBody>
          <a:bodyPr wrap="square" rtlCol="0">
            <a:spAutoFit/>
          </a:bodyPr>
          <a:lstStyle/>
          <a:p>
            <a:pPr algn="ctr"/>
            <a:r>
              <a:rPr lang="en-US" sz="1400" b="1" dirty="0" smtClean="0">
                <a:latin typeface="Arial"/>
                <a:cs typeface="Arial"/>
              </a:rPr>
              <a:t>LIMESTONE</a:t>
            </a:r>
            <a:endParaRPr lang="en-US" sz="1400" b="1" dirty="0">
              <a:latin typeface="Arial"/>
              <a:cs typeface="Arial"/>
            </a:endParaRPr>
          </a:p>
        </p:txBody>
      </p:sp>
      <p:sp>
        <p:nvSpPr>
          <p:cNvPr id="23" name="TextBox 22"/>
          <p:cNvSpPr txBox="1"/>
          <p:nvPr/>
        </p:nvSpPr>
        <p:spPr>
          <a:xfrm>
            <a:off x="3416300" y="5969000"/>
            <a:ext cx="1828800" cy="307777"/>
          </a:xfrm>
          <a:prstGeom prst="rect">
            <a:avLst/>
          </a:prstGeom>
          <a:noFill/>
        </p:spPr>
        <p:txBody>
          <a:bodyPr wrap="square" rtlCol="0">
            <a:spAutoFit/>
          </a:bodyPr>
          <a:lstStyle/>
          <a:p>
            <a:pPr algn="ctr"/>
            <a:r>
              <a:rPr lang="en-US" sz="1400" b="1" dirty="0" smtClean="0">
                <a:solidFill>
                  <a:srgbClr val="000000"/>
                </a:solidFill>
                <a:latin typeface="Arial"/>
                <a:cs typeface="Arial"/>
              </a:rPr>
              <a:t>GRAY SHALE</a:t>
            </a:r>
            <a:endParaRPr lang="en-US" sz="1400" b="1" dirty="0">
              <a:solidFill>
                <a:srgbClr val="000000"/>
              </a:solidFill>
              <a:latin typeface="Arial"/>
              <a:cs typeface="Arial"/>
            </a:endParaRPr>
          </a:p>
        </p:txBody>
      </p:sp>
      <p:sp>
        <p:nvSpPr>
          <p:cNvPr id="24" name="TextBox 23"/>
          <p:cNvSpPr txBox="1"/>
          <p:nvPr/>
        </p:nvSpPr>
        <p:spPr>
          <a:xfrm>
            <a:off x="7010400" y="5969000"/>
            <a:ext cx="1460500" cy="307777"/>
          </a:xfrm>
          <a:prstGeom prst="rect">
            <a:avLst/>
          </a:prstGeom>
          <a:noFill/>
        </p:spPr>
        <p:txBody>
          <a:bodyPr wrap="square" rtlCol="0">
            <a:spAutoFit/>
          </a:bodyPr>
          <a:lstStyle/>
          <a:p>
            <a:pPr algn="ctr"/>
            <a:r>
              <a:rPr lang="en-US" sz="1400" b="1" dirty="0" smtClean="0">
                <a:solidFill>
                  <a:srgbClr val="000000"/>
                </a:solidFill>
                <a:latin typeface="Arial"/>
                <a:cs typeface="Arial"/>
              </a:rPr>
              <a:t>BLACK SHALE</a:t>
            </a:r>
            <a:endParaRPr lang="en-US" sz="1400" b="1" dirty="0">
              <a:solidFill>
                <a:srgbClr val="000000"/>
              </a:solidFill>
              <a:latin typeface="Arial"/>
              <a:cs typeface="Arial"/>
            </a:endParaRPr>
          </a:p>
        </p:txBody>
      </p:sp>
      <p:cxnSp>
        <p:nvCxnSpPr>
          <p:cNvPr id="26" name="Straight Arrow Connector 25"/>
          <p:cNvCxnSpPr/>
          <p:nvPr/>
        </p:nvCxnSpPr>
        <p:spPr>
          <a:xfrm flipH="1">
            <a:off x="7416800" y="285750"/>
            <a:ext cx="19050" cy="882650"/>
          </a:xfrm>
          <a:prstGeom prst="straightConnector1">
            <a:avLst/>
          </a:prstGeom>
          <a:ln w="38100">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28" name="Rectangle 27"/>
          <p:cNvSpPr/>
          <p:nvPr/>
        </p:nvSpPr>
        <p:spPr>
          <a:xfrm>
            <a:off x="7105650" y="577850"/>
            <a:ext cx="635000" cy="3556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7" name="TextBox 26"/>
          <p:cNvSpPr txBox="1"/>
          <p:nvPr/>
        </p:nvSpPr>
        <p:spPr>
          <a:xfrm>
            <a:off x="7004050" y="514351"/>
            <a:ext cx="844550" cy="461665"/>
          </a:xfrm>
          <a:prstGeom prst="rect">
            <a:avLst/>
          </a:prstGeom>
          <a:noFill/>
        </p:spPr>
        <p:txBody>
          <a:bodyPr wrap="square" rtlCol="0">
            <a:spAutoFit/>
          </a:bodyPr>
          <a:lstStyle/>
          <a:p>
            <a:pPr algn="ctr"/>
            <a:r>
              <a:rPr lang="en-US" sz="1200" b="1" dirty="0" smtClean="0">
                <a:solidFill>
                  <a:srgbClr val="000000"/>
                </a:solidFill>
                <a:latin typeface="Arial"/>
                <a:cs typeface="Arial"/>
              </a:rPr>
              <a:t>PHOTIC ZONE</a:t>
            </a:r>
            <a:endParaRPr lang="en-US" sz="1200" b="1" dirty="0">
              <a:solidFill>
                <a:srgbClr val="000000"/>
              </a:solidFill>
              <a:latin typeface="Arial"/>
              <a:cs typeface="Arial"/>
            </a:endParaRPr>
          </a:p>
        </p:txBody>
      </p:sp>
      <p:cxnSp>
        <p:nvCxnSpPr>
          <p:cNvPr id="30" name="Straight Arrow Connector 29"/>
          <p:cNvCxnSpPr/>
          <p:nvPr/>
        </p:nvCxnSpPr>
        <p:spPr>
          <a:xfrm flipH="1">
            <a:off x="7759700" y="292100"/>
            <a:ext cx="44450" cy="2667000"/>
          </a:xfrm>
          <a:prstGeom prst="straightConnector1">
            <a:avLst/>
          </a:prstGeom>
          <a:ln w="38100">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32" name="Rectangle 31"/>
          <p:cNvSpPr/>
          <p:nvPr/>
        </p:nvSpPr>
        <p:spPr>
          <a:xfrm>
            <a:off x="7245350" y="1460500"/>
            <a:ext cx="1092200" cy="3683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1" name="TextBox 30"/>
          <p:cNvSpPr txBox="1"/>
          <p:nvPr/>
        </p:nvSpPr>
        <p:spPr>
          <a:xfrm>
            <a:off x="7137400" y="1403350"/>
            <a:ext cx="1301750" cy="461665"/>
          </a:xfrm>
          <a:prstGeom prst="rect">
            <a:avLst/>
          </a:prstGeom>
          <a:noFill/>
        </p:spPr>
        <p:txBody>
          <a:bodyPr wrap="square" rtlCol="0">
            <a:spAutoFit/>
          </a:bodyPr>
          <a:lstStyle/>
          <a:p>
            <a:pPr algn="ctr"/>
            <a:r>
              <a:rPr lang="en-US" sz="1200" b="1" dirty="0" smtClean="0">
                <a:solidFill>
                  <a:srgbClr val="000000"/>
                </a:solidFill>
                <a:latin typeface="Arial"/>
                <a:cs typeface="Arial"/>
              </a:rPr>
              <a:t>FULLY</a:t>
            </a:r>
          </a:p>
          <a:p>
            <a:pPr algn="ctr"/>
            <a:r>
              <a:rPr lang="en-US" sz="1200" b="1" dirty="0" smtClean="0">
                <a:solidFill>
                  <a:srgbClr val="000000"/>
                </a:solidFill>
                <a:latin typeface="Arial"/>
                <a:cs typeface="Arial"/>
              </a:rPr>
              <a:t>OXYGENATED</a:t>
            </a:r>
            <a:endParaRPr lang="en-US" sz="1200" b="1" dirty="0">
              <a:solidFill>
                <a:srgbClr val="000000"/>
              </a:solidFill>
              <a:latin typeface="Arial"/>
              <a:cs typeface="Arial"/>
            </a:endParaRPr>
          </a:p>
        </p:txBody>
      </p:sp>
      <p:cxnSp>
        <p:nvCxnSpPr>
          <p:cNvPr id="34" name="Straight Arrow Connector 33"/>
          <p:cNvCxnSpPr/>
          <p:nvPr/>
        </p:nvCxnSpPr>
        <p:spPr>
          <a:xfrm flipH="1">
            <a:off x="7715250" y="2965450"/>
            <a:ext cx="38100" cy="2279650"/>
          </a:xfrm>
          <a:prstGeom prst="straightConnector1">
            <a:avLst/>
          </a:prstGeom>
          <a:ln w="38100">
            <a:solidFill>
              <a:schemeClr val="tx1"/>
            </a:solidFill>
            <a:headEnd type="triangle" w="lg" len="lg"/>
            <a:tailEnd type="triangle" w="lg" len="lg"/>
          </a:ln>
          <a:effectLst/>
        </p:spPr>
        <p:style>
          <a:lnRef idx="2">
            <a:schemeClr val="accent1"/>
          </a:lnRef>
          <a:fillRef idx="0">
            <a:schemeClr val="accent1"/>
          </a:fillRef>
          <a:effectRef idx="1">
            <a:schemeClr val="accent1"/>
          </a:effectRef>
          <a:fontRef idx="minor">
            <a:schemeClr val="tx1"/>
          </a:fontRef>
        </p:style>
      </p:cxnSp>
      <p:sp>
        <p:nvSpPr>
          <p:cNvPr id="36" name="Rectangle 35"/>
          <p:cNvSpPr/>
          <p:nvPr/>
        </p:nvSpPr>
        <p:spPr>
          <a:xfrm>
            <a:off x="7366000" y="4070350"/>
            <a:ext cx="749300" cy="5207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5" name="TextBox 34"/>
          <p:cNvSpPr txBox="1"/>
          <p:nvPr/>
        </p:nvSpPr>
        <p:spPr>
          <a:xfrm>
            <a:off x="7277100" y="4000501"/>
            <a:ext cx="901700" cy="646331"/>
          </a:xfrm>
          <a:prstGeom prst="rect">
            <a:avLst/>
          </a:prstGeom>
          <a:noFill/>
        </p:spPr>
        <p:txBody>
          <a:bodyPr wrap="square" rtlCol="0">
            <a:spAutoFit/>
          </a:bodyPr>
          <a:lstStyle/>
          <a:p>
            <a:pPr algn="ctr"/>
            <a:r>
              <a:rPr lang="en-US" sz="1200" b="1" dirty="0" smtClean="0">
                <a:solidFill>
                  <a:srgbClr val="000000"/>
                </a:solidFill>
                <a:latin typeface="Arial"/>
                <a:cs typeface="Arial"/>
              </a:rPr>
              <a:t>OXYGEN</a:t>
            </a:r>
          </a:p>
          <a:p>
            <a:pPr algn="ctr"/>
            <a:r>
              <a:rPr lang="en-US" sz="1200" b="1" dirty="0" smtClean="0">
                <a:solidFill>
                  <a:srgbClr val="000000"/>
                </a:solidFill>
                <a:latin typeface="Arial"/>
                <a:cs typeface="Arial"/>
              </a:rPr>
              <a:t>MINIMUM</a:t>
            </a:r>
          </a:p>
          <a:p>
            <a:pPr algn="ctr"/>
            <a:r>
              <a:rPr lang="en-US" sz="1200" b="1" dirty="0" smtClean="0">
                <a:solidFill>
                  <a:srgbClr val="000000"/>
                </a:solidFill>
                <a:latin typeface="Arial"/>
                <a:cs typeface="Arial"/>
              </a:rPr>
              <a:t>ZONE</a:t>
            </a:r>
            <a:endParaRPr lang="en-US" sz="1200" b="1" dirty="0">
              <a:solidFill>
                <a:srgbClr val="000000"/>
              </a:solidFill>
              <a:latin typeface="Arial"/>
              <a:cs typeface="Arial"/>
            </a:endParaRPr>
          </a:p>
        </p:txBody>
      </p:sp>
      <p:cxnSp>
        <p:nvCxnSpPr>
          <p:cNvPr id="38" name="Straight Arrow Connector 37"/>
          <p:cNvCxnSpPr/>
          <p:nvPr/>
        </p:nvCxnSpPr>
        <p:spPr>
          <a:xfrm>
            <a:off x="7010400" y="2971800"/>
            <a:ext cx="25400" cy="1797050"/>
          </a:xfrm>
          <a:prstGeom prst="straightConnector1">
            <a:avLst/>
          </a:prstGeom>
          <a:ln w="38100">
            <a:solidFill>
              <a:schemeClr val="tx1"/>
            </a:solidFill>
            <a:headEnd type="triangle" w="lg" len="lg"/>
            <a:tailEnd type="triangle" w="lg" len="lg"/>
          </a:ln>
          <a:effectLst/>
        </p:spPr>
        <p:style>
          <a:lnRef idx="2">
            <a:schemeClr val="accent1"/>
          </a:lnRef>
          <a:fillRef idx="0">
            <a:schemeClr val="accent1"/>
          </a:fillRef>
          <a:effectRef idx="1">
            <a:schemeClr val="accent1"/>
          </a:effectRef>
          <a:fontRef idx="minor">
            <a:schemeClr val="tx1"/>
          </a:fontRef>
        </p:style>
      </p:cxnSp>
      <p:sp>
        <p:nvSpPr>
          <p:cNvPr id="40" name="Rectangle 39"/>
          <p:cNvSpPr/>
          <p:nvPr/>
        </p:nvSpPr>
        <p:spPr>
          <a:xfrm>
            <a:off x="6477000" y="3600450"/>
            <a:ext cx="1047750" cy="1587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9" name="TextBox 38"/>
          <p:cNvSpPr txBox="1"/>
          <p:nvPr/>
        </p:nvSpPr>
        <p:spPr>
          <a:xfrm>
            <a:off x="6407150" y="3543300"/>
            <a:ext cx="1206500" cy="276999"/>
          </a:xfrm>
          <a:prstGeom prst="rect">
            <a:avLst/>
          </a:prstGeom>
          <a:noFill/>
        </p:spPr>
        <p:txBody>
          <a:bodyPr wrap="square" rtlCol="0">
            <a:spAutoFit/>
          </a:bodyPr>
          <a:lstStyle/>
          <a:p>
            <a:pPr algn="ctr"/>
            <a:r>
              <a:rPr lang="en-US" sz="1200" b="1" dirty="0" smtClean="0">
                <a:solidFill>
                  <a:srgbClr val="000000"/>
                </a:solidFill>
                <a:latin typeface="Arial"/>
                <a:cs typeface="Arial"/>
              </a:rPr>
              <a:t>DYSAEROBIC</a:t>
            </a:r>
            <a:endParaRPr lang="en-US" sz="1200" b="1" dirty="0">
              <a:solidFill>
                <a:srgbClr val="000000"/>
              </a:solidFill>
              <a:latin typeface="Arial"/>
              <a:cs typeface="Arial"/>
            </a:endParaRPr>
          </a:p>
        </p:txBody>
      </p:sp>
      <p:cxnSp>
        <p:nvCxnSpPr>
          <p:cNvPr id="42" name="Straight Arrow Connector 41"/>
          <p:cNvCxnSpPr/>
          <p:nvPr/>
        </p:nvCxnSpPr>
        <p:spPr>
          <a:xfrm>
            <a:off x="8058150" y="4768850"/>
            <a:ext cx="0" cy="711200"/>
          </a:xfrm>
          <a:prstGeom prst="straightConnector1">
            <a:avLst/>
          </a:prstGeom>
          <a:ln w="38100">
            <a:solidFill>
              <a:schemeClr val="tx1"/>
            </a:solidFill>
            <a:headEnd type="triangle" w="lg" len="lg"/>
            <a:tailEnd type="triangle" w="lg" len="lg"/>
          </a:ln>
          <a:effectLst/>
        </p:spPr>
        <p:style>
          <a:lnRef idx="2">
            <a:schemeClr val="accent1"/>
          </a:lnRef>
          <a:fillRef idx="0">
            <a:schemeClr val="accent1"/>
          </a:fillRef>
          <a:effectRef idx="1">
            <a:schemeClr val="accent1"/>
          </a:effectRef>
          <a:fontRef idx="minor">
            <a:schemeClr val="tx1"/>
          </a:fontRef>
        </p:style>
      </p:cxnSp>
      <p:sp>
        <p:nvSpPr>
          <p:cNvPr id="44" name="Freeform 43"/>
          <p:cNvSpPr/>
          <p:nvPr/>
        </p:nvSpPr>
        <p:spPr>
          <a:xfrm>
            <a:off x="7785100" y="5092700"/>
            <a:ext cx="620183" cy="116417"/>
          </a:xfrm>
          <a:custGeom>
            <a:avLst/>
            <a:gdLst>
              <a:gd name="connsiteX0" fmla="*/ 38100 w 679001"/>
              <a:gd name="connsiteY0" fmla="*/ 10028 h 187828"/>
              <a:gd name="connsiteX1" fmla="*/ 38100 w 679001"/>
              <a:gd name="connsiteY1" fmla="*/ 10028 h 187828"/>
              <a:gd name="connsiteX2" fmla="*/ 19050 w 679001"/>
              <a:gd name="connsiteY2" fmla="*/ 60828 h 187828"/>
              <a:gd name="connsiteX3" fmla="*/ 12700 w 679001"/>
              <a:gd name="connsiteY3" fmla="*/ 86228 h 187828"/>
              <a:gd name="connsiteX4" fmla="*/ 0 w 679001"/>
              <a:gd name="connsiteY4" fmla="*/ 130678 h 187828"/>
              <a:gd name="connsiteX5" fmla="*/ 25400 w 679001"/>
              <a:gd name="connsiteY5" fmla="*/ 143378 h 187828"/>
              <a:gd name="connsiteX6" fmla="*/ 450850 w 679001"/>
              <a:gd name="connsiteY6" fmla="*/ 168778 h 187828"/>
              <a:gd name="connsiteX7" fmla="*/ 508000 w 679001"/>
              <a:gd name="connsiteY7" fmla="*/ 175128 h 187828"/>
              <a:gd name="connsiteX8" fmla="*/ 539750 w 679001"/>
              <a:gd name="connsiteY8" fmla="*/ 181478 h 187828"/>
              <a:gd name="connsiteX9" fmla="*/ 590550 w 679001"/>
              <a:gd name="connsiteY9" fmla="*/ 187828 h 187828"/>
              <a:gd name="connsiteX10" fmla="*/ 603250 w 679001"/>
              <a:gd name="connsiteY10" fmla="*/ 16378 h 187828"/>
              <a:gd name="connsiteX11" fmla="*/ 419100 w 679001"/>
              <a:gd name="connsiteY11" fmla="*/ 22728 h 187828"/>
              <a:gd name="connsiteX12" fmla="*/ 374650 w 679001"/>
              <a:gd name="connsiteY12" fmla="*/ 29078 h 187828"/>
              <a:gd name="connsiteX13" fmla="*/ 184150 w 679001"/>
              <a:gd name="connsiteY13" fmla="*/ 10028 h 187828"/>
              <a:gd name="connsiteX14" fmla="*/ 38100 w 679001"/>
              <a:gd name="connsiteY14" fmla="*/ 10028 h 187828"/>
              <a:gd name="connsiteX0" fmla="*/ 38100 w 679001"/>
              <a:gd name="connsiteY0" fmla="*/ 10028 h 187828"/>
              <a:gd name="connsiteX1" fmla="*/ 38100 w 679001"/>
              <a:gd name="connsiteY1" fmla="*/ 10028 h 187828"/>
              <a:gd name="connsiteX2" fmla="*/ 12700 w 679001"/>
              <a:gd name="connsiteY2" fmla="*/ 86228 h 187828"/>
              <a:gd name="connsiteX3" fmla="*/ 0 w 679001"/>
              <a:gd name="connsiteY3" fmla="*/ 130678 h 187828"/>
              <a:gd name="connsiteX4" fmla="*/ 25400 w 679001"/>
              <a:gd name="connsiteY4" fmla="*/ 143378 h 187828"/>
              <a:gd name="connsiteX5" fmla="*/ 450850 w 679001"/>
              <a:gd name="connsiteY5" fmla="*/ 168778 h 187828"/>
              <a:gd name="connsiteX6" fmla="*/ 508000 w 679001"/>
              <a:gd name="connsiteY6" fmla="*/ 175128 h 187828"/>
              <a:gd name="connsiteX7" fmla="*/ 539750 w 679001"/>
              <a:gd name="connsiteY7" fmla="*/ 181478 h 187828"/>
              <a:gd name="connsiteX8" fmla="*/ 590550 w 679001"/>
              <a:gd name="connsiteY8" fmla="*/ 187828 h 187828"/>
              <a:gd name="connsiteX9" fmla="*/ 603250 w 679001"/>
              <a:gd name="connsiteY9" fmla="*/ 16378 h 187828"/>
              <a:gd name="connsiteX10" fmla="*/ 419100 w 679001"/>
              <a:gd name="connsiteY10" fmla="*/ 22728 h 187828"/>
              <a:gd name="connsiteX11" fmla="*/ 374650 w 679001"/>
              <a:gd name="connsiteY11" fmla="*/ 29078 h 187828"/>
              <a:gd name="connsiteX12" fmla="*/ 184150 w 679001"/>
              <a:gd name="connsiteY12" fmla="*/ 10028 h 187828"/>
              <a:gd name="connsiteX13" fmla="*/ 38100 w 679001"/>
              <a:gd name="connsiteY13" fmla="*/ 10028 h 187828"/>
              <a:gd name="connsiteX0" fmla="*/ 38100 w 679001"/>
              <a:gd name="connsiteY0" fmla="*/ 10028 h 187828"/>
              <a:gd name="connsiteX1" fmla="*/ 38100 w 679001"/>
              <a:gd name="connsiteY1" fmla="*/ 10028 h 187828"/>
              <a:gd name="connsiteX2" fmla="*/ 0 w 679001"/>
              <a:gd name="connsiteY2" fmla="*/ 130678 h 187828"/>
              <a:gd name="connsiteX3" fmla="*/ 25400 w 679001"/>
              <a:gd name="connsiteY3" fmla="*/ 143378 h 187828"/>
              <a:gd name="connsiteX4" fmla="*/ 450850 w 679001"/>
              <a:gd name="connsiteY4" fmla="*/ 168778 h 187828"/>
              <a:gd name="connsiteX5" fmla="*/ 508000 w 679001"/>
              <a:gd name="connsiteY5" fmla="*/ 175128 h 187828"/>
              <a:gd name="connsiteX6" fmla="*/ 539750 w 679001"/>
              <a:gd name="connsiteY6" fmla="*/ 181478 h 187828"/>
              <a:gd name="connsiteX7" fmla="*/ 590550 w 679001"/>
              <a:gd name="connsiteY7" fmla="*/ 187828 h 187828"/>
              <a:gd name="connsiteX8" fmla="*/ 603250 w 679001"/>
              <a:gd name="connsiteY8" fmla="*/ 16378 h 187828"/>
              <a:gd name="connsiteX9" fmla="*/ 419100 w 679001"/>
              <a:gd name="connsiteY9" fmla="*/ 22728 h 187828"/>
              <a:gd name="connsiteX10" fmla="*/ 374650 w 679001"/>
              <a:gd name="connsiteY10" fmla="*/ 29078 h 187828"/>
              <a:gd name="connsiteX11" fmla="*/ 184150 w 679001"/>
              <a:gd name="connsiteY11" fmla="*/ 10028 h 187828"/>
              <a:gd name="connsiteX12" fmla="*/ 38100 w 679001"/>
              <a:gd name="connsiteY12" fmla="*/ 10028 h 187828"/>
              <a:gd name="connsiteX0" fmla="*/ 38100 w 679001"/>
              <a:gd name="connsiteY0" fmla="*/ 10028 h 187828"/>
              <a:gd name="connsiteX1" fmla="*/ 38100 w 679001"/>
              <a:gd name="connsiteY1" fmla="*/ 10028 h 187828"/>
              <a:gd name="connsiteX2" fmla="*/ 0 w 679001"/>
              <a:gd name="connsiteY2" fmla="*/ 130678 h 187828"/>
              <a:gd name="connsiteX3" fmla="*/ 450850 w 679001"/>
              <a:gd name="connsiteY3" fmla="*/ 168778 h 187828"/>
              <a:gd name="connsiteX4" fmla="*/ 508000 w 679001"/>
              <a:gd name="connsiteY4" fmla="*/ 175128 h 187828"/>
              <a:gd name="connsiteX5" fmla="*/ 539750 w 679001"/>
              <a:gd name="connsiteY5" fmla="*/ 181478 h 187828"/>
              <a:gd name="connsiteX6" fmla="*/ 590550 w 679001"/>
              <a:gd name="connsiteY6" fmla="*/ 187828 h 187828"/>
              <a:gd name="connsiteX7" fmla="*/ 603250 w 679001"/>
              <a:gd name="connsiteY7" fmla="*/ 16378 h 187828"/>
              <a:gd name="connsiteX8" fmla="*/ 419100 w 679001"/>
              <a:gd name="connsiteY8" fmla="*/ 22728 h 187828"/>
              <a:gd name="connsiteX9" fmla="*/ 374650 w 679001"/>
              <a:gd name="connsiteY9" fmla="*/ 29078 h 187828"/>
              <a:gd name="connsiteX10" fmla="*/ 184150 w 679001"/>
              <a:gd name="connsiteY10" fmla="*/ 10028 h 187828"/>
              <a:gd name="connsiteX11" fmla="*/ 38100 w 679001"/>
              <a:gd name="connsiteY11" fmla="*/ 10028 h 187828"/>
              <a:gd name="connsiteX0" fmla="*/ 38100 w 679001"/>
              <a:gd name="connsiteY0" fmla="*/ 10028 h 187828"/>
              <a:gd name="connsiteX1" fmla="*/ 38100 w 679001"/>
              <a:gd name="connsiteY1" fmla="*/ 10028 h 187828"/>
              <a:gd name="connsiteX2" fmla="*/ 0 w 679001"/>
              <a:gd name="connsiteY2" fmla="*/ 130678 h 187828"/>
              <a:gd name="connsiteX3" fmla="*/ 508000 w 679001"/>
              <a:gd name="connsiteY3" fmla="*/ 175128 h 187828"/>
              <a:gd name="connsiteX4" fmla="*/ 539750 w 679001"/>
              <a:gd name="connsiteY4" fmla="*/ 181478 h 187828"/>
              <a:gd name="connsiteX5" fmla="*/ 590550 w 679001"/>
              <a:gd name="connsiteY5" fmla="*/ 187828 h 187828"/>
              <a:gd name="connsiteX6" fmla="*/ 603250 w 679001"/>
              <a:gd name="connsiteY6" fmla="*/ 16378 h 187828"/>
              <a:gd name="connsiteX7" fmla="*/ 419100 w 679001"/>
              <a:gd name="connsiteY7" fmla="*/ 22728 h 187828"/>
              <a:gd name="connsiteX8" fmla="*/ 374650 w 679001"/>
              <a:gd name="connsiteY8" fmla="*/ 29078 h 187828"/>
              <a:gd name="connsiteX9" fmla="*/ 184150 w 679001"/>
              <a:gd name="connsiteY9" fmla="*/ 10028 h 187828"/>
              <a:gd name="connsiteX10" fmla="*/ 38100 w 679001"/>
              <a:gd name="connsiteY10" fmla="*/ 10028 h 187828"/>
              <a:gd name="connsiteX0" fmla="*/ 38100 w 679001"/>
              <a:gd name="connsiteY0" fmla="*/ 10028 h 187828"/>
              <a:gd name="connsiteX1" fmla="*/ 38100 w 679001"/>
              <a:gd name="connsiteY1" fmla="*/ 10028 h 187828"/>
              <a:gd name="connsiteX2" fmla="*/ 0 w 679001"/>
              <a:gd name="connsiteY2" fmla="*/ 130678 h 187828"/>
              <a:gd name="connsiteX3" fmla="*/ 539750 w 679001"/>
              <a:gd name="connsiteY3" fmla="*/ 181478 h 187828"/>
              <a:gd name="connsiteX4" fmla="*/ 590550 w 679001"/>
              <a:gd name="connsiteY4" fmla="*/ 187828 h 187828"/>
              <a:gd name="connsiteX5" fmla="*/ 603250 w 679001"/>
              <a:gd name="connsiteY5" fmla="*/ 16378 h 187828"/>
              <a:gd name="connsiteX6" fmla="*/ 419100 w 679001"/>
              <a:gd name="connsiteY6" fmla="*/ 22728 h 187828"/>
              <a:gd name="connsiteX7" fmla="*/ 374650 w 679001"/>
              <a:gd name="connsiteY7" fmla="*/ 29078 h 187828"/>
              <a:gd name="connsiteX8" fmla="*/ 184150 w 679001"/>
              <a:gd name="connsiteY8" fmla="*/ 10028 h 187828"/>
              <a:gd name="connsiteX9" fmla="*/ 38100 w 679001"/>
              <a:gd name="connsiteY9" fmla="*/ 10028 h 187828"/>
              <a:gd name="connsiteX0" fmla="*/ 38100 w 679001"/>
              <a:gd name="connsiteY0" fmla="*/ 10028 h 192271"/>
              <a:gd name="connsiteX1" fmla="*/ 38100 w 679001"/>
              <a:gd name="connsiteY1" fmla="*/ 10028 h 192271"/>
              <a:gd name="connsiteX2" fmla="*/ 0 w 679001"/>
              <a:gd name="connsiteY2" fmla="*/ 130678 h 192271"/>
              <a:gd name="connsiteX3" fmla="*/ 590550 w 679001"/>
              <a:gd name="connsiteY3" fmla="*/ 187828 h 192271"/>
              <a:gd name="connsiteX4" fmla="*/ 603250 w 679001"/>
              <a:gd name="connsiteY4" fmla="*/ 16378 h 192271"/>
              <a:gd name="connsiteX5" fmla="*/ 419100 w 679001"/>
              <a:gd name="connsiteY5" fmla="*/ 22728 h 192271"/>
              <a:gd name="connsiteX6" fmla="*/ 374650 w 679001"/>
              <a:gd name="connsiteY6" fmla="*/ 29078 h 192271"/>
              <a:gd name="connsiteX7" fmla="*/ 184150 w 679001"/>
              <a:gd name="connsiteY7" fmla="*/ 10028 h 192271"/>
              <a:gd name="connsiteX8" fmla="*/ 38100 w 679001"/>
              <a:gd name="connsiteY8" fmla="*/ 10028 h 192271"/>
              <a:gd name="connsiteX0" fmla="*/ 38100 w 630692"/>
              <a:gd name="connsiteY0" fmla="*/ 4133 h 186376"/>
              <a:gd name="connsiteX1" fmla="*/ 38100 w 630692"/>
              <a:gd name="connsiteY1" fmla="*/ 4133 h 186376"/>
              <a:gd name="connsiteX2" fmla="*/ 0 w 630692"/>
              <a:gd name="connsiteY2" fmla="*/ 124783 h 186376"/>
              <a:gd name="connsiteX3" fmla="*/ 590550 w 630692"/>
              <a:gd name="connsiteY3" fmla="*/ 181933 h 186376"/>
              <a:gd name="connsiteX4" fmla="*/ 603250 w 630692"/>
              <a:gd name="connsiteY4" fmla="*/ 10483 h 186376"/>
              <a:gd name="connsiteX5" fmla="*/ 374650 w 630692"/>
              <a:gd name="connsiteY5" fmla="*/ 23183 h 186376"/>
              <a:gd name="connsiteX6" fmla="*/ 184150 w 630692"/>
              <a:gd name="connsiteY6" fmla="*/ 4133 h 186376"/>
              <a:gd name="connsiteX7" fmla="*/ 38100 w 630692"/>
              <a:gd name="connsiteY7" fmla="*/ 4133 h 186376"/>
              <a:gd name="connsiteX0" fmla="*/ 38100 w 643689"/>
              <a:gd name="connsiteY0" fmla="*/ 8405 h 190648"/>
              <a:gd name="connsiteX1" fmla="*/ 38100 w 643689"/>
              <a:gd name="connsiteY1" fmla="*/ 8405 h 190648"/>
              <a:gd name="connsiteX2" fmla="*/ 0 w 643689"/>
              <a:gd name="connsiteY2" fmla="*/ 129055 h 190648"/>
              <a:gd name="connsiteX3" fmla="*/ 590550 w 643689"/>
              <a:gd name="connsiteY3" fmla="*/ 186205 h 190648"/>
              <a:gd name="connsiteX4" fmla="*/ 603250 w 643689"/>
              <a:gd name="connsiteY4" fmla="*/ 14755 h 190648"/>
              <a:gd name="connsiteX5" fmla="*/ 184150 w 643689"/>
              <a:gd name="connsiteY5" fmla="*/ 8405 h 190648"/>
              <a:gd name="connsiteX6" fmla="*/ 38100 w 643689"/>
              <a:gd name="connsiteY6" fmla="*/ 8405 h 190648"/>
              <a:gd name="connsiteX0" fmla="*/ 38100 w 654101"/>
              <a:gd name="connsiteY0" fmla="*/ 8405 h 190648"/>
              <a:gd name="connsiteX1" fmla="*/ 38100 w 654101"/>
              <a:gd name="connsiteY1" fmla="*/ 8405 h 190648"/>
              <a:gd name="connsiteX2" fmla="*/ 0 w 654101"/>
              <a:gd name="connsiteY2" fmla="*/ 129055 h 190648"/>
              <a:gd name="connsiteX3" fmla="*/ 590550 w 654101"/>
              <a:gd name="connsiteY3" fmla="*/ 186205 h 190648"/>
              <a:gd name="connsiteX4" fmla="*/ 603250 w 654101"/>
              <a:gd name="connsiteY4" fmla="*/ 14755 h 190648"/>
              <a:gd name="connsiteX5" fmla="*/ 38100 w 654101"/>
              <a:gd name="connsiteY5" fmla="*/ 8405 h 190648"/>
              <a:gd name="connsiteX0" fmla="*/ 38100 w 654101"/>
              <a:gd name="connsiteY0" fmla="*/ 0 h 182243"/>
              <a:gd name="connsiteX1" fmla="*/ 38100 w 654101"/>
              <a:gd name="connsiteY1" fmla="*/ 0 h 182243"/>
              <a:gd name="connsiteX2" fmla="*/ 0 w 654101"/>
              <a:gd name="connsiteY2" fmla="*/ 120650 h 182243"/>
              <a:gd name="connsiteX3" fmla="*/ 590550 w 654101"/>
              <a:gd name="connsiteY3" fmla="*/ 177800 h 182243"/>
              <a:gd name="connsiteX4" fmla="*/ 603250 w 654101"/>
              <a:gd name="connsiteY4" fmla="*/ 6350 h 182243"/>
              <a:gd name="connsiteX5" fmla="*/ 38100 w 654101"/>
              <a:gd name="connsiteY5" fmla="*/ 0 h 182243"/>
              <a:gd name="connsiteX0" fmla="*/ 38100 w 654101"/>
              <a:gd name="connsiteY0" fmla="*/ 0 h 182243"/>
              <a:gd name="connsiteX1" fmla="*/ 38100 w 654101"/>
              <a:gd name="connsiteY1" fmla="*/ 0 h 182243"/>
              <a:gd name="connsiteX2" fmla="*/ 0 w 654101"/>
              <a:gd name="connsiteY2" fmla="*/ 120650 h 182243"/>
              <a:gd name="connsiteX3" fmla="*/ 590550 w 654101"/>
              <a:gd name="connsiteY3" fmla="*/ 177800 h 182243"/>
              <a:gd name="connsiteX4" fmla="*/ 603250 w 654101"/>
              <a:gd name="connsiteY4" fmla="*/ 6350 h 182243"/>
              <a:gd name="connsiteX5" fmla="*/ 38100 w 654101"/>
              <a:gd name="connsiteY5" fmla="*/ 0 h 182243"/>
              <a:gd name="connsiteX0" fmla="*/ 38100 w 654101"/>
              <a:gd name="connsiteY0" fmla="*/ 0 h 182243"/>
              <a:gd name="connsiteX1" fmla="*/ 38100 w 654101"/>
              <a:gd name="connsiteY1" fmla="*/ 0 h 182243"/>
              <a:gd name="connsiteX2" fmla="*/ 0 w 654101"/>
              <a:gd name="connsiteY2" fmla="*/ 120650 h 182243"/>
              <a:gd name="connsiteX3" fmla="*/ 590550 w 654101"/>
              <a:gd name="connsiteY3" fmla="*/ 177800 h 182243"/>
              <a:gd name="connsiteX4" fmla="*/ 603250 w 654101"/>
              <a:gd name="connsiteY4" fmla="*/ 6350 h 182243"/>
              <a:gd name="connsiteX5" fmla="*/ 38100 w 654101"/>
              <a:gd name="connsiteY5" fmla="*/ 0 h 182243"/>
              <a:gd name="connsiteX0" fmla="*/ 38100 w 654101"/>
              <a:gd name="connsiteY0" fmla="*/ 0 h 182243"/>
              <a:gd name="connsiteX1" fmla="*/ 38100 w 654101"/>
              <a:gd name="connsiteY1" fmla="*/ 0 h 182243"/>
              <a:gd name="connsiteX2" fmla="*/ 0 w 654101"/>
              <a:gd name="connsiteY2" fmla="*/ 120650 h 182243"/>
              <a:gd name="connsiteX3" fmla="*/ 590550 w 654101"/>
              <a:gd name="connsiteY3" fmla="*/ 177800 h 182243"/>
              <a:gd name="connsiteX4" fmla="*/ 603250 w 654101"/>
              <a:gd name="connsiteY4" fmla="*/ 6350 h 182243"/>
              <a:gd name="connsiteX5" fmla="*/ 38100 w 654101"/>
              <a:gd name="connsiteY5" fmla="*/ 0 h 182243"/>
              <a:gd name="connsiteX0" fmla="*/ 38100 w 654101"/>
              <a:gd name="connsiteY0" fmla="*/ 0 h 182243"/>
              <a:gd name="connsiteX1" fmla="*/ 38100 w 654101"/>
              <a:gd name="connsiteY1" fmla="*/ 0 h 182243"/>
              <a:gd name="connsiteX2" fmla="*/ 0 w 654101"/>
              <a:gd name="connsiteY2" fmla="*/ 120650 h 182243"/>
              <a:gd name="connsiteX3" fmla="*/ 590550 w 654101"/>
              <a:gd name="connsiteY3" fmla="*/ 177800 h 182243"/>
              <a:gd name="connsiteX4" fmla="*/ 603250 w 654101"/>
              <a:gd name="connsiteY4" fmla="*/ 6350 h 182243"/>
              <a:gd name="connsiteX5" fmla="*/ 38100 w 654101"/>
              <a:gd name="connsiteY5" fmla="*/ 0 h 182243"/>
              <a:gd name="connsiteX0" fmla="*/ 38100 w 654101"/>
              <a:gd name="connsiteY0" fmla="*/ 0 h 177800"/>
              <a:gd name="connsiteX1" fmla="*/ 38100 w 654101"/>
              <a:gd name="connsiteY1" fmla="*/ 0 h 177800"/>
              <a:gd name="connsiteX2" fmla="*/ 0 w 654101"/>
              <a:gd name="connsiteY2" fmla="*/ 120650 h 177800"/>
              <a:gd name="connsiteX3" fmla="*/ 590550 w 654101"/>
              <a:gd name="connsiteY3" fmla="*/ 177800 h 177800"/>
              <a:gd name="connsiteX4" fmla="*/ 603250 w 654101"/>
              <a:gd name="connsiteY4" fmla="*/ 6350 h 177800"/>
              <a:gd name="connsiteX5" fmla="*/ 38100 w 654101"/>
              <a:gd name="connsiteY5" fmla="*/ 0 h 177800"/>
              <a:gd name="connsiteX0" fmla="*/ 38100 w 603250"/>
              <a:gd name="connsiteY0" fmla="*/ 0 h 177800"/>
              <a:gd name="connsiteX1" fmla="*/ 38100 w 603250"/>
              <a:gd name="connsiteY1" fmla="*/ 0 h 177800"/>
              <a:gd name="connsiteX2" fmla="*/ 0 w 603250"/>
              <a:gd name="connsiteY2" fmla="*/ 120650 h 177800"/>
              <a:gd name="connsiteX3" fmla="*/ 590550 w 603250"/>
              <a:gd name="connsiteY3" fmla="*/ 177800 h 177800"/>
              <a:gd name="connsiteX4" fmla="*/ 603250 w 603250"/>
              <a:gd name="connsiteY4" fmla="*/ 6350 h 177800"/>
              <a:gd name="connsiteX5" fmla="*/ 38100 w 603250"/>
              <a:gd name="connsiteY5" fmla="*/ 0 h 177800"/>
              <a:gd name="connsiteX0" fmla="*/ 38100 w 620183"/>
              <a:gd name="connsiteY0" fmla="*/ 0 h 135467"/>
              <a:gd name="connsiteX1" fmla="*/ 38100 w 620183"/>
              <a:gd name="connsiteY1" fmla="*/ 0 h 135467"/>
              <a:gd name="connsiteX2" fmla="*/ 0 w 620183"/>
              <a:gd name="connsiteY2" fmla="*/ 120650 h 135467"/>
              <a:gd name="connsiteX3" fmla="*/ 620183 w 620183"/>
              <a:gd name="connsiteY3" fmla="*/ 135467 h 135467"/>
              <a:gd name="connsiteX4" fmla="*/ 603250 w 620183"/>
              <a:gd name="connsiteY4" fmla="*/ 6350 h 135467"/>
              <a:gd name="connsiteX5" fmla="*/ 38100 w 620183"/>
              <a:gd name="connsiteY5" fmla="*/ 0 h 135467"/>
              <a:gd name="connsiteX0" fmla="*/ 38100 w 620183"/>
              <a:gd name="connsiteY0" fmla="*/ 0 h 135467"/>
              <a:gd name="connsiteX1" fmla="*/ 38100 w 620183"/>
              <a:gd name="connsiteY1" fmla="*/ 0 h 135467"/>
              <a:gd name="connsiteX2" fmla="*/ 0 w 620183"/>
              <a:gd name="connsiteY2" fmla="*/ 120650 h 135467"/>
              <a:gd name="connsiteX3" fmla="*/ 620183 w 620183"/>
              <a:gd name="connsiteY3" fmla="*/ 135467 h 135467"/>
              <a:gd name="connsiteX4" fmla="*/ 615950 w 620183"/>
              <a:gd name="connsiteY4" fmla="*/ 6350 h 135467"/>
              <a:gd name="connsiteX5" fmla="*/ 38100 w 620183"/>
              <a:gd name="connsiteY5" fmla="*/ 0 h 135467"/>
              <a:gd name="connsiteX0" fmla="*/ 29634 w 620183"/>
              <a:gd name="connsiteY0" fmla="*/ 26015 h 140315"/>
              <a:gd name="connsiteX1" fmla="*/ 38100 w 620183"/>
              <a:gd name="connsiteY1" fmla="*/ 4848 h 140315"/>
              <a:gd name="connsiteX2" fmla="*/ 0 w 620183"/>
              <a:gd name="connsiteY2" fmla="*/ 125498 h 140315"/>
              <a:gd name="connsiteX3" fmla="*/ 620183 w 620183"/>
              <a:gd name="connsiteY3" fmla="*/ 140315 h 140315"/>
              <a:gd name="connsiteX4" fmla="*/ 615950 w 620183"/>
              <a:gd name="connsiteY4" fmla="*/ 11198 h 140315"/>
              <a:gd name="connsiteX5" fmla="*/ 29634 w 620183"/>
              <a:gd name="connsiteY5" fmla="*/ 26015 h 140315"/>
              <a:gd name="connsiteX0" fmla="*/ 91620 w 682169"/>
              <a:gd name="connsiteY0" fmla="*/ 14817 h 129117"/>
              <a:gd name="connsiteX1" fmla="*/ 61986 w 682169"/>
              <a:gd name="connsiteY1" fmla="*/ 114300 h 129117"/>
              <a:gd name="connsiteX2" fmla="*/ 682169 w 682169"/>
              <a:gd name="connsiteY2" fmla="*/ 129117 h 129117"/>
              <a:gd name="connsiteX3" fmla="*/ 677936 w 682169"/>
              <a:gd name="connsiteY3" fmla="*/ 0 h 129117"/>
              <a:gd name="connsiteX4" fmla="*/ 91620 w 682169"/>
              <a:gd name="connsiteY4" fmla="*/ 14817 h 129117"/>
              <a:gd name="connsiteX0" fmla="*/ 29634 w 620183"/>
              <a:gd name="connsiteY0" fmla="*/ 14817 h 129117"/>
              <a:gd name="connsiteX1" fmla="*/ 0 w 620183"/>
              <a:gd name="connsiteY1" fmla="*/ 114300 h 129117"/>
              <a:gd name="connsiteX2" fmla="*/ 620183 w 620183"/>
              <a:gd name="connsiteY2" fmla="*/ 129117 h 129117"/>
              <a:gd name="connsiteX3" fmla="*/ 615950 w 620183"/>
              <a:gd name="connsiteY3" fmla="*/ 0 h 129117"/>
              <a:gd name="connsiteX4" fmla="*/ 29634 w 620183"/>
              <a:gd name="connsiteY4" fmla="*/ 14817 h 129117"/>
              <a:gd name="connsiteX0" fmla="*/ 29634 w 620183"/>
              <a:gd name="connsiteY0" fmla="*/ 2117 h 116417"/>
              <a:gd name="connsiteX1" fmla="*/ 0 w 620183"/>
              <a:gd name="connsiteY1" fmla="*/ 101600 h 116417"/>
              <a:gd name="connsiteX2" fmla="*/ 620183 w 620183"/>
              <a:gd name="connsiteY2" fmla="*/ 116417 h 116417"/>
              <a:gd name="connsiteX3" fmla="*/ 615950 w 620183"/>
              <a:gd name="connsiteY3" fmla="*/ 0 h 116417"/>
              <a:gd name="connsiteX4" fmla="*/ 29634 w 620183"/>
              <a:gd name="connsiteY4" fmla="*/ 2117 h 116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0183" h="116417">
                <a:moveTo>
                  <a:pt x="29634" y="2117"/>
                </a:moveTo>
                <a:lnTo>
                  <a:pt x="0" y="101600"/>
                </a:lnTo>
                <a:lnTo>
                  <a:pt x="620183" y="116417"/>
                </a:lnTo>
                <a:lnTo>
                  <a:pt x="615950" y="0"/>
                </a:lnTo>
                <a:lnTo>
                  <a:pt x="29634" y="2117"/>
                </a:ln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 name="TextBox 42"/>
          <p:cNvSpPr txBox="1"/>
          <p:nvPr/>
        </p:nvSpPr>
        <p:spPr>
          <a:xfrm>
            <a:off x="7512050" y="5035550"/>
            <a:ext cx="1181100" cy="215444"/>
          </a:xfrm>
          <a:prstGeom prst="rect">
            <a:avLst/>
          </a:prstGeom>
          <a:noFill/>
        </p:spPr>
        <p:txBody>
          <a:bodyPr wrap="square" rtlCol="0">
            <a:spAutoFit/>
          </a:bodyPr>
          <a:lstStyle/>
          <a:p>
            <a:pPr algn="ctr"/>
            <a:r>
              <a:rPr lang="en-US" sz="800" b="1" dirty="0" smtClean="0">
                <a:solidFill>
                  <a:srgbClr val="000000"/>
                </a:solidFill>
                <a:latin typeface="Arial"/>
                <a:cs typeface="Arial"/>
              </a:rPr>
              <a:t>EXAEROBIC</a:t>
            </a:r>
            <a:endParaRPr lang="en-US" sz="800" b="1" dirty="0">
              <a:solidFill>
                <a:srgbClr val="000000"/>
              </a:solidFill>
              <a:latin typeface="Arial"/>
              <a:cs typeface="Arial"/>
            </a:endParaRPr>
          </a:p>
        </p:txBody>
      </p:sp>
      <p:sp>
        <p:nvSpPr>
          <p:cNvPr id="3" name="Freeform 2"/>
          <p:cNvSpPr/>
          <p:nvPr/>
        </p:nvSpPr>
        <p:spPr>
          <a:xfrm>
            <a:off x="292100" y="431801"/>
            <a:ext cx="8166100" cy="69850"/>
          </a:xfrm>
          <a:custGeom>
            <a:avLst/>
            <a:gdLst>
              <a:gd name="connsiteX0" fmla="*/ 0 w 8162378"/>
              <a:gd name="connsiteY0" fmla="*/ 63500 h 319737"/>
              <a:gd name="connsiteX1" fmla="*/ 101600 w 8162378"/>
              <a:gd name="connsiteY1" fmla="*/ 38100 h 319737"/>
              <a:gd name="connsiteX2" fmla="*/ 203200 w 8162378"/>
              <a:gd name="connsiteY2" fmla="*/ 0 h 319737"/>
              <a:gd name="connsiteX3" fmla="*/ 927100 w 8162378"/>
              <a:gd name="connsiteY3" fmla="*/ 12700 h 319737"/>
              <a:gd name="connsiteX4" fmla="*/ 1193800 w 8162378"/>
              <a:gd name="connsiteY4" fmla="*/ 25400 h 319737"/>
              <a:gd name="connsiteX5" fmla="*/ 1231900 w 8162378"/>
              <a:gd name="connsiteY5" fmla="*/ 50800 h 319737"/>
              <a:gd name="connsiteX6" fmla="*/ 1498600 w 8162378"/>
              <a:gd name="connsiteY6" fmla="*/ 63500 h 319737"/>
              <a:gd name="connsiteX7" fmla="*/ 1803400 w 8162378"/>
              <a:gd name="connsiteY7" fmla="*/ 127000 h 319737"/>
              <a:gd name="connsiteX8" fmla="*/ 1854200 w 8162378"/>
              <a:gd name="connsiteY8" fmla="*/ 139700 h 319737"/>
              <a:gd name="connsiteX9" fmla="*/ 2489200 w 8162378"/>
              <a:gd name="connsiteY9" fmla="*/ 152400 h 319737"/>
              <a:gd name="connsiteX10" fmla="*/ 3530600 w 8162378"/>
              <a:gd name="connsiteY10" fmla="*/ 165100 h 319737"/>
              <a:gd name="connsiteX11" fmla="*/ 4368800 w 8162378"/>
              <a:gd name="connsiteY11" fmla="*/ 177800 h 319737"/>
              <a:gd name="connsiteX12" fmla="*/ 4622800 w 8162378"/>
              <a:gd name="connsiteY12" fmla="*/ 203200 h 319737"/>
              <a:gd name="connsiteX13" fmla="*/ 6731000 w 8162378"/>
              <a:gd name="connsiteY13" fmla="*/ 228600 h 319737"/>
              <a:gd name="connsiteX14" fmla="*/ 7277100 w 8162378"/>
              <a:gd name="connsiteY14" fmla="*/ 215900 h 319737"/>
              <a:gd name="connsiteX15" fmla="*/ 7340600 w 8162378"/>
              <a:gd name="connsiteY15" fmla="*/ 203200 h 319737"/>
              <a:gd name="connsiteX16" fmla="*/ 7353300 w 8162378"/>
              <a:gd name="connsiteY16" fmla="*/ 165100 h 319737"/>
              <a:gd name="connsiteX17" fmla="*/ 7480300 w 8162378"/>
              <a:gd name="connsiteY17" fmla="*/ 114300 h 319737"/>
              <a:gd name="connsiteX18" fmla="*/ 7239000 w 8162378"/>
              <a:gd name="connsiteY18" fmla="*/ 76200 h 319737"/>
              <a:gd name="connsiteX19" fmla="*/ 7188200 w 8162378"/>
              <a:gd name="connsiteY19" fmla="*/ 50800 h 319737"/>
              <a:gd name="connsiteX20" fmla="*/ 7264400 w 8162378"/>
              <a:gd name="connsiteY20" fmla="*/ 177800 h 319737"/>
              <a:gd name="connsiteX21" fmla="*/ 7327900 w 8162378"/>
              <a:gd name="connsiteY21" fmla="*/ 190500 h 319737"/>
              <a:gd name="connsiteX22" fmla="*/ 7404100 w 8162378"/>
              <a:gd name="connsiteY22" fmla="*/ 215900 h 319737"/>
              <a:gd name="connsiteX23" fmla="*/ 7493000 w 8162378"/>
              <a:gd name="connsiteY23" fmla="*/ 228600 h 319737"/>
              <a:gd name="connsiteX24" fmla="*/ 7734300 w 8162378"/>
              <a:gd name="connsiteY24" fmla="*/ 266700 h 319737"/>
              <a:gd name="connsiteX25" fmla="*/ 7848600 w 8162378"/>
              <a:gd name="connsiteY25" fmla="*/ 292100 h 319737"/>
              <a:gd name="connsiteX26" fmla="*/ 7937500 w 8162378"/>
              <a:gd name="connsiteY26" fmla="*/ 304800 h 319737"/>
              <a:gd name="connsiteX27" fmla="*/ 8013700 w 8162378"/>
              <a:gd name="connsiteY27" fmla="*/ 317500 h 319737"/>
              <a:gd name="connsiteX28" fmla="*/ 8153400 w 8162378"/>
              <a:gd name="connsiteY28" fmla="*/ 304800 h 319737"/>
              <a:gd name="connsiteX29" fmla="*/ 8140700 w 8162378"/>
              <a:gd name="connsiteY29" fmla="*/ 228600 h 319737"/>
              <a:gd name="connsiteX30" fmla="*/ 8102600 w 8162378"/>
              <a:gd name="connsiteY30" fmla="*/ 215900 h 319737"/>
              <a:gd name="connsiteX31" fmla="*/ 8064500 w 8162378"/>
              <a:gd name="connsiteY31" fmla="*/ 190500 h 319737"/>
              <a:gd name="connsiteX32" fmla="*/ 8001000 w 8162378"/>
              <a:gd name="connsiteY32" fmla="*/ 88900 h 319737"/>
              <a:gd name="connsiteX33" fmla="*/ 8039100 w 8162378"/>
              <a:gd name="connsiteY33" fmla="*/ 76200 h 319737"/>
              <a:gd name="connsiteX34" fmla="*/ 8077200 w 8162378"/>
              <a:gd name="connsiteY34" fmla="*/ 88900 h 319737"/>
              <a:gd name="connsiteX35" fmla="*/ 8153400 w 8162378"/>
              <a:gd name="connsiteY35" fmla="*/ 101600 h 319737"/>
              <a:gd name="connsiteX0" fmla="*/ 0 w 8162378"/>
              <a:gd name="connsiteY0" fmla="*/ 63500 h 319737"/>
              <a:gd name="connsiteX1" fmla="*/ 203200 w 8162378"/>
              <a:gd name="connsiteY1" fmla="*/ 0 h 319737"/>
              <a:gd name="connsiteX2" fmla="*/ 927100 w 8162378"/>
              <a:gd name="connsiteY2" fmla="*/ 12700 h 319737"/>
              <a:gd name="connsiteX3" fmla="*/ 1193800 w 8162378"/>
              <a:gd name="connsiteY3" fmla="*/ 25400 h 319737"/>
              <a:gd name="connsiteX4" fmla="*/ 1231900 w 8162378"/>
              <a:gd name="connsiteY4" fmla="*/ 50800 h 319737"/>
              <a:gd name="connsiteX5" fmla="*/ 1498600 w 8162378"/>
              <a:gd name="connsiteY5" fmla="*/ 63500 h 319737"/>
              <a:gd name="connsiteX6" fmla="*/ 1803400 w 8162378"/>
              <a:gd name="connsiteY6" fmla="*/ 127000 h 319737"/>
              <a:gd name="connsiteX7" fmla="*/ 1854200 w 8162378"/>
              <a:gd name="connsiteY7" fmla="*/ 139700 h 319737"/>
              <a:gd name="connsiteX8" fmla="*/ 2489200 w 8162378"/>
              <a:gd name="connsiteY8" fmla="*/ 152400 h 319737"/>
              <a:gd name="connsiteX9" fmla="*/ 3530600 w 8162378"/>
              <a:gd name="connsiteY9" fmla="*/ 165100 h 319737"/>
              <a:gd name="connsiteX10" fmla="*/ 4368800 w 8162378"/>
              <a:gd name="connsiteY10" fmla="*/ 177800 h 319737"/>
              <a:gd name="connsiteX11" fmla="*/ 4622800 w 8162378"/>
              <a:gd name="connsiteY11" fmla="*/ 203200 h 319737"/>
              <a:gd name="connsiteX12" fmla="*/ 6731000 w 8162378"/>
              <a:gd name="connsiteY12" fmla="*/ 228600 h 319737"/>
              <a:gd name="connsiteX13" fmla="*/ 7277100 w 8162378"/>
              <a:gd name="connsiteY13" fmla="*/ 215900 h 319737"/>
              <a:gd name="connsiteX14" fmla="*/ 7340600 w 8162378"/>
              <a:gd name="connsiteY14" fmla="*/ 203200 h 319737"/>
              <a:gd name="connsiteX15" fmla="*/ 7353300 w 8162378"/>
              <a:gd name="connsiteY15" fmla="*/ 165100 h 319737"/>
              <a:gd name="connsiteX16" fmla="*/ 7480300 w 8162378"/>
              <a:gd name="connsiteY16" fmla="*/ 114300 h 319737"/>
              <a:gd name="connsiteX17" fmla="*/ 7239000 w 8162378"/>
              <a:gd name="connsiteY17" fmla="*/ 76200 h 319737"/>
              <a:gd name="connsiteX18" fmla="*/ 7188200 w 8162378"/>
              <a:gd name="connsiteY18" fmla="*/ 50800 h 319737"/>
              <a:gd name="connsiteX19" fmla="*/ 7264400 w 8162378"/>
              <a:gd name="connsiteY19" fmla="*/ 177800 h 319737"/>
              <a:gd name="connsiteX20" fmla="*/ 7327900 w 8162378"/>
              <a:gd name="connsiteY20" fmla="*/ 190500 h 319737"/>
              <a:gd name="connsiteX21" fmla="*/ 7404100 w 8162378"/>
              <a:gd name="connsiteY21" fmla="*/ 215900 h 319737"/>
              <a:gd name="connsiteX22" fmla="*/ 7493000 w 8162378"/>
              <a:gd name="connsiteY22" fmla="*/ 228600 h 319737"/>
              <a:gd name="connsiteX23" fmla="*/ 7734300 w 8162378"/>
              <a:gd name="connsiteY23" fmla="*/ 266700 h 319737"/>
              <a:gd name="connsiteX24" fmla="*/ 7848600 w 8162378"/>
              <a:gd name="connsiteY24" fmla="*/ 292100 h 319737"/>
              <a:gd name="connsiteX25" fmla="*/ 7937500 w 8162378"/>
              <a:gd name="connsiteY25" fmla="*/ 304800 h 319737"/>
              <a:gd name="connsiteX26" fmla="*/ 8013700 w 8162378"/>
              <a:gd name="connsiteY26" fmla="*/ 317500 h 319737"/>
              <a:gd name="connsiteX27" fmla="*/ 8153400 w 8162378"/>
              <a:gd name="connsiteY27" fmla="*/ 304800 h 319737"/>
              <a:gd name="connsiteX28" fmla="*/ 8140700 w 8162378"/>
              <a:gd name="connsiteY28" fmla="*/ 228600 h 319737"/>
              <a:gd name="connsiteX29" fmla="*/ 8102600 w 8162378"/>
              <a:gd name="connsiteY29" fmla="*/ 215900 h 319737"/>
              <a:gd name="connsiteX30" fmla="*/ 8064500 w 8162378"/>
              <a:gd name="connsiteY30" fmla="*/ 190500 h 319737"/>
              <a:gd name="connsiteX31" fmla="*/ 8001000 w 8162378"/>
              <a:gd name="connsiteY31" fmla="*/ 88900 h 319737"/>
              <a:gd name="connsiteX32" fmla="*/ 8039100 w 8162378"/>
              <a:gd name="connsiteY32" fmla="*/ 76200 h 319737"/>
              <a:gd name="connsiteX33" fmla="*/ 8077200 w 8162378"/>
              <a:gd name="connsiteY33" fmla="*/ 88900 h 319737"/>
              <a:gd name="connsiteX34" fmla="*/ 8153400 w 8162378"/>
              <a:gd name="connsiteY34" fmla="*/ 101600 h 319737"/>
              <a:gd name="connsiteX0" fmla="*/ 0 w 8162378"/>
              <a:gd name="connsiteY0" fmla="*/ 53048 h 309285"/>
              <a:gd name="connsiteX1" fmla="*/ 927100 w 8162378"/>
              <a:gd name="connsiteY1" fmla="*/ 2248 h 309285"/>
              <a:gd name="connsiteX2" fmla="*/ 1193800 w 8162378"/>
              <a:gd name="connsiteY2" fmla="*/ 14948 h 309285"/>
              <a:gd name="connsiteX3" fmla="*/ 1231900 w 8162378"/>
              <a:gd name="connsiteY3" fmla="*/ 40348 h 309285"/>
              <a:gd name="connsiteX4" fmla="*/ 1498600 w 8162378"/>
              <a:gd name="connsiteY4" fmla="*/ 53048 h 309285"/>
              <a:gd name="connsiteX5" fmla="*/ 1803400 w 8162378"/>
              <a:gd name="connsiteY5" fmla="*/ 116548 h 309285"/>
              <a:gd name="connsiteX6" fmla="*/ 1854200 w 8162378"/>
              <a:gd name="connsiteY6" fmla="*/ 129248 h 309285"/>
              <a:gd name="connsiteX7" fmla="*/ 2489200 w 8162378"/>
              <a:gd name="connsiteY7" fmla="*/ 141948 h 309285"/>
              <a:gd name="connsiteX8" fmla="*/ 3530600 w 8162378"/>
              <a:gd name="connsiteY8" fmla="*/ 154648 h 309285"/>
              <a:gd name="connsiteX9" fmla="*/ 4368800 w 8162378"/>
              <a:gd name="connsiteY9" fmla="*/ 167348 h 309285"/>
              <a:gd name="connsiteX10" fmla="*/ 4622800 w 8162378"/>
              <a:gd name="connsiteY10" fmla="*/ 192748 h 309285"/>
              <a:gd name="connsiteX11" fmla="*/ 6731000 w 8162378"/>
              <a:gd name="connsiteY11" fmla="*/ 218148 h 309285"/>
              <a:gd name="connsiteX12" fmla="*/ 7277100 w 8162378"/>
              <a:gd name="connsiteY12" fmla="*/ 205448 h 309285"/>
              <a:gd name="connsiteX13" fmla="*/ 7340600 w 8162378"/>
              <a:gd name="connsiteY13" fmla="*/ 192748 h 309285"/>
              <a:gd name="connsiteX14" fmla="*/ 7353300 w 8162378"/>
              <a:gd name="connsiteY14" fmla="*/ 154648 h 309285"/>
              <a:gd name="connsiteX15" fmla="*/ 7480300 w 8162378"/>
              <a:gd name="connsiteY15" fmla="*/ 103848 h 309285"/>
              <a:gd name="connsiteX16" fmla="*/ 7239000 w 8162378"/>
              <a:gd name="connsiteY16" fmla="*/ 65748 h 309285"/>
              <a:gd name="connsiteX17" fmla="*/ 7188200 w 8162378"/>
              <a:gd name="connsiteY17" fmla="*/ 40348 h 309285"/>
              <a:gd name="connsiteX18" fmla="*/ 7264400 w 8162378"/>
              <a:gd name="connsiteY18" fmla="*/ 167348 h 309285"/>
              <a:gd name="connsiteX19" fmla="*/ 7327900 w 8162378"/>
              <a:gd name="connsiteY19" fmla="*/ 180048 h 309285"/>
              <a:gd name="connsiteX20" fmla="*/ 7404100 w 8162378"/>
              <a:gd name="connsiteY20" fmla="*/ 205448 h 309285"/>
              <a:gd name="connsiteX21" fmla="*/ 7493000 w 8162378"/>
              <a:gd name="connsiteY21" fmla="*/ 218148 h 309285"/>
              <a:gd name="connsiteX22" fmla="*/ 7734300 w 8162378"/>
              <a:gd name="connsiteY22" fmla="*/ 256248 h 309285"/>
              <a:gd name="connsiteX23" fmla="*/ 7848600 w 8162378"/>
              <a:gd name="connsiteY23" fmla="*/ 281648 h 309285"/>
              <a:gd name="connsiteX24" fmla="*/ 7937500 w 8162378"/>
              <a:gd name="connsiteY24" fmla="*/ 294348 h 309285"/>
              <a:gd name="connsiteX25" fmla="*/ 8013700 w 8162378"/>
              <a:gd name="connsiteY25" fmla="*/ 307048 h 309285"/>
              <a:gd name="connsiteX26" fmla="*/ 8153400 w 8162378"/>
              <a:gd name="connsiteY26" fmla="*/ 294348 h 309285"/>
              <a:gd name="connsiteX27" fmla="*/ 8140700 w 8162378"/>
              <a:gd name="connsiteY27" fmla="*/ 218148 h 309285"/>
              <a:gd name="connsiteX28" fmla="*/ 8102600 w 8162378"/>
              <a:gd name="connsiteY28" fmla="*/ 205448 h 309285"/>
              <a:gd name="connsiteX29" fmla="*/ 8064500 w 8162378"/>
              <a:gd name="connsiteY29" fmla="*/ 180048 h 309285"/>
              <a:gd name="connsiteX30" fmla="*/ 8001000 w 8162378"/>
              <a:gd name="connsiteY30" fmla="*/ 78448 h 309285"/>
              <a:gd name="connsiteX31" fmla="*/ 8039100 w 8162378"/>
              <a:gd name="connsiteY31" fmla="*/ 65748 h 309285"/>
              <a:gd name="connsiteX32" fmla="*/ 8077200 w 8162378"/>
              <a:gd name="connsiteY32" fmla="*/ 78448 h 309285"/>
              <a:gd name="connsiteX33" fmla="*/ 8153400 w 8162378"/>
              <a:gd name="connsiteY33" fmla="*/ 91148 h 309285"/>
              <a:gd name="connsiteX0" fmla="*/ 0 w 8162378"/>
              <a:gd name="connsiteY0" fmla="*/ 38100 h 294337"/>
              <a:gd name="connsiteX1" fmla="*/ 1193800 w 8162378"/>
              <a:gd name="connsiteY1" fmla="*/ 0 h 294337"/>
              <a:gd name="connsiteX2" fmla="*/ 1231900 w 8162378"/>
              <a:gd name="connsiteY2" fmla="*/ 25400 h 294337"/>
              <a:gd name="connsiteX3" fmla="*/ 1498600 w 8162378"/>
              <a:gd name="connsiteY3" fmla="*/ 38100 h 294337"/>
              <a:gd name="connsiteX4" fmla="*/ 1803400 w 8162378"/>
              <a:gd name="connsiteY4" fmla="*/ 101600 h 294337"/>
              <a:gd name="connsiteX5" fmla="*/ 1854200 w 8162378"/>
              <a:gd name="connsiteY5" fmla="*/ 114300 h 294337"/>
              <a:gd name="connsiteX6" fmla="*/ 2489200 w 8162378"/>
              <a:gd name="connsiteY6" fmla="*/ 127000 h 294337"/>
              <a:gd name="connsiteX7" fmla="*/ 3530600 w 8162378"/>
              <a:gd name="connsiteY7" fmla="*/ 139700 h 294337"/>
              <a:gd name="connsiteX8" fmla="*/ 4368800 w 8162378"/>
              <a:gd name="connsiteY8" fmla="*/ 152400 h 294337"/>
              <a:gd name="connsiteX9" fmla="*/ 4622800 w 8162378"/>
              <a:gd name="connsiteY9" fmla="*/ 177800 h 294337"/>
              <a:gd name="connsiteX10" fmla="*/ 6731000 w 8162378"/>
              <a:gd name="connsiteY10" fmla="*/ 203200 h 294337"/>
              <a:gd name="connsiteX11" fmla="*/ 7277100 w 8162378"/>
              <a:gd name="connsiteY11" fmla="*/ 190500 h 294337"/>
              <a:gd name="connsiteX12" fmla="*/ 7340600 w 8162378"/>
              <a:gd name="connsiteY12" fmla="*/ 177800 h 294337"/>
              <a:gd name="connsiteX13" fmla="*/ 7353300 w 8162378"/>
              <a:gd name="connsiteY13" fmla="*/ 139700 h 294337"/>
              <a:gd name="connsiteX14" fmla="*/ 7480300 w 8162378"/>
              <a:gd name="connsiteY14" fmla="*/ 88900 h 294337"/>
              <a:gd name="connsiteX15" fmla="*/ 7239000 w 8162378"/>
              <a:gd name="connsiteY15" fmla="*/ 50800 h 294337"/>
              <a:gd name="connsiteX16" fmla="*/ 7188200 w 8162378"/>
              <a:gd name="connsiteY16" fmla="*/ 25400 h 294337"/>
              <a:gd name="connsiteX17" fmla="*/ 7264400 w 8162378"/>
              <a:gd name="connsiteY17" fmla="*/ 152400 h 294337"/>
              <a:gd name="connsiteX18" fmla="*/ 7327900 w 8162378"/>
              <a:gd name="connsiteY18" fmla="*/ 165100 h 294337"/>
              <a:gd name="connsiteX19" fmla="*/ 7404100 w 8162378"/>
              <a:gd name="connsiteY19" fmla="*/ 190500 h 294337"/>
              <a:gd name="connsiteX20" fmla="*/ 7493000 w 8162378"/>
              <a:gd name="connsiteY20" fmla="*/ 203200 h 294337"/>
              <a:gd name="connsiteX21" fmla="*/ 7734300 w 8162378"/>
              <a:gd name="connsiteY21" fmla="*/ 241300 h 294337"/>
              <a:gd name="connsiteX22" fmla="*/ 7848600 w 8162378"/>
              <a:gd name="connsiteY22" fmla="*/ 266700 h 294337"/>
              <a:gd name="connsiteX23" fmla="*/ 7937500 w 8162378"/>
              <a:gd name="connsiteY23" fmla="*/ 279400 h 294337"/>
              <a:gd name="connsiteX24" fmla="*/ 8013700 w 8162378"/>
              <a:gd name="connsiteY24" fmla="*/ 292100 h 294337"/>
              <a:gd name="connsiteX25" fmla="*/ 8153400 w 8162378"/>
              <a:gd name="connsiteY25" fmla="*/ 279400 h 294337"/>
              <a:gd name="connsiteX26" fmla="*/ 8140700 w 8162378"/>
              <a:gd name="connsiteY26" fmla="*/ 203200 h 294337"/>
              <a:gd name="connsiteX27" fmla="*/ 8102600 w 8162378"/>
              <a:gd name="connsiteY27" fmla="*/ 190500 h 294337"/>
              <a:gd name="connsiteX28" fmla="*/ 8064500 w 8162378"/>
              <a:gd name="connsiteY28" fmla="*/ 165100 h 294337"/>
              <a:gd name="connsiteX29" fmla="*/ 8001000 w 8162378"/>
              <a:gd name="connsiteY29" fmla="*/ 63500 h 294337"/>
              <a:gd name="connsiteX30" fmla="*/ 8039100 w 8162378"/>
              <a:gd name="connsiteY30" fmla="*/ 50800 h 294337"/>
              <a:gd name="connsiteX31" fmla="*/ 8077200 w 8162378"/>
              <a:gd name="connsiteY31" fmla="*/ 63500 h 294337"/>
              <a:gd name="connsiteX32" fmla="*/ 8153400 w 8162378"/>
              <a:gd name="connsiteY32" fmla="*/ 76200 h 294337"/>
              <a:gd name="connsiteX0" fmla="*/ 0 w 8162378"/>
              <a:gd name="connsiteY0" fmla="*/ 38100 h 294337"/>
              <a:gd name="connsiteX1" fmla="*/ 1193800 w 8162378"/>
              <a:gd name="connsiteY1" fmla="*/ 0 h 294337"/>
              <a:gd name="connsiteX2" fmla="*/ 1498600 w 8162378"/>
              <a:gd name="connsiteY2" fmla="*/ 38100 h 294337"/>
              <a:gd name="connsiteX3" fmla="*/ 1803400 w 8162378"/>
              <a:gd name="connsiteY3" fmla="*/ 101600 h 294337"/>
              <a:gd name="connsiteX4" fmla="*/ 1854200 w 8162378"/>
              <a:gd name="connsiteY4" fmla="*/ 114300 h 294337"/>
              <a:gd name="connsiteX5" fmla="*/ 2489200 w 8162378"/>
              <a:gd name="connsiteY5" fmla="*/ 127000 h 294337"/>
              <a:gd name="connsiteX6" fmla="*/ 3530600 w 8162378"/>
              <a:gd name="connsiteY6" fmla="*/ 139700 h 294337"/>
              <a:gd name="connsiteX7" fmla="*/ 4368800 w 8162378"/>
              <a:gd name="connsiteY7" fmla="*/ 152400 h 294337"/>
              <a:gd name="connsiteX8" fmla="*/ 4622800 w 8162378"/>
              <a:gd name="connsiteY8" fmla="*/ 177800 h 294337"/>
              <a:gd name="connsiteX9" fmla="*/ 6731000 w 8162378"/>
              <a:gd name="connsiteY9" fmla="*/ 203200 h 294337"/>
              <a:gd name="connsiteX10" fmla="*/ 7277100 w 8162378"/>
              <a:gd name="connsiteY10" fmla="*/ 190500 h 294337"/>
              <a:gd name="connsiteX11" fmla="*/ 7340600 w 8162378"/>
              <a:gd name="connsiteY11" fmla="*/ 177800 h 294337"/>
              <a:gd name="connsiteX12" fmla="*/ 7353300 w 8162378"/>
              <a:gd name="connsiteY12" fmla="*/ 139700 h 294337"/>
              <a:gd name="connsiteX13" fmla="*/ 7480300 w 8162378"/>
              <a:gd name="connsiteY13" fmla="*/ 88900 h 294337"/>
              <a:gd name="connsiteX14" fmla="*/ 7239000 w 8162378"/>
              <a:gd name="connsiteY14" fmla="*/ 50800 h 294337"/>
              <a:gd name="connsiteX15" fmla="*/ 7188200 w 8162378"/>
              <a:gd name="connsiteY15" fmla="*/ 25400 h 294337"/>
              <a:gd name="connsiteX16" fmla="*/ 7264400 w 8162378"/>
              <a:gd name="connsiteY16" fmla="*/ 152400 h 294337"/>
              <a:gd name="connsiteX17" fmla="*/ 7327900 w 8162378"/>
              <a:gd name="connsiteY17" fmla="*/ 165100 h 294337"/>
              <a:gd name="connsiteX18" fmla="*/ 7404100 w 8162378"/>
              <a:gd name="connsiteY18" fmla="*/ 190500 h 294337"/>
              <a:gd name="connsiteX19" fmla="*/ 7493000 w 8162378"/>
              <a:gd name="connsiteY19" fmla="*/ 203200 h 294337"/>
              <a:gd name="connsiteX20" fmla="*/ 7734300 w 8162378"/>
              <a:gd name="connsiteY20" fmla="*/ 241300 h 294337"/>
              <a:gd name="connsiteX21" fmla="*/ 7848600 w 8162378"/>
              <a:gd name="connsiteY21" fmla="*/ 266700 h 294337"/>
              <a:gd name="connsiteX22" fmla="*/ 7937500 w 8162378"/>
              <a:gd name="connsiteY22" fmla="*/ 279400 h 294337"/>
              <a:gd name="connsiteX23" fmla="*/ 8013700 w 8162378"/>
              <a:gd name="connsiteY23" fmla="*/ 292100 h 294337"/>
              <a:gd name="connsiteX24" fmla="*/ 8153400 w 8162378"/>
              <a:gd name="connsiteY24" fmla="*/ 279400 h 294337"/>
              <a:gd name="connsiteX25" fmla="*/ 8140700 w 8162378"/>
              <a:gd name="connsiteY25" fmla="*/ 203200 h 294337"/>
              <a:gd name="connsiteX26" fmla="*/ 8102600 w 8162378"/>
              <a:gd name="connsiteY26" fmla="*/ 190500 h 294337"/>
              <a:gd name="connsiteX27" fmla="*/ 8064500 w 8162378"/>
              <a:gd name="connsiteY27" fmla="*/ 165100 h 294337"/>
              <a:gd name="connsiteX28" fmla="*/ 8001000 w 8162378"/>
              <a:gd name="connsiteY28" fmla="*/ 63500 h 294337"/>
              <a:gd name="connsiteX29" fmla="*/ 8039100 w 8162378"/>
              <a:gd name="connsiteY29" fmla="*/ 50800 h 294337"/>
              <a:gd name="connsiteX30" fmla="*/ 8077200 w 8162378"/>
              <a:gd name="connsiteY30" fmla="*/ 63500 h 294337"/>
              <a:gd name="connsiteX31" fmla="*/ 8153400 w 8162378"/>
              <a:gd name="connsiteY31" fmla="*/ 76200 h 294337"/>
              <a:gd name="connsiteX0" fmla="*/ 0 w 8162378"/>
              <a:gd name="connsiteY0" fmla="*/ 16997 h 273234"/>
              <a:gd name="connsiteX1" fmla="*/ 1498600 w 8162378"/>
              <a:gd name="connsiteY1" fmla="*/ 16997 h 273234"/>
              <a:gd name="connsiteX2" fmla="*/ 1803400 w 8162378"/>
              <a:gd name="connsiteY2" fmla="*/ 80497 h 273234"/>
              <a:gd name="connsiteX3" fmla="*/ 1854200 w 8162378"/>
              <a:gd name="connsiteY3" fmla="*/ 93197 h 273234"/>
              <a:gd name="connsiteX4" fmla="*/ 2489200 w 8162378"/>
              <a:gd name="connsiteY4" fmla="*/ 105897 h 273234"/>
              <a:gd name="connsiteX5" fmla="*/ 3530600 w 8162378"/>
              <a:gd name="connsiteY5" fmla="*/ 118597 h 273234"/>
              <a:gd name="connsiteX6" fmla="*/ 4368800 w 8162378"/>
              <a:gd name="connsiteY6" fmla="*/ 131297 h 273234"/>
              <a:gd name="connsiteX7" fmla="*/ 4622800 w 8162378"/>
              <a:gd name="connsiteY7" fmla="*/ 156697 h 273234"/>
              <a:gd name="connsiteX8" fmla="*/ 6731000 w 8162378"/>
              <a:gd name="connsiteY8" fmla="*/ 182097 h 273234"/>
              <a:gd name="connsiteX9" fmla="*/ 7277100 w 8162378"/>
              <a:gd name="connsiteY9" fmla="*/ 169397 h 273234"/>
              <a:gd name="connsiteX10" fmla="*/ 7340600 w 8162378"/>
              <a:gd name="connsiteY10" fmla="*/ 156697 h 273234"/>
              <a:gd name="connsiteX11" fmla="*/ 7353300 w 8162378"/>
              <a:gd name="connsiteY11" fmla="*/ 118597 h 273234"/>
              <a:gd name="connsiteX12" fmla="*/ 7480300 w 8162378"/>
              <a:gd name="connsiteY12" fmla="*/ 67797 h 273234"/>
              <a:gd name="connsiteX13" fmla="*/ 7239000 w 8162378"/>
              <a:gd name="connsiteY13" fmla="*/ 29697 h 273234"/>
              <a:gd name="connsiteX14" fmla="*/ 7188200 w 8162378"/>
              <a:gd name="connsiteY14" fmla="*/ 4297 h 273234"/>
              <a:gd name="connsiteX15" fmla="*/ 7264400 w 8162378"/>
              <a:gd name="connsiteY15" fmla="*/ 131297 h 273234"/>
              <a:gd name="connsiteX16" fmla="*/ 7327900 w 8162378"/>
              <a:gd name="connsiteY16" fmla="*/ 143997 h 273234"/>
              <a:gd name="connsiteX17" fmla="*/ 7404100 w 8162378"/>
              <a:gd name="connsiteY17" fmla="*/ 169397 h 273234"/>
              <a:gd name="connsiteX18" fmla="*/ 7493000 w 8162378"/>
              <a:gd name="connsiteY18" fmla="*/ 182097 h 273234"/>
              <a:gd name="connsiteX19" fmla="*/ 7734300 w 8162378"/>
              <a:gd name="connsiteY19" fmla="*/ 220197 h 273234"/>
              <a:gd name="connsiteX20" fmla="*/ 7848600 w 8162378"/>
              <a:gd name="connsiteY20" fmla="*/ 245597 h 273234"/>
              <a:gd name="connsiteX21" fmla="*/ 7937500 w 8162378"/>
              <a:gd name="connsiteY21" fmla="*/ 258297 h 273234"/>
              <a:gd name="connsiteX22" fmla="*/ 8013700 w 8162378"/>
              <a:gd name="connsiteY22" fmla="*/ 270997 h 273234"/>
              <a:gd name="connsiteX23" fmla="*/ 8153400 w 8162378"/>
              <a:gd name="connsiteY23" fmla="*/ 258297 h 273234"/>
              <a:gd name="connsiteX24" fmla="*/ 8140700 w 8162378"/>
              <a:gd name="connsiteY24" fmla="*/ 182097 h 273234"/>
              <a:gd name="connsiteX25" fmla="*/ 8102600 w 8162378"/>
              <a:gd name="connsiteY25" fmla="*/ 169397 h 273234"/>
              <a:gd name="connsiteX26" fmla="*/ 8064500 w 8162378"/>
              <a:gd name="connsiteY26" fmla="*/ 143997 h 273234"/>
              <a:gd name="connsiteX27" fmla="*/ 8001000 w 8162378"/>
              <a:gd name="connsiteY27" fmla="*/ 42397 h 273234"/>
              <a:gd name="connsiteX28" fmla="*/ 8039100 w 8162378"/>
              <a:gd name="connsiteY28" fmla="*/ 29697 h 273234"/>
              <a:gd name="connsiteX29" fmla="*/ 8077200 w 8162378"/>
              <a:gd name="connsiteY29" fmla="*/ 42397 h 273234"/>
              <a:gd name="connsiteX30" fmla="*/ 8153400 w 8162378"/>
              <a:gd name="connsiteY30" fmla="*/ 55097 h 273234"/>
              <a:gd name="connsiteX0" fmla="*/ 0 w 8162378"/>
              <a:gd name="connsiteY0" fmla="*/ 16997 h 273234"/>
              <a:gd name="connsiteX1" fmla="*/ 1803400 w 8162378"/>
              <a:gd name="connsiteY1" fmla="*/ 80497 h 273234"/>
              <a:gd name="connsiteX2" fmla="*/ 1854200 w 8162378"/>
              <a:gd name="connsiteY2" fmla="*/ 93197 h 273234"/>
              <a:gd name="connsiteX3" fmla="*/ 2489200 w 8162378"/>
              <a:gd name="connsiteY3" fmla="*/ 105897 h 273234"/>
              <a:gd name="connsiteX4" fmla="*/ 3530600 w 8162378"/>
              <a:gd name="connsiteY4" fmla="*/ 118597 h 273234"/>
              <a:gd name="connsiteX5" fmla="*/ 4368800 w 8162378"/>
              <a:gd name="connsiteY5" fmla="*/ 131297 h 273234"/>
              <a:gd name="connsiteX6" fmla="*/ 4622800 w 8162378"/>
              <a:gd name="connsiteY6" fmla="*/ 156697 h 273234"/>
              <a:gd name="connsiteX7" fmla="*/ 6731000 w 8162378"/>
              <a:gd name="connsiteY7" fmla="*/ 182097 h 273234"/>
              <a:gd name="connsiteX8" fmla="*/ 7277100 w 8162378"/>
              <a:gd name="connsiteY8" fmla="*/ 169397 h 273234"/>
              <a:gd name="connsiteX9" fmla="*/ 7340600 w 8162378"/>
              <a:gd name="connsiteY9" fmla="*/ 156697 h 273234"/>
              <a:gd name="connsiteX10" fmla="*/ 7353300 w 8162378"/>
              <a:gd name="connsiteY10" fmla="*/ 118597 h 273234"/>
              <a:gd name="connsiteX11" fmla="*/ 7480300 w 8162378"/>
              <a:gd name="connsiteY11" fmla="*/ 67797 h 273234"/>
              <a:gd name="connsiteX12" fmla="*/ 7239000 w 8162378"/>
              <a:gd name="connsiteY12" fmla="*/ 29697 h 273234"/>
              <a:gd name="connsiteX13" fmla="*/ 7188200 w 8162378"/>
              <a:gd name="connsiteY13" fmla="*/ 4297 h 273234"/>
              <a:gd name="connsiteX14" fmla="*/ 7264400 w 8162378"/>
              <a:gd name="connsiteY14" fmla="*/ 131297 h 273234"/>
              <a:gd name="connsiteX15" fmla="*/ 7327900 w 8162378"/>
              <a:gd name="connsiteY15" fmla="*/ 143997 h 273234"/>
              <a:gd name="connsiteX16" fmla="*/ 7404100 w 8162378"/>
              <a:gd name="connsiteY16" fmla="*/ 169397 h 273234"/>
              <a:gd name="connsiteX17" fmla="*/ 7493000 w 8162378"/>
              <a:gd name="connsiteY17" fmla="*/ 182097 h 273234"/>
              <a:gd name="connsiteX18" fmla="*/ 7734300 w 8162378"/>
              <a:gd name="connsiteY18" fmla="*/ 220197 h 273234"/>
              <a:gd name="connsiteX19" fmla="*/ 7848600 w 8162378"/>
              <a:gd name="connsiteY19" fmla="*/ 245597 h 273234"/>
              <a:gd name="connsiteX20" fmla="*/ 7937500 w 8162378"/>
              <a:gd name="connsiteY20" fmla="*/ 258297 h 273234"/>
              <a:gd name="connsiteX21" fmla="*/ 8013700 w 8162378"/>
              <a:gd name="connsiteY21" fmla="*/ 270997 h 273234"/>
              <a:gd name="connsiteX22" fmla="*/ 8153400 w 8162378"/>
              <a:gd name="connsiteY22" fmla="*/ 258297 h 273234"/>
              <a:gd name="connsiteX23" fmla="*/ 8140700 w 8162378"/>
              <a:gd name="connsiteY23" fmla="*/ 182097 h 273234"/>
              <a:gd name="connsiteX24" fmla="*/ 8102600 w 8162378"/>
              <a:gd name="connsiteY24" fmla="*/ 169397 h 273234"/>
              <a:gd name="connsiteX25" fmla="*/ 8064500 w 8162378"/>
              <a:gd name="connsiteY25" fmla="*/ 143997 h 273234"/>
              <a:gd name="connsiteX26" fmla="*/ 8001000 w 8162378"/>
              <a:gd name="connsiteY26" fmla="*/ 42397 h 273234"/>
              <a:gd name="connsiteX27" fmla="*/ 8039100 w 8162378"/>
              <a:gd name="connsiteY27" fmla="*/ 29697 h 273234"/>
              <a:gd name="connsiteX28" fmla="*/ 8077200 w 8162378"/>
              <a:gd name="connsiteY28" fmla="*/ 42397 h 273234"/>
              <a:gd name="connsiteX29" fmla="*/ 8153400 w 8162378"/>
              <a:gd name="connsiteY29" fmla="*/ 55097 h 273234"/>
              <a:gd name="connsiteX0" fmla="*/ 0 w 8162378"/>
              <a:gd name="connsiteY0" fmla="*/ 16997 h 273234"/>
              <a:gd name="connsiteX1" fmla="*/ 1803400 w 8162378"/>
              <a:gd name="connsiteY1" fmla="*/ 80497 h 273234"/>
              <a:gd name="connsiteX2" fmla="*/ 2489200 w 8162378"/>
              <a:gd name="connsiteY2" fmla="*/ 105897 h 273234"/>
              <a:gd name="connsiteX3" fmla="*/ 3530600 w 8162378"/>
              <a:gd name="connsiteY3" fmla="*/ 118597 h 273234"/>
              <a:gd name="connsiteX4" fmla="*/ 4368800 w 8162378"/>
              <a:gd name="connsiteY4" fmla="*/ 131297 h 273234"/>
              <a:gd name="connsiteX5" fmla="*/ 4622800 w 8162378"/>
              <a:gd name="connsiteY5" fmla="*/ 156697 h 273234"/>
              <a:gd name="connsiteX6" fmla="*/ 6731000 w 8162378"/>
              <a:gd name="connsiteY6" fmla="*/ 182097 h 273234"/>
              <a:gd name="connsiteX7" fmla="*/ 7277100 w 8162378"/>
              <a:gd name="connsiteY7" fmla="*/ 169397 h 273234"/>
              <a:gd name="connsiteX8" fmla="*/ 7340600 w 8162378"/>
              <a:gd name="connsiteY8" fmla="*/ 156697 h 273234"/>
              <a:gd name="connsiteX9" fmla="*/ 7353300 w 8162378"/>
              <a:gd name="connsiteY9" fmla="*/ 118597 h 273234"/>
              <a:gd name="connsiteX10" fmla="*/ 7480300 w 8162378"/>
              <a:gd name="connsiteY10" fmla="*/ 67797 h 273234"/>
              <a:gd name="connsiteX11" fmla="*/ 7239000 w 8162378"/>
              <a:gd name="connsiteY11" fmla="*/ 29697 h 273234"/>
              <a:gd name="connsiteX12" fmla="*/ 7188200 w 8162378"/>
              <a:gd name="connsiteY12" fmla="*/ 4297 h 273234"/>
              <a:gd name="connsiteX13" fmla="*/ 7264400 w 8162378"/>
              <a:gd name="connsiteY13" fmla="*/ 131297 h 273234"/>
              <a:gd name="connsiteX14" fmla="*/ 7327900 w 8162378"/>
              <a:gd name="connsiteY14" fmla="*/ 143997 h 273234"/>
              <a:gd name="connsiteX15" fmla="*/ 7404100 w 8162378"/>
              <a:gd name="connsiteY15" fmla="*/ 169397 h 273234"/>
              <a:gd name="connsiteX16" fmla="*/ 7493000 w 8162378"/>
              <a:gd name="connsiteY16" fmla="*/ 182097 h 273234"/>
              <a:gd name="connsiteX17" fmla="*/ 7734300 w 8162378"/>
              <a:gd name="connsiteY17" fmla="*/ 220197 h 273234"/>
              <a:gd name="connsiteX18" fmla="*/ 7848600 w 8162378"/>
              <a:gd name="connsiteY18" fmla="*/ 245597 h 273234"/>
              <a:gd name="connsiteX19" fmla="*/ 7937500 w 8162378"/>
              <a:gd name="connsiteY19" fmla="*/ 258297 h 273234"/>
              <a:gd name="connsiteX20" fmla="*/ 8013700 w 8162378"/>
              <a:gd name="connsiteY20" fmla="*/ 270997 h 273234"/>
              <a:gd name="connsiteX21" fmla="*/ 8153400 w 8162378"/>
              <a:gd name="connsiteY21" fmla="*/ 258297 h 273234"/>
              <a:gd name="connsiteX22" fmla="*/ 8140700 w 8162378"/>
              <a:gd name="connsiteY22" fmla="*/ 182097 h 273234"/>
              <a:gd name="connsiteX23" fmla="*/ 8102600 w 8162378"/>
              <a:gd name="connsiteY23" fmla="*/ 169397 h 273234"/>
              <a:gd name="connsiteX24" fmla="*/ 8064500 w 8162378"/>
              <a:gd name="connsiteY24" fmla="*/ 143997 h 273234"/>
              <a:gd name="connsiteX25" fmla="*/ 8001000 w 8162378"/>
              <a:gd name="connsiteY25" fmla="*/ 42397 h 273234"/>
              <a:gd name="connsiteX26" fmla="*/ 8039100 w 8162378"/>
              <a:gd name="connsiteY26" fmla="*/ 29697 h 273234"/>
              <a:gd name="connsiteX27" fmla="*/ 8077200 w 8162378"/>
              <a:gd name="connsiteY27" fmla="*/ 42397 h 273234"/>
              <a:gd name="connsiteX28" fmla="*/ 8153400 w 8162378"/>
              <a:gd name="connsiteY28" fmla="*/ 55097 h 273234"/>
              <a:gd name="connsiteX0" fmla="*/ 0 w 8162378"/>
              <a:gd name="connsiteY0" fmla="*/ 16997 h 273234"/>
              <a:gd name="connsiteX1" fmla="*/ 2489200 w 8162378"/>
              <a:gd name="connsiteY1" fmla="*/ 105897 h 273234"/>
              <a:gd name="connsiteX2" fmla="*/ 3530600 w 8162378"/>
              <a:gd name="connsiteY2" fmla="*/ 118597 h 273234"/>
              <a:gd name="connsiteX3" fmla="*/ 4368800 w 8162378"/>
              <a:gd name="connsiteY3" fmla="*/ 131297 h 273234"/>
              <a:gd name="connsiteX4" fmla="*/ 4622800 w 8162378"/>
              <a:gd name="connsiteY4" fmla="*/ 156697 h 273234"/>
              <a:gd name="connsiteX5" fmla="*/ 6731000 w 8162378"/>
              <a:gd name="connsiteY5" fmla="*/ 182097 h 273234"/>
              <a:gd name="connsiteX6" fmla="*/ 7277100 w 8162378"/>
              <a:gd name="connsiteY6" fmla="*/ 169397 h 273234"/>
              <a:gd name="connsiteX7" fmla="*/ 7340600 w 8162378"/>
              <a:gd name="connsiteY7" fmla="*/ 156697 h 273234"/>
              <a:gd name="connsiteX8" fmla="*/ 7353300 w 8162378"/>
              <a:gd name="connsiteY8" fmla="*/ 118597 h 273234"/>
              <a:gd name="connsiteX9" fmla="*/ 7480300 w 8162378"/>
              <a:gd name="connsiteY9" fmla="*/ 67797 h 273234"/>
              <a:gd name="connsiteX10" fmla="*/ 7239000 w 8162378"/>
              <a:gd name="connsiteY10" fmla="*/ 29697 h 273234"/>
              <a:gd name="connsiteX11" fmla="*/ 7188200 w 8162378"/>
              <a:gd name="connsiteY11" fmla="*/ 4297 h 273234"/>
              <a:gd name="connsiteX12" fmla="*/ 7264400 w 8162378"/>
              <a:gd name="connsiteY12" fmla="*/ 131297 h 273234"/>
              <a:gd name="connsiteX13" fmla="*/ 7327900 w 8162378"/>
              <a:gd name="connsiteY13" fmla="*/ 143997 h 273234"/>
              <a:gd name="connsiteX14" fmla="*/ 7404100 w 8162378"/>
              <a:gd name="connsiteY14" fmla="*/ 169397 h 273234"/>
              <a:gd name="connsiteX15" fmla="*/ 7493000 w 8162378"/>
              <a:gd name="connsiteY15" fmla="*/ 182097 h 273234"/>
              <a:gd name="connsiteX16" fmla="*/ 7734300 w 8162378"/>
              <a:gd name="connsiteY16" fmla="*/ 220197 h 273234"/>
              <a:gd name="connsiteX17" fmla="*/ 7848600 w 8162378"/>
              <a:gd name="connsiteY17" fmla="*/ 245597 h 273234"/>
              <a:gd name="connsiteX18" fmla="*/ 7937500 w 8162378"/>
              <a:gd name="connsiteY18" fmla="*/ 258297 h 273234"/>
              <a:gd name="connsiteX19" fmla="*/ 8013700 w 8162378"/>
              <a:gd name="connsiteY19" fmla="*/ 270997 h 273234"/>
              <a:gd name="connsiteX20" fmla="*/ 8153400 w 8162378"/>
              <a:gd name="connsiteY20" fmla="*/ 258297 h 273234"/>
              <a:gd name="connsiteX21" fmla="*/ 8140700 w 8162378"/>
              <a:gd name="connsiteY21" fmla="*/ 182097 h 273234"/>
              <a:gd name="connsiteX22" fmla="*/ 8102600 w 8162378"/>
              <a:gd name="connsiteY22" fmla="*/ 169397 h 273234"/>
              <a:gd name="connsiteX23" fmla="*/ 8064500 w 8162378"/>
              <a:gd name="connsiteY23" fmla="*/ 143997 h 273234"/>
              <a:gd name="connsiteX24" fmla="*/ 8001000 w 8162378"/>
              <a:gd name="connsiteY24" fmla="*/ 42397 h 273234"/>
              <a:gd name="connsiteX25" fmla="*/ 8039100 w 8162378"/>
              <a:gd name="connsiteY25" fmla="*/ 29697 h 273234"/>
              <a:gd name="connsiteX26" fmla="*/ 8077200 w 8162378"/>
              <a:gd name="connsiteY26" fmla="*/ 42397 h 273234"/>
              <a:gd name="connsiteX27" fmla="*/ 8153400 w 8162378"/>
              <a:gd name="connsiteY27" fmla="*/ 55097 h 273234"/>
              <a:gd name="connsiteX0" fmla="*/ 0 w 8162378"/>
              <a:gd name="connsiteY0" fmla="*/ 16997 h 273234"/>
              <a:gd name="connsiteX1" fmla="*/ 3530600 w 8162378"/>
              <a:gd name="connsiteY1" fmla="*/ 118597 h 273234"/>
              <a:gd name="connsiteX2" fmla="*/ 4368800 w 8162378"/>
              <a:gd name="connsiteY2" fmla="*/ 131297 h 273234"/>
              <a:gd name="connsiteX3" fmla="*/ 4622800 w 8162378"/>
              <a:gd name="connsiteY3" fmla="*/ 156697 h 273234"/>
              <a:gd name="connsiteX4" fmla="*/ 6731000 w 8162378"/>
              <a:gd name="connsiteY4" fmla="*/ 182097 h 273234"/>
              <a:gd name="connsiteX5" fmla="*/ 7277100 w 8162378"/>
              <a:gd name="connsiteY5" fmla="*/ 169397 h 273234"/>
              <a:gd name="connsiteX6" fmla="*/ 7340600 w 8162378"/>
              <a:gd name="connsiteY6" fmla="*/ 156697 h 273234"/>
              <a:gd name="connsiteX7" fmla="*/ 7353300 w 8162378"/>
              <a:gd name="connsiteY7" fmla="*/ 118597 h 273234"/>
              <a:gd name="connsiteX8" fmla="*/ 7480300 w 8162378"/>
              <a:gd name="connsiteY8" fmla="*/ 67797 h 273234"/>
              <a:gd name="connsiteX9" fmla="*/ 7239000 w 8162378"/>
              <a:gd name="connsiteY9" fmla="*/ 29697 h 273234"/>
              <a:gd name="connsiteX10" fmla="*/ 7188200 w 8162378"/>
              <a:gd name="connsiteY10" fmla="*/ 4297 h 273234"/>
              <a:gd name="connsiteX11" fmla="*/ 7264400 w 8162378"/>
              <a:gd name="connsiteY11" fmla="*/ 131297 h 273234"/>
              <a:gd name="connsiteX12" fmla="*/ 7327900 w 8162378"/>
              <a:gd name="connsiteY12" fmla="*/ 143997 h 273234"/>
              <a:gd name="connsiteX13" fmla="*/ 7404100 w 8162378"/>
              <a:gd name="connsiteY13" fmla="*/ 169397 h 273234"/>
              <a:gd name="connsiteX14" fmla="*/ 7493000 w 8162378"/>
              <a:gd name="connsiteY14" fmla="*/ 182097 h 273234"/>
              <a:gd name="connsiteX15" fmla="*/ 7734300 w 8162378"/>
              <a:gd name="connsiteY15" fmla="*/ 220197 h 273234"/>
              <a:gd name="connsiteX16" fmla="*/ 7848600 w 8162378"/>
              <a:gd name="connsiteY16" fmla="*/ 245597 h 273234"/>
              <a:gd name="connsiteX17" fmla="*/ 7937500 w 8162378"/>
              <a:gd name="connsiteY17" fmla="*/ 258297 h 273234"/>
              <a:gd name="connsiteX18" fmla="*/ 8013700 w 8162378"/>
              <a:gd name="connsiteY18" fmla="*/ 270997 h 273234"/>
              <a:gd name="connsiteX19" fmla="*/ 8153400 w 8162378"/>
              <a:gd name="connsiteY19" fmla="*/ 258297 h 273234"/>
              <a:gd name="connsiteX20" fmla="*/ 8140700 w 8162378"/>
              <a:gd name="connsiteY20" fmla="*/ 182097 h 273234"/>
              <a:gd name="connsiteX21" fmla="*/ 8102600 w 8162378"/>
              <a:gd name="connsiteY21" fmla="*/ 169397 h 273234"/>
              <a:gd name="connsiteX22" fmla="*/ 8064500 w 8162378"/>
              <a:gd name="connsiteY22" fmla="*/ 143997 h 273234"/>
              <a:gd name="connsiteX23" fmla="*/ 8001000 w 8162378"/>
              <a:gd name="connsiteY23" fmla="*/ 42397 h 273234"/>
              <a:gd name="connsiteX24" fmla="*/ 8039100 w 8162378"/>
              <a:gd name="connsiteY24" fmla="*/ 29697 h 273234"/>
              <a:gd name="connsiteX25" fmla="*/ 8077200 w 8162378"/>
              <a:gd name="connsiteY25" fmla="*/ 42397 h 273234"/>
              <a:gd name="connsiteX26" fmla="*/ 8153400 w 8162378"/>
              <a:gd name="connsiteY26" fmla="*/ 55097 h 273234"/>
              <a:gd name="connsiteX0" fmla="*/ 0 w 8162378"/>
              <a:gd name="connsiteY0" fmla="*/ 16997 h 273234"/>
              <a:gd name="connsiteX1" fmla="*/ 4368800 w 8162378"/>
              <a:gd name="connsiteY1" fmla="*/ 131297 h 273234"/>
              <a:gd name="connsiteX2" fmla="*/ 4622800 w 8162378"/>
              <a:gd name="connsiteY2" fmla="*/ 156697 h 273234"/>
              <a:gd name="connsiteX3" fmla="*/ 6731000 w 8162378"/>
              <a:gd name="connsiteY3" fmla="*/ 182097 h 273234"/>
              <a:gd name="connsiteX4" fmla="*/ 7277100 w 8162378"/>
              <a:gd name="connsiteY4" fmla="*/ 169397 h 273234"/>
              <a:gd name="connsiteX5" fmla="*/ 7340600 w 8162378"/>
              <a:gd name="connsiteY5" fmla="*/ 156697 h 273234"/>
              <a:gd name="connsiteX6" fmla="*/ 7353300 w 8162378"/>
              <a:gd name="connsiteY6" fmla="*/ 118597 h 273234"/>
              <a:gd name="connsiteX7" fmla="*/ 7480300 w 8162378"/>
              <a:gd name="connsiteY7" fmla="*/ 67797 h 273234"/>
              <a:gd name="connsiteX8" fmla="*/ 7239000 w 8162378"/>
              <a:gd name="connsiteY8" fmla="*/ 29697 h 273234"/>
              <a:gd name="connsiteX9" fmla="*/ 7188200 w 8162378"/>
              <a:gd name="connsiteY9" fmla="*/ 4297 h 273234"/>
              <a:gd name="connsiteX10" fmla="*/ 7264400 w 8162378"/>
              <a:gd name="connsiteY10" fmla="*/ 131297 h 273234"/>
              <a:gd name="connsiteX11" fmla="*/ 7327900 w 8162378"/>
              <a:gd name="connsiteY11" fmla="*/ 143997 h 273234"/>
              <a:gd name="connsiteX12" fmla="*/ 7404100 w 8162378"/>
              <a:gd name="connsiteY12" fmla="*/ 169397 h 273234"/>
              <a:gd name="connsiteX13" fmla="*/ 7493000 w 8162378"/>
              <a:gd name="connsiteY13" fmla="*/ 182097 h 273234"/>
              <a:gd name="connsiteX14" fmla="*/ 7734300 w 8162378"/>
              <a:gd name="connsiteY14" fmla="*/ 220197 h 273234"/>
              <a:gd name="connsiteX15" fmla="*/ 7848600 w 8162378"/>
              <a:gd name="connsiteY15" fmla="*/ 245597 h 273234"/>
              <a:gd name="connsiteX16" fmla="*/ 7937500 w 8162378"/>
              <a:gd name="connsiteY16" fmla="*/ 258297 h 273234"/>
              <a:gd name="connsiteX17" fmla="*/ 8013700 w 8162378"/>
              <a:gd name="connsiteY17" fmla="*/ 270997 h 273234"/>
              <a:gd name="connsiteX18" fmla="*/ 8153400 w 8162378"/>
              <a:gd name="connsiteY18" fmla="*/ 258297 h 273234"/>
              <a:gd name="connsiteX19" fmla="*/ 8140700 w 8162378"/>
              <a:gd name="connsiteY19" fmla="*/ 182097 h 273234"/>
              <a:gd name="connsiteX20" fmla="*/ 8102600 w 8162378"/>
              <a:gd name="connsiteY20" fmla="*/ 169397 h 273234"/>
              <a:gd name="connsiteX21" fmla="*/ 8064500 w 8162378"/>
              <a:gd name="connsiteY21" fmla="*/ 143997 h 273234"/>
              <a:gd name="connsiteX22" fmla="*/ 8001000 w 8162378"/>
              <a:gd name="connsiteY22" fmla="*/ 42397 h 273234"/>
              <a:gd name="connsiteX23" fmla="*/ 8039100 w 8162378"/>
              <a:gd name="connsiteY23" fmla="*/ 29697 h 273234"/>
              <a:gd name="connsiteX24" fmla="*/ 8077200 w 8162378"/>
              <a:gd name="connsiteY24" fmla="*/ 42397 h 273234"/>
              <a:gd name="connsiteX25" fmla="*/ 8153400 w 8162378"/>
              <a:gd name="connsiteY25" fmla="*/ 55097 h 273234"/>
              <a:gd name="connsiteX0" fmla="*/ 0 w 8162378"/>
              <a:gd name="connsiteY0" fmla="*/ 16997 h 273234"/>
              <a:gd name="connsiteX1" fmla="*/ 4622800 w 8162378"/>
              <a:gd name="connsiteY1" fmla="*/ 156697 h 273234"/>
              <a:gd name="connsiteX2" fmla="*/ 6731000 w 8162378"/>
              <a:gd name="connsiteY2" fmla="*/ 182097 h 273234"/>
              <a:gd name="connsiteX3" fmla="*/ 7277100 w 8162378"/>
              <a:gd name="connsiteY3" fmla="*/ 169397 h 273234"/>
              <a:gd name="connsiteX4" fmla="*/ 7340600 w 8162378"/>
              <a:gd name="connsiteY4" fmla="*/ 156697 h 273234"/>
              <a:gd name="connsiteX5" fmla="*/ 7353300 w 8162378"/>
              <a:gd name="connsiteY5" fmla="*/ 118597 h 273234"/>
              <a:gd name="connsiteX6" fmla="*/ 7480300 w 8162378"/>
              <a:gd name="connsiteY6" fmla="*/ 67797 h 273234"/>
              <a:gd name="connsiteX7" fmla="*/ 7239000 w 8162378"/>
              <a:gd name="connsiteY7" fmla="*/ 29697 h 273234"/>
              <a:gd name="connsiteX8" fmla="*/ 7188200 w 8162378"/>
              <a:gd name="connsiteY8" fmla="*/ 4297 h 273234"/>
              <a:gd name="connsiteX9" fmla="*/ 7264400 w 8162378"/>
              <a:gd name="connsiteY9" fmla="*/ 131297 h 273234"/>
              <a:gd name="connsiteX10" fmla="*/ 7327900 w 8162378"/>
              <a:gd name="connsiteY10" fmla="*/ 143997 h 273234"/>
              <a:gd name="connsiteX11" fmla="*/ 7404100 w 8162378"/>
              <a:gd name="connsiteY11" fmla="*/ 169397 h 273234"/>
              <a:gd name="connsiteX12" fmla="*/ 7493000 w 8162378"/>
              <a:gd name="connsiteY12" fmla="*/ 182097 h 273234"/>
              <a:gd name="connsiteX13" fmla="*/ 7734300 w 8162378"/>
              <a:gd name="connsiteY13" fmla="*/ 220197 h 273234"/>
              <a:gd name="connsiteX14" fmla="*/ 7848600 w 8162378"/>
              <a:gd name="connsiteY14" fmla="*/ 245597 h 273234"/>
              <a:gd name="connsiteX15" fmla="*/ 7937500 w 8162378"/>
              <a:gd name="connsiteY15" fmla="*/ 258297 h 273234"/>
              <a:gd name="connsiteX16" fmla="*/ 8013700 w 8162378"/>
              <a:gd name="connsiteY16" fmla="*/ 270997 h 273234"/>
              <a:gd name="connsiteX17" fmla="*/ 8153400 w 8162378"/>
              <a:gd name="connsiteY17" fmla="*/ 258297 h 273234"/>
              <a:gd name="connsiteX18" fmla="*/ 8140700 w 8162378"/>
              <a:gd name="connsiteY18" fmla="*/ 182097 h 273234"/>
              <a:gd name="connsiteX19" fmla="*/ 8102600 w 8162378"/>
              <a:gd name="connsiteY19" fmla="*/ 169397 h 273234"/>
              <a:gd name="connsiteX20" fmla="*/ 8064500 w 8162378"/>
              <a:gd name="connsiteY20" fmla="*/ 143997 h 273234"/>
              <a:gd name="connsiteX21" fmla="*/ 8001000 w 8162378"/>
              <a:gd name="connsiteY21" fmla="*/ 42397 h 273234"/>
              <a:gd name="connsiteX22" fmla="*/ 8039100 w 8162378"/>
              <a:gd name="connsiteY22" fmla="*/ 29697 h 273234"/>
              <a:gd name="connsiteX23" fmla="*/ 8077200 w 8162378"/>
              <a:gd name="connsiteY23" fmla="*/ 42397 h 273234"/>
              <a:gd name="connsiteX24" fmla="*/ 8153400 w 8162378"/>
              <a:gd name="connsiteY24" fmla="*/ 55097 h 273234"/>
              <a:gd name="connsiteX0" fmla="*/ 0 w 8162378"/>
              <a:gd name="connsiteY0" fmla="*/ 16997 h 273234"/>
              <a:gd name="connsiteX1" fmla="*/ 6731000 w 8162378"/>
              <a:gd name="connsiteY1" fmla="*/ 182097 h 273234"/>
              <a:gd name="connsiteX2" fmla="*/ 7277100 w 8162378"/>
              <a:gd name="connsiteY2" fmla="*/ 169397 h 273234"/>
              <a:gd name="connsiteX3" fmla="*/ 7340600 w 8162378"/>
              <a:gd name="connsiteY3" fmla="*/ 156697 h 273234"/>
              <a:gd name="connsiteX4" fmla="*/ 7353300 w 8162378"/>
              <a:gd name="connsiteY4" fmla="*/ 118597 h 273234"/>
              <a:gd name="connsiteX5" fmla="*/ 7480300 w 8162378"/>
              <a:gd name="connsiteY5" fmla="*/ 67797 h 273234"/>
              <a:gd name="connsiteX6" fmla="*/ 7239000 w 8162378"/>
              <a:gd name="connsiteY6" fmla="*/ 29697 h 273234"/>
              <a:gd name="connsiteX7" fmla="*/ 7188200 w 8162378"/>
              <a:gd name="connsiteY7" fmla="*/ 4297 h 273234"/>
              <a:gd name="connsiteX8" fmla="*/ 7264400 w 8162378"/>
              <a:gd name="connsiteY8" fmla="*/ 131297 h 273234"/>
              <a:gd name="connsiteX9" fmla="*/ 7327900 w 8162378"/>
              <a:gd name="connsiteY9" fmla="*/ 143997 h 273234"/>
              <a:gd name="connsiteX10" fmla="*/ 7404100 w 8162378"/>
              <a:gd name="connsiteY10" fmla="*/ 169397 h 273234"/>
              <a:gd name="connsiteX11" fmla="*/ 7493000 w 8162378"/>
              <a:gd name="connsiteY11" fmla="*/ 182097 h 273234"/>
              <a:gd name="connsiteX12" fmla="*/ 7734300 w 8162378"/>
              <a:gd name="connsiteY12" fmla="*/ 220197 h 273234"/>
              <a:gd name="connsiteX13" fmla="*/ 7848600 w 8162378"/>
              <a:gd name="connsiteY13" fmla="*/ 245597 h 273234"/>
              <a:gd name="connsiteX14" fmla="*/ 7937500 w 8162378"/>
              <a:gd name="connsiteY14" fmla="*/ 258297 h 273234"/>
              <a:gd name="connsiteX15" fmla="*/ 8013700 w 8162378"/>
              <a:gd name="connsiteY15" fmla="*/ 270997 h 273234"/>
              <a:gd name="connsiteX16" fmla="*/ 8153400 w 8162378"/>
              <a:gd name="connsiteY16" fmla="*/ 258297 h 273234"/>
              <a:gd name="connsiteX17" fmla="*/ 8140700 w 8162378"/>
              <a:gd name="connsiteY17" fmla="*/ 182097 h 273234"/>
              <a:gd name="connsiteX18" fmla="*/ 8102600 w 8162378"/>
              <a:gd name="connsiteY18" fmla="*/ 169397 h 273234"/>
              <a:gd name="connsiteX19" fmla="*/ 8064500 w 8162378"/>
              <a:gd name="connsiteY19" fmla="*/ 143997 h 273234"/>
              <a:gd name="connsiteX20" fmla="*/ 8001000 w 8162378"/>
              <a:gd name="connsiteY20" fmla="*/ 42397 h 273234"/>
              <a:gd name="connsiteX21" fmla="*/ 8039100 w 8162378"/>
              <a:gd name="connsiteY21" fmla="*/ 29697 h 273234"/>
              <a:gd name="connsiteX22" fmla="*/ 8077200 w 8162378"/>
              <a:gd name="connsiteY22" fmla="*/ 42397 h 273234"/>
              <a:gd name="connsiteX23" fmla="*/ 8153400 w 8162378"/>
              <a:gd name="connsiteY23" fmla="*/ 55097 h 273234"/>
              <a:gd name="connsiteX0" fmla="*/ 0 w 8162378"/>
              <a:gd name="connsiteY0" fmla="*/ 16997 h 273234"/>
              <a:gd name="connsiteX1" fmla="*/ 7277100 w 8162378"/>
              <a:gd name="connsiteY1" fmla="*/ 169397 h 273234"/>
              <a:gd name="connsiteX2" fmla="*/ 7340600 w 8162378"/>
              <a:gd name="connsiteY2" fmla="*/ 156697 h 273234"/>
              <a:gd name="connsiteX3" fmla="*/ 7353300 w 8162378"/>
              <a:gd name="connsiteY3" fmla="*/ 118597 h 273234"/>
              <a:gd name="connsiteX4" fmla="*/ 7480300 w 8162378"/>
              <a:gd name="connsiteY4" fmla="*/ 67797 h 273234"/>
              <a:gd name="connsiteX5" fmla="*/ 7239000 w 8162378"/>
              <a:gd name="connsiteY5" fmla="*/ 29697 h 273234"/>
              <a:gd name="connsiteX6" fmla="*/ 7188200 w 8162378"/>
              <a:gd name="connsiteY6" fmla="*/ 4297 h 273234"/>
              <a:gd name="connsiteX7" fmla="*/ 7264400 w 8162378"/>
              <a:gd name="connsiteY7" fmla="*/ 131297 h 273234"/>
              <a:gd name="connsiteX8" fmla="*/ 7327900 w 8162378"/>
              <a:gd name="connsiteY8" fmla="*/ 143997 h 273234"/>
              <a:gd name="connsiteX9" fmla="*/ 7404100 w 8162378"/>
              <a:gd name="connsiteY9" fmla="*/ 169397 h 273234"/>
              <a:gd name="connsiteX10" fmla="*/ 7493000 w 8162378"/>
              <a:gd name="connsiteY10" fmla="*/ 182097 h 273234"/>
              <a:gd name="connsiteX11" fmla="*/ 7734300 w 8162378"/>
              <a:gd name="connsiteY11" fmla="*/ 220197 h 273234"/>
              <a:gd name="connsiteX12" fmla="*/ 7848600 w 8162378"/>
              <a:gd name="connsiteY12" fmla="*/ 245597 h 273234"/>
              <a:gd name="connsiteX13" fmla="*/ 7937500 w 8162378"/>
              <a:gd name="connsiteY13" fmla="*/ 258297 h 273234"/>
              <a:gd name="connsiteX14" fmla="*/ 8013700 w 8162378"/>
              <a:gd name="connsiteY14" fmla="*/ 270997 h 273234"/>
              <a:gd name="connsiteX15" fmla="*/ 8153400 w 8162378"/>
              <a:gd name="connsiteY15" fmla="*/ 258297 h 273234"/>
              <a:gd name="connsiteX16" fmla="*/ 8140700 w 8162378"/>
              <a:gd name="connsiteY16" fmla="*/ 182097 h 273234"/>
              <a:gd name="connsiteX17" fmla="*/ 8102600 w 8162378"/>
              <a:gd name="connsiteY17" fmla="*/ 169397 h 273234"/>
              <a:gd name="connsiteX18" fmla="*/ 8064500 w 8162378"/>
              <a:gd name="connsiteY18" fmla="*/ 143997 h 273234"/>
              <a:gd name="connsiteX19" fmla="*/ 8001000 w 8162378"/>
              <a:gd name="connsiteY19" fmla="*/ 42397 h 273234"/>
              <a:gd name="connsiteX20" fmla="*/ 8039100 w 8162378"/>
              <a:gd name="connsiteY20" fmla="*/ 29697 h 273234"/>
              <a:gd name="connsiteX21" fmla="*/ 8077200 w 8162378"/>
              <a:gd name="connsiteY21" fmla="*/ 42397 h 273234"/>
              <a:gd name="connsiteX22" fmla="*/ 8153400 w 8162378"/>
              <a:gd name="connsiteY22" fmla="*/ 55097 h 273234"/>
              <a:gd name="connsiteX0" fmla="*/ 0 w 8162378"/>
              <a:gd name="connsiteY0" fmla="*/ 0 h 256237"/>
              <a:gd name="connsiteX1" fmla="*/ 7277100 w 8162378"/>
              <a:gd name="connsiteY1" fmla="*/ 152400 h 256237"/>
              <a:gd name="connsiteX2" fmla="*/ 7340600 w 8162378"/>
              <a:gd name="connsiteY2" fmla="*/ 139700 h 256237"/>
              <a:gd name="connsiteX3" fmla="*/ 7353300 w 8162378"/>
              <a:gd name="connsiteY3" fmla="*/ 101600 h 256237"/>
              <a:gd name="connsiteX4" fmla="*/ 7480300 w 8162378"/>
              <a:gd name="connsiteY4" fmla="*/ 50800 h 256237"/>
              <a:gd name="connsiteX5" fmla="*/ 7239000 w 8162378"/>
              <a:gd name="connsiteY5" fmla="*/ 12700 h 256237"/>
              <a:gd name="connsiteX6" fmla="*/ 7264400 w 8162378"/>
              <a:gd name="connsiteY6" fmla="*/ 114300 h 256237"/>
              <a:gd name="connsiteX7" fmla="*/ 7327900 w 8162378"/>
              <a:gd name="connsiteY7" fmla="*/ 127000 h 256237"/>
              <a:gd name="connsiteX8" fmla="*/ 7404100 w 8162378"/>
              <a:gd name="connsiteY8" fmla="*/ 152400 h 256237"/>
              <a:gd name="connsiteX9" fmla="*/ 7493000 w 8162378"/>
              <a:gd name="connsiteY9" fmla="*/ 165100 h 256237"/>
              <a:gd name="connsiteX10" fmla="*/ 7734300 w 8162378"/>
              <a:gd name="connsiteY10" fmla="*/ 203200 h 256237"/>
              <a:gd name="connsiteX11" fmla="*/ 7848600 w 8162378"/>
              <a:gd name="connsiteY11" fmla="*/ 228600 h 256237"/>
              <a:gd name="connsiteX12" fmla="*/ 7937500 w 8162378"/>
              <a:gd name="connsiteY12" fmla="*/ 241300 h 256237"/>
              <a:gd name="connsiteX13" fmla="*/ 8013700 w 8162378"/>
              <a:gd name="connsiteY13" fmla="*/ 254000 h 256237"/>
              <a:gd name="connsiteX14" fmla="*/ 8153400 w 8162378"/>
              <a:gd name="connsiteY14" fmla="*/ 241300 h 256237"/>
              <a:gd name="connsiteX15" fmla="*/ 8140700 w 8162378"/>
              <a:gd name="connsiteY15" fmla="*/ 165100 h 256237"/>
              <a:gd name="connsiteX16" fmla="*/ 8102600 w 8162378"/>
              <a:gd name="connsiteY16" fmla="*/ 152400 h 256237"/>
              <a:gd name="connsiteX17" fmla="*/ 8064500 w 8162378"/>
              <a:gd name="connsiteY17" fmla="*/ 127000 h 256237"/>
              <a:gd name="connsiteX18" fmla="*/ 8001000 w 8162378"/>
              <a:gd name="connsiteY18" fmla="*/ 25400 h 256237"/>
              <a:gd name="connsiteX19" fmla="*/ 8039100 w 8162378"/>
              <a:gd name="connsiteY19" fmla="*/ 12700 h 256237"/>
              <a:gd name="connsiteX20" fmla="*/ 8077200 w 8162378"/>
              <a:gd name="connsiteY20" fmla="*/ 25400 h 256237"/>
              <a:gd name="connsiteX21" fmla="*/ 8153400 w 8162378"/>
              <a:gd name="connsiteY21" fmla="*/ 38100 h 256237"/>
              <a:gd name="connsiteX0" fmla="*/ 0 w 8162378"/>
              <a:gd name="connsiteY0" fmla="*/ 0 h 256237"/>
              <a:gd name="connsiteX1" fmla="*/ 7277100 w 8162378"/>
              <a:gd name="connsiteY1" fmla="*/ 152400 h 256237"/>
              <a:gd name="connsiteX2" fmla="*/ 7340600 w 8162378"/>
              <a:gd name="connsiteY2" fmla="*/ 139700 h 256237"/>
              <a:gd name="connsiteX3" fmla="*/ 7353300 w 8162378"/>
              <a:gd name="connsiteY3" fmla="*/ 101600 h 256237"/>
              <a:gd name="connsiteX4" fmla="*/ 7480300 w 8162378"/>
              <a:gd name="connsiteY4" fmla="*/ 50800 h 256237"/>
              <a:gd name="connsiteX5" fmla="*/ 7264400 w 8162378"/>
              <a:gd name="connsiteY5" fmla="*/ 114300 h 256237"/>
              <a:gd name="connsiteX6" fmla="*/ 7327900 w 8162378"/>
              <a:gd name="connsiteY6" fmla="*/ 127000 h 256237"/>
              <a:gd name="connsiteX7" fmla="*/ 7404100 w 8162378"/>
              <a:gd name="connsiteY7" fmla="*/ 152400 h 256237"/>
              <a:gd name="connsiteX8" fmla="*/ 7493000 w 8162378"/>
              <a:gd name="connsiteY8" fmla="*/ 165100 h 256237"/>
              <a:gd name="connsiteX9" fmla="*/ 7734300 w 8162378"/>
              <a:gd name="connsiteY9" fmla="*/ 203200 h 256237"/>
              <a:gd name="connsiteX10" fmla="*/ 7848600 w 8162378"/>
              <a:gd name="connsiteY10" fmla="*/ 228600 h 256237"/>
              <a:gd name="connsiteX11" fmla="*/ 7937500 w 8162378"/>
              <a:gd name="connsiteY11" fmla="*/ 241300 h 256237"/>
              <a:gd name="connsiteX12" fmla="*/ 8013700 w 8162378"/>
              <a:gd name="connsiteY12" fmla="*/ 254000 h 256237"/>
              <a:gd name="connsiteX13" fmla="*/ 8153400 w 8162378"/>
              <a:gd name="connsiteY13" fmla="*/ 241300 h 256237"/>
              <a:gd name="connsiteX14" fmla="*/ 8140700 w 8162378"/>
              <a:gd name="connsiteY14" fmla="*/ 165100 h 256237"/>
              <a:gd name="connsiteX15" fmla="*/ 8102600 w 8162378"/>
              <a:gd name="connsiteY15" fmla="*/ 152400 h 256237"/>
              <a:gd name="connsiteX16" fmla="*/ 8064500 w 8162378"/>
              <a:gd name="connsiteY16" fmla="*/ 127000 h 256237"/>
              <a:gd name="connsiteX17" fmla="*/ 8001000 w 8162378"/>
              <a:gd name="connsiteY17" fmla="*/ 25400 h 256237"/>
              <a:gd name="connsiteX18" fmla="*/ 8039100 w 8162378"/>
              <a:gd name="connsiteY18" fmla="*/ 12700 h 256237"/>
              <a:gd name="connsiteX19" fmla="*/ 8077200 w 8162378"/>
              <a:gd name="connsiteY19" fmla="*/ 25400 h 256237"/>
              <a:gd name="connsiteX20" fmla="*/ 8153400 w 8162378"/>
              <a:gd name="connsiteY20" fmla="*/ 38100 h 256237"/>
              <a:gd name="connsiteX0" fmla="*/ 0 w 8162378"/>
              <a:gd name="connsiteY0" fmla="*/ 0 h 256237"/>
              <a:gd name="connsiteX1" fmla="*/ 7277100 w 8162378"/>
              <a:gd name="connsiteY1" fmla="*/ 152400 h 256237"/>
              <a:gd name="connsiteX2" fmla="*/ 7340600 w 8162378"/>
              <a:gd name="connsiteY2" fmla="*/ 139700 h 256237"/>
              <a:gd name="connsiteX3" fmla="*/ 7353300 w 8162378"/>
              <a:gd name="connsiteY3" fmla="*/ 101600 h 256237"/>
              <a:gd name="connsiteX4" fmla="*/ 7264400 w 8162378"/>
              <a:gd name="connsiteY4" fmla="*/ 114300 h 256237"/>
              <a:gd name="connsiteX5" fmla="*/ 7327900 w 8162378"/>
              <a:gd name="connsiteY5" fmla="*/ 127000 h 256237"/>
              <a:gd name="connsiteX6" fmla="*/ 7404100 w 8162378"/>
              <a:gd name="connsiteY6" fmla="*/ 152400 h 256237"/>
              <a:gd name="connsiteX7" fmla="*/ 7493000 w 8162378"/>
              <a:gd name="connsiteY7" fmla="*/ 165100 h 256237"/>
              <a:gd name="connsiteX8" fmla="*/ 7734300 w 8162378"/>
              <a:gd name="connsiteY8" fmla="*/ 203200 h 256237"/>
              <a:gd name="connsiteX9" fmla="*/ 7848600 w 8162378"/>
              <a:gd name="connsiteY9" fmla="*/ 228600 h 256237"/>
              <a:gd name="connsiteX10" fmla="*/ 7937500 w 8162378"/>
              <a:gd name="connsiteY10" fmla="*/ 241300 h 256237"/>
              <a:gd name="connsiteX11" fmla="*/ 8013700 w 8162378"/>
              <a:gd name="connsiteY11" fmla="*/ 254000 h 256237"/>
              <a:gd name="connsiteX12" fmla="*/ 8153400 w 8162378"/>
              <a:gd name="connsiteY12" fmla="*/ 241300 h 256237"/>
              <a:gd name="connsiteX13" fmla="*/ 8140700 w 8162378"/>
              <a:gd name="connsiteY13" fmla="*/ 165100 h 256237"/>
              <a:gd name="connsiteX14" fmla="*/ 8102600 w 8162378"/>
              <a:gd name="connsiteY14" fmla="*/ 152400 h 256237"/>
              <a:gd name="connsiteX15" fmla="*/ 8064500 w 8162378"/>
              <a:gd name="connsiteY15" fmla="*/ 127000 h 256237"/>
              <a:gd name="connsiteX16" fmla="*/ 8001000 w 8162378"/>
              <a:gd name="connsiteY16" fmla="*/ 25400 h 256237"/>
              <a:gd name="connsiteX17" fmla="*/ 8039100 w 8162378"/>
              <a:gd name="connsiteY17" fmla="*/ 12700 h 256237"/>
              <a:gd name="connsiteX18" fmla="*/ 8077200 w 8162378"/>
              <a:gd name="connsiteY18" fmla="*/ 25400 h 256237"/>
              <a:gd name="connsiteX19" fmla="*/ 8153400 w 8162378"/>
              <a:gd name="connsiteY19" fmla="*/ 38100 h 256237"/>
              <a:gd name="connsiteX0" fmla="*/ 0 w 8162378"/>
              <a:gd name="connsiteY0" fmla="*/ 0 h 256237"/>
              <a:gd name="connsiteX1" fmla="*/ 7277100 w 8162378"/>
              <a:gd name="connsiteY1" fmla="*/ 152400 h 256237"/>
              <a:gd name="connsiteX2" fmla="*/ 7340600 w 8162378"/>
              <a:gd name="connsiteY2" fmla="*/ 139700 h 256237"/>
              <a:gd name="connsiteX3" fmla="*/ 7353300 w 8162378"/>
              <a:gd name="connsiteY3" fmla="*/ 101600 h 256237"/>
              <a:gd name="connsiteX4" fmla="*/ 7264400 w 8162378"/>
              <a:gd name="connsiteY4" fmla="*/ 114300 h 256237"/>
              <a:gd name="connsiteX5" fmla="*/ 7327900 w 8162378"/>
              <a:gd name="connsiteY5" fmla="*/ 127000 h 256237"/>
              <a:gd name="connsiteX6" fmla="*/ 7404100 w 8162378"/>
              <a:gd name="connsiteY6" fmla="*/ 152400 h 256237"/>
              <a:gd name="connsiteX7" fmla="*/ 7734300 w 8162378"/>
              <a:gd name="connsiteY7" fmla="*/ 203200 h 256237"/>
              <a:gd name="connsiteX8" fmla="*/ 7848600 w 8162378"/>
              <a:gd name="connsiteY8" fmla="*/ 228600 h 256237"/>
              <a:gd name="connsiteX9" fmla="*/ 7937500 w 8162378"/>
              <a:gd name="connsiteY9" fmla="*/ 241300 h 256237"/>
              <a:gd name="connsiteX10" fmla="*/ 8013700 w 8162378"/>
              <a:gd name="connsiteY10" fmla="*/ 254000 h 256237"/>
              <a:gd name="connsiteX11" fmla="*/ 8153400 w 8162378"/>
              <a:gd name="connsiteY11" fmla="*/ 241300 h 256237"/>
              <a:gd name="connsiteX12" fmla="*/ 8140700 w 8162378"/>
              <a:gd name="connsiteY12" fmla="*/ 165100 h 256237"/>
              <a:gd name="connsiteX13" fmla="*/ 8102600 w 8162378"/>
              <a:gd name="connsiteY13" fmla="*/ 152400 h 256237"/>
              <a:gd name="connsiteX14" fmla="*/ 8064500 w 8162378"/>
              <a:gd name="connsiteY14" fmla="*/ 127000 h 256237"/>
              <a:gd name="connsiteX15" fmla="*/ 8001000 w 8162378"/>
              <a:gd name="connsiteY15" fmla="*/ 25400 h 256237"/>
              <a:gd name="connsiteX16" fmla="*/ 8039100 w 8162378"/>
              <a:gd name="connsiteY16" fmla="*/ 12700 h 256237"/>
              <a:gd name="connsiteX17" fmla="*/ 8077200 w 8162378"/>
              <a:gd name="connsiteY17" fmla="*/ 25400 h 256237"/>
              <a:gd name="connsiteX18" fmla="*/ 8153400 w 8162378"/>
              <a:gd name="connsiteY18" fmla="*/ 38100 h 256237"/>
              <a:gd name="connsiteX0" fmla="*/ 0 w 8162378"/>
              <a:gd name="connsiteY0" fmla="*/ 0 h 256237"/>
              <a:gd name="connsiteX1" fmla="*/ 7277100 w 8162378"/>
              <a:gd name="connsiteY1" fmla="*/ 152400 h 256237"/>
              <a:gd name="connsiteX2" fmla="*/ 7340600 w 8162378"/>
              <a:gd name="connsiteY2" fmla="*/ 139700 h 256237"/>
              <a:gd name="connsiteX3" fmla="*/ 7353300 w 8162378"/>
              <a:gd name="connsiteY3" fmla="*/ 101600 h 256237"/>
              <a:gd name="connsiteX4" fmla="*/ 7264400 w 8162378"/>
              <a:gd name="connsiteY4" fmla="*/ 114300 h 256237"/>
              <a:gd name="connsiteX5" fmla="*/ 7327900 w 8162378"/>
              <a:gd name="connsiteY5" fmla="*/ 127000 h 256237"/>
              <a:gd name="connsiteX6" fmla="*/ 7734300 w 8162378"/>
              <a:gd name="connsiteY6" fmla="*/ 203200 h 256237"/>
              <a:gd name="connsiteX7" fmla="*/ 7848600 w 8162378"/>
              <a:gd name="connsiteY7" fmla="*/ 228600 h 256237"/>
              <a:gd name="connsiteX8" fmla="*/ 7937500 w 8162378"/>
              <a:gd name="connsiteY8" fmla="*/ 241300 h 256237"/>
              <a:gd name="connsiteX9" fmla="*/ 8013700 w 8162378"/>
              <a:gd name="connsiteY9" fmla="*/ 254000 h 256237"/>
              <a:gd name="connsiteX10" fmla="*/ 8153400 w 8162378"/>
              <a:gd name="connsiteY10" fmla="*/ 241300 h 256237"/>
              <a:gd name="connsiteX11" fmla="*/ 8140700 w 8162378"/>
              <a:gd name="connsiteY11" fmla="*/ 165100 h 256237"/>
              <a:gd name="connsiteX12" fmla="*/ 8102600 w 8162378"/>
              <a:gd name="connsiteY12" fmla="*/ 152400 h 256237"/>
              <a:gd name="connsiteX13" fmla="*/ 8064500 w 8162378"/>
              <a:gd name="connsiteY13" fmla="*/ 127000 h 256237"/>
              <a:gd name="connsiteX14" fmla="*/ 8001000 w 8162378"/>
              <a:gd name="connsiteY14" fmla="*/ 25400 h 256237"/>
              <a:gd name="connsiteX15" fmla="*/ 8039100 w 8162378"/>
              <a:gd name="connsiteY15" fmla="*/ 12700 h 256237"/>
              <a:gd name="connsiteX16" fmla="*/ 8077200 w 8162378"/>
              <a:gd name="connsiteY16" fmla="*/ 25400 h 256237"/>
              <a:gd name="connsiteX17" fmla="*/ 8153400 w 8162378"/>
              <a:gd name="connsiteY17" fmla="*/ 38100 h 256237"/>
              <a:gd name="connsiteX0" fmla="*/ 0 w 8162378"/>
              <a:gd name="connsiteY0" fmla="*/ 0 h 256237"/>
              <a:gd name="connsiteX1" fmla="*/ 7277100 w 8162378"/>
              <a:gd name="connsiteY1" fmla="*/ 152400 h 256237"/>
              <a:gd name="connsiteX2" fmla="*/ 7340600 w 8162378"/>
              <a:gd name="connsiteY2" fmla="*/ 139700 h 256237"/>
              <a:gd name="connsiteX3" fmla="*/ 7353300 w 8162378"/>
              <a:gd name="connsiteY3" fmla="*/ 101600 h 256237"/>
              <a:gd name="connsiteX4" fmla="*/ 7264400 w 8162378"/>
              <a:gd name="connsiteY4" fmla="*/ 114300 h 256237"/>
              <a:gd name="connsiteX5" fmla="*/ 7734300 w 8162378"/>
              <a:gd name="connsiteY5" fmla="*/ 203200 h 256237"/>
              <a:gd name="connsiteX6" fmla="*/ 7848600 w 8162378"/>
              <a:gd name="connsiteY6" fmla="*/ 228600 h 256237"/>
              <a:gd name="connsiteX7" fmla="*/ 7937500 w 8162378"/>
              <a:gd name="connsiteY7" fmla="*/ 241300 h 256237"/>
              <a:gd name="connsiteX8" fmla="*/ 8013700 w 8162378"/>
              <a:gd name="connsiteY8" fmla="*/ 254000 h 256237"/>
              <a:gd name="connsiteX9" fmla="*/ 8153400 w 8162378"/>
              <a:gd name="connsiteY9" fmla="*/ 241300 h 256237"/>
              <a:gd name="connsiteX10" fmla="*/ 8140700 w 8162378"/>
              <a:gd name="connsiteY10" fmla="*/ 165100 h 256237"/>
              <a:gd name="connsiteX11" fmla="*/ 8102600 w 8162378"/>
              <a:gd name="connsiteY11" fmla="*/ 152400 h 256237"/>
              <a:gd name="connsiteX12" fmla="*/ 8064500 w 8162378"/>
              <a:gd name="connsiteY12" fmla="*/ 127000 h 256237"/>
              <a:gd name="connsiteX13" fmla="*/ 8001000 w 8162378"/>
              <a:gd name="connsiteY13" fmla="*/ 25400 h 256237"/>
              <a:gd name="connsiteX14" fmla="*/ 8039100 w 8162378"/>
              <a:gd name="connsiteY14" fmla="*/ 12700 h 256237"/>
              <a:gd name="connsiteX15" fmla="*/ 8077200 w 8162378"/>
              <a:gd name="connsiteY15" fmla="*/ 25400 h 256237"/>
              <a:gd name="connsiteX16" fmla="*/ 8153400 w 8162378"/>
              <a:gd name="connsiteY16" fmla="*/ 38100 h 256237"/>
              <a:gd name="connsiteX0" fmla="*/ 0 w 8162378"/>
              <a:gd name="connsiteY0" fmla="*/ 0 h 256237"/>
              <a:gd name="connsiteX1" fmla="*/ 7277100 w 8162378"/>
              <a:gd name="connsiteY1" fmla="*/ 152400 h 256237"/>
              <a:gd name="connsiteX2" fmla="*/ 7340600 w 8162378"/>
              <a:gd name="connsiteY2" fmla="*/ 139700 h 256237"/>
              <a:gd name="connsiteX3" fmla="*/ 7264400 w 8162378"/>
              <a:gd name="connsiteY3" fmla="*/ 114300 h 256237"/>
              <a:gd name="connsiteX4" fmla="*/ 7734300 w 8162378"/>
              <a:gd name="connsiteY4" fmla="*/ 203200 h 256237"/>
              <a:gd name="connsiteX5" fmla="*/ 7848600 w 8162378"/>
              <a:gd name="connsiteY5" fmla="*/ 228600 h 256237"/>
              <a:gd name="connsiteX6" fmla="*/ 7937500 w 8162378"/>
              <a:gd name="connsiteY6" fmla="*/ 241300 h 256237"/>
              <a:gd name="connsiteX7" fmla="*/ 8013700 w 8162378"/>
              <a:gd name="connsiteY7" fmla="*/ 254000 h 256237"/>
              <a:gd name="connsiteX8" fmla="*/ 8153400 w 8162378"/>
              <a:gd name="connsiteY8" fmla="*/ 241300 h 256237"/>
              <a:gd name="connsiteX9" fmla="*/ 8140700 w 8162378"/>
              <a:gd name="connsiteY9" fmla="*/ 165100 h 256237"/>
              <a:gd name="connsiteX10" fmla="*/ 8102600 w 8162378"/>
              <a:gd name="connsiteY10" fmla="*/ 152400 h 256237"/>
              <a:gd name="connsiteX11" fmla="*/ 8064500 w 8162378"/>
              <a:gd name="connsiteY11" fmla="*/ 127000 h 256237"/>
              <a:gd name="connsiteX12" fmla="*/ 8001000 w 8162378"/>
              <a:gd name="connsiteY12" fmla="*/ 25400 h 256237"/>
              <a:gd name="connsiteX13" fmla="*/ 8039100 w 8162378"/>
              <a:gd name="connsiteY13" fmla="*/ 12700 h 256237"/>
              <a:gd name="connsiteX14" fmla="*/ 8077200 w 8162378"/>
              <a:gd name="connsiteY14" fmla="*/ 25400 h 256237"/>
              <a:gd name="connsiteX15" fmla="*/ 8153400 w 8162378"/>
              <a:gd name="connsiteY15" fmla="*/ 38100 h 256237"/>
              <a:gd name="connsiteX0" fmla="*/ 0 w 8162378"/>
              <a:gd name="connsiteY0" fmla="*/ 0 h 256237"/>
              <a:gd name="connsiteX1" fmla="*/ 7277100 w 8162378"/>
              <a:gd name="connsiteY1" fmla="*/ 152400 h 256237"/>
              <a:gd name="connsiteX2" fmla="*/ 7340600 w 8162378"/>
              <a:gd name="connsiteY2" fmla="*/ 139700 h 256237"/>
              <a:gd name="connsiteX3" fmla="*/ 7734300 w 8162378"/>
              <a:gd name="connsiteY3" fmla="*/ 203200 h 256237"/>
              <a:gd name="connsiteX4" fmla="*/ 7848600 w 8162378"/>
              <a:gd name="connsiteY4" fmla="*/ 228600 h 256237"/>
              <a:gd name="connsiteX5" fmla="*/ 7937500 w 8162378"/>
              <a:gd name="connsiteY5" fmla="*/ 241300 h 256237"/>
              <a:gd name="connsiteX6" fmla="*/ 8013700 w 8162378"/>
              <a:gd name="connsiteY6" fmla="*/ 254000 h 256237"/>
              <a:gd name="connsiteX7" fmla="*/ 8153400 w 8162378"/>
              <a:gd name="connsiteY7" fmla="*/ 241300 h 256237"/>
              <a:gd name="connsiteX8" fmla="*/ 8140700 w 8162378"/>
              <a:gd name="connsiteY8" fmla="*/ 165100 h 256237"/>
              <a:gd name="connsiteX9" fmla="*/ 8102600 w 8162378"/>
              <a:gd name="connsiteY9" fmla="*/ 152400 h 256237"/>
              <a:gd name="connsiteX10" fmla="*/ 8064500 w 8162378"/>
              <a:gd name="connsiteY10" fmla="*/ 127000 h 256237"/>
              <a:gd name="connsiteX11" fmla="*/ 8001000 w 8162378"/>
              <a:gd name="connsiteY11" fmla="*/ 25400 h 256237"/>
              <a:gd name="connsiteX12" fmla="*/ 8039100 w 8162378"/>
              <a:gd name="connsiteY12" fmla="*/ 12700 h 256237"/>
              <a:gd name="connsiteX13" fmla="*/ 8077200 w 8162378"/>
              <a:gd name="connsiteY13" fmla="*/ 25400 h 256237"/>
              <a:gd name="connsiteX14" fmla="*/ 8153400 w 8162378"/>
              <a:gd name="connsiteY14" fmla="*/ 38100 h 256237"/>
              <a:gd name="connsiteX0" fmla="*/ 0 w 8162378"/>
              <a:gd name="connsiteY0" fmla="*/ 0 h 256237"/>
              <a:gd name="connsiteX1" fmla="*/ 7277100 w 8162378"/>
              <a:gd name="connsiteY1" fmla="*/ 152400 h 256237"/>
              <a:gd name="connsiteX2" fmla="*/ 7734300 w 8162378"/>
              <a:gd name="connsiteY2" fmla="*/ 203200 h 256237"/>
              <a:gd name="connsiteX3" fmla="*/ 7848600 w 8162378"/>
              <a:gd name="connsiteY3" fmla="*/ 228600 h 256237"/>
              <a:gd name="connsiteX4" fmla="*/ 7937500 w 8162378"/>
              <a:gd name="connsiteY4" fmla="*/ 241300 h 256237"/>
              <a:gd name="connsiteX5" fmla="*/ 8013700 w 8162378"/>
              <a:gd name="connsiteY5" fmla="*/ 254000 h 256237"/>
              <a:gd name="connsiteX6" fmla="*/ 8153400 w 8162378"/>
              <a:gd name="connsiteY6" fmla="*/ 241300 h 256237"/>
              <a:gd name="connsiteX7" fmla="*/ 8140700 w 8162378"/>
              <a:gd name="connsiteY7" fmla="*/ 165100 h 256237"/>
              <a:gd name="connsiteX8" fmla="*/ 8102600 w 8162378"/>
              <a:gd name="connsiteY8" fmla="*/ 152400 h 256237"/>
              <a:gd name="connsiteX9" fmla="*/ 8064500 w 8162378"/>
              <a:gd name="connsiteY9" fmla="*/ 127000 h 256237"/>
              <a:gd name="connsiteX10" fmla="*/ 8001000 w 8162378"/>
              <a:gd name="connsiteY10" fmla="*/ 25400 h 256237"/>
              <a:gd name="connsiteX11" fmla="*/ 8039100 w 8162378"/>
              <a:gd name="connsiteY11" fmla="*/ 12700 h 256237"/>
              <a:gd name="connsiteX12" fmla="*/ 8077200 w 8162378"/>
              <a:gd name="connsiteY12" fmla="*/ 25400 h 256237"/>
              <a:gd name="connsiteX13" fmla="*/ 8153400 w 8162378"/>
              <a:gd name="connsiteY13" fmla="*/ 38100 h 256237"/>
              <a:gd name="connsiteX0" fmla="*/ 0 w 8162378"/>
              <a:gd name="connsiteY0" fmla="*/ 0 h 256237"/>
              <a:gd name="connsiteX1" fmla="*/ 7734300 w 8162378"/>
              <a:gd name="connsiteY1" fmla="*/ 203200 h 256237"/>
              <a:gd name="connsiteX2" fmla="*/ 7848600 w 8162378"/>
              <a:gd name="connsiteY2" fmla="*/ 228600 h 256237"/>
              <a:gd name="connsiteX3" fmla="*/ 7937500 w 8162378"/>
              <a:gd name="connsiteY3" fmla="*/ 241300 h 256237"/>
              <a:gd name="connsiteX4" fmla="*/ 8013700 w 8162378"/>
              <a:gd name="connsiteY4" fmla="*/ 254000 h 256237"/>
              <a:gd name="connsiteX5" fmla="*/ 8153400 w 8162378"/>
              <a:gd name="connsiteY5" fmla="*/ 241300 h 256237"/>
              <a:gd name="connsiteX6" fmla="*/ 8140700 w 8162378"/>
              <a:gd name="connsiteY6" fmla="*/ 165100 h 256237"/>
              <a:gd name="connsiteX7" fmla="*/ 8102600 w 8162378"/>
              <a:gd name="connsiteY7" fmla="*/ 152400 h 256237"/>
              <a:gd name="connsiteX8" fmla="*/ 8064500 w 8162378"/>
              <a:gd name="connsiteY8" fmla="*/ 127000 h 256237"/>
              <a:gd name="connsiteX9" fmla="*/ 8001000 w 8162378"/>
              <a:gd name="connsiteY9" fmla="*/ 25400 h 256237"/>
              <a:gd name="connsiteX10" fmla="*/ 8039100 w 8162378"/>
              <a:gd name="connsiteY10" fmla="*/ 12700 h 256237"/>
              <a:gd name="connsiteX11" fmla="*/ 8077200 w 8162378"/>
              <a:gd name="connsiteY11" fmla="*/ 25400 h 256237"/>
              <a:gd name="connsiteX12" fmla="*/ 8153400 w 8162378"/>
              <a:gd name="connsiteY12" fmla="*/ 38100 h 256237"/>
              <a:gd name="connsiteX0" fmla="*/ 0 w 8162378"/>
              <a:gd name="connsiteY0" fmla="*/ 0 h 256237"/>
              <a:gd name="connsiteX1" fmla="*/ 7848600 w 8162378"/>
              <a:gd name="connsiteY1" fmla="*/ 228600 h 256237"/>
              <a:gd name="connsiteX2" fmla="*/ 7937500 w 8162378"/>
              <a:gd name="connsiteY2" fmla="*/ 241300 h 256237"/>
              <a:gd name="connsiteX3" fmla="*/ 8013700 w 8162378"/>
              <a:gd name="connsiteY3" fmla="*/ 254000 h 256237"/>
              <a:gd name="connsiteX4" fmla="*/ 8153400 w 8162378"/>
              <a:gd name="connsiteY4" fmla="*/ 241300 h 256237"/>
              <a:gd name="connsiteX5" fmla="*/ 8140700 w 8162378"/>
              <a:gd name="connsiteY5" fmla="*/ 165100 h 256237"/>
              <a:gd name="connsiteX6" fmla="*/ 8102600 w 8162378"/>
              <a:gd name="connsiteY6" fmla="*/ 152400 h 256237"/>
              <a:gd name="connsiteX7" fmla="*/ 8064500 w 8162378"/>
              <a:gd name="connsiteY7" fmla="*/ 127000 h 256237"/>
              <a:gd name="connsiteX8" fmla="*/ 8001000 w 8162378"/>
              <a:gd name="connsiteY8" fmla="*/ 25400 h 256237"/>
              <a:gd name="connsiteX9" fmla="*/ 8039100 w 8162378"/>
              <a:gd name="connsiteY9" fmla="*/ 12700 h 256237"/>
              <a:gd name="connsiteX10" fmla="*/ 8077200 w 8162378"/>
              <a:gd name="connsiteY10" fmla="*/ 25400 h 256237"/>
              <a:gd name="connsiteX11" fmla="*/ 8153400 w 8162378"/>
              <a:gd name="connsiteY11" fmla="*/ 38100 h 256237"/>
              <a:gd name="connsiteX0" fmla="*/ 0 w 8162378"/>
              <a:gd name="connsiteY0" fmla="*/ 0 h 256237"/>
              <a:gd name="connsiteX1" fmla="*/ 7937500 w 8162378"/>
              <a:gd name="connsiteY1" fmla="*/ 241300 h 256237"/>
              <a:gd name="connsiteX2" fmla="*/ 8013700 w 8162378"/>
              <a:gd name="connsiteY2" fmla="*/ 254000 h 256237"/>
              <a:gd name="connsiteX3" fmla="*/ 8153400 w 8162378"/>
              <a:gd name="connsiteY3" fmla="*/ 241300 h 256237"/>
              <a:gd name="connsiteX4" fmla="*/ 8140700 w 8162378"/>
              <a:gd name="connsiteY4" fmla="*/ 165100 h 256237"/>
              <a:gd name="connsiteX5" fmla="*/ 8102600 w 8162378"/>
              <a:gd name="connsiteY5" fmla="*/ 152400 h 256237"/>
              <a:gd name="connsiteX6" fmla="*/ 8064500 w 8162378"/>
              <a:gd name="connsiteY6" fmla="*/ 127000 h 256237"/>
              <a:gd name="connsiteX7" fmla="*/ 8001000 w 8162378"/>
              <a:gd name="connsiteY7" fmla="*/ 25400 h 256237"/>
              <a:gd name="connsiteX8" fmla="*/ 8039100 w 8162378"/>
              <a:gd name="connsiteY8" fmla="*/ 12700 h 256237"/>
              <a:gd name="connsiteX9" fmla="*/ 8077200 w 8162378"/>
              <a:gd name="connsiteY9" fmla="*/ 25400 h 256237"/>
              <a:gd name="connsiteX10" fmla="*/ 8153400 w 8162378"/>
              <a:gd name="connsiteY10" fmla="*/ 38100 h 256237"/>
              <a:gd name="connsiteX0" fmla="*/ 0 w 8162378"/>
              <a:gd name="connsiteY0" fmla="*/ 0 h 256237"/>
              <a:gd name="connsiteX1" fmla="*/ 8013700 w 8162378"/>
              <a:gd name="connsiteY1" fmla="*/ 254000 h 256237"/>
              <a:gd name="connsiteX2" fmla="*/ 8153400 w 8162378"/>
              <a:gd name="connsiteY2" fmla="*/ 241300 h 256237"/>
              <a:gd name="connsiteX3" fmla="*/ 8140700 w 8162378"/>
              <a:gd name="connsiteY3" fmla="*/ 165100 h 256237"/>
              <a:gd name="connsiteX4" fmla="*/ 8102600 w 8162378"/>
              <a:gd name="connsiteY4" fmla="*/ 152400 h 256237"/>
              <a:gd name="connsiteX5" fmla="*/ 8064500 w 8162378"/>
              <a:gd name="connsiteY5" fmla="*/ 127000 h 256237"/>
              <a:gd name="connsiteX6" fmla="*/ 8001000 w 8162378"/>
              <a:gd name="connsiteY6" fmla="*/ 25400 h 256237"/>
              <a:gd name="connsiteX7" fmla="*/ 8039100 w 8162378"/>
              <a:gd name="connsiteY7" fmla="*/ 12700 h 256237"/>
              <a:gd name="connsiteX8" fmla="*/ 8077200 w 8162378"/>
              <a:gd name="connsiteY8" fmla="*/ 25400 h 256237"/>
              <a:gd name="connsiteX9" fmla="*/ 8153400 w 8162378"/>
              <a:gd name="connsiteY9" fmla="*/ 38100 h 256237"/>
              <a:gd name="connsiteX0" fmla="*/ 0 w 8162378"/>
              <a:gd name="connsiteY0" fmla="*/ 0 h 241300"/>
              <a:gd name="connsiteX1" fmla="*/ 8153400 w 8162378"/>
              <a:gd name="connsiteY1" fmla="*/ 241300 h 241300"/>
              <a:gd name="connsiteX2" fmla="*/ 8140700 w 8162378"/>
              <a:gd name="connsiteY2" fmla="*/ 165100 h 241300"/>
              <a:gd name="connsiteX3" fmla="*/ 8102600 w 8162378"/>
              <a:gd name="connsiteY3" fmla="*/ 152400 h 241300"/>
              <a:gd name="connsiteX4" fmla="*/ 8064500 w 8162378"/>
              <a:gd name="connsiteY4" fmla="*/ 127000 h 241300"/>
              <a:gd name="connsiteX5" fmla="*/ 8001000 w 8162378"/>
              <a:gd name="connsiteY5" fmla="*/ 25400 h 241300"/>
              <a:gd name="connsiteX6" fmla="*/ 8039100 w 8162378"/>
              <a:gd name="connsiteY6" fmla="*/ 12700 h 241300"/>
              <a:gd name="connsiteX7" fmla="*/ 8077200 w 8162378"/>
              <a:gd name="connsiteY7" fmla="*/ 25400 h 241300"/>
              <a:gd name="connsiteX8" fmla="*/ 8153400 w 8162378"/>
              <a:gd name="connsiteY8" fmla="*/ 38100 h 241300"/>
              <a:gd name="connsiteX0" fmla="*/ 0 w 8153400"/>
              <a:gd name="connsiteY0" fmla="*/ 0 h 165100"/>
              <a:gd name="connsiteX1" fmla="*/ 8140700 w 8153400"/>
              <a:gd name="connsiteY1" fmla="*/ 165100 h 165100"/>
              <a:gd name="connsiteX2" fmla="*/ 8102600 w 8153400"/>
              <a:gd name="connsiteY2" fmla="*/ 152400 h 165100"/>
              <a:gd name="connsiteX3" fmla="*/ 8064500 w 8153400"/>
              <a:gd name="connsiteY3" fmla="*/ 127000 h 165100"/>
              <a:gd name="connsiteX4" fmla="*/ 8001000 w 8153400"/>
              <a:gd name="connsiteY4" fmla="*/ 25400 h 165100"/>
              <a:gd name="connsiteX5" fmla="*/ 8039100 w 8153400"/>
              <a:gd name="connsiteY5" fmla="*/ 12700 h 165100"/>
              <a:gd name="connsiteX6" fmla="*/ 8077200 w 8153400"/>
              <a:gd name="connsiteY6" fmla="*/ 25400 h 165100"/>
              <a:gd name="connsiteX7" fmla="*/ 8153400 w 8153400"/>
              <a:gd name="connsiteY7" fmla="*/ 38100 h 165100"/>
              <a:gd name="connsiteX0" fmla="*/ 0 w 8153400"/>
              <a:gd name="connsiteY0" fmla="*/ 0 h 152400"/>
              <a:gd name="connsiteX1" fmla="*/ 8102600 w 8153400"/>
              <a:gd name="connsiteY1" fmla="*/ 152400 h 152400"/>
              <a:gd name="connsiteX2" fmla="*/ 8064500 w 8153400"/>
              <a:gd name="connsiteY2" fmla="*/ 127000 h 152400"/>
              <a:gd name="connsiteX3" fmla="*/ 8001000 w 8153400"/>
              <a:gd name="connsiteY3" fmla="*/ 25400 h 152400"/>
              <a:gd name="connsiteX4" fmla="*/ 8039100 w 8153400"/>
              <a:gd name="connsiteY4" fmla="*/ 12700 h 152400"/>
              <a:gd name="connsiteX5" fmla="*/ 8077200 w 8153400"/>
              <a:gd name="connsiteY5" fmla="*/ 25400 h 152400"/>
              <a:gd name="connsiteX6" fmla="*/ 8153400 w 8153400"/>
              <a:gd name="connsiteY6" fmla="*/ 38100 h 152400"/>
              <a:gd name="connsiteX0" fmla="*/ 0 w 8672213"/>
              <a:gd name="connsiteY0" fmla="*/ 0 h 152521"/>
              <a:gd name="connsiteX1" fmla="*/ 8102600 w 8672213"/>
              <a:gd name="connsiteY1" fmla="*/ 152400 h 152521"/>
              <a:gd name="connsiteX2" fmla="*/ 8001000 w 8672213"/>
              <a:gd name="connsiteY2" fmla="*/ 25400 h 152521"/>
              <a:gd name="connsiteX3" fmla="*/ 8039100 w 8672213"/>
              <a:gd name="connsiteY3" fmla="*/ 12700 h 152521"/>
              <a:gd name="connsiteX4" fmla="*/ 8077200 w 8672213"/>
              <a:gd name="connsiteY4" fmla="*/ 25400 h 152521"/>
              <a:gd name="connsiteX5" fmla="*/ 8153400 w 8672213"/>
              <a:gd name="connsiteY5" fmla="*/ 38100 h 152521"/>
              <a:gd name="connsiteX0" fmla="*/ 0 w 8153400"/>
              <a:gd name="connsiteY0" fmla="*/ 0 h 38109"/>
              <a:gd name="connsiteX1" fmla="*/ 8001000 w 8153400"/>
              <a:gd name="connsiteY1" fmla="*/ 25400 h 38109"/>
              <a:gd name="connsiteX2" fmla="*/ 8039100 w 8153400"/>
              <a:gd name="connsiteY2" fmla="*/ 12700 h 38109"/>
              <a:gd name="connsiteX3" fmla="*/ 8077200 w 8153400"/>
              <a:gd name="connsiteY3" fmla="*/ 25400 h 38109"/>
              <a:gd name="connsiteX4" fmla="*/ 8153400 w 8153400"/>
              <a:gd name="connsiteY4" fmla="*/ 38100 h 38109"/>
              <a:gd name="connsiteX0" fmla="*/ 0 w 8153400"/>
              <a:gd name="connsiteY0" fmla="*/ 0 h 38100"/>
              <a:gd name="connsiteX1" fmla="*/ 8001000 w 8153400"/>
              <a:gd name="connsiteY1" fmla="*/ 25400 h 38100"/>
              <a:gd name="connsiteX2" fmla="*/ 8039100 w 8153400"/>
              <a:gd name="connsiteY2" fmla="*/ 12700 h 38100"/>
              <a:gd name="connsiteX3" fmla="*/ 8153400 w 8153400"/>
              <a:gd name="connsiteY3" fmla="*/ 38100 h 38100"/>
              <a:gd name="connsiteX0" fmla="*/ 0 w 8639326"/>
              <a:gd name="connsiteY0" fmla="*/ 0 h 38100"/>
              <a:gd name="connsiteX1" fmla="*/ 8001000 w 8639326"/>
              <a:gd name="connsiteY1" fmla="*/ 25400 h 38100"/>
              <a:gd name="connsiteX2" fmla="*/ 8153400 w 8639326"/>
              <a:gd name="connsiteY2" fmla="*/ 38100 h 38100"/>
              <a:gd name="connsiteX0" fmla="*/ 0 w 8153400"/>
              <a:gd name="connsiteY0" fmla="*/ 0 h 38100"/>
              <a:gd name="connsiteX1" fmla="*/ 8153400 w 8153400"/>
              <a:gd name="connsiteY1" fmla="*/ 38100 h 38100"/>
              <a:gd name="connsiteX0" fmla="*/ 0 w 8166100"/>
              <a:gd name="connsiteY0" fmla="*/ 0 h 69850"/>
              <a:gd name="connsiteX1" fmla="*/ 8166100 w 8166100"/>
              <a:gd name="connsiteY1" fmla="*/ 69850 h 69850"/>
            </a:gdLst>
            <a:ahLst/>
            <a:cxnLst>
              <a:cxn ang="0">
                <a:pos x="connsiteX0" y="connsiteY0"/>
              </a:cxn>
              <a:cxn ang="0">
                <a:pos x="connsiteX1" y="connsiteY1"/>
              </a:cxn>
            </a:cxnLst>
            <a:rect l="l" t="t" r="r" b="b"/>
            <a:pathLst>
              <a:path w="8166100" h="69850">
                <a:moveTo>
                  <a:pt x="0" y="0"/>
                </a:moveTo>
                <a:lnTo>
                  <a:pt x="8166100" y="6985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9" name="Rectangle 28"/>
          <p:cNvSpPr/>
          <p:nvPr/>
        </p:nvSpPr>
        <p:spPr>
          <a:xfrm>
            <a:off x="3911600" y="374650"/>
            <a:ext cx="3155950" cy="1651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5" name="TextBox 24"/>
          <p:cNvSpPr txBox="1"/>
          <p:nvPr/>
        </p:nvSpPr>
        <p:spPr>
          <a:xfrm>
            <a:off x="3848100" y="311150"/>
            <a:ext cx="3505200" cy="276999"/>
          </a:xfrm>
          <a:prstGeom prst="rect">
            <a:avLst/>
          </a:prstGeom>
          <a:noFill/>
        </p:spPr>
        <p:txBody>
          <a:bodyPr wrap="square" rtlCol="0">
            <a:spAutoFit/>
          </a:bodyPr>
          <a:lstStyle/>
          <a:p>
            <a:r>
              <a:rPr lang="en-US" sz="1200" b="1" dirty="0" err="1">
                <a:latin typeface="Arial"/>
                <a:cs typeface="Arial"/>
              </a:rPr>
              <a:t>i</a:t>
            </a:r>
            <a:r>
              <a:rPr lang="en-US" sz="1200" b="1" dirty="0" err="1" smtClean="0">
                <a:latin typeface="Arial"/>
                <a:cs typeface="Arial"/>
              </a:rPr>
              <a:t>diognathodid</a:t>
            </a:r>
            <a:r>
              <a:rPr lang="en-US" sz="1200" b="1" dirty="0" smtClean="0">
                <a:latin typeface="Arial"/>
                <a:cs typeface="Arial"/>
              </a:rPr>
              <a:t>/</a:t>
            </a:r>
            <a:r>
              <a:rPr lang="en-US" sz="1200" b="1" dirty="0" err="1" smtClean="0">
                <a:latin typeface="Arial"/>
                <a:cs typeface="Arial"/>
              </a:rPr>
              <a:t>streptognathodid</a:t>
            </a:r>
            <a:r>
              <a:rPr lang="en-US" sz="1200" b="1" dirty="0" smtClean="0">
                <a:latin typeface="Arial"/>
                <a:cs typeface="Arial"/>
              </a:rPr>
              <a:t> conodonts</a:t>
            </a:r>
            <a:endParaRPr lang="en-US" sz="1200" b="1" dirty="0">
              <a:latin typeface="Arial"/>
              <a:cs typeface="Arial"/>
            </a:endParaRPr>
          </a:p>
        </p:txBody>
      </p:sp>
      <p:sp>
        <p:nvSpPr>
          <p:cNvPr id="33" name="Isosceles Triangle 32"/>
          <p:cNvSpPr/>
          <p:nvPr/>
        </p:nvSpPr>
        <p:spPr>
          <a:xfrm rot="5400000">
            <a:off x="2562225" y="-1736725"/>
            <a:ext cx="139700" cy="4679950"/>
          </a:xfrm>
          <a:prstGeom prst="triangl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1" name="Rectangle 40"/>
          <p:cNvSpPr/>
          <p:nvPr/>
        </p:nvSpPr>
        <p:spPr>
          <a:xfrm>
            <a:off x="2273300" y="476250"/>
            <a:ext cx="920750" cy="3048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5" name="TextBox 44"/>
          <p:cNvSpPr txBox="1"/>
          <p:nvPr/>
        </p:nvSpPr>
        <p:spPr>
          <a:xfrm>
            <a:off x="311150" y="762000"/>
            <a:ext cx="1219200" cy="1015663"/>
          </a:xfrm>
          <a:prstGeom prst="rect">
            <a:avLst/>
          </a:prstGeom>
          <a:noFill/>
        </p:spPr>
        <p:txBody>
          <a:bodyPr wrap="square" rtlCol="0">
            <a:spAutoFit/>
          </a:bodyPr>
          <a:lstStyle/>
          <a:p>
            <a:r>
              <a:rPr lang="en-US" sz="1200" b="1" dirty="0">
                <a:solidFill>
                  <a:srgbClr val="000000"/>
                </a:solidFill>
                <a:latin typeface="Arial"/>
                <a:cs typeface="Arial"/>
              </a:rPr>
              <a:t>c</a:t>
            </a:r>
            <a:r>
              <a:rPr lang="en-US" sz="1200" b="1" dirty="0" smtClean="0">
                <a:solidFill>
                  <a:srgbClr val="000000"/>
                </a:solidFill>
                <a:latin typeface="Arial"/>
                <a:cs typeface="Arial"/>
              </a:rPr>
              <a:t>orals</a:t>
            </a:r>
          </a:p>
          <a:p>
            <a:r>
              <a:rPr lang="en-US" sz="1200" b="1" dirty="0">
                <a:solidFill>
                  <a:srgbClr val="000000"/>
                </a:solidFill>
                <a:latin typeface="Arial"/>
                <a:cs typeface="Arial"/>
              </a:rPr>
              <a:t>b</a:t>
            </a:r>
            <a:r>
              <a:rPr lang="en-US" sz="1200" b="1" dirty="0" smtClean="0">
                <a:solidFill>
                  <a:srgbClr val="000000"/>
                </a:solidFill>
                <a:latin typeface="Arial"/>
                <a:cs typeface="Arial"/>
              </a:rPr>
              <a:t>ryozoans</a:t>
            </a:r>
          </a:p>
          <a:p>
            <a:r>
              <a:rPr lang="en-US" sz="1200" b="1" dirty="0">
                <a:solidFill>
                  <a:srgbClr val="000000"/>
                </a:solidFill>
                <a:latin typeface="Arial"/>
                <a:cs typeface="Arial"/>
              </a:rPr>
              <a:t>e</a:t>
            </a:r>
            <a:r>
              <a:rPr lang="en-US" sz="1200" b="1" dirty="0" smtClean="0">
                <a:solidFill>
                  <a:srgbClr val="000000"/>
                </a:solidFill>
                <a:latin typeface="Arial"/>
                <a:cs typeface="Arial"/>
              </a:rPr>
              <a:t>chinoids</a:t>
            </a:r>
          </a:p>
          <a:p>
            <a:r>
              <a:rPr lang="en-US" sz="1200" b="1" dirty="0" err="1">
                <a:solidFill>
                  <a:srgbClr val="000000"/>
                </a:solidFill>
                <a:latin typeface="Arial"/>
                <a:cs typeface="Arial"/>
              </a:rPr>
              <a:t>c</a:t>
            </a:r>
            <a:r>
              <a:rPr lang="en-US" sz="1200" b="1" dirty="0" err="1" smtClean="0">
                <a:solidFill>
                  <a:srgbClr val="000000"/>
                </a:solidFill>
                <a:latin typeface="Arial"/>
                <a:cs typeface="Arial"/>
              </a:rPr>
              <a:t>alcisponges</a:t>
            </a:r>
            <a:endParaRPr lang="en-US" sz="1200" b="1" dirty="0" smtClean="0">
              <a:solidFill>
                <a:srgbClr val="000000"/>
              </a:solidFill>
              <a:latin typeface="Arial"/>
              <a:cs typeface="Arial"/>
            </a:endParaRPr>
          </a:p>
          <a:p>
            <a:r>
              <a:rPr lang="en-US" sz="1200" b="1" dirty="0" smtClean="0">
                <a:solidFill>
                  <a:srgbClr val="000000"/>
                </a:solidFill>
                <a:latin typeface="Arial"/>
                <a:cs typeface="Arial"/>
              </a:rPr>
              <a:t>algae</a:t>
            </a:r>
            <a:endParaRPr lang="en-US" sz="1200" b="1" dirty="0">
              <a:solidFill>
                <a:srgbClr val="000000"/>
              </a:solidFill>
              <a:latin typeface="Arial"/>
              <a:cs typeface="Arial"/>
            </a:endParaRPr>
          </a:p>
        </p:txBody>
      </p:sp>
      <p:cxnSp>
        <p:nvCxnSpPr>
          <p:cNvPr id="53" name="Straight Arrow Connector 52"/>
          <p:cNvCxnSpPr/>
          <p:nvPr/>
        </p:nvCxnSpPr>
        <p:spPr>
          <a:xfrm flipH="1">
            <a:off x="1308100" y="1859350"/>
            <a:ext cx="1485900" cy="20250"/>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54" name="Rectangle 53"/>
          <p:cNvSpPr/>
          <p:nvPr/>
        </p:nvSpPr>
        <p:spPr>
          <a:xfrm>
            <a:off x="1504950" y="1790700"/>
            <a:ext cx="1155700" cy="1778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8" name="TextBox 47"/>
          <p:cNvSpPr txBox="1"/>
          <p:nvPr/>
        </p:nvSpPr>
        <p:spPr>
          <a:xfrm>
            <a:off x="1416050" y="1714500"/>
            <a:ext cx="1428750" cy="276999"/>
          </a:xfrm>
          <a:prstGeom prst="rect">
            <a:avLst/>
          </a:prstGeom>
          <a:noFill/>
        </p:spPr>
        <p:txBody>
          <a:bodyPr wrap="square" rtlCol="0">
            <a:spAutoFit/>
          </a:bodyPr>
          <a:lstStyle/>
          <a:p>
            <a:r>
              <a:rPr lang="en-US" sz="1200" b="1" i="1" dirty="0" err="1" smtClean="0">
                <a:solidFill>
                  <a:srgbClr val="000000"/>
                </a:solidFill>
                <a:latin typeface="Arial"/>
                <a:cs typeface="Arial"/>
              </a:rPr>
              <a:t>Amphissites</a:t>
            </a:r>
            <a:r>
              <a:rPr lang="en-US" sz="1200" b="1" i="1" dirty="0" smtClean="0">
                <a:solidFill>
                  <a:srgbClr val="000000"/>
                </a:solidFill>
                <a:latin typeface="Arial"/>
                <a:cs typeface="Arial"/>
              </a:rPr>
              <a:t> </a:t>
            </a:r>
            <a:r>
              <a:rPr lang="en-US" sz="1200" b="1" dirty="0" smtClean="0">
                <a:solidFill>
                  <a:srgbClr val="000000"/>
                </a:solidFill>
                <a:latin typeface="Arial"/>
                <a:cs typeface="Arial"/>
              </a:rPr>
              <a:t>(o)</a:t>
            </a:r>
            <a:endParaRPr lang="en-US" sz="1200" b="1" i="1" dirty="0">
              <a:solidFill>
                <a:srgbClr val="000000"/>
              </a:solidFill>
              <a:latin typeface="Arial"/>
              <a:cs typeface="Arial"/>
            </a:endParaRPr>
          </a:p>
        </p:txBody>
      </p:sp>
      <p:cxnSp>
        <p:nvCxnSpPr>
          <p:cNvPr id="56" name="Straight Arrow Connector 55"/>
          <p:cNvCxnSpPr/>
          <p:nvPr/>
        </p:nvCxnSpPr>
        <p:spPr>
          <a:xfrm flipH="1" flipV="1">
            <a:off x="1479550" y="2063750"/>
            <a:ext cx="1606550" cy="12700"/>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58" name="Rectangle 57"/>
          <p:cNvSpPr/>
          <p:nvPr/>
        </p:nvSpPr>
        <p:spPr>
          <a:xfrm>
            <a:off x="2038350" y="1987550"/>
            <a:ext cx="749300" cy="1524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7" name="TextBox 56"/>
          <p:cNvSpPr txBox="1"/>
          <p:nvPr/>
        </p:nvSpPr>
        <p:spPr>
          <a:xfrm>
            <a:off x="1962150" y="1911350"/>
            <a:ext cx="1035050" cy="276999"/>
          </a:xfrm>
          <a:prstGeom prst="rect">
            <a:avLst/>
          </a:prstGeom>
          <a:noFill/>
        </p:spPr>
        <p:txBody>
          <a:bodyPr wrap="square" rtlCol="0">
            <a:spAutoFit/>
          </a:bodyPr>
          <a:lstStyle/>
          <a:p>
            <a:r>
              <a:rPr lang="en-US" sz="1200" b="1" dirty="0" err="1" smtClean="0">
                <a:solidFill>
                  <a:srgbClr val="000000"/>
                </a:solidFill>
                <a:latin typeface="Arial"/>
                <a:cs typeface="Arial"/>
              </a:rPr>
              <a:t>fusulinids</a:t>
            </a:r>
            <a:endParaRPr lang="en-US" sz="1200" b="1" dirty="0">
              <a:solidFill>
                <a:srgbClr val="000000"/>
              </a:solidFill>
              <a:latin typeface="Arial"/>
              <a:cs typeface="Arial"/>
            </a:endParaRPr>
          </a:p>
        </p:txBody>
      </p:sp>
      <p:cxnSp>
        <p:nvCxnSpPr>
          <p:cNvPr id="60" name="Straight Arrow Connector 59"/>
          <p:cNvCxnSpPr/>
          <p:nvPr/>
        </p:nvCxnSpPr>
        <p:spPr>
          <a:xfrm flipH="1" flipV="1">
            <a:off x="1612900" y="2482850"/>
            <a:ext cx="2063750" cy="6350"/>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62" name="Rectangle 61"/>
          <p:cNvSpPr/>
          <p:nvPr/>
        </p:nvSpPr>
        <p:spPr>
          <a:xfrm>
            <a:off x="2025650" y="2393950"/>
            <a:ext cx="939800" cy="1778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1" name="TextBox 60"/>
          <p:cNvSpPr txBox="1"/>
          <p:nvPr/>
        </p:nvSpPr>
        <p:spPr>
          <a:xfrm>
            <a:off x="1949450" y="2330450"/>
            <a:ext cx="1117600" cy="276999"/>
          </a:xfrm>
          <a:prstGeom prst="rect">
            <a:avLst/>
          </a:prstGeom>
          <a:noFill/>
        </p:spPr>
        <p:txBody>
          <a:bodyPr wrap="square" rtlCol="0">
            <a:spAutoFit/>
          </a:bodyPr>
          <a:lstStyle/>
          <a:p>
            <a:r>
              <a:rPr lang="en-US" sz="1200" b="1" dirty="0" smtClean="0">
                <a:solidFill>
                  <a:srgbClr val="000000"/>
                </a:solidFill>
                <a:latin typeface="Arial"/>
                <a:cs typeface="Arial"/>
              </a:rPr>
              <a:t>brachiopods</a:t>
            </a:r>
            <a:endParaRPr lang="en-US" sz="1200" b="1" dirty="0">
              <a:solidFill>
                <a:srgbClr val="000000"/>
              </a:solidFill>
              <a:latin typeface="Arial"/>
              <a:cs typeface="Arial"/>
            </a:endParaRPr>
          </a:p>
        </p:txBody>
      </p:sp>
      <p:cxnSp>
        <p:nvCxnSpPr>
          <p:cNvPr id="64" name="Straight Arrow Connector 63"/>
          <p:cNvCxnSpPr/>
          <p:nvPr/>
        </p:nvCxnSpPr>
        <p:spPr>
          <a:xfrm flipH="1">
            <a:off x="1600200" y="2717800"/>
            <a:ext cx="2425700" cy="25400"/>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66" name="Rectangle 65"/>
          <p:cNvSpPr/>
          <p:nvPr/>
        </p:nvSpPr>
        <p:spPr>
          <a:xfrm>
            <a:off x="2139950" y="2641600"/>
            <a:ext cx="622300" cy="1587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5" name="TextBox 64"/>
          <p:cNvSpPr txBox="1"/>
          <p:nvPr/>
        </p:nvSpPr>
        <p:spPr>
          <a:xfrm>
            <a:off x="2070100" y="2576831"/>
            <a:ext cx="882650" cy="276999"/>
          </a:xfrm>
          <a:prstGeom prst="rect">
            <a:avLst/>
          </a:prstGeom>
          <a:noFill/>
        </p:spPr>
        <p:txBody>
          <a:bodyPr wrap="square" rtlCol="0">
            <a:spAutoFit/>
          </a:bodyPr>
          <a:lstStyle/>
          <a:p>
            <a:r>
              <a:rPr lang="en-US" sz="1200" b="1" dirty="0" smtClean="0">
                <a:solidFill>
                  <a:srgbClr val="000000"/>
                </a:solidFill>
                <a:latin typeface="Arial"/>
                <a:cs typeface="Arial"/>
              </a:rPr>
              <a:t>crinoids</a:t>
            </a:r>
            <a:endParaRPr lang="en-US" sz="1200" b="1" dirty="0">
              <a:solidFill>
                <a:srgbClr val="000000"/>
              </a:solidFill>
              <a:latin typeface="Arial"/>
              <a:cs typeface="Arial"/>
            </a:endParaRPr>
          </a:p>
        </p:txBody>
      </p:sp>
      <p:cxnSp>
        <p:nvCxnSpPr>
          <p:cNvPr id="68" name="Straight Arrow Connector 67"/>
          <p:cNvCxnSpPr>
            <a:stCxn id="15" idx="1"/>
          </p:cNvCxnSpPr>
          <p:nvPr/>
        </p:nvCxnSpPr>
        <p:spPr>
          <a:xfrm flipH="1">
            <a:off x="1574800" y="2978150"/>
            <a:ext cx="2819399" cy="38100"/>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70" name="Straight Connector 69"/>
          <p:cNvCxnSpPr/>
          <p:nvPr/>
        </p:nvCxnSpPr>
        <p:spPr>
          <a:xfrm flipH="1">
            <a:off x="3060700" y="2851150"/>
            <a:ext cx="1130300" cy="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72" name="Rectangle 71"/>
          <p:cNvSpPr/>
          <p:nvPr/>
        </p:nvSpPr>
        <p:spPr>
          <a:xfrm>
            <a:off x="3225800" y="2774950"/>
            <a:ext cx="806450" cy="1524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1" name="TextBox 70"/>
          <p:cNvSpPr txBox="1"/>
          <p:nvPr/>
        </p:nvSpPr>
        <p:spPr>
          <a:xfrm>
            <a:off x="3105150" y="2698750"/>
            <a:ext cx="1035050" cy="276999"/>
          </a:xfrm>
          <a:prstGeom prst="rect">
            <a:avLst/>
          </a:prstGeom>
          <a:noFill/>
        </p:spPr>
        <p:txBody>
          <a:bodyPr wrap="square" rtlCol="0">
            <a:spAutoFit/>
          </a:bodyPr>
          <a:lstStyle/>
          <a:p>
            <a:pPr algn="ctr"/>
            <a:r>
              <a:rPr lang="en-US" sz="1200" b="1" i="1" dirty="0" err="1" smtClean="0">
                <a:solidFill>
                  <a:srgbClr val="000000"/>
                </a:solidFill>
                <a:latin typeface="Arial"/>
                <a:cs typeface="Arial"/>
              </a:rPr>
              <a:t>Trepospira</a:t>
            </a:r>
            <a:endParaRPr lang="en-US" sz="1200" b="1" i="1" dirty="0">
              <a:solidFill>
                <a:srgbClr val="000000"/>
              </a:solidFill>
              <a:latin typeface="Arial"/>
              <a:cs typeface="Arial"/>
            </a:endParaRPr>
          </a:p>
        </p:txBody>
      </p:sp>
      <p:sp>
        <p:nvSpPr>
          <p:cNvPr id="74" name="Rectangle 73"/>
          <p:cNvSpPr/>
          <p:nvPr/>
        </p:nvSpPr>
        <p:spPr>
          <a:xfrm>
            <a:off x="2114550" y="2914650"/>
            <a:ext cx="685800" cy="1460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3" name="TextBox 72"/>
          <p:cNvSpPr txBox="1"/>
          <p:nvPr/>
        </p:nvSpPr>
        <p:spPr>
          <a:xfrm>
            <a:off x="2051050" y="2838450"/>
            <a:ext cx="946150" cy="276999"/>
          </a:xfrm>
          <a:prstGeom prst="rect">
            <a:avLst/>
          </a:prstGeom>
          <a:noFill/>
        </p:spPr>
        <p:txBody>
          <a:bodyPr wrap="square" rtlCol="0">
            <a:spAutoFit/>
          </a:bodyPr>
          <a:lstStyle/>
          <a:p>
            <a:r>
              <a:rPr lang="en-US" sz="1200" b="1" dirty="0" smtClean="0">
                <a:solidFill>
                  <a:srgbClr val="000000"/>
                </a:solidFill>
                <a:latin typeface="Arial"/>
                <a:cs typeface="Arial"/>
              </a:rPr>
              <a:t>trilobites</a:t>
            </a:r>
            <a:endParaRPr lang="en-US" sz="1200" b="1" dirty="0">
              <a:solidFill>
                <a:srgbClr val="000000"/>
              </a:solidFill>
              <a:latin typeface="Arial"/>
              <a:cs typeface="Arial"/>
            </a:endParaRPr>
          </a:p>
        </p:txBody>
      </p:sp>
      <p:cxnSp>
        <p:nvCxnSpPr>
          <p:cNvPr id="76" name="Straight Arrow Connector 75"/>
          <p:cNvCxnSpPr/>
          <p:nvPr/>
        </p:nvCxnSpPr>
        <p:spPr>
          <a:xfrm flipH="1" flipV="1">
            <a:off x="2000250" y="3479800"/>
            <a:ext cx="1930400" cy="12700"/>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78" name="Rectangle 77"/>
          <p:cNvSpPr/>
          <p:nvPr/>
        </p:nvSpPr>
        <p:spPr>
          <a:xfrm>
            <a:off x="2209800" y="3289300"/>
            <a:ext cx="819150" cy="3683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7" name="TextBox 76"/>
          <p:cNvSpPr txBox="1"/>
          <p:nvPr/>
        </p:nvSpPr>
        <p:spPr>
          <a:xfrm>
            <a:off x="2006600" y="3225800"/>
            <a:ext cx="1225550" cy="461665"/>
          </a:xfrm>
          <a:prstGeom prst="rect">
            <a:avLst/>
          </a:prstGeom>
          <a:noFill/>
        </p:spPr>
        <p:txBody>
          <a:bodyPr wrap="square" rtlCol="0">
            <a:spAutoFit/>
          </a:bodyPr>
          <a:lstStyle/>
          <a:p>
            <a:pPr algn="ctr"/>
            <a:r>
              <a:rPr lang="en-US" sz="1200" b="1" dirty="0">
                <a:latin typeface="Arial"/>
                <a:cs typeface="Arial"/>
              </a:rPr>
              <a:t>c</a:t>
            </a:r>
            <a:r>
              <a:rPr lang="en-US" sz="1200" b="1" dirty="0" smtClean="0">
                <a:latin typeface="Arial"/>
                <a:cs typeface="Arial"/>
              </a:rPr>
              <a:t>alcareous</a:t>
            </a:r>
          </a:p>
          <a:p>
            <a:pPr algn="ctr"/>
            <a:r>
              <a:rPr lang="en-US" sz="1200" b="1" dirty="0" err="1" smtClean="0">
                <a:latin typeface="Arial"/>
                <a:cs typeface="Arial"/>
              </a:rPr>
              <a:t>forams</a:t>
            </a:r>
            <a:endParaRPr lang="en-US" sz="1200" b="1" dirty="0">
              <a:latin typeface="Arial"/>
              <a:cs typeface="Arial"/>
            </a:endParaRPr>
          </a:p>
        </p:txBody>
      </p:sp>
      <p:cxnSp>
        <p:nvCxnSpPr>
          <p:cNvPr id="80" name="Straight Connector 79"/>
          <p:cNvCxnSpPr/>
          <p:nvPr/>
        </p:nvCxnSpPr>
        <p:spPr>
          <a:xfrm>
            <a:off x="4394200" y="2482850"/>
            <a:ext cx="4051300" cy="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2" name="Rectangle 81"/>
          <p:cNvSpPr/>
          <p:nvPr/>
        </p:nvSpPr>
        <p:spPr>
          <a:xfrm>
            <a:off x="5588000" y="2368550"/>
            <a:ext cx="1289050" cy="1968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1" name="TextBox 80"/>
          <p:cNvSpPr txBox="1"/>
          <p:nvPr/>
        </p:nvSpPr>
        <p:spPr>
          <a:xfrm>
            <a:off x="5511800" y="2311400"/>
            <a:ext cx="1860550" cy="276999"/>
          </a:xfrm>
          <a:prstGeom prst="rect">
            <a:avLst/>
          </a:prstGeom>
          <a:noFill/>
        </p:spPr>
        <p:txBody>
          <a:bodyPr wrap="square" rtlCol="0">
            <a:spAutoFit/>
          </a:bodyPr>
          <a:lstStyle/>
          <a:p>
            <a:r>
              <a:rPr lang="en-US" sz="1200" b="1" i="1" dirty="0" err="1" smtClean="0">
                <a:solidFill>
                  <a:srgbClr val="000000"/>
                </a:solidFill>
                <a:latin typeface="Arial"/>
                <a:cs typeface="Arial"/>
              </a:rPr>
              <a:t>Styptobasis</a:t>
            </a:r>
            <a:r>
              <a:rPr lang="en-US" sz="1200" b="1" i="1" dirty="0" smtClean="0">
                <a:solidFill>
                  <a:srgbClr val="000000"/>
                </a:solidFill>
                <a:latin typeface="Arial"/>
                <a:cs typeface="Arial"/>
              </a:rPr>
              <a:t> </a:t>
            </a:r>
            <a:r>
              <a:rPr lang="en-US" sz="1200" b="1" dirty="0" smtClean="0">
                <a:solidFill>
                  <a:srgbClr val="000000"/>
                </a:solidFill>
                <a:latin typeface="Arial"/>
                <a:cs typeface="Arial"/>
              </a:rPr>
              <a:t>(fish)</a:t>
            </a:r>
            <a:endParaRPr lang="en-US" sz="1200" b="1" i="1" dirty="0">
              <a:solidFill>
                <a:srgbClr val="000000"/>
              </a:solidFill>
              <a:latin typeface="Arial"/>
              <a:cs typeface="Arial"/>
            </a:endParaRPr>
          </a:p>
        </p:txBody>
      </p:sp>
      <p:sp>
        <p:nvSpPr>
          <p:cNvPr id="83" name="Rectangle 82"/>
          <p:cNvSpPr/>
          <p:nvPr/>
        </p:nvSpPr>
        <p:spPr>
          <a:xfrm>
            <a:off x="4794250" y="2419350"/>
            <a:ext cx="165100" cy="1079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4" name="Rectangle 83"/>
          <p:cNvSpPr/>
          <p:nvPr/>
        </p:nvSpPr>
        <p:spPr>
          <a:xfrm>
            <a:off x="4483100" y="2444750"/>
            <a:ext cx="165100" cy="508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86" name="Straight Connector 85"/>
          <p:cNvCxnSpPr/>
          <p:nvPr/>
        </p:nvCxnSpPr>
        <p:spPr>
          <a:xfrm flipV="1">
            <a:off x="4203700" y="2686050"/>
            <a:ext cx="4235450" cy="254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88" name="Rectangle 87"/>
          <p:cNvSpPr/>
          <p:nvPr/>
        </p:nvSpPr>
        <p:spPr>
          <a:xfrm>
            <a:off x="5073650" y="2622550"/>
            <a:ext cx="895350" cy="1651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7" name="TextBox 86"/>
          <p:cNvSpPr txBox="1"/>
          <p:nvPr/>
        </p:nvSpPr>
        <p:spPr>
          <a:xfrm>
            <a:off x="5003800" y="2552701"/>
            <a:ext cx="1066800" cy="276999"/>
          </a:xfrm>
          <a:prstGeom prst="rect">
            <a:avLst/>
          </a:prstGeom>
          <a:noFill/>
        </p:spPr>
        <p:txBody>
          <a:bodyPr wrap="square" rtlCol="0">
            <a:spAutoFit/>
          </a:bodyPr>
          <a:lstStyle/>
          <a:p>
            <a:r>
              <a:rPr lang="en-US" sz="1200" b="1" dirty="0" smtClean="0">
                <a:solidFill>
                  <a:srgbClr val="000000"/>
                </a:solidFill>
                <a:latin typeface="Arial"/>
                <a:cs typeface="Arial"/>
              </a:rPr>
              <a:t>radiolarians</a:t>
            </a:r>
            <a:endParaRPr lang="en-US" sz="1200" b="1" dirty="0">
              <a:solidFill>
                <a:srgbClr val="000000"/>
              </a:solidFill>
              <a:latin typeface="Arial"/>
              <a:cs typeface="Arial"/>
            </a:endParaRPr>
          </a:p>
        </p:txBody>
      </p:sp>
      <p:sp>
        <p:nvSpPr>
          <p:cNvPr id="89" name="Rectangle 88"/>
          <p:cNvSpPr/>
          <p:nvPr/>
        </p:nvSpPr>
        <p:spPr>
          <a:xfrm>
            <a:off x="4343400" y="2641600"/>
            <a:ext cx="165100" cy="1079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0" name="Rectangle 89"/>
          <p:cNvSpPr/>
          <p:nvPr/>
        </p:nvSpPr>
        <p:spPr>
          <a:xfrm>
            <a:off x="4699000" y="2628900"/>
            <a:ext cx="165100" cy="1079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cxnSp>
        <p:nvCxnSpPr>
          <p:cNvPr id="92" name="Straight Connector 91"/>
          <p:cNvCxnSpPr/>
          <p:nvPr/>
        </p:nvCxnSpPr>
        <p:spPr>
          <a:xfrm flipV="1">
            <a:off x="4318000" y="2832100"/>
            <a:ext cx="4127500" cy="2540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94" name="Rectangle 93"/>
          <p:cNvSpPr/>
          <p:nvPr/>
        </p:nvSpPr>
        <p:spPr>
          <a:xfrm>
            <a:off x="4908550" y="2762250"/>
            <a:ext cx="1314450" cy="1714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3" name="TextBox 92"/>
          <p:cNvSpPr txBox="1"/>
          <p:nvPr/>
        </p:nvSpPr>
        <p:spPr>
          <a:xfrm>
            <a:off x="4845050" y="2698750"/>
            <a:ext cx="1612900" cy="276999"/>
          </a:xfrm>
          <a:prstGeom prst="rect">
            <a:avLst/>
          </a:prstGeom>
          <a:noFill/>
        </p:spPr>
        <p:txBody>
          <a:bodyPr wrap="square" rtlCol="0">
            <a:spAutoFit/>
          </a:bodyPr>
          <a:lstStyle/>
          <a:p>
            <a:r>
              <a:rPr lang="en-US" sz="1200" b="1" i="1" dirty="0" err="1" smtClean="0">
                <a:solidFill>
                  <a:srgbClr val="000000"/>
                </a:solidFill>
                <a:latin typeface="Arial"/>
                <a:cs typeface="Arial"/>
              </a:rPr>
              <a:t>Idioprioniodus</a:t>
            </a:r>
            <a:r>
              <a:rPr lang="en-US" sz="1200" b="1" i="1" dirty="0" smtClean="0">
                <a:solidFill>
                  <a:srgbClr val="000000"/>
                </a:solidFill>
                <a:latin typeface="Arial"/>
                <a:cs typeface="Arial"/>
              </a:rPr>
              <a:t> </a:t>
            </a:r>
            <a:r>
              <a:rPr lang="en-US" sz="1200" b="1" dirty="0" smtClean="0">
                <a:solidFill>
                  <a:srgbClr val="000000"/>
                </a:solidFill>
                <a:latin typeface="Arial"/>
                <a:cs typeface="Arial"/>
              </a:rPr>
              <a:t>(c)</a:t>
            </a:r>
            <a:endParaRPr lang="en-US" sz="1200" b="1" i="1" dirty="0">
              <a:solidFill>
                <a:srgbClr val="000000"/>
              </a:solidFill>
              <a:latin typeface="Arial"/>
              <a:cs typeface="Arial"/>
            </a:endParaRPr>
          </a:p>
        </p:txBody>
      </p:sp>
      <p:cxnSp>
        <p:nvCxnSpPr>
          <p:cNvPr id="96" name="Straight Connector 95"/>
          <p:cNvCxnSpPr/>
          <p:nvPr/>
        </p:nvCxnSpPr>
        <p:spPr>
          <a:xfrm>
            <a:off x="4832350" y="3111500"/>
            <a:ext cx="3606800" cy="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98" name="Rectangle 97"/>
          <p:cNvSpPr/>
          <p:nvPr/>
        </p:nvSpPr>
        <p:spPr>
          <a:xfrm>
            <a:off x="5168900" y="3041650"/>
            <a:ext cx="1047750" cy="1841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7" name="TextBox 96"/>
          <p:cNvSpPr txBox="1"/>
          <p:nvPr/>
        </p:nvSpPr>
        <p:spPr>
          <a:xfrm>
            <a:off x="5086350" y="2959101"/>
            <a:ext cx="1212850" cy="461665"/>
          </a:xfrm>
          <a:prstGeom prst="rect">
            <a:avLst/>
          </a:prstGeom>
          <a:noFill/>
        </p:spPr>
        <p:txBody>
          <a:bodyPr wrap="square" rtlCol="0">
            <a:spAutoFit/>
          </a:bodyPr>
          <a:lstStyle/>
          <a:p>
            <a:r>
              <a:rPr lang="en-US" sz="1200" b="1" i="1" dirty="0" err="1" smtClean="0">
                <a:solidFill>
                  <a:srgbClr val="000000"/>
                </a:solidFill>
                <a:latin typeface="Arial"/>
                <a:cs typeface="Arial"/>
              </a:rPr>
              <a:t>Gondolella</a:t>
            </a:r>
            <a:r>
              <a:rPr lang="en-US" sz="1200" b="1" i="1" dirty="0" smtClean="0">
                <a:solidFill>
                  <a:srgbClr val="000000"/>
                </a:solidFill>
                <a:latin typeface="Arial"/>
                <a:cs typeface="Arial"/>
              </a:rPr>
              <a:t> </a:t>
            </a:r>
            <a:r>
              <a:rPr lang="en-US" sz="1200" b="1" dirty="0" smtClean="0">
                <a:solidFill>
                  <a:srgbClr val="000000"/>
                </a:solidFill>
                <a:latin typeface="Arial"/>
                <a:cs typeface="Arial"/>
              </a:rPr>
              <a:t>(c) </a:t>
            </a:r>
          </a:p>
          <a:p>
            <a:endParaRPr lang="en-US" sz="1200" b="1" i="1" dirty="0">
              <a:solidFill>
                <a:srgbClr val="000000"/>
              </a:solidFill>
              <a:latin typeface="Arial"/>
              <a:cs typeface="Arial"/>
            </a:endParaRPr>
          </a:p>
        </p:txBody>
      </p:sp>
      <p:cxnSp>
        <p:nvCxnSpPr>
          <p:cNvPr id="100" name="Straight Arrow Connector 99"/>
          <p:cNvCxnSpPr/>
          <p:nvPr/>
        </p:nvCxnSpPr>
        <p:spPr>
          <a:xfrm flipH="1">
            <a:off x="3175000" y="3987800"/>
            <a:ext cx="2673350" cy="12700"/>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102" name="Rectangle 101"/>
          <p:cNvSpPr/>
          <p:nvPr/>
        </p:nvSpPr>
        <p:spPr>
          <a:xfrm>
            <a:off x="4635500" y="3892550"/>
            <a:ext cx="800100" cy="1778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1" name="TextBox 100"/>
          <p:cNvSpPr txBox="1"/>
          <p:nvPr/>
        </p:nvSpPr>
        <p:spPr>
          <a:xfrm>
            <a:off x="4464050" y="3829050"/>
            <a:ext cx="1149350" cy="276999"/>
          </a:xfrm>
          <a:prstGeom prst="rect">
            <a:avLst/>
          </a:prstGeom>
          <a:noFill/>
        </p:spPr>
        <p:txBody>
          <a:bodyPr wrap="square" rtlCol="0">
            <a:spAutoFit/>
          </a:bodyPr>
          <a:lstStyle/>
          <a:p>
            <a:pPr algn="ctr"/>
            <a:r>
              <a:rPr lang="en-US" sz="1200" b="1" i="1" dirty="0" err="1" smtClean="0">
                <a:solidFill>
                  <a:srgbClr val="000000"/>
                </a:solidFill>
                <a:latin typeface="Arial"/>
                <a:cs typeface="Arial"/>
              </a:rPr>
              <a:t>Crurithyris</a:t>
            </a:r>
            <a:endParaRPr lang="en-US" sz="1200" b="1" i="1" dirty="0">
              <a:solidFill>
                <a:srgbClr val="000000"/>
              </a:solidFill>
              <a:latin typeface="Arial"/>
              <a:cs typeface="Arial"/>
            </a:endParaRPr>
          </a:p>
        </p:txBody>
      </p:sp>
      <p:cxnSp>
        <p:nvCxnSpPr>
          <p:cNvPr id="104" name="Straight Arrow Connector 103"/>
          <p:cNvCxnSpPr/>
          <p:nvPr/>
        </p:nvCxnSpPr>
        <p:spPr>
          <a:xfrm flipH="1">
            <a:off x="3879850" y="4171950"/>
            <a:ext cx="2254250" cy="25400"/>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106" name="Rectangle 105"/>
          <p:cNvSpPr/>
          <p:nvPr/>
        </p:nvSpPr>
        <p:spPr>
          <a:xfrm>
            <a:off x="4514850" y="4095750"/>
            <a:ext cx="1035050" cy="1587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5" name="TextBox 104"/>
          <p:cNvSpPr txBox="1"/>
          <p:nvPr/>
        </p:nvSpPr>
        <p:spPr>
          <a:xfrm>
            <a:off x="4400550" y="4025900"/>
            <a:ext cx="1276350" cy="276999"/>
          </a:xfrm>
          <a:prstGeom prst="rect">
            <a:avLst/>
          </a:prstGeom>
          <a:noFill/>
        </p:spPr>
        <p:txBody>
          <a:bodyPr wrap="square" rtlCol="0">
            <a:spAutoFit/>
          </a:bodyPr>
          <a:lstStyle/>
          <a:p>
            <a:pPr algn="ctr"/>
            <a:r>
              <a:rPr lang="en-US" sz="1200" b="1" dirty="0" err="1" smtClean="0">
                <a:solidFill>
                  <a:srgbClr val="000000"/>
                </a:solidFill>
                <a:latin typeface="Arial"/>
                <a:cs typeface="Arial"/>
              </a:rPr>
              <a:t>hyalosponges</a:t>
            </a:r>
            <a:endParaRPr lang="en-US" sz="1200" b="1" dirty="0">
              <a:solidFill>
                <a:srgbClr val="000000"/>
              </a:solidFill>
              <a:latin typeface="Arial"/>
              <a:cs typeface="Arial"/>
            </a:endParaRPr>
          </a:p>
        </p:txBody>
      </p:sp>
      <p:cxnSp>
        <p:nvCxnSpPr>
          <p:cNvPr id="109" name="Straight Arrow Connector 108"/>
          <p:cNvCxnSpPr/>
          <p:nvPr/>
        </p:nvCxnSpPr>
        <p:spPr>
          <a:xfrm flipH="1">
            <a:off x="3759200" y="4679950"/>
            <a:ext cx="3105150" cy="0"/>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110" name="Rectangle 109"/>
          <p:cNvSpPr/>
          <p:nvPr/>
        </p:nvSpPr>
        <p:spPr>
          <a:xfrm>
            <a:off x="4578350" y="4502150"/>
            <a:ext cx="1816100" cy="3365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7" name="TextBox 106"/>
          <p:cNvSpPr txBox="1"/>
          <p:nvPr/>
        </p:nvSpPr>
        <p:spPr>
          <a:xfrm>
            <a:off x="4457700" y="4419600"/>
            <a:ext cx="2063750" cy="461665"/>
          </a:xfrm>
          <a:prstGeom prst="rect">
            <a:avLst/>
          </a:prstGeom>
          <a:noFill/>
        </p:spPr>
        <p:txBody>
          <a:bodyPr wrap="square" rtlCol="0">
            <a:spAutoFit/>
          </a:bodyPr>
          <a:lstStyle/>
          <a:p>
            <a:pPr algn="ctr"/>
            <a:r>
              <a:rPr lang="en-US" sz="1200" b="1" dirty="0" smtClean="0">
                <a:solidFill>
                  <a:srgbClr val="000000"/>
                </a:solidFill>
                <a:latin typeface="Arial"/>
                <a:cs typeface="Arial"/>
              </a:rPr>
              <a:t>Agglutinated </a:t>
            </a:r>
            <a:r>
              <a:rPr lang="en-US" sz="1200" b="1" dirty="0" err="1" smtClean="0">
                <a:solidFill>
                  <a:srgbClr val="000000"/>
                </a:solidFill>
                <a:latin typeface="Arial"/>
                <a:cs typeface="Arial"/>
              </a:rPr>
              <a:t>forams</a:t>
            </a:r>
            <a:endParaRPr lang="en-US" sz="1200" b="1" dirty="0" smtClean="0">
              <a:solidFill>
                <a:srgbClr val="000000"/>
              </a:solidFill>
              <a:latin typeface="Arial"/>
              <a:cs typeface="Arial"/>
            </a:endParaRPr>
          </a:p>
          <a:p>
            <a:pPr algn="ctr"/>
            <a:r>
              <a:rPr lang="en-US" sz="1200" b="1" dirty="0" smtClean="0">
                <a:solidFill>
                  <a:srgbClr val="000000"/>
                </a:solidFill>
                <a:latin typeface="Arial"/>
                <a:cs typeface="Arial"/>
              </a:rPr>
              <a:t>(</a:t>
            </a:r>
            <a:r>
              <a:rPr lang="en-US" sz="1200" b="1" i="1" dirty="0" err="1" smtClean="0">
                <a:solidFill>
                  <a:srgbClr val="000000"/>
                </a:solidFill>
                <a:latin typeface="Arial"/>
                <a:cs typeface="Arial"/>
              </a:rPr>
              <a:t>Ammodiscus</a:t>
            </a:r>
            <a:r>
              <a:rPr lang="en-US" sz="1200" b="1" i="1" dirty="0" smtClean="0">
                <a:solidFill>
                  <a:srgbClr val="000000"/>
                </a:solidFill>
                <a:latin typeface="Arial"/>
                <a:cs typeface="Arial"/>
              </a:rPr>
              <a:t>, </a:t>
            </a:r>
            <a:r>
              <a:rPr lang="en-US" sz="1200" b="1" i="1" dirty="0" err="1" smtClean="0">
                <a:solidFill>
                  <a:srgbClr val="000000"/>
                </a:solidFill>
                <a:latin typeface="Arial"/>
                <a:cs typeface="Arial"/>
              </a:rPr>
              <a:t>Reophax</a:t>
            </a:r>
            <a:r>
              <a:rPr lang="en-US" sz="1200" b="1" i="1" dirty="0" smtClean="0">
                <a:solidFill>
                  <a:srgbClr val="000000"/>
                </a:solidFill>
                <a:latin typeface="Arial"/>
                <a:cs typeface="Arial"/>
              </a:rPr>
              <a:t>)</a:t>
            </a:r>
            <a:endParaRPr lang="en-US" sz="1200" b="1" dirty="0">
              <a:solidFill>
                <a:srgbClr val="000000"/>
              </a:solidFill>
              <a:latin typeface="Arial"/>
              <a:cs typeface="Arial"/>
            </a:endParaRPr>
          </a:p>
        </p:txBody>
      </p:sp>
      <p:sp>
        <p:nvSpPr>
          <p:cNvPr id="111" name="TextBox 110"/>
          <p:cNvSpPr txBox="1"/>
          <p:nvPr/>
        </p:nvSpPr>
        <p:spPr>
          <a:xfrm>
            <a:off x="3073400" y="4876800"/>
            <a:ext cx="1238250" cy="461665"/>
          </a:xfrm>
          <a:prstGeom prst="rect">
            <a:avLst/>
          </a:prstGeom>
          <a:noFill/>
        </p:spPr>
        <p:txBody>
          <a:bodyPr wrap="square" rtlCol="0">
            <a:spAutoFit/>
          </a:bodyPr>
          <a:lstStyle/>
          <a:p>
            <a:pPr algn="ctr"/>
            <a:r>
              <a:rPr lang="en-US" sz="1200" b="1" dirty="0">
                <a:solidFill>
                  <a:srgbClr val="000000"/>
                </a:solidFill>
                <a:latin typeface="Arial"/>
                <a:cs typeface="Arial"/>
              </a:rPr>
              <a:t>s</a:t>
            </a:r>
            <a:r>
              <a:rPr lang="en-US" sz="1200" b="1" dirty="0" smtClean="0">
                <a:solidFill>
                  <a:srgbClr val="000000"/>
                </a:solidFill>
                <a:latin typeface="Arial"/>
                <a:cs typeface="Arial"/>
              </a:rPr>
              <a:t>cattered</a:t>
            </a:r>
          </a:p>
          <a:p>
            <a:pPr algn="ctr"/>
            <a:r>
              <a:rPr lang="en-US" sz="1200" b="1" dirty="0" smtClean="0">
                <a:solidFill>
                  <a:srgbClr val="000000"/>
                </a:solidFill>
                <a:latin typeface="Arial"/>
                <a:cs typeface="Arial"/>
              </a:rPr>
              <a:t>PO</a:t>
            </a:r>
            <a:r>
              <a:rPr lang="en-US" sz="1200" b="1" baseline="-25000" dirty="0" smtClean="0">
                <a:solidFill>
                  <a:srgbClr val="000000"/>
                </a:solidFill>
                <a:latin typeface="Arial"/>
                <a:cs typeface="Arial"/>
              </a:rPr>
              <a:t>4</a:t>
            </a:r>
            <a:r>
              <a:rPr lang="en-US" sz="1200" b="1" dirty="0" smtClean="0">
                <a:solidFill>
                  <a:srgbClr val="000000"/>
                </a:solidFill>
                <a:latin typeface="Arial"/>
                <a:cs typeface="Arial"/>
              </a:rPr>
              <a:t> nodules</a:t>
            </a:r>
            <a:endParaRPr lang="en-US" sz="1200" b="1" dirty="0">
              <a:solidFill>
                <a:srgbClr val="000000"/>
              </a:solidFill>
              <a:latin typeface="Arial"/>
              <a:cs typeface="Arial"/>
            </a:endParaRPr>
          </a:p>
        </p:txBody>
      </p:sp>
      <p:sp>
        <p:nvSpPr>
          <p:cNvPr id="113" name="Rectangle 112"/>
          <p:cNvSpPr/>
          <p:nvPr/>
        </p:nvSpPr>
        <p:spPr>
          <a:xfrm>
            <a:off x="5168900" y="4984750"/>
            <a:ext cx="996950" cy="1841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2" name="TextBox 111"/>
          <p:cNvSpPr txBox="1"/>
          <p:nvPr/>
        </p:nvSpPr>
        <p:spPr>
          <a:xfrm>
            <a:off x="4991100" y="4908550"/>
            <a:ext cx="1352550" cy="276999"/>
          </a:xfrm>
          <a:prstGeom prst="rect">
            <a:avLst/>
          </a:prstGeom>
          <a:noFill/>
        </p:spPr>
        <p:txBody>
          <a:bodyPr wrap="square" rtlCol="0">
            <a:spAutoFit/>
          </a:bodyPr>
          <a:lstStyle/>
          <a:p>
            <a:pPr algn="ctr"/>
            <a:r>
              <a:rPr lang="en-US" sz="1200" b="1" dirty="0">
                <a:solidFill>
                  <a:srgbClr val="000000"/>
                </a:solidFill>
                <a:latin typeface="Arial"/>
                <a:cs typeface="Arial"/>
              </a:rPr>
              <a:t>c</a:t>
            </a:r>
            <a:r>
              <a:rPr lang="en-US" sz="1200" b="1" dirty="0" smtClean="0">
                <a:solidFill>
                  <a:srgbClr val="000000"/>
                </a:solidFill>
                <a:latin typeface="Arial"/>
                <a:cs typeface="Arial"/>
              </a:rPr>
              <a:t>ommon PO</a:t>
            </a:r>
            <a:r>
              <a:rPr lang="en-US" sz="1200" b="1" baseline="-25000" dirty="0" smtClean="0">
                <a:solidFill>
                  <a:srgbClr val="000000"/>
                </a:solidFill>
                <a:latin typeface="Arial"/>
                <a:cs typeface="Arial"/>
              </a:rPr>
              <a:t>4</a:t>
            </a:r>
            <a:endParaRPr lang="en-US" sz="1200" b="1" dirty="0">
              <a:solidFill>
                <a:srgbClr val="000000"/>
              </a:solidFill>
              <a:latin typeface="Arial"/>
              <a:cs typeface="Arial"/>
            </a:endParaRPr>
          </a:p>
        </p:txBody>
      </p:sp>
      <p:cxnSp>
        <p:nvCxnSpPr>
          <p:cNvPr id="115" name="Straight Connector 114"/>
          <p:cNvCxnSpPr/>
          <p:nvPr/>
        </p:nvCxnSpPr>
        <p:spPr>
          <a:xfrm>
            <a:off x="298450" y="5410200"/>
            <a:ext cx="4025900" cy="635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117" name="Rectangle 116"/>
          <p:cNvSpPr/>
          <p:nvPr/>
        </p:nvSpPr>
        <p:spPr>
          <a:xfrm>
            <a:off x="1911350" y="5321300"/>
            <a:ext cx="1022350" cy="1968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6" name="TextBox 115"/>
          <p:cNvSpPr txBox="1"/>
          <p:nvPr/>
        </p:nvSpPr>
        <p:spPr>
          <a:xfrm>
            <a:off x="1847850" y="5257800"/>
            <a:ext cx="1225550" cy="276999"/>
          </a:xfrm>
          <a:prstGeom prst="rect">
            <a:avLst/>
          </a:prstGeom>
          <a:noFill/>
        </p:spPr>
        <p:txBody>
          <a:bodyPr wrap="square" rtlCol="0">
            <a:spAutoFit/>
          </a:bodyPr>
          <a:lstStyle/>
          <a:p>
            <a:r>
              <a:rPr lang="en-US" sz="1200" b="1" dirty="0" smtClean="0">
                <a:solidFill>
                  <a:srgbClr val="000000"/>
                </a:solidFill>
                <a:latin typeface="Arial"/>
                <a:cs typeface="Arial"/>
              </a:rPr>
              <a:t>homogenized</a:t>
            </a:r>
            <a:endParaRPr lang="en-US" sz="1200" b="1" dirty="0">
              <a:solidFill>
                <a:srgbClr val="000000"/>
              </a:solidFill>
              <a:latin typeface="Arial"/>
              <a:cs typeface="Arial"/>
            </a:endParaRPr>
          </a:p>
        </p:txBody>
      </p:sp>
      <p:sp>
        <p:nvSpPr>
          <p:cNvPr id="119" name="Rectangle 118"/>
          <p:cNvSpPr/>
          <p:nvPr/>
        </p:nvSpPr>
        <p:spPr>
          <a:xfrm>
            <a:off x="4476750" y="5219700"/>
            <a:ext cx="1035050" cy="3810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8" name="TextBox 117"/>
          <p:cNvSpPr txBox="1"/>
          <p:nvPr/>
        </p:nvSpPr>
        <p:spPr>
          <a:xfrm>
            <a:off x="4343400" y="5162550"/>
            <a:ext cx="1327150" cy="461665"/>
          </a:xfrm>
          <a:prstGeom prst="rect">
            <a:avLst/>
          </a:prstGeom>
          <a:noFill/>
        </p:spPr>
        <p:txBody>
          <a:bodyPr wrap="square" rtlCol="0">
            <a:spAutoFit/>
          </a:bodyPr>
          <a:lstStyle/>
          <a:p>
            <a:pPr algn="ctr"/>
            <a:r>
              <a:rPr lang="en-US" sz="1200" b="1" dirty="0">
                <a:solidFill>
                  <a:srgbClr val="000000"/>
                </a:solidFill>
                <a:latin typeface="Arial"/>
                <a:cs typeface="Arial"/>
              </a:rPr>
              <a:t>d</a:t>
            </a:r>
            <a:r>
              <a:rPr lang="en-US" sz="1200" b="1" dirty="0" smtClean="0">
                <a:solidFill>
                  <a:srgbClr val="000000"/>
                </a:solidFill>
                <a:latin typeface="Arial"/>
                <a:cs typeface="Arial"/>
              </a:rPr>
              <a:t>eep burrows</a:t>
            </a:r>
          </a:p>
          <a:p>
            <a:pPr algn="ctr"/>
            <a:r>
              <a:rPr lang="en-US" sz="1200" b="1" i="1" dirty="0" smtClean="0">
                <a:solidFill>
                  <a:srgbClr val="000000"/>
                </a:solidFill>
                <a:latin typeface="Arial"/>
                <a:cs typeface="Arial"/>
              </a:rPr>
              <a:t>(</a:t>
            </a:r>
            <a:r>
              <a:rPr lang="en-US" sz="1200" b="1" i="1" dirty="0" err="1" smtClean="0">
                <a:solidFill>
                  <a:srgbClr val="000000"/>
                </a:solidFill>
                <a:latin typeface="Arial"/>
                <a:cs typeface="Arial"/>
              </a:rPr>
              <a:t>Zoophycos</a:t>
            </a:r>
            <a:r>
              <a:rPr lang="en-US" sz="1200" b="1" i="1" dirty="0" smtClean="0">
                <a:solidFill>
                  <a:srgbClr val="000000"/>
                </a:solidFill>
                <a:latin typeface="Arial"/>
                <a:cs typeface="Arial"/>
              </a:rPr>
              <a:t>)</a:t>
            </a:r>
            <a:endParaRPr lang="en-US" sz="1200" b="1" i="1" dirty="0">
              <a:solidFill>
                <a:srgbClr val="000000"/>
              </a:solidFill>
              <a:latin typeface="Arial"/>
              <a:cs typeface="Arial"/>
            </a:endParaRPr>
          </a:p>
        </p:txBody>
      </p:sp>
      <p:sp>
        <p:nvSpPr>
          <p:cNvPr id="121" name="Rectangle 120"/>
          <p:cNvSpPr/>
          <p:nvPr/>
        </p:nvSpPr>
        <p:spPr>
          <a:xfrm>
            <a:off x="5734050" y="5175250"/>
            <a:ext cx="1244600" cy="5207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20" name="TextBox 119"/>
          <p:cNvSpPr txBox="1"/>
          <p:nvPr/>
        </p:nvSpPr>
        <p:spPr>
          <a:xfrm>
            <a:off x="5632450" y="5111750"/>
            <a:ext cx="1454150" cy="646331"/>
          </a:xfrm>
          <a:prstGeom prst="rect">
            <a:avLst/>
          </a:prstGeom>
          <a:noFill/>
        </p:spPr>
        <p:txBody>
          <a:bodyPr wrap="square" rtlCol="0">
            <a:spAutoFit/>
          </a:bodyPr>
          <a:lstStyle/>
          <a:p>
            <a:pPr algn="ctr"/>
            <a:r>
              <a:rPr lang="en-US" sz="1200" b="1" dirty="0">
                <a:solidFill>
                  <a:srgbClr val="000000"/>
                </a:solidFill>
                <a:latin typeface="Arial"/>
                <a:cs typeface="Arial"/>
              </a:rPr>
              <a:t>s</a:t>
            </a:r>
            <a:r>
              <a:rPr lang="en-US" sz="1200" b="1" dirty="0" smtClean="0">
                <a:solidFill>
                  <a:srgbClr val="000000"/>
                </a:solidFill>
                <a:latin typeface="Arial"/>
                <a:cs typeface="Arial"/>
              </a:rPr>
              <a:t>hallow burrows</a:t>
            </a:r>
          </a:p>
          <a:p>
            <a:pPr algn="ctr"/>
            <a:r>
              <a:rPr lang="en-US" sz="1200" b="1" i="1" dirty="0" smtClean="0">
                <a:solidFill>
                  <a:srgbClr val="000000"/>
                </a:solidFill>
                <a:latin typeface="Arial"/>
                <a:cs typeface="Arial"/>
              </a:rPr>
              <a:t>(</a:t>
            </a:r>
            <a:r>
              <a:rPr lang="en-US" sz="1200" b="1" i="1" dirty="0" err="1" smtClean="0">
                <a:solidFill>
                  <a:srgbClr val="000000"/>
                </a:solidFill>
                <a:latin typeface="Arial"/>
                <a:cs typeface="Arial"/>
              </a:rPr>
              <a:t>Planolites</a:t>
            </a:r>
            <a:r>
              <a:rPr lang="en-US" sz="1200" b="1" i="1" dirty="0" smtClean="0">
                <a:solidFill>
                  <a:srgbClr val="000000"/>
                </a:solidFill>
                <a:latin typeface="Arial"/>
                <a:cs typeface="Arial"/>
              </a:rPr>
              <a:t>,</a:t>
            </a:r>
          </a:p>
          <a:p>
            <a:pPr algn="ctr"/>
            <a:r>
              <a:rPr lang="en-US" sz="1200" b="1" i="1" dirty="0" err="1" smtClean="0">
                <a:solidFill>
                  <a:srgbClr val="000000"/>
                </a:solidFill>
                <a:latin typeface="Arial"/>
                <a:cs typeface="Arial"/>
              </a:rPr>
              <a:t>Chondrites</a:t>
            </a:r>
            <a:r>
              <a:rPr lang="en-US" sz="1200" b="1" i="1" dirty="0" smtClean="0">
                <a:solidFill>
                  <a:srgbClr val="000000"/>
                </a:solidFill>
                <a:latin typeface="Arial"/>
                <a:cs typeface="Arial"/>
              </a:rPr>
              <a:t>)</a:t>
            </a:r>
            <a:endParaRPr lang="en-US" sz="1200" b="1" i="1" dirty="0">
              <a:solidFill>
                <a:srgbClr val="000000"/>
              </a:solidFill>
              <a:latin typeface="Arial"/>
              <a:cs typeface="Arial"/>
            </a:endParaRPr>
          </a:p>
        </p:txBody>
      </p:sp>
      <p:sp>
        <p:nvSpPr>
          <p:cNvPr id="123" name="Freeform 122"/>
          <p:cNvSpPr/>
          <p:nvPr/>
        </p:nvSpPr>
        <p:spPr>
          <a:xfrm>
            <a:off x="7061200" y="5327649"/>
            <a:ext cx="749300" cy="171450"/>
          </a:xfrm>
          <a:custGeom>
            <a:avLst/>
            <a:gdLst>
              <a:gd name="connsiteX0" fmla="*/ 0 w 807822"/>
              <a:gd name="connsiteY0" fmla="*/ 3479 h 206679"/>
              <a:gd name="connsiteX1" fmla="*/ 0 w 807822"/>
              <a:gd name="connsiteY1" fmla="*/ 3479 h 206679"/>
              <a:gd name="connsiteX2" fmla="*/ 6350 w 807822"/>
              <a:gd name="connsiteY2" fmla="*/ 149529 h 206679"/>
              <a:gd name="connsiteX3" fmla="*/ 31750 w 807822"/>
              <a:gd name="connsiteY3" fmla="*/ 162229 h 206679"/>
              <a:gd name="connsiteX4" fmla="*/ 349250 w 807822"/>
              <a:gd name="connsiteY4" fmla="*/ 168579 h 206679"/>
              <a:gd name="connsiteX5" fmla="*/ 457200 w 807822"/>
              <a:gd name="connsiteY5" fmla="*/ 181279 h 206679"/>
              <a:gd name="connsiteX6" fmla="*/ 552450 w 807822"/>
              <a:gd name="connsiteY6" fmla="*/ 187629 h 206679"/>
              <a:gd name="connsiteX7" fmla="*/ 660400 w 807822"/>
              <a:gd name="connsiteY7" fmla="*/ 206679 h 206679"/>
              <a:gd name="connsiteX8" fmla="*/ 749300 w 807822"/>
              <a:gd name="connsiteY8" fmla="*/ 16179 h 206679"/>
              <a:gd name="connsiteX9" fmla="*/ 628650 w 807822"/>
              <a:gd name="connsiteY9" fmla="*/ 9829 h 206679"/>
              <a:gd name="connsiteX10" fmla="*/ 0 w 807822"/>
              <a:gd name="connsiteY10" fmla="*/ 3479 h 206679"/>
              <a:gd name="connsiteX0" fmla="*/ 0 w 807822"/>
              <a:gd name="connsiteY0" fmla="*/ 5850 h 209050"/>
              <a:gd name="connsiteX1" fmla="*/ 0 w 807822"/>
              <a:gd name="connsiteY1" fmla="*/ 5850 h 209050"/>
              <a:gd name="connsiteX2" fmla="*/ 6350 w 807822"/>
              <a:gd name="connsiteY2" fmla="*/ 151900 h 209050"/>
              <a:gd name="connsiteX3" fmla="*/ 31750 w 807822"/>
              <a:gd name="connsiteY3" fmla="*/ 164600 h 209050"/>
              <a:gd name="connsiteX4" fmla="*/ 349250 w 807822"/>
              <a:gd name="connsiteY4" fmla="*/ 170950 h 209050"/>
              <a:gd name="connsiteX5" fmla="*/ 457200 w 807822"/>
              <a:gd name="connsiteY5" fmla="*/ 183650 h 209050"/>
              <a:gd name="connsiteX6" fmla="*/ 552450 w 807822"/>
              <a:gd name="connsiteY6" fmla="*/ 190000 h 209050"/>
              <a:gd name="connsiteX7" fmla="*/ 660400 w 807822"/>
              <a:gd name="connsiteY7" fmla="*/ 209050 h 209050"/>
              <a:gd name="connsiteX8" fmla="*/ 749300 w 807822"/>
              <a:gd name="connsiteY8" fmla="*/ 18550 h 209050"/>
              <a:gd name="connsiteX9" fmla="*/ 0 w 807822"/>
              <a:gd name="connsiteY9" fmla="*/ 5850 h 209050"/>
              <a:gd name="connsiteX0" fmla="*/ 0 w 807822"/>
              <a:gd name="connsiteY0" fmla="*/ 5850 h 217674"/>
              <a:gd name="connsiteX1" fmla="*/ 0 w 807822"/>
              <a:gd name="connsiteY1" fmla="*/ 5850 h 217674"/>
              <a:gd name="connsiteX2" fmla="*/ 6350 w 807822"/>
              <a:gd name="connsiteY2" fmla="*/ 151900 h 217674"/>
              <a:gd name="connsiteX3" fmla="*/ 31750 w 807822"/>
              <a:gd name="connsiteY3" fmla="*/ 164600 h 217674"/>
              <a:gd name="connsiteX4" fmla="*/ 349250 w 807822"/>
              <a:gd name="connsiteY4" fmla="*/ 170950 h 217674"/>
              <a:gd name="connsiteX5" fmla="*/ 457200 w 807822"/>
              <a:gd name="connsiteY5" fmla="*/ 183650 h 217674"/>
              <a:gd name="connsiteX6" fmla="*/ 660400 w 807822"/>
              <a:gd name="connsiteY6" fmla="*/ 209050 h 217674"/>
              <a:gd name="connsiteX7" fmla="*/ 749300 w 807822"/>
              <a:gd name="connsiteY7" fmla="*/ 18550 h 217674"/>
              <a:gd name="connsiteX8" fmla="*/ 0 w 807822"/>
              <a:gd name="connsiteY8" fmla="*/ 5850 h 217674"/>
              <a:gd name="connsiteX0" fmla="*/ 0 w 807822"/>
              <a:gd name="connsiteY0" fmla="*/ 5850 h 215605"/>
              <a:gd name="connsiteX1" fmla="*/ 0 w 807822"/>
              <a:gd name="connsiteY1" fmla="*/ 5850 h 215605"/>
              <a:gd name="connsiteX2" fmla="*/ 6350 w 807822"/>
              <a:gd name="connsiteY2" fmla="*/ 151900 h 215605"/>
              <a:gd name="connsiteX3" fmla="*/ 31750 w 807822"/>
              <a:gd name="connsiteY3" fmla="*/ 164600 h 215605"/>
              <a:gd name="connsiteX4" fmla="*/ 349250 w 807822"/>
              <a:gd name="connsiteY4" fmla="*/ 170950 h 215605"/>
              <a:gd name="connsiteX5" fmla="*/ 660400 w 807822"/>
              <a:gd name="connsiteY5" fmla="*/ 209050 h 215605"/>
              <a:gd name="connsiteX6" fmla="*/ 749300 w 807822"/>
              <a:gd name="connsiteY6" fmla="*/ 18550 h 215605"/>
              <a:gd name="connsiteX7" fmla="*/ 0 w 807822"/>
              <a:gd name="connsiteY7" fmla="*/ 5850 h 215605"/>
              <a:gd name="connsiteX0" fmla="*/ 23767 w 831589"/>
              <a:gd name="connsiteY0" fmla="*/ 5850 h 214871"/>
              <a:gd name="connsiteX1" fmla="*/ 23767 w 831589"/>
              <a:gd name="connsiteY1" fmla="*/ 5850 h 214871"/>
              <a:gd name="connsiteX2" fmla="*/ 30117 w 831589"/>
              <a:gd name="connsiteY2" fmla="*/ 151900 h 214871"/>
              <a:gd name="connsiteX3" fmla="*/ 55517 w 831589"/>
              <a:gd name="connsiteY3" fmla="*/ 164600 h 214871"/>
              <a:gd name="connsiteX4" fmla="*/ 684167 w 831589"/>
              <a:gd name="connsiteY4" fmla="*/ 209050 h 214871"/>
              <a:gd name="connsiteX5" fmla="*/ 773067 w 831589"/>
              <a:gd name="connsiteY5" fmla="*/ 18550 h 214871"/>
              <a:gd name="connsiteX6" fmla="*/ 23767 w 831589"/>
              <a:gd name="connsiteY6" fmla="*/ 5850 h 214871"/>
              <a:gd name="connsiteX0" fmla="*/ 25451 w 833273"/>
              <a:gd name="connsiteY0" fmla="*/ 5850 h 217175"/>
              <a:gd name="connsiteX1" fmla="*/ 25451 w 833273"/>
              <a:gd name="connsiteY1" fmla="*/ 5850 h 217175"/>
              <a:gd name="connsiteX2" fmla="*/ 57201 w 833273"/>
              <a:gd name="connsiteY2" fmla="*/ 164600 h 217175"/>
              <a:gd name="connsiteX3" fmla="*/ 685851 w 833273"/>
              <a:gd name="connsiteY3" fmla="*/ 209050 h 217175"/>
              <a:gd name="connsiteX4" fmla="*/ 774751 w 833273"/>
              <a:gd name="connsiteY4" fmla="*/ 18550 h 217175"/>
              <a:gd name="connsiteX5" fmla="*/ 25451 w 833273"/>
              <a:gd name="connsiteY5" fmla="*/ 5850 h 217175"/>
              <a:gd name="connsiteX0" fmla="*/ 0 w 807822"/>
              <a:gd name="connsiteY0" fmla="*/ 5850 h 217175"/>
              <a:gd name="connsiteX1" fmla="*/ 0 w 807822"/>
              <a:gd name="connsiteY1" fmla="*/ 5850 h 217175"/>
              <a:gd name="connsiteX2" fmla="*/ 31750 w 807822"/>
              <a:gd name="connsiteY2" fmla="*/ 164600 h 217175"/>
              <a:gd name="connsiteX3" fmla="*/ 660400 w 807822"/>
              <a:gd name="connsiteY3" fmla="*/ 209050 h 217175"/>
              <a:gd name="connsiteX4" fmla="*/ 749300 w 807822"/>
              <a:gd name="connsiteY4" fmla="*/ 18550 h 217175"/>
              <a:gd name="connsiteX5" fmla="*/ 0 w 807822"/>
              <a:gd name="connsiteY5" fmla="*/ 5850 h 217175"/>
              <a:gd name="connsiteX0" fmla="*/ 0 w 807822"/>
              <a:gd name="connsiteY0" fmla="*/ 5850 h 217175"/>
              <a:gd name="connsiteX1" fmla="*/ 0 w 807822"/>
              <a:gd name="connsiteY1" fmla="*/ 5850 h 217175"/>
              <a:gd name="connsiteX2" fmla="*/ 31750 w 807822"/>
              <a:gd name="connsiteY2" fmla="*/ 164600 h 217175"/>
              <a:gd name="connsiteX3" fmla="*/ 660400 w 807822"/>
              <a:gd name="connsiteY3" fmla="*/ 209050 h 217175"/>
              <a:gd name="connsiteX4" fmla="*/ 749300 w 807822"/>
              <a:gd name="connsiteY4" fmla="*/ 18550 h 217175"/>
              <a:gd name="connsiteX5" fmla="*/ 0 w 807822"/>
              <a:gd name="connsiteY5" fmla="*/ 5850 h 217175"/>
              <a:gd name="connsiteX0" fmla="*/ 0 w 807822"/>
              <a:gd name="connsiteY0" fmla="*/ 5850 h 217175"/>
              <a:gd name="connsiteX1" fmla="*/ 0 w 807822"/>
              <a:gd name="connsiteY1" fmla="*/ 5850 h 217175"/>
              <a:gd name="connsiteX2" fmla="*/ 31750 w 807822"/>
              <a:gd name="connsiteY2" fmla="*/ 164600 h 217175"/>
              <a:gd name="connsiteX3" fmla="*/ 660400 w 807822"/>
              <a:gd name="connsiteY3" fmla="*/ 209050 h 217175"/>
              <a:gd name="connsiteX4" fmla="*/ 749300 w 807822"/>
              <a:gd name="connsiteY4" fmla="*/ 18550 h 217175"/>
              <a:gd name="connsiteX5" fmla="*/ 0 w 807822"/>
              <a:gd name="connsiteY5" fmla="*/ 5850 h 217175"/>
              <a:gd name="connsiteX0" fmla="*/ 0 w 807822"/>
              <a:gd name="connsiteY0" fmla="*/ 5850 h 209050"/>
              <a:gd name="connsiteX1" fmla="*/ 0 w 807822"/>
              <a:gd name="connsiteY1" fmla="*/ 5850 h 209050"/>
              <a:gd name="connsiteX2" fmla="*/ 31750 w 807822"/>
              <a:gd name="connsiteY2" fmla="*/ 164600 h 209050"/>
              <a:gd name="connsiteX3" fmla="*/ 660400 w 807822"/>
              <a:gd name="connsiteY3" fmla="*/ 209050 h 209050"/>
              <a:gd name="connsiteX4" fmla="*/ 749300 w 807822"/>
              <a:gd name="connsiteY4" fmla="*/ 18550 h 209050"/>
              <a:gd name="connsiteX5" fmla="*/ 0 w 807822"/>
              <a:gd name="connsiteY5" fmla="*/ 5850 h 209050"/>
              <a:gd name="connsiteX0" fmla="*/ 0 w 807822"/>
              <a:gd name="connsiteY0" fmla="*/ 0 h 203200"/>
              <a:gd name="connsiteX1" fmla="*/ 0 w 807822"/>
              <a:gd name="connsiteY1" fmla="*/ 0 h 203200"/>
              <a:gd name="connsiteX2" fmla="*/ 31750 w 807822"/>
              <a:gd name="connsiteY2" fmla="*/ 158750 h 203200"/>
              <a:gd name="connsiteX3" fmla="*/ 660400 w 807822"/>
              <a:gd name="connsiteY3" fmla="*/ 203200 h 203200"/>
              <a:gd name="connsiteX4" fmla="*/ 749300 w 807822"/>
              <a:gd name="connsiteY4" fmla="*/ 12700 h 203200"/>
              <a:gd name="connsiteX5" fmla="*/ 0 w 807822"/>
              <a:gd name="connsiteY5" fmla="*/ 0 h 203200"/>
              <a:gd name="connsiteX0" fmla="*/ 0 w 749300"/>
              <a:gd name="connsiteY0" fmla="*/ 0 h 203200"/>
              <a:gd name="connsiteX1" fmla="*/ 0 w 749300"/>
              <a:gd name="connsiteY1" fmla="*/ 0 h 203200"/>
              <a:gd name="connsiteX2" fmla="*/ 31750 w 749300"/>
              <a:gd name="connsiteY2" fmla="*/ 158750 h 203200"/>
              <a:gd name="connsiteX3" fmla="*/ 660400 w 749300"/>
              <a:gd name="connsiteY3" fmla="*/ 203200 h 203200"/>
              <a:gd name="connsiteX4" fmla="*/ 749300 w 749300"/>
              <a:gd name="connsiteY4" fmla="*/ 12700 h 203200"/>
              <a:gd name="connsiteX5" fmla="*/ 0 w 749300"/>
              <a:gd name="connsiteY5" fmla="*/ 0 h 203200"/>
              <a:gd name="connsiteX0" fmla="*/ 0 w 749300"/>
              <a:gd name="connsiteY0" fmla="*/ 0 h 203200"/>
              <a:gd name="connsiteX1" fmla="*/ 0 w 749300"/>
              <a:gd name="connsiteY1" fmla="*/ 0 h 203200"/>
              <a:gd name="connsiteX2" fmla="*/ 31750 w 749300"/>
              <a:gd name="connsiteY2" fmla="*/ 158750 h 203200"/>
              <a:gd name="connsiteX3" fmla="*/ 660400 w 749300"/>
              <a:gd name="connsiteY3" fmla="*/ 203200 h 203200"/>
              <a:gd name="connsiteX4" fmla="*/ 749300 w 749300"/>
              <a:gd name="connsiteY4" fmla="*/ 12700 h 203200"/>
              <a:gd name="connsiteX5" fmla="*/ 0 w 749300"/>
              <a:gd name="connsiteY5" fmla="*/ 0 h 203200"/>
              <a:gd name="connsiteX0" fmla="*/ 0 w 749300"/>
              <a:gd name="connsiteY0" fmla="*/ 0 h 184150"/>
              <a:gd name="connsiteX1" fmla="*/ 0 w 749300"/>
              <a:gd name="connsiteY1" fmla="*/ 0 h 184150"/>
              <a:gd name="connsiteX2" fmla="*/ 31750 w 749300"/>
              <a:gd name="connsiteY2" fmla="*/ 158750 h 184150"/>
              <a:gd name="connsiteX3" fmla="*/ 723900 w 749300"/>
              <a:gd name="connsiteY3" fmla="*/ 184150 h 184150"/>
              <a:gd name="connsiteX4" fmla="*/ 749300 w 749300"/>
              <a:gd name="connsiteY4" fmla="*/ 12700 h 184150"/>
              <a:gd name="connsiteX5" fmla="*/ 0 w 749300"/>
              <a:gd name="connsiteY5" fmla="*/ 0 h 184150"/>
              <a:gd name="connsiteX0" fmla="*/ 0 w 749300"/>
              <a:gd name="connsiteY0" fmla="*/ 0 h 171450"/>
              <a:gd name="connsiteX1" fmla="*/ 0 w 749300"/>
              <a:gd name="connsiteY1" fmla="*/ 0 h 171450"/>
              <a:gd name="connsiteX2" fmla="*/ 31750 w 749300"/>
              <a:gd name="connsiteY2" fmla="*/ 158750 h 171450"/>
              <a:gd name="connsiteX3" fmla="*/ 742950 w 749300"/>
              <a:gd name="connsiteY3" fmla="*/ 171450 h 171450"/>
              <a:gd name="connsiteX4" fmla="*/ 749300 w 749300"/>
              <a:gd name="connsiteY4" fmla="*/ 12700 h 171450"/>
              <a:gd name="connsiteX5" fmla="*/ 0 w 749300"/>
              <a:gd name="connsiteY5" fmla="*/ 0 h 171450"/>
              <a:gd name="connsiteX0" fmla="*/ 0 w 749300"/>
              <a:gd name="connsiteY0" fmla="*/ 0 h 171450"/>
              <a:gd name="connsiteX1" fmla="*/ 0 w 749300"/>
              <a:gd name="connsiteY1" fmla="*/ 0 h 171450"/>
              <a:gd name="connsiteX2" fmla="*/ 6350 w 749300"/>
              <a:gd name="connsiteY2" fmla="*/ 171450 h 171450"/>
              <a:gd name="connsiteX3" fmla="*/ 742950 w 749300"/>
              <a:gd name="connsiteY3" fmla="*/ 171450 h 171450"/>
              <a:gd name="connsiteX4" fmla="*/ 749300 w 749300"/>
              <a:gd name="connsiteY4" fmla="*/ 12700 h 171450"/>
              <a:gd name="connsiteX5" fmla="*/ 0 w 749300"/>
              <a:gd name="connsiteY5" fmla="*/ 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9300" h="171450">
                <a:moveTo>
                  <a:pt x="0" y="0"/>
                </a:moveTo>
                <a:lnTo>
                  <a:pt x="0" y="0"/>
                </a:lnTo>
                <a:lnTo>
                  <a:pt x="6350" y="171450"/>
                </a:lnTo>
                <a:lnTo>
                  <a:pt x="742950" y="171450"/>
                </a:lnTo>
                <a:lnTo>
                  <a:pt x="749300" y="12700"/>
                </a:lnTo>
                <a:lnTo>
                  <a:pt x="0" y="0"/>
                </a:lnTo>
                <a:close/>
              </a:path>
            </a:pathLst>
          </a:custGeom>
          <a:solidFill>
            <a:srgbClr val="A282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22" name="TextBox 121"/>
          <p:cNvSpPr txBox="1"/>
          <p:nvPr/>
        </p:nvSpPr>
        <p:spPr>
          <a:xfrm>
            <a:off x="6991350" y="5270500"/>
            <a:ext cx="895350" cy="276999"/>
          </a:xfrm>
          <a:prstGeom prst="rect">
            <a:avLst/>
          </a:prstGeom>
          <a:noFill/>
        </p:spPr>
        <p:txBody>
          <a:bodyPr wrap="square" rtlCol="0">
            <a:spAutoFit/>
          </a:bodyPr>
          <a:lstStyle/>
          <a:p>
            <a:pPr algn="ctr"/>
            <a:r>
              <a:rPr lang="en-US" sz="1200" b="1" dirty="0" smtClean="0">
                <a:solidFill>
                  <a:srgbClr val="000000"/>
                </a:solidFill>
                <a:latin typeface="Arial"/>
                <a:cs typeface="Arial"/>
              </a:rPr>
              <a:t>laminated</a:t>
            </a:r>
            <a:endParaRPr lang="en-US" sz="1200" b="1" dirty="0">
              <a:solidFill>
                <a:srgbClr val="000000"/>
              </a:solidFill>
              <a:latin typeface="Arial"/>
              <a:cs typeface="Arial"/>
            </a:endParaRPr>
          </a:p>
        </p:txBody>
      </p:sp>
      <p:sp>
        <p:nvSpPr>
          <p:cNvPr id="125" name="Rectangle 124"/>
          <p:cNvSpPr/>
          <p:nvPr/>
        </p:nvSpPr>
        <p:spPr>
          <a:xfrm>
            <a:off x="7073900" y="5543550"/>
            <a:ext cx="1047750" cy="171450"/>
          </a:xfrm>
          <a:prstGeom prst="rect">
            <a:avLst/>
          </a:prstGeom>
          <a:solidFill>
            <a:srgbClr val="A282C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24" name="TextBox 123"/>
          <p:cNvSpPr txBox="1"/>
          <p:nvPr/>
        </p:nvSpPr>
        <p:spPr>
          <a:xfrm>
            <a:off x="6991350" y="5467350"/>
            <a:ext cx="1270000" cy="276999"/>
          </a:xfrm>
          <a:prstGeom prst="rect">
            <a:avLst/>
          </a:prstGeom>
          <a:noFill/>
        </p:spPr>
        <p:txBody>
          <a:bodyPr wrap="square" rtlCol="0">
            <a:spAutoFit/>
          </a:bodyPr>
          <a:lstStyle/>
          <a:p>
            <a:r>
              <a:rPr lang="en-US" sz="1200" b="1" dirty="0">
                <a:solidFill>
                  <a:srgbClr val="000000"/>
                </a:solidFill>
                <a:latin typeface="Arial"/>
                <a:cs typeface="Arial"/>
              </a:rPr>
              <a:t>a</a:t>
            </a:r>
            <a:r>
              <a:rPr lang="en-US" sz="1200" b="1" dirty="0" smtClean="0">
                <a:solidFill>
                  <a:srgbClr val="000000"/>
                </a:solidFill>
                <a:latin typeface="Arial"/>
                <a:cs typeface="Arial"/>
              </a:rPr>
              <a:t>bundant PO</a:t>
            </a:r>
            <a:r>
              <a:rPr lang="en-US" sz="1200" b="1" baseline="-25000" dirty="0" smtClean="0">
                <a:solidFill>
                  <a:srgbClr val="000000"/>
                </a:solidFill>
                <a:latin typeface="Arial"/>
                <a:cs typeface="Arial"/>
              </a:rPr>
              <a:t>4</a:t>
            </a:r>
            <a:endParaRPr lang="en-US" sz="1200" b="1" dirty="0">
              <a:solidFill>
                <a:srgbClr val="000000"/>
              </a:solidFill>
              <a:latin typeface="Arial"/>
              <a:cs typeface="Arial"/>
            </a:endParaRPr>
          </a:p>
        </p:txBody>
      </p:sp>
      <p:sp>
        <p:nvSpPr>
          <p:cNvPr id="126" name="TextBox 125"/>
          <p:cNvSpPr txBox="1"/>
          <p:nvPr/>
        </p:nvSpPr>
        <p:spPr>
          <a:xfrm>
            <a:off x="8540750" y="552450"/>
            <a:ext cx="266700" cy="369332"/>
          </a:xfrm>
          <a:prstGeom prst="rect">
            <a:avLst/>
          </a:prstGeom>
          <a:noFill/>
        </p:spPr>
        <p:txBody>
          <a:bodyPr wrap="square" rtlCol="0">
            <a:spAutoFit/>
          </a:bodyPr>
          <a:lstStyle/>
          <a:p>
            <a:pPr algn="ctr"/>
            <a:r>
              <a:rPr lang="en-US" b="1" dirty="0" smtClean="0">
                <a:solidFill>
                  <a:srgbClr val="000000"/>
                </a:solidFill>
                <a:latin typeface="Arial"/>
                <a:cs typeface="Arial"/>
              </a:rPr>
              <a:t>1</a:t>
            </a:r>
            <a:endParaRPr lang="en-US" b="1" dirty="0">
              <a:solidFill>
                <a:srgbClr val="000000"/>
              </a:solidFill>
              <a:latin typeface="Arial"/>
              <a:cs typeface="Arial"/>
            </a:endParaRPr>
          </a:p>
        </p:txBody>
      </p:sp>
      <p:sp>
        <p:nvSpPr>
          <p:cNvPr id="127" name="TextBox 126"/>
          <p:cNvSpPr txBox="1"/>
          <p:nvPr/>
        </p:nvSpPr>
        <p:spPr>
          <a:xfrm>
            <a:off x="8528050" y="1428750"/>
            <a:ext cx="304800" cy="369332"/>
          </a:xfrm>
          <a:prstGeom prst="rect">
            <a:avLst/>
          </a:prstGeom>
          <a:noFill/>
        </p:spPr>
        <p:txBody>
          <a:bodyPr wrap="square" rtlCol="0">
            <a:spAutoFit/>
          </a:bodyPr>
          <a:lstStyle/>
          <a:p>
            <a:pPr algn="ctr"/>
            <a:r>
              <a:rPr lang="en-US" b="1" dirty="0" smtClean="0">
                <a:solidFill>
                  <a:srgbClr val="000000"/>
                </a:solidFill>
                <a:latin typeface="Arial"/>
                <a:cs typeface="Arial"/>
              </a:rPr>
              <a:t>2</a:t>
            </a:r>
            <a:endParaRPr lang="en-US" b="1" dirty="0">
              <a:solidFill>
                <a:srgbClr val="000000"/>
              </a:solidFill>
              <a:latin typeface="Arial"/>
              <a:cs typeface="Arial"/>
            </a:endParaRPr>
          </a:p>
        </p:txBody>
      </p:sp>
      <p:sp>
        <p:nvSpPr>
          <p:cNvPr id="128" name="TextBox 127"/>
          <p:cNvSpPr txBox="1"/>
          <p:nvPr/>
        </p:nvSpPr>
        <p:spPr>
          <a:xfrm>
            <a:off x="8534400" y="2336800"/>
            <a:ext cx="279400" cy="369332"/>
          </a:xfrm>
          <a:prstGeom prst="rect">
            <a:avLst/>
          </a:prstGeom>
          <a:noFill/>
        </p:spPr>
        <p:txBody>
          <a:bodyPr wrap="square" rtlCol="0">
            <a:spAutoFit/>
          </a:bodyPr>
          <a:lstStyle/>
          <a:p>
            <a:pPr algn="ctr"/>
            <a:r>
              <a:rPr lang="en-US" b="1" dirty="0" smtClean="0">
                <a:solidFill>
                  <a:srgbClr val="000000"/>
                </a:solidFill>
                <a:latin typeface="Arial"/>
                <a:cs typeface="Arial"/>
              </a:rPr>
              <a:t>3</a:t>
            </a:r>
            <a:endParaRPr lang="en-US" b="1" dirty="0">
              <a:solidFill>
                <a:srgbClr val="000000"/>
              </a:solidFill>
              <a:latin typeface="Arial"/>
              <a:cs typeface="Arial"/>
            </a:endParaRPr>
          </a:p>
        </p:txBody>
      </p:sp>
      <p:sp>
        <p:nvSpPr>
          <p:cNvPr id="129" name="TextBox 128"/>
          <p:cNvSpPr txBox="1"/>
          <p:nvPr/>
        </p:nvSpPr>
        <p:spPr>
          <a:xfrm>
            <a:off x="8502650" y="3225800"/>
            <a:ext cx="254000" cy="369332"/>
          </a:xfrm>
          <a:prstGeom prst="rect">
            <a:avLst/>
          </a:prstGeom>
          <a:noFill/>
        </p:spPr>
        <p:txBody>
          <a:bodyPr wrap="square" rtlCol="0">
            <a:spAutoFit/>
          </a:bodyPr>
          <a:lstStyle/>
          <a:p>
            <a:pPr algn="ctr"/>
            <a:r>
              <a:rPr lang="en-US" b="1" dirty="0" smtClean="0">
                <a:solidFill>
                  <a:srgbClr val="000000"/>
                </a:solidFill>
                <a:latin typeface="Arial"/>
                <a:cs typeface="Arial"/>
              </a:rPr>
              <a:t>4</a:t>
            </a:r>
            <a:endParaRPr lang="en-US" b="1" dirty="0">
              <a:solidFill>
                <a:srgbClr val="000000"/>
              </a:solidFill>
              <a:latin typeface="Arial"/>
              <a:cs typeface="Arial"/>
            </a:endParaRPr>
          </a:p>
        </p:txBody>
      </p:sp>
      <p:sp>
        <p:nvSpPr>
          <p:cNvPr id="130" name="TextBox 129"/>
          <p:cNvSpPr txBox="1"/>
          <p:nvPr/>
        </p:nvSpPr>
        <p:spPr>
          <a:xfrm>
            <a:off x="8515350" y="4114800"/>
            <a:ext cx="222250" cy="369332"/>
          </a:xfrm>
          <a:prstGeom prst="rect">
            <a:avLst/>
          </a:prstGeom>
          <a:noFill/>
        </p:spPr>
        <p:txBody>
          <a:bodyPr wrap="square" rtlCol="0">
            <a:spAutoFit/>
          </a:bodyPr>
          <a:lstStyle/>
          <a:p>
            <a:pPr algn="ctr"/>
            <a:r>
              <a:rPr lang="en-US" b="1" dirty="0" smtClean="0">
                <a:solidFill>
                  <a:srgbClr val="000000"/>
                </a:solidFill>
                <a:latin typeface="Arial"/>
                <a:cs typeface="Arial"/>
              </a:rPr>
              <a:t>5</a:t>
            </a:r>
            <a:endParaRPr lang="en-US" b="1" dirty="0">
              <a:solidFill>
                <a:srgbClr val="000000"/>
              </a:solidFill>
              <a:latin typeface="Arial"/>
              <a:cs typeface="Arial"/>
            </a:endParaRPr>
          </a:p>
        </p:txBody>
      </p:sp>
      <p:sp>
        <p:nvSpPr>
          <p:cNvPr id="131" name="TextBox 130"/>
          <p:cNvSpPr txBox="1"/>
          <p:nvPr/>
        </p:nvSpPr>
        <p:spPr>
          <a:xfrm>
            <a:off x="8534400" y="5054600"/>
            <a:ext cx="285750" cy="369332"/>
          </a:xfrm>
          <a:prstGeom prst="rect">
            <a:avLst/>
          </a:prstGeom>
          <a:noFill/>
        </p:spPr>
        <p:txBody>
          <a:bodyPr wrap="square" rtlCol="0">
            <a:spAutoFit/>
          </a:bodyPr>
          <a:lstStyle/>
          <a:p>
            <a:pPr algn="ctr"/>
            <a:r>
              <a:rPr lang="en-US" b="1" dirty="0" smtClean="0">
                <a:solidFill>
                  <a:srgbClr val="000000"/>
                </a:solidFill>
                <a:latin typeface="Arial"/>
                <a:cs typeface="Arial"/>
              </a:rPr>
              <a:t>6</a:t>
            </a:r>
            <a:endParaRPr lang="en-US" b="1" dirty="0">
              <a:solidFill>
                <a:srgbClr val="000000"/>
              </a:solidFill>
              <a:latin typeface="Arial"/>
              <a:cs typeface="Arial"/>
            </a:endParaRPr>
          </a:p>
        </p:txBody>
      </p:sp>
      <p:sp>
        <p:nvSpPr>
          <p:cNvPr id="46" name="Rectangle 45"/>
          <p:cNvSpPr/>
          <p:nvPr/>
        </p:nvSpPr>
        <p:spPr>
          <a:xfrm>
            <a:off x="3121024" y="342900"/>
            <a:ext cx="625475" cy="21272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114" name="Group 113"/>
          <p:cNvGrpSpPr/>
          <p:nvPr/>
        </p:nvGrpSpPr>
        <p:grpSpPr>
          <a:xfrm>
            <a:off x="3136900" y="364512"/>
            <a:ext cx="578058" cy="165713"/>
            <a:chOff x="3136900" y="364512"/>
            <a:chExt cx="578058" cy="165713"/>
          </a:xfrm>
        </p:grpSpPr>
        <p:sp>
          <p:nvSpPr>
            <p:cNvPr id="132" name="Freeform 131"/>
            <p:cNvSpPr/>
            <p:nvPr/>
          </p:nvSpPr>
          <p:spPr>
            <a:xfrm rot="21420000">
              <a:off x="3368682" y="364512"/>
              <a:ext cx="346276" cy="163619"/>
            </a:xfrm>
            <a:custGeom>
              <a:avLst/>
              <a:gdLst>
                <a:gd name="connsiteX0" fmla="*/ 305048 w 352673"/>
                <a:gd name="connsiteY0" fmla="*/ 69850 h 180975"/>
                <a:gd name="connsiteX1" fmla="*/ 305048 w 352673"/>
                <a:gd name="connsiteY1" fmla="*/ 69850 h 180975"/>
                <a:gd name="connsiteX2" fmla="*/ 273298 w 352673"/>
                <a:gd name="connsiteY2" fmla="*/ 47625 h 180975"/>
                <a:gd name="connsiteX3" fmla="*/ 260598 w 352673"/>
                <a:gd name="connsiteY3" fmla="*/ 38100 h 180975"/>
                <a:gd name="connsiteX4" fmla="*/ 251073 w 352673"/>
                <a:gd name="connsiteY4" fmla="*/ 34925 h 180975"/>
                <a:gd name="connsiteX5" fmla="*/ 241548 w 352673"/>
                <a:gd name="connsiteY5" fmla="*/ 28575 h 180975"/>
                <a:gd name="connsiteX6" fmla="*/ 222498 w 352673"/>
                <a:gd name="connsiteY6" fmla="*/ 22225 h 180975"/>
                <a:gd name="connsiteX7" fmla="*/ 197098 w 352673"/>
                <a:gd name="connsiteY7" fmla="*/ 15875 h 180975"/>
                <a:gd name="connsiteX8" fmla="*/ 184398 w 352673"/>
                <a:gd name="connsiteY8" fmla="*/ 9525 h 180975"/>
                <a:gd name="connsiteX9" fmla="*/ 127248 w 352673"/>
                <a:gd name="connsiteY9" fmla="*/ 0 h 180975"/>
                <a:gd name="connsiteX10" fmla="*/ 63748 w 352673"/>
                <a:gd name="connsiteY10" fmla="*/ 3175 h 180975"/>
                <a:gd name="connsiteX11" fmla="*/ 44698 w 352673"/>
                <a:gd name="connsiteY11" fmla="*/ 9525 h 180975"/>
                <a:gd name="connsiteX12" fmla="*/ 22473 w 352673"/>
                <a:gd name="connsiteY12" fmla="*/ 28575 h 180975"/>
                <a:gd name="connsiteX13" fmla="*/ 16123 w 352673"/>
                <a:gd name="connsiteY13" fmla="*/ 41275 h 180975"/>
                <a:gd name="connsiteX14" fmla="*/ 248 w 352673"/>
                <a:gd name="connsiteY14" fmla="*/ 69850 h 180975"/>
                <a:gd name="connsiteX15" fmla="*/ 3423 w 352673"/>
                <a:gd name="connsiteY15" fmla="*/ 133350 h 180975"/>
                <a:gd name="connsiteX16" fmla="*/ 22473 w 352673"/>
                <a:gd name="connsiteY16" fmla="*/ 146050 h 180975"/>
                <a:gd name="connsiteX17" fmla="*/ 51048 w 352673"/>
                <a:gd name="connsiteY17" fmla="*/ 155575 h 180975"/>
                <a:gd name="connsiteX18" fmla="*/ 60573 w 352673"/>
                <a:gd name="connsiteY18" fmla="*/ 158750 h 180975"/>
                <a:gd name="connsiteX19" fmla="*/ 76448 w 352673"/>
                <a:gd name="connsiteY19" fmla="*/ 161925 h 180975"/>
                <a:gd name="connsiteX20" fmla="*/ 85973 w 352673"/>
                <a:gd name="connsiteY20" fmla="*/ 165100 h 180975"/>
                <a:gd name="connsiteX21" fmla="*/ 101848 w 352673"/>
                <a:gd name="connsiteY21" fmla="*/ 168275 h 180975"/>
                <a:gd name="connsiteX22" fmla="*/ 127248 w 352673"/>
                <a:gd name="connsiteY22" fmla="*/ 174625 h 180975"/>
                <a:gd name="connsiteX23" fmla="*/ 165348 w 352673"/>
                <a:gd name="connsiteY23" fmla="*/ 180975 h 180975"/>
                <a:gd name="connsiteX24" fmla="*/ 260598 w 352673"/>
                <a:gd name="connsiteY24" fmla="*/ 177800 h 180975"/>
                <a:gd name="connsiteX25" fmla="*/ 279648 w 352673"/>
                <a:gd name="connsiteY25" fmla="*/ 165100 h 180975"/>
                <a:gd name="connsiteX26" fmla="*/ 305048 w 352673"/>
                <a:gd name="connsiteY26" fmla="*/ 161925 h 180975"/>
                <a:gd name="connsiteX27" fmla="*/ 343148 w 352673"/>
                <a:gd name="connsiteY27" fmla="*/ 142875 h 180975"/>
                <a:gd name="connsiteX28" fmla="*/ 352673 w 352673"/>
                <a:gd name="connsiteY28" fmla="*/ 136525 h 180975"/>
                <a:gd name="connsiteX29" fmla="*/ 339973 w 352673"/>
                <a:gd name="connsiteY29" fmla="*/ 101600 h 180975"/>
                <a:gd name="connsiteX30" fmla="*/ 333623 w 352673"/>
                <a:gd name="connsiteY30" fmla="*/ 92075 h 180975"/>
                <a:gd name="connsiteX31" fmla="*/ 314573 w 352673"/>
                <a:gd name="connsiteY31" fmla="*/ 79375 h 180975"/>
                <a:gd name="connsiteX32" fmla="*/ 308223 w 352673"/>
                <a:gd name="connsiteY32" fmla="*/ 66675 h 180975"/>
                <a:gd name="connsiteX33" fmla="*/ 298698 w 352673"/>
                <a:gd name="connsiteY33" fmla="*/ 63500 h 180975"/>
                <a:gd name="connsiteX34" fmla="*/ 305048 w 352673"/>
                <a:gd name="connsiteY34" fmla="*/ 69850 h 180975"/>
                <a:gd name="connsiteX0" fmla="*/ 305048 w 356031"/>
                <a:gd name="connsiteY0" fmla="*/ 69850 h 180975"/>
                <a:gd name="connsiteX1" fmla="*/ 305048 w 356031"/>
                <a:gd name="connsiteY1" fmla="*/ 69850 h 180975"/>
                <a:gd name="connsiteX2" fmla="*/ 273298 w 356031"/>
                <a:gd name="connsiteY2" fmla="*/ 47625 h 180975"/>
                <a:gd name="connsiteX3" fmla="*/ 260598 w 356031"/>
                <a:gd name="connsiteY3" fmla="*/ 38100 h 180975"/>
                <a:gd name="connsiteX4" fmla="*/ 251073 w 356031"/>
                <a:gd name="connsiteY4" fmla="*/ 34925 h 180975"/>
                <a:gd name="connsiteX5" fmla="*/ 241548 w 356031"/>
                <a:gd name="connsiteY5" fmla="*/ 28575 h 180975"/>
                <a:gd name="connsiteX6" fmla="*/ 222498 w 356031"/>
                <a:gd name="connsiteY6" fmla="*/ 22225 h 180975"/>
                <a:gd name="connsiteX7" fmla="*/ 197098 w 356031"/>
                <a:gd name="connsiteY7" fmla="*/ 15875 h 180975"/>
                <a:gd name="connsiteX8" fmla="*/ 184398 w 356031"/>
                <a:gd name="connsiteY8" fmla="*/ 9525 h 180975"/>
                <a:gd name="connsiteX9" fmla="*/ 127248 w 356031"/>
                <a:gd name="connsiteY9" fmla="*/ 0 h 180975"/>
                <a:gd name="connsiteX10" fmla="*/ 63748 w 356031"/>
                <a:gd name="connsiteY10" fmla="*/ 3175 h 180975"/>
                <a:gd name="connsiteX11" fmla="*/ 44698 w 356031"/>
                <a:gd name="connsiteY11" fmla="*/ 9525 h 180975"/>
                <a:gd name="connsiteX12" fmla="*/ 22473 w 356031"/>
                <a:gd name="connsiteY12" fmla="*/ 28575 h 180975"/>
                <a:gd name="connsiteX13" fmla="*/ 16123 w 356031"/>
                <a:gd name="connsiteY13" fmla="*/ 41275 h 180975"/>
                <a:gd name="connsiteX14" fmla="*/ 248 w 356031"/>
                <a:gd name="connsiteY14" fmla="*/ 69850 h 180975"/>
                <a:gd name="connsiteX15" fmla="*/ 3423 w 356031"/>
                <a:gd name="connsiteY15" fmla="*/ 133350 h 180975"/>
                <a:gd name="connsiteX16" fmla="*/ 22473 w 356031"/>
                <a:gd name="connsiteY16" fmla="*/ 146050 h 180975"/>
                <a:gd name="connsiteX17" fmla="*/ 51048 w 356031"/>
                <a:gd name="connsiteY17" fmla="*/ 155575 h 180975"/>
                <a:gd name="connsiteX18" fmla="*/ 60573 w 356031"/>
                <a:gd name="connsiteY18" fmla="*/ 158750 h 180975"/>
                <a:gd name="connsiteX19" fmla="*/ 76448 w 356031"/>
                <a:gd name="connsiteY19" fmla="*/ 161925 h 180975"/>
                <a:gd name="connsiteX20" fmla="*/ 85973 w 356031"/>
                <a:gd name="connsiteY20" fmla="*/ 165100 h 180975"/>
                <a:gd name="connsiteX21" fmla="*/ 101848 w 356031"/>
                <a:gd name="connsiteY21" fmla="*/ 168275 h 180975"/>
                <a:gd name="connsiteX22" fmla="*/ 127248 w 356031"/>
                <a:gd name="connsiteY22" fmla="*/ 174625 h 180975"/>
                <a:gd name="connsiteX23" fmla="*/ 165348 w 356031"/>
                <a:gd name="connsiteY23" fmla="*/ 180975 h 180975"/>
                <a:gd name="connsiteX24" fmla="*/ 260598 w 356031"/>
                <a:gd name="connsiteY24" fmla="*/ 177800 h 180975"/>
                <a:gd name="connsiteX25" fmla="*/ 279648 w 356031"/>
                <a:gd name="connsiteY25" fmla="*/ 165100 h 180975"/>
                <a:gd name="connsiteX26" fmla="*/ 305048 w 356031"/>
                <a:gd name="connsiteY26" fmla="*/ 161925 h 180975"/>
                <a:gd name="connsiteX27" fmla="*/ 352673 w 356031"/>
                <a:gd name="connsiteY27" fmla="*/ 136525 h 180975"/>
                <a:gd name="connsiteX28" fmla="*/ 339973 w 356031"/>
                <a:gd name="connsiteY28" fmla="*/ 101600 h 180975"/>
                <a:gd name="connsiteX29" fmla="*/ 333623 w 356031"/>
                <a:gd name="connsiteY29" fmla="*/ 92075 h 180975"/>
                <a:gd name="connsiteX30" fmla="*/ 314573 w 356031"/>
                <a:gd name="connsiteY30" fmla="*/ 79375 h 180975"/>
                <a:gd name="connsiteX31" fmla="*/ 308223 w 356031"/>
                <a:gd name="connsiteY31" fmla="*/ 66675 h 180975"/>
                <a:gd name="connsiteX32" fmla="*/ 298698 w 356031"/>
                <a:gd name="connsiteY32" fmla="*/ 63500 h 180975"/>
                <a:gd name="connsiteX33" fmla="*/ 305048 w 356031"/>
                <a:gd name="connsiteY33" fmla="*/ 69850 h 180975"/>
                <a:gd name="connsiteX0" fmla="*/ 305048 w 357909"/>
                <a:gd name="connsiteY0" fmla="*/ 69850 h 180975"/>
                <a:gd name="connsiteX1" fmla="*/ 305048 w 357909"/>
                <a:gd name="connsiteY1" fmla="*/ 69850 h 180975"/>
                <a:gd name="connsiteX2" fmla="*/ 273298 w 357909"/>
                <a:gd name="connsiteY2" fmla="*/ 47625 h 180975"/>
                <a:gd name="connsiteX3" fmla="*/ 260598 w 357909"/>
                <a:gd name="connsiteY3" fmla="*/ 38100 h 180975"/>
                <a:gd name="connsiteX4" fmla="*/ 251073 w 357909"/>
                <a:gd name="connsiteY4" fmla="*/ 34925 h 180975"/>
                <a:gd name="connsiteX5" fmla="*/ 241548 w 357909"/>
                <a:gd name="connsiteY5" fmla="*/ 28575 h 180975"/>
                <a:gd name="connsiteX6" fmla="*/ 222498 w 357909"/>
                <a:gd name="connsiteY6" fmla="*/ 22225 h 180975"/>
                <a:gd name="connsiteX7" fmla="*/ 197098 w 357909"/>
                <a:gd name="connsiteY7" fmla="*/ 15875 h 180975"/>
                <a:gd name="connsiteX8" fmla="*/ 184398 w 357909"/>
                <a:gd name="connsiteY8" fmla="*/ 9525 h 180975"/>
                <a:gd name="connsiteX9" fmla="*/ 127248 w 357909"/>
                <a:gd name="connsiteY9" fmla="*/ 0 h 180975"/>
                <a:gd name="connsiteX10" fmla="*/ 63748 w 357909"/>
                <a:gd name="connsiteY10" fmla="*/ 3175 h 180975"/>
                <a:gd name="connsiteX11" fmla="*/ 44698 w 357909"/>
                <a:gd name="connsiteY11" fmla="*/ 9525 h 180975"/>
                <a:gd name="connsiteX12" fmla="*/ 22473 w 357909"/>
                <a:gd name="connsiteY12" fmla="*/ 28575 h 180975"/>
                <a:gd name="connsiteX13" fmla="*/ 16123 w 357909"/>
                <a:gd name="connsiteY13" fmla="*/ 41275 h 180975"/>
                <a:gd name="connsiteX14" fmla="*/ 248 w 357909"/>
                <a:gd name="connsiteY14" fmla="*/ 69850 h 180975"/>
                <a:gd name="connsiteX15" fmla="*/ 3423 w 357909"/>
                <a:gd name="connsiteY15" fmla="*/ 133350 h 180975"/>
                <a:gd name="connsiteX16" fmla="*/ 22473 w 357909"/>
                <a:gd name="connsiteY16" fmla="*/ 146050 h 180975"/>
                <a:gd name="connsiteX17" fmla="*/ 51048 w 357909"/>
                <a:gd name="connsiteY17" fmla="*/ 155575 h 180975"/>
                <a:gd name="connsiteX18" fmla="*/ 60573 w 357909"/>
                <a:gd name="connsiteY18" fmla="*/ 158750 h 180975"/>
                <a:gd name="connsiteX19" fmla="*/ 76448 w 357909"/>
                <a:gd name="connsiteY19" fmla="*/ 161925 h 180975"/>
                <a:gd name="connsiteX20" fmla="*/ 85973 w 357909"/>
                <a:gd name="connsiteY20" fmla="*/ 165100 h 180975"/>
                <a:gd name="connsiteX21" fmla="*/ 101848 w 357909"/>
                <a:gd name="connsiteY21" fmla="*/ 168275 h 180975"/>
                <a:gd name="connsiteX22" fmla="*/ 127248 w 357909"/>
                <a:gd name="connsiteY22" fmla="*/ 174625 h 180975"/>
                <a:gd name="connsiteX23" fmla="*/ 165348 w 357909"/>
                <a:gd name="connsiteY23" fmla="*/ 180975 h 180975"/>
                <a:gd name="connsiteX24" fmla="*/ 260598 w 357909"/>
                <a:gd name="connsiteY24" fmla="*/ 177800 h 180975"/>
                <a:gd name="connsiteX25" fmla="*/ 279648 w 357909"/>
                <a:gd name="connsiteY25" fmla="*/ 165100 h 180975"/>
                <a:gd name="connsiteX26" fmla="*/ 352673 w 357909"/>
                <a:gd name="connsiteY26" fmla="*/ 136525 h 180975"/>
                <a:gd name="connsiteX27" fmla="*/ 339973 w 357909"/>
                <a:gd name="connsiteY27" fmla="*/ 101600 h 180975"/>
                <a:gd name="connsiteX28" fmla="*/ 333623 w 357909"/>
                <a:gd name="connsiteY28" fmla="*/ 92075 h 180975"/>
                <a:gd name="connsiteX29" fmla="*/ 314573 w 357909"/>
                <a:gd name="connsiteY29" fmla="*/ 79375 h 180975"/>
                <a:gd name="connsiteX30" fmla="*/ 308223 w 357909"/>
                <a:gd name="connsiteY30" fmla="*/ 66675 h 180975"/>
                <a:gd name="connsiteX31" fmla="*/ 298698 w 357909"/>
                <a:gd name="connsiteY31" fmla="*/ 63500 h 180975"/>
                <a:gd name="connsiteX32" fmla="*/ 305048 w 357909"/>
                <a:gd name="connsiteY32" fmla="*/ 69850 h 180975"/>
                <a:gd name="connsiteX0" fmla="*/ 305048 w 359318"/>
                <a:gd name="connsiteY0" fmla="*/ 69850 h 181826"/>
                <a:gd name="connsiteX1" fmla="*/ 305048 w 359318"/>
                <a:gd name="connsiteY1" fmla="*/ 69850 h 181826"/>
                <a:gd name="connsiteX2" fmla="*/ 273298 w 359318"/>
                <a:gd name="connsiteY2" fmla="*/ 47625 h 181826"/>
                <a:gd name="connsiteX3" fmla="*/ 260598 w 359318"/>
                <a:gd name="connsiteY3" fmla="*/ 38100 h 181826"/>
                <a:gd name="connsiteX4" fmla="*/ 251073 w 359318"/>
                <a:gd name="connsiteY4" fmla="*/ 34925 h 181826"/>
                <a:gd name="connsiteX5" fmla="*/ 241548 w 359318"/>
                <a:gd name="connsiteY5" fmla="*/ 28575 h 181826"/>
                <a:gd name="connsiteX6" fmla="*/ 222498 w 359318"/>
                <a:gd name="connsiteY6" fmla="*/ 22225 h 181826"/>
                <a:gd name="connsiteX7" fmla="*/ 197098 w 359318"/>
                <a:gd name="connsiteY7" fmla="*/ 15875 h 181826"/>
                <a:gd name="connsiteX8" fmla="*/ 184398 w 359318"/>
                <a:gd name="connsiteY8" fmla="*/ 9525 h 181826"/>
                <a:gd name="connsiteX9" fmla="*/ 127248 w 359318"/>
                <a:gd name="connsiteY9" fmla="*/ 0 h 181826"/>
                <a:gd name="connsiteX10" fmla="*/ 63748 w 359318"/>
                <a:gd name="connsiteY10" fmla="*/ 3175 h 181826"/>
                <a:gd name="connsiteX11" fmla="*/ 44698 w 359318"/>
                <a:gd name="connsiteY11" fmla="*/ 9525 h 181826"/>
                <a:gd name="connsiteX12" fmla="*/ 22473 w 359318"/>
                <a:gd name="connsiteY12" fmla="*/ 28575 h 181826"/>
                <a:gd name="connsiteX13" fmla="*/ 16123 w 359318"/>
                <a:gd name="connsiteY13" fmla="*/ 41275 h 181826"/>
                <a:gd name="connsiteX14" fmla="*/ 248 w 359318"/>
                <a:gd name="connsiteY14" fmla="*/ 69850 h 181826"/>
                <a:gd name="connsiteX15" fmla="*/ 3423 w 359318"/>
                <a:gd name="connsiteY15" fmla="*/ 133350 h 181826"/>
                <a:gd name="connsiteX16" fmla="*/ 22473 w 359318"/>
                <a:gd name="connsiteY16" fmla="*/ 146050 h 181826"/>
                <a:gd name="connsiteX17" fmla="*/ 51048 w 359318"/>
                <a:gd name="connsiteY17" fmla="*/ 155575 h 181826"/>
                <a:gd name="connsiteX18" fmla="*/ 60573 w 359318"/>
                <a:gd name="connsiteY18" fmla="*/ 158750 h 181826"/>
                <a:gd name="connsiteX19" fmla="*/ 76448 w 359318"/>
                <a:gd name="connsiteY19" fmla="*/ 161925 h 181826"/>
                <a:gd name="connsiteX20" fmla="*/ 85973 w 359318"/>
                <a:gd name="connsiteY20" fmla="*/ 165100 h 181826"/>
                <a:gd name="connsiteX21" fmla="*/ 101848 w 359318"/>
                <a:gd name="connsiteY21" fmla="*/ 168275 h 181826"/>
                <a:gd name="connsiteX22" fmla="*/ 127248 w 359318"/>
                <a:gd name="connsiteY22" fmla="*/ 174625 h 181826"/>
                <a:gd name="connsiteX23" fmla="*/ 165348 w 359318"/>
                <a:gd name="connsiteY23" fmla="*/ 180975 h 181826"/>
                <a:gd name="connsiteX24" fmla="*/ 260598 w 359318"/>
                <a:gd name="connsiteY24" fmla="*/ 177800 h 181826"/>
                <a:gd name="connsiteX25" fmla="*/ 352673 w 359318"/>
                <a:gd name="connsiteY25" fmla="*/ 136525 h 181826"/>
                <a:gd name="connsiteX26" fmla="*/ 339973 w 359318"/>
                <a:gd name="connsiteY26" fmla="*/ 101600 h 181826"/>
                <a:gd name="connsiteX27" fmla="*/ 333623 w 359318"/>
                <a:gd name="connsiteY27" fmla="*/ 92075 h 181826"/>
                <a:gd name="connsiteX28" fmla="*/ 314573 w 359318"/>
                <a:gd name="connsiteY28" fmla="*/ 79375 h 181826"/>
                <a:gd name="connsiteX29" fmla="*/ 308223 w 359318"/>
                <a:gd name="connsiteY29" fmla="*/ 66675 h 181826"/>
                <a:gd name="connsiteX30" fmla="*/ 298698 w 359318"/>
                <a:gd name="connsiteY30" fmla="*/ 63500 h 181826"/>
                <a:gd name="connsiteX31" fmla="*/ 305048 w 359318"/>
                <a:gd name="connsiteY31" fmla="*/ 69850 h 181826"/>
                <a:gd name="connsiteX0" fmla="*/ 305048 w 357165"/>
                <a:gd name="connsiteY0" fmla="*/ 69850 h 181826"/>
                <a:gd name="connsiteX1" fmla="*/ 305048 w 357165"/>
                <a:gd name="connsiteY1" fmla="*/ 69850 h 181826"/>
                <a:gd name="connsiteX2" fmla="*/ 273298 w 357165"/>
                <a:gd name="connsiteY2" fmla="*/ 47625 h 181826"/>
                <a:gd name="connsiteX3" fmla="*/ 260598 w 357165"/>
                <a:gd name="connsiteY3" fmla="*/ 38100 h 181826"/>
                <a:gd name="connsiteX4" fmla="*/ 251073 w 357165"/>
                <a:gd name="connsiteY4" fmla="*/ 34925 h 181826"/>
                <a:gd name="connsiteX5" fmla="*/ 241548 w 357165"/>
                <a:gd name="connsiteY5" fmla="*/ 28575 h 181826"/>
                <a:gd name="connsiteX6" fmla="*/ 222498 w 357165"/>
                <a:gd name="connsiteY6" fmla="*/ 22225 h 181826"/>
                <a:gd name="connsiteX7" fmla="*/ 197098 w 357165"/>
                <a:gd name="connsiteY7" fmla="*/ 15875 h 181826"/>
                <a:gd name="connsiteX8" fmla="*/ 184398 w 357165"/>
                <a:gd name="connsiteY8" fmla="*/ 9525 h 181826"/>
                <a:gd name="connsiteX9" fmla="*/ 127248 w 357165"/>
                <a:gd name="connsiteY9" fmla="*/ 0 h 181826"/>
                <a:gd name="connsiteX10" fmla="*/ 63748 w 357165"/>
                <a:gd name="connsiteY10" fmla="*/ 3175 h 181826"/>
                <a:gd name="connsiteX11" fmla="*/ 44698 w 357165"/>
                <a:gd name="connsiteY11" fmla="*/ 9525 h 181826"/>
                <a:gd name="connsiteX12" fmla="*/ 22473 w 357165"/>
                <a:gd name="connsiteY12" fmla="*/ 28575 h 181826"/>
                <a:gd name="connsiteX13" fmla="*/ 16123 w 357165"/>
                <a:gd name="connsiteY13" fmla="*/ 41275 h 181826"/>
                <a:gd name="connsiteX14" fmla="*/ 248 w 357165"/>
                <a:gd name="connsiteY14" fmla="*/ 69850 h 181826"/>
                <a:gd name="connsiteX15" fmla="*/ 3423 w 357165"/>
                <a:gd name="connsiteY15" fmla="*/ 133350 h 181826"/>
                <a:gd name="connsiteX16" fmla="*/ 22473 w 357165"/>
                <a:gd name="connsiteY16" fmla="*/ 146050 h 181826"/>
                <a:gd name="connsiteX17" fmla="*/ 51048 w 357165"/>
                <a:gd name="connsiteY17" fmla="*/ 155575 h 181826"/>
                <a:gd name="connsiteX18" fmla="*/ 60573 w 357165"/>
                <a:gd name="connsiteY18" fmla="*/ 158750 h 181826"/>
                <a:gd name="connsiteX19" fmla="*/ 76448 w 357165"/>
                <a:gd name="connsiteY19" fmla="*/ 161925 h 181826"/>
                <a:gd name="connsiteX20" fmla="*/ 85973 w 357165"/>
                <a:gd name="connsiteY20" fmla="*/ 165100 h 181826"/>
                <a:gd name="connsiteX21" fmla="*/ 101848 w 357165"/>
                <a:gd name="connsiteY21" fmla="*/ 168275 h 181826"/>
                <a:gd name="connsiteX22" fmla="*/ 127248 w 357165"/>
                <a:gd name="connsiteY22" fmla="*/ 174625 h 181826"/>
                <a:gd name="connsiteX23" fmla="*/ 165348 w 357165"/>
                <a:gd name="connsiteY23" fmla="*/ 180975 h 181826"/>
                <a:gd name="connsiteX24" fmla="*/ 260598 w 357165"/>
                <a:gd name="connsiteY24" fmla="*/ 177800 h 181826"/>
                <a:gd name="connsiteX25" fmla="*/ 352673 w 357165"/>
                <a:gd name="connsiteY25" fmla="*/ 136525 h 181826"/>
                <a:gd name="connsiteX26" fmla="*/ 339973 w 357165"/>
                <a:gd name="connsiteY26" fmla="*/ 101600 h 181826"/>
                <a:gd name="connsiteX27" fmla="*/ 314573 w 357165"/>
                <a:gd name="connsiteY27" fmla="*/ 79375 h 181826"/>
                <a:gd name="connsiteX28" fmla="*/ 308223 w 357165"/>
                <a:gd name="connsiteY28" fmla="*/ 66675 h 181826"/>
                <a:gd name="connsiteX29" fmla="*/ 298698 w 357165"/>
                <a:gd name="connsiteY29" fmla="*/ 63500 h 181826"/>
                <a:gd name="connsiteX30" fmla="*/ 305048 w 357165"/>
                <a:gd name="connsiteY30" fmla="*/ 69850 h 181826"/>
                <a:gd name="connsiteX0" fmla="*/ 305048 w 353992"/>
                <a:gd name="connsiteY0" fmla="*/ 69850 h 181826"/>
                <a:gd name="connsiteX1" fmla="*/ 305048 w 353992"/>
                <a:gd name="connsiteY1" fmla="*/ 69850 h 181826"/>
                <a:gd name="connsiteX2" fmla="*/ 273298 w 353992"/>
                <a:gd name="connsiteY2" fmla="*/ 47625 h 181826"/>
                <a:gd name="connsiteX3" fmla="*/ 260598 w 353992"/>
                <a:gd name="connsiteY3" fmla="*/ 38100 h 181826"/>
                <a:gd name="connsiteX4" fmla="*/ 251073 w 353992"/>
                <a:gd name="connsiteY4" fmla="*/ 34925 h 181826"/>
                <a:gd name="connsiteX5" fmla="*/ 241548 w 353992"/>
                <a:gd name="connsiteY5" fmla="*/ 28575 h 181826"/>
                <a:gd name="connsiteX6" fmla="*/ 222498 w 353992"/>
                <a:gd name="connsiteY6" fmla="*/ 22225 h 181826"/>
                <a:gd name="connsiteX7" fmla="*/ 197098 w 353992"/>
                <a:gd name="connsiteY7" fmla="*/ 15875 h 181826"/>
                <a:gd name="connsiteX8" fmla="*/ 184398 w 353992"/>
                <a:gd name="connsiteY8" fmla="*/ 9525 h 181826"/>
                <a:gd name="connsiteX9" fmla="*/ 127248 w 353992"/>
                <a:gd name="connsiteY9" fmla="*/ 0 h 181826"/>
                <a:gd name="connsiteX10" fmla="*/ 63748 w 353992"/>
                <a:gd name="connsiteY10" fmla="*/ 3175 h 181826"/>
                <a:gd name="connsiteX11" fmla="*/ 44698 w 353992"/>
                <a:gd name="connsiteY11" fmla="*/ 9525 h 181826"/>
                <a:gd name="connsiteX12" fmla="*/ 22473 w 353992"/>
                <a:gd name="connsiteY12" fmla="*/ 28575 h 181826"/>
                <a:gd name="connsiteX13" fmla="*/ 16123 w 353992"/>
                <a:gd name="connsiteY13" fmla="*/ 41275 h 181826"/>
                <a:gd name="connsiteX14" fmla="*/ 248 w 353992"/>
                <a:gd name="connsiteY14" fmla="*/ 69850 h 181826"/>
                <a:gd name="connsiteX15" fmla="*/ 3423 w 353992"/>
                <a:gd name="connsiteY15" fmla="*/ 133350 h 181826"/>
                <a:gd name="connsiteX16" fmla="*/ 22473 w 353992"/>
                <a:gd name="connsiteY16" fmla="*/ 146050 h 181826"/>
                <a:gd name="connsiteX17" fmla="*/ 51048 w 353992"/>
                <a:gd name="connsiteY17" fmla="*/ 155575 h 181826"/>
                <a:gd name="connsiteX18" fmla="*/ 60573 w 353992"/>
                <a:gd name="connsiteY18" fmla="*/ 158750 h 181826"/>
                <a:gd name="connsiteX19" fmla="*/ 76448 w 353992"/>
                <a:gd name="connsiteY19" fmla="*/ 161925 h 181826"/>
                <a:gd name="connsiteX20" fmla="*/ 85973 w 353992"/>
                <a:gd name="connsiteY20" fmla="*/ 165100 h 181826"/>
                <a:gd name="connsiteX21" fmla="*/ 101848 w 353992"/>
                <a:gd name="connsiteY21" fmla="*/ 168275 h 181826"/>
                <a:gd name="connsiteX22" fmla="*/ 127248 w 353992"/>
                <a:gd name="connsiteY22" fmla="*/ 174625 h 181826"/>
                <a:gd name="connsiteX23" fmla="*/ 165348 w 353992"/>
                <a:gd name="connsiteY23" fmla="*/ 180975 h 181826"/>
                <a:gd name="connsiteX24" fmla="*/ 260598 w 353992"/>
                <a:gd name="connsiteY24" fmla="*/ 177800 h 181826"/>
                <a:gd name="connsiteX25" fmla="*/ 352673 w 353992"/>
                <a:gd name="connsiteY25" fmla="*/ 136525 h 181826"/>
                <a:gd name="connsiteX26" fmla="*/ 314573 w 353992"/>
                <a:gd name="connsiteY26" fmla="*/ 79375 h 181826"/>
                <a:gd name="connsiteX27" fmla="*/ 308223 w 353992"/>
                <a:gd name="connsiteY27" fmla="*/ 66675 h 181826"/>
                <a:gd name="connsiteX28" fmla="*/ 298698 w 353992"/>
                <a:gd name="connsiteY28" fmla="*/ 63500 h 181826"/>
                <a:gd name="connsiteX29" fmla="*/ 305048 w 353992"/>
                <a:gd name="connsiteY29" fmla="*/ 69850 h 181826"/>
                <a:gd name="connsiteX0" fmla="*/ 305048 w 353637"/>
                <a:gd name="connsiteY0" fmla="*/ 69850 h 181826"/>
                <a:gd name="connsiteX1" fmla="*/ 305048 w 353637"/>
                <a:gd name="connsiteY1" fmla="*/ 69850 h 181826"/>
                <a:gd name="connsiteX2" fmla="*/ 273298 w 353637"/>
                <a:gd name="connsiteY2" fmla="*/ 47625 h 181826"/>
                <a:gd name="connsiteX3" fmla="*/ 260598 w 353637"/>
                <a:gd name="connsiteY3" fmla="*/ 38100 h 181826"/>
                <a:gd name="connsiteX4" fmla="*/ 251073 w 353637"/>
                <a:gd name="connsiteY4" fmla="*/ 34925 h 181826"/>
                <a:gd name="connsiteX5" fmla="*/ 241548 w 353637"/>
                <a:gd name="connsiteY5" fmla="*/ 28575 h 181826"/>
                <a:gd name="connsiteX6" fmla="*/ 222498 w 353637"/>
                <a:gd name="connsiteY6" fmla="*/ 22225 h 181826"/>
                <a:gd name="connsiteX7" fmla="*/ 197098 w 353637"/>
                <a:gd name="connsiteY7" fmla="*/ 15875 h 181826"/>
                <a:gd name="connsiteX8" fmla="*/ 184398 w 353637"/>
                <a:gd name="connsiteY8" fmla="*/ 9525 h 181826"/>
                <a:gd name="connsiteX9" fmla="*/ 127248 w 353637"/>
                <a:gd name="connsiteY9" fmla="*/ 0 h 181826"/>
                <a:gd name="connsiteX10" fmla="*/ 63748 w 353637"/>
                <a:gd name="connsiteY10" fmla="*/ 3175 h 181826"/>
                <a:gd name="connsiteX11" fmla="*/ 44698 w 353637"/>
                <a:gd name="connsiteY11" fmla="*/ 9525 h 181826"/>
                <a:gd name="connsiteX12" fmla="*/ 22473 w 353637"/>
                <a:gd name="connsiteY12" fmla="*/ 28575 h 181826"/>
                <a:gd name="connsiteX13" fmla="*/ 16123 w 353637"/>
                <a:gd name="connsiteY13" fmla="*/ 41275 h 181826"/>
                <a:gd name="connsiteX14" fmla="*/ 248 w 353637"/>
                <a:gd name="connsiteY14" fmla="*/ 69850 h 181826"/>
                <a:gd name="connsiteX15" fmla="*/ 3423 w 353637"/>
                <a:gd name="connsiteY15" fmla="*/ 133350 h 181826"/>
                <a:gd name="connsiteX16" fmla="*/ 22473 w 353637"/>
                <a:gd name="connsiteY16" fmla="*/ 146050 h 181826"/>
                <a:gd name="connsiteX17" fmla="*/ 51048 w 353637"/>
                <a:gd name="connsiteY17" fmla="*/ 155575 h 181826"/>
                <a:gd name="connsiteX18" fmla="*/ 60573 w 353637"/>
                <a:gd name="connsiteY18" fmla="*/ 158750 h 181826"/>
                <a:gd name="connsiteX19" fmla="*/ 76448 w 353637"/>
                <a:gd name="connsiteY19" fmla="*/ 161925 h 181826"/>
                <a:gd name="connsiteX20" fmla="*/ 85973 w 353637"/>
                <a:gd name="connsiteY20" fmla="*/ 165100 h 181826"/>
                <a:gd name="connsiteX21" fmla="*/ 101848 w 353637"/>
                <a:gd name="connsiteY21" fmla="*/ 168275 h 181826"/>
                <a:gd name="connsiteX22" fmla="*/ 127248 w 353637"/>
                <a:gd name="connsiteY22" fmla="*/ 174625 h 181826"/>
                <a:gd name="connsiteX23" fmla="*/ 165348 w 353637"/>
                <a:gd name="connsiteY23" fmla="*/ 180975 h 181826"/>
                <a:gd name="connsiteX24" fmla="*/ 260598 w 353637"/>
                <a:gd name="connsiteY24" fmla="*/ 177800 h 181826"/>
                <a:gd name="connsiteX25" fmla="*/ 352673 w 353637"/>
                <a:gd name="connsiteY25" fmla="*/ 136525 h 181826"/>
                <a:gd name="connsiteX26" fmla="*/ 308223 w 353637"/>
                <a:gd name="connsiteY26" fmla="*/ 66675 h 181826"/>
                <a:gd name="connsiteX27" fmla="*/ 298698 w 353637"/>
                <a:gd name="connsiteY27" fmla="*/ 63500 h 181826"/>
                <a:gd name="connsiteX28" fmla="*/ 305048 w 353637"/>
                <a:gd name="connsiteY28" fmla="*/ 69850 h 181826"/>
                <a:gd name="connsiteX0" fmla="*/ 305048 w 353637"/>
                <a:gd name="connsiteY0" fmla="*/ 69850 h 181826"/>
                <a:gd name="connsiteX1" fmla="*/ 305048 w 353637"/>
                <a:gd name="connsiteY1" fmla="*/ 69850 h 181826"/>
                <a:gd name="connsiteX2" fmla="*/ 260598 w 353637"/>
                <a:gd name="connsiteY2" fmla="*/ 38100 h 181826"/>
                <a:gd name="connsiteX3" fmla="*/ 251073 w 353637"/>
                <a:gd name="connsiteY3" fmla="*/ 34925 h 181826"/>
                <a:gd name="connsiteX4" fmla="*/ 241548 w 353637"/>
                <a:gd name="connsiteY4" fmla="*/ 28575 h 181826"/>
                <a:gd name="connsiteX5" fmla="*/ 222498 w 353637"/>
                <a:gd name="connsiteY5" fmla="*/ 22225 h 181826"/>
                <a:gd name="connsiteX6" fmla="*/ 197098 w 353637"/>
                <a:gd name="connsiteY6" fmla="*/ 15875 h 181826"/>
                <a:gd name="connsiteX7" fmla="*/ 184398 w 353637"/>
                <a:gd name="connsiteY7" fmla="*/ 9525 h 181826"/>
                <a:gd name="connsiteX8" fmla="*/ 127248 w 353637"/>
                <a:gd name="connsiteY8" fmla="*/ 0 h 181826"/>
                <a:gd name="connsiteX9" fmla="*/ 63748 w 353637"/>
                <a:gd name="connsiteY9" fmla="*/ 3175 h 181826"/>
                <a:gd name="connsiteX10" fmla="*/ 44698 w 353637"/>
                <a:gd name="connsiteY10" fmla="*/ 9525 h 181826"/>
                <a:gd name="connsiteX11" fmla="*/ 22473 w 353637"/>
                <a:gd name="connsiteY11" fmla="*/ 28575 h 181826"/>
                <a:gd name="connsiteX12" fmla="*/ 16123 w 353637"/>
                <a:gd name="connsiteY12" fmla="*/ 41275 h 181826"/>
                <a:gd name="connsiteX13" fmla="*/ 248 w 353637"/>
                <a:gd name="connsiteY13" fmla="*/ 69850 h 181826"/>
                <a:gd name="connsiteX14" fmla="*/ 3423 w 353637"/>
                <a:gd name="connsiteY14" fmla="*/ 133350 h 181826"/>
                <a:gd name="connsiteX15" fmla="*/ 22473 w 353637"/>
                <a:gd name="connsiteY15" fmla="*/ 146050 h 181826"/>
                <a:gd name="connsiteX16" fmla="*/ 51048 w 353637"/>
                <a:gd name="connsiteY16" fmla="*/ 155575 h 181826"/>
                <a:gd name="connsiteX17" fmla="*/ 60573 w 353637"/>
                <a:gd name="connsiteY17" fmla="*/ 158750 h 181826"/>
                <a:gd name="connsiteX18" fmla="*/ 76448 w 353637"/>
                <a:gd name="connsiteY18" fmla="*/ 161925 h 181826"/>
                <a:gd name="connsiteX19" fmla="*/ 85973 w 353637"/>
                <a:gd name="connsiteY19" fmla="*/ 165100 h 181826"/>
                <a:gd name="connsiteX20" fmla="*/ 101848 w 353637"/>
                <a:gd name="connsiteY20" fmla="*/ 168275 h 181826"/>
                <a:gd name="connsiteX21" fmla="*/ 127248 w 353637"/>
                <a:gd name="connsiteY21" fmla="*/ 174625 h 181826"/>
                <a:gd name="connsiteX22" fmla="*/ 165348 w 353637"/>
                <a:gd name="connsiteY22" fmla="*/ 180975 h 181826"/>
                <a:gd name="connsiteX23" fmla="*/ 260598 w 353637"/>
                <a:gd name="connsiteY23" fmla="*/ 177800 h 181826"/>
                <a:gd name="connsiteX24" fmla="*/ 352673 w 353637"/>
                <a:gd name="connsiteY24" fmla="*/ 136525 h 181826"/>
                <a:gd name="connsiteX25" fmla="*/ 308223 w 353637"/>
                <a:gd name="connsiteY25" fmla="*/ 66675 h 181826"/>
                <a:gd name="connsiteX26" fmla="*/ 298698 w 353637"/>
                <a:gd name="connsiteY26" fmla="*/ 63500 h 181826"/>
                <a:gd name="connsiteX27" fmla="*/ 305048 w 353637"/>
                <a:gd name="connsiteY27" fmla="*/ 69850 h 181826"/>
                <a:gd name="connsiteX0" fmla="*/ 298698 w 353637"/>
                <a:gd name="connsiteY0" fmla="*/ 63500 h 181826"/>
                <a:gd name="connsiteX1" fmla="*/ 305048 w 353637"/>
                <a:gd name="connsiteY1" fmla="*/ 69850 h 181826"/>
                <a:gd name="connsiteX2" fmla="*/ 260598 w 353637"/>
                <a:gd name="connsiteY2" fmla="*/ 38100 h 181826"/>
                <a:gd name="connsiteX3" fmla="*/ 251073 w 353637"/>
                <a:gd name="connsiteY3" fmla="*/ 34925 h 181826"/>
                <a:gd name="connsiteX4" fmla="*/ 241548 w 353637"/>
                <a:gd name="connsiteY4" fmla="*/ 28575 h 181826"/>
                <a:gd name="connsiteX5" fmla="*/ 222498 w 353637"/>
                <a:gd name="connsiteY5" fmla="*/ 22225 h 181826"/>
                <a:gd name="connsiteX6" fmla="*/ 197098 w 353637"/>
                <a:gd name="connsiteY6" fmla="*/ 15875 h 181826"/>
                <a:gd name="connsiteX7" fmla="*/ 184398 w 353637"/>
                <a:gd name="connsiteY7" fmla="*/ 9525 h 181826"/>
                <a:gd name="connsiteX8" fmla="*/ 127248 w 353637"/>
                <a:gd name="connsiteY8" fmla="*/ 0 h 181826"/>
                <a:gd name="connsiteX9" fmla="*/ 63748 w 353637"/>
                <a:gd name="connsiteY9" fmla="*/ 3175 h 181826"/>
                <a:gd name="connsiteX10" fmla="*/ 44698 w 353637"/>
                <a:gd name="connsiteY10" fmla="*/ 9525 h 181826"/>
                <a:gd name="connsiteX11" fmla="*/ 22473 w 353637"/>
                <a:gd name="connsiteY11" fmla="*/ 28575 h 181826"/>
                <a:gd name="connsiteX12" fmla="*/ 16123 w 353637"/>
                <a:gd name="connsiteY12" fmla="*/ 41275 h 181826"/>
                <a:gd name="connsiteX13" fmla="*/ 248 w 353637"/>
                <a:gd name="connsiteY13" fmla="*/ 69850 h 181826"/>
                <a:gd name="connsiteX14" fmla="*/ 3423 w 353637"/>
                <a:gd name="connsiteY14" fmla="*/ 133350 h 181826"/>
                <a:gd name="connsiteX15" fmla="*/ 22473 w 353637"/>
                <a:gd name="connsiteY15" fmla="*/ 146050 h 181826"/>
                <a:gd name="connsiteX16" fmla="*/ 51048 w 353637"/>
                <a:gd name="connsiteY16" fmla="*/ 155575 h 181826"/>
                <a:gd name="connsiteX17" fmla="*/ 60573 w 353637"/>
                <a:gd name="connsiteY17" fmla="*/ 158750 h 181826"/>
                <a:gd name="connsiteX18" fmla="*/ 76448 w 353637"/>
                <a:gd name="connsiteY18" fmla="*/ 161925 h 181826"/>
                <a:gd name="connsiteX19" fmla="*/ 85973 w 353637"/>
                <a:gd name="connsiteY19" fmla="*/ 165100 h 181826"/>
                <a:gd name="connsiteX20" fmla="*/ 101848 w 353637"/>
                <a:gd name="connsiteY20" fmla="*/ 168275 h 181826"/>
                <a:gd name="connsiteX21" fmla="*/ 127248 w 353637"/>
                <a:gd name="connsiteY21" fmla="*/ 174625 h 181826"/>
                <a:gd name="connsiteX22" fmla="*/ 165348 w 353637"/>
                <a:gd name="connsiteY22" fmla="*/ 180975 h 181826"/>
                <a:gd name="connsiteX23" fmla="*/ 260598 w 353637"/>
                <a:gd name="connsiteY23" fmla="*/ 177800 h 181826"/>
                <a:gd name="connsiteX24" fmla="*/ 352673 w 353637"/>
                <a:gd name="connsiteY24" fmla="*/ 136525 h 181826"/>
                <a:gd name="connsiteX25" fmla="*/ 308223 w 353637"/>
                <a:gd name="connsiteY25" fmla="*/ 66675 h 181826"/>
                <a:gd name="connsiteX26" fmla="*/ 298698 w 353637"/>
                <a:gd name="connsiteY26" fmla="*/ 63500 h 181826"/>
                <a:gd name="connsiteX0" fmla="*/ 298698 w 353205"/>
                <a:gd name="connsiteY0" fmla="*/ 63500 h 181826"/>
                <a:gd name="connsiteX1" fmla="*/ 305048 w 353205"/>
                <a:gd name="connsiteY1" fmla="*/ 69850 h 181826"/>
                <a:gd name="connsiteX2" fmla="*/ 260598 w 353205"/>
                <a:gd name="connsiteY2" fmla="*/ 38100 h 181826"/>
                <a:gd name="connsiteX3" fmla="*/ 251073 w 353205"/>
                <a:gd name="connsiteY3" fmla="*/ 34925 h 181826"/>
                <a:gd name="connsiteX4" fmla="*/ 241548 w 353205"/>
                <a:gd name="connsiteY4" fmla="*/ 28575 h 181826"/>
                <a:gd name="connsiteX5" fmla="*/ 222498 w 353205"/>
                <a:gd name="connsiteY5" fmla="*/ 22225 h 181826"/>
                <a:gd name="connsiteX6" fmla="*/ 197098 w 353205"/>
                <a:gd name="connsiteY6" fmla="*/ 15875 h 181826"/>
                <a:gd name="connsiteX7" fmla="*/ 184398 w 353205"/>
                <a:gd name="connsiteY7" fmla="*/ 9525 h 181826"/>
                <a:gd name="connsiteX8" fmla="*/ 127248 w 353205"/>
                <a:gd name="connsiteY8" fmla="*/ 0 h 181826"/>
                <a:gd name="connsiteX9" fmla="*/ 63748 w 353205"/>
                <a:gd name="connsiteY9" fmla="*/ 3175 h 181826"/>
                <a:gd name="connsiteX10" fmla="*/ 44698 w 353205"/>
                <a:gd name="connsiteY10" fmla="*/ 9525 h 181826"/>
                <a:gd name="connsiteX11" fmla="*/ 22473 w 353205"/>
                <a:gd name="connsiteY11" fmla="*/ 28575 h 181826"/>
                <a:gd name="connsiteX12" fmla="*/ 16123 w 353205"/>
                <a:gd name="connsiteY12" fmla="*/ 41275 h 181826"/>
                <a:gd name="connsiteX13" fmla="*/ 248 w 353205"/>
                <a:gd name="connsiteY13" fmla="*/ 69850 h 181826"/>
                <a:gd name="connsiteX14" fmla="*/ 3423 w 353205"/>
                <a:gd name="connsiteY14" fmla="*/ 133350 h 181826"/>
                <a:gd name="connsiteX15" fmla="*/ 22473 w 353205"/>
                <a:gd name="connsiteY15" fmla="*/ 146050 h 181826"/>
                <a:gd name="connsiteX16" fmla="*/ 51048 w 353205"/>
                <a:gd name="connsiteY16" fmla="*/ 155575 h 181826"/>
                <a:gd name="connsiteX17" fmla="*/ 60573 w 353205"/>
                <a:gd name="connsiteY17" fmla="*/ 158750 h 181826"/>
                <a:gd name="connsiteX18" fmla="*/ 76448 w 353205"/>
                <a:gd name="connsiteY18" fmla="*/ 161925 h 181826"/>
                <a:gd name="connsiteX19" fmla="*/ 85973 w 353205"/>
                <a:gd name="connsiteY19" fmla="*/ 165100 h 181826"/>
                <a:gd name="connsiteX20" fmla="*/ 101848 w 353205"/>
                <a:gd name="connsiteY20" fmla="*/ 168275 h 181826"/>
                <a:gd name="connsiteX21" fmla="*/ 127248 w 353205"/>
                <a:gd name="connsiteY21" fmla="*/ 174625 h 181826"/>
                <a:gd name="connsiteX22" fmla="*/ 165348 w 353205"/>
                <a:gd name="connsiteY22" fmla="*/ 180975 h 181826"/>
                <a:gd name="connsiteX23" fmla="*/ 260598 w 353205"/>
                <a:gd name="connsiteY23" fmla="*/ 177800 h 181826"/>
                <a:gd name="connsiteX24" fmla="*/ 352673 w 353205"/>
                <a:gd name="connsiteY24" fmla="*/ 136525 h 181826"/>
                <a:gd name="connsiteX25" fmla="*/ 298698 w 353205"/>
                <a:gd name="connsiteY25" fmla="*/ 63500 h 181826"/>
                <a:gd name="connsiteX0" fmla="*/ 352673 w 353585"/>
                <a:gd name="connsiteY0" fmla="*/ 136525 h 181826"/>
                <a:gd name="connsiteX1" fmla="*/ 305048 w 353585"/>
                <a:gd name="connsiteY1" fmla="*/ 69850 h 181826"/>
                <a:gd name="connsiteX2" fmla="*/ 260598 w 353585"/>
                <a:gd name="connsiteY2" fmla="*/ 38100 h 181826"/>
                <a:gd name="connsiteX3" fmla="*/ 251073 w 353585"/>
                <a:gd name="connsiteY3" fmla="*/ 34925 h 181826"/>
                <a:gd name="connsiteX4" fmla="*/ 241548 w 353585"/>
                <a:gd name="connsiteY4" fmla="*/ 28575 h 181826"/>
                <a:gd name="connsiteX5" fmla="*/ 222498 w 353585"/>
                <a:gd name="connsiteY5" fmla="*/ 22225 h 181826"/>
                <a:gd name="connsiteX6" fmla="*/ 197098 w 353585"/>
                <a:gd name="connsiteY6" fmla="*/ 15875 h 181826"/>
                <a:gd name="connsiteX7" fmla="*/ 184398 w 353585"/>
                <a:gd name="connsiteY7" fmla="*/ 9525 h 181826"/>
                <a:gd name="connsiteX8" fmla="*/ 127248 w 353585"/>
                <a:gd name="connsiteY8" fmla="*/ 0 h 181826"/>
                <a:gd name="connsiteX9" fmla="*/ 63748 w 353585"/>
                <a:gd name="connsiteY9" fmla="*/ 3175 h 181826"/>
                <a:gd name="connsiteX10" fmla="*/ 44698 w 353585"/>
                <a:gd name="connsiteY10" fmla="*/ 9525 h 181826"/>
                <a:gd name="connsiteX11" fmla="*/ 22473 w 353585"/>
                <a:gd name="connsiteY11" fmla="*/ 28575 h 181826"/>
                <a:gd name="connsiteX12" fmla="*/ 16123 w 353585"/>
                <a:gd name="connsiteY12" fmla="*/ 41275 h 181826"/>
                <a:gd name="connsiteX13" fmla="*/ 248 w 353585"/>
                <a:gd name="connsiteY13" fmla="*/ 69850 h 181826"/>
                <a:gd name="connsiteX14" fmla="*/ 3423 w 353585"/>
                <a:gd name="connsiteY14" fmla="*/ 133350 h 181826"/>
                <a:gd name="connsiteX15" fmla="*/ 22473 w 353585"/>
                <a:gd name="connsiteY15" fmla="*/ 146050 h 181826"/>
                <a:gd name="connsiteX16" fmla="*/ 51048 w 353585"/>
                <a:gd name="connsiteY16" fmla="*/ 155575 h 181826"/>
                <a:gd name="connsiteX17" fmla="*/ 60573 w 353585"/>
                <a:gd name="connsiteY17" fmla="*/ 158750 h 181826"/>
                <a:gd name="connsiteX18" fmla="*/ 76448 w 353585"/>
                <a:gd name="connsiteY18" fmla="*/ 161925 h 181826"/>
                <a:gd name="connsiteX19" fmla="*/ 85973 w 353585"/>
                <a:gd name="connsiteY19" fmla="*/ 165100 h 181826"/>
                <a:gd name="connsiteX20" fmla="*/ 101848 w 353585"/>
                <a:gd name="connsiteY20" fmla="*/ 168275 h 181826"/>
                <a:gd name="connsiteX21" fmla="*/ 127248 w 353585"/>
                <a:gd name="connsiteY21" fmla="*/ 174625 h 181826"/>
                <a:gd name="connsiteX22" fmla="*/ 165348 w 353585"/>
                <a:gd name="connsiteY22" fmla="*/ 180975 h 181826"/>
                <a:gd name="connsiteX23" fmla="*/ 260598 w 353585"/>
                <a:gd name="connsiteY23" fmla="*/ 177800 h 181826"/>
                <a:gd name="connsiteX24" fmla="*/ 352673 w 353585"/>
                <a:gd name="connsiteY24" fmla="*/ 136525 h 181826"/>
                <a:gd name="connsiteX0" fmla="*/ 352673 w 353585"/>
                <a:gd name="connsiteY0" fmla="*/ 136525 h 181826"/>
                <a:gd name="connsiteX1" fmla="*/ 305048 w 353585"/>
                <a:gd name="connsiteY1" fmla="*/ 69850 h 181826"/>
                <a:gd name="connsiteX2" fmla="*/ 260598 w 353585"/>
                <a:gd name="connsiteY2" fmla="*/ 38100 h 181826"/>
                <a:gd name="connsiteX3" fmla="*/ 241548 w 353585"/>
                <a:gd name="connsiteY3" fmla="*/ 28575 h 181826"/>
                <a:gd name="connsiteX4" fmla="*/ 222498 w 353585"/>
                <a:gd name="connsiteY4" fmla="*/ 22225 h 181826"/>
                <a:gd name="connsiteX5" fmla="*/ 197098 w 353585"/>
                <a:gd name="connsiteY5" fmla="*/ 15875 h 181826"/>
                <a:gd name="connsiteX6" fmla="*/ 184398 w 353585"/>
                <a:gd name="connsiteY6" fmla="*/ 9525 h 181826"/>
                <a:gd name="connsiteX7" fmla="*/ 127248 w 353585"/>
                <a:gd name="connsiteY7" fmla="*/ 0 h 181826"/>
                <a:gd name="connsiteX8" fmla="*/ 63748 w 353585"/>
                <a:gd name="connsiteY8" fmla="*/ 3175 h 181826"/>
                <a:gd name="connsiteX9" fmla="*/ 44698 w 353585"/>
                <a:gd name="connsiteY9" fmla="*/ 9525 h 181826"/>
                <a:gd name="connsiteX10" fmla="*/ 22473 w 353585"/>
                <a:gd name="connsiteY10" fmla="*/ 28575 h 181826"/>
                <a:gd name="connsiteX11" fmla="*/ 16123 w 353585"/>
                <a:gd name="connsiteY11" fmla="*/ 41275 h 181826"/>
                <a:gd name="connsiteX12" fmla="*/ 248 w 353585"/>
                <a:gd name="connsiteY12" fmla="*/ 69850 h 181826"/>
                <a:gd name="connsiteX13" fmla="*/ 3423 w 353585"/>
                <a:gd name="connsiteY13" fmla="*/ 133350 h 181826"/>
                <a:gd name="connsiteX14" fmla="*/ 22473 w 353585"/>
                <a:gd name="connsiteY14" fmla="*/ 146050 h 181826"/>
                <a:gd name="connsiteX15" fmla="*/ 51048 w 353585"/>
                <a:gd name="connsiteY15" fmla="*/ 155575 h 181826"/>
                <a:gd name="connsiteX16" fmla="*/ 60573 w 353585"/>
                <a:gd name="connsiteY16" fmla="*/ 158750 h 181826"/>
                <a:gd name="connsiteX17" fmla="*/ 76448 w 353585"/>
                <a:gd name="connsiteY17" fmla="*/ 161925 h 181826"/>
                <a:gd name="connsiteX18" fmla="*/ 85973 w 353585"/>
                <a:gd name="connsiteY18" fmla="*/ 165100 h 181826"/>
                <a:gd name="connsiteX19" fmla="*/ 101848 w 353585"/>
                <a:gd name="connsiteY19" fmla="*/ 168275 h 181826"/>
                <a:gd name="connsiteX20" fmla="*/ 127248 w 353585"/>
                <a:gd name="connsiteY20" fmla="*/ 174625 h 181826"/>
                <a:gd name="connsiteX21" fmla="*/ 165348 w 353585"/>
                <a:gd name="connsiteY21" fmla="*/ 180975 h 181826"/>
                <a:gd name="connsiteX22" fmla="*/ 260598 w 353585"/>
                <a:gd name="connsiteY22" fmla="*/ 177800 h 181826"/>
                <a:gd name="connsiteX23" fmla="*/ 352673 w 353585"/>
                <a:gd name="connsiteY23" fmla="*/ 136525 h 181826"/>
                <a:gd name="connsiteX0" fmla="*/ 352673 w 353585"/>
                <a:gd name="connsiteY0" fmla="*/ 136525 h 181826"/>
                <a:gd name="connsiteX1" fmla="*/ 305048 w 353585"/>
                <a:gd name="connsiteY1" fmla="*/ 69850 h 181826"/>
                <a:gd name="connsiteX2" fmla="*/ 260598 w 353585"/>
                <a:gd name="connsiteY2" fmla="*/ 38100 h 181826"/>
                <a:gd name="connsiteX3" fmla="*/ 222498 w 353585"/>
                <a:gd name="connsiteY3" fmla="*/ 22225 h 181826"/>
                <a:gd name="connsiteX4" fmla="*/ 197098 w 353585"/>
                <a:gd name="connsiteY4" fmla="*/ 15875 h 181826"/>
                <a:gd name="connsiteX5" fmla="*/ 184398 w 353585"/>
                <a:gd name="connsiteY5" fmla="*/ 9525 h 181826"/>
                <a:gd name="connsiteX6" fmla="*/ 127248 w 353585"/>
                <a:gd name="connsiteY6" fmla="*/ 0 h 181826"/>
                <a:gd name="connsiteX7" fmla="*/ 63748 w 353585"/>
                <a:gd name="connsiteY7" fmla="*/ 3175 h 181826"/>
                <a:gd name="connsiteX8" fmla="*/ 44698 w 353585"/>
                <a:gd name="connsiteY8" fmla="*/ 9525 h 181826"/>
                <a:gd name="connsiteX9" fmla="*/ 22473 w 353585"/>
                <a:gd name="connsiteY9" fmla="*/ 28575 h 181826"/>
                <a:gd name="connsiteX10" fmla="*/ 16123 w 353585"/>
                <a:gd name="connsiteY10" fmla="*/ 41275 h 181826"/>
                <a:gd name="connsiteX11" fmla="*/ 248 w 353585"/>
                <a:gd name="connsiteY11" fmla="*/ 69850 h 181826"/>
                <a:gd name="connsiteX12" fmla="*/ 3423 w 353585"/>
                <a:gd name="connsiteY12" fmla="*/ 133350 h 181826"/>
                <a:gd name="connsiteX13" fmla="*/ 22473 w 353585"/>
                <a:gd name="connsiteY13" fmla="*/ 146050 h 181826"/>
                <a:gd name="connsiteX14" fmla="*/ 51048 w 353585"/>
                <a:gd name="connsiteY14" fmla="*/ 155575 h 181826"/>
                <a:gd name="connsiteX15" fmla="*/ 60573 w 353585"/>
                <a:gd name="connsiteY15" fmla="*/ 158750 h 181826"/>
                <a:gd name="connsiteX16" fmla="*/ 76448 w 353585"/>
                <a:gd name="connsiteY16" fmla="*/ 161925 h 181826"/>
                <a:gd name="connsiteX17" fmla="*/ 85973 w 353585"/>
                <a:gd name="connsiteY17" fmla="*/ 165100 h 181826"/>
                <a:gd name="connsiteX18" fmla="*/ 101848 w 353585"/>
                <a:gd name="connsiteY18" fmla="*/ 168275 h 181826"/>
                <a:gd name="connsiteX19" fmla="*/ 127248 w 353585"/>
                <a:gd name="connsiteY19" fmla="*/ 174625 h 181826"/>
                <a:gd name="connsiteX20" fmla="*/ 165348 w 353585"/>
                <a:gd name="connsiteY20" fmla="*/ 180975 h 181826"/>
                <a:gd name="connsiteX21" fmla="*/ 260598 w 353585"/>
                <a:gd name="connsiteY21" fmla="*/ 177800 h 181826"/>
                <a:gd name="connsiteX22" fmla="*/ 352673 w 353585"/>
                <a:gd name="connsiteY22" fmla="*/ 136525 h 181826"/>
                <a:gd name="connsiteX0" fmla="*/ 352673 w 353585"/>
                <a:gd name="connsiteY0" fmla="*/ 136525 h 181826"/>
                <a:gd name="connsiteX1" fmla="*/ 305048 w 353585"/>
                <a:gd name="connsiteY1" fmla="*/ 69850 h 181826"/>
                <a:gd name="connsiteX2" fmla="*/ 260598 w 353585"/>
                <a:gd name="connsiteY2" fmla="*/ 38100 h 181826"/>
                <a:gd name="connsiteX3" fmla="*/ 197098 w 353585"/>
                <a:gd name="connsiteY3" fmla="*/ 15875 h 181826"/>
                <a:gd name="connsiteX4" fmla="*/ 184398 w 353585"/>
                <a:gd name="connsiteY4" fmla="*/ 9525 h 181826"/>
                <a:gd name="connsiteX5" fmla="*/ 127248 w 353585"/>
                <a:gd name="connsiteY5" fmla="*/ 0 h 181826"/>
                <a:gd name="connsiteX6" fmla="*/ 63748 w 353585"/>
                <a:gd name="connsiteY6" fmla="*/ 3175 h 181826"/>
                <a:gd name="connsiteX7" fmla="*/ 44698 w 353585"/>
                <a:gd name="connsiteY7" fmla="*/ 9525 h 181826"/>
                <a:gd name="connsiteX8" fmla="*/ 22473 w 353585"/>
                <a:gd name="connsiteY8" fmla="*/ 28575 h 181826"/>
                <a:gd name="connsiteX9" fmla="*/ 16123 w 353585"/>
                <a:gd name="connsiteY9" fmla="*/ 41275 h 181826"/>
                <a:gd name="connsiteX10" fmla="*/ 248 w 353585"/>
                <a:gd name="connsiteY10" fmla="*/ 69850 h 181826"/>
                <a:gd name="connsiteX11" fmla="*/ 3423 w 353585"/>
                <a:gd name="connsiteY11" fmla="*/ 133350 h 181826"/>
                <a:gd name="connsiteX12" fmla="*/ 22473 w 353585"/>
                <a:gd name="connsiteY12" fmla="*/ 146050 h 181826"/>
                <a:gd name="connsiteX13" fmla="*/ 51048 w 353585"/>
                <a:gd name="connsiteY13" fmla="*/ 155575 h 181826"/>
                <a:gd name="connsiteX14" fmla="*/ 60573 w 353585"/>
                <a:gd name="connsiteY14" fmla="*/ 158750 h 181826"/>
                <a:gd name="connsiteX15" fmla="*/ 76448 w 353585"/>
                <a:gd name="connsiteY15" fmla="*/ 161925 h 181826"/>
                <a:gd name="connsiteX16" fmla="*/ 85973 w 353585"/>
                <a:gd name="connsiteY16" fmla="*/ 165100 h 181826"/>
                <a:gd name="connsiteX17" fmla="*/ 101848 w 353585"/>
                <a:gd name="connsiteY17" fmla="*/ 168275 h 181826"/>
                <a:gd name="connsiteX18" fmla="*/ 127248 w 353585"/>
                <a:gd name="connsiteY18" fmla="*/ 174625 h 181826"/>
                <a:gd name="connsiteX19" fmla="*/ 165348 w 353585"/>
                <a:gd name="connsiteY19" fmla="*/ 180975 h 181826"/>
                <a:gd name="connsiteX20" fmla="*/ 260598 w 353585"/>
                <a:gd name="connsiteY20" fmla="*/ 177800 h 181826"/>
                <a:gd name="connsiteX21" fmla="*/ 352673 w 353585"/>
                <a:gd name="connsiteY21" fmla="*/ 136525 h 181826"/>
                <a:gd name="connsiteX0" fmla="*/ 352673 w 353585"/>
                <a:gd name="connsiteY0" fmla="*/ 136525 h 181826"/>
                <a:gd name="connsiteX1" fmla="*/ 305048 w 353585"/>
                <a:gd name="connsiteY1" fmla="*/ 69850 h 181826"/>
                <a:gd name="connsiteX2" fmla="*/ 260598 w 353585"/>
                <a:gd name="connsiteY2" fmla="*/ 38100 h 181826"/>
                <a:gd name="connsiteX3" fmla="*/ 197098 w 353585"/>
                <a:gd name="connsiteY3" fmla="*/ 15875 h 181826"/>
                <a:gd name="connsiteX4" fmla="*/ 127248 w 353585"/>
                <a:gd name="connsiteY4" fmla="*/ 0 h 181826"/>
                <a:gd name="connsiteX5" fmla="*/ 63748 w 353585"/>
                <a:gd name="connsiteY5" fmla="*/ 3175 h 181826"/>
                <a:gd name="connsiteX6" fmla="*/ 44698 w 353585"/>
                <a:gd name="connsiteY6" fmla="*/ 9525 h 181826"/>
                <a:gd name="connsiteX7" fmla="*/ 22473 w 353585"/>
                <a:gd name="connsiteY7" fmla="*/ 28575 h 181826"/>
                <a:gd name="connsiteX8" fmla="*/ 16123 w 353585"/>
                <a:gd name="connsiteY8" fmla="*/ 41275 h 181826"/>
                <a:gd name="connsiteX9" fmla="*/ 248 w 353585"/>
                <a:gd name="connsiteY9" fmla="*/ 69850 h 181826"/>
                <a:gd name="connsiteX10" fmla="*/ 3423 w 353585"/>
                <a:gd name="connsiteY10" fmla="*/ 133350 h 181826"/>
                <a:gd name="connsiteX11" fmla="*/ 22473 w 353585"/>
                <a:gd name="connsiteY11" fmla="*/ 146050 h 181826"/>
                <a:gd name="connsiteX12" fmla="*/ 51048 w 353585"/>
                <a:gd name="connsiteY12" fmla="*/ 155575 h 181826"/>
                <a:gd name="connsiteX13" fmla="*/ 60573 w 353585"/>
                <a:gd name="connsiteY13" fmla="*/ 158750 h 181826"/>
                <a:gd name="connsiteX14" fmla="*/ 76448 w 353585"/>
                <a:gd name="connsiteY14" fmla="*/ 161925 h 181826"/>
                <a:gd name="connsiteX15" fmla="*/ 85973 w 353585"/>
                <a:gd name="connsiteY15" fmla="*/ 165100 h 181826"/>
                <a:gd name="connsiteX16" fmla="*/ 101848 w 353585"/>
                <a:gd name="connsiteY16" fmla="*/ 168275 h 181826"/>
                <a:gd name="connsiteX17" fmla="*/ 127248 w 353585"/>
                <a:gd name="connsiteY17" fmla="*/ 174625 h 181826"/>
                <a:gd name="connsiteX18" fmla="*/ 165348 w 353585"/>
                <a:gd name="connsiteY18" fmla="*/ 180975 h 181826"/>
                <a:gd name="connsiteX19" fmla="*/ 260598 w 353585"/>
                <a:gd name="connsiteY19" fmla="*/ 177800 h 181826"/>
                <a:gd name="connsiteX20" fmla="*/ 352673 w 353585"/>
                <a:gd name="connsiteY20" fmla="*/ 136525 h 181826"/>
                <a:gd name="connsiteX0" fmla="*/ 352673 w 353585"/>
                <a:gd name="connsiteY0" fmla="*/ 136650 h 181951"/>
                <a:gd name="connsiteX1" fmla="*/ 305048 w 353585"/>
                <a:gd name="connsiteY1" fmla="*/ 69975 h 181951"/>
                <a:gd name="connsiteX2" fmla="*/ 260598 w 353585"/>
                <a:gd name="connsiteY2" fmla="*/ 38225 h 181951"/>
                <a:gd name="connsiteX3" fmla="*/ 197098 w 353585"/>
                <a:gd name="connsiteY3" fmla="*/ 16000 h 181951"/>
                <a:gd name="connsiteX4" fmla="*/ 127248 w 353585"/>
                <a:gd name="connsiteY4" fmla="*/ 125 h 181951"/>
                <a:gd name="connsiteX5" fmla="*/ 44698 w 353585"/>
                <a:gd name="connsiteY5" fmla="*/ 9650 h 181951"/>
                <a:gd name="connsiteX6" fmla="*/ 22473 w 353585"/>
                <a:gd name="connsiteY6" fmla="*/ 28700 h 181951"/>
                <a:gd name="connsiteX7" fmla="*/ 16123 w 353585"/>
                <a:gd name="connsiteY7" fmla="*/ 41400 h 181951"/>
                <a:gd name="connsiteX8" fmla="*/ 248 w 353585"/>
                <a:gd name="connsiteY8" fmla="*/ 69975 h 181951"/>
                <a:gd name="connsiteX9" fmla="*/ 3423 w 353585"/>
                <a:gd name="connsiteY9" fmla="*/ 133475 h 181951"/>
                <a:gd name="connsiteX10" fmla="*/ 22473 w 353585"/>
                <a:gd name="connsiteY10" fmla="*/ 146175 h 181951"/>
                <a:gd name="connsiteX11" fmla="*/ 51048 w 353585"/>
                <a:gd name="connsiteY11" fmla="*/ 155700 h 181951"/>
                <a:gd name="connsiteX12" fmla="*/ 60573 w 353585"/>
                <a:gd name="connsiteY12" fmla="*/ 158875 h 181951"/>
                <a:gd name="connsiteX13" fmla="*/ 76448 w 353585"/>
                <a:gd name="connsiteY13" fmla="*/ 162050 h 181951"/>
                <a:gd name="connsiteX14" fmla="*/ 85973 w 353585"/>
                <a:gd name="connsiteY14" fmla="*/ 165225 h 181951"/>
                <a:gd name="connsiteX15" fmla="*/ 101848 w 353585"/>
                <a:gd name="connsiteY15" fmla="*/ 168400 h 181951"/>
                <a:gd name="connsiteX16" fmla="*/ 127248 w 353585"/>
                <a:gd name="connsiteY16" fmla="*/ 174750 h 181951"/>
                <a:gd name="connsiteX17" fmla="*/ 165348 w 353585"/>
                <a:gd name="connsiteY17" fmla="*/ 181100 h 181951"/>
                <a:gd name="connsiteX18" fmla="*/ 260598 w 353585"/>
                <a:gd name="connsiteY18" fmla="*/ 177925 h 181951"/>
                <a:gd name="connsiteX19" fmla="*/ 352673 w 353585"/>
                <a:gd name="connsiteY19" fmla="*/ 136650 h 181951"/>
                <a:gd name="connsiteX0" fmla="*/ 352673 w 353585"/>
                <a:gd name="connsiteY0" fmla="*/ 136703 h 182004"/>
                <a:gd name="connsiteX1" fmla="*/ 305048 w 353585"/>
                <a:gd name="connsiteY1" fmla="*/ 70028 h 182004"/>
                <a:gd name="connsiteX2" fmla="*/ 260598 w 353585"/>
                <a:gd name="connsiteY2" fmla="*/ 38278 h 182004"/>
                <a:gd name="connsiteX3" fmla="*/ 197098 w 353585"/>
                <a:gd name="connsiteY3" fmla="*/ 16053 h 182004"/>
                <a:gd name="connsiteX4" fmla="*/ 127248 w 353585"/>
                <a:gd name="connsiteY4" fmla="*/ 178 h 182004"/>
                <a:gd name="connsiteX5" fmla="*/ 44698 w 353585"/>
                <a:gd name="connsiteY5" fmla="*/ 9703 h 182004"/>
                <a:gd name="connsiteX6" fmla="*/ 16123 w 353585"/>
                <a:gd name="connsiteY6" fmla="*/ 41453 h 182004"/>
                <a:gd name="connsiteX7" fmla="*/ 248 w 353585"/>
                <a:gd name="connsiteY7" fmla="*/ 70028 h 182004"/>
                <a:gd name="connsiteX8" fmla="*/ 3423 w 353585"/>
                <a:gd name="connsiteY8" fmla="*/ 133528 h 182004"/>
                <a:gd name="connsiteX9" fmla="*/ 22473 w 353585"/>
                <a:gd name="connsiteY9" fmla="*/ 146228 h 182004"/>
                <a:gd name="connsiteX10" fmla="*/ 51048 w 353585"/>
                <a:gd name="connsiteY10" fmla="*/ 155753 h 182004"/>
                <a:gd name="connsiteX11" fmla="*/ 60573 w 353585"/>
                <a:gd name="connsiteY11" fmla="*/ 158928 h 182004"/>
                <a:gd name="connsiteX12" fmla="*/ 76448 w 353585"/>
                <a:gd name="connsiteY12" fmla="*/ 162103 h 182004"/>
                <a:gd name="connsiteX13" fmla="*/ 85973 w 353585"/>
                <a:gd name="connsiteY13" fmla="*/ 165278 h 182004"/>
                <a:gd name="connsiteX14" fmla="*/ 101848 w 353585"/>
                <a:gd name="connsiteY14" fmla="*/ 168453 h 182004"/>
                <a:gd name="connsiteX15" fmla="*/ 127248 w 353585"/>
                <a:gd name="connsiteY15" fmla="*/ 174803 h 182004"/>
                <a:gd name="connsiteX16" fmla="*/ 165348 w 353585"/>
                <a:gd name="connsiteY16" fmla="*/ 181153 h 182004"/>
                <a:gd name="connsiteX17" fmla="*/ 260598 w 353585"/>
                <a:gd name="connsiteY17" fmla="*/ 177978 h 182004"/>
                <a:gd name="connsiteX18" fmla="*/ 352673 w 353585"/>
                <a:gd name="connsiteY18" fmla="*/ 136703 h 182004"/>
                <a:gd name="connsiteX0" fmla="*/ 352673 w 353585"/>
                <a:gd name="connsiteY0" fmla="*/ 137135 h 182436"/>
                <a:gd name="connsiteX1" fmla="*/ 305048 w 353585"/>
                <a:gd name="connsiteY1" fmla="*/ 70460 h 182436"/>
                <a:gd name="connsiteX2" fmla="*/ 260598 w 353585"/>
                <a:gd name="connsiteY2" fmla="*/ 38710 h 182436"/>
                <a:gd name="connsiteX3" fmla="*/ 197098 w 353585"/>
                <a:gd name="connsiteY3" fmla="*/ 16485 h 182436"/>
                <a:gd name="connsiteX4" fmla="*/ 127248 w 353585"/>
                <a:gd name="connsiteY4" fmla="*/ 610 h 182436"/>
                <a:gd name="connsiteX5" fmla="*/ 44698 w 353585"/>
                <a:gd name="connsiteY5" fmla="*/ 10135 h 182436"/>
                <a:gd name="connsiteX6" fmla="*/ 248 w 353585"/>
                <a:gd name="connsiteY6" fmla="*/ 70460 h 182436"/>
                <a:gd name="connsiteX7" fmla="*/ 3423 w 353585"/>
                <a:gd name="connsiteY7" fmla="*/ 133960 h 182436"/>
                <a:gd name="connsiteX8" fmla="*/ 22473 w 353585"/>
                <a:gd name="connsiteY8" fmla="*/ 146660 h 182436"/>
                <a:gd name="connsiteX9" fmla="*/ 51048 w 353585"/>
                <a:gd name="connsiteY9" fmla="*/ 156185 h 182436"/>
                <a:gd name="connsiteX10" fmla="*/ 60573 w 353585"/>
                <a:gd name="connsiteY10" fmla="*/ 159360 h 182436"/>
                <a:gd name="connsiteX11" fmla="*/ 76448 w 353585"/>
                <a:gd name="connsiteY11" fmla="*/ 162535 h 182436"/>
                <a:gd name="connsiteX12" fmla="*/ 85973 w 353585"/>
                <a:gd name="connsiteY12" fmla="*/ 165710 h 182436"/>
                <a:gd name="connsiteX13" fmla="*/ 101848 w 353585"/>
                <a:gd name="connsiteY13" fmla="*/ 168885 h 182436"/>
                <a:gd name="connsiteX14" fmla="*/ 127248 w 353585"/>
                <a:gd name="connsiteY14" fmla="*/ 175235 h 182436"/>
                <a:gd name="connsiteX15" fmla="*/ 165348 w 353585"/>
                <a:gd name="connsiteY15" fmla="*/ 181585 h 182436"/>
                <a:gd name="connsiteX16" fmla="*/ 260598 w 353585"/>
                <a:gd name="connsiteY16" fmla="*/ 178410 h 182436"/>
                <a:gd name="connsiteX17" fmla="*/ 352673 w 353585"/>
                <a:gd name="connsiteY17" fmla="*/ 137135 h 182436"/>
                <a:gd name="connsiteX0" fmla="*/ 353724 w 354636"/>
                <a:gd name="connsiteY0" fmla="*/ 137135 h 182436"/>
                <a:gd name="connsiteX1" fmla="*/ 306099 w 354636"/>
                <a:gd name="connsiteY1" fmla="*/ 70460 h 182436"/>
                <a:gd name="connsiteX2" fmla="*/ 261649 w 354636"/>
                <a:gd name="connsiteY2" fmla="*/ 38710 h 182436"/>
                <a:gd name="connsiteX3" fmla="*/ 198149 w 354636"/>
                <a:gd name="connsiteY3" fmla="*/ 16485 h 182436"/>
                <a:gd name="connsiteX4" fmla="*/ 128299 w 354636"/>
                <a:gd name="connsiteY4" fmla="*/ 610 h 182436"/>
                <a:gd name="connsiteX5" fmla="*/ 45749 w 354636"/>
                <a:gd name="connsiteY5" fmla="*/ 10135 h 182436"/>
                <a:gd name="connsiteX6" fmla="*/ 1299 w 354636"/>
                <a:gd name="connsiteY6" fmla="*/ 70460 h 182436"/>
                <a:gd name="connsiteX7" fmla="*/ 4474 w 354636"/>
                <a:gd name="connsiteY7" fmla="*/ 133960 h 182436"/>
                <a:gd name="connsiteX8" fmla="*/ 52099 w 354636"/>
                <a:gd name="connsiteY8" fmla="*/ 156185 h 182436"/>
                <a:gd name="connsiteX9" fmla="*/ 61624 w 354636"/>
                <a:gd name="connsiteY9" fmla="*/ 159360 h 182436"/>
                <a:gd name="connsiteX10" fmla="*/ 77499 w 354636"/>
                <a:gd name="connsiteY10" fmla="*/ 162535 h 182436"/>
                <a:gd name="connsiteX11" fmla="*/ 87024 w 354636"/>
                <a:gd name="connsiteY11" fmla="*/ 165710 h 182436"/>
                <a:gd name="connsiteX12" fmla="*/ 102899 w 354636"/>
                <a:gd name="connsiteY12" fmla="*/ 168885 h 182436"/>
                <a:gd name="connsiteX13" fmla="*/ 128299 w 354636"/>
                <a:gd name="connsiteY13" fmla="*/ 175235 h 182436"/>
                <a:gd name="connsiteX14" fmla="*/ 166399 w 354636"/>
                <a:gd name="connsiteY14" fmla="*/ 181585 h 182436"/>
                <a:gd name="connsiteX15" fmla="*/ 261649 w 354636"/>
                <a:gd name="connsiteY15" fmla="*/ 178410 h 182436"/>
                <a:gd name="connsiteX16" fmla="*/ 353724 w 354636"/>
                <a:gd name="connsiteY16" fmla="*/ 137135 h 182436"/>
                <a:gd name="connsiteX0" fmla="*/ 354406 w 355318"/>
                <a:gd name="connsiteY0" fmla="*/ 137135 h 182436"/>
                <a:gd name="connsiteX1" fmla="*/ 306781 w 355318"/>
                <a:gd name="connsiteY1" fmla="*/ 70460 h 182436"/>
                <a:gd name="connsiteX2" fmla="*/ 262331 w 355318"/>
                <a:gd name="connsiteY2" fmla="*/ 38710 h 182436"/>
                <a:gd name="connsiteX3" fmla="*/ 198831 w 355318"/>
                <a:gd name="connsiteY3" fmla="*/ 16485 h 182436"/>
                <a:gd name="connsiteX4" fmla="*/ 128981 w 355318"/>
                <a:gd name="connsiteY4" fmla="*/ 610 h 182436"/>
                <a:gd name="connsiteX5" fmla="*/ 46431 w 355318"/>
                <a:gd name="connsiteY5" fmla="*/ 10135 h 182436"/>
                <a:gd name="connsiteX6" fmla="*/ 1981 w 355318"/>
                <a:gd name="connsiteY6" fmla="*/ 70460 h 182436"/>
                <a:gd name="connsiteX7" fmla="*/ 5156 w 355318"/>
                <a:gd name="connsiteY7" fmla="*/ 133960 h 182436"/>
                <a:gd name="connsiteX8" fmla="*/ 62306 w 355318"/>
                <a:gd name="connsiteY8" fmla="*/ 159360 h 182436"/>
                <a:gd name="connsiteX9" fmla="*/ 78181 w 355318"/>
                <a:gd name="connsiteY9" fmla="*/ 162535 h 182436"/>
                <a:gd name="connsiteX10" fmla="*/ 87706 w 355318"/>
                <a:gd name="connsiteY10" fmla="*/ 165710 h 182436"/>
                <a:gd name="connsiteX11" fmla="*/ 103581 w 355318"/>
                <a:gd name="connsiteY11" fmla="*/ 168885 h 182436"/>
                <a:gd name="connsiteX12" fmla="*/ 128981 w 355318"/>
                <a:gd name="connsiteY12" fmla="*/ 175235 h 182436"/>
                <a:gd name="connsiteX13" fmla="*/ 167081 w 355318"/>
                <a:gd name="connsiteY13" fmla="*/ 181585 h 182436"/>
                <a:gd name="connsiteX14" fmla="*/ 262331 w 355318"/>
                <a:gd name="connsiteY14" fmla="*/ 178410 h 182436"/>
                <a:gd name="connsiteX15" fmla="*/ 354406 w 355318"/>
                <a:gd name="connsiteY15" fmla="*/ 137135 h 182436"/>
                <a:gd name="connsiteX0" fmla="*/ 354406 w 355318"/>
                <a:gd name="connsiteY0" fmla="*/ 137135 h 182436"/>
                <a:gd name="connsiteX1" fmla="*/ 306781 w 355318"/>
                <a:gd name="connsiteY1" fmla="*/ 70460 h 182436"/>
                <a:gd name="connsiteX2" fmla="*/ 262331 w 355318"/>
                <a:gd name="connsiteY2" fmla="*/ 38710 h 182436"/>
                <a:gd name="connsiteX3" fmla="*/ 198831 w 355318"/>
                <a:gd name="connsiteY3" fmla="*/ 16485 h 182436"/>
                <a:gd name="connsiteX4" fmla="*/ 128981 w 355318"/>
                <a:gd name="connsiteY4" fmla="*/ 610 h 182436"/>
                <a:gd name="connsiteX5" fmla="*/ 46431 w 355318"/>
                <a:gd name="connsiteY5" fmla="*/ 10135 h 182436"/>
                <a:gd name="connsiteX6" fmla="*/ 1981 w 355318"/>
                <a:gd name="connsiteY6" fmla="*/ 70460 h 182436"/>
                <a:gd name="connsiteX7" fmla="*/ 5156 w 355318"/>
                <a:gd name="connsiteY7" fmla="*/ 133960 h 182436"/>
                <a:gd name="connsiteX8" fmla="*/ 62306 w 355318"/>
                <a:gd name="connsiteY8" fmla="*/ 159360 h 182436"/>
                <a:gd name="connsiteX9" fmla="*/ 87706 w 355318"/>
                <a:gd name="connsiteY9" fmla="*/ 165710 h 182436"/>
                <a:gd name="connsiteX10" fmla="*/ 103581 w 355318"/>
                <a:gd name="connsiteY10" fmla="*/ 168885 h 182436"/>
                <a:gd name="connsiteX11" fmla="*/ 128981 w 355318"/>
                <a:gd name="connsiteY11" fmla="*/ 175235 h 182436"/>
                <a:gd name="connsiteX12" fmla="*/ 167081 w 355318"/>
                <a:gd name="connsiteY12" fmla="*/ 181585 h 182436"/>
                <a:gd name="connsiteX13" fmla="*/ 262331 w 355318"/>
                <a:gd name="connsiteY13" fmla="*/ 178410 h 182436"/>
                <a:gd name="connsiteX14" fmla="*/ 354406 w 355318"/>
                <a:gd name="connsiteY14" fmla="*/ 137135 h 182436"/>
                <a:gd name="connsiteX0" fmla="*/ 354406 w 355318"/>
                <a:gd name="connsiteY0" fmla="*/ 137135 h 182436"/>
                <a:gd name="connsiteX1" fmla="*/ 306781 w 355318"/>
                <a:gd name="connsiteY1" fmla="*/ 70460 h 182436"/>
                <a:gd name="connsiteX2" fmla="*/ 262331 w 355318"/>
                <a:gd name="connsiteY2" fmla="*/ 38710 h 182436"/>
                <a:gd name="connsiteX3" fmla="*/ 198831 w 355318"/>
                <a:gd name="connsiteY3" fmla="*/ 16485 h 182436"/>
                <a:gd name="connsiteX4" fmla="*/ 128981 w 355318"/>
                <a:gd name="connsiteY4" fmla="*/ 610 h 182436"/>
                <a:gd name="connsiteX5" fmla="*/ 46431 w 355318"/>
                <a:gd name="connsiteY5" fmla="*/ 10135 h 182436"/>
                <a:gd name="connsiteX6" fmla="*/ 1981 w 355318"/>
                <a:gd name="connsiteY6" fmla="*/ 70460 h 182436"/>
                <a:gd name="connsiteX7" fmla="*/ 5156 w 355318"/>
                <a:gd name="connsiteY7" fmla="*/ 133960 h 182436"/>
                <a:gd name="connsiteX8" fmla="*/ 62306 w 355318"/>
                <a:gd name="connsiteY8" fmla="*/ 159360 h 182436"/>
                <a:gd name="connsiteX9" fmla="*/ 103581 w 355318"/>
                <a:gd name="connsiteY9" fmla="*/ 168885 h 182436"/>
                <a:gd name="connsiteX10" fmla="*/ 128981 w 355318"/>
                <a:gd name="connsiteY10" fmla="*/ 175235 h 182436"/>
                <a:gd name="connsiteX11" fmla="*/ 167081 w 355318"/>
                <a:gd name="connsiteY11" fmla="*/ 181585 h 182436"/>
                <a:gd name="connsiteX12" fmla="*/ 262331 w 355318"/>
                <a:gd name="connsiteY12" fmla="*/ 178410 h 182436"/>
                <a:gd name="connsiteX13" fmla="*/ 354406 w 355318"/>
                <a:gd name="connsiteY13" fmla="*/ 137135 h 182436"/>
                <a:gd name="connsiteX0" fmla="*/ 354406 w 355318"/>
                <a:gd name="connsiteY0" fmla="*/ 137135 h 182436"/>
                <a:gd name="connsiteX1" fmla="*/ 306781 w 355318"/>
                <a:gd name="connsiteY1" fmla="*/ 70460 h 182436"/>
                <a:gd name="connsiteX2" fmla="*/ 262331 w 355318"/>
                <a:gd name="connsiteY2" fmla="*/ 38710 h 182436"/>
                <a:gd name="connsiteX3" fmla="*/ 198831 w 355318"/>
                <a:gd name="connsiteY3" fmla="*/ 16485 h 182436"/>
                <a:gd name="connsiteX4" fmla="*/ 128981 w 355318"/>
                <a:gd name="connsiteY4" fmla="*/ 610 h 182436"/>
                <a:gd name="connsiteX5" fmla="*/ 46431 w 355318"/>
                <a:gd name="connsiteY5" fmla="*/ 10135 h 182436"/>
                <a:gd name="connsiteX6" fmla="*/ 1981 w 355318"/>
                <a:gd name="connsiteY6" fmla="*/ 70460 h 182436"/>
                <a:gd name="connsiteX7" fmla="*/ 5156 w 355318"/>
                <a:gd name="connsiteY7" fmla="*/ 133960 h 182436"/>
                <a:gd name="connsiteX8" fmla="*/ 62306 w 355318"/>
                <a:gd name="connsiteY8" fmla="*/ 159360 h 182436"/>
                <a:gd name="connsiteX9" fmla="*/ 128981 w 355318"/>
                <a:gd name="connsiteY9" fmla="*/ 175235 h 182436"/>
                <a:gd name="connsiteX10" fmla="*/ 167081 w 355318"/>
                <a:gd name="connsiteY10" fmla="*/ 181585 h 182436"/>
                <a:gd name="connsiteX11" fmla="*/ 262331 w 355318"/>
                <a:gd name="connsiteY11" fmla="*/ 178410 h 182436"/>
                <a:gd name="connsiteX12" fmla="*/ 354406 w 355318"/>
                <a:gd name="connsiteY12" fmla="*/ 137135 h 182436"/>
                <a:gd name="connsiteX0" fmla="*/ 354406 w 355318"/>
                <a:gd name="connsiteY0" fmla="*/ 137135 h 184006"/>
                <a:gd name="connsiteX1" fmla="*/ 306781 w 355318"/>
                <a:gd name="connsiteY1" fmla="*/ 70460 h 184006"/>
                <a:gd name="connsiteX2" fmla="*/ 262331 w 355318"/>
                <a:gd name="connsiteY2" fmla="*/ 38710 h 184006"/>
                <a:gd name="connsiteX3" fmla="*/ 198831 w 355318"/>
                <a:gd name="connsiteY3" fmla="*/ 16485 h 184006"/>
                <a:gd name="connsiteX4" fmla="*/ 128981 w 355318"/>
                <a:gd name="connsiteY4" fmla="*/ 610 h 184006"/>
                <a:gd name="connsiteX5" fmla="*/ 46431 w 355318"/>
                <a:gd name="connsiteY5" fmla="*/ 10135 h 184006"/>
                <a:gd name="connsiteX6" fmla="*/ 1981 w 355318"/>
                <a:gd name="connsiteY6" fmla="*/ 70460 h 184006"/>
                <a:gd name="connsiteX7" fmla="*/ 5156 w 355318"/>
                <a:gd name="connsiteY7" fmla="*/ 133960 h 184006"/>
                <a:gd name="connsiteX8" fmla="*/ 62306 w 355318"/>
                <a:gd name="connsiteY8" fmla="*/ 159360 h 184006"/>
                <a:gd name="connsiteX9" fmla="*/ 167081 w 355318"/>
                <a:gd name="connsiteY9" fmla="*/ 181585 h 184006"/>
                <a:gd name="connsiteX10" fmla="*/ 262331 w 355318"/>
                <a:gd name="connsiteY10" fmla="*/ 178410 h 184006"/>
                <a:gd name="connsiteX11" fmla="*/ 354406 w 355318"/>
                <a:gd name="connsiteY11" fmla="*/ 137135 h 184006"/>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671"/>
                <a:gd name="connsiteY0" fmla="*/ 137135 h 182129"/>
                <a:gd name="connsiteX1" fmla="*/ 306781 w 354671"/>
                <a:gd name="connsiteY1" fmla="*/ 70460 h 182129"/>
                <a:gd name="connsiteX2" fmla="*/ 262331 w 354671"/>
                <a:gd name="connsiteY2" fmla="*/ 38710 h 182129"/>
                <a:gd name="connsiteX3" fmla="*/ 198831 w 354671"/>
                <a:gd name="connsiteY3" fmla="*/ 16485 h 182129"/>
                <a:gd name="connsiteX4" fmla="*/ 128981 w 354671"/>
                <a:gd name="connsiteY4" fmla="*/ 610 h 182129"/>
                <a:gd name="connsiteX5" fmla="*/ 46431 w 354671"/>
                <a:gd name="connsiteY5" fmla="*/ 10135 h 182129"/>
                <a:gd name="connsiteX6" fmla="*/ 1981 w 354671"/>
                <a:gd name="connsiteY6" fmla="*/ 70460 h 182129"/>
                <a:gd name="connsiteX7" fmla="*/ 5156 w 354671"/>
                <a:gd name="connsiteY7" fmla="*/ 133960 h 182129"/>
                <a:gd name="connsiteX8" fmla="*/ 62306 w 354671"/>
                <a:gd name="connsiteY8" fmla="*/ 159360 h 182129"/>
                <a:gd name="connsiteX9" fmla="*/ 167081 w 354671"/>
                <a:gd name="connsiteY9" fmla="*/ 181585 h 182129"/>
                <a:gd name="connsiteX10" fmla="*/ 284556 w 354671"/>
                <a:gd name="connsiteY10" fmla="*/ 172060 h 182129"/>
                <a:gd name="connsiteX11" fmla="*/ 354406 w 354671"/>
                <a:gd name="connsiteY11" fmla="*/ 137135 h 182129"/>
                <a:gd name="connsiteX0" fmla="*/ 354406 w 354767"/>
                <a:gd name="connsiteY0" fmla="*/ 137135 h 182129"/>
                <a:gd name="connsiteX1" fmla="*/ 306781 w 354767"/>
                <a:gd name="connsiteY1" fmla="*/ 70460 h 182129"/>
                <a:gd name="connsiteX2" fmla="*/ 198831 w 354767"/>
                <a:gd name="connsiteY2" fmla="*/ 16485 h 182129"/>
                <a:gd name="connsiteX3" fmla="*/ 128981 w 354767"/>
                <a:gd name="connsiteY3" fmla="*/ 610 h 182129"/>
                <a:gd name="connsiteX4" fmla="*/ 46431 w 354767"/>
                <a:gd name="connsiteY4" fmla="*/ 10135 h 182129"/>
                <a:gd name="connsiteX5" fmla="*/ 1981 w 354767"/>
                <a:gd name="connsiteY5" fmla="*/ 70460 h 182129"/>
                <a:gd name="connsiteX6" fmla="*/ 5156 w 354767"/>
                <a:gd name="connsiteY6" fmla="*/ 133960 h 182129"/>
                <a:gd name="connsiteX7" fmla="*/ 62306 w 354767"/>
                <a:gd name="connsiteY7" fmla="*/ 159360 h 182129"/>
                <a:gd name="connsiteX8" fmla="*/ 167081 w 354767"/>
                <a:gd name="connsiteY8" fmla="*/ 181585 h 182129"/>
                <a:gd name="connsiteX9" fmla="*/ 284556 w 354767"/>
                <a:gd name="connsiteY9" fmla="*/ 172060 h 182129"/>
                <a:gd name="connsiteX10" fmla="*/ 354406 w 354767"/>
                <a:gd name="connsiteY10" fmla="*/ 137135 h 182129"/>
                <a:gd name="connsiteX0" fmla="*/ 354406 w 358497"/>
                <a:gd name="connsiteY0" fmla="*/ 137135 h 182029"/>
                <a:gd name="connsiteX1" fmla="*/ 306781 w 358497"/>
                <a:gd name="connsiteY1" fmla="*/ 70460 h 182029"/>
                <a:gd name="connsiteX2" fmla="*/ 198831 w 358497"/>
                <a:gd name="connsiteY2" fmla="*/ 16485 h 182029"/>
                <a:gd name="connsiteX3" fmla="*/ 128981 w 358497"/>
                <a:gd name="connsiteY3" fmla="*/ 610 h 182029"/>
                <a:gd name="connsiteX4" fmla="*/ 46431 w 358497"/>
                <a:gd name="connsiteY4" fmla="*/ 10135 h 182029"/>
                <a:gd name="connsiteX5" fmla="*/ 1981 w 358497"/>
                <a:gd name="connsiteY5" fmla="*/ 70460 h 182029"/>
                <a:gd name="connsiteX6" fmla="*/ 5156 w 358497"/>
                <a:gd name="connsiteY6" fmla="*/ 133960 h 182029"/>
                <a:gd name="connsiteX7" fmla="*/ 62306 w 358497"/>
                <a:gd name="connsiteY7" fmla="*/ 159360 h 182029"/>
                <a:gd name="connsiteX8" fmla="*/ 167081 w 358497"/>
                <a:gd name="connsiteY8" fmla="*/ 181585 h 182029"/>
                <a:gd name="connsiteX9" fmla="*/ 284556 w 358497"/>
                <a:gd name="connsiteY9" fmla="*/ 172060 h 182029"/>
                <a:gd name="connsiteX10" fmla="*/ 348058 w 358497"/>
                <a:gd name="connsiteY10" fmla="*/ 99036 h 182029"/>
                <a:gd name="connsiteX11" fmla="*/ 354406 w 358497"/>
                <a:gd name="connsiteY11" fmla="*/ 137135 h 182029"/>
                <a:gd name="connsiteX0" fmla="*/ 354406 w 358497"/>
                <a:gd name="connsiteY0" fmla="*/ 137135 h 182029"/>
                <a:gd name="connsiteX1" fmla="*/ 306781 w 358497"/>
                <a:gd name="connsiteY1" fmla="*/ 70460 h 182029"/>
                <a:gd name="connsiteX2" fmla="*/ 198831 w 358497"/>
                <a:gd name="connsiteY2" fmla="*/ 16485 h 182029"/>
                <a:gd name="connsiteX3" fmla="*/ 128981 w 358497"/>
                <a:gd name="connsiteY3" fmla="*/ 610 h 182029"/>
                <a:gd name="connsiteX4" fmla="*/ 46431 w 358497"/>
                <a:gd name="connsiteY4" fmla="*/ 10135 h 182029"/>
                <a:gd name="connsiteX5" fmla="*/ 1981 w 358497"/>
                <a:gd name="connsiteY5" fmla="*/ 70460 h 182029"/>
                <a:gd name="connsiteX6" fmla="*/ 5156 w 358497"/>
                <a:gd name="connsiteY6" fmla="*/ 133960 h 182029"/>
                <a:gd name="connsiteX7" fmla="*/ 62306 w 358497"/>
                <a:gd name="connsiteY7" fmla="*/ 159360 h 182029"/>
                <a:gd name="connsiteX8" fmla="*/ 167081 w 358497"/>
                <a:gd name="connsiteY8" fmla="*/ 181585 h 182029"/>
                <a:gd name="connsiteX9" fmla="*/ 284556 w 358497"/>
                <a:gd name="connsiteY9" fmla="*/ 172060 h 182029"/>
                <a:gd name="connsiteX10" fmla="*/ 348058 w 358497"/>
                <a:gd name="connsiteY10" fmla="*/ 99036 h 182029"/>
                <a:gd name="connsiteX11" fmla="*/ 354406 w 358497"/>
                <a:gd name="connsiteY11" fmla="*/ 137135 h 182029"/>
                <a:gd name="connsiteX0" fmla="*/ 354406 w 355221"/>
                <a:gd name="connsiteY0" fmla="*/ 137135 h 182029"/>
                <a:gd name="connsiteX1" fmla="*/ 306781 w 355221"/>
                <a:gd name="connsiteY1" fmla="*/ 70460 h 182029"/>
                <a:gd name="connsiteX2" fmla="*/ 198831 w 355221"/>
                <a:gd name="connsiteY2" fmla="*/ 16485 h 182029"/>
                <a:gd name="connsiteX3" fmla="*/ 128981 w 355221"/>
                <a:gd name="connsiteY3" fmla="*/ 610 h 182029"/>
                <a:gd name="connsiteX4" fmla="*/ 46431 w 355221"/>
                <a:gd name="connsiteY4" fmla="*/ 10135 h 182029"/>
                <a:gd name="connsiteX5" fmla="*/ 1981 w 355221"/>
                <a:gd name="connsiteY5" fmla="*/ 70460 h 182029"/>
                <a:gd name="connsiteX6" fmla="*/ 5156 w 355221"/>
                <a:gd name="connsiteY6" fmla="*/ 133960 h 182029"/>
                <a:gd name="connsiteX7" fmla="*/ 62306 w 355221"/>
                <a:gd name="connsiteY7" fmla="*/ 159360 h 182029"/>
                <a:gd name="connsiteX8" fmla="*/ 167081 w 355221"/>
                <a:gd name="connsiteY8" fmla="*/ 181585 h 182029"/>
                <a:gd name="connsiteX9" fmla="*/ 284556 w 355221"/>
                <a:gd name="connsiteY9" fmla="*/ 172060 h 182029"/>
                <a:gd name="connsiteX10" fmla="*/ 348058 w 355221"/>
                <a:gd name="connsiteY10" fmla="*/ 99036 h 182029"/>
                <a:gd name="connsiteX11" fmla="*/ 354406 w 355221"/>
                <a:gd name="connsiteY11" fmla="*/ 137135 h 182029"/>
                <a:gd name="connsiteX0" fmla="*/ 348058 w 348499"/>
                <a:gd name="connsiteY0" fmla="*/ 99036 h 182029"/>
                <a:gd name="connsiteX1" fmla="*/ 306781 w 348499"/>
                <a:gd name="connsiteY1" fmla="*/ 70460 h 182029"/>
                <a:gd name="connsiteX2" fmla="*/ 198831 w 348499"/>
                <a:gd name="connsiteY2" fmla="*/ 16485 h 182029"/>
                <a:gd name="connsiteX3" fmla="*/ 128981 w 348499"/>
                <a:gd name="connsiteY3" fmla="*/ 610 h 182029"/>
                <a:gd name="connsiteX4" fmla="*/ 46431 w 348499"/>
                <a:gd name="connsiteY4" fmla="*/ 10135 h 182029"/>
                <a:gd name="connsiteX5" fmla="*/ 1981 w 348499"/>
                <a:gd name="connsiteY5" fmla="*/ 70460 h 182029"/>
                <a:gd name="connsiteX6" fmla="*/ 5156 w 348499"/>
                <a:gd name="connsiteY6" fmla="*/ 133960 h 182029"/>
                <a:gd name="connsiteX7" fmla="*/ 62306 w 348499"/>
                <a:gd name="connsiteY7" fmla="*/ 159360 h 182029"/>
                <a:gd name="connsiteX8" fmla="*/ 167081 w 348499"/>
                <a:gd name="connsiteY8" fmla="*/ 181585 h 182029"/>
                <a:gd name="connsiteX9" fmla="*/ 284556 w 348499"/>
                <a:gd name="connsiteY9" fmla="*/ 172060 h 182029"/>
                <a:gd name="connsiteX10" fmla="*/ 348058 w 348499"/>
                <a:gd name="connsiteY10" fmla="*/ 99036 h 182029"/>
                <a:gd name="connsiteX0" fmla="*/ 348058 w 348236"/>
                <a:gd name="connsiteY0" fmla="*/ 99036 h 182029"/>
                <a:gd name="connsiteX1" fmla="*/ 271856 w 348236"/>
                <a:gd name="connsiteY1" fmla="*/ 45060 h 182029"/>
                <a:gd name="connsiteX2" fmla="*/ 198831 w 348236"/>
                <a:gd name="connsiteY2" fmla="*/ 16485 h 182029"/>
                <a:gd name="connsiteX3" fmla="*/ 128981 w 348236"/>
                <a:gd name="connsiteY3" fmla="*/ 610 h 182029"/>
                <a:gd name="connsiteX4" fmla="*/ 46431 w 348236"/>
                <a:gd name="connsiteY4" fmla="*/ 10135 h 182029"/>
                <a:gd name="connsiteX5" fmla="*/ 1981 w 348236"/>
                <a:gd name="connsiteY5" fmla="*/ 70460 h 182029"/>
                <a:gd name="connsiteX6" fmla="*/ 5156 w 348236"/>
                <a:gd name="connsiteY6" fmla="*/ 133960 h 182029"/>
                <a:gd name="connsiteX7" fmla="*/ 62306 w 348236"/>
                <a:gd name="connsiteY7" fmla="*/ 159360 h 182029"/>
                <a:gd name="connsiteX8" fmla="*/ 167081 w 348236"/>
                <a:gd name="connsiteY8" fmla="*/ 181585 h 182029"/>
                <a:gd name="connsiteX9" fmla="*/ 284556 w 348236"/>
                <a:gd name="connsiteY9" fmla="*/ 172060 h 182029"/>
                <a:gd name="connsiteX10" fmla="*/ 348058 w 348236"/>
                <a:gd name="connsiteY10" fmla="*/ 99036 h 182029"/>
                <a:gd name="connsiteX0" fmla="*/ 348058 w 348236"/>
                <a:gd name="connsiteY0" fmla="*/ 99036 h 181698"/>
                <a:gd name="connsiteX1" fmla="*/ 271856 w 348236"/>
                <a:gd name="connsiteY1" fmla="*/ 45060 h 181698"/>
                <a:gd name="connsiteX2" fmla="*/ 198831 w 348236"/>
                <a:gd name="connsiteY2" fmla="*/ 16485 h 181698"/>
                <a:gd name="connsiteX3" fmla="*/ 128981 w 348236"/>
                <a:gd name="connsiteY3" fmla="*/ 610 h 181698"/>
                <a:gd name="connsiteX4" fmla="*/ 46431 w 348236"/>
                <a:gd name="connsiteY4" fmla="*/ 10135 h 181698"/>
                <a:gd name="connsiteX5" fmla="*/ 1981 w 348236"/>
                <a:gd name="connsiteY5" fmla="*/ 70460 h 181698"/>
                <a:gd name="connsiteX6" fmla="*/ 5156 w 348236"/>
                <a:gd name="connsiteY6" fmla="*/ 133960 h 181698"/>
                <a:gd name="connsiteX7" fmla="*/ 62306 w 348236"/>
                <a:gd name="connsiteY7" fmla="*/ 159360 h 181698"/>
                <a:gd name="connsiteX8" fmla="*/ 167081 w 348236"/>
                <a:gd name="connsiteY8" fmla="*/ 181585 h 181698"/>
                <a:gd name="connsiteX9" fmla="*/ 262331 w 348236"/>
                <a:gd name="connsiteY9" fmla="*/ 149835 h 181698"/>
                <a:gd name="connsiteX10" fmla="*/ 348058 w 348236"/>
                <a:gd name="connsiteY10" fmla="*/ 99036 h 181698"/>
                <a:gd name="connsiteX0" fmla="*/ 348058 w 348236"/>
                <a:gd name="connsiteY0" fmla="*/ 99036 h 181687"/>
                <a:gd name="connsiteX1" fmla="*/ 271856 w 348236"/>
                <a:gd name="connsiteY1" fmla="*/ 45060 h 181687"/>
                <a:gd name="connsiteX2" fmla="*/ 198831 w 348236"/>
                <a:gd name="connsiteY2" fmla="*/ 16485 h 181687"/>
                <a:gd name="connsiteX3" fmla="*/ 128981 w 348236"/>
                <a:gd name="connsiteY3" fmla="*/ 610 h 181687"/>
                <a:gd name="connsiteX4" fmla="*/ 46431 w 348236"/>
                <a:gd name="connsiteY4" fmla="*/ 10135 h 181687"/>
                <a:gd name="connsiteX5" fmla="*/ 1981 w 348236"/>
                <a:gd name="connsiteY5" fmla="*/ 70460 h 181687"/>
                <a:gd name="connsiteX6" fmla="*/ 5156 w 348236"/>
                <a:gd name="connsiteY6" fmla="*/ 133960 h 181687"/>
                <a:gd name="connsiteX7" fmla="*/ 62306 w 348236"/>
                <a:gd name="connsiteY7" fmla="*/ 159360 h 181687"/>
                <a:gd name="connsiteX8" fmla="*/ 167081 w 348236"/>
                <a:gd name="connsiteY8" fmla="*/ 181585 h 181687"/>
                <a:gd name="connsiteX9" fmla="*/ 275031 w 348236"/>
                <a:gd name="connsiteY9" fmla="*/ 146660 h 181687"/>
                <a:gd name="connsiteX10" fmla="*/ 348058 w 348236"/>
                <a:gd name="connsiteY10" fmla="*/ 99036 h 181687"/>
                <a:gd name="connsiteX0" fmla="*/ 348058 w 348236"/>
                <a:gd name="connsiteY0" fmla="*/ 99036 h 165908"/>
                <a:gd name="connsiteX1" fmla="*/ 271856 w 348236"/>
                <a:gd name="connsiteY1" fmla="*/ 45060 h 165908"/>
                <a:gd name="connsiteX2" fmla="*/ 198831 w 348236"/>
                <a:gd name="connsiteY2" fmla="*/ 16485 h 165908"/>
                <a:gd name="connsiteX3" fmla="*/ 128981 w 348236"/>
                <a:gd name="connsiteY3" fmla="*/ 610 h 165908"/>
                <a:gd name="connsiteX4" fmla="*/ 46431 w 348236"/>
                <a:gd name="connsiteY4" fmla="*/ 10135 h 165908"/>
                <a:gd name="connsiteX5" fmla="*/ 1981 w 348236"/>
                <a:gd name="connsiteY5" fmla="*/ 70460 h 165908"/>
                <a:gd name="connsiteX6" fmla="*/ 5156 w 348236"/>
                <a:gd name="connsiteY6" fmla="*/ 133960 h 165908"/>
                <a:gd name="connsiteX7" fmla="*/ 62306 w 348236"/>
                <a:gd name="connsiteY7" fmla="*/ 159360 h 165908"/>
                <a:gd name="connsiteX8" fmla="*/ 167081 w 348236"/>
                <a:gd name="connsiteY8" fmla="*/ 165710 h 165908"/>
                <a:gd name="connsiteX9" fmla="*/ 275031 w 348236"/>
                <a:gd name="connsiteY9" fmla="*/ 146660 h 165908"/>
                <a:gd name="connsiteX10" fmla="*/ 348058 w 348236"/>
                <a:gd name="connsiteY10" fmla="*/ 99036 h 165908"/>
                <a:gd name="connsiteX0" fmla="*/ 348058 w 348236"/>
                <a:gd name="connsiteY0" fmla="*/ 99036 h 165908"/>
                <a:gd name="connsiteX1" fmla="*/ 271856 w 348236"/>
                <a:gd name="connsiteY1" fmla="*/ 45060 h 165908"/>
                <a:gd name="connsiteX2" fmla="*/ 208356 w 348236"/>
                <a:gd name="connsiteY2" fmla="*/ 10135 h 165908"/>
                <a:gd name="connsiteX3" fmla="*/ 128981 w 348236"/>
                <a:gd name="connsiteY3" fmla="*/ 610 h 165908"/>
                <a:gd name="connsiteX4" fmla="*/ 46431 w 348236"/>
                <a:gd name="connsiteY4" fmla="*/ 10135 h 165908"/>
                <a:gd name="connsiteX5" fmla="*/ 1981 w 348236"/>
                <a:gd name="connsiteY5" fmla="*/ 70460 h 165908"/>
                <a:gd name="connsiteX6" fmla="*/ 5156 w 348236"/>
                <a:gd name="connsiteY6" fmla="*/ 133960 h 165908"/>
                <a:gd name="connsiteX7" fmla="*/ 62306 w 348236"/>
                <a:gd name="connsiteY7" fmla="*/ 159360 h 165908"/>
                <a:gd name="connsiteX8" fmla="*/ 167081 w 348236"/>
                <a:gd name="connsiteY8" fmla="*/ 165710 h 165908"/>
                <a:gd name="connsiteX9" fmla="*/ 275031 w 348236"/>
                <a:gd name="connsiteY9" fmla="*/ 146660 h 165908"/>
                <a:gd name="connsiteX10" fmla="*/ 348058 w 348236"/>
                <a:gd name="connsiteY10" fmla="*/ 99036 h 165908"/>
                <a:gd name="connsiteX0" fmla="*/ 348058 w 348257"/>
                <a:gd name="connsiteY0" fmla="*/ 99036 h 165908"/>
                <a:gd name="connsiteX1" fmla="*/ 278206 w 348257"/>
                <a:gd name="connsiteY1" fmla="*/ 35535 h 165908"/>
                <a:gd name="connsiteX2" fmla="*/ 208356 w 348257"/>
                <a:gd name="connsiteY2" fmla="*/ 10135 h 165908"/>
                <a:gd name="connsiteX3" fmla="*/ 128981 w 348257"/>
                <a:gd name="connsiteY3" fmla="*/ 610 h 165908"/>
                <a:gd name="connsiteX4" fmla="*/ 46431 w 348257"/>
                <a:gd name="connsiteY4" fmla="*/ 10135 h 165908"/>
                <a:gd name="connsiteX5" fmla="*/ 1981 w 348257"/>
                <a:gd name="connsiteY5" fmla="*/ 70460 h 165908"/>
                <a:gd name="connsiteX6" fmla="*/ 5156 w 348257"/>
                <a:gd name="connsiteY6" fmla="*/ 133960 h 165908"/>
                <a:gd name="connsiteX7" fmla="*/ 62306 w 348257"/>
                <a:gd name="connsiteY7" fmla="*/ 159360 h 165908"/>
                <a:gd name="connsiteX8" fmla="*/ 167081 w 348257"/>
                <a:gd name="connsiteY8" fmla="*/ 165710 h 165908"/>
                <a:gd name="connsiteX9" fmla="*/ 275031 w 348257"/>
                <a:gd name="connsiteY9" fmla="*/ 146660 h 165908"/>
                <a:gd name="connsiteX10" fmla="*/ 348058 w 348257"/>
                <a:gd name="connsiteY10" fmla="*/ 99036 h 165908"/>
                <a:gd name="connsiteX0" fmla="*/ 348058 w 348257"/>
                <a:gd name="connsiteY0" fmla="*/ 99036 h 163298"/>
                <a:gd name="connsiteX1" fmla="*/ 278206 w 348257"/>
                <a:gd name="connsiteY1" fmla="*/ 35535 h 163298"/>
                <a:gd name="connsiteX2" fmla="*/ 208356 w 348257"/>
                <a:gd name="connsiteY2" fmla="*/ 10135 h 163298"/>
                <a:gd name="connsiteX3" fmla="*/ 128981 w 348257"/>
                <a:gd name="connsiteY3" fmla="*/ 610 h 163298"/>
                <a:gd name="connsiteX4" fmla="*/ 46431 w 348257"/>
                <a:gd name="connsiteY4" fmla="*/ 10135 h 163298"/>
                <a:gd name="connsiteX5" fmla="*/ 1981 w 348257"/>
                <a:gd name="connsiteY5" fmla="*/ 70460 h 163298"/>
                <a:gd name="connsiteX6" fmla="*/ 5156 w 348257"/>
                <a:gd name="connsiteY6" fmla="*/ 133960 h 163298"/>
                <a:gd name="connsiteX7" fmla="*/ 62306 w 348257"/>
                <a:gd name="connsiteY7" fmla="*/ 159360 h 163298"/>
                <a:gd name="connsiteX8" fmla="*/ 198831 w 348257"/>
                <a:gd name="connsiteY8" fmla="*/ 162535 h 163298"/>
                <a:gd name="connsiteX9" fmla="*/ 275031 w 348257"/>
                <a:gd name="connsiteY9" fmla="*/ 146660 h 163298"/>
                <a:gd name="connsiteX10" fmla="*/ 348058 w 348257"/>
                <a:gd name="connsiteY10" fmla="*/ 99036 h 163298"/>
                <a:gd name="connsiteX0" fmla="*/ 348058 w 348257"/>
                <a:gd name="connsiteY0" fmla="*/ 99036 h 163298"/>
                <a:gd name="connsiteX1" fmla="*/ 278206 w 348257"/>
                <a:gd name="connsiteY1" fmla="*/ 35535 h 163298"/>
                <a:gd name="connsiteX2" fmla="*/ 208356 w 348257"/>
                <a:gd name="connsiteY2" fmla="*/ 10135 h 163298"/>
                <a:gd name="connsiteX3" fmla="*/ 128981 w 348257"/>
                <a:gd name="connsiteY3" fmla="*/ 610 h 163298"/>
                <a:gd name="connsiteX4" fmla="*/ 46431 w 348257"/>
                <a:gd name="connsiteY4" fmla="*/ 10135 h 163298"/>
                <a:gd name="connsiteX5" fmla="*/ 1981 w 348257"/>
                <a:gd name="connsiteY5" fmla="*/ 70460 h 163298"/>
                <a:gd name="connsiteX6" fmla="*/ 5156 w 348257"/>
                <a:gd name="connsiteY6" fmla="*/ 133960 h 163298"/>
                <a:gd name="connsiteX7" fmla="*/ 113106 w 348257"/>
                <a:gd name="connsiteY7" fmla="*/ 159360 h 163298"/>
                <a:gd name="connsiteX8" fmla="*/ 198831 w 348257"/>
                <a:gd name="connsiteY8" fmla="*/ 162535 h 163298"/>
                <a:gd name="connsiteX9" fmla="*/ 275031 w 348257"/>
                <a:gd name="connsiteY9" fmla="*/ 146660 h 163298"/>
                <a:gd name="connsiteX10" fmla="*/ 348058 w 348257"/>
                <a:gd name="connsiteY10" fmla="*/ 99036 h 163298"/>
                <a:gd name="connsiteX0" fmla="*/ 346077 w 346276"/>
                <a:gd name="connsiteY0" fmla="*/ 99036 h 163298"/>
                <a:gd name="connsiteX1" fmla="*/ 276225 w 346276"/>
                <a:gd name="connsiteY1" fmla="*/ 35535 h 163298"/>
                <a:gd name="connsiteX2" fmla="*/ 206375 w 346276"/>
                <a:gd name="connsiteY2" fmla="*/ 10135 h 163298"/>
                <a:gd name="connsiteX3" fmla="*/ 127000 w 346276"/>
                <a:gd name="connsiteY3" fmla="*/ 610 h 163298"/>
                <a:gd name="connsiteX4" fmla="*/ 44450 w 346276"/>
                <a:gd name="connsiteY4" fmla="*/ 10135 h 163298"/>
                <a:gd name="connsiteX5" fmla="*/ 0 w 346276"/>
                <a:gd name="connsiteY5" fmla="*/ 70460 h 163298"/>
                <a:gd name="connsiteX6" fmla="*/ 38100 w 346276"/>
                <a:gd name="connsiteY6" fmla="*/ 140310 h 163298"/>
                <a:gd name="connsiteX7" fmla="*/ 111125 w 346276"/>
                <a:gd name="connsiteY7" fmla="*/ 159360 h 163298"/>
                <a:gd name="connsiteX8" fmla="*/ 196850 w 346276"/>
                <a:gd name="connsiteY8" fmla="*/ 162535 h 163298"/>
                <a:gd name="connsiteX9" fmla="*/ 273050 w 346276"/>
                <a:gd name="connsiteY9" fmla="*/ 146660 h 163298"/>
                <a:gd name="connsiteX10" fmla="*/ 346077 w 346276"/>
                <a:gd name="connsiteY10" fmla="*/ 99036 h 163298"/>
                <a:gd name="connsiteX0" fmla="*/ 346077 w 346276"/>
                <a:gd name="connsiteY0" fmla="*/ 99036 h 163298"/>
                <a:gd name="connsiteX1" fmla="*/ 276225 w 346276"/>
                <a:gd name="connsiteY1" fmla="*/ 35535 h 163298"/>
                <a:gd name="connsiteX2" fmla="*/ 206375 w 346276"/>
                <a:gd name="connsiteY2" fmla="*/ 10135 h 163298"/>
                <a:gd name="connsiteX3" fmla="*/ 127000 w 346276"/>
                <a:gd name="connsiteY3" fmla="*/ 610 h 163298"/>
                <a:gd name="connsiteX4" fmla="*/ 44450 w 346276"/>
                <a:gd name="connsiteY4" fmla="*/ 10135 h 163298"/>
                <a:gd name="connsiteX5" fmla="*/ 0 w 346276"/>
                <a:gd name="connsiteY5" fmla="*/ 70460 h 163298"/>
                <a:gd name="connsiteX6" fmla="*/ 28575 w 346276"/>
                <a:gd name="connsiteY6" fmla="*/ 133960 h 163298"/>
                <a:gd name="connsiteX7" fmla="*/ 111125 w 346276"/>
                <a:gd name="connsiteY7" fmla="*/ 159360 h 163298"/>
                <a:gd name="connsiteX8" fmla="*/ 196850 w 346276"/>
                <a:gd name="connsiteY8" fmla="*/ 162535 h 163298"/>
                <a:gd name="connsiteX9" fmla="*/ 273050 w 346276"/>
                <a:gd name="connsiteY9" fmla="*/ 146660 h 163298"/>
                <a:gd name="connsiteX10" fmla="*/ 346077 w 346276"/>
                <a:gd name="connsiteY10" fmla="*/ 99036 h 163298"/>
                <a:gd name="connsiteX0" fmla="*/ 346077 w 346276"/>
                <a:gd name="connsiteY0" fmla="*/ 99036 h 163298"/>
                <a:gd name="connsiteX1" fmla="*/ 276225 w 346276"/>
                <a:gd name="connsiteY1" fmla="*/ 35535 h 163298"/>
                <a:gd name="connsiteX2" fmla="*/ 206375 w 346276"/>
                <a:gd name="connsiteY2" fmla="*/ 10135 h 163298"/>
                <a:gd name="connsiteX3" fmla="*/ 127000 w 346276"/>
                <a:gd name="connsiteY3" fmla="*/ 610 h 163298"/>
                <a:gd name="connsiteX4" fmla="*/ 44450 w 346276"/>
                <a:gd name="connsiteY4" fmla="*/ 10135 h 163298"/>
                <a:gd name="connsiteX5" fmla="*/ 0 w 346276"/>
                <a:gd name="connsiteY5" fmla="*/ 70460 h 163298"/>
                <a:gd name="connsiteX6" fmla="*/ 28575 w 346276"/>
                <a:gd name="connsiteY6" fmla="*/ 133960 h 163298"/>
                <a:gd name="connsiteX7" fmla="*/ 111125 w 346276"/>
                <a:gd name="connsiteY7" fmla="*/ 159360 h 163298"/>
                <a:gd name="connsiteX8" fmla="*/ 196850 w 346276"/>
                <a:gd name="connsiteY8" fmla="*/ 162535 h 163298"/>
                <a:gd name="connsiteX9" fmla="*/ 273050 w 346276"/>
                <a:gd name="connsiteY9" fmla="*/ 146660 h 163298"/>
                <a:gd name="connsiteX10" fmla="*/ 346077 w 346276"/>
                <a:gd name="connsiteY10" fmla="*/ 99036 h 163298"/>
                <a:gd name="connsiteX0" fmla="*/ 346077 w 346276"/>
                <a:gd name="connsiteY0" fmla="*/ 99036 h 163298"/>
                <a:gd name="connsiteX1" fmla="*/ 276225 w 346276"/>
                <a:gd name="connsiteY1" fmla="*/ 35535 h 163298"/>
                <a:gd name="connsiteX2" fmla="*/ 206375 w 346276"/>
                <a:gd name="connsiteY2" fmla="*/ 10135 h 163298"/>
                <a:gd name="connsiteX3" fmla="*/ 127000 w 346276"/>
                <a:gd name="connsiteY3" fmla="*/ 610 h 163298"/>
                <a:gd name="connsiteX4" fmla="*/ 44450 w 346276"/>
                <a:gd name="connsiteY4" fmla="*/ 10135 h 163298"/>
                <a:gd name="connsiteX5" fmla="*/ 0 w 346276"/>
                <a:gd name="connsiteY5" fmla="*/ 70460 h 163298"/>
                <a:gd name="connsiteX6" fmla="*/ 28575 w 346276"/>
                <a:gd name="connsiteY6" fmla="*/ 133960 h 163298"/>
                <a:gd name="connsiteX7" fmla="*/ 111125 w 346276"/>
                <a:gd name="connsiteY7" fmla="*/ 159360 h 163298"/>
                <a:gd name="connsiteX8" fmla="*/ 196850 w 346276"/>
                <a:gd name="connsiteY8" fmla="*/ 162535 h 163298"/>
                <a:gd name="connsiteX9" fmla="*/ 285750 w 346276"/>
                <a:gd name="connsiteY9" fmla="*/ 143485 h 163298"/>
                <a:gd name="connsiteX10" fmla="*/ 346077 w 346276"/>
                <a:gd name="connsiteY10" fmla="*/ 99036 h 163298"/>
                <a:gd name="connsiteX0" fmla="*/ 346077 w 346276"/>
                <a:gd name="connsiteY0" fmla="*/ 99036 h 163298"/>
                <a:gd name="connsiteX1" fmla="*/ 276225 w 346276"/>
                <a:gd name="connsiteY1" fmla="*/ 35535 h 163298"/>
                <a:gd name="connsiteX2" fmla="*/ 206375 w 346276"/>
                <a:gd name="connsiteY2" fmla="*/ 10135 h 163298"/>
                <a:gd name="connsiteX3" fmla="*/ 127000 w 346276"/>
                <a:gd name="connsiteY3" fmla="*/ 610 h 163298"/>
                <a:gd name="connsiteX4" fmla="*/ 44450 w 346276"/>
                <a:gd name="connsiteY4" fmla="*/ 10135 h 163298"/>
                <a:gd name="connsiteX5" fmla="*/ 0 w 346276"/>
                <a:gd name="connsiteY5" fmla="*/ 70460 h 163298"/>
                <a:gd name="connsiteX6" fmla="*/ 28575 w 346276"/>
                <a:gd name="connsiteY6" fmla="*/ 133960 h 163298"/>
                <a:gd name="connsiteX7" fmla="*/ 111125 w 346276"/>
                <a:gd name="connsiteY7" fmla="*/ 159360 h 163298"/>
                <a:gd name="connsiteX8" fmla="*/ 196850 w 346276"/>
                <a:gd name="connsiteY8" fmla="*/ 162535 h 163298"/>
                <a:gd name="connsiteX9" fmla="*/ 285750 w 346276"/>
                <a:gd name="connsiteY9" fmla="*/ 143485 h 163298"/>
                <a:gd name="connsiteX10" fmla="*/ 346077 w 346276"/>
                <a:gd name="connsiteY10" fmla="*/ 99036 h 163298"/>
                <a:gd name="connsiteX0" fmla="*/ 346077 w 346276"/>
                <a:gd name="connsiteY0" fmla="*/ 99036 h 163619"/>
                <a:gd name="connsiteX1" fmla="*/ 276225 w 346276"/>
                <a:gd name="connsiteY1" fmla="*/ 35535 h 163619"/>
                <a:gd name="connsiteX2" fmla="*/ 206375 w 346276"/>
                <a:gd name="connsiteY2" fmla="*/ 10135 h 163619"/>
                <a:gd name="connsiteX3" fmla="*/ 127000 w 346276"/>
                <a:gd name="connsiteY3" fmla="*/ 610 h 163619"/>
                <a:gd name="connsiteX4" fmla="*/ 44450 w 346276"/>
                <a:gd name="connsiteY4" fmla="*/ 10135 h 163619"/>
                <a:gd name="connsiteX5" fmla="*/ 0 w 346276"/>
                <a:gd name="connsiteY5" fmla="*/ 70460 h 163619"/>
                <a:gd name="connsiteX6" fmla="*/ 28575 w 346276"/>
                <a:gd name="connsiteY6" fmla="*/ 133960 h 163619"/>
                <a:gd name="connsiteX7" fmla="*/ 111125 w 346276"/>
                <a:gd name="connsiteY7" fmla="*/ 159360 h 163619"/>
                <a:gd name="connsiteX8" fmla="*/ 196850 w 346276"/>
                <a:gd name="connsiteY8" fmla="*/ 162535 h 163619"/>
                <a:gd name="connsiteX9" fmla="*/ 291925 w 346276"/>
                <a:gd name="connsiteY9" fmla="*/ 146988 h 163619"/>
                <a:gd name="connsiteX10" fmla="*/ 346077 w 346276"/>
                <a:gd name="connsiteY10" fmla="*/ 99036 h 163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6276" h="163619">
                  <a:moveTo>
                    <a:pt x="346077" y="99036"/>
                  </a:moveTo>
                  <a:cubicBezTo>
                    <a:pt x="349781" y="82103"/>
                    <a:pt x="301096" y="49293"/>
                    <a:pt x="276225" y="35535"/>
                  </a:cubicBezTo>
                  <a:cubicBezTo>
                    <a:pt x="250296" y="15427"/>
                    <a:pt x="236008" y="21777"/>
                    <a:pt x="206375" y="10135"/>
                  </a:cubicBezTo>
                  <a:cubicBezTo>
                    <a:pt x="184150" y="3785"/>
                    <a:pt x="149225" y="2727"/>
                    <a:pt x="127000" y="610"/>
                  </a:cubicBezTo>
                  <a:cubicBezTo>
                    <a:pt x="101600" y="-448"/>
                    <a:pt x="65617" y="-1507"/>
                    <a:pt x="44450" y="10135"/>
                  </a:cubicBezTo>
                  <a:cubicBezTo>
                    <a:pt x="23283" y="21777"/>
                    <a:pt x="6879" y="49823"/>
                    <a:pt x="0" y="70460"/>
                  </a:cubicBezTo>
                  <a:cubicBezTo>
                    <a:pt x="1058" y="91627"/>
                    <a:pt x="18521" y="119143"/>
                    <a:pt x="28575" y="133960"/>
                  </a:cubicBezTo>
                  <a:cubicBezTo>
                    <a:pt x="57679" y="148777"/>
                    <a:pt x="84138" y="151423"/>
                    <a:pt x="111125" y="159360"/>
                  </a:cubicBezTo>
                  <a:cubicBezTo>
                    <a:pt x="138112" y="167297"/>
                    <a:pt x="159808" y="160418"/>
                    <a:pt x="196850" y="162535"/>
                  </a:cubicBezTo>
                  <a:cubicBezTo>
                    <a:pt x="233892" y="164652"/>
                    <a:pt x="255412" y="165509"/>
                    <a:pt x="291925" y="146988"/>
                  </a:cubicBezTo>
                  <a:cubicBezTo>
                    <a:pt x="322088" y="141167"/>
                    <a:pt x="334435" y="133432"/>
                    <a:pt x="346077" y="99036"/>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33" name="Freeform 132"/>
            <p:cNvSpPr/>
            <p:nvPr/>
          </p:nvSpPr>
          <p:spPr>
            <a:xfrm>
              <a:off x="3136900" y="447676"/>
              <a:ext cx="400050" cy="3175"/>
            </a:xfrm>
            <a:custGeom>
              <a:avLst/>
              <a:gdLst>
                <a:gd name="connsiteX0" fmla="*/ 400050 w 400050"/>
                <a:gd name="connsiteY0" fmla="*/ 9525 h 9525"/>
                <a:gd name="connsiteX1" fmla="*/ 323850 w 400050"/>
                <a:gd name="connsiteY1" fmla="*/ 6350 h 9525"/>
                <a:gd name="connsiteX2" fmla="*/ 263525 w 400050"/>
                <a:gd name="connsiteY2" fmla="*/ 0 h 9525"/>
                <a:gd name="connsiteX3" fmla="*/ 69850 w 400050"/>
                <a:gd name="connsiteY3" fmla="*/ 3175 h 9525"/>
                <a:gd name="connsiteX4" fmla="*/ 44450 w 400050"/>
                <a:gd name="connsiteY4" fmla="*/ 6350 h 9525"/>
                <a:gd name="connsiteX5" fmla="*/ 0 w 400050"/>
                <a:gd name="connsiteY5" fmla="*/ 6350 h 9525"/>
                <a:gd name="connsiteX0" fmla="*/ 10000 w 10000"/>
                <a:gd name="connsiteY0" fmla="*/ 10223 h 10223"/>
                <a:gd name="connsiteX1" fmla="*/ 6587 w 10000"/>
                <a:gd name="connsiteY1" fmla="*/ 223 h 10223"/>
                <a:gd name="connsiteX2" fmla="*/ 1746 w 10000"/>
                <a:gd name="connsiteY2" fmla="*/ 3556 h 10223"/>
                <a:gd name="connsiteX3" fmla="*/ 1111 w 10000"/>
                <a:gd name="connsiteY3" fmla="*/ 6890 h 10223"/>
                <a:gd name="connsiteX4" fmla="*/ 0 w 10000"/>
                <a:gd name="connsiteY4" fmla="*/ 6890 h 10223"/>
                <a:gd name="connsiteX0" fmla="*/ 10000 w 10000"/>
                <a:gd name="connsiteY0" fmla="*/ 6727 h 6727"/>
                <a:gd name="connsiteX1" fmla="*/ 1746 w 10000"/>
                <a:gd name="connsiteY1" fmla="*/ 60 h 6727"/>
                <a:gd name="connsiteX2" fmla="*/ 1111 w 10000"/>
                <a:gd name="connsiteY2" fmla="*/ 3394 h 6727"/>
                <a:gd name="connsiteX3" fmla="*/ 0 w 10000"/>
                <a:gd name="connsiteY3" fmla="*/ 3394 h 6727"/>
                <a:gd name="connsiteX0" fmla="*/ 10000 w 10000"/>
                <a:gd name="connsiteY0" fmla="*/ 5322 h 5322"/>
                <a:gd name="connsiteX1" fmla="*/ 1111 w 10000"/>
                <a:gd name="connsiteY1" fmla="*/ 367 h 5322"/>
                <a:gd name="connsiteX2" fmla="*/ 0 w 10000"/>
                <a:gd name="connsiteY2" fmla="*/ 367 h 5322"/>
                <a:gd name="connsiteX0" fmla="*/ 10000 w 10000"/>
                <a:gd name="connsiteY0" fmla="*/ 9311 h 9311"/>
                <a:gd name="connsiteX1" fmla="*/ 0 w 10000"/>
                <a:gd name="connsiteY1" fmla="*/ 1 h 9311"/>
              </a:gdLst>
              <a:ahLst/>
              <a:cxnLst>
                <a:cxn ang="0">
                  <a:pos x="connsiteX0" y="connsiteY0"/>
                </a:cxn>
                <a:cxn ang="0">
                  <a:pos x="connsiteX1" y="connsiteY1"/>
                </a:cxn>
              </a:cxnLst>
              <a:rect l="l" t="t" r="r" b="b"/>
              <a:pathLst>
                <a:path w="10000" h="9311">
                  <a:moveTo>
                    <a:pt x="10000" y="9311"/>
                  </a:moveTo>
                  <a:lnTo>
                    <a:pt x="0" y="1"/>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34" name="Freeform 133"/>
            <p:cNvSpPr/>
            <p:nvPr/>
          </p:nvSpPr>
          <p:spPr>
            <a:xfrm>
              <a:off x="3435350" y="374650"/>
              <a:ext cx="0" cy="47625"/>
            </a:xfrm>
            <a:custGeom>
              <a:avLst/>
              <a:gdLst>
                <a:gd name="connsiteX0" fmla="*/ 0 w 0"/>
                <a:gd name="connsiteY0" fmla="*/ 0 h 47625"/>
                <a:gd name="connsiteX1" fmla="*/ 0 w 0"/>
                <a:gd name="connsiteY1" fmla="*/ 47625 h 47625"/>
              </a:gdLst>
              <a:ahLst/>
              <a:cxnLst>
                <a:cxn ang="0">
                  <a:pos x="connsiteX0" y="connsiteY0"/>
                </a:cxn>
                <a:cxn ang="0">
                  <a:pos x="connsiteX1" y="connsiteY1"/>
                </a:cxn>
              </a:cxnLst>
              <a:rect l="l" t="t" r="r" b="b"/>
              <a:pathLst>
                <a:path h="47625">
                  <a:moveTo>
                    <a:pt x="0" y="0"/>
                  </a:moveTo>
                  <a:lnTo>
                    <a:pt x="0" y="47625"/>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35" name="Freeform 134"/>
            <p:cNvSpPr/>
            <p:nvPr/>
          </p:nvSpPr>
          <p:spPr>
            <a:xfrm>
              <a:off x="3438525" y="479425"/>
              <a:ext cx="0" cy="47625"/>
            </a:xfrm>
            <a:custGeom>
              <a:avLst/>
              <a:gdLst>
                <a:gd name="connsiteX0" fmla="*/ 0 w 0"/>
                <a:gd name="connsiteY0" fmla="*/ 0 h 47625"/>
                <a:gd name="connsiteX1" fmla="*/ 0 w 0"/>
                <a:gd name="connsiteY1" fmla="*/ 47625 h 47625"/>
              </a:gdLst>
              <a:ahLst/>
              <a:cxnLst>
                <a:cxn ang="0">
                  <a:pos x="connsiteX0" y="connsiteY0"/>
                </a:cxn>
                <a:cxn ang="0">
                  <a:pos x="connsiteX1" y="connsiteY1"/>
                </a:cxn>
              </a:cxnLst>
              <a:rect l="l" t="t" r="r" b="b"/>
              <a:pathLst>
                <a:path h="47625">
                  <a:moveTo>
                    <a:pt x="0" y="0"/>
                  </a:moveTo>
                  <a:lnTo>
                    <a:pt x="0" y="47625"/>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36" name="Freeform 135"/>
            <p:cNvSpPr/>
            <p:nvPr/>
          </p:nvSpPr>
          <p:spPr>
            <a:xfrm>
              <a:off x="3486150" y="377825"/>
              <a:ext cx="0" cy="47625"/>
            </a:xfrm>
            <a:custGeom>
              <a:avLst/>
              <a:gdLst>
                <a:gd name="connsiteX0" fmla="*/ 0 w 0"/>
                <a:gd name="connsiteY0" fmla="*/ 0 h 47625"/>
                <a:gd name="connsiteX1" fmla="*/ 0 w 0"/>
                <a:gd name="connsiteY1" fmla="*/ 47625 h 47625"/>
              </a:gdLst>
              <a:ahLst/>
              <a:cxnLst>
                <a:cxn ang="0">
                  <a:pos x="connsiteX0" y="connsiteY0"/>
                </a:cxn>
                <a:cxn ang="0">
                  <a:pos x="connsiteX1" y="connsiteY1"/>
                </a:cxn>
              </a:cxnLst>
              <a:rect l="l" t="t" r="r" b="b"/>
              <a:pathLst>
                <a:path h="47625">
                  <a:moveTo>
                    <a:pt x="0" y="0"/>
                  </a:moveTo>
                  <a:lnTo>
                    <a:pt x="0" y="47625"/>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37" name="Freeform 136"/>
            <p:cNvSpPr/>
            <p:nvPr/>
          </p:nvSpPr>
          <p:spPr>
            <a:xfrm>
              <a:off x="3489325" y="479425"/>
              <a:ext cx="0" cy="47625"/>
            </a:xfrm>
            <a:custGeom>
              <a:avLst/>
              <a:gdLst>
                <a:gd name="connsiteX0" fmla="*/ 0 w 0"/>
                <a:gd name="connsiteY0" fmla="*/ 0 h 47625"/>
                <a:gd name="connsiteX1" fmla="*/ 0 w 0"/>
                <a:gd name="connsiteY1" fmla="*/ 47625 h 47625"/>
              </a:gdLst>
              <a:ahLst/>
              <a:cxnLst>
                <a:cxn ang="0">
                  <a:pos x="connsiteX0" y="connsiteY0"/>
                </a:cxn>
                <a:cxn ang="0">
                  <a:pos x="connsiteX1" y="connsiteY1"/>
                </a:cxn>
              </a:cxnLst>
              <a:rect l="l" t="t" r="r" b="b"/>
              <a:pathLst>
                <a:path h="47625">
                  <a:moveTo>
                    <a:pt x="0" y="0"/>
                  </a:moveTo>
                  <a:lnTo>
                    <a:pt x="0" y="47625"/>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38" name="Freeform 137"/>
            <p:cNvSpPr/>
            <p:nvPr/>
          </p:nvSpPr>
          <p:spPr>
            <a:xfrm>
              <a:off x="3543300" y="381000"/>
              <a:ext cx="0" cy="47625"/>
            </a:xfrm>
            <a:custGeom>
              <a:avLst/>
              <a:gdLst>
                <a:gd name="connsiteX0" fmla="*/ 0 w 0"/>
                <a:gd name="connsiteY0" fmla="*/ 0 h 47625"/>
                <a:gd name="connsiteX1" fmla="*/ 0 w 0"/>
                <a:gd name="connsiteY1" fmla="*/ 47625 h 47625"/>
              </a:gdLst>
              <a:ahLst/>
              <a:cxnLst>
                <a:cxn ang="0">
                  <a:pos x="connsiteX0" y="connsiteY0"/>
                </a:cxn>
                <a:cxn ang="0">
                  <a:pos x="connsiteX1" y="connsiteY1"/>
                </a:cxn>
              </a:cxnLst>
              <a:rect l="l" t="t" r="r" b="b"/>
              <a:pathLst>
                <a:path h="47625">
                  <a:moveTo>
                    <a:pt x="0" y="0"/>
                  </a:moveTo>
                  <a:lnTo>
                    <a:pt x="0" y="47625"/>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39" name="Freeform 138"/>
            <p:cNvSpPr/>
            <p:nvPr/>
          </p:nvSpPr>
          <p:spPr>
            <a:xfrm>
              <a:off x="3546475" y="482600"/>
              <a:ext cx="0" cy="47625"/>
            </a:xfrm>
            <a:custGeom>
              <a:avLst/>
              <a:gdLst>
                <a:gd name="connsiteX0" fmla="*/ 0 w 0"/>
                <a:gd name="connsiteY0" fmla="*/ 0 h 47625"/>
                <a:gd name="connsiteX1" fmla="*/ 0 w 0"/>
                <a:gd name="connsiteY1" fmla="*/ 47625 h 47625"/>
              </a:gdLst>
              <a:ahLst/>
              <a:cxnLst>
                <a:cxn ang="0">
                  <a:pos x="connsiteX0" y="connsiteY0"/>
                </a:cxn>
                <a:cxn ang="0">
                  <a:pos x="connsiteX1" y="connsiteY1"/>
                </a:cxn>
              </a:cxnLst>
              <a:rect l="l" t="t" r="r" b="b"/>
              <a:pathLst>
                <a:path h="47625">
                  <a:moveTo>
                    <a:pt x="0" y="0"/>
                  </a:moveTo>
                  <a:lnTo>
                    <a:pt x="0" y="47625"/>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40" name="Freeform 139"/>
            <p:cNvSpPr/>
            <p:nvPr/>
          </p:nvSpPr>
          <p:spPr>
            <a:xfrm>
              <a:off x="3600450" y="381000"/>
              <a:ext cx="0" cy="47625"/>
            </a:xfrm>
            <a:custGeom>
              <a:avLst/>
              <a:gdLst>
                <a:gd name="connsiteX0" fmla="*/ 0 w 0"/>
                <a:gd name="connsiteY0" fmla="*/ 0 h 47625"/>
                <a:gd name="connsiteX1" fmla="*/ 0 w 0"/>
                <a:gd name="connsiteY1" fmla="*/ 47625 h 47625"/>
              </a:gdLst>
              <a:ahLst/>
              <a:cxnLst>
                <a:cxn ang="0">
                  <a:pos x="connsiteX0" y="connsiteY0"/>
                </a:cxn>
                <a:cxn ang="0">
                  <a:pos x="connsiteX1" y="connsiteY1"/>
                </a:cxn>
              </a:cxnLst>
              <a:rect l="l" t="t" r="r" b="b"/>
              <a:pathLst>
                <a:path h="47625">
                  <a:moveTo>
                    <a:pt x="0" y="0"/>
                  </a:moveTo>
                  <a:lnTo>
                    <a:pt x="0" y="47625"/>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41" name="Freeform 140"/>
            <p:cNvSpPr/>
            <p:nvPr/>
          </p:nvSpPr>
          <p:spPr>
            <a:xfrm>
              <a:off x="3597275" y="479425"/>
              <a:ext cx="0" cy="47625"/>
            </a:xfrm>
            <a:custGeom>
              <a:avLst/>
              <a:gdLst>
                <a:gd name="connsiteX0" fmla="*/ 0 w 0"/>
                <a:gd name="connsiteY0" fmla="*/ 0 h 47625"/>
                <a:gd name="connsiteX1" fmla="*/ 0 w 0"/>
                <a:gd name="connsiteY1" fmla="*/ 47625 h 47625"/>
              </a:gdLst>
              <a:ahLst/>
              <a:cxnLst>
                <a:cxn ang="0">
                  <a:pos x="connsiteX0" y="connsiteY0"/>
                </a:cxn>
                <a:cxn ang="0">
                  <a:pos x="connsiteX1" y="connsiteY1"/>
                </a:cxn>
              </a:cxnLst>
              <a:rect l="l" t="t" r="r" b="b"/>
              <a:pathLst>
                <a:path h="47625">
                  <a:moveTo>
                    <a:pt x="0" y="0"/>
                  </a:moveTo>
                  <a:lnTo>
                    <a:pt x="0" y="47625"/>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sp>
        <p:nvSpPr>
          <p:cNvPr id="37" name="TextBox 36"/>
          <p:cNvSpPr txBox="1"/>
          <p:nvPr/>
        </p:nvSpPr>
        <p:spPr>
          <a:xfrm>
            <a:off x="2146300" y="387351"/>
            <a:ext cx="1136650" cy="461665"/>
          </a:xfrm>
          <a:prstGeom prst="rect">
            <a:avLst/>
          </a:prstGeom>
          <a:noFill/>
        </p:spPr>
        <p:txBody>
          <a:bodyPr wrap="square" rtlCol="0">
            <a:spAutoFit/>
          </a:bodyPr>
          <a:lstStyle/>
          <a:p>
            <a:pPr algn="ctr"/>
            <a:r>
              <a:rPr lang="en-US" sz="1200" b="1" dirty="0" err="1">
                <a:solidFill>
                  <a:srgbClr val="000000"/>
                </a:solidFill>
                <a:latin typeface="Arial"/>
                <a:cs typeface="Arial"/>
              </a:rPr>
              <a:t>p</a:t>
            </a:r>
            <a:r>
              <a:rPr lang="en-US" sz="1200" b="1" dirty="0" err="1" smtClean="0">
                <a:solidFill>
                  <a:srgbClr val="000000"/>
                </a:solidFill>
                <a:latin typeface="Arial"/>
                <a:cs typeface="Arial"/>
              </a:rPr>
              <a:t>aleoniscid</a:t>
            </a:r>
            <a:r>
              <a:rPr lang="en-US" sz="1200" b="1" dirty="0" smtClean="0">
                <a:solidFill>
                  <a:srgbClr val="000000"/>
                </a:solidFill>
                <a:latin typeface="Arial"/>
                <a:cs typeface="Arial"/>
              </a:rPr>
              <a:t> </a:t>
            </a:r>
          </a:p>
          <a:p>
            <a:pPr algn="ctr"/>
            <a:r>
              <a:rPr lang="en-US" sz="1200" b="1" dirty="0" smtClean="0">
                <a:solidFill>
                  <a:srgbClr val="000000"/>
                </a:solidFill>
                <a:latin typeface="Arial"/>
                <a:cs typeface="Arial"/>
              </a:rPr>
              <a:t>fish</a:t>
            </a:r>
            <a:endParaRPr lang="en-US" sz="1200" b="1" dirty="0">
              <a:solidFill>
                <a:srgbClr val="000000"/>
              </a:solidFill>
              <a:latin typeface="Arial"/>
              <a:cs typeface="Arial"/>
            </a:endParaRPr>
          </a:p>
        </p:txBody>
      </p:sp>
      <p:sp>
        <p:nvSpPr>
          <p:cNvPr id="47" name="Rectangle 46"/>
          <p:cNvSpPr/>
          <p:nvPr/>
        </p:nvSpPr>
        <p:spPr>
          <a:xfrm>
            <a:off x="1644650" y="508000"/>
            <a:ext cx="396875" cy="33972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142" name="Group 141"/>
          <p:cNvGrpSpPr/>
          <p:nvPr/>
        </p:nvGrpSpPr>
        <p:grpSpPr>
          <a:xfrm>
            <a:off x="1666165" y="469900"/>
            <a:ext cx="337260" cy="330200"/>
            <a:chOff x="1669340" y="495300"/>
            <a:chExt cx="337260" cy="330200"/>
          </a:xfrm>
        </p:grpSpPr>
        <p:grpSp>
          <p:nvGrpSpPr>
            <p:cNvPr id="143" name="Group 142"/>
            <p:cNvGrpSpPr/>
            <p:nvPr/>
          </p:nvGrpSpPr>
          <p:grpSpPr>
            <a:xfrm>
              <a:off x="1685923" y="495300"/>
              <a:ext cx="320677" cy="330200"/>
              <a:chOff x="1685923" y="495300"/>
              <a:chExt cx="320677" cy="330200"/>
            </a:xfrm>
          </p:grpSpPr>
          <p:sp>
            <p:nvSpPr>
              <p:cNvPr id="147" name="Freeform 146"/>
              <p:cNvSpPr/>
              <p:nvPr/>
            </p:nvSpPr>
            <p:spPr>
              <a:xfrm>
                <a:off x="1685923" y="558777"/>
                <a:ext cx="270576" cy="205936"/>
              </a:xfrm>
              <a:custGeom>
                <a:avLst/>
                <a:gdLst>
                  <a:gd name="connsiteX0" fmla="*/ 0 w 273976"/>
                  <a:gd name="connsiteY0" fmla="*/ 69850 h 209550"/>
                  <a:gd name="connsiteX1" fmla="*/ 0 w 273976"/>
                  <a:gd name="connsiteY1" fmla="*/ 69850 h 209550"/>
                  <a:gd name="connsiteX2" fmla="*/ 19050 w 273976"/>
                  <a:gd name="connsiteY2" fmla="*/ 47625 h 209550"/>
                  <a:gd name="connsiteX3" fmla="*/ 28575 w 273976"/>
                  <a:gd name="connsiteY3" fmla="*/ 44450 h 209550"/>
                  <a:gd name="connsiteX4" fmla="*/ 38100 w 273976"/>
                  <a:gd name="connsiteY4" fmla="*/ 34925 h 209550"/>
                  <a:gd name="connsiteX5" fmla="*/ 60325 w 273976"/>
                  <a:gd name="connsiteY5" fmla="*/ 25400 h 209550"/>
                  <a:gd name="connsiteX6" fmla="*/ 82550 w 273976"/>
                  <a:gd name="connsiteY6" fmla="*/ 15875 h 209550"/>
                  <a:gd name="connsiteX7" fmla="*/ 101600 w 273976"/>
                  <a:gd name="connsiteY7" fmla="*/ 9525 h 209550"/>
                  <a:gd name="connsiteX8" fmla="*/ 111125 w 273976"/>
                  <a:gd name="connsiteY8" fmla="*/ 6350 h 209550"/>
                  <a:gd name="connsiteX9" fmla="*/ 127000 w 273976"/>
                  <a:gd name="connsiteY9" fmla="*/ 0 h 209550"/>
                  <a:gd name="connsiteX10" fmla="*/ 206375 w 273976"/>
                  <a:gd name="connsiteY10" fmla="*/ 3175 h 209550"/>
                  <a:gd name="connsiteX11" fmla="*/ 222250 w 273976"/>
                  <a:gd name="connsiteY11" fmla="*/ 9525 h 209550"/>
                  <a:gd name="connsiteX12" fmla="*/ 244475 w 273976"/>
                  <a:gd name="connsiteY12" fmla="*/ 19050 h 209550"/>
                  <a:gd name="connsiteX13" fmla="*/ 260350 w 273976"/>
                  <a:gd name="connsiteY13" fmla="*/ 41275 h 209550"/>
                  <a:gd name="connsiteX14" fmla="*/ 269875 w 273976"/>
                  <a:gd name="connsiteY14" fmla="*/ 60325 h 209550"/>
                  <a:gd name="connsiteX15" fmla="*/ 269875 w 273976"/>
                  <a:gd name="connsiteY15" fmla="*/ 114300 h 209550"/>
                  <a:gd name="connsiteX16" fmla="*/ 266700 w 273976"/>
                  <a:gd name="connsiteY16" fmla="*/ 127000 h 209550"/>
                  <a:gd name="connsiteX17" fmla="*/ 260350 w 273976"/>
                  <a:gd name="connsiteY17" fmla="*/ 136525 h 209550"/>
                  <a:gd name="connsiteX18" fmla="*/ 241300 w 273976"/>
                  <a:gd name="connsiteY18" fmla="*/ 149225 h 209550"/>
                  <a:gd name="connsiteX19" fmla="*/ 234950 w 273976"/>
                  <a:gd name="connsiteY19" fmla="*/ 158750 h 209550"/>
                  <a:gd name="connsiteX20" fmla="*/ 225425 w 273976"/>
                  <a:gd name="connsiteY20" fmla="*/ 161925 h 209550"/>
                  <a:gd name="connsiteX21" fmla="*/ 222250 w 273976"/>
                  <a:gd name="connsiteY21" fmla="*/ 171450 h 209550"/>
                  <a:gd name="connsiteX22" fmla="*/ 203200 w 273976"/>
                  <a:gd name="connsiteY22" fmla="*/ 184150 h 209550"/>
                  <a:gd name="connsiteX23" fmla="*/ 180975 w 273976"/>
                  <a:gd name="connsiteY23" fmla="*/ 196850 h 209550"/>
                  <a:gd name="connsiteX24" fmla="*/ 171450 w 273976"/>
                  <a:gd name="connsiteY24" fmla="*/ 200025 h 209550"/>
                  <a:gd name="connsiteX25" fmla="*/ 142875 w 273976"/>
                  <a:gd name="connsiteY25" fmla="*/ 209550 h 209550"/>
                  <a:gd name="connsiteX26" fmla="*/ 73025 w 273976"/>
                  <a:gd name="connsiteY26" fmla="*/ 206375 h 209550"/>
                  <a:gd name="connsiteX27" fmla="*/ 47625 w 273976"/>
                  <a:gd name="connsiteY27" fmla="*/ 203200 h 209550"/>
                  <a:gd name="connsiteX28" fmla="*/ 41275 w 273976"/>
                  <a:gd name="connsiteY28" fmla="*/ 193675 h 209550"/>
                  <a:gd name="connsiteX29" fmla="*/ 31750 w 273976"/>
                  <a:gd name="connsiteY29" fmla="*/ 187325 h 209550"/>
                  <a:gd name="connsiteX30" fmla="*/ 22225 w 273976"/>
                  <a:gd name="connsiteY30" fmla="*/ 177800 h 209550"/>
                  <a:gd name="connsiteX31" fmla="*/ 3175 w 273976"/>
                  <a:gd name="connsiteY31" fmla="*/ 171450 h 209550"/>
                  <a:gd name="connsiteX32" fmla="*/ 19050 w 273976"/>
                  <a:gd name="connsiteY32" fmla="*/ 155575 h 209550"/>
                  <a:gd name="connsiteX33" fmla="*/ 28575 w 273976"/>
                  <a:gd name="connsiteY33" fmla="*/ 146050 h 209550"/>
                  <a:gd name="connsiteX34" fmla="*/ 38100 w 273976"/>
                  <a:gd name="connsiteY34" fmla="*/ 142875 h 209550"/>
                  <a:gd name="connsiteX35" fmla="*/ 63500 w 273976"/>
                  <a:gd name="connsiteY35" fmla="*/ 136525 h 209550"/>
                  <a:gd name="connsiteX36" fmla="*/ 69850 w 273976"/>
                  <a:gd name="connsiteY36" fmla="*/ 127000 h 209550"/>
                  <a:gd name="connsiteX37" fmla="*/ 57150 w 273976"/>
                  <a:gd name="connsiteY37" fmla="*/ 101600 h 209550"/>
                  <a:gd name="connsiteX38" fmla="*/ 47625 w 273976"/>
                  <a:gd name="connsiteY38" fmla="*/ 98425 h 209550"/>
                  <a:gd name="connsiteX39" fmla="*/ 44450 w 273976"/>
                  <a:gd name="connsiteY39" fmla="*/ 88900 h 209550"/>
                  <a:gd name="connsiteX40" fmla="*/ 34925 w 273976"/>
                  <a:gd name="connsiteY40" fmla="*/ 85725 h 209550"/>
                  <a:gd name="connsiteX41" fmla="*/ 15875 w 273976"/>
                  <a:gd name="connsiteY41" fmla="*/ 73025 h 209550"/>
                  <a:gd name="connsiteX42" fmla="*/ 0 w 273976"/>
                  <a:gd name="connsiteY42" fmla="*/ 69850 h 209550"/>
                  <a:gd name="connsiteX0" fmla="*/ 0 w 273976"/>
                  <a:gd name="connsiteY0" fmla="*/ 69850 h 209550"/>
                  <a:gd name="connsiteX1" fmla="*/ 0 w 273976"/>
                  <a:gd name="connsiteY1" fmla="*/ 69850 h 209550"/>
                  <a:gd name="connsiteX2" fmla="*/ 19050 w 273976"/>
                  <a:gd name="connsiteY2" fmla="*/ 47625 h 209550"/>
                  <a:gd name="connsiteX3" fmla="*/ 28575 w 273976"/>
                  <a:gd name="connsiteY3" fmla="*/ 44450 h 209550"/>
                  <a:gd name="connsiteX4" fmla="*/ 38100 w 273976"/>
                  <a:gd name="connsiteY4" fmla="*/ 34925 h 209550"/>
                  <a:gd name="connsiteX5" fmla="*/ 60325 w 273976"/>
                  <a:gd name="connsiteY5" fmla="*/ 25400 h 209550"/>
                  <a:gd name="connsiteX6" fmla="*/ 82550 w 273976"/>
                  <a:gd name="connsiteY6" fmla="*/ 15875 h 209550"/>
                  <a:gd name="connsiteX7" fmla="*/ 101600 w 273976"/>
                  <a:gd name="connsiteY7" fmla="*/ 9525 h 209550"/>
                  <a:gd name="connsiteX8" fmla="*/ 111125 w 273976"/>
                  <a:gd name="connsiteY8" fmla="*/ 6350 h 209550"/>
                  <a:gd name="connsiteX9" fmla="*/ 127000 w 273976"/>
                  <a:gd name="connsiteY9" fmla="*/ 0 h 209550"/>
                  <a:gd name="connsiteX10" fmla="*/ 206375 w 273976"/>
                  <a:gd name="connsiteY10" fmla="*/ 3175 h 209550"/>
                  <a:gd name="connsiteX11" fmla="*/ 222250 w 273976"/>
                  <a:gd name="connsiteY11" fmla="*/ 9525 h 209550"/>
                  <a:gd name="connsiteX12" fmla="*/ 244475 w 273976"/>
                  <a:gd name="connsiteY12" fmla="*/ 19050 h 209550"/>
                  <a:gd name="connsiteX13" fmla="*/ 260350 w 273976"/>
                  <a:gd name="connsiteY13" fmla="*/ 41275 h 209550"/>
                  <a:gd name="connsiteX14" fmla="*/ 269875 w 273976"/>
                  <a:gd name="connsiteY14" fmla="*/ 60325 h 209550"/>
                  <a:gd name="connsiteX15" fmla="*/ 269875 w 273976"/>
                  <a:gd name="connsiteY15" fmla="*/ 114300 h 209550"/>
                  <a:gd name="connsiteX16" fmla="*/ 266700 w 273976"/>
                  <a:gd name="connsiteY16" fmla="*/ 127000 h 209550"/>
                  <a:gd name="connsiteX17" fmla="*/ 260350 w 273976"/>
                  <a:gd name="connsiteY17" fmla="*/ 136525 h 209550"/>
                  <a:gd name="connsiteX18" fmla="*/ 241300 w 273976"/>
                  <a:gd name="connsiteY18" fmla="*/ 149225 h 209550"/>
                  <a:gd name="connsiteX19" fmla="*/ 234950 w 273976"/>
                  <a:gd name="connsiteY19" fmla="*/ 158750 h 209550"/>
                  <a:gd name="connsiteX20" fmla="*/ 225425 w 273976"/>
                  <a:gd name="connsiteY20" fmla="*/ 161925 h 209550"/>
                  <a:gd name="connsiteX21" fmla="*/ 222250 w 273976"/>
                  <a:gd name="connsiteY21" fmla="*/ 171450 h 209550"/>
                  <a:gd name="connsiteX22" fmla="*/ 203200 w 273976"/>
                  <a:gd name="connsiteY22" fmla="*/ 184150 h 209550"/>
                  <a:gd name="connsiteX23" fmla="*/ 180975 w 273976"/>
                  <a:gd name="connsiteY23" fmla="*/ 196850 h 209550"/>
                  <a:gd name="connsiteX24" fmla="*/ 142875 w 273976"/>
                  <a:gd name="connsiteY24" fmla="*/ 209550 h 209550"/>
                  <a:gd name="connsiteX25" fmla="*/ 73025 w 273976"/>
                  <a:gd name="connsiteY25" fmla="*/ 206375 h 209550"/>
                  <a:gd name="connsiteX26" fmla="*/ 47625 w 273976"/>
                  <a:gd name="connsiteY26" fmla="*/ 203200 h 209550"/>
                  <a:gd name="connsiteX27" fmla="*/ 41275 w 273976"/>
                  <a:gd name="connsiteY27" fmla="*/ 193675 h 209550"/>
                  <a:gd name="connsiteX28" fmla="*/ 31750 w 273976"/>
                  <a:gd name="connsiteY28" fmla="*/ 187325 h 209550"/>
                  <a:gd name="connsiteX29" fmla="*/ 22225 w 273976"/>
                  <a:gd name="connsiteY29" fmla="*/ 177800 h 209550"/>
                  <a:gd name="connsiteX30" fmla="*/ 3175 w 273976"/>
                  <a:gd name="connsiteY30" fmla="*/ 171450 h 209550"/>
                  <a:gd name="connsiteX31" fmla="*/ 19050 w 273976"/>
                  <a:gd name="connsiteY31" fmla="*/ 155575 h 209550"/>
                  <a:gd name="connsiteX32" fmla="*/ 28575 w 273976"/>
                  <a:gd name="connsiteY32" fmla="*/ 146050 h 209550"/>
                  <a:gd name="connsiteX33" fmla="*/ 38100 w 273976"/>
                  <a:gd name="connsiteY33" fmla="*/ 142875 h 209550"/>
                  <a:gd name="connsiteX34" fmla="*/ 63500 w 273976"/>
                  <a:gd name="connsiteY34" fmla="*/ 136525 h 209550"/>
                  <a:gd name="connsiteX35" fmla="*/ 69850 w 273976"/>
                  <a:gd name="connsiteY35" fmla="*/ 127000 h 209550"/>
                  <a:gd name="connsiteX36" fmla="*/ 57150 w 273976"/>
                  <a:gd name="connsiteY36" fmla="*/ 101600 h 209550"/>
                  <a:gd name="connsiteX37" fmla="*/ 47625 w 273976"/>
                  <a:gd name="connsiteY37" fmla="*/ 98425 h 209550"/>
                  <a:gd name="connsiteX38" fmla="*/ 44450 w 273976"/>
                  <a:gd name="connsiteY38" fmla="*/ 88900 h 209550"/>
                  <a:gd name="connsiteX39" fmla="*/ 34925 w 273976"/>
                  <a:gd name="connsiteY39" fmla="*/ 85725 h 209550"/>
                  <a:gd name="connsiteX40" fmla="*/ 15875 w 273976"/>
                  <a:gd name="connsiteY40" fmla="*/ 73025 h 209550"/>
                  <a:gd name="connsiteX41" fmla="*/ 0 w 273976"/>
                  <a:gd name="connsiteY41" fmla="*/ 69850 h 209550"/>
                  <a:gd name="connsiteX0" fmla="*/ 0 w 273976"/>
                  <a:gd name="connsiteY0" fmla="*/ 69850 h 209550"/>
                  <a:gd name="connsiteX1" fmla="*/ 0 w 273976"/>
                  <a:gd name="connsiteY1" fmla="*/ 69850 h 209550"/>
                  <a:gd name="connsiteX2" fmla="*/ 19050 w 273976"/>
                  <a:gd name="connsiteY2" fmla="*/ 47625 h 209550"/>
                  <a:gd name="connsiteX3" fmla="*/ 28575 w 273976"/>
                  <a:gd name="connsiteY3" fmla="*/ 44450 h 209550"/>
                  <a:gd name="connsiteX4" fmla="*/ 38100 w 273976"/>
                  <a:gd name="connsiteY4" fmla="*/ 34925 h 209550"/>
                  <a:gd name="connsiteX5" fmla="*/ 60325 w 273976"/>
                  <a:gd name="connsiteY5" fmla="*/ 25400 h 209550"/>
                  <a:gd name="connsiteX6" fmla="*/ 82550 w 273976"/>
                  <a:gd name="connsiteY6" fmla="*/ 15875 h 209550"/>
                  <a:gd name="connsiteX7" fmla="*/ 101600 w 273976"/>
                  <a:gd name="connsiteY7" fmla="*/ 9525 h 209550"/>
                  <a:gd name="connsiteX8" fmla="*/ 111125 w 273976"/>
                  <a:gd name="connsiteY8" fmla="*/ 6350 h 209550"/>
                  <a:gd name="connsiteX9" fmla="*/ 127000 w 273976"/>
                  <a:gd name="connsiteY9" fmla="*/ 0 h 209550"/>
                  <a:gd name="connsiteX10" fmla="*/ 206375 w 273976"/>
                  <a:gd name="connsiteY10" fmla="*/ 3175 h 209550"/>
                  <a:gd name="connsiteX11" fmla="*/ 222250 w 273976"/>
                  <a:gd name="connsiteY11" fmla="*/ 9525 h 209550"/>
                  <a:gd name="connsiteX12" fmla="*/ 244475 w 273976"/>
                  <a:gd name="connsiteY12" fmla="*/ 19050 h 209550"/>
                  <a:gd name="connsiteX13" fmla="*/ 260350 w 273976"/>
                  <a:gd name="connsiteY13" fmla="*/ 41275 h 209550"/>
                  <a:gd name="connsiteX14" fmla="*/ 269875 w 273976"/>
                  <a:gd name="connsiteY14" fmla="*/ 60325 h 209550"/>
                  <a:gd name="connsiteX15" fmla="*/ 269875 w 273976"/>
                  <a:gd name="connsiteY15" fmla="*/ 114300 h 209550"/>
                  <a:gd name="connsiteX16" fmla="*/ 266700 w 273976"/>
                  <a:gd name="connsiteY16" fmla="*/ 127000 h 209550"/>
                  <a:gd name="connsiteX17" fmla="*/ 260350 w 273976"/>
                  <a:gd name="connsiteY17" fmla="*/ 136525 h 209550"/>
                  <a:gd name="connsiteX18" fmla="*/ 241300 w 273976"/>
                  <a:gd name="connsiteY18" fmla="*/ 149225 h 209550"/>
                  <a:gd name="connsiteX19" fmla="*/ 234950 w 273976"/>
                  <a:gd name="connsiteY19" fmla="*/ 158750 h 209550"/>
                  <a:gd name="connsiteX20" fmla="*/ 225425 w 273976"/>
                  <a:gd name="connsiteY20" fmla="*/ 161925 h 209550"/>
                  <a:gd name="connsiteX21" fmla="*/ 222250 w 273976"/>
                  <a:gd name="connsiteY21" fmla="*/ 171450 h 209550"/>
                  <a:gd name="connsiteX22" fmla="*/ 203200 w 273976"/>
                  <a:gd name="connsiteY22" fmla="*/ 184150 h 209550"/>
                  <a:gd name="connsiteX23" fmla="*/ 142875 w 273976"/>
                  <a:gd name="connsiteY23" fmla="*/ 209550 h 209550"/>
                  <a:gd name="connsiteX24" fmla="*/ 73025 w 273976"/>
                  <a:gd name="connsiteY24" fmla="*/ 206375 h 209550"/>
                  <a:gd name="connsiteX25" fmla="*/ 47625 w 273976"/>
                  <a:gd name="connsiteY25" fmla="*/ 203200 h 209550"/>
                  <a:gd name="connsiteX26" fmla="*/ 41275 w 273976"/>
                  <a:gd name="connsiteY26" fmla="*/ 193675 h 209550"/>
                  <a:gd name="connsiteX27" fmla="*/ 31750 w 273976"/>
                  <a:gd name="connsiteY27" fmla="*/ 187325 h 209550"/>
                  <a:gd name="connsiteX28" fmla="*/ 22225 w 273976"/>
                  <a:gd name="connsiteY28" fmla="*/ 177800 h 209550"/>
                  <a:gd name="connsiteX29" fmla="*/ 3175 w 273976"/>
                  <a:gd name="connsiteY29" fmla="*/ 171450 h 209550"/>
                  <a:gd name="connsiteX30" fmla="*/ 19050 w 273976"/>
                  <a:gd name="connsiteY30" fmla="*/ 155575 h 209550"/>
                  <a:gd name="connsiteX31" fmla="*/ 28575 w 273976"/>
                  <a:gd name="connsiteY31" fmla="*/ 146050 h 209550"/>
                  <a:gd name="connsiteX32" fmla="*/ 38100 w 273976"/>
                  <a:gd name="connsiteY32" fmla="*/ 142875 h 209550"/>
                  <a:gd name="connsiteX33" fmla="*/ 63500 w 273976"/>
                  <a:gd name="connsiteY33" fmla="*/ 136525 h 209550"/>
                  <a:gd name="connsiteX34" fmla="*/ 69850 w 273976"/>
                  <a:gd name="connsiteY34" fmla="*/ 127000 h 209550"/>
                  <a:gd name="connsiteX35" fmla="*/ 57150 w 273976"/>
                  <a:gd name="connsiteY35" fmla="*/ 101600 h 209550"/>
                  <a:gd name="connsiteX36" fmla="*/ 47625 w 273976"/>
                  <a:gd name="connsiteY36" fmla="*/ 98425 h 209550"/>
                  <a:gd name="connsiteX37" fmla="*/ 44450 w 273976"/>
                  <a:gd name="connsiteY37" fmla="*/ 88900 h 209550"/>
                  <a:gd name="connsiteX38" fmla="*/ 34925 w 273976"/>
                  <a:gd name="connsiteY38" fmla="*/ 85725 h 209550"/>
                  <a:gd name="connsiteX39" fmla="*/ 15875 w 273976"/>
                  <a:gd name="connsiteY39" fmla="*/ 73025 h 209550"/>
                  <a:gd name="connsiteX40" fmla="*/ 0 w 273976"/>
                  <a:gd name="connsiteY40" fmla="*/ 69850 h 209550"/>
                  <a:gd name="connsiteX0" fmla="*/ 0 w 273976"/>
                  <a:gd name="connsiteY0" fmla="*/ 69850 h 209550"/>
                  <a:gd name="connsiteX1" fmla="*/ 0 w 273976"/>
                  <a:gd name="connsiteY1" fmla="*/ 69850 h 209550"/>
                  <a:gd name="connsiteX2" fmla="*/ 19050 w 273976"/>
                  <a:gd name="connsiteY2" fmla="*/ 47625 h 209550"/>
                  <a:gd name="connsiteX3" fmla="*/ 28575 w 273976"/>
                  <a:gd name="connsiteY3" fmla="*/ 44450 h 209550"/>
                  <a:gd name="connsiteX4" fmla="*/ 38100 w 273976"/>
                  <a:gd name="connsiteY4" fmla="*/ 34925 h 209550"/>
                  <a:gd name="connsiteX5" fmla="*/ 60325 w 273976"/>
                  <a:gd name="connsiteY5" fmla="*/ 25400 h 209550"/>
                  <a:gd name="connsiteX6" fmla="*/ 82550 w 273976"/>
                  <a:gd name="connsiteY6" fmla="*/ 15875 h 209550"/>
                  <a:gd name="connsiteX7" fmla="*/ 101600 w 273976"/>
                  <a:gd name="connsiteY7" fmla="*/ 9525 h 209550"/>
                  <a:gd name="connsiteX8" fmla="*/ 111125 w 273976"/>
                  <a:gd name="connsiteY8" fmla="*/ 6350 h 209550"/>
                  <a:gd name="connsiteX9" fmla="*/ 127000 w 273976"/>
                  <a:gd name="connsiteY9" fmla="*/ 0 h 209550"/>
                  <a:gd name="connsiteX10" fmla="*/ 206375 w 273976"/>
                  <a:gd name="connsiteY10" fmla="*/ 3175 h 209550"/>
                  <a:gd name="connsiteX11" fmla="*/ 222250 w 273976"/>
                  <a:gd name="connsiteY11" fmla="*/ 9525 h 209550"/>
                  <a:gd name="connsiteX12" fmla="*/ 244475 w 273976"/>
                  <a:gd name="connsiteY12" fmla="*/ 19050 h 209550"/>
                  <a:gd name="connsiteX13" fmla="*/ 260350 w 273976"/>
                  <a:gd name="connsiteY13" fmla="*/ 41275 h 209550"/>
                  <a:gd name="connsiteX14" fmla="*/ 269875 w 273976"/>
                  <a:gd name="connsiteY14" fmla="*/ 60325 h 209550"/>
                  <a:gd name="connsiteX15" fmla="*/ 269875 w 273976"/>
                  <a:gd name="connsiteY15" fmla="*/ 114300 h 209550"/>
                  <a:gd name="connsiteX16" fmla="*/ 266700 w 273976"/>
                  <a:gd name="connsiteY16" fmla="*/ 127000 h 209550"/>
                  <a:gd name="connsiteX17" fmla="*/ 260350 w 273976"/>
                  <a:gd name="connsiteY17" fmla="*/ 136525 h 209550"/>
                  <a:gd name="connsiteX18" fmla="*/ 241300 w 273976"/>
                  <a:gd name="connsiteY18" fmla="*/ 149225 h 209550"/>
                  <a:gd name="connsiteX19" fmla="*/ 234950 w 273976"/>
                  <a:gd name="connsiteY19" fmla="*/ 158750 h 209550"/>
                  <a:gd name="connsiteX20" fmla="*/ 225425 w 273976"/>
                  <a:gd name="connsiteY20" fmla="*/ 161925 h 209550"/>
                  <a:gd name="connsiteX21" fmla="*/ 222250 w 273976"/>
                  <a:gd name="connsiteY21" fmla="*/ 171450 h 209550"/>
                  <a:gd name="connsiteX22" fmla="*/ 142875 w 273976"/>
                  <a:gd name="connsiteY22" fmla="*/ 209550 h 209550"/>
                  <a:gd name="connsiteX23" fmla="*/ 73025 w 273976"/>
                  <a:gd name="connsiteY23" fmla="*/ 206375 h 209550"/>
                  <a:gd name="connsiteX24" fmla="*/ 47625 w 273976"/>
                  <a:gd name="connsiteY24" fmla="*/ 203200 h 209550"/>
                  <a:gd name="connsiteX25" fmla="*/ 41275 w 273976"/>
                  <a:gd name="connsiteY25" fmla="*/ 193675 h 209550"/>
                  <a:gd name="connsiteX26" fmla="*/ 31750 w 273976"/>
                  <a:gd name="connsiteY26" fmla="*/ 187325 h 209550"/>
                  <a:gd name="connsiteX27" fmla="*/ 22225 w 273976"/>
                  <a:gd name="connsiteY27" fmla="*/ 177800 h 209550"/>
                  <a:gd name="connsiteX28" fmla="*/ 3175 w 273976"/>
                  <a:gd name="connsiteY28" fmla="*/ 171450 h 209550"/>
                  <a:gd name="connsiteX29" fmla="*/ 19050 w 273976"/>
                  <a:gd name="connsiteY29" fmla="*/ 155575 h 209550"/>
                  <a:gd name="connsiteX30" fmla="*/ 28575 w 273976"/>
                  <a:gd name="connsiteY30" fmla="*/ 146050 h 209550"/>
                  <a:gd name="connsiteX31" fmla="*/ 38100 w 273976"/>
                  <a:gd name="connsiteY31" fmla="*/ 142875 h 209550"/>
                  <a:gd name="connsiteX32" fmla="*/ 63500 w 273976"/>
                  <a:gd name="connsiteY32" fmla="*/ 136525 h 209550"/>
                  <a:gd name="connsiteX33" fmla="*/ 69850 w 273976"/>
                  <a:gd name="connsiteY33" fmla="*/ 127000 h 209550"/>
                  <a:gd name="connsiteX34" fmla="*/ 57150 w 273976"/>
                  <a:gd name="connsiteY34" fmla="*/ 101600 h 209550"/>
                  <a:gd name="connsiteX35" fmla="*/ 47625 w 273976"/>
                  <a:gd name="connsiteY35" fmla="*/ 98425 h 209550"/>
                  <a:gd name="connsiteX36" fmla="*/ 44450 w 273976"/>
                  <a:gd name="connsiteY36" fmla="*/ 88900 h 209550"/>
                  <a:gd name="connsiteX37" fmla="*/ 34925 w 273976"/>
                  <a:gd name="connsiteY37" fmla="*/ 85725 h 209550"/>
                  <a:gd name="connsiteX38" fmla="*/ 15875 w 273976"/>
                  <a:gd name="connsiteY38" fmla="*/ 73025 h 209550"/>
                  <a:gd name="connsiteX39" fmla="*/ 0 w 273976"/>
                  <a:gd name="connsiteY39" fmla="*/ 69850 h 209550"/>
                  <a:gd name="connsiteX0" fmla="*/ 0 w 273976"/>
                  <a:gd name="connsiteY0" fmla="*/ 69850 h 209550"/>
                  <a:gd name="connsiteX1" fmla="*/ 0 w 273976"/>
                  <a:gd name="connsiteY1" fmla="*/ 69850 h 209550"/>
                  <a:gd name="connsiteX2" fmla="*/ 19050 w 273976"/>
                  <a:gd name="connsiteY2" fmla="*/ 47625 h 209550"/>
                  <a:gd name="connsiteX3" fmla="*/ 28575 w 273976"/>
                  <a:gd name="connsiteY3" fmla="*/ 44450 h 209550"/>
                  <a:gd name="connsiteX4" fmla="*/ 38100 w 273976"/>
                  <a:gd name="connsiteY4" fmla="*/ 34925 h 209550"/>
                  <a:gd name="connsiteX5" fmla="*/ 60325 w 273976"/>
                  <a:gd name="connsiteY5" fmla="*/ 25400 h 209550"/>
                  <a:gd name="connsiteX6" fmla="*/ 82550 w 273976"/>
                  <a:gd name="connsiteY6" fmla="*/ 15875 h 209550"/>
                  <a:gd name="connsiteX7" fmla="*/ 101600 w 273976"/>
                  <a:gd name="connsiteY7" fmla="*/ 9525 h 209550"/>
                  <a:gd name="connsiteX8" fmla="*/ 111125 w 273976"/>
                  <a:gd name="connsiteY8" fmla="*/ 6350 h 209550"/>
                  <a:gd name="connsiteX9" fmla="*/ 127000 w 273976"/>
                  <a:gd name="connsiteY9" fmla="*/ 0 h 209550"/>
                  <a:gd name="connsiteX10" fmla="*/ 206375 w 273976"/>
                  <a:gd name="connsiteY10" fmla="*/ 3175 h 209550"/>
                  <a:gd name="connsiteX11" fmla="*/ 222250 w 273976"/>
                  <a:gd name="connsiteY11" fmla="*/ 9525 h 209550"/>
                  <a:gd name="connsiteX12" fmla="*/ 244475 w 273976"/>
                  <a:gd name="connsiteY12" fmla="*/ 19050 h 209550"/>
                  <a:gd name="connsiteX13" fmla="*/ 260350 w 273976"/>
                  <a:gd name="connsiteY13" fmla="*/ 41275 h 209550"/>
                  <a:gd name="connsiteX14" fmla="*/ 269875 w 273976"/>
                  <a:gd name="connsiteY14" fmla="*/ 60325 h 209550"/>
                  <a:gd name="connsiteX15" fmla="*/ 269875 w 273976"/>
                  <a:gd name="connsiteY15" fmla="*/ 114300 h 209550"/>
                  <a:gd name="connsiteX16" fmla="*/ 266700 w 273976"/>
                  <a:gd name="connsiteY16" fmla="*/ 127000 h 209550"/>
                  <a:gd name="connsiteX17" fmla="*/ 260350 w 273976"/>
                  <a:gd name="connsiteY17" fmla="*/ 136525 h 209550"/>
                  <a:gd name="connsiteX18" fmla="*/ 241300 w 273976"/>
                  <a:gd name="connsiteY18" fmla="*/ 149225 h 209550"/>
                  <a:gd name="connsiteX19" fmla="*/ 234950 w 273976"/>
                  <a:gd name="connsiteY19" fmla="*/ 158750 h 209550"/>
                  <a:gd name="connsiteX20" fmla="*/ 225425 w 273976"/>
                  <a:gd name="connsiteY20" fmla="*/ 161925 h 209550"/>
                  <a:gd name="connsiteX21" fmla="*/ 142875 w 273976"/>
                  <a:gd name="connsiteY21" fmla="*/ 209550 h 209550"/>
                  <a:gd name="connsiteX22" fmla="*/ 73025 w 273976"/>
                  <a:gd name="connsiteY22" fmla="*/ 206375 h 209550"/>
                  <a:gd name="connsiteX23" fmla="*/ 47625 w 273976"/>
                  <a:gd name="connsiteY23" fmla="*/ 203200 h 209550"/>
                  <a:gd name="connsiteX24" fmla="*/ 41275 w 273976"/>
                  <a:gd name="connsiteY24" fmla="*/ 193675 h 209550"/>
                  <a:gd name="connsiteX25" fmla="*/ 31750 w 273976"/>
                  <a:gd name="connsiteY25" fmla="*/ 187325 h 209550"/>
                  <a:gd name="connsiteX26" fmla="*/ 22225 w 273976"/>
                  <a:gd name="connsiteY26" fmla="*/ 177800 h 209550"/>
                  <a:gd name="connsiteX27" fmla="*/ 3175 w 273976"/>
                  <a:gd name="connsiteY27" fmla="*/ 171450 h 209550"/>
                  <a:gd name="connsiteX28" fmla="*/ 19050 w 273976"/>
                  <a:gd name="connsiteY28" fmla="*/ 155575 h 209550"/>
                  <a:gd name="connsiteX29" fmla="*/ 28575 w 273976"/>
                  <a:gd name="connsiteY29" fmla="*/ 146050 h 209550"/>
                  <a:gd name="connsiteX30" fmla="*/ 38100 w 273976"/>
                  <a:gd name="connsiteY30" fmla="*/ 142875 h 209550"/>
                  <a:gd name="connsiteX31" fmla="*/ 63500 w 273976"/>
                  <a:gd name="connsiteY31" fmla="*/ 136525 h 209550"/>
                  <a:gd name="connsiteX32" fmla="*/ 69850 w 273976"/>
                  <a:gd name="connsiteY32" fmla="*/ 127000 h 209550"/>
                  <a:gd name="connsiteX33" fmla="*/ 57150 w 273976"/>
                  <a:gd name="connsiteY33" fmla="*/ 101600 h 209550"/>
                  <a:gd name="connsiteX34" fmla="*/ 47625 w 273976"/>
                  <a:gd name="connsiteY34" fmla="*/ 98425 h 209550"/>
                  <a:gd name="connsiteX35" fmla="*/ 44450 w 273976"/>
                  <a:gd name="connsiteY35" fmla="*/ 88900 h 209550"/>
                  <a:gd name="connsiteX36" fmla="*/ 34925 w 273976"/>
                  <a:gd name="connsiteY36" fmla="*/ 85725 h 209550"/>
                  <a:gd name="connsiteX37" fmla="*/ 15875 w 273976"/>
                  <a:gd name="connsiteY37" fmla="*/ 73025 h 209550"/>
                  <a:gd name="connsiteX38" fmla="*/ 0 w 273976"/>
                  <a:gd name="connsiteY38" fmla="*/ 69850 h 209550"/>
                  <a:gd name="connsiteX0" fmla="*/ 0 w 273976"/>
                  <a:gd name="connsiteY0" fmla="*/ 69850 h 209550"/>
                  <a:gd name="connsiteX1" fmla="*/ 0 w 273976"/>
                  <a:gd name="connsiteY1" fmla="*/ 69850 h 209550"/>
                  <a:gd name="connsiteX2" fmla="*/ 19050 w 273976"/>
                  <a:gd name="connsiteY2" fmla="*/ 47625 h 209550"/>
                  <a:gd name="connsiteX3" fmla="*/ 28575 w 273976"/>
                  <a:gd name="connsiteY3" fmla="*/ 44450 h 209550"/>
                  <a:gd name="connsiteX4" fmla="*/ 38100 w 273976"/>
                  <a:gd name="connsiteY4" fmla="*/ 34925 h 209550"/>
                  <a:gd name="connsiteX5" fmla="*/ 60325 w 273976"/>
                  <a:gd name="connsiteY5" fmla="*/ 25400 h 209550"/>
                  <a:gd name="connsiteX6" fmla="*/ 82550 w 273976"/>
                  <a:gd name="connsiteY6" fmla="*/ 15875 h 209550"/>
                  <a:gd name="connsiteX7" fmla="*/ 101600 w 273976"/>
                  <a:gd name="connsiteY7" fmla="*/ 9525 h 209550"/>
                  <a:gd name="connsiteX8" fmla="*/ 111125 w 273976"/>
                  <a:gd name="connsiteY8" fmla="*/ 6350 h 209550"/>
                  <a:gd name="connsiteX9" fmla="*/ 127000 w 273976"/>
                  <a:gd name="connsiteY9" fmla="*/ 0 h 209550"/>
                  <a:gd name="connsiteX10" fmla="*/ 206375 w 273976"/>
                  <a:gd name="connsiteY10" fmla="*/ 3175 h 209550"/>
                  <a:gd name="connsiteX11" fmla="*/ 222250 w 273976"/>
                  <a:gd name="connsiteY11" fmla="*/ 9525 h 209550"/>
                  <a:gd name="connsiteX12" fmla="*/ 244475 w 273976"/>
                  <a:gd name="connsiteY12" fmla="*/ 19050 h 209550"/>
                  <a:gd name="connsiteX13" fmla="*/ 260350 w 273976"/>
                  <a:gd name="connsiteY13" fmla="*/ 41275 h 209550"/>
                  <a:gd name="connsiteX14" fmla="*/ 269875 w 273976"/>
                  <a:gd name="connsiteY14" fmla="*/ 60325 h 209550"/>
                  <a:gd name="connsiteX15" fmla="*/ 269875 w 273976"/>
                  <a:gd name="connsiteY15" fmla="*/ 114300 h 209550"/>
                  <a:gd name="connsiteX16" fmla="*/ 266700 w 273976"/>
                  <a:gd name="connsiteY16" fmla="*/ 127000 h 209550"/>
                  <a:gd name="connsiteX17" fmla="*/ 260350 w 273976"/>
                  <a:gd name="connsiteY17" fmla="*/ 136525 h 209550"/>
                  <a:gd name="connsiteX18" fmla="*/ 241300 w 273976"/>
                  <a:gd name="connsiteY18" fmla="*/ 149225 h 209550"/>
                  <a:gd name="connsiteX19" fmla="*/ 234950 w 273976"/>
                  <a:gd name="connsiteY19" fmla="*/ 158750 h 209550"/>
                  <a:gd name="connsiteX20" fmla="*/ 142875 w 273976"/>
                  <a:gd name="connsiteY20" fmla="*/ 209550 h 209550"/>
                  <a:gd name="connsiteX21" fmla="*/ 73025 w 273976"/>
                  <a:gd name="connsiteY21" fmla="*/ 206375 h 209550"/>
                  <a:gd name="connsiteX22" fmla="*/ 47625 w 273976"/>
                  <a:gd name="connsiteY22" fmla="*/ 203200 h 209550"/>
                  <a:gd name="connsiteX23" fmla="*/ 41275 w 273976"/>
                  <a:gd name="connsiteY23" fmla="*/ 193675 h 209550"/>
                  <a:gd name="connsiteX24" fmla="*/ 31750 w 273976"/>
                  <a:gd name="connsiteY24" fmla="*/ 187325 h 209550"/>
                  <a:gd name="connsiteX25" fmla="*/ 22225 w 273976"/>
                  <a:gd name="connsiteY25" fmla="*/ 177800 h 209550"/>
                  <a:gd name="connsiteX26" fmla="*/ 3175 w 273976"/>
                  <a:gd name="connsiteY26" fmla="*/ 171450 h 209550"/>
                  <a:gd name="connsiteX27" fmla="*/ 19050 w 273976"/>
                  <a:gd name="connsiteY27" fmla="*/ 155575 h 209550"/>
                  <a:gd name="connsiteX28" fmla="*/ 28575 w 273976"/>
                  <a:gd name="connsiteY28" fmla="*/ 146050 h 209550"/>
                  <a:gd name="connsiteX29" fmla="*/ 38100 w 273976"/>
                  <a:gd name="connsiteY29" fmla="*/ 142875 h 209550"/>
                  <a:gd name="connsiteX30" fmla="*/ 63500 w 273976"/>
                  <a:gd name="connsiteY30" fmla="*/ 136525 h 209550"/>
                  <a:gd name="connsiteX31" fmla="*/ 69850 w 273976"/>
                  <a:gd name="connsiteY31" fmla="*/ 127000 h 209550"/>
                  <a:gd name="connsiteX32" fmla="*/ 57150 w 273976"/>
                  <a:gd name="connsiteY32" fmla="*/ 101600 h 209550"/>
                  <a:gd name="connsiteX33" fmla="*/ 47625 w 273976"/>
                  <a:gd name="connsiteY33" fmla="*/ 98425 h 209550"/>
                  <a:gd name="connsiteX34" fmla="*/ 44450 w 273976"/>
                  <a:gd name="connsiteY34" fmla="*/ 88900 h 209550"/>
                  <a:gd name="connsiteX35" fmla="*/ 34925 w 273976"/>
                  <a:gd name="connsiteY35" fmla="*/ 85725 h 209550"/>
                  <a:gd name="connsiteX36" fmla="*/ 15875 w 273976"/>
                  <a:gd name="connsiteY36" fmla="*/ 73025 h 209550"/>
                  <a:gd name="connsiteX37" fmla="*/ 0 w 273976"/>
                  <a:gd name="connsiteY37" fmla="*/ 69850 h 209550"/>
                  <a:gd name="connsiteX0" fmla="*/ 0 w 273976"/>
                  <a:gd name="connsiteY0" fmla="*/ 69850 h 209550"/>
                  <a:gd name="connsiteX1" fmla="*/ 0 w 273976"/>
                  <a:gd name="connsiteY1" fmla="*/ 69850 h 209550"/>
                  <a:gd name="connsiteX2" fmla="*/ 19050 w 273976"/>
                  <a:gd name="connsiteY2" fmla="*/ 47625 h 209550"/>
                  <a:gd name="connsiteX3" fmla="*/ 28575 w 273976"/>
                  <a:gd name="connsiteY3" fmla="*/ 44450 h 209550"/>
                  <a:gd name="connsiteX4" fmla="*/ 38100 w 273976"/>
                  <a:gd name="connsiteY4" fmla="*/ 34925 h 209550"/>
                  <a:gd name="connsiteX5" fmla="*/ 60325 w 273976"/>
                  <a:gd name="connsiteY5" fmla="*/ 25400 h 209550"/>
                  <a:gd name="connsiteX6" fmla="*/ 82550 w 273976"/>
                  <a:gd name="connsiteY6" fmla="*/ 15875 h 209550"/>
                  <a:gd name="connsiteX7" fmla="*/ 101600 w 273976"/>
                  <a:gd name="connsiteY7" fmla="*/ 9525 h 209550"/>
                  <a:gd name="connsiteX8" fmla="*/ 111125 w 273976"/>
                  <a:gd name="connsiteY8" fmla="*/ 6350 h 209550"/>
                  <a:gd name="connsiteX9" fmla="*/ 127000 w 273976"/>
                  <a:gd name="connsiteY9" fmla="*/ 0 h 209550"/>
                  <a:gd name="connsiteX10" fmla="*/ 206375 w 273976"/>
                  <a:gd name="connsiteY10" fmla="*/ 3175 h 209550"/>
                  <a:gd name="connsiteX11" fmla="*/ 222250 w 273976"/>
                  <a:gd name="connsiteY11" fmla="*/ 9525 h 209550"/>
                  <a:gd name="connsiteX12" fmla="*/ 244475 w 273976"/>
                  <a:gd name="connsiteY12" fmla="*/ 19050 h 209550"/>
                  <a:gd name="connsiteX13" fmla="*/ 260350 w 273976"/>
                  <a:gd name="connsiteY13" fmla="*/ 41275 h 209550"/>
                  <a:gd name="connsiteX14" fmla="*/ 269875 w 273976"/>
                  <a:gd name="connsiteY14" fmla="*/ 60325 h 209550"/>
                  <a:gd name="connsiteX15" fmla="*/ 269875 w 273976"/>
                  <a:gd name="connsiteY15" fmla="*/ 114300 h 209550"/>
                  <a:gd name="connsiteX16" fmla="*/ 266700 w 273976"/>
                  <a:gd name="connsiteY16" fmla="*/ 127000 h 209550"/>
                  <a:gd name="connsiteX17" fmla="*/ 260350 w 273976"/>
                  <a:gd name="connsiteY17" fmla="*/ 136525 h 209550"/>
                  <a:gd name="connsiteX18" fmla="*/ 241300 w 273976"/>
                  <a:gd name="connsiteY18" fmla="*/ 149225 h 209550"/>
                  <a:gd name="connsiteX19" fmla="*/ 142875 w 273976"/>
                  <a:gd name="connsiteY19" fmla="*/ 209550 h 209550"/>
                  <a:gd name="connsiteX20" fmla="*/ 73025 w 273976"/>
                  <a:gd name="connsiteY20" fmla="*/ 206375 h 209550"/>
                  <a:gd name="connsiteX21" fmla="*/ 47625 w 273976"/>
                  <a:gd name="connsiteY21" fmla="*/ 203200 h 209550"/>
                  <a:gd name="connsiteX22" fmla="*/ 41275 w 273976"/>
                  <a:gd name="connsiteY22" fmla="*/ 193675 h 209550"/>
                  <a:gd name="connsiteX23" fmla="*/ 31750 w 273976"/>
                  <a:gd name="connsiteY23" fmla="*/ 187325 h 209550"/>
                  <a:gd name="connsiteX24" fmla="*/ 22225 w 273976"/>
                  <a:gd name="connsiteY24" fmla="*/ 177800 h 209550"/>
                  <a:gd name="connsiteX25" fmla="*/ 3175 w 273976"/>
                  <a:gd name="connsiteY25" fmla="*/ 171450 h 209550"/>
                  <a:gd name="connsiteX26" fmla="*/ 19050 w 273976"/>
                  <a:gd name="connsiteY26" fmla="*/ 155575 h 209550"/>
                  <a:gd name="connsiteX27" fmla="*/ 28575 w 273976"/>
                  <a:gd name="connsiteY27" fmla="*/ 146050 h 209550"/>
                  <a:gd name="connsiteX28" fmla="*/ 38100 w 273976"/>
                  <a:gd name="connsiteY28" fmla="*/ 142875 h 209550"/>
                  <a:gd name="connsiteX29" fmla="*/ 63500 w 273976"/>
                  <a:gd name="connsiteY29" fmla="*/ 136525 h 209550"/>
                  <a:gd name="connsiteX30" fmla="*/ 69850 w 273976"/>
                  <a:gd name="connsiteY30" fmla="*/ 127000 h 209550"/>
                  <a:gd name="connsiteX31" fmla="*/ 57150 w 273976"/>
                  <a:gd name="connsiteY31" fmla="*/ 101600 h 209550"/>
                  <a:gd name="connsiteX32" fmla="*/ 47625 w 273976"/>
                  <a:gd name="connsiteY32" fmla="*/ 98425 h 209550"/>
                  <a:gd name="connsiteX33" fmla="*/ 44450 w 273976"/>
                  <a:gd name="connsiteY33" fmla="*/ 88900 h 209550"/>
                  <a:gd name="connsiteX34" fmla="*/ 34925 w 273976"/>
                  <a:gd name="connsiteY34" fmla="*/ 85725 h 209550"/>
                  <a:gd name="connsiteX35" fmla="*/ 15875 w 273976"/>
                  <a:gd name="connsiteY35" fmla="*/ 73025 h 209550"/>
                  <a:gd name="connsiteX36" fmla="*/ 0 w 273976"/>
                  <a:gd name="connsiteY36" fmla="*/ 69850 h 209550"/>
                  <a:gd name="connsiteX0" fmla="*/ 0 w 273976"/>
                  <a:gd name="connsiteY0" fmla="*/ 69850 h 209550"/>
                  <a:gd name="connsiteX1" fmla="*/ 0 w 273976"/>
                  <a:gd name="connsiteY1" fmla="*/ 69850 h 209550"/>
                  <a:gd name="connsiteX2" fmla="*/ 19050 w 273976"/>
                  <a:gd name="connsiteY2" fmla="*/ 47625 h 209550"/>
                  <a:gd name="connsiteX3" fmla="*/ 28575 w 273976"/>
                  <a:gd name="connsiteY3" fmla="*/ 44450 h 209550"/>
                  <a:gd name="connsiteX4" fmla="*/ 38100 w 273976"/>
                  <a:gd name="connsiteY4" fmla="*/ 34925 h 209550"/>
                  <a:gd name="connsiteX5" fmla="*/ 60325 w 273976"/>
                  <a:gd name="connsiteY5" fmla="*/ 25400 h 209550"/>
                  <a:gd name="connsiteX6" fmla="*/ 82550 w 273976"/>
                  <a:gd name="connsiteY6" fmla="*/ 15875 h 209550"/>
                  <a:gd name="connsiteX7" fmla="*/ 101600 w 273976"/>
                  <a:gd name="connsiteY7" fmla="*/ 9525 h 209550"/>
                  <a:gd name="connsiteX8" fmla="*/ 111125 w 273976"/>
                  <a:gd name="connsiteY8" fmla="*/ 6350 h 209550"/>
                  <a:gd name="connsiteX9" fmla="*/ 127000 w 273976"/>
                  <a:gd name="connsiteY9" fmla="*/ 0 h 209550"/>
                  <a:gd name="connsiteX10" fmla="*/ 206375 w 273976"/>
                  <a:gd name="connsiteY10" fmla="*/ 3175 h 209550"/>
                  <a:gd name="connsiteX11" fmla="*/ 222250 w 273976"/>
                  <a:gd name="connsiteY11" fmla="*/ 9525 h 209550"/>
                  <a:gd name="connsiteX12" fmla="*/ 244475 w 273976"/>
                  <a:gd name="connsiteY12" fmla="*/ 19050 h 209550"/>
                  <a:gd name="connsiteX13" fmla="*/ 260350 w 273976"/>
                  <a:gd name="connsiteY13" fmla="*/ 41275 h 209550"/>
                  <a:gd name="connsiteX14" fmla="*/ 269875 w 273976"/>
                  <a:gd name="connsiteY14" fmla="*/ 60325 h 209550"/>
                  <a:gd name="connsiteX15" fmla="*/ 269875 w 273976"/>
                  <a:gd name="connsiteY15" fmla="*/ 114300 h 209550"/>
                  <a:gd name="connsiteX16" fmla="*/ 266700 w 273976"/>
                  <a:gd name="connsiteY16" fmla="*/ 127000 h 209550"/>
                  <a:gd name="connsiteX17" fmla="*/ 241300 w 273976"/>
                  <a:gd name="connsiteY17" fmla="*/ 149225 h 209550"/>
                  <a:gd name="connsiteX18" fmla="*/ 142875 w 273976"/>
                  <a:gd name="connsiteY18" fmla="*/ 209550 h 209550"/>
                  <a:gd name="connsiteX19" fmla="*/ 73025 w 273976"/>
                  <a:gd name="connsiteY19" fmla="*/ 206375 h 209550"/>
                  <a:gd name="connsiteX20" fmla="*/ 47625 w 273976"/>
                  <a:gd name="connsiteY20" fmla="*/ 203200 h 209550"/>
                  <a:gd name="connsiteX21" fmla="*/ 41275 w 273976"/>
                  <a:gd name="connsiteY21" fmla="*/ 193675 h 209550"/>
                  <a:gd name="connsiteX22" fmla="*/ 31750 w 273976"/>
                  <a:gd name="connsiteY22" fmla="*/ 187325 h 209550"/>
                  <a:gd name="connsiteX23" fmla="*/ 22225 w 273976"/>
                  <a:gd name="connsiteY23" fmla="*/ 177800 h 209550"/>
                  <a:gd name="connsiteX24" fmla="*/ 3175 w 273976"/>
                  <a:gd name="connsiteY24" fmla="*/ 171450 h 209550"/>
                  <a:gd name="connsiteX25" fmla="*/ 19050 w 273976"/>
                  <a:gd name="connsiteY25" fmla="*/ 155575 h 209550"/>
                  <a:gd name="connsiteX26" fmla="*/ 28575 w 273976"/>
                  <a:gd name="connsiteY26" fmla="*/ 146050 h 209550"/>
                  <a:gd name="connsiteX27" fmla="*/ 38100 w 273976"/>
                  <a:gd name="connsiteY27" fmla="*/ 142875 h 209550"/>
                  <a:gd name="connsiteX28" fmla="*/ 63500 w 273976"/>
                  <a:gd name="connsiteY28" fmla="*/ 136525 h 209550"/>
                  <a:gd name="connsiteX29" fmla="*/ 69850 w 273976"/>
                  <a:gd name="connsiteY29" fmla="*/ 127000 h 209550"/>
                  <a:gd name="connsiteX30" fmla="*/ 57150 w 273976"/>
                  <a:gd name="connsiteY30" fmla="*/ 101600 h 209550"/>
                  <a:gd name="connsiteX31" fmla="*/ 47625 w 273976"/>
                  <a:gd name="connsiteY31" fmla="*/ 98425 h 209550"/>
                  <a:gd name="connsiteX32" fmla="*/ 44450 w 273976"/>
                  <a:gd name="connsiteY32" fmla="*/ 88900 h 209550"/>
                  <a:gd name="connsiteX33" fmla="*/ 34925 w 273976"/>
                  <a:gd name="connsiteY33" fmla="*/ 85725 h 209550"/>
                  <a:gd name="connsiteX34" fmla="*/ 15875 w 273976"/>
                  <a:gd name="connsiteY34" fmla="*/ 73025 h 209550"/>
                  <a:gd name="connsiteX35" fmla="*/ 0 w 273976"/>
                  <a:gd name="connsiteY35" fmla="*/ 69850 h 209550"/>
                  <a:gd name="connsiteX0" fmla="*/ 0 w 273972"/>
                  <a:gd name="connsiteY0" fmla="*/ 69850 h 209550"/>
                  <a:gd name="connsiteX1" fmla="*/ 0 w 273972"/>
                  <a:gd name="connsiteY1" fmla="*/ 69850 h 209550"/>
                  <a:gd name="connsiteX2" fmla="*/ 19050 w 273972"/>
                  <a:gd name="connsiteY2" fmla="*/ 47625 h 209550"/>
                  <a:gd name="connsiteX3" fmla="*/ 28575 w 273972"/>
                  <a:gd name="connsiteY3" fmla="*/ 44450 h 209550"/>
                  <a:gd name="connsiteX4" fmla="*/ 38100 w 273972"/>
                  <a:gd name="connsiteY4" fmla="*/ 34925 h 209550"/>
                  <a:gd name="connsiteX5" fmla="*/ 60325 w 273972"/>
                  <a:gd name="connsiteY5" fmla="*/ 25400 h 209550"/>
                  <a:gd name="connsiteX6" fmla="*/ 82550 w 273972"/>
                  <a:gd name="connsiteY6" fmla="*/ 15875 h 209550"/>
                  <a:gd name="connsiteX7" fmla="*/ 101600 w 273972"/>
                  <a:gd name="connsiteY7" fmla="*/ 9525 h 209550"/>
                  <a:gd name="connsiteX8" fmla="*/ 111125 w 273972"/>
                  <a:gd name="connsiteY8" fmla="*/ 6350 h 209550"/>
                  <a:gd name="connsiteX9" fmla="*/ 127000 w 273972"/>
                  <a:gd name="connsiteY9" fmla="*/ 0 h 209550"/>
                  <a:gd name="connsiteX10" fmla="*/ 206375 w 273972"/>
                  <a:gd name="connsiteY10" fmla="*/ 3175 h 209550"/>
                  <a:gd name="connsiteX11" fmla="*/ 222250 w 273972"/>
                  <a:gd name="connsiteY11" fmla="*/ 9525 h 209550"/>
                  <a:gd name="connsiteX12" fmla="*/ 244475 w 273972"/>
                  <a:gd name="connsiteY12" fmla="*/ 19050 h 209550"/>
                  <a:gd name="connsiteX13" fmla="*/ 260350 w 273972"/>
                  <a:gd name="connsiteY13" fmla="*/ 41275 h 209550"/>
                  <a:gd name="connsiteX14" fmla="*/ 269875 w 273972"/>
                  <a:gd name="connsiteY14" fmla="*/ 60325 h 209550"/>
                  <a:gd name="connsiteX15" fmla="*/ 269875 w 273972"/>
                  <a:gd name="connsiteY15" fmla="*/ 114300 h 209550"/>
                  <a:gd name="connsiteX16" fmla="*/ 241300 w 273972"/>
                  <a:gd name="connsiteY16" fmla="*/ 149225 h 209550"/>
                  <a:gd name="connsiteX17" fmla="*/ 142875 w 273972"/>
                  <a:gd name="connsiteY17" fmla="*/ 209550 h 209550"/>
                  <a:gd name="connsiteX18" fmla="*/ 73025 w 273972"/>
                  <a:gd name="connsiteY18" fmla="*/ 206375 h 209550"/>
                  <a:gd name="connsiteX19" fmla="*/ 47625 w 273972"/>
                  <a:gd name="connsiteY19" fmla="*/ 203200 h 209550"/>
                  <a:gd name="connsiteX20" fmla="*/ 41275 w 273972"/>
                  <a:gd name="connsiteY20" fmla="*/ 193675 h 209550"/>
                  <a:gd name="connsiteX21" fmla="*/ 31750 w 273972"/>
                  <a:gd name="connsiteY21" fmla="*/ 187325 h 209550"/>
                  <a:gd name="connsiteX22" fmla="*/ 22225 w 273972"/>
                  <a:gd name="connsiteY22" fmla="*/ 177800 h 209550"/>
                  <a:gd name="connsiteX23" fmla="*/ 3175 w 273972"/>
                  <a:gd name="connsiteY23" fmla="*/ 171450 h 209550"/>
                  <a:gd name="connsiteX24" fmla="*/ 19050 w 273972"/>
                  <a:gd name="connsiteY24" fmla="*/ 155575 h 209550"/>
                  <a:gd name="connsiteX25" fmla="*/ 28575 w 273972"/>
                  <a:gd name="connsiteY25" fmla="*/ 146050 h 209550"/>
                  <a:gd name="connsiteX26" fmla="*/ 38100 w 273972"/>
                  <a:gd name="connsiteY26" fmla="*/ 142875 h 209550"/>
                  <a:gd name="connsiteX27" fmla="*/ 63500 w 273972"/>
                  <a:gd name="connsiteY27" fmla="*/ 136525 h 209550"/>
                  <a:gd name="connsiteX28" fmla="*/ 69850 w 273972"/>
                  <a:gd name="connsiteY28" fmla="*/ 127000 h 209550"/>
                  <a:gd name="connsiteX29" fmla="*/ 57150 w 273972"/>
                  <a:gd name="connsiteY29" fmla="*/ 101600 h 209550"/>
                  <a:gd name="connsiteX30" fmla="*/ 47625 w 273972"/>
                  <a:gd name="connsiteY30" fmla="*/ 98425 h 209550"/>
                  <a:gd name="connsiteX31" fmla="*/ 44450 w 273972"/>
                  <a:gd name="connsiteY31" fmla="*/ 88900 h 209550"/>
                  <a:gd name="connsiteX32" fmla="*/ 34925 w 273972"/>
                  <a:gd name="connsiteY32" fmla="*/ 85725 h 209550"/>
                  <a:gd name="connsiteX33" fmla="*/ 15875 w 273972"/>
                  <a:gd name="connsiteY33" fmla="*/ 73025 h 209550"/>
                  <a:gd name="connsiteX34" fmla="*/ 0 w 273972"/>
                  <a:gd name="connsiteY34" fmla="*/ 69850 h 209550"/>
                  <a:gd name="connsiteX0" fmla="*/ 0 w 273251"/>
                  <a:gd name="connsiteY0" fmla="*/ 69850 h 209550"/>
                  <a:gd name="connsiteX1" fmla="*/ 0 w 273251"/>
                  <a:gd name="connsiteY1" fmla="*/ 69850 h 209550"/>
                  <a:gd name="connsiteX2" fmla="*/ 19050 w 273251"/>
                  <a:gd name="connsiteY2" fmla="*/ 47625 h 209550"/>
                  <a:gd name="connsiteX3" fmla="*/ 28575 w 273251"/>
                  <a:gd name="connsiteY3" fmla="*/ 44450 h 209550"/>
                  <a:gd name="connsiteX4" fmla="*/ 38100 w 273251"/>
                  <a:gd name="connsiteY4" fmla="*/ 34925 h 209550"/>
                  <a:gd name="connsiteX5" fmla="*/ 60325 w 273251"/>
                  <a:gd name="connsiteY5" fmla="*/ 25400 h 209550"/>
                  <a:gd name="connsiteX6" fmla="*/ 82550 w 273251"/>
                  <a:gd name="connsiteY6" fmla="*/ 15875 h 209550"/>
                  <a:gd name="connsiteX7" fmla="*/ 101600 w 273251"/>
                  <a:gd name="connsiteY7" fmla="*/ 9525 h 209550"/>
                  <a:gd name="connsiteX8" fmla="*/ 111125 w 273251"/>
                  <a:gd name="connsiteY8" fmla="*/ 6350 h 209550"/>
                  <a:gd name="connsiteX9" fmla="*/ 127000 w 273251"/>
                  <a:gd name="connsiteY9" fmla="*/ 0 h 209550"/>
                  <a:gd name="connsiteX10" fmla="*/ 206375 w 273251"/>
                  <a:gd name="connsiteY10" fmla="*/ 3175 h 209550"/>
                  <a:gd name="connsiteX11" fmla="*/ 222250 w 273251"/>
                  <a:gd name="connsiteY11" fmla="*/ 9525 h 209550"/>
                  <a:gd name="connsiteX12" fmla="*/ 244475 w 273251"/>
                  <a:gd name="connsiteY12" fmla="*/ 19050 h 209550"/>
                  <a:gd name="connsiteX13" fmla="*/ 269875 w 273251"/>
                  <a:gd name="connsiteY13" fmla="*/ 60325 h 209550"/>
                  <a:gd name="connsiteX14" fmla="*/ 269875 w 273251"/>
                  <a:gd name="connsiteY14" fmla="*/ 114300 h 209550"/>
                  <a:gd name="connsiteX15" fmla="*/ 241300 w 273251"/>
                  <a:gd name="connsiteY15" fmla="*/ 149225 h 209550"/>
                  <a:gd name="connsiteX16" fmla="*/ 142875 w 273251"/>
                  <a:gd name="connsiteY16" fmla="*/ 209550 h 209550"/>
                  <a:gd name="connsiteX17" fmla="*/ 73025 w 273251"/>
                  <a:gd name="connsiteY17" fmla="*/ 206375 h 209550"/>
                  <a:gd name="connsiteX18" fmla="*/ 47625 w 273251"/>
                  <a:gd name="connsiteY18" fmla="*/ 203200 h 209550"/>
                  <a:gd name="connsiteX19" fmla="*/ 41275 w 273251"/>
                  <a:gd name="connsiteY19" fmla="*/ 193675 h 209550"/>
                  <a:gd name="connsiteX20" fmla="*/ 31750 w 273251"/>
                  <a:gd name="connsiteY20" fmla="*/ 187325 h 209550"/>
                  <a:gd name="connsiteX21" fmla="*/ 22225 w 273251"/>
                  <a:gd name="connsiteY21" fmla="*/ 177800 h 209550"/>
                  <a:gd name="connsiteX22" fmla="*/ 3175 w 273251"/>
                  <a:gd name="connsiteY22" fmla="*/ 171450 h 209550"/>
                  <a:gd name="connsiteX23" fmla="*/ 19050 w 273251"/>
                  <a:gd name="connsiteY23" fmla="*/ 155575 h 209550"/>
                  <a:gd name="connsiteX24" fmla="*/ 28575 w 273251"/>
                  <a:gd name="connsiteY24" fmla="*/ 146050 h 209550"/>
                  <a:gd name="connsiteX25" fmla="*/ 38100 w 273251"/>
                  <a:gd name="connsiteY25" fmla="*/ 142875 h 209550"/>
                  <a:gd name="connsiteX26" fmla="*/ 63500 w 273251"/>
                  <a:gd name="connsiteY26" fmla="*/ 136525 h 209550"/>
                  <a:gd name="connsiteX27" fmla="*/ 69850 w 273251"/>
                  <a:gd name="connsiteY27" fmla="*/ 127000 h 209550"/>
                  <a:gd name="connsiteX28" fmla="*/ 57150 w 273251"/>
                  <a:gd name="connsiteY28" fmla="*/ 101600 h 209550"/>
                  <a:gd name="connsiteX29" fmla="*/ 47625 w 273251"/>
                  <a:gd name="connsiteY29" fmla="*/ 98425 h 209550"/>
                  <a:gd name="connsiteX30" fmla="*/ 44450 w 273251"/>
                  <a:gd name="connsiteY30" fmla="*/ 88900 h 209550"/>
                  <a:gd name="connsiteX31" fmla="*/ 34925 w 273251"/>
                  <a:gd name="connsiteY31" fmla="*/ 85725 h 209550"/>
                  <a:gd name="connsiteX32" fmla="*/ 15875 w 273251"/>
                  <a:gd name="connsiteY32" fmla="*/ 73025 h 209550"/>
                  <a:gd name="connsiteX33" fmla="*/ 0 w 273251"/>
                  <a:gd name="connsiteY33" fmla="*/ 69850 h 209550"/>
                  <a:gd name="connsiteX0" fmla="*/ 0 w 274709"/>
                  <a:gd name="connsiteY0" fmla="*/ 69850 h 209550"/>
                  <a:gd name="connsiteX1" fmla="*/ 0 w 274709"/>
                  <a:gd name="connsiteY1" fmla="*/ 69850 h 209550"/>
                  <a:gd name="connsiteX2" fmla="*/ 19050 w 274709"/>
                  <a:gd name="connsiteY2" fmla="*/ 47625 h 209550"/>
                  <a:gd name="connsiteX3" fmla="*/ 28575 w 274709"/>
                  <a:gd name="connsiteY3" fmla="*/ 44450 h 209550"/>
                  <a:gd name="connsiteX4" fmla="*/ 38100 w 274709"/>
                  <a:gd name="connsiteY4" fmla="*/ 34925 h 209550"/>
                  <a:gd name="connsiteX5" fmla="*/ 60325 w 274709"/>
                  <a:gd name="connsiteY5" fmla="*/ 25400 h 209550"/>
                  <a:gd name="connsiteX6" fmla="*/ 82550 w 274709"/>
                  <a:gd name="connsiteY6" fmla="*/ 15875 h 209550"/>
                  <a:gd name="connsiteX7" fmla="*/ 101600 w 274709"/>
                  <a:gd name="connsiteY7" fmla="*/ 9525 h 209550"/>
                  <a:gd name="connsiteX8" fmla="*/ 111125 w 274709"/>
                  <a:gd name="connsiteY8" fmla="*/ 6350 h 209550"/>
                  <a:gd name="connsiteX9" fmla="*/ 127000 w 274709"/>
                  <a:gd name="connsiteY9" fmla="*/ 0 h 209550"/>
                  <a:gd name="connsiteX10" fmla="*/ 206375 w 274709"/>
                  <a:gd name="connsiteY10" fmla="*/ 3175 h 209550"/>
                  <a:gd name="connsiteX11" fmla="*/ 222250 w 274709"/>
                  <a:gd name="connsiteY11" fmla="*/ 9525 h 209550"/>
                  <a:gd name="connsiteX12" fmla="*/ 269875 w 274709"/>
                  <a:gd name="connsiteY12" fmla="*/ 60325 h 209550"/>
                  <a:gd name="connsiteX13" fmla="*/ 269875 w 274709"/>
                  <a:gd name="connsiteY13" fmla="*/ 114300 h 209550"/>
                  <a:gd name="connsiteX14" fmla="*/ 241300 w 274709"/>
                  <a:gd name="connsiteY14" fmla="*/ 149225 h 209550"/>
                  <a:gd name="connsiteX15" fmla="*/ 142875 w 274709"/>
                  <a:gd name="connsiteY15" fmla="*/ 209550 h 209550"/>
                  <a:gd name="connsiteX16" fmla="*/ 73025 w 274709"/>
                  <a:gd name="connsiteY16" fmla="*/ 206375 h 209550"/>
                  <a:gd name="connsiteX17" fmla="*/ 47625 w 274709"/>
                  <a:gd name="connsiteY17" fmla="*/ 203200 h 209550"/>
                  <a:gd name="connsiteX18" fmla="*/ 41275 w 274709"/>
                  <a:gd name="connsiteY18" fmla="*/ 193675 h 209550"/>
                  <a:gd name="connsiteX19" fmla="*/ 31750 w 274709"/>
                  <a:gd name="connsiteY19" fmla="*/ 187325 h 209550"/>
                  <a:gd name="connsiteX20" fmla="*/ 22225 w 274709"/>
                  <a:gd name="connsiteY20" fmla="*/ 177800 h 209550"/>
                  <a:gd name="connsiteX21" fmla="*/ 3175 w 274709"/>
                  <a:gd name="connsiteY21" fmla="*/ 171450 h 209550"/>
                  <a:gd name="connsiteX22" fmla="*/ 19050 w 274709"/>
                  <a:gd name="connsiteY22" fmla="*/ 155575 h 209550"/>
                  <a:gd name="connsiteX23" fmla="*/ 28575 w 274709"/>
                  <a:gd name="connsiteY23" fmla="*/ 146050 h 209550"/>
                  <a:gd name="connsiteX24" fmla="*/ 38100 w 274709"/>
                  <a:gd name="connsiteY24" fmla="*/ 142875 h 209550"/>
                  <a:gd name="connsiteX25" fmla="*/ 63500 w 274709"/>
                  <a:gd name="connsiteY25" fmla="*/ 136525 h 209550"/>
                  <a:gd name="connsiteX26" fmla="*/ 69850 w 274709"/>
                  <a:gd name="connsiteY26" fmla="*/ 127000 h 209550"/>
                  <a:gd name="connsiteX27" fmla="*/ 57150 w 274709"/>
                  <a:gd name="connsiteY27" fmla="*/ 101600 h 209550"/>
                  <a:gd name="connsiteX28" fmla="*/ 47625 w 274709"/>
                  <a:gd name="connsiteY28" fmla="*/ 98425 h 209550"/>
                  <a:gd name="connsiteX29" fmla="*/ 44450 w 274709"/>
                  <a:gd name="connsiteY29" fmla="*/ 88900 h 209550"/>
                  <a:gd name="connsiteX30" fmla="*/ 34925 w 274709"/>
                  <a:gd name="connsiteY30" fmla="*/ 85725 h 209550"/>
                  <a:gd name="connsiteX31" fmla="*/ 15875 w 274709"/>
                  <a:gd name="connsiteY31" fmla="*/ 73025 h 209550"/>
                  <a:gd name="connsiteX32" fmla="*/ 0 w 274709"/>
                  <a:gd name="connsiteY32" fmla="*/ 69850 h 209550"/>
                  <a:gd name="connsiteX0" fmla="*/ 0 w 275823"/>
                  <a:gd name="connsiteY0" fmla="*/ 71831 h 211531"/>
                  <a:gd name="connsiteX1" fmla="*/ 0 w 275823"/>
                  <a:gd name="connsiteY1" fmla="*/ 71831 h 211531"/>
                  <a:gd name="connsiteX2" fmla="*/ 19050 w 275823"/>
                  <a:gd name="connsiteY2" fmla="*/ 49606 h 211531"/>
                  <a:gd name="connsiteX3" fmla="*/ 28575 w 275823"/>
                  <a:gd name="connsiteY3" fmla="*/ 46431 h 211531"/>
                  <a:gd name="connsiteX4" fmla="*/ 38100 w 275823"/>
                  <a:gd name="connsiteY4" fmla="*/ 36906 h 211531"/>
                  <a:gd name="connsiteX5" fmla="*/ 60325 w 275823"/>
                  <a:gd name="connsiteY5" fmla="*/ 27381 h 211531"/>
                  <a:gd name="connsiteX6" fmla="*/ 82550 w 275823"/>
                  <a:gd name="connsiteY6" fmla="*/ 17856 h 211531"/>
                  <a:gd name="connsiteX7" fmla="*/ 101600 w 275823"/>
                  <a:gd name="connsiteY7" fmla="*/ 11506 h 211531"/>
                  <a:gd name="connsiteX8" fmla="*/ 111125 w 275823"/>
                  <a:gd name="connsiteY8" fmla="*/ 8331 h 211531"/>
                  <a:gd name="connsiteX9" fmla="*/ 127000 w 275823"/>
                  <a:gd name="connsiteY9" fmla="*/ 1981 h 211531"/>
                  <a:gd name="connsiteX10" fmla="*/ 206375 w 275823"/>
                  <a:gd name="connsiteY10" fmla="*/ 5156 h 211531"/>
                  <a:gd name="connsiteX11" fmla="*/ 269875 w 275823"/>
                  <a:gd name="connsiteY11" fmla="*/ 62306 h 211531"/>
                  <a:gd name="connsiteX12" fmla="*/ 269875 w 275823"/>
                  <a:gd name="connsiteY12" fmla="*/ 116281 h 211531"/>
                  <a:gd name="connsiteX13" fmla="*/ 241300 w 275823"/>
                  <a:gd name="connsiteY13" fmla="*/ 151206 h 211531"/>
                  <a:gd name="connsiteX14" fmla="*/ 142875 w 275823"/>
                  <a:gd name="connsiteY14" fmla="*/ 211531 h 211531"/>
                  <a:gd name="connsiteX15" fmla="*/ 73025 w 275823"/>
                  <a:gd name="connsiteY15" fmla="*/ 208356 h 211531"/>
                  <a:gd name="connsiteX16" fmla="*/ 47625 w 275823"/>
                  <a:gd name="connsiteY16" fmla="*/ 205181 h 211531"/>
                  <a:gd name="connsiteX17" fmla="*/ 41275 w 275823"/>
                  <a:gd name="connsiteY17" fmla="*/ 195656 h 211531"/>
                  <a:gd name="connsiteX18" fmla="*/ 31750 w 275823"/>
                  <a:gd name="connsiteY18" fmla="*/ 189306 h 211531"/>
                  <a:gd name="connsiteX19" fmla="*/ 22225 w 275823"/>
                  <a:gd name="connsiteY19" fmla="*/ 179781 h 211531"/>
                  <a:gd name="connsiteX20" fmla="*/ 3175 w 275823"/>
                  <a:gd name="connsiteY20" fmla="*/ 173431 h 211531"/>
                  <a:gd name="connsiteX21" fmla="*/ 19050 w 275823"/>
                  <a:gd name="connsiteY21" fmla="*/ 157556 h 211531"/>
                  <a:gd name="connsiteX22" fmla="*/ 28575 w 275823"/>
                  <a:gd name="connsiteY22" fmla="*/ 148031 h 211531"/>
                  <a:gd name="connsiteX23" fmla="*/ 38100 w 275823"/>
                  <a:gd name="connsiteY23" fmla="*/ 144856 h 211531"/>
                  <a:gd name="connsiteX24" fmla="*/ 63500 w 275823"/>
                  <a:gd name="connsiteY24" fmla="*/ 138506 h 211531"/>
                  <a:gd name="connsiteX25" fmla="*/ 69850 w 275823"/>
                  <a:gd name="connsiteY25" fmla="*/ 128981 h 211531"/>
                  <a:gd name="connsiteX26" fmla="*/ 57150 w 275823"/>
                  <a:gd name="connsiteY26" fmla="*/ 103581 h 211531"/>
                  <a:gd name="connsiteX27" fmla="*/ 47625 w 275823"/>
                  <a:gd name="connsiteY27" fmla="*/ 100406 h 211531"/>
                  <a:gd name="connsiteX28" fmla="*/ 44450 w 275823"/>
                  <a:gd name="connsiteY28" fmla="*/ 90881 h 211531"/>
                  <a:gd name="connsiteX29" fmla="*/ 34925 w 275823"/>
                  <a:gd name="connsiteY29" fmla="*/ 87706 h 211531"/>
                  <a:gd name="connsiteX30" fmla="*/ 15875 w 275823"/>
                  <a:gd name="connsiteY30" fmla="*/ 75006 h 211531"/>
                  <a:gd name="connsiteX31" fmla="*/ 0 w 275823"/>
                  <a:gd name="connsiteY31" fmla="*/ 71831 h 211531"/>
                  <a:gd name="connsiteX0" fmla="*/ 0 w 275823"/>
                  <a:gd name="connsiteY0" fmla="*/ 72484 h 212184"/>
                  <a:gd name="connsiteX1" fmla="*/ 0 w 275823"/>
                  <a:gd name="connsiteY1" fmla="*/ 72484 h 212184"/>
                  <a:gd name="connsiteX2" fmla="*/ 19050 w 275823"/>
                  <a:gd name="connsiteY2" fmla="*/ 50259 h 212184"/>
                  <a:gd name="connsiteX3" fmla="*/ 28575 w 275823"/>
                  <a:gd name="connsiteY3" fmla="*/ 47084 h 212184"/>
                  <a:gd name="connsiteX4" fmla="*/ 38100 w 275823"/>
                  <a:gd name="connsiteY4" fmla="*/ 37559 h 212184"/>
                  <a:gd name="connsiteX5" fmla="*/ 60325 w 275823"/>
                  <a:gd name="connsiteY5" fmla="*/ 28034 h 212184"/>
                  <a:gd name="connsiteX6" fmla="*/ 82550 w 275823"/>
                  <a:gd name="connsiteY6" fmla="*/ 18509 h 212184"/>
                  <a:gd name="connsiteX7" fmla="*/ 101600 w 275823"/>
                  <a:gd name="connsiteY7" fmla="*/ 12159 h 212184"/>
                  <a:gd name="connsiteX8" fmla="*/ 127000 w 275823"/>
                  <a:gd name="connsiteY8" fmla="*/ 2634 h 212184"/>
                  <a:gd name="connsiteX9" fmla="*/ 206375 w 275823"/>
                  <a:gd name="connsiteY9" fmla="*/ 5809 h 212184"/>
                  <a:gd name="connsiteX10" fmla="*/ 269875 w 275823"/>
                  <a:gd name="connsiteY10" fmla="*/ 62959 h 212184"/>
                  <a:gd name="connsiteX11" fmla="*/ 269875 w 275823"/>
                  <a:gd name="connsiteY11" fmla="*/ 116934 h 212184"/>
                  <a:gd name="connsiteX12" fmla="*/ 241300 w 275823"/>
                  <a:gd name="connsiteY12" fmla="*/ 151859 h 212184"/>
                  <a:gd name="connsiteX13" fmla="*/ 142875 w 275823"/>
                  <a:gd name="connsiteY13" fmla="*/ 212184 h 212184"/>
                  <a:gd name="connsiteX14" fmla="*/ 73025 w 275823"/>
                  <a:gd name="connsiteY14" fmla="*/ 209009 h 212184"/>
                  <a:gd name="connsiteX15" fmla="*/ 47625 w 275823"/>
                  <a:gd name="connsiteY15" fmla="*/ 205834 h 212184"/>
                  <a:gd name="connsiteX16" fmla="*/ 41275 w 275823"/>
                  <a:gd name="connsiteY16" fmla="*/ 196309 h 212184"/>
                  <a:gd name="connsiteX17" fmla="*/ 31750 w 275823"/>
                  <a:gd name="connsiteY17" fmla="*/ 189959 h 212184"/>
                  <a:gd name="connsiteX18" fmla="*/ 22225 w 275823"/>
                  <a:gd name="connsiteY18" fmla="*/ 180434 h 212184"/>
                  <a:gd name="connsiteX19" fmla="*/ 3175 w 275823"/>
                  <a:gd name="connsiteY19" fmla="*/ 174084 h 212184"/>
                  <a:gd name="connsiteX20" fmla="*/ 19050 w 275823"/>
                  <a:gd name="connsiteY20" fmla="*/ 158209 h 212184"/>
                  <a:gd name="connsiteX21" fmla="*/ 28575 w 275823"/>
                  <a:gd name="connsiteY21" fmla="*/ 148684 h 212184"/>
                  <a:gd name="connsiteX22" fmla="*/ 38100 w 275823"/>
                  <a:gd name="connsiteY22" fmla="*/ 145509 h 212184"/>
                  <a:gd name="connsiteX23" fmla="*/ 63500 w 275823"/>
                  <a:gd name="connsiteY23" fmla="*/ 139159 h 212184"/>
                  <a:gd name="connsiteX24" fmla="*/ 69850 w 275823"/>
                  <a:gd name="connsiteY24" fmla="*/ 129634 h 212184"/>
                  <a:gd name="connsiteX25" fmla="*/ 57150 w 275823"/>
                  <a:gd name="connsiteY25" fmla="*/ 104234 h 212184"/>
                  <a:gd name="connsiteX26" fmla="*/ 47625 w 275823"/>
                  <a:gd name="connsiteY26" fmla="*/ 101059 h 212184"/>
                  <a:gd name="connsiteX27" fmla="*/ 44450 w 275823"/>
                  <a:gd name="connsiteY27" fmla="*/ 91534 h 212184"/>
                  <a:gd name="connsiteX28" fmla="*/ 34925 w 275823"/>
                  <a:gd name="connsiteY28" fmla="*/ 88359 h 212184"/>
                  <a:gd name="connsiteX29" fmla="*/ 15875 w 275823"/>
                  <a:gd name="connsiteY29" fmla="*/ 75659 h 212184"/>
                  <a:gd name="connsiteX30" fmla="*/ 0 w 275823"/>
                  <a:gd name="connsiteY30" fmla="*/ 72484 h 212184"/>
                  <a:gd name="connsiteX0" fmla="*/ 0 w 275823"/>
                  <a:gd name="connsiteY0" fmla="*/ 72845 h 212545"/>
                  <a:gd name="connsiteX1" fmla="*/ 0 w 275823"/>
                  <a:gd name="connsiteY1" fmla="*/ 72845 h 212545"/>
                  <a:gd name="connsiteX2" fmla="*/ 19050 w 275823"/>
                  <a:gd name="connsiteY2" fmla="*/ 50620 h 212545"/>
                  <a:gd name="connsiteX3" fmla="*/ 28575 w 275823"/>
                  <a:gd name="connsiteY3" fmla="*/ 47445 h 212545"/>
                  <a:gd name="connsiteX4" fmla="*/ 38100 w 275823"/>
                  <a:gd name="connsiteY4" fmla="*/ 37920 h 212545"/>
                  <a:gd name="connsiteX5" fmla="*/ 60325 w 275823"/>
                  <a:gd name="connsiteY5" fmla="*/ 28395 h 212545"/>
                  <a:gd name="connsiteX6" fmla="*/ 82550 w 275823"/>
                  <a:gd name="connsiteY6" fmla="*/ 18870 h 212545"/>
                  <a:gd name="connsiteX7" fmla="*/ 127000 w 275823"/>
                  <a:gd name="connsiteY7" fmla="*/ 2995 h 212545"/>
                  <a:gd name="connsiteX8" fmla="*/ 206375 w 275823"/>
                  <a:gd name="connsiteY8" fmla="*/ 6170 h 212545"/>
                  <a:gd name="connsiteX9" fmla="*/ 269875 w 275823"/>
                  <a:gd name="connsiteY9" fmla="*/ 63320 h 212545"/>
                  <a:gd name="connsiteX10" fmla="*/ 269875 w 275823"/>
                  <a:gd name="connsiteY10" fmla="*/ 117295 h 212545"/>
                  <a:gd name="connsiteX11" fmla="*/ 241300 w 275823"/>
                  <a:gd name="connsiteY11" fmla="*/ 152220 h 212545"/>
                  <a:gd name="connsiteX12" fmla="*/ 142875 w 275823"/>
                  <a:gd name="connsiteY12" fmla="*/ 212545 h 212545"/>
                  <a:gd name="connsiteX13" fmla="*/ 73025 w 275823"/>
                  <a:gd name="connsiteY13" fmla="*/ 209370 h 212545"/>
                  <a:gd name="connsiteX14" fmla="*/ 47625 w 275823"/>
                  <a:gd name="connsiteY14" fmla="*/ 206195 h 212545"/>
                  <a:gd name="connsiteX15" fmla="*/ 41275 w 275823"/>
                  <a:gd name="connsiteY15" fmla="*/ 196670 h 212545"/>
                  <a:gd name="connsiteX16" fmla="*/ 31750 w 275823"/>
                  <a:gd name="connsiteY16" fmla="*/ 190320 h 212545"/>
                  <a:gd name="connsiteX17" fmla="*/ 22225 w 275823"/>
                  <a:gd name="connsiteY17" fmla="*/ 180795 h 212545"/>
                  <a:gd name="connsiteX18" fmla="*/ 3175 w 275823"/>
                  <a:gd name="connsiteY18" fmla="*/ 174445 h 212545"/>
                  <a:gd name="connsiteX19" fmla="*/ 19050 w 275823"/>
                  <a:gd name="connsiteY19" fmla="*/ 158570 h 212545"/>
                  <a:gd name="connsiteX20" fmla="*/ 28575 w 275823"/>
                  <a:gd name="connsiteY20" fmla="*/ 149045 h 212545"/>
                  <a:gd name="connsiteX21" fmla="*/ 38100 w 275823"/>
                  <a:gd name="connsiteY21" fmla="*/ 145870 h 212545"/>
                  <a:gd name="connsiteX22" fmla="*/ 63500 w 275823"/>
                  <a:gd name="connsiteY22" fmla="*/ 139520 h 212545"/>
                  <a:gd name="connsiteX23" fmla="*/ 69850 w 275823"/>
                  <a:gd name="connsiteY23" fmla="*/ 129995 h 212545"/>
                  <a:gd name="connsiteX24" fmla="*/ 57150 w 275823"/>
                  <a:gd name="connsiteY24" fmla="*/ 104595 h 212545"/>
                  <a:gd name="connsiteX25" fmla="*/ 47625 w 275823"/>
                  <a:gd name="connsiteY25" fmla="*/ 101420 h 212545"/>
                  <a:gd name="connsiteX26" fmla="*/ 44450 w 275823"/>
                  <a:gd name="connsiteY26" fmla="*/ 91895 h 212545"/>
                  <a:gd name="connsiteX27" fmla="*/ 34925 w 275823"/>
                  <a:gd name="connsiteY27" fmla="*/ 88720 h 212545"/>
                  <a:gd name="connsiteX28" fmla="*/ 15875 w 275823"/>
                  <a:gd name="connsiteY28" fmla="*/ 76020 h 212545"/>
                  <a:gd name="connsiteX29" fmla="*/ 0 w 275823"/>
                  <a:gd name="connsiteY29" fmla="*/ 72845 h 212545"/>
                  <a:gd name="connsiteX0" fmla="*/ 0 w 275823"/>
                  <a:gd name="connsiteY0" fmla="*/ 73421 h 213121"/>
                  <a:gd name="connsiteX1" fmla="*/ 0 w 275823"/>
                  <a:gd name="connsiteY1" fmla="*/ 73421 h 213121"/>
                  <a:gd name="connsiteX2" fmla="*/ 19050 w 275823"/>
                  <a:gd name="connsiteY2" fmla="*/ 51196 h 213121"/>
                  <a:gd name="connsiteX3" fmla="*/ 28575 w 275823"/>
                  <a:gd name="connsiteY3" fmla="*/ 48021 h 213121"/>
                  <a:gd name="connsiteX4" fmla="*/ 38100 w 275823"/>
                  <a:gd name="connsiteY4" fmla="*/ 38496 h 213121"/>
                  <a:gd name="connsiteX5" fmla="*/ 60325 w 275823"/>
                  <a:gd name="connsiteY5" fmla="*/ 28971 h 213121"/>
                  <a:gd name="connsiteX6" fmla="*/ 127000 w 275823"/>
                  <a:gd name="connsiteY6" fmla="*/ 3571 h 213121"/>
                  <a:gd name="connsiteX7" fmla="*/ 206375 w 275823"/>
                  <a:gd name="connsiteY7" fmla="*/ 6746 h 213121"/>
                  <a:gd name="connsiteX8" fmla="*/ 269875 w 275823"/>
                  <a:gd name="connsiteY8" fmla="*/ 63896 h 213121"/>
                  <a:gd name="connsiteX9" fmla="*/ 269875 w 275823"/>
                  <a:gd name="connsiteY9" fmla="*/ 117871 h 213121"/>
                  <a:gd name="connsiteX10" fmla="*/ 241300 w 275823"/>
                  <a:gd name="connsiteY10" fmla="*/ 152796 h 213121"/>
                  <a:gd name="connsiteX11" fmla="*/ 142875 w 275823"/>
                  <a:gd name="connsiteY11" fmla="*/ 213121 h 213121"/>
                  <a:gd name="connsiteX12" fmla="*/ 73025 w 275823"/>
                  <a:gd name="connsiteY12" fmla="*/ 209946 h 213121"/>
                  <a:gd name="connsiteX13" fmla="*/ 47625 w 275823"/>
                  <a:gd name="connsiteY13" fmla="*/ 206771 h 213121"/>
                  <a:gd name="connsiteX14" fmla="*/ 41275 w 275823"/>
                  <a:gd name="connsiteY14" fmla="*/ 197246 h 213121"/>
                  <a:gd name="connsiteX15" fmla="*/ 31750 w 275823"/>
                  <a:gd name="connsiteY15" fmla="*/ 190896 h 213121"/>
                  <a:gd name="connsiteX16" fmla="*/ 22225 w 275823"/>
                  <a:gd name="connsiteY16" fmla="*/ 181371 h 213121"/>
                  <a:gd name="connsiteX17" fmla="*/ 3175 w 275823"/>
                  <a:gd name="connsiteY17" fmla="*/ 175021 h 213121"/>
                  <a:gd name="connsiteX18" fmla="*/ 19050 w 275823"/>
                  <a:gd name="connsiteY18" fmla="*/ 159146 h 213121"/>
                  <a:gd name="connsiteX19" fmla="*/ 28575 w 275823"/>
                  <a:gd name="connsiteY19" fmla="*/ 149621 h 213121"/>
                  <a:gd name="connsiteX20" fmla="*/ 38100 w 275823"/>
                  <a:gd name="connsiteY20" fmla="*/ 146446 h 213121"/>
                  <a:gd name="connsiteX21" fmla="*/ 63500 w 275823"/>
                  <a:gd name="connsiteY21" fmla="*/ 140096 h 213121"/>
                  <a:gd name="connsiteX22" fmla="*/ 69850 w 275823"/>
                  <a:gd name="connsiteY22" fmla="*/ 130571 h 213121"/>
                  <a:gd name="connsiteX23" fmla="*/ 57150 w 275823"/>
                  <a:gd name="connsiteY23" fmla="*/ 105171 h 213121"/>
                  <a:gd name="connsiteX24" fmla="*/ 47625 w 275823"/>
                  <a:gd name="connsiteY24" fmla="*/ 101996 h 213121"/>
                  <a:gd name="connsiteX25" fmla="*/ 44450 w 275823"/>
                  <a:gd name="connsiteY25" fmla="*/ 92471 h 213121"/>
                  <a:gd name="connsiteX26" fmla="*/ 34925 w 275823"/>
                  <a:gd name="connsiteY26" fmla="*/ 89296 h 213121"/>
                  <a:gd name="connsiteX27" fmla="*/ 15875 w 275823"/>
                  <a:gd name="connsiteY27" fmla="*/ 76596 h 213121"/>
                  <a:gd name="connsiteX28" fmla="*/ 0 w 275823"/>
                  <a:gd name="connsiteY28" fmla="*/ 73421 h 213121"/>
                  <a:gd name="connsiteX0" fmla="*/ 0 w 275823"/>
                  <a:gd name="connsiteY0" fmla="*/ 74032 h 213732"/>
                  <a:gd name="connsiteX1" fmla="*/ 0 w 275823"/>
                  <a:gd name="connsiteY1" fmla="*/ 74032 h 213732"/>
                  <a:gd name="connsiteX2" fmla="*/ 19050 w 275823"/>
                  <a:gd name="connsiteY2" fmla="*/ 51807 h 213732"/>
                  <a:gd name="connsiteX3" fmla="*/ 28575 w 275823"/>
                  <a:gd name="connsiteY3" fmla="*/ 48632 h 213732"/>
                  <a:gd name="connsiteX4" fmla="*/ 38100 w 275823"/>
                  <a:gd name="connsiteY4" fmla="*/ 39107 h 213732"/>
                  <a:gd name="connsiteX5" fmla="*/ 127000 w 275823"/>
                  <a:gd name="connsiteY5" fmla="*/ 4182 h 213732"/>
                  <a:gd name="connsiteX6" fmla="*/ 206375 w 275823"/>
                  <a:gd name="connsiteY6" fmla="*/ 7357 h 213732"/>
                  <a:gd name="connsiteX7" fmla="*/ 269875 w 275823"/>
                  <a:gd name="connsiteY7" fmla="*/ 64507 h 213732"/>
                  <a:gd name="connsiteX8" fmla="*/ 269875 w 275823"/>
                  <a:gd name="connsiteY8" fmla="*/ 118482 h 213732"/>
                  <a:gd name="connsiteX9" fmla="*/ 241300 w 275823"/>
                  <a:gd name="connsiteY9" fmla="*/ 153407 h 213732"/>
                  <a:gd name="connsiteX10" fmla="*/ 142875 w 275823"/>
                  <a:gd name="connsiteY10" fmla="*/ 213732 h 213732"/>
                  <a:gd name="connsiteX11" fmla="*/ 73025 w 275823"/>
                  <a:gd name="connsiteY11" fmla="*/ 210557 h 213732"/>
                  <a:gd name="connsiteX12" fmla="*/ 47625 w 275823"/>
                  <a:gd name="connsiteY12" fmla="*/ 207382 h 213732"/>
                  <a:gd name="connsiteX13" fmla="*/ 41275 w 275823"/>
                  <a:gd name="connsiteY13" fmla="*/ 197857 h 213732"/>
                  <a:gd name="connsiteX14" fmla="*/ 31750 w 275823"/>
                  <a:gd name="connsiteY14" fmla="*/ 191507 h 213732"/>
                  <a:gd name="connsiteX15" fmla="*/ 22225 w 275823"/>
                  <a:gd name="connsiteY15" fmla="*/ 181982 h 213732"/>
                  <a:gd name="connsiteX16" fmla="*/ 3175 w 275823"/>
                  <a:gd name="connsiteY16" fmla="*/ 175632 h 213732"/>
                  <a:gd name="connsiteX17" fmla="*/ 19050 w 275823"/>
                  <a:gd name="connsiteY17" fmla="*/ 159757 h 213732"/>
                  <a:gd name="connsiteX18" fmla="*/ 28575 w 275823"/>
                  <a:gd name="connsiteY18" fmla="*/ 150232 h 213732"/>
                  <a:gd name="connsiteX19" fmla="*/ 38100 w 275823"/>
                  <a:gd name="connsiteY19" fmla="*/ 147057 h 213732"/>
                  <a:gd name="connsiteX20" fmla="*/ 63500 w 275823"/>
                  <a:gd name="connsiteY20" fmla="*/ 140707 h 213732"/>
                  <a:gd name="connsiteX21" fmla="*/ 69850 w 275823"/>
                  <a:gd name="connsiteY21" fmla="*/ 131182 h 213732"/>
                  <a:gd name="connsiteX22" fmla="*/ 57150 w 275823"/>
                  <a:gd name="connsiteY22" fmla="*/ 105782 h 213732"/>
                  <a:gd name="connsiteX23" fmla="*/ 47625 w 275823"/>
                  <a:gd name="connsiteY23" fmla="*/ 102607 h 213732"/>
                  <a:gd name="connsiteX24" fmla="*/ 44450 w 275823"/>
                  <a:gd name="connsiteY24" fmla="*/ 93082 h 213732"/>
                  <a:gd name="connsiteX25" fmla="*/ 34925 w 275823"/>
                  <a:gd name="connsiteY25" fmla="*/ 89907 h 213732"/>
                  <a:gd name="connsiteX26" fmla="*/ 15875 w 275823"/>
                  <a:gd name="connsiteY26" fmla="*/ 77207 h 213732"/>
                  <a:gd name="connsiteX27" fmla="*/ 0 w 275823"/>
                  <a:gd name="connsiteY27" fmla="*/ 74032 h 213732"/>
                  <a:gd name="connsiteX0" fmla="*/ 0 w 275823"/>
                  <a:gd name="connsiteY0" fmla="*/ 74032 h 213732"/>
                  <a:gd name="connsiteX1" fmla="*/ 0 w 275823"/>
                  <a:gd name="connsiteY1" fmla="*/ 74032 h 213732"/>
                  <a:gd name="connsiteX2" fmla="*/ 19050 w 275823"/>
                  <a:gd name="connsiteY2" fmla="*/ 51807 h 213732"/>
                  <a:gd name="connsiteX3" fmla="*/ 38100 w 275823"/>
                  <a:gd name="connsiteY3" fmla="*/ 39107 h 213732"/>
                  <a:gd name="connsiteX4" fmla="*/ 127000 w 275823"/>
                  <a:gd name="connsiteY4" fmla="*/ 4182 h 213732"/>
                  <a:gd name="connsiteX5" fmla="*/ 206375 w 275823"/>
                  <a:gd name="connsiteY5" fmla="*/ 7357 h 213732"/>
                  <a:gd name="connsiteX6" fmla="*/ 269875 w 275823"/>
                  <a:gd name="connsiteY6" fmla="*/ 64507 h 213732"/>
                  <a:gd name="connsiteX7" fmla="*/ 269875 w 275823"/>
                  <a:gd name="connsiteY7" fmla="*/ 118482 h 213732"/>
                  <a:gd name="connsiteX8" fmla="*/ 241300 w 275823"/>
                  <a:gd name="connsiteY8" fmla="*/ 153407 h 213732"/>
                  <a:gd name="connsiteX9" fmla="*/ 142875 w 275823"/>
                  <a:gd name="connsiteY9" fmla="*/ 213732 h 213732"/>
                  <a:gd name="connsiteX10" fmla="*/ 73025 w 275823"/>
                  <a:gd name="connsiteY10" fmla="*/ 210557 h 213732"/>
                  <a:gd name="connsiteX11" fmla="*/ 47625 w 275823"/>
                  <a:gd name="connsiteY11" fmla="*/ 207382 h 213732"/>
                  <a:gd name="connsiteX12" fmla="*/ 41275 w 275823"/>
                  <a:gd name="connsiteY12" fmla="*/ 197857 h 213732"/>
                  <a:gd name="connsiteX13" fmla="*/ 31750 w 275823"/>
                  <a:gd name="connsiteY13" fmla="*/ 191507 h 213732"/>
                  <a:gd name="connsiteX14" fmla="*/ 22225 w 275823"/>
                  <a:gd name="connsiteY14" fmla="*/ 181982 h 213732"/>
                  <a:gd name="connsiteX15" fmla="*/ 3175 w 275823"/>
                  <a:gd name="connsiteY15" fmla="*/ 175632 h 213732"/>
                  <a:gd name="connsiteX16" fmla="*/ 19050 w 275823"/>
                  <a:gd name="connsiteY16" fmla="*/ 159757 h 213732"/>
                  <a:gd name="connsiteX17" fmla="*/ 28575 w 275823"/>
                  <a:gd name="connsiteY17" fmla="*/ 150232 h 213732"/>
                  <a:gd name="connsiteX18" fmla="*/ 38100 w 275823"/>
                  <a:gd name="connsiteY18" fmla="*/ 147057 h 213732"/>
                  <a:gd name="connsiteX19" fmla="*/ 63500 w 275823"/>
                  <a:gd name="connsiteY19" fmla="*/ 140707 h 213732"/>
                  <a:gd name="connsiteX20" fmla="*/ 69850 w 275823"/>
                  <a:gd name="connsiteY20" fmla="*/ 131182 h 213732"/>
                  <a:gd name="connsiteX21" fmla="*/ 57150 w 275823"/>
                  <a:gd name="connsiteY21" fmla="*/ 105782 h 213732"/>
                  <a:gd name="connsiteX22" fmla="*/ 47625 w 275823"/>
                  <a:gd name="connsiteY22" fmla="*/ 102607 h 213732"/>
                  <a:gd name="connsiteX23" fmla="*/ 44450 w 275823"/>
                  <a:gd name="connsiteY23" fmla="*/ 93082 h 213732"/>
                  <a:gd name="connsiteX24" fmla="*/ 34925 w 275823"/>
                  <a:gd name="connsiteY24" fmla="*/ 89907 h 213732"/>
                  <a:gd name="connsiteX25" fmla="*/ 15875 w 275823"/>
                  <a:gd name="connsiteY25" fmla="*/ 77207 h 213732"/>
                  <a:gd name="connsiteX26" fmla="*/ 0 w 275823"/>
                  <a:gd name="connsiteY26" fmla="*/ 74032 h 213732"/>
                  <a:gd name="connsiteX0" fmla="*/ 0 w 275823"/>
                  <a:gd name="connsiteY0" fmla="*/ 74032 h 213732"/>
                  <a:gd name="connsiteX1" fmla="*/ 0 w 275823"/>
                  <a:gd name="connsiteY1" fmla="*/ 74032 h 213732"/>
                  <a:gd name="connsiteX2" fmla="*/ 38100 w 275823"/>
                  <a:gd name="connsiteY2" fmla="*/ 39107 h 213732"/>
                  <a:gd name="connsiteX3" fmla="*/ 127000 w 275823"/>
                  <a:gd name="connsiteY3" fmla="*/ 4182 h 213732"/>
                  <a:gd name="connsiteX4" fmla="*/ 206375 w 275823"/>
                  <a:gd name="connsiteY4" fmla="*/ 7357 h 213732"/>
                  <a:gd name="connsiteX5" fmla="*/ 269875 w 275823"/>
                  <a:gd name="connsiteY5" fmla="*/ 64507 h 213732"/>
                  <a:gd name="connsiteX6" fmla="*/ 269875 w 275823"/>
                  <a:gd name="connsiteY6" fmla="*/ 118482 h 213732"/>
                  <a:gd name="connsiteX7" fmla="*/ 241300 w 275823"/>
                  <a:gd name="connsiteY7" fmla="*/ 153407 h 213732"/>
                  <a:gd name="connsiteX8" fmla="*/ 142875 w 275823"/>
                  <a:gd name="connsiteY8" fmla="*/ 213732 h 213732"/>
                  <a:gd name="connsiteX9" fmla="*/ 73025 w 275823"/>
                  <a:gd name="connsiteY9" fmla="*/ 210557 h 213732"/>
                  <a:gd name="connsiteX10" fmla="*/ 47625 w 275823"/>
                  <a:gd name="connsiteY10" fmla="*/ 207382 h 213732"/>
                  <a:gd name="connsiteX11" fmla="*/ 41275 w 275823"/>
                  <a:gd name="connsiteY11" fmla="*/ 197857 h 213732"/>
                  <a:gd name="connsiteX12" fmla="*/ 31750 w 275823"/>
                  <a:gd name="connsiteY12" fmla="*/ 191507 h 213732"/>
                  <a:gd name="connsiteX13" fmla="*/ 22225 w 275823"/>
                  <a:gd name="connsiteY13" fmla="*/ 181982 h 213732"/>
                  <a:gd name="connsiteX14" fmla="*/ 3175 w 275823"/>
                  <a:gd name="connsiteY14" fmla="*/ 175632 h 213732"/>
                  <a:gd name="connsiteX15" fmla="*/ 19050 w 275823"/>
                  <a:gd name="connsiteY15" fmla="*/ 159757 h 213732"/>
                  <a:gd name="connsiteX16" fmla="*/ 28575 w 275823"/>
                  <a:gd name="connsiteY16" fmla="*/ 150232 h 213732"/>
                  <a:gd name="connsiteX17" fmla="*/ 38100 w 275823"/>
                  <a:gd name="connsiteY17" fmla="*/ 147057 h 213732"/>
                  <a:gd name="connsiteX18" fmla="*/ 63500 w 275823"/>
                  <a:gd name="connsiteY18" fmla="*/ 140707 h 213732"/>
                  <a:gd name="connsiteX19" fmla="*/ 69850 w 275823"/>
                  <a:gd name="connsiteY19" fmla="*/ 131182 h 213732"/>
                  <a:gd name="connsiteX20" fmla="*/ 57150 w 275823"/>
                  <a:gd name="connsiteY20" fmla="*/ 105782 h 213732"/>
                  <a:gd name="connsiteX21" fmla="*/ 47625 w 275823"/>
                  <a:gd name="connsiteY21" fmla="*/ 102607 h 213732"/>
                  <a:gd name="connsiteX22" fmla="*/ 44450 w 275823"/>
                  <a:gd name="connsiteY22" fmla="*/ 93082 h 213732"/>
                  <a:gd name="connsiteX23" fmla="*/ 34925 w 275823"/>
                  <a:gd name="connsiteY23" fmla="*/ 89907 h 213732"/>
                  <a:gd name="connsiteX24" fmla="*/ 15875 w 275823"/>
                  <a:gd name="connsiteY24" fmla="*/ 77207 h 213732"/>
                  <a:gd name="connsiteX25" fmla="*/ 0 w 275823"/>
                  <a:gd name="connsiteY25" fmla="*/ 74032 h 213732"/>
                  <a:gd name="connsiteX0" fmla="*/ 0 w 275823"/>
                  <a:gd name="connsiteY0" fmla="*/ 74032 h 213732"/>
                  <a:gd name="connsiteX1" fmla="*/ 0 w 275823"/>
                  <a:gd name="connsiteY1" fmla="*/ 74032 h 213732"/>
                  <a:gd name="connsiteX2" fmla="*/ 38100 w 275823"/>
                  <a:gd name="connsiteY2" fmla="*/ 39107 h 213732"/>
                  <a:gd name="connsiteX3" fmla="*/ 127000 w 275823"/>
                  <a:gd name="connsiteY3" fmla="*/ 4182 h 213732"/>
                  <a:gd name="connsiteX4" fmla="*/ 206375 w 275823"/>
                  <a:gd name="connsiteY4" fmla="*/ 7357 h 213732"/>
                  <a:gd name="connsiteX5" fmla="*/ 269875 w 275823"/>
                  <a:gd name="connsiteY5" fmla="*/ 64507 h 213732"/>
                  <a:gd name="connsiteX6" fmla="*/ 269875 w 275823"/>
                  <a:gd name="connsiteY6" fmla="*/ 118482 h 213732"/>
                  <a:gd name="connsiteX7" fmla="*/ 241300 w 275823"/>
                  <a:gd name="connsiteY7" fmla="*/ 153407 h 213732"/>
                  <a:gd name="connsiteX8" fmla="*/ 142875 w 275823"/>
                  <a:gd name="connsiteY8" fmla="*/ 213732 h 213732"/>
                  <a:gd name="connsiteX9" fmla="*/ 73025 w 275823"/>
                  <a:gd name="connsiteY9" fmla="*/ 210557 h 213732"/>
                  <a:gd name="connsiteX10" fmla="*/ 47625 w 275823"/>
                  <a:gd name="connsiteY10" fmla="*/ 207382 h 213732"/>
                  <a:gd name="connsiteX11" fmla="*/ 31750 w 275823"/>
                  <a:gd name="connsiteY11" fmla="*/ 191507 h 213732"/>
                  <a:gd name="connsiteX12" fmla="*/ 22225 w 275823"/>
                  <a:gd name="connsiteY12" fmla="*/ 181982 h 213732"/>
                  <a:gd name="connsiteX13" fmla="*/ 3175 w 275823"/>
                  <a:gd name="connsiteY13" fmla="*/ 175632 h 213732"/>
                  <a:gd name="connsiteX14" fmla="*/ 19050 w 275823"/>
                  <a:gd name="connsiteY14" fmla="*/ 159757 h 213732"/>
                  <a:gd name="connsiteX15" fmla="*/ 28575 w 275823"/>
                  <a:gd name="connsiteY15" fmla="*/ 150232 h 213732"/>
                  <a:gd name="connsiteX16" fmla="*/ 38100 w 275823"/>
                  <a:gd name="connsiteY16" fmla="*/ 147057 h 213732"/>
                  <a:gd name="connsiteX17" fmla="*/ 63500 w 275823"/>
                  <a:gd name="connsiteY17" fmla="*/ 140707 h 213732"/>
                  <a:gd name="connsiteX18" fmla="*/ 69850 w 275823"/>
                  <a:gd name="connsiteY18" fmla="*/ 131182 h 213732"/>
                  <a:gd name="connsiteX19" fmla="*/ 57150 w 275823"/>
                  <a:gd name="connsiteY19" fmla="*/ 105782 h 213732"/>
                  <a:gd name="connsiteX20" fmla="*/ 47625 w 275823"/>
                  <a:gd name="connsiteY20" fmla="*/ 102607 h 213732"/>
                  <a:gd name="connsiteX21" fmla="*/ 44450 w 275823"/>
                  <a:gd name="connsiteY21" fmla="*/ 93082 h 213732"/>
                  <a:gd name="connsiteX22" fmla="*/ 34925 w 275823"/>
                  <a:gd name="connsiteY22" fmla="*/ 89907 h 213732"/>
                  <a:gd name="connsiteX23" fmla="*/ 15875 w 275823"/>
                  <a:gd name="connsiteY23" fmla="*/ 77207 h 213732"/>
                  <a:gd name="connsiteX24" fmla="*/ 0 w 275823"/>
                  <a:gd name="connsiteY24" fmla="*/ 74032 h 213732"/>
                  <a:gd name="connsiteX0" fmla="*/ 0 w 275823"/>
                  <a:gd name="connsiteY0" fmla="*/ 74032 h 213732"/>
                  <a:gd name="connsiteX1" fmla="*/ 0 w 275823"/>
                  <a:gd name="connsiteY1" fmla="*/ 74032 h 213732"/>
                  <a:gd name="connsiteX2" fmla="*/ 38100 w 275823"/>
                  <a:gd name="connsiteY2" fmla="*/ 39107 h 213732"/>
                  <a:gd name="connsiteX3" fmla="*/ 127000 w 275823"/>
                  <a:gd name="connsiteY3" fmla="*/ 4182 h 213732"/>
                  <a:gd name="connsiteX4" fmla="*/ 206375 w 275823"/>
                  <a:gd name="connsiteY4" fmla="*/ 7357 h 213732"/>
                  <a:gd name="connsiteX5" fmla="*/ 269875 w 275823"/>
                  <a:gd name="connsiteY5" fmla="*/ 64507 h 213732"/>
                  <a:gd name="connsiteX6" fmla="*/ 269875 w 275823"/>
                  <a:gd name="connsiteY6" fmla="*/ 118482 h 213732"/>
                  <a:gd name="connsiteX7" fmla="*/ 241300 w 275823"/>
                  <a:gd name="connsiteY7" fmla="*/ 153407 h 213732"/>
                  <a:gd name="connsiteX8" fmla="*/ 142875 w 275823"/>
                  <a:gd name="connsiteY8" fmla="*/ 213732 h 213732"/>
                  <a:gd name="connsiteX9" fmla="*/ 73025 w 275823"/>
                  <a:gd name="connsiteY9" fmla="*/ 210557 h 213732"/>
                  <a:gd name="connsiteX10" fmla="*/ 47625 w 275823"/>
                  <a:gd name="connsiteY10" fmla="*/ 207382 h 213732"/>
                  <a:gd name="connsiteX11" fmla="*/ 22225 w 275823"/>
                  <a:gd name="connsiteY11" fmla="*/ 181982 h 213732"/>
                  <a:gd name="connsiteX12" fmla="*/ 3175 w 275823"/>
                  <a:gd name="connsiteY12" fmla="*/ 175632 h 213732"/>
                  <a:gd name="connsiteX13" fmla="*/ 19050 w 275823"/>
                  <a:gd name="connsiteY13" fmla="*/ 159757 h 213732"/>
                  <a:gd name="connsiteX14" fmla="*/ 28575 w 275823"/>
                  <a:gd name="connsiteY14" fmla="*/ 150232 h 213732"/>
                  <a:gd name="connsiteX15" fmla="*/ 38100 w 275823"/>
                  <a:gd name="connsiteY15" fmla="*/ 147057 h 213732"/>
                  <a:gd name="connsiteX16" fmla="*/ 63500 w 275823"/>
                  <a:gd name="connsiteY16" fmla="*/ 140707 h 213732"/>
                  <a:gd name="connsiteX17" fmla="*/ 69850 w 275823"/>
                  <a:gd name="connsiteY17" fmla="*/ 131182 h 213732"/>
                  <a:gd name="connsiteX18" fmla="*/ 57150 w 275823"/>
                  <a:gd name="connsiteY18" fmla="*/ 105782 h 213732"/>
                  <a:gd name="connsiteX19" fmla="*/ 47625 w 275823"/>
                  <a:gd name="connsiteY19" fmla="*/ 102607 h 213732"/>
                  <a:gd name="connsiteX20" fmla="*/ 44450 w 275823"/>
                  <a:gd name="connsiteY20" fmla="*/ 93082 h 213732"/>
                  <a:gd name="connsiteX21" fmla="*/ 34925 w 275823"/>
                  <a:gd name="connsiteY21" fmla="*/ 89907 h 213732"/>
                  <a:gd name="connsiteX22" fmla="*/ 15875 w 275823"/>
                  <a:gd name="connsiteY22" fmla="*/ 77207 h 213732"/>
                  <a:gd name="connsiteX23" fmla="*/ 0 w 275823"/>
                  <a:gd name="connsiteY23" fmla="*/ 74032 h 213732"/>
                  <a:gd name="connsiteX0" fmla="*/ 0 w 275823"/>
                  <a:gd name="connsiteY0" fmla="*/ 74032 h 213732"/>
                  <a:gd name="connsiteX1" fmla="*/ 0 w 275823"/>
                  <a:gd name="connsiteY1" fmla="*/ 74032 h 213732"/>
                  <a:gd name="connsiteX2" fmla="*/ 38100 w 275823"/>
                  <a:gd name="connsiteY2" fmla="*/ 39107 h 213732"/>
                  <a:gd name="connsiteX3" fmla="*/ 127000 w 275823"/>
                  <a:gd name="connsiteY3" fmla="*/ 4182 h 213732"/>
                  <a:gd name="connsiteX4" fmla="*/ 206375 w 275823"/>
                  <a:gd name="connsiteY4" fmla="*/ 7357 h 213732"/>
                  <a:gd name="connsiteX5" fmla="*/ 269875 w 275823"/>
                  <a:gd name="connsiteY5" fmla="*/ 64507 h 213732"/>
                  <a:gd name="connsiteX6" fmla="*/ 269875 w 275823"/>
                  <a:gd name="connsiteY6" fmla="*/ 118482 h 213732"/>
                  <a:gd name="connsiteX7" fmla="*/ 241300 w 275823"/>
                  <a:gd name="connsiteY7" fmla="*/ 153407 h 213732"/>
                  <a:gd name="connsiteX8" fmla="*/ 142875 w 275823"/>
                  <a:gd name="connsiteY8" fmla="*/ 213732 h 213732"/>
                  <a:gd name="connsiteX9" fmla="*/ 73025 w 275823"/>
                  <a:gd name="connsiteY9" fmla="*/ 210557 h 213732"/>
                  <a:gd name="connsiteX10" fmla="*/ 22225 w 275823"/>
                  <a:gd name="connsiteY10" fmla="*/ 181982 h 213732"/>
                  <a:gd name="connsiteX11" fmla="*/ 3175 w 275823"/>
                  <a:gd name="connsiteY11" fmla="*/ 175632 h 213732"/>
                  <a:gd name="connsiteX12" fmla="*/ 19050 w 275823"/>
                  <a:gd name="connsiteY12" fmla="*/ 159757 h 213732"/>
                  <a:gd name="connsiteX13" fmla="*/ 28575 w 275823"/>
                  <a:gd name="connsiteY13" fmla="*/ 150232 h 213732"/>
                  <a:gd name="connsiteX14" fmla="*/ 38100 w 275823"/>
                  <a:gd name="connsiteY14" fmla="*/ 147057 h 213732"/>
                  <a:gd name="connsiteX15" fmla="*/ 63500 w 275823"/>
                  <a:gd name="connsiteY15" fmla="*/ 140707 h 213732"/>
                  <a:gd name="connsiteX16" fmla="*/ 69850 w 275823"/>
                  <a:gd name="connsiteY16" fmla="*/ 131182 h 213732"/>
                  <a:gd name="connsiteX17" fmla="*/ 57150 w 275823"/>
                  <a:gd name="connsiteY17" fmla="*/ 105782 h 213732"/>
                  <a:gd name="connsiteX18" fmla="*/ 47625 w 275823"/>
                  <a:gd name="connsiteY18" fmla="*/ 102607 h 213732"/>
                  <a:gd name="connsiteX19" fmla="*/ 44450 w 275823"/>
                  <a:gd name="connsiteY19" fmla="*/ 93082 h 213732"/>
                  <a:gd name="connsiteX20" fmla="*/ 34925 w 275823"/>
                  <a:gd name="connsiteY20" fmla="*/ 89907 h 213732"/>
                  <a:gd name="connsiteX21" fmla="*/ 15875 w 275823"/>
                  <a:gd name="connsiteY21" fmla="*/ 77207 h 213732"/>
                  <a:gd name="connsiteX22" fmla="*/ 0 w 275823"/>
                  <a:gd name="connsiteY22" fmla="*/ 74032 h 213732"/>
                  <a:gd name="connsiteX0" fmla="*/ 614 w 276437"/>
                  <a:gd name="connsiteY0" fmla="*/ 74032 h 214147"/>
                  <a:gd name="connsiteX1" fmla="*/ 614 w 276437"/>
                  <a:gd name="connsiteY1" fmla="*/ 74032 h 214147"/>
                  <a:gd name="connsiteX2" fmla="*/ 38714 w 276437"/>
                  <a:gd name="connsiteY2" fmla="*/ 39107 h 214147"/>
                  <a:gd name="connsiteX3" fmla="*/ 127614 w 276437"/>
                  <a:gd name="connsiteY3" fmla="*/ 4182 h 214147"/>
                  <a:gd name="connsiteX4" fmla="*/ 206989 w 276437"/>
                  <a:gd name="connsiteY4" fmla="*/ 7357 h 214147"/>
                  <a:gd name="connsiteX5" fmla="*/ 270489 w 276437"/>
                  <a:gd name="connsiteY5" fmla="*/ 64507 h 214147"/>
                  <a:gd name="connsiteX6" fmla="*/ 270489 w 276437"/>
                  <a:gd name="connsiteY6" fmla="*/ 118482 h 214147"/>
                  <a:gd name="connsiteX7" fmla="*/ 241914 w 276437"/>
                  <a:gd name="connsiteY7" fmla="*/ 153407 h 214147"/>
                  <a:gd name="connsiteX8" fmla="*/ 143489 w 276437"/>
                  <a:gd name="connsiteY8" fmla="*/ 213732 h 214147"/>
                  <a:gd name="connsiteX9" fmla="*/ 73639 w 276437"/>
                  <a:gd name="connsiteY9" fmla="*/ 210557 h 214147"/>
                  <a:gd name="connsiteX10" fmla="*/ 3789 w 276437"/>
                  <a:gd name="connsiteY10" fmla="*/ 175632 h 214147"/>
                  <a:gd name="connsiteX11" fmla="*/ 19664 w 276437"/>
                  <a:gd name="connsiteY11" fmla="*/ 159757 h 214147"/>
                  <a:gd name="connsiteX12" fmla="*/ 29189 w 276437"/>
                  <a:gd name="connsiteY12" fmla="*/ 150232 h 214147"/>
                  <a:gd name="connsiteX13" fmla="*/ 38714 w 276437"/>
                  <a:gd name="connsiteY13" fmla="*/ 147057 h 214147"/>
                  <a:gd name="connsiteX14" fmla="*/ 64114 w 276437"/>
                  <a:gd name="connsiteY14" fmla="*/ 140707 h 214147"/>
                  <a:gd name="connsiteX15" fmla="*/ 70464 w 276437"/>
                  <a:gd name="connsiteY15" fmla="*/ 131182 h 214147"/>
                  <a:gd name="connsiteX16" fmla="*/ 57764 w 276437"/>
                  <a:gd name="connsiteY16" fmla="*/ 105782 h 214147"/>
                  <a:gd name="connsiteX17" fmla="*/ 48239 w 276437"/>
                  <a:gd name="connsiteY17" fmla="*/ 102607 h 214147"/>
                  <a:gd name="connsiteX18" fmla="*/ 45064 w 276437"/>
                  <a:gd name="connsiteY18" fmla="*/ 93082 h 214147"/>
                  <a:gd name="connsiteX19" fmla="*/ 35539 w 276437"/>
                  <a:gd name="connsiteY19" fmla="*/ 89907 h 214147"/>
                  <a:gd name="connsiteX20" fmla="*/ 16489 w 276437"/>
                  <a:gd name="connsiteY20" fmla="*/ 77207 h 214147"/>
                  <a:gd name="connsiteX21" fmla="*/ 614 w 276437"/>
                  <a:gd name="connsiteY21" fmla="*/ 74032 h 214147"/>
                  <a:gd name="connsiteX0" fmla="*/ 0 w 275823"/>
                  <a:gd name="connsiteY0" fmla="*/ 74032 h 214147"/>
                  <a:gd name="connsiteX1" fmla="*/ 0 w 275823"/>
                  <a:gd name="connsiteY1" fmla="*/ 74032 h 214147"/>
                  <a:gd name="connsiteX2" fmla="*/ 38100 w 275823"/>
                  <a:gd name="connsiteY2" fmla="*/ 39107 h 214147"/>
                  <a:gd name="connsiteX3" fmla="*/ 127000 w 275823"/>
                  <a:gd name="connsiteY3" fmla="*/ 4182 h 214147"/>
                  <a:gd name="connsiteX4" fmla="*/ 206375 w 275823"/>
                  <a:gd name="connsiteY4" fmla="*/ 7357 h 214147"/>
                  <a:gd name="connsiteX5" fmla="*/ 269875 w 275823"/>
                  <a:gd name="connsiteY5" fmla="*/ 64507 h 214147"/>
                  <a:gd name="connsiteX6" fmla="*/ 269875 w 275823"/>
                  <a:gd name="connsiteY6" fmla="*/ 118482 h 214147"/>
                  <a:gd name="connsiteX7" fmla="*/ 241300 w 275823"/>
                  <a:gd name="connsiteY7" fmla="*/ 153407 h 214147"/>
                  <a:gd name="connsiteX8" fmla="*/ 142875 w 275823"/>
                  <a:gd name="connsiteY8" fmla="*/ 213732 h 214147"/>
                  <a:gd name="connsiteX9" fmla="*/ 73025 w 275823"/>
                  <a:gd name="connsiteY9" fmla="*/ 210557 h 214147"/>
                  <a:gd name="connsiteX10" fmla="*/ 3175 w 275823"/>
                  <a:gd name="connsiteY10" fmla="*/ 175632 h 214147"/>
                  <a:gd name="connsiteX11" fmla="*/ 28575 w 275823"/>
                  <a:gd name="connsiteY11" fmla="*/ 150232 h 214147"/>
                  <a:gd name="connsiteX12" fmla="*/ 38100 w 275823"/>
                  <a:gd name="connsiteY12" fmla="*/ 147057 h 214147"/>
                  <a:gd name="connsiteX13" fmla="*/ 63500 w 275823"/>
                  <a:gd name="connsiteY13" fmla="*/ 140707 h 214147"/>
                  <a:gd name="connsiteX14" fmla="*/ 69850 w 275823"/>
                  <a:gd name="connsiteY14" fmla="*/ 131182 h 214147"/>
                  <a:gd name="connsiteX15" fmla="*/ 57150 w 275823"/>
                  <a:gd name="connsiteY15" fmla="*/ 105782 h 214147"/>
                  <a:gd name="connsiteX16" fmla="*/ 47625 w 275823"/>
                  <a:gd name="connsiteY16" fmla="*/ 102607 h 214147"/>
                  <a:gd name="connsiteX17" fmla="*/ 44450 w 275823"/>
                  <a:gd name="connsiteY17" fmla="*/ 93082 h 214147"/>
                  <a:gd name="connsiteX18" fmla="*/ 34925 w 275823"/>
                  <a:gd name="connsiteY18" fmla="*/ 89907 h 214147"/>
                  <a:gd name="connsiteX19" fmla="*/ 15875 w 275823"/>
                  <a:gd name="connsiteY19" fmla="*/ 77207 h 214147"/>
                  <a:gd name="connsiteX20" fmla="*/ 0 w 275823"/>
                  <a:gd name="connsiteY20" fmla="*/ 74032 h 214147"/>
                  <a:gd name="connsiteX0" fmla="*/ 0 w 275823"/>
                  <a:gd name="connsiteY0" fmla="*/ 74032 h 214147"/>
                  <a:gd name="connsiteX1" fmla="*/ 0 w 275823"/>
                  <a:gd name="connsiteY1" fmla="*/ 74032 h 214147"/>
                  <a:gd name="connsiteX2" fmla="*/ 38100 w 275823"/>
                  <a:gd name="connsiteY2" fmla="*/ 39107 h 214147"/>
                  <a:gd name="connsiteX3" fmla="*/ 127000 w 275823"/>
                  <a:gd name="connsiteY3" fmla="*/ 4182 h 214147"/>
                  <a:gd name="connsiteX4" fmla="*/ 206375 w 275823"/>
                  <a:gd name="connsiteY4" fmla="*/ 7357 h 214147"/>
                  <a:gd name="connsiteX5" fmla="*/ 269875 w 275823"/>
                  <a:gd name="connsiteY5" fmla="*/ 64507 h 214147"/>
                  <a:gd name="connsiteX6" fmla="*/ 269875 w 275823"/>
                  <a:gd name="connsiteY6" fmla="*/ 118482 h 214147"/>
                  <a:gd name="connsiteX7" fmla="*/ 241300 w 275823"/>
                  <a:gd name="connsiteY7" fmla="*/ 153407 h 214147"/>
                  <a:gd name="connsiteX8" fmla="*/ 142875 w 275823"/>
                  <a:gd name="connsiteY8" fmla="*/ 213732 h 214147"/>
                  <a:gd name="connsiteX9" fmla="*/ 73025 w 275823"/>
                  <a:gd name="connsiteY9" fmla="*/ 210557 h 214147"/>
                  <a:gd name="connsiteX10" fmla="*/ 3175 w 275823"/>
                  <a:gd name="connsiteY10" fmla="*/ 175632 h 214147"/>
                  <a:gd name="connsiteX11" fmla="*/ 28575 w 275823"/>
                  <a:gd name="connsiteY11" fmla="*/ 150232 h 214147"/>
                  <a:gd name="connsiteX12" fmla="*/ 63500 w 275823"/>
                  <a:gd name="connsiteY12" fmla="*/ 140707 h 214147"/>
                  <a:gd name="connsiteX13" fmla="*/ 69850 w 275823"/>
                  <a:gd name="connsiteY13" fmla="*/ 131182 h 214147"/>
                  <a:gd name="connsiteX14" fmla="*/ 57150 w 275823"/>
                  <a:gd name="connsiteY14" fmla="*/ 105782 h 214147"/>
                  <a:gd name="connsiteX15" fmla="*/ 47625 w 275823"/>
                  <a:gd name="connsiteY15" fmla="*/ 102607 h 214147"/>
                  <a:gd name="connsiteX16" fmla="*/ 44450 w 275823"/>
                  <a:gd name="connsiteY16" fmla="*/ 93082 h 214147"/>
                  <a:gd name="connsiteX17" fmla="*/ 34925 w 275823"/>
                  <a:gd name="connsiteY17" fmla="*/ 89907 h 214147"/>
                  <a:gd name="connsiteX18" fmla="*/ 15875 w 275823"/>
                  <a:gd name="connsiteY18" fmla="*/ 77207 h 214147"/>
                  <a:gd name="connsiteX19" fmla="*/ 0 w 275823"/>
                  <a:gd name="connsiteY19" fmla="*/ 74032 h 214147"/>
                  <a:gd name="connsiteX0" fmla="*/ 0 w 275823"/>
                  <a:gd name="connsiteY0" fmla="*/ 74032 h 214147"/>
                  <a:gd name="connsiteX1" fmla="*/ 0 w 275823"/>
                  <a:gd name="connsiteY1" fmla="*/ 74032 h 214147"/>
                  <a:gd name="connsiteX2" fmla="*/ 38100 w 275823"/>
                  <a:gd name="connsiteY2" fmla="*/ 39107 h 214147"/>
                  <a:gd name="connsiteX3" fmla="*/ 127000 w 275823"/>
                  <a:gd name="connsiteY3" fmla="*/ 4182 h 214147"/>
                  <a:gd name="connsiteX4" fmla="*/ 206375 w 275823"/>
                  <a:gd name="connsiteY4" fmla="*/ 7357 h 214147"/>
                  <a:gd name="connsiteX5" fmla="*/ 269875 w 275823"/>
                  <a:gd name="connsiteY5" fmla="*/ 64507 h 214147"/>
                  <a:gd name="connsiteX6" fmla="*/ 269875 w 275823"/>
                  <a:gd name="connsiteY6" fmla="*/ 118482 h 214147"/>
                  <a:gd name="connsiteX7" fmla="*/ 241300 w 275823"/>
                  <a:gd name="connsiteY7" fmla="*/ 153407 h 214147"/>
                  <a:gd name="connsiteX8" fmla="*/ 142875 w 275823"/>
                  <a:gd name="connsiteY8" fmla="*/ 213732 h 214147"/>
                  <a:gd name="connsiteX9" fmla="*/ 73025 w 275823"/>
                  <a:gd name="connsiteY9" fmla="*/ 210557 h 214147"/>
                  <a:gd name="connsiteX10" fmla="*/ 3175 w 275823"/>
                  <a:gd name="connsiteY10" fmla="*/ 175632 h 214147"/>
                  <a:gd name="connsiteX11" fmla="*/ 63500 w 275823"/>
                  <a:gd name="connsiteY11" fmla="*/ 140707 h 214147"/>
                  <a:gd name="connsiteX12" fmla="*/ 69850 w 275823"/>
                  <a:gd name="connsiteY12" fmla="*/ 131182 h 214147"/>
                  <a:gd name="connsiteX13" fmla="*/ 57150 w 275823"/>
                  <a:gd name="connsiteY13" fmla="*/ 105782 h 214147"/>
                  <a:gd name="connsiteX14" fmla="*/ 47625 w 275823"/>
                  <a:gd name="connsiteY14" fmla="*/ 102607 h 214147"/>
                  <a:gd name="connsiteX15" fmla="*/ 44450 w 275823"/>
                  <a:gd name="connsiteY15" fmla="*/ 93082 h 214147"/>
                  <a:gd name="connsiteX16" fmla="*/ 34925 w 275823"/>
                  <a:gd name="connsiteY16" fmla="*/ 89907 h 214147"/>
                  <a:gd name="connsiteX17" fmla="*/ 15875 w 275823"/>
                  <a:gd name="connsiteY17" fmla="*/ 77207 h 214147"/>
                  <a:gd name="connsiteX18" fmla="*/ 0 w 275823"/>
                  <a:gd name="connsiteY18" fmla="*/ 74032 h 214147"/>
                  <a:gd name="connsiteX0" fmla="*/ 0 w 275823"/>
                  <a:gd name="connsiteY0" fmla="*/ 74032 h 214147"/>
                  <a:gd name="connsiteX1" fmla="*/ 0 w 275823"/>
                  <a:gd name="connsiteY1" fmla="*/ 74032 h 214147"/>
                  <a:gd name="connsiteX2" fmla="*/ 38100 w 275823"/>
                  <a:gd name="connsiteY2" fmla="*/ 39107 h 214147"/>
                  <a:gd name="connsiteX3" fmla="*/ 127000 w 275823"/>
                  <a:gd name="connsiteY3" fmla="*/ 4182 h 214147"/>
                  <a:gd name="connsiteX4" fmla="*/ 206375 w 275823"/>
                  <a:gd name="connsiteY4" fmla="*/ 7357 h 214147"/>
                  <a:gd name="connsiteX5" fmla="*/ 269875 w 275823"/>
                  <a:gd name="connsiteY5" fmla="*/ 64507 h 214147"/>
                  <a:gd name="connsiteX6" fmla="*/ 269875 w 275823"/>
                  <a:gd name="connsiteY6" fmla="*/ 118482 h 214147"/>
                  <a:gd name="connsiteX7" fmla="*/ 241300 w 275823"/>
                  <a:gd name="connsiteY7" fmla="*/ 153407 h 214147"/>
                  <a:gd name="connsiteX8" fmla="*/ 142875 w 275823"/>
                  <a:gd name="connsiteY8" fmla="*/ 213732 h 214147"/>
                  <a:gd name="connsiteX9" fmla="*/ 73025 w 275823"/>
                  <a:gd name="connsiteY9" fmla="*/ 210557 h 214147"/>
                  <a:gd name="connsiteX10" fmla="*/ 3175 w 275823"/>
                  <a:gd name="connsiteY10" fmla="*/ 175632 h 214147"/>
                  <a:gd name="connsiteX11" fmla="*/ 63500 w 275823"/>
                  <a:gd name="connsiteY11" fmla="*/ 140707 h 214147"/>
                  <a:gd name="connsiteX12" fmla="*/ 69850 w 275823"/>
                  <a:gd name="connsiteY12" fmla="*/ 131182 h 214147"/>
                  <a:gd name="connsiteX13" fmla="*/ 57150 w 275823"/>
                  <a:gd name="connsiteY13" fmla="*/ 105782 h 214147"/>
                  <a:gd name="connsiteX14" fmla="*/ 44450 w 275823"/>
                  <a:gd name="connsiteY14" fmla="*/ 93082 h 214147"/>
                  <a:gd name="connsiteX15" fmla="*/ 34925 w 275823"/>
                  <a:gd name="connsiteY15" fmla="*/ 89907 h 214147"/>
                  <a:gd name="connsiteX16" fmla="*/ 15875 w 275823"/>
                  <a:gd name="connsiteY16" fmla="*/ 77207 h 214147"/>
                  <a:gd name="connsiteX17" fmla="*/ 0 w 275823"/>
                  <a:gd name="connsiteY17" fmla="*/ 74032 h 214147"/>
                  <a:gd name="connsiteX0" fmla="*/ 0 w 275823"/>
                  <a:gd name="connsiteY0" fmla="*/ 74032 h 214147"/>
                  <a:gd name="connsiteX1" fmla="*/ 0 w 275823"/>
                  <a:gd name="connsiteY1" fmla="*/ 74032 h 214147"/>
                  <a:gd name="connsiteX2" fmla="*/ 38100 w 275823"/>
                  <a:gd name="connsiteY2" fmla="*/ 39107 h 214147"/>
                  <a:gd name="connsiteX3" fmla="*/ 127000 w 275823"/>
                  <a:gd name="connsiteY3" fmla="*/ 4182 h 214147"/>
                  <a:gd name="connsiteX4" fmla="*/ 206375 w 275823"/>
                  <a:gd name="connsiteY4" fmla="*/ 7357 h 214147"/>
                  <a:gd name="connsiteX5" fmla="*/ 269875 w 275823"/>
                  <a:gd name="connsiteY5" fmla="*/ 64507 h 214147"/>
                  <a:gd name="connsiteX6" fmla="*/ 269875 w 275823"/>
                  <a:gd name="connsiteY6" fmla="*/ 118482 h 214147"/>
                  <a:gd name="connsiteX7" fmla="*/ 241300 w 275823"/>
                  <a:gd name="connsiteY7" fmla="*/ 153407 h 214147"/>
                  <a:gd name="connsiteX8" fmla="*/ 142875 w 275823"/>
                  <a:gd name="connsiteY8" fmla="*/ 213732 h 214147"/>
                  <a:gd name="connsiteX9" fmla="*/ 73025 w 275823"/>
                  <a:gd name="connsiteY9" fmla="*/ 210557 h 214147"/>
                  <a:gd name="connsiteX10" fmla="*/ 3175 w 275823"/>
                  <a:gd name="connsiteY10" fmla="*/ 175632 h 214147"/>
                  <a:gd name="connsiteX11" fmla="*/ 63500 w 275823"/>
                  <a:gd name="connsiteY11" fmla="*/ 140707 h 214147"/>
                  <a:gd name="connsiteX12" fmla="*/ 69850 w 275823"/>
                  <a:gd name="connsiteY12" fmla="*/ 131182 h 214147"/>
                  <a:gd name="connsiteX13" fmla="*/ 57150 w 275823"/>
                  <a:gd name="connsiteY13" fmla="*/ 105782 h 214147"/>
                  <a:gd name="connsiteX14" fmla="*/ 44450 w 275823"/>
                  <a:gd name="connsiteY14" fmla="*/ 93082 h 214147"/>
                  <a:gd name="connsiteX15" fmla="*/ 15875 w 275823"/>
                  <a:gd name="connsiteY15" fmla="*/ 77207 h 214147"/>
                  <a:gd name="connsiteX16" fmla="*/ 0 w 275823"/>
                  <a:gd name="connsiteY16" fmla="*/ 74032 h 214147"/>
                  <a:gd name="connsiteX0" fmla="*/ 0 w 275823"/>
                  <a:gd name="connsiteY0" fmla="*/ 74032 h 214147"/>
                  <a:gd name="connsiteX1" fmla="*/ 0 w 275823"/>
                  <a:gd name="connsiteY1" fmla="*/ 74032 h 214147"/>
                  <a:gd name="connsiteX2" fmla="*/ 38100 w 275823"/>
                  <a:gd name="connsiteY2" fmla="*/ 39107 h 214147"/>
                  <a:gd name="connsiteX3" fmla="*/ 127000 w 275823"/>
                  <a:gd name="connsiteY3" fmla="*/ 4182 h 214147"/>
                  <a:gd name="connsiteX4" fmla="*/ 206375 w 275823"/>
                  <a:gd name="connsiteY4" fmla="*/ 7357 h 214147"/>
                  <a:gd name="connsiteX5" fmla="*/ 269875 w 275823"/>
                  <a:gd name="connsiteY5" fmla="*/ 64507 h 214147"/>
                  <a:gd name="connsiteX6" fmla="*/ 269875 w 275823"/>
                  <a:gd name="connsiteY6" fmla="*/ 118482 h 214147"/>
                  <a:gd name="connsiteX7" fmla="*/ 241300 w 275823"/>
                  <a:gd name="connsiteY7" fmla="*/ 153407 h 214147"/>
                  <a:gd name="connsiteX8" fmla="*/ 142875 w 275823"/>
                  <a:gd name="connsiteY8" fmla="*/ 213732 h 214147"/>
                  <a:gd name="connsiteX9" fmla="*/ 73025 w 275823"/>
                  <a:gd name="connsiteY9" fmla="*/ 210557 h 214147"/>
                  <a:gd name="connsiteX10" fmla="*/ 3175 w 275823"/>
                  <a:gd name="connsiteY10" fmla="*/ 175632 h 214147"/>
                  <a:gd name="connsiteX11" fmla="*/ 63500 w 275823"/>
                  <a:gd name="connsiteY11" fmla="*/ 140707 h 214147"/>
                  <a:gd name="connsiteX12" fmla="*/ 69850 w 275823"/>
                  <a:gd name="connsiteY12" fmla="*/ 131182 h 214147"/>
                  <a:gd name="connsiteX13" fmla="*/ 57150 w 275823"/>
                  <a:gd name="connsiteY13" fmla="*/ 105782 h 214147"/>
                  <a:gd name="connsiteX14" fmla="*/ 15875 w 275823"/>
                  <a:gd name="connsiteY14" fmla="*/ 77207 h 214147"/>
                  <a:gd name="connsiteX15" fmla="*/ 0 w 275823"/>
                  <a:gd name="connsiteY15" fmla="*/ 74032 h 214147"/>
                  <a:gd name="connsiteX0" fmla="*/ 0 w 275823"/>
                  <a:gd name="connsiteY0" fmla="*/ 74032 h 214147"/>
                  <a:gd name="connsiteX1" fmla="*/ 0 w 275823"/>
                  <a:gd name="connsiteY1" fmla="*/ 74032 h 214147"/>
                  <a:gd name="connsiteX2" fmla="*/ 38100 w 275823"/>
                  <a:gd name="connsiteY2" fmla="*/ 39107 h 214147"/>
                  <a:gd name="connsiteX3" fmla="*/ 127000 w 275823"/>
                  <a:gd name="connsiteY3" fmla="*/ 4182 h 214147"/>
                  <a:gd name="connsiteX4" fmla="*/ 206375 w 275823"/>
                  <a:gd name="connsiteY4" fmla="*/ 7357 h 214147"/>
                  <a:gd name="connsiteX5" fmla="*/ 269875 w 275823"/>
                  <a:gd name="connsiteY5" fmla="*/ 64507 h 214147"/>
                  <a:gd name="connsiteX6" fmla="*/ 269875 w 275823"/>
                  <a:gd name="connsiteY6" fmla="*/ 118482 h 214147"/>
                  <a:gd name="connsiteX7" fmla="*/ 241300 w 275823"/>
                  <a:gd name="connsiteY7" fmla="*/ 153407 h 214147"/>
                  <a:gd name="connsiteX8" fmla="*/ 142875 w 275823"/>
                  <a:gd name="connsiteY8" fmla="*/ 213732 h 214147"/>
                  <a:gd name="connsiteX9" fmla="*/ 73025 w 275823"/>
                  <a:gd name="connsiteY9" fmla="*/ 210557 h 214147"/>
                  <a:gd name="connsiteX10" fmla="*/ 3175 w 275823"/>
                  <a:gd name="connsiteY10" fmla="*/ 175632 h 214147"/>
                  <a:gd name="connsiteX11" fmla="*/ 63500 w 275823"/>
                  <a:gd name="connsiteY11" fmla="*/ 140707 h 214147"/>
                  <a:gd name="connsiteX12" fmla="*/ 69850 w 275823"/>
                  <a:gd name="connsiteY12" fmla="*/ 131182 h 214147"/>
                  <a:gd name="connsiteX13" fmla="*/ 15875 w 275823"/>
                  <a:gd name="connsiteY13" fmla="*/ 77207 h 214147"/>
                  <a:gd name="connsiteX14" fmla="*/ 0 w 275823"/>
                  <a:gd name="connsiteY14" fmla="*/ 74032 h 214147"/>
                  <a:gd name="connsiteX0" fmla="*/ 0 w 275823"/>
                  <a:gd name="connsiteY0" fmla="*/ 74032 h 214147"/>
                  <a:gd name="connsiteX1" fmla="*/ 0 w 275823"/>
                  <a:gd name="connsiteY1" fmla="*/ 74032 h 214147"/>
                  <a:gd name="connsiteX2" fmla="*/ 38100 w 275823"/>
                  <a:gd name="connsiteY2" fmla="*/ 39107 h 214147"/>
                  <a:gd name="connsiteX3" fmla="*/ 127000 w 275823"/>
                  <a:gd name="connsiteY3" fmla="*/ 4182 h 214147"/>
                  <a:gd name="connsiteX4" fmla="*/ 206375 w 275823"/>
                  <a:gd name="connsiteY4" fmla="*/ 7357 h 214147"/>
                  <a:gd name="connsiteX5" fmla="*/ 269875 w 275823"/>
                  <a:gd name="connsiteY5" fmla="*/ 64507 h 214147"/>
                  <a:gd name="connsiteX6" fmla="*/ 269875 w 275823"/>
                  <a:gd name="connsiteY6" fmla="*/ 118482 h 214147"/>
                  <a:gd name="connsiteX7" fmla="*/ 241300 w 275823"/>
                  <a:gd name="connsiteY7" fmla="*/ 153407 h 214147"/>
                  <a:gd name="connsiteX8" fmla="*/ 142875 w 275823"/>
                  <a:gd name="connsiteY8" fmla="*/ 213732 h 214147"/>
                  <a:gd name="connsiteX9" fmla="*/ 73025 w 275823"/>
                  <a:gd name="connsiteY9" fmla="*/ 210557 h 214147"/>
                  <a:gd name="connsiteX10" fmla="*/ 3175 w 275823"/>
                  <a:gd name="connsiteY10" fmla="*/ 175632 h 214147"/>
                  <a:gd name="connsiteX11" fmla="*/ 69850 w 275823"/>
                  <a:gd name="connsiteY11" fmla="*/ 131182 h 214147"/>
                  <a:gd name="connsiteX12" fmla="*/ 15875 w 275823"/>
                  <a:gd name="connsiteY12" fmla="*/ 77207 h 214147"/>
                  <a:gd name="connsiteX13" fmla="*/ 0 w 275823"/>
                  <a:gd name="connsiteY13" fmla="*/ 74032 h 214147"/>
                  <a:gd name="connsiteX0" fmla="*/ 0 w 275823"/>
                  <a:gd name="connsiteY0" fmla="*/ 74032 h 214147"/>
                  <a:gd name="connsiteX1" fmla="*/ 0 w 275823"/>
                  <a:gd name="connsiteY1" fmla="*/ 74032 h 214147"/>
                  <a:gd name="connsiteX2" fmla="*/ 38100 w 275823"/>
                  <a:gd name="connsiteY2" fmla="*/ 39107 h 214147"/>
                  <a:gd name="connsiteX3" fmla="*/ 127000 w 275823"/>
                  <a:gd name="connsiteY3" fmla="*/ 4182 h 214147"/>
                  <a:gd name="connsiteX4" fmla="*/ 206375 w 275823"/>
                  <a:gd name="connsiteY4" fmla="*/ 7357 h 214147"/>
                  <a:gd name="connsiteX5" fmla="*/ 269875 w 275823"/>
                  <a:gd name="connsiteY5" fmla="*/ 64507 h 214147"/>
                  <a:gd name="connsiteX6" fmla="*/ 269875 w 275823"/>
                  <a:gd name="connsiteY6" fmla="*/ 118482 h 214147"/>
                  <a:gd name="connsiteX7" fmla="*/ 241300 w 275823"/>
                  <a:gd name="connsiteY7" fmla="*/ 153407 h 214147"/>
                  <a:gd name="connsiteX8" fmla="*/ 142875 w 275823"/>
                  <a:gd name="connsiteY8" fmla="*/ 213732 h 214147"/>
                  <a:gd name="connsiteX9" fmla="*/ 73025 w 275823"/>
                  <a:gd name="connsiteY9" fmla="*/ 210557 h 214147"/>
                  <a:gd name="connsiteX10" fmla="*/ 3175 w 275823"/>
                  <a:gd name="connsiteY10" fmla="*/ 175632 h 214147"/>
                  <a:gd name="connsiteX11" fmla="*/ 69850 w 275823"/>
                  <a:gd name="connsiteY11" fmla="*/ 131182 h 214147"/>
                  <a:gd name="connsiteX12" fmla="*/ 0 w 275823"/>
                  <a:gd name="connsiteY12" fmla="*/ 74032 h 214147"/>
                  <a:gd name="connsiteX0" fmla="*/ 0 w 275823"/>
                  <a:gd name="connsiteY0" fmla="*/ 74032 h 212924"/>
                  <a:gd name="connsiteX1" fmla="*/ 0 w 275823"/>
                  <a:gd name="connsiteY1" fmla="*/ 74032 h 212924"/>
                  <a:gd name="connsiteX2" fmla="*/ 38100 w 275823"/>
                  <a:gd name="connsiteY2" fmla="*/ 39107 h 212924"/>
                  <a:gd name="connsiteX3" fmla="*/ 127000 w 275823"/>
                  <a:gd name="connsiteY3" fmla="*/ 4182 h 212924"/>
                  <a:gd name="connsiteX4" fmla="*/ 206375 w 275823"/>
                  <a:gd name="connsiteY4" fmla="*/ 7357 h 212924"/>
                  <a:gd name="connsiteX5" fmla="*/ 269875 w 275823"/>
                  <a:gd name="connsiteY5" fmla="*/ 64507 h 212924"/>
                  <a:gd name="connsiteX6" fmla="*/ 269875 w 275823"/>
                  <a:gd name="connsiteY6" fmla="*/ 118482 h 212924"/>
                  <a:gd name="connsiteX7" fmla="*/ 241300 w 275823"/>
                  <a:gd name="connsiteY7" fmla="*/ 153407 h 212924"/>
                  <a:gd name="connsiteX8" fmla="*/ 168275 w 275823"/>
                  <a:gd name="connsiteY8" fmla="*/ 210557 h 212924"/>
                  <a:gd name="connsiteX9" fmla="*/ 73025 w 275823"/>
                  <a:gd name="connsiteY9" fmla="*/ 210557 h 212924"/>
                  <a:gd name="connsiteX10" fmla="*/ 3175 w 275823"/>
                  <a:gd name="connsiteY10" fmla="*/ 175632 h 212924"/>
                  <a:gd name="connsiteX11" fmla="*/ 69850 w 275823"/>
                  <a:gd name="connsiteY11" fmla="*/ 131182 h 212924"/>
                  <a:gd name="connsiteX12" fmla="*/ 0 w 275823"/>
                  <a:gd name="connsiteY12" fmla="*/ 74032 h 212924"/>
                  <a:gd name="connsiteX0" fmla="*/ 0 w 275823"/>
                  <a:gd name="connsiteY0" fmla="*/ 73034 h 211926"/>
                  <a:gd name="connsiteX1" fmla="*/ 0 w 275823"/>
                  <a:gd name="connsiteY1" fmla="*/ 73034 h 211926"/>
                  <a:gd name="connsiteX2" fmla="*/ 25400 w 275823"/>
                  <a:gd name="connsiteY2" fmla="*/ 22234 h 211926"/>
                  <a:gd name="connsiteX3" fmla="*/ 127000 w 275823"/>
                  <a:gd name="connsiteY3" fmla="*/ 3184 h 211926"/>
                  <a:gd name="connsiteX4" fmla="*/ 206375 w 275823"/>
                  <a:gd name="connsiteY4" fmla="*/ 6359 h 211926"/>
                  <a:gd name="connsiteX5" fmla="*/ 269875 w 275823"/>
                  <a:gd name="connsiteY5" fmla="*/ 63509 h 211926"/>
                  <a:gd name="connsiteX6" fmla="*/ 269875 w 275823"/>
                  <a:gd name="connsiteY6" fmla="*/ 117484 h 211926"/>
                  <a:gd name="connsiteX7" fmla="*/ 241300 w 275823"/>
                  <a:gd name="connsiteY7" fmla="*/ 152409 h 211926"/>
                  <a:gd name="connsiteX8" fmla="*/ 168275 w 275823"/>
                  <a:gd name="connsiteY8" fmla="*/ 209559 h 211926"/>
                  <a:gd name="connsiteX9" fmla="*/ 73025 w 275823"/>
                  <a:gd name="connsiteY9" fmla="*/ 209559 h 211926"/>
                  <a:gd name="connsiteX10" fmla="*/ 3175 w 275823"/>
                  <a:gd name="connsiteY10" fmla="*/ 174634 h 211926"/>
                  <a:gd name="connsiteX11" fmla="*/ 69850 w 275823"/>
                  <a:gd name="connsiteY11" fmla="*/ 130184 h 211926"/>
                  <a:gd name="connsiteX12" fmla="*/ 0 w 275823"/>
                  <a:gd name="connsiteY12" fmla="*/ 73034 h 211926"/>
                  <a:gd name="connsiteX0" fmla="*/ 0 w 275823"/>
                  <a:gd name="connsiteY0" fmla="*/ 73421 h 212313"/>
                  <a:gd name="connsiteX1" fmla="*/ 0 w 275823"/>
                  <a:gd name="connsiteY1" fmla="*/ 73421 h 212313"/>
                  <a:gd name="connsiteX2" fmla="*/ 34925 w 275823"/>
                  <a:gd name="connsiteY2" fmla="*/ 28971 h 212313"/>
                  <a:gd name="connsiteX3" fmla="*/ 127000 w 275823"/>
                  <a:gd name="connsiteY3" fmla="*/ 3571 h 212313"/>
                  <a:gd name="connsiteX4" fmla="*/ 206375 w 275823"/>
                  <a:gd name="connsiteY4" fmla="*/ 6746 h 212313"/>
                  <a:gd name="connsiteX5" fmla="*/ 269875 w 275823"/>
                  <a:gd name="connsiteY5" fmla="*/ 63896 h 212313"/>
                  <a:gd name="connsiteX6" fmla="*/ 269875 w 275823"/>
                  <a:gd name="connsiteY6" fmla="*/ 117871 h 212313"/>
                  <a:gd name="connsiteX7" fmla="*/ 241300 w 275823"/>
                  <a:gd name="connsiteY7" fmla="*/ 152796 h 212313"/>
                  <a:gd name="connsiteX8" fmla="*/ 168275 w 275823"/>
                  <a:gd name="connsiteY8" fmla="*/ 209946 h 212313"/>
                  <a:gd name="connsiteX9" fmla="*/ 73025 w 275823"/>
                  <a:gd name="connsiteY9" fmla="*/ 209946 h 212313"/>
                  <a:gd name="connsiteX10" fmla="*/ 3175 w 275823"/>
                  <a:gd name="connsiteY10" fmla="*/ 175021 h 212313"/>
                  <a:gd name="connsiteX11" fmla="*/ 69850 w 275823"/>
                  <a:gd name="connsiteY11" fmla="*/ 130571 h 212313"/>
                  <a:gd name="connsiteX12" fmla="*/ 0 w 275823"/>
                  <a:gd name="connsiteY12" fmla="*/ 73421 h 212313"/>
                  <a:gd name="connsiteX0" fmla="*/ 0 w 275666"/>
                  <a:gd name="connsiteY0" fmla="*/ 73421 h 212313"/>
                  <a:gd name="connsiteX1" fmla="*/ 0 w 275666"/>
                  <a:gd name="connsiteY1" fmla="*/ 73421 h 212313"/>
                  <a:gd name="connsiteX2" fmla="*/ 34925 w 275666"/>
                  <a:gd name="connsiteY2" fmla="*/ 28971 h 212313"/>
                  <a:gd name="connsiteX3" fmla="*/ 127000 w 275666"/>
                  <a:gd name="connsiteY3" fmla="*/ 3571 h 212313"/>
                  <a:gd name="connsiteX4" fmla="*/ 206375 w 275666"/>
                  <a:gd name="connsiteY4" fmla="*/ 6746 h 212313"/>
                  <a:gd name="connsiteX5" fmla="*/ 269875 w 275666"/>
                  <a:gd name="connsiteY5" fmla="*/ 63896 h 212313"/>
                  <a:gd name="connsiteX6" fmla="*/ 269875 w 275666"/>
                  <a:gd name="connsiteY6" fmla="*/ 117871 h 212313"/>
                  <a:gd name="connsiteX7" fmla="*/ 244475 w 275666"/>
                  <a:gd name="connsiteY7" fmla="*/ 162321 h 212313"/>
                  <a:gd name="connsiteX8" fmla="*/ 168275 w 275666"/>
                  <a:gd name="connsiteY8" fmla="*/ 209946 h 212313"/>
                  <a:gd name="connsiteX9" fmla="*/ 73025 w 275666"/>
                  <a:gd name="connsiteY9" fmla="*/ 209946 h 212313"/>
                  <a:gd name="connsiteX10" fmla="*/ 3175 w 275666"/>
                  <a:gd name="connsiteY10" fmla="*/ 175021 h 212313"/>
                  <a:gd name="connsiteX11" fmla="*/ 69850 w 275666"/>
                  <a:gd name="connsiteY11" fmla="*/ 130571 h 212313"/>
                  <a:gd name="connsiteX12" fmla="*/ 0 w 275666"/>
                  <a:gd name="connsiteY12" fmla="*/ 73421 h 212313"/>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9237"/>
                  <a:gd name="connsiteX1" fmla="*/ 0 w 275666"/>
                  <a:gd name="connsiteY1" fmla="*/ 70345 h 209237"/>
                  <a:gd name="connsiteX2" fmla="*/ 34925 w 275666"/>
                  <a:gd name="connsiteY2" fmla="*/ 25895 h 209237"/>
                  <a:gd name="connsiteX3" fmla="*/ 127000 w 275666"/>
                  <a:gd name="connsiteY3" fmla="*/ 495 h 209237"/>
                  <a:gd name="connsiteX4" fmla="*/ 200025 w 275666"/>
                  <a:gd name="connsiteY4" fmla="*/ 13195 h 209237"/>
                  <a:gd name="connsiteX5" fmla="*/ 269875 w 275666"/>
                  <a:gd name="connsiteY5" fmla="*/ 60820 h 209237"/>
                  <a:gd name="connsiteX6" fmla="*/ 269875 w 275666"/>
                  <a:gd name="connsiteY6" fmla="*/ 114795 h 209237"/>
                  <a:gd name="connsiteX7" fmla="*/ 244475 w 275666"/>
                  <a:gd name="connsiteY7" fmla="*/ 159245 h 209237"/>
                  <a:gd name="connsiteX8" fmla="*/ 168275 w 275666"/>
                  <a:gd name="connsiteY8" fmla="*/ 206870 h 209237"/>
                  <a:gd name="connsiteX9" fmla="*/ 73025 w 275666"/>
                  <a:gd name="connsiteY9" fmla="*/ 206870 h 209237"/>
                  <a:gd name="connsiteX10" fmla="*/ 3175 w 275666"/>
                  <a:gd name="connsiteY10" fmla="*/ 171945 h 209237"/>
                  <a:gd name="connsiteX11" fmla="*/ 69850 w 275666"/>
                  <a:gd name="connsiteY11" fmla="*/ 127495 h 209237"/>
                  <a:gd name="connsiteX12" fmla="*/ 0 w 275666"/>
                  <a:gd name="connsiteY12" fmla="*/ 70345 h 209237"/>
                  <a:gd name="connsiteX0" fmla="*/ 0 w 275666"/>
                  <a:gd name="connsiteY0" fmla="*/ 70345 h 208123"/>
                  <a:gd name="connsiteX1" fmla="*/ 0 w 275666"/>
                  <a:gd name="connsiteY1" fmla="*/ 70345 h 208123"/>
                  <a:gd name="connsiteX2" fmla="*/ 34925 w 275666"/>
                  <a:gd name="connsiteY2" fmla="*/ 25895 h 208123"/>
                  <a:gd name="connsiteX3" fmla="*/ 127000 w 275666"/>
                  <a:gd name="connsiteY3" fmla="*/ 495 h 208123"/>
                  <a:gd name="connsiteX4" fmla="*/ 200025 w 275666"/>
                  <a:gd name="connsiteY4" fmla="*/ 13195 h 208123"/>
                  <a:gd name="connsiteX5" fmla="*/ 269875 w 275666"/>
                  <a:gd name="connsiteY5" fmla="*/ 60820 h 208123"/>
                  <a:gd name="connsiteX6" fmla="*/ 269875 w 275666"/>
                  <a:gd name="connsiteY6" fmla="*/ 114795 h 208123"/>
                  <a:gd name="connsiteX7" fmla="*/ 244475 w 275666"/>
                  <a:gd name="connsiteY7" fmla="*/ 159245 h 208123"/>
                  <a:gd name="connsiteX8" fmla="*/ 174625 w 275666"/>
                  <a:gd name="connsiteY8" fmla="*/ 197345 h 208123"/>
                  <a:gd name="connsiteX9" fmla="*/ 73025 w 275666"/>
                  <a:gd name="connsiteY9" fmla="*/ 206870 h 208123"/>
                  <a:gd name="connsiteX10" fmla="*/ 3175 w 275666"/>
                  <a:gd name="connsiteY10" fmla="*/ 171945 h 208123"/>
                  <a:gd name="connsiteX11" fmla="*/ 69850 w 275666"/>
                  <a:gd name="connsiteY11" fmla="*/ 127495 h 208123"/>
                  <a:gd name="connsiteX12" fmla="*/ 0 w 275666"/>
                  <a:gd name="connsiteY12" fmla="*/ 70345 h 208123"/>
                  <a:gd name="connsiteX0" fmla="*/ 0 w 275666"/>
                  <a:gd name="connsiteY0" fmla="*/ 70345 h 208123"/>
                  <a:gd name="connsiteX1" fmla="*/ 0 w 275666"/>
                  <a:gd name="connsiteY1" fmla="*/ 70345 h 208123"/>
                  <a:gd name="connsiteX2" fmla="*/ 34925 w 275666"/>
                  <a:gd name="connsiteY2" fmla="*/ 25895 h 208123"/>
                  <a:gd name="connsiteX3" fmla="*/ 127000 w 275666"/>
                  <a:gd name="connsiteY3" fmla="*/ 495 h 208123"/>
                  <a:gd name="connsiteX4" fmla="*/ 200025 w 275666"/>
                  <a:gd name="connsiteY4" fmla="*/ 13195 h 208123"/>
                  <a:gd name="connsiteX5" fmla="*/ 269875 w 275666"/>
                  <a:gd name="connsiteY5" fmla="*/ 60820 h 208123"/>
                  <a:gd name="connsiteX6" fmla="*/ 269875 w 275666"/>
                  <a:gd name="connsiteY6" fmla="*/ 114795 h 208123"/>
                  <a:gd name="connsiteX7" fmla="*/ 244475 w 275666"/>
                  <a:gd name="connsiteY7" fmla="*/ 159245 h 208123"/>
                  <a:gd name="connsiteX8" fmla="*/ 174625 w 275666"/>
                  <a:gd name="connsiteY8" fmla="*/ 197345 h 208123"/>
                  <a:gd name="connsiteX9" fmla="*/ 73025 w 275666"/>
                  <a:gd name="connsiteY9" fmla="*/ 206870 h 208123"/>
                  <a:gd name="connsiteX10" fmla="*/ 3175 w 275666"/>
                  <a:gd name="connsiteY10" fmla="*/ 171945 h 208123"/>
                  <a:gd name="connsiteX11" fmla="*/ 69850 w 275666"/>
                  <a:gd name="connsiteY11" fmla="*/ 127495 h 208123"/>
                  <a:gd name="connsiteX12" fmla="*/ 0 w 275666"/>
                  <a:gd name="connsiteY12" fmla="*/ 70345 h 208123"/>
                  <a:gd name="connsiteX0" fmla="*/ 0 w 275666"/>
                  <a:gd name="connsiteY0" fmla="*/ 70345 h 209585"/>
                  <a:gd name="connsiteX1" fmla="*/ 0 w 275666"/>
                  <a:gd name="connsiteY1" fmla="*/ 70345 h 209585"/>
                  <a:gd name="connsiteX2" fmla="*/ 34925 w 275666"/>
                  <a:gd name="connsiteY2" fmla="*/ 25895 h 209585"/>
                  <a:gd name="connsiteX3" fmla="*/ 127000 w 275666"/>
                  <a:gd name="connsiteY3" fmla="*/ 495 h 209585"/>
                  <a:gd name="connsiteX4" fmla="*/ 200025 w 275666"/>
                  <a:gd name="connsiteY4" fmla="*/ 13195 h 209585"/>
                  <a:gd name="connsiteX5" fmla="*/ 269875 w 275666"/>
                  <a:gd name="connsiteY5" fmla="*/ 60820 h 209585"/>
                  <a:gd name="connsiteX6" fmla="*/ 269875 w 275666"/>
                  <a:gd name="connsiteY6" fmla="*/ 114795 h 209585"/>
                  <a:gd name="connsiteX7" fmla="*/ 244475 w 275666"/>
                  <a:gd name="connsiteY7" fmla="*/ 159245 h 209585"/>
                  <a:gd name="connsiteX8" fmla="*/ 174625 w 275666"/>
                  <a:gd name="connsiteY8" fmla="*/ 197345 h 209585"/>
                  <a:gd name="connsiteX9" fmla="*/ 73025 w 275666"/>
                  <a:gd name="connsiteY9" fmla="*/ 206870 h 209585"/>
                  <a:gd name="connsiteX10" fmla="*/ 3175 w 275666"/>
                  <a:gd name="connsiteY10" fmla="*/ 171945 h 209585"/>
                  <a:gd name="connsiteX11" fmla="*/ 69850 w 275666"/>
                  <a:gd name="connsiteY11" fmla="*/ 127495 h 209585"/>
                  <a:gd name="connsiteX12" fmla="*/ 0 w 275666"/>
                  <a:gd name="connsiteY12" fmla="*/ 70345 h 209585"/>
                  <a:gd name="connsiteX0" fmla="*/ 0 w 275666"/>
                  <a:gd name="connsiteY0" fmla="*/ 70345 h 209585"/>
                  <a:gd name="connsiteX1" fmla="*/ 0 w 275666"/>
                  <a:gd name="connsiteY1" fmla="*/ 70345 h 209585"/>
                  <a:gd name="connsiteX2" fmla="*/ 34925 w 275666"/>
                  <a:gd name="connsiteY2" fmla="*/ 25895 h 209585"/>
                  <a:gd name="connsiteX3" fmla="*/ 127000 w 275666"/>
                  <a:gd name="connsiteY3" fmla="*/ 495 h 209585"/>
                  <a:gd name="connsiteX4" fmla="*/ 200025 w 275666"/>
                  <a:gd name="connsiteY4" fmla="*/ 13195 h 209585"/>
                  <a:gd name="connsiteX5" fmla="*/ 269875 w 275666"/>
                  <a:gd name="connsiteY5" fmla="*/ 60820 h 209585"/>
                  <a:gd name="connsiteX6" fmla="*/ 269875 w 275666"/>
                  <a:gd name="connsiteY6" fmla="*/ 114795 h 209585"/>
                  <a:gd name="connsiteX7" fmla="*/ 244475 w 275666"/>
                  <a:gd name="connsiteY7" fmla="*/ 159245 h 209585"/>
                  <a:gd name="connsiteX8" fmla="*/ 174625 w 275666"/>
                  <a:gd name="connsiteY8" fmla="*/ 197345 h 209585"/>
                  <a:gd name="connsiteX9" fmla="*/ 73025 w 275666"/>
                  <a:gd name="connsiteY9" fmla="*/ 206870 h 209585"/>
                  <a:gd name="connsiteX10" fmla="*/ 3175 w 275666"/>
                  <a:gd name="connsiteY10" fmla="*/ 171945 h 209585"/>
                  <a:gd name="connsiteX11" fmla="*/ 69850 w 275666"/>
                  <a:gd name="connsiteY11" fmla="*/ 127495 h 209585"/>
                  <a:gd name="connsiteX12" fmla="*/ 0 w 275666"/>
                  <a:gd name="connsiteY12" fmla="*/ 70345 h 209585"/>
                  <a:gd name="connsiteX0" fmla="*/ 0 w 273843"/>
                  <a:gd name="connsiteY0" fmla="*/ 70461 h 209701"/>
                  <a:gd name="connsiteX1" fmla="*/ 0 w 273843"/>
                  <a:gd name="connsiteY1" fmla="*/ 70461 h 209701"/>
                  <a:gd name="connsiteX2" fmla="*/ 34925 w 273843"/>
                  <a:gd name="connsiteY2" fmla="*/ 26011 h 209701"/>
                  <a:gd name="connsiteX3" fmla="*/ 127000 w 273843"/>
                  <a:gd name="connsiteY3" fmla="*/ 611 h 209701"/>
                  <a:gd name="connsiteX4" fmla="*/ 200025 w 273843"/>
                  <a:gd name="connsiteY4" fmla="*/ 13311 h 209701"/>
                  <a:gd name="connsiteX5" fmla="*/ 266700 w 273843"/>
                  <a:gd name="connsiteY5" fmla="*/ 70461 h 209701"/>
                  <a:gd name="connsiteX6" fmla="*/ 269875 w 273843"/>
                  <a:gd name="connsiteY6" fmla="*/ 114911 h 209701"/>
                  <a:gd name="connsiteX7" fmla="*/ 244475 w 273843"/>
                  <a:gd name="connsiteY7" fmla="*/ 159361 h 209701"/>
                  <a:gd name="connsiteX8" fmla="*/ 174625 w 273843"/>
                  <a:gd name="connsiteY8" fmla="*/ 197461 h 209701"/>
                  <a:gd name="connsiteX9" fmla="*/ 73025 w 273843"/>
                  <a:gd name="connsiteY9" fmla="*/ 206986 h 209701"/>
                  <a:gd name="connsiteX10" fmla="*/ 3175 w 273843"/>
                  <a:gd name="connsiteY10" fmla="*/ 172061 h 209701"/>
                  <a:gd name="connsiteX11" fmla="*/ 69850 w 273843"/>
                  <a:gd name="connsiteY11" fmla="*/ 127611 h 209701"/>
                  <a:gd name="connsiteX12" fmla="*/ 0 w 273843"/>
                  <a:gd name="connsiteY12" fmla="*/ 70461 h 209701"/>
                  <a:gd name="connsiteX0" fmla="*/ 0 w 273843"/>
                  <a:gd name="connsiteY0" fmla="*/ 69869 h 209109"/>
                  <a:gd name="connsiteX1" fmla="*/ 0 w 273843"/>
                  <a:gd name="connsiteY1" fmla="*/ 69869 h 209109"/>
                  <a:gd name="connsiteX2" fmla="*/ 34925 w 273843"/>
                  <a:gd name="connsiteY2" fmla="*/ 25419 h 209109"/>
                  <a:gd name="connsiteX3" fmla="*/ 127000 w 273843"/>
                  <a:gd name="connsiteY3" fmla="*/ 19 h 209109"/>
                  <a:gd name="connsiteX4" fmla="*/ 187325 w 273843"/>
                  <a:gd name="connsiteY4" fmla="*/ 22244 h 209109"/>
                  <a:gd name="connsiteX5" fmla="*/ 266700 w 273843"/>
                  <a:gd name="connsiteY5" fmla="*/ 69869 h 209109"/>
                  <a:gd name="connsiteX6" fmla="*/ 269875 w 273843"/>
                  <a:gd name="connsiteY6" fmla="*/ 114319 h 209109"/>
                  <a:gd name="connsiteX7" fmla="*/ 244475 w 273843"/>
                  <a:gd name="connsiteY7" fmla="*/ 158769 h 209109"/>
                  <a:gd name="connsiteX8" fmla="*/ 174625 w 273843"/>
                  <a:gd name="connsiteY8" fmla="*/ 196869 h 209109"/>
                  <a:gd name="connsiteX9" fmla="*/ 73025 w 273843"/>
                  <a:gd name="connsiteY9" fmla="*/ 206394 h 209109"/>
                  <a:gd name="connsiteX10" fmla="*/ 3175 w 273843"/>
                  <a:gd name="connsiteY10" fmla="*/ 171469 h 209109"/>
                  <a:gd name="connsiteX11" fmla="*/ 69850 w 273843"/>
                  <a:gd name="connsiteY11" fmla="*/ 127019 h 209109"/>
                  <a:gd name="connsiteX12" fmla="*/ 0 w 273843"/>
                  <a:gd name="connsiteY12" fmla="*/ 69869 h 209109"/>
                  <a:gd name="connsiteX0" fmla="*/ 0 w 273843"/>
                  <a:gd name="connsiteY0" fmla="*/ 66699 h 205939"/>
                  <a:gd name="connsiteX1" fmla="*/ 0 w 273843"/>
                  <a:gd name="connsiteY1" fmla="*/ 66699 h 205939"/>
                  <a:gd name="connsiteX2" fmla="*/ 34925 w 273843"/>
                  <a:gd name="connsiteY2" fmla="*/ 22249 h 205939"/>
                  <a:gd name="connsiteX3" fmla="*/ 117475 w 273843"/>
                  <a:gd name="connsiteY3" fmla="*/ 24 h 205939"/>
                  <a:gd name="connsiteX4" fmla="*/ 187325 w 273843"/>
                  <a:gd name="connsiteY4" fmla="*/ 19074 h 205939"/>
                  <a:gd name="connsiteX5" fmla="*/ 266700 w 273843"/>
                  <a:gd name="connsiteY5" fmla="*/ 66699 h 205939"/>
                  <a:gd name="connsiteX6" fmla="*/ 269875 w 273843"/>
                  <a:gd name="connsiteY6" fmla="*/ 111149 h 205939"/>
                  <a:gd name="connsiteX7" fmla="*/ 244475 w 273843"/>
                  <a:gd name="connsiteY7" fmla="*/ 155599 h 205939"/>
                  <a:gd name="connsiteX8" fmla="*/ 174625 w 273843"/>
                  <a:gd name="connsiteY8" fmla="*/ 193699 h 205939"/>
                  <a:gd name="connsiteX9" fmla="*/ 73025 w 273843"/>
                  <a:gd name="connsiteY9" fmla="*/ 203224 h 205939"/>
                  <a:gd name="connsiteX10" fmla="*/ 3175 w 273843"/>
                  <a:gd name="connsiteY10" fmla="*/ 168299 h 205939"/>
                  <a:gd name="connsiteX11" fmla="*/ 69850 w 273843"/>
                  <a:gd name="connsiteY11" fmla="*/ 123849 h 205939"/>
                  <a:gd name="connsiteX12" fmla="*/ 0 w 273843"/>
                  <a:gd name="connsiteY12" fmla="*/ 66699 h 205939"/>
                  <a:gd name="connsiteX0" fmla="*/ 0 w 273843"/>
                  <a:gd name="connsiteY0" fmla="*/ 66699 h 205939"/>
                  <a:gd name="connsiteX1" fmla="*/ 0 w 273843"/>
                  <a:gd name="connsiteY1" fmla="*/ 66699 h 205939"/>
                  <a:gd name="connsiteX2" fmla="*/ 34925 w 273843"/>
                  <a:gd name="connsiteY2" fmla="*/ 22249 h 205939"/>
                  <a:gd name="connsiteX3" fmla="*/ 117475 w 273843"/>
                  <a:gd name="connsiteY3" fmla="*/ 24 h 205939"/>
                  <a:gd name="connsiteX4" fmla="*/ 187325 w 273843"/>
                  <a:gd name="connsiteY4" fmla="*/ 19074 h 205939"/>
                  <a:gd name="connsiteX5" fmla="*/ 266700 w 273843"/>
                  <a:gd name="connsiteY5" fmla="*/ 66699 h 205939"/>
                  <a:gd name="connsiteX6" fmla="*/ 269875 w 273843"/>
                  <a:gd name="connsiteY6" fmla="*/ 111149 h 205939"/>
                  <a:gd name="connsiteX7" fmla="*/ 244475 w 273843"/>
                  <a:gd name="connsiteY7" fmla="*/ 155599 h 205939"/>
                  <a:gd name="connsiteX8" fmla="*/ 174625 w 273843"/>
                  <a:gd name="connsiteY8" fmla="*/ 193699 h 205939"/>
                  <a:gd name="connsiteX9" fmla="*/ 73025 w 273843"/>
                  <a:gd name="connsiteY9" fmla="*/ 203224 h 205939"/>
                  <a:gd name="connsiteX10" fmla="*/ 3175 w 273843"/>
                  <a:gd name="connsiteY10" fmla="*/ 168299 h 205939"/>
                  <a:gd name="connsiteX11" fmla="*/ 69850 w 273843"/>
                  <a:gd name="connsiteY11" fmla="*/ 123849 h 205939"/>
                  <a:gd name="connsiteX12" fmla="*/ 0 w 273843"/>
                  <a:gd name="connsiteY12" fmla="*/ 66699 h 205939"/>
                  <a:gd name="connsiteX0" fmla="*/ 0 w 273843"/>
                  <a:gd name="connsiteY0" fmla="*/ 66699 h 205939"/>
                  <a:gd name="connsiteX1" fmla="*/ 0 w 273843"/>
                  <a:gd name="connsiteY1" fmla="*/ 66699 h 205939"/>
                  <a:gd name="connsiteX2" fmla="*/ 34925 w 273843"/>
                  <a:gd name="connsiteY2" fmla="*/ 22249 h 205939"/>
                  <a:gd name="connsiteX3" fmla="*/ 117475 w 273843"/>
                  <a:gd name="connsiteY3" fmla="*/ 24 h 205939"/>
                  <a:gd name="connsiteX4" fmla="*/ 187325 w 273843"/>
                  <a:gd name="connsiteY4" fmla="*/ 19074 h 205939"/>
                  <a:gd name="connsiteX5" fmla="*/ 266700 w 273843"/>
                  <a:gd name="connsiteY5" fmla="*/ 66699 h 205939"/>
                  <a:gd name="connsiteX6" fmla="*/ 269875 w 273843"/>
                  <a:gd name="connsiteY6" fmla="*/ 111149 h 205939"/>
                  <a:gd name="connsiteX7" fmla="*/ 254000 w 273843"/>
                  <a:gd name="connsiteY7" fmla="*/ 152424 h 205939"/>
                  <a:gd name="connsiteX8" fmla="*/ 174625 w 273843"/>
                  <a:gd name="connsiteY8" fmla="*/ 193699 h 205939"/>
                  <a:gd name="connsiteX9" fmla="*/ 73025 w 273843"/>
                  <a:gd name="connsiteY9" fmla="*/ 203224 h 205939"/>
                  <a:gd name="connsiteX10" fmla="*/ 3175 w 273843"/>
                  <a:gd name="connsiteY10" fmla="*/ 168299 h 205939"/>
                  <a:gd name="connsiteX11" fmla="*/ 69850 w 273843"/>
                  <a:gd name="connsiteY11" fmla="*/ 123849 h 205939"/>
                  <a:gd name="connsiteX12" fmla="*/ 0 w 273843"/>
                  <a:gd name="connsiteY12" fmla="*/ 66699 h 205939"/>
                  <a:gd name="connsiteX0" fmla="*/ 0 w 270576"/>
                  <a:gd name="connsiteY0" fmla="*/ 66696 h 205936"/>
                  <a:gd name="connsiteX1" fmla="*/ 0 w 270576"/>
                  <a:gd name="connsiteY1" fmla="*/ 66696 h 205936"/>
                  <a:gd name="connsiteX2" fmla="*/ 34925 w 270576"/>
                  <a:gd name="connsiteY2" fmla="*/ 22246 h 205936"/>
                  <a:gd name="connsiteX3" fmla="*/ 117475 w 270576"/>
                  <a:gd name="connsiteY3" fmla="*/ 21 h 205936"/>
                  <a:gd name="connsiteX4" fmla="*/ 187325 w 270576"/>
                  <a:gd name="connsiteY4" fmla="*/ 19071 h 205936"/>
                  <a:gd name="connsiteX5" fmla="*/ 247650 w 270576"/>
                  <a:gd name="connsiteY5" fmla="*/ 57171 h 205936"/>
                  <a:gd name="connsiteX6" fmla="*/ 269875 w 270576"/>
                  <a:gd name="connsiteY6" fmla="*/ 111146 h 205936"/>
                  <a:gd name="connsiteX7" fmla="*/ 254000 w 270576"/>
                  <a:gd name="connsiteY7" fmla="*/ 152421 h 205936"/>
                  <a:gd name="connsiteX8" fmla="*/ 174625 w 270576"/>
                  <a:gd name="connsiteY8" fmla="*/ 193696 h 205936"/>
                  <a:gd name="connsiteX9" fmla="*/ 73025 w 270576"/>
                  <a:gd name="connsiteY9" fmla="*/ 203221 h 205936"/>
                  <a:gd name="connsiteX10" fmla="*/ 3175 w 270576"/>
                  <a:gd name="connsiteY10" fmla="*/ 168296 h 205936"/>
                  <a:gd name="connsiteX11" fmla="*/ 69850 w 270576"/>
                  <a:gd name="connsiteY11" fmla="*/ 123846 h 205936"/>
                  <a:gd name="connsiteX12" fmla="*/ 0 w 270576"/>
                  <a:gd name="connsiteY12" fmla="*/ 66696 h 205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0576" h="205936">
                    <a:moveTo>
                      <a:pt x="0" y="66696"/>
                    </a:moveTo>
                    <a:lnTo>
                      <a:pt x="0" y="66696"/>
                    </a:lnTo>
                    <a:lnTo>
                      <a:pt x="34925" y="22246"/>
                    </a:lnTo>
                    <a:cubicBezTo>
                      <a:pt x="65617" y="4254"/>
                      <a:pt x="92075" y="550"/>
                      <a:pt x="117475" y="21"/>
                    </a:cubicBezTo>
                    <a:cubicBezTo>
                      <a:pt x="142875" y="-508"/>
                      <a:pt x="165629" y="9546"/>
                      <a:pt x="187325" y="19071"/>
                    </a:cubicBezTo>
                    <a:cubicBezTo>
                      <a:pt x="209021" y="28596"/>
                      <a:pt x="237067" y="38650"/>
                      <a:pt x="247650" y="57171"/>
                    </a:cubicBezTo>
                    <a:cubicBezTo>
                      <a:pt x="258233" y="75692"/>
                      <a:pt x="274108" y="94742"/>
                      <a:pt x="269875" y="111146"/>
                    </a:cubicBezTo>
                    <a:cubicBezTo>
                      <a:pt x="265642" y="127550"/>
                      <a:pt x="270933" y="137075"/>
                      <a:pt x="254000" y="152421"/>
                    </a:cubicBezTo>
                    <a:cubicBezTo>
                      <a:pt x="237067" y="167767"/>
                      <a:pt x="212196" y="171471"/>
                      <a:pt x="174625" y="193696"/>
                    </a:cubicBezTo>
                    <a:cubicBezTo>
                      <a:pt x="125942" y="205338"/>
                      <a:pt x="100542" y="209042"/>
                      <a:pt x="73025" y="203221"/>
                    </a:cubicBezTo>
                    <a:cubicBezTo>
                      <a:pt x="45508" y="197400"/>
                      <a:pt x="3704" y="181525"/>
                      <a:pt x="3175" y="168296"/>
                    </a:cubicBezTo>
                    <a:lnTo>
                      <a:pt x="69850" y="123846"/>
                    </a:lnTo>
                    <a:lnTo>
                      <a:pt x="0" y="66696"/>
                    </a:ln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8" name="Freeform 147"/>
              <p:cNvSpPr/>
              <p:nvPr/>
            </p:nvSpPr>
            <p:spPr>
              <a:xfrm>
                <a:off x="1946275" y="568324"/>
                <a:ext cx="60325" cy="190500"/>
              </a:xfrm>
              <a:custGeom>
                <a:avLst/>
                <a:gdLst>
                  <a:gd name="connsiteX0" fmla="*/ 0 w 97087"/>
                  <a:gd name="connsiteY0" fmla="*/ 117136 h 203545"/>
                  <a:gd name="connsiteX1" fmla="*/ 0 w 97087"/>
                  <a:gd name="connsiteY1" fmla="*/ 117136 h 203545"/>
                  <a:gd name="connsiteX2" fmla="*/ 31750 w 97087"/>
                  <a:gd name="connsiteY2" fmla="*/ 148886 h 203545"/>
                  <a:gd name="connsiteX3" fmla="*/ 44450 w 97087"/>
                  <a:gd name="connsiteY3" fmla="*/ 152061 h 203545"/>
                  <a:gd name="connsiteX4" fmla="*/ 53975 w 97087"/>
                  <a:gd name="connsiteY4" fmla="*/ 155236 h 203545"/>
                  <a:gd name="connsiteX5" fmla="*/ 63500 w 97087"/>
                  <a:gd name="connsiteY5" fmla="*/ 177461 h 203545"/>
                  <a:gd name="connsiteX6" fmla="*/ 66675 w 97087"/>
                  <a:gd name="connsiteY6" fmla="*/ 186986 h 203545"/>
                  <a:gd name="connsiteX7" fmla="*/ 76200 w 97087"/>
                  <a:gd name="connsiteY7" fmla="*/ 193336 h 203545"/>
                  <a:gd name="connsiteX8" fmla="*/ 79375 w 97087"/>
                  <a:gd name="connsiteY8" fmla="*/ 202861 h 203545"/>
                  <a:gd name="connsiteX9" fmla="*/ 82550 w 97087"/>
                  <a:gd name="connsiteY9" fmla="*/ 142536 h 203545"/>
                  <a:gd name="connsiteX10" fmla="*/ 85725 w 97087"/>
                  <a:gd name="connsiteY10" fmla="*/ 133011 h 203545"/>
                  <a:gd name="connsiteX11" fmla="*/ 95250 w 97087"/>
                  <a:gd name="connsiteY11" fmla="*/ 98086 h 203545"/>
                  <a:gd name="connsiteX12" fmla="*/ 92075 w 97087"/>
                  <a:gd name="connsiteY12" fmla="*/ 2836 h 203545"/>
                  <a:gd name="connsiteX13" fmla="*/ 66675 w 97087"/>
                  <a:gd name="connsiteY13" fmla="*/ 9186 h 203545"/>
                  <a:gd name="connsiteX14" fmla="*/ 44450 w 97087"/>
                  <a:gd name="connsiteY14" fmla="*/ 18711 h 203545"/>
                  <a:gd name="connsiteX15" fmla="*/ 34925 w 97087"/>
                  <a:gd name="connsiteY15" fmla="*/ 21886 h 203545"/>
                  <a:gd name="connsiteX16" fmla="*/ 25400 w 97087"/>
                  <a:gd name="connsiteY16" fmla="*/ 28236 h 203545"/>
                  <a:gd name="connsiteX17" fmla="*/ 12700 w 97087"/>
                  <a:gd name="connsiteY17" fmla="*/ 34586 h 203545"/>
                  <a:gd name="connsiteX18" fmla="*/ 3175 w 97087"/>
                  <a:gd name="connsiteY18" fmla="*/ 44111 h 203545"/>
                  <a:gd name="connsiteX19" fmla="*/ 0 w 97087"/>
                  <a:gd name="connsiteY19" fmla="*/ 117136 h 203545"/>
                  <a:gd name="connsiteX0" fmla="*/ 0 w 97087"/>
                  <a:gd name="connsiteY0" fmla="*/ 117136 h 203545"/>
                  <a:gd name="connsiteX1" fmla="*/ 0 w 97087"/>
                  <a:gd name="connsiteY1" fmla="*/ 117136 h 203545"/>
                  <a:gd name="connsiteX2" fmla="*/ 44450 w 97087"/>
                  <a:gd name="connsiteY2" fmla="*/ 152061 h 203545"/>
                  <a:gd name="connsiteX3" fmla="*/ 53975 w 97087"/>
                  <a:gd name="connsiteY3" fmla="*/ 155236 h 203545"/>
                  <a:gd name="connsiteX4" fmla="*/ 63500 w 97087"/>
                  <a:gd name="connsiteY4" fmla="*/ 177461 h 203545"/>
                  <a:gd name="connsiteX5" fmla="*/ 66675 w 97087"/>
                  <a:gd name="connsiteY5" fmla="*/ 186986 h 203545"/>
                  <a:gd name="connsiteX6" fmla="*/ 76200 w 97087"/>
                  <a:gd name="connsiteY6" fmla="*/ 193336 h 203545"/>
                  <a:gd name="connsiteX7" fmla="*/ 79375 w 97087"/>
                  <a:gd name="connsiteY7" fmla="*/ 202861 h 203545"/>
                  <a:gd name="connsiteX8" fmla="*/ 82550 w 97087"/>
                  <a:gd name="connsiteY8" fmla="*/ 142536 h 203545"/>
                  <a:gd name="connsiteX9" fmla="*/ 85725 w 97087"/>
                  <a:gd name="connsiteY9" fmla="*/ 133011 h 203545"/>
                  <a:gd name="connsiteX10" fmla="*/ 95250 w 97087"/>
                  <a:gd name="connsiteY10" fmla="*/ 98086 h 203545"/>
                  <a:gd name="connsiteX11" fmla="*/ 92075 w 97087"/>
                  <a:gd name="connsiteY11" fmla="*/ 2836 h 203545"/>
                  <a:gd name="connsiteX12" fmla="*/ 66675 w 97087"/>
                  <a:gd name="connsiteY12" fmla="*/ 9186 h 203545"/>
                  <a:gd name="connsiteX13" fmla="*/ 44450 w 97087"/>
                  <a:gd name="connsiteY13" fmla="*/ 18711 h 203545"/>
                  <a:gd name="connsiteX14" fmla="*/ 34925 w 97087"/>
                  <a:gd name="connsiteY14" fmla="*/ 21886 h 203545"/>
                  <a:gd name="connsiteX15" fmla="*/ 25400 w 97087"/>
                  <a:gd name="connsiteY15" fmla="*/ 28236 h 203545"/>
                  <a:gd name="connsiteX16" fmla="*/ 12700 w 97087"/>
                  <a:gd name="connsiteY16" fmla="*/ 34586 h 203545"/>
                  <a:gd name="connsiteX17" fmla="*/ 3175 w 97087"/>
                  <a:gd name="connsiteY17" fmla="*/ 44111 h 203545"/>
                  <a:gd name="connsiteX18" fmla="*/ 0 w 97087"/>
                  <a:gd name="connsiteY18" fmla="*/ 117136 h 203545"/>
                  <a:gd name="connsiteX0" fmla="*/ 0 w 97087"/>
                  <a:gd name="connsiteY0" fmla="*/ 117136 h 203545"/>
                  <a:gd name="connsiteX1" fmla="*/ 0 w 97087"/>
                  <a:gd name="connsiteY1" fmla="*/ 117136 h 203545"/>
                  <a:gd name="connsiteX2" fmla="*/ 44450 w 97087"/>
                  <a:gd name="connsiteY2" fmla="*/ 152061 h 203545"/>
                  <a:gd name="connsiteX3" fmla="*/ 63500 w 97087"/>
                  <a:gd name="connsiteY3" fmla="*/ 177461 h 203545"/>
                  <a:gd name="connsiteX4" fmla="*/ 66675 w 97087"/>
                  <a:gd name="connsiteY4" fmla="*/ 186986 h 203545"/>
                  <a:gd name="connsiteX5" fmla="*/ 76200 w 97087"/>
                  <a:gd name="connsiteY5" fmla="*/ 193336 h 203545"/>
                  <a:gd name="connsiteX6" fmla="*/ 79375 w 97087"/>
                  <a:gd name="connsiteY6" fmla="*/ 202861 h 203545"/>
                  <a:gd name="connsiteX7" fmla="*/ 82550 w 97087"/>
                  <a:gd name="connsiteY7" fmla="*/ 142536 h 203545"/>
                  <a:gd name="connsiteX8" fmla="*/ 85725 w 97087"/>
                  <a:gd name="connsiteY8" fmla="*/ 133011 h 203545"/>
                  <a:gd name="connsiteX9" fmla="*/ 95250 w 97087"/>
                  <a:gd name="connsiteY9" fmla="*/ 98086 h 203545"/>
                  <a:gd name="connsiteX10" fmla="*/ 92075 w 97087"/>
                  <a:gd name="connsiteY10" fmla="*/ 2836 h 203545"/>
                  <a:gd name="connsiteX11" fmla="*/ 66675 w 97087"/>
                  <a:gd name="connsiteY11" fmla="*/ 9186 h 203545"/>
                  <a:gd name="connsiteX12" fmla="*/ 44450 w 97087"/>
                  <a:gd name="connsiteY12" fmla="*/ 18711 h 203545"/>
                  <a:gd name="connsiteX13" fmla="*/ 34925 w 97087"/>
                  <a:gd name="connsiteY13" fmla="*/ 21886 h 203545"/>
                  <a:gd name="connsiteX14" fmla="*/ 25400 w 97087"/>
                  <a:gd name="connsiteY14" fmla="*/ 28236 h 203545"/>
                  <a:gd name="connsiteX15" fmla="*/ 12700 w 97087"/>
                  <a:gd name="connsiteY15" fmla="*/ 34586 h 203545"/>
                  <a:gd name="connsiteX16" fmla="*/ 3175 w 97087"/>
                  <a:gd name="connsiteY16" fmla="*/ 44111 h 203545"/>
                  <a:gd name="connsiteX17" fmla="*/ 0 w 97087"/>
                  <a:gd name="connsiteY17" fmla="*/ 117136 h 203545"/>
                  <a:gd name="connsiteX0" fmla="*/ 0 w 97087"/>
                  <a:gd name="connsiteY0" fmla="*/ 117136 h 203545"/>
                  <a:gd name="connsiteX1" fmla="*/ 0 w 97087"/>
                  <a:gd name="connsiteY1" fmla="*/ 117136 h 203545"/>
                  <a:gd name="connsiteX2" fmla="*/ 63500 w 97087"/>
                  <a:gd name="connsiteY2" fmla="*/ 177461 h 203545"/>
                  <a:gd name="connsiteX3" fmla="*/ 66675 w 97087"/>
                  <a:gd name="connsiteY3" fmla="*/ 186986 h 203545"/>
                  <a:gd name="connsiteX4" fmla="*/ 76200 w 97087"/>
                  <a:gd name="connsiteY4" fmla="*/ 193336 h 203545"/>
                  <a:gd name="connsiteX5" fmla="*/ 79375 w 97087"/>
                  <a:gd name="connsiteY5" fmla="*/ 202861 h 203545"/>
                  <a:gd name="connsiteX6" fmla="*/ 82550 w 97087"/>
                  <a:gd name="connsiteY6" fmla="*/ 142536 h 203545"/>
                  <a:gd name="connsiteX7" fmla="*/ 85725 w 97087"/>
                  <a:gd name="connsiteY7" fmla="*/ 133011 h 203545"/>
                  <a:gd name="connsiteX8" fmla="*/ 95250 w 97087"/>
                  <a:gd name="connsiteY8" fmla="*/ 98086 h 203545"/>
                  <a:gd name="connsiteX9" fmla="*/ 92075 w 97087"/>
                  <a:gd name="connsiteY9" fmla="*/ 2836 h 203545"/>
                  <a:gd name="connsiteX10" fmla="*/ 66675 w 97087"/>
                  <a:gd name="connsiteY10" fmla="*/ 9186 h 203545"/>
                  <a:gd name="connsiteX11" fmla="*/ 44450 w 97087"/>
                  <a:gd name="connsiteY11" fmla="*/ 18711 h 203545"/>
                  <a:gd name="connsiteX12" fmla="*/ 34925 w 97087"/>
                  <a:gd name="connsiteY12" fmla="*/ 21886 h 203545"/>
                  <a:gd name="connsiteX13" fmla="*/ 25400 w 97087"/>
                  <a:gd name="connsiteY13" fmla="*/ 28236 h 203545"/>
                  <a:gd name="connsiteX14" fmla="*/ 12700 w 97087"/>
                  <a:gd name="connsiteY14" fmla="*/ 34586 h 203545"/>
                  <a:gd name="connsiteX15" fmla="*/ 3175 w 97087"/>
                  <a:gd name="connsiteY15" fmla="*/ 44111 h 203545"/>
                  <a:gd name="connsiteX16" fmla="*/ 0 w 97087"/>
                  <a:gd name="connsiteY16" fmla="*/ 117136 h 203545"/>
                  <a:gd name="connsiteX0" fmla="*/ 0 w 97087"/>
                  <a:gd name="connsiteY0" fmla="*/ 117136 h 203545"/>
                  <a:gd name="connsiteX1" fmla="*/ 0 w 97087"/>
                  <a:gd name="connsiteY1" fmla="*/ 117136 h 203545"/>
                  <a:gd name="connsiteX2" fmla="*/ 63500 w 97087"/>
                  <a:gd name="connsiteY2" fmla="*/ 177461 h 203545"/>
                  <a:gd name="connsiteX3" fmla="*/ 76200 w 97087"/>
                  <a:gd name="connsiteY3" fmla="*/ 193336 h 203545"/>
                  <a:gd name="connsiteX4" fmla="*/ 79375 w 97087"/>
                  <a:gd name="connsiteY4" fmla="*/ 202861 h 203545"/>
                  <a:gd name="connsiteX5" fmla="*/ 82550 w 97087"/>
                  <a:gd name="connsiteY5" fmla="*/ 142536 h 203545"/>
                  <a:gd name="connsiteX6" fmla="*/ 85725 w 97087"/>
                  <a:gd name="connsiteY6" fmla="*/ 133011 h 203545"/>
                  <a:gd name="connsiteX7" fmla="*/ 95250 w 97087"/>
                  <a:gd name="connsiteY7" fmla="*/ 98086 h 203545"/>
                  <a:gd name="connsiteX8" fmla="*/ 92075 w 97087"/>
                  <a:gd name="connsiteY8" fmla="*/ 2836 h 203545"/>
                  <a:gd name="connsiteX9" fmla="*/ 66675 w 97087"/>
                  <a:gd name="connsiteY9" fmla="*/ 9186 h 203545"/>
                  <a:gd name="connsiteX10" fmla="*/ 44450 w 97087"/>
                  <a:gd name="connsiteY10" fmla="*/ 18711 h 203545"/>
                  <a:gd name="connsiteX11" fmla="*/ 34925 w 97087"/>
                  <a:gd name="connsiteY11" fmla="*/ 21886 h 203545"/>
                  <a:gd name="connsiteX12" fmla="*/ 25400 w 97087"/>
                  <a:gd name="connsiteY12" fmla="*/ 28236 h 203545"/>
                  <a:gd name="connsiteX13" fmla="*/ 12700 w 97087"/>
                  <a:gd name="connsiteY13" fmla="*/ 34586 h 203545"/>
                  <a:gd name="connsiteX14" fmla="*/ 3175 w 97087"/>
                  <a:gd name="connsiteY14" fmla="*/ 44111 h 203545"/>
                  <a:gd name="connsiteX15" fmla="*/ 0 w 97087"/>
                  <a:gd name="connsiteY15" fmla="*/ 117136 h 203545"/>
                  <a:gd name="connsiteX0" fmla="*/ 0 w 97087"/>
                  <a:gd name="connsiteY0" fmla="*/ 117136 h 203545"/>
                  <a:gd name="connsiteX1" fmla="*/ 0 w 97087"/>
                  <a:gd name="connsiteY1" fmla="*/ 117136 h 203545"/>
                  <a:gd name="connsiteX2" fmla="*/ 76200 w 97087"/>
                  <a:gd name="connsiteY2" fmla="*/ 193336 h 203545"/>
                  <a:gd name="connsiteX3" fmla="*/ 79375 w 97087"/>
                  <a:gd name="connsiteY3" fmla="*/ 202861 h 203545"/>
                  <a:gd name="connsiteX4" fmla="*/ 82550 w 97087"/>
                  <a:gd name="connsiteY4" fmla="*/ 142536 h 203545"/>
                  <a:gd name="connsiteX5" fmla="*/ 85725 w 97087"/>
                  <a:gd name="connsiteY5" fmla="*/ 133011 h 203545"/>
                  <a:gd name="connsiteX6" fmla="*/ 95250 w 97087"/>
                  <a:gd name="connsiteY6" fmla="*/ 98086 h 203545"/>
                  <a:gd name="connsiteX7" fmla="*/ 92075 w 97087"/>
                  <a:gd name="connsiteY7" fmla="*/ 2836 h 203545"/>
                  <a:gd name="connsiteX8" fmla="*/ 66675 w 97087"/>
                  <a:gd name="connsiteY8" fmla="*/ 9186 h 203545"/>
                  <a:gd name="connsiteX9" fmla="*/ 44450 w 97087"/>
                  <a:gd name="connsiteY9" fmla="*/ 18711 h 203545"/>
                  <a:gd name="connsiteX10" fmla="*/ 34925 w 97087"/>
                  <a:gd name="connsiteY10" fmla="*/ 21886 h 203545"/>
                  <a:gd name="connsiteX11" fmla="*/ 25400 w 97087"/>
                  <a:gd name="connsiteY11" fmla="*/ 28236 h 203545"/>
                  <a:gd name="connsiteX12" fmla="*/ 12700 w 97087"/>
                  <a:gd name="connsiteY12" fmla="*/ 34586 h 203545"/>
                  <a:gd name="connsiteX13" fmla="*/ 3175 w 97087"/>
                  <a:gd name="connsiteY13" fmla="*/ 44111 h 203545"/>
                  <a:gd name="connsiteX14" fmla="*/ 0 w 97087"/>
                  <a:gd name="connsiteY14" fmla="*/ 117136 h 203545"/>
                  <a:gd name="connsiteX0" fmla="*/ 0 w 97087"/>
                  <a:gd name="connsiteY0" fmla="*/ 117136 h 203143"/>
                  <a:gd name="connsiteX1" fmla="*/ 0 w 97087"/>
                  <a:gd name="connsiteY1" fmla="*/ 117136 h 203143"/>
                  <a:gd name="connsiteX2" fmla="*/ 79375 w 97087"/>
                  <a:gd name="connsiteY2" fmla="*/ 202861 h 203143"/>
                  <a:gd name="connsiteX3" fmla="*/ 82550 w 97087"/>
                  <a:gd name="connsiteY3" fmla="*/ 142536 h 203143"/>
                  <a:gd name="connsiteX4" fmla="*/ 85725 w 97087"/>
                  <a:gd name="connsiteY4" fmla="*/ 133011 h 203143"/>
                  <a:gd name="connsiteX5" fmla="*/ 95250 w 97087"/>
                  <a:gd name="connsiteY5" fmla="*/ 98086 h 203143"/>
                  <a:gd name="connsiteX6" fmla="*/ 92075 w 97087"/>
                  <a:gd name="connsiteY6" fmla="*/ 2836 h 203143"/>
                  <a:gd name="connsiteX7" fmla="*/ 66675 w 97087"/>
                  <a:gd name="connsiteY7" fmla="*/ 9186 h 203143"/>
                  <a:gd name="connsiteX8" fmla="*/ 44450 w 97087"/>
                  <a:gd name="connsiteY8" fmla="*/ 18711 h 203143"/>
                  <a:gd name="connsiteX9" fmla="*/ 34925 w 97087"/>
                  <a:gd name="connsiteY9" fmla="*/ 21886 h 203143"/>
                  <a:gd name="connsiteX10" fmla="*/ 25400 w 97087"/>
                  <a:gd name="connsiteY10" fmla="*/ 28236 h 203143"/>
                  <a:gd name="connsiteX11" fmla="*/ 12700 w 97087"/>
                  <a:gd name="connsiteY11" fmla="*/ 34586 h 203143"/>
                  <a:gd name="connsiteX12" fmla="*/ 3175 w 97087"/>
                  <a:gd name="connsiteY12" fmla="*/ 44111 h 203143"/>
                  <a:gd name="connsiteX13" fmla="*/ 0 w 97087"/>
                  <a:gd name="connsiteY13" fmla="*/ 117136 h 203143"/>
                  <a:gd name="connsiteX0" fmla="*/ 0 w 97087"/>
                  <a:gd name="connsiteY0" fmla="*/ 117136 h 203128"/>
                  <a:gd name="connsiteX1" fmla="*/ 0 w 97087"/>
                  <a:gd name="connsiteY1" fmla="*/ 117136 h 203128"/>
                  <a:gd name="connsiteX2" fmla="*/ 79375 w 97087"/>
                  <a:gd name="connsiteY2" fmla="*/ 202861 h 203128"/>
                  <a:gd name="connsiteX3" fmla="*/ 82550 w 97087"/>
                  <a:gd name="connsiteY3" fmla="*/ 142536 h 203128"/>
                  <a:gd name="connsiteX4" fmla="*/ 95250 w 97087"/>
                  <a:gd name="connsiteY4" fmla="*/ 98086 h 203128"/>
                  <a:gd name="connsiteX5" fmla="*/ 92075 w 97087"/>
                  <a:gd name="connsiteY5" fmla="*/ 2836 h 203128"/>
                  <a:gd name="connsiteX6" fmla="*/ 66675 w 97087"/>
                  <a:gd name="connsiteY6" fmla="*/ 9186 h 203128"/>
                  <a:gd name="connsiteX7" fmla="*/ 44450 w 97087"/>
                  <a:gd name="connsiteY7" fmla="*/ 18711 h 203128"/>
                  <a:gd name="connsiteX8" fmla="*/ 34925 w 97087"/>
                  <a:gd name="connsiteY8" fmla="*/ 21886 h 203128"/>
                  <a:gd name="connsiteX9" fmla="*/ 25400 w 97087"/>
                  <a:gd name="connsiteY9" fmla="*/ 28236 h 203128"/>
                  <a:gd name="connsiteX10" fmla="*/ 12700 w 97087"/>
                  <a:gd name="connsiteY10" fmla="*/ 34586 h 203128"/>
                  <a:gd name="connsiteX11" fmla="*/ 3175 w 97087"/>
                  <a:gd name="connsiteY11" fmla="*/ 44111 h 203128"/>
                  <a:gd name="connsiteX12" fmla="*/ 0 w 97087"/>
                  <a:gd name="connsiteY12" fmla="*/ 117136 h 203128"/>
                  <a:gd name="connsiteX0" fmla="*/ 0 w 97087"/>
                  <a:gd name="connsiteY0" fmla="*/ 117136 h 202959"/>
                  <a:gd name="connsiteX1" fmla="*/ 0 w 97087"/>
                  <a:gd name="connsiteY1" fmla="*/ 117136 h 202959"/>
                  <a:gd name="connsiteX2" fmla="*/ 79375 w 97087"/>
                  <a:gd name="connsiteY2" fmla="*/ 202861 h 202959"/>
                  <a:gd name="connsiteX3" fmla="*/ 95250 w 97087"/>
                  <a:gd name="connsiteY3" fmla="*/ 98086 h 202959"/>
                  <a:gd name="connsiteX4" fmla="*/ 92075 w 97087"/>
                  <a:gd name="connsiteY4" fmla="*/ 2836 h 202959"/>
                  <a:gd name="connsiteX5" fmla="*/ 66675 w 97087"/>
                  <a:gd name="connsiteY5" fmla="*/ 9186 h 202959"/>
                  <a:gd name="connsiteX6" fmla="*/ 44450 w 97087"/>
                  <a:gd name="connsiteY6" fmla="*/ 18711 h 202959"/>
                  <a:gd name="connsiteX7" fmla="*/ 34925 w 97087"/>
                  <a:gd name="connsiteY7" fmla="*/ 21886 h 202959"/>
                  <a:gd name="connsiteX8" fmla="*/ 25400 w 97087"/>
                  <a:gd name="connsiteY8" fmla="*/ 28236 h 202959"/>
                  <a:gd name="connsiteX9" fmla="*/ 12700 w 97087"/>
                  <a:gd name="connsiteY9" fmla="*/ 34586 h 202959"/>
                  <a:gd name="connsiteX10" fmla="*/ 3175 w 97087"/>
                  <a:gd name="connsiteY10" fmla="*/ 44111 h 202959"/>
                  <a:gd name="connsiteX11" fmla="*/ 0 w 97087"/>
                  <a:gd name="connsiteY11" fmla="*/ 117136 h 202959"/>
                  <a:gd name="connsiteX0" fmla="*/ 0 w 93167"/>
                  <a:gd name="connsiteY0" fmla="*/ 127599 h 215946"/>
                  <a:gd name="connsiteX1" fmla="*/ 0 w 93167"/>
                  <a:gd name="connsiteY1" fmla="*/ 127599 h 215946"/>
                  <a:gd name="connsiteX2" fmla="*/ 79375 w 93167"/>
                  <a:gd name="connsiteY2" fmla="*/ 213324 h 215946"/>
                  <a:gd name="connsiteX3" fmla="*/ 92075 w 93167"/>
                  <a:gd name="connsiteY3" fmla="*/ 13299 h 215946"/>
                  <a:gd name="connsiteX4" fmla="*/ 66675 w 93167"/>
                  <a:gd name="connsiteY4" fmla="*/ 19649 h 215946"/>
                  <a:gd name="connsiteX5" fmla="*/ 44450 w 93167"/>
                  <a:gd name="connsiteY5" fmla="*/ 29174 h 215946"/>
                  <a:gd name="connsiteX6" fmla="*/ 34925 w 93167"/>
                  <a:gd name="connsiteY6" fmla="*/ 32349 h 215946"/>
                  <a:gd name="connsiteX7" fmla="*/ 25400 w 93167"/>
                  <a:gd name="connsiteY7" fmla="*/ 38699 h 215946"/>
                  <a:gd name="connsiteX8" fmla="*/ 12700 w 93167"/>
                  <a:gd name="connsiteY8" fmla="*/ 45049 h 215946"/>
                  <a:gd name="connsiteX9" fmla="*/ 3175 w 93167"/>
                  <a:gd name="connsiteY9" fmla="*/ 54574 h 215946"/>
                  <a:gd name="connsiteX10" fmla="*/ 0 w 93167"/>
                  <a:gd name="connsiteY10" fmla="*/ 127599 h 215946"/>
                  <a:gd name="connsiteX0" fmla="*/ 0 w 94800"/>
                  <a:gd name="connsiteY0" fmla="*/ 125225 h 213572"/>
                  <a:gd name="connsiteX1" fmla="*/ 0 w 94800"/>
                  <a:gd name="connsiteY1" fmla="*/ 125225 h 213572"/>
                  <a:gd name="connsiteX2" fmla="*/ 79375 w 94800"/>
                  <a:gd name="connsiteY2" fmla="*/ 210950 h 213572"/>
                  <a:gd name="connsiteX3" fmla="*/ 92075 w 94800"/>
                  <a:gd name="connsiteY3" fmla="*/ 10925 h 213572"/>
                  <a:gd name="connsiteX4" fmla="*/ 44450 w 94800"/>
                  <a:gd name="connsiteY4" fmla="*/ 26800 h 213572"/>
                  <a:gd name="connsiteX5" fmla="*/ 34925 w 94800"/>
                  <a:gd name="connsiteY5" fmla="*/ 29975 h 213572"/>
                  <a:gd name="connsiteX6" fmla="*/ 25400 w 94800"/>
                  <a:gd name="connsiteY6" fmla="*/ 36325 h 213572"/>
                  <a:gd name="connsiteX7" fmla="*/ 12700 w 94800"/>
                  <a:gd name="connsiteY7" fmla="*/ 42675 h 213572"/>
                  <a:gd name="connsiteX8" fmla="*/ 3175 w 94800"/>
                  <a:gd name="connsiteY8" fmla="*/ 52200 h 213572"/>
                  <a:gd name="connsiteX9" fmla="*/ 0 w 94800"/>
                  <a:gd name="connsiteY9" fmla="*/ 125225 h 213572"/>
                  <a:gd name="connsiteX0" fmla="*/ 0 w 94800"/>
                  <a:gd name="connsiteY0" fmla="*/ 125384 h 213731"/>
                  <a:gd name="connsiteX1" fmla="*/ 0 w 94800"/>
                  <a:gd name="connsiteY1" fmla="*/ 125384 h 213731"/>
                  <a:gd name="connsiteX2" fmla="*/ 79375 w 94800"/>
                  <a:gd name="connsiteY2" fmla="*/ 211109 h 213731"/>
                  <a:gd name="connsiteX3" fmla="*/ 92075 w 94800"/>
                  <a:gd name="connsiteY3" fmla="*/ 11084 h 213731"/>
                  <a:gd name="connsiteX4" fmla="*/ 44450 w 94800"/>
                  <a:gd name="connsiteY4" fmla="*/ 26959 h 213731"/>
                  <a:gd name="connsiteX5" fmla="*/ 25400 w 94800"/>
                  <a:gd name="connsiteY5" fmla="*/ 36484 h 213731"/>
                  <a:gd name="connsiteX6" fmla="*/ 12700 w 94800"/>
                  <a:gd name="connsiteY6" fmla="*/ 42834 h 213731"/>
                  <a:gd name="connsiteX7" fmla="*/ 3175 w 94800"/>
                  <a:gd name="connsiteY7" fmla="*/ 52359 h 213731"/>
                  <a:gd name="connsiteX8" fmla="*/ 0 w 94800"/>
                  <a:gd name="connsiteY8" fmla="*/ 125384 h 213731"/>
                  <a:gd name="connsiteX0" fmla="*/ 0 w 96206"/>
                  <a:gd name="connsiteY0" fmla="*/ 123444 h 211791"/>
                  <a:gd name="connsiteX1" fmla="*/ 0 w 96206"/>
                  <a:gd name="connsiteY1" fmla="*/ 123444 h 211791"/>
                  <a:gd name="connsiteX2" fmla="*/ 79375 w 96206"/>
                  <a:gd name="connsiteY2" fmla="*/ 209169 h 211791"/>
                  <a:gd name="connsiteX3" fmla="*/ 92075 w 96206"/>
                  <a:gd name="connsiteY3" fmla="*/ 9144 h 211791"/>
                  <a:gd name="connsiteX4" fmla="*/ 25400 w 96206"/>
                  <a:gd name="connsiteY4" fmla="*/ 34544 h 211791"/>
                  <a:gd name="connsiteX5" fmla="*/ 12700 w 96206"/>
                  <a:gd name="connsiteY5" fmla="*/ 40894 h 211791"/>
                  <a:gd name="connsiteX6" fmla="*/ 3175 w 96206"/>
                  <a:gd name="connsiteY6" fmla="*/ 50419 h 211791"/>
                  <a:gd name="connsiteX7" fmla="*/ 0 w 96206"/>
                  <a:gd name="connsiteY7" fmla="*/ 123444 h 211791"/>
                  <a:gd name="connsiteX0" fmla="*/ 0 w 97145"/>
                  <a:gd name="connsiteY0" fmla="*/ 122436 h 210783"/>
                  <a:gd name="connsiteX1" fmla="*/ 0 w 97145"/>
                  <a:gd name="connsiteY1" fmla="*/ 122436 h 210783"/>
                  <a:gd name="connsiteX2" fmla="*/ 79375 w 97145"/>
                  <a:gd name="connsiteY2" fmla="*/ 208161 h 210783"/>
                  <a:gd name="connsiteX3" fmla="*/ 92075 w 97145"/>
                  <a:gd name="connsiteY3" fmla="*/ 8136 h 210783"/>
                  <a:gd name="connsiteX4" fmla="*/ 12700 w 97145"/>
                  <a:gd name="connsiteY4" fmla="*/ 39886 h 210783"/>
                  <a:gd name="connsiteX5" fmla="*/ 3175 w 97145"/>
                  <a:gd name="connsiteY5" fmla="*/ 49411 h 210783"/>
                  <a:gd name="connsiteX6" fmla="*/ 0 w 97145"/>
                  <a:gd name="connsiteY6" fmla="*/ 122436 h 210783"/>
                  <a:gd name="connsiteX0" fmla="*/ 0 w 97849"/>
                  <a:gd name="connsiteY0" fmla="*/ 122001 h 210348"/>
                  <a:gd name="connsiteX1" fmla="*/ 0 w 97849"/>
                  <a:gd name="connsiteY1" fmla="*/ 122001 h 210348"/>
                  <a:gd name="connsiteX2" fmla="*/ 79375 w 97849"/>
                  <a:gd name="connsiteY2" fmla="*/ 207726 h 210348"/>
                  <a:gd name="connsiteX3" fmla="*/ 92075 w 97849"/>
                  <a:gd name="connsiteY3" fmla="*/ 7701 h 210348"/>
                  <a:gd name="connsiteX4" fmla="*/ 3175 w 97849"/>
                  <a:gd name="connsiteY4" fmla="*/ 48976 h 210348"/>
                  <a:gd name="connsiteX5" fmla="*/ 0 w 97849"/>
                  <a:gd name="connsiteY5" fmla="*/ 122001 h 210348"/>
                  <a:gd name="connsiteX0" fmla="*/ 0 w 97849"/>
                  <a:gd name="connsiteY0" fmla="*/ 120077 h 208424"/>
                  <a:gd name="connsiteX1" fmla="*/ 0 w 97849"/>
                  <a:gd name="connsiteY1" fmla="*/ 120077 h 208424"/>
                  <a:gd name="connsiteX2" fmla="*/ 79375 w 97849"/>
                  <a:gd name="connsiteY2" fmla="*/ 205802 h 208424"/>
                  <a:gd name="connsiteX3" fmla="*/ 92075 w 97849"/>
                  <a:gd name="connsiteY3" fmla="*/ 5777 h 208424"/>
                  <a:gd name="connsiteX4" fmla="*/ 3175 w 97849"/>
                  <a:gd name="connsiteY4" fmla="*/ 59752 h 208424"/>
                  <a:gd name="connsiteX5" fmla="*/ 0 w 97849"/>
                  <a:gd name="connsiteY5" fmla="*/ 120077 h 208424"/>
                  <a:gd name="connsiteX0" fmla="*/ 0 w 107374"/>
                  <a:gd name="connsiteY0" fmla="*/ 142302 h 208337"/>
                  <a:gd name="connsiteX1" fmla="*/ 9525 w 107374"/>
                  <a:gd name="connsiteY1" fmla="*/ 120077 h 208337"/>
                  <a:gd name="connsiteX2" fmla="*/ 88900 w 107374"/>
                  <a:gd name="connsiteY2" fmla="*/ 205802 h 208337"/>
                  <a:gd name="connsiteX3" fmla="*/ 101600 w 107374"/>
                  <a:gd name="connsiteY3" fmla="*/ 5777 h 208337"/>
                  <a:gd name="connsiteX4" fmla="*/ 12700 w 107374"/>
                  <a:gd name="connsiteY4" fmla="*/ 59752 h 208337"/>
                  <a:gd name="connsiteX5" fmla="*/ 0 w 107374"/>
                  <a:gd name="connsiteY5" fmla="*/ 142302 h 208337"/>
                  <a:gd name="connsiteX0" fmla="*/ 0 w 107714"/>
                  <a:gd name="connsiteY0" fmla="*/ 142302 h 210739"/>
                  <a:gd name="connsiteX1" fmla="*/ 88900 w 107714"/>
                  <a:gd name="connsiteY1" fmla="*/ 205802 h 210739"/>
                  <a:gd name="connsiteX2" fmla="*/ 101600 w 107714"/>
                  <a:gd name="connsiteY2" fmla="*/ 5777 h 210739"/>
                  <a:gd name="connsiteX3" fmla="*/ 12700 w 107714"/>
                  <a:gd name="connsiteY3" fmla="*/ 59752 h 210739"/>
                  <a:gd name="connsiteX4" fmla="*/ 0 w 107714"/>
                  <a:gd name="connsiteY4" fmla="*/ 142302 h 210739"/>
                  <a:gd name="connsiteX0" fmla="*/ 0 w 107479"/>
                  <a:gd name="connsiteY0" fmla="*/ 140249 h 208686"/>
                  <a:gd name="connsiteX1" fmla="*/ 88900 w 107479"/>
                  <a:gd name="connsiteY1" fmla="*/ 203749 h 208686"/>
                  <a:gd name="connsiteX2" fmla="*/ 101600 w 107479"/>
                  <a:gd name="connsiteY2" fmla="*/ 3724 h 208686"/>
                  <a:gd name="connsiteX3" fmla="*/ 15875 w 107479"/>
                  <a:gd name="connsiteY3" fmla="*/ 76749 h 208686"/>
                  <a:gd name="connsiteX4" fmla="*/ 0 w 107479"/>
                  <a:gd name="connsiteY4" fmla="*/ 140249 h 208686"/>
                  <a:gd name="connsiteX0" fmla="*/ 0 w 102497"/>
                  <a:gd name="connsiteY0" fmla="*/ 140398 h 211822"/>
                  <a:gd name="connsiteX1" fmla="*/ 57150 w 102497"/>
                  <a:gd name="connsiteY1" fmla="*/ 207073 h 211822"/>
                  <a:gd name="connsiteX2" fmla="*/ 101600 w 102497"/>
                  <a:gd name="connsiteY2" fmla="*/ 3873 h 211822"/>
                  <a:gd name="connsiteX3" fmla="*/ 15875 w 102497"/>
                  <a:gd name="connsiteY3" fmla="*/ 76898 h 211822"/>
                  <a:gd name="connsiteX4" fmla="*/ 0 w 102497"/>
                  <a:gd name="connsiteY4" fmla="*/ 140398 h 211822"/>
                  <a:gd name="connsiteX0" fmla="*/ 0 w 65143"/>
                  <a:gd name="connsiteY0" fmla="*/ 128315 h 199078"/>
                  <a:gd name="connsiteX1" fmla="*/ 57150 w 65143"/>
                  <a:gd name="connsiteY1" fmla="*/ 194990 h 199078"/>
                  <a:gd name="connsiteX2" fmla="*/ 60325 w 65143"/>
                  <a:gd name="connsiteY2" fmla="*/ 4490 h 199078"/>
                  <a:gd name="connsiteX3" fmla="*/ 15875 w 65143"/>
                  <a:gd name="connsiteY3" fmla="*/ 64815 h 199078"/>
                  <a:gd name="connsiteX4" fmla="*/ 0 w 65143"/>
                  <a:gd name="connsiteY4" fmla="*/ 128315 h 199078"/>
                  <a:gd name="connsiteX0" fmla="*/ 0 w 65143"/>
                  <a:gd name="connsiteY0" fmla="*/ 128315 h 194990"/>
                  <a:gd name="connsiteX1" fmla="*/ 57150 w 65143"/>
                  <a:gd name="connsiteY1" fmla="*/ 194990 h 194990"/>
                  <a:gd name="connsiteX2" fmla="*/ 60325 w 65143"/>
                  <a:gd name="connsiteY2" fmla="*/ 4490 h 194990"/>
                  <a:gd name="connsiteX3" fmla="*/ 15875 w 65143"/>
                  <a:gd name="connsiteY3" fmla="*/ 64815 h 194990"/>
                  <a:gd name="connsiteX4" fmla="*/ 0 w 65143"/>
                  <a:gd name="connsiteY4" fmla="*/ 128315 h 194990"/>
                  <a:gd name="connsiteX0" fmla="*/ 0 w 65143"/>
                  <a:gd name="connsiteY0" fmla="*/ 128315 h 194990"/>
                  <a:gd name="connsiteX1" fmla="*/ 57150 w 65143"/>
                  <a:gd name="connsiteY1" fmla="*/ 194990 h 194990"/>
                  <a:gd name="connsiteX2" fmla="*/ 60325 w 65143"/>
                  <a:gd name="connsiteY2" fmla="*/ 4490 h 194990"/>
                  <a:gd name="connsiteX3" fmla="*/ 15875 w 65143"/>
                  <a:gd name="connsiteY3" fmla="*/ 64815 h 194990"/>
                  <a:gd name="connsiteX4" fmla="*/ 0 w 65143"/>
                  <a:gd name="connsiteY4" fmla="*/ 128315 h 194990"/>
                  <a:gd name="connsiteX0" fmla="*/ 0 w 65143"/>
                  <a:gd name="connsiteY0" fmla="*/ 128315 h 194990"/>
                  <a:gd name="connsiteX1" fmla="*/ 57150 w 65143"/>
                  <a:gd name="connsiteY1" fmla="*/ 194990 h 194990"/>
                  <a:gd name="connsiteX2" fmla="*/ 60325 w 65143"/>
                  <a:gd name="connsiteY2" fmla="*/ 4490 h 194990"/>
                  <a:gd name="connsiteX3" fmla="*/ 15875 w 65143"/>
                  <a:gd name="connsiteY3" fmla="*/ 64815 h 194990"/>
                  <a:gd name="connsiteX4" fmla="*/ 0 w 65143"/>
                  <a:gd name="connsiteY4" fmla="*/ 128315 h 194990"/>
                  <a:gd name="connsiteX0" fmla="*/ 0 w 62157"/>
                  <a:gd name="connsiteY0" fmla="*/ 128315 h 194990"/>
                  <a:gd name="connsiteX1" fmla="*/ 57150 w 62157"/>
                  <a:gd name="connsiteY1" fmla="*/ 194990 h 194990"/>
                  <a:gd name="connsiteX2" fmla="*/ 60325 w 62157"/>
                  <a:gd name="connsiteY2" fmla="*/ 4490 h 194990"/>
                  <a:gd name="connsiteX3" fmla="*/ 15875 w 62157"/>
                  <a:gd name="connsiteY3" fmla="*/ 64815 h 194990"/>
                  <a:gd name="connsiteX4" fmla="*/ 0 w 62157"/>
                  <a:gd name="connsiteY4" fmla="*/ 128315 h 194990"/>
                  <a:gd name="connsiteX0" fmla="*/ 0 w 62157"/>
                  <a:gd name="connsiteY0" fmla="*/ 123825 h 190500"/>
                  <a:gd name="connsiteX1" fmla="*/ 57150 w 62157"/>
                  <a:gd name="connsiteY1" fmla="*/ 190500 h 190500"/>
                  <a:gd name="connsiteX2" fmla="*/ 60325 w 62157"/>
                  <a:gd name="connsiteY2" fmla="*/ 0 h 190500"/>
                  <a:gd name="connsiteX3" fmla="*/ 15875 w 62157"/>
                  <a:gd name="connsiteY3" fmla="*/ 60325 h 190500"/>
                  <a:gd name="connsiteX4" fmla="*/ 0 w 62157"/>
                  <a:gd name="connsiteY4" fmla="*/ 123825 h 190500"/>
                  <a:gd name="connsiteX0" fmla="*/ 0 w 60325"/>
                  <a:gd name="connsiteY0" fmla="*/ 123825 h 190500"/>
                  <a:gd name="connsiteX1" fmla="*/ 57150 w 60325"/>
                  <a:gd name="connsiteY1" fmla="*/ 190500 h 190500"/>
                  <a:gd name="connsiteX2" fmla="*/ 60325 w 60325"/>
                  <a:gd name="connsiteY2" fmla="*/ 0 h 190500"/>
                  <a:gd name="connsiteX3" fmla="*/ 15875 w 60325"/>
                  <a:gd name="connsiteY3" fmla="*/ 60325 h 190500"/>
                  <a:gd name="connsiteX4" fmla="*/ 0 w 60325"/>
                  <a:gd name="connsiteY4" fmla="*/ 123825 h 190500"/>
                  <a:gd name="connsiteX0" fmla="*/ 0 w 60325"/>
                  <a:gd name="connsiteY0" fmla="*/ 123825 h 190500"/>
                  <a:gd name="connsiteX1" fmla="*/ 57150 w 60325"/>
                  <a:gd name="connsiteY1" fmla="*/ 190500 h 190500"/>
                  <a:gd name="connsiteX2" fmla="*/ 60325 w 60325"/>
                  <a:gd name="connsiteY2" fmla="*/ 0 h 190500"/>
                  <a:gd name="connsiteX3" fmla="*/ 15875 w 60325"/>
                  <a:gd name="connsiteY3" fmla="*/ 60325 h 190500"/>
                  <a:gd name="connsiteX4" fmla="*/ 0 w 60325"/>
                  <a:gd name="connsiteY4" fmla="*/ 123825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325" h="190500">
                    <a:moveTo>
                      <a:pt x="0" y="123825"/>
                    </a:moveTo>
                    <a:cubicBezTo>
                      <a:pt x="19050" y="146050"/>
                      <a:pt x="28575" y="155575"/>
                      <a:pt x="57150" y="190500"/>
                    </a:cubicBezTo>
                    <a:cubicBezTo>
                      <a:pt x="57679" y="112712"/>
                      <a:pt x="58737" y="95250"/>
                      <a:pt x="60325" y="0"/>
                    </a:cubicBezTo>
                    <a:cubicBezTo>
                      <a:pt x="37571" y="25929"/>
                      <a:pt x="31221" y="41275"/>
                      <a:pt x="15875" y="60325"/>
                    </a:cubicBezTo>
                    <a:lnTo>
                      <a:pt x="0" y="123825"/>
                    </a:ln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9" name="Freeform 148"/>
              <p:cNvSpPr/>
              <p:nvPr/>
            </p:nvSpPr>
            <p:spPr>
              <a:xfrm>
                <a:off x="1781024" y="495300"/>
                <a:ext cx="89050" cy="75033"/>
              </a:xfrm>
              <a:custGeom>
                <a:avLst/>
                <a:gdLst>
                  <a:gd name="connsiteX0" fmla="*/ 0 w 97563"/>
                  <a:gd name="connsiteY0" fmla="*/ 45395 h 73970"/>
                  <a:gd name="connsiteX1" fmla="*/ 0 w 97563"/>
                  <a:gd name="connsiteY1" fmla="*/ 45395 h 73970"/>
                  <a:gd name="connsiteX2" fmla="*/ 19050 w 97563"/>
                  <a:gd name="connsiteY2" fmla="*/ 23170 h 73970"/>
                  <a:gd name="connsiteX3" fmla="*/ 38100 w 97563"/>
                  <a:gd name="connsiteY3" fmla="*/ 10470 h 73970"/>
                  <a:gd name="connsiteX4" fmla="*/ 69850 w 97563"/>
                  <a:gd name="connsiteY4" fmla="*/ 945 h 73970"/>
                  <a:gd name="connsiteX5" fmla="*/ 95250 w 97563"/>
                  <a:gd name="connsiteY5" fmla="*/ 4120 h 73970"/>
                  <a:gd name="connsiteX6" fmla="*/ 92075 w 97563"/>
                  <a:gd name="connsiteY6" fmla="*/ 45395 h 73970"/>
                  <a:gd name="connsiteX7" fmla="*/ 88900 w 97563"/>
                  <a:gd name="connsiteY7" fmla="*/ 67620 h 73970"/>
                  <a:gd name="connsiteX8" fmla="*/ 79375 w 97563"/>
                  <a:gd name="connsiteY8" fmla="*/ 73970 h 73970"/>
                  <a:gd name="connsiteX9" fmla="*/ 47625 w 97563"/>
                  <a:gd name="connsiteY9" fmla="*/ 67620 h 73970"/>
                  <a:gd name="connsiteX10" fmla="*/ 0 w 97563"/>
                  <a:gd name="connsiteY10" fmla="*/ 61270 h 73970"/>
                  <a:gd name="connsiteX11" fmla="*/ 0 w 97563"/>
                  <a:gd name="connsiteY11" fmla="*/ 45395 h 73970"/>
                  <a:gd name="connsiteX0" fmla="*/ 0 w 97563"/>
                  <a:gd name="connsiteY0" fmla="*/ 45395 h 73970"/>
                  <a:gd name="connsiteX1" fmla="*/ 0 w 97563"/>
                  <a:gd name="connsiteY1" fmla="*/ 45395 h 73970"/>
                  <a:gd name="connsiteX2" fmla="*/ 19050 w 97563"/>
                  <a:gd name="connsiteY2" fmla="*/ 23170 h 73970"/>
                  <a:gd name="connsiteX3" fmla="*/ 38100 w 97563"/>
                  <a:gd name="connsiteY3" fmla="*/ 10470 h 73970"/>
                  <a:gd name="connsiteX4" fmla="*/ 69850 w 97563"/>
                  <a:gd name="connsiteY4" fmla="*/ 945 h 73970"/>
                  <a:gd name="connsiteX5" fmla="*/ 95250 w 97563"/>
                  <a:gd name="connsiteY5" fmla="*/ 4120 h 73970"/>
                  <a:gd name="connsiteX6" fmla="*/ 92075 w 97563"/>
                  <a:gd name="connsiteY6" fmla="*/ 45395 h 73970"/>
                  <a:gd name="connsiteX7" fmla="*/ 88900 w 97563"/>
                  <a:gd name="connsiteY7" fmla="*/ 67620 h 73970"/>
                  <a:gd name="connsiteX8" fmla="*/ 79375 w 97563"/>
                  <a:gd name="connsiteY8" fmla="*/ 73970 h 73970"/>
                  <a:gd name="connsiteX9" fmla="*/ 0 w 97563"/>
                  <a:gd name="connsiteY9" fmla="*/ 61270 h 73970"/>
                  <a:gd name="connsiteX10" fmla="*/ 0 w 97563"/>
                  <a:gd name="connsiteY10" fmla="*/ 45395 h 73970"/>
                  <a:gd name="connsiteX0" fmla="*/ 0 w 96070"/>
                  <a:gd name="connsiteY0" fmla="*/ 46890 h 75872"/>
                  <a:gd name="connsiteX1" fmla="*/ 0 w 96070"/>
                  <a:gd name="connsiteY1" fmla="*/ 46890 h 75872"/>
                  <a:gd name="connsiteX2" fmla="*/ 19050 w 96070"/>
                  <a:gd name="connsiteY2" fmla="*/ 24665 h 75872"/>
                  <a:gd name="connsiteX3" fmla="*/ 38100 w 96070"/>
                  <a:gd name="connsiteY3" fmla="*/ 11965 h 75872"/>
                  <a:gd name="connsiteX4" fmla="*/ 69850 w 96070"/>
                  <a:gd name="connsiteY4" fmla="*/ 2440 h 75872"/>
                  <a:gd name="connsiteX5" fmla="*/ 95250 w 96070"/>
                  <a:gd name="connsiteY5" fmla="*/ 5615 h 75872"/>
                  <a:gd name="connsiteX6" fmla="*/ 88900 w 96070"/>
                  <a:gd name="connsiteY6" fmla="*/ 69115 h 75872"/>
                  <a:gd name="connsiteX7" fmla="*/ 79375 w 96070"/>
                  <a:gd name="connsiteY7" fmla="*/ 75465 h 75872"/>
                  <a:gd name="connsiteX8" fmla="*/ 0 w 96070"/>
                  <a:gd name="connsiteY8" fmla="*/ 62765 h 75872"/>
                  <a:gd name="connsiteX9" fmla="*/ 0 w 96070"/>
                  <a:gd name="connsiteY9" fmla="*/ 46890 h 75872"/>
                  <a:gd name="connsiteX0" fmla="*/ 0 w 99218"/>
                  <a:gd name="connsiteY0" fmla="*/ 46890 h 72679"/>
                  <a:gd name="connsiteX1" fmla="*/ 0 w 99218"/>
                  <a:gd name="connsiteY1" fmla="*/ 46890 h 72679"/>
                  <a:gd name="connsiteX2" fmla="*/ 19050 w 99218"/>
                  <a:gd name="connsiteY2" fmla="*/ 24665 h 72679"/>
                  <a:gd name="connsiteX3" fmla="*/ 38100 w 99218"/>
                  <a:gd name="connsiteY3" fmla="*/ 11965 h 72679"/>
                  <a:gd name="connsiteX4" fmla="*/ 69850 w 99218"/>
                  <a:gd name="connsiteY4" fmla="*/ 2440 h 72679"/>
                  <a:gd name="connsiteX5" fmla="*/ 95250 w 99218"/>
                  <a:gd name="connsiteY5" fmla="*/ 5615 h 72679"/>
                  <a:gd name="connsiteX6" fmla="*/ 88900 w 99218"/>
                  <a:gd name="connsiteY6" fmla="*/ 69115 h 72679"/>
                  <a:gd name="connsiteX7" fmla="*/ 0 w 99218"/>
                  <a:gd name="connsiteY7" fmla="*/ 62765 h 72679"/>
                  <a:gd name="connsiteX8" fmla="*/ 0 w 99218"/>
                  <a:gd name="connsiteY8" fmla="*/ 46890 h 72679"/>
                  <a:gd name="connsiteX0" fmla="*/ 0 w 92202"/>
                  <a:gd name="connsiteY0" fmla="*/ 44450 h 70467"/>
                  <a:gd name="connsiteX1" fmla="*/ 0 w 92202"/>
                  <a:gd name="connsiteY1" fmla="*/ 44450 h 70467"/>
                  <a:gd name="connsiteX2" fmla="*/ 19050 w 92202"/>
                  <a:gd name="connsiteY2" fmla="*/ 22225 h 70467"/>
                  <a:gd name="connsiteX3" fmla="*/ 38100 w 92202"/>
                  <a:gd name="connsiteY3" fmla="*/ 9525 h 70467"/>
                  <a:gd name="connsiteX4" fmla="*/ 69850 w 92202"/>
                  <a:gd name="connsiteY4" fmla="*/ 0 h 70467"/>
                  <a:gd name="connsiteX5" fmla="*/ 88900 w 92202"/>
                  <a:gd name="connsiteY5" fmla="*/ 66675 h 70467"/>
                  <a:gd name="connsiteX6" fmla="*/ 0 w 92202"/>
                  <a:gd name="connsiteY6" fmla="*/ 60325 h 70467"/>
                  <a:gd name="connsiteX7" fmla="*/ 0 w 92202"/>
                  <a:gd name="connsiteY7" fmla="*/ 44450 h 70467"/>
                  <a:gd name="connsiteX0" fmla="*/ 0 w 92202"/>
                  <a:gd name="connsiteY0" fmla="*/ 45940 h 71957"/>
                  <a:gd name="connsiteX1" fmla="*/ 0 w 92202"/>
                  <a:gd name="connsiteY1" fmla="*/ 45940 h 71957"/>
                  <a:gd name="connsiteX2" fmla="*/ 19050 w 92202"/>
                  <a:gd name="connsiteY2" fmla="*/ 23715 h 71957"/>
                  <a:gd name="connsiteX3" fmla="*/ 69850 w 92202"/>
                  <a:gd name="connsiteY3" fmla="*/ 1490 h 71957"/>
                  <a:gd name="connsiteX4" fmla="*/ 88900 w 92202"/>
                  <a:gd name="connsiteY4" fmla="*/ 68165 h 71957"/>
                  <a:gd name="connsiteX5" fmla="*/ 0 w 92202"/>
                  <a:gd name="connsiteY5" fmla="*/ 61815 h 71957"/>
                  <a:gd name="connsiteX6" fmla="*/ 0 w 92202"/>
                  <a:gd name="connsiteY6" fmla="*/ 45940 h 71957"/>
                  <a:gd name="connsiteX0" fmla="*/ 0 w 92202"/>
                  <a:gd name="connsiteY0" fmla="*/ 44688 h 70705"/>
                  <a:gd name="connsiteX1" fmla="*/ 0 w 92202"/>
                  <a:gd name="connsiteY1" fmla="*/ 44688 h 70705"/>
                  <a:gd name="connsiteX2" fmla="*/ 69850 w 92202"/>
                  <a:gd name="connsiteY2" fmla="*/ 238 h 70705"/>
                  <a:gd name="connsiteX3" fmla="*/ 88900 w 92202"/>
                  <a:gd name="connsiteY3" fmla="*/ 66913 h 70705"/>
                  <a:gd name="connsiteX4" fmla="*/ 0 w 92202"/>
                  <a:gd name="connsiteY4" fmla="*/ 60563 h 70705"/>
                  <a:gd name="connsiteX5" fmla="*/ 0 w 92202"/>
                  <a:gd name="connsiteY5" fmla="*/ 44688 h 70705"/>
                  <a:gd name="connsiteX0" fmla="*/ 9957 w 102159"/>
                  <a:gd name="connsiteY0" fmla="*/ 60577 h 70719"/>
                  <a:gd name="connsiteX1" fmla="*/ 9957 w 102159"/>
                  <a:gd name="connsiteY1" fmla="*/ 44702 h 70719"/>
                  <a:gd name="connsiteX2" fmla="*/ 79807 w 102159"/>
                  <a:gd name="connsiteY2" fmla="*/ 252 h 70719"/>
                  <a:gd name="connsiteX3" fmla="*/ 98857 w 102159"/>
                  <a:gd name="connsiteY3" fmla="*/ 66927 h 70719"/>
                  <a:gd name="connsiteX4" fmla="*/ 9957 w 102159"/>
                  <a:gd name="connsiteY4" fmla="*/ 60577 h 70719"/>
                  <a:gd name="connsiteX0" fmla="*/ 126 w 93048"/>
                  <a:gd name="connsiteY0" fmla="*/ 60342 h 70484"/>
                  <a:gd name="connsiteX1" fmla="*/ 69976 w 93048"/>
                  <a:gd name="connsiteY1" fmla="*/ 17 h 70484"/>
                  <a:gd name="connsiteX2" fmla="*/ 89026 w 93048"/>
                  <a:gd name="connsiteY2" fmla="*/ 66692 h 70484"/>
                  <a:gd name="connsiteX3" fmla="*/ 126 w 93048"/>
                  <a:gd name="connsiteY3" fmla="*/ 60342 h 70484"/>
                  <a:gd name="connsiteX0" fmla="*/ 185 w 93107"/>
                  <a:gd name="connsiteY0" fmla="*/ 60325 h 70467"/>
                  <a:gd name="connsiteX1" fmla="*/ 70035 w 93107"/>
                  <a:gd name="connsiteY1" fmla="*/ 0 h 70467"/>
                  <a:gd name="connsiteX2" fmla="*/ 89085 w 93107"/>
                  <a:gd name="connsiteY2" fmla="*/ 66675 h 70467"/>
                  <a:gd name="connsiteX3" fmla="*/ 185 w 93107"/>
                  <a:gd name="connsiteY3" fmla="*/ 60325 h 70467"/>
                  <a:gd name="connsiteX0" fmla="*/ 185 w 93107"/>
                  <a:gd name="connsiteY0" fmla="*/ 60325 h 70467"/>
                  <a:gd name="connsiteX1" fmla="*/ 70035 w 93107"/>
                  <a:gd name="connsiteY1" fmla="*/ 0 h 70467"/>
                  <a:gd name="connsiteX2" fmla="*/ 89085 w 93107"/>
                  <a:gd name="connsiteY2" fmla="*/ 66675 h 70467"/>
                  <a:gd name="connsiteX3" fmla="*/ 185 w 93107"/>
                  <a:gd name="connsiteY3" fmla="*/ 60325 h 70467"/>
                  <a:gd name="connsiteX0" fmla="*/ 185 w 93107"/>
                  <a:gd name="connsiteY0" fmla="*/ 60325 h 70467"/>
                  <a:gd name="connsiteX1" fmla="*/ 70035 w 93107"/>
                  <a:gd name="connsiteY1" fmla="*/ 0 h 70467"/>
                  <a:gd name="connsiteX2" fmla="*/ 89085 w 93107"/>
                  <a:gd name="connsiteY2" fmla="*/ 66675 h 70467"/>
                  <a:gd name="connsiteX3" fmla="*/ 185 w 93107"/>
                  <a:gd name="connsiteY3" fmla="*/ 60325 h 70467"/>
                  <a:gd name="connsiteX0" fmla="*/ 127 w 98984"/>
                  <a:gd name="connsiteY0" fmla="*/ 63500 h 73642"/>
                  <a:gd name="connsiteX1" fmla="*/ 89027 w 98984"/>
                  <a:gd name="connsiteY1" fmla="*/ 0 h 73642"/>
                  <a:gd name="connsiteX2" fmla="*/ 89027 w 98984"/>
                  <a:gd name="connsiteY2" fmla="*/ 69850 h 73642"/>
                  <a:gd name="connsiteX3" fmla="*/ 127 w 98984"/>
                  <a:gd name="connsiteY3" fmla="*/ 63500 h 73642"/>
                  <a:gd name="connsiteX0" fmla="*/ 127 w 96614"/>
                  <a:gd name="connsiteY0" fmla="*/ 63500 h 73642"/>
                  <a:gd name="connsiteX1" fmla="*/ 89027 w 96614"/>
                  <a:gd name="connsiteY1" fmla="*/ 0 h 73642"/>
                  <a:gd name="connsiteX2" fmla="*/ 89027 w 96614"/>
                  <a:gd name="connsiteY2" fmla="*/ 69850 h 73642"/>
                  <a:gd name="connsiteX3" fmla="*/ 127 w 96614"/>
                  <a:gd name="connsiteY3" fmla="*/ 63500 h 73642"/>
                  <a:gd name="connsiteX0" fmla="*/ 127 w 93379"/>
                  <a:gd name="connsiteY0" fmla="*/ 63500 h 73642"/>
                  <a:gd name="connsiteX1" fmla="*/ 89027 w 93379"/>
                  <a:gd name="connsiteY1" fmla="*/ 0 h 73642"/>
                  <a:gd name="connsiteX2" fmla="*/ 89027 w 93379"/>
                  <a:gd name="connsiteY2" fmla="*/ 69850 h 73642"/>
                  <a:gd name="connsiteX3" fmla="*/ 127 w 93379"/>
                  <a:gd name="connsiteY3" fmla="*/ 63500 h 73642"/>
                  <a:gd name="connsiteX0" fmla="*/ 150 w 93402"/>
                  <a:gd name="connsiteY0" fmla="*/ 63500 h 73642"/>
                  <a:gd name="connsiteX1" fmla="*/ 89050 w 93402"/>
                  <a:gd name="connsiteY1" fmla="*/ 0 h 73642"/>
                  <a:gd name="connsiteX2" fmla="*/ 89050 w 93402"/>
                  <a:gd name="connsiteY2" fmla="*/ 69850 h 73642"/>
                  <a:gd name="connsiteX3" fmla="*/ 150 w 93402"/>
                  <a:gd name="connsiteY3" fmla="*/ 63500 h 73642"/>
                  <a:gd name="connsiteX0" fmla="*/ 150 w 89050"/>
                  <a:gd name="connsiteY0" fmla="*/ 63500 h 63500"/>
                  <a:gd name="connsiteX1" fmla="*/ 89050 w 89050"/>
                  <a:gd name="connsiteY1" fmla="*/ 0 h 63500"/>
                  <a:gd name="connsiteX2" fmla="*/ 79525 w 89050"/>
                  <a:gd name="connsiteY2" fmla="*/ 53975 h 63500"/>
                  <a:gd name="connsiteX3" fmla="*/ 150 w 89050"/>
                  <a:gd name="connsiteY3" fmla="*/ 63500 h 63500"/>
                  <a:gd name="connsiteX0" fmla="*/ 150 w 89050"/>
                  <a:gd name="connsiteY0" fmla="*/ 63500 h 64592"/>
                  <a:gd name="connsiteX1" fmla="*/ 89050 w 89050"/>
                  <a:gd name="connsiteY1" fmla="*/ 0 h 64592"/>
                  <a:gd name="connsiteX2" fmla="*/ 79525 w 89050"/>
                  <a:gd name="connsiteY2" fmla="*/ 53975 h 64592"/>
                  <a:gd name="connsiteX3" fmla="*/ 150 w 89050"/>
                  <a:gd name="connsiteY3" fmla="*/ 63500 h 64592"/>
                  <a:gd name="connsiteX0" fmla="*/ 150 w 89050"/>
                  <a:gd name="connsiteY0" fmla="*/ 63500 h 75033"/>
                  <a:gd name="connsiteX1" fmla="*/ 89050 w 89050"/>
                  <a:gd name="connsiteY1" fmla="*/ 0 h 75033"/>
                  <a:gd name="connsiteX2" fmla="*/ 79525 w 89050"/>
                  <a:gd name="connsiteY2" fmla="*/ 73025 h 75033"/>
                  <a:gd name="connsiteX3" fmla="*/ 150 w 89050"/>
                  <a:gd name="connsiteY3" fmla="*/ 63500 h 75033"/>
                </a:gdLst>
                <a:ahLst/>
                <a:cxnLst>
                  <a:cxn ang="0">
                    <a:pos x="connsiteX0" y="connsiteY0"/>
                  </a:cxn>
                  <a:cxn ang="0">
                    <a:pos x="connsiteX1" y="connsiteY1"/>
                  </a:cxn>
                  <a:cxn ang="0">
                    <a:pos x="connsiteX2" y="connsiteY2"/>
                  </a:cxn>
                  <a:cxn ang="0">
                    <a:pos x="connsiteX3" y="connsiteY3"/>
                  </a:cxn>
                </a:cxnLst>
                <a:rect l="l" t="t" r="r" b="b"/>
                <a:pathLst>
                  <a:path w="89050" h="75033">
                    <a:moveTo>
                      <a:pt x="150" y="63500"/>
                    </a:moveTo>
                    <a:cubicBezTo>
                      <a:pt x="-3025" y="52387"/>
                      <a:pt x="44600" y="30162"/>
                      <a:pt x="89050" y="0"/>
                    </a:cubicBezTo>
                    <a:cubicBezTo>
                      <a:pt x="84817" y="32808"/>
                      <a:pt x="91167" y="62971"/>
                      <a:pt x="79525" y="73025"/>
                    </a:cubicBezTo>
                    <a:cubicBezTo>
                      <a:pt x="52008" y="79904"/>
                      <a:pt x="14967" y="67204"/>
                      <a:pt x="150" y="6350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0" name="Freeform 149"/>
              <p:cNvSpPr/>
              <p:nvPr/>
            </p:nvSpPr>
            <p:spPr>
              <a:xfrm>
                <a:off x="1784349" y="739775"/>
                <a:ext cx="79375" cy="85725"/>
              </a:xfrm>
              <a:custGeom>
                <a:avLst/>
                <a:gdLst>
                  <a:gd name="connsiteX0" fmla="*/ 0 w 79375"/>
                  <a:gd name="connsiteY0" fmla="*/ 8444 h 79354"/>
                  <a:gd name="connsiteX1" fmla="*/ 0 w 79375"/>
                  <a:gd name="connsiteY1" fmla="*/ 8444 h 79354"/>
                  <a:gd name="connsiteX2" fmla="*/ 41275 w 79375"/>
                  <a:gd name="connsiteY2" fmla="*/ 52894 h 79354"/>
                  <a:gd name="connsiteX3" fmla="*/ 50800 w 79375"/>
                  <a:gd name="connsiteY3" fmla="*/ 59244 h 79354"/>
                  <a:gd name="connsiteX4" fmla="*/ 60325 w 79375"/>
                  <a:gd name="connsiteY4" fmla="*/ 65594 h 79354"/>
                  <a:gd name="connsiteX5" fmla="*/ 66675 w 79375"/>
                  <a:gd name="connsiteY5" fmla="*/ 75119 h 79354"/>
                  <a:gd name="connsiteX6" fmla="*/ 76200 w 79375"/>
                  <a:gd name="connsiteY6" fmla="*/ 78294 h 79354"/>
                  <a:gd name="connsiteX7" fmla="*/ 79375 w 79375"/>
                  <a:gd name="connsiteY7" fmla="*/ 49719 h 79354"/>
                  <a:gd name="connsiteX8" fmla="*/ 19050 w 79375"/>
                  <a:gd name="connsiteY8" fmla="*/ 5269 h 79354"/>
                  <a:gd name="connsiteX9" fmla="*/ 0 w 79375"/>
                  <a:gd name="connsiteY9" fmla="*/ 8444 h 79354"/>
                  <a:gd name="connsiteX0" fmla="*/ 0 w 78510"/>
                  <a:gd name="connsiteY0" fmla="*/ 3175 h 77870"/>
                  <a:gd name="connsiteX1" fmla="*/ 0 w 78510"/>
                  <a:gd name="connsiteY1" fmla="*/ 3175 h 77870"/>
                  <a:gd name="connsiteX2" fmla="*/ 41275 w 78510"/>
                  <a:gd name="connsiteY2" fmla="*/ 47625 h 77870"/>
                  <a:gd name="connsiteX3" fmla="*/ 50800 w 78510"/>
                  <a:gd name="connsiteY3" fmla="*/ 53975 h 77870"/>
                  <a:gd name="connsiteX4" fmla="*/ 60325 w 78510"/>
                  <a:gd name="connsiteY4" fmla="*/ 60325 h 77870"/>
                  <a:gd name="connsiteX5" fmla="*/ 66675 w 78510"/>
                  <a:gd name="connsiteY5" fmla="*/ 69850 h 77870"/>
                  <a:gd name="connsiteX6" fmla="*/ 76200 w 78510"/>
                  <a:gd name="connsiteY6" fmla="*/ 73025 h 77870"/>
                  <a:gd name="connsiteX7" fmla="*/ 19050 w 78510"/>
                  <a:gd name="connsiteY7" fmla="*/ 0 h 77870"/>
                  <a:gd name="connsiteX8" fmla="*/ 0 w 78510"/>
                  <a:gd name="connsiteY8" fmla="*/ 3175 h 77870"/>
                  <a:gd name="connsiteX0" fmla="*/ 0 w 92845"/>
                  <a:gd name="connsiteY0" fmla="*/ 25400 h 101734"/>
                  <a:gd name="connsiteX1" fmla="*/ 0 w 92845"/>
                  <a:gd name="connsiteY1" fmla="*/ 25400 h 101734"/>
                  <a:gd name="connsiteX2" fmla="*/ 41275 w 92845"/>
                  <a:gd name="connsiteY2" fmla="*/ 69850 h 101734"/>
                  <a:gd name="connsiteX3" fmla="*/ 50800 w 92845"/>
                  <a:gd name="connsiteY3" fmla="*/ 76200 h 101734"/>
                  <a:gd name="connsiteX4" fmla="*/ 60325 w 92845"/>
                  <a:gd name="connsiteY4" fmla="*/ 82550 h 101734"/>
                  <a:gd name="connsiteX5" fmla="*/ 66675 w 92845"/>
                  <a:gd name="connsiteY5" fmla="*/ 92075 h 101734"/>
                  <a:gd name="connsiteX6" fmla="*/ 76200 w 92845"/>
                  <a:gd name="connsiteY6" fmla="*/ 95250 h 101734"/>
                  <a:gd name="connsiteX7" fmla="*/ 88900 w 92845"/>
                  <a:gd name="connsiteY7" fmla="*/ 0 h 101734"/>
                  <a:gd name="connsiteX8" fmla="*/ 0 w 92845"/>
                  <a:gd name="connsiteY8" fmla="*/ 25400 h 101734"/>
                  <a:gd name="connsiteX0" fmla="*/ 0 w 92845"/>
                  <a:gd name="connsiteY0" fmla="*/ 25400 h 101734"/>
                  <a:gd name="connsiteX1" fmla="*/ 0 w 92845"/>
                  <a:gd name="connsiteY1" fmla="*/ 25400 h 101734"/>
                  <a:gd name="connsiteX2" fmla="*/ 41275 w 92845"/>
                  <a:gd name="connsiteY2" fmla="*/ 69850 h 101734"/>
                  <a:gd name="connsiteX3" fmla="*/ 50800 w 92845"/>
                  <a:gd name="connsiteY3" fmla="*/ 76200 h 101734"/>
                  <a:gd name="connsiteX4" fmla="*/ 66675 w 92845"/>
                  <a:gd name="connsiteY4" fmla="*/ 92075 h 101734"/>
                  <a:gd name="connsiteX5" fmla="*/ 76200 w 92845"/>
                  <a:gd name="connsiteY5" fmla="*/ 95250 h 101734"/>
                  <a:gd name="connsiteX6" fmla="*/ 88900 w 92845"/>
                  <a:gd name="connsiteY6" fmla="*/ 0 h 101734"/>
                  <a:gd name="connsiteX7" fmla="*/ 0 w 92845"/>
                  <a:gd name="connsiteY7" fmla="*/ 25400 h 101734"/>
                  <a:gd name="connsiteX0" fmla="*/ 0 w 92845"/>
                  <a:gd name="connsiteY0" fmla="*/ 25400 h 101734"/>
                  <a:gd name="connsiteX1" fmla="*/ 0 w 92845"/>
                  <a:gd name="connsiteY1" fmla="*/ 25400 h 101734"/>
                  <a:gd name="connsiteX2" fmla="*/ 41275 w 92845"/>
                  <a:gd name="connsiteY2" fmla="*/ 69850 h 101734"/>
                  <a:gd name="connsiteX3" fmla="*/ 66675 w 92845"/>
                  <a:gd name="connsiteY3" fmla="*/ 92075 h 101734"/>
                  <a:gd name="connsiteX4" fmla="*/ 76200 w 92845"/>
                  <a:gd name="connsiteY4" fmla="*/ 95250 h 101734"/>
                  <a:gd name="connsiteX5" fmla="*/ 88900 w 92845"/>
                  <a:gd name="connsiteY5" fmla="*/ 0 h 101734"/>
                  <a:gd name="connsiteX6" fmla="*/ 0 w 92845"/>
                  <a:gd name="connsiteY6" fmla="*/ 25400 h 101734"/>
                  <a:gd name="connsiteX0" fmla="*/ 0 w 92845"/>
                  <a:gd name="connsiteY0" fmla="*/ 25400 h 104121"/>
                  <a:gd name="connsiteX1" fmla="*/ 0 w 92845"/>
                  <a:gd name="connsiteY1" fmla="*/ 25400 h 104121"/>
                  <a:gd name="connsiteX2" fmla="*/ 66675 w 92845"/>
                  <a:gd name="connsiteY2" fmla="*/ 92075 h 104121"/>
                  <a:gd name="connsiteX3" fmla="*/ 76200 w 92845"/>
                  <a:gd name="connsiteY3" fmla="*/ 95250 h 104121"/>
                  <a:gd name="connsiteX4" fmla="*/ 88900 w 92845"/>
                  <a:gd name="connsiteY4" fmla="*/ 0 h 104121"/>
                  <a:gd name="connsiteX5" fmla="*/ 0 w 92845"/>
                  <a:gd name="connsiteY5" fmla="*/ 25400 h 104121"/>
                  <a:gd name="connsiteX0" fmla="*/ 0 w 94566"/>
                  <a:gd name="connsiteY0" fmla="*/ 25400 h 95455"/>
                  <a:gd name="connsiteX1" fmla="*/ 0 w 94566"/>
                  <a:gd name="connsiteY1" fmla="*/ 25400 h 95455"/>
                  <a:gd name="connsiteX2" fmla="*/ 76200 w 94566"/>
                  <a:gd name="connsiteY2" fmla="*/ 95250 h 95455"/>
                  <a:gd name="connsiteX3" fmla="*/ 88900 w 94566"/>
                  <a:gd name="connsiteY3" fmla="*/ 0 h 95455"/>
                  <a:gd name="connsiteX4" fmla="*/ 0 w 94566"/>
                  <a:gd name="connsiteY4" fmla="*/ 25400 h 95455"/>
                  <a:gd name="connsiteX0" fmla="*/ 0 w 94566"/>
                  <a:gd name="connsiteY0" fmla="*/ 25400 h 95250"/>
                  <a:gd name="connsiteX1" fmla="*/ 0 w 94566"/>
                  <a:gd name="connsiteY1" fmla="*/ 25400 h 95250"/>
                  <a:gd name="connsiteX2" fmla="*/ 76200 w 94566"/>
                  <a:gd name="connsiteY2" fmla="*/ 95250 h 95250"/>
                  <a:gd name="connsiteX3" fmla="*/ 88900 w 94566"/>
                  <a:gd name="connsiteY3" fmla="*/ 0 h 95250"/>
                  <a:gd name="connsiteX4" fmla="*/ 0 w 94566"/>
                  <a:gd name="connsiteY4" fmla="*/ 25400 h 95250"/>
                  <a:gd name="connsiteX0" fmla="*/ 0 w 88900"/>
                  <a:gd name="connsiteY0" fmla="*/ 25400 h 95250"/>
                  <a:gd name="connsiteX1" fmla="*/ 0 w 88900"/>
                  <a:gd name="connsiteY1" fmla="*/ 25400 h 95250"/>
                  <a:gd name="connsiteX2" fmla="*/ 76200 w 88900"/>
                  <a:gd name="connsiteY2" fmla="*/ 95250 h 95250"/>
                  <a:gd name="connsiteX3" fmla="*/ 88900 w 88900"/>
                  <a:gd name="connsiteY3" fmla="*/ 0 h 95250"/>
                  <a:gd name="connsiteX4" fmla="*/ 0 w 88900"/>
                  <a:gd name="connsiteY4" fmla="*/ 25400 h 95250"/>
                  <a:gd name="connsiteX0" fmla="*/ 0 w 88900"/>
                  <a:gd name="connsiteY0" fmla="*/ 25400 h 95250"/>
                  <a:gd name="connsiteX1" fmla="*/ 0 w 88900"/>
                  <a:gd name="connsiteY1" fmla="*/ 25400 h 95250"/>
                  <a:gd name="connsiteX2" fmla="*/ 76200 w 88900"/>
                  <a:gd name="connsiteY2" fmla="*/ 95250 h 95250"/>
                  <a:gd name="connsiteX3" fmla="*/ 88900 w 88900"/>
                  <a:gd name="connsiteY3" fmla="*/ 0 h 95250"/>
                  <a:gd name="connsiteX4" fmla="*/ 0 w 88900"/>
                  <a:gd name="connsiteY4" fmla="*/ 25400 h 95250"/>
                  <a:gd name="connsiteX0" fmla="*/ 0 w 82223"/>
                  <a:gd name="connsiteY0" fmla="*/ 25400 h 95250"/>
                  <a:gd name="connsiteX1" fmla="*/ 0 w 82223"/>
                  <a:gd name="connsiteY1" fmla="*/ 25400 h 95250"/>
                  <a:gd name="connsiteX2" fmla="*/ 76200 w 82223"/>
                  <a:gd name="connsiteY2" fmla="*/ 95250 h 95250"/>
                  <a:gd name="connsiteX3" fmla="*/ 79375 w 82223"/>
                  <a:gd name="connsiteY3" fmla="*/ 0 h 95250"/>
                  <a:gd name="connsiteX4" fmla="*/ 0 w 82223"/>
                  <a:gd name="connsiteY4" fmla="*/ 25400 h 95250"/>
                  <a:gd name="connsiteX0" fmla="*/ 0 w 79876"/>
                  <a:gd name="connsiteY0" fmla="*/ 25400 h 85725"/>
                  <a:gd name="connsiteX1" fmla="*/ 0 w 79876"/>
                  <a:gd name="connsiteY1" fmla="*/ 25400 h 85725"/>
                  <a:gd name="connsiteX2" fmla="*/ 73025 w 79876"/>
                  <a:gd name="connsiteY2" fmla="*/ 85725 h 85725"/>
                  <a:gd name="connsiteX3" fmla="*/ 79375 w 79876"/>
                  <a:gd name="connsiteY3" fmla="*/ 0 h 85725"/>
                  <a:gd name="connsiteX4" fmla="*/ 0 w 79876"/>
                  <a:gd name="connsiteY4" fmla="*/ 25400 h 85725"/>
                  <a:gd name="connsiteX0" fmla="*/ 0 w 79375"/>
                  <a:gd name="connsiteY0" fmla="*/ 25400 h 85725"/>
                  <a:gd name="connsiteX1" fmla="*/ 0 w 79375"/>
                  <a:gd name="connsiteY1" fmla="*/ 25400 h 85725"/>
                  <a:gd name="connsiteX2" fmla="*/ 73025 w 79375"/>
                  <a:gd name="connsiteY2" fmla="*/ 85725 h 85725"/>
                  <a:gd name="connsiteX3" fmla="*/ 79375 w 79375"/>
                  <a:gd name="connsiteY3" fmla="*/ 0 h 85725"/>
                  <a:gd name="connsiteX4" fmla="*/ 0 w 79375"/>
                  <a:gd name="connsiteY4" fmla="*/ 25400 h 85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9375" h="85725">
                    <a:moveTo>
                      <a:pt x="0" y="25400"/>
                    </a:moveTo>
                    <a:lnTo>
                      <a:pt x="0" y="25400"/>
                    </a:lnTo>
                    <a:lnTo>
                      <a:pt x="73025" y="85725"/>
                    </a:lnTo>
                    <a:cubicBezTo>
                      <a:pt x="78317" y="49742"/>
                      <a:pt x="73025" y="47625"/>
                      <a:pt x="79375" y="0"/>
                    </a:cubicBezTo>
                    <a:cubicBezTo>
                      <a:pt x="78318" y="56"/>
                      <a:pt x="14817" y="21167"/>
                      <a:pt x="0" y="2540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144" name="Freeform 143"/>
            <p:cNvSpPr/>
            <p:nvPr/>
          </p:nvSpPr>
          <p:spPr>
            <a:xfrm>
              <a:off x="1669340" y="625475"/>
              <a:ext cx="41985" cy="48653"/>
            </a:xfrm>
            <a:custGeom>
              <a:avLst/>
              <a:gdLst>
                <a:gd name="connsiteX0" fmla="*/ 10235 w 41985"/>
                <a:gd name="connsiteY0" fmla="*/ 0 h 48653"/>
                <a:gd name="connsiteX1" fmla="*/ 10235 w 41985"/>
                <a:gd name="connsiteY1" fmla="*/ 0 h 48653"/>
                <a:gd name="connsiteX2" fmla="*/ 3885 w 41985"/>
                <a:gd name="connsiteY2" fmla="*/ 28575 h 48653"/>
                <a:gd name="connsiteX3" fmla="*/ 710 w 41985"/>
                <a:gd name="connsiteY3" fmla="*/ 47625 h 48653"/>
                <a:gd name="connsiteX4" fmla="*/ 10235 w 41985"/>
                <a:gd name="connsiteY4" fmla="*/ 44450 h 48653"/>
                <a:gd name="connsiteX5" fmla="*/ 19760 w 41985"/>
                <a:gd name="connsiteY5" fmla="*/ 38100 h 48653"/>
                <a:gd name="connsiteX6" fmla="*/ 35635 w 41985"/>
                <a:gd name="connsiteY6" fmla="*/ 25400 h 48653"/>
                <a:gd name="connsiteX7" fmla="*/ 41985 w 41985"/>
                <a:gd name="connsiteY7" fmla="*/ 15875 h 48653"/>
                <a:gd name="connsiteX8" fmla="*/ 32460 w 41985"/>
                <a:gd name="connsiteY8" fmla="*/ 9525 h 48653"/>
                <a:gd name="connsiteX9" fmla="*/ 10235 w 41985"/>
                <a:gd name="connsiteY9" fmla="*/ 0 h 4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5" h="48653">
                  <a:moveTo>
                    <a:pt x="10235" y="0"/>
                  </a:moveTo>
                  <a:lnTo>
                    <a:pt x="10235" y="0"/>
                  </a:lnTo>
                  <a:cubicBezTo>
                    <a:pt x="8118" y="9525"/>
                    <a:pt x="5799" y="19007"/>
                    <a:pt x="3885" y="28575"/>
                  </a:cubicBezTo>
                  <a:cubicBezTo>
                    <a:pt x="2622" y="34888"/>
                    <a:pt x="-1681" y="41648"/>
                    <a:pt x="710" y="47625"/>
                  </a:cubicBezTo>
                  <a:cubicBezTo>
                    <a:pt x="1953" y="50732"/>
                    <a:pt x="7242" y="45947"/>
                    <a:pt x="10235" y="44450"/>
                  </a:cubicBezTo>
                  <a:cubicBezTo>
                    <a:pt x="13648" y="42743"/>
                    <a:pt x="16585" y="40217"/>
                    <a:pt x="19760" y="38100"/>
                  </a:cubicBezTo>
                  <a:cubicBezTo>
                    <a:pt x="37958" y="10803"/>
                    <a:pt x="13727" y="42927"/>
                    <a:pt x="35635" y="25400"/>
                  </a:cubicBezTo>
                  <a:cubicBezTo>
                    <a:pt x="38615" y="23016"/>
                    <a:pt x="39868" y="19050"/>
                    <a:pt x="41985" y="15875"/>
                  </a:cubicBezTo>
                  <a:cubicBezTo>
                    <a:pt x="38810" y="13758"/>
                    <a:pt x="35947" y="11075"/>
                    <a:pt x="32460" y="9525"/>
                  </a:cubicBezTo>
                  <a:cubicBezTo>
                    <a:pt x="16666" y="2506"/>
                    <a:pt x="13939" y="1587"/>
                    <a:pt x="10235" y="0"/>
                  </a:cubicBezTo>
                  <a:close/>
                </a:path>
              </a:pathLst>
            </a:cu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5" name="Freeform 144"/>
            <p:cNvSpPr/>
            <p:nvPr/>
          </p:nvSpPr>
          <p:spPr>
            <a:xfrm rot="10800000" flipH="1">
              <a:off x="1675690" y="692150"/>
              <a:ext cx="41985" cy="48653"/>
            </a:xfrm>
            <a:custGeom>
              <a:avLst/>
              <a:gdLst>
                <a:gd name="connsiteX0" fmla="*/ 10235 w 41985"/>
                <a:gd name="connsiteY0" fmla="*/ 0 h 48653"/>
                <a:gd name="connsiteX1" fmla="*/ 10235 w 41985"/>
                <a:gd name="connsiteY1" fmla="*/ 0 h 48653"/>
                <a:gd name="connsiteX2" fmla="*/ 3885 w 41985"/>
                <a:gd name="connsiteY2" fmla="*/ 28575 h 48653"/>
                <a:gd name="connsiteX3" fmla="*/ 710 w 41985"/>
                <a:gd name="connsiteY3" fmla="*/ 47625 h 48653"/>
                <a:gd name="connsiteX4" fmla="*/ 10235 w 41985"/>
                <a:gd name="connsiteY4" fmla="*/ 44450 h 48653"/>
                <a:gd name="connsiteX5" fmla="*/ 19760 w 41985"/>
                <a:gd name="connsiteY5" fmla="*/ 38100 h 48653"/>
                <a:gd name="connsiteX6" fmla="*/ 35635 w 41985"/>
                <a:gd name="connsiteY6" fmla="*/ 25400 h 48653"/>
                <a:gd name="connsiteX7" fmla="*/ 41985 w 41985"/>
                <a:gd name="connsiteY7" fmla="*/ 15875 h 48653"/>
                <a:gd name="connsiteX8" fmla="*/ 32460 w 41985"/>
                <a:gd name="connsiteY8" fmla="*/ 9525 h 48653"/>
                <a:gd name="connsiteX9" fmla="*/ 10235 w 41985"/>
                <a:gd name="connsiteY9" fmla="*/ 0 h 48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85" h="48653">
                  <a:moveTo>
                    <a:pt x="10235" y="0"/>
                  </a:moveTo>
                  <a:lnTo>
                    <a:pt x="10235" y="0"/>
                  </a:lnTo>
                  <a:cubicBezTo>
                    <a:pt x="8118" y="9525"/>
                    <a:pt x="5799" y="19007"/>
                    <a:pt x="3885" y="28575"/>
                  </a:cubicBezTo>
                  <a:cubicBezTo>
                    <a:pt x="2622" y="34888"/>
                    <a:pt x="-1681" y="41648"/>
                    <a:pt x="710" y="47625"/>
                  </a:cubicBezTo>
                  <a:cubicBezTo>
                    <a:pt x="1953" y="50732"/>
                    <a:pt x="7242" y="45947"/>
                    <a:pt x="10235" y="44450"/>
                  </a:cubicBezTo>
                  <a:cubicBezTo>
                    <a:pt x="13648" y="42743"/>
                    <a:pt x="16585" y="40217"/>
                    <a:pt x="19760" y="38100"/>
                  </a:cubicBezTo>
                  <a:cubicBezTo>
                    <a:pt x="37958" y="10803"/>
                    <a:pt x="13727" y="42927"/>
                    <a:pt x="35635" y="25400"/>
                  </a:cubicBezTo>
                  <a:cubicBezTo>
                    <a:pt x="38615" y="23016"/>
                    <a:pt x="39868" y="19050"/>
                    <a:pt x="41985" y="15875"/>
                  </a:cubicBezTo>
                  <a:cubicBezTo>
                    <a:pt x="38810" y="13758"/>
                    <a:pt x="35947" y="11075"/>
                    <a:pt x="32460" y="9525"/>
                  </a:cubicBezTo>
                  <a:cubicBezTo>
                    <a:pt x="16666" y="2506"/>
                    <a:pt x="13939" y="1587"/>
                    <a:pt x="10235" y="0"/>
                  </a:cubicBezTo>
                  <a:close/>
                </a:path>
              </a:pathLst>
            </a:cu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6" name="Oval 145"/>
            <p:cNvSpPr/>
            <p:nvPr/>
          </p:nvSpPr>
          <p:spPr>
            <a:xfrm>
              <a:off x="1762125" y="606425"/>
              <a:ext cx="45719" cy="45719"/>
            </a:xfrm>
            <a:prstGeom prst="ellipse">
              <a:avLst/>
            </a:prstGeom>
            <a:solidFill>
              <a:schemeClr val="bg1">
                <a:alpha val="25000"/>
              </a:schemeClr>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151" name="Group 150"/>
          <p:cNvGrpSpPr/>
          <p:nvPr/>
        </p:nvGrpSpPr>
        <p:grpSpPr>
          <a:xfrm>
            <a:off x="2578612" y="1447799"/>
            <a:ext cx="418588" cy="260351"/>
            <a:chOff x="2578612" y="1457001"/>
            <a:chExt cx="401308" cy="251149"/>
          </a:xfrm>
        </p:grpSpPr>
        <p:sp>
          <p:nvSpPr>
            <p:cNvPr id="152" name="Freeform 151"/>
            <p:cNvSpPr/>
            <p:nvPr/>
          </p:nvSpPr>
          <p:spPr>
            <a:xfrm>
              <a:off x="2578612" y="1457001"/>
              <a:ext cx="401308" cy="251149"/>
            </a:xfrm>
            <a:custGeom>
              <a:avLst/>
              <a:gdLst>
                <a:gd name="connsiteX0" fmla="*/ 269875 w 433917"/>
                <a:gd name="connsiteY0" fmla="*/ 15889 h 257189"/>
                <a:gd name="connsiteX1" fmla="*/ 269875 w 433917"/>
                <a:gd name="connsiteY1" fmla="*/ 15889 h 257189"/>
                <a:gd name="connsiteX2" fmla="*/ 241300 w 433917"/>
                <a:gd name="connsiteY2" fmla="*/ 9539 h 257189"/>
                <a:gd name="connsiteX3" fmla="*/ 127000 w 433917"/>
                <a:gd name="connsiteY3" fmla="*/ 19064 h 257189"/>
                <a:gd name="connsiteX4" fmla="*/ 117475 w 433917"/>
                <a:gd name="connsiteY4" fmla="*/ 25414 h 257189"/>
                <a:gd name="connsiteX5" fmla="*/ 104775 w 433917"/>
                <a:gd name="connsiteY5" fmla="*/ 28589 h 257189"/>
                <a:gd name="connsiteX6" fmla="*/ 95250 w 433917"/>
                <a:gd name="connsiteY6" fmla="*/ 31764 h 257189"/>
                <a:gd name="connsiteX7" fmla="*/ 79375 w 433917"/>
                <a:gd name="connsiteY7" fmla="*/ 34939 h 257189"/>
                <a:gd name="connsiteX8" fmla="*/ 66675 w 433917"/>
                <a:gd name="connsiteY8" fmla="*/ 38114 h 257189"/>
                <a:gd name="connsiteX9" fmla="*/ 47625 w 433917"/>
                <a:gd name="connsiteY9" fmla="*/ 50814 h 257189"/>
                <a:gd name="connsiteX10" fmla="*/ 25400 w 433917"/>
                <a:gd name="connsiteY10" fmla="*/ 57164 h 257189"/>
                <a:gd name="connsiteX11" fmla="*/ 9525 w 433917"/>
                <a:gd name="connsiteY11" fmla="*/ 76214 h 257189"/>
                <a:gd name="connsiteX12" fmla="*/ 3175 w 433917"/>
                <a:gd name="connsiteY12" fmla="*/ 98439 h 257189"/>
                <a:gd name="connsiteX13" fmla="*/ 0 w 433917"/>
                <a:gd name="connsiteY13" fmla="*/ 107964 h 257189"/>
                <a:gd name="connsiteX14" fmla="*/ 3175 w 433917"/>
                <a:gd name="connsiteY14" fmla="*/ 200039 h 257189"/>
                <a:gd name="connsiteX15" fmla="*/ 9525 w 433917"/>
                <a:gd name="connsiteY15" fmla="*/ 209564 h 257189"/>
                <a:gd name="connsiteX16" fmla="*/ 31750 w 433917"/>
                <a:gd name="connsiteY16" fmla="*/ 222264 h 257189"/>
                <a:gd name="connsiteX17" fmla="*/ 44450 w 433917"/>
                <a:gd name="connsiteY17" fmla="*/ 231789 h 257189"/>
                <a:gd name="connsiteX18" fmla="*/ 53975 w 433917"/>
                <a:gd name="connsiteY18" fmla="*/ 234964 h 257189"/>
                <a:gd name="connsiteX19" fmla="*/ 69850 w 433917"/>
                <a:gd name="connsiteY19" fmla="*/ 241314 h 257189"/>
                <a:gd name="connsiteX20" fmla="*/ 79375 w 433917"/>
                <a:gd name="connsiteY20" fmla="*/ 244489 h 257189"/>
                <a:gd name="connsiteX21" fmla="*/ 98425 w 433917"/>
                <a:gd name="connsiteY21" fmla="*/ 254014 h 257189"/>
                <a:gd name="connsiteX22" fmla="*/ 136525 w 433917"/>
                <a:gd name="connsiteY22" fmla="*/ 257189 h 257189"/>
                <a:gd name="connsiteX23" fmla="*/ 250825 w 433917"/>
                <a:gd name="connsiteY23" fmla="*/ 254014 h 257189"/>
                <a:gd name="connsiteX24" fmla="*/ 311150 w 433917"/>
                <a:gd name="connsiteY24" fmla="*/ 241314 h 257189"/>
                <a:gd name="connsiteX25" fmla="*/ 336550 w 433917"/>
                <a:gd name="connsiteY25" fmla="*/ 234964 h 257189"/>
                <a:gd name="connsiteX26" fmla="*/ 346075 w 433917"/>
                <a:gd name="connsiteY26" fmla="*/ 228614 h 257189"/>
                <a:gd name="connsiteX27" fmla="*/ 374650 w 433917"/>
                <a:gd name="connsiteY27" fmla="*/ 219089 h 257189"/>
                <a:gd name="connsiteX28" fmla="*/ 393700 w 433917"/>
                <a:gd name="connsiteY28" fmla="*/ 209564 h 257189"/>
                <a:gd name="connsiteX29" fmla="*/ 403225 w 433917"/>
                <a:gd name="connsiteY29" fmla="*/ 203214 h 257189"/>
                <a:gd name="connsiteX30" fmla="*/ 419100 w 433917"/>
                <a:gd name="connsiteY30" fmla="*/ 187339 h 257189"/>
                <a:gd name="connsiteX31" fmla="*/ 428625 w 433917"/>
                <a:gd name="connsiteY31" fmla="*/ 174639 h 257189"/>
                <a:gd name="connsiteX32" fmla="*/ 428625 w 433917"/>
                <a:gd name="connsiteY32" fmla="*/ 117489 h 257189"/>
                <a:gd name="connsiteX33" fmla="*/ 422275 w 433917"/>
                <a:gd name="connsiteY33" fmla="*/ 104789 h 257189"/>
                <a:gd name="connsiteX34" fmla="*/ 419100 w 433917"/>
                <a:gd name="connsiteY34" fmla="*/ 95264 h 257189"/>
                <a:gd name="connsiteX35" fmla="*/ 409575 w 433917"/>
                <a:gd name="connsiteY35" fmla="*/ 92089 h 257189"/>
                <a:gd name="connsiteX36" fmla="*/ 400050 w 433917"/>
                <a:gd name="connsiteY36" fmla="*/ 85739 h 257189"/>
                <a:gd name="connsiteX37" fmla="*/ 381000 w 433917"/>
                <a:gd name="connsiteY37" fmla="*/ 73039 h 257189"/>
                <a:gd name="connsiteX38" fmla="*/ 361950 w 433917"/>
                <a:gd name="connsiteY38" fmla="*/ 60339 h 257189"/>
                <a:gd name="connsiteX39" fmla="*/ 352425 w 433917"/>
                <a:gd name="connsiteY39" fmla="*/ 53989 h 257189"/>
                <a:gd name="connsiteX40" fmla="*/ 342900 w 433917"/>
                <a:gd name="connsiteY40" fmla="*/ 50814 h 257189"/>
                <a:gd name="connsiteX41" fmla="*/ 339725 w 433917"/>
                <a:gd name="connsiteY41" fmla="*/ 41289 h 257189"/>
                <a:gd name="connsiteX42" fmla="*/ 320675 w 433917"/>
                <a:gd name="connsiteY42" fmla="*/ 22239 h 257189"/>
                <a:gd name="connsiteX43" fmla="*/ 311150 w 433917"/>
                <a:gd name="connsiteY43" fmla="*/ 19064 h 257189"/>
                <a:gd name="connsiteX44" fmla="*/ 301625 w 433917"/>
                <a:gd name="connsiteY44" fmla="*/ 12714 h 257189"/>
                <a:gd name="connsiteX45" fmla="*/ 292100 w 433917"/>
                <a:gd name="connsiteY45" fmla="*/ 9539 h 257189"/>
                <a:gd name="connsiteX46" fmla="*/ 247650 w 433917"/>
                <a:gd name="connsiteY46" fmla="*/ 14 h 257189"/>
                <a:gd name="connsiteX47" fmla="*/ 269875 w 433917"/>
                <a:gd name="connsiteY47" fmla="*/ 15889 h 257189"/>
                <a:gd name="connsiteX0" fmla="*/ 247650 w 433917"/>
                <a:gd name="connsiteY0" fmla="*/ 0 h 257175"/>
                <a:gd name="connsiteX1" fmla="*/ 269875 w 433917"/>
                <a:gd name="connsiteY1" fmla="*/ 15875 h 257175"/>
                <a:gd name="connsiteX2" fmla="*/ 241300 w 433917"/>
                <a:gd name="connsiteY2" fmla="*/ 9525 h 257175"/>
                <a:gd name="connsiteX3" fmla="*/ 127000 w 433917"/>
                <a:gd name="connsiteY3" fmla="*/ 19050 h 257175"/>
                <a:gd name="connsiteX4" fmla="*/ 117475 w 433917"/>
                <a:gd name="connsiteY4" fmla="*/ 25400 h 257175"/>
                <a:gd name="connsiteX5" fmla="*/ 104775 w 433917"/>
                <a:gd name="connsiteY5" fmla="*/ 28575 h 257175"/>
                <a:gd name="connsiteX6" fmla="*/ 95250 w 433917"/>
                <a:gd name="connsiteY6" fmla="*/ 31750 h 257175"/>
                <a:gd name="connsiteX7" fmla="*/ 79375 w 433917"/>
                <a:gd name="connsiteY7" fmla="*/ 34925 h 257175"/>
                <a:gd name="connsiteX8" fmla="*/ 66675 w 433917"/>
                <a:gd name="connsiteY8" fmla="*/ 38100 h 257175"/>
                <a:gd name="connsiteX9" fmla="*/ 47625 w 433917"/>
                <a:gd name="connsiteY9" fmla="*/ 50800 h 257175"/>
                <a:gd name="connsiteX10" fmla="*/ 25400 w 433917"/>
                <a:gd name="connsiteY10" fmla="*/ 57150 h 257175"/>
                <a:gd name="connsiteX11" fmla="*/ 9525 w 433917"/>
                <a:gd name="connsiteY11" fmla="*/ 76200 h 257175"/>
                <a:gd name="connsiteX12" fmla="*/ 3175 w 433917"/>
                <a:gd name="connsiteY12" fmla="*/ 98425 h 257175"/>
                <a:gd name="connsiteX13" fmla="*/ 0 w 433917"/>
                <a:gd name="connsiteY13" fmla="*/ 107950 h 257175"/>
                <a:gd name="connsiteX14" fmla="*/ 3175 w 433917"/>
                <a:gd name="connsiteY14" fmla="*/ 200025 h 257175"/>
                <a:gd name="connsiteX15" fmla="*/ 9525 w 433917"/>
                <a:gd name="connsiteY15" fmla="*/ 209550 h 257175"/>
                <a:gd name="connsiteX16" fmla="*/ 31750 w 433917"/>
                <a:gd name="connsiteY16" fmla="*/ 222250 h 257175"/>
                <a:gd name="connsiteX17" fmla="*/ 44450 w 433917"/>
                <a:gd name="connsiteY17" fmla="*/ 231775 h 257175"/>
                <a:gd name="connsiteX18" fmla="*/ 53975 w 433917"/>
                <a:gd name="connsiteY18" fmla="*/ 234950 h 257175"/>
                <a:gd name="connsiteX19" fmla="*/ 69850 w 433917"/>
                <a:gd name="connsiteY19" fmla="*/ 241300 h 257175"/>
                <a:gd name="connsiteX20" fmla="*/ 79375 w 433917"/>
                <a:gd name="connsiteY20" fmla="*/ 244475 h 257175"/>
                <a:gd name="connsiteX21" fmla="*/ 98425 w 433917"/>
                <a:gd name="connsiteY21" fmla="*/ 254000 h 257175"/>
                <a:gd name="connsiteX22" fmla="*/ 136525 w 433917"/>
                <a:gd name="connsiteY22" fmla="*/ 257175 h 257175"/>
                <a:gd name="connsiteX23" fmla="*/ 250825 w 433917"/>
                <a:gd name="connsiteY23" fmla="*/ 254000 h 257175"/>
                <a:gd name="connsiteX24" fmla="*/ 311150 w 433917"/>
                <a:gd name="connsiteY24" fmla="*/ 241300 h 257175"/>
                <a:gd name="connsiteX25" fmla="*/ 336550 w 433917"/>
                <a:gd name="connsiteY25" fmla="*/ 234950 h 257175"/>
                <a:gd name="connsiteX26" fmla="*/ 346075 w 433917"/>
                <a:gd name="connsiteY26" fmla="*/ 228600 h 257175"/>
                <a:gd name="connsiteX27" fmla="*/ 374650 w 433917"/>
                <a:gd name="connsiteY27" fmla="*/ 219075 h 257175"/>
                <a:gd name="connsiteX28" fmla="*/ 393700 w 433917"/>
                <a:gd name="connsiteY28" fmla="*/ 209550 h 257175"/>
                <a:gd name="connsiteX29" fmla="*/ 403225 w 433917"/>
                <a:gd name="connsiteY29" fmla="*/ 203200 h 257175"/>
                <a:gd name="connsiteX30" fmla="*/ 419100 w 433917"/>
                <a:gd name="connsiteY30" fmla="*/ 187325 h 257175"/>
                <a:gd name="connsiteX31" fmla="*/ 428625 w 433917"/>
                <a:gd name="connsiteY31" fmla="*/ 174625 h 257175"/>
                <a:gd name="connsiteX32" fmla="*/ 428625 w 433917"/>
                <a:gd name="connsiteY32" fmla="*/ 117475 h 257175"/>
                <a:gd name="connsiteX33" fmla="*/ 422275 w 433917"/>
                <a:gd name="connsiteY33" fmla="*/ 104775 h 257175"/>
                <a:gd name="connsiteX34" fmla="*/ 419100 w 433917"/>
                <a:gd name="connsiteY34" fmla="*/ 95250 h 257175"/>
                <a:gd name="connsiteX35" fmla="*/ 409575 w 433917"/>
                <a:gd name="connsiteY35" fmla="*/ 92075 h 257175"/>
                <a:gd name="connsiteX36" fmla="*/ 400050 w 433917"/>
                <a:gd name="connsiteY36" fmla="*/ 85725 h 257175"/>
                <a:gd name="connsiteX37" fmla="*/ 381000 w 433917"/>
                <a:gd name="connsiteY37" fmla="*/ 73025 h 257175"/>
                <a:gd name="connsiteX38" fmla="*/ 361950 w 433917"/>
                <a:gd name="connsiteY38" fmla="*/ 60325 h 257175"/>
                <a:gd name="connsiteX39" fmla="*/ 352425 w 433917"/>
                <a:gd name="connsiteY39" fmla="*/ 53975 h 257175"/>
                <a:gd name="connsiteX40" fmla="*/ 342900 w 433917"/>
                <a:gd name="connsiteY40" fmla="*/ 50800 h 257175"/>
                <a:gd name="connsiteX41" fmla="*/ 339725 w 433917"/>
                <a:gd name="connsiteY41" fmla="*/ 41275 h 257175"/>
                <a:gd name="connsiteX42" fmla="*/ 320675 w 433917"/>
                <a:gd name="connsiteY42" fmla="*/ 22225 h 257175"/>
                <a:gd name="connsiteX43" fmla="*/ 311150 w 433917"/>
                <a:gd name="connsiteY43" fmla="*/ 19050 h 257175"/>
                <a:gd name="connsiteX44" fmla="*/ 301625 w 433917"/>
                <a:gd name="connsiteY44" fmla="*/ 12700 h 257175"/>
                <a:gd name="connsiteX45" fmla="*/ 292100 w 433917"/>
                <a:gd name="connsiteY45" fmla="*/ 9525 h 257175"/>
                <a:gd name="connsiteX46" fmla="*/ 247650 w 433917"/>
                <a:gd name="connsiteY46" fmla="*/ 0 h 257175"/>
                <a:gd name="connsiteX0" fmla="*/ 247650 w 433917"/>
                <a:gd name="connsiteY0" fmla="*/ 0 h 257175"/>
                <a:gd name="connsiteX1" fmla="*/ 269875 w 433917"/>
                <a:gd name="connsiteY1" fmla="*/ 15875 h 257175"/>
                <a:gd name="connsiteX2" fmla="*/ 127000 w 433917"/>
                <a:gd name="connsiteY2" fmla="*/ 19050 h 257175"/>
                <a:gd name="connsiteX3" fmla="*/ 117475 w 433917"/>
                <a:gd name="connsiteY3" fmla="*/ 25400 h 257175"/>
                <a:gd name="connsiteX4" fmla="*/ 104775 w 433917"/>
                <a:gd name="connsiteY4" fmla="*/ 28575 h 257175"/>
                <a:gd name="connsiteX5" fmla="*/ 95250 w 433917"/>
                <a:gd name="connsiteY5" fmla="*/ 31750 h 257175"/>
                <a:gd name="connsiteX6" fmla="*/ 79375 w 433917"/>
                <a:gd name="connsiteY6" fmla="*/ 34925 h 257175"/>
                <a:gd name="connsiteX7" fmla="*/ 66675 w 433917"/>
                <a:gd name="connsiteY7" fmla="*/ 38100 h 257175"/>
                <a:gd name="connsiteX8" fmla="*/ 47625 w 433917"/>
                <a:gd name="connsiteY8" fmla="*/ 50800 h 257175"/>
                <a:gd name="connsiteX9" fmla="*/ 25400 w 433917"/>
                <a:gd name="connsiteY9" fmla="*/ 57150 h 257175"/>
                <a:gd name="connsiteX10" fmla="*/ 9525 w 433917"/>
                <a:gd name="connsiteY10" fmla="*/ 76200 h 257175"/>
                <a:gd name="connsiteX11" fmla="*/ 3175 w 433917"/>
                <a:gd name="connsiteY11" fmla="*/ 98425 h 257175"/>
                <a:gd name="connsiteX12" fmla="*/ 0 w 433917"/>
                <a:gd name="connsiteY12" fmla="*/ 107950 h 257175"/>
                <a:gd name="connsiteX13" fmla="*/ 3175 w 433917"/>
                <a:gd name="connsiteY13" fmla="*/ 200025 h 257175"/>
                <a:gd name="connsiteX14" fmla="*/ 9525 w 433917"/>
                <a:gd name="connsiteY14" fmla="*/ 209550 h 257175"/>
                <a:gd name="connsiteX15" fmla="*/ 31750 w 433917"/>
                <a:gd name="connsiteY15" fmla="*/ 222250 h 257175"/>
                <a:gd name="connsiteX16" fmla="*/ 44450 w 433917"/>
                <a:gd name="connsiteY16" fmla="*/ 231775 h 257175"/>
                <a:gd name="connsiteX17" fmla="*/ 53975 w 433917"/>
                <a:gd name="connsiteY17" fmla="*/ 234950 h 257175"/>
                <a:gd name="connsiteX18" fmla="*/ 69850 w 433917"/>
                <a:gd name="connsiteY18" fmla="*/ 241300 h 257175"/>
                <a:gd name="connsiteX19" fmla="*/ 79375 w 433917"/>
                <a:gd name="connsiteY19" fmla="*/ 244475 h 257175"/>
                <a:gd name="connsiteX20" fmla="*/ 98425 w 433917"/>
                <a:gd name="connsiteY20" fmla="*/ 254000 h 257175"/>
                <a:gd name="connsiteX21" fmla="*/ 136525 w 433917"/>
                <a:gd name="connsiteY21" fmla="*/ 257175 h 257175"/>
                <a:gd name="connsiteX22" fmla="*/ 250825 w 433917"/>
                <a:gd name="connsiteY22" fmla="*/ 254000 h 257175"/>
                <a:gd name="connsiteX23" fmla="*/ 311150 w 433917"/>
                <a:gd name="connsiteY23" fmla="*/ 241300 h 257175"/>
                <a:gd name="connsiteX24" fmla="*/ 336550 w 433917"/>
                <a:gd name="connsiteY24" fmla="*/ 234950 h 257175"/>
                <a:gd name="connsiteX25" fmla="*/ 346075 w 433917"/>
                <a:gd name="connsiteY25" fmla="*/ 228600 h 257175"/>
                <a:gd name="connsiteX26" fmla="*/ 374650 w 433917"/>
                <a:gd name="connsiteY26" fmla="*/ 219075 h 257175"/>
                <a:gd name="connsiteX27" fmla="*/ 393700 w 433917"/>
                <a:gd name="connsiteY27" fmla="*/ 209550 h 257175"/>
                <a:gd name="connsiteX28" fmla="*/ 403225 w 433917"/>
                <a:gd name="connsiteY28" fmla="*/ 203200 h 257175"/>
                <a:gd name="connsiteX29" fmla="*/ 419100 w 433917"/>
                <a:gd name="connsiteY29" fmla="*/ 187325 h 257175"/>
                <a:gd name="connsiteX30" fmla="*/ 428625 w 433917"/>
                <a:gd name="connsiteY30" fmla="*/ 174625 h 257175"/>
                <a:gd name="connsiteX31" fmla="*/ 428625 w 433917"/>
                <a:gd name="connsiteY31" fmla="*/ 117475 h 257175"/>
                <a:gd name="connsiteX32" fmla="*/ 422275 w 433917"/>
                <a:gd name="connsiteY32" fmla="*/ 104775 h 257175"/>
                <a:gd name="connsiteX33" fmla="*/ 419100 w 433917"/>
                <a:gd name="connsiteY33" fmla="*/ 95250 h 257175"/>
                <a:gd name="connsiteX34" fmla="*/ 409575 w 433917"/>
                <a:gd name="connsiteY34" fmla="*/ 92075 h 257175"/>
                <a:gd name="connsiteX35" fmla="*/ 400050 w 433917"/>
                <a:gd name="connsiteY35" fmla="*/ 85725 h 257175"/>
                <a:gd name="connsiteX36" fmla="*/ 381000 w 433917"/>
                <a:gd name="connsiteY36" fmla="*/ 73025 h 257175"/>
                <a:gd name="connsiteX37" fmla="*/ 361950 w 433917"/>
                <a:gd name="connsiteY37" fmla="*/ 60325 h 257175"/>
                <a:gd name="connsiteX38" fmla="*/ 352425 w 433917"/>
                <a:gd name="connsiteY38" fmla="*/ 53975 h 257175"/>
                <a:gd name="connsiteX39" fmla="*/ 342900 w 433917"/>
                <a:gd name="connsiteY39" fmla="*/ 50800 h 257175"/>
                <a:gd name="connsiteX40" fmla="*/ 339725 w 433917"/>
                <a:gd name="connsiteY40" fmla="*/ 41275 h 257175"/>
                <a:gd name="connsiteX41" fmla="*/ 320675 w 433917"/>
                <a:gd name="connsiteY41" fmla="*/ 22225 h 257175"/>
                <a:gd name="connsiteX42" fmla="*/ 311150 w 433917"/>
                <a:gd name="connsiteY42" fmla="*/ 19050 h 257175"/>
                <a:gd name="connsiteX43" fmla="*/ 301625 w 433917"/>
                <a:gd name="connsiteY43" fmla="*/ 12700 h 257175"/>
                <a:gd name="connsiteX44" fmla="*/ 292100 w 433917"/>
                <a:gd name="connsiteY44" fmla="*/ 9525 h 257175"/>
                <a:gd name="connsiteX45" fmla="*/ 247650 w 433917"/>
                <a:gd name="connsiteY45" fmla="*/ 0 h 257175"/>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19100 w 433917"/>
                <a:gd name="connsiteY32" fmla="*/ 95250 h 257175"/>
                <a:gd name="connsiteX33" fmla="*/ 409575 w 433917"/>
                <a:gd name="connsiteY33" fmla="*/ 92075 h 257175"/>
                <a:gd name="connsiteX34" fmla="*/ 400050 w 433917"/>
                <a:gd name="connsiteY34" fmla="*/ 85725 h 257175"/>
                <a:gd name="connsiteX35" fmla="*/ 381000 w 433917"/>
                <a:gd name="connsiteY35" fmla="*/ 73025 h 257175"/>
                <a:gd name="connsiteX36" fmla="*/ 361950 w 433917"/>
                <a:gd name="connsiteY36" fmla="*/ 60325 h 257175"/>
                <a:gd name="connsiteX37" fmla="*/ 352425 w 433917"/>
                <a:gd name="connsiteY37" fmla="*/ 53975 h 257175"/>
                <a:gd name="connsiteX38" fmla="*/ 342900 w 433917"/>
                <a:gd name="connsiteY38" fmla="*/ 50800 h 257175"/>
                <a:gd name="connsiteX39" fmla="*/ 339725 w 433917"/>
                <a:gd name="connsiteY39" fmla="*/ 41275 h 257175"/>
                <a:gd name="connsiteX40" fmla="*/ 320675 w 433917"/>
                <a:gd name="connsiteY40" fmla="*/ 22225 h 257175"/>
                <a:gd name="connsiteX41" fmla="*/ 311150 w 433917"/>
                <a:gd name="connsiteY41" fmla="*/ 19050 h 257175"/>
                <a:gd name="connsiteX42" fmla="*/ 301625 w 433917"/>
                <a:gd name="connsiteY42" fmla="*/ 12700 h 257175"/>
                <a:gd name="connsiteX43" fmla="*/ 292100 w 433917"/>
                <a:gd name="connsiteY43" fmla="*/ 9525 h 257175"/>
                <a:gd name="connsiteX44" fmla="*/ 247650 w 433917"/>
                <a:gd name="connsiteY44" fmla="*/ 0 h 257175"/>
                <a:gd name="connsiteX0" fmla="*/ 247650 w 433917"/>
                <a:gd name="connsiteY0" fmla="*/ 74 h 257249"/>
                <a:gd name="connsiteX1" fmla="*/ 127000 w 433917"/>
                <a:gd name="connsiteY1" fmla="*/ 19124 h 257249"/>
                <a:gd name="connsiteX2" fmla="*/ 117475 w 433917"/>
                <a:gd name="connsiteY2" fmla="*/ 25474 h 257249"/>
                <a:gd name="connsiteX3" fmla="*/ 104775 w 433917"/>
                <a:gd name="connsiteY3" fmla="*/ 28649 h 257249"/>
                <a:gd name="connsiteX4" fmla="*/ 95250 w 433917"/>
                <a:gd name="connsiteY4" fmla="*/ 31824 h 257249"/>
                <a:gd name="connsiteX5" fmla="*/ 79375 w 433917"/>
                <a:gd name="connsiteY5" fmla="*/ 34999 h 257249"/>
                <a:gd name="connsiteX6" fmla="*/ 66675 w 433917"/>
                <a:gd name="connsiteY6" fmla="*/ 38174 h 257249"/>
                <a:gd name="connsiteX7" fmla="*/ 47625 w 433917"/>
                <a:gd name="connsiteY7" fmla="*/ 50874 h 257249"/>
                <a:gd name="connsiteX8" fmla="*/ 25400 w 433917"/>
                <a:gd name="connsiteY8" fmla="*/ 57224 h 257249"/>
                <a:gd name="connsiteX9" fmla="*/ 9525 w 433917"/>
                <a:gd name="connsiteY9" fmla="*/ 76274 h 257249"/>
                <a:gd name="connsiteX10" fmla="*/ 3175 w 433917"/>
                <a:gd name="connsiteY10" fmla="*/ 98499 h 257249"/>
                <a:gd name="connsiteX11" fmla="*/ 0 w 433917"/>
                <a:gd name="connsiteY11" fmla="*/ 108024 h 257249"/>
                <a:gd name="connsiteX12" fmla="*/ 3175 w 433917"/>
                <a:gd name="connsiteY12" fmla="*/ 200099 h 257249"/>
                <a:gd name="connsiteX13" fmla="*/ 9525 w 433917"/>
                <a:gd name="connsiteY13" fmla="*/ 209624 h 257249"/>
                <a:gd name="connsiteX14" fmla="*/ 31750 w 433917"/>
                <a:gd name="connsiteY14" fmla="*/ 222324 h 257249"/>
                <a:gd name="connsiteX15" fmla="*/ 44450 w 433917"/>
                <a:gd name="connsiteY15" fmla="*/ 231849 h 257249"/>
                <a:gd name="connsiteX16" fmla="*/ 53975 w 433917"/>
                <a:gd name="connsiteY16" fmla="*/ 235024 h 257249"/>
                <a:gd name="connsiteX17" fmla="*/ 69850 w 433917"/>
                <a:gd name="connsiteY17" fmla="*/ 241374 h 257249"/>
                <a:gd name="connsiteX18" fmla="*/ 79375 w 433917"/>
                <a:gd name="connsiteY18" fmla="*/ 244549 h 257249"/>
                <a:gd name="connsiteX19" fmla="*/ 98425 w 433917"/>
                <a:gd name="connsiteY19" fmla="*/ 254074 h 257249"/>
                <a:gd name="connsiteX20" fmla="*/ 136525 w 433917"/>
                <a:gd name="connsiteY20" fmla="*/ 257249 h 257249"/>
                <a:gd name="connsiteX21" fmla="*/ 250825 w 433917"/>
                <a:gd name="connsiteY21" fmla="*/ 254074 h 257249"/>
                <a:gd name="connsiteX22" fmla="*/ 311150 w 433917"/>
                <a:gd name="connsiteY22" fmla="*/ 241374 h 257249"/>
                <a:gd name="connsiteX23" fmla="*/ 336550 w 433917"/>
                <a:gd name="connsiteY23" fmla="*/ 235024 h 257249"/>
                <a:gd name="connsiteX24" fmla="*/ 346075 w 433917"/>
                <a:gd name="connsiteY24" fmla="*/ 228674 h 257249"/>
                <a:gd name="connsiteX25" fmla="*/ 374650 w 433917"/>
                <a:gd name="connsiteY25" fmla="*/ 219149 h 257249"/>
                <a:gd name="connsiteX26" fmla="*/ 393700 w 433917"/>
                <a:gd name="connsiteY26" fmla="*/ 209624 h 257249"/>
                <a:gd name="connsiteX27" fmla="*/ 403225 w 433917"/>
                <a:gd name="connsiteY27" fmla="*/ 203274 h 257249"/>
                <a:gd name="connsiteX28" fmla="*/ 419100 w 433917"/>
                <a:gd name="connsiteY28" fmla="*/ 187399 h 257249"/>
                <a:gd name="connsiteX29" fmla="*/ 428625 w 433917"/>
                <a:gd name="connsiteY29" fmla="*/ 174699 h 257249"/>
                <a:gd name="connsiteX30" fmla="*/ 428625 w 433917"/>
                <a:gd name="connsiteY30" fmla="*/ 117549 h 257249"/>
                <a:gd name="connsiteX31" fmla="*/ 422275 w 433917"/>
                <a:gd name="connsiteY31" fmla="*/ 104849 h 257249"/>
                <a:gd name="connsiteX32" fmla="*/ 419100 w 433917"/>
                <a:gd name="connsiteY32" fmla="*/ 95324 h 257249"/>
                <a:gd name="connsiteX33" fmla="*/ 409575 w 433917"/>
                <a:gd name="connsiteY33" fmla="*/ 92149 h 257249"/>
                <a:gd name="connsiteX34" fmla="*/ 400050 w 433917"/>
                <a:gd name="connsiteY34" fmla="*/ 85799 h 257249"/>
                <a:gd name="connsiteX35" fmla="*/ 381000 w 433917"/>
                <a:gd name="connsiteY35" fmla="*/ 73099 h 257249"/>
                <a:gd name="connsiteX36" fmla="*/ 361950 w 433917"/>
                <a:gd name="connsiteY36" fmla="*/ 60399 h 257249"/>
                <a:gd name="connsiteX37" fmla="*/ 352425 w 433917"/>
                <a:gd name="connsiteY37" fmla="*/ 54049 h 257249"/>
                <a:gd name="connsiteX38" fmla="*/ 342900 w 433917"/>
                <a:gd name="connsiteY38" fmla="*/ 50874 h 257249"/>
                <a:gd name="connsiteX39" fmla="*/ 339725 w 433917"/>
                <a:gd name="connsiteY39" fmla="*/ 41349 h 257249"/>
                <a:gd name="connsiteX40" fmla="*/ 320675 w 433917"/>
                <a:gd name="connsiteY40" fmla="*/ 22299 h 257249"/>
                <a:gd name="connsiteX41" fmla="*/ 311150 w 433917"/>
                <a:gd name="connsiteY41" fmla="*/ 19124 h 257249"/>
                <a:gd name="connsiteX42" fmla="*/ 301625 w 433917"/>
                <a:gd name="connsiteY42" fmla="*/ 12774 h 257249"/>
                <a:gd name="connsiteX43" fmla="*/ 247650 w 433917"/>
                <a:gd name="connsiteY43" fmla="*/ 74 h 257249"/>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19100 w 433917"/>
                <a:gd name="connsiteY32" fmla="*/ 95250 h 257175"/>
                <a:gd name="connsiteX33" fmla="*/ 409575 w 433917"/>
                <a:gd name="connsiteY33" fmla="*/ 92075 h 257175"/>
                <a:gd name="connsiteX34" fmla="*/ 400050 w 433917"/>
                <a:gd name="connsiteY34" fmla="*/ 85725 h 257175"/>
                <a:gd name="connsiteX35" fmla="*/ 381000 w 433917"/>
                <a:gd name="connsiteY35" fmla="*/ 73025 h 257175"/>
                <a:gd name="connsiteX36" fmla="*/ 361950 w 433917"/>
                <a:gd name="connsiteY36" fmla="*/ 60325 h 257175"/>
                <a:gd name="connsiteX37" fmla="*/ 352425 w 433917"/>
                <a:gd name="connsiteY37" fmla="*/ 53975 h 257175"/>
                <a:gd name="connsiteX38" fmla="*/ 342900 w 433917"/>
                <a:gd name="connsiteY38" fmla="*/ 50800 h 257175"/>
                <a:gd name="connsiteX39" fmla="*/ 339725 w 433917"/>
                <a:gd name="connsiteY39" fmla="*/ 41275 h 257175"/>
                <a:gd name="connsiteX40" fmla="*/ 320675 w 433917"/>
                <a:gd name="connsiteY40" fmla="*/ 22225 h 257175"/>
                <a:gd name="connsiteX41" fmla="*/ 311150 w 433917"/>
                <a:gd name="connsiteY41" fmla="*/ 19050 h 257175"/>
                <a:gd name="connsiteX42" fmla="*/ 247650 w 433917"/>
                <a:gd name="connsiteY42" fmla="*/ 0 h 257175"/>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19100 w 433917"/>
                <a:gd name="connsiteY32" fmla="*/ 95250 h 257175"/>
                <a:gd name="connsiteX33" fmla="*/ 409575 w 433917"/>
                <a:gd name="connsiteY33" fmla="*/ 92075 h 257175"/>
                <a:gd name="connsiteX34" fmla="*/ 400050 w 433917"/>
                <a:gd name="connsiteY34" fmla="*/ 85725 h 257175"/>
                <a:gd name="connsiteX35" fmla="*/ 381000 w 433917"/>
                <a:gd name="connsiteY35" fmla="*/ 73025 h 257175"/>
                <a:gd name="connsiteX36" fmla="*/ 361950 w 433917"/>
                <a:gd name="connsiteY36" fmla="*/ 60325 h 257175"/>
                <a:gd name="connsiteX37" fmla="*/ 352425 w 433917"/>
                <a:gd name="connsiteY37" fmla="*/ 53975 h 257175"/>
                <a:gd name="connsiteX38" fmla="*/ 342900 w 433917"/>
                <a:gd name="connsiteY38" fmla="*/ 50800 h 257175"/>
                <a:gd name="connsiteX39" fmla="*/ 339725 w 433917"/>
                <a:gd name="connsiteY39" fmla="*/ 41275 h 257175"/>
                <a:gd name="connsiteX40" fmla="*/ 320675 w 433917"/>
                <a:gd name="connsiteY40" fmla="*/ 22225 h 257175"/>
                <a:gd name="connsiteX41" fmla="*/ 247650 w 433917"/>
                <a:gd name="connsiteY41" fmla="*/ 0 h 257175"/>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19100 w 433917"/>
                <a:gd name="connsiteY32" fmla="*/ 95250 h 257175"/>
                <a:gd name="connsiteX33" fmla="*/ 409575 w 433917"/>
                <a:gd name="connsiteY33" fmla="*/ 92075 h 257175"/>
                <a:gd name="connsiteX34" fmla="*/ 400050 w 433917"/>
                <a:gd name="connsiteY34" fmla="*/ 85725 h 257175"/>
                <a:gd name="connsiteX35" fmla="*/ 381000 w 433917"/>
                <a:gd name="connsiteY35" fmla="*/ 73025 h 257175"/>
                <a:gd name="connsiteX36" fmla="*/ 361950 w 433917"/>
                <a:gd name="connsiteY36" fmla="*/ 60325 h 257175"/>
                <a:gd name="connsiteX37" fmla="*/ 352425 w 433917"/>
                <a:gd name="connsiteY37" fmla="*/ 53975 h 257175"/>
                <a:gd name="connsiteX38" fmla="*/ 342900 w 433917"/>
                <a:gd name="connsiteY38" fmla="*/ 50800 h 257175"/>
                <a:gd name="connsiteX39" fmla="*/ 320675 w 433917"/>
                <a:gd name="connsiteY39" fmla="*/ 22225 h 257175"/>
                <a:gd name="connsiteX40" fmla="*/ 247650 w 433917"/>
                <a:gd name="connsiteY40" fmla="*/ 0 h 257175"/>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19100 w 433917"/>
                <a:gd name="connsiteY32" fmla="*/ 95250 h 257175"/>
                <a:gd name="connsiteX33" fmla="*/ 409575 w 433917"/>
                <a:gd name="connsiteY33" fmla="*/ 92075 h 257175"/>
                <a:gd name="connsiteX34" fmla="*/ 400050 w 433917"/>
                <a:gd name="connsiteY34" fmla="*/ 85725 h 257175"/>
                <a:gd name="connsiteX35" fmla="*/ 381000 w 433917"/>
                <a:gd name="connsiteY35" fmla="*/ 73025 h 257175"/>
                <a:gd name="connsiteX36" fmla="*/ 361950 w 433917"/>
                <a:gd name="connsiteY36" fmla="*/ 60325 h 257175"/>
                <a:gd name="connsiteX37" fmla="*/ 352425 w 433917"/>
                <a:gd name="connsiteY37" fmla="*/ 53975 h 257175"/>
                <a:gd name="connsiteX38" fmla="*/ 320675 w 433917"/>
                <a:gd name="connsiteY38" fmla="*/ 22225 h 257175"/>
                <a:gd name="connsiteX39" fmla="*/ 247650 w 433917"/>
                <a:gd name="connsiteY39" fmla="*/ 0 h 257175"/>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19100 w 433917"/>
                <a:gd name="connsiteY32" fmla="*/ 95250 h 257175"/>
                <a:gd name="connsiteX33" fmla="*/ 409575 w 433917"/>
                <a:gd name="connsiteY33" fmla="*/ 92075 h 257175"/>
                <a:gd name="connsiteX34" fmla="*/ 400050 w 433917"/>
                <a:gd name="connsiteY34" fmla="*/ 85725 h 257175"/>
                <a:gd name="connsiteX35" fmla="*/ 381000 w 433917"/>
                <a:gd name="connsiteY35" fmla="*/ 73025 h 257175"/>
                <a:gd name="connsiteX36" fmla="*/ 361950 w 433917"/>
                <a:gd name="connsiteY36" fmla="*/ 60325 h 257175"/>
                <a:gd name="connsiteX37" fmla="*/ 320675 w 433917"/>
                <a:gd name="connsiteY37" fmla="*/ 22225 h 257175"/>
                <a:gd name="connsiteX38" fmla="*/ 247650 w 433917"/>
                <a:gd name="connsiteY38" fmla="*/ 0 h 257175"/>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19100 w 433917"/>
                <a:gd name="connsiteY32" fmla="*/ 95250 h 257175"/>
                <a:gd name="connsiteX33" fmla="*/ 409575 w 433917"/>
                <a:gd name="connsiteY33" fmla="*/ 92075 h 257175"/>
                <a:gd name="connsiteX34" fmla="*/ 400050 w 433917"/>
                <a:gd name="connsiteY34" fmla="*/ 85725 h 257175"/>
                <a:gd name="connsiteX35" fmla="*/ 361950 w 433917"/>
                <a:gd name="connsiteY35" fmla="*/ 60325 h 257175"/>
                <a:gd name="connsiteX36" fmla="*/ 320675 w 433917"/>
                <a:gd name="connsiteY36" fmla="*/ 22225 h 257175"/>
                <a:gd name="connsiteX37" fmla="*/ 247650 w 433917"/>
                <a:gd name="connsiteY37" fmla="*/ 0 h 257175"/>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19100 w 433917"/>
                <a:gd name="connsiteY32" fmla="*/ 95250 h 257175"/>
                <a:gd name="connsiteX33" fmla="*/ 409575 w 433917"/>
                <a:gd name="connsiteY33" fmla="*/ 92075 h 257175"/>
                <a:gd name="connsiteX34" fmla="*/ 400050 w 433917"/>
                <a:gd name="connsiteY34" fmla="*/ 85725 h 257175"/>
                <a:gd name="connsiteX35" fmla="*/ 320675 w 433917"/>
                <a:gd name="connsiteY35" fmla="*/ 22225 h 257175"/>
                <a:gd name="connsiteX36" fmla="*/ 247650 w 433917"/>
                <a:gd name="connsiteY36" fmla="*/ 0 h 257175"/>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19100 w 433917"/>
                <a:gd name="connsiteY32" fmla="*/ 95250 h 257175"/>
                <a:gd name="connsiteX33" fmla="*/ 400050 w 433917"/>
                <a:gd name="connsiteY33" fmla="*/ 85725 h 257175"/>
                <a:gd name="connsiteX34" fmla="*/ 320675 w 433917"/>
                <a:gd name="connsiteY34" fmla="*/ 22225 h 257175"/>
                <a:gd name="connsiteX35" fmla="*/ 247650 w 433917"/>
                <a:gd name="connsiteY35" fmla="*/ 0 h 257175"/>
                <a:gd name="connsiteX0" fmla="*/ 247650 w 433917"/>
                <a:gd name="connsiteY0" fmla="*/ 0 h 257175"/>
                <a:gd name="connsiteX1" fmla="*/ 127000 w 433917"/>
                <a:gd name="connsiteY1" fmla="*/ 19050 h 257175"/>
                <a:gd name="connsiteX2" fmla="*/ 117475 w 433917"/>
                <a:gd name="connsiteY2" fmla="*/ 25400 h 257175"/>
                <a:gd name="connsiteX3" fmla="*/ 104775 w 433917"/>
                <a:gd name="connsiteY3" fmla="*/ 28575 h 257175"/>
                <a:gd name="connsiteX4" fmla="*/ 95250 w 433917"/>
                <a:gd name="connsiteY4" fmla="*/ 31750 h 257175"/>
                <a:gd name="connsiteX5" fmla="*/ 79375 w 433917"/>
                <a:gd name="connsiteY5" fmla="*/ 34925 h 257175"/>
                <a:gd name="connsiteX6" fmla="*/ 66675 w 433917"/>
                <a:gd name="connsiteY6" fmla="*/ 38100 h 257175"/>
                <a:gd name="connsiteX7" fmla="*/ 47625 w 433917"/>
                <a:gd name="connsiteY7" fmla="*/ 50800 h 257175"/>
                <a:gd name="connsiteX8" fmla="*/ 25400 w 433917"/>
                <a:gd name="connsiteY8" fmla="*/ 57150 h 257175"/>
                <a:gd name="connsiteX9" fmla="*/ 9525 w 433917"/>
                <a:gd name="connsiteY9" fmla="*/ 76200 h 257175"/>
                <a:gd name="connsiteX10" fmla="*/ 3175 w 433917"/>
                <a:gd name="connsiteY10" fmla="*/ 98425 h 257175"/>
                <a:gd name="connsiteX11" fmla="*/ 0 w 433917"/>
                <a:gd name="connsiteY11" fmla="*/ 107950 h 257175"/>
                <a:gd name="connsiteX12" fmla="*/ 3175 w 433917"/>
                <a:gd name="connsiteY12" fmla="*/ 200025 h 257175"/>
                <a:gd name="connsiteX13" fmla="*/ 9525 w 433917"/>
                <a:gd name="connsiteY13" fmla="*/ 209550 h 257175"/>
                <a:gd name="connsiteX14" fmla="*/ 31750 w 433917"/>
                <a:gd name="connsiteY14" fmla="*/ 222250 h 257175"/>
                <a:gd name="connsiteX15" fmla="*/ 44450 w 433917"/>
                <a:gd name="connsiteY15" fmla="*/ 231775 h 257175"/>
                <a:gd name="connsiteX16" fmla="*/ 53975 w 433917"/>
                <a:gd name="connsiteY16" fmla="*/ 234950 h 257175"/>
                <a:gd name="connsiteX17" fmla="*/ 69850 w 433917"/>
                <a:gd name="connsiteY17" fmla="*/ 241300 h 257175"/>
                <a:gd name="connsiteX18" fmla="*/ 79375 w 433917"/>
                <a:gd name="connsiteY18" fmla="*/ 244475 h 257175"/>
                <a:gd name="connsiteX19" fmla="*/ 98425 w 433917"/>
                <a:gd name="connsiteY19" fmla="*/ 254000 h 257175"/>
                <a:gd name="connsiteX20" fmla="*/ 136525 w 433917"/>
                <a:gd name="connsiteY20" fmla="*/ 257175 h 257175"/>
                <a:gd name="connsiteX21" fmla="*/ 250825 w 433917"/>
                <a:gd name="connsiteY21" fmla="*/ 254000 h 257175"/>
                <a:gd name="connsiteX22" fmla="*/ 311150 w 433917"/>
                <a:gd name="connsiteY22" fmla="*/ 241300 h 257175"/>
                <a:gd name="connsiteX23" fmla="*/ 336550 w 433917"/>
                <a:gd name="connsiteY23" fmla="*/ 234950 h 257175"/>
                <a:gd name="connsiteX24" fmla="*/ 346075 w 433917"/>
                <a:gd name="connsiteY24" fmla="*/ 228600 h 257175"/>
                <a:gd name="connsiteX25" fmla="*/ 374650 w 433917"/>
                <a:gd name="connsiteY25" fmla="*/ 219075 h 257175"/>
                <a:gd name="connsiteX26" fmla="*/ 393700 w 433917"/>
                <a:gd name="connsiteY26" fmla="*/ 209550 h 257175"/>
                <a:gd name="connsiteX27" fmla="*/ 403225 w 433917"/>
                <a:gd name="connsiteY27" fmla="*/ 203200 h 257175"/>
                <a:gd name="connsiteX28" fmla="*/ 419100 w 433917"/>
                <a:gd name="connsiteY28" fmla="*/ 187325 h 257175"/>
                <a:gd name="connsiteX29" fmla="*/ 428625 w 433917"/>
                <a:gd name="connsiteY29" fmla="*/ 174625 h 257175"/>
                <a:gd name="connsiteX30" fmla="*/ 428625 w 433917"/>
                <a:gd name="connsiteY30" fmla="*/ 117475 h 257175"/>
                <a:gd name="connsiteX31" fmla="*/ 422275 w 433917"/>
                <a:gd name="connsiteY31" fmla="*/ 104775 h 257175"/>
                <a:gd name="connsiteX32" fmla="*/ 400050 w 433917"/>
                <a:gd name="connsiteY32" fmla="*/ 85725 h 257175"/>
                <a:gd name="connsiteX33" fmla="*/ 320675 w 433917"/>
                <a:gd name="connsiteY33" fmla="*/ 22225 h 257175"/>
                <a:gd name="connsiteX34" fmla="*/ 247650 w 433917"/>
                <a:gd name="connsiteY34" fmla="*/ 0 h 257175"/>
                <a:gd name="connsiteX0" fmla="*/ 247650 w 433297"/>
                <a:gd name="connsiteY0" fmla="*/ 0 h 257175"/>
                <a:gd name="connsiteX1" fmla="*/ 127000 w 433297"/>
                <a:gd name="connsiteY1" fmla="*/ 19050 h 257175"/>
                <a:gd name="connsiteX2" fmla="*/ 117475 w 433297"/>
                <a:gd name="connsiteY2" fmla="*/ 25400 h 257175"/>
                <a:gd name="connsiteX3" fmla="*/ 104775 w 433297"/>
                <a:gd name="connsiteY3" fmla="*/ 28575 h 257175"/>
                <a:gd name="connsiteX4" fmla="*/ 95250 w 433297"/>
                <a:gd name="connsiteY4" fmla="*/ 31750 h 257175"/>
                <a:gd name="connsiteX5" fmla="*/ 79375 w 433297"/>
                <a:gd name="connsiteY5" fmla="*/ 34925 h 257175"/>
                <a:gd name="connsiteX6" fmla="*/ 66675 w 433297"/>
                <a:gd name="connsiteY6" fmla="*/ 38100 h 257175"/>
                <a:gd name="connsiteX7" fmla="*/ 47625 w 433297"/>
                <a:gd name="connsiteY7" fmla="*/ 50800 h 257175"/>
                <a:gd name="connsiteX8" fmla="*/ 25400 w 433297"/>
                <a:gd name="connsiteY8" fmla="*/ 57150 h 257175"/>
                <a:gd name="connsiteX9" fmla="*/ 9525 w 433297"/>
                <a:gd name="connsiteY9" fmla="*/ 76200 h 257175"/>
                <a:gd name="connsiteX10" fmla="*/ 3175 w 433297"/>
                <a:gd name="connsiteY10" fmla="*/ 98425 h 257175"/>
                <a:gd name="connsiteX11" fmla="*/ 0 w 433297"/>
                <a:gd name="connsiteY11" fmla="*/ 107950 h 257175"/>
                <a:gd name="connsiteX12" fmla="*/ 3175 w 433297"/>
                <a:gd name="connsiteY12" fmla="*/ 200025 h 257175"/>
                <a:gd name="connsiteX13" fmla="*/ 9525 w 433297"/>
                <a:gd name="connsiteY13" fmla="*/ 209550 h 257175"/>
                <a:gd name="connsiteX14" fmla="*/ 31750 w 433297"/>
                <a:gd name="connsiteY14" fmla="*/ 222250 h 257175"/>
                <a:gd name="connsiteX15" fmla="*/ 44450 w 433297"/>
                <a:gd name="connsiteY15" fmla="*/ 231775 h 257175"/>
                <a:gd name="connsiteX16" fmla="*/ 53975 w 433297"/>
                <a:gd name="connsiteY16" fmla="*/ 234950 h 257175"/>
                <a:gd name="connsiteX17" fmla="*/ 69850 w 433297"/>
                <a:gd name="connsiteY17" fmla="*/ 241300 h 257175"/>
                <a:gd name="connsiteX18" fmla="*/ 79375 w 433297"/>
                <a:gd name="connsiteY18" fmla="*/ 244475 h 257175"/>
                <a:gd name="connsiteX19" fmla="*/ 98425 w 433297"/>
                <a:gd name="connsiteY19" fmla="*/ 254000 h 257175"/>
                <a:gd name="connsiteX20" fmla="*/ 136525 w 433297"/>
                <a:gd name="connsiteY20" fmla="*/ 257175 h 257175"/>
                <a:gd name="connsiteX21" fmla="*/ 250825 w 433297"/>
                <a:gd name="connsiteY21" fmla="*/ 254000 h 257175"/>
                <a:gd name="connsiteX22" fmla="*/ 311150 w 433297"/>
                <a:gd name="connsiteY22" fmla="*/ 241300 h 257175"/>
                <a:gd name="connsiteX23" fmla="*/ 336550 w 433297"/>
                <a:gd name="connsiteY23" fmla="*/ 234950 h 257175"/>
                <a:gd name="connsiteX24" fmla="*/ 346075 w 433297"/>
                <a:gd name="connsiteY24" fmla="*/ 228600 h 257175"/>
                <a:gd name="connsiteX25" fmla="*/ 374650 w 433297"/>
                <a:gd name="connsiteY25" fmla="*/ 219075 h 257175"/>
                <a:gd name="connsiteX26" fmla="*/ 393700 w 433297"/>
                <a:gd name="connsiteY26" fmla="*/ 209550 h 257175"/>
                <a:gd name="connsiteX27" fmla="*/ 403225 w 433297"/>
                <a:gd name="connsiteY27" fmla="*/ 203200 h 257175"/>
                <a:gd name="connsiteX28" fmla="*/ 419100 w 433297"/>
                <a:gd name="connsiteY28" fmla="*/ 187325 h 257175"/>
                <a:gd name="connsiteX29" fmla="*/ 428625 w 433297"/>
                <a:gd name="connsiteY29" fmla="*/ 174625 h 257175"/>
                <a:gd name="connsiteX30" fmla="*/ 428625 w 433297"/>
                <a:gd name="connsiteY30" fmla="*/ 117475 h 257175"/>
                <a:gd name="connsiteX31" fmla="*/ 400050 w 433297"/>
                <a:gd name="connsiteY31" fmla="*/ 85725 h 257175"/>
                <a:gd name="connsiteX32" fmla="*/ 320675 w 433297"/>
                <a:gd name="connsiteY32" fmla="*/ 22225 h 257175"/>
                <a:gd name="connsiteX33" fmla="*/ 247650 w 433297"/>
                <a:gd name="connsiteY33"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44450 w 428625"/>
                <a:gd name="connsiteY15" fmla="*/ 231775 h 257175"/>
                <a:gd name="connsiteX16" fmla="*/ 53975 w 428625"/>
                <a:gd name="connsiteY16" fmla="*/ 234950 h 257175"/>
                <a:gd name="connsiteX17" fmla="*/ 69850 w 428625"/>
                <a:gd name="connsiteY17" fmla="*/ 241300 h 257175"/>
                <a:gd name="connsiteX18" fmla="*/ 79375 w 428625"/>
                <a:gd name="connsiteY18" fmla="*/ 244475 h 257175"/>
                <a:gd name="connsiteX19" fmla="*/ 98425 w 428625"/>
                <a:gd name="connsiteY19" fmla="*/ 254000 h 257175"/>
                <a:gd name="connsiteX20" fmla="*/ 136525 w 428625"/>
                <a:gd name="connsiteY20" fmla="*/ 257175 h 257175"/>
                <a:gd name="connsiteX21" fmla="*/ 250825 w 428625"/>
                <a:gd name="connsiteY21" fmla="*/ 254000 h 257175"/>
                <a:gd name="connsiteX22" fmla="*/ 311150 w 428625"/>
                <a:gd name="connsiteY22" fmla="*/ 241300 h 257175"/>
                <a:gd name="connsiteX23" fmla="*/ 336550 w 428625"/>
                <a:gd name="connsiteY23" fmla="*/ 234950 h 257175"/>
                <a:gd name="connsiteX24" fmla="*/ 346075 w 428625"/>
                <a:gd name="connsiteY24" fmla="*/ 228600 h 257175"/>
                <a:gd name="connsiteX25" fmla="*/ 374650 w 428625"/>
                <a:gd name="connsiteY25" fmla="*/ 219075 h 257175"/>
                <a:gd name="connsiteX26" fmla="*/ 393700 w 428625"/>
                <a:gd name="connsiteY26" fmla="*/ 209550 h 257175"/>
                <a:gd name="connsiteX27" fmla="*/ 403225 w 428625"/>
                <a:gd name="connsiteY27" fmla="*/ 203200 h 257175"/>
                <a:gd name="connsiteX28" fmla="*/ 419100 w 428625"/>
                <a:gd name="connsiteY28" fmla="*/ 187325 h 257175"/>
                <a:gd name="connsiteX29" fmla="*/ 428625 w 428625"/>
                <a:gd name="connsiteY29" fmla="*/ 174625 h 257175"/>
                <a:gd name="connsiteX30" fmla="*/ 400050 w 428625"/>
                <a:gd name="connsiteY30" fmla="*/ 85725 h 257175"/>
                <a:gd name="connsiteX31" fmla="*/ 320675 w 428625"/>
                <a:gd name="connsiteY31" fmla="*/ 22225 h 257175"/>
                <a:gd name="connsiteX32" fmla="*/ 247650 w 428625"/>
                <a:gd name="connsiteY32" fmla="*/ 0 h 257175"/>
                <a:gd name="connsiteX0" fmla="*/ 247650 w 428635"/>
                <a:gd name="connsiteY0" fmla="*/ 0 h 257175"/>
                <a:gd name="connsiteX1" fmla="*/ 127000 w 428635"/>
                <a:gd name="connsiteY1" fmla="*/ 19050 h 257175"/>
                <a:gd name="connsiteX2" fmla="*/ 117475 w 428635"/>
                <a:gd name="connsiteY2" fmla="*/ 25400 h 257175"/>
                <a:gd name="connsiteX3" fmla="*/ 104775 w 428635"/>
                <a:gd name="connsiteY3" fmla="*/ 28575 h 257175"/>
                <a:gd name="connsiteX4" fmla="*/ 95250 w 428635"/>
                <a:gd name="connsiteY4" fmla="*/ 31750 h 257175"/>
                <a:gd name="connsiteX5" fmla="*/ 79375 w 428635"/>
                <a:gd name="connsiteY5" fmla="*/ 34925 h 257175"/>
                <a:gd name="connsiteX6" fmla="*/ 66675 w 428635"/>
                <a:gd name="connsiteY6" fmla="*/ 38100 h 257175"/>
                <a:gd name="connsiteX7" fmla="*/ 47625 w 428635"/>
                <a:gd name="connsiteY7" fmla="*/ 50800 h 257175"/>
                <a:gd name="connsiteX8" fmla="*/ 25400 w 428635"/>
                <a:gd name="connsiteY8" fmla="*/ 57150 h 257175"/>
                <a:gd name="connsiteX9" fmla="*/ 9525 w 428635"/>
                <a:gd name="connsiteY9" fmla="*/ 76200 h 257175"/>
                <a:gd name="connsiteX10" fmla="*/ 3175 w 428635"/>
                <a:gd name="connsiteY10" fmla="*/ 98425 h 257175"/>
                <a:gd name="connsiteX11" fmla="*/ 0 w 428635"/>
                <a:gd name="connsiteY11" fmla="*/ 107950 h 257175"/>
                <a:gd name="connsiteX12" fmla="*/ 3175 w 428635"/>
                <a:gd name="connsiteY12" fmla="*/ 200025 h 257175"/>
                <a:gd name="connsiteX13" fmla="*/ 9525 w 428635"/>
                <a:gd name="connsiteY13" fmla="*/ 209550 h 257175"/>
                <a:gd name="connsiteX14" fmla="*/ 31750 w 428635"/>
                <a:gd name="connsiteY14" fmla="*/ 222250 h 257175"/>
                <a:gd name="connsiteX15" fmla="*/ 44450 w 428635"/>
                <a:gd name="connsiteY15" fmla="*/ 231775 h 257175"/>
                <a:gd name="connsiteX16" fmla="*/ 53975 w 428635"/>
                <a:gd name="connsiteY16" fmla="*/ 234950 h 257175"/>
                <a:gd name="connsiteX17" fmla="*/ 69850 w 428635"/>
                <a:gd name="connsiteY17" fmla="*/ 241300 h 257175"/>
                <a:gd name="connsiteX18" fmla="*/ 79375 w 428635"/>
                <a:gd name="connsiteY18" fmla="*/ 244475 h 257175"/>
                <a:gd name="connsiteX19" fmla="*/ 98425 w 428635"/>
                <a:gd name="connsiteY19" fmla="*/ 254000 h 257175"/>
                <a:gd name="connsiteX20" fmla="*/ 136525 w 428635"/>
                <a:gd name="connsiteY20" fmla="*/ 257175 h 257175"/>
                <a:gd name="connsiteX21" fmla="*/ 250825 w 428635"/>
                <a:gd name="connsiteY21" fmla="*/ 254000 h 257175"/>
                <a:gd name="connsiteX22" fmla="*/ 311150 w 428635"/>
                <a:gd name="connsiteY22" fmla="*/ 241300 h 257175"/>
                <a:gd name="connsiteX23" fmla="*/ 336550 w 428635"/>
                <a:gd name="connsiteY23" fmla="*/ 234950 h 257175"/>
                <a:gd name="connsiteX24" fmla="*/ 346075 w 428635"/>
                <a:gd name="connsiteY24" fmla="*/ 228600 h 257175"/>
                <a:gd name="connsiteX25" fmla="*/ 374650 w 428635"/>
                <a:gd name="connsiteY25" fmla="*/ 219075 h 257175"/>
                <a:gd name="connsiteX26" fmla="*/ 393700 w 428635"/>
                <a:gd name="connsiteY26" fmla="*/ 209550 h 257175"/>
                <a:gd name="connsiteX27" fmla="*/ 403225 w 428635"/>
                <a:gd name="connsiteY27" fmla="*/ 203200 h 257175"/>
                <a:gd name="connsiteX28" fmla="*/ 428625 w 428635"/>
                <a:gd name="connsiteY28" fmla="*/ 174625 h 257175"/>
                <a:gd name="connsiteX29" fmla="*/ 400050 w 428635"/>
                <a:gd name="connsiteY29" fmla="*/ 85725 h 257175"/>
                <a:gd name="connsiteX30" fmla="*/ 320675 w 428635"/>
                <a:gd name="connsiteY30" fmla="*/ 22225 h 257175"/>
                <a:gd name="connsiteX31" fmla="*/ 247650 w 428635"/>
                <a:gd name="connsiteY31"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44450 w 428625"/>
                <a:gd name="connsiteY15" fmla="*/ 231775 h 257175"/>
                <a:gd name="connsiteX16" fmla="*/ 53975 w 428625"/>
                <a:gd name="connsiteY16" fmla="*/ 234950 h 257175"/>
                <a:gd name="connsiteX17" fmla="*/ 69850 w 428625"/>
                <a:gd name="connsiteY17" fmla="*/ 241300 h 257175"/>
                <a:gd name="connsiteX18" fmla="*/ 79375 w 428625"/>
                <a:gd name="connsiteY18" fmla="*/ 244475 h 257175"/>
                <a:gd name="connsiteX19" fmla="*/ 98425 w 428625"/>
                <a:gd name="connsiteY19" fmla="*/ 254000 h 257175"/>
                <a:gd name="connsiteX20" fmla="*/ 136525 w 428625"/>
                <a:gd name="connsiteY20" fmla="*/ 257175 h 257175"/>
                <a:gd name="connsiteX21" fmla="*/ 250825 w 428625"/>
                <a:gd name="connsiteY21" fmla="*/ 254000 h 257175"/>
                <a:gd name="connsiteX22" fmla="*/ 311150 w 428625"/>
                <a:gd name="connsiteY22" fmla="*/ 241300 h 257175"/>
                <a:gd name="connsiteX23" fmla="*/ 336550 w 428625"/>
                <a:gd name="connsiteY23" fmla="*/ 234950 h 257175"/>
                <a:gd name="connsiteX24" fmla="*/ 346075 w 428625"/>
                <a:gd name="connsiteY24" fmla="*/ 228600 h 257175"/>
                <a:gd name="connsiteX25" fmla="*/ 374650 w 428625"/>
                <a:gd name="connsiteY25" fmla="*/ 219075 h 257175"/>
                <a:gd name="connsiteX26" fmla="*/ 393700 w 428625"/>
                <a:gd name="connsiteY26" fmla="*/ 209550 h 257175"/>
                <a:gd name="connsiteX27" fmla="*/ 428625 w 428625"/>
                <a:gd name="connsiteY27" fmla="*/ 174625 h 257175"/>
                <a:gd name="connsiteX28" fmla="*/ 400050 w 428625"/>
                <a:gd name="connsiteY28" fmla="*/ 85725 h 257175"/>
                <a:gd name="connsiteX29" fmla="*/ 320675 w 428625"/>
                <a:gd name="connsiteY29" fmla="*/ 22225 h 257175"/>
                <a:gd name="connsiteX30" fmla="*/ 247650 w 428625"/>
                <a:gd name="connsiteY30"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44450 w 428625"/>
                <a:gd name="connsiteY15" fmla="*/ 231775 h 257175"/>
                <a:gd name="connsiteX16" fmla="*/ 53975 w 428625"/>
                <a:gd name="connsiteY16" fmla="*/ 234950 h 257175"/>
                <a:gd name="connsiteX17" fmla="*/ 69850 w 428625"/>
                <a:gd name="connsiteY17" fmla="*/ 241300 h 257175"/>
                <a:gd name="connsiteX18" fmla="*/ 79375 w 428625"/>
                <a:gd name="connsiteY18" fmla="*/ 244475 h 257175"/>
                <a:gd name="connsiteX19" fmla="*/ 98425 w 428625"/>
                <a:gd name="connsiteY19" fmla="*/ 254000 h 257175"/>
                <a:gd name="connsiteX20" fmla="*/ 136525 w 428625"/>
                <a:gd name="connsiteY20" fmla="*/ 257175 h 257175"/>
                <a:gd name="connsiteX21" fmla="*/ 250825 w 428625"/>
                <a:gd name="connsiteY21" fmla="*/ 254000 h 257175"/>
                <a:gd name="connsiteX22" fmla="*/ 311150 w 428625"/>
                <a:gd name="connsiteY22" fmla="*/ 241300 h 257175"/>
                <a:gd name="connsiteX23" fmla="*/ 336550 w 428625"/>
                <a:gd name="connsiteY23" fmla="*/ 234950 h 257175"/>
                <a:gd name="connsiteX24" fmla="*/ 346075 w 428625"/>
                <a:gd name="connsiteY24" fmla="*/ 228600 h 257175"/>
                <a:gd name="connsiteX25" fmla="*/ 374650 w 428625"/>
                <a:gd name="connsiteY25" fmla="*/ 219075 h 257175"/>
                <a:gd name="connsiteX26" fmla="*/ 428625 w 428625"/>
                <a:gd name="connsiteY26" fmla="*/ 174625 h 257175"/>
                <a:gd name="connsiteX27" fmla="*/ 400050 w 428625"/>
                <a:gd name="connsiteY27" fmla="*/ 85725 h 257175"/>
                <a:gd name="connsiteX28" fmla="*/ 320675 w 428625"/>
                <a:gd name="connsiteY28" fmla="*/ 22225 h 257175"/>
                <a:gd name="connsiteX29" fmla="*/ 247650 w 428625"/>
                <a:gd name="connsiteY29"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44450 w 428625"/>
                <a:gd name="connsiteY15" fmla="*/ 231775 h 257175"/>
                <a:gd name="connsiteX16" fmla="*/ 53975 w 428625"/>
                <a:gd name="connsiteY16" fmla="*/ 234950 h 257175"/>
                <a:gd name="connsiteX17" fmla="*/ 69850 w 428625"/>
                <a:gd name="connsiteY17" fmla="*/ 241300 h 257175"/>
                <a:gd name="connsiteX18" fmla="*/ 79375 w 428625"/>
                <a:gd name="connsiteY18" fmla="*/ 244475 h 257175"/>
                <a:gd name="connsiteX19" fmla="*/ 98425 w 428625"/>
                <a:gd name="connsiteY19" fmla="*/ 254000 h 257175"/>
                <a:gd name="connsiteX20" fmla="*/ 136525 w 428625"/>
                <a:gd name="connsiteY20" fmla="*/ 257175 h 257175"/>
                <a:gd name="connsiteX21" fmla="*/ 250825 w 428625"/>
                <a:gd name="connsiteY21" fmla="*/ 254000 h 257175"/>
                <a:gd name="connsiteX22" fmla="*/ 311150 w 428625"/>
                <a:gd name="connsiteY22" fmla="*/ 241300 h 257175"/>
                <a:gd name="connsiteX23" fmla="*/ 336550 w 428625"/>
                <a:gd name="connsiteY23" fmla="*/ 234950 h 257175"/>
                <a:gd name="connsiteX24" fmla="*/ 346075 w 428625"/>
                <a:gd name="connsiteY24" fmla="*/ 228600 h 257175"/>
                <a:gd name="connsiteX25" fmla="*/ 428625 w 428625"/>
                <a:gd name="connsiteY25" fmla="*/ 174625 h 257175"/>
                <a:gd name="connsiteX26" fmla="*/ 400050 w 428625"/>
                <a:gd name="connsiteY26" fmla="*/ 85725 h 257175"/>
                <a:gd name="connsiteX27" fmla="*/ 320675 w 428625"/>
                <a:gd name="connsiteY27" fmla="*/ 22225 h 257175"/>
                <a:gd name="connsiteX28" fmla="*/ 247650 w 428625"/>
                <a:gd name="connsiteY28"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44450 w 428625"/>
                <a:gd name="connsiteY15" fmla="*/ 231775 h 257175"/>
                <a:gd name="connsiteX16" fmla="*/ 53975 w 428625"/>
                <a:gd name="connsiteY16" fmla="*/ 234950 h 257175"/>
                <a:gd name="connsiteX17" fmla="*/ 69850 w 428625"/>
                <a:gd name="connsiteY17" fmla="*/ 241300 h 257175"/>
                <a:gd name="connsiteX18" fmla="*/ 79375 w 428625"/>
                <a:gd name="connsiteY18" fmla="*/ 244475 h 257175"/>
                <a:gd name="connsiteX19" fmla="*/ 98425 w 428625"/>
                <a:gd name="connsiteY19" fmla="*/ 254000 h 257175"/>
                <a:gd name="connsiteX20" fmla="*/ 136525 w 428625"/>
                <a:gd name="connsiteY20" fmla="*/ 257175 h 257175"/>
                <a:gd name="connsiteX21" fmla="*/ 250825 w 428625"/>
                <a:gd name="connsiteY21" fmla="*/ 254000 h 257175"/>
                <a:gd name="connsiteX22" fmla="*/ 336550 w 428625"/>
                <a:gd name="connsiteY22" fmla="*/ 234950 h 257175"/>
                <a:gd name="connsiteX23" fmla="*/ 346075 w 428625"/>
                <a:gd name="connsiteY23" fmla="*/ 228600 h 257175"/>
                <a:gd name="connsiteX24" fmla="*/ 428625 w 428625"/>
                <a:gd name="connsiteY24" fmla="*/ 174625 h 257175"/>
                <a:gd name="connsiteX25" fmla="*/ 400050 w 428625"/>
                <a:gd name="connsiteY25" fmla="*/ 85725 h 257175"/>
                <a:gd name="connsiteX26" fmla="*/ 320675 w 428625"/>
                <a:gd name="connsiteY26" fmla="*/ 22225 h 257175"/>
                <a:gd name="connsiteX27" fmla="*/ 247650 w 428625"/>
                <a:gd name="connsiteY27"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44450 w 428625"/>
                <a:gd name="connsiteY15" fmla="*/ 231775 h 257175"/>
                <a:gd name="connsiteX16" fmla="*/ 53975 w 428625"/>
                <a:gd name="connsiteY16" fmla="*/ 234950 h 257175"/>
                <a:gd name="connsiteX17" fmla="*/ 69850 w 428625"/>
                <a:gd name="connsiteY17" fmla="*/ 241300 h 257175"/>
                <a:gd name="connsiteX18" fmla="*/ 79375 w 428625"/>
                <a:gd name="connsiteY18" fmla="*/ 244475 h 257175"/>
                <a:gd name="connsiteX19" fmla="*/ 98425 w 428625"/>
                <a:gd name="connsiteY19" fmla="*/ 254000 h 257175"/>
                <a:gd name="connsiteX20" fmla="*/ 136525 w 428625"/>
                <a:gd name="connsiteY20" fmla="*/ 257175 h 257175"/>
                <a:gd name="connsiteX21" fmla="*/ 250825 w 428625"/>
                <a:gd name="connsiteY21" fmla="*/ 254000 h 257175"/>
                <a:gd name="connsiteX22" fmla="*/ 346075 w 428625"/>
                <a:gd name="connsiteY22" fmla="*/ 228600 h 257175"/>
                <a:gd name="connsiteX23" fmla="*/ 428625 w 428625"/>
                <a:gd name="connsiteY23" fmla="*/ 174625 h 257175"/>
                <a:gd name="connsiteX24" fmla="*/ 400050 w 428625"/>
                <a:gd name="connsiteY24" fmla="*/ 85725 h 257175"/>
                <a:gd name="connsiteX25" fmla="*/ 320675 w 428625"/>
                <a:gd name="connsiteY25" fmla="*/ 22225 h 257175"/>
                <a:gd name="connsiteX26" fmla="*/ 247650 w 428625"/>
                <a:gd name="connsiteY26"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44450 w 428625"/>
                <a:gd name="connsiteY15" fmla="*/ 231775 h 257175"/>
                <a:gd name="connsiteX16" fmla="*/ 53975 w 428625"/>
                <a:gd name="connsiteY16" fmla="*/ 234950 h 257175"/>
                <a:gd name="connsiteX17" fmla="*/ 69850 w 428625"/>
                <a:gd name="connsiteY17" fmla="*/ 241300 h 257175"/>
                <a:gd name="connsiteX18" fmla="*/ 79375 w 428625"/>
                <a:gd name="connsiteY18" fmla="*/ 244475 h 257175"/>
                <a:gd name="connsiteX19" fmla="*/ 136525 w 428625"/>
                <a:gd name="connsiteY19" fmla="*/ 257175 h 257175"/>
                <a:gd name="connsiteX20" fmla="*/ 250825 w 428625"/>
                <a:gd name="connsiteY20" fmla="*/ 254000 h 257175"/>
                <a:gd name="connsiteX21" fmla="*/ 346075 w 428625"/>
                <a:gd name="connsiteY21" fmla="*/ 228600 h 257175"/>
                <a:gd name="connsiteX22" fmla="*/ 428625 w 428625"/>
                <a:gd name="connsiteY22" fmla="*/ 174625 h 257175"/>
                <a:gd name="connsiteX23" fmla="*/ 400050 w 428625"/>
                <a:gd name="connsiteY23" fmla="*/ 85725 h 257175"/>
                <a:gd name="connsiteX24" fmla="*/ 320675 w 428625"/>
                <a:gd name="connsiteY24" fmla="*/ 22225 h 257175"/>
                <a:gd name="connsiteX25" fmla="*/ 247650 w 428625"/>
                <a:gd name="connsiteY25"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44450 w 428625"/>
                <a:gd name="connsiteY15" fmla="*/ 231775 h 257175"/>
                <a:gd name="connsiteX16" fmla="*/ 53975 w 428625"/>
                <a:gd name="connsiteY16" fmla="*/ 234950 h 257175"/>
                <a:gd name="connsiteX17" fmla="*/ 69850 w 428625"/>
                <a:gd name="connsiteY17" fmla="*/ 241300 h 257175"/>
                <a:gd name="connsiteX18" fmla="*/ 136525 w 428625"/>
                <a:gd name="connsiteY18" fmla="*/ 257175 h 257175"/>
                <a:gd name="connsiteX19" fmla="*/ 250825 w 428625"/>
                <a:gd name="connsiteY19" fmla="*/ 254000 h 257175"/>
                <a:gd name="connsiteX20" fmla="*/ 346075 w 428625"/>
                <a:gd name="connsiteY20" fmla="*/ 228600 h 257175"/>
                <a:gd name="connsiteX21" fmla="*/ 428625 w 428625"/>
                <a:gd name="connsiteY21" fmla="*/ 174625 h 257175"/>
                <a:gd name="connsiteX22" fmla="*/ 400050 w 428625"/>
                <a:gd name="connsiteY22" fmla="*/ 85725 h 257175"/>
                <a:gd name="connsiteX23" fmla="*/ 320675 w 428625"/>
                <a:gd name="connsiteY23" fmla="*/ 22225 h 257175"/>
                <a:gd name="connsiteX24" fmla="*/ 247650 w 428625"/>
                <a:gd name="connsiteY24"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44450 w 428625"/>
                <a:gd name="connsiteY15" fmla="*/ 231775 h 257175"/>
                <a:gd name="connsiteX16" fmla="*/ 69850 w 428625"/>
                <a:gd name="connsiteY16" fmla="*/ 241300 h 257175"/>
                <a:gd name="connsiteX17" fmla="*/ 136525 w 428625"/>
                <a:gd name="connsiteY17" fmla="*/ 257175 h 257175"/>
                <a:gd name="connsiteX18" fmla="*/ 250825 w 428625"/>
                <a:gd name="connsiteY18" fmla="*/ 254000 h 257175"/>
                <a:gd name="connsiteX19" fmla="*/ 346075 w 428625"/>
                <a:gd name="connsiteY19" fmla="*/ 228600 h 257175"/>
                <a:gd name="connsiteX20" fmla="*/ 428625 w 428625"/>
                <a:gd name="connsiteY20" fmla="*/ 174625 h 257175"/>
                <a:gd name="connsiteX21" fmla="*/ 400050 w 428625"/>
                <a:gd name="connsiteY21" fmla="*/ 85725 h 257175"/>
                <a:gd name="connsiteX22" fmla="*/ 320675 w 428625"/>
                <a:gd name="connsiteY22" fmla="*/ 22225 h 257175"/>
                <a:gd name="connsiteX23" fmla="*/ 247650 w 428625"/>
                <a:gd name="connsiteY23"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31750 w 428625"/>
                <a:gd name="connsiteY14" fmla="*/ 222250 h 257175"/>
                <a:gd name="connsiteX15" fmla="*/ 69850 w 428625"/>
                <a:gd name="connsiteY15" fmla="*/ 241300 h 257175"/>
                <a:gd name="connsiteX16" fmla="*/ 136525 w 428625"/>
                <a:gd name="connsiteY16" fmla="*/ 257175 h 257175"/>
                <a:gd name="connsiteX17" fmla="*/ 250825 w 428625"/>
                <a:gd name="connsiteY17" fmla="*/ 254000 h 257175"/>
                <a:gd name="connsiteX18" fmla="*/ 346075 w 428625"/>
                <a:gd name="connsiteY18" fmla="*/ 228600 h 257175"/>
                <a:gd name="connsiteX19" fmla="*/ 428625 w 428625"/>
                <a:gd name="connsiteY19" fmla="*/ 174625 h 257175"/>
                <a:gd name="connsiteX20" fmla="*/ 400050 w 428625"/>
                <a:gd name="connsiteY20" fmla="*/ 85725 h 257175"/>
                <a:gd name="connsiteX21" fmla="*/ 320675 w 428625"/>
                <a:gd name="connsiteY21" fmla="*/ 22225 h 257175"/>
                <a:gd name="connsiteX22" fmla="*/ 247650 w 428625"/>
                <a:gd name="connsiteY22" fmla="*/ 0 h 257175"/>
                <a:gd name="connsiteX0" fmla="*/ 247650 w 428625"/>
                <a:gd name="connsiteY0" fmla="*/ 0 h 257175"/>
                <a:gd name="connsiteX1" fmla="*/ 127000 w 428625"/>
                <a:gd name="connsiteY1" fmla="*/ 19050 h 257175"/>
                <a:gd name="connsiteX2" fmla="*/ 117475 w 428625"/>
                <a:gd name="connsiteY2" fmla="*/ 25400 h 257175"/>
                <a:gd name="connsiteX3" fmla="*/ 104775 w 428625"/>
                <a:gd name="connsiteY3" fmla="*/ 28575 h 257175"/>
                <a:gd name="connsiteX4" fmla="*/ 95250 w 428625"/>
                <a:gd name="connsiteY4" fmla="*/ 31750 h 257175"/>
                <a:gd name="connsiteX5" fmla="*/ 79375 w 428625"/>
                <a:gd name="connsiteY5" fmla="*/ 34925 h 257175"/>
                <a:gd name="connsiteX6" fmla="*/ 66675 w 428625"/>
                <a:gd name="connsiteY6" fmla="*/ 38100 h 257175"/>
                <a:gd name="connsiteX7" fmla="*/ 47625 w 428625"/>
                <a:gd name="connsiteY7" fmla="*/ 50800 h 257175"/>
                <a:gd name="connsiteX8" fmla="*/ 25400 w 428625"/>
                <a:gd name="connsiteY8" fmla="*/ 57150 h 257175"/>
                <a:gd name="connsiteX9" fmla="*/ 9525 w 428625"/>
                <a:gd name="connsiteY9" fmla="*/ 76200 h 257175"/>
                <a:gd name="connsiteX10" fmla="*/ 3175 w 428625"/>
                <a:gd name="connsiteY10" fmla="*/ 98425 h 257175"/>
                <a:gd name="connsiteX11" fmla="*/ 0 w 428625"/>
                <a:gd name="connsiteY11" fmla="*/ 107950 h 257175"/>
                <a:gd name="connsiteX12" fmla="*/ 3175 w 428625"/>
                <a:gd name="connsiteY12" fmla="*/ 200025 h 257175"/>
                <a:gd name="connsiteX13" fmla="*/ 9525 w 428625"/>
                <a:gd name="connsiteY13" fmla="*/ 209550 h 257175"/>
                <a:gd name="connsiteX14" fmla="*/ 69850 w 428625"/>
                <a:gd name="connsiteY14" fmla="*/ 241300 h 257175"/>
                <a:gd name="connsiteX15" fmla="*/ 136525 w 428625"/>
                <a:gd name="connsiteY15" fmla="*/ 257175 h 257175"/>
                <a:gd name="connsiteX16" fmla="*/ 250825 w 428625"/>
                <a:gd name="connsiteY16" fmla="*/ 254000 h 257175"/>
                <a:gd name="connsiteX17" fmla="*/ 346075 w 428625"/>
                <a:gd name="connsiteY17" fmla="*/ 228600 h 257175"/>
                <a:gd name="connsiteX18" fmla="*/ 428625 w 428625"/>
                <a:gd name="connsiteY18" fmla="*/ 174625 h 257175"/>
                <a:gd name="connsiteX19" fmla="*/ 400050 w 428625"/>
                <a:gd name="connsiteY19" fmla="*/ 85725 h 257175"/>
                <a:gd name="connsiteX20" fmla="*/ 320675 w 428625"/>
                <a:gd name="connsiteY20" fmla="*/ 22225 h 257175"/>
                <a:gd name="connsiteX21" fmla="*/ 247650 w 428625"/>
                <a:gd name="connsiteY21" fmla="*/ 0 h 257175"/>
                <a:gd name="connsiteX0" fmla="*/ 250321 w 431296"/>
                <a:gd name="connsiteY0" fmla="*/ 0 h 257175"/>
                <a:gd name="connsiteX1" fmla="*/ 129671 w 431296"/>
                <a:gd name="connsiteY1" fmla="*/ 19050 h 257175"/>
                <a:gd name="connsiteX2" fmla="*/ 120146 w 431296"/>
                <a:gd name="connsiteY2" fmla="*/ 25400 h 257175"/>
                <a:gd name="connsiteX3" fmla="*/ 107446 w 431296"/>
                <a:gd name="connsiteY3" fmla="*/ 28575 h 257175"/>
                <a:gd name="connsiteX4" fmla="*/ 97921 w 431296"/>
                <a:gd name="connsiteY4" fmla="*/ 31750 h 257175"/>
                <a:gd name="connsiteX5" fmla="*/ 82046 w 431296"/>
                <a:gd name="connsiteY5" fmla="*/ 34925 h 257175"/>
                <a:gd name="connsiteX6" fmla="*/ 69346 w 431296"/>
                <a:gd name="connsiteY6" fmla="*/ 38100 h 257175"/>
                <a:gd name="connsiteX7" fmla="*/ 50296 w 431296"/>
                <a:gd name="connsiteY7" fmla="*/ 50800 h 257175"/>
                <a:gd name="connsiteX8" fmla="*/ 28071 w 431296"/>
                <a:gd name="connsiteY8" fmla="*/ 57150 h 257175"/>
                <a:gd name="connsiteX9" fmla="*/ 12196 w 431296"/>
                <a:gd name="connsiteY9" fmla="*/ 76200 h 257175"/>
                <a:gd name="connsiteX10" fmla="*/ 5846 w 431296"/>
                <a:gd name="connsiteY10" fmla="*/ 98425 h 257175"/>
                <a:gd name="connsiteX11" fmla="*/ 2671 w 431296"/>
                <a:gd name="connsiteY11" fmla="*/ 107950 h 257175"/>
                <a:gd name="connsiteX12" fmla="*/ 5846 w 431296"/>
                <a:gd name="connsiteY12" fmla="*/ 200025 h 257175"/>
                <a:gd name="connsiteX13" fmla="*/ 72521 w 431296"/>
                <a:gd name="connsiteY13" fmla="*/ 241300 h 257175"/>
                <a:gd name="connsiteX14" fmla="*/ 139196 w 431296"/>
                <a:gd name="connsiteY14" fmla="*/ 257175 h 257175"/>
                <a:gd name="connsiteX15" fmla="*/ 253496 w 431296"/>
                <a:gd name="connsiteY15" fmla="*/ 254000 h 257175"/>
                <a:gd name="connsiteX16" fmla="*/ 348746 w 431296"/>
                <a:gd name="connsiteY16" fmla="*/ 228600 h 257175"/>
                <a:gd name="connsiteX17" fmla="*/ 431296 w 431296"/>
                <a:gd name="connsiteY17" fmla="*/ 174625 h 257175"/>
                <a:gd name="connsiteX18" fmla="*/ 402721 w 431296"/>
                <a:gd name="connsiteY18" fmla="*/ 85725 h 257175"/>
                <a:gd name="connsiteX19" fmla="*/ 323346 w 431296"/>
                <a:gd name="connsiteY19" fmla="*/ 22225 h 257175"/>
                <a:gd name="connsiteX20" fmla="*/ 250321 w 431296"/>
                <a:gd name="connsiteY20" fmla="*/ 0 h 257175"/>
                <a:gd name="connsiteX0" fmla="*/ 250321 w 431296"/>
                <a:gd name="connsiteY0" fmla="*/ 0 h 257175"/>
                <a:gd name="connsiteX1" fmla="*/ 129671 w 431296"/>
                <a:gd name="connsiteY1" fmla="*/ 19050 h 257175"/>
                <a:gd name="connsiteX2" fmla="*/ 120146 w 431296"/>
                <a:gd name="connsiteY2" fmla="*/ 25400 h 257175"/>
                <a:gd name="connsiteX3" fmla="*/ 107446 w 431296"/>
                <a:gd name="connsiteY3" fmla="*/ 28575 h 257175"/>
                <a:gd name="connsiteX4" fmla="*/ 97921 w 431296"/>
                <a:gd name="connsiteY4" fmla="*/ 31750 h 257175"/>
                <a:gd name="connsiteX5" fmla="*/ 82046 w 431296"/>
                <a:gd name="connsiteY5" fmla="*/ 34925 h 257175"/>
                <a:gd name="connsiteX6" fmla="*/ 69346 w 431296"/>
                <a:gd name="connsiteY6" fmla="*/ 38100 h 257175"/>
                <a:gd name="connsiteX7" fmla="*/ 50296 w 431296"/>
                <a:gd name="connsiteY7" fmla="*/ 50800 h 257175"/>
                <a:gd name="connsiteX8" fmla="*/ 28071 w 431296"/>
                <a:gd name="connsiteY8" fmla="*/ 57150 h 257175"/>
                <a:gd name="connsiteX9" fmla="*/ 5846 w 431296"/>
                <a:gd name="connsiteY9" fmla="*/ 98425 h 257175"/>
                <a:gd name="connsiteX10" fmla="*/ 2671 w 431296"/>
                <a:gd name="connsiteY10" fmla="*/ 107950 h 257175"/>
                <a:gd name="connsiteX11" fmla="*/ 5846 w 431296"/>
                <a:gd name="connsiteY11" fmla="*/ 200025 h 257175"/>
                <a:gd name="connsiteX12" fmla="*/ 72521 w 431296"/>
                <a:gd name="connsiteY12" fmla="*/ 241300 h 257175"/>
                <a:gd name="connsiteX13" fmla="*/ 139196 w 431296"/>
                <a:gd name="connsiteY13" fmla="*/ 257175 h 257175"/>
                <a:gd name="connsiteX14" fmla="*/ 253496 w 431296"/>
                <a:gd name="connsiteY14" fmla="*/ 254000 h 257175"/>
                <a:gd name="connsiteX15" fmla="*/ 348746 w 431296"/>
                <a:gd name="connsiteY15" fmla="*/ 228600 h 257175"/>
                <a:gd name="connsiteX16" fmla="*/ 431296 w 431296"/>
                <a:gd name="connsiteY16" fmla="*/ 174625 h 257175"/>
                <a:gd name="connsiteX17" fmla="*/ 402721 w 431296"/>
                <a:gd name="connsiteY17" fmla="*/ 85725 h 257175"/>
                <a:gd name="connsiteX18" fmla="*/ 323346 w 431296"/>
                <a:gd name="connsiteY18" fmla="*/ 22225 h 257175"/>
                <a:gd name="connsiteX19" fmla="*/ 250321 w 431296"/>
                <a:gd name="connsiteY19" fmla="*/ 0 h 257175"/>
                <a:gd name="connsiteX0" fmla="*/ 250321 w 431296"/>
                <a:gd name="connsiteY0" fmla="*/ 0 h 257175"/>
                <a:gd name="connsiteX1" fmla="*/ 129671 w 431296"/>
                <a:gd name="connsiteY1" fmla="*/ 19050 h 257175"/>
                <a:gd name="connsiteX2" fmla="*/ 120146 w 431296"/>
                <a:gd name="connsiteY2" fmla="*/ 25400 h 257175"/>
                <a:gd name="connsiteX3" fmla="*/ 107446 w 431296"/>
                <a:gd name="connsiteY3" fmla="*/ 28575 h 257175"/>
                <a:gd name="connsiteX4" fmla="*/ 97921 w 431296"/>
                <a:gd name="connsiteY4" fmla="*/ 31750 h 257175"/>
                <a:gd name="connsiteX5" fmla="*/ 82046 w 431296"/>
                <a:gd name="connsiteY5" fmla="*/ 34925 h 257175"/>
                <a:gd name="connsiteX6" fmla="*/ 69346 w 431296"/>
                <a:gd name="connsiteY6" fmla="*/ 38100 h 257175"/>
                <a:gd name="connsiteX7" fmla="*/ 50296 w 431296"/>
                <a:gd name="connsiteY7" fmla="*/ 50800 h 257175"/>
                <a:gd name="connsiteX8" fmla="*/ 5846 w 431296"/>
                <a:gd name="connsiteY8" fmla="*/ 98425 h 257175"/>
                <a:gd name="connsiteX9" fmla="*/ 2671 w 431296"/>
                <a:gd name="connsiteY9" fmla="*/ 107950 h 257175"/>
                <a:gd name="connsiteX10" fmla="*/ 5846 w 431296"/>
                <a:gd name="connsiteY10" fmla="*/ 200025 h 257175"/>
                <a:gd name="connsiteX11" fmla="*/ 72521 w 431296"/>
                <a:gd name="connsiteY11" fmla="*/ 241300 h 257175"/>
                <a:gd name="connsiteX12" fmla="*/ 139196 w 431296"/>
                <a:gd name="connsiteY12" fmla="*/ 257175 h 257175"/>
                <a:gd name="connsiteX13" fmla="*/ 253496 w 431296"/>
                <a:gd name="connsiteY13" fmla="*/ 254000 h 257175"/>
                <a:gd name="connsiteX14" fmla="*/ 348746 w 431296"/>
                <a:gd name="connsiteY14" fmla="*/ 228600 h 257175"/>
                <a:gd name="connsiteX15" fmla="*/ 431296 w 431296"/>
                <a:gd name="connsiteY15" fmla="*/ 174625 h 257175"/>
                <a:gd name="connsiteX16" fmla="*/ 402721 w 431296"/>
                <a:gd name="connsiteY16" fmla="*/ 85725 h 257175"/>
                <a:gd name="connsiteX17" fmla="*/ 323346 w 431296"/>
                <a:gd name="connsiteY17" fmla="*/ 22225 h 257175"/>
                <a:gd name="connsiteX18" fmla="*/ 250321 w 431296"/>
                <a:gd name="connsiteY18" fmla="*/ 0 h 257175"/>
                <a:gd name="connsiteX0" fmla="*/ 250321 w 431296"/>
                <a:gd name="connsiteY0" fmla="*/ 0 h 257175"/>
                <a:gd name="connsiteX1" fmla="*/ 129671 w 431296"/>
                <a:gd name="connsiteY1" fmla="*/ 19050 h 257175"/>
                <a:gd name="connsiteX2" fmla="*/ 120146 w 431296"/>
                <a:gd name="connsiteY2" fmla="*/ 25400 h 257175"/>
                <a:gd name="connsiteX3" fmla="*/ 107446 w 431296"/>
                <a:gd name="connsiteY3" fmla="*/ 28575 h 257175"/>
                <a:gd name="connsiteX4" fmla="*/ 97921 w 431296"/>
                <a:gd name="connsiteY4" fmla="*/ 31750 h 257175"/>
                <a:gd name="connsiteX5" fmla="*/ 82046 w 431296"/>
                <a:gd name="connsiteY5" fmla="*/ 34925 h 257175"/>
                <a:gd name="connsiteX6" fmla="*/ 69346 w 431296"/>
                <a:gd name="connsiteY6" fmla="*/ 38100 h 257175"/>
                <a:gd name="connsiteX7" fmla="*/ 5846 w 431296"/>
                <a:gd name="connsiteY7" fmla="*/ 98425 h 257175"/>
                <a:gd name="connsiteX8" fmla="*/ 2671 w 431296"/>
                <a:gd name="connsiteY8" fmla="*/ 107950 h 257175"/>
                <a:gd name="connsiteX9" fmla="*/ 5846 w 431296"/>
                <a:gd name="connsiteY9" fmla="*/ 200025 h 257175"/>
                <a:gd name="connsiteX10" fmla="*/ 72521 w 431296"/>
                <a:gd name="connsiteY10" fmla="*/ 241300 h 257175"/>
                <a:gd name="connsiteX11" fmla="*/ 139196 w 431296"/>
                <a:gd name="connsiteY11" fmla="*/ 257175 h 257175"/>
                <a:gd name="connsiteX12" fmla="*/ 253496 w 431296"/>
                <a:gd name="connsiteY12" fmla="*/ 254000 h 257175"/>
                <a:gd name="connsiteX13" fmla="*/ 348746 w 431296"/>
                <a:gd name="connsiteY13" fmla="*/ 228600 h 257175"/>
                <a:gd name="connsiteX14" fmla="*/ 431296 w 431296"/>
                <a:gd name="connsiteY14" fmla="*/ 174625 h 257175"/>
                <a:gd name="connsiteX15" fmla="*/ 402721 w 431296"/>
                <a:gd name="connsiteY15" fmla="*/ 85725 h 257175"/>
                <a:gd name="connsiteX16" fmla="*/ 323346 w 431296"/>
                <a:gd name="connsiteY16" fmla="*/ 22225 h 257175"/>
                <a:gd name="connsiteX17" fmla="*/ 250321 w 431296"/>
                <a:gd name="connsiteY17" fmla="*/ 0 h 257175"/>
                <a:gd name="connsiteX0" fmla="*/ 251014 w 431989"/>
                <a:gd name="connsiteY0" fmla="*/ 0 h 257175"/>
                <a:gd name="connsiteX1" fmla="*/ 130364 w 431989"/>
                <a:gd name="connsiteY1" fmla="*/ 19050 h 257175"/>
                <a:gd name="connsiteX2" fmla="*/ 120839 w 431989"/>
                <a:gd name="connsiteY2" fmla="*/ 25400 h 257175"/>
                <a:gd name="connsiteX3" fmla="*/ 108139 w 431989"/>
                <a:gd name="connsiteY3" fmla="*/ 28575 h 257175"/>
                <a:gd name="connsiteX4" fmla="*/ 98614 w 431989"/>
                <a:gd name="connsiteY4" fmla="*/ 31750 h 257175"/>
                <a:gd name="connsiteX5" fmla="*/ 82739 w 431989"/>
                <a:gd name="connsiteY5" fmla="*/ 34925 h 257175"/>
                <a:gd name="connsiteX6" fmla="*/ 6539 w 431989"/>
                <a:gd name="connsiteY6" fmla="*/ 98425 h 257175"/>
                <a:gd name="connsiteX7" fmla="*/ 3364 w 431989"/>
                <a:gd name="connsiteY7" fmla="*/ 107950 h 257175"/>
                <a:gd name="connsiteX8" fmla="*/ 6539 w 431989"/>
                <a:gd name="connsiteY8" fmla="*/ 200025 h 257175"/>
                <a:gd name="connsiteX9" fmla="*/ 73214 w 431989"/>
                <a:gd name="connsiteY9" fmla="*/ 241300 h 257175"/>
                <a:gd name="connsiteX10" fmla="*/ 139889 w 431989"/>
                <a:gd name="connsiteY10" fmla="*/ 257175 h 257175"/>
                <a:gd name="connsiteX11" fmla="*/ 254189 w 431989"/>
                <a:gd name="connsiteY11" fmla="*/ 254000 h 257175"/>
                <a:gd name="connsiteX12" fmla="*/ 349439 w 431989"/>
                <a:gd name="connsiteY12" fmla="*/ 228600 h 257175"/>
                <a:gd name="connsiteX13" fmla="*/ 431989 w 431989"/>
                <a:gd name="connsiteY13" fmla="*/ 174625 h 257175"/>
                <a:gd name="connsiteX14" fmla="*/ 403414 w 431989"/>
                <a:gd name="connsiteY14" fmla="*/ 85725 h 257175"/>
                <a:gd name="connsiteX15" fmla="*/ 324039 w 431989"/>
                <a:gd name="connsiteY15" fmla="*/ 22225 h 257175"/>
                <a:gd name="connsiteX16" fmla="*/ 251014 w 431989"/>
                <a:gd name="connsiteY16" fmla="*/ 0 h 257175"/>
                <a:gd name="connsiteX0" fmla="*/ 251014 w 431989"/>
                <a:gd name="connsiteY0" fmla="*/ 0 h 257175"/>
                <a:gd name="connsiteX1" fmla="*/ 130364 w 431989"/>
                <a:gd name="connsiteY1" fmla="*/ 19050 h 257175"/>
                <a:gd name="connsiteX2" fmla="*/ 120839 w 431989"/>
                <a:gd name="connsiteY2" fmla="*/ 25400 h 257175"/>
                <a:gd name="connsiteX3" fmla="*/ 108139 w 431989"/>
                <a:gd name="connsiteY3" fmla="*/ 28575 h 257175"/>
                <a:gd name="connsiteX4" fmla="*/ 82739 w 431989"/>
                <a:gd name="connsiteY4" fmla="*/ 34925 h 257175"/>
                <a:gd name="connsiteX5" fmla="*/ 6539 w 431989"/>
                <a:gd name="connsiteY5" fmla="*/ 98425 h 257175"/>
                <a:gd name="connsiteX6" fmla="*/ 3364 w 431989"/>
                <a:gd name="connsiteY6" fmla="*/ 107950 h 257175"/>
                <a:gd name="connsiteX7" fmla="*/ 6539 w 431989"/>
                <a:gd name="connsiteY7" fmla="*/ 200025 h 257175"/>
                <a:gd name="connsiteX8" fmla="*/ 73214 w 431989"/>
                <a:gd name="connsiteY8" fmla="*/ 241300 h 257175"/>
                <a:gd name="connsiteX9" fmla="*/ 139889 w 431989"/>
                <a:gd name="connsiteY9" fmla="*/ 257175 h 257175"/>
                <a:gd name="connsiteX10" fmla="*/ 254189 w 431989"/>
                <a:gd name="connsiteY10" fmla="*/ 254000 h 257175"/>
                <a:gd name="connsiteX11" fmla="*/ 349439 w 431989"/>
                <a:gd name="connsiteY11" fmla="*/ 228600 h 257175"/>
                <a:gd name="connsiteX12" fmla="*/ 431989 w 431989"/>
                <a:gd name="connsiteY12" fmla="*/ 174625 h 257175"/>
                <a:gd name="connsiteX13" fmla="*/ 403414 w 431989"/>
                <a:gd name="connsiteY13" fmla="*/ 85725 h 257175"/>
                <a:gd name="connsiteX14" fmla="*/ 324039 w 431989"/>
                <a:gd name="connsiteY14" fmla="*/ 22225 h 257175"/>
                <a:gd name="connsiteX15" fmla="*/ 251014 w 431989"/>
                <a:gd name="connsiteY15" fmla="*/ 0 h 257175"/>
                <a:gd name="connsiteX0" fmla="*/ 251014 w 431989"/>
                <a:gd name="connsiteY0" fmla="*/ 0 h 257175"/>
                <a:gd name="connsiteX1" fmla="*/ 130364 w 431989"/>
                <a:gd name="connsiteY1" fmla="*/ 19050 h 257175"/>
                <a:gd name="connsiteX2" fmla="*/ 120839 w 431989"/>
                <a:gd name="connsiteY2" fmla="*/ 25400 h 257175"/>
                <a:gd name="connsiteX3" fmla="*/ 82739 w 431989"/>
                <a:gd name="connsiteY3" fmla="*/ 34925 h 257175"/>
                <a:gd name="connsiteX4" fmla="*/ 6539 w 431989"/>
                <a:gd name="connsiteY4" fmla="*/ 98425 h 257175"/>
                <a:gd name="connsiteX5" fmla="*/ 3364 w 431989"/>
                <a:gd name="connsiteY5" fmla="*/ 107950 h 257175"/>
                <a:gd name="connsiteX6" fmla="*/ 6539 w 431989"/>
                <a:gd name="connsiteY6" fmla="*/ 200025 h 257175"/>
                <a:gd name="connsiteX7" fmla="*/ 73214 w 431989"/>
                <a:gd name="connsiteY7" fmla="*/ 241300 h 257175"/>
                <a:gd name="connsiteX8" fmla="*/ 139889 w 431989"/>
                <a:gd name="connsiteY8" fmla="*/ 257175 h 257175"/>
                <a:gd name="connsiteX9" fmla="*/ 254189 w 431989"/>
                <a:gd name="connsiteY9" fmla="*/ 254000 h 257175"/>
                <a:gd name="connsiteX10" fmla="*/ 349439 w 431989"/>
                <a:gd name="connsiteY10" fmla="*/ 228600 h 257175"/>
                <a:gd name="connsiteX11" fmla="*/ 431989 w 431989"/>
                <a:gd name="connsiteY11" fmla="*/ 174625 h 257175"/>
                <a:gd name="connsiteX12" fmla="*/ 403414 w 431989"/>
                <a:gd name="connsiteY12" fmla="*/ 85725 h 257175"/>
                <a:gd name="connsiteX13" fmla="*/ 324039 w 431989"/>
                <a:gd name="connsiteY13" fmla="*/ 22225 h 257175"/>
                <a:gd name="connsiteX14" fmla="*/ 251014 w 431989"/>
                <a:gd name="connsiteY14"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1014 w 431989"/>
                <a:gd name="connsiteY0" fmla="*/ 0 h 257175"/>
                <a:gd name="connsiteX1" fmla="*/ 130364 w 431989"/>
                <a:gd name="connsiteY1" fmla="*/ 19050 h 257175"/>
                <a:gd name="connsiteX2" fmla="*/ 82739 w 431989"/>
                <a:gd name="connsiteY2" fmla="*/ 34925 h 257175"/>
                <a:gd name="connsiteX3" fmla="*/ 6539 w 431989"/>
                <a:gd name="connsiteY3" fmla="*/ 98425 h 257175"/>
                <a:gd name="connsiteX4" fmla="*/ 3364 w 431989"/>
                <a:gd name="connsiteY4" fmla="*/ 107950 h 257175"/>
                <a:gd name="connsiteX5" fmla="*/ 6539 w 431989"/>
                <a:gd name="connsiteY5" fmla="*/ 200025 h 257175"/>
                <a:gd name="connsiteX6" fmla="*/ 73214 w 431989"/>
                <a:gd name="connsiteY6" fmla="*/ 241300 h 257175"/>
                <a:gd name="connsiteX7" fmla="*/ 139889 w 431989"/>
                <a:gd name="connsiteY7" fmla="*/ 257175 h 257175"/>
                <a:gd name="connsiteX8" fmla="*/ 254189 w 431989"/>
                <a:gd name="connsiteY8" fmla="*/ 254000 h 257175"/>
                <a:gd name="connsiteX9" fmla="*/ 349439 w 431989"/>
                <a:gd name="connsiteY9" fmla="*/ 228600 h 257175"/>
                <a:gd name="connsiteX10" fmla="*/ 431989 w 431989"/>
                <a:gd name="connsiteY10" fmla="*/ 174625 h 257175"/>
                <a:gd name="connsiteX11" fmla="*/ 403414 w 431989"/>
                <a:gd name="connsiteY11" fmla="*/ 85725 h 257175"/>
                <a:gd name="connsiteX12" fmla="*/ 324039 w 431989"/>
                <a:gd name="connsiteY12" fmla="*/ 22225 h 257175"/>
                <a:gd name="connsiteX13" fmla="*/ 251014 w 431989"/>
                <a:gd name="connsiteY13" fmla="*/ 0 h 257175"/>
                <a:gd name="connsiteX0" fmla="*/ 253414 w 434389"/>
                <a:gd name="connsiteY0" fmla="*/ 0 h 257175"/>
                <a:gd name="connsiteX1" fmla="*/ 132764 w 434389"/>
                <a:gd name="connsiteY1" fmla="*/ 19050 h 257175"/>
                <a:gd name="connsiteX2" fmla="*/ 85139 w 434389"/>
                <a:gd name="connsiteY2" fmla="*/ 34925 h 257175"/>
                <a:gd name="connsiteX3" fmla="*/ 8939 w 434389"/>
                <a:gd name="connsiteY3" fmla="*/ 98425 h 257175"/>
                <a:gd name="connsiteX4" fmla="*/ 8939 w 434389"/>
                <a:gd name="connsiteY4" fmla="*/ 200025 h 257175"/>
                <a:gd name="connsiteX5" fmla="*/ 75614 w 434389"/>
                <a:gd name="connsiteY5" fmla="*/ 241300 h 257175"/>
                <a:gd name="connsiteX6" fmla="*/ 142289 w 434389"/>
                <a:gd name="connsiteY6" fmla="*/ 257175 h 257175"/>
                <a:gd name="connsiteX7" fmla="*/ 256589 w 434389"/>
                <a:gd name="connsiteY7" fmla="*/ 254000 h 257175"/>
                <a:gd name="connsiteX8" fmla="*/ 351839 w 434389"/>
                <a:gd name="connsiteY8" fmla="*/ 228600 h 257175"/>
                <a:gd name="connsiteX9" fmla="*/ 434389 w 434389"/>
                <a:gd name="connsiteY9" fmla="*/ 174625 h 257175"/>
                <a:gd name="connsiteX10" fmla="*/ 405814 w 434389"/>
                <a:gd name="connsiteY10" fmla="*/ 85725 h 257175"/>
                <a:gd name="connsiteX11" fmla="*/ 326439 w 434389"/>
                <a:gd name="connsiteY11" fmla="*/ 22225 h 257175"/>
                <a:gd name="connsiteX12" fmla="*/ 253414 w 434389"/>
                <a:gd name="connsiteY12" fmla="*/ 0 h 257175"/>
                <a:gd name="connsiteX0" fmla="*/ 253414 w 434389"/>
                <a:gd name="connsiteY0" fmla="*/ 0 h 257175"/>
                <a:gd name="connsiteX1" fmla="*/ 132764 w 434389"/>
                <a:gd name="connsiteY1" fmla="*/ 19050 h 257175"/>
                <a:gd name="connsiteX2" fmla="*/ 85139 w 434389"/>
                <a:gd name="connsiteY2" fmla="*/ 34925 h 257175"/>
                <a:gd name="connsiteX3" fmla="*/ 8939 w 434389"/>
                <a:gd name="connsiteY3" fmla="*/ 98425 h 257175"/>
                <a:gd name="connsiteX4" fmla="*/ 8939 w 434389"/>
                <a:gd name="connsiteY4" fmla="*/ 200025 h 257175"/>
                <a:gd name="connsiteX5" fmla="*/ 75614 w 434389"/>
                <a:gd name="connsiteY5" fmla="*/ 241300 h 257175"/>
                <a:gd name="connsiteX6" fmla="*/ 142289 w 434389"/>
                <a:gd name="connsiteY6" fmla="*/ 257175 h 257175"/>
                <a:gd name="connsiteX7" fmla="*/ 256589 w 434389"/>
                <a:gd name="connsiteY7" fmla="*/ 254000 h 257175"/>
                <a:gd name="connsiteX8" fmla="*/ 351839 w 434389"/>
                <a:gd name="connsiteY8" fmla="*/ 228600 h 257175"/>
                <a:gd name="connsiteX9" fmla="*/ 434389 w 434389"/>
                <a:gd name="connsiteY9" fmla="*/ 174625 h 257175"/>
                <a:gd name="connsiteX10" fmla="*/ 405814 w 434389"/>
                <a:gd name="connsiteY10" fmla="*/ 85725 h 257175"/>
                <a:gd name="connsiteX11" fmla="*/ 326439 w 434389"/>
                <a:gd name="connsiteY11" fmla="*/ 22225 h 257175"/>
                <a:gd name="connsiteX12" fmla="*/ 253414 w 434389"/>
                <a:gd name="connsiteY12" fmla="*/ 0 h 257175"/>
                <a:gd name="connsiteX0" fmla="*/ 253414 w 434389"/>
                <a:gd name="connsiteY0" fmla="*/ 0 h 257175"/>
                <a:gd name="connsiteX1" fmla="*/ 132764 w 434389"/>
                <a:gd name="connsiteY1" fmla="*/ 19050 h 257175"/>
                <a:gd name="connsiteX2" fmla="*/ 85139 w 434389"/>
                <a:gd name="connsiteY2" fmla="*/ 34925 h 257175"/>
                <a:gd name="connsiteX3" fmla="*/ 8939 w 434389"/>
                <a:gd name="connsiteY3" fmla="*/ 98425 h 257175"/>
                <a:gd name="connsiteX4" fmla="*/ 8939 w 434389"/>
                <a:gd name="connsiteY4" fmla="*/ 200025 h 257175"/>
                <a:gd name="connsiteX5" fmla="*/ 75614 w 434389"/>
                <a:gd name="connsiteY5" fmla="*/ 241300 h 257175"/>
                <a:gd name="connsiteX6" fmla="*/ 142289 w 434389"/>
                <a:gd name="connsiteY6" fmla="*/ 257175 h 257175"/>
                <a:gd name="connsiteX7" fmla="*/ 256589 w 434389"/>
                <a:gd name="connsiteY7" fmla="*/ 254000 h 257175"/>
                <a:gd name="connsiteX8" fmla="*/ 351839 w 434389"/>
                <a:gd name="connsiteY8" fmla="*/ 228600 h 257175"/>
                <a:gd name="connsiteX9" fmla="*/ 434389 w 434389"/>
                <a:gd name="connsiteY9" fmla="*/ 174625 h 257175"/>
                <a:gd name="connsiteX10" fmla="*/ 405814 w 434389"/>
                <a:gd name="connsiteY10" fmla="*/ 85725 h 257175"/>
                <a:gd name="connsiteX11" fmla="*/ 326439 w 434389"/>
                <a:gd name="connsiteY11" fmla="*/ 22225 h 257175"/>
                <a:gd name="connsiteX12" fmla="*/ 253414 w 434389"/>
                <a:gd name="connsiteY12" fmla="*/ 0 h 257175"/>
                <a:gd name="connsiteX0" fmla="*/ 253414 w 434389"/>
                <a:gd name="connsiteY0" fmla="*/ 0 h 257175"/>
                <a:gd name="connsiteX1" fmla="*/ 132764 w 434389"/>
                <a:gd name="connsiteY1" fmla="*/ 19050 h 257175"/>
                <a:gd name="connsiteX2" fmla="*/ 85139 w 434389"/>
                <a:gd name="connsiteY2" fmla="*/ 34925 h 257175"/>
                <a:gd name="connsiteX3" fmla="*/ 8939 w 434389"/>
                <a:gd name="connsiteY3" fmla="*/ 98425 h 257175"/>
                <a:gd name="connsiteX4" fmla="*/ 8939 w 434389"/>
                <a:gd name="connsiteY4" fmla="*/ 200025 h 257175"/>
                <a:gd name="connsiteX5" fmla="*/ 75614 w 434389"/>
                <a:gd name="connsiteY5" fmla="*/ 241300 h 257175"/>
                <a:gd name="connsiteX6" fmla="*/ 142289 w 434389"/>
                <a:gd name="connsiteY6" fmla="*/ 257175 h 257175"/>
                <a:gd name="connsiteX7" fmla="*/ 256589 w 434389"/>
                <a:gd name="connsiteY7" fmla="*/ 254000 h 257175"/>
                <a:gd name="connsiteX8" fmla="*/ 351839 w 434389"/>
                <a:gd name="connsiteY8" fmla="*/ 228600 h 257175"/>
                <a:gd name="connsiteX9" fmla="*/ 434389 w 434389"/>
                <a:gd name="connsiteY9" fmla="*/ 174625 h 257175"/>
                <a:gd name="connsiteX10" fmla="*/ 405814 w 434389"/>
                <a:gd name="connsiteY10" fmla="*/ 85725 h 257175"/>
                <a:gd name="connsiteX11" fmla="*/ 326439 w 434389"/>
                <a:gd name="connsiteY11" fmla="*/ 22225 h 257175"/>
                <a:gd name="connsiteX12" fmla="*/ 253414 w 434389"/>
                <a:gd name="connsiteY12" fmla="*/ 0 h 257175"/>
                <a:gd name="connsiteX0" fmla="*/ 253414 w 434389"/>
                <a:gd name="connsiteY0" fmla="*/ 0 h 257175"/>
                <a:gd name="connsiteX1" fmla="*/ 120064 w 434389"/>
                <a:gd name="connsiteY1" fmla="*/ 9525 h 257175"/>
                <a:gd name="connsiteX2" fmla="*/ 85139 w 434389"/>
                <a:gd name="connsiteY2" fmla="*/ 34925 h 257175"/>
                <a:gd name="connsiteX3" fmla="*/ 8939 w 434389"/>
                <a:gd name="connsiteY3" fmla="*/ 98425 h 257175"/>
                <a:gd name="connsiteX4" fmla="*/ 8939 w 434389"/>
                <a:gd name="connsiteY4" fmla="*/ 200025 h 257175"/>
                <a:gd name="connsiteX5" fmla="*/ 75614 w 434389"/>
                <a:gd name="connsiteY5" fmla="*/ 241300 h 257175"/>
                <a:gd name="connsiteX6" fmla="*/ 142289 w 434389"/>
                <a:gd name="connsiteY6" fmla="*/ 257175 h 257175"/>
                <a:gd name="connsiteX7" fmla="*/ 256589 w 434389"/>
                <a:gd name="connsiteY7" fmla="*/ 254000 h 257175"/>
                <a:gd name="connsiteX8" fmla="*/ 351839 w 434389"/>
                <a:gd name="connsiteY8" fmla="*/ 228600 h 257175"/>
                <a:gd name="connsiteX9" fmla="*/ 434389 w 434389"/>
                <a:gd name="connsiteY9" fmla="*/ 174625 h 257175"/>
                <a:gd name="connsiteX10" fmla="*/ 405814 w 434389"/>
                <a:gd name="connsiteY10" fmla="*/ 85725 h 257175"/>
                <a:gd name="connsiteX11" fmla="*/ 326439 w 434389"/>
                <a:gd name="connsiteY11" fmla="*/ 22225 h 257175"/>
                <a:gd name="connsiteX12" fmla="*/ 253414 w 434389"/>
                <a:gd name="connsiteY12" fmla="*/ 0 h 257175"/>
                <a:gd name="connsiteX0" fmla="*/ 253414 w 434389"/>
                <a:gd name="connsiteY0" fmla="*/ 0 h 257175"/>
                <a:gd name="connsiteX1" fmla="*/ 120064 w 434389"/>
                <a:gd name="connsiteY1" fmla="*/ 9525 h 257175"/>
                <a:gd name="connsiteX2" fmla="*/ 66089 w 434389"/>
                <a:gd name="connsiteY2" fmla="*/ 34925 h 257175"/>
                <a:gd name="connsiteX3" fmla="*/ 8939 w 434389"/>
                <a:gd name="connsiteY3" fmla="*/ 98425 h 257175"/>
                <a:gd name="connsiteX4" fmla="*/ 8939 w 434389"/>
                <a:gd name="connsiteY4" fmla="*/ 200025 h 257175"/>
                <a:gd name="connsiteX5" fmla="*/ 75614 w 434389"/>
                <a:gd name="connsiteY5" fmla="*/ 241300 h 257175"/>
                <a:gd name="connsiteX6" fmla="*/ 142289 w 434389"/>
                <a:gd name="connsiteY6" fmla="*/ 257175 h 257175"/>
                <a:gd name="connsiteX7" fmla="*/ 256589 w 434389"/>
                <a:gd name="connsiteY7" fmla="*/ 254000 h 257175"/>
                <a:gd name="connsiteX8" fmla="*/ 351839 w 434389"/>
                <a:gd name="connsiteY8" fmla="*/ 228600 h 257175"/>
                <a:gd name="connsiteX9" fmla="*/ 434389 w 434389"/>
                <a:gd name="connsiteY9" fmla="*/ 174625 h 257175"/>
                <a:gd name="connsiteX10" fmla="*/ 405814 w 434389"/>
                <a:gd name="connsiteY10" fmla="*/ 85725 h 257175"/>
                <a:gd name="connsiteX11" fmla="*/ 326439 w 434389"/>
                <a:gd name="connsiteY11" fmla="*/ 22225 h 257175"/>
                <a:gd name="connsiteX12" fmla="*/ 253414 w 434389"/>
                <a:gd name="connsiteY12" fmla="*/ 0 h 257175"/>
                <a:gd name="connsiteX0" fmla="*/ 326439 w 434389"/>
                <a:gd name="connsiteY0" fmla="*/ 13416 h 248366"/>
                <a:gd name="connsiteX1" fmla="*/ 120064 w 434389"/>
                <a:gd name="connsiteY1" fmla="*/ 716 h 248366"/>
                <a:gd name="connsiteX2" fmla="*/ 66089 w 434389"/>
                <a:gd name="connsiteY2" fmla="*/ 26116 h 248366"/>
                <a:gd name="connsiteX3" fmla="*/ 8939 w 434389"/>
                <a:gd name="connsiteY3" fmla="*/ 89616 h 248366"/>
                <a:gd name="connsiteX4" fmla="*/ 8939 w 434389"/>
                <a:gd name="connsiteY4" fmla="*/ 191216 h 248366"/>
                <a:gd name="connsiteX5" fmla="*/ 75614 w 434389"/>
                <a:gd name="connsiteY5" fmla="*/ 232491 h 248366"/>
                <a:gd name="connsiteX6" fmla="*/ 142289 w 434389"/>
                <a:gd name="connsiteY6" fmla="*/ 248366 h 248366"/>
                <a:gd name="connsiteX7" fmla="*/ 256589 w 434389"/>
                <a:gd name="connsiteY7" fmla="*/ 245191 h 248366"/>
                <a:gd name="connsiteX8" fmla="*/ 351839 w 434389"/>
                <a:gd name="connsiteY8" fmla="*/ 219791 h 248366"/>
                <a:gd name="connsiteX9" fmla="*/ 434389 w 434389"/>
                <a:gd name="connsiteY9" fmla="*/ 165816 h 248366"/>
                <a:gd name="connsiteX10" fmla="*/ 405814 w 434389"/>
                <a:gd name="connsiteY10" fmla="*/ 76916 h 248366"/>
                <a:gd name="connsiteX11" fmla="*/ 326439 w 434389"/>
                <a:gd name="connsiteY11" fmla="*/ 13416 h 248366"/>
                <a:gd name="connsiteX0" fmla="*/ 329614 w 434389"/>
                <a:gd name="connsiteY0" fmla="*/ 7249 h 251724"/>
                <a:gd name="connsiteX1" fmla="*/ 120064 w 434389"/>
                <a:gd name="connsiteY1" fmla="*/ 4074 h 251724"/>
                <a:gd name="connsiteX2" fmla="*/ 66089 w 434389"/>
                <a:gd name="connsiteY2" fmla="*/ 29474 h 251724"/>
                <a:gd name="connsiteX3" fmla="*/ 8939 w 434389"/>
                <a:gd name="connsiteY3" fmla="*/ 92974 h 251724"/>
                <a:gd name="connsiteX4" fmla="*/ 8939 w 434389"/>
                <a:gd name="connsiteY4" fmla="*/ 194574 h 251724"/>
                <a:gd name="connsiteX5" fmla="*/ 75614 w 434389"/>
                <a:gd name="connsiteY5" fmla="*/ 235849 h 251724"/>
                <a:gd name="connsiteX6" fmla="*/ 142289 w 434389"/>
                <a:gd name="connsiteY6" fmla="*/ 251724 h 251724"/>
                <a:gd name="connsiteX7" fmla="*/ 256589 w 434389"/>
                <a:gd name="connsiteY7" fmla="*/ 248549 h 251724"/>
                <a:gd name="connsiteX8" fmla="*/ 351839 w 434389"/>
                <a:gd name="connsiteY8" fmla="*/ 223149 h 251724"/>
                <a:gd name="connsiteX9" fmla="*/ 434389 w 434389"/>
                <a:gd name="connsiteY9" fmla="*/ 169174 h 251724"/>
                <a:gd name="connsiteX10" fmla="*/ 405814 w 434389"/>
                <a:gd name="connsiteY10" fmla="*/ 80274 h 251724"/>
                <a:gd name="connsiteX11" fmla="*/ 329614 w 434389"/>
                <a:gd name="connsiteY11" fmla="*/ 7249 h 251724"/>
                <a:gd name="connsiteX0" fmla="*/ 329614 w 413933"/>
                <a:gd name="connsiteY0" fmla="*/ 7249 h 251724"/>
                <a:gd name="connsiteX1" fmla="*/ 120064 w 413933"/>
                <a:gd name="connsiteY1" fmla="*/ 4074 h 251724"/>
                <a:gd name="connsiteX2" fmla="*/ 66089 w 413933"/>
                <a:gd name="connsiteY2" fmla="*/ 29474 h 251724"/>
                <a:gd name="connsiteX3" fmla="*/ 8939 w 413933"/>
                <a:gd name="connsiteY3" fmla="*/ 92974 h 251724"/>
                <a:gd name="connsiteX4" fmla="*/ 8939 w 413933"/>
                <a:gd name="connsiteY4" fmla="*/ 194574 h 251724"/>
                <a:gd name="connsiteX5" fmla="*/ 75614 w 413933"/>
                <a:gd name="connsiteY5" fmla="*/ 235849 h 251724"/>
                <a:gd name="connsiteX6" fmla="*/ 142289 w 413933"/>
                <a:gd name="connsiteY6" fmla="*/ 251724 h 251724"/>
                <a:gd name="connsiteX7" fmla="*/ 256589 w 413933"/>
                <a:gd name="connsiteY7" fmla="*/ 248549 h 251724"/>
                <a:gd name="connsiteX8" fmla="*/ 351839 w 413933"/>
                <a:gd name="connsiteY8" fmla="*/ 223149 h 251724"/>
                <a:gd name="connsiteX9" fmla="*/ 408989 w 413933"/>
                <a:gd name="connsiteY9" fmla="*/ 165999 h 251724"/>
                <a:gd name="connsiteX10" fmla="*/ 405814 w 413933"/>
                <a:gd name="connsiteY10" fmla="*/ 80274 h 251724"/>
                <a:gd name="connsiteX11" fmla="*/ 329614 w 413933"/>
                <a:gd name="connsiteY11" fmla="*/ 7249 h 251724"/>
                <a:gd name="connsiteX0" fmla="*/ 325116 w 409435"/>
                <a:gd name="connsiteY0" fmla="*/ 7249 h 251724"/>
                <a:gd name="connsiteX1" fmla="*/ 115566 w 409435"/>
                <a:gd name="connsiteY1" fmla="*/ 4074 h 251724"/>
                <a:gd name="connsiteX2" fmla="*/ 61591 w 409435"/>
                <a:gd name="connsiteY2" fmla="*/ 29474 h 251724"/>
                <a:gd name="connsiteX3" fmla="*/ 4441 w 409435"/>
                <a:gd name="connsiteY3" fmla="*/ 92974 h 251724"/>
                <a:gd name="connsiteX4" fmla="*/ 20316 w 409435"/>
                <a:gd name="connsiteY4" fmla="*/ 178699 h 251724"/>
                <a:gd name="connsiteX5" fmla="*/ 71116 w 409435"/>
                <a:gd name="connsiteY5" fmla="*/ 235849 h 251724"/>
                <a:gd name="connsiteX6" fmla="*/ 137791 w 409435"/>
                <a:gd name="connsiteY6" fmla="*/ 251724 h 251724"/>
                <a:gd name="connsiteX7" fmla="*/ 252091 w 409435"/>
                <a:gd name="connsiteY7" fmla="*/ 248549 h 251724"/>
                <a:gd name="connsiteX8" fmla="*/ 347341 w 409435"/>
                <a:gd name="connsiteY8" fmla="*/ 223149 h 251724"/>
                <a:gd name="connsiteX9" fmla="*/ 404491 w 409435"/>
                <a:gd name="connsiteY9" fmla="*/ 165999 h 251724"/>
                <a:gd name="connsiteX10" fmla="*/ 401316 w 409435"/>
                <a:gd name="connsiteY10" fmla="*/ 80274 h 251724"/>
                <a:gd name="connsiteX11" fmla="*/ 325116 w 409435"/>
                <a:gd name="connsiteY11" fmla="*/ 7249 h 251724"/>
                <a:gd name="connsiteX0" fmla="*/ 321381 w 405700"/>
                <a:gd name="connsiteY0" fmla="*/ 7249 h 251724"/>
                <a:gd name="connsiteX1" fmla="*/ 111831 w 405700"/>
                <a:gd name="connsiteY1" fmla="*/ 4074 h 251724"/>
                <a:gd name="connsiteX2" fmla="*/ 57856 w 405700"/>
                <a:gd name="connsiteY2" fmla="*/ 29474 h 251724"/>
                <a:gd name="connsiteX3" fmla="*/ 706 w 405700"/>
                <a:gd name="connsiteY3" fmla="*/ 92974 h 251724"/>
                <a:gd name="connsiteX4" fmla="*/ 16581 w 405700"/>
                <a:gd name="connsiteY4" fmla="*/ 178699 h 251724"/>
                <a:gd name="connsiteX5" fmla="*/ 67381 w 405700"/>
                <a:gd name="connsiteY5" fmla="*/ 235849 h 251724"/>
                <a:gd name="connsiteX6" fmla="*/ 134056 w 405700"/>
                <a:gd name="connsiteY6" fmla="*/ 251724 h 251724"/>
                <a:gd name="connsiteX7" fmla="*/ 248356 w 405700"/>
                <a:gd name="connsiteY7" fmla="*/ 248549 h 251724"/>
                <a:gd name="connsiteX8" fmla="*/ 343606 w 405700"/>
                <a:gd name="connsiteY8" fmla="*/ 223149 h 251724"/>
                <a:gd name="connsiteX9" fmla="*/ 400756 w 405700"/>
                <a:gd name="connsiteY9" fmla="*/ 165999 h 251724"/>
                <a:gd name="connsiteX10" fmla="*/ 397581 w 405700"/>
                <a:gd name="connsiteY10" fmla="*/ 80274 h 251724"/>
                <a:gd name="connsiteX11" fmla="*/ 321381 w 405700"/>
                <a:gd name="connsiteY11" fmla="*/ 7249 h 251724"/>
                <a:gd name="connsiteX0" fmla="*/ 326461 w 410780"/>
                <a:gd name="connsiteY0" fmla="*/ 11922 h 256397"/>
                <a:gd name="connsiteX1" fmla="*/ 116911 w 410780"/>
                <a:gd name="connsiteY1" fmla="*/ 8747 h 256397"/>
                <a:gd name="connsiteX2" fmla="*/ 5786 w 410780"/>
                <a:gd name="connsiteY2" fmla="*/ 97647 h 256397"/>
                <a:gd name="connsiteX3" fmla="*/ 21661 w 410780"/>
                <a:gd name="connsiteY3" fmla="*/ 183372 h 256397"/>
                <a:gd name="connsiteX4" fmla="*/ 72461 w 410780"/>
                <a:gd name="connsiteY4" fmla="*/ 240522 h 256397"/>
                <a:gd name="connsiteX5" fmla="*/ 139136 w 410780"/>
                <a:gd name="connsiteY5" fmla="*/ 256397 h 256397"/>
                <a:gd name="connsiteX6" fmla="*/ 253436 w 410780"/>
                <a:gd name="connsiteY6" fmla="*/ 253222 h 256397"/>
                <a:gd name="connsiteX7" fmla="*/ 348686 w 410780"/>
                <a:gd name="connsiteY7" fmla="*/ 227822 h 256397"/>
                <a:gd name="connsiteX8" fmla="*/ 405836 w 410780"/>
                <a:gd name="connsiteY8" fmla="*/ 170672 h 256397"/>
                <a:gd name="connsiteX9" fmla="*/ 402661 w 410780"/>
                <a:gd name="connsiteY9" fmla="*/ 84947 h 256397"/>
                <a:gd name="connsiteX10" fmla="*/ 326461 w 410780"/>
                <a:gd name="connsiteY10" fmla="*/ 11922 h 256397"/>
                <a:gd name="connsiteX0" fmla="*/ 326461 w 410780"/>
                <a:gd name="connsiteY0" fmla="*/ 13968 h 258443"/>
                <a:gd name="connsiteX1" fmla="*/ 104211 w 410780"/>
                <a:gd name="connsiteY1" fmla="*/ 7618 h 258443"/>
                <a:gd name="connsiteX2" fmla="*/ 5786 w 410780"/>
                <a:gd name="connsiteY2" fmla="*/ 99693 h 258443"/>
                <a:gd name="connsiteX3" fmla="*/ 21661 w 410780"/>
                <a:gd name="connsiteY3" fmla="*/ 185418 h 258443"/>
                <a:gd name="connsiteX4" fmla="*/ 72461 w 410780"/>
                <a:gd name="connsiteY4" fmla="*/ 242568 h 258443"/>
                <a:gd name="connsiteX5" fmla="*/ 139136 w 410780"/>
                <a:gd name="connsiteY5" fmla="*/ 258443 h 258443"/>
                <a:gd name="connsiteX6" fmla="*/ 253436 w 410780"/>
                <a:gd name="connsiteY6" fmla="*/ 255268 h 258443"/>
                <a:gd name="connsiteX7" fmla="*/ 348686 w 410780"/>
                <a:gd name="connsiteY7" fmla="*/ 229868 h 258443"/>
                <a:gd name="connsiteX8" fmla="*/ 405836 w 410780"/>
                <a:gd name="connsiteY8" fmla="*/ 172718 h 258443"/>
                <a:gd name="connsiteX9" fmla="*/ 402661 w 410780"/>
                <a:gd name="connsiteY9" fmla="*/ 86993 h 258443"/>
                <a:gd name="connsiteX10" fmla="*/ 326461 w 410780"/>
                <a:gd name="connsiteY10" fmla="*/ 13968 h 258443"/>
                <a:gd name="connsiteX0" fmla="*/ 326461 w 410780"/>
                <a:gd name="connsiteY0" fmla="*/ 9849 h 254324"/>
                <a:gd name="connsiteX1" fmla="*/ 104211 w 410780"/>
                <a:gd name="connsiteY1" fmla="*/ 3499 h 254324"/>
                <a:gd name="connsiteX2" fmla="*/ 5786 w 410780"/>
                <a:gd name="connsiteY2" fmla="*/ 95574 h 254324"/>
                <a:gd name="connsiteX3" fmla="*/ 21661 w 410780"/>
                <a:gd name="connsiteY3" fmla="*/ 181299 h 254324"/>
                <a:gd name="connsiteX4" fmla="*/ 72461 w 410780"/>
                <a:gd name="connsiteY4" fmla="*/ 238449 h 254324"/>
                <a:gd name="connsiteX5" fmla="*/ 139136 w 410780"/>
                <a:gd name="connsiteY5" fmla="*/ 254324 h 254324"/>
                <a:gd name="connsiteX6" fmla="*/ 253436 w 410780"/>
                <a:gd name="connsiteY6" fmla="*/ 251149 h 254324"/>
                <a:gd name="connsiteX7" fmla="*/ 348686 w 410780"/>
                <a:gd name="connsiteY7" fmla="*/ 225749 h 254324"/>
                <a:gd name="connsiteX8" fmla="*/ 405836 w 410780"/>
                <a:gd name="connsiteY8" fmla="*/ 168599 h 254324"/>
                <a:gd name="connsiteX9" fmla="*/ 402661 w 410780"/>
                <a:gd name="connsiteY9" fmla="*/ 82874 h 254324"/>
                <a:gd name="connsiteX10" fmla="*/ 326461 w 410780"/>
                <a:gd name="connsiteY10" fmla="*/ 9849 h 254324"/>
                <a:gd name="connsiteX0" fmla="*/ 326461 w 410780"/>
                <a:gd name="connsiteY0" fmla="*/ 9849 h 254324"/>
                <a:gd name="connsiteX1" fmla="*/ 104211 w 410780"/>
                <a:gd name="connsiteY1" fmla="*/ 3499 h 254324"/>
                <a:gd name="connsiteX2" fmla="*/ 5786 w 410780"/>
                <a:gd name="connsiteY2" fmla="*/ 95574 h 254324"/>
                <a:gd name="connsiteX3" fmla="*/ 21661 w 410780"/>
                <a:gd name="connsiteY3" fmla="*/ 181299 h 254324"/>
                <a:gd name="connsiteX4" fmla="*/ 72461 w 410780"/>
                <a:gd name="connsiteY4" fmla="*/ 238449 h 254324"/>
                <a:gd name="connsiteX5" fmla="*/ 139136 w 410780"/>
                <a:gd name="connsiteY5" fmla="*/ 254324 h 254324"/>
                <a:gd name="connsiteX6" fmla="*/ 253436 w 410780"/>
                <a:gd name="connsiteY6" fmla="*/ 251149 h 254324"/>
                <a:gd name="connsiteX7" fmla="*/ 348686 w 410780"/>
                <a:gd name="connsiteY7" fmla="*/ 225749 h 254324"/>
                <a:gd name="connsiteX8" fmla="*/ 405836 w 410780"/>
                <a:gd name="connsiteY8" fmla="*/ 168599 h 254324"/>
                <a:gd name="connsiteX9" fmla="*/ 402661 w 410780"/>
                <a:gd name="connsiteY9" fmla="*/ 82874 h 254324"/>
                <a:gd name="connsiteX10" fmla="*/ 326461 w 410780"/>
                <a:gd name="connsiteY10" fmla="*/ 9849 h 254324"/>
                <a:gd name="connsiteX0" fmla="*/ 319062 w 403381"/>
                <a:gd name="connsiteY0" fmla="*/ 9849 h 254324"/>
                <a:gd name="connsiteX1" fmla="*/ 96812 w 403381"/>
                <a:gd name="connsiteY1" fmla="*/ 3499 h 254324"/>
                <a:gd name="connsiteX2" fmla="*/ 7912 w 403381"/>
                <a:gd name="connsiteY2" fmla="*/ 95574 h 254324"/>
                <a:gd name="connsiteX3" fmla="*/ 14262 w 403381"/>
                <a:gd name="connsiteY3" fmla="*/ 181299 h 254324"/>
                <a:gd name="connsiteX4" fmla="*/ 65062 w 403381"/>
                <a:gd name="connsiteY4" fmla="*/ 238449 h 254324"/>
                <a:gd name="connsiteX5" fmla="*/ 131737 w 403381"/>
                <a:gd name="connsiteY5" fmla="*/ 254324 h 254324"/>
                <a:gd name="connsiteX6" fmla="*/ 246037 w 403381"/>
                <a:gd name="connsiteY6" fmla="*/ 251149 h 254324"/>
                <a:gd name="connsiteX7" fmla="*/ 341287 w 403381"/>
                <a:gd name="connsiteY7" fmla="*/ 225749 h 254324"/>
                <a:gd name="connsiteX8" fmla="*/ 398437 w 403381"/>
                <a:gd name="connsiteY8" fmla="*/ 168599 h 254324"/>
                <a:gd name="connsiteX9" fmla="*/ 395262 w 403381"/>
                <a:gd name="connsiteY9" fmla="*/ 82874 h 254324"/>
                <a:gd name="connsiteX10" fmla="*/ 319062 w 403381"/>
                <a:gd name="connsiteY10" fmla="*/ 9849 h 254324"/>
                <a:gd name="connsiteX0" fmla="*/ 313489 w 397808"/>
                <a:gd name="connsiteY0" fmla="*/ 9849 h 254324"/>
                <a:gd name="connsiteX1" fmla="*/ 91239 w 397808"/>
                <a:gd name="connsiteY1" fmla="*/ 3499 h 254324"/>
                <a:gd name="connsiteX2" fmla="*/ 2339 w 397808"/>
                <a:gd name="connsiteY2" fmla="*/ 95574 h 254324"/>
                <a:gd name="connsiteX3" fmla="*/ 8689 w 397808"/>
                <a:gd name="connsiteY3" fmla="*/ 181299 h 254324"/>
                <a:gd name="connsiteX4" fmla="*/ 59489 w 397808"/>
                <a:gd name="connsiteY4" fmla="*/ 238449 h 254324"/>
                <a:gd name="connsiteX5" fmla="*/ 126164 w 397808"/>
                <a:gd name="connsiteY5" fmla="*/ 254324 h 254324"/>
                <a:gd name="connsiteX6" fmla="*/ 240464 w 397808"/>
                <a:gd name="connsiteY6" fmla="*/ 251149 h 254324"/>
                <a:gd name="connsiteX7" fmla="*/ 335714 w 397808"/>
                <a:gd name="connsiteY7" fmla="*/ 225749 h 254324"/>
                <a:gd name="connsiteX8" fmla="*/ 392864 w 397808"/>
                <a:gd name="connsiteY8" fmla="*/ 168599 h 254324"/>
                <a:gd name="connsiteX9" fmla="*/ 389689 w 397808"/>
                <a:gd name="connsiteY9" fmla="*/ 82874 h 254324"/>
                <a:gd name="connsiteX10" fmla="*/ 313489 w 397808"/>
                <a:gd name="connsiteY10" fmla="*/ 9849 h 254324"/>
                <a:gd name="connsiteX0" fmla="*/ 316989 w 401308"/>
                <a:gd name="connsiteY0" fmla="*/ 9849 h 254324"/>
                <a:gd name="connsiteX1" fmla="*/ 94739 w 401308"/>
                <a:gd name="connsiteY1" fmla="*/ 3499 h 254324"/>
                <a:gd name="connsiteX2" fmla="*/ 5839 w 401308"/>
                <a:gd name="connsiteY2" fmla="*/ 95574 h 254324"/>
                <a:gd name="connsiteX3" fmla="*/ 12189 w 401308"/>
                <a:gd name="connsiteY3" fmla="*/ 181299 h 254324"/>
                <a:gd name="connsiteX4" fmla="*/ 129664 w 401308"/>
                <a:gd name="connsiteY4" fmla="*/ 254324 h 254324"/>
                <a:gd name="connsiteX5" fmla="*/ 243964 w 401308"/>
                <a:gd name="connsiteY5" fmla="*/ 251149 h 254324"/>
                <a:gd name="connsiteX6" fmla="*/ 339214 w 401308"/>
                <a:gd name="connsiteY6" fmla="*/ 225749 h 254324"/>
                <a:gd name="connsiteX7" fmla="*/ 396364 w 401308"/>
                <a:gd name="connsiteY7" fmla="*/ 168599 h 254324"/>
                <a:gd name="connsiteX8" fmla="*/ 393189 w 401308"/>
                <a:gd name="connsiteY8" fmla="*/ 82874 h 254324"/>
                <a:gd name="connsiteX9" fmla="*/ 316989 w 401308"/>
                <a:gd name="connsiteY9" fmla="*/ 9849 h 254324"/>
                <a:gd name="connsiteX0" fmla="*/ 316989 w 401308"/>
                <a:gd name="connsiteY0" fmla="*/ 9849 h 251149"/>
                <a:gd name="connsiteX1" fmla="*/ 94739 w 401308"/>
                <a:gd name="connsiteY1" fmla="*/ 3499 h 251149"/>
                <a:gd name="connsiteX2" fmla="*/ 5839 w 401308"/>
                <a:gd name="connsiteY2" fmla="*/ 95574 h 251149"/>
                <a:gd name="connsiteX3" fmla="*/ 12189 w 401308"/>
                <a:gd name="connsiteY3" fmla="*/ 181299 h 251149"/>
                <a:gd name="connsiteX4" fmla="*/ 110614 w 401308"/>
                <a:gd name="connsiteY4" fmla="*/ 241624 h 251149"/>
                <a:gd name="connsiteX5" fmla="*/ 243964 w 401308"/>
                <a:gd name="connsiteY5" fmla="*/ 251149 h 251149"/>
                <a:gd name="connsiteX6" fmla="*/ 339214 w 401308"/>
                <a:gd name="connsiteY6" fmla="*/ 225749 h 251149"/>
                <a:gd name="connsiteX7" fmla="*/ 396364 w 401308"/>
                <a:gd name="connsiteY7" fmla="*/ 168599 h 251149"/>
                <a:gd name="connsiteX8" fmla="*/ 393189 w 401308"/>
                <a:gd name="connsiteY8" fmla="*/ 82874 h 251149"/>
                <a:gd name="connsiteX9" fmla="*/ 316989 w 401308"/>
                <a:gd name="connsiteY9" fmla="*/ 9849 h 251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308" h="251149">
                  <a:moveTo>
                    <a:pt x="316989" y="9849"/>
                  </a:moveTo>
                  <a:cubicBezTo>
                    <a:pt x="269364" y="-2851"/>
                    <a:pt x="151360" y="-1263"/>
                    <a:pt x="94739" y="3499"/>
                  </a:cubicBezTo>
                  <a:cubicBezTo>
                    <a:pt x="38118" y="30486"/>
                    <a:pt x="21714" y="66470"/>
                    <a:pt x="5839" y="95574"/>
                  </a:cubicBezTo>
                  <a:cubicBezTo>
                    <a:pt x="2664" y="127853"/>
                    <a:pt x="-8449" y="154841"/>
                    <a:pt x="12189" y="181299"/>
                  </a:cubicBezTo>
                  <a:cubicBezTo>
                    <a:pt x="32827" y="207757"/>
                    <a:pt x="71985" y="229982"/>
                    <a:pt x="110614" y="241624"/>
                  </a:cubicBezTo>
                  <a:lnTo>
                    <a:pt x="243964" y="251149"/>
                  </a:lnTo>
                  <a:lnTo>
                    <a:pt x="339214" y="225749"/>
                  </a:lnTo>
                  <a:cubicBezTo>
                    <a:pt x="368847" y="212520"/>
                    <a:pt x="387368" y="192411"/>
                    <a:pt x="396364" y="168599"/>
                  </a:cubicBezTo>
                  <a:cubicBezTo>
                    <a:pt x="393189" y="151666"/>
                    <a:pt x="411181" y="108274"/>
                    <a:pt x="393189" y="82874"/>
                  </a:cubicBezTo>
                  <a:cubicBezTo>
                    <a:pt x="375197" y="57474"/>
                    <a:pt x="364614" y="22549"/>
                    <a:pt x="316989" y="9849"/>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3" name="Freeform 152"/>
            <p:cNvSpPr/>
            <p:nvPr/>
          </p:nvSpPr>
          <p:spPr>
            <a:xfrm>
              <a:off x="2623514" y="1470025"/>
              <a:ext cx="311774" cy="194615"/>
            </a:xfrm>
            <a:custGeom>
              <a:avLst/>
              <a:gdLst>
                <a:gd name="connsiteX0" fmla="*/ 73259 w 339959"/>
                <a:gd name="connsiteY0" fmla="*/ 3175 h 193675"/>
                <a:gd name="connsiteX1" fmla="*/ 57384 w 339959"/>
                <a:gd name="connsiteY1" fmla="*/ 15875 h 193675"/>
                <a:gd name="connsiteX2" fmla="*/ 54209 w 339959"/>
                <a:gd name="connsiteY2" fmla="*/ 25400 h 193675"/>
                <a:gd name="connsiteX3" fmla="*/ 47859 w 339959"/>
                <a:gd name="connsiteY3" fmla="*/ 34925 h 193675"/>
                <a:gd name="connsiteX4" fmla="*/ 44684 w 339959"/>
                <a:gd name="connsiteY4" fmla="*/ 44450 h 193675"/>
                <a:gd name="connsiteX5" fmla="*/ 25634 w 339959"/>
                <a:gd name="connsiteY5" fmla="*/ 57150 h 193675"/>
                <a:gd name="connsiteX6" fmla="*/ 16109 w 339959"/>
                <a:gd name="connsiteY6" fmla="*/ 66675 h 193675"/>
                <a:gd name="connsiteX7" fmla="*/ 6584 w 339959"/>
                <a:gd name="connsiteY7" fmla="*/ 69850 h 193675"/>
                <a:gd name="connsiteX8" fmla="*/ 234 w 339959"/>
                <a:gd name="connsiteY8" fmla="*/ 88900 h 193675"/>
                <a:gd name="connsiteX9" fmla="*/ 6584 w 339959"/>
                <a:gd name="connsiteY9" fmla="*/ 117475 h 193675"/>
                <a:gd name="connsiteX10" fmla="*/ 9759 w 339959"/>
                <a:gd name="connsiteY10" fmla="*/ 127000 h 193675"/>
                <a:gd name="connsiteX11" fmla="*/ 16109 w 339959"/>
                <a:gd name="connsiteY11" fmla="*/ 136525 h 193675"/>
                <a:gd name="connsiteX12" fmla="*/ 25634 w 339959"/>
                <a:gd name="connsiteY12" fmla="*/ 139700 h 193675"/>
                <a:gd name="connsiteX13" fmla="*/ 41509 w 339959"/>
                <a:gd name="connsiteY13" fmla="*/ 155575 h 193675"/>
                <a:gd name="connsiteX14" fmla="*/ 51034 w 339959"/>
                <a:gd name="connsiteY14" fmla="*/ 158750 h 193675"/>
                <a:gd name="connsiteX15" fmla="*/ 70084 w 339959"/>
                <a:gd name="connsiteY15" fmla="*/ 171450 h 193675"/>
                <a:gd name="connsiteX16" fmla="*/ 120884 w 339959"/>
                <a:gd name="connsiteY16" fmla="*/ 180975 h 193675"/>
                <a:gd name="connsiteX17" fmla="*/ 133584 w 339959"/>
                <a:gd name="connsiteY17" fmla="*/ 187325 h 193675"/>
                <a:gd name="connsiteX18" fmla="*/ 171684 w 339959"/>
                <a:gd name="connsiteY18" fmla="*/ 193675 h 193675"/>
                <a:gd name="connsiteX19" fmla="*/ 289159 w 339959"/>
                <a:gd name="connsiteY19" fmla="*/ 190500 h 193675"/>
                <a:gd name="connsiteX20" fmla="*/ 298684 w 339959"/>
                <a:gd name="connsiteY20" fmla="*/ 187325 h 193675"/>
                <a:gd name="connsiteX21" fmla="*/ 301859 w 339959"/>
                <a:gd name="connsiteY21" fmla="*/ 177800 h 193675"/>
                <a:gd name="connsiteX22" fmla="*/ 314559 w 339959"/>
                <a:gd name="connsiteY22" fmla="*/ 158750 h 193675"/>
                <a:gd name="connsiteX23" fmla="*/ 320909 w 339959"/>
                <a:gd name="connsiteY23" fmla="*/ 146050 h 193675"/>
                <a:gd name="connsiteX24" fmla="*/ 327259 w 339959"/>
                <a:gd name="connsiteY24" fmla="*/ 127000 h 193675"/>
                <a:gd name="connsiteX25" fmla="*/ 333609 w 339959"/>
                <a:gd name="connsiteY25" fmla="*/ 117475 h 193675"/>
                <a:gd name="connsiteX26" fmla="*/ 339959 w 339959"/>
                <a:gd name="connsiteY26" fmla="*/ 95250 h 193675"/>
                <a:gd name="connsiteX27" fmla="*/ 336784 w 339959"/>
                <a:gd name="connsiteY27" fmla="*/ 63500 h 193675"/>
                <a:gd name="connsiteX28" fmla="*/ 320909 w 339959"/>
                <a:gd name="connsiteY28" fmla="*/ 50800 h 193675"/>
                <a:gd name="connsiteX29" fmla="*/ 305034 w 339959"/>
                <a:gd name="connsiteY29" fmla="*/ 47625 h 193675"/>
                <a:gd name="connsiteX30" fmla="*/ 295509 w 339959"/>
                <a:gd name="connsiteY30" fmla="*/ 41275 h 193675"/>
                <a:gd name="connsiteX31" fmla="*/ 282809 w 339959"/>
                <a:gd name="connsiteY31" fmla="*/ 22225 h 193675"/>
                <a:gd name="connsiteX32" fmla="*/ 257409 w 339959"/>
                <a:gd name="connsiteY32" fmla="*/ 0 h 193675"/>
                <a:gd name="connsiteX0" fmla="*/ 73259 w 339959"/>
                <a:gd name="connsiteY0" fmla="*/ 3175 h 193675"/>
                <a:gd name="connsiteX1" fmla="*/ 57384 w 339959"/>
                <a:gd name="connsiteY1" fmla="*/ 15875 h 193675"/>
                <a:gd name="connsiteX2" fmla="*/ 54209 w 339959"/>
                <a:gd name="connsiteY2" fmla="*/ 25400 h 193675"/>
                <a:gd name="connsiteX3" fmla="*/ 47859 w 339959"/>
                <a:gd name="connsiteY3" fmla="*/ 34925 h 193675"/>
                <a:gd name="connsiteX4" fmla="*/ 44684 w 339959"/>
                <a:gd name="connsiteY4" fmla="*/ 44450 h 193675"/>
                <a:gd name="connsiteX5" fmla="*/ 25634 w 339959"/>
                <a:gd name="connsiteY5" fmla="*/ 57150 h 193675"/>
                <a:gd name="connsiteX6" fmla="*/ 16109 w 339959"/>
                <a:gd name="connsiteY6" fmla="*/ 66675 h 193675"/>
                <a:gd name="connsiteX7" fmla="*/ 6584 w 339959"/>
                <a:gd name="connsiteY7" fmla="*/ 69850 h 193675"/>
                <a:gd name="connsiteX8" fmla="*/ 234 w 339959"/>
                <a:gd name="connsiteY8" fmla="*/ 88900 h 193675"/>
                <a:gd name="connsiteX9" fmla="*/ 6584 w 339959"/>
                <a:gd name="connsiteY9" fmla="*/ 117475 h 193675"/>
                <a:gd name="connsiteX10" fmla="*/ 9759 w 339959"/>
                <a:gd name="connsiteY10" fmla="*/ 127000 h 193675"/>
                <a:gd name="connsiteX11" fmla="*/ 16109 w 339959"/>
                <a:gd name="connsiteY11" fmla="*/ 136525 h 193675"/>
                <a:gd name="connsiteX12" fmla="*/ 25634 w 339959"/>
                <a:gd name="connsiteY12" fmla="*/ 139700 h 193675"/>
                <a:gd name="connsiteX13" fmla="*/ 41509 w 339959"/>
                <a:gd name="connsiteY13" fmla="*/ 155575 h 193675"/>
                <a:gd name="connsiteX14" fmla="*/ 51034 w 339959"/>
                <a:gd name="connsiteY14" fmla="*/ 158750 h 193675"/>
                <a:gd name="connsiteX15" fmla="*/ 70084 w 339959"/>
                <a:gd name="connsiteY15" fmla="*/ 171450 h 193675"/>
                <a:gd name="connsiteX16" fmla="*/ 120884 w 339959"/>
                <a:gd name="connsiteY16" fmla="*/ 180975 h 193675"/>
                <a:gd name="connsiteX17" fmla="*/ 133584 w 339959"/>
                <a:gd name="connsiteY17" fmla="*/ 187325 h 193675"/>
                <a:gd name="connsiteX18" fmla="*/ 171684 w 339959"/>
                <a:gd name="connsiteY18" fmla="*/ 193675 h 193675"/>
                <a:gd name="connsiteX19" fmla="*/ 289159 w 339959"/>
                <a:gd name="connsiteY19" fmla="*/ 190500 h 193675"/>
                <a:gd name="connsiteX20" fmla="*/ 301859 w 339959"/>
                <a:gd name="connsiteY20" fmla="*/ 177800 h 193675"/>
                <a:gd name="connsiteX21" fmla="*/ 314559 w 339959"/>
                <a:gd name="connsiteY21" fmla="*/ 158750 h 193675"/>
                <a:gd name="connsiteX22" fmla="*/ 320909 w 339959"/>
                <a:gd name="connsiteY22" fmla="*/ 146050 h 193675"/>
                <a:gd name="connsiteX23" fmla="*/ 327259 w 339959"/>
                <a:gd name="connsiteY23" fmla="*/ 127000 h 193675"/>
                <a:gd name="connsiteX24" fmla="*/ 333609 w 339959"/>
                <a:gd name="connsiteY24" fmla="*/ 117475 h 193675"/>
                <a:gd name="connsiteX25" fmla="*/ 339959 w 339959"/>
                <a:gd name="connsiteY25" fmla="*/ 95250 h 193675"/>
                <a:gd name="connsiteX26" fmla="*/ 336784 w 339959"/>
                <a:gd name="connsiteY26" fmla="*/ 63500 h 193675"/>
                <a:gd name="connsiteX27" fmla="*/ 320909 w 339959"/>
                <a:gd name="connsiteY27" fmla="*/ 50800 h 193675"/>
                <a:gd name="connsiteX28" fmla="*/ 305034 w 339959"/>
                <a:gd name="connsiteY28" fmla="*/ 47625 h 193675"/>
                <a:gd name="connsiteX29" fmla="*/ 295509 w 339959"/>
                <a:gd name="connsiteY29" fmla="*/ 41275 h 193675"/>
                <a:gd name="connsiteX30" fmla="*/ 282809 w 339959"/>
                <a:gd name="connsiteY30" fmla="*/ 22225 h 193675"/>
                <a:gd name="connsiteX31" fmla="*/ 257409 w 339959"/>
                <a:gd name="connsiteY31" fmla="*/ 0 h 193675"/>
                <a:gd name="connsiteX0" fmla="*/ 73259 w 339959"/>
                <a:gd name="connsiteY0" fmla="*/ 3175 h 193675"/>
                <a:gd name="connsiteX1" fmla="*/ 57384 w 339959"/>
                <a:gd name="connsiteY1" fmla="*/ 15875 h 193675"/>
                <a:gd name="connsiteX2" fmla="*/ 54209 w 339959"/>
                <a:gd name="connsiteY2" fmla="*/ 25400 h 193675"/>
                <a:gd name="connsiteX3" fmla="*/ 47859 w 339959"/>
                <a:gd name="connsiteY3" fmla="*/ 34925 h 193675"/>
                <a:gd name="connsiteX4" fmla="*/ 44684 w 339959"/>
                <a:gd name="connsiteY4" fmla="*/ 44450 h 193675"/>
                <a:gd name="connsiteX5" fmla="*/ 25634 w 339959"/>
                <a:gd name="connsiteY5" fmla="*/ 57150 h 193675"/>
                <a:gd name="connsiteX6" fmla="*/ 16109 w 339959"/>
                <a:gd name="connsiteY6" fmla="*/ 66675 h 193675"/>
                <a:gd name="connsiteX7" fmla="*/ 6584 w 339959"/>
                <a:gd name="connsiteY7" fmla="*/ 69850 h 193675"/>
                <a:gd name="connsiteX8" fmla="*/ 234 w 339959"/>
                <a:gd name="connsiteY8" fmla="*/ 88900 h 193675"/>
                <a:gd name="connsiteX9" fmla="*/ 6584 w 339959"/>
                <a:gd name="connsiteY9" fmla="*/ 117475 h 193675"/>
                <a:gd name="connsiteX10" fmla="*/ 9759 w 339959"/>
                <a:gd name="connsiteY10" fmla="*/ 127000 h 193675"/>
                <a:gd name="connsiteX11" fmla="*/ 16109 w 339959"/>
                <a:gd name="connsiteY11" fmla="*/ 136525 h 193675"/>
                <a:gd name="connsiteX12" fmla="*/ 25634 w 339959"/>
                <a:gd name="connsiteY12" fmla="*/ 139700 h 193675"/>
                <a:gd name="connsiteX13" fmla="*/ 41509 w 339959"/>
                <a:gd name="connsiteY13" fmla="*/ 155575 h 193675"/>
                <a:gd name="connsiteX14" fmla="*/ 51034 w 339959"/>
                <a:gd name="connsiteY14" fmla="*/ 158750 h 193675"/>
                <a:gd name="connsiteX15" fmla="*/ 70084 w 339959"/>
                <a:gd name="connsiteY15" fmla="*/ 171450 h 193675"/>
                <a:gd name="connsiteX16" fmla="*/ 120884 w 339959"/>
                <a:gd name="connsiteY16" fmla="*/ 180975 h 193675"/>
                <a:gd name="connsiteX17" fmla="*/ 133584 w 339959"/>
                <a:gd name="connsiteY17" fmla="*/ 187325 h 193675"/>
                <a:gd name="connsiteX18" fmla="*/ 171684 w 339959"/>
                <a:gd name="connsiteY18" fmla="*/ 193675 h 193675"/>
                <a:gd name="connsiteX19" fmla="*/ 289159 w 339959"/>
                <a:gd name="connsiteY19" fmla="*/ 190500 h 193675"/>
                <a:gd name="connsiteX20" fmla="*/ 314559 w 339959"/>
                <a:gd name="connsiteY20" fmla="*/ 158750 h 193675"/>
                <a:gd name="connsiteX21" fmla="*/ 320909 w 339959"/>
                <a:gd name="connsiteY21" fmla="*/ 146050 h 193675"/>
                <a:gd name="connsiteX22" fmla="*/ 327259 w 339959"/>
                <a:gd name="connsiteY22" fmla="*/ 127000 h 193675"/>
                <a:gd name="connsiteX23" fmla="*/ 333609 w 339959"/>
                <a:gd name="connsiteY23" fmla="*/ 117475 h 193675"/>
                <a:gd name="connsiteX24" fmla="*/ 339959 w 339959"/>
                <a:gd name="connsiteY24" fmla="*/ 95250 h 193675"/>
                <a:gd name="connsiteX25" fmla="*/ 336784 w 339959"/>
                <a:gd name="connsiteY25" fmla="*/ 63500 h 193675"/>
                <a:gd name="connsiteX26" fmla="*/ 320909 w 339959"/>
                <a:gd name="connsiteY26" fmla="*/ 50800 h 193675"/>
                <a:gd name="connsiteX27" fmla="*/ 305034 w 339959"/>
                <a:gd name="connsiteY27" fmla="*/ 47625 h 193675"/>
                <a:gd name="connsiteX28" fmla="*/ 295509 w 339959"/>
                <a:gd name="connsiteY28" fmla="*/ 41275 h 193675"/>
                <a:gd name="connsiteX29" fmla="*/ 282809 w 339959"/>
                <a:gd name="connsiteY29" fmla="*/ 22225 h 193675"/>
                <a:gd name="connsiteX30" fmla="*/ 257409 w 339959"/>
                <a:gd name="connsiteY30" fmla="*/ 0 h 193675"/>
                <a:gd name="connsiteX0" fmla="*/ 73259 w 339959"/>
                <a:gd name="connsiteY0" fmla="*/ 3175 h 194749"/>
                <a:gd name="connsiteX1" fmla="*/ 57384 w 339959"/>
                <a:gd name="connsiteY1" fmla="*/ 15875 h 194749"/>
                <a:gd name="connsiteX2" fmla="*/ 54209 w 339959"/>
                <a:gd name="connsiteY2" fmla="*/ 25400 h 194749"/>
                <a:gd name="connsiteX3" fmla="*/ 47859 w 339959"/>
                <a:gd name="connsiteY3" fmla="*/ 34925 h 194749"/>
                <a:gd name="connsiteX4" fmla="*/ 44684 w 339959"/>
                <a:gd name="connsiteY4" fmla="*/ 44450 h 194749"/>
                <a:gd name="connsiteX5" fmla="*/ 25634 w 339959"/>
                <a:gd name="connsiteY5" fmla="*/ 57150 h 194749"/>
                <a:gd name="connsiteX6" fmla="*/ 16109 w 339959"/>
                <a:gd name="connsiteY6" fmla="*/ 66675 h 194749"/>
                <a:gd name="connsiteX7" fmla="*/ 6584 w 339959"/>
                <a:gd name="connsiteY7" fmla="*/ 69850 h 194749"/>
                <a:gd name="connsiteX8" fmla="*/ 234 w 339959"/>
                <a:gd name="connsiteY8" fmla="*/ 88900 h 194749"/>
                <a:gd name="connsiteX9" fmla="*/ 6584 w 339959"/>
                <a:gd name="connsiteY9" fmla="*/ 117475 h 194749"/>
                <a:gd name="connsiteX10" fmla="*/ 9759 w 339959"/>
                <a:gd name="connsiteY10" fmla="*/ 127000 h 194749"/>
                <a:gd name="connsiteX11" fmla="*/ 16109 w 339959"/>
                <a:gd name="connsiteY11" fmla="*/ 136525 h 194749"/>
                <a:gd name="connsiteX12" fmla="*/ 25634 w 339959"/>
                <a:gd name="connsiteY12" fmla="*/ 139700 h 194749"/>
                <a:gd name="connsiteX13" fmla="*/ 41509 w 339959"/>
                <a:gd name="connsiteY13" fmla="*/ 155575 h 194749"/>
                <a:gd name="connsiteX14" fmla="*/ 51034 w 339959"/>
                <a:gd name="connsiteY14" fmla="*/ 158750 h 194749"/>
                <a:gd name="connsiteX15" fmla="*/ 70084 w 339959"/>
                <a:gd name="connsiteY15" fmla="*/ 171450 h 194749"/>
                <a:gd name="connsiteX16" fmla="*/ 120884 w 339959"/>
                <a:gd name="connsiteY16" fmla="*/ 180975 h 194749"/>
                <a:gd name="connsiteX17" fmla="*/ 133584 w 339959"/>
                <a:gd name="connsiteY17" fmla="*/ 187325 h 194749"/>
                <a:gd name="connsiteX18" fmla="*/ 171684 w 339959"/>
                <a:gd name="connsiteY18" fmla="*/ 193675 h 194749"/>
                <a:gd name="connsiteX19" fmla="*/ 289159 w 339959"/>
                <a:gd name="connsiteY19" fmla="*/ 190500 h 194749"/>
                <a:gd name="connsiteX20" fmla="*/ 320909 w 339959"/>
                <a:gd name="connsiteY20" fmla="*/ 146050 h 194749"/>
                <a:gd name="connsiteX21" fmla="*/ 327259 w 339959"/>
                <a:gd name="connsiteY21" fmla="*/ 127000 h 194749"/>
                <a:gd name="connsiteX22" fmla="*/ 333609 w 339959"/>
                <a:gd name="connsiteY22" fmla="*/ 117475 h 194749"/>
                <a:gd name="connsiteX23" fmla="*/ 339959 w 339959"/>
                <a:gd name="connsiteY23" fmla="*/ 95250 h 194749"/>
                <a:gd name="connsiteX24" fmla="*/ 336784 w 339959"/>
                <a:gd name="connsiteY24" fmla="*/ 63500 h 194749"/>
                <a:gd name="connsiteX25" fmla="*/ 320909 w 339959"/>
                <a:gd name="connsiteY25" fmla="*/ 50800 h 194749"/>
                <a:gd name="connsiteX26" fmla="*/ 305034 w 339959"/>
                <a:gd name="connsiteY26" fmla="*/ 47625 h 194749"/>
                <a:gd name="connsiteX27" fmla="*/ 295509 w 339959"/>
                <a:gd name="connsiteY27" fmla="*/ 41275 h 194749"/>
                <a:gd name="connsiteX28" fmla="*/ 282809 w 339959"/>
                <a:gd name="connsiteY28" fmla="*/ 22225 h 194749"/>
                <a:gd name="connsiteX29" fmla="*/ 257409 w 339959"/>
                <a:gd name="connsiteY29" fmla="*/ 0 h 194749"/>
                <a:gd name="connsiteX0" fmla="*/ 73259 w 339959"/>
                <a:gd name="connsiteY0" fmla="*/ 3175 h 196115"/>
                <a:gd name="connsiteX1" fmla="*/ 57384 w 339959"/>
                <a:gd name="connsiteY1" fmla="*/ 15875 h 196115"/>
                <a:gd name="connsiteX2" fmla="*/ 54209 w 339959"/>
                <a:gd name="connsiteY2" fmla="*/ 25400 h 196115"/>
                <a:gd name="connsiteX3" fmla="*/ 47859 w 339959"/>
                <a:gd name="connsiteY3" fmla="*/ 34925 h 196115"/>
                <a:gd name="connsiteX4" fmla="*/ 44684 w 339959"/>
                <a:gd name="connsiteY4" fmla="*/ 44450 h 196115"/>
                <a:gd name="connsiteX5" fmla="*/ 25634 w 339959"/>
                <a:gd name="connsiteY5" fmla="*/ 57150 h 196115"/>
                <a:gd name="connsiteX6" fmla="*/ 16109 w 339959"/>
                <a:gd name="connsiteY6" fmla="*/ 66675 h 196115"/>
                <a:gd name="connsiteX7" fmla="*/ 6584 w 339959"/>
                <a:gd name="connsiteY7" fmla="*/ 69850 h 196115"/>
                <a:gd name="connsiteX8" fmla="*/ 234 w 339959"/>
                <a:gd name="connsiteY8" fmla="*/ 88900 h 196115"/>
                <a:gd name="connsiteX9" fmla="*/ 6584 w 339959"/>
                <a:gd name="connsiteY9" fmla="*/ 117475 h 196115"/>
                <a:gd name="connsiteX10" fmla="*/ 9759 w 339959"/>
                <a:gd name="connsiteY10" fmla="*/ 127000 h 196115"/>
                <a:gd name="connsiteX11" fmla="*/ 16109 w 339959"/>
                <a:gd name="connsiteY11" fmla="*/ 136525 h 196115"/>
                <a:gd name="connsiteX12" fmla="*/ 25634 w 339959"/>
                <a:gd name="connsiteY12" fmla="*/ 139700 h 196115"/>
                <a:gd name="connsiteX13" fmla="*/ 41509 w 339959"/>
                <a:gd name="connsiteY13" fmla="*/ 155575 h 196115"/>
                <a:gd name="connsiteX14" fmla="*/ 51034 w 339959"/>
                <a:gd name="connsiteY14" fmla="*/ 158750 h 196115"/>
                <a:gd name="connsiteX15" fmla="*/ 70084 w 339959"/>
                <a:gd name="connsiteY15" fmla="*/ 171450 h 196115"/>
                <a:gd name="connsiteX16" fmla="*/ 120884 w 339959"/>
                <a:gd name="connsiteY16" fmla="*/ 180975 h 196115"/>
                <a:gd name="connsiteX17" fmla="*/ 133584 w 339959"/>
                <a:gd name="connsiteY17" fmla="*/ 187325 h 196115"/>
                <a:gd name="connsiteX18" fmla="*/ 171684 w 339959"/>
                <a:gd name="connsiteY18" fmla="*/ 193675 h 196115"/>
                <a:gd name="connsiteX19" fmla="*/ 289159 w 339959"/>
                <a:gd name="connsiteY19" fmla="*/ 190500 h 196115"/>
                <a:gd name="connsiteX20" fmla="*/ 327259 w 339959"/>
                <a:gd name="connsiteY20" fmla="*/ 127000 h 196115"/>
                <a:gd name="connsiteX21" fmla="*/ 333609 w 339959"/>
                <a:gd name="connsiteY21" fmla="*/ 117475 h 196115"/>
                <a:gd name="connsiteX22" fmla="*/ 339959 w 339959"/>
                <a:gd name="connsiteY22" fmla="*/ 95250 h 196115"/>
                <a:gd name="connsiteX23" fmla="*/ 336784 w 339959"/>
                <a:gd name="connsiteY23" fmla="*/ 63500 h 196115"/>
                <a:gd name="connsiteX24" fmla="*/ 320909 w 339959"/>
                <a:gd name="connsiteY24" fmla="*/ 50800 h 196115"/>
                <a:gd name="connsiteX25" fmla="*/ 305034 w 339959"/>
                <a:gd name="connsiteY25" fmla="*/ 47625 h 196115"/>
                <a:gd name="connsiteX26" fmla="*/ 295509 w 339959"/>
                <a:gd name="connsiteY26" fmla="*/ 41275 h 196115"/>
                <a:gd name="connsiteX27" fmla="*/ 282809 w 339959"/>
                <a:gd name="connsiteY27" fmla="*/ 22225 h 196115"/>
                <a:gd name="connsiteX28" fmla="*/ 257409 w 339959"/>
                <a:gd name="connsiteY28" fmla="*/ 0 h 196115"/>
                <a:gd name="connsiteX0" fmla="*/ 73259 w 337421"/>
                <a:gd name="connsiteY0" fmla="*/ 3175 h 196115"/>
                <a:gd name="connsiteX1" fmla="*/ 57384 w 337421"/>
                <a:gd name="connsiteY1" fmla="*/ 15875 h 196115"/>
                <a:gd name="connsiteX2" fmla="*/ 54209 w 337421"/>
                <a:gd name="connsiteY2" fmla="*/ 25400 h 196115"/>
                <a:gd name="connsiteX3" fmla="*/ 47859 w 337421"/>
                <a:gd name="connsiteY3" fmla="*/ 34925 h 196115"/>
                <a:gd name="connsiteX4" fmla="*/ 44684 w 337421"/>
                <a:gd name="connsiteY4" fmla="*/ 44450 h 196115"/>
                <a:gd name="connsiteX5" fmla="*/ 25634 w 337421"/>
                <a:gd name="connsiteY5" fmla="*/ 57150 h 196115"/>
                <a:gd name="connsiteX6" fmla="*/ 16109 w 337421"/>
                <a:gd name="connsiteY6" fmla="*/ 66675 h 196115"/>
                <a:gd name="connsiteX7" fmla="*/ 6584 w 337421"/>
                <a:gd name="connsiteY7" fmla="*/ 69850 h 196115"/>
                <a:gd name="connsiteX8" fmla="*/ 234 w 337421"/>
                <a:gd name="connsiteY8" fmla="*/ 88900 h 196115"/>
                <a:gd name="connsiteX9" fmla="*/ 6584 w 337421"/>
                <a:gd name="connsiteY9" fmla="*/ 117475 h 196115"/>
                <a:gd name="connsiteX10" fmla="*/ 9759 w 337421"/>
                <a:gd name="connsiteY10" fmla="*/ 127000 h 196115"/>
                <a:gd name="connsiteX11" fmla="*/ 16109 w 337421"/>
                <a:gd name="connsiteY11" fmla="*/ 136525 h 196115"/>
                <a:gd name="connsiteX12" fmla="*/ 25634 w 337421"/>
                <a:gd name="connsiteY12" fmla="*/ 139700 h 196115"/>
                <a:gd name="connsiteX13" fmla="*/ 41509 w 337421"/>
                <a:gd name="connsiteY13" fmla="*/ 155575 h 196115"/>
                <a:gd name="connsiteX14" fmla="*/ 51034 w 337421"/>
                <a:gd name="connsiteY14" fmla="*/ 158750 h 196115"/>
                <a:gd name="connsiteX15" fmla="*/ 70084 w 337421"/>
                <a:gd name="connsiteY15" fmla="*/ 171450 h 196115"/>
                <a:gd name="connsiteX16" fmla="*/ 120884 w 337421"/>
                <a:gd name="connsiteY16" fmla="*/ 180975 h 196115"/>
                <a:gd name="connsiteX17" fmla="*/ 133584 w 337421"/>
                <a:gd name="connsiteY17" fmla="*/ 187325 h 196115"/>
                <a:gd name="connsiteX18" fmla="*/ 171684 w 337421"/>
                <a:gd name="connsiteY18" fmla="*/ 193675 h 196115"/>
                <a:gd name="connsiteX19" fmla="*/ 289159 w 337421"/>
                <a:gd name="connsiteY19" fmla="*/ 190500 h 196115"/>
                <a:gd name="connsiteX20" fmla="*/ 327259 w 337421"/>
                <a:gd name="connsiteY20" fmla="*/ 127000 h 196115"/>
                <a:gd name="connsiteX21" fmla="*/ 333609 w 337421"/>
                <a:gd name="connsiteY21" fmla="*/ 117475 h 196115"/>
                <a:gd name="connsiteX22" fmla="*/ 336784 w 337421"/>
                <a:gd name="connsiteY22" fmla="*/ 63500 h 196115"/>
                <a:gd name="connsiteX23" fmla="*/ 320909 w 337421"/>
                <a:gd name="connsiteY23" fmla="*/ 50800 h 196115"/>
                <a:gd name="connsiteX24" fmla="*/ 305034 w 337421"/>
                <a:gd name="connsiteY24" fmla="*/ 47625 h 196115"/>
                <a:gd name="connsiteX25" fmla="*/ 295509 w 337421"/>
                <a:gd name="connsiteY25" fmla="*/ 41275 h 196115"/>
                <a:gd name="connsiteX26" fmla="*/ 282809 w 337421"/>
                <a:gd name="connsiteY26" fmla="*/ 22225 h 196115"/>
                <a:gd name="connsiteX27" fmla="*/ 257409 w 337421"/>
                <a:gd name="connsiteY27" fmla="*/ 0 h 196115"/>
                <a:gd name="connsiteX0" fmla="*/ 73259 w 337006"/>
                <a:gd name="connsiteY0" fmla="*/ 3175 h 196115"/>
                <a:gd name="connsiteX1" fmla="*/ 57384 w 337006"/>
                <a:gd name="connsiteY1" fmla="*/ 15875 h 196115"/>
                <a:gd name="connsiteX2" fmla="*/ 54209 w 337006"/>
                <a:gd name="connsiteY2" fmla="*/ 25400 h 196115"/>
                <a:gd name="connsiteX3" fmla="*/ 47859 w 337006"/>
                <a:gd name="connsiteY3" fmla="*/ 34925 h 196115"/>
                <a:gd name="connsiteX4" fmla="*/ 44684 w 337006"/>
                <a:gd name="connsiteY4" fmla="*/ 44450 h 196115"/>
                <a:gd name="connsiteX5" fmla="*/ 25634 w 337006"/>
                <a:gd name="connsiteY5" fmla="*/ 57150 h 196115"/>
                <a:gd name="connsiteX6" fmla="*/ 16109 w 337006"/>
                <a:gd name="connsiteY6" fmla="*/ 66675 h 196115"/>
                <a:gd name="connsiteX7" fmla="*/ 6584 w 337006"/>
                <a:gd name="connsiteY7" fmla="*/ 69850 h 196115"/>
                <a:gd name="connsiteX8" fmla="*/ 234 w 337006"/>
                <a:gd name="connsiteY8" fmla="*/ 88900 h 196115"/>
                <a:gd name="connsiteX9" fmla="*/ 6584 w 337006"/>
                <a:gd name="connsiteY9" fmla="*/ 117475 h 196115"/>
                <a:gd name="connsiteX10" fmla="*/ 9759 w 337006"/>
                <a:gd name="connsiteY10" fmla="*/ 127000 h 196115"/>
                <a:gd name="connsiteX11" fmla="*/ 16109 w 337006"/>
                <a:gd name="connsiteY11" fmla="*/ 136525 h 196115"/>
                <a:gd name="connsiteX12" fmla="*/ 25634 w 337006"/>
                <a:gd name="connsiteY12" fmla="*/ 139700 h 196115"/>
                <a:gd name="connsiteX13" fmla="*/ 41509 w 337006"/>
                <a:gd name="connsiteY13" fmla="*/ 155575 h 196115"/>
                <a:gd name="connsiteX14" fmla="*/ 51034 w 337006"/>
                <a:gd name="connsiteY14" fmla="*/ 158750 h 196115"/>
                <a:gd name="connsiteX15" fmla="*/ 70084 w 337006"/>
                <a:gd name="connsiteY15" fmla="*/ 171450 h 196115"/>
                <a:gd name="connsiteX16" fmla="*/ 120884 w 337006"/>
                <a:gd name="connsiteY16" fmla="*/ 180975 h 196115"/>
                <a:gd name="connsiteX17" fmla="*/ 133584 w 337006"/>
                <a:gd name="connsiteY17" fmla="*/ 187325 h 196115"/>
                <a:gd name="connsiteX18" fmla="*/ 171684 w 337006"/>
                <a:gd name="connsiteY18" fmla="*/ 193675 h 196115"/>
                <a:gd name="connsiteX19" fmla="*/ 289159 w 337006"/>
                <a:gd name="connsiteY19" fmla="*/ 190500 h 196115"/>
                <a:gd name="connsiteX20" fmla="*/ 327259 w 337006"/>
                <a:gd name="connsiteY20" fmla="*/ 127000 h 196115"/>
                <a:gd name="connsiteX21" fmla="*/ 336784 w 337006"/>
                <a:gd name="connsiteY21" fmla="*/ 63500 h 196115"/>
                <a:gd name="connsiteX22" fmla="*/ 320909 w 337006"/>
                <a:gd name="connsiteY22" fmla="*/ 50800 h 196115"/>
                <a:gd name="connsiteX23" fmla="*/ 305034 w 337006"/>
                <a:gd name="connsiteY23" fmla="*/ 47625 h 196115"/>
                <a:gd name="connsiteX24" fmla="*/ 295509 w 337006"/>
                <a:gd name="connsiteY24" fmla="*/ 41275 h 196115"/>
                <a:gd name="connsiteX25" fmla="*/ 282809 w 337006"/>
                <a:gd name="connsiteY25" fmla="*/ 22225 h 196115"/>
                <a:gd name="connsiteX26" fmla="*/ 257409 w 337006"/>
                <a:gd name="connsiteY26" fmla="*/ 0 h 196115"/>
                <a:gd name="connsiteX0" fmla="*/ 73259 w 329024"/>
                <a:gd name="connsiteY0" fmla="*/ 3175 h 196115"/>
                <a:gd name="connsiteX1" fmla="*/ 57384 w 329024"/>
                <a:gd name="connsiteY1" fmla="*/ 15875 h 196115"/>
                <a:gd name="connsiteX2" fmla="*/ 54209 w 329024"/>
                <a:gd name="connsiteY2" fmla="*/ 25400 h 196115"/>
                <a:gd name="connsiteX3" fmla="*/ 47859 w 329024"/>
                <a:gd name="connsiteY3" fmla="*/ 34925 h 196115"/>
                <a:gd name="connsiteX4" fmla="*/ 44684 w 329024"/>
                <a:gd name="connsiteY4" fmla="*/ 44450 h 196115"/>
                <a:gd name="connsiteX5" fmla="*/ 25634 w 329024"/>
                <a:gd name="connsiteY5" fmla="*/ 57150 h 196115"/>
                <a:gd name="connsiteX6" fmla="*/ 16109 w 329024"/>
                <a:gd name="connsiteY6" fmla="*/ 66675 h 196115"/>
                <a:gd name="connsiteX7" fmla="*/ 6584 w 329024"/>
                <a:gd name="connsiteY7" fmla="*/ 69850 h 196115"/>
                <a:gd name="connsiteX8" fmla="*/ 234 w 329024"/>
                <a:gd name="connsiteY8" fmla="*/ 88900 h 196115"/>
                <a:gd name="connsiteX9" fmla="*/ 6584 w 329024"/>
                <a:gd name="connsiteY9" fmla="*/ 117475 h 196115"/>
                <a:gd name="connsiteX10" fmla="*/ 9759 w 329024"/>
                <a:gd name="connsiteY10" fmla="*/ 127000 h 196115"/>
                <a:gd name="connsiteX11" fmla="*/ 16109 w 329024"/>
                <a:gd name="connsiteY11" fmla="*/ 136525 h 196115"/>
                <a:gd name="connsiteX12" fmla="*/ 25634 w 329024"/>
                <a:gd name="connsiteY12" fmla="*/ 139700 h 196115"/>
                <a:gd name="connsiteX13" fmla="*/ 41509 w 329024"/>
                <a:gd name="connsiteY13" fmla="*/ 155575 h 196115"/>
                <a:gd name="connsiteX14" fmla="*/ 51034 w 329024"/>
                <a:gd name="connsiteY14" fmla="*/ 158750 h 196115"/>
                <a:gd name="connsiteX15" fmla="*/ 70084 w 329024"/>
                <a:gd name="connsiteY15" fmla="*/ 171450 h 196115"/>
                <a:gd name="connsiteX16" fmla="*/ 120884 w 329024"/>
                <a:gd name="connsiteY16" fmla="*/ 180975 h 196115"/>
                <a:gd name="connsiteX17" fmla="*/ 133584 w 329024"/>
                <a:gd name="connsiteY17" fmla="*/ 187325 h 196115"/>
                <a:gd name="connsiteX18" fmla="*/ 171684 w 329024"/>
                <a:gd name="connsiteY18" fmla="*/ 193675 h 196115"/>
                <a:gd name="connsiteX19" fmla="*/ 289159 w 329024"/>
                <a:gd name="connsiteY19" fmla="*/ 190500 h 196115"/>
                <a:gd name="connsiteX20" fmla="*/ 327259 w 329024"/>
                <a:gd name="connsiteY20" fmla="*/ 127000 h 196115"/>
                <a:gd name="connsiteX21" fmla="*/ 320909 w 329024"/>
                <a:gd name="connsiteY21" fmla="*/ 50800 h 196115"/>
                <a:gd name="connsiteX22" fmla="*/ 305034 w 329024"/>
                <a:gd name="connsiteY22" fmla="*/ 47625 h 196115"/>
                <a:gd name="connsiteX23" fmla="*/ 295509 w 329024"/>
                <a:gd name="connsiteY23" fmla="*/ 41275 h 196115"/>
                <a:gd name="connsiteX24" fmla="*/ 282809 w 329024"/>
                <a:gd name="connsiteY24" fmla="*/ 22225 h 196115"/>
                <a:gd name="connsiteX25" fmla="*/ 257409 w 329024"/>
                <a:gd name="connsiteY25" fmla="*/ 0 h 196115"/>
                <a:gd name="connsiteX0" fmla="*/ 73259 w 329024"/>
                <a:gd name="connsiteY0" fmla="*/ 3175 h 196115"/>
                <a:gd name="connsiteX1" fmla="*/ 57384 w 329024"/>
                <a:gd name="connsiteY1" fmla="*/ 15875 h 196115"/>
                <a:gd name="connsiteX2" fmla="*/ 54209 w 329024"/>
                <a:gd name="connsiteY2" fmla="*/ 25400 h 196115"/>
                <a:gd name="connsiteX3" fmla="*/ 47859 w 329024"/>
                <a:gd name="connsiteY3" fmla="*/ 34925 h 196115"/>
                <a:gd name="connsiteX4" fmla="*/ 44684 w 329024"/>
                <a:gd name="connsiteY4" fmla="*/ 44450 h 196115"/>
                <a:gd name="connsiteX5" fmla="*/ 25634 w 329024"/>
                <a:gd name="connsiteY5" fmla="*/ 57150 h 196115"/>
                <a:gd name="connsiteX6" fmla="*/ 16109 w 329024"/>
                <a:gd name="connsiteY6" fmla="*/ 66675 h 196115"/>
                <a:gd name="connsiteX7" fmla="*/ 6584 w 329024"/>
                <a:gd name="connsiteY7" fmla="*/ 69850 h 196115"/>
                <a:gd name="connsiteX8" fmla="*/ 234 w 329024"/>
                <a:gd name="connsiteY8" fmla="*/ 88900 h 196115"/>
                <a:gd name="connsiteX9" fmla="*/ 6584 w 329024"/>
                <a:gd name="connsiteY9" fmla="*/ 117475 h 196115"/>
                <a:gd name="connsiteX10" fmla="*/ 9759 w 329024"/>
                <a:gd name="connsiteY10" fmla="*/ 127000 h 196115"/>
                <a:gd name="connsiteX11" fmla="*/ 16109 w 329024"/>
                <a:gd name="connsiteY11" fmla="*/ 136525 h 196115"/>
                <a:gd name="connsiteX12" fmla="*/ 25634 w 329024"/>
                <a:gd name="connsiteY12" fmla="*/ 139700 h 196115"/>
                <a:gd name="connsiteX13" fmla="*/ 41509 w 329024"/>
                <a:gd name="connsiteY13" fmla="*/ 155575 h 196115"/>
                <a:gd name="connsiteX14" fmla="*/ 51034 w 329024"/>
                <a:gd name="connsiteY14" fmla="*/ 158750 h 196115"/>
                <a:gd name="connsiteX15" fmla="*/ 70084 w 329024"/>
                <a:gd name="connsiteY15" fmla="*/ 171450 h 196115"/>
                <a:gd name="connsiteX16" fmla="*/ 120884 w 329024"/>
                <a:gd name="connsiteY16" fmla="*/ 180975 h 196115"/>
                <a:gd name="connsiteX17" fmla="*/ 133584 w 329024"/>
                <a:gd name="connsiteY17" fmla="*/ 187325 h 196115"/>
                <a:gd name="connsiteX18" fmla="*/ 171684 w 329024"/>
                <a:gd name="connsiteY18" fmla="*/ 193675 h 196115"/>
                <a:gd name="connsiteX19" fmla="*/ 289159 w 329024"/>
                <a:gd name="connsiteY19" fmla="*/ 190500 h 196115"/>
                <a:gd name="connsiteX20" fmla="*/ 327259 w 329024"/>
                <a:gd name="connsiteY20" fmla="*/ 127000 h 196115"/>
                <a:gd name="connsiteX21" fmla="*/ 320909 w 329024"/>
                <a:gd name="connsiteY21" fmla="*/ 50800 h 196115"/>
                <a:gd name="connsiteX22" fmla="*/ 305034 w 329024"/>
                <a:gd name="connsiteY22" fmla="*/ 47625 h 196115"/>
                <a:gd name="connsiteX23" fmla="*/ 282809 w 329024"/>
                <a:gd name="connsiteY23" fmla="*/ 22225 h 196115"/>
                <a:gd name="connsiteX24" fmla="*/ 257409 w 329024"/>
                <a:gd name="connsiteY24" fmla="*/ 0 h 196115"/>
                <a:gd name="connsiteX0" fmla="*/ 73259 w 329623"/>
                <a:gd name="connsiteY0" fmla="*/ 3175 h 196115"/>
                <a:gd name="connsiteX1" fmla="*/ 57384 w 329623"/>
                <a:gd name="connsiteY1" fmla="*/ 15875 h 196115"/>
                <a:gd name="connsiteX2" fmla="*/ 54209 w 329623"/>
                <a:gd name="connsiteY2" fmla="*/ 25400 h 196115"/>
                <a:gd name="connsiteX3" fmla="*/ 47859 w 329623"/>
                <a:gd name="connsiteY3" fmla="*/ 34925 h 196115"/>
                <a:gd name="connsiteX4" fmla="*/ 44684 w 329623"/>
                <a:gd name="connsiteY4" fmla="*/ 44450 h 196115"/>
                <a:gd name="connsiteX5" fmla="*/ 25634 w 329623"/>
                <a:gd name="connsiteY5" fmla="*/ 57150 h 196115"/>
                <a:gd name="connsiteX6" fmla="*/ 16109 w 329623"/>
                <a:gd name="connsiteY6" fmla="*/ 66675 h 196115"/>
                <a:gd name="connsiteX7" fmla="*/ 6584 w 329623"/>
                <a:gd name="connsiteY7" fmla="*/ 69850 h 196115"/>
                <a:gd name="connsiteX8" fmla="*/ 234 w 329623"/>
                <a:gd name="connsiteY8" fmla="*/ 88900 h 196115"/>
                <a:gd name="connsiteX9" fmla="*/ 6584 w 329623"/>
                <a:gd name="connsiteY9" fmla="*/ 117475 h 196115"/>
                <a:gd name="connsiteX10" fmla="*/ 9759 w 329623"/>
                <a:gd name="connsiteY10" fmla="*/ 127000 h 196115"/>
                <a:gd name="connsiteX11" fmla="*/ 16109 w 329623"/>
                <a:gd name="connsiteY11" fmla="*/ 136525 h 196115"/>
                <a:gd name="connsiteX12" fmla="*/ 25634 w 329623"/>
                <a:gd name="connsiteY12" fmla="*/ 139700 h 196115"/>
                <a:gd name="connsiteX13" fmla="*/ 41509 w 329623"/>
                <a:gd name="connsiteY13" fmla="*/ 155575 h 196115"/>
                <a:gd name="connsiteX14" fmla="*/ 51034 w 329623"/>
                <a:gd name="connsiteY14" fmla="*/ 158750 h 196115"/>
                <a:gd name="connsiteX15" fmla="*/ 70084 w 329623"/>
                <a:gd name="connsiteY15" fmla="*/ 171450 h 196115"/>
                <a:gd name="connsiteX16" fmla="*/ 120884 w 329623"/>
                <a:gd name="connsiteY16" fmla="*/ 180975 h 196115"/>
                <a:gd name="connsiteX17" fmla="*/ 133584 w 329623"/>
                <a:gd name="connsiteY17" fmla="*/ 187325 h 196115"/>
                <a:gd name="connsiteX18" fmla="*/ 171684 w 329623"/>
                <a:gd name="connsiteY18" fmla="*/ 193675 h 196115"/>
                <a:gd name="connsiteX19" fmla="*/ 289159 w 329623"/>
                <a:gd name="connsiteY19" fmla="*/ 190500 h 196115"/>
                <a:gd name="connsiteX20" fmla="*/ 327259 w 329623"/>
                <a:gd name="connsiteY20" fmla="*/ 127000 h 196115"/>
                <a:gd name="connsiteX21" fmla="*/ 320909 w 329623"/>
                <a:gd name="connsiteY21" fmla="*/ 50800 h 196115"/>
                <a:gd name="connsiteX22" fmla="*/ 282809 w 329623"/>
                <a:gd name="connsiteY22" fmla="*/ 22225 h 196115"/>
                <a:gd name="connsiteX23" fmla="*/ 257409 w 329623"/>
                <a:gd name="connsiteY23" fmla="*/ 0 h 196115"/>
                <a:gd name="connsiteX0" fmla="*/ 73259 w 330663"/>
                <a:gd name="connsiteY0" fmla="*/ 3175 h 196115"/>
                <a:gd name="connsiteX1" fmla="*/ 57384 w 330663"/>
                <a:gd name="connsiteY1" fmla="*/ 15875 h 196115"/>
                <a:gd name="connsiteX2" fmla="*/ 54209 w 330663"/>
                <a:gd name="connsiteY2" fmla="*/ 25400 h 196115"/>
                <a:gd name="connsiteX3" fmla="*/ 47859 w 330663"/>
                <a:gd name="connsiteY3" fmla="*/ 34925 h 196115"/>
                <a:gd name="connsiteX4" fmla="*/ 44684 w 330663"/>
                <a:gd name="connsiteY4" fmla="*/ 44450 h 196115"/>
                <a:gd name="connsiteX5" fmla="*/ 25634 w 330663"/>
                <a:gd name="connsiteY5" fmla="*/ 57150 h 196115"/>
                <a:gd name="connsiteX6" fmla="*/ 16109 w 330663"/>
                <a:gd name="connsiteY6" fmla="*/ 66675 h 196115"/>
                <a:gd name="connsiteX7" fmla="*/ 6584 w 330663"/>
                <a:gd name="connsiteY7" fmla="*/ 69850 h 196115"/>
                <a:gd name="connsiteX8" fmla="*/ 234 w 330663"/>
                <a:gd name="connsiteY8" fmla="*/ 88900 h 196115"/>
                <a:gd name="connsiteX9" fmla="*/ 6584 w 330663"/>
                <a:gd name="connsiteY9" fmla="*/ 117475 h 196115"/>
                <a:gd name="connsiteX10" fmla="*/ 9759 w 330663"/>
                <a:gd name="connsiteY10" fmla="*/ 127000 h 196115"/>
                <a:gd name="connsiteX11" fmla="*/ 16109 w 330663"/>
                <a:gd name="connsiteY11" fmla="*/ 136525 h 196115"/>
                <a:gd name="connsiteX12" fmla="*/ 25634 w 330663"/>
                <a:gd name="connsiteY12" fmla="*/ 139700 h 196115"/>
                <a:gd name="connsiteX13" fmla="*/ 41509 w 330663"/>
                <a:gd name="connsiteY13" fmla="*/ 155575 h 196115"/>
                <a:gd name="connsiteX14" fmla="*/ 51034 w 330663"/>
                <a:gd name="connsiteY14" fmla="*/ 158750 h 196115"/>
                <a:gd name="connsiteX15" fmla="*/ 70084 w 330663"/>
                <a:gd name="connsiteY15" fmla="*/ 171450 h 196115"/>
                <a:gd name="connsiteX16" fmla="*/ 120884 w 330663"/>
                <a:gd name="connsiteY16" fmla="*/ 180975 h 196115"/>
                <a:gd name="connsiteX17" fmla="*/ 133584 w 330663"/>
                <a:gd name="connsiteY17" fmla="*/ 187325 h 196115"/>
                <a:gd name="connsiteX18" fmla="*/ 171684 w 330663"/>
                <a:gd name="connsiteY18" fmla="*/ 193675 h 196115"/>
                <a:gd name="connsiteX19" fmla="*/ 289159 w 330663"/>
                <a:gd name="connsiteY19" fmla="*/ 190500 h 196115"/>
                <a:gd name="connsiteX20" fmla="*/ 327259 w 330663"/>
                <a:gd name="connsiteY20" fmla="*/ 127000 h 196115"/>
                <a:gd name="connsiteX21" fmla="*/ 320909 w 330663"/>
                <a:gd name="connsiteY21" fmla="*/ 50800 h 196115"/>
                <a:gd name="connsiteX22" fmla="*/ 257409 w 330663"/>
                <a:gd name="connsiteY22" fmla="*/ 0 h 196115"/>
                <a:gd name="connsiteX0" fmla="*/ 73259 w 330663"/>
                <a:gd name="connsiteY0" fmla="*/ 3175 h 196919"/>
                <a:gd name="connsiteX1" fmla="*/ 57384 w 330663"/>
                <a:gd name="connsiteY1" fmla="*/ 15875 h 196919"/>
                <a:gd name="connsiteX2" fmla="*/ 54209 w 330663"/>
                <a:gd name="connsiteY2" fmla="*/ 25400 h 196919"/>
                <a:gd name="connsiteX3" fmla="*/ 47859 w 330663"/>
                <a:gd name="connsiteY3" fmla="*/ 34925 h 196919"/>
                <a:gd name="connsiteX4" fmla="*/ 44684 w 330663"/>
                <a:gd name="connsiteY4" fmla="*/ 44450 h 196919"/>
                <a:gd name="connsiteX5" fmla="*/ 25634 w 330663"/>
                <a:gd name="connsiteY5" fmla="*/ 57150 h 196919"/>
                <a:gd name="connsiteX6" fmla="*/ 16109 w 330663"/>
                <a:gd name="connsiteY6" fmla="*/ 66675 h 196919"/>
                <a:gd name="connsiteX7" fmla="*/ 6584 w 330663"/>
                <a:gd name="connsiteY7" fmla="*/ 69850 h 196919"/>
                <a:gd name="connsiteX8" fmla="*/ 234 w 330663"/>
                <a:gd name="connsiteY8" fmla="*/ 88900 h 196919"/>
                <a:gd name="connsiteX9" fmla="*/ 6584 w 330663"/>
                <a:gd name="connsiteY9" fmla="*/ 117475 h 196919"/>
                <a:gd name="connsiteX10" fmla="*/ 9759 w 330663"/>
                <a:gd name="connsiteY10" fmla="*/ 127000 h 196919"/>
                <a:gd name="connsiteX11" fmla="*/ 16109 w 330663"/>
                <a:gd name="connsiteY11" fmla="*/ 136525 h 196919"/>
                <a:gd name="connsiteX12" fmla="*/ 25634 w 330663"/>
                <a:gd name="connsiteY12" fmla="*/ 139700 h 196919"/>
                <a:gd name="connsiteX13" fmla="*/ 41509 w 330663"/>
                <a:gd name="connsiteY13" fmla="*/ 155575 h 196919"/>
                <a:gd name="connsiteX14" fmla="*/ 51034 w 330663"/>
                <a:gd name="connsiteY14" fmla="*/ 158750 h 196919"/>
                <a:gd name="connsiteX15" fmla="*/ 70084 w 330663"/>
                <a:gd name="connsiteY15" fmla="*/ 171450 h 196919"/>
                <a:gd name="connsiteX16" fmla="*/ 120884 w 330663"/>
                <a:gd name="connsiteY16" fmla="*/ 180975 h 196919"/>
                <a:gd name="connsiteX17" fmla="*/ 171684 w 330663"/>
                <a:gd name="connsiteY17" fmla="*/ 193675 h 196919"/>
                <a:gd name="connsiteX18" fmla="*/ 289159 w 330663"/>
                <a:gd name="connsiteY18" fmla="*/ 190500 h 196919"/>
                <a:gd name="connsiteX19" fmla="*/ 327259 w 330663"/>
                <a:gd name="connsiteY19" fmla="*/ 127000 h 196919"/>
                <a:gd name="connsiteX20" fmla="*/ 320909 w 330663"/>
                <a:gd name="connsiteY20" fmla="*/ 50800 h 196919"/>
                <a:gd name="connsiteX21" fmla="*/ 257409 w 330663"/>
                <a:gd name="connsiteY21" fmla="*/ 0 h 196919"/>
                <a:gd name="connsiteX0" fmla="*/ 73259 w 330663"/>
                <a:gd name="connsiteY0" fmla="*/ 3175 h 197461"/>
                <a:gd name="connsiteX1" fmla="*/ 57384 w 330663"/>
                <a:gd name="connsiteY1" fmla="*/ 15875 h 197461"/>
                <a:gd name="connsiteX2" fmla="*/ 54209 w 330663"/>
                <a:gd name="connsiteY2" fmla="*/ 25400 h 197461"/>
                <a:gd name="connsiteX3" fmla="*/ 47859 w 330663"/>
                <a:gd name="connsiteY3" fmla="*/ 34925 h 197461"/>
                <a:gd name="connsiteX4" fmla="*/ 44684 w 330663"/>
                <a:gd name="connsiteY4" fmla="*/ 44450 h 197461"/>
                <a:gd name="connsiteX5" fmla="*/ 25634 w 330663"/>
                <a:gd name="connsiteY5" fmla="*/ 57150 h 197461"/>
                <a:gd name="connsiteX6" fmla="*/ 16109 w 330663"/>
                <a:gd name="connsiteY6" fmla="*/ 66675 h 197461"/>
                <a:gd name="connsiteX7" fmla="*/ 6584 w 330663"/>
                <a:gd name="connsiteY7" fmla="*/ 69850 h 197461"/>
                <a:gd name="connsiteX8" fmla="*/ 234 w 330663"/>
                <a:gd name="connsiteY8" fmla="*/ 88900 h 197461"/>
                <a:gd name="connsiteX9" fmla="*/ 6584 w 330663"/>
                <a:gd name="connsiteY9" fmla="*/ 117475 h 197461"/>
                <a:gd name="connsiteX10" fmla="*/ 9759 w 330663"/>
                <a:gd name="connsiteY10" fmla="*/ 127000 h 197461"/>
                <a:gd name="connsiteX11" fmla="*/ 16109 w 330663"/>
                <a:gd name="connsiteY11" fmla="*/ 136525 h 197461"/>
                <a:gd name="connsiteX12" fmla="*/ 25634 w 330663"/>
                <a:gd name="connsiteY12" fmla="*/ 139700 h 197461"/>
                <a:gd name="connsiteX13" fmla="*/ 41509 w 330663"/>
                <a:gd name="connsiteY13" fmla="*/ 155575 h 197461"/>
                <a:gd name="connsiteX14" fmla="*/ 51034 w 330663"/>
                <a:gd name="connsiteY14" fmla="*/ 158750 h 197461"/>
                <a:gd name="connsiteX15" fmla="*/ 70084 w 330663"/>
                <a:gd name="connsiteY15" fmla="*/ 171450 h 197461"/>
                <a:gd name="connsiteX16" fmla="*/ 171684 w 330663"/>
                <a:gd name="connsiteY16" fmla="*/ 193675 h 197461"/>
                <a:gd name="connsiteX17" fmla="*/ 289159 w 330663"/>
                <a:gd name="connsiteY17" fmla="*/ 190500 h 197461"/>
                <a:gd name="connsiteX18" fmla="*/ 327259 w 330663"/>
                <a:gd name="connsiteY18" fmla="*/ 127000 h 197461"/>
                <a:gd name="connsiteX19" fmla="*/ 320909 w 330663"/>
                <a:gd name="connsiteY19" fmla="*/ 50800 h 197461"/>
                <a:gd name="connsiteX20" fmla="*/ 257409 w 330663"/>
                <a:gd name="connsiteY20" fmla="*/ 0 h 197461"/>
                <a:gd name="connsiteX0" fmla="*/ 73259 w 330663"/>
                <a:gd name="connsiteY0" fmla="*/ 3175 h 197461"/>
                <a:gd name="connsiteX1" fmla="*/ 57384 w 330663"/>
                <a:gd name="connsiteY1" fmla="*/ 15875 h 197461"/>
                <a:gd name="connsiteX2" fmla="*/ 54209 w 330663"/>
                <a:gd name="connsiteY2" fmla="*/ 25400 h 197461"/>
                <a:gd name="connsiteX3" fmla="*/ 47859 w 330663"/>
                <a:gd name="connsiteY3" fmla="*/ 34925 h 197461"/>
                <a:gd name="connsiteX4" fmla="*/ 44684 w 330663"/>
                <a:gd name="connsiteY4" fmla="*/ 44450 h 197461"/>
                <a:gd name="connsiteX5" fmla="*/ 25634 w 330663"/>
                <a:gd name="connsiteY5" fmla="*/ 57150 h 197461"/>
                <a:gd name="connsiteX6" fmla="*/ 16109 w 330663"/>
                <a:gd name="connsiteY6" fmla="*/ 66675 h 197461"/>
                <a:gd name="connsiteX7" fmla="*/ 6584 w 330663"/>
                <a:gd name="connsiteY7" fmla="*/ 69850 h 197461"/>
                <a:gd name="connsiteX8" fmla="*/ 234 w 330663"/>
                <a:gd name="connsiteY8" fmla="*/ 88900 h 197461"/>
                <a:gd name="connsiteX9" fmla="*/ 6584 w 330663"/>
                <a:gd name="connsiteY9" fmla="*/ 117475 h 197461"/>
                <a:gd name="connsiteX10" fmla="*/ 9759 w 330663"/>
                <a:gd name="connsiteY10" fmla="*/ 127000 h 197461"/>
                <a:gd name="connsiteX11" fmla="*/ 16109 w 330663"/>
                <a:gd name="connsiteY11" fmla="*/ 136525 h 197461"/>
                <a:gd name="connsiteX12" fmla="*/ 25634 w 330663"/>
                <a:gd name="connsiteY12" fmla="*/ 139700 h 197461"/>
                <a:gd name="connsiteX13" fmla="*/ 41509 w 330663"/>
                <a:gd name="connsiteY13" fmla="*/ 155575 h 197461"/>
                <a:gd name="connsiteX14" fmla="*/ 70084 w 330663"/>
                <a:gd name="connsiteY14" fmla="*/ 171450 h 197461"/>
                <a:gd name="connsiteX15" fmla="*/ 171684 w 330663"/>
                <a:gd name="connsiteY15" fmla="*/ 193675 h 197461"/>
                <a:gd name="connsiteX16" fmla="*/ 289159 w 330663"/>
                <a:gd name="connsiteY16" fmla="*/ 190500 h 197461"/>
                <a:gd name="connsiteX17" fmla="*/ 327259 w 330663"/>
                <a:gd name="connsiteY17" fmla="*/ 127000 h 197461"/>
                <a:gd name="connsiteX18" fmla="*/ 320909 w 330663"/>
                <a:gd name="connsiteY18" fmla="*/ 50800 h 197461"/>
                <a:gd name="connsiteX19" fmla="*/ 257409 w 330663"/>
                <a:gd name="connsiteY19" fmla="*/ 0 h 197461"/>
                <a:gd name="connsiteX0" fmla="*/ 73259 w 330663"/>
                <a:gd name="connsiteY0" fmla="*/ 3175 h 197461"/>
                <a:gd name="connsiteX1" fmla="*/ 57384 w 330663"/>
                <a:gd name="connsiteY1" fmla="*/ 15875 h 197461"/>
                <a:gd name="connsiteX2" fmla="*/ 54209 w 330663"/>
                <a:gd name="connsiteY2" fmla="*/ 25400 h 197461"/>
                <a:gd name="connsiteX3" fmla="*/ 47859 w 330663"/>
                <a:gd name="connsiteY3" fmla="*/ 34925 h 197461"/>
                <a:gd name="connsiteX4" fmla="*/ 44684 w 330663"/>
                <a:gd name="connsiteY4" fmla="*/ 44450 h 197461"/>
                <a:gd name="connsiteX5" fmla="*/ 25634 w 330663"/>
                <a:gd name="connsiteY5" fmla="*/ 57150 h 197461"/>
                <a:gd name="connsiteX6" fmla="*/ 16109 w 330663"/>
                <a:gd name="connsiteY6" fmla="*/ 66675 h 197461"/>
                <a:gd name="connsiteX7" fmla="*/ 6584 w 330663"/>
                <a:gd name="connsiteY7" fmla="*/ 69850 h 197461"/>
                <a:gd name="connsiteX8" fmla="*/ 234 w 330663"/>
                <a:gd name="connsiteY8" fmla="*/ 88900 h 197461"/>
                <a:gd name="connsiteX9" fmla="*/ 6584 w 330663"/>
                <a:gd name="connsiteY9" fmla="*/ 117475 h 197461"/>
                <a:gd name="connsiteX10" fmla="*/ 9759 w 330663"/>
                <a:gd name="connsiteY10" fmla="*/ 127000 h 197461"/>
                <a:gd name="connsiteX11" fmla="*/ 16109 w 330663"/>
                <a:gd name="connsiteY11" fmla="*/ 136525 h 197461"/>
                <a:gd name="connsiteX12" fmla="*/ 25634 w 330663"/>
                <a:gd name="connsiteY12" fmla="*/ 139700 h 197461"/>
                <a:gd name="connsiteX13" fmla="*/ 70084 w 330663"/>
                <a:gd name="connsiteY13" fmla="*/ 171450 h 197461"/>
                <a:gd name="connsiteX14" fmla="*/ 171684 w 330663"/>
                <a:gd name="connsiteY14" fmla="*/ 193675 h 197461"/>
                <a:gd name="connsiteX15" fmla="*/ 289159 w 330663"/>
                <a:gd name="connsiteY15" fmla="*/ 190500 h 197461"/>
                <a:gd name="connsiteX16" fmla="*/ 327259 w 330663"/>
                <a:gd name="connsiteY16" fmla="*/ 127000 h 197461"/>
                <a:gd name="connsiteX17" fmla="*/ 320909 w 330663"/>
                <a:gd name="connsiteY17" fmla="*/ 50800 h 197461"/>
                <a:gd name="connsiteX18" fmla="*/ 257409 w 330663"/>
                <a:gd name="connsiteY18" fmla="*/ 0 h 197461"/>
                <a:gd name="connsiteX0" fmla="*/ 73259 w 330663"/>
                <a:gd name="connsiteY0" fmla="*/ 3175 h 197461"/>
                <a:gd name="connsiteX1" fmla="*/ 57384 w 330663"/>
                <a:gd name="connsiteY1" fmla="*/ 15875 h 197461"/>
                <a:gd name="connsiteX2" fmla="*/ 54209 w 330663"/>
                <a:gd name="connsiteY2" fmla="*/ 25400 h 197461"/>
                <a:gd name="connsiteX3" fmla="*/ 47859 w 330663"/>
                <a:gd name="connsiteY3" fmla="*/ 34925 h 197461"/>
                <a:gd name="connsiteX4" fmla="*/ 44684 w 330663"/>
                <a:gd name="connsiteY4" fmla="*/ 44450 h 197461"/>
                <a:gd name="connsiteX5" fmla="*/ 25634 w 330663"/>
                <a:gd name="connsiteY5" fmla="*/ 57150 h 197461"/>
                <a:gd name="connsiteX6" fmla="*/ 16109 w 330663"/>
                <a:gd name="connsiteY6" fmla="*/ 66675 h 197461"/>
                <a:gd name="connsiteX7" fmla="*/ 6584 w 330663"/>
                <a:gd name="connsiteY7" fmla="*/ 69850 h 197461"/>
                <a:gd name="connsiteX8" fmla="*/ 234 w 330663"/>
                <a:gd name="connsiteY8" fmla="*/ 88900 h 197461"/>
                <a:gd name="connsiteX9" fmla="*/ 6584 w 330663"/>
                <a:gd name="connsiteY9" fmla="*/ 117475 h 197461"/>
                <a:gd name="connsiteX10" fmla="*/ 9759 w 330663"/>
                <a:gd name="connsiteY10" fmla="*/ 127000 h 197461"/>
                <a:gd name="connsiteX11" fmla="*/ 16109 w 330663"/>
                <a:gd name="connsiteY11" fmla="*/ 136525 h 197461"/>
                <a:gd name="connsiteX12" fmla="*/ 70084 w 330663"/>
                <a:gd name="connsiteY12" fmla="*/ 171450 h 197461"/>
                <a:gd name="connsiteX13" fmla="*/ 171684 w 330663"/>
                <a:gd name="connsiteY13" fmla="*/ 193675 h 197461"/>
                <a:gd name="connsiteX14" fmla="*/ 289159 w 330663"/>
                <a:gd name="connsiteY14" fmla="*/ 190500 h 197461"/>
                <a:gd name="connsiteX15" fmla="*/ 327259 w 330663"/>
                <a:gd name="connsiteY15" fmla="*/ 127000 h 197461"/>
                <a:gd name="connsiteX16" fmla="*/ 320909 w 330663"/>
                <a:gd name="connsiteY16" fmla="*/ 50800 h 197461"/>
                <a:gd name="connsiteX17" fmla="*/ 257409 w 330663"/>
                <a:gd name="connsiteY17" fmla="*/ 0 h 197461"/>
                <a:gd name="connsiteX0" fmla="*/ 73259 w 330663"/>
                <a:gd name="connsiteY0" fmla="*/ 3175 h 197461"/>
                <a:gd name="connsiteX1" fmla="*/ 57384 w 330663"/>
                <a:gd name="connsiteY1" fmla="*/ 15875 h 197461"/>
                <a:gd name="connsiteX2" fmla="*/ 54209 w 330663"/>
                <a:gd name="connsiteY2" fmla="*/ 25400 h 197461"/>
                <a:gd name="connsiteX3" fmla="*/ 47859 w 330663"/>
                <a:gd name="connsiteY3" fmla="*/ 34925 h 197461"/>
                <a:gd name="connsiteX4" fmla="*/ 44684 w 330663"/>
                <a:gd name="connsiteY4" fmla="*/ 44450 h 197461"/>
                <a:gd name="connsiteX5" fmla="*/ 25634 w 330663"/>
                <a:gd name="connsiteY5" fmla="*/ 57150 h 197461"/>
                <a:gd name="connsiteX6" fmla="*/ 16109 w 330663"/>
                <a:gd name="connsiteY6" fmla="*/ 66675 h 197461"/>
                <a:gd name="connsiteX7" fmla="*/ 6584 w 330663"/>
                <a:gd name="connsiteY7" fmla="*/ 69850 h 197461"/>
                <a:gd name="connsiteX8" fmla="*/ 234 w 330663"/>
                <a:gd name="connsiteY8" fmla="*/ 88900 h 197461"/>
                <a:gd name="connsiteX9" fmla="*/ 6584 w 330663"/>
                <a:gd name="connsiteY9" fmla="*/ 117475 h 197461"/>
                <a:gd name="connsiteX10" fmla="*/ 9759 w 330663"/>
                <a:gd name="connsiteY10" fmla="*/ 127000 h 197461"/>
                <a:gd name="connsiteX11" fmla="*/ 70084 w 330663"/>
                <a:gd name="connsiteY11" fmla="*/ 171450 h 197461"/>
                <a:gd name="connsiteX12" fmla="*/ 171684 w 330663"/>
                <a:gd name="connsiteY12" fmla="*/ 193675 h 197461"/>
                <a:gd name="connsiteX13" fmla="*/ 289159 w 330663"/>
                <a:gd name="connsiteY13" fmla="*/ 190500 h 197461"/>
                <a:gd name="connsiteX14" fmla="*/ 327259 w 330663"/>
                <a:gd name="connsiteY14" fmla="*/ 127000 h 197461"/>
                <a:gd name="connsiteX15" fmla="*/ 320909 w 330663"/>
                <a:gd name="connsiteY15" fmla="*/ 50800 h 197461"/>
                <a:gd name="connsiteX16" fmla="*/ 257409 w 330663"/>
                <a:gd name="connsiteY16" fmla="*/ 0 h 197461"/>
                <a:gd name="connsiteX0" fmla="*/ 73066 w 330470"/>
                <a:gd name="connsiteY0" fmla="*/ 3175 h 197461"/>
                <a:gd name="connsiteX1" fmla="*/ 57191 w 330470"/>
                <a:gd name="connsiteY1" fmla="*/ 15875 h 197461"/>
                <a:gd name="connsiteX2" fmla="*/ 54016 w 330470"/>
                <a:gd name="connsiteY2" fmla="*/ 25400 h 197461"/>
                <a:gd name="connsiteX3" fmla="*/ 47666 w 330470"/>
                <a:gd name="connsiteY3" fmla="*/ 34925 h 197461"/>
                <a:gd name="connsiteX4" fmla="*/ 44491 w 330470"/>
                <a:gd name="connsiteY4" fmla="*/ 44450 h 197461"/>
                <a:gd name="connsiteX5" fmla="*/ 25441 w 330470"/>
                <a:gd name="connsiteY5" fmla="*/ 57150 h 197461"/>
                <a:gd name="connsiteX6" fmla="*/ 15916 w 330470"/>
                <a:gd name="connsiteY6" fmla="*/ 66675 h 197461"/>
                <a:gd name="connsiteX7" fmla="*/ 6391 w 330470"/>
                <a:gd name="connsiteY7" fmla="*/ 69850 h 197461"/>
                <a:gd name="connsiteX8" fmla="*/ 41 w 330470"/>
                <a:gd name="connsiteY8" fmla="*/ 88900 h 197461"/>
                <a:gd name="connsiteX9" fmla="*/ 9566 w 330470"/>
                <a:gd name="connsiteY9" fmla="*/ 127000 h 197461"/>
                <a:gd name="connsiteX10" fmla="*/ 69891 w 330470"/>
                <a:gd name="connsiteY10" fmla="*/ 171450 h 197461"/>
                <a:gd name="connsiteX11" fmla="*/ 171491 w 330470"/>
                <a:gd name="connsiteY11" fmla="*/ 193675 h 197461"/>
                <a:gd name="connsiteX12" fmla="*/ 288966 w 330470"/>
                <a:gd name="connsiteY12" fmla="*/ 190500 h 197461"/>
                <a:gd name="connsiteX13" fmla="*/ 327066 w 330470"/>
                <a:gd name="connsiteY13" fmla="*/ 127000 h 197461"/>
                <a:gd name="connsiteX14" fmla="*/ 320716 w 330470"/>
                <a:gd name="connsiteY14" fmla="*/ 50800 h 197461"/>
                <a:gd name="connsiteX15" fmla="*/ 257216 w 330470"/>
                <a:gd name="connsiteY15" fmla="*/ 0 h 197461"/>
                <a:gd name="connsiteX0" fmla="*/ 69529 w 326933"/>
                <a:gd name="connsiteY0" fmla="*/ 3175 h 197461"/>
                <a:gd name="connsiteX1" fmla="*/ 53654 w 326933"/>
                <a:gd name="connsiteY1" fmla="*/ 15875 h 197461"/>
                <a:gd name="connsiteX2" fmla="*/ 50479 w 326933"/>
                <a:gd name="connsiteY2" fmla="*/ 25400 h 197461"/>
                <a:gd name="connsiteX3" fmla="*/ 44129 w 326933"/>
                <a:gd name="connsiteY3" fmla="*/ 34925 h 197461"/>
                <a:gd name="connsiteX4" fmla="*/ 40954 w 326933"/>
                <a:gd name="connsiteY4" fmla="*/ 44450 h 197461"/>
                <a:gd name="connsiteX5" fmla="*/ 21904 w 326933"/>
                <a:gd name="connsiteY5" fmla="*/ 57150 h 197461"/>
                <a:gd name="connsiteX6" fmla="*/ 12379 w 326933"/>
                <a:gd name="connsiteY6" fmla="*/ 66675 h 197461"/>
                <a:gd name="connsiteX7" fmla="*/ 2854 w 326933"/>
                <a:gd name="connsiteY7" fmla="*/ 69850 h 197461"/>
                <a:gd name="connsiteX8" fmla="*/ 6029 w 326933"/>
                <a:gd name="connsiteY8" fmla="*/ 127000 h 197461"/>
                <a:gd name="connsiteX9" fmla="*/ 66354 w 326933"/>
                <a:gd name="connsiteY9" fmla="*/ 171450 h 197461"/>
                <a:gd name="connsiteX10" fmla="*/ 167954 w 326933"/>
                <a:gd name="connsiteY10" fmla="*/ 193675 h 197461"/>
                <a:gd name="connsiteX11" fmla="*/ 285429 w 326933"/>
                <a:gd name="connsiteY11" fmla="*/ 190500 h 197461"/>
                <a:gd name="connsiteX12" fmla="*/ 323529 w 326933"/>
                <a:gd name="connsiteY12" fmla="*/ 127000 h 197461"/>
                <a:gd name="connsiteX13" fmla="*/ 317179 w 326933"/>
                <a:gd name="connsiteY13" fmla="*/ 50800 h 197461"/>
                <a:gd name="connsiteX14" fmla="*/ 253679 w 326933"/>
                <a:gd name="connsiteY14" fmla="*/ 0 h 197461"/>
                <a:gd name="connsiteX0" fmla="*/ 66677 w 324081"/>
                <a:gd name="connsiteY0" fmla="*/ 3175 h 197461"/>
                <a:gd name="connsiteX1" fmla="*/ 50802 w 324081"/>
                <a:gd name="connsiteY1" fmla="*/ 15875 h 197461"/>
                <a:gd name="connsiteX2" fmla="*/ 47627 w 324081"/>
                <a:gd name="connsiteY2" fmla="*/ 25400 h 197461"/>
                <a:gd name="connsiteX3" fmla="*/ 41277 w 324081"/>
                <a:gd name="connsiteY3" fmla="*/ 34925 h 197461"/>
                <a:gd name="connsiteX4" fmla="*/ 38102 w 324081"/>
                <a:gd name="connsiteY4" fmla="*/ 44450 h 197461"/>
                <a:gd name="connsiteX5" fmla="*/ 19052 w 324081"/>
                <a:gd name="connsiteY5" fmla="*/ 57150 h 197461"/>
                <a:gd name="connsiteX6" fmla="*/ 9527 w 324081"/>
                <a:gd name="connsiteY6" fmla="*/ 66675 h 197461"/>
                <a:gd name="connsiteX7" fmla="*/ 3177 w 324081"/>
                <a:gd name="connsiteY7" fmla="*/ 127000 h 197461"/>
                <a:gd name="connsiteX8" fmla="*/ 63502 w 324081"/>
                <a:gd name="connsiteY8" fmla="*/ 171450 h 197461"/>
                <a:gd name="connsiteX9" fmla="*/ 165102 w 324081"/>
                <a:gd name="connsiteY9" fmla="*/ 193675 h 197461"/>
                <a:gd name="connsiteX10" fmla="*/ 282577 w 324081"/>
                <a:gd name="connsiteY10" fmla="*/ 190500 h 197461"/>
                <a:gd name="connsiteX11" fmla="*/ 320677 w 324081"/>
                <a:gd name="connsiteY11" fmla="*/ 127000 h 197461"/>
                <a:gd name="connsiteX12" fmla="*/ 314327 w 324081"/>
                <a:gd name="connsiteY12" fmla="*/ 50800 h 197461"/>
                <a:gd name="connsiteX13" fmla="*/ 250827 w 324081"/>
                <a:gd name="connsiteY13" fmla="*/ 0 h 197461"/>
                <a:gd name="connsiteX0" fmla="*/ 65302 w 322706"/>
                <a:gd name="connsiteY0" fmla="*/ 3175 h 197461"/>
                <a:gd name="connsiteX1" fmla="*/ 49427 w 322706"/>
                <a:gd name="connsiteY1" fmla="*/ 15875 h 197461"/>
                <a:gd name="connsiteX2" fmla="*/ 46252 w 322706"/>
                <a:gd name="connsiteY2" fmla="*/ 25400 h 197461"/>
                <a:gd name="connsiteX3" fmla="*/ 39902 w 322706"/>
                <a:gd name="connsiteY3" fmla="*/ 34925 h 197461"/>
                <a:gd name="connsiteX4" fmla="*/ 36727 w 322706"/>
                <a:gd name="connsiteY4" fmla="*/ 44450 h 197461"/>
                <a:gd name="connsiteX5" fmla="*/ 17677 w 322706"/>
                <a:gd name="connsiteY5" fmla="*/ 57150 h 197461"/>
                <a:gd name="connsiteX6" fmla="*/ 1802 w 322706"/>
                <a:gd name="connsiteY6" fmla="*/ 127000 h 197461"/>
                <a:gd name="connsiteX7" fmla="*/ 62127 w 322706"/>
                <a:gd name="connsiteY7" fmla="*/ 171450 h 197461"/>
                <a:gd name="connsiteX8" fmla="*/ 163727 w 322706"/>
                <a:gd name="connsiteY8" fmla="*/ 193675 h 197461"/>
                <a:gd name="connsiteX9" fmla="*/ 281202 w 322706"/>
                <a:gd name="connsiteY9" fmla="*/ 190500 h 197461"/>
                <a:gd name="connsiteX10" fmla="*/ 319302 w 322706"/>
                <a:gd name="connsiteY10" fmla="*/ 127000 h 197461"/>
                <a:gd name="connsiteX11" fmla="*/ 312952 w 322706"/>
                <a:gd name="connsiteY11" fmla="*/ 50800 h 197461"/>
                <a:gd name="connsiteX12" fmla="*/ 249452 w 322706"/>
                <a:gd name="connsiteY12" fmla="*/ 0 h 197461"/>
                <a:gd name="connsiteX0" fmla="*/ 65340 w 322744"/>
                <a:gd name="connsiteY0" fmla="*/ 3175 h 197461"/>
                <a:gd name="connsiteX1" fmla="*/ 49465 w 322744"/>
                <a:gd name="connsiteY1" fmla="*/ 15875 h 197461"/>
                <a:gd name="connsiteX2" fmla="*/ 46290 w 322744"/>
                <a:gd name="connsiteY2" fmla="*/ 25400 h 197461"/>
                <a:gd name="connsiteX3" fmla="*/ 39940 w 322744"/>
                <a:gd name="connsiteY3" fmla="*/ 34925 h 197461"/>
                <a:gd name="connsiteX4" fmla="*/ 17715 w 322744"/>
                <a:gd name="connsiteY4" fmla="*/ 57150 h 197461"/>
                <a:gd name="connsiteX5" fmla="*/ 1840 w 322744"/>
                <a:gd name="connsiteY5" fmla="*/ 127000 h 197461"/>
                <a:gd name="connsiteX6" fmla="*/ 62165 w 322744"/>
                <a:gd name="connsiteY6" fmla="*/ 171450 h 197461"/>
                <a:gd name="connsiteX7" fmla="*/ 163765 w 322744"/>
                <a:gd name="connsiteY7" fmla="*/ 193675 h 197461"/>
                <a:gd name="connsiteX8" fmla="*/ 281240 w 322744"/>
                <a:gd name="connsiteY8" fmla="*/ 190500 h 197461"/>
                <a:gd name="connsiteX9" fmla="*/ 319340 w 322744"/>
                <a:gd name="connsiteY9" fmla="*/ 127000 h 197461"/>
                <a:gd name="connsiteX10" fmla="*/ 312990 w 322744"/>
                <a:gd name="connsiteY10" fmla="*/ 50800 h 197461"/>
                <a:gd name="connsiteX11" fmla="*/ 249490 w 322744"/>
                <a:gd name="connsiteY11" fmla="*/ 0 h 197461"/>
                <a:gd name="connsiteX0" fmla="*/ 65422 w 322826"/>
                <a:gd name="connsiteY0" fmla="*/ 3175 h 197461"/>
                <a:gd name="connsiteX1" fmla="*/ 49547 w 322826"/>
                <a:gd name="connsiteY1" fmla="*/ 15875 h 197461"/>
                <a:gd name="connsiteX2" fmla="*/ 46372 w 322826"/>
                <a:gd name="connsiteY2" fmla="*/ 25400 h 197461"/>
                <a:gd name="connsiteX3" fmla="*/ 17797 w 322826"/>
                <a:gd name="connsiteY3" fmla="*/ 57150 h 197461"/>
                <a:gd name="connsiteX4" fmla="*/ 1922 w 322826"/>
                <a:gd name="connsiteY4" fmla="*/ 127000 h 197461"/>
                <a:gd name="connsiteX5" fmla="*/ 62247 w 322826"/>
                <a:gd name="connsiteY5" fmla="*/ 171450 h 197461"/>
                <a:gd name="connsiteX6" fmla="*/ 163847 w 322826"/>
                <a:gd name="connsiteY6" fmla="*/ 193675 h 197461"/>
                <a:gd name="connsiteX7" fmla="*/ 281322 w 322826"/>
                <a:gd name="connsiteY7" fmla="*/ 190500 h 197461"/>
                <a:gd name="connsiteX8" fmla="*/ 319422 w 322826"/>
                <a:gd name="connsiteY8" fmla="*/ 127000 h 197461"/>
                <a:gd name="connsiteX9" fmla="*/ 313072 w 322826"/>
                <a:gd name="connsiteY9" fmla="*/ 50800 h 197461"/>
                <a:gd name="connsiteX10" fmla="*/ 249572 w 322826"/>
                <a:gd name="connsiteY10" fmla="*/ 0 h 197461"/>
                <a:gd name="connsiteX0" fmla="*/ 65466 w 322870"/>
                <a:gd name="connsiteY0" fmla="*/ 3175 h 197461"/>
                <a:gd name="connsiteX1" fmla="*/ 49591 w 322870"/>
                <a:gd name="connsiteY1" fmla="*/ 15875 h 197461"/>
                <a:gd name="connsiteX2" fmla="*/ 17841 w 322870"/>
                <a:gd name="connsiteY2" fmla="*/ 57150 h 197461"/>
                <a:gd name="connsiteX3" fmla="*/ 1966 w 322870"/>
                <a:gd name="connsiteY3" fmla="*/ 127000 h 197461"/>
                <a:gd name="connsiteX4" fmla="*/ 62291 w 322870"/>
                <a:gd name="connsiteY4" fmla="*/ 171450 h 197461"/>
                <a:gd name="connsiteX5" fmla="*/ 163891 w 322870"/>
                <a:gd name="connsiteY5" fmla="*/ 193675 h 197461"/>
                <a:gd name="connsiteX6" fmla="*/ 281366 w 322870"/>
                <a:gd name="connsiteY6" fmla="*/ 190500 h 197461"/>
                <a:gd name="connsiteX7" fmla="*/ 319466 w 322870"/>
                <a:gd name="connsiteY7" fmla="*/ 127000 h 197461"/>
                <a:gd name="connsiteX8" fmla="*/ 313116 w 322870"/>
                <a:gd name="connsiteY8" fmla="*/ 50800 h 197461"/>
                <a:gd name="connsiteX9" fmla="*/ 249616 w 322870"/>
                <a:gd name="connsiteY9" fmla="*/ 0 h 197461"/>
                <a:gd name="connsiteX0" fmla="*/ 65712 w 323116"/>
                <a:gd name="connsiteY0" fmla="*/ 3175 h 197461"/>
                <a:gd name="connsiteX1" fmla="*/ 18087 w 323116"/>
                <a:gd name="connsiteY1" fmla="*/ 57150 h 197461"/>
                <a:gd name="connsiteX2" fmla="*/ 2212 w 323116"/>
                <a:gd name="connsiteY2" fmla="*/ 127000 h 197461"/>
                <a:gd name="connsiteX3" fmla="*/ 62537 w 323116"/>
                <a:gd name="connsiteY3" fmla="*/ 171450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62537 w 323116"/>
                <a:gd name="connsiteY3" fmla="*/ 171450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62537 w 323116"/>
                <a:gd name="connsiteY3" fmla="*/ 171450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62537 w 323116"/>
                <a:gd name="connsiteY3" fmla="*/ 171450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62537 w 323116"/>
                <a:gd name="connsiteY3" fmla="*/ 171450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62537 w 323116"/>
                <a:gd name="connsiteY3" fmla="*/ 171450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62537 w 323116"/>
                <a:gd name="connsiteY3" fmla="*/ 171450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62537 w 323116"/>
                <a:gd name="connsiteY3" fmla="*/ 171450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56012 w 313416"/>
                <a:gd name="connsiteY0" fmla="*/ 3175 h 197461"/>
                <a:gd name="connsiteX1" fmla="*/ 8387 w 313416"/>
                <a:gd name="connsiteY1" fmla="*/ 57150 h 197461"/>
                <a:gd name="connsiteX2" fmla="*/ 5212 w 313416"/>
                <a:gd name="connsiteY2" fmla="*/ 117475 h 197461"/>
                <a:gd name="connsiteX3" fmla="*/ 52837 w 313416"/>
                <a:gd name="connsiteY3" fmla="*/ 171450 h 197461"/>
                <a:gd name="connsiteX4" fmla="*/ 154437 w 313416"/>
                <a:gd name="connsiteY4" fmla="*/ 193675 h 197461"/>
                <a:gd name="connsiteX5" fmla="*/ 271912 w 313416"/>
                <a:gd name="connsiteY5" fmla="*/ 190500 h 197461"/>
                <a:gd name="connsiteX6" fmla="*/ 310012 w 313416"/>
                <a:gd name="connsiteY6" fmla="*/ 127000 h 197461"/>
                <a:gd name="connsiteX7" fmla="*/ 303662 w 313416"/>
                <a:gd name="connsiteY7" fmla="*/ 50800 h 197461"/>
                <a:gd name="connsiteX8" fmla="*/ 240162 w 3134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62537 w 323116"/>
                <a:gd name="connsiteY3" fmla="*/ 171450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53012 w 323116"/>
                <a:gd name="connsiteY3" fmla="*/ 180975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7461"/>
                <a:gd name="connsiteX1" fmla="*/ 18087 w 323116"/>
                <a:gd name="connsiteY1" fmla="*/ 57150 h 197461"/>
                <a:gd name="connsiteX2" fmla="*/ 2212 w 323116"/>
                <a:gd name="connsiteY2" fmla="*/ 127000 h 197461"/>
                <a:gd name="connsiteX3" fmla="*/ 53012 w 323116"/>
                <a:gd name="connsiteY3" fmla="*/ 180975 h 197461"/>
                <a:gd name="connsiteX4" fmla="*/ 164137 w 323116"/>
                <a:gd name="connsiteY4" fmla="*/ 193675 h 197461"/>
                <a:gd name="connsiteX5" fmla="*/ 281612 w 323116"/>
                <a:gd name="connsiteY5" fmla="*/ 190500 h 197461"/>
                <a:gd name="connsiteX6" fmla="*/ 319712 w 323116"/>
                <a:gd name="connsiteY6" fmla="*/ 127000 h 197461"/>
                <a:gd name="connsiteX7" fmla="*/ 313362 w 323116"/>
                <a:gd name="connsiteY7" fmla="*/ 50800 h 197461"/>
                <a:gd name="connsiteX8" fmla="*/ 249862 w 323116"/>
                <a:gd name="connsiteY8" fmla="*/ 0 h 197461"/>
                <a:gd name="connsiteX0" fmla="*/ 65712 w 323116"/>
                <a:gd name="connsiteY0" fmla="*/ 3175 h 194054"/>
                <a:gd name="connsiteX1" fmla="*/ 18087 w 323116"/>
                <a:gd name="connsiteY1" fmla="*/ 57150 h 194054"/>
                <a:gd name="connsiteX2" fmla="*/ 2212 w 323116"/>
                <a:gd name="connsiteY2" fmla="*/ 127000 h 194054"/>
                <a:gd name="connsiteX3" fmla="*/ 53012 w 323116"/>
                <a:gd name="connsiteY3" fmla="*/ 180975 h 194054"/>
                <a:gd name="connsiteX4" fmla="*/ 164137 w 323116"/>
                <a:gd name="connsiteY4" fmla="*/ 193675 h 194054"/>
                <a:gd name="connsiteX5" fmla="*/ 262562 w 323116"/>
                <a:gd name="connsiteY5" fmla="*/ 168275 h 194054"/>
                <a:gd name="connsiteX6" fmla="*/ 319712 w 323116"/>
                <a:gd name="connsiteY6" fmla="*/ 127000 h 194054"/>
                <a:gd name="connsiteX7" fmla="*/ 313362 w 323116"/>
                <a:gd name="connsiteY7" fmla="*/ 50800 h 194054"/>
                <a:gd name="connsiteX8" fmla="*/ 249862 w 323116"/>
                <a:gd name="connsiteY8" fmla="*/ 0 h 194054"/>
                <a:gd name="connsiteX0" fmla="*/ 65712 w 323116"/>
                <a:gd name="connsiteY0" fmla="*/ 3175 h 194122"/>
                <a:gd name="connsiteX1" fmla="*/ 18087 w 323116"/>
                <a:gd name="connsiteY1" fmla="*/ 57150 h 194122"/>
                <a:gd name="connsiteX2" fmla="*/ 2212 w 323116"/>
                <a:gd name="connsiteY2" fmla="*/ 127000 h 194122"/>
                <a:gd name="connsiteX3" fmla="*/ 53012 w 323116"/>
                <a:gd name="connsiteY3" fmla="*/ 180975 h 194122"/>
                <a:gd name="connsiteX4" fmla="*/ 164137 w 323116"/>
                <a:gd name="connsiteY4" fmla="*/ 193675 h 194122"/>
                <a:gd name="connsiteX5" fmla="*/ 262562 w 323116"/>
                <a:gd name="connsiteY5" fmla="*/ 168275 h 194122"/>
                <a:gd name="connsiteX6" fmla="*/ 319712 w 323116"/>
                <a:gd name="connsiteY6" fmla="*/ 127000 h 194122"/>
                <a:gd name="connsiteX7" fmla="*/ 313362 w 323116"/>
                <a:gd name="connsiteY7" fmla="*/ 50800 h 194122"/>
                <a:gd name="connsiteX8" fmla="*/ 249862 w 323116"/>
                <a:gd name="connsiteY8" fmla="*/ 0 h 194122"/>
                <a:gd name="connsiteX0" fmla="*/ 65712 w 321211"/>
                <a:gd name="connsiteY0" fmla="*/ 3175 h 194122"/>
                <a:gd name="connsiteX1" fmla="*/ 18087 w 321211"/>
                <a:gd name="connsiteY1" fmla="*/ 57150 h 194122"/>
                <a:gd name="connsiteX2" fmla="*/ 2212 w 321211"/>
                <a:gd name="connsiteY2" fmla="*/ 127000 h 194122"/>
                <a:gd name="connsiteX3" fmla="*/ 53012 w 321211"/>
                <a:gd name="connsiteY3" fmla="*/ 180975 h 194122"/>
                <a:gd name="connsiteX4" fmla="*/ 164137 w 321211"/>
                <a:gd name="connsiteY4" fmla="*/ 193675 h 194122"/>
                <a:gd name="connsiteX5" fmla="*/ 262562 w 321211"/>
                <a:gd name="connsiteY5" fmla="*/ 168275 h 194122"/>
                <a:gd name="connsiteX6" fmla="*/ 319712 w 321211"/>
                <a:gd name="connsiteY6" fmla="*/ 127000 h 194122"/>
                <a:gd name="connsiteX7" fmla="*/ 303837 w 321211"/>
                <a:gd name="connsiteY7" fmla="*/ 53975 h 194122"/>
                <a:gd name="connsiteX8" fmla="*/ 249862 w 321211"/>
                <a:gd name="connsiteY8" fmla="*/ 0 h 194122"/>
                <a:gd name="connsiteX0" fmla="*/ 65712 w 311774"/>
                <a:gd name="connsiteY0" fmla="*/ 3175 h 194122"/>
                <a:gd name="connsiteX1" fmla="*/ 18087 w 311774"/>
                <a:gd name="connsiteY1" fmla="*/ 57150 h 194122"/>
                <a:gd name="connsiteX2" fmla="*/ 2212 w 311774"/>
                <a:gd name="connsiteY2" fmla="*/ 127000 h 194122"/>
                <a:gd name="connsiteX3" fmla="*/ 53012 w 311774"/>
                <a:gd name="connsiteY3" fmla="*/ 180975 h 194122"/>
                <a:gd name="connsiteX4" fmla="*/ 164137 w 311774"/>
                <a:gd name="connsiteY4" fmla="*/ 193675 h 194122"/>
                <a:gd name="connsiteX5" fmla="*/ 262562 w 311774"/>
                <a:gd name="connsiteY5" fmla="*/ 168275 h 194122"/>
                <a:gd name="connsiteX6" fmla="*/ 307012 w 311774"/>
                <a:gd name="connsiteY6" fmla="*/ 133350 h 194122"/>
                <a:gd name="connsiteX7" fmla="*/ 303837 w 311774"/>
                <a:gd name="connsiteY7" fmla="*/ 53975 h 194122"/>
                <a:gd name="connsiteX8" fmla="*/ 249862 w 311774"/>
                <a:gd name="connsiteY8" fmla="*/ 0 h 194122"/>
                <a:gd name="connsiteX0" fmla="*/ 65712 w 311774"/>
                <a:gd name="connsiteY0" fmla="*/ 3175 h 194615"/>
                <a:gd name="connsiteX1" fmla="*/ 18087 w 311774"/>
                <a:gd name="connsiteY1" fmla="*/ 57150 h 194615"/>
                <a:gd name="connsiteX2" fmla="*/ 2212 w 311774"/>
                <a:gd name="connsiteY2" fmla="*/ 127000 h 194615"/>
                <a:gd name="connsiteX3" fmla="*/ 53012 w 311774"/>
                <a:gd name="connsiteY3" fmla="*/ 180975 h 194615"/>
                <a:gd name="connsiteX4" fmla="*/ 164137 w 311774"/>
                <a:gd name="connsiteY4" fmla="*/ 193675 h 194615"/>
                <a:gd name="connsiteX5" fmla="*/ 265737 w 311774"/>
                <a:gd name="connsiteY5" fmla="*/ 177800 h 194615"/>
                <a:gd name="connsiteX6" fmla="*/ 307012 w 311774"/>
                <a:gd name="connsiteY6" fmla="*/ 133350 h 194615"/>
                <a:gd name="connsiteX7" fmla="*/ 303837 w 311774"/>
                <a:gd name="connsiteY7" fmla="*/ 53975 h 194615"/>
                <a:gd name="connsiteX8" fmla="*/ 249862 w 311774"/>
                <a:gd name="connsiteY8" fmla="*/ 0 h 194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1774" h="194615">
                  <a:moveTo>
                    <a:pt x="65712" y="3175"/>
                  </a:moveTo>
                  <a:cubicBezTo>
                    <a:pt x="55790" y="14420"/>
                    <a:pt x="28670" y="36513"/>
                    <a:pt x="18087" y="57150"/>
                  </a:cubicBezTo>
                  <a:cubicBezTo>
                    <a:pt x="7504" y="77788"/>
                    <a:pt x="-5196" y="107950"/>
                    <a:pt x="2212" y="127000"/>
                  </a:cubicBezTo>
                  <a:cubicBezTo>
                    <a:pt x="9620" y="146050"/>
                    <a:pt x="26025" y="169863"/>
                    <a:pt x="53012" y="180975"/>
                  </a:cubicBezTo>
                  <a:cubicBezTo>
                    <a:pt x="79999" y="192087"/>
                    <a:pt x="111750" y="190500"/>
                    <a:pt x="164137" y="193675"/>
                  </a:cubicBezTo>
                  <a:cubicBezTo>
                    <a:pt x="200649" y="196850"/>
                    <a:pt x="227108" y="192088"/>
                    <a:pt x="265737" y="177800"/>
                  </a:cubicBezTo>
                  <a:cubicBezTo>
                    <a:pt x="291666" y="166688"/>
                    <a:pt x="301720" y="156633"/>
                    <a:pt x="307012" y="133350"/>
                  </a:cubicBezTo>
                  <a:cubicBezTo>
                    <a:pt x="312304" y="110067"/>
                    <a:pt x="315479" y="75142"/>
                    <a:pt x="303837" y="53975"/>
                  </a:cubicBezTo>
                  <a:cubicBezTo>
                    <a:pt x="292195" y="32808"/>
                    <a:pt x="263091" y="10583"/>
                    <a:pt x="249862" y="0"/>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54" name="Freeform 153"/>
            <p:cNvSpPr/>
            <p:nvPr/>
          </p:nvSpPr>
          <p:spPr>
            <a:xfrm>
              <a:off x="2675874" y="1460499"/>
              <a:ext cx="223495" cy="169617"/>
            </a:xfrm>
            <a:custGeom>
              <a:avLst/>
              <a:gdLst>
                <a:gd name="connsiteX0" fmla="*/ 41275 w 222250"/>
                <a:gd name="connsiteY0" fmla="*/ 3175 h 168275"/>
                <a:gd name="connsiteX1" fmla="*/ 25400 w 222250"/>
                <a:gd name="connsiteY1" fmla="*/ 15875 h 168275"/>
                <a:gd name="connsiteX2" fmla="*/ 19050 w 222250"/>
                <a:gd name="connsiteY2" fmla="*/ 28575 h 168275"/>
                <a:gd name="connsiteX3" fmla="*/ 12700 w 222250"/>
                <a:gd name="connsiteY3" fmla="*/ 38100 h 168275"/>
                <a:gd name="connsiteX4" fmla="*/ 9525 w 222250"/>
                <a:gd name="connsiteY4" fmla="*/ 50800 h 168275"/>
                <a:gd name="connsiteX5" fmla="*/ 3175 w 222250"/>
                <a:gd name="connsiteY5" fmla="*/ 92075 h 168275"/>
                <a:gd name="connsiteX6" fmla="*/ 0 w 222250"/>
                <a:gd name="connsiteY6" fmla="*/ 107950 h 168275"/>
                <a:gd name="connsiteX7" fmla="*/ 3175 w 222250"/>
                <a:gd name="connsiteY7" fmla="*/ 146050 h 168275"/>
                <a:gd name="connsiteX8" fmla="*/ 19050 w 222250"/>
                <a:gd name="connsiteY8" fmla="*/ 158750 h 168275"/>
                <a:gd name="connsiteX9" fmla="*/ 47625 w 222250"/>
                <a:gd name="connsiteY9" fmla="*/ 168275 h 168275"/>
                <a:gd name="connsiteX10" fmla="*/ 120650 w 222250"/>
                <a:gd name="connsiteY10" fmla="*/ 165100 h 168275"/>
                <a:gd name="connsiteX11" fmla="*/ 130175 w 222250"/>
                <a:gd name="connsiteY11" fmla="*/ 158750 h 168275"/>
                <a:gd name="connsiteX12" fmla="*/ 155575 w 222250"/>
                <a:gd name="connsiteY12" fmla="*/ 155575 h 168275"/>
                <a:gd name="connsiteX13" fmla="*/ 184150 w 222250"/>
                <a:gd name="connsiteY13" fmla="*/ 149225 h 168275"/>
                <a:gd name="connsiteX14" fmla="*/ 200025 w 222250"/>
                <a:gd name="connsiteY14" fmla="*/ 130175 h 168275"/>
                <a:gd name="connsiteX15" fmla="*/ 206375 w 222250"/>
                <a:gd name="connsiteY15" fmla="*/ 111125 h 168275"/>
                <a:gd name="connsiteX16" fmla="*/ 222250 w 222250"/>
                <a:gd name="connsiteY16" fmla="*/ 82550 h 168275"/>
                <a:gd name="connsiteX17" fmla="*/ 219075 w 222250"/>
                <a:gd name="connsiteY17" fmla="*/ 44450 h 168275"/>
                <a:gd name="connsiteX18" fmla="*/ 200025 w 222250"/>
                <a:gd name="connsiteY18" fmla="*/ 31750 h 168275"/>
                <a:gd name="connsiteX19" fmla="*/ 187325 w 222250"/>
                <a:gd name="connsiteY19" fmla="*/ 12700 h 168275"/>
                <a:gd name="connsiteX20" fmla="*/ 174625 w 222250"/>
                <a:gd name="connsiteY20" fmla="*/ 0 h 168275"/>
                <a:gd name="connsiteX0" fmla="*/ 41275 w 222250"/>
                <a:gd name="connsiteY0" fmla="*/ 3175 h 168275"/>
                <a:gd name="connsiteX1" fmla="*/ 19050 w 222250"/>
                <a:gd name="connsiteY1" fmla="*/ 28575 h 168275"/>
                <a:gd name="connsiteX2" fmla="*/ 12700 w 222250"/>
                <a:gd name="connsiteY2" fmla="*/ 38100 h 168275"/>
                <a:gd name="connsiteX3" fmla="*/ 9525 w 222250"/>
                <a:gd name="connsiteY3" fmla="*/ 50800 h 168275"/>
                <a:gd name="connsiteX4" fmla="*/ 3175 w 222250"/>
                <a:gd name="connsiteY4" fmla="*/ 92075 h 168275"/>
                <a:gd name="connsiteX5" fmla="*/ 0 w 222250"/>
                <a:gd name="connsiteY5" fmla="*/ 107950 h 168275"/>
                <a:gd name="connsiteX6" fmla="*/ 3175 w 222250"/>
                <a:gd name="connsiteY6" fmla="*/ 146050 h 168275"/>
                <a:gd name="connsiteX7" fmla="*/ 19050 w 222250"/>
                <a:gd name="connsiteY7" fmla="*/ 158750 h 168275"/>
                <a:gd name="connsiteX8" fmla="*/ 47625 w 222250"/>
                <a:gd name="connsiteY8" fmla="*/ 168275 h 168275"/>
                <a:gd name="connsiteX9" fmla="*/ 120650 w 222250"/>
                <a:gd name="connsiteY9" fmla="*/ 165100 h 168275"/>
                <a:gd name="connsiteX10" fmla="*/ 130175 w 222250"/>
                <a:gd name="connsiteY10" fmla="*/ 158750 h 168275"/>
                <a:gd name="connsiteX11" fmla="*/ 155575 w 222250"/>
                <a:gd name="connsiteY11" fmla="*/ 155575 h 168275"/>
                <a:gd name="connsiteX12" fmla="*/ 184150 w 222250"/>
                <a:gd name="connsiteY12" fmla="*/ 149225 h 168275"/>
                <a:gd name="connsiteX13" fmla="*/ 200025 w 222250"/>
                <a:gd name="connsiteY13" fmla="*/ 130175 h 168275"/>
                <a:gd name="connsiteX14" fmla="*/ 206375 w 222250"/>
                <a:gd name="connsiteY14" fmla="*/ 111125 h 168275"/>
                <a:gd name="connsiteX15" fmla="*/ 222250 w 222250"/>
                <a:gd name="connsiteY15" fmla="*/ 82550 h 168275"/>
                <a:gd name="connsiteX16" fmla="*/ 219075 w 222250"/>
                <a:gd name="connsiteY16" fmla="*/ 44450 h 168275"/>
                <a:gd name="connsiteX17" fmla="*/ 200025 w 222250"/>
                <a:gd name="connsiteY17" fmla="*/ 31750 h 168275"/>
                <a:gd name="connsiteX18" fmla="*/ 187325 w 222250"/>
                <a:gd name="connsiteY18" fmla="*/ 12700 h 168275"/>
                <a:gd name="connsiteX19" fmla="*/ 174625 w 222250"/>
                <a:gd name="connsiteY19" fmla="*/ 0 h 168275"/>
                <a:gd name="connsiteX0" fmla="*/ 41275 w 222250"/>
                <a:gd name="connsiteY0" fmla="*/ 3175 h 168275"/>
                <a:gd name="connsiteX1" fmla="*/ 19050 w 222250"/>
                <a:gd name="connsiteY1" fmla="*/ 28575 h 168275"/>
                <a:gd name="connsiteX2" fmla="*/ 9525 w 222250"/>
                <a:gd name="connsiteY2" fmla="*/ 50800 h 168275"/>
                <a:gd name="connsiteX3" fmla="*/ 3175 w 222250"/>
                <a:gd name="connsiteY3" fmla="*/ 92075 h 168275"/>
                <a:gd name="connsiteX4" fmla="*/ 0 w 222250"/>
                <a:gd name="connsiteY4" fmla="*/ 107950 h 168275"/>
                <a:gd name="connsiteX5" fmla="*/ 3175 w 222250"/>
                <a:gd name="connsiteY5" fmla="*/ 146050 h 168275"/>
                <a:gd name="connsiteX6" fmla="*/ 19050 w 222250"/>
                <a:gd name="connsiteY6" fmla="*/ 158750 h 168275"/>
                <a:gd name="connsiteX7" fmla="*/ 47625 w 222250"/>
                <a:gd name="connsiteY7" fmla="*/ 168275 h 168275"/>
                <a:gd name="connsiteX8" fmla="*/ 120650 w 222250"/>
                <a:gd name="connsiteY8" fmla="*/ 165100 h 168275"/>
                <a:gd name="connsiteX9" fmla="*/ 130175 w 222250"/>
                <a:gd name="connsiteY9" fmla="*/ 158750 h 168275"/>
                <a:gd name="connsiteX10" fmla="*/ 155575 w 222250"/>
                <a:gd name="connsiteY10" fmla="*/ 155575 h 168275"/>
                <a:gd name="connsiteX11" fmla="*/ 184150 w 222250"/>
                <a:gd name="connsiteY11" fmla="*/ 149225 h 168275"/>
                <a:gd name="connsiteX12" fmla="*/ 200025 w 222250"/>
                <a:gd name="connsiteY12" fmla="*/ 130175 h 168275"/>
                <a:gd name="connsiteX13" fmla="*/ 206375 w 222250"/>
                <a:gd name="connsiteY13" fmla="*/ 111125 h 168275"/>
                <a:gd name="connsiteX14" fmla="*/ 222250 w 222250"/>
                <a:gd name="connsiteY14" fmla="*/ 82550 h 168275"/>
                <a:gd name="connsiteX15" fmla="*/ 219075 w 222250"/>
                <a:gd name="connsiteY15" fmla="*/ 44450 h 168275"/>
                <a:gd name="connsiteX16" fmla="*/ 200025 w 222250"/>
                <a:gd name="connsiteY16" fmla="*/ 31750 h 168275"/>
                <a:gd name="connsiteX17" fmla="*/ 187325 w 222250"/>
                <a:gd name="connsiteY17" fmla="*/ 12700 h 168275"/>
                <a:gd name="connsiteX18" fmla="*/ 174625 w 222250"/>
                <a:gd name="connsiteY18" fmla="*/ 0 h 168275"/>
                <a:gd name="connsiteX0" fmla="*/ 41275 w 222250"/>
                <a:gd name="connsiteY0" fmla="*/ 3175 h 168275"/>
                <a:gd name="connsiteX1" fmla="*/ 9525 w 222250"/>
                <a:gd name="connsiteY1" fmla="*/ 50800 h 168275"/>
                <a:gd name="connsiteX2" fmla="*/ 3175 w 222250"/>
                <a:gd name="connsiteY2" fmla="*/ 92075 h 168275"/>
                <a:gd name="connsiteX3" fmla="*/ 0 w 222250"/>
                <a:gd name="connsiteY3" fmla="*/ 107950 h 168275"/>
                <a:gd name="connsiteX4" fmla="*/ 3175 w 222250"/>
                <a:gd name="connsiteY4" fmla="*/ 146050 h 168275"/>
                <a:gd name="connsiteX5" fmla="*/ 19050 w 222250"/>
                <a:gd name="connsiteY5" fmla="*/ 158750 h 168275"/>
                <a:gd name="connsiteX6" fmla="*/ 47625 w 222250"/>
                <a:gd name="connsiteY6" fmla="*/ 168275 h 168275"/>
                <a:gd name="connsiteX7" fmla="*/ 120650 w 222250"/>
                <a:gd name="connsiteY7" fmla="*/ 165100 h 168275"/>
                <a:gd name="connsiteX8" fmla="*/ 130175 w 222250"/>
                <a:gd name="connsiteY8" fmla="*/ 158750 h 168275"/>
                <a:gd name="connsiteX9" fmla="*/ 155575 w 222250"/>
                <a:gd name="connsiteY9" fmla="*/ 155575 h 168275"/>
                <a:gd name="connsiteX10" fmla="*/ 184150 w 222250"/>
                <a:gd name="connsiteY10" fmla="*/ 149225 h 168275"/>
                <a:gd name="connsiteX11" fmla="*/ 200025 w 222250"/>
                <a:gd name="connsiteY11" fmla="*/ 130175 h 168275"/>
                <a:gd name="connsiteX12" fmla="*/ 206375 w 222250"/>
                <a:gd name="connsiteY12" fmla="*/ 111125 h 168275"/>
                <a:gd name="connsiteX13" fmla="*/ 222250 w 222250"/>
                <a:gd name="connsiteY13" fmla="*/ 82550 h 168275"/>
                <a:gd name="connsiteX14" fmla="*/ 219075 w 222250"/>
                <a:gd name="connsiteY14" fmla="*/ 44450 h 168275"/>
                <a:gd name="connsiteX15" fmla="*/ 200025 w 222250"/>
                <a:gd name="connsiteY15" fmla="*/ 31750 h 168275"/>
                <a:gd name="connsiteX16" fmla="*/ 187325 w 222250"/>
                <a:gd name="connsiteY16" fmla="*/ 12700 h 168275"/>
                <a:gd name="connsiteX17" fmla="*/ 174625 w 222250"/>
                <a:gd name="connsiteY17" fmla="*/ 0 h 168275"/>
                <a:gd name="connsiteX0" fmla="*/ 41275 w 222250"/>
                <a:gd name="connsiteY0" fmla="*/ 3175 h 168275"/>
                <a:gd name="connsiteX1" fmla="*/ 9525 w 222250"/>
                <a:gd name="connsiteY1" fmla="*/ 50800 h 168275"/>
                <a:gd name="connsiteX2" fmla="*/ 0 w 222250"/>
                <a:gd name="connsiteY2" fmla="*/ 107950 h 168275"/>
                <a:gd name="connsiteX3" fmla="*/ 3175 w 222250"/>
                <a:gd name="connsiteY3" fmla="*/ 146050 h 168275"/>
                <a:gd name="connsiteX4" fmla="*/ 19050 w 222250"/>
                <a:gd name="connsiteY4" fmla="*/ 158750 h 168275"/>
                <a:gd name="connsiteX5" fmla="*/ 47625 w 222250"/>
                <a:gd name="connsiteY5" fmla="*/ 168275 h 168275"/>
                <a:gd name="connsiteX6" fmla="*/ 120650 w 222250"/>
                <a:gd name="connsiteY6" fmla="*/ 165100 h 168275"/>
                <a:gd name="connsiteX7" fmla="*/ 130175 w 222250"/>
                <a:gd name="connsiteY7" fmla="*/ 158750 h 168275"/>
                <a:gd name="connsiteX8" fmla="*/ 155575 w 222250"/>
                <a:gd name="connsiteY8" fmla="*/ 155575 h 168275"/>
                <a:gd name="connsiteX9" fmla="*/ 184150 w 222250"/>
                <a:gd name="connsiteY9" fmla="*/ 149225 h 168275"/>
                <a:gd name="connsiteX10" fmla="*/ 200025 w 222250"/>
                <a:gd name="connsiteY10" fmla="*/ 130175 h 168275"/>
                <a:gd name="connsiteX11" fmla="*/ 206375 w 222250"/>
                <a:gd name="connsiteY11" fmla="*/ 111125 h 168275"/>
                <a:gd name="connsiteX12" fmla="*/ 222250 w 222250"/>
                <a:gd name="connsiteY12" fmla="*/ 82550 h 168275"/>
                <a:gd name="connsiteX13" fmla="*/ 219075 w 222250"/>
                <a:gd name="connsiteY13" fmla="*/ 44450 h 168275"/>
                <a:gd name="connsiteX14" fmla="*/ 200025 w 222250"/>
                <a:gd name="connsiteY14" fmla="*/ 31750 h 168275"/>
                <a:gd name="connsiteX15" fmla="*/ 187325 w 222250"/>
                <a:gd name="connsiteY15" fmla="*/ 12700 h 168275"/>
                <a:gd name="connsiteX16" fmla="*/ 174625 w 222250"/>
                <a:gd name="connsiteY16" fmla="*/ 0 h 168275"/>
                <a:gd name="connsiteX0" fmla="*/ 38673 w 219648"/>
                <a:gd name="connsiteY0" fmla="*/ 3175 h 168275"/>
                <a:gd name="connsiteX1" fmla="*/ 6923 w 219648"/>
                <a:gd name="connsiteY1" fmla="*/ 50800 h 168275"/>
                <a:gd name="connsiteX2" fmla="*/ 573 w 219648"/>
                <a:gd name="connsiteY2" fmla="*/ 146050 h 168275"/>
                <a:gd name="connsiteX3" fmla="*/ 16448 w 219648"/>
                <a:gd name="connsiteY3" fmla="*/ 158750 h 168275"/>
                <a:gd name="connsiteX4" fmla="*/ 45023 w 219648"/>
                <a:gd name="connsiteY4" fmla="*/ 168275 h 168275"/>
                <a:gd name="connsiteX5" fmla="*/ 118048 w 219648"/>
                <a:gd name="connsiteY5" fmla="*/ 165100 h 168275"/>
                <a:gd name="connsiteX6" fmla="*/ 127573 w 219648"/>
                <a:gd name="connsiteY6" fmla="*/ 158750 h 168275"/>
                <a:gd name="connsiteX7" fmla="*/ 152973 w 219648"/>
                <a:gd name="connsiteY7" fmla="*/ 155575 h 168275"/>
                <a:gd name="connsiteX8" fmla="*/ 181548 w 219648"/>
                <a:gd name="connsiteY8" fmla="*/ 149225 h 168275"/>
                <a:gd name="connsiteX9" fmla="*/ 197423 w 219648"/>
                <a:gd name="connsiteY9" fmla="*/ 130175 h 168275"/>
                <a:gd name="connsiteX10" fmla="*/ 203773 w 219648"/>
                <a:gd name="connsiteY10" fmla="*/ 111125 h 168275"/>
                <a:gd name="connsiteX11" fmla="*/ 219648 w 219648"/>
                <a:gd name="connsiteY11" fmla="*/ 82550 h 168275"/>
                <a:gd name="connsiteX12" fmla="*/ 216473 w 219648"/>
                <a:gd name="connsiteY12" fmla="*/ 44450 h 168275"/>
                <a:gd name="connsiteX13" fmla="*/ 197423 w 219648"/>
                <a:gd name="connsiteY13" fmla="*/ 31750 h 168275"/>
                <a:gd name="connsiteX14" fmla="*/ 184723 w 219648"/>
                <a:gd name="connsiteY14" fmla="*/ 12700 h 168275"/>
                <a:gd name="connsiteX15" fmla="*/ 172023 w 219648"/>
                <a:gd name="connsiteY15" fmla="*/ 0 h 168275"/>
                <a:gd name="connsiteX0" fmla="*/ 40730 w 221705"/>
                <a:gd name="connsiteY0" fmla="*/ 3175 h 168275"/>
                <a:gd name="connsiteX1" fmla="*/ 8980 w 221705"/>
                <a:gd name="connsiteY1" fmla="*/ 50800 h 168275"/>
                <a:gd name="connsiteX2" fmla="*/ 2630 w 221705"/>
                <a:gd name="connsiteY2" fmla="*/ 146050 h 168275"/>
                <a:gd name="connsiteX3" fmla="*/ 47080 w 221705"/>
                <a:gd name="connsiteY3" fmla="*/ 168275 h 168275"/>
                <a:gd name="connsiteX4" fmla="*/ 120105 w 221705"/>
                <a:gd name="connsiteY4" fmla="*/ 165100 h 168275"/>
                <a:gd name="connsiteX5" fmla="*/ 129630 w 221705"/>
                <a:gd name="connsiteY5" fmla="*/ 158750 h 168275"/>
                <a:gd name="connsiteX6" fmla="*/ 155030 w 221705"/>
                <a:gd name="connsiteY6" fmla="*/ 155575 h 168275"/>
                <a:gd name="connsiteX7" fmla="*/ 183605 w 221705"/>
                <a:gd name="connsiteY7" fmla="*/ 149225 h 168275"/>
                <a:gd name="connsiteX8" fmla="*/ 199480 w 221705"/>
                <a:gd name="connsiteY8" fmla="*/ 130175 h 168275"/>
                <a:gd name="connsiteX9" fmla="*/ 205830 w 221705"/>
                <a:gd name="connsiteY9" fmla="*/ 111125 h 168275"/>
                <a:gd name="connsiteX10" fmla="*/ 221705 w 221705"/>
                <a:gd name="connsiteY10" fmla="*/ 82550 h 168275"/>
                <a:gd name="connsiteX11" fmla="*/ 218530 w 221705"/>
                <a:gd name="connsiteY11" fmla="*/ 44450 h 168275"/>
                <a:gd name="connsiteX12" fmla="*/ 199480 w 221705"/>
                <a:gd name="connsiteY12" fmla="*/ 31750 h 168275"/>
                <a:gd name="connsiteX13" fmla="*/ 186780 w 221705"/>
                <a:gd name="connsiteY13" fmla="*/ 12700 h 168275"/>
                <a:gd name="connsiteX14" fmla="*/ 174080 w 221705"/>
                <a:gd name="connsiteY14" fmla="*/ 0 h 168275"/>
                <a:gd name="connsiteX0" fmla="*/ 46114 w 227089"/>
                <a:gd name="connsiteY0" fmla="*/ 3175 h 165476"/>
                <a:gd name="connsiteX1" fmla="*/ 14364 w 227089"/>
                <a:gd name="connsiteY1" fmla="*/ 50800 h 165476"/>
                <a:gd name="connsiteX2" fmla="*/ 8014 w 227089"/>
                <a:gd name="connsiteY2" fmla="*/ 146050 h 165476"/>
                <a:gd name="connsiteX3" fmla="*/ 125489 w 227089"/>
                <a:gd name="connsiteY3" fmla="*/ 165100 h 165476"/>
                <a:gd name="connsiteX4" fmla="*/ 135014 w 227089"/>
                <a:gd name="connsiteY4" fmla="*/ 158750 h 165476"/>
                <a:gd name="connsiteX5" fmla="*/ 160414 w 227089"/>
                <a:gd name="connsiteY5" fmla="*/ 155575 h 165476"/>
                <a:gd name="connsiteX6" fmla="*/ 188989 w 227089"/>
                <a:gd name="connsiteY6" fmla="*/ 149225 h 165476"/>
                <a:gd name="connsiteX7" fmla="*/ 204864 w 227089"/>
                <a:gd name="connsiteY7" fmla="*/ 130175 h 165476"/>
                <a:gd name="connsiteX8" fmla="*/ 211214 w 227089"/>
                <a:gd name="connsiteY8" fmla="*/ 111125 h 165476"/>
                <a:gd name="connsiteX9" fmla="*/ 227089 w 227089"/>
                <a:gd name="connsiteY9" fmla="*/ 82550 h 165476"/>
                <a:gd name="connsiteX10" fmla="*/ 223914 w 227089"/>
                <a:gd name="connsiteY10" fmla="*/ 44450 h 165476"/>
                <a:gd name="connsiteX11" fmla="*/ 204864 w 227089"/>
                <a:gd name="connsiteY11" fmla="*/ 31750 h 165476"/>
                <a:gd name="connsiteX12" fmla="*/ 192164 w 227089"/>
                <a:gd name="connsiteY12" fmla="*/ 12700 h 165476"/>
                <a:gd name="connsiteX13" fmla="*/ 179464 w 227089"/>
                <a:gd name="connsiteY13" fmla="*/ 0 h 165476"/>
                <a:gd name="connsiteX0" fmla="*/ 46114 w 227089"/>
                <a:gd name="connsiteY0" fmla="*/ 3175 h 165296"/>
                <a:gd name="connsiteX1" fmla="*/ 14364 w 227089"/>
                <a:gd name="connsiteY1" fmla="*/ 50800 h 165296"/>
                <a:gd name="connsiteX2" fmla="*/ 8014 w 227089"/>
                <a:gd name="connsiteY2" fmla="*/ 146050 h 165296"/>
                <a:gd name="connsiteX3" fmla="*/ 125489 w 227089"/>
                <a:gd name="connsiteY3" fmla="*/ 165100 h 165296"/>
                <a:gd name="connsiteX4" fmla="*/ 160414 w 227089"/>
                <a:gd name="connsiteY4" fmla="*/ 155575 h 165296"/>
                <a:gd name="connsiteX5" fmla="*/ 188989 w 227089"/>
                <a:gd name="connsiteY5" fmla="*/ 149225 h 165296"/>
                <a:gd name="connsiteX6" fmla="*/ 204864 w 227089"/>
                <a:gd name="connsiteY6" fmla="*/ 130175 h 165296"/>
                <a:gd name="connsiteX7" fmla="*/ 211214 w 227089"/>
                <a:gd name="connsiteY7" fmla="*/ 111125 h 165296"/>
                <a:gd name="connsiteX8" fmla="*/ 227089 w 227089"/>
                <a:gd name="connsiteY8" fmla="*/ 82550 h 165296"/>
                <a:gd name="connsiteX9" fmla="*/ 223914 w 227089"/>
                <a:gd name="connsiteY9" fmla="*/ 44450 h 165296"/>
                <a:gd name="connsiteX10" fmla="*/ 204864 w 227089"/>
                <a:gd name="connsiteY10" fmla="*/ 31750 h 165296"/>
                <a:gd name="connsiteX11" fmla="*/ 192164 w 227089"/>
                <a:gd name="connsiteY11" fmla="*/ 12700 h 165296"/>
                <a:gd name="connsiteX12" fmla="*/ 179464 w 227089"/>
                <a:gd name="connsiteY12" fmla="*/ 0 h 165296"/>
                <a:gd name="connsiteX0" fmla="*/ 46114 w 227089"/>
                <a:gd name="connsiteY0" fmla="*/ 3175 h 165119"/>
                <a:gd name="connsiteX1" fmla="*/ 14364 w 227089"/>
                <a:gd name="connsiteY1" fmla="*/ 50800 h 165119"/>
                <a:gd name="connsiteX2" fmla="*/ 8014 w 227089"/>
                <a:gd name="connsiteY2" fmla="*/ 146050 h 165119"/>
                <a:gd name="connsiteX3" fmla="*/ 125489 w 227089"/>
                <a:gd name="connsiteY3" fmla="*/ 165100 h 165119"/>
                <a:gd name="connsiteX4" fmla="*/ 188989 w 227089"/>
                <a:gd name="connsiteY4" fmla="*/ 149225 h 165119"/>
                <a:gd name="connsiteX5" fmla="*/ 204864 w 227089"/>
                <a:gd name="connsiteY5" fmla="*/ 130175 h 165119"/>
                <a:gd name="connsiteX6" fmla="*/ 211214 w 227089"/>
                <a:gd name="connsiteY6" fmla="*/ 111125 h 165119"/>
                <a:gd name="connsiteX7" fmla="*/ 227089 w 227089"/>
                <a:gd name="connsiteY7" fmla="*/ 82550 h 165119"/>
                <a:gd name="connsiteX8" fmla="*/ 223914 w 227089"/>
                <a:gd name="connsiteY8" fmla="*/ 44450 h 165119"/>
                <a:gd name="connsiteX9" fmla="*/ 204864 w 227089"/>
                <a:gd name="connsiteY9" fmla="*/ 31750 h 165119"/>
                <a:gd name="connsiteX10" fmla="*/ 192164 w 227089"/>
                <a:gd name="connsiteY10" fmla="*/ 12700 h 165119"/>
                <a:gd name="connsiteX11" fmla="*/ 179464 w 227089"/>
                <a:gd name="connsiteY11" fmla="*/ 0 h 165119"/>
                <a:gd name="connsiteX0" fmla="*/ 46114 w 227089"/>
                <a:gd name="connsiteY0" fmla="*/ 3175 h 165964"/>
                <a:gd name="connsiteX1" fmla="*/ 14364 w 227089"/>
                <a:gd name="connsiteY1" fmla="*/ 50800 h 165964"/>
                <a:gd name="connsiteX2" fmla="*/ 8014 w 227089"/>
                <a:gd name="connsiteY2" fmla="*/ 146050 h 165964"/>
                <a:gd name="connsiteX3" fmla="*/ 125489 w 227089"/>
                <a:gd name="connsiteY3" fmla="*/ 165100 h 165964"/>
                <a:gd name="connsiteX4" fmla="*/ 204864 w 227089"/>
                <a:gd name="connsiteY4" fmla="*/ 130175 h 165964"/>
                <a:gd name="connsiteX5" fmla="*/ 211214 w 227089"/>
                <a:gd name="connsiteY5" fmla="*/ 111125 h 165964"/>
                <a:gd name="connsiteX6" fmla="*/ 227089 w 227089"/>
                <a:gd name="connsiteY6" fmla="*/ 82550 h 165964"/>
                <a:gd name="connsiteX7" fmla="*/ 223914 w 227089"/>
                <a:gd name="connsiteY7" fmla="*/ 44450 h 165964"/>
                <a:gd name="connsiteX8" fmla="*/ 204864 w 227089"/>
                <a:gd name="connsiteY8" fmla="*/ 31750 h 165964"/>
                <a:gd name="connsiteX9" fmla="*/ 192164 w 227089"/>
                <a:gd name="connsiteY9" fmla="*/ 12700 h 165964"/>
                <a:gd name="connsiteX10" fmla="*/ 179464 w 227089"/>
                <a:gd name="connsiteY10" fmla="*/ 0 h 165964"/>
                <a:gd name="connsiteX0" fmla="*/ 46114 w 227089"/>
                <a:gd name="connsiteY0" fmla="*/ 3175 h 165964"/>
                <a:gd name="connsiteX1" fmla="*/ 14364 w 227089"/>
                <a:gd name="connsiteY1" fmla="*/ 50800 h 165964"/>
                <a:gd name="connsiteX2" fmla="*/ 8014 w 227089"/>
                <a:gd name="connsiteY2" fmla="*/ 146050 h 165964"/>
                <a:gd name="connsiteX3" fmla="*/ 125489 w 227089"/>
                <a:gd name="connsiteY3" fmla="*/ 165100 h 165964"/>
                <a:gd name="connsiteX4" fmla="*/ 204864 w 227089"/>
                <a:gd name="connsiteY4" fmla="*/ 130175 h 165964"/>
                <a:gd name="connsiteX5" fmla="*/ 227089 w 227089"/>
                <a:gd name="connsiteY5" fmla="*/ 82550 h 165964"/>
                <a:gd name="connsiteX6" fmla="*/ 223914 w 227089"/>
                <a:gd name="connsiteY6" fmla="*/ 44450 h 165964"/>
                <a:gd name="connsiteX7" fmla="*/ 204864 w 227089"/>
                <a:gd name="connsiteY7" fmla="*/ 31750 h 165964"/>
                <a:gd name="connsiteX8" fmla="*/ 192164 w 227089"/>
                <a:gd name="connsiteY8" fmla="*/ 12700 h 165964"/>
                <a:gd name="connsiteX9" fmla="*/ 179464 w 227089"/>
                <a:gd name="connsiteY9" fmla="*/ 0 h 165964"/>
                <a:gd name="connsiteX0" fmla="*/ 46114 w 223914"/>
                <a:gd name="connsiteY0" fmla="*/ 3175 h 165964"/>
                <a:gd name="connsiteX1" fmla="*/ 14364 w 223914"/>
                <a:gd name="connsiteY1" fmla="*/ 50800 h 165964"/>
                <a:gd name="connsiteX2" fmla="*/ 8014 w 223914"/>
                <a:gd name="connsiteY2" fmla="*/ 146050 h 165964"/>
                <a:gd name="connsiteX3" fmla="*/ 125489 w 223914"/>
                <a:gd name="connsiteY3" fmla="*/ 165100 h 165964"/>
                <a:gd name="connsiteX4" fmla="*/ 204864 w 223914"/>
                <a:gd name="connsiteY4" fmla="*/ 130175 h 165964"/>
                <a:gd name="connsiteX5" fmla="*/ 223914 w 223914"/>
                <a:gd name="connsiteY5" fmla="*/ 44450 h 165964"/>
                <a:gd name="connsiteX6" fmla="*/ 204864 w 223914"/>
                <a:gd name="connsiteY6" fmla="*/ 31750 h 165964"/>
                <a:gd name="connsiteX7" fmla="*/ 192164 w 223914"/>
                <a:gd name="connsiteY7" fmla="*/ 12700 h 165964"/>
                <a:gd name="connsiteX8" fmla="*/ 179464 w 223914"/>
                <a:gd name="connsiteY8" fmla="*/ 0 h 165964"/>
                <a:gd name="connsiteX0" fmla="*/ 46114 w 224386"/>
                <a:gd name="connsiteY0" fmla="*/ 3175 h 165964"/>
                <a:gd name="connsiteX1" fmla="*/ 14364 w 224386"/>
                <a:gd name="connsiteY1" fmla="*/ 50800 h 165964"/>
                <a:gd name="connsiteX2" fmla="*/ 8014 w 224386"/>
                <a:gd name="connsiteY2" fmla="*/ 146050 h 165964"/>
                <a:gd name="connsiteX3" fmla="*/ 125489 w 224386"/>
                <a:gd name="connsiteY3" fmla="*/ 165100 h 165964"/>
                <a:gd name="connsiteX4" fmla="*/ 204864 w 224386"/>
                <a:gd name="connsiteY4" fmla="*/ 130175 h 165964"/>
                <a:gd name="connsiteX5" fmla="*/ 223914 w 224386"/>
                <a:gd name="connsiteY5" fmla="*/ 44450 h 165964"/>
                <a:gd name="connsiteX6" fmla="*/ 192164 w 224386"/>
                <a:gd name="connsiteY6" fmla="*/ 12700 h 165964"/>
                <a:gd name="connsiteX7" fmla="*/ 179464 w 224386"/>
                <a:gd name="connsiteY7" fmla="*/ 0 h 165964"/>
                <a:gd name="connsiteX0" fmla="*/ 46114 w 225134"/>
                <a:gd name="connsiteY0" fmla="*/ 3175 h 165964"/>
                <a:gd name="connsiteX1" fmla="*/ 14364 w 225134"/>
                <a:gd name="connsiteY1" fmla="*/ 50800 h 165964"/>
                <a:gd name="connsiteX2" fmla="*/ 8014 w 225134"/>
                <a:gd name="connsiteY2" fmla="*/ 146050 h 165964"/>
                <a:gd name="connsiteX3" fmla="*/ 125489 w 225134"/>
                <a:gd name="connsiteY3" fmla="*/ 165100 h 165964"/>
                <a:gd name="connsiteX4" fmla="*/ 204864 w 225134"/>
                <a:gd name="connsiteY4" fmla="*/ 130175 h 165964"/>
                <a:gd name="connsiteX5" fmla="*/ 223914 w 225134"/>
                <a:gd name="connsiteY5" fmla="*/ 44450 h 165964"/>
                <a:gd name="connsiteX6" fmla="*/ 179464 w 225134"/>
                <a:gd name="connsiteY6" fmla="*/ 0 h 165964"/>
                <a:gd name="connsiteX0" fmla="*/ 46114 w 225134"/>
                <a:gd name="connsiteY0" fmla="*/ 3175 h 165964"/>
                <a:gd name="connsiteX1" fmla="*/ 14364 w 225134"/>
                <a:gd name="connsiteY1" fmla="*/ 50800 h 165964"/>
                <a:gd name="connsiteX2" fmla="*/ 8014 w 225134"/>
                <a:gd name="connsiteY2" fmla="*/ 146050 h 165964"/>
                <a:gd name="connsiteX3" fmla="*/ 125489 w 225134"/>
                <a:gd name="connsiteY3" fmla="*/ 165100 h 165964"/>
                <a:gd name="connsiteX4" fmla="*/ 204864 w 225134"/>
                <a:gd name="connsiteY4" fmla="*/ 130175 h 165964"/>
                <a:gd name="connsiteX5" fmla="*/ 223914 w 225134"/>
                <a:gd name="connsiteY5" fmla="*/ 44450 h 165964"/>
                <a:gd name="connsiteX6" fmla="*/ 179464 w 225134"/>
                <a:gd name="connsiteY6" fmla="*/ 0 h 165964"/>
                <a:gd name="connsiteX0" fmla="*/ 46114 w 225134"/>
                <a:gd name="connsiteY0" fmla="*/ 3175 h 165964"/>
                <a:gd name="connsiteX1" fmla="*/ 14364 w 225134"/>
                <a:gd name="connsiteY1" fmla="*/ 50800 h 165964"/>
                <a:gd name="connsiteX2" fmla="*/ 8014 w 225134"/>
                <a:gd name="connsiteY2" fmla="*/ 146050 h 165964"/>
                <a:gd name="connsiteX3" fmla="*/ 125489 w 225134"/>
                <a:gd name="connsiteY3" fmla="*/ 165100 h 165964"/>
                <a:gd name="connsiteX4" fmla="*/ 204864 w 225134"/>
                <a:gd name="connsiteY4" fmla="*/ 130175 h 165964"/>
                <a:gd name="connsiteX5" fmla="*/ 223914 w 225134"/>
                <a:gd name="connsiteY5" fmla="*/ 44450 h 165964"/>
                <a:gd name="connsiteX6" fmla="*/ 179464 w 225134"/>
                <a:gd name="connsiteY6" fmla="*/ 0 h 165964"/>
                <a:gd name="connsiteX0" fmla="*/ 46114 w 225134"/>
                <a:gd name="connsiteY0" fmla="*/ 3175 h 165964"/>
                <a:gd name="connsiteX1" fmla="*/ 14364 w 225134"/>
                <a:gd name="connsiteY1" fmla="*/ 50800 h 165964"/>
                <a:gd name="connsiteX2" fmla="*/ 8014 w 225134"/>
                <a:gd name="connsiteY2" fmla="*/ 146050 h 165964"/>
                <a:gd name="connsiteX3" fmla="*/ 125489 w 225134"/>
                <a:gd name="connsiteY3" fmla="*/ 165100 h 165964"/>
                <a:gd name="connsiteX4" fmla="*/ 204864 w 225134"/>
                <a:gd name="connsiteY4" fmla="*/ 130175 h 165964"/>
                <a:gd name="connsiteX5" fmla="*/ 223914 w 225134"/>
                <a:gd name="connsiteY5" fmla="*/ 44450 h 165964"/>
                <a:gd name="connsiteX6" fmla="*/ 179464 w 225134"/>
                <a:gd name="connsiteY6" fmla="*/ 0 h 165964"/>
                <a:gd name="connsiteX0" fmla="*/ 46114 w 225134"/>
                <a:gd name="connsiteY0" fmla="*/ 3175 h 165964"/>
                <a:gd name="connsiteX1" fmla="*/ 14364 w 225134"/>
                <a:gd name="connsiteY1" fmla="*/ 50800 h 165964"/>
                <a:gd name="connsiteX2" fmla="*/ 8014 w 225134"/>
                <a:gd name="connsiteY2" fmla="*/ 146050 h 165964"/>
                <a:gd name="connsiteX3" fmla="*/ 125489 w 225134"/>
                <a:gd name="connsiteY3" fmla="*/ 165100 h 165964"/>
                <a:gd name="connsiteX4" fmla="*/ 204864 w 225134"/>
                <a:gd name="connsiteY4" fmla="*/ 130175 h 165964"/>
                <a:gd name="connsiteX5" fmla="*/ 223914 w 225134"/>
                <a:gd name="connsiteY5" fmla="*/ 44450 h 165964"/>
                <a:gd name="connsiteX6" fmla="*/ 179464 w 225134"/>
                <a:gd name="connsiteY6" fmla="*/ 0 h 165964"/>
                <a:gd name="connsiteX0" fmla="*/ 46114 w 225134"/>
                <a:gd name="connsiteY0" fmla="*/ 3175 h 165964"/>
                <a:gd name="connsiteX1" fmla="*/ 14364 w 225134"/>
                <a:gd name="connsiteY1" fmla="*/ 50800 h 165964"/>
                <a:gd name="connsiteX2" fmla="*/ 8014 w 225134"/>
                <a:gd name="connsiteY2" fmla="*/ 146050 h 165964"/>
                <a:gd name="connsiteX3" fmla="*/ 125489 w 225134"/>
                <a:gd name="connsiteY3" fmla="*/ 165100 h 165964"/>
                <a:gd name="connsiteX4" fmla="*/ 204864 w 225134"/>
                <a:gd name="connsiteY4" fmla="*/ 130175 h 165964"/>
                <a:gd name="connsiteX5" fmla="*/ 223914 w 225134"/>
                <a:gd name="connsiteY5" fmla="*/ 44450 h 165964"/>
                <a:gd name="connsiteX6" fmla="*/ 179464 w 225134"/>
                <a:gd name="connsiteY6" fmla="*/ 0 h 165964"/>
                <a:gd name="connsiteX0" fmla="*/ 50602 w 229622"/>
                <a:gd name="connsiteY0" fmla="*/ 3175 h 165964"/>
                <a:gd name="connsiteX1" fmla="*/ 6152 w 229622"/>
                <a:gd name="connsiteY1" fmla="*/ 66675 h 165964"/>
                <a:gd name="connsiteX2" fmla="*/ 12502 w 229622"/>
                <a:gd name="connsiteY2" fmla="*/ 146050 h 165964"/>
                <a:gd name="connsiteX3" fmla="*/ 129977 w 229622"/>
                <a:gd name="connsiteY3" fmla="*/ 165100 h 165964"/>
                <a:gd name="connsiteX4" fmla="*/ 209352 w 229622"/>
                <a:gd name="connsiteY4" fmla="*/ 130175 h 165964"/>
                <a:gd name="connsiteX5" fmla="*/ 228402 w 229622"/>
                <a:gd name="connsiteY5" fmla="*/ 44450 h 165964"/>
                <a:gd name="connsiteX6" fmla="*/ 183952 w 229622"/>
                <a:gd name="connsiteY6" fmla="*/ 0 h 165964"/>
                <a:gd name="connsiteX0" fmla="*/ 49472 w 228492"/>
                <a:gd name="connsiteY0" fmla="*/ 3175 h 165964"/>
                <a:gd name="connsiteX1" fmla="*/ 5022 w 228492"/>
                <a:gd name="connsiteY1" fmla="*/ 66675 h 165964"/>
                <a:gd name="connsiteX2" fmla="*/ 11372 w 228492"/>
                <a:gd name="connsiteY2" fmla="*/ 146050 h 165964"/>
                <a:gd name="connsiteX3" fmla="*/ 128847 w 228492"/>
                <a:gd name="connsiteY3" fmla="*/ 165100 h 165964"/>
                <a:gd name="connsiteX4" fmla="*/ 208222 w 228492"/>
                <a:gd name="connsiteY4" fmla="*/ 130175 h 165964"/>
                <a:gd name="connsiteX5" fmla="*/ 227272 w 228492"/>
                <a:gd name="connsiteY5" fmla="*/ 44450 h 165964"/>
                <a:gd name="connsiteX6" fmla="*/ 182822 w 228492"/>
                <a:gd name="connsiteY6" fmla="*/ 0 h 165964"/>
                <a:gd name="connsiteX0" fmla="*/ 55056 w 234076"/>
                <a:gd name="connsiteY0" fmla="*/ 3175 h 166442"/>
                <a:gd name="connsiteX1" fmla="*/ 10606 w 234076"/>
                <a:gd name="connsiteY1" fmla="*/ 66675 h 166442"/>
                <a:gd name="connsiteX2" fmla="*/ 7431 w 234076"/>
                <a:gd name="connsiteY2" fmla="*/ 149225 h 166442"/>
                <a:gd name="connsiteX3" fmla="*/ 134431 w 234076"/>
                <a:gd name="connsiteY3" fmla="*/ 165100 h 166442"/>
                <a:gd name="connsiteX4" fmla="*/ 213806 w 234076"/>
                <a:gd name="connsiteY4" fmla="*/ 130175 h 166442"/>
                <a:gd name="connsiteX5" fmla="*/ 232856 w 234076"/>
                <a:gd name="connsiteY5" fmla="*/ 44450 h 166442"/>
                <a:gd name="connsiteX6" fmla="*/ 188406 w 234076"/>
                <a:gd name="connsiteY6" fmla="*/ 0 h 166442"/>
                <a:gd name="connsiteX0" fmla="*/ 55056 w 234076"/>
                <a:gd name="connsiteY0" fmla="*/ 3175 h 166442"/>
                <a:gd name="connsiteX1" fmla="*/ 10606 w 234076"/>
                <a:gd name="connsiteY1" fmla="*/ 66675 h 166442"/>
                <a:gd name="connsiteX2" fmla="*/ 7431 w 234076"/>
                <a:gd name="connsiteY2" fmla="*/ 149225 h 166442"/>
                <a:gd name="connsiteX3" fmla="*/ 134431 w 234076"/>
                <a:gd name="connsiteY3" fmla="*/ 165100 h 166442"/>
                <a:gd name="connsiteX4" fmla="*/ 213806 w 234076"/>
                <a:gd name="connsiteY4" fmla="*/ 130175 h 166442"/>
                <a:gd name="connsiteX5" fmla="*/ 232856 w 234076"/>
                <a:gd name="connsiteY5" fmla="*/ 44450 h 166442"/>
                <a:gd name="connsiteX6" fmla="*/ 188406 w 234076"/>
                <a:gd name="connsiteY6" fmla="*/ 0 h 166442"/>
                <a:gd name="connsiteX0" fmla="*/ 55056 w 235092"/>
                <a:gd name="connsiteY0" fmla="*/ 3175 h 166442"/>
                <a:gd name="connsiteX1" fmla="*/ 10606 w 235092"/>
                <a:gd name="connsiteY1" fmla="*/ 66675 h 166442"/>
                <a:gd name="connsiteX2" fmla="*/ 7431 w 235092"/>
                <a:gd name="connsiteY2" fmla="*/ 149225 h 166442"/>
                <a:gd name="connsiteX3" fmla="*/ 134431 w 235092"/>
                <a:gd name="connsiteY3" fmla="*/ 165100 h 166442"/>
                <a:gd name="connsiteX4" fmla="*/ 220156 w 235092"/>
                <a:gd name="connsiteY4" fmla="*/ 139700 h 166442"/>
                <a:gd name="connsiteX5" fmla="*/ 232856 w 235092"/>
                <a:gd name="connsiteY5" fmla="*/ 44450 h 166442"/>
                <a:gd name="connsiteX6" fmla="*/ 188406 w 235092"/>
                <a:gd name="connsiteY6" fmla="*/ 0 h 166442"/>
                <a:gd name="connsiteX0" fmla="*/ 55056 w 235092"/>
                <a:gd name="connsiteY0" fmla="*/ 3175 h 166442"/>
                <a:gd name="connsiteX1" fmla="*/ 10606 w 235092"/>
                <a:gd name="connsiteY1" fmla="*/ 66675 h 166442"/>
                <a:gd name="connsiteX2" fmla="*/ 7431 w 235092"/>
                <a:gd name="connsiteY2" fmla="*/ 149225 h 166442"/>
                <a:gd name="connsiteX3" fmla="*/ 134431 w 235092"/>
                <a:gd name="connsiteY3" fmla="*/ 165100 h 166442"/>
                <a:gd name="connsiteX4" fmla="*/ 220156 w 235092"/>
                <a:gd name="connsiteY4" fmla="*/ 139700 h 166442"/>
                <a:gd name="connsiteX5" fmla="*/ 232856 w 235092"/>
                <a:gd name="connsiteY5" fmla="*/ 44450 h 166442"/>
                <a:gd name="connsiteX6" fmla="*/ 188406 w 235092"/>
                <a:gd name="connsiteY6" fmla="*/ 0 h 166442"/>
                <a:gd name="connsiteX0" fmla="*/ 55056 w 227564"/>
                <a:gd name="connsiteY0" fmla="*/ 3175 h 166442"/>
                <a:gd name="connsiteX1" fmla="*/ 10606 w 227564"/>
                <a:gd name="connsiteY1" fmla="*/ 66675 h 166442"/>
                <a:gd name="connsiteX2" fmla="*/ 7431 w 227564"/>
                <a:gd name="connsiteY2" fmla="*/ 149225 h 166442"/>
                <a:gd name="connsiteX3" fmla="*/ 134431 w 227564"/>
                <a:gd name="connsiteY3" fmla="*/ 165100 h 166442"/>
                <a:gd name="connsiteX4" fmla="*/ 220156 w 227564"/>
                <a:gd name="connsiteY4" fmla="*/ 139700 h 166442"/>
                <a:gd name="connsiteX5" fmla="*/ 216981 w 227564"/>
                <a:gd name="connsiteY5" fmla="*/ 44450 h 166442"/>
                <a:gd name="connsiteX6" fmla="*/ 188406 w 227564"/>
                <a:gd name="connsiteY6" fmla="*/ 0 h 166442"/>
                <a:gd name="connsiteX0" fmla="*/ 55056 w 227564"/>
                <a:gd name="connsiteY0" fmla="*/ 6350 h 169617"/>
                <a:gd name="connsiteX1" fmla="*/ 10606 w 227564"/>
                <a:gd name="connsiteY1" fmla="*/ 69850 h 169617"/>
                <a:gd name="connsiteX2" fmla="*/ 7431 w 227564"/>
                <a:gd name="connsiteY2" fmla="*/ 152400 h 169617"/>
                <a:gd name="connsiteX3" fmla="*/ 134431 w 227564"/>
                <a:gd name="connsiteY3" fmla="*/ 168275 h 169617"/>
                <a:gd name="connsiteX4" fmla="*/ 220156 w 227564"/>
                <a:gd name="connsiteY4" fmla="*/ 142875 h 169617"/>
                <a:gd name="connsiteX5" fmla="*/ 216981 w 227564"/>
                <a:gd name="connsiteY5" fmla="*/ 47625 h 169617"/>
                <a:gd name="connsiteX6" fmla="*/ 178881 w 227564"/>
                <a:gd name="connsiteY6" fmla="*/ 0 h 169617"/>
                <a:gd name="connsiteX0" fmla="*/ 55056 w 225255"/>
                <a:gd name="connsiteY0" fmla="*/ 6350 h 169617"/>
                <a:gd name="connsiteX1" fmla="*/ 10606 w 225255"/>
                <a:gd name="connsiteY1" fmla="*/ 69850 h 169617"/>
                <a:gd name="connsiteX2" fmla="*/ 7431 w 225255"/>
                <a:gd name="connsiteY2" fmla="*/ 152400 h 169617"/>
                <a:gd name="connsiteX3" fmla="*/ 134431 w 225255"/>
                <a:gd name="connsiteY3" fmla="*/ 168275 h 169617"/>
                <a:gd name="connsiteX4" fmla="*/ 220156 w 225255"/>
                <a:gd name="connsiteY4" fmla="*/ 142875 h 169617"/>
                <a:gd name="connsiteX5" fmla="*/ 204281 w 225255"/>
                <a:gd name="connsiteY5" fmla="*/ 47625 h 169617"/>
                <a:gd name="connsiteX6" fmla="*/ 178881 w 225255"/>
                <a:gd name="connsiteY6" fmla="*/ 0 h 169617"/>
                <a:gd name="connsiteX0" fmla="*/ 55056 w 227803"/>
                <a:gd name="connsiteY0" fmla="*/ 6350 h 169617"/>
                <a:gd name="connsiteX1" fmla="*/ 10606 w 227803"/>
                <a:gd name="connsiteY1" fmla="*/ 69850 h 169617"/>
                <a:gd name="connsiteX2" fmla="*/ 7431 w 227803"/>
                <a:gd name="connsiteY2" fmla="*/ 152400 h 169617"/>
                <a:gd name="connsiteX3" fmla="*/ 134431 w 227803"/>
                <a:gd name="connsiteY3" fmla="*/ 168275 h 169617"/>
                <a:gd name="connsiteX4" fmla="*/ 220156 w 227803"/>
                <a:gd name="connsiteY4" fmla="*/ 142875 h 169617"/>
                <a:gd name="connsiteX5" fmla="*/ 204281 w 227803"/>
                <a:gd name="connsiteY5" fmla="*/ 47625 h 169617"/>
                <a:gd name="connsiteX6" fmla="*/ 178881 w 227803"/>
                <a:gd name="connsiteY6" fmla="*/ 0 h 169617"/>
                <a:gd name="connsiteX0" fmla="*/ 55056 w 227803"/>
                <a:gd name="connsiteY0" fmla="*/ 6350 h 169617"/>
                <a:gd name="connsiteX1" fmla="*/ 10606 w 227803"/>
                <a:gd name="connsiteY1" fmla="*/ 69850 h 169617"/>
                <a:gd name="connsiteX2" fmla="*/ 7431 w 227803"/>
                <a:gd name="connsiteY2" fmla="*/ 152400 h 169617"/>
                <a:gd name="connsiteX3" fmla="*/ 134431 w 227803"/>
                <a:gd name="connsiteY3" fmla="*/ 168275 h 169617"/>
                <a:gd name="connsiteX4" fmla="*/ 220156 w 227803"/>
                <a:gd name="connsiteY4" fmla="*/ 142875 h 169617"/>
                <a:gd name="connsiteX5" fmla="*/ 204281 w 227803"/>
                <a:gd name="connsiteY5" fmla="*/ 47625 h 169617"/>
                <a:gd name="connsiteX6" fmla="*/ 178881 w 227803"/>
                <a:gd name="connsiteY6" fmla="*/ 0 h 169617"/>
                <a:gd name="connsiteX0" fmla="*/ 55056 w 231130"/>
                <a:gd name="connsiteY0" fmla="*/ 6350 h 169617"/>
                <a:gd name="connsiteX1" fmla="*/ 10606 w 231130"/>
                <a:gd name="connsiteY1" fmla="*/ 69850 h 169617"/>
                <a:gd name="connsiteX2" fmla="*/ 7431 w 231130"/>
                <a:gd name="connsiteY2" fmla="*/ 152400 h 169617"/>
                <a:gd name="connsiteX3" fmla="*/ 134431 w 231130"/>
                <a:gd name="connsiteY3" fmla="*/ 168275 h 169617"/>
                <a:gd name="connsiteX4" fmla="*/ 220156 w 231130"/>
                <a:gd name="connsiteY4" fmla="*/ 142875 h 169617"/>
                <a:gd name="connsiteX5" fmla="*/ 204281 w 231130"/>
                <a:gd name="connsiteY5" fmla="*/ 47625 h 169617"/>
                <a:gd name="connsiteX6" fmla="*/ 178881 w 231130"/>
                <a:gd name="connsiteY6" fmla="*/ 0 h 169617"/>
                <a:gd name="connsiteX0" fmla="*/ 55056 w 231130"/>
                <a:gd name="connsiteY0" fmla="*/ 6350 h 169617"/>
                <a:gd name="connsiteX1" fmla="*/ 10606 w 231130"/>
                <a:gd name="connsiteY1" fmla="*/ 69850 h 169617"/>
                <a:gd name="connsiteX2" fmla="*/ 7431 w 231130"/>
                <a:gd name="connsiteY2" fmla="*/ 152400 h 169617"/>
                <a:gd name="connsiteX3" fmla="*/ 134431 w 231130"/>
                <a:gd name="connsiteY3" fmla="*/ 168275 h 169617"/>
                <a:gd name="connsiteX4" fmla="*/ 220156 w 231130"/>
                <a:gd name="connsiteY4" fmla="*/ 142875 h 169617"/>
                <a:gd name="connsiteX5" fmla="*/ 204281 w 231130"/>
                <a:gd name="connsiteY5" fmla="*/ 47625 h 169617"/>
                <a:gd name="connsiteX6" fmla="*/ 178881 w 231130"/>
                <a:gd name="connsiteY6" fmla="*/ 0 h 169617"/>
                <a:gd name="connsiteX0" fmla="*/ 55056 w 237210"/>
                <a:gd name="connsiteY0" fmla="*/ 6350 h 169617"/>
                <a:gd name="connsiteX1" fmla="*/ 10606 w 237210"/>
                <a:gd name="connsiteY1" fmla="*/ 69850 h 169617"/>
                <a:gd name="connsiteX2" fmla="*/ 7431 w 237210"/>
                <a:gd name="connsiteY2" fmla="*/ 152400 h 169617"/>
                <a:gd name="connsiteX3" fmla="*/ 134431 w 237210"/>
                <a:gd name="connsiteY3" fmla="*/ 168275 h 169617"/>
                <a:gd name="connsiteX4" fmla="*/ 220156 w 237210"/>
                <a:gd name="connsiteY4" fmla="*/ 142875 h 169617"/>
                <a:gd name="connsiteX5" fmla="*/ 216981 w 237210"/>
                <a:gd name="connsiteY5" fmla="*/ 57150 h 169617"/>
                <a:gd name="connsiteX6" fmla="*/ 178881 w 237210"/>
                <a:gd name="connsiteY6" fmla="*/ 0 h 169617"/>
                <a:gd name="connsiteX0" fmla="*/ 48274 w 230428"/>
                <a:gd name="connsiteY0" fmla="*/ 6350 h 169617"/>
                <a:gd name="connsiteX1" fmla="*/ 3824 w 230428"/>
                <a:gd name="connsiteY1" fmla="*/ 69850 h 169617"/>
                <a:gd name="connsiteX2" fmla="*/ 13349 w 230428"/>
                <a:gd name="connsiteY2" fmla="*/ 152400 h 169617"/>
                <a:gd name="connsiteX3" fmla="*/ 127649 w 230428"/>
                <a:gd name="connsiteY3" fmla="*/ 168275 h 169617"/>
                <a:gd name="connsiteX4" fmla="*/ 213374 w 230428"/>
                <a:gd name="connsiteY4" fmla="*/ 142875 h 169617"/>
                <a:gd name="connsiteX5" fmla="*/ 210199 w 230428"/>
                <a:gd name="connsiteY5" fmla="*/ 57150 h 169617"/>
                <a:gd name="connsiteX6" fmla="*/ 172099 w 230428"/>
                <a:gd name="connsiteY6" fmla="*/ 0 h 169617"/>
                <a:gd name="connsiteX0" fmla="*/ 48274 w 230428"/>
                <a:gd name="connsiteY0" fmla="*/ 6350 h 169617"/>
                <a:gd name="connsiteX1" fmla="*/ 3824 w 230428"/>
                <a:gd name="connsiteY1" fmla="*/ 69850 h 169617"/>
                <a:gd name="connsiteX2" fmla="*/ 13349 w 230428"/>
                <a:gd name="connsiteY2" fmla="*/ 152400 h 169617"/>
                <a:gd name="connsiteX3" fmla="*/ 127649 w 230428"/>
                <a:gd name="connsiteY3" fmla="*/ 168275 h 169617"/>
                <a:gd name="connsiteX4" fmla="*/ 213374 w 230428"/>
                <a:gd name="connsiteY4" fmla="*/ 142875 h 169617"/>
                <a:gd name="connsiteX5" fmla="*/ 210199 w 230428"/>
                <a:gd name="connsiteY5" fmla="*/ 57150 h 169617"/>
                <a:gd name="connsiteX6" fmla="*/ 156224 w 230428"/>
                <a:gd name="connsiteY6" fmla="*/ 0 h 169617"/>
                <a:gd name="connsiteX0" fmla="*/ 48274 w 231854"/>
                <a:gd name="connsiteY0" fmla="*/ 6350 h 169617"/>
                <a:gd name="connsiteX1" fmla="*/ 3824 w 231854"/>
                <a:gd name="connsiteY1" fmla="*/ 69850 h 169617"/>
                <a:gd name="connsiteX2" fmla="*/ 13349 w 231854"/>
                <a:gd name="connsiteY2" fmla="*/ 152400 h 169617"/>
                <a:gd name="connsiteX3" fmla="*/ 127649 w 231854"/>
                <a:gd name="connsiteY3" fmla="*/ 168275 h 169617"/>
                <a:gd name="connsiteX4" fmla="*/ 216549 w 231854"/>
                <a:gd name="connsiteY4" fmla="*/ 130175 h 169617"/>
                <a:gd name="connsiteX5" fmla="*/ 210199 w 231854"/>
                <a:gd name="connsiteY5" fmla="*/ 57150 h 169617"/>
                <a:gd name="connsiteX6" fmla="*/ 156224 w 231854"/>
                <a:gd name="connsiteY6" fmla="*/ 0 h 169617"/>
                <a:gd name="connsiteX0" fmla="*/ 48274 w 228638"/>
                <a:gd name="connsiteY0" fmla="*/ 6350 h 169617"/>
                <a:gd name="connsiteX1" fmla="*/ 3824 w 228638"/>
                <a:gd name="connsiteY1" fmla="*/ 69850 h 169617"/>
                <a:gd name="connsiteX2" fmla="*/ 13349 w 228638"/>
                <a:gd name="connsiteY2" fmla="*/ 152400 h 169617"/>
                <a:gd name="connsiteX3" fmla="*/ 127649 w 228638"/>
                <a:gd name="connsiteY3" fmla="*/ 168275 h 169617"/>
                <a:gd name="connsiteX4" fmla="*/ 216549 w 228638"/>
                <a:gd name="connsiteY4" fmla="*/ 130175 h 169617"/>
                <a:gd name="connsiteX5" fmla="*/ 210199 w 228638"/>
                <a:gd name="connsiteY5" fmla="*/ 57150 h 169617"/>
                <a:gd name="connsiteX6" fmla="*/ 156224 w 228638"/>
                <a:gd name="connsiteY6" fmla="*/ 0 h 169617"/>
                <a:gd name="connsiteX0" fmla="*/ 48274 w 228638"/>
                <a:gd name="connsiteY0" fmla="*/ 6350 h 169617"/>
                <a:gd name="connsiteX1" fmla="*/ 3824 w 228638"/>
                <a:gd name="connsiteY1" fmla="*/ 69850 h 169617"/>
                <a:gd name="connsiteX2" fmla="*/ 13349 w 228638"/>
                <a:gd name="connsiteY2" fmla="*/ 152400 h 169617"/>
                <a:gd name="connsiteX3" fmla="*/ 127649 w 228638"/>
                <a:gd name="connsiteY3" fmla="*/ 168275 h 169617"/>
                <a:gd name="connsiteX4" fmla="*/ 216549 w 228638"/>
                <a:gd name="connsiteY4" fmla="*/ 130175 h 169617"/>
                <a:gd name="connsiteX5" fmla="*/ 210199 w 228638"/>
                <a:gd name="connsiteY5" fmla="*/ 57150 h 169617"/>
                <a:gd name="connsiteX6" fmla="*/ 156224 w 228638"/>
                <a:gd name="connsiteY6" fmla="*/ 0 h 169617"/>
                <a:gd name="connsiteX0" fmla="*/ 48274 w 223495"/>
                <a:gd name="connsiteY0" fmla="*/ 6350 h 169617"/>
                <a:gd name="connsiteX1" fmla="*/ 3824 w 223495"/>
                <a:gd name="connsiteY1" fmla="*/ 69850 h 169617"/>
                <a:gd name="connsiteX2" fmla="*/ 13349 w 223495"/>
                <a:gd name="connsiteY2" fmla="*/ 152400 h 169617"/>
                <a:gd name="connsiteX3" fmla="*/ 127649 w 223495"/>
                <a:gd name="connsiteY3" fmla="*/ 168275 h 169617"/>
                <a:gd name="connsiteX4" fmla="*/ 216549 w 223495"/>
                <a:gd name="connsiteY4" fmla="*/ 130175 h 169617"/>
                <a:gd name="connsiteX5" fmla="*/ 210199 w 223495"/>
                <a:gd name="connsiteY5" fmla="*/ 57150 h 169617"/>
                <a:gd name="connsiteX6" fmla="*/ 156224 w 223495"/>
                <a:gd name="connsiteY6" fmla="*/ 0 h 169617"/>
                <a:gd name="connsiteX0" fmla="*/ 48274 w 223495"/>
                <a:gd name="connsiteY0" fmla="*/ 6350 h 169617"/>
                <a:gd name="connsiteX1" fmla="*/ 3824 w 223495"/>
                <a:gd name="connsiteY1" fmla="*/ 69850 h 169617"/>
                <a:gd name="connsiteX2" fmla="*/ 13349 w 223495"/>
                <a:gd name="connsiteY2" fmla="*/ 152400 h 169617"/>
                <a:gd name="connsiteX3" fmla="*/ 127649 w 223495"/>
                <a:gd name="connsiteY3" fmla="*/ 168275 h 169617"/>
                <a:gd name="connsiteX4" fmla="*/ 216549 w 223495"/>
                <a:gd name="connsiteY4" fmla="*/ 130175 h 169617"/>
                <a:gd name="connsiteX5" fmla="*/ 210199 w 223495"/>
                <a:gd name="connsiteY5" fmla="*/ 57150 h 169617"/>
                <a:gd name="connsiteX6" fmla="*/ 156224 w 223495"/>
                <a:gd name="connsiteY6" fmla="*/ 0 h 169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495" h="169617">
                  <a:moveTo>
                    <a:pt x="48274" y="6350"/>
                  </a:moveTo>
                  <a:cubicBezTo>
                    <a:pt x="41660" y="16272"/>
                    <a:pt x="10174" y="46038"/>
                    <a:pt x="3824" y="69850"/>
                  </a:cubicBezTo>
                  <a:cubicBezTo>
                    <a:pt x="-2526" y="93662"/>
                    <a:pt x="-1997" y="114300"/>
                    <a:pt x="13349" y="152400"/>
                  </a:cubicBezTo>
                  <a:cubicBezTo>
                    <a:pt x="50920" y="171450"/>
                    <a:pt x="94841" y="170921"/>
                    <a:pt x="127649" y="168275"/>
                  </a:cubicBezTo>
                  <a:cubicBezTo>
                    <a:pt x="160457" y="165629"/>
                    <a:pt x="187445" y="150283"/>
                    <a:pt x="216549" y="130175"/>
                  </a:cubicBezTo>
                  <a:cubicBezTo>
                    <a:pt x="223428" y="97367"/>
                    <a:pt x="230307" y="88371"/>
                    <a:pt x="210199" y="57150"/>
                  </a:cubicBezTo>
                  <a:cubicBezTo>
                    <a:pt x="199616" y="29104"/>
                    <a:pt x="175009" y="9260"/>
                    <a:pt x="156224" y="0"/>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55" name="Oval 154"/>
            <p:cNvSpPr/>
            <p:nvPr/>
          </p:nvSpPr>
          <p:spPr>
            <a:xfrm>
              <a:off x="2755900" y="1508125"/>
              <a:ext cx="79375" cy="73025"/>
            </a:xfrm>
            <a:prstGeom prst="ellipse">
              <a:avLst/>
            </a:prstGeom>
            <a:noFill/>
            <a:ln w="127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156" name="Group 155"/>
          <p:cNvGrpSpPr/>
          <p:nvPr/>
        </p:nvGrpSpPr>
        <p:grpSpPr>
          <a:xfrm>
            <a:off x="3375026" y="2117725"/>
            <a:ext cx="434974" cy="241300"/>
            <a:chOff x="3375025" y="2077478"/>
            <a:chExt cx="441325" cy="281547"/>
          </a:xfrm>
        </p:grpSpPr>
        <p:sp>
          <p:nvSpPr>
            <p:cNvPr id="157" name="Freeform 156"/>
            <p:cNvSpPr/>
            <p:nvPr/>
          </p:nvSpPr>
          <p:spPr>
            <a:xfrm>
              <a:off x="3444876" y="2077478"/>
              <a:ext cx="336550" cy="192647"/>
            </a:xfrm>
            <a:custGeom>
              <a:avLst/>
              <a:gdLst>
                <a:gd name="connsiteX0" fmla="*/ 17254 w 334754"/>
                <a:gd name="connsiteY0" fmla="*/ 41275 h 190500"/>
                <a:gd name="connsiteX1" fmla="*/ 17254 w 334754"/>
                <a:gd name="connsiteY1" fmla="*/ 41275 h 190500"/>
                <a:gd name="connsiteX2" fmla="*/ 4554 w 334754"/>
                <a:gd name="connsiteY2" fmla="*/ 104775 h 190500"/>
                <a:gd name="connsiteX3" fmla="*/ 23604 w 334754"/>
                <a:gd name="connsiteY3" fmla="*/ 117475 h 190500"/>
                <a:gd name="connsiteX4" fmla="*/ 39479 w 334754"/>
                <a:gd name="connsiteY4" fmla="*/ 133350 h 190500"/>
                <a:gd name="connsiteX5" fmla="*/ 52179 w 334754"/>
                <a:gd name="connsiteY5" fmla="*/ 152400 h 190500"/>
                <a:gd name="connsiteX6" fmla="*/ 55354 w 334754"/>
                <a:gd name="connsiteY6" fmla="*/ 161925 h 190500"/>
                <a:gd name="connsiteX7" fmla="*/ 74404 w 334754"/>
                <a:gd name="connsiteY7" fmla="*/ 171450 h 190500"/>
                <a:gd name="connsiteX8" fmla="*/ 93454 w 334754"/>
                <a:gd name="connsiteY8" fmla="*/ 184150 h 190500"/>
                <a:gd name="connsiteX9" fmla="*/ 144254 w 334754"/>
                <a:gd name="connsiteY9" fmla="*/ 190500 h 190500"/>
                <a:gd name="connsiteX10" fmla="*/ 198229 w 334754"/>
                <a:gd name="connsiteY10" fmla="*/ 187325 h 190500"/>
                <a:gd name="connsiteX11" fmla="*/ 236329 w 334754"/>
                <a:gd name="connsiteY11" fmla="*/ 180975 h 190500"/>
                <a:gd name="connsiteX12" fmla="*/ 261729 w 334754"/>
                <a:gd name="connsiteY12" fmla="*/ 174625 h 190500"/>
                <a:gd name="connsiteX13" fmla="*/ 280779 w 334754"/>
                <a:gd name="connsiteY13" fmla="*/ 161925 h 190500"/>
                <a:gd name="connsiteX14" fmla="*/ 290304 w 334754"/>
                <a:gd name="connsiteY14" fmla="*/ 158750 h 190500"/>
                <a:gd name="connsiteX15" fmla="*/ 318879 w 334754"/>
                <a:gd name="connsiteY15" fmla="*/ 136525 h 190500"/>
                <a:gd name="connsiteX16" fmla="*/ 322054 w 334754"/>
                <a:gd name="connsiteY16" fmla="*/ 127000 h 190500"/>
                <a:gd name="connsiteX17" fmla="*/ 328404 w 334754"/>
                <a:gd name="connsiteY17" fmla="*/ 117475 h 190500"/>
                <a:gd name="connsiteX18" fmla="*/ 334754 w 334754"/>
                <a:gd name="connsiteY18" fmla="*/ 85725 h 190500"/>
                <a:gd name="connsiteX19" fmla="*/ 331579 w 334754"/>
                <a:gd name="connsiteY19" fmla="*/ 53975 h 190500"/>
                <a:gd name="connsiteX20" fmla="*/ 306179 w 334754"/>
                <a:gd name="connsiteY20" fmla="*/ 31750 h 190500"/>
                <a:gd name="connsiteX21" fmla="*/ 280779 w 334754"/>
                <a:gd name="connsiteY21" fmla="*/ 22225 h 190500"/>
                <a:gd name="connsiteX22" fmla="*/ 264904 w 334754"/>
                <a:gd name="connsiteY22" fmla="*/ 15875 h 190500"/>
                <a:gd name="connsiteX23" fmla="*/ 249029 w 334754"/>
                <a:gd name="connsiteY23" fmla="*/ 12700 h 190500"/>
                <a:gd name="connsiteX24" fmla="*/ 239504 w 334754"/>
                <a:gd name="connsiteY24" fmla="*/ 9525 h 190500"/>
                <a:gd name="connsiteX25" fmla="*/ 223629 w 334754"/>
                <a:gd name="connsiteY25" fmla="*/ 6350 h 190500"/>
                <a:gd name="connsiteX26" fmla="*/ 201404 w 334754"/>
                <a:gd name="connsiteY26" fmla="*/ 0 h 190500"/>
                <a:gd name="connsiteX27" fmla="*/ 58529 w 334754"/>
                <a:gd name="connsiteY27" fmla="*/ 3175 h 190500"/>
                <a:gd name="connsiteX28" fmla="*/ 49004 w 334754"/>
                <a:gd name="connsiteY28" fmla="*/ 9525 h 190500"/>
                <a:gd name="connsiteX29" fmla="*/ 39479 w 334754"/>
                <a:gd name="connsiteY29" fmla="*/ 12700 h 190500"/>
                <a:gd name="connsiteX30" fmla="*/ 20429 w 334754"/>
                <a:gd name="connsiteY30" fmla="*/ 31750 h 190500"/>
                <a:gd name="connsiteX31" fmla="*/ 17254 w 334754"/>
                <a:gd name="connsiteY31" fmla="*/ 41275 h 190500"/>
                <a:gd name="connsiteX0" fmla="*/ 17254 w 334754"/>
                <a:gd name="connsiteY0" fmla="*/ 41275 h 190500"/>
                <a:gd name="connsiteX1" fmla="*/ 17254 w 334754"/>
                <a:gd name="connsiteY1" fmla="*/ 41275 h 190500"/>
                <a:gd name="connsiteX2" fmla="*/ 4554 w 334754"/>
                <a:gd name="connsiteY2" fmla="*/ 104775 h 190500"/>
                <a:gd name="connsiteX3" fmla="*/ 23604 w 334754"/>
                <a:gd name="connsiteY3" fmla="*/ 117475 h 190500"/>
                <a:gd name="connsiteX4" fmla="*/ 39479 w 334754"/>
                <a:gd name="connsiteY4" fmla="*/ 133350 h 190500"/>
                <a:gd name="connsiteX5" fmla="*/ 52179 w 334754"/>
                <a:gd name="connsiteY5" fmla="*/ 152400 h 190500"/>
                <a:gd name="connsiteX6" fmla="*/ 55354 w 334754"/>
                <a:gd name="connsiteY6" fmla="*/ 161925 h 190500"/>
                <a:gd name="connsiteX7" fmla="*/ 74404 w 334754"/>
                <a:gd name="connsiteY7" fmla="*/ 171450 h 190500"/>
                <a:gd name="connsiteX8" fmla="*/ 93454 w 334754"/>
                <a:gd name="connsiteY8" fmla="*/ 184150 h 190500"/>
                <a:gd name="connsiteX9" fmla="*/ 144254 w 334754"/>
                <a:gd name="connsiteY9" fmla="*/ 190500 h 190500"/>
                <a:gd name="connsiteX10" fmla="*/ 198229 w 334754"/>
                <a:gd name="connsiteY10" fmla="*/ 187325 h 190500"/>
                <a:gd name="connsiteX11" fmla="*/ 236329 w 334754"/>
                <a:gd name="connsiteY11" fmla="*/ 180975 h 190500"/>
                <a:gd name="connsiteX12" fmla="*/ 261729 w 334754"/>
                <a:gd name="connsiteY12" fmla="*/ 174625 h 190500"/>
                <a:gd name="connsiteX13" fmla="*/ 280779 w 334754"/>
                <a:gd name="connsiteY13" fmla="*/ 161925 h 190500"/>
                <a:gd name="connsiteX14" fmla="*/ 290304 w 334754"/>
                <a:gd name="connsiteY14" fmla="*/ 158750 h 190500"/>
                <a:gd name="connsiteX15" fmla="*/ 318879 w 334754"/>
                <a:gd name="connsiteY15" fmla="*/ 136525 h 190500"/>
                <a:gd name="connsiteX16" fmla="*/ 322054 w 334754"/>
                <a:gd name="connsiteY16" fmla="*/ 127000 h 190500"/>
                <a:gd name="connsiteX17" fmla="*/ 328404 w 334754"/>
                <a:gd name="connsiteY17" fmla="*/ 117475 h 190500"/>
                <a:gd name="connsiteX18" fmla="*/ 334754 w 334754"/>
                <a:gd name="connsiteY18" fmla="*/ 85725 h 190500"/>
                <a:gd name="connsiteX19" fmla="*/ 331579 w 334754"/>
                <a:gd name="connsiteY19" fmla="*/ 53975 h 190500"/>
                <a:gd name="connsiteX20" fmla="*/ 306179 w 334754"/>
                <a:gd name="connsiteY20" fmla="*/ 31750 h 190500"/>
                <a:gd name="connsiteX21" fmla="*/ 280779 w 334754"/>
                <a:gd name="connsiteY21" fmla="*/ 22225 h 190500"/>
                <a:gd name="connsiteX22" fmla="*/ 264904 w 334754"/>
                <a:gd name="connsiteY22" fmla="*/ 15875 h 190500"/>
                <a:gd name="connsiteX23" fmla="*/ 249029 w 334754"/>
                <a:gd name="connsiteY23" fmla="*/ 12700 h 190500"/>
                <a:gd name="connsiteX24" fmla="*/ 239504 w 334754"/>
                <a:gd name="connsiteY24" fmla="*/ 9525 h 190500"/>
                <a:gd name="connsiteX25" fmla="*/ 201404 w 334754"/>
                <a:gd name="connsiteY25" fmla="*/ 0 h 190500"/>
                <a:gd name="connsiteX26" fmla="*/ 58529 w 334754"/>
                <a:gd name="connsiteY26" fmla="*/ 3175 h 190500"/>
                <a:gd name="connsiteX27" fmla="*/ 49004 w 334754"/>
                <a:gd name="connsiteY27" fmla="*/ 9525 h 190500"/>
                <a:gd name="connsiteX28" fmla="*/ 39479 w 334754"/>
                <a:gd name="connsiteY28" fmla="*/ 12700 h 190500"/>
                <a:gd name="connsiteX29" fmla="*/ 20429 w 334754"/>
                <a:gd name="connsiteY29" fmla="*/ 31750 h 190500"/>
                <a:gd name="connsiteX30" fmla="*/ 17254 w 334754"/>
                <a:gd name="connsiteY30" fmla="*/ 41275 h 190500"/>
                <a:gd name="connsiteX0" fmla="*/ 17254 w 334754"/>
                <a:gd name="connsiteY0" fmla="*/ 41275 h 190500"/>
                <a:gd name="connsiteX1" fmla="*/ 17254 w 334754"/>
                <a:gd name="connsiteY1" fmla="*/ 41275 h 190500"/>
                <a:gd name="connsiteX2" fmla="*/ 4554 w 334754"/>
                <a:gd name="connsiteY2" fmla="*/ 104775 h 190500"/>
                <a:gd name="connsiteX3" fmla="*/ 23604 w 334754"/>
                <a:gd name="connsiteY3" fmla="*/ 117475 h 190500"/>
                <a:gd name="connsiteX4" fmla="*/ 39479 w 334754"/>
                <a:gd name="connsiteY4" fmla="*/ 133350 h 190500"/>
                <a:gd name="connsiteX5" fmla="*/ 52179 w 334754"/>
                <a:gd name="connsiteY5" fmla="*/ 152400 h 190500"/>
                <a:gd name="connsiteX6" fmla="*/ 55354 w 334754"/>
                <a:gd name="connsiteY6" fmla="*/ 161925 h 190500"/>
                <a:gd name="connsiteX7" fmla="*/ 74404 w 334754"/>
                <a:gd name="connsiteY7" fmla="*/ 171450 h 190500"/>
                <a:gd name="connsiteX8" fmla="*/ 93454 w 334754"/>
                <a:gd name="connsiteY8" fmla="*/ 184150 h 190500"/>
                <a:gd name="connsiteX9" fmla="*/ 144254 w 334754"/>
                <a:gd name="connsiteY9" fmla="*/ 190500 h 190500"/>
                <a:gd name="connsiteX10" fmla="*/ 198229 w 334754"/>
                <a:gd name="connsiteY10" fmla="*/ 187325 h 190500"/>
                <a:gd name="connsiteX11" fmla="*/ 236329 w 334754"/>
                <a:gd name="connsiteY11" fmla="*/ 180975 h 190500"/>
                <a:gd name="connsiteX12" fmla="*/ 261729 w 334754"/>
                <a:gd name="connsiteY12" fmla="*/ 174625 h 190500"/>
                <a:gd name="connsiteX13" fmla="*/ 280779 w 334754"/>
                <a:gd name="connsiteY13" fmla="*/ 161925 h 190500"/>
                <a:gd name="connsiteX14" fmla="*/ 290304 w 334754"/>
                <a:gd name="connsiteY14" fmla="*/ 158750 h 190500"/>
                <a:gd name="connsiteX15" fmla="*/ 318879 w 334754"/>
                <a:gd name="connsiteY15" fmla="*/ 136525 h 190500"/>
                <a:gd name="connsiteX16" fmla="*/ 322054 w 334754"/>
                <a:gd name="connsiteY16" fmla="*/ 127000 h 190500"/>
                <a:gd name="connsiteX17" fmla="*/ 328404 w 334754"/>
                <a:gd name="connsiteY17" fmla="*/ 117475 h 190500"/>
                <a:gd name="connsiteX18" fmla="*/ 334754 w 334754"/>
                <a:gd name="connsiteY18" fmla="*/ 85725 h 190500"/>
                <a:gd name="connsiteX19" fmla="*/ 331579 w 334754"/>
                <a:gd name="connsiteY19" fmla="*/ 53975 h 190500"/>
                <a:gd name="connsiteX20" fmla="*/ 306179 w 334754"/>
                <a:gd name="connsiteY20" fmla="*/ 31750 h 190500"/>
                <a:gd name="connsiteX21" fmla="*/ 280779 w 334754"/>
                <a:gd name="connsiteY21" fmla="*/ 22225 h 190500"/>
                <a:gd name="connsiteX22" fmla="*/ 264904 w 334754"/>
                <a:gd name="connsiteY22" fmla="*/ 15875 h 190500"/>
                <a:gd name="connsiteX23" fmla="*/ 249029 w 334754"/>
                <a:gd name="connsiteY23" fmla="*/ 12700 h 190500"/>
                <a:gd name="connsiteX24" fmla="*/ 201404 w 334754"/>
                <a:gd name="connsiteY24" fmla="*/ 0 h 190500"/>
                <a:gd name="connsiteX25" fmla="*/ 58529 w 334754"/>
                <a:gd name="connsiteY25" fmla="*/ 3175 h 190500"/>
                <a:gd name="connsiteX26" fmla="*/ 49004 w 334754"/>
                <a:gd name="connsiteY26" fmla="*/ 9525 h 190500"/>
                <a:gd name="connsiteX27" fmla="*/ 39479 w 334754"/>
                <a:gd name="connsiteY27" fmla="*/ 12700 h 190500"/>
                <a:gd name="connsiteX28" fmla="*/ 20429 w 334754"/>
                <a:gd name="connsiteY28" fmla="*/ 31750 h 190500"/>
                <a:gd name="connsiteX29" fmla="*/ 17254 w 334754"/>
                <a:gd name="connsiteY29" fmla="*/ 41275 h 190500"/>
                <a:gd name="connsiteX0" fmla="*/ 17254 w 334754"/>
                <a:gd name="connsiteY0" fmla="*/ 41275 h 190500"/>
                <a:gd name="connsiteX1" fmla="*/ 17254 w 334754"/>
                <a:gd name="connsiteY1" fmla="*/ 41275 h 190500"/>
                <a:gd name="connsiteX2" fmla="*/ 4554 w 334754"/>
                <a:gd name="connsiteY2" fmla="*/ 104775 h 190500"/>
                <a:gd name="connsiteX3" fmla="*/ 23604 w 334754"/>
                <a:gd name="connsiteY3" fmla="*/ 117475 h 190500"/>
                <a:gd name="connsiteX4" fmla="*/ 39479 w 334754"/>
                <a:gd name="connsiteY4" fmla="*/ 133350 h 190500"/>
                <a:gd name="connsiteX5" fmla="*/ 52179 w 334754"/>
                <a:gd name="connsiteY5" fmla="*/ 152400 h 190500"/>
                <a:gd name="connsiteX6" fmla="*/ 55354 w 334754"/>
                <a:gd name="connsiteY6" fmla="*/ 161925 h 190500"/>
                <a:gd name="connsiteX7" fmla="*/ 74404 w 334754"/>
                <a:gd name="connsiteY7" fmla="*/ 171450 h 190500"/>
                <a:gd name="connsiteX8" fmla="*/ 93454 w 334754"/>
                <a:gd name="connsiteY8" fmla="*/ 184150 h 190500"/>
                <a:gd name="connsiteX9" fmla="*/ 144254 w 334754"/>
                <a:gd name="connsiteY9" fmla="*/ 190500 h 190500"/>
                <a:gd name="connsiteX10" fmla="*/ 198229 w 334754"/>
                <a:gd name="connsiteY10" fmla="*/ 187325 h 190500"/>
                <a:gd name="connsiteX11" fmla="*/ 236329 w 334754"/>
                <a:gd name="connsiteY11" fmla="*/ 180975 h 190500"/>
                <a:gd name="connsiteX12" fmla="*/ 261729 w 334754"/>
                <a:gd name="connsiteY12" fmla="*/ 174625 h 190500"/>
                <a:gd name="connsiteX13" fmla="*/ 280779 w 334754"/>
                <a:gd name="connsiteY13" fmla="*/ 161925 h 190500"/>
                <a:gd name="connsiteX14" fmla="*/ 290304 w 334754"/>
                <a:gd name="connsiteY14" fmla="*/ 158750 h 190500"/>
                <a:gd name="connsiteX15" fmla="*/ 318879 w 334754"/>
                <a:gd name="connsiteY15" fmla="*/ 136525 h 190500"/>
                <a:gd name="connsiteX16" fmla="*/ 322054 w 334754"/>
                <a:gd name="connsiteY16" fmla="*/ 127000 h 190500"/>
                <a:gd name="connsiteX17" fmla="*/ 328404 w 334754"/>
                <a:gd name="connsiteY17" fmla="*/ 117475 h 190500"/>
                <a:gd name="connsiteX18" fmla="*/ 334754 w 334754"/>
                <a:gd name="connsiteY18" fmla="*/ 85725 h 190500"/>
                <a:gd name="connsiteX19" fmla="*/ 331579 w 334754"/>
                <a:gd name="connsiteY19" fmla="*/ 53975 h 190500"/>
                <a:gd name="connsiteX20" fmla="*/ 306179 w 334754"/>
                <a:gd name="connsiteY20" fmla="*/ 31750 h 190500"/>
                <a:gd name="connsiteX21" fmla="*/ 280779 w 334754"/>
                <a:gd name="connsiteY21" fmla="*/ 22225 h 190500"/>
                <a:gd name="connsiteX22" fmla="*/ 264904 w 334754"/>
                <a:gd name="connsiteY22" fmla="*/ 15875 h 190500"/>
                <a:gd name="connsiteX23" fmla="*/ 201404 w 334754"/>
                <a:gd name="connsiteY23" fmla="*/ 0 h 190500"/>
                <a:gd name="connsiteX24" fmla="*/ 58529 w 334754"/>
                <a:gd name="connsiteY24" fmla="*/ 3175 h 190500"/>
                <a:gd name="connsiteX25" fmla="*/ 49004 w 334754"/>
                <a:gd name="connsiteY25" fmla="*/ 9525 h 190500"/>
                <a:gd name="connsiteX26" fmla="*/ 39479 w 334754"/>
                <a:gd name="connsiteY26" fmla="*/ 12700 h 190500"/>
                <a:gd name="connsiteX27" fmla="*/ 20429 w 334754"/>
                <a:gd name="connsiteY27" fmla="*/ 31750 h 190500"/>
                <a:gd name="connsiteX28" fmla="*/ 17254 w 334754"/>
                <a:gd name="connsiteY28" fmla="*/ 41275 h 190500"/>
                <a:gd name="connsiteX0" fmla="*/ 17254 w 334754"/>
                <a:gd name="connsiteY0" fmla="*/ 41275 h 190500"/>
                <a:gd name="connsiteX1" fmla="*/ 17254 w 334754"/>
                <a:gd name="connsiteY1" fmla="*/ 41275 h 190500"/>
                <a:gd name="connsiteX2" fmla="*/ 4554 w 334754"/>
                <a:gd name="connsiteY2" fmla="*/ 104775 h 190500"/>
                <a:gd name="connsiteX3" fmla="*/ 23604 w 334754"/>
                <a:gd name="connsiteY3" fmla="*/ 117475 h 190500"/>
                <a:gd name="connsiteX4" fmla="*/ 39479 w 334754"/>
                <a:gd name="connsiteY4" fmla="*/ 133350 h 190500"/>
                <a:gd name="connsiteX5" fmla="*/ 52179 w 334754"/>
                <a:gd name="connsiteY5" fmla="*/ 152400 h 190500"/>
                <a:gd name="connsiteX6" fmla="*/ 55354 w 334754"/>
                <a:gd name="connsiteY6" fmla="*/ 161925 h 190500"/>
                <a:gd name="connsiteX7" fmla="*/ 74404 w 334754"/>
                <a:gd name="connsiteY7" fmla="*/ 171450 h 190500"/>
                <a:gd name="connsiteX8" fmla="*/ 93454 w 334754"/>
                <a:gd name="connsiteY8" fmla="*/ 184150 h 190500"/>
                <a:gd name="connsiteX9" fmla="*/ 144254 w 334754"/>
                <a:gd name="connsiteY9" fmla="*/ 190500 h 190500"/>
                <a:gd name="connsiteX10" fmla="*/ 198229 w 334754"/>
                <a:gd name="connsiteY10" fmla="*/ 187325 h 190500"/>
                <a:gd name="connsiteX11" fmla="*/ 236329 w 334754"/>
                <a:gd name="connsiteY11" fmla="*/ 180975 h 190500"/>
                <a:gd name="connsiteX12" fmla="*/ 261729 w 334754"/>
                <a:gd name="connsiteY12" fmla="*/ 174625 h 190500"/>
                <a:gd name="connsiteX13" fmla="*/ 280779 w 334754"/>
                <a:gd name="connsiteY13" fmla="*/ 161925 h 190500"/>
                <a:gd name="connsiteX14" fmla="*/ 290304 w 334754"/>
                <a:gd name="connsiteY14" fmla="*/ 158750 h 190500"/>
                <a:gd name="connsiteX15" fmla="*/ 318879 w 334754"/>
                <a:gd name="connsiteY15" fmla="*/ 136525 h 190500"/>
                <a:gd name="connsiteX16" fmla="*/ 322054 w 334754"/>
                <a:gd name="connsiteY16" fmla="*/ 127000 h 190500"/>
                <a:gd name="connsiteX17" fmla="*/ 328404 w 334754"/>
                <a:gd name="connsiteY17" fmla="*/ 117475 h 190500"/>
                <a:gd name="connsiteX18" fmla="*/ 334754 w 334754"/>
                <a:gd name="connsiteY18" fmla="*/ 85725 h 190500"/>
                <a:gd name="connsiteX19" fmla="*/ 331579 w 334754"/>
                <a:gd name="connsiteY19" fmla="*/ 53975 h 190500"/>
                <a:gd name="connsiteX20" fmla="*/ 306179 w 334754"/>
                <a:gd name="connsiteY20" fmla="*/ 31750 h 190500"/>
                <a:gd name="connsiteX21" fmla="*/ 280779 w 334754"/>
                <a:gd name="connsiteY21" fmla="*/ 22225 h 190500"/>
                <a:gd name="connsiteX22" fmla="*/ 201404 w 334754"/>
                <a:gd name="connsiteY22" fmla="*/ 0 h 190500"/>
                <a:gd name="connsiteX23" fmla="*/ 58529 w 334754"/>
                <a:gd name="connsiteY23" fmla="*/ 3175 h 190500"/>
                <a:gd name="connsiteX24" fmla="*/ 49004 w 334754"/>
                <a:gd name="connsiteY24" fmla="*/ 9525 h 190500"/>
                <a:gd name="connsiteX25" fmla="*/ 39479 w 334754"/>
                <a:gd name="connsiteY25" fmla="*/ 12700 h 190500"/>
                <a:gd name="connsiteX26" fmla="*/ 20429 w 334754"/>
                <a:gd name="connsiteY26" fmla="*/ 31750 h 190500"/>
                <a:gd name="connsiteX27" fmla="*/ 17254 w 334754"/>
                <a:gd name="connsiteY27" fmla="*/ 41275 h 190500"/>
                <a:gd name="connsiteX0" fmla="*/ 17254 w 334754"/>
                <a:gd name="connsiteY0" fmla="*/ 41275 h 190500"/>
                <a:gd name="connsiteX1" fmla="*/ 17254 w 334754"/>
                <a:gd name="connsiteY1" fmla="*/ 41275 h 190500"/>
                <a:gd name="connsiteX2" fmla="*/ 4554 w 334754"/>
                <a:gd name="connsiteY2" fmla="*/ 104775 h 190500"/>
                <a:gd name="connsiteX3" fmla="*/ 23604 w 334754"/>
                <a:gd name="connsiteY3" fmla="*/ 117475 h 190500"/>
                <a:gd name="connsiteX4" fmla="*/ 39479 w 334754"/>
                <a:gd name="connsiteY4" fmla="*/ 133350 h 190500"/>
                <a:gd name="connsiteX5" fmla="*/ 52179 w 334754"/>
                <a:gd name="connsiteY5" fmla="*/ 152400 h 190500"/>
                <a:gd name="connsiteX6" fmla="*/ 55354 w 334754"/>
                <a:gd name="connsiteY6" fmla="*/ 161925 h 190500"/>
                <a:gd name="connsiteX7" fmla="*/ 74404 w 334754"/>
                <a:gd name="connsiteY7" fmla="*/ 171450 h 190500"/>
                <a:gd name="connsiteX8" fmla="*/ 93454 w 334754"/>
                <a:gd name="connsiteY8" fmla="*/ 184150 h 190500"/>
                <a:gd name="connsiteX9" fmla="*/ 144254 w 334754"/>
                <a:gd name="connsiteY9" fmla="*/ 190500 h 190500"/>
                <a:gd name="connsiteX10" fmla="*/ 198229 w 334754"/>
                <a:gd name="connsiteY10" fmla="*/ 187325 h 190500"/>
                <a:gd name="connsiteX11" fmla="*/ 236329 w 334754"/>
                <a:gd name="connsiteY11" fmla="*/ 180975 h 190500"/>
                <a:gd name="connsiteX12" fmla="*/ 261729 w 334754"/>
                <a:gd name="connsiteY12" fmla="*/ 174625 h 190500"/>
                <a:gd name="connsiteX13" fmla="*/ 280779 w 334754"/>
                <a:gd name="connsiteY13" fmla="*/ 161925 h 190500"/>
                <a:gd name="connsiteX14" fmla="*/ 290304 w 334754"/>
                <a:gd name="connsiteY14" fmla="*/ 158750 h 190500"/>
                <a:gd name="connsiteX15" fmla="*/ 318879 w 334754"/>
                <a:gd name="connsiteY15" fmla="*/ 136525 h 190500"/>
                <a:gd name="connsiteX16" fmla="*/ 322054 w 334754"/>
                <a:gd name="connsiteY16" fmla="*/ 127000 h 190500"/>
                <a:gd name="connsiteX17" fmla="*/ 328404 w 334754"/>
                <a:gd name="connsiteY17" fmla="*/ 117475 h 190500"/>
                <a:gd name="connsiteX18" fmla="*/ 334754 w 334754"/>
                <a:gd name="connsiteY18" fmla="*/ 85725 h 190500"/>
                <a:gd name="connsiteX19" fmla="*/ 331579 w 334754"/>
                <a:gd name="connsiteY19" fmla="*/ 53975 h 190500"/>
                <a:gd name="connsiteX20" fmla="*/ 306179 w 334754"/>
                <a:gd name="connsiteY20" fmla="*/ 31750 h 190500"/>
                <a:gd name="connsiteX21" fmla="*/ 201404 w 334754"/>
                <a:gd name="connsiteY21" fmla="*/ 0 h 190500"/>
                <a:gd name="connsiteX22" fmla="*/ 58529 w 334754"/>
                <a:gd name="connsiteY22" fmla="*/ 3175 h 190500"/>
                <a:gd name="connsiteX23" fmla="*/ 49004 w 334754"/>
                <a:gd name="connsiteY23" fmla="*/ 9525 h 190500"/>
                <a:gd name="connsiteX24" fmla="*/ 39479 w 334754"/>
                <a:gd name="connsiteY24" fmla="*/ 12700 h 190500"/>
                <a:gd name="connsiteX25" fmla="*/ 20429 w 334754"/>
                <a:gd name="connsiteY25" fmla="*/ 31750 h 190500"/>
                <a:gd name="connsiteX26" fmla="*/ 17254 w 334754"/>
                <a:gd name="connsiteY26" fmla="*/ 41275 h 190500"/>
                <a:gd name="connsiteX0" fmla="*/ 17254 w 342085"/>
                <a:gd name="connsiteY0" fmla="*/ 41275 h 190500"/>
                <a:gd name="connsiteX1" fmla="*/ 17254 w 342085"/>
                <a:gd name="connsiteY1" fmla="*/ 41275 h 190500"/>
                <a:gd name="connsiteX2" fmla="*/ 4554 w 342085"/>
                <a:gd name="connsiteY2" fmla="*/ 104775 h 190500"/>
                <a:gd name="connsiteX3" fmla="*/ 23604 w 342085"/>
                <a:gd name="connsiteY3" fmla="*/ 117475 h 190500"/>
                <a:gd name="connsiteX4" fmla="*/ 39479 w 342085"/>
                <a:gd name="connsiteY4" fmla="*/ 133350 h 190500"/>
                <a:gd name="connsiteX5" fmla="*/ 52179 w 342085"/>
                <a:gd name="connsiteY5" fmla="*/ 152400 h 190500"/>
                <a:gd name="connsiteX6" fmla="*/ 55354 w 342085"/>
                <a:gd name="connsiteY6" fmla="*/ 161925 h 190500"/>
                <a:gd name="connsiteX7" fmla="*/ 74404 w 342085"/>
                <a:gd name="connsiteY7" fmla="*/ 171450 h 190500"/>
                <a:gd name="connsiteX8" fmla="*/ 93454 w 342085"/>
                <a:gd name="connsiteY8" fmla="*/ 184150 h 190500"/>
                <a:gd name="connsiteX9" fmla="*/ 144254 w 342085"/>
                <a:gd name="connsiteY9" fmla="*/ 190500 h 190500"/>
                <a:gd name="connsiteX10" fmla="*/ 198229 w 342085"/>
                <a:gd name="connsiteY10" fmla="*/ 187325 h 190500"/>
                <a:gd name="connsiteX11" fmla="*/ 236329 w 342085"/>
                <a:gd name="connsiteY11" fmla="*/ 180975 h 190500"/>
                <a:gd name="connsiteX12" fmla="*/ 261729 w 342085"/>
                <a:gd name="connsiteY12" fmla="*/ 174625 h 190500"/>
                <a:gd name="connsiteX13" fmla="*/ 280779 w 342085"/>
                <a:gd name="connsiteY13" fmla="*/ 161925 h 190500"/>
                <a:gd name="connsiteX14" fmla="*/ 290304 w 342085"/>
                <a:gd name="connsiteY14" fmla="*/ 158750 h 190500"/>
                <a:gd name="connsiteX15" fmla="*/ 318879 w 342085"/>
                <a:gd name="connsiteY15" fmla="*/ 136525 h 190500"/>
                <a:gd name="connsiteX16" fmla="*/ 322054 w 342085"/>
                <a:gd name="connsiteY16" fmla="*/ 127000 h 190500"/>
                <a:gd name="connsiteX17" fmla="*/ 328404 w 342085"/>
                <a:gd name="connsiteY17" fmla="*/ 117475 h 190500"/>
                <a:gd name="connsiteX18" fmla="*/ 334754 w 342085"/>
                <a:gd name="connsiteY18" fmla="*/ 85725 h 190500"/>
                <a:gd name="connsiteX19" fmla="*/ 331579 w 342085"/>
                <a:gd name="connsiteY19" fmla="*/ 53975 h 190500"/>
                <a:gd name="connsiteX20" fmla="*/ 201404 w 342085"/>
                <a:gd name="connsiteY20" fmla="*/ 0 h 190500"/>
                <a:gd name="connsiteX21" fmla="*/ 58529 w 342085"/>
                <a:gd name="connsiteY21" fmla="*/ 3175 h 190500"/>
                <a:gd name="connsiteX22" fmla="*/ 49004 w 342085"/>
                <a:gd name="connsiteY22" fmla="*/ 9525 h 190500"/>
                <a:gd name="connsiteX23" fmla="*/ 39479 w 342085"/>
                <a:gd name="connsiteY23" fmla="*/ 12700 h 190500"/>
                <a:gd name="connsiteX24" fmla="*/ 20429 w 342085"/>
                <a:gd name="connsiteY24" fmla="*/ 31750 h 190500"/>
                <a:gd name="connsiteX25" fmla="*/ 17254 w 342085"/>
                <a:gd name="connsiteY25" fmla="*/ 41275 h 190500"/>
                <a:gd name="connsiteX0" fmla="*/ 17254 w 340541"/>
                <a:gd name="connsiteY0" fmla="*/ 41275 h 190500"/>
                <a:gd name="connsiteX1" fmla="*/ 17254 w 340541"/>
                <a:gd name="connsiteY1" fmla="*/ 41275 h 190500"/>
                <a:gd name="connsiteX2" fmla="*/ 4554 w 340541"/>
                <a:gd name="connsiteY2" fmla="*/ 104775 h 190500"/>
                <a:gd name="connsiteX3" fmla="*/ 23604 w 340541"/>
                <a:gd name="connsiteY3" fmla="*/ 117475 h 190500"/>
                <a:gd name="connsiteX4" fmla="*/ 39479 w 340541"/>
                <a:gd name="connsiteY4" fmla="*/ 133350 h 190500"/>
                <a:gd name="connsiteX5" fmla="*/ 52179 w 340541"/>
                <a:gd name="connsiteY5" fmla="*/ 152400 h 190500"/>
                <a:gd name="connsiteX6" fmla="*/ 55354 w 340541"/>
                <a:gd name="connsiteY6" fmla="*/ 161925 h 190500"/>
                <a:gd name="connsiteX7" fmla="*/ 74404 w 340541"/>
                <a:gd name="connsiteY7" fmla="*/ 171450 h 190500"/>
                <a:gd name="connsiteX8" fmla="*/ 93454 w 340541"/>
                <a:gd name="connsiteY8" fmla="*/ 184150 h 190500"/>
                <a:gd name="connsiteX9" fmla="*/ 144254 w 340541"/>
                <a:gd name="connsiteY9" fmla="*/ 190500 h 190500"/>
                <a:gd name="connsiteX10" fmla="*/ 198229 w 340541"/>
                <a:gd name="connsiteY10" fmla="*/ 187325 h 190500"/>
                <a:gd name="connsiteX11" fmla="*/ 236329 w 340541"/>
                <a:gd name="connsiteY11" fmla="*/ 180975 h 190500"/>
                <a:gd name="connsiteX12" fmla="*/ 261729 w 340541"/>
                <a:gd name="connsiteY12" fmla="*/ 174625 h 190500"/>
                <a:gd name="connsiteX13" fmla="*/ 280779 w 340541"/>
                <a:gd name="connsiteY13" fmla="*/ 161925 h 190500"/>
                <a:gd name="connsiteX14" fmla="*/ 290304 w 340541"/>
                <a:gd name="connsiteY14" fmla="*/ 158750 h 190500"/>
                <a:gd name="connsiteX15" fmla="*/ 318879 w 340541"/>
                <a:gd name="connsiteY15" fmla="*/ 136525 h 190500"/>
                <a:gd name="connsiteX16" fmla="*/ 322054 w 340541"/>
                <a:gd name="connsiteY16" fmla="*/ 127000 h 190500"/>
                <a:gd name="connsiteX17" fmla="*/ 328404 w 340541"/>
                <a:gd name="connsiteY17" fmla="*/ 117475 h 190500"/>
                <a:gd name="connsiteX18" fmla="*/ 331579 w 340541"/>
                <a:gd name="connsiteY18" fmla="*/ 53975 h 190500"/>
                <a:gd name="connsiteX19" fmla="*/ 201404 w 340541"/>
                <a:gd name="connsiteY19" fmla="*/ 0 h 190500"/>
                <a:gd name="connsiteX20" fmla="*/ 58529 w 340541"/>
                <a:gd name="connsiteY20" fmla="*/ 3175 h 190500"/>
                <a:gd name="connsiteX21" fmla="*/ 49004 w 340541"/>
                <a:gd name="connsiteY21" fmla="*/ 9525 h 190500"/>
                <a:gd name="connsiteX22" fmla="*/ 39479 w 340541"/>
                <a:gd name="connsiteY22" fmla="*/ 12700 h 190500"/>
                <a:gd name="connsiteX23" fmla="*/ 20429 w 340541"/>
                <a:gd name="connsiteY23" fmla="*/ 31750 h 190500"/>
                <a:gd name="connsiteX24" fmla="*/ 17254 w 340541"/>
                <a:gd name="connsiteY24" fmla="*/ 41275 h 190500"/>
                <a:gd name="connsiteX0" fmla="*/ 17254 w 338890"/>
                <a:gd name="connsiteY0" fmla="*/ 41275 h 190500"/>
                <a:gd name="connsiteX1" fmla="*/ 17254 w 338890"/>
                <a:gd name="connsiteY1" fmla="*/ 41275 h 190500"/>
                <a:gd name="connsiteX2" fmla="*/ 4554 w 338890"/>
                <a:gd name="connsiteY2" fmla="*/ 104775 h 190500"/>
                <a:gd name="connsiteX3" fmla="*/ 23604 w 338890"/>
                <a:gd name="connsiteY3" fmla="*/ 117475 h 190500"/>
                <a:gd name="connsiteX4" fmla="*/ 39479 w 338890"/>
                <a:gd name="connsiteY4" fmla="*/ 133350 h 190500"/>
                <a:gd name="connsiteX5" fmla="*/ 52179 w 338890"/>
                <a:gd name="connsiteY5" fmla="*/ 152400 h 190500"/>
                <a:gd name="connsiteX6" fmla="*/ 55354 w 338890"/>
                <a:gd name="connsiteY6" fmla="*/ 161925 h 190500"/>
                <a:gd name="connsiteX7" fmla="*/ 74404 w 338890"/>
                <a:gd name="connsiteY7" fmla="*/ 171450 h 190500"/>
                <a:gd name="connsiteX8" fmla="*/ 93454 w 338890"/>
                <a:gd name="connsiteY8" fmla="*/ 184150 h 190500"/>
                <a:gd name="connsiteX9" fmla="*/ 144254 w 338890"/>
                <a:gd name="connsiteY9" fmla="*/ 190500 h 190500"/>
                <a:gd name="connsiteX10" fmla="*/ 198229 w 338890"/>
                <a:gd name="connsiteY10" fmla="*/ 187325 h 190500"/>
                <a:gd name="connsiteX11" fmla="*/ 236329 w 338890"/>
                <a:gd name="connsiteY11" fmla="*/ 180975 h 190500"/>
                <a:gd name="connsiteX12" fmla="*/ 261729 w 338890"/>
                <a:gd name="connsiteY12" fmla="*/ 174625 h 190500"/>
                <a:gd name="connsiteX13" fmla="*/ 280779 w 338890"/>
                <a:gd name="connsiteY13" fmla="*/ 161925 h 190500"/>
                <a:gd name="connsiteX14" fmla="*/ 290304 w 338890"/>
                <a:gd name="connsiteY14" fmla="*/ 158750 h 190500"/>
                <a:gd name="connsiteX15" fmla="*/ 318879 w 338890"/>
                <a:gd name="connsiteY15" fmla="*/ 136525 h 190500"/>
                <a:gd name="connsiteX16" fmla="*/ 322054 w 338890"/>
                <a:gd name="connsiteY16" fmla="*/ 127000 h 190500"/>
                <a:gd name="connsiteX17" fmla="*/ 331579 w 338890"/>
                <a:gd name="connsiteY17" fmla="*/ 53975 h 190500"/>
                <a:gd name="connsiteX18" fmla="*/ 201404 w 338890"/>
                <a:gd name="connsiteY18" fmla="*/ 0 h 190500"/>
                <a:gd name="connsiteX19" fmla="*/ 58529 w 338890"/>
                <a:gd name="connsiteY19" fmla="*/ 3175 h 190500"/>
                <a:gd name="connsiteX20" fmla="*/ 49004 w 338890"/>
                <a:gd name="connsiteY20" fmla="*/ 9525 h 190500"/>
                <a:gd name="connsiteX21" fmla="*/ 39479 w 338890"/>
                <a:gd name="connsiteY21" fmla="*/ 12700 h 190500"/>
                <a:gd name="connsiteX22" fmla="*/ 20429 w 338890"/>
                <a:gd name="connsiteY22" fmla="*/ 31750 h 190500"/>
                <a:gd name="connsiteX23" fmla="*/ 17254 w 338890"/>
                <a:gd name="connsiteY23" fmla="*/ 41275 h 190500"/>
                <a:gd name="connsiteX0" fmla="*/ 17254 w 339692"/>
                <a:gd name="connsiteY0" fmla="*/ 41275 h 190500"/>
                <a:gd name="connsiteX1" fmla="*/ 17254 w 339692"/>
                <a:gd name="connsiteY1" fmla="*/ 41275 h 190500"/>
                <a:gd name="connsiteX2" fmla="*/ 4554 w 339692"/>
                <a:gd name="connsiteY2" fmla="*/ 104775 h 190500"/>
                <a:gd name="connsiteX3" fmla="*/ 23604 w 339692"/>
                <a:gd name="connsiteY3" fmla="*/ 117475 h 190500"/>
                <a:gd name="connsiteX4" fmla="*/ 39479 w 339692"/>
                <a:gd name="connsiteY4" fmla="*/ 133350 h 190500"/>
                <a:gd name="connsiteX5" fmla="*/ 52179 w 339692"/>
                <a:gd name="connsiteY5" fmla="*/ 152400 h 190500"/>
                <a:gd name="connsiteX6" fmla="*/ 55354 w 339692"/>
                <a:gd name="connsiteY6" fmla="*/ 161925 h 190500"/>
                <a:gd name="connsiteX7" fmla="*/ 74404 w 339692"/>
                <a:gd name="connsiteY7" fmla="*/ 171450 h 190500"/>
                <a:gd name="connsiteX8" fmla="*/ 93454 w 339692"/>
                <a:gd name="connsiteY8" fmla="*/ 184150 h 190500"/>
                <a:gd name="connsiteX9" fmla="*/ 144254 w 339692"/>
                <a:gd name="connsiteY9" fmla="*/ 190500 h 190500"/>
                <a:gd name="connsiteX10" fmla="*/ 198229 w 339692"/>
                <a:gd name="connsiteY10" fmla="*/ 187325 h 190500"/>
                <a:gd name="connsiteX11" fmla="*/ 236329 w 339692"/>
                <a:gd name="connsiteY11" fmla="*/ 180975 h 190500"/>
                <a:gd name="connsiteX12" fmla="*/ 261729 w 339692"/>
                <a:gd name="connsiteY12" fmla="*/ 174625 h 190500"/>
                <a:gd name="connsiteX13" fmla="*/ 280779 w 339692"/>
                <a:gd name="connsiteY13" fmla="*/ 161925 h 190500"/>
                <a:gd name="connsiteX14" fmla="*/ 290304 w 339692"/>
                <a:gd name="connsiteY14" fmla="*/ 158750 h 190500"/>
                <a:gd name="connsiteX15" fmla="*/ 322054 w 339692"/>
                <a:gd name="connsiteY15" fmla="*/ 127000 h 190500"/>
                <a:gd name="connsiteX16" fmla="*/ 331579 w 339692"/>
                <a:gd name="connsiteY16" fmla="*/ 53975 h 190500"/>
                <a:gd name="connsiteX17" fmla="*/ 201404 w 339692"/>
                <a:gd name="connsiteY17" fmla="*/ 0 h 190500"/>
                <a:gd name="connsiteX18" fmla="*/ 58529 w 339692"/>
                <a:gd name="connsiteY18" fmla="*/ 3175 h 190500"/>
                <a:gd name="connsiteX19" fmla="*/ 49004 w 339692"/>
                <a:gd name="connsiteY19" fmla="*/ 9525 h 190500"/>
                <a:gd name="connsiteX20" fmla="*/ 39479 w 339692"/>
                <a:gd name="connsiteY20" fmla="*/ 12700 h 190500"/>
                <a:gd name="connsiteX21" fmla="*/ 20429 w 339692"/>
                <a:gd name="connsiteY21" fmla="*/ 31750 h 190500"/>
                <a:gd name="connsiteX22" fmla="*/ 17254 w 339692"/>
                <a:gd name="connsiteY22" fmla="*/ 41275 h 190500"/>
                <a:gd name="connsiteX0" fmla="*/ 17254 w 339692"/>
                <a:gd name="connsiteY0" fmla="*/ 41275 h 190500"/>
                <a:gd name="connsiteX1" fmla="*/ 17254 w 339692"/>
                <a:gd name="connsiteY1" fmla="*/ 41275 h 190500"/>
                <a:gd name="connsiteX2" fmla="*/ 4554 w 339692"/>
                <a:gd name="connsiteY2" fmla="*/ 104775 h 190500"/>
                <a:gd name="connsiteX3" fmla="*/ 23604 w 339692"/>
                <a:gd name="connsiteY3" fmla="*/ 117475 h 190500"/>
                <a:gd name="connsiteX4" fmla="*/ 39479 w 339692"/>
                <a:gd name="connsiteY4" fmla="*/ 133350 h 190500"/>
                <a:gd name="connsiteX5" fmla="*/ 52179 w 339692"/>
                <a:gd name="connsiteY5" fmla="*/ 152400 h 190500"/>
                <a:gd name="connsiteX6" fmla="*/ 55354 w 339692"/>
                <a:gd name="connsiteY6" fmla="*/ 161925 h 190500"/>
                <a:gd name="connsiteX7" fmla="*/ 74404 w 339692"/>
                <a:gd name="connsiteY7" fmla="*/ 171450 h 190500"/>
                <a:gd name="connsiteX8" fmla="*/ 93454 w 339692"/>
                <a:gd name="connsiteY8" fmla="*/ 184150 h 190500"/>
                <a:gd name="connsiteX9" fmla="*/ 144254 w 339692"/>
                <a:gd name="connsiteY9" fmla="*/ 190500 h 190500"/>
                <a:gd name="connsiteX10" fmla="*/ 198229 w 339692"/>
                <a:gd name="connsiteY10" fmla="*/ 187325 h 190500"/>
                <a:gd name="connsiteX11" fmla="*/ 236329 w 339692"/>
                <a:gd name="connsiteY11" fmla="*/ 180975 h 190500"/>
                <a:gd name="connsiteX12" fmla="*/ 261729 w 339692"/>
                <a:gd name="connsiteY12" fmla="*/ 174625 h 190500"/>
                <a:gd name="connsiteX13" fmla="*/ 290304 w 339692"/>
                <a:gd name="connsiteY13" fmla="*/ 158750 h 190500"/>
                <a:gd name="connsiteX14" fmla="*/ 322054 w 339692"/>
                <a:gd name="connsiteY14" fmla="*/ 127000 h 190500"/>
                <a:gd name="connsiteX15" fmla="*/ 331579 w 339692"/>
                <a:gd name="connsiteY15" fmla="*/ 53975 h 190500"/>
                <a:gd name="connsiteX16" fmla="*/ 201404 w 339692"/>
                <a:gd name="connsiteY16" fmla="*/ 0 h 190500"/>
                <a:gd name="connsiteX17" fmla="*/ 58529 w 339692"/>
                <a:gd name="connsiteY17" fmla="*/ 3175 h 190500"/>
                <a:gd name="connsiteX18" fmla="*/ 49004 w 339692"/>
                <a:gd name="connsiteY18" fmla="*/ 9525 h 190500"/>
                <a:gd name="connsiteX19" fmla="*/ 39479 w 339692"/>
                <a:gd name="connsiteY19" fmla="*/ 12700 h 190500"/>
                <a:gd name="connsiteX20" fmla="*/ 20429 w 339692"/>
                <a:gd name="connsiteY20" fmla="*/ 31750 h 190500"/>
                <a:gd name="connsiteX21" fmla="*/ 17254 w 339692"/>
                <a:gd name="connsiteY21" fmla="*/ 41275 h 190500"/>
                <a:gd name="connsiteX0" fmla="*/ 17254 w 339692"/>
                <a:gd name="connsiteY0" fmla="*/ 41275 h 190500"/>
                <a:gd name="connsiteX1" fmla="*/ 17254 w 339692"/>
                <a:gd name="connsiteY1" fmla="*/ 41275 h 190500"/>
                <a:gd name="connsiteX2" fmla="*/ 4554 w 339692"/>
                <a:gd name="connsiteY2" fmla="*/ 104775 h 190500"/>
                <a:gd name="connsiteX3" fmla="*/ 23604 w 339692"/>
                <a:gd name="connsiteY3" fmla="*/ 117475 h 190500"/>
                <a:gd name="connsiteX4" fmla="*/ 39479 w 339692"/>
                <a:gd name="connsiteY4" fmla="*/ 133350 h 190500"/>
                <a:gd name="connsiteX5" fmla="*/ 52179 w 339692"/>
                <a:gd name="connsiteY5" fmla="*/ 152400 h 190500"/>
                <a:gd name="connsiteX6" fmla="*/ 55354 w 339692"/>
                <a:gd name="connsiteY6" fmla="*/ 161925 h 190500"/>
                <a:gd name="connsiteX7" fmla="*/ 74404 w 339692"/>
                <a:gd name="connsiteY7" fmla="*/ 171450 h 190500"/>
                <a:gd name="connsiteX8" fmla="*/ 93454 w 339692"/>
                <a:gd name="connsiteY8" fmla="*/ 184150 h 190500"/>
                <a:gd name="connsiteX9" fmla="*/ 144254 w 339692"/>
                <a:gd name="connsiteY9" fmla="*/ 190500 h 190500"/>
                <a:gd name="connsiteX10" fmla="*/ 198229 w 339692"/>
                <a:gd name="connsiteY10" fmla="*/ 187325 h 190500"/>
                <a:gd name="connsiteX11" fmla="*/ 236329 w 339692"/>
                <a:gd name="connsiteY11" fmla="*/ 180975 h 190500"/>
                <a:gd name="connsiteX12" fmla="*/ 290304 w 339692"/>
                <a:gd name="connsiteY12" fmla="*/ 158750 h 190500"/>
                <a:gd name="connsiteX13" fmla="*/ 322054 w 339692"/>
                <a:gd name="connsiteY13" fmla="*/ 127000 h 190500"/>
                <a:gd name="connsiteX14" fmla="*/ 331579 w 339692"/>
                <a:gd name="connsiteY14" fmla="*/ 53975 h 190500"/>
                <a:gd name="connsiteX15" fmla="*/ 201404 w 339692"/>
                <a:gd name="connsiteY15" fmla="*/ 0 h 190500"/>
                <a:gd name="connsiteX16" fmla="*/ 58529 w 339692"/>
                <a:gd name="connsiteY16" fmla="*/ 3175 h 190500"/>
                <a:gd name="connsiteX17" fmla="*/ 49004 w 339692"/>
                <a:gd name="connsiteY17" fmla="*/ 9525 h 190500"/>
                <a:gd name="connsiteX18" fmla="*/ 39479 w 339692"/>
                <a:gd name="connsiteY18" fmla="*/ 12700 h 190500"/>
                <a:gd name="connsiteX19" fmla="*/ 20429 w 339692"/>
                <a:gd name="connsiteY19" fmla="*/ 31750 h 190500"/>
                <a:gd name="connsiteX20" fmla="*/ 17254 w 339692"/>
                <a:gd name="connsiteY20" fmla="*/ 41275 h 190500"/>
                <a:gd name="connsiteX0" fmla="*/ 17254 w 339692"/>
                <a:gd name="connsiteY0" fmla="*/ 41275 h 190500"/>
                <a:gd name="connsiteX1" fmla="*/ 17254 w 339692"/>
                <a:gd name="connsiteY1" fmla="*/ 41275 h 190500"/>
                <a:gd name="connsiteX2" fmla="*/ 4554 w 339692"/>
                <a:gd name="connsiteY2" fmla="*/ 104775 h 190500"/>
                <a:gd name="connsiteX3" fmla="*/ 23604 w 339692"/>
                <a:gd name="connsiteY3" fmla="*/ 117475 h 190500"/>
                <a:gd name="connsiteX4" fmla="*/ 39479 w 339692"/>
                <a:gd name="connsiteY4" fmla="*/ 133350 h 190500"/>
                <a:gd name="connsiteX5" fmla="*/ 52179 w 339692"/>
                <a:gd name="connsiteY5" fmla="*/ 152400 h 190500"/>
                <a:gd name="connsiteX6" fmla="*/ 55354 w 339692"/>
                <a:gd name="connsiteY6" fmla="*/ 161925 h 190500"/>
                <a:gd name="connsiteX7" fmla="*/ 74404 w 339692"/>
                <a:gd name="connsiteY7" fmla="*/ 171450 h 190500"/>
                <a:gd name="connsiteX8" fmla="*/ 93454 w 339692"/>
                <a:gd name="connsiteY8" fmla="*/ 184150 h 190500"/>
                <a:gd name="connsiteX9" fmla="*/ 144254 w 339692"/>
                <a:gd name="connsiteY9" fmla="*/ 190500 h 190500"/>
                <a:gd name="connsiteX10" fmla="*/ 236329 w 339692"/>
                <a:gd name="connsiteY10" fmla="*/ 180975 h 190500"/>
                <a:gd name="connsiteX11" fmla="*/ 290304 w 339692"/>
                <a:gd name="connsiteY11" fmla="*/ 158750 h 190500"/>
                <a:gd name="connsiteX12" fmla="*/ 322054 w 339692"/>
                <a:gd name="connsiteY12" fmla="*/ 127000 h 190500"/>
                <a:gd name="connsiteX13" fmla="*/ 331579 w 339692"/>
                <a:gd name="connsiteY13" fmla="*/ 53975 h 190500"/>
                <a:gd name="connsiteX14" fmla="*/ 201404 w 339692"/>
                <a:gd name="connsiteY14" fmla="*/ 0 h 190500"/>
                <a:gd name="connsiteX15" fmla="*/ 58529 w 339692"/>
                <a:gd name="connsiteY15" fmla="*/ 3175 h 190500"/>
                <a:gd name="connsiteX16" fmla="*/ 49004 w 339692"/>
                <a:gd name="connsiteY16" fmla="*/ 9525 h 190500"/>
                <a:gd name="connsiteX17" fmla="*/ 39479 w 339692"/>
                <a:gd name="connsiteY17" fmla="*/ 12700 h 190500"/>
                <a:gd name="connsiteX18" fmla="*/ 20429 w 339692"/>
                <a:gd name="connsiteY18" fmla="*/ 31750 h 190500"/>
                <a:gd name="connsiteX19" fmla="*/ 17254 w 339692"/>
                <a:gd name="connsiteY19" fmla="*/ 41275 h 190500"/>
                <a:gd name="connsiteX0" fmla="*/ 17254 w 339692"/>
                <a:gd name="connsiteY0" fmla="*/ 41275 h 190765"/>
                <a:gd name="connsiteX1" fmla="*/ 17254 w 339692"/>
                <a:gd name="connsiteY1" fmla="*/ 41275 h 190765"/>
                <a:gd name="connsiteX2" fmla="*/ 4554 w 339692"/>
                <a:gd name="connsiteY2" fmla="*/ 104775 h 190765"/>
                <a:gd name="connsiteX3" fmla="*/ 23604 w 339692"/>
                <a:gd name="connsiteY3" fmla="*/ 117475 h 190765"/>
                <a:gd name="connsiteX4" fmla="*/ 39479 w 339692"/>
                <a:gd name="connsiteY4" fmla="*/ 133350 h 190765"/>
                <a:gd name="connsiteX5" fmla="*/ 52179 w 339692"/>
                <a:gd name="connsiteY5" fmla="*/ 152400 h 190765"/>
                <a:gd name="connsiteX6" fmla="*/ 55354 w 339692"/>
                <a:gd name="connsiteY6" fmla="*/ 161925 h 190765"/>
                <a:gd name="connsiteX7" fmla="*/ 74404 w 339692"/>
                <a:gd name="connsiteY7" fmla="*/ 171450 h 190765"/>
                <a:gd name="connsiteX8" fmla="*/ 144254 w 339692"/>
                <a:gd name="connsiteY8" fmla="*/ 190500 h 190765"/>
                <a:gd name="connsiteX9" fmla="*/ 236329 w 339692"/>
                <a:gd name="connsiteY9" fmla="*/ 180975 h 190765"/>
                <a:gd name="connsiteX10" fmla="*/ 290304 w 339692"/>
                <a:gd name="connsiteY10" fmla="*/ 158750 h 190765"/>
                <a:gd name="connsiteX11" fmla="*/ 322054 w 339692"/>
                <a:gd name="connsiteY11" fmla="*/ 127000 h 190765"/>
                <a:gd name="connsiteX12" fmla="*/ 331579 w 339692"/>
                <a:gd name="connsiteY12" fmla="*/ 53975 h 190765"/>
                <a:gd name="connsiteX13" fmla="*/ 201404 w 339692"/>
                <a:gd name="connsiteY13" fmla="*/ 0 h 190765"/>
                <a:gd name="connsiteX14" fmla="*/ 58529 w 339692"/>
                <a:gd name="connsiteY14" fmla="*/ 3175 h 190765"/>
                <a:gd name="connsiteX15" fmla="*/ 49004 w 339692"/>
                <a:gd name="connsiteY15" fmla="*/ 9525 h 190765"/>
                <a:gd name="connsiteX16" fmla="*/ 39479 w 339692"/>
                <a:gd name="connsiteY16" fmla="*/ 12700 h 190765"/>
                <a:gd name="connsiteX17" fmla="*/ 20429 w 339692"/>
                <a:gd name="connsiteY17" fmla="*/ 31750 h 190765"/>
                <a:gd name="connsiteX18" fmla="*/ 17254 w 339692"/>
                <a:gd name="connsiteY18" fmla="*/ 41275 h 190765"/>
                <a:gd name="connsiteX0" fmla="*/ 17254 w 339692"/>
                <a:gd name="connsiteY0" fmla="*/ 41275 h 191264"/>
                <a:gd name="connsiteX1" fmla="*/ 17254 w 339692"/>
                <a:gd name="connsiteY1" fmla="*/ 41275 h 191264"/>
                <a:gd name="connsiteX2" fmla="*/ 4554 w 339692"/>
                <a:gd name="connsiteY2" fmla="*/ 104775 h 191264"/>
                <a:gd name="connsiteX3" fmla="*/ 23604 w 339692"/>
                <a:gd name="connsiteY3" fmla="*/ 117475 h 191264"/>
                <a:gd name="connsiteX4" fmla="*/ 39479 w 339692"/>
                <a:gd name="connsiteY4" fmla="*/ 133350 h 191264"/>
                <a:gd name="connsiteX5" fmla="*/ 52179 w 339692"/>
                <a:gd name="connsiteY5" fmla="*/ 152400 h 191264"/>
                <a:gd name="connsiteX6" fmla="*/ 55354 w 339692"/>
                <a:gd name="connsiteY6" fmla="*/ 161925 h 191264"/>
                <a:gd name="connsiteX7" fmla="*/ 144254 w 339692"/>
                <a:gd name="connsiteY7" fmla="*/ 190500 h 191264"/>
                <a:gd name="connsiteX8" fmla="*/ 236329 w 339692"/>
                <a:gd name="connsiteY8" fmla="*/ 180975 h 191264"/>
                <a:gd name="connsiteX9" fmla="*/ 290304 w 339692"/>
                <a:gd name="connsiteY9" fmla="*/ 158750 h 191264"/>
                <a:gd name="connsiteX10" fmla="*/ 322054 w 339692"/>
                <a:gd name="connsiteY10" fmla="*/ 127000 h 191264"/>
                <a:gd name="connsiteX11" fmla="*/ 331579 w 339692"/>
                <a:gd name="connsiteY11" fmla="*/ 53975 h 191264"/>
                <a:gd name="connsiteX12" fmla="*/ 201404 w 339692"/>
                <a:gd name="connsiteY12" fmla="*/ 0 h 191264"/>
                <a:gd name="connsiteX13" fmla="*/ 58529 w 339692"/>
                <a:gd name="connsiteY13" fmla="*/ 3175 h 191264"/>
                <a:gd name="connsiteX14" fmla="*/ 49004 w 339692"/>
                <a:gd name="connsiteY14" fmla="*/ 9525 h 191264"/>
                <a:gd name="connsiteX15" fmla="*/ 39479 w 339692"/>
                <a:gd name="connsiteY15" fmla="*/ 12700 h 191264"/>
                <a:gd name="connsiteX16" fmla="*/ 20429 w 339692"/>
                <a:gd name="connsiteY16" fmla="*/ 31750 h 191264"/>
                <a:gd name="connsiteX17" fmla="*/ 17254 w 339692"/>
                <a:gd name="connsiteY17" fmla="*/ 41275 h 191264"/>
                <a:gd name="connsiteX0" fmla="*/ 17254 w 339692"/>
                <a:gd name="connsiteY0" fmla="*/ 41275 h 191264"/>
                <a:gd name="connsiteX1" fmla="*/ 17254 w 339692"/>
                <a:gd name="connsiteY1" fmla="*/ 41275 h 191264"/>
                <a:gd name="connsiteX2" fmla="*/ 4554 w 339692"/>
                <a:gd name="connsiteY2" fmla="*/ 104775 h 191264"/>
                <a:gd name="connsiteX3" fmla="*/ 23604 w 339692"/>
                <a:gd name="connsiteY3" fmla="*/ 117475 h 191264"/>
                <a:gd name="connsiteX4" fmla="*/ 52179 w 339692"/>
                <a:gd name="connsiteY4" fmla="*/ 152400 h 191264"/>
                <a:gd name="connsiteX5" fmla="*/ 55354 w 339692"/>
                <a:gd name="connsiteY5" fmla="*/ 161925 h 191264"/>
                <a:gd name="connsiteX6" fmla="*/ 144254 w 339692"/>
                <a:gd name="connsiteY6" fmla="*/ 190500 h 191264"/>
                <a:gd name="connsiteX7" fmla="*/ 236329 w 339692"/>
                <a:gd name="connsiteY7" fmla="*/ 180975 h 191264"/>
                <a:gd name="connsiteX8" fmla="*/ 290304 w 339692"/>
                <a:gd name="connsiteY8" fmla="*/ 158750 h 191264"/>
                <a:gd name="connsiteX9" fmla="*/ 322054 w 339692"/>
                <a:gd name="connsiteY9" fmla="*/ 127000 h 191264"/>
                <a:gd name="connsiteX10" fmla="*/ 331579 w 339692"/>
                <a:gd name="connsiteY10" fmla="*/ 53975 h 191264"/>
                <a:gd name="connsiteX11" fmla="*/ 201404 w 339692"/>
                <a:gd name="connsiteY11" fmla="*/ 0 h 191264"/>
                <a:gd name="connsiteX12" fmla="*/ 58529 w 339692"/>
                <a:gd name="connsiteY12" fmla="*/ 3175 h 191264"/>
                <a:gd name="connsiteX13" fmla="*/ 49004 w 339692"/>
                <a:gd name="connsiteY13" fmla="*/ 9525 h 191264"/>
                <a:gd name="connsiteX14" fmla="*/ 39479 w 339692"/>
                <a:gd name="connsiteY14" fmla="*/ 12700 h 191264"/>
                <a:gd name="connsiteX15" fmla="*/ 20429 w 339692"/>
                <a:gd name="connsiteY15" fmla="*/ 31750 h 191264"/>
                <a:gd name="connsiteX16" fmla="*/ 17254 w 339692"/>
                <a:gd name="connsiteY16" fmla="*/ 41275 h 191264"/>
                <a:gd name="connsiteX0" fmla="*/ 14539 w 336977"/>
                <a:gd name="connsiteY0" fmla="*/ 41275 h 191264"/>
                <a:gd name="connsiteX1" fmla="*/ 14539 w 336977"/>
                <a:gd name="connsiteY1" fmla="*/ 41275 h 191264"/>
                <a:gd name="connsiteX2" fmla="*/ 1839 w 336977"/>
                <a:gd name="connsiteY2" fmla="*/ 104775 h 191264"/>
                <a:gd name="connsiteX3" fmla="*/ 49464 w 336977"/>
                <a:gd name="connsiteY3" fmla="*/ 152400 h 191264"/>
                <a:gd name="connsiteX4" fmla="*/ 52639 w 336977"/>
                <a:gd name="connsiteY4" fmla="*/ 161925 h 191264"/>
                <a:gd name="connsiteX5" fmla="*/ 141539 w 336977"/>
                <a:gd name="connsiteY5" fmla="*/ 190500 h 191264"/>
                <a:gd name="connsiteX6" fmla="*/ 233614 w 336977"/>
                <a:gd name="connsiteY6" fmla="*/ 180975 h 191264"/>
                <a:gd name="connsiteX7" fmla="*/ 287589 w 336977"/>
                <a:gd name="connsiteY7" fmla="*/ 158750 h 191264"/>
                <a:gd name="connsiteX8" fmla="*/ 319339 w 336977"/>
                <a:gd name="connsiteY8" fmla="*/ 127000 h 191264"/>
                <a:gd name="connsiteX9" fmla="*/ 328864 w 336977"/>
                <a:gd name="connsiteY9" fmla="*/ 53975 h 191264"/>
                <a:gd name="connsiteX10" fmla="*/ 198689 w 336977"/>
                <a:gd name="connsiteY10" fmla="*/ 0 h 191264"/>
                <a:gd name="connsiteX11" fmla="*/ 55814 w 336977"/>
                <a:gd name="connsiteY11" fmla="*/ 3175 h 191264"/>
                <a:gd name="connsiteX12" fmla="*/ 46289 w 336977"/>
                <a:gd name="connsiteY12" fmla="*/ 9525 h 191264"/>
                <a:gd name="connsiteX13" fmla="*/ 36764 w 336977"/>
                <a:gd name="connsiteY13" fmla="*/ 12700 h 191264"/>
                <a:gd name="connsiteX14" fmla="*/ 17714 w 336977"/>
                <a:gd name="connsiteY14" fmla="*/ 31750 h 191264"/>
                <a:gd name="connsiteX15" fmla="*/ 14539 w 336977"/>
                <a:gd name="connsiteY15" fmla="*/ 41275 h 191264"/>
                <a:gd name="connsiteX0" fmla="*/ 14539 w 336977"/>
                <a:gd name="connsiteY0" fmla="*/ 41275 h 191264"/>
                <a:gd name="connsiteX1" fmla="*/ 14539 w 336977"/>
                <a:gd name="connsiteY1" fmla="*/ 41275 h 191264"/>
                <a:gd name="connsiteX2" fmla="*/ 1839 w 336977"/>
                <a:gd name="connsiteY2" fmla="*/ 104775 h 191264"/>
                <a:gd name="connsiteX3" fmla="*/ 49464 w 336977"/>
                <a:gd name="connsiteY3" fmla="*/ 152400 h 191264"/>
                <a:gd name="connsiteX4" fmla="*/ 52639 w 336977"/>
                <a:gd name="connsiteY4" fmla="*/ 161925 h 191264"/>
                <a:gd name="connsiteX5" fmla="*/ 141539 w 336977"/>
                <a:gd name="connsiteY5" fmla="*/ 190500 h 191264"/>
                <a:gd name="connsiteX6" fmla="*/ 233614 w 336977"/>
                <a:gd name="connsiteY6" fmla="*/ 180975 h 191264"/>
                <a:gd name="connsiteX7" fmla="*/ 287589 w 336977"/>
                <a:gd name="connsiteY7" fmla="*/ 158750 h 191264"/>
                <a:gd name="connsiteX8" fmla="*/ 319339 w 336977"/>
                <a:gd name="connsiteY8" fmla="*/ 127000 h 191264"/>
                <a:gd name="connsiteX9" fmla="*/ 328864 w 336977"/>
                <a:gd name="connsiteY9" fmla="*/ 53975 h 191264"/>
                <a:gd name="connsiteX10" fmla="*/ 198689 w 336977"/>
                <a:gd name="connsiteY10" fmla="*/ 0 h 191264"/>
                <a:gd name="connsiteX11" fmla="*/ 55814 w 336977"/>
                <a:gd name="connsiteY11" fmla="*/ 3175 h 191264"/>
                <a:gd name="connsiteX12" fmla="*/ 46289 w 336977"/>
                <a:gd name="connsiteY12" fmla="*/ 9525 h 191264"/>
                <a:gd name="connsiteX13" fmla="*/ 17714 w 336977"/>
                <a:gd name="connsiteY13" fmla="*/ 31750 h 191264"/>
                <a:gd name="connsiteX14" fmla="*/ 14539 w 336977"/>
                <a:gd name="connsiteY14" fmla="*/ 41275 h 191264"/>
                <a:gd name="connsiteX0" fmla="*/ 14539 w 336977"/>
                <a:gd name="connsiteY0" fmla="*/ 41275 h 191264"/>
                <a:gd name="connsiteX1" fmla="*/ 14539 w 336977"/>
                <a:gd name="connsiteY1" fmla="*/ 41275 h 191264"/>
                <a:gd name="connsiteX2" fmla="*/ 1839 w 336977"/>
                <a:gd name="connsiteY2" fmla="*/ 104775 h 191264"/>
                <a:gd name="connsiteX3" fmla="*/ 49464 w 336977"/>
                <a:gd name="connsiteY3" fmla="*/ 152400 h 191264"/>
                <a:gd name="connsiteX4" fmla="*/ 52639 w 336977"/>
                <a:gd name="connsiteY4" fmla="*/ 161925 h 191264"/>
                <a:gd name="connsiteX5" fmla="*/ 141539 w 336977"/>
                <a:gd name="connsiteY5" fmla="*/ 190500 h 191264"/>
                <a:gd name="connsiteX6" fmla="*/ 233614 w 336977"/>
                <a:gd name="connsiteY6" fmla="*/ 180975 h 191264"/>
                <a:gd name="connsiteX7" fmla="*/ 287589 w 336977"/>
                <a:gd name="connsiteY7" fmla="*/ 158750 h 191264"/>
                <a:gd name="connsiteX8" fmla="*/ 319339 w 336977"/>
                <a:gd name="connsiteY8" fmla="*/ 127000 h 191264"/>
                <a:gd name="connsiteX9" fmla="*/ 328864 w 336977"/>
                <a:gd name="connsiteY9" fmla="*/ 53975 h 191264"/>
                <a:gd name="connsiteX10" fmla="*/ 198689 w 336977"/>
                <a:gd name="connsiteY10" fmla="*/ 0 h 191264"/>
                <a:gd name="connsiteX11" fmla="*/ 55814 w 336977"/>
                <a:gd name="connsiteY11" fmla="*/ 3175 h 191264"/>
                <a:gd name="connsiteX12" fmla="*/ 17714 w 336977"/>
                <a:gd name="connsiteY12" fmla="*/ 31750 h 191264"/>
                <a:gd name="connsiteX13" fmla="*/ 14539 w 336977"/>
                <a:gd name="connsiteY13" fmla="*/ 41275 h 191264"/>
                <a:gd name="connsiteX0" fmla="*/ 14539 w 336977"/>
                <a:gd name="connsiteY0" fmla="*/ 41906 h 191895"/>
                <a:gd name="connsiteX1" fmla="*/ 14539 w 336977"/>
                <a:gd name="connsiteY1" fmla="*/ 41906 h 191895"/>
                <a:gd name="connsiteX2" fmla="*/ 1839 w 336977"/>
                <a:gd name="connsiteY2" fmla="*/ 105406 h 191895"/>
                <a:gd name="connsiteX3" fmla="*/ 49464 w 336977"/>
                <a:gd name="connsiteY3" fmla="*/ 153031 h 191895"/>
                <a:gd name="connsiteX4" fmla="*/ 52639 w 336977"/>
                <a:gd name="connsiteY4" fmla="*/ 162556 h 191895"/>
                <a:gd name="connsiteX5" fmla="*/ 141539 w 336977"/>
                <a:gd name="connsiteY5" fmla="*/ 191131 h 191895"/>
                <a:gd name="connsiteX6" fmla="*/ 233614 w 336977"/>
                <a:gd name="connsiteY6" fmla="*/ 181606 h 191895"/>
                <a:gd name="connsiteX7" fmla="*/ 287589 w 336977"/>
                <a:gd name="connsiteY7" fmla="*/ 159381 h 191895"/>
                <a:gd name="connsiteX8" fmla="*/ 319339 w 336977"/>
                <a:gd name="connsiteY8" fmla="*/ 127631 h 191895"/>
                <a:gd name="connsiteX9" fmla="*/ 328864 w 336977"/>
                <a:gd name="connsiteY9" fmla="*/ 54606 h 191895"/>
                <a:gd name="connsiteX10" fmla="*/ 198689 w 336977"/>
                <a:gd name="connsiteY10" fmla="*/ 631 h 191895"/>
                <a:gd name="connsiteX11" fmla="*/ 55814 w 336977"/>
                <a:gd name="connsiteY11" fmla="*/ 3806 h 191895"/>
                <a:gd name="connsiteX12" fmla="*/ 14539 w 336977"/>
                <a:gd name="connsiteY12" fmla="*/ 41906 h 191895"/>
                <a:gd name="connsiteX0" fmla="*/ 10739 w 336352"/>
                <a:gd name="connsiteY0" fmla="*/ 58902 h 193016"/>
                <a:gd name="connsiteX1" fmla="*/ 13914 w 336352"/>
                <a:gd name="connsiteY1" fmla="*/ 43027 h 193016"/>
                <a:gd name="connsiteX2" fmla="*/ 1214 w 336352"/>
                <a:gd name="connsiteY2" fmla="*/ 106527 h 193016"/>
                <a:gd name="connsiteX3" fmla="*/ 48839 w 336352"/>
                <a:gd name="connsiteY3" fmla="*/ 154152 h 193016"/>
                <a:gd name="connsiteX4" fmla="*/ 52014 w 336352"/>
                <a:gd name="connsiteY4" fmla="*/ 163677 h 193016"/>
                <a:gd name="connsiteX5" fmla="*/ 140914 w 336352"/>
                <a:gd name="connsiteY5" fmla="*/ 192252 h 193016"/>
                <a:gd name="connsiteX6" fmla="*/ 232989 w 336352"/>
                <a:gd name="connsiteY6" fmla="*/ 182727 h 193016"/>
                <a:gd name="connsiteX7" fmla="*/ 286964 w 336352"/>
                <a:gd name="connsiteY7" fmla="*/ 160502 h 193016"/>
                <a:gd name="connsiteX8" fmla="*/ 318714 w 336352"/>
                <a:gd name="connsiteY8" fmla="*/ 128752 h 193016"/>
                <a:gd name="connsiteX9" fmla="*/ 328239 w 336352"/>
                <a:gd name="connsiteY9" fmla="*/ 55727 h 193016"/>
                <a:gd name="connsiteX10" fmla="*/ 198064 w 336352"/>
                <a:gd name="connsiteY10" fmla="*/ 1752 h 193016"/>
                <a:gd name="connsiteX11" fmla="*/ 55189 w 336352"/>
                <a:gd name="connsiteY11" fmla="*/ 4927 h 193016"/>
                <a:gd name="connsiteX12" fmla="*/ 10739 w 336352"/>
                <a:gd name="connsiteY12" fmla="*/ 58902 h 193016"/>
                <a:gd name="connsiteX0" fmla="*/ 9525 w 335138"/>
                <a:gd name="connsiteY0" fmla="*/ 58902 h 193016"/>
                <a:gd name="connsiteX1" fmla="*/ 0 w 335138"/>
                <a:gd name="connsiteY1" fmla="*/ 106527 h 193016"/>
                <a:gd name="connsiteX2" fmla="*/ 47625 w 335138"/>
                <a:gd name="connsiteY2" fmla="*/ 154152 h 193016"/>
                <a:gd name="connsiteX3" fmla="*/ 50800 w 335138"/>
                <a:gd name="connsiteY3" fmla="*/ 163677 h 193016"/>
                <a:gd name="connsiteX4" fmla="*/ 139700 w 335138"/>
                <a:gd name="connsiteY4" fmla="*/ 192252 h 193016"/>
                <a:gd name="connsiteX5" fmla="*/ 231775 w 335138"/>
                <a:gd name="connsiteY5" fmla="*/ 182727 h 193016"/>
                <a:gd name="connsiteX6" fmla="*/ 285750 w 335138"/>
                <a:gd name="connsiteY6" fmla="*/ 160502 h 193016"/>
                <a:gd name="connsiteX7" fmla="*/ 317500 w 335138"/>
                <a:gd name="connsiteY7" fmla="*/ 128752 h 193016"/>
                <a:gd name="connsiteX8" fmla="*/ 327025 w 335138"/>
                <a:gd name="connsiteY8" fmla="*/ 55727 h 193016"/>
                <a:gd name="connsiteX9" fmla="*/ 196850 w 335138"/>
                <a:gd name="connsiteY9" fmla="*/ 1752 h 193016"/>
                <a:gd name="connsiteX10" fmla="*/ 53975 w 335138"/>
                <a:gd name="connsiteY10" fmla="*/ 4927 h 193016"/>
                <a:gd name="connsiteX11" fmla="*/ 9525 w 335138"/>
                <a:gd name="connsiteY11" fmla="*/ 58902 h 193016"/>
                <a:gd name="connsiteX0" fmla="*/ 0 w 325613"/>
                <a:gd name="connsiteY0" fmla="*/ 58902 h 193016"/>
                <a:gd name="connsiteX1" fmla="*/ 38100 w 325613"/>
                <a:gd name="connsiteY1" fmla="*/ 154152 h 193016"/>
                <a:gd name="connsiteX2" fmla="*/ 41275 w 325613"/>
                <a:gd name="connsiteY2" fmla="*/ 163677 h 193016"/>
                <a:gd name="connsiteX3" fmla="*/ 130175 w 325613"/>
                <a:gd name="connsiteY3" fmla="*/ 192252 h 193016"/>
                <a:gd name="connsiteX4" fmla="*/ 222250 w 325613"/>
                <a:gd name="connsiteY4" fmla="*/ 182727 h 193016"/>
                <a:gd name="connsiteX5" fmla="*/ 276225 w 325613"/>
                <a:gd name="connsiteY5" fmla="*/ 160502 h 193016"/>
                <a:gd name="connsiteX6" fmla="*/ 307975 w 325613"/>
                <a:gd name="connsiteY6" fmla="*/ 128752 h 193016"/>
                <a:gd name="connsiteX7" fmla="*/ 317500 w 325613"/>
                <a:gd name="connsiteY7" fmla="*/ 55727 h 193016"/>
                <a:gd name="connsiteX8" fmla="*/ 187325 w 325613"/>
                <a:gd name="connsiteY8" fmla="*/ 1752 h 193016"/>
                <a:gd name="connsiteX9" fmla="*/ 44450 w 325613"/>
                <a:gd name="connsiteY9" fmla="*/ 4927 h 193016"/>
                <a:gd name="connsiteX10" fmla="*/ 0 w 325613"/>
                <a:gd name="connsiteY10" fmla="*/ 58902 h 193016"/>
                <a:gd name="connsiteX0" fmla="*/ 0 w 325613"/>
                <a:gd name="connsiteY0" fmla="*/ 58902 h 193016"/>
                <a:gd name="connsiteX1" fmla="*/ 41275 w 325613"/>
                <a:gd name="connsiteY1" fmla="*/ 163677 h 193016"/>
                <a:gd name="connsiteX2" fmla="*/ 130175 w 325613"/>
                <a:gd name="connsiteY2" fmla="*/ 192252 h 193016"/>
                <a:gd name="connsiteX3" fmla="*/ 222250 w 325613"/>
                <a:gd name="connsiteY3" fmla="*/ 182727 h 193016"/>
                <a:gd name="connsiteX4" fmla="*/ 276225 w 325613"/>
                <a:gd name="connsiteY4" fmla="*/ 160502 h 193016"/>
                <a:gd name="connsiteX5" fmla="*/ 307975 w 325613"/>
                <a:gd name="connsiteY5" fmla="*/ 128752 h 193016"/>
                <a:gd name="connsiteX6" fmla="*/ 317500 w 325613"/>
                <a:gd name="connsiteY6" fmla="*/ 55727 h 193016"/>
                <a:gd name="connsiteX7" fmla="*/ 187325 w 325613"/>
                <a:gd name="connsiteY7" fmla="*/ 1752 h 193016"/>
                <a:gd name="connsiteX8" fmla="*/ 44450 w 325613"/>
                <a:gd name="connsiteY8" fmla="*/ 4927 h 193016"/>
                <a:gd name="connsiteX9" fmla="*/ 0 w 325613"/>
                <a:gd name="connsiteY9" fmla="*/ 58902 h 193016"/>
                <a:gd name="connsiteX0" fmla="*/ 0 w 325613"/>
                <a:gd name="connsiteY0" fmla="*/ 58902 h 193016"/>
                <a:gd name="connsiteX1" fmla="*/ 41275 w 325613"/>
                <a:gd name="connsiteY1" fmla="*/ 163677 h 193016"/>
                <a:gd name="connsiteX2" fmla="*/ 130175 w 325613"/>
                <a:gd name="connsiteY2" fmla="*/ 192252 h 193016"/>
                <a:gd name="connsiteX3" fmla="*/ 222250 w 325613"/>
                <a:gd name="connsiteY3" fmla="*/ 182727 h 193016"/>
                <a:gd name="connsiteX4" fmla="*/ 276225 w 325613"/>
                <a:gd name="connsiteY4" fmla="*/ 160502 h 193016"/>
                <a:gd name="connsiteX5" fmla="*/ 307975 w 325613"/>
                <a:gd name="connsiteY5" fmla="*/ 128752 h 193016"/>
                <a:gd name="connsiteX6" fmla="*/ 317500 w 325613"/>
                <a:gd name="connsiteY6" fmla="*/ 55727 h 193016"/>
                <a:gd name="connsiteX7" fmla="*/ 187325 w 325613"/>
                <a:gd name="connsiteY7" fmla="*/ 1752 h 193016"/>
                <a:gd name="connsiteX8" fmla="*/ 44450 w 325613"/>
                <a:gd name="connsiteY8" fmla="*/ 4927 h 193016"/>
                <a:gd name="connsiteX9" fmla="*/ 0 w 325613"/>
                <a:gd name="connsiteY9" fmla="*/ 58902 h 193016"/>
                <a:gd name="connsiteX0" fmla="*/ 0 w 325613"/>
                <a:gd name="connsiteY0" fmla="*/ 58902 h 193016"/>
                <a:gd name="connsiteX1" fmla="*/ 41275 w 325613"/>
                <a:gd name="connsiteY1" fmla="*/ 163677 h 193016"/>
                <a:gd name="connsiteX2" fmla="*/ 130175 w 325613"/>
                <a:gd name="connsiteY2" fmla="*/ 192252 h 193016"/>
                <a:gd name="connsiteX3" fmla="*/ 222250 w 325613"/>
                <a:gd name="connsiteY3" fmla="*/ 182727 h 193016"/>
                <a:gd name="connsiteX4" fmla="*/ 276225 w 325613"/>
                <a:gd name="connsiteY4" fmla="*/ 160502 h 193016"/>
                <a:gd name="connsiteX5" fmla="*/ 307975 w 325613"/>
                <a:gd name="connsiteY5" fmla="*/ 128752 h 193016"/>
                <a:gd name="connsiteX6" fmla="*/ 317500 w 325613"/>
                <a:gd name="connsiteY6" fmla="*/ 55727 h 193016"/>
                <a:gd name="connsiteX7" fmla="*/ 187325 w 325613"/>
                <a:gd name="connsiteY7" fmla="*/ 1752 h 193016"/>
                <a:gd name="connsiteX8" fmla="*/ 44450 w 325613"/>
                <a:gd name="connsiteY8" fmla="*/ 4927 h 193016"/>
                <a:gd name="connsiteX9" fmla="*/ 0 w 325613"/>
                <a:gd name="connsiteY9" fmla="*/ 58902 h 193016"/>
                <a:gd name="connsiteX0" fmla="*/ 0 w 325613"/>
                <a:gd name="connsiteY0" fmla="*/ 58902 h 192252"/>
                <a:gd name="connsiteX1" fmla="*/ 41275 w 325613"/>
                <a:gd name="connsiteY1" fmla="*/ 163677 h 192252"/>
                <a:gd name="connsiteX2" fmla="*/ 130175 w 325613"/>
                <a:gd name="connsiteY2" fmla="*/ 192252 h 192252"/>
                <a:gd name="connsiteX3" fmla="*/ 222250 w 325613"/>
                <a:gd name="connsiteY3" fmla="*/ 182727 h 192252"/>
                <a:gd name="connsiteX4" fmla="*/ 276225 w 325613"/>
                <a:gd name="connsiteY4" fmla="*/ 160502 h 192252"/>
                <a:gd name="connsiteX5" fmla="*/ 307975 w 325613"/>
                <a:gd name="connsiteY5" fmla="*/ 128752 h 192252"/>
                <a:gd name="connsiteX6" fmla="*/ 317500 w 325613"/>
                <a:gd name="connsiteY6" fmla="*/ 55727 h 192252"/>
                <a:gd name="connsiteX7" fmla="*/ 187325 w 325613"/>
                <a:gd name="connsiteY7" fmla="*/ 1752 h 192252"/>
                <a:gd name="connsiteX8" fmla="*/ 44450 w 325613"/>
                <a:gd name="connsiteY8" fmla="*/ 4927 h 192252"/>
                <a:gd name="connsiteX9" fmla="*/ 0 w 325613"/>
                <a:gd name="connsiteY9" fmla="*/ 58902 h 192252"/>
                <a:gd name="connsiteX0" fmla="*/ 0 w 325613"/>
                <a:gd name="connsiteY0" fmla="*/ 58902 h 192252"/>
                <a:gd name="connsiteX1" fmla="*/ 41275 w 325613"/>
                <a:gd name="connsiteY1" fmla="*/ 163677 h 192252"/>
                <a:gd name="connsiteX2" fmla="*/ 130175 w 325613"/>
                <a:gd name="connsiteY2" fmla="*/ 192252 h 192252"/>
                <a:gd name="connsiteX3" fmla="*/ 222250 w 325613"/>
                <a:gd name="connsiteY3" fmla="*/ 182727 h 192252"/>
                <a:gd name="connsiteX4" fmla="*/ 276225 w 325613"/>
                <a:gd name="connsiteY4" fmla="*/ 160502 h 192252"/>
                <a:gd name="connsiteX5" fmla="*/ 307975 w 325613"/>
                <a:gd name="connsiteY5" fmla="*/ 128752 h 192252"/>
                <a:gd name="connsiteX6" fmla="*/ 317500 w 325613"/>
                <a:gd name="connsiteY6" fmla="*/ 55727 h 192252"/>
                <a:gd name="connsiteX7" fmla="*/ 187325 w 325613"/>
                <a:gd name="connsiteY7" fmla="*/ 1752 h 192252"/>
                <a:gd name="connsiteX8" fmla="*/ 44450 w 325613"/>
                <a:gd name="connsiteY8" fmla="*/ 4927 h 192252"/>
                <a:gd name="connsiteX9" fmla="*/ 0 w 325613"/>
                <a:gd name="connsiteY9" fmla="*/ 58902 h 192252"/>
                <a:gd name="connsiteX0" fmla="*/ 0 w 325613"/>
                <a:gd name="connsiteY0" fmla="*/ 58902 h 192252"/>
                <a:gd name="connsiteX1" fmla="*/ 41275 w 325613"/>
                <a:gd name="connsiteY1" fmla="*/ 163677 h 192252"/>
                <a:gd name="connsiteX2" fmla="*/ 130175 w 325613"/>
                <a:gd name="connsiteY2" fmla="*/ 192252 h 192252"/>
                <a:gd name="connsiteX3" fmla="*/ 222250 w 325613"/>
                <a:gd name="connsiteY3" fmla="*/ 182727 h 192252"/>
                <a:gd name="connsiteX4" fmla="*/ 276225 w 325613"/>
                <a:gd name="connsiteY4" fmla="*/ 160502 h 192252"/>
                <a:gd name="connsiteX5" fmla="*/ 307975 w 325613"/>
                <a:gd name="connsiteY5" fmla="*/ 128752 h 192252"/>
                <a:gd name="connsiteX6" fmla="*/ 317500 w 325613"/>
                <a:gd name="connsiteY6" fmla="*/ 55727 h 192252"/>
                <a:gd name="connsiteX7" fmla="*/ 187325 w 325613"/>
                <a:gd name="connsiteY7" fmla="*/ 1752 h 192252"/>
                <a:gd name="connsiteX8" fmla="*/ 44450 w 325613"/>
                <a:gd name="connsiteY8" fmla="*/ 4927 h 192252"/>
                <a:gd name="connsiteX9" fmla="*/ 0 w 325613"/>
                <a:gd name="connsiteY9" fmla="*/ 58902 h 192252"/>
                <a:gd name="connsiteX0" fmla="*/ 0 w 325613"/>
                <a:gd name="connsiteY0" fmla="*/ 58902 h 192252"/>
                <a:gd name="connsiteX1" fmla="*/ 41275 w 325613"/>
                <a:gd name="connsiteY1" fmla="*/ 163677 h 192252"/>
                <a:gd name="connsiteX2" fmla="*/ 130175 w 325613"/>
                <a:gd name="connsiteY2" fmla="*/ 192252 h 192252"/>
                <a:gd name="connsiteX3" fmla="*/ 222250 w 325613"/>
                <a:gd name="connsiteY3" fmla="*/ 182727 h 192252"/>
                <a:gd name="connsiteX4" fmla="*/ 276225 w 325613"/>
                <a:gd name="connsiteY4" fmla="*/ 160502 h 192252"/>
                <a:gd name="connsiteX5" fmla="*/ 307975 w 325613"/>
                <a:gd name="connsiteY5" fmla="*/ 128752 h 192252"/>
                <a:gd name="connsiteX6" fmla="*/ 317500 w 325613"/>
                <a:gd name="connsiteY6" fmla="*/ 55727 h 192252"/>
                <a:gd name="connsiteX7" fmla="*/ 187325 w 325613"/>
                <a:gd name="connsiteY7" fmla="*/ 1752 h 192252"/>
                <a:gd name="connsiteX8" fmla="*/ 44450 w 325613"/>
                <a:gd name="connsiteY8" fmla="*/ 4927 h 192252"/>
                <a:gd name="connsiteX9" fmla="*/ 0 w 325613"/>
                <a:gd name="connsiteY9" fmla="*/ 58902 h 192252"/>
                <a:gd name="connsiteX0" fmla="*/ 0 w 325613"/>
                <a:gd name="connsiteY0" fmla="*/ 58902 h 192252"/>
                <a:gd name="connsiteX1" fmla="*/ 41275 w 325613"/>
                <a:gd name="connsiteY1" fmla="*/ 163677 h 192252"/>
                <a:gd name="connsiteX2" fmla="*/ 130175 w 325613"/>
                <a:gd name="connsiteY2" fmla="*/ 192252 h 192252"/>
                <a:gd name="connsiteX3" fmla="*/ 222250 w 325613"/>
                <a:gd name="connsiteY3" fmla="*/ 182727 h 192252"/>
                <a:gd name="connsiteX4" fmla="*/ 276225 w 325613"/>
                <a:gd name="connsiteY4" fmla="*/ 160502 h 192252"/>
                <a:gd name="connsiteX5" fmla="*/ 307975 w 325613"/>
                <a:gd name="connsiteY5" fmla="*/ 128752 h 192252"/>
                <a:gd name="connsiteX6" fmla="*/ 317500 w 325613"/>
                <a:gd name="connsiteY6" fmla="*/ 55727 h 192252"/>
                <a:gd name="connsiteX7" fmla="*/ 187325 w 325613"/>
                <a:gd name="connsiteY7" fmla="*/ 1752 h 192252"/>
                <a:gd name="connsiteX8" fmla="*/ 44450 w 325613"/>
                <a:gd name="connsiteY8" fmla="*/ 4927 h 192252"/>
                <a:gd name="connsiteX9" fmla="*/ 0 w 325613"/>
                <a:gd name="connsiteY9" fmla="*/ 58902 h 192252"/>
                <a:gd name="connsiteX0" fmla="*/ 0 w 325613"/>
                <a:gd name="connsiteY0" fmla="*/ 58902 h 192252"/>
                <a:gd name="connsiteX1" fmla="*/ 41275 w 325613"/>
                <a:gd name="connsiteY1" fmla="*/ 163677 h 192252"/>
                <a:gd name="connsiteX2" fmla="*/ 130175 w 325613"/>
                <a:gd name="connsiteY2" fmla="*/ 192252 h 192252"/>
                <a:gd name="connsiteX3" fmla="*/ 222250 w 325613"/>
                <a:gd name="connsiteY3" fmla="*/ 182727 h 192252"/>
                <a:gd name="connsiteX4" fmla="*/ 276225 w 325613"/>
                <a:gd name="connsiteY4" fmla="*/ 160502 h 192252"/>
                <a:gd name="connsiteX5" fmla="*/ 307975 w 325613"/>
                <a:gd name="connsiteY5" fmla="*/ 128752 h 192252"/>
                <a:gd name="connsiteX6" fmla="*/ 317500 w 325613"/>
                <a:gd name="connsiteY6" fmla="*/ 55727 h 192252"/>
                <a:gd name="connsiteX7" fmla="*/ 187325 w 325613"/>
                <a:gd name="connsiteY7" fmla="*/ 1752 h 192252"/>
                <a:gd name="connsiteX8" fmla="*/ 44450 w 325613"/>
                <a:gd name="connsiteY8" fmla="*/ 4927 h 192252"/>
                <a:gd name="connsiteX9" fmla="*/ 0 w 325613"/>
                <a:gd name="connsiteY9" fmla="*/ 58902 h 192252"/>
                <a:gd name="connsiteX0" fmla="*/ 0 w 325613"/>
                <a:gd name="connsiteY0" fmla="*/ 58902 h 192252"/>
                <a:gd name="connsiteX1" fmla="*/ 41275 w 325613"/>
                <a:gd name="connsiteY1" fmla="*/ 163677 h 192252"/>
                <a:gd name="connsiteX2" fmla="*/ 130175 w 325613"/>
                <a:gd name="connsiteY2" fmla="*/ 192252 h 192252"/>
                <a:gd name="connsiteX3" fmla="*/ 222250 w 325613"/>
                <a:gd name="connsiteY3" fmla="*/ 182727 h 192252"/>
                <a:gd name="connsiteX4" fmla="*/ 276225 w 325613"/>
                <a:gd name="connsiteY4" fmla="*/ 160502 h 192252"/>
                <a:gd name="connsiteX5" fmla="*/ 307975 w 325613"/>
                <a:gd name="connsiteY5" fmla="*/ 128752 h 192252"/>
                <a:gd name="connsiteX6" fmla="*/ 317500 w 325613"/>
                <a:gd name="connsiteY6" fmla="*/ 55727 h 192252"/>
                <a:gd name="connsiteX7" fmla="*/ 187325 w 325613"/>
                <a:gd name="connsiteY7" fmla="*/ 1752 h 192252"/>
                <a:gd name="connsiteX8" fmla="*/ 44450 w 325613"/>
                <a:gd name="connsiteY8" fmla="*/ 4927 h 192252"/>
                <a:gd name="connsiteX9" fmla="*/ 0 w 325613"/>
                <a:gd name="connsiteY9" fmla="*/ 58902 h 192252"/>
                <a:gd name="connsiteX0" fmla="*/ 0 w 341488"/>
                <a:gd name="connsiteY0" fmla="*/ 68427 h 192252"/>
                <a:gd name="connsiteX1" fmla="*/ 57150 w 341488"/>
                <a:gd name="connsiteY1" fmla="*/ 163677 h 192252"/>
                <a:gd name="connsiteX2" fmla="*/ 146050 w 341488"/>
                <a:gd name="connsiteY2" fmla="*/ 192252 h 192252"/>
                <a:gd name="connsiteX3" fmla="*/ 238125 w 341488"/>
                <a:gd name="connsiteY3" fmla="*/ 182727 h 192252"/>
                <a:gd name="connsiteX4" fmla="*/ 292100 w 341488"/>
                <a:gd name="connsiteY4" fmla="*/ 160502 h 192252"/>
                <a:gd name="connsiteX5" fmla="*/ 323850 w 341488"/>
                <a:gd name="connsiteY5" fmla="*/ 128752 h 192252"/>
                <a:gd name="connsiteX6" fmla="*/ 333375 w 341488"/>
                <a:gd name="connsiteY6" fmla="*/ 55727 h 192252"/>
                <a:gd name="connsiteX7" fmla="*/ 203200 w 341488"/>
                <a:gd name="connsiteY7" fmla="*/ 1752 h 192252"/>
                <a:gd name="connsiteX8" fmla="*/ 60325 w 341488"/>
                <a:gd name="connsiteY8" fmla="*/ 4927 h 192252"/>
                <a:gd name="connsiteX9" fmla="*/ 0 w 341488"/>
                <a:gd name="connsiteY9" fmla="*/ 68427 h 192252"/>
                <a:gd name="connsiteX0" fmla="*/ 0 w 341488"/>
                <a:gd name="connsiteY0" fmla="*/ 68427 h 192252"/>
                <a:gd name="connsiteX1" fmla="*/ 57150 w 341488"/>
                <a:gd name="connsiteY1" fmla="*/ 163677 h 192252"/>
                <a:gd name="connsiteX2" fmla="*/ 146050 w 341488"/>
                <a:gd name="connsiteY2" fmla="*/ 192252 h 192252"/>
                <a:gd name="connsiteX3" fmla="*/ 238125 w 341488"/>
                <a:gd name="connsiteY3" fmla="*/ 182727 h 192252"/>
                <a:gd name="connsiteX4" fmla="*/ 292100 w 341488"/>
                <a:gd name="connsiteY4" fmla="*/ 160502 h 192252"/>
                <a:gd name="connsiteX5" fmla="*/ 323850 w 341488"/>
                <a:gd name="connsiteY5" fmla="*/ 128752 h 192252"/>
                <a:gd name="connsiteX6" fmla="*/ 333375 w 341488"/>
                <a:gd name="connsiteY6" fmla="*/ 55727 h 192252"/>
                <a:gd name="connsiteX7" fmla="*/ 203200 w 341488"/>
                <a:gd name="connsiteY7" fmla="*/ 1752 h 192252"/>
                <a:gd name="connsiteX8" fmla="*/ 60325 w 341488"/>
                <a:gd name="connsiteY8" fmla="*/ 4927 h 192252"/>
                <a:gd name="connsiteX9" fmla="*/ 0 w 341488"/>
                <a:gd name="connsiteY9" fmla="*/ 68427 h 192252"/>
                <a:gd name="connsiteX0" fmla="*/ 0 w 341488"/>
                <a:gd name="connsiteY0" fmla="*/ 68427 h 192252"/>
                <a:gd name="connsiteX1" fmla="*/ 57150 w 341488"/>
                <a:gd name="connsiteY1" fmla="*/ 163677 h 192252"/>
                <a:gd name="connsiteX2" fmla="*/ 146050 w 341488"/>
                <a:gd name="connsiteY2" fmla="*/ 192252 h 192252"/>
                <a:gd name="connsiteX3" fmla="*/ 238125 w 341488"/>
                <a:gd name="connsiteY3" fmla="*/ 182727 h 192252"/>
                <a:gd name="connsiteX4" fmla="*/ 292100 w 341488"/>
                <a:gd name="connsiteY4" fmla="*/ 160502 h 192252"/>
                <a:gd name="connsiteX5" fmla="*/ 323850 w 341488"/>
                <a:gd name="connsiteY5" fmla="*/ 128752 h 192252"/>
                <a:gd name="connsiteX6" fmla="*/ 333375 w 341488"/>
                <a:gd name="connsiteY6" fmla="*/ 55727 h 192252"/>
                <a:gd name="connsiteX7" fmla="*/ 203200 w 341488"/>
                <a:gd name="connsiteY7" fmla="*/ 1752 h 192252"/>
                <a:gd name="connsiteX8" fmla="*/ 60325 w 341488"/>
                <a:gd name="connsiteY8" fmla="*/ 4927 h 192252"/>
                <a:gd name="connsiteX9" fmla="*/ 0 w 341488"/>
                <a:gd name="connsiteY9" fmla="*/ 68427 h 192252"/>
                <a:gd name="connsiteX0" fmla="*/ 0 w 341488"/>
                <a:gd name="connsiteY0" fmla="*/ 68427 h 192252"/>
                <a:gd name="connsiteX1" fmla="*/ 57150 w 341488"/>
                <a:gd name="connsiteY1" fmla="*/ 163677 h 192252"/>
                <a:gd name="connsiteX2" fmla="*/ 146050 w 341488"/>
                <a:gd name="connsiteY2" fmla="*/ 192252 h 192252"/>
                <a:gd name="connsiteX3" fmla="*/ 238125 w 341488"/>
                <a:gd name="connsiteY3" fmla="*/ 182727 h 192252"/>
                <a:gd name="connsiteX4" fmla="*/ 292100 w 341488"/>
                <a:gd name="connsiteY4" fmla="*/ 160502 h 192252"/>
                <a:gd name="connsiteX5" fmla="*/ 323850 w 341488"/>
                <a:gd name="connsiteY5" fmla="*/ 128752 h 192252"/>
                <a:gd name="connsiteX6" fmla="*/ 333375 w 341488"/>
                <a:gd name="connsiteY6" fmla="*/ 55727 h 192252"/>
                <a:gd name="connsiteX7" fmla="*/ 203200 w 341488"/>
                <a:gd name="connsiteY7" fmla="*/ 1752 h 192252"/>
                <a:gd name="connsiteX8" fmla="*/ 60325 w 341488"/>
                <a:gd name="connsiteY8" fmla="*/ 4927 h 192252"/>
                <a:gd name="connsiteX9" fmla="*/ 0 w 341488"/>
                <a:gd name="connsiteY9" fmla="*/ 68427 h 192252"/>
                <a:gd name="connsiteX0" fmla="*/ 0 w 341488"/>
                <a:gd name="connsiteY0" fmla="*/ 68427 h 192252"/>
                <a:gd name="connsiteX1" fmla="*/ 57150 w 341488"/>
                <a:gd name="connsiteY1" fmla="*/ 163677 h 192252"/>
                <a:gd name="connsiteX2" fmla="*/ 146050 w 341488"/>
                <a:gd name="connsiteY2" fmla="*/ 192252 h 192252"/>
                <a:gd name="connsiteX3" fmla="*/ 238125 w 341488"/>
                <a:gd name="connsiteY3" fmla="*/ 182727 h 192252"/>
                <a:gd name="connsiteX4" fmla="*/ 292100 w 341488"/>
                <a:gd name="connsiteY4" fmla="*/ 160502 h 192252"/>
                <a:gd name="connsiteX5" fmla="*/ 323850 w 341488"/>
                <a:gd name="connsiteY5" fmla="*/ 128752 h 192252"/>
                <a:gd name="connsiteX6" fmla="*/ 333375 w 341488"/>
                <a:gd name="connsiteY6" fmla="*/ 55727 h 192252"/>
                <a:gd name="connsiteX7" fmla="*/ 203200 w 341488"/>
                <a:gd name="connsiteY7" fmla="*/ 1752 h 192252"/>
                <a:gd name="connsiteX8" fmla="*/ 60325 w 341488"/>
                <a:gd name="connsiteY8" fmla="*/ 4927 h 192252"/>
                <a:gd name="connsiteX9" fmla="*/ 0 w 341488"/>
                <a:gd name="connsiteY9" fmla="*/ 68427 h 192252"/>
                <a:gd name="connsiteX0" fmla="*/ 0 w 343406"/>
                <a:gd name="connsiteY0" fmla="*/ 68427 h 192252"/>
                <a:gd name="connsiteX1" fmla="*/ 57150 w 343406"/>
                <a:gd name="connsiteY1" fmla="*/ 163677 h 192252"/>
                <a:gd name="connsiteX2" fmla="*/ 146050 w 343406"/>
                <a:gd name="connsiteY2" fmla="*/ 192252 h 192252"/>
                <a:gd name="connsiteX3" fmla="*/ 238125 w 343406"/>
                <a:gd name="connsiteY3" fmla="*/ 182727 h 192252"/>
                <a:gd name="connsiteX4" fmla="*/ 323850 w 343406"/>
                <a:gd name="connsiteY4" fmla="*/ 128752 h 192252"/>
                <a:gd name="connsiteX5" fmla="*/ 333375 w 343406"/>
                <a:gd name="connsiteY5" fmla="*/ 55727 h 192252"/>
                <a:gd name="connsiteX6" fmla="*/ 203200 w 343406"/>
                <a:gd name="connsiteY6" fmla="*/ 1752 h 192252"/>
                <a:gd name="connsiteX7" fmla="*/ 60325 w 343406"/>
                <a:gd name="connsiteY7" fmla="*/ 4927 h 192252"/>
                <a:gd name="connsiteX8" fmla="*/ 0 w 343406"/>
                <a:gd name="connsiteY8" fmla="*/ 68427 h 192252"/>
                <a:gd name="connsiteX0" fmla="*/ 0 w 341176"/>
                <a:gd name="connsiteY0" fmla="*/ 68427 h 192252"/>
                <a:gd name="connsiteX1" fmla="*/ 57150 w 341176"/>
                <a:gd name="connsiteY1" fmla="*/ 163677 h 192252"/>
                <a:gd name="connsiteX2" fmla="*/ 146050 w 341176"/>
                <a:gd name="connsiteY2" fmla="*/ 192252 h 192252"/>
                <a:gd name="connsiteX3" fmla="*/ 238125 w 341176"/>
                <a:gd name="connsiteY3" fmla="*/ 182727 h 192252"/>
                <a:gd name="connsiteX4" fmla="*/ 314325 w 341176"/>
                <a:gd name="connsiteY4" fmla="*/ 112877 h 192252"/>
                <a:gd name="connsiteX5" fmla="*/ 333375 w 341176"/>
                <a:gd name="connsiteY5" fmla="*/ 55727 h 192252"/>
                <a:gd name="connsiteX6" fmla="*/ 203200 w 341176"/>
                <a:gd name="connsiteY6" fmla="*/ 1752 h 192252"/>
                <a:gd name="connsiteX7" fmla="*/ 60325 w 341176"/>
                <a:gd name="connsiteY7" fmla="*/ 4927 h 192252"/>
                <a:gd name="connsiteX8" fmla="*/ 0 w 341176"/>
                <a:gd name="connsiteY8" fmla="*/ 68427 h 192252"/>
                <a:gd name="connsiteX0" fmla="*/ 0 w 341176"/>
                <a:gd name="connsiteY0" fmla="*/ 68427 h 192252"/>
                <a:gd name="connsiteX1" fmla="*/ 57150 w 341176"/>
                <a:gd name="connsiteY1" fmla="*/ 163677 h 192252"/>
                <a:gd name="connsiteX2" fmla="*/ 146050 w 341176"/>
                <a:gd name="connsiteY2" fmla="*/ 192252 h 192252"/>
                <a:gd name="connsiteX3" fmla="*/ 238125 w 341176"/>
                <a:gd name="connsiteY3" fmla="*/ 182727 h 192252"/>
                <a:gd name="connsiteX4" fmla="*/ 314325 w 341176"/>
                <a:gd name="connsiteY4" fmla="*/ 112877 h 192252"/>
                <a:gd name="connsiteX5" fmla="*/ 333375 w 341176"/>
                <a:gd name="connsiteY5" fmla="*/ 55727 h 192252"/>
                <a:gd name="connsiteX6" fmla="*/ 203200 w 341176"/>
                <a:gd name="connsiteY6" fmla="*/ 1752 h 192252"/>
                <a:gd name="connsiteX7" fmla="*/ 60325 w 341176"/>
                <a:gd name="connsiteY7" fmla="*/ 4927 h 192252"/>
                <a:gd name="connsiteX8" fmla="*/ 0 w 341176"/>
                <a:gd name="connsiteY8" fmla="*/ 68427 h 192252"/>
                <a:gd name="connsiteX0" fmla="*/ 0 w 343796"/>
                <a:gd name="connsiteY0" fmla="*/ 68427 h 192252"/>
                <a:gd name="connsiteX1" fmla="*/ 57150 w 343796"/>
                <a:gd name="connsiteY1" fmla="*/ 163677 h 192252"/>
                <a:gd name="connsiteX2" fmla="*/ 146050 w 343796"/>
                <a:gd name="connsiteY2" fmla="*/ 192252 h 192252"/>
                <a:gd name="connsiteX3" fmla="*/ 238125 w 343796"/>
                <a:gd name="connsiteY3" fmla="*/ 182727 h 192252"/>
                <a:gd name="connsiteX4" fmla="*/ 314325 w 343796"/>
                <a:gd name="connsiteY4" fmla="*/ 112877 h 192252"/>
                <a:gd name="connsiteX5" fmla="*/ 336550 w 343796"/>
                <a:gd name="connsiteY5" fmla="*/ 71602 h 192252"/>
                <a:gd name="connsiteX6" fmla="*/ 203200 w 343796"/>
                <a:gd name="connsiteY6" fmla="*/ 1752 h 192252"/>
                <a:gd name="connsiteX7" fmla="*/ 60325 w 343796"/>
                <a:gd name="connsiteY7" fmla="*/ 4927 h 192252"/>
                <a:gd name="connsiteX8" fmla="*/ 0 w 343796"/>
                <a:gd name="connsiteY8" fmla="*/ 68427 h 192252"/>
                <a:gd name="connsiteX0" fmla="*/ 0 w 336550"/>
                <a:gd name="connsiteY0" fmla="*/ 68427 h 192252"/>
                <a:gd name="connsiteX1" fmla="*/ 57150 w 336550"/>
                <a:gd name="connsiteY1" fmla="*/ 163677 h 192252"/>
                <a:gd name="connsiteX2" fmla="*/ 146050 w 336550"/>
                <a:gd name="connsiteY2" fmla="*/ 192252 h 192252"/>
                <a:gd name="connsiteX3" fmla="*/ 238125 w 336550"/>
                <a:gd name="connsiteY3" fmla="*/ 182727 h 192252"/>
                <a:gd name="connsiteX4" fmla="*/ 314325 w 336550"/>
                <a:gd name="connsiteY4" fmla="*/ 112877 h 192252"/>
                <a:gd name="connsiteX5" fmla="*/ 336550 w 336550"/>
                <a:gd name="connsiteY5" fmla="*/ 71602 h 192252"/>
                <a:gd name="connsiteX6" fmla="*/ 203200 w 336550"/>
                <a:gd name="connsiteY6" fmla="*/ 1752 h 192252"/>
                <a:gd name="connsiteX7" fmla="*/ 60325 w 336550"/>
                <a:gd name="connsiteY7" fmla="*/ 4927 h 192252"/>
                <a:gd name="connsiteX8" fmla="*/ 0 w 336550"/>
                <a:gd name="connsiteY8" fmla="*/ 68427 h 192252"/>
                <a:gd name="connsiteX0" fmla="*/ 0 w 336550"/>
                <a:gd name="connsiteY0" fmla="*/ 68427 h 192252"/>
                <a:gd name="connsiteX1" fmla="*/ 57150 w 336550"/>
                <a:gd name="connsiteY1" fmla="*/ 163677 h 192252"/>
                <a:gd name="connsiteX2" fmla="*/ 146050 w 336550"/>
                <a:gd name="connsiteY2" fmla="*/ 192252 h 192252"/>
                <a:gd name="connsiteX3" fmla="*/ 238125 w 336550"/>
                <a:gd name="connsiteY3" fmla="*/ 182727 h 192252"/>
                <a:gd name="connsiteX4" fmla="*/ 314325 w 336550"/>
                <a:gd name="connsiteY4" fmla="*/ 112877 h 192252"/>
                <a:gd name="connsiteX5" fmla="*/ 336550 w 336550"/>
                <a:gd name="connsiteY5" fmla="*/ 71602 h 192252"/>
                <a:gd name="connsiteX6" fmla="*/ 203200 w 336550"/>
                <a:gd name="connsiteY6" fmla="*/ 1752 h 192252"/>
                <a:gd name="connsiteX7" fmla="*/ 60325 w 336550"/>
                <a:gd name="connsiteY7" fmla="*/ 4927 h 192252"/>
                <a:gd name="connsiteX8" fmla="*/ 0 w 336550"/>
                <a:gd name="connsiteY8" fmla="*/ 68427 h 192252"/>
                <a:gd name="connsiteX0" fmla="*/ 0 w 336550"/>
                <a:gd name="connsiteY0" fmla="*/ 68427 h 192252"/>
                <a:gd name="connsiteX1" fmla="*/ 57150 w 336550"/>
                <a:gd name="connsiteY1" fmla="*/ 163677 h 192252"/>
                <a:gd name="connsiteX2" fmla="*/ 146050 w 336550"/>
                <a:gd name="connsiteY2" fmla="*/ 192252 h 192252"/>
                <a:gd name="connsiteX3" fmla="*/ 238125 w 336550"/>
                <a:gd name="connsiteY3" fmla="*/ 182727 h 192252"/>
                <a:gd name="connsiteX4" fmla="*/ 314325 w 336550"/>
                <a:gd name="connsiteY4" fmla="*/ 112877 h 192252"/>
                <a:gd name="connsiteX5" fmla="*/ 336550 w 336550"/>
                <a:gd name="connsiteY5" fmla="*/ 71602 h 192252"/>
                <a:gd name="connsiteX6" fmla="*/ 203200 w 336550"/>
                <a:gd name="connsiteY6" fmla="*/ 1752 h 192252"/>
                <a:gd name="connsiteX7" fmla="*/ 60325 w 336550"/>
                <a:gd name="connsiteY7" fmla="*/ 4927 h 192252"/>
                <a:gd name="connsiteX8" fmla="*/ 0 w 336550"/>
                <a:gd name="connsiteY8" fmla="*/ 68427 h 192252"/>
                <a:gd name="connsiteX0" fmla="*/ 0 w 336550"/>
                <a:gd name="connsiteY0" fmla="*/ 67508 h 191333"/>
                <a:gd name="connsiteX1" fmla="*/ 57150 w 336550"/>
                <a:gd name="connsiteY1" fmla="*/ 162758 h 191333"/>
                <a:gd name="connsiteX2" fmla="*/ 146050 w 336550"/>
                <a:gd name="connsiteY2" fmla="*/ 191333 h 191333"/>
                <a:gd name="connsiteX3" fmla="*/ 238125 w 336550"/>
                <a:gd name="connsiteY3" fmla="*/ 181808 h 191333"/>
                <a:gd name="connsiteX4" fmla="*/ 314325 w 336550"/>
                <a:gd name="connsiteY4" fmla="*/ 111958 h 191333"/>
                <a:gd name="connsiteX5" fmla="*/ 336550 w 336550"/>
                <a:gd name="connsiteY5" fmla="*/ 70683 h 191333"/>
                <a:gd name="connsiteX6" fmla="*/ 193675 w 336550"/>
                <a:gd name="connsiteY6" fmla="*/ 4008 h 191333"/>
                <a:gd name="connsiteX7" fmla="*/ 60325 w 336550"/>
                <a:gd name="connsiteY7" fmla="*/ 4008 h 191333"/>
                <a:gd name="connsiteX8" fmla="*/ 0 w 336550"/>
                <a:gd name="connsiteY8" fmla="*/ 67508 h 191333"/>
                <a:gd name="connsiteX0" fmla="*/ 0 w 336550"/>
                <a:gd name="connsiteY0" fmla="*/ 67508 h 191333"/>
                <a:gd name="connsiteX1" fmla="*/ 57150 w 336550"/>
                <a:gd name="connsiteY1" fmla="*/ 162758 h 191333"/>
                <a:gd name="connsiteX2" fmla="*/ 146050 w 336550"/>
                <a:gd name="connsiteY2" fmla="*/ 191333 h 191333"/>
                <a:gd name="connsiteX3" fmla="*/ 238125 w 336550"/>
                <a:gd name="connsiteY3" fmla="*/ 181808 h 191333"/>
                <a:gd name="connsiteX4" fmla="*/ 314325 w 336550"/>
                <a:gd name="connsiteY4" fmla="*/ 111958 h 191333"/>
                <a:gd name="connsiteX5" fmla="*/ 336550 w 336550"/>
                <a:gd name="connsiteY5" fmla="*/ 70683 h 191333"/>
                <a:gd name="connsiteX6" fmla="*/ 193675 w 336550"/>
                <a:gd name="connsiteY6" fmla="*/ 4008 h 191333"/>
                <a:gd name="connsiteX7" fmla="*/ 60325 w 336550"/>
                <a:gd name="connsiteY7" fmla="*/ 4008 h 191333"/>
                <a:gd name="connsiteX8" fmla="*/ 0 w 336550"/>
                <a:gd name="connsiteY8" fmla="*/ 67508 h 191333"/>
                <a:gd name="connsiteX0" fmla="*/ 0 w 336550"/>
                <a:gd name="connsiteY0" fmla="*/ 67508 h 191333"/>
                <a:gd name="connsiteX1" fmla="*/ 57150 w 336550"/>
                <a:gd name="connsiteY1" fmla="*/ 162758 h 191333"/>
                <a:gd name="connsiteX2" fmla="*/ 146050 w 336550"/>
                <a:gd name="connsiteY2" fmla="*/ 191333 h 191333"/>
                <a:gd name="connsiteX3" fmla="*/ 238125 w 336550"/>
                <a:gd name="connsiteY3" fmla="*/ 181808 h 191333"/>
                <a:gd name="connsiteX4" fmla="*/ 314325 w 336550"/>
                <a:gd name="connsiteY4" fmla="*/ 111958 h 191333"/>
                <a:gd name="connsiteX5" fmla="*/ 336550 w 336550"/>
                <a:gd name="connsiteY5" fmla="*/ 70683 h 191333"/>
                <a:gd name="connsiteX6" fmla="*/ 193675 w 336550"/>
                <a:gd name="connsiteY6" fmla="*/ 4008 h 191333"/>
                <a:gd name="connsiteX7" fmla="*/ 60325 w 336550"/>
                <a:gd name="connsiteY7" fmla="*/ 4008 h 191333"/>
                <a:gd name="connsiteX8" fmla="*/ 0 w 336550"/>
                <a:gd name="connsiteY8" fmla="*/ 67508 h 191333"/>
                <a:gd name="connsiteX0" fmla="*/ 0 w 336550"/>
                <a:gd name="connsiteY0" fmla="*/ 64704 h 188529"/>
                <a:gd name="connsiteX1" fmla="*/ 57150 w 336550"/>
                <a:gd name="connsiteY1" fmla="*/ 159954 h 188529"/>
                <a:gd name="connsiteX2" fmla="*/ 146050 w 336550"/>
                <a:gd name="connsiteY2" fmla="*/ 188529 h 188529"/>
                <a:gd name="connsiteX3" fmla="*/ 238125 w 336550"/>
                <a:gd name="connsiteY3" fmla="*/ 179004 h 188529"/>
                <a:gd name="connsiteX4" fmla="*/ 314325 w 336550"/>
                <a:gd name="connsiteY4" fmla="*/ 109154 h 188529"/>
                <a:gd name="connsiteX5" fmla="*/ 336550 w 336550"/>
                <a:gd name="connsiteY5" fmla="*/ 67879 h 188529"/>
                <a:gd name="connsiteX6" fmla="*/ 193675 w 336550"/>
                <a:gd name="connsiteY6" fmla="*/ 1204 h 188529"/>
                <a:gd name="connsiteX7" fmla="*/ 60325 w 336550"/>
                <a:gd name="connsiteY7" fmla="*/ 1204 h 188529"/>
                <a:gd name="connsiteX8" fmla="*/ 0 w 336550"/>
                <a:gd name="connsiteY8" fmla="*/ 64704 h 188529"/>
                <a:gd name="connsiteX0" fmla="*/ 0 w 336550"/>
                <a:gd name="connsiteY0" fmla="*/ 64704 h 188529"/>
                <a:gd name="connsiteX1" fmla="*/ 57150 w 336550"/>
                <a:gd name="connsiteY1" fmla="*/ 159954 h 188529"/>
                <a:gd name="connsiteX2" fmla="*/ 146050 w 336550"/>
                <a:gd name="connsiteY2" fmla="*/ 188529 h 188529"/>
                <a:gd name="connsiteX3" fmla="*/ 238125 w 336550"/>
                <a:gd name="connsiteY3" fmla="*/ 179004 h 188529"/>
                <a:gd name="connsiteX4" fmla="*/ 314325 w 336550"/>
                <a:gd name="connsiteY4" fmla="*/ 109154 h 188529"/>
                <a:gd name="connsiteX5" fmla="*/ 336550 w 336550"/>
                <a:gd name="connsiteY5" fmla="*/ 67879 h 188529"/>
                <a:gd name="connsiteX6" fmla="*/ 193675 w 336550"/>
                <a:gd name="connsiteY6" fmla="*/ 1204 h 188529"/>
                <a:gd name="connsiteX7" fmla="*/ 60325 w 336550"/>
                <a:gd name="connsiteY7" fmla="*/ 1204 h 188529"/>
                <a:gd name="connsiteX8" fmla="*/ 0 w 336550"/>
                <a:gd name="connsiteY8" fmla="*/ 64704 h 188529"/>
                <a:gd name="connsiteX0" fmla="*/ 0 w 336550"/>
                <a:gd name="connsiteY0" fmla="*/ 64097 h 187922"/>
                <a:gd name="connsiteX1" fmla="*/ 57150 w 336550"/>
                <a:gd name="connsiteY1" fmla="*/ 159347 h 187922"/>
                <a:gd name="connsiteX2" fmla="*/ 146050 w 336550"/>
                <a:gd name="connsiteY2" fmla="*/ 187922 h 187922"/>
                <a:gd name="connsiteX3" fmla="*/ 238125 w 336550"/>
                <a:gd name="connsiteY3" fmla="*/ 178397 h 187922"/>
                <a:gd name="connsiteX4" fmla="*/ 314325 w 336550"/>
                <a:gd name="connsiteY4" fmla="*/ 108547 h 187922"/>
                <a:gd name="connsiteX5" fmla="*/ 336550 w 336550"/>
                <a:gd name="connsiteY5" fmla="*/ 67272 h 187922"/>
                <a:gd name="connsiteX6" fmla="*/ 209550 w 336550"/>
                <a:gd name="connsiteY6" fmla="*/ 6947 h 187922"/>
                <a:gd name="connsiteX7" fmla="*/ 60325 w 336550"/>
                <a:gd name="connsiteY7" fmla="*/ 597 h 187922"/>
                <a:gd name="connsiteX8" fmla="*/ 0 w 336550"/>
                <a:gd name="connsiteY8" fmla="*/ 64097 h 187922"/>
                <a:gd name="connsiteX0" fmla="*/ 0 w 336550"/>
                <a:gd name="connsiteY0" fmla="*/ 65999 h 189824"/>
                <a:gd name="connsiteX1" fmla="*/ 57150 w 336550"/>
                <a:gd name="connsiteY1" fmla="*/ 161249 h 189824"/>
                <a:gd name="connsiteX2" fmla="*/ 146050 w 336550"/>
                <a:gd name="connsiteY2" fmla="*/ 189824 h 189824"/>
                <a:gd name="connsiteX3" fmla="*/ 238125 w 336550"/>
                <a:gd name="connsiteY3" fmla="*/ 180299 h 189824"/>
                <a:gd name="connsiteX4" fmla="*/ 314325 w 336550"/>
                <a:gd name="connsiteY4" fmla="*/ 110449 h 189824"/>
                <a:gd name="connsiteX5" fmla="*/ 336550 w 336550"/>
                <a:gd name="connsiteY5" fmla="*/ 69174 h 189824"/>
                <a:gd name="connsiteX6" fmla="*/ 209550 w 336550"/>
                <a:gd name="connsiteY6" fmla="*/ 8849 h 189824"/>
                <a:gd name="connsiteX7" fmla="*/ 60325 w 336550"/>
                <a:gd name="connsiteY7" fmla="*/ 2499 h 189824"/>
                <a:gd name="connsiteX8" fmla="*/ 0 w 336550"/>
                <a:gd name="connsiteY8" fmla="*/ 65999 h 189824"/>
                <a:gd name="connsiteX0" fmla="*/ 0 w 336550"/>
                <a:gd name="connsiteY0" fmla="*/ 65999 h 189824"/>
                <a:gd name="connsiteX1" fmla="*/ 57150 w 336550"/>
                <a:gd name="connsiteY1" fmla="*/ 161249 h 189824"/>
                <a:gd name="connsiteX2" fmla="*/ 146050 w 336550"/>
                <a:gd name="connsiteY2" fmla="*/ 189824 h 189824"/>
                <a:gd name="connsiteX3" fmla="*/ 238125 w 336550"/>
                <a:gd name="connsiteY3" fmla="*/ 180299 h 189824"/>
                <a:gd name="connsiteX4" fmla="*/ 314325 w 336550"/>
                <a:gd name="connsiteY4" fmla="*/ 110449 h 189824"/>
                <a:gd name="connsiteX5" fmla="*/ 336550 w 336550"/>
                <a:gd name="connsiteY5" fmla="*/ 69174 h 189824"/>
                <a:gd name="connsiteX6" fmla="*/ 209550 w 336550"/>
                <a:gd name="connsiteY6" fmla="*/ 8849 h 189824"/>
                <a:gd name="connsiteX7" fmla="*/ 60325 w 336550"/>
                <a:gd name="connsiteY7" fmla="*/ 2499 h 189824"/>
                <a:gd name="connsiteX8" fmla="*/ 0 w 336550"/>
                <a:gd name="connsiteY8" fmla="*/ 65999 h 189824"/>
                <a:gd name="connsiteX0" fmla="*/ 0 w 336550"/>
                <a:gd name="connsiteY0" fmla="*/ 65999 h 189824"/>
                <a:gd name="connsiteX1" fmla="*/ 57150 w 336550"/>
                <a:gd name="connsiteY1" fmla="*/ 161249 h 189824"/>
                <a:gd name="connsiteX2" fmla="*/ 146050 w 336550"/>
                <a:gd name="connsiteY2" fmla="*/ 189824 h 189824"/>
                <a:gd name="connsiteX3" fmla="*/ 238125 w 336550"/>
                <a:gd name="connsiteY3" fmla="*/ 180299 h 189824"/>
                <a:gd name="connsiteX4" fmla="*/ 314325 w 336550"/>
                <a:gd name="connsiteY4" fmla="*/ 110449 h 189824"/>
                <a:gd name="connsiteX5" fmla="*/ 336550 w 336550"/>
                <a:gd name="connsiteY5" fmla="*/ 69174 h 189824"/>
                <a:gd name="connsiteX6" fmla="*/ 209550 w 336550"/>
                <a:gd name="connsiteY6" fmla="*/ 8849 h 189824"/>
                <a:gd name="connsiteX7" fmla="*/ 60325 w 336550"/>
                <a:gd name="connsiteY7" fmla="*/ 2499 h 189824"/>
                <a:gd name="connsiteX8" fmla="*/ 0 w 336550"/>
                <a:gd name="connsiteY8" fmla="*/ 65999 h 189824"/>
                <a:gd name="connsiteX0" fmla="*/ 0 w 336550"/>
                <a:gd name="connsiteY0" fmla="*/ 63105 h 186930"/>
                <a:gd name="connsiteX1" fmla="*/ 57150 w 336550"/>
                <a:gd name="connsiteY1" fmla="*/ 158355 h 186930"/>
                <a:gd name="connsiteX2" fmla="*/ 146050 w 336550"/>
                <a:gd name="connsiteY2" fmla="*/ 186930 h 186930"/>
                <a:gd name="connsiteX3" fmla="*/ 238125 w 336550"/>
                <a:gd name="connsiteY3" fmla="*/ 177405 h 186930"/>
                <a:gd name="connsiteX4" fmla="*/ 314325 w 336550"/>
                <a:gd name="connsiteY4" fmla="*/ 107555 h 186930"/>
                <a:gd name="connsiteX5" fmla="*/ 336550 w 336550"/>
                <a:gd name="connsiteY5" fmla="*/ 66280 h 186930"/>
                <a:gd name="connsiteX6" fmla="*/ 209550 w 336550"/>
                <a:gd name="connsiteY6" fmla="*/ 5955 h 186930"/>
                <a:gd name="connsiteX7" fmla="*/ 60325 w 336550"/>
                <a:gd name="connsiteY7" fmla="*/ 5955 h 186930"/>
                <a:gd name="connsiteX8" fmla="*/ 0 w 336550"/>
                <a:gd name="connsiteY8" fmla="*/ 63105 h 186930"/>
                <a:gd name="connsiteX0" fmla="*/ 0 w 336550"/>
                <a:gd name="connsiteY0" fmla="*/ 68822 h 192647"/>
                <a:gd name="connsiteX1" fmla="*/ 57150 w 336550"/>
                <a:gd name="connsiteY1" fmla="*/ 164072 h 192647"/>
                <a:gd name="connsiteX2" fmla="*/ 146050 w 336550"/>
                <a:gd name="connsiteY2" fmla="*/ 192647 h 192647"/>
                <a:gd name="connsiteX3" fmla="*/ 238125 w 336550"/>
                <a:gd name="connsiteY3" fmla="*/ 183122 h 192647"/>
                <a:gd name="connsiteX4" fmla="*/ 314325 w 336550"/>
                <a:gd name="connsiteY4" fmla="*/ 113272 h 192647"/>
                <a:gd name="connsiteX5" fmla="*/ 336550 w 336550"/>
                <a:gd name="connsiteY5" fmla="*/ 71997 h 192647"/>
                <a:gd name="connsiteX6" fmla="*/ 209550 w 336550"/>
                <a:gd name="connsiteY6" fmla="*/ 11672 h 192647"/>
                <a:gd name="connsiteX7" fmla="*/ 60325 w 336550"/>
                <a:gd name="connsiteY7" fmla="*/ 11672 h 192647"/>
                <a:gd name="connsiteX8" fmla="*/ 0 w 336550"/>
                <a:gd name="connsiteY8" fmla="*/ 68822 h 192647"/>
                <a:gd name="connsiteX0" fmla="*/ 0 w 336550"/>
                <a:gd name="connsiteY0" fmla="*/ 68822 h 192647"/>
                <a:gd name="connsiteX1" fmla="*/ 57150 w 336550"/>
                <a:gd name="connsiteY1" fmla="*/ 164072 h 192647"/>
                <a:gd name="connsiteX2" fmla="*/ 146050 w 336550"/>
                <a:gd name="connsiteY2" fmla="*/ 192647 h 192647"/>
                <a:gd name="connsiteX3" fmla="*/ 238125 w 336550"/>
                <a:gd name="connsiteY3" fmla="*/ 183122 h 192647"/>
                <a:gd name="connsiteX4" fmla="*/ 314325 w 336550"/>
                <a:gd name="connsiteY4" fmla="*/ 113272 h 192647"/>
                <a:gd name="connsiteX5" fmla="*/ 336550 w 336550"/>
                <a:gd name="connsiteY5" fmla="*/ 71997 h 192647"/>
                <a:gd name="connsiteX6" fmla="*/ 209550 w 336550"/>
                <a:gd name="connsiteY6" fmla="*/ 11672 h 192647"/>
                <a:gd name="connsiteX7" fmla="*/ 60325 w 336550"/>
                <a:gd name="connsiteY7" fmla="*/ 11672 h 192647"/>
                <a:gd name="connsiteX8" fmla="*/ 0 w 336550"/>
                <a:gd name="connsiteY8" fmla="*/ 68822 h 192647"/>
                <a:gd name="connsiteX0" fmla="*/ 0 w 336550"/>
                <a:gd name="connsiteY0" fmla="*/ 68822 h 192647"/>
                <a:gd name="connsiteX1" fmla="*/ 57150 w 336550"/>
                <a:gd name="connsiteY1" fmla="*/ 164072 h 192647"/>
                <a:gd name="connsiteX2" fmla="*/ 146050 w 336550"/>
                <a:gd name="connsiteY2" fmla="*/ 192647 h 192647"/>
                <a:gd name="connsiteX3" fmla="*/ 238125 w 336550"/>
                <a:gd name="connsiteY3" fmla="*/ 183122 h 192647"/>
                <a:gd name="connsiteX4" fmla="*/ 314325 w 336550"/>
                <a:gd name="connsiteY4" fmla="*/ 113272 h 192647"/>
                <a:gd name="connsiteX5" fmla="*/ 336550 w 336550"/>
                <a:gd name="connsiteY5" fmla="*/ 71997 h 192647"/>
                <a:gd name="connsiteX6" fmla="*/ 209550 w 336550"/>
                <a:gd name="connsiteY6" fmla="*/ 11672 h 192647"/>
                <a:gd name="connsiteX7" fmla="*/ 60325 w 336550"/>
                <a:gd name="connsiteY7" fmla="*/ 11672 h 192647"/>
                <a:gd name="connsiteX8" fmla="*/ 0 w 336550"/>
                <a:gd name="connsiteY8" fmla="*/ 68822 h 192647"/>
                <a:gd name="connsiteX0" fmla="*/ 0 w 336550"/>
                <a:gd name="connsiteY0" fmla="*/ 68822 h 192647"/>
                <a:gd name="connsiteX1" fmla="*/ 57150 w 336550"/>
                <a:gd name="connsiteY1" fmla="*/ 164072 h 192647"/>
                <a:gd name="connsiteX2" fmla="*/ 146050 w 336550"/>
                <a:gd name="connsiteY2" fmla="*/ 192647 h 192647"/>
                <a:gd name="connsiteX3" fmla="*/ 238125 w 336550"/>
                <a:gd name="connsiteY3" fmla="*/ 183122 h 192647"/>
                <a:gd name="connsiteX4" fmla="*/ 276224 w 336550"/>
                <a:gd name="connsiteY4" fmla="*/ 148197 h 192647"/>
                <a:gd name="connsiteX5" fmla="*/ 314325 w 336550"/>
                <a:gd name="connsiteY5" fmla="*/ 113272 h 192647"/>
                <a:gd name="connsiteX6" fmla="*/ 336550 w 336550"/>
                <a:gd name="connsiteY6" fmla="*/ 71997 h 192647"/>
                <a:gd name="connsiteX7" fmla="*/ 209550 w 336550"/>
                <a:gd name="connsiteY7" fmla="*/ 11672 h 192647"/>
                <a:gd name="connsiteX8" fmla="*/ 60325 w 336550"/>
                <a:gd name="connsiteY8" fmla="*/ 11672 h 192647"/>
                <a:gd name="connsiteX9" fmla="*/ 0 w 336550"/>
                <a:gd name="connsiteY9" fmla="*/ 68822 h 19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6550" h="192647">
                  <a:moveTo>
                    <a:pt x="0" y="68822"/>
                  </a:moveTo>
                  <a:cubicBezTo>
                    <a:pt x="9525" y="113272"/>
                    <a:pt x="25400" y="132322"/>
                    <a:pt x="57150" y="164072"/>
                  </a:cubicBezTo>
                  <a:cubicBezTo>
                    <a:pt x="99483" y="179947"/>
                    <a:pt x="97367" y="183122"/>
                    <a:pt x="146050" y="192647"/>
                  </a:cubicBezTo>
                  <a:lnTo>
                    <a:pt x="238125" y="183122"/>
                  </a:lnTo>
                  <a:cubicBezTo>
                    <a:pt x="259821" y="175714"/>
                    <a:pt x="263524" y="159839"/>
                    <a:pt x="276224" y="148197"/>
                  </a:cubicBezTo>
                  <a:cubicBezTo>
                    <a:pt x="288924" y="136555"/>
                    <a:pt x="304271" y="125972"/>
                    <a:pt x="314325" y="113272"/>
                  </a:cubicBezTo>
                  <a:cubicBezTo>
                    <a:pt x="330200" y="92105"/>
                    <a:pt x="324908" y="93164"/>
                    <a:pt x="336550" y="71997"/>
                  </a:cubicBezTo>
                  <a:cubicBezTo>
                    <a:pt x="278342" y="41305"/>
                    <a:pt x="248708" y="29664"/>
                    <a:pt x="209550" y="11672"/>
                  </a:cubicBezTo>
                  <a:cubicBezTo>
                    <a:pt x="174625" y="30"/>
                    <a:pt x="97896" y="-7378"/>
                    <a:pt x="60325" y="11672"/>
                  </a:cubicBezTo>
                  <a:cubicBezTo>
                    <a:pt x="22754" y="30722"/>
                    <a:pt x="6879" y="62472"/>
                    <a:pt x="0" y="68822"/>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58" name="Freeform 157"/>
            <p:cNvSpPr/>
            <p:nvPr/>
          </p:nvSpPr>
          <p:spPr>
            <a:xfrm>
              <a:off x="3457575" y="2136775"/>
              <a:ext cx="323850" cy="32008"/>
            </a:xfrm>
            <a:custGeom>
              <a:avLst/>
              <a:gdLst>
                <a:gd name="connsiteX0" fmla="*/ 0 w 323850"/>
                <a:gd name="connsiteY0" fmla="*/ 0 h 32202"/>
                <a:gd name="connsiteX1" fmla="*/ 38100 w 323850"/>
                <a:gd name="connsiteY1" fmla="*/ 15875 h 32202"/>
                <a:gd name="connsiteX2" fmla="*/ 47625 w 323850"/>
                <a:gd name="connsiteY2" fmla="*/ 19050 h 32202"/>
                <a:gd name="connsiteX3" fmla="*/ 60325 w 323850"/>
                <a:gd name="connsiteY3" fmla="*/ 22225 h 32202"/>
                <a:gd name="connsiteX4" fmla="*/ 82550 w 323850"/>
                <a:gd name="connsiteY4" fmla="*/ 31750 h 32202"/>
                <a:gd name="connsiteX5" fmla="*/ 323850 w 323850"/>
                <a:gd name="connsiteY5" fmla="*/ 31750 h 32202"/>
                <a:gd name="connsiteX0" fmla="*/ 0 w 323850"/>
                <a:gd name="connsiteY0" fmla="*/ 0 h 32690"/>
                <a:gd name="connsiteX1" fmla="*/ 38100 w 323850"/>
                <a:gd name="connsiteY1" fmla="*/ 15875 h 32690"/>
                <a:gd name="connsiteX2" fmla="*/ 47625 w 323850"/>
                <a:gd name="connsiteY2" fmla="*/ 19050 h 32690"/>
                <a:gd name="connsiteX3" fmla="*/ 82550 w 323850"/>
                <a:gd name="connsiteY3" fmla="*/ 31750 h 32690"/>
                <a:gd name="connsiteX4" fmla="*/ 323850 w 323850"/>
                <a:gd name="connsiteY4" fmla="*/ 31750 h 32690"/>
                <a:gd name="connsiteX0" fmla="*/ 0 w 323850"/>
                <a:gd name="connsiteY0" fmla="*/ 0 h 32926"/>
                <a:gd name="connsiteX1" fmla="*/ 38100 w 323850"/>
                <a:gd name="connsiteY1" fmla="*/ 15875 h 32926"/>
                <a:gd name="connsiteX2" fmla="*/ 82550 w 323850"/>
                <a:gd name="connsiteY2" fmla="*/ 31750 h 32926"/>
                <a:gd name="connsiteX3" fmla="*/ 323850 w 323850"/>
                <a:gd name="connsiteY3" fmla="*/ 31750 h 32926"/>
                <a:gd name="connsiteX0" fmla="*/ 0 w 323850"/>
                <a:gd name="connsiteY0" fmla="*/ 0 h 34102"/>
                <a:gd name="connsiteX1" fmla="*/ 82550 w 323850"/>
                <a:gd name="connsiteY1" fmla="*/ 31750 h 34102"/>
                <a:gd name="connsiteX2" fmla="*/ 323850 w 323850"/>
                <a:gd name="connsiteY2" fmla="*/ 31750 h 34102"/>
                <a:gd name="connsiteX0" fmla="*/ 0 w 323850"/>
                <a:gd name="connsiteY0" fmla="*/ 0 h 34102"/>
                <a:gd name="connsiteX1" fmla="*/ 82550 w 323850"/>
                <a:gd name="connsiteY1" fmla="*/ 31750 h 34102"/>
                <a:gd name="connsiteX2" fmla="*/ 323850 w 323850"/>
                <a:gd name="connsiteY2" fmla="*/ 31750 h 34102"/>
                <a:gd name="connsiteX0" fmla="*/ 0 w 323850"/>
                <a:gd name="connsiteY0" fmla="*/ 0 h 32008"/>
                <a:gd name="connsiteX1" fmla="*/ 82550 w 323850"/>
                <a:gd name="connsiteY1" fmla="*/ 31750 h 32008"/>
                <a:gd name="connsiteX2" fmla="*/ 323850 w 323850"/>
                <a:gd name="connsiteY2" fmla="*/ 15875 h 32008"/>
              </a:gdLst>
              <a:ahLst/>
              <a:cxnLst>
                <a:cxn ang="0">
                  <a:pos x="connsiteX0" y="connsiteY0"/>
                </a:cxn>
                <a:cxn ang="0">
                  <a:pos x="connsiteX1" y="connsiteY1"/>
                </a:cxn>
                <a:cxn ang="0">
                  <a:pos x="connsiteX2" y="connsiteY2"/>
                </a:cxn>
              </a:cxnLst>
              <a:rect l="l" t="t" r="r" b="b"/>
              <a:pathLst>
                <a:path w="323850" h="32008">
                  <a:moveTo>
                    <a:pt x="0" y="0"/>
                  </a:moveTo>
                  <a:cubicBezTo>
                    <a:pt x="17198" y="6615"/>
                    <a:pt x="28575" y="29104"/>
                    <a:pt x="82550" y="31750"/>
                  </a:cubicBezTo>
                  <a:cubicBezTo>
                    <a:pt x="136525" y="34396"/>
                    <a:pt x="243417" y="15875"/>
                    <a:pt x="323850" y="158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59" name="Freeform 158"/>
            <p:cNvSpPr/>
            <p:nvPr/>
          </p:nvSpPr>
          <p:spPr>
            <a:xfrm>
              <a:off x="3752850" y="2203450"/>
              <a:ext cx="63500" cy="50800"/>
            </a:xfrm>
            <a:custGeom>
              <a:avLst/>
              <a:gdLst>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38100 w 50800"/>
                <a:gd name="connsiteY5" fmla="*/ 38100 h 53975"/>
                <a:gd name="connsiteX6" fmla="*/ 50800 w 50800"/>
                <a:gd name="connsiteY6"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50800 w 50800"/>
                <a:gd name="connsiteY5"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50800 w 50800"/>
                <a:gd name="connsiteY4" fmla="*/ 53975 h 53975"/>
                <a:gd name="connsiteX0" fmla="*/ 0 w 50800"/>
                <a:gd name="connsiteY0" fmla="*/ 0 h 53975"/>
                <a:gd name="connsiteX1" fmla="*/ 15875 w 50800"/>
                <a:gd name="connsiteY1" fmla="*/ 3175 h 53975"/>
                <a:gd name="connsiteX2" fmla="*/ 19050 w 50800"/>
                <a:gd name="connsiteY2" fmla="*/ 12700 h 53975"/>
                <a:gd name="connsiteX3" fmla="*/ 50800 w 50800"/>
                <a:gd name="connsiteY3" fmla="*/ 53975 h 53975"/>
                <a:gd name="connsiteX0" fmla="*/ 0 w 50800"/>
                <a:gd name="connsiteY0" fmla="*/ 1525 h 55500"/>
                <a:gd name="connsiteX1" fmla="*/ 15875 w 50800"/>
                <a:gd name="connsiteY1" fmla="*/ 4700 h 55500"/>
                <a:gd name="connsiteX2" fmla="*/ 50800 w 50800"/>
                <a:gd name="connsiteY2" fmla="*/ 55500 h 55500"/>
                <a:gd name="connsiteX0" fmla="*/ 0 w 50800"/>
                <a:gd name="connsiteY0" fmla="*/ 0 h 53975"/>
                <a:gd name="connsiteX1" fmla="*/ 50800 w 50800"/>
                <a:gd name="connsiteY1" fmla="*/ 53975 h 53975"/>
                <a:gd name="connsiteX0" fmla="*/ 0 w 63500"/>
                <a:gd name="connsiteY0" fmla="*/ 0 h 50800"/>
                <a:gd name="connsiteX1" fmla="*/ 63500 w 63500"/>
                <a:gd name="connsiteY1" fmla="*/ 50800 h 50800"/>
              </a:gdLst>
              <a:ahLst/>
              <a:cxnLst>
                <a:cxn ang="0">
                  <a:pos x="connsiteX0" y="connsiteY0"/>
                </a:cxn>
                <a:cxn ang="0">
                  <a:pos x="connsiteX1" y="connsiteY1"/>
                </a:cxn>
              </a:cxnLst>
              <a:rect l="l" t="t" r="r" b="b"/>
              <a:pathLst>
                <a:path w="63500" h="50800">
                  <a:moveTo>
                    <a:pt x="0" y="0"/>
                  </a:moveTo>
                  <a:lnTo>
                    <a:pt x="63500" y="5080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60" name="Freeform 159"/>
            <p:cNvSpPr/>
            <p:nvPr/>
          </p:nvSpPr>
          <p:spPr>
            <a:xfrm>
              <a:off x="3698875" y="2247900"/>
              <a:ext cx="50800" cy="66675"/>
            </a:xfrm>
            <a:custGeom>
              <a:avLst/>
              <a:gdLst>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38100 w 50800"/>
                <a:gd name="connsiteY5" fmla="*/ 38100 h 53975"/>
                <a:gd name="connsiteX6" fmla="*/ 50800 w 50800"/>
                <a:gd name="connsiteY6"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50800 w 50800"/>
                <a:gd name="connsiteY5"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50800 w 50800"/>
                <a:gd name="connsiteY4" fmla="*/ 53975 h 53975"/>
                <a:gd name="connsiteX0" fmla="*/ 0 w 50800"/>
                <a:gd name="connsiteY0" fmla="*/ 0 h 53975"/>
                <a:gd name="connsiteX1" fmla="*/ 15875 w 50800"/>
                <a:gd name="connsiteY1" fmla="*/ 3175 h 53975"/>
                <a:gd name="connsiteX2" fmla="*/ 19050 w 50800"/>
                <a:gd name="connsiteY2" fmla="*/ 12700 h 53975"/>
                <a:gd name="connsiteX3" fmla="*/ 50800 w 50800"/>
                <a:gd name="connsiteY3" fmla="*/ 53975 h 53975"/>
                <a:gd name="connsiteX0" fmla="*/ 0 w 50800"/>
                <a:gd name="connsiteY0" fmla="*/ 1525 h 55500"/>
                <a:gd name="connsiteX1" fmla="*/ 15875 w 50800"/>
                <a:gd name="connsiteY1" fmla="*/ 4700 h 55500"/>
                <a:gd name="connsiteX2" fmla="*/ 50800 w 50800"/>
                <a:gd name="connsiteY2" fmla="*/ 55500 h 55500"/>
                <a:gd name="connsiteX0" fmla="*/ 0 w 50800"/>
                <a:gd name="connsiteY0" fmla="*/ 0 h 53975"/>
                <a:gd name="connsiteX1" fmla="*/ 50800 w 50800"/>
                <a:gd name="connsiteY1" fmla="*/ 53975 h 53975"/>
                <a:gd name="connsiteX0" fmla="*/ 0 w 63500"/>
                <a:gd name="connsiteY0" fmla="*/ 0 h 50800"/>
                <a:gd name="connsiteX1" fmla="*/ 63500 w 63500"/>
                <a:gd name="connsiteY1" fmla="*/ 50800 h 50800"/>
                <a:gd name="connsiteX0" fmla="*/ 0 w 50800"/>
                <a:gd name="connsiteY0" fmla="*/ 0 h 66675"/>
                <a:gd name="connsiteX1" fmla="*/ 50800 w 50800"/>
                <a:gd name="connsiteY1" fmla="*/ 66675 h 66675"/>
              </a:gdLst>
              <a:ahLst/>
              <a:cxnLst>
                <a:cxn ang="0">
                  <a:pos x="connsiteX0" y="connsiteY0"/>
                </a:cxn>
                <a:cxn ang="0">
                  <a:pos x="connsiteX1" y="connsiteY1"/>
                </a:cxn>
              </a:cxnLst>
              <a:rect l="l" t="t" r="r" b="b"/>
              <a:pathLst>
                <a:path w="50800" h="66675">
                  <a:moveTo>
                    <a:pt x="0" y="0"/>
                  </a:moveTo>
                  <a:lnTo>
                    <a:pt x="50800" y="66675"/>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61" name="Freeform 160"/>
            <p:cNvSpPr/>
            <p:nvPr/>
          </p:nvSpPr>
          <p:spPr>
            <a:xfrm>
              <a:off x="3632199" y="2270125"/>
              <a:ext cx="22225" cy="76200"/>
            </a:xfrm>
            <a:custGeom>
              <a:avLst/>
              <a:gdLst>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38100 w 50800"/>
                <a:gd name="connsiteY5" fmla="*/ 38100 h 53975"/>
                <a:gd name="connsiteX6" fmla="*/ 50800 w 50800"/>
                <a:gd name="connsiteY6"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50800 w 50800"/>
                <a:gd name="connsiteY5"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50800 w 50800"/>
                <a:gd name="connsiteY4" fmla="*/ 53975 h 53975"/>
                <a:gd name="connsiteX0" fmla="*/ 0 w 50800"/>
                <a:gd name="connsiteY0" fmla="*/ 0 h 53975"/>
                <a:gd name="connsiteX1" fmla="*/ 15875 w 50800"/>
                <a:gd name="connsiteY1" fmla="*/ 3175 h 53975"/>
                <a:gd name="connsiteX2" fmla="*/ 19050 w 50800"/>
                <a:gd name="connsiteY2" fmla="*/ 12700 h 53975"/>
                <a:gd name="connsiteX3" fmla="*/ 50800 w 50800"/>
                <a:gd name="connsiteY3" fmla="*/ 53975 h 53975"/>
                <a:gd name="connsiteX0" fmla="*/ 0 w 50800"/>
                <a:gd name="connsiteY0" fmla="*/ 1525 h 55500"/>
                <a:gd name="connsiteX1" fmla="*/ 15875 w 50800"/>
                <a:gd name="connsiteY1" fmla="*/ 4700 h 55500"/>
                <a:gd name="connsiteX2" fmla="*/ 50800 w 50800"/>
                <a:gd name="connsiteY2" fmla="*/ 55500 h 55500"/>
                <a:gd name="connsiteX0" fmla="*/ 0 w 50800"/>
                <a:gd name="connsiteY0" fmla="*/ 0 h 53975"/>
                <a:gd name="connsiteX1" fmla="*/ 50800 w 50800"/>
                <a:gd name="connsiteY1" fmla="*/ 53975 h 53975"/>
                <a:gd name="connsiteX0" fmla="*/ 0 w 63500"/>
                <a:gd name="connsiteY0" fmla="*/ 0 h 50800"/>
                <a:gd name="connsiteX1" fmla="*/ 63500 w 63500"/>
                <a:gd name="connsiteY1" fmla="*/ 50800 h 50800"/>
                <a:gd name="connsiteX0" fmla="*/ 0 w 22225"/>
                <a:gd name="connsiteY0" fmla="*/ 0 h 76200"/>
                <a:gd name="connsiteX1" fmla="*/ 22225 w 22225"/>
                <a:gd name="connsiteY1" fmla="*/ 76200 h 76200"/>
              </a:gdLst>
              <a:ahLst/>
              <a:cxnLst>
                <a:cxn ang="0">
                  <a:pos x="connsiteX0" y="connsiteY0"/>
                </a:cxn>
                <a:cxn ang="0">
                  <a:pos x="connsiteX1" y="connsiteY1"/>
                </a:cxn>
              </a:cxnLst>
              <a:rect l="l" t="t" r="r" b="b"/>
              <a:pathLst>
                <a:path w="22225" h="76200">
                  <a:moveTo>
                    <a:pt x="0" y="0"/>
                  </a:moveTo>
                  <a:lnTo>
                    <a:pt x="22225" y="7620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62" name="Freeform 161"/>
            <p:cNvSpPr/>
            <p:nvPr/>
          </p:nvSpPr>
          <p:spPr>
            <a:xfrm>
              <a:off x="3575050" y="2279650"/>
              <a:ext cx="0" cy="79375"/>
            </a:xfrm>
            <a:custGeom>
              <a:avLst/>
              <a:gdLst>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38100 w 50800"/>
                <a:gd name="connsiteY5" fmla="*/ 38100 h 53975"/>
                <a:gd name="connsiteX6" fmla="*/ 50800 w 50800"/>
                <a:gd name="connsiteY6"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50800 w 50800"/>
                <a:gd name="connsiteY5"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50800 w 50800"/>
                <a:gd name="connsiteY4" fmla="*/ 53975 h 53975"/>
                <a:gd name="connsiteX0" fmla="*/ 0 w 50800"/>
                <a:gd name="connsiteY0" fmla="*/ 0 h 53975"/>
                <a:gd name="connsiteX1" fmla="*/ 15875 w 50800"/>
                <a:gd name="connsiteY1" fmla="*/ 3175 h 53975"/>
                <a:gd name="connsiteX2" fmla="*/ 19050 w 50800"/>
                <a:gd name="connsiteY2" fmla="*/ 12700 h 53975"/>
                <a:gd name="connsiteX3" fmla="*/ 50800 w 50800"/>
                <a:gd name="connsiteY3" fmla="*/ 53975 h 53975"/>
                <a:gd name="connsiteX0" fmla="*/ 0 w 50800"/>
                <a:gd name="connsiteY0" fmla="*/ 1525 h 55500"/>
                <a:gd name="connsiteX1" fmla="*/ 15875 w 50800"/>
                <a:gd name="connsiteY1" fmla="*/ 4700 h 55500"/>
                <a:gd name="connsiteX2" fmla="*/ 50800 w 50800"/>
                <a:gd name="connsiteY2" fmla="*/ 55500 h 55500"/>
                <a:gd name="connsiteX0" fmla="*/ 0 w 50800"/>
                <a:gd name="connsiteY0" fmla="*/ 0 h 53975"/>
                <a:gd name="connsiteX1" fmla="*/ 50800 w 50800"/>
                <a:gd name="connsiteY1" fmla="*/ 53975 h 53975"/>
                <a:gd name="connsiteX0" fmla="*/ 0 w 63500"/>
                <a:gd name="connsiteY0" fmla="*/ 0 h 50800"/>
                <a:gd name="connsiteX1" fmla="*/ 63500 w 63500"/>
                <a:gd name="connsiteY1" fmla="*/ 50800 h 50800"/>
                <a:gd name="connsiteX0" fmla="*/ 0 w 0"/>
                <a:gd name="connsiteY0" fmla="*/ 0 h 79375"/>
                <a:gd name="connsiteX1" fmla="*/ 0 w 0"/>
                <a:gd name="connsiteY1" fmla="*/ 79375 h 79375"/>
                <a:gd name="connsiteX0" fmla="*/ 12700 w 0"/>
                <a:gd name="connsiteY0" fmla="*/ 0 h 10000"/>
                <a:gd name="connsiteX1" fmla="*/ 0 w 0"/>
                <a:gd name="connsiteY1" fmla="*/ 10000 h 10000"/>
              </a:gdLst>
              <a:ahLst/>
              <a:cxnLst>
                <a:cxn ang="0">
                  <a:pos x="connsiteX0" y="connsiteY0"/>
                </a:cxn>
                <a:cxn ang="0">
                  <a:pos x="connsiteX1" y="connsiteY1"/>
                </a:cxn>
              </a:cxnLst>
              <a:rect l="l" t="t" r="r" b="b"/>
              <a:pathLst>
                <a:path h="10000">
                  <a:moveTo>
                    <a:pt x="12700" y="0"/>
                  </a:moveTo>
                  <a:lnTo>
                    <a:pt x="0" y="1000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63" name="Freeform 162"/>
            <p:cNvSpPr/>
            <p:nvPr/>
          </p:nvSpPr>
          <p:spPr>
            <a:xfrm>
              <a:off x="3505200" y="2266950"/>
              <a:ext cx="28575" cy="63500"/>
            </a:xfrm>
            <a:custGeom>
              <a:avLst/>
              <a:gdLst>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38100 w 50800"/>
                <a:gd name="connsiteY5" fmla="*/ 38100 h 53975"/>
                <a:gd name="connsiteX6" fmla="*/ 50800 w 50800"/>
                <a:gd name="connsiteY6"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50800 w 50800"/>
                <a:gd name="connsiteY5"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50800 w 50800"/>
                <a:gd name="connsiteY4" fmla="*/ 53975 h 53975"/>
                <a:gd name="connsiteX0" fmla="*/ 0 w 50800"/>
                <a:gd name="connsiteY0" fmla="*/ 0 h 53975"/>
                <a:gd name="connsiteX1" fmla="*/ 15875 w 50800"/>
                <a:gd name="connsiteY1" fmla="*/ 3175 h 53975"/>
                <a:gd name="connsiteX2" fmla="*/ 19050 w 50800"/>
                <a:gd name="connsiteY2" fmla="*/ 12700 h 53975"/>
                <a:gd name="connsiteX3" fmla="*/ 50800 w 50800"/>
                <a:gd name="connsiteY3" fmla="*/ 53975 h 53975"/>
                <a:gd name="connsiteX0" fmla="*/ 0 w 50800"/>
                <a:gd name="connsiteY0" fmla="*/ 1525 h 55500"/>
                <a:gd name="connsiteX1" fmla="*/ 15875 w 50800"/>
                <a:gd name="connsiteY1" fmla="*/ 4700 h 55500"/>
                <a:gd name="connsiteX2" fmla="*/ 50800 w 50800"/>
                <a:gd name="connsiteY2" fmla="*/ 55500 h 55500"/>
                <a:gd name="connsiteX0" fmla="*/ 0 w 50800"/>
                <a:gd name="connsiteY0" fmla="*/ 0 h 53975"/>
                <a:gd name="connsiteX1" fmla="*/ 50800 w 50800"/>
                <a:gd name="connsiteY1" fmla="*/ 53975 h 53975"/>
                <a:gd name="connsiteX0" fmla="*/ 0 w 63500"/>
                <a:gd name="connsiteY0" fmla="*/ 0 h 50800"/>
                <a:gd name="connsiteX1" fmla="*/ 63500 w 63500"/>
                <a:gd name="connsiteY1" fmla="*/ 50800 h 50800"/>
                <a:gd name="connsiteX0" fmla="*/ 28575 w 28575"/>
                <a:gd name="connsiteY0" fmla="*/ 0 h 63500"/>
                <a:gd name="connsiteX1" fmla="*/ 0 w 28575"/>
                <a:gd name="connsiteY1" fmla="*/ 63500 h 63500"/>
              </a:gdLst>
              <a:ahLst/>
              <a:cxnLst>
                <a:cxn ang="0">
                  <a:pos x="connsiteX0" y="connsiteY0"/>
                </a:cxn>
                <a:cxn ang="0">
                  <a:pos x="connsiteX1" y="connsiteY1"/>
                </a:cxn>
              </a:cxnLst>
              <a:rect l="l" t="t" r="r" b="b"/>
              <a:pathLst>
                <a:path w="28575" h="63500">
                  <a:moveTo>
                    <a:pt x="28575" y="0"/>
                  </a:moveTo>
                  <a:lnTo>
                    <a:pt x="0" y="6350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64" name="Freeform 163"/>
            <p:cNvSpPr/>
            <p:nvPr/>
          </p:nvSpPr>
          <p:spPr>
            <a:xfrm>
              <a:off x="3444875" y="2238375"/>
              <a:ext cx="50800" cy="53975"/>
            </a:xfrm>
            <a:custGeom>
              <a:avLst/>
              <a:gdLst>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38100 w 50800"/>
                <a:gd name="connsiteY5" fmla="*/ 38100 h 53975"/>
                <a:gd name="connsiteX6" fmla="*/ 50800 w 50800"/>
                <a:gd name="connsiteY6"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50800 w 50800"/>
                <a:gd name="connsiteY5"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50800 w 50800"/>
                <a:gd name="connsiteY4" fmla="*/ 53975 h 53975"/>
                <a:gd name="connsiteX0" fmla="*/ 0 w 50800"/>
                <a:gd name="connsiteY0" fmla="*/ 0 h 53975"/>
                <a:gd name="connsiteX1" fmla="*/ 15875 w 50800"/>
                <a:gd name="connsiteY1" fmla="*/ 3175 h 53975"/>
                <a:gd name="connsiteX2" fmla="*/ 19050 w 50800"/>
                <a:gd name="connsiteY2" fmla="*/ 12700 h 53975"/>
                <a:gd name="connsiteX3" fmla="*/ 50800 w 50800"/>
                <a:gd name="connsiteY3" fmla="*/ 53975 h 53975"/>
                <a:gd name="connsiteX0" fmla="*/ 0 w 50800"/>
                <a:gd name="connsiteY0" fmla="*/ 1525 h 55500"/>
                <a:gd name="connsiteX1" fmla="*/ 15875 w 50800"/>
                <a:gd name="connsiteY1" fmla="*/ 4700 h 55500"/>
                <a:gd name="connsiteX2" fmla="*/ 50800 w 50800"/>
                <a:gd name="connsiteY2" fmla="*/ 55500 h 55500"/>
                <a:gd name="connsiteX0" fmla="*/ 0 w 50800"/>
                <a:gd name="connsiteY0" fmla="*/ 0 h 53975"/>
                <a:gd name="connsiteX1" fmla="*/ 50800 w 50800"/>
                <a:gd name="connsiteY1" fmla="*/ 53975 h 53975"/>
                <a:gd name="connsiteX0" fmla="*/ 0 w 63500"/>
                <a:gd name="connsiteY0" fmla="*/ 0 h 50800"/>
                <a:gd name="connsiteX1" fmla="*/ 63500 w 63500"/>
                <a:gd name="connsiteY1" fmla="*/ 50800 h 50800"/>
                <a:gd name="connsiteX0" fmla="*/ 66675 w 66675"/>
                <a:gd name="connsiteY0" fmla="*/ 0 h 47625"/>
                <a:gd name="connsiteX1" fmla="*/ 0 w 66675"/>
                <a:gd name="connsiteY1" fmla="*/ 47625 h 47625"/>
                <a:gd name="connsiteX0" fmla="*/ 66675 w 66675"/>
                <a:gd name="connsiteY0" fmla="*/ 0 h 47625"/>
                <a:gd name="connsiteX1" fmla="*/ 0 w 66675"/>
                <a:gd name="connsiteY1" fmla="*/ 47625 h 47625"/>
                <a:gd name="connsiteX0" fmla="*/ 60325 w 60325"/>
                <a:gd name="connsiteY0" fmla="*/ 0 h 60325"/>
                <a:gd name="connsiteX1" fmla="*/ 0 w 60325"/>
                <a:gd name="connsiteY1" fmla="*/ 60325 h 60325"/>
                <a:gd name="connsiteX0" fmla="*/ 50800 w 50800"/>
                <a:gd name="connsiteY0" fmla="*/ 0 h 53975"/>
                <a:gd name="connsiteX1" fmla="*/ 0 w 50800"/>
                <a:gd name="connsiteY1" fmla="*/ 53975 h 53975"/>
              </a:gdLst>
              <a:ahLst/>
              <a:cxnLst>
                <a:cxn ang="0">
                  <a:pos x="connsiteX0" y="connsiteY0"/>
                </a:cxn>
                <a:cxn ang="0">
                  <a:pos x="connsiteX1" y="connsiteY1"/>
                </a:cxn>
              </a:cxnLst>
              <a:rect l="l" t="t" r="r" b="b"/>
              <a:pathLst>
                <a:path w="50800" h="53975">
                  <a:moveTo>
                    <a:pt x="50800" y="0"/>
                  </a:moveTo>
                  <a:cubicBezTo>
                    <a:pt x="22225" y="31750"/>
                    <a:pt x="22225" y="38100"/>
                    <a:pt x="0"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65" name="Freeform 164"/>
            <p:cNvSpPr/>
            <p:nvPr/>
          </p:nvSpPr>
          <p:spPr>
            <a:xfrm>
              <a:off x="3375025" y="2171700"/>
              <a:ext cx="79375" cy="44450"/>
            </a:xfrm>
            <a:custGeom>
              <a:avLst/>
              <a:gdLst>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38100 w 50800"/>
                <a:gd name="connsiteY5" fmla="*/ 38100 h 53975"/>
                <a:gd name="connsiteX6" fmla="*/ 50800 w 50800"/>
                <a:gd name="connsiteY6"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28575 w 50800"/>
                <a:gd name="connsiteY4" fmla="*/ 31750 h 53975"/>
                <a:gd name="connsiteX5" fmla="*/ 50800 w 50800"/>
                <a:gd name="connsiteY5" fmla="*/ 53975 h 53975"/>
                <a:gd name="connsiteX0" fmla="*/ 0 w 50800"/>
                <a:gd name="connsiteY0" fmla="*/ 0 h 53975"/>
                <a:gd name="connsiteX1" fmla="*/ 15875 w 50800"/>
                <a:gd name="connsiteY1" fmla="*/ 3175 h 53975"/>
                <a:gd name="connsiteX2" fmla="*/ 19050 w 50800"/>
                <a:gd name="connsiteY2" fmla="*/ 12700 h 53975"/>
                <a:gd name="connsiteX3" fmla="*/ 25400 w 50800"/>
                <a:gd name="connsiteY3" fmla="*/ 22225 h 53975"/>
                <a:gd name="connsiteX4" fmla="*/ 50800 w 50800"/>
                <a:gd name="connsiteY4" fmla="*/ 53975 h 53975"/>
                <a:gd name="connsiteX0" fmla="*/ 0 w 50800"/>
                <a:gd name="connsiteY0" fmla="*/ 0 h 53975"/>
                <a:gd name="connsiteX1" fmla="*/ 15875 w 50800"/>
                <a:gd name="connsiteY1" fmla="*/ 3175 h 53975"/>
                <a:gd name="connsiteX2" fmla="*/ 19050 w 50800"/>
                <a:gd name="connsiteY2" fmla="*/ 12700 h 53975"/>
                <a:gd name="connsiteX3" fmla="*/ 50800 w 50800"/>
                <a:gd name="connsiteY3" fmla="*/ 53975 h 53975"/>
                <a:gd name="connsiteX0" fmla="*/ 0 w 50800"/>
                <a:gd name="connsiteY0" fmla="*/ 1525 h 55500"/>
                <a:gd name="connsiteX1" fmla="*/ 15875 w 50800"/>
                <a:gd name="connsiteY1" fmla="*/ 4700 h 55500"/>
                <a:gd name="connsiteX2" fmla="*/ 50800 w 50800"/>
                <a:gd name="connsiteY2" fmla="*/ 55500 h 55500"/>
                <a:gd name="connsiteX0" fmla="*/ 0 w 50800"/>
                <a:gd name="connsiteY0" fmla="*/ 0 h 53975"/>
                <a:gd name="connsiteX1" fmla="*/ 50800 w 50800"/>
                <a:gd name="connsiteY1" fmla="*/ 53975 h 53975"/>
                <a:gd name="connsiteX0" fmla="*/ 0 w 63500"/>
                <a:gd name="connsiteY0" fmla="*/ 0 h 50800"/>
                <a:gd name="connsiteX1" fmla="*/ 63500 w 63500"/>
                <a:gd name="connsiteY1" fmla="*/ 50800 h 50800"/>
                <a:gd name="connsiteX0" fmla="*/ 79375 w 79375"/>
                <a:gd name="connsiteY0" fmla="*/ 0 h 44450"/>
                <a:gd name="connsiteX1" fmla="*/ 0 w 79375"/>
                <a:gd name="connsiteY1" fmla="*/ 44450 h 44450"/>
              </a:gdLst>
              <a:ahLst/>
              <a:cxnLst>
                <a:cxn ang="0">
                  <a:pos x="connsiteX0" y="connsiteY0"/>
                </a:cxn>
                <a:cxn ang="0">
                  <a:pos x="connsiteX1" y="connsiteY1"/>
                </a:cxn>
              </a:cxnLst>
              <a:rect l="l" t="t" r="r" b="b"/>
              <a:pathLst>
                <a:path w="79375" h="44450">
                  <a:moveTo>
                    <a:pt x="79375" y="0"/>
                  </a:moveTo>
                  <a:lnTo>
                    <a:pt x="0" y="44450"/>
                  </a:ln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173" name="Group 172"/>
          <p:cNvGrpSpPr/>
          <p:nvPr/>
        </p:nvGrpSpPr>
        <p:grpSpPr>
          <a:xfrm>
            <a:off x="3756025" y="1711325"/>
            <a:ext cx="393701" cy="889000"/>
            <a:chOff x="3756025" y="1739900"/>
            <a:chExt cx="393701" cy="889000"/>
          </a:xfrm>
        </p:grpSpPr>
        <p:sp>
          <p:nvSpPr>
            <p:cNvPr id="174" name="Freeform 173"/>
            <p:cNvSpPr/>
            <p:nvPr/>
          </p:nvSpPr>
          <p:spPr>
            <a:xfrm>
              <a:off x="3847535" y="1970111"/>
              <a:ext cx="176986" cy="163575"/>
            </a:xfrm>
            <a:custGeom>
              <a:avLst/>
              <a:gdLst>
                <a:gd name="connsiteX0" fmla="*/ 3348 w 174798"/>
                <a:gd name="connsiteY0" fmla="*/ 9525 h 161925"/>
                <a:gd name="connsiteX1" fmla="*/ 3348 w 174798"/>
                <a:gd name="connsiteY1" fmla="*/ 9525 h 161925"/>
                <a:gd name="connsiteX2" fmla="*/ 6523 w 174798"/>
                <a:gd name="connsiteY2" fmla="*/ 123825 h 161925"/>
                <a:gd name="connsiteX3" fmla="*/ 22398 w 174798"/>
                <a:gd name="connsiteY3" fmla="*/ 142875 h 161925"/>
                <a:gd name="connsiteX4" fmla="*/ 47798 w 174798"/>
                <a:gd name="connsiteY4" fmla="*/ 149225 h 161925"/>
                <a:gd name="connsiteX5" fmla="*/ 57323 w 174798"/>
                <a:gd name="connsiteY5" fmla="*/ 155575 h 161925"/>
                <a:gd name="connsiteX6" fmla="*/ 101773 w 174798"/>
                <a:gd name="connsiteY6" fmla="*/ 161925 h 161925"/>
                <a:gd name="connsiteX7" fmla="*/ 146223 w 174798"/>
                <a:gd name="connsiteY7" fmla="*/ 152400 h 161925"/>
                <a:gd name="connsiteX8" fmla="*/ 155748 w 174798"/>
                <a:gd name="connsiteY8" fmla="*/ 142875 h 161925"/>
                <a:gd name="connsiteX9" fmla="*/ 165273 w 174798"/>
                <a:gd name="connsiteY9" fmla="*/ 114300 h 161925"/>
                <a:gd name="connsiteX10" fmla="*/ 168448 w 174798"/>
                <a:gd name="connsiteY10" fmla="*/ 104775 h 161925"/>
                <a:gd name="connsiteX11" fmla="*/ 174798 w 174798"/>
                <a:gd name="connsiteY11" fmla="*/ 73025 h 161925"/>
                <a:gd name="connsiteX12" fmla="*/ 171623 w 174798"/>
                <a:gd name="connsiteY12" fmla="*/ 9525 h 161925"/>
                <a:gd name="connsiteX13" fmla="*/ 162098 w 174798"/>
                <a:gd name="connsiteY13" fmla="*/ 3175 h 161925"/>
                <a:gd name="connsiteX14" fmla="*/ 114473 w 174798"/>
                <a:gd name="connsiteY14" fmla="*/ 0 h 161925"/>
                <a:gd name="connsiteX15" fmla="*/ 16048 w 174798"/>
                <a:gd name="connsiteY15" fmla="*/ 3175 h 161925"/>
                <a:gd name="connsiteX16" fmla="*/ 173 w 174798"/>
                <a:gd name="connsiteY16" fmla="*/ 9525 h 161925"/>
                <a:gd name="connsiteX17" fmla="*/ 3348 w 174798"/>
                <a:gd name="connsiteY17" fmla="*/ 9525 h 161925"/>
                <a:gd name="connsiteX0" fmla="*/ 3348 w 174798"/>
                <a:gd name="connsiteY0" fmla="*/ 9525 h 161925"/>
                <a:gd name="connsiteX1" fmla="*/ 3348 w 174798"/>
                <a:gd name="connsiteY1" fmla="*/ 9525 h 161925"/>
                <a:gd name="connsiteX2" fmla="*/ 6523 w 174798"/>
                <a:gd name="connsiteY2" fmla="*/ 123825 h 161925"/>
                <a:gd name="connsiteX3" fmla="*/ 22398 w 174798"/>
                <a:gd name="connsiteY3" fmla="*/ 142875 h 161925"/>
                <a:gd name="connsiteX4" fmla="*/ 57323 w 174798"/>
                <a:gd name="connsiteY4" fmla="*/ 155575 h 161925"/>
                <a:gd name="connsiteX5" fmla="*/ 101773 w 174798"/>
                <a:gd name="connsiteY5" fmla="*/ 161925 h 161925"/>
                <a:gd name="connsiteX6" fmla="*/ 146223 w 174798"/>
                <a:gd name="connsiteY6" fmla="*/ 152400 h 161925"/>
                <a:gd name="connsiteX7" fmla="*/ 155748 w 174798"/>
                <a:gd name="connsiteY7" fmla="*/ 142875 h 161925"/>
                <a:gd name="connsiteX8" fmla="*/ 165273 w 174798"/>
                <a:gd name="connsiteY8" fmla="*/ 114300 h 161925"/>
                <a:gd name="connsiteX9" fmla="*/ 168448 w 174798"/>
                <a:gd name="connsiteY9" fmla="*/ 104775 h 161925"/>
                <a:gd name="connsiteX10" fmla="*/ 174798 w 174798"/>
                <a:gd name="connsiteY10" fmla="*/ 73025 h 161925"/>
                <a:gd name="connsiteX11" fmla="*/ 171623 w 174798"/>
                <a:gd name="connsiteY11" fmla="*/ 9525 h 161925"/>
                <a:gd name="connsiteX12" fmla="*/ 162098 w 174798"/>
                <a:gd name="connsiteY12" fmla="*/ 3175 h 161925"/>
                <a:gd name="connsiteX13" fmla="*/ 114473 w 174798"/>
                <a:gd name="connsiteY13" fmla="*/ 0 h 161925"/>
                <a:gd name="connsiteX14" fmla="*/ 16048 w 174798"/>
                <a:gd name="connsiteY14" fmla="*/ 3175 h 161925"/>
                <a:gd name="connsiteX15" fmla="*/ 173 w 174798"/>
                <a:gd name="connsiteY15" fmla="*/ 9525 h 161925"/>
                <a:gd name="connsiteX16" fmla="*/ 3348 w 174798"/>
                <a:gd name="connsiteY16" fmla="*/ 9525 h 161925"/>
                <a:gd name="connsiteX0" fmla="*/ 3348 w 174798"/>
                <a:gd name="connsiteY0" fmla="*/ 9525 h 161925"/>
                <a:gd name="connsiteX1" fmla="*/ 3348 w 174798"/>
                <a:gd name="connsiteY1" fmla="*/ 9525 h 161925"/>
                <a:gd name="connsiteX2" fmla="*/ 6523 w 174798"/>
                <a:gd name="connsiteY2" fmla="*/ 123825 h 161925"/>
                <a:gd name="connsiteX3" fmla="*/ 57323 w 174798"/>
                <a:gd name="connsiteY3" fmla="*/ 155575 h 161925"/>
                <a:gd name="connsiteX4" fmla="*/ 101773 w 174798"/>
                <a:gd name="connsiteY4" fmla="*/ 161925 h 161925"/>
                <a:gd name="connsiteX5" fmla="*/ 146223 w 174798"/>
                <a:gd name="connsiteY5" fmla="*/ 152400 h 161925"/>
                <a:gd name="connsiteX6" fmla="*/ 155748 w 174798"/>
                <a:gd name="connsiteY6" fmla="*/ 142875 h 161925"/>
                <a:gd name="connsiteX7" fmla="*/ 165273 w 174798"/>
                <a:gd name="connsiteY7" fmla="*/ 114300 h 161925"/>
                <a:gd name="connsiteX8" fmla="*/ 168448 w 174798"/>
                <a:gd name="connsiteY8" fmla="*/ 104775 h 161925"/>
                <a:gd name="connsiteX9" fmla="*/ 174798 w 174798"/>
                <a:gd name="connsiteY9" fmla="*/ 73025 h 161925"/>
                <a:gd name="connsiteX10" fmla="*/ 171623 w 174798"/>
                <a:gd name="connsiteY10" fmla="*/ 9525 h 161925"/>
                <a:gd name="connsiteX11" fmla="*/ 162098 w 174798"/>
                <a:gd name="connsiteY11" fmla="*/ 3175 h 161925"/>
                <a:gd name="connsiteX12" fmla="*/ 114473 w 174798"/>
                <a:gd name="connsiteY12" fmla="*/ 0 h 161925"/>
                <a:gd name="connsiteX13" fmla="*/ 16048 w 174798"/>
                <a:gd name="connsiteY13" fmla="*/ 3175 h 161925"/>
                <a:gd name="connsiteX14" fmla="*/ 173 w 174798"/>
                <a:gd name="connsiteY14" fmla="*/ 9525 h 161925"/>
                <a:gd name="connsiteX15" fmla="*/ 3348 w 174798"/>
                <a:gd name="connsiteY15" fmla="*/ 9525 h 161925"/>
                <a:gd name="connsiteX0" fmla="*/ 3348 w 174798"/>
                <a:gd name="connsiteY0" fmla="*/ 9525 h 161925"/>
                <a:gd name="connsiteX1" fmla="*/ 3348 w 174798"/>
                <a:gd name="connsiteY1" fmla="*/ 9525 h 161925"/>
                <a:gd name="connsiteX2" fmla="*/ 6523 w 174798"/>
                <a:gd name="connsiteY2" fmla="*/ 123825 h 161925"/>
                <a:gd name="connsiteX3" fmla="*/ 57323 w 174798"/>
                <a:gd name="connsiteY3" fmla="*/ 155575 h 161925"/>
                <a:gd name="connsiteX4" fmla="*/ 101773 w 174798"/>
                <a:gd name="connsiteY4" fmla="*/ 161925 h 161925"/>
                <a:gd name="connsiteX5" fmla="*/ 146223 w 174798"/>
                <a:gd name="connsiteY5" fmla="*/ 152400 h 161925"/>
                <a:gd name="connsiteX6" fmla="*/ 165273 w 174798"/>
                <a:gd name="connsiteY6" fmla="*/ 114300 h 161925"/>
                <a:gd name="connsiteX7" fmla="*/ 168448 w 174798"/>
                <a:gd name="connsiteY7" fmla="*/ 104775 h 161925"/>
                <a:gd name="connsiteX8" fmla="*/ 174798 w 174798"/>
                <a:gd name="connsiteY8" fmla="*/ 73025 h 161925"/>
                <a:gd name="connsiteX9" fmla="*/ 171623 w 174798"/>
                <a:gd name="connsiteY9" fmla="*/ 9525 h 161925"/>
                <a:gd name="connsiteX10" fmla="*/ 162098 w 174798"/>
                <a:gd name="connsiteY10" fmla="*/ 3175 h 161925"/>
                <a:gd name="connsiteX11" fmla="*/ 114473 w 174798"/>
                <a:gd name="connsiteY11" fmla="*/ 0 h 161925"/>
                <a:gd name="connsiteX12" fmla="*/ 16048 w 174798"/>
                <a:gd name="connsiteY12" fmla="*/ 3175 h 161925"/>
                <a:gd name="connsiteX13" fmla="*/ 173 w 174798"/>
                <a:gd name="connsiteY13" fmla="*/ 9525 h 161925"/>
                <a:gd name="connsiteX14" fmla="*/ 3348 w 174798"/>
                <a:gd name="connsiteY14" fmla="*/ 9525 h 161925"/>
                <a:gd name="connsiteX0" fmla="*/ 3348 w 174798"/>
                <a:gd name="connsiteY0" fmla="*/ 9525 h 161925"/>
                <a:gd name="connsiteX1" fmla="*/ 3348 w 174798"/>
                <a:gd name="connsiteY1" fmla="*/ 9525 h 161925"/>
                <a:gd name="connsiteX2" fmla="*/ 6523 w 174798"/>
                <a:gd name="connsiteY2" fmla="*/ 123825 h 161925"/>
                <a:gd name="connsiteX3" fmla="*/ 57323 w 174798"/>
                <a:gd name="connsiteY3" fmla="*/ 155575 h 161925"/>
                <a:gd name="connsiteX4" fmla="*/ 101773 w 174798"/>
                <a:gd name="connsiteY4" fmla="*/ 161925 h 161925"/>
                <a:gd name="connsiteX5" fmla="*/ 165273 w 174798"/>
                <a:gd name="connsiteY5" fmla="*/ 114300 h 161925"/>
                <a:gd name="connsiteX6" fmla="*/ 168448 w 174798"/>
                <a:gd name="connsiteY6" fmla="*/ 104775 h 161925"/>
                <a:gd name="connsiteX7" fmla="*/ 174798 w 174798"/>
                <a:gd name="connsiteY7" fmla="*/ 73025 h 161925"/>
                <a:gd name="connsiteX8" fmla="*/ 171623 w 174798"/>
                <a:gd name="connsiteY8" fmla="*/ 9525 h 161925"/>
                <a:gd name="connsiteX9" fmla="*/ 162098 w 174798"/>
                <a:gd name="connsiteY9" fmla="*/ 3175 h 161925"/>
                <a:gd name="connsiteX10" fmla="*/ 114473 w 174798"/>
                <a:gd name="connsiteY10" fmla="*/ 0 h 161925"/>
                <a:gd name="connsiteX11" fmla="*/ 16048 w 174798"/>
                <a:gd name="connsiteY11" fmla="*/ 3175 h 161925"/>
                <a:gd name="connsiteX12" fmla="*/ 173 w 174798"/>
                <a:gd name="connsiteY12" fmla="*/ 9525 h 161925"/>
                <a:gd name="connsiteX13" fmla="*/ 3348 w 174798"/>
                <a:gd name="connsiteY13" fmla="*/ 9525 h 161925"/>
                <a:gd name="connsiteX0" fmla="*/ 3348 w 174798"/>
                <a:gd name="connsiteY0" fmla="*/ 9525 h 162044"/>
                <a:gd name="connsiteX1" fmla="*/ 3348 w 174798"/>
                <a:gd name="connsiteY1" fmla="*/ 9525 h 162044"/>
                <a:gd name="connsiteX2" fmla="*/ 6523 w 174798"/>
                <a:gd name="connsiteY2" fmla="*/ 123825 h 162044"/>
                <a:gd name="connsiteX3" fmla="*/ 101773 w 174798"/>
                <a:gd name="connsiteY3" fmla="*/ 161925 h 162044"/>
                <a:gd name="connsiteX4" fmla="*/ 165273 w 174798"/>
                <a:gd name="connsiteY4" fmla="*/ 114300 h 162044"/>
                <a:gd name="connsiteX5" fmla="*/ 168448 w 174798"/>
                <a:gd name="connsiteY5" fmla="*/ 104775 h 162044"/>
                <a:gd name="connsiteX6" fmla="*/ 174798 w 174798"/>
                <a:gd name="connsiteY6" fmla="*/ 73025 h 162044"/>
                <a:gd name="connsiteX7" fmla="*/ 171623 w 174798"/>
                <a:gd name="connsiteY7" fmla="*/ 9525 h 162044"/>
                <a:gd name="connsiteX8" fmla="*/ 162098 w 174798"/>
                <a:gd name="connsiteY8" fmla="*/ 3175 h 162044"/>
                <a:gd name="connsiteX9" fmla="*/ 114473 w 174798"/>
                <a:gd name="connsiteY9" fmla="*/ 0 h 162044"/>
                <a:gd name="connsiteX10" fmla="*/ 16048 w 174798"/>
                <a:gd name="connsiteY10" fmla="*/ 3175 h 162044"/>
                <a:gd name="connsiteX11" fmla="*/ 173 w 174798"/>
                <a:gd name="connsiteY11" fmla="*/ 9525 h 162044"/>
                <a:gd name="connsiteX12" fmla="*/ 3348 w 174798"/>
                <a:gd name="connsiteY12" fmla="*/ 9525 h 162044"/>
                <a:gd name="connsiteX0" fmla="*/ 3348 w 171835"/>
                <a:gd name="connsiteY0" fmla="*/ 9525 h 162044"/>
                <a:gd name="connsiteX1" fmla="*/ 3348 w 171835"/>
                <a:gd name="connsiteY1" fmla="*/ 9525 h 162044"/>
                <a:gd name="connsiteX2" fmla="*/ 6523 w 171835"/>
                <a:gd name="connsiteY2" fmla="*/ 123825 h 162044"/>
                <a:gd name="connsiteX3" fmla="*/ 101773 w 171835"/>
                <a:gd name="connsiteY3" fmla="*/ 161925 h 162044"/>
                <a:gd name="connsiteX4" fmla="*/ 165273 w 171835"/>
                <a:gd name="connsiteY4" fmla="*/ 114300 h 162044"/>
                <a:gd name="connsiteX5" fmla="*/ 168448 w 171835"/>
                <a:gd name="connsiteY5" fmla="*/ 104775 h 162044"/>
                <a:gd name="connsiteX6" fmla="*/ 171623 w 171835"/>
                <a:gd name="connsiteY6" fmla="*/ 9525 h 162044"/>
                <a:gd name="connsiteX7" fmla="*/ 162098 w 171835"/>
                <a:gd name="connsiteY7" fmla="*/ 3175 h 162044"/>
                <a:gd name="connsiteX8" fmla="*/ 114473 w 171835"/>
                <a:gd name="connsiteY8" fmla="*/ 0 h 162044"/>
                <a:gd name="connsiteX9" fmla="*/ 16048 w 171835"/>
                <a:gd name="connsiteY9" fmla="*/ 3175 h 162044"/>
                <a:gd name="connsiteX10" fmla="*/ 173 w 171835"/>
                <a:gd name="connsiteY10" fmla="*/ 9525 h 162044"/>
                <a:gd name="connsiteX11" fmla="*/ 3348 w 171835"/>
                <a:gd name="connsiteY11" fmla="*/ 9525 h 162044"/>
                <a:gd name="connsiteX0" fmla="*/ 3348 w 173032"/>
                <a:gd name="connsiteY0" fmla="*/ 10078 h 162597"/>
                <a:gd name="connsiteX1" fmla="*/ 3348 w 173032"/>
                <a:gd name="connsiteY1" fmla="*/ 10078 h 162597"/>
                <a:gd name="connsiteX2" fmla="*/ 6523 w 173032"/>
                <a:gd name="connsiteY2" fmla="*/ 124378 h 162597"/>
                <a:gd name="connsiteX3" fmla="*/ 101773 w 173032"/>
                <a:gd name="connsiteY3" fmla="*/ 162478 h 162597"/>
                <a:gd name="connsiteX4" fmla="*/ 165273 w 173032"/>
                <a:gd name="connsiteY4" fmla="*/ 114853 h 162597"/>
                <a:gd name="connsiteX5" fmla="*/ 171623 w 173032"/>
                <a:gd name="connsiteY5" fmla="*/ 10078 h 162597"/>
                <a:gd name="connsiteX6" fmla="*/ 162098 w 173032"/>
                <a:gd name="connsiteY6" fmla="*/ 3728 h 162597"/>
                <a:gd name="connsiteX7" fmla="*/ 114473 w 173032"/>
                <a:gd name="connsiteY7" fmla="*/ 553 h 162597"/>
                <a:gd name="connsiteX8" fmla="*/ 16048 w 173032"/>
                <a:gd name="connsiteY8" fmla="*/ 3728 h 162597"/>
                <a:gd name="connsiteX9" fmla="*/ 173 w 173032"/>
                <a:gd name="connsiteY9" fmla="*/ 10078 h 162597"/>
                <a:gd name="connsiteX10" fmla="*/ 3348 w 173032"/>
                <a:gd name="connsiteY10" fmla="*/ 10078 h 162597"/>
                <a:gd name="connsiteX0" fmla="*/ 3348 w 170937"/>
                <a:gd name="connsiteY0" fmla="*/ 15452 h 167971"/>
                <a:gd name="connsiteX1" fmla="*/ 3348 w 170937"/>
                <a:gd name="connsiteY1" fmla="*/ 15452 h 167971"/>
                <a:gd name="connsiteX2" fmla="*/ 6523 w 170937"/>
                <a:gd name="connsiteY2" fmla="*/ 129752 h 167971"/>
                <a:gd name="connsiteX3" fmla="*/ 101773 w 170937"/>
                <a:gd name="connsiteY3" fmla="*/ 167852 h 167971"/>
                <a:gd name="connsiteX4" fmla="*/ 165273 w 170937"/>
                <a:gd name="connsiteY4" fmla="*/ 120227 h 167971"/>
                <a:gd name="connsiteX5" fmla="*/ 162098 w 170937"/>
                <a:gd name="connsiteY5" fmla="*/ 9102 h 167971"/>
                <a:gd name="connsiteX6" fmla="*/ 114473 w 170937"/>
                <a:gd name="connsiteY6" fmla="*/ 5927 h 167971"/>
                <a:gd name="connsiteX7" fmla="*/ 16048 w 170937"/>
                <a:gd name="connsiteY7" fmla="*/ 9102 h 167971"/>
                <a:gd name="connsiteX8" fmla="*/ 173 w 170937"/>
                <a:gd name="connsiteY8" fmla="*/ 15452 h 167971"/>
                <a:gd name="connsiteX9" fmla="*/ 3348 w 170937"/>
                <a:gd name="connsiteY9" fmla="*/ 15452 h 167971"/>
                <a:gd name="connsiteX0" fmla="*/ 3348 w 170937"/>
                <a:gd name="connsiteY0" fmla="*/ 15452 h 167971"/>
                <a:gd name="connsiteX1" fmla="*/ 3348 w 170937"/>
                <a:gd name="connsiteY1" fmla="*/ 15452 h 167971"/>
                <a:gd name="connsiteX2" fmla="*/ 6523 w 170937"/>
                <a:gd name="connsiteY2" fmla="*/ 129752 h 167971"/>
                <a:gd name="connsiteX3" fmla="*/ 101773 w 170937"/>
                <a:gd name="connsiteY3" fmla="*/ 167852 h 167971"/>
                <a:gd name="connsiteX4" fmla="*/ 165273 w 170937"/>
                <a:gd name="connsiteY4" fmla="*/ 120227 h 167971"/>
                <a:gd name="connsiteX5" fmla="*/ 162098 w 170937"/>
                <a:gd name="connsiteY5" fmla="*/ 9102 h 167971"/>
                <a:gd name="connsiteX6" fmla="*/ 114473 w 170937"/>
                <a:gd name="connsiteY6" fmla="*/ 5927 h 167971"/>
                <a:gd name="connsiteX7" fmla="*/ 173 w 170937"/>
                <a:gd name="connsiteY7" fmla="*/ 15452 h 167971"/>
                <a:gd name="connsiteX8" fmla="*/ 3348 w 170937"/>
                <a:gd name="connsiteY8" fmla="*/ 15452 h 167971"/>
                <a:gd name="connsiteX0" fmla="*/ 3348 w 178066"/>
                <a:gd name="connsiteY0" fmla="*/ 12921 h 165440"/>
                <a:gd name="connsiteX1" fmla="*/ 3348 w 178066"/>
                <a:gd name="connsiteY1" fmla="*/ 12921 h 165440"/>
                <a:gd name="connsiteX2" fmla="*/ 6523 w 178066"/>
                <a:gd name="connsiteY2" fmla="*/ 127221 h 165440"/>
                <a:gd name="connsiteX3" fmla="*/ 101773 w 178066"/>
                <a:gd name="connsiteY3" fmla="*/ 165321 h 165440"/>
                <a:gd name="connsiteX4" fmla="*/ 165273 w 178066"/>
                <a:gd name="connsiteY4" fmla="*/ 117696 h 165440"/>
                <a:gd name="connsiteX5" fmla="*/ 162098 w 178066"/>
                <a:gd name="connsiteY5" fmla="*/ 6571 h 165440"/>
                <a:gd name="connsiteX6" fmla="*/ 173 w 178066"/>
                <a:gd name="connsiteY6" fmla="*/ 12921 h 165440"/>
                <a:gd name="connsiteX7" fmla="*/ 3348 w 178066"/>
                <a:gd name="connsiteY7" fmla="*/ 12921 h 165440"/>
                <a:gd name="connsiteX0" fmla="*/ 3348 w 178066"/>
                <a:gd name="connsiteY0" fmla="*/ 12921 h 165440"/>
                <a:gd name="connsiteX1" fmla="*/ 3348 w 178066"/>
                <a:gd name="connsiteY1" fmla="*/ 12921 h 165440"/>
                <a:gd name="connsiteX2" fmla="*/ 6523 w 178066"/>
                <a:gd name="connsiteY2" fmla="*/ 127221 h 165440"/>
                <a:gd name="connsiteX3" fmla="*/ 101773 w 178066"/>
                <a:gd name="connsiteY3" fmla="*/ 165321 h 165440"/>
                <a:gd name="connsiteX4" fmla="*/ 165273 w 178066"/>
                <a:gd name="connsiteY4" fmla="*/ 117696 h 165440"/>
                <a:gd name="connsiteX5" fmla="*/ 162098 w 178066"/>
                <a:gd name="connsiteY5" fmla="*/ 6571 h 165440"/>
                <a:gd name="connsiteX6" fmla="*/ 173 w 178066"/>
                <a:gd name="connsiteY6" fmla="*/ 12921 h 165440"/>
                <a:gd name="connsiteX7" fmla="*/ 3348 w 178066"/>
                <a:gd name="connsiteY7" fmla="*/ 12921 h 165440"/>
                <a:gd name="connsiteX0" fmla="*/ 3348 w 178066"/>
                <a:gd name="connsiteY0" fmla="*/ 12921 h 165440"/>
                <a:gd name="connsiteX1" fmla="*/ 3348 w 178066"/>
                <a:gd name="connsiteY1" fmla="*/ 12921 h 165440"/>
                <a:gd name="connsiteX2" fmla="*/ 6523 w 178066"/>
                <a:gd name="connsiteY2" fmla="*/ 127221 h 165440"/>
                <a:gd name="connsiteX3" fmla="*/ 101773 w 178066"/>
                <a:gd name="connsiteY3" fmla="*/ 165321 h 165440"/>
                <a:gd name="connsiteX4" fmla="*/ 165273 w 178066"/>
                <a:gd name="connsiteY4" fmla="*/ 117696 h 165440"/>
                <a:gd name="connsiteX5" fmla="*/ 162098 w 178066"/>
                <a:gd name="connsiteY5" fmla="*/ 6571 h 165440"/>
                <a:gd name="connsiteX6" fmla="*/ 173 w 178066"/>
                <a:gd name="connsiteY6" fmla="*/ 12921 h 165440"/>
                <a:gd name="connsiteX7" fmla="*/ 3348 w 178066"/>
                <a:gd name="connsiteY7" fmla="*/ 12921 h 165440"/>
                <a:gd name="connsiteX0" fmla="*/ 3348 w 178066"/>
                <a:gd name="connsiteY0" fmla="*/ 12921 h 165440"/>
                <a:gd name="connsiteX1" fmla="*/ 3348 w 178066"/>
                <a:gd name="connsiteY1" fmla="*/ 12921 h 165440"/>
                <a:gd name="connsiteX2" fmla="*/ 6523 w 178066"/>
                <a:gd name="connsiteY2" fmla="*/ 127221 h 165440"/>
                <a:gd name="connsiteX3" fmla="*/ 101773 w 178066"/>
                <a:gd name="connsiteY3" fmla="*/ 165321 h 165440"/>
                <a:gd name="connsiteX4" fmla="*/ 165273 w 178066"/>
                <a:gd name="connsiteY4" fmla="*/ 117696 h 165440"/>
                <a:gd name="connsiteX5" fmla="*/ 162098 w 178066"/>
                <a:gd name="connsiteY5" fmla="*/ 6571 h 165440"/>
                <a:gd name="connsiteX6" fmla="*/ 173 w 178066"/>
                <a:gd name="connsiteY6" fmla="*/ 12921 h 165440"/>
                <a:gd name="connsiteX7" fmla="*/ 3348 w 178066"/>
                <a:gd name="connsiteY7" fmla="*/ 12921 h 165440"/>
                <a:gd name="connsiteX0" fmla="*/ 3348 w 178066"/>
                <a:gd name="connsiteY0" fmla="*/ 12921 h 165440"/>
                <a:gd name="connsiteX1" fmla="*/ 3348 w 178066"/>
                <a:gd name="connsiteY1" fmla="*/ 12921 h 165440"/>
                <a:gd name="connsiteX2" fmla="*/ 6523 w 178066"/>
                <a:gd name="connsiteY2" fmla="*/ 127221 h 165440"/>
                <a:gd name="connsiteX3" fmla="*/ 101773 w 178066"/>
                <a:gd name="connsiteY3" fmla="*/ 165321 h 165440"/>
                <a:gd name="connsiteX4" fmla="*/ 165273 w 178066"/>
                <a:gd name="connsiteY4" fmla="*/ 117696 h 165440"/>
                <a:gd name="connsiteX5" fmla="*/ 162098 w 178066"/>
                <a:gd name="connsiteY5" fmla="*/ 6571 h 165440"/>
                <a:gd name="connsiteX6" fmla="*/ 173 w 178066"/>
                <a:gd name="connsiteY6" fmla="*/ 12921 h 165440"/>
                <a:gd name="connsiteX7" fmla="*/ 3348 w 178066"/>
                <a:gd name="connsiteY7" fmla="*/ 12921 h 165440"/>
                <a:gd name="connsiteX0" fmla="*/ 3348 w 178066"/>
                <a:gd name="connsiteY0" fmla="*/ 12921 h 165440"/>
                <a:gd name="connsiteX1" fmla="*/ 3348 w 178066"/>
                <a:gd name="connsiteY1" fmla="*/ 12921 h 165440"/>
                <a:gd name="connsiteX2" fmla="*/ 6523 w 178066"/>
                <a:gd name="connsiteY2" fmla="*/ 127221 h 165440"/>
                <a:gd name="connsiteX3" fmla="*/ 101773 w 178066"/>
                <a:gd name="connsiteY3" fmla="*/ 165321 h 165440"/>
                <a:gd name="connsiteX4" fmla="*/ 165273 w 178066"/>
                <a:gd name="connsiteY4" fmla="*/ 117696 h 165440"/>
                <a:gd name="connsiteX5" fmla="*/ 162098 w 178066"/>
                <a:gd name="connsiteY5" fmla="*/ 6571 h 165440"/>
                <a:gd name="connsiteX6" fmla="*/ 173 w 178066"/>
                <a:gd name="connsiteY6" fmla="*/ 12921 h 165440"/>
                <a:gd name="connsiteX7" fmla="*/ 3348 w 178066"/>
                <a:gd name="connsiteY7" fmla="*/ 12921 h 165440"/>
                <a:gd name="connsiteX0" fmla="*/ 3348 w 178066"/>
                <a:gd name="connsiteY0" fmla="*/ 12921 h 165406"/>
                <a:gd name="connsiteX1" fmla="*/ 3348 w 178066"/>
                <a:gd name="connsiteY1" fmla="*/ 12921 h 165406"/>
                <a:gd name="connsiteX2" fmla="*/ 19223 w 178066"/>
                <a:gd name="connsiteY2" fmla="*/ 120871 h 165406"/>
                <a:gd name="connsiteX3" fmla="*/ 101773 w 178066"/>
                <a:gd name="connsiteY3" fmla="*/ 165321 h 165406"/>
                <a:gd name="connsiteX4" fmla="*/ 165273 w 178066"/>
                <a:gd name="connsiteY4" fmla="*/ 117696 h 165406"/>
                <a:gd name="connsiteX5" fmla="*/ 162098 w 178066"/>
                <a:gd name="connsiteY5" fmla="*/ 6571 h 165406"/>
                <a:gd name="connsiteX6" fmla="*/ 173 w 178066"/>
                <a:gd name="connsiteY6" fmla="*/ 12921 h 165406"/>
                <a:gd name="connsiteX7" fmla="*/ 3348 w 178066"/>
                <a:gd name="connsiteY7" fmla="*/ 12921 h 165406"/>
                <a:gd name="connsiteX0" fmla="*/ 3348 w 178066"/>
                <a:gd name="connsiteY0" fmla="*/ 12921 h 165406"/>
                <a:gd name="connsiteX1" fmla="*/ 3348 w 178066"/>
                <a:gd name="connsiteY1" fmla="*/ 12921 h 165406"/>
                <a:gd name="connsiteX2" fmla="*/ 19223 w 178066"/>
                <a:gd name="connsiteY2" fmla="*/ 120871 h 165406"/>
                <a:gd name="connsiteX3" fmla="*/ 101773 w 178066"/>
                <a:gd name="connsiteY3" fmla="*/ 165321 h 165406"/>
                <a:gd name="connsiteX4" fmla="*/ 165273 w 178066"/>
                <a:gd name="connsiteY4" fmla="*/ 117696 h 165406"/>
                <a:gd name="connsiteX5" fmla="*/ 162098 w 178066"/>
                <a:gd name="connsiteY5" fmla="*/ 6571 h 165406"/>
                <a:gd name="connsiteX6" fmla="*/ 173 w 178066"/>
                <a:gd name="connsiteY6" fmla="*/ 12921 h 165406"/>
                <a:gd name="connsiteX7" fmla="*/ 3348 w 178066"/>
                <a:gd name="connsiteY7" fmla="*/ 12921 h 165406"/>
                <a:gd name="connsiteX0" fmla="*/ 3348 w 178066"/>
                <a:gd name="connsiteY0" fmla="*/ 12921 h 165406"/>
                <a:gd name="connsiteX1" fmla="*/ 3348 w 178066"/>
                <a:gd name="connsiteY1" fmla="*/ 12921 h 165406"/>
                <a:gd name="connsiteX2" fmla="*/ 19223 w 178066"/>
                <a:gd name="connsiteY2" fmla="*/ 120871 h 165406"/>
                <a:gd name="connsiteX3" fmla="*/ 101773 w 178066"/>
                <a:gd name="connsiteY3" fmla="*/ 165321 h 165406"/>
                <a:gd name="connsiteX4" fmla="*/ 165273 w 178066"/>
                <a:gd name="connsiteY4" fmla="*/ 117696 h 165406"/>
                <a:gd name="connsiteX5" fmla="*/ 162098 w 178066"/>
                <a:gd name="connsiteY5" fmla="*/ 6571 h 165406"/>
                <a:gd name="connsiteX6" fmla="*/ 173 w 178066"/>
                <a:gd name="connsiteY6" fmla="*/ 12921 h 165406"/>
                <a:gd name="connsiteX7" fmla="*/ 3348 w 178066"/>
                <a:gd name="connsiteY7" fmla="*/ 12921 h 165406"/>
                <a:gd name="connsiteX0" fmla="*/ 15920 w 177938"/>
                <a:gd name="connsiteY0" fmla="*/ 22446 h 165406"/>
                <a:gd name="connsiteX1" fmla="*/ 3220 w 177938"/>
                <a:gd name="connsiteY1" fmla="*/ 12921 h 165406"/>
                <a:gd name="connsiteX2" fmla="*/ 19095 w 177938"/>
                <a:gd name="connsiteY2" fmla="*/ 120871 h 165406"/>
                <a:gd name="connsiteX3" fmla="*/ 101645 w 177938"/>
                <a:gd name="connsiteY3" fmla="*/ 165321 h 165406"/>
                <a:gd name="connsiteX4" fmla="*/ 165145 w 177938"/>
                <a:gd name="connsiteY4" fmla="*/ 117696 h 165406"/>
                <a:gd name="connsiteX5" fmla="*/ 161970 w 177938"/>
                <a:gd name="connsiteY5" fmla="*/ 6571 h 165406"/>
                <a:gd name="connsiteX6" fmla="*/ 45 w 177938"/>
                <a:gd name="connsiteY6" fmla="*/ 12921 h 165406"/>
                <a:gd name="connsiteX7" fmla="*/ 15920 w 177938"/>
                <a:gd name="connsiteY7" fmla="*/ 22446 h 165406"/>
                <a:gd name="connsiteX0" fmla="*/ 16471 w 178489"/>
                <a:gd name="connsiteY0" fmla="*/ 20424 h 163384"/>
                <a:gd name="connsiteX1" fmla="*/ 3771 w 178489"/>
                <a:gd name="connsiteY1" fmla="*/ 10899 h 163384"/>
                <a:gd name="connsiteX2" fmla="*/ 19646 w 178489"/>
                <a:gd name="connsiteY2" fmla="*/ 118849 h 163384"/>
                <a:gd name="connsiteX3" fmla="*/ 102196 w 178489"/>
                <a:gd name="connsiteY3" fmla="*/ 163299 h 163384"/>
                <a:gd name="connsiteX4" fmla="*/ 165696 w 178489"/>
                <a:gd name="connsiteY4" fmla="*/ 115674 h 163384"/>
                <a:gd name="connsiteX5" fmla="*/ 162521 w 178489"/>
                <a:gd name="connsiteY5" fmla="*/ 4549 h 163384"/>
                <a:gd name="connsiteX6" fmla="*/ 16471 w 178489"/>
                <a:gd name="connsiteY6" fmla="*/ 20424 h 163384"/>
                <a:gd name="connsiteX0" fmla="*/ 167964 w 183932"/>
                <a:gd name="connsiteY0" fmla="*/ 10831 h 169666"/>
                <a:gd name="connsiteX1" fmla="*/ 9214 w 183932"/>
                <a:gd name="connsiteY1" fmla="*/ 17181 h 169666"/>
                <a:gd name="connsiteX2" fmla="*/ 25089 w 183932"/>
                <a:gd name="connsiteY2" fmla="*/ 125131 h 169666"/>
                <a:gd name="connsiteX3" fmla="*/ 107639 w 183932"/>
                <a:gd name="connsiteY3" fmla="*/ 169581 h 169666"/>
                <a:gd name="connsiteX4" fmla="*/ 171139 w 183932"/>
                <a:gd name="connsiteY4" fmla="*/ 121956 h 169666"/>
                <a:gd name="connsiteX5" fmla="*/ 167964 w 183932"/>
                <a:gd name="connsiteY5" fmla="*/ 10831 h 169666"/>
                <a:gd name="connsiteX0" fmla="*/ 167964 w 183932"/>
                <a:gd name="connsiteY0" fmla="*/ 10831 h 169666"/>
                <a:gd name="connsiteX1" fmla="*/ 9214 w 183932"/>
                <a:gd name="connsiteY1" fmla="*/ 17181 h 169666"/>
                <a:gd name="connsiteX2" fmla="*/ 25089 w 183932"/>
                <a:gd name="connsiteY2" fmla="*/ 125131 h 169666"/>
                <a:gd name="connsiteX3" fmla="*/ 107639 w 183932"/>
                <a:gd name="connsiteY3" fmla="*/ 169581 h 169666"/>
                <a:gd name="connsiteX4" fmla="*/ 171139 w 183932"/>
                <a:gd name="connsiteY4" fmla="*/ 121956 h 169666"/>
                <a:gd name="connsiteX5" fmla="*/ 167964 w 183932"/>
                <a:gd name="connsiteY5" fmla="*/ 10831 h 169666"/>
                <a:gd name="connsiteX0" fmla="*/ 158443 w 174411"/>
                <a:gd name="connsiteY0" fmla="*/ 9691 h 168526"/>
                <a:gd name="connsiteX1" fmla="*/ 12393 w 174411"/>
                <a:gd name="connsiteY1" fmla="*/ 19216 h 168526"/>
                <a:gd name="connsiteX2" fmla="*/ 15568 w 174411"/>
                <a:gd name="connsiteY2" fmla="*/ 123991 h 168526"/>
                <a:gd name="connsiteX3" fmla="*/ 98118 w 174411"/>
                <a:gd name="connsiteY3" fmla="*/ 168441 h 168526"/>
                <a:gd name="connsiteX4" fmla="*/ 161618 w 174411"/>
                <a:gd name="connsiteY4" fmla="*/ 120816 h 168526"/>
                <a:gd name="connsiteX5" fmla="*/ 158443 w 174411"/>
                <a:gd name="connsiteY5" fmla="*/ 9691 h 168526"/>
                <a:gd name="connsiteX0" fmla="*/ 158443 w 174411"/>
                <a:gd name="connsiteY0" fmla="*/ 8861 h 167696"/>
                <a:gd name="connsiteX1" fmla="*/ 12393 w 174411"/>
                <a:gd name="connsiteY1" fmla="*/ 18386 h 167696"/>
                <a:gd name="connsiteX2" fmla="*/ 15568 w 174411"/>
                <a:gd name="connsiteY2" fmla="*/ 123161 h 167696"/>
                <a:gd name="connsiteX3" fmla="*/ 98118 w 174411"/>
                <a:gd name="connsiteY3" fmla="*/ 167611 h 167696"/>
                <a:gd name="connsiteX4" fmla="*/ 161618 w 174411"/>
                <a:gd name="connsiteY4" fmla="*/ 119986 h 167696"/>
                <a:gd name="connsiteX5" fmla="*/ 158443 w 174411"/>
                <a:gd name="connsiteY5" fmla="*/ 8861 h 167696"/>
                <a:gd name="connsiteX0" fmla="*/ 152965 w 168933"/>
                <a:gd name="connsiteY0" fmla="*/ 8861 h 167696"/>
                <a:gd name="connsiteX1" fmla="*/ 6915 w 168933"/>
                <a:gd name="connsiteY1" fmla="*/ 18386 h 167696"/>
                <a:gd name="connsiteX2" fmla="*/ 10090 w 168933"/>
                <a:gd name="connsiteY2" fmla="*/ 123161 h 167696"/>
                <a:gd name="connsiteX3" fmla="*/ 92640 w 168933"/>
                <a:gd name="connsiteY3" fmla="*/ 167611 h 167696"/>
                <a:gd name="connsiteX4" fmla="*/ 156140 w 168933"/>
                <a:gd name="connsiteY4" fmla="*/ 119986 h 167696"/>
                <a:gd name="connsiteX5" fmla="*/ 152965 w 168933"/>
                <a:gd name="connsiteY5" fmla="*/ 8861 h 167696"/>
                <a:gd name="connsiteX0" fmla="*/ 152965 w 175520"/>
                <a:gd name="connsiteY0" fmla="*/ 8861 h 167696"/>
                <a:gd name="connsiteX1" fmla="*/ 6915 w 175520"/>
                <a:gd name="connsiteY1" fmla="*/ 18386 h 167696"/>
                <a:gd name="connsiteX2" fmla="*/ 10090 w 175520"/>
                <a:gd name="connsiteY2" fmla="*/ 123161 h 167696"/>
                <a:gd name="connsiteX3" fmla="*/ 92640 w 175520"/>
                <a:gd name="connsiteY3" fmla="*/ 167611 h 167696"/>
                <a:gd name="connsiteX4" fmla="*/ 168840 w 175520"/>
                <a:gd name="connsiteY4" fmla="*/ 123161 h 167696"/>
                <a:gd name="connsiteX5" fmla="*/ 152965 w 175520"/>
                <a:gd name="connsiteY5" fmla="*/ 8861 h 167696"/>
                <a:gd name="connsiteX0" fmla="*/ 152965 w 175520"/>
                <a:gd name="connsiteY0" fmla="*/ 8861 h 167696"/>
                <a:gd name="connsiteX1" fmla="*/ 6915 w 175520"/>
                <a:gd name="connsiteY1" fmla="*/ 18386 h 167696"/>
                <a:gd name="connsiteX2" fmla="*/ 10090 w 175520"/>
                <a:gd name="connsiteY2" fmla="*/ 123161 h 167696"/>
                <a:gd name="connsiteX3" fmla="*/ 92640 w 175520"/>
                <a:gd name="connsiteY3" fmla="*/ 167611 h 167696"/>
                <a:gd name="connsiteX4" fmla="*/ 168840 w 175520"/>
                <a:gd name="connsiteY4" fmla="*/ 123161 h 167696"/>
                <a:gd name="connsiteX5" fmla="*/ 152965 w 175520"/>
                <a:gd name="connsiteY5" fmla="*/ 8861 h 167696"/>
                <a:gd name="connsiteX0" fmla="*/ 168840 w 183623"/>
                <a:gd name="connsiteY0" fmla="*/ 11090 h 163575"/>
                <a:gd name="connsiteX1" fmla="*/ 6915 w 183623"/>
                <a:gd name="connsiteY1" fmla="*/ 14265 h 163575"/>
                <a:gd name="connsiteX2" fmla="*/ 10090 w 183623"/>
                <a:gd name="connsiteY2" fmla="*/ 119040 h 163575"/>
                <a:gd name="connsiteX3" fmla="*/ 92640 w 183623"/>
                <a:gd name="connsiteY3" fmla="*/ 163490 h 163575"/>
                <a:gd name="connsiteX4" fmla="*/ 168840 w 183623"/>
                <a:gd name="connsiteY4" fmla="*/ 119040 h 163575"/>
                <a:gd name="connsiteX5" fmla="*/ 168840 w 183623"/>
                <a:gd name="connsiteY5" fmla="*/ 11090 h 163575"/>
                <a:gd name="connsiteX0" fmla="*/ 168840 w 176986"/>
                <a:gd name="connsiteY0" fmla="*/ 11090 h 163575"/>
                <a:gd name="connsiteX1" fmla="*/ 6915 w 176986"/>
                <a:gd name="connsiteY1" fmla="*/ 14265 h 163575"/>
                <a:gd name="connsiteX2" fmla="*/ 10090 w 176986"/>
                <a:gd name="connsiteY2" fmla="*/ 119040 h 163575"/>
                <a:gd name="connsiteX3" fmla="*/ 92640 w 176986"/>
                <a:gd name="connsiteY3" fmla="*/ 163490 h 163575"/>
                <a:gd name="connsiteX4" fmla="*/ 168840 w 176986"/>
                <a:gd name="connsiteY4" fmla="*/ 119040 h 163575"/>
                <a:gd name="connsiteX5" fmla="*/ 168840 w 176986"/>
                <a:gd name="connsiteY5" fmla="*/ 11090 h 163575"/>
                <a:gd name="connsiteX0" fmla="*/ 168840 w 176986"/>
                <a:gd name="connsiteY0" fmla="*/ 11090 h 163575"/>
                <a:gd name="connsiteX1" fmla="*/ 6915 w 176986"/>
                <a:gd name="connsiteY1" fmla="*/ 14265 h 163575"/>
                <a:gd name="connsiteX2" fmla="*/ 10090 w 176986"/>
                <a:gd name="connsiteY2" fmla="*/ 119040 h 163575"/>
                <a:gd name="connsiteX3" fmla="*/ 92640 w 176986"/>
                <a:gd name="connsiteY3" fmla="*/ 163490 h 163575"/>
                <a:gd name="connsiteX4" fmla="*/ 168840 w 176986"/>
                <a:gd name="connsiteY4" fmla="*/ 119040 h 163575"/>
                <a:gd name="connsiteX5" fmla="*/ 168840 w 176986"/>
                <a:gd name="connsiteY5" fmla="*/ 11090 h 16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986" h="163575">
                  <a:moveTo>
                    <a:pt x="168840" y="11090"/>
                  </a:moveTo>
                  <a:cubicBezTo>
                    <a:pt x="122802" y="-6373"/>
                    <a:pt x="52952" y="-1610"/>
                    <a:pt x="6915" y="14265"/>
                  </a:cubicBezTo>
                  <a:cubicBezTo>
                    <a:pt x="-4197" y="52365"/>
                    <a:pt x="-1023" y="58715"/>
                    <a:pt x="10090" y="119040"/>
                  </a:cubicBezTo>
                  <a:cubicBezTo>
                    <a:pt x="36019" y="144440"/>
                    <a:pt x="66182" y="165078"/>
                    <a:pt x="92640" y="163490"/>
                  </a:cubicBezTo>
                  <a:cubicBezTo>
                    <a:pt x="119098" y="161903"/>
                    <a:pt x="146086" y="139148"/>
                    <a:pt x="168840" y="119040"/>
                  </a:cubicBezTo>
                  <a:cubicBezTo>
                    <a:pt x="178894" y="92582"/>
                    <a:pt x="180482" y="47603"/>
                    <a:pt x="168840" y="1109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5" name="Freeform 174"/>
            <p:cNvSpPr/>
            <p:nvPr/>
          </p:nvSpPr>
          <p:spPr>
            <a:xfrm>
              <a:off x="3860800" y="2136775"/>
              <a:ext cx="114300" cy="492125"/>
            </a:xfrm>
            <a:custGeom>
              <a:avLst/>
              <a:gdLst>
                <a:gd name="connsiteX0" fmla="*/ 107950 w 114300"/>
                <a:gd name="connsiteY0" fmla="*/ 3175 h 485775"/>
                <a:gd name="connsiteX1" fmla="*/ 107950 w 114300"/>
                <a:gd name="connsiteY1" fmla="*/ 3175 h 485775"/>
                <a:gd name="connsiteX2" fmla="*/ 107950 w 114300"/>
                <a:gd name="connsiteY2" fmla="*/ 123825 h 485775"/>
                <a:gd name="connsiteX3" fmla="*/ 114300 w 114300"/>
                <a:gd name="connsiteY3" fmla="*/ 193675 h 485775"/>
                <a:gd name="connsiteX4" fmla="*/ 111125 w 114300"/>
                <a:gd name="connsiteY4" fmla="*/ 263525 h 485775"/>
                <a:gd name="connsiteX5" fmla="*/ 107950 w 114300"/>
                <a:gd name="connsiteY5" fmla="*/ 276225 h 485775"/>
                <a:gd name="connsiteX6" fmla="*/ 104775 w 114300"/>
                <a:gd name="connsiteY6" fmla="*/ 298450 h 485775"/>
                <a:gd name="connsiteX7" fmla="*/ 98425 w 114300"/>
                <a:gd name="connsiteY7" fmla="*/ 307975 h 485775"/>
                <a:gd name="connsiteX8" fmla="*/ 95250 w 114300"/>
                <a:gd name="connsiteY8" fmla="*/ 317500 h 485775"/>
                <a:gd name="connsiteX9" fmla="*/ 82550 w 114300"/>
                <a:gd name="connsiteY9" fmla="*/ 320675 h 485775"/>
                <a:gd name="connsiteX10" fmla="*/ 79375 w 114300"/>
                <a:gd name="connsiteY10" fmla="*/ 330200 h 485775"/>
                <a:gd name="connsiteX11" fmla="*/ 63500 w 114300"/>
                <a:gd name="connsiteY11" fmla="*/ 349250 h 485775"/>
                <a:gd name="connsiteX12" fmla="*/ 53975 w 114300"/>
                <a:gd name="connsiteY12" fmla="*/ 368300 h 485775"/>
                <a:gd name="connsiteX13" fmla="*/ 50800 w 114300"/>
                <a:gd name="connsiteY13" fmla="*/ 381000 h 485775"/>
                <a:gd name="connsiteX14" fmla="*/ 44450 w 114300"/>
                <a:gd name="connsiteY14" fmla="*/ 400050 h 485775"/>
                <a:gd name="connsiteX15" fmla="*/ 34925 w 114300"/>
                <a:gd name="connsiteY15" fmla="*/ 457200 h 485775"/>
                <a:gd name="connsiteX16" fmla="*/ 31750 w 114300"/>
                <a:gd name="connsiteY16" fmla="*/ 485775 h 485775"/>
                <a:gd name="connsiteX17" fmla="*/ 22225 w 114300"/>
                <a:gd name="connsiteY17" fmla="*/ 482600 h 485775"/>
                <a:gd name="connsiteX18" fmla="*/ 0 w 114300"/>
                <a:gd name="connsiteY18" fmla="*/ 476250 h 485775"/>
                <a:gd name="connsiteX19" fmla="*/ 6350 w 114300"/>
                <a:gd name="connsiteY19" fmla="*/ 368300 h 485775"/>
                <a:gd name="connsiteX20" fmla="*/ 12700 w 114300"/>
                <a:gd name="connsiteY20" fmla="*/ 342900 h 485775"/>
                <a:gd name="connsiteX21" fmla="*/ 19050 w 114300"/>
                <a:gd name="connsiteY21" fmla="*/ 333375 h 485775"/>
                <a:gd name="connsiteX22" fmla="*/ 34925 w 114300"/>
                <a:gd name="connsiteY22" fmla="*/ 311150 h 485775"/>
                <a:gd name="connsiteX23" fmla="*/ 50800 w 114300"/>
                <a:gd name="connsiteY23" fmla="*/ 282575 h 485775"/>
                <a:gd name="connsiteX24" fmla="*/ 60325 w 114300"/>
                <a:gd name="connsiteY24" fmla="*/ 276225 h 485775"/>
                <a:gd name="connsiteX25" fmla="*/ 73025 w 114300"/>
                <a:gd name="connsiteY25" fmla="*/ 247650 h 485775"/>
                <a:gd name="connsiteX26" fmla="*/ 76200 w 114300"/>
                <a:gd name="connsiteY26" fmla="*/ 238125 h 485775"/>
                <a:gd name="connsiteX27" fmla="*/ 79375 w 114300"/>
                <a:gd name="connsiteY27" fmla="*/ 161925 h 485775"/>
                <a:gd name="connsiteX28" fmla="*/ 76200 w 114300"/>
                <a:gd name="connsiteY28" fmla="*/ 117475 h 485775"/>
                <a:gd name="connsiteX29" fmla="*/ 69850 w 114300"/>
                <a:gd name="connsiteY29" fmla="*/ 98425 h 485775"/>
                <a:gd name="connsiteX30" fmla="*/ 82550 w 114300"/>
                <a:gd name="connsiteY30" fmla="*/ 0 h 485775"/>
                <a:gd name="connsiteX31" fmla="*/ 107950 w 114300"/>
                <a:gd name="connsiteY31"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107950 w 114300"/>
                <a:gd name="connsiteY4" fmla="*/ 276225 h 485775"/>
                <a:gd name="connsiteX5" fmla="*/ 104775 w 114300"/>
                <a:gd name="connsiteY5" fmla="*/ 298450 h 485775"/>
                <a:gd name="connsiteX6" fmla="*/ 98425 w 114300"/>
                <a:gd name="connsiteY6" fmla="*/ 307975 h 485775"/>
                <a:gd name="connsiteX7" fmla="*/ 95250 w 114300"/>
                <a:gd name="connsiteY7" fmla="*/ 317500 h 485775"/>
                <a:gd name="connsiteX8" fmla="*/ 82550 w 114300"/>
                <a:gd name="connsiteY8" fmla="*/ 320675 h 485775"/>
                <a:gd name="connsiteX9" fmla="*/ 79375 w 114300"/>
                <a:gd name="connsiteY9" fmla="*/ 330200 h 485775"/>
                <a:gd name="connsiteX10" fmla="*/ 63500 w 114300"/>
                <a:gd name="connsiteY10" fmla="*/ 349250 h 485775"/>
                <a:gd name="connsiteX11" fmla="*/ 53975 w 114300"/>
                <a:gd name="connsiteY11" fmla="*/ 368300 h 485775"/>
                <a:gd name="connsiteX12" fmla="*/ 50800 w 114300"/>
                <a:gd name="connsiteY12" fmla="*/ 381000 h 485775"/>
                <a:gd name="connsiteX13" fmla="*/ 44450 w 114300"/>
                <a:gd name="connsiteY13" fmla="*/ 400050 h 485775"/>
                <a:gd name="connsiteX14" fmla="*/ 34925 w 114300"/>
                <a:gd name="connsiteY14" fmla="*/ 457200 h 485775"/>
                <a:gd name="connsiteX15" fmla="*/ 31750 w 114300"/>
                <a:gd name="connsiteY15" fmla="*/ 485775 h 485775"/>
                <a:gd name="connsiteX16" fmla="*/ 22225 w 114300"/>
                <a:gd name="connsiteY16" fmla="*/ 482600 h 485775"/>
                <a:gd name="connsiteX17" fmla="*/ 0 w 114300"/>
                <a:gd name="connsiteY17" fmla="*/ 476250 h 485775"/>
                <a:gd name="connsiteX18" fmla="*/ 6350 w 114300"/>
                <a:gd name="connsiteY18" fmla="*/ 368300 h 485775"/>
                <a:gd name="connsiteX19" fmla="*/ 12700 w 114300"/>
                <a:gd name="connsiteY19" fmla="*/ 342900 h 485775"/>
                <a:gd name="connsiteX20" fmla="*/ 19050 w 114300"/>
                <a:gd name="connsiteY20" fmla="*/ 333375 h 485775"/>
                <a:gd name="connsiteX21" fmla="*/ 34925 w 114300"/>
                <a:gd name="connsiteY21" fmla="*/ 311150 h 485775"/>
                <a:gd name="connsiteX22" fmla="*/ 50800 w 114300"/>
                <a:gd name="connsiteY22" fmla="*/ 282575 h 485775"/>
                <a:gd name="connsiteX23" fmla="*/ 60325 w 114300"/>
                <a:gd name="connsiteY23" fmla="*/ 276225 h 485775"/>
                <a:gd name="connsiteX24" fmla="*/ 73025 w 114300"/>
                <a:gd name="connsiteY24" fmla="*/ 247650 h 485775"/>
                <a:gd name="connsiteX25" fmla="*/ 76200 w 114300"/>
                <a:gd name="connsiteY25" fmla="*/ 238125 h 485775"/>
                <a:gd name="connsiteX26" fmla="*/ 79375 w 114300"/>
                <a:gd name="connsiteY26" fmla="*/ 161925 h 485775"/>
                <a:gd name="connsiteX27" fmla="*/ 76200 w 114300"/>
                <a:gd name="connsiteY27" fmla="*/ 117475 h 485775"/>
                <a:gd name="connsiteX28" fmla="*/ 69850 w 114300"/>
                <a:gd name="connsiteY28" fmla="*/ 98425 h 485775"/>
                <a:gd name="connsiteX29" fmla="*/ 82550 w 114300"/>
                <a:gd name="connsiteY29" fmla="*/ 0 h 485775"/>
                <a:gd name="connsiteX30" fmla="*/ 107950 w 114300"/>
                <a:gd name="connsiteY30"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104775 w 114300"/>
                <a:gd name="connsiteY4" fmla="*/ 298450 h 485775"/>
                <a:gd name="connsiteX5" fmla="*/ 98425 w 114300"/>
                <a:gd name="connsiteY5" fmla="*/ 307975 h 485775"/>
                <a:gd name="connsiteX6" fmla="*/ 95250 w 114300"/>
                <a:gd name="connsiteY6" fmla="*/ 317500 h 485775"/>
                <a:gd name="connsiteX7" fmla="*/ 82550 w 114300"/>
                <a:gd name="connsiteY7" fmla="*/ 320675 h 485775"/>
                <a:gd name="connsiteX8" fmla="*/ 79375 w 114300"/>
                <a:gd name="connsiteY8" fmla="*/ 330200 h 485775"/>
                <a:gd name="connsiteX9" fmla="*/ 63500 w 114300"/>
                <a:gd name="connsiteY9" fmla="*/ 349250 h 485775"/>
                <a:gd name="connsiteX10" fmla="*/ 53975 w 114300"/>
                <a:gd name="connsiteY10" fmla="*/ 368300 h 485775"/>
                <a:gd name="connsiteX11" fmla="*/ 50800 w 114300"/>
                <a:gd name="connsiteY11" fmla="*/ 381000 h 485775"/>
                <a:gd name="connsiteX12" fmla="*/ 44450 w 114300"/>
                <a:gd name="connsiteY12" fmla="*/ 400050 h 485775"/>
                <a:gd name="connsiteX13" fmla="*/ 34925 w 114300"/>
                <a:gd name="connsiteY13" fmla="*/ 457200 h 485775"/>
                <a:gd name="connsiteX14" fmla="*/ 31750 w 114300"/>
                <a:gd name="connsiteY14" fmla="*/ 485775 h 485775"/>
                <a:gd name="connsiteX15" fmla="*/ 22225 w 114300"/>
                <a:gd name="connsiteY15" fmla="*/ 482600 h 485775"/>
                <a:gd name="connsiteX16" fmla="*/ 0 w 114300"/>
                <a:gd name="connsiteY16" fmla="*/ 476250 h 485775"/>
                <a:gd name="connsiteX17" fmla="*/ 6350 w 114300"/>
                <a:gd name="connsiteY17" fmla="*/ 368300 h 485775"/>
                <a:gd name="connsiteX18" fmla="*/ 12700 w 114300"/>
                <a:gd name="connsiteY18" fmla="*/ 342900 h 485775"/>
                <a:gd name="connsiteX19" fmla="*/ 19050 w 114300"/>
                <a:gd name="connsiteY19" fmla="*/ 333375 h 485775"/>
                <a:gd name="connsiteX20" fmla="*/ 34925 w 114300"/>
                <a:gd name="connsiteY20" fmla="*/ 311150 h 485775"/>
                <a:gd name="connsiteX21" fmla="*/ 50800 w 114300"/>
                <a:gd name="connsiteY21" fmla="*/ 282575 h 485775"/>
                <a:gd name="connsiteX22" fmla="*/ 60325 w 114300"/>
                <a:gd name="connsiteY22" fmla="*/ 276225 h 485775"/>
                <a:gd name="connsiteX23" fmla="*/ 73025 w 114300"/>
                <a:gd name="connsiteY23" fmla="*/ 247650 h 485775"/>
                <a:gd name="connsiteX24" fmla="*/ 76200 w 114300"/>
                <a:gd name="connsiteY24" fmla="*/ 238125 h 485775"/>
                <a:gd name="connsiteX25" fmla="*/ 79375 w 114300"/>
                <a:gd name="connsiteY25" fmla="*/ 161925 h 485775"/>
                <a:gd name="connsiteX26" fmla="*/ 76200 w 114300"/>
                <a:gd name="connsiteY26" fmla="*/ 117475 h 485775"/>
                <a:gd name="connsiteX27" fmla="*/ 69850 w 114300"/>
                <a:gd name="connsiteY27" fmla="*/ 98425 h 485775"/>
                <a:gd name="connsiteX28" fmla="*/ 82550 w 114300"/>
                <a:gd name="connsiteY28" fmla="*/ 0 h 485775"/>
                <a:gd name="connsiteX29" fmla="*/ 107950 w 114300"/>
                <a:gd name="connsiteY29"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104775 w 114300"/>
                <a:gd name="connsiteY4" fmla="*/ 298450 h 485775"/>
                <a:gd name="connsiteX5" fmla="*/ 95250 w 114300"/>
                <a:gd name="connsiteY5" fmla="*/ 317500 h 485775"/>
                <a:gd name="connsiteX6" fmla="*/ 82550 w 114300"/>
                <a:gd name="connsiteY6" fmla="*/ 320675 h 485775"/>
                <a:gd name="connsiteX7" fmla="*/ 79375 w 114300"/>
                <a:gd name="connsiteY7" fmla="*/ 330200 h 485775"/>
                <a:gd name="connsiteX8" fmla="*/ 63500 w 114300"/>
                <a:gd name="connsiteY8" fmla="*/ 349250 h 485775"/>
                <a:gd name="connsiteX9" fmla="*/ 53975 w 114300"/>
                <a:gd name="connsiteY9" fmla="*/ 368300 h 485775"/>
                <a:gd name="connsiteX10" fmla="*/ 50800 w 114300"/>
                <a:gd name="connsiteY10" fmla="*/ 381000 h 485775"/>
                <a:gd name="connsiteX11" fmla="*/ 44450 w 114300"/>
                <a:gd name="connsiteY11" fmla="*/ 400050 h 485775"/>
                <a:gd name="connsiteX12" fmla="*/ 34925 w 114300"/>
                <a:gd name="connsiteY12" fmla="*/ 457200 h 485775"/>
                <a:gd name="connsiteX13" fmla="*/ 31750 w 114300"/>
                <a:gd name="connsiteY13" fmla="*/ 485775 h 485775"/>
                <a:gd name="connsiteX14" fmla="*/ 22225 w 114300"/>
                <a:gd name="connsiteY14" fmla="*/ 482600 h 485775"/>
                <a:gd name="connsiteX15" fmla="*/ 0 w 114300"/>
                <a:gd name="connsiteY15" fmla="*/ 476250 h 485775"/>
                <a:gd name="connsiteX16" fmla="*/ 6350 w 114300"/>
                <a:gd name="connsiteY16" fmla="*/ 368300 h 485775"/>
                <a:gd name="connsiteX17" fmla="*/ 12700 w 114300"/>
                <a:gd name="connsiteY17" fmla="*/ 342900 h 485775"/>
                <a:gd name="connsiteX18" fmla="*/ 19050 w 114300"/>
                <a:gd name="connsiteY18" fmla="*/ 333375 h 485775"/>
                <a:gd name="connsiteX19" fmla="*/ 34925 w 114300"/>
                <a:gd name="connsiteY19" fmla="*/ 311150 h 485775"/>
                <a:gd name="connsiteX20" fmla="*/ 50800 w 114300"/>
                <a:gd name="connsiteY20" fmla="*/ 282575 h 485775"/>
                <a:gd name="connsiteX21" fmla="*/ 60325 w 114300"/>
                <a:gd name="connsiteY21" fmla="*/ 276225 h 485775"/>
                <a:gd name="connsiteX22" fmla="*/ 73025 w 114300"/>
                <a:gd name="connsiteY22" fmla="*/ 247650 h 485775"/>
                <a:gd name="connsiteX23" fmla="*/ 76200 w 114300"/>
                <a:gd name="connsiteY23" fmla="*/ 238125 h 485775"/>
                <a:gd name="connsiteX24" fmla="*/ 79375 w 114300"/>
                <a:gd name="connsiteY24" fmla="*/ 161925 h 485775"/>
                <a:gd name="connsiteX25" fmla="*/ 76200 w 114300"/>
                <a:gd name="connsiteY25" fmla="*/ 117475 h 485775"/>
                <a:gd name="connsiteX26" fmla="*/ 69850 w 114300"/>
                <a:gd name="connsiteY26" fmla="*/ 98425 h 485775"/>
                <a:gd name="connsiteX27" fmla="*/ 82550 w 114300"/>
                <a:gd name="connsiteY27" fmla="*/ 0 h 485775"/>
                <a:gd name="connsiteX28" fmla="*/ 107950 w 114300"/>
                <a:gd name="connsiteY28"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104775 w 114300"/>
                <a:gd name="connsiteY4" fmla="*/ 298450 h 485775"/>
                <a:gd name="connsiteX5" fmla="*/ 82550 w 114300"/>
                <a:gd name="connsiteY5" fmla="*/ 320675 h 485775"/>
                <a:gd name="connsiteX6" fmla="*/ 79375 w 114300"/>
                <a:gd name="connsiteY6" fmla="*/ 330200 h 485775"/>
                <a:gd name="connsiteX7" fmla="*/ 63500 w 114300"/>
                <a:gd name="connsiteY7" fmla="*/ 349250 h 485775"/>
                <a:gd name="connsiteX8" fmla="*/ 53975 w 114300"/>
                <a:gd name="connsiteY8" fmla="*/ 368300 h 485775"/>
                <a:gd name="connsiteX9" fmla="*/ 50800 w 114300"/>
                <a:gd name="connsiteY9" fmla="*/ 381000 h 485775"/>
                <a:gd name="connsiteX10" fmla="*/ 44450 w 114300"/>
                <a:gd name="connsiteY10" fmla="*/ 400050 h 485775"/>
                <a:gd name="connsiteX11" fmla="*/ 34925 w 114300"/>
                <a:gd name="connsiteY11" fmla="*/ 457200 h 485775"/>
                <a:gd name="connsiteX12" fmla="*/ 31750 w 114300"/>
                <a:gd name="connsiteY12" fmla="*/ 485775 h 485775"/>
                <a:gd name="connsiteX13" fmla="*/ 22225 w 114300"/>
                <a:gd name="connsiteY13" fmla="*/ 482600 h 485775"/>
                <a:gd name="connsiteX14" fmla="*/ 0 w 114300"/>
                <a:gd name="connsiteY14" fmla="*/ 476250 h 485775"/>
                <a:gd name="connsiteX15" fmla="*/ 6350 w 114300"/>
                <a:gd name="connsiteY15" fmla="*/ 368300 h 485775"/>
                <a:gd name="connsiteX16" fmla="*/ 12700 w 114300"/>
                <a:gd name="connsiteY16" fmla="*/ 342900 h 485775"/>
                <a:gd name="connsiteX17" fmla="*/ 19050 w 114300"/>
                <a:gd name="connsiteY17" fmla="*/ 333375 h 485775"/>
                <a:gd name="connsiteX18" fmla="*/ 34925 w 114300"/>
                <a:gd name="connsiteY18" fmla="*/ 311150 h 485775"/>
                <a:gd name="connsiteX19" fmla="*/ 50800 w 114300"/>
                <a:gd name="connsiteY19" fmla="*/ 282575 h 485775"/>
                <a:gd name="connsiteX20" fmla="*/ 60325 w 114300"/>
                <a:gd name="connsiteY20" fmla="*/ 276225 h 485775"/>
                <a:gd name="connsiteX21" fmla="*/ 73025 w 114300"/>
                <a:gd name="connsiteY21" fmla="*/ 247650 h 485775"/>
                <a:gd name="connsiteX22" fmla="*/ 76200 w 114300"/>
                <a:gd name="connsiteY22" fmla="*/ 238125 h 485775"/>
                <a:gd name="connsiteX23" fmla="*/ 79375 w 114300"/>
                <a:gd name="connsiteY23" fmla="*/ 161925 h 485775"/>
                <a:gd name="connsiteX24" fmla="*/ 76200 w 114300"/>
                <a:gd name="connsiteY24" fmla="*/ 117475 h 485775"/>
                <a:gd name="connsiteX25" fmla="*/ 69850 w 114300"/>
                <a:gd name="connsiteY25" fmla="*/ 98425 h 485775"/>
                <a:gd name="connsiteX26" fmla="*/ 82550 w 114300"/>
                <a:gd name="connsiteY26" fmla="*/ 0 h 485775"/>
                <a:gd name="connsiteX27" fmla="*/ 107950 w 114300"/>
                <a:gd name="connsiteY27"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82550 w 114300"/>
                <a:gd name="connsiteY4" fmla="*/ 320675 h 485775"/>
                <a:gd name="connsiteX5" fmla="*/ 79375 w 114300"/>
                <a:gd name="connsiteY5" fmla="*/ 330200 h 485775"/>
                <a:gd name="connsiteX6" fmla="*/ 63500 w 114300"/>
                <a:gd name="connsiteY6" fmla="*/ 349250 h 485775"/>
                <a:gd name="connsiteX7" fmla="*/ 53975 w 114300"/>
                <a:gd name="connsiteY7" fmla="*/ 368300 h 485775"/>
                <a:gd name="connsiteX8" fmla="*/ 50800 w 114300"/>
                <a:gd name="connsiteY8" fmla="*/ 381000 h 485775"/>
                <a:gd name="connsiteX9" fmla="*/ 44450 w 114300"/>
                <a:gd name="connsiteY9" fmla="*/ 400050 h 485775"/>
                <a:gd name="connsiteX10" fmla="*/ 34925 w 114300"/>
                <a:gd name="connsiteY10" fmla="*/ 457200 h 485775"/>
                <a:gd name="connsiteX11" fmla="*/ 31750 w 114300"/>
                <a:gd name="connsiteY11" fmla="*/ 485775 h 485775"/>
                <a:gd name="connsiteX12" fmla="*/ 22225 w 114300"/>
                <a:gd name="connsiteY12" fmla="*/ 482600 h 485775"/>
                <a:gd name="connsiteX13" fmla="*/ 0 w 114300"/>
                <a:gd name="connsiteY13" fmla="*/ 476250 h 485775"/>
                <a:gd name="connsiteX14" fmla="*/ 6350 w 114300"/>
                <a:gd name="connsiteY14" fmla="*/ 368300 h 485775"/>
                <a:gd name="connsiteX15" fmla="*/ 12700 w 114300"/>
                <a:gd name="connsiteY15" fmla="*/ 342900 h 485775"/>
                <a:gd name="connsiteX16" fmla="*/ 19050 w 114300"/>
                <a:gd name="connsiteY16" fmla="*/ 333375 h 485775"/>
                <a:gd name="connsiteX17" fmla="*/ 34925 w 114300"/>
                <a:gd name="connsiteY17" fmla="*/ 311150 h 485775"/>
                <a:gd name="connsiteX18" fmla="*/ 50800 w 114300"/>
                <a:gd name="connsiteY18" fmla="*/ 282575 h 485775"/>
                <a:gd name="connsiteX19" fmla="*/ 60325 w 114300"/>
                <a:gd name="connsiteY19" fmla="*/ 276225 h 485775"/>
                <a:gd name="connsiteX20" fmla="*/ 73025 w 114300"/>
                <a:gd name="connsiteY20" fmla="*/ 247650 h 485775"/>
                <a:gd name="connsiteX21" fmla="*/ 76200 w 114300"/>
                <a:gd name="connsiteY21" fmla="*/ 238125 h 485775"/>
                <a:gd name="connsiteX22" fmla="*/ 79375 w 114300"/>
                <a:gd name="connsiteY22" fmla="*/ 161925 h 485775"/>
                <a:gd name="connsiteX23" fmla="*/ 76200 w 114300"/>
                <a:gd name="connsiteY23" fmla="*/ 117475 h 485775"/>
                <a:gd name="connsiteX24" fmla="*/ 69850 w 114300"/>
                <a:gd name="connsiteY24" fmla="*/ 98425 h 485775"/>
                <a:gd name="connsiteX25" fmla="*/ 82550 w 114300"/>
                <a:gd name="connsiteY25" fmla="*/ 0 h 485775"/>
                <a:gd name="connsiteX26" fmla="*/ 107950 w 114300"/>
                <a:gd name="connsiteY26"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82550 w 114300"/>
                <a:gd name="connsiteY4" fmla="*/ 320675 h 485775"/>
                <a:gd name="connsiteX5" fmla="*/ 63500 w 114300"/>
                <a:gd name="connsiteY5" fmla="*/ 349250 h 485775"/>
                <a:gd name="connsiteX6" fmla="*/ 53975 w 114300"/>
                <a:gd name="connsiteY6" fmla="*/ 368300 h 485775"/>
                <a:gd name="connsiteX7" fmla="*/ 50800 w 114300"/>
                <a:gd name="connsiteY7" fmla="*/ 381000 h 485775"/>
                <a:gd name="connsiteX8" fmla="*/ 44450 w 114300"/>
                <a:gd name="connsiteY8" fmla="*/ 400050 h 485775"/>
                <a:gd name="connsiteX9" fmla="*/ 34925 w 114300"/>
                <a:gd name="connsiteY9" fmla="*/ 457200 h 485775"/>
                <a:gd name="connsiteX10" fmla="*/ 31750 w 114300"/>
                <a:gd name="connsiteY10" fmla="*/ 485775 h 485775"/>
                <a:gd name="connsiteX11" fmla="*/ 22225 w 114300"/>
                <a:gd name="connsiteY11" fmla="*/ 482600 h 485775"/>
                <a:gd name="connsiteX12" fmla="*/ 0 w 114300"/>
                <a:gd name="connsiteY12" fmla="*/ 476250 h 485775"/>
                <a:gd name="connsiteX13" fmla="*/ 6350 w 114300"/>
                <a:gd name="connsiteY13" fmla="*/ 368300 h 485775"/>
                <a:gd name="connsiteX14" fmla="*/ 12700 w 114300"/>
                <a:gd name="connsiteY14" fmla="*/ 342900 h 485775"/>
                <a:gd name="connsiteX15" fmla="*/ 19050 w 114300"/>
                <a:gd name="connsiteY15" fmla="*/ 333375 h 485775"/>
                <a:gd name="connsiteX16" fmla="*/ 34925 w 114300"/>
                <a:gd name="connsiteY16" fmla="*/ 311150 h 485775"/>
                <a:gd name="connsiteX17" fmla="*/ 50800 w 114300"/>
                <a:gd name="connsiteY17" fmla="*/ 282575 h 485775"/>
                <a:gd name="connsiteX18" fmla="*/ 60325 w 114300"/>
                <a:gd name="connsiteY18" fmla="*/ 276225 h 485775"/>
                <a:gd name="connsiteX19" fmla="*/ 73025 w 114300"/>
                <a:gd name="connsiteY19" fmla="*/ 247650 h 485775"/>
                <a:gd name="connsiteX20" fmla="*/ 76200 w 114300"/>
                <a:gd name="connsiteY20" fmla="*/ 238125 h 485775"/>
                <a:gd name="connsiteX21" fmla="*/ 79375 w 114300"/>
                <a:gd name="connsiteY21" fmla="*/ 161925 h 485775"/>
                <a:gd name="connsiteX22" fmla="*/ 76200 w 114300"/>
                <a:gd name="connsiteY22" fmla="*/ 117475 h 485775"/>
                <a:gd name="connsiteX23" fmla="*/ 69850 w 114300"/>
                <a:gd name="connsiteY23" fmla="*/ 98425 h 485775"/>
                <a:gd name="connsiteX24" fmla="*/ 82550 w 114300"/>
                <a:gd name="connsiteY24" fmla="*/ 0 h 485775"/>
                <a:gd name="connsiteX25" fmla="*/ 107950 w 114300"/>
                <a:gd name="connsiteY25"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82550 w 114300"/>
                <a:gd name="connsiteY4" fmla="*/ 320675 h 485775"/>
                <a:gd name="connsiteX5" fmla="*/ 53975 w 114300"/>
                <a:gd name="connsiteY5" fmla="*/ 368300 h 485775"/>
                <a:gd name="connsiteX6" fmla="*/ 50800 w 114300"/>
                <a:gd name="connsiteY6" fmla="*/ 381000 h 485775"/>
                <a:gd name="connsiteX7" fmla="*/ 44450 w 114300"/>
                <a:gd name="connsiteY7" fmla="*/ 400050 h 485775"/>
                <a:gd name="connsiteX8" fmla="*/ 34925 w 114300"/>
                <a:gd name="connsiteY8" fmla="*/ 457200 h 485775"/>
                <a:gd name="connsiteX9" fmla="*/ 31750 w 114300"/>
                <a:gd name="connsiteY9" fmla="*/ 485775 h 485775"/>
                <a:gd name="connsiteX10" fmla="*/ 22225 w 114300"/>
                <a:gd name="connsiteY10" fmla="*/ 482600 h 485775"/>
                <a:gd name="connsiteX11" fmla="*/ 0 w 114300"/>
                <a:gd name="connsiteY11" fmla="*/ 476250 h 485775"/>
                <a:gd name="connsiteX12" fmla="*/ 6350 w 114300"/>
                <a:gd name="connsiteY12" fmla="*/ 368300 h 485775"/>
                <a:gd name="connsiteX13" fmla="*/ 12700 w 114300"/>
                <a:gd name="connsiteY13" fmla="*/ 342900 h 485775"/>
                <a:gd name="connsiteX14" fmla="*/ 19050 w 114300"/>
                <a:gd name="connsiteY14" fmla="*/ 333375 h 485775"/>
                <a:gd name="connsiteX15" fmla="*/ 34925 w 114300"/>
                <a:gd name="connsiteY15" fmla="*/ 311150 h 485775"/>
                <a:gd name="connsiteX16" fmla="*/ 50800 w 114300"/>
                <a:gd name="connsiteY16" fmla="*/ 282575 h 485775"/>
                <a:gd name="connsiteX17" fmla="*/ 60325 w 114300"/>
                <a:gd name="connsiteY17" fmla="*/ 276225 h 485775"/>
                <a:gd name="connsiteX18" fmla="*/ 73025 w 114300"/>
                <a:gd name="connsiteY18" fmla="*/ 247650 h 485775"/>
                <a:gd name="connsiteX19" fmla="*/ 76200 w 114300"/>
                <a:gd name="connsiteY19" fmla="*/ 238125 h 485775"/>
                <a:gd name="connsiteX20" fmla="*/ 79375 w 114300"/>
                <a:gd name="connsiteY20" fmla="*/ 161925 h 485775"/>
                <a:gd name="connsiteX21" fmla="*/ 76200 w 114300"/>
                <a:gd name="connsiteY21" fmla="*/ 117475 h 485775"/>
                <a:gd name="connsiteX22" fmla="*/ 69850 w 114300"/>
                <a:gd name="connsiteY22" fmla="*/ 98425 h 485775"/>
                <a:gd name="connsiteX23" fmla="*/ 82550 w 114300"/>
                <a:gd name="connsiteY23" fmla="*/ 0 h 485775"/>
                <a:gd name="connsiteX24" fmla="*/ 107950 w 114300"/>
                <a:gd name="connsiteY24"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82550 w 114300"/>
                <a:gd name="connsiteY4" fmla="*/ 320675 h 485775"/>
                <a:gd name="connsiteX5" fmla="*/ 53975 w 114300"/>
                <a:gd name="connsiteY5" fmla="*/ 368300 h 485775"/>
                <a:gd name="connsiteX6" fmla="*/ 44450 w 114300"/>
                <a:gd name="connsiteY6" fmla="*/ 400050 h 485775"/>
                <a:gd name="connsiteX7" fmla="*/ 34925 w 114300"/>
                <a:gd name="connsiteY7" fmla="*/ 457200 h 485775"/>
                <a:gd name="connsiteX8" fmla="*/ 31750 w 114300"/>
                <a:gd name="connsiteY8" fmla="*/ 485775 h 485775"/>
                <a:gd name="connsiteX9" fmla="*/ 22225 w 114300"/>
                <a:gd name="connsiteY9" fmla="*/ 482600 h 485775"/>
                <a:gd name="connsiteX10" fmla="*/ 0 w 114300"/>
                <a:gd name="connsiteY10" fmla="*/ 476250 h 485775"/>
                <a:gd name="connsiteX11" fmla="*/ 6350 w 114300"/>
                <a:gd name="connsiteY11" fmla="*/ 368300 h 485775"/>
                <a:gd name="connsiteX12" fmla="*/ 12700 w 114300"/>
                <a:gd name="connsiteY12" fmla="*/ 342900 h 485775"/>
                <a:gd name="connsiteX13" fmla="*/ 19050 w 114300"/>
                <a:gd name="connsiteY13" fmla="*/ 333375 h 485775"/>
                <a:gd name="connsiteX14" fmla="*/ 34925 w 114300"/>
                <a:gd name="connsiteY14" fmla="*/ 311150 h 485775"/>
                <a:gd name="connsiteX15" fmla="*/ 50800 w 114300"/>
                <a:gd name="connsiteY15" fmla="*/ 282575 h 485775"/>
                <a:gd name="connsiteX16" fmla="*/ 60325 w 114300"/>
                <a:gd name="connsiteY16" fmla="*/ 276225 h 485775"/>
                <a:gd name="connsiteX17" fmla="*/ 73025 w 114300"/>
                <a:gd name="connsiteY17" fmla="*/ 247650 h 485775"/>
                <a:gd name="connsiteX18" fmla="*/ 76200 w 114300"/>
                <a:gd name="connsiteY18" fmla="*/ 238125 h 485775"/>
                <a:gd name="connsiteX19" fmla="*/ 79375 w 114300"/>
                <a:gd name="connsiteY19" fmla="*/ 161925 h 485775"/>
                <a:gd name="connsiteX20" fmla="*/ 76200 w 114300"/>
                <a:gd name="connsiteY20" fmla="*/ 117475 h 485775"/>
                <a:gd name="connsiteX21" fmla="*/ 69850 w 114300"/>
                <a:gd name="connsiteY21" fmla="*/ 98425 h 485775"/>
                <a:gd name="connsiteX22" fmla="*/ 82550 w 114300"/>
                <a:gd name="connsiteY22" fmla="*/ 0 h 485775"/>
                <a:gd name="connsiteX23" fmla="*/ 107950 w 114300"/>
                <a:gd name="connsiteY23"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82550 w 114300"/>
                <a:gd name="connsiteY4" fmla="*/ 320675 h 485775"/>
                <a:gd name="connsiteX5" fmla="*/ 44450 w 114300"/>
                <a:gd name="connsiteY5" fmla="*/ 400050 h 485775"/>
                <a:gd name="connsiteX6" fmla="*/ 34925 w 114300"/>
                <a:gd name="connsiteY6" fmla="*/ 457200 h 485775"/>
                <a:gd name="connsiteX7" fmla="*/ 31750 w 114300"/>
                <a:gd name="connsiteY7" fmla="*/ 485775 h 485775"/>
                <a:gd name="connsiteX8" fmla="*/ 22225 w 114300"/>
                <a:gd name="connsiteY8" fmla="*/ 482600 h 485775"/>
                <a:gd name="connsiteX9" fmla="*/ 0 w 114300"/>
                <a:gd name="connsiteY9" fmla="*/ 476250 h 485775"/>
                <a:gd name="connsiteX10" fmla="*/ 6350 w 114300"/>
                <a:gd name="connsiteY10" fmla="*/ 368300 h 485775"/>
                <a:gd name="connsiteX11" fmla="*/ 12700 w 114300"/>
                <a:gd name="connsiteY11" fmla="*/ 342900 h 485775"/>
                <a:gd name="connsiteX12" fmla="*/ 19050 w 114300"/>
                <a:gd name="connsiteY12" fmla="*/ 333375 h 485775"/>
                <a:gd name="connsiteX13" fmla="*/ 34925 w 114300"/>
                <a:gd name="connsiteY13" fmla="*/ 311150 h 485775"/>
                <a:gd name="connsiteX14" fmla="*/ 50800 w 114300"/>
                <a:gd name="connsiteY14" fmla="*/ 282575 h 485775"/>
                <a:gd name="connsiteX15" fmla="*/ 60325 w 114300"/>
                <a:gd name="connsiteY15" fmla="*/ 276225 h 485775"/>
                <a:gd name="connsiteX16" fmla="*/ 73025 w 114300"/>
                <a:gd name="connsiteY16" fmla="*/ 247650 h 485775"/>
                <a:gd name="connsiteX17" fmla="*/ 76200 w 114300"/>
                <a:gd name="connsiteY17" fmla="*/ 238125 h 485775"/>
                <a:gd name="connsiteX18" fmla="*/ 79375 w 114300"/>
                <a:gd name="connsiteY18" fmla="*/ 161925 h 485775"/>
                <a:gd name="connsiteX19" fmla="*/ 76200 w 114300"/>
                <a:gd name="connsiteY19" fmla="*/ 117475 h 485775"/>
                <a:gd name="connsiteX20" fmla="*/ 69850 w 114300"/>
                <a:gd name="connsiteY20" fmla="*/ 98425 h 485775"/>
                <a:gd name="connsiteX21" fmla="*/ 82550 w 114300"/>
                <a:gd name="connsiteY21" fmla="*/ 0 h 485775"/>
                <a:gd name="connsiteX22" fmla="*/ 107950 w 114300"/>
                <a:gd name="connsiteY22" fmla="*/ 3175 h 485775"/>
                <a:gd name="connsiteX0" fmla="*/ 107950 w 114300"/>
                <a:gd name="connsiteY0" fmla="*/ 3175 h 485775"/>
                <a:gd name="connsiteX1" fmla="*/ 107950 w 114300"/>
                <a:gd name="connsiteY1" fmla="*/ 3175 h 485775"/>
                <a:gd name="connsiteX2" fmla="*/ 114300 w 114300"/>
                <a:gd name="connsiteY2" fmla="*/ 193675 h 485775"/>
                <a:gd name="connsiteX3" fmla="*/ 111125 w 114300"/>
                <a:gd name="connsiteY3" fmla="*/ 263525 h 485775"/>
                <a:gd name="connsiteX4" fmla="*/ 82550 w 114300"/>
                <a:gd name="connsiteY4" fmla="*/ 320675 h 485775"/>
                <a:gd name="connsiteX5" fmla="*/ 44450 w 114300"/>
                <a:gd name="connsiteY5" fmla="*/ 400050 h 485775"/>
                <a:gd name="connsiteX6" fmla="*/ 31750 w 114300"/>
                <a:gd name="connsiteY6" fmla="*/ 485775 h 485775"/>
                <a:gd name="connsiteX7" fmla="*/ 22225 w 114300"/>
                <a:gd name="connsiteY7" fmla="*/ 482600 h 485775"/>
                <a:gd name="connsiteX8" fmla="*/ 0 w 114300"/>
                <a:gd name="connsiteY8" fmla="*/ 476250 h 485775"/>
                <a:gd name="connsiteX9" fmla="*/ 6350 w 114300"/>
                <a:gd name="connsiteY9" fmla="*/ 368300 h 485775"/>
                <a:gd name="connsiteX10" fmla="*/ 12700 w 114300"/>
                <a:gd name="connsiteY10" fmla="*/ 342900 h 485775"/>
                <a:gd name="connsiteX11" fmla="*/ 19050 w 114300"/>
                <a:gd name="connsiteY11" fmla="*/ 333375 h 485775"/>
                <a:gd name="connsiteX12" fmla="*/ 34925 w 114300"/>
                <a:gd name="connsiteY12" fmla="*/ 311150 h 485775"/>
                <a:gd name="connsiteX13" fmla="*/ 50800 w 114300"/>
                <a:gd name="connsiteY13" fmla="*/ 282575 h 485775"/>
                <a:gd name="connsiteX14" fmla="*/ 60325 w 114300"/>
                <a:gd name="connsiteY14" fmla="*/ 276225 h 485775"/>
                <a:gd name="connsiteX15" fmla="*/ 73025 w 114300"/>
                <a:gd name="connsiteY15" fmla="*/ 247650 h 485775"/>
                <a:gd name="connsiteX16" fmla="*/ 76200 w 114300"/>
                <a:gd name="connsiteY16" fmla="*/ 238125 h 485775"/>
                <a:gd name="connsiteX17" fmla="*/ 79375 w 114300"/>
                <a:gd name="connsiteY17" fmla="*/ 161925 h 485775"/>
                <a:gd name="connsiteX18" fmla="*/ 76200 w 114300"/>
                <a:gd name="connsiteY18" fmla="*/ 117475 h 485775"/>
                <a:gd name="connsiteX19" fmla="*/ 69850 w 114300"/>
                <a:gd name="connsiteY19" fmla="*/ 98425 h 485775"/>
                <a:gd name="connsiteX20" fmla="*/ 82550 w 114300"/>
                <a:gd name="connsiteY20" fmla="*/ 0 h 485775"/>
                <a:gd name="connsiteX21" fmla="*/ 107950 w 114300"/>
                <a:gd name="connsiteY21" fmla="*/ 3175 h 485775"/>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12700 w 114300"/>
                <a:gd name="connsiteY9" fmla="*/ 342900 h 493548"/>
                <a:gd name="connsiteX10" fmla="*/ 19050 w 114300"/>
                <a:gd name="connsiteY10" fmla="*/ 333375 h 493548"/>
                <a:gd name="connsiteX11" fmla="*/ 34925 w 114300"/>
                <a:gd name="connsiteY11" fmla="*/ 311150 h 493548"/>
                <a:gd name="connsiteX12" fmla="*/ 50800 w 114300"/>
                <a:gd name="connsiteY12" fmla="*/ 282575 h 493548"/>
                <a:gd name="connsiteX13" fmla="*/ 60325 w 114300"/>
                <a:gd name="connsiteY13" fmla="*/ 276225 h 493548"/>
                <a:gd name="connsiteX14" fmla="*/ 73025 w 114300"/>
                <a:gd name="connsiteY14" fmla="*/ 247650 h 493548"/>
                <a:gd name="connsiteX15" fmla="*/ 76200 w 114300"/>
                <a:gd name="connsiteY15" fmla="*/ 238125 h 493548"/>
                <a:gd name="connsiteX16" fmla="*/ 79375 w 114300"/>
                <a:gd name="connsiteY16" fmla="*/ 161925 h 493548"/>
                <a:gd name="connsiteX17" fmla="*/ 76200 w 114300"/>
                <a:gd name="connsiteY17" fmla="*/ 117475 h 493548"/>
                <a:gd name="connsiteX18" fmla="*/ 69850 w 114300"/>
                <a:gd name="connsiteY18" fmla="*/ 98425 h 493548"/>
                <a:gd name="connsiteX19" fmla="*/ 82550 w 114300"/>
                <a:gd name="connsiteY19" fmla="*/ 0 h 493548"/>
                <a:gd name="connsiteX20" fmla="*/ 107950 w 114300"/>
                <a:gd name="connsiteY20"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19050 w 114300"/>
                <a:gd name="connsiteY9" fmla="*/ 333375 h 493548"/>
                <a:gd name="connsiteX10" fmla="*/ 34925 w 114300"/>
                <a:gd name="connsiteY10" fmla="*/ 311150 h 493548"/>
                <a:gd name="connsiteX11" fmla="*/ 50800 w 114300"/>
                <a:gd name="connsiteY11" fmla="*/ 282575 h 493548"/>
                <a:gd name="connsiteX12" fmla="*/ 60325 w 114300"/>
                <a:gd name="connsiteY12" fmla="*/ 276225 h 493548"/>
                <a:gd name="connsiteX13" fmla="*/ 73025 w 114300"/>
                <a:gd name="connsiteY13" fmla="*/ 247650 h 493548"/>
                <a:gd name="connsiteX14" fmla="*/ 76200 w 114300"/>
                <a:gd name="connsiteY14" fmla="*/ 238125 h 493548"/>
                <a:gd name="connsiteX15" fmla="*/ 79375 w 114300"/>
                <a:gd name="connsiteY15" fmla="*/ 161925 h 493548"/>
                <a:gd name="connsiteX16" fmla="*/ 76200 w 114300"/>
                <a:gd name="connsiteY16" fmla="*/ 117475 h 493548"/>
                <a:gd name="connsiteX17" fmla="*/ 69850 w 114300"/>
                <a:gd name="connsiteY17" fmla="*/ 98425 h 493548"/>
                <a:gd name="connsiteX18" fmla="*/ 82550 w 114300"/>
                <a:gd name="connsiteY18" fmla="*/ 0 h 493548"/>
                <a:gd name="connsiteX19" fmla="*/ 107950 w 114300"/>
                <a:gd name="connsiteY19"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34925 w 114300"/>
                <a:gd name="connsiteY9" fmla="*/ 311150 h 493548"/>
                <a:gd name="connsiteX10" fmla="*/ 50800 w 114300"/>
                <a:gd name="connsiteY10" fmla="*/ 282575 h 493548"/>
                <a:gd name="connsiteX11" fmla="*/ 60325 w 114300"/>
                <a:gd name="connsiteY11" fmla="*/ 276225 h 493548"/>
                <a:gd name="connsiteX12" fmla="*/ 73025 w 114300"/>
                <a:gd name="connsiteY12" fmla="*/ 247650 h 493548"/>
                <a:gd name="connsiteX13" fmla="*/ 76200 w 114300"/>
                <a:gd name="connsiteY13" fmla="*/ 238125 h 493548"/>
                <a:gd name="connsiteX14" fmla="*/ 79375 w 114300"/>
                <a:gd name="connsiteY14" fmla="*/ 161925 h 493548"/>
                <a:gd name="connsiteX15" fmla="*/ 76200 w 114300"/>
                <a:gd name="connsiteY15" fmla="*/ 117475 h 493548"/>
                <a:gd name="connsiteX16" fmla="*/ 69850 w 114300"/>
                <a:gd name="connsiteY16" fmla="*/ 98425 h 493548"/>
                <a:gd name="connsiteX17" fmla="*/ 82550 w 114300"/>
                <a:gd name="connsiteY17" fmla="*/ 0 h 493548"/>
                <a:gd name="connsiteX18" fmla="*/ 107950 w 114300"/>
                <a:gd name="connsiteY18"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60325 w 114300"/>
                <a:gd name="connsiteY10" fmla="*/ 276225 h 493548"/>
                <a:gd name="connsiteX11" fmla="*/ 73025 w 114300"/>
                <a:gd name="connsiteY11" fmla="*/ 247650 h 493548"/>
                <a:gd name="connsiteX12" fmla="*/ 76200 w 114300"/>
                <a:gd name="connsiteY12" fmla="*/ 238125 h 493548"/>
                <a:gd name="connsiteX13" fmla="*/ 79375 w 114300"/>
                <a:gd name="connsiteY13" fmla="*/ 161925 h 493548"/>
                <a:gd name="connsiteX14" fmla="*/ 76200 w 114300"/>
                <a:gd name="connsiteY14" fmla="*/ 117475 h 493548"/>
                <a:gd name="connsiteX15" fmla="*/ 69850 w 114300"/>
                <a:gd name="connsiteY15" fmla="*/ 98425 h 493548"/>
                <a:gd name="connsiteX16" fmla="*/ 82550 w 114300"/>
                <a:gd name="connsiteY16" fmla="*/ 0 h 493548"/>
                <a:gd name="connsiteX17" fmla="*/ 107950 w 114300"/>
                <a:gd name="connsiteY17"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76200 w 114300"/>
                <a:gd name="connsiteY13" fmla="*/ 117475 h 493548"/>
                <a:gd name="connsiteX14" fmla="*/ 69850 w 114300"/>
                <a:gd name="connsiteY14" fmla="*/ 98425 h 493548"/>
                <a:gd name="connsiteX15" fmla="*/ 82550 w 114300"/>
                <a:gd name="connsiteY15" fmla="*/ 0 h 493548"/>
                <a:gd name="connsiteX16" fmla="*/ 107950 w 114300"/>
                <a:gd name="connsiteY16"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76200 w 114300"/>
                <a:gd name="connsiteY13" fmla="*/ 117475 h 493548"/>
                <a:gd name="connsiteX14" fmla="*/ 82550 w 114300"/>
                <a:gd name="connsiteY14" fmla="*/ 0 h 493548"/>
                <a:gd name="connsiteX15" fmla="*/ 107950 w 114300"/>
                <a:gd name="connsiteY15"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3025 w 114300"/>
                <a:gd name="connsiteY10" fmla="*/ 247650 h 493548"/>
                <a:gd name="connsiteX11" fmla="*/ 76200 w 114300"/>
                <a:gd name="connsiteY11" fmla="*/ 238125 h 493548"/>
                <a:gd name="connsiteX12" fmla="*/ 79375 w 114300"/>
                <a:gd name="connsiteY12" fmla="*/ 161925 h 493548"/>
                <a:gd name="connsiteX13" fmla="*/ 82550 w 114300"/>
                <a:gd name="connsiteY13" fmla="*/ 0 h 493548"/>
                <a:gd name="connsiteX14" fmla="*/ 107950 w 114300"/>
                <a:gd name="connsiteY14"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6200 w 114300"/>
                <a:gd name="connsiteY10" fmla="*/ 238125 h 493548"/>
                <a:gd name="connsiteX11" fmla="*/ 79375 w 114300"/>
                <a:gd name="connsiteY11" fmla="*/ 161925 h 493548"/>
                <a:gd name="connsiteX12" fmla="*/ 82550 w 114300"/>
                <a:gd name="connsiteY12" fmla="*/ 0 h 493548"/>
                <a:gd name="connsiteX13" fmla="*/ 107950 w 114300"/>
                <a:gd name="connsiteY13"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6200 w 114300"/>
                <a:gd name="connsiteY10" fmla="*/ 238125 h 493548"/>
                <a:gd name="connsiteX11" fmla="*/ 79375 w 114300"/>
                <a:gd name="connsiteY11" fmla="*/ 161925 h 493548"/>
                <a:gd name="connsiteX12" fmla="*/ 82550 w 114300"/>
                <a:gd name="connsiteY12" fmla="*/ 0 h 493548"/>
                <a:gd name="connsiteX13" fmla="*/ 107950 w 114300"/>
                <a:gd name="connsiteY13" fmla="*/ 3175 h 493548"/>
                <a:gd name="connsiteX0" fmla="*/ 107950 w 114300"/>
                <a:gd name="connsiteY0" fmla="*/ 3175 h 493548"/>
                <a:gd name="connsiteX1" fmla="*/ 107950 w 114300"/>
                <a:gd name="connsiteY1" fmla="*/ 3175 h 493548"/>
                <a:gd name="connsiteX2" fmla="*/ 114300 w 114300"/>
                <a:gd name="connsiteY2" fmla="*/ 193675 h 493548"/>
                <a:gd name="connsiteX3" fmla="*/ 111125 w 114300"/>
                <a:gd name="connsiteY3" fmla="*/ 263525 h 493548"/>
                <a:gd name="connsiteX4" fmla="*/ 82550 w 114300"/>
                <a:gd name="connsiteY4" fmla="*/ 320675 h 493548"/>
                <a:gd name="connsiteX5" fmla="*/ 44450 w 114300"/>
                <a:gd name="connsiteY5" fmla="*/ 400050 h 493548"/>
                <a:gd name="connsiteX6" fmla="*/ 31750 w 114300"/>
                <a:gd name="connsiteY6" fmla="*/ 485775 h 493548"/>
                <a:gd name="connsiteX7" fmla="*/ 0 w 114300"/>
                <a:gd name="connsiteY7" fmla="*/ 476250 h 493548"/>
                <a:gd name="connsiteX8" fmla="*/ 6350 w 114300"/>
                <a:gd name="connsiteY8" fmla="*/ 368300 h 493548"/>
                <a:gd name="connsiteX9" fmla="*/ 50800 w 114300"/>
                <a:gd name="connsiteY9" fmla="*/ 282575 h 493548"/>
                <a:gd name="connsiteX10" fmla="*/ 76200 w 114300"/>
                <a:gd name="connsiteY10" fmla="*/ 238125 h 493548"/>
                <a:gd name="connsiteX11" fmla="*/ 79375 w 114300"/>
                <a:gd name="connsiteY11" fmla="*/ 161925 h 493548"/>
                <a:gd name="connsiteX12" fmla="*/ 82550 w 114300"/>
                <a:gd name="connsiteY12" fmla="*/ 0 h 493548"/>
                <a:gd name="connsiteX13" fmla="*/ 107950 w 114300"/>
                <a:gd name="connsiteY13" fmla="*/ 3175 h 493548"/>
                <a:gd name="connsiteX0" fmla="*/ 107950 w 114300"/>
                <a:gd name="connsiteY0" fmla="*/ 0 h 490373"/>
                <a:gd name="connsiteX1" fmla="*/ 107950 w 114300"/>
                <a:gd name="connsiteY1" fmla="*/ 0 h 490373"/>
                <a:gd name="connsiteX2" fmla="*/ 114300 w 114300"/>
                <a:gd name="connsiteY2" fmla="*/ 190500 h 490373"/>
                <a:gd name="connsiteX3" fmla="*/ 111125 w 114300"/>
                <a:gd name="connsiteY3" fmla="*/ 260350 h 490373"/>
                <a:gd name="connsiteX4" fmla="*/ 82550 w 114300"/>
                <a:gd name="connsiteY4" fmla="*/ 317500 h 490373"/>
                <a:gd name="connsiteX5" fmla="*/ 44450 w 114300"/>
                <a:gd name="connsiteY5" fmla="*/ 396875 h 490373"/>
                <a:gd name="connsiteX6" fmla="*/ 31750 w 114300"/>
                <a:gd name="connsiteY6" fmla="*/ 482600 h 490373"/>
                <a:gd name="connsiteX7" fmla="*/ 0 w 114300"/>
                <a:gd name="connsiteY7" fmla="*/ 473075 h 490373"/>
                <a:gd name="connsiteX8" fmla="*/ 6350 w 114300"/>
                <a:gd name="connsiteY8" fmla="*/ 365125 h 490373"/>
                <a:gd name="connsiteX9" fmla="*/ 50800 w 114300"/>
                <a:gd name="connsiteY9" fmla="*/ 279400 h 490373"/>
                <a:gd name="connsiteX10" fmla="*/ 76200 w 114300"/>
                <a:gd name="connsiteY10" fmla="*/ 234950 h 490373"/>
                <a:gd name="connsiteX11" fmla="*/ 79375 w 114300"/>
                <a:gd name="connsiteY11" fmla="*/ 158750 h 490373"/>
                <a:gd name="connsiteX12" fmla="*/ 66675 w 114300"/>
                <a:gd name="connsiteY12" fmla="*/ 0 h 490373"/>
                <a:gd name="connsiteX13" fmla="*/ 107950 w 114300"/>
                <a:gd name="connsiteY13" fmla="*/ 0 h 490373"/>
                <a:gd name="connsiteX0" fmla="*/ 107950 w 114300"/>
                <a:gd name="connsiteY0" fmla="*/ 0 h 490373"/>
                <a:gd name="connsiteX1" fmla="*/ 107950 w 114300"/>
                <a:gd name="connsiteY1" fmla="*/ 0 h 490373"/>
                <a:gd name="connsiteX2" fmla="*/ 114300 w 114300"/>
                <a:gd name="connsiteY2" fmla="*/ 190500 h 490373"/>
                <a:gd name="connsiteX3" fmla="*/ 111125 w 114300"/>
                <a:gd name="connsiteY3" fmla="*/ 260350 h 490373"/>
                <a:gd name="connsiteX4" fmla="*/ 82550 w 114300"/>
                <a:gd name="connsiteY4" fmla="*/ 317500 h 490373"/>
                <a:gd name="connsiteX5" fmla="*/ 44450 w 114300"/>
                <a:gd name="connsiteY5" fmla="*/ 396875 h 490373"/>
                <a:gd name="connsiteX6" fmla="*/ 31750 w 114300"/>
                <a:gd name="connsiteY6" fmla="*/ 482600 h 490373"/>
                <a:gd name="connsiteX7" fmla="*/ 0 w 114300"/>
                <a:gd name="connsiteY7" fmla="*/ 473075 h 490373"/>
                <a:gd name="connsiteX8" fmla="*/ 6350 w 114300"/>
                <a:gd name="connsiteY8" fmla="*/ 365125 h 490373"/>
                <a:gd name="connsiteX9" fmla="*/ 50800 w 114300"/>
                <a:gd name="connsiteY9" fmla="*/ 279400 h 490373"/>
                <a:gd name="connsiteX10" fmla="*/ 76200 w 114300"/>
                <a:gd name="connsiteY10" fmla="*/ 234950 h 490373"/>
                <a:gd name="connsiteX11" fmla="*/ 69850 w 114300"/>
                <a:gd name="connsiteY11" fmla="*/ 165100 h 490373"/>
                <a:gd name="connsiteX12" fmla="*/ 66675 w 114300"/>
                <a:gd name="connsiteY12" fmla="*/ 0 h 490373"/>
                <a:gd name="connsiteX13" fmla="*/ 107950 w 114300"/>
                <a:gd name="connsiteY13" fmla="*/ 0 h 490373"/>
                <a:gd name="connsiteX0" fmla="*/ 107950 w 114300"/>
                <a:gd name="connsiteY0" fmla="*/ 0 h 490373"/>
                <a:gd name="connsiteX1" fmla="*/ 107950 w 114300"/>
                <a:gd name="connsiteY1" fmla="*/ 0 h 490373"/>
                <a:gd name="connsiteX2" fmla="*/ 114300 w 114300"/>
                <a:gd name="connsiteY2" fmla="*/ 190500 h 490373"/>
                <a:gd name="connsiteX3" fmla="*/ 111125 w 114300"/>
                <a:gd name="connsiteY3" fmla="*/ 260350 h 490373"/>
                <a:gd name="connsiteX4" fmla="*/ 82550 w 114300"/>
                <a:gd name="connsiteY4" fmla="*/ 317500 h 490373"/>
                <a:gd name="connsiteX5" fmla="*/ 44450 w 114300"/>
                <a:gd name="connsiteY5" fmla="*/ 396875 h 490373"/>
                <a:gd name="connsiteX6" fmla="*/ 31750 w 114300"/>
                <a:gd name="connsiteY6" fmla="*/ 482600 h 490373"/>
                <a:gd name="connsiteX7" fmla="*/ 0 w 114300"/>
                <a:gd name="connsiteY7" fmla="*/ 473075 h 490373"/>
                <a:gd name="connsiteX8" fmla="*/ 6350 w 114300"/>
                <a:gd name="connsiteY8" fmla="*/ 365125 h 490373"/>
                <a:gd name="connsiteX9" fmla="*/ 50800 w 114300"/>
                <a:gd name="connsiteY9" fmla="*/ 279400 h 490373"/>
                <a:gd name="connsiteX10" fmla="*/ 76200 w 114300"/>
                <a:gd name="connsiteY10" fmla="*/ 234950 h 490373"/>
                <a:gd name="connsiteX11" fmla="*/ 69850 w 114300"/>
                <a:gd name="connsiteY11" fmla="*/ 165100 h 490373"/>
                <a:gd name="connsiteX12" fmla="*/ 66675 w 114300"/>
                <a:gd name="connsiteY12" fmla="*/ 0 h 490373"/>
                <a:gd name="connsiteX13" fmla="*/ 107950 w 114300"/>
                <a:gd name="connsiteY13" fmla="*/ 0 h 490373"/>
                <a:gd name="connsiteX0" fmla="*/ 107950 w 114300"/>
                <a:gd name="connsiteY0" fmla="*/ 0 h 490373"/>
                <a:gd name="connsiteX1" fmla="*/ 107950 w 114300"/>
                <a:gd name="connsiteY1" fmla="*/ 0 h 490373"/>
                <a:gd name="connsiteX2" fmla="*/ 114300 w 114300"/>
                <a:gd name="connsiteY2" fmla="*/ 190500 h 490373"/>
                <a:gd name="connsiteX3" fmla="*/ 111125 w 114300"/>
                <a:gd name="connsiteY3" fmla="*/ 260350 h 490373"/>
                <a:gd name="connsiteX4" fmla="*/ 63500 w 114300"/>
                <a:gd name="connsiteY4" fmla="*/ 336550 h 490373"/>
                <a:gd name="connsiteX5" fmla="*/ 44450 w 114300"/>
                <a:gd name="connsiteY5" fmla="*/ 396875 h 490373"/>
                <a:gd name="connsiteX6" fmla="*/ 31750 w 114300"/>
                <a:gd name="connsiteY6" fmla="*/ 482600 h 490373"/>
                <a:gd name="connsiteX7" fmla="*/ 0 w 114300"/>
                <a:gd name="connsiteY7" fmla="*/ 473075 h 490373"/>
                <a:gd name="connsiteX8" fmla="*/ 6350 w 114300"/>
                <a:gd name="connsiteY8" fmla="*/ 365125 h 490373"/>
                <a:gd name="connsiteX9" fmla="*/ 50800 w 114300"/>
                <a:gd name="connsiteY9" fmla="*/ 279400 h 490373"/>
                <a:gd name="connsiteX10" fmla="*/ 76200 w 114300"/>
                <a:gd name="connsiteY10" fmla="*/ 234950 h 490373"/>
                <a:gd name="connsiteX11" fmla="*/ 69850 w 114300"/>
                <a:gd name="connsiteY11" fmla="*/ 165100 h 490373"/>
                <a:gd name="connsiteX12" fmla="*/ 66675 w 114300"/>
                <a:gd name="connsiteY12" fmla="*/ 0 h 490373"/>
                <a:gd name="connsiteX13" fmla="*/ 107950 w 114300"/>
                <a:gd name="connsiteY13" fmla="*/ 0 h 490373"/>
                <a:gd name="connsiteX0" fmla="*/ 107950 w 114300"/>
                <a:gd name="connsiteY0" fmla="*/ 0 h 490373"/>
                <a:gd name="connsiteX1" fmla="*/ 107950 w 114300"/>
                <a:gd name="connsiteY1" fmla="*/ 0 h 490373"/>
                <a:gd name="connsiteX2" fmla="*/ 114300 w 114300"/>
                <a:gd name="connsiteY2" fmla="*/ 190500 h 490373"/>
                <a:gd name="connsiteX3" fmla="*/ 111125 w 114300"/>
                <a:gd name="connsiteY3" fmla="*/ 260350 h 490373"/>
                <a:gd name="connsiteX4" fmla="*/ 63500 w 114300"/>
                <a:gd name="connsiteY4" fmla="*/ 336550 h 490373"/>
                <a:gd name="connsiteX5" fmla="*/ 44450 w 114300"/>
                <a:gd name="connsiteY5" fmla="*/ 396875 h 490373"/>
                <a:gd name="connsiteX6" fmla="*/ 31750 w 114300"/>
                <a:gd name="connsiteY6" fmla="*/ 482600 h 490373"/>
                <a:gd name="connsiteX7" fmla="*/ 0 w 114300"/>
                <a:gd name="connsiteY7" fmla="*/ 473075 h 490373"/>
                <a:gd name="connsiteX8" fmla="*/ 6350 w 114300"/>
                <a:gd name="connsiteY8" fmla="*/ 365125 h 490373"/>
                <a:gd name="connsiteX9" fmla="*/ 50800 w 114300"/>
                <a:gd name="connsiteY9" fmla="*/ 279400 h 490373"/>
                <a:gd name="connsiteX10" fmla="*/ 76200 w 114300"/>
                <a:gd name="connsiteY10" fmla="*/ 234950 h 490373"/>
                <a:gd name="connsiteX11" fmla="*/ 69850 w 114300"/>
                <a:gd name="connsiteY11" fmla="*/ 165100 h 490373"/>
                <a:gd name="connsiteX12" fmla="*/ 66675 w 114300"/>
                <a:gd name="connsiteY12" fmla="*/ 0 h 490373"/>
                <a:gd name="connsiteX13" fmla="*/ 107950 w 114300"/>
                <a:gd name="connsiteY13" fmla="*/ 0 h 490373"/>
                <a:gd name="connsiteX0" fmla="*/ 107950 w 114300"/>
                <a:gd name="connsiteY0" fmla="*/ 0 h 497327"/>
                <a:gd name="connsiteX1" fmla="*/ 107950 w 114300"/>
                <a:gd name="connsiteY1" fmla="*/ 0 h 497327"/>
                <a:gd name="connsiteX2" fmla="*/ 114300 w 114300"/>
                <a:gd name="connsiteY2" fmla="*/ 190500 h 497327"/>
                <a:gd name="connsiteX3" fmla="*/ 111125 w 114300"/>
                <a:gd name="connsiteY3" fmla="*/ 260350 h 497327"/>
                <a:gd name="connsiteX4" fmla="*/ 63500 w 114300"/>
                <a:gd name="connsiteY4" fmla="*/ 336550 h 497327"/>
                <a:gd name="connsiteX5" fmla="*/ 44450 w 114300"/>
                <a:gd name="connsiteY5" fmla="*/ 396875 h 497327"/>
                <a:gd name="connsiteX6" fmla="*/ 38100 w 114300"/>
                <a:gd name="connsiteY6" fmla="*/ 492125 h 497327"/>
                <a:gd name="connsiteX7" fmla="*/ 0 w 114300"/>
                <a:gd name="connsiteY7" fmla="*/ 473075 h 497327"/>
                <a:gd name="connsiteX8" fmla="*/ 6350 w 114300"/>
                <a:gd name="connsiteY8" fmla="*/ 365125 h 497327"/>
                <a:gd name="connsiteX9" fmla="*/ 50800 w 114300"/>
                <a:gd name="connsiteY9" fmla="*/ 279400 h 497327"/>
                <a:gd name="connsiteX10" fmla="*/ 76200 w 114300"/>
                <a:gd name="connsiteY10" fmla="*/ 234950 h 497327"/>
                <a:gd name="connsiteX11" fmla="*/ 69850 w 114300"/>
                <a:gd name="connsiteY11" fmla="*/ 165100 h 497327"/>
                <a:gd name="connsiteX12" fmla="*/ 66675 w 114300"/>
                <a:gd name="connsiteY12" fmla="*/ 0 h 497327"/>
                <a:gd name="connsiteX13" fmla="*/ 107950 w 114300"/>
                <a:gd name="connsiteY13" fmla="*/ 0 h 497327"/>
                <a:gd name="connsiteX0" fmla="*/ 107950 w 114300"/>
                <a:gd name="connsiteY0" fmla="*/ 0 h 492126"/>
                <a:gd name="connsiteX1" fmla="*/ 107950 w 114300"/>
                <a:gd name="connsiteY1" fmla="*/ 0 h 492126"/>
                <a:gd name="connsiteX2" fmla="*/ 114300 w 114300"/>
                <a:gd name="connsiteY2" fmla="*/ 190500 h 492126"/>
                <a:gd name="connsiteX3" fmla="*/ 111125 w 114300"/>
                <a:gd name="connsiteY3" fmla="*/ 260350 h 492126"/>
                <a:gd name="connsiteX4" fmla="*/ 63500 w 114300"/>
                <a:gd name="connsiteY4" fmla="*/ 336550 h 492126"/>
                <a:gd name="connsiteX5" fmla="*/ 44450 w 114300"/>
                <a:gd name="connsiteY5" fmla="*/ 396875 h 492126"/>
                <a:gd name="connsiteX6" fmla="*/ 38100 w 114300"/>
                <a:gd name="connsiteY6" fmla="*/ 492125 h 492126"/>
                <a:gd name="connsiteX7" fmla="*/ 0 w 114300"/>
                <a:gd name="connsiteY7" fmla="*/ 473075 h 492126"/>
                <a:gd name="connsiteX8" fmla="*/ 6350 w 114300"/>
                <a:gd name="connsiteY8" fmla="*/ 365125 h 492126"/>
                <a:gd name="connsiteX9" fmla="*/ 50800 w 114300"/>
                <a:gd name="connsiteY9" fmla="*/ 279400 h 492126"/>
                <a:gd name="connsiteX10" fmla="*/ 76200 w 114300"/>
                <a:gd name="connsiteY10" fmla="*/ 234950 h 492126"/>
                <a:gd name="connsiteX11" fmla="*/ 69850 w 114300"/>
                <a:gd name="connsiteY11" fmla="*/ 165100 h 492126"/>
                <a:gd name="connsiteX12" fmla="*/ 66675 w 114300"/>
                <a:gd name="connsiteY12" fmla="*/ 0 h 492126"/>
                <a:gd name="connsiteX13" fmla="*/ 107950 w 114300"/>
                <a:gd name="connsiteY13" fmla="*/ 0 h 492126"/>
                <a:gd name="connsiteX0" fmla="*/ 107950 w 114300"/>
                <a:gd name="connsiteY0" fmla="*/ 0 h 492126"/>
                <a:gd name="connsiteX1" fmla="*/ 107950 w 114300"/>
                <a:gd name="connsiteY1" fmla="*/ 0 h 492126"/>
                <a:gd name="connsiteX2" fmla="*/ 114300 w 114300"/>
                <a:gd name="connsiteY2" fmla="*/ 190500 h 492126"/>
                <a:gd name="connsiteX3" fmla="*/ 111125 w 114300"/>
                <a:gd name="connsiteY3" fmla="*/ 260350 h 492126"/>
                <a:gd name="connsiteX4" fmla="*/ 63500 w 114300"/>
                <a:gd name="connsiteY4" fmla="*/ 336550 h 492126"/>
                <a:gd name="connsiteX5" fmla="*/ 44450 w 114300"/>
                <a:gd name="connsiteY5" fmla="*/ 396875 h 492126"/>
                <a:gd name="connsiteX6" fmla="*/ 38100 w 114300"/>
                <a:gd name="connsiteY6" fmla="*/ 492125 h 492126"/>
                <a:gd name="connsiteX7" fmla="*/ 0 w 114300"/>
                <a:gd name="connsiteY7" fmla="*/ 473075 h 492126"/>
                <a:gd name="connsiteX8" fmla="*/ 6350 w 114300"/>
                <a:gd name="connsiteY8" fmla="*/ 365125 h 492126"/>
                <a:gd name="connsiteX9" fmla="*/ 50800 w 114300"/>
                <a:gd name="connsiteY9" fmla="*/ 279400 h 492126"/>
                <a:gd name="connsiteX10" fmla="*/ 76200 w 114300"/>
                <a:gd name="connsiteY10" fmla="*/ 234950 h 492126"/>
                <a:gd name="connsiteX11" fmla="*/ 69850 w 114300"/>
                <a:gd name="connsiteY11" fmla="*/ 165100 h 492126"/>
                <a:gd name="connsiteX12" fmla="*/ 66675 w 114300"/>
                <a:gd name="connsiteY12" fmla="*/ 0 h 492126"/>
                <a:gd name="connsiteX13" fmla="*/ 107950 w 114300"/>
                <a:gd name="connsiteY13" fmla="*/ 0 h 492126"/>
                <a:gd name="connsiteX0" fmla="*/ 107950 w 114300"/>
                <a:gd name="connsiteY0" fmla="*/ 0 h 492125"/>
                <a:gd name="connsiteX1" fmla="*/ 107950 w 114300"/>
                <a:gd name="connsiteY1" fmla="*/ 0 h 492125"/>
                <a:gd name="connsiteX2" fmla="*/ 114300 w 114300"/>
                <a:gd name="connsiteY2" fmla="*/ 190500 h 492125"/>
                <a:gd name="connsiteX3" fmla="*/ 111125 w 114300"/>
                <a:gd name="connsiteY3" fmla="*/ 260350 h 492125"/>
                <a:gd name="connsiteX4" fmla="*/ 63500 w 114300"/>
                <a:gd name="connsiteY4" fmla="*/ 336550 h 492125"/>
                <a:gd name="connsiteX5" fmla="*/ 44450 w 114300"/>
                <a:gd name="connsiteY5" fmla="*/ 396875 h 492125"/>
                <a:gd name="connsiteX6" fmla="*/ 38100 w 114300"/>
                <a:gd name="connsiteY6" fmla="*/ 492125 h 492125"/>
                <a:gd name="connsiteX7" fmla="*/ 0 w 114300"/>
                <a:gd name="connsiteY7" fmla="*/ 473075 h 492125"/>
                <a:gd name="connsiteX8" fmla="*/ 6350 w 114300"/>
                <a:gd name="connsiteY8" fmla="*/ 365125 h 492125"/>
                <a:gd name="connsiteX9" fmla="*/ 50800 w 114300"/>
                <a:gd name="connsiteY9" fmla="*/ 279400 h 492125"/>
                <a:gd name="connsiteX10" fmla="*/ 76200 w 114300"/>
                <a:gd name="connsiteY10" fmla="*/ 234950 h 492125"/>
                <a:gd name="connsiteX11" fmla="*/ 69850 w 114300"/>
                <a:gd name="connsiteY11" fmla="*/ 165100 h 492125"/>
                <a:gd name="connsiteX12" fmla="*/ 66675 w 114300"/>
                <a:gd name="connsiteY12" fmla="*/ 0 h 492125"/>
                <a:gd name="connsiteX13" fmla="*/ 107950 w 114300"/>
                <a:gd name="connsiteY13" fmla="*/ 0 h 492125"/>
                <a:gd name="connsiteX0" fmla="*/ 107950 w 114300"/>
                <a:gd name="connsiteY0" fmla="*/ 0 h 492125"/>
                <a:gd name="connsiteX1" fmla="*/ 107950 w 114300"/>
                <a:gd name="connsiteY1" fmla="*/ 0 h 492125"/>
                <a:gd name="connsiteX2" fmla="*/ 114300 w 114300"/>
                <a:gd name="connsiteY2" fmla="*/ 190500 h 492125"/>
                <a:gd name="connsiteX3" fmla="*/ 111125 w 114300"/>
                <a:gd name="connsiteY3" fmla="*/ 260350 h 492125"/>
                <a:gd name="connsiteX4" fmla="*/ 63500 w 114300"/>
                <a:gd name="connsiteY4" fmla="*/ 336550 h 492125"/>
                <a:gd name="connsiteX5" fmla="*/ 44450 w 114300"/>
                <a:gd name="connsiteY5" fmla="*/ 396875 h 492125"/>
                <a:gd name="connsiteX6" fmla="*/ 38100 w 114300"/>
                <a:gd name="connsiteY6" fmla="*/ 492125 h 492125"/>
                <a:gd name="connsiteX7" fmla="*/ 0 w 114300"/>
                <a:gd name="connsiteY7" fmla="*/ 473075 h 492125"/>
                <a:gd name="connsiteX8" fmla="*/ 9525 w 114300"/>
                <a:gd name="connsiteY8" fmla="*/ 377825 h 492125"/>
                <a:gd name="connsiteX9" fmla="*/ 50800 w 114300"/>
                <a:gd name="connsiteY9" fmla="*/ 279400 h 492125"/>
                <a:gd name="connsiteX10" fmla="*/ 76200 w 114300"/>
                <a:gd name="connsiteY10" fmla="*/ 234950 h 492125"/>
                <a:gd name="connsiteX11" fmla="*/ 69850 w 114300"/>
                <a:gd name="connsiteY11" fmla="*/ 165100 h 492125"/>
                <a:gd name="connsiteX12" fmla="*/ 66675 w 114300"/>
                <a:gd name="connsiteY12" fmla="*/ 0 h 492125"/>
                <a:gd name="connsiteX13" fmla="*/ 107950 w 114300"/>
                <a:gd name="connsiteY13" fmla="*/ 0 h 492125"/>
                <a:gd name="connsiteX0" fmla="*/ 107950 w 114300"/>
                <a:gd name="connsiteY0" fmla="*/ 0 h 492125"/>
                <a:gd name="connsiteX1" fmla="*/ 107950 w 114300"/>
                <a:gd name="connsiteY1" fmla="*/ 0 h 492125"/>
                <a:gd name="connsiteX2" fmla="*/ 114300 w 114300"/>
                <a:gd name="connsiteY2" fmla="*/ 190500 h 492125"/>
                <a:gd name="connsiteX3" fmla="*/ 111125 w 114300"/>
                <a:gd name="connsiteY3" fmla="*/ 260350 h 492125"/>
                <a:gd name="connsiteX4" fmla="*/ 63500 w 114300"/>
                <a:gd name="connsiteY4" fmla="*/ 336550 h 492125"/>
                <a:gd name="connsiteX5" fmla="*/ 44450 w 114300"/>
                <a:gd name="connsiteY5" fmla="*/ 396875 h 492125"/>
                <a:gd name="connsiteX6" fmla="*/ 38100 w 114300"/>
                <a:gd name="connsiteY6" fmla="*/ 492125 h 492125"/>
                <a:gd name="connsiteX7" fmla="*/ 0 w 114300"/>
                <a:gd name="connsiteY7" fmla="*/ 473075 h 492125"/>
                <a:gd name="connsiteX8" fmla="*/ 9525 w 114300"/>
                <a:gd name="connsiteY8" fmla="*/ 377825 h 492125"/>
                <a:gd name="connsiteX9" fmla="*/ 34925 w 114300"/>
                <a:gd name="connsiteY9" fmla="*/ 304800 h 492125"/>
                <a:gd name="connsiteX10" fmla="*/ 76200 w 114300"/>
                <a:gd name="connsiteY10" fmla="*/ 234950 h 492125"/>
                <a:gd name="connsiteX11" fmla="*/ 69850 w 114300"/>
                <a:gd name="connsiteY11" fmla="*/ 165100 h 492125"/>
                <a:gd name="connsiteX12" fmla="*/ 66675 w 114300"/>
                <a:gd name="connsiteY12" fmla="*/ 0 h 492125"/>
                <a:gd name="connsiteX13" fmla="*/ 107950 w 114300"/>
                <a:gd name="connsiteY13" fmla="*/ 0 h 492125"/>
                <a:gd name="connsiteX0" fmla="*/ 107950 w 114300"/>
                <a:gd name="connsiteY0" fmla="*/ 0 h 492125"/>
                <a:gd name="connsiteX1" fmla="*/ 107950 w 114300"/>
                <a:gd name="connsiteY1" fmla="*/ 0 h 492125"/>
                <a:gd name="connsiteX2" fmla="*/ 114300 w 114300"/>
                <a:gd name="connsiteY2" fmla="*/ 190500 h 492125"/>
                <a:gd name="connsiteX3" fmla="*/ 111125 w 114300"/>
                <a:gd name="connsiteY3" fmla="*/ 260350 h 492125"/>
                <a:gd name="connsiteX4" fmla="*/ 63500 w 114300"/>
                <a:gd name="connsiteY4" fmla="*/ 336550 h 492125"/>
                <a:gd name="connsiteX5" fmla="*/ 44450 w 114300"/>
                <a:gd name="connsiteY5" fmla="*/ 396875 h 492125"/>
                <a:gd name="connsiteX6" fmla="*/ 38100 w 114300"/>
                <a:gd name="connsiteY6" fmla="*/ 492125 h 492125"/>
                <a:gd name="connsiteX7" fmla="*/ 0 w 114300"/>
                <a:gd name="connsiteY7" fmla="*/ 473075 h 492125"/>
                <a:gd name="connsiteX8" fmla="*/ 9525 w 114300"/>
                <a:gd name="connsiteY8" fmla="*/ 377825 h 492125"/>
                <a:gd name="connsiteX9" fmla="*/ 34925 w 114300"/>
                <a:gd name="connsiteY9" fmla="*/ 304800 h 492125"/>
                <a:gd name="connsiteX10" fmla="*/ 69850 w 114300"/>
                <a:gd name="connsiteY10" fmla="*/ 247650 h 492125"/>
                <a:gd name="connsiteX11" fmla="*/ 69850 w 114300"/>
                <a:gd name="connsiteY11" fmla="*/ 165100 h 492125"/>
                <a:gd name="connsiteX12" fmla="*/ 66675 w 114300"/>
                <a:gd name="connsiteY12" fmla="*/ 0 h 492125"/>
                <a:gd name="connsiteX13" fmla="*/ 107950 w 114300"/>
                <a:gd name="connsiteY13" fmla="*/ 0 h 492125"/>
                <a:gd name="connsiteX0" fmla="*/ 107950 w 114300"/>
                <a:gd name="connsiteY0" fmla="*/ 0 h 492125"/>
                <a:gd name="connsiteX1" fmla="*/ 107950 w 114300"/>
                <a:gd name="connsiteY1" fmla="*/ 0 h 492125"/>
                <a:gd name="connsiteX2" fmla="*/ 114300 w 114300"/>
                <a:gd name="connsiteY2" fmla="*/ 190500 h 492125"/>
                <a:gd name="connsiteX3" fmla="*/ 111125 w 114300"/>
                <a:gd name="connsiteY3" fmla="*/ 260350 h 492125"/>
                <a:gd name="connsiteX4" fmla="*/ 63500 w 114300"/>
                <a:gd name="connsiteY4" fmla="*/ 336550 h 492125"/>
                <a:gd name="connsiteX5" fmla="*/ 44450 w 114300"/>
                <a:gd name="connsiteY5" fmla="*/ 396875 h 492125"/>
                <a:gd name="connsiteX6" fmla="*/ 38100 w 114300"/>
                <a:gd name="connsiteY6" fmla="*/ 492125 h 492125"/>
                <a:gd name="connsiteX7" fmla="*/ 0 w 114300"/>
                <a:gd name="connsiteY7" fmla="*/ 473075 h 492125"/>
                <a:gd name="connsiteX8" fmla="*/ 9525 w 114300"/>
                <a:gd name="connsiteY8" fmla="*/ 377825 h 492125"/>
                <a:gd name="connsiteX9" fmla="*/ 34925 w 114300"/>
                <a:gd name="connsiteY9" fmla="*/ 304800 h 492125"/>
                <a:gd name="connsiteX10" fmla="*/ 69850 w 114300"/>
                <a:gd name="connsiteY10" fmla="*/ 247650 h 492125"/>
                <a:gd name="connsiteX11" fmla="*/ 69850 w 114300"/>
                <a:gd name="connsiteY11" fmla="*/ 165100 h 492125"/>
                <a:gd name="connsiteX12" fmla="*/ 66675 w 114300"/>
                <a:gd name="connsiteY12" fmla="*/ 0 h 492125"/>
                <a:gd name="connsiteX13" fmla="*/ 107950 w 114300"/>
                <a:gd name="connsiteY13" fmla="*/ 0 h 492125"/>
                <a:gd name="connsiteX0" fmla="*/ 107950 w 114300"/>
                <a:gd name="connsiteY0" fmla="*/ 0 h 492125"/>
                <a:gd name="connsiteX1" fmla="*/ 107950 w 114300"/>
                <a:gd name="connsiteY1" fmla="*/ 0 h 492125"/>
                <a:gd name="connsiteX2" fmla="*/ 114300 w 114300"/>
                <a:gd name="connsiteY2" fmla="*/ 190500 h 492125"/>
                <a:gd name="connsiteX3" fmla="*/ 107950 w 114300"/>
                <a:gd name="connsiteY3" fmla="*/ 269875 h 492125"/>
                <a:gd name="connsiteX4" fmla="*/ 63500 w 114300"/>
                <a:gd name="connsiteY4" fmla="*/ 336550 h 492125"/>
                <a:gd name="connsiteX5" fmla="*/ 44450 w 114300"/>
                <a:gd name="connsiteY5" fmla="*/ 396875 h 492125"/>
                <a:gd name="connsiteX6" fmla="*/ 38100 w 114300"/>
                <a:gd name="connsiteY6" fmla="*/ 492125 h 492125"/>
                <a:gd name="connsiteX7" fmla="*/ 0 w 114300"/>
                <a:gd name="connsiteY7" fmla="*/ 473075 h 492125"/>
                <a:gd name="connsiteX8" fmla="*/ 9525 w 114300"/>
                <a:gd name="connsiteY8" fmla="*/ 377825 h 492125"/>
                <a:gd name="connsiteX9" fmla="*/ 34925 w 114300"/>
                <a:gd name="connsiteY9" fmla="*/ 304800 h 492125"/>
                <a:gd name="connsiteX10" fmla="*/ 69850 w 114300"/>
                <a:gd name="connsiteY10" fmla="*/ 247650 h 492125"/>
                <a:gd name="connsiteX11" fmla="*/ 69850 w 114300"/>
                <a:gd name="connsiteY11" fmla="*/ 165100 h 492125"/>
                <a:gd name="connsiteX12" fmla="*/ 66675 w 114300"/>
                <a:gd name="connsiteY12" fmla="*/ 0 h 492125"/>
                <a:gd name="connsiteX13" fmla="*/ 107950 w 114300"/>
                <a:gd name="connsiteY13" fmla="*/ 0 h 492125"/>
                <a:gd name="connsiteX0" fmla="*/ 107950 w 114300"/>
                <a:gd name="connsiteY0" fmla="*/ 0 h 492125"/>
                <a:gd name="connsiteX1" fmla="*/ 107950 w 114300"/>
                <a:gd name="connsiteY1" fmla="*/ 0 h 492125"/>
                <a:gd name="connsiteX2" fmla="*/ 114300 w 114300"/>
                <a:gd name="connsiteY2" fmla="*/ 190500 h 492125"/>
                <a:gd name="connsiteX3" fmla="*/ 107950 w 114300"/>
                <a:gd name="connsiteY3" fmla="*/ 269875 h 492125"/>
                <a:gd name="connsiteX4" fmla="*/ 63500 w 114300"/>
                <a:gd name="connsiteY4" fmla="*/ 336550 h 492125"/>
                <a:gd name="connsiteX5" fmla="*/ 44450 w 114300"/>
                <a:gd name="connsiteY5" fmla="*/ 396875 h 492125"/>
                <a:gd name="connsiteX6" fmla="*/ 38100 w 114300"/>
                <a:gd name="connsiteY6" fmla="*/ 492125 h 492125"/>
                <a:gd name="connsiteX7" fmla="*/ 0 w 114300"/>
                <a:gd name="connsiteY7" fmla="*/ 473075 h 492125"/>
                <a:gd name="connsiteX8" fmla="*/ 9525 w 114300"/>
                <a:gd name="connsiteY8" fmla="*/ 377825 h 492125"/>
                <a:gd name="connsiteX9" fmla="*/ 34925 w 114300"/>
                <a:gd name="connsiteY9" fmla="*/ 304800 h 492125"/>
                <a:gd name="connsiteX10" fmla="*/ 69850 w 114300"/>
                <a:gd name="connsiteY10" fmla="*/ 247650 h 492125"/>
                <a:gd name="connsiteX11" fmla="*/ 69850 w 114300"/>
                <a:gd name="connsiteY11" fmla="*/ 165100 h 492125"/>
                <a:gd name="connsiteX12" fmla="*/ 66675 w 114300"/>
                <a:gd name="connsiteY12" fmla="*/ 0 h 492125"/>
                <a:gd name="connsiteX13" fmla="*/ 107950 w 114300"/>
                <a:gd name="connsiteY13" fmla="*/ 0 h 492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300" h="492125">
                  <a:moveTo>
                    <a:pt x="107950" y="0"/>
                  </a:moveTo>
                  <a:lnTo>
                    <a:pt x="107950" y="0"/>
                  </a:lnTo>
                  <a:lnTo>
                    <a:pt x="114300" y="190500"/>
                  </a:lnTo>
                  <a:cubicBezTo>
                    <a:pt x="112183" y="216958"/>
                    <a:pt x="110067" y="227542"/>
                    <a:pt x="107950" y="269875"/>
                  </a:cubicBezTo>
                  <a:cubicBezTo>
                    <a:pt x="93133" y="297391"/>
                    <a:pt x="87312" y="311150"/>
                    <a:pt x="63500" y="336550"/>
                  </a:cubicBezTo>
                  <a:cubicBezTo>
                    <a:pt x="52388" y="359304"/>
                    <a:pt x="52917" y="369358"/>
                    <a:pt x="44450" y="396875"/>
                  </a:cubicBezTo>
                  <a:cubicBezTo>
                    <a:pt x="35983" y="424392"/>
                    <a:pt x="41804" y="456142"/>
                    <a:pt x="38100" y="492125"/>
                  </a:cubicBezTo>
                  <a:cubicBezTo>
                    <a:pt x="21167" y="482600"/>
                    <a:pt x="4233" y="492654"/>
                    <a:pt x="0" y="473075"/>
                  </a:cubicBezTo>
                  <a:cubicBezTo>
                    <a:pt x="2138" y="415336"/>
                    <a:pt x="1058" y="410104"/>
                    <a:pt x="9525" y="377825"/>
                  </a:cubicBezTo>
                  <a:cubicBezTo>
                    <a:pt x="17992" y="345546"/>
                    <a:pt x="23283" y="326496"/>
                    <a:pt x="34925" y="304800"/>
                  </a:cubicBezTo>
                  <a:cubicBezTo>
                    <a:pt x="46567" y="283104"/>
                    <a:pt x="52388" y="270933"/>
                    <a:pt x="69850" y="247650"/>
                  </a:cubicBezTo>
                  <a:cubicBezTo>
                    <a:pt x="70908" y="222250"/>
                    <a:pt x="68792" y="204787"/>
                    <a:pt x="69850" y="165100"/>
                  </a:cubicBezTo>
                  <a:cubicBezTo>
                    <a:pt x="70908" y="125413"/>
                    <a:pt x="61913" y="26458"/>
                    <a:pt x="66675" y="0"/>
                  </a:cubicBezTo>
                  <a:lnTo>
                    <a:pt x="107950" y="0"/>
                  </a:ln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6" name="Freeform 175"/>
            <p:cNvSpPr/>
            <p:nvPr/>
          </p:nvSpPr>
          <p:spPr>
            <a:xfrm>
              <a:off x="4010026" y="1746250"/>
              <a:ext cx="139700" cy="228600"/>
            </a:xfrm>
            <a:custGeom>
              <a:avLst/>
              <a:gdLst>
                <a:gd name="connsiteX0" fmla="*/ 0 w 124093"/>
                <a:gd name="connsiteY0" fmla="*/ 260350 h 260350"/>
                <a:gd name="connsiteX1" fmla="*/ 9525 w 124093"/>
                <a:gd name="connsiteY1" fmla="*/ 244475 h 260350"/>
                <a:gd name="connsiteX2" fmla="*/ 28575 w 124093"/>
                <a:gd name="connsiteY2" fmla="*/ 219075 h 260350"/>
                <a:gd name="connsiteX3" fmla="*/ 34925 w 124093"/>
                <a:gd name="connsiteY3" fmla="*/ 209550 h 260350"/>
                <a:gd name="connsiteX4" fmla="*/ 44450 w 124093"/>
                <a:gd name="connsiteY4" fmla="*/ 196850 h 260350"/>
                <a:gd name="connsiteX5" fmla="*/ 50800 w 124093"/>
                <a:gd name="connsiteY5" fmla="*/ 180975 h 260350"/>
                <a:gd name="connsiteX6" fmla="*/ 60325 w 124093"/>
                <a:gd name="connsiteY6" fmla="*/ 171450 h 260350"/>
                <a:gd name="connsiteX7" fmla="*/ 76200 w 124093"/>
                <a:gd name="connsiteY7" fmla="*/ 152400 h 260350"/>
                <a:gd name="connsiteX8" fmla="*/ 82550 w 124093"/>
                <a:gd name="connsiteY8" fmla="*/ 139700 h 260350"/>
                <a:gd name="connsiteX9" fmla="*/ 92075 w 124093"/>
                <a:gd name="connsiteY9" fmla="*/ 127000 h 260350"/>
                <a:gd name="connsiteX10" fmla="*/ 98425 w 124093"/>
                <a:gd name="connsiteY10" fmla="*/ 117475 h 260350"/>
                <a:gd name="connsiteX11" fmla="*/ 107950 w 124093"/>
                <a:gd name="connsiteY11" fmla="*/ 92075 h 260350"/>
                <a:gd name="connsiteX12" fmla="*/ 117475 w 124093"/>
                <a:gd name="connsiteY12" fmla="*/ 82550 h 260350"/>
                <a:gd name="connsiteX13" fmla="*/ 120650 w 124093"/>
                <a:gd name="connsiteY13" fmla="*/ 73025 h 260350"/>
                <a:gd name="connsiteX14" fmla="*/ 123825 w 124093"/>
                <a:gd name="connsiteY14" fmla="*/ 0 h 260350"/>
                <a:gd name="connsiteX0" fmla="*/ 0 w 124093"/>
                <a:gd name="connsiteY0" fmla="*/ 260350 h 260350"/>
                <a:gd name="connsiteX1" fmla="*/ 28575 w 124093"/>
                <a:gd name="connsiteY1" fmla="*/ 219075 h 260350"/>
                <a:gd name="connsiteX2" fmla="*/ 34925 w 124093"/>
                <a:gd name="connsiteY2" fmla="*/ 209550 h 260350"/>
                <a:gd name="connsiteX3" fmla="*/ 44450 w 124093"/>
                <a:gd name="connsiteY3" fmla="*/ 196850 h 260350"/>
                <a:gd name="connsiteX4" fmla="*/ 50800 w 124093"/>
                <a:gd name="connsiteY4" fmla="*/ 180975 h 260350"/>
                <a:gd name="connsiteX5" fmla="*/ 60325 w 124093"/>
                <a:gd name="connsiteY5" fmla="*/ 171450 h 260350"/>
                <a:gd name="connsiteX6" fmla="*/ 76200 w 124093"/>
                <a:gd name="connsiteY6" fmla="*/ 152400 h 260350"/>
                <a:gd name="connsiteX7" fmla="*/ 82550 w 124093"/>
                <a:gd name="connsiteY7" fmla="*/ 139700 h 260350"/>
                <a:gd name="connsiteX8" fmla="*/ 92075 w 124093"/>
                <a:gd name="connsiteY8" fmla="*/ 127000 h 260350"/>
                <a:gd name="connsiteX9" fmla="*/ 98425 w 124093"/>
                <a:gd name="connsiteY9" fmla="*/ 117475 h 260350"/>
                <a:gd name="connsiteX10" fmla="*/ 107950 w 124093"/>
                <a:gd name="connsiteY10" fmla="*/ 92075 h 260350"/>
                <a:gd name="connsiteX11" fmla="*/ 117475 w 124093"/>
                <a:gd name="connsiteY11" fmla="*/ 82550 h 260350"/>
                <a:gd name="connsiteX12" fmla="*/ 120650 w 124093"/>
                <a:gd name="connsiteY12" fmla="*/ 73025 h 260350"/>
                <a:gd name="connsiteX13" fmla="*/ 123825 w 124093"/>
                <a:gd name="connsiteY13" fmla="*/ 0 h 260350"/>
                <a:gd name="connsiteX0" fmla="*/ 0 w 124093"/>
                <a:gd name="connsiteY0" fmla="*/ 260350 h 260350"/>
                <a:gd name="connsiteX1" fmla="*/ 28575 w 124093"/>
                <a:gd name="connsiteY1" fmla="*/ 219075 h 260350"/>
                <a:gd name="connsiteX2" fmla="*/ 44450 w 124093"/>
                <a:gd name="connsiteY2" fmla="*/ 196850 h 260350"/>
                <a:gd name="connsiteX3" fmla="*/ 50800 w 124093"/>
                <a:gd name="connsiteY3" fmla="*/ 180975 h 260350"/>
                <a:gd name="connsiteX4" fmla="*/ 60325 w 124093"/>
                <a:gd name="connsiteY4" fmla="*/ 171450 h 260350"/>
                <a:gd name="connsiteX5" fmla="*/ 76200 w 124093"/>
                <a:gd name="connsiteY5" fmla="*/ 152400 h 260350"/>
                <a:gd name="connsiteX6" fmla="*/ 82550 w 124093"/>
                <a:gd name="connsiteY6" fmla="*/ 139700 h 260350"/>
                <a:gd name="connsiteX7" fmla="*/ 92075 w 124093"/>
                <a:gd name="connsiteY7" fmla="*/ 127000 h 260350"/>
                <a:gd name="connsiteX8" fmla="*/ 98425 w 124093"/>
                <a:gd name="connsiteY8" fmla="*/ 117475 h 260350"/>
                <a:gd name="connsiteX9" fmla="*/ 107950 w 124093"/>
                <a:gd name="connsiteY9" fmla="*/ 92075 h 260350"/>
                <a:gd name="connsiteX10" fmla="*/ 117475 w 124093"/>
                <a:gd name="connsiteY10" fmla="*/ 82550 h 260350"/>
                <a:gd name="connsiteX11" fmla="*/ 120650 w 124093"/>
                <a:gd name="connsiteY11" fmla="*/ 73025 h 260350"/>
                <a:gd name="connsiteX12" fmla="*/ 123825 w 124093"/>
                <a:gd name="connsiteY12" fmla="*/ 0 h 260350"/>
                <a:gd name="connsiteX0" fmla="*/ 0 w 124093"/>
                <a:gd name="connsiteY0" fmla="*/ 260350 h 260350"/>
                <a:gd name="connsiteX1" fmla="*/ 28575 w 124093"/>
                <a:gd name="connsiteY1" fmla="*/ 219075 h 260350"/>
                <a:gd name="connsiteX2" fmla="*/ 50800 w 124093"/>
                <a:gd name="connsiteY2" fmla="*/ 180975 h 260350"/>
                <a:gd name="connsiteX3" fmla="*/ 60325 w 124093"/>
                <a:gd name="connsiteY3" fmla="*/ 171450 h 260350"/>
                <a:gd name="connsiteX4" fmla="*/ 76200 w 124093"/>
                <a:gd name="connsiteY4" fmla="*/ 152400 h 260350"/>
                <a:gd name="connsiteX5" fmla="*/ 82550 w 124093"/>
                <a:gd name="connsiteY5" fmla="*/ 139700 h 260350"/>
                <a:gd name="connsiteX6" fmla="*/ 92075 w 124093"/>
                <a:gd name="connsiteY6" fmla="*/ 127000 h 260350"/>
                <a:gd name="connsiteX7" fmla="*/ 98425 w 124093"/>
                <a:gd name="connsiteY7" fmla="*/ 117475 h 260350"/>
                <a:gd name="connsiteX8" fmla="*/ 107950 w 124093"/>
                <a:gd name="connsiteY8" fmla="*/ 92075 h 260350"/>
                <a:gd name="connsiteX9" fmla="*/ 117475 w 124093"/>
                <a:gd name="connsiteY9" fmla="*/ 82550 h 260350"/>
                <a:gd name="connsiteX10" fmla="*/ 120650 w 124093"/>
                <a:gd name="connsiteY10" fmla="*/ 73025 h 260350"/>
                <a:gd name="connsiteX11" fmla="*/ 123825 w 124093"/>
                <a:gd name="connsiteY11" fmla="*/ 0 h 260350"/>
                <a:gd name="connsiteX0" fmla="*/ 0 w 124093"/>
                <a:gd name="connsiteY0" fmla="*/ 260350 h 260350"/>
                <a:gd name="connsiteX1" fmla="*/ 50800 w 124093"/>
                <a:gd name="connsiteY1" fmla="*/ 180975 h 260350"/>
                <a:gd name="connsiteX2" fmla="*/ 60325 w 124093"/>
                <a:gd name="connsiteY2" fmla="*/ 171450 h 260350"/>
                <a:gd name="connsiteX3" fmla="*/ 76200 w 124093"/>
                <a:gd name="connsiteY3" fmla="*/ 152400 h 260350"/>
                <a:gd name="connsiteX4" fmla="*/ 82550 w 124093"/>
                <a:gd name="connsiteY4" fmla="*/ 139700 h 260350"/>
                <a:gd name="connsiteX5" fmla="*/ 92075 w 124093"/>
                <a:gd name="connsiteY5" fmla="*/ 127000 h 260350"/>
                <a:gd name="connsiteX6" fmla="*/ 98425 w 124093"/>
                <a:gd name="connsiteY6" fmla="*/ 117475 h 260350"/>
                <a:gd name="connsiteX7" fmla="*/ 107950 w 124093"/>
                <a:gd name="connsiteY7" fmla="*/ 92075 h 260350"/>
                <a:gd name="connsiteX8" fmla="*/ 117475 w 124093"/>
                <a:gd name="connsiteY8" fmla="*/ 82550 h 260350"/>
                <a:gd name="connsiteX9" fmla="*/ 120650 w 124093"/>
                <a:gd name="connsiteY9" fmla="*/ 73025 h 260350"/>
                <a:gd name="connsiteX10" fmla="*/ 123825 w 124093"/>
                <a:gd name="connsiteY10" fmla="*/ 0 h 260350"/>
                <a:gd name="connsiteX0" fmla="*/ 0 w 124093"/>
                <a:gd name="connsiteY0" fmla="*/ 260350 h 260350"/>
                <a:gd name="connsiteX1" fmla="*/ 50800 w 124093"/>
                <a:gd name="connsiteY1" fmla="*/ 180975 h 260350"/>
                <a:gd name="connsiteX2" fmla="*/ 76200 w 124093"/>
                <a:gd name="connsiteY2" fmla="*/ 152400 h 260350"/>
                <a:gd name="connsiteX3" fmla="*/ 82550 w 124093"/>
                <a:gd name="connsiteY3" fmla="*/ 139700 h 260350"/>
                <a:gd name="connsiteX4" fmla="*/ 92075 w 124093"/>
                <a:gd name="connsiteY4" fmla="*/ 127000 h 260350"/>
                <a:gd name="connsiteX5" fmla="*/ 98425 w 124093"/>
                <a:gd name="connsiteY5" fmla="*/ 117475 h 260350"/>
                <a:gd name="connsiteX6" fmla="*/ 107950 w 124093"/>
                <a:gd name="connsiteY6" fmla="*/ 92075 h 260350"/>
                <a:gd name="connsiteX7" fmla="*/ 117475 w 124093"/>
                <a:gd name="connsiteY7" fmla="*/ 82550 h 260350"/>
                <a:gd name="connsiteX8" fmla="*/ 120650 w 124093"/>
                <a:gd name="connsiteY8" fmla="*/ 73025 h 260350"/>
                <a:gd name="connsiteX9" fmla="*/ 123825 w 124093"/>
                <a:gd name="connsiteY9" fmla="*/ 0 h 260350"/>
                <a:gd name="connsiteX0" fmla="*/ 0 w 124093"/>
                <a:gd name="connsiteY0" fmla="*/ 260350 h 260350"/>
                <a:gd name="connsiteX1" fmla="*/ 50800 w 124093"/>
                <a:gd name="connsiteY1" fmla="*/ 180975 h 260350"/>
                <a:gd name="connsiteX2" fmla="*/ 82550 w 124093"/>
                <a:gd name="connsiteY2" fmla="*/ 139700 h 260350"/>
                <a:gd name="connsiteX3" fmla="*/ 92075 w 124093"/>
                <a:gd name="connsiteY3" fmla="*/ 127000 h 260350"/>
                <a:gd name="connsiteX4" fmla="*/ 98425 w 124093"/>
                <a:gd name="connsiteY4" fmla="*/ 117475 h 260350"/>
                <a:gd name="connsiteX5" fmla="*/ 107950 w 124093"/>
                <a:gd name="connsiteY5" fmla="*/ 92075 h 260350"/>
                <a:gd name="connsiteX6" fmla="*/ 117475 w 124093"/>
                <a:gd name="connsiteY6" fmla="*/ 82550 h 260350"/>
                <a:gd name="connsiteX7" fmla="*/ 120650 w 124093"/>
                <a:gd name="connsiteY7" fmla="*/ 73025 h 260350"/>
                <a:gd name="connsiteX8" fmla="*/ 123825 w 124093"/>
                <a:gd name="connsiteY8" fmla="*/ 0 h 260350"/>
                <a:gd name="connsiteX0" fmla="*/ 0 w 124093"/>
                <a:gd name="connsiteY0" fmla="*/ 260350 h 260350"/>
                <a:gd name="connsiteX1" fmla="*/ 50800 w 124093"/>
                <a:gd name="connsiteY1" fmla="*/ 180975 h 260350"/>
                <a:gd name="connsiteX2" fmla="*/ 92075 w 124093"/>
                <a:gd name="connsiteY2" fmla="*/ 127000 h 260350"/>
                <a:gd name="connsiteX3" fmla="*/ 98425 w 124093"/>
                <a:gd name="connsiteY3" fmla="*/ 117475 h 260350"/>
                <a:gd name="connsiteX4" fmla="*/ 107950 w 124093"/>
                <a:gd name="connsiteY4" fmla="*/ 92075 h 260350"/>
                <a:gd name="connsiteX5" fmla="*/ 117475 w 124093"/>
                <a:gd name="connsiteY5" fmla="*/ 82550 h 260350"/>
                <a:gd name="connsiteX6" fmla="*/ 120650 w 124093"/>
                <a:gd name="connsiteY6" fmla="*/ 73025 h 260350"/>
                <a:gd name="connsiteX7" fmla="*/ 123825 w 124093"/>
                <a:gd name="connsiteY7" fmla="*/ 0 h 260350"/>
                <a:gd name="connsiteX0" fmla="*/ 0 w 124093"/>
                <a:gd name="connsiteY0" fmla="*/ 260350 h 260350"/>
                <a:gd name="connsiteX1" fmla="*/ 50800 w 124093"/>
                <a:gd name="connsiteY1" fmla="*/ 180975 h 260350"/>
                <a:gd name="connsiteX2" fmla="*/ 92075 w 124093"/>
                <a:gd name="connsiteY2" fmla="*/ 127000 h 260350"/>
                <a:gd name="connsiteX3" fmla="*/ 107950 w 124093"/>
                <a:gd name="connsiteY3" fmla="*/ 92075 h 260350"/>
                <a:gd name="connsiteX4" fmla="*/ 117475 w 124093"/>
                <a:gd name="connsiteY4" fmla="*/ 82550 h 260350"/>
                <a:gd name="connsiteX5" fmla="*/ 120650 w 124093"/>
                <a:gd name="connsiteY5" fmla="*/ 73025 h 260350"/>
                <a:gd name="connsiteX6" fmla="*/ 123825 w 124093"/>
                <a:gd name="connsiteY6" fmla="*/ 0 h 260350"/>
                <a:gd name="connsiteX0" fmla="*/ 0 w 124093"/>
                <a:gd name="connsiteY0" fmla="*/ 260350 h 260350"/>
                <a:gd name="connsiteX1" fmla="*/ 50800 w 124093"/>
                <a:gd name="connsiteY1" fmla="*/ 180975 h 260350"/>
                <a:gd name="connsiteX2" fmla="*/ 92075 w 124093"/>
                <a:gd name="connsiteY2" fmla="*/ 127000 h 260350"/>
                <a:gd name="connsiteX3" fmla="*/ 117475 w 124093"/>
                <a:gd name="connsiteY3" fmla="*/ 82550 h 260350"/>
                <a:gd name="connsiteX4" fmla="*/ 120650 w 124093"/>
                <a:gd name="connsiteY4" fmla="*/ 73025 h 260350"/>
                <a:gd name="connsiteX5" fmla="*/ 123825 w 124093"/>
                <a:gd name="connsiteY5" fmla="*/ 0 h 260350"/>
                <a:gd name="connsiteX0" fmla="*/ 0 w 124243"/>
                <a:gd name="connsiteY0" fmla="*/ 260350 h 260350"/>
                <a:gd name="connsiteX1" fmla="*/ 50800 w 124243"/>
                <a:gd name="connsiteY1" fmla="*/ 180975 h 260350"/>
                <a:gd name="connsiteX2" fmla="*/ 92075 w 124243"/>
                <a:gd name="connsiteY2" fmla="*/ 127000 h 260350"/>
                <a:gd name="connsiteX3" fmla="*/ 120650 w 124243"/>
                <a:gd name="connsiteY3" fmla="*/ 73025 h 260350"/>
                <a:gd name="connsiteX4" fmla="*/ 123825 w 124243"/>
                <a:gd name="connsiteY4" fmla="*/ 0 h 260350"/>
                <a:gd name="connsiteX0" fmla="*/ 0 w 124243"/>
                <a:gd name="connsiteY0" fmla="*/ 260350 h 260350"/>
                <a:gd name="connsiteX1" fmla="*/ 76200 w 124243"/>
                <a:gd name="connsiteY1" fmla="*/ 200025 h 260350"/>
                <a:gd name="connsiteX2" fmla="*/ 92075 w 124243"/>
                <a:gd name="connsiteY2" fmla="*/ 127000 h 260350"/>
                <a:gd name="connsiteX3" fmla="*/ 120650 w 124243"/>
                <a:gd name="connsiteY3" fmla="*/ 73025 h 260350"/>
                <a:gd name="connsiteX4" fmla="*/ 123825 w 124243"/>
                <a:gd name="connsiteY4" fmla="*/ 0 h 260350"/>
                <a:gd name="connsiteX0" fmla="*/ 0 w 124078"/>
                <a:gd name="connsiteY0" fmla="*/ 260350 h 260350"/>
                <a:gd name="connsiteX1" fmla="*/ 76200 w 124078"/>
                <a:gd name="connsiteY1" fmla="*/ 200025 h 260350"/>
                <a:gd name="connsiteX2" fmla="*/ 95250 w 124078"/>
                <a:gd name="connsiteY2" fmla="*/ 146050 h 260350"/>
                <a:gd name="connsiteX3" fmla="*/ 120650 w 124078"/>
                <a:gd name="connsiteY3" fmla="*/ 73025 h 260350"/>
                <a:gd name="connsiteX4" fmla="*/ 123825 w 124078"/>
                <a:gd name="connsiteY4" fmla="*/ 0 h 260350"/>
                <a:gd name="connsiteX0" fmla="*/ 0 w 125941"/>
                <a:gd name="connsiteY0" fmla="*/ 260350 h 260350"/>
                <a:gd name="connsiteX1" fmla="*/ 76200 w 125941"/>
                <a:gd name="connsiteY1" fmla="*/ 200025 h 260350"/>
                <a:gd name="connsiteX2" fmla="*/ 95250 w 125941"/>
                <a:gd name="connsiteY2" fmla="*/ 146050 h 260350"/>
                <a:gd name="connsiteX3" fmla="*/ 123825 w 125941"/>
                <a:gd name="connsiteY3" fmla="*/ 88900 h 260350"/>
                <a:gd name="connsiteX4" fmla="*/ 123825 w 125941"/>
                <a:gd name="connsiteY4" fmla="*/ 0 h 260350"/>
                <a:gd name="connsiteX0" fmla="*/ 0 w 139700"/>
                <a:gd name="connsiteY0" fmla="*/ 228600 h 228600"/>
                <a:gd name="connsiteX1" fmla="*/ 76200 w 139700"/>
                <a:gd name="connsiteY1" fmla="*/ 168275 h 228600"/>
                <a:gd name="connsiteX2" fmla="*/ 95250 w 139700"/>
                <a:gd name="connsiteY2" fmla="*/ 114300 h 228600"/>
                <a:gd name="connsiteX3" fmla="*/ 123825 w 139700"/>
                <a:gd name="connsiteY3" fmla="*/ 57150 h 228600"/>
                <a:gd name="connsiteX4" fmla="*/ 139700 w 139700"/>
                <a:gd name="connsiteY4" fmla="*/ 0 h 228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9700" h="228600">
                  <a:moveTo>
                    <a:pt x="0" y="228600"/>
                  </a:moveTo>
                  <a:cubicBezTo>
                    <a:pt x="10583" y="212064"/>
                    <a:pt x="60325" y="187325"/>
                    <a:pt x="76200" y="168275"/>
                  </a:cubicBezTo>
                  <a:cubicBezTo>
                    <a:pt x="92075" y="149225"/>
                    <a:pt x="87313" y="132821"/>
                    <a:pt x="95250" y="114300"/>
                  </a:cubicBezTo>
                  <a:cubicBezTo>
                    <a:pt x="103187" y="95779"/>
                    <a:pt x="116417" y="76200"/>
                    <a:pt x="123825" y="57150"/>
                  </a:cubicBezTo>
                  <a:cubicBezTo>
                    <a:pt x="131233" y="38100"/>
                    <a:pt x="139700" y="31719"/>
                    <a:pt x="139700" y="0"/>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77" name="Freeform 176"/>
            <p:cNvSpPr/>
            <p:nvPr/>
          </p:nvSpPr>
          <p:spPr>
            <a:xfrm>
              <a:off x="3978275" y="1739900"/>
              <a:ext cx="63500" cy="222250"/>
            </a:xfrm>
            <a:custGeom>
              <a:avLst/>
              <a:gdLst>
                <a:gd name="connsiteX0" fmla="*/ 0 w 63500"/>
                <a:gd name="connsiteY0" fmla="*/ 222250 h 222250"/>
                <a:gd name="connsiteX1" fmla="*/ 6350 w 63500"/>
                <a:gd name="connsiteY1" fmla="*/ 196850 h 222250"/>
                <a:gd name="connsiteX2" fmla="*/ 12700 w 63500"/>
                <a:gd name="connsiteY2" fmla="*/ 155575 h 222250"/>
                <a:gd name="connsiteX3" fmla="*/ 9525 w 63500"/>
                <a:gd name="connsiteY3" fmla="*/ 98425 h 222250"/>
                <a:gd name="connsiteX4" fmla="*/ 3175 w 63500"/>
                <a:gd name="connsiteY4" fmla="*/ 73025 h 222250"/>
                <a:gd name="connsiteX5" fmla="*/ 0 w 63500"/>
                <a:gd name="connsiteY5" fmla="*/ 60325 h 222250"/>
                <a:gd name="connsiteX6" fmla="*/ 12700 w 63500"/>
                <a:gd name="connsiteY6" fmla="*/ 50800 h 222250"/>
                <a:gd name="connsiteX7" fmla="*/ 25400 w 63500"/>
                <a:gd name="connsiteY7" fmla="*/ 38100 h 222250"/>
                <a:gd name="connsiteX8" fmla="*/ 31750 w 63500"/>
                <a:gd name="connsiteY8" fmla="*/ 28575 h 222250"/>
                <a:gd name="connsiteX9" fmla="*/ 50800 w 63500"/>
                <a:gd name="connsiteY9" fmla="*/ 15875 h 222250"/>
                <a:gd name="connsiteX10" fmla="*/ 63500 w 63500"/>
                <a:gd name="connsiteY10" fmla="*/ 0 h 222250"/>
                <a:gd name="connsiteX0" fmla="*/ 0 w 63500"/>
                <a:gd name="connsiteY0" fmla="*/ 222250 h 222250"/>
                <a:gd name="connsiteX1" fmla="*/ 12700 w 63500"/>
                <a:gd name="connsiteY1" fmla="*/ 155575 h 222250"/>
                <a:gd name="connsiteX2" fmla="*/ 9525 w 63500"/>
                <a:gd name="connsiteY2" fmla="*/ 98425 h 222250"/>
                <a:gd name="connsiteX3" fmla="*/ 3175 w 63500"/>
                <a:gd name="connsiteY3" fmla="*/ 73025 h 222250"/>
                <a:gd name="connsiteX4" fmla="*/ 0 w 63500"/>
                <a:gd name="connsiteY4" fmla="*/ 60325 h 222250"/>
                <a:gd name="connsiteX5" fmla="*/ 12700 w 63500"/>
                <a:gd name="connsiteY5" fmla="*/ 50800 h 222250"/>
                <a:gd name="connsiteX6" fmla="*/ 25400 w 63500"/>
                <a:gd name="connsiteY6" fmla="*/ 38100 h 222250"/>
                <a:gd name="connsiteX7" fmla="*/ 31750 w 63500"/>
                <a:gd name="connsiteY7" fmla="*/ 28575 h 222250"/>
                <a:gd name="connsiteX8" fmla="*/ 50800 w 63500"/>
                <a:gd name="connsiteY8" fmla="*/ 15875 h 222250"/>
                <a:gd name="connsiteX9" fmla="*/ 63500 w 63500"/>
                <a:gd name="connsiteY9" fmla="*/ 0 h 222250"/>
                <a:gd name="connsiteX0" fmla="*/ 0 w 63500"/>
                <a:gd name="connsiteY0" fmla="*/ 222250 h 222250"/>
                <a:gd name="connsiteX1" fmla="*/ 9525 w 63500"/>
                <a:gd name="connsiteY1" fmla="*/ 98425 h 222250"/>
                <a:gd name="connsiteX2" fmla="*/ 3175 w 63500"/>
                <a:gd name="connsiteY2" fmla="*/ 73025 h 222250"/>
                <a:gd name="connsiteX3" fmla="*/ 0 w 63500"/>
                <a:gd name="connsiteY3" fmla="*/ 60325 h 222250"/>
                <a:gd name="connsiteX4" fmla="*/ 12700 w 63500"/>
                <a:gd name="connsiteY4" fmla="*/ 50800 h 222250"/>
                <a:gd name="connsiteX5" fmla="*/ 25400 w 63500"/>
                <a:gd name="connsiteY5" fmla="*/ 38100 h 222250"/>
                <a:gd name="connsiteX6" fmla="*/ 31750 w 63500"/>
                <a:gd name="connsiteY6" fmla="*/ 28575 h 222250"/>
                <a:gd name="connsiteX7" fmla="*/ 50800 w 63500"/>
                <a:gd name="connsiteY7" fmla="*/ 15875 h 222250"/>
                <a:gd name="connsiteX8" fmla="*/ 63500 w 63500"/>
                <a:gd name="connsiteY8" fmla="*/ 0 h 222250"/>
                <a:gd name="connsiteX0" fmla="*/ 0 w 63500"/>
                <a:gd name="connsiteY0" fmla="*/ 222250 h 222250"/>
                <a:gd name="connsiteX1" fmla="*/ 9525 w 63500"/>
                <a:gd name="connsiteY1" fmla="*/ 98425 h 222250"/>
                <a:gd name="connsiteX2" fmla="*/ 3175 w 63500"/>
                <a:gd name="connsiteY2" fmla="*/ 73025 h 222250"/>
                <a:gd name="connsiteX3" fmla="*/ 12700 w 63500"/>
                <a:gd name="connsiteY3" fmla="*/ 50800 h 222250"/>
                <a:gd name="connsiteX4" fmla="*/ 25400 w 63500"/>
                <a:gd name="connsiteY4" fmla="*/ 38100 h 222250"/>
                <a:gd name="connsiteX5" fmla="*/ 31750 w 63500"/>
                <a:gd name="connsiteY5" fmla="*/ 28575 h 222250"/>
                <a:gd name="connsiteX6" fmla="*/ 50800 w 63500"/>
                <a:gd name="connsiteY6" fmla="*/ 15875 h 222250"/>
                <a:gd name="connsiteX7" fmla="*/ 63500 w 63500"/>
                <a:gd name="connsiteY7" fmla="*/ 0 h 222250"/>
                <a:gd name="connsiteX0" fmla="*/ 0 w 63500"/>
                <a:gd name="connsiteY0" fmla="*/ 222250 h 222250"/>
                <a:gd name="connsiteX1" fmla="*/ 9525 w 63500"/>
                <a:gd name="connsiteY1" fmla="*/ 98425 h 222250"/>
                <a:gd name="connsiteX2" fmla="*/ 12700 w 63500"/>
                <a:gd name="connsiteY2" fmla="*/ 50800 h 222250"/>
                <a:gd name="connsiteX3" fmla="*/ 25400 w 63500"/>
                <a:gd name="connsiteY3" fmla="*/ 38100 h 222250"/>
                <a:gd name="connsiteX4" fmla="*/ 31750 w 63500"/>
                <a:gd name="connsiteY4" fmla="*/ 28575 h 222250"/>
                <a:gd name="connsiteX5" fmla="*/ 50800 w 63500"/>
                <a:gd name="connsiteY5" fmla="*/ 15875 h 222250"/>
                <a:gd name="connsiteX6" fmla="*/ 63500 w 63500"/>
                <a:gd name="connsiteY6" fmla="*/ 0 h 222250"/>
                <a:gd name="connsiteX0" fmla="*/ 0 w 63500"/>
                <a:gd name="connsiteY0" fmla="*/ 222250 h 222250"/>
                <a:gd name="connsiteX1" fmla="*/ 9525 w 63500"/>
                <a:gd name="connsiteY1" fmla="*/ 98425 h 222250"/>
                <a:gd name="connsiteX2" fmla="*/ 12700 w 63500"/>
                <a:gd name="connsiteY2" fmla="*/ 50800 h 222250"/>
                <a:gd name="connsiteX3" fmla="*/ 31750 w 63500"/>
                <a:gd name="connsiteY3" fmla="*/ 28575 h 222250"/>
                <a:gd name="connsiteX4" fmla="*/ 50800 w 63500"/>
                <a:gd name="connsiteY4" fmla="*/ 15875 h 222250"/>
                <a:gd name="connsiteX5" fmla="*/ 63500 w 63500"/>
                <a:gd name="connsiteY5" fmla="*/ 0 h 222250"/>
                <a:gd name="connsiteX0" fmla="*/ 0 w 63500"/>
                <a:gd name="connsiteY0" fmla="*/ 222250 h 222250"/>
                <a:gd name="connsiteX1" fmla="*/ 9525 w 63500"/>
                <a:gd name="connsiteY1" fmla="*/ 98425 h 222250"/>
                <a:gd name="connsiteX2" fmla="*/ 12700 w 63500"/>
                <a:gd name="connsiteY2" fmla="*/ 50800 h 222250"/>
                <a:gd name="connsiteX3" fmla="*/ 50800 w 63500"/>
                <a:gd name="connsiteY3" fmla="*/ 15875 h 222250"/>
                <a:gd name="connsiteX4" fmla="*/ 63500 w 63500"/>
                <a:gd name="connsiteY4" fmla="*/ 0 h 222250"/>
                <a:gd name="connsiteX0" fmla="*/ 0 w 63500"/>
                <a:gd name="connsiteY0" fmla="*/ 222250 h 222250"/>
                <a:gd name="connsiteX1" fmla="*/ 9525 w 63500"/>
                <a:gd name="connsiteY1" fmla="*/ 98425 h 222250"/>
                <a:gd name="connsiteX2" fmla="*/ 12700 w 63500"/>
                <a:gd name="connsiteY2" fmla="*/ 50800 h 222250"/>
                <a:gd name="connsiteX3" fmla="*/ 63500 w 63500"/>
                <a:gd name="connsiteY3" fmla="*/ 0 h 222250"/>
                <a:gd name="connsiteX0" fmla="*/ 0 w 63500"/>
                <a:gd name="connsiteY0" fmla="*/ 222250 h 222250"/>
                <a:gd name="connsiteX1" fmla="*/ 19050 w 63500"/>
                <a:gd name="connsiteY1" fmla="*/ 130175 h 222250"/>
                <a:gd name="connsiteX2" fmla="*/ 12700 w 63500"/>
                <a:gd name="connsiteY2" fmla="*/ 50800 h 222250"/>
                <a:gd name="connsiteX3" fmla="*/ 63500 w 63500"/>
                <a:gd name="connsiteY3" fmla="*/ 0 h 222250"/>
              </a:gdLst>
              <a:ahLst/>
              <a:cxnLst>
                <a:cxn ang="0">
                  <a:pos x="connsiteX0" y="connsiteY0"/>
                </a:cxn>
                <a:cxn ang="0">
                  <a:pos x="connsiteX1" y="connsiteY1"/>
                </a:cxn>
                <a:cxn ang="0">
                  <a:pos x="connsiteX2" y="connsiteY2"/>
                </a:cxn>
                <a:cxn ang="0">
                  <a:pos x="connsiteX3" y="connsiteY3"/>
                </a:cxn>
              </a:cxnLst>
              <a:rect l="l" t="t" r="r" b="b"/>
              <a:pathLst>
                <a:path w="63500" h="222250">
                  <a:moveTo>
                    <a:pt x="0" y="222250"/>
                  </a:moveTo>
                  <a:cubicBezTo>
                    <a:pt x="1984" y="196453"/>
                    <a:pt x="16933" y="158750"/>
                    <a:pt x="19050" y="130175"/>
                  </a:cubicBezTo>
                  <a:cubicBezTo>
                    <a:pt x="21167" y="101600"/>
                    <a:pt x="5292" y="72496"/>
                    <a:pt x="12700" y="50800"/>
                  </a:cubicBezTo>
                  <a:cubicBezTo>
                    <a:pt x="20108" y="29104"/>
                    <a:pt x="52917" y="10583"/>
                    <a:pt x="63500" y="0"/>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78" name="Freeform 177"/>
            <p:cNvSpPr/>
            <p:nvPr/>
          </p:nvSpPr>
          <p:spPr>
            <a:xfrm>
              <a:off x="3867150" y="1739900"/>
              <a:ext cx="47625" cy="219075"/>
            </a:xfrm>
            <a:custGeom>
              <a:avLst/>
              <a:gdLst>
                <a:gd name="connsiteX0" fmla="*/ 41275 w 47625"/>
                <a:gd name="connsiteY0" fmla="*/ 219075 h 219075"/>
                <a:gd name="connsiteX1" fmla="*/ 34925 w 47625"/>
                <a:gd name="connsiteY1" fmla="*/ 196850 h 219075"/>
                <a:gd name="connsiteX2" fmla="*/ 28575 w 47625"/>
                <a:gd name="connsiteY2" fmla="*/ 165100 h 219075"/>
                <a:gd name="connsiteX3" fmla="*/ 22225 w 47625"/>
                <a:gd name="connsiteY3" fmla="*/ 155575 h 219075"/>
                <a:gd name="connsiteX4" fmla="*/ 15875 w 47625"/>
                <a:gd name="connsiteY4" fmla="*/ 136525 h 219075"/>
                <a:gd name="connsiteX5" fmla="*/ 0 w 47625"/>
                <a:gd name="connsiteY5" fmla="*/ 114300 h 219075"/>
                <a:gd name="connsiteX6" fmla="*/ 9525 w 47625"/>
                <a:gd name="connsiteY6" fmla="*/ 92075 h 219075"/>
                <a:gd name="connsiteX7" fmla="*/ 19050 w 47625"/>
                <a:gd name="connsiteY7" fmla="*/ 69850 h 219075"/>
                <a:gd name="connsiteX8" fmla="*/ 31750 w 47625"/>
                <a:gd name="connsiteY8" fmla="*/ 50800 h 219075"/>
                <a:gd name="connsiteX9" fmla="*/ 38100 w 47625"/>
                <a:gd name="connsiteY9" fmla="*/ 31750 h 219075"/>
                <a:gd name="connsiteX10" fmla="*/ 41275 w 47625"/>
                <a:gd name="connsiteY10" fmla="*/ 22225 h 219075"/>
                <a:gd name="connsiteX11" fmla="*/ 44450 w 47625"/>
                <a:gd name="connsiteY11" fmla="*/ 9525 h 219075"/>
                <a:gd name="connsiteX12" fmla="*/ 47625 w 47625"/>
                <a:gd name="connsiteY12" fmla="*/ 0 h 219075"/>
                <a:gd name="connsiteX0" fmla="*/ 41275 w 47625"/>
                <a:gd name="connsiteY0" fmla="*/ 219075 h 219075"/>
                <a:gd name="connsiteX1" fmla="*/ 28575 w 47625"/>
                <a:gd name="connsiteY1" fmla="*/ 165100 h 219075"/>
                <a:gd name="connsiteX2" fmla="*/ 22225 w 47625"/>
                <a:gd name="connsiteY2" fmla="*/ 155575 h 219075"/>
                <a:gd name="connsiteX3" fmla="*/ 15875 w 47625"/>
                <a:gd name="connsiteY3" fmla="*/ 136525 h 219075"/>
                <a:gd name="connsiteX4" fmla="*/ 0 w 47625"/>
                <a:gd name="connsiteY4" fmla="*/ 114300 h 219075"/>
                <a:gd name="connsiteX5" fmla="*/ 9525 w 47625"/>
                <a:gd name="connsiteY5" fmla="*/ 92075 h 219075"/>
                <a:gd name="connsiteX6" fmla="*/ 19050 w 47625"/>
                <a:gd name="connsiteY6" fmla="*/ 69850 h 219075"/>
                <a:gd name="connsiteX7" fmla="*/ 31750 w 47625"/>
                <a:gd name="connsiteY7" fmla="*/ 50800 h 219075"/>
                <a:gd name="connsiteX8" fmla="*/ 38100 w 47625"/>
                <a:gd name="connsiteY8" fmla="*/ 31750 h 219075"/>
                <a:gd name="connsiteX9" fmla="*/ 41275 w 47625"/>
                <a:gd name="connsiteY9" fmla="*/ 22225 h 219075"/>
                <a:gd name="connsiteX10" fmla="*/ 44450 w 47625"/>
                <a:gd name="connsiteY10" fmla="*/ 9525 h 219075"/>
                <a:gd name="connsiteX11" fmla="*/ 47625 w 47625"/>
                <a:gd name="connsiteY11" fmla="*/ 0 h 219075"/>
                <a:gd name="connsiteX0" fmla="*/ 41275 w 47625"/>
                <a:gd name="connsiteY0" fmla="*/ 219075 h 219075"/>
                <a:gd name="connsiteX1" fmla="*/ 22225 w 47625"/>
                <a:gd name="connsiteY1" fmla="*/ 155575 h 219075"/>
                <a:gd name="connsiteX2" fmla="*/ 15875 w 47625"/>
                <a:gd name="connsiteY2" fmla="*/ 136525 h 219075"/>
                <a:gd name="connsiteX3" fmla="*/ 0 w 47625"/>
                <a:gd name="connsiteY3" fmla="*/ 114300 h 219075"/>
                <a:gd name="connsiteX4" fmla="*/ 9525 w 47625"/>
                <a:gd name="connsiteY4" fmla="*/ 92075 h 219075"/>
                <a:gd name="connsiteX5" fmla="*/ 19050 w 47625"/>
                <a:gd name="connsiteY5" fmla="*/ 69850 h 219075"/>
                <a:gd name="connsiteX6" fmla="*/ 31750 w 47625"/>
                <a:gd name="connsiteY6" fmla="*/ 50800 h 219075"/>
                <a:gd name="connsiteX7" fmla="*/ 38100 w 47625"/>
                <a:gd name="connsiteY7" fmla="*/ 31750 h 219075"/>
                <a:gd name="connsiteX8" fmla="*/ 41275 w 47625"/>
                <a:gd name="connsiteY8" fmla="*/ 22225 h 219075"/>
                <a:gd name="connsiteX9" fmla="*/ 44450 w 47625"/>
                <a:gd name="connsiteY9" fmla="*/ 9525 h 219075"/>
                <a:gd name="connsiteX10" fmla="*/ 47625 w 47625"/>
                <a:gd name="connsiteY10" fmla="*/ 0 h 219075"/>
                <a:gd name="connsiteX0" fmla="*/ 41275 w 47625"/>
                <a:gd name="connsiteY0" fmla="*/ 219075 h 219075"/>
                <a:gd name="connsiteX1" fmla="*/ 22225 w 47625"/>
                <a:gd name="connsiteY1" fmla="*/ 155575 h 219075"/>
                <a:gd name="connsiteX2" fmla="*/ 0 w 47625"/>
                <a:gd name="connsiteY2" fmla="*/ 114300 h 219075"/>
                <a:gd name="connsiteX3" fmla="*/ 9525 w 47625"/>
                <a:gd name="connsiteY3" fmla="*/ 92075 h 219075"/>
                <a:gd name="connsiteX4" fmla="*/ 19050 w 47625"/>
                <a:gd name="connsiteY4" fmla="*/ 69850 h 219075"/>
                <a:gd name="connsiteX5" fmla="*/ 31750 w 47625"/>
                <a:gd name="connsiteY5" fmla="*/ 50800 h 219075"/>
                <a:gd name="connsiteX6" fmla="*/ 38100 w 47625"/>
                <a:gd name="connsiteY6" fmla="*/ 31750 h 219075"/>
                <a:gd name="connsiteX7" fmla="*/ 41275 w 47625"/>
                <a:gd name="connsiteY7" fmla="*/ 22225 h 219075"/>
                <a:gd name="connsiteX8" fmla="*/ 44450 w 47625"/>
                <a:gd name="connsiteY8" fmla="*/ 9525 h 219075"/>
                <a:gd name="connsiteX9" fmla="*/ 47625 w 47625"/>
                <a:gd name="connsiteY9" fmla="*/ 0 h 219075"/>
                <a:gd name="connsiteX0" fmla="*/ 41289 w 47639"/>
                <a:gd name="connsiteY0" fmla="*/ 219075 h 219075"/>
                <a:gd name="connsiteX1" fmla="*/ 22239 w 47639"/>
                <a:gd name="connsiteY1" fmla="*/ 155575 h 219075"/>
                <a:gd name="connsiteX2" fmla="*/ 14 w 47639"/>
                <a:gd name="connsiteY2" fmla="*/ 114300 h 219075"/>
                <a:gd name="connsiteX3" fmla="*/ 19064 w 47639"/>
                <a:gd name="connsiteY3" fmla="*/ 69850 h 219075"/>
                <a:gd name="connsiteX4" fmla="*/ 31764 w 47639"/>
                <a:gd name="connsiteY4" fmla="*/ 50800 h 219075"/>
                <a:gd name="connsiteX5" fmla="*/ 38114 w 47639"/>
                <a:gd name="connsiteY5" fmla="*/ 31750 h 219075"/>
                <a:gd name="connsiteX6" fmla="*/ 41289 w 47639"/>
                <a:gd name="connsiteY6" fmla="*/ 22225 h 219075"/>
                <a:gd name="connsiteX7" fmla="*/ 44464 w 47639"/>
                <a:gd name="connsiteY7" fmla="*/ 9525 h 219075"/>
                <a:gd name="connsiteX8" fmla="*/ 47639 w 47639"/>
                <a:gd name="connsiteY8" fmla="*/ 0 h 219075"/>
                <a:gd name="connsiteX0" fmla="*/ 41275 w 47625"/>
                <a:gd name="connsiteY0" fmla="*/ 219075 h 219075"/>
                <a:gd name="connsiteX1" fmla="*/ 22225 w 47625"/>
                <a:gd name="connsiteY1" fmla="*/ 155575 h 219075"/>
                <a:gd name="connsiteX2" fmla="*/ 0 w 47625"/>
                <a:gd name="connsiteY2" fmla="*/ 114300 h 219075"/>
                <a:gd name="connsiteX3" fmla="*/ 31750 w 47625"/>
                <a:gd name="connsiteY3" fmla="*/ 50800 h 219075"/>
                <a:gd name="connsiteX4" fmla="*/ 38100 w 47625"/>
                <a:gd name="connsiteY4" fmla="*/ 31750 h 219075"/>
                <a:gd name="connsiteX5" fmla="*/ 41275 w 47625"/>
                <a:gd name="connsiteY5" fmla="*/ 22225 h 219075"/>
                <a:gd name="connsiteX6" fmla="*/ 44450 w 47625"/>
                <a:gd name="connsiteY6" fmla="*/ 9525 h 219075"/>
                <a:gd name="connsiteX7" fmla="*/ 47625 w 47625"/>
                <a:gd name="connsiteY7" fmla="*/ 0 h 219075"/>
                <a:gd name="connsiteX0" fmla="*/ 41275 w 47625"/>
                <a:gd name="connsiteY0" fmla="*/ 219075 h 219075"/>
                <a:gd name="connsiteX1" fmla="*/ 22225 w 47625"/>
                <a:gd name="connsiteY1" fmla="*/ 155575 h 219075"/>
                <a:gd name="connsiteX2" fmla="*/ 0 w 47625"/>
                <a:gd name="connsiteY2" fmla="*/ 114300 h 219075"/>
                <a:gd name="connsiteX3" fmla="*/ 31750 w 47625"/>
                <a:gd name="connsiteY3" fmla="*/ 50800 h 219075"/>
                <a:gd name="connsiteX4" fmla="*/ 41275 w 47625"/>
                <a:gd name="connsiteY4" fmla="*/ 22225 h 219075"/>
                <a:gd name="connsiteX5" fmla="*/ 44450 w 47625"/>
                <a:gd name="connsiteY5" fmla="*/ 9525 h 219075"/>
                <a:gd name="connsiteX6" fmla="*/ 47625 w 47625"/>
                <a:gd name="connsiteY6" fmla="*/ 0 h 219075"/>
                <a:gd name="connsiteX0" fmla="*/ 41275 w 47625"/>
                <a:gd name="connsiteY0" fmla="*/ 219075 h 219075"/>
                <a:gd name="connsiteX1" fmla="*/ 22225 w 47625"/>
                <a:gd name="connsiteY1" fmla="*/ 155575 h 219075"/>
                <a:gd name="connsiteX2" fmla="*/ 0 w 47625"/>
                <a:gd name="connsiteY2" fmla="*/ 114300 h 219075"/>
                <a:gd name="connsiteX3" fmla="*/ 31750 w 47625"/>
                <a:gd name="connsiteY3" fmla="*/ 50800 h 219075"/>
                <a:gd name="connsiteX4" fmla="*/ 44450 w 47625"/>
                <a:gd name="connsiteY4" fmla="*/ 9525 h 219075"/>
                <a:gd name="connsiteX5" fmla="*/ 47625 w 47625"/>
                <a:gd name="connsiteY5" fmla="*/ 0 h 219075"/>
                <a:gd name="connsiteX0" fmla="*/ 41275 w 47625"/>
                <a:gd name="connsiteY0" fmla="*/ 219075 h 219075"/>
                <a:gd name="connsiteX1" fmla="*/ 22225 w 47625"/>
                <a:gd name="connsiteY1" fmla="*/ 155575 h 219075"/>
                <a:gd name="connsiteX2" fmla="*/ 0 w 47625"/>
                <a:gd name="connsiteY2" fmla="*/ 114300 h 219075"/>
                <a:gd name="connsiteX3" fmla="*/ 31750 w 47625"/>
                <a:gd name="connsiteY3" fmla="*/ 50800 h 219075"/>
                <a:gd name="connsiteX4" fmla="*/ 47625 w 47625"/>
                <a:gd name="connsiteY4" fmla="*/ 0 h 219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625" h="219075">
                  <a:moveTo>
                    <a:pt x="41275" y="219075"/>
                  </a:moveTo>
                  <a:cubicBezTo>
                    <a:pt x="37306" y="205846"/>
                    <a:pt x="29104" y="173037"/>
                    <a:pt x="22225" y="155575"/>
                  </a:cubicBezTo>
                  <a:cubicBezTo>
                    <a:pt x="15346" y="138113"/>
                    <a:pt x="2117" y="124883"/>
                    <a:pt x="0" y="114300"/>
                  </a:cubicBezTo>
                  <a:cubicBezTo>
                    <a:pt x="1587" y="96838"/>
                    <a:pt x="23813" y="69850"/>
                    <a:pt x="31750" y="50800"/>
                  </a:cubicBezTo>
                  <a:cubicBezTo>
                    <a:pt x="39687" y="31750"/>
                    <a:pt x="44318" y="10583"/>
                    <a:pt x="47625" y="0"/>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79" name="Freeform 178"/>
            <p:cNvSpPr/>
            <p:nvPr/>
          </p:nvSpPr>
          <p:spPr>
            <a:xfrm>
              <a:off x="3756025" y="1790701"/>
              <a:ext cx="98425" cy="196850"/>
            </a:xfrm>
            <a:custGeom>
              <a:avLst/>
              <a:gdLst>
                <a:gd name="connsiteX0" fmla="*/ 0 w 127000"/>
                <a:gd name="connsiteY0" fmla="*/ 0 h 180975"/>
                <a:gd name="connsiteX1" fmla="*/ 53975 w 127000"/>
                <a:gd name="connsiteY1" fmla="*/ 9525 h 180975"/>
                <a:gd name="connsiteX2" fmla="*/ 76200 w 127000"/>
                <a:gd name="connsiteY2" fmla="*/ 15875 h 180975"/>
                <a:gd name="connsiteX3" fmla="*/ 82550 w 127000"/>
                <a:gd name="connsiteY3" fmla="*/ 25400 h 180975"/>
                <a:gd name="connsiteX4" fmla="*/ 82550 w 127000"/>
                <a:gd name="connsiteY4" fmla="*/ 66675 h 180975"/>
                <a:gd name="connsiteX5" fmla="*/ 76200 w 127000"/>
                <a:gd name="connsiteY5" fmla="*/ 85725 h 180975"/>
                <a:gd name="connsiteX6" fmla="*/ 79375 w 127000"/>
                <a:gd name="connsiteY6" fmla="*/ 117475 h 180975"/>
                <a:gd name="connsiteX7" fmla="*/ 88900 w 127000"/>
                <a:gd name="connsiteY7" fmla="*/ 120650 h 180975"/>
                <a:gd name="connsiteX8" fmla="*/ 111125 w 127000"/>
                <a:gd name="connsiteY8" fmla="*/ 136525 h 180975"/>
                <a:gd name="connsiteX9" fmla="*/ 114300 w 127000"/>
                <a:gd name="connsiteY9" fmla="*/ 146050 h 180975"/>
                <a:gd name="connsiteX10" fmla="*/ 123825 w 127000"/>
                <a:gd name="connsiteY10" fmla="*/ 165100 h 180975"/>
                <a:gd name="connsiteX11" fmla="*/ 127000 w 127000"/>
                <a:gd name="connsiteY11" fmla="*/ 180975 h 180975"/>
                <a:gd name="connsiteX0" fmla="*/ 0 w 127000"/>
                <a:gd name="connsiteY0" fmla="*/ 0 h 180975"/>
                <a:gd name="connsiteX1" fmla="*/ 53975 w 127000"/>
                <a:gd name="connsiteY1" fmla="*/ 9525 h 180975"/>
                <a:gd name="connsiteX2" fmla="*/ 76200 w 127000"/>
                <a:gd name="connsiteY2" fmla="*/ 15875 h 180975"/>
                <a:gd name="connsiteX3" fmla="*/ 82550 w 127000"/>
                <a:gd name="connsiteY3" fmla="*/ 25400 h 180975"/>
                <a:gd name="connsiteX4" fmla="*/ 82550 w 127000"/>
                <a:gd name="connsiteY4" fmla="*/ 66675 h 180975"/>
                <a:gd name="connsiteX5" fmla="*/ 76200 w 127000"/>
                <a:gd name="connsiteY5" fmla="*/ 85725 h 180975"/>
                <a:gd name="connsiteX6" fmla="*/ 79375 w 127000"/>
                <a:gd name="connsiteY6" fmla="*/ 117475 h 180975"/>
                <a:gd name="connsiteX7" fmla="*/ 88900 w 127000"/>
                <a:gd name="connsiteY7" fmla="*/ 120650 h 180975"/>
                <a:gd name="connsiteX8" fmla="*/ 111125 w 127000"/>
                <a:gd name="connsiteY8" fmla="*/ 136525 h 180975"/>
                <a:gd name="connsiteX9" fmla="*/ 114300 w 127000"/>
                <a:gd name="connsiteY9" fmla="*/ 146050 h 180975"/>
                <a:gd name="connsiteX10" fmla="*/ 127000 w 127000"/>
                <a:gd name="connsiteY10" fmla="*/ 180975 h 180975"/>
                <a:gd name="connsiteX0" fmla="*/ 0 w 127000"/>
                <a:gd name="connsiteY0" fmla="*/ 0 h 180975"/>
                <a:gd name="connsiteX1" fmla="*/ 53975 w 127000"/>
                <a:gd name="connsiteY1" fmla="*/ 9525 h 180975"/>
                <a:gd name="connsiteX2" fmla="*/ 76200 w 127000"/>
                <a:gd name="connsiteY2" fmla="*/ 15875 h 180975"/>
                <a:gd name="connsiteX3" fmla="*/ 82550 w 127000"/>
                <a:gd name="connsiteY3" fmla="*/ 25400 h 180975"/>
                <a:gd name="connsiteX4" fmla="*/ 82550 w 127000"/>
                <a:gd name="connsiteY4" fmla="*/ 66675 h 180975"/>
                <a:gd name="connsiteX5" fmla="*/ 76200 w 127000"/>
                <a:gd name="connsiteY5" fmla="*/ 85725 h 180975"/>
                <a:gd name="connsiteX6" fmla="*/ 79375 w 127000"/>
                <a:gd name="connsiteY6" fmla="*/ 117475 h 180975"/>
                <a:gd name="connsiteX7" fmla="*/ 88900 w 127000"/>
                <a:gd name="connsiteY7" fmla="*/ 120650 h 180975"/>
                <a:gd name="connsiteX8" fmla="*/ 111125 w 127000"/>
                <a:gd name="connsiteY8" fmla="*/ 136525 h 180975"/>
                <a:gd name="connsiteX9" fmla="*/ 127000 w 127000"/>
                <a:gd name="connsiteY9" fmla="*/ 180975 h 180975"/>
                <a:gd name="connsiteX0" fmla="*/ 0 w 127000"/>
                <a:gd name="connsiteY0" fmla="*/ 0 h 180975"/>
                <a:gd name="connsiteX1" fmla="*/ 53975 w 127000"/>
                <a:gd name="connsiteY1" fmla="*/ 9525 h 180975"/>
                <a:gd name="connsiteX2" fmla="*/ 76200 w 127000"/>
                <a:gd name="connsiteY2" fmla="*/ 15875 h 180975"/>
                <a:gd name="connsiteX3" fmla="*/ 82550 w 127000"/>
                <a:gd name="connsiteY3" fmla="*/ 25400 h 180975"/>
                <a:gd name="connsiteX4" fmla="*/ 82550 w 127000"/>
                <a:gd name="connsiteY4" fmla="*/ 66675 h 180975"/>
                <a:gd name="connsiteX5" fmla="*/ 76200 w 127000"/>
                <a:gd name="connsiteY5" fmla="*/ 85725 h 180975"/>
                <a:gd name="connsiteX6" fmla="*/ 79375 w 127000"/>
                <a:gd name="connsiteY6" fmla="*/ 117475 h 180975"/>
                <a:gd name="connsiteX7" fmla="*/ 111125 w 127000"/>
                <a:gd name="connsiteY7" fmla="*/ 136525 h 180975"/>
                <a:gd name="connsiteX8" fmla="*/ 127000 w 127000"/>
                <a:gd name="connsiteY8" fmla="*/ 180975 h 180975"/>
                <a:gd name="connsiteX0" fmla="*/ 0 w 127000"/>
                <a:gd name="connsiteY0" fmla="*/ 0 h 180975"/>
                <a:gd name="connsiteX1" fmla="*/ 53975 w 127000"/>
                <a:gd name="connsiteY1" fmla="*/ 9525 h 180975"/>
                <a:gd name="connsiteX2" fmla="*/ 76200 w 127000"/>
                <a:gd name="connsiteY2" fmla="*/ 15875 h 180975"/>
                <a:gd name="connsiteX3" fmla="*/ 82550 w 127000"/>
                <a:gd name="connsiteY3" fmla="*/ 25400 h 180975"/>
                <a:gd name="connsiteX4" fmla="*/ 82550 w 127000"/>
                <a:gd name="connsiteY4" fmla="*/ 66675 h 180975"/>
                <a:gd name="connsiteX5" fmla="*/ 76200 w 127000"/>
                <a:gd name="connsiteY5" fmla="*/ 85725 h 180975"/>
                <a:gd name="connsiteX6" fmla="*/ 111125 w 127000"/>
                <a:gd name="connsiteY6" fmla="*/ 136525 h 180975"/>
                <a:gd name="connsiteX7" fmla="*/ 127000 w 127000"/>
                <a:gd name="connsiteY7" fmla="*/ 180975 h 180975"/>
                <a:gd name="connsiteX0" fmla="*/ 0 w 127000"/>
                <a:gd name="connsiteY0" fmla="*/ 0 h 180975"/>
                <a:gd name="connsiteX1" fmla="*/ 53975 w 127000"/>
                <a:gd name="connsiteY1" fmla="*/ 9525 h 180975"/>
                <a:gd name="connsiteX2" fmla="*/ 76200 w 127000"/>
                <a:gd name="connsiteY2" fmla="*/ 15875 h 180975"/>
                <a:gd name="connsiteX3" fmla="*/ 82550 w 127000"/>
                <a:gd name="connsiteY3" fmla="*/ 25400 h 180975"/>
                <a:gd name="connsiteX4" fmla="*/ 76200 w 127000"/>
                <a:gd name="connsiteY4" fmla="*/ 85725 h 180975"/>
                <a:gd name="connsiteX5" fmla="*/ 111125 w 127000"/>
                <a:gd name="connsiteY5" fmla="*/ 136525 h 180975"/>
                <a:gd name="connsiteX6" fmla="*/ 127000 w 127000"/>
                <a:gd name="connsiteY6" fmla="*/ 180975 h 180975"/>
                <a:gd name="connsiteX0" fmla="*/ 0 w 127000"/>
                <a:gd name="connsiteY0" fmla="*/ 0 h 180975"/>
                <a:gd name="connsiteX1" fmla="*/ 53975 w 127000"/>
                <a:gd name="connsiteY1" fmla="*/ 9525 h 180975"/>
                <a:gd name="connsiteX2" fmla="*/ 76200 w 127000"/>
                <a:gd name="connsiteY2" fmla="*/ 15875 h 180975"/>
                <a:gd name="connsiteX3" fmla="*/ 76200 w 127000"/>
                <a:gd name="connsiteY3" fmla="*/ 85725 h 180975"/>
                <a:gd name="connsiteX4" fmla="*/ 111125 w 127000"/>
                <a:gd name="connsiteY4" fmla="*/ 136525 h 180975"/>
                <a:gd name="connsiteX5" fmla="*/ 127000 w 127000"/>
                <a:gd name="connsiteY5" fmla="*/ 180975 h 180975"/>
                <a:gd name="connsiteX0" fmla="*/ 0 w 127000"/>
                <a:gd name="connsiteY0" fmla="*/ 0 h 180975"/>
                <a:gd name="connsiteX1" fmla="*/ 76200 w 127000"/>
                <a:gd name="connsiteY1" fmla="*/ 15875 h 180975"/>
                <a:gd name="connsiteX2" fmla="*/ 76200 w 127000"/>
                <a:gd name="connsiteY2" fmla="*/ 85725 h 180975"/>
                <a:gd name="connsiteX3" fmla="*/ 111125 w 127000"/>
                <a:gd name="connsiteY3" fmla="*/ 136525 h 180975"/>
                <a:gd name="connsiteX4" fmla="*/ 127000 w 127000"/>
                <a:gd name="connsiteY4" fmla="*/ 180975 h 180975"/>
                <a:gd name="connsiteX0" fmla="*/ 0 w 127000"/>
                <a:gd name="connsiteY0" fmla="*/ 0 h 180975"/>
                <a:gd name="connsiteX1" fmla="*/ 76200 w 127000"/>
                <a:gd name="connsiteY1" fmla="*/ 15875 h 180975"/>
                <a:gd name="connsiteX2" fmla="*/ 76200 w 127000"/>
                <a:gd name="connsiteY2" fmla="*/ 85725 h 180975"/>
                <a:gd name="connsiteX3" fmla="*/ 101600 w 127000"/>
                <a:gd name="connsiteY3" fmla="*/ 133350 h 180975"/>
                <a:gd name="connsiteX4" fmla="*/ 127000 w 127000"/>
                <a:gd name="connsiteY4" fmla="*/ 180975 h 180975"/>
                <a:gd name="connsiteX0" fmla="*/ 0 w 95250"/>
                <a:gd name="connsiteY0" fmla="*/ 0 h 180975"/>
                <a:gd name="connsiteX1" fmla="*/ 44450 w 95250"/>
                <a:gd name="connsiteY1" fmla="*/ 15875 h 180975"/>
                <a:gd name="connsiteX2" fmla="*/ 44450 w 95250"/>
                <a:gd name="connsiteY2" fmla="*/ 85725 h 180975"/>
                <a:gd name="connsiteX3" fmla="*/ 69850 w 95250"/>
                <a:gd name="connsiteY3" fmla="*/ 133350 h 180975"/>
                <a:gd name="connsiteX4" fmla="*/ 95250 w 95250"/>
                <a:gd name="connsiteY4" fmla="*/ 180975 h 180975"/>
                <a:gd name="connsiteX0" fmla="*/ 0 w 98425"/>
                <a:gd name="connsiteY0" fmla="*/ 0 h 196850"/>
                <a:gd name="connsiteX1" fmla="*/ 44450 w 98425"/>
                <a:gd name="connsiteY1" fmla="*/ 15875 h 196850"/>
                <a:gd name="connsiteX2" fmla="*/ 44450 w 98425"/>
                <a:gd name="connsiteY2" fmla="*/ 85725 h 196850"/>
                <a:gd name="connsiteX3" fmla="*/ 69850 w 98425"/>
                <a:gd name="connsiteY3" fmla="*/ 133350 h 196850"/>
                <a:gd name="connsiteX4" fmla="*/ 98425 w 98425"/>
                <a:gd name="connsiteY4" fmla="*/ 196850 h 196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8425" h="196850">
                  <a:moveTo>
                    <a:pt x="0" y="0"/>
                  </a:moveTo>
                  <a:cubicBezTo>
                    <a:pt x="15875" y="3307"/>
                    <a:pt x="31750" y="1588"/>
                    <a:pt x="44450" y="15875"/>
                  </a:cubicBezTo>
                  <a:cubicBezTo>
                    <a:pt x="57150" y="30163"/>
                    <a:pt x="40217" y="66146"/>
                    <a:pt x="44450" y="85725"/>
                  </a:cubicBezTo>
                  <a:cubicBezTo>
                    <a:pt x="48683" y="105304"/>
                    <a:pt x="61383" y="117475"/>
                    <a:pt x="69850" y="133350"/>
                  </a:cubicBezTo>
                  <a:cubicBezTo>
                    <a:pt x="76200" y="143404"/>
                    <a:pt x="95118" y="187590"/>
                    <a:pt x="98425" y="196850"/>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180" name="Group 179"/>
          <p:cNvGrpSpPr/>
          <p:nvPr/>
        </p:nvGrpSpPr>
        <p:grpSpPr>
          <a:xfrm>
            <a:off x="3990820" y="2428675"/>
            <a:ext cx="337989" cy="241502"/>
            <a:chOff x="3990820" y="2428675"/>
            <a:chExt cx="337989" cy="241502"/>
          </a:xfrm>
        </p:grpSpPr>
        <p:sp>
          <p:nvSpPr>
            <p:cNvPr id="181" name="Freeform 180"/>
            <p:cNvSpPr/>
            <p:nvPr/>
          </p:nvSpPr>
          <p:spPr>
            <a:xfrm>
              <a:off x="3990820" y="2428675"/>
              <a:ext cx="337989" cy="241502"/>
            </a:xfrm>
            <a:custGeom>
              <a:avLst/>
              <a:gdLst>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28575 w 317500"/>
                <a:gd name="connsiteY14" fmla="*/ 171450 h 250825"/>
                <a:gd name="connsiteX15" fmla="*/ 38100 w 317500"/>
                <a:gd name="connsiteY15" fmla="*/ 177800 h 250825"/>
                <a:gd name="connsiteX16" fmla="*/ 57150 w 317500"/>
                <a:gd name="connsiteY16" fmla="*/ 193675 h 250825"/>
                <a:gd name="connsiteX17" fmla="*/ 69850 w 317500"/>
                <a:gd name="connsiteY17" fmla="*/ 196850 h 250825"/>
                <a:gd name="connsiteX18" fmla="*/ 79375 w 317500"/>
                <a:gd name="connsiteY18" fmla="*/ 203200 h 250825"/>
                <a:gd name="connsiteX19" fmla="*/ 88900 w 317500"/>
                <a:gd name="connsiteY19" fmla="*/ 206375 h 250825"/>
                <a:gd name="connsiteX20" fmla="*/ 101600 w 317500"/>
                <a:gd name="connsiteY20" fmla="*/ 212725 h 250825"/>
                <a:gd name="connsiteX21" fmla="*/ 123825 w 317500"/>
                <a:gd name="connsiteY21" fmla="*/ 225425 h 250825"/>
                <a:gd name="connsiteX22" fmla="*/ 155575 w 317500"/>
                <a:gd name="connsiteY22" fmla="*/ 234950 h 250825"/>
                <a:gd name="connsiteX23" fmla="*/ 165100 w 317500"/>
                <a:gd name="connsiteY23" fmla="*/ 238125 h 250825"/>
                <a:gd name="connsiteX24" fmla="*/ 187325 w 317500"/>
                <a:gd name="connsiteY24" fmla="*/ 247650 h 250825"/>
                <a:gd name="connsiteX25" fmla="*/ 212725 w 317500"/>
                <a:gd name="connsiteY25" fmla="*/ 250825 h 250825"/>
                <a:gd name="connsiteX26" fmla="*/ 304800 w 317500"/>
                <a:gd name="connsiteY26" fmla="*/ 247650 h 250825"/>
                <a:gd name="connsiteX27" fmla="*/ 311150 w 317500"/>
                <a:gd name="connsiteY27" fmla="*/ 238125 h 250825"/>
                <a:gd name="connsiteX28" fmla="*/ 317500 w 317500"/>
                <a:gd name="connsiteY28" fmla="*/ 219075 h 250825"/>
                <a:gd name="connsiteX29" fmla="*/ 311150 w 317500"/>
                <a:gd name="connsiteY29" fmla="*/ 184150 h 250825"/>
                <a:gd name="connsiteX30" fmla="*/ 307975 w 317500"/>
                <a:gd name="connsiteY30" fmla="*/ 171450 h 250825"/>
                <a:gd name="connsiteX31" fmla="*/ 298450 w 317500"/>
                <a:gd name="connsiteY31" fmla="*/ 165100 h 250825"/>
                <a:gd name="connsiteX32" fmla="*/ 282575 w 317500"/>
                <a:gd name="connsiteY32" fmla="*/ 149225 h 250825"/>
                <a:gd name="connsiteX33" fmla="*/ 269875 w 317500"/>
                <a:gd name="connsiteY33" fmla="*/ 136525 h 250825"/>
                <a:gd name="connsiteX34" fmla="*/ 254000 w 317500"/>
                <a:gd name="connsiteY34" fmla="*/ 123825 h 250825"/>
                <a:gd name="connsiteX35" fmla="*/ 247650 w 317500"/>
                <a:gd name="connsiteY35" fmla="*/ 114300 h 250825"/>
                <a:gd name="connsiteX36" fmla="*/ 234950 w 317500"/>
                <a:gd name="connsiteY36" fmla="*/ 111125 h 250825"/>
                <a:gd name="connsiteX37" fmla="*/ 206375 w 317500"/>
                <a:gd name="connsiteY37" fmla="*/ 98425 h 250825"/>
                <a:gd name="connsiteX38" fmla="*/ 190500 w 317500"/>
                <a:gd name="connsiteY38" fmla="*/ 76200 h 250825"/>
                <a:gd name="connsiteX39" fmla="*/ 187325 w 317500"/>
                <a:gd name="connsiteY39" fmla="*/ 66675 h 250825"/>
                <a:gd name="connsiteX40" fmla="*/ 168275 w 317500"/>
                <a:gd name="connsiteY40" fmla="*/ 53975 h 250825"/>
                <a:gd name="connsiteX41" fmla="*/ 158750 w 317500"/>
                <a:gd name="connsiteY41" fmla="*/ 47625 h 250825"/>
                <a:gd name="connsiteX42" fmla="*/ 149225 w 317500"/>
                <a:gd name="connsiteY42" fmla="*/ 28575 h 250825"/>
                <a:gd name="connsiteX43" fmla="*/ 139700 w 317500"/>
                <a:gd name="connsiteY43" fmla="*/ 19050 h 250825"/>
                <a:gd name="connsiteX44" fmla="*/ 133350 w 317500"/>
                <a:gd name="connsiteY44" fmla="*/ 9525 h 250825"/>
                <a:gd name="connsiteX45" fmla="*/ 114300 w 317500"/>
                <a:gd name="connsiteY45" fmla="*/ 0 h 250825"/>
                <a:gd name="connsiteX46" fmla="*/ 104775 w 317500"/>
                <a:gd name="connsiteY46"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28575 w 317500"/>
                <a:gd name="connsiteY14" fmla="*/ 171450 h 250825"/>
                <a:gd name="connsiteX15" fmla="*/ 38100 w 317500"/>
                <a:gd name="connsiteY15" fmla="*/ 177800 h 250825"/>
                <a:gd name="connsiteX16" fmla="*/ 57150 w 317500"/>
                <a:gd name="connsiteY16" fmla="*/ 193675 h 250825"/>
                <a:gd name="connsiteX17" fmla="*/ 69850 w 317500"/>
                <a:gd name="connsiteY17" fmla="*/ 196850 h 250825"/>
                <a:gd name="connsiteX18" fmla="*/ 79375 w 317500"/>
                <a:gd name="connsiteY18" fmla="*/ 203200 h 250825"/>
                <a:gd name="connsiteX19" fmla="*/ 88900 w 317500"/>
                <a:gd name="connsiteY19" fmla="*/ 206375 h 250825"/>
                <a:gd name="connsiteX20" fmla="*/ 101600 w 317500"/>
                <a:gd name="connsiteY20" fmla="*/ 212725 h 250825"/>
                <a:gd name="connsiteX21" fmla="*/ 123825 w 317500"/>
                <a:gd name="connsiteY21" fmla="*/ 225425 h 250825"/>
                <a:gd name="connsiteX22" fmla="*/ 155575 w 317500"/>
                <a:gd name="connsiteY22" fmla="*/ 234950 h 250825"/>
                <a:gd name="connsiteX23" fmla="*/ 165100 w 317500"/>
                <a:gd name="connsiteY23" fmla="*/ 238125 h 250825"/>
                <a:gd name="connsiteX24" fmla="*/ 212725 w 317500"/>
                <a:gd name="connsiteY24" fmla="*/ 250825 h 250825"/>
                <a:gd name="connsiteX25" fmla="*/ 304800 w 317500"/>
                <a:gd name="connsiteY25" fmla="*/ 247650 h 250825"/>
                <a:gd name="connsiteX26" fmla="*/ 311150 w 317500"/>
                <a:gd name="connsiteY26" fmla="*/ 238125 h 250825"/>
                <a:gd name="connsiteX27" fmla="*/ 317500 w 317500"/>
                <a:gd name="connsiteY27" fmla="*/ 219075 h 250825"/>
                <a:gd name="connsiteX28" fmla="*/ 311150 w 317500"/>
                <a:gd name="connsiteY28" fmla="*/ 184150 h 250825"/>
                <a:gd name="connsiteX29" fmla="*/ 307975 w 317500"/>
                <a:gd name="connsiteY29" fmla="*/ 171450 h 250825"/>
                <a:gd name="connsiteX30" fmla="*/ 298450 w 317500"/>
                <a:gd name="connsiteY30" fmla="*/ 165100 h 250825"/>
                <a:gd name="connsiteX31" fmla="*/ 282575 w 317500"/>
                <a:gd name="connsiteY31" fmla="*/ 149225 h 250825"/>
                <a:gd name="connsiteX32" fmla="*/ 269875 w 317500"/>
                <a:gd name="connsiteY32" fmla="*/ 136525 h 250825"/>
                <a:gd name="connsiteX33" fmla="*/ 254000 w 317500"/>
                <a:gd name="connsiteY33" fmla="*/ 123825 h 250825"/>
                <a:gd name="connsiteX34" fmla="*/ 247650 w 317500"/>
                <a:gd name="connsiteY34" fmla="*/ 114300 h 250825"/>
                <a:gd name="connsiteX35" fmla="*/ 234950 w 317500"/>
                <a:gd name="connsiteY35" fmla="*/ 111125 h 250825"/>
                <a:gd name="connsiteX36" fmla="*/ 206375 w 317500"/>
                <a:gd name="connsiteY36" fmla="*/ 98425 h 250825"/>
                <a:gd name="connsiteX37" fmla="*/ 190500 w 317500"/>
                <a:gd name="connsiteY37" fmla="*/ 76200 h 250825"/>
                <a:gd name="connsiteX38" fmla="*/ 187325 w 317500"/>
                <a:gd name="connsiteY38" fmla="*/ 66675 h 250825"/>
                <a:gd name="connsiteX39" fmla="*/ 168275 w 317500"/>
                <a:gd name="connsiteY39" fmla="*/ 53975 h 250825"/>
                <a:gd name="connsiteX40" fmla="*/ 158750 w 317500"/>
                <a:gd name="connsiteY40" fmla="*/ 47625 h 250825"/>
                <a:gd name="connsiteX41" fmla="*/ 149225 w 317500"/>
                <a:gd name="connsiteY41" fmla="*/ 28575 h 250825"/>
                <a:gd name="connsiteX42" fmla="*/ 139700 w 317500"/>
                <a:gd name="connsiteY42" fmla="*/ 19050 h 250825"/>
                <a:gd name="connsiteX43" fmla="*/ 133350 w 317500"/>
                <a:gd name="connsiteY43" fmla="*/ 9525 h 250825"/>
                <a:gd name="connsiteX44" fmla="*/ 114300 w 317500"/>
                <a:gd name="connsiteY44" fmla="*/ 0 h 250825"/>
                <a:gd name="connsiteX45" fmla="*/ 104775 w 317500"/>
                <a:gd name="connsiteY45"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28575 w 317500"/>
                <a:gd name="connsiteY14" fmla="*/ 171450 h 250825"/>
                <a:gd name="connsiteX15" fmla="*/ 38100 w 317500"/>
                <a:gd name="connsiteY15" fmla="*/ 177800 h 250825"/>
                <a:gd name="connsiteX16" fmla="*/ 57150 w 317500"/>
                <a:gd name="connsiteY16" fmla="*/ 193675 h 250825"/>
                <a:gd name="connsiteX17" fmla="*/ 69850 w 317500"/>
                <a:gd name="connsiteY17" fmla="*/ 196850 h 250825"/>
                <a:gd name="connsiteX18" fmla="*/ 79375 w 317500"/>
                <a:gd name="connsiteY18" fmla="*/ 203200 h 250825"/>
                <a:gd name="connsiteX19" fmla="*/ 88900 w 317500"/>
                <a:gd name="connsiteY19" fmla="*/ 206375 h 250825"/>
                <a:gd name="connsiteX20" fmla="*/ 101600 w 317500"/>
                <a:gd name="connsiteY20" fmla="*/ 212725 h 250825"/>
                <a:gd name="connsiteX21" fmla="*/ 123825 w 317500"/>
                <a:gd name="connsiteY21" fmla="*/ 225425 h 250825"/>
                <a:gd name="connsiteX22" fmla="*/ 155575 w 317500"/>
                <a:gd name="connsiteY22" fmla="*/ 234950 h 250825"/>
                <a:gd name="connsiteX23" fmla="*/ 212725 w 317500"/>
                <a:gd name="connsiteY23" fmla="*/ 250825 h 250825"/>
                <a:gd name="connsiteX24" fmla="*/ 304800 w 317500"/>
                <a:gd name="connsiteY24" fmla="*/ 247650 h 250825"/>
                <a:gd name="connsiteX25" fmla="*/ 311150 w 317500"/>
                <a:gd name="connsiteY25" fmla="*/ 238125 h 250825"/>
                <a:gd name="connsiteX26" fmla="*/ 317500 w 317500"/>
                <a:gd name="connsiteY26" fmla="*/ 219075 h 250825"/>
                <a:gd name="connsiteX27" fmla="*/ 311150 w 317500"/>
                <a:gd name="connsiteY27" fmla="*/ 184150 h 250825"/>
                <a:gd name="connsiteX28" fmla="*/ 307975 w 317500"/>
                <a:gd name="connsiteY28" fmla="*/ 171450 h 250825"/>
                <a:gd name="connsiteX29" fmla="*/ 298450 w 317500"/>
                <a:gd name="connsiteY29" fmla="*/ 165100 h 250825"/>
                <a:gd name="connsiteX30" fmla="*/ 282575 w 317500"/>
                <a:gd name="connsiteY30" fmla="*/ 149225 h 250825"/>
                <a:gd name="connsiteX31" fmla="*/ 269875 w 317500"/>
                <a:gd name="connsiteY31" fmla="*/ 136525 h 250825"/>
                <a:gd name="connsiteX32" fmla="*/ 254000 w 317500"/>
                <a:gd name="connsiteY32" fmla="*/ 123825 h 250825"/>
                <a:gd name="connsiteX33" fmla="*/ 247650 w 317500"/>
                <a:gd name="connsiteY33" fmla="*/ 114300 h 250825"/>
                <a:gd name="connsiteX34" fmla="*/ 234950 w 317500"/>
                <a:gd name="connsiteY34" fmla="*/ 111125 h 250825"/>
                <a:gd name="connsiteX35" fmla="*/ 206375 w 317500"/>
                <a:gd name="connsiteY35" fmla="*/ 98425 h 250825"/>
                <a:gd name="connsiteX36" fmla="*/ 190500 w 317500"/>
                <a:gd name="connsiteY36" fmla="*/ 76200 h 250825"/>
                <a:gd name="connsiteX37" fmla="*/ 187325 w 317500"/>
                <a:gd name="connsiteY37" fmla="*/ 66675 h 250825"/>
                <a:gd name="connsiteX38" fmla="*/ 168275 w 317500"/>
                <a:gd name="connsiteY38" fmla="*/ 53975 h 250825"/>
                <a:gd name="connsiteX39" fmla="*/ 158750 w 317500"/>
                <a:gd name="connsiteY39" fmla="*/ 47625 h 250825"/>
                <a:gd name="connsiteX40" fmla="*/ 149225 w 317500"/>
                <a:gd name="connsiteY40" fmla="*/ 28575 h 250825"/>
                <a:gd name="connsiteX41" fmla="*/ 139700 w 317500"/>
                <a:gd name="connsiteY41" fmla="*/ 19050 h 250825"/>
                <a:gd name="connsiteX42" fmla="*/ 133350 w 317500"/>
                <a:gd name="connsiteY42" fmla="*/ 9525 h 250825"/>
                <a:gd name="connsiteX43" fmla="*/ 114300 w 317500"/>
                <a:gd name="connsiteY43" fmla="*/ 0 h 250825"/>
                <a:gd name="connsiteX44" fmla="*/ 104775 w 317500"/>
                <a:gd name="connsiteY44"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28575 w 317500"/>
                <a:gd name="connsiteY14" fmla="*/ 171450 h 250825"/>
                <a:gd name="connsiteX15" fmla="*/ 38100 w 317500"/>
                <a:gd name="connsiteY15" fmla="*/ 177800 h 250825"/>
                <a:gd name="connsiteX16" fmla="*/ 57150 w 317500"/>
                <a:gd name="connsiteY16" fmla="*/ 193675 h 250825"/>
                <a:gd name="connsiteX17" fmla="*/ 69850 w 317500"/>
                <a:gd name="connsiteY17" fmla="*/ 196850 h 250825"/>
                <a:gd name="connsiteX18" fmla="*/ 79375 w 317500"/>
                <a:gd name="connsiteY18" fmla="*/ 203200 h 250825"/>
                <a:gd name="connsiteX19" fmla="*/ 88900 w 317500"/>
                <a:gd name="connsiteY19" fmla="*/ 206375 h 250825"/>
                <a:gd name="connsiteX20" fmla="*/ 101600 w 317500"/>
                <a:gd name="connsiteY20" fmla="*/ 212725 h 250825"/>
                <a:gd name="connsiteX21" fmla="*/ 155575 w 317500"/>
                <a:gd name="connsiteY21" fmla="*/ 234950 h 250825"/>
                <a:gd name="connsiteX22" fmla="*/ 212725 w 317500"/>
                <a:gd name="connsiteY22" fmla="*/ 250825 h 250825"/>
                <a:gd name="connsiteX23" fmla="*/ 304800 w 317500"/>
                <a:gd name="connsiteY23" fmla="*/ 247650 h 250825"/>
                <a:gd name="connsiteX24" fmla="*/ 311150 w 317500"/>
                <a:gd name="connsiteY24" fmla="*/ 238125 h 250825"/>
                <a:gd name="connsiteX25" fmla="*/ 317500 w 317500"/>
                <a:gd name="connsiteY25" fmla="*/ 219075 h 250825"/>
                <a:gd name="connsiteX26" fmla="*/ 311150 w 317500"/>
                <a:gd name="connsiteY26" fmla="*/ 184150 h 250825"/>
                <a:gd name="connsiteX27" fmla="*/ 307975 w 317500"/>
                <a:gd name="connsiteY27" fmla="*/ 171450 h 250825"/>
                <a:gd name="connsiteX28" fmla="*/ 298450 w 317500"/>
                <a:gd name="connsiteY28" fmla="*/ 165100 h 250825"/>
                <a:gd name="connsiteX29" fmla="*/ 282575 w 317500"/>
                <a:gd name="connsiteY29" fmla="*/ 149225 h 250825"/>
                <a:gd name="connsiteX30" fmla="*/ 269875 w 317500"/>
                <a:gd name="connsiteY30" fmla="*/ 136525 h 250825"/>
                <a:gd name="connsiteX31" fmla="*/ 254000 w 317500"/>
                <a:gd name="connsiteY31" fmla="*/ 123825 h 250825"/>
                <a:gd name="connsiteX32" fmla="*/ 247650 w 317500"/>
                <a:gd name="connsiteY32" fmla="*/ 114300 h 250825"/>
                <a:gd name="connsiteX33" fmla="*/ 234950 w 317500"/>
                <a:gd name="connsiteY33" fmla="*/ 111125 h 250825"/>
                <a:gd name="connsiteX34" fmla="*/ 206375 w 317500"/>
                <a:gd name="connsiteY34" fmla="*/ 98425 h 250825"/>
                <a:gd name="connsiteX35" fmla="*/ 190500 w 317500"/>
                <a:gd name="connsiteY35" fmla="*/ 76200 h 250825"/>
                <a:gd name="connsiteX36" fmla="*/ 187325 w 317500"/>
                <a:gd name="connsiteY36" fmla="*/ 66675 h 250825"/>
                <a:gd name="connsiteX37" fmla="*/ 168275 w 317500"/>
                <a:gd name="connsiteY37" fmla="*/ 53975 h 250825"/>
                <a:gd name="connsiteX38" fmla="*/ 158750 w 317500"/>
                <a:gd name="connsiteY38" fmla="*/ 47625 h 250825"/>
                <a:gd name="connsiteX39" fmla="*/ 149225 w 317500"/>
                <a:gd name="connsiteY39" fmla="*/ 28575 h 250825"/>
                <a:gd name="connsiteX40" fmla="*/ 139700 w 317500"/>
                <a:gd name="connsiteY40" fmla="*/ 19050 h 250825"/>
                <a:gd name="connsiteX41" fmla="*/ 133350 w 317500"/>
                <a:gd name="connsiteY41" fmla="*/ 9525 h 250825"/>
                <a:gd name="connsiteX42" fmla="*/ 114300 w 317500"/>
                <a:gd name="connsiteY42" fmla="*/ 0 h 250825"/>
                <a:gd name="connsiteX43" fmla="*/ 104775 w 317500"/>
                <a:gd name="connsiteY43"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28575 w 317500"/>
                <a:gd name="connsiteY14" fmla="*/ 171450 h 250825"/>
                <a:gd name="connsiteX15" fmla="*/ 38100 w 317500"/>
                <a:gd name="connsiteY15" fmla="*/ 177800 h 250825"/>
                <a:gd name="connsiteX16" fmla="*/ 57150 w 317500"/>
                <a:gd name="connsiteY16" fmla="*/ 193675 h 250825"/>
                <a:gd name="connsiteX17" fmla="*/ 69850 w 317500"/>
                <a:gd name="connsiteY17" fmla="*/ 196850 h 250825"/>
                <a:gd name="connsiteX18" fmla="*/ 79375 w 317500"/>
                <a:gd name="connsiteY18" fmla="*/ 203200 h 250825"/>
                <a:gd name="connsiteX19" fmla="*/ 101600 w 317500"/>
                <a:gd name="connsiteY19" fmla="*/ 212725 h 250825"/>
                <a:gd name="connsiteX20" fmla="*/ 155575 w 317500"/>
                <a:gd name="connsiteY20" fmla="*/ 234950 h 250825"/>
                <a:gd name="connsiteX21" fmla="*/ 212725 w 317500"/>
                <a:gd name="connsiteY21" fmla="*/ 250825 h 250825"/>
                <a:gd name="connsiteX22" fmla="*/ 304800 w 317500"/>
                <a:gd name="connsiteY22" fmla="*/ 247650 h 250825"/>
                <a:gd name="connsiteX23" fmla="*/ 311150 w 317500"/>
                <a:gd name="connsiteY23" fmla="*/ 238125 h 250825"/>
                <a:gd name="connsiteX24" fmla="*/ 317500 w 317500"/>
                <a:gd name="connsiteY24" fmla="*/ 219075 h 250825"/>
                <a:gd name="connsiteX25" fmla="*/ 311150 w 317500"/>
                <a:gd name="connsiteY25" fmla="*/ 184150 h 250825"/>
                <a:gd name="connsiteX26" fmla="*/ 307975 w 317500"/>
                <a:gd name="connsiteY26" fmla="*/ 171450 h 250825"/>
                <a:gd name="connsiteX27" fmla="*/ 298450 w 317500"/>
                <a:gd name="connsiteY27" fmla="*/ 165100 h 250825"/>
                <a:gd name="connsiteX28" fmla="*/ 282575 w 317500"/>
                <a:gd name="connsiteY28" fmla="*/ 149225 h 250825"/>
                <a:gd name="connsiteX29" fmla="*/ 269875 w 317500"/>
                <a:gd name="connsiteY29" fmla="*/ 136525 h 250825"/>
                <a:gd name="connsiteX30" fmla="*/ 254000 w 317500"/>
                <a:gd name="connsiteY30" fmla="*/ 123825 h 250825"/>
                <a:gd name="connsiteX31" fmla="*/ 247650 w 317500"/>
                <a:gd name="connsiteY31" fmla="*/ 114300 h 250825"/>
                <a:gd name="connsiteX32" fmla="*/ 234950 w 317500"/>
                <a:gd name="connsiteY32" fmla="*/ 111125 h 250825"/>
                <a:gd name="connsiteX33" fmla="*/ 206375 w 317500"/>
                <a:gd name="connsiteY33" fmla="*/ 98425 h 250825"/>
                <a:gd name="connsiteX34" fmla="*/ 190500 w 317500"/>
                <a:gd name="connsiteY34" fmla="*/ 76200 h 250825"/>
                <a:gd name="connsiteX35" fmla="*/ 187325 w 317500"/>
                <a:gd name="connsiteY35" fmla="*/ 66675 h 250825"/>
                <a:gd name="connsiteX36" fmla="*/ 168275 w 317500"/>
                <a:gd name="connsiteY36" fmla="*/ 53975 h 250825"/>
                <a:gd name="connsiteX37" fmla="*/ 158750 w 317500"/>
                <a:gd name="connsiteY37" fmla="*/ 47625 h 250825"/>
                <a:gd name="connsiteX38" fmla="*/ 149225 w 317500"/>
                <a:gd name="connsiteY38" fmla="*/ 28575 h 250825"/>
                <a:gd name="connsiteX39" fmla="*/ 139700 w 317500"/>
                <a:gd name="connsiteY39" fmla="*/ 19050 h 250825"/>
                <a:gd name="connsiteX40" fmla="*/ 133350 w 317500"/>
                <a:gd name="connsiteY40" fmla="*/ 9525 h 250825"/>
                <a:gd name="connsiteX41" fmla="*/ 114300 w 317500"/>
                <a:gd name="connsiteY41" fmla="*/ 0 h 250825"/>
                <a:gd name="connsiteX42" fmla="*/ 104775 w 317500"/>
                <a:gd name="connsiteY42"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28575 w 317500"/>
                <a:gd name="connsiteY14" fmla="*/ 171450 h 250825"/>
                <a:gd name="connsiteX15" fmla="*/ 38100 w 317500"/>
                <a:gd name="connsiteY15" fmla="*/ 177800 h 250825"/>
                <a:gd name="connsiteX16" fmla="*/ 57150 w 317500"/>
                <a:gd name="connsiteY16" fmla="*/ 193675 h 250825"/>
                <a:gd name="connsiteX17" fmla="*/ 69850 w 317500"/>
                <a:gd name="connsiteY17" fmla="*/ 196850 h 250825"/>
                <a:gd name="connsiteX18" fmla="*/ 101600 w 317500"/>
                <a:gd name="connsiteY18" fmla="*/ 212725 h 250825"/>
                <a:gd name="connsiteX19" fmla="*/ 155575 w 317500"/>
                <a:gd name="connsiteY19" fmla="*/ 234950 h 250825"/>
                <a:gd name="connsiteX20" fmla="*/ 212725 w 317500"/>
                <a:gd name="connsiteY20" fmla="*/ 250825 h 250825"/>
                <a:gd name="connsiteX21" fmla="*/ 304800 w 317500"/>
                <a:gd name="connsiteY21" fmla="*/ 247650 h 250825"/>
                <a:gd name="connsiteX22" fmla="*/ 311150 w 317500"/>
                <a:gd name="connsiteY22" fmla="*/ 238125 h 250825"/>
                <a:gd name="connsiteX23" fmla="*/ 317500 w 317500"/>
                <a:gd name="connsiteY23" fmla="*/ 219075 h 250825"/>
                <a:gd name="connsiteX24" fmla="*/ 311150 w 317500"/>
                <a:gd name="connsiteY24" fmla="*/ 184150 h 250825"/>
                <a:gd name="connsiteX25" fmla="*/ 307975 w 317500"/>
                <a:gd name="connsiteY25" fmla="*/ 171450 h 250825"/>
                <a:gd name="connsiteX26" fmla="*/ 298450 w 317500"/>
                <a:gd name="connsiteY26" fmla="*/ 165100 h 250825"/>
                <a:gd name="connsiteX27" fmla="*/ 282575 w 317500"/>
                <a:gd name="connsiteY27" fmla="*/ 149225 h 250825"/>
                <a:gd name="connsiteX28" fmla="*/ 269875 w 317500"/>
                <a:gd name="connsiteY28" fmla="*/ 136525 h 250825"/>
                <a:gd name="connsiteX29" fmla="*/ 254000 w 317500"/>
                <a:gd name="connsiteY29" fmla="*/ 123825 h 250825"/>
                <a:gd name="connsiteX30" fmla="*/ 247650 w 317500"/>
                <a:gd name="connsiteY30" fmla="*/ 114300 h 250825"/>
                <a:gd name="connsiteX31" fmla="*/ 234950 w 317500"/>
                <a:gd name="connsiteY31" fmla="*/ 111125 h 250825"/>
                <a:gd name="connsiteX32" fmla="*/ 206375 w 317500"/>
                <a:gd name="connsiteY32" fmla="*/ 98425 h 250825"/>
                <a:gd name="connsiteX33" fmla="*/ 190500 w 317500"/>
                <a:gd name="connsiteY33" fmla="*/ 76200 h 250825"/>
                <a:gd name="connsiteX34" fmla="*/ 187325 w 317500"/>
                <a:gd name="connsiteY34" fmla="*/ 66675 h 250825"/>
                <a:gd name="connsiteX35" fmla="*/ 168275 w 317500"/>
                <a:gd name="connsiteY35" fmla="*/ 53975 h 250825"/>
                <a:gd name="connsiteX36" fmla="*/ 158750 w 317500"/>
                <a:gd name="connsiteY36" fmla="*/ 47625 h 250825"/>
                <a:gd name="connsiteX37" fmla="*/ 149225 w 317500"/>
                <a:gd name="connsiteY37" fmla="*/ 28575 h 250825"/>
                <a:gd name="connsiteX38" fmla="*/ 139700 w 317500"/>
                <a:gd name="connsiteY38" fmla="*/ 19050 h 250825"/>
                <a:gd name="connsiteX39" fmla="*/ 133350 w 317500"/>
                <a:gd name="connsiteY39" fmla="*/ 9525 h 250825"/>
                <a:gd name="connsiteX40" fmla="*/ 114300 w 317500"/>
                <a:gd name="connsiteY40" fmla="*/ 0 h 250825"/>
                <a:gd name="connsiteX41" fmla="*/ 104775 w 317500"/>
                <a:gd name="connsiteY41"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28575 w 317500"/>
                <a:gd name="connsiteY14" fmla="*/ 171450 h 250825"/>
                <a:gd name="connsiteX15" fmla="*/ 38100 w 317500"/>
                <a:gd name="connsiteY15" fmla="*/ 177800 h 250825"/>
                <a:gd name="connsiteX16" fmla="*/ 57150 w 317500"/>
                <a:gd name="connsiteY16" fmla="*/ 193675 h 250825"/>
                <a:gd name="connsiteX17" fmla="*/ 69850 w 317500"/>
                <a:gd name="connsiteY17" fmla="*/ 196850 h 250825"/>
                <a:gd name="connsiteX18" fmla="*/ 155575 w 317500"/>
                <a:gd name="connsiteY18" fmla="*/ 234950 h 250825"/>
                <a:gd name="connsiteX19" fmla="*/ 212725 w 317500"/>
                <a:gd name="connsiteY19" fmla="*/ 250825 h 250825"/>
                <a:gd name="connsiteX20" fmla="*/ 304800 w 317500"/>
                <a:gd name="connsiteY20" fmla="*/ 247650 h 250825"/>
                <a:gd name="connsiteX21" fmla="*/ 311150 w 317500"/>
                <a:gd name="connsiteY21" fmla="*/ 238125 h 250825"/>
                <a:gd name="connsiteX22" fmla="*/ 317500 w 317500"/>
                <a:gd name="connsiteY22" fmla="*/ 219075 h 250825"/>
                <a:gd name="connsiteX23" fmla="*/ 311150 w 317500"/>
                <a:gd name="connsiteY23" fmla="*/ 184150 h 250825"/>
                <a:gd name="connsiteX24" fmla="*/ 307975 w 317500"/>
                <a:gd name="connsiteY24" fmla="*/ 171450 h 250825"/>
                <a:gd name="connsiteX25" fmla="*/ 298450 w 317500"/>
                <a:gd name="connsiteY25" fmla="*/ 165100 h 250825"/>
                <a:gd name="connsiteX26" fmla="*/ 282575 w 317500"/>
                <a:gd name="connsiteY26" fmla="*/ 149225 h 250825"/>
                <a:gd name="connsiteX27" fmla="*/ 269875 w 317500"/>
                <a:gd name="connsiteY27" fmla="*/ 136525 h 250825"/>
                <a:gd name="connsiteX28" fmla="*/ 254000 w 317500"/>
                <a:gd name="connsiteY28" fmla="*/ 123825 h 250825"/>
                <a:gd name="connsiteX29" fmla="*/ 247650 w 317500"/>
                <a:gd name="connsiteY29" fmla="*/ 114300 h 250825"/>
                <a:gd name="connsiteX30" fmla="*/ 234950 w 317500"/>
                <a:gd name="connsiteY30" fmla="*/ 111125 h 250825"/>
                <a:gd name="connsiteX31" fmla="*/ 206375 w 317500"/>
                <a:gd name="connsiteY31" fmla="*/ 98425 h 250825"/>
                <a:gd name="connsiteX32" fmla="*/ 190500 w 317500"/>
                <a:gd name="connsiteY32" fmla="*/ 76200 h 250825"/>
                <a:gd name="connsiteX33" fmla="*/ 187325 w 317500"/>
                <a:gd name="connsiteY33" fmla="*/ 66675 h 250825"/>
                <a:gd name="connsiteX34" fmla="*/ 168275 w 317500"/>
                <a:gd name="connsiteY34" fmla="*/ 53975 h 250825"/>
                <a:gd name="connsiteX35" fmla="*/ 158750 w 317500"/>
                <a:gd name="connsiteY35" fmla="*/ 47625 h 250825"/>
                <a:gd name="connsiteX36" fmla="*/ 149225 w 317500"/>
                <a:gd name="connsiteY36" fmla="*/ 28575 h 250825"/>
                <a:gd name="connsiteX37" fmla="*/ 139700 w 317500"/>
                <a:gd name="connsiteY37" fmla="*/ 19050 h 250825"/>
                <a:gd name="connsiteX38" fmla="*/ 133350 w 317500"/>
                <a:gd name="connsiteY38" fmla="*/ 9525 h 250825"/>
                <a:gd name="connsiteX39" fmla="*/ 114300 w 317500"/>
                <a:gd name="connsiteY39" fmla="*/ 0 h 250825"/>
                <a:gd name="connsiteX40" fmla="*/ 104775 w 317500"/>
                <a:gd name="connsiteY40"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28575 w 317500"/>
                <a:gd name="connsiteY14" fmla="*/ 171450 h 250825"/>
                <a:gd name="connsiteX15" fmla="*/ 38100 w 317500"/>
                <a:gd name="connsiteY15" fmla="*/ 177800 h 250825"/>
                <a:gd name="connsiteX16" fmla="*/ 69850 w 317500"/>
                <a:gd name="connsiteY16" fmla="*/ 196850 h 250825"/>
                <a:gd name="connsiteX17" fmla="*/ 155575 w 317500"/>
                <a:gd name="connsiteY17" fmla="*/ 234950 h 250825"/>
                <a:gd name="connsiteX18" fmla="*/ 212725 w 317500"/>
                <a:gd name="connsiteY18" fmla="*/ 250825 h 250825"/>
                <a:gd name="connsiteX19" fmla="*/ 304800 w 317500"/>
                <a:gd name="connsiteY19" fmla="*/ 247650 h 250825"/>
                <a:gd name="connsiteX20" fmla="*/ 311150 w 317500"/>
                <a:gd name="connsiteY20" fmla="*/ 238125 h 250825"/>
                <a:gd name="connsiteX21" fmla="*/ 317500 w 317500"/>
                <a:gd name="connsiteY21" fmla="*/ 219075 h 250825"/>
                <a:gd name="connsiteX22" fmla="*/ 311150 w 317500"/>
                <a:gd name="connsiteY22" fmla="*/ 184150 h 250825"/>
                <a:gd name="connsiteX23" fmla="*/ 307975 w 317500"/>
                <a:gd name="connsiteY23" fmla="*/ 171450 h 250825"/>
                <a:gd name="connsiteX24" fmla="*/ 298450 w 317500"/>
                <a:gd name="connsiteY24" fmla="*/ 165100 h 250825"/>
                <a:gd name="connsiteX25" fmla="*/ 282575 w 317500"/>
                <a:gd name="connsiteY25" fmla="*/ 149225 h 250825"/>
                <a:gd name="connsiteX26" fmla="*/ 269875 w 317500"/>
                <a:gd name="connsiteY26" fmla="*/ 136525 h 250825"/>
                <a:gd name="connsiteX27" fmla="*/ 254000 w 317500"/>
                <a:gd name="connsiteY27" fmla="*/ 123825 h 250825"/>
                <a:gd name="connsiteX28" fmla="*/ 247650 w 317500"/>
                <a:gd name="connsiteY28" fmla="*/ 114300 h 250825"/>
                <a:gd name="connsiteX29" fmla="*/ 234950 w 317500"/>
                <a:gd name="connsiteY29" fmla="*/ 111125 h 250825"/>
                <a:gd name="connsiteX30" fmla="*/ 206375 w 317500"/>
                <a:gd name="connsiteY30" fmla="*/ 98425 h 250825"/>
                <a:gd name="connsiteX31" fmla="*/ 190500 w 317500"/>
                <a:gd name="connsiteY31" fmla="*/ 76200 h 250825"/>
                <a:gd name="connsiteX32" fmla="*/ 187325 w 317500"/>
                <a:gd name="connsiteY32" fmla="*/ 66675 h 250825"/>
                <a:gd name="connsiteX33" fmla="*/ 168275 w 317500"/>
                <a:gd name="connsiteY33" fmla="*/ 53975 h 250825"/>
                <a:gd name="connsiteX34" fmla="*/ 158750 w 317500"/>
                <a:gd name="connsiteY34" fmla="*/ 47625 h 250825"/>
                <a:gd name="connsiteX35" fmla="*/ 149225 w 317500"/>
                <a:gd name="connsiteY35" fmla="*/ 28575 h 250825"/>
                <a:gd name="connsiteX36" fmla="*/ 139700 w 317500"/>
                <a:gd name="connsiteY36" fmla="*/ 19050 h 250825"/>
                <a:gd name="connsiteX37" fmla="*/ 133350 w 317500"/>
                <a:gd name="connsiteY37" fmla="*/ 9525 h 250825"/>
                <a:gd name="connsiteX38" fmla="*/ 114300 w 317500"/>
                <a:gd name="connsiteY38" fmla="*/ 0 h 250825"/>
                <a:gd name="connsiteX39" fmla="*/ 104775 w 317500"/>
                <a:gd name="connsiteY39"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28575 w 317500"/>
                <a:gd name="connsiteY14" fmla="*/ 171450 h 250825"/>
                <a:gd name="connsiteX15" fmla="*/ 69850 w 317500"/>
                <a:gd name="connsiteY15" fmla="*/ 196850 h 250825"/>
                <a:gd name="connsiteX16" fmla="*/ 155575 w 317500"/>
                <a:gd name="connsiteY16" fmla="*/ 234950 h 250825"/>
                <a:gd name="connsiteX17" fmla="*/ 212725 w 317500"/>
                <a:gd name="connsiteY17" fmla="*/ 250825 h 250825"/>
                <a:gd name="connsiteX18" fmla="*/ 304800 w 317500"/>
                <a:gd name="connsiteY18" fmla="*/ 247650 h 250825"/>
                <a:gd name="connsiteX19" fmla="*/ 311150 w 317500"/>
                <a:gd name="connsiteY19" fmla="*/ 238125 h 250825"/>
                <a:gd name="connsiteX20" fmla="*/ 317500 w 317500"/>
                <a:gd name="connsiteY20" fmla="*/ 219075 h 250825"/>
                <a:gd name="connsiteX21" fmla="*/ 311150 w 317500"/>
                <a:gd name="connsiteY21" fmla="*/ 184150 h 250825"/>
                <a:gd name="connsiteX22" fmla="*/ 307975 w 317500"/>
                <a:gd name="connsiteY22" fmla="*/ 171450 h 250825"/>
                <a:gd name="connsiteX23" fmla="*/ 298450 w 317500"/>
                <a:gd name="connsiteY23" fmla="*/ 165100 h 250825"/>
                <a:gd name="connsiteX24" fmla="*/ 282575 w 317500"/>
                <a:gd name="connsiteY24" fmla="*/ 149225 h 250825"/>
                <a:gd name="connsiteX25" fmla="*/ 269875 w 317500"/>
                <a:gd name="connsiteY25" fmla="*/ 136525 h 250825"/>
                <a:gd name="connsiteX26" fmla="*/ 254000 w 317500"/>
                <a:gd name="connsiteY26" fmla="*/ 123825 h 250825"/>
                <a:gd name="connsiteX27" fmla="*/ 247650 w 317500"/>
                <a:gd name="connsiteY27" fmla="*/ 114300 h 250825"/>
                <a:gd name="connsiteX28" fmla="*/ 234950 w 317500"/>
                <a:gd name="connsiteY28" fmla="*/ 111125 h 250825"/>
                <a:gd name="connsiteX29" fmla="*/ 206375 w 317500"/>
                <a:gd name="connsiteY29" fmla="*/ 98425 h 250825"/>
                <a:gd name="connsiteX30" fmla="*/ 190500 w 317500"/>
                <a:gd name="connsiteY30" fmla="*/ 76200 h 250825"/>
                <a:gd name="connsiteX31" fmla="*/ 187325 w 317500"/>
                <a:gd name="connsiteY31" fmla="*/ 66675 h 250825"/>
                <a:gd name="connsiteX32" fmla="*/ 168275 w 317500"/>
                <a:gd name="connsiteY32" fmla="*/ 53975 h 250825"/>
                <a:gd name="connsiteX33" fmla="*/ 158750 w 317500"/>
                <a:gd name="connsiteY33" fmla="*/ 47625 h 250825"/>
                <a:gd name="connsiteX34" fmla="*/ 149225 w 317500"/>
                <a:gd name="connsiteY34" fmla="*/ 28575 h 250825"/>
                <a:gd name="connsiteX35" fmla="*/ 139700 w 317500"/>
                <a:gd name="connsiteY35" fmla="*/ 19050 h 250825"/>
                <a:gd name="connsiteX36" fmla="*/ 133350 w 317500"/>
                <a:gd name="connsiteY36" fmla="*/ 9525 h 250825"/>
                <a:gd name="connsiteX37" fmla="*/ 114300 w 317500"/>
                <a:gd name="connsiteY37" fmla="*/ 0 h 250825"/>
                <a:gd name="connsiteX38" fmla="*/ 104775 w 317500"/>
                <a:gd name="connsiteY38"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19050 w 317500"/>
                <a:gd name="connsiteY13" fmla="*/ 161925 h 250825"/>
                <a:gd name="connsiteX14" fmla="*/ 69850 w 317500"/>
                <a:gd name="connsiteY14" fmla="*/ 196850 h 250825"/>
                <a:gd name="connsiteX15" fmla="*/ 155575 w 317500"/>
                <a:gd name="connsiteY15" fmla="*/ 234950 h 250825"/>
                <a:gd name="connsiteX16" fmla="*/ 212725 w 317500"/>
                <a:gd name="connsiteY16" fmla="*/ 250825 h 250825"/>
                <a:gd name="connsiteX17" fmla="*/ 304800 w 317500"/>
                <a:gd name="connsiteY17" fmla="*/ 247650 h 250825"/>
                <a:gd name="connsiteX18" fmla="*/ 311150 w 317500"/>
                <a:gd name="connsiteY18" fmla="*/ 238125 h 250825"/>
                <a:gd name="connsiteX19" fmla="*/ 317500 w 317500"/>
                <a:gd name="connsiteY19" fmla="*/ 219075 h 250825"/>
                <a:gd name="connsiteX20" fmla="*/ 311150 w 317500"/>
                <a:gd name="connsiteY20" fmla="*/ 184150 h 250825"/>
                <a:gd name="connsiteX21" fmla="*/ 307975 w 317500"/>
                <a:gd name="connsiteY21" fmla="*/ 171450 h 250825"/>
                <a:gd name="connsiteX22" fmla="*/ 298450 w 317500"/>
                <a:gd name="connsiteY22" fmla="*/ 165100 h 250825"/>
                <a:gd name="connsiteX23" fmla="*/ 282575 w 317500"/>
                <a:gd name="connsiteY23" fmla="*/ 149225 h 250825"/>
                <a:gd name="connsiteX24" fmla="*/ 269875 w 317500"/>
                <a:gd name="connsiteY24" fmla="*/ 136525 h 250825"/>
                <a:gd name="connsiteX25" fmla="*/ 254000 w 317500"/>
                <a:gd name="connsiteY25" fmla="*/ 123825 h 250825"/>
                <a:gd name="connsiteX26" fmla="*/ 247650 w 317500"/>
                <a:gd name="connsiteY26" fmla="*/ 114300 h 250825"/>
                <a:gd name="connsiteX27" fmla="*/ 234950 w 317500"/>
                <a:gd name="connsiteY27" fmla="*/ 111125 h 250825"/>
                <a:gd name="connsiteX28" fmla="*/ 206375 w 317500"/>
                <a:gd name="connsiteY28" fmla="*/ 98425 h 250825"/>
                <a:gd name="connsiteX29" fmla="*/ 190500 w 317500"/>
                <a:gd name="connsiteY29" fmla="*/ 76200 h 250825"/>
                <a:gd name="connsiteX30" fmla="*/ 187325 w 317500"/>
                <a:gd name="connsiteY30" fmla="*/ 66675 h 250825"/>
                <a:gd name="connsiteX31" fmla="*/ 168275 w 317500"/>
                <a:gd name="connsiteY31" fmla="*/ 53975 h 250825"/>
                <a:gd name="connsiteX32" fmla="*/ 158750 w 317500"/>
                <a:gd name="connsiteY32" fmla="*/ 47625 h 250825"/>
                <a:gd name="connsiteX33" fmla="*/ 149225 w 317500"/>
                <a:gd name="connsiteY33" fmla="*/ 28575 h 250825"/>
                <a:gd name="connsiteX34" fmla="*/ 139700 w 317500"/>
                <a:gd name="connsiteY34" fmla="*/ 19050 h 250825"/>
                <a:gd name="connsiteX35" fmla="*/ 133350 w 317500"/>
                <a:gd name="connsiteY35" fmla="*/ 9525 h 250825"/>
                <a:gd name="connsiteX36" fmla="*/ 114300 w 317500"/>
                <a:gd name="connsiteY36" fmla="*/ 0 h 250825"/>
                <a:gd name="connsiteX37" fmla="*/ 104775 w 317500"/>
                <a:gd name="connsiteY37" fmla="*/ 3175 h 250825"/>
                <a:gd name="connsiteX0" fmla="*/ 104775 w 317500"/>
                <a:gd name="connsiteY0" fmla="*/ 3175 h 250825"/>
                <a:gd name="connsiteX1" fmla="*/ 104775 w 317500"/>
                <a:gd name="connsiteY1" fmla="*/ 3175 h 250825"/>
                <a:gd name="connsiteX2" fmla="*/ 79375 w 317500"/>
                <a:gd name="connsiteY2" fmla="*/ 22225 h 250825"/>
                <a:gd name="connsiteX3" fmla="*/ 69850 w 317500"/>
                <a:gd name="connsiteY3" fmla="*/ 25400 h 250825"/>
                <a:gd name="connsiteX4" fmla="*/ 57150 w 317500"/>
                <a:gd name="connsiteY4" fmla="*/ 31750 h 250825"/>
                <a:gd name="connsiteX5" fmla="*/ 44450 w 317500"/>
                <a:gd name="connsiteY5" fmla="*/ 50800 h 250825"/>
                <a:gd name="connsiteX6" fmla="*/ 38100 w 317500"/>
                <a:gd name="connsiteY6" fmla="*/ 60325 h 250825"/>
                <a:gd name="connsiteX7" fmla="*/ 28575 w 317500"/>
                <a:gd name="connsiteY7" fmla="*/ 66675 h 250825"/>
                <a:gd name="connsiteX8" fmla="*/ 22225 w 317500"/>
                <a:gd name="connsiteY8" fmla="*/ 85725 h 250825"/>
                <a:gd name="connsiteX9" fmla="*/ 6350 w 317500"/>
                <a:gd name="connsiteY9" fmla="*/ 104775 h 250825"/>
                <a:gd name="connsiteX10" fmla="*/ 0 w 317500"/>
                <a:gd name="connsiteY10" fmla="*/ 123825 h 250825"/>
                <a:gd name="connsiteX11" fmla="*/ 6350 w 317500"/>
                <a:gd name="connsiteY11" fmla="*/ 146050 h 250825"/>
                <a:gd name="connsiteX12" fmla="*/ 9525 w 317500"/>
                <a:gd name="connsiteY12" fmla="*/ 155575 h 250825"/>
                <a:gd name="connsiteX13" fmla="*/ 69850 w 317500"/>
                <a:gd name="connsiteY13" fmla="*/ 196850 h 250825"/>
                <a:gd name="connsiteX14" fmla="*/ 155575 w 317500"/>
                <a:gd name="connsiteY14" fmla="*/ 234950 h 250825"/>
                <a:gd name="connsiteX15" fmla="*/ 212725 w 317500"/>
                <a:gd name="connsiteY15" fmla="*/ 250825 h 250825"/>
                <a:gd name="connsiteX16" fmla="*/ 304800 w 317500"/>
                <a:gd name="connsiteY16" fmla="*/ 247650 h 250825"/>
                <a:gd name="connsiteX17" fmla="*/ 311150 w 317500"/>
                <a:gd name="connsiteY17" fmla="*/ 238125 h 250825"/>
                <a:gd name="connsiteX18" fmla="*/ 317500 w 317500"/>
                <a:gd name="connsiteY18" fmla="*/ 219075 h 250825"/>
                <a:gd name="connsiteX19" fmla="*/ 311150 w 317500"/>
                <a:gd name="connsiteY19" fmla="*/ 184150 h 250825"/>
                <a:gd name="connsiteX20" fmla="*/ 307975 w 317500"/>
                <a:gd name="connsiteY20" fmla="*/ 171450 h 250825"/>
                <a:gd name="connsiteX21" fmla="*/ 298450 w 317500"/>
                <a:gd name="connsiteY21" fmla="*/ 165100 h 250825"/>
                <a:gd name="connsiteX22" fmla="*/ 282575 w 317500"/>
                <a:gd name="connsiteY22" fmla="*/ 149225 h 250825"/>
                <a:gd name="connsiteX23" fmla="*/ 269875 w 317500"/>
                <a:gd name="connsiteY23" fmla="*/ 136525 h 250825"/>
                <a:gd name="connsiteX24" fmla="*/ 254000 w 317500"/>
                <a:gd name="connsiteY24" fmla="*/ 123825 h 250825"/>
                <a:gd name="connsiteX25" fmla="*/ 247650 w 317500"/>
                <a:gd name="connsiteY25" fmla="*/ 114300 h 250825"/>
                <a:gd name="connsiteX26" fmla="*/ 234950 w 317500"/>
                <a:gd name="connsiteY26" fmla="*/ 111125 h 250825"/>
                <a:gd name="connsiteX27" fmla="*/ 206375 w 317500"/>
                <a:gd name="connsiteY27" fmla="*/ 98425 h 250825"/>
                <a:gd name="connsiteX28" fmla="*/ 190500 w 317500"/>
                <a:gd name="connsiteY28" fmla="*/ 76200 h 250825"/>
                <a:gd name="connsiteX29" fmla="*/ 187325 w 317500"/>
                <a:gd name="connsiteY29" fmla="*/ 66675 h 250825"/>
                <a:gd name="connsiteX30" fmla="*/ 168275 w 317500"/>
                <a:gd name="connsiteY30" fmla="*/ 53975 h 250825"/>
                <a:gd name="connsiteX31" fmla="*/ 158750 w 317500"/>
                <a:gd name="connsiteY31" fmla="*/ 47625 h 250825"/>
                <a:gd name="connsiteX32" fmla="*/ 149225 w 317500"/>
                <a:gd name="connsiteY32" fmla="*/ 28575 h 250825"/>
                <a:gd name="connsiteX33" fmla="*/ 139700 w 317500"/>
                <a:gd name="connsiteY33" fmla="*/ 19050 h 250825"/>
                <a:gd name="connsiteX34" fmla="*/ 133350 w 317500"/>
                <a:gd name="connsiteY34" fmla="*/ 9525 h 250825"/>
                <a:gd name="connsiteX35" fmla="*/ 114300 w 317500"/>
                <a:gd name="connsiteY35" fmla="*/ 0 h 250825"/>
                <a:gd name="connsiteX36" fmla="*/ 104775 w 317500"/>
                <a:gd name="connsiteY36" fmla="*/ 3175 h 250825"/>
                <a:gd name="connsiteX0" fmla="*/ 105182 w 317907"/>
                <a:gd name="connsiteY0" fmla="*/ 3175 h 250825"/>
                <a:gd name="connsiteX1" fmla="*/ 105182 w 317907"/>
                <a:gd name="connsiteY1" fmla="*/ 3175 h 250825"/>
                <a:gd name="connsiteX2" fmla="*/ 79782 w 317907"/>
                <a:gd name="connsiteY2" fmla="*/ 22225 h 250825"/>
                <a:gd name="connsiteX3" fmla="*/ 70257 w 317907"/>
                <a:gd name="connsiteY3" fmla="*/ 25400 h 250825"/>
                <a:gd name="connsiteX4" fmla="*/ 57557 w 317907"/>
                <a:gd name="connsiteY4" fmla="*/ 31750 h 250825"/>
                <a:gd name="connsiteX5" fmla="*/ 44857 w 317907"/>
                <a:gd name="connsiteY5" fmla="*/ 50800 h 250825"/>
                <a:gd name="connsiteX6" fmla="*/ 38507 w 317907"/>
                <a:gd name="connsiteY6" fmla="*/ 60325 h 250825"/>
                <a:gd name="connsiteX7" fmla="*/ 28982 w 317907"/>
                <a:gd name="connsiteY7" fmla="*/ 66675 h 250825"/>
                <a:gd name="connsiteX8" fmla="*/ 22632 w 317907"/>
                <a:gd name="connsiteY8" fmla="*/ 85725 h 250825"/>
                <a:gd name="connsiteX9" fmla="*/ 6757 w 317907"/>
                <a:gd name="connsiteY9" fmla="*/ 104775 h 250825"/>
                <a:gd name="connsiteX10" fmla="*/ 407 w 317907"/>
                <a:gd name="connsiteY10" fmla="*/ 123825 h 250825"/>
                <a:gd name="connsiteX11" fmla="*/ 6757 w 317907"/>
                <a:gd name="connsiteY11" fmla="*/ 146050 h 250825"/>
                <a:gd name="connsiteX12" fmla="*/ 70257 w 317907"/>
                <a:gd name="connsiteY12" fmla="*/ 196850 h 250825"/>
                <a:gd name="connsiteX13" fmla="*/ 155982 w 317907"/>
                <a:gd name="connsiteY13" fmla="*/ 234950 h 250825"/>
                <a:gd name="connsiteX14" fmla="*/ 213132 w 317907"/>
                <a:gd name="connsiteY14" fmla="*/ 250825 h 250825"/>
                <a:gd name="connsiteX15" fmla="*/ 305207 w 317907"/>
                <a:gd name="connsiteY15" fmla="*/ 247650 h 250825"/>
                <a:gd name="connsiteX16" fmla="*/ 311557 w 317907"/>
                <a:gd name="connsiteY16" fmla="*/ 238125 h 250825"/>
                <a:gd name="connsiteX17" fmla="*/ 317907 w 317907"/>
                <a:gd name="connsiteY17" fmla="*/ 219075 h 250825"/>
                <a:gd name="connsiteX18" fmla="*/ 311557 w 317907"/>
                <a:gd name="connsiteY18" fmla="*/ 184150 h 250825"/>
                <a:gd name="connsiteX19" fmla="*/ 308382 w 317907"/>
                <a:gd name="connsiteY19" fmla="*/ 171450 h 250825"/>
                <a:gd name="connsiteX20" fmla="*/ 298857 w 317907"/>
                <a:gd name="connsiteY20" fmla="*/ 165100 h 250825"/>
                <a:gd name="connsiteX21" fmla="*/ 282982 w 317907"/>
                <a:gd name="connsiteY21" fmla="*/ 149225 h 250825"/>
                <a:gd name="connsiteX22" fmla="*/ 270282 w 317907"/>
                <a:gd name="connsiteY22" fmla="*/ 136525 h 250825"/>
                <a:gd name="connsiteX23" fmla="*/ 254407 w 317907"/>
                <a:gd name="connsiteY23" fmla="*/ 123825 h 250825"/>
                <a:gd name="connsiteX24" fmla="*/ 248057 w 317907"/>
                <a:gd name="connsiteY24" fmla="*/ 114300 h 250825"/>
                <a:gd name="connsiteX25" fmla="*/ 235357 w 317907"/>
                <a:gd name="connsiteY25" fmla="*/ 111125 h 250825"/>
                <a:gd name="connsiteX26" fmla="*/ 206782 w 317907"/>
                <a:gd name="connsiteY26" fmla="*/ 98425 h 250825"/>
                <a:gd name="connsiteX27" fmla="*/ 190907 w 317907"/>
                <a:gd name="connsiteY27" fmla="*/ 76200 h 250825"/>
                <a:gd name="connsiteX28" fmla="*/ 187732 w 317907"/>
                <a:gd name="connsiteY28" fmla="*/ 66675 h 250825"/>
                <a:gd name="connsiteX29" fmla="*/ 168682 w 317907"/>
                <a:gd name="connsiteY29" fmla="*/ 53975 h 250825"/>
                <a:gd name="connsiteX30" fmla="*/ 159157 w 317907"/>
                <a:gd name="connsiteY30" fmla="*/ 47625 h 250825"/>
                <a:gd name="connsiteX31" fmla="*/ 149632 w 317907"/>
                <a:gd name="connsiteY31" fmla="*/ 28575 h 250825"/>
                <a:gd name="connsiteX32" fmla="*/ 140107 w 317907"/>
                <a:gd name="connsiteY32" fmla="*/ 19050 h 250825"/>
                <a:gd name="connsiteX33" fmla="*/ 133757 w 317907"/>
                <a:gd name="connsiteY33" fmla="*/ 9525 h 250825"/>
                <a:gd name="connsiteX34" fmla="*/ 114707 w 317907"/>
                <a:gd name="connsiteY34" fmla="*/ 0 h 250825"/>
                <a:gd name="connsiteX35" fmla="*/ 105182 w 317907"/>
                <a:gd name="connsiteY35" fmla="*/ 3175 h 250825"/>
                <a:gd name="connsiteX0" fmla="*/ 103774 w 316499"/>
                <a:gd name="connsiteY0" fmla="*/ 3175 h 250825"/>
                <a:gd name="connsiteX1" fmla="*/ 103774 w 316499"/>
                <a:gd name="connsiteY1" fmla="*/ 3175 h 250825"/>
                <a:gd name="connsiteX2" fmla="*/ 78374 w 316499"/>
                <a:gd name="connsiteY2" fmla="*/ 22225 h 250825"/>
                <a:gd name="connsiteX3" fmla="*/ 68849 w 316499"/>
                <a:gd name="connsiteY3" fmla="*/ 25400 h 250825"/>
                <a:gd name="connsiteX4" fmla="*/ 56149 w 316499"/>
                <a:gd name="connsiteY4" fmla="*/ 31750 h 250825"/>
                <a:gd name="connsiteX5" fmla="*/ 43449 w 316499"/>
                <a:gd name="connsiteY5" fmla="*/ 50800 h 250825"/>
                <a:gd name="connsiteX6" fmla="*/ 37099 w 316499"/>
                <a:gd name="connsiteY6" fmla="*/ 60325 h 250825"/>
                <a:gd name="connsiteX7" fmla="*/ 27574 w 316499"/>
                <a:gd name="connsiteY7" fmla="*/ 66675 h 250825"/>
                <a:gd name="connsiteX8" fmla="*/ 21224 w 316499"/>
                <a:gd name="connsiteY8" fmla="*/ 85725 h 250825"/>
                <a:gd name="connsiteX9" fmla="*/ 5349 w 316499"/>
                <a:gd name="connsiteY9" fmla="*/ 104775 h 250825"/>
                <a:gd name="connsiteX10" fmla="*/ 5349 w 316499"/>
                <a:gd name="connsiteY10" fmla="*/ 146050 h 250825"/>
                <a:gd name="connsiteX11" fmla="*/ 68849 w 316499"/>
                <a:gd name="connsiteY11" fmla="*/ 196850 h 250825"/>
                <a:gd name="connsiteX12" fmla="*/ 154574 w 316499"/>
                <a:gd name="connsiteY12" fmla="*/ 234950 h 250825"/>
                <a:gd name="connsiteX13" fmla="*/ 211724 w 316499"/>
                <a:gd name="connsiteY13" fmla="*/ 250825 h 250825"/>
                <a:gd name="connsiteX14" fmla="*/ 303799 w 316499"/>
                <a:gd name="connsiteY14" fmla="*/ 247650 h 250825"/>
                <a:gd name="connsiteX15" fmla="*/ 310149 w 316499"/>
                <a:gd name="connsiteY15" fmla="*/ 238125 h 250825"/>
                <a:gd name="connsiteX16" fmla="*/ 316499 w 316499"/>
                <a:gd name="connsiteY16" fmla="*/ 219075 h 250825"/>
                <a:gd name="connsiteX17" fmla="*/ 310149 w 316499"/>
                <a:gd name="connsiteY17" fmla="*/ 184150 h 250825"/>
                <a:gd name="connsiteX18" fmla="*/ 306974 w 316499"/>
                <a:gd name="connsiteY18" fmla="*/ 171450 h 250825"/>
                <a:gd name="connsiteX19" fmla="*/ 297449 w 316499"/>
                <a:gd name="connsiteY19" fmla="*/ 165100 h 250825"/>
                <a:gd name="connsiteX20" fmla="*/ 281574 w 316499"/>
                <a:gd name="connsiteY20" fmla="*/ 149225 h 250825"/>
                <a:gd name="connsiteX21" fmla="*/ 268874 w 316499"/>
                <a:gd name="connsiteY21" fmla="*/ 136525 h 250825"/>
                <a:gd name="connsiteX22" fmla="*/ 252999 w 316499"/>
                <a:gd name="connsiteY22" fmla="*/ 123825 h 250825"/>
                <a:gd name="connsiteX23" fmla="*/ 246649 w 316499"/>
                <a:gd name="connsiteY23" fmla="*/ 114300 h 250825"/>
                <a:gd name="connsiteX24" fmla="*/ 233949 w 316499"/>
                <a:gd name="connsiteY24" fmla="*/ 111125 h 250825"/>
                <a:gd name="connsiteX25" fmla="*/ 205374 w 316499"/>
                <a:gd name="connsiteY25" fmla="*/ 98425 h 250825"/>
                <a:gd name="connsiteX26" fmla="*/ 189499 w 316499"/>
                <a:gd name="connsiteY26" fmla="*/ 76200 h 250825"/>
                <a:gd name="connsiteX27" fmla="*/ 186324 w 316499"/>
                <a:gd name="connsiteY27" fmla="*/ 66675 h 250825"/>
                <a:gd name="connsiteX28" fmla="*/ 167274 w 316499"/>
                <a:gd name="connsiteY28" fmla="*/ 53975 h 250825"/>
                <a:gd name="connsiteX29" fmla="*/ 157749 w 316499"/>
                <a:gd name="connsiteY29" fmla="*/ 47625 h 250825"/>
                <a:gd name="connsiteX30" fmla="*/ 148224 w 316499"/>
                <a:gd name="connsiteY30" fmla="*/ 28575 h 250825"/>
                <a:gd name="connsiteX31" fmla="*/ 138699 w 316499"/>
                <a:gd name="connsiteY31" fmla="*/ 19050 h 250825"/>
                <a:gd name="connsiteX32" fmla="*/ 132349 w 316499"/>
                <a:gd name="connsiteY32" fmla="*/ 9525 h 250825"/>
                <a:gd name="connsiteX33" fmla="*/ 113299 w 316499"/>
                <a:gd name="connsiteY33" fmla="*/ 0 h 250825"/>
                <a:gd name="connsiteX34" fmla="*/ 103774 w 316499"/>
                <a:gd name="connsiteY34" fmla="*/ 3175 h 250825"/>
                <a:gd name="connsiteX0" fmla="*/ 104064 w 316789"/>
                <a:gd name="connsiteY0" fmla="*/ 3175 h 250825"/>
                <a:gd name="connsiteX1" fmla="*/ 104064 w 316789"/>
                <a:gd name="connsiteY1" fmla="*/ 3175 h 250825"/>
                <a:gd name="connsiteX2" fmla="*/ 78664 w 316789"/>
                <a:gd name="connsiteY2" fmla="*/ 22225 h 250825"/>
                <a:gd name="connsiteX3" fmla="*/ 69139 w 316789"/>
                <a:gd name="connsiteY3" fmla="*/ 25400 h 250825"/>
                <a:gd name="connsiteX4" fmla="*/ 56439 w 316789"/>
                <a:gd name="connsiteY4" fmla="*/ 31750 h 250825"/>
                <a:gd name="connsiteX5" fmla="*/ 43739 w 316789"/>
                <a:gd name="connsiteY5" fmla="*/ 50800 h 250825"/>
                <a:gd name="connsiteX6" fmla="*/ 37389 w 316789"/>
                <a:gd name="connsiteY6" fmla="*/ 60325 h 250825"/>
                <a:gd name="connsiteX7" fmla="*/ 27864 w 316789"/>
                <a:gd name="connsiteY7" fmla="*/ 66675 h 250825"/>
                <a:gd name="connsiteX8" fmla="*/ 5639 w 316789"/>
                <a:gd name="connsiteY8" fmla="*/ 104775 h 250825"/>
                <a:gd name="connsiteX9" fmla="*/ 5639 w 316789"/>
                <a:gd name="connsiteY9" fmla="*/ 146050 h 250825"/>
                <a:gd name="connsiteX10" fmla="*/ 69139 w 316789"/>
                <a:gd name="connsiteY10" fmla="*/ 196850 h 250825"/>
                <a:gd name="connsiteX11" fmla="*/ 154864 w 316789"/>
                <a:gd name="connsiteY11" fmla="*/ 234950 h 250825"/>
                <a:gd name="connsiteX12" fmla="*/ 212014 w 316789"/>
                <a:gd name="connsiteY12" fmla="*/ 250825 h 250825"/>
                <a:gd name="connsiteX13" fmla="*/ 304089 w 316789"/>
                <a:gd name="connsiteY13" fmla="*/ 247650 h 250825"/>
                <a:gd name="connsiteX14" fmla="*/ 310439 w 316789"/>
                <a:gd name="connsiteY14" fmla="*/ 238125 h 250825"/>
                <a:gd name="connsiteX15" fmla="*/ 316789 w 316789"/>
                <a:gd name="connsiteY15" fmla="*/ 219075 h 250825"/>
                <a:gd name="connsiteX16" fmla="*/ 310439 w 316789"/>
                <a:gd name="connsiteY16" fmla="*/ 184150 h 250825"/>
                <a:gd name="connsiteX17" fmla="*/ 307264 w 316789"/>
                <a:gd name="connsiteY17" fmla="*/ 171450 h 250825"/>
                <a:gd name="connsiteX18" fmla="*/ 297739 w 316789"/>
                <a:gd name="connsiteY18" fmla="*/ 165100 h 250825"/>
                <a:gd name="connsiteX19" fmla="*/ 281864 w 316789"/>
                <a:gd name="connsiteY19" fmla="*/ 149225 h 250825"/>
                <a:gd name="connsiteX20" fmla="*/ 269164 w 316789"/>
                <a:gd name="connsiteY20" fmla="*/ 136525 h 250825"/>
                <a:gd name="connsiteX21" fmla="*/ 253289 w 316789"/>
                <a:gd name="connsiteY21" fmla="*/ 123825 h 250825"/>
                <a:gd name="connsiteX22" fmla="*/ 246939 w 316789"/>
                <a:gd name="connsiteY22" fmla="*/ 114300 h 250825"/>
                <a:gd name="connsiteX23" fmla="*/ 234239 w 316789"/>
                <a:gd name="connsiteY23" fmla="*/ 111125 h 250825"/>
                <a:gd name="connsiteX24" fmla="*/ 205664 w 316789"/>
                <a:gd name="connsiteY24" fmla="*/ 98425 h 250825"/>
                <a:gd name="connsiteX25" fmla="*/ 189789 w 316789"/>
                <a:gd name="connsiteY25" fmla="*/ 76200 h 250825"/>
                <a:gd name="connsiteX26" fmla="*/ 186614 w 316789"/>
                <a:gd name="connsiteY26" fmla="*/ 66675 h 250825"/>
                <a:gd name="connsiteX27" fmla="*/ 167564 w 316789"/>
                <a:gd name="connsiteY27" fmla="*/ 53975 h 250825"/>
                <a:gd name="connsiteX28" fmla="*/ 158039 w 316789"/>
                <a:gd name="connsiteY28" fmla="*/ 47625 h 250825"/>
                <a:gd name="connsiteX29" fmla="*/ 148514 w 316789"/>
                <a:gd name="connsiteY29" fmla="*/ 28575 h 250825"/>
                <a:gd name="connsiteX30" fmla="*/ 138989 w 316789"/>
                <a:gd name="connsiteY30" fmla="*/ 19050 h 250825"/>
                <a:gd name="connsiteX31" fmla="*/ 132639 w 316789"/>
                <a:gd name="connsiteY31" fmla="*/ 9525 h 250825"/>
                <a:gd name="connsiteX32" fmla="*/ 113589 w 316789"/>
                <a:gd name="connsiteY32" fmla="*/ 0 h 250825"/>
                <a:gd name="connsiteX33" fmla="*/ 104064 w 316789"/>
                <a:gd name="connsiteY33" fmla="*/ 3175 h 250825"/>
                <a:gd name="connsiteX0" fmla="*/ 104064 w 316789"/>
                <a:gd name="connsiteY0" fmla="*/ 3175 h 250825"/>
                <a:gd name="connsiteX1" fmla="*/ 104064 w 316789"/>
                <a:gd name="connsiteY1" fmla="*/ 3175 h 250825"/>
                <a:gd name="connsiteX2" fmla="*/ 78664 w 316789"/>
                <a:gd name="connsiteY2" fmla="*/ 22225 h 250825"/>
                <a:gd name="connsiteX3" fmla="*/ 69139 w 316789"/>
                <a:gd name="connsiteY3" fmla="*/ 25400 h 250825"/>
                <a:gd name="connsiteX4" fmla="*/ 56439 w 316789"/>
                <a:gd name="connsiteY4" fmla="*/ 31750 h 250825"/>
                <a:gd name="connsiteX5" fmla="*/ 43739 w 316789"/>
                <a:gd name="connsiteY5" fmla="*/ 50800 h 250825"/>
                <a:gd name="connsiteX6" fmla="*/ 37389 w 316789"/>
                <a:gd name="connsiteY6" fmla="*/ 60325 h 250825"/>
                <a:gd name="connsiteX7" fmla="*/ 5639 w 316789"/>
                <a:gd name="connsiteY7" fmla="*/ 104775 h 250825"/>
                <a:gd name="connsiteX8" fmla="*/ 5639 w 316789"/>
                <a:gd name="connsiteY8" fmla="*/ 146050 h 250825"/>
                <a:gd name="connsiteX9" fmla="*/ 69139 w 316789"/>
                <a:gd name="connsiteY9" fmla="*/ 196850 h 250825"/>
                <a:gd name="connsiteX10" fmla="*/ 154864 w 316789"/>
                <a:gd name="connsiteY10" fmla="*/ 234950 h 250825"/>
                <a:gd name="connsiteX11" fmla="*/ 212014 w 316789"/>
                <a:gd name="connsiteY11" fmla="*/ 250825 h 250825"/>
                <a:gd name="connsiteX12" fmla="*/ 304089 w 316789"/>
                <a:gd name="connsiteY12" fmla="*/ 247650 h 250825"/>
                <a:gd name="connsiteX13" fmla="*/ 310439 w 316789"/>
                <a:gd name="connsiteY13" fmla="*/ 238125 h 250825"/>
                <a:gd name="connsiteX14" fmla="*/ 316789 w 316789"/>
                <a:gd name="connsiteY14" fmla="*/ 219075 h 250825"/>
                <a:gd name="connsiteX15" fmla="*/ 310439 w 316789"/>
                <a:gd name="connsiteY15" fmla="*/ 184150 h 250825"/>
                <a:gd name="connsiteX16" fmla="*/ 307264 w 316789"/>
                <a:gd name="connsiteY16" fmla="*/ 171450 h 250825"/>
                <a:gd name="connsiteX17" fmla="*/ 297739 w 316789"/>
                <a:gd name="connsiteY17" fmla="*/ 165100 h 250825"/>
                <a:gd name="connsiteX18" fmla="*/ 281864 w 316789"/>
                <a:gd name="connsiteY18" fmla="*/ 149225 h 250825"/>
                <a:gd name="connsiteX19" fmla="*/ 269164 w 316789"/>
                <a:gd name="connsiteY19" fmla="*/ 136525 h 250825"/>
                <a:gd name="connsiteX20" fmla="*/ 253289 w 316789"/>
                <a:gd name="connsiteY20" fmla="*/ 123825 h 250825"/>
                <a:gd name="connsiteX21" fmla="*/ 246939 w 316789"/>
                <a:gd name="connsiteY21" fmla="*/ 114300 h 250825"/>
                <a:gd name="connsiteX22" fmla="*/ 234239 w 316789"/>
                <a:gd name="connsiteY22" fmla="*/ 111125 h 250825"/>
                <a:gd name="connsiteX23" fmla="*/ 205664 w 316789"/>
                <a:gd name="connsiteY23" fmla="*/ 98425 h 250825"/>
                <a:gd name="connsiteX24" fmla="*/ 189789 w 316789"/>
                <a:gd name="connsiteY24" fmla="*/ 76200 h 250825"/>
                <a:gd name="connsiteX25" fmla="*/ 186614 w 316789"/>
                <a:gd name="connsiteY25" fmla="*/ 66675 h 250825"/>
                <a:gd name="connsiteX26" fmla="*/ 167564 w 316789"/>
                <a:gd name="connsiteY26" fmla="*/ 53975 h 250825"/>
                <a:gd name="connsiteX27" fmla="*/ 158039 w 316789"/>
                <a:gd name="connsiteY27" fmla="*/ 47625 h 250825"/>
                <a:gd name="connsiteX28" fmla="*/ 148514 w 316789"/>
                <a:gd name="connsiteY28" fmla="*/ 28575 h 250825"/>
                <a:gd name="connsiteX29" fmla="*/ 138989 w 316789"/>
                <a:gd name="connsiteY29" fmla="*/ 19050 h 250825"/>
                <a:gd name="connsiteX30" fmla="*/ 132639 w 316789"/>
                <a:gd name="connsiteY30" fmla="*/ 9525 h 250825"/>
                <a:gd name="connsiteX31" fmla="*/ 113589 w 316789"/>
                <a:gd name="connsiteY31" fmla="*/ 0 h 250825"/>
                <a:gd name="connsiteX32" fmla="*/ 104064 w 316789"/>
                <a:gd name="connsiteY32" fmla="*/ 3175 h 250825"/>
                <a:gd name="connsiteX0" fmla="*/ 104064 w 316789"/>
                <a:gd name="connsiteY0" fmla="*/ 3175 h 250825"/>
                <a:gd name="connsiteX1" fmla="*/ 104064 w 316789"/>
                <a:gd name="connsiteY1" fmla="*/ 3175 h 250825"/>
                <a:gd name="connsiteX2" fmla="*/ 78664 w 316789"/>
                <a:gd name="connsiteY2" fmla="*/ 22225 h 250825"/>
                <a:gd name="connsiteX3" fmla="*/ 69139 w 316789"/>
                <a:gd name="connsiteY3" fmla="*/ 25400 h 250825"/>
                <a:gd name="connsiteX4" fmla="*/ 56439 w 316789"/>
                <a:gd name="connsiteY4" fmla="*/ 31750 h 250825"/>
                <a:gd name="connsiteX5" fmla="*/ 37389 w 316789"/>
                <a:gd name="connsiteY5" fmla="*/ 60325 h 250825"/>
                <a:gd name="connsiteX6" fmla="*/ 5639 w 316789"/>
                <a:gd name="connsiteY6" fmla="*/ 104775 h 250825"/>
                <a:gd name="connsiteX7" fmla="*/ 5639 w 316789"/>
                <a:gd name="connsiteY7" fmla="*/ 146050 h 250825"/>
                <a:gd name="connsiteX8" fmla="*/ 69139 w 316789"/>
                <a:gd name="connsiteY8" fmla="*/ 196850 h 250825"/>
                <a:gd name="connsiteX9" fmla="*/ 154864 w 316789"/>
                <a:gd name="connsiteY9" fmla="*/ 234950 h 250825"/>
                <a:gd name="connsiteX10" fmla="*/ 212014 w 316789"/>
                <a:gd name="connsiteY10" fmla="*/ 250825 h 250825"/>
                <a:gd name="connsiteX11" fmla="*/ 304089 w 316789"/>
                <a:gd name="connsiteY11" fmla="*/ 247650 h 250825"/>
                <a:gd name="connsiteX12" fmla="*/ 310439 w 316789"/>
                <a:gd name="connsiteY12" fmla="*/ 238125 h 250825"/>
                <a:gd name="connsiteX13" fmla="*/ 316789 w 316789"/>
                <a:gd name="connsiteY13" fmla="*/ 219075 h 250825"/>
                <a:gd name="connsiteX14" fmla="*/ 310439 w 316789"/>
                <a:gd name="connsiteY14" fmla="*/ 184150 h 250825"/>
                <a:gd name="connsiteX15" fmla="*/ 307264 w 316789"/>
                <a:gd name="connsiteY15" fmla="*/ 171450 h 250825"/>
                <a:gd name="connsiteX16" fmla="*/ 297739 w 316789"/>
                <a:gd name="connsiteY16" fmla="*/ 165100 h 250825"/>
                <a:gd name="connsiteX17" fmla="*/ 281864 w 316789"/>
                <a:gd name="connsiteY17" fmla="*/ 149225 h 250825"/>
                <a:gd name="connsiteX18" fmla="*/ 269164 w 316789"/>
                <a:gd name="connsiteY18" fmla="*/ 136525 h 250825"/>
                <a:gd name="connsiteX19" fmla="*/ 253289 w 316789"/>
                <a:gd name="connsiteY19" fmla="*/ 123825 h 250825"/>
                <a:gd name="connsiteX20" fmla="*/ 246939 w 316789"/>
                <a:gd name="connsiteY20" fmla="*/ 114300 h 250825"/>
                <a:gd name="connsiteX21" fmla="*/ 234239 w 316789"/>
                <a:gd name="connsiteY21" fmla="*/ 111125 h 250825"/>
                <a:gd name="connsiteX22" fmla="*/ 205664 w 316789"/>
                <a:gd name="connsiteY22" fmla="*/ 98425 h 250825"/>
                <a:gd name="connsiteX23" fmla="*/ 189789 w 316789"/>
                <a:gd name="connsiteY23" fmla="*/ 76200 h 250825"/>
                <a:gd name="connsiteX24" fmla="*/ 186614 w 316789"/>
                <a:gd name="connsiteY24" fmla="*/ 66675 h 250825"/>
                <a:gd name="connsiteX25" fmla="*/ 167564 w 316789"/>
                <a:gd name="connsiteY25" fmla="*/ 53975 h 250825"/>
                <a:gd name="connsiteX26" fmla="*/ 158039 w 316789"/>
                <a:gd name="connsiteY26" fmla="*/ 47625 h 250825"/>
                <a:gd name="connsiteX27" fmla="*/ 148514 w 316789"/>
                <a:gd name="connsiteY27" fmla="*/ 28575 h 250825"/>
                <a:gd name="connsiteX28" fmla="*/ 138989 w 316789"/>
                <a:gd name="connsiteY28" fmla="*/ 19050 h 250825"/>
                <a:gd name="connsiteX29" fmla="*/ 132639 w 316789"/>
                <a:gd name="connsiteY29" fmla="*/ 9525 h 250825"/>
                <a:gd name="connsiteX30" fmla="*/ 113589 w 316789"/>
                <a:gd name="connsiteY30" fmla="*/ 0 h 250825"/>
                <a:gd name="connsiteX31" fmla="*/ 104064 w 316789"/>
                <a:gd name="connsiteY31" fmla="*/ 3175 h 250825"/>
                <a:gd name="connsiteX0" fmla="*/ 104064 w 316789"/>
                <a:gd name="connsiteY0" fmla="*/ 3175 h 250825"/>
                <a:gd name="connsiteX1" fmla="*/ 104064 w 316789"/>
                <a:gd name="connsiteY1" fmla="*/ 3175 h 250825"/>
                <a:gd name="connsiteX2" fmla="*/ 78664 w 316789"/>
                <a:gd name="connsiteY2" fmla="*/ 22225 h 250825"/>
                <a:gd name="connsiteX3" fmla="*/ 56439 w 316789"/>
                <a:gd name="connsiteY3" fmla="*/ 31750 h 250825"/>
                <a:gd name="connsiteX4" fmla="*/ 37389 w 316789"/>
                <a:gd name="connsiteY4" fmla="*/ 60325 h 250825"/>
                <a:gd name="connsiteX5" fmla="*/ 5639 w 316789"/>
                <a:gd name="connsiteY5" fmla="*/ 104775 h 250825"/>
                <a:gd name="connsiteX6" fmla="*/ 5639 w 316789"/>
                <a:gd name="connsiteY6" fmla="*/ 146050 h 250825"/>
                <a:gd name="connsiteX7" fmla="*/ 69139 w 316789"/>
                <a:gd name="connsiteY7" fmla="*/ 196850 h 250825"/>
                <a:gd name="connsiteX8" fmla="*/ 154864 w 316789"/>
                <a:gd name="connsiteY8" fmla="*/ 234950 h 250825"/>
                <a:gd name="connsiteX9" fmla="*/ 212014 w 316789"/>
                <a:gd name="connsiteY9" fmla="*/ 250825 h 250825"/>
                <a:gd name="connsiteX10" fmla="*/ 304089 w 316789"/>
                <a:gd name="connsiteY10" fmla="*/ 247650 h 250825"/>
                <a:gd name="connsiteX11" fmla="*/ 310439 w 316789"/>
                <a:gd name="connsiteY11" fmla="*/ 238125 h 250825"/>
                <a:gd name="connsiteX12" fmla="*/ 316789 w 316789"/>
                <a:gd name="connsiteY12" fmla="*/ 219075 h 250825"/>
                <a:gd name="connsiteX13" fmla="*/ 310439 w 316789"/>
                <a:gd name="connsiteY13" fmla="*/ 184150 h 250825"/>
                <a:gd name="connsiteX14" fmla="*/ 307264 w 316789"/>
                <a:gd name="connsiteY14" fmla="*/ 171450 h 250825"/>
                <a:gd name="connsiteX15" fmla="*/ 297739 w 316789"/>
                <a:gd name="connsiteY15" fmla="*/ 165100 h 250825"/>
                <a:gd name="connsiteX16" fmla="*/ 281864 w 316789"/>
                <a:gd name="connsiteY16" fmla="*/ 149225 h 250825"/>
                <a:gd name="connsiteX17" fmla="*/ 269164 w 316789"/>
                <a:gd name="connsiteY17" fmla="*/ 136525 h 250825"/>
                <a:gd name="connsiteX18" fmla="*/ 253289 w 316789"/>
                <a:gd name="connsiteY18" fmla="*/ 123825 h 250825"/>
                <a:gd name="connsiteX19" fmla="*/ 246939 w 316789"/>
                <a:gd name="connsiteY19" fmla="*/ 114300 h 250825"/>
                <a:gd name="connsiteX20" fmla="*/ 234239 w 316789"/>
                <a:gd name="connsiteY20" fmla="*/ 111125 h 250825"/>
                <a:gd name="connsiteX21" fmla="*/ 205664 w 316789"/>
                <a:gd name="connsiteY21" fmla="*/ 98425 h 250825"/>
                <a:gd name="connsiteX22" fmla="*/ 189789 w 316789"/>
                <a:gd name="connsiteY22" fmla="*/ 76200 h 250825"/>
                <a:gd name="connsiteX23" fmla="*/ 186614 w 316789"/>
                <a:gd name="connsiteY23" fmla="*/ 66675 h 250825"/>
                <a:gd name="connsiteX24" fmla="*/ 167564 w 316789"/>
                <a:gd name="connsiteY24" fmla="*/ 53975 h 250825"/>
                <a:gd name="connsiteX25" fmla="*/ 158039 w 316789"/>
                <a:gd name="connsiteY25" fmla="*/ 47625 h 250825"/>
                <a:gd name="connsiteX26" fmla="*/ 148514 w 316789"/>
                <a:gd name="connsiteY26" fmla="*/ 28575 h 250825"/>
                <a:gd name="connsiteX27" fmla="*/ 138989 w 316789"/>
                <a:gd name="connsiteY27" fmla="*/ 19050 h 250825"/>
                <a:gd name="connsiteX28" fmla="*/ 132639 w 316789"/>
                <a:gd name="connsiteY28" fmla="*/ 9525 h 250825"/>
                <a:gd name="connsiteX29" fmla="*/ 113589 w 316789"/>
                <a:gd name="connsiteY29" fmla="*/ 0 h 250825"/>
                <a:gd name="connsiteX30" fmla="*/ 104064 w 316789"/>
                <a:gd name="connsiteY30" fmla="*/ 3175 h 250825"/>
                <a:gd name="connsiteX0" fmla="*/ 104064 w 316789"/>
                <a:gd name="connsiteY0" fmla="*/ 3175 h 250825"/>
                <a:gd name="connsiteX1" fmla="*/ 104064 w 316789"/>
                <a:gd name="connsiteY1" fmla="*/ 3175 h 250825"/>
                <a:gd name="connsiteX2" fmla="*/ 78664 w 316789"/>
                <a:gd name="connsiteY2" fmla="*/ 22225 h 250825"/>
                <a:gd name="connsiteX3" fmla="*/ 37389 w 316789"/>
                <a:gd name="connsiteY3" fmla="*/ 60325 h 250825"/>
                <a:gd name="connsiteX4" fmla="*/ 5639 w 316789"/>
                <a:gd name="connsiteY4" fmla="*/ 104775 h 250825"/>
                <a:gd name="connsiteX5" fmla="*/ 5639 w 316789"/>
                <a:gd name="connsiteY5" fmla="*/ 146050 h 250825"/>
                <a:gd name="connsiteX6" fmla="*/ 69139 w 316789"/>
                <a:gd name="connsiteY6" fmla="*/ 196850 h 250825"/>
                <a:gd name="connsiteX7" fmla="*/ 154864 w 316789"/>
                <a:gd name="connsiteY7" fmla="*/ 234950 h 250825"/>
                <a:gd name="connsiteX8" fmla="*/ 212014 w 316789"/>
                <a:gd name="connsiteY8" fmla="*/ 250825 h 250825"/>
                <a:gd name="connsiteX9" fmla="*/ 304089 w 316789"/>
                <a:gd name="connsiteY9" fmla="*/ 247650 h 250825"/>
                <a:gd name="connsiteX10" fmla="*/ 310439 w 316789"/>
                <a:gd name="connsiteY10" fmla="*/ 238125 h 250825"/>
                <a:gd name="connsiteX11" fmla="*/ 316789 w 316789"/>
                <a:gd name="connsiteY11" fmla="*/ 219075 h 250825"/>
                <a:gd name="connsiteX12" fmla="*/ 310439 w 316789"/>
                <a:gd name="connsiteY12" fmla="*/ 184150 h 250825"/>
                <a:gd name="connsiteX13" fmla="*/ 307264 w 316789"/>
                <a:gd name="connsiteY13" fmla="*/ 171450 h 250825"/>
                <a:gd name="connsiteX14" fmla="*/ 297739 w 316789"/>
                <a:gd name="connsiteY14" fmla="*/ 165100 h 250825"/>
                <a:gd name="connsiteX15" fmla="*/ 281864 w 316789"/>
                <a:gd name="connsiteY15" fmla="*/ 149225 h 250825"/>
                <a:gd name="connsiteX16" fmla="*/ 269164 w 316789"/>
                <a:gd name="connsiteY16" fmla="*/ 136525 h 250825"/>
                <a:gd name="connsiteX17" fmla="*/ 253289 w 316789"/>
                <a:gd name="connsiteY17" fmla="*/ 123825 h 250825"/>
                <a:gd name="connsiteX18" fmla="*/ 246939 w 316789"/>
                <a:gd name="connsiteY18" fmla="*/ 114300 h 250825"/>
                <a:gd name="connsiteX19" fmla="*/ 234239 w 316789"/>
                <a:gd name="connsiteY19" fmla="*/ 111125 h 250825"/>
                <a:gd name="connsiteX20" fmla="*/ 205664 w 316789"/>
                <a:gd name="connsiteY20" fmla="*/ 98425 h 250825"/>
                <a:gd name="connsiteX21" fmla="*/ 189789 w 316789"/>
                <a:gd name="connsiteY21" fmla="*/ 76200 h 250825"/>
                <a:gd name="connsiteX22" fmla="*/ 186614 w 316789"/>
                <a:gd name="connsiteY22" fmla="*/ 66675 h 250825"/>
                <a:gd name="connsiteX23" fmla="*/ 167564 w 316789"/>
                <a:gd name="connsiteY23" fmla="*/ 53975 h 250825"/>
                <a:gd name="connsiteX24" fmla="*/ 158039 w 316789"/>
                <a:gd name="connsiteY24" fmla="*/ 47625 h 250825"/>
                <a:gd name="connsiteX25" fmla="*/ 148514 w 316789"/>
                <a:gd name="connsiteY25" fmla="*/ 28575 h 250825"/>
                <a:gd name="connsiteX26" fmla="*/ 138989 w 316789"/>
                <a:gd name="connsiteY26" fmla="*/ 19050 h 250825"/>
                <a:gd name="connsiteX27" fmla="*/ 132639 w 316789"/>
                <a:gd name="connsiteY27" fmla="*/ 9525 h 250825"/>
                <a:gd name="connsiteX28" fmla="*/ 113589 w 316789"/>
                <a:gd name="connsiteY28" fmla="*/ 0 h 250825"/>
                <a:gd name="connsiteX29" fmla="*/ 104064 w 316789"/>
                <a:gd name="connsiteY29" fmla="*/ 3175 h 250825"/>
                <a:gd name="connsiteX0" fmla="*/ 104064 w 316789"/>
                <a:gd name="connsiteY0" fmla="*/ 0 h 247650"/>
                <a:gd name="connsiteX1" fmla="*/ 104064 w 316789"/>
                <a:gd name="connsiteY1" fmla="*/ 0 h 247650"/>
                <a:gd name="connsiteX2" fmla="*/ 78664 w 316789"/>
                <a:gd name="connsiteY2" fmla="*/ 19050 h 247650"/>
                <a:gd name="connsiteX3" fmla="*/ 37389 w 316789"/>
                <a:gd name="connsiteY3" fmla="*/ 57150 h 247650"/>
                <a:gd name="connsiteX4" fmla="*/ 5639 w 316789"/>
                <a:gd name="connsiteY4" fmla="*/ 101600 h 247650"/>
                <a:gd name="connsiteX5" fmla="*/ 5639 w 316789"/>
                <a:gd name="connsiteY5" fmla="*/ 142875 h 247650"/>
                <a:gd name="connsiteX6" fmla="*/ 69139 w 316789"/>
                <a:gd name="connsiteY6" fmla="*/ 193675 h 247650"/>
                <a:gd name="connsiteX7" fmla="*/ 154864 w 316789"/>
                <a:gd name="connsiteY7" fmla="*/ 231775 h 247650"/>
                <a:gd name="connsiteX8" fmla="*/ 212014 w 316789"/>
                <a:gd name="connsiteY8" fmla="*/ 247650 h 247650"/>
                <a:gd name="connsiteX9" fmla="*/ 304089 w 316789"/>
                <a:gd name="connsiteY9" fmla="*/ 244475 h 247650"/>
                <a:gd name="connsiteX10" fmla="*/ 310439 w 316789"/>
                <a:gd name="connsiteY10" fmla="*/ 234950 h 247650"/>
                <a:gd name="connsiteX11" fmla="*/ 316789 w 316789"/>
                <a:gd name="connsiteY11" fmla="*/ 215900 h 247650"/>
                <a:gd name="connsiteX12" fmla="*/ 310439 w 316789"/>
                <a:gd name="connsiteY12" fmla="*/ 180975 h 247650"/>
                <a:gd name="connsiteX13" fmla="*/ 307264 w 316789"/>
                <a:gd name="connsiteY13" fmla="*/ 168275 h 247650"/>
                <a:gd name="connsiteX14" fmla="*/ 297739 w 316789"/>
                <a:gd name="connsiteY14" fmla="*/ 161925 h 247650"/>
                <a:gd name="connsiteX15" fmla="*/ 281864 w 316789"/>
                <a:gd name="connsiteY15" fmla="*/ 146050 h 247650"/>
                <a:gd name="connsiteX16" fmla="*/ 269164 w 316789"/>
                <a:gd name="connsiteY16" fmla="*/ 133350 h 247650"/>
                <a:gd name="connsiteX17" fmla="*/ 253289 w 316789"/>
                <a:gd name="connsiteY17" fmla="*/ 120650 h 247650"/>
                <a:gd name="connsiteX18" fmla="*/ 246939 w 316789"/>
                <a:gd name="connsiteY18" fmla="*/ 111125 h 247650"/>
                <a:gd name="connsiteX19" fmla="*/ 234239 w 316789"/>
                <a:gd name="connsiteY19" fmla="*/ 107950 h 247650"/>
                <a:gd name="connsiteX20" fmla="*/ 205664 w 316789"/>
                <a:gd name="connsiteY20" fmla="*/ 95250 h 247650"/>
                <a:gd name="connsiteX21" fmla="*/ 189789 w 316789"/>
                <a:gd name="connsiteY21" fmla="*/ 73025 h 247650"/>
                <a:gd name="connsiteX22" fmla="*/ 186614 w 316789"/>
                <a:gd name="connsiteY22" fmla="*/ 63500 h 247650"/>
                <a:gd name="connsiteX23" fmla="*/ 167564 w 316789"/>
                <a:gd name="connsiteY23" fmla="*/ 50800 h 247650"/>
                <a:gd name="connsiteX24" fmla="*/ 158039 w 316789"/>
                <a:gd name="connsiteY24" fmla="*/ 44450 h 247650"/>
                <a:gd name="connsiteX25" fmla="*/ 148514 w 316789"/>
                <a:gd name="connsiteY25" fmla="*/ 25400 h 247650"/>
                <a:gd name="connsiteX26" fmla="*/ 138989 w 316789"/>
                <a:gd name="connsiteY26" fmla="*/ 15875 h 247650"/>
                <a:gd name="connsiteX27" fmla="*/ 132639 w 316789"/>
                <a:gd name="connsiteY27" fmla="*/ 6350 h 247650"/>
                <a:gd name="connsiteX28" fmla="*/ 104064 w 316789"/>
                <a:gd name="connsiteY28" fmla="*/ 0 h 247650"/>
                <a:gd name="connsiteX0" fmla="*/ 104064 w 316789"/>
                <a:gd name="connsiteY0" fmla="*/ 0 h 247650"/>
                <a:gd name="connsiteX1" fmla="*/ 104064 w 316789"/>
                <a:gd name="connsiteY1" fmla="*/ 0 h 247650"/>
                <a:gd name="connsiteX2" fmla="*/ 78664 w 316789"/>
                <a:gd name="connsiteY2" fmla="*/ 19050 h 247650"/>
                <a:gd name="connsiteX3" fmla="*/ 37389 w 316789"/>
                <a:gd name="connsiteY3" fmla="*/ 57150 h 247650"/>
                <a:gd name="connsiteX4" fmla="*/ 5639 w 316789"/>
                <a:gd name="connsiteY4" fmla="*/ 101600 h 247650"/>
                <a:gd name="connsiteX5" fmla="*/ 5639 w 316789"/>
                <a:gd name="connsiteY5" fmla="*/ 142875 h 247650"/>
                <a:gd name="connsiteX6" fmla="*/ 69139 w 316789"/>
                <a:gd name="connsiteY6" fmla="*/ 193675 h 247650"/>
                <a:gd name="connsiteX7" fmla="*/ 154864 w 316789"/>
                <a:gd name="connsiteY7" fmla="*/ 231775 h 247650"/>
                <a:gd name="connsiteX8" fmla="*/ 212014 w 316789"/>
                <a:gd name="connsiteY8" fmla="*/ 247650 h 247650"/>
                <a:gd name="connsiteX9" fmla="*/ 304089 w 316789"/>
                <a:gd name="connsiteY9" fmla="*/ 244475 h 247650"/>
                <a:gd name="connsiteX10" fmla="*/ 310439 w 316789"/>
                <a:gd name="connsiteY10" fmla="*/ 234950 h 247650"/>
                <a:gd name="connsiteX11" fmla="*/ 316789 w 316789"/>
                <a:gd name="connsiteY11" fmla="*/ 215900 h 247650"/>
                <a:gd name="connsiteX12" fmla="*/ 310439 w 316789"/>
                <a:gd name="connsiteY12" fmla="*/ 180975 h 247650"/>
                <a:gd name="connsiteX13" fmla="*/ 307264 w 316789"/>
                <a:gd name="connsiteY13" fmla="*/ 168275 h 247650"/>
                <a:gd name="connsiteX14" fmla="*/ 297739 w 316789"/>
                <a:gd name="connsiteY14" fmla="*/ 161925 h 247650"/>
                <a:gd name="connsiteX15" fmla="*/ 281864 w 316789"/>
                <a:gd name="connsiteY15" fmla="*/ 146050 h 247650"/>
                <a:gd name="connsiteX16" fmla="*/ 269164 w 316789"/>
                <a:gd name="connsiteY16" fmla="*/ 133350 h 247650"/>
                <a:gd name="connsiteX17" fmla="*/ 253289 w 316789"/>
                <a:gd name="connsiteY17" fmla="*/ 120650 h 247650"/>
                <a:gd name="connsiteX18" fmla="*/ 246939 w 316789"/>
                <a:gd name="connsiteY18" fmla="*/ 111125 h 247650"/>
                <a:gd name="connsiteX19" fmla="*/ 234239 w 316789"/>
                <a:gd name="connsiteY19" fmla="*/ 107950 h 247650"/>
                <a:gd name="connsiteX20" fmla="*/ 205664 w 316789"/>
                <a:gd name="connsiteY20" fmla="*/ 95250 h 247650"/>
                <a:gd name="connsiteX21" fmla="*/ 189789 w 316789"/>
                <a:gd name="connsiteY21" fmla="*/ 73025 h 247650"/>
                <a:gd name="connsiteX22" fmla="*/ 186614 w 316789"/>
                <a:gd name="connsiteY22" fmla="*/ 63500 h 247650"/>
                <a:gd name="connsiteX23" fmla="*/ 167564 w 316789"/>
                <a:gd name="connsiteY23" fmla="*/ 50800 h 247650"/>
                <a:gd name="connsiteX24" fmla="*/ 158039 w 316789"/>
                <a:gd name="connsiteY24" fmla="*/ 44450 h 247650"/>
                <a:gd name="connsiteX25" fmla="*/ 148514 w 316789"/>
                <a:gd name="connsiteY25" fmla="*/ 25400 h 247650"/>
                <a:gd name="connsiteX26" fmla="*/ 132639 w 316789"/>
                <a:gd name="connsiteY26" fmla="*/ 6350 h 247650"/>
                <a:gd name="connsiteX27" fmla="*/ 104064 w 316789"/>
                <a:gd name="connsiteY27" fmla="*/ 0 h 247650"/>
                <a:gd name="connsiteX0" fmla="*/ 104064 w 316789"/>
                <a:gd name="connsiteY0" fmla="*/ 0 h 247650"/>
                <a:gd name="connsiteX1" fmla="*/ 104064 w 316789"/>
                <a:gd name="connsiteY1" fmla="*/ 0 h 247650"/>
                <a:gd name="connsiteX2" fmla="*/ 78664 w 316789"/>
                <a:gd name="connsiteY2" fmla="*/ 19050 h 247650"/>
                <a:gd name="connsiteX3" fmla="*/ 37389 w 316789"/>
                <a:gd name="connsiteY3" fmla="*/ 57150 h 247650"/>
                <a:gd name="connsiteX4" fmla="*/ 5639 w 316789"/>
                <a:gd name="connsiteY4" fmla="*/ 101600 h 247650"/>
                <a:gd name="connsiteX5" fmla="*/ 5639 w 316789"/>
                <a:gd name="connsiteY5" fmla="*/ 142875 h 247650"/>
                <a:gd name="connsiteX6" fmla="*/ 69139 w 316789"/>
                <a:gd name="connsiteY6" fmla="*/ 193675 h 247650"/>
                <a:gd name="connsiteX7" fmla="*/ 154864 w 316789"/>
                <a:gd name="connsiteY7" fmla="*/ 231775 h 247650"/>
                <a:gd name="connsiteX8" fmla="*/ 212014 w 316789"/>
                <a:gd name="connsiteY8" fmla="*/ 247650 h 247650"/>
                <a:gd name="connsiteX9" fmla="*/ 304089 w 316789"/>
                <a:gd name="connsiteY9" fmla="*/ 244475 h 247650"/>
                <a:gd name="connsiteX10" fmla="*/ 310439 w 316789"/>
                <a:gd name="connsiteY10" fmla="*/ 234950 h 247650"/>
                <a:gd name="connsiteX11" fmla="*/ 316789 w 316789"/>
                <a:gd name="connsiteY11" fmla="*/ 215900 h 247650"/>
                <a:gd name="connsiteX12" fmla="*/ 310439 w 316789"/>
                <a:gd name="connsiteY12" fmla="*/ 180975 h 247650"/>
                <a:gd name="connsiteX13" fmla="*/ 307264 w 316789"/>
                <a:gd name="connsiteY13" fmla="*/ 168275 h 247650"/>
                <a:gd name="connsiteX14" fmla="*/ 297739 w 316789"/>
                <a:gd name="connsiteY14" fmla="*/ 161925 h 247650"/>
                <a:gd name="connsiteX15" fmla="*/ 281864 w 316789"/>
                <a:gd name="connsiteY15" fmla="*/ 146050 h 247650"/>
                <a:gd name="connsiteX16" fmla="*/ 269164 w 316789"/>
                <a:gd name="connsiteY16" fmla="*/ 133350 h 247650"/>
                <a:gd name="connsiteX17" fmla="*/ 253289 w 316789"/>
                <a:gd name="connsiteY17" fmla="*/ 120650 h 247650"/>
                <a:gd name="connsiteX18" fmla="*/ 246939 w 316789"/>
                <a:gd name="connsiteY18" fmla="*/ 111125 h 247650"/>
                <a:gd name="connsiteX19" fmla="*/ 234239 w 316789"/>
                <a:gd name="connsiteY19" fmla="*/ 107950 h 247650"/>
                <a:gd name="connsiteX20" fmla="*/ 205664 w 316789"/>
                <a:gd name="connsiteY20" fmla="*/ 95250 h 247650"/>
                <a:gd name="connsiteX21" fmla="*/ 189789 w 316789"/>
                <a:gd name="connsiteY21" fmla="*/ 73025 h 247650"/>
                <a:gd name="connsiteX22" fmla="*/ 186614 w 316789"/>
                <a:gd name="connsiteY22" fmla="*/ 63500 h 247650"/>
                <a:gd name="connsiteX23" fmla="*/ 167564 w 316789"/>
                <a:gd name="connsiteY23" fmla="*/ 50800 h 247650"/>
                <a:gd name="connsiteX24" fmla="*/ 158039 w 316789"/>
                <a:gd name="connsiteY24" fmla="*/ 44450 h 247650"/>
                <a:gd name="connsiteX25" fmla="*/ 132639 w 316789"/>
                <a:gd name="connsiteY25" fmla="*/ 6350 h 247650"/>
                <a:gd name="connsiteX26" fmla="*/ 104064 w 316789"/>
                <a:gd name="connsiteY26" fmla="*/ 0 h 247650"/>
                <a:gd name="connsiteX0" fmla="*/ 104064 w 316789"/>
                <a:gd name="connsiteY0" fmla="*/ 0 h 247650"/>
                <a:gd name="connsiteX1" fmla="*/ 104064 w 316789"/>
                <a:gd name="connsiteY1" fmla="*/ 0 h 247650"/>
                <a:gd name="connsiteX2" fmla="*/ 78664 w 316789"/>
                <a:gd name="connsiteY2" fmla="*/ 19050 h 247650"/>
                <a:gd name="connsiteX3" fmla="*/ 37389 w 316789"/>
                <a:gd name="connsiteY3" fmla="*/ 57150 h 247650"/>
                <a:gd name="connsiteX4" fmla="*/ 5639 w 316789"/>
                <a:gd name="connsiteY4" fmla="*/ 101600 h 247650"/>
                <a:gd name="connsiteX5" fmla="*/ 5639 w 316789"/>
                <a:gd name="connsiteY5" fmla="*/ 142875 h 247650"/>
                <a:gd name="connsiteX6" fmla="*/ 69139 w 316789"/>
                <a:gd name="connsiteY6" fmla="*/ 193675 h 247650"/>
                <a:gd name="connsiteX7" fmla="*/ 154864 w 316789"/>
                <a:gd name="connsiteY7" fmla="*/ 231775 h 247650"/>
                <a:gd name="connsiteX8" fmla="*/ 212014 w 316789"/>
                <a:gd name="connsiteY8" fmla="*/ 247650 h 247650"/>
                <a:gd name="connsiteX9" fmla="*/ 304089 w 316789"/>
                <a:gd name="connsiteY9" fmla="*/ 244475 h 247650"/>
                <a:gd name="connsiteX10" fmla="*/ 310439 w 316789"/>
                <a:gd name="connsiteY10" fmla="*/ 234950 h 247650"/>
                <a:gd name="connsiteX11" fmla="*/ 316789 w 316789"/>
                <a:gd name="connsiteY11" fmla="*/ 215900 h 247650"/>
                <a:gd name="connsiteX12" fmla="*/ 310439 w 316789"/>
                <a:gd name="connsiteY12" fmla="*/ 180975 h 247650"/>
                <a:gd name="connsiteX13" fmla="*/ 307264 w 316789"/>
                <a:gd name="connsiteY13" fmla="*/ 168275 h 247650"/>
                <a:gd name="connsiteX14" fmla="*/ 297739 w 316789"/>
                <a:gd name="connsiteY14" fmla="*/ 161925 h 247650"/>
                <a:gd name="connsiteX15" fmla="*/ 281864 w 316789"/>
                <a:gd name="connsiteY15" fmla="*/ 146050 h 247650"/>
                <a:gd name="connsiteX16" fmla="*/ 269164 w 316789"/>
                <a:gd name="connsiteY16" fmla="*/ 133350 h 247650"/>
                <a:gd name="connsiteX17" fmla="*/ 253289 w 316789"/>
                <a:gd name="connsiteY17" fmla="*/ 120650 h 247650"/>
                <a:gd name="connsiteX18" fmla="*/ 246939 w 316789"/>
                <a:gd name="connsiteY18" fmla="*/ 111125 h 247650"/>
                <a:gd name="connsiteX19" fmla="*/ 234239 w 316789"/>
                <a:gd name="connsiteY19" fmla="*/ 107950 h 247650"/>
                <a:gd name="connsiteX20" fmla="*/ 205664 w 316789"/>
                <a:gd name="connsiteY20" fmla="*/ 95250 h 247650"/>
                <a:gd name="connsiteX21" fmla="*/ 189789 w 316789"/>
                <a:gd name="connsiteY21" fmla="*/ 73025 h 247650"/>
                <a:gd name="connsiteX22" fmla="*/ 186614 w 316789"/>
                <a:gd name="connsiteY22" fmla="*/ 63500 h 247650"/>
                <a:gd name="connsiteX23" fmla="*/ 158039 w 316789"/>
                <a:gd name="connsiteY23" fmla="*/ 44450 h 247650"/>
                <a:gd name="connsiteX24" fmla="*/ 132639 w 316789"/>
                <a:gd name="connsiteY24" fmla="*/ 6350 h 247650"/>
                <a:gd name="connsiteX25" fmla="*/ 104064 w 316789"/>
                <a:gd name="connsiteY25" fmla="*/ 0 h 247650"/>
                <a:gd name="connsiteX0" fmla="*/ 104064 w 316789"/>
                <a:gd name="connsiteY0" fmla="*/ 0 h 247650"/>
                <a:gd name="connsiteX1" fmla="*/ 104064 w 316789"/>
                <a:gd name="connsiteY1" fmla="*/ 0 h 247650"/>
                <a:gd name="connsiteX2" fmla="*/ 78664 w 316789"/>
                <a:gd name="connsiteY2" fmla="*/ 19050 h 247650"/>
                <a:gd name="connsiteX3" fmla="*/ 37389 w 316789"/>
                <a:gd name="connsiteY3" fmla="*/ 57150 h 247650"/>
                <a:gd name="connsiteX4" fmla="*/ 5639 w 316789"/>
                <a:gd name="connsiteY4" fmla="*/ 101600 h 247650"/>
                <a:gd name="connsiteX5" fmla="*/ 5639 w 316789"/>
                <a:gd name="connsiteY5" fmla="*/ 142875 h 247650"/>
                <a:gd name="connsiteX6" fmla="*/ 69139 w 316789"/>
                <a:gd name="connsiteY6" fmla="*/ 193675 h 247650"/>
                <a:gd name="connsiteX7" fmla="*/ 154864 w 316789"/>
                <a:gd name="connsiteY7" fmla="*/ 231775 h 247650"/>
                <a:gd name="connsiteX8" fmla="*/ 212014 w 316789"/>
                <a:gd name="connsiteY8" fmla="*/ 247650 h 247650"/>
                <a:gd name="connsiteX9" fmla="*/ 304089 w 316789"/>
                <a:gd name="connsiteY9" fmla="*/ 244475 h 247650"/>
                <a:gd name="connsiteX10" fmla="*/ 310439 w 316789"/>
                <a:gd name="connsiteY10" fmla="*/ 234950 h 247650"/>
                <a:gd name="connsiteX11" fmla="*/ 316789 w 316789"/>
                <a:gd name="connsiteY11" fmla="*/ 215900 h 247650"/>
                <a:gd name="connsiteX12" fmla="*/ 310439 w 316789"/>
                <a:gd name="connsiteY12" fmla="*/ 180975 h 247650"/>
                <a:gd name="connsiteX13" fmla="*/ 307264 w 316789"/>
                <a:gd name="connsiteY13" fmla="*/ 168275 h 247650"/>
                <a:gd name="connsiteX14" fmla="*/ 297739 w 316789"/>
                <a:gd name="connsiteY14" fmla="*/ 161925 h 247650"/>
                <a:gd name="connsiteX15" fmla="*/ 281864 w 316789"/>
                <a:gd name="connsiteY15" fmla="*/ 146050 h 247650"/>
                <a:gd name="connsiteX16" fmla="*/ 269164 w 316789"/>
                <a:gd name="connsiteY16" fmla="*/ 133350 h 247650"/>
                <a:gd name="connsiteX17" fmla="*/ 253289 w 316789"/>
                <a:gd name="connsiteY17" fmla="*/ 120650 h 247650"/>
                <a:gd name="connsiteX18" fmla="*/ 246939 w 316789"/>
                <a:gd name="connsiteY18" fmla="*/ 111125 h 247650"/>
                <a:gd name="connsiteX19" fmla="*/ 234239 w 316789"/>
                <a:gd name="connsiteY19" fmla="*/ 107950 h 247650"/>
                <a:gd name="connsiteX20" fmla="*/ 205664 w 316789"/>
                <a:gd name="connsiteY20" fmla="*/ 95250 h 247650"/>
                <a:gd name="connsiteX21" fmla="*/ 186614 w 316789"/>
                <a:gd name="connsiteY21" fmla="*/ 63500 h 247650"/>
                <a:gd name="connsiteX22" fmla="*/ 158039 w 316789"/>
                <a:gd name="connsiteY22" fmla="*/ 44450 h 247650"/>
                <a:gd name="connsiteX23" fmla="*/ 132639 w 316789"/>
                <a:gd name="connsiteY23" fmla="*/ 6350 h 247650"/>
                <a:gd name="connsiteX24" fmla="*/ 104064 w 316789"/>
                <a:gd name="connsiteY24" fmla="*/ 0 h 247650"/>
                <a:gd name="connsiteX0" fmla="*/ 104064 w 316931"/>
                <a:gd name="connsiteY0" fmla="*/ 0 h 247650"/>
                <a:gd name="connsiteX1" fmla="*/ 104064 w 316931"/>
                <a:gd name="connsiteY1" fmla="*/ 0 h 247650"/>
                <a:gd name="connsiteX2" fmla="*/ 78664 w 316931"/>
                <a:gd name="connsiteY2" fmla="*/ 19050 h 247650"/>
                <a:gd name="connsiteX3" fmla="*/ 37389 w 316931"/>
                <a:gd name="connsiteY3" fmla="*/ 57150 h 247650"/>
                <a:gd name="connsiteX4" fmla="*/ 5639 w 316931"/>
                <a:gd name="connsiteY4" fmla="*/ 101600 h 247650"/>
                <a:gd name="connsiteX5" fmla="*/ 5639 w 316931"/>
                <a:gd name="connsiteY5" fmla="*/ 142875 h 247650"/>
                <a:gd name="connsiteX6" fmla="*/ 69139 w 316931"/>
                <a:gd name="connsiteY6" fmla="*/ 193675 h 247650"/>
                <a:gd name="connsiteX7" fmla="*/ 154864 w 316931"/>
                <a:gd name="connsiteY7" fmla="*/ 231775 h 247650"/>
                <a:gd name="connsiteX8" fmla="*/ 212014 w 316931"/>
                <a:gd name="connsiteY8" fmla="*/ 247650 h 247650"/>
                <a:gd name="connsiteX9" fmla="*/ 304089 w 316931"/>
                <a:gd name="connsiteY9" fmla="*/ 244475 h 247650"/>
                <a:gd name="connsiteX10" fmla="*/ 316789 w 316931"/>
                <a:gd name="connsiteY10" fmla="*/ 215900 h 247650"/>
                <a:gd name="connsiteX11" fmla="*/ 310439 w 316931"/>
                <a:gd name="connsiteY11" fmla="*/ 180975 h 247650"/>
                <a:gd name="connsiteX12" fmla="*/ 307264 w 316931"/>
                <a:gd name="connsiteY12" fmla="*/ 168275 h 247650"/>
                <a:gd name="connsiteX13" fmla="*/ 297739 w 316931"/>
                <a:gd name="connsiteY13" fmla="*/ 161925 h 247650"/>
                <a:gd name="connsiteX14" fmla="*/ 281864 w 316931"/>
                <a:gd name="connsiteY14" fmla="*/ 146050 h 247650"/>
                <a:gd name="connsiteX15" fmla="*/ 269164 w 316931"/>
                <a:gd name="connsiteY15" fmla="*/ 133350 h 247650"/>
                <a:gd name="connsiteX16" fmla="*/ 253289 w 316931"/>
                <a:gd name="connsiteY16" fmla="*/ 120650 h 247650"/>
                <a:gd name="connsiteX17" fmla="*/ 246939 w 316931"/>
                <a:gd name="connsiteY17" fmla="*/ 111125 h 247650"/>
                <a:gd name="connsiteX18" fmla="*/ 234239 w 316931"/>
                <a:gd name="connsiteY18" fmla="*/ 107950 h 247650"/>
                <a:gd name="connsiteX19" fmla="*/ 205664 w 316931"/>
                <a:gd name="connsiteY19" fmla="*/ 95250 h 247650"/>
                <a:gd name="connsiteX20" fmla="*/ 186614 w 316931"/>
                <a:gd name="connsiteY20" fmla="*/ 63500 h 247650"/>
                <a:gd name="connsiteX21" fmla="*/ 158039 w 316931"/>
                <a:gd name="connsiteY21" fmla="*/ 44450 h 247650"/>
                <a:gd name="connsiteX22" fmla="*/ 132639 w 316931"/>
                <a:gd name="connsiteY22" fmla="*/ 6350 h 247650"/>
                <a:gd name="connsiteX23" fmla="*/ 104064 w 316931"/>
                <a:gd name="connsiteY23" fmla="*/ 0 h 247650"/>
                <a:gd name="connsiteX0" fmla="*/ 104064 w 313313"/>
                <a:gd name="connsiteY0" fmla="*/ 0 h 250090"/>
                <a:gd name="connsiteX1" fmla="*/ 104064 w 313313"/>
                <a:gd name="connsiteY1" fmla="*/ 0 h 250090"/>
                <a:gd name="connsiteX2" fmla="*/ 78664 w 313313"/>
                <a:gd name="connsiteY2" fmla="*/ 19050 h 250090"/>
                <a:gd name="connsiteX3" fmla="*/ 37389 w 313313"/>
                <a:gd name="connsiteY3" fmla="*/ 57150 h 250090"/>
                <a:gd name="connsiteX4" fmla="*/ 5639 w 313313"/>
                <a:gd name="connsiteY4" fmla="*/ 101600 h 250090"/>
                <a:gd name="connsiteX5" fmla="*/ 5639 w 313313"/>
                <a:gd name="connsiteY5" fmla="*/ 142875 h 250090"/>
                <a:gd name="connsiteX6" fmla="*/ 69139 w 313313"/>
                <a:gd name="connsiteY6" fmla="*/ 193675 h 250090"/>
                <a:gd name="connsiteX7" fmla="*/ 154864 w 313313"/>
                <a:gd name="connsiteY7" fmla="*/ 231775 h 250090"/>
                <a:gd name="connsiteX8" fmla="*/ 212014 w 313313"/>
                <a:gd name="connsiteY8" fmla="*/ 247650 h 250090"/>
                <a:gd name="connsiteX9" fmla="*/ 304089 w 313313"/>
                <a:gd name="connsiteY9" fmla="*/ 244475 h 250090"/>
                <a:gd name="connsiteX10" fmla="*/ 310439 w 313313"/>
                <a:gd name="connsiteY10" fmla="*/ 180975 h 250090"/>
                <a:gd name="connsiteX11" fmla="*/ 307264 w 313313"/>
                <a:gd name="connsiteY11" fmla="*/ 168275 h 250090"/>
                <a:gd name="connsiteX12" fmla="*/ 297739 w 313313"/>
                <a:gd name="connsiteY12" fmla="*/ 161925 h 250090"/>
                <a:gd name="connsiteX13" fmla="*/ 281864 w 313313"/>
                <a:gd name="connsiteY13" fmla="*/ 146050 h 250090"/>
                <a:gd name="connsiteX14" fmla="*/ 269164 w 313313"/>
                <a:gd name="connsiteY14" fmla="*/ 133350 h 250090"/>
                <a:gd name="connsiteX15" fmla="*/ 253289 w 313313"/>
                <a:gd name="connsiteY15" fmla="*/ 120650 h 250090"/>
                <a:gd name="connsiteX16" fmla="*/ 246939 w 313313"/>
                <a:gd name="connsiteY16" fmla="*/ 111125 h 250090"/>
                <a:gd name="connsiteX17" fmla="*/ 234239 w 313313"/>
                <a:gd name="connsiteY17" fmla="*/ 107950 h 250090"/>
                <a:gd name="connsiteX18" fmla="*/ 205664 w 313313"/>
                <a:gd name="connsiteY18" fmla="*/ 95250 h 250090"/>
                <a:gd name="connsiteX19" fmla="*/ 186614 w 313313"/>
                <a:gd name="connsiteY19" fmla="*/ 63500 h 250090"/>
                <a:gd name="connsiteX20" fmla="*/ 158039 w 313313"/>
                <a:gd name="connsiteY20" fmla="*/ 44450 h 250090"/>
                <a:gd name="connsiteX21" fmla="*/ 132639 w 313313"/>
                <a:gd name="connsiteY21" fmla="*/ 6350 h 250090"/>
                <a:gd name="connsiteX22" fmla="*/ 104064 w 313313"/>
                <a:gd name="connsiteY22" fmla="*/ 0 h 250090"/>
                <a:gd name="connsiteX0" fmla="*/ 104064 w 313848"/>
                <a:gd name="connsiteY0" fmla="*/ 0 h 250090"/>
                <a:gd name="connsiteX1" fmla="*/ 104064 w 313848"/>
                <a:gd name="connsiteY1" fmla="*/ 0 h 250090"/>
                <a:gd name="connsiteX2" fmla="*/ 78664 w 313848"/>
                <a:gd name="connsiteY2" fmla="*/ 19050 h 250090"/>
                <a:gd name="connsiteX3" fmla="*/ 37389 w 313848"/>
                <a:gd name="connsiteY3" fmla="*/ 57150 h 250090"/>
                <a:gd name="connsiteX4" fmla="*/ 5639 w 313848"/>
                <a:gd name="connsiteY4" fmla="*/ 101600 h 250090"/>
                <a:gd name="connsiteX5" fmla="*/ 5639 w 313848"/>
                <a:gd name="connsiteY5" fmla="*/ 142875 h 250090"/>
                <a:gd name="connsiteX6" fmla="*/ 69139 w 313848"/>
                <a:gd name="connsiteY6" fmla="*/ 193675 h 250090"/>
                <a:gd name="connsiteX7" fmla="*/ 154864 w 313848"/>
                <a:gd name="connsiteY7" fmla="*/ 231775 h 250090"/>
                <a:gd name="connsiteX8" fmla="*/ 212014 w 313848"/>
                <a:gd name="connsiteY8" fmla="*/ 247650 h 250090"/>
                <a:gd name="connsiteX9" fmla="*/ 304089 w 313848"/>
                <a:gd name="connsiteY9" fmla="*/ 244475 h 250090"/>
                <a:gd name="connsiteX10" fmla="*/ 310439 w 313848"/>
                <a:gd name="connsiteY10" fmla="*/ 180975 h 250090"/>
                <a:gd name="connsiteX11" fmla="*/ 297739 w 313848"/>
                <a:gd name="connsiteY11" fmla="*/ 161925 h 250090"/>
                <a:gd name="connsiteX12" fmla="*/ 281864 w 313848"/>
                <a:gd name="connsiteY12" fmla="*/ 146050 h 250090"/>
                <a:gd name="connsiteX13" fmla="*/ 269164 w 313848"/>
                <a:gd name="connsiteY13" fmla="*/ 133350 h 250090"/>
                <a:gd name="connsiteX14" fmla="*/ 253289 w 313848"/>
                <a:gd name="connsiteY14" fmla="*/ 120650 h 250090"/>
                <a:gd name="connsiteX15" fmla="*/ 246939 w 313848"/>
                <a:gd name="connsiteY15" fmla="*/ 111125 h 250090"/>
                <a:gd name="connsiteX16" fmla="*/ 234239 w 313848"/>
                <a:gd name="connsiteY16" fmla="*/ 107950 h 250090"/>
                <a:gd name="connsiteX17" fmla="*/ 205664 w 313848"/>
                <a:gd name="connsiteY17" fmla="*/ 95250 h 250090"/>
                <a:gd name="connsiteX18" fmla="*/ 186614 w 313848"/>
                <a:gd name="connsiteY18" fmla="*/ 63500 h 250090"/>
                <a:gd name="connsiteX19" fmla="*/ 158039 w 313848"/>
                <a:gd name="connsiteY19" fmla="*/ 44450 h 250090"/>
                <a:gd name="connsiteX20" fmla="*/ 132639 w 313848"/>
                <a:gd name="connsiteY20" fmla="*/ 6350 h 250090"/>
                <a:gd name="connsiteX21" fmla="*/ 104064 w 313848"/>
                <a:gd name="connsiteY21" fmla="*/ 0 h 250090"/>
                <a:gd name="connsiteX0" fmla="*/ 104064 w 314804"/>
                <a:gd name="connsiteY0" fmla="*/ 0 h 250090"/>
                <a:gd name="connsiteX1" fmla="*/ 104064 w 314804"/>
                <a:gd name="connsiteY1" fmla="*/ 0 h 250090"/>
                <a:gd name="connsiteX2" fmla="*/ 78664 w 314804"/>
                <a:gd name="connsiteY2" fmla="*/ 19050 h 250090"/>
                <a:gd name="connsiteX3" fmla="*/ 37389 w 314804"/>
                <a:gd name="connsiteY3" fmla="*/ 57150 h 250090"/>
                <a:gd name="connsiteX4" fmla="*/ 5639 w 314804"/>
                <a:gd name="connsiteY4" fmla="*/ 101600 h 250090"/>
                <a:gd name="connsiteX5" fmla="*/ 5639 w 314804"/>
                <a:gd name="connsiteY5" fmla="*/ 142875 h 250090"/>
                <a:gd name="connsiteX6" fmla="*/ 69139 w 314804"/>
                <a:gd name="connsiteY6" fmla="*/ 193675 h 250090"/>
                <a:gd name="connsiteX7" fmla="*/ 154864 w 314804"/>
                <a:gd name="connsiteY7" fmla="*/ 231775 h 250090"/>
                <a:gd name="connsiteX8" fmla="*/ 212014 w 314804"/>
                <a:gd name="connsiteY8" fmla="*/ 247650 h 250090"/>
                <a:gd name="connsiteX9" fmla="*/ 304089 w 314804"/>
                <a:gd name="connsiteY9" fmla="*/ 244475 h 250090"/>
                <a:gd name="connsiteX10" fmla="*/ 310439 w 314804"/>
                <a:gd name="connsiteY10" fmla="*/ 180975 h 250090"/>
                <a:gd name="connsiteX11" fmla="*/ 281864 w 314804"/>
                <a:gd name="connsiteY11" fmla="*/ 146050 h 250090"/>
                <a:gd name="connsiteX12" fmla="*/ 269164 w 314804"/>
                <a:gd name="connsiteY12" fmla="*/ 133350 h 250090"/>
                <a:gd name="connsiteX13" fmla="*/ 253289 w 314804"/>
                <a:gd name="connsiteY13" fmla="*/ 120650 h 250090"/>
                <a:gd name="connsiteX14" fmla="*/ 246939 w 314804"/>
                <a:gd name="connsiteY14" fmla="*/ 111125 h 250090"/>
                <a:gd name="connsiteX15" fmla="*/ 234239 w 314804"/>
                <a:gd name="connsiteY15" fmla="*/ 107950 h 250090"/>
                <a:gd name="connsiteX16" fmla="*/ 205664 w 314804"/>
                <a:gd name="connsiteY16" fmla="*/ 95250 h 250090"/>
                <a:gd name="connsiteX17" fmla="*/ 186614 w 314804"/>
                <a:gd name="connsiteY17" fmla="*/ 63500 h 250090"/>
                <a:gd name="connsiteX18" fmla="*/ 158039 w 314804"/>
                <a:gd name="connsiteY18" fmla="*/ 44450 h 250090"/>
                <a:gd name="connsiteX19" fmla="*/ 132639 w 314804"/>
                <a:gd name="connsiteY19" fmla="*/ 6350 h 250090"/>
                <a:gd name="connsiteX20" fmla="*/ 104064 w 314804"/>
                <a:gd name="connsiteY20" fmla="*/ 0 h 250090"/>
                <a:gd name="connsiteX0" fmla="*/ 104064 w 314804"/>
                <a:gd name="connsiteY0" fmla="*/ 0 h 250090"/>
                <a:gd name="connsiteX1" fmla="*/ 104064 w 314804"/>
                <a:gd name="connsiteY1" fmla="*/ 0 h 250090"/>
                <a:gd name="connsiteX2" fmla="*/ 78664 w 314804"/>
                <a:gd name="connsiteY2" fmla="*/ 19050 h 250090"/>
                <a:gd name="connsiteX3" fmla="*/ 37389 w 314804"/>
                <a:gd name="connsiteY3" fmla="*/ 57150 h 250090"/>
                <a:gd name="connsiteX4" fmla="*/ 5639 w 314804"/>
                <a:gd name="connsiteY4" fmla="*/ 101600 h 250090"/>
                <a:gd name="connsiteX5" fmla="*/ 5639 w 314804"/>
                <a:gd name="connsiteY5" fmla="*/ 142875 h 250090"/>
                <a:gd name="connsiteX6" fmla="*/ 69139 w 314804"/>
                <a:gd name="connsiteY6" fmla="*/ 193675 h 250090"/>
                <a:gd name="connsiteX7" fmla="*/ 154864 w 314804"/>
                <a:gd name="connsiteY7" fmla="*/ 231775 h 250090"/>
                <a:gd name="connsiteX8" fmla="*/ 212014 w 314804"/>
                <a:gd name="connsiteY8" fmla="*/ 247650 h 250090"/>
                <a:gd name="connsiteX9" fmla="*/ 304089 w 314804"/>
                <a:gd name="connsiteY9" fmla="*/ 244475 h 250090"/>
                <a:gd name="connsiteX10" fmla="*/ 310439 w 314804"/>
                <a:gd name="connsiteY10" fmla="*/ 180975 h 250090"/>
                <a:gd name="connsiteX11" fmla="*/ 281864 w 314804"/>
                <a:gd name="connsiteY11" fmla="*/ 146050 h 250090"/>
                <a:gd name="connsiteX12" fmla="*/ 253289 w 314804"/>
                <a:gd name="connsiteY12" fmla="*/ 120650 h 250090"/>
                <a:gd name="connsiteX13" fmla="*/ 246939 w 314804"/>
                <a:gd name="connsiteY13" fmla="*/ 111125 h 250090"/>
                <a:gd name="connsiteX14" fmla="*/ 234239 w 314804"/>
                <a:gd name="connsiteY14" fmla="*/ 107950 h 250090"/>
                <a:gd name="connsiteX15" fmla="*/ 205664 w 314804"/>
                <a:gd name="connsiteY15" fmla="*/ 95250 h 250090"/>
                <a:gd name="connsiteX16" fmla="*/ 186614 w 314804"/>
                <a:gd name="connsiteY16" fmla="*/ 63500 h 250090"/>
                <a:gd name="connsiteX17" fmla="*/ 158039 w 314804"/>
                <a:gd name="connsiteY17" fmla="*/ 44450 h 250090"/>
                <a:gd name="connsiteX18" fmla="*/ 132639 w 314804"/>
                <a:gd name="connsiteY18" fmla="*/ 6350 h 250090"/>
                <a:gd name="connsiteX19" fmla="*/ 104064 w 314804"/>
                <a:gd name="connsiteY19" fmla="*/ 0 h 250090"/>
                <a:gd name="connsiteX0" fmla="*/ 104064 w 314804"/>
                <a:gd name="connsiteY0" fmla="*/ 0 h 250090"/>
                <a:gd name="connsiteX1" fmla="*/ 104064 w 314804"/>
                <a:gd name="connsiteY1" fmla="*/ 0 h 250090"/>
                <a:gd name="connsiteX2" fmla="*/ 78664 w 314804"/>
                <a:gd name="connsiteY2" fmla="*/ 19050 h 250090"/>
                <a:gd name="connsiteX3" fmla="*/ 37389 w 314804"/>
                <a:gd name="connsiteY3" fmla="*/ 57150 h 250090"/>
                <a:gd name="connsiteX4" fmla="*/ 5639 w 314804"/>
                <a:gd name="connsiteY4" fmla="*/ 101600 h 250090"/>
                <a:gd name="connsiteX5" fmla="*/ 5639 w 314804"/>
                <a:gd name="connsiteY5" fmla="*/ 142875 h 250090"/>
                <a:gd name="connsiteX6" fmla="*/ 69139 w 314804"/>
                <a:gd name="connsiteY6" fmla="*/ 193675 h 250090"/>
                <a:gd name="connsiteX7" fmla="*/ 154864 w 314804"/>
                <a:gd name="connsiteY7" fmla="*/ 231775 h 250090"/>
                <a:gd name="connsiteX8" fmla="*/ 212014 w 314804"/>
                <a:gd name="connsiteY8" fmla="*/ 247650 h 250090"/>
                <a:gd name="connsiteX9" fmla="*/ 304089 w 314804"/>
                <a:gd name="connsiteY9" fmla="*/ 244475 h 250090"/>
                <a:gd name="connsiteX10" fmla="*/ 310439 w 314804"/>
                <a:gd name="connsiteY10" fmla="*/ 180975 h 250090"/>
                <a:gd name="connsiteX11" fmla="*/ 281864 w 314804"/>
                <a:gd name="connsiteY11" fmla="*/ 146050 h 250090"/>
                <a:gd name="connsiteX12" fmla="*/ 246939 w 314804"/>
                <a:gd name="connsiteY12" fmla="*/ 111125 h 250090"/>
                <a:gd name="connsiteX13" fmla="*/ 234239 w 314804"/>
                <a:gd name="connsiteY13" fmla="*/ 107950 h 250090"/>
                <a:gd name="connsiteX14" fmla="*/ 205664 w 314804"/>
                <a:gd name="connsiteY14" fmla="*/ 95250 h 250090"/>
                <a:gd name="connsiteX15" fmla="*/ 186614 w 314804"/>
                <a:gd name="connsiteY15" fmla="*/ 63500 h 250090"/>
                <a:gd name="connsiteX16" fmla="*/ 158039 w 314804"/>
                <a:gd name="connsiteY16" fmla="*/ 44450 h 250090"/>
                <a:gd name="connsiteX17" fmla="*/ 132639 w 314804"/>
                <a:gd name="connsiteY17" fmla="*/ 6350 h 250090"/>
                <a:gd name="connsiteX18" fmla="*/ 104064 w 314804"/>
                <a:gd name="connsiteY18" fmla="*/ 0 h 250090"/>
                <a:gd name="connsiteX0" fmla="*/ 104064 w 314804"/>
                <a:gd name="connsiteY0" fmla="*/ 0 h 250090"/>
                <a:gd name="connsiteX1" fmla="*/ 104064 w 314804"/>
                <a:gd name="connsiteY1" fmla="*/ 0 h 250090"/>
                <a:gd name="connsiteX2" fmla="*/ 78664 w 314804"/>
                <a:gd name="connsiteY2" fmla="*/ 19050 h 250090"/>
                <a:gd name="connsiteX3" fmla="*/ 37389 w 314804"/>
                <a:gd name="connsiteY3" fmla="*/ 57150 h 250090"/>
                <a:gd name="connsiteX4" fmla="*/ 5639 w 314804"/>
                <a:gd name="connsiteY4" fmla="*/ 101600 h 250090"/>
                <a:gd name="connsiteX5" fmla="*/ 5639 w 314804"/>
                <a:gd name="connsiteY5" fmla="*/ 142875 h 250090"/>
                <a:gd name="connsiteX6" fmla="*/ 69139 w 314804"/>
                <a:gd name="connsiteY6" fmla="*/ 193675 h 250090"/>
                <a:gd name="connsiteX7" fmla="*/ 154864 w 314804"/>
                <a:gd name="connsiteY7" fmla="*/ 231775 h 250090"/>
                <a:gd name="connsiteX8" fmla="*/ 212014 w 314804"/>
                <a:gd name="connsiteY8" fmla="*/ 247650 h 250090"/>
                <a:gd name="connsiteX9" fmla="*/ 304089 w 314804"/>
                <a:gd name="connsiteY9" fmla="*/ 244475 h 250090"/>
                <a:gd name="connsiteX10" fmla="*/ 310439 w 314804"/>
                <a:gd name="connsiteY10" fmla="*/ 180975 h 250090"/>
                <a:gd name="connsiteX11" fmla="*/ 281864 w 314804"/>
                <a:gd name="connsiteY11" fmla="*/ 146050 h 250090"/>
                <a:gd name="connsiteX12" fmla="*/ 234239 w 314804"/>
                <a:gd name="connsiteY12" fmla="*/ 107950 h 250090"/>
                <a:gd name="connsiteX13" fmla="*/ 205664 w 314804"/>
                <a:gd name="connsiteY13" fmla="*/ 95250 h 250090"/>
                <a:gd name="connsiteX14" fmla="*/ 186614 w 314804"/>
                <a:gd name="connsiteY14" fmla="*/ 63500 h 250090"/>
                <a:gd name="connsiteX15" fmla="*/ 158039 w 314804"/>
                <a:gd name="connsiteY15" fmla="*/ 44450 h 250090"/>
                <a:gd name="connsiteX16" fmla="*/ 132639 w 314804"/>
                <a:gd name="connsiteY16" fmla="*/ 6350 h 250090"/>
                <a:gd name="connsiteX17" fmla="*/ 104064 w 314804"/>
                <a:gd name="connsiteY17" fmla="*/ 0 h 250090"/>
                <a:gd name="connsiteX0" fmla="*/ 104064 w 314804"/>
                <a:gd name="connsiteY0" fmla="*/ 0 h 250090"/>
                <a:gd name="connsiteX1" fmla="*/ 104064 w 314804"/>
                <a:gd name="connsiteY1" fmla="*/ 0 h 250090"/>
                <a:gd name="connsiteX2" fmla="*/ 78664 w 314804"/>
                <a:gd name="connsiteY2" fmla="*/ 19050 h 250090"/>
                <a:gd name="connsiteX3" fmla="*/ 37389 w 314804"/>
                <a:gd name="connsiteY3" fmla="*/ 57150 h 250090"/>
                <a:gd name="connsiteX4" fmla="*/ 5639 w 314804"/>
                <a:gd name="connsiteY4" fmla="*/ 101600 h 250090"/>
                <a:gd name="connsiteX5" fmla="*/ 5639 w 314804"/>
                <a:gd name="connsiteY5" fmla="*/ 142875 h 250090"/>
                <a:gd name="connsiteX6" fmla="*/ 69139 w 314804"/>
                <a:gd name="connsiteY6" fmla="*/ 193675 h 250090"/>
                <a:gd name="connsiteX7" fmla="*/ 154864 w 314804"/>
                <a:gd name="connsiteY7" fmla="*/ 231775 h 250090"/>
                <a:gd name="connsiteX8" fmla="*/ 212014 w 314804"/>
                <a:gd name="connsiteY8" fmla="*/ 247650 h 250090"/>
                <a:gd name="connsiteX9" fmla="*/ 304089 w 314804"/>
                <a:gd name="connsiteY9" fmla="*/ 244475 h 250090"/>
                <a:gd name="connsiteX10" fmla="*/ 310439 w 314804"/>
                <a:gd name="connsiteY10" fmla="*/ 180975 h 250090"/>
                <a:gd name="connsiteX11" fmla="*/ 281864 w 314804"/>
                <a:gd name="connsiteY11" fmla="*/ 146050 h 250090"/>
                <a:gd name="connsiteX12" fmla="*/ 234239 w 314804"/>
                <a:gd name="connsiteY12" fmla="*/ 107950 h 250090"/>
                <a:gd name="connsiteX13" fmla="*/ 186614 w 314804"/>
                <a:gd name="connsiteY13" fmla="*/ 63500 h 250090"/>
                <a:gd name="connsiteX14" fmla="*/ 158039 w 314804"/>
                <a:gd name="connsiteY14" fmla="*/ 44450 h 250090"/>
                <a:gd name="connsiteX15" fmla="*/ 132639 w 314804"/>
                <a:gd name="connsiteY15" fmla="*/ 6350 h 250090"/>
                <a:gd name="connsiteX16" fmla="*/ 104064 w 314804"/>
                <a:gd name="connsiteY16" fmla="*/ 0 h 250090"/>
                <a:gd name="connsiteX0" fmla="*/ 104064 w 315004"/>
                <a:gd name="connsiteY0" fmla="*/ 0 h 257175"/>
                <a:gd name="connsiteX1" fmla="*/ 104064 w 315004"/>
                <a:gd name="connsiteY1" fmla="*/ 0 h 257175"/>
                <a:gd name="connsiteX2" fmla="*/ 78664 w 315004"/>
                <a:gd name="connsiteY2" fmla="*/ 19050 h 257175"/>
                <a:gd name="connsiteX3" fmla="*/ 37389 w 315004"/>
                <a:gd name="connsiteY3" fmla="*/ 57150 h 257175"/>
                <a:gd name="connsiteX4" fmla="*/ 5639 w 315004"/>
                <a:gd name="connsiteY4" fmla="*/ 101600 h 257175"/>
                <a:gd name="connsiteX5" fmla="*/ 5639 w 315004"/>
                <a:gd name="connsiteY5" fmla="*/ 142875 h 257175"/>
                <a:gd name="connsiteX6" fmla="*/ 69139 w 315004"/>
                <a:gd name="connsiteY6" fmla="*/ 193675 h 257175"/>
                <a:gd name="connsiteX7" fmla="*/ 154864 w 315004"/>
                <a:gd name="connsiteY7" fmla="*/ 231775 h 257175"/>
                <a:gd name="connsiteX8" fmla="*/ 208839 w 315004"/>
                <a:gd name="connsiteY8" fmla="*/ 257175 h 257175"/>
                <a:gd name="connsiteX9" fmla="*/ 304089 w 315004"/>
                <a:gd name="connsiteY9" fmla="*/ 244475 h 257175"/>
                <a:gd name="connsiteX10" fmla="*/ 310439 w 315004"/>
                <a:gd name="connsiteY10" fmla="*/ 180975 h 257175"/>
                <a:gd name="connsiteX11" fmla="*/ 281864 w 315004"/>
                <a:gd name="connsiteY11" fmla="*/ 146050 h 257175"/>
                <a:gd name="connsiteX12" fmla="*/ 234239 w 315004"/>
                <a:gd name="connsiteY12" fmla="*/ 107950 h 257175"/>
                <a:gd name="connsiteX13" fmla="*/ 186614 w 315004"/>
                <a:gd name="connsiteY13" fmla="*/ 63500 h 257175"/>
                <a:gd name="connsiteX14" fmla="*/ 158039 w 315004"/>
                <a:gd name="connsiteY14" fmla="*/ 44450 h 257175"/>
                <a:gd name="connsiteX15" fmla="*/ 132639 w 315004"/>
                <a:gd name="connsiteY15" fmla="*/ 6350 h 257175"/>
                <a:gd name="connsiteX16" fmla="*/ 104064 w 315004"/>
                <a:gd name="connsiteY16" fmla="*/ 0 h 257175"/>
                <a:gd name="connsiteX0" fmla="*/ 104064 w 315004"/>
                <a:gd name="connsiteY0" fmla="*/ 0 h 257175"/>
                <a:gd name="connsiteX1" fmla="*/ 104064 w 315004"/>
                <a:gd name="connsiteY1" fmla="*/ 0 h 257175"/>
                <a:gd name="connsiteX2" fmla="*/ 78664 w 315004"/>
                <a:gd name="connsiteY2" fmla="*/ 19050 h 257175"/>
                <a:gd name="connsiteX3" fmla="*/ 37389 w 315004"/>
                <a:gd name="connsiteY3" fmla="*/ 57150 h 257175"/>
                <a:gd name="connsiteX4" fmla="*/ 5639 w 315004"/>
                <a:gd name="connsiteY4" fmla="*/ 101600 h 257175"/>
                <a:gd name="connsiteX5" fmla="*/ 5639 w 315004"/>
                <a:gd name="connsiteY5" fmla="*/ 142875 h 257175"/>
                <a:gd name="connsiteX6" fmla="*/ 69139 w 315004"/>
                <a:gd name="connsiteY6" fmla="*/ 193675 h 257175"/>
                <a:gd name="connsiteX7" fmla="*/ 138989 w 315004"/>
                <a:gd name="connsiteY7" fmla="*/ 234950 h 257175"/>
                <a:gd name="connsiteX8" fmla="*/ 208839 w 315004"/>
                <a:gd name="connsiteY8" fmla="*/ 257175 h 257175"/>
                <a:gd name="connsiteX9" fmla="*/ 304089 w 315004"/>
                <a:gd name="connsiteY9" fmla="*/ 244475 h 257175"/>
                <a:gd name="connsiteX10" fmla="*/ 310439 w 315004"/>
                <a:gd name="connsiteY10" fmla="*/ 180975 h 257175"/>
                <a:gd name="connsiteX11" fmla="*/ 281864 w 315004"/>
                <a:gd name="connsiteY11" fmla="*/ 146050 h 257175"/>
                <a:gd name="connsiteX12" fmla="*/ 234239 w 315004"/>
                <a:gd name="connsiteY12" fmla="*/ 107950 h 257175"/>
                <a:gd name="connsiteX13" fmla="*/ 186614 w 315004"/>
                <a:gd name="connsiteY13" fmla="*/ 63500 h 257175"/>
                <a:gd name="connsiteX14" fmla="*/ 158039 w 315004"/>
                <a:gd name="connsiteY14" fmla="*/ 44450 h 257175"/>
                <a:gd name="connsiteX15" fmla="*/ 132639 w 315004"/>
                <a:gd name="connsiteY15" fmla="*/ 6350 h 257175"/>
                <a:gd name="connsiteX16" fmla="*/ 104064 w 315004"/>
                <a:gd name="connsiteY16" fmla="*/ 0 h 257175"/>
                <a:gd name="connsiteX0" fmla="*/ 102259 w 313199"/>
                <a:gd name="connsiteY0" fmla="*/ 0 h 257175"/>
                <a:gd name="connsiteX1" fmla="*/ 102259 w 313199"/>
                <a:gd name="connsiteY1" fmla="*/ 0 h 257175"/>
                <a:gd name="connsiteX2" fmla="*/ 76859 w 313199"/>
                <a:gd name="connsiteY2" fmla="*/ 19050 h 257175"/>
                <a:gd name="connsiteX3" fmla="*/ 35584 w 313199"/>
                <a:gd name="connsiteY3" fmla="*/ 57150 h 257175"/>
                <a:gd name="connsiteX4" fmla="*/ 3834 w 313199"/>
                <a:gd name="connsiteY4" fmla="*/ 101600 h 257175"/>
                <a:gd name="connsiteX5" fmla="*/ 3834 w 313199"/>
                <a:gd name="connsiteY5" fmla="*/ 142875 h 257175"/>
                <a:gd name="connsiteX6" fmla="*/ 41934 w 313199"/>
                <a:gd name="connsiteY6" fmla="*/ 193675 h 257175"/>
                <a:gd name="connsiteX7" fmla="*/ 137184 w 313199"/>
                <a:gd name="connsiteY7" fmla="*/ 234950 h 257175"/>
                <a:gd name="connsiteX8" fmla="*/ 207034 w 313199"/>
                <a:gd name="connsiteY8" fmla="*/ 257175 h 257175"/>
                <a:gd name="connsiteX9" fmla="*/ 302284 w 313199"/>
                <a:gd name="connsiteY9" fmla="*/ 244475 h 257175"/>
                <a:gd name="connsiteX10" fmla="*/ 308634 w 313199"/>
                <a:gd name="connsiteY10" fmla="*/ 180975 h 257175"/>
                <a:gd name="connsiteX11" fmla="*/ 280059 w 313199"/>
                <a:gd name="connsiteY11" fmla="*/ 146050 h 257175"/>
                <a:gd name="connsiteX12" fmla="*/ 232434 w 313199"/>
                <a:gd name="connsiteY12" fmla="*/ 107950 h 257175"/>
                <a:gd name="connsiteX13" fmla="*/ 184809 w 313199"/>
                <a:gd name="connsiteY13" fmla="*/ 63500 h 257175"/>
                <a:gd name="connsiteX14" fmla="*/ 156234 w 313199"/>
                <a:gd name="connsiteY14" fmla="*/ 44450 h 257175"/>
                <a:gd name="connsiteX15" fmla="*/ 130834 w 313199"/>
                <a:gd name="connsiteY15" fmla="*/ 6350 h 257175"/>
                <a:gd name="connsiteX16" fmla="*/ 102259 w 313199"/>
                <a:gd name="connsiteY16" fmla="*/ 0 h 257175"/>
                <a:gd name="connsiteX0" fmla="*/ 115882 w 326822"/>
                <a:gd name="connsiteY0" fmla="*/ 0 h 257175"/>
                <a:gd name="connsiteX1" fmla="*/ 115882 w 326822"/>
                <a:gd name="connsiteY1" fmla="*/ 0 h 257175"/>
                <a:gd name="connsiteX2" fmla="*/ 90482 w 326822"/>
                <a:gd name="connsiteY2" fmla="*/ 19050 h 257175"/>
                <a:gd name="connsiteX3" fmla="*/ 49207 w 326822"/>
                <a:gd name="connsiteY3" fmla="*/ 57150 h 257175"/>
                <a:gd name="connsiteX4" fmla="*/ 17457 w 326822"/>
                <a:gd name="connsiteY4" fmla="*/ 101600 h 257175"/>
                <a:gd name="connsiteX5" fmla="*/ 1582 w 326822"/>
                <a:gd name="connsiteY5" fmla="*/ 142875 h 257175"/>
                <a:gd name="connsiteX6" fmla="*/ 55557 w 326822"/>
                <a:gd name="connsiteY6" fmla="*/ 193675 h 257175"/>
                <a:gd name="connsiteX7" fmla="*/ 150807 w 326822"/>
                <a:gd name="connsiteY7" fmla="*/ 234950 h 257175"/>
                <a:gd name="connsiteX8" fmla="*/ 220657 w 326822"/>
                <a:gd name="connsiteY8" fmla="*/ 257175 h 257175"/>
                <a:gd name="connsiteX9" fmla="*/ 315907 w 326822"/>
                <a:gd name="connsiteY9" fmla="*/ 244475 h 257175"/>
                <a:gd name="connsiteX10" fmla="*/ 322257 w 326822"/>
                <a:gd name="connsiteY10" fmla="*/ 180975 h 257175"/>
                <a:gd name="connsiteX11" fmla="*/ 293682 w 326822"/>
                <a:gd name="connsiteY11" fmla="*/ 146050 h 257175"/>
                <a:gd name="connsiteX12" fmla="*/ 246057 w 326822"/>
                <a:gd name="connsiteY12" fmla="*/ 107950 h 257175"/>
                <a:gd name="connsiteX13" fmla="*/ 198432 w 326822"/>
                <a:gd name="connsiteY13" fmla="*/ 63500 h 257175"/>
                <a:gd name="connsiteX14" fmla="*/ 169857 w 326822"/>
                <a:gd name="connsiteY14" fmla="*/ 44450 h 257175"/>
                <a:gd name="connsiteX15" fmla="*/ 144457 w 326822"/>
                <a:gd name="connsiteY15" fmla="*/ 6350 h 257175"/>
                <a:gd name="connsiteX16" fmla="*/ 115882 w 326822"/>
                <a:gd name="connsiteY16" fmla="*/ 0 h 257175"/>
                <a:gd name="connsiteX0" fmla="*/ 117947 w 328887"/>
                <a:gd name="connsiteY0" fmla="*/ 0 h 257175"/>
                <a:gd name="connsiteX1" fmla="*/ 117947 w 328887"/>
                <a:gd name="connsiteY1" fmla="*/ 0 h 257175"/>
                <a:gd name="connsiteX2" fmla="*/ 92547 w 328887"/>
                <a:gd name="connsiteY2" fmla="*/ 19050 h 257175"/>
                <a:gd name="connsiteX3" fmla="*/ 51272 w 328887"/>
                <a:gd name="connsiteY3" fmla="*/ 57150 h 257175"/>
                <a:gd name="connsiteX4" fmla="*/ 9997 w 328887"/>
                <a:gd name="connsiteY4" fmla="*/ 85725 h 257175"/>
                <a:gd name="connsiteX5" fmla="*/ 3647 w 328887"/>
                <a:gd name="connsiteY5" fmla="*/ 142875 h 257175"/>
                <a:gd name="connsiteX6" fmla="*/ 57622 w 328887"/>
                <a:gd name="connsiteY6" fmla="*/ 193675 h 257175"/>
                <a:gd name="connsiteX7" fmla="*/ 152872 w 328887"/>
                <a:gd name="connsiteY7" fmla="*/ 234950 h 257175"/>
                <a:gd name="connsiteX8" fmla="*/ 222722 w 328887"/>
                <a:gd name="connsiteY8" fmla="*/ 257175 h 257175"/>
                <a:gd name="connsiteX9" fmla="*/ 317972 w 328887"/>
                <a:gd name="connsiteY9" fmla="*/ 244475 h 257175"/>
                <a:gd name="connsiteX10" fmla="*/ 324322 w 328887"/>
                <a:gd name="connsiteY10" fmla="*/ 180975 h 257175"/>
                <a:gd name="connsiteX11" fmla="*/ 295747 w 328887"/>
                <a:gd name="connsiteY11" fmla="*/ 146050 h 257175"/>
                <a:gd name="connsiteX12" fmla="*/ 248122 w 328887"/>
                <a:gd name="connsiteY12" fmla="*/ 107950 h 257175"/>
                <a:gd name="connsiteX13" fmla="*/ 200497 w 328887"/>
                <a:gd name="connsiteY13" fmla="*/ 63500 h 257175"/>
                <a:gd name="connsiteX14" fmla="*/ 171922 w 328887"/>
                <a:gd name="connsiteY14" fmla="*/ 44450 h 257175"/>
                <a:gd name="connsiteX15" fmla="*/ 146522 w 328887"/>
                <a:gd name="connsiteY15" fmla="*/ 6350 h 257175"/>
                <a:gd name="connsiteX16" fmla="*/ 117947 w 328887"/>
                <a:gd name="connsiteY16" fmla="*/ 0 h 257175"/>
                <a:gd name="connsiteX0" fmla="*/ 117947 w 338306"/>
                <a:gd name="connsiteY0" fmla="*/ 0 h 257175"/>
                <a:gd name="connsiteX1" fmla="*/ 117947 w 338306"/>
                <a:gd name="connsiteY1" fmla="*/ 0 h 257175"/>
                <a:gd name="connsiteX2" fmla="*/ 92547 w 338306"/>
                <a:gd name="connsiteY2" fmla="*/ 19050 h 257175"/>
                <a:gd name="connsiteX3" fmla="*/ 51272 w 338306"/>
                <a:gd name="connsiteY3" fmla="*/ 57150 h 257175"/>
                <a:gd name="connsiteX4" fmla="*/ 9997 w 338306"/>
                <a:gd name="connsiteY4" fmla="*/ 85725 h 257175"/>
                <a:gd name="connsiteX5" fmla="*/ 3647 w 338306"/>
                <a:gd name="connsiteY5" fmla="*/ 142875 h 257175"/>
                <a:gd name="connsiteX6" fmla="*/ 57622 w 338306"/>
                <a:gd name="connsiteY6" fmla="*/ 193675 h 257175"/>
                <a:gd name="connsiteX7" fmla="*/ 152872 w 338306"/>
                <a:gd name="connsiteY7" fmla="*/ 234950 h 257175"/>
                <a:gd name="connsiteX8" fmla="*/ 222722 w 338306"/>
                <a:gd name="connsiteY8" fmla="*/ 257175 h 257175"/>
                <a:gd name="connsiteX9" fmla="*/ 317972 w 338306"/>
                <a:gd name="connsiteY9" fmla="*/ 244475 h 257175"/>
                <a:gd name="connsiteX10" fmla="*/ 337022 w 338306"/>
                <a:gd name="connsiteY10" fmla="*/ 180975 h 257175"/>
                <a:gd name="connsiteX11" fmla="*/ 295747 w 338306"/>
                <a:gd name="connsiteY11" fmla="*/ 146050 h 257175"/>
                <a:gd name="connsiteX12" fmla="*/ 248122 w 338306"/>
                <a:gd name="connsiteY12" fmla="*/ 107950 h 257175"/>
                <a:gd name="connsiteX13" fmla="*/ 200497 w 338306"/>
                <a:gd name="connsiteY13" fmla="*/ 63500 h 257175"/>
                <a:gd name="connsiteX14" fmla="*/ 171922 w 338306"/>
                <a:gd name="connsiteY14" fmla="*/ 44450 h 257175"/>
                <a:gd name="connsiteX15" fmla="*/ 146522 w 338306"/>
                <a:gd name="connsiteY15" fmla="*/ 6350 h 257175"/>
                <a:gd name="connsiteX16" fmla="*/ 117947 w 338306"/>
                <a:gd name="connsiteY16" fmla="*/ 0 h 257175"/>
                <a:gd name="connsiteX0" fmla="*/ 117947 w 338306"/>
                <a:gd name="connsiteY0" fmla="*/ 0 h 257175"/>
                <a:gd name="connsiteX1" fmla="*/ 117947 w 338306"/>
                <a:gd name="connsiteY1" fmla="*/ 0 h 257175"/>
                <a:gd name="connsiteX2" fmla="*/ 92547 w 338306"/>
                <a:gd name="connsiteY2" fmla="*/ 19050 h 257175"/>
                <a:gd name="connsiteX3" fmla="*/ 51272 w 338306"/>
                <a:gd name="connsiteY3" fmla="*/ 57150 h 257175"/>
                <a:gd name="connsiteX4" fmla="*/ 9997 w 338306"/>
                <a:gd name="connsiteY4" fmla="*/ 85725 h 257175"/>
                <a:gd name="connsiteX5" fmla="*/ 3647 w 338306"/>
                <a:gd name="connsiteY5" fmla="*/ 142875 h 257175"/>
                <a:gd name="connsiteX6" fmla="*/ 57622 w 338306"/>
                <a:gd name="connsiteY6" fmla="*/ 193675 h 257175"/>
                <a:gd name="connsiteX7" fmla="*/ 152872 w 338306"/>
                <a:gd name="connsiteY7" fmla="*/ 234950 h 257175"/>
                <a:gd name="connsiteX8" fmla="*/ 222722 w 338306"/>
                <a:gd name="connsiteY8" fmla="*/ 257175 h 257175"/>
                <a:gd name="connsiteX9" fmla="*/ 317972 w 338306"/>
                <a:gd name="connsiteY9" fmla="*/ 244475 h 257175"/>
                <a:gd name="connsiteX10" fmla="*/ 337022 w 338306"/>
                <a:gd name="connsiteY10" fmla="*/ 180975 h 257175"/>
                <a:gd name="connsiteX11" fmla="*/ 295747 w 338306"/>
                <a:gd name="connsiteY11" fmla="*/ 127000 h 257175"/>
                <a:gd name="connsiteX12" fmla="*/ 248122 w 338306"/>
                <a:gd name="connsiteY12" fmla="*/ 107950 h 257175"/>
                <a:gd name="connsiteX13" fmla="*/ 200497 w 338306"/>
                <a:gd name="connsiteY13" fmla="*/ 63500 h 257175"/>
                <a:gd name="connsiteX14" fmla="*/ 171922 w 338306"/>
                <a:gd name="connsiteY14" fmla="*/ 44450 h 257175"/>
                <a:gd name="connsiteX15" fmla="*/ 146522 w 338306"/>
                <a:gd name="connsiteY15" fmla="*/ 6350 h 257175"/>
                <a:gd name="connsiteX16" fmla="*/ 117947 w 338306"/>
                <a:gd name="connsiteY16" fmla="*/ 0 h 257175"/>
                <a:gd name="connsiteX0" fmla="*/ 117947 w 338306"/>
                <a:gd name="connsiteY0" fmla="*/ 0 h 257175"/>
                <a:gd name="connsiteX1" fmla="*/ 117947 w 338306"/>
                <a:gd name="connsiteY1" fmla="*/ 0 h 257175"/>
                <a:gd name="connsiteX2" fmla="*/ 92547 w 338306"/>
                <a:gd name="connsiteY2" fmla="*/ 19050 h 257175"/>
                <a:gd name="connsiteX3" fmla="*/ 51272 w 338306"/>
                <a:gd name="connsiteY3" fmla="*/ 57150 h 257175"/>
                <a:gd name="connsiteX4" fmla="*/ 9997 w 338306"/>
                <a:gd name="connsiteY4" fmla="*/ 85725 h 257175"/>
                <a:gd name="connsiteX5" fmla="*/ 3647 w 338306"/>
                <a:gd name="connsiteY5" fmla="*/ 142875 h 257175"/>
                <a:gd name="connsiteX6" fmla="*/ 57622 w 338306"/>
                <a:gd name="connsiteY6" fmla="*/ 193675 h 257175"/>
                <a:gd name="connsiteX7" fmla="*/ 152872 w 338306"/>
                <a:gd name="connsiteY7" fmla="*/ 234950 h 257175"/>
                <a:gd name="connsiteX8" fmla="*/ 222722 w 338306"/>
                <a:gd name="connsiteY8" fmla="*/ 257175 h 257175"/>
                <a:gd name="connsiteX9" fmla="*/ 317972 w 338306"/>
                <a:gd name="connsiteY9" fmla="*/ 244475 h 257175"/>
                <a:gd name="connsiteX10" fmla="*/ 337022 w 338306"/>
                <a:gd name="connsiteY10" fmla="*/ 180975 h 257175"/>
                <a:gd name="connsiteX11" fmla="*/ 295747 w 338306"/>
                <a:gd name="connsiteY11" fmla="*/ 127000 h 257175"/>
                <a:gd name="connsiteX12" fmla="*/ 229072 w 338306"/>
                <a:gd name="connsiteY12" fmla="*/ 101600 h 257175"/>
                <a:gd name="connsiteX13" fmla="*/ 200497 w 338306"/>
                <a:gd name="connsiteY13" fmla="*/ 63500 h 257175"/>
                <a:gd name="connsiteX14" fmla="*/ 171922 w 338306"/>
                <a:gd name="connsiteY14" fmla="*/ 44450 h 257175"/>
                <a:gd name="connsiteX15" fmla="*/ 146522 w 338306"/>
                <a:gd name="connsiteY15" fmla="*/ 6350 h 257175"/>
                <a:gd name="connsiteX16" fmla="*/ 117947 w 338306"/>
                <a:gd name="connsiteY16" fmla="*/ 0 h 257175"/>
                <a:gd name="connsiteX0" fmla="*/ 117947 w 338306"/>
                <a:gd name="connsiteY0" fmla="*/ 0 h 257175"/>
                <a:gd name="connsiteX1" fmla="*/ 117947 w 338306"/>
                <a:gd name="connsiteY1" fmla="*/ 0 h 257175"/>
                <a:gd name="connsiteX2" fmla="*/ 92547 w 338306"/>
                <a:gd name="connsiteY2" fmla="*/ 19050 h 257175"/>
                <a:gd name="connsiteX3" fmla="*/ 51272 w 338306"/>
                <a:gd name="connsiteY3" fmla="*/ 57150 h 257175"/>
                <a:gd name="connsiteX4" fmla="*/ 9997 w 338306"/>
                <a:gd name="connsiteY4" fmla="*/ 85725 h 257175"/>
                <a:gd name="connsiteX5" fmla="*/ 3647 w 338306"/>
                <a:gd name="connsiteY5" fmla="*/ 142875 h 257175"/>
                <a:gd name="connsiteX6" fmla="*/ 57622 w 338306"/>
                <a:gd name="connsiteY6" fmla="*/ 193675 h 257175"/>
                <a:gd name="connsiteX7" fmla="*/ 152872 w 338306"/>
                <a:gd name="connsiteY7" fmla="*/ 234950 h 257175"/>
                <a:gd name="connsiteX8" fmla="*/ 222722 w 338306"/>
                <a:gd name="connsiteY8" fmla="*/ 257175 h 257175"/>
                <a:gd name="connsiteX9" fmla="*/ 317972 w 338306"/>
                <a:gd name="connsiteY9" fmla="*/ 244475 h 257175"/>
                <a:gd name="connsiteX10" fmla="*/ 337022 w 338306"/>
                <a:gd name="connsiteY10" fmla="*/ 180975 h 257175"/>
                <a:gd name="connsiteX11" fmla="*/ 295747 w 338306"/>
                <a:gd name="connsiteY11" fmla="*/ 127000 h 257175"/>
                <a:gd name="connsiteX12" fmla="*/ 229072 w 338306"/>
                <a:gd name="connsiteY12" fmla="*/ 101600 h 257175"/>
                <a:gd name="connsiteX13" fmla="*/ 200497 w 338306"/>
                <a:gd name="connsiteY13" fmla="*/ 63500 h 257175"/>
                <a:gd name="connsiteX14" fmla="*/ 171922 w 338306"/>
                <a:gd name="connsiteY14" fmla="*/ 44450 h 257175"/>
                <a:gd name="connsiteX15" fmla="*/ 146522 w 338306"/>
                <a:gd name="connsiteY15" fmla="*/ 6350 h 257175"/>
                <a:gd name="connsiteX16" fmla="*/ 117947 w 338306"/>
                <a:gd name="connsiteY16" fmla="*/ 0 h 257175"/>
                <a:gd name="connsiteX0" fmla="*/ 117947 w 338306"/>
                <a:gd name="connsiteY0" fmla="*/ 0 h 257175"/>
                <a:gd name="connsiteX1" fmla="*/ 117947 w 338306"/>
                <a:gd name="connsiteY1" fmla="*/ 0 h 257175"/>
                <a:gd name="connsiteX2" fmla="*/ 92547 w 338306"/>
                <a:gd name="connsiteY2" fmla="*/ 19050 h 257175"/>
                <a:gd name="connsiteX3" fmla="*/ 51272 w 338306"/>
                <a:gd name="connsiteY3" fmla="*/ 57150 h 257175"/>
                <a:gd name="connsiteX4" fmla="*/ 9997 w 338306"/>
                <a:gd name="connsiteY4" fmla="*/ 85725 h 257175"/>
                <a:gd name="connsiteX5" fmla="*/ 3647 w 338306"/>
                <a:gd name="connsiteY5" fmla="*/ 142875 h 257175"/>
                <a:gd name="connsiteX6" fmla="*/ 57622 w 338306"/>
                <a:gd name="connsiteY6" fmla="*/ 193675 h 257175"/>
                <a:gd name="connsiteX7" fmla="*/ 152872 w 338306"/>
                <a:gd name="connsiteY7" fmla="*/ 234950 h 257175"/>
                <a:gd name="connsiteX8" fmla="*/ 222722 w 338306"/>
                <a:gd name="connsiteY8" fmla="*/ 257175 h 257175"/>
                <a:gd name="connsiteX9" fmla="*/ 317972 w 338306"/>
                <a:gd name="connsiteY9" fmla="*/ 244475 h 257175"/>
                <a:gd name="connsiteX10" fmla="*/ 337022 w 338306"/>
                <a:gd name="connsiteY10" fmla="*/ 180975 h 257175"/>
                <a:gd name="connsiteX11" fmla="*/ 295747 w 338306"/>
                <a:gd name="connsiteY11" fmla="*/ 127000 h 257175"/>
                <a:gd name="connsiteX12" fmla="*/ 229072 w 338306"/>
                <a:gd name="connsiteY12" fmla="*/ 101600 h 257175"/>
                <a:gd name="connsiteX13" fmla="*/ 200497 w 338306"/>
                <a:gd name="connsiteY13" fmla="*/ 63500 h 257175"/>
                <a:gd name="connsiteX14" fmla="*/ 171922 w 338306"/>
                <a:gd name="connsiteY14" fmla="*/ 44450 h 257175"/>
                <a:gd name="connsiteX15" fmla="*/ 136997 w 338306"/>
                <a:gd name="connsiteY15" fmla="*/ 19050 h 257175"/>
                <a:gd name="connsiteX16" fmla="*/ 117947 w 338306"/>
                <a:gd name="connsiteY16" fmla="*/ 0 h 257175"/>
                <a:gd name="connsiteX0" fmla="*/ 136997 w 338306"/>
                <a:gd name="connsiteY0" fmla="*/ 19050 h 257175"/>
                <a:gd name="connsiteX1" fmla="*/ 117947 w 338306"/>
                <a:gd name="connsiteY1" fmla="*/ 0 h 257175"/>
                <a:gd name="connsiteX2" fmla="*/ 92547 w 338306"/>
                <a:gd name="connsiteY2" fmla="*/ 19050 h 257175"/>
                <a:gd name="connsiteX3" fmla="*/ 51272 w 338306"/>
                <a:gd name="connsiteY3" fmla="*/ 57150 h 257175"/>
                <a:gd name="connsiteX4" fmla="*/ 9997 w 338306"/>
                <a:gd name="connsiteY4" fmla="*/ 85725 h 257175"/>
                <a:gd name="connsiteX5" fmla="*/ 3647 w 338306"/>
                <a:gd name="connsiteY5" fmla="*/ 142875 h 257175"/>
                <a:gd name="connsiteX6" fmla="*/ 57622 w 338306"/>
                <a:gd name="connsiteY6" fmla="*/ 193675 h 257175"/>
                <a:gd name="connsiteX7" fmla="*/ 152872 w 338306"/>
                <a:gd name="connsiteY7" fmla="*/ 234950 h 257175"/>
                <a:gd name="connsiteX8" fmla="*/ 222722 w 338306"/>
                <a:gd name="connsiteY8" fmla="*/ 257175 h 257175"/>
                <a:gd name="connsiteX9" fmla="*/ 317972 w 338306"/>
                <a:gd name="connsiteY9" fmla="*/ 244475 h 257175"/>
                <a:gd name="connsiteX10" fmla="*/ 337022 w 338306"/>
                <a:gd name="connsiteY10" fmla="*/ 180975 h 257175"/>
                <a:gd name="connsiteX11" fmla="*/ 295747 w 338306"/>
                <a:gd name="connsiteY11" fmla="*/ 127000 h 257175"/>
                <a:gd name="connsiteX12" fmla="*/ 229072 w 338306"/>
                <a:gd name="connsiteY12" fmla="*/ 101600 h 257175"/>
                <a:gd name="connsiteX13" fmla="*/ 200497 w 338306"/>
                <a:gd name="connsiteY13" fmla="*/ 63500 h 257175"/>
                <a:gd name="connsiteX14" fmla="*/ 171922 w 338306"/>
                <a:gd name="connsiteY14" fmla="*/ 44450 h 257175"/>
                <a:gd name="connsiteX15" fmla="*/ 136997 w 338306"/>
                <a:gd name="connsiteY15" fmla="*/ 19050 h 257175"/>
                <a:gd name="connsiteX0" fmla="*/ 136997 w 338306"/>
                <a:gd name="connsiteY0" fmla="*/ 4008 h 242133"/>
                <a:gd name="connsiteX1" fmla="*/ 92547 w 338306"/>
                <a:gd name="connsiteY1" fmla="*/ 4008 h 242133"/>
                <a:gd name="connsiteX2" fmla="*/ 51272 w 338306"/>
                <a:gd name="connsiteY2" fmla="*/ 42108 h 242133"/>
                <a:gd name="connsiteX3" fmla="*/ 9997 w 338306"/>
                <a:gd name="connsiteY3" fmla="*/ 70683 h 242133"/>
                <a:gd name="connsiteX4" fmla="*/ 3647 w 338306"/>
                <a:gd name="connsiteY4" fmla="*/ 127833 h 242133"/>
                <a:gd name="connsiteX5" fmla="*/ 57622 w 338306"/>
                <a:gd name="connsiteY5" fmla="*/ 178633 h 242133"/>
                <a:gd name="connsiteX6" fmla="*/ 152872 w 338306"/>
                <a:gd name="connsiteY6" fmla="*/ 219908 h 242133"/>
                <a:gd name="connsiteX7" fmla="*/ 222722 w 338306"/>
                <a:gd name="connsiteY7" fmla="*/ 242133 h 242133"/>
                <a:gd name="connsiteX8" fmla="*/ 317972 w 338306"/>
                <a:gd name="connsiteY8" fmla="*/ 229433 h 242133"/>
                <a:gd name="connsiteX9" fmla="*/ 337022 w 338306"/>
                <a:gd name="connsiteY9" fmla="*/ 165933 h 242133"/>
                <a:gd name="connsiteX10" fmla="*/ 295747 w 338306"/>
                <a:gd name="connsiteY10" fmla="*/ 111958 h 242133"/>
                <a:gd name="connsiteX11" fmla="*/ 229072 w 338306"/>
                <a:gd name="connsiteY11" fmla="*/ 86558 h 242133"/>
                <a:gd name="connsiteX12" fmla="*/ 200497 w 338306"/>
                <a:gd name="connsiteY12" fmla="*/ 48458 h 242133"/>
                <a:gd name="connsiteX13" fmla="*/ 171922 w 338306"/>
                <a:gd name="connsiteY13" fmla="*/ 29408 h 242133"/>
                <a:gd name="connsiteX14" fmla="*/ 136997 w 338306"/>
                <a:gd name="connsiteY14" fmla="*/ 4008 h 242133"/>
                <a:gd name="connsiteX0" fmla="*/ 136680 w 337989"/>
                <a:gd name="connsiteY0" fmla="*/ 3377 h 241502"/>
                <a:gd name="connsiteX1" fmla="*/ 92230 w 337989"/>
                <a:gd name="connsiteY1" fmla="*/ 3377 h 241502"/>
                <a:gd name="connsiteX2" fmla="*/ 41430 w 337989"/>
                <a:gd name="connsiteY2" fmla="*/ 31952 h 241502"/>
                <a:gd name="connsiteX3" fmla="*/ 9680 w 337989"/>
                <a:gd name="connsiteY3" fmla="*/ 70052 h 241502"/>
                <a:gd name="connsiteX4" fmla="*/ 3330 w 337989"/>
                <a:gd name="connsiteY4" fmla="*/ 127202 h 241502"/>
                <a:gd name="connsiteX5" fmla="*/ 57305 w 337989"/>
                <a:gd name="connsiteY5" fmla="*/ 178002 h 241502"/>
                <a:gd name="connsiteX6" fmla="*/ 152555 w 337989"/>
                <a:gd name="connsiteY6" fmla="*/ 219277 h 241502"/>
                <a:gd name="connsiteX7" fmla="*/ 222405 w 337989"/>
                <a:gd name="connsiteY7" fmla="*/ 241502 h 241502"/>
                <a:gd name="connsiteX8" fmla="*/ 317655 w 337989"/>
                <a:gd name="connsiteY8" fmla="*/ 228802 h 241502"/>
                <a:gd name="connsiteX9" fmla="*/ 336705 w 337989"/>
                <a:gd name="connsiteY9" fmla="*/ 165302 h 241502"/>
                <a:gd name="connsiteX10" fmla="*/ 295430 w 337989"/>
                <a:gd name="connsiteY10" fmla="*/ 111327 h 241502"/>
                <a:gd name="connsiteX11" fmla="*/ 228755 w 337989"/>
                <a:gd name="connsiteY11" fmla="*/ 85927 h 241502"/>
                <a:gd name="connsiteX12" fmla="*/ 200180 w 337989"/>
                <a:gd name="connsiteY12" fmla="*/ 47827 h 241502"/>
                <a:gd name="connsiteX13" fmla="*/ 171605 w 337989"/>
                <a:gd name="connsiteY13" fmla="*/ 28777 h 241502"/>
                <a:gd name="connsiteX14" fmla="*/ 136680 w 337989"/>
                <a:gd name="connsiteY14" fmla="*/ 3377 h 241502"/>
                <a:gd name="connsiteX0" fmla="*/ 136680 w 337989"/>
                <a:gd name="connsiteY0" fmla="*/ 3377 h 241502"/>
                <a:gd name="connsiteX1" fmla="*/ 92230 w 337989"/>
                <a:gd name="connsiteY1" fmla="*/ 3377 h 241502"/>
                <a:gd name="connsiteX2" fmla="*/ 41430 w 337989"/>
                <a:gd name="connsiteY2" fmla="*/ 31952 h 241502"/>
                <a:gd name="connsiteX3" fmla="*/ 9680 w 337989"/>
                <a:gd name="connsiteY3" fmla="*/ 70052 h 241502"/>
                <a:gd name="connsiteX4" fmla="*/ 3330 w 337989"/>
                <a:gd name="connsiteY4" fmla="*/ 127202 h 241502"/>
                <a:gd name="connsiteX5" fmla="*/ 57305 w 337989"/>
                <a:gd name="connsiteY5" fmla="*/ 178002 h 241502"/>
                <a:gd name="connsiteX6" fmla="*/ 152555 w 337989"/>
                <a:gd name="connsiteY6" fmla="*/ 219277 h 241502"/>
                <a:gd name="connsiteX7" fmla="*/ 222405 w 337989"/>
                <a:gd name="connsiteY7" fmla="*/ 241502 h 241502"/>
                <a:gd name="connsiteX8" fmla="*/ 317655 w 337989"/>
                <a:gd name="connsiteY8" fmla="*/ 228802 h 241502"/>
                <a:gd name="connsiteX9" fmla="*/ 336705 w 337989"/>
                <a:gd name="connsiteY9" fmla="*/ 165302 h 241502"/>
                <a:gd name="connsiteX10" fmla="*/ 295430 w 337989"/>
                <a:gd name="connsiteY10" fmla="*/ 111327 h 241502"/>
                <a:gd name="connsiteX11" fmla="*/ 228755 w 337989"/>
                <a:gd name="connsiteY11" fmla="*/ 85927 h 241502"/>
                <a:gd name="connsiteX12" fmla="*/ 200180 w 337989"/>
                <a:gd name="connsiteY12" fmla="*/ 47827 h 241502"/>
                <a:gd name="connsiteX13" fmla="*/ 171605 w 337989"/>
                <a:gd name="connsiteY13" fmla="*/ 28777 h 241502"/>
                <a:gd name="connsiteX14" fmla="*/ 136680 w 337989"/>
                <a:gd name="connsiteY14" fmla="*/ 3377 h 241502"/>
                <a:gd name="connsiteX0" fmla="*/ 136680 w 337989"/>
                <a:gd name="connsiteY0" fmla="*/ 3377 h 241502"/>
                <a:gd name="connsiteX1" fmla="*/ 92230 w 337989"/>
                <a:gd name="connsiteY1" fmla="*/ 3377 h 241502"/>
                <a:gd name="connsiteX2" fmla="*/ 41430 w 337989"/>
                <a:gd name="connsiteY2" fmla="*/ 31952 h 241502"/>
                <a:gd name="connsiteX3" fmla="*/ 9680 w 337989"/>
                <a:gd name="connsiteY3" fmla="*/ 70052 h 241502"/>
                <a:gd name="connsiteX4" fmla="*/ 3330 w 337989"/>
                <a:gd name="connsiteY4" fmla="*/ 127202 h 241502"/>
                <a:gd name="connsiteX5" fmla="*/ 57305 w 337989"/>
                <a:gd name="connsiteY5" fmla="*/ 178002 h 241502"/>
                <a:gd name="connsiteX6" fmla="*/ 152555 w 337989"/>
                <a:gd name="connsiteY6" fmla="*/ 219277 h 241502"/>
                <a:gd name="connsiteX7" fmla="*/ 222405 w 337989"/>
                <a:gd name="connsiteY7" fmla="*/ 241502 h 241502"/>
                <a:gd name="connsiteX8" fmla="*/ 317655 w 337989"/>
                <a:gd name="connsiteY8" fmla="*/ 228802 h 241502"/>
                <a:gd name="connsiteX9" fmla="*/ 336705 w 337989"/>
                <a:gd name="connsiteY9" fmla="*/ 165302 h 241502"/>
                <a:gd name="connsiteX10" fmla="*/ 295430 w 337989"/>
                <a:gd name="connsiteY10" fmla="*/ 111327 h 241502"/>
                <a:gd name="connsiteX11" fmla="*/ 228755 w 337989"/>
                <a:gd name="connsiteY11" fmla="*/ 85927 h 241502"/>
                <a:gd name="connsiteX12" fmla="*/ 200180 w 337989"/>
                <a:gd name="connsiteY12" fmla="*/ 47827 h 241502"/>
                <a:gd name="connsiteX13" fmla="*/ 171605 w 337989"/>
                <a:gd name="connsiteY13" fmla="*/ 28777 h 241502"/>
                <a:gd name="connsiteX14" fmla="*/ 136680 w 337989"/>
                <a:gd name="connsiteY14" fmla="*/ 3377 h 241502"/>
                <a:gd name="connsiteX0" fmla="*/ 136680 w 337989"/>
                <a:gd name="connsiteY0" fmla="*/ 3377 h 241502"/>
                <a:gd name="connsiteX1" fmla="*/ 92230 w 337989"/>
                <a:gd name="connsiteY1" fmla="*/ 3377 h 241502"/>
                <a:gd name="connsiteX2" fmla="*/ 41430 w 337989"/>
                <a:gd name="connsiteY2" fmla="*/ 31952 h 241502"/>
                <a:gd name="connsiteX3" fmla="*/ 9680 w 337989"/>
                <a:gd name="connsiteY3" fmla="*/ 70052 h 241502"/>
                <a:gd name="connsiteX4" fmla="*/ 3330 w 337989"/>
                <a:gd name="connsiteY4" fmla="*/ 127202 h 241502"/>
                <a:gd name="connsiteX5" fmla="*/ 57305 w 337989"/>
                <a:gd name="connsiteY5" fmla="*/ 178002 h 241502"/>
                <a:gd name="connsiteX6" fmla="*/ 143030 w 337989"/>
                <a:gd name="connsiteY6" fmla="*/ 222452 h 241502"/>
                <a:gd name="connsiteX7" fmla="*/ 222405 w 337989"/>
                <a:gd name="connsiteY7" fmla="*/ 241502 h 241502"/>
                <a:gd name="connsiteX8" fmla="*/ 317655 w 337989"/>
                <a:gd name="connsiteY8" fmla="*/ 228802 h 241502"/>
                <a:gd name="connsiteX9" fmla="*/ 336705 w 337989"/>
                <a:gd name="connsiteY9" fmla="*/ 165302 h 241502"/>
                <a:gd name="connsiteX10" fmla="*/ 295430 w 337989"/>
                <a:gd name="connsiteY10" fmla="*/ 111327 h 241502"/>
                <a:gd name="connsiteX11" fmla="*/ 228755 w 337989"/>
                <a:gd name="connsiteY11" fmla="*/ 85927 h 241502"/>
                <a:gd name="connsiteX12" fmla="*/ 200180 w 337989"/>
                <a:gd name="connsiteY12" fmla="*/ 47827 h 241502"/>
                <a:gd name="connsiteX13" fmla="*/ 171605 w 337989"/>
                <a:gd name="connsiteY13" fmla="*/ 28777 h 241502"/>
                <a:gd name="connsiteX14" fmla="*/ 136680 w 337989"/>
                <a:gd name="connsiteY14" fmla="*/ 3377 h 241502"/>
                <a:gd name="connsiteX0" fmla="*/ 136680 w 337989"/>
                <a:gd name="connsiteY0" fmla="*/ 3377 h 241502"/>
                <a:gd name="connsiteX1" fmla="*/ 92230 w 337989"/>
                <a:gd name="connsiteY1" fmla="*/ 3377 h 241502"/>
                <a:gd name="connsiteX2" fmla="*/ 41430 w 337989"/>
                <a:gd name="connsiteY2" fmla="*/ 31952 h 241502"/>
                <a:gd name="connsiteX3" fmla="*/ 9680 w 337989"/>
                <a:gd name="connsiteY3" fmla="*/ 70052 h 241502"/>
                <a:gd name="connsiteX4" fmla="*/ 3330 w 337989"/>
                <a:gd name="connsiteY4" fmla="*/ 127202 h 241502"/>
                <a:gd name="connsiteX5" fmla="*/ 57305 w 337989"/>
                <a:gd name="connsiteY5" fmla="*/ 178002 h 241502"/>
                <a:gd name="connsiteX6" fmla="*/ 143030 w 337989"/>
                <a:gd name="connsiteY6" fmla="*/ 222452 h 241502"/>
                <a:gd name="connsiteX7" fmla="*/ 222405 w 337989"/>
                <a:gd name="connsiteY7" fmla="*/ 241502 h 241502"/>
                <a:gd name="connsiteX8" fmla="*/ 317655 w 337989"/>
                <a:gd name="connsiteY8" fmla="*/ 228802 h 241502"/>
                <a:gd name="connsiteX9" fmla="*/ 336705 w 337989"/>
                <a:gd name="connsiteY9" fmla="*/ 165302 h 241502"/>
                <a:gd name="connsiteX10" fmla="*/ 295430 w 337989"/>
                <a:gd name="connsiteY10" fmla="*/ 111327 h 241502"/>
                <a:gd name="connsiteX11" fmla="*/ 244630 w 337989"/>
                <a:gd name="connsiteY11" fmla="*/ 82752 h 241502"/>
                <a:gd name="connsiteX12" fmla="*/ 200180 w 337989"/>
                <a:gd name="connsiteY12" fmla="*/ 47827 h 241502"/>
                <a:gd name="connsiteX13" fmla="*/ 171605 w 337989"/>
                <a:gd name="connsiteY13" fmla="*/ 28777 h 241502"/>
                <a:gd name="connsiteX14" fmla="*/ 136680 w 337989"/>
                <a:gd name="connsiteY14" fmla="*/ 3377 h 241502"/>
                <a:gd name="connsiteX0" fmla="*/ 136680 w 337989"/>
                <a:gd name="connsiteY0" fmla="*/ 3377 h 241502"/>
                <a:gd name="connsiteX1" fmla="*/ 92230 w 337989"/>
                <a:gd name="connsiteY1" fmla="*/ 3377 h 241502"/>
                <a:gd name="connsiteX2" fmla="*/ 41430 w 337989"/>
                <a:gd name="connsiteY2" fmla="*/ 31952 h 241502"/>
                <a:gd name="connsiteX3" fmla="*/ 9680 w 337989"/>
                <a:gd name="connsiteY3" fmla="*/ 70052 h 241502"/>
                <a:gd name="connsiteX4" fmla="*/ 3330 w 337989"/>
                <a:gd name="connsiteY4" fmla="*/ 127202 h 241502"/>
                <a:gd name="connsiteX5" fmla="*/ 57305 w 337989"/>
                <a:gd name="connsiteY5" fmla="*/ 178002 h 241502"/>
                <a:gd name="connsiteX6" fmla="*/ 143030 w 337989"/>
                <a:gd name="connsiteY6" fmla="*/ 222452 h 241502"/>
                <a:gd name="connsiteX7" fmla="*/ 222405 w 337989"/>
                <a:gd name="connsiteY7" fmla="*/ 241502 h 241502"/>
                <a:gd name="connsiteX8" fmla="*/ 317655 w 337989"/>
                <a:gd name="connsiteY8" fmla="*/ 228802 h 241502"/>
                <a:gd name="connsiteX9" fmla="*/ 336705 w 337989"/>
                <a:gd name="connsiteY9" fmla="*/ 165302 h 241502"/>
                <a:gd name="connsiteX10" fmla="*/ 295430 w 337989"/>
                <a:gd name="connsiteY10" fmla="*/ 111327 h 241502"/>
                <a:gd name="connsiteX11" fmla="*/ 244630 w 337989"/>
                <a:gd name="connsiteY11" fmla="*/ 73227 h 241502"/>
                <a:gd name="connsiteX12" fmla="*/ 200180 w 337989"/>
                <a:gd name="connsiteY12" fmla="*/ 47827 h 241502"/>
                <a:gd name="connsiteX13" fmla="*/ 171605 w 337989"/>
                <a:gd name="connsiteY13" fmla="*/ 28777 h 241502"/>
                <a:gd name="connsiteX14" fmla="*/ 136680 w 337989"/>
                <a:gd name="connsiteY14" fmla="*/ 3377 h 241502"/>
                <a:gd name="connsiteX0" fmla="*/ 136680 w 337989"/>
                <a:gd name="connsiteY0" fmla="*/ 3377 h 241502"/>
                <a:gd name="connsiteX1" fmla="*/ 92230 w 337989"/>
                <a:gd name="connsiteY1" fmla="*/ 3377 h 241502"/>
                <a:gd name="connsiteX2" fmla="*/ 41430 w 337989"/>
                <a:gd name="connsiteY2" fmla="*/ 31952 h 241502"/>
                <a:gd name="connsiteX3" fmla="*/ 9680 w 337989"/>
                <a:gd name="connsiteY3" fmla="*/ 70052 h 241502"/>
                <a:gd name="connsiteX4" fmla="*/ 3330 w 337989"/>
                <a:gd name="connsiteY4" fmla="*/ 127202 h 241502"/>
                <a:gd name="connsiteX5" fmla="*/ 57305 w 337989"/>
                <a:gd name="connsiteY5" fmla="*/ 178002 h 241502"/>
                <a:gd name="connsiteX6" fmla="*/ 143030 w 337989"/>
                <a:gd name="connsiteY6" fmla="*/ 222452 h 241502"/>
                <a:gd name="connsiteX7" fmla="*/ 222405 w 337989"/>
                <a:gd name="connsiteY7" fmla="*/ 241502 h 241502"/>
                <a:gd name="connsiteX8" fmla="*/ 317655 w 337989"/>
                <a:gd name="connsiteY8" fmla="*/ 228802 h 241502"/>
                <a:gd name="connsiteX9" fmla="*/ 336705 w 337989"/>
                <a:gd name="connsiteY9" fmla="*/ 165302 h 241502"/>
                <a:gd name="connsiteX10" fmla="*/ 295430 w 337989"/>
                <a:gd name="connsiteY10" fmla="*/ 111327 h 241502"/>
                <a:gd name="connsiteX11" fmla="*/ 244630 w 337989"/>
                <a:gd name="connsiteY11" fmla="*/ 73227 h 241502"/>
                <a:gd name="connsiteX12" fmla="*/ 200180 w 337989"/>
                <a:gd name="connsiteY12" fmla="*/ 47827 h 241502"/>
                <a:gd name="connsiteX13" fmla="*/ 171605 w 337989"/>
                <a:gd name="connsiteY13" fmla="*/ 28777 h 241502"/>
                <a:gd name="connsiteX14" fmla="*/ 136680 w 337989"/>
                <a:gd name="connsiteY14" fmla="*/ 3377 h 241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7989" h="241502">
                  <a:moveTo>
                    <a:pt x="136680" y="3377"/>
                  </a:moveTo>
                  <a:cubicBezTo>
                    <a:pt x="123451" y="-856"/>
                    <a:pt x="108105" y="-1385"/>
                    <a:pt x="92230" y="3377"/>
                  </a:cubicBezTo>
                  <a:cubicBezTo>
                    <a:pt x="76355" y="8139"/>
                    <a:pt x="55188" y="20839"/>
                    <a:pt x="41430" y="31952"/>
                  </a:cubicBezTo>
                  <a:cubicBezTo>
                    <a:pt x="27672" y="43065"/>
                    <a:pt x="16030" y="54177"/>
                    <a:pt x="9680" y="70052"/>
                  </a:cubicBezTo>
                  <a:cubicBezTo>
                    <a:pt x="3330" y="85927"/>
                    <a:pt x="-4608" y="109210"/>
                    <a:pt x="3330" y="127202"/>
                  </a:cubicBezTo>
                  <a:cubicBezTo>
                    <a:pt x="11268" y="145194"/>
                    <a:pt x="32434" y="163185"/>
                    <a:pt x="57305" y="178002"/>
                  </a:cubicBezTo>
                  <a:cubicBezTo>
                    <a:pt x="82176" y="192819"/>
                    <a:pt x="115513" y="211869"/>
                    <a:pt x="143030" y="222452"/>
                  </a:cubicBezTo>
                  <a:cubicBezTo>
                    <a:pt x="170547" y="233035"/>
                    <a:pt x="197534" y="239385"/>
                    <a:pt x="222405" y="241502"/>
                  </a:cubicBezTo>
                  <a:cubicBezTo>
                    <a:pt x="253097" y="240444"/>
                    <a:pt x="298605" y="241502"/>
                    <a:pt x="317655" y="228802"/>
                  </a:cubicBezTo>
                  <a:cubicBezTo>
                    <a:pt x="336705" y="216102"/>
                    <a:pt x="340409" y="184881"/>
                    <a:pt x="336705" y="165302"/>
                  </a:cubicBezTo>
                  <a:cubicBezTo>
                    <a:pt x="333001" y="145723"/>
                    <a:pt x="310776" y="126673"/>
                    <a:pt x="295430" y="111327"/>
                  </a:cubicBezTo>
                  <a:cubicBezTo>
                    <a:pt x="280084" y="95981"/>
                    <a:pt x="260505" y="83810"/>
                    <a:pt x="244630" y="73227"/>
                  </a:cubicBezTo>
                  <a:cubicBezTo>
                    <a:pt x="228755" y="62644"/>
                    <a:pt x="212351" y="55235"/>
                    <a:pt x="200180" y="47827"/>
                  </a:cubicBezTo>
                  <a:cubicBezTo>
                    <a:pt x="188009" y="40419"/>
                    <a:pt x="180601" y="38302"/>
                    <a:pt x="171605" y="28777"/>
                  </a:cubicBezTo>
                  <a:cubicBezTo>
                    <a:pt x="165784" y="21369"/>
                    <a:pt x="145676" y="10785"/>
                    <a:pt x="136680" y="3377"/>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2" name="Freeform 181"/>
            <p:cNvSpPr/>
            <p:nvPr/>
          </p:nvSpPr>
          <p:spPr>
            <a:xfrm>
              <a:off x="4115601" y="2539685"/>
              <a:ext cx="167474" cy="111440"/>
            </a:xfrm>
            <a:custGeom>
              <a:avLst/>
              <a:gdLst>
                <a:gd name="connsiteX0" fmla="*/ 169150 w 169150"/>
                <a:gd name="connsiteY0" fmla="*/ 3399 h 95474"/>
                <a:gd name="connsiteX1" fmla="*/ 73900 w 169150"/>
                <a:gd name="connsiteY1" fmla="*/ 3399 h 95474"/>
                <a:gd name="connsiteX2" fmla="*/ 61200 w 169150"/>
                <a:gd name="connsiteY2" fmla="*/ 6574 h 95474"/>
                <a:gd name="connsiteX3" fmla="*/ 42150 w 169150"/>
                <a:gd name="connsiteY3" fmla="*/ 12924 h 95474"/>
                <a:gd name="connsiteX4" fmla="*/ 26275 w 169150"/>
                <a:gd name="connsiteY4" fmla="*/ 28799 h 95474"/>
                <a:gd name="connsiteX5" fmla="*/ 7225 w 169150"/>
                <a:gd name="connsiteY5" fmla="*/ 35149 h 95474"/>
                <a:gd name="connsiteX6" fmla="*/ 875 w 169150"/>
                <a:gd name="connsiteY6" fmla="*/ 95474 h 95474"/>
                <a:gd name="connsiteX0" fmla="*/ 168285 w 168285"/>
                <a:gd name="connsiteY0" fmla="*/ 3399 h 95474"/>
                <a:gd name="connsiteX1" fmla="*/ 73035 w 168285"/>
                <a:gd name="connsiteY1" fmla="*/ 3399 h 95474"/>
                <a:gd name="connsiteX2" fmla="*/ 60335 w 168285"/>
                <a:gd name="connsiteY2" fmla="*/ 6574 h 95474"/>
                <a:gd name="connsiteX3" fmla="*/ 41285 w 168285"/>
                <a:gd name="connsiteY3" fmla="*/ 12924 h 95474"/>
                <a:gd name="connsiteX4" fmla="*/ 6360 w 168285"/>
                <a:gd name="connsiteY4" fmla="*/ 35149 h 95474"/>
                <a:gd name="connsiteX5" fmla="*/ 10 w 168285"/>
                <a:gd name="connsiteY5" fmla="*/ 95474 h 95474"/>
                <a:gd name="connsiteX0" fmla="*/ 168941 w 168941"/>
                <a:gd name="connsiteY0" fmla="*/ 3399 h 95474"/>
                <a:gd name="connsiteX1" fmla="*/ 73691 w 168941"/>
                <a:gd name="connsiteY1" fmla="*/ 3399 h 95474"/>
                <a:gd name="connsiteX2" fmla="*/ 60991 w 168941"/>
                <a:gd name="connsiteY2" fmla="*/ 6574 h 95474"/>
                <a:gd name="connsiteX3" fmla="*/ 7016 w 168941"/>
                <a:gd name="connsiteY3" fmla="*/ 35149 h 95474"/>
                <a:gd name="connsiteX4" fmla="*/ 666 w 168941"/>
                <a:gd name="connsiteY4" fmla="*/ 95474 h 95474"/>
                <a:gd name="connsiteX0" fmla="*/ 169666 w 169666"/>
                <a:gd name="connsiteY0" fmla="*/ 3490 h 95565"/>
                <a:gd name="connsiteX1" fmla="*/ 74416 w 169666"/>
                <a:gd name="connsiteY1" fmla="*/ 3490 h 95565"/>
                <a:gd name="connsiteX2" fmla="*/ 7741 w 169666"/>
                <a:gd name="connsiteY2" fmla="*/ 35240 h 95565"/>
                <a:gd name="connsiteX3" fmla="*/ 1391 w 169666"/>
                <a:gd name="connsiteY3" fmla="*/ 95565 h 95565"/>
                <a:gd name="connsiteX0" fmla="*/ 169666 w 169666"/>
                <a:gd name="connsiteY0" fmla="*/ 3490 h 95565"/>
                <a:gd name="connsiteX1" fmla="*/ 74416 w 169666"/>
                <a:gd name="connsiteY1" fmla="*/ 3490 h 95565"/>
                <a:gd name="connsiteX2" fmla="*/ 7741 w 169666"/>
                <a:gd name="connsiteY2" fmla="*/ 35240 h 95565"/>
                <a:gd name="connsiteX3" fmla="*/ 1391 w 169666"/>
                <a:gd name="connsiteY3" fmla="*/ 95565 h 95565"/>
                <a:gd name="connsiteX0" fmla="*/ 165633 w 165633"/>
                <a:gd name="connsiteY0" fmla="*/ 3490 h 101915"/>
                <a:gd name="connsiteX1" fmla="*/ 70383 w 165633"/>
                <a:gd name="connsiteY1" fmla="*/ 3490 h 101915"/>
                <a:gd name="connsiteX2" fmla="*/ 3708 w 165633"/>
                <a:gd name="connsiteY2" fmla="*/ 35240 h 101915"/>
                <a:gd name="connsiteX3" fmla="*/ 13233 w 165633"/>
                <a:gd name="connsiteY3" fmla="*/ 101915 h 101915"/>
                <a:gd name="connsiteX0" fmla="*/ 169316 w 169316"/>
                <a:gd name="connsiteY0" fmla="*/ 3490 h 101915"/>
                <a:gd name="connsiteX1" fmla="*/ 74066 w 169316"/>
                <a:gd name="connsiteY1" fmla="*/ 3490 h 101915"/>
                <a:gd name="connsiteX2" fmla="*/ 7391 w 169316"/>
                <a:gd name="connsiteY2" fmla="*/ 35240 h 101915"/>
                <a:gd name="connsiteX3" fmla="*/ 16916 w 169316"/>
                <a:gd name="connsiteY3" fmla="*/ 101915 h 101915"/>
                <a:gd name="connsiteX0" fmla="*/ 169316 w 169316"/>
                <a:gd name="connsiteY0" fmla="*/ 3490 h 101915"/>
                <a:gd name="connsiteX1" fmla="*/ 74066 w 169316"/>
                <a:gd name="connsiteY1" fmla="*/ 3490 h 101915"/>
                <a:gd name="connsiteX2" fmla="*/ 7391 w 169316"/>
                <a:gd name="connsiteY2" fmla="*/ 35240 h 101915"/>
                <a:gd name="connsiteX3" fmla="*/ 16916 w 169316"/>
                <a:gd name="connsiteY3" fmla="*/ 101915 h 101915"/>
                <a:gd name="connsiteX0" fmla="*/ 167474 w 167474"/>
                <a:gd name="connsiteY0" fmla="*/ 3490 h 111440"/>
                <a:gd name="connsiteX1" fmla="*/ 72224 w 167474"/>
                <a:gd name="connsiteY1" fmla="*/ 3490 h 111440"/>
                <a:gd name="connsiteX2" fmla="*/ 5549 w 167474"/>
                <a:gd name="connsiteY2" fmla="*/ 35240 h 111440"/>
                <a:gd name="connsiteX3" fmla="*/ 21424 w 167474"/>
                <a:gd name="connsiteY3" fmla="*/ 111440 h 111440"/>
              </a:gdLst>
              <a:ahLst/>
              <a:cxnLst>
                <a:cxn ang="0">
                  <a:pos x="connsiteX0" y="connsiteY0"/>
                </a:cxn>
                <a:cxn ang="0">
                  <a:pos x="connsiteX1" y="connsiteY1"/>
                </a:cxn>
                <a:cxn ang="0">
                  <a:pos x="connsiteX2" y="connsiteY2"/>
                </a:cxn>
                <a:cxn ang="0">
                  <a:pos x="connsiteX3" y="connsiteY3"/>
                </a:cxn>
              </a:cxnLst>
              <a:rect l="l" t="t" r="r" b="b"/>
              <a:pathLst>
                <a:path w="167474" h="111440">
                  <a:moveTo>
                    <a:pt x="167474" y="3490"/>
                  </a:moveTo>
                  <a:cubicBezTo>
                    <a:pt x="119830" y="-480"/>
                    <a:pt x="99212" y="-1802"/>
                    <a:pt x="72224" y="3490"/>
                  </a:cubicBezTo>
                  <a:cubicBezTo>
                    <a:pt x="45237" y="8782"/>
                    <a:pt x="17720" y="19894"/>
                    <a:pt x="5549" y="35240"/>
                  </a:cubicBezTo>
                  <a:cubicBezTo>
                    <a:pt x="-6622" y="50586"/>
                    <a:pt x="2374" y="82522"/>
                    <a:pt x="21424" y="111440"/>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83" name="Freeform 182"/>
            <p:cNvSpPr/>
            <p:nvPr/>
          </p:nvSpPr>
          <p:spPr>
            <a:xfrm>
              <a:off x="3994149" y="2501688"/>
              <a:ext cx="250825" cy="54186"/>
            </a:xfrm>
            <a:custGeom>
              <a:avLst/>
              <a:gdLst>
                <a:gd name="connsiteX0" fmla="*/ 0 w 247650"/>
                <a:gd name="connsiteY0" fmla="*/ 51232 h 51232"/>
                <a:gd name="connsiteX1" fmla="*/ 15875 w 247650"/>
                <a:gd name="connsiteY1" fmla="*/ 25832 h 51232"/>
                <a:gd name="connsiteX2" fmla="*/ 22225 w 247650"/>
                <a:gd name="connsiteY2" fmla="*/ 16307 h 51232"/>
                <a:gd name="connsiteX3" fmla="*/ 31750 w 247650"/>
                <a:gd name="connsiteY3" fmla="*/ 9957 h 51232"/>
                <a:gd name="connsiteX4" fmla="*/ 66675 w 247650"/>
                <a:gd name="connsiteY4" fmla="*/ 432 h 51232"/>
                <a:gd name="connsiteX5" fmla="*/ 247650 w 247650"/>
                <a:gd name="connsiteY5" fmla="*/ 432 h 51232"/>
                <a:gd name="connsiteX0" fmla="*/ 0 w 247650"/>
                <a:gd name="connsiteY0" fmla="*/ 51232 h 51232"/>
                <a:gd name="connsiteX1" fmla="*/ 15875 w 247650"/>
                <a:gd name="connsiteY1" fmla="*/ 25832 h 51232"/>
                <a:gd name="connsiteX2" fmla="*/ 31750 w 247650"/>
                <a:gd name="connsiteY2" fmla="*/ 9957 h 51232"/>
                <a:gd name="connsiteX3" fmla="*/ 66675 w 247650"/>
                <a:gd name="connsiteY3" fmla="*/ 432 h 51232"/>
                <a:gd name="connsiteX4" fmla="*/ 247650 w 247650"/>
                <a:gd name="connsiteY4" fmla="*/ 432 h 51232"/>
                <a:gd name="connsiteX0" fmla="*/ 0 w 247650"/>
                <a:gd name="connsiteY0" fmla="*/ 51232 h 51232"/>
                <a:gd name="connsiteX1" fmla="*/ 31750 w 247650"/>
                <a:gd name="connsiteY1" fmla="*/ 9957 h 51232"/>
                <a:gd name="connsiteX2" fmla="*/ 66675 w 247650"/>
                <a:gd name="connsiteY2" fmla="*/ 432 h 51232"/>
                <a:gd name="connsiteX3" fmla="*/ 247650 w 247650"/>
                <a:gd name="connsiteY3" fmla="*/ 432 h 51232"/>
                <a:gd name="connsiteX0" fmla="*/ 0 w 247650"/>
                <a:gd name="connsiteY0" fmla="*/ 54563 h 54563"/>
                <a:gd name="connsiteX1" fmla="*/ 66675 w 247650"/>
                <a:gd name="connsiteY1" fmla="*/ 3763 h 54563"/>
                <a:gd name="connsiteX2" fmla="*/ 247650 w 247650"/>
                <a:gd name="connsiteY2" fmla="*/ 3763 h 54563"/>
                <a:gd name="connsiteX0" fmla="*/ 0 w 247650"/>
                <a:gd name="connsiteY0" fmla="*/ 54563 h 54563"/>
                <a:gd name="connsiteX1" fmla="*/ 85725 w 247650"/>
                <a:gd name="connsiteY1" fmla="*/ 3763 h 54563"/>
                <a:gd name="connsiteX2" fmla="*/ 247650 w 247650"/>
                <a:gd name="connsiteY2" fmla="*/ 3763 h 54563"/>
                <a:gd name="connsiteX0" fmla="*/ 0 w 234950"/>
                <a:gd name="connsiteY0" fmla="*/ 64793 h 64793"/>
                <a:gd name="connsiteX1" fmla="*/ 73025 w 234950"/>
                <a:gd name="connsiteY1" fmla="*/ 4468 h 64793"/>
                <a:gd name="connsiteX2" fmla="*/ 234950 w 234950"/>
                <a:gd name="connsiteY2" fmla="*/ 4468 h 64793"/>
                <a:gd name="connsiteX0" fmla="*/ 0 w 234950"/>
                <a:gd name="connsiteY0" fmla="*/ 64793 h 64793"/>
                <a:gd name="connsiteX1" fmla="*/ 73025 w 234950"/>
                <a:gd name="connsiteY1" fmla="*/ 4468 h 64793"/>
                <a:gd name="connsiteX2" fmla="*/ 234950 w 234950"/>
                <a:gd name="connsiteY2" fmla="*/ 4468 h 64793"/>
                <a:gd name="connsiteX0" fmla="*/ 0 w 250825"/>
                <a:gd name="connsiteY0" fmla="*/ 51153 h 51153"/>
                <a:gd name="connsiteX1" fmla="*/ 88900 w 250825"/>
                <a:gd name="connsiteY1" fmla="*/ 3528 h 51153"/>
                <a:gd name="connsiteX2" fmla="*/ 250825 w 250825"/>
                <a:gd name="connsiteY2" fmla="*/ 3528 h 51153"/>
                <a:gd name="connsiteX0" fmla="*/ 0 w 250825"/>
                <a:gd name="connsiteY0" fmla="*/ 51153 h 51153"/>
                <a:gd name="connsiteX1" fmla="*/ 88900 w 250825"/>
                <a:gd name="connsiteY1" fmla="*/ 3528 h 51153"/>
                <a:gd name="connsiteX2" fmla="*/ 250825 w 250825"/>
                <a:gd name="connsiteY2" fmla="*/ 3528 h 51153"/>
                <a:gd name="connsiteX0" fmla="*/ 0 w 250825"/>
                <a:gd name="connsiteY0" fmla="*/ 54186 h 54186"/>
                <a:gd name="connsiteX1" fmla="*/ 88900 w 250825"/>
                <a:gd name="connsiteY1" fmla="*/ 6561 h 54186"/>
                <a:gd name="connsiteX2" fmla="*/ 250825 w 250825"/>
                <a:gd name="connsiteY2" fmla="*/ 6561 h 54186"/>
              </a:gdLst>
              <a:ahLst/>
              <a:cxnLst>
                <a:cxn ang="0">
                  <a:pos x="connsiteX0" y="connsiteY0"/>
                </a:cxn>
                <a:cxn ang="0">
                  <a:pos x="connsiteX1" y="connsiteY1"/>
                </a:cxn>
                <a:cxn ang="0">
                  <a:pos x="connsiteX2" y="connsiteY2"/>
                </a:cxn>
              </a:cxnLst>
              <a:rect l="l" t="t" r="r" b="b"/>
              <a:pathLst>
                <a:path w="250825" h="54186">
                  <a:moveTo>
                    <a:pt x="0" y="54186"/>
                  </a:moveTo>
                  <a:cubicBezTo>
                    <a:pt x="36116" y="18203"/>
                    <a:pt x="47096" y="14498"/>
                    <a:pt x="88900" y="6561"/>
                  </a:cubicBezTo>
                  <a:cubicBezTo>
                    <a:pt x="130704" y="-1376"/>
                    <a:pt x="171450" y="-2964"/>
                    <a:pt x="250825" y="6561"/>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84" name="Freeform 183"/>
            <p:cNvSpPr/>
            <p:nvPr/>
          </p:nvSpPr>
          <p:spPr>
            <a:xfrm>
              <a:off x="4000500" y="2466975"/>
              <a:ext cx="184150" cy="22225"/>
            </a:xfrm>
            <a:custGeom>
              <a:avLst/>
              <a:gdLst>
                <a:gd name="connsiteX0" fmla="*/ 0 w 184150"/>
                <a:gd name="connsiteY0" fmla="*/ 22225 h 22225"/>
                <a:gd name="connsiteX1" fmla="*/ 34925 w 184150"/>
                <a:gd name="connsiteY1" fmla="*/ 9525 h 22225"/>
                <a:gd name="connsiteX2" fmla="*/ 44450 w 184150"/>
                <a:gd name="connsiteY2" fmla="*/ 6350 h 22225"/>
                <a:gd name="connsiteX3" fmla="*/ 98425 w 184150"/>
                <a:gd name="connsiteY3" fmla="*/ 0 h 22225"/>
                <a:gd name="connsiteX4" fmla="*/ 184150 w 184150"/>
                <a:gd name="connsiteY4" fmla="*/ 3175 h 22225"/>
                <a:gd name="connsiteX0" fmla="*/ 0 w 184150"/>
                <a:gd name="connsiteY0" fmla="*/ 22225 h 22225"/>
                <a:gd name="connsiteX1" fmla="*/ 44450 w 184150"/>
                <a:gd name="connsiteY1" fmla="*/ 6350 h 22225"/>
                <a:gd name="connsiteX2" fmla="*/ 98425 w 184150"/>
                <a:gd name="connsiteY2" fmla="*/ 0 h 22225"/>
                <a:gd name="connsiteX3" fmla="*/ 184150 w 184150"/>
                <a:gd name="connsiteY3" fmla="*/ 3175 h 22225"/>
                <a:gd name="connsiteX0" fmla="*/ 0 w 184150"/>
                <a:gd name="connsiteY0" fmla="*/ 22225 h 22225"/>
                <a:gd name="connsiteX1" fmla="*/ 44450 w 184150"/>
                <a:gd name="connsiteY1" fmla="*/ 6350 h 22225"/>
                <a:gd name="connsiteX2" fmla="*/ 107950 w 184150"/>
                <a:gd name="connsiteY2" fmla="*/ 0 h 22225"/>
                <a:gd name="connsiteX3" fmla="*/ 184150 w 184150"/>
                <a:gd name="connsiteY3" fmla="*/ 3175 h 22225"/>
              </a:gdLst>
              <a:ahLst/>
              <a:cxnLst>
                <a:cxn ang="0">
                  <a:pos x="connsiteX0" y="connsiteY0"/>
                </a:cxn>
                <a:cxn ang="0">
                  <a:pos x="connsiteX1" y="connsiteY1"/>
                </a:cxn>
                <a:cxn ang="0">
                  <a:pos x="connsiteX2" y="connsiteY2"/>
                </a:cxn>
                <a:cxn ang="0">
                  <a:pos x="connsiteX3" y="connsiteY3"/>
                </a:cxn>
              </a:cxnLst>
              <a:rect l="l" t="t" r="r" b="b"/>
              <a:pathLst>
                <a:path w="184150" h="22225">
                  <a:moveTo>
                    <a:pt x="0" y="22225"/>
                  </a:moveTo>
                  <a:cubicBezTo>
                    <a:pt x="9260" y="18918"/>
                    <a:pt x="26458" y="10054"/>
                    <a:pt x="44450" y="6350"/>
                  </a:cubicBezTo>
                  <a:cubicBezTo>
                    <a:pt x="62442" y="2646"/>
                    <a:pt x="73040" y="4364"/>
                    <a:pt x="107950" y="0"/>
                  </a:cubicBezTo>
                  <a:cubicBezTo>
                    <a:pt x="189440" y="3260"/>
                    <a:pt x="151321" y="3175"/>
                    <a:pt x="184150" y="31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185" name="Group 184"/>
          <p:cNvGrpSpPr/>
          <p:nvPr/>
        </p:nvGrpSpPr>
        <p:grpSpPr>
          <a:xfrm>
            <a:off x="4321175" y="2711450"/>
            <a:ext cx="269875" cy="257175"/>
            <a:chOff x="4298241" y="2689226"/>
            <a:chExt cx="311071" cy="283057"/>
          </a:xfrm>
        </p:grpSpPr>
        <p:sp>
          <p:nvSpPr>
            <p:cNvPr id="186" name="Freeform 185"/>
            <p:cNvSpPr/>
            <p:nvPr/>
          </p:nvSpPr>
          <p:spPr>
            <a:xfrm>
              <a:off x="4298241" y="2689226"/>
              <a:ext cx="311071" cy="283057"/>
            </a:xfrm>
            <a:custGeom>
              <a:avLst/>
              <a:gdLst>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17500 w 330200"/>
                <a:gd name="connsiteY36" fmla="*/ 139700 h 301625"/>
                <a:gd name="connsiteX37" fmla="*/ 311150 w 330200"/>
                <a:gd name="connsiteY37" fmla="*/ 127000 h 301625"/>
                <a:gd name="connsiteX38" fmla="*/ 307975 w 330200"/>
                <a:gd name="connsiteY38" fmla="*/ 114300 h 301625"/>
                <a:gd name="connsiteX39" fmla="*/ 282575 w 330200"/>
                <a:gd name="connsiteY39" fmla="*/ 82550 h 301625"/>
                <a:gd name="connsiteX40" fmla="*/ 273050 w 330200"/>
                <a:gd name="connsiteY40" fmla="*/ 79375 h 301625"/>
                <a:gd name="connsiteX41" fmla="*/ 263525 w 330200"/>
                <a:gd name="connsiteY41" fmla="*/ 69850 h 301625"/>
                <a:gd name="connsiteX42" fmla="*/ 250825 w 330200"/>
                <a:gd name="connsiteY42" fmla="*/ 63500 h 301625"/>
                <a:gd name="connsiteX43" fmla="*/ 241300 w 330200"/>
                <a:gd name="connsiteY43" fmla="*/ 57150 h 301625"/>
                <a:gd name="connsiteX44" fmla="*/ 228600 w 330200"/>
                <a:gd name="connsiteY44" fmla="*/ 50800 h 301625"/>
                <a:gd name="connsiteX45" fmla="*/ 219075 w 330200"/>
                <a:gd name="connsiteY45" fmla="*/ 41275 h 301625"/>
                <a:gd name="connsiteX46" fmla="*/ 215900 w 330200"/>
                <a:gd name="connsiteY46" fmla="*/ 31750 h 301625"/>
                <a:gd name="connsiteX47" fmla="*/ 196850 w 330200"/>
                <a:gd name="connsiteY47" fmla="*/ 22225 h 301625"/>
                <a:gd name="connsiteX48" fmla="*/ 177800 w 330200"/>
                <a:gd name="connsiteY48" fmla="*/ 9525 h 301625"/>
                <a:gd name="connsiteX49" fmla="*/ 168275 w 330200"/>
                <a:gd name="connsiteY49" fmla="*/ 3175 h 301625"/>
                <a:gd name="connsiteX50" fmla="*/ 168275 w 330200"/>
                <a:gd name="connsiteY50" fmla="*/ 22225 h 301625"/>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11150 w 330200"/>
                <a:gd name="connsiteY36" fmla="*/ 127000 h 301625"/>
                <a:gd name="connsiteX37" fmla="*/ 307975 w 330200"/>
                <a:gd name="connsiteY37" fmla="*/ 114300 h 301625"/>
                <a:gd name="connsiteX38" fmla="*/ 282575 w 330200"/>
                <a:gd name="connsiteY38" fmla="*/ 82550 h 301625"/>
                <a:gd name="connsiteX39" fmla="*/ 273050 w 330200"/>
                <a:gd name="connsiteY39" fmla="*/ 79375 h 301625"/>
                <a:gd name="connsiteX40" fmla="*/ 263525 w 330200"/>
                <a:gd name="connsiteY40" fmla="*/ 69850 h 301625"/>
                <a:gd name="connsiteX41" fmla="*/ 250825 w 330200"/>
                <a:gd name="connsiteY41" fmla="*/ 63500 h 301625"/>
                <a:gd name="connsiteX42" fmla="*/ 241300 w 330200"/>
                <a:gd name="connsiteY42" fmla="*/ 57150 h 301625"/>
                <a:gd name="connsiteX43" fmla="*/ 228600 w 330200"/>
                <a:gd name="connsiteY43" fmla="*/ 50800 h 301625"/>
                <a:gd name="connsiteX44" fmla="*/ 219075 w 330200"/>
                <a:gd name="connsiteY44" fmla="*/ 41275 h 301625"/>
                <a:gd name="connsiteX45" fmla="*/ 215900 w 330200"/>
                <a:gd name="connsiteY45" fmla="*/ 31750 h 301625"/>
                <a:gd name="connsiteX46" fmla="*/ 196850 w 330200"/>
                <a:gd name="connsiteY46" fmla="*/ 22225 h 301625"/>
                <a:gd name="connsiteX47" fmla="*/ 177800 w 330200"/>
                <a:gd name="connsiteY47" fmla="*/ 9525 h 301625"/>
                <a:gd name="connsiteX48" fmla="*/ 168275 w 330200"/>
                <a:gd name="connsiteY48" fmla="*/ 3175 h 301625"/>
                <a:gd name="connsiteX49" fmla="*/ 168275 w 330200"/>
                <a:gd name="connsiteY49" fmla="*/ 22225 h 301625"/>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82575 w 330200"/>
                <a:gd name="connsiteY37" fmla="*/ 82550 h 301625"/>
                <a:gd name="connsiteX38" fmla="*/ 273050 w 330200"/>
                <a:gd name="connsiteY38" fmla="*/ 79375 h 301625"/>
                <a:gd name="connsiteX39" fmla="*/ 263525 w 330200"/>
                <a:gd name="connsiteY39" fmla="*/ 69850 h 301625"/>
                <a:gd name="connsiteX40" fmla="*/ 250825 w 330200"/>
                <a:gd name="connsiteY40" fmla="*/ 63500 h 301625"/>
                <a:gd name="connsiteX41" fmla="*/ 241300 w 330200"/>
                <a:gd name="connsiteY41" fmla="*/ 57150 h 301625"/>
                <a:gd name="connsiteX42" fmla="*/ 228600 w 330200"/>
                <a:gd name="connsiteY42" fmla="*/ 50800 h 301625"/>
                <a:gd name="connsiteX43" fmla="*/ 219075 w 330200"/>
                <a:gd name="connsiteY43" fmla="*/ 41275 h 301625"/>
                <a:gd name="connsiteX44" fmla="*/ 215900 w 330200"/>
                <a:gd name="connsiteY44" fmla="*/ 31750 h 301625"/>
                <a:gd name="connsiteX45" fmla="*/ 196850 w 330200"/>
                <a:gd name="connsiteY45" fmla="*/ 22225 h 301625"/>
                <a:gd name="connsiteX46" fmla="*/ 177800 w 330200"/>
                <a:gd name="connsiteY46" fmla="*/ 9525 h 301625"/>
                <a:gd name="connsiteX47" fmla="*/ 168275 w 330200"/>
                <a:gd name="connsiteY47" fmla="*/ 3175 h 301625"/>
                <a:gd name="connsiteX48" fmla="*/ 168275 w 330200"/>
                <a:gd name="connsiteY48" fmla="*/ 22225 h 301625"/>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82575 w 330200"/>
                <a:gd name="connsiteY37" fmla="*/ 82550 h 301625"/>
                <a:gd name="connsiteX38" fmla="*/ 263525 w 330200"/>
                <a:gd name="connsiteY38" fmla="*/ 69850 h 301625"/>
                <a:gd name="connsiteX39" fmla="*/ 250825 w 330200"/>
                <a:gd name="connsiteY39" fmla="*/ 63500 h 301625"/>
                <a:gd name="connsiteX40" fmla="*/ 241300 w 330200"/>
                <a:gd name="connsiteY40" fmla="*/ 57150 h 301625"/>
                <a:gd name="connsiteX41" fmla="*/ 228600 w 330200"/>
                <a:gd name="connsiteY41" fmla="*/ 50800 h 301625"/>
                <a:gd name="connsiteX42" fmla="*/ 219075 w 330200"/>
                <a:gd name="connsiteY42" fmla="*/ 41275 h 301625"/>
                <a:gd name="connsiteX43" fmla="*/ 215900 w 330200"/>
                <a:gd name="connsiteY43" fmla="*/ 31750 h 301625"/>
                <a:gd name="connsiteX44" fmla="*/ 196850 w 330200"/>
                <a:gd name="connsiteY44" fmla="*/ 22225 h 301625"/>
                <a:gd name="connsiteX45" fmla="*/ 177800 w 330200"/>
                <a:gd name="connsiteY45" fmla="*/ 9525 h 301625"/>
                <a:gd name="connsiteX46" fmla="*/ 168275 w 330200"/>
                <a:gd name="connsiteY46" fmla="*/ 3175 h 301625"/>
                <a:gd name="connsiteX47" fmla="*/ 168275 w 330200"/>
                <a:gd name="connsiteY47" fmla="*/ 22225 h 301625"/>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82575 w 330200"/>
                <a:gd name="connsiteY37" fmla="*/ 82550 h 301625"/>
                <a:gd name="connsiteX38" fmla="*/ 250825 w 330200"/>
                <a:gd name="connsiteY38" fmla="*/ 63500 h 301625"/>
                <a:gd name="connsiteX39" fmla="*/ 241300 w 330200"/>
                <a:gd name="connsiteY39" fmla="*/ 57150 h 301625"/>
                <a:gd name="connsiteX40" fmla="*/ 228600 w 330200"/>
                <a:gd name="connsiteY40" fmla="*/ 50800 h 301625"/>
                <a:gd name="connsiteX41" fmla="*/ 219075 w 330200"/>
                <a:gd name="connsiteY41" fmla="*/ 41275 h 301625"/>
                <a:gd name="connsiteX42" fmla="*/ 215900 w 330200"/>
                <a:gd name="connsiteY42" fmla="*/ 31750 h 301625"/>
                <a:gd name="connsiteX43" fmla="*/ 196850 w 330200"/>
                <a:gd name="connsiteY43" fmla="*/ 22225 h 301625"/>
                <a:gd name="connsiteX44" fmla="*/ 177800 w 330200"/>
                <a:gd name="connsiteY44" fmla="*/ 9525 h 301625"/>
                <a:gd name="connsiteX45" fmla="*/ 168275 w 330200"/>
                <a:gd name="connsiteY45" fmla="*/ 3175 h 301625"/>
                <a:gd name="connsiteX46" fmla="*/ 168275 w 330200"/>
                <a:gd name="connsiteY46" fmla="*/ 22225 h 301625"/>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82575 w 330200"/>
                <a:gd name="connsiteY37" fmla="*/ 82550 h 301625"/>
                <a:gd name="connsiteX38" fmla="*/ 250825 w 330200"/>
                <a:gd name="connsiteY38" fmla="*/ 63500 h 301625"/>
                <a:gd name="connsiteX39" fmla="*/ 228600 w 330200"/>
                <a:gd name="connsiteY39" fmla="*/ 50800 h 301625"/>
                <a:gd name="connsiteX40" fmla="*/ 219075 w 330200"/>
                <a:gd name="connsiteY40" fmla="*/ 41275 h 301625"/>
                <a:gd name="connsiteX41" fmla="*/ 215900 w 330200"/>
                <a:gd name="connsiteY41" fmla="*/ 31750 h 301625"/>
                <a:gd name="connsiteX42" fmla="*/ 196850 w 330200"/>
                <a:gd name="connsiteY42" fmla="*/ 22225 h 301625"/>
                <a:gd name="connsiteX43" fmla="*/ 177800 w 330200"/>
                <a:gd name="connsiteY43" fmla="*/ 9525 h 301625"/>
                <a:gd name="connsiteX44" fmla="*/ 168275 w 330200"/>
                <a:gd name="connsiteY44" fmla="*/ 3175 h 301625"/>
                <a:gd name="connsiteX45" fmla="*/ 168275 w 330200"/>
                <a:gd name="connsiteY45" fmla="*/ 22225 h 301625"/>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50825 w 330200"/>
                <a:gd name="connsiteY37" fmla="*/ 63500 h 301625"/>
                <a:gd name="connsiteX38" fmla="*/ 228600 w 330200"/>
                <a:gd name="connsiteY38" fmla="*/ 50800 h 301625"/>
                <a:gd name="connsiteX39" fmla="*/ 219075 w 330200"/>
                <a:gd name="connsiteY39" fmla="*/ 41275 h 301625"/>
                <a:gd name="connsiteX40" fmla="*/ 215900 w 330200"/>
                <a:gd name="connsiteY40" fmla="*/ 31750 h 301625"/>
                <a:gd name="connsiteX41" fmla="*/ 196850 w 330200"/>
                <a:gd name="connsiteY41" fmla="*/ 22225 h 301625"/>
                <a:gd name="connsiteX42" fmla="*/ 177800 w 330200"/>
                <a:gd name="connsiteY42" fmla="*/ 9525 h 301625"/>
                <a:gd name="connsiteX43" fmla="*/ 168275 w 330200"/>
                <a:gd name="connsiteY43" fmla="*/ 3175 h 301625"/>
                <a:gd name="connsiteX44" fmla="*/ 168275 w 330200"/>
                <a:gd name="connsiteY44" fmla="*/ 22225 h 301625"/>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50825 w 330200"/>
                <a:gd name="connsiteY37" fmla="*/ 63500 h 301625"/>
                <a:gd name="connsiteX38" fmla="*/ 219075 w 330200"/>
                <a:gd name="connsiteY38" fmla="*/ 41275 h 301625"/>
                <a:gd name="connsiteX39" fmla="*/ 215900 w 330200"/>
                <a:gd name="connsiteY39" fmla="*/ 31750 h 301625"/>
                <a:gd name="connsiteX40" fmla="*/ 196850 w 330200"/>
                <a:gd name="connsiteY40" fmla="*/ 22225 h 301625"/>
                <a:gd name="connsiteX41" fmla="*/ 177800 w 330200"/>
                <a:gd name="connsiteY41" fmla="*/ 9525 h 301625"/>
                <a:gd name="connsiteX42" fmla="*/ 168275 w 330200"/>
                <a:gd name="connsiteY42" fmla="*/ 3175 h 301625"/>
                <a:gd name="connsiteX43" fmla="*/ 168275 w 330200"/>
                <a:gd name="connsiteY43" fmla="*/ 22225 h 301625"/>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50825 w 330200"/>
                <a:gd name="connsiteY37" fmla="*/ 63500 h 301625"/>
                <a:gd name="connsiteX38" fmla="*/ 215900 w 330200"/>
                <a:gd name="connsiteY38" fmla="*/ 31750 h 301625"/>
                <a:gd name="connsiteX39" fmla="*/ 196850 w 330200"/>
                <a:gd name="connsiteY39" fmla="*/ 22225 h 301625"/>
                <a:gd name="connsiteX40" fmla="*/ 177800 w 330200"/>
                <a:gd name="connsiteY40" fmla="*/ 9525 h 301625"/>
                <a:gd name="connsiteX41" fmla="*/ 168275 w 330200"/>
                <a:gd name="connsiteY41" fmla="*/ 3175 h 301625"/>
                <a:gd name="connsiteX42" fmla="*/ 168275 w 330200"/>
                <a:gd name="connsiteY42" fmla="*/ 22225 h 301625"/>
                <a:gd name="connsiteX0" fmla="*/ 168275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50825 w 330200"/>
                <a:gd name="connsiteY37" fmla="*/ 63500 h 301625"/>
                <a:gd name="connsiteX38" fmla="*/ 196850 w 330200"/>
                <a:gd name="connsiteY38" fmla="*/ 22225 h 301625"/>
                <a:gd name="connsiteX39" fmla="*/ 177800 w 330200"/>
                <a:gd name="connsiteY39" fmla="*/ 9525 h 301625"/>
                <a:gd name="connsiteX40" fmla="*/ 168275 w 330200"/>
                <a:gd name="connsiteY40" fmla="*/ 3175 h 301625"/>
                <a:gd name="connsiteX41" fmla="*/ 168275 w 330200"/>
                <a:gd name="connsiteY41" fmla="*/ 22225 h 301625"/>
                <a:gd name="connsiteX0" fmla="*/ 168275 w 330200"/>
                <a:gd name="connsiteY0" fmla="*/ 317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50825 w 330200"/>
                <a:gd name="connsiteY37" fmla="*/ 63500 h 301625"/>
                <a:gd name="connsiteX38" fmla="*/ 196850 w 330200"/>
                <a:gd name="connsiteY38" fmla="*/ 22225 h 301625"/>
                <a:gd name="connsiteX39" fmla="*/ 177800 w 330200"/>
                <a:gd name="connsiteY39" fmla="*/ 9525 h 301625"/>
                <a:gd name="connsiteX40" fmla="*/ 168275 w 330200"/>
                <a:gd name="connsiteY40" fmla="*/ 3175 h 301625"/>
                <a:gd name="connsiteX0" fmla="*/ 177800 w 330200"/>
                <a:gd name="connsiteY0" fmla="*/ 95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50825 w 330200"/>
                <a:gd name="connsiteY37" fmla="*/ 63500 h 301625"/>
                <a:gd name="connsiteX38" fmla="*/ 196850 w 330200"/>
                <a:gd name="connsiteY38" fmla="*/ 22225 h 301625"/>
                <a:gd name="connsiteX39" fmla="*/ 177800 w 330200"/>
                <a:gd name="connsiteY39" fmla="*/ 9525 h 301625"/>
                <a:gd name="connsiteX0" fmla="*/ 196850 w 330200"/>
                <a:gd name="connsiteY0" fmla="*/ 22225 h 301625"/>
                <a:gd name="connsiteX1" fmla="*/ 168275 w 330200"/>
                <a:gd name="connsiteY1" fmla="*/ 22225 h 301625"/>
                <a:gd name="connsiteX2" fmla="*/ 142875 w 330200"/>
                <a:gd name="connsiteY2" fmla="*/ 9525 h 301625"/>
                <a:gd name="connsiteX3" fmla="*/ 133350 w 330200"/>
                <a:gd name="connsiteY3" fmla="*/ 3175 h 301625"/>
                <a:gd name="connsiteX4" fmla="*/ 98425 w 330200"/>
                <a:gd name="connsiteY4" fmla="*/ 0 h 301625"/>
                <a:gd name="connsiteX5" fmla="*/ 53975 w 330200"/>
                <a:gd name="connsiteY5" fmla="*/ 3175 h 301625"/>
                <a:gd name="connsiteX6" fmla="*/ 44450 w 330200"/>
                <a:gd name="connsiteY6" fmla="*/ 6350 h 301625"/>
                <a:gd name="connsiteX7" fmla="*/ 38100 w 330200"/>
                <a:gd name="connsiteY7" fmla="*/ 15875 h 301625"/>
                <a:gd name="connsiteX8" fmla="*/ 28575 w 330200"/>
                <a:gd name="connsiteY8" fmla="*/ 22225 h 301625"/>
                <a:gd name="connsiteX9" fmla="*/ 15875 w 330200"/>
                <a:gd name="connsiteY9" fmla="*/ 53975 h 301625"/>
                <a:gd name="connsiteX10" fmla="*/ 9525 w 330200"/>
                <a:gd name="connsiteY10" fmla="*/ 73025 h 301625"/>
                <a:gd name="connsiteX11" fmla="*/ 6350 w 330200"/>
                <a:gd name="connsiteY11" fmla="*/ 82550 h 301625"/>
                <a:gd name="connsiteX12" fmla="*/ 0 w 330200"/>
                <a:gd name="connsiteY12" fmla="*/ 107950 h 301625"/>
                <a:gd name="connsiteX13" fmla="*/ 3175 w 330200"/>
                <a:gd name="connsiteY13" fmla="*/ 158750 h 301625"/>
                <a:gd name="connsiteX14" fmla="*/ 6350 w 330200"/>
                <a:gd name="connsiteY14" fmla="*/ 168275 h 301625"/>
                <a:gd name="connsiteX15" fmla="*/ 31750 w 330200"/>
                <a:gd name="connsiteY15" fmla="*/ 196850 h 301625"/>
                <a:gd name="connsiteX16" fmla="*/ 41275 w 330200"/>
                <a:gd name="connsiteY16" fmla="*/ 206375 h 301625"/>
                <a:gd name="connsiteX17" fmla="*/ 50800 w 330200"/>
                <a:gd name="connsiteY17" fmla="*/ 209550 h 301625"/>
                <a:gd name="connsiteX18" fmla="*/ 69850 w 330200"/>
                <a:gd name="connsiteY18" fmla="*/ 222250 h 301625"/>
                <a:gd name="connsiteX19" fmla="*/ 82550 w 330200"/>
                <a:gd name="connsiteY19" fmla="*/ 228600 h 301625"/>
                <a:gd name="connsiteX20" fmla="*/ 92075 w 330200"/>
                <a:gd name="connsiteY20" fmla="*/ 238125 h 301625"/>
                <a:gd name="connsiteX21" fmla="*/ 111125 w 330200"/>
                <a:gd name="connsiteY21" fmla="*/ 247650 h 301625"/>
                <a:gd name="connsiteX22" fmla="*/ 130175 w 330200"/>
                <a:gd name="connsiteY22" fmla="*/ 266700 h 301625"/>
                <a:gd name="connsiteX23" fmla="*/ 146050 w 330200"/>
                <a:gd name="connsiteY23" fmla="*/ 273050 h 301625"/>
                <a:gd name="connsiteX24" fmla="*/ 155575 w 330200"/>
                <a:gd name="connsiteY24" fmla="*/ 276225 h 301625"/>
                <a:gd name="connsiteX25" fmla="*/ 165100 w 330200"/>
                <a:gd name="connsiteY25" fmla="*/ 282575 h 301625"/>
                <a:gd name="connsiteX26" fmla="*/ 187325 w 330200"/>
                <a:gd name="connsiteY26" fmla="*/ 288925 h 301625"/>
                <a:gd name="connsiteX27" fmla="*/ 196850 w 330200"/>
                <a:gd name="connsiteY27" fmla="*/ 295275 h 301625"/>
                <a:gd name="connsiteX28" fmla="*/ 215900 w 330200"/>
                <a:gd name="connsiteY28" fmla="*/ 301625 h 301625"/>
                <a:gd name="connsiteX29" fmla="*/ 276225 w 330200"/>
                <a:gd name="connsiteY29" fmla="*/ 298450 h 301625"/>
                <a:gd name="connsiteX30" fmla="*/ 285750 w 330200"/>
                <a:gd name="connsiteY30" fmla="*/ 295275 h 301625"/>
                <a:gd name="connsiteX31" fmla="*/ 304800 w 330200"/>
                <a:gd name="connsiteY31" fmla="*/ 282575 h 301625"/>
                <a:gd name="connsiteX32" fmla="*/ 317500 w 330200"/>
                <a:gd name="connsiteY32" fmla="*/ 263525 h 301625"/>
                <a:gd name="connsiteX33" fmla="*/ 320675 w 330200"/>
                <a:gd name="connsiteY33" fmla="*/ 254000 h 301625"/>
                <a:gd name="connsiteX34" fmla="*/ 330200 w 330200"/>
                <a:gd name="connsiteY34" fmla="*/ 234950 h 301625"/>
                <a:gd name="connsiteX35" fmla="*/ 327025 w 330200"/>
                <a:gd name="connsiteY35" fmla="*/ 174625 h 301625"/>
                <a:gd name="connsiteX36" fmla="*/ 307975 w 330200"/>
                <a:gd name="connsiteY36" fmla="*/ 114300 h 301625"/>
                <a:gd name="connsiteX37" fmla="*/ 250825 w 330200"/>
                <a:gd name="connsiteY37" fmla="*/ 63500 h 301625"/>
                <a:gd name="connsiteX38" fmla="*/ 196850 w 330200"/>
                <a:gd name="connsiteY38" fmla="*/ 22225 h 301625"/>
                <a:gd name="connsiteX0" fmla="*/ 196850 w 330200"/>
                <a:gd name="connsiteY0" fmla="*/ 22225 h 301625"/>
                <a:gd name="connsiteX1" fmla="*/ 142875 w 330200"/>
                <a:gd name="connsiteY1" fmla="*/ 9525 h 301625"/>
                <a:gd name="connsiteX2" fmla="*/ 133350 w 330200"/>
                <a:gd name="connsiteY2" fmla="*/ 3175 h 301625"/>
                <a:gd name="connsiteX3" fmla="*/ 98425 w 330200"/>
                <a:gd name="connsiteY3" fmla="*/ 0 h 301625"/>
                <a:gd name="connsiteX4" fmla="*/ 53975 w 330200"/>
                <a:gd name="connsiteY4" fmla="*/ 3175 h 301625"/>
                <a:gd name="connsiteX5" fmla="*/ 44450 w 330200"/>
                <a:gd name="connsiteY5" fmla="*/ 6350 h 301625"/>
                <a:gd name="connsiteX6" fmla="*/ 38100 w 330200"/>
                <a:gd name="connsiteY6" fmla="*/ 15875 h 301625"/>
                <a:gd name="connsiteX7" fmla="*/ 28575 w 330200"/>
                <a:gd name="connsiteY7" fmla="*/ 22225 h 301625"/>
                <a:gd name="connsiteX8" fmla="*/ 15875 w 330200"/>
                <a:gd name="connsiteY8" fmla="*/ 53975 h 301625"/>
                <a:gd name="connsiteX9" fmla="*/ 9525 w 330200"/>
                <a:gd name="connsiteY9" fmla="*/ 73025 h 301625"/>
                <a:gd name="connsiteX10" fmla="*/ 6350 w 330200"/>
                <a:gd name="connsiteY10" fmla="*/ 82550 h 301625"/>
                <a:gd name="connsiteX11" fmla="*/ 0 w 330200"/>
                <a:gd name="connsiteY11" fmla="*/ 107950 h 301625"/>
                <a:gd name="connsiteX12" fmla="*/ 3175 w 330200"/>
                <a:gd name="connsiteY12" fmla="*/ 158750 h 301625"/>
                <a:gd name="connsiteX13" fmla="*/ 6350 w 330200"/>
                <a:gd name="connsiteY13" fmla="*/ 168275 h 301625"/>
                <a:gd name="connsiteX14" fmla="*/ 31750 w 330200"/>
                <a:gd name="connsiteY14" fmla="*/ 196850 h 301625"/>
                <a:gd name="connsiteX15" fmla="*/ 41275 w 330200"/>
                <a:gd name="connsiteY15" fmla="*/ 206375 h 301625"/>
                <a:gd name="connsiteX16" fmla="*/ 50800 w 330200"/>
                <a:gd name="connsiteY16" fmla="*/ 209550 h 301625"/>
                <a:gd name="connsiteX17" fmla="*/ 69850 w 330200"/>
                <a:gd name="connsiteY17" fmla="*/ 222250 h 301625"/>
                <a:gd name="connsiteX18" fmla="*/ 82550 w 330200"/>
                <a:gd name="connsiteY18" fmla="*/ 228600 h 301625"/>
                <a:gd name="connsiteX19" fmla="*/ 92075 w 330200"/>
                <a:gd name="connsiteY19" fmla="*/ 238125 h 301625"/>
                <a:gd name="connsiteX20" fmla="*/ 111125 w 330200"/>
                <a:gd name="connsiteY20" fmla="*/ 247650 h 301625"/>
                <a:gd name="connsiteX21" fmla="*/ 130175 w 330200"/>
                <a:gd name="connsiteY21" fmla="*/ 266700 h 301625"/>
                <a:gd name="connsiteX22" fmla="*/ 146050 w 330200"/>
                <a:gd name="connsiteY22" fmla="*/ 273050 h 301625"/>
                <a:gd name="connsiteX23" fmla="*/ 155575 w 330200"/>
                <a:gd name="connsiteY23" fmla="*/ 276225 h 301625"/>
                <a:gd name="connsiteX24" fmla="*/ 165100 w 330200"/>
                <a:gd name="connsiteY24" fmla="*/ 282575 h 301625"/>
                <a:gd name="connsiteX25" fmla="*/ 187325 w 330200"/>
                <a:gd name="connsiteY25" fmla="*/ 288925 h 301625"/>
                <a:gd name="connsiteX26" fmla="*/ 196850 w 330200"/>
                <a:gd name="connsiteY26" fmla="*/ 295275 h 301625"/>
                <a:gd name="connsiteX27" fmla="*/ 215900 w 330200"/>
                <a:gd name="connsiteY27" fmla="*/ 301625 h 301625"/>
                <a:gd name="connsiteX28" fmla="*/ 276225 w 330200"/>
                <a:gd name="connsiteY28" fmla="*/ 298450 h 301625"/>
                <a:gd name="connsiteX29" fmla="*/ 285750 w 330200"/>
                <a:gd name="connsiteY29" fmla="*/ 295275 h 301625"/>
                <a:gd name="connsiteX30" fmla="*/ 304800 w 330200"/>
                <a:gd name="connsiteY30" fmla="*/ 282575 h 301625"/>
                <a:gd name="connsiteX31" fmla="*/ 317500 w 330200"/>
                <a:gd name="connsiteY31" fmla="*/ 263525 h 301625"/>
                <a:gd name="connsiteX32" fmla="*/ 320675 w 330200"/>
                <a:gd name="connsiteY32" fmla="*/ 254000 h 301625"/>
                <a:gd name="connsiteX33" fmla="*/ 330200 w 330200"/>
                <a:gd name="connsiteY33" fmla="*/ 234950 h 301625"/>
                <a:gd name="connsiteX34" fmla="*/ 327025 w 330200"/>
                <a:gd name="connsiteY34" fmla="*/ 174625 h 301625"/>
                <a:gd name="connsiteX35" fmla="*/ 307975 w 330200"/>
                <a:gd name="connsiteY35" fmla="*/ 114300 h 301625"/>
                <a:gd name="connsiteX36" fmla="*/ 250825 w 330200"/>
                <a:gd name="connsiteY36" fmla="*/ 63500 h 301625"/>
                <a:gd name="connsiteX37" fmla="*/ 196850 w 330200"/>
                <a:gd name="connsiteY37" fmla="*/ 22225 h 301625"/>
                <a:gd name="connsiteX0" fmla="*/ 196850 w 330200"/>
                <a:gd name="connsiteY0" fmla="*/ 22225 h 301625"/>
                <a:gd name="connsiteX1" fmla="*/ 133350 w 330200"/>
                <a:gd name="connsiteY1" fmla="*/ 3175 h 301625"/>
                <a:gd name="connsiteX2" fmla="*/ 98425 w 330200"/>
                <a:gd name="connsiteY2" fmla="*/ 0 h 301625"/>
                <a:gd name="connsiteX3" fmla="*/ 53975 w 330200"/>
                <a:gd name="connsiteY3" fmla="*/ 3175 h 301625"/>
                <a:gd name="connsiteX4" fmla="*/ 44450 w 330200"/>
                <a:gd name="connsiteY4" fmla="*/ 6350 h 301625"/>
                <a:gd name="connsiteX5" fmla="*/ 38100 w 330200"/>
                <a:gd name="connsiteY5" fmla="*/ 15875 h 301625"/>
                <a:gd name="connsiteX6" fmla="*/ 28575 w 330200"/>
                <a:gd name="connsiteY6" fmla="*/ 22225 h 301625"/>
                <a:gd name="connsiteX7" fmla="*/ 15875 w 330200"/>
                <a:gd name="connsiteY7" fmla="*/ 53975 h 301625"/>
                <a:gd name="connsiteX8" fmla="*/ 9525 w 330200"/>
                <a:gd name="connsiteY8" fmla="*/ 73025 h 301625"/>
                <a:gd name="connsiteX9" fmla="*/ 6350 w 330200"/>
                <a:gd name="connsiteY9" fmla="*/ 82550 h 301625"/>
                <a:gd name="connsiteX10" fmla="*/ 0 w 330200"/>
                <a:gd name="connsiteY10" fmla="*/ 107950 h 301625"/>
                <a:gd name="connsiteX11" fmla="*/ 3175 w 330200"/>
                <a:gd name="connsiteY11" fmla="*/ 158750 h 301625"/>
                <a:gd name="connsiteX12" fmla="*/ 6350 w 330200"/>
                <a:gd name="connsiteY12" fmla="*/ 168275 h 301625"/>
                <a:gd name="connsiteX13" fmla="*/ 31750 w 330200"/>
                <a:gd name="connsiteY13" fmla="*/ 196850 h 301625"/>
                <a:gd name="connsiteX14" fmla="*/ 41275 w 330200"/>
                <a:gd name="connsiteY14" fmla="*/ 206375 h 301625"/>
                <a:gd name="connsiteX15" fmla="*/ 50800 w 330200"/>
                <a:gd name="connsiteY15" fmla="*/ 209550 h 301625"/>
                <a:gd name="connsiteX16" fmla="*/ 69850 w 330200"/>
                <a:gd name="connsiteY16" fmla="*/ 222250 h 301625"/>
                <a:gd name="connsiteX17" fmla="*/ 82550 w 330200"/>
                <a:gd name="connsiteY17" fmla="*/ 228600 h 301625"/>
                <a:gd name="connsiteX18" fmla="*/ 92075 w 330200"/>
                <a:gd name="connsiteY18" fmla="*/ 238125 h 301625"/>
                <a:gd name="connsiteX19" fmla="*/ 111125 w 330200"/>
                <a:gd name="connsiteY19" fmla="*/ 247650 h 301625"/>
                <a:gd name="connsiteX20" fmla="*/ 130175 w 330200"/>
                <a:gd name="connsiteY20" fmla="*/ 266700 h 301625"/>
                <a:gd name="connsiteX21" fmla="*/ 146050 w 330200"/>
                <a:gd name="connsiteY21" fmla="*/ 273050 h 301625"/>
                <a:gd name="connsiteX22" fmla="*/ 155575 w 330200"/>
                <a:gd name="connsiteY22" fmla="*/ 276225 h 301625"/>
                <a:gd name="connsiteX23" fmla="*/ 165100 w 330200"/>
                <a:gd name="connsiteY23" fmla="*/ 282575 h 301625"/>
                <a:gd name="connsiteX24" fmla="*/ 187325 w 330200"/>
                <a:gd name="connsiteY24" fmla="*/ 288925 h 301625"/>
                <a:gd name="connsiteX25" fmla="*/ 196850 w 330200"/>
                <a:gd name="connsiteY25" fmla="*/ 295275 h 301625"/>
                <a:gd name="connsiteX26" fmla="*/ 215900 w 330200"/>
                <a:gd name="connsiteY26" fmla="*/ 301625 h 301625"/>
                <a:gd name="connsiteX27" fmla="*/ 276225 w 330200"/>
                <a:gd name="connsiteY27" fmla="*/ 298450 h 301625"/>
                <a:gd name="connsiteX28" fmla="*/ 285750 w 330200"/>
                <a:gd name="connsiteY28" fmla="*/ 295275 h 301625"/>
                <a:gd name="connsiteX29" fmla="*/ 304800 w 330200"/>
                <a:gd name="connsiteY29" fmla="*/ 282575 h 301625"/>
                <a:gd name="connsiteX30" fmla="*/ 317500 w 330200"/>
                <a:gd name="connsiteY30" fmla="*/ 263525 h 301625"/>
                <a:gd name="connsiteX31" fmla="*/ 320675 w 330200"/>
                <a:gd name="connsiteY31" fmla="*/ 254000 h 301625"/>
                <a:gd name="connsiteX32" fmla="*/ 330200 w 330200"/>
                <a:gd name="connsiteY32" fmla="*/ 234950 h 301625"/>
                <a:gd name="connsiteX33" fmla="*/ 327025 w 330200"/>
                <a:gd name="connsiteY33" fmla="*/ 174625 h 301625"/>
                <a:gd name="connsiteX34" fmla="*/ 307975 w 330200"/>
                <a:gd name="connsiteY34" fmla="*/ 114300 h 301625"/>
                <a:gd name="connsiteX35" fmla="*/ 250825 w 330200"/>
                <a:gd name="connsiteY35" fmla="*/ 63500 h 301625"/>
                <a:gd name="connsiteX36" fmla="*/ 196850 w 330200"/>
                <a:gd name="connsiteY36" fmla="*/ 22225 h 301625"/>
                <a:gd name="connsiteX0" fmla="*/ 196850 w 330200"/>
                <a:gd name="connsiteY0" fmla="*/ 22225 h 301625"/>
                <a:gd name="connsiteX1" fmla="*/ 133350 w 330200"/>
                <a:gd name="connsiteY1" fmla="*/ 3175 h 301625"/>
                <a:gd name="connsiteX2" fmla="*/ 98425 w 330200"/>
                <a:gd name="connsiteY2" fmla="*/ 0 h 301625"/>
                <a:gd name="connsiteX3" fmla="*/ 53975 w 330200"/>
                <a:gd name="connsiteY3" fmla="*/ 3175 h 301625"/>
                <a:gd name="connsiteX4" fmla="*/ 38100 w 330200"/>
                <a:gd name="connsiteY4" fmla="*/ 15875 h 301625"/>
                <a:gd name="connsiteX5" fmla="*/ 28575 w 330200"/>
                <a:gd name="connsiteY5" fmla="*/ 22225 h 301625"/>
                <a:gd name="connsiteX6" fmla="*/ 15875 w 330200"/>
                <a:gd name="connsiteY6" fmla="*/ 53975 h 301625"/>
                <a:gd name="connsiteX7" fmla="*/ 9525 w 330200"/>
                <a:gd name="connsiteY7" fmla="*/ 73025 h 301625"/>
                <a:gd name="connsiteX8" fmla="*/ 6350 w 330200"/>
                <a:gd name="connsiteY8" fmla="*/ 82550 h 301625"/>
                <a:gd name="connsiteX9" fmla="*/ 0 w 330200"/>
                <a:gd name="connsiteY9" fmla="*/ 107950 h 301625"/>
                <a:gd name="connsiteX10" fmla="*/ 3175 w 330200"/>
                <a:gd name="connsiteY10" fmla="*/ 158750 h 301625"/>
                <a:gd name="connsiteX11" fmla="*/ 6350 w 330200"/>
                <a:gd name="connsiteY11" fmla="*/ 168275 h 301625"/>
                <a:gd name="connsiteX12" fmla="*/ 31750 w 330200"/>
                <a:gd name="connsiteY12" fmla="*/ 196850 h 301625"/>
                <a:gd name="connsiteX13" fmla="*/ 41275 w 330200"/>
                <a:gd name="connsiteY13" fmla="*/ 206375 h 301625"/>
                <a:gd name="connsiteX14" fmla="*/ 50800 w 330200"/>
                <a:gd name="connsiteY14" fmla="*/ 209550 h 301625"/>
                <a:gd name="connsiteX15" fmla="*/ 69850 w 330200"/>
                <a:gd name="connsiteY15" fmla="*/ 222250 h 301625"/>
                <a:gd name="connsiteX16" fmla="*/ 82550 w 330200"/>
                <a:gd name="connsiteY16" fmla="*/ 228600 h 301625"/>
                <a:gd name="connsiteX17" fmla="*/ 92075 w 330200"/>
                <a:gd name="connsiteY17" fmla="*/ 238125 h 301625"/>
                <a:gd name="connsiteX18" fmla="*/ 111125 w 330200"/>
                <a:gd name="connsiteY18" fmla="*/ 247650 h 301625"/>
                <a:gd name="connsiteX19" fmla="*/ 130175 w 330200"/>
                <a:gd name="connsiteY19" fmla="*/ 266700 h 301625"/>
                <a:gd name="connsiteX20" fmla="*/ 146050 w 330200"/>
                <a:gd name="connsiteY20" fmla="*/ 273050 h 301625"/>
                <a:gd name="connsiteX21" fmla="*/ 155575 w 330200"/>
                <a:gd name="connsiteY21" fmla="*/ 276225 h 301625"/>
                <a:gd name="connsiteX22" fmla="*/ 165100 w 330200"/>
                <a:gd name="connsiteY22" fmla="*/ 282575 h 301625"/>
                <a:gd name="connsiteX23" fmla="*/ 187325 w 330200"/>
                <a:gd name="connsiteY23" fmla="*/ 288925 h 301625"/>
                <a:gd name="connsiteX24" fmla="*/ 196850 w 330200"/>
                <a:gd name="connsiteY24" fmla="*/ 295275 h 301625"/>
                <a:gd name="connsiteX25" fmla="*/ 215900 w 330200"/>
                <a:gd name="connsiteY25" fmla="*/ 301625 h 301625"/>
                <a:gd name="connsiteX26" fmla="*/ 276225 w 330200"/>
                <a:gd name="connsiteY26" fmla="*/ 298450 h 301625"/>
                <a:gd name="connsiteX27" fmla="*/ 285750 w 330200"/>
                <a:gd name="connsiteY27" fmla="*/ 295275 h 301625"/>
                <a:gd name="connsiteX28" fmla="*/ 304800 w 330200"/>
                <a:gd name="connsiteY28" fmla="*/ 282575 h 301625"/>
                <a:gd name="connsiteX29" fmla="*/ 317500 w 330200"/>
                <a:gd name="connsiteY29" fmla="*/ 263525 h 301625"/>
                <a:gd name="connsiteX30" fmla="*/ 320675 w 330200"/>
                <a:gd name="connsiteY30" fmla="*/ 254000 h 301625"/>
                <a:gd name="connsiteX31" fmla="*/ 330200 w 330200"/>
                <a:gd name="connsiteY31" fmla="*/ 234950 h 301625"/>
                <a:gd name="connsiteX32" fmla="*/ 327025 w 330200"/>
                <a:gd name="connsiteY32" fmla="*/ 174625 h 301625"/>
                <a:gd name="connsiteX33" fmla="*/ 307975 w 330200"/>
                <a:gd name="connsiteY33" fmla="*/ 114300 h 301625"/>
                <a:gd name="connsiteX34" fmla="*/ 250825 w 330200"/>
                <a:gd name="connsiteY34" fmla="*/ 63500 h 301625"/>
                <a:gd name="connsiteX35" fmla="*/ 196850 w 330200"/>
                <a:gd name="connsiteY35" fmla="*/ 22225 h 301625"/>
                <a:gd name="connsiteX0" fmla="*/ 196850 w 330200"/>
                <a:gd name="connsiteY0" fmla="*/ 22225 h 301625"/>
                <a:gd name="connsiteX1" fmla="*/ 133350 w 330200"/>
                <a:gd name="connsiteY1" fmla="*/ 3175 h 301625"/>
                <a:gd name="connsiteX2" fmla="*/ 98425 w 330200"/>
                <a:gd name="connsiteY2" fmla="*/ 0 h 301625"/>
                <a:gd name="connsiteX3" fmla="*/ 53975 w 330200"/>
                <a:gd name="connsiteY3" fmla="*/ 3175 h 301625"/>
                <a:gd name="connsiteX4" fmla="*/ 28575 w 330200"/>
                <a:gd name="connsiteY4" fmla="*/ 22225 h 301625"/>
                <a:gd name="connsiteX5" fmla="*/ 15875 w 330200"/>
                <a:gd name="connsiteY5" fmla="*/ 53975 h 301625"/>
                <a:gd name="connsiteX6" fmla="*/ 9525 w 330200"/>
                <a:gd name="connsiteY6" fmla="*/ 73025 h 301625"/>
                <a:gd name="connsiteX7" fmla="*/ 6350 w 330200"/>
                <a:gd name="connsiteY7" fmla="*/ 82550 h 301625"/>
                <a:gd name="connsiteX8" fmla="*/ 0 w 330200"/>
                <a:gd name="connsiteY8" fmla="*/ 107950 h 301625"/>
                <a:gd name="connsiteX9" fmla="*/ 3175 w 330200"/>
                <a:gd name="connsiteY9" fmla="*/ 158750 h 301625"/>
                <a:gd name="connsiteX10" fmla="*/ 6350 w 330200"/>
                <a:gd name="connsiteY10" fmla="*/ 168275 h 301625"/>
                <a:gd name="connsiteX11" fmla="*/ 31750 w 330200"/>
                <a:gd name="connsiteY11" fmla="*/ 196850 h 301625"/>
                <a:gd name="connsiteX12" fmla="*/ 41275 w 330200"/>
                <a:gd name="connsiteY12" fmla="*/ 206375 h 301625"/>
                <a:gd name="connsiteX13" fmla="*/ 50800 w 330200"/>
                <a:gd name="connsiteY13" fmla="*/ 209550 h 301625"/>
                <a:gd name="connsiteX14" fmla="*/ 69850 w 330200"/>
                <a:gd name="connsiteY14" fmla="*/ 222250 h 301625"/>
                <a:gd name="connsiteX15" fmla="*/ 82550 w 330200"/>
                <a:gd name="connsiteY15" fmla="*/ 228600 h 301625"/>
                <a:gd name="connsiteX16" fmla="*/ 92075 w 330200"/>
                <a:gd name="connsiteY16" fmla="*/ 238125 h 301625"/>
                <a:gd name="connsiteX17" fmla="*/ 111125 w 330200"/>
                <a:gd name="connsiteY17" fmla="*/ 247650 h 301625"/>
                <a:gd name="connsiteX18" fmla="*/ 130175 w 330200"/>
                <a:gd name="connsiteY18" fmla="*/ 266700 h 301625"/>
                <a:gd name="connsiteX19" fmla="*/ 146050 w 330200"/>
                <a:gd name="connsiteY19" fmla="*/ 273050 h 301625"/>
                <a:gd name="connsiteX20" fmla="*/ 155575 w 330200"/>
                <a:gd name="connsiteY20" fmla="*/ 276225 h 301625"/>
                <a:gd name="connsiteX21" fmla="*/ 165100 w 330200"/>
                <a:gd name="connsiteY21" fmla="*/ 282575 h 301625"/>
                <a:gd name="connsiteX22" fmla="*/ 187325 w 330200"/>
                <a:gd name="connsiteY22" fmla="*/ 288925 h 301625"/>
                <a:gd name="connsiteX23" fmla="*/ 196850 w 330200"/>
                <a:gd name="connsiteY23" fmla="*/ 295275 h 301625"/>
                <a:gd name="connsiteX24" fmla="*/ 215900 w 330200"/>
                <a:gd name="connsiteY24" fmla="*/ 301625 h 301625"/>
                <a:gd name="connsiteX25" fmla="*/ 276225 w 330200"/>
                <a:gd name="connsiteY25" fmla="*/ 298450 h 301625"/>
                <a:gd name="connsiteX26" fmla="*/ 285750 w 330200"/>
                <a:gd name="connsiteY26" fmla="*/ 295275 h 301625"/>
                <a:gd name="connsiteX27" fmla="*/ 304800 w 330200"/>
                <a:gd name="connsiteY27" fmla="*/ 282575 h 301625"/>
                <a:gd name="connsiteX28" fmla="*/ 317500 w 330200"/>
                <a:gd name="connsiteY28" fmla="*/ 263525 h 301625"/>
                <a:gd name="connsiteX29" fmla="*/ 320675 w 330200"/>
                <a:gd name="connsiteY29" fmla="*/ 254000 h 301625"/>
                <a:gd name="connsiteX30" fmla="*/ 330200 w 330200"/>
                <a:gd name="connsiteY30" fmla="*/ 234950 h 301625"/>
                <a:gd name="connsiteX31" fmla="*/ 327025 w 330200"/>
                <a:gd name="connsiteY31" fmla="*/ 174625 h 301625"/>
                <a:gd name="connsiteX32" fmla="*/ 307975 w 330200"/>
                <a:gd name="connsiteY32" fmla="*/ 114300 h 301625"/>
                <a:gd name="connsiteX33" fmla="*/ 250825 w 330200"/>
                <a:gd name="connsiteY33" fmla="*/ 63500 h 301625"/>
                <a:gd name="connsiteX34" fmla="*/ 196850 w 330200"/>
                <a:gd name="connsiteY34" fmla="*/ 22225 h 301625"/>
                <a:gd name="connsiteX0" fmla="*/ 196850 w 330200"/>
                <a:gd name="connsiteY0" fmla="*/ 22225 h 301625"/>
                <a:gd name="connsiteX1" fmla="*/ 133350 w 330200"/>
                <a:gd name="connsiteY1" fmla="*/ 3175 h 301625"/>
                <a:gd name="connsiteX2" fmla="*/ 98425 w 330200"/>
                <a:gd name="connsiteY2" fmla="*/ 0 h 301625"/>
                <a:gd name="connsiteX3" fmla="*/ 53975 w 330200"/>
                <a:gd name="connsiteY3" fmla="*/ 3175 h 301625"/>
                <a:gd name="connsiteX4" fmla="*/ 28575 w 330200"/>
                <a:gd name="connsiteY4" fmla="*/ 22225 h 301625"/>
                <a:gd name="connsiteX5" fmla="*/ 9525 w 330200"/>
                <a:gd name="connsiteY5" fmla="*/ 73025 h 301625"/>
                <a:gd name="connsiteX6" fmla="*/ 6350 w 330200"/>
                <a:gd name="connsiteY6" fmla="*/ 82550 h 301625"/>
                <a:gd name="connsiteX7" fmla="*/ 0 w 330200"/>
                <a:gd name="connsiteY7" fmla="*/ 107950 h 301625"/>
                <a:gd name="connsiteX8" fmla="*/ 3175 w 330200"/>
                <a:gd name="connsiteY8" fmla="*/ 158750 h 301625"/>
                <a:gd name="connsiteX9" fmla="*/ 6350 w 330200"/>
                <a:gd name="connsiteY9" fmla="*/ 168275 h 301625"/>
                <a:gd name="connsiteX10" fmla="*/ 31750 w 330200"/>
                <a:gd name="connsiteY10" fmla="*/ 196850 h 301625"/>
                <a:gd name="connsiteX11" fmla="*/ 41275 w 330200"/>
                <a:gd name="connsiteY11" fmla="*/ 206375 h 301625"/>
                <a:gd name="connsiteX12" fmla="*/ 50800 w 330200"/>
                <a:gd name="connsiteY12" fmla="*/ 209550 h 301625"/>
                <a:gd name="connsiteX13" fmla="*/ 69850 w 330200"/>
                <a:gd name="connsiteY13" fmla="*/ 222250 h 301625"/>
                <a:gd name="connsiteX14" fmla="*/ 82550 w 330200"/>
                <a:gd name="connsiteY14" fmla="*/ 228600 h 301625"/>
                <a:gd name="connsiteX15" fmla="*/ 92075 w 330200"/>
                <a:gd name="connsiteY15" fmla="*/ 238125 h 301625"/>
                <a:gd name="connsiteX16" fmla="*/ 111125 w 330200"/>
                <a:gd name="connsiteY16" fmla="*/ 247650 h 301625"/>
                <a:gd name="connsiteX17" fmla="*/ 130175 w 330200"/>
                <a:gd name="connsiteY17" fmla="*/ 266700 h 301625"/>
                <a:gd name="connsiteX18" fmla="*/ 146050 w 330200"/>
                <a:gd name="connsiteY18" fmla="*/ 273050 h 301625"/>
                <a:gd name="connsiteX19" fmla="*/ 155575 w 330200"/>
                <a:gd name="connsiteY19" fmla="*/ 276225 h 301625"/>
                <a:gd name="connsiteX20" fmla="*/ 165100 w 330200"/>
                <a:gd name="connsiteY20" fmla="*/ 282575 h 301625"/>
                <a:gd name="connsiteX21" fmla="*/ 187325 w 330200"/>
                <a:gd name="connsiteY21" fmla="*/ 288925 h 301625"/>
                <a:gd name="connsiteX22" fmla="*/ 196850 w 330200"/>
                <a:gd name="connsiteY22" fmla="*/ 295275 h 301625"/>
                <a:gd name="connsiteX23" fmla="*/ 215900 w 330200"/>
                <a:gd name="connsiteY23" fmla="*/ 301625 h 301625"/>
                <a:gd name="connsiteX24" fmla="*/ 276225 w 330200"/>
                <a:gd name="connsiteY24" fmla="*/ 298450 h 301625"/>
                <a:gd name="connsiteX25" fmla="*/ 285750 w 330200"/>
                <a:gd name="connsiteY25" fmla="*/ 295275 h 301625"/>
                <a:gd name="connsiteX26" fmla="*/ 304800 w 330200"/>
                <a:gd name="connsiteY26" fmla="*/ 282575 h 301625"/>
                <a:gd name="connsiteX27" fmla="*/ 317500 w 330200"/>
                <a:gd name="connsiteY27" fmla="*/ 263525 h 301625"/>
                <a:gd name="connsiteX28" fmla="*/ 320675 w 330200"/>
                <a:gd name="connsiteY28" fmla="*/ 254000 h 301625"/>
                <a:gd name="connsiteX29" fmla="*/ 330200 w 330200"/>
                <a:gd name="connsiteY29" fmla="*/ 234950 h 301625"/>
                <a:gd name="connsiteX30" fmla="*/ 327025 w 330200"/>
                <a:gd name="connsiteY30" fmla="*/ 174625 h 301625"/>
                <a:gd name="connsiteX31" fmla="*/ 307975 w 330200"/>
                <a:gd name="connsiteY31" fmla="*/ 114300 h 301625"/>
                <a:gd name="connsiteX32" fmla="*/ 250825 w 330200"/>
                <a:gd name="connsiteY32" fmla="*/ 63500 h 301625"/>
                <a:gd name="connsiteX33" fmla="*/ 196850 w 330200"/>
                <a:gd name="connsiteY33" fmla="*/ 22225 h 301625"/>
                <a:gd name="connsiteX0" fmla="*/ 196850 w 330200"/>
                <a:gd name="connsiteY0" fmla="*/ 22225 h 301625"/>
                <a:gd name="connsiteX1" fmla="*/ 133350 w 330200"/>
                <a:gd name="connsiteY1" fmla="*/ 3175 h 301625"/>
                <a:gd name="connsiteX2" fmla="*/ 98425 w 330200"/>
                <a:gd name="connsiteY2" fmla="*/ 0 h 301625"/>
                <a:gd name="connsiteX3" fmla="*/ 53975 w 330200"/>
                <a:gd name="connsiteY3" fmla="*/ 3175 h 301625"/>
                <a:gd name="connsiteX4" fmla="*/ 28575 w 330200"/>
                <a:gd name="connsiteY4" fmla="*/ 22225 h 301625"/>
                <a:gd name="connsiteX5" fmla="*/ 9525 w 330200"/>
                <a:gd name="connsiteY5" fmla="*/ 73025 h 301625"/>
                <a:gd name="connsiteX6" fmla="*/ 0 w 330200"/>
                <a:gd name="connsiteY6" fmla="*/ 107950 h 301625"/>
                <a:gd name="connsiteX7" fmla="*/ 3175 w 330200"/>
                <a:gd name="connsiteY7" fmla="*/ 158750 h 301625"/>
                <a:gd name="connsiteX8" fmla="*/ 6350 w 330200"/>
                <a:gd name="connsiteY8" fmla="*/ 168275 h 301625"/>
                <a:gd name="connsiteX9" fmla="*/ 31750 w 330200"/>
                <a:gd name="connsiteY9" fmla="*/ 196850 h 301625"/>
                <a:gd name="connsiteX10" fmla="*/ 41275 w 330200"/>
                <a:gd name="connsiteY10" fmla="*/ 206375 h 301625"/>
                <a:gd name="connsiteX11" fmla="*/ 50800 w 330200"/>
                <a:gd name="connsiteY11" fmla="*/ 209550 h 301625"/>
                <a:gd name="connsiteX12" fmla="*/ 69850 w 330200"/>
                <a:gd name="connsiteY12" fmla="*/ 222250 h 301625"/>
                <a:gd name="connsiteX13" fmla="*/ 82550 w 330200"/>
                <a:gd name="connsiteY13" fmla="*/ 228600 h 301625"/>
                <a:gd name="connsiteX14" fmla="*/ 92075 w 330200"/>
                <a:gd name="connsiteY14" fmla="*/ 238125 h 301625"/>
                <a:gd name="connsiteX15" fmla="*/ 111125 w 330200"/>
                <a:gd name="connsiteY15" fmla="*/ 247650 h 301625"/>
                <a:gd name="connsiteX16" fmla="*/ 130175 w 330200"/>
                <a:gd name="connsiteY16" fmla="*/ 266700 h 301625"/>
                <a:gd name="connsiteX17" fmla="*/ 146050 w 330200"/>
                <a:gd name="connsiteY17" fmla="*/ 273050 h 301625"/>
                <a:gd name="connsiteX18" fmla="*/ 155575 w 330200"/>
                <a:gd name="connsiteY18" fmla="*/ 276225 h 301625"/>
                <a:gd name="connsiteX19" fmla="*/ 165100 w 330200"/>
                <a:gd name="connsiteY19" fmla="*/ 282575 h 301625"/>
                <a:gd name="connsiteX20" fmla="*/ 187325 w 330200"/>
                <a:gd name="connsiteY20" fmla="*/ 288925 h 301625"/>
                <a:gd name="connsiteX21" fmla="*/ 196850 w 330200"/>
                <a:gd name="connsiteY21" fmla="*/ 295275 h 301625"/>
                <a:gd name="connsiteX22" fmla="*/ 215900 w 330200"/>
                <a:gd name="connsiteY22" fmla="*/ 301625 h 301625"/>
                <a:gd name="connsiteX23" fmla="*/ 276225 w 330200"/>
                <a:gd name="connsiteY23" fmla="*/ 298450 h 301625"/>
                <a:gd name="connsiteX24" fmla="*/ 285750 w 330200"/>
                <a:gd name="connsiteY24" fmla="*/ 295275 h 301625"/>
                <a:gd name="connsiteX25" fmla="*/ 304800 w 330200"/>
                <a:gd name="connsiteY25" fmla="*/ 282575 h 301625"/>
                <a:gd name="connsiteX26" fmla="*/ 317500 w 330200"/>
                <a:gd name="connsiteY26" fmla="*/ 263525 h 301625"/>
                <a:gd name="connsiteX27" fmla="*/ 320675 w 330200"/>
                <a:gd name="connsiteY27" fmla="*/ 254000 h 301625"/>
                <a:gd name="connsiteX28" fmla="*/ 330200 w 330200"/>
                <a:gd name="connsiteY28" fmla="*/ 234950 h 301625"/>
                <a:gd name="connsiteX29" fmla="*/ 327025 w 330200"/>
                <a:gd name="connsiteY29" fmla="*/ 174625 h 301625"/>
                <a:gd name="connsiteX30" fmla="*/ 307975 w 330200"/>
                <a:gd name="connsiteY30" fmla="*/ 114300 h 301625"/>
                <a:gd name="connsiteX31" fmla="*/ 250825 w 330200"/>
                <a:gd name="connsiteY31" fmla="*/ 63500 h 301625"/>
                <a:gd name="connsiteX32" fmla="*/ 196850 w 330200"/>
                <a:gd name="connsiteY32" fmla="*/ 22225 h 301625"/>
                <a:gd name="connsiteX0" fmla="*/ 193759 w 327109"/>
                <a:gd name="connsiteY0" fmla="*/ 22225 h 301625"/>
                <a:gd name="connsiteX1" fmla="*/ 130259 w 327109"/>
                <a:gd name="connsiteY1" fmla="*/ 3175 h 301625"/>
                <a:gd name="connsiteX2" fmla="*/ 95334 w 327109"/>
                <a:gd name="connsiteY2" fmla="*/ 0 h 301625"/>
                <a:gd name="connsiteX3" fmla="*/ 50884 w 327109"/>
                <a:gd name="connsiteY3" fmla="*/ 3175 h 301625"/>
                <a:gd name="connsiteX4" fmla="*/ 25484 w 327109"/>
                <a:gd name="connsiteY4" fmla="*/ 22225 h 301625"/>
                <a:gd name="connsiteX5" fmla="*/ 6434 w 327109"/>
                <a:gd name="connsiteY5" fmla="*/ 73025 h 301625"/>
                <a:gd name="connsiteX6" fmla="*/ 84 w 327109"/>
                <a:gd name="connsiteY6" fmla="*/ 158750 h 301625"/>
                <a:gd name="connsiteX7" fmla="*/ 3259 w 327109"/>
                <a:gd name="connsiteY7" fmla="*/ 168275 h 301625"/>
                <a:gd name="connsiteX8" fmla="*/ 28659 w 327109"/>
                <a:gd name="connsiteY8" fmla="*/ 196850 h 301625"/>
                <a:gd name="connsiteX9" fmla="*/ 38184 w 327109"/>
                <a:gd name="connsiteY9" fmla="*/ 206375 h 301625"/>
                <a:gd name="connsiteX10" fmla="*/ 47709 w 327109"/>
                <a:gd name="connsiteY10" fmla="*/ 209550 h 301625"/>
                <a:gd name="connsiteX11" fmla="*/ 66759 w 327109"/>
                <a:gd name="connsiteY11" fmla="*/ 222250 h 301625"/>
                <a:gd name="connsiteX12" fmla="*/ 79459 w 327109"/>
                <a:gd name="connsiteY12" fmla="*/ 228600 h 301625"/>
                <a:gd name="connsiteX13" fmla="*/ 88984 w 327109"/>
                <a:gd name="connsiteY13" fmla="*/ 238125 h 301625"/>
                <a:gd name="connsiteX14" fmla="*/ 108034 w 327109"/>
                <a:gd name="connsiteY14" fmla="*/ 247650 h 301625"/>
                <a:gd name="connsiteX15" fmla="*/ 127084 w 327109"/>
                <a:gd name="connsiteY15" fmla="*/ 266700 h 301625"/>
                <a:gd name="connsiteX16" fmla="*/ 142959 w 327109"/>
                <a:gd name="connsiteY16" fmla="*/ 273050 h 301625"/>
                <a:gd name="connsiteX17" fmla="*/ 152484 w 327109"/>
                <a:gd name="connsiteY17" fmla="*/ 276225 h 301625"/>
                <a:gd name="connsiteX18" fmla="*/ 162009 w 327109"/>
                <a:gd name="connsiteY18" fmla="*/ 282575 h 301625"/>
                <a:gd name="connsiteX19" fmla="*/ 184234 w 327109"/>
                <a:gd name="connsiteY19" fmla="*/ 288925 h 301625"/>
                <a:gd name="connsiteX20" fmla="*/ 193759 w 327109"/>
                <a:gd name="connsiteY20" fmla="*/ 295275 h 301625"/>
                <a:gd name="connsiteX21" fmla="*/ 212809 w 327109"/>
                <a:gd name="connsiteY21" fmla="*/ 301625 h 301625"/>
                <a:gd name="connsiteX22" fmla="*/ 273134 w 327109"/>
                <a:gd name="connsiteY22" fmla="*/ 298450 h 301625"/>
                <a:gd name="connsiteX23" fmla="*/ 282659 w 327109"/>
                <a:gd name="connsiteY23" fmla="*/ 295275 h 301625"/>
                <a:gd name="connsiteX24" fmla="*/ 301709 w 327109"/>
                <a:gd name="connsiteY24" fmla="*/ 282575 h 301625"/>
                <a:gd name="connsiteX25" fmla="*/ 314409 w 327109"/>
                <a:gd name="connsiteY25" fmla="*/ 263525 h 301625"/>
                <a:gd name="connsiteX26" fmla="*/ 317584 w 327109"/>
                <a:gd name="connsiteY26" fmla="*/ 254000 h 301625"/>
                <a:gd name="connsiteX27" fmla="*/ 327109 w 327109"/>
                <a:gd name="connsiteY27" fmla="*/ 234950 h 301625"/>
                <a:gd name="connsiteX28" fmla="*/ 323934 w 327109"/>
                <a:gd name="connsiteY28" fmla="*/ 174625 h 301625"/>
                <a:gd name="connsiteX29" fmla="*/ 304884 w 327109"/>
                <a:gd name="connsiteY29" fmla="*/ 114300 h 301625"/>
                <a:gd name="connsiteX30" fmla="*/ 247734 w 327109"/>
                <a:gd name="connsiteY30" fmla="*/ 63500 h 301625"/>
                <a:gd name="connsiteX31" fmla="*/ 193759 w 327109"/>
                <a:gd name="connsiteY31" fmla="*/ 22225 h 301625"/>
                <a:gd name="connsiteX0" fmla="*/ 193759 w 327109"/>
                <a:gd name="connsiteY0" fmla="*/ 22225 h 301625"/>
                <a:gd name="connsiteX1" fmla="*/ 130259 w 327109"/>
                <a:gd name="connsiteY1" fmla="*/ 3175 h 301625"/>
                <a:gd name="connsiteX2" fmla="*/ 95334 w 327109"/>
                <a:gd name="connsiteY2" fmla="*/ 0 h 301625"/>
                <a:gd name="connsiteX3" fmla="*/ 50884 w 327109"/>
                <a:gd name="connsiteY3" fmla="*/ 3175 h 301625"/>
                <a:gd name="connsiteX4" fmla="*/ 25484 w 327109"/>
                <a:gd name="connsiteY4" fmla="*/ 22225 h 301625"/>
                <a:gd name="connsiteX5" fmla="*/ 6434 w 327109"/>
                <a:gd name="connsiteY5" fmla="*/ 73025 h 301625"/>
                <a:gd name="connsiteX6" fmla="*/ 84 w 327109"/>
                <a:gd name="connsiteY6" fmla="*/ 158750 h 301625"/>
                <a:gd name="connsiteX7" fmla="*/ 3259 w 327109"/>
                <a:gd name="connsiteY7" fmla="*/ 168275 h 301625"/>
                <a:gd name="connsiteX8" fmla="*/ 28659 w 327109"/>
                <a:gd name="connsiteY8" fmla="*/ 196850 h 301625"/>
                <a:gd name="connsiteX9" fmla="*/ 38184 w 327109"/>
                <a:gd name="connsiteY9" fmla="*/ 206375 h 301625"/>
                <a:gd name="connsiteX10" fmla="*/ 66759 w 327109"/>
                <a:gd name="connsiteY10" fmla="*/ 222250 h 301625"/>
                <a:gd name="connsiteX11" fmla="*/ 79459 w 327109"/>
                <a:gd name="connsiteY11" fmla="*/ 228600 h 301625"/>
                <a:gd name="connsiteX12" fmla="*/ 88984 w 327109"/>
                <a:gd name="connsiteY12" fmla="*/ 238125 h 301625"/>
                <a:gd name="connsiteX13" fmla="*/ 108034 w 327109"/>
                <a:gd name="connsiteY13" fmla="*/ 247650 h 301625"/>
                <a:gd name="connsiteX14" fmla="*/ 127084 w 327109"/>
                <a:gd name="connsiteY14" fmla="*/ 266700 h 301625"/>
                <a:gd name="connsiteX15" fmla="*/ 142959 w 327109"/>
                <a:gd name="connsiteY15" fmla="*/ 273050 h 301625"/>
                <a:gd name="connsiteX16" fmla="*/ 152484 w 327109"/>
                <a:gd name="connsiteY16" fmla="*/ 276225 h 301625"/>
                <a:gd name="connsiteX17" fmla="*/ 162009 w 327109"/>
                <a:gd name="connsiteY17" fmla="*/ 282575 h 301625"/>
                <a:gd name="connsiteX18" fmla="*/ 184234 w 327109"/>
                <a:gd name="connsiteY18" fmla="*/ 288925 h 301625"/>
                <a:gd name="connsiteX19" fmla="*/ 193759 w 327109"/>
                <a:gd name="connsiteY19" fmla="*/ 295275 h 301625"/>
                <a:gd name="connsiteX20" fmla="*/ 212809 w 327109"/>
                <a:gd name="connsiteY20" fmla="*/ 301625 h 301625"/>
                <a:gd name="connsiteX21" fmla="*/ 273134 w 327109"/>
                <a:gd name="connsiteY21" fmla="*/ 298450 h 301625"/>
                <a:gd name="connsiteX22" fmla="*/ 282659 w 327109"/>
                <a:gd name="connsiteY22" fmla="*/ 295275 h 301625"/>
                <a:gd name="connsiteX23" fmla="*/ 301709 w 327109"/>
                <a:gd name="connsiteY23" fmla="*/ 282575 h 301625"/>
                <a:gd name="connsiteX24" fmla="*/ 314409 w 327109"/>
                <a:gd name="connsiteY24" fmla="*/ 263525 h 301625"/>
                <a:gd name="connsiteX25" fmla="*/ 317584 w 327109"/>
                <a:gd name="connsiteY25" fmla="*/ 254000 h 301625"/>
                <a:gd name="connsiteX26" fmla="*/ 327109 w 327109"/>
                <a:gd name="connsiteY26" fmla="*/ 234950 h 301625"/>
                <a:gd name="connsiteX27" fmla="*/ 323934 w 327109"/>
                <a:gd name="connsiteY27" fmla="*/ 174625 h 301625"/>
                <a:gd name="connsiteX28" fmla="*/ 304884 w 327109"/>
                <a:gd name="connsiteY28" fmla="*/ 114300 h 301625"/>
                <a:gd name="connsiteX29" fmla="*/ 247734 w 327109"/>
                <a:gd name="connsiteY29" fmla="*/ 63500 h 301625"/>
                <a:gd name="connsiteX30" fmla="*/ 193759 w 327109"/>
                <a:gd name="connsiteY30" fmla="*/ 22225 h 301625"/>
                <a:gd name="connsiteX0" fmla="*/ 194671 w 328021"/>
                <a:gd name="connsiteY0" fmla="*/ 22225 h 301625"/>
                <a:gd name="connsiteX1" fmla="*/ 131171 w 328021"/>
                <a:gd name="connsiteY1" fmla="*/ 3175 h 301625"/>
                <a:gd name="connsiteX2" fmla="*/ 96246 w 328021"/>
                <a:gd name="connsiteY2" fmla="*/ 0 h 301625"/>
                <a:gd name="connsiteX3" fmla="*/ 51796 w 328021"/>
                <a:gd name="connsiteY3" fmla="*/ 3175 h 301625"/>
                <a:gd name="connsiteX4" fmla="*/ 26396 w 328021"/>
                <a:gd name="connsiteY4" fmla="*/ 22225 h 301625"/>
                <a:gd name="connsiteX5" fmla="*/ 7346 w 328021"/>
                <a:gd name="connsiteY5" fmla="*/ 73025 h 301625"/>
                <a:gd name="connsiteX6" fmla="*/ 996 w 328021"/>
                <a:gd name="connsiteY6" fmla="*/ 158750 h 301625"/>
                <a:gd name="connsiteX7" fmla="*/ 4171 w 328021"/>
                <a:gd name="connsiteY7" fmla="*/ 168275 h 301625"/>
                <a:gd name="connsiteX8" fmla="*/ 39096 w 328021"/>
                <a:gd name="connsiteY8" fmla="*/ 206375 h 301625"/>
                <a:gd name="connsiteX9" fmla="*/ 67671 w 328021"/>
                <a:gd name="connsiteY9" fmla="*/ 222250 h 301625"/>
                <a:gd name="connsiteX10" fmla="*/ 80371 w 328021"/>
                <a:gd name="connsiteY10" fmla="*/ 228600 h 301625"/>
                <a:gd name="connsiteX11" fmla="*/ 89896 w 328021"/>
                <a:gd name="connsiteY11" fmla="*/ 238125 h 301625"/>
                <a:gd name="connsiteX12" fmla="*/ 108946 w 328021"/>
                <a:gd name="connsiteY12" fmla="*/ 247650 h 301625"/>
                <a:gd name="connsiteX13" fmla="*/ 127996 w 328021"/>
                <a:gd name="connsiteY13" fmla="*/ 266700 h 301625"/>
                <a:gd name="connsiteX14" fmla="*/ 143871 w 328021"/>
                <a:gd name="connsiteY14" fmla="*/ 273050 h 301625"/>
                <a:gd name="connsiteX15" fmla="*/ 153396 w 328021"/>
                <a:gd name="connsiteY15" fmla="*/ 276225 h 301625"/>
                <a:gd name="connsiteX16" fmla="*/ 162921 w 328021"/>
                <a:gd name="connsiteY16" fmla="*/ 282575 h 301625"/>
                <a:gd name="connsiteX17" fmla="*/ 185146 w 328021"/>
                <a:gd name="connsiteY17" fmla="*/ 288925 h 301625"/>
                <a:gd name="connsiteX18" fmla="*/ 194671 w 328021"/>
                <a:gd name="connsiteY18" fmla="*/ 295275 h 301625"/>
                <a:gd name="connsiteX19" fmla="*/ 213721 w 328021"/>
                <a:gd name="connsiteY19" fmla="*/ 301625 h 301625"/>
                <a:gd name="connsiteX20" fmla="*/ 274046 w 328021"/>
                <a:gd name="connsiteY20" fmla="*/ 298450 h 301625"/>
                <a:gd name="connsiteX21" fmla="*/ 283571 w 328021"/>
                <a:gd name="connsiteY21" fmla="*/ 295275 h 301625"/>
                <a:gd name="connsiteX22" fmla="*/ 302621 w 328021"/>
                <a:gd name="connsiteY22" fmla="*/ 282575 h 301625"/>
                <a:gd name="connsiteX23" fmla="*/ 315321 w 328021"/>
                <a:gd name="connsiteY23" fmla="*/ 263525 h 301625"/>
                <a:gd name="connsiteX24" fmla="*/ 318496 w 328021"/>
                <a:gd name="connsiteY24" fmla="*/ 254000 h 301625"/>
                <a:gd name="connsiteX25" fmla="*/ 328021 w 328021"/>
                <a:gd name="connsiteY25" fmla="*/ 234950 h 301625"/>
                <a:gd name="connsiteX26" fmla="*/ 324846 w 328021"/>
                <a:gd name="connsiteY26" fmla="*/ 174625 h 301625"/>
                <a:gd name="connsiteX27" fmla="*/ 305796 w 328021"/>
                <a:gd name="connsiteY27" fmla="*/ 114300 h 301625"/>
                <a:gd name="connsiteX28" fmla="*/ 248646 w 328021"/>
                <a:gd name="connsiteY28" fmla="*/ 63500 h 301625"/>
                <a:gd name="connsiteX29" fmla="*/ 194671 w 328021"/>
                <a:gd name="connsiteY29" fmla="*/ 22225 h 301625"/>
                <a:gd name="connsiteX0" fmla="*/ 194671 w 328021"/>
                <a:gd name="connsiteY0" fmla="*/ 22225 h 301625"/>
                <a:gd name="connsiteX1" fmla="*/ 131171 w 328021"/>
                <a:gd name="connsiteY1" fmla="*/ 3175 h 301625"/>
                <a:gd name="connsiteX2" fmla="*/ 96246 w 328021"/>
                <a:gd name="connsiteY2" fmla="*/ 0 h 301625"/>
                <a:gd name="connsiteX3" fmla="*/ 51796 w 328021"/>
                <a:gd name="connsiteY3" fmla="*/ 3175 h 301625"/>
                <a:gd name="connsiteX4" fmla="*/ 26396 w 328021"/>
                <a:gd name="connsiteY4" fmla="*/ 22225 h 301625"/>
                <a:gd name="connsiteX5" fmla="*/ 7346 w 328021"/>
                <a:gd name="connsiteY5" fmla="*/ 73025 h 301625"/>
                <a:gd name="connsiteX6" fmla="*/ 996 w 328021"/>
                <a:gd name="connsiteY6" fmla="*/ 158750 h 301625"/>
                <a:gd name="connsiteX7" fmla="*/ 4171 w 328021"/>
                <a:gd name="connsiteY7" fmla="*/ 168275 h 301625"/>
                <a:gd name="connsiteX8" fmla="*/ 39096 w 328021"/>
                <a:gd name="connsiteY8" fmla="*/ 206375 h 301625"/>
                <a:gd name="connsiteX9" fmla="*/ 67671 w 328021"/>
                <a:gd name="connsiteY9" fmla="*/ 222250 h 301625"/>
                <a:gd name="connsiteX10" fmla="*/ 89896 w 328021"/>
                <a:gd name="connsiteY10" fmla="*/ 238125 h 301625"/>
                <a:gd name="connsiteX11" fmla="*/ 108946 w 328021"/>
                <a:gd name="connsiteY11" fmla="*/ 247650 h 301625"/>
                <a:gd name="connsiteX12" fmla="*/ 127996 w 328021"/>
                <a:gd name="connsiteY12" fmla="*/ 266700 h 301625"/>
                <a:gd name="connsiteX13" fmla="*/ 143871 w 328021"/>
                <a:gd name="connsiteY13" fmla="*/ 273050 h 301625"/>
                <a:gd name="connsiteX14" fmla="*/ 153396 w 328021"/>
                <a:gd name="connsiteY14" fmla="*/ 276225 h 301625"/>
                <a:gd name="connsiteX15" fmla="*/ 162921 w 328021"/>
                <a:gd name="connsiteY15" fmla="*/ 282575 h 301625"/>
                <a:gd name="connsiteX16" fmla="*/ 185146 w 328021"/>
                <a:gd name="connsiteY16" fmla="*/ 288925 h 301625"/>
                <a:gd name="connsiteX17" fmla="*/ 194671 w 328021"/>
                <a:gd name="connsiteY17" fmla="*/ 295275 h 301625"/>
                <a:gd name="connsiteX18" fmla="*/ 213721 w 328021"/>
                <a:gd name="connsiteY18" fmla="*/ 301625 h 301625"/>
                <a:gd name="connsiteX19" fmla="*/ 274046 w 328021"/>
                <a:gd name="connsiteY19" fmla="*/ 298450 h 301625"/>
                <a:gd name="connsiteX20" fmla="*/ 283571 w 328021"/>
                <a:gd name="connsiteY20" fmla="*/ 295275 h 301625"/>
                <a:gd name="connsiteX21" fmla="*/ 302621 w 328021"/>
                <a:gd name="connsiteY21" fmla="*/ 282575 h 301625"/>
                <a:gd name="connsiteX22" fmla="*/ 315321 w 328021"/>
                <a:gd name="connsiteY22" fmla="*/ 263525 h 301625"/>
                <a:gd name="connsiteX23" fmla="*/ 318496 w 328021"/>
                <a:gd name="connsiteY23" fmla="*/ 254000 h 301625"/>
                <a:gd name="connsiteX24" fmla="*/ 328021 w 328021"/>
                <a:gd name="connsiteY24" fmla="*/ 234950 h 301625"/>
                <a:gd name="connsiteX25" fmla="*/ 324846 w 328021"/>
                <a:gd name="connsiteY25" fmla="*/ 174625 h 301625"/>
                <a:gd name="connsiteX26" fmla="*/ 305796 w 328021"/>
                <a:gd name="connsiteY26" fmla="*/ 114300 h 301625"/>
                <a:gd name="connsiteX27" fmla="*/ 248646 w 328021"/>
                <a:gd name="connsiteY27" fmla="*/ 63500 h 301625"/>
                <a:gd name="connsiteX28" fmla="*/ 194671 w 328021"/>
                <a:gd name="connsiteY28" fmla="*/ 22225 h 301625"/>
                <a:gd name="connsiteX0" fmla="*/ 194671 w 328021"/>
                <a:gd name="connsiteY0" fmla="*/ 22225 h 301625"/>
                <a:gd name="connsiteX1" fmla="*/ 131171 w 328021"/>
                <a:gd name="connsiteY1" fmla="*/ 3175 h 301625"/>
                <a:gd name="connsiteX2" fmla="*/ 96246 w 328021"/>
                <a:gd name="connsiteY2" fmla="*/ 0 h 301625"/>
                <a:gd name="connsiteX3" fmla="*/ 51796 w 328021"/>
                <a:gd name="connsiteY3" fmla="*/ 3175 h 301625"/>
                <a:gd name="connsiteX4" fmla="*/ 26396 w 328021"/>
                <a:gd name="connsiteY4" fmla="*/ 22225 h 301625"/>
                <a:gd name="connsiteX5" fmla="*/ 7346 w 328021"/>
                <a:gd name="connsiteY5" fmla="*/ 73025 h 301625"/>
                <a:gd name="connsiteX6" fmla="*/ 996 w 328021"/>
                <a:gd name="connsiteY6" fmla="*/ 158750 h 301625"/>
                <a:gd name="connsiteX7" fmla="*/ 4171 w 328021"/>
                <a:gd name="connsiteY7" fmla="*/ 168275 h 301625"/>
                <a:gd name="connsiteX8" fmla="*/ 39096 w 328021"/>
                <a:gd name="connsiteY8" fmla="*/ 206375 h 301625"/>
                <a:gd name="connsiteX9" fmla="*/ 89896 w 328021"/>
                <a:gd name="connsiteY9" fmla="*/ 238125 h 301625"/>
                <a:gd name="connsiteX10" fmla="*/ 108946 w 328021"/>
                <a:gd name="connsiteY10" fmla="*/ 247650 h 301625"/>
                <a:gd name="connsiteX11" fmla="*/ 127996 w 328021"/>
                <a:gd name="connsiteY11" fmla="*/ 266700 h 301625"/>
                <a:gd name="connsiteX12" fmla="*/ 143871 w 328021"/>
                <a:gd name="connsiteY12" fmla="*/ 273050 h 301625"/>
                <a:gd name="connsiteX13" fmla="*/ 153396 w 328021"/>
                <a:gd name="connsiteY13" fmla="*/ 276225 h 301625"/>
                <a:gd name="connsiteX14" fmla="*/ 162921 w 328021"/>
                <a:gd name="connsiteY14" fmla="*/ 282575 h 301625"/>
                <a:gd name="connsiteX15" fmla="*/ 185146 w 328021"/>
                <a:gd name="connsiteY15" fmla="*/ 288925 h 301625"/>
                <a:gd name="connsiteX16" fmla="*/ 194671 w 328021"/>
                <a:gd name="connsiteY16" fmla="*/ 295275 h 301625"/>
                <a:gd name="connsiteX17" fmla="*/ 213721 w 328021"/>
                <a:gd name="connsiteY17" fmla="*/ 301625 h 301625"/>
                <a:gd name="connsiteX18" fmla="*/ 274046 w 328021"/>
                <a:gd name="connsiteY18" fmla="*/ 298450 h 301625"/>
                <a:gd name="connsiteX19" fmla="*/ 283571 w 328021"/>
                <a:gd name="connsiteY19" fmla="*/ 295275 h 301625"/>
                <a:gd name="connsiteX20" fmla="*/ 302621 w 328021"/>
                <a:gd name="connsiteY20" fmla="*/ 282575 h 301625"/>
                <a:gd name="connsiteX21" fmla="*/ 315321 w 328021"/>
                <a:gd name="connsiteY21" fmla="*/ 263525 h 301625"/>
                <a:gd name="connsiteX22" fmla="*/ 318496 w 328021"/>
                <a:gd name="connsiteY22" fmla="*/ 254000 h 301625"/>
                <a:gd name="connsiteX23" fmla="*/ 328021 w 328021"/>
                <a:gd name="connsiteY23" fmla="*/ 234950 h 301625"/>
                <a:gd name="connsiteX24" fmla="*/ 324846 w 328021"/>
                <a:gd name="connsiteY24" fmla="*/ 174625 h 301625"/>
                <a:gd name="connsiteX25" fmla="*/ 305796 w 328021"/>
                <a:gd name="connsiteY25" fmla="*/ 114300 h 301625"/>
                <a:gd name="connsiteX26" fmla="*/ 248646 w 328021"/>
                <a:gd name="connsiteY26" fmla="*/ 63500 h 301625"/>
                <a:gd name="connsiteX27" fmla="*/ 194671 w 328021"/>
                <a:gd name="connsiteY27" fmla="*/ 22225 h 301625"/>
                <a:gd name="connsiteX0" fmla="*/ 192856 w 326206"/>
                <a:gd name="connsiteY0" fmla="*/ 22225 h 301625"/>
                <a:gd name="connsiteX1" fmla="*/ 129356 w 326206"/>
                <a:gd name="connsiteY1" fmla="*/ 3175 h 301625"/>
                <a:gd name="connsiteX2" fmla="*/ 94431 w 326206"/>
                <a:gd name="connsiteY2" fmla="*/ 0 h 301625"/>
                <a:gd name="connsiteX3" fmla="*/ 49981 w 326206"/>
                <a:gd name="connsiteY3" fmla="*/ 3175 h 301625"/>
                <a:gd name="connsiteX4" fmla="*/ 24581 w 326206"/>
                <a:gd name="connsiteY4" fmla="*/ 22225 h 301625"/>
                <a:gd name="connsiteX5" fmla="*/ 5531 w 326206"/>
                <a:gd name="connsiteY5" fmla="*/ 73025 h 301625"/>
                <a:gd name="connsiteX6" fmla="*/ 2356 w 326206"/>
                <a:gd name="connsiteY6" fmla="*/ 168275 h 301625"/>
                <a:gd name="connsiteX7" fmla="*/ 37281 w 326206"/>
                <a:gd name="connsiteY7" fmla="*/ 206375 h 301625"/>
                <a:gd name="connsiteX8" fmla="*/ 88081 w 326206"/>
                <a:gd name="connsiteY8" fmla="*/ 238125 h 301625"/>
                <a:gd name="connsiteX9" fmla="*/ 107131 w 326206"/>
                <a:gd name="connsiteY9" fmla="*/ 247650 h 301625"/>
                <a:gd name="connsiteX10" fmla="*/ 126181 w 326206"/>
                <a:gd name="connsiteY10" fmla="*/ 266700 h 301625"/>
                <a:gd name="connsiteX11" fmla="*/ 142056 w 326206"/>
                <a:gd name="connsiteY11" fmla="*/ 273050 h 301625"/>
                <a:gd name="connsiteX12" fmla="*/ 151581 w 326206"/>
                <a:gd name="connsiteY12" fmla="*/ 276225 h 301625"/>
                <a:gd name="connsiteX13" fmla="*/ 161106 w 326206"/>
                <a:gd name="connsiteY13" fmla="*/ 282575 h 301625"/>
                <a:gd name="connsiteX14" fmla="*/ 183331 w 326206"/>
                <a:gd name="connsiteY14" fmla="*/ 288925 h 301625"/>
                <a:gd name="connsiteX15" fmla="*/ 192856 w 326206"/>
                <a:gd name="connsiteY15" fmla="*/ 295275 h 301625"/>
                <a:gd name="connsiteX16" fmla="*/ 211906 w 326206"/>
                <a:gd name="connsiteY16" fmla="*/ 301625 h 301625"/>
                <a:gd name="connsiteX17" fmla="*/ 272231 w 326206"/>
                <a:gd name="connsiteY17" fmla="*/ 298450 h 301625"/>
                <a:gd name="connsiteX18" fmla="*/ 281756 w 326206"/>
                <a:gd name="connsiteY18" fmla="*/ 295275 h 301625"/>
                <a:gd name="connsiteX19" fmla="*/ 300806 w 326206"/>
                <a:gd name="connsiteY19" fmla="*/ 282575 h 301625"/>
                <a:gd name="connsiteX20" fmla="*/ 313506 w 326206"/>
                <a:gd name="connsiteY20" fmla="*/ 263525 h 301625"/>
                <a:gd name="connsiteX21" fmla="*/ 316681 w 326206"/>
                <a:gd name="connsiteY21" fmla="*/ 254000 h 301625"/>
                <a:gd name="connsiteX22" fmla="*/ 326206 w 326206"/>
                <a:gd name="connsiteY22" fmla="*/ 234950 h 301625"/>
                <a:gd name="connsiteX23" fmla="*/ 323031 w 326206"/>
                <a:gd name="connsiteY23" fmla="*/ 174625 h 301625"/>
                <a:gd name="connsiteX24" fmla="*/ 303981 w 326206"/>
                <a:gd name="connsiteY24" fmla="*/ 114300 h 301625"/>
                <a:gd name="connsiteX25" fmla="*/ 246831 w 326206"/>
                <a:gd name="connsiteY25" fmla="*/ 63500 h 301625"/>
                <a:gd name="connsiteX26" fmla="*/ 192856 w 326206"/>
                <a:gd name="connsiteY26" fmla="*/ 22225 h 301625"/>
                <a:gd name="connsiteX0" fmla="*/ 192856 w 326206"/>
                <a:gd name="connsiteY0" fmla="*/ 22225 h 301625"/>
                <a:gd name="connsiteX1" fmla="*/ 129356 w 326206"/>
                <a:gd name="connsiteY1" fmla="*/ 3175 h 301625"/>
                <a:gd name="connsiteX2" fmla="*/ 94431 w 326206"/>
                <a:gd name="connsiteY2" fmla="*/ 0 h 301625"/>
                <a:gd name="connsiteX3" fmla="*/ 49981 w 326206"/>
                <a:gd name="connsiteY3" fmla="*/ 3175 h 301625"/>
                <a:gd name="connsiteX4" fmla="*/ 24581 w 326206"/>
                <a:gd name="connsiteY4" fmla="*/ 22225 h 301625"/>
                <a:gd name="connsiteX5" fmla="*/ 5531 w 326206"/>
                <a:gd name="connsiteY5" fmla="*/ 73025 h 301625"/>
                <a:gd name="connsiteX6" fmla="*/ 2356 w 326206"/>
                <a:gd name="connsiteY6" fmla="*/ 168275 h 301625"/>
                <a:gd name="connsiteX7" fmla="*/ 37281 w 326206"/>
                <a:gd name="connsiteY7" fmla="*/ 206375 h 301625"/>
                <a:gd name="connsiteX8" fmla="*/ 107131 w 326206"/>
                <a:gd name="connsiteY8" fmla="*/ 247650 h 301625"/>
                <a:gd name="connsiteX9" fmla="*/ 126181 w 326206"/>
                <a:gd name="connsiteY9" fmla="*/ 266700 h 301625"/>
                <a:gd name="connsiteX10" fmla="*/ 142056 w 326206"/>
                <a:gd name="connsiteY10" fmla="*/ 273050 h 301625"/>
                <a:gd name="connsiteX11" fmla="*/ 151581 w 326206"/>
                <a:gd name="connsiteY11" fmla="*/ 276225 h 301625"/>
                <a:gd name="connsiteX12" fmla="*/ 161106 w 326206"/>
                <a:gd name="connsiteY12" fmla="*/ 282575 h 301625"/>
                <a:gd name="connsiteX13" fmla="*/ 183331 w 326206"/>
                <a:gd name="connsiteY13" fmla="*/ 288925 h 301625"/>
                <a:gd name="connsiteX14" fmla="*/ 192856 w 326206"/>
                <a:gd name="connsiteY14" fmla="*/ 295275 h 301625"/>
                <a:gd name="connsiteX15" fmla="*/ 211906 w 326206"/>
                <a:gd name="connsiteY15" fmla="*/ 301625 h 301625"/>
                <a:gd name="connsiteX16" fmla="*/ 272231 w 326206"/>
                <a:gd name="connsiteY16" fmla="*/ 298450 h 301625"/>
                <a:gd name="connsiteX17" fmla="*/ 281756 w 326206"/>
                <a:gd name="connsiteY17" fmla="*/ 295275 h 301625"/>
                <a:gd name="connsiteX18" fmla="*/ 300806 w 326206"/>
                <a:gd name="connsiteY18" fmla="*/ 282575 h 301625"/>
                <a:gd name="connsiteX19" fmla="*/ 313506 w 326206"/>
                <a:gd name="connsiteY19" fmla="*/ 263525 h 301625"/>
                <a:gd name="connsiteX20" fmla="*/ 316681 w 326206"/>
                <a:gd name="connsiteY20" fmla="*/ 254000 h 301625"/>
                <a:gd name="connsiteX21" fmla="*/ 326206 w 326206"/>
                <a:gd name="connsiteY21" fmla="*/ 234950 h 301625"/>
                <a:gd name="connsiteX22" fmla="*/ 323031 w 326206"/>
                <a:gd name="connsiteY22" fmla="*/ 174625 h 301625"/>
                <a:gd name="connsiteX23" fmla="*/ 303981 w 326206"/>
                <a:gd name="connsiteY23" fmla="*/ 114300 h 301625"/>
                <a:gd name="connsiteX24" fmla="*/ 246831 w 326206"/>
                <a:gd name="connsiteY24" fmla="*/ 63500 h 301625"/>
                <a:gd name="connsiteX25" fmla="*/ 192856 w 326206"/>
                <a:gd name="connsiteY25" fmla="*/ 22225 h 301625"/>
                <a:gd name="connsiteX0" fmla="*/ 192856 w 326206"/>
                <a:gd name="connsiteY0" fmla="*/ 22225 h 301625"/>
                <a:gd name="connsiteX1" fmla="*/ 129356 w 326206"/>
                <a:gd name="connsiteY1" fmla="*/ 3175 h 301625"/>
                <a:gd name="connsiteX2" fmla="*/ 94431 w 326206"/>
                <a:gd name="connsiteY2" fmla="*/ 0 h 301625"/>
                <a:gd name="connsiteX3" fmla="*/ 49981 w 326206"/>
                <a:gd name="connsiteY3" fmla="*/ 3175 h 301625"/>
                <a:gd name="connsiteX4" fmla="*/ 24581 w 326206"/>
                <a:gd name="connsiteY4" fmla="*/ 22225 h 301625"/>
                <a:gd name="connsiteX5" fmla="*/ 5531 w 326206"/>
                <a:gd name="connsiteY5" fmla="*/ 73025 h 301625"/>
                <a:gd name="connsiteX6" fmla="*/ 2356 w 326206"/>
                <a:gd name="connsiteY6" fmla="*/ 168275 h 301625"/>
                <a:gd name="connsiteX7" fmla="*/ 37281 w 326206"/>
                <a:gd name="connsiteY7" fmla="*/ 206375 h 301625"/>
                <a:gd name="connsiteX8" fmla="*/ 107131 w 326206"/>
                <a:gd name="connsiteY8" fmla="*/ 247650 h 301625"/>
                <a:gd name="connsiteX9" fmla="*/ 126181 w 326206"/>
                <a:gd name="connsiteY9" fmla="*/ 266700 h 301625"/>
                <a:gd name="connsiteX10" fmla="*/ 151581 w 326206"/>
                <a:gd name="connsiteY10" fmla="*/ 276225 h 301625"/>
                <a:gd name="connsiteX11" fmla="*/ 161106 w 326206"/>
                <a:gd name="connsiteY11" fmla="*/ 282575 h 301625"/>
                <a:gd name="connsiteX12" fmla="*/ 183331 w 326206"/>
                <a:gd name="connsiteY12" fmla="*/ 288925 h 301625"/>
                <a:gd name="connsiteX13" fmla="*/ 192856 w 326206"/>
                <a:gd name="connsiteY13" fmla="*/ 295275 h 301625"/>
                <a:gd name="connsiteX14" fmla="*/ 211906 w 326206"/>
                <a:gd name="connsiteY14" fmla="*/ 301625 h 301625"/>
                <a:gd name="connsiteX15" fmla="*/ 272231 w 326206"/>
                <a:gd name="connsiteY15" fmla="*/ 298450 h 301625"/>
                <a:gd name="connsiteX16" fmla="*/ 281756 w 326206"/>
                <a:gd name="connsiteY16" fmla="*/ 295275 h 301625"/>
                <a:gd name="connsiteX17" fmla="*/ 300806 w 326206"/>
                <a:gd name="connsiteY17" fmla="*/ 282575 h 301625"/>
                <a:gd name="connsiteX18" fmla="*/ 313506 w 326206"/>
                <a:gd name="connsiteY18" fmla="*/ 263525 h 301625"/>
                <a:gd name="connsiteX19" fmla="*/ 316681 w 326206"/>
                <a:gd name="connsiteY19" fmla="*/ 254000 h 301625"/>
                <a:gd name="connsiteX20" fmla="*/ 326206 w 326206"/>
                <a:gd name="connsiteY20" fmla="*/ 234950 h 301625"/>
                <a:gd name="connsiteX21" fmla="*/ 323031 w 326206"/>
                <a:gd name="connsiteY21" fmla="*/ 174625 h 301625"/>
                <a:gd name="connsiteX22" fmla="*/ 303981 w 326206"/>
                <a:gd name="connsiteY22" fmla="*/ 114300 h 301625"/>
                <a:gd name="connsiteX23" fmla="*/ 246831 w 326206"/>
                <a:gd name="connsiteY23" fmla="*/ 63500 h 301625"/>
                <a:gd name="connsiteX24" fmla="*/ 192856 w 326206"/>
                <a:gd name="connsiteY24" fmla="*/ 22225 h 301625"/>
                <a:gd name="connsiteX0" fmla="*/ 192856 w 326206"/>
                <a:gd name="connsiteY0" fmla="*/ 22225 h 301625"/>
                <a:gd name="connsiteX1" fmla="*/ 129356 w 326206"/>
                <a:gd name="connsiteY1" fmla="*/ 3175 h 301625"/>
                <a:gd name="connsiteX2" fmla="*/ 94431 w 326206"/>
                <a:gd name="connsiteY2" fmla="*/ 0 h 301625"/>
                <a:gd name="connsiteX3" fmla="*/ 49981 w 326206"/>
                <a:gd name="connsiteY3" fmla="*/ 3175 h 301625"/>
                <a:gd name="connsiteX4" fmla="*/ 24581 w 326206"/>
                <a:gd name="connsiteY4" fmla="*/ 22225 h 301625"/>
                <a:gd name="connsiteX5" fmla="*/ 5531 w 326206"/>
                <a:gd name="connsiteY5" fmla="*/ 73025 h 301625"/>
                <a:gd name="connsiteX6" fmla="*/ 2356 w 326206"/>
                <a:gd name="connsiteY6" fmla="*/ 168275 h 301625"/>
                <a:gd name="connsiteX7" fmla="*/ 37281 w 326206"/>
                <a:gd name="connsiteY7" fmla="*/ 206375 h 301625"/>
                <a:gd name="connsiteX8" fmla="*/ 107131 w 326206"/>
                <a:gd name="connsiteY8" fmla="*/ 247650 h 301625"/>
                <a:gd name="connsiteX9" fmla="*/ 151581 w 326206"/>
                <a:gd name="connsiteY9" fmla="*/ 276225 h 301625"/>
                <a:gd name="connsiteX10" fmla="*/ 161106 w 326206"/>
                <a:gd name="connsiteY10" fmla="*/ 282575 h 301625"/>
                <a:gd name="connsiteX11" fmla="*/ 183331 w 326206"/>
                <a:gd name="connsiteY11" fmla="*/ 288925 h 301625"/>
                <a:gd name="connsiteX12" fmla="*/ 192856 w 326206"/>
                <a:gd name="connsiteY12" fmla="*/ 295275 h 301625"/>
                <a:gd name="connsiteX13" fmla="*/ 211906 w 326206"/>
                <a:gd name="connsiteY13" fmla="*/ 301625 h 301625"/>
                <a:gd name="connsiteX14" fmla="*/ 272231 w 326206"/>
                <a:gd name="connsiteY14" fmla="*/ 298450 h 301625"/>
                <a:gd name="connsiteX15" fmla="*/ 281756 w 326206"/>
                <a:gd name="connsiteY15" fmla="*/ 295275 h 301625"/>
                <a:gd name="connsiteX16" fmla="*/ 300806 w 326206"/>
                <a:gd name="connsiteY16" fmla="*/ 282575 h 301625"/>
                <a:gd name="connsiteX17" fmla="*/ 313506 w 326206"/>
                <a:gd name="connsiteY17" fmla="*/ 263525 h 301625"/>
                <a:gd name="connsiteX18" fmla="*/ 316681 w 326206"/>
                <a:gd name="connsiteY18" fmla="*/ 254000 h 301625"/>
                <a:gd name="connsiteX19" fmla="*/ 326206 w 326206"/>
                <a:gd name="connsiteY19" fmla="*/ 234950 h 301625"/>
                <a:gd name="connsiteX20" fmla="*/ 323031 w 326206"/>
                <a:gd name="connsiteY20" fmla="*/ 174625 h 301625"/>
                <a:gd name="connsiteX21" fmla="*/ 303981 w 326206"/>
                <a:gd name="connsiteY21" fmla="*/ 114300 h 301625"/>
                <a:gd name="connsiteX22" fmla="*/ 246831 w 326206"/>
                <a:gd name="connsiteY22" fmla="*/ 63500 h 301625"/>
                <a:gd name="connsiteX23" fmla="*/ 192856 w 326206"/>
                <a:gd name="connsiteY23" fmla="*/ 22225 h 301625"/>
                <a:gd name="connsiteX0" fmla="*/ 192856 w 326206"/>
                <a:gd name="connsiteY0" fmla="*/ 22225 h 301625"/>
                <a:gd name="connsiteX1" fmla="*/ 129356 w 326206"/>
                <a:gd name="connsiteY1" fmla="*/ 3175 h 301625"/>
                <a:gd name="connsiteX2" fmla="*/ 94431 w 326206"/>
                <a:gd name="connsiteY2" fmla="*/ 0 h 301625"/>
                <a:gd name="connsiteX3" fmla="*/ 49981 w 326206"/>
                <a:gd name="connsiteY3" fmla="*/ 3175 h 301625"/>
                <a:gd name="connsiteX4" fmla="*/ 24581 w 326206"/>
                <a:gd name="connsiteY4" fmla="*/ 22225 h 301625"/>
                <a:gd name="connsiteX5" fmla="*/ 5531 w 326206"/>
                <a:gd name="connsiteY5" fmla="*/ 73025 h 301625"/>
                <a:gd name="connsiteX6" fmla="*/ 2356 w 326206"/>
                <a:gd name="connsiteY6" fmla="*/ 168275 h 301625"/>
                <a:gd name="connsiteX7" fmla="*/ 37281 w 326206"/>
                <a:gd name="connsiteY7" fmla="*/ 206375 h 301625"/>
                <a:gd name="connsiteX8" fmla="*/ 107131 w 326206"/>
                <a:gd name="connsiteY8" fmla="*/ 247650 h 301625"/>
                <a:gd name="connsiteX9" fmla="*/ 151581 w 326206"/>
                <a:gd name="connsiteY9" fmla="*/ 276225 h 301625"/>
                <a:gd name="connsiteX10" fmla="*/ 183331 w 326206"/>
                <a:gd name="connsiteY10" fmla="*/ 288925 h 301625"/>
                <a:gd name="connsiteX11" fmla="*/ 192856 w 326206"/>
                <a:gd name="connsiteY11" fmla="*/ 295275 h 301625"/>
                <a:gd name="connsiteX12" fmla="*/ 211906 w 326206"/>
                <a:gd name="connsiteY12" fmla="*/ 301625 h 301625"/>
                <a:gd name="connsiteX13" fmla="*/ 272231 w 326206"/>
                <a:gd name="connsiteY13" fmla="*/ 298450 h 301625"/>
                <a:gd name="connsiteX14" fmla="*/ 281756 w 326206"/>
                <a:gd name="connsiteY14" fmla="*/ 295275 h 301625"/>
                <a:gd name="connsiteX15" fmla="*/ 300806 w 326206"/>
                <a:gd name="connsiteY15" fmla="*/ 282575 h 301625"/>
                <a:gd name="connsiteX16" fmla="*/ 313506 w 326206"/>
                <a:gd name="connsiteY16" fmla="*/ 263525 h 301625"/>
                <a:gd name="connsiteX17" fmla="*/ 316681 w 326206"/>
                <a:gd name="connsiteY17" fmla="*/ 254000 h 301625"/>
                <a:gd name="connsiteX18" fmla="*/ 326206 w 326206"/>
                <a:gd name="connsiteY18" fmla="*/ 234950 h 301625"/>
                <a:gd name="connsiteX19" fmla="*/ 323031 w 326206"/>
                <a:gd name="connsiteY19" fmla="*/ 174625 h 301625"/>
                <a:gd name="connsiteX20" fmla="*/ 303981 w 326206"/>
                <a:gd name="connsiteY20" fmla="*/ 114300 h 301625"/>
                <a:gd name="connsiteX21" fmla="*/ 246831 w 326206"/>
                <a:gd name="connsiteY21" fmla="*/ 63500 h 301625"/>
                <a:gd name="connsiteX22" fmla="*/ 192856 w 326206"/>
                <a:gd name="connsiteY22" fmla="*/ 22225 h 301625"/>
                <a:gd name="connsiteX0" fmla="*/ 192856 w 326206"/>
                <a:gd name="connsiteY0" fmla="*/ 22225 h 301625"/>
                <a:gd name="connsiteX1" fmla="*/ 129356 w 326206"/>
                <a:gd name="connsiteY1" fmla="*/ 3175 h 301625"/>
                <a:gd name="connsiteX2" fmla="*/ 94431 w 326206"/>
                <a:gd name="connsiteY2" fmla="*/ 0 h 301625"/>
                <a:gd name="connsiteX3" fmla="*/ 49981 w 326206"/>
                <a:gd name="connsiteY3" fmla="*/ 3175 h 301625"/>
                <a:gd name="connsiteX4" fmla="*/ 24581 w 326206"/>
                <a:gd name="connsiteY4" fmla="*/ 22225 h 301625"/>
                <a:gd name="connsiteX5" fmla="*/ 5531 w 326206"/>
                <a:gd name="connsiteY5" fmla="*/ 73025 h 301625"/>
                <a:gd name="connsiteX6" fmla="*/ 2356 w 326206"/>
                <a:gd name="connsiteY6" fmla="*/ 168275 h 301625"/>
                <a:gd name="connsiteX7" fmla="*/ 37281 w 326206"/>
                <a:gd name="connsiteY7" fmla="*/ 206375 h 301625"/>
                <a:gd name="connsiteX8" fmla="*/ 107131 w 326206"/>
                <a:gd name="connsiteY8" fmla="*/ 247650 h 301625"/>
                <a:gd name="connsiteX9" fmla="*/ 151581 w 326206"/>
                <a:gd name="connsiteY9" fmla="*/ 276225 h 301625"/>
                <a:gd name="connsiteX10" fmla="*/ 192856 w 326206"/>
                <a:gd name="connsiteY10" fmla="*/ 295275 h 301625"/>
                <a:gd name="connsiteX11" fmla="*/ 211906 w 326206"/>
                <a:gd name="connsiteY11" fmla="*/ 301625 h 301625"/>
                <a:gd name="connsiteX12" fmla="*/ 272231 w 326206"/>
                <a:gd name="connsiteY12" fmla="*/ 298450 h 301625"/>
                <a:gd name="connsiteX13" fmla="*/ 281756 w 326206"/>
                <a:gd name="connsiteY13" fmla="*/ 295275 h 301625"/>
                <a:gd name="connsiteX14" fmla="*/ 300806 w 326206"/>
                <a:gd name="connsiteY14" fmla="*/ 282575 h 301625"/>
                <a:gd name="connsiteX15" fmla="*/ 313506 w 326206"/>
                <a:gd name="connsiteY15" fmla="*/ 263525 h 301625"/>
                <a:gd name="connsiteX16" fmla="*/ 316681 w 326206"/>
                <a:gd name="connsiteY16" fmla="*/ 254000 h 301625"/>
                <a:gd name="connsiteX17" fmla="*/ 326206 w 326206"/>
                <a:gd name="connsiteY17" fmla="*/ 234950 h 301625"/>
                <a:gd name="connsiteX18" fmla="*/ 323031 w 326206"/>
                <a:gd name="connsiteY18" fmla="*/ 174625 h 301625"/>
                <a:gd name="connsiteX19" fmla="*/ 303981 w 326206"/>
                <a:gd name="connsiteY19" fmla="*/ 114300 h 301625"/>
                <a:gd name="connsiteX20" fmla="*/ 246831 w 326206"/>
                <a:gd name="connsiteY20" fmla="*/ 63500 h 301625"/>
                <a:gd name="connsiteX21" fmla="*/ 192856 w 326206"/>
                <a:gd name="connsiteY21" fmla="*/ 22225 h 301625"/>
                <a:gd name="connsiteX0" fmla="*/ 192856 w 326206"/>
                <a:gd name="connsiteY0" fmla="*/ 22225 h 302948"/>
                <a:gd name="connsiteX1" fmla="*/ 129356 w 326206"/>
                <a:gd name="connsiteY1" fmla="*/ 3175 h 302948"/>
                <a:gd name="connsiteX2" fmla="*/ 94431 w 326206"/>
                <a:gd name="connsiteY2" fmla="*/ 0 h 302948"/>
                <a:gd name="connsiteX3" fmla="*/ 49981 w 326206"/>
                <a:gd name="connsiteY3" fmla="*/ 3175 h 302948"/>
                <a:gd name="connsiteX4" fmla="*/ 24581 w 326206"/>
                <a:gd name="connsiteY4" fmla="*/ 22225 h 302948"/>
                <a:gd name="connsiteX5" fmla="*/ 5531 w 326206"/>
                <a:gd name="connsiteY5" fmla="*/ 73025 h 302948"/>
                <a:gd name="connsiteX6" fmla="*/ 2356 w 326206"/>
                <a:gd name="connsiteY6" fmla="*/ 168275 h 302948"/>
                <a:gd name="connsiteX7" fmla="*/ 37281 w 326206"/>
                <a:gd name="connsiteY7" fmla="*/ 206375 h 302948"/>
                <a:gd name="connsiteX8" fmla="*/ 107131 w 326206"/>
                <a:gd name="connsiteY8" fmla="*/ 247650 h 302948"/>
                <a:gd name="connsiteX9" fmla="*/ 151581 w 326206"/>
                <a:gd name="connsiteY9" fmla="*/ 276225 h 302948"/>
                <a:gd name="connsiteX10" fmla="*/ 211906 w 326206"/>
                <a:gd name="connsiteY10" fmla="*/ 301625 h 302948"/>
                <a:gd name="connsiteX11" fmla="*/ 272231 w 326206"/>
                <a:gd name="connsiteY11" fmla="*/ 298450 h 302948"/>
                <a:gd name="connsiteX12" fmla="*/ 281756 w 326206"/>
                <a:gd name="connsiteY12" fmla="*/ 295275 h 302948"/>
                <a:gd name="connsiteX13" fmla="*/ 300806 w 326206"/>
                <a:gd name="connsiteY13" fmla="*/ 282575 h 302948"/>
                <a:gd name="connsiteX14" fmla="*/ 313506 w 326206"/>
                <a:gd name="connsiteY14" fmla="*/ 263525 h 302948"/>
                <a:gd name="connsiteX15" fmla="*/ 316681 w 326206"/>
                <a:gd name="connsiteY15" fmla="*/ 254000 h 302948"/>
                <a:gd name="connsiteX16" fmla="*/ 326206 w 326206"/>
                <a:gd name="connsiteY16" fmla="*/ 234950 h 302948"/>
                <a:gd name="connsiteX17" fmla="*/ 323031 w 326206"/>
                <a:gd name="connsiteY17" fmla="*/ 174625 h 302948"/>
                <a:gd name="connsiteX18" fmla="*/ 303981 w 326206"/>
                <a:gd name="connsiteY18" fmla="*/ 114300 h 302948"/>
                <a:gd name="connsiteX19" fmla="*/ 246831 w 326206"/>
                <a:gd name="connsiteY19" fmla="*/ 63500 h 302948"/>
                <a:gd name="connsiteX20" fmla="*/ 192856 w 326206"/>
                <a:gd name="connsiteY20" fmla="*/ 22225 h 302948"/>
                <a:gd name="connsiteX0" fmla="*/ 192856 w 326206"/>
                <a:gd name="connsiteY0" fmla="*/ 22225 h 303172"/>
                <a:gd name="connsiteX1" fmla="*/ 129356 w 326206"/>
                <a:gd name="connsiteY1" fmla="*/ 3175 h 303172"/>
                <a:gd name="connsiteX2" fmla="*/ 94431 w 326206"/>
                <a:gd name="connsiteY2" fmla="*/ 0 h 303172"/>
                <a:gd name="connsiteX3" fmla="*/ 49981 w 326206"/>
                <a:gd name="connsiteY3" fmla="*/ 3175 h 303172"/>
                <a:gd name="connsiteX4" fmla="*/ 24581 w 326206"/>
                <a:gd name="connsiteY4" fmla="*/ 22225 h 303172"/>
                <a:gd name="connsiteX5" fmla="*/ 5531 w 326206"/>
                <a:gd name="connsiteY5" fmla="*/ 73025 h 303172"/>
                <a:gd name="connsiteX6" fmla="*/ 2356 w 326206"/>
                <a:gd name="connsiteY6" fmla="*/ 168275 h 303172"/>
                <a:gd name="connsiteX7" fmla="*/ 37281 w 326206"/>
                <a:gd name="connsiteY7" fmla="*/ 206375 h 303172"/>
                <a:gd name="connsiteX8" fmla="*/ 107131 w 326206"/>
                <a:gd name="connsiteY8" fmla="*/ 247650 h 303172"/>
                <a:gd name="connsiteX9" fmla="*/ 151581 w 326206"/>
                <a:gd name="connsiteY9" fmla="*/ 276225 h 303172"/>
                <a:gd name="connsiteX10" fmla="*/ 211906 w 326206"/>
                <a:gd name="connsiteY10" fmla="*/ 301625 h 303172"/>
                <a:gd name="connsiteX11" fmla="*/ 272231 w 326206"/>
                <a:gd name="connsiteY11" fmla="*/ 298450 h 303172"/>
                <a:gd name="connsiteX12" fmla="*/ 300806 w 326206"/>
                <a:gd name="connsiteY12" fmla="*/ 282575 h 303172"/>
                <a:gd name="connsiteX13" fmla="*/ 313506 w 326206"/>
                <a:gd name="connsiteY13" fmla="*/ 263525 h 303172"/>
                <a:gd name="connsiteX14" fmla="*/ 316681 w 326206"/>
                <a:gd name="connsiteY14" fmla="*/ 254000 h 303172"/>
                <a:gd name="connsiteX15" fmla="*/ 326206 w 326206"/>
                <a:gd name="connsiteY15" fmla="*/ 234950 h 303172"/>
                <a:gd name="connsiteX16" fmla="*/ 323031 w 326206"/>
                <a:gd name="connsiteY16" fmla="*/ 174625 h 303172"/>
                <a:gd name="connsiteX17" fmla="*/ 303981 w 326206"/>
                <a:gd name="connsiteY17" fmla="*/ 114300 h 303172"/>
                <a:gd name="connsiteX18" fmla="*/ 246831 w 326206"/>
                <a:gd name="connsiteY18" fmla="*/ 63500 h 303172"/>
                <a:gd name="connsiteX19" fmla="*/ 192856 w 326206"/>
                <a:gd name="connsiteY19" fmla="*/ 22225 h 303172"/>
                <a:gd name="connsiteX0" fmla="*/ 192856 w 326206"/>
                <a:gd name="connsiteY0" fmla="*/ 22225 h 303936"/>
                <a:gd name="connsiteX1" fmla="*/ 129356 w 326206"/>
                <a:gd name="connsiteY1" fmla="*/ 3175 h 303936"/>
                <a:gd name="connsiteX2" fmla="*/ 94431 w 326206"/>
                <a:gd name="connsiteY2" fmla="*/ 0 h 303936"/>
                <a:gd name="connsiteX3" fmla="*/ 49981 w 326206"/>
                <a:gd name="connsiteY3" fmla="*/ 3175 h 303936"/>
                <a:gd name="connsiteX4" fmla="*/ 24581 w 326206"/>
                <a:gd name="connsiteY4" fmla="*/ 22225 h 303936"/>
                <a:gd name="connsiteX5" fmla="*/ 5531 w 326206"/>
                <a:gd name="connsiteY5" fmla="*/ 73025 h 303936"/>
                <a:gd name="connsiteX6" fmla="*/ 2356 w 326206"/>
                <a:gd name="connsiteY6" fmla="*/ 168275 h 303936"/>
                <a:gd name="connsiteX7" fmla="*/ 37281 w 326206"/>
                <a:gd name="connsiteY7" fmla="*/ 206375 h 303936"/>
                <a:gd name="connsiteX8" fmla="*/ 107131 w 326206"/>
                <a:gd name="connsiteY8" fmla="*/ 247650 h 303936"/>
                <a:gd name="connsiteX9" fmla="*/ 151581 w 326206"/>
                <a:gd name="connsiteY9" fmla="*/ 276225 h 303936"/>
                <a:gd name="connsiteX10" fmla="*/ 211906 w 326206"/>
                <a:gd name="connsiteY10" fmla="*/ 301625 h 303936"/>
                <a:gd name="connsiteX11" fmla="*/ 272231 w 326206"/>
                <a:gd name="connsiteY11" fmla="*/ 298450 h 303936"/>
                <a:gd name="connsiteX12" fmla="*/ 313506 w 326206"/>
                <a:gd name="connsiteY12" fmla="*/ 263525 h 303936"/>
                <a:gd name="connsiteX13" fmla="*/ 316681 w 326206"/>
                <a:gd name="connsiteY13" fmla="*/ 254000 h 303936"/>
                <a:gd name="connsiteX14" fmla="*/ 326206 w 326206"/>
                <a:gd name="connsiteY14" fmla="*/ 234950 h 303936"/>
                <a:gd name="connsiteX15" fmla="*/ 323031 w 326206"/>
                <a:gd name="connsiteY15" fmla="*/ 174625 h 303936"/>
                <a:gd name="connsiteX16" fmla="*/ 303981 w 326206"/>
                <a:gd name="connsiteY16" fmla="*/ 114300 h 303936"/>
                <a:gd name="connsiteX17" fmla="*/ 246831 w 326206"/>
                <a:gd name="connsiteY17" fmla="*/ 63500 h 303936"/>
                <a:gd name="connsiteX18" fmla="*/ 192856 w 326206"/>
                <a:gd name="connsiteY18" fmla="*/ 22225 h 303936"/>
                <a:gd name="connsiteX0" fmla="*/ 192856 w 326206"/>
                <a:gd name="connsiteY0" fmla="*/ 22225 h 304439"/>
                <a:gd name="connsiteX1" fmla="*/ 129356 w 326206"/>
                <a:gd name="connsiteY1" fmla="*/ 3175 h 304439"/>
                <a:gd name="connsiteX2" fmla="*/ 94431 w 326206"/>
                <a:gd name="connsiteY2" fmla="*/ 0 h 304439"/>
                <a:gd name="connsiteX3" fmla="*/ 49981 w 326206"/>
                <a:gd name="connsiteY3" fmla="*/ 3175 h 304439"/>
                <a:gd name="connsiteX4" fmla="*/ 24581 w 326206"/>
                <a:gd name="connsiteY4" fmla="*/ 22225 h 304439"/>
                <a:gd name="connsiteX5" fmla="*/ 5531 w 326206"/>
                <a:gd name="connsiteY5" fmla="*/ 73025 h 304439"/>
                <a:gd name="connsiteX6" fmla="*/ 2356 w 326206"/>
                <a:gd name="connsiteY6" fmla="*/ 168275 h 304439"/>
                <a:gd name="connsiteX7" fmla="*/ 37281 w 326206"/>
                <a:gd name="connsiteY7" fmla="*/ 206375 h 304439"/>
                <a:gd name="connsiteX8" fmla="*/ 107131 w 326206"/>
                <a:gd name="connsiteY8" fmla="*/ 247650 h 304439"/>
                <a:gd name="connsiteX9" fmla="*/ 151581 w 326206"/>
                <a:gd name="connsiteY9" fmla="*/ 276225 h 304439"/>
                <a:gd name="connsiteX10" fmla="*/ 211906 w 326206"/>
                <a:gd name="connsiteY10" fmla="*/ 301625 h 304439"/>
                <a:gd name="connsiteX11" fmla="*/ 272231 w 326206"/>
                <a:gd name="connsiteY11" fmla="*/ 298450 h 304439"/>
                <a:gd name="connsiteX12" fmla="*/ 316681 w 326206"/>
                <a:gd name="connsiteY12" fmla="*/ 254000 h 304439"/>
                <a:gd name="connsiteX13" fmla="*/ 326206 w 326206"/>
                <a:gd name="connsiteY13" fmla="*/ 234950 h 304439"/>
                <a:gd name="connsiteX14" fmla="*/ 323031 w 326206"/>
                <a:gd name="connsiteY14" fmla="*/ 174625 h 304439"/>
                <a:gd name="connsiteX15" fmla="*/ 303981 w 326206"/>
                <a:gd name="connsiteY15" fmla="*/ 114300 h 304439"/>
                <a:gd name="connsiteX16" fmla="*/ 246831 w 326206"/>
                <a:gd name="connsiteY16" fmla="*/ 63500 h 304439"/>
                <a:gd name="connsiteX17" fmla="*/ 192856 w 326206"/>
                <a:gd name="connsiteY17" fmla="*/ 22225 h 304439"/>
                <a:gd name="connsiteX0" fmla="*/ 192856 w 329971"/>
                <a:gd name="connsiteY0" fmla="*/ 22225 h 305600"/>
                <a:gd name="connsiteX1" fmla="*/ 129356 w 329971"/>
                <a:gd name="connsiteY1" fmla="*/ 3175 h 305600"/>
                <a:gd name="connsiteX2" fmla="*/ 94431 w 329971"/>
                <a:gd name="connsiteY2" fmla="*/ 0 h 305600"/>
                <a:gd name="connsiteX3" fmla="*/ 49981 w 329971"/>
                <a:gd name="connsiteY3" fmla="*/ 3175 h 305600"/>
                <a:gd name="connsiteX4" fmla="*/ 24581 w 329971"/>
                <a:gd name="connsiteY4" fmla="*/ 22225 h 305600"/>
                <a:gd name="connsiteX5" fmla="*/ 5531 w 329971"/>
                <a:gd name="connsiteY5" fmla="*/ 73025 h 305600"/>
                <a:gd name="connsiteX6" fmla="*/ 2356 w 329971"/>
                <a:gd name="connsiteY6" fmla="*/ 168275 h 305600"/>
                <a:gd name="connsiteX7" fmla="*/ 37281 w 329971"/>
                <a:gd name="connsiteY7" fmla="*/ 206375 h 305600"/>
                <a:gd name="connsiteX8" fmla="*/ 107131 w 329971"/>
                <a:gd name="connsiteY8" fmla="*/ 247650 h 305600"/>
                <a:gd name="connsiteX9" fmla="*/ 151581 w 329971"/>
                <a:gd name="connsiteY9" fmla="*/ 276225 h 305600"/>
                <a:gd name="connsiteX10" fmla="*/ 211906 w 329971"/>
                <a:gd name="connsiteY10" fmla="*/ 301625 h 305600"/>
                <a:gd name="connsiteX11" fmla="*/ 272231 w 329971"/>
                <a:gd name="connsiteY11" fmla="*/ 298450 h 305600"/>
                <a:gd name="connsiteX12" fmla="*/ 326206 w 329971"/>
                <a:gd name="connsiteY12" fmla="*/ 234950 h 305600"/>
                <a:gd name="connsiteX13" fmla="*/ 323031 w 329971"/>
                <a:gd name="connsiteY13" fmla="*/ 174625 h 305600"/>
                <a:gd name="connsiteX14" fmla="*/ 303981 w 329971"/>
                <a:gd name="connsiteY14" fmla="*/ 114300 h 305600"/>
                <a:gd name="connsiteX15" fmla="*/ 246831 w 329971"/>
                <a:gd name="connsiteY15" fmla="*/ 63500 h 305600"/>
                <a:gd name="connsiteX16" fmla="*/ 192856 w 329971"/>
                <a:gd name="connsiteY16" fmla="*/ 22225 h 305600"/>
                <a:gd name="connsiteX0" fmla="*/ 198414 w 335529"/>
                <a:gd name="connsiteY0" fmla="*/ 22225 h 305600"/>
                <a:gd name="connsiteX1" fmla="*/ 134914 w 335529"/>
                <a:gd name="connsiteY1" fmla="*/ 3175 h 305600"/>
                <a:gd name="connsiteX2" fmla="*/ 99989 w 335529"/>
                <a:gd name="connsiteY2" fmla="*/ 0 h 305600"/>
                <a:gd name="connsiteX3" fmla="*/ 55539 w 335529"/>
                <a:gd name="connsiteY3" fmla="*/ 3175 h 305600"/>
                <a:gd name="connsiteX4" fmla="*/ 30139 w 335529"/>
                <a:gd name="connsiteY4" fmla="*/ 22225 h 305600"/>
                <a:gd name="connsiteX5" fmla="*/ 1564 w 335529"/>
                <a:gd name="connsiteY5" fmla="*/ 82550 h 305600"/>
                <a:gd name="connsiteX6" fmla="*/ 7914 w 335529"/>
                <a:gd name="connsiteY6" fmla="*/ 168275 h 305600"/>
                <a:gd name="connsiteX7" fmla="*/ 42839 w 335529"/>
                <a:gd name="connsiteY7" fmla="*/ 206375 h 305600"/>
                <a:gd name="connsiteX8" fmla="*/ 112689 w 335529"/>
                <a:gd name="connsiteY8" fmla="*/ 247650 h 305600"/>
                <a:gd name="connsiteX9" fmla="*/ 157139 w 335529"/>
                <a:gd name="connsiteY9" fmla="*/ 276225 h 305600"/>
                <a:gd name="connsiteX10" fmla="*/ 217464 w 335529"/>
                <a:gd name="connsiteY10" fmla="*/ 301625 h 305600"/>
                <a:gd name="connsiteX11" fmla="*/ 277789 w 335529"/>
                <a:gd name="connsiteY11" fmla="*/ 298450 h 305600"/>
                <a:gd name="connsiteX12" fmla="*/ 331764 w 335529"/>
                <a:gd name="connsiteY12" fmla="*/ 234950 h 305600"/>
                <a:gd name="connsiteX13" fmla="*/ 328589 w 335529"/>
                <a:gd name="connsiteY13" fmla="*/ 174625 h 305600"/>
                <a:gd name="connsiteX14" fmla="*/ 309539 w 335529"/>
                <a:gd name="connsiteY14" fmla="*/ 114300 h 305600"/>
                <a:gd name="connsiteX15" fmla="*/ 252389 w 335529"/>
                <a:gd name="connsiteY15" fmla="*/ 63500 h 305600"/>
                <a:gd name="connsiteX16" fmla="*/ 198414 w 335529"/>
                <a:gd name="connsiteY16" fmla="*/ 22225 h 305600"/>
                <a:gd name="connsiteX0" fmla="*/ 199112 w 336227"/>
                <a:gd name="connsiteY0" fmla="*/ 22225 h 305600"/>
                <a:gd name="connsiteX1" fmla="*/ 135612 w 336227"/>
                <a:gd name="connsiteY1" fmla="*/ 3175 h 305600"/>
                <a:gd name="connsiteX2" fmla="*/ 100687 w 336227"/>
                <a:gd name="connsiteY2" fmla="*/ 0 h 305600"/>
                <a:gd name="connsiteX3" fmla="*/ 56237 w 336227"/>
                <a:gd name="connsiteY3" fmla="*/ 3175 h 305600"/>
                <a:gd name="connsiteX4" fmla="*/ 40362 w 336227"/>
                <a:gd name="connsiteY4" fmla="*/ 34925 h 305600"/>
                <a:gd name="connsiteX5" fmla="*/ 2262 w 336227"/>
                <a:gd name="connsiteY5" fmla="*/ 82550 h 305600"/>
                <a:gd name="connsiteX6" fmla="*/ 8612 w 336227"/>
                <a:gd name="connsiteY6" fmla="*/ 168275 h 305600"/>
                <a:gd name="connsiteX7" fmla="*/ 43537 w 336227"/>
                <a:gd name="connsiteY7" fmla="*/ 206375 h 305600"/>
                <a:gd name="connsiteX8" fmla="*/ 113387 w 336227"/>
                <a:gd name="connsiteY8" fmla="*/ 247650 h 305600"/>
                <a:gd name="connsiteX9" fmla="*/ 157837 w 336227"/>
                <a:gd name="connsiteY9" fmla="*/ 276225 h 305600"/>
                <a:gd name="connsiteX10" fmla="*/ 218162 w 336227"/>
                <a:gd name="connsiteY10" fmla="*/ 301625 h 305600"/>
                <a:gd name="connsiteX11" fmla="*/ 278487 w 336227"/>
                <a:gd name="connsiteY11" fmla="*/ 298450 h 305600"/>
                <a:gd name="connsiteX12" fmla="*/ 332462 w 336227"/>
                <a:gd name="connsiteY12" fmla="*/ 234950 h 305600"/>
                <a:gd name="connsiteX13" fmla="*/ 329287 w 336227"/>
                <a:gd name="connsiteY13" fmla="*/ 174625 h 305600"/>
                <a:gd name="connsiteX14" fmla="*/ 310237 w 336227"/>
                <a:gd name="connsiteY14" fmla="*/ 114300 h 305600"/>
                <a:gd name="connsiteX15" fmla="*/ 253087 w 336227"/>
                <a:gd name="connsiteY15" fmla="*/ 63500 h 305600"/>
                <a:gd name="connsiteX16" fmla="*/ 199112 w 336227"/>
                <a:gd name="connsiteY16" fmla="*/ 22225 h 305600"/>
                <a:gd name="connsiteX0" fmla="*/ 199112 w 336227"/>
                <a:gd name="connsiteY0" fmla="*/ 22225 h 305600"/>
                <a:gd name="connsiteX1" fmla="*/ 135612 w 336227"/>
                <a:gd name="connsiteY1" fmla="*/ 3175 h 305600"/>
                <a:gd name="connsiteX2" fmla="*/ 100687 w 336227"/>
                <a:gd name="connsiteY2" fmla="*/ 0 h 305600"/>
                <a:gd name="connsiteX3" fmla="*/ 75287 w 336227"/>
                <a:gd name="connsiteY3" fmla="*/ 9525 h 305600"/>
                <a:gd name="connsiteX4" fmla="*/ 40362 w 336227"/>
                <a:gd name="connsiteY4" fmla="*/ 34925 h 305600"/>
                <a:gd name="connsiteX5" fmla="*/ 2262 w 336227"/>
                <a:gd name="connsiteY5" fmla="*/ 82550 h 305600"/>
                <a:gd name="connsiteX6" fmla="*/ 8612 w 336227"/>
                <a:gd name="connsiteY6" fmla="*/ 168275 h 305600"/>
                <a:gd name="connsiteX7" fmla="*/ 43537 w 336227"/>
                <a:gd name="connsiteY7" fmla="*/ 206375 h 305600"/>
                <a:gd name="connsiteX8" fmla="*/ 113387 w 336227"/>
                <a:gd name="connsiteY8" fmla="*/ 247650 h 305600"/>
                <a:gd name="connsiteX9" fmla="*/ 157837 w 336227"/>
                <a:gd name="connsiteY9" fmla="*/ 276225 h 305600"/>
                <a:gd name="connsiteX10" fmla="*/ 218162 w 336227"/>
                <a:gd name="connsiteY10" fmla="*/ 301625 h 305600"/>
                <a:gd name="connsiteX11" fmla="*/ 278487 w 336227"/>
                <a:gd name="connsiteY11" fmla="*/ 298450 h 305600"/>
                <a:gd name="connsiteX12" fmla="*/ 332462 w 336227"/>
                <a:gd name="connsiteY12" fmla="*/ 234950 h 305600"/>
                <a:gd name="connsiteX13" fmla="*/ 329287 w 336227"/>
                <a:gd name="connsiteY13" fmla="*/ 174625 h 305600"/>
                <a:gd name="connsiteX14" fmla="*/ 310237 w 336227"/>
                <a:gd name="connsiteY14" fmla="*/ 114300 h 305600"/>
                <a:gd name="connsiteX15" fmla="*/ 253087 w 336227"/>
                <a:gd name="connsiteY15" fmla="*/ 63500 h 305600"/>
                <a:gd name="connsiteX16" fmla="*/ 199112 w 336227"/>
                <a:gd name="connsiteY16" fmla="*/ 22225 h 305600"/>
                <a:gd name="connsiteX0" fmla="*/ 199112 w 336227"/>
                <a:gd name="connsiteY0" fmla="*/ 19105 h 302480"/>
                <a:gd name="connsiteX1" fmla="*/ 135612 w 336227"/>
                <a:gd name="connsiteY1" fmla="*/ 55 h 302480"/>
                <a:gd name="connsiteX2" fmla="*/ 100687 w 336227"/>
                <a:gd name="connsiteY2" fmla="*/ 12755 h 302480"/>
                <a:gd name="connsiteX3" fmla="*/ 75287 w 336227"/>
                <a:gd name="connsiteY3" fmla="*/ 6405 h 302480"/>
                <a:gd name="connsiteX4" fmla="*/ 40362 w 336227"/>
                <a:gd name="connsiteY4" fmla="*/ 31805 h 302480"/>
                <a:gd name="connsiteX5" fmla="*/ 2262 w 336227"/>
                <a:gd name="connsiteY5" fmla="*/ 79430 h 302480"/>
                <a:gd name="connsiteX6" fmla="*/ 8612 w 336227"/>
                <a:gd name="connsiteY6" fmla="*/ 165155 h 302480"/>
                <a:gd name="connsiteX7" fmla="*/ 43537 w 336227"/>
                <a:gd name="connsiteY7" fmla="*/ 203255 h 302480"/>
                <a:gd name="connsiteX8" fmla="*/ 113387 w 336227"/>
                <a:gd name="connsiteY8" fmla="*/ 244530 h 302480"/>
                <a:gd name="connsiteX9" fmla="*/ 157837 w 336227"/>
                <a:gd name="connsiteY9" fmla="*/ 273105 h 302480"/>
                <a:gd name="connsiteX10" fmla="*/ 218162 w 336227"/>
                <a:gd name="connsiteY10" fmla="*/ 298505 h 302480"/>
                <a:gd name="connsiteX11" fmla="*/ 278487 w 336227"/>
                <a:gd name="connsiteY11" fmla="*/ 295330 h 302480"/>
                <a:gd name="connsiteX12" fmla="*/ 332462 w 336227"/>
                <a:gd name="connsiteY12" fmla="*/ 231830 h 302480"/>
                <a:gd name="connsiteX13" fmla="*/ 329287 w 336227"/>
                <a:gd name="connsiteY13" fmla="*/ 171505 h 302480"/>
                <a:gd name="connsiteX14" fmla="*/ 310237 w 336227"/>
                <a:gd name="connsiteY14" fmla="*/ 111180 h 302480"/>
                <a:gd name="connsiteX15" fmla="*/ 253087 w 336227"/>
                <a:gd name="connsiteY15" fmla="*/ 60380 h 302480"/>
                <a:gd name="connsiteX16" fmla="*/ 199112 w 336227"/>
                <a:gd name="connsiteY16" fmla="*/ 19105 h 302480"/>
                <a:gd name="connsiteX0" fmla="*/ 199112 w 336227"/>
                <a:gd name="connsiteY0" fmla="*/ 19105 h 302480"/>
                <a:gd name="connsiteX1" fmla="*/ 135612 w 336227"/>
                <a:gd name="connsiteY1" fmla="*/ 55 h 302480"/>
                <a:gd name="connsiteX2" fmla="*/ 100687 w 336227"/>
                <a:gd name="connsiteY2" fmla="*/ 12755 h 302480"/>
                <a:gd name="connsiteX3" fmla="*/ 40362 w 336227"/>
                <a:gd name="connsiteY3" fmla="*/ 31805 h 302480"/>
                <a:gd name="connsiteX4" fmla="*/ 2262 w 336227"/>
                <a:gd name="connsiteY4" fmla="*/ 79430 h 302480"/>
                <a:gd name="connsiteX5" fmla="*/ 8612 w 336227"/>
                <a:gd name="connsiteY5" fmla="*/ 165155 h 302480"/>
                <a:gd name="connsiteX6" fmla="*/ 43537 w 336227"/>
                <a:gd name="connsiteY6" fmla="*/ 203255 h 302480"/>
                <a:gd name="connsiteX7" fmla="*/ 113387 w 336227"/>
                <a:gd name="connsiteY7" fmla="*/ 244530 h 302480"/>
                <a:gd name="connsiteX8" fmla="*/ 157837 w 336227"/>
                <a:gd name="connsiteY8" fmla="*/ 273105 h 302480"/>
                <a:gd name="connsiteX9" fmla="*/ 218162 w 336227"/>
                <a:gd name="connsiteY9" fmla="*/ 298505 h 302480"/>
                <a:gd name="connsiteX10" fmla="*/ 278487 w 336227"/>
                <a:gd name="connsiteY10" fmla="*/ 295330 h 302480"/>
                <a:gd name="connsiteX11" fmla="*/ 332462 w 336227"/>
                <a:gd name="connsiteY11" fmla="*/ 231830 h 302480"/>
                <a:gd name="connsiteX12" fmla="*/ 329287 w 336227"/>
                <a:gd name="connsiteY12" fmla="*/ 171505 h 302480"/>
                <a:gd name="connsiteX13" fmla="*/ 310237 w 336227"/>
                <a:gd name="connsiteY13" fmla="*/ 111180 h 302480"/>
                <a:gd name="connsiteX14" fmla="*/ 253087 w 336227"/>
                <a:gd name="connsiteY14" fmla="*/ 60380 h 302480"/>
                <a:gd name="connsiteX15" fmla="*/ 199112 w 336227"/>
                <a:gd name="connsiteY15" fmla="*/ 19105 h 302480"/>
                <a:gd name="connsiteX0" fmla="*/ 199112 w 336227"/>
                <a:gd name="connsiteY0" fmla="*/ 19660 h 303035"/>
                <a:gd name="connsiteX1" fmla="*/ 135612 w 336227"/>
                <a:gd name="connsiteY1" fmla="*/ 610 h 303035"/>
                <a:gd name="connsiteX2" fmla="*/ 94337 w 336227"/>
                <a:gd name="connsiteY2" fmla="*/ 3785 h 303035"/>
                <a:gd name="connsiteX3" fmla="*/ 40362 w 336227"/>
                <a:gd name="connsiteY3" fmla="*/ 32360 h 303035"/>
                <a:gd name="connsiteX4" fmla="*/ 2262 w 336227"/>
                <a:gd name="connsiteY4" fmla="*/ 79985 h 303035"/>
                <a:gd name="connsiteX5" fmla="*/ 8612 w 336227"/>
                <a:gd name="connsiteY5" fmla="*/ 165710 h 303035"/>
                <a:gd name="connsiteX6" fmla="*/ 43537 w 336227"/>
                <a:gd name="connsiteY6" fmla="*/ 203810 h 303035"/>
                <a:gd name="connsiteX7" fmla="*/ 113387 w 336227"/>
                <a:gd name="connsiteY7" fmla="*/ 245085 h 303035"/>
                <a:gd name="connsiteX8" fmla="*/ 157837 w 336227"/>
                <a:gd name="connsiteY8" fmla="*/ 273660 h 303035"/>
                <a:gd name="connsiteX9" fmla="*/ 218162 w 336227"/>
                <a:gd name="connsiteY9" fmla="*/ 299060 h 303035"/>
                <a:gd name="connsiteX10" fmla="*/ 278487 w 336227"/>
                <a:gd name="connsiteY10" fmla="*/ 295885 h 303035"/>
                <a:gd name="connsiteX11" fmla="*/ 332462 w 336227"/>
                <a:gd name="connsiteY11" fmla="*/ 232385 h 303035"/>
                <a:gd name="connsiteX12" fmla="*/ 329287 w 336227"/>
                <a:gd name="connsiteY12" fmla="*/ 172060 h 303035"/>
                <a:gd name="connsiteX13" fmla="*/ 310237 w 336227"/>
                <a:gd name="connsiteY13" fmla="*/ 111735 h 303035"/>
                <a:gd name="connsiteX14" fmla="*/ 253087 w 336227"/>
                <a:gd name="connsiteY14" fmla="*/ 60935 h 303035"/>
                <a:gd name="connsiteX15" fmla="*/ 199112 w 336227"/>
                <a:gd name="connsiteY15" fmla="*/ 19660 h 303035"/>
                <a:gd name="connsiteX0" fmla="*/ 199112 w 336227"/>
                <a:gd name="connsiteY0" fmla="*/ 36536 h 304036"/>
                <a:gd name="connsiteX1" fmla="*/ 135612 w 336227"/>
                <a:gd name="connsiteY1" fmla="*/ 1611 h 304036"/>
                <a:gd name="connsiteX2" fmla="*/ 94337 w 336227"/>
                <a:gd name="connsiteY2" fmla="*/ 4786 h 304036"/>
                <a:gd name="connsiteX3" fmla="*/ 40362 w 336227"/>
                <a:gd name="connsiteY3" fmla="*/ 33361 h 304036"/>
                <a:gd name="connsiteX4" fmla="*/ 2262 w 336227"/>
                <a:gd name="connsiteY4" fmla="*/ 80986 h 304036"/>
                <a:gd name="connsiteX5" fmla="*/ 8612 w 336227"/>
                <a:gd name="connsiteY5" fmla="*/ 166711 h 304036"/>
                <a:gd name="connsiteX6" fmla="*/ 43537 w 336227"/>
                <a:gd name="connsiteY6" fmla="*/ 204811 h 304036"/>
                <a:gd name="connsiteX7" fmla="*/ 113387 w 336227"/>
                <a:gd name="connsiteY7" fmla="*/ 246086 h 304036"/>
                <a:gd name="connsiteX8" fmla="*/ 157837 w 336227"/>
                <a:gd name="connsiteY8" fmla="*/ 274661 h 304036"/>
                <a:gd name="connsiteX9" fmla="*/ 218162 w 336227"/>
                <a:gd name="connsiteY9" fmla="*/ 300061 h 304036"/>
                <a:gd name="connsiteX10" fmla="*/ 278487 w 336227"/>
                <a:gd name="connsiteY10" fmla="*/ 296886 h 304036"/>
                <a:gd name="connsiteX11" fmla="*/ 332462 w 336227"/>
                <a:gd name="connsiteY11" fmla="*/ 233386 h 304036"/>
                <a:gd name="connsiteX12" fmla="*/ 329287 w 336227"/>
                <a:gd name="connsiteY12" fmla="*/ 173061 h 304036"/>
                <a:gd name="connsiteX13" fmla="*/ 310237 w 336227"/>
                <a:gd name="connsiteY13" fmla="*/ 112736 h 304036"/>
                <a:gd name="connsiteX14" fmla="*/ 253087 w 336227"/>
                <a:gd name="connsiteY14" fmla="*/ 61936 h 304036"/>
                <a:gd name="connsiteX15" fmla="*/ 199112 w 336227"/>
                <a:gd name="connsiteY15" fmla="*/ 36536 h 304036"/>
                <a:gd name="connsiteX0" fmla="*/ 199112 w 336227"/>
                <a:gd name="connsiteY0" fmla="*/ 31750 h 299250"/>
                <a:gd name="connsiteX1" fmla="*/ 138787 w 336227"/>
                <a:gd name="connsiteY1" fmla="*/ 6350 h 299250"/>
                <a:gd name="connsiteX2" fmla="*/ 94337 w 336227"/>
                <a:gd name="connsiteY2" fmla="*/ 0 h 299250"/>
                <a:gd name="connsiteX3" fmla="*/ 40362 w 336227"/>
                <a:gd name="connsiteY3" fmla="*/ 28575 h 299250"/>
                <a:gd name="connsiteX4" fmla="*/ 2262 w 336227"/>
                <a:gd name="connsiteY4" fmla="*/ 76200 h 299250"/>
                <a:gd name="connsiteX5" fmla="*/ 8612 w 336227"/>
                <a:gd name="connsiteY5" fmla="*/ 161925 h 299250"/>
                <a:gd name="connsiteX6" fmla="*/ 43537 w 336227"/>
                <a:gd name="connsiteY6" fmla="*/ 200025 h 299250"/>
                <a:gd name="connsiteX7" fmla="*/ 113387 w 336227"/>
                <a:gd name="connsiteY7" fmla="*/ 241300 h 299250"/>
                <a:gd name="connsiteX8" fmla="*/ 157837 w 336227"/>
                <a:gd name="connsiteY8" fmla="*/ 269875 h 299250"/>
                <a:gd name="connsiteX9" fmla="*/ 218162 w 336227"/>
                <a:gd name="connsiteY9" fmla="*/ 295275 h 299250"/>
                <a:gd name="connsiteX10" fmla="*/ 278487 w 336227"/>
                <a:gd name="connsiteY10" fmla="*/ 292100 h 299250"/>
                <a:gd name="connsiteX11" fmla="*/ 332462 w 336227"/>
                <a:gd name="connsiteY11" fmla="*/ 228600 h 299250"/>
                <a:gd name="connsiteX12" fmla="*/ 329287 w 336227"/>
                <a:gd name="connsiteY12" fmla="*/ 168275 h 299250"/>
                <a:gd name="connsiteX13" fmla="*/ 310237 w 336227"/>
                <a:gd name="connsiteY13" fmla="*/ 107950 h 299250"/>
                <a:gd name="connsiteX14" fmla="*/ 253087 w 336227"/>
                <a:gd name="connsiteY14" fmla="*/ 57150 h 299250"/>
                <a:gd name="connsiteX15" fmla="*/ 199112 w 336227"/>
                <a:gd name="connsiteY15" fmla="*/ 31750 h 299250"/>
                <a:gd name="connsiteX0" fmla="*/ 199112 w 336227"/>
                <a:gd name="connsiteY0" fmla="*/ 31750 h 299250"/>
                <a:gd name="connsiteX1" fmla="*/ 138787 w 336227"/>
                <a:gd name="connsiteY1" fmla="*/ 6350 h 299250"/>
                <a:gd name="connsiteX2" fmla="*/ 94337 w 336227"/>
                <a:gd name="connsiteY2" fmla="*/ 0 h 299250"/>
                <a:gd name="connsiteX3" fmla="*/ 40362 w 336227"/>
                <a:gd name="connsiteY3" fmla="*/ 28575 h 299250"/>
                <a:gd name="connsiteX4" fmla="*/ 2262 w 336227"/>
                <a:gd name="connsiteY4" fmla="*/ 76200 h 299250"/>
                <a:gd name="connsiteX5" fmla="*/ 8612 w 336227"/>
                <a:gd name="connsiteY5" fmla="*/ 161925 h 299250"/>
                <a:gd name="connsiteX6" fmla="*/ 43537 w 336227"/>
                <a:gd name="connsiteY6" fmla="*/ 200025 h 299250"/>
                <a:gd name="connsiteX7" fmla="*/ 113387 w 336227"/>
                <a:gd name="connsiteY7" fmla="*/ 241300 h 299250"/>
                <a:gd name="connsiteX8" fmla="*/ 157837 w 336227"/>
                <a:gd name="connsiteY8" fmla="*/ 269875 h 299250"/>
                <a:gd name="connsiteX9" fmla="*/ 218162 w 336227"/>
                <a:gd name="connsiteY9" fmla="*/ 295275 h 299250"/>
                <a:gd name="connsiteX10" fmla="*/ 278487 w 336227"/>
                <a:gd name="connsiteY10" fmla="*/ 292100 h 299250"/>
                <a:gd name="connsiteX11" fmla="*/ 332462 w 336227"/>
                <a:gd name="connsiteY11" fmla="*/ 228600 h 299250"/>
                <a:gd name="connsiteX12" fmla="*/ 329287 w 336227"/>
                <a:gd name="connsiteY12" fmla="*/ 168275 h 299250"/>
                <a:gd name="connsiteX13" fmla="*/ 310237 w 336227"/>
                <a:gd name="connsiteY13" fmla="*/ 107950 h 299250"/>
                <a:gd name="connsiteX14" fmla="*/ 246737 w 336227"/>
                <a:gd name="connsiteY14" fmla="*/ 73025 h 299250"/>
                <a:gd name="connsiteX15" fmla="*/ 199112 w 336227"/>
                <a:gd name="connsiteY15" fmla="*/ 31750 h 299250"/>
                <a:gd name="connsiteX0" fmla="*/ 199112 w 336717"/>
                <a:gd name="connsiteY0" fmla="*/ 31750 h 299250"/>
                <a:gd name="connsiteX1" fmla="*/ 138787 w 336717"/>
                <a:gd name="connsiteY1" fmla="*/ 6350 h 299250"/>
                <a:gd name="connsiteX2" fmla="*/ 94337 w 336717"/>
                <a:gd name="connsiteY2" fmla="*/ 0 h 299250"/>
                <a:gd name="connsiteX3" fmla="*/ 40362 w 336717"/>
                <a:gd name="connsiteY3" fmla="*/ 28575 h 299250"/>
                <a:gd name="connsiteX4" fmla="*/ 2262 w 336717"/>
                <a:gd name="connsiteY4" fmla="*/ 76200 h 299250"/>
                <a:gd name="connsiteX5" fmla="*/ 8612 w 336717"/>
                <a:gd name="connsiteY5" fmla="*/ 161925 h 299250"/>
                <a:gd name="connsiteX6" fmla="*/ 43537 w 336717"/>
                <a:gd name="connsiteY6" fmla="*/ 200025 h 299250"/>
                <a:gd name="connsiteX7" fmla="*/ 113387 w 336717"/>
                <a:gd name="connsiteY7" fmla="*/ 241300 h 299250"/>
                <a:gd name="connsiteX8" fmla="*/ 157837 w 336717"/>
                <a:gd name="connsiteY8" fmla="*/ 269875 h 299250"/>
                <a:gd name="connsiteX9" fmla="*/ 218162 w 336717"/>
                <a:gd name="connsiteY9" fmla="*/ 295275 h 299250"/>
                <a:gd name="connsiteX10" fmla="*/ 278487 w 336717"/>
                <a:gd name="connsiteY10" fmla="*/ 292100 h 299250"/>
                <a:gd name="connsiteX11" fmla="*/ 332462 w 336717"/>
                <a:gd name="connsiteY11" fmla="*/ 228600 h 299250"/>
                <a:gd name="connsiteX12" fmla="*/ 329287 w 336717"/>
                <a:gd name="connsiteY12" fmla="*/ 168275 h 299250"/>
                <a:gd name="connsiteX13" fmla="*/ 297537 w 336717"/>
                <a:gd name="connsiteY13" fmla="*/ 139700 h 299250"/>
                <a:gd name="connsiteX14" fmla="*/ 246737 w 336717"/>
                <a:gd name="connsiteY14" fmla="*/ 73025 h 299250"/>
                <a:gd name="connsiteX15" fmla="*/ 199112 w 336717"/>
                <a:gd name="connsiteY15" fmla="*/ 31750 h 299250"/>
                <a:gd name="connsiteX0" fmla="*/ 199112 w 334202"/>
                <a:gd name="connsiteY0" fmla="*/ 31750 h 299250"/>
                <a:gd name="connsiteX1" fmla="*/ 138787 w 334202"/>
                <a:gd name="connsiteY1" fmla="*/ 6350 h 299250"/>
                <a:gd name="connsiteX2" fmla="*/ 94337 w 334202"/>
                <a:gd name="connsiteY2" fmla="*/ 0 h 299250"/>
                <a:gd name="connsiteX3" fmla="*/ 40362 w 334202"/>
                <a:gd name="connsiteY3" fmla="*/ 28575 h 299250"/>
                <a:gd name="connsiteX4" fmla="*/ 2262 w 334202"/>
                <a:gd name="connsiteY4" fmla="*/ 76200 h 299250"/>
                <a:gd name="connsiteX5" fmla="*/ 8612 w 334202"/>
                <a:gd name="connsiteY5" fmla="*/ 161925 h 299250"/>
                <a:gd name="connsiteX6" fmla="*/ 43537 w 334202"/>
                <a:gd name="connsiteY6" fmla="*/ 200025 h 299250"/>
                <a:gd name="connsiteX7" fmla="*/ 113387 w 334202"/>
                <a:gd name="connsiteY7" fmla="*/ 241300 h 299250"/>
                <a:gd name="connsiteX8" fmla="*/ 157837 w 334202"/>
                <a:gd name="connsiteY8" fmla="*/ 269875 h 299250"/>
                <a:gd name="connsiteX9" fmla="*/ 218162 w 334202"/>
                <a:gd name="connsiteY9" fmla="*/ 295275 h 299250"/>
                <a:gd name="connsiteX10" fmla="*/ 278487 w 334202"/>
                <a:gd name="connsiteY10" fmla="*/ 292100 h 299250"/>
                <a:gd name="connsiteX11" fmla="*/ 332462 w 334202"/>
                <a:gd name="connsiteY11" fmla="*/ 228600 h 299250"/>
                <a:gd name="connsiteX12" fmla="*/ 310237 w 334202"/>
                <a:gd name="connsiteY12" fmla="*/ 177800 h 299250"/>
                <a:gd name="connsiteX13" fmla="*/ 297537 w 334202"/>
                <a:gd name="connsiteY13" fmla="*/ 139700 h 299250"/>
                <a:gd name="connsiteX14" fmla="*/ 246737 w 334202"/>
                <a:gd name="connsiteY14" fmla="*/ 73025 h 299250"/>
                <a:gd name="connsiteX15" fmla="*/ 199112 w 334202"/>
                <a:gd name="connsiteY15" fmla="*/ 31750 h 299250"/>
                <a:gd name="connsiteX0" fmla="*/ 199112 w 312422"/>
                <a:gd name="connsiteY0" fmla="*/ 31750 h 299250"/>
                <a:gd name="connsiteX1" fmla="*/ 138787 w 312422"/>
                <a:gd name="connsiteY1" fmla="*/ 6350 h 299250"/>
                <a:gd name="connsiteX2" fmla="*/ 94337 w 312422"/>
                <a:gd name="connsiteY2" fmla="*/ 0 h 299250"/>
                <a:gd name="connsiteX3" fmla="*/ 40362 w 312422"/>
                <a:gd name="connsiteY3" fmla="*/ 28575 h 299250"/>
                <a:gd name="connsiteX4" fmla="*/ 2262 w 312422"/>
                <a:gd name="connsiteY4" fmla="*/ 76200 h 299250"/>
                <a:gd name="connsiteX5" fmla="*/ 8612 w 312422"/>
                <a:gd name="connsiteY5" fmla="*/ 161925 h 299250"/>
                <a:gd name="connsiteX6" fmla="*/ 43537 w 312422"/>
                <a:gd name="connsiteY6" fmla="*/ 200025 h 299250"/>
                <a:gd name="connsiteX7" fmla="*/ 113387 w 312422"/>
                <a:gd name="connsiteY7" fmla="*/ 241300 h 299250"/>
                <a:gd name="connsiteX8" fmla="*/ 157837 w 312422"/>
                <a:gd name="connsiteY8" fmla="*/ 269875 h 299250"/>
                <a:gd name="connsiteX9" fmla="*/ 218162 w 312422"/>
                <a:gd name="connsiteY9" fmla="*/ 295275 h 299250"/>
                <a:gd name="connsiteX10" fmla="*/ 278487 w 312422"/>
                <a:gd name="connsiteY10" fmla="*/ 292100 h 299250"/>
                <a:gd name="connsiteX11" fmla="*/ 307062 w 312422"/>
                <a:gd name="connsiteY11" fmla="*/ 228600 h 299250"/>
                <a:gd name="connsiteX12" fmla="*/ 310237 w 312422"/>
                <a:gd name="connsiteY12" fmla="*/ 177800 h 299250"/>
                <a:gd name="connsiteX13" fmla="*/ 297537 w 312422"/>
                <a:gd name="connsiteY13" fmla="*/ 139700 h 299250"/>
                <a:gd name="connsiteX14" fmla="*/ 246737 w 312422"/>
                <a:gd name="connsiteY14" fmla="*/ 73025 h 299250"/>
                <a:gd name="connsiteX15" fmla="*/ 199112 w 312422"/>
                <a:gd name="connsiteY15" fmla="*/ 31750 h 299250"/>
                <a:gd name="connsiteX0" fmla="*/ 199112 w 312422"/>
                <a:gd name="connsiteY0" fmla="*/ 31750 h 295292"/>
                <a:gd name="connsiteX1" fmla="*/ 138787 w 312422"/>
                <a:gd name="connsiteY1" fmla="*/ 6350 h 295292"/>
                <a:gd name="connsiteX2" fmla="*/ 94337 w 312422"/>
                <a:gd name="connsiteY2" fmla="*/ 0 h 295292"/>
                <a:gd name="connsiteX3" fmla="*/ 40362 w 312422"/>
                <a:gd name="connsiteY3" fmla="*/ 28575 h 295292"/>
                <a:gd name="connsiteX4" fmla="*/ 2262 w 312422"/>
                <a:gd name="connsiteY4" fmla="*/ 76200 h 295292"/>
                <a:gd name="connsiteX5" fmla="*/ 8612 w 312422"/>
                <a:gd name="connsiteY5" fmla="*/ 161925 h 295292"/>
                <a:gd name="connsiteX6" fmla="*/ 43537 w 312422"/>
                <a:gd name="connsiteY6" fmla="*/ 200025 h 295292"/>
                <a:gd name="connsiteX7" fmla="*/ 113387 w 312422"/>
                <a:gd name="connsiteY7" fmla="*/ 241300 h 295292"/>
                <a:gd name="connsiteX8" fmla="*/ 157837 w 312422"/>
                <a:gd name="connsiteY8" fmla="*/ 269875 h 295292"/>
                <a:gd name="connsiteX9" fmla="*/ 218162 w 312422"/>
                <a:gd name="connsiteY9" fmla="*/ 295275 h 295292"/>
                <a:gd name="connsiteX10" fmla="*/ 259437 w 312422"/>
                <a:gd name="connsiteY10" fmla="*/ 273050 h 295292"/>
                <a:gd name="connsiteX11" fmla="*/ 307062 w 312422"/>
                <a:gd name="connsiteY11" fmla="*/ 228600 h 295292"/>
                <a:gd name="connsiteX12" fmla="*/ 310237 w 312422"/>
                <a:gd name="connsiteY12" fmla="*/ 177800 h 295292"/>
                <a:gd name="connsiteX13" fmla="*/ 297537 w 312422"/>
                <a:gd name="connsiteY13" fmla="*/ 139700 h 295292"/>
                <a:gd name="connsiteX14" fmla="*/ 246737 w 312422"/>
                <a:gd name="connsiteY14" fmla="*/ 73025 h 295292"/>
                <a:gd name="connsiteX15" fmla="*/ 199112 w 312422"/>
                <a:gd name="connsiteY15" fmla="*/ 31750 h 295292"/>
                <a:gd name="connsiteX0" fmla="*/ 199112 w 312422"/>
                <a:gd name="connsiteY0" fmla="*/ 31750 h 274402"/>
                <a:gd name="connsiteX1" fmla="*/ 138787 w 312422"/>
                <a:gd name="connsiteY1" fmla="*/ 6350 h 274402"/>
                <a:gd name="connsiteX2" fmla="*/ 94337 w 312422"/>
                <a:gd name="connsiteY2" fmla="*/ 0 h 274402"/>
                <a:gd name="connsiteX3" fmla="*/ 40362 w 312422"/>
                <a:gd name="connsiteY3" fmla="*/ 28575 h 274402"/>
                <a:gd name="connsiteX4" fmla="*/ 2262 w 312422"/>
                <a:gd name="connsiteY4" fmla="*/ 76200 h 274402"/>
                <a:gd name="connsiteX5" fmla="*/ 8612 w 312422"/>
                <a:gd name="connsiteY5" fmla="*/ 161925 h 274402"/>
                <a:gd name="connsiteX6" fmla="*/ 43537 w 312422"/>
                <a:gd name="connsiteY6" fmla="*/ 200025 h 274402"/>
                <a:gd name="connsiteX7" fmla="*/ 113387 w 312422"/>
                <a:gd name="connsiteY7" fmla="*/ 241300 h 274402"/>
                <a:gd name="connsiteX8" fmla="*/ 157837 w 312422"/>
                <a:gd name="connsiteY8" fmla="*/ 269875 h 274402"/>
                <a:gd name="connsiteX9" fmla="*/ 202287 w 312422"/>
                <a:gd name="connsiteY9" fmla="*/ 263525 h 274402"/>
                <a:gd name="connsiteX10" fmla="*/ 259437 w 312422"/>
                <a:gd name="connsiteY10" fmla="*/ 273050 h 274402"/>
                <a:gd name="connsiteX11" fmla="*/ 307062 w 312422"/>
                <a:gd name="connsiteY11" fmla="*/ 228600 h 274402"/>
                <a:gd name="connsiteX12" fmla="*/ 310237 w 312422"/>
                <a:gd name="connsiteY12" fmla="*/ 177800 h 274402"/>
                <a:gd name="connsiteX13" fmla="*/ 297537 w 312422"/>
                <a:gd name="connsiteY13" fmla="*/ 139700 h 274402"/>
                <a:gd name="connsiteX14" fmla="*/ 246737 w 312422"/>
                <a:gd name="connsiteY14" fmla="*/ 73025 h 274402"/>
                <a:gd name="connsiteX15" fmla="*/ 199112 w 312422"/>
                <a:gd name="connsiteY15" fmla="*/ 31750 h 274402"/>
                <a:gd name="connsiteX0" fmla="*/ 199112 w 312422"/>
                <a:gd name="connsiteY0" fmla="*/ 31750 h 274560"/>
                <a:gd name="connsiteX1" fmla="*/ 138787 w 312422"/>
                <a:gd name="connsiteY1" fmla="*/ 6350 h 274560"/>
                <a:gd name="connsiteX2" fmla="*/ 94337 w 312422"/>
                <a:gd name="connsiteY2" fmla="*/ 0 h 274560"/>
                <a:gd name="connsiteX3" fmla="*/ 40362 w 312422"/>
                <a:gd name="connsiteY3" fmla="*/ 28575 h 274560"/>
                <a:gd name="connsiteX4" fmla="*/ 2262 w 312422"/>
                <a:gd name="connsiteY4" fmla="*/ 76200 h 274560"/>
                <a:gd name="connsiteX5" fmla="*/ 8612 w 312422"/>
                <a:gd name="connsiteY5" fmla="*/ 161925 h 274560"/>
                <a:gd name="connsiteX6" fmla="*/ 43537 w 312422"/>
                <a:gd name="connsiteY6" fmla="*/ 200025 h 274560"/>
                <a:gd name="connsiteX7" fmla="*/ 113387 w 312422"/>
                <a:gd name="connsiteY7" fmla="*/ 241300 h 274560"/>
                <a:gd name="connsiteX8" fmla="*/ 154662 w 312422"/>
                <a:gd name="connsiteY8" fmla="*/ 257175 h 274560"/>
                <a:gd name="connsiteX9" fmla="*/ 202287 w 312422"/>
                <a:gd name="connsiteY9" fmla="*/ 263525 h 274560"/>
                <a:gd name="connsiteX10" fmla="*/ 259437 w 312422"/>
                <a:gd name="connsiteY10" fmla="*/ 273050 h 274560"/>
                <a:gd name="connsiteX11" fmla="*/ 307062 w 312422"/>
                <a:gd name="connsiteY11" fmla="*/ 228600 h 274560"/>
                <a:gd name="connsiteX12" fmla="*/ 310237 w 312422"/>
                <a:gd name="connsiteY12" fmla="*/ 177800 h 274560"/>
                <a:gd name="connsiteX13" fmla="*/ 297537 w 312422"/>
                <a:gd name="connsiteY13" fmla="*/ 139700 h 274560"/>
                <a:gd name="connsiteX14" fmla="*/ 246737 w 312422"/>
                <a:gd name="connsiteY14" fmla="*/ 73025 h 274560"/>
                <a:gd name="connsiteX15" fmla="*/ 199112 w 312422"/>
                <a:gd name="connsiteY15" fmla="*/ 31750 h 274560"/>
                <a:gd name="connsiteX0" fmla="*/ 199112 w 312422"/>
                <a:gd name="connsiteY0" fmla="*/ 31750 h 274560"/>
                <a:gd name="connsiteX1" fmla="*/ 138787 w 312422"/>
                <a:gd name="connsiteY1" fmla="*/ 6350 h 274560"/>
                <a:gd name="connsiteX2" fmla="*/ 94337 w 312422"/>
                <a:gd name="connsiteY2" fmla="*/ 0 h 274560"/>
                <a:gd name="connsiteX3" fmla="*/ 40362 w 312422"/>
                <a:gd name="connsiteY3" fmla="*/ 28575 h 274560"/>
                <a:gd name="connsiteX4" fmla="*/ 2262 w 312422"/>
                <a:gd name="connsiteY4" fmla="*/ 76200 h 274560"/>
                <a:gd name="connsiteX5" fmla="*/ 8612 w 312422"/>
                <a:gd name="connsiteY5" fmla="*/ 161925 h 274560"/>
                <a:gd name="connsiteX6" fmla="*/ 43537 w 312422"/>
                <a:gd name="connsiteY6" fmla="*/ 200025 h 274560"/>
                <a:gd name="connsiteX7" fmla="*/ 97512 w 312422"/>
                <a:gd name="connsiteY7" fmla="*/ 234950 h 274560"/>
                <a:gd name="connsiteX8" fmla="*/ 154662 w 312422"/>
                <a:gd name="connsiteY8" fmla="*/ 257175 h 274560"/>
                <a:gd name="connsiteX9" fmla="*/ 202287 w 312422"/>
                <a:gd name="connsiteY9" fmla="*/ 263525 h 274560"/>
                <a:gd name="connsiteX10" fmla="*/ 259437 w 312422"/>
                <a:gd name="connsiteY10" fmla="*/ 273050 h 274560"/>
                <a:gd name="connsiteX11" fmla="*/ 307062 w 312422"/>
                <a:gd name="connsiteY11" fmla="*/ 228600 h 274560"/>
                <a:gd name="connsiteX12" fmla="*/ 310237 w 312422"/>
                <a:gd name="connsiteY12" fmla="*/ 177800 h 274560"/>
                <a:gd name="connsiteX13" fmla="*/ 297537 w 312422"/>
                <a:gd name="connsiteY13" fmla="*/ 139700 h 274560"/>
                <a:gd name="connsiteX14" fmla="*/ 246737 w 312422"/>
                <a:gd name="connsiteY14" fmla="*/ 73025 h 274560"/>
                <a:gd name="connsiteX15" fmla="*/ 199112 w 312422"/>
                <a:gd name="connsiteY15" fmla="*/ 31750 h 274560"/>
                <a:gd name="connsiteX0" fmla="*/ 199112 w 312422"/>
                <a:gd name="connsiteY0" fmla="*/ 31750 h 274560"/>
                <a:gd name="connsiteX1" fmla="*/ 138787 w 312422"/>
                <a:gd name="connsiteY1" fmla="*/ 6350 h 274560"/>
                <a:gd name="connsiteX2" fmla="*/ 94337 w 312422"/>
                <a:gd name="connsiteY2" fmla="*/ 0 h 274560"/>
                <a:gd name="connsiteX3" fmla="*/ 40362 w 312422"/>
                <a:gd name="connsiteY3" fmla="*/ 28575 h 274560"/>
                <a:gd name="connsiteX4" fmla="*/ 2262 w 312422"/>
                <a:gd name="connsiteY4" fmla="*/ 76200 h 274560"/>
                <a:gd name="connsiteX5" fmla="*/ 8612 w 312422"/>
                <a:gd name="connsiteY5" fmla="*/ 161925 h 274560"/>
                <a:gd name="connsiteX6" fmla="*/ 43537 w 312422"/>
                <a:gd name="connsiteY6" fmla="*/ 190500 h 274560"/>
                <a:gd name="connsiteX7" fmla="*/ 97512 w 312422"/>
                <a:gd name="connsiteY7" fmla="*/ 234950 h 274560"/>
                <a:gd name="connsiteX8" fmla="*/ 154662 w 312422"/>
                <a:gd name="connsiteY8" fmla="*/ 257175 h 274560"/>
                <a:gd name="connsiteX9" fmla="*/ 202287 w 312422"/>
                <a:gd name="connsiteY9" fmla="*/ 263525 h 274560"/>
                <a:gd name="connsiteX10" fmla="*/ 259437 w 312422"/>
                <a:gd name="connsiteY10" fmla="*/ 273050 h 274560"/>
                <a:gd name="connsiteX11" fmla="*/ 307062 w 312422"/>
                <a:gd name="connsiteY11" fmla="*/ 228600 h 274560"/>
                <a:gd name="connsiteX12" fmla="*/ 310237 w 312422"/>
                <a:gd name="connsiteY12" fmla="*/ 177800 h 274560"/>
                <a:gd name="connsiteX13" fmla="*/ 297537 w 312422"/>
                <a:gd name="connsiteY13" fmla="*/ 139700 h 274560"/>
                <a:gd name="connsiteX14" fmla="*/ 246737 w 312422"/>
                <a:gd name="connsiteY14" fmla="*/ 73025 h 274560"/>
                <a:gd name="connsiteX15" fmla="*/ 199112 w 312422"/>
                <a:gd name="connsiteY15" fmla="*/ 31750 h 274560"/>
                <a:gd name="connsiteX0" fmla="*/ 199112 w 312422"/>
                <a:gd name="connsiteY0" fmla="*/ 31750 h 277012"/>
                <a:gd name="connsiteX1" fmla="*/ 138787 w 312422"/>
                <a:gd name="connsiteY1" fmla="*/ 6350 h 277012"/>
                <a:gd name="connsiteX2" fmla="*/ 94337 w 312422"/>
                <a:gd name="connsiteY2" fmla="*/ 0 h 277012"/>
                <a:gd name="connsiteX3" fmla="*/ 40362 w 312422"/>
                <a:gd name="connsiteY3" fmla="*/ 28575 h 277012"/>
                <a:gd name="connsiteX4" fmla="*/ 2262 w 312422"/>
                <a:gd name="connsiteY4" fmla="*/ 76200 h 277012"/>
                <a:gd name="connsiteX5" fmla="*/ 8612 w 312422"/>
                <a:gd name="connsiteY5" fmla="*/ 161925 h 277012"/>
                <a:gd name="connsiteX6" fmla="*/ 43537 w 312422"/>
                <a:gd name="connsiteY6" fmla="*/ 190500 h 277012"/>
                <a:gd name="connsiteX7" fmla="*/ 97512 w 312422"/>
                <a:gd name="connsiteY7" fmla="*/ 234950 h 277012"/>
                <a:gd name="connsiteX8" fmla="*/ 154662 w 312422"/>
                <a:gd name="connsiteY8" fmla="*/ 257175 h 277012"/>
                <a:gd name="connsiteX9" fmla="*/ 202287 w 312422"/>
                <a:gd name="connsiteY9" fmla="*/ 273050 h 277012"/>
                <a:gd name="connsiteX10" fmla="*/ 259437 w 312422"/>
                <a:gd name="connsiteY10" fmla="*/ 273050 h 277012"/>
                <a:gd name="connsiteX11" fmla="*/ 307062 w 312422"/>
                <a:gd name="connsiteY11" fmla="*/ 228600 h 277012"/>
                <a:gd name="connsiteX12" fmla="*/ 310237 w 312422"/>
                <a:gd name="connsiteY12" fmla="*/ 177800 h 277012"/>
                <a:gd name="connsiteX13" fmla="*/ 297537 w 312422"/>
                <a:gd name="connsiteY13" fmla="*/ 139700 h 277012"/>
                <a:gd name="connsiteX14" fmla="*/ 246737 w 312422"/>
                <a:gd name="connsiteY14" fmla="*/ 73025 h 277012"/>
                <a:gd name="connsiteX15" fmla="*/ 199112 w 312422"/>
                <a:gd name="connsiteY15" fmla="*/ 31750 h 277012"/>
                <a:gd name="connsiteX0" fmla="*/ 199112 w 312422"/>
                <a:gd name="connsiteY0" fmla="*/ 31750 h 276724"/>
                <a:gd name="connsiteX1" fmla="*/ 138787 w 312422"/>
                <a:gd name="connsiteY1" fmla="*/ 6350 h 276724"/>
                <a:gd name="connsiteX2" fmla="*/ 94337 w 312422"/>
                <a:gd name="connsiteY2" fmla="*/ 0 h 276724"/>
                <a:gd name="connsiteX3" fmla="*/ 40362 w 312422"/>
                <a:gd name="connsiteY3" fmla="*/ 28575 h 276724"/>
                <a:gd name="connsiteX4" fmla="*/ 2262 w 312422"/>
                <a:gd name="connsiteY4" fmla="*/ 76200 h 276724"/>
                <a:gd name="connsiteX5" fmla="*/ 8612 w 312422"/>
                <a:gd name="connsiteY5" fmla="*/ 161925 h 276724"/>
                <a:gd name="connsiteX6" fmla="*/ 43537 w 312422"/>
                <a:gd name="connsiteY6" fmla="*/ 190500 h 276724"/>
                <a:gd name="connsiteX7" fmla="*/ 97512 w 312422"/>
                <a:gd name="connsiteY7" fmla="*/ 234950 h 276724"/>
                <a:gd name="connsiteX8" fmla="*/ 145137 w 312422"/>
                <a:gd name="connsiteY8" fmla="*/ 263525 h 276724"/>
                <a:gd name="connsiteX9" fmla="*/ 202287 w 312422"/>
                <a:gd name="connsiteY9" fmla="*/ 273050 h 276724"/>
                <a:gd name="connsiteX10" fmla="*/ 259437 w 312422"/>
                <a:gd name="connsiteY10" fmla="*/ 273050 h 276724"/>
                <a:gd name="connsiteX11" fmla="*/ 307062 w 312422"/>
                <a:gd name="connsiteY11" fmla="*/ 228600 h 276724"/>
                <a:gd name="connsiteX12" fmla="*/ 310237 w 312422"/>
                <a:gd name="connsiteY12" fmla="*/ 177800 h 276724"/>
                <a:gd name="connsiteX13" fmla="*/ 297537 w 312422"/>
                <a:gd name="connsiteY13" fmla="*/ 139700 h 276724"/>
                <a:gd name="connsiteX14" fmla="*/ 246737 w 312422"/>
                <a:gd name="connsiteY14" fmla="*/ 73025 h 276724"/>
                <a:gd name="connsiteX15" fmla="*/ 199112 w 312422"/>
                <a:gd name="connsiteY15" fmla="*/ 31750 h 276724"/>
                <a:gd name="connsiteX0" fmla="*/ 199112 w 312422"/>
                <a:gd name="connsiteY0" fmla="*/ 31750 h 276724"/>
                <a:gd name="connsiteX1" fmla="*/ 138787 w 312422"/>
                <a:gd name="connsiteY1" fmla="*/ 6350 h 276724"/>
                <a:gd name="connsiteX2" fmla="*/ 94337 w 312422"/>
                <a:gd name="connsiteY2" fmla="*/ 0 h 276724"/>
                <a:gd name="connsiteX3" fmla="*/ 40362 w 312422"/>
                <a:gd name="connsiteY3" fmla="*/ 28575 h 276724"/>
                <a:gd name="connsiteX4" fmla="*/ 2262 w 312422"/>
                <a:gd name="connsiteY4" fmla="*/ 76200 h 276724"/>
                <a:gd name="connsiteX5" fmla="*/ 8612 w 312422"/>
                <a:gd name="connsiteY5" fmla="*/ 149225 h 276724"/>
                <a:gd name="connsiteX6" fmla="*/ 43537 w 312422"/>
                <a:gd name="connsiteY6" fmla="*/ 190500 h 276724"/>
                <a:gd name="connsiteX7" fmla="*/ 97512 w 312422"/>
                <a:gd name="connsiteY7" fmla="*/ 234950 h 276724"/>
                <a:gd name="connsiteX8" fmla="*/ 145137 w 312422"/>
                <a:gd name="connsiteY8" fmla="*/ 263525 h 276724"/>
                <a:gd name="connsiteX9" fmla="*/ 202287 w 312422"/>
                <a:gd name="connsiteY9" fmla="*/ 273050 h 276724"/>
                <a:gd name="connsiteX10" fmla="*/ 259437 w 312422"/>
                <a:gd name="connsiteY10" fmla="*/ 273050 h 276724"/>
                <a:gd name="connsiteX11" fmla="*/ 307062 w 312422"/>
                <a:gd name="connsiteY11" fmla="*/ 228600 h 276724"/>
                <a:gd name="connsiteX12" fmla="*/ 310237 w 312422"/>
                <a:gd name="connsiteY12" fmla="*/ 177800 h 276724"/>
                <a:gd name="connsiteX13" fmla="*/ 297537 w 312422"/>
                <a:gd name="connsiteY13" fmla="*/ 139700 h 276724"/>
                <a:gd name="connsiteX14" fmla="*/ 246737 w 312422"/>
                <a:gd name="connsiteY14" fmla="*/ 73025 h 276724"/>
                <a:gd name="connsiteX15" fmla="*/ 199112 w 312422"/>
                <a:gd name="connsiteY15" fmla="*/ 31750 h 276724"/>
                <a:gd name="connsiteX0" fmla="*/ 200734 w 314044"/>
                <a:gd name="connsiteY0" fmla="*/ 31750 h 276724"/>
                <a:gd name="connsiteX1" fmla="*/ 140409 w 314044"/>
                <a:gd name="connsiteY1" fmla="*/ 6350 h 276724"/>
                <a:gd name="connsiteX2" fmla="*/ 95959 w 314044"/>
                <a:gd name="connsiteY2" fmla="*/ 0 h 276724"/>
                <a:gd name="connsiteX3" fmla="*/ 41984 w 314044"/>
                <a:gd name="connsiteY3" fmla="*/ 28575 h 276724"/>
                <a:gd name="connsiteX4" fmla="*/ 3884 w 314044"/>
                <a:gd name="connsiteY4" fmla="*/ 76200 h 276724"/>
                <a:gd name="connsiteX5" fmla="*/ 10234 w 314044"/>
                <a:gd name="connsiteY5" fmla="*/ 149225 h 276724"/>
                <a:gd name="connsiteX6" fmla="*/ 45159 w 314044"/>
                <a:gd name="connsiteY6" fmla="*/ 190500 h 276724"/>
                <a:gd name="connsiteX7" fmla="*/ 99134 w 314044"/>
                <a:gd name="connsiteY7" fmla="*/ 234950 h 276724"/>
                <a:gd name="connsiteX8" fmla="*/ 146759 w 314044"/>
                <a:gd name="connsiteY8" fmla="*/ 263525 h 276724"/>
                <a:gd name="connsiteX9" fmla="*/ 203909 w 314044"/>
                <a:gd name="connsiteY9" fmla="*/ 273050 h 276724"/>
                <a:gd name="connsiteX10" fmla="*/ 261059 w 314044"/>
                <a:gd name="connsiteY10" fmla="*/ 273050 h 276724"/>
                <a:gd name="connsiteX11" fmla="*/ 308684 w 314044"/>
                <a:gd name="connsiteY11" fmla="*/ 228600 h 276724"/>
                <a:gd name="connsiteX12" fmla="*/ 311859 w 314044"/>
                <a:gd name="connsiteY12" fmla="*/ 177800 h 276724"/>
                <a:gd name="connsiteX13" fmla="*/ 299159 w 314044"/>
                <a:gd name="connsiteY13" fmla="*/ 139700 h 276724"/>
                <a:gd name="connsiteX14" fmla="*/ 248359 w 314044"/>
                <a:gd name="connsiteY14" fmla="*/ 73025 h 276724"/>
                <a:gd name="connsiteX15" fmla="*/ 200734 w 314044"/>
                <a:gd name="connsiteY15" fmla="*/ 31750 h 276724"/>
                <a:gd name="connsiteX0" fmla="*/ 200734 w 310799"/>
                <a:gd name="connsiteY0" fmla="*/ 31750 h 276724"/>
                <a:gd name="connsiteX1" fmla="*/ 140409 w 310799"/>
                <a:gd name="connsiteY1" fmla="*/ 6350 h 276724"/>
                <a:gd name="connsiteX2" fmla="*/ 95959 w 310799"/>
                <a:gd name="connsiteY2" fmla="*/ 0 h 276724"/>
                <a:gd name="connsiteX3" fmla="*/ 41984 w 310799"/>
                <a:gd name="connsiteY3" fmla="*/ 28575 h 276724"/>
                <a:gd name="connsiteX4" fmla="*/ 3884 w 310799"/>
                <a:gd name="connsiteY4" fmla="*/ 76200 h 276724"/>
                <a:gd name="connsiteX5" fmla="*/ 10234 w 310799"/>
                <a:gd name="connsiteY5" fmla="*/ 149225 h 276724"/>
                <a:gd name="connsiteX6" fmla="*/ 45159 w 310799"/>
                <a:gd name="connsiteY6" fmla="*/ 190500 h 276724"/>
                <a:gd name="connsiteX7" fmla="*/ 99134 w 310799"/>
                <a:gd name="connsiteY7" fmla="*/ 234950 h 276724"/>
                <a:gd name="connsiteX8" fmla="*/ 146759 w 310799"/>
                <a:gd name="connsiteY8" fmla="*/ 263525 h 276724"/>
                <a:gd name="connsiteX9" fmla="*/ 203909 w 310799"/>
                <a:gd name="connsiteY9" fmla="*/ 273050 h 276724"/>
                <a:gd name="connsiteX10" fmla="*/ 261059 w 310799"/>
                <a:gd name="connsiteY10" fmla="*/ 273050 h 276724"/>
                <a:gd name="connsiteX11" fmla="*/ 308684 w 310799"/>
                <a:gd name="connsiteY11" fmla="*/ 228600 h 276724"/>
                <a:gd name="connsiteX12" fmla="*/ 295984 w 310799"/>
                <a:gd name="connsiteY12" fmla="*/ 174625 h 276724"/>
                <a:gd name="connsiteX13" fmla="*/ 299159 w 310799"/>
                <a:gd name="connsiteY13" fmla="*/ 139700 h 276724"/>
                <a:gd name="connsiteX14" fmla="*/ 248359 w 310799"/>
                <a:gd name="connsiteY14" fmla="*/ 73025 h 276724"/>
                <a:gd name="connsiteX15" fmla="*/ 200734 w 310799"/>
                <a:gd name="connsiteY15" fmla="*/ 31750 h 276724"/>
                <a:gd name="connsiteX0" fmla="*/ 200734 w 311071"/>
                <a:gd name="connsiteY0" fmla="*/ 31750 h 276724"/>
                <a:gd name="connsiteX1" fmla="*/ 140409 w 311071"/>
                <a:gd name="connsiteY1" fmla="*/ 6350 h 276724"/>
                <a:gd name="connsiteX2" fmla="*/ 95959 w 311071"/>
                <a:gd name="connsiteY2" fmla="*/ 0 h 276724"/>
                <a:gd name="connsiteX3" fmla="*/ 41984 w 311071"/>
                <a:gd name="connsiteY3" fmla="*/ 28575 h 276724"/>
                <a:gd name="connsiteX4" fmla="*/ 3884 w 311071"/>
                <a:gd name="connsiteY4" fmla="*/ 76200 h 276724"/>
                <a:gd name="connsiteX5" fmla="*/ 10234 w 311071"/>
                <a:gd name="connsiteY5" fmla="*/ 149225 h 276724"/>
                <a:gd name="connsiteX6" fmla="*/ 45159 w 311071"/>
                <a:gd name="connsiteY6" fmla="*/ 190500 h 276724"/>
                <a:gd name="connsiteX7" fmla="*/ 99134 w 311071"/>
                <a:gd name="connsiteY7" fmla="*/ 234950 h 276724"/>
                <a:gd name="connsiteX8" fmla="*/ 146759 w 311071"/>
                <a:gd name="connsiteY8" fmla="*/ 263525 h 276724"/>
                <a:gd name="connsiteX9" fmla="*/ 203909 w 311071"/>
                <a:gd name="connsiteY9" fmla="*/ 273050 h 276724"/>
                <a:gd name="connsiteX10" fmla="*/ 261059 w 311071"/>
                <a:gd name="connsiteY10" fmla="*/ 273050 h 276724"/>
                <a:gd name="connsiteX11" fmla="*/ 308684 w 311071"/>
                <a:gd name="connsiteY11" fmla="*/ 228600 h 276724"/>
                <a:gd name="connsiteX12" fmla="*/ 295984 w 311071"/>
                <a:gd name="connsiteY12" fmla="*/ 174625 h 276724"/>
                <a:gd name="connsiteX13" fmla="*/ 280109 w 311071"/>
                <a:gd name="connsiteY13" fmla="*/ 127000 h 276724"/>
                <a:gd name="connsiteX14" fmla="*/ 248359 w 311071"/>
                <a:gd name="connsiteY14" fmla="*/ 73025 h 276724"/>
                <a:gd name="connsiteX15" fmla="*/ 200734 w 311071"/>
                <a:gd name="connsiteY15" fmla="*/ 31750 h 276724"/>
                <a:gd name="connsiteX0" fmla="*/ 200734 w 311071"/>
                <a:gd name="connsiteY0" fmla="*/ 31750 h 283057"/>
                <a:gd name="connsiteX1" fmla="*/ 140409 w 311071"/>
                <a:gd name="connsiteY1" fmla="*/ 6350 h 283057"/>
                <a:gd name="connsiteX2" fmla="*/ 95959 w 311071"/>
                <a:gd name="connsiteY2" fmla="*/ 0 h 283057"/>
                <a:gd name="connsiteX3" fmla="*/ 41984 w 311071"/>
                <a:gd name="connsiteY3" fmla="*/ 28575 h 283057"/>
                <a:gd name="connsiteX4" fmla="*/ 3884 w 311071"/>
                <a:gd name="connsiteY4" fmla="*/ 76200 h 283057"/>
                <a:gd name="connsiteX5" fmla="*/ 10234 w 311071"/>
                <a:gd name="connsiteY5" fmla="*/ 149225 h 283057"/>
                <a:gd name="connsiteX6" fmla="*/ 45159 w 311071"/>
                <a:gd name="connsiteY6" fmla="*/ 190500 h 283057"/>
                <a:gd name="connsiteX7" fmla="*/ 99134 w 311071"/>
                <a:gd name="connsiteY7" fmla="*/ 234950 h 283057"/>
                <a:gd name="connsiteX8" fmla="*/ 146759 w 311071"/>
                <a:gd name="connsiteY8" fmla="*/ 263525 h 283057"/>
                <a:gd name="connsiteX9" fmla="*/ 213434 w 311071"/>
                <a:gd name="connsiteY9" fmla="*/ 282575 h 283057"/>
                <a:gd name="connsiteX10" fmla="*/ 261059 w 311071"/>
                <a:gd name="connsiteY10" fmla="*/ 273050 h 283057"/>
                <a:gd name="connsiteX11" fmla="*/ 308684 w 311071"/>
                <a:gd name="connsiteY11" fmla="*/ 228600 h 283057"/>
                <a:gd name="connsiteX12" fmla="*/ 295984 w 311071"/>
                <a:gd name="connsiteY12" fmla="*/ 174625 h 283057"/>
                <a:gd name="connsiteX13" fmla="*/ 280109 w 311071"/>
                <a:gd name="connsiteY13" fmla="*/ 127000 h 283057"/>
                <a:gd name="connsiteX14" fmla="*/ 248359 w 311071"/>
                <a:gd name="connsiteY14" fmla="*/ 73025 h 283057"/>
                <a:gd name="connsiteX15" fmla="*/ 200734 w 311071"/>
                <a:gd name="connsiteY15" fmla="*/ 31750 h 283057"/>
                <a:gd name="connsiteX0" fmla="*/ 200734 w 311071"/>
                <a:gd name="connsiteY0" fmla="*/ 25997 h 277304"/>
                <a:gd name="connsiteX1" fmla="*/ 140409 w 311071"/>
                <a:gd name="connsiteY1" fmla="*/ 597 h 277304"/>
                <a:gd name="connsiteX2" fmla="*/ 92784 w 311071"/>
                <a:gd name="connsiteY2" fmla="*/ 6947 h 277304"/>
                <a:gd name="connsiteX3" fmla="*/ 41984 w 311071"/>
                <a:gd name="connsiteY3" fmla="*/ 22822 h 277304"/>
                <a:gd name="connsiteX4" fmla="*/ 3884 w 311071"/>
                <a:gd name="connsiteY4" fmla="*/ 70447 h 277304"/>
                <a:gd name="connsiteX5" fmla="*/ 10234 w 311071"/>
                <a:gd name="connsiteY5" fmla="*/ 143472 h 277304"/>
                <a:gd name="connsiteX6" fmla="*/ 45159 w 311071"/>
                <a:gd name="connsiteY6" fmla="*/ 184747 h 277304"/>
                <a:gd name="connsiteX7" fmla="*/ 99134 w 311071"/>
                <a:gd name="connsiteY7" fmla="*/ 229197 h 277304"/>
                <a:gd name="connsiteX8" fmla="*/ 146759 w 311071"/>
                <a:gd name="connsiteY8" fmla="*/ 257772 h 277304"/>
                <a:gd name="connsiteX9" fmla="*/ 213434 w 311071"/>
                <a:gd name="connsiteY9" fmla="*/ 276822 h 277304"/>
                <a:gd name="connsiteX10" fmla="*/ 261059 w 311071"/>
                <a:gd name="connsiteY10" fmla="*/ 267297 h 277304"/>
                <a:gd name="connsiteX11" fmla="*/ 308684 w 311071"/>
                <a:gd name="connsiteY11" fmla="*/ 222847 h 277304"/>
                <a:gd name="connsiteX12" fmla="*/ 295984 w 311071"/>
                <a:gd name="connsiteY12" fmla="*/ 168872 h 277304"/>
                <a:gd name="connsiteX13" fmla="*/ 280109 w 311071"/>
                <a:gd name="connsiteY13" fmla="*/ 121247 h 277304"/>
                <a:gd name="connsiteX14" fmla="*/ 248359 w 311071"/>
                <a:gd name="connsiteY14" fmla="*/ 67272 h 277304"/>
                <a:gd name="connsiteX15" fmla="*/ 200734 w 311071"/>
                <a:gd name="connsiteY15" fmla="*/ 25997 h 277304"/>
                <a:gd name="connsiteX0" fmla="*/ 200734 w 311071"/>
                <a:gd name="connsiteY0" fmla="*/ 31750 h 283057"/>
                <a:gd name="connsiteX1" fmla="*/ 140409 w 311071"/>
                <a:gd name="connsiteY1" fmla="*/ 6350 h 283057"/>
                <a:gd name="connsiteX2" fmla="*/ 95959 w 311071"/>
                <a:gd name="connsiteY2" fmla="*/ 0 h 283057"/>
                <a:gd name="connsiteX3" fmla="*/ 41984 w 311071"/>
                <a:gd name="connsiteY3" fmla="*/ 28575 h 283057"/>
                <a:gd name="connsiteX4" fmla="*/ 3884 w 311071"/>
                <a:gd name="connsiteY4" fmla="*/ 76200 h 283057"/>
                <a:gd name="connsiteX5" fmla="*/ 10234 w 311071"/>
                <a:gd name="connsiteY5" fmla="*/ 149225 h 283057"/>
                <a:gd name="connsiteX6" fmla="*/ 45159 w 311071"/>
                <a:gd name="connsiteY6" fmla="*/ 190500 h 283057"/>
                <a:gd name="connsiteX7" fmla="*/ 99134 w 311071"/>
                <a:gd name="connsiteY7" fmla="*/ 234950 h 283057"/>
                <a:gd name="connsiteX8" fmla="*/ 146759 w 311071"/>
                <a:gd name="connsiteY8" fmla="*/ 263525 h 283057"/>
                <a:gd name="connsiteX9" fmla="*/ 213434 w 311071"/>
                <a:gd name="connsiteY9" fmla="*/ 282575 h 283057"/>
                <a:gd name="connsiteX10" fmla="*/ 261059 w 311071"/>
                <a:gd name="connsiteY10" fmla="*/ 273050 h 283057"/>
                <a:gd name="connsiteX11" fmla="*/ 308684 w 311071"/>
                <a:gd name="connsiteY11" fmla="*/ 228600 h 283057"/>
                <a:gd name="connsiteX12" fmla="*/ 295984 w 311071"/>
                <a:gd name="connsiteY12" fmla="*/ 174625 h 283057"/>
                <a:gd name="connsiteX13" fmla="*/ 280109 w 311071"/>
                <a:gd name="connsiteY13" fmla="*/ 127000 h 283057"/>
                <a:gd name="connsiteX14" fmla="*/ 248359 w 311071"/>
                <a:gd name="connsiteY14" fmla="*/ 73025 h 283057"/>
                <a:gd name="connsiteX15" fmla="*/ 200734 w 311071"/>
                <a:gd name="connsiteY15" fmla="*/ 31750 h 28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11071" h="283057">
                  <a:moveTo>
                    <a:pt x="200734" y="31750"/>
                  </a:moveTo>
                  <a:cubicBezTo>
                    <a:pt x="182743" y="20638"/>
                    <a:pt x="157871" y="11642"/>
                    <a:pt x="140409" y="6350"/>
                  </a:cubicBezTo>
                  <a:cubicBezTo>
                    <a:pt x="122947" y="1058"/>
                    <a:pt x="107601" y="1058"/>
                    <a:pt x="95959" y="0"/>
                  </a:cubicBezTo>
                  <a:cubicBezTo>
                    <a:pt x="80084" y="5292"/>
                    <a:pt x="58388" y="17463"/>
                    <a:pt x="41984" y="28575"/>
                  </a:cubicBezTo>
                  <a:cubicBezTo>
                    <a:pt x="25580" y="39687"/>
                    <a:pt x="9176" y="56092"/>
                    <a:pt x="3884" y="76200"/>
                  </a:cubicBezTo>
                  <a:cubicBezTo>
                    <a:pt x="-1408" y="96308"/>
                    <a:pt x="-2982" y="133877"/>
                    <a:pt x="10234" y="149225"/>
                  </a:cubicBezTo>
                  <a:cubicBezTo>
                    <a:pt x="26638" y="168275"/>
                    <a:pt x="30342" y="176213"/>
                    <a:pt x="45159" y="190500"/>
                  </a:cubicBezTo>
                  <a:cubicBezTo>
                    <a:pt x="59976" y="204787"/>
                    <a:pt x="82201" y="222779"/>
                    <a:pt x="99134" y="234950"/>
                  </a:cubicBezTo>
                  <a:cubicBezTo>
                    <a:pt x="116067" y="247121"/>
                    <a:pt x="127709" y="255588"/>
                    <a:pt x="146759" y="263525"/>
                  </a:cubicBezTo>
                  <a:cubicBezTo>
                    <a:pt x="165809" y="271462"/>
                    <a:pt x="194384" y="280988"/>
                    <a:pt x="213434" y="282575"/>
                  </a:cubicBezTo>
                  <a:cubicBezTo>
                    <a:pt x="232484" y="284162"/>
                    <a:pt x="245184" y="282046"/>
                    <a:pt x="261059" y="273050"/>
                  </a:cubicBezTo>
                  <a:cubicBezTo>
                    <a:pt x="276934" y="264054"/>
                    <a:pt x="300217" y="249238"/>
                    <a:pt x="308684" y="228600"/>
                  </a:cubicBezTo>
                  <a:cubicBezTo>
                    <a:pt x="317151" y="207962"/>
                    <a:pt x="300746" y="191558"/>
                    <a:pt x="295984" y="174625"/>
                  </a:cubicBezTo>
                  <a:cubicBezTo>
                    <a:pt x="291222" y="157692"/>
                    <a:pt x="288046" y="143933"/>
                    <a:pt x="280109" y="127000"/>
                  </a:cubicBezTo>
                  <a:cubicBezTo>
                    <a:pt x="272172" y="110067"/>
                    <a:pt x="261588" y="88900"/>
                    <a:pt x="248359" y="73025"/>
                  </a:cubicBezTo>
                  <a:cubicBezTo>
                    <a:pt x="235130" y="57150"/>
                    <a:pt x="218725" y="42862"/>
                    <a:pt x="200734" y="3175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87" name="Freeform 186"/>
            <p:cNvSpPr/>
            <p:nvPr/>
          </p:nvSpPr>
          <p:spPr>
            <a:xfrm>
              <a:off x="4371975" y="2701925"/>
              <a:ext cx="219075" cy="238125"/>
            </a:xfrm>
            <a:custGeom>
              <a:avLst/>
              <a:gdLst>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174625 w 238125"/>
                <a:gd name="connsiteY18" fmla="*/ 168275 h 219075"/>
                <a:gd name="connsiteX19" fmla="*/ 193675 w 238125"/>
                <a:gd name="connsiteY19" fmla="*/ 184150 h 219075"/>
                <a:gd name="connsiteX20" fmla="*/ 203200 w 238125"/>
                <a:gd name="connsiteY20" fmla="*/ 187325 h 219075"/>
                <a:gd name="connsiteX21" fmla="*/ 231775 w 238125"/>
                <a:gd name="connsiteY21" fmla="*/ 209550 h 219075"/>
                <a:gd name="connsiteX22" fmla="*/ 238125 w 238125"/>
                <a:gd name="connsiteY22"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174625 w 238125"/>
                <a:gd name="connsiteY18" fmla="*/ 168275 h 219075"/>
                <a:gd name="connsiteX19" fmla="*/ 193675 w 238125"/>
                <a:gd name="connsiteY19" fmla="*/ 184150 h 219075"/>
                <a:gd name="connsiteX20" fmla="*/ 203200 w 238125"/>
                <a:gd name="connsiteY20" fmla="*/ 187325 h 219075"/>
                <a:gd name="connsiteX21" fmla="*/ 238125 w 238125"/>
                <a:gd name="connsiteY21"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174625 w 238125"/>
                <a:gd name="connsiteY18" fmla="*/ 168275 h 219075"/>
                <a:gd name="connsiteX19" fmla="*/ 203200 w 238125"/>
                <a:gd name="connsiteY19" fmla="*/ 187325 h 219075"/>
                <a:gd name="connsiteX20" fmla="*/ 238125 w 238125"/>
                <a:gd name="connsiteY20"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174625 w 238125"/>
                <a:gd name="connsiteY18" fmla="*/ 168275 h 219075"/>
                <a:gd name="connsiteX19" fmla="*/ 238125 w 238125"/>
                <a:gd name="connsiteY19"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238125 w 238125"/>
                <a:gd name="connsiteY18"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65100 w 238125"/>
                <a:gd name="connsiteY16" fmla="*/ 165100 h 219075"/>
                <a:gd name="connsiteX17" fmla="*/ 238125 w 238125"/>
                <a:gd name="connsiteY17"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65100 w 238125"/>
                <a:gd name="connsiteY15" fmla="*/ 165100 h 219075"/>
                <a:gd name="connsiteX16" fmla="*/ 238125 w 238125"/>
                <a:gd name="connsiteY16"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9700 w 238125"/>
                <a:gd name="connsiteY13" fmla="*/ 130175 h 219075"/>
                <a:gd name="connsiteX14" fmla="*/ 165100 w 238125"/>
                <a:gd name="connsiteY14" fmla="*/ 165100 h 219075"/>
                <a:gd name="connsiteX15" fmla="*/ 238125 w 238125"/>
                <a:gd name="connsiteY15"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39700 w 238125"/>
                <a:gd name="connsiteY12" fmla="*/ 130175 h 219075"/>
                <a:gd name="connsiteX13" fmla="*/ 165100 w 238125"/>
                <a:gd name="connsiteY13" fmla="*/ 165100 h 219075"/>
                <a:gd name="connsiteX14" fmla="*/ 238125 w 238125"/>
                <a:gd name="connsiteY14"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20650 w 238125"/>
                <a:gd name="connsiteY10" fmla="*/ 92075 h 219075"/>
                <a:gd name="connsiteX11" fmla="*/ 139700 w 238125"/>
                <a:gd name="connsiteY11" fmla="*/ 130175 h 219075"/>
                <a:gd name="connsiteX12" fmla="*/ 165100 w 238125"/>
                <a:gd name="connsiteY12" fmla="*/ 165100 h 219075"/>
                <a:gd name="connsiteX13" fmla="*/ 238125 w 238125"/>
                <a:gd name="connsiteY13"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20650 w 238125"/>
                <a:gd name="connsiteY9" fmla="*/ 92075 h 219075"/>
                <a:gd name="connsiteX10" fmla="*/ 139700 w 238125"/>
                <a:gd name="connsiteY10" fmla="*/ 130175 h 219075"/>
                <a:gd name="connsiteX11" fmla="*/ 165100 w 238125"/>
                <a:gd name="connsiteY11" fmla="*/ 165100 h 219075"/>
                <a:gd name="connsiteX12" fmla="*/ 238125 w 238125"/>
                <a:gd name="connsiteY12"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101600 w 238125"/>
                <a:gd name="connsiteY7" fmla="*/ 63500 h 219075"/>
                <a:gd name="connsiteX8" fmla="*/ 120650 w 238125"/>
                <a:gd name="connsiteY8" fmla="*/ 92075 h 219075"/>
                <a:gd name="connsiteX9" fmla="*/ 139700 w 238125"/>
                <a:gd name="connsiteY9" fmla="*/ 130175 h 219075"/>
                <a:gd name="connsiteX10" fmla="*/ 165100 w 238125"/>
                <a:gd name="connsiteY10" fmla="*/ 165100 h 219075"/>
                <a:gd name="connsiteX11" fmla="*/ 238125 w 238125"/>
                <a:gd name="connsiteY11"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101600 w 238125"/>
                <a:gd name="connsiteY6" fmla="*/ 63500 h 219075"/>
                <a:gd name="connsiteX7" fmla="*/ 120650 w 238125"/>
                <a:gd name="connsiteY7" fmla="*/ 92075 h 219075"/>
                <a:gd name="connsiteX8" fmla="*/ 139700 w 238125"/>
                <a:gd name="connsiteY8" fmla="*/ 130175 h 219075"/>
                <a:gd name="connsiteX9" fmla="*/ 165100 w 238125"/>
                <a:gd name="connsiteY9" fmla="*/ 165100 h 219075"/>
                <a:gd name="connsiteX10" fmla="*/ 238125 w 238125"/>
                <a:gd name="connsiteY10"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101600 w 238125"/>
                <a:gd name="connsiteY5" fmla="*/ 63500 h 219075"/>
                <a:gd name="connsiteX6" fmla="*/ 120650 w 238125"/>
                <a:gd name="connsiteY6" fmla="*/ 92075 h 219075"/>
                <a:gd name="connsiteX7" fmla="*/ 139700 w 238125"/>
                <a:gd name="connsiteY7" fmla="*/ 130175 h 219075"/>
                <a:gd name="connsiteX8" fmla="*/ 165100 w 238125"/>
                <a:gd name="connsiteY8" fmla="*/ 165100 h 219075"/>
                <a:gd name="connsiteX9" fmla="*/ 238125 w 238125"/>
                <a:gd name="connsiteY9" fmla="*/ 219075 h 219075"/>
                <a:gd name="connsiteX0" fmla="*/ 0 w 238125"/>
                <a:gd name="connsiteY0" fmla="*/ 0 h 219075"/>
                <a:gd name="connsiteX1" fmla="*/ 31750 w 238125"/>
                <a:gd name="connsiteY1" fmla="*/ 6350 h 219075"/>
                <a:gd name="connsiteX2" fmla="*/ 41275 w 238125"/>
                <a:gd name="connsiteY2" fmla="*/ 12700 h 219075"/>
                <a:gd name="connsiteX3" fmla="*/ 69850 w 238125"/>
                <a:gd name="connsiteY3" fmla="*/ 28575 h 219075"/>
                <a:gd name="connsiteX4" fmla="*/ 101600 w 238125"/>
                <a:gd name="connsiteY4" fmla="*/ 63500 h 219075"/>
                <a:gd name="connsiteX5" fmla="*/ 120650 w 238125"/>
                <a:gd name="connsiteY5" fmla="*/ 92075 h 219075"/>
                <a:gd name="connsiteX6" fmla="*/ 139700 w 238125"/>
                <a:gd name="connsiteY6" fmla="*/ 130175 h 219075"/>
                <a:gd name="connsiteX7" fmla="*/ 165100 w 238125"/>
                <a:gd name="connsiteY7" fmla="*/ 165100 h 219075"/>
                <a:gd name="connsiteX8" fmla="*/ 238125 w 238125"/>
                <a:gd name="connsiteY8" fmla="*/ 219075 h 219075"/>
                <a:gd name="connsiteX0" fmla="*/ 0 w 238125"/>
                <a:gd name="connsiteY0" fmla="*/ 0 h 219075"/>
                <a:gd name="connsiteX1" fmla="*/ 31750 w 238125"/>
                <a:gd name="connsiteY1" fmla="*/ 6350 h 219075"/>
                <a:gd name="connsiteX2" fmla="*/ 69850 w 238125"/>
                <a:gd name="connsiteY2" fmla="*/ 28575 h 219075"/>
                <a:gd name="connsiteX3" fmla="*/ 101600 w 238125"/>
                <a:gd name="connsiteY3" fmla="*/ 63500 h 219075"/>
                <a:gd name="connsiteX4" fmla="*/ 120650 w 238125"/>
                <a:gd name="connsiteY4" fmla="*/ 92075 h 219075"/>
                <a:gd name="connsiteX5" fmla="*/ 139700 w 238125"/>
                <a:gd name="connsiteY5" fmla="*/ 130175 h 219075"/>
                <a:gd name="connsiteX6" fmla="*/ 165100 w 238125"/>
                <a:gd name="connsiteY6" fmla="*/ 165100 h 219075"/>
                <a:gd name="connsiteX7" fmla="*/ 238125 w 238125"/>
                <a:gd name="connsiteY7" fmla="*/ 219075 h 219075"/>
                <a:gd name="connsiteX0" fmla="*/ 0 w 238125"/>
                <a:gd name="connsiteY0" fmla="*/ 0 h 219075"/>
                <a:gd name="connsiteX1" fmla="*/ 69850 w 238125"/>
                <a:gd name="connsiteY1" fmla="*/ 28575 h 219075"/>
                <a:gd name="connsiteX2" fmla="*/ 101600 w 238125"/>
                <a:gd name="connsiteY2" fmla="*/ 63500 h 219075"/>
                <a:gd name="connsiteX3" fmla="*/ 120650 w 238125"/>
                <a:gd name="connsiteY3" fmla="*/ 92075 h 219075"/>
                <a:gd name="connsiteX4" fmla="*/ 139700 w 238125"/>
                <a:gd name="connsiteY4" fmla="*/ 130175 h 219075"/>
                <a:gd name="connsiteX5" fmla="*/ 165100 w 238125"/>
                <a:gd name="connsiteY5" fmla="*/ 165100 h 219075"/>
                <a:gd name="connsiteX6" fmla="*/ 238125 w 238125"/>
                <a:gd name="connsiteY6" fmla="*/ 219075 h 219075"/>
                <a:gd name="connsiteX0" fmla="*/ 0 w 238125"/>
                <a:gd name="connsiteY0" fmla="*/ 0 h 219075"/>
                <a:gd name="connsiteX1" fmla="*/ 57150 w 238125"/>
                <a:gd name="connsiteY1" fmla="*/ 25400 h 219075"/>
                <a:gd name="connsiteX2" fmla="*/ 101600 w 238125"/>
                <a:gd name="connsiteY2" fmla="*/ 63500 h 219075"/>
                <a:gd name="connsiteX3" fmla="*/ 120650 w 238125"/>
                <a:gd name="connsiteY3" fmla="*/ 92075 h 219075"/>
                <a:gd name="connsiteX4" fmla="*/ 139700 w 238125"/>
                <a:gd name="connsiteY4" fmla="*/ 130175 h 219075"/>
                <a:gd name="connsiteX5" fmla="*/ 165100 w 238125"/>
                <a:gd name="connsiteY5" fmla="*/ 165100 h 219075"/>
                <a:gd name="connsiteX6" fmla="*/ 238125 w 238125"/>
                <a:gd name="connsiteY6" fmla="*/ 219075 h 219075"/>
                <a:gd name="connsiteX0" fmla="*/ 0 w 238125"/>
                <a:gd name="connsiteY0" fmla="*/ 0 h 219075"/>
                <a:gd name="connsiteX1" fmla="*/ 57150 w 238125"/>
                <a:gd name="connsiteY1" fmla="*/ 25400 h 219075"/>
                <a:gd name="connsiteX2" fmla="*/ 101600 w 238125"/>
                <a:gd name="connsiteY2" fmla="*/ 63500 h 219075"/>
                <a:gd name="connsiteX3" fmla="*/ 120650 w 238125"/>
                <a:gd name="connsiteY3" fmla="*/ 92075 h 219075"/>
                <a:gd name="connsiteX4" fmla="*/ 149225 w 238125"/>
                <a:gd name="connsiteY4" fmla="*/ 130175 h 219075"/>
                <a:gd name="connsiteX5" fmla="*/ 165100 w 238125"/>
                <a:gd name="connsiteY5" fmla="*/ 165100 h 219075"/>
                <a:gd name="connsiteX6" fmla="*/ 238125 w 238125"/>
                <a:gd name="connsiteY6" fmla="*/ 219075 h 219075"/>
                <a:gd name="connsiteX0" fmla="*/ 0 w 219075"/>
                <a:gd name="connsiteY0" fmla="*/ 0 h 238125"/>
                <a:gd name="connsiteX1" fmla="*/ 57150 w 219075"/>
                <a:gd name="connsiteY1" fmla="*/ 25400 h 238125"/>
                <a:gd name="connsiteX2" fmla="*/ 101600 w 219075"/>
                <a:gd name="connsiteY2" fmla="*/ 63500 h 238125"/>
                <a:gd name="connsiteX3" fmla="*/ 120650 w 219075"/>
                <a:gd name="connsiteY3" fmla="*/ 92075 h 238125"/>
                <a:gd name="connsiteX4" fmla="*/ 149225 w 219075"/>
                <a:gd name="connsiteY4" fmla="*/ 130175 h 238125"/>
                <a:gd name="connsiteX5" fmla="*/ 165100 w 219075"/>
                <a:gd name="connsiteY5" fmla="*/ 165100 h 238125"/>
                <a:gd name="connsiteX6" fmla="*/ 219075 w 219075"/>
                <a:gd name="connsiteY6" fmla="*/ 238125 h 238125"/>
                <a:gd name="connsiteX0" fmla="*/ 0 w 219075"/>
                <a:gd name="connsiteY0" fmla="*/ 0 h 238125"/>
                <a:gd name="connsiteX1" fmla="*/ 57150 w 219075"/>
                <a:gd name="connsiteY1" fmla="*/ 25400 h 238125"/>
                <a:gd name="connsiteX2" fmla="*/ 101600 w 219075"/>
                <a:gd name="connsiteY2" fmla="*/ 63500 h 238125"/>
                <a:gd name="connsiteX3" fmla="*/ 120650 w 219075"/>
                <a:gd name="connsiteY3" fmla="*/ 92075 h 238125"/>
                <a:gd name="connsiteX4" fmla="*/ 149225 w 219075"/>
                <a:gd name="connsiteY4" fmla="*/ 130175 h 238125"/>
                <a:gd name="connsiteX5" fmla="*/ 165100 w 219075"/>
                <a:gd name="connsiteY5" fmla="*/ 165100 h 238125"/>
                <a:gd name="connsiteX6" fmla="*/ 184150 w 219075"/>
                <a:gd name="connsiteY6" fmla="*/ 203200 h 238125"/>
                <a:gd name="connsiteX7" fmla="*/ 219075 w 219075"/>
                <a:gd name="connsiteY7" fmla="*/ 238125 h 238125"/>
                <a:gd name="connsiteX0" fmla="*/ 0 w 219075"/>
                <a:gd name="connsiteY0" fmla="*/ 0 h 238125"/>
                <a:gd name="connsiteX1" fmla="*/ 57150 w 219075"/>
                <a:gd name="connsiteY1" fmla="*/ 25400 h 238125"/>
                <a:gd name="connsiteX2" fmla="*/ 101600 w 219075"/>
                <a:gd name="connsiteY2" fmla="*/ 63500 h 238125"/>
                <a:gd name="connsiteX3" fmla="*/ 120650 w 219075"/>
                <a:gd name="connsiteY3" fmla="*/ 92075 h 238125"/>
                <a:gd name="connsiteX4" fmla="*/ 149225 w 219075"/>
                <a:gd name="connsiteY4" fmla="*/ 130175 h 238125"/>
                <a:gd name="connsiteX5" fmla="*/ 165100 w 219075"/>
                <a:gd name="connsiteY5" fmla="*/ 165100 h 238125"/>
                <a:gd name="connsiteX6" fmla="*/ 200025 w 219075"/>
                <a:gd name="connsiteY6" fmla="*/ 200025 h 238125"/>
                <a:gd name="connsiteX7" fmla="*/ 219075 w 219075"/>
                <a:gd name="connsiteY7" fmla="*/ 23812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075" h="238125">
                  <a:moveTo>
                    <a:pt x="0" y="0"/>
                  </a:moveTo>
                  <a:cubicBezTo>
                    <a:pt x="14552" y="5953"/>
                    <a:pt x="40217" y="14817"/>
                    <a:pt x="57150" y="25400"/>
                  </a:cubicBezTo>
                  <a:cubicBezTo>
                    <a:pt x="74083" y="35983"/>
                    <a:pt x="93133" y="52917"/>
                    <a:pt x="101600" y="63500"/>
                  </a:cubicBezTo>
                  <a:cubicBezTo>
                    <a:pt x="110067" y="74083"/>
                    <a:pt x="114300" y="80963"/>
                    <a:pt x="120650" y="92075"/>
                  </a:cubicBezTo>
                  <a:cubicBezTo>
                    <a:pt x="127000" y="103187"/>
                    <a:pt x="141817" y="118004"/>
                    <a:pt x="149225" y="130175"/>
                  </a:cubicBezTo>
                  <a:cubicBezTo>
                    <a:pt x="156633" y="142346"/>
                    <a:pt x="156633" y="153458"/>
                    <a:pt x="165100" y="165100"/>
                  </a:cubicBezTo>
                  <a:cubicBezTo>
                    <a:pt x="173567" y="176742"/>
                    <a:pt x="191029" y="187854"/>
                    <a:pt x="200025" y="200025"/>
                  </a:cubicBezTo>
                  <a:cubicBezTo>
                    <a:pt x="209021" y="212196"/>
                    <a:pt x="213254" y="232304"/>
                    <a:pt x="219075" y="238125"/>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88" name="Freeform 187"/>
            <p:cNvSpPr/>
            <p:nvPr/>
          </p:nvSpPr>
          <p:spPr>
            <a:xfrm rot="16200000" flipH="1">
              <a:off x="4330700" y="2724150"/>
              <a:ext cx="231775" cy="238125"/>
            </a:xfrm>
            <a:custGeom>
              <a:avLst/>
              <a:gdLst>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174625 w 238125"/>
                <a:gd name="connsiteY18" fmla="*/ 168275 h 219075"/>
                <a:gd name="connsiteX19" fmla="*/ 193675 w 238125"/>
                <a:gd name="connsiteY19" fmla="*/ 184150 h 219075"/>
                <a:gd name="connsiteX20" fmla="*/ 203200 w 238125"/>
                <a:gd name="connsiteY20" fmla="*/ 187325 h 219075"/>
                <a:gd name="connsiteX21" fmla="*/ 231775 w 238125"/>
                <a:gd name="connsiteY21" fmla="*/ 209550 h 219075"/>
                <a:gd name="connsiteX22" fmla="*/ 238125 w 238125"/>
                <a:gd name="connsiteY22"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174625 w 238125"/>
                <a:gd name="connsiteY18" fmla="*/ 168275 h 219075"/>
                <a:gd name="connsiteX19" fmla="*/ 193675 w 238125"/>
                <a:gd name="connsiteY19" fmla="*/ 184150 h 219075"/>
                <a:gd name="connsiteX20" fmla="*/ 203200 w 238125"/>
                <a:gd name="connsiteY20" fmla="*/ 187325 h 219075"/>
                <a:gd name="connsiteX21" fmla="*/ 238125 w 238125"/>
                <a:gd name="connsiteY21"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174625 w 238125"/>
                <a:gd name="connsiteY18" fmla="*/ 168275 h 219075"/>
                <a:gd name="connsiteX19" fmla="*/ 203200 w 238125"/>
                <a:gd name="connsiteY19" fmla="*/ 187325 h 219075"/>
                <a:gd name="connsiteX20" fmla="*/ 238125 w 238125"/>
                <a:gd name="connsiteY20"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174625 w 238125"/>
                <a:gd name="connsiteY18" fmla="*/ 168275 h 219075"/>
                <a:gd name="connsiteX19" fmla="*/ 238125 w 238125"/>
                <a:gd name="connsiteY19"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55575 w 238125"/>
                <a:gd name="connsiteY16" fmla="*/ 146050 h 219075"/>
                <a:gd name="connsiteX17" fmla="*/ 165100 w 238125"/>
                <a:gd name="connsiteY17" fmla="*/ 165100 h 219075"/>
                <a:gd name="connsiteX18" fmla="*/ 238125 w 238125"/>
                <a:gd name="connsiteY18"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49225 w 238125"/>
                <a:gd name="connsiteY15" fmla="*/ 136525 h 219075"/>
                <a:gd name="connsiteX16" fmla="*/ 165100 w 238125"/>
                <a:gd name="connsiteY16" fmla="*/ 165100 h 219075"/>
                <a:gd name="connsiteX17" fmla="*/ 238125 w 238125"/>
                <a:gd name="connsiteY17"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6525 w 238125"/>
                <a:gd name="connsiteY13" fmla="*/ 120650 h 219075"/>
                <a:gd name="connsiteX14" fmla="*/ 139700 w 238125"/>
                <a:gd name="connsiteY14" fmla="*/ 130175 h 219075"/>
                <a:gd name="connsiteX15" fmla="*/ 165100 w 238125"/>
                <a:gd name="connsiteY15" fmla="*/ 165100 h 219075"/>
                <a:gd name="connsiteX16" fmla="*/ 238125 w 238125"/>
                <a:gd name="connsiteY16"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23825 w 238125"/>
                <a:gd name="connsiteY12" fmla="*/ 101600 h 219075"/>
                <a:gd name="connsiteX13" fmla="*/ 139700 w 238125"/>
                <a:gd name="connsiteY13" fmla="*/ 130175 h 219075"/>
                <a:gd name="connsiteX14" fmla="*/ 165100 w 238125"/>
                <a:gd name="connsiteY14" fmla="*/ 165100 h 219075"/>
                <a:gd name="connsiteX15" fmla="*/ 238125 w 238125"/>
                <a:gd name="connsiteY15"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11125 w 238125"/>
                <a:gd name="connsiteY10" fmla="*/ 85725 h 219075"/>
                <a:gd name="connsiteX11" fmla="*/ 120650 w 238125"/>
                <a:gd name="connsiteY11" fmla="*/ 92075 h 219075"/>
                <a:gd name="connsiteX12" fmla="*/ 139700 w 238125"/>
                <a:gd name="connsiteY12" fmla="*/ 130175 h 219075"/>
                <a:gd name="connsiteX13" fmla="*/ 165100 w 238125"/>
                <a:gd name="connsiteY13" fmla="*/ 165100 h 219075"/>
                <a:gd name="connsiteX14" fmla="*/ 238125 w 238125"/>
                <a:gd name="connsiteY14"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07950 w 238125"/>
                <a:gd name="connsiteY9" fmla="*/ 76200 h 219075"/>
                <a:gd name="connsiteX10" fmla="*/ 120650 w 238125"/>
                <a:gd name="connsiteY10" fmla="*/ 92075 h 219075"/>
                <a:gd name="connsiteX11" fmla="*/ 139700 w 238125"/>
                <a:gd name="connsiteY11" fmla="*/ 130175 h 219075"/>
                <a:gd name="connsiteX12" fmla="*/ 165100 w 238125"/>
                <a:gd name="connsiteY12" fmla="*/ 165100 h 219075"/>
                <a:gd name="connsiteX13" fmla="*/ 238125 w 238125"/>
                <a:gd name="connsiteY13"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92075 w 238125"/>
                <a:gd name="connsiteY7" fmla="*/ 57150 h 219075"/>
                <a:gd name="connsiteX8" fmla="*/ 101600 w 238125"/>
                <a:gd name="connsiteY8" fmla="*/ 63500 h 219075"/>
                <a:gd name="connsiteX9" fmla="*/ 120650 w 238125"/>
                <a:gd name="connsiteY9" fmla="*/ 92075 h 219075"/>
                <a:gd name="connsiteX10" fmla="*/ 139700 w 238125"/>
                <a:gd name="connsiteY10" fmla="*/ 130175 h 219075"/>
                <a:gd name="connsiteX11" fmla="*/ 165100 w 238125"/>
                <a:gd name="connsiteY11" fmla="*/ 165100 h 219075"/>
                <a:gd name="connsiteX12" fmla="*/ 238125 w 238125"/>
                <a:gd name="connsiteY12"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85725 w 238125"/>
                <a:gd name="connsiteY6" fmla="*/ 44450 h 219075"/>
                <a:gd name="connsiteX7" fmla="*/ 101600 w 238125"/>
                <a:gd name="connsiteY7" fmla="*/ 63500 h 219075"/>
                <a:gd name="connsiteX8" fmla="*/ 120650 w 238125"/>
                <a:gd name="connsiteY8" fmla="*/ 92075 h 219075"/>
                <a:gd name="connsiteX9" fmla="*/ 139700 w 238125"/>
                <a:gd name="connsiteY9" fmla="*/ 130175 h 219075"/>
                <a:gd name="connsiteX10" fmla="*/ 165100 w 238125"/>
                <a:gd name="connsiteY10" fmla="*/ 165100 h 219075"/>
                <a:gd name="connsiteX11" fmla="*/ 238125 w 238125"/>
                <a:gd name="connsiteY11"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79375 w 238125"/>
                <a:gd name="connsiteY5" fmla="*/ 34925 h 219075"/>
                <a:gd name="connsiteX6" fmla="*/ 101600 w 238125"/>
                <a:gd name="connsiteY6" fmla="*/ 63500 h 219075"/>
                <a:gd name="connsiteX7" fmla="*/ 120650 w 238125"/>
                <a:gd name="connsiteY7" fmla="*/ 92075 h 219075"/>
                <a:gd name="connsiteX8" fmla="*/ 139700 w 238125"/>
                <a:gd name="connsiteY8" fmla="*/ 130175 h 219075"/>
                <a:gd name="connsiteX9" fmla="*/ 165100 w 238125"/>
                <a:gd name="connsiteY9" fmla="*/ 165100 h 219075"/>
                <a:gd name="connsiteX10" fmla="*/ 238125 w 238125"/>
                <a:gd name="connsiteY10" fmla="*/ 219075 h 219075"/>
                <a:gd name="connsiteX0" fmla="*/ 0 w 238125"/>
                <a:gd name="connsiteY0" fmla="*/ 0 h 219075"/>
                <a:gd name="connsiteX1" fmla="*/ 31750 w 238125"/>
                <a:gd name="connsiteY1" fmla="*/ 6350 h 219075"/>
                <a:gd name="connsiteX2" fmla="*/ 41275 w 238125"/>
                <a:gd name="connsiteY2" fmla="*/ 12700 h 219075"/>
                <a:gd name="connsiteX3" fmla="*/ 50800 w 238125"/>
                <a:gd name="connsiteY3" fmla="*/ 15875 h 219075"/>
                <a:gd name="connsiteX4" fmla="*/ 69850 w 238125"/>
                <a:gd name="connsiteY4" fmla="*/ 28575 h 219075"/>
                <a:gd name="connsiteX5" fmla="*/ 101600 w 238125"/>
                <a:gd name="connsiteY5" fmla="*/ 63500 h 219075"/>
                <a:gd name="connsiteX6" fmla="*/ 120650 w 238125"/>
                <a:gd name="connsiteY6" fmla="*/ 92075 h 219075"/>
                <a:gd name="connsiteX7" fmla="*/ 139700 w 238125"/>
                <a:gd name="connsiteY7" fmla="*/ 130175 h 219075"/>
                <a:gd name="connsiteX8" fmla="*/ 165100 w 238125"/>
                <a:gd name="connsiteY8" fmla="*/ 165100 h 219075"/>
                <a:gd name="connsiteX9" fmla="*/ 238125 w 238125"/>
                <a:gd name="connsiteY9" fmla="*/ 219075 h 219075"/>
                <a:gd name="connsiteX0" fmla="*/ 0 w 238125"/>
                <a:gd name="connsiteY0" fmla="*/ 0 h 219075"/>
                <a:gd name="connsiteX1" fmla="*/ 31750 w 238125"/>
                <a:gd name="connsiteY1" fmla="*/ 6350 h 219075"/>
                <a:gd name="connsiteX2" fmla="*/ 41275 w 238125"/>
                <a:gd name="connsiteY2" fmla="*/ 12700 h 219075"/>
                <a:gd name="connsiteX3" fmla="*/ 69850 w 238125"/>
                <a:gd name="connsiteY3" fmla="*/ 28575 h 219075"/>
                <a:gd name="connsiteX4" fmla="*/ 101600 w 238125"/>
                <a:gd name="connsiteY4" fmla="*/ 63500 h 219075"/>
                <a:gd name="connsiteX5" fmla="*/ 120650 w 238125"/>
                <a:gd name="connsiteY5" fmla="*/ 92075 h 219075"/>
                <a:gd name="connsiteX6" fmla="*/ 139700 w 238125"/>
                <a:gd name="connsiteY6" fmla="*/ 130175 h 219075"/>
                <a:gd name="connsiteX7" fmla="*/ 165100 w 238125"/>
                <a:gd name="connsiteY7" fmla="*/ 165100 h 219075"/>
                <a:gd name="connsiteX8" fmla="*/ 238125 w 238125"/>
                <a:gd name="connsiteY8" fmla="*/ 219075 h 219075"/>
                <a:gd name="connsiteX0" fmla="*/ 0 w 238125"/>
                <a:gd name="connsiteY0" fmla="*/ 0 h 219075"/>
                <a:gd name="connsiteX1" fmla="*/ 31750 w 238125"/>
                <a:gd name="connsiteY1" fmla="*/ 6350 h 219075"/>
                <a:gd name="connsiteX2" fmla="*/ 69850 w 238125"/>
                <a:gd name="connsiteY2" fmla="*/ 28575 h 219075"/>
                <a:gd name="connsiteX3" fmla="*/ 101600 w 238125"/>
                <a:gd name="connsiteY3" fmla="*/ 63500 h 219075"/>
                <a:gd name="connsiteX4" fmla="*/ 120650 w 238125"/>
                <a:gd name="connsiteY4" fmla="*/ 92075 h 219075"/>
                <a:gd name="connsiteX5" fmla="*/ 139700 w 238125"/>
                <a:gd name="connsiteY5" fmla="*/ 130175 h 219075"/>
                <a:gd name="connsiteX6" fmla="*/ 165100 w 238125"/>
                <a:gd name="connsiteY6" fmla="*/ 165100 h 219075"/>
                <a:gd name="connsiteX7" fmla="*/ 238125 w 238125"/>
                <a:gd name="connsiteY7" fmla="*/ 219075 h 219075"/>
                <a:gd name="connsiteX0" fmla="*/ 0 w 238125"/>
                <a:gd name="connsiteY0" fmla="*/ 0 h 219075"/>
                <a:gd name="connsiteX1" fmla="*/ 69850 w 238125"/>
                <a:gd name="connsiteY1" fmla="*/ 28575 h 219075"/>
                <a:gd name="connsiteX2" fmla="*/ 101600 w 238125"/>
                <a:gd name="connsiteY2" fmla="*/ 63500 h 219075"/>
                <a:gd name="connsiteX3" fmla="*/ 120650 w 238125"/>
                <a:gd name="connsiteY3" fmla="*/ 92075 h 219075"/>
                <a:gd name="connsiteX4" fmla="*/ 139700 w 238125"/>
                <a:gd name="connsiteY4" fmla="*/ 130175 h 219075"/>
                <a:gd name="connsiteX5" fmla="*/ 165100 w 238125"/>
                <a:gd name="connsiteY5" fmla="*/ 165100 h 219075"/>
                <a:gd name="connsiteX6" fmla="*/ 238125 w 238125"/>
                <a:gd name="connsiteY6" fmla="*/ 219075 h 219075"/>
                <a:gd name="connsiteX0" fmla="*/ 0 w 238125"/>
                <a:gd name="connsiteY0" fmla="*/ 0 h 219075"/>
                <a:gd name="connsiteX1" fmla="*/ 57150 w 238125"/>
                <a:gd name="connsiteY1" fmla="*/ 25400 h 219075"/>
                <a:gd name="connsiteX2" fmla="*/ 101600 w 238125"/>
                <a:gd name="connsiteY2" fmla="*/ 63500 h 219075"/>
                <a:gd name="connsiteX3" fmla="*/ 120650 w 238125"/>
                <a:gd name="connsiteY3" fmla="*/ 92075 h 219075"/>
                <a:gd name="connsiteX4" fmla="*/ 139700 w 238125"/>
                <a:gd name="connsiteY4" fmla="*/ 130175 h 219075"/>
                <a:gd name="connsiteX5" fmla="*/ 165100 w 238125"/>
                <a:gd name="connsiteY5" fmla="*/ 165100 h 219075"/>
                <a:gd name="connsiteX6" fmla="*/ 238125 w 238125"/>
                <a:gd name="connsiteY6" fmla="*/ 219075 h 219075"/>
                <a:gd name="connsiteX0" fmla="*/ 0 w 238125"/>
                <a:gd name="connsiteY0" fmla="*/ 0 h 219075"/>
                <a:gd name="connsiteX1" fmla="*/ 57150 w 238125"/>
                <a:gd name="connsiteY1" fmla="*/ 25400 h 219075"/>
                <a:gd name="connsiteX2" fmla="*/ 101600 w 238125"/>
                <a:gd name="connsiteY2" fmla="*/ 63500 h 219075"/>
                <a:gd name="connsiteX3" fmla="*/ 120650 w 238125"/>
                <a:gd name="connsiteY3" fmla="*/ 92075 h 219075"/>
                <a:gd name="connsiteX4" fmla="*/ 149225 w 238125"/>
                <a:gd name="connsiteY4" fmla="*/ 130175 h 219075"/>
                <a:gd name="connsiteX5" fmla="*/ 165100 w 238125"/>
                <a:gd name="connsiteY5" fmla="*/ 165100 h 219075"/>
                <a:gd name="connsiteX6" fmla="*/ 238125 w 238125"/>
                <a:gd name="connsiteY6" fmla="*/ 219075 h 219075"/>
                <a:gd name="connsiteX0" fmla="*/ 0 w 219075"/>
                <a:gd name="connsiteY0" fmla="*/ 0 h 238125"/>
                <a:gd name="connsiteX1" fmla="*/ 57150 w 219075"/>
                <a:gd name="connsiteY1" fmla="*/ 25400 h 238125"/>
                <a:gd name="connsiteX2" fmla="*/ 101600 w 219075"/>
                <a:gd name="connsiteY2" fmla="*/ 63500 h 238125"/>
                <a:gd name="connsiteX3" fmla="*/ 120650 w 219075"/>
                <a:gd name="connsiteY3" fmla="*/ 92075 h 238125"/>
                <a:gd name="connsiteX4" fmla="*/ 149225 w 219075"/>
                <a:gd name="connsiteY4" fmla="*/ 130175 h 238125"/>
                <a:gd name="connsiteX5" fmla="*/ 165100 w 219075"/>
                <a:gd name="connsiteY5" fmla="*/ 165100 h 238125"/>
                <a:gd name="connsiteX6" fmla="*/ 219075 w 219075"/>
                <a:gd name="connsiteY6" fmla="*/ 238125 h 238125"/>
                <a:gd name="connsiteX0" fmla="*/ 0 w 219075"/>
                <a:gd name="connsiteY0" fmla="*/ 0 h 238125"/>
                <a:gd name="connsiteX1" fmla="*/ 57150 w 219075"/>
                <a:gd name="connsiteY1" fmla="*/ 25400 h 238125"/>
                <a:gd name="connsiteX2" fmla="*/ 101600 w 219075"/>
                <a:gd name="connsiteY2" fmla="*/ 63500 h 238125"/>
                <a:gd name="connsiteX3" fmla="*/ 120650 w 219075"/>
                <a:gd name="connsiteY3" fmla="*/ 92075 h 238125"/>
                <a:gd name="connsiteX4" fmla="*/ 149225 w 219075"/>
                <a:gd name="connsiteY4" fmla="*/ 130175 h 238125"/>
                <a:gd name="connsiteX5" fmla="*/ 165100 w 219075"/>
                <a:gd name="connsiteY5" fmla="*/ 165100 h 238125"/>
                <a:gd name="connsiteX6" fmla="*/ 184150 w 219075"/>
                <a:gd name="connsiteY6" fmla="*/ 203200 h 238125"/>
                <a:gd name="connsiteX7" fmla="*/ 219075 w 219075"/>
                <a:gd name="connsiteY7" fmla="*/ 238125 h 238125"/>
                <a:gd name="connsiteX0" fmla="*/ 0 w 219075"/>
                <a:gd name="connsiteY0" fmla="*/ 0 h 238125"/>
                <a:gd name="connsiteX1" fmla="*/ 57150 w 219075"/>
                <a:gd name="connsiteY1" fmla="*/ 25400 h 238125"/>
                <a:gd name="connsiteX2" fmla="*/ 101600 w 219075"/>
                <a:gd name="connsiteY2" fmla="*/ 63500 h 238125"/>
                <a:gd name="connsiteX3" fmla="*/ 120650 w 219075"/>
                <a:gd name="connsiteY3" fmla="*/ 92075 h 238125"/>
                <a:gd name="connsiteX4" fmla="*/ 149225 w 219075"/>
                <a:gd name="connsiteY4" fmla="*/ 130175 h 238125"/>
                <a:gd name="connsiteX5" fmla="*/ 165100 w 219075"/>
                <a:gd name="connsiteY5" fmla="*/ 165100 h 238125"/>
                <a:gd name="connsiteX6" fmla="*/ 200025 w 219075"/>
                <a:gd name="connsiteY6" fmla="*/ 200025 h 238125"/>
                <a:gd name="connsiteX7" fmla="*/ 219075 w 219075"/>
                <a:gd name="connsiteY7" fmla="*/ 238125 h 238125"/>
                <a:gd name="connsiteX0" fmla="*/ 0 w 231775"/>
                <a:gd name="connsiteY0" fmla="*/ 0 h 238125"/>
                <a:gd name="connsiteX1" fmla="*/ 69850 w 231775"/>
                <a:gd name="connsiteY1" fmla="*/ 25400 h 238125"/>
                <a:gd name="connsiteX2" fmla="*/ 114300 w 231775"/>
                <a:gd name="connsiteY2" fmla="*/ 63500 h 238125"/>
                <a:gd name="connsiteX3" fmla="*/ 133350 w 231775"/>
                <a:gd name="connsiteY3" fmla="*/ 92075 h 238125"/>
                <a:gd name="connsiteX4" fmla="*/ 161925 w 231775"/>
                <a:gd name="connsiteY4" fmla="*/ 130175 h 238125"/>
                <a:gd name="connsiteX5" fmla="*/ 177800 w 231775"/>
                <a:gd name="connsiteY5" fmla="*/ 165100 h 238125"/>
                <a:gd name="connsiteX6" fmla="*/ 212725 w 231775"/>
                <a:gd name="connsiteY6" fmla="*/ 200025 h 238125"/>
                <a:gd name="connsiteX7" fmla="*/ 231775 w 231775"/>
                <a:gd name="connsiteY7" fmla="*/ 238125 h 238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1775" h="238125">
                  <a:moveTo>
                    <a:pt x="0" y="0"/>
                  </a:moveTo>
                  <a:cubicBezTo>
                    <a:pt x="14552" y="5953"/>
                    <a:pt x="50800" y="14817"/>
                    <a:pt x="69850" y="25400"/>
                  </a:cubicBezTo>
                  <a:cubicBezTo>
                    <a:pt x="88900" y="35983"/>
                    <a:pt x="105833" y="52917"/>
                    <a:pt x="114300" y="63500"/>
                  </a:cubicBezTo>
                  <a:cubicBezTo>
                    <a:pt x="122767" y="74083"/>
                    <a:pt x="127000" y="80963"/>
                    <a:pt x="133350" y="92075"/>
                  </a:cubicBezTo>
                  <a:cubicBezTo>
                    <a:pt x="139700" y="103187"/>
                    <a:pt x="154517" y="118004"/>
                    <a:pt x="161925" y="130175"/>
                  </a:cubicBezTo>
                  <a:cubicBezTo>
                    <a:pt x="169333" y="142346"/>
                    <a:pt x="169333" y="153458"/>
                    <a:pt x="177800" y="165100"/>
                  </a:cubicBezTo>
                  <a:cubicBezTo>
                    <a:pt x="186267" y="176742"/>
                    <a:pt x="203729" y="187854"/>
                    <a:pt x="212725" y="200025"/>
                  </a:cubicBezTo>
                  <a:cubicBezTo>
                    <a:pt x="221721" y="212196"/>
                    <a:pt x="225954" y="232304"/>
                    <a:pt x="231775" y="238125"/>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nvGrpSpPr>
            <p:cNvPr id="189" name="Group 188"/>
            <p:cNvGrpSpPr/>
            <p:nvPr/>
          </p:nvGrpSpPr>
          <p:grpSpPr>
            <a:xfrm>
              <a:off x="4346575" y="2724150"/>
              <a:ext cx="244474" cy="238124"/>
              <a:chOff x="4346575" y="2724150"/>
              <a:chExt cx="244474" cy="238124"/>
            </a:xfrm>
          </p:grpSpPr>
          <p:sp>
            <p:nvSpPr>
              <p:cNvPr id="190" name="Freeform 189"/>
              <p:cNvSpPr/>
              <p:nvPr/>
            </p:nvSpPr>
            <p:spPr>
              <a:xfrm>
                <a:off x="4346575" y="2724150"/>
                <a:ext cx="165100" cy="161925"/>
              </a:xfrm>
              <a:custGeom>
                <a:avLst/>
                <a:gdLst>
                  <a:gd name="connsiteX0" fmla="*/ 0 w 187325"/>
                  <a:gd name="connsiteY0" fmla="*/ 136617 h 136617"/>
                  <a:gd name="connsiteX1" fmla="*/ 19050 w 187325"/>
                  <a:gd name="connsiteY1" fmla="*/ 114392 h 136617"/>
                  <a:gd name="connsiteX2" fmla="*/ 34925 w 187325"/>
                  <a:gd name="connsiteY2" fmla="*/ 101692 h 136617"/>
                  <a:gd name="connsiteX3" fmla="*/ 41275 w 187325"/>
                  <a:gd name="connsiteY3" fmla="*/ 82642 h 136617"/>
                  <a:gd name="connsiteX4" fmla="*/ 44450 w 187325"/>
                  <a:gd name="connsiteY4" fmla="*/ 73117 h 136617"/>
                  <a:gd name="connsiteX5" fmla="*/ 47625 w 187325"/>
                  <a:gd name="connsiteY5" fmla="*/ 60417 h 136617"/>
                  <a:gd name="connsiteX6" fmla="*/ 60325 w 187325"/>
                  <a:gd name="connsiteY6" fmla="*/ 31842 h 136617"/>
                  <a:gd name="connsiteX7" fmla="*/ 79375 w 187325"/>
                  <a:gd name="connsiteY7" fmla="*/ 25492 h 136617"/>
                  <a:gd name="connsiteX8" fmla="*/ 123825 w 187325"/>
                  <a:gd name="connsiteY8" fmla="*/ 19142 h 136617"/>
                  <a:gd name="connsiteX9" fmla="*/ 161925 w 187325"/>
                  <a:gd name="connsiteY9" fmla="*/ 6442 h 136617"/>
                  <a:gd name="connsiteX10" fmla="*/ 184150 w 187325"/>
                  <a:gd name="connsiteY10" fmla="*/ 92 h 136617"/>
                  <a:gd name="connsiteX11" fmla="*/ 187325 w 187325"/>
                  <a:gd name="connsiteY11" fmla="*/ 92 h 136617"/>
                  <a:gd name="connsiteX0" fmla="*/ 0 w 187325"/>
                  <a:gd name="connsiteY0" fmla="*/ 136617 h 136617"/>
                  <a:gd name="connsiteX1" fmla="*/ 34925 w 187325"/>
                  <a:gd name="connsiteY1" fmla="*/ 101692 h 136617"/>
                  <a:gd name="connsiteX2" fmla="*/ 41275 w 187325"/>
                  <a:gd name="connsiteY2" fmla="*/ 82642 h 136617"/>
                  <a:gd name="connsiteX3" fmla="*/ 44450 w 187325"/>
                  <a:gd name="connsiteY3" fmla="*/ 73117 h 136617"/>
                  <a:gd name="connsiteX4" fmla="*/ 47625 w 187325"/>
                  <a:gd name="connsiteY4" fmla="*/ 60417 h 136617"/>
                  <a:gd name="connsiteX5" fmla="*/ 60325 w 187325"/>
                  <a:gd name="connsiteY5" fmla="*/ 31842 h 136617"/>
                  <a:gd name="connsiteX6" fmla="*/ 79375 w 187325"/>
                  <a:gd name="connsiteY6" fmla="*/ 25492 h 136617"/>
                  <a:gd name="connsiteX7" fmla="*/ 123825 w 187325"/>
                  <a:gd name="connsiteY7" fmla="*/ 19142 h 136617"/>
                  <a:gd name="connsiteX8" fmla="*/ 161925 w 187325"/>
                  <a:gd name="connsiteY8" fmla="*/ 6442 h 136617"/>
                  <a:gd name="connsiteX9" fmla="*/ 184150 w 187325"/>
                  <a:gd name="connsiteY9" fmla="*/ 92 h 136617"/>
                  <a:gd name="connsiteX10" fmla="*/ 187325 w 187325"/>
                  <a:gd name="connsiteY10" fmla="*/ 92 h 136617"/>
                  <a:gd name="connsiteX0" fmla="*/ 0 w 187325"/>
                  <a:gd name="connsiteY0" fmla="*/ 136617 h 136617"/>
                  <a:gd name="connsiteX1" fmla="*/ 34925 w 187325"/>
                  <a:gd name="connsiteY1" fmla="*/ 101692 h 136617"/>
                  <a:gd name="connsiteX2" fmla="*/ 44450 w 187325"/>
                  <a:gd name="connsiteY2" fmla="*/ 73117 h 136617"/>
                  <a:gd name="connsiteX3" fmla="*/ 47625 w 187325"/>
                  <a:gd name="connsiteY3" fmla="*/ 60417 h 136617"/>
                  <a:gd name="connsiteX4" fmla="*/ 60325 w 187325"/>
                  <a:gd name="connsiteY4" fmla="*/ 31842 h 136617"/>
                  <a:gd name="connsiteX5" fmla="*/ 79375 w 187325"/>
                  <a:gd name="connsiteY5" fmla="*/ 25492 h 136617"/>
                  <a:gd name="connsiteX6" fmla="*/ 123825 w 187325"/>
                  <a:gd name="connsiteY6" fmla="*/ 19142 h 136617"/>
                  <a:gd name="connsiteX7" fmla="*/ 161925 w 187325"/>
                  <a:gd name="connsiteY7" fmla="*/ 6442 h 136617"/>
                  <a:gd name="connsiteX8" fmla="*/ 184150 w 187325"/>
                  <a:gd name="connsiteY8" fmla="*/ 92 h 136617"/>
                  <a:gd name="connsiteX9" fmla="*/ 187325 w 187325"/>
                  <a:gd name="connsiteY9" fmla="*/ 92 h 136617"/>
                  <a:gd name="connsiteX0" fmla="*/ 0 w 187325"/>
                  <a:gd name="connsiteY0" fmla="*/ 136617 h 136617"/>
                  <a:gd name="connsiteX1" fmla="*/ 34925 w 187325"/>
                  <a:gd name="connsiteY1" fmla="*/ 101692 h 136617"/>
                  <a:gd name="connsiteX2" fmla="*/ 47625 w 187325"/>
                  <a:gd name="connsiteY2" fmla="*/ 60417 h 136617"/>
                  <a:gd name="connsiteX3" fmla="*/ 60325 w 187325"/>
                  <a:gd name="connsiteY3" fmla="*/ 31842 h 136617"/>
                  <a:gd name="connsiteX4" fmla="*/ 79375 w 187325"/>
                  <a:gd name="connsiteY4" fmla="*/ 25492 h 136617"/>
                  <a:gd name="connsiteX5" fmla="*/ 123825 w 187325"/>
                  <a:gd name="connsiteY5" fmla="*/ 19142 h 136617"/>
                  <a:gd name="connsiteX6" fmla="*/ 161925 w 187325"/>
                  <a:gd name="connsiteY6" fmla="*/ 6442 h 136617"/>
                  <a:gd name="connsiteX7" fmla="*/ 184150 w 187325"/>
                  <a:gd name="connsiteY7" fmla="*/ 92 h 136617"/>
                  <a:gd name="connsiteX8" fmla="*/ 187325 w 187325"/>
                  <a:gd name="connsiteY8" fmla="*/ 92 h 136617"/>
                  <a:gd name="connsiteX0" fmla="*/ 0 w 187325"/>
                  <a:gd name="connsiteY0" fmla="*/ 136617 h 136617"/>
                  <a:gd name="connsiteX1" fmla="*/ 34925 w 187325"/>
                  <a:gd name="connsiteY1" fmla="*/ 101692 h 136617"/>
                  <a:gd name="connsiteX2" fmla="*/ 47625 w 187325"/>
                  <a:gd name="connsiteY2" fmla="*/ 60417 h 136617"/>
                  <a:gd name="connsiteX3" fmla="*/ 60325 w 187325"/>
                  <a:gd name="connsiteY3" fmla="*/ 31842 h 136617"/>
                  <a:gd name="connsiteX4" fmla="*/ 123825 w 187325"/>
                  <a:gd name="connsiteY4" fmla="*/ 19142 h 136617"/>
                  <a:gd name="connsiteX5" fmla="*/ 161925 w 187325"/>
                  <a:gd name="connsiteY5" fmla="*/ 6442 h 136617"/>
                  <a:gd name="connsiteX6" fmla="*/ 184150 w 187325"/>
                  <a:gd name="connsiteY6" fmla="*/ 92 h 136617"/>
                  <a:gd name="connsiteX7" fmla="*/ 187325 w 187325"/>
                  <a:gd name="connsiteY7" fmla="*/ 92 h 136617"/>
                  <a:gd name="connsiteX0" fmla="*/ 0 w 187325"/>
                  <a:gd name="connsiteY0" fmla="*/ 136617 h 136617"/>
                  <a:gd name="connsiteX1" fmla="*/ 34925 w 187325"/>
                  <a:gd name="connsiteY1" fmla="*/ 101692 h 136617"/>
                  <a:gd name="connsiteX2" fmla="*/ 47625 w 187325"/>
                  <a:gd name="connsiteY2" fmla="*/ 60417 h 136617"/>
                  <a:gd name="connsiteX3" fmla="*/ 69850 w 187325"/>
                  <a:gd name="connsiteY3" fmla="*/ 31842 h 136617"/>
                  <a:gd name="connsiteX4" fmla="*/ 123825 w 187325"/>
                  <a:gd name="connsiteY4" fmla="*/ 19142 h 136617"/>
                  <a:gd name="connsiteX5" fmla="*/ 161925 w 187325"/>
                  <a:gd name="connsiteY5" fmla="*/ 6442 h 136617"/>
                  <a:gd name="connsiteX6" fmla="*/ 184150 w 187325"/>
                  <a:gd name="connsiteY6" fmla="*/ 92 h 136617"/>
                  <a:gd name="connsiteX7" fmla="*/ 187325 w 187325"/>
                  <a:gd name="connsiteY7" fmla="*/ 92 h 136617"/>
                  <a:gd name="connsiteX0" fmla="*/ 0 w 187325"/>
                  <a:gd name="connsiteY0" fmla="*/ 136617 h 136617"/>
                  <a:gd name="connsiteX1" fmla="*/ 34925 w 187325"/>
                  <a:gd name="connsiteY1" fmla="*/ 101692 h 136617"/>
                  <a:gd name="connsiteX2" fmla="*/ 47625 w 187325"/>
                  <a:gd name="connsiteY2" fmla="*/ 60417 h 136617"/>
                  <a:gd name="connsiteX3" fmla="*/ 69850 w 187325"/>
                  <a:gd name="connsiteY3" fmla="*/ 31842 h 136617"/>
                  <a:gd name="connsiteX4" fmla="*/ 123825 w 187325"/>
                  <a:gd name="connsiteY4" fmla="*/ 19142 h 136617"/>
                  <a:gd name="connsiteX5" fmla="*/ 184150 w 187325"/>
                  <a:gd name="connsiteY5" fmla="*/ 92 h 136617"/>
                  <a:gd name="connsiteX6" fmla="*/ 187325 w 187325"/>
                  <a:gd name="connsiteY6" fmla="*/ 92 h 136617"/>
                  <a:gd name="connsiteX0" fmla="*/ 0 w 186856"/>
                  <a:gd name="connsiteY0" fmla="*/ 149225 h 149225"/>
                  <a:gd name="connsiteX1" fmla="*/ 34925 w 186856"/>
                  <a:gd name="connsiteY1" fmla="*/ 114300 h 149225"/>
                  <a:gd name="connsiteX2" fmla="*/ 47625 w 186856"/>
                  <a:gd name="connsiteY2" fmla="*/ 73025 h 149225"/>
                  <a:gd name="connsiteX3" fmla="*/ 69850 w 186856"/>
                  <a:gd name="connsiteY3" fmla="*/ 44450 h 149225"/>
                  <a:gd name="connsiteX4" fmla="*/ 123825 w 186856"/>
                  <a:gd name="connsiteY4" fmla="*/ 31750 h 149225"/>
                  <a:gd name="connsiteX5" fmla="*/ 184150 w 186856"/>
                  <a:gd name="connsiteY5" fmla="*/ 12700 h 149225"/>
                  <a:gd name="connsiteX6" fmla="*/ 177800 w 186856"/>
                  <a:gd name="connsiteY6" fmla="*/ 0 h 149225"/>
                  <a:gd name="connsiteX0" fmla="*/ 0 w 177800"/>
                  <a:gd name="connsiteY0" fmla="*/ 149225 h 149225"/>
                  <a:gd name="connsiteX1" fmla="*/ 34925 w 177800"/>
                  <a:gd name="connsiteY1" fmla="*/ 114300 h 149225"/>
                  <a:gd name="connsiteX2" fmla="*/ 47625 w 177800"/>
                  <a:gd name="connsiteY2" fmla="*/ 73025 h 149225"/>
                  <a:gd name="connsiteX3" fmla="*/ 69850 w 177800"/>
                  <a:gd name="connsiteY3" fmla="*/ 44450 h 149225"/>
                  <a:gd name="connsiteX4" fmla="*/ 123825 w 177800"/>
                  <a:gd name="connsiteY4" fmla="*/ 31750 h 149225"/>
                  <a:gd name="connsiteX5" fmla="*/ 177800 w 177800"/>
                  <a:gd name="connsiteY5" fmla="*/ 0 h 149225"/>
                  <a:gd name="connsiteX0" fmla="*/ 0 w 177800"/>
                  <a:gd name="connsiteY0" fmla="*/ 149225 h 149225"/>
                  <a:gd name="connsiteX1" fmla="*/ 34925 w 177800"/>
                  <a:gd name="connsiteY1" fmla="*/ 114300 h 149225"/>
                  <a:gd name="connsiteX2" fmla="*/ 34925 w 177800"/>
                  <a:gd name="connsiteY2" fmla="*/ 82550 h 149225"/>
                  <a:gd name="connsiteX3" fmla="*/ 69850 w 177800"/>
                  <a:gd name="connsiteY3" fmla="*/ 44450 h 149225"/>
                  <a:gd name="connsiteX4" fmla="*/ 123825 w 177800"/>
                  <a:gd name="connsiteY4" fmla="*/ 31750 h 149225"/>
                  <a:gd name="connsiteX5" fmla="*/ 177800 w 177800"/>
                  <a:gd name="connsiteY5" fmla="*/ 0 h 149225"/>
                  <a:gd name="connsiteX0" fmla="*/ 0 w 177800"/>
                  <a:gd name="connsiteY0" fmla="*/ 149225 h 149225"/>
                  <a:gd name="connsiteX1" fmla="*/ 34925 w 177800"/>
                  <a:gd name="connsiteY1" fmla="*/ 82550 h 149225"/>
                  <a:gd name="connsiteX2" fmla="*/ 69850 w 177800"/>
                  <a:gd name="connsiteY2" fmla="*/ 44450 h 149225"/>
                  <a:gd name="connsiteX3" fmla="*/ 123825 w 177800"/>
                  <a:gd name="connsiteY3" fmla="*/ 31750 h 149225"/>
                  <a:gd name="connsiteX4" fmla="*/ 177800 w 177800"/>
                  <a:gd name="connsiteY4" fmla="*/ 0 h 149225"/>
                  <a:gd name="connsiteX0" fmla="*/ 0 w 177800"/>
                  <a:gd name="connsiteY0" fmla="*/ 149225 h 149225"/>
                  <a:gd name="connsiteX1" fmla="*/ 47625 w 177800"/>
                  <a:gd name="connsiteY1" fmla="*/ 92075 h 149225"/>
                  <a:gd name="connsiteX2" fmla="*/ 69850 w 177800"/>
                  <a:gd name="connsiteY2" fmla="*/ 44450 h 149225"/>
                  <a:gd name="connsiteX3" fmla="*/ 123825 w 177800"/>
                  <a:gd name="connsiteY3" fmla="*/ 31750 h 149225"/>
                  <a:gd name="connsiteX4" fmla="*/ 177800 w 177800"/>
                  <a:gd name="connsiteY4" fmla="*/ 0 h 149225"/>
                  <a:gd name="connsiteX0" fmla="*/ 0 w 177800"/>
                  <a:gd name="connsiteY0" fmla="*/ 149225 h 149225"/>
                  <a:gd name="connsiteX1" fmla="*/ 41275 w 177800"/>
                  <a:gd name="connsiteY1" fmla="*/ 101600 h 149225"/>
                  <a:gd name="connsiteX2" fmla="*/ 69850 w 177800"/>
                  <a:gd name="connsiteY2" fmla="*/ 44450 h 149225"/>
                  <a:gd name="connsiteX3" fmla="*/ 123825 w 177800"/>
                  <a:gd name="connsiteY3" fmla="*/ 31750 h 149225"/>
                  <a:gd name="connsiteX4" fmla="*/ 177800 w 177800"/>
                  <a:gd name="connsiteY4" fmla="*/ 0 h 149225"/>
                  <a:gd name="connsiteX0" fmla="*/ 0 w 165100"/>
                  <a:gd name="connsiteY0" fmla="*/ 161925 h 161925"/>
                  <a:gd name="connsiteX1" fmla="*/ 28575 w 165100"/>
                  <a:gd name="connsiteY1" fmla="*/ 101600 h 161925"/>
                  <a:gd name="connsiteX2" fmla="*/ 57150 w 165100"/>
                  <a:gd name="connsiteY2" fmla="*/ 44450 h 161925"/>
                  <a:gd name="connsiteX3" fmla="*/ 111125 w 165100"/>
                  <a:gd name="connsiteY3" fmla="*/ 31750 h 161925"/>
                  <a:gd name="connsiteX4" fmla="*/ 165100 w 165100"/>
                  <a:gd name="connsiteY4" fmla="*/ 0 h 161925"/>
                  <a:gd name="connsiteX0" fmla="*/ 0 w 165100"/>
                  <a:gd name="connsiteY0" fmla="*/ 161925 h 161925"/>
                  <a:gd name="connsiteX1" fmla="*/ 28575 w 165100"/>
                  <a:gd name="connsiteY1" fmla="*/ 101600 h 161925"/>
                  <a:gd name="connsiteX2" fmla="*/ 57150 w 165100"/>
                  <a:gd name="connsiteY2" fmla="*/ 44450 h 161925"/>
                  <a:gd name="connsiteX3" fmla="*/ 111125 w 165100"/>
                  <a:gd name="connsiteY3" fmla="*/ 31750 h 161925"/>
                  <a:gd name="connsiteX4" fmla="*/ 165100 w 165100"/>
                  <a:gd name="connsiteY4" fmla="*/ 0 h 161925"/>
                  <a:gd name="connsiteX0" fmla="*/ 0 w 165100"/>
                  <a:gd name="connsiteY0" fmla="*/ 161925 h 161925"/>
                  <a:gd name="connsiteX1" fmla="*/ 28575 w 165100"/>
                  <a:gd name="connsiteY1" fmla="*/ 101600 h 161925"/>
                  <a:gd name="connsiteX2" fmla="*/ 57150 w 165100"/>
                  <a:gd name="connsiteY2" fmla="*/ 44450 h 161925"/>
                  <a:gd name="connsiteX3" fmla="*/ 111125 w 165100"/>
                  <a:gd name="connsiteY3" fmla="*/ 31750 h 161925"/>
                  <a:gd name="connsiteX4" fmla="*/ 165100 w 165100"/>
                  <a:gd name="connsiteY4" fmla="*/ 0 h 161925"/>
                  <a:gd name="connsiteX0" fmla="*/ 0 w 165100"/>
                  <a:gd name="connsiteY0" fmla="*/ 161925 h 161925"/>
                  <a:gd name="connsiteX1" fmla="*/ 28575 w 165100"/>
                  <a:gd name="connsiteY1" fmla="*/ 101600 h 161925"/>
                  <a:gd name="connsiteX2" fmla="*/ 57150 w 165100"/>
                  <a:gd name="connsiteY2" fmla="*/ 44450 h 161925"/>
                  <a:gd name="connsiteX3" fmla="*/ 111125 w 165100"/>
                  <a:gd name="connsiteY3" fmla="*/ 31750 h 161925"/>
                  <a:gd name="connsiteX4" fmla="*/ 165100 w 165100"/>
                  <a:gd name="connsiteY4" fmla="*/ 0 h 161925"/>
                  <a:gd name="connsiteX0" fmla="*/ 0 w 165100"/>
                  <a:gd name="connsiteY0" fmla="*/ 161925 h 161925"/>
                  <a:gd name="connsiteX1" fmla="*/ 28575 w 165100"/>
                  <a:gd name="connsiteY1" fmla="*/ 101600 h 161925"/>
                  <a:gd name="connsiteX2" fmla="*/ 57150 w 165100"/>
                  <a:gd name="connsiteY2" fmla="*/ 44450 h 161925"/>
                  <a:gd name="connsiteX3" fmla="*/ 111125 w 165100"/>
                  <a:gd name="connsiteY3" fmla="*/ 31750 h 161925"/>
                  <a:gd name="connsiteX4" fmla="*/ 165100 w 165100"/>
                  <a:gd name="connsiteY4" fmla="*/ 0 h 161925"/>
                  <a:gd name="connsiteX0" fmla="*/ 0 w 165100"/>
                  <a:gd name="connsiteY0" fmla="*/ 161925 h 161925"/>
                  <a:gd name="connsiteX1" fmla="*/ 28575 w 165100"/>
                  <a:gd name="connsiteY1" fmla="*/ 101600 h 161925"/>
                  <a:gd name="connsiteX2" fmla="*/ 57150 w 165100"/>
                  <a:gd name="connsiteY2" fmla="*/ 44450 h 161925"/>
                  <a:gd name="connsiteX3" fmla="*/ 111125 w 165100"/>
                  <a:gd name="connsiteY3" fmla="*/ 31750 h 161925"/>
                  <a:gd name="connsiteX4" fmla="*/ 165100 w 165100"/>
                  <a:gd name="connsiteY4" fmla="*/ 0 h 161925"/>
                  <a:gd name="connsiteX0" fmla="*/ 0 w 165100"/>
                  <a:gd name="connsiteY0" fmla="*/ 161925 h 161925"/>
                  <a:gd name="connsiteX1" fmla="*/ 28575 w 165100"/>
                  <a:gd name="connsiteY1" fmla="*/ 101600 h 161925"/>
                  <a:gd name="connsiteX2" fmla="*/ 57150 w 165100"/>
                  <a:gd name="connsiteY2" fmla="*/ 44450 h 161925"/>
                  <a:gd name="connsiteX3" fmla="*/ 111125 w 165100"/>
                  <a:gd name="connsiteY3" fmla="*/ 31750 h 161925"/>
                  <a:gd name="connsiteX4" fmla="*/ 165100 w 165100"/>
                  <a:gd name="connsiteY4" fmla="*/ 0 h 161925"/>
                  <a:gd name="connsiteX0" fmla="*/ 0 w 165100"/>
                  <a:gd name="connsiteY0" fmla="*/ 161925 h 161925"/>
                  <a:gd name="connsiteX1" fmla="*/ 28575 w 165100"/>
                  <a:gd name="connsiteY1" fmla="*/ 101600 h 161925"/>
                  <a:gd name="connsiteX2" fmla="*/ 47625 w 165100"/>
                  <a:gd name="connsiteY2" fmla="*/ 47625 h 161925"/>
                  <a:gd name="connsiteX3" fmla="*/ 111125 w 165100"/>
                  <a:gd name="connsiteY3" fmla="*/ 31750 h 161925"/>
                  <a:gd name="connsiteX4" fmla="*/ 165100 w 165100"/>
                  <a:gd name="connsiteY4" fmla="*/ 0 h 161925"/>
                  <a:gd name="connsiteX0" fmla="*/ 0 w 165100"/>
                  <a:gd name="connsiteY0" fmla="*/ 161925 h 161925"/>
                  <a:gd name="connsiteX1" fmla="*/ 28575 w 165100"/>
                  <a:gd name="connsiteY1" fmla="*/ 101600 h 161925"/>
                  <a:gd name="connsiteX2" fmla="*/ 47625 w 165100"/>
                  <a:gd name="connsiteY2" fmla="*/ 47625 h 161925"/>
                  <a:gd name="connsiteX3" fmla="*/ 111125 w 165100"/>
                  <a:gd name="connsiteY3" fmla="*/ 31750 h 161925"/>
                  <a:gd name="connsiteX4" fmla="*/ 165100 w 165100"/>
                  <a:gd name="connsiteY4" fmla="*/ 0 h 161925"/>
                  <a:gd name="connsiteX0" fmla="*/ 0 w 165100"/>
                  <a:gd name="connsiteY0" fmla="*/ 161925 h 161925"/>
                  <a:gd name="connsiteX1" fmla="*/ 28575 w 165100"/>
                  <a:gd name="connsiteY1" fmla="*/ 101600 h 161925"/>
                  <a:gd name="connsiteX2" fmla="*/ 47625 w 165100"/>
                  <a:gd name="connsiteY2" fmla="*/ 47625 h 161925"/>
                  <a:gd name="connsiteX3" fmla="*/ 111125 w 165100"/>
                  <a:gd name="connsiteY3" fmla="*/ 31750 h 161925"/>
                  <a:gd name="connsiteX4" fmla="*/ 165100 w 165100"/>
                  <a:gd name="connsiteY4" fmla="*/ 0 h 161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5100" h="161925">
                    <a:moveTo>
                      <a:pt x="0" y="161925"/>
                    </a:moveTo>
                    <a:cubicBezTo>
                      <a:pt x="926" y="128985"/>
                      <a:pt x="6350" y="121179"/>
                      <a:pt x="28575" y="101600"/>
                    </a:cubicBezTo>
                    <a:cubicBezTo>
                      <a:pt x="34925" y="66146"/>
                      <a:pt x="33867" y="59267"/>
                      <a:pt x="47625" y="47625"/>
                    </a:cubicBezTo>
                    <a:cubicBezTo>
                      <a:pt x="74083" y="35983"/>
                      <a:pt x="94192" y="35983"/>
                      <a:pt x="111125" y="31750"/>
                    </a:cubicBezTo>
                    <a:cubicBezTo>
                      <a:pt x="141817" y="14817"/>
                      <a:pt x="153855" y="6615"/>
                      <a:pt x="165100" y="0"/>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91" name="Freeform 190"/>
              <p:cNvSpPr/>
              <p:nvPr/>
            </p:nvSpPr>
            <p:spPr>
              <a:xfrm>
                <a:off x="4388908" y="2768600"/>
                <a:ext cx="160866" cy="152400"/>
              </a:xfrm>
              <a:custGeom>
                <a:avLst/>
                <a:gdLst>
                  <a:gd name="connsiteX0" fmla="*/ 0 w 177800"/>
                  <a:gd name="connsiteY0" fmla="*/ 130175 h 130175"/>
                  <a:gd name="connsiteX1" fmla="*/ 9525 w 177800"/>
                  <a:gd name="connsiteY1" fmla="*/ 101600 h 130175"/>
                  <a:gd name="connsiteX2" fmla="*/ 12700 w 177800"/>
                  <a:gd name="connsiteY2" fmla="*/ 92075 h 130175"/>
                  <a:gd name="connsiteX3" fmla="*/ 22225 w 177800"/>
                  <a:gd name="connsiteY3" fmla="*/ 88900 h 130175"/>
                  <a:gd name="connsiteX4" fmla="*/ 41275 w 177800"/>
                  <a:gd name="connsiteY4" fmla="*/ 76200 h 130175"/>
                  <a:gd name="connsiteX5" fmla="*/ 47625 w 177800"/>
                  <a:gd name="connsiteY5" fmla="*/ 66675 h 130175"/>
                  <a:gd name="connsiteX6" fmla="*/ 50800 w 177800"/>
                  <a:gd name="connsiteY6" fmla="*/ 50800 h 130175"/>
                  <a:gd name="connsiteX7" fmla="*/ 53975 w 177800"/>
                  <a:gd name="connsiteY7" fmla="*/ 31750 h 130175"/>
                  <a:gd name="connsiteX8" fmla="*/ 63500 w 177800"/>
                  <a:gd name="connsiteY8" fmla="*/ 22225 h 130175"/>
                  <a:gd name="connsiteX9" fmla="*/ 92075 w 177800"/>
                  <a:gd name="connsiteY9" fmla="*/ 12700 h 130175"/>
                  <a:gd name="connsiteX10" fmla="*/ 136525 w 177800"/>
                  <a:gd name="connsiteY10" fmla="*/ 9525 h 130175"/>
                  <a:gd name="connsiteX11" fmla="*/ 155575 w 177800"/>
                  <a:gd name="connsiteY11" fmla="*/ 3175 h 130175"/>
                  <a:gd name="connsiteX12" fmla="*/ 165100 w 177800"/>
                  <a:gd name="connsiteY12" fmla="*/ 0 h 130175"/>
                  <a:gd name="connsiteX13" fmla="*/ 177800 w 177800"/>
                  <a:gd name="connsiteY13" fmla="*/ 0 h 130175"/>
                  <a:gd name="connsiteX0" fmla="*/ 0 w 177800"/>
                  <a:gd name="connsiteY0" fmla="*/ 130175 h 130175"/>
                  <a:gd name="connsiteX1" fmla="*/ 9525 w 177800"/>
                  <a:gd name="connsiteY1" fmla="*/ 101600 h 130175"/>
                  <a:gd name="connsiteX2" fmla="*/ 12700 w 177800"/>
                  <a:gd name="connsiteY2" fmla="*/ 92075 h 130175"/>
                  <a:gd name="connsiteX3" fmla="*/ 22225 w 177800"/>
                  <a:gd name="connsiteY3" fmla="*/ 88900 h 130175"/>
                  <a:gd name="connsiteX4" fmla="*/ 41275 w 177800"/>
                  <a:gd name="connsiteY4" fmla="*/ 76200 h 130175"/>
                  <a:gd name="connsiteX5" fmla="*/ 47625 w 177800"/>
                  <a:gd name="connsiteY5" fmla="*/ 66675 h 130175"/>
                  <a:gd name="connsiteX6" fmla="*/ 50800 w 177800"/>
                  <a:gd name="connsiteY6" fmla="*/ 50800 h 130175"/>
                  <a:gd name="connsiteX7" fmla="*/ 53975 w 177800"/>
                  <a:gd name="connsiteY7" fmla="*/ 31750 h 130175"/>
                  <a:gd name="connsiteX8" fmla="*/ 63500 w 177800"/>
                  <a:gd name="connsiteY8" fmla="*/ 22225 h 130175"/>
                  <a:gd name="connsiteX9" fmla="*/ 92075 w 177800"/>
                  <a:gd name="connsiteY9" fmla="*/ 12700 h 130175"/>
                  <a:gd name="connsiteX10" fmla="*/ 136525 w 177800"/>
                  <a:gd name="connsiteY10" fmla="*/ 9525 h 130175"/>
                  <a:gd name="connsiteX11" fmla="*/ 155575 w 177800"/>
                  <a:gd name="connsiteY11" fmla="*/ 3175 h 130175"/>
                  <a:gd name="connsiteX12" fmla="*/ 177800 w 177800"/>
                  <a:gd name="connsiteY12" fmla="*/ 0 h 130175"/>
                  <a:gd name="connsiteX0" fmla="*/ 0 w 177800"/>
                  <a:gd name="connsiteY0" fmla="*/ 130175 h 130175"/>
                  <a:gd name="connsiteX1" fmla="*/ 9525 w 177800"/>
                  <a:gd name="connsiteY1" fmla="*/ 101600 h 130175"/>
                  <a:gd name="connsiteX2" fmla="*/ 12700 w 177800"/>
                  <a:gd name="connsiteY2" fmla="*/ 92075 h 130175"/>
                  <a:gd name="connsiteX3" fmla="*/ 22225 w 177800"/>
                  <a:gd name="connsiteY3" fmla="*/ 88900 h 130175"/>
                  <a:gd name="connsiteX4" fmla="*/ 41275 w 177800"/>
                  <a:gd name="connsiteY4" fmla="*/ 76200 h 130175"/>
                  <a:gd name="connsiteX5" fmla="*/ 47625 w 177800"/>
                  <a:gd name="connsiteY5" fmla="*/ 66675 h 130175"/>
                  <a:gd name="connsiteX6" fmla="*/ 50800 w 177800"/>
                  <a:gd name="connsiteY6" fmla="*/ 50800 h 130175"/>
                  <a:gd name="connsiteX7" fmla="*/ 53975 w 177800"/>
                  <a:gd name="connsiteY7" fmla="*/ 31750 h 130175"/>
                  <a:gd name="connsiteX8" fmla="*/ 63500 w 177800"/>
                  <a:gd name="connsiteY8" fmla="*/ 22225 h 130175"/>
                  <a:gd name="connsiteX9" fmla="*/ 92075 w 177800"/>
                  <a:gd name="connsiteY9" fmla="*/ 12700 h 130175"/>
                  <a:gd name="connsiteX10" fmla="*/ 136525 w 177800"/>
                  <a:gd name="connsiteY10" fmla="*/ 9525 h 130175"/>
                  <a:gd name="connsiteX11" fmla="*/ 177800 w 177800"/>
                  <a:gd name="connsiteY11" fmla="*/ 0 h 130175"/>
                  <a:gd name="connsiteX0" fmla="*/ 0 w 177800"/>
                  <a:gd name="connsiteY0" fmla="*/ 130175 h 130175"/>
                  <a:gd name="connsiteX1" fmla="*/ 9525 w 177800"/>
                  <a:gd name="connsiteY1" fmla="*/ 101600 h 130175"/>
                  <a:gd name="connsiteX2" fmla="*/ 12700 w 177800"/>
                  <a:gd name="connsiteY2" fmla="*/ 92075 h 130175"/>
                  <a:gd name="connsiteX3" fmla="*/ 22225 w 177800"/>
                  <a:gd name="connsiteY3" fmla="*/ 88900 h 130175"/>
                  <a:gd name="connsiteX4" fmla="*/ 41275 w 177800"/>
                  <a:gd name="connsiteY4" fmla="*/ 76200 h 130175"/>
                  <a:gd name="connsiteX5" fmla="*/ 47625 w 177800"/>
                  <a:gd name="connsiteY5" fmla="*/ 66675 h 130175"/>
                  <a:gd name="connsiteX6" fmla="*/ 50800 w 177800"/>
                  <a:gd name="connsiteY6" fmla="*/ 50800 h 130175"/>
                  <a:gd name="connsiteX7" fmla="*/ 53975 w 177800"/>
                  <a:gd name="connsiteY7" fmla="*/ 31750 h 130175"/>
                  <a:gd name="connsiteX8" fmla="*/ 63500 w 177800"/>
                  <a:gd name="connsiteY8" fmla="*/ 22225 h 130175"/>
                  <a:gd name="connsiteX9" fmla="*/ 136525 w 177800"/>
                  <a:gd name="connsiteY9" fmla="*/ 9525 h 130175"/>
                  <a:gd name="connsiteX10" fmla="*/ 177800 w 177800"/>
                  <a:gd name="connsiteY10" fmla="*/ 0 h 130175"/>
                  <a:gd name="connsiteX0" fmla="*/ 0 w 177800"/>
                  <a:gd name="connsiteY0" fmla="*/ 130175 h 130175"/>
                  <a:gd name="connsiteX1" fmla="*/ 9525 w 177800"/>
                  <a:gd name="connsiteY1" fmla="*/ 101600 h 130175"/>
                  <a:gd name="connsiteX2" fmla="*/ 12700 w 177800"/>
                  <a:gd name="connsiteY2" fmla="*/ 92075 h 130175"/>
                  <a:gd name="connsiteX3" fmla="*/ 22225 w 177800"/>
                  <a:gd name="connsiteY3" fmla="*/ 88900 h 130175"/>
                  <a:gd name="connsiteX4" fmla="*/ 41275 w 177800"/>
                  <a:gd name="connsiteY4" fmla="*/ 76200 h 130175"/>
                  <a:gd name="connsiteX5" fmla="*/ 47625 w 177800"/>
                  <a:gd name="connsiteY5" fmla="*/ 66675 h 130175"/>
                  <a:gd name="connsiteX6" fmla="*/ 50800 w 177800"/>
                  <a:gd name="connsiteY6" fmla="*/ 50800 h 130175"/>
                  <a:gd name="connsiteX7" fmla="*/ 63500 w 177800"/>
                  <a:gd name="connsiteY7" fmla="*/ 22225 h 130175"/>
                  <a:gd name="connsiteX8" fmla="*/ 136525 w 177800"/>
                  <a:gd name="connsiteY8" fmla="*/ 9525 h 130175"/>
                  <a:gd name="connsiteX9" fmla="*/ 177800 w 177800"/>
                  <a:gd name="connsiteY9" fmla="*/ 0 h 130175"/>
                  <a:gd name="connsiteX0" fmla="*/ 0 w 177800"/>
                  <a:gd name="connsiteY0" fmla="*/ 130175 h 130175"/>
                  <a:gd name="connsiteX1" fmla="*/ 9525 w 177800"/>
                  <a:gd name="connsiteY1" fmla="*/ 101600 h 130175"/>
                  <a:gd name="connsiteX2" fmla="*/ 12700 w 177800"/>
                  <a:gd name="connsiteY2" fmla="*/ 92075 h 130175"/>
                  <a:gd name="connsiteX3" fmla="*/ 22225 w 177800"/>
                  <a:gd name="connsiteY3" fmla="*/ 88900 h 130175"/>
                  <a:gd name="connsiteX4" fmla="*/ 41275 w 177800"/>
                  <a:gd name="connsiteY4" fmla="*/ 76200 h 130175"/>
                  <a:gd name="connsiteX5" fmla="*/ 47625 w 177800"/>
                  <a:gd name="connsiteY5" fmla="*/ 66675 h 130175"/>
                  <a:gd name="connsiteX6" fmla="*/ 63500 w 177800"/>
                  <a:gd name="connsiteY6" fmla="*/ 22225 h 130175"/>
                  <a:gd name="connsiteX7" fmla="*/ 136525 w 177800"/>
                  <a:gd name="connsiteY7" fmla="*/ 9525 h 130175"/>
                  <a:gd name="connsiteX8" fmla="*/ 177800 w 177800"/>
                  <a:gd name="connsiteY8" fmla="*/ 0 h 130175"/>
                  <a:gd name="connsiteX0" fmla="*/ 0 w 177800"/>
                  <a:gd name="connsiteY0" fmla="*/ 130175 h 130175"/>
                  <a:gd name="connsiteX1" fmla="*/ 9525 w 177800"/>
                  <a:gd name="connsiteY1" fmla="*/ 101600 h 130175"/>
                  <a:gd name="connsiteX2" fmla="*/ 12700 w 177800"/>
                  <a:gd name="connsiteY2" fmla="*/ 92075 h 130175"/>
                  <a:gd name="connsiteX3" fmla="*/ 22225 w 177800"/>
                  <a:gd name="connsiteY3" fmla="*/ 88900 h 130175"/>
                  <a:gd name="connsiteX4" fmla="*/ 41275 w 177800"/>
                  <a:gd name="connsiteY4" fmla="*/ 76200 h 130175"/>
                  <a:gd name="connsiteX5" fmla="*/ 63500 w 177800"/>
                  <a:gd name="connsiteY5" fmla="*/ 22225 h 130175"/>
                  <a:gd name="connsiteX6" fmla="*/ 136525 w 177800"/>
                  <a:gd name="connsiteY6" fmla="*/ 9525 h 130175"/>
                  <a:gd name="connsiteX7" fmla="*/ 177800 w 177800"/>
                  <a:gd name="connsiteY7" fmla="*/ 0 h 130175"/>
                  <a:gd name="connsiteX0" fmla="*/ 0 w 177800"/>
                  <a:gd name="connsiteY0" fmla="*/ 130175 h 130175"/>
                  <a:gd name="connsiteX1" fmla="*/ 9525 w 177800"/>
                  <a:gd name="connsiteY1" fmla="*/ 101600 h 130175"/>
                  <a:gd name="connsiteX2" fmla="*/ 12700 w 177800"/>
                  <a:gd name="connsiteY2" fmla="*/ 92075 h 130175"/>
                  <a:gd name="connsiteX3" fmla="*/ 41275 w 177800"/>
                  <a:gd name="connsiteY3" fmla="*/ 76200 h 130175"/>
                  <a:gd name="connsiteX4" fmla="*/ 63500 w 177800"/>
                  <a:gd name="connsiteY4" fmla="*/ 22225 h 130175"/>
                  <a:gd name="connsiteX5" fmla="*/ 136525 w 177800"/>
                  <a:gd name="connsiteY5" fmla="*/ 9525 h 130175"/>
                  <a:gd name="connsiteX6" fmla="*/ 177800 w 177800"/>
                  <a:gd name="connsiteY6" fmla="*/ 0 h 130175"/>
                  <a:gd name="connsiteX0" fmla="*/ 0 w 177800"/>
                  <a:gd name="connsiteY0" fmla="*/ 130175 h 130175"/>
                  <a:gd name="connsiteX1" fmla="*/ 9525 w 177800"/>
                  <a:gd name="connsiteY1" fmla="*/ 101600 h 130175"/>
                  <a:gd name="connsiteX2" fmla="*/ 41275 w 177800"/>
                  <a:gd name="connsiteY2" fmla="*/ 76200 h 130175"/>
                  <a:gd name="connsiteX3" fmla="*/ 63500 w 177800"/>
                  <a:gd name="connsiteY3" fmla="*/ 22225 h 130175"/>
                  <a:gd name="connsiteX4" fmla="*/ 136525 w 177800"/>
                  <a:gd name="connsiteY4" fmla="*/ 9525 h 130175"/>
                  <a:gd name="connsiteX5" fmla="*/ 177800 w 177800"/>
                  <a:gd name="connsiteY5" fmla="*/ 0 h 130175"/>
                  <a:gd name="connsiteX0" fmla="*/ 0 w 177800"/>
                  <a:gd name="connsiteY0" fmla="*/ 130175 h 130175"/>
                  <a:gd name="connsiteX1" fmla="*/ 41275 w 177800"/>
                  <a:gd name="connsiteY1" fmla="*/ 76200 h 130175"/>
                  <a:gd name="connsiteX2" fmla="*/ 63500 w 177800"/>
                  <a:gd name="connsiteY2" fmla="*/ 22225 h 130175"/>
                  <a:gd name="connsiteX3" fmla="*/ 136525 w 177800"/>
                  <a:gd name="connsiteY3" fmla="*/ 9525 h 130175"/>
                  <a:gd name="connsiteX4" fmla="*/ 177800 w 177800"/>
                  <a:gd name="connsiteY4" fmla="*/ 0 h 130175"/>
                  <a:gd name="connsiteX0" fmla="*/ 0 w 177800"/>
                  <a:gd name="connsiteY0" fmla="*/ 130175 h 130175"/>
                  <a:gd name="connsiteX1" fmla="*/ 41275 w 177800"/>
                  <a:gd name="connsiteY1" fmla="*/ 76200 h 130175"/>
                  <a:gd name="connsiteX2" fmla="*/ 63500 w 177800"/>
                  <a:gd name="connsiteY2" fmla="*/ 22225 h 130175"/>
                  <a:gd name="connsiteX3" fmla="*/ 136525 w 177800"/>
                  <a:gd name="connsiteY3" fmla="*/ 9525 h 130175"/>
                  <a:gd name="connsiteX4" fmla="*/ 177800 w 177800"/>
                  <a:gd name="connsiteY4" fmla="*/ 0 h 130175"/>
                  <a:gd name="connsiteX0" fmla="*/ 0 w 177800"/>
                  <a:gd name="connsiteY0" fmla="*/ 130175 h 130175"/>
                  <a:gd name="connsiteX1" fmla="*/ 41275 w 177800"/>
                  <a:gd name="connsiteY1" fmla="*/ 76200 h 130175"/>
                  <a:gd name="connsiteX2" fmla="*/ 63500 w 177800"/>
                  <a:gd name="connsiteY2" fmla="*/ 22225 h 130175"/>
                  <a:gd name="connsiteX3" fmla="*/ 136525 w 177800"/>
                  <a:gd name="connsiteY3" fmla="*/ 9525 h 130175"/>
                  <a:gd name="connsiteX4" fmla="*/ 177800 w 177800"/>
                  <a:gd name="connsiteY4" fmla="*/ 0 h 130175"/>
                  <a:gd name="connsiteX0" fmla="*/ 0 w 177800"/>
                  <a:gd name="connsiteY0" fmla="*/ 130175 h 130175"/>
                  <a:gd name="connsiteX1" fmla="*/ 41275 w 177800"/>
                  <a:gd name="connsiteY1" fmla="*/ 76200 h 130175"/>
                  <a:gd name="connsiteX2" fmla="*/ 63500 w 177800"/>
                  <a:gd name="connsiteY2" fmla="*/ 22225 h 130175"/>
                  <a:gd name="connsiteX3" fmla="*/ 136525 w 177800"/>
                  <a:gd name="connsiteY3" fmla="*/ 9525 h 130175"/>
                  <a:gd name="connsiteX4" fmla="*/ 177800 w 177800"/>
                  <a:gd name="connsiteY4" fmla="*/ 0 h 130175"/>
                  <a:gd name="connsiteX0" fmla="*/ 0 w 177800"/>
                  <a:gd name="connsiteY0" fmla="*/ 130175 h 130175"/>
                  <a:gd name="connsiteX1" fmla="*/ 41275 w 177800"/>
                  <a:gd name="connsiteY1" fmla="*/ 76200 h 130175"/>
                  <a:gd name="connsiteX2" fmla="*/ 63500 w 177800"/>
                  <a:gd name="connsiteY2" fmla="*/ 22225 h 130175"/>
                  <a:gd name="connsiteX3" fmla="*/ 136525 w 177800"/>
                  <a:gd name="connsiteY3" fmla="*/ 9525 h 130175"/>
                  <a:gd name="connsiteX4" fmla="*/ 177800 w 177800"/>
                  <a:gd name="connsiteY4" fmla="*/ 0 h 130175"/>
                  <a:gd name="connsiteX0" fmla="*/ 0 w 177800"/>
                  <a:gd name="connsiteY0" fmla="*/ 130175 h 130175"/>
                  <a:gd name="connsiteX1" fmla="*/ 41275 w 177800"/>
                  <a:gd name="connsiteY1" fmla="*/ 76200 h 130175"/>
                  <a:gd name="connsiteX2" fmla="*/ 63500 w 177800"/>
                  <a:gd name="connsiteY2" fmla="*/ 22225 h 130175"/>
                  <a:gd name="connsiteX3" fmla="*/ 136525 w 177800"/>
                  <a:gd name="connsiteY3" fmla="*/ 9525 h 130175"/>
                  <a:gd name="connsiteX4" fmla="*/ 177800 w 177800"/>
                  <a:gd name="connsiteY4" fmla="*/ 0 h 130175"/>
                  <a:gd name="connsiteX0" fmla="*/ 0 w 165100"/>
                  <a:gd name="connsiteY0" fmla="*/ 142875 h 142875"/>
                  <a:gd name="connsiteX1" fmla="*/ 28575 w 165100"/>
                  <a:gd name="connsiteY1" fmla="*/ 76200 h 142875"/>
                  <a:gd name="connsiteX2" fmla="*/ 50800 w 165100"/>
                  <a:gd name="connsiteY2" fmla="*/ 22225 h 142875"/>
                  <a:gd name="connsiteX3" fmla="*/ 123825 w 165100"/>
                  <a:gd name="connsiteY3" fmla="*/ 9525 h 142875"/>
                  <a:gd name="connsiteX4" fmla="*/ 165100 w 165100"/>
                  <a:gd name="connsiteY4" fmla="*/ 0 h 142875"/>
                  <a:gd name="connsiteX0" fmla="*/ 307 w 165407"/>
                  <a:gd name="connsiteY0" fmla="*/ 142875 h 142875"/>
                  <a:gd name="connsiteX1" fmla="*/ 28882 w 165407"/>
                  <a:gd name="connsiteY1" fmla="*/ 76200 h 142875"/>
                  <a:gd name="connsiteX2" fmla="*/ 51107 w 165407"/>
                  <a:gd name="connsiteY2" fmla="*/ 22225 h 142875"/>
                  <a:gd name="connsiteX3" fmla="*/ 124132 w 165407"/>
                  <a:gd name="connsiteY3" fmla="*/ 9525 h 142875"/>
                  <a:gd name="connsiteX4" fmla="*/ 165407 w 165407"/>
                  <a:gd name="connsiteY4" fmla="*/ 0 h 142875"/>
                  <a:gd name="connsiteX0" fmla="*/ 754 w 165854"/>
                  <a:gd name="connsiteY0" fmla="*/ 142875 h 142875"/>
                  <a:gd name="connsiteX1" fmla="*/ 29329 w 165854"/>
                  <a:gd name="connsiteY1" fmla="*/ 76200 h 142875"/>
                  <a:gd name="connsiteX2" fmla="*/ 51554 w 165854"/>
                  <a:gd name="connsiteY2" fmla="*/ 22225 h 142875"/>
                  <a:gd name="connsiteX3" fmla="*/ 124579 w 165854"/>
                  <a:gd name="connsiteY3" fmla="*/ 9525 h 142875"/>
                  <a:gd name="connsiteX4" fmla="*/ 165854 w 165854"/>
                  <a:gd name="connsiteY4" fmla="*/ 0 h 142875"/>
                  <a:gd name="connsiteX0" fmla="*/ 754 w 165854"/>
                  <a:gd name="connsiteY0" fmla="*/ 142875 h 142875"/>
                  <a:gd name="connsiteX1" fmla="*/ 29329 w 165854"/>
                  <a:gd name="connsiteY1" fmla="*/ 76200 h 142875"/>
                  <a:gd name="connsiteX2" fmla="*/ 38854 w 165854"/>
                  <a:gd name="connsiteY2" fmla="*/ 28575 h 142875"/>
                  <a:gd name="connsiteX3" fmla="*/ 124579 w 165854"/>
                  <a:gd name="connsiteY3" fmla="*/ 9525 h 142875"/>
                  <a:gd name="connsiteX4" fmla="*/ 165854 w 165854"/>
                  <a:gd name="connsiteY4" fmla="*/ 0 h 142875"/>
                  <a:gd name="connsiteX0" fmla="*/ 754 w 165854"/>
                  <a:gd name="connsiteY0" fmla="*/ 142875 h 142875"/>
                  <a:gd name="connsiteX1" fmla="*/ 29329 w 165854"/>
                  <a:gd name="connsiteY1" fmla="*/ 76200 h 142875"/>
                  <a:gd name="connsiteX2" fmla="*/ 38854 w 165854"/>
                  <a:gd name="connsiteY2" fmla="*/ 28575 h 142875"/>
                  <a:gd name="connsiteX3" fmla="*/ 124579 w 165854"/>
                  <a:gd name="connsiteY3" fmla="*/ 9525 h 142875"/>
                  <a:gd name="connsiteX4" fmla="*/ 165854 w 165854"/>
                  <a:gd name="connsiteY4" fmla="*/ 0 h 142875"/>
                  <a:gd name="connsiteX0" fmla="*/ 754 w 165854"/>
                  <a:gd name="connsiteY0" fmla="*/ 142875 h 142875"/>
                  <a:gd name="connsiteX1" fmla="*/ 29329 w 165854"/>
                  <a:gd name="connsiteY1" fmla="*/ 76200 h 142875"/>
                  <a:gd name="connsiteX2" fmla="*/ 38854 w 165854"/>
                  <a:gd name="connsiteY2" fmla="*/ 28575 h 142875"/>
                  <a:gd name="connsiteX3" fmla="*/ 124579 w 165854"/>
                  <a:gd name="connsiteY3" fmla="*/ 9525 h 142875"/>
                  <a:gd name="connsiteX4" fmla="*/ 165854 w 165854"/>
                  <a:gd name="connsiteY4" fmla="*/ 0 h 142875"/>
                  <a:gd name="connsiteX0" fmla="*/ 754 w 165854"/>
                  <a:gd name="connsiteY0" fmla="*/ 142875 h 142875"/>
                  <a:gd name="connsiteX1" fmla="*/ 29329 w 165854"/>
                  <a:gd name="connsiteY1" fmla="*/ 76200 h 142875"/>
                  <a:gd name="connsiteX2" fmla="*/ 38854 w 165854"/>
                  <a:gd name="connsiteY2" fmla="*/ 28575 h 142875"/>
                  <a:gd name="connsiteX3" fmla="*/ 105529 w 165854"/>
                  <a:gd name="connsiteY3" fmla="*/ 9525 h 142875"/>
                  <a:gd name="connsiteX4" fmla="*/ 165854 w 165854"/>
                  <a:gd name="connsiteY4" fmla="*/ 0 h 142875"/>
                  <a:gd name="connsiteX0" fmla="*/ 754 w 165854"/>
                  <a:gd name="connsiteY0" fmla="*/ 142875 h 142875"/>
                  <a:gd name="connsiteX1" fmla="*/ 29329 w 165854"/>
                  <a:gd name="connsiteY1" fmla="*/ 76200 h 142875"/>
                  <a:gd name="connsiteX2" fmla="*/ 38854 w 165854"/>
                  <a:gd name="connsiteY2" fmla="*/ 28575 h 142875"/>
                  <a:gd name="connsiteX3" fmla="*/ 105529 w 165854"/>
                  <a:gd name="connsiteY3" fmla="*/ 9525 h 142875"/>
                  <a:gd name="connsiteX4" fmla="*/ 165854 w 165854"/>
                  <a:gd name="connsiteY4" fmla="*/ 0 h 142875"/>
                  <a:gd name="connsiteX0" fmla="*/ 754 w 159504"/>
                  <a:gd name="connsiteY0" fmla="*/ 152400 h 152400"/>
                  <a:gd name="connsiteX1" fmla="*/ 29329 w 159504"/>
                  <a:gd name="connsiteY1" fmla="*/ 85725 h 152400"/>
                  <a:gd name="connsiteX2" fmla="*/ 38854 w 159504"/>
                  <a:gd name="connsiteY2" fmla="*/ 38100 h 152400"/>
                  <a:gd name="connsiteX3" fmla="*/ 105529 w 159504"/>
                  <a:gd name="connsiteY3" fmla="*/ 19050 h 152400"/>
                  <a:gd name="connsiteX4" fmla="*/ 159504 w 159504"/>
                  <a:gd name="connsiteY4" fmla="*/ 0 h 152400"/>
                  <a:gd name="connsiteX0" fmla="*/ 754 w 159504"/>
                  <a:gd name="connsiteY0" fmla="*/ 152400 h 152400"/>
                  <a:gd name="connsiteX1" fmla="*/ 29329 w 159504"/>
                  <a:gd name="connsiteY1" fmla="*/ 85725 h 152400"/>
                  <a:gd name="connsiteX2" fmla="*/ 38854 w 159504"/>
                  <a:gd name="connsiteY2" fmla="*/ 38100 h 152400"/>
                  <a:gd name="connsiteX3" fmla="*/ 105529 w 159504"/>
                  <a:gd name="connsiteY3" fmla="*/ 19050 h 152400"/>
                  <a:gd name="connsiteX4" fmla="*/ 159504 w 159504"/>
                  <a:gd name="connsiteY4" fmla="*/ 0 h 152400"/>
                  <a:gd name="connsiteX0" fmla="*/ 2116 w 160866"/>
                  <a:gd name="connsiteY0" fmla="*/ 152400 h 152400"/>
                  <a:gd name="connsiteX1" fmla="*/ 21166 w 160866"/>
                  <a:gd name="connsiteY1" fmla="*/ 88900 h 152400"/>
                  <a:gd name="connsiteX2" fmla="*/ 40216 w 160866"/>
                  <a:gd name="connsiteY2" fmla="*/ 38100 h 152400"/>
                  <a:gd name="connsiteX3" fmla="*/ 106891 w 160866"/>
                  <a:gd name="connsiteY3" fmla="*/ 19050 h 152400"/>
                  <a:gd name="connsiteX4" fmla="*/ 160866 w 160866"/>
                  <a:gd name="connsiteY4" fmla="*/ 0 h 152400"/>
                  <a:gd name="connsiteX0" fmla="*/ 2116 w 160866"/>
                  <a:gd name="connsiteY0" fmla="*/ 152400 h 152400"/>
                  <a:gd name="connsiteX1" fmla="*/ 21166 w 160866"/>
                  <a:gd name="connsiteY1" fmla="*/ 88900 h 152400"/>
                  <a:gd name="connsiteX2" fmla="*/ 40216 w 160866"/>
                  <a:gd name="connsiteY2" fmla="*/ 38100 h 152400"/>
                  <a:gd name="connsiteX3" fmla="*/ 106891 w 160866"/>
                  <a:gd name="connsiteY3" fmla="*/ 19050 h 152400"/>
                  <a:gd name="connsiteX4" fmla="*/ 160866 w 160866"/>
                  <a:gd name="connsiteY4" fmla="*/ 0 h 152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866" h="152400">
                    <a:moveTo>
                      <a:pt x="2116" y="152400"/>
                    </a:moveTo>
                    <a:cubicBezTo>
                      <a:pt x="-1059" y="114300"/>
                      <a:pt x="-4234" y="111125"/>
                      <a:pt x="21166" y="88900"/>
                    </a:cubicBezTo>
                    <a:cubicBezTo>
                      <a:pt x="34924" y="64558"/>
                      <a:pt x="29103" y="52387"/>
                      <a:pt x="40216" y="38100"/>
                    </a:cubicBezTo>
                    <a:cubicBezTo>
                      <a:pt x="56091" y="26988"/>
                      <a:pt x="78316" y="25929"/>
                      <a:pt x="106891" y="19050"/>
                    </a:cubicBezTo>
                    <a:cubicBezTo>
                      <a:pt x="121179" y="16933"/>
                      <a:pt x="152267" y="1985"/>
                      <a:pt x="160866" y="0"/>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92" name="Freeform 191"/>
              <p:cNvSpPr/>
              <p:nvPr/>
            </p:nvSpPr>
            <p:spPr>
              <a:xfrm>
                <a:off x="4432119" y="2819401"/>
                <a:ext cx="149406" cy="127000"/>
              </a:xfrm>
              <a:custGeom>
                <a:avLst/>
                <a:gdLst>
                  <a:gd name="connsiteX0" fmla="*/ 0 w 165100"/>
                  <a:gd name="connsiteY0" fmla="*/ 107561 h 107561"/>
                  <a:gd name="connsiteX1" fmla="*/ 9525 w 165100"/>
                  <a:gd name="connsiteY1" fmla="*/ 75811 h 107561"/>
                  <a:gd name="connsiteX2" fmla="*/ 15875 w 165100"/>
                  <a:gd name="connsiteY2" fmla="*/ 66286 h 107561"/>
                  <a:gd name="connsiteX3" fmla="*/ 25400 w 165100"/>
                  <a:gd name="connsiteY3" fmla="*/ 63111 h 107561"/>
                  <a:gd name="connsiteX4" fmla="*/ 34925 w 165100"/>
                  <a:gd name="connsiteY4" fmla="*/ 56761 h 107561"/>
                  <a:gd name="connsiteX5" fmla="*/ 47625 w 165100"/>
                  <a:gd name="connsiteY5" fmla="*/ 28186 h 107561"/>
                  <a:gd name="connsiteX6" fmla="*/ 50800 w 165100"/>
                  <a:gd name="connsiteY6" fmla="*/ 18661 h 107561"/>
                  <a:gd name="connsiteX7" fmla="*/ 60325 w 165100"/>
                  <a:gd name="connsiteY7" fmla="*/ 12311 h 107561"/>
                  <a:gd name="connsiteX8" fmla="*/ 79375 w 165100"/>
                  <a:gd name="connsiteY8" fmla="*/ 5961 h 107561"/>
                  <a:gd name="connsiteX9" fmla="*/ 165100 w 165100"/>
                  <a:gd name="connsiteY9" fmla="*/ 2786 h 107561"/>
                  <a:gd name="connsiteX0" fmla="*/ 0 w 165100"/>
                  <a:gd name="connsiteY0" fmla="*/ 105823 h 105823"/>
                  <a:gd name="connsiteX1" fmla="*/ 9525 w 165100"/>
                  <a:gd name="connsiteY1" fmla="*/ 74073 h 105823"/>
                  <a:gd name="connsiteX2" fmla="*/ 15875 w 165100"/>
                  <a:gd name="connsiteY2" fmla="*/ 64548 h 105823"/>
                  <a:gd name="connsiteX3" fmla="*/ 25400 w 165100"/>
                  <a:gd name="connsiteY3" fmla="*/ 61373 h 105823"/>
                  <a:gd name="connsiteX4" fmla="*/ 34925 w 165100"/>
                  <a:gd name="connsiteY4" fmla="*/ 55023 h 105823"/>
                  <a:gd name="connsiteX5" fmla="*/ 47625 w 165100"/>
                  <a:gd name="connsiteY5" fmla="*/ 26448 h 105823"/>
                  <a:gd name="connsiteX6" fmla="*/ 50800 w 165100"/>
                  <a:gd name="connsiteY6" fmla="*/ 16923 h 105823"/>
                  <a:gd name="connsiteX7" fmla="*/ 60325 w 165100"/>
                  <a:gd name="connsiteY7" fmla="*/ 10573 h 105823"/>
                  <a:gd name="connsiteX8" fmla="*/ 98425 w 165100"/>
                  <a:gd name="connsiteY8" fmla="*/ 7398 h 105823"/>
                  <a:gd name="connsiteX9" fmla="*/ 165100 w 165100"/>
                  <a:gd name="connsiteY9" fmla="*/ 1048 h 105823"/>
                  <a:gd name="connsiteX0" fmla="*/ 0 w 165100"/>
                  <a:gd name="connsiteY0" fmla="*/ 104775 h 104775"/>
                  <a:gd name="connsiteX1" fmla="*/ 9525 w 165100"/>
                  <a:gd name="connsiteY1" fmla="*/ 73025 h 104775"/>
                  <a:gd name="connsiteX2" fmla="*/ 15875 w 165100"/>
                  <a:gd name="connsiteY2" fmla="*/ 63500 h 104775"/>
                  <a:gd name="connsiteX3" fmla="*/ 25400 w 165100"/>
                  <a:gd name="connsiteY3" fmla="*/ 60325 h 104775"/>
                  <a:gd name="connsiteX4" fmla="*/ 34925 w 165100"/>
                  <a:gd name="connsiteY4" fmla="*/ 53975 h 104775"/>
                  <a:gd name="connsiteX5" fmla="*/ 47625 w 165100"/>
                  <a:gd name="connsiteY5" fmla="*/ 25400 h 104775"/>
                  <a:gd name="connsiteX6" fmla="*/ 50800 w 165100"/>
                  <a:gd name="connsiteY6" fmla="*/ 15875 h 104775"/>
                  <a:gd name="connsiteX7" fmla="*/ 98425 w 165100"/>
                  <a:gd name="connsiteY7" fmla="*/ 6350 h 104775"/>
                  <a:gd name="connsiteX8" fmla="*/ 165100 w 165100"/>
                  <a:gd name="connsiteY8" fmla="*/ 0 h 104775"/>
                  <a:gd name="connsiteX0" fmla="*/ 0 w 165100"/>
                  <a:gd name="connsiteY0" fmla="*/ 104775 h 104775"/>
                  <a:gd name="connsiteX1" fmla="*/ 9525 w 165100"/>
                  <a:gd name="connsiteY1" fmla="*/ 73025 h 104775"/>
                  <a:gd name="connsiteX2" fmla="*/ 15875 w 165100"/>
                  <a:gd name="connsiteY2" fmla="*/ 63500 h 104775"/>
                  <a:gd name="connsiteX3" fmla="*/ 25400 w 165100"/>
                  <a:gd name="connsiteY3" fmla="*/ 60325 h 104775"/>
                  <a:gd name="connsiteX4" fmla="*/ 34925 w 165100"/>
                  <a:gd name="connsiteY4" fmla="*/ 53975 h 104775"/>
                  <a:gd name="connsiteX5" fmla="*/ 50800 w 165100"/>
                  <a:gd name="connsiteY5" fmla="*/ 15875 h 104775"/>
                  <a:gd name="connsiteX6" fmla="*/ 98425 w 165100"/>
                  <a:gd name="connsiteY6" fmla="*/ 6350 h 104775"/>
                  <a:gd name="connsiteX7" fmla="*/ 165100 w 165100"/>
                  <a:gd name="connsiteY7" fmla="*/ 0 h 104775"/>
                  <a:gd name="connsiteX0" fmla="*/ 0 w 165100"/>
                  <a:gd name="connsiteY0" fmla="*/ 104775 h 104775"/>
                  <a:gd name="connsiteX1" fmla="*/ 9525 w 165100"/>
                  <a:gd name="connsiteY1" fmla="*/ 73025 h 104775"/>
                  <a:gd name="connsiteX2" fmla="*/ 15875 w 165100"/>
                  <a:gd name="connsiteY2" fmla="*/ 63500 h 104775"/>
                  <a:gd name="connsiteX3" fmla="*/ 34925 w 165100"/>
                  <a:gd name="connsiteY3" fmla="*/ 53975 h 104775"/>
                  <a:gd name="connsiteX4" fmla="*/ 50800 w 165100"/>
                  <a:gd name="connsiteY4" fmla="*/ 15875 h 104775"/>
                  <a:gd name="connsiteX5" fmla="*/ 98425 w 165100"/>
                  <a:gd name="connsiteY5" fmla="*/ 6350 h 104775"/>
                  <a:gd name="connsiteX6" fmla="*/ 165100 w 165100"/>
                  <a:gd name="connsiteY6" fmla="*/ 0 h 104775"/>
                  <a:gd name="connsiteX0" fmla="*/ 0 w 165100"/>
                  <a:gd name="connsiteY0" fmla="*/ 104775 h 104775"/>
                  <a:gd name="connsiteX1" fmla="*/ 9525 w 165100"/>
                  <a:gd name="connsiteY1" fmla="*/ 73025 h 104775"/>
                  <a:gd name="connsiteX2" fmla="*/ 34925 w 165100"/>
                  <a:gd name="connsiteY2" fmla="*/ 53975 h 104775"/>
                  <a:gd name="connsiteX3" fmla="*/ 50800 w 165100"/>
                  <a:gd name="connsiteY3" fmla="*/ 15875 h 104775"/>
                  <a:gd name="connsiteX4" fmla="*/ 98425 w 165100"/>
                  <a:gd name="connsiteY4" fmla="*/ 6350 h 104775"/>
                  <a:gd name="connsiteX5" fmla="*/ 165100 w 165100"/>
                  <a:gd name="connsiteY5" fmla="*/ 0 h 104775"/>
                  <a:gd name="connsiteX0" fmla="*/ 0 w 165100"/>
                  <a:gd name="connsiteY0" fmla="*/ 104775 h 104775"/>
                  <a:gd name="connsiteX1" fmla="*/ 34925 w 165100"/>
                  <a:gd name="connsiteY1" fmla="*/ 53975 h 104775"/>
                  <a:gd name="connsiteX2" fmla="*/ 50800 w 165100"/>
                  <a:gd name="connsiteY2" fmla="*/ 15875 h 104775"/>
                  <a:gd name="connsiteX3" fmla="*/ 98425 w 165100"/>
                  <a:gd name="connsiteY3" fmla="*/ 6350 h 104775"/>
                  <a:gd name="connsiteX4" fmla="*/ 165100 w 165100"/>
                  <a:gd name="connsiteY4" fmla="*/ 0 h 104775"/>
                  <a:gd name="connsiteX0" fmla="*/ 0 w 165100"/>
                  <a:gd name="connsiteY0" fmla="*/ 104775 h 104775"/>
                  <a:gd name="connsiteX1" fmla="*/ 34925 w 165100"/>
                  <a:gd name="connsiteY1" fmla="*/ 53975 h 104775"/>
                  <a:gd name="connsiteX2" fmla="*/ 50800 w 165100"/>
                  <a:gd name="connsiteY2" fmla="*/ 15875 h 104775"/>
                  <a:gd name="connsiteX3" fmla="*/ 98425 w 165100"/>
                  <a:gd name="connsiteY3" fmla="*/ 6350 h 104775"/>
                  <a:gd name="connsiteX4" fmla="*/ 165100 w 165100"/>
                  <a:gd name="connsiteY4" fmla="*/ 0 h 104775"/>
                  <a:gd name="connsiteX0" fmla="*/ 0 w 165100"/>
                  <a:gd name="connsiteY0" fmla="*/ 104775 h 104775"/>
                  <a:gd name="connsiteX1" fmla="*/ 34925 w 165100"/>
                  <a:gd name="connsiteY1" fmla="*/ 53975 h 104775"/>
                  <a:gd name="connsiteX2" fmla="*/ 50800 w 165100"/>
                  <a:gd name="connsiteY2" fmla="*/ 15875 h 104775"/>
                  <a:gd name="connsiteX3" fmla="*/ 98425 w 165100"/>
                  <a:gd name="connsiteY3" fmla="*/ 6350 h 104775"/>
                  <a:gd name="connsiteX4" fmla="*/ 165100 w 165100"/>
                  <a:gd name="connsiteY4" fmla="*/ 0 h 104775"/>
                  <a:gd name="connsiteX0" fmla="*/ 0 w 165100"/>
                  <a:gd name="connsiteY0" fmla="*/ 104775 h 104775"/>
                  <a:gd name="connsiteX1" fmla="*/ 34925 w 165100"/>
                  <a:gd name="connsiteY1" fmla="*/ 53975 h 104775"/>
                  <a:gd name="connsiteX2" fmla="*/ 50800 w 165100"/>
                  <a:gd name="connsiteY2" fmla="*/ 15875 h 104775"/>
                  <a:gd name="connsiteX3" fmla="*/ 98425 w 165100"/>
                  <a:gd name="connsiteY3" fmla="*/ 6350 h 104775"/>
                  <a:gd name="connsiteX4" fmla="*/ 165100 w 165100"/>
                  <a:gd name="connsiteY4" fmla="*/ 0 h 104775"/>
                  <a:gd name="connsiteX0" fmla="*/ 0 w 165100"/>
                  <a:gd name="connsiteY0" fmla="*/ 104775 h 104775"/>
                  <a:gd name="connsiteX1" fmla="*/ 34925 w 165100"/>
                  <a:gd name="connsiteY1" fmla="*/ 53975 h 104775"/>
                  <a:gd name="connsiteX2" fmla="*/ 50800 w 165100"/>
                  <a:gd name="connsiteY2" fmla="*/ 15875 h 104775"/>
                  <a:gd name="connsiteX3" fmla="*/ 98425 w 165100"/>
                  <a:gd name="connsiteY3" fmla="*/ 6350 h 104775"/>
                  <a:gd name="connsiteX4" fmla="*/ 165100 w 165100"/>
                  <a:gd name="connsiteY4" fmla="*/ 0 h 104775"/>
                  <a:gd name="connsiteX0" fmla="*/ 0 w 165100"/>
                  <a:gd name="connsiteY0" fmla="*/ 104775 h 104775"/>
                  <a:gd name="connsiteX1" fmla="*/ 34925 w 165100"/>
                  <a:gd name="connsiteY1" fmla="*/ 53975 h 104775"/>
                  <a:gd name="connsiteX2" fmla="*/ 50800 w 165100"/>
                  <a:gd name="connsiteY2" fmla="*/ 15875 h 104775"/>
                  <a:gd name="connsiteX3" fmla="*/ 98425 w 165100"/>
                  <a:gd name="connsiteY3" fmla="*/ 6350 h 104775"/>
                  <a:gd name="connsiteX4" fmla="*/ 165100 w 165100"/>
                  <a:gd name="connsiteY4" fmla="*/ 0 h 104775"/>
                  <a:gd name="connsiteX0" fmla="*/ 0 w 161925"/>
                  <a:gd name="connsiteY0" fmla="*/ 114300 h 114300"/>
                  <a:gd name="connsiteX1" fmla="*/ 34925 w 161925"/>
                  <a:gd name="connsiteY1" fmla="*/ 63500 h 114300"/>
                  <a:gd name="connsiteX2" fmla="*/ 50800 w 161925"/>
                  <a:gd name="connsiteY2" fmla="*/ 25400 h 114300"/>
                  <a:gd name="connsiteX3" fmla="*/ 98425 w 161925"/>
                  <a:gd name="connsiteY3" fmla="*/ 15875 h 114300"/>
                  <a:gd name="connsiteX4" fmla="*/ 161925 w 161925"/>
                  <a:gd name="connsiteY4" fmla="*/ 0 h 114300"/>
                  <a:gd name="connsiteX0" fmla="*/ 0 w 161925"/>
                  <a:gd name="connsiteY0" fmla="*/ 114300 h 114300"/>
                  <a:gd name="connsiteX1" fmla="*/ 34925 w 161925"/>
                  <a:gd name="connsiteY1" fmla="*/ 63500 h 114300"/>
                  <a:gd name="connsiteX2" fmla="*/ 50800 w 161925"/>
                  <a:gd name="connsiteY2" fmla="*/ 25400 h 114300"/>
                  <a:gd name="connsiteX3" fmla="*/ 98425 w 161925"/>
                  <a:gd name="connsiteY3" fmla="*/ 15875 h 114300"/>
                  <a:gd name="connsiteX4" fmla="*/ 161925 w 161925"/>
                  <a:gd name="connsiteY4" fmla="*/ 0 h 114300"/>
                  <a:gd name="connsiteX0" fmla="*/ 0 w 161925"/>
                  <a:gd name="connsiteY0" fmla="*/ 114300 h 114300"/>
                  <a:gd name="connsiteX1" fmla="*/ 34925 w 161925"/>
                  <a:gd name="connsiteY1" fmla="*/ 63500 h 114300"/>
                  <a:gd name="connsiteX2" fmla="*/ 50800 w 161925"/>
                  <a:gd name="connsiteY2" fmla="*/ 15875 h 114300"/>
                  <a:gd name="connsiteX3" fmla="*/ 98425 w 161925"/>
                  <a:gd name="connsiteY3" fmla="*/ 15875 h 114300"/>
                  <a:gd name="connsiteX4" fmla="*/ 161925 w 161925"/>
                  <a:gd name="connsiteY4" fmla="*/ 0 h 114300"/>
                  <a:gd name="connsiteX0" fmla="*/ 0 w 161925"/>
                  <a:gd name="connsiteY0" fmla="*/ 114300 h 114300"/>
                  <a:gd name="connsiteX1" fmla="*/ 34925 w 161925"/>
                  <a:gd name="connsiteY1" fmla="*/ 63500 h 114300"/>
                  <a:gd name="connsiteX2" fmla="*/ 50800 w 161925"/>
                  <a:gd name="connsiteY2" fmla="*/ 15875 h 114300"/>
                  <a:gd name="connsiteX3" fmla="*/ 98425 w 161925"/>
                  <a:gd name="connsiteY3" fmla="*/ 15875 h 114300"/>
                  <a:gd name="connsiteX4" fmla="*/ 161925 w 161925"/>
                  <a:gd name="connsiteY4" fmla="*/ 0 h 114300"/>
                  <a:gd name="connsiteX0" fmla="*/ 0 w 161925"/>
                  <a:gd name="connsiteY0" fmla="*/ 114300 h 114300"/>
                  <a:gd name="connsiteX1" fmla="*/ 34925 w 161925"/>
                  <a:gd name="connsiteY1" fmla="*/ 63500 h 114300"/>
                  <a:gd name="connsiteX2" fmla="*/ 50800 w 161925"/>
                  <a:gd name="connsiteY2" fmla="*/ 15875 h 114300"/>
                  <a:gd name="connsiteX3" fmla="*/ 98425 w 161925"/>
                  <a:gd name="connsiteY3" fmla="*/ 15875 h 114300"/>
                  <a:gd name="connsiteX4" fmla="*/ 161925 w 161925"/>
                  <a:gd name="connsiteY4" fmla="*/ 0 h 114300"/>
                  <a:gd name="connsiteX0" fmla="*/ 0 w 152400"/>
                  <a:gd name="connsiteY0" fmla="*/ 123825 h 123825"/>
                  <a:gd name="connsiteX1" fmla="*/ 25400 w 152400"/>
                  <a:gd name="connsiteY1" fmla="*/ 63500 h 123825"/>
                  <a:gd name="connsiteX2" fmla="*/ 41275 w 152400"/>
                  <a:gd name="connsiteY2" fmla="*/ 15875 h 123825"/>
                  <a:gd name="connsiteX3" fmla="*/ 88900 w 152400"/>
                  <a:gd name="connsiteY3" fmla="*/ 15875 h 123825"/>
                  <a:gd name="connsiteX4" fmla="*/ 152400 w 152400"/>
                  <a:gd name="connsiteY4" fmla="*/ 0 h 123825"/>
                  <a:gd name="connsiteX0" fmla="*/ 181 w 152581"/>
                  <a:gd name="connsiteY0" fmla="*/ 123825 h 123825"/>
                  <a:gd name="connsiteX1" fmla="*/ 25581 w 152581"/>
                  <a:gd name="connsiteY1" fmla="*/ 63500 h 123825"/>
                  <a:gd name="connsiteX2" fmla="*/ 41456 w 152581"/>
                  <a:gd name="connsiteY2" fmla="*/ 15875 h 123825"/>
                  <a:gd name="connsiteX3" fmla="*/ 89081 w 152581"/>
                  <a:gd name="connsiteY3" fmla="*/ 15875 h 123825"/>
                  <a:gd name="connsiteX4" fmla="*/ 152581 w 152581"/>
                  <a:gd name="connsiteY4" fmla="*/ 0 h 123825"/>
                  <a:gd name="connsiteX0" fmla="*/ 181 w 152581"/>
                  <a:gd name="connsiteY0" fmla="*/ 123825 h 123825"/>
                  <a:gd name="connsiteX1" fmla="*/ 25581 w 152581"/>
                  <a:gd name="connsiteY1" fmla="*/ 63500 h 123825"/>
                  <a:gd name="connsiteX2" fmla="*/ 41456 w 152581"/>
                  <a:gd name="connsiteY2" fmla="*/ 28575 h 123825"/>
                  <a:gd name="connsiteX3" fmla="*/ 89081 w 152581"/>
                  <a:gd name="connsiteY3" fmla="*/ 15875 h 123825"/>
                  <a:gd name="connsiteX4" fmla="*/ 152581 w 152581"/>
                  <a:gd name="connsiteY4" fmla="*/ 0 h 123825"/>
                  <a:gd name="connsiteX0" fmla="*/ 181 w 146231"/>
                  <a:gd name="connsiteY0" fmla="*/ 136525 h 136525"/>
                  <a:gd name="connsiteX1" fmla="*/ 25581 w 146231"/>
                  <a:gd name="connsiteY1" fmla="*/ 76200 h 136525"/>
                  <a:gd name="connsiteX2" fmla="*/ 41456 w 146231"/>
                  <a:gd name="connsiteY2" fmla="*/ 41275 h 136525"/>
                  <a:gd name="connsiteX3" fmla="*/ 89081 w 146231"/>
                  <a:gd name="connsiteY3" fmla="*/ 28575 h 136525"/>
                  <a:gd name="connsiteX4" fmla="*/ 146231 w 146231"/>
                  <a:gd name="connsiteY4" fmla="*/ 0 h 136525"/>
                  <a:gd name="connsiteX0" fmla="*/ 181 w 149406"/>
                  <a:gd name="connsiteY0" fmla="*/ 127000 h 127000"/>
                  <a:gd name="connsiteX1" fmla="*/ 25581 w 149406"/>
                  <a:gd name="connsiteY1" fmla="*/ 66675 h 127000"/>
                  <a:gd name="connsiteX2" fmla="*/ 41456 w 149406"/>
                  <a:gd name="connsiteY2" fmla="*/ 31750 h 127000"/>
                  <a:gd name="connsiteX3" fmla="*/ 89081 w 149406"/>
                  <a:gd name="connsiteY3" fmla="*/ 19050 h 127000"/>
                  <a:gd name="connsiteX4" fmla="*/ 149406 w 149406"/>
                  <a:gd name="connsiteY4" fmla="*/ 0 h 127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406" h="127000">
                    <a:moveTo>
                      <a:pt x="181" y="127000"/>
                    </a:moveTo>
                    <a:cubicBezTo>
                      <a:pt x="-2068" y="97367"/>
                      <a:pt x="17114" y="81492"/>
                      <a:pt x="25581" y="66675"/>
                    </a:cubicBezTo>
                    <a:cubicBezTo>
                      <a:pt x="30873" y="42333"/>
                      <a:pt x="30873" y="39687"/>
                      <a:pt x="41456" y="31750"/>
                    </a:cubicBezTo>
                    <a:cubicBezTo>
                      <a:pt x="52039" y="23813"/>
                      <a:pt x="60506" y="15346"/>
                      <a:pt x="89081" y="19050"/>
                    </a:cubicBezTo>
                    <a:cubicBezTo>
                      <a:pt x="108131" y="16404"/>
                      <a:pt x="120659" y="9525"/>
                      <a:pt x="149406" y="0"/>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193" name="Freeform 192"/>
              <p:cNvSpPr/>
              <p:nvPr/>
            </p:nvSpPr>
            <p:spPr>
              <a:xfrm>
                <a:off x="4470399" y="2857499"/>
                <a:ext cx="120650" cy="104775"/>
              </a:xfrm>
              <a:custGeom>
                <a:avLst/>
                <a:gdLst>
                  <a:gd name="connsiteX0" fmla="*/ 897 w 124722"/>
                  <a:gd name="connsiteY0" fmla="*/ 95256 h 95256"/>
                  <a:gd name="connsiteX1" fmla="*/ 13597 w 124722"/>
                  <a:gd name="connsiteY1" fmla="*/ 47631 h 95256"/>
                  <a:gd name="connsiteX2" fmla="*/ 23122 w 124722"/>
                  <a:gd name="connsiteY2" fmla="*/ 41281 h 95256"/>
                  <a:gd name="connsiteX3" fmla="*/ 32647 w 124722"/>
                  <a:gd name="connsiteY3" fmla="*/ 19056 h 95256"/>
                  <a:gd name="connsiteX4" fmla="*/ 42172 w 124722"/>
                  <a:gd name="connsiteY4" fmla="*/ 15881 h 95256"/>
                  <a:gd name="connsiteX5" fmla="*/ 51697 w 124722"/>
                  <a:gd name="connsiteY5" fmla="*/ 6356 h 95256"/>
                  <a:gd name="connsiteX6" fmla="*/ 77097 w 124722"/>
                  <a:gd name="connsiteY6" fmla="*/ 6356 h 95256"/>
                  <a:gd name="connsiteX7" fmla="*/ 96147 w 124722"/>
                  <a:gd name="connsiteY7" fmla="*/ 3181 h 95256"/>
                  <a:gd name="connsiteX8" fmla="*/ 124722 w 124722"/>
                  <a:gd name="connsiteY8" fmla="*/ 6 h 95256"/>
                  <a:gd name="connsiteX0" fmla="*/ 897 w 124722"/>
                  <a:gd name="connsiteY0" fmla="*/ 95250 h 95250"/>
                  <a:gd name="connsiteX1" fmla="*/ 13597 w 124722"/>
                  <a:gd name="connsiteY1" fmla="*/ 47625 h 95250"/>
                  <a:gd name="connsiteX2" fmla="*/ 23122 w 124722"/>
                  <a:gd name="connsiteY2" fmla="*/ 41275 h 95250"/>
                  <a:gd name="connsiteX3" fmla="*/ 32647 w 124722"/>
                  <a:gd name="connsiteY3" fmla="*/ 19050 h 95250"/>
                  <a:gd name="connsiteX4" fmla="*/ 42172 w 124722"/>
                  <a:gd name="connsiteY4" fmla="*/ 15875 h 95250"/>
                  <a:gd name="connsiteX5" fmla="*/ 51697 w 124722"/>
                  <a:gd name="connsiteY5" fmla="*/ 6350 h 95250"/>
                  <a:gd name="connsiteX6" fmla="*/ 77097 w 124722"/>
                  <a:gd name="connsiteY6" fmla="*/ 6350 h 95250"/>
                  <a:gd name="connsiteX7" fmla="*/ 124722 w 124722"/>
                  <a:gd name="connsiteY7" fmla="*/ 0 h 95250"/>
                  <a:gd name="connsiteX0" fmla="*/ 897 w 124722"/>
                  <a:gd name="connsiteY0" fmla="*/ 95250 h 95250"/>
                  <a:gd name="connsiteX1" fmla="*/ 13597 w 124722"/>
                  <a:gd name="connsiteY1" fmla="*/ 47625 h 95250"/>
                  <a:gd name="connsiteX2" fmla="*/ 23122 w 124722"/>
                  <a:gd name="connsiteY2" fmla="*/ 41275 h 95250"/>
                  <a:gd name="connsiteX3" fmla="*/ 32647 w 124722"/>
                  <a:gd name="connsiteY3" fmla="*/ 19050 h 95250"/>
                  <a:gd name="connsiteX4" fmla="*/ 42172 w 124722"/>
                  <a:gd name="connsiteY4" fmla="*/ 15875 h 95250"/>
                  <a:gd name="connsiteX5" fmla="*/ 51697 w 124722"/>
                  <a:gd name="connsiteY5" fmla="*/ 6350 h 95250"/>
                  <a:gd name="connsiteX6" fmla="*/ 124722 w 124722"/>
                  <a:gd name="connsiteY6" fmla="*/ 0 h 95250"/>
                  <a:gd name="connsiteX0" fmla="*/ 897 w 124722"/>
                  <a:gd name="connsiteY0" fmla="*/ 95250 h 95250"/>
                  <a:gd name="connsiteX1" fmla="*/ 13597 w 124722"/>
                  <a:gd name="connsiteY1" fmla="*/ 47625 h 95250"/>
                  <a:gd name="connsiteX2" fmla="*/ 23122 w 124722"/>
                  <a:gd name="connsiteY2" fmla="*/ 41275 h 95250"/>
                  <a:gd name="connsiteX3" fmla="*/ 32647 w 124722"/>
                  <a:gd name="connsiteY3" fmla="*/ 19050 h 95250"/>
                  <a:gd name="connsiteX4" fmla="*/ 51697 w 124722"/>
                  <a:gd name="connsiteY4" fmla="*/ 6350 h 95250"/>
                  <a:gd name="connsiteX5" fmla="*/ 124722 w 124722"/>
                  <a:gd name="connsiteY5" fmla="*/ 0 h 95250"/>
                  <a:gd name="connsiteX0" fmla="*/ 0 w 123825"/>
                  <a:gd name="connsiteY0" fmla="*/ 95250 h 95250"/>
                  <a:gd name="connsiteX1" fmla="*/ 12700 w 123825"/>
                  <a:gd name="connsiteY1" fmla="*/ 47625 h 95250"/>
                  <a:gd name="connsiteX2" fmla="*/ 31750 w 123825"/>
                  <a:gd name="connsiteY2" fmla="*/ 19050 h 95250"/>
                  <a:gd name="connsiteX3" fmla="*/ 50800 w 123825"/>
                  <a:gd name="connsiteY3" fmla="*/ 6350 h 95250"/>
                  <a:gd name="connsiteX4" fmla="*/ 123825 w 123825"/>
                  <a:gd name="connsiteY4" fmla="*/ 0 h 95250"/>
                  <a:gd name="connsiteX0" fmla="*/ 0 w 123825"/>
                  <a:gd name="connsiteY0" fmla="*/ 95250 h 95250"/>
                  <a:gd name="connsiteX1" fmla="*/ 12700 w 123825"/>
                  <a:gd name="connsiteY1" fmla="*/ 47625 h 95250"/>
                  <a:gd name="connsiteX2" fmla="*/ 31750 w 123825"/>
                  <a:gd name="connsiteY2" fmla="*/ 19050 h 95250"/>
                  <a:gd name="connsiteX3" fmla="*/ 50800 w 123825"/>
                  <a:gd name="connsiteY3" fmla="*/ 6350 h 95250"/>
                  <a:gd name="connsiteX4" fmla="*/ 123825 w 123825"/>
                  <a:gd name="connsiteY4" fmla="*/ 0 h 95250"/>
                  <a:gd name="connsiteX0" fmla="*/ 0 w 123825"/>
                  <a:gd name="connsiteY0" fmla="*/ 95250 h 95250"/>
                  <a:gd name="connsiteX1" fmla="*/ 12700 w 123825"/>
                  <a:gd name="connsiteY1" fmla="*/ 47625 h 95250"/>
                  <a:gd name="connsiteX2" fmla="*/ 31750 w 123825"/>
                  <a:gd name="connsiteY2" fmla="*/ 19050 h 95250"/>
                  <a:gd name="connsiteX3" fmla="*/ 50800 w 123825"/>
                  <a:gd name="connsiteY3" fmla="*/ 6350 h 95250"/>
                  <a:gd name="connsiteX4" fmla="*/ 123825 w 123825"/>
                  <a:gd name="connsiteY4" fmla="*/ 0 h 95250"/>
                  <a:gd name="connsiteX0" fmla="*/ 0 w 123825"/>
                  <a:gd name="connsiteY0" fmla="*/ 95250 h 95250"/>
                  <a:gd name="connsiteX1" fmla="*/ 12700 w 123825"/>
                  <a:gd name="connsiteY1" fmla="*/ 47625 h 95250"/>
                  <a:gd name="connsiteX2" fmla="*/ 31750 w 123825"/>
                  <a:gd name="connsiteY2" fmla="*/ 19050 h 95250"/>
                  <a:gd name="connsiteX3" fmla="*/ 50800 w 123825"/>
                  <a:gd name="connsiteY3" fmla="*/ 6350 h 95250"/>
                  <a:gd name="connsiteX4" fmla="*/ 123825 w 123825"/>
                  <a:gd name="connsiteY4" fmla="*/ 0 h 95250"/>
                  <a:gd name="connsiteX0" fmla="*/ 0 w 123825"/>
                  <a:gd name="connsiteY0" fmla="*/ 95250 h 95250"/>
                  <a:gd name="connsiteX1" fmla="*/ 12700 w 123825"/>
                  <a:gd name="connsiteY1" fmla="*/ 47625 h 95250"/>
                  <a:gd name="connsiteX2" fmla="*/ 31750 w 123825"/>
                  <a:gd name="connsiteY2" fmla="*/ 19050 h 95250"/>
                  <a:gd name="connsiteX3" fmla="*/ 50800 w 123825"/>
                  <a:gd name="connsiteY3" fmla="*/ 6350 h 95250"/>
                  <a:gd name="connsiteX4" fmla="*/ 123825 w 123825"/>
                  <a:gd name="connsiteY4" fmla="*/ 0 h 95250"/>
                  <a:gd name="connsiteX0" fmla="*/ 0 w 123825"/>
                  <a:gd name="connsiteY0" fmla="*/ 95250 h 95250"/>
                  <a:gd name="connsiteX1" fmla="*/ 12700 w 123825"/>
                  <a:gd name="connsiteY1" fmla="*/ 47625 h 95250"/>
                  <a:gd name="connsiteX2" fmla="*/ 31750 w 123825"/>
                  <a:gd name="connsiteY2" fmla="*/ 19050 h 95250"/>
                  <a:gd name="connsiteX3" fmla="*/ 50800 w 123825"/>
                  <a:gd name="connsiteY3" fmla="*/ 6350 h 95250"/>
                  <a:gd name="connsiteX4" fmla="*/ 123825 w 123825"/>
                  <a:gd name="connsiteY4" fmla="*/ 0 h 95250"/>
                  <a:gd name="connsiteX0" fmla="*/ 0 w 120650"/>
                  <a:gd name="connsiteY0" fmla="*/ 104775 h 104775"/>
                  <a:gd name="connsiteX1" fmla="*/ 12700 w 120650"/>
                  <a:gd name="connsiteY1" fmla="*/ 57150 h 104775"/>
                  <a:gd name="connsiteX2" fmla="*/ 31750 w 120650"/>
                  <a:gd name="connsiteY2" fmla="*/ 28575 h 104775"/>
                  <a:gd name="connsiteX3" fmla="*/ 50800 w 120650"/>
                  <a:gd name="connsiteY3" fmla="*/ 15875 h 104775"/>
                  <a:gd name="connsiteX4" fmla="*/ 120650 w 120650"/>
                  <a:gd name="connsiteY4" fmla="*/ 0 h 104775"/>
                  <a:gd name="connsiteX0" fmla="*/ 0 w 120650"/>
                  <a:gd name="connsiteY0" fmla="*/ 104775 h 104775"/>
                  <a:gd name="connsiteX1" fmla="*/ 12700 w 120650"/>
                  <a:gd name="connsiteY1" fmla="*/ 57150 h 104775"/>
                  <a:gd name="connsiteX2" fmla="*/ 31750 w 120650"/>
                  <a:gd name="connsiteY2" fmla="*/ 28575 h 104775"/>
                  <a:gd name="connsiteX3" fmla="*/ 60325 w 120650"/>
                  <a:gd name="connsiteY3" fmla="*/ 15875 h 104775"/>
                  <a:gd name="connsiteX4" fmla="*/ 120650 w 120650"/>
                  <a:gd name="connsiteY4" fmla="*/ 0 h 104775"/>
                  <a:gd name="connsiteX0" fmla="*/ 0 w 120650"/>
                  <a:gd name="connsiteY0" fmla="*/ 104775 h 104775"/>
                  <a:gd name="connsiteX1" fmla="*/ 12700 w 120650"/>
                  <a:gd name="connsiteY1" fmla="*/ 57150 h 104775"/>
                  <a:gd name="connsiteX2" fmla="*/ 19050 w 120650"/>
                  <a:gd name="connsiteY2" fmla="*/ 19050 h 104775"/>
                  <a:gd name="connsiteX3" fmla="*/ 60325 w 120650"/>
                  <a:gd name="connsiteY3" fmla="*/ 15875 h 104775"/>
                  <a:gd name="connsiteX4" fmla="*/ 120650 w 120650"/>
                  <a:gd name="connsiteY4" fmla="*/ 0 h 104775"/>
                  <a:gd name="connsiteX0" fmla="*/ 0 w 130175"/>
                  <a:gd name="connsiteY0" fmla="*/ 104775 h 104775"/>
                  <a:gd name="connsiteX1" fmla="*/ 22225 w 130175"/>
                  <a:gd name="connsiteY1" fmla="*/ 57150 h 104775"/>
                  <a:gd name="connsiteX2" fmla="*/ 28575 w 130175"/>
                  <a:gd name="connsiteY2" fmla="*/ 19050 h 104775"/>
                  <a:gd name="connsiteX3" fmla="*/ 69850 w 130175"/>
                  <a:gd name="connsiteY3" fmla="*/ 15875 h 104775"/>
                  <a:gd name="connsiteX4" fmla="*/ 130175 w 130175"/>
                  <a:gd name="connsiteY4" fmla="*/ 0 h 104775"/>
                  <a:gd name="connsiteX0" fmla="*/ 0 w 130175"/>
                  <a:gd name="connsiteY0" fmla="*/ 104775 h 104775"/>
                  <a:gd name="connsiteX1" fmla="*/ 22225 w 130175"/>
                  <a:gd name="connsiteY1" fmla="*/ 57150 h 104775"/>
                  <a:gd name="connsiteX2" fmla="*/ 28575 w 130175"/>
                  <a:gd name="connsiteY2" fmla="*/ 19050 h 104775"/>
                  <a:gd name="connsiteX3" fmla="*/ 69850 w 130175"/>
                  <a:gd name="connsiteY3" fmla="*/ 15875 h 104775"/>
                  <a:gd name="connsiteX4" fmla="*/ 130175 w 130175"/>
                  <a:gd name="connsiteY4" fmla="*/ 0 h 104775"/>
                  <a:gd name="connsiteX0" fmla="*/ 0 w 130175"/>
                  <a:gd name="connsiteY0" fmla="*/ 104775 h 104775"/>
                  <a:gd name="connsiteX1" fmla="*/ 22225 w 130175"/>
                  <a:gd name="connsiteY1" fmla="*/ 57150 h 104775"/>
                  <a:gd name="connsiteX2" fmla="*/ 28575 w 130175"/>
                  <a:gd name="connsiteY2" fmla="*/ 19050 h 104775"/>
                  <a:gd name="connsiteX3" fmla="*/ 69850 w 130175"/>
                  <a:gd name="connsiteY3" fmla="*/ 15875 h 104775"/>
                  <a:gd name="connsiteX4" fmla="*/ 130175 w 130175"/>
                  <a:gd name="connsiteY4" fmla="*/ 0 h 104775"/>
                  <a:gd name="connsiteX0" fmla="*/ 0 w 130175"/>
                  <a:gd name="connsiteY0" fmla="*/ 104775 h 104775"/>
                  <a:gd name="connsiteX1" fmla="*/ 22225 w 130175"/>
                  <a:gd name="connsiteY1" fmla="*/ 57150 h 104775"/>
                  <a:gd name="connsiteX2" fmla="*/ 15875 w 130175"/>
                  <a:gd name="connsiteY2" fmla="*/ 22225 h 104775"/>
                  <a:gd name="connsiteX3" fmla="*/ 69850 w 130175"/>
                  <a:gd name="connsiteY3" fmla="*/ 15875 h 104775"/>
                  <a:gd name="connsiteX4" fmla="*/ 130175 w 130175"/>
                  <a:gd name="connsiteY4" fmla="*/ 0 h 104775"/>
                  <a:gd name="connsiteX0" fmla="*/ 0 w 130175"/>
                  <a:gd name="connsiteY0" fmla="*/ 104775 h 104775"/>
                  <a:gd name="connsiteX1" fmla="*/ 22225 w 130175"/>
                  <a:gd name="connsiteY1" fmla="*/ 57150 h 104775"/>
                  <a:gd name="connsiteX2" fmla="*/ 28575 w 130175"/>
                  <a:gd name="connsiteY2" fmla="*/ 19050 h 104775"/>
                  <a:gd name="connsiteX3" fmla="*/ 69850 w 130175"/>
                  <a:gd name="connsiteY3" fmla="*/ 15875 h 104775"/>
                  <a:gd name="connsiteX4" fmla="*/ 130175 w 130175"/>
                  <a:gd name="connsiteY4" fmla="*/ 0 h 104775"/>
                  <a:gd name="connsiteX0" fmla="*/ 0 w 130175"/>
                  <a:gd name="connsiteY0" fmla="*/ 104775 h 104775"/>
                  <a:gd name="connsiteX1" fmla="*/ 22225 w 130175"/>
                  <a:gd name="connsiteY1" fmla="*/ 57150 h 104775"/>
                  <a:gd name="connsiteX2" fmla="*/ 28575 w 130175"/>
                  <a:gd name="connsiteY2" fmla="*/ 19050 h 104775"/>
                  <a:gd name="connsiteX3" fmla="*/ 69850 w 130175"/>
                  <a:gd name="connsiteY3" fmla="*/ 15875 h 104775"/>
                  <a:gd name="connsiteX4" fmla="*/ 130175 w 130175"/>
                  <a:gd name="connsiteY4" fmla="*/ 0 h 104775"/>
                  <a:gd name="connsiteX0" fmla="*/ 0 w 130175"/>
                  <a:gd name="connsiteY0" fmla="*/ 104775 h 104775"/>
                  <a:gd name="connsiteX1" fmla="*/ 22225 w 130175"/>
                  <a:gd name="connsiteY1" fmla="*/ 57150 h 104775"/>
                  <a:gd name="connsiteX2" fmla="*/ 28575 w 130175"/>
                  <a:gd name="connsiteY2" fmla="*/ 19050 h 104775"/>
                  <a:gd name="connsiteX3" fmla="*/ 69850 w 130175"/>
                  <a:gd name="connsiteY3" fmla="*/ 15875 h 104775"/>
                  <a:gd name="connsiteX4" fmla="*/ 130175 w 130175"/>
                  <a:gd name="connsiteY4" fmla="*/ 0 h 104775"/>
                  <a:gd name="connsiteX0" fmla="*/ 0 w 130175"/>
                  <a:gd name="connsiteY0" fmla="*/ 104775 h 104775"/>
                  <a:gd name="connsiteX1" fmla="*/ 22225 w 130175"/>
                  <a:gd name="connsiteY1" fmla="*/ 57150 h 104775"/>
                  <a:gd name="connsiteX2" fmla="*/ 28575 w 130175"/>
                  <a:gd name="connsiteY2" fmla="*/ 19050 h 104775"/>
                  <a:gd name="connsiteX3" fmla="*/ 73025 w 130175"/>
                  <a:gd name="connsiteY3" fmla="*/ 6350 h 104775"/>
                  <a:gd name="connsiteX4" fmla="*/ 130175 w 130175"/>
                  <a:gd name="connsiteY4" fmla="*/ 0 h 104775"/>
                  <a:gd name="connsiteX0" fmla="*/ 0 w 120650"/>
                  <a:gd name="connsiteY0" fmla="*/ 104775 h 104775"/>
                  <a:gd name="connsiteX1" fmla="*/ 22225 w 120650"/>
                  <a:gd name="connsiteY1" fmla="*/ 57150 h 104775"/>
                  <a:gd name="connsiteX2" fmla="*/ 28575 w 120650"/>
                  <a:gd name="connsiteY2" fmla="*/ 19050 h 104775"/>
                  <a:gd name="connsiteX3" fmla="*/ 73025 w 120650"/>
                  <a:gd name="connsiteY3" fmla="*/ 6350 h 104775"/>
                  <a:gd name="connsiteX4" fmla="*/ 120650 w 120650"/>
                  <a:gd name="connsiteY4" fmla="*/ 0 h 104775"/>
                  <a:gd name="connsiteX0" fmla="*/ 0 w 120650"/>
                  <a:gd name="connsiteY0" fmla="*/ 104775 h 104775"/>
                  <a:gd name="connsiteX1" fmla="*/ 22225 w 120650"/>
                  <a:gd name="connsiteY1" fmla="*/ 57150 h 104775"/>
                  <a:gd name="connsiteX2" fmla="*/ 41275 w 120650"/>
                  <a:gd name="connsiteY2" fmla="*/ 25400 h 104775"/>
                  <a:gd name="connsiteX3" fmla="*/ 73025 w 120650"/>
                  <a:gd name="connsiteY3" fmla="*/ 6350 h 104775"/>
                  <a:gd name="connsiteX4" fmla="*/ 120650 w 120650"/>
                  <a:gd name="connsiteY4" fmla="*/ 0 h 10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650" h="104775">
                    <a:moveTo>
                      <a:pt x="0" y="104775"/>
                    </a:moveTo>
                    <a:cubicBezTo>
                      <a:pt x="17408" y="76969"/>
                      <a:pt x="7408" y="73025"/>
                      <a:pt x="22225" y="57150"/>
                    </a:cubicBezTo>
                    <a:cubicBezTo>
                      <a:pt x="27517" y="44450"/>
                      <a:pt x="34925" y="32279"/>
                      <a:pt x="41275" y="25400"/>
                    </a:cubicBezTo>
                    <a:cubicBezTo>
                      <a:pt x="47625" y="18521"/>
                      <a:pt x="57679" y="9525"/>
                      <a:pt x="73025" y="6350"/>
                    </a:cubicBezTo>
                    <a:cubicBezTo>
                      <a:pt x="88371" y="3175"/>
                      <a:pt x="105437" y="1323"/>
                      <a:pt x="120650" y="0"/>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sp>
        <p:nvSpPr>
          <p:cNvPr id="49" name="Rectangle 48"/>
          <p:cNvSpPr/>
          <p:nvPr/>
        </p:nvSpPr>
        <p:spPr>
          <a:xfrm>
            <a:off x="7797800" y="2374900"/>
            <a:ext cx="609600" cy="21590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194" name="Group 193"/>
          <p:cNvGrpSpPr/>
          <p:nvPr/>
        </p:nvGrpSpPr>
        <p:grpSpPr>
          <a:xfrm>
            <a:off x="7816846" y="2362201"/>
            <a:ext cx="568327" cy="235690"/>
            <a:chOff x="7797796" y="2362201"/>
            <a:chExt cx="568327" cy="235690"/>
          </a:xfrm>
        </p:grpSpPr>
        <p:sp>
          <p:nvSpPr>
            <p:cNvPr id="195" name="Freeform 194"/>
            <p:cNvSpPr/>
            <p:nvPr/>
          </p:nvSpPr>
          <p:spPr>
            <a:xfrm>
              <a:off x="7797796" y="2428430"/>
              <a:ext cx="514527" cy="103877"/>
            </a:xfrm>
            <a:custGeom>
              <a:avLst/>
              <a:gdLst>
                <a:gd name="connsiteX0" fmla="*/ 482806 w 517731"/>
                <a:gd name="connsiteY0" fmla="*/ 28575 h 95250"/>
                <a:gd name="connsiteX1" fmla="*/ 482806 w 517731"/>
                <a:gd name="connsiteY1" fmla="*/ 28575 h 95250"/>
                <a:gd name="connsiteX2" fmla="*/ 454231 w 517731"/>
                <a:gd name="connsiteY2" fmla="*/ 25400 h 95250"/>
                <a:gd name="connsiteX3" fmla="*/ 412956 w 517731"/>
                <a:gd name="connsiteY3" fmla="*/ 19050 h 95250"/>
                <a:gd name="connsiteX4" fmla="*/ 387556 w 517731"/>
                <a:gd name="connsiteY4" fmla="*/ 12700 h 95250"/>
                <a:gd name="connsiteX5" fmla="*/ 368506 w 517731"/>
                <a:gd name="connsiteY5" fmla="*/ 6350 h 95250"/>
                <a:gd name="connsiteX6" fmla="*/ 305006 w 517731"/>
                <a:gd name="connsiteY6" fmla="*/ 0 h 95250"/>
                <a:gd name="connsiteX7" fmla="*/ 149431 w 517731"/>
                <a:gd name="connsiteY7" fmla="*/ 3175 h 95250"/>
                <a:gd name="connsiteX8" fmla="*/ 127206 w 517731"/>
                <a:gd name="connsiteY8" fmla="*/ 6350 h 95250"/>
                <a:gd name="connsiteX9" fmla="*/ 70056 w 517731"/>
                <a:gd name="connsiteY9" fmla="*/ 12700 h 95250"/>
                <a:gd name="connsiteX10" fmla="*/ 12906 w 517731"/>
                <a:gd name="connsiteY10" fmla="*/ 25400 h 95250"/>
                <a:gd name="connsiteX11" fmla="*/ 3381 w 517731"/>
                <a:gd name="connsiteY11" fmla="*/ 31750 h 95250"/>
                <a:gd name="connsiteX12" fmla="*/ 25606 w 517731"/>
                <a:gd name="connsiteY12" fmla="*/ 53975 h 95250"/>
                <a:gd name="connsiteX13" fmla="*/ 73231 w 517731"/>
                <a:gd name="connsiteY13" fmla="*/ 66675 h 95250"/>
                <a:gd name="connsiteX14" fmla="*/ 101806 w 517731"/>
                <a:gd name="connsiteY14" fmla="*/ 76200 h 95250"/>
                <a:gd name="connsiteX15" fmla="*/ 133556 w 517731"/>
                <a:gd name="connsiteY15" fmla="*/ 82550 h 95250"/>
                <a:gd name="connsiteX16" fmla="*/ 149431 w 517731"/>
                <a:gd name="connsiteY16" fmla="*/ 88900 h 95250"/>
                <a:gd name="connsiteX17" fmla="*/ 197056 w 517731"/>
                <a:gd name="connsiteY17" fmla="*/ 95250 h 95250"/>
                <a:gd name="connsiteX18" fmla="*/ 301831 w 517731"/>
                <a:gd name="connsiteY18" fmla="*/ 88900 h 95250"/>
                <a:gd name="connsiteX19" fmla="*/ 355806 w 517731"/>
                <a:gd name="connsiteY19" fmla="*/ 85725 h 95250"/>
                <a:gd name="connsiteX20" fmla="*/ 409781 w 517731"/>
                <a:gd name="connsiteY20" fmla="*/ 79375 h 95250"/>
                <a:gd name="connsiteX21" fmla="*/ 438356 w 517731"/>
                <a:gd name="connsiteY21" fmla="*/ 73025 h 95250"/>
                <a:gd name="connsiteX22" fmla="*/ 463756 w 517731"/>
                <a:gd name="connsiteY22" fmla="*/ 66675 h 95250"/>
                <a:gd name="connsiteX23" fmla="*/ 479631 w 517731"/>
                <a:gd name="connsiteY23" fmla="*/ 63500 h 95250"/>
                <a:gd name="connsiteX24" fmla="*/ 498681 w 517731"/>
                <a:gd name="connsiteY24" fmla="*/ 53975 h 95250"/>
                <a:gd name="connsiteX25" fmla="*/ 517731 w 517731"/>
                <a:gd name="connsiteY25" fmla="*/ 44450 h 95250"/>
                <a:gd name="connsiteX26" fmla="*/ 508206 w 517731"/>
                <a:gd name="connsiteY26" fmla="*/ 38100 h 95250"/>
                <a:gd name="connsiteX27" fmla="*/ 482806 w 517731"/>
                <a:gd name="connsiteY27" fmla="*/ 28575 h 95250"/>
                <a:gd name="connsiteX0" fmla="*/ 482806 w 517731"/>
                <a:gd name="connsiteY0" fmla="*/ 28575 h 95250"/>
                <a:gd name="connsiteX1" fmla="*/ 482806 w 517731"/>
                <a:gd name="connsiteY1" fmla="*/ 28575 h 95250"/>
                <a:gd name="connsiteX2" fmla="*/ 454231 w 517731"/>
                <a:gd name="connsiteY2" fmla="*/ 25400 h 95250"/>
                <a:gd name="connsiteX3" fmla="*/ 387556 w 517731"/>
                <a:gd name="connsiteY3" fmla="*/ 12700 h 95250"/>
                <a:gd name="connsiteX4" fmla="*/ 368506 w 517731"/>
                <a:gd name="connsiteY4" fmla="*/ 6350 h 95250"/>
                <a:gd name="connsiteX5" fmla="*/ 305006 w 517731"/>
                <a:gd name="connsiteY5" fmla="*/ 0 h 95250"/>
                <a:gd name="connsiteX6" fmla="*/ 149431 w 517731"/>
                <a:gd name="connsiteY6" fmla="*/ 3175 h 95250"/>
                <a:gd name="connsiteX7" fmla="*/ 127206 w 517731"/>
                <a:gd name="connsiteY7" fmla="*/ 6350 h 95250"/>
                <a:gd name="connsiteX8" fmla="*/ 70056 w 517731"/>
                <a:gd name="connsiteY8" fmla="*/ 12700 h 95250"/>
                <a:gd name="connsiteX9" fmla="*/ 12906 w 517731"/>
                <a:gd name="connsiteY9" fmla="*/ 25400 h 95250"/>
                <a:gd name="connsiteX10" fmla="*/ 3381 w 517731"/>
                <a:gd name="connsiteY10" fmla="*/ 31750 h 95250"/>
                <a:gd name="connsiteX11" fmla="*/ 25606 w 517731"/>
                <a:gd name="connsiteY11" fmla="*/ 53975 h 95250"/>
                <a:gd name="connsiteX12" fmla="*/ 73231 w 517731"/>
                <a:gd name="connsiteY12" fmla="*/ 66675 h 95250"/>
                <a:gd name="connsiteX13" fmla="*/ 101806 w 517731"/>
                <a:gd name="connsiteY13" fmla="*/ 76200 h 95250"/>
                <a:gd name="connsiteX14" fmla="*/ 133556 w 517731"/>
                <a:gd name="connsiteY14" fmla="*/ 82550 h 95250"/>
                <a:gd name="connsiteX15" fmla="*/ 149431 w 517731"/>
                <a:gd name="connsiteY15" fmla="*/ 88900 h 95250"/>
                <a:gd name="connsiteX16" fmla="*/ 197056 w 517731"/>
                <a:gd name="connsiteY16" fmla="*/ 95250 h 95250"/>
                <a:gd name="connsiteX17" fmla="*/ 301831 w 517731"/>
                <a:gd name="connsiteY17" fmla="*/ 88900 h 95250"/>
                <a:gd name="connsiteX18" fmla="*/ 355806 w 517731"/>
                <a:gd name="connsiteY18" fmla="*/ 85725 h 95250"/>
                <a:gd name="connsiteX19" fmla="*/ 409781 w 517731"/>
                <a:gd name="connsiteY19" fmla="*/ 79375 h 95250"/>
                <a:gd name="connsiteX20" fmla="*/ 438356 w 517731"/>
                <a:gd name="connsiteY20" fmla="*/ 73025 h 95250"/>
                <a:gd name="connsiteX21" fmla="*/ 463756 w 517731"/>
                <a:gd name="connsiteY21" fmla="*/ 66675 h 95250"/>
                <a:gd name="connsiteX22" fmla="*/ 479631 w 517731"/>
                <a:gd name="connsiteY22" fmla="*/ 63500 h 95250"/>
                <a:gd name="connsiteX23" fmla="*/ 498681 w 517731"/>
                <a:gd name="connsiteY23" fmla="*/ 53975 h 95250"/>
                <a:gd name="connsiteX24" fmla="*/ 517731 w 517731"/>
                <a:gd name="connsiteY24" fmla="*/ 44450 h 95250"/>
                <a:gd name="connsiteX25" fmla="*/ 508206 w 517731"/>
                <a:gd name="connsiteY25" fmla="*/ 38100 h 95250"/>
                <a:gd name="connsiteX26" fmla="*/ 482806 w 517731"/>
                <a:gd name="connsiteY26" fmla="*/ 28575 h 95250"/>
                <a:gd name="connsiteX0" fmla="*/ 482806 w 517731"/>
                <a:gd name="connsiteY0" fmla="*/ 28575 h 95250"/>
                <a:gd name="connsiteX1" fmla="*/ 482806 w 517731"/>
                <a:gd name="connsiteY1" fmla="*/ 28575 h 95250"/>
                <a:gd name="connsiteX2" fmla="*/ 454231 w 517731"/>
                <a:gd name="connsiteY2" fmla="*/ 25400 h 95250"/>
                <a:gd name="connsiteX3" fmla="*/ 387556 w 517731"/>
                <a:gd name="connsiteY3" fmla="*/ 12700 h 95250"/>
                <a:gd name="connsiteX4" fmla="*/ 305006 w 517731"/>
                <a:gd name="connsiteY4" fmla="*/ 0 h 95250"/>
                <a:gd name="connsiteX5" fmla="*/ 149431 w 517731"/>
                <a:gd name="connsiteY5" fmla="*/ 3175 h 95250"/>
                <a:gd name="connsiteX6" fmla="*/ 127206 w 517731"/>
                <a:gd name="connsiteY6" fmla="*/ 6350 h 95250"/>
                <a:gd name="connsiteX7" fmla="*/ 70056 w 517731"/>
                <a:gd name="connsiteY7" fmla="*/ 12700 h 95250"/>
                <a:gd name="connsiteX8" fmla="*/ 12906 w 517731"/>
                <a:gd name="connsiteY8" fmla="*/ 25400 h 95250"/>
                <a:gd name="connsiteX9" fmla="*/ 3381 w 517731"/>
                <a:gd name="connsiteY9" fmla="*/ 31750 h 95250"/>
                <a:gd name="connsiteX10" fmla="*/ 25606 w 517731"/>
                <a:gd name="connsiteY10" fmla="*/ 53975 h 95250"/>
                <a:gd name="connsiteX11" fmla="*/ 73231 w 517731"/>
                <a:gd name="connsiteY11" fmla="*/ 66675 h 95250"/>
                <a:gd name="connsiteX12" fmla="*/ 101806 w 517731"/>
                <a:gd name="connsiteY12" fmla="*/ 76200 h 95250"/>
                <a:gd name="connsiteX13" fmla="*/ 133556 w 517731"/>
                <a:gd name="connsiteY13" fmla="*/ 82550 h 95250"/>
                <a:gd name="connsiteX14" fmla="*/ 149431 w 517731"/>
                <a:gd name="connsiteY14" fmla="*/ 88900 h 95250"/>
                <a:gd name="connsiteX15" fmla="*/ 197056 w 517731"/>
                <a:gd name="connsiteY15" fmla="*/ 95250 h 95250"/>
                <a:gd name="connsiteX16" fmla="*/ 301831 w 517731"/>
                <a:gd name="connsiteY16" fmla="*/ 88900 h 95250"/>
                <a:gd name="connsiteX17" fmla="*/ 355806 w 517731"/>
                <a:gd name="connsiteY17" fmla="*/ 85725 h 95250"/>
                <a:gd name="connsiteX18" fmla="*/ 409781 w 517731"/>
                <a:gd name="connsiteY18" fmla="*/ 79375 h 95250"/>
                <a:gd name="connsiteX19" fmla="*/ 438356 w 517731"/>
                <a:gd name="connsiteY19" fmla="*/ 73025 h 95250"/>
                <a:gd name="connsiteX20" fmla="*/ 463756 w 517731"/>
                <a:gd name="connsiteY20" fmla="*/ 66675 h 95250"/>
                <a:gd name="connsiteX21" fmla="*/ 479631 w 517731"/>
                <a:gd name="connsiteY21" fmla="*/ 63500 h 95250"/>
                <a:gd name="connsiteX22" fmla="*/ 498681 w 517731"/>
                <a:gd name="connsiteY22" fmla="*/ 53975 h 95250"/>
                <a:gd name="connsiteX23" fmla="*/ 517731 w 517731"/>
                <a:gd name="connsiteY23" fmla="*/ 44450 h 95250"/>
                <a:gd name="connsiteX24" fmla="*/ 508206 w 517731"/>
                <a:gd name="connsiteY24" fmla="*/ 38100 h 95250"/>
                <a:gd name="connsiteX25" fmla="*/ 482806 w 517731"/>
                <a:gd name="connsiteY25" fmla="*/ 28575 h 95250"/>
                <a:gd name="connsiteX0" fmla="*/ 482806 w 517731"/>
                <a:gd name="connsiteY0" fmla="*/ 28575 h 95250"/>
                <a:gd name="connsiteX1" fmla="*/ 482806 w 517731"/>
                <a:gd name="connsiteY1" fmla="*/ 28575 h 95250"/>
                <a:gd name="connsiteX2" fmla="*/ 454231 w 517731"/>
                <a:gd name="connsiteY2" fmla="*/ 25400 h 95250"/>
                <a:gd name="connsiteX3" fmla="*/ 305006 w 517731"/>
                <a:gd name="connsiteY3" fmla="*/ 0 h 95250"/>
                <a:gd name="connsiteX4" fmla="*/ 149431 w 517731"/>
                <a:gd name="connsiteY4" fmla="*/ 3175 h 95250"/>
                <a:gd name="connsiteX5" fmla="*/ 127206 w 517731"/>
                <a:gd name="connsiteY5" fmla="*/ 6350 h 95250"/>
                <a:gd name="connsiteX6" fmla="*/ 70056 w 517731"/>
                <a:gd name="connsiteY6" fmla="*/ 12700 h 95250"/>
                <a:gd name="connsiteX7" fmla="*/ 12906 w 517731"/>
                <a:gd name="connsiteY7" fmla="*/ 25400 h 95250"/>
                <a:gd name="connsiteX8" fmla="*/ 3381 w 517731"/>
                <a:gd name="connsiteY8" fmla="*/ 31750 h 95250"/>
                <a:gd name="connsiteX9" fmla="*/ 25606 w 517731"/>
                <a:gd name="connsiteY9" fmla="*/ 53975 h 95250"/>
                <a:gd name="connsiteX10" fmla="*/ 73231 w 517731"/>
                <a:gd name="connsiteY10" fmla="*/ 66675 h 95250"/>
                <a:gd name="connsiteX11" fmla="*/ 101806 w 517731"/>
                <a:gd name="connsiteY11" fmla="*/ 76200 h 95250"/>
                <a:gd name="connsiteX12" fmla="*/ 133556 w 517731"/>
                <a:gd name="connsiteY12" fmla="*/ 82550 h 95250"/>
                <a:gd name="connsiteX13" fmla="*/ 149431 w 517731"/>
                <a:gd name="connsiteY13" fmla="*/ 88900 h 95250"/>
                <a:gd name="connsiteX14" fmla="*/ 197056 w 517731"/>
                <a:gd name="connsiteY14" fmla="*/ 95250 h 95250"/>
                <a:gd name="connsiteX15" fmla="*/ 301831 w 517731"/>
                <a:gd name="connsiteY15" fmla="*/ 88900 h 95250"/>
                <a:gd name="connsiteX16" fmla="*/ 355806 w 517731"/>
                <a:gd name="connsiteY16" fmla="*/ 85725 h 95250"/>
                <a:gd name="connsiteX17" fmla="*/ 409781 w 517731"/>
                <a:gd name="connsiteY17" fmla="*/ 79375 h 95250"/>
                <a:gd name="connsiteX18" fmla="*/ 438356 w 517731"/>
                <a:gd name="connsiteY18" fmla="*/ 73025 h 95250"/>
                <a:gd name="connsiteX19" fmla="*/ 463756 w 517731"/>
                <a:gd name="connsiteY19" fmla="*/ 66675 h 95250"/>
                <a:gd name="connsiteX20" fmla="*/ 479631 w 517731"/>
                <a:gd name="connsiteY20" fmla="*/ 63500 h 95250"/>
                <a:gd name="connsiteX21" fmla="*/ 498681 w 517731"/>
                <a:gd name="connsiteY21" fmla="*/ 53975 h 95250"/>
                <a:gd name="connsiteX22" fmla="*/ 517731 w 517731"/>
                <a:gd name="connsiteY22" fmla="*/ 44450 h 95250"/>
                <a:gd name="connsiteX23" fmla="*/ 508206 w 517731"/>
                <a:gd name="connsiteY23" fmla="*/ 38100 h 95250"/>
                <a:gd name="connsiteX24" fmla="*/ 482806 w 517731"/>
                <a:gd name="connsiteY24" fmla="*/ 28575 h 95250"/>
                <a:gd name="connsiteX0" fmla="*/ 508206 w 517731"/>
                <a:gd name="connsiteY0" fmla="*/ 38100 h 95250"/>
                <a:gd name="connsiteX1" fmla="*/ 482806 w 517731"/>
                <a:gd name="connsiteY1" fmla="*/ 28575 h 95250"/>
                <a:gd name="connsiteX2" fmla="*/ 454231 w 517731"/>
                <a:gd name="connsiteY2" fmla="*/ 25400 h 95250"/>
                <a:gd name="connsiteX3" fmla="*/ 305006 w 517731"/>
                <a:gd name="connsiteY3" fmla="*/ 0 h 95250"/>
                <a:gd name="connsiteX4" fmla="*/ 149431 w 517731"/>
                <a:gd name="connsiteY4" fmla="*/ 3175 h 95250"/>
                <a:gd name="connsiteX5" fmla="*/ 127206 w 517731"/>
                <a:gd name="connsiteY5" fmla="*/ 6350 h 95250"/>
                <a:gd name="connsiteX6" fmla="*/ 70056 w 517731"/>
                <a:gd name="connsiteY6" fmla="*/ 12700 h 95250"/>
                <a:gd name="connsiteX7" fmla="*/ 12906 w 517731"/>
                <a:gd name="connsiteY7" fmla="*/ 25400 h 95250"/>
                <a:gd name="connsiteX8" fmla="*/ 3381 w 517731"/>
                <a:gd name="connsiteY8" fmla="*/ 31750 h 95250"/>
                <a:gd name="connsiteX9" fmla="*/ 25606 w 517731"/>
                <a:gd name="connsiteY9" fmla="*/ 53975 h 95250"/>
                <a:gd name="connsiteX10" fmla="*/ 73231 w 517731"/>
                <a:gd name="connsiteY10" fmla="*/ 66675 h 95250"/>
                <a:gd name="connsiteX11" fmla="*/ 101806 w 517731"/>
                <a:gd name="connsiteY11" fmla="*/ 76200 h 95250"/>
                <a:gd name="connsiteX12" fmla="*/ 133556 w 517731"/>
                <a:gd name="connsiteY12" fmla="*/ 82550 h 95250"/>
                <a:gd name="connsiteX13" fmla="*/ 149431 w 517731"/>
                <a:gd name="connsiteY13" fmla="*/ 88900 h 95250"/>
                <a:gd name="connsiteX14" fmla="*/ 197056 w 517731"/>
                <a:gd name="connsiteY14" fmla="*/ 95250 h 95250"/>
                <a:gd name="connsiteX15" fmla="*/ 301831 w 517731"/>
                <a:gd name="connsiteY15" fmla="*/ 88900 h 95250"/>
                <a:gd name="connsiteX16" fmla="*/ 355806 w 517731"/>
                <a:gd name="connsiteY16" fmla="*/ 85725 h 95250"/>
                <a:gd name="connsiteX17" fmla="*/ 409781 w 517731"/>
                <a:gd name="connsiteY17" fmla="*/ 79375 h 95250"/>
                <a:gd name="connsiteX18" fmla="*/ 438356 w 517731"/>
                <a:gd name="connsiteY18" fmla="*/ 73025 h 95250"/>
                <a:gd name="connsiteX19" fmla="*/ 463756 w 517731"/>
                <a:gd name="connsiteY19" fmla="*/ 66675 h 95250"/>
                <a:gd name="connsiteX20" fmla="*/ 479631 w 517731"/>
                <a:gd name="connsiteY20" fmla="*/ 63500 h 95250"/>
                <a:gd name="connsiteX21" fmla="*/ 498681 w 517731"/>
                <a:gd name="connsiteY21" fmla="*/ 53975 h 95250"/>
                <a:gd name="connsiteX22" fmla="*/ 517731 w 517731"/>
                <a:gd name="connsiteY22" fmla="*/ 44450 h 95250"/>
                <a:gd name="connsiteX23" fmla="*/ 508206 w 517731"/>
                <a:gd name="connsiteY23" fmla="*/ 38100 h 95250"/>
                <a:gd name="connsiteX0" fmla="*/ 517731 w 517731"/>
                <a:gd name="connsiteY0" fmla="*/ 44450 h 95250"/>
                <a:gd name="connsiteX1" fmla="*/ 482806 w 517731"/>
                <a:gd name="connsiteY1" fmla="*/ 28575 h 95250"/>
                <a:gd name="connsiteX2" fmla="*/ 454231 w 517731"/>
                <a:gd name="connsiteY2" fmla="*/ 25400 h 95250"/>
                <a:gd name="connsiteX3" fmla="*/ 305006 w 517731"/>
                <a:gd name="connsiteY3" fmla="*/ 0 h 95250"/>
                <a:gd name="connsiteX4" fmla="*/ 149431 w 517731"/>
                <a:gd name="connsiteY4" fmla="*/ 3175 h 95250"/>
                <a:gd name="connsiteX5" fmla="*/ 127206 w 517731"/>
                <a:gd name="connsiteY5" fmla="*/ 6350 h 95250"/>
                <a:gd name="connsiteX6" fmla="*/ 70056 w 517731"/>
                <a:gd name="connsiteY6" fmla="*/ 12700 h 95250"/>
                <a:gd name="connsiteX7" fmla="*/ 12906 w 517731"/>
                <a:gd name="connsiteY7" fmla="*/ 25400 h 95250"/>
                <a:gd name="connsiteX8" fmla="*/ 3381 w 517731"/>
                <a:gd name="connsiteY8" fmla="*/ 31750 h 95250"/>
                <a:gd name="connsiteX9" fmla="*/ 25606 w 517731"/>
                <a:gd name="connsiteY9" fmla="*/ 53975 h 95250"/>
                <a:gd name="connsiteX10" fmla="*/ 73231 w 517731"/>
                <a:gd name="connsiteY10" fmla="*/ 66675 h 95250"/>
                <a:gd name="connsiteX11" fmla="*/ 101806 w 517731"/>
                <a:gd name="connsiteY11" fmla="*/ 76200 h 95250"/>
                <a:gd name="connsiteX12" fmla="*/ 133556 w 517731"/>
                <a:gd name="connsiteY12" fmla="*/ 82550 h 95250"/>
                <a:gd name="connsiteX13" fmla="*/ 149431 w 517731"/>
                <a:gd name="connsiteY13" fmla="*/ 88900 h 95250"/>
                <a:gd name="connsiteX14" fmla="*/ 197056 w 517731"/>
                <a:gd name="connsiteY14" fmla="*/ 95250 h 95250"/>
                <a:gd name="connsiteX15" fmla="*/ 301831 w 517731"/>
                <a:gd name="connsiteY15" fmla="*/ 88900 h 95250"/>
                <a:gd name="connsiteX16" fmla="*/ 355806 w 517731"/>
                <a:gd name="connsiteY16" fmla="*/ 85725 h 95250"/>
                <a:gd name="connsiteX17" fmla="*/ 409781 w 517731"/>
                <a:gd name="connsiteY17" fmla="*/ 79375 h 95250"/>
                <a:gd name="connsiteX18" fmla="*/ 438356 w 517731"/>
                <a:gd name="connsiteY18" fmla="*/ 73025 h 95250"/>
                <a:gd name="connsiteX19" fmla="*/ 463756 w 517731"/>
                <a:gd name="connsiteY19" fmla="*/ 66675 h 95250"/>
                <a:gd name="connsiteX20" fmla="*/ 479631 w 517731"/>
                <a:gd name="connsiteY20" fmla="*/ 63500 h 95250"/>
                <a:gd name="connsiteX21" fmla="*/ 498681 w 517731"/>
                <a:gd name="connsiteY21" fmla="*/ 53975 h 95250"/>
                <a:gd name="connsiteX22" fmla="*/ 517731 w 517731"/>
                <a:gd name="connsiteY22" fmla="*/ 44450 h 95250"/>
                <a:gd name="connsiteX0" fmla="*/ 517731 w 517731"/>
                <a:gd name="connsiteY0" fmla="*/ 44450 h 95250"/>
                <a:gd name="connsiteX1" fmla="*/ 454231 w 517731"/>
                <a:gd name="connsiteY1" fmla="*/ 25400 h 95250"/>
                <a:gd name="connsiteX2" fmla="*/ 305006 w 517731"/>
                <a:gd name="connsiteY2" fmla="*/ 0 h 95250"/>
                <a:gd name="connsiteX3" fmla="*/ 149431 w 517731"/>
                <a:gd name="connsiteY3" fmla="*/ 3175 h 95250"/>
                <a:gd name="connsiteX4" fmla="*/ 127206 w 517731"/>
                <a:gd name="connsiteY4" fmla="*/ 6350 h 95250"/>
                <a:gd name="connsiteX5" fmla="*/ 70056 w 517731"/>
                <a:gd name="connsiteY5" fmla="*/ 12700 h 95250"/>
                <a:gd name="connsiteX6" fmla="*/ 12906 w 517731"/>
                <a:gd name="connsiteY6" fmla="*/ 25400 h 95250"/>
                <a:gd name="connsiteX7" fmla="*/ 3381 w 517731"/>
                <a:gd name="connsiteY7" fmla="*/ 31750 h 95250"/>
                <a:gd name="connsiteX8" fmla="*/ 25606 w 517731"/>
                <a:gd name="connsiteY8" fmla="*/ 53975 h 95250"/>
                <a:gd name="connsiteX9" fmla="*/ 73231 w 517731"/>
                <a:gd name="connsiteY9" fmla="*/ 66675 h 95250"/>
                <a:gd name="connsiteX10" fmla="*/ 101806 w 517731"/>
                <a:gd name="connsiteY10" fmla="*/ 76200 h 95250"/>
                <a:gd name="connsiteX11" fmla="*/ 133556 w 517731"/>
                <a:gd name="connsiteY11" fmla="*/ 82550 h 95250"/>
                <a:gd name="connsiteX12" fmla="*/ 149431 w 517731"/>
                <a:gd name="connsiteY12" fmla="*/ 88900 h 95250"/>
                <a:gd name="connsiteX13" fmla="*/ 197056 w 517731"/>
                <a:gd name="connsiteY13" fmla="*/ 95250 h 95250"/>
                <a:gd name="connsiteX14" fmla="*/ 301831 w 517731"/>
                <a:gd name="connsiteY14" fmla="*/ 88900 h 95250"/>
                <a:gd name="connsiteX15" fmla="*/ 355806 w 517731"/>
                <a:gd name="connsiteY15" fmla="*/ 85725 h 95250"/>
                <a:gd name="connsiteX16" fmla="*/ 409781 w 517731"/>
                <a:gd name="connsiteY16" fmla="*/ 79375 h 95250"/>
                <a:gd name="connsiteX17" fmla="*/ 438356 w 517731"/>
                <a:gd name="connsiteY17" fmla="*/ 73025 h 95250"/>
                <a:gd name="connsiteX18" fmla="*/ 463756 w 517731"/>
                <a:gd name="connsiteY18" fmla="*/ 66675 h 95250"/>
                <a:gd name="connsiteX19" fmla="*/ 479631 w 517731"/>
                <a:gd name="connsiteY19" fmla="*/ 63500 h 95250"/>
                <a:gd name="connsiteX20" fmla="*/ 498681 w 517731"/>
                <a:gd name="connsiteY20" fmla="*/ 53975 h 95250"/>
                <a:gd name="connsiteX21" fmla="*/ 517731 w 517731"/>
                <a:gd name="connsiteY21" fmla="*/ 44450 h 95250"/>
                <a:gd name="connsiteX0" fmla="*/ 517731 w 518100"/>
                <a:gd name="connsiteY0" fmla="*/ 44450 h 95250"/>
                <a:gd name="connsiteX1" fmla="*/ 454231 w 518100"/>
                <a:gd name="connsiteY1" fmla="*/ 25400 h 95250"/>
                <a:gd name="connsiteX2" fmla="*/ 305006 w 518100"/>
                <a:gd name="connsiteY2" fmla="*/ 0 h 95250"/>
                <a:gd name="connsiteX3" fmla="*/ 149431 w 518100"/>
                <a:gd name="connsiteY3" fmla="*/ 3175 h 95250"/>
                <a:gd name="connsiteX4" fmla="*/ 127206 w 518100"/>
                <a:gd name="connsiteY4" fmla="*/ 6350 h 95250"/>
                <a:gd name="connsiteX5" fmla="*/ 70056 w 518100"/>
                <a:gd name="connsiteY5" fmla="*/ 12700 h 95250"/>
                <a:gd name="connsiteX6" fmla="*/ 12906 w 518100"/>
                <a:gd name="connsiteY6" fmla="*/ 25400 h 95250"/>
                <a:gd name="connsiteX7" fmla="*/ 3381 w 518100"/>
                <a:gd name="connsiteY7" fmla="*/ 31750 h 95250"/>
                <a:gd name="connsiteX8" fmla="*/ 25606 w 518100"/>
                <a:gd name="connsiteY8" fmla="*/ 53975 h 95250"/>
                <a:gd name="connsiteX9" fmla="*/ 73231 w 518100"/>
                <a:gd name="connsiteY9" fmla="*/ 66675 h 95250"/>
                <a:gd name="connsiteX10" fmla="*/ 101806 w 518100"/>
                <a:gd name="connsiteY10" fmla="*/ 76200 h 95250"/>
                <a:gd name="connsiteX11" fmla="*/ 133556 w 518100"/>
                <a:gd name="connsiteY11" fmla="*/ 82550 h 95250"/>
                <a:gd name="connsiteX12" fmla="*/ 149431 w 518100"/>
                <a:gd name="connsiteY12" fmla="*/ 88900 h 95250"/>
                <a:gd name="connsiteX13" fmla="*/ 197056 w 518100"/>
                <a:gd name="connsiteY13" fmla="*/ 95250 h 95250"/>
                <a:gd name="connsiteX14" fmla="*/ 301831 w 518100"/>
                <a:gd name="connsiteY14" fmla="*/ 88900 h 95250"/>
                <a:gd name="connsiteX15" fmla="*/ 355806 w 518100"/>
                <a:gd name="connsiteY15" fmla="*/ 85725 h 95250"/>
                <a:gd name="connsiteX16" fmla="*/ 409781 w 518100"/>
                <a:gd name="connsiteY16" fmla="*/ 79375 h 95250"/>
                <a:gd name="connsiteX17" fmla="*/ 438356 w 518100"/>
                <a:gd name="connsiteY17" fmla="*/ 73025 h 95250"/>
                <a:gd name="connsiteX18" fmla="*/ 463756 w 518100"/>
                <a:gd name="connsiteY18" fmla="*/ 66675 h 95250"/>
                <a:gd name="connsiteX19" fmla="*/ 479631 w 518100"/>
                <a:gd name="connsiteY19" fmla="*/ 63500 h 95250"/>
                <a:gd name="connsiteX20" fmla="*/ 517731 w 518100"/>
                <a:gd name="connsiteY20" fmla="*/ 44450 h 95250"/>
                <a:gd name="connsiteX0" fmla="*/ 517731 w 517774"/>
                <a:gd name="connsiteY0" fmla="*/ 44450 h 95250"/>
                <a:gd name="connsiteX1" fmla="*/ 454231 w 517774"/>
                <a:gd name="connsiteY1" fmla="*/ 25400 h 95250"/>
                <a:gd name="connsiteX2" fmla="*/ 305006 w 517774"/>
                <a:gd name="connsiteY2" fmla="*/ 0 h 95250"/>
                <a:gd name="connsiteX3" fmla="*/ 149431 w 517774"/>
                <a:gd name="connsiteY3" fmla="*/ 3175 h 95250"/>
                <a:gd name="connsiteX4" fmla="*/ 127206 w 517774"/>
                <a:gd name="connsiteY4" fmla="*/ 6350 h 95250"/>
                <a:gd name="connsiteX5" fmla="*/ 70056 w 517774"/>
                <a:gd name="connsiteY5" fmla="*/ 12700 h 95250"/>
                <a:gd name="connsiteX6" fmla="*/ 12906 w 517774"/>
                <a:gd name="connsiteY6" fmla="*/ 25400 h 95250"/>
                <a:gd name="connsiteX7" fmla="*/ 3381 w 517774"/>
                <a:gd name="connsiteY7" fmla="*/ 31750 h 95250"/>
                <a:gd name="connsiteX8" fmla="*/ 25606 w 517774"/>
                <a:gd name="connsiteY8" fmla="*/ 53975 h 95250"/>
                <a:gd name="connsiteX9" fmla="*/ 73231 w 517774"/>
                <a:gd name="connsiteY9" fmla="*/ 66675 h 95250"/>
                <a:gd name="connsiteX10" fmla="*/ 101806 w 517774"/>
                <a:gd name="connsiteY10" fmla="*/ 76200 h 95250"/>
                <a:gd name="connsiteX11" fmla="*/ 133556 w 517774"/>
                <a:gd name="connsiteY11" fmla="*/ 82550 h 95250"/>
                <a:gd name="connsiteX12" fmla="*/ 149431 w 517774"/>
                <a:gd name="connsiteY12" fmla="*/ 88900 h 95250"/>
                <a:gd name="connsiteX13" fmla="*/ 197056 w 517774"/>
                <a:gd name="connsiteY13" fmla="*/ 95250 h 95250"/>
                <a:gd name="connsiteX14" fmla="*/ 301831 w 517774"/>
                <a:gd name="connsiteY14" fmla="*/ 88900 h 95250"/>
                <a:gd name="connsiteX15" fmla="*/ 355806 w 517774"/>
                <a:gd name="connsiteY15" fmla="*/ 85725 h 95250"/>
                <a:gd name="connsiteX16" fmla="*/ 409781 w 517774"/>
                <a:gd name="connsiteY16" fmla="*/ 79375 h 95250"/>
                <a:gd name="connsiteX17" fmla="*/ 438356 w 517774"/>
                <a:gd name="connsiteY17" fmla="*/ 73025 h 95250"/>
                <a:gd name="connsiteX18" fmla="*/ 463756 w 517774"/>
                <a:gd name="connsiteY18" fmla="*/ 66675 h 95250"/>
                <a:gd name="connsiteX19" fmla="*/ 517731 w 517774"/>
                <a:gd name="connsiteY19" fmla="*/ 44450 h 95250"/>
                <a:gd name="connsiteX0" fmla="*/ 517731 w 517890"/>
                <a:gd name="connsiteY0" fmla="*/ 44450 h 95250"/>
                <a:gd name="connsiteX1" fmla="*/ 454231 w 517890"/>
                <a:gd name="connsiteY1" fmla="*/ 25400 h 95250"/>
                <a:gd name="connsiteX2" fmla="*/ 305006 w 517890"/>
                <a:gd name="connsiteY2" fmla="*/ 0 h 95250"/>
                <a:gd name="connsiteX3" fmla="*/ 149431 w 517890"/>
                <a:gd name="connsiteY3" fmla="*/ 3175 h 95250"/>
                <a:gd name="connsiteX4" fmla="*/ 127206 w 517890"/>
                <a:gd name="connsiteY4" fmla="*/ 6350 h 95250"/>
                <a:gd name="connsiteX5" fmla="*/ 70056 w 517890"/>
                <a:gd name="connsiteY5" fmla="*/ 12700 h 95250"/>
                <a:gd name="connsiteX6" fmla="*/ 12906 w 517890"/>
                <a:gd name="connsiteY6" fmla="*/ 25400 h 95250"/>
                <a:gd name="connsiteX7" fmla="*/ 3381 w 517890"/>
                <a:gd name="connsiteY7" fmla="*/ 31750 h 95250"/>
                <a:gd name="connsiteX8" fmla="*/ 25606 w 517890"/>
                <a:gd name="connsiteY8" fmla="*/ 53975 h 95250"/>
                <a:gd name="connsiteX9" fmla="*/ 73231 w 517890"/>
                <a:gd name="connsiteY9" fmla="*/ 66675 h 95250"/>
                <a:gd name="connsiteX10" fmla="*/ 101806 w 517890"/>
                <a:gd name="connsiteY10" fmla="*/ 76200 h 95250"/>
                <a:gd name="connsiteX11" fmla="*/ 133556 w 517890"/>
                <a:gd name="connsiteY11" fmla="*/ 82550 h 95250"/>
                <a:gd name="connsiteX12" fmla="*/ 149431 w 517890"/>
                <a:gd name="connsiteY12" fmla="*/ 88900 h 95250"/>
                <a:gd name="connsiteX13" fmla="*/ 197056 w 517890"/>
                <a:gd name="connsiteY13" fmla="*/ 95250 h 95250"/>
                <a:gd name="connsiteX14" fmla="*/ 301831 w 517890"/>
                <a:gd name="connsiteY14" fmla="*/ 88900 h 95250"/>
                <a:gd name="connsiteX15" fmla="*/ 355806 w 517890"/>
                <a:gd name="connsiteY15" fmla="*/ 85725 h 95250"/>
                <a:gd name="connsiteX16" fmla="*/ 409781 w 517890"/>
                <a:gd name="connsiteY16" fmla="*/ 79375 h 95250"/>
                <a:gd name="connsiteX17" fmla="*/ 438356 w 517890"/>
                <a:gd name="connsiteY17" fmla="*/ 73025 h 95250"/>
                <a:gd name="connsiteX18" fmla="*/ 517731 w 517890"/>
                <a:gd name="connsiteY18" fmla="*/ 44450 h 95250"/>
                <a:gd name="connsiteX0" fmla="*/ 517731 w 517890"/>
                <a:gd name="connsiteY0" fmla="*/ 44450 h 95250"/>
                <a:gd name="connsiteX1" fmla="*/ 454231 w 517890"/>
                <a:gd name="connsiteY1" fmla="*/ 25400 h 95250"/>
                <a:gd name="connsiteX2" fmla="*/ 305006 w 517890"/>
                <a:gd name="connsiteY2" fmla="*/ 0 h 95250"/>
                <a:gd name="connsiteX3" fmla="*/ 149431 w 517890"/>
                <a:gd name="connsiteY3" fmla="*/ 3175 h 95250"/>
                <a:gd name="connsiteX4" fmla="*/ 127206 w 517890"/>
                <a:gd name="connsiteY4" fmla="*/ 6350 h 95250"/>
                <a:gd name="connsiteX5" fmla="*/ 70056 w 517890"/>
                <a:gd name="connsiteY5" fmla="*/ 12700 h 95250"/>
                <a:gd name="connsiteX6" fmla="*/ 12906 w 517890"/>
                <a:gd name="connsiteY6" fmla="*/ 25400 h 95250"/>
                <a:gd name="connsiteX7" fmla="*/ 3381 w 517890"/>
                <a:gd name="connsiteY7" fmla="*/ 31750 h 95250"/>
                <a:gd name="connsiteX8" fmla="*/ 25606 w 517890"/>
                <a:gd name="connsiteY8" fmla="*/ 53975 h 95250"/>
                <a:gd name="connsiteX9" fmla="*/ 73231 w 517890"/>
                <a:gd name="connsiteY9" fmla="*/ 66675 h 95250"/>
                <a:gd name="connsiteX10" fmla="*/ 101806 w 517890"/>
                <a:gd name="connsiteY10" fmla="*/ 76200 h 95250"/>
                <a:gd name="connsiteX11" fmla="*/ 133556 w 517890"/>
                <a:gd name="connsiteY11" fmla="*/ 82550 h 95250"/>
                <a:gd name="connsiteX12" fmla="*/ 149431 w 517890"/>
                <a:gd name="connsiteY12" fmla="*/ 88900 h 95250"/>
                <a:gd name="connsiteX13" fmla="*/ 197056 w 517890"/>
                <a:gd name="connsiteY13" fmla="*/ 95250 h 95250"/>
                <a:gd name="connsiteX14" fmla="*/ 301831 w 517890"/>
                <a:gd name="connsiteY14" fmla="*/ 88900 h 95250"/>
                <a:gd name="connsiteX15" fmla="*/ 355806 w 517890"/>
                <a:gd name="connsiteY15" fmla="*/ 85725 h 95250"/>
                <a:gd name="connsiteX16" fmla="*/ 438356 w 517890"/>
                <a:gd name="connsiteY16" fmla="*/ 73025 h 95250"/>
                <a:gd name="connsiteX17" fmla="*/ 517731 w 517890"/>
                <a:gd name="connsiteY17" fmla="*/ 44450 h 95250"/>
                <a:gd name="connsiteX0" fmla="*/ 517731 w 517890"/>
                <a:gd name="connsiteY0" fmla="*/ 44450 h 95250"/>
                <a:gd name="connsiteX1" fmla="*/ 454231 w 517890"/>
                <a:gd name="connsiteY1" fmla="*/ 25400 h 95250"/>
                <a:gd name="connsiteX2" fmla="*/ 305006 w 517890"/>
                <a:gd name="connsiteY2" fmla="*/ 0 h 95250"/>
                <a:gd name="connsiteX3" fmla="*/ 149431 w 517890"/>
                <a:gd name="connsiteY3" fmla="*/ 3175 h 95250"/>
                <a:gd name="connsiteX4" fmla="*/ 127206 w 517890"/>
                <a:gd name="connsiteY4" fmla="*/ 6350 h 95250"/>
                <a:gd name="connsiteX5" fmla="*/ 70056 w 517890"/>
                <a:gd name="connsiteY5" fmla="*/ 12700 h 95250"/>
                <a:gd name="connsiteX6" fmla="*/ 12906 w 517890"/>
                <a:gd name="connsiteY6" fmla="*/ 25400 h 95250"/>
                <a:gd name="connsiteX7" fmla="*/ 3381 w 517890"/>
                <a:gd name="connsiteY7" fmla="*/ 31750 h 95250"/>
                <a:gd name="connsiteX8" fmla="*/ 25606 w 517890"/>
                <a:gd name="connsiteY8" fmla="*/ 53975 h 95250"/>
                <a:gd name="connsiteX9" fmla="*/ 73231 w 517890"/>
                <a:gd name="connsiteY9" fmla="*/ 66675 h 95250"/>
                <a:gd name="connsiteX10" fmla="*/ 101806 w 517890"/>
                <a:gd name="connsiteY10" fmla="*/ 76200 h 95250"/>
                <a:gd name="connsiteX11" fmla="*/ 133556 w 517890"/>
                <a:gd name="connsiteY11" fmla="*/ 82550 h 95250"/>
                <a:gd name="connsiteX12" fmla="*/ 149431 w 517890"/>
                <a:gd name="connsiteY12" fmla="*/ 88900 h 95250"/>
                <a:gd name="connsiteX13" fmla="*/ 197056 w 517890"/>
                <a:gd name="connsiteY13" fmla="*/ 95250 h 95250"/>
                <a:gd name="connsiteX14" fmla="*/ 301831 w 517890"/>
                <a:gd name="connsiteY14" fmla="*/ 88900 h 95250"/>
                <a:gd name="connsiteX15" fmla="*/ 438356 w 517890"/>
                <a:gd name="connsiteY15" fmla="*/ 73025 h 95250"/>
                <a:gd name="connsiteX16" fmla="*/ 517731 w 517890"/>
                <a:gd name="connsiteY16" fmla="*/ 44450 h 95250"/>
                <a:gd name="connsiteX0" fmla="*/ 517731 w 517890"/>
                <a:gd name="connsiteY0" fmla="*/ 44450 h 90347"/>
                <a:gd name="connsiteX1" fmla="*/ 454231 w 517890"/>
                <a:gd name="connsiteY1" fmla="*/ 25400 h 90347"/>
                <a:gd name="connsiteX2" fmla="*/ 305006 w 517890"/>
                <a:gd name="connsiteY2" fmla="*/ 0 h 90347"/>
                <a:gd name="connsiteX3" fmla="*/ 149431 w 517890"/>
                <a:gd name="connsiteY3" fmla="*/ 3175 h 90347"/>
                <a:gd name="connsiteX4" fmla="*/ 127206 w 517890"/>
                <a:gd name="connsiteY4" fmla="*/ 6350 h 90347"/>
                <a:gd name="connsiteX5" fmla="*/ 70056 w 517890"/>
                <a:gd name="connsiteY5" fmla="*/ 12700 h 90347"/>
                <a:gd name="connsiteX6" fmla="*/ 12906 w 517890"/>
                <a:gd name="connsiteY6" fmla="*/ 25400 h 90347"/>
                <a:gd name="connsiteX7" fmla="*/ 3381 w 517890"/>
                <a:gd name="connsiteY7" fmla="*/ 31750 h 90347"/>
                <a:gd name="connsiteX8" fmla="*/ 25606 w 517890"/>
                <a:gd name="connsiteY8" fmla="*/ 53975 h 90347"/>
                <a:gd name="connsiteX9" fmla="*/ 73231 w 517890"/>
                <a:gd name="connsiteY9" fmla="*/ 66675 h 90347"/>
                <a:gd name="connsiteX10" fmla="*/ 101806 w 517890"/>
                <a:gd name="connsiteY10" fmla="*/ 76200 h 90347"/>
                <a:gd name="connsiteX11" fmla="*/ 133556 w 517890"/>
                <a:gd name="connsiteY11" fmla="*/ 82550 h 90347"/>
                <a:gd name="connsiteX12" fmla="*/ 149431 w 517890"/>
                <a:gd name="connsiteY12" fmla="*/ 88900 h 90347"/>
                <a:gd name="connsiteX13" fmla="*/ 301831 w 517890"/>
                <a:gd name="connsiteY13" fmla="*/ 88900 h 90347"/>
                <a:gd name="connsiteX14" fmla="*/ 438356 w 517890"/>
                <a:gd name="connsiteY14" fmla="*/ 73025 h 90347"/>
                <a:gd name="connsiteX15" fmla="*/ 517731 w 517890"/>
                <a:gd name="connsiteY15" fmla="*/ 44450 h 90347"/>
                <a:gd name="connsiteX0" fmla="*/ 517731 w 517890"/>
                <a:gd name="connsiteY0" fmla="*/ 44450 h 90691"/>
                <a:gd name="connsiteX1" fmla="*/ 454231 w 517890"/>
                <a:gd name="connsiteY1" fmla="*/ 25400 h 90691"/>
                <a:gd name="connsiteX2" fmla="*/ 305006 w 517890"/>
                <a:gd name="connsiteY2" fmla="*/ 0 h 90691"/>
                <a:gd name="connsiteX3" fmla="*/ 149431 w 517890"/>
                <a:gd name="connsiteY3" fmla="*/ 3175 h 90691"/>
                <a:gd name="connsiteX4" fmla="*/ 127206 w 517890"/>
                <a:gd name="connsiteY4" fmla="*/ 6350 h 90691"/>
                <a:gd name="connsiteX5" fmla="*/ 70056 w 517890"/>
                <a:gd name="connsiteY5" fmla="*/ 12700 h 90691"/>
                <a:gd name="connsiteX6" fmla="*/ 12906 w 517890"/>
                <a:gd name="connsiteY6" fmla="*/ 25400 h 90691"/>
                <a:gd name="connsiteX7" fmla="*/ 3381 w 517890"/>
                <a:gd name="connsiteY7" fmla="*/ 31750 h 90691"/>
                <a:gd name="connsiteX8" fmla="*/ 25606 w 517890"/>
                <a:gd name="connsiteY8" fmla="*/ 53975 h 90691"/>
                <a:gd name="connsiteX9" fmla="*/ 73231 w 517890"/>
                <a:gd name="connsiteY9" fmla="*/ 66675 h 90691"/>
                <a:gd name="connsiteX10" fmla="*/ 101806 w 517890"/>
                <a:gd name="connsiteY10" fmla="*/ 76200 h 90691"/>
                <a:gd name="connsiteX11" fmla="*/ 149431 w 517890"/>
                <a:gd name="connsiteY11" fmla="*/ 88900 h 90691"/>
                <a:gd name="connsiteX12" fmla="*/ 301831 w 517890"/>
                <a:gd name="connsiteY12" fmla="*/ 88900 h 90691"/>
                <a:gd name="connsiteX13" fmla="*/ 438356 w 517890"/>
                <a:gd name="connsiteY13" fmla="*/ 73025 h 90691"/>
                <a:gd name="connsiteX14" fmla="*/ 517731 w 517890"/>
                <a:gd name="connsiteY14" fmla="*/ 44450 h 90691"/>
                <a:gd name="connsiteX0" fmla="*/ 517731 w 517890"/>
                <a:gd name="connsiteY0" fmla="*/ 44450 h 91297"/>
                <a:gd name="connsiteX1" fmla="*/ 454231 w 517890"/>
                <a:gd name="connsiteY1" fmla="*/ 25400 h 91297"/>
                <a:gd name="connsiteX2" fmla="*/ 305006 w 517890"/>
                <a:gd name="connsiteY2" fmla="*/ 0 h 91297"/>
                <a:gd name="connsiteX3" fmla="*/ 149431 w 517890"/>
                <a:gd name="connsiteY3" fmla="*/ 3175 h 91297"/>
                <a:gd name="connsiteX4" fmla="*/ 127206 w 517890"/>
                <a:gd name="connsiteY4" fmla="*/ 6350 h 91297"/>
                <a:gd name="connsiteX5" fmla="*/ 70056 w 517890"/>
                <a:gd name="connsiteY5" fmla="*/ 12700 h 91297"/>
                <a:gd name="connsiteX6" fmla="*/ 12906 w 517890"/>
                <a:gd name="connsiteY6" fmla="*/ 25400 h 91297"/>
                <a:gd name="connsiteX7" fmla="*/ 3381 w 517890"/>
                <a:gd name="connsiteY7" fmla="*/ 31750 h 91297"/>
                <a:gd name="connsiteX8" fmla="*/ 25606 w 517890"/>
                <a:gd name="connsiteY8" fmla="*/ 53975 h 91297"/>
                <a:gd name="connsiteX9" fmla="*/ 73231 w 517890"/>
                <a:gd name="connsiteY9" fmla="*/ 66675 h 91297"/>
                <a:gd name="connsiteX10" fmla="*/ 149431 w 517890"/>
                <a:gd name="connsiteY10" fmla="*/ 88900 h 91297"/>
                <a:gd name="connsiteX11" fmla="*/ 301831 w 517890"/>
                <a:gd name="connsiteY11" fmla="*/ 88900 h 91297"/>
                <a:gd name="connsiteX12" fmla="*/ 438356 w 517890"/>
                <a:gd name="connsiteY12" fmla="*/ 73025 h 91297"/>
                <a:gd name="connsiteX13" fmla="*/ 517731 w 517890"/>
                <a:gd name="connsiteY13" fmla="*/ 44450 h 91297"/>
                <a:gd name="connsiteX0" fmla="*/ 514350 w 514509"/>
                <a:gd name="connsiteY0" fmla="*/ 44450 h 91297"/>
                <a:gd name="connsiteX1" fmla="*/ 450850 w 514509"/>
                <a:gd name="connsiteY1" fmla="*/ 25400 h 91297"/>
                <a:gd name="connsiteX2" fmla="*/ 301625 w 514509"/>
                <a:gd name="connsiteY2" fmla="*/ 0 h 91297"/>
                <a:gd name="connsiteX3" fmla="*/ 146050 w 514509"/>
                <a:gd name="connsiteY3" fmla="*/ 3175 h 91297"/>
                <a:gd name="connsiteX4" fmla="*/ 123825 w 514509"/>
                <a:gd name="connsiteY4" fmla="*/ 6350 h 91297"/>
                <a:gd name="connsiteX5" fmla="*/ 66675 w 514509"/>
                <a:gd name="connsiteY5" fmla="*/ 12700 h 91297"/>
                <a:gd name="connsiteX6" fmla="*/ 9525 w 514509"/>
                <a:gd name="connsiteY6" fmla="*/ 25400 h 91297"/>
                <a:gd name="connsiteX7" fmla="*/ 0 w 514509"/>
                <a:gd name="connsiteY7" fmla="*/ 31750 h 91297"/>
                <a:gd name="connsiteX8" fmla="*/ 69850 w 514509"/>
                <a:gd name="connsiteY8" fmla="*/ 66675 h 91297"/>
                <a:gd name="connsiteX9" fmla="*/ 146050 w 514509"/>
                <a:gd name="connsiteY9" fmla="*/ 88900 h 91297"/>
                <a:gd name="connsiteX10" fmla="*/ 298450 w 514509"/>
                <a:gd name="connsiteY10" fmla="*/ 88900 h 91297"/>
                <a:gd name="connsiteX11" fmla="*/ 434975 w 514509"/>
                <a:gd name="connsiteY11" fmla="*/ 73025 h 91297"/>
                <a:gd name="connsiteX12" fmla="*/ 514350 w 514509"/>
                <a:gd name="connsiteY12" fmla="*/ 44450 h 91297"/>
                <a:gd name="connsiteX0" fmla="*/ 514354 w 514513"/>
                <a:gd name="connsiteY0" fmla="*/ 44450 h 91297"/>
                <a:gd name="connsiteX1" fmla="*/ 450854 w 514513"/>
                <a:gd name="connsiteY1" fmla="*/ 25400 h 91297"/>
                <a:gd name="connsiteX2" fmla="*/ 301629 w 514513"/>
                <a:gd name="connsiteY2" fmla="*/ 0 h 91297"/>
                <a:gd name="connsiteX3" fmla="*/ 146054 w 514513"/>
                <a:gd name="connsiteY3" fmla="*/ 3175 h 91297"/>
                <a:gd name="connsiteX4" fmla="*/ 123829 w 514513"/>
                <a:gd name="connsiteY4" fmla="*/ 6350 h 91297"/>
                <a:gd name="connsiteX5" fmla="*/ 66679 w 514513"/>
                <a:gd name="connsiteY5" fmla="*/ 12700 h 91297"/>
                <a:gd name="connsiteX6" fmla="*/ 4 w 514513"/>
                <a:gd name="connsiteY6" fmla="*/ 31750 h 91297"/>
                <a:gd name="connsiteX7" fmla="*/ 69854 w 514513"/>
                <a:gd name="connsiteY7" fmla="*/ 66675 h 91297"/>
                <a:gd name="connsiteX8" fmla="*/ 146054 w 514513"/>
                <a:gd name="connsiteY8" fmla="*/ 88900 h 91297"/>
                <a:gd name="connsiteX9" fmla="*/ 298454 w 514513"/>
                <a:gd name="connsiteY9" fmla="*/ 88900 h 91297"/>
                <a:gd name="connsiteX10" fmla="*/ 434979 w 514513"/>
                <a:gd name="connsiteY10" fmla="*/ 73025 h 91297"/>
                <a:gd name="connsiteX11" fmla="*/ 514354 w 514513"/>
                <a:gd name="connsiteY11" fmla="*/ 44450 h 91297"/>
                <a:gd name="connsiteX0" fmla="*/ 514354 w 514513"/>
                <a:gd name="connsiteY0" fmla="*/ 44450 h 91297"/>
                <a:gd name="connsiteX1" fmla="*/ 450854 w 514513"/>
                <a:gd name="connsiteY1" fmla="*/ 25400 h 91297"/>
                <a:gd name="connsiteX2" fmla="*/ 301629 w 514513"/>
                <a:gd name="connsiteY2" fmla="*/ 0 h 91297"/>
                <a:gd name="connsiteX3" fmla="*/ 146054 w 514513"/>
                <a:gd name="connsiteY3" fmla="*/ 3175 h 91297"/>
                <a:gd name="connsiteX4" fmla="*/ 66679 w 514513"/>
                <a:gd name="connsiteY4" fmla="*/ 12700 h 91297"/>
                <a:gd name="connsiteX5" fmla="*/ 4 w 514513"/>
                <a:gd name="connsiteY5" fmla="*/ 31750 h 91297"/>
                <a:gd name="connsiteX6" fmla="*/ 69854 w 514513"/>
                <a:gd name="connsiteY6" fmla="*/ 66675 h 91297"/>
                <a:gd name="connsiteX7" fmla="*/ 146054 w 514513"/>
                <a:gd name="connsiteY7" fmla="*/ 88900 h 91297"/>
                <a:gd name="connsiteX8" fmla="*/ 298454 w 514513"/>
                <a:gd name="connsiteY8" fmla="*/ 88900 h 91297"/>
                <a:gd name="connsiteX9" fmla="*/ 434979 w 514513"/>
                <a:gd name="connsiteY9" fmla="*/ 73025 h 91297"/>
                <a:gd name="connsiteX10" fmla="*/ 514354 w 514513"/>
                <a:gd name="connsiteY10" fmla="*/ 44450 h 91297"/>
                <a:gd name="connsiteX0" fmla="*/ 514354 w 514497"/>
                <a:gd name="connsiteY0" fmla="*/ 44450 h 91297"/>
                <a:gd name="connsiteX1" fmla="*/ 450854 w 514497"/>
                <a:gd name="connsiteY1" fmla="*/ 25400 h 91297"/>
                <a:gd name="connsiteX2" fmla="*/ 301629 w 514497"/>
                <a:gd name="connsiteY2" fmla="*/ 0 h 91297"/>
                <a:gd name="connsiteX3" fmla="*/ 146054 w 514497"/>
                <a:gd name="connsiteY3" fmla="*/ 3175 h 91297"/>
                <a:gd name="connsiteX4" fmla="*/ 66679 w 514497"/>
                <a:gd name="connsiteY4" fmla="*/ 12700 h 91297"/>
                <a:gd name="connsiteX5" fmla="*/ 4 w 514497"/>
                <a:gd name="connsiteY5" fmla="*/ 31750 h 91297"/>
                <a:gd name="connsiteX6" fmla="*/ 69854 w 514497"/>
                <a:gd name="connsiteY6" fmla="*/ 66675 h 91297"/>
                <a:gd name="connsiteX7" fmla="*/ 146054 w 514497"/>
                <a:gd name="connsiteY7" fmla="*/ 88900 h 91297"/>
                <a:gd name="connsiteX8" fmla="*/ 298454 w 514497"/>
                <a:gd name="connsiteY8" fmla="*/ 88900 h 91297"/>
                <a:gd name="connsiteX9" fmla="*/ 434979 w 514497"/>
                <a:gd name="connsiteY9" fmla="*/ 73025 h 91297"/>
                <a:gd name="connsiteX10" fmla="*/ 514354 w 514497"/>
                <a:gd name="connsiteY10" fmla="*/ 44450 h 91297"/>
                <a:gd name="connsiteX0" fmla="*/ 514354 w 514497"/>
                <a:gd name="connsiteY0" fmla="*/ 44450 h 91297"/>
                <a:gd name="connsiteX1" fmla="*/ 450854 w 514497"/>
                <a:gd name="connsiteY1" fmla="*/ 25400 h 91297"/>
                <a:gd name="connsiteX2" fmla="*/ 301629 w 514497"/>
                <a:gd name="connsiteY2" fmla="*/ 0 h 91297"/>
                <a:gd name="connsiteX3" fmla="*/ 146054 w 514497"/>
                <a:gd name="connsiteY3" fmla="*/ 3175 h 91297"/>
                <a:gd name="connsiteX4" fmla="*/ 66679 w 514497"/>
                <a:gd name="connsiteY4" fmla="*/ 12700 h 91297"/>
                <a:gd name="connsiteX5" fmla="*/ 4 w 514497"/>
                <a:gd name="connsiteY5" fmla="*/ 31750 h 91297"/>
                <a:gd name="connsiteX6" fmla="*/ 69854 w 514497"/>
                <a:gd name="connsiteY6" fmla="*/ 66675 h 91297"/>
                <a:gd name="connsiteX7" fmla="*/ 146054 w 514497"/>
                <a:gd name="connsiteY7" fmla="*/ 88900 h 91297"/>
                <a:gd name="connsiteX8" fmla="*/ 298454 w 514497"/>
                <a:gd name="connsiteY8" fmla="*/ 88900 h 91297"/>
                <a:gd name="connsiteX9" fmla="*/ 434979 w 514497"/>
                <a:gd name="connsiteY9" fmla="*/ 73025 h 91297"/>
                <a:gd name="connsiteX10" fmla="*/ 514354 w 514497"/>
                <a:gd name="connsiteY10" fmla="*/ 44450 h 91297"/>
                <a:gd name="connsiteX0" fmla="*/ 514354 w 514497"/>
                <a:gd name="connsiteY0" fmla="*/ 54213 h 101060"/>
                <a:gd name="connsiteX1" fmla="*/ 450854 w 514497"/>
                <a:gd name="connsiteY1" fmla="*/ 35163 h 101060"/>
                <a:gd name="connsiteX2" fmla="*/ 301629 w 514497"/>
                <a:gd name="connsiteY2" fmla="*/ 9763 h 101060"/>
                <a:gd name="connsiteX3" fmla="*/ 146054 w 514497"/>
                <a:gd name="connsiteY3" fmla="*/ 238 h 101060"/>
                <a:gd name="connsiteX4" fmla="*/ 66679 w 514497"/>
                <a:gd name="connsiteY4" fmla="*/ 22463 h 101060"/>
                <a:gd name="connsiteX5" fmla="*/ 4 w 514497"/>
                <a:gd name="connsiteY5" fmla="*/ 41513 h 101060"/>
                <a:gd name="connsiteX6" fmla="*/ 69854 w 514497"/>
                <a:gd name="connsiteY6" fmla="*/ 76438 h 101060"/>
                <a:gd name="connsiteX7" fmla="*/ 146054 w 514497"/>
                <a:gd name="connsiteY7" fmla="*/ 98663 h 101060"/>
                <a:gd name="connsiteX8" fmla="*/ 298454 w 514497"/>
                <a:gd name="connsiteY8" fmla="*/ 98663 h 101060"/>
                <a:gd name="connsiteX9" fmla="*/ 434979 w 514497"/>
                <a:gd name="connsiteY9" fmla="*/ 82788 h 101060"/>
                <a:gd name="connsiteX10" fmla="*/ 514354 w 514497"/>
                <a:gd name="connsiteY10" fmla="*/ 54213 h 101060"/>
                <a:gd name="connsiteX0" fmla="*/ 514354 w 514497"/>
                <a:gd name="connsiteY0" fmla="*/ 53994 h 100841"/>
                <a:gd name="connsiteX1" fmla="*/ 450854 w 514497"/>
                <a:gd name="connsiteY1" fmla="*/ 34944 h 100841"/>
                <a:gd name="connsiteX2" fmla="*/ 301629 w 514497"/>
                <a:gd name="connsiteY2" fmla="*/ 9544 h 100841"/>
                <a:gd name="connsiteX3" fmla="*/ 146054 w 514497"/>
                <a:gd name="connsiteY3" fmla="*/ 19 h 100841"/>
                <a:gd name="connsiteX4" fmla="*/ 66679 w 514497"/>
                <a:gd name="connsiteY4" fmla="*/ 12719 h 100841"/>
                <a:gd name="connsiteX5" fmla="*/ 4 w 514497"/>
                <a:gd name="connsiteY5" fmla="*/ 41294 h 100841"/>
                <a:gd name="connsiteX6" fmla="*/ 69854 w 514497"/>
                <a:gd name="connsiteY6" fmla="*/ 76219 h 100841"/>
                <a:gd name="connsiteX7" fmla="*/ 146054 w 514497"/>
                <a:gd name="connsiteY7" fmla="*/ 98444 h 100841"/>
                <a:gd name="connsiteX8" fmla="*/ 298454 w 514497"/>
                <a:gd name="connsiteY8" fmla="*/ 98444 h 100841"/>
                <a:gd name="connsiteX9" fmla="*/ 434979 w 514497"/>
                <a:gd name="connsiteY9" fmla="*/ 82569 h 100841"/>
                <a:gd name="connsiteX10" fmla="*/ 514354 w 514497"/>
                <a:gd name="connsiteY10" fmla="*/ 53994 h 100841"/>
                <a:gd name="connsiteX0" fmla="*/ 514354 w 514497"/>
                <a:gd name="connsiteY0" fmla="*/ 53994 h 100841"/>
                <a:gd name="connsiteX1" fmla="*/ 450854 w 514497"/>
                <a:gd name="connsiteY1" fmla="*/ 34944 h 100841"/>
                <a:gd name="connsiteX2" fmla="*/ 301629 w 514497"/>
                <a:gd name="connsiteY2" fmla="*/ 9544 h 100841"/>
                <a:gd name="connsiteX3" fmla="*/ 146054 w 514497"/>
                <a:gd name="connsiteY3" fmla="*/ 19 h 100841"/>
                <a:gd name="connsiteX4" fmla="*/ 66679 w 514497"/>
                <a:gd name="connsiteY4" fmla="*/ 12719 h 100841"/>
                <a:gd name="connsiteX5" fmla="*/ 4 w 514497"/>
                <a:gd name="connsiteY5" fmla="*/ 41294 h 100841"/>
                <a:gd name="connsiteX6" fmla="*/ 69854 w 514497"/>
                <a:gd name="connsiteY6" fmla="*/ 76219 h 100841"/>
                <a:gd name="connsiteX7" fmla="*/ 146054 w 514497"/>
                <a:gd name="connsiteY7" fmla="*/ 98444 h 100841"/>
                <a:gd name="connsiteX8" fmla="*/ 298454 w 514497"/>
                <a:gd name="connsiteY8" fmla="*/ 98444 h 100841"/>
                <a:gd name="connsiteX9" fmla="*/ 434979 w 514497"/>
                <a:gd name="connsiteY9" fmla="*/ 82569 h 100841"/>
                <a:gd name="connsiteX10" fmla="*/ 514354 w 514497"/>
                <a:gd name="connsiteY10" fmla="*/ 53994 h 100841"/>
                <a:gd name="connsiteX0" fmla="*/ 514354 w 514497"/>
                <a:gd name="connsiteY0" fmla="*/ 54066 h 100913"/>
                <a:gd name="connsiteX1" fmla="*/ 450854 w 514497"/>
                <a:gd name="connsiteY1" fmla="*/ 35016 h 100913"/>
                <a:gd name="connsiteX2" fmla="*/ 301629 w 514497"/>
                <a:gd name="connsiteY2" fmla="*/ 9616 h 100913"/>
                <a:gd name="connsiteX3" fmla="*/ 146054 w 514497"/>
                <a:gd name="connsiteY3" fmla="*/ 91 h 100913"/>
                <a:gd name="connsiteX4" fmla="*/ 66679 w 514497"/>
                <a:gd name="connsiteY4" fmla="*/ 12791 h 100913"/>
                <a:gd name="connsiteX5" fmla="*/ 4 w 514497"/>
                <a:gd name="connsiteY5" fmla="*/ 41366 h 100913"/>
                <a:gd name="connsiteX6" fmla="*/ 69854 w 514497"/>
                <a:gd name="connsiteY6" fmla="*/ 76291 h 100913"/>
                <a:gd name="connsiteX7" fmla="*/ 146054 w 514497"/>
                <a:gd name="connsiteY7" fmla="*/ 98516 h 100913"/>
                <a:gd name="connsiteX8" fmla="*/ 298454 w 514497"/>
                <a:gd name="connsiteY8" fmla="*/ 98516 h 100913"/>
                <a:gd name="connsiteX9" fmla="*/ 434979 w 514497"/>
                <a:gd name="connsiteY9" fmla="*/ 82641 h 100913"/>
                <a:gd name="connsiteX10" fmla="*/ 514354 w 514497"/>
                <a:gd name="connsiteY10" fmla="*/ 54066 h 100913"/>
                <a:gd name="connsiteX0" fmla="*/ 514354 w 514513"/>
                <a:gd name="connsiteY0" fmla="*/ 54066 h 100913"/>
                <a:gd name="connsiteX1" fmla="*/ 450854 w 514513"/>
                <a:gd name="connsiteY1" fmla="*/ 35016 h 100913"/>
                <a:gd name="connsiteX2" fmla="*/ 301629 w 514513"/>
                <a:gd name="connsiteY2" fmla="*/ 9616 h 100913"/>
                <a:gd name="connsiteX3" fmla="*/ 146054 w 514513"/>
                <a:gd name="connsiteY3" fmla="*/ 91 h 100913"/>
                <a:gd name="connsiteX4" fmla="*/ 66679 w 514513"/>
                <a:gd name="connsiteY4" fmla="*/ 12791 h 100913"/>
                <a:gd name="connsiteX5" fmla="*/ 4 w 514513"/>
                <a:gd name="connsiteY5" fmla="*/ 41366 h 100913"/>
                <a:gd name="connsiteX6" fmla="*/ 69854 w 514513"/>
                <a:gd name="connsiteY6" fmla="*/ 76291 h 100913"/>
                <a:gd name="connsiteX7" fmla="*/ 146054 w 514513"/>
                <a:gd name="connsiteY7" fmla="*/ 98516 h 100913"/>
                <a:gd name="connsiteX8" fmla="*/ 298454 w 514513"/>
                <a:gd name="connsiteY8" fmla="*/ 98516 h 100913"/>
                <a:gd name="connsiteX9" fmla="*/ 434979 w 514513"/>
                <a:gd name="connsiteY9" fmla="*/ 82641 h 100913"/>
                <a:gd name="connsiteX10" fmla="*/ 514354 w 514513"/>
                <a:gd name="connsiteY10" fmla="*/ 54066 h 100913"/>
                <a:gd name="connsiteX0" fmla="*/ 514354 w 514513"/>
                <a:gd name="connsiteY0" fmla="*/ 54066 h 100913"/>
                <a:gd name="connsiteX1" fmla="*/ 450854 w 514513"/>
                <a:gd name="connsiteY1" fmla="*/ 35016 h 100913"/>
                <a:gd name="connsiteX2" fmla="*/ 301629 w 514513"/>
                <a:gd name="connsiteY2" fmla="*/ 9616 h 100913"/>
                <a:gd name="connsiteX3" fmla="*/ 146054 w 514513"/>
                <a:gd name="connsiteY3" fmla="*/ 91 h 100913"/>
                <a:gd name="connsiteX4" fmla="*/ 66679 w 514513"/>
                <a:gd name="connsiteY4" fmla="*/ 12791 h 100913"/>
                <a:gd name="connsiteX5" fmla="*/ 4 w 514513"/>
                <a:gd name="connsiteY5" fmla="*/ 41366 h 100913"/>
                <a:gd name="connsiteX6" fmla="*/ 69854 w 514513"/>
                <a:gd name="connsiteY6" fmla="*/ 76291 h 100913"/>
                <a:gd name="connsiteX7" fmla="*/ 146054 w 514513"/>
                <a:gd name="connsiteY7" fmla="*/ 98516 h 100913"/>
                <a:gd name="connsiteX8" fmla="*/ 298454 w 514513"/>
                <a:gd name="connsiteY8" fmla="*/ 98516 h 100913"/>
                <a:gd name="connsiteX9" fmla="*/ 434979 w 514513"/>
                <a:gd name="connsiteY9" fmla="*/ 82641 h 100913"/>
                <a:gd name="connsiteX10" fmla="*/ 514354 w 514513"/>
                <a:gd name="connsiteY10" fmla="*/ 54066 h 100913"/>
                <a:gd name="connsiteX0" fmla="*/ 514354 w 514513"/>
                <a:gd name="connsiteY0" fmla="*/ 54066 h 100913"/>
                <a:gd name="connsiteX1" fmla="*/ 450854 w 514513"/>
                <a:gd name="connsiteY1" fmla="*/ 35016 h 100913"/>
                <a:gd name="connsiteX2" fmla="*/ 301629 w 514513"/>
                <a:gd name="connsiteY2" fmla="*/ 9616 h 100913"/>
                <a:gd name="connsiteX3" fmla="*/ 146054 w 514513"/>
                <a:gd name="connsiteY3" fmla="*/ 91 h 100913"/>
                <a:gd name="connsiteX4" fmla="*/ 66679 w 514513"/>
                <a:gd name="connsiteY4" fmla="*/ 12791 h 100913"/>
                <a:gd name="connsiteX5" fmla="*/ 4 w 514513"/>
                <a:gd name="connsiteY5" fmla="*/ 41366 h 100913"/>
                <a:gd name="connsiteX6" fmla="*/ 69854 w 514513"/>
                <a:gd name="connsiteY6" fmla="*/ 76291 h 100913"/>
                <a:gd name="connsiteX7" fmla="*/ 146054 w 514513"/>
                <a:gd name="connsiteY7" fmla="*/ 98516 h 100913"/>
                <a:gd name="connsiteX8" fmla="*/ 298454 w 514513"/>
                <a:gd name="connsiteY8" fmla="*/ 98516 h 100913"/>
                <a:gd name="connsiteX9" fmla="*/ 434979 w 514513"/>
                <a:gd name="connsiteY9" fmla="*/ 82641 h 100913"/>
                <a:gd name="connsiteX10" fmla="*/ 514354 w 514513"/>
                <a:gd name="connsiteY10" fmla="*/ 54066 h 100913"/>
                <a:gd name="connsiteX0" fmla="*/ 514354 w 514513"/>
                <a:gd name="connsiteY0" fmla="*/ 54066 h 100913"/>
                <a:gd name="connsiteX1" fmla="*/ 450854 w 514513"/>
                <a:gd name="connsiteY1" fmla="*/ 35016 h 100913"/>
                <a:gd name="connsiteX2" fmla="*/ 301629 w 514513"/>
                <a:gd name="connsiteY2" fmla="*/ 9616 h 100913"/>
                <a:gd name="connsiteX3" fmla="*/ 146054 w 514513"/>
                <a:gd name="connsiteY3" fmla="*/ 91 h 100913"/>
                <a:gd name="connsiteX4" fmla="*/ 66679 w 514513"/>
                <a:gd name="connsiteY4" fmla="*/ 12791 h 100913"/>
                <a:gd name="connsiteX5" fmla="*/ 4 w 514513"/>
                <a:gd name="connsiteY5" fmla="*/ 41366 h 100913"/>
                <a:gd name="connsiteX6" fmla="*/ 69854 w 514513"/>
                <a:gd name="connsiteY6" fmla="*/ 76291 h 100913"/>
                <a:gd name="connsiteX7" fmla="*/ 146054 w 514513"/>
                <a:gd name="connsiteY7" fmla="*/ 98516 h 100913"/>
                <a:gd name="connsiteX8" fmla="*/ 298454 w 514513"/>
                <a:gd name="connsiteY8" fmla="*/ 98516 h 100913"/>
                <a:gd name="connsiteX9" fmla="*/ 434979 w 514513"/>
                <a:gd name="connsiteY9" fmla="*/ 82641 h 100913"/>
                <a:gd name="connsiteX10" fmla="*/ 514354 w 514513"/>
                <a:gd name="connsiteY10" fmla="*/ 54066 h 100913"/>
                <a:gd name="connsiteX0" fmla="*/ 514354 w 514513"/>
                <a:gd name="connsiteY0" fmla="*/ 54066 h 100913"/>
                <a:gd name="connsiteX1" fmla="*/ 450854 w 514513"/>
                <a:gd name="connsiteY1" fmla="*/ 35016 h 100913"/>
                <a:gd name="connsiteX2" fmla="*/ 301629 w 514513"/>
                <a:gd name="connsiteY2" fmla="*/ 9616 h 100913"/>
                <a:gd name="connsiteX3" fmla="*/ 146054 w 514513"/>
                <a:gd name="connsiteY3" fmla="*/ 91 h 100913"/>
                <a:gd name="connsiteX4" fmla="*/ 66679 w 514513"/>
                <a:gd name="connsiteY4" fmla="*/ 12791 h 100913"/>
                <a:gd name="connsiteX5" fmla="*/ 4 w 514513"/>
                <a:gd name="connsiteY5" fmla="*/ 41366 h 100913"/>
                <a:gd name="connsiteX6" fmla="*/ 69854 w 514513"/>
                <a:gd name="connsiteY6" fmla="*/ 76291 h 100913"/>
                <a:gd name="connsiteX7" fmla="*/ 146054 w 514513"/>
                <a:gd name="connsiteY7" fmla="*/ 98516 h 100913"/>
                <a:gd name="connsiteX8" fmla="*/ 298454 w 514513"/>
                <a:gd name="connsiteY8" fmla="*/ 98516 h 100913"/>
                <a:gd name="connsiteX9" fmla="*/ 434979 w 514513"/>
                <a:gd name="connsiteY9" fmla="*/ 82641 h 100913"/>
                <a:gd name="connsiteX10" fmla="*/ 514354 w 514513"/>
                <a:gd name="connsiteY10" fmla="*/ 54066 h 100913"/>
                <a:gd name="connsiteX0" fmla="*/ 514354 w 514513"/>
                <a:gd name="connsiteY0" fmla="*/ 54066 h 100913"/>
                <a:gd name="connsiteX1" fmla="*/ 450854 w 514513"/>
                <a:gd name="connsiteY1" fmla="*/ 35016 h 100913"/>
                <a:gd name="connsiteX2" fmla="*/ 301629 w 514513"/>
                <a:gd name="connsiteY2" fmla="*/ 9616 h 100913"/>
                <a:gd name="connsiteX3" fmla="*/ 146054 w 514513"/>
                <a:gd name="connsiteY3" fmla="*/ 91 h 100913"/>
                <a:gd name="connsiteX4" fmla="*/ 66679 w 514513"/>
                <a:gd name="connsiteY4" fmla="*/ 12791 h 100913"/>
                <a:gd name="connsiteX5" fmla="*/ 4 w 514513"/>
                <a:gd name="connsiteY5" fmla="*/ 41366 h 100913"/>
                <a:gd name="connsiteX6" fmla="*/ 69854 w 514513"/>
                <a:gd name="connsiteY6" fmla="*/ 76291 h 100913"/>
                <a:gd name="connsiteX7" fmla="*/ 146054 w 514513"/>
                <a:gd name="connsiteY7" fmla="*/ 98516 h 100913"/>
                <a:gd name="connsiteX8" fmla="*/ 298454 w 514513"/>
                <a:gd name="connsiteY8" fmla="*/ 98516 h 100913"/>
                <a:gd name="connsiteX9" fmla="*/ 434979 w 514513"/>
                <a:gd name="connsiteY9" fmla="*/ 82641 h 100913"/>
                <a:gd name="connsiteX10" fmla="*/ 514354 w 514513"/>
                <a:gd name="connsiteY10" fmla="*/ 54066 h 100913"/>
                <a:gd name="connsiteX0" fmla="*/ 514354 w 514513"/>
                <a:gd name="connsiteY0" fmla="*/ 54066 h 100913"/>
                <a:gd name="connsiteX1" fmla="*/ 450854 w 514513"/>
                <a:gd name="connsiteY1" fmla="*/ 35016 h 100913"/>
                <a:gd name="connsiteX2" fmla="*/ 301629 w 514513"/>
                <a:gd name="connsiteY2" fmla="*/ 9616 h 100913"/>
                <a:gd name="connsiteX3" fmla="*/ 146054 w 514513"/>
                <a:gd name="connsiteY3" fmla="*/ 91 h 100913"/>
                <a:gd name="connsiteX4" fmla="*/ 66679 w 514513"/>
                <a:gd name="connsiteY4" fmla="*/ 12791 h 100913"/>
                <a:gd name="connsiteX5" fmla="*/ 4 w 514513"/>
                <a:gd name="connsiteY5" fmla="*/ 41366 h 100913"/>
                <a:gd name="connsiteX6" fmla="*/ 69854 w 514513"/>
                <a:gd name="connsiteY6" fmla="*/ 76291 h 100913"/>
                <a:gd name="connsiteX7" fmla="*/ 146054 w 514513"/>
                <a:gd name="connsiteY7" fmla="*/ 98516 h 100913"/>
                <a:gd name="connsiteX8" fmla="*/ 298454 w 514513"/>
                <a:gd name="connsiteY8" fmla="*/ 98516 h 100913"/>
                <a:gd name="connsiteX9" fmla="*/ 434979 w 514513"/>
                <a:gd name="connsiteY9" fmla="*/ 82641 h 100913"/>
                <a:gd name="connsiteX10" fmla="*/ 514354 w 514513"/>
                <a:gd name="connsiteY10" fmla="*/ 54066 h 100913"/>
                <a:gd name="connsiteX0" fmla="*/ 511179 w 511352"/>
                <a:gd name="connsiteY0" fmla="*/ 47716 h 100913"/>
                <a:gd name="connsiteX1" fmla="*/ 450854 w 511352"/>
                <a:gd name="connsiteY1" fmla="*/ 35016 h 100913"/>
                <a:gd name="connsiteX2" fmla="*/ 301629 w 511352"/>
                <a:gd name="connsiteY2" fmla="*/ 9616 h 100913"/>
                <a:gd name="connsiteX3" fmla="*/ 146054 w 511352"/>
                <a:gd name="connsiteY3" fmla="*/ 91 h 100913"/>
                <a:gd name="connsiteX4" fmla="*/ 66679 w 511352"/>
                <a:gd name="connsiteY4" fmla="*/ 12791 h 100913"/>
                <a:gd name="connsiteX5" fmla="*/ 4 w 511352"/>
                <a:gd name="connsiteY5" fmla="*/ 41366 h 100913"/>
                <a:gd name="connsiteX6" fmla="*/ 69854 w 511352"/>
                <a:gd name="connsiteY6" fmla="*/ 76291 h 100913"/>
                <a:gd name="connsiteX7" fmla="*/ 146054 w 511352"/>
                <a:gd name="connsiteY7" fmla="*/ 98516 h 100913"/>
                <a:gd name="connsiteX8" fmla="*/ 298454 w 511352"/>
                <a:gd name="connsiteY8" fmla="*/ 98516 h 100913"/>
                <a:gd name="connsiteX9" fmla="*/ 434979 w 511352"/>
                <a:gd name="connsiteY9" fmla="*/ 82641 h 100913"/>
                <a:gd name="connsiteX10" fmla="*/ 511179 w 511352"/>
                <a:gd name="connsiteY10" fmla="*/ 47716 h 100913"/>
                <a:gd name="connsiteX0" fmla="*/ 511179 w 511352"/>
                <a:gd name="connsiteY0" fmla="*/ 60416 h 100913"/>
                <a:gd name="connsiteX1" fmla="*/ 450854 w 511352"/>
                <a:gd name="connsiteY1" fmla="*/ 35016 h 100913"/>
                <a:gd name="connsiteX2" fmla="*/ 301629 w 511352"/>
                <a:gd name="connsiteY2" fmla="*/ 9616 h 100913"/>
                <a:gd name="connsiteX3" fmla="*/ 146054 w 511352"/>
                <a:gd name="connsiteY3" fmla="*/ 91 h 100913"/>
                <a:gd name="connsiteX4" fmla="*/ 66679 w 511352"/>
                <a:gd name="connsiteY4" fmla="*/ 12791 h 100913"/>
                <a:gd name="connsiteX5" fmla="*/ 4 w 511352"/>
                <a:gd name="connsiteY5" fmla="*/ 41366 h 100913"/>
                <a:gd name="connsiteX6" fmla="*/ 69854 w 511352"/>
                <a:gd name="connsiteY6" fmla="*/ 76291 h 100913"/>
                <a:gd name="connsiteX7" fmla="*/ 146054 w 511352"/>
                <a:gd name="connsiteY7" fmla="*/ 98516 h 100913"/>
                <a:gd name="connsiteX8" fmla="*/ 298454 w 511352"/>
                <a:gd name="connsiteY8" fmla="*/ 98516 h 100913"/>
                <a:gd name="connsiteX9" fmla="*/ 434979 w 511352"/>
                <a:gd name="connsiteY9" fmla="*/ 82641 h 100913"/>
                <a:gd name="connsiteX10" fmla="*/ 511179 w 511352"/>
                <a:gd name="connsiteY10" fmla="*/ 60416 h 100913"/>
                <a:gd name="connsiteX0" fmla="*/ 511179 w 511352"/>
                <a:gd name="connsiteY0" fmla="*/ 60416 h 100913"/>
                <a:gd name="connsiteX1" fmla="*/ 450854 w 511352"/>
                <a:gd name="connsiteY1" fmla="*/ 35016 h 100913"/>
                <a:gd name="connsiteX2" fmla="*/ 301629 w 511352"/>
                <a:gd name="connsiteY2" fmla="*/ 9616 h 100913"/>
                <a:gd name="connsiteX3" fmla="*/ 146054 w 511352"/>
                <a:gd name="connsiteY3" fmla="*/ 91 h 100913"/>
                <a:gd name="connsiteX4" fmla="*/ 66679 w 511352"/>
                <a:gd name="connsiteY4" fmla="*/ 12791 h 100913"/>
                <a:gd name="connsiteX5" fmla="*/ 4 w 511352"/>
                <a:gd name="connsiteY5" fmla="*/ 41366 h 100913"/>
                <a:gd name="connsiteX6" fmla="*/ 69854 w 511352"/>
                <a:gd name="connsiteY6" fmla="*/ 76291 h 100913"/>
                <a:gd name="connsiteX7" fmla="*/ 146054 w 511352"/>
                <a:gd name="connsiteY7" fmla="*/ 98516 h 100913"/>
                <a:gd name="connsiteX8" fmla="*/ 298454 w 511352"/>
                <a:gd name="connsiteY8" fmla="*/ 98516 h 100913"/>
                <a:gd name="connsiteX9" fmla="*/ 434979 w 511352"/>
                <a:gd name="connsiteY9" fmla="*/ 82641 h 100913"/>
                <a:gd name="connsiteX10" fmla="*/ 511179 w 511352"/>
                <a:gd name="connsiteY10" fmla="*/ 60416 h 100913"/>
                <a:gd name="connsiteX0" fmla="*/ 514354 w 514527"/>
                <a:gd name="connsiteY0" fmla="*/ 60416 h 100913"/>
                <a:gd name="connsiteX1" fmla="*/ 454029 w 514527"/>
                <a:gd name="connsiteY1" fmla="*/ 35016 h 100913"/>
                <a:gd name="connsiteX2" fmla="*/ 304804 w 514527"/>
                <a:gd name="connsiteY2" fmla="*/ 9616 h 100913"/>
                <a:gd name="connsiteX3" fmla="*/ 149229 w 514527"/>
                <a:gd name="connsiteY3" fmla="*/ 91 h 100913"/>
                <a:gd name="connsiteX4" fmla="*/ 69854 w 514527"/>
                <a:gd name="connsiteY4" fmla="*/ 12791 h 100913"/>
                <a:gd name="connsiteX5" fmla="*/ 4 w 514527"/>
                <a:gd name="connsiteY5" fmla="*/ 60416 h 100913"/>
                <a:gd name="connsiteX6" fmla="*/ 73029 w 514527"/>
                <a:gd name="connsiteY6" fmla="*/ 76291 h 100913"/>
                <a:gd name="connsiteX7" fmla="*/ 149229 w 514527"/>
                <a:gd name="connsiteY7" fmla="*/ 98516 h 100913"/>
                <a:gd name="connsiteX8" fmla="*/ 301629 w 514527"/>
                <a:gd name="connsiteY8" fmla="*/ 98516 h 100913"/>
                <a:gd name="connsiteX9" fmla="*/ 438154 w 514527"/>
                <a:gd name="connsiteY9" fmla="*/ 82641 h 100913"/>
                <a:gd name="connsiteX10" fmla="*/ 514354 w 514527"/>
                <a:gd name="connsiteY10" fmla="*/ 60416 h 100913"/>
                <a:gd name="connsiteX0" fmla="*/ 514354 w 514527"/>
                <a:gd name="connsiteY0" fmla="*/ 60416 h 99963"/>
                <a:gd name="connsiteX1" fmla="*/ 454029 w 514527"/>
                <a:gd name="connsiteY1" fmla="*/ 35016 h 99963"/>
                <a:gd name="connsiteX2" fmla="*/ 304804 w 514527"/>
                <a:gd name="connsiteY2" fmla="*/ 9616 h 99963"/>
                <a:gd name="connsiteX3" fmla="*/ 149229 w 514527"/>
                <a:gd name="connsiteY3" fmla="*/ 91 h 99963"/>
                <a:gd name="connsiteX4" fmla="*/ 69854 w 514527"/>
                <a:gd name="connsiteY4" fmla="*/ 12791 h 99963"/>
                <a:gd name="connsiteX5" fmla="*/ 4 w 514527"/>
                <a:gd name="connsiteY5" fmla="*/ 60416 h 99963"/>
                <a:gd name="connsiteX6" fmla="*/ 69854 w 514527"/>
                <a:gd name="connsiteY6" fmla="*/ 92166 h 99963"/>
                <a:gd name="connsiteX7" fmla="*/ 149229 w 514527"/>
                <a:gd name="connsiteY7" fmla="*/ 98516 h 99963"/>
                <a:gd name="connsiteX8" fmla="*/ 301629 w 514527"/>
                <a:gd name="connsiteY8" fmla="*/ 98516 h 99963"/>
                <a:gd name="connsiteX9" fmla="*/ 438154 w 514527"/>
                <a:gd name="connsiteY9" fmla="*/ 82641 h 99963"/>
                <a:gd name="connsiteX10" fmla="*/ 514354 w 514527"/>
                <a:gd name="connsiteY10" fmla="*/ 60416 h 99963"/>
                <a:gd name="connsiteX0" fmla="*/ 514354 w 514527"/>
                <a:gd name="connsiteY0" fmla="*/ 60416 h 111301"/>
                <a:gd name="connsiteX1" fmla="*/ 454029 w 514527"/>
                <a:gd name="connsiteY1" fmla="*/ 35016 h 111301"/>
                <a:gd name="connsiteX2" fmla="*/ 304804 w 514527"/>
                <a:gd name="connsiteY2" fmla="*/ 9616 h 111301"/>
                <a:gd name="connsiteX3" fmla="*/ 149229 w 514527"/>
                <a:gd name="connsiteY3" fmla="*/ 91 h 111301"/>
                <a:gd name="connsiteX4" fmla="*/ 69854 w 514527"/>
                <a:gd name="connsiteY4" fmla="*/ 12791 h 111301"/>
                <a:gd name="connsiteX5" fmla="*/ 4 w 514527"/>
                <a:gd name="connsiteY5" fmla="*/ 60416 h 111301"/>
                <a:gd name="connsiteX6" fmla="*/ 69854 w 514527"/>
                <a:gd name="connsiteY6" fmla="*/ 92166 h 111301"/>
                <a:gd name="connsiteX7" fmla="*/ 149229 w 514527"/>
                <a:gd name="connsiteY7" fmla="*/ 111216 h 111301"/>
                <a:gd name="connsiteX8" fmla="*/ 301629 w 514527"/>
                <a:gd name="connsiteY8" fmla="*/ 98516 h 111301"/>
                <a:gd name="connsiteX9" fmla="*/ 438154 w 514527"/>
                <a:gd name="connsiteY9" fmla="*/ 82641 h 111301"/>
                <a:gd name="connsiteX10" fmla="*/ 514354 w 514527"/>
                <a:gd name="connsiteY10" fmla="*/ 60416 h 111301"/>
                <a:gd name="connsiteX0" fmla="*/ 514354 w 514527"/>
                <a:gd name="connsiteY0" fmla="*/ 60416 h 112633"/>
                <a:gd name="connsiteX1" fmla="*/ 454029 w 514527"/>
                <a:gd name="connsiteY1" fmla="*/ 35016 h 112633"/>
                <a:gd name="connsiteX2" fmla="*/ 304804 w 514527"/>
                <a:gd name="connsiteY2" fmla="*/ 9616 h 112633"/>
                <a:gd name="connsiteX3" fmla="*/ 149229 w 514527"/>
                <a:gd name="connsiteY3" fmla="*/ 91 h 112633"/>
                <a:gd name="connsiteX4" fmla="*/ 69854 w 514527"/>
                <a:gd name="connsiteY4" fmla="*/ 12791 h 112633"/>
                <a:gd name="connsiteX5" fmla="*/ 4 w 514527"/>
                <a:gd name="connsiteY5" fmla="*/ 60416 h 112633"/>
                <a:gd name="connsiteX6" fmla="*/ 69854 w 514527"/>
                <a:gd name="connsiteY6" fmla="*/ 92166 h 112633"/>
                <a:gd name="connsiteX7" fmla="*/ 149229 w 514527"/>
                <a:gd name="connsiteY7" fmla="*/ 111216 h 112633"/>
                <a:gd name="connsiteX8" fmla="*/ 320679 w 514527"/>
                <a:gd name="connsiteY8" fmla="*/ 108041 h 112633"/>
                <a:gd name="connsiteX9" fmla="*/ 438154 w 514527"/>
                <a:gd name="connsiteY9" fmla="*/ 82641 h 112633"/>
                <a:gd name="connsiteX10" fmla="*/ 514354 w 514527"/>
                <a:gd name="connsiteY10" fmla="*/ 60416 h 112633"/>
                <a:gd name="connsiteX0" fmla="*/ 514354 w 514527"/>
                <a:gd name="connsiteY0" fmla="*/ 60416 h 108500"/>
                <a:gd name="connsiteX1" fmla="*/ 454029 w 514527"/>
                <a:gd name="connsiteY1" fmla="*/ 35016 h 108500"/>
                <a:gd name="connsiteX2" fmla="*/ 304804 w 514527"/>
                <a:gd name="connsiteY2" fmla="*/ 9616 h 108500"/>
                <a:gd name="connsiteX3" fmla="*/ 149229 w 514527"/>
                <a:gd name="connsiteY3" fmla="*/ 91 h 108500"/>
                <a:gd name="connsiteX4" fmla="*/ 69854 w 514527"/>
                <a:gd name="connsiteY4" fmla="*/ 12791 h 108500"/>
                <a:gd name="connsiteX5" fmla="*/ 4 w 514527"/>
                <a:gd name="connsiteY5" fmla="*/ 60416 h 108500"/>
                <a:gd name="connsiteX6" fmla="*/ 69854 w 514527"/>
                <a:gd name="connsiteY6" fmla="*/ 92166 h 108500"/>
                <a:gd name="connsiteX7" fmla="*/ 149229 w 514527"/>
                <a:gd name="connsiteY7" fmla="*/ 98516 h 108500"/>
                <a:gd name="connsiteX8" fmla="*/ 320679 w 514527"/>
                <a:gd name="connsiteY8" fmla="*/ 108041 h 108500"/>
                <a:gd name="connsiteX9" fmla="*/ 438154 w 514527"/>
                <a:gd name="connsiteY9" fmla="*/ 82641 h 108500"/>
                <a:gd name="connsiteX10" fmla="*/ 514354 w 514527"/>
                <a:gd name="connsiteY10" fmla="*/ 60416 h 108500"/>
                <a:gd name="connsiteX0" fmla="*/ 514354 w 514527"/>
                <a:gd name="connsiteY0" fmla="*/ 60325 h 108409"/>
                <a:gd name="connsiteX1" fmla="*/ 454029 w 514527"/>
                <a:gd name="connsiteY1" fmla="*/ 34925 h 108409"/>
                <a:gd name="connsiteX2" fmla="*/ 304804 w 514527"/>
                <a:gd name="connsiteY2" fmla="*/ 9525 h 108409"/>
                <a:gd name="connsiteX3" fmla="*/ 149229 w 514527"/>
                <a:gd name="connsiteY3" fmla="*/ 0 h 108409"/>
                <a:gd name="connsiteX4" fmla="*/ 69854 w 514527"/>
                <a:gd name="connsiteY4" fmla="*/ 22225 h 108409"/>
                <a:gd name="connsiteX5" fmla="*/ 4 w 514527"/>
                <a:gd name="connsiteY5" fmla="*/ 60325 h 108409"/>
                <a:gd name="connsiteX6" fmla="*/ 69854 w 514527"/>
                <a:gd name="connsiteY6" fmla="*/ 92075 h 108409"/>
                <a:gd name="connsiteX7" fmla="*/ 149229 w 514527"/>
                <a:gd name="connsiteY7" fmla="*/ 98425 h 108409"/>
                <a:gd name="connsiteX8" fmla="*/ 320679 w 514527"/>
                <a:gd name="connsiteY8" fmla="*/ 107950 h 108409"/>
                <a:gd name="connsiteX9" fmla="*/ 438154 w 514527"/>
                <a:gd name="connsiteY9" fmla="*/ 82550 h 108409"/>
                <a:gd name="connsiteX10" fmla="*/ 514354 w 514527"/>
                <a:gd name="connsiteY10" fmla="*/ 60325 h 108409"/>
                <a:gd name="connsiteX0" fmla="*/ 514354 w 514527"/>
                <a:gd name="connsiteY0" fmla="*/ 60325 h 98425"/>
                <a:gd name="connsiteX1" fmla="*/ 454029 w 514527"/>
                <a:gd name="connsiteY1" fmla="*/ 34925 h 98425"/>
                <a:gd name="connsiteX2" fmla="*/ 304804 w 514527"/>
                <a:gd name="connsiteY2" fmla="*/ 9525 h 98425"/>
                <a:gd name="connsiteX3" fmla="*/ 149229 w 514527"/>
                <a:gd name="connsiteY3" fmla="*/ 0 h 98425"/>
                <a:gd name="connsiteX4" fmla="*/ 69854 w 514527"/>
                <a:gd name="connsiteY4" fmla="*/ 22225 h 98425"/>
                <a:gd name="connsiteX5" fmla="*/ 4 w 514527"/>
                <a:gd name="connsiteY5" fmla="*/ 60325 h 98425"/>
                <a:gd name="connsiteX6" fmla="*/ 69854 w 514527"/>
                <a:gd name="connsiteY6" fmla="*/ 92075 h 98425"/>
                <a:gd name="connsiteX7" fmla="*/ 149229 w 514527"/>
                <a:gd name="connsiteY7" fmla="*/ 98425 h 98425"/>
                <a:gd name="connsiteX8" fmla="*/ 327029 w 514527"/>
                <a:gd name="connsiteY8" fmla="*/ 92075 h 98425"/>
                <a:gd name="connsiteX9" fmla="*/ 438154 w 514527"/>
                <a:gd name="connsiteY9" fmla="*/ 82550 h 98425"/>
                <a:gd name="connsiteX10" fmla="*/ 514354 w 514527"/>
                <a:gd name="connsiteY10" fmla="*/ 60325 h 98425"/>
                <a:gd name="connsiteX0" fmla="*/ 514354 w 514527"/>
                <a:gd name="connsiteY0" fmla="*/ 60769 h 98869"/>
                <a:gd name="connsiteX1" fmla="*/ 454029 w 514527"/>
                <a:gd name="connsiteY1" fmla="*/ 35369 h 98869"/>
                <a:gd name="connsiteX2" fmla="*/ 304804 w 514527"/>
                <a:gd name="connsiteY2" fmla="*/ 9969 h 98869"/>
                <a:gd name="connsiteX3" fmla="*/ 171454 w 514527"/>
                <a:gd name="connsiteY3" fmla="*/ 444 h 98869"/>
                <a:gd name="connsiteX4" fmla="*/ 69854 w 514527"/>
                <a:gd name="connsiteY4" fmla="*/ 22669 h 98869"/>
                <a:gd name="connsiteX5" fmla="*/ 4 w 514527"/>
                <a:gd name="connsiteY5" fmla="*/ 60769 h 98869"/>
                <a:gd name="connsiteX6" fmla="*/ 69854 w 514527"/>
                <a:gd name="connsiteY6" fmla="*/ 92519 h 98869"/>
                <a:gd name="connsiteX7" fmla="*/ 149229 w 514527"/>
                <a:gd name="connsiteY7" fmla="*/ 98869 h 98869"/>
                <a:gd name="connsiteX8" fmla="*/ 327029 w 514527"/>
                <a:gd name="connsiteY8" fmla="*/ 92519 h 98869"/>
                <a:gd name="connsiteX9" fmla="*/ 438154 w 514527"/>
                <a:gd name="connsiteY9" fmla="*/ 82994 h 98869"/>
                <a:gd name="connsiteX10" fmla="*/ 514354 w 514527"/>
                <a:gd name="connsiteY10" fmla="*/ 60769 h 98869"/>
                <a:gd name="connsiteX0" fmla="*/ 514354 w 514527"/>
                <a:gd name="connsiteY0" fmla="*/ 60769 h 102893"/>
                <a:gd name="connsiteX1" fmla="*/ 454029 w 514527"/>
                <a:gd name="connsiteY1" fmla="*/ 35369 h 102893"/>
                <a:gd name="connsiteX2" fmla="*/ 304804 w 514527"/>
                <a:gd name="connsiteY2" fmla="*/ 9969 h 102893"/>
                <a:gd name="connsiteX3" fmla="*/ 171454 w 514527"/>
                <a:gd name="connsiteY3" fmla="*/ 444 h 102893"/>
                <a:gd name="connsiteX4" fmla="*/ 69854 w 514527"/>
                <a:gd name="connsiteY4" fmla="*/ 22669 h 102893"/>
                <a:gd name="connsiteX5" fmla="*/ 4 w 514527"/>
                <a:gd name="connsiteY5" fmla="*/ 60769 h 102893"/>
                <a:gd name="connsiteX6" fmla="*/ 69854 w 514527"/>
                <a:gd name="connsiteY6" fmla="*/ 92519 h 102893"/>
                <a:gd name="connsiteX7" fmla="*/ 149229 w 514527"/>
                <a:gd name="connsiteY7" fmla="*/ 98869 h 102893"/>
                <a:gd name="connsiteX8" fmla="*/ 311154 w 514527"/>
                <a:gd name="connsiteY8" fmla="*/ 102044 h 102893"/>
                <a:gd name="connsiteX9" fmla="*/ 438154 w 514527"/>
                <a:gd name="connsiteY9" fmla="*/ 82994 h 102893"/>
                <a:gd name="connsiteX10" fmla="*/ 514354 w 514527"/>
                <a:gd name="connsiteY10" fmla="*/ 60769 h 102893"/>
                <a:gd name="connsiteX0" fmla="*/ 514354 w 514527"/>
                <a:gd name="connsiteY0" fmla="*/ 60769 h 103877"/>
                <a:gd name="connsiteX1" fmla="*/ 454029 w 514527"/>
                <a:gd name="connsiteY1" fmla="*/ 35369 h 103877"/>
                <a:gd name="connsiteX2" fmla="*/ 304804 w 514527"/>
                <a:gd name="connsiteY2" fmla="*/ 9969 h 103877"/>
                <a:gd name="connsiteX3" fmla="*/ 171454 w 514527"/>
                <a:gd name="connsiteY3" fmla="*/ 444 h 103877"/>
                <a:gd name="connsiteX4" fmla="*/ 69854 w 514527"/>
                <a:gd name="connsiteY4" fmla="*/ 22669 h 103877"/>
                <a:gd name="connsiteX5" fmla="*/ 4 w 514527"/>
                <a:gd name="connsiteY5" fmla="*/ 60769 h 103877"/>
                <a:gd name="connsiteX6" fmla="*/ 69854 w 514527"/>
                <a:gd name="connsiteY6" fmla="*/ 92519 h 103877"/>
                <a:gd name="connsiteX7" fmla="*/ 174629 w 514527"/>
                <a:gd name="connsiteY7" fmla="*/ 102044 h 103877"/>
                <a:gd name="connsiteX8" fmla="*/ 311154 w 514527"/>
                <a:gd name="connsiteY8" fmla="*/ 102044 h 103877"/>
                <a:gd name="connsiteX9" fmla="*/ 438154 w 514527"/>
                <a:gd name="connsiteY9" fmla="*/ 82994 h 103877"/>
                <a:gd name="connsiteX10" fmla="*/ 514354 w 514527"/>
                <a:gd name="connsiteY10" fmla="*/ 60769 h 10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4527" h="103877">
                  <a:moveTo>
                    <a:pt x="514354" y="60769"/>
                  </a:moveTo>
                  <a:cubicBezTo>
                    <a:pt x="517000" y="52832"/>
                    <a:pt x="488954" y="43836"/>
                    <a:pt x="454029" y="35369"/>
                  </a:cubicBezTo>
                  <a:cubicBezTo>
                    <a:pt x="419104" y="26902"/>
                    <a:pt x="351900" y="15790"/>
                    <a:pt x="304804" y="9969"/>
                  </a:cubicBezTo>
                  <a:cubicBezTo>
                    <a:pt x="257708" y="4148"/>
                    <a:pt x="210612" y="-1673"/>
                    <a:pt x="171454" y="444"/>
                  </a:cubicBezTo>
                  <a:cubicBezTo>
                    <a:pt x="132296" y="2561"/>
                    <a:pt x="98429" y="12615"/>
                    <a:pt x="69854" y="22669"/>
                  </a:cubicBezTo>
                  <a:cubicBezTo>
                    <a:pt x="41279" y="32723"/>
                    <a:pt x="-525" y="51773"/>
                    <a:pt x="4" y="60769"/>
                  </a:cubicBezTo>
                  <a:cubicBezTo>
                    <a:pt x="533" y="69765"/>
                    <a:pt x="40750" y="85640"/>
                    <a:pt x="69854" y="92519"/>
                  </a:cubicBezTo>
                  <a:cubicBezTo>
                    <a:pt x="98958" y="99398"/>
                    <a:pt x="134412" y="100456"/>
                    <a:pt x="174629" y="102044"/>
                  </a:cubicBezTo>
                  <a:cubicBezTo>
                    <a:pt x="214846" y="103632"/>
                    <a:pt x="267233" y="105219"/>
                    <a:pt x="311154" y="102044"/>
                  </a:cubicBezTo>
                  <a:cubicBezTo>
                    <a:pt x="355075" y="98869"/>
                    <a:pt x="404287" y="89873"/>
                    <a:pt x="438154" y="82994"/>
                  </a:cubicBezTo>
                  <a:cubicBezTo>
                    <a:pt x="472021" y="76115"/>
                    <a:pt x="511708" y="68706"/>
                    <a:pt x="514354" y="60769"/>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6" name="Freeform 195"/>
            <p:cNvSpPr/>
            <p:nvPr/>
          </p:nvSpPr>
          <p:spPr>
            <a:xfrm>
              <a:off x="8318498" y="2447923"/>
              <a:ext cx="47625" cy="76200"/>
            </a:xfrm>
            <a:custGeom>
              <a:avLst/>
              <a:gdLst>
                <a:gd name="connsiteX0" fmla="*/ 19053 w 93182"/>
                <a:gd name="connsiteY0" fmla="*/ 26610 h 115510"/>
                <a:gd name="connsiteX1" fmla="*/ 19053 w 93182"/>
                <a:gd name="connsiteY1" fmla="*/ 26610 h 115510"/>
                <a:gd name="connsiteX2" fmla="*/ 47628 w 93182"/>
                <a:gd name="connsiteY2" fmla="*/ 10735 h 115510"/>
                <a:gd name="connsiteX3" fmla="*/ 66678 w 93182"/>
                <a:gd name="connsiteY3" fmla="*/ 1210 h 115510"/>
                <a:gd name="connsiteX4" fmla="*/ 92078 w 93182"/>
                <a:gd name="connsiteY4" fmla="*/ 4385 h 115510"/>
                <a:gd name="connsiteX5" fmla="*/ 85728 w 93182"/>
                <a:gd name="connsiteY5" fmla="*/ 105985 h 115510"/>
                <a:gd name="connsiteX6" fmla="*/ 82553 w 93182"/>
                <a:gd name="connsiteY6" fmla="*/ 115510 h 115510"/>
                <a:gd name="connsiteX7" fmla="*/ 63503 w 93182"/>
                <a:gd name="connsiteY7" fmla="*/ 102810 h 115510"/>
                <a:gd name="connsiteX8" fmla="*/ 50803 w 93182"/>
                <a:gd name="connsiteY8" fmla="*/ 96460 h 115510"/>
                <a:gd name="connsiteX9" fmla="*/ 38103 w 93182"/>
                <a:gd name="connsiteY9" fmla="*/ 86935 h 115510"/>
                <a:gd name="connsiteX10" fmla="*/ 28578 w 93182"/>
                <a:gd name="connsiteY10" fmla="*/ 77410 h 115510"/>
                <a:gd name="connsiteX11" fmla="*/ 19053 w 93182"/>
                <a:gd name="connsiteY11" fmla="*/ 74235 h 115510"/>
                <a:gd name="connsiteX12" fmla="*/ 9528 w 93182"/>
                <a:gd name="connsiteY12" fmla="*/ 64710 h 115510"/>
                <a:gd name="connsiteX13" fmla="*/ 3 w 93182"/>
                <a:gd name="connsiteY13" fmla="*/ 45660 h 115510"/>
                <a:gd name="connsiteX14" fmla="*/ 19053 w 93182"/>
                <a:gd name="connsiteY14" fmla="*/ 26610 h 115510"/>
                <a:gd name="connsiteX0" fmla="*/ 19053 w 94685"/>
                <a:gd name="connsiteY0" fmla="*/ 28558 h 117458"/>
                <a:gd name="connsiteX1" fmla="*/ 19053 w 94685"/>
                <a:gd name="connsiteY1" fmla="*/ 28558 h 117458"/>
                <a:gd name="connsiteX2" fmla="*/ 47628 w 94685"/>
                <a:gd name="connsiteY2" fmla="*/ 12683 h 117458"/>
                <a:gd name="connsiteX3" fmla="*/ 92078 w 94685"/>
                <a:gd name="connsiteY3" fmla="*/ 6333 h 117458"/>
                <a:gd name="connsiteX4" fmla="*/ 85728 w 94685"/>
                <a:gd name="connsiteY4" fmla="*/ 107933 h 117458"/>
                <a:gd name="connsiteX5" fmla="*/ 82553 w 94685"/>
                <a:gd name="connsiteY5" fmla="*/ 117458 h 117458"/>
                <a:gd name="connsiteX6" fmla="*/ 63503 w 94685"/>
                <a:gd name="connsiteY6" fmla="*/ 104758 h 117458"/>
                <a:gd name="connsiteX7" fmla="*/ 50803 w 94685"/>
                <a:gd name="connsiteY7" fmla="*/ 98408 h 117458"/>
                <a:gd name="connsiteX8" fmla="*/ 38103 w 94685"/>
                <a:gd name="connsiteY8" fmla="*/ 88883 h 117458"/>
                <a:gd name="connsiteX9" fmla="*/ 28578 w 94685"/>
                <a:gd name="connsiteY9" fmla="*/ 79358 h 117458"/>
                <a:gd name="connsiteX10" fmla="*/ 19053 w 94685"/>
                <a:gd name="connsiteY10" fmla="*/ 76183 h 117458"/>
                <a:gd name="connsiteX11" fmla="*/ 9528 w 94685"/>
                <a:gd name="connsiteY11" fmla="*/ 66658 h 117458"/>
                <a:gd name="connsiteX12" fmla="*/ 3 w 94685"/>
                <a:gd name="connsiteY12" fmla="*/ 47608 h 117458"/>
                <a:gd name="connsiteX13" fmla="*/ 19053 w 94685"/>
                <a:gd name="connsiteY13" fmla="*/ 28558 h 117458"/>
                <a:gd name="connsiteX0" fmla="*/ 19053 w 96784"/>
                <a:gd name="connsiteY0" fmla="*/ 25431 h 114331"/>
                <a:gd name="connsiteX1" fmla="*/ 19053 w 96784"/>
                <a:gd name="connsiteY1" fmla="*/ 25431 h 114331"/>
                <a:gd name="connsiteX2" fmla="*/ 92078 w 96784"/>
                <a:gd name="connsiteY2" fmla="*/ 3206 h 114331"/>
                <a:gd name="connsiteX3" fmla="*/ 85728 w 96784"/>
                <a:gd name="connsiteY3" fmla="*/ 104806 h 114331"/>
                <a:gd name="connsiteX4" fmla="*/ 82553 w 96784"/>
                <a:gd name="connsiteY4" fmla="*/ 114331 h 114331"/>
                <a:gd name="connsiteX5" fmla="*/ 63503 w 96784"/>
                <a:gd name="connsiteY5" fmla="*/ 101631 h 114331"/>
                <a:gd name="connsiteX6" fmla="*/ 50803 w 96784"/>
                <a:gd name="connsiteY6" fmla="*/ 95281 h 114331"/>
                <a:gd name="connsiteX7" fmla="*/ 38103 w 96784"/>
                <a:gd name="connsiteY7" fmla="*/ 85756 h 114331"/>
                <a:gd name="connsiteX8" fmla="*/ 28578 w 96784"/>
                <a:gd name="connsiteY8" fmla="*/ 76231 h 114331"/>
                <a:gd name="connsiteX9" fmla="*/ 19053 w 96784"/>
                <a:gd name="connsiteY9" fmla="*/ 73056 h 114331"/>
                <a:gd name="connsiteX10" fmla="*/ 9528 w 96784"/>
                <a:gd name="connsiteY10" fmla="*/ 63531 h 114331"/>
                <a:gd name="connsiteX11" fmla="*/ 3 w 96784"/>
                <a:gd name="connsiteY11" fmla="*/ 44481 h 114331"/>
                <a:gd name="connsiteX12" fmla="*/ 19053 w 96784"/>
                <a:gd name="connsiteY12" fmla="*/ 25431 h 114331"/>
                <a:gd name="connsiteX0" fmla="*/ 0 w 96781"/>
                <a:gd name="connsiteY0" fmla="*/ 44727 h 114577"/>
                <a:gd name="connsiteX1" fmla="*/ 19050 w 96781"/>
                <a:gd name="connsiteY1" fmla="*/ 25677 h 114577"/>
                <a:gd name="connsiteX2" fmla="*/ 92075 w 96781"/>
                <a:gd name="connsiteY2" fmla="*/ 3452 h 114577"/>
                <a:gd name="connsiteX3" fmla="*/ 85725 w 96781"/>
                <a:gd name="connsiteY3" fmla="*/ 105052 h 114577"/>
                <a:gd name="connsiteX4" fmla="*/ 82550 w 96781"/>
                <a:gd name="connsiteY4" fmla="*/ 114577 h 114577"/>
                <a:gd name="connsiteX5" fmla="*/ 63500 w 96781"/>
                <a:gd name="connsiteY5" fmla="*/ 101877 h 114577"/>
                <a:gd name="connsiteX6" fmla="*/ 50800 w 96781"/>
                <a:gd name="connsiteY6" fmla="*/ 95527 h 114577"/>
                <a:gd name="connsiteX7" fmla="*/ 38100 w 96781"/>
                <a:gd name="connsiteY7" fmla="*/ 86002 h 114577"/>
                <a:gd name="connsiteX8" fmla="*/ 28575 w 96781"/>
                <a:gd name="connsiteY8" fmla="*/ 76477 h 114577"/>
                <a:gd name="connsiteX9" fmla="*/ 19050 w 96781"/>
                <a:gd name="connsiteY9" fmla="*/ 73302 h 114577"/>
                <a:gd name="connsiteX10" fmla="*/ 9525 w 96781"/>
                <a:gd name="connsiteY10" fmla="*/ 63777 h 114577"/>
                <a:gd name="connsiteX11" fmla="*/ 0 w 96781"/>
                <a:gd name="connsiteY11" fmla="*/ 44727 h 114577"/>
                <a:gd name="connsiteX0" fmla="*/ 0 w 96781"/>
                <a:gd name="connsiteY0" fmla="*/ 44727 h 114577"/>
                <a:gd name="connsiteX1" fmla="*/ 19050 w 96781"/>
                <a:gd name="connsiteY1" fmla="*/ 25677 h 114577"/>
                <a:gd name="connsiteX2" fmla="*/ 92075 w 96781"/>
                <a:gd name="connsiteY2" fmla="*/ 3452 h 114577"/>
                <a:gd name="connsiteX3" fmla="*/ 85725 w 96781"/>
                <a:gd name="connsiteY3" fmla="*/ 105052 h 114577"/>
                <a:gd name="connsiteX4" fmla="*/ 82550 w 96781"/>
                <a:gd name="connsiteY4" fmla="*/ 114577 h 114577"/>
                <a:gd name="connsiteX5" fmla="*/ 63500 w 96781"/>
                <a:gd name="connsiteY5" fmla="*/ 101877 h 114577"/>
                <a:gd name="connsiteX6" fmla="*/ 50800 w 96781"/>
                <a:gd name="connsiteY6" fmla="*/ 95527 h 114577"/>
                <a:gd name="connsiteX7" fmla="*/ 38100 w 96781"/>
                <a:gd name="connsiteY7" fmla="*/ 86002 h 114577"/>
                <a:gd name="connsiteX8" fmla="*/ 28575 w 96781"/>
                <a:gd name="connsiteY8" fmla="*/ 76477 h 114577"/>
                <a:gd name="connsiteX9" fmla="*/ 19050 w 96781"/>
                <a:gd name="connsiteY9" fmla="*/ 73302 h 114577"/>
                <a:gd name="connsiteX10" fmla="*/ 0 w 96781"/>
                <a:gd name="connsiteY10" fmla="*/ 44727 h 114577"/>
                <a:gd name="connsiteX0" fmla="*/ 269 w 97050"/>
                <a:gd name="connsiteY0" fmla="*/ 44727 h 114577"/>
                <a:gd name="connsiteX1" fmla="*/ 19319 w 97050"/>
                <a:gd name="connsiteY1" fmla="*/ 25677 h 114577"/>
                <a:gd name="connsiteX2" fmla="*/ 92344 w 97050"/>
                <a:gd name="connsiteY2" fmla="*/ 3452 h 114577"/>
                <a:gd name="connsiteX3" fmla="*/ 85994 w 97050"/>
                <a:gd name="connsiteY3" fmla="*/ 105052 h 114577"/>
                <a:gd name="connsiteX4" fmla="*/ 82819 w 97050"/>
                <a:gd name="connsiteY4" fmla="*/ 114577 h 114577"/>
                <a:gd name="connsiteX5" fmla="*/ 63769 w 97050"/>
                <a:gd name="connsiteY5" fmla="*/ 101877 h 114577"/>
                <a:gd name="connsiteX6" fmla="*/ 51069 w 97050"/>
                <a:gd name="connsiteY6" fmla="*/ 95527 h 114577"/>
                <a:gd name="connsiteX7" fmla="*/ 38369 w 97050"/>
                <a:gd name="connsiteY7" fmla="*/ 86002 h 114577"/>
                <a:gd name="connsiteX8" fmla="*/ 28844 w 97050"/>
                <a:gd name="connsiteY8" fmla="*/ 76477 h 114577"/>
                <a:gd name="connsiteX9" fmla="*/ 269 w 97050"/>
                <a:gd name="connsiteY9" fmla="*/ 44727 h 114577"/>
                <a:gd name="connsiteX0" fmla="*/ 758 w 97539"/>
                <a:gd name="connsiteY0" fmla="*/ 44727 h 114577"/>
                <a:gd name="connsiteX1" fmla="*/ 19808 w 97539"/>
                <a:gd name="connsiteY1" fmla="*/ 25677 h 114577"/>
                <a:gd name="connsiteX2" fmla="*/ 92833 w 97539"/>
                <a:gd name="connsiteY2" fmla="*/ 3452 h 114577"/>
                <a:gd name="connsiteX3" fmla="*/ 86483 w 97539"/>
                <a:gd name="connsiteY3" fmla="*/ 105052 h 114577"/>
                <a:gd name="connsiteX4" fmla="*/ 83308 w 97539"/>
                <a:gd name="connsiteY4" fmla="*/ 114577 h 114577"/>
                <a:gd name="connsiteX5" fmla="*/ 64258 w 97539"/>
                <a:gd name="connsiteY5" fmla="*/ 101877 h 114577"/>
                <a:gd name="connsiteX6" fmla="*/ 51558 w 97539"/>
                <a:gd name="connsiteY6" fmla="*/ 95527 h 114577"/>
                <a:gd name="connsiteX7" fmla="*/ 38858 w 97539"/>
                <a:gd name="connsiteY7" fmla="*/ 86002 h 114577"/>
                <a:gd name="connsiteX8" fmla="*/ 758 w 97539"/>
                <a:gd name="connsiteY8" fmla="*/ 44727 h 114577"/>
                <a:gd name="connsiteX0" fmla="*/ 1524 w 98305"/>
                <a:gd name="connsiteY0" fmla="*/ 44727 h 114577"/>
                <a:gd name="connsiteX1" fmla="*/ 20574 w 98305"/>
                <a:gd name="connsiteY1" fmla="*/ 25677 h 114577"/>
                <a:gd name="connsiteX2" fmla="*/ 93599 w 98305"/>
                <a:gd name="connsiteY2" fmla="*/ 3452 h 114577"/>
                <a:gd name="connsiteX3" fmla="*/ 87249 w 98305"/>
                <a:gd name="connsiteY3" fmla="*/ 105052 h 114577"/>
                <a:gd name="connsiteX4" fmla="*/ 84074 w 98305"/>
                <a:gd name="connsiteY4" fmla="*/ 114577 h 114577"/>
                <a:gd name="connsiteX5" fmla="*/ 65024 w 98305"/>
                <a:gd name="connsiteY5" fmla="*/ 101877 h 114577"/>
                <a:gd name="connsiteX6" fmla="*/ 52324 w 98305"/>
                <a:gd name="connsiteY6" fmla="*/ 95527 h 114577"/>
                <a:gd name="connsiteX7" fmla="*/ 1524 w 98305"/>
                <a:gd name="connsiteY7" fmla="*/ 44727 h 114577"/>
                <a:gd name="connsiteX0" fmla="*/ 0 w 98187"/>
                <a:gd name="connsiteY0" fmla="*/ 43021 h 112871"/>
                <a:gd name="connsiteX1" fmla="*/ 92075 w 98187"/>
                <a:gd name="connsiteY1" fmla="*/ 1746 h 112871"/>
                <a:gd name="connsiteX2" fmla="*/ 85725 w 98187"/>
                <a:gd name="connsiteY2" fmla="*/ 103346 h 112871"/>
                <a:gd name="connsiteX3" fmla="*/ 82550 w 98187"/>
                <a:gd name="connsiteY3" fmla="*/ 112871 h 112871"/>
                <a:gd name="connsiteX4" fmla="*/ 63500 w 98187"/>
                <a:gd name="connsiteY4" fmla="*/ 100171 h 112871"/>
                <a:gd name="connsiteX5" fmla="*/ 50800 w 98187"/>
                <a:gd name="connsiteY5" fmla="*/ 93821 h 112871"/>
                <a:gd name="connsiteX6" fmla="*/ 0 w 98187"/>
                <a:gd name="connsiteY6" fmla="*/ 43021 h 112871"/>
                <a:gd name="connsiteX0" fmla="*/ 293 w 98480"/>
                <a:gd name="connsiteY0" fmla="*/ 43061 h 112911"/>
                <a:gd name="connsiteX1" fmla="*/ 92368 w 98480"/>
                <a:gd name="connsiteY1" fmla="*/ 1786 h 112911"/>
                <a:gd name="connsiteX2" fmla="*/ 86018 w 98480"/>
                <a:gd name="connsiteY2" fmla="*/ 103386 h 112911"/>
                <a:gd name="connsiteX3" fmla="*/ 82843 w 98480"/>
                <a:gd name="connsiteY3" fmla="*/ 112911 h 112911"/>
                <a:gd name="connsiteX4" fmla="*/ 63793 w 98480"/>
                <a:gd name="connsiteY4" fmla="*/ 100211 h 112911"/>
                <a:gd name="connsiteX5" fmla="*/ 293 w 98480"/>
                <a:gd name="connsiteY5" fmla="*/ 43061 h 112911"/>
                <a:gd name="connsiteX0" fmla="*/ 27 w 98214"/>
                <a:gd name="connsiteY0" fmla="*/ 43148 h 112998"/>
                <a:gd name="connsiteX1" fmla="*/ 92102 w 98214"/>
                <a:gd name="connsiteY1" fmla="*/ 1873 h 112998"/>
                <a:gd name="connsiteX2" fmla="*/ 85752 w 98214"/>
                <a:gd name="connsiteY2" fmla="*/ 103473 h 112998"/>
                <a:gd name="connsiteX3" fmla="*/ 82577 w 98214"/>
                <a:gd name="connsiteY3" fmla="*/ 112998 h 112998"/>
                <a:gd name="connsiteX4" fmla="*/ 27 w 98214"/>
                <a:gd name="connsiteY4" fmla="*/ 43148 h 112998"/>
                <a:gd name="connsiteX0" fmla="*/ 27 w 99192"/>
                <a:gd name="connsiteY0" fmla="*/ 43627 h 114038"/>
                <a:gd name="connsiteX1" fmla="*/ 92102 w 99192"/>
                <a:gd name="connsiteY1" fmla="*/ 2352 h 114038"/>
                <a:gd name="connsiteX2" fmla="*/ 82577 w 99192"/>
                <a:gd name="connsiteY2" fmla="*/ 113477 h 114038"/>
                <a:gd name="connsiteX3" fmla="*/ 27 w 99192"/>
                <a:gd name="connsiteY3" fmla="*/ 43627 h 114038"/>
                <a:gd name="connsiteX0" fmla="*/ 34 w 85563"/>
                <a:gd name="connsiteY0" fmla="*/ 35319 h 115182"/>
                <a:gd name="connsiteX1" fmla="*/ 79409 w 85563"/>
                <a:gd name="connsiteY1" fmla="*/ 3569 h 115182"/>
                <a:gd name="connsiteX2" fmla="*/ 69884 w 85563"/>
                <a:gd name="connsiteY2" fmla="*/ 114694 h 115182"/>
                <a:gd name="connsiteX3" fmla="*/ 34 w 85563"/>
                <a:gd name="connsiteY3" fmla="*/ 35319 h 115182"/>
                <a:gd name="connsiteX0" fmla="*/ 34 w 75030"/>
                <a:gd name="connsiteY0" fmla="*/ 47126 h 126989"/>
                <a:gd name="connsiteX1" fmla="*/ 50834 w 75030"/>
                <a:gd name="connsiteY1" fmla="*/ 2676 h 126989"/>
                <a:gd name="connsiteX2" fmla="*/ 69884 w 75030"/>
                <a:gd name="connsiteY2" fmla="*/ 126501 h 126989"/>
                <a:gd name="connsiteX3" fmla="*/ 34 w 75030"/>
                <a:gd name="connsiteY3" fmla="*/ 47126 h 126989"/>
                <a:gd name="connsiteX0" fmla="*/ 42 w 64488"/>
                <a:gd name="connsiteY0" fmla="*/ 45265 h 84479"/>
                <a:gd name="connsiteX1" fmla="*/ 50842 w 64488"/>
                <a:gd name="connsiteY1" fmla="*/ 815 h 84479"/>
                <a:gd name="connsiteX2" fmla="*/ 57192 w 64488"/>
                <a:gd name="connsiteY2" fmla="*/ 83365 h 84479"/>
                <a:gd name="connsiteX3" fmla="*/ 42 w 64488"/>
                <a:gd name="connsiteY3" fmla="*/ 45265 h 84479"/>
                <a:gd name="connsiteX0" fmla="*/ 65 w 54920"/>
                <a:gd name="connsiteY0" fmla="*/ 44946 h 75086"/>
                <a:gd name="connsiteX1" fmla="*/ 50865 w 54920"/>
                <a:gd name="connsiteY1" fmla="*/ 496 h 75086"/>
                <a:gd name="connsiteX2" fmla="*/ 41340 w 54920"/>
                <a:gd name="connsiteY2" fmla="*/ 73521 h 75086"/>
                <a:gd name="connsiteX3" fmla="*/ 65 w 54920"/>
                <a:gd name="connsiteY3" fmla="*/ 44946 h 75086"/>
                <a:gd name="connsiteX0" fmla="*/ 43 w 64489"/>
                <a:gd name="connsiteY0" fmla="*/ 45264 h 84478"/>
                <a:gd name="connsiteX1" fmla="*/ 50843 w 64489"/>
                <a:gd name="connsiteY1" fmla="*/ 814 h 84478"/>
                <a:gd name="connsiteX2" fmla="*/ 57193 w 64489"/>
                <a:gd name="connsiteY2" fmla="*/ 83364 h 84478"/>
                <a:gd name="connsiteX3" fmla="*/ 43 w 64489"/>
                <a:gd name="connsiteY3" fmla="*/ 45264 h 84478"/>
                <a:gd name="connsiteX0" fmla="*/ 43 w 64489"/>
                <a:gd name="connsiteY0" fmla="*/ 45264 h 84478"/>
                <a:gd name="connsiteX1" fmla="*/ 50843 w 64489"/>
                <a:gd name="connsiteY1" fmla="*/ 814 h 84478"/>
                <a:gd name="connsiteX2" fmla="*/ 57193 w 64489"/>
                <a:gd name="connsiteY2" fmla="*/ 83364 h 84478"/>
                <a:gd name="connsiteX3" fmla="*/ 43 w 64489"/>
                <a:gd name="connsiteY3" fmla="*/ 45264 h 84478"/>
                <a:gd name="connsiteX0" fmla="*/ 43 w 64489"/>
                <a:gd name="connsiteY0" fmla="*/ 45264 h 84478"/>
                <a:gd name="connsiteX1" fmla="*/ 50843 w 64489"/>
                <a:gd name="connsiteY1" fmla="*/ 814 h 84478"/>
                <a:gd name="connsiteX2" fmla="*/ 57193 w 64489"/>
                <a:gd name="connsiteY2" fmla="*/ 83364 h 84478"/>
                <a:gd name="connsiteX3" fmla="*/ 43 w 64489"/>
                <a:gd name="connsiteY3" fmla="*/ 45264 h 84478"/>
                <a:gd name="connsiteX0" fmla="*/ 43 w 64489"/>
                <a:gd name="connsiteY0" fmla="*/ 45264 h 84478"/>
                <a:gd name="connsiteX1" fmla="*/ 50843 w 64489"/>
                <a:gd name="connsiteY1" fmla="*/ 814 h 84478"/>
                <a:gd name="connsiteX2" fmla="*/ 57193 w 64489"/>
                <a:gd name="connsiteY2" fmla="*/ 83364 h 84478"/>
                <a:gd name="connsiteX3" fmla="*/ 43 w 64489"/>
                <a:gd name="connsiteY3" fmla="*/ 45264 h 84478"/>
                <a:gd name="connsiteX0" fmla="*/ 46 w 61317"/>
                <a:gd name="connsiteY0" fmla="*/ 32971 h 84572"/>
                <a:gd name="connsiteX1" fmla="*/ 47671 w 61317"/>
                <a:gd name="connsiteY1" fmla="*/ 1221 h 84572"/>
                <a:gd name="connsiteX2" fmla="*/ 54021 w 61317"/>
                <a:gd name="connsiteY2" fmla="*/ 83771 h 84572"/>
                <a:gd name="connsiteX3" fmla="*/ 46 w 61317"/>
                <a:gd name="connsiteY3" fmla="*/ 32971 h 84572"/>
                <a:gd name="connsiteX0" fmla="*/ 46 w 61317"/>
                <a:gd name="connsiteY0" fmla="*/ 32971 h 84572"/>
                <a:gd name="connsiteX1" fmla="*/ 47671 w 61317"/>
                <a:gd name="connsiteY1" fmla="*/ 1221 h 84572"/>
                <a:gd name="connsiteX2" fmla="*/ 54021 w 61317"/>
                <a:gd name="connsiteY2" fmla="*/ 83771 h 84572"/>
                <a:gd name="connsiteX3" fmla="*/ 46 w 61317"/>
                <a:gd name="connsiteY3" fmla="*/ 32971 h 84572"/>
                <a:gd name="connsiteX0" fmla="*/ 0 w 61271"/>
                <a:gd name="connsiteY0" fmla="*/ 32971 h 84869"/>
                <a:gd name="connsiteX1" fmla="*/ 47625 w 61271"/>
                <a:gd name="connsiteY1" fmla="*/ 1221 h 84869"/>
                <a:gd name="connsiteX2" fmla="*/ 53975 w 61271"/>
                <a:gd name="connsiteY2" fmla="*/ 83771 h 84869"/>
                <a:gd name="connsiteX3" fmla="*/ 0 w 61271"/>
                <a:gd name="connsiteY3" fmla="*/ 32971 h 84869"/>
                <a:gd name="connsiteX0" fmla="*/ 0 w 57076"/>
                <a:gd name="connsiteY0" fmla="*/ 32971 h 75766"/>
                <a:gd name="connsiteX1" fmla="*/ 47625 w 57076"/>
                <a:gd name="connsiteY1" fmla="*/ 1221 h 75766"/>
                <a:gd name="connsiteX2" fmla="*/ 47625 w 57076"/>
                <a:gd name="connsiteY2" fmla="*/ 74246 h 75766"/>
                <a:gd name="connsiteX3" fmla="*/ 0 w 57076"/>
                <a:gd name="connsiteY3" fmla="*/ 32971 h 75766"/>
                <a:gd name="connsiteX0" fmla="*/ 0 w 54137"/>
                <a:gd name="connsiteY0" fmla="*/ 32971 h 75766"/>
                <a:gd name="connsiteX1" fmla="*/ 38100 w 54137"/>
                <a:gd name="connsiteY1" fmla="*/ 1221 h 75766"/>
                <a:gd name="connsiteX2" fmla="*/ 47625 w 54137"/>
                <a:gd name="connsiteY2" fmla="*/ 74246 h 75766"/>
                <a:gd name="connsiteX3" fmla="*/ 0 w 54137"/>
                <a:gd name="connsiteY3" fmla="*/ 32971 h 75766"/>
                <a:gd name="connsiteX0" fmla="*/ 0 w 47625"/>
                <a:gd name="connsiteY0" fmla="*/ 32971 h 75766"/>
                <a:gd name="connsiteX1" fmla="*/ 38100 w 47625"/>
                <a:gd name="connsiteY1" fmla="*/ 1221 h 75766"/>
                <a:gd name="connsiteX2" fmla="*/ 47625 w 47625"/>
                <a:gd name="connsiteY2" fmla="*/ 74246 h 75766"/>
                <a:gd name="connsiteX3" fmla="*/ 0 w 47625"/>
                <a:gd name="connsiteY3" fmla="*/ 32971 h 75766"/>
                <a:gd name="connsiteX0" fmla="*/ 0 w 47625"/>
                <a:gd name="connsiteY0" fmla="*/ 21359 h 64154"/>
                <a:gd name="connsiteX1" fmla="*/ 34925 w 47625"/>
                <a:gd name="connsiteY1" fmla="*/ 2309 h 64154"/>
                <a:gd name="connsiteX2" fmla="*/ 47625 w 47625"/>
                <a:gd name="connsiteY2" fmla="*/ 62634 h 64154"/>
                <a:gd name="connsiteX3" fmla="*/ 0 w 47625"/>
                <a:gd name="connsiteY3" fmla="*/ 21359 h 64154"/>
                <a:gd name="connsiteX0" fmla="*/ 0 w 48041"/>
                <a:gd name="connsiteY0" fmla="*/ 36012 h 78807"/>
                <a:gd name="connsiteX1" fmla="*/ 44450 w 48041"/>
                <a:gd name="connsiteY1" fmla="*/ 1087 h 78807"/>
                <a:gd name="connsiteX2" fmla="*/ 47625 w 48041"/>
                <a:gd name="connsiteY2" fmla="*/ 77287 h 78807"/>
                <a:gd name="connsiteX3" fmla="*/ 0 w 48041"/>
                <a:gd name="connsiteY3" fmla="*/ 36012 h 78807"/>
                <a:gd name="connsiteX0" fmla="*/ 0 w 47625"/>
                <a:gd name="connsiteY0" fmla="*/ 24131 h 66926"/>
                <a:gd name="connsiteX1" fmla="*/ 34925 w 47625"/>
                <a:gd name="connsiteY1" fmla="*/ 1906 h 66926"/>
                <a:gd name="connsiteX2" fmla="*/ 47625 w 47625"/>
                <a:gd name="connsiteY2" fmla="*/ 65406 h 66926"/>
                <a:gd name="connsiteX3" fmla="*/ 0 w 47625"/>
                <a:gd name="connsiteY3" fmla="*/ 24131 h 66926"/>
                <a:gd name="connsiteX0" fmla="*/ 0 w 47625"/>
                <a:gd name="connsiteY0" fmla="*/ 36012 h 78807"/>
                <a:gd name="connsiteX1" fmla="*/ 38100 w 47625"/>
                <a:gd name="connsiteY1" fmla="*/ 1087 h 78807"/>
                <a:gd name="connsiteX2" fmla="*/ 47625 w 47625"/>
                <a:gd name="connsiteY2" fmla="*/ 77287 h 78807"/>
                <a:gd name="connsiteX3" fmla="*/ 0 w 47625"/>
                <a:gd name="connsiteY3" fmla="*/ 36012 h 78807"/>
                <a:gd name="connsiteX0" fmla="*/ 0 w 47625"/>
                <a:gd name="connsiteY0" fmla="*/ 36012 h 78807"/>
                <a:gd name="connsiteX1" fmla="*/ 38100 w 47625"/>
                <a:gd name="connsiteY1" fmla="*/ 1087 h 78807"/>
                <a:gd name="connsiteX2" fmla="*/ 47625 w 47625"/>
                <a:gd name="connsiteY2" fmla="*/ 77287 h 78807"/>
                <a:gd name="connsiteX3" fmla="*/ 0 w 47625"/>
                <a:gd name="connsiteY3" fmla="*/ 36012 h 78807"/>
                <a:gd name="connsiteX0" fmla="*/ 0 w 47625"/>
                <a:gd name="connsiteY0" fmla="*/ 36012 h 77287"/>
                <a:gd name="connsiteX1" fmla="*/ 38100 w 47625"/>
                <a:gd name="connsiteY1" fmla="*/ 1087 h 77287"/>
                <a:gd name="connsiteX2" fmla="*/ 47625 w 47625"/>
                <a:gd name="connsiteY2" fmla="*/ 77287 h 77287"/>
                <a:gd name="connsiteX3" fmla="*/ 0 w 47625"/>
                <a:gd name="connsiteY3" fmla="*/ 36012 h 77287"/>
                <a:gd name="connsiteX0" fmla="*/ 0 w 47625"/>
                <a:gd name="connsiteY0" fmla="*/ 34925 h 76200"/>
                <a:gd name="connsiteX1" fmla="*/ 38100 w 47625"/>
                <a:gd name="connsiteY1" fmla="*/ 0 h 76200"/>
                <a:gd name="connsiteX2" fmla="*/ 47625 w 47625"/>
                <a:gd name="connsiteY2" fmla="*/ 76200 h 76200"/>
                <a:gd name="connsiteX3" fmla="*/ 0 w 47625"/>
                <a:gd name="connsiteY3" fmla="*/ 34925 h 76200"/>
                <a:gd name="connsiteX0" fmla="*/ 0 w 47625"/>
                <a:gd name="connsiteY0" fmla="*/ 34925 h 76200"/>
                <a:gd name="connsiteX1" fmla="*/ 47625 w 47625"/>
                <a:gd name="connsiteY1" fmla="*/ 0 h 76200"/>
                <a:gd name="connsiteX2" fmla="*/ 47625 w 47625"/>
                <a:gd name="connsiteY2" fmla="*/ 76200 h 76200"/>
                <a:gd name="connsiteX3" fmla="*/ 0 w 47625"/>
                <a:gd name="connsiteY3" fmla="*/ 34925 h 76200"/>
              </a:gdLst>
              <a:ahLst/>
              <a:cxnLst>
                <a:cxn ang="0">
                  <a:pos x="connsiteX0" y="connsiteY0"/>
                </a:cxn>
                <a:cxn ang="0">
                  <a:pos x="connsiteX1" y="connsiteY1"/>
                </a:cxn>
                <a:cxn ang="0">
                  <a:pos x="connsiteX2" y="connsiteY2"/>
                </a:cxn>
                <a:cxn ang="0">
                  <a:pos x="connsiteX3" y="connsiteY3"/>
                </a:cxn>
              </a:cxnLst>
              <a:rect l="l" t="t" r="r" b="b"/>
              <a:pathLst>
                <a:path w="47625" h="76200">
                  <a:moveTo>
                    <a:pt x="0" y="34925"/>
                  </a:moveTo>
                  <a:lnTo>
                    <a:pt x="47625" y="0"/>
                  </a:lnTo>
                  <a:lnTo>
                    <a:pt x="47625" y="76200"/>
                  </a:lnTo>
                  <a:lnTo>
                    <a:pt x="0" y="34925"/>
                  </a:ln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7" name="Freeform 196"/>
            <p:cNvSpPr/>
            <p:nvPr/>
          </p:nvSpPr>
          <p:spPr>
            <a:xfrm>
              <a:off x="7959724" y="2362201"/>
              <a:ext cx="79375" cy="64240"/>
            </a:xfrm>
            <a:custGeom>
              <a:avLst/>
              <a:gdLst>
                <a:gd name="connsiteX0" fmla="*/ 0 w 97384"/>
                <a:gd name="connsiteY0" fmla="*/ 64915 h 77666"/>
                <a:gd name="connsiteX1" fmla="*/ 0 w 97384"/>
                <a:gd name="connsiteY1" fmla="*/ 64915 h 77666"/>
                <a:gd name="connsiteX2" fmla="*/ 6350 w 97384"/>
                <a:gd name="connsiteY2" fmla="*/ 23640 h 77666"/>
                <a:gd name="connsiteX3" fmla="*/ 12700 w 97384"/>
                <a:gd name="connsiteY3" fmla="*/ 14115 h 77666"/>
                <a:gd name="connsiteX4" fmla="*/ 31750 w 97384"/>
                <a:gd name="connsiteY4" fmla="*/ 7765 h 77666"/>
                <a:gd name="connsiteX5" fmla="*/ 53975 w 97384"/>
                <a:gd name="connsiteY5" fmla="*/ 1415 h 77666"/>
                <a:gd name="connsiteX6" fmla="*/ 95250 w 97384"/>
                <a:gd name="connsiteY6" fmla="*/ 4590 h 77666"/>
                <a:gd name="connsiteX7" fmla="*/ 82550 w 97384"/>
                <a:gd name="connsiteY7" fmla="*/ 39515 h 77666"/>
                <a:gd name="connsiteX8" fmla="*/ 76200 w 97384"/>
                <a:gd name="connsiteY8" fmla="*/ 64915 h 77666"/>
                <a:gd name="connsiteX9" fmla="*/ 73025 w 97384"/>
                <a:gd name="connsiteY9" fmla="*/ 74440 h 77666"/>
                <a:gd name="connsiteX10" fmla="*/ 63500 w 97384"/>
                <a:gd name="connsiteY10" fmla="*/ 77615 h 77666"/>
                <a:gd name="connsiteX11" fmla="*/ 0 w 97384"/>
                <a:gd name="connsiteY11" fmla="*/ 64915 h 77666"/>
                <a:gd name="connsiteX0" fmla="*/ 0 w 97384"/>
                <a:gd name="connsiteY0" fmla="*/ 64915 h 77666"/>
                <a:gd name="connsiteX1" fmla="*/ 0 w 97384"/>
                <a:gd name="connsiteY1" fmla="*/ 64915 h 77666"/>
                <a:gd name="connsiteX2" fmla="*/ 6350 w 97384"/>
                <a:gd name="connsiteY2" fmla="*/ 23640 h 77666"/>
                <a:gd name="connsiteX3" fmla="*/ 31750 w 97384"/>
                <a:gd name="connsiteY3" fmla="*/ 7765 h 77666"/>
                <a:gd name="connsiteX4" fmla="*/ 53975 w 97384"/>
                <a:gd name="connsiteY4" fmla="*/ 1415 h 77666"/>
                <a:gd name="connsiteX5" fmla="*/ 95250 w 97384"/>
                <a:gd name="connsiteY5" fmla="*/ 4590 h 77666"/>
                <a:gd name="connsiteX6" fmla="*/ 82550 w 97384"/>
                <a:gd name="connsiteY6" fmla="*/ 39515 h 77666"/>
                <a:gd name="connsiteX7" fmla="*/ 76200 w 97384"/>
                <a:gd name="connsiteY7" fmla="*/ 64915 h 77666"/>
                <a:gd name="connsiteX8" fmla="*/ 73025 w 97384"/>
                <a:gd name="connsiteY8" fmla="*/ 74440 h 77666"/>
                <a:gd name="connsiteX9" fmla="*/ 63500 w 97384"/>
                <a:gd name="connsiteY9" fmla="*/ 77615 h 77666"/>
                <a:gd name="connsiteX10" fmla="*/ 0 w 97384"/>
                <a:gd name="connsiteY10" fmla="*/ 64915 h 77666"/>
                <a:gd name="connsiteX0" fmla="*/ 83 w 97467"/>
                <a:gd name="connsiteY0" fmla="*/ 64915 h 77666"/>
                <a:gd name="connsiteX1" fmla="*/ 83 w 97467"/>
                <a:gd name="connsiteY1" fmla="*/ 64915 h 77666"/>
                <a:gd name="connsiteX2" fmla="*/ 6433 w 97467"/>
                <a:gd name="connsiteY2" fmla="*/ 23640 h 77666"/>
                <a:gd name="connsiteX3" fmla="*/ 54058 w 97467"/>
                <a:gd name="connsiteY3" fmla="*/ 1415 h 77666"/>
                <a:gd name="connsiteX4" fmla="*/ 95333 w 97467"/>
                <a:gd name="connsiteY4" fmla="*/ 4590 h 77666"/>
                <a:gd name="connsiteX5" fmla="*/ 82633 w 97467"/>
                <a:gd name="connsiteY5" fmla="*/ 39515 h 77666"/>
                <a:gd name="connsiteX6" fmla="*/ 76283 w 97467"/>
                <a:gd name="connsiteY6" fmla="*/ 64915 h 77666"/>
                <a:gd name="connsiteX7" fmla="*/ 73108 w 97467"/>
                <a:gd name="connsiteY7" fmla="*/ 74440 h 77666"/>
                <a:gd name="connsiteX8" fmla="*/ 63583 w 97467"/>
                <a:gd name="connsiteY8" fmla="*/ 77615 h 77666"/>
                <a:gd name="connsiteX9" fmla="*/ 83 w 97467"/>
                <a:gd name="connsiteY9" fmla="*/ 64915 h 77666"/>
                <a:gd name="connsiteX0" fmla="*/ 2621 w 101919"/>
                <a:gd name="connsiteY0" fmla="*/ 60707 h 73458"/>
                <a:gd name="connsiteX1" fmla="*/ 2621 w 101919"/>
                <a:gd name="connsiteY1" fmla="*/ 60707 h 73458"/>
                <a:gd name="connsiteX2" fmla="*/ 8971 w 101919"/>
                <a:gd name="connsiteY2" fmla="*/ 19432 h 73458"/>
                <a:gd name="connsiteX3" fmla="*/ 97871 w 101919"/>
                <a:gd name="connsiteY3" fmla="*/ 382 h 73458"/>
                <a:gd name="connsiteX4" fmla="*/ 85171 w 101919"/>
                <a:gd name="connsiteY4" fmla="*/ 35307 h 73458"/>
                <a:gd name="connsiteX5" fmla="*/ 78821 w 101919"/>
                <a:gd name="connsiteY5" fmla="*/ 60707 h 73458"/>
                <a:gd name="connsiteX6" fmla="*/ 75646 w 101919"/>
                <a:gd name="connsiteY6" fmla="*/ 70232 h 73458"/>
                <a:gd name="connsiteX7" fmla="*/ 66121 w 101919"/>
                <a:gd name="connsiteY7" fmla="*/ 73407 h 73458"/>
                <a:gd name="connsiteX8" fmla="*/ 2621 w 101919"/>
                <a:gd name="connsiteY8" fmla="*/ 60707 h 73458"/>
                <a:gd name="connsiteX0" fmla="*/ 0 w 99732"/>
                <a:gd name="connsiteY0" fmla="*/ 60707 h 73458"/>
                <a:gd name="connsiteX1" fmla="*/ 0 w 99732"/>
                <a:gd name="connsiteY1" fmla="*/ 60707 h 73458"/>
                <a:gd name="connsiteX2" fmla="*/ 95250 w 99732"/>
                <a:gd name="connsiteY2" fmla="*/ 382 h 73458"/>
                <a:gd name="connsiteX3" fmla="*/ 82550 w 99732"/>
                <a:gd name="connsiteY3" fmla="*/ 35307 h 73458"/>
                <a:gd name="connsiteX4" fmla="*/ 76200 w 99732"/>
                <a:gd name="connsiteY4" fmla="*/ 60707 h 73458"/>
                <a:gd name="connsiteX5" fmla="*/ 73025 w 99732"/>
                <a:gd name="connsiteY5" fmla="*/ 70232 h 73458"/>
                <a:gd name="connsiteX6" fmla="*/ 63500 w 99732"/>
                <a:gd name="connsiteY6" fmla="*/ 73407 h 73458"/>
                <a:gd name="connsiteX7" fmla="*/ 0 w 99732"/>
                <a:gd name="connsiteY7" fmla="*/ 60707 h 73458"/>
                <a:gd name="connsiteX0" fmla="*/ 0 w 98527"/>
                <a:gd name="connsiteY0" fmla="*/ 60325 h 73076"/>
                <a:gd name="connsiteX1" fmla="*/ 0 w 98527"/>
                <a:gd name="connsiteY1" fmla="*/ 60325 h 73076"/>
                <a:gd name="connsiteX2" fmla="*/ 95250 w 98527"/>
                <a:gd name="connsiteY2" fmla="*/ 0 h 73076"/>
                <a:gd name="connsiteX3" fmla="*/ 76200 w 98527"/>
                <a:gd name="connsiteY3" fmla="*/ 60325 h 73076"/>
                <a:gd name="connsiteX4" fmla="*/ 73025 w 98527"/>
                <a:gd name="connsiteY4" fmla="*/ 69850 h 73076"/>
                <a:gd name="connsiteX5" fmla="*/ 63500 w 98527"/>
                <a:gd name="connsiteY5" fmla="*/ 73025 h 73076"/>
                <a:gd name="connsiteX6" fmla="*/ 0 w 98527"/>
                <a:gd name="connsiteY6" fmla="*/ 60325 h 73076"/>
                <a:gd name="connsiteX0" fmla="*/ 0 w 98661"/>
                <a:gd name="connsiteY0" fmla="*/ 60325 h 73076"/>
                <a:gd name="connsiteX1" fmla="*/ 0 w 98661"/>
                <a:gd name="connsiteY1" fmla="*/ 60325 h 73076"/>
                <a:gd name="connsiteX2" fmla="*/ 95250 w 98661"/>
                <a:gd name="connsiteY2" fmla="*/ 0 h 73076"/>
                <a:gd name="connsiteX3" fmla="*/ 76200 w 98661"/>
                <a:gd name="connsiteY3" fmla="*/ 60325 h 73076"/>
                <a:gd name="connsiteX4" fmla="*/ 63500 w 98661"/>
                <a:gd name="connsiteY4" fmla="*/ 73025 h 73076"/>
                <a:gd name="connsiteX5" fmla="*/ 0 w 98661"/>
                <a:gd name="connsiteY5" fmla="*/ 60325 h 73076"/>
                <a:gd name="connsiteX0" fmla="*/ 0 w 97680"/>
                <a:gd name="connsiteY0" fmla="*/ 60387 h 73138"/>
                <a:gd name="connsiteX1" fmla="*/ 0 w 97680"/>
                <a:gd name="connsiteY1" fmla="*/ 60387 h 73138"/>
                <a:gd name="connsiteX2" fmla="*/ 95250 w 97680"/>
                <a:gd name="connsiteY2" fmla="*/ 62 h 73138"/>
                <a:gd name="connsiteX3" fmla="*/ 63500 w 97680"/>
                <a:gd name="connsiteY3" fmla="*/ 73087 h 73138"/>
                <a:gd name="connsiteX4" fmla="*/ 0 w 97680"/>
                <a:gd name="connsiteY4" fmla="*/ 60387 h 73138"/>
                <a:gd name="connsiteX0" fmla="*/ 0 w 99183"/>
                <a:gd name="connsiteY0" fmla="*/ 60342 h 66783"/>
                <a:gd name="connsiteX1" fmla="*/ 0 w 99183"/>
                <a:gd name="connsiteY1" fmla="*/ 60342 h 66783"/>
                <a:gd name="connsiteX2" fmla="*/ 95250 w 99183"/>
                <a:gd name="connsiteY2" fmla="*/ 17 h 66783"/>
                <a:gd name="connsiteX3" fmla="*/ 73025 w 99183"/>
                <a:gd name="connsiteY3" fmla="*/ 66692 h 66783"/>
                <a:gd name="connsiteX4" fmla="*/ 0 w 99183"/>
                <a:gd name="connsiteY4" fmla="*/ 60342 h 66783"/>
                <a:gd name="connsiteX0" fmla="*/ 7055 w 106238"/>
                <a:gd name="connsiteY0" fmla="*/ 76217 h 76297"/>
                <a:gd name="connsiteX1" fmla="*/ 7055 w 106238"/>
                <a:gd name="connsiteY1" fmla="*/ 60342 h 76297"/>
                <a:gd name="connsiteX2" fmla="*/ 102305 w 106238"/>
                <a:gd name="connsiteY2" fmla="*/ 17 h 76297"/>
                <a:gd name="connsiteX3" fmla="*/ 80080 w 106238"/>
                <a:gd name="connsiteY3" fmla="*/ 66692 h 76297"/>
                <a:gd name="connsiteX4" fmla="*/ 7055 w 106238"/>
                <a:gd name="connsiteY4" fmla="*/ 76217 h 76297"/>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5250"/>
                <a:gd name="connsiteY0" fmla="*/ 76200 h 76280"/>
                <a:gd name="connsiteX1" fmla="*/ 95250 w 95250"/>
                <a:gd name="connsiteY1" fmla="*/ 0 h 76280"/>
                <a:gd name="connsiteX2" fmla="*/ 73025 w 95250"/>
                <a:gd name="connsiteY2" fmla="*/ 66675 h 76280"/>
                <a:gd name="connsiteX3" fmla="*/ 0 w 95250"/>
                <a:gd name="connsiteY3" fmla="*/ 76200 h 76280"/>
                <a:gd name="connsiteX0" fmla="*/ 0 w 95250"/>
                <a:gd name="connsiteY0" fmla="*/ 76200 h 76280"/>
                <a:gd name="connsiteX1" fmla="*/ 95250 w 95250"/>
                <a:gd name="connsiteY1" fmla="*/ 0 h 76280"/>
                <a:gd name="connsiteX2" fmla="*/ 73025 w 95250"/>
                <a:gd name="connsiteY2" fmla="*/ 66675 h 76280"/>
                <a:gd name="connsiteX3" fmla="*/ 0 w 95250"/>
                <a:gd name="connsiteY3" fmla="*/ 76200 h 76280"/>
                <a:gd name="connsiteX0" fmla="*/ 0 w 92075"/>
                <a:gd name="connsiteY0" fmla="*/ 50800 h 66713"/>
                <a:gd name="connsiteX1" fmla="*/ 92075 w 92075"/>
                <a:gd name="connsiteY1" fmla="*/ 0 h 66713"/>
                <a:gd name="connsiteX2" fmla="*/ 69850 w 92075"/>
                <a:gd name="connsiteY2" fmla="*/ 66675 h 66713"/>
                <a:gd name="connsiteX3" fmla="*/ 0 w 92075"/>
                <a:gd name="connsiteY3" fmla="*/ 50800 h 66713"/>
                <a:gd name="connsiteX0" fmla="*/ 0 w 73099"/>
                <a:gd name="connsiteY0" fmla="*/ 41275 h 57188"/>
                <a:gd name="connsiteX1" fmla="*/ 60325 w 73099"/>
                <a:gd name="connsiteY1" fmla="*/ 0 h 57188"/>
                <a:gd name="connsiteX2" fmla="*/ 69850 w 73099"/>
                <a:gd name="connsiteY2" fmla="*/ 57150 h 57188"/>
                <a:gd name="connsiteX3" fmla="*/ 0 w 73099"/>
                <a:gd name="connsiteY3" fmla="*/ 41275 h 57188"/>
                <a:gd name="connsiteX0" fmla="*/ 0 w 79375"/>
                <a:gd name="connsiteY0" fmla="*/ 47625 h 63538"/>
                <a:gd name="connsiteX1" fmla="*/ 79375 w 79375"/>
                <a:gd name="connsiteY1" fmla="*/ 0 h 63538"/>
                <a:gd name="connsiteX2" fmla="*/ 69850 w 79375"/>
                <a:gd name="connsiteY2" fmla="*/ 63500 h 63538"/>
                <a:gd name="connsiteX3" fmla="*/ 0 w 79375"/>
                <a:gd name="connsiteY3" fmla="*/ 47625 h 63538"/>
                <a:gd name="connsiteX0" fmla="*/ 0 w 79375"/>
                <a:gd name="connsiteY0" fmla="*/ 47625 h 63538"/>
                <a:gd name="connsiteX1" fmla="*/ 79375 w 79375"/>
                <a:gd name="connsiteY1" fmla="*/ 0 h 63538"/>
                <a:gd name="connsiteX2" fmla="*/ 69850 w 79375"/>
                <a:gd name="connsiteY2" fmla="*/ 63500 h 63538"/>
                <a:gd name="connsiteX3" fmla="*/ 0 w 79375"/>
                <a:gd name="connsiteY3" fmla="*/ 47625 h 63538"/>
                <a:gd name="connsiteX0" fmla="*/ 0 w 79375"/>
                <a:gd name="connsiteY0" fmla="*/ 63500 h 64240"/>
                <a:gd name="connsiteX1" fmla="*/ 79375 w 79375"/>
                <a:gd name="connsiteY1" fmla="*/ 0 h 64240"/>
                <a:gd name="connsiteX2" fmla="*/ 69850 w 79375"/>
                <a:gd name="connsiteY2" fmla="*/ 63500 h 64240"/>
                <a:gd name="connsiteX3" fmla="*/ 0 w 79375"/>
                <a:gd name="connsiteY3" fmla="*/ 63500 h 64240"/>
              </a:gdLst>
              <a:ahLst/>
              <a:cxnLst>
                <a:cxn ang="0">
                  <a:pos x="connsiteX0" y="connsiteY0"/>
                </a:cxn>
                <a:cxn ang="0">
                  <a:pos x="connsiteX1" y="connsiteY1"/>
                </a:cxn>
                <a:cxn ang="0">
                  <a:pos x="connsiteX2" y="connsiteY2"/>
                </a:cxn>
                <a:cxn ang="0">
                  <a:pos x="connsiteX3" y="connsiteY3"/>
                </a:cxn>
              </a:cxnLst>
              <a:rect l="l" t="t" r="r" b="b"/>
              <a:pathLst>
                <a:path w="79375" h="64240">
                  <a:moveTo>
                    <a:pt x="0" y="63500"/>
                  </a:moveTo>
                  <a:cubicBezTo>
                    <a:pt x="3704" y="52388"/>
                    <a:pt x="48154" y="11112"/>
                    <a:pt x="79375" y="0"/>
                  </a:cubicBezTo>
                  <a:cubicBezTo>
                    <a:pt x="72496" y="33338"/>
                    <a:pt x="82550" y="40746"/>
                    <a:pt x="69850" y="63500"/>
                  </a:cubicBezTo>
                  <a:cubicBezTo>
                    <a:pt x="49762" y="64413"/>
                    <a:pt x="12171" y="64558"/>
                    <a:pt x="0" y="6350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8" name="Freeform 197"/>
            <p:cNvSpPr/>
            <p:nvPr/>
          </p:nvSpPr>
          <p:spPr>
            <a:xfrm>
              <a:off x="8108949" y="2393951"/>
              <a:ext cx="45719" cy="45719"/>
            </a:xfrm>
            <a:custGeom>
              <a:avLst/>
              <a:gdLst>
                <a:gd name="connsiteX0" fmla="*/ 0 w 97384"/>
                <a:gd name="connsiteY0" fmla="*/ 64915 h 77666"/>
                <a:gd name="connsiteX1" fmla="*/ 0 w 97384"/>
                <a:gd name="connsiteY1" fmla="*/ 64915 h 77666"/>
                <a:gd name="connsiteX2" fmla="*/ 6350 w 97384"/>
                <a:gd name="connsiteY2" fmla="*/ 23640 h 77666"/>
                <a:gd name="connsiteX3" fmla="*/ 12700 w 97384"/>
                <a:gd name="connsiteY3" fmla="*/ 14115 h 77666"/>
                <a:gd name="connsiteX4" fmla="*/ 31750 w 97384"/>
                <a:gd name="connsiteY4" fmla="*/ 7765 h 77666"/>
                <a:gd name="connsiteX5" fmla="*/ 53975 w 97384"/>
                <a:gd name="connsiteY5" fmla="*/ 1415 h 77666"/>
                <a:gd name="connsiteX6" fmla="*/ 95250 w 97384"/>
                <a:gd name="connsiteY6" fmla="*/ 4590 h 77666"/>
                <a:gd name="connsiteX7" fmla="*/ 82550 w 97384"/>
                <a:gd name="connsiteY7" fmla="*/ 39515 h 77666"/>
                <a:gd name="connsiteX8" fmla="*/ 76200 w 97384"/>
                <a:gd name="connsiteY8" fmla="*/ 64915 h 77666"/>
                <a:gd name="connsiteX9" fmla="*/ 73025 w 97384"/>
                <a:gd name="connsiteY9" fmla="*/ 74440 h 77666"/>
                <a:gd name="connsiteX10" fmla="*/ 63500 w 97384"/>
                <a:gd name="connsiteY10" fmla="*/ 77615 h 77666"/>
                <a:gd name="connsiteX11" fmla="*/ 0 w 97384"/>
                <a:gd name="connsiteY11" fmla="*/ 64915 h 77666"/>
                <a:gd name="connsiteX0" fmla="*/ 0 w 97384"/>
                <a:gd name="connsiteY0" fmla="*/ 64915 h 77666"/>
                <a:gd name="connsiteX1" fmla="*/ 0 w 97384"/>
                <a:gd name="connsiteY1" fmla="*/ 64915 h 77666"/>
                <a:gd name="connsiteX2" fmla="*/ 6350 w 97384"/>
                <a:gd name="connsiteY2" fmla="*/ 23640 h 77666"/>
                <a:gd name="connsiteX3" fmla="*/ 31750 w 97384"/>
                <a:gd name="connsiteY3" fmla="*/ 7765 h 77666"/>
                <a:gd name="connsiteX4" fmla="*/ 53975 w 97384"/>
                <a:gd name="connsiteY4" fmla="*/ 1415 h 77666"/>
                <a:gd name="connsiteX5" fmla="*/ 95250 w 97384"/>
                <a:gd name="connsiteY5" fmla="*/ 4590 h 77666"/>
                <a:gd name="connsiteX6" fmla="*/ 82550 w 97384"/>
                <a:gd name="connsiteY6" fmla="*/ 39515 h 77666"/>
                <a:gd name="connsiteX7" fmla="*/ 76200 w 97384"/>
                <a:gd name="connsiteY7" fmla="*/ 64915 h 77666"/>
                <a:gd name="connsiteX8" fmla="*/ 73025 w 97384"/>
                <a:gd name="connsiteY8" fmla="*/ 74440 h 77666"/>
                <a:gd name="connsiteX9" fmla="*/ 63500 w 97384"/>
                <a:gd name="connsiteY9" fmla="*/ 77615 h 77666"/>
                <a:gd name="connsiteX10" fmla="*/ 0 w 97384"/>
                <a:gd name="connsiteY10" fmla="*/ 64915 h 77666"/>
                <a:gd name="connsiteX0" fmla="*/ 83 w 97467"/>
                <a:gd name="connsiteY0" fmla="*/ 64915 h 77666"/>
                <a:gd name="connsiteX1" fmla="*/ 83 w 97467"/>
                <a:gd name="connsiteY1" fmla="*/ 64915 h 77666"/>
                <a:gd name="connsiteX2" fmla="*/ 6433 w 97467"/>
                <a:gd name="connsiteY2" fmla="*/ 23640 h 77666"/>
                <a:gd name="connsiteX3" fmla="*/ 54058 w 97467"/>
                <a:gd name="connsiteY3" fmla="*/ 1415 h 77666"/>
                <a:gd name="connsiteX4" fmla="*/ 95333 w 97467"/>
                <a:gd name="connsiteY4" fmla="*/ 4590 h 77666"/>
                <a:gd name="connsiteX5" fmla="*/ 82633 w 97467"/>
                <a:gd name="connsiteY5" fmla="*/ 39515 h 77666"/>
                <a:gd name="connsiteX6" fmla="*/ 76283 w 97467"/>
                <a:gd name="connsiteY6" fmla="*/ 64915 h 77666"/>
                <a:gd name="connsiteX7" fmla="*/ 73108 w 97467"/>
                <a:gd name="connsiteY7" fmla="*/ 74440 h 77666"/>
                <a:gd name="connsiteX8" fmla="*/ 63583 w 97467"/>
                <a:gd name="connsiteY8" fmla="*/ 77615 h 77666"/>
                <a:gd name="connsiteX9" fmla="*/ 83 w 97467"/>
                <a:gd name="connsiteY9" fmla="*/ 64915 h 77666"/>
                <a:gd name="connsiteX0" fmla="*/ 2621 w 101919"/>
                <a:gd name="connsiteY0" fmla="*/ 60707 h 73458"/>
                <a:gd name="connsiteX1" fmla="*/ 2621 w 101919"/>
                <a:gd name="connsiteY1" fmla="*/ 60707 h 73458"/>
                <a:gd name="connsiteX2" fmla="*/ 8971 w 101919"/>
                <a:gd name="connsiteY2" fmla="*/ 19432 h 73458"/>
                <a:gd name="connsiteX3" fmla="*/ 97871 w 101919"/>
                <a:gd name="connsiteY3" fmla="*/ 382 h 73458"/>
                <a:gd name="connsiteX4" fmla="*/ 85171 w 101919"/>
                <a:gd name="connsiteY4" fmla="*/ 35307 h 73458"/>
                <a:gd name="connsiteX5" fmla="*/ 78821 w 101919"/>
                <a:gd name="connsiteY5" fmla="*/ 60707 h 73458"/>
                <a:gd name="connsiteX6" fmla="*/ 75646 w 101919"/>
                <a:gd name="connsiteY6" fmla="*/ 70232 h 73458"/>
                <a:gd name="connsiteX7" fmla="*/ 66121 w 101919"/>
                <a:gd name="connsiteY7" fmla="*/ 73407 h 73458"/>
                <a:gd name="connsiteX8" fmla="*/ 2621 w 101919"/>
                <a:gd name="connsiteY8" fmla="*/ 60707 h 73458"/>
                <a:gd name="connsiteX0" fmla="*/ 0 w 99732"/>
                <a:gd name="connsiteY0" fmla="*/ 60707 h 73458"/>
                <a:gd name="connsiteX1" fmla="*/ 0 w 99732"/>
                <a:gd name="connsiteY1" fmla="*/ 60707 h 73458"/>
                <a:gd name="connsiteX2" fmla="*/ 95250 w 99732"/>
                <a:gd name="connsiteY2" fmla="*/ 382 h 73458"/>
                <a:gd name="connsiteX3" fmla="*/ 82550 w 99732"/>
                <a:gd name="connsiteY3" fmla="*/ 35307 h 73458"/>
                <a:gd name="connsiteX4" fmla="*/ 76200 w 99732"/>
                <a:gd name="connsiteY4" fmla="*/ 60707 h 73458"/>
                <a:gd name="connsiteX5" fmla="*/ 73025 w 99732"/>
                <a:gd name="connsiteY5" fmla="*/ 70232 h 73458"/>
                <a:gd name="connsiteX6" fmla="*/ 63500 w 99732"/>
                <a:gd name="connsiteY6" fmla="*/ 73407 h 73458"/>
                <a:gd name="connsiteX7" fmla="*/ 0 w 99732"/>
                <a:gd name="connsiteY7" fmla="*/ 60707 h 73458"/>
                <a:gd name="connsiteX0" fmla="*/ 0 w 98527"/>
                <a:gd name="connsiteY0" fmla="*/ 60325 h 73076"/>
                <a:gd name="connsiteX1" fmla="*/ 0 w 98527"/>
                <a:gd name="connsiteY1" fmla="*/ 60325 h 73076"/>
                <a:gd name="connsiteX2" fmla="*/ 95250 w 98527"/>
                <a:gd name="connsiteY2" fmla="*/ 0 h 73076"/>
                <a:gd name="connsiteX3" fmla="*/ 76200 w 98527"/>
                <a:gd name="connsiteY3" fmla="*/ 60325 h 73076"/>
                <a:gd name="connsiteX4" fmla="*/ 73025 w 98527"/>
                <a:gd name="connsiteY4" fmla="*/ 69850 h 73076"/>
                <a:gd name="connsiteX5" fmla="*/ 63500 w 98527"/>
                <a:gd name="connsiteY5" fmla="*/ 73025 h 73076"/>
                <a:gd name="connsiteX6" fmla="*/ 0 w 98527"/>
                <a:gd name="connsiteY6" fmla="*/ 60325 h 73076"/>
                <a:gd name="connsiteX0" fmla="*/ 0 w 98661"/>
                <a:gd name="connsiteY0" fmla="*/ 60325 h 73076"/>
                <a:gd name="connsiteX1" fmla="*/ 0 w 98661"/>
                <a:gd name="connsiteY1" fmla="*/ 60325 h 73076"/>
                <a:gd name="connsiteX2" fmla="*/ 95250 w 98661"/>
                <a:gd name="connsiteY2" fmla="*/ 0 h 73076"/>
                <a:gd name="connsiteX3" fmla="*/ 76200 w 98661"/>
                <a:gd name="connsiteY3" fmla="*/ 60325 h 73076"/>
                <a:gd name="connsiteX4" fmla="*/ 63500 w 98661"/>
                <a:gd name="connsiteY4" fmla="*/ 73025 h 73076"/>
                <a:gd name="connsiteX5" fmla="*/ 0 w 98661"/>
                <a:gd name="connsiteY5" fmla="*/ 60325 h 73076"/>
                <a:gd name="connsiteX0" fmla="*/ 0 w 97680"/>
                <a:gd name="connsiteY0" fmla="*/ 60387 h 73138"/>
                <a:gd name="connsiteX1" fmla="*/ 0 w 97680"/>
                <a:gd name="connsiteY1" fmla="*/ 60387 h 73138"/>
                <a:gd name="connsiteX2" fmla="*/ 95250 w 97680"/>
                <a:gd name="connsiteY2" fmla="*/ 62 h 73138"/>
                <a:gd name="connsiteX3" fmla="*/ 63500 w 97680"/>
                <a:gd name="connsiteY3" fmla="*/ 73087 h 73138"/>
                <a:gd name="connsiteX4" fmla="*/ 0 w 97680"/>
                <a:gd name="connsiteY4" fmla="*/ 60387 h 73138"/>
                <a:gd name="connsiteX0" fmla="*/ 0 w 99183"/>
                <a:gd name="connsiteY0" fmla="*/ 60342 h 66783"/>
                <a:gd name="connsiteX1" fmla="*/ 0 w 99183"/>
                <a:gd name="connsiteY1" fmla="*/ 60342 h 66783"/>
                <a:gd name="connsiteX2" fmla="*/ 95250 w 99183"/>
                <a:gd name="connsiteY2" fmla="*/ 17 h 66783"/>
                <a:gd name="connsiteX3" fmla="*/ 73025 w 99183"/>
                <a:gd name="connsiteY3" fmla="*/ 66692 h 66783"/>
                <a:gd name="connsiteX4" fmla="*/ 0 w 99183"/>
                <a:gd name="connsiteY4" fmla="*/ 60342 h 66783"/>
                <a:gd name="connsiteX0" fmla="*/ 7055 w 106238"/>
                <a:gd name="connsiteY0" fmla="*/ 76217 h 76297"/>
                <a:gd name="connsiteX1" fmla="*/ 7055 w 106238"/>
                <a:gd name="connsiteY1" fmla="*/ 60342 h 76297"/>
                <a:gd name="connsiteX2" fmla="*/ 102305 w 106238"/>
                <a:gd name="connsiteY2" fmla="*/ 17 h 76297"/>
                <a:gd name="connsiteX3" fmla="*/ 80080 w 106238"/>
                <a:gd name="connsiteY3" fmla="*/ 66692 h 76297"/>
                <a:gd name="connsiteX4" fmla="*/ 7055 w 106238"/>
                <a:gd name="connsiteY4" fmla="*/ 76217 h 76297"/>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5250"/>
                <a:gd name="connsiteY0" fmla="*/ 76200 h 76280"/>
                <a:gd name="connsiteX1" fmla="*/ 95250 w 95250"/>
                <a:gd name="connsiteY1" fmla="*/ 0 h 76280"/>
                <a:gd name="connsiteX2" fmla="*/ 73025 w 95250"/>
                <a:gd name="connsiteY2" fmla="*/ 66675 h 76280"/>
                <a:gd name="connsiteX3" fmla="*/ 0 w 95250"/>
                <a:gd name="connsiteY3" fmla="*/ 76200 h 76280"/>
                <a:gd name="connsiteX0" fmla="*/ 0 w 95250"/>
                <a:gd name="connsiteY0" fmla="*/ 76200 h 76280"/>
                <a:gd name="connsiteX1" fmla="*/ 95250 w 95250"/>
                <a:gd name="connsiteY1" fmla="*/ 0 h 76280"/>
                <a:gd name="connsiteX2" fmla="*/ 73025 w 95250"/>
                <a:gd name="connsiteY2" fmla="*/ 66675 h 76280"/>
                <a:gd name="connsiteX3" fmla="*/ 0 w 95250"/>
                <a:gd name="connsiteY3" fmla="*/ 76200 h 76280"/>
                <a:gd name="connsiteX0" fmla="*/ 0 w 92075"/>
                <a:gd name="connsiteY0" fmla="*/ 50800 h 66713"/>
                <a:gd name="connsiteX1" fmla="*/ 92075 w 92075"/>
                <a:gd name="connsiteY1" fmla="*/ 0 h 66713"/>
                <a:gd name="connsiteX2" fmla="*/ 69850 w 92075"/>
                <a:gd name="connsiteY2" fmla="*/ 66675 h 66713"/>
                <a:gd name="connsiteX3" fmla="*/ 0 w 92075"/>
                <a:gd name="connsiteY3" fmla="*/ 50800 h 66713"/>
                <a:gd name="connsiteX0" fmla="*/ 0 w 73099"/>
                <a:gd name="connsiteY0" fmla="*/ 41275 h 57188"/>
                <a:gd name="connsiteX1" fmla="*/ 60325 w 73099"/>
                <a:gd name="connsiteY1" fmla="*/ 0 h 57188"/>
                <a:gd name="connsiteX2" fmla="*/ 69850 w 73099"/>
                <a:gd name="connsiteY2" fmla="*/ 57150 h 57188"/>
                <a:gd name="connsiteX3" fmla="*/ 0 w 73099"/>
                <a:gd name="connsiteY3" fmla="*/ 41275 h 57188"/>
                <a:gd name="connsiteX0" fmla="*/ 0 w 79375"/>
                <a:gd name="connsiteY0" fmla="*/ 47625 h 63538"/>
                <a:gd name="connsiteX1" fmla="*/ 79375 w 79375"/>
                <a:gd name="connsiteY1" fmla="*/ 0 h 63538"/>
                <a:gd name="connsiteX2" fmla="*/ 69850 w 79375"/>
                <a:gd name="connsiteY2" fmla="*/ 63500 h 63538"/>
                <a:gd name="connsiteX3" fmla="*/ 0 w 79375"/>
                <a:gd name="connsiteY3" fmla="*/ 47625 h 63538"/>
                <a:gd name="connsiteX0" fmla="*/ 0 w 79375"/>
                <a:gd name="connsiteY0" fmla="*/ 47625 h 63538"/>
                <a:gd name="connsiteX1" fmla="*/ 79375 w 79375"/>
                <a:gd name="connsiteY1" fmla="*/ 0 h 63538"/>
                <a:gd name="connsiteX2" fmla="*/ 69850 w 79375"/>
                <a:gd name="connsiteY2" fmla="*/ 63500 h 63538"/>
                <a:gd name="connsiteX3" fmla="*/ 0 w 79375"/>
                <a:gd name="connsiteY3" fmla="*/ 47625 h 63538"/>
                <a:gd name="connsiteX0" fmla="*/ 0 w 79375"/>
                <a:gd name="connsiteY0" fmla="*/ 63500 h 64240"/>
                <a:gd name="connsiteX1" fmla="*/ 79375 w 79375"/>
                <a:gd name="connsiteY1" fmla="*/ 0 h 64240"/>
                <a:gd name="connsiteX2" fmla="*/ 69850 w 79375"/>
                <a:gd name="connsiteY2" fmla="*/ 63500 h 64240"/>
                <a:gd name="connsiteX3" fmla="*/ 0 w 79375"/>
                <a:gd name="connsiteY3" fmla="*/ 63500 h 64240"/>
              </a:gdLst>
              <a:ahLst/>
              <a:cxnLst>
                <a:cxn ang="0">
                  <a:pos x="connsiteX0" y="connsiteY0"/>
                </a:cxn>
                <a:cxn ang="0">
                  <a:pos x="connsiteX1" y="connsiteY1"/>
                </a:cxn>
                <a:cxn ang="0">
                  <a:pos x="connsiteX2" y="connsiteY2"/>
                </a:cxn>
                <a:cxn ang="0">
                  <a:pos x="connsiteX3" y="connsiteY3"/>
                </a:cxn>
              </a:cxnLst>
              <a:rect l="l" t="t" r="r" b="b"/>
              <a:pathLst>
                <a:path w="79375" h="64240">
                  <a:moveTo>
                    <a:pt x="0" y="63500"/>
                  </a:moveTo>
                  <a:cubicBezTo>
                    <a:pt x="3704" y="52388"/>
                    <a:pt x="48154" y="11112"/>
                    <a:pt x="79375" y="0"/>
                  </a:cubicBezTo>
                  <a:cubicBezTo>
                    <a:pt x="72496" y="33338"/>
                    <a:pt x="82550" y="40746"/>
                    <a:pt x="69850" y="63500"/>
                  </a:cubicBezTo>
                  <a:cubicBezTo>
                    <a:pt x="49762" y="64413"/>
                    <a:pt x="12171" y="64558"/>
                    <a:pt x="0" y="6350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9" name="Freeform 198"/>
            <p:cNvSpPr/>
            <p:nvPr/>
          </p:nvSpPr>
          <p:spPr>
            <a:xfrm flipV="1">
              <a:off x="7947024" y="2533651"/>
              <a:ext cx="79375" cy="64240"/>
            </a:xfrm>
            <a:custGeom>
              <a:avLst/>
              <a:gdLst>
                <a:gd name="connsiteX0" fmla="*/ 0 w 97384"/>
                <a:gd name="connsiteY0" fmla="*/ 64915 h 77666"/>
                <a:gd name="connsiteX1" fmla="*/ 0 w 97384"/>
                <a:gd name="connsiteY1" fmla="*/ 64915 h 77666"/>
                <a:gd name="connsiteX2" fmla="*/ 6350 w 97384"/>
                <a:gd name="connsiteY2" fmla="*/ 23640 h 77666"/>
                <a:gd name="connsiteX3" fmla="*/ 12700 w 97384"/>
                <a:gd name="connsiteY3" fmla="*/ 14115 h 77666"/>
                <a:gd name="connsiteX4" fmla="*/ 31750 w 97384"/>
                <a:gd name="connsiteY4" fmla="*/ 7765 h 77666"/>
                <a:gd name="connsiteX5" fmla="*/ 53975 w 97384"/>
                <a:gd name="connsiteY5" fmla="*/ 1415 h 77666"/>
                <a:gd name="connsiteX6" fmla="*/ 95250 w 97384"/>
                <a:gd name="connsiteY6" fmla="*/ 4590 h 77666"/>
                <a:gd name="connsiteX7" fmla="*/ 82550 w 97384"/>
                <a:gd name="connsiteY7" fmla="*/ 39515 h 77666"/>
                <a:gd name="connsiteX8" fmla="*/ 76200 w 97384"/>
                <a:gd name="connsiteY8" fmla="*/ 64915 h 77666"/>
                <a:gd name="connsiteX9" fmla="*/ 73025 w 97384"/>
                <a:gd name="connsiteY9" fmla="*/ 74440 h 77666"/>
                <a:gd name="connsiteX10" fmla="*/ 63500 w 97384"/>
                <a:gd name="connsiteY10" fmla="*/ 77615 h 77666"/>
                <a:gd name="connsiteX11" fmla="*/ 0 w 97384"/>
                <a:gd name="connsiteY11" fmla="*/ 64915 h 77666"/>
                <a:gd name="connsiteX0" fmla="*/ 0 w 97384"/>
                <a:gd name="connsiteY0" fmla="*/ 64915 h 77666"/>
                <a:gd name="connsiteX1" fmla="*/ 0 w 97384"/>
                <a:gd name="connsiteY1" fmla="*/ 64915 h 77666"/>
                <a:gd name="connsiteX2" fmla="*/ 6350 w 97384"/>
                <a:gd name="connsiteY2" fmla="*/ 23640 h 77666"/>
                <a:gd name="connsiteX3" fmla="*/ 31750 w 97384"/>
                <a:gd name="connsiteY3" fmla="*/ 7765 h 77666"/>
                <a:gd name="connsiteX4" fmla="*/ 53975 w 97384"/>
                <a:gd name="connsiteY4" fmla="*/ 1415 h 77666"/>
                <a:gd name="connsiteX5" fmla="*/ 95250 w 97384"/>
                <a:gd name="connsiteY5" fmla="*/ 4590 h 77666"/>
                <a:gd name="connsiteX6" fmla="*/ 82550 w 97384"/>
                <a:gd name="connsiteY6" fmla="*/ 39515 h 77666"/>
                <a:gd name="connsiteX7" fmla="*/ 76200 w 97384"/>
                <a:gd name="connsiteY7" fmla="*/ 64915 h 77666"/>
                <a:gd name="connsiteX8" fmla="*/ 73025 w 97384"/>
                <a:gd name="connsiteY8" fmla="*/ 74440 h 77666"/>
                <a:gd name="connsiteX9" fmla="*/ 63500 w 97384"/>
                <a:gd name="connsiteY9" fmla="*/ 77615 h 77666"/>
                <a:gd name="connsiteX10" fmla="*/ 0 w 97384"/>
                <a:gd name="connsiteY10" fmla="*/ 64915 h 77666"/>
                <a:gd name="connsiteX0" fmla="*/ 83 w 97467"/>
                <a:gd name="connsiteY0" fmla="*/ 64915 h 77666"/>
                <a:gd name="connsiteX1" fmla="*/ 83 w 97467"/>
                <a:gd name="connsiteY1" fmla="*/ 64915 h 77666"/>
                <a:gd name="connsiteX2" fmla="*/ 6433 w 97467"/>
                <a:gd name="connsiteY2" fmla="*/ 23640 h 77666"/>
                <a:gd name="connsiteX3" fmla="*/ 54058 w 97467"/>
                <a:gd name="connsiteY3" fmla="*/ 1415 h 77666"/>
                <a:gd name="connsiteX4" fmla="*/ 95333 w 97467"/>
                <a:gd name="connsiteY4" fmla="*/ 4590 h 77666"/>
                <a:gd name="connsiteX5" fmla="*/ 82633 w 97467"/>
                <a:gd name="connsiteY5" fmla="*/ 39515 h 77666"/>
                <a:gd name="connsiteX6" fmla="*/ 76283 w 97467"/>
                <a:gd name="connsiteY6" fmla="*/ 64915 h 77666"/>
                <a:gd name="connsiteX7" fmla="*/ 73108 w 97467"/>
                <a:gd name="connsiteY7" fmla="*/ 74440 h 77666"/>
                <a:gd name="connsiteX8" fmla="*/ 63583 w 97467"/>
                <a:gd name="connsiteY8" fmla="*/ 77615 h 77666"/>
                <a:gd name="connsiteX9" fmla="*/ 83 w 97467"/>
                <a:gd name="connsiteY9" fmla="*/ 64915 h 77666"/>
                <a:gd name="connsiteX0" fmla="*/ 2621 w 101919"/>
                <a:gd name="connsiteY0" fmla="*/ 60707 h 73458"/>
                <a:gd name="connsiteX1" fmla="*/ 2621 w 101919"/>
                <a:gd name="connsiteY1" fmla="*/ 60707 h 73458"/>
                <a:gd name="connsiteX2" fmla="*/ 8971 w 101919"/>
                <a:gd name="connsiteY2" fmla="*/ 19432 h 73458"/>
                <a:gd name="connsiteX3" fmla="*/ 97871 w 101919"/>
                <a:gd name="connsiteY3" fmla="*/ 382 h 73458"/>
                <a:gd name="connsiteX4" fmla="*/ 85171 w 101919"/>
                <a:gd name="connsiteY4" fmla="*/ 35307 h 73458"/>
                <a:gd name="connsiteX5" fmla="*/ 78821 w 101919"/>
                <a:gd name="connsiteY5" fmla="*/ 60707 h 73458"/>
                <a:gd name="connsiteX6" fmla="*/ 75646 w 101919"/>
                <a:gd name="connsiteY6" fmla="*/ 70232 h 73458"/>
                <a:gd name="connsiteX7" fmla="*/ 66121 w 101919"/>
                <a:gd name="connsiteY7" fmla="*/ 73407 h 73458"/>
                <a:gd name="connsiteX8" fmla="*/ 2621 w 101919"/>
                <a:gd name="connsiteY8" fmla="*/ 60707 h 73458"/>
                <a:gd name="connsiteX0" fmla="*/ 0 w 99732"/>
                <a:gd name="connsiteY0" fmla="*/ 60707 h 73458"/>
                <a:gd name="connsiteX1" fmla="*/ 0 w 99732"/>
                <a:gd name="connsiteY1" fmla="*/ 60707 h 73458"/>
                <a:gd name="connsiteX2" fmla="*/ 95250 w 99732"/>
                <a:gd name="connsiteY2" fmla="*/ 382 h 73458"/>
                <a:gd name="connsiteX3" fmla="*/ 82550 w 99732"/>
                <a:gd name="connsiteY3" fmla="*/ 35307 h 73458"/>
                <a:gd name="connsiteX4" fmla="*/ 76200 w 99732"/>
                <a:gd name="connsiteY4" fmla="*/ 60707 h 73458"/>
                <a:gd name="connsiteX5" fmla="*/ 73025 w 99732"/>
                <a:gd name="connsiteY5" fmla="*/ 70232 h 73458"/>
                <a:gd name="connsiteX6" fmla="*/ 63500 w 99732"/>
                <a:gd name="connsiteY6" fmla="*/ 73407 h 73458"/>
                <a:gd name="connsiteX7" fmla="*/ 0 w 99732"/>
                <a:gd name="connsiteY7" fmla="*/ 60707 h 73458"/>
                <a:gd name="connsiteX0" fmla="*/ 0 w 98527"/>
                <a:gd name="connsiteY0" fmla="*/ 60325 h 73076"/>
                <a:gd name="connsiteX1" fmla="*/ 0 w 98527"/>
                <a:gd name="connsiteY1" fmla="*/ 60325 h 73076"/>
                <a:gd name="connsiteX2" fmla="*/ 95250 w 98527"/>
                <a:gd name="connsiteY2" fmla="*/ 0 h 73076"/>
                <a:gd name="connsiteX3" fmla="*/ 76200 w 98527"/>
                <a:gd name="connsiteY3" fmla="*/ 60325 h 73076"/>
                <a:gd name="connsiteX4" fmla="*/ 73025 w 98527"/>
                <a:gd name="connsiteY4" fmla="*/ 69850 h 73076"/>
                <a:gd name="connsiteX5" fmla="*/ 63500 w 98527"/>
                <a:gd name="connsiteY5" fmla="*/ 73025 h 73076"/>
                <a:gd name="connsiteX6" fmla="*/ 0 w 98527"/>
                <a:gd name="connsiteY6" fmla="*/ 60325 h 73076"/>
                <a:gd name="connsiteX0" fmla="*/ 0 w 98661"/>
                <a:gd name="connsiteY0" fmla="*/ 60325 h 73076"/>
                <a:gd name="connsiteX1" fmla="*/ 0 w 98661"/>
                <a:gd name="connsiteY1" fmla="*/ 60325 h 73076"/>
                <a:gd name="connsiteX2" fmla="*/ 95250 w 98661"/>
                <a:gd name="connsiteY2" fmla="*/ 0 h 73076"/>
                <a:gd name="connsiteX3" fmla="*/ 76200 w 98661"/>
                <a:gd name="connsiteY3" fmla="*/ 60325 h 73076"/>
                <a:gd name="connsiteX4" fmla="*/ 63500 w 98661"/>
                <a:gd name="connsiteY4" fmla="*/ 73025 h 73076"/>
                <a:gd name="connsiteX5" fmla="*/ 0 w 98661"/>
                <a:gd name="connsiteY5" fmla="*/ 60325 h 73076"/>
                <a:gd name="connsiteX0" fmla="*/ 0 w 97680"/>
                <a:gd name="connsiteY0" fmla="*/ 60387 h 73138"/>
                <a:gd name="connsiteX1" fmla="*/ 0 w 97680"/>
                <a:gd name="connsiteY1" fmla="*/ 60387 h 73138"/>
                <a:gd name="connsiteX2" fmla="*/ 95250 w 97680"/>
                <a:gd name="connsiteY2" fmla="*/ 62 h 73138"/>
                <a:gd name="connsiteX3" fmla="*/ 63500 w 97680"/>
                <a:gd name="connsiteY3" fmla="*/ 73087 h 73138"/>
                <a:gd name="connsiteX4" fmla="*/ 0 w 97680"/>
                <a:gd name="connsiteY4" fmla="*/ 60387 h 73138"/>
                <a:gd name="connsiteX0" fmla="*/ 0 w 99183"/>
                <a:gd name="connsiteY0" fmla="*/ 60342 h 66783"/>
                <a:gd name="connsiteX1" fmla="*/ 0 w 99183"/>
                <a:gd name="connsiteY1" fmla="*/ 60342 h 66783"/>
                <a:gd name="connsiteX2" fmla="*/ 95250 w 99183"/>
                <a:gd name="connsiteY2" fmla="*/ 17 h 66783"/>
                <a:gd name="connsiteX3" fmla="*/ 73025 w 99183"/>
                <a:gd name="connsiteY3" fmla="*/ 66692 h 66783"/>
                <a:gd name="connsiteX4" fmla="*/ 0 w 99183"/>
                <a:gd name="connsiteY4" fmla="*/ 60342 h 66783"/>
                <a:gd name="connsiteX0" fmla="*/ 7055 w 106238"/>
                <a:gd name="connsiteY0" fmla="*/ 76217 h 76297"/>
                <a:gd name="connsiteX1" fmla="*/ 7055 w 106238"/>
                <a:gd name="connsiteY1" fmla="*/ 60342 h 76297"/>
                <a:gd name="connsiteX2" fmla="*/ 102305 w 106238"/>
                <a:gd name="connsiteY2" fmla="*/ 17 h 76297"/>
                <a:gd name="connsiteX3" fmla="*/ 80080 w 106238"/>
                <a:gd name="connsiteY3" fmla="*/ 66692 h 76297"/>
                <a:gd name="connsiteX4" fmla="*/ 7055 w 106238"/>
                <a:gd name="connsiteY4" fmla="*/ 76217 h 76297"/>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9183"/>
                <a:gd name="connsiteY0" fmla="*/ 76231 h 76311"/>
                <a:gd name="connsiteX1" fmla="*/ 95250 w 99183"/>
                <a:gd name="connsiteY1" fmla="*/ 31 h 76311"/>
                <a:gd name="connsiteX2" fmla="*/ 73025 w 99183"/>
                <a:gd name="connsiteY2" fmla="*/ 66706 h 76311"/>
                <a:gd name="connsiteX3" fmla="*/ 0 w 99183"/>
                <a:gd name="connsiteY3" fmla="*/ 76231 h 76311"/>
                <a:gd name="connsiteX0" fmla="*/ 0 w 95250"/>
                <a:gd name="connsiteY0" fmla="*/ 76200 h 76280"/>
                <a:gd name="connsiteX1" fmla="*/ 95250 w 95250"/>
                <a:gd name="connsiteY1" fmla="*/ 0 h 76280"/>
                <a:gd name="connsiteX2" fmla="*/ 73025 w 95250"/>
                <a:gd name="connsiteY2" fmla="*/ 66675 h 76280"/>
                <a:gd name="connsiteX3" fmla="*/ 0 w 95250"/>
                <a:gd name="connsiteY3" fmla="*/ 76200 h 76280"/>
                <a:gd name="connsiteX0" fmla="*/ 0 w 95250"/>
                <a:gd name="connsiteY0" fmla="*/ 76200 h 76280"/>
                <a:gd name="connsiteX1" fmla="*/ 95250 w 95250"/>
                <a:gd name="connsiteY1" fmla="*/ 0 h 76280"/>
                <a:gd name="connsiteX2" fmla="*/ 73025 w 95250"/>
                <a:gd name="connsiteY2" fmla="*/ 66675 h 76280"/>
                <a:gd name="connsiteX3" fmla="*/ 0 w 95250"/>
                <a:gd name="connsiteY3" fmla="*/ 76200 h 76280"/>
                <a:gd name="connsiteX0" fmla="*/ 0 w 92075"/>
                <a:gd name="connsiteY0" fmla="*/ 50800 h 66713"/>
                <a:gd name="connsiteX1" fmla="*/ 92075 w 92075"/>
                <a:gd name="connsiteY1" fmla="*/ 0 h 66713"/>
                <a:gd name="connsiteX2" fmla="*/ 69850 w 92075"/>
                <a:gd name="connsiteY2" fmla="*/ 66675 h 66713"/>
                <a:gd name="connsiteX3" fmla="*/ 0 w 92075"/>
                <a:gd name="connsiteY3" fmla="*/ 50800 h 66713"/>
                <a:gd name="connsiteX0" fmla="*/ 0 w 73099"/>
                <a:gd name="connsiteY0" fmla="*/ 41275 h 57188"/>
                <a:gd name="connsiteX1" fmla="*/ 60325 w 73099"/>
                <a:gd name="connsiteY1" fmla="*/ 0 h 57188"/>
                <a:gd name="connsiteX2" fmla="*/ 69850 w 73099"/>
                <a:gd name="connsiteY2" fmla="*/ 57150 h 57188"/>
                <a:gd name="connsiteX3" fmla="*/ 0 w 73099"/>
                <a:gd name="connsiteY3" fmla="*/ 41275 h 57188"/>
                <a:gd name="connsiteX0" fmla="*/ 0 w 79375"/>
                <a:gd name="connsiteY0" fmla="*/ 47625 h 63538"/>
                <a:gd name="connsiteX1" fmla="*/ 79375 w 79375"/>
                <a:gd name="connsiteY1" fmla="*/ 0 h 63538"/>
                <a:gd name="connsiteX2" fmla="*/ 69850 w 79375"/>
                <a:gd name="connsiteY2" fmla="*/ 63500 h 63538"/>
                <a:gd name="connsiteX3" fmla="*/ 0 w 79375"/>
                <a:gd name="connsiteY3" fmla="*/ 47625 h 63538"/>
                <a:gd name="connsiteX0" fmla="*/ 0 w 79375"/>
                <a:gd name="connsiteY0" fmla="*/ 47625 h 63538"/>
                <a:gd name="connsiteX1" fmla="*/ 79375 w 79375"/>
                <a:gd name="connsiteY1" fmla="*/ 0 h 63538"/>
                <a:gd name="connsiteX2" fmla="*/ 69850 w 79375"/>
                <a:gd name="connsiteY2" fmla="*/ 63500 h 63538"/>
                <a:gd name="connsiteX3" fmla="*/ 0 w 79375"/>
                <a:gd name="connsiteY3" fmla="*/ 47625 h 63538"/>
                <a:gd name="connsiteX0" fmla="*/ 0 w 79375"/>
                <a:gd name="connsiteY0" fmla="*/ 63500 h 64240"/>
                <a:gd name="connsiteX1" fmla="*/ 79375 w 79375"/>
                <a:gd name="connsiteY1" fmla="*/ 0 h 64240"/>
                <a:gd name="connsiteX2" fmla="*/ 69850 w 79375"/>
                <a:gd name="connsiteY2" fmla="*/ 63500 h 64240"/>
                <a:gd name="connsiteX3" fmla="*/ 0 w 79375"/>
                <a:gd name="connsiteY3" fmla="*/ 63500 h 64240"/>
              </a:gdLst>
              <a:ahLst/>
              <a:cxnLst>
                <a:cxn ang="0">
                  <a:pos x="connsiteX0" y="connsiteY0"/>
                </a:cxn>
                <a:cxn ang="0">
                  <a:pos x="connsiteX1" y="connsiteY1"/>
                </a:cxn>
                <a:cxn ang="0">
                  <a:pos x="connsiteX2" y="connsiteY2"/>
                </a:cxn>
                <a:cxn ang="0">
                  <a:pos x="connsiteX3" y="connsiteY3"/>
                </a:cxn>
              </a:cxnLst>
              <a:rect l="l" t="t" r="r" b="b"/>
              <a:pathLst>
                <a:path w="79375" h="64240">
                  <a:moveTo>
                    <a:pt x="0" y="63500"/>
                  </a:moveTo>
                  <a:cubicBezTo>
                    <a:pt x="3704" y="52388"/>
                    <a:pt x="48154" y="11112"/>
                    <a:pt x="79375" y="0"/>
                  </a:cubicBezTo>
                  <a:cubicBezTo>
                    <a:pt x="72496" y="33338"/>
                    <a:pt x="82550" y="40746"/>
                    <a:pt x="69850" y="63500"/>
                  </a:cubicBezTo>
                  <a:cubicBezTo>
                    <a:pt x="49762" y="64413"/>
                    <a:pt x="12171" y="64558"/>
                    <a:pt x="0" y="6350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0" name="Freeform 199"/>
            <p:cNvSpPr/>
            <p:nvPr/>
          </p:nvSpPr>
          <p:spPr>
            <a:xfrm>
              <a:off x="7893050" y="2473287"/>
              <a:ext cx="25400" cy="3213"/>
            </a:xfrm>
            <a:custGeom>
              <a:avLst/>
              <a:gdLst>
                <a:gd name="connsiteX0" fmla="*/ 0 w 25400"/>
                <a:gd name="connsiteY0" fmla="*/ 3213 h 3213"/>
                <a:gd name="connsiteX1" fmla="*/ 25400 w 25400"/>
                <a:gd name="connsiteY1" fmla="*/ 38 h 3213"/>
              </a:gdLst>
              <a:ahLst/>
              <a:cxnLst>
                <a:cxn ang="0">
                  <a:pos x="connsiteX0" y="connsiteY0"/>
                </a:cxn>
                <a:cxn ang="0">
                  <a:pos x="connsiteX1" y="connsiteY1"/>
                </a:cxn>
              </a:cxnLst>
              <a:rect l="l" t="t" r="r" b="b"/>
              <a:pathLst>
                <a:path w="25400" h="3213">
                  <a:moveTo>
                    <a:pt x="0" y="3213"/>
                  </a:moveTo>
                  <a:cubicBezTo>
                    <a:pt x="18988" y="-585"/>
                    <a:pt x="10479" y="38"/>
                    <a:pt x="25400" y="38"/>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201" name="Group 200"/>
          <p:cNvGrpSpPr/>
          <p:nvPr/>
        </p:nvGrpSpPr>
        <p:grpSpPr>
          <a:xfrm>
            <a:off x="7019925" y="2533650"/>
            <a:ext cx="406400" cy="279400"/>
            <a:chOff x="7019925" y="2546350"/>
            <a:chExt cx="406400" cy="279400"/>
          </a:xfrm>
        </p:grpSpPr>
        <p:sp>
          <p:nvSpPr>
            <p:cNvPr id="202" name="Oval 201"/>
            <p:cNvSpPr/>
            <p:nvPr/>
          </p:nvSpPr>
          <p:spPr>
            <a:xfrm>
              <a:off x="7169150" y="2606675"/>
              <a:ext cx="136525" cy="133350"/>
            </a:xfrm>
            <a:prstGeom prst="ellipse">
              <a:avLst/>
            </a:pr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03" name="Freeform 202"/>
            <p:cNvSpPr/>
            <p:nvPr/>
          </p:nvSpPr>
          <p:spPr>
            <a:xfrm>
              <a:off x="7258050" y="2635251"/>
              <a:ext cx="168275" cy="31750"/>
            </a:xfrm>
            <a:custGeom>
              <a:avLst/>
              <a:gdLst>
                <a:gd name="connsiteX0" fmla="*/ 0 w 168275"/>
                <a:gd name="connsiteY0" fmla="*/ 31957 h 31957"/>
                <a:gd name="connsiteX1" fmla="*/ 19050 w 168275"/>
                <a:gd name="connsiteY1" fmla="*/ 22432 h 31957"/>
                <a:gd name="connsiteX2" fmla="*/ 28575 w 168275"/>
                <a:gd name="connsiteY2" fmla="*/ 19257 h 31957"/>
                <a:gd name="connsiteX3" fmla="*/ 50800 w 168275"/>
                <a:gd name="connsiteY3" fmla="*/ 12907 h 31957"/>
                <a:gd name="connsiteX4" fmla="*/ 66675 w 168275"/>
                <a:gd name="connsiteY4" fmla="*/ 9732 h 31957"/>
                <a:gd name="connsiteX5" fmla="*/ 117475 w 168275"/>
                <a:gd name="connsiteY5" fmla="*/ 6557 h 31957"/>
                <a:gd name="connsiteX6" fmla="*/ 139700 w 168275"/>
                <a:gd name="connsiteY6" fmla="*/ 3382 h 31957"/>
                <a:gd name="connsiteX7" fmla="*/ 155575 w 168275"/>
                <a:gd name="connsiteY7" fmla="*/ 207 h 31957"/>
                <a:gd name="connsiteX8" fmla="*/ 168275 w 168275"/>
                <a:gd name="connsiteY8" fmla="*/ 207 h 31957"/>
                <a:gd name="connsiteX0" fmla="*/ 0 w 168275"/>
                <a:gd name="connsiteY0" fmla="*/ 31750 h 31750"/>
                <a:gd name="connsiteX1" fmla="*/ 19050 w 168275"/>
                <a:gd name="connsiteY1" fmla="*/ 22225 h 31750"/>
                <a:gd name="connsiteX2" fmla="*/ 28575 w 168275"/>
                <a:gd name="connsiteY2" fmla="*/ 19050 h 31750"/>
                <a:gd name="connsiteX3" fmla="*/ 50800 w 168275"/>
                <a:gd name="connsiteY3" fmla="*/ 12700 h 31750"/>
                <a:gd name="connsiteX4" fmla="*/ 66675 w 168275"/>
                <a:gd name="connsiteY4" fmla="*/ 9525 h 31750"/>
                <a:gd name="connsiteX5" fmla="*/ 117475 w 168275"/>
                <a:gd name="connsiteY5" fmla="*/ 6350 h 31750"/>
                <a:gd name="connsiteX6" fmla="*/ 139700 w 168275"/>
                <a:gd name="connsiteY6" fmla="*/ 3175 h 31750"/>
                <a:gd name="connsiteX7" fmla="*/ 168275 w 168275"/>
                <a:gd name="connsiteY7" fmla="*/ 0 h 31750"/>
                <a:gd name="connsiteX0" fmla="*/ 0 w 168275"/>
                <a:gd name="connsiteY0" fmla="*/ 31750 h 31750"/>
                <a:gd name="connsiteX1" fmla="*/ 19050 w 168275"/>
                <a:gd name="connsiteY1" fmla="*/ 22225 h 31750"/>
                <a:gd name="connsiteX2" fmla="*/ 28575 w 168275"/>
                <a:gd name="connsiteY2" fmla="*/ 19050 h 31750"/>
                <a:gd name="connsiteX3" fmla="*/ 50800 w 168275"/>
                <a:gd name="connsiteY3" fmla="*/ 12700 h 31750"/>
                <a:gd name="connsiteX4" fmla="*/ 66675 w 168275"/>
                <a:gd name="connsiteY4" fmla="*/ 9525 h 31750"/>
                <a:gd name="connsiteX5" fmla="*/ 117475 w 168275"/>
                <a:gd name="connsiteY5" fmla="*/ 6350 h 31750"/>
                <a:gd name="connsiteX6" fmla="*/ 168275 w 168275"/>
                <a:gd name="connsiteY6" fmla="*/ 0 h 31750"/>
                <a:gd name="connsiteX0" fmla="*/ 0 w 168275"/>
                <a:gd name="connsiteY0" fmla="*/ 31750 h 31750"/>
                <a:gd name="connsiteX1" fmla="*/ 19050 w 168275"/>
                <a:gd name="connsiteY1" fmla="*/ 22225 h 31750"/>
                <a:gd name="connsiteX2" fmla="*/ 28575 w 168275"/>
                <a:gd name="connsiteY2" fmla="*/ 19050 h 31750"/>
                <a:gd name="connsiteX3" fmla="*/ 50800 w 168275"/>
                <a:gd name="connsiteY3" fmla="*/ 12700 h 31750"/>
                <a:gd name="connsiteX4" fmla="*/ 66675 w 168275"/>
                <a:gd name="connsiteY4" fmla="*/ 9525 h 31750"/>
                <a:gd name="connsiteX5" fmla="*/ 168275 w 168275"/>
                <a:gd name="connsiteY5" fmla="*/ 0 h 31750"/>
                <a:gd name="connsiteX0" fmla="*/ 0 w 168275"/>
                <a:gd name="connsiteY0" fmla="*/ 31750 h 31750"/>
                <a:gd name="connsiteX1" fmla="*/ 19050 w 168275"/>
                <a:gd name="connsiteY1" fmla="*/ 22225 h 31750"/>
                <a:gd name="connsiteX2" fmla="*/ 28575 w 168275"/>
                <a:gd name="connsiteY2" fmla="*/ 19050 h 31750"/>
                <a:gd name="connsiteX3" fmla="*/ 50800 w 168275"/>
                <a:gd name="connsiteY3" fmla="*/ 12700 h 31750"/>
                <a:gd name="connsiteX4" fmla="*/ 168275 w 168275"/>
                <a:gd name="connsiteY4" fmla="*/ 0 h 31750"/>
                <a:gd name="connsiteX0" fmla="*/ 0 w 168275"/>
                <a:gd name="connsiteY0" fmla="*/ 31750 h 31750"/>
                <a:gd name="connsiteX1" fmla="*/ 19050 w 168275"/>
                <a:gd name="connsiteY1" fmla="*/ 22225 h 31750"/>
                <a:gd name="connsiteX2" fmla="*/ 28575 w 168275"/>
                <a:gd name="connsiteY2" fmla="*/ 19050 h 31750"/>
                <a:gd name="connsiteX3" fmla="*/ 168275 w 168275"/>
                <a:gd name="connsiteY3" fmla="*/ 0 h 31750"/>
                <a:gd name="connsiteX0" fmla="*/ 0 w 168275"/>
                <a:gd name="connsiteY0" fmla="*/ 31750 h 31750"/>
                <a:gd name="connsiteX1" fmla="*/ 19050 w 168275"/>
                <a:gd name="connsiteY1" fmla="*/ 22225 h 31750"/>
                <a:gd name="connsiteX2" fmla="*/ 168275 w 168275"/>
                <a:gd name="connsiteY2" fmla="*/ 0 h 31750"/>
                <a:gd name="connsiteX0" fmla="*/ 0 w 168275"/>
                <a:gd name="connsiteY0" fmla="*/ 31750 h 31750"/>
                <a:gd name="connsiteX1" fmla="*/ 168275 w 168275"/>
                <a:gd name="connsiteY1" fmla="*/ 0 h 31750"/>
              </a:gdLst>
              <a:ahLst/>
              <a:cxnLst>
                <a:cxn ang="0">
                  <a:pos x="connsiteX0" y="connsiteY0"/>
                </a:cxn>
                <a:cxn ang="0">
                  <a:pos x="connsiteX1" y="connsiteY1"/>
                </a:cxn>
              </a:cxnLst>
              <a:rect l="l" t="t" r="r" b="b"/>
              <a:pathLst>
                <a:path w="168275" h="31750">
                  <a:moveTo>
                    <a:pt x="0" y="31750"/>
                  </a:moveTo>
                  <a:lnTo>
                    <a:pt x="168275" y="0"/>
                  </a:ln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04" name="Freeform 203"/>
            <p:cNvSpPr/>
            <p:nvPr/>
          </p:nvSpPr>
          <p:spPr>
            <a:xfrm>
              <a:off x="7277099" y="2546350"/>
              <a:ext cx="85725" cy="79375"/>
            </a:xfrm>
            <a:custGeom>
              <a:avLst/>
              <a:gdLst>
                <a:gd name="connsiteX0" fmla="*/ 0 w 95250"/>
                <a:gd name="connsiteY0" fmla="*/ 85725 h 85725"/>
                <a:gd name="connsiteX1" fmla="*/ 9525 w 95250"/>
                <a:gd name="connsiteY1" fmla="*/ 60325 h 85725"/>
                <a:gd name="connsiteX2" fmla="*/ 19050 w 95250"/>
                <a:gd name="connsiteY2" fmla="*/ 57150 h 85725"/>
                <a:gd name="connsiteX3" fmla="*/ 25400 w 95250"/>
                <a:gd name="connsiteY3" fmla="*/ 47625 h 85725"/>
                <a:gd name="connsiteX4" fmla="*/ 44450 w 95250"/>
                <a:gd name="connsiteY4" fmla="*/ 41275 h 85725"/>
                <a:gd name="connsiteX5" fmla="*/ 50800 w 95250"/>
                <a:gd name="connsiteY5" fmla="*/ 31750 h 85725"/>
                <a:gd name="connsiteX6" fmla="*/ 69850 w 95250"/>
                <a:gd name="connsiteY6" fmla="*/ 19050 h 85725"/>
                <a:gd name="connsiteX7" fmla="*/ 85725 w 95250"/>
                <a:gd name="connsiteY7" fmla="*/ 6350 h 85725"/>
                <a:gd name="connsiteX8" fmla="*/ 95250 w 95250"/>
                <a:gd name="connsiteY8" fmla="*/ 0 h 85725"/>
                <a:gd name="connsiteX0" fmla="*/ 0 w 85725"/>
                <a:gd name="connsiteY0" fmla="*/ 79375 h 79375"/>
                <a:gd name="connsiteX1" fmla="*/ 9525 w 85725"/>
                <a:gd name="connsiteY1" fmla="*/ 53975 h 79375"/>
                <a:gd name="connsiteX2" fmla="*/ 19050 w 85725"/>
                <a:gd name="connsiteY2" fmla="*/ 50800 h 79375"/>
                <a:gd name="connsiteX3" fmla="*/ 25400 w 85725"/>
                <a:gd name="connsiteY3" fmla="*/ 41275 h 79375"/>
                <a:gd name="connsiteX4" fmla="*/ 44450 w 85725"/>
                <a:gd name="connsiteY4" fmla="*/ 34925 h 79375"/>
                <a:gd name="connsiteX5" fmla="*/ 50800 w 85725"/>
                <a:gd name="connsiteY5" fmla="*/ 25400 h 79375"/>
                <a:gd name="connsiteX6" fmla="*/ 69850 w 85725"/>
                <a:gd name="connsiteY6" fmla="*/ 12700 h 79375"/>
                <a:gd name="connsiteX7" fmla="*/ 85725 w 85725"/>
                <a:gd name="connsiteY7" fmla="*/ 0 h 79375"/>
                <a:gd name="connsiteX0" fmla="*/ 0 w 85725"/>
                <a:gd name="connsiteY0" fmla="*/ 79375 h 79375"/>
                <a:gd name="connsiteX1" fmla="*/ 9525 w 85725"/>
                <a:gd name="connsiteY1" fmla="*/ 53975 h 79375"/>
                <a:gd name="connsiteX2" fmla="*/ 19050 w 85725"/>
                <a:gd name="connsiteY2" fmla="*/ 50800 h 79375"/>
                <a:gd name="connsiteX3" fmla="*/ 25400 w 85725"/>
                <a:gd name="connsiteY3" fmla="*/ 41275 h 79375"/>
                <a:gd name="connsiteX4" fmla="*/ 44450 w 85725"/>
                <a:gd name="connsiteY4" fmla="*/ 34925 h 79375"/>
                <a:gd name="connsiteX5" fmla="*/ 50800 w 85725"/>
                <a:gd name="connsiteY5" fmla="*/ 25400 h 79375"/>
                <a:gd name="connsiteX6" fmla="*/ 85725 w 85725"/>
                <a:gd name="connsiteY6" fmla="*/ 0 h 79375"/>
                <a:gd name="connsiteX0" fmla="*/ 0 w 85725"/>
                <a:gd name="connsiteY0" fmla="*/ 79375 h 79375"/>
                <a:gd name="connsiteX1" fmla="*/ 9525 w 85725"/>
                <a:gd name="connsiteY1" fmla="*/ 53975 h 79375"/>
                <a:gd name="connsiteX2" fmla="*/ 19050 w 85725"/>
                <a:gd name="connsiteY2" fmla="*/ 50800 h 79375"/>
                <a:gd name="connsiteX3" fmla="*/ 25400 w 85725"/>
                <a:gd name="connsiteY3" fmla="*/ 41275 h 79375"/>
                <a:gd name="connsiteX4" fmla="*/ 44450 w 85725"/>
                <a:gd name="connsiteY4" fmla="*/ 34925 h 79375"/>
                <a:gd name="connsiteX5" fmla="*/ 85725 w 85725"/>
                <a:gd name="connsiteY5" fmla="*/ 0 h 79375"/>
                <a:gd name="connsiteX0" fmla="*/ 0 w 85725"/>
                <a:gd name="connsiteY0" fmla="*/ 79375 h 79375"/>
                <a:gd name="connsiteX1" fmla="*/ 9525 w 85725"/>
                <a:gd name="connsiteY1" fmla="*/ 53975 h 79375"/>
                <a:gd name="connsiteX2" fmla="*/ 19050 w 85725"/>
                <a:gd name="connsiteY2" fmla="*/ 50800 h 79375"/>
                <a:gd name="connsiteX3" fmla="*/ 25400 w 85725"/>
                <a:gd name="connsiteY3" fmla="*/ 41275 h 79375"/>
                <a:gd name="connsiteX4" fmla="*/ 85725 w 85725"/>
                <a:gd name="connsiteY4" fmla="*/ 0 h 79375"/>
                <a:gd name="connsiteX0" fmla="*/ 0 w 85725"/>
                <a:gd name="connsiteY0" fmla="*/ 79375 h 79375"/>
                <a:gd name="connsiteX1" fmla="*/ 9525 w 85725"/>
                <a:gd name="connsiteY1" fmla="*/ 53975 h 79375"/>
                <a:gd name="connsiteX2" fmla="*/ 19050 w 85725"/>
                <a:gd name="connsiteY2" fmla="*/ 50800 h 79375"/>
                <a:gd name="connsiteX3" fmla="*/ 85725 w 85725"/>
                <a:gd name="connsiteY3" fmla="*/ 0 h 79375"/>
                <a:gd name="connsiteX0" fmla="*/ 27 w 85752"/>
                <a:gd name="connsiteY0" fmla="*/ 79375 h 79375"/>
                <a:gd name="connsiteX1" fmla="*/ 9552 w 85752"/>
                <a:gd name="connsiteY1" fmla="*/ 53975 h 79375"/>
                <a:gd name="connsiteX2" fmla="*/ 85752 w 85752"/>
                <a:gd name="connsiteY2" fmla="*/ 0 h 79375"/>
                <a:gd name="connsiteX0" fmla="*/ 0 w 85725"/>
                <a:gd name="connsiteY0" fmla="*/ 79375 h 79375"/>
                <a:gd name="connsiteX1" fmla="*/ 85725 w 85725"/>
                <a:gd name="connsiteY1" fmla="*/ 0 h 79375"/>
              </a:gdLst>
              <a:ahLst/>
              <a:cxnLst>
                <a:cxn ang="0">
                  <a:pos x="connsiteX0" y="connsiteY0"/>
                </a:cxn>
                <a:cxn ang="0">
                  <a:pos x="connsiteX1" y="connsiteY1"/>
                </a:cxn>
              </a:cxnLst>
              <a:rect l="l" t="t" r="r" b="b"/>
              <a:pathLst>
                <a:path w="85725" h="79375">
                  <a:moveTo>
                    <a:pt x="0" y="79375"/>
                  </a:moveTo>
                  <a:lnTo>
                    <a:pt x="85725" y="0"/>
                  </a:ln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05" name="Freeform 204"/>
            <p:cNvSpPr/>
            <p:nvPr/>
          </p:nvSpPr>
          <p:spPr>
            <a:xfrm>
              <a:off x="7216776" y="2552700"/>
              <a:ext cx="12700" cy="85725"/>
            </a:xfrm>
            <a:custGeom>
              <a:avLst/>
              <a:gdLst>
                <a:gd name="connsiteX0" fmla="*/ 15881 w 15881"/>
                <a:gd name="connsiteY0" fmla="*/ 101600 h 101600"/>
                <a:gd name="connsiteX1" fmla="*/ 12706 w 15881"/>
                <a:gd name="connsiteY1" fmla="*/ 76200 h 101600"/>
                <a:gd name="connsiteX2" fmla="*/ 6356 w 15881"/>
                <a:gd name="connsiteY2" fmla="*/ 53975 h 101600"/>
                <a:gd name="connsiteX3" fmla="*/ 6 w 15881"/>
                <a:gd name="connsiteY3" fmla="*/ 0 h 101600"/>
                <a:gd name="connsiteX0" fmla="*/ 15881 w 15881"/>
                <a:gd name="connsiteY0" fmla="*/ 101600 h 101600"/>
                <a:gd name="connsiteX1" fmla="*/ 6356 w 15881"/>
                <a:gd name="connsiteY1" fmla="*/ 53975 h 101600"/>
                <a:gd name="connsiteX2" fmla="*/ 6 w 15881"/>
                <a:gd name="connsiteY2" fmla="*/ 0 h 101600"/>
                <a:gd name="connsiteX0" fmla="*/ 15875 w 15875"/>
                <a:gd name="connsiteY0" fmla="*/ 101600 h 101600"/>
                <a:gd name="connsiteX1" fmla="*/ 0 w 15875"/>
                <a:gd name="connsiteY1" fmla="*/ 0 h 101600"/>
                <a:gd name="connsiteX0" fmla="*/ 12700 w 12700"/>
                <a:gd name="connsiteY0" fmla="*/ 85725 h 85725"/>
                <a:gd name="connsiteX1" fmla="*/ 0 w 12700"/>
                <a:gd name="connsiteY1" fmla="*/ 0 h 85725"/>
              </a:gdLst>
              <a:ahLst/>
              <a:cxnLst>
                <a:cxn ang="0">
                  <a:pos x="connsiteX0" y="connsiteY0"/>
                </a:cxn>
                <a:cxn ang="0">
                  <a:pos x="connsiteX1" y="connsiteY1"/>
                </a:cxn>
              </a:cxnLst>
              <a:rect l="l" t="t" r="r" b="b"/>
              <a:pathLst>
                <a:path w="12700" h="85725">
                  <a:moveTo>
                    <a:pt x="12700" y="85725"/>
                  </a:moveTo>
                  <a:lnTo>
                    <a:pt x="0" y="0"/>
                  </a:ln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06" name="Freeform 205"/>
            <p:cNvSpPr/>
            <p:nvPr/>
          </p:nvSpPr>
          <p:spPr>
            <a:xfrm>
              <a:off x="7054850" y="2600325"/>
              <a:ext cx="120650" cy="47625"/>
            </a:xfrm>
            <a:custGeom>
              <a:avLst/>
              <a:gdLst>
                <a:gd name="connsiteX0" fmla="*/ 0 w 120650"/>
                <a:gd name="connsiteY0" fmla="*/ 0 h 47633"/>
                <a:gd name="connsiteX1" fmla="*/ 15875 w 120650"/>
                <a:gd name="connsiteY1" fmla="*/ 6350 h 47633"/>
                <a:gd name="connsiteX2" fmla="*/ 25400 w 120650"/>
                <a:gd name="connsiteY2" fmla="*/ 9525 h 47633"/>
                <a:gd name="connsiteX3" fmla="*/ 38100 w 120650"/>
                <a:gd name="connsiteY3" fmla="*/ 15875 h 47633"/>
                <a:gd name="connsiteX4" fmla="*/ 57150 w 120650"/>
                <a:gd name="connsiteY4" fmla="*/ 22225 h 47633"/>
                <a:gd name="connsiteX5" fmla="*/ 69850 w 120650"/>
                <a:gd name="connsiteY5" fmla="*/ 28575 h 47633"/>
                <a:gd name="connsiteX6" fmla="*/ 79375 w 120650"/>
                <a:gd name="connsiteY6" fmla="*/ 31750 h 47633"/>
                <a:gd name="connsiteX7" fmla="*/ 88900 w 120650"/>
                <a:gd name="connsiteY7" fmla="*/ 38100 h 47633"/>
                <a:gd name="connsiteX8" fmla="*/ 107950 w 120650"/>
                <a:gd name="connsiteY8" fmla="*/ 44450 h 47633"/>
                <a:gd name="connsiteX9" fmla="*/ 120650 w 120650"/>
                <a:gd name="connsiteY9" fmla="*/ 47625 h 47633"/>
                <a:gd name="connsiteX0" fmla="*/ 0 w 120650"/>
                <a:gd name="connsiteY0" fmla="*/ 0 h 47625"/>
                <a:gd name="connsiteX1" fmla="*/ 15875 w 120650"/>
                <a:gd name="connsiteY1" fmla="*/ 6350 h 47625"/>
                <a:gd name="connsiteX2" fmla="*/ 25400 w 120650"/>
                <a:gd name="connsiteY2" fmla="*/ 9525 h 47625"/>
                <a:gd name="connsiteX3" fmla="*/ 38100 w 120650"/>
                <a:gd name="connsiteY3" fmla="*/ 15875 h 47625"/>
                <a:gd name="connsiteX4" fmla="*/ 57150 w 120650"/>
                <a:gd name="connsiteY4" fmla="*/ 22225 h 47625"/>
                <a:gd name="connsiteX5" fmla="*/ 69850 w 120650"/>
                <a:gd name="connsiteY5" fmla="*/ 28575 h 47625"/>
                <a:gd name="connsiteX6" fmla="*/ 79375 w 120650"/>
                <a:gd name="connsiteY6" fmla="*/ 31750 h 47625"/>
                <a:gd name="connsiteX7" fmla="*/ 88900 w 120650"/>
                <a:gd name="connsiteY7" fmla="*/ 38100 h 47625"/>
                <a:gd name="connsiteX8" fmla="*/ 120650 w 120650"/>
                <a:gd name="connsiteY8" fmla="*/ 47625 h 47625"/>
                <a:gd name="connsiteX0" fmla="*/ 0 w 120650"/>
                <a:gd name="connsiteY0" fmla="*/ 0 h 47625"/>
                <a:gd name="connsiteX1" fmla="*/ 15875 w 120650"/>
                <a:gd name="connsiteY1" fmla="*/ 6350 h 47625"/>
                <a:gd name="connsiteX2" fmla="*/ 25400 w 120650"/>
                <a:gd name="connsiteY2" fmla="*/ 9525 h 47625"/>
                <a:gd name="connsiteX3" fmla="*/ 38100 w 120650"/>
                <a:gd name="connsiteY3" fmla="*/ 15875 h 47625"/>
                <a:gd name="connsiteX4" fmla="*/ 57150 w 120650"/>
                <a:gd name="connsiteY4" fmla="*/ 22225 h 47625"/>
                <a:gd name="connsiteX5" fmla="*/ 69850 w 120650"/>
                <a:gd name="connsiteY5" fmla="*/ 28575 h 47625"/>
                <a:gd name="connsiteX6" fmla="*/ 79375 w 120650"/>
                <a:gd name="connsiteY6" fmla="*/ 31750 h 47625"/>
                <a:gd name="connsiteX7" fmla="*/ 120650 w 120650"/>
                <a:gd name="connsiteY7" fmla="*/ 47625 h 47625"/>
                <a:gd name="connsiteX0" fmla="*/ 0 w 120650"/>
                <a:gd name="connsiteY0" fmla="*/ 0 h 47625"/>
                <a:gd name="connsiteX1" fmla="*/ 15875 w 120650"/>
                <a:gd name="connsiteY1" fmla="*/ 6350 h 47625"/>
                <a:gd name="connsiteX2" fmla="*/ 25400 w 120650"/>
                <a:gd name="connsiteY2" fmla="*/ 9525 h 47625"/>
                <a:gd name="connsiteX3" fmla="*/ 38100 w 120650"/>
                <a:gd name="connsiteY3" fmla="*/ 15875 h 47625"/>
                <a:gd name="connsiteX4" fmla="*/ 57150 w 120650"/>
                <a:gd name="connsiteY4" fmla="*/ 22225 h 47625"/>
                <a:gd name="connsiteX5" fmla="*/ 69850 w 120650"/>
                <a:gd name="connsiteY5" fmla="*/ 28575 h 47625"/>
                <a:gd name="connsiteX6" fmla="*/ 120650 w 120650"/>
                <a:gd name="connsiteY6" fmla="*/ 47625 h 47625"/>
                <a:gd name="connsiteX0" fmla="*/ 0 w 120650"/>
                <a:gd name="connsiteY0" fmla="*/ 0 h 47625"/>
                <a:gd name="connsiteX1" fmla="*/ 15875 w 120650"/>
                <a:gd name="connsiteY1" fmla="*/ 6350 h 47625"/>
                <a:gd name="connsiteX2" fmla="*/ 25400 w 120650"/>
                <a:gd name="connsiteY2" fmla="*/ 9525 h 47625"/>
                <a:gd name="connsiteX3" fmla="*/ 38100 w 120650"/>
                <a:gd name="connsiteY3" fmla="*/ 15875 h 47625"/>
                <a:gd name="connsiteX4" fmla="*/ 57150 w 120650"/>
                <a:gd name="connsiteY4" fmla="*/ 22225 h 47625"/>
                <a:gd name="connsiteX5" fmla="*/ 120650 w 120650"/>
                <a:gd name="connsiteY5" fmla="*/ 47625 h 47625"/>
                <a:gd name="connsiteX0" fmla="*/ 0 w 120650"/>
                <a:gd name="connsiteY0" fmla="*/ 0 h 47625"/>
                <a:gd name="connsiteX1" fmla="*/ 15875 w 120650"/>
                <a:gd name="connsiteY1" fmla="*/ 6350 h 47625"/>
                <a:gd name="connsiteX2" fmla="*/ 25400 w 120650"/>
                <a:gd name="connsiteY2" fmla="*/ 9525 h 47625"/>
                <a:gd name="connsiteX3" fmla="*/ 38100 w 120650"/>
                <a:gd name="connsiteY3" fmla="*/ 15875 h 47625"/>
                <a:gd name="connsiteX4" fmla="*/ 120650 w 120650"/>
                <a:gd name="connsiteY4" fmla="*/ 47625 h 47625"/>
                <a:gd name="connsiteX0" fmla="*/ 0 w 120650"/>
                <a:gd name="connsiteY0" fmla="*/ 0 h 47625"/>
                <a:gd name="connsiteX1" fmla="*/ 15875 w 120650"/>
                <a:gd name="connsiteY1" fmla="*/ 6350 h 47625"/>
                <a:gd name="connsiteX2" fmla="*/ 25400 w 120650"/>
                <a:gd name="connsiteY2" fmla="*/ 9525 h 47625"/>
                <a:gd name="connsiteX3" fmla="*/ 120650 w 120650"/>
                <a:gd name="connsiteY3" fmla="*/ 47625 h 47625"/>
                <a:gd name="connsiteX0" fmla="*/ 0 w 120650"/>
                <a:gd name="connsiteY0" fmla="*/ 0 h 47625"/>
                <a:gd name="connsiteX1" fmla="*/ 15875 w 120650"/>
                <a:gd name="connsiteY1" fmla="*/ 6350 h 47625"/>
                <a:gd name="connsiteX2" fmla="*/ 120650 w 120650"/>
                <a:gd name="connsiteY2" fmla="*/ 47625 h 47625"/>
                <a:gd name="connsiteX0" fmla="*/ 0 w 120650"/>
                <a:gd name="connsiteY0" fmla="*/ 0 h 47625"/>
                <a:gd name="connsiteX1" fmla="*/ 120650 w 120650"/>
                <a:gd name="connsiteY1" fmla="*/ 47625 h 47625"/>
              </a:gdLst>
              <a:ahLst/>
              <a:cxnLst>
                <a:cxn ang="0">
                  <a:pos x="connsiteX0" y="connsiteY0"/>
                </a:cxn>
                <a:cxn ang="0">
                  <a:pos x="connsiteX1" y="connsiteY1"/>
                </a:cxn>
              </a:cxnLst>
              <a:rect l="l" t="t" r="r" b="b"/>
              <a:pathLst>
                <a:path w="120650" h="47625">
                  <a:moveTo>
                    <a:pt x="0" y="0"/>
                  </a:moveTo>
                  <a:lnTo>
                    <a:pt x="120650" y="47625"/>
                  </a:ln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07" name="Freeform 206"/>
            <p:cNvSpPr/>
            <p:nvPr/>
          </p:nvSpPr>
          <p:spPr>
            <a:xfrm>
              <a:off x="7019925" y="2692400"/>
              <a:ext cx="149225" cy="47625"/>
            </a:xfrm>
            <a:custGeom>
              <a:avLst/>
              <a:gdLst>
                <a:gd name="connsiteX0" fmla="*/ 149225 w 149225"/>
                <a:gd name="connsiteY0" fmla="*/ 0 h 47625"/>
                <a:gd name="connsiteX1" fmla="*/ 130175 w 149225"/>
                <a:gd name="connsiteY1" fmla="*/ 6350 h 47625"/>
                <a:gd name="connsiteX2" fmla="*/ 117475 w 149225"/>
                <a:gd name="connsiteY2" fmla="*/ 9525 h 47625"/>
                <a:gd name="connsiteX3" fmla="*/ 107950 w 149225"/>
                <a:gd name="connsiteY3" fmla="*/ 15875 h 47625"/>
                <a:gd name="connsiteX4" fmla="*/ 95250 w 149225"/>
                <a:gd name="connsiteY4" fmla="*/ 19050 h 47625"/>
                <a:gd name="connsiteX5" fmla="*/ 76200 w 149225"/>
                <a:gd name="connsiteY5" fmla="*/ 25400 h 47625"/>
                <a:gd name="connsiteX6" fmla="*/ 63500 w 149225"/>
                <a:gd name="connsiteY6" fmla="*/ 28575 h 47625"/>
                <a:gd name="connsiteX7" fmla="*/ 44450 w 149225"/>
                <a:gd name="connsiteY7" fmla="*/ 34925 h 47625"/>
                <a:gd name="connsiteX8" fmla="*/ 31750 w 149225"/>
                <a:gd name="connsiteY8" fmla="*/ 38100 h 47625"/>
                <a:gd name="connsiteX9" fmla="*/ 22225 w 149225"/>
                <a:gd name="connsiteY9" fmla="*/ 41275 h 47625"/>
                <a:gd name="connsiteX10" fmla="*/ 0 w 149225"/>
                <a:gd name="connsiteY10" fmla="*/ 47625 h 47625"/>
                <a:gd name="connsiteX0" fmla="*/ 149225 w 149225"/>
                <a:gd name="connsiteY0" fmla="*/ 0 h 47625"/>
                <a:gd name="connsiteX1" fmla="*/ 117475 w 149225"/>
                <a:gd name="connsiteY1" fmla="*/ 9525 h 47625"/>
                <a:gd name="connsiteX2" fmla="*/ 107950 w 149225"/>
                <a:gd name="connsiteY2" fmla="*/ 15875 h 47625"/>
                <a:gd name="connsiteX3" fmla="*/ 95250 w 149225"/>
                <a:gd name="connsiteY3" fmla="*/ 19050 h 47625"/>
                <a:gd name="connsiteX4" fmla="*/ 76200 w 149225"/>
                <a:gd name="connsiteY4" fmla="*/ 25400 h 47625"/>
                <a:gd name="connsiteX5" fmla="*/ 63500 w 149225"/>
                <a:gd name="connsiteY5" fmla="*/ 28575 h 47625"/>
                <a:gd name="connsiteX6" fmla="*/ 44450 w 149225"/>
                <a:gd name="connsiteY6" fmla="*/ 34925 h 47625"/>
                <a:gd name="connsiteX7" fmla="*/ 31750 w 149225"/>
                <a:gd name="connsiteY7" fmla="*/ 38100 h 47625"/>
                <a:gd name="connsiteX8" fmla="*/ 22225 w 149225"/>
                <a:gd name="connsiteY8" fmla="*/ 41275 h 47625"/>
                <a:gd name="connsiteX9" fmla="*/ 0 w 149225"/>
                <a:gd name="connsiteY9" fmla="*/ 47625 h 47625"/>
                <a:gd name="connsiteX0" fmla="*/ 149225 w 149225"/>
                <a:gd name="connsiteY0" fmla="*/ 0 h 47625"/>
                <a:gd name="connsiteX1" fmla="*/ 107950 w 149225"/>
                <a:gd name="connsiteY1" fmla="*/ 15875 h 47625"/>
                <a:gd name="connsiteX2" fmla="*/ 95250 w 149225"/>
                <a:gd name="connsiteY2" fmla="*/ 19050 h 47625"/>
                <a:gd name="connsiteX3" fmla="*/ 76200 w 149225"/>
                <a:gd name="connsiteY3" fmla="*/ 25400 h 47625"/>
                <a:gd name="connsiteX4" fmla="*/ 63500 w 149225"/>
                <a:gd name="connsiteY4" fmla="*/ 28575 h 47625"/>
                <a:gd name="connsiteX5" fmla="*/ 44450 w 149225"/>
                <a:gd name="connsiteY5" fmla="*/ 34925 h 47625"/>
                <a:gd name="connsiteX6" fmla="*/ 31750 w 149225"/>
                <a:gd name="connsiteY6" fmla="*/ 38100 h 47625"/>
                <a:gd name="connsiteX7" fmla="*/ 22225 w 149225"/>
                <a:gd name="connsiteY7" fmla="*/ 41275 h 47625"/>
                <a:gd name="connsiteX8" fmla="*/ 0 w 149225"/>
                <a:gd name="connsiteY8" fmla="*/ 47625 h 47625"/>
                <a:gd name="connsiteX0" fmla="*/ 149225 w 149225"/>
                <a:gd name="connsiteY0" fmla="*/ 0 h 47625"/>
                <a:gd name="connsiteX1" fmla="*/ 95250 w 149225"/>
                <a:gd name="connsiteY1" fmla="*/ 19050 h 47625"/>
                <a:gd name="connsiteX2" fmla="*/ 76200 w 149225"/>
                <a:gd name="connsiteY2" fmla="*/ 25400 h 47625"/>
                <a:gd name="connsiteX3" fmla="*/ 63500 w 149225"/>
                <a:gd name="connsiteY3" fmla="*/ 28575 h 47625"/>
                <a:gd name="connsiteX4" fmla="*/ 44450 w 149225"/>
                <a:gd name="connsiteY4" fmla="*/ 34925 h 47625"/>
                <a:gd name="connsiteX5" fmla="*/ 31750 w 149225"/>
                <a:gd name="connsiteY5" fmla="*/ 38100 h 47625"/>
                <a:gd name="connsiteX6" fmla="*/ 22225 w 149225"/>
                <a:gd name="connsiteY6" fmla="*/ 41275 h 47625"/>
                <a:gd name="connsiteX7" fmla="*/ 0 w 149225"/>
                <a:gd name="connsiteY7" fmla="*/ 47625 h 47625"/>
                <a:gd name="connsiteX0" fmla="*/ 149225 w 149225"/>
                <a:gd name="connsiteY0" fmla="*/ 0 h 47625"/>
                <a:gd name="connsiteX1" fmla="*/ 76200 w 149225"/>
                <a:gd name="connsiteY1" fmla="*/ 25400 h 47625"/>
                <a:gd name="connsiteX2" fmla="*/ 63500 w 149225"/>
                <a:gd name="connsiteY2" fmla="*/ 28575 h 47625"/>
                <a:gd name="connsiteX3" fmla="*/ 44450 w 149225"/>
                <a:gd name="connsiteY3" fmla="*/ 34925 h 47625"/>
                <a:gd name="connsiteX4" fmla="*/ 31750 w 149225"/>
                <a:gd name="connsiteY4" fmla="*/ 38100 h 47625"/>
                <a:gd name="connsiteX5" fmla="*/ 22225 w 149225"/>
                <a:gd name="connsiteY5" fmla="*/ 41275 h 47625"/>
                <a:gd name="connsiteX6" fmla="*/ 0 w 149225"/>
                <a:gd name="connsiteY6" fmla="*/ 47625 h 47625"/>
                <a:gd name="connsiteX0" fmla="*/ 149225 w 149225"/>
                <a:gd name="connsiteY0" fmla="*/ 0 h 47625"/>
                <a:gd name="connsiteX1" fmla="*/ 63500 w 149225"/>
                <a:gd name="connsiteY1" fmla="*/ 28575 h 47625"/>
                <a:gd name="connsiteX2" fmla="*/ 44450 w 149225"/>
                <a:gd name="connsiteY2" fmla="*/ 34925 h 47625"/>
                <a:gd name="connsiteX3" fmla="*/ 31750 w 149225"/>
                <a:gd name="connsiteY3" fmla="*/ 38100 h 47625"/>
                <a:gd name="connsiteX4" fmla="*/ 22225 w 149225"/>
                <a:gd name="connsiteY4" fmla="*/ 41275 h 47625"/>
                <a:gd name="connsiteX5" fmla="*/ 0 w 149225"/>
                <a:gd name="connsiteY5" fmla="*/ 47625 h 47625"/>
                <a:gd name="connsiteX0" fmla="*/ 149225 w 149225"/>
                <a:gd name="connsiteY0" fmla="*/ 0 h 47625"/>
                <a:gd name="connsiteX1" fmla="*/ 44450 w 149225"/>
                <a:gd name="connsiteY1" fmla="*/ 34925 h 47625"/>
                <a:gd name="connsiteX2" fmla="*/ 31750 w 149225"/>
                <a:gd name="connsiteY2" fmla="*/ 38100 h 47625"/>
                <a:gd name="connsiteX3" fmla="*/ 22225 w 149225"/>
                <a:gd name="connsiteY3" fmla="*/ 41275 h 47625"/>
                <a:gd name="connsiteX4" fmla="*/ 0 w 149225"/>
                <a:gd name="connsiteY4" fmla="*/ 47625 h 47625"/>
                <a:gd name="connsiteX0" fmla="*/ 149225 w 149225"/>
                <a:gd name="connsiteY0" fmla="*/ 0 h 47625"/>
                <a:gd name="connsiteX1" fmla="*/ 31750 w 149225"/>
                <a:gd name="connsiteY1" fmla="*/ 38100 h 47625"/>
                <a:gd name="connsiteX2" fmla="*/ 22225 w 149225"/>
                <a:gd name="connsiteY2" fmla="*/ 41275 h 47625"/>
                <a:gd name="connsiteX3" fmla="*/ 0 w 149225"/>
                <a:gd name="connsiteY3" fmla="*/ 47625 h 47625"/>
                <a:gd name="connsiteX0" fmla="*/ 149225 w 149225"/>
                <a:gd name="connsiteY0" fmla="*/ 0 h 47625"/>
                <a:gd name="connsiteX1" fmla="*/ 22225 w 149225"/>
                <a:gd name="connsiteY1" fmla="*/ 41275 h 47625"/>
                <a:gd name="connsiteX2" fmla="*/ 0 w 149225"/>
                <a:gd name="connsiteY2" fmla="*/ 47625 h 47625"/>
                <a:gd name="connsiteX0" fmla="*/ 149225 w 149225"/>
                <a:gd name="connsiteY0" fmla="*/ 0 h 47625"/>
                <a:gd name="connsiteX1" fmla="*/ 0 w 149225"/>
                <a:gd name="connsiteY1" fmla="*/ 47625 h 47625"/>
              </a:gdLst>
              <a:ahLst/>
              <a:cxnLst>
                <a:cxn ang="0">
                  <a:pos x="connsiteX0" y="connsiteY0"/>
                </a:cxn>
                <a:cxn ang="0">
                  <a:pos x="connsiteX1" y="connsiteY1"/>
                </a:cxn>
              </a:cxnLst>
              <a:rect l="l" t="t" r="r" b="b"/>
              <a:pathLst>
                <a:path w="149225" h="47625">
                  <a:moveTo>
                    <a:pt x="149225" y="0"/>
                  </a:moveTo>
                  <a:lnTo>
                    <a:pt x="0" y="47625"/>
                  </a:ln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08" name="Freeform 207"/>
            <p:cNvSpPr/>
            <p:nvPr/>
          </p:nvSpPr>
          <p:spPr>
            <a:xfrm>
              <a:off x="7181850" y="2698750"/>
              <a:ext cx="41275" cy="127000"/>
            </a:xfrm>
            <a:custGeom>
              <a:avLst/>
              <a:gdLst>
                <a:gd name="connsiteX0" fmla="*/ 41275 w 41275"/>
                <a:gd name="connsiteY0" fmla="*/ 0 h 127000"/>
                <a:gd name="connsiteX1" fmla="*/ 38100 w 41275"/>
                <a:gd name="connsiteY1" fmla="*/ 28575 h 127000"/>
                <a:gd name="connsiteX2" fmla="*/ 25400 w 41275"/>
                <a:gd name="connsiteY2" fmla="*/ 57150 h 127000"/>
                <a:gd name="connsiteX3" fmla="*/ 15875 w 41275"/>
                <a:gd name="connsiteY3" fmla="*/ 85725 h 127000"/>
                <a:gd name="connsiteX4" fmla="*/ 12700 w 41275"/>
                <a:gd name="connsiteY4" fmla="*/ 95250 h 127000"/>
                <a:gd name="connsiteX5" fmla="*/ 3175 w 41275"/>
                <a:gd name="connsiteY5" fmla="*/ 114300 h 127000"/>
                <a:gd name="connsiteX6" fmla="*/ 0 w 41275"/>
                <a:gd name="connsiteY6" fmla="*/ 127000 h 127000"/>
                <a:gd name="connsiteX0" fmla="*/ 41275 w 41275"/>
                <a:gd name="connsiteY0" fmla="*/ 0 h 127000"/>
                <a:gd name="connsiteX1" fmla="*/ 25400 w 41275"/>
                <a:gd name="connsiteY1" fmla="*/ 57150 h 127000"/>
                <a:gd name="connsiteX2" fmla="*/ 15875 w 41275"/>
                <a:gd name="connsiteY2" fmla="*/ 85725 h 127000"/>
                <a:gd name="connsiteX3" fmla="*/ 12700 w 41275"/>
                <a:gd name="connsiteY3" fmla="*/ 95250 h 127000"/>
                <a:gd name="connsiteX4" fmla="*/ 3175 w 41275"/>
                <a:gd name="connsiteY4" fmla="*/ 114300 h 127000"/>
                <a:gd name="connsiteX5" fmla="*/ 0 w 41275"/>
                <a:gd name="connsiteY5" fmla="*/ 127000 h 127000"/>
                <a:gd name="connsiteX0" fmla="*/ 41275 w 41275"/>
                <a:gd name="connsiteY0" fmla="*/ 0 h 127000"/>
                <a:gd name="connsiteX1" fmla="*/ 15875 w 41275"/>
                <a:gd name="connsiteY1" fmla="*/ 85725 h 127000"/>
                <a:gd name="connsiteX2" fmla="*/ 12700 w 41275"/>
                <a:gd name="connsiteY2" fmla="*/ 95250 h 127000"/>
                <a:gd name="connsiteX3" fmla="*/ 3175 w 41275"/>
                <a:gd name="connsiteY3" fmla="*/ 114300 h 127000"/>
                <a:gd name="connsiteX4" fmla="*/ 0 w 41275"/>
                <a:gd name="connsiteY4" fmla="*/ 127000 h 127000"/>
                <a:gd name="connsiteX0" fmla="*/ 41275 w 41275"/>
                <a:gd name="connsiteY0" fmla="*/ 0 h 127000"/>
                <a:gd name="connsiteX1" fmla="*/ 12700 w 41275"/>
                <a:gd name="connsiteY1" fmla="*/ 95250 h 127000"/>
                <a:gd name="connsiteX2" fmla="*/ 3175 w 41275"/>
                <a:gd name="connsiteY2" fmla="*/ 114300 h 127000"/>
                <a:gd name="connsiteX3" fmla="*/ 0 w 41275"/>
                <a:gd name="connsiteY3" fmla="*/ 127000 h 127000"/>
                <a:gd name="connsiteX0" fmla="*/ 41275 w 41275"/>
                <a:gd name="connsiteY0" fmla="*/ 0 h 127000"/>
                <a:gd name="connsiteX1" fmla="*/ 3175 w 41275"/>
                <a:gd name="connsiteY1" fmla="*/ 114300 h 127000"/>
                <a:gd name="connsiteX2" fmla="*/ 0 w 41275"/>
                <a:gd name="connsiteY2" fmla="*/ 127000 h 127000"/>
                <a:gd name="connsiteX0" fmla="*/ 41275 w 41275"/>
                <a:gd name="connsiteY0" fmla="*/ 0 h 127000"/>
                <a:gd name="connsiteX1" fmla="*/ 0 w 41275"/>
                <a:gd name="connsiteY1" fmla="*/ 127000 h 127000"/>
              </a:gdLst>
              <a:ahLst/>
              <a:cxnLst>
                <a:cxn ang="0">
                  <a:pos x="connsiteX0" y="connsiteY0"/>
                </a:cxn>
                <a:cxn ang="0">
                  <a:pos x="connsiteX1" y="connsiteY1"/>
                </a:cxn>
              </a:cxnLst>
              <a:rect l="l" t="t" r="r" b="b"/>
              <a:pathLst>
                <a:path w="41275" h="127000">
                  <a:moveTo>
                    <a:pt x="41275" y="0"/>
                  </a:moveTo>
                  <a:lnTo>
                    <a:pt x="0" y="127000"/>
                  </a:ln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09" name="Freeform 208"/>
            <p:cNvSpPr/>
            <p:nvPr/>
          </p:nvSpPr>
          <p:spPr>
            <a:xfrm>
              <a:off x="7296150" y="2717800"/>
              <a:ext cx="101600" cy="44450"/>
            </a:xfrm>
            <a:custGeom>
              <a:avLst/>
              <a:gdLst>
                <a:gd name="connsiteX0" fmla="*/ 0 w 130200"/>
                <a:gd name="connsiteY0" fmla="*/ 0 h 53975"/>
                <a:gd name="connsiteX1" fmla="*/ 19050 w 130200"/>
                <a:gd name="connsiteY1" fmla="*/ 12700 h 53975"/>
                <a:gd name="connsiteX2" fmla="*/ 31750 w 130200"/>
                <a:gd name="connsiteY2" fmla="*/ 19050 h 53975"/>
                <a:gd name="connsiteX3" fmla="*/ 50800 w 130200"/>
                <a:gd name="connsiteY3" fmla="*/ 31750 h 53975"/>
                <a:gd name="connsiteX4" fmla="*/ 73025 w 130200"/>
                <a:gd name="connsiteY4" fmla="*/ 38100 h 53975"/>
                <a:gd name="connsiteX5" fmla="*/ 88900 w 130200"/>
                <a:gd name="connsiteY5" fmla="*/ 41275 h 53975"/>
                <a:gd name="connsiteX6" fmla="*/ 101600 w 130200"/>
                <a:gd name="connsiteY6" fmla="*/ 44450 h 53975"/>
                <a:gd name="connsiteX7" fmla="*/ 120650 w 130200"/>
                <a:gd name="connsiteY7" fmla="*/ 47625 h 53975"/>
                <a:gd name="connsiteX8" fmla="*/ 130175 w 130200"/>
                <a:gd name="connsiteY8" fmla="*/ 53975 h 53975"/>
                <a:gd name="connsiteX0" fmla="*/ 0 w 120650"/>
                <a:gd name="connsiteY0" fmla="*/ 0 h 47625"/>
                <a:gd name="connsiteX1" fmla="*/ 19050 w 120650"/>
                <a:gd name="connsiteY1" fmla="*/ 12700 h 47625"/>
                <a:gd name="connsiteX2" fmla="*/ 31750 w 120650"/>
                <a:gd name="connsiteY2" fmla="*/ 19050 h 47625"/>
                <a:gd name="connsiteX3" fmla="*/ 50800 w 120650"/>
                <a:gd name="connsiteY3" fmla="*/ 31750 h 47625"/>
                <a:gd name="connsiteX4" fmla="*/ 73025 w 120650"/>
                <a:gd name="connsiteY4" fmla="*/ 38100 h 47625"/>
                <a:gd name="connsiteX5" fmla="*/ 88900 w 120650"/>
                <a:gd name="connsiteY5" fmla="*/ 41275 h 47625"/>
                <a:gd name="connsiteX6" fmla="*/ 101600 w 120650"/>
                <a:gd name="connsiteY6" fmla="*/ 44450 h 47625"/>
                <a:gd name="connsiteX7" fmla="*/ 120650 w 120650"/>
                <a:gd name="connsiteY7" fmla="*/ 47625 h 47625"/>
                <a:gd name="connsiteX0" fmla="*/ 0 w 101600"/>
                <a:gd name="connsiteY0" fmla="*/ 0 h 44450"/>
                <a:gd name="connsiteX1" fmla="*/ 19050 w 101600"/>
                <a:gd name="connsiteY1" fmla="*/ 12700 h 44450"/>
                <a:gd name="connsiteX2" fmla="*/ 31750 w 101600"/>
                <a:gd name="connsiteY2" fmla="*/ 19050 h 44450"/>
                <a:gd name="connsiteX3" fmla="*/ 50800 w 101600"/>
                <a:gd name="connsiteY3" fmla="*/ 31750 h 44450"/>
                <a:gd name="connsiteX4" fmla="*/ 73025 w 101600"/>
                <a:gd name="connsiteY4" fmla="*/ 38100 h 44450"/>
                <a:gd name="connsiteX5" fmla="*/ 88900 w 101600"/>
                <a:gd name="connsiteY5" fmla="*/ 41275 h 44450"/>
                <a:gd name="connsiteX6" fmla="*/ 101600 w 101600"/>
                <a:gd name="connsiteY6" fmla="*/ 44450 h 44450"/>
                <a:gd name="connsiteX0" fmla="*/ 0 w 101600"/>
                <a:gd name="connsiteY0" fmla="*/ 0 h 44450"/>
                <a:gd name="connsiteX1" fmla="*/ 19050 w 101600"/>
                <a:gd name="connsiteY1" fmla="*/ 12700 h 44450"/>
                <a:gd name="connsiteX2" fmla="*/ 31750 w 101600"/>
                <a:gd name="connsiteY2" fmla="*/ 19050 h 44450"/>
                <a:gd name="connsiteX3" fmla="*/ 50800 w 101600"/>
                <a:gd name="connsiteY3" fmla="*/ 31750 h 44450"/>
                <a:gd name="connsiteX4" fmla="*/ 73025 w 101600"/>
                <a:gd name="connsiteY4" fmla="*/ 38100 h 44450"/>
                <a:gd name="connsiteX5" fmla="*/ 101600 w 101600"/>
                <a:gd name="connsiteY5" fmla="*/ 44450 h 44450"/>
                <a:gd name="connsiteX0" fmla="*/ 0 w 101600"/>
                <a:gd name="connsiteY0" fmla="*/ 0 h 44450"/>
                <a:gd name="connsiteX1" fmla="*/ 19050 w 101600"/>
                <a:gd name="connsiteY1" fmla="*/ 12700 h 44450"/>
                <a:gd name="connsiteX2" fmla="*/ 31750 w 101600"/>
                <a:gd name="connsiteY2" fmla="*/ 19050 h 44450"/>
                <a:gd name="connsiteX3" fmla="*/ 50800 w 101600"/>
                <a:gd name="connsiteY3" fmla="*/ 31750 h 44450"/>
                <a:gd name="connsiteX4" fmla="*/ 101600 w 101600"/>
                <a:gd name="connsiteY4" fmla="*/ 44450 h 44450"/>
                <a:gd name="connsiteX0" fmla="*/ 0 w 101600"/>
                <a:gd name="connsiteY0" fmla="*/ 0 h 44450"/>
                <a:gd name="connsiteX1" fmla="*/ 19050 w 101600"/>
                <a:gd name="connsiteY1" fmla="*/ 12700 h 44450"/>
                <a:gd name="connsiteX2" fmla="*/ 31750 w 101600"/>
                <a:gd name="connsiteY2" fmla="*/ 19050 h 44450"/>
                <a:gd name="connsiteX3" fmla="*/ 101600 w 101600"/>
                <a:gd name="connsiteY3" fmla="*/ 44450 h 44450"/>
                <a:gd name="connsiteX0" fmla="*/ 0 w 101600"/>
                <a:gd name="connsiteY0" fmla="*/ 0 h 44450"/>
                <a:gd name="connsiteX1" fmla="*/ 19050 w 101600"/>
                <a:gd name="connsiteY1" fmla="*/ 12700 h 44450"/>
                <a:gd name="connsiteX2" fmla="*/ 101600 w 101600"/>
                <a:gd name="connsiteY2" fmla="*/ 44450 h 44450"/>
                <a:gd name="connsiteX0" fmla="*/ 0 w 101600"/>
                <a:gd name="connsiteY0" fmla="*/ 0 h 44450"/>
                <a:gd name="connsiteX1" fmla="*/ 101600 w 101600"/>
                <a:gd name="connsiteY1" fmla="*/ 44450 h 44450"/>
              </a:gdLst>
              <a:ahLst/>
              <a:cxnLst>
                <a:cxn ang="0">
                  <a:pos x="connsiteX0" y="connsiteY0"/>
                </a:cxn>
                <a:cxn ang="0">
                  <a:pos x="connsiteX1" y="connsiteY1"/>
                </a:cxn>
              </a:cxnLst>
              <a:rect l="l" t="t" r="r" b="b"/>
              <a:pathLst>
                <a:path w="101600" h="44450">
                  <a:moveTo>
                    <a:pt x="0" y="0"/>
                  </a:moveTo>
                  <a:lnTo>
                    <a:pt x="101600" y="44450"/>
                  </a:ln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sp>
        <p:nvSpPr>
          <p:cNvPr id="50" name="Rectangle 49"/>
          <p:cNvSpPr/>
          <p:nvPr/>
        </p:nvSpPr>
        <p:spPr>
          <a:xfrm>
            <a:off x="6457950" y="2800350"/>
            <a:ext cx="238125" cy="9525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210" name="Group 209"/>
          <p:cNvGrpSpPr/>
          <p:nvPr/>
        </p:nvGrpSpPr>
        <p:grpSpPr>
          <a:xfrm rot="18600000">
            <a:off x="6512683" y="2717802"/>
            <a:ext cx="115955" cy="254000"/>
            <a:chOff x="6512684" y="2717802"/>
            <a:chExt cx="115955" cy="254000"/>
          </a:xfrm>
        </p:grpSpPr>
        <p:sp>
          <p:nvSpPr>
            <p:cNvPr id="211" name="Freeform 210"/>
            <p:cNvSpPr/>
            <p:nvPr/>
          </p:nvSpPr>
          <p:spPr>
            <a:xfrm>
              <a:off x="6512684" y="2717802"/>
              <a:ext cx="100840" cy="254000"/>
            </a:xfrm>
            <a:custGeom>
              <a:avLst/>
              <a:gdLst>
                <a:gd name="connsiteX0" fmla="*/ 88900 w 101600"/>
                <a:gd name="connsiteY0" fmla="*/ 389 h 254389"/>
                <a:gd name="connsiteX1" fmla="*/ 88900 w 101600"/>
                <a:gd name="connsiteY1" fmla="*/ 389 h 254389"/>
                <a:gd name="connsiteX2" fmla="*/ 66675 w 101600"/>
                <a:gd name="connsiteY2" fmla="*/ 16264 h 254389"/>
                <a:gd name="connsiteX3" fmla="*/ 63500 w 101600"/>
                <a:gd name="connsiteY3" fmla="*/ 25789 h 254389"/>
                <a:gd name="connsiteX4" fmla="*/ 53975 w 101600"/>
                <a:gd name="connsiteY4" fmla="*/ 32139 h 254389"/>
                <a:gd name="connsiteX5" fmla="*/ 47625 w 101600"/>
                <a:gd name="connsiteY5" fmla="*/ 41664 h 254389"/>
                <a:gd name="connsiteX6" fmla="*/ 41275 w 101600"/>
                <a:gd name="connsiteY6" fmla="*/ 60714 h 254389"/>
                <a:gd name="connsiteX7" fmla="*/ 31750 w 101600"/>
                <a:gd name="connsiteY7" fmla="*/ 63889 h 254389"/>
                <a:gd name="connsiteX8" fmla="*/ 22225 w 101600"/>
                <a:gd name="connsiteY8" fmla="*/ 86114 h 254389"/>
                <a:gd name="connsiteX9" fmla="*/ 15875 w 101600"/>
                <a:gd name="connsiteY9" fmla="*/ 108339 h 254389"/>
                <a:gd name="connsiteX10" fmla="*/ 9525 w 101600"/>
                <a:gd name="connsiteY10" fmla="*/ 127389 h 254389"/>
                <a:gd name="connsiteX11" fmla="*/ 6350 w 101600"/>
                <a:gd name="connsiteY11" fmla="*/ 136914 h 254389"/>
                <a:gd name="connsiteX12" fmla="*/ 0 w 101600"/>
                <a:gd name="connsiteY12" fmla="*/ 165489 h 254389"/>
                <a:gd name="connsiteX13" fmla="*/ 9525 w 101600"/>
                <a:gd name="connsiteY13" fmla="*/ 235339 h 254389"/>
                <a:gd name="connsiteX14" fmla="*/ 15875 w 101600"/>
                <a:gd name="connsiteY14" fmla="*/ 244864 h 254389"/>
                <a:gd name="connsiteX15" fmla="*/ 34925 w 101600"/>
                <a:gd name="connsiteY15" fmla="*/ 254389 h 254389"/>
                <a:gd name="connsiteX16" fmla="*/ 66675 w 101600"/>
                <a:gd name="connsiteY16" fmla="*/ 248039 h 254389"/>
                <a:gd name="connsiteX17" fmla="*/ 73025 w 101600"/>
                <a:gd name="connsiteY17" fmla="*/ 238514 h 254389"/>
                <a:gd name="connsiteX18" fmla="*/ 85725 w 101600"/>
                <a:gd name="connsiteY18" fmla="*/ 232164 h 254389"/>
                <a:gd name="connsiteX19" fmla="*/ 98425 w 101600"/>
                <a:gd name="connsiteY19" fmla="*/ 216289 h 254389"/>
                <a:gd name="connsiteX20" fmla="*/ 101600 w 101600"/>
                <a:gd name="connsiteY20" fmla="*/ 206764 h 254389"/>
                <a:gd name="connsiteX21" fmla="*/ 95250 w 101600"/>
                <a:gd name="connsiteY21" fmla="*/ 194064 h 254389"/>
                <a:gd name="connsiteX22" fmla="*/ 76200 w 101600"/>
                <a:gd name="connsiteY22" fmla="*/ 181364 h 254389"/>
                <a:gd name="connsiteX23" fmla="*/ 66675 w 101600"/>
                <a:gd name="connsiteY23" fmla="*/ 162314 h 254389"/>
                <a:gd name="connsiteX24" fmla="*/ 60325 w 101600"/>
                <a:gd name="connsiteY24" fmla="*/ 152789 h 254389"/>
                <a:gd name="connsiteX25" fmla="*/ 53975 w 101600"/>
                <a:gd name="connsiteY25" fmla="*/ 124214 h 254389"/>
                <a:gd name="connsiteX26" fmla="*/ 60325 w 101600"/>
                <a:gd name="connsiteY26" fmla="*/ 38489 h 254389"/>
                <a:gd name="connsiteX27" fmla="*/ 66675 w 101600"/>
                <a:gd name="connsiteY27" fmla="*/ 16264 h 254389"/>
                <a:gd name="connsiteX28" fmla="*/ 73025 w 101600"/>
                <a:gd name="connsiteY28" fmla="*/ 6739 h 254389"/>
                <a:gd name="connsiteX29" fmla="*/ 88900 w 101600"/>
                <a:gd name="connsiteY29" fmla="*/ 389 h 254389"/>
                <a:gd name="connsiteX0" fmla="*/ 88900 w 101600"/>
                <a:gd name="connsiteY0" fmla="*/ 0 h 254000"/>
                <a:gd name="connsiteX1" fmla="*/ 88900 w 101600"/>
                <a:gd name="connsiteY1" fmla="*/ 0 h 254000"/>
                <a:gd name="connsiteX2" fmla="*/ 66675 w 101600"/>
                <a:gd name="connsiteY2" fmla="*/ 15875 h 254000"/>
                <a:gd name="connsiteX3" fmla="*/ 63500 w 101600"/>
                <a:gd name="connsiteY3" fmla="*/ 25400 h 254000"/>
                <a:gd name="connsiteX4" fmla="*/ 53975 w 101600"/>
                <a:gd name="connsiteY4" fmla="*/ 31750 h 254000"/>
                <a:gd name="connsiteX5" fmla="*/ 47625 w 101600"/>
                <a:gd name="connsiteY5" fmla="*/ 41275 h 254000"/>
                <a:gd name="connsiteX6" fmla="*/ 41275 w 101600"/>
                <a:gd name="connsiteY6" fmla="*/ 60325 h 254000"/>
                <a:gd name="connsiteX7" fmla="*/ 31750 w 101600"/>
                <a:gd name="connsiteY7" fmla="*/ 63500 h 254000"/>
                <a:gd name="connsiteX8" fmla="*/ 22225 w 101600"/>
                <a:gd name="connsiteY8" fmla="*/ 85725 h 254000"/>
                <a:gd name="connsiteX9" fmla="*/ 15875 w 101600"/>
                <a:gd name="connsiteY9" fmla="*/ 107950 h 254000"/>
                <a:gd name="connsiteX10" fmla="*/ 9525 w 101600"/>
                <a:gd name="connsiteY10" fmla="*/ 127000 h 254000"/>
                <a:gd name="connsiteX11" fmla="*/ 6350 w 101600"/>
                <a:gd name="connsiteY11" fmla="*/ 136525 h 254000"/>
                <a:gd name="connsiteX12" fmla="*/ 0 w 101600"/>
                <a:gd name="connsiteY12" fmla="*/ 165100 h 254000"/>
                <a:gd name="connsiteX13" fmla="*/ 9525 w 101600"/>
                <a:gd name="connsiteY13" fmla="*/ 234950 h 254000"/>
                <a:gd name="connsiteX14" fmla="*/ 15875 w 101600"/>
                <a:gd name="connsiteY14" fmla="*/ 244475 h 254000"/>
                <a:gd name="connsiteX15" fmla="*/ 34925 w 101600"/>
                <a:gd name="connsiteY15" fmla="*/ 254000 h 254000"/>
                <a:gd name="connsiteX16" fmla="*/ 66675 w 101600"/>
                <a:gd name="connsiteY16" fmla="*/ 247650 h 254000"/>
                <a:gd name="connsiteX17" fmla="*/ 73025 w 101600"/>
                <a:gd name="connsiteY17" fmla="*/ 238125 h 254000"/>
                <a:gd name="connsiteX18" fmla="*/ 85725 w 101600"/>
                <a:gd name="connsiteY18" fmla="*/ 231775 h 254000"/>
                <a:gd name="connsiteX19" fmla="*/ 98425 w 101600"/>
                <a:gd name="connsiteY19" fmla="*/ 215900 h 254000"/>
                <a:gd name="connsiteX20" fmla="*/ 101600 w 101600"/>
                <a:gd name="connsiteY20" fmla="*/ 206375 h 254000"/>
                <a:gd name="connsiteX21" fmla="*/ 95250 w 101600"/>
                <a:gd name="connsiteY21" fmla="*/ 193675 h 254000"/>
                <a:gd name="connsiteX22" fmla="*/ 76200 w 101600"/>
                <a:gd name="connsiteY22" fmla="*/ 180975 h 254000"/>
                <a:gd name="connsiteX23" fmla="*/ 66675 w 101600"/>
                <a:gd name="connsiteY23" fmla="*/ 161925 h 254000"/>
                <a:gd name="connsiteX24" fmla="*/ 60325 w 101600"/>
                <a:gd name="connsiteY24" fmla="*/ 152400 h 254000"/>
                <a:gd name="connsiteX25" fmla="*/ 53975 w 101600"/>
                <a:gd name="connsiteY25" fmla="*/ 123825 h 254000"/>
                <a:gd name="connsiteX26" fmla="*/ 60325 w 101600"/>
                <a:gd name="connsiteY26" fmla="*/ 38100 h 254000"/>
                <a:gd name="connsiteX27" fmla="*/ 66675 w 101600"/>
                <a:gd name="connsiteY27" fmla="*/ 15875 h 254000"/>
                <a:gd name="connsiteX28" fmla="*/ 88900 w 101600"/>
                <a:gd name="connsiteY28" fmla="*/ 0 h 254000"/>
                <a:gd name="connsiteX0" fmla="*/ 88900 w 101600"/>
                <a:gd name="connsiteY0" fmla="*/ 0 h 254000"/>
                <a:gd name="connsiteX1" fmla="*/ 88900 w 101600"/>
                <a:gd name="connsiteY1" fmla="*/ 0 h 254000"/>
                <a:gd name="connsiteX2" fmla="*/ 66675 w 101600"/>
                <a:gd name="connsiteY2" fmla="*/ 15875 h 254000"/>
                <a:gd name="connsiteX3" fmla="*/ 63500 w 101600"/>
                <a:gd name="connsiteY3" fmla="*/ 25400 h 254000"/>
                <a:gd name="connsiteX4" fmla="*/ 53975 w 101600"/>
                <a:gd name="connsiteY4" fmla="*/ 31750 h 254000"/>
                <a:gd name="connsiteX5" fmla="*/ 47625 w 101600"/>
                <a:gd name="connsiteY5" fmla="*/ 41275 h 254000"/>
                <a:gd name="connsiteX6" fmla="*/ 41275 w 101600"/>
                <a:gd name="connsiteY6" fmla="*/ 60325 h 254000"/>
                <a:gd name="connsiteX7" fmla="*/ 31750 w 101600"/>
                <a:gd name="connsiteY7" fmla="*/ 63500 h 254000"/>
                <a:gd name="connsiteX8" fmla="*/ 22225 w 101600"/>
                <a:gd name="connsiteY8" fmla="*/ 85725 h 254000"/>
                <a:gd name="connsiteX9" fmla="*/ 15875 w 101600"/>
                <a:gd name="connsiteY9" fmla="*/ 107950 h 254000"/>
                <a:gd name="connsiteX10" fmla="*/ 9525 w 101600"/>
                <a:gd name="connsiteY10" fmla="*/ 127000 h 254000"/>
                <a:gd name="connsiteX11" fmla="*/ 6350 w 101600"/>
                <a:gd name="connsiteY11" fmla="*/ 136525 h 254000"/>
                <a:gd name="connsiteX12" fmla="*/ 0 w 101600"/>
                <a:gd name="connsiteY12" fmla="*/ 165100 h 254000"/>
                <a:gd name="connsiteX13" fmla="*/ 9525 w 101600"/>
                <a:gd name="connsiteY13" fmla="*/ 234950 h 254000"/>
                <a:gd name="connsiteX14" fmla="*/ 15875 w 101600"/>
                <a:gd name="connsiteY14" fmla="*/ 244475 h 254000"/>
                <a:gd name="connsiteX15" fmla="*/ 34925 w 101600"/>
                <a:gd name="connsiteY15" fmla="*/ 254000 h 254000"/>
                <a:gd name="connsiteX16" fmla="*/ 66675 w 101600"/>
                <a:gd name="connsiteY16" fmla="*/ 247650 h 254000"/>
                <a:gd name="connsiteX17" fmla="*/ 73025 w 101600"/>
                <a:gd name="connsiteY17" fmla="*/ 238125 h 254000"/>
                <a:gd name="connsiteX18" fmla="*/ 85725 w 101600"/>
                <a:gd name="connsiteY18" fmla="*/ 231775 h 254000"/>
                <a:gd name="connsiteX19" fmla="*/ 98425 w 101600"/>
                <a:gd name="connsiteY19" fmla="*/ 215900 h 254000"/>
                <a:gd name="connsiteX20" fmla="*/ 101600 w 101600"/>
                <a:gd name="connsiteY20" fmla="*/ 206375 h 254000"/>
                <a:gd name="connsiteX21" fmla="*/ 95250 w 101600"/>
                <a:gd name="connsiteY21" fmla="*/ 193675 h 254000"/>
                <a:gd name="connsiteX22" fmla="*/ 76200 w 101600"/>
                <a:gd name="connsiteY22" fmla="*/ 180975 h 254000"/>
                <a:gd name="connsiteX23" fmla="*/ 66675 w 101600"/>
                <a:gd name="connsiteY23" fmla="*/ 161925 h 254000"/>
                <a:gd name="connsiteX24" fmla="*/ 60325 w 101600"/>
                <a:gd name="connsiteY24" fmla="*/ 152400 h 254000"/>
                <a:gd name="connsiteX25" fmla="*/ 53975 w 101600"/>
                <a:gd name="connsiteY25" fmla="*/ 123825 h 254000"/>
                <a:gd name="connsiteX26" fmla="*/ 60325 w 101600"/>
                <a:gd name="connsiteY26" fmla="*/ 38100 h 254000"/>
                <a:gd name="connsiteX27" fmla="*/ 88900 w 101600"/>
                <a:gd name="connsiteY27" fmla="*/ 0 h 254000"/>
                <a:gd name="connsiteX0" fmla="*/ 88900 w 101600"/>
                <a:gd name="connsiteY0" fmla="*/ 0 h 254000"/>
                <a:gd name="connsiteX1" fmla="*/ 88900 w 101600"/>
                <a:gd name="connsiteY1" fmla="*/ 0 h 254000"/>
                <a:gd name="connsiteX2" fmla="*/ 66675 w 101600"/>
                <a:gd name="connsiteY2" fmla="*/ 15875 h 254000"/>
                <a:gd name="connsiteX3" fmla="*/ 63500 w 101600"/>
                <a:gd name="connsiteY3" fmla="*/ 25400 h 254000"/>
                <a:gd name="connsiteX4" fmla="*/ 53975 w 101600"/>
                <a:gd name="connsiteY4" fmla="*/ 31750 h 254000"/>
                <a:gd name="connsiteX5" fmla="*/ 41275 w 101600"/>
                <a:gd name="connsiteY5" fmla="*/ 60325 h 254000"/>
                <a:gd name="connsiteX6" fmla="*/ 31750 w 101600"/>
                <a:gd name="connsiteY6" fmla="*/ 63500 h 254000"/>
                <a:gd name="connsiteX7" fmla="*/ 22225 w 101600"/>
                <a:gd name="connsiteY7" fmla="*/ 85725 h 254000"/>
                <a:gd name="connsiteX8" fmla="*/ 15875 w 101600"/>
                <a:gd name="connsiteY8" fmla="*/ 107950 h 254000"/>
                <a:gd name="connsiteX9" fmla="*/ 9525 w 101600"/>
                <a:gd name="connsiteY9" fmla="*/ 127000 h 254000"/>
                <a:gd name="connsiteX10" fmla="*/ 6350 w 101600"/>
                <a:gd name="connsiteY10" fmla="*/ 136525 h 254000"/>
                <a:gd name="connsiteX11" fmla="*/ 0 w 101600"/>
                <a:gd name="connsiteY11" fmla="*/ 165100 h 254000"/>
                <a:gd name="connsiteX12" fmla="*/ 9525 w 101600"/>
                <a:gd name="connsiteY12" fmla="*/ 234950 h 254000"/>
                <a:gd name="connsiteX13" fmla="*/ 15875 w 101600"/>
                <a:gd name="connsiteY13" fmla="*/ 244475 h 254000"/>
                <a:gd name="connsiteX14" fmla="*/ 34925 w 101600"/>
                <a:gd name="connsiteY14" fmla="*/ 254000 h 254000"/>
                <a:gd name="connsiteX15" fmla="*/ 66675 w 101600"/>
                <a:gd name="connsiteY15" fmla="*/ 247650 h 254000"/>
                <a:gd name="connsiteX16" fmla="*/ 73025 w 101600"/>
                <a:gd name="connsiteY16" fmla="*/ 238125 h 254000"/>
                <a:gd name="connsiteX17" fmla="*/ 85725 w 101600"/>
                <a:gd name="connsiteY17" fmla="*/ 231775 h 254000"/>
                <a:gd name="connsiteX18" fmla="*/ 98425 w 101600"/>
                <a:gd name="connsiteY18" fmla="*/ 215900 h 254000"/>
                <a:gd name="connsiteX19" fmla="*/ 101600 w 101600"/>
                <a:gd name="connsiteY19" fmla="*/ 206375 h 254000"/>
                <a:gd name="connsiteX20" fmla="*/ 95250 w 101600"/>
                <a:gd name="connsiteY20" fmla="*/ 193675 h 254000"/>
                <a:gd name="connsiteX21" fmla="*/ 76200 w 101600"/>
                <a:gd name="connsiteY21" fmla="*/ 180975 h 254000"/>
                <a:gd name="connsiteX22" fmla="*/ 66675 w 101600"/>
                <a:gd name="connsiteY22" fmla="*/ 161925 h 254000"/>
                <a:gd name="connsiteX23" fmla="*/ 60325 w 101600"/>
                <a:gd name="connsiteY23" fmla="*/ 152400 h 254000"/>
                <a:gd name="connsiteX24" fmla="*/ 53975 w 101600"/>
                <a:gd name="connsiteY24" fmla="*/ 123825 h 254000"/>
                <a:gd name="connsiteX25" fmla="*/ 60325 w 101600"/>
                <a:gd name="connsiteY25" fmla="*/ 38100 h 254000"/>
                <a:gd name="connsiteX26" fmla="*/ 88900 w 101600"/>
                <a:gd name="connsiteY26" fmla="*/ 0 h 254000"/>
                <a:gd name="connsiteX0" fmla="*/ 88900 w 101600"/>
                <a:gd name="connsiteY0" fmla="*/ 0 h 254000"/>
                <a:gd name="connsiteX1" fmla="*/ 88900 w 101600"/>
                <a:gd name="connsiteY1" fmla="*/ 0 h 254000"/>
                <a:gd name="connsiteX2" fmla="*/ 66675 w 101600"/>
                <a:gd name="connsiteY2" fmla="*/ 15875 h 254000"/>
                <a:gd name="connsiteX3" fmla="*/ 63500 w 101600"/>
                <a:gd name="connsiteY3" fmla="*/ 25400 h 254000"/>
                <a:gd name="connsiteX4" fmla="*/ 53975 w 101600"/>
                <a:gd name="connsiteY4" fmla="*/ 31750 h 254000"/>
                <a:gd name="connsiteX5" fmla="*/ 41275 w 101600"/>
                <a:gd name="connsiteY5" fmla="*/ 60325 h 254000"/>
                <a:gd name="connsiteX6" fmla="*/ 31750 w 101600"/>
                <a:gd name="connsiteY6" fmla="*/ 63500 h 254000"/>
                <a:gd name="connsiteX7" fmla="*/ 22225 w 101600"/>
                <a:gd name="connsiteY7" fmla="*/ 85725 h 254000"/>
                <a:gd name="connsiteX8" fmla="*/ 15875 w 101600"/>
                <a:gd name="connsiteY8" fmla="*/ 107950 h 254000"/>
                <a:gd name="connsiteX9" fmla="*/ 9525 w 101600"/>
                <a:gd name="connsiteY9" fmla="*/ 127000 h 254000"/>
                <a:gd name="connsiteX10" fmla="*/ 6350 w 101600"/>
                <a:gd name="connsiteY10" fmla="*/ 136525 h 254000"/>
                <a:gd name="connsiteX11" fmla="*/ 0 w 101600"/>
                <a:gd name="connsiteY11" fmla="*/ 165100 h 254000"/>
                <a:gd name="connsiteX12" fmla="*/ 9525 w 101600"/>
                <a:gd name="connsiteY12" fmla="*/ 234950 h 254000"/>
                <a:gd name="connsiteX13" fmla="*/ 15875 w 101600"/>
                <a:gd name="connsiteY13" fmla="*/ 244475 h 254000"/>
                <a:gd name="connsiteX14" fmla="*/ 34925 w 101600"/>
                <a:gd name="connsiteY14" fmla="*/ 254000 h 254000"/>
                <a:gd name="connsiteX15" fmla="*/ 66675 w 101600"/>
                <a:gd name="connsiteY15" fmla="*/ 247650 h 254000"/>
                <a:gd name="connsiteX16" fmla="*/ 73025 w 101600"/>
                <a:gd name="connsiteY16" fmla="*/ 238125 h 254000"/>
                <a:gd name="connsiteX17" fmla="*/ 85725 w 101600"/>
                <a:gd name="connsiteY17" fmla="*/ 231775 h 254000"/>
                <a:gd name="connsiteX18" fmla="*/ 98425 w 101600"/>
                <a:gd name="connsiteY18" fmla="*/ 215900 h 254000"/>
                <a:gd name="connsiteX19" fmla="*/ 101600 w 101600"/>
                <a:gd name="connsiteY19" fmla="*/ 206375 h 254000"/>
                <a:gd name="connsiteX20" fmla="*/ 95250 w 101600"/>
                <a:gd name="connsiteY20" fmla="*/ 193675 h 254000"/>
                <a:gd name="connsiteX21" fmla="*/ 76200 w 101600"/>
                <a:gd name="connsiteY21" fmla="*/ 180975 h 254000"/>
                <a:gd name="connsiteX22" fmla="*/ 66675 w 101600"/>
                <a:gd name="connsiteY22" fmla="*/ 161925 h 254000"/>
                <a:gd name="connsiteX23" fmla="*/ 60325 w 101600"/>
                <a:gd name="connsiteY23" fmla="*/ 152400 h 254000"/>
                <a:gd name="connsiteX24" fmla="*/ 53975 w 101600"/>
                <a:gd name="connsiteY24" fmla="*/ 123825 h 254000"/>
                <a:gd name="connsiteX25" fmla="*/ 88900 w 101600"/>
                <a:gd name="connsiteY25" fmla="*/ 0 h 254000"/>
                <a:gd name="connsiteX0" fmla="*/ 88900 w 101600"/>
                <a:gd name="connsiteY0" fmla="*/ 0 h 254000"/>
                <a:gd name="connsiteX1" fmla="*/ 88900 w 101600"/>
                <a:gd name="connsiteY1" fmla="*/ 0 h 254000"/>
                <a:gd name="connsiteX2" fmla="*/ 66675 w 101600"/>
                <a:gd name="connsiteY2" fmla="*/ 15875 h 254000"/>
                <a:gd name="connsiteX3" fmla="*/ 63500 w 101600"/>
                <a:gd name="connsiteY3" fmla="*/ 25400 h 254000"/>
                <a:gd name="connsiteX4" fmla="*/ 41275 w 101600"/>
                <a:gd name="connsiteY4" fmla="*/ 60325 h 254000"/>
                <a:gd name="connsiteX5" fmla="*/ 31750 w 101600"/>
                <a:gd name="connsiteY5" fmla="*/ 63500 h 254000"/>
                <a:gd name="connsiteX6" fmla="*/ 22225 w 101600"/>
                <a:gd name="connsiteY6" fmla="*/ 85725 h 254000"/>
                <a:gd name="connsiteX7" fmla="*/ 15875 w 101600"/>
                <a:gd name="connsiteY7" fmla="*/ 107950 h 254000"/>
                <a:gd name="connsiteX8" fmla="*/ 9525 w 101600"/>
                <a:gd name="connsiteY8" fmla="*/ 127000 h 254000"/>
                <a:gd name="connsiteX9" fmla="*/ 6350 w 101600"/>
                <a:gd name="connsiteY9" fmla="*/ 136525 h 254000"/>
                <a:gd name="connsiteX10" fmla="*/ 0 w 101600"/>
                <a:gd name="connsiteY10" fmla="*/ 165100 h 254000"/>
                <a:gd name="connsiteX11" fmla="*/ 9525 w 101600"/>
                <a:gd name="connsiteY11" fmla="*/ 234950 h 254000"/>
                <a:gd name="connsiteX12" fmla="*/ 15875 w 101600"/>
                <a:gd name="connsiteY12" fmla="*/ 244475 h 254000"/>
                <a:gd name="connsiteX13" fmla="*/ 34925 w 101600"/>
                <a:gd name="connsiteY13" fmla="*/ 254000 h 254000"/>
                <a:gd name="connsiteX14" fmla="*/ 66675 w 101600"/>
                <a:gd name="connsiteY14" fmla="*/ 247650 h 254000"/>
                <a:gd name="connsiteX15" fmla="*/ 73025 w 101600"/>
                <a:gd name="connsiteY15" fmla="*/ 238125 h 254000"/>
                <a:gd name="connsiteX16" fmla="*/ 85725 w 101600"/>
                <a:gd name="connsiteY16" fmla="*/ 231775 h 254000"/>
                <a:gd name="connsiteX17" fmla="*/ 98425 w 101600"/>
                <a:gd name="connsiteY17" fmla="*/ 215900 h 254000"/>
                <a:gd name="connsiteX18" fmla="*/ 101600 w 101600"/>
                <a:gd name="connsiteY18" fmla="*/ 206375 h 254000"/>
                <a:gd name="connsiteX19" fmla="*/ 95250 w 101600"/>
                <a:gd name="connsiteY19" fmla="*/ 193675 h 254000"/>
                <a:gd name="connsiteX20" fmla="*/ 76200 w 101600"/>
                <a:gd name="connsiteY20" fmla="*/ 180975 h 254000"/>
                <a:gd name="connsiteX21" fmla="*/ 66675 w 101600"/>
                <a:gd name="connsiteY21" fmla="*/ 161925 h 254000"/>
                <a:gd name="connsiteX22" fmla="*/ 60325 w 101600"/>
                <a:gd name="connsiteY22" fmla="*/ 152400 h 254000"/>
                <a:gd name="connsiteX23" fmla="*/ 53975 w 101600"/>
                <a:gd name="connsiteY23" fmla="*/ 123825 h 254000"/>
                <a:gd name="connsiteX24" fmla="*/ 88900 w 101600"/>
                <a:gd name="connsiteY24" fmla="*/ 0 h 254000"/>
                <a:gd name="connsiteX0" fmla="*/ 88900 w 101600"/>
                <a:gd name="connsiteY0" fmla="*/ 0 h 254000"/>
                <a:gd name="connsiteX1" fmla="*/ 88900 w 101600"/>
                <a:gd name="connsiteY1" fmla="*/ 0 h 254000"/>
                <a:gd name="connsiteX2" fmla="*/ 66675 w 101600"/>
                <a:gd name="connsiteY2" fmla="*/ 15875 h 254000"/>
                <a:gd name="connsiteX3" fmla="*/ 41275 w 101600"/>
                <a:gd name="connsiteY3" fmla="*/ 60325 h 254000"/>
                <a:gd name="connsiteX4" fmla="*/ 31750 w 101600"/>
                <a:gd name="connsiteY4" fmla="*/ 63500 h 254000"/>
                <a:gd name="connsiteX5" fmla="*/ 22225 w 101600"/>
                <a:gd name="connsiteY5" fmla="*/ 85725 h 254000"/>
                <a:gd name="connsiteX6" fmla="*/ 15875 w 101600"/>
                <a:gd name="connsiteY6" fmla="*/ 107950 h 254000"/>
                <a:gd name="connsiteX7" fmla="*/ 9525 w 101600"/>
                <a:gd name="connsiteY7" fmla="*/ 127000 h 254000"/>
                <a:gd name="connsiteX8" fmla="*/ 6350 w 101600"/>
                <a:gd name="connsiteY8" fmla="*/ 136525 h 254000"/>
                <a:gd name="connsiteX9" fmla="*/ 0 w 101600"/>
                <a:gd name="connsiteY9" fmla="*/ 165100 h 254000"/>
                <a:gd name="connsiteX10" fmla="*/ 9525 w 101600"/>
                <a:gd name="connsiteY10" fmla="*/ 234950 h 254000"/>
                <a:gd name="connsiteX11" fmla="*/ 15875 w 101600"/>
                <a:gd name="connsiteY11" fmla="*/ 244475 h 254000"/>
                <a:gd name="connsiteX12" fmla="*/ 34925 w 101600"/>
                <a:gd name="connsiteY12" fmla="*/ 254000 h 254000"/>
                <a:gd name="connsiteX13" fmla="*/ 66675 w 101600"/>
                <a:gd name="connsiteY13" fmla="*/ 247650 h 254000"/>
                <a:gd name="connsiteX14" fmla="*/ 73025 w 101600"/>
                <a:gd name="connsiteY14" fmla="*/ 238125 h 254000"/>
                <a:gd name="connsiteX15" fmla="*/ 85725 w 101600"/>
                <a:gd name="connsiteY15" fmla="*/ 231775 h 254000"/>
                <a:gd name="connsiteX16" fmla="*/ 98425 w 101600"/>
                <a:gd name="connsiteY16" fmla="*/ 215900 h 254000"/>
                <a:gd name="connsiteX17" fmla="*/ 101600 w 101600"/>
                <a:gd name="connsiteY17" fmla="*/ 206375 h 254000"/>
                <a:gd name="connsiteX18" fmla="*/ 95250 w 101600"/>
                <a:gd name="connsiteY18" fmla="*/ 193675 h 254000"/>
                <a:gd name="connsiteX19" fmla="*/ 76200 w 101600"/>
                <a:gd name="connsiteY19" fmla="*/ 180975 h 254000"/>
                <a:gd name="connsiteX20" fmla="*/ 66675 w 101600"/>
                <a:gd name="connsiteY20" fmla="*/ 161925 h 254000"/>
                <a:gd name="connsiteX21" fmla="*/ 60325 w 101600"/>
                <a:gd name="connsiteY21" fmla="*/ 152400 h 254000"/>
                <a:gd name="connsiteX22" fmla="*/ 53975 w 101600"/>
                <a:gd name="connsiteY22" fmla="*/ 123825 h 254000"/>
                <a:gd name="connsiteX23" fmla="*/ 88900 w 101600"/>
                <a:gd name="connsiteY23" fmla="*/ 0 h 254000"/>
                <a:gd name="connsiteX0" fmla="*/ 88900 w 101600"/>
                <a:gd name="connsiteY0" fmla="*/ 0 h 254000"/>
                <a:gd name="connsiteX1" fmla="*/ 88900 w 101600"/>
                <a:gd name="connsiteY1" fmla="*/ 0 h 254000"/>
                <a:gd name="connsiteX2" fmla="*/ 41275 w 101600"/>
                <a:gd name="connsiteY2" fmla="*/ 60325 h 254000"/>
                <a:gd name="connsiteX3" fmla="*/ 31750 w 101600"/>
                <a:gd name="connsiteY3" fmla="*/ 63500 h 254000"/>
                <a:gd name="connsiteX4" fmla="*/ 22225 w 101600"/>
                <a:gd name="connsiteY4" fmla="*/ 85725 h 254000"/>
                <a:gd name="connsiteX5" fmla="*/ 15875 w 101600"/>
                <a:gd name="connsiteY5" fmla="*/ 107950 h 254000"/>
                <a:gd name="connsiteX6" fmla="*/ 9525 w 101600"/>
                <a:gd name="connsiteY6" fmla="*/ 127000 h 254000"/>
                <a:gd name="connsiteX7" fmla="*/ 6350 w 101600"/>
                <a:gd name="connsiteY7" fmla="*/ 136525 h 254000"/>
                <a:gd name="connsiteX8" fmla="*/ 0 w 101600"/>
                <a:gd name="connsiteY8" fmla="*/ 165100 h 254000"/>
                <a:gd name="connsiteX9" fmla="*/ 9525 w 101600"/>
                <a:gd name="connsiteY9" fmla="*/ 234950 h 254000"/>
                <a:gd name="connsiteX10" fmla="*/ 15875 w 101600"/>
                <a:gd name="connsiteY10" fmla="*/ 244475 h 254000"/>
                <a:gd name="connsiteX11" fmla="*/ 34925 w 101600"/>
                <a:gd name="connsiteY11" fmla="*/ 254000 h 254000"/>
                <a:gd name="connsiteX12" fmla="*/ 66675 w 101600"/>
                <a:gd name="connsiteY12" fmla="*/ 247650 h 254000"/>
                <a:gd name="connsiteX13" fmla="*/ 73025 w 101600"/>
                <a:gd name="connsiteY13" fmla="*/ 238125 h 254000"/>
                <a:gd name="connsiteX14" fmla="*/ 85725 w 101600"/>
                <a:gd name="connsiteY14" fmla="*/ 231775 h 254000"/>
                <a:gd name="connsiteX15" fmla="*/ 98425 w 101600"/>
                <a:gd name="connsiteY15" fmla="*/ 215900 h 254000"/>
                <a:gd name="connsiteX16" fmla="*/ 101600 w 101600"/>
                <a:gd name="connsiteY16" fmla="*/ 206375 h 254000"/>
                <a:gd name="connsiteX17" fmla="*/ 95250 w 101600"/>
                <a:gd name="connsiteY17" fmla="*/ 193675 h 254000"/>
                <a:gd name="connsiteX18" fmla="*/ 76200 w 101600"/>
                <a:gd name="connsiteY18" fmla="*/ 180975 h 254000"/>
                <a:gd name="connsiteX19" fmla="*/ 66675 w 101600"/>
                <a:gd name="connsiteY19" fmla="*/ 161925 h 254000"/>
                <a:gd name="connsiteX20" fmla="*/ 60325 w 101600"/>
                <a:gd name="connsiteY20" fmla="*/ 152400 h 254000"/>
                <a:gd name="connsiteX21" fmla="*/ 53975 w 101600"/>
                <a:gd name="connsiteY21" fmla="*/ 123825 h 254000"/>
                <a:gd name="connsiteX22" fmla="*/ 88900 w 101600"/>
                <a:gd name="connsiteY22" fmla="*/ 0 h 254000"/>
                <a:gd name="connsiteX0" fmla="*/ 88900 w 101600"/>
                <a:gd name="connsiteY0" fmla="*/ 0 h 254000"/>
                <a:gd name="connsiteX1" fmla="*/ 88900 w 101600"/>
                <a:gd name="connsiteY1" fmla="*/ 0 h 254000"/>
                <a:gd name="connsiteX2" fmla="*/ 41275 w 101600"/>
                <a:gd name="connsiteY2" fmla="*/ 60325 h 254000"/>
                <a:gd name="connsiteX3" fmla="*/ 31750 w 101600"/>
                <a:gd name="connsiteY3" fmla="*/ 63500 h 254000"/>
                <a:gd name="connsiteX4" fmla="*/ 22225 w 101600"/>
                <a:gd name="connsiteY4" fmla="*/ 85725 h 254000"/>
                <a:gd name="connsiteX5" fmla="*/ 15875 w 101600"/>
                <a:gd name="connsiteY5" fmla="*/ 107950 h 254000"/>
                <a:gd name="connsiteX6" fmla="*/ 9525 w 101600"/>
                <a:gd name="connsiteY6" fmla="*/ 127000 h 254000"/>
                <a:gd name="connsiteX7" fmla="*/ 6350 w 101600"/>
                <a:gd name="connsiteY7" fmla="*/ 136525 h 254000"/>
                <a:gd name="connsiteX8" fmla="*/ 0 w 101600"/>
                <a:gd name="connsiteY8" fmla="*/ 165100 h 254000"/>
                <a:gd name="connsiteX9" fmla="*/ 9525 w 101600"/>
                <a:gd name="connsiteY9" fmla="*/ 234950 h 254000"/>
                <a:gd name="connsiteX10" fmla="*/ 15875 w 101600"/>
                <a:gd name="connsiteY10" fmla="*/ 244475 h 254000"/>
                <a:gd name="connsiteX11" fmla="*/ 34925 w 101600"/>
                <a:gd name="connsiteY11" fmla="*/ 254000 h 254000"/>
                <a:gd name="connsiteX12" fmla="*/ 66675 w 101600"/>
                <a:gd name="connsiteY12" fmla="*/ 247650 h 254000"/>
                <a:gd name="connsiteX13" fmla="*/ 73025 w 101600"/>
                <a:gd name="connsiteY13" fmla="*/ 238125 h 254000"/>
                <a:gd name="connsiteX14" fmla="*/ 85725 w 101600"/>
                <a:gd name="connsiteY14" fmla="*/ 231775 h 254000"/>
                <a:gd name="connsiteX15" fmla="*/ 98425 w 101600"/>
                <a:gd name="connsiteY15" fmla="*/ 215900 h 254000"/>
                <a:gd name="connsiteX16" fmla="*/ 101600 w 101600"/>
                <a:gd name="connsiteY16" fmla="*/ 206375 h 254000"/>
                <a:gd name="connsiteX17" fmla="*/ 95250 w 101600"/>
                <a:gd name="connsiteY17" fmla="*/ 193675 h 254000"/>
                <a:gd name="connsiteX18" fmla="*/ 76200 w 101600"/>
                <a:gd name="connsiteY18" fmla="*/ 180975 h 254000"/>
                <a:gd name="connsiteX19" fmla="*/ 66675 w 101600"/>
                <a:gd name="connsiteY19" fmla="*/ 161925 h 254000"/>
                <a:gd name="connsiteX20" fmla="*/ 60325 w 101600"/>
                <a:gd name="connsiteY20" fmla="*/ 152400 h 254000"/>
                <a:gd name="connsiteX21" fmla="*/ 53975 w 101600"/>
                <a:gd name="connsiteY21" fmla="*/ 123825 h 254000"/>
                <a:gd name="connsiteX22" fmla="*/ 88900 w 101600"/>
                <a:gd name="connsiteY22" fmla="*/ 0 h 254000"/>
                <a:gd name="connsiteX0" fmla="*/ 88900 w 101600"/>
                <a:gd name="connsiteY0" fmla="*/ 0 h 254000"/>
                <a:gd name="connsiteX1" fmla="*/ 88900 w 101600"/>
                <a:gd name="connsiteY1" fmla="*/ 0 h 254000"/>
                <a:gd name="connsiteX2" fmla="*/ 41275 w 101600"/>
                <a:gd name="connsiteY2" fmla="*/ 60325 h 254000"/>
                <a:gd name="connsiteX3" fmla="*/ 22225 w 101600"/>
                <a:gd name="connsiteY3" fmla="*/ 85725 h 254000"/>
                <a:gd name="connsiteX4" fmla="*/ 15875 w 101600"/>
                <a:gd name="connsiteY4" fmla="*/ 107950 h 254000"/>
                <a:gd name="connsiteX5" fmla="*/ 9525 w 101600"/>
                <a:gd name="connsiteY5" fmla="*/ 127000 h 254000"/>
                <a:gd name="connsiteX6" fmla="*/ 6350 w 101600"/>
                <a:gd name="connsiteY6" fmla="*/ 136525 h 254000"/>
                <a:gd name="connsiteX7" fmla="*/ 0 w 101600"/>
                <a:gd name="connsiteY7" fmla="*/ 165100 h 254000"/>
                <a:gd name="connsiteX8" fmla="*/ 9525 w 101600"/>
                <a:gd name="connsiteY8" fmla="*/ 234950 h 254000"/>
                <a:gd name="connsiteX9" fmla="*/ 15875 w 101600"/>
                <a:gd name="connsiteY9" fmla="*/ 244475 h 254000"/>
                <a:gd name="connsiteX10" fmla="*/ 34925 w 101600"/>
                <a:gd name="connsiteY10" fmla="*/ 254000 h 254000"/>
                <a:gd name="connsiteX11" fmla="*/ 66675 w 101600"/>
                <a:gd name="connsiteY11" fmla="*/ 247650 h 254000"/>
                <a:gd name="connsiteX12" fmla="*/ 73025 w 101600"/>
                <a:gd name="connsiteY12" fmla="*/ 238125 h 254000"/>
                <a:gd name="connsiteX13" fmla="*/ 85725 w 101600"/>
                <a:gd name="connsiteY13" fmla="*/ 231775 h 254000"/>
                <a:gd name="connsiteX14" fmla="*/ 98425 w 101600"/>
                <a:gd name="connsiteY14" fmla="*/ 215900 h 254000"/>
                <a:gd name="connsiteX15" fmla="*/ 101600 w 101600"/>
                <a:gd name="connsiteY15" fmla="*/ 206375 h 254000"/>
                <a:gd name="connsiteX16" fmla="*/ 95250 w 101600"/>
                <a:gd name="connsiteY16" fmla="*/ 193675 h 254000"/>
                <a:gd name="connsiteX17" fmla="*/ 76200 w 101600"/>
                <a:gd name="connsiteY17" fmla="*/ 180975 h 254000"/>
                <a:gd name="connsiteX18" fmla="*/ 66675 w 101600"/>
                <a:gd name="connsiteY18" fmla="*/ 161925 h 254000"/>
                <a:gd name="connsiteX19" fmla="*/ 60325 w 101600"/>
                <a:gd name="connsiteY19" fmla="*/ 152400 h 254000"/>
                <a:gd name="connsiteX20" fmla="*/ 53975 w 101600"/>
                <a:gd name="connsiteY20" fmla="*/ 123825 h 254000"/>
                <a:gd name="connsiteX21" fmla="*/ 88900 w 101600"/>
                <a:gd name="connsiteY21" fmla="*/ 0 h 254000"/>
                <a:gd name="connsiteX0" fmla="*/ 88900 w 101600"/>
                <a:gd name="connsiteY0" fmla="*/ 0 h 254000"/>
                <a:gd name="connsiteX1" fmla="*/ 88900 w 101600"/>
                <a:gd name="connsiteY1" fmla="*/ 0 h 254000"/>
                <a:gd name="connsiteX2" fmla="*/ 41275 w 101600"/>
                <a:gd name="connsiteY2" fmla="*/ 60325 h 254000"/>
                <a:gd name="connsiteX3" fmla="*/ 15875 w 101600"/>
                <a:gd name="connsiteY3" fmla="*/ 107950 h 254000"/>
                <a:gd name="connsiteX4" fmla="*/ 9525 w 101600"/>
                <a:gd name="connsiteY4" fmla="*/ 127000 h 254000"/>
                <a:gd name="connsiteX5" fmla="*/ 6350 w 101600"/>
                <a:gd name="connsiteY5" fmla="*/ 136525 h 254000"/>
                <a:gd name="connsiteX6" fmla="*/ 0 w 101600"/>
                <a:gd name="connsiteY6" fmla="*/ 165100 h 254000"/>
                <a:gd name="connsiteX7" fmla="*/ 9525 w 101600"/>
                <a:gd name="connsiteY7" fmla="*/ 234950 h 254000"/>
                <a:gd name="connsiteX8" fmla="*/ 15875 w 101600"/>
                <a:gd name="connsiteY8" fmla="*/ 244475 h 254000"/>
                <a:gd name="connsiteX9" fmla="*/ 34925 w 101600"/>
                <a:gd name="connsiteY9" fmla="*/ 254000 h 254000"/>
                <a:gd name="connsiteX10" fmla="*/ 66675 w 101600"/>
                <a:gd name="connsiteY10" fmla="*/ 247650 h 254000"/>
                <a:gd name="connsiteX11" fmla="*/ 73025 w 101600"/>
                <a:gd name="connsiteY11" fmla="*/ 238125 h 254000"/>
                <a:gd name="connsiteX12" fmla="*/ 85725 w 101600"/>
                <a:gd name="connsiteY12" fmla="*/ 231775 h 254000"/>
                <a:gd name="connsiteX13" fmla="*/ 98425 w 101600"/>
                <a:gd name="connsiteY13" fmla="*/ 215900 h 254000"/>
                <a:gd name="connsiteX14" fmla="*/ 101600 w 101600"/>
                <a:gd name="connsiteY14" fmla="*/ 206375 h 254000"/>
                <a:gd name="connsiteX15" fmla="*/ 95250 w 101600"/>
                <a:gd name="connsiteY15" fmla="*/ 193675 h 254000"/>
                <a:gd name="connsiteX16" fmla="*/ 76200 w 101600"/>
                <a:gd name="connsiteY16" fmla="*/ 180975 h 254000"/>
                <a:gd name="connsiteX17" fmla="*/ 66675 w 101600"/>
                <a:gd name="connsiteY17" fmla="*/ 161925 h 254000"/>
                <a:gd name="connsiteX18" fmla="*/ 60325 w 101600"/>
                <a:gd name="connsiteY18" fmla="*/ 152400 h 254000"/>
                <a:gd name="connsiteX19" fmla="*/ 53975 w 101600"/>
                <a:gd name="connsiteY19" fmla="*/ 123825 h 254000"/>
                <a:gd name="connsiteX20" fmla="*/ 88900 w 101600"/>
                <a:gd name="connsiteY20" fmla="*/ 0 h 254000"/>
                <a:gd name="connsiteX0" fmla="*/ 88900 w 101600"/>
                <a:gd name="connsiteY0" fmla="*/ 0 h 254000"/>
                <a:gd name="connsiteX1" fmla="*/ 88900 w 101600"/>
                <a:gd name="connsiteY1" fmla="*/ 0 h 254000"/>
                <a:gd name="connsiteX2" fmla="*/ 41275 w 101600"/>
                <a:gd name="connsiteY2" fmla="*/ 60325 h 254000"/>
                <a:gd name="connsiteX3" fmla="*/ 9525 w 101600"/>
                <a:gd name="connsiteY3" fmla="*/ 127000 h 254000"/>
                <a:gd name="connsiteX4" fmla="*/ 6350 w 101600"/>
                <a:gd name="connsiteY4" fmla="*/ 136525 h 254000"/>
                <a:gd name="connsiteX5" fmla="*/ 0 w 101600"/>
                <a:gd name="connsiteY5" fmla="*/ 165100 h 254000"/>
                <a:gd name="connsiteX6" fmla="*/ 9525 w 101600"/>
                <a:gd name="connsiteY6" fmla="*/ 234950 h 254000"/>
                <a:gd name="connsiteX7" fmla="*/ 15875 w 101600"/>
                <a:gd name="connsiteY7" fmla="*/ 244475 h 254000"/>
                <a:gd name="connsiteX8" fmla="*/ 34925 w 101600"/>
                <a:gd name="connsiteY8" fmla="*/ 254000 h 254000"/>
                <a:gd name="connsiteX9" fmla="*/ 66675 w 101600"/>
                <a:gd name="connsiteY9" fmla="*/ 247650 h 254000"/>
                <a:gd name="connsiteX10" fmla="*/ 73025 w 101600"/>
                <a:gd name="connsiteY10" fmla="*/ 238125 h 254000"/>
                <a:gd name="connsiteX11" fmla="*/ 85725 w 101600"/>
                <a:gd name="connsiteY11" fmla="*/ 231775 h 254000"/>
                <a:gd name="connsiteX12" fmla="*/ 98425 w 101600"/>
                <a:gd name="connsiteY12" fmla="*/ 215900 h 254000"/>
                <a:gd name="connsiteX13" fmla="*/ 101600 w 101600"/>
                <a:gd name="connsiteY13" fmla="*/ 206375 h 254000"/>
                <a:gd name="connsiteX14" fmla="*/ 95250 w 101600"/>
                <a:gd name="connsiteY14" fmla="*/ 193675 h 254000"/>
                <a:gd name="connsiteX15" fmla="*/ 76200 w 101600"/>
                <a:gd name="connsiteY15" fmla="*/ 180975 h 254000"/>
                <a:gd name="connsiteX16" fmla="*/ 66675 w 101600"/>
                <a:gd name="connsiteY16" fmla="*/ 161925 h 254000"/>
                <a:gd name="connsiteX17" fmla="*/ 60325 w 101600"/>
                <a:gd name="connsiteY17" fmla="*/ 152400 h 254000"/>
                <a:gd name="connsiteX18" fmla="*/ 53975 w 101600"/>
                <a:gd name="connsiteY18" fmla="*/ 123825 h 254000"/>
                <a:gd name="connsiteX19" fmla="*/ 88900 w 101600"/>
                <a:gd name="connsiteY19" fmla="*/ 0 h 254000"/>
                <a:gd name="connsiteX0" fmla="*/ 88900 w 101600"/>
                <a:gd name="connsiteY0" fmla="*/ 0 h 254000"/>
                <a:gd name="connsiteX1" fmla="*/ 88900 w 101600"/>
                <a:gd name="connsiteY1" fmla="*/ 0 h 254000"/>
                <a:gd name="connsiteX2" fmla="*/ 41275 w 101600"/>
                <a:gd name="connsiteY2" fmla="*/ 60325 h 254000"/>
                <a:gd name="connsiteX3" fmla="*/ 9525 w 101600"/>
                <a:gd name="connsiteY3" fmla="*/ 127000 h 254000"/>
                <a:gd name="connsiteX4" fmla="*/ 0 w 101600"/>
                <a:gd name="connsiteY4" fmla="*/ 165100 h 254000"/>
                <a:gd name="connsiteX5" fmla="*/ 9525 w 101600"/>
                <a:gd name="connsiteY5" fmla="*/ 234950 h 254000"/>
                <a:gd name="connsiteX6" fmla="*/ 15875 w 101600"/>
                <a:gd name="connsiteY6" fmla="*/ 244475 h 254000"/>
                <a:gd name="connsiteX7" fmla="*/ 34925 w 101600"/>
                <a:gd name="connsiteY7" fmla="*/ 254000 h 254000"/>
                <a:gd name="connsiteX8" fmla="*/ 66675 w 101600"/>
                <a:gd name="connsiteY8" fmla="*/ 247650 h 254000"/>
                <a:gd name="connsiteX9" fmla="*/ 73025 w 101600"/>
                <a:gd name="connsiteY9" fmla="*/ 238125 h 254000"/>
                <a:gd name="connsiteX10" fmla="*/ 85725 w 101600"/>
                <a:gd name="connsiteY10" fmla="*/ 231775 h 254000"/>
                <a:gd name="connsiteX11" fmla="*/ 98425 w 101600"/>
                <a:gd name="connsiteY11" fmla="*/ 215900 h 254000"/>
                <a:gd name="connsiteX12" fmla="*/ 101600 w 101600"/>
                <a:gd name="connsiteY12" fmla="*/ 206375 h 254000"/>
                <a:gd name="connsiteX13" fmla="*/ 95250 w 101600"/>
                <a:gd name="connsiteY13" fmla="*/ 193675 h 254000"/>
                <a:gd name="connsiteX14" fmla="*/ 76200 w 101600"/>
                <a:gd name="connsiteY14" fmla="*/ 180975 h 254000"/>
                <a:gd name="connsiteX15" fmla="*/ 66675 w 101600"/>
                <a:gd name="connsiteY15" fmla="*/ 161925 h 254000"/>
                <a:gd name="connsiteX16" fmla="*/ 60325 w 101600"/>
                <a:gd name="connsiteY16" fmla="*/ 152400 h 254000"/>
                <a:gd name="connsiteX17" fmla="*/ 53975 w 101600"/>
                <a:gd name="connsiteY17" fmla="*/ 123825 h 254000"/>
                <a:gd name="connsiteX18" fmla="*/ 88900 w 101600"/>
                <a:gd name="connsiteY18" fmla="*/ 0 h 254000"/>
                <a:gd name="connsiteX0" fmla="*/ 88900 w 101600"/>
                <a:gd name="connsiteY0" fmla="*/ 0 h 254000"/>
                <a:gd name="connsiteX1" fmla="*/ 88900 w 101600"/>
                <a:gd name="connsiteY1" fmla="*/ 0 h 254000"/>
                <a:gd name="connsiteX2" fmla="*/ 41275 w 101600"/>
                <a:gd name="connsiteY2" fmla="*/ 60325 h 254000"/>
                <a:gd name="connsiteX3" fmla="*/ 0 w 101600"/>
                <a:gd name="connsiteY3" fmla="*/ 165100 h 254000"/>
                <a:gd name="connsiteX4" fmla="*/ 9525 w 101600"/>
                <a:gd name="connsiteY4" fmla="*/ 234950 h 254000"/>
                <a:gd name="connsiteX5" fmla="*/ 15875 w 101600"/>
                <a:gd name="connsiteY5" fmla="*/ 244475 h 254000"/>
                <a:gd name="connsiteX6" fmla="*/ 34925 w 101600"/>
                <a:gd name="connsiteY6" fmla="*/ 254000 h 254000"/>
                <a:gd name="connsiteX7" fmla="*/ 66675 w 101600"/>
                <a:gd name="connsiteY7" fmla="*/ 247650 h 254000"/>
                <a:gd name="connsiteX8" fmla="*/ 73025 w 101600"/>
                <a:gd name="connsiteY8" fmla="*/ 238125 h 254000"/>
                <a:gd name="connsiteX9" fmla="*/ 85725 w 101600"/>
                <a:gd name="connsiteY9" fmla="*/ 231775 h 254000"/>
                <a:gd name="connsiteX10" fmla="*/ 98425 w 101600"/>
                <a:gd name="connsiteY10" fmla="*/ 215900 h 254000"/>
                <a:gd name="connsiteX11" fmla="*/ 101600 w 101600"/>
                <a:gd name="connsiteY11" fmla="*/ 206375 h 254000"/>
                <a:gd name="connsiteX12" fmla="*/ 95250 w 101600"/>
                <a:gd name="connsiteY12" fmla="*/ 193675 h 254000"/>
                <a:gd name="connsiteX13" fmla="*/ 76200 w 101600"/>
                <a:gd name="connsiteY13" fmla="*/ 180975 h 254000"/>
                <a:gd name="connsiteX14" fmla="*/ 66675 w 101600"/>
                <a:gd name="connsiteY14" fmla="*/ 161925 h 254000"/>
                <a:gd name="connsiteX15" fmla="*/ 60325 w 101600"/>
                <a:gd name="connsiteY15" fmla="*/ 152400 h 254000"/>
                <a:gd name="connsiteX16" fmla="*/ 53975 w 101600"/>
                <a:gd name="connsiteY16" fmla="*/ 123825 h 254000"/>
                <a:gd name="connsiteX17" fmla="*/ 88900 w 101600"/>
                <a:gd name="connsiteY17" fmla="*/ 0 h 254000"/>
                <a:gd name="connsiteX0" fmla="*/ 88900 w 101600"/>
                <a:gd name="connsiteY0" fmla="*/ 0 h 254000"/>
                <a:gd name="connsiteX1" fmla="*/ 88900 w 101600"/>
                <a:gd name="connsiteY1" fmla="*/ 0 h 254000"/>
                <a:gd name="connsiteX2" fmla="*/ 41275 w 101600"/>
                <a:gd name="connsiteY2" fmla="*/ 60325 h 254000"/>
                <a:gd name="connsiteX3" fmla="*/ 0 w 101600"/>
                <a:gd name="connsiteY3" fmla="*/ 165100 h 254000"/>
                <a:gd name="connsiteX4" fmla="*/ 9525 w 101600"/>
                <a:gd name="connsiteY4" fmla="*/ 234950 h 254000"/>
                <a:gd name="connsiteX5" fmla="*/ 34925 w 101600"/>
                <a:gd name="connsiteY5" fmla="*/ 254000 h 254000"/>
                <a:gd name="connsiteX6" fmla="*/ 66675 w 101600"/>
                <a:gd name="connsiteY6" fmla="*/ 247650 h 254000"/>
                <a:gd name="connsiteX7" fmla="*/ 73025 w 101600"/>
                <a:gd name="connsiteY7" fmla="*/ 238125 h 254000"/>
                <a:gd name="connsiteX8" fmla="*/ 85725 w 101600"/>
                <a:gd name="connsiteY8" fmla="*/ 231775 h 254000"/>
                <a:gd name="connsiteX9" fmla="*/ 98425 w 101600"/>
                <a:gd name="connsiteY9" fmla="*/ 215900 h 254000"/>
                <a:gd name="connsiteX10" fmla="*/ 101600 w 101600"/>
                <a:gd name="connsiteY10" fmla="*/ 206375 h 254000"/>
                <a:gd name="connsiteX11" fmla="*/ 95250 w 101600"/>
                <a:gd name="connsiteY11" fmla="*/ 193675 h 254000"/>
                <a:gd name="connsiteX12" fmla="*/ 76200 w 101600"/>
                <a:gd name="connsiteY12" fmla="*/ 180975 h 254000"/>
                <a:gd name="connsiteX13" fmla="*/ 66675 w 101600"/>
                <a:gd name="connsiteY13" fmla="*/ 161925 h 254000"/>
                <a:gd name="connsiteX14" fmla="*/ 60325 w 101600"/>
                <a:gd name="connsiteY14" fmla="*/ 152400 h 254000"/>
                <a:gd name="connsiteX15" fmla="*/ 53975 w 101600"/>
                <a:gd name="connsiteY15" fmla="*/ 123825 h 254000"/>
                <a:gd name="connsiteX16" fmla="*/ 88900 w 101600"/>
                <a:gd name="connsiteY16" fmla="*/ 0 h 254000"/>
                <a:gd name="connsiteX0" fmla="*/ 88932 w 101632"/>
                <a:gd name="connsiteY0" fmla="*/ 0 h 254000"/>
                <a:gd name="connsiteX1" fmla="*/ 88932 w 101632"/>
                <a:gd name="connsiteY1" fmla="*/ 0 h 254000"/>
                <a:gd name="connsiteX2" fmla="*/ 41307 w 101632"/>
                <a:gd name="connsiteY2" fmla="*/ 60325 h 254000"/>
                <a:gd name="connsiteX3" fmla="*/ 32 w 101632"/>
                <a:gd name="connsiteY3" fmla="*/ 165100 h 254000"/>
                <a:gd name="connsiteX4" fmla="*/ 34957 w 101632"/>
                <a:gd name="connsiteY4" fmla="*/ 254000 h 254000"/>
                <a:gd name="connsiteX5" fmla="*/ 66707 w 101632"/>
                <a:gd name="connsiteY5" fmla="*/ 247650 h 254000"/>
                <a:gd name="connsiteX6" fmla="*/ 73057 w 101632"/>
                <a:gd name="connsiteY6" fmla="*/ 238125 h 254000"/>
                <a:gd name="connsiteX7" fmla="*/ 85757 w 101632"/>
                <a:gd name="connsiteY7" fmla="*/ 231775 h 254000"/>
                <a:gd name="connsiteX8" fmla="*/ 98457 w 101632"/>
                <a:gd name="connsiteY8" fmla="*/ 215900 h 254000"/>
                <a:gd name="connsiteX9" fmla="*/ 101632 w 101632"/>
                <a:gd name="connsiteY9" fmla="*/ 206375 h 254000"/>
                <a:gd name="connsiteX10" fmla="*/ 95282 w 101632"/>
                <a:gd name="connsiteY10" fmla="*/ 193675 h 254000"/>
                <a:gd name="connsiteX11" fmla="*/ 76232 w 101632"/>
                <a:gd name="connsiteY11" fmla="*/ 180975 h 254000"/>
                <a:gd name="connsiteX12" fmla="*/ 66707 w 101632"/>
                <a:gd name="connsiteY12" fmla="*/ 161925 h 254000"/>
                <a:gd name="connsiteX13" fmla="*/ 60357 w 101632"/>
                <a:gd name="connsiteY13" fmla="*/ 152400 h 254000"/>
                <a:gd name="connsiteX14" fmla="*/ 54007 w 101632"/>
                <a:gd name="connsiteY14" fmla="*/ 123825 h 254000"/>
                <a:gd name="connsiteX15" fmla="*/ 88932 w 101632"/>
                <a:gd name="connsiteY15" fmla="*/ 0 h 254000"/>
                <a:gd name="connsiteX0" fmla="*/ 88932 w 101632"/>
                <a:gd name="connsiteY0" fmla="*/ 0 h 257378"/>
                <a:gd name="connsiteX1" fmla="*/ 88932 w 101632"/>
                <a:gd name="connsiteY1" fmla="*/ 0 h 257378"/>
                <a:gd name="connsiteX2" fmla="*/ 41307 w 101632"/>
                <a:gd name="connsiteY2" fmla="*/ 60325 h 257378"/>
                <a:gd name="connsiteX3" fmla="*/ 32 w 101632"/>
                <a:gd name="connsiteY3" fmla="*/ 165100 h 257378"/>
                <a:gd name="connsiteX4" fmla="*/ 34957 w 101632"/>
                <a:gd name="connsiteY4" fmla="*/ 254000 h 257378"/>
                <a:gd name="connsiteX5" fmla="*/ 73057 w 101632"/>
                <a:gd name="connsiteY5" fmla="*/ 238125 h 257378"/>
                <a:gd name="connsiteX6" fmla="*/ 85757 w 101632"/>
                <a:gd name="connsiteY6" fmla="*/ 231775 h 257378"/>
                <a:gd name="connsiteX7" fmla="*/ 98457 w 101632"/>
                <a:gd name="connsiteY7" fmla="*/ 215900 h 257378"/>
                <a:gd name="connsiteX8" fmla="*/ 101632 w 101632"/>
                <a:gd name="connsiteY8" fmla="*/ 206375 h 257378"/>
                <a:gd name="connsiteX9" fmla="*/ 95282 w 101632"/>
                <a:gd name="connsiteY9" fmla="*/ 193675 h 257378"/>
                <a:gd name="connsiteX10" fmla="*/ 76232 w 101632"/>
                <a:gd name="connsiteY10" fmla="*/ 180975 h 257378"/>
                <a:gd name="connsiteX11" fmla="*/ 66707 w 101632"/>
                <a:gd name="connsiteY11" fmla="*/ 161925 h 257378"/>
                <a:gd name="connsiteX12" fmla="*/ 60357 w 101632"/>
                <a:gd name="connsiteY12" fmla="*/ 152400 h 257378"/>
                <a:gd name="connsiteX13" fmla="*/ 54007 w 101632"/>
                <a:gd name="connsiteY13" fmla="*/ 123825 h 257378"/>
                <a:gd name="connsiteX14" fmla="*/ 88932 w 101632"/>
                <a:gd name="connsiteY14" fmla="*/ 0 h 257378"/>
                <a:gd name="connsiteX0" fmla="*/ 88932 w 101632"/>
                <a:gd name="connsiteY0" fmla="*/ 0 h 257643"/>
                <a:gd name="connsiteX1" fmla="*/ 88932 w 101632"/>
                <a:gd name="connsiteY1" fmla="*/ 0 h 257643"/>
                <a:gd name="connsiteX2" fmla="*/ 41307 w 101632"/>
                <a:gd name="connsiteY2" fmla="*/ 60325 h 257643"/>
                <a:gd name="connsiteX3" fmla="*/ 32 w 101632"/>
                <a:gd name="connsiteY3" fmla="*/ 165100 h 257643"/>
                <a:gd name="connsiteX4" fmla="*/ 34957 w 101632"/>
                <a:gd name="connsiteY4" fmla="*/ 254000 h 257643"/>
                <a:gd name="connsiteX5" fmla="*/ 73057 w 101632"/>
                <a:gd name="connsiteY5" fmla="*/ 238125 h 257643"/>
                <a:gd name="connsiteX6" fmla="*/ 98457 w 101632"/>
                <a:gd name="connsiteY6" fmla="*/ 215900 h 257643"/>
                <a:gd name="connsiteX7" fmla="*/ 101632 w 101632"/>
                <a:gd name="connsiteY7" fmla="*/ 206375 h 257643"/>
                <a:gd name="connsiteX8" fmla="*/ 95282 w 101632"/>
                <a:gd name="connsiteY8" fmla="*/ 193675 h 257643"/>
                <a:gd name="connsiteX9" fmla="*/ 76232 w 101632"/>
                <a:gd name="connsiteY9" fmla="*/ 180975 h 257643"/>
                <a:gd name="connsiteX10" fmla="*/ 66707 w 101632"/>
                <a:gd name="connsiteY10" fmla="*/ 161925 h 257643"/>
                <a:gd name="connsiteX11" fmla="*/ 60357 w 101632"/>
                <a:gd name="connsiteY11" fmla="*/ 152400 h 257643"/>
                <a:gd name="connsiteX12" fmla="*/ 54007 w 101632"/>
                <a:gd name="connsiteY12" fmla="*/ 123825 h 257643"/>
                <a:gd name="connsiteX13" fmla="*/ 88932 w 101632"/>
                <a:gd name="connsiteY13" fmla="*/ 0 h 257643"/>
                <a:gd name="connsiteX0" fmla="*/ 88932 w 104072"/>
                <a:gd name="connsiteY0" fmla="*/ 0 h 255205"/>
                <a:gd name="connsiteX1" fmla="*/ 88932 w 104072"/>
                <a:gd name="connsiteY1" fmla="*/ 0 h 255205"/>
                <a:gd name="connsiteX2" fmla="*/ 41307 w 104072"/>
                <a:gd name="connsiteY2" fmla="*/ 60325 h 255205"/>
                <a:gd name="connsiteX3" fmla="*/ 32 w 104072"/>
                <a:gd name="connsiteY3" fmla="*/ 165100 h 255205"/>
                <a:gd name="connsiteX4" fmla="*/ 34957 w 104072"/>
                <a:gd name="connsiteY4" fmla="*/ 254000 h 255205"/>
                <a:gd name="connsiteX5" fmla="*/ 98457 w 104072"/>
                <a:gd name="connsiteY5" fmla="*/ 215900 h 255205"/>
                <a:gd name="connsiteX6" fmla="*/ 101632 w 104072"/>
                <a:gd name="connsiteY6" fmla="*/ 206375 h 255205"/>
                <a:gd name="connsiteX7" fmla="*/ 95282 w 104072"/>
                <a:gd name="connsiteY7" fmla="*/ 193675 h 255205"/>
                <a:gd name="connsiteX8" fmla="*/ 76232 w 104072"/>
                <a:gd name="connsiteY8" fmla="*/ 180975 h 255205"/>
                <a:gd name="connsiteX9" fmla="*/ 66707 w 104072"/>
                <a:gd name="connsiteY9" fmla="*/ 161925 h 255205"/>
                <a:gd name="connsiteX10" fmla="*/ 60357 w 104072"/>
                <a:gd name="connsiteY10" fmla="*/ 152400 h 255205"/>
                <a:gd name="connsiteX11" fmla="*/ 54007 w 104072"/>
                <a:gd name="connsiteY11" fmla="*/ 123825 h 255205"/>
                <a:gd name="connsiteX12" fmla="*/ 88932 w 104072"/>
                <a:gd name="connsiteY12" fmla="*/ 0 h 255205"/>
                <a:gd name="connsiteX0" fmla="*/ 88932 w 104072"/>
                <a:gd name="connsiteY0" fmla="*/ 0 h 255205"/>
                <a:gd name="connsiteX1" fmla="*/ 88932 w 104072"/>
                <a:gd name="connsiteY1" fmla="*/ 0 h 255205"/>
                <a:gd name="connsiteX2" fmla="*/ 41307 w 104072"/>
                <a:gd name="connsiteY2" fmla="*/ 60325 h 255205"/>
                <a:gd name="connsiteX3" fmla="*/ 32 w 104072"/>
                <a:gd name="connsiteY3" fmla="*/ 165100 h 255205"/>
                <a:gd name="connsiteX4" fmla="*/ 34957 w 104072"/>
                <a:gd name="connsiteY4" fmla="*/ 254000 h 255205"/>
                <a:gd name="connsiteX5" fmla="*/ 98457 w 104072"/>
                <a:gd name="connsiteY5" fmla="*/ 215900 h 255205"/>
                <a:gd name="connsiteX6" fmla="*/ 101632 w 104072"/>
                <a:gd name="connsiteY6" fmla="*/ 206375 h 255205"/>
                <a:gd name="connsiteX7" fmla="*/ 76232 w 104072"/>
                <a:gd name="connsiteY7" fmla="*/ 180975 h 255205"/>
                <a:gd name="connsiteX8" fmla="*/ 66707 w 104072"/>
                <a:gd name="connsiteY8" fmla="*/ 161925 h 255205"/>
                <a:gd name="connsiteX9" fmla="*/ 60357 w 104072"/>
                <a:gd name="connsiteY9" fmla="*/ 152400 h 255205"/>
                <a:gd name="connsiteX10" fmla="*/ 54007 w 104072"/>
                <a:gd name="connsiteY10" fmla="*/ 123825 h 255205"/>
                <a:gd name="connsiteX11" fmla="*/ 88932 w 104072"/>
                <a:gd name="connsiteY11" fmla="*/ 0 h 255205"/>
                <a:gd name="connsiteX0" fmla="*/ 88932 w 99694"/>
                <a:gd name="connsiteY0" fmla="*/ 0 h 255325"/>
                <a:gd name="connsiteX1" fmla="*/ 88932 w 99694"/>
                <a:gd name="connsiteY1" fmla="*/ 0 h 255325"/>
                <a:gd name="connsiteX2" fmla="*/ 41307 w 99694"/>
                <a:gd name="connsiteY2" fmla="*/ 60325 h 255325"/>
                <a:gd name="connsiteX3" fmla="*/ 32 w 99694"/>
                <a:gd name="connsiteY3" fmla="*/ 165100 h 255325"/>
                <a:gd name="connsiteX4" fmla="*/ 34957 w 99694"/>
                <a:gd name="connsiteY4" fmla="*/ 254000 h 255325"/>
                <a:gd name="connsiteX5" fmla="*/ 98457 w 99694"/>
                <a:gd name="connsiteY5" fmla="*/ 215900 h 255325"/>
                <a:gd name="connsiteX6" fmla="*/ 76232 w 99694"/>
                <a:gd name="connsiteY6" fmla="*/ 180975 h 255325"/>
                <a:gd name="connsiteX7" fmla="*/ 66707 w 99694"/>
                <a:gd name="connsiteY7" fmla="*/ 161925 h 255325"/>
                <a:gd name="connsiteX8" fmla="*/ 60357 w 99694"/>
                <a:gd name="connsiteY8" fmla="*/ 152400 h 255325"/>
                <a:gd name="connsiteX9" fmla="*/ 54007 w 99694"/>
                <a:gd name="connsiteY9" fmla="*/ 123825 h 255325"/>
                <a:gd name="connsiteX10" fmla="*/ 88932 w 99694"/>
                <a:gd name="connsiteY10" fmla="*/ 0 h 255325"/>
                <a:gd name="connsiteX0" fmla="*/ 88932 w 99067"/>
                <a:gd name="connsiteY0" fmla="*/ 0 h 255431"/>
                <a:gd name="connsiteX1" fmla="*/ 88932 w 99067"/>
                <a:gd name="connsiteY1" fmla="*/ 0 h 255431"/>
                <a:gd name="connsiteX2" fmla="*/ 41307 w 99067"/>
                <a:gd name="connsiteY2" fmla="*/ 60325 h 255431"/>
                <a:gd name="connsiteX3" fmla="*/ 32 w 99067"/>
                <a:gd name="connsiteY3" fmla="*/ 165100 h 255431"/>
                <a:gd name="connsiteX4" fmla="*/ 34957 w 99067"/>
                <a:gd name="connsiteY4" fmla="*/ 254000 h 255431"/>
                <a:gd name="connsiteX5" fmla="*/ 98457 w 99067"/>
                <a:gd name="connsiteY5" fmla="*/ 215900 h 255431"/>
                <a:gd name="connsiteX6" fmla="*/ 66707 w 99067"/>
                <a:gd name="connsiteY6" fmla="*/ 161925 h 255431"/>
                <a:gd name="connsiteX7" fmla="*/ 60357 w 99067"/>
                <a:gd name="connsiteY7" fmla="*/ 152400 h 255431"/>
                <a:gd name="connsiteX8" fmla="*/ 54007 w 99067"/>
                <a:gd name="connsiteY8" fmla="*/ 123825 h 255431"/>
                <a:gd name="connsiteX9" fmla="*/ 88932 w 99067"/>
                <a:gd name="connsiteY9" fmla="*/ 0 h 255431"/>
                <a:gd name="connsiteX0" fmla="*/ 88932 w 99085"/>
                <a:gd name="connsiteY0" fmla="*/ 0 h 255431"/>
                <a:gd name="connsiteX1" fmla="*/ 88932 w 99085"/>
                <a:gd name="connsiteY1" fmla="*/ 0 h 255431"/>
                <a:gd name="connsiteX2" fmla="*/ 41307 w 99085"/>
                <a:gd name="connsiteY2" fmla="*/ 60325 h 255431"/>
                <a:gd name="connsiteX3" fmla="*/ 32 w 99085"/>
                <a:gd name="connsiteY3" fmla="*/ 165100 h 255431"/>
                <a:gd name="connsiteX4" fmla="*/ 34957 w 99085"/>
                <a:gd name="connsiteY4" fmla="*/ 254000 h 255431"/>
                <a:gd name="connsiteX5" fmla="*/ 98457 w 99085"/>
                <a:gd name="connsiteY5" fmla="*/ 215900 h 255431"/>
                <a:gd name="connsiteX6" fmla="*/ 66707 w 99085"/>
                <a:gd name="connsiteY6" fmla="*/ 161925 h 255431"/>
                <a:gd name="connsiteX7" fmla="*/ 54007 w 99085"/>
                <a:gd name="connsiteY7" fmla="*/ 123825 h 255431"/>
                <a:gd name="connsiteX8" fmla="*/ 88932 w 99085"/>
                <a:gd name="connsiteY8" fmla="*/ 0 h 255431"/>
                <a:gd name="connsiteX0" fmla="*/ 88932 w 99049"/>
                <a:gd name="connsiteY0" fmla="*/ 0 h 255431"/>
                <a:gd name="connsiteX1" fmla="*/ 88932 w 99049"/>
                <a:gd name="connsiteY1" fmla="*/ 0 h 255431"/>
                <a:gd name="connsiteX2" fmla="*/ 41307 w 99049"/>
                <a:gd name="connsiteY2" fmla="*/ 60325 h 255431"/>
                <a:gd name="connsiteX3" fmla="*/ 32 w 99049"/>
                <a:gd name="connsiteY3" fmla="*/ 165100 h 255431"/>
                <a:gd name="connsiteX4" fmla="*/ 34957 w 99049"/>
                <a:gd name="connsiteY4" fmla="*/ 254000 h 255431"/>
                <a:gd name="connsiteX5" fmla="*/ 98457 w 99049"/>
                <a:gd name="connsiteY5" fmla="*/ 215900 h 255431"/>
                <a:gd name="connsiteX6" fmla="*/ 66707 w 99049"/>
                <a:gd name="connsiteY6" fmla="*/ 161925 h 255431"/>
                <a:gd name="connsiteX7" fmla="*/ 66708 w 99049"/>
                <a:gd name="connsiteY7" fmla="*/ 165099 h 255431"/>
                <a:gd name="connsiteX8" fmla="*/ 54007 w 99049"/>
                <a:gd name="connsiteY8" fmla="*/ 123825 h 255431"/>
                <a:gd name="connsiteX9" fmla="*/ 88932 w 99049"/>
                <a:gd name="connsiteY9" fmla="*/ 0 h 255431"/>
                <a:gd name="connsiteX0" fmla="*/ 88932 w 99085"/>
                <a:gd name="connsiteY0" fmla="*/ 0 h 255431"/>
                <a:gd name="connsiteX1" fmla="*/ 88932 w 99085"/>
                <a:gd name="connsiteY1" fmla="*/ 0 h 255431"/>
                <a:gd name="connsiteX2" fmla="*/ 41307 w 99085"/>
                <a:gd name="connsiteY2" fmla="*/ 60325 h 255431"/>
                <a:gd name="connsiteX3" fmla="*/ 32 w 99085"/>
                <a:gd name="connsiteY3" fmla="*/ 165100 h 255431"/>
                <a:gd name="connsiteX4" fmla="*/ 34957 w 99085"/>
                <a:gd name="connsiteY4" fmla="*/ 254000 h 255431"/>
                <a:gd name="connsiteX5" fmla="*/ 98457 w 99085"/>
                <a:gd name="connsiteY5" fmla="*/ 215900 h 255431"/>
                <a:gd name="connsiteX6" fmla="*/ 66707 w 99085"/>
                <a:gd name="connsiteY6" fmla="*/ 161925 h 255431"/>
                <a:gd name="connsiteX7" fmla="*/ 54007 w 99085"/>
                <a:gd name="connsiteY7" fmla="*/ 123825 h 255431"/>
                <a:gd name="connsiteX8" fmla="*/ 88932 w 99085"/>
                <a:gd name="connsiteY8" fmla="*/ 0 h 255431"/>
                <a:gd name="connsiteX0" fmla="*/ 88932 w 98613"/>
                <a:gd name="connsiteY0" fmla="*/ 0 h 255696"/>
                <a:gd name="connsiteX1" fmla="*/ 88932 w 98613"/>
                <a:gd name="connsiteY1" fmla="*/ 0 h 255696"/>
                <a:gd name="connsiteX2" fmla="*/ 41307 w 98613"/>
                <a:gd name="connsiteY2" fmla="*/ 60325 h 255696"/>
                <a:gd name="connsiteX3" fmla="*/ 32 w 98613"/>
                <a:gd name="connsiteY3" fmla="*/ 165100 h 255696"/>
                <a:gd name="connsiteX4" fmla="*/ 34957 w 98613"/>
                <a:gd name="connsiteY4" fmla="*/ 254000 h 255696"/>
                <a:gd name="connsiteX5" fmla="*/ 98457 w 98613"/>
                <a:gd name="connsiteY5" fmla="*/ 215900 h 255696"/>
                <a:gd name="connsiteX6" fmla="*/ 54007 w 98613"/>
                <a:gd name="connsiteY6" fmla="*/ 123825 h 255696"/>
                <a:gd name="connsiteX7" fmla="*/ 88932 w 98613"/>
                <a:gd name="connsiteY7" fmla="*/ 0 h 255696"/>
                <a:gd name="connsiteX0" fmla="*/ 88932 w 98613"/>
                <a:gd name="connsiteY0" fmla="*/ 0 h 255696"/>
                <a:gd name="connsiteX1" fmla="*/ 88932 w 98613"/>
                <a:gd name="connsiteY1" fmla="*/ 0 h 255696"/>
                <a:gd name="connsiteX2" fmla="*/ 41307 w 98613"/>
                <a:gd name="connsiteY2" fmla="*/ 60325 h 255696"/>
                <a:gd name="connsiteX3" fmla="*/ 32 w 98613"/>
                <a:gd name="connsiteY3" fmla="*/ 165100 h 255696"/>
                <a:gd name="connsiteX4" fmla="*/ 34957 w 98613"/>
                <a:gd name="connsiteY4" fmla="*/ 254000 h 255696"/>
                <a:gd name="connsiteX5" fmla="*/ 98457 w 98613"/>
                <a:gd name="connsiteY5" fmla="*/ 215900 h 255696"/>
                <a:gd name="connsiteX6" fmla="*/ 54007 w 98613"/>
                <a:gd name="connsiteY6" fmla="*/ 123825 h 255696"/>
                <a:gd name="connsiteX7" fmla="*/ 88932 w 98613"/>
                <a:gd name="connsiteY7" fmla="*/ 0 h 255696"/>
                <a:gd name="connsiteX0" fmla="*/ 88932 w 98613"/>
                <a:gd name="connsiteY0" fmla="*/ 0 h 255696"/>
                <a:gd name="connsiteX1" fmla="*/ 88932 w 98613"/>
                <a:gd name="connsiteY1" fmla="*/ 0 h 255696"/>
                <a:gd name="connsiteX2" fmla="*/ 41307 w 98613"/>
                <a:gd name="connsiteY2" fmla="*/ 60325 h 255696"/>
                <a:gd name="connsiteX3" fmla="*/ 32 w 98613"/>
                <a:gd name="connsiteY3" fmla="*/ 165100 h 255696"/>
                <a:gd name="connsiteX4" fmla="*/ 34957 w 98613"/>
                <a:gd name="connsiteY4" fmla="*/ 254000 h 255696"/>
                <a:gd name="connsiteX5" fmla="*/ 98457 w 98613"/>
                <a:gd name="connsiteY5" fmla="*/ 215900 h 255696"/>
                <a:gd name="connsiteX6" fmla="*/ 54007 w 98613"/>
                <a:gd name="connsiteY6" fmla="*/ 123825 h 255696"/>
                <a:gd name="connsiteX7" fmla="*/ 88932 w 98613"/>
                <a:gd name="connsiteY7" fmla="*/ 0 h 255696"/>
                <a:gd name="connsiteX0" fmla="*/ 88932 w 98613"/>
                <a:gd name="connsiteY0" fmla="*/ 0 h 255696"/>
                <a:gd name="connsiteX1" fmla="*/ 88932 w 98613"/>
                <a:gd name="connsiteY1" fmla="*/ 0 h 255696"/>
                <a:gd name="connsiteX2" fmla="*/ 41307 w 98613"/>
                <a:gd name="connsiteY2" fmla="*/ 60325 h 255696"/>
                <a:gd name="connsiteX3" fmla="*/ 32 w 98613"/>
                <a:gd name="connsiteY3" fmla="*/ 165100 h 255696"/>
                <a:gd name="connsiteX4" fmla="*/ 34957 w 98613"/>
                <a:gd name="connsiteY4" fmla="*/ 254000 h 255696"/>
                <a:gd name="connsiteX5" fmla="*/ 98457 w 98613"/>
                <a:gd name="connsiteY5" fmla="*/ 215900 h 255696"/>
                <a:gd name="connsiteX6" fmla="*/ 54007 w 98613"/>
                <a:gd name="connsiteY6" fmla="*/ 123825 h 255696"/>
                <a:gd name="connsiteX7" fmla="*/ 88932 w 98613"/>
                <a:gd name="connsiteY7" fmla="*/ 0 h 255696"/>
                <a:gd name="connsiteX0" fmla="*/ 88932 w 98613"/>
                <a:gd name="connsiteY0" fmla="*/ 0 h 255696"/>
                <a:gd name="connsiteX1" fmla="*/ 88932 w 98613"/>
                <a:gd name="connsiteY1" fmla="*/ 0 h 255696"/>
                <a:gd name="connsiteX2" fmla="*/ 41307 w 98613"/>
                <a:gd name="connsiteY2" fmla="*/ 60325 h 255696"/>
                <a:gd name="connsiteX3" fmla="*/ 32 w 98613"/>
                <a:gd name="connsiteY3" fmla="*/ 165100 h 255696"/>
                <a:gd name="connsiteX4" fmla="*/ 34957 w 98613"/>
                <a:gd name="connsiteY4" fmla="*/ 254000 h 255696"/>
                <a:gd name="connsiteX5" fmla="*/ 98457 w 98613"/>
                <a:gd name="connsiteY5" fmla="*/ 215900 h 255696"/>
                <a:gd name="connsiteX6" fmla="*/ 54007 w 98613"/>
                <a:gd name="connsiteY6" fmla="*/ 123825 h 255696"/>
                <a:gd name="connsiteX7" fmla="*/ 88932 w 98613"/>
                <a:gd name="connsiteY7" fmla="*/ 0 h 255696"/>
                <a:gd name="connsiteX0" fmla="*/ 88932 w 98613"/>
                <a:gd name="connsiteY0" fmla="*/ 0 h 255696"/>
                <a:gd name="connsiteX1" fmla="*/ 88932 w 98613"/>
                <a:gd name="connsiteY1" fmla="*/ 0 h 255696"/>
                <a:gd name="connsiteX2" fmla="*/ 41307 w 98613"/>
                <a:gd name="connsiteY2" fmla="*/ 60325 h 255696"/>
                <a:gd name="connsiteX3" fmla="*/ 32 w 98613"/>
                <a:gd name="connsiteY3" fmla="*/ 165100 h 255696"/>
                <a:gd name="connsiteX4" fmla="*/ 34957 w 98613"/>
                <a:gd name="connsiteY4" fmla="*/ 254000 h 255696"/>
                <a:gd name="connsiteX5" fmla="*/ 98457 w 98613"/>
                <a:gd name="connsiteY5" fmla="*/ 215900 h 255696"/>
                <a:gd name="connsiteX6" fmla="*/ 54007 w 98613"/>
                <a:gd name="connsiteY6" fmla="*/ 123825 h 255696"/>
                <a:gd name="connsiteX7" fmla="*/ 88932 w 98613"/>
                <a:gd name="connsiteY7" fmla="*/ 0 h 255696"/>
                <a:gd name="connsiteX0" fmla="*/ 88932 w 98613"/>
                <a:gd name="connsiteY0" fmla="*/ 0 h 255696"/>
                <a:gd name="connsiteX1" fmla="*/ 88932 w 98613"/>
                <a:gd name="connsiteY1" fmla="*/ 0 h 255696"/>
                <a:gd name="connsiteX2" fmla="*/ 28607 w 98613"/>
                <a:gd name="connsiteY2" fmla="*/ 60325 h 255696"/>
                <a:gd name="connsiteX3" fmla="*/ 32 w 98613"/>
                <a:gd name="connsiteY3" fmla="*/ 165100 h 255696"/>
                <a:gd name="connsiteX4" fmla="*/ 34957 w 98613"/>
                <a:gd name="connsiteY4" fmla="*/ 254000 h 255696"/>
                <a:gd name="connsiteX5" fmla="*/ 98457 w 98613"/>
                <a:gd name="connsiteY5" fmla="*/ 215900 h 255696"/>
                <a:gd name="connsiteX6" fmla="*/ 54007 w 98613"/>
                <a:gd name="connsiteY6" fmla="*/ 123825 h 255696"/>
                <a:gd name="connsiteX7" fmla="*/ 88932 w 98613"/>
                <a:gd name="connsiteY7" fmla="*/ 0 h 255696"/>
                <a:gd name="connsiteX0" fmla="*/ 88932 w 98613"/>
                <a:gd name="connsiteY0" fmla="*/ 0 h 255696"/>
                <a:gd name="connsiteX1" fmla="*/ 88932 w 98613"/>
                <a:gd name="connsiteY1" fmla="*/ 0 h 255696"/>
                <a:gd name="connsiteX2" fmla="*/ 28607 w 98613"/>
                <a:gd name="connsiteY2" fmla="*/ 60325 h 255696"/>
                <a:gd name="connsiteX3" fmla="*/ 32 w 98613"/>
                <a:gd name="connsiteY3" fmla="*/ 165100 h 255696"/>
                <a:gd name="connsiteX4" fmla="*/ 34957 w 98613"/>
                <a:gd name="connsiteY4" fmla="*/ 254000 h 255696"/>
                <a:gd name="connsiteX5" fmla="*/ 98457 w 98613"/>
                <a:gd name="connsiteY5" fmla="*/ 215900 h 255696"/>
                <a:gd name="connsiteX6" fmla="*/ 54007 w 98613"/>
                <a:gd name="connsiteY6" fmla="*/ 123825 h 255696"/>
                <a:gd name="connsiteX7" fmla="*/ 88932 w 98613"/>
                <a:gd name="connsiteY7" fmla="*/ 0 h 255696"/>
                <a:gd name="connsiteX0" fmla="*/ 88932 w 98613"/>
                <a:gd name="connsiteY0" fmla="*/ 0 h 255696"/>
                <a:gd name="connsiteX1" fmla="*/ 88932 w 98613"/>
                <a:gd name="connsiteY1" fmla="*/ 0 h 255696"/>
                <a:gd name="connsiteX2" fmla="*/ 28607 w 98613"/>
                <a:gd name="connsiteY2" fmla="*/ 60325 h 255696"/>
                <a:gd name="connsiteX3" fmla="*/ 32 w 98613"/>
                <a:gd name="connsiteY3" fmla="*/ 165100 h 255696"/>
                <a:gd name="connsiteX4" fmla="*/ 34957 w 98613"/>
                <a:gd name="connsiteY4" fmla="*/ 254000 h 255696"/>
                <a:gd name="connsiteX5" fmla="*/ 98457 w 98613"/>
                <a:gd name="connsiteY5" fmla="*/ 215900 h 255696"/>
                <a:gd name="connsiteX6" fmla="*/ 54007 w 98613"/>
                <a:gd name="connsiteY6" fmla="*/ 123825 h 255696"/>
                <a:gd name="connsiteX7" fmla="*/ 88932 w 98613"/>
                <a:gd name="connsiteY7" fmla="*/ 0 h 255696"/>
                <a:gd name="connsiteX0" fmla="*/ 91315 w 100996"/>
                <a:gd name="connsiteY0" fmla="*/ 0 h 255696"/>
                <a:gd name="connsiteX1" fmla="*/ 91315 w 100996"/>
                <a:gd name="connsiteY1" fmla="*/ 0 h 255696"/>
                <a:gd name="connsiteX2" fmla="*/ 30990 w 100996"/>
                <a:gd name="connsiteY2" fmla="*/ 60325 h 255696"/>
                <a:gd name="connsiteX3" fmla="*/ 2415 w 100996"/>
                <a:gd name="connsiteY3" fmla="*/ 165100 h 255696"/>
                <a:gd name="connsiteX4" fmla="*/ 37340 w 100996"/>
                <a:gd name="connsiteY4" fmla="*/ 254000 h 255696"/>
                <a:gd name="connsiteX5" fmla="*/ 100840 w 100996"/>
                <a:gd name="connsiteY5" fmla="*/ 215900 h 255696"/>
                <a:gd name="connsiteX6" fmla="*/ 56390 w 100996"/>
                <a:gd name="connsiteY6" fmla="*/ 123825 h 255696"/>
                <a:gd name="connsiteX7" fmla="*/ 91315 w 100996"/>
                <a:gd name="connsiteY7" fmla="*/ 0 h 255696"/>
                <a:gd name="connsiteX0" fmla="*/ 91315 w 100996"/>
                <a:gd name="connsiteY0" fmla="*/ 0 h 255696"/>
                <a:gd name="connsiteX1" fmla="*/ 91315 w 100996"/>
                <a:gd name="connsiteY1" fmla="*/ 0 h 255696"/>
                <a:gd name="connsiteX2" fmla="*/ 30990 w 100996"/>
                <a:gd name="connsiteY2" fmla="*/ 60325 h 255696"/>
                <a:gd name="connsiteX3" fmla="*/ 2415 w 100996"/>
                <a:gd name="connsiteY3" fmla="*/ 165100 h 255696"/>
                <a:gd name="connsiteX4" fmla="*/ 37340 w 100996"/>
                <a:gd name="connsiteY4" fmla="*/ 254000 h 255696"/>
                <a:gd name="connsiteX5" fmla="*/ 100840 w 100996"/>
                <a:gd name="connsiteY5" fmla="*/ 215900 h 255696"/>
                <a:gd name="connsiteX6" fmla="*/ 56390 w 100996"/>
                <a:gd name="connsiteY6" fmla="*/ 123825 h 255696"/>
                <a:gd name="connsiteX7" fmla="*/ 91315 w 100996"/>
                <a:gd name="connsiteY7" fmla="*/ 0 h 255696"/>
                <a:gd name="connsiteX0" fmla="*/ 91315 w 100996"/>
                <a:gd name="connsiteY0" fmla="*/ 0 h 255696"/>
                <a:gd name="connsiteX1" fmla="*/ 91315 w 100996"/>
                <a:gd name="connsiteY1" fmla="*/ 0 h 255696"/>
                <a:gd name="connsiteX2" fmla="*/ 30990 w 100996"/>
                <a:gd name="connsiteY2" fmla="*/ 60325 h 255696"/>
                <a:gd name="connsiteX3" fmla="*/ 2415 w 100996"/>
                <a:gd name="connsiteY3" fmla="*/ 165100 h 255696"/>
                <a:gd name="connsiteX4" fmla="*/ 37340 w 100996"/>
                <a:gd name="connsiteY4" fmla="*/ 254000 h 255696"/>
                <a:gd name="connsiteX5" fmla="*/ 100840 w 100996"/>
                <a:gd name="connsiteY5" fmla="*/ 215900 h 255696"/>
                <a:gd name="connsiteX6" fmla="*/ 56390 w 100996"/>
                <a:gd name="connsiteY6" fmla="*/ 123825 h 255696"/>
                <a:gd name="connsiteX7" fmla="*/ 91315 w 100996"/>
                <a:gd name="connsiteY7" fmla="*/ 0 h 255696"/>
                <a:gd name="connsiteX0" fmla="*/ 91315 w 100996"/>
                <a:gd name="connsiteY0" fmla="*/ 0 h 254000"/>
                <a:gd name="connsiteX1" fmla="*/ 91315 w 100996"/>
                <a:gd name="connsiteY1" fmla="*/ 0 h 254000"/>
                <a:gd name="connsiteX2" fmla="*/ 30990 w 100996"/>
                <a:gd name="connsiteY2" fmla="*/ 60325 h 254000"/>
                <a:gd name="connsiteX3" fmla="*/ 2415 w 100996"/>
                <a:gd name="connsiteY3" fmla="*/ 165100 h 254000"/>
                <a:gd name="connsiteX4" fmla="*/ 37340 w 100996"/>
                <a:gd name="connsiteY4" fmla="*/ 254000 h 254000"/>
                <a:gd name="connsiteX5" fmla="*/ 100840 w 100996"/>
                <a:gd name="connsiteY5" fmla="*/ 215900 h 254000"/>
                <a:gd name="connsiteX6" fmla="*/ 56390 w 100996"/>
                <a:gd name="connsiteY6" fmla="*/ 123825 h 254000"/>
                <a:gd name="connsiteX7" fmla="*/ 91315 w 100996"/>
                <a:gd name="connsiteY7" fmla="*/ 0 h 254000"/>
                <a:gd name="connsiteX0" fmla="*/ 91315 w 100996"/>
                <a:gd name="connsiteY0" fmla="*/ 0 h 254000"/>
                <a:gd name="connsiteX1" fmla="*/ 91315 w 100996"/>
                <a:gd name="connsiteY1" fmla="*/ 0 h 254000"/>
                <a:gd name="connsiteX2" fmla="*/ 30990 w 100996"/>
                <a:gd name="connsiteY2" fmla="*/ 60325 h 254000"/>
                <a:gd name="connsiteX3" fmla="*/ 2415 w 100996"/>
                <a:gd name="connsiteY3" fmla="*/ 165100 h 254000"/>
                <a:gd name="connsiteX4" fmla="*/ 37340 w 100996"/>
                <a:gd name="connsiteY4" fmla="*/ 254000 h 254000"/>
                <a:gd name="connsiteX5" fmla="*/ 100840 w 100996"/>
                <a:gd name="connsiteY5" fmla="*/ 215900 h 254000"/>
                <a:gd name="connsiteX6" fmla="*/ 56390 w 100996"/>
                <a:gd name="connsiteY6" fmla="*/ 123825 h 254000"/>
                <a:gd name="connsiteX7" fmla="*/ 91315 w 100996"/>
                <a:gd name="connsiteY7" fmla="*/ 0 h 254000"/>
                <a:gd name="connsiteX0" fmla="*/ 91315 w 100840"/>
                <a:gd name="connsiteY0" fmla="*/ 0 h 254000"/>
                <a:gd name="connsiteX1" fmla="*/ 91315 w 100840"/>
                <a:gd name="connsiteY1" fmla="*/ 0 h 254000"/>
                <a:gd name="connsiteX2" fmla="*/ 30990 w 100840"/>
                <a:gd name="connsiteY2" fmla="*/ 60325 h 254000"/>
                <a:gd name="connsiteX3" fmla="*/ 2415 w 100840"/>
                <a:gd name="connsiteY3" fmla="*/ 165100 h 254000"/>
                <a:gd name="connsiteX4" fmla="*/ 37340 w 100840"/>
                <a:gd name="connsiteY4" fmla="*/ 254000 h 254000"/>
                <a:gd name="connsiteX5" fmla="*/ 100840 w 100840"/>
                <a:gd name="connsiteY5" fmla="*/ 215900 h 254000"/>
                <a:gd name="connsiteX6" fmla="*/ 56390 w 100840"/>
                <a:gd name="connsiteY6" fmla="*/ 123825 h 254000"/>
                <a:gd name="connsiteX7" fmla="*/ 91315 w 100840"/>
                <a:gd name="connsiteY7" fmla="*/ 0 h 25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840" h="254000">
                  <a:moveTo>
                    <a:pt x="91315" y="0"/>
                  </a:moveTo>
                  <a:lnTo>
                    <a:pt x="91315" y="0"/>
                  </a:lnTo>
                  <a:cubicBezTo>
                    <a:pt x="71207" y="20108"/>
                    <a:pt x="57448" y="30692"/>
                    <a:pt x="30990" y="60325"/>
                  </a:cubicBezTo>
                  <a:cubicBezTo>
                    <a:pt x="6648" y="97367"/>
                    <a:pt x="-5523" y="115887"/>
                    <a:pt x="2415" y="165100"/>
                  </a:cubicBezTo>
                  <a:cubicBezTo>
                    <a:pt x="7707" y="206904"/>
                    <a:pt x="19877" y="227542"/>
                    <a:pt x="37340" y="254000"/>
                  </a:cubicBezTo>
                  <a:cubicBezTo>
                    <a:pt x="69619" y="237067"/>
                    <a:pt x="75440" y="224896"/>
                    <a:pt x="100840" y="215900"/>
                  </a:cubicBezTo>
                  <a:cubicBezTo>
                    <a:pt x="81790" y="184679"/>
                    <a:pt x="57978" y="159808"/>
                    <a:pt x="56390" y="123825"/>
                  </a:cubicBezTo>
                  <a:cubicBezTo>
                    <a:pt x="54803" y="87842"/>
                    <a:pt x="85494" y="20637"/>
                    <a:pt x="91315" y="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2" name="Freeform 211"/>
            <p:cNvSpPr/>
            <p:nvPr/>
          </p:nvSpPr>
          <p:spPr>
            <a:xfrm>
              <a:off x="6575425" y="2858997"/>
              <a:ext cx="21464" cy="8028"/>
            </a:xfrm>
            <a:custGeom>
              <a:avLst/>
              <a:gdLst>
                <a:gd name="connsiteX0" fmla="*/ 0 w 21464"/>
                <a:gd name="connsiteY0" fmla="*/ 8028 h 8028"/>
                <a:gd name="connsiteX1" fmla="*/ 15875 w 21464"/>
                <a:gd name="connsiteY1" fmla="*/ 4853 h 8028"/>
                <a:gd name="connsiteX2" fmla="*/ 0 w 21464"/>
                <a:gd name="connsiteY2" fmla="*/ 8028 h 8028"/>
              </a:gdLst>
              <a:ahLst/>
              <a:cxnLst>
                <a:cxn ang="0">
                  <a:pos x="connsiteX0" y="connsiteY0"/>
                </a:cxn>
                <a:cxn ang="0">
                  <a:pos x="connsiteX1" y="connsiteY1"/>
                </a:cxn>
                <a:cxn ang="0">
                  <a:pos x="connsiteX2" y="connsiteY2"/>
                </a:cxn>
              </a:cxnLst>
              <a:rect l="l" t="t" r="r" b="b"/>
              <a:pathLst>
                <a:path w="21464" h="8028">
                  <a:moveTo>
                    <a:pt x="0" y="8028"/>
                  </a:moveTo>
                  <a:cubicBezTo>
                    <a:pt x="0" y="8028"/>
                    <a:pt x="11385" y="7846"/>
                    <a:pt x="15875" y="4853"/>
                  </a:cubicBezTo>
                  <a:cubicBezTo>
                    <a:pt x="34681" y="-7684"/>
                    <a:pt x="0" y="8028"/>
                    <a:pt x="0" y="8028"/>
                  </a:cubicBezTo>
                  <a:close/>
                </a:path>
              </a:pathLst>
            </a:custGeom>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3" name="Freeform 212"/>
            <p:cNvSpPr/>
            <p:nvPr/>
          </p:nvSpPr>
          <p:spPr>
            <a:xfrm>
              <a:off x="6607175" y="2897097"/>
              <a:ext cx="21464" cy="8028"/>
            </a:xfrm>
            <a:custGeom>
              <a:avLst/>
              <a:gdLst>
                <a:gd name="connsiteX0" fmla="*/ 0 w 21464"/>
                <a:gd name="connsiteY0" fmla="*/ 8028 h 8028"/>
                <a:gd name="connsiteX1" fmla="*/ 15875 w 21464"/>
                <a:gd name="connsiteY1" fmla="*/ 4853 h 8028"/>
                <a:gd name="connsiteX2" fmla="*/ 0 w 21464"/>
                <a:gd name="connsiteY2" fmla="*/ 8028 h 8028"/>
              </a:gdLst>
              <a:ahLst/>
              <a:cxnLst>
                <a:cxn ang="0">
                  <a:pos x="connsiteX0" y="connsiteY0"/>
                </a:cxn>
                <a:cxn ang="0">
                  <a:pos x="connsiteX1" y="connsiteY1"/>
                </a:cxn>
                <a:cxn ang="0">
                  <a:pos x="connsiteX2" y="connsiteY2"/>
                </a:cxn>
              </a:cxnLst>
              <a:rect l="l" t="t" r="r" b="b"/>
              <a:pathLst>
                <a:path w="21464" h="8028">
                  <a:moveTo>
                    <a:pt x="0" y="8028"/>
                  </a:moveTo>
                  <a:cubicBezTo>
                    <a:pt x="0" y="8028"/>
                    <a:pt x="11385" y="7846"/>
                    <a:pt x="15875" y="4853"/>
                  </a:cubicBezTo>
                  <a:cubicBezTo>
                    <a:pt x="34681" y="-7684"/>
                    <a:pt x="0" y="8028"/>
                    <a:pt x="0" y="8028"/>
                  </a:cubicBezTo>
                  <a:close/>
                </a:path>
              </a:pathLst>
            </a:custGeom>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51" name="Rectangle 50"/>
          <p:cNvSpPr/>
          <p:nvPr/>
        </p:nvSpPr>
        <p:spPr>
          <a:xfrm>
            <a:off x="6410325" y="3073400"/>
            <a:ext cx="371475" cy="8572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214" name="Group 213"/>
          <p:cNvGrpSpPr/>
          <p:nvPr/>
        </p:nvGrpSpPr>
        <p:grpSpPr>
          <a:xfrm>
            <a:off x="6441626" y="3047855"/>
            <a:ext cx="317949" cy="123028"/>
            <a:chOff x="6038401" y="3051030"/>
            <a:chExt cx="317949" cy="123028"/>
          </a:xfrm>
        </p:grpSpPr>
        <p:sp>
          <p:nvSpPr>
            <p:cNvPr id="215" name="Freeform 214"/>
            <p:cNvSpPr/>
            <p:nvPr/>
          </p:nvSpPr>
          <p:spPr>
            <a:xfrm>
              <a:off x="6038401" y="3051030"/>
              <a:ext cx="317949" cy="123028"/>
            </a:xfrm>
            <a:custGeom>
              <a:avLst/>
              <a:gdLst>
                <a:gd name="connsiteX0" fmla="*/ 317500 w 317500"/>
                <a:gd name="connsiteY0" fmla="*/ 44450 h 123825"/>
                <a:gd name="connsiteX1" fmla="*/ 317500 w 317500"/>
                <a:gd name="connsiteY1" fmla="*/ 44450 h 123825"/>
                <a:gd name="connsiteX2" fmla="*/ 288925 w 317500"/>
                <a:gd name="connsiteY2" fmla="*/ 38100 h 123825"/>
                <a:gd name="connsiteX3" fmla="*/ 269875 w 317500"/>
                <a:gd name="connsiteY3" fmla="*/ 25400 h 123825"/>
                <a:gd name="connsiteX4" fmla="*/ 257175 w 317500"/>
                <a:gd name="connsiteY4" fmla="*/ 19050 h 123825"/>
                <a:gd name="connsiteX5" fmla="*/ 247650 w 317500"/>
                <a:gd name="connsiteY5" fmla="*/ 12700 h 123825"/>
                <a:gd name="connsiteX6" fmla="*/ 234950 w 317500"/>
                <a:gd name="connsiteY6" fmla="*/ 9525 h 123825"/>
                <a:gd name="connsiteX7" fmla="*/ 209550 w 317500"/>
                <a:gd name="connsiteY7" fmla="*/ 3175 h 123825"/>
                <a:gd name="connsiteX8" fmla="*/ 168275 w 317500"/>
                <a:gd name="connsiteY8" fmla="*/ 0 h 123825"/>
                <a:gd name="connsiteX9" fmla="*/ 50800 w 317500"/>
                <a:gd name="connsiteY9" fmla="*/ 3175 h 123825"/>
                <a:gd name="connsiteX10" fmla="*/ 25400 w 317500"/>
                <a:gd name="connsiteY10" fmla="*/ 9525 h 123825"/>
                <a:gd name="connsiteX11" fmla="*/ 6350 w 317500"/>
                <a:gd name="connsiteY11" fmla="*/ 25400 h 123825"/>
                <a:gd name="connsiteX12" fmla="*/ 0 w 317500"/>
                <a:gd name="connsiteY12" fmla="*/ 34925 h 123825"/>
                <a:gd name="connsiteX13" fmla="*/ 3175 w 317500"/>
                <a:gd name="connsiteY13" fmla="*/ 92075 h 123825"/>
                <a:gd name="connsiteX14" fmla="*/ 6350 w 317500"/>
                <a:gd name="connsiteY14" fmla="*/ 101600 h 123825"/>
                <a:gd name="connsiteX15" fmla="*/ 19050 w 317500"/>
                <a:gd name="connsiteY15" fmla="*/ 104775 h 123825"/>
                <a:gd name="connsiteX16" fmla="*/ 28575 w 317500"/>
                <a:gd name="connsiteY16" fmla="*/ 107950 h 123825"/>
                <a:gd name="connsiteX17" fmla="*/ 38100 w 317500"/>
                <a:gd name="connsiteY17" fmla="*/ 117475 h 123825"/>
                <a:gd name="connsiteX18" fmla="*/ 63500 w 317500"/>
                <a:gd name="connsiteY18" fmla="*/ 120650 h 123825"/>
                <a:gd name="connsiteX19" fmla="*/ 98425 w 317500"/>
                <a:gd name="connsiteY19" fmla="*/ 123825 h 123825"/>
                <a:gd name="connsiteX20" fmla="*/ 161925 w 317500"/>
                <a:gd name="connsiteY20" fmla="*/ 120650 h 123825"/>
                <a:gd name="connsiteX21" fmla="*/ 177800 w 317500"/>
                <a:gd name="connsiteY21" fmla="*/ 117475 h 123825"/>
                <a:gd name="connsiteX22" fmla="*/ 215900 w 317500"/>
                <a:gd name="connsiteY22" fmla="*/ 111125 h 123825"/>
                <a:gd name="connsiteX23" fmla="*/ 225425 w 317500"/>
                <a:gd name="connsiteY23" fmla="*/ 107950 h 123825"/>
                <a:gd name="connsiteX24" fmla="*/ 266700 w 317500"/>
                <a:gd name="connsiteY24" fmla="*/ 98425 h 123825"/>
                <a:gd name="connsiteX25" fmla="*/ 295275 w 317500"/>
                <a:gd name="connsiteY25" fmla="*/ 85725 h 123825"/>
                <a:gd name="connsiteX26" fmla="*/ 304800 w 317500"/>
                <a:gd name="connsiteY26" fmla="*/ 76200 h 123825"/>
                <a:gd name="connsiteX27" fmla="*/ 314325 w 317500"/>
                <a:gd name="connsiteY27" fmla="*/ 69850 h 123825"/>
                <a:gd name="connsiteX28" fmla="*/ 317500 w 317500"/>
                <a:gd name="connsiteY28" fmla="*/ 44450 h 123825"/>
                <a:gd name="connsiteX0" fmla="*/ 317500 w 317500"/>
                <a:gd name="connsiteY0" fmla="*/ 44450 h 123825"/>
                <a:gd name="connsiteX1" fmla="*/ 317500 w 317500"/>
                <a:gd name="connsiteY1" fmla="*/ 44450 h 123825"/>
                <a:gd name="connsiteX2" fmla="*/ 288925 w 317500"/>
                <a:gd name="connsiteY2" fmla="*/ 38100 h 123825"/>
                <a:gd name="connsiteX3" fmla="*/ 269875 w 317500"/>
                <a:gd name="connsiteY3" fmla="*/ 25400 h 123825"/>
                <a:gd name="connsiteX4" fmla="*/ 257175 w 317500"/>
                <a:gd name="connsiteY4" fmla="*/ 19050 h 123825"/>
                <a:gd name="connsiteX5" fmla="*/ 247650 w 317500"/>
                <a:gd name="connsiteY5" fmla="*/ 12700 h 123825"/>
                <a:gd name="connsiteX6" fmla="*/ 234950 w 317500"/>
                <a:gd name="connsiteY6" fmla="*/ 9525 h 123825"/>
                <a:gd name="connsiteX7" fmla="*/ 209550 w 317500"/>
                <a:gd name="connsiteY7" fmla="*/ 3175 h 123825"/>
                <a:gd name="connsiteX8" fmla="*/ 168275 w 317500"/>
                <a:gd name="connsiteY8" fmla="*/ 0 h 123825"/>
                <a:gd name="connsiteX9" fmla="*/ 50800 w 317500"/>
                <a:gd name="connsiteY9" fmla="*/ 3175 h 123825"/>
                <a:gd name="connsiteX10" fmla="*/ 25400 w 317500"/>
                <a:gd name="connsiteY10" fmla="*/ 9525 h 123825"/>
                <a:gd name="connsiteX11" fmla="*/ 6350 w 317500"/>
                <a:gd name="connsiteY11" fmla="*/ 25400 h 123825"/>
                <a:gd name="connsiteX12" fmla="*/ 0 w 317500"/>
                <a:gd name="connsiteY12" fmla="*/ 34925 h 123825"/>
                <a:gd name="connsiteX13" fmla="*/ 3175 w 317500"/>
                <a:gd name="connsiteY13" fmla="*/ 92075 h 123825"/>
                <a:gd name="connsiteX14" fmla="*/ 6350 w 317500"/>
                <a:gd name="connsiteY14" fmla="*/ 101600 h 123825"/>
                <a:gd name="connsiteX15" fmla="*/ 19050 w 317500"/>
                <a:gd name="connsiteY15" fmla="*/ 104775 h 123825"/>
                <a:gd name="connsiteX16" fmla="*/ 28575 w 317500"/>
                <a:gd name="connsiteY16" fmla="*/ 107950 h 123825"/>
                <a:gd name="connsiteX17" fmla="*/ 38100 w 317500"/>
                <a:gd name="connsiteY17" fmla="*/ 117475 h 123825"/>
                <a:gd name="connsiteX18" fmla="*/ 63500 w 317500"/>
                <a:gd name="connsiteY18" fmla="*/ 120650 h 123825"/>
                <a:gd name="connsiteX19" fmla="*/ 98425 w 317500"/>
                <a:gd name="connsiteY19" fmla="*/ 123825 h 123825"/>
                <a:gd name="connsiteX20" fmla="*/ 161925 w 317500"/>
                <a:gd name="connsiteY20" fmla="*/ 120650 h 123825"/>
                <a:gd name="connsiteX21" fmla="*/ 215900 w 317500"/>
                <a:gd name="connsiteY21" fmla="*/ 111125 h 123825"/>
                <a:gd name="connsiteX22" fmla="*/ 225425 w 317500"/>
                <a:gd name="connsiteY22" fmla="*/ 107950 h 123825"/>
                <a:gd name="connsiteX23" fmla="*/ 266700 w 317500"/>
                <a:gd name="connsiteY23" fmla="*/ 98425 h 123825"/>
                <a:gd name="connsiteX24" fmla="*/ 295275 w 317500"/>
                <a:gd name="connsiteY24" fmla="*/ 85725 h 123825"/>
                <a:gd name="connsiteX25" fmla="*/ 304800 w 317500"/>
                <a:gd name="connsiteY25" fmla="*/ 76200 h 123825"/>
                <a:gd name="connsiteX26" fmla="*/ 314325 w 317500"/>
                <a:gd name="connsiteY26" fmla="*/ 69850 h 123825"/>
                <a:gd name="connsiteX27" fmla="*/ 317500 w 317500"/>
                <a:gd name="connsiteY27" fmla="*/ 44450 h 123825"/>
                <a:gd name="connsiteX0" fmla="*/ 317500 w 317500"/>
                <a:gd name="connsiteY0" fmla="*/ 44450 h 123825"/>
                <a:gd name="connsiteX1" fmla="*/ 317500 w 317500"/>
                <a:gd name="connsiteY1" fmla="*/ 44450 h 123825"/>
                <a:gd name="connsiteX2" fmla="*/ 288925 w 317500"/>
                <a:gd name="connsiteY2" fmla="*/ 38100 h 123825"/>
                <a:gd name="connsiteX3" fmla="*/ 269875 w 317500"/>
                <a:gd name="connsiteY3" fmla="*/ 25400 h 123825"/>
                <a:gd name="connsiteX4" fmla="*/ 257175 w 317500"/>
                <a:gd name="connsiteY4" fmla="*/ 19050 h 123825"/>
                <a:gd name="connsiteX5" fmla="*/ 247650 w 317500"/>
                <a:gd name="connsiteY5" fmla="*/ 12700 h 123825"/>
                <a:gd name="connsiteX6" fmla="*/ 234950 w 317500"/>
                <a:gd name="connsiteY6" fmla="*/ 9525 h 123825"/>
                <a:gd name="connsiteX7" fmla="*/ 209550 w 317500"/>
                <a:gd name="connsiteY7" fmla="*/ 3175 h 123825"/>
                <a:gd name="connsiteX8" fmla="*/ 168275 w 317500"/>
                <a:gd name="connsiteY8" fmla="*/ 0 h 123825"/>
                <a:gd name="connsiteX9" fmla="*/ 50800 w 317500"/>
                <a:gd name="connsiteY9" fmla="*/ 3175 h 123825"/>
                <a:gd name="connsiteX10" fmla="*/ 25400 w 317500"/>
                <a:gd name="connsiteY10" fmla="*/ 9525 h 123825"/>
                <a:gd name="connsiteX11" fmla="*/ 6350 w 317500"/>
                <a:gd name="connsiteY11" fmla="*/ 25400 h 123825"/>
                <a:gd name="connsiteX12" fmla="*/ 0 w 317500"/>
                <a:gd name="connsiteY12" fmla="*/ 34925 h 123825"/>
                <a:gd name="connsiteX13" fmla="*/ 3175 w 317500"/>
                <a:gd name="connsiteY13" fmla="*/ 92075 h 123825"/>
                <a:gd name="connsiteX14" fmla="*/ 6350 w 317500"/>
                <a:gd name="connsiteY14" fmla="*/ 101600 h 123825"/>
                <a:gd name="connsiteX15" fmla="*/ 19050 w 317500"/>
                <a:gd name="connsiteY15" fmla="*/ 104775 h 123825"/>
                <a:gd name="connsiteX16" fmla="*/ 28575 w 317500"/>
                <a:gd name="connsiteY16" fmla="*/ 107950 h 123825"/>
                <a:gd name="connsiteX17" fmla="*/ 38100 w 317500"/>
                <a:gd name="connsiteY17" fmla="*/ 117475 h 123825"/>
                <a:gd name="connsiteX18" fmla="*/ 63500 w 317500"/>
                <a:gd name="connsiteY18" fmla="*/ 120650 h 123825"/>
                <a:gd name="connsiteX19" fmla="*/ 98425 w 317500"/>
                <a:gd name="connsiteY19" fmla="*/ 123825 h 123825"/>
                <a:gd name="connsiteX20" fmla="*/ 161925 w 317500"/>
                <a:gd name="connsiteY20" fmla="*/ 120650 h 123825"/>
                <a:gd name="connsiteX21" fmla="*/ 215900 w 317500"/>
                <a:gd name="connsiteY21" fmla="*/ 111125 h 123825"/>
                <a:gd name="connsiteX22" fmla="*/ 266700 w 317500"/>
                <a:gd name="connsiteY22" fmla="*/ 98425 h 123825"/>
                <a:gd name="connsiteX23" fmla="*/ 295275 w 317500"/>
                <a:gd name="connsiteY23" fmla="*/ 85725 h 123825"/>
                <a:gd name="connsiteX24" fmla="*/ 304800 w 317500"/>
                <a:gd name="connsiteY24" fmla="*/ 76200 h 123825"/>
                <a:gd name="connsiteX25" fmla="*/ 314325 w 317500"/>
                <a:gd name="connsiteY25" fmla="*/ 69850 h 123825"/>
                <a:gd name="connsiteX26" fmla="*/ 317500 w 317500"/>
                <a:gd name="connsiteY26" fmla="*/ 44450 h 123825"/>
                <a:gd name="connsiteX0" fmla="*/ 317500 w 317500"/>
                <a:gd name="connsiteY0" fmla="*/ 44450 h 123825"/>
                <a:gd name="connsiteX1" fmla="*/ 317500 w 317500"/>
                <a:gd name="connsiteY1" fmla="*/ 44450 h 123825"/>
                <a:gd name="connsiteX2" fmla="*/ 288925 w 317500"/>
                <a:gd name="connsiteY2" fmla="*/ 38100 h 123825"/>
                <a:gd name="connsiteX3" fmla="*/ 269875 w 317500"/>
                <a:gd name="connsiteY3" fmla="*/ 25400 h 123825"/>
                <a:gd name="connsiteX4" fmla="*/ 257175 w 317500"/>
                <a:gd name="connsiteY4" fmla="*/ 19050 h 123825"/>
                <a:gd name="connsiteX5" fmla="*/ 247650 w 317500"/>
                <a:gd name="connsiteY5" fmla="*/ 12700 h 123825"/>
                <a:gd name="connsiteX6" fmla="*/ 234950 w 317500"/>
                <a:gd name="connsiteY6" fmla="*/ 9525 h 123825"/>
                <a:gd name="connsiteX7" fmla="*/ 209550 w 317500"/>
                <a:gd name="connsiteY7" fmla="*/ 3175 h 123825"/>
                <a:gd name="connsiteX8" fmla="*/ 168275 w 317500"/>
                <a:gd name="connsiteY8" fmla="*/ 0 h 123825"/>
                <a:gd name="connsiteX9" fmla="*/ 50800 w 317500"/>
                <a:gd name="connsiteY9" fmla="*/ 3175 h 123825"/>
                <a:gd name="connsiteX10" fmla="*/ 25400 w 317500"/>
                <a:gd name="connsiteY10" fmla="*/ 9525 h 123825"/>
                <a:gd name="connsiteX11" fmla="*/ 6350 w 317500"/>
                <a:gd name="connsiteY11" fmla="*/ 25400 h 123825"/>
                <a:gd name="connsiteX12" fmla="*/ 0 w 317500"/>
                <a:gd name="connsiteY12" fmla="*/ 34925 h 123825"/>
                <a:gd name="connsiteX13" fmla="*/ 3175 w 317500"/>
                <a:gd name="connsiteY13" fmla="*/ 92075 h 123825"/>
                <a:gd name="connsiteX14" fmla="*/ 6350 w 317500"/>
                <a:gd name="connsiteY14" fmla="*/ 101600 h 123825"/>
                <a:gd name="connsiteX15" fmla="*/ 19050 w 317500"/>
                <a:gd name="connsiteY15" fmla="*/ 104775 h 123825"/>
                <a:gd name="connsiteX16" fmla="*/ 28575 w 317500"/>
                <a:gd name="connsiteY16" fmla="*/ 107950 h 123825"/>
                <a:gd name="connsiteX17" fmla="*/ 38100 w 317500"/>
                <a:gd name="connsiteY17" fmla="*/ 117475 h 123825"/>
                <a:gd name="connsiteX18" fmla="*/ 63500 w 317500"/>
                <a:gd name="connsiteY18" fmla="*/ 120650 h 123825"/>
                <a:gd name="connsiteX19" fmla="*/ 98425 w 317500"/>
                <a:gd name="connsiteY19" fmla="*/ 123825 h 123825"/>
                <a:gd name="connsiteX20" fmla="*/ 161925 w 317500"/>
                <a:gd name="connsiteY20" fmla="*/ 120650 h 123825"/>
                <a:gd name="connsiteX21" fmla="*/ 266700 w 317500"/>
                <a:gd name="connsiteY21" fmla="*/ 98425 h 123825"/>
                <a:gd name="connsiteX22" fmla="*/ 295275 w 317500"/>
                <a:gd name="connsiteY22" fmla="*/ 85725 h 123825"/>
                <a:gd name="connsiteX23" fmla="*/ 304800 w 317500"/>
                <a:gd name="connsiteY23" fmla="*/ 76200 h 123825"/>
                <a:gd name="connsiteX24" fmla="*/ 314325 w 317500"/>
                <a:gd name="connsiteY24" fmla="*/ 69850 h 123825"/>
                <a:gd name="connsiteX25" fmla="*/ 317500 w 317500"/>
                <a:gd name="connsiteY25" fmla="*/ 44450 h 123825"/>
                <a:gd name="connsiteX0" fmla="*/ 317500 w 317500"/>
                <a:gd name="connsiteY0" fmla="*/ 44450 h 123825"/>
                <a:gd name="connsiteX1" fmla="*/ 317500 w 317500"/>
                <a:gd name="connsiteY1" fmla="*/ 44450 h 123825"/>
                <a:gd name="connsiteX2" fmla="*/ 288925 w 317500"/>
                <a:gd name="connsiteY2" fmla="*/ 38100 h 123825"/>
                <a:gd name="connsiteX3" fmla="*/ 269875 w 317500"/>
                <a:gd name="connsiteY3" fmla="*/ 25400 h 123825"/>
                <a:gd name="connsiteX4" fmla="*/ 257175 w 317500"/>
                <a:gd name="connsiteY4" fmla="*/ 19050 h 123825"/>
                <a:gd name="connsiteX5" fmla="*/ 247650 w 317500"/>
                <a:gd name="connsiteY5" fmla="*/ 12700 h 123825"/>
                <a:gd name="connsiteX6" fmla="*/ 234950 w 317500"/>
                <a:gd name="connsiteY6" fmla="*/ 9525 h 123825"/>
                <a:gd name="connsiteX7" fmla="*/ 209550 w 317500"/>
                <a:gd name="connsiteY7" fmla="*/ 3175 h 123825"/>
                <a:gd name="connsiteX8" fmla="*/ 168275 w 317500"/>
                <a:gd name="connsiteY8" fmla="*/ 0 h 123825"/>
                <a:gd name="connsiteX9" fmla="*/ 50800 w 317500"/>
                <a:gd name="connsiteY9" fmla="*/ 3175 h 123825"/>
                <a:gd name="connsiteX10" fmla="*/ 25400 w 317500"/>
                <a:gd name="connsiteY10" fmla="*/ 9525 h 123825"/>
                <a:gd name="connsiteX11" fmla="*/ 6350 w 317500"/>
                <a:gd name="connsiteY11" fmla="*/ 25400 h 123825"/>
                <a:gd name="connsiteX12" fmla="*/ 0 w 317500"/>
                <a:gd name="connsiteY12" fmla="*/ 34925 h 123825"/>
                <a:gd name="connsiteX13" fmla="*/ 3175 w 317500"/>
                <a:gd name="connsiteY13" fmla="*/ 92075 h 123825"/>
                <a:gd name="connsiteX14" fmla="*/ 6350 w 317500"/>
                <a:gd name="connsiteY14" fmla="*/ 101600 h 123825"/>
                <a:gd name="connsiteX15" fmla="*/ 19050 w 317500"/>
                <a:gd name="connsiteY15" fmla="*/ 104775 h 123825"/>
                <a:gd name="connsiteX16" fmla="*/ 28575 w 317500"/>
                <a:gd name="connsiteY16" fmla="*/ 107950 h 123825"/>
                <a:gd name="connsiteX17" fmla="*/ 38100 w 317500"/>
                <a:gd name="connsiteY17" fmla="*/ 117475 h 123825"/>
                <a:gd name="connsiteX18" fmla="*/ 63500 w 317500"/>
                <a:gd name="connsiteY18" fmla="*/ 120650 h 123825"/>
                <a:gd name="connsiteX19" fmla="*/ 98425 w 317500"/>
                <a:gd name="connsiteY19" fmla="*/ 123825 h 123825"/>
                <a:gd name="connsiteX20" fmla="*/ 161925 w 317500"/>
                <a:gd name="connsiteY20" fmla="*/ 120650 h 123825"/>
                <a:gd name="connsiteX21" fmla="*/ 266700 w 317500"/>
                <a:gd name="connsiteY21" fmla="*/ 98425 h 123825"/>
                <a:gd name="connsiteX22" fmla="*/ 295275 w 317500"/>
                <a:gd name="connsiteY22" fmla="*/ 85725 h 123825"/>
                <a:gd name="connsiteX23" fmla="*/ 314325 w 317500"/>
                <a:gd name="connsiteY23" fmla="*/ 69850 h 123825"/>
                <a:gd name="connsiteX24" fmla="*/ 317500 w 317500"/>
                <a:gd name="connsiteY24" fmla="*/ 44450 h 123825"/>
                <a:gd name="connsiteX0" fmla="*/ 317500 w 317500"/>
                <a:gd name="connsiteY0" fmla="*/ 44450 h 123825"/>
                <a:gd name="connsiteX1" fmla="*/ 317500 w 317500"/>
                <a:gd name="connsiteY1" fmla="*/ 44450 h 123825"/>
                <a:gd name="connsiteX2" fmla="*/ 288925 w 317500"/>
                <a:gd name="connsiteY2" fmla="*/ 38100 h 123825"/>
                <a:gd name="connsiteX3" fmla="*/ 269875 w 317500"/>
                <a:gd name="connsiteY3" fmla="*/ 25400 h 123825"/>
                <a:gd name="connsiteX4" fmla="*/ 257175 w 317500"/>
                <a:gd name="connsiteY4" fmla="*/ 19050 h 123825"/>
                <a:gd name="connsiteX5" fmla="*/ 247650 w 317500"/>
                <a:gd name="connsiteY5" fmla="*/ 12700 h 123825"/>
                <a:gd name="connsiteX6" fmla="*/ 234950 w 317500"/>
                <a:gd name="connsiteY6" fmla="*/ 9525 h 123825"/>
                <a:gd name="connsiteX7" fmla="*/ 209550 w 317500"/>
                <a:gd name="connsiteY7" fmla="*/ 3175 h 123825"/>
                <a:gd name="connsiteX8" fmla="*/ 168275 w 317500"/>
                <a:gd name="connsiteY8" fmla="*/ 0 h 123825"/>
                <a:gd name="connsiteX9" fmla="*/ 50800 w 317500"/>
                <a:gd name="connsiteY9" fmla="*/ 3175 h 123825"/>
                <a:gd name="connsiteX10" fmla="*/ 25400 w 317500"/>
                <a:gd name="connsiteY10" fmla="*/ 9525 h 123825"/>
                <a:gd name="connsiteX11" fmla="*/ 6350 w 317500"/>
                <a:gd name="connsiteY11" fmla="*/ 25400 h 123825"/>
                <a:gd name="connsiteX12" fmla="*/ 0 w 317500"/>
                <a:gd name="connsiteY12" fmla="*/ 34925 h 123825"/>
                <a:gd name="connsiteX13" fmla="*/ 3175 w 317500"/>
                <a:gd name="connsiteY13" fmla="*/ 92075 h 123825"/>
                <a:gd name="connsiteX14" fmla="*/ 6350 w 317500"/>
                <a:gd name="connsiteY14" fmla="*/ 101600 h 123825"/>
                <a:gd name="connsiteX15" fmla="*/ 19050 w 317500"/>
                <a:gd name="connsiteY15" fmla="*/ 104775 h 123825"/>
                <a:gd name="connsiteX16" fmla="*/ 28575 w 317500"/>
                <a:gd name="connsiteY16" fmla="*/ 107950 h 123825"/>
                <a:gd name="connsiteX17" fmla="*/ 38100 w 317500"/>
                <a:gd name="connsiteY17" fmla="*/ 117475 h 123825"/>
                <a:gd name="connsiteX18" fmla="*/ 63500 w 317500"/>
                <a:gd name="connsiteY18" fmla="*/ 120650 h 123825"/>
                <a:gd name="connsiteX19" fmla="*/ 98425 w 317500"/>
                <a:gd name="connsiteY19" fmla="*/ 123825 h 123825"/>
                <a:gd name="connsiteX20" fmla="*/ 161925 w 317500"/>
                <a:gd name="connsiteY20" fmla="*/ 120650 h 123825"/>
                <a:gd name="connsiteX21" fmla="*/ 266700 w 317500"/>
                <a:gd name="connsiteY21" fmla="*/ 98425 h 123825"/>
                <a:gd name="connsiteX22" fmla="*/ 295275 w 317500"/>
                <a:gd name="connsiteY22" fmla="*/ 85725 h 123825"/>
                <a:gd name="connsiteX23" fmla="*/ 317500 w 317500"/>
                <a:gd name="connsiteY23" fmla="*/ 44450 h 123825"/>
                <a:gd name="connsiteX0" fmla="*/ 317500 w 317500"/>
                <a:gd name="connsiteY0" fmla="*/ 44450 h 123825"/>
                <a:gd name="connsiteX1" fmla="*/ 317500 w 317500"/>
                <a:gd name="connsiteY1" fmla="*/ 44450 h 123825"/>
                <a:gd name="connsiteX2" fmla="*/ 288925 w 317500"/>
                <a:gd name="connsiteY2" fmla="*/ 38100 h 123825"/>
                <a:gd name="connsiteX3" fmla="*/ 269875 w 317500"/>
                <a:gd name="connsiteY3" fmla="*/ 25400 h 123825"/>
                <a:gd name="connsiteX4" fmla="*/ 257175 w 317500"/>
                <a:gd name="connsiteY4" fmla="*/ 19050 h 123825"/>
                <a:gd name="connsiteX5" fmla="*/ 247650 w 317500"/>
                <a:gd name="connsiteY5" fmla="*/ 12700 h 123825"/>
                <a:gd name="connsiteX6" fmla="*/ 234950 w 317500"/>
                <a:gd name="connsiteY6" fmla="*/ 9525 h 123825"/>
                <a:gd name="connsiteX7" fmla="*/ 209550 w 317500"/>
                <a:gd name="connsiteY7" fmla="*/ 3175 h 123825"/>
                <a:gd name="connsiteX8" fmla="*/ 168275 w 317500"/>
                <a:gd name="connsiteY8" fmla="*/ 0 h 123825"/>
                <a:gd name="connsiteX9" fmla="*/ 50800 w 317500"/>
                <a:gd name="connsiteY9" fmla="*/ 3175 h 123825"/>
                <a:gd name="connsiteX10" fmla="*/ 25400 w 317500"/>
                <a:gd name="connsiteY10" fmla="*/ 9525 h 123825"/>
                <a:gd name="connsiteX11" fmla="*/ 6350 w 317500"/>
                <a:gd name="connsiteY11" fmla="*/ 25400 h 123825"/>
                <a:gd name="connsiteX12" fmla="*/ 0 w 317500"/>
                <a:gd name="connsiteY12" fmla="*/ 34925 h 123825"/>
                <a:gd name="connsiteX13" fmla="*/ 3175 w 317500"/>
                <a:gd name="connsiteY13" fmla="*/ 92075 h 123825"/>
                <a:gd name="connsiteX14" fmla="*/ 6350 w 317500"/>
                <a:gd name="connsiteY14" fmla="*/ 101600 h 123825"/>
                <a:gd name="connsiteX15" fmla="*/ 19050 w 317500"/>
                <a:gd name="connsiteY15" fmla="*/ 104775 h 123825"/>
                <a:gd name="connsiteX16" fmla="*/ 28575 w 317500"/>
                <a:gd name="connsiteY16" fmla="*/ 107950 h 123825"/>
                <a:gd name="connsiteX17" fmla="*/ 38100 w 317500"/>
                <a:gd name="connsiteY17" fmla="*/ 117475 h 123825"/>
                <a:gd name="connsiteX18" fmla="*/ 63500 w 317500"/>
                <a:gd name="connsiteY18" fmla="*/ 120650 h 123825"/>
                <a:gd name="connsiteX19" fmla="*/ 98425 w 317500"/>
                <a:gd name="connsiteY19" fmla="*/ 123825 h 123825"/>
                <a:gd name="connsiteX20" fmla="*/ 161925 w 317500"/>
                <a:gd name="connsiteY20" fmla="*/ 120650 h 123825"/>
                <a:gd name="connsiteX21" fmla="*/ 266700 w 317500"/>
                <a:gd name="connsiteY21" fmla="*/ 98425 h 123825"/>
                <a:gd name="connsiteX22" fmla="*/ 317500 w 317500"/>
                <a:gd name="connsiteY22" fmla="*/ 44450 h 123825"/>
                <a:gd name="connsiteX0" fmla="*/ 317500 w 317500"/>
                <a:gd name="connsiteY0" fmla="*/ 44450 h 122420"/>
                <a:gd name="connsiteX1" fmla="*/ 317500 w 317500"/>
                <a:gd name="connsiteY1" fmla="*/ 44450 h 122420"/>
                <a:gd name="connsiteX2" fmla="*/ 288925 w 317500"/>
                <a:gd name="connsiteY2" fmla="*/ 38100 h 122420"/>
                <a:gd name="connsiteX3" fmla="*/ 269875 w 317500"/>
                <a:gd name="connsiteY3" fmla="*/ 25400 h 122420"/>
                <a:gd name="connsiteX4" fmla="*/ 257175 w 317500"/>
                <a:gd name="connsiteY4" fmla="*/ 19050 h 122420"/>
                <a:gd name="connsiteX5" fmla="*/ 247650 w 317500"/>
                <a:gd name="connsiteY5" fmla="*/ 12700 h 122420"/>
                <a:gd name="connsiteX6" fmla="*/ 234950 w 317500"/>
                <a:gd name="connsiteY6" fmla="*/ 9525 h 122420"/>
                <a:gd name="connsiteX7" fmla="*/ 209550 w 317500"/>
                <a:gd name="connsiteY7" fmla="*/ 3175 h 122420"/>
                <a:gd name="connsiteX8" fmla="*/ 168275 w 317500"/>
                <a:gd name="connsiteY8" fmla="*/ 0 h 122420"/>
                <a:gd name="connsiteX9" fmla="*/ 50800 w 317500"/>
                <a:gd name="connsiteY9" fmla="*/ 3175 h 122420"/>
                <a:gd name="connsiteX10" fmla="*/ 25400 w 317500"/>
                <a:gd name="connsiteY10" fmla="*/ 9525 h 122420"/>
                <a:gd name="connsiteX11" fmla="*/ 6350 w 317500"/>
                <a:gd name="connsiteY11" fmla="*/ 25400 h 122420"/>
                <a:gd name="connsiteX12" fmla="*/ 0 w 317500"/>
                <a:gd name="connsiteY12" fmla="*/ 34925 h 122420"/>
                <a:gd name="connsiteX13" fmla="*/ 3175 w 317500"/>
                <a:gd name="connsiteY13" fmla="*/ 92075 h 122420"/>
                <a:gd name="connsiteX14" fmla="*/ 6350 w 317500"/>
                <a:gd name="connsiteY14" fmla="*/ 101600 h 122420"/>
                <a:gd name="connsiteX15" fmla="*/ 19050 w 317500"/>
                <a:gd name="connsiteY15" fmla="*/ 104775 h 122420"/>
                <a:gd name="connsiteX16" fmla="*/ 28575 w 317500"/>
                <a:gd name="connsiteY16" fmla="*/ 107950 h 122420"/>
                <a:gd name="connsiteX17" fmla="*/ 38100 w 317500"/>
                <a:gd name="connsiteY17" fmla="*/ 117475 h 122420"/>
                <a:gd name="connsiteX18" fmla="*/ 63500 w 317500"/>
                <a:gd name="connsiteY18" fmla="*/ 120650 h 122420"/>
                <a:gd name="connsiteX19" fmla="*/ 161925 w 317500"/>
                <a:gd name="connsiteY19" fmla="*/ 120650 h 122420"/>
                <a:gd name="connsiteX20" fmla="*/ 266700 w 317500"/>
                <a:gd name="connsiteY20" fmla="*/ 98425 h 122420"/>
                <a:gd name="connsiteX21" fmla="*/ 317500 w 317500"/>
                <a:gd name="connsiteY21" fmla="*/ 44450 h 122420"/>
                <a:gd name="connsiteX0" fmla="*/ 317500 w 317500"/>
                <a:gd name="connsiteY0" fmla="*/ 44450 h 122872"/>
                <a:gd name="connsiteX1" fmla="*/ 317500 w 317500"/>
                <a:gd name="connsiteY1" fmla="*/ 44450 h 122872"/>
                <a:gd name="connsiteX2" fmla="*/ 288925 w 317500"/>
                <a:gd name="connsiteY2" fmla="*/ 38100 h 122872"/>
                <a:gd name="connsiteX3" fmla="*/ 269875 w 317500"/>
                <a:gd name="connsiteY3" fmla="*/ 25400 h 122872"/>
                <a:gd name="connsiteX4" fmla="*/ 257175 w 317500"/>
                <a:gd name="connsiteY4" fmla="*/ 19050 h 122872"/>
                <a:gd name="connsiteX5" fmla="*/ 247650 w 317500"/>
                <a:gd name="connsiteY5" fmla="*/ 12700 h 122872"/>
                <a:gd name="connsiteX6" fmla="*/ 234950 w 317500"/>
                <a:gd name="connsiteY6" fmla="*/ 9525 h 122872"/>
                <a:gd name="connsiteX7" fmla="*/ 209550 w 317500"/>
                <a:gd name="connsiteY7" fmla="*/ 3175 h 122872"/>
                <a:gd name="connsiteX8" fmla="*/ 168275 w 317500"/>
                <a:gd name="connsiteY8" fmla="*/ 0 h 122872"/>
                <a:gd name="connsiteX9" fmla="*/ 50800 w 317500"/>
                <a:gd name="connsiteY9" fmla="*/ 3175 h 122872"/>
                <a:gd name="connsiteX10" fmla="*/ 25400 w 317500"/>
                <a:gd name="connsiteY10" fmla="*/ 9525 h 122872"/>
                <a:gd name="connsiteX11" fmla="*/ 6350 w 317500"/>
                <a:gd name="connsiteY11" fmla="*/ 25400 h 122872"/>
                <a:gd name="connsiteX12" fmla="*/ 0 w 317500"/>
                <a:gd name="connsiteY12" fmla="*/ 34925 h 122872"/>
                <a:gd name="connsiteX13" fmla="*/ 3175 w 317500"/>
                <a:gd name="connsiteY13" fmla="*/ 92075 h 122872"/>
                <a:gd name="connsiteX14" fmla="*/ 6350 w 317500"/>
                <a:gd name="connsiteY14" fmla="*/ 101600 h 122872"/>
                <a:gd name="connsiteX15" fmla="*/ 19050 w 317500"/>
                <a:gd name="connsiteY15" fmla="*/ 104775 h 122872"/>
                <a:gd name="connsiteX16" fmla="*/ 28575 w 317500"/>
                <a:gd name="connsiteY16" fmla="*/ 107950 h 122872"/>
                <a:gd name="connsiteX17" fmla="*/ 63500 w 317500"/>
                <a:gd name="connsiteY17" fmla="*/ 120650 h 122872"/>
                <a:gd name="connsiteX18" fmla="*/ 161925 w 317500"/>
                <a:gd name="connsiteY18" fmla="*/ 120650 h 122872"/>
                <a:gd name="connsiteX19" fmla="*/ 266700 w 317500"/>
                <a:gd name="connsiteY19" fmla="*/ 98425 h 122872"/>
                <a:gd name="connsiteX20" fmla="*/ 317500 w 317500"/>
                <a:gd name="connsiteY20" fmla="*/ 44450 h 122872"/>
                <a:gd name="connsiteX0" fmla="*/ 317500 w 317500"/>
                <a:gd name="connsiteY0" fmla="*/ 44450 h 123047"/>
                <a:gd name="connsiteX1" fmla="*/ 317500 w 317500"/>
                <a:gd name="connsiteY1" fmla="*/ 44450 h 123047"/>
                <a:gd name="connsiteX2" fmla="*/ 288925 w 317500"/>
                <a:gd name="connsiteY2" fmla="*/ 38100 h 123047"/>
                <a:gd name="connsiteX3" fmla="*/ 269875 w 317500"/>
                <a:gd name="connsiteY3" fmla="*/ 25400 h 123047"/>
                <a:gd name="connsiteX4" fmla="*/ 257175 w 317500"/>
                <a:gd name="connsiteY4" fmla="*/ 19050 h 123047"/>
                <a:gd name="connsiteX5" fmla="*/ 247650 w 317500"/>
                <a:gd name="connsiteY5" fmla="*/ 12700 h 123047"/>
                <a:gd name="connsiteX6" fmla="*/ 234950 w 317500"/>
                <a:gd name="connsiteY6" fmla="*/ 9525 h 123047"/>
                <a:gd name="connsiteX7" fmla="*/ 209550 w 317500"/>
                <a:gd name="connsiteY7" fmla="*/ 3175 h 123047"/>
                <a:gd name="connsiteX8" fmla="*/ 168275 w 317500"/>
                <a:gd name="connsiteY8" fmla="*/ 0 h 123047"/>
                <a:gd name="connsiteX9" fmla="*/ 50800 w 317500"/>
                <a:gd name="connsiteY9" fmla="*/ 3175 h 123047"/>
                <a:gd name="connsiteX10" fmla="*/ 25400 w 317500"/>
                <a:gd name="connsiteY10" fmla="*/ 9525 h 123047"/>
                <a:gd name="connsiteX11" fmla="*/ 6350 w 317500"/>
                <a:gd name="connsiteY11" fmla="*/ 25400 h 123047"/>
                <a:gd name="connsiteX12" fmla="*/ 0 w 317500"/>
                <a:gd name="connsiteY12" fmla="*/ 34925 h 123047"/>
                <a:gd name="connsiteX13" fmla="*/ 3175 w 317500"/>
                <a:gd name="connsiteY13" fmla="*/ 92075 h 123047"/>
                <a:gd name="connsiteX14" fmla="*/ 6350 w 317500"/>
                <a:gd name="connsiteY14" fmla="*/ 101600 h 123047"/>
                <a:gd name="connsiteX15" fmla="*/ 19050 w 317500"/>
                <a:gd name="connsiteY15" fmla="*/ 104775 h 123047"/>
                <a:gd name="connsiteX16" fmla="*/ 63500 w 317500"/>
                <a:gd name="connsiteY16" fmla="*/ 120650 h 123047"/>
                <a:gd name="connsiteX17" fmla="*/ 161925 w 317500"/>
                <a:gd name="connsiteY17" fmla="*/ 120650 h 123047"/>
                <a:gd name="connsiteX18" fmla="*/ 266700 w 317500"/>
                <a:gd name="connsiteY18" fmla="*/ 98425 h 123047"/>
                <a:gd name="connsiteX19" fmla="*/ 317500 w 317500"/>
                <a:gd name="connsiteY19" fmla="*/ 44450 h 123047"/>
                <a:gd name="connsiteX0" fmla="*/ 317500 w 317500"/>
                <a:gd name="connsiteY0" fmla="*/ 44450 h 123233"/>
                <a:gd name="connsiteX1" fmla="*/ 317500 w 317500"/>
                <a:gd name="connsiteY1" fmla="*/ 44450 h 123233"/>
                <a:gd name="connsiteX2" fmla="*/ 288925 w 317500"/>
                <a:gd name="connsiteY2" fmla="*/ 38100 h 123233"/>
                <a:gd name="connsiteX3" fmla="*/ 269875 w 317500"/>
                <a:gd name="connsiteY3" fmla="*/ 25400 h 123233"/>
                <a:gd name="connsiteX4" fmla="*/ 257175 w 317500"/>
                <a:gd name="connsiteY4" fmla="*/ 19050 h 123233"/>
                <a:gd name="connsiteX5" fmla="*/ 247650 w 317500"/>
                <a:gd name="connsiteY5" fmla="*/ 12700 h 123233"/>
                <a:gd name="connsiteX6" fmla="*/ 234950 w 317500"/>
                <a:gd name="connsiteY6" fmla="*/ 9525 h 123233"/>
                <a:gd name="connsiteX7" fmla="*/ 209550 w 317500"/>
                <a:gd name="connsiteY7" fmla="*/ 3175 h 123233"/>
                <a:gd name="connsiteX8" fmla="*/ 168275 w 317500"/>
                <a:gd name="connsiteY8" fmla="*/ 0 h 123233"/>
                <a:gd name="connsiteX9" fmla="*/ 50800 w 317500"/>
                <a:gd name="connsiteY9" fmla="*/ 3175 h 123233"/>
                <a:gd name="connsiteX10" fmla="*/ 25400 w 317500"/>
                <a:gd name="connsiteY10" fmla="*/ 9525 h 123233"/>
                <a:gd name="connsiteX11" fmla="*/ 6350 w 317500"/>
                <a:gd name="connsiteY11" fmla="*/ 25400 h 123233"/>
                <a:gd name="connsiteX12" fmla="*/ 0 w 317500"/>
                <a:gd name="connsiteY12" fmla="*/ 34925 h 123233"/>
                <a:gd name="connsiteX13" fmla="*/ 3175 w 317500"/>
                <a:gd name="connsiteY13" fmla="*/ 92075 h 123233"/>
                <a:gd name="connsiteX14" fmla="*/ 6350 w 317500"/>
                <a:gd name="connsiteY14" fmla="*/ 101600 h 123233"/>
                <a:gd name="connsiteX15" fmla="*/ 63500 w 317500"/>
                <a:gd name="connsiteY15" fmla="*/ 120650 h 123233"/>
                <a:gd name="connsiteX16" fmla="*/ 161925 w 317500"/>
                <a:gd name="connsiteY16" fmla="*/ 120650 h 123233"/>
                <a:gd name="connsiteX17" fmla="*/ 266700 w 317500"/>
                <a:gd name="connsiteY17" fmla="*/ 98425 h 123233"/>
                <a:gd name="connsiteX18" fmla="*/ 317500 w 317500"/>
                <a:gd name="connsiteY18" fmla="*/ 44450 h 123233"/>
                <a:gd name="connsiteX0" fmla="*/ 317500 w 317500"/>
                <a:gd name="connsiteY0" fmla="*/ 44450 h 123837"/>
                <a:gd name="connsiteX1" fmla="*/ 317500 w 317500"/>
                <a:gd name="connsiteY1" fmla="*/ 44450 h 123837"/>
                <a:gd name="connsiteX2" fmla="*/ 288925 w 317500"/>
                <a:gd name="connsiteY2" fmla="*/ 38100 h 123837"/>
                <a:gd name="connsiteX3" fmla="*/ 269875 w 317500"/>
                <a:gd name="connsiteY3" fmla="*/ 25400 h 123837"/>
                <a:gd name="connsiteX4" fmla="*/ 257175 w 317500"/>
                <a:gd name="connsiteY4" fmla="*/ 19050 h 123837"/>
                <a:gd name="connsiteX5" fmla="*/ 247650 w 317500"/>
                <a:gd name="connsiteY5" fmla="*/ 12700 h 123837"/>
                <a:gd name="connsiteX6" fmla="*/ 234950 w 317500"/>
                <a:gd name="connsiteY6" fmla="*/ 9525 h 123837"/>
                <a:gd name="connsiteX7" fmla="*/ 209550 w 317500"/>
                <a:gd name="connsiteY7" fmla="*/ 3175 h 123837"/>
                <a:gd name="connsiteX8" fmla="*/ 168275 w 317500"/>
                <a:gd name="connsiteY8" fmla="*/ 0 h 123837"/>
                <a:gd name="connsiteX9" fmla="*/ 50800 w 317500"/>
                <a:gd name="connsiteY9" fmla="*/ 3175 h 123837"/>
                <a:gd name="connsiteX10" fmla="*/ 25400 w 317500"/>
                <a:gd name="connsiteY10" fmla="*/ 9525 h 123837"/>
                <a:gd name="connsiteX11" fmla="*/ 6350 w 317500"/>
                <a:gd name="connsiteY11" fmla="*/ 25400 h 123837"/>
                <a:gd name="connsiteX12" fmla="*/ 0 w 317500"/>
                <a:gd name="connsiteY12" fmla="*/ 34925 h 123837"/>
                <a:gd name="connsiteX13" fmla="*/ 3175 w 317500"/>
                <a:gd name="connsiteY13" fmla="*/ 92075 h 123837"/>
                <a:gd name="connsiteX14" fmla="*/ 63500 w 317500"/>
                <a:gd name="connsiteY14" fmla="*/ 120650 h 123837"/>
                <a:gd name="connsiteX15" fmla="*/ 161925 w 317500"/>
                <a:gd name="connsiteY15" fmla="*/ 120650 h 123837"/>
                <a:gd name="connsiteX16" fmla="*/ 266700 w 317500"/>
                <a:gd name="connsiteY16" fmla="*/ 98425 h 123837"/>
                <a:gd name="connsiteX17" fmla="*/ 317500 w 317500"/>
                <a:gd name="connsiteY17" fmla="*/ 44450 h 123837"/>
                <a:gd name="connsiteX0" fmla="*/ 317500 w 317500"/>
                <a:gd name="connsiteY0" fmla="*/ 44450 h 123837"/>
                <a:gd name="connsiteX1" fmla="*/ 317500 w 317500"/>
                <a:gd name="connsiteY1" fmla="*/ 44450 h 123837"/>
                <a:gd name="connsiteX2" fmla="*/ 288925 w 317500"/>
                <a:gd name="connsiteY2" fmla="*/ 38100 h 123837"/>
                <a:gd name="connsiteX3" fmla="*/ 269875 w 317500"/>
                <a:gd name="connsiteY3" fmla="*/ 25400 h 123837"/>
                <a:gd name="connsiteX4" fmla="*/ 257175 w 317500"/>
                <a:gd name="connsiteY4" fmla="*/ 19050 h 123837"/>
                <a:gd name="connsiteX5" fmla="*/ 247650 w 317500"/>
                <a:gd name="connsiteY5" fmla="*/ 12700 h 123837"/>
                <a:gd name="connsiteX6" fmla="*/ 234950 w 317500"/>
                <a:gd name="connsiteY6" fmla="*/ 9525 h 123837"/>
                <a:gd name="connsiteX7" fmla="*/ 209550 w 317500"/>
                <a:gd name="connsiteY7" fmla="*/ 3175 h 123837"/>
                <a:gd name="connsiteX8" fmla="*/ 168275 w 317500"/>
                <a:gd name="connsiteY8" fmla="*/ 0 h 123837"/>
                <a:gd name="connsiteX9" fmla="*/ 50800 w 317500"/>
                <a:gd name="connsiteY9" fmla="*/ 3175 h 123837"/>
                <a:gd name="connsiteX10" fmla="*/ 25400 w 317500"/>
                <a:gd name="connsiteY10" fmla="*/ 9525 h 123837"/>
                <a:gd name="connsiteX11" fmla="*/ 0 w 317500"/>
                <a:gd name="connsiteY11" fmla="*/ 34925 h 123837"/>
                <a:gd name="connsiteX12" fmla="*/ 3175 w 317500"/>
                <a:gd name="connsiteY12" fmla="*/ 92075 h 123837"/>
                <a:gd name="connsiteX13" fmla="*/ 63500 w 317500"/>
                <a:gd name="connsiteY13" fmla="*/ 120650 h 123837"/>
                <a:gd name="connsiteX14" fmla="*/ 161925 w 317500"/>
                <a:gd name="connsiteY14" fmla="*/ 120650 h 123837"/>
                <a:gd name="connsiteX15" fmla="*/ 266700 w 317500"/>
                <a:gd name="connsiteY15" fmla="*/ 98425 h 123837"/>
                <a:gd name="connsiteX16" fmla="*/ 317500 w 317500"/>
                <a:gd name="connsiteY16" fmla="*/ 44450 h 123837"/>
                <a:gd name="connsiteX0" fmla="*/ 317500 w 317500"/>
                <a:gd name="connsiteY0" fmla="*/ 44450 h 123837"/>
                <a:gd name="connsiteX1" fmla="*/ 317500 w 317500"/>
                <a:gd name="connsiteY1" fmla="*/ 44450 h 123837"/>
                <a:gd name="connsiteX2" fmla="*/ 288925 w 317500"/>
                <a:gd name="connsiteY2" fmla="*/ 38100 h 123837"/>
                <a:gd name="connsiteX3" fmla="*/ 269875 w 317500"/>
                <a:gd name="connsiteY3" fmla="*/ 25400 h 123837"/>
                <a:gd name="connsiteX4" fmla="*/ 257175 w 317500"/>
                <a:gd name="connsiteY4" fmla="*/ 19050 h 123837"/>
                <a:gd name="connsiteX5" fmla="*/ 247650 w 317500"/>
                <a:gd name="connsiteY5" fmla="*/ 12700 h 123837"/>
                <a:gd name="connsiteX6" fmla="*/ 234950 w 317500"/>
                <a:gd name="connsiteY6" fmla="*/ 9525 h 123837"/>
                <a:gd name="connsiteX7" fmla="*/ 209550 w 317500"/>
                <a:gd name="connsiteY7" fmla="*/ 3175 h 123837"/>
                <a:gd name="connsiteX8" fmla="*/ 168275 w 317500"/>
                <a:gd name="connsiteY8" fmla="*/ 0 h 123837"/>
                <a:gd name="connsiteX9" fmla="*/ 50800 w 317500"/>
                <a:gd name="connsiteY9" fmla="*/ 3175 h 123837"/>
                <a:gd name="connsiteX10" fmla="*/ 0 w 317500"/>
                <a:gd name="connsiteY10" fmla="*/ 34925 h 123837"/>
                <a:gd name="connsiteX11" fmla="*/ 3175 w 317500"/>
                <a:gd name="connsiteY11" fmla="*/ 92075 h 123837"/>
                <a:gd name="connsiteX12" fmla="*/ 63500 w 317500"/>
                <a:gd name="connsiteY12" fmla="*/ 120650 h 123837"/>
                <a:gd name="connsiteX13" fmla="*/ 161925 w 317500"/>
                <a:gd name="connsiteY13" fmla="*/ 120650 h 123837"/>
                <a:gd name="connsiteX14" fmla="*/ 266700 w 317500"/>
                <a:gd name="connsiteY14" fmla="*/ 98425 h 123837"/>
                <a:gd name="connsiteX15" fmla="*/ 317500 w 317500"/>
                <a:gd name="connsiteY15" fmla="*/ 44450 h 123837"/>
                <a:gd name="connsiteX0" fmla="*/ 317500 w 317500"/>
                <a:gd name="connsiteY0" fmla="*/ 44450 h 123837"/>
                <a:gd name="connsiteX1" fmla="*/ 317500 w 317500"/>
                <a:gd name="connsiteY1" fmla="*/ 44450 h 123837"/>
                <a:gd name="connsiteX2" fmla="*/ 288925 w 317500"/>
                <a:gd name="connsiteY2" fmla="*/ 38100 h 123837"/>
                <a:gd name="connsiteX3" fmla="*/ 269875 w 317500"/>
                <a:gd name="connsiteY3" fmla="*/ 25400 h 123837"/>
                <a:gd name="connsiteX4" fmla="*/ 257175 w 317500"/>
                <a:gd name="connsiteY4" fmla="*/ 19050 h 123837"/>
                <a:gd name="connsiteX5" fmla="*/ 247650 w 317500"/>
                <a:gd name="connsiteY5" fmla="*/ 12700 h 123837"/>
                <a:gd name="connsiteX6" fmla="*/ 234950 w 317500"/>
                <a:gd name="connsiteY6" fmla="*/ 9525 h 123837"/>
                <a:gd name="connsiteX7" fmla="*/ 168275 w 317500"/>
                <a:gd name="connsiteY7" fmla="*/ 0 h 123837"/>
                <a:gd name="connsiteX8" fmla="*/ 50800 w 317500"/>
                <a:gd name="connsiteY8" fmla="*/ 3175 h 123837"/>
                <a:gd name="connsiteX9" fmla="*/ 0 w 317500"/>
                <a:gd name="connsiteY9" fmla="*/ 34925 h 123837"/>
                <a:gd name="connsiteX10" fmla="*/ 3175 w 317500"/>
                <a:gd name="connsiteY10" fmla="*/ 92075 h 123837"/>
                <a:gd name="connsiteX11" fmla="*/ 63500 w 317500"/>
                <a:gd name="connsiteY11" fmla="*/ 120650 h 123837"/>
                <a:gd name="connsiteX12" fmla="*/ 161925 w 317500"/>
                <a:gd name="connsiteY12" fmla="*/ 120650 h 123837"/>
                <a:gd name="connsiteX13" fmla="*/ 266700 w 317500"/>
                <a:gd name="connsiteY13" fmla="*/ 98425 h 123837"/>
                <a:gd name="connsiteX14" fmla="*/ 317500 w 317500"/>
                <a:gd name="connsiteY14" fmla="*/ 44450 h 123837"/>
                <a:gd name="connsiteX0" fmla="*/ 317500 w 317500"/>
                <a:gd name="connsiteY0" fmla="*/ 44450 h 123837"/>
                <a:gd name="connsiteX1" fmla="*/ 317500 w 317500"/>
                <a:gd name="connsiteY1" fmla="*/ 44450 h 123837"/>
                <a:gd name="connsiteX2" fmla="*/ 288925 w 317500"/>
                <a:gd name="connsiteY2" fmla="*/ 38100 h 123837"/>
                <a:gd name="connsiteX3" fmla="*/ 269875 w 317500"/>
                <a:gd name="connsiteY3" fmla="*/ 25400 h 123837"/>
                <a:gd name="connsiteX4" fmla="*/ 257175 w 317500"/>
                <a:gd name="connsiteY4" fmla="*/ 19050 h 123837"/>
                <a:gd name="connsiteX5" fmla="*/ 247650 w 317500"/>
                <a:gd name="connsiteY5" fmla="*/ 12700 h 123837"/>
                <a:gd name="connsiteX6" fmla="*/ 168275 w 317500"/>
                <a:gd name="connsiteY6" fmla="*/ 0 h 123837"/>
                <a:gd name="connsiteX7" fmla="*/ 50800 w 317500"/>
                <a:gd name="connsiteY7" fmla="*/ 3175 h 123837"/>
                <a:gd name="connsiteX8" fmla="*/ 0 w 317500"/>
                <a:gd name="connsiteY8" fmla="*/ 34925 h 123837"/>
                <a:gd name="connsiteX9" fmla="*/ 3175 w 317500"/>
                <a:gd name="connsiteY9" fmla="*/ 92075 h 123837"/>
                <a:gd name="connsiteX10" fmla="*/ 63500 w 317500"/>
                <a:gd name="connsiteY10" fmla="*/ 120650 h 123837"/>
                <a:gd name="connsiteX11" fmla="*/ 161925 w 317500"/>
                <a:gd name="connsiteY11" fmla="*/ 120650 h 123837"/>
                <a:gd name="connsiteX12" fmla="*/ 266700 w 317500"/>
                <a:gd name="connsiteY12" fmla="*/ 98425 h 123837"/>
                <a:gd name="connsiteX13" fmla="*/ 317500 w 317500"/>
                <a:gd name="connsiteY13" fmla="*/ 44450 h 123837"/>
                <a:gd name="connsiteX0" fmla="*/ 317500 w 317500"/>
                <a:gd name="connsiteY0" fmla="*/ 44450 h 123837"/>
                <a:gd name="connsiteX1" fmla="*/ 317500 w 317500"/>
                <a:gd name="connsiteY1" fmla="*/ 44450 h 123837"/>
                <a:gd name="connsiteX2" fmla="*/ 269875 w 317500"/>
                <a:gd name="connsiteY2" fmla="*/ 25400 h 123837"/>
                <a:gd name="connsiteX3" fmla="*/ 257175 w 317500"/>
                <a:gd name="connsiteY3" fmla="*/ 19050 h 123837"/>
                <a:gd name="connsiteX4" fmla="*/ 247650 w 317500"/>
                <a:gd name="connsiteY4" fmla="*/ 12700 h 123837"/>
                <a:gd name="connsiteX5" fmla="*/ 168275 w 317500"/>
                <a:gd name="connsiteY5" fmla="*/ 0 h 123837"/>
                <a:gd name="connsiteX6" fmla="*/ 50800 w 317500"/>
                <a:gd name="connsiteY6" fmla="*/ 3175 h 123837"/>
                <a:gd name="connsiteX7" fmla="*/ 0 w 317500"/>
                <a:gd name="connsiteY7" fmla="*/ 34925 h 123837"/>
                <a:gd name="connsiteX8" fmla="*/ 3175 w 317500"/>
                <a:gd name="connsiteY8" fmla="*/ 92075 h 123837"/>
                <a:gd name="connsiteX9" fmla="*/ 63500 w 317500"/>
                <a:gd name="connsiteY9" fmla="*/ 120650 h 123837"/>
                <a:gd name="connsiteX10" fmla="*/ 161925 w 317500"/>
                <a:gd name="connsiteY10" fmla="*/ 120650 h 123837"/>
                <a:gd name="connsiteX11" fmla="*/ 266700 w 317500"/>
                <a:gd name="connsiteY11" fmla="*/ 98425 h 123837"/>
                <a:gd name="connsiteX12" fmla="*/ 317500 w 317500"/>
                <a:gd name="connsiteY12" fmla="*/ 44450 h 123837"/>
                <a:gd name="connsiteX0" fmla="*/ 317500 w 317500"/>
                <a:gd name="connsiteY0" fmla="*/ 44450 h 123837"/>
                <a:gd name="connsiteX1" fmla="*/ 317500 w 317500"/>
                <a:gd name="connsiteY1" fmla="*/ 44450 h 123837"/>
                <a:gd name="connsiteX2" fmla="*/ 257175 w 317500"/>
                <a:gd name="connsiteY2" fmla="*/ 19050 h 123837"/>
                <a:gd name="connsiteX3" fmla="*/ 247650 w 317500"/>
                <a:gd name="connsiteY3" fmla="*/ 12700 h 123837"/>
                <a:gd name="connsiteX4" fmla="*/ 168275 w 317500"/>
                <a:gd name="connsiteY4" fmla="*/ 0 h 123837"/>
                <a:gd name="connsiteX5" fmla="*/ 50800 w 317500"/>
                <a:gd name="connsiteY5" fmla="*/ 3175 h 123837"/>
                <a:gd name="connsiteX6" fmla="*/ 0 w 317500"/>
                <a:gd name="connsiteY6" fmla="*/ 34925 h 123837"/>
                <a:gd name="connsiteX7" fmla="*/ 3175 w 317500"/>
                <a:gd name="connsiteY7" fmla="*/ 92075 h 123837"/>
                <a:gd name="connsiteX8" fmla="*/ 63500 w 317500"/>
                <a:gd name="connsiteY8" fmla="*/ 120650 h 123837"/>
                <a:gd name="connsiteX9" fmla="*/ 161925 w 317500"/>
                <a:gd name="connsiteY9" fmla="*/ 120650 h 123837"/>
                <a:gd name="connsiteX10" fmla="*/ 266700 w 317500"/>
                <a:gd name="connsiteY10" fmla="*/ 98425 h 123837"/>
                <a:gd name="connsiteX11" fmla="*/ 317500 w 317500"/>
                <a:gd name="connsiteY11"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6700 w 317500"/>
                <a:gd name="connsiteY9" fmla="*/ 984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12700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3525 w 317500"/>
                <a:gd name="connsiteY9" fmla="*/ 857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22225 h 123837"/>
                <a:gd name="connsiteX3" fmla="*/ 168275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3525 w 317500"/>
                <a:gd name="connsiteY9" fmla="*/ 85725 h 123837"/>
                <a:gd name="connsiteX10" fmla="*/ 317500 w 317500"/>
                <a:gd name="connsiteY10" fmla="*/ 44450 h 123837"/>
                <a:gd name="connsiteX0" fmla="*/ 317500 w 317500"/>
                <a:gd name="connsiteY0" fmla="*/ 44450 h 123837"/>
                <a:gd name="connsiteX1" fmla="*/ 317500 w 317500"/>
                <a:gd name="connsiteY1" fmla="*/ 44450 h 123837"/>
                <a:gd name="connsiteX2" fmla="*/ 247650 w 317500"/>
                <a:gd name="connsiteY2" fmla="*/ 22225 h 123837"/>
                <a:gd name="connsiteX3" fmla="*/ 152400 w 317500"/>
                <a:gd name="connsiteY3" fmla="*/ 0 h 123837"/>
                <a:gd name="connsiteX4" fmla="*/ 50800 w 317500"/>
                <a:gd name="connsiteY4" fmla="*/ 3175 h 123837"/>
                <a:gd name="connsiteX5" fmla="*/ 0 w 317500"/>
                <a:gd name="connsiteY5" fmla="*/ 34925 h 123837"/>
                <a:gd name="connsiteX6" fmla="*/ 3175 w 317500"/>
                <a:gd name="connsiteY6" fmla="*/ 92075 h 123837"/>
                <a:gd name="connsiteX7" fmla="*/ 63500 w 317500"/>
                <a:gd name="connsiteY7" fmla="*/ 120650 h 123837"/>
                <a:gd name="connsiteX8" fmla="*/ 161925 w 317500"/>
                <a:gd name="connsiteY8" fmla="*/ 120650 h 123837"/>
                <a:gd name="connsiteX9" fmla="*/ 263525 w 317500"/>
                <a:gd name="connsiteY9" fmla="*/ 85725 h 123837"/>
                <a:gd name="connsiteX10" fmla="*/ 317500 w 317500"/>
                <a:gd name="connsiteY10" fmla="*/ 44450 h 123837"/>
                <a:gd name="connsiteX0" fmla="*/ 317500 w 317500"/>
                <a:gd name="connsiteY0" fmla="*/ 44450 h 121640"/>
                <a:gd name="connsiteX1" fmla="*/ 317500 w 317500"/>
                <a:gd name="connsiteY1" fmla="*/ 44450 h 121640"/>
                <a:gd name="connsiteX2" fmla="*/ 247650 w 317500"/>
                <a:gd name="connsiteY2" fmla="*/ 22225 h 121640"/>
                <a:gd name="connsiteX3" fmla="*/ 152400 w 317500"/>
                <a:gd name="connsiteY3" fmla="*/ 0 h 121640"/>
                <a:gd name="connsiteX4" fmla="*/ 50800 w 317500"/>
                <a:gd name="connsiteY4" fmla="*/ 3175 h 121640"/>
                <a:gd name="connsiteX5" fmla="*/ 0 w 317500"/>
                <a:gd name="connsiteY5" fmla="*/ 34925 h 121640"/>
                <a:gd name="connsiteX6" fmla="*/ 3175 w 317500"/>
                <a:gd name="connsiteY6" fmla="*/ 92075 h 121640"/>
                <a:gd name="connsiteX7" fmla="*/ 63500 w 317500"/>
                <a:gd name="connsiteY7" fmla="*/ 120650 h 121640"/>
                <a:gd name="connsiteX8" fmla="*/ 177800 w 317500"/>
                <a:gd name="connsiteY8" fmla="*/ 107950 h 121640"/>
                <a:gd name="connsiteX9" fmla="*/ 263525 w 317500"/>
                <a:gd name="connsiteY9" fmla="*/ 85725 h 121640"/>
                <a:gd name="connsiteX10" fmla="*/ 317500 w 317500"/>
                <a:gd name="connsiteY10" fmla="*/ 44450 h 121640"/>
                <a:gd name="connsiteX0" fmla="*/ 317500 w 317500"/>
                <a:gd name="connsiteY0" fmla="*/ 46380 h 123570"/>
                <a:gd name="connsiteX1" fmla="*/ 317500 w 317500"/>
                <a:gd name="connsiteY1" fmla="*/ 46380 h 123570"/>
                <a:gd name="connsiteX2" fmla="*/ 247650 w 317500"/>
                <a:gd name="connsiteY2" fmla="*/ 24155 h 123570"/>
                <a:gd name="connsiteX3" fmla="*/ 152400 w 317500"/>
                <a:gd name="connsiteY3" fmla="*/ 1930 h 123570"/>
                <a:gd name="connsiteX4" fmla="*/ 50800 w 317500"/>
                <a:gd name="connsiteY4" fmla="*/ 5105 h 123570"/>
                <a:gd name="connsiteX5" fmla="*/ 0 w 317500"/>
                <a:gd name="connsiteY5" fmla="*/ 36855 h 123570"/>
                <a:gd name="connsiteX6" fmla="*/ 3175 w 317500"/>
                <a:gd name="connsiteY6" fmla="*/ 94005 h 123570"/>
                <a:gd name="connsiteX7" fmla="*/ 63500 w 317500"/>
                <a:gd name="connsiteY7" fmla="*/ 122580 h 123570"/>
                <a:gd name="connsiteX8" fmla="*/ 177800 w 317500"/>
                <a:gd name="connsiteY8" fmla="*/ 109880 h 123570"/>
                <a:gd name="connsiteX9" fmla="*/ 263525 w 317500"/>
                <a:gd name="connsiteY9" fmla="*/ 87655 h 123570"/>
                <a:gd name="connsiteX10" fmla="*/ 317500 w 317500"/>
                <a:gd name="connsiteY10" fmla="*/ 46380 h 123570"/>
                <a:gd name="connsiteX0" fmla="*/ 317500 w 317500"/>
                <a:gd name="connsiteY0" fmla="*/ 46380 h 123570"/>
                <a:gd name="connsiteX1" fmla="*/ 317500 w 317500"/>
                <a:gd name="connsiteY1" fmla="*/ 46380 h 123570"/>
                <a:gd name="connsiteX2" fmla="*/ 247650 w 317500"/>
                <a:gd name="connsiteY2" fmla="*/ 24155 h 123570"/>
                <a:gd name="connsiteX3" fmla="*/ 152400 w 317500"/>
                <a:gd name="connsiteY3" fmla="*/ 1930 h 123570"/>
                <a:gd name="connsiteX4" fmla="*/ 50800 w 317500"/>
                <a:gd name="connsiteY4" fmla="*/ 5105 h 123570"/>
                <a:gd name="connsiteX5" fmla="*/ 0 w 317500"/>
                <a:gd name="connsiteY5" fmla="*/ 36855 h 123570"/>
                <a:gd name="connsiteX6" fmla="*/ 3175 w 317500"/>
                <a:gd name="connsiteY6" fmla="*/ 94005 h 123570"/>
                <a:gd name="connsiteX7" fmla="*/ 63500 w 317500"/>
                <a:gd name="connsiteY7" fmla="*/ 122580 h 123570"/>
                <a:gd name="connsiteX8" fmla="*/ 177800 w 317500"/>
                <a:gd name="connsiteY8" fmla="*/ 109880 h 123570"/>
                <a:gd name="connsiteX9" fmla="*/ 263525 w 317500"/>
                <a:gd name="connsiteY9" fmla="*/ 87655 h 123570"/>
                <a:gd name="connsiteX10" fmla="*/ 317500 w 317500"/>
                <a:gd name="connsiteY10" fmla="*/ 46380 h 123570"/>
                <a:gd name="connsiteX0" fmla="*/ 317500 w 317500"/>
                <a:gd name="connsiteY0" fmla="*/ 48029 h 125219"/>
                <a:gd name="connsiteX1" fmla="*/ 317500 w 317500"/>
                <a:gd name="connsiteY1" fmla="*/ 48029 h 125219"/>
                <a:gd name="connsiteX2" fmla="*/ 247650 w 317500"/>
                <a:gd name="connsiteY2" fmla="*/ 25804 h 125219"/>
                <a:gd name="connsiteX3" fmla="*/ 152400 w 317500"/>
                <a:gd name="connsiteY3" fmla="*/ 3579 h 125219"/>
                <a:gd name="connsiteX4" fmla="*/ 50800 w 317500"/>
                <a:gd name="connsiteY4" fmla="*/ 6754 h 125219"/>
                <a:gd name="connsiteX5" fmla="*/ 0 w 317500"/>
                <a:gd name="connsiteY5" fmla="*/ 38504 h 125219"/>
                <a:gd name="connsiteX6" fmla="*/ 3175 w 317500"/>
                <a:gd name="connsiteY6" fmla="*/ 95654 h 125219"/>
                <a:gd name="connsiteX7" fmla="*/ 63500 w 317500"/>
                <a:gd name="connsiteY7" fmla="*/ 124229 h 125219"/>
                <a:gd name="connsiteX8" fmla="*/ 177800 w 317500"/>
                <a:gd name="connsiteY8" fmla="*/ 111529 h 125219"/>
                <a:gd name="connsiteX9" fmla="*/ 263525 w 317500"/>
                <a:gd name="connsiteY9" fmla="*/ 89304 h 125219"/>
                <a:gd name="connsiteX10" fmla="*/ 317500 w 317500"/>
                <a:gd name="connsiteY10" fmla="*/ 48029 h 125219"/>
                <a:gd name="connsiteX0" fmla="*/ 326746 w 326746"/>
                <a:gd name="connsiteY0" fmla="*/ 48029 h 125219"/>
                <a:gd name="connsiteX1" fmla="*/ 326746 w 326746"/>
                <a:gd name="connsiteY1" fmla="*/ 48029 h 125219"/>
                <a:gd name="connsiteX2" fmla="*/ 256896 w 326746"/>
                <a:gd name="connsiteY2" fmla="*/ 25804 h 125219"/>
                <a:gd name="connsiteX3" fmla="*/ 161646 w 326746"/>
                <a:gd name="connsiteY3" fmla="*/ 3579 h 125219"/>
                <a:gd name="connsiteX4" fmla="*/ 60046 w 326746"/>
                <a:gd name="connsiteY4" fmla="*/ 6754 h 125219"/>
                <a:gd name="connsiteX5" fmla="*/ 9246 w 326746"/>
                <a:gd name="connsiteY5" fmla="*/ 38504 h 125219"/>
                <a:gd name="connsiteX6" fmla="*/ 12421 w 326746"/>
                <a:gd name="connsiteY6" fmla="*/ 95654 h 125219"/>
                <a:gd name="connsiteX7" fmla="*/ 72746 w 326746"/>
                <a:gd name="connsiteY7" fmla="*/ 124229 h 125219"/>
                <a:gd name="connsiteX8" fmla="*/ 187046 w 326746"/>
                <a:gd name="connsiteY8" fmla="*/ 111529 h 125219"/>
                <a:gd name="connsiteX9" fmla="*/ 272771 w 326746"/>
                <a:gd name="connsiteY9" fmla="*/ 89304 h 125219"/>
                <a:gd name="connsiteX10" fmla="*/ 326746 w 326746"/>
                <a:gd name="connsiteY10" fmla="*/ 48029 h 125219"/>
                <a:gd name="connsiteX0" fmla="*/ 323056 w 323056"/>
                <a:gd name="connsiteY0" fmla="*/ 46872 h 124062"/>
                <a:gd name="connsiteX1" fmla="*/ 323056 w 323056"/>
                <a:gd name="connsiteY1" fmla="*/ 46872 h 124062"/>
                <a:gd name="connsiteX2" fmla="*/ 253206 w 323056"/>
                <a:gd name="connsiteY2" fmla="*/ 24647 h 124062"/>
                <a:gd name="connsiteX3" fmla="*/ 157956 w 323056"/>
                <a:gd name="connsiteY3" fmla="*/ 2422 h 124062"/>
                <a:gd name="connsiteX4" fmla="*/ 56356 w 323056"/>
                <a:gd name="connsiteY4" fmla="*/ 5597 h 124062"/>
                <a:gd name="connsiteX5" fmla="*/ 11906 w 323056"/>
                <a:gd name="connsiteY5" fmla="*/ 46872 h 124062"/>
                <a:gd name="connsiteX6" fmla="*/ 8731 w 323056"/>
                <a:gd name="connsiteY6" fmla="*/ 94497 h 124062"/>
                <a:gd name="connsiteX7" fmla="*/ 69056 w 323056"/>
                <a:gd name="connsiteY7" fmla="*/ 123072 h 124062"/>
                <a:gd name="connsiteX8" fmla="*/ 183356 w 323056"/>
                <a:gd name="connsiteY8" fmla="*/ 110372 h 124062"/>
                <a:gd name="connsiteX9" fmla="*/ 269081 w 323056"/>
                <a:gd name="connsiteY9" fmla="*/ 88147 h 124062"/>
                <a:gd name="connsiteX10" fmla="*/ 323056 w 323056"/>
                <a:gd name="connsiteY10" fmla="*/ 46872 h 124062"/>
                <a:gd name="connsiteX0" fmla="*/ 323056 w 323056"/>
                <a:gd name="connsiteY0" fmla="*/ 46872 h 124062"/>
                <a:gd name="connsiteX1" fmla="*/ 323056 w 323056"/>
                <a:gd name="connsiteY1" fmla="*/ 46872 h 124062"/>
                <a:gd name="connsiteX2" fmla="*/ 253206 w 323056"/>
                <a:gd name="connsiteY2" fmla="*/ 24647 h 124062"/>
                <a:gd name="connsiteX3" fmla="*/ 157956 w 323056"/>
                <a:gd name="connsiteY3" fmla="*/ 2422 h 124062"/>
                <a:gd name="connsiteX4" fmla="*/ 56356 w 323056"/>
                <a:gd name="connsiteY4" fmla="*/ 5597 h 124062"/>
                <a:gd name="connsiteX5" fmla="*/ 11906 w 323056"/>
                <a:gd name="connsiteY5" fmla="*/ 46872 h 124062"/>
                <a:gd name="connsiteX6" fmla="*/ 8731 w 323056"/>
                <a:gd name="connsiteY6" fmla="*/ 94497 h 124062"/>
                <a:gd name="connsiteX7" fmla="*/ 69056 w 323056"/>
                <a:gd name="connsiteY7" fmla="*/ 123072 h 124062"/>
                <a:gd name="connsiteX8" fmla="*/ 183356 w 323056"/>
                <a:gd name="connsiteY8" fmla="*/ 110372 h 124062"/>
                <a:gd name="connsiteX9" fmla="*/ 269081 w 323056"/>
                <a:gd name="connsiteY9" fmla="*/ 88147 h 124062"/>
                <a:gd name="connsiteX10" fmla="*/ 323056 w 323056"/>
                <a:gd name="connsiteY10" fmla="*/ 46872 h 124062"/>
                <a:gd name="connsiteX0" fmla="*/ 323056 w 323056"/>
                <a:gd name="connsiteY0" fmla="*/ 46872 h 124062"/>
                <a:gd name="connsiteX1" fmla="*/ 323056 w 323056"/>
                <a:gd name="connsiteY1" fmla="*/ 46872 h 124062"/>
                <a:gd name="connsiteX2" fmla="*/ 253206 w 323056"/>
                <a:gd name="connsiteY2" fmla="*/ 24647 h 124062"/>
                <a:gd name="connsiteX3" fmla="*/ 157956 w 323056"/>
                <a:gd name="connsiteY3" fmla="*/ 2422 h 124062"/>
                <a:gd name="connsiteX4" fmla="*/ 56356 w 323056"/>
                <a:gd name="connsiteY4" fmla="*/ 5597 h 124062"/>
                <a:gd name="connsiteX5" fmla="*/ 11906 w 323056"/>
                <a:gd name="connsiteY5" fmla="*/ 46872 h 124062"/>
                <a:gd name="connsiteX6" fmla="*/ 8731 w 323056"/>
                <a:gd name="connsiteY6" fmla="*/ 94497 h 124062"/>
                <a:gd name="connsiteX7" fmla="*/ 69056 w 323056"/>
                <a:gd name="connsiteY7" fmla="*/ 123072 h 124062"/>
                <a:gd name="connsiteX8" fmla="*/ 183356 w 323056"/>
                <a:gd name="connsiteY8" fmla="*/ 110372 h 124062"/>
                <a:gd name="connsiteX9" fmla="*/ 269081 w 323056"/>
                <a:gd name="connsiteY9" fmla="*/ 88147 h 124062"/>
                <a:gd name="connsiteX10" fmla="*/ 323056 w 323056"/>
                <a:gd name="connsiteY10" fmla="*/ 46872 h 124062"/>
                <a:gd name="connsiteX0" fmla="*/ 319926 w 319926"/>
                <a:gd name="connsiteY0" fmla="*/ 46872 h 124062"/>
                <a:gd name="connsiteX1" fmla="*/ 319926 w 319926"/>
                <a:gd name="connsiteY1" fmla="*/ 46872 h 124062"/>
                <a:gd name="connsiteX2" fmla="*/ 250076 w 319926"/>
                <a:gd name="connsiteY2" fmla="*/ 24647 h 124062"/>
                <a:gd name="connsiteX3" fmla="*/ 154826 w 319926"/>
                <a:gd name="connsiteY3" fmla="*/ 2422 h 124062"/>
                <a:gd name="connsiteX4" fmla="*/ 53226 w 319926"/>
                <a:gd name="connsiteY4" fmla="*/ 5597 h 124062"/>
                <a:gd name="connsiteX5" fmla="*/ 8776 w 319926"/>
                <a:gd name="connsiteY5" fmla="*/ 46872 h 124062"/>
                <a:gd name="connsiteX6" fmla="*/ 5601 w 319926"/>
                <a:gd name="connsiteY6" fmla="*/ 94497 h 124062"/>
                <a:gd name="connsiteX7" fmla="*/ 65926 w 319926"/>
                <a:gd name="connsiteY7" fmla="*/ 123072 h 124062"/>
                <a:gd name="connsiteX8" fmla="*/ 180226 w 319926"/>
                <a:gd name="connsiteY8" fmla="*/ 110372 h 124062"/>
                <a:gd name="connsiteX9" fmla="*/ 265951 w 319926"/>
                <a:gd name="connsiteY9" fmla="*/ 88147 h 124062"/>
                <a:gd name="connsiteX10" fmla="*/ 319926 w 319926"/>
                <a:gd name="connsiteY10" fmla="*/ 46872 h 124062"/>
                <a:gd name="connsiteX0" fmla="*/ 317949 w 317949"/>
                <a:gd name="connsiteY0" fmla="*/ 46872 h 124062"/>
                <a:gd name="connsiteX1" fmla="*/ 317949 w 317949"/>
                <a:gd name="connsiteY1" fmla="*/ 46872 h 124062"/>
                <a:gd name="connsiteX2" fmla="*/ 248099 w 317949"/>
                <a:gd name="connsiteY2" fmla="*/ 24647 h 124062"/>
                <a:gd name="connsiteX3" fmla="*/ 152849 w 317949"/>
                <a:gd name="connsiteY3" fmla="*/ 2422 h 124062"/>
                <a:gd name="connsiteX4" fmla="*/ 51249 w 317949"/>
                <a:gd name="connsiteY4" fmla="*/ 5597 h 124062"/>
                <a:gd name="connsiteX5" fmla="*/ 6799 w 317949"/>
                <a:gd name="connsiteY5" fmla="*/ 46872 h 124062"/>
                <a:gd name="connsiteX6" fmla="*/ 6799 w 317949"/>
                <a:gd name="connsiteY6" fmla="*/ 84972 h 124062"/>
                <a:gd name="connsiteX7" fmla="*/ 63949 w 317949"/>
                <a:gd name="connsiteY7" fmla="*/ 123072 h 124062"/>
                <a:gd name="connsiteX8" fmla="*/ 178249 w 317949"/>
                <a:gd name="connsiteY8" fmla="*/ 110372 h 124062"/>
                <a:gd name="connsiteX9" fmla="*/ 263974 w 317949"/>
                <a:gd name="connsiteY9" fmla="*/ 88147 h 124062"/>
                <a:gd name="connsiteX10" fmla="*/ 317949 w 317949"/>
                <a:gd name="connsiteY10" fmla="*/ 46872 h 124062"/>
                <a:gd name="connsiteX0" fmla="*/ 317949 w 317949"/>
                <a:gd name="connsiteY0" fmla="*/ 46872 h 124062"/>
                <a:gd name="connsiteX1" fmla="*/ 317949 w 317949"/>
                <a:gd name="connsiteY1" fmla="*/ 46872 h 124062"/>
                <a:gd name="connsiteX2" fmla="*/ 248099 w 317949"/>
                <a:gd name="connsiteY2" fmla="*/ 24647 h 124062"/>
                <a:gd name="connsiteX3" fmla="*/ 152849 w 317949"/>
                <a:gd name="connsiteY3" fmla="*/ 2422 h 124062"/>
                <a:gd name="connsiteX4" fmla="*/ 51249 w 317949"/>
                <a:gd name="connsiteY4" fmla="*/ 5597 h 124062"/>
                <a:gd name="connsiteX5" fmla="*/ 6799 w 317949"/>
                <a:gd name="connsiteY5" fmla="*/ 46872 h 124062"/>
                <a:gd name="connsiteX6" fmla="*/ 6799 w 317949"/>
                <a:gd name="connsiteY6" fmla="*/ 84972 h 124062"/>
                <a:gd name="connsiteX7" fmla="*/ 63949 w 317949"/>
                <a:gd name="connsiteY7" fmla="*/ 123072 h 124062"/>
                <a:gd name="connsiteX8" fmla="*/ 178249 w 317949"/>
                <a:gd name="connsiteY8" fmla="*/ 110372 h 124062"/>
                <a:gd name="connsiteX9" fmla="*/ 263974 w 317949"/>
                <a:gd name="connsiteY9" fmla="*/ 88147 h 124062"/>
                <a:gd name="connsiteX10" fmla="*/ 317949 w 317949"/>
                <a:gd name="connsiteY10" fmla="*/ 46872 h 124062"/>
                <a:gd name="connsiteX0" fmla="*/ 317949 w 317949"/>
                <a:gd name="connsiteY0" fmla="*/ 46872 h 124062"/>
                <a:gd name="connsiteX1" fmla="*/ 317949 w 317949"/>
                <a:gd name="connsiteY1" fmla="*/ 46872 h 124062"/>
                <a:gd name="connsiteX2" fmla="*/ 248099 w 317949"/>
                <a:gd name="connsiteY2" fmla="*/ 24647 h 124062"/>
                <a:gd name="connsiteX3" fmla="*/ 152849 w 317949"/>
                <a:gd name="connsiteY3" fmla="*/ 2422 h 124062"/>
                <a:gd name="connsiteX4" fmla="*/ 51249 w 317949"/>
                <a:gd name="connsiteY4" fmla="*/ 5597 h 124062"/>
                <a:gd name="connsiteX5" fmla="*/ 6799 w 317949"/>
                <a:gd name="connsiteY5" fmla="*/ 46872 h 124062"/>
                <a:gd name="connsiteX6" fmla="*/ 6799 w 317949"/>
                <a:gd name="connsiteY6" fmla="*/ 84972 h 124062"/>
                <a:gd name="connsiteX7" fmla="*/ 63949 w 317949"/>
                <a:gd name="connsiteY7" fmla="*/ 123072 h 124062"/>
                <a:gd name="connsiteX8" fmla="*/ 178249 w 317949"/>
                <a:gd name="connsiteY8" fmla="*/ 110372 h 124062"/>
                <a:gd name="connsiteX9" fmla="*/ 263974 w 317949"/>
                <a:gd name="connsiteY9" fmla="*/ 88147 h 124062"/>
                <a:gd name="connsiteX10" fmla="*/ 317949 w 317949"/>
                <a:gd name="connsiteY10" fmla="*/ 46872 h 124062"/>
                <a:gd name="connsiteX0" fmla="*/ 317949 w 317949"/>
                <a:gd name="connsiteY0" fmla="*/ 46872 h 124062"/>
                <a:gd name="connsiteX1" fmla="*/ 317949 w 317949"/>
                <a:gd name="connsiteY1" fmla="*/ 46872 h 124062"/>
                <a:gd name="connsiteX2" fmla="*/ 248099 w 317949"/>
                <a:gd name="connsiteY2" fmla="*/ 24647 h 124062"/>
                <a:gd name="connsiteX3" fmla="*/ 152849 w 317949"/>
                <a:gd name="connsiteY3" fmla="*/ 2422 h 124062"/>
                <a:gd name="connsiteX4" fmla="*/ 51249 w 317949"/>
                <a:gd name="connsiteY4" fmla="*/ 5597 h 124062"/>
                <a:gd name="connsiteX5" fmla="*/ 6799 w 317949"/>
                <a:gd name="connsiteY5" fmla="*/ 46872 h 124062"/>
                <a:gd name="connsiteX6" fmla="*/ 6799 w 317949"/>
                <a:gd name="connsiteY6" fmla="*/ 84972 h 124062"/>
                <a:gd name="connsiteX7" fmla="*/ 63949 w 317949"/>
                <a:gd name="connsiteY7" fmla="*/ 123072 h 124062"/>
                <a:gd name="connsiteX8" fmla="*/ 178249 w 317949"/>
                <a:gd name="connsiteY8" fmla="*/ 110372 h 124062"/>
                <a:gd name="connsiteX9" fmla="*/ 263974 w 317949"/>
                <a:gd name="connsiteY9" fmla="*/ 88147 h 124062"/>
                <a:gd name="connsiteX10" fmla="*/ 317949 w 317949"/>
                <a:gd name="connsiteY10" fmla="*/ 46872 h 124062"/>
                <a:gd name="connsiteX0" fmla="*/ 317949 w 317949"/>
                <a:gd name="connsiteY0" fmla="*/ 46872 h 115780"/>
                <a:gd name="connsiteX1" fmla="*/ 317949 w 317949"/>
                <a:gd name="connsiteY1" fmla="*/ 46872 h 115780"/>
                <a:gd name="connsiteX2" fmla="*/ 248099 w 317949"/>
                <a:gd name="connsiteY2" fmla="*/ 24647 h 115780"/>
                <a:gd name="connsiteX3" fmla="*/ 152849 w 317949"/>
                <a:gd name="connsiteY3" fmla="*/ 2422 h 115780"/>
                <a:gd name="connsiteX4" fmla="*/ 51249 w 317949"/>
                <a:gd name="connsiteY4" fmla="*/ 5597 h 115780"/>
                <a:gd name="connsiteX5" fmla="*/ 6799 w 317949"/>
                <a:gd name="connsiteY5" fmla="*/ 46872 h 115780"/>
                <a:gd name="connsiteX6" fmla="*/ 6799 w 317949"/>
                <a:gd name="connsiteY6" fmla="*/ 84972 h 115780"/>
                <a:gd name="connsiteX7" fmla="*/ 73474 w 317949"/>
                <a:gd name="connsiteY7" fmla="*/ 113547 h 115780"/>
                <a:gd name="connsiteX8" fmla="*/ 178249 w 317949"/>
                <a:gd name="connsiteY8" fmla="*/ 110372 h 115780"/>
                <a:gd name="connsiteX9" fmla="*/ 263974 w 317949"/>
                <a:gd name="connsiteY9" fmla="*/ 88147 h 115780"/>
                <a:gd name="connsiteX10" fmla="*/ 317949 w 317949"/>
                <a:gd name="connsiteY10" fmla="*/ 46872 h 115780"/>
                <a:gd name="connsiteX0" fmla="*/ 317949 w 317949"/>
                <a:gd name="connsiteY0" fmla="*/ 46038 h 114946"/>
                <a:gd name="connsiteX1" fmla="*/ 317949 w 317949"/>
                <a:gd name="connsiteY1" fmla="*/ 46038 h 114946"/>
                <a:gd name="connsiteX2" fmla="*/ 248099 w 317949"/>
                <a:gd name="connsiteY2" fmla="*/ 11113 h 114946"/>
                <a:gd name="connsiteX3" fmla="*/ 152849 w 317949"/>
                <a:gd name="connsiteY3" fmla="*/ 1588 h 114946"/>
                <a:gd name="connsiteX4" fmla="*/ 51249 w 317949"/>
                <a:gd name="connsiteY4" fmla="*/ 4763 h 114946"/>
                <a:gd name="connsiteX5" fmla="*/ 6799 w 317949"/>
                <a:gd name="connsiteY5" fmla="*/ 46038 h 114946"/>
                <a:gd name="connsiteX6" fmla="*/ 6799 w 317949"/>
                <a:gd name="connsiteY6" fmla="*/ 84138 h 114946"/>
                <a:gd name="connsiteX7" fmla="*/ 73474 w 317949"/>
                <a:gd name="connsiteY7" fmla="*/ 112713 h 114946"/>
                <a:gd name="connsiteX8" fmla="*/ 178249 w 317949"/>
                <a:gd name="connsiteY8" fmla="*/ 109538 h 114946"/>
                <a:gd name="connsiteX9" fmla="*/ 263974 w 317949"/>
                <a:gd name="connsiteY9" fmla="*/ 87313 h 114946"/>
                <a:gd name="connsiteX10" fmla="*/ 317949 w 317949"/>
                <a:gd name="connsiteY10" fmla="*/ 46038 h 114946"/>
                <a:gd name="connsiteX0" fmla="*/ 317949 w 317949"/>
                <a:gd name="connsiteY0" fmla="*/ 54120 h 123028"/>
                <a:gd name="connsiteX1" fmla="*/ 317949 w 317949"/>
                <a:gd name="connsiteY1" fmla="*/ 54120 h 123028"/>
                <a:gd name="connsiteX2" fmla="*/ 248099 w 317949"/>
                <a:gd name="connsiteY2" fmla="*/ 19195 h 123028"/>
                <a:gd name="connsiteX3" fmla="*/ 149674 w 317949"/>
                <a:gd name="connsiteY3" fmla="*/ 145 h 123028"/>
                <a:gd name="connsiteX4" fmla="*/ 51249 w 317949"/>
                <a:gd name="connsiteY4" fmla="*/ 12845 h 123028"/>
                <a:gd name="connsiteX5" fmla="*/ 6799 w 317949"/>
                <a:gd name="connsiteY5" fmla="*/ 54120 h 123028"/>
                <a:gd name="connsiteX6" fmla="*/ 6799 w 317949"/>
                <a:gd name="connsiteY6" fmla="*/ 92220 h 123028"/>
                <a:gd name="connsiteX7" fmla="*/ 73474 w 317949"/>
                <a:gd name="connsiteY7" fmla="*/ 120795 h 123028"/>
                <a:gd name="connsiteX8" fmla="*/ 178249 w 317949"/>
                <a:gd name="connsiteY8" fmla="*/ 117620 h 123028"/>
                <a:gd name="connsiteX9" fmla="*/ 263974 w 317949"/>
                <a:gd name="connsiteY9" fmla="*/ 95395 h 123028"/>
                <a:gd name="connsiteX10" fmla="*/ 317949 w 317949"/>
                <a:gd name="connsiteY10" fmla="*/ 54120 h 123028"/>
                <a:gd name="connsiteX0" fmla="*/ 317949 w 317949"/>
                <a:gd name="connsiteY0" fmla="*/ 44582 h 113490"/>
                <a:gd name="connsiteX1" fmla="*/ 317949 w 317949"/>
                <a:gd name="connsiteY1" fmla="*/ 44582 h 113490"/>
                <a:gd name="connsiteX2" fmla="*/ 248099 w 317949"/>
                <a:gd name="connsiteY2" fmla="*/ 9657 h 113490"/>
                <a:gd name="connsiteX3" fmla="*/ 149674 w 317949"/>
                <a:gd name="connsiteY3" fmla="*/ 3307 h 113490"/>
                <a:gd name="connsiteX4" fmla="*/ 51249 w 317949"/>
                <a:gd name="connsiteY4" fmla="*/ 3307 h 113490"/>
                <a:gd name="connsiteX5" fmla="*/ 6799 w 317949"/>
                <a:gd name="connsiteY5" fmla="*/ 44582 h 113490"/>
                <a:gd name="connsiteX6" fmla="*/ 6799 w 317949"/>
                <a:gd name="connsiteY6" fmla="*/ 82682 h 113490"/>
                <a:gd name="connsiteX7" fmla="*/ 73474 w 317949"/>
                <a:gd name="connsiteY7" fmla="*/ 111257 h 113490"/>
                <a:gd name="connsiteX8" fmla="*/ 178249 w 317949"/>
                <a:gd name="connsiteY8" fmla="*/ 108082 h 113490"/>
                <a:gd name="connsiteX9" fmla="*/ 263974 w 317949"/>
                <a:gd name="connsiteY9" fmla="*/ 85857 h 113490"/>
                <a:gd name="connsiteX10" fmla="*/ 317949 w 317949"/>
                <a:gd name="connsiteY10" fmla="*/ 44582 h 113490"/>
                <a:gd name="connsiteX0" fmla="*/ 317949 w 317949"/>
                <a:gd name="connsiteY0" fmla="*/ 54120 h 123028"/>
                <a:gd name="connsiteX1" fmla="*/ 317949 w 317949"/>
                <a:gd name="connsiteY1" fmla="*/ 54120 h 123028"/>
                <a:gd name="connsiteX2" fmla="*/ 248099 w 317949"/>
                <a:gd name="connsiteY2" fmla="*/ 19195 h 123028"/>
                <a:gd name="connsiteX3" fmla="*/ 152849 w 317949"/>
                <a:gd name="connsiteY3" fmla="*/ 145 h 123028"/>
                <a:gd name="connsiteX4" fmla="*/ 51249 w 317949"/>
                <a:gd name="connsiteY4" fmla="*/ 12845 h 123028"/>
                <a:gd name="connsiteX5" fmla="*/ 6799 w 317949"/>
                <a:gd name="connsiteY5" fmla="*/ 54120 h 123028"/>
                <a:gd name="connsiteX6" fmla="*/ 6799 w 317949"/>
                <a:gd name="connsiteY6" fmla="*/ 92220 h 123028"/>
                <a:gd name="connsiteX7" fmla="*/ 73474 w 317949"/>
                <a:gd name="connsiteY7" fmla="*/ 120795 h 123028"/>
                <a:gd name="connsiteX8" fmla="*/ 178249 w 317949"/>
                <a:gd name="connsiteY8" fmla="*/ 117620 h 123028"/>
                <a:gd name="connsiteX9" fmla="*/ 263974 w 317949"/>
                <a:gd name="connsiteY9" fmla="*/ 95395 h 123028"/>
                <a:gd name="connsiteX10" fmla="*/ 317949 w 317949"/>
                <a:gd name="connsiteY10" fmla="*/ 54120 h 123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949" h="123028">
                  <a:moveTo>
                    <a:pt x="317949" y="54120"/>
                  </a:moveTo>
                  <a:lnTo>
                    <a:pt x="317949" y="54120"/>
                  </a:lnTo>
                  <a:cubicBezTo>
                    <a:pt x="306307" y="48299"/>
                    <a:pt x="275616" y="28191"/>
                    <a:pt x="248099" y="19195"/>
                  </a:cubicBezTo>
                  <a:cubicBezTo>
                    <a:pt x="220582" y="10199"/>
                    <a:pt x="185657" y="1203"/>
                    <a:pt x="152849" y="145"/>
                  </a:cubicBezTo>
                  <a:cubicBezTo>
                    <a:pt x="120041" y="-913"/>
                    <a:pt x="75591" y="3849"/>
                    <a:pt x="51249" y="12845"/>
                  </a:cubicBezTo>
                  <a:cubicBezTo>
                    <a:pt x="26907" y="21841"/>
                    <a:pt x="12091" y="34012"/>
                    <a:pt x="6799" y="54120"/>
                  </a:cubicBezTo>
                  <a:cubicBezTo>
                    <a:pt x="-609" y="67878"/>
                    <a:pt x="-3784" y="77933"/>
                    <a:pt x="6799" y="92220"/>
                  </a:cubicBezTo>
                  <a:cubicBezTo>
                    <a:pt x="30082" y="103333"/>
                    <a:pt x="47016" y="116033"/>
                    <a:pt x="73474" y="120795"/>
                  </a:cubicBezTo>
                  <a:cubicBezTo>
                    <a:pt x="99932" y="125557"/>
                    <a:pt x="146499" y="121853"/>
                    <a:pt x="178249" y="117620"/>
                  </a:cubicBezTo>
                  <a:cubicBezTo>
                    <a:pt x="209999" y="113387"/>
                    <a:pt x="238045" y="108095"/>
                    <a:pt x="263974" y="95395"/>
                  </a:cubicBezTo>
                  <a:cubicBezTo>
                    <a:pt x="289903" y="82695"/>
                    <a:pt x="309482" y="63116"/>
                    <a:pt x="317949" y="5412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6" name="Oval 215"/>
            <p:cNvSpPr/>
            <p:nvPr/>
          </p:nvSpPr>
          <p:spPr>
            <a:xfrm>
              <a:off x="6054725" y="3095625"/>
              <a:ext cx="45719" cy="45719"/>
            </a:xfrm>
            <a:prstGeom prst="ellipse">
              <a:avLst/>
            </a:prstGeom>
            <a:solidFill>
              <a:schemeClr val="bg1"/>
            </a:solidFill>
            <a:ln w="1905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17" name="Freeform 216"/>
            <p:cNvSpPr/>
            <p:nvPr/>
          </p:nvSpPr>
          <p:spPr>
            <a:xfrm>
              <a:off x="6127750" y="3114661"/>
              <a:ext cx="22225" cy="3189"/>
            </a:xfrm>
            <a:custGeom>
              <a:avLst/>
              <a:gdLst>
                <a:gd name="connsiteX0" fmla="*/ 0 w 22225"/>
                <a:gd name="connsiteY0" fmla="*/ 3189 h 3189"/>
                <a:gd name="connsiteX1" fmla="*/ 22225 w 22225"/>
                <a:gd name="connsiteY1" fmla="*/ 14 h 3189"/>
              </a:gdLst>
              <a:ahLst/>
              <a:cxnLst>
                <a:cxn ang="0">
                  <a:pos x="connsiteX0" y="connsiteY0"/>
                </a:cxn>
                <a:cxn ang="0">
                  <a:pos x="connsiteX1" y="connsiteY1"/>
                </a:cxn>
              </a:cxnLst>
              <a:rect l="l" t="t" r="r" b="b"/>
              <a:pathLst>
                <a:path w="22225" h="3189">
                  <a:moveTo>
                    <a:pt x="0" y="3189"/>
                  </a:moveTo>
                  <a:cubicBezTo>
                    <a:pt x="17951" y="-401"/>
                    <a:pt x="10479" y="14"/>
                    <a:pt x="22225" y="14"/>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18" name="Freeform 217"/>
            <p:cNvSpPr/>
            <p:nvPr/>
          </p:nvSpPr>
          <p:spPr>
            <a:xfrm>
              <a:off x="6175375" y="3114661"/>
              <a:ext cx="22225" cy="3189"/>
            </a:xfrm>
            <a:custGeom>
              <a:avLst/>
              <a:gdLst>
                <a:gd name="connsiteX0" fmla="*/ 0 w 22225"/>
                <a:gd name="connsiteY0" fmla="*/ 3189 h 3189"/>
                <a:gd name="connsiteX1" fmla="*/ 22225 w 22225"/>
                <a:gd name="connsiteY1" fmla="*/ 14 h 3189"/>
              </a:gdLst>
              <a:ahLst/>
              <a:cxnLst>
                <a:cxn ang="0">
                  <a:pos x="connsiteX0" y="connsiteY0"/>
                </a:cxn>
                <a:cxn ang="0">
                  <a:pos x="connsiteX1" y="connsiteY1"/>
                </a:cxn>
              </a:cxnLst>
              <a:rect l="l" t="t" r="r" b="b"/>
              <a:pathLst>
                <a:path w="22225" h="3189">
                  <a:moveTo>
                    <a:pt x="0" y="3189"/>
                  </a:moveTo>
                  <a:cubicBezTo>
                    <a:pt x="17951" y="-401"/>
                    <a:pt x="10479" y="14"/>
                    <a:pt x="22225" y="14"/>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19" name="Freeform 218"/>
            <p:cNvSpPr/>
            <p:nvPr/>
          </p:nvSpPr>
          <p:spPr>
            <a:xfrm>
              <a:off x="6213475" y="3114661"/>
              <a:ext cx="22225" cy="3189"/>
            </a:xfrm>
            <a:custGeom>
              <a:avLst/>
              <a:gdLst>
                <a:gd name="connsiteX0" fmla="*/ 0 w 22225"/>
                <a:gd name="connsiteY0" fmla="*/ 3189 h 3189"/>
                <a:gd name="connsiteX1" fmla="*/ 22225 w 22225"/>
                <a:gd name="connsiteY1" fmla="*/ 14 h 3189"/>
              </a:gdLst>
              <a:ahLst/>
              <a:cxnLst>
                <a:cxn ang="0">
                  <a:pos x="connsiteX0" y="connsiteY0"/>
                </a:cxn>
                <a:cxn ang="0">
                  <a:pos x="connsiteX1" y="connsiteY1"/>
                </a:cxn>
              </a:cxnLst>
              <a:rect l="l" t="t" r="r" b="b"/>
              <a:pathLst>
                <a:path w="22225" h="3189">
                  <a:moveTo>
                    <a:pt x="0" y="3189"/>
                  </a:moveTo>
                  <a:cubicBezTo>
                    <a:pt x="17951" y="-401"/>
                    <a:pt x="10479" y="14"/>
                    <a:pt x="22225" y="14"/>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20" name="Freeform 219"/>
            <p:cNvSpPr/>
            <p:nvPr/>
          </p:nvSpPr>
          <p:spPr>
            <a:xfrm>
              <a:off x="6257925" y="3111486"/>
              <a:ext cx="22225" cy="3189"/>
            </a:xfrm>
            <a:custGeom>
              <a:avLst/>
              <a:gdLst>
                <a:gd name="connsiteX0" fmla="*/ 0 w 22225"/>
                <a:gd name="connsiteY0" fmla="*/ 3189 h 3189"/>
                <a:gd name="connsiteX1" fmla="*/ 22225 w 22225"/>
                <a:gd name="connsiteY1" fmla="*/ 14 h 3189"/>
              </a:gdLst>
              <a:ahLst/>
              <a:cxnLst>
                <a:cxn ang="0">
                  <a:pos x="connsiteX0" y="connsiteY0"/>
                </a:cxn>
                <a:cxn ang="0">
                  <a:pos x="connsiteX1" y="connsiteY1"/>
                </a:cxn>
              </a:cxnLst>
              <a:rect l="l" t="t" r="r" b="b"/>
              <a:pathLst>
                <a:path w="22225" h="3189">
                  <a:moveTo>
                    <a:pt x="0" y="3189"/>
                  </a:moveTo>
                  <a:cubicBezTo>
                    <a:pt x="17951" y="-401"/>
                    <a:pt x="10479" y="14"/>
                    <a:pt x="22225" y="14"/>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sp>
        <p:nvSpPr>
          <p:cNvPr id="52" name="Rectangle 51"/>
          <p:cNvSpPr/>
          <p:nvPr/>
        </p:nvSpPr>
        <p:spPr>
          <a:xfrm>
            <a:off x="5800725" y="3825875"/>
            <a:ext cx="336550" cy="79375"/>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221" name="Group 220"/>
          <p:cNvGrpSpPr/>
          <p:nvPr/>
        </p:nvGrpSpPr>
        <p:grpSpPr>
          <a:xfrm>
            <a:off x="5816417" y="3689351"/>
            <a:ext cx="286316" cy="241505"/>
            <a:chOff x="5908492" y="3667126"/>
            <a:chExt cx="286316" cy="241505"/>
          </a:xfrm>
        </p:grpSpPr>
        <p:sp>
          <p:nvSpPr>
            <p:cNvPr id="222" name="Freeform 221"/>
            <p:cNvSpPr/>
            <p:nvPr/>
          </p:nvSpPr>
          <p:spPr>
            <a:xfrm>
              <a:off x="5908492" y="3705228"/>
              <a:ext cx="286316" cy="203403"/>
            </a:xfrm>
            <a:custGeom>
              <a:avLst/>
              <a:gdLst>
                <a:gd name="connsiteX0" fmla="*/ 196850 w 269875"/>
                <a:gd name="connsiteY0" fmla="*/ 0 h 238125"/>
                <a:gd name="connsiteX1" fmla="*/ 196850 w 269875"/>
                <a:gd name="connsiteY1" fmla="*/ 0 h 238125"/>
                <a:gd name="connsiteX2" fmla="*/ 225425 w 269875"/>
                <a:gd name="connsiteY2" fmla="*/ 3175 h 238125"/>
                <a:gd name="connsiteX3" fmla="*/ 241300 w 269875"/>
                <a:gd name="connsiteY3" fmla="*/ 9525 h 238125"/>
                <a:gd name="connsiteX4" fmla="*/ 250825 w 269875"/>
                <a:gd name="connsiteY4" fmla="*/ 12700 h 238125"/>
                <a:gd name="connsiteX5" fmla="*/ 260350 w 269875"/>
                <a:gd name="connsiteY5" fmla="*/ 31750 h 238125"/>
                <a:gd name="connsiteX6" fmla="*/ 269875 w 269875"/>
                <a:gd name="connsiteY6" fmla="*/ 69850 h 238125"/>
                <a:gd name="connsiteX7" fmla="*/ 266700 w 269875"/>
                <a:gd name="connsiteY7" fmla="*/ 171450 h 238125"/>
                <a:gd name="connsiteX8" fmla="*/ 257175 w 269875"/>
                <a:gd name="connsiteY8" fmla="*/ 196850 h 238125"/>
                <a:gd name="connsiteX9" fmla="*/ 238125 w 269875"/>
                <a:gd name="connsiteY9" fmla="*/ 206375 h 238125"/>
                <a:gd name="connsiteX10" fmla="*/ 228600 w 269875"/>
                <a:gd name="connsiteY10" fmla="*/ 215900 h 238125"/>
                <a:gd name="connsiteX11" fmla="*/ 209550 w 269875"/>
                <a:gd name="connsiteY11" fmla="*/ 222250 h 238125"/>
                <a:gd name="connsiteX12" fmla="*/ 203200 w 269875"/>
                <a:gd name="connsiteY12" fmla="*/ 231775 h 238125"/>
                <a:gd name="connsiteX13" fmla="*/ 177800 w 269875"/>
                <a:gd name="connsiteY13" fmla="*/ 238125 h 238125"/>
                <a:gd name="connsiteX14" fmla="*/ 79375 w 269875"/>
                <a:gd name="connsiteY14" fmla="*/ 234950 h 238125"/>
                <a:gd name="connsiteX15" fmla="*/ 53975 w 269875"/>
                <a:gd name="connsiteY15" fmla="*/ 231775 h 238125"/>
                <a:gd name="connsiteX16" fmla="*/ 34925 w 269875"/>
                <a:gd name="connsiteY16" fmla="*/ 212725 h 238125"/>
                <a:gd name="connsiteX17" fmla="*/ 22225 w 269875"/>
                <a:gd name="connsiteY17" fmla="*/ 196850 h 238125"/>
                <a:gd name="connsiteX18" fmla="*/ 19050 w 269875"/>
                <a:gd name="connsiteY18" fmla="*/ 184150 h 238125"/>
                <a:gd name="connsiteX19" fmla="*/ 12700 w 269875"/>
                <a:gd name="connsiteY19" fmla="*/ 174625 h 238125"/>
                <a:gd name="connsiteX20" fmla="*/ 6350 w 269875"/>
                <a:gd name="connsiteY20" fmla="*/ 155575 h 238125"/>
                <a:gd name="connsiteX21" fmla="*/ 3175 w 269875"/>
                <a:gd name="connsiteY21" fmla="*/ 146050 h 238125"/>
                <a:gd name="connsiteX22" fmla="*/ 0 w 269875"/>
                <a:gd name="connsiteY22" fmla="*/ 136525 h 238125"/>
                <a:gd name="connsiteX23" fmla="*/ 6350 w 269875"/>
                <a:gd name="connsiteY23" fmla="*/ 104775 h 238125"/>
                <a:gd name="connsiteX24" fmla="*/ 9525 w 269875"/>
                <a:gd name="connsiteY24" fmla="*/ 92075 h 238125"/>
                <a:gd name="connsiteX25" fmla="*/ 15875 w 269875"/>
                <a:gd name="connsiteY25" fmla="*/ 82550 h 238125"/>
                <a:gd name="connsiteX26" fmla="*/ 25400 w 269875"/>
                <a:gd name="connsiteY26" fmla="*/ 53975 h 238125"/>
                <a:gd name="connsiteX27" fmla="*/ 34925 w 269875"/>
                <a:gd name="connsiteY27" fmla="*/ 34925 h 238125"/>
                <a:gd name="connsiteX28" fmla="*/ 44450 w 269875"/>
                <a:gd name="connsiteY28" fmla="*/ 25400 h 238125"/>
                <a:gd name="connsiteX29" fmla="*/ 50800 w 269875"/>
                <a:gd name="connsiteY29" fmla="*/ 15875 h 238125"/>
                <a:gd name="connsiteX30" fmla="*/ 60325 w 269875"/>
                <a:gd name="connsiteY30" fmla="*/ 9525 h 238125"/>
                <a:gd name="connsiteX31" fmla="*/ 95250 w 269875"/>
                <a:gd name="connsiteY31" fmla="*/ 0 h 238125"/>
                <a:gd name="connsiteX32" fmla="*/ 196850 w 269875"/>
                <a:gd name="connsiteY32" fmla="*/ 0 h 238125"/>
                <a:gd name="connsiteX0" fmla="*/ 196850 w 269875"/>
                <a:gd name="connsiteY0" fmla="*/ 0 h 238125"/>
                <a:gd name="connsiteX1" fmla="*/ 196850 w 269875"/>
                <a:gd name="connsiteY1" fmla="*/ 0 h 238125"/>
                <a:gd name="connsiteX2" fmla="*/ 241300 w 269875"/>
                <a:gd name="connsiteY2" fmla="*/ 9525 h 238125"/>
                <a:gd name="connsiteX3" fmla="*/ 250825 w 269875"/>
                <a:gd name="connsiteY3" fmla="*/ 12700 h 238125"/>
                <a:gd name="connsiteX4" fmla="*/ 260350 w 269875"/>
                <a:gd name="connsiteY4" fmla="*/ 31750 h 238125"/>
                <a:gd name="connsiteX5" fmla="*/ 269875 w 269875"/>
                <a:gd name="connsiteY5" fmla="*/ 69850 h 238125"/>
                <a:gd name="connsiteX6" fmla="*/ 266700 w 269875"/>
                <a:gd name="connsiteY6" fmla="*/ 171450 h 238125"/>
                <a:gd name="connsiteX7" fmla="*/ 257175 w 269875"/>
                <a:gd name="connsiteY7" fmla="*/ 196850 h 238125"/>
                <a:gd name="connsiteX8" fmla="*/ 238125 w 269875"/>
                <a:gd name="connsiteY8" fmla="*/ 206375 h 238125"/>
                <a:gd name="connsiteX9" fmla="*/ 228600 w 269875"/>
                <a:gd name="connsiteY9" fmla="*/ 215900 h 238125"/>
                <a:gd name="connsiteX10" fmla="*/ 209550 w 269875"/>
                <a:gd name="connsiteY10" fmla="*/ 222250 h 238125"/>
                <a:gd name="connsiteX11" fmla="*/ 203200 w 269875"/>
                <a:gd name="connsiteY11" fmla="*/ 231775 h 238125"/>
                <a:gd name="connsiteX12" fmla="*/ 177800 w 269875"/>
                <a:gd name="connsiteY12" fmla="*/ 238125 h 238125"/>
                <a:gd name="connsiteX13" fmla="*/ 79375 w 269875"/>
                <a:gd name="connsiteY13" fmla="*/ 234950 h 238125"/>
                <a:gd name="connsiteX14" fmla="*/ 53975 w 269875"/>
                <a:gd name="connsiteY14" fmla="*/ 231775 h 238125"/>
                <a:gd name="connsiteX15" fmla="*/ 34925 w 269875"/>
                <a:gd name="connsiteY15" fmla="*/ 212725 h 238125"/>
                <a:gd name="connsiteX16" fmla="*/ 22225 w 269875"/>
                <a:gd name="connsiteY16" fmla="*/ 196850 h 238125"/>
                <a:gd name="connsiteX17" fmla="*/ 19050 w 269875"/>
                <a:gd name="connsiteY17" fmla="*/ 184150 h 238125"/>
                <a:gd name="connsiteX18" fmla="*/ 12700 w 269875"/>
                <a:gd name="connsiteY18" fmla="*/ 174625 h 238125"/>
                <a:gd name="connsiteX19" fmla="*/ 6350 w 269875"/>
                <a:gd name="connsiteY19" fmla="*/ 155575 h 238125"/>
                <a:gd name="connsiteX20" fmla="*/ 3175 w 269875"/>
                <a:gd name="connsiteY20" fmla="*/ 146050 h 238125"/>
                <a:gd name="connsiteX21" fmla="*/ 0 w 269875"/>
                <a:gd name="connsiteY21" fmla="*/ 136525 h 238125"/>
                <a:gd name="connsiteX22" fmla="*/ 6350 w 269875"/>
                <a:gd name="connsiteY22" fmla="*/ 104775 h 238125"/>
                <a:gd name="connsiteX23" fmla="*/ 9525 w 269875"/>
                <a:gd name="connsiteY23" fmla="*/ 92075 h 238125"/>
                <a:gd name="connsiteX24" fmla="*/ 15875 w 269875"/>
                <a:gd name="connsiteY24" fmla="*/ 82550 h 238125"/>
                <a:gd name="connsiteX25" fmla="*/ 25400 w 269875"/>
                <a:gd name="connsiteY25" fmla="*/ 53975 h 238125"/>
                <a:gd name="connsiteX26" fmla="*/ 34925 w 269875"/>
                <a:gd name="connsiteY26" fmla="*/ 34925 h 238125"/>
                <a:gd name="connsiteX27" fmla="*/ 44450 w 269875"/>
                <a:gd name="connsiteY27" fmla="*/ 25400 h 238125"/>
                <a:gd name="connsiteX28" fmla="*/ 50800 w 269875"/>
                <a:gd name="connsiteY28" fmla="*/ 15875 h 238125"/>
                <a:gd name="connsiteX29" fmla="*/ 60325 w 269875"/>
                <a:gd name="connsiteY29" fmla="*/ 9525 h 238125"/>
                <a:gd name="connsiteX30" fmla="*/ 95250 w 269875"/>
                <a:gd name="connsiteY30" fmla="*/ 0 h 238125"/>
                <a:gd name="connsiteX31" fmla="*/ 196850 w 269875"/>
                <a:gd name="connsiteY31" fmla="*/ 0 h 238125"/>
                <a:gd name="connsiteX0" fmla="*/ 196850 w 269875"/>
                <a:gd name="connsiteY0" fmla="*/ 0 h 238125"/>
                <a:gd name="connsiteX1" fmla="*/ 196850 w 269875"/>
                <a:gd name="connsiteY1" fmla="*/ 0 h 238125"/>
                <a:gd name="connsiteX2" fmla="*/ 241300 w 269875"/>
                <a:gd name="connsiteY2" fmla="*/ 9525 h 238125"/>
                <a:gd name="connsiteX3" fmla="*/ 250825 w 269875"/>
                <a:gd name="connsiteY3" fmla="*/ 12700 h 238125"/>
                <a:gd name="connsiteX4" fmla="*/ 269875 w 269875"/>
                <a:gd name="connsiteY4" fmla="*/ 69850 h 238125"/>
                <a:gd name="connsiteX5" fmla="*/ 266700 w 269875"/>
                <a:gd name="connsiteY5" fmla="*/ 171450 h 238125"/>
                <a:gd name="connsiteX6" fmla="*/ 257175 w 269875"/>
                <a:gd name="connsiteY6" fmla="*/ 196850 h 238125"/>
                <a:gd name="connsiteX7" fmla="*/ 238125 w 269875"/>
                <a:gd name="connsiteY7" fmla="*/ 206375 h 238125"/>
                <a:gd name="connsiteX8" fmla="*/ 228600 w 269875"/>
                <a:gd name="connsiteY8" fmla="*/ 215900 h 238125"/>
                <a:gd name="connsiteX9" fmla="*/ 209550 w 269875"/>
                <a:gd name="connsiteY9" fmla="*/ 222250 h 238125"/>
                <a:gd name="connsiteX10" fmla="*/ 203200 w 269875"/>
                <a:gd name="connsiteY10" fmla="*/ 231775 h 238125"/>
                <a:gd name="connsiteX11" fmla="*/ 177800 w 269875"/>
                <a:gd name="connsiteY11" fmla="*/ 238125 h 238125"/>
                <a:gd name="connsiteX12" fmla="*/ 79375 w 269875"/>
                <a:gd name="connsiteY12" fmla="*/ 234950 h 238125"/>
                <a:gd name="connsiteX13" fmla="*/ 53975 w 269875"/>
                <a:gd name="connsiteY13" fmla="*/ 231775 h 238125"/>
                <a:gd name="connsiteX14" fmla="*/ 34925 w 269875"/>
                <a:gd name="connsiteY14" fmla="*/ 212725 h 238125"/>
                <a:gd name="connsiteX15" fmla="*/ 22225 w 269875"/>
                <a:gd name="connsiteY15" fmla="*/ 196850 h 238125"/>
                <a:gd name="connsiteX16" fmla="*/ 19050 w 269875"/>
                <a:gd name="connsiteY16" fmla="*/ 184150 h 238125"/>
                <a:gd name="connsiteX17" fmla="*/ 12700 w 269875"/>
                <a:gd name="connsiteY17" fmla="*/ 174625 h 238125"/>
                <a:gd name="connsiteX18" fmla="*/ 6350 w 269875"/>
                <a:gd name="connsiteY18" fmla="*/ 155575 h 238125"/>
                <a:gd name="connsiteX19" fmla="*/ 3175 w 269875"/>
                <a:gd name="connsiteY19" fmla="*/ 146050 h 238125"/>
                <a:gd name="connsiteX20" fmla="*/ 0 w 269875"/>
                <a:gd name="connsiteY20" fmla="*/ 136525 h 238125"/>
                <a:gd name="connsiteX21" fmla="*/ 6350 w 269875"/>
                <a:gd name="connsiteY21" fmla="*/ 104775 h 238125"/>
                <a:gd name="connsiteX22" fmla="*/ 9525 w 269875"/>
                <a:gd name="connsiteY22" fmla="*/ 92075 h 238125"/>
                <a:gd name="connsiteX23" fmla="*/ 15875 w 269875"/>
                <a:gd name="connsiteY23" fmla="*/ 82550 h 238125"/>
                <a:gd name="connsiteX24" fmla="*/ 25400 w 269875"/>
                <a:gd name="connsiteY24" fmla="*/ 53975 h 238125"/>
                <a:gd name="connsiteX25" fmla="*/ 34925 w 269875"/>
                <a:gd name="connsiteY25" fmla="*/ 34925 h 238125"/>
                <a:gd name="connsiteX26" fmla="*/ 44450 w 269875"/>
                <a:gd name="connsiteY26" fmla="*/ 25400 h 238125"/>
                <a:gd name="connsiteX27" fmla="*/ 50800 w 269875"/>
                <a:gd name="connsiteY27" fmla="*/ 15875 h 238125"/>
                <a:gd name="connsiteX28" fmla="*/ 60325 w 269875"/>
                <a:gd name="connsiteY28" fmla="*/ 9525 h 238125"/>
                <a:gd name="connsiteX29" fmla="*/ 95250 w 269875"/>
                <a:gd name="connsiteY29" fmla="*/ 0 h 238125"/>
                <a:gd name="connsiteX30" fmla="*/ 196850 w 269875"/>
                <a:gd name="connsiteY30" fmla="*/ 0 h 238125"/>
                <a:gd name="connsiteX0" fmla="*/ 196850 w 269875"/>
                <a:gd name="connsiteY0" fmla="*/ 0 h 238125"/>
                <a:gd name="connsiteX1" fmla="*/ 196850 w 269875"/>
                <a:gd name="connsiteY1" fmla="*/ 0 h 238125"/>
                <a:gd name="connsiteX2" fmla="*/ 241300 w 269875"/>
                <a:gd name="connsiteY2" fmla="*/ 9525 h 238125"/>
                <a:gd name="connsiteX3" fmla="*/ 269875 w 269875"/>
                <a:gd name="connsiteY3" fmla="*/ 69850 h 238125"/>
                <a:gd name="connsiteX4" fmla="*/ 266700 w 269875"/>
                <a:gd name="connsiteY4" fmla="*/ 171450 h 238125"/>
                <a:gd name="connsiteX5" fmla="*/ 257175 w 269875"/>
                <a:gd name="connsiteY5" fmla="*/ 196850 h 238125"/>
                <a:gd name="connsiteX6" fmla="*/ 238125 w 269875"/>
                <a:gd name="connsiteY6" fmla="*/ 206375 h 238125"/>
                <a:gd name="connsiteX7" fmla="*/ 228600 w 269875"/>
                <a:gd name="connsiteY7" fmla="*/ 215900 h 238125"/>
                <a:gd name="connsiteX8" fmla="*/ 209550 w 269875"/>
                <a:gd name="connsiteY8" fmla="*/ 222250 h 238125"/>
                <a:gd name="connsiteX9" fmla="*/ 203200 w 269875"/>
                <a:gd name="connsiteY9" fmla="*/ 231775 h 238125"/>
                <a:gd name="connsiteX10" fmla="*/ 177800 w 269875"/>
                <a:gd name="connsiteY10" fmla="*/ 238125 h 238125"/>
                <a:gd name="connsiteX11" fmla="*/ 79375 w 269875"/>
                <a:gd name="connsiteY11" fmla="*/ 234950 h 238125"/>
                <a:gd name="connsiteX12" fmla="*/ 53975 w 269875"/>
                <a:gd name="connsiteY12" fmla="*/ 231775 h 238125"/>
                <a:gd name="connsiteX13" fmla="*/ 34925 w 269875"/>
                <a:gd name="connsiteY13" fmla="*/ 212725 h 238125"/>
                <a:gd name="connsiteX14" fmla="*/ 22225 w 269875"/>
                <a:gd name="connsiteY14" fmla="*/ 196850 h 238125"/>
                <a:gd name="connsiteX15" fmla="*/ 19050 w 269875"/>
                <a:gd name="connsiteY15" fmla="*/ 184150 h 238125"/>
                <a:gd name="connsiteX16" fmla="*/ 12700 w 269875"/>
                <a:gd name="connsiteY16" fmla="*/ 174625 h 238125"/>
                <a:gd name="connsiteX17" fmla="*/ 6350 w 269875"/>
                <a:gd name="connsiteY17" fmla="*/ 155575 h 238125"/>
                <a:gd name="connsiteX18" fmla="*/ 3175 w 269875"/>
                <a:gd name="connsiteY18" fmla="*/ 146050 h 238125"/>
                <a:gd name="connsiteX19" fmla="*/ 0 w 269875"/>
                <a:gd name="connsiteY19" fmla="*/ 136525 h 238125"/>
                <a:gd name="connsiteX20" fmla="*/ 6350 w 269875"/>
                <a:gd name="connsiteY20" fmla="*/ 104775 h 238125"/>
                <a:gd name="connsiteX21" fmla="*/ 9525 w 269875"/>
                <a:gd name="connsiteY21" fmla="*/ 92075 h 238125"/>
                <a:gd name="connsiteX22" fmla="*/ 15875 w 269875"/>
                <a:gd name="connsiteY22" fmla="*/ 82550 h 238125"/>
                <a:gd name="connsiteX23" fmla="*/ 25400 w 269875"/>
                <a:gd name="connsiteY23" fmla="*/ 53975 h 238125"/>
                <a:gd name="connsiteX24" fmla="*/ 34925 w 269875"/>
                <a:gd name="connsiteY24" fmla="*/ 34925 h 238125"/>
                <a:gd name="connsiteX25" fmla="*/ 44450 w 269875"/>
                <a:gd name="connsiteY25" fmla="*/ 25400 h 238125"/>
                <a:gd name="connsiteX26" fmla="*/ 50800 w 269875"/>
                <a:gd name="connsiteY26" fmla="*/ 15875 h 238125"/>
                <a:gd name="connsiteX27" fmla="*/ 60325 w 269875"/>
                <a:gd name="connsiteY27" fmla="*/ 9525 h 238125"/>
                <a:gd name="connsiteX28" fmla="*/ 95250 w 269875"/>
                <a:gd name="connsiteY28" fmla="*/ 0 h 238125"/>
                <a:gd name="connsiteX29" fmla="*/ 196850 w 269875"/>
                <a:gd name="connsiteY29" fmla="*/ 0 h 238125"/>
                <a:gd name="connsiteX0" fmla="*/ 196850 w 269875"/>
                <a:gd name="connsiteY0" fmla="*/ 0 h 238125"/>
                <a:gd name="connsiteX1" fmla="*/ 196850 w 269875"/>
                <a:gd name="connsiteY1" fmla="*/ 0 h 238125"/>
                <a:gd name="connsiteX2" fmla="*/ 241300 w 269875"/>
                <a:gd name="connsiteY2" fmla="*/ 9525 h 238125"/>
                <a:gd name="connsiteX3" fmla="*/ 269875 w 269875"/>
                <a:gd name="connsiteY3" fmla="*/ 69850 h 238125"/>
                <a:gd name="connsiteX4" fmla="*/ 266700 w 269875"/>
                <a:gd name="connsiteY4" fmla="*/ 171450 h 238125"/>
                <a:gd name="connsiteX5" fmla="*/ 238125 w 269875"/>
                <a:gd name="connsiteY5" fmla="*/ 206375 h 238125"/>
                <a:gd name="connsiteX6" fmla="*/ 228600 w 269875"/>
                <a:gd name="connsiteY6" fmla="*/ 215900 h 238125"/>
                <a:gd name="connsiteX7" fmla="*/ 209550 w 269875"/>
                <a:gd name="connsiteY7" fmla="*/ 222250 h 238125"/>
                <a:gd name="connsiteX8" fmla="*/ 203200 w 269875"/>
                <a:gd name="connsiteY8" fmla="*/ 231775 h 238125"/>
                <a:gd name="connsiteX9" fmla="*/ 177800 w 269875"/>
                <a:gd name="connsiteY9" fmla="*/ 238125 h 238125"/>
                <a:gd name="connsiteX10" fmla="*/ 79375 w 269875"/>
                <a:gd name="connsiteY10" fmla="*/ 234950 h 238125"/>
                <a:gd name="connsiteX11" fmla="*/ 53975 w 269875"/>
                <a:gd name="connsiteY11" fmla="*/ 231775 h 238125"/>
                <a:gd name="connsiteX12" fmla="*/ 34925 w 269875"/>
                <a:gd name="connsiteY12" fmla="*/ 212725 h 238125"/>
                <a:gd name="connsiteX13" fmla="*/ 22225 w 269875"/>
                <a:gd name="connsiteY13" fmla="*/ 196850 h 238125"/>
                <a:gd name="connsiteX14" fmla="*/ 19050 w 269875"/>
                <a:gd name="connsiteY14" fmla="*/ 184150 h 238125"/>
                <a:gd name="connsiteX15" fmla="*/ 12700 w 269875"/>
                <a:gd name="connsiteY15" fmla="*/ 174625 h 238125"/>
                <a:gd name="connsiteX16" fmla="*/ 6350 w 269875"/>
                <a:gd name="connsiteY16" fmla="*/ 155575 h 238125"/>
                <a:gd name="connsiteX17" fmla="*/ 3175 w 269875"/>
                <a:gd name="connsiteY17" fmla="*/ 146050 h 238125"/>
                <a:gd name="connsiteX18" fmla="*/ 0 w 269875"/>
                <a:gd name="connsiteY18" fmla="*/ 136525 h 238125"/>
                <a:gd name="connsiteX19" fmla="*/ 6350 w 269875"/>
                <a:gd name="connsiteY19" fmla="*/ 104775 h 238125"/>
                <a:gd name="connsiteX20" fmla="*/ 9525 w 269875"/>
                <a:gd name="connsiteY20" fmla="*/ 92075 h 238125"/>
                <a:gd name="connsiteX21" fmla="*/ 15875 w 269875"/>
                <a:gd name="connsiteY21" fmla="*/ 82550 h 238125"/>
                <a:gd name="connsiteX22" fmla="*/ 25400 w 269875"/>
                <a:gd name="connsiteY22" fmla="*/ 53975 h 238125"/>
                <a:gd name="connsiteX23" fmla="*/ 34925 w 269875"/>
                <a:gd name="connsiteY23" fmla="*/ 34925 h 238125"/>
                <a:gd name="connsiteX24" fmla="*/ 44450 w 269875"/>
                <a:gd name="connsiteY24" fmla="*/ 25400 h 238125"/>
                <a:gd name="connsiteX25" fmla="*/ 50800 w 269875"/>
                <a:gd name="connsiteY25" fmla="*/ 15875 h 238125"/>
                <a:gd name="connsiteX26" fmla="*/ 60325 w 269875"/>
                <a:gd name="connsiteY26" fmla="*/ 9525 h 238125"/>
                <a:gd name="connsiteX27" fmla="*/ 95250 w 269875"/>
                <a:gd name="connsiteY27" fmla="*/ 0 h 238125"/>
                <a:gd name="connsiteX28" fmla="*/ 196850 w 269875"/>
                <a:gd name="connsiteY28" fmla="*/ 0 h 238125"/>
                <a:gd name="connsiteX0" fmla="*/ 196850 w 269875"/>
                <a:gd name="connsiteY0" fmla="*/ 0 h 238125"/>
                <a:gd name="connsiteX1" fmla="*/ 196850 w 269875"/>
                <a:gd name="connsiteY1" fmla="*/ 0 h 238125"/>
                <a:gd name="connsiteX2" fmla="*/ 241300 w 269875"/>
                <a:gd name="connsiteY2" fmla="*/ 9525 h 238125"/>
                <a:gd name="connsiteX3" fmla="*/ 269875 w 269875"/>
                <a:gd name="connsiteY3" fmla="*/ 69850 h 238125"/>
                <a:gd name="connsiteX4" fmla="*/ 266700 w 269875"/>
                <a:gd name="connsiteY4" fmla="*/ 171450 h 238125"/>
                <a:gd name="connsiteX5" fmla="*/ 238125 w 269875"/>
                <a:gd name="connsiteY5" fmla="*/ 206375 h 238125"/>
                <a:gd name="connsiteX6" fmla="*/ 209550 w 269875"/>
                <a:gd name="connsiteY6" fmla="*/ 222250 h 238125"/>
                <a:gd name="connsiteX7" fmla="*/ 203200 w 269875"/>
                <a:gd name="connsiteY7" fmla="*/ 231775 h 238125"/>
                <a:gd name="connsiteX8" fmla="*/ 177800 w 269875"/>
                <a:gd name="connsiteY8" fmla="*/ 238125 h 238125"/>
                <a:gd name="connsiteX9" fmla="*/ 79375 w 269875"/>
                <a:gd name="connsiteY9" fmla="*/ 234950 h 238125"/>
                <a:gd name="connsiteX10" fmla="*/ 53975 w 269875"/>
                <a:gd name="connsiteY10" fmla="*/ 231775 h 238125"/>
                <a:gd name="connsiteX11" fmla="*/ 34925 w 269875"/>
                <a:gd name="connsiteY11" fmla="*/ 212725 h 238125"/>
                <a:gd name="connsiteX12" fmla="*/ 22225 w 269875"/>
                <a:gd name="connsiteY12" fmla="*/ 196850 h 238125"/>
                <a:gd name="connsiteX13" fmla="*/ 19050 w 269875"/>
                <a:gd name="connsiteY13" fmla="*/ 184150 h 238125"/>
                <a:gd name="connsiteX14" fmla="*/ 12700 w 269875"/>
                <a:gd name="connsiteY14" fmla="*/ 174625 h 238125"/>
                <a:gd name="connsiteX15" fmla="*/ 6350 w 269875"/>
                <a:gd name="connsiteY15" fmla="*/ 155575 h 238125"/>
                <a:gd name="connsiteX16" fmla="*/ 3175 w 269875"/>
                <a:gd name="connsiteY16" fmla="*/ 146050 h 238125"/>
                <a:gd name="connsiteX17" fmla="*/ 0 w 269875"/>
                <a:gd name="connsiteY17" fmla="*/ 136525 h 238125"/>
                <a:gd name="connsiteX18" fmla="*/ 6350 w 269875"/>
                <a:gd name="connsiteY18" fmla="*/ 104775 h 238125"/>
                <a:gd name="connsiteX19" fmla="*/ 9525 w 269875"/>
                <a:gd name="connsiteY19" fmla="*/ 92075 h 238125"/>
                <a:gd name="connsiteX20" fmla="*/ 15875 w 269875"/>
                <a:gd name="connsiteY20" fmla="*/ 82550 h 238125"/>
                <a:gd name="connsiteX21" fmla="*/ 25400 w 269875"/>
                <a:gd name="connsiteY21" fmla="*/ 53975 h 238125"/>
                <a:gd name="connsiteX22" fmla="*/ 34925 w 269875"/>
                <a:gd name="connsiteY22" fmla="*/ 34925 h 238125"/>
                <a:gd name="connsiteX23" fmla="*/ 44450 w 269875"/>
                <a:gd name="connsiteY23" fmla="*/ 25400 h 238125"/>
                <a:gd name="connsiteX24" fmla="*/ 50800 w 269875"/>
                <a:gd name="connsiteY24" fmla="*/ 15875 h 238125"/>
                <a:gd name="connsiteX25" fmla="*/ 60325 w 269875"/>
                <a:gd name="connsiteY25" fmla="*/ 9525 h 238125"/>
                <a:gd name="connsiteX26" fmla="*/ 95250 w 269875"/>
                <a:gd name="connsiteY26" fmla="*/ 0 h 238125"/>
                <a:gd name="connsiteX27" fmla="*/ 196850 w 269875"/>
                <a:gd name="connsiteY27" fmla="*/ 0 h 238125"/>
                <a:gd name="connsiteX0" fmla="*/ 196850 w 269875"/>
                <a:gd name="connsiteY0" fmla="*/ 0 h 238125"/>
                <a:gd name="connsiteX1" fmla="*/ 196850 w 269875"/>
                <a:gd name="connsiteY1" fmla="*/ 0 h 238125"/>
                <a:gd name="connsiteX2" fmla="*/ 241300 w 269875"/>
                <a:gd name="connsiteY2" fmla="*/ 9525 h 238125"/>
                <a:gd name="connsiteX3" fmla="*/ 269875 w 269875"/>
                <a:gd name="connsiteY3" fmla="*/ 69850 h 238125"/>
                <a:gd name="connsiteX4" fmla="*/ 266700 w 269875"/>
                <a:gd name="connsiteY4" fmla="*/ 171450 h 238125"/>
                <a:gd name="connsiteX5" fmla="*/ 238125 w 269875"/>
                <a:gd name="connsiteY5" fmla="*/ 206375 h 238125"/>
                <a:gd name="connsiteX6" fmla="*/ 203200 w 269875"/>
                <a:gd name="connsiteY6" fmla="*/ 231775 h 238125"/>
                <a:gd name="connsiteX7" fmla="*/ 177800 w 269875"/>
                <a:gd name="connsiteY7" fmla="*/ 238125 h 238125"/>
                <a:gd name="connsiteX8" fmla="*/ 79375 w 269875"/>
                <a:gd name="connsiteY8" fmla="*/ 234950 h 238125"/>
                <a:gd name="connsiteX9" fmla="*/ 53975 w 269875"/>
                <a:gd name="connsiteY9" fmla="*/ 231775 h 238125"/>
                <a:gd name="connsiteX10" fmla="*/ 34925 w 269875"/>
                <a:gd name="connsiteY10" fmla="*/ 212725 h 238125"/>
                <a:gd name="connsiteX11" fmla="*/ 22225 w 269875"/>
                <a:gd name="connsiteY11" fmla="*/ 196850 h 238125"/>
                <a:gd name="connsiteX12" fmla="*/ 19050 w 269875"/>
                <a:gd name="connsiteY12" fmla="*/ 184150 h 238125"/>
                <a:gd name="connsiteX13" fmla="*/ 12700 w 269875"/>
                <a:gd name="connsiteY13" fmla="*/ 174625 h 238125"/>
                <a:gd name="connsiteX14" fmla="*/ 6350 w 269875"/>
                <a:gd name="connsiteY14" fmla="*/ 155575 h 238125"/>
                <a:gd name="connsiteX15" fmla="*/ 3175 w 269875"/>
                <a:gd name="connsiteY15" fmla="*/ 146050 h 238125"/>
                <a:gd name="connsiteX16" fmla="*/ 0 w 269875"/>
                <a:gd name="connsiteY16" fmla="*/ 136525 h 238125"/>
                <a:gd name="connsiteX17" fmla="*/ 6350 w 269875"/>
                <a:gd name="connsiteY17" fmla="*/ 104775 h 238125"/>
                <a:gd name="connsiteX18" fmla="*/ 9525 w 269875"/>
                <a:gd name="connsiteY18" fmla="*/ 92075 h 238125"/>
                <a:gd name="connsiteX19" fmla="*/ 15875 w 269875"/>
                <a:gd name="connsiteY19" fmla="*/ 82550 h 238125"/>
                <a:gd name="connsiteX20" fmla="*/ 25400 w 269875"/>
                <a:gd name="connsiteY20" fmla="*/ 53975 h 238125"/>
                <a:gd name="connsiteX21" fmla="*/ 34925 w 269875"/>
                <a:gd name="connsiteY21" fmla="*/ 34925 h 238125"/>
                <a:gd name="connsiteX22" fmla="*/ 44450 w 269875"/>
                <a:gd name="connsiteY22" fmla="*/ 25400 h 238125"/>
                <a:gd name="connsiteX23" fmla="*/ 50800 w 269875"/>
                <a:gd name="connsiteY23" fmla="*/ 15875 h 238125"/>
                <a:gd name="connsiteX24" fmla="*/ 60325 w 269875"/>
                <a:gd name="connsiteY24" fmla="*/ 9525 h 238125"/>
                <a:gd name="connsiteX25" fmla="*/ 95250 w 269875"/>
                <a:gd name="connsiteY25" fmla="*/ 0 h 238125"/>
                <a:gd name="connsiteX26" fmla="*/ 196850 w 269875"/>
                <a:gd name="connsiteY26" fmla="*/ 0 h 238125"/>
                <a:gd name="connsiteX0" fmla="*/ 196850 w 269875"/>
                <a:gd name="connsiteY0" fmla="*/ 0 h 239786"/>
                <a:gd name="connsiteX1" fmla="*/ 196850 w 269875"/>
                <a:gd name="connsiteY1" fmla="*/ 0 h 239786"/>
                <a:gd name="connsiteX2" fmla="*/ 241300 w 269875"/>
                <a:gd name="connsiteY2" fmla="*/ 9525 h 239786"/>
                <a:gd name="connsiteX3" fmla="*/ 269875 w 269875"/>
                <a:gd name="connsiteY3" fmla="*/ 69850 h 239786"/>
                <a:gd name="connsiteX4" fmla="*/ 266700 w 269875"/>
                <a:gd name="connsiteY4" fmla="*/ 171450 h 239786"/>
                <a:gd name="connsiteX5" fmla="*/ 238125 w 269875"/>
                <a:gd name="connsiteY5" fmla="*/ 206375 h 239786"/>
                <a:gd name="connsiteX6" fmla="*/ 177800 w 269875"/>
                <a:gd name="connsiteY6" fmla="*/ 238125 h 239786"/>
                <a:gd name="connsiteX7" fmla="*/ 79375 w 269875"/>
                <a:gd name="connsiteY7" fmla="*/ 234950 h 239786"/>
                <a:gd name="connsiteX8" fmla="*/ 53975 w 269875"/>
                <a:gd name="connsiteY8" fmla="*/ 231775 h 239786"/>
                <a:gd name="connsiteX9" fmla="*/ 34925 w 269875"/>
                <a:gd name="connsiteY9" fmla="*/ 212725 h 239786"/>
                <a:gd name="connsiteX10" fmla="*/ 22225 w 269875"/>
                <a:gd name="connsiteY10" fmla="*/ 196850 h 239786"/>
                <a:gd name="connsiteX11" fmla="*/ 19050 w 269875"/>
                <a:gd name="connsiteY11" fmla="*/ 184150 h 239786"/>
                <a:gd name="connsiteX12" fmla="*/ 12700 w 269875"/>
                <a:gd name="connsiteY12" fmla="*/ 174625 h 239786"/>
                <a:gd name="connsiteX13" fmla="*/ 6350 w 269875"/>
                <a:gd name="connsiteY13" fmla="*/ 155575 h 239786"/>
                <a:gd name="connsiteX14" fmla="*/ 3175 w 269875"/>
                <a:gd name="connsiteY14" fmla="*/ 146050 h 239786"/>
                <a:gd name="connsiteX15" fmla="*/ 0 w 269875"/>
                <a:gd name="connsiteY15" fmla="*/ 136525 h 239786"/>
                <a:gd name="connsiteX16" fmla="*/ 6350 w 269875"/>
                <a:gd name="connsiteY16" fmla="*/ 104775 h 239786"/>
                <a:gd name="connsiteX17" fmla="*/ 9525 w 269875"/>
                <a:gd name="connsiteY17" fmla="*/ 92075 h 239786"/>
                <a:gd name="connsiteX18" fmla="*/ 15875 w 269875"/>
                <a:gd name="connsiteY18" fmla="*/ 82550 h 239786"/>
                <a:gd name="connsiteX19" fmla="*/ 25400 w 269875"/>
                <a:gd name="connsiteY19" fmla="*/ 53975 h 239786"/>
                <a:gd name="connsiteX20" fmla="*/ 34925 w 269875"/>
                <a:gd name="connsiteY20" fmla="*/ 34925 h 239786"/>
                <a:gd name="connsiteX21" fmla="*/ 44450 w 269875"/>
                <a:gd name="connsiteY21" fmla="*/ 25400 h 239786"/>
                <a:gd name="connsiteX22" fmla="*/ 50800 w 269875"/>
                <a:gd name="connsiteY22" fmla="*/ 15875 h 239786"/>
                <a:gd name="connsiteX23" fmla="*/ 60325 w 269875"/>
                <a:gd name="connsiteY23" fmla="*/ 9525 h 239786"/>
                <a:gd name="connsiteX24" fmla="*/ 95250 w 269875"/>
                <a:gd name="connsiteY24" fmla="*/ 0 h 239786"/>
                <a:gd name="connsiteX25" fmla="*/ 196850 w 269875"/>
                <a:gd name="connsiteY25" fmla="*/ 0 h 239786"/>
                <a:gd name="connsiteX0" fmla="*/ 196850 w 274169"/>
                <a:gd name="connsiteY0" fmla="*/ 0 h 242309"/>
                <a:gd name="connsiteX1" fmla="*/ 196850 w 274169"/>
                <a:gd name="connsiteY1" fmla="*/ 0 h 242309"/>
                <a:gd name="connsiteX2" fmla="*/ 241300 w 274169"/>
                <a:gd name="connsiteY2" fmla="*/ 9525 h 242309"/>
                <a:gd name="connsiteX3" fmla="*/ 269875 w 274169"/>
                <a:gd name="connsiteY3" fmla="*/ 69850 h 242309"/>
                <a:gd name="connsiteX4" fmla="*/ 266700 w 274169"/>
                <a:gd name="connsiteY4" fmla="*/ 171450 h 242309"/>
                <a:gd name="connsiteX5" fmla="*/ 177800 w 274169"/>
                <a:gd name="connsiteY5" fmla="*/ 238125 h 242309"/>
                <a:gd name="connsiteX6" fmla="*/ 79375 w 274169"/>
                <a:gd name="connsiteY6" fmla="*/ 234950 h 242309"/>
                <a:gd name="connsiteX7" fmla="*/ 53975 w 274169"/>
                <a:gd name="connsiteY7" fmla="*/ 231775 h 242309"/>
                <a:gd name="connsiteX8" fmla="*/ 34925 w 274169"/>
                <a:gd name="connsiteY8" fmla="*/ 212725 h 242309"/>
                <a:gd name="connsiteX9" fmla="*/ 22225 w 274169"/>
                <a:gd name="connsiteY9" fmla="*/ 196850 h 242309"/>
                <a:gd name="connsiteX10" fmla="*/ 19050 w 274169"/>
                <a:gd name="connsiteY10" fmla="*/ 184150 h 242309"/>
                <a:gd name="connsiteX11" fmla="*/ 12700 w 274169"/>
                <a:gd name="connsiteY11" fmla="*/ 174625 h 242309"/>
                <a:gd name="connsiteX12" fmla="*/ 6350 w 274169"/>
                <a:gd name="connsiteY12" fmla="*/ 155575 h 242309"/>
                <a:gd name="connsiteX13" fmla="*/ 3175 w 274169"/>
                <a:gd name="connsiteY13" fmla="*/ 146050 h 242309"/>
                <a:gd name="connsiteX14" fmla="*/ 0 w 274169"/>
                <a:gd name="connsiteY14" fmla="*/ 136525 h 242309"/>
                <a:gd name="connsiteX15" fmla="*/ 6350 w 274169"/>
                <a:gd name="connsiteY15" fmla="*/ 104775 h 242309"/>
                <a:gd name="connsiteX16" fmla="*/ 9525 w 274169"/>
                <a:gd name="connsiteY16" fmla="*/ 92075 h 242309"/>
                <a:gd name="connsiteX17" fmla="*/ 15875 w 274169"/>
                <a:gd name="connsiteY17" fmla="*/ 82550 h 242309"/>
                <a:gd name="connsiteX18" fmla="*/ 25400 w 274169"/>
                <a:gd name="connsiteY18" fmla="*/ 53975 h 242309"/>
                <a:gd name="connsiteX19" fmla="*/ 34925 w 274169"/>
                <a:gd name="connsiteY19" fmla="*/ 34925 h 242309"/>
                <a:gd name="connsiteX20" fmla="*/ 44450 w 274169"/>
                <a:gd name="connsiteY20" fmla="*/ 25400 h 242309"/>
                <a:gd name="connsiteX21" fmla="*/ 50800 w 274169"/>
                <a:gd name="connsiteY21" fmla="*/ 15875 h 242309"/>
                <a:gd name="connsiteX22" fmla="*/ 60325 w 274169"/>
                <a:gd name="connsiteY22" fmla="*/ 9525 h 242309"/>
                <a:gd name="connsiteX23" fmla="*/ 95250 w 274169"/>
                <a:gd name="connsiteY23" fmla="*/ 0 h 242309"/>
                <a:gd name="connsiteX24" fmla="*/ 196850 w 274169"/>
                <a:gd name="connsiteY24" fmla="*/ 0 h 242309"/>
                <a:gd name="connsiteX0" fmla="*/ 196850 w 274169"/>
                <a:gd name="connsiteY0" fmla="*/ 0 h 242946"/>
                <a:gd name="connsiteX1" fmla="*/ 196850 w 274169"/>
                <a:gd name="connsiteY1" fmla="*/ 0 h 242946"/>
                <a:gd name="connsiteX2" fmla="*/ 241300 w 274169"/>
                <a:gd name="connsiteY2" fmla="*/ 9525 h 242946"/>
                <a:gd name="connsiteX3" fmla="*/ 269875 w 274169"/>
                <a:gd name="connsiteY3" fmla="*/ 69850 h 242946"/>
                <a:gd name="connsiteX4" fmla="*/ 266700 w 274169"/>
                <a:gd name="connsiteY4" fmla="*/ 171450 h 242946"/>
                <a:gd name="connsiteX5" fmla="*/ 177800 w 274169"/>
                <a:gd name="connsiteY5" fmla="*/ 238125 h 242946"/>
                <a:gd name="connsiteX6" fmla="*/ 79375 w 274169"/>
                <a:gd name="connsiteY6" fmla="*/ 234950 h 242946"/>
                <a:gd name="connsiteX7" fmla="*/ 34925 w 274169"/>
                <a:gd name="connsiteY7" fmla="*/ 212725 h 242946"/>
                <a:gd name="connsiteX8" fmla="*/ 22225 w 274169"/>
                <a:gd name="connsiteY8" fmla="*/ 196850 h 242946"/>
                <a:gd name="connsiteX9" fmla="*/ 19050 w 274169"/>
                <a:gd name="connsiteY9" fmla="*/ 184150 h 242946"/>
                <a:gd name="connsiteX10" fmla="*/ 12700 w 274169"/>
                <a:gd name="connsiteY10" fmla="*/ 174625 h 242946"/>
                <a:gd name="connsiteX11" fmla="*/ 6350 w 274169"/>
                <a:gd name="connsiteY11" fmla="*/ 155575 h 242946"/>
                <a:gd name="connsiteX12" fmla="*/ 3175 w 274169"/>
                <a:gd name="connsiteY12" fmla="*/ 146050 h 242946"/>
                <a:gd name="connsiteX13" fmla="*/ 0 w 274169"/>
                <a:gd name="connsiteY13" fmla="*/ 136525 h 242946"/>
                <a:gd name="connsiteX14" fmla="*/ 6350 w 274169"/>
                <a:gd name="connsiteY14" fmla="*/ 104775 h 242946"/>
                <a:gd name="connsiteX15" fmla="*/ 9525 w 274169"/>
                <a:gd name="connsiteY15" fmla="*/ 92075 h 242946"/>
                <a:gd name="connsiteX16" fmla="*/ 15875 w 274169"/>
                <a:gd name="connsiteY16" fmla="*/ 82550 h 242946"/>
                <a:gd name="connsiteX17" fmla="*/ 25400 w 274169"/>
                <a:gd name="connsiteY17" fmla="*/ 53975 h 242946"/>
                <a:gd name="connsiteX18" fmla="*/ 34925 w 274169"/>
                <a:gd name="connsiteY18" fmla="*/ 34925 h 242946"/>
                <a:gd name="connsiteX19" fmla="*/ 44450 w 274169"/>
                <a:gd name="connsiteY19" fmla="*/ 25400 h 242946"/>
                <a:gd name="connsiteX20" fmla="*/ 50800 w 274169"/>
                <a:gd name="connsiteY20" fmla="*/ 15875 h 242946"/>
                <a:gd name="connsiteX21" fmla="*/ 60325 w 274169"/>
                <a:gd name="connsiteY21" fmla="*/ 9525 h 242946"/>
                <a:gd name="connsiteX22" fmla="*/ 95250 w 274169"/>
                <a:gd name="connsiteY22" fmla="*/ 0 h 242946"/>
                <a:gd name="connsiteX23" fmla="*/ 196850 w 274169"/>
                <a:gd name="connsiteY23" fmla="*/ 0 h 242946"/>
                <a:gd name="connsiteX0" fmla="*/ 196850 w 274169"/>
                <a:gd name="connsiteY0" fmla="*/ 0 h 243585"/>
                <a:gd name="connsiteX1" fmla="*/ 196850 w 274169"/>
                <a:gd name="connsiteY1" fmla="*/ 0 h 243585"/>
                <a:gd name="connsiteX2" fmla="*/ 241300 w 274169"/>
                <a:gd name="connsiteY2" fmla="*/ 9525 h 243585"/>
                <a:gd name="connsiteX3" fmla="*/ 269875 w 274169"/>
                <a:gd name="connsiteY3" fmla="*/ 69850 h 243585"/>
                <a:gd name="connsiteX4" fmla="*/ 266700 w 274169"/>
                <a:gd name="connsiteY4" fmla="*/ 171450 h 243585"/>
                <a:gd name="connsiteX5" fmla="*/ 177800 w 274169"/>
                <a:gd name="connsiteY5" fmla="*/ 238125 h 243585"/>
                <a:gd name="connsiteX6" fmla="*/ 79375 w 274169"/>
                <a:gd name="connsiteY6" fmla="*/ 234950 h 243585"/>
                <a:gd name="connsiteX7" fmla="*/ 22225 w 274169"/>
                <a:gd name="connsiteY7" fmla="*/ 196850 h 243585"/>
                <a:gd name="connsiteX8" fmla="*/ 19050 w 274169"/>
                <a:gd name="connsiteY8" fmla="*/ 184150 h 243585"/>
                <a:gd name="connsiteX9" fmla="*/ 12700 w 274169"/>
                <a:gd name="connsiteY9" fmla="*/ 174625 h 243585"/>
                <a:gd name="connsiteX10" fmla="*/ 6350 w 274169"/>
                <a:gd name="connsiteY10" fmla="*/ 155575 h 243585"/>
                <a:gd name="connsiteX11" fmla="*/ 3175 w 274169"/>
                <a:gd name="connsiteY11" fmla="*/ 146050 h 243585"/>
                <a:gd name="connsiteX12" fmla="*/ 0 w 274169"/>
                <a:gd name="connsiteY12" fmla="*/ 136525 h 243585"/>
                <a:gd name="connsiteX13" fmla="*/ 6350 w 274169"/>
                <a:gd name="connsiteY13" fmla="*/ 104775 h 243585"/>
                <a:gd name="connsiteX14" fmla="*/ 9525 w 274169"/>
                <a:gd name="connsiteY14" fmla="*/ 92075 h 243585"/>
                <a:gd name="connsiteX15" fmla="*/ 15875 w 274169"/>
                <a:gd name="connsiteY15" fmla="*/ 82550 h 243585"/>
                <a:gd name="connsiteX16" fmla="*/ 25400 w 274169"/>
                <a:gd name="connsiteY16" fmla="*/ 53975 h 243585"/>
                <a:gd name="connsiteX17" fmla="*/ 34925 w 274169"/>
                <a:gd name="connsiteY17" fmla="*/ 34925 h 243585"/>
                <a:gd name="connsiteX18" fmla="*/ 44450 w 274169"/>
                <a:gd name="connsiteY18" fmla="*/ 25400 h 243585"/>
                <a:gd name="connsiteX19" fmla="*/ 50800 w 274169"/>
                <a:gd name="connsiteY19" fmla="*/ 15875 h 243585"/>
                <a:gd name="connsiteX20" fmla="*/ 60325 w 274169"/>
                <a:gd name="connsiteY20" fmla="*/ 9525 h 243585"/>
                <a:gd name="connsiteX21" fmla="*/ 95250 w 274169"/>
                <a:gd name="connsiteY21" fmla="*/ 0 h 243585"/>
                <a:gd name="connsiteX22" fmla="*/ 196850 w 274169"/>
                <a:gd name="connsiteY22" fmla="*/ 0 h 243585"/>
                <a:gd name="connsiteX0" fmla="*/ 196850 w 274169"/>
                <a:gd name="connsiteY0" fmla="*/ 0 h 243585"/>
                <a:gd name="connsiteX1" fmla="*/ 196850 w 274169"/>
                <a:gd name="connsiteY1" fmla="*/ 0 h 243585"/>
                <a:gd name="connsiteX2" fmla="*/ 241300 w 274169"/>
                <a:gd name="connsiteY2" fmla="*/ 9525 h 243585"/>
                <a:gd name="connsiteX3" fmla="*/ 269875 w 274169"/>
                <a:gd name="connsiteY3" fmla="*/ 69850 h 243585"/>
                <a:gd name="connsiteX4" fmla="*/ 266700 w 274169"/>
                <a:gd name="connsiteY4" fmla="*/ 171450 h 243585"/>
                <a:gd name="connsiteX5" fmla="*/ 177800 w 274169"/>
                <a:gd name="connsiteY5" fmla="*/ 238125 h 243585"/>
                <a:gd name="connsiteX6" fmla="*/ 79375 w 274169"/>
                <a:gd name="connsiteY6" fmla="*/ 234950 h 243585"/>
                <a:gd name="connsiteX7" fmla="*/ 22225 w 274169"/>
                <a:gd name="connsiteY7" fmla="*/ 196850 h 243585"/>
                <a:gd name="connsiteX8" fmla="*/ 19050 w 274169"/>
                <a:gd name="connsiteY8" fmla="*/ 184150 h 243585"/>
                <a:gd name="connsiteX9" fmla="*/ 6350 w 274169"/>
                <a:gd name="connsiteY9" fmla="*/ 155575 h 243585"/>
                <a:gd name="connsiteX10" fmla="*/ 3175 w 274169"/>
                <a:gd name="connsiteY10" fmla="*/ 146050 h 243585"/>
                <a:gd name="connsiteX11" fmla="*/ 0 w 274169"/>
                <a:gd name="connsiteY11" fmla="*/ 136525 h 243585"/>
                <a:gd name="connsiteX12" fmla="*/ 6350 w 274169"/>
                <a:gd name="connsiteY12" fmla="*/ 104775 h 243585"/>
                <a:gd name="connsiteX13" fmla="*/ 9525 w 274169"/>
                <a:gd name="connsiteY13" fmla="*/ 92075 h 243585"/>
                <a:gd name="connsiteX14" fmla="*/ 15875 w 274169"/>
                <a:gd name="connsiteY14" fmla="*/ 82550 h 243585"/>
                <a:gd name="connsiteX15" fmla="*/ 25400 w 274169"/>
                <a:gd name="connsiteY15" fmla="*/ 53975 h 243585"/>
                <a:gd name="connsiteX16" fmla="*/ 34925 w 274169"/>
                <a:gd name="connsiteY16" fmla="*/ 34925 h 243585"/>
                <a:gd name="connsiteX17" fmla="*/ 44450 w 274169"/>
                <a:gd name="connsiteY17" fmla="*/ 25400 h 243585"/>
                <a:gd name="connsiteX18" fmla="*/ 50800 w 274169"/>
                <a:gd name="connsiteY18" fmla="*/ 15875 h 243585"/>
                <a:gd name="connsiteX19" fmla="*/ 60325 w 274169"/>
                <a:gd name="connsiteY19" fmla="*/ 9525 h 243585"/>
                <a:gd name="connsiteX20" fmla="*/ 95250 w 274169"/>
                <a:gd name="connsiteY20" fmla="*/ 0 h 243585"/>
                <a:gd name="connsiteX21" fmla="*/ 196850 w 274169"/>
                <a:gd name="connsiteY21" fmla="*/ 0 h 243585"/>
                <a:gd name="connsiteX0" fmla="*/ 196850 w 274169"/>
                <a:gd name="connsiteY0" fmla="*/ 0 h 243585"/>
                <a:gd name="connsiteX1" fmla="*/ 196850 w 274169"/>
                <a:gd name="connsiteY1" fmla="*/ 0 h 243585"/>
                <a:gd name="connsiteX2" fmla="*/ 241300 w 274169"/>
                <a:gd name="connsiteY2" fmla="*/ 9525 h 243585"/>
                <a:gd name="connsiteX3" fmla="*/ 269875 w 274169"/>
                <a:gd name="connsiteY3" fmla="*/ 69850 h 243585"/>
                <a:gd name="connsiteX4" fmla="*/ 266700 w 274169"/>
                <a:gd name="connsiteY4" fmla="*/ 171450 h 243585"/>
                <a:gd name="connsiteX5" fmla="*/ 177800 w 274169"/>
                <a:gd name="connsiteY5" fmla="*/ 238125 h 243585"/>
                <a:gd name="connsiteX6" fmla="*/ 79375 w 274169"/>
                <a:gd name="connsiteY6" fmla="*/ 234950 h 243585"/>
                <a:gd name="connsiteX7" fmla="*/ 22225 w 274169"/>
                <a:gd name="connsiteY7" fmla="*/ 196850 h 243585"/>
                <a:gd name="connsiteX8" fmla="*/ 6350 w 274169"/>
                <a:gd name="connsiteY8" fmla="*/ 155575 h 243585"/>
                <a:gd name="connsiteX9" fmla="*/ 3175 w 274169"/>
                <a:gd name="connsiteY9" fmla="*/ 146050 h 243585"/>
                <a:gd name="connsiteX10" fmla="*/ 0 w 274169"/>
                <a:gd name="connsiteY10" fmla="*/ 136525 h 243585"/>
                <a:gd name="connsiteX11" fmla="*/ 6350 w 274169"/>
                <a:gd name="connsiteY11" fmla="*/ 104775 h 243585"/>
                <a:gd name="connsiteX12" fmla="*/ 9525 w 274169"/>
                <a:gd name="connsiteY12" fmla="*/ 92075 h 243585"/>
                <a:gd name="connsiteX13" fmla="*/ 15875 w 274169"/>
                <a:gd name="connsiteY13" fmla="*/ 82550 h 243585"/>
                <a:gd name="connsiteX14" fmla="*/ 25400 w 274169"/>
                <a:gd name="connsiteY14" fmla="*/ 53975 h 243585"/>
                <a:gd name="connsiteX15" fmla="*/ 34925 w 274169"/>
                <a:gd name="connsiteY15" fmla="*/ 34925 h 243585"/>
                <a:gd name="connsiteX16" fmla="*/ 44450 w 274169"/>
                <a:gd name="connsiteY16" fmla="*/ 25400 h 243585"/>
                <a:gd name="connsiteX17" fmla="*/ 50800 w 274169"/>
                <a:gd name="connsiteY17" fmla="*/ 15875 h 243585"/>
                <a:gd name="connsiteX18" fmla="*/ 60325 w 274169"/>
                <a:gd name="connsiteY18" fmla="*/ 9525 h 243585"/>
                <a:gd name="connsiteX19" fmla="*/ 95250 w 274169"/>
                <a:gd name="connsiteY19" fmla="*/ 0 h 243585"/>
                <a:gd name="connsiteX20" fmla="*/ 196850 w 274169"/>
                <a:gd name="connsiteY20" fmla="*/ 0 h 243585"/>
                <a:gd name="connsiteX0" fmla="*/ 196850 w 274169"/>
                <a:gd name="connsiteY0" fmla="*/ 0 h 243585"/>
                <a:gd name="connsiteX1" fmla="*/ 196850 w 274169"/>
                <a:gd name="connsiteY1" fmla="*/ 0 h 243585"/>
                <a:gd name="connsiteX2" fmla="*/ 241300 w 274169"/>
                <a:gd name="connsiteY2" fmla="*/ 9525 h 243585"/>
                <a:gd name="connsiteX3" fmla="*/ 269875 w 274169"/>
                <a:gd name="connsiteY3" fmla="*/ 69850 h 243585"/>
                <a:gd name="connsiteX4" fmla="*/ 266700 w 274169"/>
                <a:gd name="connsiteY4" fmla="*/ 171450 h 243585"/>
                <a:gd name="connsiteX5" fmla="*/ 177800 w 274169"/>
                <a:gd name="connsiteY5" fmla="*/ 238125 h 243585"/>
                <a:gd name="connsiteX6" fmla="*/ 79375 w 274169"/>
                <a:gd name="connsiteY6" fmla="*/ 234950 h 243585"/>
                <a:gd name="connsiteX7" fmla="*/ 22225 w 274169"/>
                <a:gd name="connsiteY7" fmla="*/ 196850 h 243585"/>
                <a:gd name="connsiteX8" fmla="*/ 3175 w 274169"/>
                <a:gd name="connsiteY8" fmla="*/ 146050 h 243585"/>
                <a:gd name="connsiteX9" fmla="*/ 0 w 274169"/>
                <a:gd name="connsiteY9" fmla="*/ 136525 h 243585"/>
                <a:gd name="connsiteX10" fmla="*/ 6350 w 274169"/>
                <a:gd name="connsiteY10" fmla="*/ 104775 h 243585"/>
                <a:gd name="connsiteX11" fmla="*/ 9525 w 274169"/>
                <a:gd name="connsiteY11" fmla="*/ 92075 h 243585"/>
                <a:gd name="connsiteX12" fmla="*/ 15875 w 274169"/>
                <a:gd name="connsiteY12" fmla="*/ 82550 h 243585"/>
                <a:gd name="connsiteX13" fmla="*/ 25400 w 274169"/>
                <a:gd name="connsiteY13" fmla="*/ 53975 h 243585"/>
                <a:gd name="connsiteX14" fmla="*/ 34925 w 274169"/>
                <a:gd name="connsiteY14" fmla="*/ 34925 h 243585"/>
                <a:gd name="connsiteX15" fmla="*/ 44450 w 274169"/>
                <a:gd name="connsiteY15" fmla="*/ 25400 h 243585"/>
                <a:gd name="connsiteX16" fmla="*/ 50800 w 274169"/>
                <a:gd name="connsiteY16" fmla="*/ 15875 h 243585"/>
                <a:gd name="connsiteX17" fmla="*/ 60325 w 274169"/>
                <a:gd name="connsiteY17" fmla="*/ 9525 h 243585"/>
                <a:gd name="connsiteX18" fmla="*/ 95250 w 274169"/>
                <a:gd name="connsiteY18" fmla="*/ 0 h 243585"/>
                <a:gd name="connsiteX19" fmla="*/ 196850 w 274169"/>
                <a:gd name="connsiteY19" fmla="*/ 0 h 243585"/>
                <a:gd name="connsiteX0" fmla="*/ 197456 w 274775"/>
                <a:gd name="connsiteY0" fmla="*/ 0 h 243585"/>
                <a:gd name="connsiteX1" fmla="*/ 197456 w 274775"/>
                <a:gd name="connsiteY1" fmla="*/ 0 h 243585"/>
                <a:gd name="connsiteX2" fmla="*/ 241906 w 274775"/>
                <a:gd name="connsiteY2" fmla="*/ 9525 h 243585"/>
                <a:gd name="connsiteX3" fmla="*/ 270481 w 274775"/>
                <a:gd name="connsiteY3" fmla="*/ 69850 h 243585"/>
                <a:gd name="connsiteX4" fmla="*/ 267306 w 274775"/>
                <a:gd name="connsiteY4" fmla="*/ 171450 h 243585"/>
                <a:gd name="connsiteX5" fmla="*/ 178406 w 274775"/>
                <a:gd name="connsiteY5" fmla="*/ 238125 h 243585"/>
                <a:gd name="connsiteX6" fmla="*/ 79981 w 274775"/>
                <a:gd name="connsiteY6" fmla="*/ 234950 h 243585"/>
                <a:gd name="connsiteX7" fmla="*/ 22831 w 274775"/>
                <a:gd name="connsiteY7" fmla="*/ 196850 h 243585"/>
                <a:gd name="connsiteX8" fmla="*/ 606 w 274775"/>
                <a:gd name="connsiteY8" fmla="*/ 136525 h 243585"/>
                <a:gd name="connsiteX9" fmla="*/ 6956 w 274775"/>
                <a:gd name="connsiteY9" fmla="*/ 104775 h 243585"/>
                <a:gd name="connsiteX10" fmla="*/ 10131 w 274775"/>
                <a:gd name="connsiteY10" fmla="*/ 92075 h 243585"/>
                <a:gd name="connsiteX11" fmla="*/ 16481 w 274775"/>
                <a:gd name="connsiteY11" fmla="*/ 82550 h 243585"/>
                <a:gd name="connsiteX12" fmla="*/ 26006 w 274775"/>
                <a:gd name="connsiteY12" fmla="*/ 53975 h 243585"/>
                <a:gd name="connsiteX13" fmla="*/ 35531 w 274775"/>
                <a:gd name="connsiteY13" fmla="*/ 34925 h 243585"/>
                <a:gd name="connsiteX14" fmla="*/ 45056 w 274775"/>
                <a:gd name="connsiteY14" fmla="*/ 25400 h 243585"/>
                <a:gd name="connsiteX15" fmla="*/ 51406 w 274775"/>
                <a:gd name="connsiteY15" fmla="*/ 15875 h 243585"/>
                <a:gd name="connsiteX16" fmla="*/ 60931 w 274775"/>
                <a:gd name="connsiteY16" fmla="*/ 9525 h 243585"/>
                <a:gd name="connsiteX17" fmla="*/ 95856 w 274775"/>
                <a:gd name="connsiteY17" fmla="*/ 0 h 243585"/>
                <a:gd name="connsiteX18" fmla="*/ 197456 w 274775"/>
                <a:gd name="connsiteY18" fmla="*/ 0 h 243585"/>
                <a:gd name="connsiteX0" fmla="*/ 197170 w 274489"/>
                <a:gd name="connsiteY0" fmla="*/ 0 h 243585"/>
                <a:gd name="connsiteX1" fmla="*/ 197170 w 274489"/>
                <a:gd name="connsiteY1" fmla="*/ 0 h 243585"/>
                <a:gd name="connsiteX2" fmla="*/ 241620 w 274489"/>
                <a:gd name="connsiteY2" fmla="*/ 9525 h 243585"/>
                <a:gd name="connsiteX3" fmla="*/ 270195 w 274489"/>
                <a:gd name="connsiteY3" fmla="*/ 69850 h 243585"/>
                <a:gd name="connsiteX4" fmla="*/ 267020 w 274489"/>
                <a:gd name="connsiteY4" fmla="*/ 171450 h 243585"/>
                <a:gd name="connsiteX5" fmla="*/ 178120 w 274489"/>
                <a:gd name="connsiteY5" fmla="*/ 238125 h 243585"/>
                <a:gd name="connsiteX6" fmla="*/ 79695 w 274489"/>
                <a:gd name="connsiteY6" fmla="*/ 234950 h 243585"/>
                <a:gd name="connsiteX7" fmla="*/ 22545 w 274489"/>
                <a:gd name="connsiteY7" fmla="*/ 196850 h 243585"/>
                <a:gd name="connsiteX8" fmla="*/ 320 w 274489"/>
                <a:gd name="connsiteY8" fmla="*/ 136525 h 243585"/>
                <a:gd name="connsiteX9" fmla="*/ 9845 w 274489"/>
                <a:gd name="connsiteY9" fmla="*/ 92075 h 243585"/>
                <a:gd name="connsiteX10" fmla="*/ 16195 w 274489"/>
                <a:gd name="connsiteY10" fmla="*/ 82550 h 243585"/>
                <a:gd name="connsiteX11" fmla="*/ 25720 w 274489"/>
                <a:gd name="connsiteY11" fmla="*/ 53975 h 243585"/>
                <a:gd name="connsiteX12" fmla="*/ 35245 w 274489"/>
                <a:gd name="connsiteY12" fmla="*/ 34925 h 243585"/>
                <a:gd name="connsiteX13" fmla="*/ 44770 w 274489"/>
                <a:gd name="connsiteY13" fmla="*/ 25400 h 243585"/>
                <a:gd name="connsiteX14" fmla="*/ 51120 w 274489"/>
                <a:gd name="connsiteY14" fmla="*/ 15875 h 243585"/>
                <a:gd name="connsiteX15" fmla="*/ 60645 w 274489"/>
                <a:gd name="connsiteY15" fmla="*/ 9525 h 243585"/>
                <a:gd name="connsiteX16" fmla="*/ 95570 w 274489"/>
                <a:gd name="connsiteY16" fmla="*/ 0 h 243585"/>
                <a:gd name="connsiteX17" fmla="*/ 197170 w 274489"/>
                <a:gd name="connsiteY17" fmla="*/ 0 h 243585"/>
                <a:gd name="connsiteX0" fmla="*/ 196913 w 274232"/>
                <a:gd name="connsiteY0" fmla="*/ 0 h 243585"/>
                <a:gd name="connsiteX1" fmla="*/ 196913 w 274232"/>
                <a:gd name="connsiteY1" fmla="*/ 0 h 243585"/>
                <a:gd name="connsiteX2" fmla="*/ 241363 w 274232"/>
                <a:gd name="connsiteY2" fmla="*/ 9525 h 243585"/>
                <a:gd name="connsiteX3" fmla="*/ 269938 w 274232"/>
                <a:gd name="connsiteY3" fmla="*/ 69850 h 243585"/>
                <a:gd name="connsiteX4" fmla="*/ 266763 w 274232"/>
                <a:gd name="connsiteY4" fmla="*/ 171450 h 243585"/>
                <a:gd name="connsiteX5" fmla="*/ 177863 w 274232"/>
                <a:gd name="connsiteY5" fmla="*/ 238125 h 243585"/>
                <a:gd name="connsiteX6" fmla="*/ 79438 w 274232"/>
                <a:gd name="connsiteY6" fmla="*/ 234950 h 243585"/>
                <a:gd name="connsiteX7" fmla="*/ 22288 w 274232"/>
                <a:gd name="connsiteY7" fmla="*/ 196850 h 243585"/>
                <a:gd name="connsiteX8" fmla="*/ 63 w 274232"/>
                <a:gd name="connsiteY8" fmla="*/ 136525 h 243585"/>
                <a:gd name="connsiteX9" fmla="*/ 15938 w 274232"/>
                <a:gd name="connsiteY9" fmla="*/ 82550 h 243585"/>
                <a:gd name="connsiteX10" fmla="*/ 25463 w 274232"/>
                <a:gd name="connsiteY10" fmla="*/ 53975 h 243585"/>
                <a:gd name="connsiteX11" fmla="*/ 34988 w 274232"/>
                <a:gd name="connsiteY11" fmla="*/ 34925 h 243585"/>
                <a:gd name="connsiteX12" fmla="*/ 44513 w 274232"/>
                <a:gd name="connsiteY12" fmla="*/ 25400 h 243585"/>
                <a:gd name="connsiteX13" fmla="*/ 50863 w 274232"/>
                <a:gd name="connsiteY13" fmla="*/ 15875 h 243585"/>
                <a:gd name="connsiteX14" fmla="*/ 60388 w 274232"/>
                <a:gd name="connsiteY14" fmla="*/ 9525 h 243585"/>
                <a:gd name="connsiteX15" fmla="*/ 95313 w 274232"/>
                <a:gd name="connsiteY15" fmla="*/ 0 h 243585"/>
                <a:gd name="connsiteX16" fmla="*/ 196913 w 274232"/>
                <a:gd name="connsiteY16" fmla="*/ 0 h 243585"/>
                <a:gd name="connsiteX0" fmla="*/ 196871 w 274190"/>
                <a:gd name="connsiteY0" fmla="*/ 0 h 243585"/>
                <a:gd name="connsiteX1" fmla="*/ 196871 w 274190"/>
                <a:gd name="connsiteY1" fmla="*/ 0 h 243585"/>
                <a:gd name="connsiteX2" fmla="*/ 241321 w 274190"/>
                <a:gd name="connsiteY2" fmla="*/ 9525 h 243585"/>
                <a:gd name="connsiteX3" fmla="*/ 269896 w 274190"/>
                <a:gd name="connsiteY3" fmla="*/ 69850 h 243585"/>
                <a:gd name="connsiteX4" fmla="*/ 266721 w 274190"/>
                <a:gd name="connsiteY4" fmla="*/ 171450 h 243585"/>
                <a:gd name="connsiteX5" fmla="*/ 177821 w 274190"/>
                <a:gd name="connsiteY5" fmla="*/ 238125 h 243585"/>
                <a:gd name="connsiteX6" fmla="*/ 79396 w 274190"/>
                <a:gd name="connsiteY6" fmla="*/ 234950 h 243585"/>
                <a:gd name="connsiteX7" fmla="*/ 22246 w 274190"/>
                <a:gd name="connsiteY7" fmla="*/ 196850 h 243585"/>
                <a:gd name="connsiteX8" fmla="*/ 21 w 274190"/>
                <a:gd name="connsiteY8" fmla="*/ 136525 h 243585"/>
                <a:gd name="connsiteX9" fmla="*/ 25421 w 274190"/>
                <a:gd name="connsiteY9" fmla="*/ 53975 h 243585"/>
                <a:gd name="connsiteX10" fmla="*/ 34946 w 274190"/>
                <a:gd name="connsiteY10" fmla="*/ 34925 h 243585"/>
                <a:gd name="connsiteX11" fmla="*/ 44471 w 274190"/>
                <a:gd name="connsiteY11" fmla="*/ 25400 h 243585"/>
                <a:gd name="connsiteX12" fmla="*/ 50821 w 274190"/>
                <a:gd name="connsiteY12" fmla="*/ 15875 h 243585"/>
                <a:gd name="connsiteX13" fmla="*/ 60346 w 274190"/>
                <a:gd name="connsiteY13" fmla="*/ 9525 h 243585"/>
                <a:gd name="connsiteX14" fmla="*/ 95271 w 274190"/>
                <a:gd name="connsiteY14" fmla="*/ 0 h 243585"/>
                <a:gd name="connsiteX15" fmla="*/ 196871 w 274190"/>
                <a:gd name="connsiteY15" fmla="*/ 0 h 243585"/>
                <a:gd name="connsiteX0" fmla="*/ 196871 w 274190"/>
                <a:gd name="connsiteY0" fmla="*/ 0 h 243585"/>
                <a:gd name="connsiteX1" fmla="*/ 196871 w 274190"/>
                <a:gd name="connsiteY1" fmla="*/ 0 h 243585"/>
                <a:gd name="connsiteX2" fmla="*/ 241321 w 274190"/>
                <a:gd name="connsiteY2" fmla="*/ 9525 h 243585"/>
                <a:gd name="connsiteX3" fmla="*/ 269896 w 274190"/>
                <a:gd name="connsiteY3" fmla="*/ 69850 h 243585"/>
                <a:gd name="connsiteX4" fmla="*/ 266721 w 274190"/>
                <a:gd name="connsiteY4" fmla="*/ 171450 h 243585"/>
                <a:gd name="connsiteX5" fmla="*/ 177821 w 274190"/>
                <a:gd name="connsiteY5" fmla="*/ 238125 h 243585"/>
                <a:gd name="connsiteX6" fmla="*/ 79396 w 274190"/>
                <a:gd name="connsiteY6" fmla="*/ 234950 h 243585"/>
                <a:gd name="connsiteX7" fmla="*/ 22246 w 274190"/>
                <a:gd name="connsiteY7" fmla="*/ 196850 h 243585"/>
                <a:gd name="connsiteX8" fmla="*/ 21 w 274190"/>
                <a:gd name="connsiteY8" fmla="*/ 136525 h 243585"/>
                <a:gd name="connsiteX9" fmla="*/ 25421 w 274190"/>
                <a:gd name="connsiteY9" fmla="*/ 53975 h 243585"/>
                <a:gd name="connsiteX10" fmla="*/ 44471 w 274190"/>
                <a:gd name="connsiteY10" fmla="*/ 25400 h 243585"/>
                <a:gd name="connsiteX11" fmla="*/ 50821 w 274190"/>
                <a:gd name="connsiteY11" fmla="*/ 15875 h 243585"/>
                <a:gd name="connsiteX12" fmla="*/ 60346 w 274190"/>
                <a:gd name="connsiteY12" fmla="*/ 9525 h 243585"/>
                <a:gd name="connsiteX13" fmla="*/ 95271 w 274190"/>
                <a:gd name="connsiteY13" fmla="*/ 0 h 243585"/>
                <a:gd name="connsiteX14" fmla="*/ 196871 w 274190"/>
                <a:gd name="connsiteY14" fmla="*/ 0 h 243585"/>
                <a:gd name="connsiteX0" fmla="*/ 196871 w 274190"/>
                <a:gd name="connsiteY0" fmla="*/ 0 h 243585"/>
                <a:gd name="connsiteX1" fmla="*/ 196871 w 274190"/>
                <a:gd name="connsiteY1" fmla="*/ 0 h 243585"/>
                <a:gd name="connsiteX2" fmla="*/ 241321 w 274190"/>
                <a:gd name="connsiteY2" fmla="*/ 9525 h 243585"/>
                <a:gd name="connsiteX3" fmla="*/ 269896 w 274190"/>
                <a:gd name="connsiteY3" fmla="*/ 69850 h 243585"/>
                <a:gd name="connsiteX4" fmla="*/ 266721 w 274190"/>
                <a:gd name="connsiteY4" fmla="*/ 171450 h 243585"/>
                <a:gd name="connsiteX5" fmla="*/ 177821 w 274190"/>
                <a:gd name="connsiteY5" fmla="*/ 238125 h 243585"/>
                <a:gd name="connsiteX6" fmla="*/ 79396 w 274190"/>
                <a:gd name="connsiteY6" fmla="*/ 234950 h 243585"/>
                <a:gd name="connsiteX7" fmla="*/ 22246 w 274190"/>
                <a:gd name="connsiteY7" fmla="*/ 196850 h 243585"/>
                <a:gd name="connsiteX8" fmla="*/ 21 w 274190"/>
                <a:gd name="connsiteY8" fmla="*/ 136525 h 243585"/>
                <a:gd name="connsiteX9" fmla="*/ 25421 w 274190"/>
                <a:gd name="connsiteY9" fmla="*/ 53975 h 243585"/>
                <a:gd name="connsiteX10" fmla="*/ 50821 w 274190"/>
                <a:gd name="connsiteY10" fmla="*/ 15875 h 243585"/>
                <a:gd name="connsiteX11" fmla="*/ 60346 w 274190"/>
                <a:gd name="connsiteY11" fmla="*/ 9525 h 243585"/>
                <a:gd name="connsiteX12" fmla="*/ 95271 w 274190"/>
                <a:gd name="connsiteY12" fmla="*/ 0 h 243585"/>
                <a:gd name="connsiteX13" fmla="*/ 196871 w 274190"/>
                <a:gd name="connsiteY13" fmla="*/ 0 h 243585"/>
                <a:gd name="connsiteX0" fmla="*/ 196871 w 274190"/>
                <a:gd name="connsiteY0" fmla="*/ 0 h 243585"/>
                <a:gd name="connsiteX1" fmla="*/ 196871 w 274190"/>
                <a:gd name="connsiteY1" fmla="*/ 0 h 243585"/>
                <a:gd name="connsiteX2" fmla="*/ 241321 w 274190"/>
                <a:gd name="connsiteY2" fmla="*/ 9525 h 243585"/>
                <a:gd name="connsiteX3" fmla="*/ 269896 w 274190"/>
                <a:gd name="connsiteY3" fmla="*/ 69850 h 243585"/>
                <a:gd name="connsiteX4" fmla="*/ 266721 w 274190"/>
                <a:gd name="connsiteY4" fmla="*/ 171450 h 243585"/>
                <a:gd name="connsiteX5" fmla="*/ 177821 w 274190"/>
                <a:gd name="connsiteY5" fmla="*/ 238125 h 243585"/>
                <a:gd name="connsiteX6" fmla="*/ 79396 w 274190"/>
                <a:gd name="connsiteY6" fmla="*/ 234950 h 243585"/>
                <a:gd name="connsiteX7" fmla="*/ 22246 w 274190"/>
                <a:gd name="connsiteY7" fmla="*/ 196850 h 243585"/>
                <a:gd name="connsiteX8" fmla="*/ 21 w 274190"/>
                <a:gd name="connsiteY8" fmla="*/ 136525 h 243585"/>
                <a:gd name="connsiteX9" fmla="*/ 25421 w 274190"/>
                <a:gd name="connsiteY9" fmla="*/ 53975 h 243585"/>
                <a:gd name="connsiteX10" fmla="*/ 60346 w 274190"/>
                <a:gd name="connsiteY10" fmla="*/ 9525 h 243585"/>
                <a:gd name="connsiteX11" fmla="*/ 95271 w 274190"/>
                <a:gd name="connsiteY11" fmla="*/ 0 h 243585"/>
                <a:gd name="connsiteX12" fmla="*/ 196871 w 274190"/>
                <a:gd name="connsiteY12" fmla="*/ 0 h 243585"/>
                <a:gd name="connsiteX0" fmla="*/ 196871 w 274190"/>
                <a:gd name="connsiteY0" fmla="*/ 0 h 243585"/>
                <a:gd name="connsiteX1" fmla="*/ 196871 w 274190"/>
                <a:gd name="connsiteY1" fmla="*/ 0 h 243585"/>
                <a:gd name="connsiteX2" fmla="*/ 241321 w 274190"/>
                <a:gd name="connsiteY2" fmla="*/ 9525 h 243585"/>
                <a:gd name="connsiteX3" fmla="*/ 269896 w 274190"/>
                <a:gd name="connsiteY3" fmla="*/ 69850 h 243585"/>
                <a:gd name="connsiteX4" fmla="*/ 266721 w 274190"/>
                <a:gd name="connsiteY4" fmla="*/ 171450 h 243585"/>
                <a:gd name="connsiteX5" fmla="*/ 177821 w 274190"/>
                <a:gd name="connsiteY5" fmla="*/ 238125 h 243585"/>
                <a:gd name="connsiteX6" fmla="*/ 79396 w 274190"/>
                <a:gd name="connsiteY6" fmla="*/ 234950 h 243585"/>
                <a:gd name="connsiteX7" fmla="*/ 22246 w 274190"/>
                <a:gd name="connsiteY7" fmla="*/ 196850 h 243585"/>
                <a:gd name="connsiteX8" fmla="*/ 21 w 274190"/>
                <a:gd name="connsiteY8" fmla="*/ 136525 h 243585"/>
                <a:gd name="connsiteX9" fmla="*/ 25421 w 274190"/>
                <a:gd name="connsiteY9" fmla="*/ 53975 h 243585"/>
                <a:gd name="connsiteX10" fmla="*/ 60346 w 274190"/>
                <a:gd name="connsiteY10" fmla="*/ 9525 h 243585"/>
                <a:gd name="connsiteX11" fmla="*/ 196871 w 274190"/>
                <a:gd name="connsiteY11" fmla="*/ 0 h 243585"/>
                <a:gd name="connsiteX0" fmla="*/ 60346 w 274190"/>
                <a:gd name="connsiteY0" fmla="*/ 9675 h 243735"/>
                <a:gd name="connsiteX1" fmla="*/ 196871 w 274190"/>
                <a:gd name="connsiteY1" fmla="*/ 150 h 243735"/>
                <a:gd name="connsiteX2" fmla="*/ 241321 w 274190"/>
                <a:gd name="connsiteY2" fmla="*/ 9675 h 243735"/>
                <a:gd name="connsiteX3" fmla="*/ 269896 w 274190"/>
                <a:gd name="connsiteY3" fmla="*/ 70000 h 243735"/>
                <a:gd name="connsiteX4" fmla="*/ 266721 w 274190"/>
                <a:gd name="connsiteY4" fmla="*/ 171600 h 243735"/>
                <a:gd name="connsiteX5" fmla="*/ 177821 w 274190"/>
                <a:gd name="connsiteY5" fmla="*/ 238275 h 243735"/>
                <a:gd name="connsiteX6" fmla="*/ 79396 w 274190"/>
                <a:gd name="connsiteY6" fmla="*/ 235100 h 243735"/>
                <a:gd name="connsiteX7" fmla="*/ 22246 w 274190"/>
                <a:gd name="connsiteY7" fmla="*/ 197000 h 243735"/>
                <a:gd name="connsiteX8" fmla="*/ 21 w 274190"/>
                <a:gd name="connsiteY8" fmla="*/ 136675 h 243735"/>
                <a:gd name="connsiteX9" fmla="*/ 25421 w 274190"/>
                <a:gd name="connsiteY9" fmla="*/ 54125 h 243735"/>
                <a:gd name="connsiteX10" fmla="*/ 60346 w 274190"/>
                <a:gd name="connsiteY10" fmla="*/ 9675 h 243735"/>
                <a:gd name="connsiteX0" fmla="*/ 60346 w 274190"/>
                <a:gd name="connsiteY0" fmla="*/ 6586 h 240646"/>
                <a:gd name="connsiteX1" fmla="*/ 241321 w 274190"/>
                <a:gd name="connsiteY1" fmla="*/ 6586 h 240646"/>
                <a:gd name="connsiteX2" fmla="*/ 269896 w 274190"/>
                <a:gd name="connsiteY2" fmla="*/ 66911 h 240646"/>
                <a:gd name="connsiteX3" fmla="*/ 266721 w 274190"/>
                <a:gd name="connsiteY3" fmla="*/ 168511 h 240646"/>
                <a:gd name="connsiteX4" fmla="*/ 177821 w 274190"/>
                <a:gd name="connsiteY4" fmla="*/ 235186 h 240646"/>
                <a:gd name="connsiteX5" fmla="*/ 79396 w 274190"/>
                <a:gd name="connsiteY5" fmla="*/ 232011 h 240646"/>
                <a:gd name="connsiteX6" fmla="*/ 22246 w 274190"/>
                <a:gd name="connsiteY6" fmla="*/ 193911 h 240646"/>
                <a:gd name="connsiteX7" fmla="*/ 21 w 274190"/>
                <a:gd name="connsiteY7" fmla="*/ 133586 h 240646"/>
                <a:gd name="connsiteX8" fmla="*/ 25421 w 274190"/>
                <a:gd name="connsiteY8" fmla="*/ 51036 h 240646"/>
                <a:gd name="connsiteX9" fmla="*/ 60346 w 274190"/>
                <a:gd name="connsiteY9" fmla="*/ 6586 h 240646"/>
                <a:gd name="connsiteX0" fmla="*/ 60346 w 274190"/>
                <a:gd name="connsiteY0" fmla="*/ 6586 h 240646"/>
                <a:gd name="connsiteX1" fmla="*/ 225446 w 274190"/>
                <a:gd name="connsiteY1" fmla="*/ 6586 h 240646"/>
                <a:gd name="connsiteX2" fmla="*/ 269896 w 274190"/>
                <a:gd name="connsiteY2" fmla="*/ 66911 h 240646"/>
                <a:gd name="connsiteX3" fmla="*/ 266721 w 274190"/>
                <a:gd name="connsiteY3" fmla="*/ 168511 h 240646"/>
                <a:gd name="connsiteX4" fmla="*/ 177821 w 274190"/>
                <a:gd name="connsiteY4" fmla="*/ 235186 h 240646"/>
                <a:gd name="connsiteX5" fmla="*/ 79396 w 274190"/>
                <a:gd name="connsiteY5" fmla="*/ 232011 h 240646"/>
                <a:gd name="connsiteX6" fmla="*/ 22246 w 274190"/>
                <a:gd name="connsiteY6" fmla="*/ 193911 h 240646"/>
                <a:gd name="connsiteX7" fmla="*/ 21 w 274190"/>
                <a:gd name="connsiteY7" fmla="*/ 133586 h 240646"/>
                <a:gd name="connsiteX8" fmla="*/ 25421 w 274190"/>
                <a:gd name="connsiteY8" fmla="*/ 51036 h 240646"/>
                <a:gd name="connsiteX9" fmla="*/ 60346 w 274190"/>
                <a:gd name="connsiteY9" fmla="*/ 6586 h 240646"/>
                <a:gd name="connsiteX0" fmla="*/ 60346 w 274190"/>
                <a:gd name="connsiteY0" fmla="*/ 10825 h 244885"/>
                <a:gd name="connsiteX1" fmla="*/ 219096 w 274190"/>
                <a:gd name="connsiteY1" fmla="*/ 4475 h 244885"/>
                <a:gd name="connsiteX2" fmla="*/ 269896 w 274190"/>
                <a:gd name="connsiteY2" fmla="*/ 71150 h 244885"/>
                <a:gd name="connsiteX3" fmla="*/ 266721 w 274190"/>
                <a:gd name="connsiteY3" fmla="*/ 172750 h 244885"/>
                <a:gd name="connsiteX4" fmla="*/ 177821 w 274190"/>
                <a:gd name="connsiteY4" fmla="*/ 239425 h 244885"/>
                <a:gd name="connsiteX5" fmla="*/ 79396 w 274190"/>
                <a:gd name="connsiteY5" fmla="*/ 236250 h 244885"/>
                <a:gd name="connsiteX6" fmla="*/ 22246 w 274190"/>
                <a:gd name="connsiteY6" fmla="*/ 198150 h 244885"/>
                <a:gd name="connsiteX7" fmla="*/ 21 w 274190"/>
                <a:gd name="connsiteY7" fmla="*/ 137825 h 244885"/>
                <a:gd name="connsiteX8" fmla="*/ 25421 w 274190"/>
                <a:gd name="connsiteY8" fmla="*/ 55275 h 244885"/>
                <a:gd name="connsiteX9" fmla="*/ 60346 w 274190"/>
                <a:gd name="connsiteY9" fmla="*/ 10825 h 244885"/>
                <a:gd name="connsiteX0" fmla="*/ 60346 w 274190"/>
                <a:gd name="connsiteY0" fmla="*/ 6624 h 240684"/>
                <a:gd name="connsiteX1" fmla="*/ 219096 w 274190"/>
                <a:gd name="connsiteY1" fmla="*/ 274 h 240684"/>
                <a:gd name="connsiteX2" fmla="*/ 269896 w 274190"/>
                <a:gd name="connsiteY2" fmla="*/ 66949 h 240684"/>
                <a:gd name="connsiteX3" fmla="*/ 266721 w 274190"/>
                <a:gd name="connsiteY3" fmla="*/ 168549 h 240684"/>
                <a:gd name="connsiteX4" fmla="*/ 177821 w 274190"/>
                <a:gd name="connsiteY4" fmla="*/ 235224 h 240684"/>
                <a:gd name="connsiteX5" fmla="*/ 79396 w 274190"/>
                <a:gd name="connsiteY5" fmla="*/ 232049 h 240684"/>
                <a:gd name="connsiteX6" fmla="*/ 22246 w 274190"/>
                <a:gd name="connsiteY6" fmla="*/ 193949 h 240684"/>
                <a:gd name="connsiteX7" fmla="*/ 21 w 274190"/>
                <a:gd name="connsiteY7" fmla="*/ 133624 h 240684"/>
                <a:gd name="connsiteX8" fmla="*/ 25421 w 274190"/>
                <a:gd name="connsiteY8" fmla="*/ 51074 h 240684"/>
                <a:gd name="connsiteX9" fmla="*/ 60346 w 274190"/>
                <a:gd name="connsiteY9" fmla="*/ 6624 h 240684"/>
                <a:gd name="connsiteX0" fmla="*/ 60346 w 274190"/>
                <a:gd name="connsiteY0" fmla="*/ 6350 h 240410"/>
                <a:gd name="connsiteX1" fmla="*/ 219096 w 274190"/>
                <a:gd name="connsiteY1" fmla="*/ 0 h 240410"/>
                <a:gd name="connsiteX2" fmla="*/ 269896 w 274190"/>
                <a:gd name="connsiteY2" fmla="*/ 66675 h 240410"/>
                <a:gd name="connsiteX3" fmla="*/ 266721 w 274190"/>
                <a:gd name="connsiteY3" fmla="*/ 168275 h 240410"/>
                <a:gd name="connsiteX4" fmla="*/ 177821 w 274190"/>
                <a:gd name="connsiteY4" fmla="*/ 234950 h 240410"/>
                <a:gd name="connsiteX5" fmla="*/ 79396 w 274190"/>
                <a:gd name="connsiteY5" fmla="*/ 231775 h 240410"/>
                <a:gd name="connsiteX6" fmla="*/ 22246 w 274190"/>
                <a:gd name="connsiteY6" fmla="*/ 193675 h 240410"/>
                <a:gd name="connsiteX7" fmla="*/ 21 w 274190"/>
                <a:gd name="connsiteY7" fmla="*/ 133350 h 240410"/>
                <a:gd name="connsiteX8" fmla="*/ 25421 w 274190"/>
                <a:gd name="connsiteY8" fmla="*/ 50800 h 240410"/>
                <a:gd name="connsiteX9" fmla="*/ 60346 w 274190"/>
                <a:gd name="connsiteY9" fmla="*/ 6350 h 240410"/>
                <a:gd name="connsiteX0" fmla="*/ 60346 w 274190"/>
                <a:gd name="connsiteY0" fmla="*/ 6350 h 240410"/>
                <a:gd name="connsiteX1" fmla="*/ 219096 w 274190"/>
                <a:gd name="connsiteY1" fmla="*/ 0 h 240410"/>
                <a:gd name="connsiteX2" fmla="*/ 269896 w 274190"/>
                <a:gd name="connsiteY2" fmla="*/ 66675 h 240410"/>
                <a:gd name="connsiteX3" fmla="*/ 266721 w 274190"/>
                <a:gd name="connsiteY3" fmla="*/ 168275 h 240410"/>
                <a:gd name="connsiteX4" fmla="*/ 177821 w 274190"/>
                <a:gd name="connsiteY4" fmla="*/ 234950 h 240410"/>
                <a:gd name="connsiteX5" fmla="*/ 79396 w 274190"/>
                <a:gd name="connsiteY5" fmla="*/ 231775 h 240410"/>
                <a:gd name="connsiteX6" fmla="*/ 22246 w 274190"/>
                <a:gd name="connsiteY6" fmla="*/ 193675 h 240410"/>
                <a:gd name="connsiteX7" fmla="*/ 21 w 274190"/>
                <a:gd name="connsiteY7" fmla="*/ 133350 h 240410"/>
                <a:gd name="connsiteX8" fmla="*/ 25421 w 274190"/>
                <a:gd name="connsiteY8" fmla="*/ 50800 h 240410"/>
                <a:gd name="connsiteX9" fmla="*/ 60346 w 274190"/>
                <a:gd name="connsiteY9" fmla="*/ 6350 h 240410"/>
                <a:gd name="connsiteX0" fmla="*/ 50821 w 274190"/>
                <a:gd name="connsiteY0" fmla="*/ 15875 h 240410"/>
                <a:gd name="connsiteX1" fmla="*/ 219096 w 274190"/>
                <a:gd name="connsiteY1" fmla="*/ 0 h 240410"/>
                <a:gd name="connsiteX2" fmla="*/ 269896 w 274190"/>
                <a:gd name="connsiteY2" fmla="*/ 66675 h 240410"/>
                <a:gd name="connsiteX3" fmla="*/ 266721 w 274190"/>
                <a:gd name="connsiteY3" fmla="*/ 168275 h 240410"/>
                <a:gd name="connsiteX4" fmla="*/ 177821 w 274190"/>
                <a:gd name="connsiteY4" fmla="*/ 234950 h 240410"/>
                <a:gd name="connsiteX5" fmla="*/ 79396 w 274190"/>
                <a:gd name="connsiteY5" fmla="*/ 231775 h 240410"/>
                <a:gd name="connsiteX6" fmla="*/ 22246 w 274190"/>
                <a:gd name="connsiteY6" fmla="*/ 193675 h 240410"/>
                <a:gd name="connsiteX7" fmla="*/ 21 w 274190"/>
                <a:gd name="connsiteY7" fmla="*/ 133350 h 240410"/>
                <a:gd name="connsiteX8" fmla="*/ 25421 w 274190"/>
                <a:gd name="connsiteY8" fmla="*/ 50800 h 240410"/>
                <a:gd name="connsiteX9" fmla="*/ 50821 w 274190"/>
                <a:gd name="connsiteY9" fmla="*/ 15875 h 240410"/>
                <a:gd name="connsiteX0" fmla="*/ 63521 w 274190"/>
                <a:gd name="connsiteY0" fmla="*/ 9525 h 240410"/>
                <a:gd name="connsiteX1" fmla="*/ 219096 w 274190"/>
                <a:gd name="connsiteY1" fmla="*/ 0 h 240410"/>
                <a:gd name="connsiteX2" fmla="*/ 269896 w 274190"/>
                <a:gd name="connsiteY2" fmla="*/ 66675 h 240410"/>
                <a:gd name="connsiteX3" fmla="*/ 266721 w 274190"/>
                <a:gd name="connsiteY3" fmla="*/ 168275 h 240410"/>
                <a:gd name="connsiteX4" fmla="*/ 177821 w 274190"/>
                <a:gd name="connsiteY4" fmla="*/ 234950 h 240410"/>
                <a:gd name="connsiteX5" fmla="*/ 79396 w 274190"/>
                <a:gd name="connsiteY5" fmla="*/ 231775 h 240410"/>
                <a:gd name="connsiteX6" fmla="*/ 22246 w 274190"/>
                <a:gd name="connsiteY6" fmla="*/ 193675 h 240410"/>
                <a:gd name="connsiteX7" fmla="*/ 21 w 274190"/>
                <a:gd name="connsiteY7" fmla="*/ 133350 h 240410"/>
                <a:gd name="connsiteX8" fmla="*/ 25421 w 274190"/>
                <a:gd name="connsiteY8" fmla="*/ 50800 h 240410"/>
                <a:gd name="connsiteX9" fmla="*/ 63521 w 274190"/>
                <a:gd name="connsiteY9" fmla="*/ 9525 h 240410"/>
                <a:gd name="connsiteX0" fmla="*/ 76221 w 274190"/>
                <a:gd name="connsiteY0" fmla="*/ 9525 h 240410"/>
                <a:gd name="connsiteX1" fmla="*/ 219096 w 274190"/>
                <a:gd name="connsiteY1" fmla="*/ 0 h 240410"/>
                <a:gd name="connsiteX2" fmla="*/ 269896 w 274190"/>
                <a:gd name="connsiteY2" fmla="*/ 66675 h 240410"/>
                <a:gd name="connsiteX3" fmla="*/ 266721 w 274190"/>
                <a:gd name="connsiteY3" fmla="*/ 168275 h 240410"/>
                <a:gd name="connsiteX4" fmla="*/ 177821 w 274190"/>
                <a:gd name="connsiteY4" fmla="*/ 234950 h 240410"/>
                <a:gd name="connsiteX5" fmla="*/ 79396 w 274190"/>
                <a:gd name="connsiteY5" fmla="*/ 231775 h 240410"/>
                <a:gd name="connsiteX6" fmla="*/ 22246 w 274190"/>
                <a:gd name="connsiteY6" fmla="*/ 193675 h 240410"/>
                <a:gd name="connsiteX7" fmla="*/ 21 w 274190"/>
                <a:gd name="connsiteY7" fmla="*/ 133350 h 240410"/>
                <a:gd name="connsiteX8" fmla="*/ 25421 w 274190"/>
                <a:gd name="connsiteY8" fmla="*/ 50800 h 240410"/>
                <a:gd name="connsiteX9" fmla="*/ 76221 w 274190"/>
                <a:gd name="connsiteY9" fmla="*/ 9525 h 240410"/>
                <a:gd name="connsiteX0" fmla="*/ 76221 w 274190"/>
                <a:gd name="connsiteY0" fmla="*/ 9525 h 240410"/>
                <a:gd name="connsiteX1" fmla="*/ 219096 w 274190"/>
                <a:gd name="connsiteY1" fmla="*/ 0 h 240410"/>
                <a:gd name="connsiteX2" fmla="*/ 269896 w 274190"/>
                <a:gd name="connsiteY2" fmla="*/ 66675 h 240410"/>
                <a:gd name="connsiteX3" fmla="*/ 266721 w 274190"/>
                <a:gd name="connsiteY3" fmla="*/ 168275 h 240410"/>
                <a:gd name="connsiteX4" fmla="*/ 177821 w 274190"/>
                <a:gd name="connsiteY4" fmla="*/ 234950 h 240410"/>
                <a:gd name="connsiteX5" fmla="*/ 79396 w 274190"/>
                <a:gd name="connsiteY5" fmla="*/ 231775 h 240410"/>
                <a:gd name="connsiteX6" fmla="*/ 22246 w 274190"/>
                <a:gd name="connsiteY6" fmla="*/ 193675 h 240410"/>
                <a:gd name="connsiteX7" fmla="*/ 21 w 274190"/>
                <a:gd name="connsiteY7" fmla="*/ 133350 h 240410"/>
                <a:gd name="connsiteX8" fmla="*/ 25421 w 274190"/>
                <a:gd name="connsiteY8" fmla="*/ 50800 h 240410"/>
                <a:gd name="connsiteX9" fmla="*/ 76221 w 274190"/>
                <a:gd name="connsiteY9" fmla="*/ 9525 h 240410"/>
                <a:gd name="connsiteX0" fmla="*/ 76221 w 274190"/>
                <a:gd name="connsiteY0" fmla="*/ 2691 h 233576"/>
                <a:gd name="connsiteX1" fmla="*/ 219096 w 274190"/>
                <a:gd name="connsiteY1" fmla="*/ 2691 h 233576"/>
                <a:gd name="connsiteX2" fmla="*/ 269896 w 274190"/>
                <a:gd name="connsiteY2" fmla="*/ 59841 h 233576"/>
                <a:gd name="connsiteX3" fmla="*/ 266721 w 274190"/>
                <a:gd name="connsiteY3" fmla="*/ 161441 h 233576"/>
                <a:gd name="connsiteX4" fmla="*/ 177821 w 274190"/>
                <a:gd name="connsiteY4" fmla="*/ 228116 h 233576"/>
                <a:gd name="connsiteX5" fmla="*/ 79396 w 274190"/>
                <a:gd name="connsiteY5" fmla="*/ 224941 h 233576"/>
                <a:gd name="connsiteX6" fmla="*/ 22246 w 274190"/>
                <a:gd name="connsiteY6" fmla="*/ 186841 h 233576"/>
                <a:gd name="connsiteX7" fmla="*/ 21 w 274190"/>
                <a:gd name="connsiteY7" fmla="*/ 126516 h 233576"/>
                <a:gd name="connsiteX8" fmla="*/ 25421 w 274190"/>
                <a:gd name="connsiteY8" fmla="*/ 43966 h 233576"/>
                <a:gd name="connsiteX9" fmla="*/ 76221 w 274190"/>
                <a:gd name="connsiteY9" fmla="*/ 2691 h 233576"/>
                <a:gd name="connsiteX0" fmla="*/ 76221 w 271877"/>
                <a:gd name="connsiteY0" fmla="*/ 2691 h 226266"/>
                <a:gd name="connsiteX1" fmla="*/ 219096 w 271877"/>
                <a:gd name="connsiteY1" fmla="*/ 2691 h 226266"/>
                <a:gd name="connsiteX2" fmla="*/ 269896 w 271877"/>
                <a:gd name="connsiteY2" fmla="*/ 59841 h 226266"/>
                <a:gd name="connsiteX3" fmla="*/ 266721 w 271877"/>
                <a:gd name="connsiteY3" fmla="*/ 161441 h 226266"/>
                <a:gd name="connsiteX4" fmla="*/ 209571 w 271877"/>
                <a:gd name="connsiteY4" fmla="*/ 212241 h 226266"/>
                <a:gd name="connsiteX5" fmla="*/ 79396 w 271877"/>
                <a:gd name="connsiteY5" fmla="*/ 224941 h 226266"/>
                <a:gd name="connsiteX6" fmla="*/ 22246 w 271877"/>
                <a:gd name="connsiteY6" fmla="*/ 186841 h 226266"/>
                <a:gd name="connsiteX7" fmla="*/ 21 w 271877"/>
                <a:gd name="connsiteY7" fmla="*/ 126516 h 226266"/>
                <a:gd name="connsiteX8" fmla="*/ 25421 w 271877"/>
                <a:gd name="connsiteY8" fmla="*/ 43966 h 226266"/>
                <a:gd name="connsiteX9" fmla="*/ 76221 w 271877"/>
                <a:gd name="connsiteY9" fmla="*/ 2691 h 226266"/>
                <a:gd name="connsiteX0" fmla="*/ 76226 w 271882"/>
                <a:gd name="connsiteY0" fmla="*/ 2691 h 214304"/>
                <a:gd name="connsiteX1" fmla="*/ 219101 w 271882"/>
                <a:gd name="connsiteY1" fmla="*/ 2691 h 214304"/>
                <a:gd name="connsiteX2" fmla="*/ 269901 w 271882"/>
                <a:gd name="connsiteY2" fmla="*/ 59841 h 214304"/>
                <a:gd name="connsiteX3" fmla="*/ 266726 w 271882"/>
                <a:gd name="connsiteY3" fmla="*/ 161441 h 214304"/>
                <a:gd name="connsiteX4" fmla="*/ 209576 w 271882"/>
                <a:gd name="connsiteY4" fmla="*/ 212241 h 214304"/>
                <a:gd name="connsiteX5" fmla="*/ 92101 w 271882"/>
                <a:gd name="connsiteY5" fmla="*/ 202716 h 214304"/>
                <a:gd name="connsiteX6" fmla="*/ 22251 w 271882"/>
                <a:gd name="connsiteY6" fmla="*/ 186841 h 214304"/>
                <a:gd name="connsiteX7" fmla="*/ 26 w 271882"/>
                <a:gd name="connsiteY7" fmla="*/ 126516 h 214304"/>
                <a:gd name="connsiteX8" fmla="*/ 25426 w 271882"/>
                <a:gd name="connsiteY8" fmla="*/ 43966 h 214304"/>
                <a:gd name="connsiteX9" fmla="*/ 76226 w 271882"/>
                <a:gd name="connsiteY9" fmla="*/ 2691 h 214304"/>
                <a:gd name="connsiteX0" fmla="*/ 76226 w 271882"/>
                <a:gd name="connsiteY0" fmla="*/ 2691 h 215895"/>
                <a:gd name="connsiteX1" fmla="*/ 219101 w 271882"/>
                <a:gd name="connsiteY1" fmla="*/ 2691 h 215895"/>
                <a:gd name="connsiteX2" fmla="*/ 269901 w 271882"/>
                <a:gd name="connsiteY2" fmla="*/ 59841 h 215895"/>
                <a:gd name="connsiteX3" fmla="*/ 266726 w 271882"/>
                <a:gd name="connsiteY3" fmla="*/ 161441 h 215895"/>
                <a:gd name="connsiteX4" fmla="*/ 209576 w 271882"/>
                <a:gd name="connsiteY4" fmla="*/ 212241 h 215895"/>
                <a:gd name="connsiteX5" fmla="*/ 92101 w 271882"/>
                <a:gd name="connsiteY5" fmla="*/ 202716 h 215895"/>
                <a:gd name="connsiteX6" fmla="*/ 22251 w 271882"/>
                <a:gd name="connsiteY6" fmla="*/ 186841 h 215895"/>
                <a:gd name="connsiteX7" fmla="*/ 26 w 271882"/>
                <a:gd name="connsiteY7" fmla="*/ 126516 h 215895"/>
                <a:gd name="connsiteX8" fmla="*/ 25426 w 271882"/>
                <a:gd name="connsiteY8" fmla="*/ 43966 h 215895"/>
                <a:gd name="connsiteX9" fmla="*/ 76226 w 271882"/>
                <a:gd name="connsiteY9" fmla="*/ 2691 h 215895"/>
                <a:gd name="connsiteX0" fmla="*/ 76321 w 271977"/>
                <a:gd name="connsiteY0" fmla="*/ 2691 h 214773"/>
                <a:gd name="connsiteX1" fmla="*/ 219196 w 271977"/>
                <a:gd name="connsiteY1" fmla="*/ 2691 h 214773"/>
                <a:gd name="connsiteX2" fmla="*/ 269996 w 271977"/>
                <a:gd name="connsiteY2" fmla="*/ 59841 h 214773"/>
                <a:gd name="connsiteX3" fmla="*/ 266821 w 271977"/>
                <a:gd name="connsiteY3" fmla="*/ 161441 h 214773"/>
                <a:gd name="connsiteX4" fmla="*/ 209671 w 271977"/>
                <a:gd name="connsiteY4" fmla="*/ 212241 h 214773"/>
                <a:gd name="connsiteX5" fmla="*/ 92196 w 271977"/>
                <a:gd name="connsiteY5" fmla="*/ 202716 h 214773"/>
                <a:gd name="connsiteX6" fmla="*/ 35046 w 271977"/>
                <a:gd name="connsiteY6" fmla="*/ 164616 h 214773"/>
                <a:gd name="connsiteX7" fmla="*/ 121 w 271977"/>
                <a:gd name="connsiteY7" fmla="*/ 126516 h 214773"/>
                <a:gd name="connsiteX8" fmla="*/ 25521 w 271977"/>
                <a:gd name="connsiteY8" fmla="*/ 43966 h 214773"/>
                <a:gd name="connsiteX9" fmla="*/ 76321 w 271977"/>
                <a:gd name="connsiteY9" fmla="*/ 2691 h 214773"/>
                <a:gd name="connsiteX0" fmla="*/ 70033 w 265689"/>
                <a:gd name="connsiteY0" fmla="*/ 2691 h 214773"/>
                <a:gd name="connsiteX1" fmla="*/ 212908 w 265689"/>
                <a:gd name="connsiteY1" fmla="*/ 2691 h 214773"/>
                <a:gd name="connsiteX2" fmla="*/ 263708 w 265689"/>
                <a:gd name="connsiteY2" fmla="*/ 59841 h 214773"/>
                <a:gd name="connsiteX3" fmla="*/ 260533 w 265689"/>
                <a:gd name="connsiteY3" fmla="*/ 161441 h 214773"/>
                <a:gd name="connsiteX4" fmla="*/ 203383 w 265689"/>
                <a:gd name="connsiteY4" fmla="*/ 212241 h 214773"/>
                <a:gd name="connsiteX5" fmla="*/ 85908 w 265689"/>
                <a:gd name="connsiteY5" fmla="*/ 202716 h 214773"/>
                <a:gd name="connsiteX6" fmla="*/ 28758 w 265689"/>
                <a:gd name="connsiteY6" fmla="*/ 164616 h 214773"/>
                <a:gd name="connsiteX7" fmla="*/ 183 w 265689"/>
                <a:gd name="connsiteY7" fmla="*/ 104291 h 214773"/>
                <a:gd name="connsiteX8" fmla="*/ 19233 w 265689"/>
                <a:gd name="connsiteY8" fmla="*/ 43966 h 214773"/>
                <a:gd name="connsiteX9" fmla="*/ 70033 w 265689"/>
                <a:gd name="connsiteY9" fmla="*/ 2691 h 214773"/>
                <a:gd name="connsiteX0" fmla="*/ 70033 w 265689"/>
                <a:gd name="connsiteY0" fmla="*/ 2691 h 214773"/>
                <a:gd name="connsiteX1" fmla="*/ 212908 w 265689"/>
                <a:gd name="connsiteY1" fmla="*/ 2691 h 214773"/>
                <a:gd name="connsiteX2" fmla="*/ 263708 w 265689"/>
                <a:gd name="connsiteY2" fmla="*/ 59841 h 214773"/>
                <a:gd name="connsiteX3" fmla="*/ 260533 w 265689"/>
                <a:gd name="connsiteY3" fmla="*/ 161441 h 214773"/>
                <a:gd name="connsiteX4" fmla="*/ 203383 w 265689"/>
                <a:gd name="connsiteY4" fmla="*/ 212241 h 214773"/>
                <a:gd name="connsiteX5" fmla="*/ 85908 w 265689"/>
                <a:gd name="connsiteY5" fmla="*/ 202716 h 214773"/>
                <a:gd name="connsiteX6" fmla="*/ 28758 w 265689"/>
                <a:gd name="connsiteY6" fmla="*/ 164616 h 214773"/>
                <a:gd name="connsiteX7" fmla="*/ 183 w 265689"/>
                <a:gd name="connsiteY7" fmla="*/ 104291 h 214773"/>
                <a:gd name="connsiteX8" fmla="*/ 19233 w 265689"/>
                <a:gd name="connsiteY8" fmla="*/ 43966 h 214773"/>
                <a:gd name="connsiteX9" fmla="*/ 70033 w 265689"/>
                <a:gd name="connsiteY9" fmla="*/ 2691 h 214773"/>
                <a:gd name="connsiteX0" fmla="*/ 70033 w 268909"/>
                <a:gd name="connsiteY0" fmla="*/ 2691 h 214773"/>
                <a:gd name="connsiteX1" fmla="*/ 212908 w 268909"/>
                <a:gd name="connsiteY1" fmla="*/ 2691 h 214773"/>
                <a:gd name="connsiteX2" fmla="*/ 263708 w 268909"/>
                <a:gd name="connsiteY2" fmla="*/ 59841 h 214773"/>
                <a:gd name="connsiteX3" fmla="*/ 266884 w 268909"/>
                <a:gd name="connsiteY3" fmla="*/ 116988 h 214773"/>
                <a:gd name="connsiteX4" fmla="*/ 260533 w 268909"/>
                <a:gd name="connsiteY4" fmla="*/ 161441 h 214773"/>
                <a:gd name="connsiteX5" fmla="*/ 203383 w 268909"/>
                <a:gd name="connsiteY5" fmla="*/ 212241 h 214773"/>
                <a:gd name="connsiteX6" fmla="*/ 85908 w 268909"/>
                <a:gd name="connsiteY6" fmla="*/ 202716 h 214773"/>
                <a:gd name="connsiteX7" fmla="*/ 28758 w 268909"/>
                <a:gd name="connsiteY7" fmla="*/ 164616 h 214773"/>
                <a:gd name="connsiteX8" fmla="*/ 183 w 268909"/>
                <a:gd name="connsiteY8" fmla="*/ 104291 h 214773"/>
                <a:gd name="connsiteX9" fmla="*/ 19233 w 268909"/>
                <a:gd name="connsiteY9" fmla="*/ 43966 h 214773"/>
                <a:gd name="connsiteX10" fmla="*/ 70033 w 268909"/>
                <a:gd name="connsiteY10" fmla="*/ 2691 h 214773"/>
                <a:gd name="connsiteX0" fmla="*/ 70033 w 276453"/>
                <a:gd name="connsiteY0" fmla="*/ 2691 h 214773"/>
                <a:gd name="connsiteX1" fmla="*/ 212908 w 276453"/>
                <a:gd name="connsiteY1" fmla="*/ 2691 h 214773"/>
                <a:gd name="connsiteX2" fmla="*/ 263708 w 276453"/>
                <a:gd name="connsiteY2" fmla="*/ 59841 h 214773"/>
                <a:gd name="connsiteX3" fmla="*/ 276409 w 276453"/>
                <a:gd name="connsiteY3" fmla="*/ 113813 h 214773"/>
                <a:gd name="connsiteX4" fmla="*/ 260533 w 276453"/>
                <a:gd name="connsiteY4" fmla="*/ 161441 h 214773"/>
                <a:gd name="connsiteX5" fmla="*/ 203383 w 276453"/>
                <a:gd name="connsiteY5" fmla="*/ 212241 h 214773"/>
                <a:gd name="connsiteX6" fmla="*/ 85908 w 276453"/>
                <a:gd name="connsiteY6" fmla="*/ 202716 h 214773"/>
                <a:gd name="connsiteX7" fmla="*/ 28758 w 276453"/>
                <a:gd name="connsiteY7" fmla="*/ 164616 h 214773"/>
                <a:gd name="connsiteX8" fmla="*/ 183 w 276453"/>
                <a:gd name="connsiteY8" fmla="*/ 104291 h 214773"/>
                <a:gd name="connsiteX9" fmla="*/ 19233 w 276453"/>
                <a:gd name="connsiteY9" fmla="*/ 43966 h 214773"/>
                <a:gd name="connsiteX10" fmla="*/ 70033 w 276453"/>
                <a:gd name="connsiteY10" fmla="*/ 2691 h 214773"/>
                <a:gd name="connsiteX0" fmla="*/ 70033 w 276453"/>
                <a:gd name="connsiteY0" fmla="*/ 2691 h 206094"/>
                <a:gd name="connsiteX1" fmla="*/ 212908 w 276453"/>
                <a:gd name="connsiteY1" fmla="*/ 2691 h 206094"/>
                <a:gd name="connsiteX2" fmla="*/ 263708 w 276453"/>
                <a:gd name="connsiteY2" fmla="*/ 59841 h 206094"/>
                <a:gd name="connsiteX3" fmla="*/ 276409 w 276453"/>
                <a:gd name="connsiteY3" fmla="*/ 113813 h 206094"/>
                <a:gd name="connsiteX4" fmla="*/ 260533 w 276453"/>
                <a:gd name="connsiteY4" fmla="*/ 161441 h 206094"/>
                <a:gd name="connsiteX5" fmla="*/ 203383 w 276453"/>
                <a:gd name="connsiteY5" fmla="*/ 199541 h 206094"/>
                <a:gd name="connsiteX6" fmla="*/ 85908 w 276453"/>
                <a:gd name="connsiteY6" fmla="*/ 202716 h 206094"/>
                <a:gd name="connsiteX7" fmla="*/ 28758 w 276453"/>
                <a:gd name="connsiteY7" fmla="*/ 164616 h 206094"/>
                <a:gd name="connsiteX8" fmla="*/ 183 w 276453"/>
                <a:gd name="connsiteY8" fmla="*/ 104291 h 206094"/>
                <a:gd name="connsiteX9" fmla="*/ 19233 w 276453"/>
                <a:gd name="connsiteY9" fmla="*/ 43966 h 206094"/>
                <a:gd name="connsiteX10" fmla="*/ 70033 w 276453"/>
                <a:gd name="connsiteY10" fmla="*/ 2691 h 206094"/>
                <a:gd name="connsiteX0" fmla="*/ 70033 w 281701"/>
                <a:gd name="connsiteY0" fmla="*/ 2691 h 206094"/>
                <a:gd name="connsiteX1" fmla="*/ 212908 w 281701"/>
                <a:gd name="connsiteY1" fmla="*/ 2691 h 206094"/>
                <a:gd name="connsiteX2" fmla="*/ 263708 w 281701"/>
                <a:gd name="connsiteY2" fmla="*/ 59841 h 206094"/>
                <a:gd name="connsiteX3" fmla="*/ 276409 w 281701"/>
                <a:gd name="connsiteY3" fmla="*/ 113813 h 206094"/>
                <a:gd name="connsiteX4" fmla="*/ 276408 w 281701"/>
                <a:gd name="connsiteY4" fmla="*/ 161441 h 206094"/>
                <a:gd name="connsiteX5" fmla="*/ 203383 w 281701"/>
                <a:gd name="connsiteY5" fmla="*/ 199541 h 206094"/>
                <a:gd name="connsiteX6" fmla="*/ 85908 w 281701"/>
                <a:gd name="connsiteY6" fmla="*/ 202716 h 206094"/>
                <a:gd name="connsiteX7" fmla="*/ 28758 w 281701"/>
                <a:gd name="connsiteY7" fmla="*/ 164616 h 206094"/>
                <a:gd name="connsiteX8" fmla="*/ 183 w 281701"/>
                <a:gd name="connsiteY8" fmla="*/ 104291 h 206094"/>
                <a:gd name="connsiteX9" fmla="*/ 19233 w 281701"/>
                <a:gd name="connsiteY9" fmla="*/ 43966 h 206094"/>
                <a:gd name="connsiteX10" fmla="*/ 70033 w 281701"/>
                <a:gd name="connsiteY10" fmla="*/ 2691 h 206094"/>
                <a:gd name="connsiteX0" fmla="*/ 70033 w 286316"/>
                <a:gd name="connsiteY0" fmla="*/ 2691 h 206094"/>
                <a:gd name="connsiteX1" fmla="*/ 212908 w 286316"/>
                <a:gd name="connsiteY1" fmla="*/ 2691 h 206094"/>
                <a:gd name="connsiteX2" fmla="*/ 263708 w 286316"/>
                <a:gd name="connsiteY2" fmla="*/ 5984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2691 h 206094"/>
                <a:gd name="connsiteX1" fmla="*/ 212908 w 286316"/>
                <a:gd name="connsiteY1" fmla="*/ 2691 h 206094"/>
                <a:gd name="connsiteX2" fmla="*/ 273233 w 286316"/>
                <a:gd name="connsiteY2" fmla="*/ 5349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2691 h 206094"/>
                <a:gd name="connsiteX1" fmla="*/ 212908 w 286316"/>
                <a:gd name="connsiteY1" fmla="*/ 2691 h 206094"/>
                <a:gd name="connsiteX2" fmla="*/ 273233 w 286316"/>
                <a:gd name="connsiteY2" fmla="*/ 5349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2691 h 206094"/>
                <a:gd name="connsiteX1" fmla="*/ 212908 w 286316"/>
                <a:gd name="connsiteY1" fmla="*/ 2691 h 206094"/>
                <a:gd name="connsiteX2" fmla="*/ 273233 w 286316"/>
                <a:gd name="connsiteY2" fmla="*/ 5349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2691 h 206094"/>
                <a:gd name="connsiteX1" fmla="*/ 212908 w 286316"/>
                <a:gd name="connsiteY1" fmla="*/ 2691 h 206094"/>
                <a:gd name="connsiteX2" fmla="*/ 273233 w 286316"/>
                <a:gd name="connsiteY2" fmla="*/ 5349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2691 h 206094"/>
                <a:gd name="connsiteX1" fmla="*/ 212908 w 286316"/>
                <a:gd name="connsiteY1" fmla="*/ 2691 h 206094"/>
                <a:gd name="connsiteX2" fmla="*/ 273233 w 286316"/>
                <a:gd name="connsiteY2" fmla="*/ 5349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2691 h 206094"/>
                <a:gd name="connsiteX1" fmla="*/ 212908 w 286316"/>
                <a:gd name="connsiteY1" fmla="*/ 2691 h 206094"/>
                <a:gd name="connsiteX2" fmla="*/ 273233 w 286316"/>
                <a:gd name="connsiteY2" fmla="*/ 5349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2691 h 206094"/>
                <a:gd name="connsiteX1" fmla="*/ 212908 w 286316"/>
                <a:gd name="connsiteY1" fmla="*/ 2691 h 206094"/>
                <a:gd name="connsiteX2" fmla="*/ 273233 w 286316"/>
                <a:gd name="connsiteY2" fmla="*/ 5349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2691 h 206094"/>
                <a:gd name="connsiteX1" fmla="*/ 212908 w 286316"/>
                <a:gd name="connsiteY1" fmla="*/ 2691 h 206094"/>
                <a:gd name="connsiteX2" fmla="*/ 273233 w 286316"/>
                <a:gd name="connsiteY2" fmla="*/ 5349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2691 h 206094"/>
                <a:gd name="connsiteX1" fmla="*/ 212908 w 286316"/>
                <a:gd name="connsiteY1" fmla="*/ 2691 h 206094"/>
                <a:gd name="connsiteX2" fmla="*/ 273233 w 286316"/>
                <a:gd name="connsiteY2" fmla="*/ 53491 h 206094"/>
                <a:gd name="connsiteX3" fmla="*/ 285934 w 286316"/>
                <a:gd name="connsiteY3" fmla="*/ 110638 h 206094"/>
                <a:gd name="connsiteX4" fmla="*/ 276408 w 286316"/>
                <a:gd name="connsiteY4" fmla="*/ 161441 h 206094"/>
                <a:gd name="connsiteX5" fmla="*/ 203383 w 286316"/>
                <a:gd name="connsiteY5" fmla="*/ 199541 h 206094"/>
                <a:gd name="connsiteX6" fmla="*/ 85908 w 286316"/>
                <a:gd name="connsiteY6" fmla="*/ 202716 h 206094"/>
                <a:gd name="connsiteX7" fmla="*/ 28758 w 286316"/>
                <a:gd name="connsiteY7" fmla="*/ 164616 h 206094"/>
                <a:gd name="connsiteX8" fmla="*/ 183 w 286316"/>
                <a:gd name="connsiteY8" fmla="*/ 104291 h 206094"/>
                <a:gd name="connsiteX9" fmla="*/ 19233 w 286316"/>
                <a:gd name="connsiteY9" fmla="*/ 43966 h 206094"/>
                <a:gd name="connsiteX10" fmla="*/ 70033 w 286316"/>
                <a:gd name="connsiteY10" fmla="*/ 2691 h 206094"/>
                <a:gd name="connsiteX0" fmla="*/ 70033 w 286316"/>
                <a:gd name="connsiteY0" fmla="*/ 0 h 203403"/>
                <a:gd name="connsiteX1" fmla="*/ 212908 w 286316"/>
                <a:gd name="connsiteY1" fmla="*/ 0 h 203403"/>
                <a:gd name="connsiteX2" fmla="*/ 273233 w 286316"/>
                <a:gd name="connsiteY2" fmla="*/ 50800 h 203403"/>
                <a:gd name="connsiteX3" fmla="*/ 285934 w 286316"/>
                <a:gd name="connsiteY3" fmla="*/ 107947 h 203403"/>
                <a:gd name="connsiteX4" fmla="*/ 276408 w 286316"/>
                <a:gd name="connsiteY4" fmla="*/ 158750 h 203403"/>
                <a:gd name="connsiteX5" fmla="*/ 203383 w 286316"/>
                <a:gd name="connsiteY5" fmla="*/ 196850 h 203403"/>
                <a:gd name="connsiteX6" fmla="*/ 85908 w 286316"/>
                <a:gd name="connsiteY6" fmla="*/ 200025 h 203403"/>
                <a:gd name="connsiteX7" fmla="*/ 28758 w 286316"/>
                <a:gd name="connsiteY7" fmla="*/ 161925 h 203403"/>
                <a:gd name="connsiteX8" fmla="*/ 183 w 286316"/>
                <a:gd name="connsiteY8" fmla="*/ 101600 h 203403"/>
                <a:gd name="connsiteX9" fmla="*/ 19233 w 286316"/>
                <a:gd name="connsiteY9" fmla="*/ 41275 h 203403"/>
                <a:gd name="connsiteX10" fmla="*/ 70033 w 286316"/>
                <a:gd name="connsiteY10" fmla="*/ 0 h 203403"/>
                <a:gd name="connsiteX0" fmla="*/ 70033 w 286316"/>
                <a:gd name="connsiteY0" fmla="*/ 0 h 203403"/>
                <a:gd name="connsiteX1" fmla="*/ 212908 w 286316"/>
                <a:gd name="connsiteY1" fmla="*/ 0 h 203403"/>
                <a:gd name="connsiteX2" fmla="*/ 273233 w 286316"/>
                <a:gd name="connsiteY2" fmla="*/ 50800 h 203403"/>
                <a:gd name="connsiteX3" fmla="*/ 285934 w 286316"/>
                <a:gd name="connsiteY3" fmla="*/ 107947 h 203403"/>
                <a:gd name="connsiteX4" fmla="*/ 276408 w 286316"/>
                <a:gd name="connsiteY4" fmla="*/ 158750 h 203403"/>
                <a:gd name="connsiteX5" fmla="*/ 203383 w 286316"/>
                <a:gd name="connsiteY5" fmla="*/ 196850 h 203403"/>
                <a:gd name="connsiteX6" fmla="*/ 85908 w 286316"/>
                <a:gd name="connsiteY6" fmla="*/ 200025 h 203403"/>
                <a:gd name="connsiteX7" fmla="*/ 28758 w 286316"/>
                <a:gd name="connsiteY7" fmla="*/ 161925 h 203403"/>
                <a:gd name="connsiteX8" fmla="*/ 183 w 286316"/>
                <a:gd name="connsiteY8" fmla="*/ 101600 h 203403"/>
                <a:gd name="connsiteX9" fmla="*/ 19233 w 286316"/>
                <a:gd name="connsiteY9" fmla="*/ 41275 h 203403"/>
                <a:gd name="connsiteX10" fmla="*/ 70033 w 286316"/>
                <a:gd name="connsiteY10" fmla="*/ 0 h 203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6316" h="203403">
                  <a:moveTo>
                    <a:pt x="70033" y="0"/>
                  </a:moveTo>
                  <a:lnTo>
                    <a:pt x="212908" y="0"/>
                  </a:lnTo>
                  <a:cubicBezTo>
                    <a:pt x="252423" y="29041"/>
                    <a:pt x="264237" y="31751"/>
                    <a:pt x="273233" y="50800"/>
                  </a:cubicBezTo>
                  <a:cubicBezTo>
                    <a:pt x="282229" y="69849"/>
                    <a:pt x="286463" y="91014"/>
                    <a:pt x="285934" y="107947"/>
                  </a:cubicBezTo>
                  <a:cubicBezTo>
                    <a:pt x="285405" y="124880"/>
                    <a:pt x="290166" y="143933"/>
                    <a:pt x="276408" y="158750"/>
                  </a:cubicBezTo>
                  <a:cubicBezTo>
                    <a:pt x="262650" y="173567"/>
                    <a:pt x="235133" y="189971"/>
                    <a:pt x="203383" y="196850"/>
                  </a:cubicBezTo>
                  <a:cubicBezTo>
                    <a:pt x="171633" y="203729"/>
                    <a:pt x="115012" y="205846"/>
                    <a:pt x="85908" y="200025"/>
                  </a:cubicBezTo>
                  <a:cubicBezTo>
                    <a:pt x="56804" y="194204"/>
                    <a:pt x="43046" y="178329"/>
                    <a:pt x="28758" y="161925"/>
                  </a:cubicBezTo>
                  <a:cubicBezTo>
                    <a:pt x="14470" y="145521"/>
                    <a:pt x="1771" y="121708"/>
                    <a:pt x="183" y="101600"/>
                  </a:cubicBezTo>
                  <a:cubicBezTo>
                    <a:pt x="-1405" y="81492"/>
                    <a:pt x="7591" y="58208"/>
                    <a:pt x="19233" y="41275"/>
                  </a:cubicBezTo>
                  <a:cubicBezTo>
                    <a:pt x="30875" y="24342"/>
                    <a:pt x="58391" y="8996"/>
                    <a:pt x="70033" y="0"/>
                  </a:cubicBezTo>
                  <a:close/>
                </a:path>
              </a:pathLst>
            </a:custGeom>
            <a:solidFill>
              <a:schemeClr val="bg1"/>
            </a:solid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3" name="Freeform 222"/>
            <p:cNvSpPr/>
            <p:nvPr/>
          </p:nvSpPr>
          <p:spPr>
            <a:xfrm>
              <a:off x="6002854" y="3676650"/>
              <a:ext cx="109021" cy="73026"/>
            </a:xfrm>
            <a:custGeom>
              <a:avLst/>
              <a:gdLst>
                <a:gd name="connsiteX0" fmla="*/ 48696 w 109021"/>
                <a:gd name="connsiteY0" fmla="*/ 0 h 73026"/>
                <a:gd name="connsiteX1" fmla="*/ 48696 w 109021"/>
                <a:gd name="connsiteY1" fmla="*/ 0 h 73026"/>
                <a:gd name="connsiteX2" fmla="*/ 26471 w 109021"/>
                <a:gd name="connsiteY2" fmla="*/ 15875 h 73026"/>
                <a:gd name="connsiteX3" fmla="*/ 7421 w 109021"/>
                <a:gd name="connsiteY3" fmla="*/ 53975 h 73026"/>
                <a:gd name="connsiteX4" fmla="*/ 4246 w 109021"/>
                <a:gd name="connsiteY4" fmla="*/ 63500 h 73026"/>
                <a:gd name="connsiteX5" fmla="*/ 1071 w 109021"/>
                <a:gd name="connsiteY5" fmla="*/ 73025 h 73026"/>
                <a:gd name="connsiteX6" fmla="*/ 109021 w 109021"/>
                <a:gd name="connsiteY6" fmla="*/ 69850 h 73026"/>
                <a:gd name="connsiteX7" fmla="*/ 105846 w 109021"/>
                <a:gd name="connsiteY7" fmla="*/ 53975 h 73026"/>
                <a:gd name="connsiteX8" fmla="*/ 102671 w 109021"/>
                <a:gd name="connsiteY8" fmla="*/ 44450 h 73026"/>
                <a:gd name="connsiteX9" fmla="*/ 93146 w 109021"/>
                <a:gd name="connsiteY9" fmla="*/ 41275 h 73026"/>
                <a:gd name="connsiteX10" fmla="*/ 70921 w 109021"/>
                <a:gd name="connsiteY10" fmla="*/ 25400 h 73026"/>
                <a:gd name="connsiteX11" fmla="*/ 55046 w 109021"/>
                <a:gd name="connsiteY11" fmla="*/ 6350 h 73026"/>
                <a:gd name="connsiteX12" fmla="*/ 48696 w 109021"/>
                <a:gd name="connsiteY12" fmla="*/ 0 h 7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9021" h="73026">
                  <a:moveTo>
                    <a:pt x="48696" y="0"/>
                  </a:moveTo>
                  <a:lnTo>
                    <a:pt x="48696" y="0"/>
                  </a:lnTo>
                  <a:cubicBezTo>
                    <a:pt x="41288" y="5292"/>
                    <a:pt x="32909" y="9437"/>
                    <a:pt x="26471" y="15875"/>
                  </a:cubicBezTo>
                  <a:cubicBezTo>
                    <a:pt x="14161" y="28185"/>
                    <a:pt x="12586" y="38481"/>
                    <a:pt x="7421" y="53975"/>
                  </a:cubicBezTo>
                  <a:lnTo>
                    <a:pt x="4246" y="63500"/>
                  </a:lnTo>
                  <a:cubicBezTo>
                    <a:pt x="3188" y="66675"/>
                    <a:pt x="-2274" y="73123"/>
                    <a:pt x="1071" y="73025"/>
                  </a:cubicBezTo>
                  <a:lnTo>
                    <a:pt x="109021" y="69850"/>
                  </a:lnTo>
                  <a:cubicBezTo>
                    <a:pt x="107963" y="64558"/>
                    <a:pt x="107155" y="59210"/>
                    <a:pt x="105846" y="53975"/>
                  </a:cubicBezTo>
                  <a:cubicBezTo>
                    <a:pt x="105034" y="50728"/>
                    <a:pt x="105038" y="46817"/>
                    <a:pt x="102671" y="44450"/>
                  </a:cubicBezTo>
                  <a:cubicBezTo>
                    <a:pt x="100304" y="42083"/>
                    <a:pt x="96139" y="42772"/>
                    <a:pt x="93146" y="41275"/>
                  </a:cubicBezTo>
                  <a:cubicBezTo>
                    <a:pt x="89540" y="39472"/>
                    <a:pt x="72359" y="26838"/>
                    <a:pt x="70921" y="25400"/>
                  </a:cubicBezTo>
                  <a:cubicBezTo>
                    <a:pt x="59207" y="13686"/>
                    <a:pt x="70650" y="16753"/>
                    <a:pt x="55046" y="6350"/>
                  </a:cubicBezTo>
                  <a:cubicBezTo>
                    <a:pt x="52261" y="4494"/>
                    <a:pt x="49754" y="1058"/>
                    <a:pt x="48696" y="0"/>
                  </a:cubicBezTo>
                  <a:close/>
                </a:path>
              </a:pathLst>
            </a:cu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24" name="Freeform 223"/>
            <p:cNvSpPr/>
            <p:nvPr/>
          </p:nvSpPr>
          <p:spPr>
            <a:xfrm>
              <a:off x="6000750" y="3667126"/>
              <a:ext cx="101600" cy="57150"/>
            </a:xfrm>
            <a:custGeom>
              <a:avLst/>
              <a:gdLst>
                <a:gd name="connsiteX0" fmla="*/ 0 w 101714"/>
                <a:gd name="connsiteY0" fmla="*/ 50800 h 50800"/>
                <a:gd name="connsiteX1" fmla="*/ 19050 w 101714"/>
                <a:gd name="connsiteY1" fmla="*/ 28575 h 50800"/>
                <a:gd name="connsiteX2" fmla="*/ 28575 w 101714"/>
                <a:gd name="connsiteY2" fmla="*/ 19050 h 50800"/>
                <a:gd name="connsiteX3" fmla="*/ 47625 w 101714"/>
                <a:gd name="connsiteY3" fmla="*/ 12700 h 50800"/>
                <a:gd name="connsiteX4" fmla="*/ 66675 w 101714"/>
                <a:gd name="connsiteY4" fmla="*/ 0 h 50800"/>
                <a:gd name="connsiteX5" fmla="*/ 79375 w 101714"/>
                <a:gd name="connsiteY5" fmla="*/ 6350 h 50800"/>
                <a:gd name="connsiteX6" fmla="*/ 92075 w 101714"/>
                <a:gd name="connsiteY6" fmla="*/ 28575 h 50800"/>
                <a:gd name="connsiteX7" fmla="*/ 101600 w 101714"/>
                <a:gd name="connsiteY7" fmla="*/ 47625 h 50800"/>
                <a:gd name="connsiteX8" fmla="*/ 101600 w 101714"/>
                <a:gd name="connsiteY8" fmla="*/ 50800 h 50800"/>
                <a:gd name="connsiteX0" fmla="*/ 0 w 101714"/>
                <a:gd name="connsiteY0" fmla="*/ 50800 h 50800"/>
                <a:gd name="connsiteX1" fmla="*/ 19050 w 101714"/>
                <a:gd name="connsiteY1" fmla="*/ 28575 h 50800"/>
                <a:gd name="connsiteX2" fmla="*/ 47625 w 101714"/>
                <a:gd name="connsiteY2" fmla="*/ 12700 h 50800"/>
                <a:gd name="connsiteX3" fmla="*/ 66675 w 101714"/>
                <a:gd name="connsiteY3" fmla="*/ 0 h 50800"/>
                <a:gd name="connsiteX4" fmla="*/ 79375 w 101714"/>
                <a:gd name="connsiteY4" fmla="*/ 6350 h 50800"/>
                <a:gd name="connsiteX5" fmla="*/ 92075 w 101714"/>
                <a:gd name="connsiteY5" fmla="*/ 28575 h 50800"/>
                <a:gd name="connsiteX6" fmla="*/ 101600 w 101714"/>
                <a:gd name="connsiteY6" fmla="*/ 47625 h 50800"/>
                <a:gd name="connsiteX7" fmla="*/ 101600 w 101714"/>
                <a:gd name="connsiteY7" fmla="*/ 50800 h 50800"/>
                <a:gd name="connsiteX0" fmla="*/ 0 w 101714"/>
                <a:gd name="connsiteY0" fmla="*/ 50800 h 50800"/>
                <a:gd name="connsiteX1" fmla="*/ 47625 w 101714"/>
                <a:gd name="connsiteY1" fmla="*/ 12700 h 50800"/>
                <a:gd name="connsiteX2" fmla="*/ 66675 w 101714"/>
                <a:gd name="connsiteY2" fmla="*/ 0 h 50800"/>
                <a:gd name="connsiteX3" fmla="*/ 79375 w 101714"/>
                <a:gd name="connsiteY3" fmla="*/ 6350 h 50800"/>
                <a:gd name="connsiteX4" fmla="*/ 92075 w 101714"/>
                <a:gd name="connsiteY4" fmla="*/ 28575 h 50800"/>
                <a:gd name="connsiteX5" fmla="*/ 101600 w 101714"/>
                <a:gd name="connsiteY5" fmla="*/ 47625 h 50800"/>
                <a:gd name="connsiteX6" fmla="*/ 101600 w 101714"/>
                <a:gd name="connsiteY6" fmla="*/ 50800 h 50800"/>
                <a:gd name="connsiteX0" fmla="*/ 0 w 101714"/>
                <a:gd name="connsiteY0" fmla="*/ 53477 h 53477"/>
                <a:gd name="connsiteX1" fmla="*/ 66675 w 101714"/>
                <a:gd name="connsiteY1" fmla="*/ 2677 h 53477"/>
                <a:gd name="connsiteX2" fmla="*/ 79375 w 101714"/>
                <a:gd name="connsiteY2" fmla="*/ 9027 h 53477"/>
                <a:gd name="connsiteX3" fmla="*/ 92075 w 101714"/>
                <a:gd name="connsiteY3" fmla="*/ 31252 h 53477"/>
                <a:gd name="connsiteX4" fmla="*/ 101600 w 101714"/>
                <a:gd name="connsiteY4" fmla="*/ 50302 h 53477"/>
                <a:gd name="connsiteX5" fmla="*/ 101600 w 101714"/>
                <a:gd name="connsiteY5" fmla="*/ 53477 h 53477"/>
                <a:gd name="connsiteX0" fmla="*/ 0 w 101714"/>
                <a:gd name="connsiteY0" fmla="*/ 51181 h 51181"/>
                <a:gd name="connsiteX1" fmla="*/ 66675 w 101714"/>
                <a:gd name="connsiteY1" fmla="*/ 381 h 51181"/>
                <a:gd name="connsiteX2" fmla="*/ 92075 w 101714"/>
                <a:gd name="connsiteY2" fmla="*/ 28956 h 51181"/>
                <a:gd name="connsiteX3" fmla="*/ 101600 w 101714"/>
                <a:gd name="connsiteY3" fmla="*/ 48006 h 51181"/>
                <a:gd name="connsiteX4" fmla="*/ 101600 w 101714"/>
                <a:gd name="connsiteY4" fmla="*/ 51181 h 51181"/>
                <a:gd name="connsiteX0" fmla="*/ 0 w 104187"/>
                <a:gd name="connsiteY0" fmla="*/ 50806 h 52105"/>
                <a:gd name="connsiteX1" fmla="*/ 66675 w 104187"/>
                <a:gd name="connsiteY1" fmla="*/ 6 h 52105"/>
                <a:gd name="connsiteX2" fmla="*/ 101600 w 104187"/>
                <a:gd name="connsiteY2" fmla="*/ 47631 h 52105"/>
                <a:gd name="connsiteX3" fmla="*/ 101600 w 104187"/>
                <a:gd name="connsiteY3" fmla="*/ 50806 h 52105"/>
                <a:gd name="connsiteX0" fmla="*/ 0 w 105598"/>
                <a:gd name="connsiteY0" fmla="*/ 57154 h 58906"/>
                <a:gd name="connsiteX1" fmla="*/ 47625 w 105598"/>
                <a:gd name="connsiteY1" fmla="*/ 4 h 58906"/>
                <a:gd name="connsiteX2" fmla="*/ 101600 w 105598"/>
                <a:gd name="connsiteY2" fmla="*/ 53979 h 58906"/>
                <a:gd name="connsiteX3" fmla="*/ 101600 w 105598"/>
                <a:gd name="connsiteY3" fmla="*/ 57154 h 58906"/>
                <a:gd name="connsiteX0" fmla="*/ 0 w 105598"/>
                <a:gd name="connsiteY0" fmla="*/ 57154 h 58906"/>
                <a:gd name="connsiteX1" fmla="*/ 47625 w 105598"/>
                <a:gd name="connsiteY1" fmla="*/ 4 h 58906"/>
                <a:gd name="connsiteX2" fmla="*/ 101600 w 105598"/>
                <a:gd name="connsiteY2" fmla="*/ 53979 h 58906"/>
                <a:gd name="connsiteX3" fmla="*/ 101600 w 105598"/>
                <a:gd name="connsiteY3" fmla="*/ 57154 h 58906"/>
                <a:gd name="connsiteX0" fmla="*/ 0 w 105598"/>
                <a:gd name="connsiteY0" fmla="*/ 57150 h 58902"/>
                <a:gd name="connsiteX1" fmla="*/ 47625 w 105598"/>
                <a:gd name="connsiteY1" fmla="*/ 0 h 58902"/>
                <a:gd name="connsiteX2" fmla="*/ 101600 w 105598"/>
                <a:gd name="connsiteY2" fmla="*/ 53975 h 58902"/>
                <a:gd name="connsiteX3" fmla="*/ 101600 w 105598"/>
                <a:gd name="connsiteY3" fmla="*/ 57150 h 58902"/>
                <a:gd name="connsiteX0" fmla="*/ 0 w 105598"/>
                <a:gd name="connsiteY0" fmla="*/ 57150 h 58902"/>
                <a:gd name="connsiteX1" fmla="*/ 47625 w 105598"/>
                <a:gd name="connsiteY1" fmla="*/ 0 h 58902"/>
                <a:gd name="connsiteX2" fmla="*/ 101600 w 105598"/>
                <a:gd name="connsiteY2" fmla="*/ 53975 h 58902"/>
                <a:gd name="connsiteX3" fmla="*/ 101600 w 105598"/>
                <a:gd name="connsiteY3" fmla="*/ 57150 h 58902"/>
                <a:gd name="connsiteX0" fmla="*/ 0 w 105598"/>
                <a:gd name="connsiteY0" fmla="*/ 57150 h 58902"/>
                <a:gd name="connsiteX1" fmla="*/ 47625 w 105598"/>
                <a:gd name="connsiteY1" fmla="*/ 0 h 58902"/>
                <a:gd name="connsiteX2" fmla="*/ 101600 w 105598"/>
                <a:gd name="connsiteY2" fmla="*/ 53975 h 58902"/>
                <a:gd name="connsiteX3" fmla="*/ 101600 w 105598"/>
                <a:gd name="connsiteY3" fmla="*/ 57150 h 58902"/>
                <a:gd name="connsiteX0" fmla="*/ 0 w 105598"/>
                <a:gd name="connsiteY0" fmla="*/ 57150 h 58902"/>
                <a:gd name="connsiteX1" fmla="*/ 47625 w 105598"/>
                <a:gd name="connsiteY1" fmla="*/ 0 h 58902"/>
                <a:gd name="connsiteX2" fmla="*/ 101600 w 105598"/>
                <a:gd name="connsiteY2" fmla="*/ 53975 h 58902"/>
                <a:gd name="connsiteX3" fmla="*/ 101600 w 105598"/>
                <a:gd name="connsiteY3" fmla="*/ 57150 h 58902"/>
                <a:gd name="connsiteX0" fmla="*/ 0 w 103475"/>
                <a:gd name="connsiteY0" fmla="*/ 57150 h 57150"/>
                <a:gd name="connsiteX1" fmla="*/ 47625 w 103475"/>
                <a:gd name="connsiteY1" fmla="*/ 0 h 57150"/>
                <a:gd name="connsiteX2" fmla="*/ 101600 w 103475"/>
                <a:gd name="connsiteY2" fmla="*/ 53975 h 57150"/>
                <a:gd name="connsiteX3" fmla="*/ 92075 w 103475"/>
                <a:gd name="connsiteY3" fmla="*/ 50800 h 57150"/>
                <a:gd name="connsiteX0" fmla="*/ 0 w 101600"/>
                <a:gd name="connsiteY0" fmla="*/ 57150 h 57150"/>
                <a:gd name="connsiteX1" fmla="*/ 47625 w 101600"/>
                <a:gd name="connsiteY1" fmla="*/ 0 h 57150"/>
                <a:gd name="connsiteX2" fmla="*/ 101600 w 101600"/>
                <a:gd name="connsiteY2" fmla="*/ 53975 h 57150"/>
              </a:gdLst>
              <a:ahLst/>
              <a:cxnLst>
                <a:cxn ang="0">
                  <a:pos x="connsiteX0" y="connsiteY0"/>
                </a:cxn>
                <a:cxn ang="0">
                  <a:pos x="connsiteX1" y="connsiteY1"/>
                </a:cxn>
                <a:cxn ang="0">
                  <a:pos x="connsiteX2" y="connsiteY2"/>
                </a:cxn>
              </a:cxnLst>
              <a:rect l="l" t="t" r="r" b="b"/>
              <a:pathLst>
                <a:path w="101600" h="57150">
                  <a:moveTo>
                    <a:pt x="0" y="57150"/>
                  </a:moveTo>
                  <a:cubicBezTo>
                    <a:pt x="13891" y="46567"/>
                    <a:pt x="30692" y="529"/>
                    <a:pt x="47625" y="0"/>
                  </a:cubicBezTo>
                  <a:cubicBezTo>
                    <a:pt x="74083" y="2646"/>
                    <a:pt x="94192" y="45508"/>
                    <a:pt x="101600"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grpSp>
        <p:nvGrpSpPr>
          <p:cNvPr id="225" name="Group 224"/>
          <p:cNvGrpSpPr/>
          <p:nvPr/>
        </p:nvGrpSpPr>
        <p:grpSpPr>
          <a:xfrm>
            <a:off x="6191250" y="3962400"/>
            <a:ext cx="6350" cy="171450"/>
            <a:chOff x="5946775" y="3454400"/>
            <a:chExt cx="6350" cy="171450"/>
          </a:xfrm>
        </p:grpSpPr>
        <p:sp>
          <p:nvSpPr>
            <p:cNvPr id="226" name="Freeform 225"/>
            <p:cNvSpPr/>
            <p:nvPr/>
          </p:nvSpPr>
          <p:spPr>
            <a:xfrm>
              <a:off x="5946775" y="3454400"/>
              <a:ext cx="3175" cy="161925"/>
            </a:xfrm>
            <a:custGeom>
              <a:avLst/>
              <a:gdLst>
                <a:gd name="connsiteX0" fmla="*/ 0 w 3175"/>
                <a:gd name="connsiteY0" fmla="*/ 0 h 161925"/>
                <a:gd name="connsiteX1" fmla="*/ 3175 w 3175"/>
                <a:gd name="connsiteY1" fmla="*/ 161925 h 161925"/>
              </a:gdLst>
              <a:ahLst/>
              <a:cxnLst>
                <a:cxn ang="0">
                  <a:pos x="connsiteX0" y="connsiteY0"/>
                </a:cxn>
                <a:cxn ang="0">
                  <a:pos x="connsiteX1" y="connsiteY1"/>
                </a:cxn>
              </a:cxnLst>
              <a:rect l="l" t="t" r="r" b="b"/>
              <a:pathLst>
                <a:path w="3175" h="161925">
                  <a:moveTo>
                    <a:pt x="0" y="0"/>
                  </a:moveTo>
                  <a:cubicBezTo>
                    <a:pt x="3265" y="153457"/>
                    <a:pt x="3175" y="99472"/>
                    <a:pt x="3175" y="16192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27" name="Freeform 226"/>
            <p:cNvSpPr/>
            <p:nvPr/>
          </p:nvSpPr>
          <p:spPr>
            <a:xfrm>
              <a:off x="5946775" y="3463925"/>
              <a:ext cx="3175" cy="161925"/>
            </a:xfrm>
            <a:custGeom>
              <a:avLst/>
              <a:gdLst>
                <a:gd name="connsiteX0" fmla="*/ 0 w 3175"/>
                <a:gd name="connsiteY0" fmla="*/ 0 h 161925"/>
                <a:gd name="connsiteX1" fmla="*/ 3175 w 3175"/>
                <a:gd name="connsiteY1" fmla="*/ 161925 h 161925"/>
              </a:gdLst>
              <a:ahLst/>
              <a:cxnLst>
                <a:cxn ang="0">
                  <a:pos x="connsiteX0" y="connsiteY0"/>
                </a:cxn>
                <a:cxn ang="0">
                  <a:pos x="connsiteX1" y="connsiteY1"/>
                </a:cxn>
              </a:cxnLst>
              <a:rect l="l" t="t" r="r" b="b"/>
              <a:pathLst>
                <a:path w="3175" h="161925">
                  <a:moveTo>
                    <a:pt x="0" y="0"/>
                  </a:moveTo>
                  <a:cubicBezTo>
                    <a:pt x="3265" y="153457"/>
                    <a:pt x="3175" y="99472"/>
                    <a:pt x="3175" y="161925"/>
                  </a:cubicBezTo>
                </a:path>
              </a:pathLst>
            </a:custGeom>
            <a:ln>
              <a:solidFill>
                <a:schemeClr val="tx1"/>
              </a:solidFill>
            </a:ln>
            <a:effectLst/>
            <a:scene3d>
              <a:camera prst="perspectiveFront">
                <a:rot lat="0" lon="0" rev="18000000"/>
              </a:camera>
              <a:lightRig rig="threePt" dir="t"/>
            </a:scene3d>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28" name="Freeform 227"/>
            <p:cNvSpPr/>
            <p:nvPr/>
          </p:nvSpPr>
          <p:spPr>
            <a:xfrm>
              <a:off x="5949950" y="3457575"/>
              <a:ext cx="3175" cy="161925"/>
            </a:xfrm>
            <a:custGeom>
              <a:avLst/>
              <a:gdLst>
                <a:gd name="connsiteX0" fmla="*/ 0 w 3175"/>
                <a:gd name="connsiteY0" fmla="*/ 0 h 161925"/>
                <a:gd name="connsiteX1" fmla="*/ 3175 w 3175"/>
                <a:gd name="connsiteY1" fmla="*/ 161925 h 161925"/>
              </a:gdLst>
              <a:ahLst/>
              <a:cxnLst>
                <a:cxn ang="0">
                  <a:pos x="connsiteX0" y="connsiteY0"/>
                </a:cxn>
                <a:cxn ang="0">
                  <a:pos x="connsiteX1" y="connsiteY1"/>
                </a:cxn>
              </a:cxnLst>
              <a:rect l="l" t="t" r="r" b="b"/>
              <a:pathLst>
                <a:path w="3175" h="161925">
                  <a:moveTo>
                    <a:pt x="0" y="0"/>
                  </a:moveTo>
                  <a:cubicBezTo>
                    <a:pt x="3265" y="153457"/>
                    <a:pt x="3175" y="99472"/>
                    <a:pt x="3175" y="161925"/>
                  </a:cubicBezTo>
                </a:path>
              </a:pathLst>
            </a:custGeom>
            <a:ln>
              <a:solidFill>
                <a:schemeClr val="tx1"/>
              </a:solidFill>
            </a:ln>
            <a:effectLst/>
            <a:scene3d>
              <a:camera prst="perspectiveFront">
                <a:rot lat="0" lon="0" rev="3600000"/>
              </a:camera>
              <a:lightRig rig="threePt" dir="t"/>
            </a:scene3d>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sp>
        <p:nvSpPr>
          <p:cNvPr id="229" name="Freeform 228"/>
          <p:cNvSpPr/>
          <p:nvPr/>
        </p:nvSpPr>
        <p:spPr>
          <a:xfrm>
            <a:off x="6597626" y="4278310"/>
            <a:ext cx="155201" cy="179395"/>
          </a:xfrm>
          <a:custGeom>
            <a:avLst/>
            <a:gdLst>
              <a:gd name="connsiteX0" fmla="*/ 67161 w 168970"/>
              <a:gd name="connsiteY0" fmla="*/ 92075 h 174625"/>
              <a:gd name="connsiteX1" fmla="*/ 111611 w 168970"/>
              <a:gd name="connsiteY1" fmla="*/ 107950 h 174625"/>
              <a:gd name="connsiteX2" fmla="*/ 117961 w 168970"/>
              <a:gd name="connsiteY2" fmla="*/ 98425 h 174625"/>
              <a:gd name="connsiteX3" fmla="*/ 124311 w 168970"/>
              <a:gd name="connsiteY3" fmla="*/ 79375 h 174625"/>
              <a:gd name="connsiteX4" fmla="*/ 102086 w 168970"/>
              <a:gd name="connsiteY4" fmla="*/ 63500 h 174625"/>
              <a:gd name="connsiteX5" fmla="*/ 92561 w 168970"/>
              <a:gd name="connsiteY5" fmla="*/ 60325 h 174625"/>
              <a:gd name="connsiteX6" fmla="*/ 60811 w 168970"/>
              <a:gd name="connsiteY6" fmla="*/ 66675 h 174625"/>
              <a:gd name="connsiteX7" fmla="*/ 51286 w 168970"/>
              <a:gd name="connsiteY7" fmla="*/ 73025 h 174625"/>
              <a:gd name="connsiteX8" fmla="*/ 44936 w 168970"/>
              <a:gd name="connsiteY8" fmla="*/ 82550 h 174625"/>
              <a:gd name="connsiteX9" fmla="*/ 38586 w 168970"/>
              <a:gd name="connsiteY9" fmla="*/ 101600 h 174625"/>
              <a:gd name="connsiteX10" fmla="*/ 41761 w 168970"/>
              <a:gd name="connsiteY10" fmla="*/ 123825 h 174625"/>
              <a:gd name="connsiteX11" fmla="*/ 60811 w 168970"/>
              <a:gd name="connsiteY11" fmla="*/ 133350 h 174625"/>
              <a:gd name="connsiteX12" fmla="*/ 70336 w 168970"/>
              <a:gd name="connsiteY12" fmla="*/ 139700 h 174625"/>
              <a:gd name="connsiteX13" fmla="*/ 114786 w 168970"/>
              <a:gd name="connsiteY13" fmla="*/ 136525 h 174625"/>
              <a:gd name="connsiteX14" fmla="*/ 124311 w 168970"/>
              <a:gd name="connsiteY14" fmla="*/ 133350 h 174625"/>
              <a:gd name="connsiteX15" fmla="*/ 149711 w 168970"/>
              <a:gd name="connsiteY15" fmla="*/ 107950 h 174625"/>
              <a:gd name="connsiteX16" fmla="*/ 152886 w 168970"/>
              <a:gd name="connsiteY16" fmla="*/ 98425 h 174625"/>
              <a:gd name="connsiteX17" fmla="*/ 159236 w 168970"/>
              <a:gd name="connsiteY17" fmla="*/ 88900 h 174625"/>
              <a:gd name="connsiteX18" fmla="*/ 162411 w 168970"/>
              <a:gd name="connsiteY18" fmla="*/ 76200 h 174625"/>
              <a:gd name="connsiteX19" fmla="*/ 168761 w 168970"/>
              <a:gd name="connsiteY19" fmla="*/ 57150 h 174625"/>
              <a:gd name="connsiteX20" fmla="*/ 165586 w 168970"/>
              <a:gd name="connsiteY20" fmla="*/ 15875 h 174625"/>
              <a:gd name="connsiteX21" fmla="*/ 146536 w 168970"/>
              <a:gd name="connsiteY21" fmla="*/ 9525 h 174625"/>
              <a:gd name="connsiteX22" fmla="*/ 137011 w 168970"/>
              <a:gd name="connsiteY22" fmla="*/ 6350 h 174625"/>
              <a:gd name="connsiteX23" fmla="*/ 127486 w 168970"/>
              <a:gd name="connsiteY23" fmla="*/ 3175 h 174625"/>
              <a:gd name="connsiteX24" fmla="*/ 111611 w 168970"/>
              <a:gd name="connsiteY24" fmla="*/ 0 h 174625"/>
              <a:gd name="connsiteX25" fmla="*/ 67161 w 168970"/>
              <a:gd name="connsiteY25" fmla="*/ 6350 h 174625"/>
              <a:gd name="connsiteX26" fmla="*/ 57636 w 168970"/>
              <a:gd name="connsiteY26" fmla="*/ 9525 h 174625"/>
              <a:gd name="connsiteX27" fmla="*/ 44936 w 168970"/>
              <a:gd name="connsiteY27" fmla="*/ 15875 h 174625"/>
              <a:gd name="connsiteX28" fmla="*/ 25886 w 168970"/>
              <a:gd name="connsiteY28" fmla="*/ 28575 h 174625"/>
              <a:gd name="connsiteX29" fmla="*/ 19536 w 168970"/>
              <a:gd name="connsiteY29" fmla="*/ 38100 h 174625"/>
              <a:gd name="connsiteX30" fmla="*/ 10011 w 168970"/>
              <a:gd name="connsiteY30" fmla="*/ 47625 h 174625"/>
              <a:gd name="connsiteX31" fmla="*/ 6836 w 168970"/>
              <a:gd name="connsiteY31" fmla="*/ 63500 h 174625"/>
              <a:gd name="connsiteX32" fmla="*/ 3661 w 168970"/>
              <a:gd name="connsiteY32" fmla="*/ 73025 h 174625"/>
              <a:gd name="connsiteX33" fmla="*/ 486 w 168970"/>
              <a:gd name="connsiteY33" fmla="*/ 85725 h 174625"/>
              <a:gd name="connsiteX34" fmla="*/ 3661 w 168970"/>
              <a:gd name="connsiteY34" fmla="*/ 155575 h 174625"/>
              <a:gd name="connsiteX35" fmla="*/ 22711 w 168970"/>
              <a:gd name="connsiteY35" fmla="*/ 161925 h 174625"/>
              <a:gd name="connsiteX36" fmla="*/ 67161 w 168970"/>
              <a:gd name="connsiteY36" fmla="*/ 168275 h 174625"/>
              <a:gd name="connsiteX37" fmla="*/ 76686 w 168970"/>
              <a:gd name="connsiteY37" fmla="*/ 174625 h 174625"/>
              <a:gd name="connsiteX38" fmla="*/ 156061 w 168970"/>
              <a:gd name="connsiteY38" fmla="*/ 165100 h 174625"/>
              <a:gd name="connsiteX39" fmla="*/ 159236 w 168970"/>
              <a:gd name="connsiteY39" fmla="*/ 120650 h 174625"/>
              <a:gd name="connsiteX0" fmla="*/ 67161 w 168970"/>
              <a:gd name="connsiteY0" fmla="*/ 92075 h 169874"/>
              <a:gd name="connsiteX1" fmla="*/ 111611 w 168970"/>
              <a:gd name="connsiteY1" fmla="*/ 107950 h 169874"/>
              <a:gd name="connsiteX2" fmla="*/ 117961 w 168970"/>
              <a:gd name="connsiteY2" fmla="*/ 98425 h 169874"/>
              <a:gd name="connsiteX3" fmla="*/ 124311 w 168970"/>
              <a:gd name="connsiteY3" fmla="*/ 79375 h 169874"/>
              <a:gd name="connsiteX4" fmla="*/ 102086 w 168970"/>
              <a:gd name="connsiteY4" fmla="*/ 63500 h 169874"/>
              <a:gd name="connsiteX5" fmla="*/ 92561 w 168970"/>
              <a:gd name="connsiteY5" fmla="*/ 60325 h 169874"/>
              <a:gd name="connsiteX6" fmla="*/ 60811 w 168970"/>
              <a:gd name="connsiteY6" fmla="*/ 66675 h 169874"/>
              <a:gd name="connsiteX7" fmla="*/ 51286 w 168970"/>
              <a:gd name="connsiteY7" fmla="*/ 73025 h 169874"/>
              <a:gd name="connsiteX8" fmla="*/ 44936 w 168970"/>
              <a:gd name="connsiteY8" fmla="*/ 82550 h 169874"/>
              <a:gd name="connsiteX9" fmla="*/ 38586 w 168970"/>
              <a:gd name="connsiteY9" fmla="*/ 101600 h 169874"/>
              <a:gd name="connsiteX10" fmla="*/ 41761 w 168970"/>
              <a:gd name="connsiteY10" fmla="*/ 123825 h 169874"/>
              <a:gd name="connsiteX11" fmla="*/ 60811 w 168970"/>
              <a:gd name="connsiteY11" fmla="*/ 133350 h 169874"/>
              <a:gd name="connsiteX12" fmla="*/ 70336 w 168970"/>
              <a:gd name="connsiteY12" fmla="*/ 139700 h 169874"/>
              <a:gd name="connsiteX13" fmla="*/ 114786 w 168970"/>
              <a:gd name="connsiteY13" fmla="*/ 136525 h 169874"/>
              <a:gd name="connsiteX14" fmla="*/ 124311 w 168970"/>
              <a:gd name="connsiteY14" fmla="*/ 133350 h 169874"/>
              <a:gd name="connsiteX15" fmla="*/ 149711 w 168970"/>
              <a:gd name="connsiteY15" fmla="*/ 107950 h 169874"/>
              <a:gd name="connsiteX16" fmla="*/ 152886 w 168970"/>
              <a:gd name="connsiteY16" fmla="*/ 98425 h 169874"/>
              <a:gd name="connsiteX17" fmla="*/ 159236 w 168970"/>
              <a:gd name="connsiteY17" fmla="*/ 88900 h 169874"/>
              <a:gd name="connsiteX18" fmla="*/ 162411 w 168970"/>
              <a:gd name="connsiteY18" fmla="*/ 76200 h 169874"/>
              <a:gd name="connsiteX19" fmla="*/ 168761 w 168970"/>
              <a:gd name="connsiteY19" fmla="*/ 57150 h 169874"/>
              <a:gd name="connsiteX20" fmla="*/ 165586 w 168970"/>
              <a:gd name="connsiteY20" fmla="*/ 15875 h 169874"/>
              <a:gd name="connsiteX21" fmla="*/ 146536 w 168970"/>
              <a:gd name="connsiteY21" fmla="*/ 9525 h 169874"/>
              <a:gd name="connsiteX22" fmla="*/ 137011 w 168970"/>
              <a:gd name="connsiteY22" fmla="*/ 6350 h 169874"/>
              <a:gd name="connsiteX23" fmla="*/ 127486 w 168970"/>
              <a:gd name="connsiteY23" fmla="*/ 3175 h 169874"/>
              <a:gd name="connsiteX24" fmla="*/ 111611 w 168970"/>
              <a:gd name="connsiteY24" fmla="*/ 0 h 169874"/>
              <a:gd name="connsiteX25" fmla="*/ 67161 w 168970"/>
              <a:gd name="connsiteY25" fmla="*/ 6350 h 169874"/>
              <a:gd name="connsiteX26" fmla="*/ 57636 w 168970"/>
              <a:gd name="connsiteY26" fmla="*/ 9525 h 169874"/>
              <a:gd name="connsiteX27" fmla="*/ 44936 w 168970"/>
              <a:gd name="connsiteY27" fmla="*/ 15875 h 169874"/>
              <a:gd name="connsiteX28" fmla="*/ 25886 w 168970"/>
              <a:gd name="connsiteY28" fmla="*/ 28575 h 169874"/>
              <a:gd name="connsiteX29" fmla="*/ 19536 w 168970"/>
              <a:gd name="connsiteY29" fmla="*/ 38100 h 169874"/>
              <a:gd name="connsiteX30" fmla="*/ 10011 w 168970"/>
              <a:gd name="connsiteY30" fmla="*/ 47625 h 169874"/>
              <a:gd name="connsiteX31" fmla="*/ 6836 w 168970"/>
              <a:gd name="connsiteY31" fmla="*/ 63500 h 169874"/>
              <a:gd name="connsiteX32" fmla="*/ 3661 w 168970"/>
              <a:gd name="connsiteY32" fmla="*/ 73025 h 169874"/>
              <a:gd name="connsiteX33" fmla="*/ 486 w 168970"/>
              <a:gd name="connsiteY33" fmla="*/ 85725 h 169874"/>
              <a:gd name="connsiteX34" fmla="*/ 3661 w 168970"/>
              <a:gd name="connsiteY34" fmla="*/ 155575 h 169874"/>
              <a:gd name="connsiteX35" fmla="*/ 22711 w 168970"/>
              <a:gd name="connsiteY35" fmla="*/ 161925 h 169874"/>
              <a:gd name="connsiteX36" fmla="*/ 67161 w 168970"/>
              <a:gd name="connsiteY36" fmla="*/ 168275 h 169874"/>
              <a:gd name="connsiteX37" fmla="*/ 156061 w 168970"/>
              <a:gd name="connsiteY37" fmla="*/ 165100 h 169874"/>
              <a:gd name="connsiteX38" fmla="*/ 159236 w 168970"/>
              <a:gd name="connsiteY38" fmla="*/ 120650 h 169874"/>
              <a:gd name="connsiteX0" fmla="*/ 66675 w 168484"/>
              <a:gd name="connsiteY0" fmla="*/ 92075 h 169874"/>
              <a:gd name="connsiteX1" fmla="*/ 111125 w 168484"/>
              <a:gd name="connsiteY1" fmla="*/ 107950 h 169874"/>
              <a:gd name="connsiteX2" fmla="*/ 117475 w 168484"/>
              <a:gd name="connsiteY2" fmla="*/ 98425 h 169874"/>
              <a:gd name="connsiteX3" fmla="*/ 123825 w 168484"/>
              <a:gd name="connsiteY3" fmla="*/ 79375 h 169874"/>
              <a:gd name="connsiteX4" fmla="*/ 101600 w 168484"/>
              <a:gd name="connsiteY4" fmla="*/ 63500 h 169874"/>
              <a:gd name="connsiteX5" fmla="*/ 92075 w 168484"/>
              <a:gd name="connsiteY5" fmla="*/ 60325 h 169874"/>
              <a:gd name="connsiteX6" fmla="*/ 60325 w 168484"/>
              <a:gd name="connsiteY6" fmla="*/ 66675 h 169874"/>
              <a:gd name="connsiteX7" fmla="*/ 50800 w 168484"/>
              <a:gd name="connsiteY7" fmla="*/ 73025 h 169874"/>
              <a:gd name="connsiteX8" fmla="*/ 44450 w 168484"/>
              <a:gd name="connsiteY8" fmla="*/ 82550 h 169874"/>
              <a:gd name="connsiteX9" fmla="*/ 38100 w 168484"/>
              <a:gd name="connsiteY9" fmla="*/ 101600 h 169874"/>
              <a:gd name="connsiteX10" fmla="*/ 41275 w 168484"/>
              <a:gd name="connsiteY10" fmla="*/ 123825 h 169874"/>
              <a:gd name="connsiteX11" fmla="*/ 60325 w 168484"/>
              <a:gd name="connsiteY11" fmla="*/ 133350 h 169874"/>
              <a:gd name="connsiteX12" fmla="*/ 69850 w 168484"/>
              <a:gd name="connsiteY12" fmla="*/ 139700 h 169874"/>
              <a:gd name="connsiteX13" fmla="*/ 114300 w 168484"/>
              <a:gd name="connsiteY13" fmla="*/ 136525 h 169874"/>
              <a:gd name="connsiteX14" fmla="*/ 123825 w 168484"/>
              <a:gd name="connsiteY14" fmla="*/ 133350 h 169874"/>
              <a:gd name="connsiteX15" fmla="*/ 149225 w 168484"/>
              <a:gd name="connsiteY15" fmla="*/ 107950 h 169874"/>
              <a:gd name="connsiteX16" fmla="*/ 152400 w 168484"/>
              <a:gd name="connsiteY16" fmla="*/ 98425 h 169874"/>
              <a:gd name="connsiteX17" fmla="*/ 158750 w 168484"/>
              <a:gd name="connsiteY17" fmla="*/ 88900 h 169874"/>
              <a:gd name="connsiteX18" fmla="*/ 161925 w 168484"/>
              <a:gd name="connsiteY18" fmla="*/ 76200 h 169874"/>
              <a:gd name="connsiteX19" fmla="*/ 168275 w 168484"/>
              <a:gd name="connsiteY19" fmla="*/ 57150 h 169874"/>
              <a:gd name="connsiteX20" fmla="*/ 165100 w 168484"/>
              <a:gd name="connsiteY20" fmla="*/ 15875 h 169874"/>
              <a:gd name="connsiteX21" fmla="*/ 146050 w 168484"/>
              <a:gd name="connsiteY21" fmla="*/ 9525 h 169874"/>
              <a:gd name="connsiteX22" fmla="*/ 136525 w 168484"/>
              <a:gd name="connsiteY22" fmla="*/ 6350 h 169874"/>
              <a:gd name="connsiteX23" fmla="*/ 127000 w 168484"/>
              <a:gd name="connsiteY23" fmla="*/ 3175 h 169874"/>
              <a:gd name="connsiteX24" fmla="*/ 111125 w 168484"/>
              <a:gd name="connsiteY24" fmla="*/ 0 h 169874"/>
              <a:gd name="connsiteX25" fmla="*/ 66675 w 168484"/>
              <a:gd name="connsiteY25" fmla="*/ 6350 h 169874"/>
              <a:gd name="connsiteX26" fmla="*/ 57150 w 168484"/>
              <a:gd name="connsiteY26" fmla="*/ 9525 h 169874"/>
              <a:gd name="connsiteX27" fmla="*/ 44450 w 168484"/>
              <a:gd name="connsiteY27" fmla="*/ 15875 h 169874"/>
              <a:gd name="connsiteX28" fmla="*/ 25400 w 168484"/>
              <a:gd name="connsiteY28" fmla="*/ 28575 h 169874"/>
              <a:gd name="connsiteX29" fmla="*/ 19050 w 168484"/>
              <a:gd name="connsiteY29" fmla="*/ 38100 h 169874"/>
              <a:gd name="connsiteX30" fmla="*/ 9525 w 168484"/>
              <a:gd name="connsiteY30" fmla="*/ 47625 h 169874"/>
              <a:gd name="connsiteX31" fmla="*/ 6350 w 168484"/>
              <a:gd name="connsiteY31" fmla="*/ 63500 h 169874"/>
              <a:gd name="connsiteX32" fmla="*/ 3175 w 168484"/>
              <a:gd name="connsiteY32" fmla="*/ 73025 h 169874"/>
              <a:gd name="connsiteX33" fmla="*/ 0 w 168484"/>
              <a:gd name="connsiteY33" fmla="*/ 85725 h 169874"/>
              <a:gd name="connsiteX34" fmla="*/ 22225 w 168484"/>
              <a:gd name="connsiteY34" fmla="*/ 161925 h 169874"/>
              <a:gd name="connsiteX35" fmla="*/ 66675 w 168484"/>
              <a:gd name="connsiteY35" fmla="*/ 168275 h 169874"/>
              <a:gd name="connsiteX36" fmla="*/ 155575 w 168484"/>
              <a:gd name="connsiteY36" fmla="*/ 165100 h 169874"/>
              <a:gd name="connsiteX37" fmla="*/ 158750 w 168484"/>
              <a:gd name="connsiteY37" fmla="*/ 120650 h 169874"/>
              <a:gd name="connsiteX0" fmla="*/ 67240 w 169049"/>
              <a:gd name="connsiteY0" fmla="*/ 92075 h 169874"/>
              <a:gd name="connsiteX1" fmla="*/ 111690 w 169049"/>
              <a:gd name="connsiteY1" fmla="*/ 107950 h 169874"/>
              <a:gd name="connsiteX2" fmla="*/ 118040 w 169049"/>
              <a:gd name="connsiteY2" fmla="*/ 98425 h 169874"/>
              <a:gd name="connsiteX3" fmla="*/ 124390 w 169049"/>
              <a:gd name="connsiteY3" fmla="*/ 79375 h 169874"/>
              <a:gd name="connsiteX4" fmla="*/ 102165 w 169049"/>
              <a:gd name="connsiteY4" fmla="*/ 63500 h 169874"/>
              <a:gd name="connsiteX5" fmla="*/ 92640 w 169049"/>
              <a:gd name="connsiteY5" fmla="*/ 60325 h 169874"/>
              <a:gd name="connsiteX6" fmla="*/ 60890 w 169049"/>
              <a:gd name="connsiteY6" fmla="*/ 66675 h 169874"/>
              <a:gd name="connsiteX7" fmla="*/ 51365 w 169049"/>
              <a:gd name="connsiteY7" fmla="*/ 73025 h 169874"/>
              <a:gd name="connsiteX8" fmla="*/ 45015 w 169049"/>
              <a:gd name="connsiteY8" fmla="*/ 82550 h 169874"/>
              <a:gd name="connsiteX9" fmla="*/ 38665 w 169049"/>
              <a:gd name="connsiteY9" fmla="*/ 101600 h 169874"/>
              <a:gd name="connsiteX10" fmla="*/ 41840 w 169049"/>
              <a:gd name="connsiteY10" fmla="*/ 123825 h 169874"/>
              <a:gd name="connsiteX11" fmla="*/ 60890 w 169049"/>
              <a:gd name="connsiteY11" fmla="*/ 133350 h 169874"/>
              <a:gd name="connsiteX12" fmla="*/ 70415 w 169049"/>
              <a:gd name="connsiteY12" fmla="*/ 139700 h 169874"/>
              <a:gd name="connsiteX13" fmla="*/ 114865 w 169049"/>
              <a:gd name="connsiteY13" fmla="*/ 136525 h 169874"/>
              <a:gd name="connsiteX14" fmla="*/ 124390 w 169049"/>
              <a:gd name="connsiteY14" fmla="*/ 133350 h 169874"/>
              <a:gd name="connsiteX15" fmla="*/ 149790 w 169049"/>
              <a:gd name="connsiteY15" fmla="*/ 107950 h 169874"/>
              <a:gd name="connsiteX16" fmla="*/ 152965 w 169049"/>
              <a:gd name="connsiteY16" fmla="*/ 98425 h 169874"/>
              <a:gd name="connsiteX17" fmla="*/ 159315 w 169049"/>
              <a:gd name="connsiteY17" fmla="*/ 88900 h 169874"/>
              <a:gd name="connsiteX18" fmla="*/ 162490 w 169049"/>
              <a:gd name="connsiteY18" fmla="*/ 76200 h 169874"/>
              <a:gd name="connsiteX19" fmla="*/ 168840 w 169049"/>
              <a:gd name="connsiteY19" fmla="*/ 57150 h 169874"/>
              <a:gd name="connsiteX20" fmla="*/ 165665 w 169049"/>
              <a:gd name="connsiteY20" fmla="*/ 15875 h 169874"/>
              <a:gd name="connsiteX21" fmla="*/ 146615 w 169049"/>
              <a:gd name="connsiteY21" fmla="*/ 9525 h 169874"/>
              <a:gd name="connsiteX22" fmla="*/ 137090 w 169049"/>
              <a:gd name="connsiteY22" fmla="*/ 6350 h 169874"/>
              <a:gd name="connsiteX23" fmla="*/ 127565 w 169049"/>
              <a:gd name="connsiteY23" fmla="*/ 3175 h 169874"/>
              <a:gd name="connsiteX24" fmla="*/ 111690 w 169049"/>
              <a:gd name="connsiteY24" fmla="*/ 0 h 169874"/>
              <a:gd name="connsiteX25" fmla="*/ 67240 w 169049"/>
              <a:gd name="connsiteY25" fmla="*/ 6350 h 169874"/>
              <a:gd name="connsiteX26" fmla="*/ 57715 w 169049"/>
              <a:gd name="connsiteY26" fmla="*/ 9525 h 169874"/>
              <a:gd name="connsiteX27" fmla="*/ 45015 w 169049"/>
              <a:gd name="connsiteY27" fmla="*/ 15875 h 169874"/>
              <a:gd name="connsiteX28" fmla="*/ 25965 w 169049"/>
              <a:gd name="connsiteY28" fmla="*/ 28575 h 169874"/>
              <a:gd name="connsiteX29" fmla="*/ 19615 w 169049"/>
              <a:gd name="connsiteY29" fmla="*/ 38100 h 169874"/>
              <a:gd name="connsiteX30" fmla="*/ 10090 w 169049"/>
              <a:gd name="connsiteY30" fmla="*/ 47625 h 169874"/>
              <a:gd name="connsiteX31" fmla="*/ 6915 w 169049"/>
              <a:gd name="connsiteY31" fmla="*/ 63500 h 169874"/>
              <a:gd name="connsiteX32" fmla="*/ 565 w 169049"/>
              <a:gd name="connsiteY32" fmla="*/ 85725 h 169874"/>
              <a:gd name="connsiteX33" fmla="*/ 22790 w 169049"/>
              <a:gd name="connsiteY33" fmla="*/ 161925 h 169874"/>
              <a:gd name="connsiteX34" fmla="*/ 67240 w 169049"/>
              <a:gd name="connsiteY34" fmla="*/ 168275 h 169874"/>
              <a:gd name="connsiteX35" fmla="*/ 156140 w 169049"/>
              <a:gd name="connsiteY35" fmla="*/ 165100 h 169874"/>
              <a:gd name="connsiteX36" fmla="*/ 159315 w 169049"/>
              <a:gd name="connsiteY36" fmla="*/ 120650 h 169874"/>
              <a:gd name="connsiteX0" fmla="*/ 67011 w 168820"/>
              <a:gd name="connsiteY0" fmla="*/ 92075 h 169874"/>
              <a:gd name="connsiteX1" fmla="*/ 111461 w 168820"/>
              <a:gd name="connsiteY1" fmla="*/ 107950 h 169874"/>
              <a:gd name="connsiteX2" fmla="*/ 117811 w 168820"/>
              <a:gd name="connsiteY2" fmla="*/ 98425 h 169874"/>
              <a:gd name="connsiteX3" fmla="*/ 124161 w 168820"/>
              <a:gd name="connsiteY3" fmla="*/ 79375 h 169874"/>
              <a:gd name="connsiteX4" fmla="*/ 101936 w 168820"/>
              <a:gd name="connsiteY4" fmla="*/ 63500 h 169874"/>
              <a:gd name="connsiteX5" fmla="*/ 92411 w 168820"/>
              <a:gd name="connsiteY5" fmla="*/ 60325 h 169874"/>
              <a:gd name="connsiteX6" fmla="*/ 60661 w 168820"/>
              <a:gd name="connsiteY6" fmla="*/ 66675 h 169874"/>
              <a:gd name="connsiteX7" fmla="*/ 51136 w 168820"/>
              <a:gd name="connsiteY7" fmla="*/ 73025 h 169874"/>
              <a:gd name="connsiteX8" fmla="*/ 44786 w 168820"/>
              <a:gd name="connsiteY8" fmla="*/ 82550 h 169874"/>
              <a:gd name="connsiteX9" fmla="*/ 38436 w 168820"/>
              <a:gd name="connsiteY9" fmla="*/ 101600 h 169874"/>
              <a:gd name="connsiteX10" fmla="*/ 41611 w 168820"/>
              <a:gd name="connsiteY10" fmla="*/ 123825 h 169874"/>
              <a:gd name="connsiteX11" fmla="*/ 60661 w 168820"/>
              <a:gd name="connsiteY11" fmla="*/ 133350 h 169874"/>
              <a:gd name="connsiteX12" fmla="*/ 70186 w 168820"/>
              <a:gd name="connsiteY12" fmla="*/ 139700 h 169874"/>
              <a:gd name="connsiteX13" fmla="*/ 114636 w 168820"/>
              <a:gd name="connsiteY13" fmla="*/ 136525 h 169874"/>
              <a:gd name="connsiteX14" fmla="*/ 124161 w 168820"/>
              <a:gd name="connsiteY14" fmla="*/ 133350 h 169874"/>
              <a:gd name="connsiteX15" fmla="*/ 149561 w 168820"/>
              <a:gd name="connsiteY15" fmla="*/ 107950 h 169874"/>
              <a:gd name="connsiteX16" fmla="*/ 152736 w 168820"/>
              <a:gd name="connsiteY16" fmla="*/ 98425 h 169874"/>
              <a:gd name="connsiteX17" fmla="*/ 159086 w 168820"/>
              <a:gd name="connsiteY17" fmla="*/ 88900 h 169874"/>
              <a:gd name="connsiteX18" fmla="*/ 162261 w 168820"/>
              <a:gd name="connsiteY18" fmla="*/ 76200 h 169874"/>
              <a:gd name="connsiteX19" fmla="*/ 168611 w 168820"/>
              <a:gd name="connsiteY19" fmla="*/ 57150 h 169874"/>
              <a:gd name="connsiteX20" fmla="*/ 165436 w 168820"/>
              <a:gd name="connsiteY20" fmla="*/ 15875 h 169874"/>
              <a:gd name="connsiteX21" fmla="*/ 146386 w 168820"/>
              <a:gd name="connsiteY21" fmla="*/ 9525 h 169874"/>
              <a:gd name="connsiteX22" fmla="*/ 136861 w 168820"/>
              <a:gd name="connsiteY22" fmla="*/ 6350 h 169874"/>
              <a:gd name="connsiteX23" fmla="*/ 127336 w 168820"/>
              <a:gd name="connsiteY23" fmla="*/ 3175 h 169874"/>
              <a:gd name="connsiteX24" fmla="*/ 111461 w 168820"/>
              <a:gd name="connsiteY24" fmla="*/ 0 h 169874"/>
              <a:gd name="connsiteX25" fmla="*/ 67011 w 168820"/>
              <a:gd name="connsiteY25" fmla="*/ 6350 h 169874"/>
              <a:gd name="connsiteX26" fmla="*/ 57486 w 168820"/>
              <a:gd name="connsiteY26" fmla="*/ 9525 h 169874"/>
              <a:gd name="connsiteX27" fmla="*/ 44786 w 168820"/>
              <a:gd name="connsiteY27" fmla="*/ 15875 h 169874"/>
              <a:gd name="connsiteX28" fmla="*/ 25736 w 168820"/>
              <a:gd name="connsiteY28" fmla="*/ 28575 h 169874"/>
              <a:gd name="connsiteX29" fmla="*/ 19386 w 168820"/>
              <a:gd name="connsiteY29" fmla="*/ 38100 h 169874"/>
              <a:gd name="connsiteX30" fmla="*/ 9861 w 168820"/>
              <a:gd name="connsiteY30" fmla="*/ 47625 h 169874"/>
              <a:gd name="connsiteX31" fmla="*/ 336 w 168820"/>
              <a:gd name="connsiteY31" fmla="*/ 85725 h 169874"/>
              <a:gd name="connsiteX32" fmla="*/ 22561 w 168820"/>
              <a:gd name="connsiteY32" fmla="*/ 161925 h 169874"/>
              <a:gd name="connsiteX33" fmla="*/ 67011 w 168820"/>
              <a:gd name="connsiteY33" fmla="*/ 168275 h 169874"/>
              <a:gd name="connsiteX34" fmla="*/ 155911 w 168820"/>
              <a:gd name="connsiteY34" fmla="*/ 165100 h 169874"/>
              <a:gd name="connsiteX35" fmla="*/ 159086 w 168820"/>
              <a:gd name="connsiteY35" fmla="*/ 120650 h 169874"/>
              <a:gd name="connsiteX0" fmla="*/ 66689 w 168498"/>
              <a:gd name="connsiteY0" fmla="*/ 92075 h 169874"/>
              <a:gd name="connsiteX1" fmla="*/ 111139 w 168498"/>
              <a:gd name="connsiteY1" fmla="*/ 107950 h 169874"/>
              <a:gd name="connsiteX2" fmla="*/ 117489 w 168498"/>
              <a:gd name="connsiteY2" fmla="*/ 98425 h 169874"/>
              <a:gd name="connsiteX3" fmla="*/ 123839 w 168498"/>
              <a:gd name="connsiteY3" fmla="*/ 79375 h 169874"/>
              <a:gd name="connsiteX4" fmla="*/ 101614 w 168498"/>
              <a:gd name="connsiteY4" fmla="*/ 63500 h 169874"/>
              <a:gd name="connsiteX5" fmla="*/ 92089 w 168498"/>
              <a:gd name="connsiteY5" fmla="*/ 60325 h 169874"/>
              <a:gd name="connsiteX6" fmla="*/ 60339 w 168498"/>
              <a:gd name="connsiteY6" fmla="*/ 66675 h 169874"/>
              <a:gd name="connsiteX7" fmla="*/ 50814 w 168498"/>
              <a:gd name="connsiteY7" fmla="*/ 73025 h 169874"/>
              <a:gd name="connsiteX8" fmla="*/ 44464 w 168498"/>
              <a:gd name="connsiteY8" fmla="*/ 82550 h 169874"/>
              <a:gd name="connsiteX9" fmla="*/ 38114 w 168498"/>
              <a:gd name="connsiteY9" fmla="*/ 101600 h 169874"/>
              <a:gd name="connsiteX10" fmla="*/ 41289 w 168498"/>
              <a:gd name="connsiteY10" fmla="*/ 123825 h 169874"/>
              <a:gd name="connsiteX11" fmla="*/ 60339 w 168498"/>
              <a:gd name="connsiteY11" fmla="*/ 133350 h 169874"/>
              <a:gd name="connsiteX12" fmla="*/ 69864 w 168498"/>
              <a:gd name="connsiteY12" fmla="*/ 139700 h 169874"/>
              <a:gd name="connsiteX13" fmla="*/ 114314 w 168498"/>
              <a:gd name="connsiteY13" fmla="*/ 136525 h 169874"/>
              <a:gd name="connsiteX14" fmla="*/ 123839 w 168498"/>
              <a:gd name="connsiteY14" fmla="*/ 133350 h 169874"/>
              <a:gd name="connsiteX15" fmla="*/ 149239 w 168498"/>
              <a:gd name="connsiteY15" fmla="*/ 107950 h 169874"/>
              <a:gd name="connsiteX16" fmla="*/ 152414 w 168498"/>
              <a:gd name="connsiteY16" fmla="*/ 98425 h 169874"/>
              <a:gd name="connsiteX17" fmla="*/ 158764 w 168498"/>
              <a:gd name="connsiteY17" fmla="*/ 88900 h 169874"/>
              <a:gd name="connsiteX18" fmla="*/ 161939 w 168498"/>
              <a:gd name="connsiteY18" fmla="*/ 76200 h 169874"/>
              <a:gd name="connsiteX19" fmla="*/ 168289 w 168498"/>
              <a:gd name="connsiteY19" fmla="*/ 57150 h 169874"/>
              <a:gd name="connsiteX20" fmla="*/ 165114 w 168498"/>
              <a:gd name="connsiteY20" fmla="*/ 15875 h 169874"/>
              <a:gd name="connsiteX21" fmla="*/ 146064 w 168498"/>
              <a:gd name="connsiteY21" fmla="*/ 9525 h 169874"/>
              <a:gd name="connsiteX22" fmla="*/ 136539 w 168498"/>
              <a:gd name="connsiteY22" fmla="*/ 6350 h 169874"/>
              <a:gd name="connsiteX23" fmla="*/ 127014 w 168498"/>
              <a:gd name="connsiteY23" fmla="*/ 3175 h 169874"/>
              <a:gd name="connsiteX24" fmla="*/ 111139 w 168498"/>
              <a:gd name="connsiteY24" fmla="*/ 0 h 169874"/>
              <a:gd name="connsiteX25" fmla="*/ 66689 w 168498"/>
              <a:gd name="connsiteY25" fmla="*/ 6350 h 169874"/>
              <a:gd name="connsiteX26" fmla="*/ 57164 w 168498"/>
              <a:gd name="connsiteY26" fmla="*/ 9525 h 169874"/>
              <a:gd name="connsiteX27" fmla="*/ 44464 w 168498"/>
              <a:gd name="connsiteY27" fmla="*/ 15875 h 169874"/>
              <a:gd name="connsiteX28" fmla="*/ 25414 w 168498"/>
              <a:gd name="connsiteY28" fmla="*/ 28575 h 169874"/>
              <a:gd name="connsiteX29" fmla="*/ 19064 w 168498"/>
              <a:gd name="connsiteY29" fmla="*/ 38100 h 169874"/>
              <a:gd name="connsiteX30" fmla="*/ 14 w 168498"/>
              <a:gd name="connsiteY30" fmla="*/ 85725 h 169874"/>
              <a:gd name="connsiteX31" fmla="*/ 22239 w 168498"/>
              <a:gd name="connsiteY31" fmla="*/ 161925 h 169874"/>
              <a:gd name="connsiteX32" fmla="*/ 66689 w 168498"/>
              <a:gd name="connsiteY32" fmla="*/ 168275 h 169874"/>
              <a:gd name="connsiteX33" fmla="*/ 155589 w 168498"/>
              <a:gd name="connsiteY33" fmla="*/ 165100 h 169874"/>
              <a:gd name="connsiteX34" fmla="*/ 158764 w 168498"/>
              <a:gd name="connsiteY34" fmla="*/ 120650 h 169874"/>
              <a:gd name="connsiteX0" fmla="*/ 66691 w 168500"/>
              <a:gd name="connsiteY0" fmla="*/ 92075 h 169874"/>
              <a:gd name="connsiteX1" fmla="*/ 111141 w 168500"/>
              <a:gd name="connsiteY1" fmla="*/ 107950 h 169874"/>
              <a:gd name="connsiteX2" fmla="*/ 117491 w 168500"/>
              <a:gd name="connsiteY2" fmla="*/ 98425 h 169874"/>
              <a:gd name="connsiteX3" fmla="*/ 123841 w 168500"/>
              <a:gd name="connsiteY3" fmla="*/ 79375 h 169874"/>
              <a:gd name="connsiteX4" fmla="*/ 101616 w 168500"/>
              <a:gd name="connsiteY4" fmla="*/ 63500 h 169874"/>
              <a:gd name="connsiteX5" fmla="*/ 92091 w 168500"/>
              <a:gd name="connsiteY5" fmla="*/ 60325 h 169874"/>
              <a:gd name="connsiteX6" fmla="*/ 60341 w 168500"/>
              <a:gd name="connsiteY6" fmla="*/ 66675 h 169874"/>
              <a:gd name="connsiteX7" fmla="*/ 50816 w 168500"/>
              <a:gd name="connsiteY7" fmla="*/ 73025 h 169874"/>
              <a:gd name="connsiteX8" fmla="*/ 44466 w 168500"/>
              <a:gd name="connsiteY8" fmla="*/ 82550 h 169874"/>
              <a:gd name="connsiteX9" fmla="*/ 38116 w 168500"/>
              <a:gd name="connsiteY9" fmla="*/ 101600 h 169874"/>
              <a:gd name="connsiteX10" fmla="*/ 41291 w 168500"/>
              <a:gd name="connsiteY10" fmla="*/ 123825 h 169874"/>
              <a:gd name="connsiteX11" fmla="*/ 60341 w 168500"/>
              <a:gd name="connsiteY11" fmla="*/ 133350 h 169874"/>
              <a:gd name="connsiteX12" fmla="*/ 69866 w 168500"/>
              <a:gd name="connsiteY12" fmla="*/ 139700 h 169874"/>
              <a:gd name="connsiteX13" fmla="*/ 114316 w 168500"/>
              <a:gd name="connsiteY13" fmla="*/ 136525 h 169874"/>
              <a:gd name="connsiteX14" fmla="*/ 123841 w 168500"/>
              <a:gd name="connsiteY14" fmla="*/ 133350 h 169874"/>
              <a:gd name="connsiteX15" fmla="*/ 149241 w 168500"/>
              <a:gd name="connsiteY15" fmla="*/ 107950 h 169874"/>
              <a:gd name="connsiteX16" fmla="*/ 152416 w 168500"/>
              <a:gd name="connsiteY16" fmla="*/ 98425 h 169874"/>
              <a:gd name="connsiteX17" fmla="*/ 158766 w 168500"/>
              <a:gd name="connsiteY17" fmla="*/ 88900 h 169874"/>
              <a:gd name="connsiteX18" fmla="*/ 161941 w 168500"/>
              <a:gd name="connsiteY18" fmla="*/ 76200 h 169874"/>
              <a:gd name="connsiteX19" fmla="*/ 168291 w 168500"/>
              <a:gd name="connsiteY19" fmla="*/ 57150 h 169874"/>
              <a:gd name="connsiteX20" fmla="*/ 165116 w 168500"/>
              <a:gd name="connsiteY20" fmla="*/ 15875 h 169874"/>
              <a:gd name="connsiteX21" fmla="*/ 146066 w 168500"/>
              <a:gd name="connsiteY21" fmla="*/ 9525 h 169874"/>
              <a:gd name="connsiteX22" fmla="*/ 136541 w 168500"/>
              <a:gd name="connsiteY22" fmla="*/ 6350 h 169874"/>
              <a:gd name="connsiteX23" fmla="*/ 127016 w 168500"/>
              <a:gd name="connsiteY23" fmla="*/ 3175 h 169874"/>
              <a:gd name="connsiteX24" fmla="*/ 111141 w 168500"/>
              <a:gd name="connsiteY24" fmla="*/ 0 h 169874"/>
              <a:gd name="connsiteX25" fmla="*/ 66691 w 168500"/>
              <a:gd name="connsiteY25" fmla="*/ 6350 h 169874"/>
              <a:gd name="connsiteX26" fmla="*/ 57166 w 168500"/>
              <a:gd name="connsiteY26" fmla="*/ 9525 h 169874"/>
              <a:gd name="connsiteX27" fmla="*/ 44466 w 168500"/>
              <a:gd name="connsiteY27" fmla="*/ 15875 h 169874"/>
              <a:gd name="connsiteX28" fmla="*/ 19066 w 168500"/>
              <a:gd name="connsiteY28" fmla="*/ 38100 h 169874"/>
              <a:gd name="connsiteX29" fmla="*/ 16 w 168500"/>
              <a:gd name="connsiteY29" fmla="*/ 85725 h 169874"/>
              <a:gd name="connsiteX30" fmla="*/ 22241 w 168500"/>
              <a:gd name="connsiteY30" fmla="*/ 161925 h 169874"/>
              <a:gd name="connsiteX31" fmla="*/ 66691 w 168500"/>
              <a:gd name="connsiteY31" fmla="*/ 168275 h 169874"/>
              <a:gd name="connsiteX32" fmla="*/ 155591 w 168500"/>
              <a:gd name="connsiteY32" fmla="*/ 165100 h 169874"/>
              <a:gd name="connsiteX33" fmla="*/ 158766 w 168500"/>
              <a:gd name="connsiteY33" fmla="*/ 120650 h 169874"/>
              <a:gd name="connsiteX0" fmla="*/ 66695 w 168504"/>
              <a:gd name="connsiteY0" fmla="*/ 92075 h 169874"/>
              <a:gd name="connsiteX1" fmla="*/ 111145 w 168504"/>
              <a:gd name="connsiteY1" fmla="*/ 107950 h 169874"/>
              <a:gd name="connsiteX2" fmla="*/ 117495 w 168504"/>
              <a:gd name="connsiteY2" fmla="*/ 98425 h 169874"/>
              <a:gd name="connsiteX3" fmla="*/ 123845 w 168504"/>
              <a:gd name="connsiteY3" fmla="*/ 79375 h 169874"/>
              <a:gd name="connsiteX4" fmla="*/ 101620 w 168504"/>
              <a:gd name="connsiteY4" fmla="*/ 63500 h 169874"/>
              <a:gd name="connsiteX5" fmla="*/ 92095 w 168504"/>
              <a:gd name="connsiteY5" fmla="*/ 60325 h 169874"/>
              <a:gd name="connsiteX6" fmla="*/ 60345 w 168504"/>
              <a:gd name="connsiteY6" fmla="*/ 66675 h 169874"/>
              <a:gd name="connsiteX7" fmla="*/ 50820 w 168504"/>
              <a:gd name="connsiteY7" fmla="*/ 73025 h 169874"/>
              <a:gd name="connsiteX8" fmla="*/ 44470 w 168504"/>
              <a:gd name="connsiteY8" fmla="*/ 82550 h 169874"/>
              <a:gd name="connsiteX9" fmla="*/ 38120 w 168504"/>
              <a:gd name="connsiteY9" fmla="*/ 101600 h 169874"/>
              <a:gd name="connsiteX10" fmla="*/ 41295 w 168504"/>
              <a:gd name="connsiteY10" fmla="*/ 123825 h 169874"/>
              <a:gd name="connsiteX11" fmla="*/ 60345 w 168504"/>
              <a:gd name="connsiteY11" fmla="*/ 133350 h 169874"/>
              <a:gd name="connsiteX12" fmla="*/ 69870 w 168504"/>
              <a:gd name="connsiteY12" fmla="*/ 139700 h 169874"/>
              <a:gd name="connsiteX13" fmla="*/ 114320 w 168504"/>
              <a:gd name="connsiteY13" fmla="*/ 136525 h 169874"/>
              <a:gd name="connsiteX14" fmla="*/ 123845 w 168504"/>
              <a:gd name="connsiteY14" fmla="*/ 133350 h 169874"/>
              <a:gd name="connsiteX15" fmla="*/ 149245 w 168504"/>
              <a:gd name="connsiteY15" fmla="*/ 107950 h 169874"/>
              <a:gd name="connsiteX16" fmla="*/ 152420 w 168504"/>
              <a:gd name="connsiteY16" fmla="*/ 98425 h 169874"/>
              <a:gd name="connsiteX17" fmla="*/ 158770 w 168504"/>
              <a:gd name="connsiteY17" fmla="*/ 88900 h 169874"/>
              <a:gd name="connsiteX18" fmla="*/ 161945 w 168504"/>
              <a:gd name="connsiteY18" fmla="*/ 76200 h 169874"/>
              <a:gd name="connsiteX19" fmla="*/ 168295 w 168504"/>
              <a:gd name="connsiteY19" fmla="*/ 57150 h 169874"/>
              <a:gd name="connsiteX20" fmla="*/ 165120 w 168504"/>
              <a:gd name="connsiteY20" fmla="*/ 15875 h 169874"/>
              <a:gd name="connsiteX21" fmla="*/ 146070 w 168504"/>
              <a:gd name="connsiteY21" fmla="*/ 9525 h 169874"/>
              <a:gd name="connsiteX22" fmla="*/ 136545 w 168504"/>
              <a:gd name="connsiteY22" fmla="*/ 6350 h 169874"/>
              <a:gd name="connsiteX23" fmla="*/ 127020 w 168504"/>
              <a:gd name="connsiteY23" fmla="*/ 3175 h 169874"/>
              <a:gd name="connsiteX24" fmla="*/ 111145 w 168504"/>
              <a:gd name="connsiteY24" fmla="*/ 0 h 169874"/>
              <a:gd name="connsiteX25" fmla="*/ 66695 w 168504"/>
              <a:gd name="connsiteY25" fmla="*/ 6350 h 169874"/>
              <a:gd name="connsiteX26" fmla="*/ 57170 w 168504"/>
              <a:gd name="connsiteY26" fmla="*/ 9525 h 169874"/>
              <a:gd name="connsiteX27" fmla="*/ 19070 w 168504"/>
              <a:gd name="connsiteY27" fmla="*/ 38100 h 169874"/>
              <a:gd name="connsiteX28" fmla="*/ 20 w 168504"/>
              <a:gd name="connsiteY28" fmla="*/ 85725 h 169874"/>
              <a:gd name="connsiteX29" fmla="*/ 22245 w 168504"/>
              <a:gd name="connsiteY29" fmla="*/ 161925 h 169874"/>
              <a:gd name="connsiteX30" fmla="*/ 66695 w 168504"/>
              <a:gd name="connsiteY30" fmla="*/ 168275 h 169874"/>
              <a:gd name="connsiteX31" fmla="*/ 155595 w 168504"/>
              <a:gd name="connsiteY31" fmla="*/ 165100 h 169874"/>
              <a:gd name="connsiteX32" fmla="*/ 158770 w 168504"/>
              <a:gd name="connsiteY32" fmla="*/ 120650 h 169874"/>
              <a:gd name="connsiteX0" fmla="*/ 66698 w 168507"/>
              <a:gd name="connsiteY0" fmla="*/ 92075 h 169874"/>
              <a:gd name="connsiteX1" fmla="*/ 111148 w 168507"/>
              <a:gd name="connsiteY1" fmla="*/ 107950 h 169874"/>
              <a:gd name="connsiteX2" fmla="*/ 117498 w 168507"/>
              <a:gd name="connsiteY2" fmla="*/ 98425 h 169874"/>
              <a:gd name="connsiteX3" fmla="*/ 123848 w 168507"/>
              <a:gd name="connsiteY3" fmla="*/ 79375 h 169874"/>
              <a:gd name="connsiteX4" fmla="*/ 101623 w 168507"/>
              <a:gd name="connsiteY4" fmla="*/ 63500 h 169874"/>
              <a:gd name="connsiteX5" fmla="*/ 92098 w 168507"/>
              <a:gd name="connsiteY5" fmla="*/ 60325 h 169874"/>
              <a:gd name="connsiteX6" fmla="*/ 60348 w 168507"/>
              <a:gd name="connsiteY6" fmla="*/ 66675 h 169874"/>
              <a:gd name="connsiteX7" fmla="*/ 50823 w 168507"/>
              <a:gd name="connsiteY7" fmla="*/ 73025 h 169874"/>
              <a:gd name="connsiteX8" fmla="*/ 44473 w 168507"/>
              <a:gd name="connsiteY8" fmla="*/ 82550 h 169874"/>
              <a:gd name="connsiteX9" fmla="*/ 38123 w 168507"/>
              <a:gd name="connsiteY9" fmla="*/ 101600 h 169874"/>
              <a:gd name="connsiteX10" fmla="*/ 41298 w 168507"/>
              <a:gd name="connsiteY10" fmla="*/ 123825 h 169874"/>
              <a:gd name="connsiteX11" fmla="*/ 60348 w 168507"/>
              <a:gd name="connsiteY11" fmla="*/ 133350 h 169874"/>
              <a:gd name="connsiteX12" fmla="*/ 69873 w 168507"/>
              <a:gd name="connsiteY12" fmla="*/ 139700 h 169874"/>
              <a:gd name="connsiteX13" fmla="*/ 114323 w 168507"/>
              <a:gd name="connsiteY13" fmla="*/ 136525 h 169874"/>
              <a:gd name="connsiteX14" fmla="*/ 123848 w 168507"/>
              <a:gd name="connsiteY14" fmla="*/ 133350 h 169874"/>
              <a:gd name="connsiteX15" fmla="*/ 149248 w 168507"/>
              <a:gd name="connsiteY15" fmla="*/ 107950 h 169874"/>
              <a:gd name="connsiteX16" fmla="*/ 152423 w 168507"/>
              <a:gd name="connsiteY16" fmla="*/ 98425 h 169874"/>
              <a:gd name="connsiteX17" fmla="*/ 158773 w 168507"/>
              <a:gd name="connsiteY17" fmla="*/ 88900 h 169874"/>
              <a:gd name="connsiteX18" fmla="*/ 161948 w 168507"/>
              <a:gd name="connsiteY18" fmla="*/ 76200 h 169874"/>
              <a:gd name="connsiteX19" fmla="*/ 168298 w 168507"/>
              <a:gd name="connsiteY19" fmla="*/ 57150 h 169874"/>
              <a:gd name="connsiteX20" fmla="*/ 165123 w 168507"/>
              <a:gd name="connsiteY20" fmla="*/ 15875 h 169874"/>
              <a:gd name="connsiteX21" fmla="*/ 146073 w 168507"/>
              <a:gd name="connsiteY21" fmla="*/ 9525 h 169874"/>
              <a:gd name="connsiteX22" fmla="*/ 136548 w 168507"/>
              <a:gd name="connsiteY22" fmla="*/ 6350 h 169874"/>
              <a:gd name="connsiteX23" fmla="*/ 127023 w 168507"/>
              <a:gd name="connsiteY23" fmla="*/ 3175 h 169874"/>
              <a:gd name="connsiteX24" fmla="*/ 111148 w 168507"/>
              <a:gd name="connsiteY24" fmla="*/ 0 h 169874"/>
              <a:gd name="connsiteX25" fmla="*/ 66698 w 168507"/>
              <a:gd name="connsiteY25" fmla="*/ 6350 h 169874"/>
              <a:gd name="connsiteX26" fmla="*/ 19073 w 168507"/>
              <a:gd name="connsiteY26" fmla="*/ 38100 h 169874"/>
              <a:gd name="connsiteX27" fmla="*/ 23 w 168507"/>
              <a:gd name="connsiteY27" fmla="*/ 85725 h 169874"/>
              <a:gd name="connsiteX28" fmla="*/ 22248 w 168507"/>
              <a:gd name="connsiteY28" fmla="*/ 161925 h 169874"/>
              <a:gd name="connsiteX29" fmla="*/ 66698 w 168507"/>
              <a:gd name="connsiteY29" fmla="*/ 168275 h 169874"/>
              <a:gd name="connsiteX30" fmla="*/ 155598 w 168507"/>
              <a:gd name="connsiteY30" fmla="*/ 165100 h 169874"/>
              <a:gd name="connsiteX31" fmla="*/ 158773 w 168507"/>
              <a:gd name="connsiteY31" fmla="*/ 120650 h 169874"/>
              <a:gd name="connsiteX0" fmla="*/ 66698 w 168507"/>
              <a:gd name="connsiteY0" fmla="*/ 92075 h 169874"/>
              <a:gd name="connsiteX1" fmla="*/ 111148 w 168507"/>
              <a:gd name="connsiteY1" fmla="*/ 107950 h 169874"/>
              <a:gd name="connsiteX2" fmla="*/ 117498 w 168507"/>
              <a:gd name="connsiteY2" fmla="*/ 98425 h 169874"/>
              <a:gd name="connsiteX3" fmla="*/ 123848 w 168507"/>
              <a:gd name="connsiteY3" fmla="*/ 79375 h 169874"/>
              <a:gd name="connsiteX4" fmla="*/ 101623 w 168507"/>
              <a:gd name="connsiteY4" fmla="*/ 63500 h 169874"/>
              <a:gd name="connsiteX5" fmla="*/ 92098 w 168507"/>
              <a:gd name="connsiteY5" fmla="*/ 60325 h 169874"/>
              <a:gd name="connsiteX6" fmla="*/ 60348 w 168507"/>
              <a:gd name="connsiteY6" fmla="*/ 66675 h 169874"/>
              <a:gd name="connsiteX7" fmla="*/ 50823 w 168507"/>
              <a:gd name="connsiteY7" fmla="*/ 73025 h 169874"/>
              <a:gd name="connsiteX8" fmla="*/ 44473 w 168507"/>
              <a:gd name="connsiteY8" fmla="*/ 82550 h 169874"/>
              <a:gd name="connsiteX9" fmla="*/ 38123 w 168507"/>
              <a:gd name="connsiteY9" fmla="*/ 101600 h 169874"/>
              <a:gd name="connsiteX10" fmla="*/ 41298 w 168507"/>
              <a:gd name="connsiteY10" fmla="*/ 123825 h 169874"/>
              <a:gd name="connsiteX11" fmla="*/ 60348 w 168507"/>
              <a:gd name="connsiteY11" fmla="*/ 133350 h 169874"/>
              <a:gd name="connsiteX12" fmla="*/ 69873 w 168507"/>
              <a:gd name="connsiteY12" fmla="*/ 139700 h 169874"/>
              <a:gd name="connsiteX13" fmla="*/ 114323 w 168507"/>
              <a:gd name="connsiteY13" fmla="*/ 136525 h 169874"/>
              <a:gd name="connsiteX14" fmla="*/ 123848 w 168507"/>
              <a:gd name="connsiteY14" fmla="*/ 133350 h 169874"/>
              <a:gd name="connsiteX15" fmla="*/ 149248 w 168507"/>
              <a:gd name="connsiteY15" fmla="*/ 107950 h 169874"/>
              <a:gd name="connsiteX16" fmla="*/ 152423 w 168507"/>
              <a:gd name="connsiteY16" fmla="*/ 98425 h 169874"/>
              <a:gd name="connsiteX17" fmla="*/ 158773 w 168507"/>
              <a:gd name="connsiteY17" fmla="*/ 88900 h 169874"/>
              <a:gd name="connsiteX18" fmla="*/ 161948 w 168507"/>
              <a:gd name="connsiteY18" fmla="*/ 76200 h 169874"/>
              <a:gd name="connsiteX19" fmla="*/ 168298 w 168507"/>
              <a:gd name="connsiteY19" fmla="*/ 57150 h 169874"/>
              <a:gd name="connsiteX20" fmla="*/ 165123 w 168507"/>
              <a:gd name="connsiteY20" fmla="*/ 15875 h 169874"/>
              <a:gd name="connsiteX21" fmla="*/ 146073 w 168507"/>
              <a:gd name="connsiteY21" fmla="*/ 9525 h 169874"/>
              <a:gd name="connsiteX22" fmla="*/ 136548 w 168507"/>
              <a:gd name="connsiteY22" fmla="*/ 6350 h 169874"/>
              <a:gd name="connsiteX23" fmla="*/ 111148 w 168507"/>
              <a:gd name="connsiteY23" fmla="*/ 0 h 169874"/>
              <a:gd name="connsiteX24" fmla="*/ 66698 w 168507"/>
              <a:gd name="connsiteY24" fmla="*/ 6350 h 169874"/>
              <a:gd name="connsiteX25" fmla="*/ 19073 w 168507"/>
              <a:gd name="connsiteY25" fmla="*/ 38100 h 169874"/>
              <a:gd name="connsiteX26" fmla="*/ 23 w 168507"/>
              <a:gd name="connsiteY26" fmla="*/ 85725 h 169874"/>
              <a:gd name="connsiteX27" fmla="*/ 22248 w 168507"/>
              <a:gd name="connsiteY27" fmla="*/ 161925 h 169874"/>
              <a:gd name="connsiteX28" fmla="*/ 66698 w 168507"/>
              <a:gd name="connsiteY28" fmla="*/ 168275 h 169874"/>
              <a:gd name="connsiteX29" fmla="*/ 155598 w 168507"/>
              <a:gd name="connsiteY29" fmla="*/ 165100 h 169874"/>
              <a:gd name="connsiteX30" fmla="*/ 158773 w 168507"/>
              <a:gd name="connsiteY30" fmla="*/ 120650 h 169874"/>
              <a:gd name="connsiteX0" fmla="*/ 66698 w 168507"/>
              <a:gd name="connsiteY0" fmla="*/ 92230 h 170029"/>
              <a:gd name="connsiteX1" fmla="*/ 111148 w 168507"/>
              <a:gd name="connsiteY1" fmla="*/ 108105 h 170029"/>
              <a:gd name="connsiteX2" fmla="*/ 117498 w 168507"/>
              <a:gd name="connsiteY2" fmla="*/ 98580 h 170029"/>
              <a:gd name="connsiteX3" fmla="*/ 123848 w 168507"/>
              <a:gd name="connsiteY3" fmla="*/ 79530 h 170029"/>
              <a:gd name="connsiteX4" fmla="*/ 101623 w 168507"/>
              <a:gd name="connsiteY4" fmla="*/ 63655 h 170029"/>
              <a:gd name="connsiteX5" fmla="*/ 92098 w 168507"/>
              <a:gd name="connsiteY5" fmla="*/ 60480 h 170029"/>
              <a:gd name="connsiteX6" fmla="*/ 60348 w 168507"/>
              <a:gd name="connsiteY6" fmla="*/ 66830 h 170029"/>
              <a:gd name="connsiteX7" fmla="*/ 50823 w 168507"/>
              <a:gd name="connsiteY7" fmla="*/ 73180 h 170029"/>
              <a:gd name="connsiteX8" fmla="*/ 44473 w 168507"/>
              <a:gd name="connsiteY8" fmla="*/ 82705 h 170029"/>
              <a:gd name="connsiteX9" fmla="*/ 38123 w 168507"/>
              <a:gd name="connsiteY9" fmla="*/ 101755 h 170029"/>
              <a:gd name="connsiteX10" fmla="*/ 41298 w 168507"/>
              <a:gd name="connsiteY10" fmla="*/ 123980 h 170029"/>
              <a:gd name="connsiteX11" fmla="*/ 60348 w 168507"/>
              <a:gd name="connsiteY11" fmla="*/ 133505 h 170029"/>
              <a:gd name="connsiteX12" fmla="*/ 69873 w 168507"/>
              <a:gd name="connsiteY12" fmla="*/ 139855 h 170029"/>
              <a:gd name="connsiteX13" fmla="*/ 114323 w 168507"/>
              <a:gd name="connsiteY13" fmla="*/ 136680 h 170029"/>
              <a:gd name="connsiteX14" fmla="*/ 123848 w 168507"/>
              <a:gd name="connsiteY14" fmla="*/ 133505 h 170029"/>
              <a:gd name="connsiteX15" fmla="*/ 149248 w 168507"/>
              <a:gd name="connsiteY15" fmla="*/ 108105 h 170029"/>
              <a:gd name="connsiteX16" fmla="*/ 152423 w 168507"/>
              <a:gd name="connsiteY16" fmla="*/ 98580 h 170029"/>
              <a:gd name="connsiteX17" fmla="*/ 158773 w 168507"/>
              <a:gd name="connsiteY17" fmla="*/ 89055 h 170029"/>
              <a:gd name="connsiteX18" fmla="*/ 161948 w 168507"/>
              <a:gd name="connsiteY18" fmla="*/ 76355 h 170029"/>
              <a:gd name="connsiteX19" fmla="*/ 168298 w 168507"/>
              <a:gd name="connsiteY19" fmla="*/ 57305 h 170029"/>
              <a:gd name="connsiteX20" fmla="*/ 165123 w 168507"/>
              <a:gd name="connsiteY20" fmla="*/ 16030 h 170029"/>
              <a:gd name="connsiteX21" fmla="*/ 146073 w 168507"/>
              <a:gd name="connsiteY21" fmla="*/ 9680 h 170029"/>
              <a:gd name="connsiteX22" fmla="*/ 111148 w 168507"/>
              <a:gd name="connsiteY22" fmla="*/ 155 h 170029"/>
              <a:gd name="connsiteX23" fmla="*/ 66698 w 168507"/>
              <a:gd name="connsiteY23" fmla="*/ 6505 h 170029"/>
              <a:gd name="connsiteX24" fmla="*/ 19073 w 168507"/>
              <a:gd name="connsiteY24" fmla="*/ 38255 h 170029"/>
              <a:gd name="connsiteX25" fmla="*/ 23 w 168507"/>
              <a:gd name="connsiteY25" fmla="*/ 85880 h 170029"/>
              <a:gd name="connsiteX26" fmla="*/ 22248 w 168507"/>
              <a:gd name="connsiteY26" fmla="*/ 162080 h 170029"/>
              <a:gd name="connsiteX27" fmla="*/ 66698 w 168507"/>
              <a:gd name="connsiteY27" fmla="*/ 168430 h 170029"/>
              <a:gd name="connsiteX28" fmla="*/ 155598 w 168507"/>
              <a:gd name="connsiteY28" fmla="*/ 165255 h 170029"/>
              <a:gd name="connsiteX29" fmla="*/ 158773 w 168507"/>
              <a:gd name="connsiteY29" fmla="*/ 120805 h 170029"/>
              <a:gd name="connsiteX0" fmla="*/ 66698 w 168883"/>
              <a:gd name="connsiteY0" fmla="*/ 92230 h 170029"/>
              <a:gd name="connsiteX1" fmla="*/ 111148 w 168883"/>
              <a:gd name="connsiteY1" fmla="*/ 108105 h 170029"/>
              <a:gd name="connsiteX2" fmla="*/ 117498 w 168883"/>
              <a:gd name="connsiteY2" fmla="*/ 98580 h 170029"/>
              <a:gd name="connsiteX3" fmla="*/ 123848 w 168883"/>
              <a:gd name="connsiteY3" fmla="*/ 79530 h 170029"/>
              <a:gd name="connsiteX4" fmla="*/ 101623 w 168883"/>
              <a:gd name="connsiteY4" fmla="*/ 63655 h 170029"/>
              <a:gd name="connsiteX5" fmla="*/ 92098 w 168883"/>
              <a:gd name="connsiteY5" fmla="*/ 60480 h 170029"/>
              <a:gd name="connsiteX6" fmla="*/ 60348 w 168883"/>
              <a:gd name="connsiteY6" fmla="*/ 66830 h 170029"/>
              <a:gd name="connsiteX7" fmla="*/ 50823 w 168883"/>
              <a:gd name="connsiteY7" fmla="*/ 73180 h 170029"/>
              <a:gd name="connsiteX8" fmla="*/ 44473 w 168883"/>
              <a:gd name="connsiteY8" fmla="*/ 82705 h 170029"/>
              <a:gd name="connsiteX9" fmla="*/ 38123 w 168883"/>
              <a:gd name="connsiteY9" fmla="*/ 101755 h 170029"/>
              <a:gd name="connsiteX10" fmla="*/ 41298 w 168883"/>
              <a:gd name="connsiteY10" fmla="*/ 123980 h 170029"/>
              <a:gd name="connsiteX11" fmla="*/ 60348 w 168883"/>
              <a:gd name="connsiteY11" fmla="*/ 133505 h 170029"/>
              <a:gd name="connsiteX12" fmla="*/ 69873 w 168883"/>
              <a:gd name="connsiteY12" fmla="*/ 139855 h 170029"/>
              <a:gd name="connsiteX13" fmla="*/ 114323 w 168883"/>
              <a:gd name="connsiteY13" fmla="*/ 136680 h 170029"/>
              <a:gd name="connsiteX14" fmla="*/ 123848 w 168883"/>
              <a:gd name="connsiteY14" fmla="*/ 133505 h 170029"/>
              <a:gd name="connsiteX15" fmla="*/ 149248 w 168883"/>
              <a:gd name="connsiteY15" fmla="*/ 108105 h 170029"/>
              <a:gd name="connsiteX16" fmla="*/ 152423 w 168883"/>
              <a:gd name="connsiteY16" fmla="*/ 98580 h 170029"/>
              <a:gd name="connsiteX17" fmla="*/ 158773 w 168883"/>
              <a:gd name="connsiteY17" fmla="*/ 89055 h 170029"/>
              <a:gd name="connsiteX18" fmla="*/ 161948 w 168883"/>
              <a:gd name="connsiteY18" fmla="*/ 76355 h 170029"/>
              <a:gd name="connsiteX19" fmla="*/ 168298 w 168883"/>
              <a:gd name="connsiteY19" fmla="*/ 57305 h 170029"/>
              <a:gd name="connsiteX20" fmla="*/ 146073 w 168883"/>
              <a:gd name="connsiteY20" fmla="*/ 9680 h 170029"/>
              <a:gd name="connsiteX21" fmla="*/ 111148 w 168883"/>
              <a:gd name="connsiteY21" fmla="*/ 155 h 170029"/>
              <a:gd name="connsiteX22" fmla="*/ 66698 w 168883"/>
              <a:gd name="connsiteY22" fmla="*/ 6505 h 170029"/>
              <a:gd name="connsiteX23" fmla="*/ 19073 w 168883"/>
              <a:gd name="connsiteY23" fmla="*/ 38255 h 170029"/>
              <a:gd name="connsiteX24" fmla="*/ 23 w 168883"/>
              <a:gd name="connsiteY24" fmla="*/ 85880 h 170029"/>
              <a:gd name="connsiteX25" fmla="*/ 22248 w 168883"/>
              <a:gd name="connsiteY25" fmla="*/ 162080 h 170029"/>
              <a:gd name="connsiteX26" fmla="*/ 66698 w 168883"/>
              <a:gd name="connsiteY26" fmla="*/ 168430 h 170029"/>
              <a:gd name="connsiteX27" fmla="*/ 155598 w 168883"/>
              <a:gd name="connsiteY27" fmla="*/ 165255 h 170029"/>
              <a:gd name="connsiteX28" fmla="*/ 158773 w 168883"/>
              <a:gd name="connsiteY28" fmla="*/ 120805 h 170029"/>
              <a:gd name="connsiteX0" fmla="*/ 66698 w 168617"/>
              <a:gd name="connsiteY0" fmla="*/ 92230 h 170029"/>
              <a:gd name="connsiteX1" fmla="*/ 111148 w 168617"/>
              <a:gd name="connsiteY1" fmla="*/ 108105 h 170029"/>
              <a:gd name="connsiteX2" fmla="*/ 117498 w 168617"/>
              <a:gd name="connsiteY2" fmla="*/ 98580 h 170029"/>
              <a:gd name="connsiteX3" fmla="*/ 123848 w 168617"/>
              <a:gd name="connsiteY3" fmla="*/ 79530 h 170029"/>
              <a:gd name="connsiteX4" fmla="*/ 101623 w 168617"/>
              <a:gd name="connsiteY4" fmla="*/ 63655 h 170029"/>
              <a:gd name="connsiteX5" fmla="*/ 92098 w 168617"/>
              <a:gd name="connsiteY5" fmla="*/ 60480 h 170029"/>
              <a:gd name="connsiteX6" fmla="*/ 60348 w 168617"/>
              <a:gd name="connsiteY6" fmla="*/ 66830 h 170029"/>
              <a:gd name="connsiteX7" fmla="*/ 50823 w 168617"/>
              <a:gd name="connsiteY7" fmla="*/ 73180 h 170029"/>
              <a:gd name="connsiteX8" fmla="*/ 44473 w 168617"/>
              <a:gd name="connsiteY8" fmla="*/ 82705 h 170029"/>
              <a:gd name="connsiteX9" fmla="*/ 38123 w 168617"/>
              <a:gd name="connsiteY9" fmla="*/ 101755 h 170029"/>
              <a:gd name="connsiteX10" fmla="*/ 41298 w 168617"/>
              <a:gd name="connsiteY10" fmla="*/ 123980 h 170029"/>
              <a:gd name="connsiteX11" fmla="*/ 60348 w 168617"/>
              <a:gd name="connsiteY11" fmla="*/ 133505 h 170029"/>
              <a:gd name="connsiteX12" fmla="*/ 69873 w 168617"/>
              <a:gd name="connsiteY12" fmla="*/ 139855 h 170029"/>
              <a:gd name="connsiteX13" fmla="*/ 114323 w 168617"/>
              <a:gd name="connsiteY13" fmla="*/ 136680 h 170029"/>
              <a:gd name="connsiteX14" fmla="*/ 123848 w 168617"/>
              <a:gd name="connsiteY14" fmla="*/ 133505 h 170029"/>
              <a:gd name="connsiteX15" fmla="*/ 149248 w 168617"/>
              <a:gd name="connsiteY15" fmla="*/ 108105 h 170029"/>
              <a:gd name="connsiteX16" fmla="*/ 152423 w 168617"/>
              <a:gd name="connsiteY16" fmla="*/ 98580 h 170029"/>
              <a:gd name="connsiteX17" fmla="*/ 158773 w 168617"/>
              <a:gd name="connsiteY17" fmla="*/ 89055 h 170029"/>
              <a:gd name="connsiteX18" fmla="*/ 168298 w 168617"/>
              <a:gd name="connsiteY18" fmla="*/ 57305 h 170029"/>
              <a:gd name="connsiteX19" fmla="*/ 146073 w 168617"/>
              <a:gd name="connsiteY19" fmla="*/ 9680 h 170029"/>
              <a:gd name="connsiteX20" fmla="*/ 111148 w 168617"/>
              <a:gd name="connsiteY20" fmla="*/ 155 h 170029"/>
              <a:gd name="connsiteX21" fmla="*/ 66698 w 168617"/>
              <a:gd name="connsiteY21" fmla="*/ 6505 h 170029"/>
              <a:gd name="connsiteX22" fmla="*/ 19073 w 168617"/>
              <a:gd name="connsiteY22" fmla="*/ 38255 h 170029"/>
              <a:gd name="connsiteX23" fmla="*/ 23 w 168617"/>
              <a:gd name="connsiteY23" fmla="*/ 85880 h 170029"/>
              <a:gd name="connsiteX24" fmla="*/ 22248 w 168617"/>
              <a:gd name="connsiteY24" fmla="*/ 162080 h 170029"/>
              <a:gd name="connsiteX25" fmla="*/ 66698 w 168617"/>
              <a:gd name="connsiteY25" fmla="*/ 168430 h 170029"/>
              <a:gd name="connsiteX26" fmla="*/ 155598 w 168617"/>
              <a:gd name="connsiteY26" fmla="*/ 165255 h 170029"/>
              <a:gd name="connsiteX27" fmla="*/ 158773 w 168617"/>
              <a:gd name="connsiteY27" fmla="*/ 120805 h 170029"/>
              <a:gd name="connsiteX0" fmla="*/ 66698 w 168355"/>
              <a:gd name="connsiteY0" fmla="*/ 92230 h 170029"/>
              <a:gd name="connsiteX1" fmla="*/ 111148 w 168355"/>
              <a:gd name="connsiteY1" fmla="*/ 108105 h 170029"/>
              <a:gd name="connsiteX2" fmla="*/ 117498 w 168355"/>
              <a:gd name="connsiteY2" fmla="*/ 98580 h 170029"/>
              <a:gd name="connsiteX3" fmla="*/ 123848 w 168355"/>
              <a:gd name="connsiteY3" fmla="*/ 79530 h 170029"/>
              <a:gd name="connsiteX4" fmla="*/ 101623 w 168355"/>
              <a:gd name="connsiteY4" fmla="*/ 63655 h 170029"/>
              <a:gd name="connsiteX5" fmla="*/ 92098 w 168355"/>
              <a:gd name="connsiteY5" fmla="*/ 60480 h 170029"/>
              <a:gd name="connsiteX6" fmla="*/ 60348 w 168355"/>
              <a:gd name="connsiteY6" fmla="*/ 66830 h 170029"/>
              <a:gd name="connsiteX7" fmla="*/ 50823 w 168355"/>
              <a:gd name="connsiteY7" fmla="*/ 73180 h 170029"/>
              <a:gd name="connsiteX8" fmla="*/ 44473 w 168355"/>
              <a:gd name="connsiteY8" fmla="*/ 82705 h 170029"/>
              <a:gd name="connsiteX9" fmla="*/ 38123 w 168355"/>
              <a:gd name="connsiteY9" fmla="*/ 101755 h 170029"/>
              <a:gd name="connsiteX10" fmla="*/ 41298 w 168355"/>
              <a:gd name="connsiteY10" fmla="*/ 123980 h 170029"/>
              <a:gd name="connsiteX11" fmla="*/ 60348 w 168355"/>
              <a:gd name="connsiteY11" fmla="*/ 133505 h 170029"/>
              <a:gd name="connsiteX12" fmla="*/ 69873 w 168355"/>
              <a:gd name="connsiteY12" fmla="*/ 139855 h 170029"/>
              <a:gd name="connsiteX13" fmla="*/ 114323 w 168355"/>
              <a:gd name="connsiteY13" fmla="*/ 136680 h 170029"/>
              <a:gd name="connsiteX14" fmla="*/ 123848 w 168355"/>
              <a:gd name="connsiteY14" fmla="*/ 133505 h 170029"/>
              <a:gd name="connsiteX15" fmla="*/ 149248 w 168355"/>
              <a:gd name="connsiteY15" fmla="*/ 108105 h 170029"/>
              <a:gd name="connsiteX16" fmla="*/ 152423 w 168355"/>
              <a:gd name="connsiteY16" fmla="*/ 98580 h 170029"/>
              <a:gd name="connsiteX17" fmla="*/ 168298 w 168355"/>
              <a:gd name="connsiteY17" fmla="*/ 57305 h 170029"/>
              <a:gd name="connsiteX18" fmla="*/ 146073 w 168355"/>
              <a:gd name="connsiteY18" fmla="*/ 9680 h 170029"/>
              <a:gd name="connsiteX19" fmla="*/ 111148 w 168355"/>
              <a:gd name="connsiteY19" fmla="*/ 155 h 170029"/>
              <a:gd name="connsiteX20" fmla="*/ 66698 w 168355"/>
              <a:gd name="connsiteY20" fmla="*/ 6505 h 170029"/>
              <a:gd name="connsiteX21" fmla="*/ 19073 w 168355"/>
              <a:gd name="connsiteY21" fmla="*/ 38255 h 170029"/>
              <a:gd name="connsiteX22" fmla="*/ 23 w 168355"/>
              <a:gd name="connsiteY22" fmla="*/ 85880 h 170029"/>
              <a:gd name="connsiteX23" fmla="*/ 22248 w 168355"/>
              <a:gd name="connsiteY23" fmla="*/ 162080 h 170029"/>
              <a:gd name="connsiteX24" fmla="*/ 66698 w 168355"/>
              <a:gd name="connsiteY24" fmla="*/ 168430 h 170029"/>
              <a:gd name="connsiteX25" fmla="*/ 155598 w 168355"/>
              <a:gd name="connsiteY25" fmla="*/ 165255 h 170029"/>
              <a:gd name="connsiteX26" fmla="*/ 158773 w 168355"/>
              <a:gd name="connsiteY26" fmla="*/ 120805 h 170029"/>
              <a:gd name="connsiteX0" fmla="*/ 66698 w 168355"/>
              <a:gd name="connsiteY0" fmla="*/ 92230 h 170029"/>
              <a:gd name="connsiteX1" fmla="*/ 111148 w 168355"/>
              <a:gd name="connsiteY1" fmla="*/ 108105 h 170029"/>
              <a:gd name="connsiteX2" fmla="*/ 117498 w 168355"/>
              <a:gd name="connsiteY2" fmla="*/ 98580 h 170029"/>
              <a:gd name="connsiteX3" fmla="*/ 123848 w 168355"/>
              <a:gd name="connsiteY3" fmla="*/ 79530 h 170029"/>
              <a:gd name="connsiteX4" fmla="*/ 101623 w 168355"/>
              <a:gd name="connsiteY4" fmla="*/ 63655 h 170029"/>
              <a:gd name="connsiteX5" fmla="*/ 92098 w 168355"/>
              <a:gd name="connsiteY5" fmla="*/ 60480 h 170029"/>
              <a:gd name="connsiteX6" fmla="*/ 60348 w 168355"/>
              <a:gd name="connsiteY6" fmla="*/ 66830 h 170029"/>
              <a:gd name="connsiteX7" fmla="*/ 50823 w 168355"/>
              <a:gd name="connsiteY7" fmla="*/ 73180 h 170029"/>
              <a:gd name="connsiteX8" fmla="*/ 44473 w 168355"/>
              <a:gd name="connsiteY8" fmla="*/ 82705 h 170029"/>
              <a:gd name="connsiteX9" fmla="*/ 38123 w 168355"/>
              <a:gd name="connsiteY9" fmla="*/ 101755 h 170029"/>
              <a:gd name="connsiteX10" fmla="*/ 41298 w 168355"/>
              <a:gd name="connsiteY10" fmla="*/ 123980 h 170029"/>
              <a:gd name="connsiteX11" fmla="*/ 60348 w 168355"/>
              <a:gd name="connsiteY11" fmla="*/ 133505 h 170029"/>
              <a:gd name="connsiteX12" fmla="*/ 69873 w 168355"/>
              <a:gd name="connsiteY12" fmla="*/ 139855 h 170029"/>
              <a:gd name="connsiteX13" fmla="*/ 114323 w 168355"/>
              <a:gd name="connsiteY13" fmla="*/ 136680 h 170029"/>
              <a:gd name="connsiteX14" fmla="*/ 123848 w 168355"/>
              <a:gd name="connsiteY14" fmla="*/ 133505 h 170029"/>
              <a:gd name="connsiteX15" fmla="*/ 149248 w 168355"/>
              <a:gd name="connsiteY15" fmla="*/ 108105 h 170029"/>
              <a:gd name="connsiteX16" fmla="*/ 152423 w 168355"/>
              <a:gd name="connsiteY16" fmla="*/ 98580 h 170029"/>
              <a:gd name="connsiteX17" fmla="*/ 168298 w 168355"/>
              <a:gd name="connsiteY17" fmla="*/ 57305 h 170029"/>
              <a:gd name="connsiteX18" fmla="*/ 146073 w 168355"/>
              <a:gd name="connsiteY18" fmla="*/ 9680 h 170029"/>
              <a:gd name="connsiteX19" fmla="*/ 111148 w 168355"/>
              <a:gd name="connsiteY19" fmla="*/ 155 h 170029"/>
              <a:gd name="connsiteX20" fmla="*/ 66698 w 168355"/>
              <a:gd name="connsiteY20" fmla="*/ 6505 h 170029"/>
              <a:gd name="connsiteX21" fmla="*/ 19073 w 168355"/>
              <a:gd name="connsiteY21" fmla="*/ 38255 h 170029"/>
              <a:gd name="connsiteX22" fmla="*/ 23 w 168355"/>
              <a:gd name="connsiteY22" fmla="*/ 85880 h 170029"/>
              <a:gd name="connsiteX23" fmla="*/ 22248 w 168355"/>
              <a:gd name="connsiteY23" fmla="*/ 162080 h 170029"/>
              <a:gd name="connsiteX24" fmla="*/ 66698 w 168355"/>
              <a:gd name="connsiteY24" fmla="*/ 168430 h 170029"/>
              <a:gd name="connsiteX25" fmla="*/ 155598 w 168355"/>
              <a:gd name="connsiteY25" fmla="*/ 165255 h 170029"/>
              <a:gd name="connsiteX0" fmla="*/ 66698 w 168314"/>
              <a:gd name="connsiteY0" fmla="*/ 92230 h 170029"/>
              <a:gd name="connsiteX1" fmla="*/ 111148 w 168314"/>
              <a:gd name="connsiteY1" fmla="*/ 108105 h 170029"/>
              <a:gd name="connsiteX2" fmla="*/ 117498 w 168314"/>
              <a:gd name="connsiteY2" fmla="*/ 98580 h 170029"/>
              <a:gd name="connsiteX3" fmla="*/ 123848 w 168314"/>
              <a:gd name="connsiteY3" fmla="*/ 79530 h 170029"/>
              <a:gd name="connsiteX4" fmla="*/ 101623 w 168314"/>
              <a:gd name="connsiteY4" fmla="*/ 63655 h 170029"/>
              <a:gd name="connsiteX5" fmla="*/ 92098 w 168314"/>
              <a:gd name="connsiteY5" fmla="*/ 60480 h 170029"/>
              <a:gd name="connsiteX6" fmla="*/ 60348 w 168314"/>
              <a:gd name="connsiteY6" fmla="*/ 66830 h 170029"/>
              <a:gd name="connsiteX7" fmla="*/ 50823 w 168314"/>
              <a:gd name="connsiteY7" fmla="*/ 73180 h 170029"/>
              <a:gd name="connsiteX8" fmla="*/ 44473 w 168314"/>
              <a:gd name="connsiteY8" fmla="*/ 82705 h 170029"/>
              <a:gd name="connsiteX9" fmla="*/ 38123 w 168314"/>
              <a:gd name="connsiteY9" fmla="*/ 101755 h 170029"/>
              <a:gd name="connsiteX10" fmla="*/ 41298 w 168314"/>
              <a:gd name="connsiteY10" fmla="*/ 123980 h 170029"/>
              <a:gd name="connsiteX11" fmla="*/ 60348 w 168314"/>
              <a:gd name="connsiteY11" fmla="*/ 133505 h 170029"/>
              <a:gd name="connsiteX12" fmla="*/ 69873 w 168314"/>
              <a:gd name="connsiteY12" fmla="*/ 139855 h 170029"/>
              <a:gd name="connsiteX13" fmla="*/ 114323 w 168314"/>
              <a:gd name="connsiteY13" fmla="*/ 136680 h 170029"/>
              <a:gd name="connsiteX14" fmla="*/ 123848 w 168314"/>
              <a:gd name="connsiteY14" fmla="*/ 133505 h 170029"/>
              <a:gd name="connsiteX15" fmla="*/ 149248 w 168314"/>
              <a:gd name="connsiteY15" fmla="*/ 108105 h 170029"/>
              <a:gd name="connsiteX16" fmla="*/ 168298 w 168314"/>
              <a:gd name="connsiteY16" fmla="*/ 57305 h 170029"/>
              <a:gd name="connsiteX17" fmla="*/ 146073 w 168314"/>
              <a:gd name="connsiteY17" fmla="*/ 9680 h 170029"/>
              <a:gd name="connsiteX18" fmla="*/ 111148 w 168314"/>
              <a:gd name="connsiteY18" fmla="*/ 155 h 170029"/>
              <a:gd name="connsiteX19" fmla="*/ 66698 w 168314"/>
              <a:gd name="connsiteY19" fmla="*/ 6505 h 170029"/>
              <a:gd name="connsiteX20" fmla="*/ 19073 w 168314"/>
              <a:gd name="connsiteY20" fmla="*/ 38255 h 170029"/>
              <a:gd name="connsiteX21" fmla="*/ 23 w 168314"/>
              <a:gd name="connsiteY21" fmla="*/ 85880 h 170029"/>
              <a:gd name="connsiteX22" fmla="*/ 22248 w 168314"/>
              <a:gd name="connsiteY22" fmla="*/ 162080 h 170029"/>
              <a:gd name="connsiteX23" fmla="*/ 66698 w 168314"/>
              <a:gd name="connsiteY23" fmla="*/ 168430 h 170029"/>
              <a:gd name="connsiteX24" fmla="*/ 155598 w 168314"/>
              <a:gd name="connsiteY24" fmla="*/ 165255 h 170029"/>
              <a:gd name="connsiteX0" fmla="*/ 66698 w 168317"/>
              <a:gd name="connsiteY0" fmla="*/ 92230 h 170029"/>
              <a:gd name="connsiteX1" fmla="*/ 111148 w 168317"/>
              <a:gd name="connsiteY1" fmla="*/ 108105 h 170029"/>
              <a:gd name="connsiteX2" fmla="*/ 117498 w 168317"/>
              <a:gd name="connsiteY2" fmla="*/ 98580 h 170029"/>
              <a:gd name="connsiteX3" fmla="*/ 123848 w 168317"/>
              <a:gd name="connsiteY3" fmla="*/ 79530 h 170029"/>
              <a:gd name="connsiteX4" fmla="*/ 101623 w 168317"/>
              <a:gd name="connsiteY4" fmla="*/ 63655 h 170029"/>
              <a:gd name="connsiteX5" fmla="*/ 92098 w 168317"/>
              <a:gd name="connsiteY5" fmla="*/ 60480 h 170029"/>
              <a:gd name="connsiteX6" fmla="*/ 60348 w 168317"/>
              <a:gd name="connsiteY6" fmla="*/ 66830 h 170029"/>
              <a:gd name="connsiteX7" fmla="*/ 50823 w 168317"/>
              <a:gd name="connsiteY7" fmla="*/ 73180 h 170029"/>
              <a:gd name="connsiteX8" fmla="*/ 44473 w 168317"/>
              <a:gd name="connsiteY8" fmla="*/ 82705 h 170029"/>
              <a:gd name="connsiteX9" fmla="*/ 38123 w 168317"/>
              <a:gd name="connsiteY9" fmla="*/ 101755 h 170029"/>
              <a:gd name="connsiteX10" fmla="*/ 41298 w 168317"/>
              <a:gd name="connsiteY10" fmla="*/ 123980 h 170029"/>
              <a:gd name="connsiteX11" fmla="*/ 60348 w 168317"/>
              <a:gd name="connsiteY11" fmla="*/ 133505 h 170029"/>
              <a:gd name="connsiteX12" fmla="*/ 69873 w 168317"/>
              <a:gd name="connsiteY12" fmla="*/ 139855 h 170029"/>
              <a:gd name="connsiteX13" fmla="*/ 114323 w 168317"/>
              <a:gd name="connsiteY13" fmla="*/ 136680 h 170029"/>
              <a:gd name="connsiteX14" fmla="*/ 149248 w 168317"/>
              <a:gd name="connsiteY14" fmla="*/ 108105 h 170029"/>
              <a:gd name="connsiteX15" fmla="*/ 168298 w 168317"/>
              <a:gd name="connsiteY15" fmla="*/ 57305 h 170029"/>
              <a:gd name="connsiteX16" fmla="*/ 146073 w 168317"/>
              <a:gd name="connsiteY16" fmla="*/ 9680 h 170029"/>
              <a:gd name="connsiteX17" fmla="*/ 111148 w 168317"/>
              <a:gd name="connsiteY17" fmla="*/ 155 h 170029"/>
              <a:gd name="connsiteX18" fmla="*/ 66698 w 168317"/>
              <a:gd name="connsiteY18" fmla="*/ 6505 h 170029"/>
              <a:gd name="connsiteX19" fmla="*/ 19073 w 168317"/>
              <a:gd name="connsiteY19" fmla="*/ 38255 h 170029"/>
              <a:gd name="connsiteX20" fmla="*/ 23 w 168317"/>
              <a:gd name="connsiteY20" fmla="*/ 85880 h 170029"/>
              <a:gd name="connsiteX21" fmla="*/ 22248 w 168317"/>
              <a:gd name="connsiteY21" fmla="*/ 162080 h 170029"/>
              <a:gd name="connsiteX22" fmla="*/ 66698 w 168317"/>
              <a:gd name="connsiteY22" fmla="*/ 168430 h 170029"/>
              <a:gd name="connsiteX23" fmla="*/ 155598 w 168317"/>
              <a:gd name="connsiteY23" fmla="*/ 165255 h 170029"/>
              <a:gd name="connsiteX0" fmla="*/ 66698 w 168317"/>
              <a:gd name="connsiteY0" fmla="*/ 92230 h 170029"/>
              <a:gd name="connsiteX1" fmla="*/ 111148 w 168317"/>
              <a:gd name="connsiteY1" fmla="*/ 108105 h 170029"/>
              <a:gd name="connsiteX2" fmla="*/ 117498 w 168317"/>
              <a:gd name="connsiteY2" fmla="*/ 98580 h 170029"/>
              <a:gd name="connsiteX3" fmla="*/ 123848 w 168317"/>
              <a:gd name="connsiteY3" fmla="*/ 79530 h 170029"/>
              <a:gd name="connsiteX4" fmla="*/ 101623 w 168317"/>
              <a:gd name="connsiteY4" fmla="*/ 63655 h 170029"/>
              <a:gd name="connsiteX5" fmla="*/ 92098 w 168317"/>
              <a:gd name="connsiteY5" fmla="*/ 60480 h 170029"/>
              <a:gd name="connsiteX6" fmla="*/ 60348 w 168317"/>
              <a:gd name="connsiteY6" fmla="*/ 66830 h 170029"/>
              <a:gd name="connsiteX7" fmla="*/ 50823 w 168317"/>
              <a:gd name="connsiteY7" fmla="*/ 73180 h 170029"/>
              <a:gd name="connsiteX8" fmla="*/ 44473 w 168317"/>
              <a:gd name="connsiteY8" fmla="*/ 82705 h 170029"/>
              <a:gd name="connsiteX9" fmla="*/ 38123 w 168317"/>
              <a:gd name="connsiteY9" fmla="*/ 101755 h 170029"/>
              <a:gd name="connsiteX10" fmla="*/ 60348 w 168317"/>
              <a:gd name="connsiteY10" fmla="*/ 133505 h 170029"/>
              <a:gd name="connsiteX11" fmla="*/ 69873 w 168317"/>
              <a:gd name="connsiteY11" fmla="*/ 139855 h 170029"/>
              <a:gd name="connsiteX12" fmla="*/ 114323 w 168317"/>
              <a:gd name="connsiteY12" fmla="*/ 136680 h 170029"/>
              <a:gd name="connsiteX13" fmla="*/ 149248 w 168317"/>
              <a:gd name="connsiteY13" fmla="*/ 108105 h 170029"/>
              <a:gd name="connsiteX14" fmla="*/ 168298 w 168317"/>
              <a:gd name="connsiteY14" fmla="*/ 57305 h 170029"/>
              <a:gd name="connsiteX15" fmla="*/ 146073 w 168317"/>
              <a:gd name="connsiteY15" fmla="*/ 9680 h 170029"/>
              <a:gd name="connsiteX16" fmla="*/ 111148 w 168317"/>
              <a:gd name="connsiteY16" fmla="*/ 155 h 170029"/>
              <a:gd name="connsiteX17" fmla="*/ 66698 w 168317"/>
              <a:gd name="connsiteY17" fmla="*/ 6505 h 170029"/>
              <a:gd name="connsiteX18" fmla="*/ 19073 w 168317"/>
              <a:gd name="connsiteY18" fmla="*/ 38255 h 170029"/>
              <a:gd name="connsiteX19" fmla="*/ 23 w 168317"/>
              <a:gd name="connsiteY19" fmla="*/ 85880 h 170029"/>
              <a:gd name="connsiteX20" fmla="*/ 22248 w 168317"/>
              <a:gd name="connsiteY20" fmla="*/ 162080 h 170029"/>
              <a:gd name="connsiteX21" fmla="*/ 66698 w 168317"/>
              <a:gd name="connsiteY21" fmla="*/ 168430 h 170029"/>
              <a:gd name="connsiteX22" fmla="*/ 155598 w 168317"/>
              <a:gd name="connsiteY22" fmla="*/ 165255 h 170029"/>
              <a:gd name="connsiteX0" fmla="*/ 66698 w 168317"/>
              <a:gd name="connsiteY0" fmla="*/ 92230 h 170029"/>
              <a:gd name="connsiteX1" fmla="*/ 111148 w 168317"/>
              <a:gd name="connsiteY1" fmla="*/ 108105 h 170029"/>
              <a:gd name="connsiteX2" fmla="*/ 117498 w 168317"/>
              <a:gd name="connsiteY2" fmla="*/ 98580 h 170029"/>
              <a:gd name="connsiteX3" fmla="*/ 123848 w 168317"/>
              <a:gd name="connsiteY3" fmla="*/ 79530 h 170029"/>
              <a:gd name="connsiteX4" fmla="*/ 101623 w 168317"/>
              <a:gd name="connsiteY4" fmla="*/ 63655 h 170029"/>
              <a:gd name="connsiteX5" fmla="*/ 92098 w 168317"/>
              <a:gd name="connsiteY5" fmla="*/ 60480 h 170029"/>
              <a:gd name="connsiteX6" fmla="*/ 60348 w 168317"/>
              <a:gd name="connsiteY6" fmla="*/ 66830 h 170029"/>
              <a:gd name="connsiteX7" fmla="*/ 50823 w 168317"/>
              <a:gd name="connsiteY7" fmla="*/ 73180 h 170029"/>
              <a:gd name="connsiteX8" fmla="*/ 44473 w 168317"/>
              <a:gd name="connsiteY8" fmla="*/ 82705 h 170029"/>
              <a:gd name="connsiteX9" fmla="*/ 38123 w 168317"/>
              <a:gd name="connsiteY9" fmla="*/ 101755 h 170029"/>
              <a:gd name="connsiteX10" fmla="*/ 60348 w 168317"/>
              <a:gd name="connsiteY10" fmla="*/ 133505 h 170029"/>
              <a:gd name="connsiteX11" fmla="*/ 114323 w 168317"/>
              <a:gd name="connsiteY11" fmla="*/ 136680 h 170029"/>
              <a:gd name="connsiteX12" fmla="*/ 149248 w 168317"/>
              <a:gd name="connsiteY12" fmla="*/ 108105 h 170029"/>
              <a:gd name="connsiteX13" fmla="*/ 168298 w 168317"/>
              <a:gd name="connsiteY13" fmla="*/ 57305 h 170029"/>
              <a:gd name="connsiteX14" fmla="*/ 146073 w 168317"/>
              <a:gd name="connsiteY14" fmla="*/ 9680 h 170029"/>
              <a:gd name="connsiteX15" fmla="*/ 111148 w 168317"/>
              <a:gd name="connsiteY15" fmla="*/ 155 h 170029"/>
              <a:gd name="connsiteX16" fmla="*/ 66698 w 168317"/>
              <a:gd name="connsiteY16" fmla="*/ 6505 h 170029"/>
              <a:gd name="connsiteX17" fmla="*/ 19073 w 168317"/>
              <a:gd name="connsiteY17" fmla="*/ 38255 h 170029"/>
              <a:gd name="connsiteX18" fmla="*/ 23 w 168317"/>
              <a:gd name="connsiteY18" fmla="*/ 85880 h 170029"/>
              <a:gd name="connsiteX19" fmla="*/ 22248 w 168317"/>
              <a:gd name="connsiteY19" fmla="*/ 162080 h 170029"/>
              <a:gd name="connsiteX20" fmla="*/ 66698 w 168317"/>
              <a:gd name="connsiteY20" fmla="*/ 168430 h 170029"/>
              <a:gd name="connsiteX21" fmla="*/ 155598 w 168317"/>
              <a:gd name="connsiteY21" fmla="*/ 165255 h 170029"/>
              <a:gd name="connsiteX0" fmla="*/ 66698 w 168317"/>
              <a:gd name="connsiteY0" fmla="*/ 92230 h 170029"/>
              <a:gd name="connsiteX1" fmla="*/ 111148 w 168317"/>
              <a:gd name="connsiteY1" fmla="*/ 108105 h 170029"/>
              <a:gd name="connsiteX2" fmla="*/ 117498 w 168317"/>
              <a:gd name="connsiteY2" fmla="*/ 98580 h 170029"/>
              <a:gd name="connsiteX3" fmla="*/ 123848 w 168317"/>
              <a:gd name="connsiteY3" fmla="*/ 79530 h 170029"/>
              <a:gd name="connsiteX4" fmla="*/ 101623 w 168317"/>
              <a:gd name="connsiteY4" fmla="*/ 63655 h 170029"/>
              <a:gd name="connsiteX5" fmla="*/ 92098 w 168317"/>
              <a:gd name="connsiteY5" fmla="*/ 60480 h 170029"/>
              <a:gd name="connsiteX6" fmla="*/ 60348 w 168317"/>
              <a:gd name="connsiteY6" fmla="*/ 66830 h 170029"/>
              <a:gd name="connsiteX7" fmla="*/ 50823 w 168317"/>
              <a:gd name="connsiteY7" fmla="*/ 73180 h 170029"/>
              <a:gd name="connsiteX8" fmla="*/ 44473 w 168317"/>
              <a:gd name="connsiteY8" fmla="*/ 82705 h 170029"/>
              <a:gd name="connsiteX9" fmla="*/ 60348 w 168317"/>
              <a:gd name="connsiteY9" fmla="*/ 133505 h 170029"/>
              <a:gd name="connsiteX10" fmla="*/ 114323 w 168317"/>
              <a:gd name="connsiteY10" fmla="*/ 136680 h 170029"/>
              <a:gd name="connsiteX11" fmla="*/ 149248 w 168317"/>
              <a:gd name="connsiteY11" fmla="*/ 108105 h 170029"/>
              <a:gd name="connsiteX12" fmla="*/ 168298 w 168317"/>
              <a:gd name="connsiteY12" fmla="*/ 57305 h 170029"/>
              <a:gd name="connsiteX13" fmla="*/ 146073 w 168317"/>
              <a:gd name="connsiteY13" fmla="*/ 9680 h 170029"/>
              <a:gd name="connsiteX14" fmla="*/ 111148 w 168317"/>
              <a:gd name="connsiteY14" fmla="*/ 155 h 170029"/>
              <a:gd name="connsiteX15" fmla="*/ 66698 w 168317"/>
              <a:gd name="connsiteY15" fmla="*/ 6505 h 170029"/>
              <a:gd name="connsiteX16" fmla="*/ 19073 w 168317"/>
              <a:gd name="connsiteY16" fmla="*/ 38255 h 170029"/>
              <a:gd name="connsiteX17" fmla="*/ 23 w 168317"/>
              <a:gd name="connsiteY17" fmla="*/ 85880 h 170029"/>
              <a:gd name="connsiteX18" fmla="*/ 22248 w 168317"/>
              <a:gd name="connsiteY18" fmla="*/ 162080 h 170029"/>
              <a:gd name="connsiteX19" fmla="*/ 66698 w 168317"/>
              <a:gd name="connsiteY19" fmla="*/ 168430 h 170029"/>
              <a:gd name="connsiteX20" fmla="*/ 155598 w 168317"/>
              <a:gd name="connsiteY20" fmla="*/ 165255 h 170029"/>
              <a:gd name="connsiteX0" fmla="*/ 66698 w 168317"/>
              <a:gd name="connsiteY0" fmla="*/ 92230 h 170029"/>
              <a:gd name="connsiteX1" fmla="*/ 111148 w 168317"/>
              <a:gd name="connsiteY1" fmla="*/ 108105 h 170029"/>
              <a:gd name="connsiteX2" fmla="*/ 117498 w 168317"/>
              <a:gd name="connsiteY2" fmla="*/ 98580 h 170029"/>
              <a:gd name="connsiteX3" fmla="*/ 123848 w 168317"/>
              <a:gd name="connsiteY3" fmla="*/ 79530 h 170029"/>
              <a:gd name="connsiteX4" fmla="*/ 101623 w 168317"/>
              <a:gd name="connsiteY4" fmla="*/ 63655 h 170029"/>
              <a:gd name="connsiteX5" fmla="*/ 92098 w 168317"/>
              <a:gd name="connsiteY5" fmla="*/ 60480 h 170029"/>
              <a:gd name="connsiteX6" fmla="*/ 60348 w 168317"/>
              <a:gd name="connsiteY6" fmla="*/ 66830 h 170029"/>
              <a:gd name="connsiteX7" fmla="*/ 44473 w 168317"/>
              <a:gd name="connsiteY7" fmla="*/ 82705 h 170029"/>
              <a:gd name="connsiteX8" fmla="*/ 60348 w 168317"/>
              <a:gd name="connsiteY8" fmla="*/ 133505 h 170029"/>
              <a:gd name="connsiteX9" fmla="*/ 114323 w 168317"/>
              <a:gd name="connsiteY9" fmla="*/ 136680 h 170029"/>
              <a:gd name="connsiteX10" fmla="*/ 149248 w 168317"/>
              <a:gd name="connsiteY10" fmla="*/ 108105 h 170029"/>
              <a:gd name="connsiteX11" fmla="*/ 168298 w 168317"/>
              <a:gd name="connsiteY11" fmla="*/ 57305 h 170029"/>
              <a:gd name="connsiteX12" fmla="*/ 146073 w 168317"/>
              <a:gd name="connsiteY12" fmla="*/ 9680 h 170029"/>
              <a:gd name="connsiteX13" fmla="*/ 111148 w 168317"/>
              <a:gd name="connsiteY13" fmla="*/ 155 h 170029"/>
              <a:gd name="connsiteX14" fmla="*/ 66698 w 168317"/>
              <a:gd name="connsiteY14" fmla="*/ 6505 h 170029"/>
              <a:gd name="connsiteX15" fmla="*/ 19073 w 168317"/>
              <a:gd name="connsiteY15" fmla="*/ 38255 h 170029"/>
              <a:gd name="connsiteX16" fmla="*/ 23 w 168317"/>
              <a:gd name="connsiteY16" fmla="*/ 85880 h 170029"/>
              <a:gd name="connsiteX17" fmla="*/ 22248 w 168317"/>
              <a:gd name="connsiteY17" fmla="*/ 162080 h 170029"/>
              <a:gd name="connsiteX18" fmla="*/ 66698 w 168317"/>
              <a:gd name="connsiteY18" fmla="*/ 168430 h 170029"/>
              <a:gd name="connsiteX19" fmla="*/ 155598 w 168317"/>
              <a:gd name="connsiteY19" fmla="*/ 165255 h 170029"/>
              <a:gd name="connsiteX0" fmla="*/ 66698 w 168317"/>
              <a:gd name="connsiteY0" fmla="*/ 92230 h 170029"/>
              <a:gd name="connsiteX1" fmla="*/ 111148 w 168317"/>
              <a:gd name="connsiteY1" fmla="*/ 108105 h 170029"/>
              <a:gd name="connsiteX2" fmla="*/ 117498 w 168317"/>
              <a:gd name="connsiteY2" fmla="*/ 98580 h 170029"/>
              <a:gd name="connsiteX3" fmla="*/ 123848 w 168317"/>
              <a:gd name="connsiteY3" fmla="*/ 79530 h 170029"/>
              <a:gd name="connsiteX4" fmla="*/ 101623 w 168317"/>
              <a:gd name="connsiteY4" fmla="*/ 63655 h 170029"/>
              <a:gd name="connsiteX5" fmla="*/ 92098 w 168317"/>
              <a:gd name="connsiteY5" fmla="*/ 60480 h 170029"/>
              <a:gd name="connsiteX6" fmla="*/ 44473 w 168317"/>
              <a:gd name="connsiteY6" fmla="*/ 82705 h 170029"/>
              <a:gd name="connsiteX7" fmla="*/ 60348 w 168317"/>
              <a:gd name="connsiteY7" fmla="*/ 133505 h 170029"/>
              <a:gd name="connsiteX8" fmla="*/ 114323 w 168317"/>
              <a:gd name="connsiteY8" fmla="*/ 136680 h 170029"/>
              <a:gd name="connsiteX9" fmla="*/ 149248 w 168317"/>
              <a:gd name="connsiteY9" fmla="*/ 108105 h 170029"/>
              <a:gd name="connsiteX10" fmla="*/ 168298 w 168317"/>
              <a:gd name="connsiteY10" fmla="*/ 57305 h 170029"/>
              <a:gd name="connsiteX11" fmla="*/ 146073 w 168317"/>
              <a:gd name="connsiteY11" fmla="*/ 9680 h 170029"/>
              <a:gd name="connsiteX12" fmla="*/ 111148 w 168317"/>
              <a:gd name="connsiteY12" fmla="*/ 155 h 170029"/>
              <a:gd name="connsiteX13" fmla="*/ 66698 w 168317"/>
              <a:gd name="connsiteY13" fmla="*/ 6505 h 170029"/>
              <a:gd name="connsiteX14" fmla="*/ 19073 w 168317"/>
              <a:gd name="connsiteY14" fmla="*/ 38255 h 170029"/>
              <a:gd name="connsiteX15" fmla="*/ 23 w 168317"/>
              <a:gd name="connsiteY15" fmla="*/ 85880 h 170029"/>
              <a:gd name="connsiteX16" fmla="*/ 22248 w 168317"/>
              <a:gd name="connsiteY16" fmla="*/ 162080 h 170029"/>
              <a:gd name="connsiteX17" fmla="*/ 66698 w 168317"/>
              <a:gd name="connsiteY17" fmla="*/ 168430 h 170029"/>
              <a:gd name="connsiteX18" fmla="*/ 155598 w 168317"/>
              <a:gd name="connsiteY18" fmla="*/ 165255 h 170029"/>
              <a:gd name="connsiteX0" fmla="*/ 66698 w 168317"/>
              <a:gd name="connsiteY0" fmla="*/ 92230 h 170029"/>
              <a:gd name="connsiteX1" fmla="*/ 111148 w 168317"/>
              <a:gd name="connsiteY1" fmla="*/ 108105 h 170029"/>
              <a:gd name="connsiteX2" fmla="*/ 117498 w 168317"/>
              <a:gd name="connsiteY2" fmla="*/ 98580 h 170029"/>
              <a:gd name="connsiteX3" fmla="*/ 123848 w 168317"/>
              <a:gd name="connsiteY3" fmla="*/ 79530 h 170029"/>
              <a:gd name="connsiteX4" fmla="*/ 92098 w 168317"/>
              <a:gd name="connsiteY4" fmla="*/ 60480 h 170029"/>
              <a:gd name="connsiteX5" fmla="*/ 44473 w 168317"/>
              <a:gd name="connsiteY5" fmla="*/ 82705 h 170029"/>
              <a:gd name="connsiteX6" fmla="*/ 60348 w 168317"/>
              <a:gd name="connsiteY6" fmla="*/ 133505 h 170029"/>
              <a:gd name="connsiteX7" fmla="*/ 114323 w 168317"/>
              <a:gd name="connsiteY7" fmla="*/ 136680 h 170029"/>
              <a:gd name="connsiteX8" fmla="*/ 149248 w 168317"/>
              <a:gd name="connsiteY8" fmla="*/ 108105 h 170029"/>
              <a:gd name="connsiteX9" fmla="*/ 168298 w 168317"/>
              <a:gd name="connsiteY9" fmla="*/ 57305 h 170029"/>
              <a:gd name="connsiteX10" fmla="*/ 146073 w 168317"/>
              <a:gd name="connsiteY10" fmla="*/ 9680 h 170029"/>
              <a:gd name="connsiteX11" fmla="*/ 111148 w 168317"/>
              <a:gd name="connsiteY11" fmla="*/ 155 h 170029"/>
              <a:gd name="connsiteX12" fmla="*/ 66698 w 168317"/>
              <a:gd name="connsiteY12" fmla="*/ 6505 h 170029"/>
              <a:gd name="connsiteX13" fmla="*/ 19073 w 168317"/>
              <a:gd name="connsiteY13" fmla="*/ 38255 h 170029"/>
              <a:gd name="connsiteX14" fmla="*/ 23 w 168317"/>
              <a:gd name="connsiteY14" fmla="*/ 85880 h 170029"/>
              <a:gd name="connsiteX15" fmla="*/ 22248 w 168317"/>
              <a:gd name="connsiteY15" fmla="*/ 162080 h 170029"/>
              <a:gd name="connsiteX16" fmla="*/ 66698 w 168317"/>
              <a:gd name="connsiteY16" fmla="*/ 168430 h 170029"/>
              <a:gd name="connsiteX17" fmla="*/ 155598 w 168317"/>
              <a:gd name="connsiteY17" fmla="*/ 165255 h 170029"/>
              <a:gd name="connsiteX0" fmla="*/ 66698 w 168317"/>
              <a:gd name="connsiteY0" fmla="*/ 92230 h 170029"/>
              <a:gd name="connsiteX1" fmla="*/ 111148 w 168317"/>
              <a:gd name="connsiteY1" fmla="*/ 108105 h 170029"/>
              <a:gd name="connsiteX2" fmla="*/ 123848 w 168317"/>
              <a:gd name="connsiteY2" fmla="*/ 79530 h 170029"/>
              <a:gd name="connsiteX3" fmla="*/ 92098 w 168317"/>
              <a:gd name="connsiteY3" fmla="*/ 60480 h 170029"/>
              <a:gd name="connsiteX4" fmla="*/ 44473 w 168317"/>
              <a:gd name="connsiteY4" fmla="*/ 82705 h 170029"/>
              <a:gd name="connsiteX5" fmla="*/ 60348 w 168317"/>
              <a:gd name="connsiteY5" fmla="*/ 133505 h 170029"/>
              <a:gd name="connsiteX6" fmla="*/ 114323 w 168317"/>
              <a:gd name="connsiteY6" fmla="*/ 136680 h 170029"/>
              <a:gd name="connsiteX7" fmla="*/ 149248 w 168317"/>
              <a:gd name="connsiteY7" fmla="*/ 108105 h 170029"/>
              <a:gd name="connsiteX8" fmla="*/ 168298 w 168317"/>
              <a:gd name="connsiteY8" fmla="*/ 57305 h 170029"/>
              <a:gd name="connsiteX9" fmla="*/ 146073 w 168317"/>
              <a:gd name="connsiteY9" fmla="*/ 9680 h 170029"/>
              <a:gd name="connsiteX10" fmla="*/ 111148 w 168317"/>
              <a:gd name="connsiteY10" fmla="*/ 155 h 170029"/>
              <a:gd name="connsiteX11" fmla="*/ 66698 w 168317"/>
              <a:gd name="connsiteY11" fmla="*/ 6505 h 170029"/>
              <a:gd name="connsiteX12" fmla="*/ 19073 w 168317"/>
              <a:gd name="connsiteY12" fmla="*/ 38255 h 170029"/>
              <a:gd name="connsiteX13" fmla="*/ 23 w 168317"/>
              <a:gd name="connsiteY13" fmla="*/ 85880 h 170029"/>
              <a:gd name="connsiteX14" fmla="*/ 22248 w 168317"/>
              <a:gd name="connsiteY14" fmla="*/ 162080 h 170029"/>
              <a:gd name="connsiteX15" fmla="*/ 66698 w 168317"/>
              <a:gd name="connsiteY15" fmla="*/ 168430 h 170029"/>
              <a:gd name="connsiteX16" fmla="*/ 155598 w 168317"/>
              <a:gd name="connsiteY16" fmla="*/ 165255 h 170029"/>
              <a:gd name="connsiteX0" fmla="*/ 111148 w 168317"/>
              <a:gd name="connsiteY0" fmla="*/ 108105 h 170029"/>
              <a:gd name="connsiteX1" fmla="*/ 123848 w 168317"/>
              <a:gd name="connsiteY1" fmla="*/ 79530 h 170029"/>
              <a:gd name="connsiteX2" fmla="*/ 92098 w 168317"/>
              <a:gd name="connsiteY2" fmla="*/ 60480 h 170029"/>
              <a:gd name="connsiteX3" fmla="*/ 44473 w 168317"/>
              <a:gd name="connsiteY3" fmla="*/ 82705 h 170029"/>
              <a:gd name="connsiteX4" fmla="*/ 60348 w 168317"/>
              <a:gd name="connsiteY4" fmla="*/ 133505 h 170029"/>
              <a:gd name="connsiteX5" fmla="*/ 114323 w 168317"/>
              <a:gd name="connsiteY5" fmla="*/ 136680 h 170029"/>
              <a:gd name="connsiteX6" fmla="*/ 149248 w 168317"/>
              <a:gd name="connsiteY6" fmla="*/ 108105 h 170029"/>
              <a:gd name="connsiteX7" fmla="*/ 168298 w 168317"/>
              <a:gd name="connsiteY7" fmla="*/ 57305 h 170029"/>
              <a:gd name="connsiteX8" fmla="*/ 146073 w 168317"/>
              <a:gd name="connsiteY8" fmla="*/ 9680 h 170029"/>
              <a:gd name="connsiteX9" fmla="*/ 111148 w 168317"/>
              <a:gd name="connsiteY9" fmla="*/ 155 h 170029"/>
              <a:gd name="connsiteX10" fmla="*/ 66698 w 168317"/>
              <a:gd name="connsiteY10" fmla="*/ 6505 h 170029"/>
              <a:gd name="connsiteX11" fmla="*/ 19073 w 168317"/>
              <a:gd name="connsiteY11" fmla="*/ 38255 h 170029"/>
              <a:gd name="connsiteX12" fmla="*/ 23 w 168317"/>
              <a:gd name="connsiteY12" fmla="*/ 85880 h 170029"/>
              <a:gd name="connsiteX13" fmla="*/ 22248 w 168317"/>
              <a:gd name="connsiteY13" fmla="*/ 162080 h 170029"/>
              <a:gd name="connsiteX14" fmla="*/ 66698 w 168317"/>
              <a:gd name="connsiteY14" fmla="*/ 168430 h 170029"/>
              <a:gd name="connsiteX15" fmla="*/ 155598 w 168317"/>
              <a:gd name="connsiteY15" fmla="*/ 165255 h 170029"/>
              <a:gd name="connsiteX0" fmla="*/ 95273 w 168317"/>
              <a:gd name="connsiteY0" fmla="*/ 108105 h 170029"/>
              <a:gd name="connsiteX1" fmla="*/ 123848 w 168317"/>
              <a:gd name="connsiteY1" fmla="*/ 79530 h 170029"/>
              <a:gd name="connsiteX2" fmla="*/ 92098 w 168317"/>
              <a:gd name="connsiteY2" fmla="*/ 60480 h 170029"/>
              <a:gd name="connsiteX3" fmla="*/ 44473 w 168317"/>
              <a:gd name="connsiteY3" fmla="*/ 82705 h 170029"/>
              <a:gd name="connsiteX4" fmla="*/ 60348 w 168317"/>
              <a:gd name="connsiteY4" fmla="*/ 133505 h 170029"/>
              <a:gd name="connsiteX5" fmla="*/ 114323 w 168317"/>
              <a:gd name="connsiteY5" fmla="*/ 136680 h 170029"/>
              <a:gd name="connsiteX6" fmla="*/ 149248 w 168317"/>
              <a:gd name="connsiteY6" fmla="*/ 108105 h 170029"/>
              <a:gd name="connsiteX7" fmla="*/ 168298 w 168317"/>
              <a:gd name="connsiteY7" fmla="*/ 57305 h 170029"/>
              <a:gd name="connsiteX8" fmla="*/ 146073 w 168317"/>
              <a:gd name="connsiteY8" fmla="*/ 9680 h 170029"/>
              <a:gd name="connsiteX9" fmla="*/ 111148 w 168317"/>
              <a:gd name="connsiteY9" fmla="*/ 155 h 170029"/>
              <a:gd name="connsiteX10" fmla="*/ 66698 w 168317"/>
              <a:gd name="connsiteY10" fmla="*/ 6505 h 170029"/>
              <a:gd name="connsiteX11" fmla="*/ 19073 w 168317"/>
              <a:gd name="connsiteY11" fmla="*/ 38255 h 170029"/>
              <a:gd name="connsiteX12" fmla="*/ 23 w 168317"/>
              <a:gd name="connsiteY12" fmla="*/ 85880 h 170029"/>
              <a:gd name="connsiteX13" fmla="*/ 22248 w 168317"/>
              <a:gd name="connsiteY13" fmla="*/ 162080 h 170029"/>
              <a:gd name="connsiteX14" fmla="*/ 66698 w 168317"/>
              <a:gd name="connsiteY14" fmla="*/ 168430 h 170029"/>
              <a:gd name="connsiteX15" fmla="*/ 155598 w 168317"/>
              <a:gd name="connsiteY15" fmla="*/ 165255 h 170029"/>
              <a:gd name="connsiteX0" fmla="*/ 95273 w 168317"/>
              <a:gd name="connsiteY0" fmla="*/ 108105 h 184322"/>
              <a:gd name="connsiteX1" fmla="*/ 123848 w 168317"/>
              <a:gd name="connsiteY1" fmla="*/ 79530 h 184322"/>
              <a:gd name="connsiteX2" fmla="*/ 92098 w 168317"/>
              <a:gd name="connsiteY2" fmla="*/ 60480 h 184322"/>
              <a:gd name="connsiteX3" fmla="*/ 44473 w 168317"/>
              <a:gd name="connsiteY3" fmla="*/ 82705 h 184322"/>
              <a:gd name="connsiteX4" fmla="*/ 60348 w 168317"/>
              <a:gd name="connsiteY4" fmla="*/ 133505 h 184322"/>
              <a:gd name="connsiteX5" fmla="*/ 114323 w 168317"/>
              <a:gd name="connsiteY5" fmla="*/ 136680 h 184322"/>
              <a:gd name="connsiteX6" fmla="*/ 149248 w 168317"/>
              <a:gd name="connsiteY6" fmla="*/ 108105 h 184322"/>
              <a:gd name="connsiteX7" fmla="*/ 168298 w 168317"/>
              <a:gd name="connsiteY7" fmla="*/ 57305 h 184322"/>
              <a:gd name="connsiteX8" fmla="*/ 146073 w 168317"/>
              <a:gd name="connsiteY8" fmla="*/ 9680 h 184322"/>
              <a:gd name="connsiteX9" fmla="*/ 111148 w 168317"/>
              <a:gd name="connsiteY9" fmla="*/ 155 h 184322"/>
              <a:gd name="connsiteX10" fmla="*/ 66698 w 168317"/>
              <a:gd name="connsiteY10" fmla="*/ 6505 h 184322"/>
              <a:gd name="connsiteX11" fmla="*/ 19073 w 168317"/>
              <a:gd name="connsiteY11" fmla="*/ 38255 h 184322"/>
              <a:gd name="connsiteX12" fmla="*/ 23 w 168317"/>
              <a:gd name="connsiteY12" fmla="*/ 85880 h 184322"/>
              <a:gd name="connsiteX13" fmla="*/ 22248 w 168317"/>
              <a:gd name="connsiteY13" fmla="*/ 162080 h 184322"/>
              <a:gd name="connsiteX14" fmla="*/ 85748 w 168317"/>
              <a:gd name="connsiteY14" fmla="*/ 184305 h 184322"/>
              <a:gd name="connsiteX15" fmla="*/ 155598 w 168317"/>
              <a:gd name="connsiteY15" fmla="*/ 165255 h 184322"/>
              <a:gd name="connsiteX0" fmla="*/ 95273 w 168317"/>
              <a:gd name="connsiteY0" fmla="*/ 108105 h 184310"/>
              <a:gd name="connsiteX1" fmla="*/ 123848 w 168317"/>
              <a:gd name="connsiteY1" fmla="*/ 79530 h 184310"/>
              <a:gd name="connsiteX2" fmla="*/ 92098 w 168317"/>
              <a:gd name="connsiteY2" fmla="*/ 60480 h 184310"/>
              <a:gd name="connsiteX3" fmla="*/ 44473 w 168317"/>
              <a:gd name="connsiteY3" fmla="*/ 82705 h 184310"/>
              <a:gd name="connsiteX4" fmla="*/ 60348 w 168317"/>
              <a:gd name="connsiteY4" fmla="*/ 133505 h 184310"/>
              <a:gd name="connsiteX5" fmla="*/ 114323 w 168317"/>
              <a:gd name="connsiteY5" fmla="*/ 136680 h 184310"/>
              <a:gd name="connsiteX6" fmla="*/ 149248 w 168317"/>
              <a:gd name="connsiteY6" fmla="*/ 108105 h 184310"/>
              <a:gd name="connsiteX7" fmla="*/ 168298 w 168317"/>
              <a:gd name="connsiteY7" fmla="*/ 57305 h 184310"/>
              <a:gd name="connsiteX8" fmla="*/ 146073 w 168317"/>
              <a:gd name="connsiteY8" fmla="*/ 9680 h 184310"/>
              <a:gd name="connsiteX9" fmla="*/ 111148 w 168317"/>
              <a:gd name="connsiteY9" fmla="*/ 155 h 184310"/>
              <a:gd name="connsiteX10" fmla="*/ 66698 w 168317"/>
              <a:gd name="connsiteY10" fmla="*/ 6505 h 184310"/>
              <a:gd name="connsiteX11" fmla="*/ 19073 w 168317"/>
              <a:gd name="connsiteY11" fmla="*/ 38255 h 184310"/>
              <a:gd name="connsiteX12" fmla="*/ 23 w 168317"/>
              <a:gd name="connsiteY12" fmla="*/ 85880 h 184310"/>
              <a:gd name="connsiteX13" fmla="*/ 22248 w 168317"/>
              <a:gd name="connsiteY13" fmla="*/ 162080 h 184310"/>
              <a:gd name="connsiteX14" fmla="*/ 85748 w 168317"/>
              <a:gd name="connsiteY14" fmla="*/ 184305 h 184310"/>
              <a:gd name="connsiteX15" fmla="*/ 127023 w 168317"/>
              <a:gd name="connsiteY15" fmla="*/ 139855 h 184310"/>
              <a:gd name="connsiteX0" fmla="*/ 95273 w 168653"/>
              <a:gd name="connsiteY0" fmla="*/ 108105 h 184310"/>
              <a:gd name="connsiteX1" fmla="*/ 123848 w 168653"/>
              <a:gd name="connsiteY1" fmla="*/ 79530 h 184310"/>
              <a:gd name="connsiteX2" fmla="*/ 92098 w 168653"/>
              <a:gd name="connsiteY2" fmla="*/ 60480 h 184310"/>
              <a:gd name="connsiteX3" fmla="*/ 44473 w 168653"/>
              <a:gd name="connsiteY3" fmla="*/ 82705 h 184310"/>
              <a:gd name="connsiteX4" fmla="*/ 60348 w 168653"/>
              <a:gd name="connsiteY4" fmla="*/ 133505 h 184310"/>
              <a:gd name="connsiteX5" fmla="*/ 114323 w 168653"/>
              <a:gd name="connsiteY5" fmla="*/ 136680 h 184310"/>
              <a:gd name="connsiteX6" fmla="*/ 149248 w 168653"/>
              <a:gd name="connsiteY6" fmla="*/ 108105 h 184310"/>
              <a:gd name="connsiteX7" fmla="*/ 168298 w 168653"/>
              <a:gd name="connsiteY7" fmla="*/ 57305 h 184310"/>
              <a:gd name="connsiteX8" fmla="*/ 133373 w 168653"/>
              <a:gd name="connsiteY8" fmla="*/ 25555 h 184310"/>
              <a:gd name="connsiteX9" fmla="*/ 111148 w 168653"/>
              <a:gd name="connsiteY9" fmla="*/ 155 h 184310"/>
              <a:gd name="connsiteX10" fmla="*/ 66698 w 168653"/>
              <a:gd name="connsiteY10" fmla="*/ 6505 h 184310"/>
              <a:gd name="connsiteX11" fmla="*/ 19073 w 168653"/>
              <a:gd name="connsiteY11" fmla="*/ 38255 h 184310"/>
              <a:gd name="connsiteX12" fmla="*/ 23 w 168653"/>
              <a:gd name="connsiteY12" fmla="*/ 85880 h 184310"/>
              <a:gd name="connsiteX13" fmla="*/ 22248 w 168653"/>
              <a:gd name="connsiteY13" fmla="*/ 162080 h 184310"/>
              <a:gd name="connsiteX14" fmla="*/ 85748 w 168653"/>
              <a:gd name="connsiteY14" fmla="*/ 184305 h 184310"/>
              <a:gd name="connsiteX15" fmla="*/ 127023 w 168653"/>
              <a:gd name="connsiteY15" fmla="*/ 139855 h 184310"/>
              <a:gd name="connsiteX0" fmla="*/ 95273 w 168653"/>
              <a:gd name="connsiteY0" fmla="*/ 103190 h 179395"/>
              <a:gd name="connsiteX1" fmla="*/ 123848 w 168653"/>
              <a:gd name="connsiteY1" fmla="*/ 74615 h 179395"/>
              <a:gd name="connsiteX2" fmla="*/ 92098 w 168653"/>
              <a:gd name="connsiteY2" fmla="*/ 55565 h 179395"/>
              <a:gd name="connsiteX3" fmla="*/ 44473 w 168653"/>
              <a:gd name="connsiteY3" fmla="*/ 77790 h 179395"/>
              <a:gd name="connsiteX4" fmla="*/ 60348 w 168653"/>
              <a:gd name="connsiteY4" fmla="*/ 128590 h 179395"/>
              <a:gd name="connsiteX5" fmla="*/ 114323 w 168653"/>
              <a:gd name="connsiteY5" fmla="*/ 131765 h 179395"/>
              <a:gd name="connsiteX6" fmla="*/ 149248 w 168653"/>
              <a:gd name="connsiteY6" fmla="*/ 103190 h 179395"/>
              <a:gd name="connsiteX7" fmla="*/ 168298 w 168653"/>
              <a:gd name="connsiteY7" fmla="*/ 52390 h 179395"/>
              <a:gd name="connsiteX8" fmla="*/ 133373 w 168653"/>
              <a:gd name="connsiteY8" fmla="*/ 20640 h 179395"/>
              <a:gd name="connsiteX9" fmla="*/ 101623 w 168653"/>
              <a:gd name="connsiteY9" fmla="*/ 4765 h 179395"/>
              <a:gd name="connsiteX10" fmla="*/ 66698 w 168653"/>
              <a:gd name="connsiteY10" fmla="*/ 1590 h 179395"/>
              <a:gd name="connsiteX11" fmla="*/ 19073 w 168653"/>
              <a:gd name="connsiteY11" fmla="*/ 33340 h 179395"/>
              <a:gd name="connsiteX12" fmla="*/ 23 w 168653"/>
              <a:gd name="connsiteY12" fmla="*/ 80965 h 179395"/>
              <a:gd name="connsiteX13" fmla="*/ 22248 w 168653"/>
              <a:gd name="connsiteY13" fmla="*/ 157165 h 179395"/>
              <a:gd name="connsiteX14" fmla="*/ 85748 w 168653"/>
              <a:gd name="connsiteY14" fmla="*/ 179390 h 179395"/>
              <a:gd name="connsiteX15" fmla="*/ 127023 w 168653"/>
              <a:gd name="connsiteY15" fmla="*/ 134940 h 179395"/>
              <a:gd name="connsiteX0" fmla="*/ 95273 w 155201"/>
              <a:gd name="connsiteY0" fmla="*/ 103190 h 179395"/>
              <a:gd name="connsiteX1" fmla="*/ 123848 w 155201"/>
              <a:gd name="connsiteY1" fmla="*/ 74615 h 179395"/>
              <a:gd name="connsiteX2" fmla="*/ 92098 w 155201"/>
              <a:gd name="connsiteY2" fmla="*/ 55565 h 179395"/>
              <a:gd name="connsiteX3" fmla="*/ 44473 w 155201"/>
              <a:gd name="connsiteY3" fmla="*/ 77790 h 179395"/>
              <a:gd name="connsiteX4" fmla="*/ 60348 w 155201"/>
              <a:gd name="connsiteY4" fmla="*/ 128590 h 179395"/>
              <a:gd name="connsiteX5" fmla="*/ 114323 w 155201"/>
              <a:gd name="connsiteY5" fmla="*/ 131765 h 179395"/>
              <a:gd name="connsiteX6" fmla="*/ 149248 w 155201"/>
              <a:gd name="connsiteY6" fmla="*/ 103190 h 179395"/>
              <a:gd name="connsiteX7" fmla="*/ 152423 w 155201"/>
              <a:gd name="connsiteY7" fmla="*/ 52390 h 179395"/>
              <a:gd name="connsiteX8" fmla="*/ 133373 w 155201"/>
              <a:gd name="connsiteY8" fmla="*/ 20640 h 179395"/>
              <a:gd name="connsiteX9" fmla="*/ 101623 w 155201"/>
              <a:gd name="connsiteY9" fmla="*/ 4765 h 179395"/>
              <a:gd name="connsiteX10" fmla="*/ 66698 w 155201"/>
              <a:gd name="connsiteY10" fmla="*/ 1590 h 179395"/>
              <a:gd name="connsiteX11" fmla="*/ 19073 w 155201"/>
              <a:gd name="connsiteY11" fmla="*/ 33340 h 179395"/>
              <a:gd name="connsiteX12" fmla="*/ 23 w 155201"/>
              <a:gd name="connsiteY12" fmla="*/ 80965 h 179395"/>
              <a:gd name="connsiteX13" fmla="*/ 22248 w 155201"/>
              <a:gd name="connsiteY13" fmla="*/ 157165 h 179395"/>
              <a:gd name="connsiteX14" fmla="*/ 85748 w 155201"/>
              <a:gd name="connsiteY14" fmla="*/ 179390 h 179395"/>
              <a:gd name="connsiteX15" fmla="*/ 127023 w 155201"/>
              <a:gd name="connsiteY15" fmla="*/ 134940 h 179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5201" h="179395">
                <a:moveTo>
                  <a:pt x="95273" y="103190"/>
                </a:moveTo>
                <a:cubicBezTo>
                  <a:pt x="104798" y="101073"/>
                  <a:pt x="124377" y="82553"/>
                  <a:pt x="123848" y="74615"/>
                </a:cubicBezTo>
                <a:cubicBezTo>
                  <a:pt x="123319" y="66678"/>
                  <a:pt x="105327" y="55036"/>
                  <a:pt x="92098" y="55565"/>
                </a:cubicBezTo>
                <a:cubicBezTo>
                  <a:pt x="78869" y="56094"/>
                  <a:pt x="49765" y="65619"/>
                  <a:pt x="44473" y="77790"/>
                </a:cubicBezTo>
                <a:cubicBezTo>
                  <a:pt x="39181" y="89961"/>
                  <a:pt x="48706" y="119594"/>
                  <a:pt x="60348" y="128590"/>
                </a:cubicBezTo>
                <a:cubicBezTo>
                  <a:pt x="71990" y="137586"/>
                  <a:pt x="99506" y="135998"/>
                  <a:pt x="114323" y="131765"/>
                </a:cubicBezTo>
                <a:cubicBezTo>
                  <a:pt x="129140" y="127532"/>
                  <a:pt x="140252" y="116419"/>
                  <a:pt x="149248" y="103190"/>
                </a:cubicBezTo>
                <a:cubicBezTo>
                  <a:pt x="158244" y="89961"/>
                  <a:pt x="155069" y="66148"/>
                  <a:pt x="152423" y="52390"/>
                </a:cubicBezTo>
                <a:cubicBezTo>
                  <a:pt x="149777" y="38632"/>
                  <a:pt x="141840" y="28578"/>
                  <a:pt x="133373" y="20640"/>
                </a:cubicBezTo>
                <a:cubicBezTo>
                  <a:pt x="124906" y="12703"/>
                  <a:pt x="114852" y="5294"/>
                  <a:pt x="101623" y="4765"/>
                </a:cubicBezTo>
                <a:cubicBezTo>
                  <a:pt x="88394" y="4236"/>
                  <a:pt x="80456" y="-3172"/>
                  <a:pt x="66698" y="1590"/>
                </a:cubicBezTo>
                <a:cubicBezTo>
                  <a:pt x="52940" y="6352"/>
                  <a:pt x="30185" y="20111"/>
                  <a:pt x="19073" y="33340"/>
                </a:cubicBezTo>
                <a:cubicBezTo>
                  <a:pt x="7961" y="46569"/>
                  <a:pt x="-506" y="60328"/>
                  <a:pt x="23" y="80965"/>
                </a:cubicBezTo>
                <a:cubicBezTo>
                  <a:pt x="552" y="101602"/>
                  <a:pt x="7960" y="140761"/>
                  <a:pt x="22248" y="157165"/>
                </a:cubicBezTo>
                <a:cubicBezTo>
                  <a:pt x="36536" y="173569"/>
                  <a:pt x="53960" y="175417"/>
                  <a:pt x="85748" y="179390"/>
                </a:cubicBezTo>
                <a:cubicBezTo>
                  <a:pt x="107973" y="179919"/>
                  <a:pt x="111677" y="142877"/>
                  <a:pt x="127023" y="134940"/>
                </a:cubicBezTo>
              </a:path>
            </a:pathLst>
          </a:custGeom>
          <a:solidFill>
            <a:schemeClr val="bg1"/>
          </a:solidFill>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nvGrpSpPr>
          <p:cNvPr id="230" name="Group 229"/>
          <p:cNvGrpSpPr/>
          <p:nvPr/>
        </p:nvGrpSpPr>
        <p:grpSpPr>
          <a:xfrm>
            <a:off x="6791325" y="4333875"/>
            <a:ext cx="152400" cy="285771"/>
            <a:chOff x="6711950" y="4279900"/>
            <a:chExt cx="152400" cy="285771"/>
          </a:xfrm>
        </p:grpSpPr>
        <p:sp>
          <p:nvSpPr>
            <p:cNvPr id="231" name="Freeform 230"/>
            <p:cNvSpPr/>
            <p:nvPr/>
          </p:nvSpPr>
          <p:spPr>
            <a:xfrm>
              <a:off x="6715770" y="4279900"/>
              <a:ext cx="142229" cy="285771"/>
            </a:xfrm>
            <a:custGeom>
              <a:avLst/>
              <a:gdLst>
                <a:gd name="connsiteX0" fmla="*/ 144083 w 159958"/>
                <a:gd name="connsiteY0" fmla="*/ 66675 h 292100"/>
                <a:gd name="connsiteX1" fmla="*/ 144083 w 159958"/>
                <a:gd name="connsiteY1" fmla="*/ 66675 h 292100"/>
                <a:gd name="connsiteX2" fmla="*/ 131383 w 159958"/>
                <a:gd name="connsiteY2" fmla="*/ 41275 h 292100"/>
                <a:gd name="connsiteX3" fmla="*/ 109158 w 159958"/>
                <a:gd name="connsiteY3" fmla="*/ 22225 h 292100"/>
                <a:gd name="connsiteX4" fmla="*/ 99633 w 159958"/>
                <a:gd name="connsiteY4" fmla="*/ 19050 h 292100"/>
                <a:gd name="connsiteX5" fmla="*/ 90108 w 159958"/>
                <a:gd name="connsiteY5" fmla="*/ 12700 h 292100"/>
                <a:gd name="connsiteX6" fmla="*/ 61533 w 159958"/>
                <a:gd name="connsiteY6" fmla="*/ 0 h 292100"/>
                <a:gd name="connsiteX7" fmla="*/ 29783 w 159958"/>
                <a:gd name="connsiteY7" fmla="*/ 6350 h 292100"/>
                <a:gd name="connsiteX8" fmla="*/ 20258 w 159958"/>
                <a:gd name="connsiteY8" fmla="*/ 12700 h 292100"/>
                <a:gd name="connsiteX9" fmla="*/ 13908 w 159958"/>
                <a:gd name="connsiteY9" fmla="*/ 31750 h 292100"/>
                <a:gd name="connsiteX10" fmla="*/ 4383 w 159958"/>
                <a:gd name="connsiteY10" fmla="*/ 66675 h 292100"/>
                <a:gd name="connsiteX11" fmla="*/ 4383 w 159958"/>
                <a:gd name="connsiteY11" fmla="*/ 171450 h 292100"/>
                <a:gd name="connsiteX12" fmla="*/ 7558 w 159958"/>
                <a:gd name="connsiteY12" fmla="*/ 190500 h 292100"/>
                <a:gd name="connsiteX13" fmla="*/ 13908 w 159958"/>
                <a:gd name="connsiteY13" fmla="*/ 206375 h 292100"/>
                <a:gd name="connsiteX14" fmla="*/ 17083 w 159958"/>
                <a:gd name="connsiteY14" fmla="*/ 225425 h 292100"/>
                <a:gd name="connsiteX15" fmla="*/ 23433 w 159958"/>
                <a:gd name="connsiteY15" fmla="*/ 234950 h 292100"/>
                <a:gd name="connsiteX16" fmla="*/ 26608 w 159958"/>
                <a:gd name="connsiteY16" fmla="*/ 244475 h 292100"/>
                <a:gd name="connsiteX17" fmla="*/ 36133 w 159958"/>
                <a:gd name="connsiteY17" fmla="*/ 266700 h 292100"/>
                <a:gd name="connsiteX18" fmla="*/ 55183 w 159958"/>
                <a:gd name="connsiteY18" fmla="*/ 279400 h 292100"/>
                <a:gd name="connsiteX19" fmla="*/ 64708 w 159958"/>
                <a:gd name="connsiteY19" fmla="*/ 285750 h 292100"/>
                <a:gd name="connsiteX20" fmla="*/ 74233 w 159958"/>
                <a:gd name="connsiteY20" fmla="*/ 292100 h 292100"/>
                <a:gd name="connsiteX21" fmla="*/ 93283 w 159958"/>
                <a:gd name="connsiteY21" fmla="*/ 279400 h 292100"/>
                <a:gd name="connsiteX22" fmla="*/ 105983 w 159958"/>
                <a:gd name="connsiteY22" fmla="*/ 260350 h 292100"/>
                <a:gd name="connsiteX23" fmla="*/ 121858 w 159958"/>
                <a:gd name="connsiteY23" fmla="*/ 244475 h 292100"/>
                <a:gd name="connsiteX24" fmla="*/ 128208 w 159958"/>
                <a:gd name="connsiteY24" fmla="*/ 222250 h 292100"/>
                <a:gd name="connsiteX25" fmla="*/ 134558 w 159958"/>
                <a:gd name="connsiteY25" fmla="*/ 193675 h 292100"/>
                <a:gd name="connsiteX26" fmla="*/ 140908 w 159958"/>
                <a:gd name="connsiteY26" fmla="*/ 174625 h 292100"/>
                <a:gd name="connsiteX27" fmla="*/ 144083 w 159958"/>
                <a:gd name="connsiteY27" fmla="*/ 158750 h 292100"/>
                <a:gd name="connsiteX28" fmla="*/ 147258 w 159958"/>
                <a:gd name="connsiteY28" fmla="*/ 149225 h 292100"/>
                <a:gd name="connsiteX29" fmla="*/ 150433 w 159958"/>
                <a:gd name="connsiteY29" fmla="*/ 133350 h 292100"/>
                <a:gd name="connsiteX30" fmla="*/ 159958 w 159958"/>
                <a:gd name="connsiteY30" fmla="*/ 88900 h 292100"/>
                <a:gd name="connsiteX31" fmla="*/ 150433 w 159958"/>
                <a:gd name="connsiteY31" fmla="*/ 50800 h 292100"/>
                <a:gd name="connsiteX32" fmla="*/ 140908 w 159958"/>
                <a:gd name="connsiteY32" fmla="*/ 44450 h 292100"/>
                <a:gd name="connsiteX33" fmla="*/ 144083 w 159958"/>
                <a:gd name="connsiteY33" fmla="*/ 66675 h 292100"/>
                <a:gd name="connsiteX0" fmla="*/ 144083 w 159958"/>
                <a:gd name="connsiteY0" fmla="*/ 66675 h 292100"/>
                <a:gd name="connsiteX1" fmla="*/ 144083 w 159958"/>
                <a:gd name="connsiteY1" fmla="*/ 66675 h 292100"/>
                <a:gd name="connsiteX2" fmla="*/ 131383 w 159958"/>
                <a:gd name="connsiteY2" fmla="*/ 41275 h 292100"/>
                <a:gd name="connsiteX3" fmla="*/ 109158 w 159958"/>
                <a:gd name="connsiteY3" fmla="*/ 22225 h 292100"/>
                <a:gd name="connsiteX4" fmla="*/ 99633 w 159958"/>
                <a:gd name="connsiteY4" fmla="*/ 19050 h 292100"/>
                <a:gd name="connsiteX5" fmla="*/ 90108 w 159958"/>
                <a:gd name="connsiteY5" fmla="*/ 12700 h 292100"/>
                <a:gd name="connsiteX6" fmla="*/ 61533 w 159958"/>
                <a:gd name="connsiteY6" fmla="*/ 0 h 292100"/>
                <a:gd name="connsiteX7" fmla="*/ 20258 w 159958"/>
                <a:gd name="connsiteY7" fmla="*/ 12700 h 292100"/>
                <a:gd name="connsiteX8" fmla="*/ 13908 w 159958"/>
                <a:gd name="connsiteY8" fmla="*/ 31750 h 292100"/>
                <a:gd name="connsiteX9" fmla="*/ 4383 w 159958"/>
                <a:gd name="connsiteY9" fmla="*/ 66675 h 292100"/>
                <a:gd name="connsiteX10" fmla="*/ 4383 w 159958"/>
                <a:gd name="connsiteY10" fmla="*/ 171450 h 292100"/>
                <a:gd name="connsiteX11" fmla="*/ 7558 w 159958"/>
                <a:gd name="connsiteY11" fmla="*/ 190500 h 292100"/>
                <a:gd name="connsiteX12" fmla="*/ 13908 w 159958"/>
                <a:gd name="connsiteY12" fmla="*/ 206375 h 292100"/>
                <a:gd name="connsiteX13" fmla="*/ 17083 w 159958"/>
                <a:gd name="connsiteY13" fmla="*/ 225425 h 292100"/>
                <a:gd name="connsiteX14" fmla="*/ 23433 w 159958"/>
                <a:gd name="connsiteY14" fmla="*/ 234950 h 292100"/>
                <a:gd name="connsiteX15" fmla="*/ 26608 w 159958"/>
                <a:gd name="connsiteY15" fmla="*/ 244475 h 292100"/>
                <a:gd name="connsiteX16" fmla="*/ 36133 w 159958"/>
                <a:gd name="connsiteY16" fmla="*/ 266700 h 292100"/>
                <a:gd name="connsiteX17" fmla="*/ 55183 w 159958"/>
                <a:gd name="connsiteY17" fmla="*/ 279400 h 292100"/>
                <a:gd name="connsiteX18" fmla="*/ 64708 w 159958"/>
                <a:gd name="connsiteY18" fmla="*/ 285750 h 292100"/>
                <a:gd name="connsiteX19" fmla="*/ 74233 w 159958"/>
                <a:gd name="connsiteY19" fmla="*/ 292100 h 292100"/>
                <a:gd name="connsiteX20" fmla="*/ 93283 w 159958"/>
                <a:gd name="connsiteY20" fmla="*/ 279400 h 292100"/>
                <a:gd name="connsiteX21" fmla="*/ 105983 w 159958"/>
                <a:gd name="connsiteY21" fmla="*/ 260350 h 292100"/>
                <a:gd name="connsiteX22" fmla="*/ 121858 w 159958"/>
                <a:gd name="connsiteY22" fmla="*/ 244475 h 292100"/>
                <a:gd name="connsiteX23" fmla="*/ 128208 w 159958"/>
                <a:gd name="connsiteY23" fmla="*/ 222250 h 292100"/>
                <a:gd name="connsiteX24" fmla="*/ 134558 w 159958"/>
                <a:gd name="connsiteY24" fmla="*/ 193675 h 292100"/>
                <a:gd name="connsiteX25" fmla="*/ 140908 w 159958"/>
                <a:gd name="connsiteY25" fmla="*/ 174625 h 292100"/>
                <a:gd name="connsiteX26" fmla="*/ 144083 w 159958"/>
                <a:gd name="connsiteY26" fmla="*/ 158750 h 292100"/>
                <a:gd name="connsiteX27" fmla="*/ 147258 w 159958"/>
                <a:gd name="connsiteY27" fmla="*/ 149225 h 292100"/>
                <a:gd name="connsiteX28" fmla="*/ 150433 w 159958"/>
                <a:gd name="connsiteY28" fmla="*/ 133350 h 292100"/>
                <a:gd name="connsiteX29" fmla="*/ 159958 w 159958"/>
                <a:gd name="connsiteY29" fmla="*/ 88900 h 292100"/>
                <a:gd name="connsiteX30" fmla="*/ 150433 w 159958"/>
                <a:gd name="connsiteY30" fmla="*/ 50800 h 292100"/>
                <a:gd name="connsiteX31" fmla="*/ 140908 w 159958"/>
                <a:gd name="connsiteY31" fmla="*/ 44450 h 292100"/>
                <a:gd name="connsiteX32" fmla="*/ 144083 w 159958"/>
                <a:gd name="connsiteY32" fmla="*/ 66675 h 292100"/>
                <a:gd name="connsiteX0" fmla="*/ 144083 w 159958"/>
                <a:gd name="connsiteY0" fmla="*/ 66675 h 292100"/>
                <a:gd name="connsiteX1" fmla="*/ 144083 w 159958"/>
                <a:gd name="connsiteY1" fmla="*/ 66675 h 292100"/>
                <a:gd name="connsiteX2" fmla="*/ 131383 w 159958"/>
                <a:gd name="connsiteY2" fmla="*/ 41275 h 292100"/>
                <a:gd name="connsiteX3" fmla="*/ 109158 w 159958"/>
                <a:gd name="connsiteY3" fmla="*/ 22225 h 292100"/>
                <a:gd name="connsiteX4" fmla="*/ 99633 w 159958"/>
                <a:gd name="connsiteY4" fmla="*/ 19050 h 292100"/>
                <a:gd name="connsiteX5" fmla="*/ 90108 w 159958"/>
                <a:gd name="connsiteY5" fmla="*/ 12700 h 292100"/>
                <a:gd name="connsiteX6" fmla="*/ 61533 w 159958"/>
                <a:gd name="connsiteY6" fmla="*/ 0 h 292100"/>
                <a:gd name="connsiteX7" fmla="*/ 20258 w 159958"/>
                <a:gd name="connsiteY7" fmla="*/ 12700 h 292100"/>
                <a:gd name="connsiteX8" fmla="*/ 4383 w 159958"/>
                <a:gd name="connsiteY8" fmla="*/ 66675 h 292100"/>
                <a:gd name="connsiteX9" fmla="*/ 4383 w 159958"/>
                <a:gd name="connsiteY9" fmla="*/ 171450 h 292100"/>
                <a:gd name="connsiteX10" fmla="*/ 7558 w 159958"/>
                <a:gd name="connsiteY10" fmla="*/ 190500 h 292100"/>
                <a:gd name="connsiteX11" fmla="*/ 13908 w 159958"/>
                <a:gd name="connsiteY11" fmla="*/ 206375 h 292100"/>
                <a:gd name="connsiteX12" fmla="*/ 17083 w 159958"/>
                <a:gd name="connsiteY12" fmla="*/ 225425 h 292100"/>
                <a:gd name="connsiteX13" fmla="*/ 23433 w 159958"/>
                <a:gd name="connsiteY13" fmla="*/ 234950 h 292100"/>
                <a:gd name="connsiteX14" fmla="*/ 26608 w 159958"/>
                <a:gd name="connsiteY14" fmla="*/ 244475 h 292100"/>
                <a:gd name="connsiteX15" fmla="*/ 36133 w 159958"/>
                <a:gd name="connsiteY15" fmla="*/ 266700 h 292100"/>
                <a:gd name="connsiteX16" fmla="*/ 55183 w 159958"/>
                <a:gd name="connsiteY16" fmla="*/ 279400 h 292100"/>
                <a:gd name="connsiteX17" fmla="*/ 64708 w 159958"/>
                <a:gd name="connsiteY17" fmla="*/ 285750 h 292100"/>
                <a:gd name="connsiteX18" fmla="*/ 74233 w 159958"/>
                <a:gd name="connsiteY18" fmla="*/ 292100 h 292100"/>
                <a:gd name="connsiteX19" fmla="*/ 93283 w 159958"/>
                <a:gd name="connsiteY19" fmla="*/ 279400 h 292100"/>
                <a:gd name="connsiteX20" fmla="*/ 105983 w 159958"/>
                <a:gd name="connsiteY20" fmla="*/ 260350 h 292100"/>
                <a:gd name="connsiteX21" fmla="*/ 121858 w 159958"/>
                <a:gd name="connsiteY21" fmla="*/ 244475 h 292100"/>
                <a:gd name="connsiteX22" fmla="*/ 128208 w 159958"/>
                <a:gd name="connsiteY22" fmla="*/ 222250 h 292100"/>
                <a:gd name="connsiteX23" fmla="*/ 134558 w 159958"/>
                <a:gd name="connsiteY23" fmla="*/ 193675 h 292100"/>
                <a:gd name="connsiteX24" fmla="*/ 140908 w 159958"/>
                <a:gd name="connsiteY24" fmla="*/ 174625 h 292100"/>
                <a:gd name="connsiteX25" fmla="*/ 144083 w 159958"/>
                <a:gd name="connsiteY25" fmla="*/ 158750 h 292100"/>
                <a:gd name="connsiteX26" fmla="*/ 147258 w 159958"/>
                <a:gd name="connsiteY26" fmla="*/ 149225 h 292100"/>
                <a:gd name="connsiteX27" fmla="*/ 150433 w 159958"/>
                <a:gd name="connsiteY27" fmla="*/ 133350 h 292100"/>
                <a:gd name="connsiteX28" fmla="*/ 159958 w 159958"/>
                <a:gd name="connsiteY28" fmla="*/ 88900 h 292100"/>
                <a:gd name="connsiteX29" fmla="*/ 150433 w 159958"/>
                <a:gd name="connsiteY29" fmla="*/ 50800 h 292100"/>
                <a:gd name="connsiteX30" fmla="*/ 140908 w 159958"/>
                <a:gd name="connsiteY30" fmla="*/ 44450 h 292100"/>
                <a:gd name="connsiteX31" fmla="*/ 144083 w 159958"/>
                <a:gd name="connsiteY31" fmla="*/ 66675 h 292100"/>
                <a:gd name="connsiteX0" fmla="*/ 144083 w 159958"/>
                <a:gd name="connsiteY0" fmla="*/ 66675 h 292100"/>
                <a:gd name="connsiteX1" fmla="*/ 144083 w 159958"/>
                <a:gd name="connsiteY1" fmla="*/ 66675 h 292100"/>
                <a:gd name="connsiteX2" fmla="*/ 131383 w 159958"/>
                <a:gd name="connsiteY2" fmla="*/ 41275 h 292100"/>
                <a:gd name="connsiteX3" fmla="*/ 109158 w 159958"/>
                <a:gd name="connsiteY3" fmla="*/ 22225 h 292100"/>
                <a:gd name="connsiteX4" fmla="*/ 99633 w 159958"/>
                <a:gd name="connsiteY4" fmla="*/ 19050 h 292100"/>
                <a:gd name="connsiteX5" fmla="*/ 90108 w 159958"/>
                <a:gd name="connsiteY5" fmla="*/ 12700 h 292100"/>
                <a:gd name="connsiteX6" fmla="*/ 61533 w 159958"/>
                <a:gd name="connsiteY6" fmla="*/ 0 h 292100"/>
                <a:gd name="connsiteX7" fmla="*/ 20258 w 159958"/>
                <a:gd name="connsiteY7" fmla="*/ 12700 h 292100"/>
                <a:gd name="connsiteX8" fmla="*/ 4383 w 159958"/>
                <a:gd name="connsiteY8" fmla="*/ 66675 h 292100"/>
                <a:gd name="connsiteX9" fmla="*/ 4383 w 159958"/>
                <a:gd name="connsiteY9" fmla="*/ 171450 h 292100"/>
                <a:gd name="connsiteX10" fmla="*/ 7558 w 159958"/>
                <a:gd name="connsiteY10" fmla="*/ 190500 h 292100"/>
                <a:gd name="connsiteX11" fmla="*/ 17083 w 159958"/>
                <a:gd name="connsiteY11" fmla="*/ 225425 h 292100"/>
                <a:gd name="connsiteX12" fmla="*/ 23433 w 159958"/>
                <a:gd name="connsiteY12" fmla="*/ 234950 h 292100"/>
                <a:gd name="connsiteX13" fmla="*/ 26608 w 159958"/>
                <a:gd name="connsiteY13" fmla="*/ 244475 h 292100"/>
                <a:gd name="connsiteX14" fmla="*/ 36133 w 159958"/>
                <a:gd name="connsiteY14" fmla="*/ 266700 h 292100"/>
                <a:gd name="connsiteX15" fmla="*/ 55183 w 159958"/>
                <a:gd name="connsiteY15" fmla="*/ 279400 h 292100"/>
                <a:gd name="connsiteX16" fmla="*/ 64708 w 159958"/>
                <a:gd name="connsiteY16" fmla="*/ 285750 h 292100"/>
                <a:gd name="connsiteX17" fmla="*/ 74233 w 159958"/>
                <a:gd name="connsiteY17" fmla="*/ 292100 h 292100"/>
                <a:gd name="connsiteX18" fmla="*/ 93283 w 159958"/>
                <a:gd name="connsiteY18" fmla="*/ 279400 h 292100"/>
                <a:gd name="connsiteX19" fmla="*/ 105983 w 159958"/>
                <a:gd name="connsiteY19" fmla="*/ 260350 h 292100"/>
                <a:gd name="connsiteX20" fmla="*/ 121858 w 159958"/>
                <a:gd name="connsiteY20" fmla="*/ 244475 h 292100"/>
                <a:gd name="connsiteX21" fmla="*/ 128208 w 159958"/>
                <a:gd name="connsiteY21" fmla="*/ 222250 h 292100"/>
                <a:gd name="connsiteX22" fmla="*/ 134558 w 159958"/>
                <a:gd name="connsiteY22" fmla="*/ 193675 h 292100"/>
                <a:gd name="connsiteX23" fmla="*/ 140908 w 159958"/>
                <a:gd name="connsiteY23" fmla="*/ 174625 h 292100"/>
                <a:gd name="connsiteX24" fmla="*/ 144083 w 159958"/>
                <a:gd name="connsiteY24" fmla="*/ 158750 h 292100"/>
                <a:gd name="connsiteX25" fmla="*/ 147258 w 159958"/>
                <a:gd name="connsiteY25" fmla="*/ 149225 h 292100"/>
                <a:gd name="connsiteX26" fmla="*/ 150433 w 159958"/>
                <a:gd name="connsiteY26" fmla="*/ 133350 h 292100"/>
                <a:gd name="connsiteX27" fmla="*/ 159958 w 159958"/>
                <a:gd name="connsiteY27" fmla="*/ 88900 h 292100"/>
                <a:gd name="connsiteX28" fmla="*/ 150433 w 159958"/>
                <a:gd name="connsiteY28" fmla="*/ 50800 h 292100"/>
                <a:gd name="connsiteX29" fmla="*/ 140908 w 159958"/>
                <a:gd name="connsiteY29" fmla="*/ 44450 h 292100"/>
                <a:gd name="connsiteX30" fmla="*/ 144083 w 159958"/>
                <a:gd name="connsiteY30" fmla="*/ 66675 h 292100"/>
                <a:gd name="connsiteX0" fmla="*/ 144083 w 159958"/>
                <a:gd name="connsiteY0" fmla="*/ 66675 h 292100"/>
                <a:gd name="connsiteX1" fmla="*/ 144083 w 159958"/>
                <a:gd name="connsiteY1" fmla="*/ 66675 h 292100"/>
                <a:gd name="connsiteX2" fmla="*/ 131383 w 159958"/>
                <a:gd name="connsiteY2" fmla="*/ 41275 h 292100"/>
                <a:gd name="connsiteX3" fmla="*/ 109158 w 159958"/>
                <a:gd name="connsiteY3" fmla="*/ 22225 h 292100"/>
                <a:gd name="connsiteX4" fmla="*/ 99633 w 159958"/>
                <a:gd name="connsiteY4" fmla="*/ 19050 h 292100"/>
                <a:gd name="connsiteX5" fmla="*/ 90108 w 159958"/>
                <a:gd name="connsiteY5" fmla="*/ 12700 h 292100"/>
                <a:gd name="connsiteX6" fmla="*/ 61533 w 159958"/>
                <a:gd name="connsiteY6" fmla="*/ 0 h 292100"/>
                <a:gd name="connsiteX7" fmla="*/ 20258 w 159958"/>
                <a:gd name="connsiteY7" fmla="*/ 12700 h 292100"/>
                <a:gd name="connsiteX8" fmla="*/ 4383 w 159958"/>
                <a:gd name="connsiteY8" fmla="*/ 66675 h 292100"/>
                <a:gd name="connsiteX9" fmla="*/ 4383 w 159958"/>
                <a:gd name="connsiteY9" fmla="*/ 171450 h 292100"/>
                <a:gd name="connsiteX10" fmla="*/ 17083 w 159958"/>
                <a:gd name="connsiteY10" fmla="*/ 225425 h 292100"/>
                <a:gd name="connsiteX11" fmla="*/ 23433 w 159958"/>
                <a:gd name="connsiteY11" fmla="*/ 234950 h 292100"/>
                <a:gd name="connsiteX12" fmla="*/ 26608 w 159958"/>
                <a:gd name="connsiteY12" fmla="*/ 244475 h 292100"/>
                <a:gd name="connsiteX13" fmla="*/ 36133 w 159958"/>
                <a:gd name="connsiteY13" fmla="*/ 266700 h 292100"/>
                <a:gd name="connsiteX14" fmla="*/ 55183 w 159958"/>
                <a:gd name="connsiteY14" fmla="*/ 279400 h 292100"/>
                <a:gd name="connsiteX15" fmla="*/ 64708 w 159958"/>
                <a:gd name="connsiteY15" fmla="*/ 285750 h 292100"/>
                <a:gd name="connsiteX16" fmla="*/ 74233 w 159958"/>
                <a:gd name="connsiteY16" fmla="*/ 292100 h 292100"/>
                <a:gd name="connsiteX17" fmla="*/ 93283 w 159958"/>
                <a:gd name="connsiteY17" fmla="*/ 279400 h 292100"/>
                <a:gd name="connsiteX18" fmla="*/ 105983 w 159958"/>
                <a:gd name="connsiteY18" fmla="*/ 260350 h 292100"/>
                <a:gd name="connsiteX19" fmla="*/ 121858 w 159958"/>
                <a:gd name="connsiteY19" fmla="*/ 244475 h 292100"/>
                <a:gd name="connsiteX20" fmla="*/ 128208 w 159958"/>
                <a:gd name="connsiteY20" fmla="*/ 222250 h 292100"/>
                <a:gd name="connsiteX21" fmla="*/ 134558 w 159958"/>
                <a:gd name="connsiteY21" fmla="*/ 193675 h 292100"/>
                <a:gd name="connsiteX22" fmla="*/ 140908 w 159958"/>
                <a:gd name="connsiteY22" fmla="*/ 174625 h 292100"/>
                <a:gd name="connsiteX23" fmla="*/ 144083 w 159958"/>
                <a:gd name="connsiteY23" fmla="*/ 158750 h 292100"/>
                <a:gd name="connsiteX24" fmla="*/ 147258 w 159958"/>
                <a:gd name="connsiteY24" fmla="*/ 149225 h 292100"/>
                <a:gd name="connsiteX25" fmla="*/ 150433 w 159958"/>
                <a:gd name="connsiteY25" fmla="*/ 133350 h 292100"/>
                <a:gd name="connsiteX26" fmla="*/ 159958 w 159958"/>
                <a:gd name="connsiteY26" fmla="*/ 88900 h 292100"/>
                <a:gd name="connsiteX27" fmla="*/ 150433 w 159958"/>
                <a:gd name="connsiteY27" fmla="*/ 50800 h 292100"/>
                <a:gd name="connsiteX28" fmla="*/ 140908 w 159958"/>
                <a:gd name="connsiteY28" fmla="*/ 44450 h 292100"/>
                <a:gd name="connsiteX29" fmla="*/ 144083 w 159958"/>
                <a:gd name="connsiteY29" fmla="*/ 66675 h 292100"/>
                <a:gd name="connsiteX0" fmla="*/ 144083 w 159958"/>
                <a:gd name="connsiteY0" fmla="*/ 66675 h 292100"/>
                <a:gd name="connsiteX1" fmla="*/ 144083 w 159958"/>
                <a:gd name="connsiteY1" fmla="*/ 66675 h 292100"/>
                <a:gd name="connsiteX2" fmla="*/ 131383 w 159958"/>
                <a:gd name="connsiteY2" fmla="*/ 41275 h 292100"/>
                <a:gd name="connsiteX3" fmla="*/ 109158 w 159958"/>
                <a:gd name="connsiteY3" fmla="*/ 22225 h 292100"/>
                <a:gd name="connsiteX4" fmla="*/ 99633 w 159958"/>
                <a:gd name="connsiteY4" fmla="*/ 19050 h 292100"/>
                <a:gd name="connsiteX5" fmla="*/ 90108 w 159958"/>
                <a:gd name="connsiteY5" fmla="*/ 12700 h 292100"/>
                <a:gd name="connsiteX6" fmla="*/ 61533 w 159958"/>
                <a:gd name="connsiteY6" fmla="*/ 0 h 292100"/>
                <a:gd name="connsiteX7" fmla="*/ 20258 w 159958"/>
                <a:gd name="connsiteY7" fmla="*/ 12700 h 292100"/>
                <a:gd name="connsiteX8" fmla="*/ 4383 w 159958"/>
                <a:gd name="connsiteY8" fmla="*/ 66675 h 292100"/>
                <a:gd name="connsiteX9" fmla="*/ 4383 w 159958"/>
                <a:gd name="connsiteY9" fmla="*/ 171450 h 292100"/>
                <a:gd name="connsiteX10" fmla="*/ 17083 w 159958"/>
                <a:gd name="connsiteY10" fmla="*/ 225425 h 292100"/>
                <a:gd name="connsiteX11" fmla="*/ 23433 w 159958"/>
                <a:gd name="connsiteY11" fmla="*/ 234950 h 292100"/>
                <a:gd name="connsiteX12" fmla="*/ 36133 w 159958"/>
                <a:gd name="connsiteY12" fmla="*/ 266700 h 292100"/>
                <a:gd name="connsiteX13" fmla="*/ 55183 w 159958"/>
                <a:gd name="connsiteY13" fmla="*/ 279400 h 292100"/>
                <a:gd name="connsiteX14" fmla="*/ 64708 w 159958"/>
                <a:gd name="connsiteY14" fmla="*/ 285750 h 292100"/>
                <a:gd name="connsiteX15" fmla="*/ 74233 w 159958"/>
                <a:gd name="connsiteY15" fmla="*/ 292100 h 292100"/>
                <a:gd name="connsiteX16" fmla="*/ 93283 w 159958"/>
                <a:gd name="connsiteY16" fmla="*/ 279400 h 292100"/>
                <a:gd name="connsiteX17" fmla="*/ 105983 w 159958"/>
                <a:gd name="connsiteY17" fmla="*/ 260350 h 292100"/>
                <a:gd name="connsiteX18" fmla="*/ 121858 w 159958"/>
                <a:gd name="connsiteY18" fmla="*/ 244475 h 292100"/>
                <a:gd name="connsiteX19" fmla="*/ 128208 w 159958"/>
                <a:gd name="connsiteY19" fmla="*/ 222250 h 292100"/>
                <a:gd name="connsiteX20" fmla="*/ 134558 w 159958"/>
                <a:gd name="connsiteY20" fmla="*/ 193675 h 292100"/>
                <a:gd name="connsiteX21" fmla="*/ 140908 w 159958"/>
                <a:gd name="connsiteY21" fmla="*/ 174625 h 292100"/>
                <a:gd name="connsiteX22" fmla="*/ 144083 w 159958"/>
                <a:gd name="connsiteY22" fmla="*/ 158750 h 292100"/>
                <a:gd name="connsiteX23" fmla="*/ 147258 w 159958"/>
                <a:gd name="connsiteY23" fmla="*/ 149225 h 292100"/>
                <a:gd name="connsiteX24" fmla="*/ 150433 w 159958"/>
                <a:gd name="connsiteY24" fmla="*/ 133350 h 292100"/>
                <a:gd name="connsiteX25" fmla="*/ 159958 w 159958"/>
                <a:gd name="connsiteY25" fmla="*/ 88900 h 292100"/>
                <a:gd name="connsiteX26" fmla="*/ 150433 w 159958"/>
                <a:gd name="connsiteY26" fmla="*/ 50800 h 292100"/>
                <a:gd name="connsiteX27" fmla="*/ 140908 w 159958"/>
                <a:gd name="connsiteY27" fmla="*/ 44450 h 292100"/>
                <a:gd name="connsiteX28" fmla="*/ 144083 w 159958"/>
                <a:gd name="connsiteY28" fmla="*/ 66675 h 292100"/>
                <a:gd name="connsiteX0" fmla="*/ 144083 w 159958"/>
                <a:gd name="connsiteY0" fmla="*/ 66675 h 292100"/>
                <a:gd name="connsiteX1" fmla="*/ 144083 w 159958"/>
                <a:gd name="connsiteY1" fmla="*/ 66675 h 292100"/>
                <a:gd name="connsiteX2" fmla="*/ 131383 w 159958"/>
                <a:gd name="connsiteY2" fmla="*/ 41275 h 292100"/>
                <a:gd name="connsiteX3" fmla="*/ 109158 w 159958"/>
                <a:gd name="connsiteY3" fmla="*/ 22225 h 292100"/>
                <a:gd name="connsiteX4" fmla="*/ 99633 w 159958"/>
                <a:gd name="connsiteY4" fmla="*/ 19050 h 292100"/>
                <a:gd name="connsiteX5" fmla="*/ 90108 w 159958"/>
                <a:gd name="connsiteY5" fmla="*/ 12700 h 292100"/>
                <a:gd name="connsiteX6" fmla="*/ 61533 w 159958"/>
                <a:gd name="connsiteY6" fmla="*/ 0 h 292100"/>
                <a:gd name="connsiteX7" fmla="*/ 20258 w 159958"/>
                <a:gd name="connsiteY7" fmla="*/ 12700 h 292100"/>
                <a:gd name="connsiteX8" fmla="*/ 4383 w 159958"/>
                <a:gd name="connsiteY8" fmla="*/ 66675 h 292100"/>
                <a:gd name="connsiteX9" fmla="*/ 4383 w 159958"/>
                <a:gd name="connsiteY9" fmla="*/ 171450 h 292100"/>
                <a:gd name="connsiteX10" fmla="*/ 17083 w 159958"/>
                <a:gd name="connsiteY10" fmla="*/ 225425 h 292100"/>
                <a:gd name="connsiteX11" fmla="*/ 36133 w 159958"/>
                <a:gd name="connsiteY11" fmla="*/ 266700 h 292100"/>
                <a:gd name="connsiteX12" fmla="*/ 55183 w 159958"/>
                <a:gd name="connsiteY12" fmla="*/ 279400 h 292100"/>
                <a:gd name="connsiteX13" fmla="*/ 64708 w 159958"/>
                <a:gd name="connsiteY13" fmla="*/ 285750 h 292100"/>
                <a:gd name="connsiteX14" fmla="*/ 74233 w 159958"/>
                <a:gd name="connsiteY14" fmla="*/ 292100 h 292100"/>
                <a:gd name="connsiteX15" fmla="*/ 93283 w 159958"/>
                <a:gd name="connsiteY15" fmla="*/ 279400 h 292100"/>
                <a:gd name="connsiteX16" fmla="*/ 105983 w 159958"/>
                <a:gd name="connsiteY16" fmla="*/ 260350 h 292100"/>
                <a:gd name="connsiteX17" fmla="*/ 121858 w 159958"/>
                <a:gd name="connsiteY17" fmla="*/ 244475 h 292100"/>
                <a:gd name="connsiteX18" fmla="*/ 128208 w 159958"/>
                <a:gd name="connsiteY18" fmla="*/ 222250 h 292100"/>
                <a:gd name="connsiteX19" fmla="*/ 134558 w 159958"/>
                <a:gd name="connsiteY19" fmla="*/ 193675 h 292100"/>
                <a:gd name="connsiteX20" fmla="*/ 140908 w 159958"/>
                <a:gd name="connsiteY20" fmla="*/ 174625 h 292100"/>
                <a:gd name="connsiteX21" fmla="*/ 144083 w 159958"/>
                <a:gd name="connsiteY21" fmla="*/ 158750 h 292100"/>
                <a:gd name="connsiteX22" fmla="*/ 147258 w 159958"/>
                <a:gd name="connsiteY22" fmla="*/ 149225 h 292100"/>
                <a:gd name="connsiteX23" fmla="*/ 150433 w 159958"/>
                <a:gd name="connsiteY23" fmla="*/ 133350 h 292100"/>
                <a:gd name="connsiteX24" fmla="*/ 159958 w 159958"/>
                <a:gd name="connsiteY24" fmla="*/ 88900 h 292100"/>
                <a:gd name="connsiteX25" fmla="*/ 150433 w 159958"/>
                <a:gd name="connsiteY25" fmla="*/ 50800 h 292100"/>
                <a:gd name="connsiteX26" fmla="*/ 140908 w 159958"/>
                <a:gd name="connsiteY26" fmla="*/ 44450 h 292100"/>
                <a:gd name="connsiteX27" fmla="*/ 144083 w 159958"/>
                <a:gd name="connsiteY27" fmla="*/ 66675 h 292100"/>
                <a:gd name="connsiteX0" fmla="*/ 144083 w 159958"/>
                <a:gd name="connsiteY0" fmla="*/ 66675 h 292100"/>
                <a:gd name="connsiteX1" fmla="*/ 144083 w 159958"/>
                <a:gd name="connsiteY1" fmla="*/ 66675 h 292100"/>
                <a:gd name="connsiteX2" fmla="*/ 131383 w 159958"/>
                <a:gd name="connsiteY2" fmla="*/ 41275 h 292100"/>
                <a:gd name="connsiteX3" fmla="*/ 109158 w 159958"/>
                <a:gd name="connsiteY3" fmla="*/ 22225 h 292100"/>
                <a:gd name="connsiteX4" fmla="*/ 99633 w 159958"/>
                <a:gd name="connsiteY4" fmla="*/ 19050 h 292100"/>
                <a:gd name="connsiteX5" fmla="*/ 90108 w 159958"/>
                <a:gd name="connsiteY5" fmla="*/ 12700 h 292100"/>
                <a:gd name="connsiteX6" fmla="*/ 61533 w 159958"/>
                <a:gd name="connsiteY6" fmla="*/ 0 h 292100"/>
                <a:gd name="connsiteX7" fmla="*/ 20258 w 159958"/>
                <a:gd name="connsiteY7" fmla="*/ 12700 h 292100"/>
                <a:gd name="connsiteX8" fmla="*/ 4383 w 159958"/>
                <a:gd name="connsiteY8" fmla="*/ 66675 h 292100"/>
                <a:gd name="connsiteX9" fmla="*/ 4383 w 159958"/>
                <a:gd name="connsiteY9" fmla="*/ 171450 h 292100"/>
                <a:gd name="connsiteX10" fmla="*/ 17083 w 159958"/>
                <a:gd name="connsiteY10" fmla="*/ 225425 h 292100"/>
                <a:gd name="connsiteX11" fmla="*/ 36133 w 159958"/>
                <a:gd name="connsiteY11" fmla="*/ 266700 h 292100"/>
                <a:gd name="connsiteX12" fmla="*/ 64708 w 159958"/>
                <a:gd name="connsiteY12" fmla="*/ 285750 h 292100"/>
                <a:gd name="connsiteX13" fmla="*/ 74233 w 159958"/>
                <a:gd name="connsiteY13" fmla="*/ 292100 h 292100"/>
                <a:gd name="connsiteX14" fmla="*/ 93283 w 159958"/>
                <a:gd name="connsiteY14" fmla="*/ 279400 h 292100"/>
                <a:gd name="connsiteX15" fmla="*/ 105983 w 159958"/>
                <a:gd name="connsiteY15" fmla="*/ 260350 h 292100"/>
                <a:gd name="connsiteX16" fmla="*/ 121858 w 159958"/>
                <a:gd name="connsiteY16" fmla="*/ 244475 h 292100"/>
                <a:gd name="connsiteX17" fmla="*/ 128208 w 159958"/>
                <a:gd name="connsiteY17" fmla="*/ 222250 h 292100"/>
                <a:gd name="connsiteX18" fmla="*/ 134558 w 159958"/>
                <a:gd name="connsiteY18" fmla="*/ 193675 h 292100"/>
                <a:gd name="connsiteX19" fmla="*/ 140908 w 159958"/>
                <a:gd name="connsiteY19" fmla="*/ 174625 h 292100"/>
                <a:gd name="connsiteX20" fmla="*/ 144083 w 159958"/>
                <a:gd name="connsiteY20" fmla="*/ 158750 h 292100"/>
                <a:gd name="connsiteX21" fmla="*/ 147258 w 159958"/>
                <a:gd name="connsiteY21" fmla="*/ 149225 h 292100"/>
                <a:gd name="connsiteX22" fmla="*/ 150433 w 159958"/>
                <a:gd name="connsiteY22" fmla="*/ 133350 h 292100"/>
                <a:gd name="connsiteX23" fmla="*/ 159958 w 159958"/>
                <a:gd name="connsiteY23" fmla="*/ 88900 h 292100"/>
                <a:gd name="connsiteX24" fmla="*/ 150433 w 159958"/>
                <a:gd name="connsiteY24" fmla="*/ 50800 h 292100"/>
                <a:gd name="connsiteX25" fmla="*/ 140908 w 159958"/>
                <a:gd name="connsiteY25" fmla="*/ 44450 h 292100"/>
                <a:gd name="connsiteX26" fmla="*/ 144083 w 159958"/>
                <a:gd name="connsiteY26" fmla="*/ 66675 h 292100"/>
                <a:gd name="connsiteX0" fmla="*/ 144083 w 159958"/>
                <a:gd name="connsiteY0" fmla="*/ 66675 h 285750"/>
                <a:gd name="connsiteX1" fmla="*/ 144083 w 159958"/>
                <a:gd name="connsiteY1" fmla="*/ 66675 h 285750"/>
                <a:gd name="connsiteX2" fmla="*/ 131383 w 159958"/>
                <a:gd name="connsiteY2" fmla="*/ 41275 h 285750"/>
                <a:gd name="connsiteX3" fmla="*/ 109158 w 159958"/>
                <a:gd name="connsiteY3" fmla="*/ 22225 h 285750"/>
                <a:gd name="connsiteX4" fmla="*/ 99633 w 159958"/>
                <a:gd name="connsiteY4" fmla="*/ 19050 h 285750"/>
                <a:gd name="connsiteX5" fmla="*/ 90108 w 159958"/>
                <a:gd name="connsiteY5" fmla="*/ 12700 h 285750"/>
                <a:gd name="connsiteX6" fmla="*/ 61533 w 159958"/>
                <a:gd name="connsiteY6" fmla="*/ 0 h 285750"/>
                <a:gd name="connsiteX7" fmla="*/ 20258 w 159958"/>
                <a:gd name="connsiteY7" fmla="*/ 12700 h 285750"/>
                <a:gd name="connsiteX8" fmla="*/ 4383 w 159958"/>
                <a:gd name="connsiteY8" fmla="*/ 66675 h 285750"/>
                <a:gd name="connsiteX9" fmla="*/ 4383 w 159958"/>
                <a:gd name="connsiteY9" fmla="*/ 171450 h 285750"/>
                <a:gd name="connsiteX10" fmla="*/ 17083 w 159958"/>
                <a:gd name="connsiteY10" fmla="*/ 225425 h 285750"/>
                <a:gd name="connsiteX11" fmla="*/ 36133 w 159958"/>
                <a:gd name="connsiteY11" fmla="*/ 266700 h 285750"/>
                <a:gd name="connsiteX12" fmla="*/ 64708 w 159958"/>
                <a:gd name="connsiteY12" fmla="*/ 285750 h 285750"/>
                <a:gd name="connsiteX13" fmla="*/ 93283 w 159958"/>
                <a:gd name="connsiteY13" fmla="*/ 279400 h 285750"/>
                <a:gd name="connsiteX14" fmla="*/ 105983 w 159958"/>
                <a:gd name="connsiteY14" fmla="*/ 260350 h 285750"/>
                <a:gd name="connsiteX15" fmla="*/ 121858 w 159958"/>
                <a:gd name="connsiteY15" fmla="*/ 244475 h 285750"/>
                <a:gd name="connsiteX16" fmla="*/ 128208 w 159958"/>
                <a:gd name="connsiteY16" fmla="*/ 222250 h 285750"/>
                <a:gd name="connsiteX17" fmla="*/ 134558 w 159958"/>
                <a:gd name="connsiteY17" fmla="*/ 193675 h 285750"/>
                <a:gd name="connsiteX18" fmla="*/ 140908 w 159958"/>
                <a:gd name="connsiteY18" fmla="*/ 174625 h 285750"/>
                <a:gd name="connsiteX19" fmla="*/ 144083 w 159958"/>
                <a:gd name="connsiteY19" fmla="*/ 158750 h 285750"/>
                <a:gd name="connsiteX20" fmla="*/ 147258 w 159958"/>
                <a:gd name="connsiteY20" fmla="*/ 149225 h 285750"/>
                <a:gd name="connsiteX21" fmla="*/ 150433 w 159958"/>
                <a:gd name="connsiteY21" fmla="*/ 133350 h 285750"/>
                <a:gd name="connsiteX22" fmla="*/ 159958 w 159958"/>
                <a:gd name="connsiteY22" fmla="*/ 88900 h 285750"/>
                <a:gd name="connsiteX23" fmla="*/ 150433 w 159958"/>
                <a:gd name="connsiteY23" fmla="*/ 50800 h 285750"/>
                <a:gd name="connsiteX24" fmla="*/ 140908 w 159958"/>
                <a:gd name="connsiteY24" fmla="*/ 44450 h 285750"/>
                <a:gd name="connsiteX25" fmla="*/ 144083 w 159958"/>
                <a:gd name="connsiteY25" fmla="*/ 66675 h 285750"/>
                <a:gd name="connsiteX0" fmla="*/ 144083 w 159958"/>
                <a:gd name="connsiteY0" fmla="*/ 66675 h 285750"/>
                <a:gd name="connsiteX1" fmla="*/ 144083 w 159958"/>
                <a:gd name="connsiteY1" fmla="*/ 66675 h 285750"/>
                <a:gd name="connsiteX2" fmla="*/ 131383 w 159958"/>
                <a:gd name="connsiteY2" fmla="*/ 41275 h 285750"/>
                <a:gd name="connsiteX3" fmla="*/ 109158 w 159958"/>
                <a:gd name="connsiteY3" fmla="*/ 22225 h 285750"/>
                <a:gd name="connsiteX4" fmla="*/ 99633 w 159958"/>
                <a:gd name="connsiteY4" fmla="*/ 19050 h 285750"/>
                <a:gd name="connsiteX5" fmla="*/ 90108 w 159958"/>
                <a:gd name="connsiteY5" fmla="*/ 12700 h 285750"/>
                <a:gd name="connsiteX6" fmla="*/ 61533 w 159958"/>
                <a:gd name="connsiteY6" fmla="*/ 0 h 285750"/>
                <a:gd name="connsiteX7" fmla="*/ 20258 w 159958"/>
                <a:gd name="connsiteY7" fmla="*/ 12700 h 285750"/>
                <a:gd name="connsiteX8" fmla="*/ 4383 w 159958"/>
                <a:gd name="connsiteY8" fmla="*/ 66675 h 285750"/>
                <a:gd name="connsiteX9" fmla="*/ 4383 w 159958"/>
                <a:gd name="connsiteY9" fmla="*/ 171450 h 285750"/>
                <a:gd name="connsiteX10" fmla="*/ 17083 w 159958"/>
                <a:gd name="connsiteY10" fmla="*/ 225425 h 285750"/>
                <a:gd name="connsiteX11" fmla="*/ 36133 w 159958"/>
                <a:gd name="connsiteY11" fmla="*/ 266700 h 285750"/>
                <a:gd name="connsiteX12" fmla="*/ 64708 w 159958"/>
                <a:gd name="connsiteY12" fmla="*/ 285750 h 285750"/>
                <a:gd name="connsiteX13" fmla="*/ 105983 w 159958"/>
                <a:gd name="connsiteY13" fmla="*/ 260350 h 285750"/>
                <a:gd name="connsiteX14" fmla="*/ 121858 w 159958"/>
                <a:gd name="connsiteY14" fmla="*/ 244475 h 285750"/>
                <a:gd name="connsiteX15" fmla="*/ 128208 w 159958"/>
                <a:gd name="connsiteY15" fmla="*/ 222250 h 285750"/>
                <a:gd name="connsiteX16" fmla="*/ 134558 w 159958"/>
                <a:gd name="connsiteY16" fmla="*/ 193675 h 285750"/>
                <a:gd name="connsiteX17" fmla="*/ 140908 w 159958"/>
                <a:gd name="connsiteY17" fmla="*/ 174625 h 285750"/>
                <a:gd name="connsiteX18" fmla="*/ 144083 w 159958"/>
                <a:gd name="connsiteY18" fmla="*/ 158750 h 285750"/>
                <a:gd name="connsiteX19" fmla="*/ 147258 w 159958"/>
                <a:gd name="connsiteY19" fmla="*/ 149225 h 285750"/>
                <a:gd name="connsiteX20" fmla="*/ 150433 w 159958"/>
                <a:gd name="connsiteY20" fmla="*/ 133350 h 285750"/>
                <a:gd name="connsiteX21" fmla="*/ 159958 w 159958"/>
                <a:gd name="connsiteY21" fmla="*/ 88900 h 285750"/>
                <a:gd name="connsiteX22" fmla="*/ 150433 w 159958"/>
                <a:gd name="connsiteY22" fmla="*/ 50800 h 285750"/>
                <a:gd name="connsiteX23" fmla="*/ 140908 w 159958"/>
                <a:gd name="connsiteY23" fmla="*/ 44450 h 285750"/>
                <a:gd name="connsiteX24" fmla="*/ 144083 w 159958"/>
                <a:gd name="connsiteY24" fmla="*/ 66675 h 285750"/>
                <a:gd name="connsiteX0" fmla="*/ 144083 w 159958"/>
                <a:gd name="connsiteY0" fmla="*/ 66675 h 285750"/>
                <a:gd name="connsiteX1" fmla="*/ 144083 w 159958"/>
                <a:gd name="connsiteY1" fmla="*/ 66675 h 285750"/>
                <a:gd name="connsiteX2" fmla="*/ 131383 w 159958"/>
                <a:gd name="connsiteY2" fmla="*/ 41275 h 285750"/>
                <a:gd name="connsiteX3" fmla="*/ 109158 w 159958"/>
                <a:gd name="connsiteY3" fmla="*/ 22225 h 285750"/>
                <a:gd name="connsiteX4" fmla="*/ 99633 w 159958"/>
                <a:gd name="connsiteY4" fmla="*/ 19050 h 285750"/>
                <a:gd name="connsiteX5" fmla="*/ 90108 w 159958"/>
                <a:gd name="connsiteY5" fmla="*/ 12700 h 285750"/>
                <a:gd name="connsiteX6" fmla="*/ 61533 w 159958"/>
                <a:gd name="connsiteY6" fmla="*/ 0 h 285750"/>
                <a:gd name="connsiteX7" fmla="*/ 20258 w 159958"/>
                <a:gd name="connsiteY7" fmla="*/ 12700 h 285750"/>
                <a:gd name="connsiteX8" fmla="*/ 4383 w 159958"/>
                <a:gd name="connsiteY8" fmla="*/ 66675 h 285750"/>
                <a:gd name="connsiteX9" fmla="*/ 4383 w 159958"/>
                <a:gd name="connsiteY9" fmla="*/ 171450 h 285750"/>
                <a:gd name="connsiteX10" fmla="*/ 17083 w 159958"/>
                <a:gd name="connsiteY10" fmla="*/ 225425 h 285750"/>
                <a:gd name="connsiteX11" fmla="*/ 36133 w 159958"/>
                <a:gd name="connsiteY11" fmla="*/ 266700 h 285750"/>
                <a:gd name="connsiteX12" fmla="*/ 64708 w 159958"/>
                <a:gd name="connsiteY12" fmla="*/ 285750 h 285750"/>
                <a:gd name="connsiteX13" fmla="*/ 121858 w 159958"/>
                <a:gd name="connsiteY13" fmla="*/ 244475 h 285750"/>
                <a:gd name="connsiteX14" fmla="*/ 128208 w 159958"/>
                <a:gd name="connsiteY14" fmla="*/ 222250 h 285750"/>
                <a:gd name="connsiteX15" fmla="*/ 134558 w 159958"/>
                <a:gd name="connsiteY15" fmla="*/ 193675 h 285750"/>
                <a:gd name="connsiteX16" fmla="*/ 140908 w 159958"/>
                <a:gd name="connsiteY16" fmla="*/ 174625 h 285750"/>
                <a:gd name="connsiteX17" fmla="*/ 144083 w 159958"/>
                <a:gd name="connsiteY17" fmla="*/ 158750 h 285750"/>
                <a:gd name="connsiteX18" fmla="*/ 147258 w 159958"/>
                <a:gd name="connsiteY18" fmla="*/ 149225 h 285750"/>
                <a:gd name="connsiteX19" fmla="*/ 150433 w 159958"/>
                <a:gd name="connsiteY19" fmla="*/ 133350 h 285750"/>
                <a:gd name="connsiteX20" fmla="*/ 159958 w 159958"/>
                <a:gd name="connsiteY20" fmla="*/ 88900 h 285750"/>
                <a:gd name="connsiteX21" fmla="*/ 150433 w 159958"/>
                <a:gd name="connsiteY21" fmla="*/ 50800 h 285750"/>
                <a:gd name="connsiteX22" fmla="*/ 140908 w 159958"/>
                <a:gd name="connsiteY22" fmla="*/ 44450 h 285750"/>
                <a:gd name="connsiteX23" fmla="*/ 144083 w 159958"/>
                <a:gd name="connsiteY23" fmla="*/ 66675 h 285750"/>
                <a:gd name="connsiteX0" fmla="*/ 144083 w 159958"/>
                <a:gd name="connsiteY0" fmla="*/ 66675 h 285771"/>
                <a:gd name="connsiteX1" fmla="*/ 144083 w 159958"/>
                <a:gd name="connsiteY1" fmla="*/ 66675 h 285771"/>
                <a:gd name="connsiteX2" fmla="*/ 131383 w 159958"/>
                <a:gd name="connsiteY2" fmla="*/ 41275 h 285771"/>
                <a:gd name="connsiteX3" fmla="*/ 109158 w 159958"/>
                <a:gd name="connsiteY3" fmla="*/ 22225 h 285771"/>
                <a:gd name="connsiteX4" fmla="*/ 99633 w 159958"/>
                <a:gd name="connsiteY4" fmla="*/ 19050 h 285771"/>
                <a:gd name="connsiteX5" fmla="*/ 90108 w 159958"/>
                <a:gd name="connsiteY5" fmla="*/ 12700 h 285771"/>
                <a:gd name="connsiteX6" fmla="*/ 61533 w 159958"/>
                <a:gd name="connsiteY6" fmla="*/ 0 h 285771"/>
                <a:gd name="connsiteX7" fmla="*/ 20258 w 159958"/>
                <a:gd name="connsiteY7" fmla="*/ 12700 h 285771"/>
                <a:gd name="connsiteX8" fmla="*/ 4383 w 159958"/>
                <a:gd name="connsiteY8" fmla="*/ 66675 h 285771"/>
                <a:gd name="connsiteX9" fmla="*/ 4383 w 159958"/>
                <a:gd name="connsiteY9" fmla="*/ 171450 h 285771"/>
                <a:gd name="connsiteX10" fmla="*/ 17083 w 159958"/>
                <a:gd name="connsiteY10" fmla="*/ 225425 h 285771"/>
                <a:gd name="connsiteX11" fmla="*/ 36133 w 159958"/>
                <a:gd name="connsiteY11" fmla="*/ 266700 h 285771"/>
                <a:gd name="connsiteX12" fmla="*/ 64708 w 159958"/>
                <a:gd name="connsiteY12" fmla="*/ 285750 h 285771"/>
                <a:gd name="connsiteX13" fmla="*/ 105983 w 159958"/>
                <a:gd name="connsiteY13" fmla="*/ 263525 h 285771"/>
                <a:gd name="connsiteX14" fmla="*/ 128208 w 159958"/>
                <a:gd name="connsiteY14" fmla="*/ 222250 h 285771"/>
                <a:gd name="connsiteX15" fmla="*/ 134558 w 159958"/>
                <a:gd name="connsiteY15" fmla="*/ 193675 h 285771"/>
                <a:gd name="connsiteX16" fmla="*/ 140908 w 159958"/>
                <a:gd name="connsiteY16" fmla="*/ 174625 h 285771"/>
                <a:gd name="connsiteX17" fmla="*/ 144083 w 159958"/>
                <a:gd name="connsiteY17" fmla="*/ 158750 h 285771"/>
                <a:gd name="connsiteX18" fmla="*/ 147258 w 159958"/>
                <a:gd name="connsiteY18" fmla="*/ 149225 h 285771"/>
                <a:gd name="connsiteX19" fmla="*/ 150433 w 159958"/>
                <a:gd name="connsiteY19" fmla="*/ 133350 h 285771"/>
                <a:gd name="connsiteX20" fmla="*/ 159958 w 159958"/>
                <a:gd name="connsiteY20" fmla="*/ 88900 h 285771"/>
                <a:gd name="connsiteX21" fmla="*/ 150433 w 159958"/>
                <a:gd name="connsiteY21" fmla="*/ 50800 h 285771"/>
                <a:gd name="connsiteX22" fmla="*/ 140908 w 159958"/>
                <a:gd name="connsiteY22" fmla="*/ 44450 h 285771"/>
                <a:gd name="connsiteX23" fmla="*/ 144083 w 159958"/>
                <a:gd name="connsiteY23" fmla="*/ 66675 h 285771"/>
                <a:gd name="connsiteX0" fmla="*/ 144083 w 159958"/>
                <a:gd name="connsiteY0" fmla="*/ 66675 h 285771"/>
                <a:gd name="connsiteX1" fmla="*/ 144083 w 159958"/>
                <a:gd name="connsiteY1" fmla="*/ 66675 h 285771"/>
                <a:gd name="connsiteX2" fmla="*/ 131383 w 159958"/>
                <a:gd name="connsiteY2" fmla="*/ 41275 h 285771"/>
                <a:gd name="connsiteX3" fmla="*/ 109158 w 159958"/>
                <a:gd name="connsiteY3" fmla="*/ 22225 h 285771"/>
                <a:gd name="connsiteX4" fmla="*/ 99633 w 159958"/>
                <a:gd name="connsiteY4" fmla="*/ 19050 h 285771"/>
                <a:gd name="connsiteX5" fmla="*/ 90108 w 159958"/>
                <a:gd name="connsiteY5" fmla="*/ 12700 h 285771"/>
                <a:gd name="connsiteX6" fmla="*/ 61533 w 159958"/>
                <a:gd name="connsiteY6" fmla="*/ 0 h 285771"/>
                <a:gd name="connsiteX7" fmla="*/ 20258 w 159958"/>
                <a:gd name="connsiteY7" fmla="*/ 12700 h 285771"/>
                <a:gd name="connsiteX8" fmla="*/ 4383 w 159958"/>
                <a:gd name="connsiteY8" fmla="*/ 66675 h 285771"/>
                <a:gd name="connsiteX9" fmla="*/ 4383 w 159958"/>
                <a:gd name="connsiteY9" fmla="*/ 171450 h 285771"/>
                <a:gd name="connsiteX10" fmla="*/ 17083 w 159958"/>
                <a:gd name="connsiteY10" fmla="*/ 225425 h 285771"/>
                <a:gd name="connsiteX11" fmla="*/ 36133 w 159958"/>
                <a:gd name="connsiteY11" fmla="*/ 266700 h 285771"/>
                <a:gd name="connsiteX12" fmla="*/ 64708 w 159958"/>
                <a:gd name="connsiteY12" fmla="*/ 285750 h 285771"/>
                <a:gd name="connsiteX13" fmla="*/ 105983 w 159958"/>
                <a:gd name="connsiteY13" fmla="*/ 263525 h 285771"/>
                <a:gd name="connsiteX14" fmla="*/ 121858 w 159958"/>
                <a:gd name="connsiteY14" fmla="*/ 231775 h 285771"/>
                <a:gd name="connsiteX15" fmla="*/ 134558 w 159958"/>
                <a:gd name="connsiteY15" fmla="*/ 193675 h 285771"/>
                <a:gd name="connsiteX16" fmla="*/ 140908 w 159958"/>
                <a:gd name="connsiteY16" fmla="*/ 174625 h 285771"/>
                <a:gd name="connsiteX17" fmla="*/ 144083 w 159958"/>
                <a:gd name="connsiteY17" fmla="*/ 158750 h 285771"/>
                <a:gd name="connsiteX18" fmla="*/ 147258 w 159958"/>
                <a:gd name="connsiteY18" fmla="*/ 149225 h 285771"/>
                <a:gd name="connsiteX19" fmla="*/ 150433 w 159958"/>
                <a:gd name="connsiteY19" fmla="*/ 133350 h 285771"/>
                <a:gd name="connsiteX20" fmla="*/ 159958 w 159958"/>
                <a:gd name="connsiteY20" fmla="*/ 88900 h 285771"/>
                <a:gd name="connsiteX21" fmla="*/ 150433 w 159958"/>
                <a:gd name="connsiteY21" fmla="*/ 50800 h 285771"/>
                <a:gd name="connsiteX22" fmla="*/ 140908 w 159958"/>
                <a:gd name="connsiteY22" fmla="*/ 44450 h 285771"/>
                <a:gd name="connsiteX23" fmla="*/ 144083 w 159958"/>
                <a:gd name="connsiteY23" fmla="*/ 66675 h 285771"/>
                <a:gd name="connsiteX0" fmla="*/ 144083 w 159958"/>
                <a:gd name="connsiteY0" fmla="*/ 66675 h 285771"/>
                <a:gd name="connsiteX1" fmla="*/ 144083 w 159958"/>
                <a:gd name="connsiteY1" fmla="*/ 66675 h 285771"/>
                <a:gd name="connsiteX2" fmla="*/ 131383 w 159958"/>
                <a:gd name="connsiteY2" fmla="*/ 41275 h 285771"/>
                <a:gd name="connsiteX3" fmla="*/ 109158 w 159958"/>
                <a:gd name="connsiteY3" fmla="*/ 22225 h 285771"/>
                <a:gd name="connsiteX4" fmla="*/ 99633 w 159958"/>
                <a:gd name="connsiteY4" fmla="*/ 19050 h 285771"/>
                <a:gd name="connsiteX5" fmla="*/ 90108 w 159958"/>
                <a:gd name="connsiteY5" fmla="*/ 12700 h 285771"/>
                <a:gd name="connsiteX6" fmla="*/ 61533 w 159958"/>
                <a:gd name="connsiteY6" fmla="*/ 0 h 285771"/>
                <a:gd name="connsiteX7" fmla="*/ 20258 w 159958"/>
                <a:gd name="connsiteY7" fmla="*/ 12700 h 285771"/>
                <a:gd name="connsiteX8" fmla="*/ 4383 w 159958"/>
                <a:gd name="connsiteY8" fmla="*/ 66675 h 285771"/>
                <a:gd name="connsiteX9" fmla="*/ 4383 w 159958"/>
                <a:gd name="connsiteY9" fmla="*/ 171450 h 285771"/>
                <a:gd name="connsiteX10" fmla="*/ 17083 w 159958"/>
                <a:gd name="connsiteY10" fmla="*/ 225425 h 285771"/>
                <a:gd name="connsiteX11" fmla="*/ 36133 w 159958"/>
                <a:gd name="connsiteY11" fmla="*/ 266700 h 285771"/>
                <a:gd name="connsiteX12" fmla="*/ 64708 w 159958"/>
                <a:gd name="connsiteY12" fmla="*/ 285750 h 285771"/>
                <a:gd name="connsiteX13" fmla="*/ 105983 w 159958"/>
                <a:gd name="connsiteY13" fmla="*/ 263525 h 285771"/>
                <a:gd name="connsiteX14" fmla="*/ 121858 w 159958"/>
                <a:gd name="connsiteY14" fmla="*/ 231775 h 285771"/>
                <a:gd name="connsiteX15" fmla="*/ 134558 w 159958"/>
                <a:gd name="connsiteY15" fmla="*/ 193675 h 285771"/>
                <a:gd name="connsiteX16" fmla="*/ 144083 w 159958"/>
                <a:gd name="connsiteY16" fmla="*/ 158750 h 285771"/>
                <a:gd name="connsiteX17" fmla="*/ 147258 w 159958"/>
                <a:gd name="connsiteY17" fmla="*/ 149225 h 285771"/>
                <a:gd name="connsiteX18" fmla="*/ 150433 w 159958"/>
                <a:gd name="connsiteY18" fmla="*/ 133350 h 285771"/>
                <a:gd name="connsiteX19" fmla="*/ 159958 w 159958"/>
                <a:gd name="connsiteY19" fmla="*/ 88900 h 285771"/>
                <a:gd name="connsiteX20" fmla="*/ 150433 w 159958"/>
                <a:gd name="connsiteY20" fmla="*/ 50800 h 285771"/>
                <a:gd name="connsiteX21" fmla="*/ 140908 w 159958"/>
                <a:gd name="connsiteY21" fmla="*/ 44450 h 285771"/>
                <a:gd name="connsiteX22" fmla="*/ 144083 w 159958"/>
                <a:gd name="connsiteY22" fmla="*/ 66675 h 285771"/>
                <a:gd name="connsiteX0" fmla="*/ 144083 w 159958"/>
                <a:gd name="connsiteY0" fmla="*/ 66675 h 285771"/>
                <a:gd name="connsiteX1" fmla="*/ 144083 w 159958"/>
                <a:gd name="connsiteY1" fmla="*/ 66675 h 285771"/>
                <a:gd name="connsiteX2" fmla="*/ 131383 w 159958"/>
                <a:gd name="connsiteY2" fmla="*/ 41275 h 285771"/>
                <a:gd name="connsiteX3" fmla="*/ 109158 w 159958"/>
                <a:gd name="connsiteY3" fmla="*/ 22225 h 285771"/>
                <a:gd name="connsiteX4" fmla="*/ 99633 w 159958"/>
                <a:gd name="connsiteY4" fmla="*/ 19050 h 285771"/>
                <a:gd name="connsiteX5" fmla="*/ 90108 w 159958"/>
                <a:gd name="connsiteY5" fmla="*/ 12700 h 285771"/>
                <a:gd name="connsiteX6" fmla="*/ 61533 w 159958"/>
                <a:gd name="connsiteY6" fmla="*/ 0 h 285771"/>
                <a:gd name="connsiteX7" fmla="*/ 20258 w 159958"/>
                <a:gd name="connsiteY7" fmla="*/ 12700 h 285771"/>
                <a:gd name="connsiteX8" fmla="*/ 4383 w 159958"/>
                <a:gd name="connsiteY8" fmla="*/ 66675 h 285771"/>
                <a:gd name="connsiteX9" fmla="*/ 4383 w 159958"/>
                <a:gd name="connsiteY9" fmla="*/ 171450 h 285771"/>
                <a:gd name="connsiteX10" fmla="*/ 17083 w 159958"/>
                <a:gd name="connsiteY10" fmla="*/ 225425 h 285771"/>
                <a:gd name="connsiteX11" fmla="*/ 36133 w 159958"/>
                <a:gd name="connsiteY11" fmla="*/ 266700 h 285771"/>
                <a:gd name="connsiteX12" fmla="*/ 64708 w 159958"/>
                <a:gd name="connsiteY12" fmla="*/ 285750 h 285771"/>
                <a:gd name="connsiteX13" fmla="*/ 105983 w 159958"/>
                <a:gd name="connsiteY13" fmla="*/ 263525 h 285771"/>
                <a:gd name="connsiteX14" fmla="*/ 121858 w 159958"/>
                <a:gd name="connsiteY14" fmla="*/ 231775 h 285771"/>
                <a:gd name="connsiteX15" fmla="*/ 134558 w 159958"/>
                <a:gd name="connsiteY15" fmla="*/ 193675 h 285771"/>
                <a:gd name="connsiteX16" fmla="*/ 147258 w 159958"/>
                <a:gd name="connsiteY16" fmla="*/ 149225 h 285771"/>
                <a:gd name="connsiteX17" fmla="*/ 150433 w 159958"/>
                <a:gd name="connsiteY17" fmla="*/ 133350 h 285771"/>
                <a:gd name="connsiteX18" fmla="*/ 159958 w 159958"/>
                <a:gd name="connsiteY18" fmla="*/ 88900 h 285771"/>
                <a:gd name="connsiteX19" fmla="*/ 150433 w 159958"/>
                <a:gd name="connsiteY19" fmla="*/ 50800 h 285771"/>
                <a:gd name="connsiteX20" fmla="*/ 140908 w 159958"/>
                <a:gd name="connsiteY20" fmla="*/ 44450 h 285771"/>
                <a:gd name="connsiteX21" fmla="*/ 144083 w 159958"/>
                <a:gd name="connsiteY21" fmla="*/ 66675 h 285771"/>
                <a:gd name="connsiteX0" fmla="*/ 144083 w 159958"/>
                <a:gd name="connsiteY0" fmla="*/ 66675 h 285771"/>
                <a:gd name="connsiteX1" fmla="*/ 144083 w 159958"/>
                <a:gd name="connsiteY1" fmla="*/ 66675 h 285771"/>
                <a:gd name="connsiteX2" fmla="*/ 131383 w 159958"/>
                <a:gd name="connsiteY2" fmla="*/ 41275 h 285771"/>
                <a:gd name="connsiteX3" fmla="*/ 109158 w 159958"/>
                <a:gd name="connsiteY3" fmla="*/ 22225 h 285771"/>
                <a:gd name="connsiteX4" fmla="*/ 99633 w 159958"/>
                <a:gd name="connsiteY4" fmla="*/ 19050 h 285771"/>
                <a:gd name="connsiteX5" fmla="*/ 90108 w 159958"/>
                <a:gd name="connsiteY5" fmla="*/ 12700 h 285771"/>
                <a:gd name="connsiteX6" fmla="*/ 61533 w 159958"/>
                <a:gd name="connsiteY6" fmla="*/ 0 h 285771"/>
                <a:gd name="connsiteX7" fmla="*/ 20258 w 159958"/>
                <a:gd name="connsiteY7" fmla="*/ 12700 h 285771"/>
                <a:gd name="connsiteX8" fmla="*/ 4383 w 159958"/>
                <a:gd name="connsiteY8" fmla="*/ 66675 h 285771"/>
                <a:gd name="connsiteX9" fmla="*/ 4383 w 159958"/>
                <a:gd name="connsiteY9" fmla="*/ 171450 h 285771"/>
                <a:gd name="connsiteX10" fmla="*/ 17083 w 159958"/>
                <a:gd name="connsiteY10" fmla="*/ 225425 h 285771"/>
                <a:gd name="connsiteX11" fmla="*/ 36133 w 159958"/>
                <a:gd name="connsiteY11" fmla="*/ 266700 h 285771"/>
                <a:gd name="connsiteX12" fmla="*/ 64708 w 159958"/>
                <a:gd name="connsiteY12" fmla="*/ 285750 h 285771"/>
                <a:gd name="connsiteX13" fmla="*/ 105983 w 159958"/>
                <a:gd name="connsiteY13" fmla="*/ 263525 h 285771"/>
                <a:gd name="connsiteX14" fmla="*/ 121858 w 159958"/>
                <a:gd name="connsiteY14" fmla="*/ 231775 h 285771"/>
                <a:gd name="connsiteX15" fmla="*/ 134558 w 159958"/>
                <a:gd name="connsiteY15" fmla="*/ 193675 h 285771"/>
                <a:gd name="connsiteX16" fmla="*/ 150433 w 159958"/>
                <a:gd name="connsiteY16" fmla="*/ 133350 h 285771"/>
                <a:gd name="connsiteX17" fmla="*/ 159958 w 159958"/>
                <a:gd name="connsiteY17" fmla="*/ 88900 h 285771"/>
                <a:gd name="connsiteX18" fmla="*/ 150433 w 159958"/>
                <a:gd name="connsiteY18" fmla="*/ 50800 h 285771"/>
                <a:gd name="connsiteX19" fmla="*/ 140908 w 159958"/>
                <a:gd name="connsiteY19" fmla="*/ 44450 h 285771"/>
                <a:gd name="connsiteX20" fmla="*/ 144083 w 159958"/>
                <a:gd name="connsiteY20" fmla="*/ 66675 h 285771"/>
                <a:gd name="connsiteX0" fmla="*/ 144083 w 159958"/>
                <a:gd name="connsiteY0" fmla="*/ 66675 h 285771"/>
                <a:gd name="connsiteX1" fmla="*/ 144083 w 159958"/>
                <a:gd name="connsiteY1" fmla="*/ 66675 h 285771"/>
                <a:gd name="connsiteX2" fmla="*/ 131383 w 159958"/>
                <a:gd name="connsiteY2" fmla="*/ 41275 h 285771"/>
                <a:gd name="connsiteX3" fmla="*/ 109158 w 159958"/>
                <a:gd name="connsiteY3" fmla="*/ 22225 h 285771"/>
                <a:gd name="connsiteX4" fmla="*/ 99633 w 159958"/>
                <a:gd name="connsiteY4" fmla="*/ 19050 h 285771"/>
                <a:gd name="connsiteX5" fmla="*/ 90108 w 159958"/>
                <a:gd name="connsiteY5" fmla="*/ 12700 h 285771"/>
                <a:gd name="connsiteX6" fmla="*/ 61533 w 159958"/>
                <a:gd name="connsiteY6" fmla="*/ 0 h 285771"/>
                <a:gd name="connsiteX7" fmla="*/ 20258 w 159958"/>
                <a:gd name="connsiteY7" fmla="*/ 12700 h 285771"/>
                <a:gd name="connsiteX8" fmla="*/ 4383 w 159958"/>
                <a:gd name="connsiteY8" fmla="*/ 66675 h 285771"/>
                <a:gd name="connsiteX9" fmla="*/ 4383 w 159958"/>
                <a:gd name="connsiteY9" fmla="*/ 171450 h 285771"/>
                <a:gd name="connsiteX10" fmla="*/ 17083 w 159958"/>
                <a:gd name="connsiteY10" fmla="*/ 225425 h 285771"/>
                <a:gd name="connsiteX11" fmla="*/ 36133 w 159958"/>
                <a:gd name="connsiteY11" fmla="*/ 266700 h 285771"/>
                <a:gd name="connsiteX12" fmla="*/ 64708 w 159958"/>
                <a:gd name="connsiteY12" fmla="*/ 285750 h 285771"/>
                <a:gd name="connsiteX13" fmla="*/ 105983 w 159958"/>
                <a:gd name="connsiteY13" fmla="*/ 263525 h 285771"/>
                <a:gd name="connsiteX14" fmla="*/ 121858 w 159958"/>
                <a:gd name="connsiteY14" fmla="*/ 231775 h 285771"/>
                <a:gd name="connsiteX15" fmla="*/ 140908 w 159958"/>
                <a:gd name="connsiteY15" fmla="*/ 180975 h 285771"/>
                <a:gd name="connsiteX16" fmla="*/ 150433 w 159958"/>
                <a:gd name="connsiteY16" fmla="*/ 133350 h 285771"/>
                <a:gd name="connsiteX17" fmla="*/ 159958 w 159958"/>
                <a:gd name="connsiteY17" fmla="*/ 88900 h 285771"/>
                <a:gd name="connsiteX18" fmla="*/ 150433 w 159958"/>
                <a:gd name="connsiteY18" fmla="*/ 50800 h 285771"/>
                <a:gd name="connsiteX19" fmla="*/ 140908 w 159958"/>
                <a:gd name="connsiteY19" fmla="*/ 44450 h 285771"/>
                <a:gd name="connsiteX20" fmla="*/ 144083 w 159958"/>
                <a:gd name="connsiteY20" fmla="*/ 66675 h 285771"/>
                <a:gd name="connsiteX0" fmla="*/ 144083 w 159958"/>
                <a:gd name="connsiteY0" fmla="*/ 66675 h 285771"/>
                <a:gd name="connsiteX1" fmla="*/ 144083 w 159958"/>
                <a:gd name="connsiteY1" fmla="*/ 66675 h 285771"/>
                <a:gd name="connsiteX2" fmla="*/ 131383 w 159958"/>
                <a:gd name="connsiteY2" fmla="*/ 41275 h 285771"/>
                <a:gd name="connsiteX3" fmla="*/ 109158 w 159958"/>
                <a:gd name="connsiteY3" fmla="*/ 22225 h 285771"/>
                <a:gd name="connsiteX4" fmla="*/ 99633 w 159958"/>
                <a:gd name="connsiteY4" fmla="*/ 19050 h 285771"/>
                <a:gd name="connsiteX5" fmla="*/ 90108 w 159958"/>
                <a:gd name="connsiteY5" fmla="*/ 12700 h 285771"/>
                <a:gd name="connsiteX6" fmla="*/ 61533 w 159958"/>
                <a:gd name="connsiteY6" fmla="*/ 0 h 285771"/>
                <a:gd name="connsiteX7" fmla="*/ 20258 w 159958"/>
                <a:gd name="connsiteY7" fmla="*/ 12700 h 285771"/>
                <a:gd name="connsiteX8" fmla="*/ 4383 w 159958"/>
                <a:gd name="connsiteY8" fmla="*/ 66675 h 285771"/>
                <a:gd name="connsiteX9" fmla="*/ 4383 w 159958"/>
                <a:gd name="connsiteY9" fmla="*/ 171450 h 285771"/>
                <a:gd name="connsiteX10" fmla="*/ 17083 w 159958"/>
                <a:gd name="connsiteY10" fmla="*/ 225425 h 285771"/>
                <a:gd name="connsiteX11" fmla="*/ 36133 w 159958"/>
                <a:gd name="connsiteY11" fmla="*/ 266700 h 285771"/>
                <a:gd name="connsiteX12" fmla="*/ 64708 w 159958"/>
                <a:gd name="connsiteY12" fmla="*/ 285750 h 285771"/>
                <a:gd name="connsiteX13" fmla="*/ 105983 w 159958"/>
                <a:gd name="connsiteY13" fmla="*/ 263525 h 285771"/>
                <a:gd name="connsiteX14" fmla="*/ 121858 w 159958"/>
                <a:gd name="connsiteY14" fmla="*/ 231775 h 285771"/>
                <a:gd name="connsiteX15" fmla="*/ 140908 w 159958"/>
                <a:gd name="connsiteY15" fmla="*/ 180975 h 285771"/>
                <a:gd name="connsiteX16" fmla="*/ 159958 w 159958"/>
                <a:gd name="connsiteY16" fmla="*/ 88900 h 285771"/>
                <a:gd name="connsiteX17" fmla="*/ 150433 w 159958"/>
                <a:gd name="connsiteY17" fmla="*/ 50800 h 285771"/>
                <a:gd name="connsiteX18" fmla="*/ 140908 w 159958"/>
                <a:gd name="connsiteY18" fmla="*/ 44450 h 285771"/>
                <a:gd name="connsiteX19" fmla="*/ 144083 w 159958"/>
                <a:gd name="connsiteY19" fmla="*/ 66675 h 285771"/>
                <a:gd name="connsiteX0" fmla="*/ 140908 w 159958"/>
                <a:gd name="connsiteY0" fmla="*/ 44450 h 285771"/>
                <a:gd name="connsiteX1" fmla="*/ 144083 w 159958"/>
                <a:gd name="connsiteY1" fmla="*/ 66675 h 285771"/>
                <a:gd name="connsiteX2" fmla="*/ 131383 w 159958"/>
                <a:gd name="connsiteY2" fmla="*/ 41275 h 285771"/>
                <a:gd name="connsiteX3" fmla="*/ 109158 w 159958"/>
                <a:gd name="connsiteY3" fmla="*/ 22225 h 285771"/>
                <a:gd name="connsiteX4" fmla="*/ 99633 w 159958"/>
                <a:gd name="connsiteY4" fmla="*/ 19050 h 285771"/>
                <a:gd name="connsiteX5" fmla="*/ 90108 w 159958"/>
                <a:gd name="connsiteY5" fmla="*/ 12700 h 285771"/>
                <a:gd name="connsiteX6" fmla="*/ 61533 w 159958"/>
                <a:gd name="connsiteY6" fmla="*/ 0 h 285771"/>
                <a:gd name="connsiteX7" fmla="*/ 20258 w 159958"/>
                <a:gd name="connsiteY7" fmla="*/ 12700 h 285771"/>
                <a:gd name="connsiteX8" fmla="*/ 4383 w 159958"/>
                <a:gd name="connsiteY8" fmla="*/ 66675 h 285771"/>
                <a:gd name="connsiteX9" fmla="*/ 4383 w 159958"/>
                <a:gd name="connsiteY9" fmla="*/ 171450 h 285771"/>
                <a:gd name="connsiteX10" fmla="*/ 17083 w 159958"/>
                <a:gd name="connsiteY10" fmla="*/ 225425 h 285771"/>
                <a:gd name="connsiteX11" fmla="*/ 36133 w 159958"/>
                <a:gd name="connsiteY11" fmla="*/ 266700 h 285771"/>
                <a:gd name="connsiteX12" fmla="*/ 64708 w 159958"/>
                <a:gd name="connsiteY12" fmla="*/ 285750 h 285771"/>
                <a:gd name="connsiteX13" fmla="*/ 105983 w 159958"/>
                <a:gd name="connsiteY13" fmla="*/ 263525 h 285771"/>
                <a:gd name="connsiteX14" fmla="*/ 121858 w 159958"/>
                <a:gd name="connsiteY14" fmla="*/ 231775 h 285771"/>
                <a:gd name="connsiteX15" fmla="*/ 140908 w 159958"/>
                <a:gd name="connsiteY15" fmla="*/ 180975 h 285771"/>
                <a:gd name="connsiteX16" fmla="*/ 159958 w 159958"/>
                <a:gd name="connsiteY16" fmla="*/ 88900 h 285771"/>
                <a:gd name="connsiteX17" fmla="*/ 150433 w 159958"/>
                <a:gd name="connsiteY17" fmla="*/ 50800 h 285771"/>
                <a:gd name="connsiteX18" fmla="*/ 140908 w 159958"/>
                <a:gd name="connsiteY18" fmla="*/ 44450 h 285771"/>
                <a:gd name="connsiteX0" fmla="*/ 140908 w 159958"/>
                <a:gd name="connsiteY0" fmla="*/ 44450 h 285771"/>
                <a:gd name="connsiteX1" fmla="*/ 131383 w 159958"/>
                <a:gd name="connsiteY1" fmla="*/ 41275 h 285771"/>
                <a:gd name="connsiteX2" fmla="*/ 109158 w 159958"/>
                <a:gd name="connsiteY2" fmla="*/ 22225 h 285771"/>
                <a:gd name="connsiteX3" fmla="*/ 99633 w 159958"/>
                <a:gd name="connsiteY3" fmla="*/ 19050 h 285771"/>
                <a:gd name="connsiteX4" fmla="*/ 90108 w 159958"/>
                <a:gd name="connsiteY4" fmla="*/ 12700 h 285771"/>
                <a:gd name="connsiteX5" fmla="*/ 61533 w 159958"/>
                <a:gd name="connsiteY5" fmla="*/ 0 h 285771"/>
                <a:gd name="connsiteX6" fmla="*/ 20258 w 159958"/>
                <a:gd name="connsiteY6" fmla="*/ 12700 h 285771"/>
                <a:gd name="connsiteX7" fmla="*/ 4383 w 159958"/>
                <a:gd name="connsiteY7" fmla="*/ 66675 h 285771"/>
                <a:gd name="connsiteX8" fmla="*/ 4383 w 159958"/>
                <a:gd name="connsiteY8" fmla="*/ 171450 h 285771"/>
                <a:gd name="connsiteX9" fmla="*/ 17083 w 159958"/>
                <a:gd name="connsiteY9" fmla="*/ 225425 h 285771"/>
                <a:gd name="connsiteX10" fmla="*/ 36133 w 159958"/>
                <a:gd name="connsiteY10" fmla="*/ 266700 h 285771"/>
                <a:gd name="connsiteX11" fmla="*/ 64708 w 159958"/>
                <a:gd name="connsiteY11" fmla="*/ 285750 h 285771"/>
                <a:gd name="connsiteX12" fmla="*/ 105983 w 159958"/>
                <a:gd name="connsiteY12" fmla="*/ 263525 h 285771"/>
                <a:gd name="connsiteX13" fmla="*/ 121858 w 159958"/>
                <a:gd name="connsiteY13" fmla="*/ 231775 h 285771"/>
                <a:gd name="connsiteX14" fmla="*/ 140908 w 159958"/>
                <a:gd name="connsiteY14" fmla="*/ 180975 h 285771"/>
                <a:gd name="connsiteX15" fmla="*/ 159958 w 159958"/>
                <a:gd name="connsiteY15" fmla="*/ 88900 h 285771"/>
                <a:gd name="connsiteX16" fmla="*/ 150433 w 159958"/>
                <a:gd name="connsiteY16" fmla="*/ 50800 h 285771"/>
                <a:gd name="connsiteX17" fmla="*/ 140908 w 159958"/>
                <a:gd name="connsiteY17" fmla="*/ 44450 h 285771"/>
                <a:gd name="connsiteX0" fmla="*/ 140908 w 159958"/>
                <a:gd name="connsiteY0" fmla="*/ 44450 h 285771"/>
                <a:gd name="connsiteX1" fmla="*/ 131383 w 159958"/>
                <a:gd name="connsiteY1" fmla="*/ 41275 h 285771"/>
                <a:gd name="connsiteX2" fmla="*/ 109158 w 159958"/>
                <a:gd name="connsiteY2" fmla="*/ 22225 h 285771"/>
                <a:gd name="connsiteX3" fmla="*/ 99633 w 159958"/>
                <a:gd name="connsiteY3" fmla="*/ 19050 h 285771"/>
                <a:gd name="connsiteX4" fmla="*/ 90108 w 159958"/>
                <a:gd name="connsiteY4" fmla="*/ 12700 h 285771"/>
                <a:gd name="connsiteX5" fmla="*/ 61533 w 159958"/>
                <a:gd name="connsiteY5" fmla="*/ 0 h 285771"/>
                <a:gd name="connsiteX6" fmla="*/ 20258 w 159958"/>
                <a:gd name="connsiteY6" fmla="*/ 12700 h 285771"/>
                <a:gd name="connsiteX7" fmla="*/ 4383 w 159958"/>
                <a:gd name="connsiteY7" fmla="*/ 66675 h 285771"/>
                <a:gd name="connsiteX8" fmla="*/ 4383 w 159958"/>
                <a:gd name="connsiteY8" fmla="*/ 171450 h 285771"/>
                <a:gd name="connsiteX9" fmla="*/ 17083 w 159958"/>
                <a:gd name="connsiteY9" fmla="*/ 225425 h 285771"/>
                <a:gd name="connsiteX10" fmla="*/ 36133 w 159958"/>
                <a:gd name="connsiteY10" fmla="*/ 266700 h 285771"/>
                <a:gd name="connsiteX11" fmla="*/ 64708 w 159958"/>
                <a:gd name="connsiteY11" fmla="*/ 285750 h 285771"/>
                <a:gd name="connsiteX12" fmla="*/ 105983 w 159958"/>
                <a:gd name="connsiteY12" fmla="*/ 263525 h 285771"/>
                <a:gd name="connsiteX13" fmla="*/ 121858 w 159958"/>
                <a:gd name="connsiteY13" fmla="*/ 231775 h 285771"/>
                <a:gd name="connsiteX14" fmla="*/ 140908 w 159958"/>
                <a:gd name="connsiteY14" fmla="*/ 180975 h 285771"/>
                <a:gd name="connsiteX15" fmla="*/ 159958 w 159958"/>
                <a:gd name="connsiteY15" fmla="*/ 88900 h 285771"/>
                <a:gd name="connsiteX16" fmla="*/ 140908 w 159958"/>
                <a:gd name="connsiteY16" fmla="*/ 44450 h 285771"/>
                <a:gd name="connsiteX0" fmla="*/ 140908 w 159958"/>
                <a:gd name="connsiteY0" fmla="*/ 44450 h 285771"/>
                <a:gd name="connsiteX1" fmla="*/ 109158 w 159958"/>
                <a:gd name="connsiteY1" fmla="*/ 22225 h 285771"/>
                <a:gd name="connsiteX2" fmla="*/ 99633 w 159958"/>
                <a:gd name="connsiteY2" fmla="*/ 19050 h 285771"/>
                <a:gd name="connsiteX3" fmla="*/ 90108 w 159958"/>
                <a:gd name="connsiteY3" fmla="*/ 12700 h 285771"/>
                <a:gd name="connsiteX4" fmla="*/ 61533 w 159958"/>
                <a:gd name="connsiteY4" fmla="*/ 0 h 285771"/>
                <a:gd name="connsiteX5" fmla="*/ 20258 w 159958"/>
                <a:gd name="connsiteY5" fmla="*/ 12700 h 285771"/>
                <a:gd name="connsiteX6" fmla="*/ 4383 w 159958"/>
                <a:gd name="connsiteY6" fmla="*/ 66675 h 285771"/>
                <a:gd name="connsiteX7" fmla="*/ 4383 w 159958"/>
                <a:gd name="connsiteY7" fmla="*/ 171450 h 285771"/>
                <a:gd name="connsiteX8" fmla="*/ 17083 w 159958"/>
                <a:gd name="connsiteY8" fmla="*/ 225425 h 285771"/>
                <a:gd name="connsiteX9" fmla="*/ 36133 w 159958"/>
                <a:gd name="connsiteY9" fmla="*/ 266700 h 285771"/>
                <a:gd name="connsiteX10" fmla="*/ 64708 w 159958"/>
                <a:gd name="connsiteY10" fmla="*/ 285750 h 285771"/>
                <a:gd name="connsiteX11" fmla="*/ 105983 w 159958"/>
                <a:gd name="connsiteY11" fmla="*/ 263525 h 285771"/>
                <a:gd name="connsiteX12" fmla="*/ 121858 w 159958"/>
                <a:gd name="connsiteY12" fmla="*/ 231775 h 285771"/>
                <a:gd name="connsiteX13" fmla="*/ 140908 w 159958"/>
                <a:gd name="connsiteY13" fmla="*/ 180975 h 285771"/>
                <a:gd name="connsiteX14" fmla="*/ 159958 w 159958"/>
                <a:gd name="connsiteY14" fmla="*/ 88900 h 285771"/>
                <a:gd name="connsiteX15" fmla="*/ 140908 w 159958"/>
                <a:gd name="connsiteY15" fmla="*/ 44450 h 285771"/>
                <a:gd name="connsiteX0" fmla="*/ 140908 w 159958"/>
                <a:gd name="connsiteY0" fmla="*/ 44450 h 285771"/>
                <a:gd name="connsiteX1" fmla="*/ 109158 w 159958"/>
                <a:gd name="connsiteY1" fmla="*/ 22225 h 285771"/>
                <a:gd name="connsiteX2" fmla="*/ 90108 w 159958"/>
                <a:gd name="connsiteY2" fmla="*/ 12700 h 285771"/>
                <a:gd name="connsiteX3" fmla="*/ 61533 w 159958"/>
                <a:gd name="connsiteY3" fmla="*/ 0 h 285771"/>
                <a:gd name="connsiteX4" fmla="*/ 20258 w 159958"/>
                <a:gd name="connsiteY4" fmla="*/ 12700 h 285771"/>
                <a:gd name="connsiteX5" fmla="*/ 4383 w 159958"/>
                <a:gd name="connsiteY5" fmla="*/ 66675 h 285771"/>
                <a:gd name="connsiteX6" fmla="*/ 4383 w 159958"/>
                <a:gd name="connsiteY6" fmla="*/ 171450 h 285771"/>
                <a:gd name="connsiteX7" fmla="*/ 17083 w 159958"/>
                <a:gd name="connsiteY7" fmla="*/ 225425 h 285771"/>
                <a:gd name="connsiteX8" fmla="*/ 36133 w 159958"/>
                <a:gd name="connsiteY8" fmla="*/ 266700 h 285771"/>
                <a:gd name="connsiteX9" fmla="*/ 64708 w 159958"/>
                <a:gd name="connsiteY9" fmla="*/ 285750 h 285771"/>
                <a:gd name="connsiteX10" fmla="*/ 105983 w 159958"/>
                <a:gd name="connsiteY10" fmla="*/ 263525 h 285771"/>
                <a:gd name="connsiteX11" fmla="*/ 121858 w 159958"/>
                <a:gd name="connsiteY11" fmla="*/ 231775 h 285771"/>
                <a:gd name="connsiteX12" fmla="*/ 140908 w 159958"/>
                <a:gd name="connsiteY12" fmla="*/ 180975 h 285771"/>
                <a:gd name="connsiteX13" fmla="*/ 159958 w 159958"/>
                <a:gd name="connsiteY13" fmla="*/ 88900 h 285771"/>
                <a:gd name="connsiteX14" fmla="*/ 140908 w 159958"/>
                <a:gd name="connsiteY14" fmla="*/ 44450 h 285771"/>
                <a:gd name="connsiteX0" fmla="*/ 140908 w 159958"/>
                <a:gd name="connsiteY0" fmla="*/ 44450 h 285771"/>
                <a:gd name="connsiteX1" fmla="*/ 90108 w 159958"/>
                <a:gd name="connsiteY1" fmla="*/ 12700 h 285771"/>
                <a:gd name="connsiteX2" fmla="*/ 61533 w 159958"/>
                <a:gd name="connsiteY2" fmla="*/ 0 h 285771"/>
                <a:gd name="connsiteX3" fmla="*/ 20258 w 159958"/>
                <a:gd name="connsiteY3" fmla="*/ 12700 h 285771"/>
                <a:gd name="connsiteX4" fmla="*/ 4383 w 159958"/>
                <a:gd name="connsiteY4" fmla="*/ 66675 h 285771"/>
                <a:gd name="connsiteX5" fmla="*/ 4383 w 159958"/>
                <a:gd name="connsiteY5" fmla="*/ 171450 h 285771"/>
                <a:gd name="connsiteX6" fmla="*/ 17083 w 159958"/>
                <a:gd name="connsiteY6" fmla="*/ 225425 h 285771"/>
                <a:gd name="connsiteX7" fmla="*/ 36133 w 159958"/>
                <a:gd name="connsiteY7" fmla="*/ 266700 h 285771"/>
                <a:gd name="connsiteX8" fmla="*/ 64708 w 159958"/>
                <a:gd name="connsiteY8" fmla="*/ 285750 h 285771"/>
                <a:gd name="connsiteX9" fmla="*/ 105983 w 159958"/>
                <a:gd name="connsiteY9" fmla="*/ 263525 h 285771"/>
                <a:gd name="connsiteX10" fmla="*/ 121858 w 159958"/>
                <a:gd name="connsiteY10" fmla="*/ 231775 h 285771"/>
                <a:gd name="connsiteX11" fmla="*/ 140908 w 159958"/>
                <a:gd name="connsiteY11" fmla="*/ 180975 h 285771"/>
                <a:gd name="connsiteX12" fmla="*/ 159958 w 159958"/>
                <a:gd name="connsiteY12" fmla="*/ 88900 h 285771"/>
                <a:gd name="connsiteX13" fmla="*/ 140908 w 159958"/>
                <a:gd name="connsiteY13" fmla="*/ 44450 h 285771"/>
                <a:gd name="connsiteX0" fmla="*/ 140908 w 159958"/>
                <a:gd name="connsiteY0" fmla="*/ 44450 h 285771"/>
                <a:gd name="connsiteX1" fmla="*/ 109158 w 159958"/>
                <a:gd name="connsiteY1" fmla="*/ 12700 h 285771"/>
                <a:gd name="connsiteX2" fmla="*/ 61533 w 159958"/>
                <a:gd name="connsiteY2" fmla="*/ 0 h 285771"/>
                <a:gd name="connsiteX3" fmla="*/ 20258 w 159958"/>
                <a:gd name="connsiteY3" fmla="*/ 12700 h 285771"/>
                <a:gd name="connsiteX4" fmla="*/ 4383 w 159958"/>
                <a:gd name="connsiteY4" fmla="*/ 66675 h 285771"/>
                <a:gd name="connsiteX5" fmla="*/ 4383 w 159958"/>
                <a:gd name="connsiteY5" fmla="*/ 171450 h 285771"/>
                <a:gd name="connsiteX6" fmla="*/ 17083 w 159958"/>
                <a:gd name="connsiteY6" fmla="*/ 225425 h 285771"/>
                <a:gd name="connsiteX7" fmla="*/ 36133 w 159958"/>
                <a:gd name="connsiteY7" fmla="*/ 266700 h 285771"/>
                <a:gd name="connsiteX8" fmla="*/ 64708 w 159958"/>
                <a:gd name="connsiteY8" fmla="*/ 285750 h 285771"/>
                <a:gd name="connsiteX9" fmla="*/ 105983 w 159958"/>
                <a:gd name="connsiteY9" fmla="*/ 263525 h 285771"/>
                <a:gd name="connsiteX10" fmla="*/ 121858 w 159958"/>
                <a:gd name="connsiteY10" fmla="*/ 231775 h 285771"/>
                <a:gd name="connsiteX11" fmla="*/ 140908 w 159958"/>
                <a:gd name="connsiteY11" fmla="*/ 180975 h 285771"/>
                <a:gd name="connsiteX12" fmla="*/ 159958 w 159958"/>
                <a:gd name="connsiteY12" fmla="*/ 88900 h 285771"/>
                <a:gd name="connsiteX13" fmla="*/ 140908 w 159958"/>
                <a:gd name="connsiteY13" fmla="*/ 44450 h 285771"/>
                <a:gd name="connsiteX0" fmla="*/ 145404 w 164454"/>
                <a:gd name="connsiteY0" fmla="*/ 44450 h 285771"/>
                <a:gd name="connsiteX1" fmla="*/ 113654 w 164454"/>
                <a:gd name="connsiteY1" fmla="*/ 12700 h 285771"/>
                <a:gd name="connsiteX2" fmla="*/ 66029 w 164454"/>
                <a:gd name="connsiteY2" fmla="*/ 0 h 285771"/>
                <a:gd name="connsiteX3" fmla="*/ 24754 w 164454"/>
                <a:gd name="connsiteY3" fmla="*/ 12700 h 285771"/>
                <a:gd name="connsiteX4" fmla="*/ 2529 w 164454"/>
                <a:gd name="connsiteY4" fmla="*/ 82550 h 285771"/>
                <a:gd name="connsiteX5" fmla="*/ 8879 w 164454"/>
                <a:gd name="connsiteY5" fmla="*/ 171450 h 285771"/>
                <a:gd name="connsiteX6" fmla="*/ 21579 w 164454"/>
                <a:gd name="connsiteY6" fmla="*/ 225425 h 285771"/>
                <a:gd name="connsiteX7" fmla="*/ 40629 w 164454"/>
                <a:gd name="connsiteY7" fmla="*/ 266700 h 285771"/>
                <a:gd name="connsiteX8" fmla="*/ 69204 w 164454"/>
                <a:gd name="connsiteY8" fmla="*/ 285750 h 285771"/>
                <a:gd name="connsiteX9" fmla="*/ 110479 w 164454"/>
                <a:gd name="connsiteY9" fmla="*/ 263525 h 285771"/>
                <a:gd name="connsiteX10" fmla="*/ 126354 w 164454"/>
                <a:gd name="connsiteY10" fmla="*/ 231775 h 285771"/>
                <a:gd name="connsiteX11" fmla="*/ 145404 w 164454"/>
                <a:gd name="connsiteY11" fmla="*/ 180975 h 285771"/>
                <a:gd name="connsiteX12" fmla="*/ 164454 w 164454"/>
                <a:gd name="connsiteY12" fmla="*/ 88900 h 285771"/>
                <a:gd name="connsiteX13" fmla="*/ 145404 w 164454"/>
                <a:gd name="connsiteY13" fmla="*/ 44450 h 285771"/>
                <a:gd name="connsiteX0" fmla="*/ 164454 w 164454"/>
                <a:gd name="connsiteY0" fmla="*/ 88900 h 285771"/>
                <a:gd name="connsiteX1" fmla="*/ 113654 w 164454"/>
                <a:gd name="connsiteY1" fmla="*/ 12700 h 285771"/>
                <a:gd name="connsiteX2" fmla="*/ 66029 w 164454"/>
                <a:gd name="connsiteY2" fmla="*/ 0 h 285771"/>
                <a:gd name="connsiteX3" fmla="*/ 24754 w 164454"/>
                <a:gd name="connsiteY3" fmla="*/ 12700 h 285771"/>
                <a:gd name="connsiteX4" fmla="*/ 2529 w 164454"/>
                <a:gd name="connsiteY4" fmla="*/ 82550 h 285771"/>
                <a:gd name="connsiteX5" fmla="*/ 8879 w 164454"/>
                <a:gd name="connsiteY5" fmla="*/ 171450 h 285771"/>
                <a:gd name="connsiteX6" fmla="*/ 21579 w 164454"/>
                <a:gd name="connsiteY6" fmla="*/ 225425 h 285771"/>
                <a:gd name="connsiteX7" fmla="*/ 40629 w 164454"/>
                <a:gd name="connsiteY7" fmla="*/ 266700 h 285771"/>
                <a:gd name="connsiteX8" fmla="*/ 69204 w 164454"/>
                <a:gd name="connsiteY8" fmla="*/ 285750 h 285771"/>
                <a:gd name="connsiteX9" fmla="*/ 110479 w 164454"/>
                <a:gd name="connsiteY9" fmla="*/ 263525 h 285771"/>
                <a:gd name="connsiteX10" fmla="*/ 126354 w 164454"/>
                <a:gd name="connsiteY10" fmla="*/ 231775 h 285771"/>
                <a:gd name="connsiteX11" fmla="*/ 145404 w 164454"/>
                <a:gd name="connsiteY11" fmla="*/ 180975 h 285771"/>
                <a:gd name="connsiteX12" fmla="*/ 164454 w 164454"/>
                <a:gd name="connsiteY12" fmla="*/ 88900 h 285771"/>
                <a:gd name="connsiteX0" fmla="*/ 151754 w 151754"/>
                <a:gd name="connsiteY0" fmla="*/ 79375 h 285771"/>
                <a:gd name="connsiteX1" fmla="*/ 113654 w 151754"/>
                <a:gd name="connsiteY1" fmla="*/ 12700 h 285771"/>
                <a:gd name="connsiteX2" fmla="*/ 66029 w 151754"/>
                <a:gd name="connsiteY2" fmla="*/ 0 h 285771"/>
                <a:gd name="connsiteX3" fmla="*/ 24754 w 151754"/>
                <a:gd name="connsiteY3" fmla="*/ 12700 h 285771"/>
                <a:gd name="connsiteX4" fmla="*/ 2529 w 151754"/>
                <a:gd name="connsiteY4" fmla="*/ 82550 h 285771"/>
                <a:gd name="connsiteX5" fmla="*/ 8879 w 151754"/>
                <a:gd name="connsiteY5" fmla="*/ 171450 h 285771"/>
                <a:gd name="connsiteX6" fmla="*/ 21579 w 151754"/>
                <a:gd name="connsiteY6" fmla="*/ 225425 h 285771"/>
                <a:gd name="connsiteX7" fmla="*/ 40629 w 151754"/>
                <a:gd name="connsiteY7" fmla="*/ 266700 h 285771"/>
                <a:gd name="connsiteX8" fmla="*/ 69204 w 151754"/>
                <a:gd name="connsiteY8" fmla="*/ 285750 h 285771"/>
                <a:gd name="connsiteX9" fmla="*/ 110479 w 151754"/>
                <a:gd name="connsiteY9" fmla="*/ 263525 h 285771"/>
                <a:gd name="connsiteX10" fmla="*/ 126354 w 151754"/>
                <a:gd name="connsiteY10" fmla="*/ 231775 h 285771"/>
                <a:gd name="connsiteX11" fmla="*/ 145404 w 151754"/>
                <a:gd name="connsiteY11" fmla="*/ 180975 h 285771"/>
                <a:gd name="connsiteX12" fmla="*/ 151754 w 151754"/>
                <a:gd name="connsiteY12" fmla="*/ 79375 h 285771"/>
                <a:gd name="connsiteX0" fmla="*/ 151754 w 151754"/>
                <a:gd name="connsiteY0" fmla="*/ 79375 h 285771"/>
                <a:gd name="connsiteX1" fmla="*/ 113654 w 151754"/>
                <a:gd name="connsiteY1" fmla="*/ 12700 h 285771"/>
                <a:gd name="connsiteX2" fmla="*/ 66029 w 151754"/>
                <a:gd name="connsiteY2" fmla="*/ 0 h 285771"/>
                <a:gd name="connsiteX3" fmla="*/ 24754 w 151754"/>
                <a:gd name="connsiteY3" fmla="*/ 12700 h 285771"/>
                <a:gd name="connsiteX4" fmla="*/ 2529 w 151754"/>
                <a:gd name="connsiteY4" fmla="*/ 82550 h 285771"/>
                <a:gd name="connsiteX5" fmla="*/ 8879 w 151754"/>
                <a:gd name="connsiteY5" fmla="*/ 171450 h 285771"/>
                <a:gd name="connsiteX6" fmla="*/ 21579 w 151754"/>
                <a:gd name="connsiteY6" fmla="*/ 225425 h 285771"/>
                <a:gd name="connsiteX7" fmla="*/ 40629 w 151754"/>
                <a:gd name="connsiteY7" fmla="*/ 266700 h 285771"/>
                <a:gd name="connsiteX8" fmla="*/ 69204 w 151754"/>
                <a:gd name="connsiteY8" fmla="*/ 285750 h 285771"/>
                <a:gd name="connsiteX9" fmla="*/ 110479 w 151754"/>
                <a:gd name="connsiteY9" fmla="*/ 263525 h 285771"/>
                <a:gd name="connsiteX10" fmla="*/ 126354 w 151754"/>
                <a:gd name="connsiteY10" fmla="*/ 231775 h 285771"/>
                <a:gd name="connsiteX11" fmla="*/ 129529 w 151754"/>
                <a:gd name="connsiteY11" fmla="*/ 171450 h 285771"/>
                <a:gd name="connsiteX12" fmla="*/ 151754 w 151754"/>
                <a:gd name="connsiteY12" fmla="*/ 79375 h 285771"/>
                <a:gd name="connsiteX0" fmla="*/ 151754 w 151754"/>
                <a:gd name="connsiteY0" fmla="*/ 79375 h 285771"/>
                <a:gd name="connsiteX1" fmla="*/ 113654 w 151754"/>
                <a:gd name="connsiteY1" fmla="*/ 12700 h 285771"/>
                <a:gd name="connsiteX2" fmla="*/ 66029 w 151754"/>
                <a:gd name="connsiteY2" fmla="*/ 0 h 285771"/>
                <a:gd name="connsiteX3" fmla="*/ 24754 w 151754"/>
                <a:gd name="connsiteY3" fmla="*/ 12700 h 285771"/>
                <a:gd name="connsiteX4" fmla="*/ 2529 w 151754"/>
                <a:gd name="connsiteY4" fmla="*/ 82550 h 285771"/>
                <a:gd name="connsiteX5" fmla="*/ 8879 w 151754"/>
                <a:gd name="connsiteY5" fmla="*/ 171450 h 285771"/>
                <a:gd name="connsiteX6" fmla="*/ 21579 w 151754"/>
                <a:gd name="connsiteY6" fmla="*/ 225425 h 285771"/>
                <a:gd name="connsiteX7" fmla="*/ 40629 w 151754"/>
                <a:gd name="connsiteY7" fmla="*/ 266700 h 285771"/>
                <a:gd name="connsiteX8" fmla="*/ 69204 w 151754"/>
                <a:gd name="connsiteY8" fmla="*/ 285750 h 285771"/>
                <a:gd name="connsiteX9" fmla="*/ 110479 w 151754"/>
                <a:gd name="connsiteY9" fmla="*/ 263525 h 285771"/>
                <a:gd name="connsiteX10" fmla="*/ 116829 w 151754"/>
                <a:gd name="connsiteY10" fmla="*/ 228600 h 285771"/>
                <a:gd name="connsiteX11" fmla="*/ 129529 w 151754"/>
                <a:gd name="connsiteY11" fmla="*/ 171450 h 285771"/>
                <a:gd name="connsiteX12" fmla="*/ 151754 w 151754"/>
                <a:gd name="connsiteY12" fmla="*/ 79375 h 285771"/>
                <a:gd name="connsiteX0" fmla="*/ 151754 w 151754"/>
                <a:gd name="connsiteY0" fmla="*/ 79375 h 285771"/>
                <a:gd name="connsiteX1" fmla="*/ 113654 w 151754"/>
                <a:gd name="connsiteY1" fmla="*/ 12700 h 285771"/>
                <a:gd name="connsiteX2" fmla="*/ 66029 w 151754"/>
                <a:gd name="connsiteY2" fmla="*/ 0 h 285771"/>
                <a:gd name="connsiteX3" fmla="*/ 15229 w 151754"/>
                <a:gd name="connsiteY3" fmla="*/ 15875 h 285771"/>
                <a:gd name="connsiteX4" fmla="*/ 2529 w 151754"/>
                <a:gd name="connsiteY4" fmla="*/ 82550 h 285771"/>
                <a:gd name="connsiteX5" fmla="*/ 8879 w 151754"/>
                <a:gd name="connsiteY5" fmla="*/ 171450 h 285771"/>
                <a:gd name="connsiteX6" fmla="*/ 21579 w 151754"/>
                <a:gd name="connsiteY6" fmla="*/ 225425 h 285771"/>
                <a:gd name="connsiteX7" fmla="*/ 40629 w 151754"/>
                <a:gd name="connsiteY7" fmla="*/ 266700 h 285771"/>
                <a:gd name="connsiteX8" fmla="*/ 69204 w 151754"/>
                <a:gd name="connsiteY8" fmla="*/ 285750 h 285771"/>
                <a:gd name="connsiteX9" fmla="*/ 110479 w 151754"/>
                <a:gd name="connsiteY9" fmla="*/ 263525 h 285771"/>
                <a:gd name="connsiteX10" fmla="*/ 116829 w 151754"/>
                <a:gd name="connsiteY10" fmla="*/ 228600 h 285771"/>
                <a:gd name="connsiteX11" fmla="*/ 129529 w 151754"/>
                <a:gd name="connsiteY11" fmla="*/ 171450 h 285771"/>
                <a:gd name="connsiteX12" fmla="*/ 151754 w 151754"/>
                <a:gd name="connsiteY12" fmla="*/ 79375 h 285771"/>
                <a:gd name="connsiteX0" fmla="*/ 151754 w 151754"/>
                <a:gd name="connsiteY0" fmla="*/ 79375 h 285771"/>
                <a:gd name="connsiteX1" fmla="*/ 113654 w 151754"/>
                <a:gd name="connsiteY1" fmla="*/ 12700 h 285771"/>
                <a:gd name="connsiteX2" fmla="*/ 56504 w 151754"/>
                <a:gd name="connsiteY2" fmla="*/ 0 h 285771"/>
                <a:gd name="connsiteX3" fmla="*/ 15229 w 151754"/>
                <a:gd name="connsiteY3" fmla="*/ 15875 h 285771"/>
                <a:gd name="connsiteX4" fmla="*/ 2529 w 151754"/>
                <a:gd name="connsiteY4" fmla="*/ 82550 h 285771"/>
                <a:gd name="connsiteX5" fmla="*/ 8879 w 151754"/>
                <a:gd name="connsiteY5" fmla="*/ 171450 h 285771"/>
                <a:gd name="connsiteX6" fmla="*/ 21579 w 151754"/>
                <a:gd name="connsiteY6" fmla="*/ 225425 h 285771"/>
                <a:gd name="connsiteX7" fmla="*/ 40629 w 151754"/>
                <a:gd name="connsiteY7" fmla="*/ 266700 h 285771"/>
                <a:gd name="connsiteX8" fmla="*/ 69204 w 151754"/>
                <a:gd name="connsiteY8" fmla="*/ 285750 h 285771"/>
                <a:gd name="connsiteX9" fmla="*/ 110479 w 151754"/>
                <a:gd name="connsiteY9" fmla="*/ 263525 h 285771"/>
                <a:gd name="connsiteX10" fmla="*/ 116829 w 151754"/>
                <a:gd name="connsiteY10" fmla="*/ 228600 h 285771"/>
                <a:gd name="connsiteX11" fmla="*/ 129529 w 151754"/>
                <a:gd name="connsiteY11" fmla="*/ 171450 h 285771"/>
                <a:gd name="connsiteX12" fmla="*/ 151754 w 151754"/>
                <a:gd name="connsiteY12" fmla="*/ 79375 h 285771"/>
                <a:gd name="connsiteX0" fmla="*/ 142229 w 142229"/>
                <a:gd name="connsiteY0" fmla="*/ 79375 h 285771"/>
                <a:gd name="connsiteX1" fmla="*/ 113654 w 142229"/>
                <a:gd name="connsiteY1" fmla="*/ 12700 h 285771"/>
                <a:gd name="connsiteX2" fmla="*/ 56504 w 142229"/>
                <a:gd name="connsiteY2" fmla="*/ 0 h 285771"/>
                <a:gd name="connsiteX3" fmla="*/ 15229 w 142229"/>
                <a:gd name="connsiteY3" fmla="*/ 15875 h 285771"/>
                <a:gd name="connsiteX4" fmla="*/ 2529 w 142229"/>
                <a:gd name="connsiteY4" fmla="*/ 82550 h 285771"/>
                <a:gd name="connsiteX5" fmla="*/ 8879 w 142229"/>
                <a:gd name="connsiteY5" fmla="*/ 171450 h 285771"/>
                <a:gd name="connsiteX6" fmla="*/ 21579 w 142229"/>
                <a:gd name="connsiteY6" fmla="*/ 225425 h 285771"/>
                <a:gd name="connsiteX7" fmla="*/ 40629 w 142229"/>
                <a:gd name="connsiteY7" fmla="*/ 266700 h 285771"/>
                <a:gd name="connsiteX8" fmla="*/ 69204 w 142229"/>
                <a:gd name="connsiteY8" fmla="*/ 285750 h 285771"/>
                <a:gd name="connsiteX9" fmla="*/ 110479 w 142229"/>
                <a:gd name="connsiteY9" fmla="*/ 263525 h 285771"/>
                <a:gd name="connsiteX10" fmla="*/ 116829 w 142229"/>
                <a:gd name="connsiteY10" fmla="*/ 228600 h 285771"/>
                <a:gd name="connsiteX11" fmla="*/ 129529 w 142229"/>
                <a:gd name="connsiteY11" fmla="*/ 171450 h 285771"/>
                <a:gd name="connsiteX12" fmla="*/ 142229 w 142229"/>
                <a:gd name="connsiteY12" fmla="*/ 79375 h 285771"/>
                <a:gd name="connsiteX0" fmla="*/ 142229 w 142229"/>
                <a:gd name="connsiteY0" fmla="*/ 79375 h 285771"/>
                <a:gd name="connsiteX1" fmla="*/ 113654 w 142229"/>
                <a:gd name="connsiteY1" fmla="*/ 12700 h 285771"/>
                <a:gd name="connsiteX2" fmla="*/ 56504 w 142229"/>
                <a:gd name="connsiteY2" fmla="*/ 0 h 285771"/>
                <a:gd name="connsiteX3" fmla="*/ 15229 w 142229"/>
                <a:gd name="connsiteY3" fmla="*/ 15875 h 285771"/>
                <a:gd name="connsiteX4" fmla="*/ 2529 w 142229"/>
                <a:gd name="connsiteY4" fmla="*/ 82550 h 285771"/>
                <a:gd name="connsiteX5" fmla="*/ 8879 w 142229"/>
                <a:gd name="connsiteY5" fmla="*/ 171450 h 285771"/>
                <a:gd name="connsiteX6" fmla="*/ 21579 w 142229"/>
                <a:gd name="connsiteY6" fmla="*/ 225425 h 285771"/>
                <a:gd name="connsiteX7" fmla="*/ 40629 w 142229"/>
                <a:gd name="connsiteY7" fmla="*/ 266700 h 285771"/>
                <a:gd name="connsiteX8" fmla="*/ 69204 w 142229"/>
                <a:gd name="connsiteY8" fmla="*/ 285750 h 285771"/>
                <a:gd name="connsiteX9" fmla="*/ 110479 w 142229"/>
                <a:gd name="connsiteY9" fmla="*/ 263525 h 285771"/>
                <a:gd name="connsiteX10" fmla="*/ 116829 w 142229"/>
                <a:gd name="connsiteY10" fmla="*/ 228600 h 285771"/>
                <a:gd name="connsiteX11" fmla="*/ 129529 w 142229"/>
                <a:gd name="connsiteY11" fmla="*/ 171450 h 285771"/>
                <a:gd name="connsiteX12" fmla="*/ 142229 w 142229"/>
                <a:gd name="connsiteY12" fmla="*/ 79375 h 285771"/>
                <a:gd name="connsiteX0" fmla="*/ 142229 w 142229"/>
                <a:gd name="connsiteY0" fmla="*/ 79375 h 285771"/>
                <a:gd name="connsiteX1" fmla="*/ 113654 w 142229"/>
                <a:gd name="connsiteY1" fmla="*/ 12700 h 285771"/>
                <a:gd name="connsiteX2" fmla="*/ 56504 w 142229"/>
                <a:gd name="connsiteY2" fmla="*/ 0 h 285771"/>
                <a:gd name="connsiteX3" fmla="*/ 15229 w 142229"/>
                <a:gd name="connsiteY3" fmla="*/ 15875 h 285771"/>
                <a:gd name="connsiteX4" fmla="*/ 2529 w 142229"/>
                <a:gd name="connsiteY4" fmla="*/ 82550 h 285771"/>
                <a:gd name="connsiteX5" fmla="*/ 8879 w 142229"/>
                <a:gd name="connsiteY5" fmla="*/ 171450 h 285771"/>
                <a:gd name="connsiteX6" fmla="*/ 21579 w 142229"/>
                <a:gd name="connsiteY6" fmla="*/ 225425 h 285771"/>
                <a:gd name="connsiteX7" fmla="*/ 40629 w 142229"/>
                <a:gd name="connsiteY7" fmla="*/ 266700 h 285771"/>
                <a:gd name="connsiteX8" fmla="*/ 69204 w 142229"/>
                <a:gd name="connsiteY8" fmla="*/ 285750 h 285771"/>
                <a:gd name="connsiteX9" fmla="*/ 110479 w 142229"/>
                <a:gd name="connsiteY9" fmla="*/ 263525 h 285771"/>
                <a:gd name="connsiteX10" fmla="*/ 116829 w 142229"/>
                <a:gd name="connsiteY10" fmla="*/ 228600 h 285771"/>
                <a:gd name="connsiteX11" fmla="*/ 129529 w 142229"/>
                <a:gd name="connsiteY11" fmla="*/ 171450 h 285771"/>
                <a:gd name="connsiteX12" fmla="*/ 142229 w 142229"/>
                <a:gd name="connsiteY12" fmla="*/ 79375 h 285771"/>
                <a:gd name="connsiteX0" fmla="*/ 142229 w 142229"/>
                <a:gd name="connsiteY0" fmla="*/ 79375 h 285771"/>
                <a:gd name="connsiteX1" fmla="*/ 113654 w 142229"/>
                <a:gd name="connsiteY1" fmla="*/ 12700 h 285771"/>
                <a:gd name="connsiteX2" fmla="*/ 56504 w 142229"/>
                <a:gd name="connsiteY2" fmla="*/ 0 h 285771"/>
                <a:gd name="connsiteX3" fmla="*/ 15229 w 142229"/>
                <a:gd name="connsiteY3" fmla="*/ 15875 h 285771"/>
                <a:gd name="connsiteX4" fmla="*/ 2529 w 142229"/>
                <a:gd name="connsiteY4" fmla="*/ 82550 h 285771"/>
                <a:gd name="connsiteX5" fmla="*/ 8879 w 142229"/>
                <a:gd name="connsiteY5" fmla="*/ 171450 h 285771"/>
                <a:gd name="connsiteX6" fmla="*/ 21579 w 142229"/>
                <a:gd name="connsiteY6" fmla="*/ 225425 h 285771"/>
                <a:gd name="connsiteX7" fmla="*/ 40629 w 142229"/>
                <a:gd name="connsiteY7" fmla="*/ 266700 h 285771"/>
                <a:gd name="connsiteX8" fmla="*/ 69204 w 142229"/>
                <a:gd name="connsiteY8" fmla="*/ 285750 h 285771"/>
                <a:gd name="connsiteX9" fmla="*/ 110479 w 142229"/>
                <a:gd name="connsiteY9" fmla="*/ 263525 h 285771"/>
                <a:gd name="connsiteX10" fmla="*/ 116829 w 142229"/>
                <a:gd name="connsiteY10" fmla="*/ 228600 h 285771"/>
                <a:gd name="connsiteX11" fmla="*/ 129529 w 142229"/>
                <a:gd name="connsiteY11" fmla="*/ 171450 h 285771"/>
                <a:gd name="connsiteX12" fmla="*/ 142229 w 142229"/>
                <a:gd name="connsiteY12" fmla="*/ 79375 h 285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229" h="285771">
                  <a:moveTo>
                    <a:pt x="142229" y="79375"/>
                  </a:moveTo>
                  <a:cubicBezTo>
                    <a:pt x="136937" y="51329"/>
                    <a:pt x="127942" y="25929"/>
                    <a:pt x="113654" y="12700"/>
                  </a:cubicBezTo>
                  <a:cubicBezTo>
                    <a:pt x="99367" y="-529"/>
                    <a:pt x="78060" y="14371"/>
                    <a:pt x="56504" y="0"/>
                  </a:cubicBezTo>
                  <a:cubicBezTo>
                    <a:pt x="44862" y="0"/>
                    <a:pt x="23166" y="10583"/>
                    <a:pt x="15229" y="15875"/>
                  </a:cubicBezTo>
                  <a:cubicBezTo>
                    <a:pt x="5704" y="26988"/>
                    <a:pt x="5175" y="56092"/>
                    <a:pt x="2529" y="82550"/>
                  </a:cubicBezTo>
                  <a:cubicBezTo>
                    <a:pt x="-4131" y="129171"/>
                    <a:pt x="3911" y="91960"/>
                    <a:pt x="8879" y="171450"/>
                  </a:cubicBezTo>
                  <a:cubicBezTo>
                    <a:pt x="10996" y="197908"/>
                    <a:pt x="16287" y="209550"/>
                    <a:pt x="21579" y="225425"/>
                  </a:cubicBezTo>
                  <a:cubicBezTo>
                    <a:pt x="26871" y="241300"/>
                    <a:pt x="32692" y="256646"/>
                    <a:pt x="40629" y="266700"/>
                  </a:cubicBezTo>
                  <a:cubicBezTo>
                    <a:pt x="48566" y="276754"/>
                    <a:pt x="57562" y="286279"/>
                    <a:pt x="69204" y="285750"/>
                  </a:cubicBezTo>
                  <a:cubicBezTo>
                    <a:pt x="80846" y="285221"/>
                    <a:pt x="103768" y="277307"/>
                    <a:pt x="110479" y="263525"/>
                  </a:cubicBezTo>
                  <a:cubicBezTo>
                    <a:pt x="117190" y="249743"/>
                    <a:pt x="113654" y="243946"/>
                    <a:pt x="116829" y="228600"/>
                  </a:cubicBezTo>
                  <a:cubicBezTo>
                    <a:pt x="120004" y="213254"/>
                    <a:pt x="125296" y="196321"/>
                    <a:pt x="129529" y="171450"/>
                  </a:cubicBezTo>
                  <a:cubicBezTo>
                    <a:pt x="133762" y="146579"/>
                    <a:pt x="140642" y="101071"/>
                    <a:pt x="142229" y="79375"/>
                  </a:cubicBezTo>
                  <a:close/>
                </a:path>
              </a:pathLst>
            </a:custGeom>
            <a:solidFill>
              <a:schemeClr val="bg1"/>
            </a:solidFill>
            <a:ln w="127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2" name="Oval 231"/>
            <p:cNvSpPr/>
            <p:nvPr/>
          </p:nvSpPr>
          <p:spPr>
            <a:xfrm>
              <a:off x="6765925" y="4283075"/>
              <a:ext cx="45719" cy="45719"/>
            </a:xfrm>
            <a:prstGeom prst="ellipse">
              <a:avLst/>
            </a:prstGeom>
            <a:solidFill>
              <a:schemeClr val="bg1">
                <a:alpha val="43000"/>
              </a:schemeClr>
            </a:solidFill>
            <a:ln w="127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33" name="Freeform 232"/>
            <p:cNvSpPr/>
            <p:nvPr/>
          </p:nvSpPr>
          <p:spPr>
            <a:xfrm>
              <a:off x="6715125" y="4362451"/>
              <a:ext cx="149225" cy="25400"/>
            </a:xfrm>
            <a:custGeom>
              <a:avLst/>
              <a:gdLst>
                <a:gd name="connsiteX0" fmla="*/ 0 w 149225"/>
                <a:gd name="connsiteY0" fmla="*/ 25 h 25425"/>
                <a:gd name="connsiteX1" fmla="*/ 12700 w 149225"/>
                <a:gd name="connsiteY1" fmla="*/ 15900 h 25425"/>
                <a:gd name="connsiteX2" fmla="*/ 66675 w 149225"/>
                <a:gd name="connsiteY2" fmla="*/ 25425 h 25425"/>
                <a:gd name="connsiteX3" fmla="*/ 107950 w 149225"/>
                <a:gd name="connsiteY3" fmla="*/ 19075 h 25425"/>
                <a:gd name="connsiteX4" fmla="*/ 117475 w 149225"/>
                <a:gd name="connsiteY4" fmla="*/ 15900 h 25425"/>
                <a:gd name="connsiteX5" fmla="*/ 142875 w 149225"/>
                <a:gd name="connsiteY5" fmla="*/ 9550 h 25425"/>
                <a:gd name="connsiteX6" fmla="*/ 149225 w 149225"/>
                <a:gd name="connsiteY6" fmla="*/ 25 h 25425"/>
                <a:gd name="connsiteX0" fmla="*/ 0 w 149225"/>
                <a:gd name="connsiteY0" fmla="*/ 25 h 25425"/>
                <a:gd name="connsiteX1" fmla="*/ 66675 w 149225"/>
                <a:gd name="connsiteY1" fmla="*/ 25425 h 25425"/>
                <a:gd name="connsiteX2" fmla="*/ 107950 w 149225"/>
                <a:gd name="connsiteY2" fmla="*/ 19075 h 25425"/>
                <a:gd name="connsiteX3" fmla="*/ 117475 w 149225"/>
                <a:gd name="connsiteY3" fmla="*/ 15900 h 25425"/>
                <a:gd name="connsiteX4" fmla="*/ 142875 w 149225"/>
                <a:gd name="connsiteY4" fmla="*/ 9550 h 25425"/>
                <a:gd name="connsiteX5" fmla="*/ 149225 w 149225"/>
                <a:gd name="connsiteY5" fmla="*/ 25 h 25425"/>
                <a:gd name="connsiteX0" fmla="*/ 0 w 149225"/>
                <a:gd name="connsiteY0" fmla="*/ 0 h 25400"/>
                <a:gd name="connsiteX1" fmla="*/ 66675 w 149225"/>
                <a:gd name="connsiteY1" fmla="*/ 25400 h 25400"/>
                <a:gd name="connsiteX2" fmla="*/ 107950 w 149225"/>
                <a:gd name="connsiteY2" fmla="*/ 19050 h 25400"/>
                <a:gd name="connsiteX3" fmla="*/ 142875 w 149225"/>
                <a:gd name="connsiteY3" fmla="*/ 9525 h 25400"/>
                <a:gd name="connsiteX4" fmla="*/ 149225 w 149225"/>
                <a:gd name="connsiteY4" fmla="*/ 0 h 25400"/>
                <a:gd name="connsiteX0" fmla="*/ 0 w 149225"/>
                <a:gd name="connsiteY0" fmla="*/ 0 h 25531"/>
                <a:gd name="connsiteX1" fmla="*/ 66675 w 149225"/>
                <a:gd name="connsiteY1" fmla="*/ 25400 h 25531"/>
                <a:gd name="connsiteX2" fmla="*/ 142875 w 149225"/>
                <a:gd name="connsiteY2" fmla="*/ 9525 h 25531"/>
                <a:gd name="connsiteX3" fmla="*/ 149225 w 149225"/>
                <a:gd name="connsiteY3" fmla="*/ 0 h 25531"/>
                <a:gd name="connsiteX0" fmla="*/ 0 w 149225"/>
                <a:gd name="connsiteY0" fmla="*/ 0 h 25400"/>
                <a:gd name="connsiteX1" fmla="*/ 66675 w 149225"/>
                <a:gd name="connsiteY1" fmla="*/ 25400 h 25400"/>
                <a:gd name="connsiteX2" fmla="*/ 149225 w 149225"/>
                <a:gd name="connsiteY2" fmla="*/ 0 h 25400"/>
                <a:gd name="connsiteX0" fmla="*/ 0 w 149225"/>
                <a:gd name="connsiteY0" fmla="*/ 0 h 25400"/>
                <a:gd name="connsiteX1" fmla="*/ 79375 w 149225"/>
                <a:gd name="connsiteY1" fmla="*/ 25400 h 25400"/>
                <a:gd name="connsiteX2" fmla="*/ 149225 w 149225"/>
                <a:gd name="connsiteY2" fmla="*/ 0 h 25400"/>
                <a:gd name="connsiteX0" fmla="*/ 0 w 149225"/>
                <a:gd name="connsiteY0" fmla="*/ 0 h 25400"/>
                <a:gd name="connsiteX1" fmla="*/ 79375 w 149225"/>
                <a:gd name="connsiteY1" fmla="*/ 25400 h 25400"/>
                <a:gd name="connsiteX2" fmla="*/ 149225 w 149225"/>
                <a:gd name="connsiteY2" fmla="*/ 0 h 25400"/>
                <a:gd name="connsiteX0" fmla="*/ 0 w 149225"/>
                <a:gd name="connsiteY0" fmla="*/ 0 h 25400"/>
                <a:gd name="connsiteX1" fmla="*/ 79375 w 149225"/>
                <a:gd name="connsiteY1" fmla="*/ 25400 h 25400"/>
                <a:gd name="connsiteX2" fmla="*/ 149225 w 149225"/>
                <a:gd name="connsiteY2" fmla="*/ 0 h 25400"/>
                <a:gd name="connsiteX0" fmla="*/ 0 w 149225"/>
                <a:gd name="connsiteY0" fmla="*/ 0 h 28300"/>
                <a:gd name="connsiteX1" fmla="*/ 79375 w 149225"/>
                <a:gd name="connsiteY1" fmla="*/ 25400 h 28300"/>
                <a:gd name="connsiteX2" fmla="*/ 149225 w 149225"/>
                <a:gd name="connsiteY2" fmla="*/ 0 h 28300"/>
                <a:gd name="connsiteX0" fmla="*/ 0 w 149225"/>
                <a:gd name="connsiteY0" fmla="*/ 0 h 28300"/>
                <a:gd name="connsiteX1" fmla="*/ 79375 w 149225"/>
                <a:gd name="connsiteY1" fmla="*/ 25400 h 28300"/>
                <a:gd name="connsiteX2" fmla="*/ 149225 w 149225"/>
                <a:gd name="connsiteY2" fmla="*/ 0 h 28300"/>
                <a:gd name="connsiteX0" fmla="*/ 0 w 149225"/>
                <a:gd name="connsiteY0" fmla="*/ 0 h 25400"/>
                <a:gd name="connsiteX1" fmla="*/ 79375 w 149225"/>
                <a:gd name="connsiteY1" fmla="*/ 25400 h 25400"/>
                <a:gd name="connsiteX2" fmla="*/ 149225 w 149225"/>
                <a:gd name="connsiteY2" fmla="*/ 0 h 25400"/>
                <a:gd name="connsiteX0" fmla="*/ 0 w 149225"/>
                <a:gd name="connsiteY0" fmla="*/ 0 h 25400"/>
                <a:gd name="connsiteX1" fmla="*/ 79375 w 149225"/>
                <a:gd name="connsiteY1" fmla="*/ 25400 h 25400"/>
                <a:gd name="connsiteX2" fmla="*/ 149225 w 149225"/>
                <a:gd name="connsiteY2" fmla="*/ 0 h 25400"/>
                <a:gd name="connsiteX0" fmla="*/ 0 w 149225"/>
                <a:gd name="connsiteY0" fmla="*/ 0 h 25400"/>
                <a:gd name="connsiteX1" fmla="*/ 79375 w 149225"/>
                <a:gd name="connsiteY1" fmla="*/ 25400 h 25400"/>
                <a:gd name="connsiteX2" fmla="*/ 149225 w 149225"/>
                <a:gd name="connsiteY2" fmla="*/ 0 h 25400"/>
                <a:gd name="connsiteX0" fmla="*/ 0 w 149225"/>
                <a:gd name="connsiteY0" fmla="*/ 0 h 25400"/>
                <a:gd name="connsiteX1" fmla="*/ 79375 w 149225"/>
                <a:gd name="connsiteY1" fmla="*/ 25400 h 25400"/>
                <a:gd name="connsiteX2" fmla="*/ 149225 w 149225"/>
                <a:gd name="connsiteY2" fmla="*/ 0 h 25400"/>
              </a:gdLst>
              <a:ahLst/>
              <a:cxnLst>
                <a:cxn ang="0">
                  <a:pos x="connsiteX0" y="connsiteY0"/>
                </a:cxn>
                <a:cxn ang="0">
                  <a:pos x="connsiteX1" y="connsiteY1"/>
                </a:cxn>
                <a:cxn ang="0">
                  <a:pos x="connsiteX2" y="connsiteY2"/>
                </a:cxn>
              </a:cxnLst>
              <a:rect l="l" t="t" r="r" b="b"/>
              <a:pathLst>
                <a:path w="149225" h="25400">
                  <a:moveTo>
                    <a:pt x="0" y="0"/>
                  </a:moveTo>
                  <a:cubicBezTo>
                    <a:pt x="29766" y="11642"/>
                    <a:pt x="51329" y="19050"/>
                    <a:pt x="79375" y="25400"/>
                  </a:cubicBezTo>
                  <a:cubicBezTo>
                    <a:pt x="107421" y="22225"/>
                    <a:pt x="132027" y="5292"/>
                    <a:pt x="149225" y="0"/>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34" name="Freeform 233"/>
            <p:cNvSpPr/>
            <p:nvPr/>
          </p:nvSpPr>
          <p:spPr>
            <a:xfrm>
              <a:off x="6711950" y="4406898"/>
              <a:ext cx="139700" cy="28575"/>
            </a:xfrm>
            <a:custGeom>
              <a:avLst/>
              <a:gdLst>
                <a:gd name="connsiteX0" fmla="*/ 0 w 133368"/>
                <a:gd name="connsiteY0" fmla="*/ 0 h 22225"/>
                <a:gd name="connsiteX1" fmla="*/ 15875 w 133368"/>
                <a:gd name="connsiteY1" fmla="*/ 3175 h 22225"/>
                <a:gd name="connsiteX2" fmla="*/ 25400 w 133368"/>
                <a:gd name="connsiteY2" fmla="*/ 6350 h 22225"/>
                <a:gd name="connsiteX3" fmla="*/ 44450 w 133368"/>
                <a:gd name="connsiteY3" fmla="*/ 9525 h 22225"/>
                <a:gd name="connsiteX4" fmla="*/ 69850 w 133368"/>
                <a:gd name="connsiteY4" fmla="*/ 19050 h 22225"/>
                <a:gd name="connsiteX5" fmla="*/ 79375 w 133368"/>
                <a:gd name="connsiteY5" fmla="*/ 22225 h 22225"/>
                <a:gd name="connsiteX6" fmla="*/ 123825 w 133368"/>
                <a:gd name="connsiteY6" fmla="*/ 15875 h 22225"/>
                <a:gd name="connsiteX7" fmla="*/ 133350 w 133368"/>
                <a:gd name="connsiteY7" fmla="*/ 6350 h 22225"/>
                <a:gd name="connsiteX0" fmla="*/ 0 w 133368"/>
                <a:gd name="connsiteY0" fmla="*/ 0 h 22225"/>
                <a:gd name="connsiteX1" fmla="*/ 15875 w 133368"/>
                <a:gd name="connsiteY1" fmla="*/ 3175 h 22225"/>
                <a:gd name="connsiteX2" fmla="*/ 25400 w 133368"/>
                <a:gd name="connsiteY2" fmla="*/ 6350 h 22225"/>
                <a:gd name="connsiteX3" fmla="*/ 69850 w 133368"/>
                <a:gd name="connsiteY3" fmla="*/ 19050 h 22225"/>
                <a:gd name="connsiteX4" fmla="*/ 79375 w 133368"/>
                <a:gd name="connsiteY4" fmla="*/ 22225 h 22225"/>
                <a:gd name="connsiteX5" fmla="*/ 123825 w 133368"/>
                <a:gd name="connsiteY5" fmla="*/ 15875 h 22225"/>
                <a:gd name="connsiteX6" fmla="*/ 133350 w 133368"/>
                <a:gd name="connsiteY6" fmla="*/ 6350 h 22225"/>
                <a:gd name="connsiteX0" fmla="*/ 0 w 133368"/>
                <a:gd name="connsiteY0" fmla="*/ 0 h 22225"/>
                <a:gd name="connsiteX1" fmla="*/ 15875 w 133368"/>
                <a:gd name="connsiteY1" fmla="*/ 3175 h 22225"/>
                <a:gd name="connsiteX2" fmla="*/ 69850 w 133368"/>
                <a:gd name="connsiteY2" fmla="*/ 19050 h 22225"/>
                <a:gd name="connsiteX3" fmla="*/ 79375 w 133368"/>
                <a:gd name="connsiteY3" fmla="*/ 22225 h 22225"/>
                <a:gd name="connsiteX4" fmla="*/ 123825 w 133368"/>
                <a:gd name="connsiteY4" fmla="*/ 15875 h 22225"/>
                <a:gd name="connsiteX5" fmla="*/ 133350 w 133368"/>
                <a:gd name="connsiteY5" fmla="*/ 6350 h 22225"/>
                <a:gd name="connsiteX0" fmla="*/ 0 w 133368"/>
                <a:gd name="connsiteY0" fmla="*/ 0 h 22225"/>
                <a:gd name="connsiteX1" fmla="*/ 69850 w 133368"/>
                <a:gd name="connsiteY1" fmla="*/ 19050 h 22225"/>
                <a:gd name="connsiteX2" fmla="*/ 79375 w 133368"/>
                <a:gd name="connsiteY2" fmla="*/ 22225 h 22225"/>
                <a:gd name="connsiteX3" fmla="*/ 123825 w 133368"/>
                <a:gd name="connsiteY3" fmla="*/ 15875 h 22225"/>
                <a:gd name="connsiteX4" fmla="*/ 133350 w 133368"/>
                <a:gd name="connsiteY4" fmla="*/ 6350 h 22225"/>
                <a:gd name="connsiteX0" fmla="*/ 0 w 133379"/>
                <a:gd name="connsiteY0" fmla="*/ 0 h 19968"/>
                <a:gd name="connsiteX1" fmla="*/ 69850 w 133379"/>
                <a:gd name="connsiteY1" fmla="*/ 19050 h 19968"/>
                <a:gd name="connsiteX2" fmla="*/ 123825 w 133379"/>
                <a:gd name="connsiteY2" fmla="*/ 15875 h 19968"/>
                <a:gd name="connsiteX3" fmla="*/ 133350 w 133379"/>
                <a:gd name="connsiteY3" fmla="*/ 6350 h 19968"/>
                <a:gd name="connsiteX0" fmla="*/ 0 w 133350"/>
                <a:gd name="connsiteY0" fmla="*/ 0 h 19120"/>
                <a:gd name="connsiteX1" fmla="*/ 69850 w 133350"/>
                <a:gd name="connsiteY1" fmla="*/ 19050 h 19120"/>
                <a:gd name="connsiteX2" fmla="*/ 133350 w 133350"/>
                <a:gd name="connsiteY2" fmla="*/ 6350 h 19120"/>
                <a:gd name="connsiteX0" fmla="*/ 0 w 133350"/>
                <a:gd name="connsiteY0" fmla="*/ 0 h 19120"/>
                <a:gd name="connsiteX1" fmla="*/ 69850 w 133350"/>
                <a:gd name="connsiteY1" fmla="*/ 19050 h 19120"/>
                <a:gd name="connsiteX2" fmla="*/ 133350 w 133350"/>
                <a:gd name="connsiteY2" fmla="*/ 6350 h 19120"/>
                <a:gd name="connsiteX0" fmla="*/ 0 w 133350"/>
                <a:gd name="connsiteY0" fmla="*/ 3175 h 22264"/>
                <a:gd name="connsiteX1" fmla="*/ 69850 w 133350"/>
                <a:gd name="connsiteY1" fmla="*/ 22225 h 22264"/>
                <a:gd name="connsiteX2" fmla="*/ 133350 w 133350"/>
                <a:gd name="connsiteY2" fmla="*/ 0 h 22264"/>
                <a:gd name="connsiteX0" fmla="*/ 0 w 139700"/>
                <a:gd name="connsiteY0" fmla="*/ 0 h 28614"/>
                <a:gd name="connsiteX1" fmla="*/ 76200 w 139700"/>
                <a:gd name="connsiteY1" fmla="*/ 28575 h 28614"/>
                <a:gd name="connsiteX2" fmla="*/ 139700 w 139700"/>
                <a:gd name="connsiteY2" fmla="*/ 6350 h 28614"/>
                <a:gd name="connsiteX0" fmla="*/ 0 w 139700"/>
                <a:gd name="connsiteY0" fmla="*/ 0 h 28575"/>
                <a:gd name="connsiteX1" fmla="*/ 76200 w 139700"/>
                <a:gd name="connsiteY1" fmla="*/ 28575 h 28575"/>
                <a:gd name="connsiteX2" fmla="*/ 139700 w 139700"/>
                <a:gd name="connsiteY2" fmla="*/ 6350 h 28575"/>
                <a:gd name="connsiteX0" fmla="*/ 0 w 139700"/>
                <a:gd name="connsiteY0" fmla="*/ 0 h 28575"/>
                <a:gd name="connsiteX1" fmla="*/ 76200 w 139700"/>
                <a:gd name="connsiteY1" fmla="*/ 28575 h 28575"/>
                <a:gd name="connsiteX2" fmla="*/ 139700 w 139700"/>
                <a:gd name="connsiteY2" fmla="*/ 6350 h 28575"/>
              </a:gdLst>
              <a:ahLst/>
              <a:cxnLst>
                <a:cxn ang="0">
                  <a:pos x="connsiteX0" y="connsiteY0"/>
                </a:cxn>
                <a:cxn ang="0">
                  <a:pos x="connsiteX1" y="connsiteY1"/>
                </a:cxn>
                <a:cxn ang="0">
                  <a:pos x="connsiteX2" y="connsiteY2"/>
                </a:cxn>
              </a:cxnLst>
              <a:rect l="l" t="t" r="r" b="b"/>
              <a:pathLst>
                <a:path w="139700" h="28575">
                  <a:moveTo>
                    <a:pt x="0" y="0"/>
                  </a:moveTo>
                  <a:cubicBezTo>
                    <a:pt x="23283" y="6350"/>
                    <a:pt x="38100" y="27517"/>
                    <a:pt x="76200" y="28575"/>
                  </a:cubicBezTo>
                  <a:cubicBezTo>
                    <a:pt x="107950" y="23283"/>
                    <a:pt x="126471" y="8996"/>
                    <a:pt x="139700" y="6350"/>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35" name="Freeform 234"/>
            <p:cNvSpPr/>
            <p:nvPr/>
          </p:nvSpPr>
          <p:spPr>
            <a:xfrm>
              <a:off x="6721474" y="4457698"/>
              <a:ext cx="123825" cy="25400"/>
            </a:xfrm>
            <a:custGeom>
              <a:avLst/>
              <a:gdLst>
                <a:gd name="connsiteX0" fmla="*/ 0 w 120650"/>
                <a:gd name="connsiteY0" fmla="*/ 0 h 19050"/>
                <a:gd name="connsiteX1" fmla="*/ 31750 w 120650"/>
                <a:gd name="connsiteY1" fmla="*/ 15875 h 19050"/>
                <a:gd name="connsiteX2" fmla="*/ 50800 w 120650"/>
                <a:gd name="connsiteY2" fmla="*/ 19050 h 19050"/>
                <a:gd name="connsiteX3" fmla="*/ 104775 w 120650"/>
                <a:gd name="connsiteY3" fmla="*/ 15875 h 19050"/>
                <a:gd name="connsiteX4" fmla="*/ 114300 w 120650"/>
                <a:gd name="connsiteY4" fmla="*/ 12700 h 19050"/>
                <a:gd name="connsiteX5" fmla="*/ 120650 w 120650"/>
                <a:gd name="connsiteY5" fmla="*/ 6350 h 19050"/>
                <a:gd name="connsiteX0" fmla="*/ 0 w 120650"/>
                <a:gd name="connsiteY0" fmla="*/ 0 h 17177"/>
                <a:gd name="connsiteX1" fmla="*/ 31750 w 120650"/>
                <a:gd name="connsiteY1" fmla="*/ 15875 h 17177"/>
                <a:gd name="connsiteX2" fmla="*/ 104775 w 120650"/>
                <a:gd name="connsiteY2" fmla="*/ 15875 h 17177"/>
                <a:gd name="connsiteX3" fmla="*/ 114300 w 120650"/>
                <a:gd name="connsiteY3" fmla="*/ 12700 h 17177"/>
                <a:gd name="connsiteX4" fmla="*/ 120650 w 120650"/>
                <a:gd name="connsiteY4" fmla="*/ 6350 h 17177"/>
                <a:gd name="connsiteX0" fmla="*/ 0 w 122353"/>
                <a:gd name="connsiteY0" fmla="*/ 0 h 16512"/>
                <a:gd name="connsiteX1" fmla="*/ 31750 w 122353"/>
                <a:gd name="connsiteY1" fmla="*/ 15875 h 16512"/>
                <a:gd name="connsiteX2" fmla="*/ 114300 w 122353"/>
                <a:gd name="connsiteY2" fmla="*/ 12700 h 16512"/>
                <a:gd name="connsiteX3" fmla="*/ 120650 w 122353"/>
                <a:gd name="connsiteY3" fmla="*/ 6350 h 16512"/>
                <a:gd name="connsiteX0" fmla="*/ 0 w 120650"/>
                <a:gd name="connsiteY0" fmla="*/ 0 h 15964"/>
                <a:gd name="connsiteX1" fmla="*/ 31750 w 120650"/>
                <a:gd name="connsiteY1" fmla="*/ 15875 h 15964"/>
                <a:gd name="connsiteX2" fmla="*/ 120650 w 120650"/>
                <a:gd name="connsiteY2" fmla="*/ 6350 h 15964"/>
                <a:gd name="connsiteX0" fmla="*/ 0 w 120650"/>
                <a:gd name="connsiteY0" fmla="*/ 0 h 15964"/>
                <a:gd name="connsiteX1" fmla="*/ 63500 w 120650"/>
                <a:gd name="connsiteY1" fmla="*/ 15875 h 15964"/>
                <a:gd name="connsiteX2" fmla="*/ 120650 w 120650"/>
                <a:gd name="connsiteY2" fmla="*/ 6350 h 15964"/>
                <a:gd name="connsiteX0" fmla="*/ 0 w 120650"/>
                <a:gd name="connsiteY0" fmla="*/ 0 h 15964"/>
                <a:gd name="connsiteX1" fmla="*/ 63500 w 120650"/>
                <a:gd name="connsiteY1" fmla="*/ 15875 h 15964"/>
                <a:gd name="connsiteX2" fmla="*/ 120650 w 120650"/>
                <a:gd name="connsiteY2" fmla="*/ 6350 h 15964"/>
                <a:gd name="connsiteX0" fmla="*/ 0 w 120650"/>
                <a:gd name="connsiteY0" fmla="*/ 0 h 15875"/>
                <a:gd name="connsiteX1" fmla="*/ 63500 w 120650"/>
                <a:gd name="connsiteY1" fmla="*/ 15875 h 15875"/>
                <a:gd name="connsiteX2" fmla="*/ 120650 w 120650"/>
                <a:gd name="connsiteY2" fmla="*/ 6350 h 15875"/>
                <a:gd name="connsiteX0" fmla="*/ 0 w 120650"/>
                <a:gd name="connsiteY0" fmla="*/ 0 h 15875"/>
                <a:gd name="connsiteX1" fmla="*/ 63500 w 120650"/>
                <a:gd name="connsiteY1" fmla="*/ 15875 h 15875"/>
                <a:gd name="connsiteX2" fmla="*/ 120650 w 120650"/>
                <a:gd name="connsiteY2" fmla="*/ 6350 h 15875"/>
                <a:gd name="connsiteX0" fmla="*/ 0 w 120650"/>
                <a:gd name="connsiteY0" fmla="*/ 6350 h 22225"/>
                <a:gd name="connsiteX1" fmla="*/ 63500 w 120650"/>
                <a:gd name="connsiteY1" fmla="*/ 22225 h 22225"/>
                <a:gd name="connsiteX2" fmla="*/ 120650 w 120650"/>
                <a:gd name="connsiteY2" fmla="*/ 0 h 22225"/>
                <a:gd name="connsiteX0" fmla="*/ 0 w 123825"/>
                <a:gd name="connsiteY0" fmla="*/ 0 h 25400"/>
                <a:gd name="connsiteX1" fmla="*/ 66675 w 123825"/>
                <a:gd name="connsiteY1" fmla="*/ 25400 h 25400"/>
                <a:gd name="connsiteX2" fmla="*/ 123825 w 123825"/>
                <a:gd name="connsiteY2" fmla="*/ 3175 h 25400"/>
              </a:gdLst>
              <a:ahLst/>
              <a:cxnLst>
                <a:cxn ang="0">
                  <a:pos x="connsiteX0" y="connsiteY0"/>
                </a:cxn>
                <a:cxn ang="0">
                  <a:pos x="connsiteX1" y="connsiteY1"/>
                </a:cxn>
                <a:cxn ang="0">
                  <a:pos x="connsiteX2" y="connsiteY2"/>
                </a:cxn>
              </a:cxnLst>
              <a:rect l="l" t="t" r="r" b="b"/>
              <a:pathLst>
                <a:path w="123825" h="25400">
                  <a:moveTo>
                    <a:pt x="0" y="0"/>
                  </a:moveTo>
                  <a:cubicBezTo>
                    <a:pt x="11665" y="6999"/>
                    <a:pt x="37042" y="24342"/>
                    <a:pt x="66675" y="25400"/>
                  </a:cubicBezTo>
                  <a:cubicBezTo>
                    <a:pt x="96308" y="23283"/>
                    <a:pt x="105304" y="5160"/>
                    <a:pt x="123825" y="3175"/>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36" name="Freeform 235"/>
            <p:cNvSpPr/>
            <p:nvPr/>
          </p:nvSpPr>
          <p:spPr>
            <a:xfrm>
              <a:off x="6734175" y="4511675"/>
              <a:ext cx="98425" cy="15875"/>
            </a:xfrm>
            <a:custGeom>
              <a:avLst/>
              <a:gdLst>
                <a:gd name="connsiteX0" fmla="*/ 0 w 98425"/>
                <a:gd name="connsiteY0" fmla="*/ 0 h 19050"/>
                <a:gd name="connsiteX1" fmla="*/ 28575 w 98425"/>
                <a:gd name="connsiteY1" fmla="*/ 15875 h 19050"/>
                <a:gd name="connsiteX2" fmla="*/ 38100 w 98425"/>
                <a:gd name="connsiteY2" fmla="*/ 19050 h 19050"/>
                <a:gd name="connsiteX3" fmla="*/ 66675 w 98425"/>
                <a:gd name="connsiteY3" fmla="*/ 12700 h 19050"/>
                <a:gd name="connsiteX4" fmla="*/ 95250 w 98425"/>
                <a:gd name="connsiteY4" fmla="*/ 6350 h 19050"/>
                <a:gd name="connsiteX5" fmla="*/ 98425 w 98425"/>
                <a:gd name="connsiteY5" fmla="*/ 0 h 19050"/>
                <a:gd name="connsiteX0" fmla="*/ 0 w 98425"/>
                <a:gd name="connsiteY0" fmla="*/ 0 h 16512"/>
                <a:gd name="connsiteX1" fmla="*/ 28575 w 98425"/>
                <a:gd name="connsiteY1" fmla="*/ 15875 h 16512"/>
                <a:gd name="connsiteX2" fmla="*/ 66675 w 98425"/>
                <a:gd name="connsiteY2" fmla="*/ 12700 h 16512"/>
                <a:gd name="connsiteX3" fmla="*/ 95250 w 98425"/>
                <a:gd name="connsiteY3" fmla="*/ 6350 h 16512"/>
                <a:gd name="connsiteX4" fmla="*/ 98425 w 98425"/>
                <a:gd name="connsiteY4" fmla="*/ 0 h 16512"/>
                <a:gd name="connsiteX0" fmla="*/ 0 w 98425"/>
                <a:gd name="connsiteY0" fmla="*/ 0 h 16644"/>
                <a:gd name="connsiteX1" fmla="*/ 28575 w 98425"/>
                <a:gd name="connsiteY1" fmla="*/ 15875 h 16644"/>
                <a:gd name="connsiteX2" fmla="*/ 66675 w 98425"/>
                <a:gd name="connsiteY2" fmla="*/ 12700 h 16644"/>
                <a:gd name="connsiteX3" fmla="*/ 98425 w 98425"/>
                <a:gd name="connsiteY3" fmla="*/ 0 h 16644"/>
                <a:gd name="connsiteX0" fmla="*/ 0 w 98425"/>
                <a:gd name="connsiteY0" fmla="*/ 0 h 12700"/>
                <a:gd name="connsiteX1" fmla="*/ 66675 w 98425"/>
                <a:gd name="connsiteY1" fmla="*/ 12700 h 12700"/>
                <a:gd name="connsiteX2" fmla="*/ 98425 w 98425"/>
                <a:gd name="connsiteY2" fmla="*/ 0 h 12700"/>
                <a:gd name="connsiteX0" fmla="*/ 0 w 98425"/>
                <a:gd name="connsiteY0" fmla="*/ 0 h 15875"/>
                <a:gd name="connsiteX1" fmla="*/ 50800 w 98425"/>
                <a:gd name="connsiteY1" fmla="*/ 15875 h 15875"/>
                <a:gd name="connsiteX2" fmla="*/ 98425 w 98425"/>
                <a:gd name="connsiteY2" fmla="*/ 0 h 15875"/>
              </a:gdLst>
              <a:ahLst/>
              <a:cxnLst>
                <a:cxn ang="0">
                  <a:pos x="connsiteX0" y="connsiteY0"/>
                </a:cxn>
                <a:cxn ang="0">
                  <a:pos x="connsiteX1" y="connsiteY1"/>
                </a:cxn>
                <a:cxn ang="0">
                  <a:pos x="connsiteX2" y="connsiteY2"/>
                </a:cxn>
              </a:cxnLst>
              <a:rect l="l" t="t" r="r" b="b"/>
              <a:pathLst>
                <a:path w="98425" h="15875">
                  <a:moveTo>
                    <a:pt x="0" y="0"/>
                  </a:moveTo>
                  <a:cubicBezTo>
                    <a:pt x="13891" y="2646"/>
                    <a:pt x="34396" y="15875"/>
                    <a:pt x="50800" y="15875"/>
                  </a:cubicBezTo>
                  <a:cubicBezTo>
                    <a:pt x="67204" y="15875"/>
                    <a:pt x="91811" y="2646"/>
                    <a:pt x="98425" y="0"/>
                  </a:cubicBezTo>
                </a:path>
              </a:pathLst>
            </a:custGeom>
            <a:ln w="12700">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grpSp>
      <p:sp>
        <p:nvSpPr>
          <p:cNvPr id="237" name="Freeform 236"/>
          <p:cNvSpPr/>
          <p:nvPr/>
        </p:nvSpPr>
        <p:spPr>
          <a:xfrm>
            <a:off x="4525216" y="3047999"/>
            <a:ext cx="91233" cy="342024"/>
          </a:xfrm>
          <a:custGeom>
            <a:avLst/>
            <a:gdLst>
              <a:gd name="connsiteX0" fmla="*/ 7292 w 89850"/>
              <a:gd name="connsiteY0" fmla="*/ 0 h 346284"/>
              <a:gd name="connsiteX1" fmla="*/ 13642 w 89850"/>
              <a:gd name="connsiteY1" fmla="*/ 34925 h 346284"/>
              <a:gd name="connsiteX2" fmla="*/ 7292 w 89850"/>
              <a:gd name="connsiteY2" fmla="*/ 203200 h 346284"/>
              <a:gd name="connsiteX3" fmla="*/ 4117 w 89850"/>
              <a:gd name="connsiteY3" fmla="*/ 250825 h 346284"/>
              <a:gd name="connsiteX4" fmla="*/ 4117 w 89850"/>
              <a:gd name="connsiteY4" fmla="*/ 333375 h 346284"/>
              <a:gd name="connsiteX5" fmla="*/ 10467 w 89850"/>
              <a:gd name="connsiteY5" fmla="*/ 342900 h 346284"/>
              <a:gd name="connsiteX6" fmla="*/ 19992 w 89850"/>
              <a:gd name="connsiteY6" fmla="*/ 346075 h 346284"/>
              <a:gd name="connsiteX7" fmla="*/ 61267 w 89850"/>
              <a:gd name="connsiteY7" fmla="*/ 342900 h 346284"/>
              <a:gd name="connsiteX8" fmla="*/ 67617 w 89850"/>
              <a:gd name="connsiteY8" fmla="*/ 323850 h 346284"/>
              <a:gd name="connsiteX9" fmla="*/ 70792 w 89850"/>
              <a:gd name="connsiteY9" fmla="*/ 219075 h 346284"/>
              <a:gd name="connsiteX10" fmla="*/ 77142 w 89850"/>
              <a:gd name="connsiteY10" fmla="*/ 168275 h 346284"/>
              <a:gd name="connsiteX11" fmla="*/ 83492 w 89850"/>
              <a:gd name="connsiteY11" fmla="*/ 85725 h 346284"/>
              <a:gd name="connsiteX12" fmla="*/ 86667 w 89850"/>
              <a:gd name="connsiteY12" fmla="*/ 66675 h 346284"/>
              <a:gd name="connsiteX13" fmla="*/ 89842 w 89850"/>
              <a:gd name="connsiteY13" fmla="*/ 53975 h 346284"/>
              <a:gd name="connsiteX0" fmla="*/ 7292 w 89850"/>
              <a:gd name="connsiteY0" fmla="*/ 0 h 344733"/>
              <a:gd name="connsiteX1" fmla="*/ 13642 w 89850"/>
              <a:gd name="connsiteY1" fmla="*/ 34925 h 344733"/>
              <a:gd name="connsiteX2" fmla="*/ 7292 w 89850"/>
              <a:gd name="connsiteY2" fmla="*/ 203200 h 344733"/>
              <a:gd name="connsiteX3" fmla="*/ 4117 w 89850"/>
              <a:gd name="connsiteY3" fmla="*/ 250825 h 344733"/>
              <a:gd name="connsiteX4" fmla="*/ 4117 w 89850"/>
              <a:gd name="connsiteY4" fmla="*/ 333375 h 344733"/>
              <a:gd name="connsiteX5" fmla="*/ 10467 w 89850"/>
              <a:gd name="connsiteY5" fmla="*/ 342900 h 344733"/>
              <a:gd name="connsiteX6" fmla="*/ 61267 w 89850"/>
              <a:gd name="connsiteY6" fmla="*/ 342900 h 344733"/>
              <a:gd name="connsiteX7" fmla="*/ 67617 w 89850"/>
              <a:gd name="connsiteY7" fmla="*/ 323850 h 344733"/>
              <a:gd name="connsiteX8" fmla="*/ 70792 w 89850"/>
              <a:gd name="connsiteY8" fmla="*/ 219075 h 344733"/>
              <a:gd name="connsiteX9" fmla="*/ 77142 w 89850"/>
              <a:gd name="connsiteY9" fmla="*/ 168275 h 344733"/>
              <a:gd name="connsiteX10" fmla="*/ 83492 w 89850"/>
              <a:gd name="connsiteY10" fmla="*/ 85725 h 344733"/>
              <a:gd name="connsiteX11" fmla="*/ 86667 w 89850"/>
              <a:gd name="connsiteY11" fmla="*/ 66675 h 344733"/>
              <a:gd name="connsiteX12" fmla="*/ 89842 w 89850"/>
              <a:gd name="connsiteY12" fmla="*/ 53975 h 344733"/>
              <a:gd name="connsiteX0" fmla="*/ 8222 w 90780"/>
              <a:gd name="connsiteY0" fmla="*/ 0 h 344655"/>
              <a:gd name="connsiteX1" fmla="*/ 14572 w 90780"/>
              <a:gd name="connsiteY1" fmla="*/ 34925 h 344655"/>
              <a:gd name="connsiteX2" fmla="*/ 8222 w 90780"/>
              <a:gd name="connsiteY2" fmla="*/ 203200 h 344655"/>
              <a:gd name="connsiteX3" fmla="*/ 5047 w 90780"/>
              <a:gd name="connsiteY3" fmla="*/ 250825 h 344655"/>
              <a:gd name="connsiteX4" fmla="*/ 5047 w 90780"/>
              <a:gd name="connsiteY4" fmla="*/ 333375 h 344655"/>
              <a:gd name="connsiteX5" fmla="*/ 62197 w 90780"/>
              <a:gd name="connsiteY5" fmla="*/ 342900 h 344655"/>
              <a:gd name="connsiteX6" fmla="*/ 68547 w 90780"/>
              <a:gd name="connsiteY6" fmla="*/ 323850 h 344655"/>
              <a:gd name="connsiteX7" fmla="*/ 71722 w 90780"/>
              <a:gd name="connsiteY7" fmla="*/ 219075 h 344655"/>
              <a:gd name="connsiteX8" fmla="*/ 78072 w 90780"/>
              <a:gd name="connsiteY8" fmla="*/ 168275 h 344655"/>
              <a:gd name="connsiteX9" fmla="*/ 84422 w 90780"/>
              <a:gd name="connsiteY9" fmla="*/ 85725 h 344655"/>
              <a:gd name="connsiteX10" fmla="*/ 87597 w 90780"/>
              <a:gd name="connsiteY10" fmla="*/ 66675 h 344655"/>
              <a:gd name="connsiteX11" fmla="*/ 90772 w 90780"/>
              <a:gd name="connsiteY11" fmla="*/ 53975 h 344655"/>
              <a:gd name="connsiteX0" fmla="*/ 8222 w 90780"/>
              <a:gd name="connsiteY0" fmla="*/ 0 h 352333"/>
              <a:gd name="connsiteX1" fmla="*/ 14572 w 90780"/>
              <a:gd name="connsiteY1" fmla="*/ 34925 h 352333"/>
              <a:gd name="connsiteX2" fmla="*/ 8222 w 90780"/>
              <a:gd name="connsiteY2" fmla="*/ 203200 h 352333"/>
              <a:gd name="connsiteX3" fmla="*/ 5047 w 90780"/>
              <a:gd name="connsiteY3" fmla="*/ 250825 h 352333"/>
              <a:gd name="connsiteX4" fmla="*/ 5047 w 90780"/>
              <a:gd name="connsiteY4" fmla="*/ 333375 h 352333"/>
              <a:gd name="connsiteX5" fmla="*/ 62197 w 90780"/>
              <a:gd name="connsiteY5" fmla="*/ 342900 h 352333"/>
              <a:gd name="connsiteX6" fmla="*/ 71722 w 90780"/>
              <a:gd name="connsiteY6" fmla="*/ 219075 h 352333"/>
              <a:gd name="connsiteX7" fmla="*/ 78072 w 90780"/>
              <a:gd name="connsiteY7" fmla="*/ 168275 h 352333"/>
              <a:gd name="connsiteX8" fmla="*/ 84422 w 90780"/>
              <a:gd name="connsiteY8" fmla="*/ 85725 h 352333"/>
              <a:gd name="connsiteX9" fmla="*/ 87597 w 90780"/>
              <a:gd name="connsiteY9" fmla="*/ 66675 h 352333"/>
              <a:gd name="connsiteX10" fmla="*/ 90772 w 90780"/>
              <a:gd name="connsiteY10" fmla="*/ 53975 h 352333"/>
              <a:gd name="connsiteX0" fmla="*/ 8683 w 91241"/>
              <a:gd name="connsiteY0" fmla="*/ 0 h 343892"/>
              <a:gd name="connsiteX1" fmla="*/ 15033 w 91241"/>
              <a:gd name="connsiteY1" fmla="*/ 34925 h 343892"/>
              <a:gd name="connsiteX2" fmla="*/ 8683 w 91241"/>
              <a:gd name="connsiteY2" fmla="*/ 203200 h 343892"/>
              <a:gd name="connsiteX3" fmla="*/ 5508 w 91241"/>
              <a:gd name="connsiteY3" fmla="*/ 250825 h 343892"/>
              <a:gd name="connsiteX4" fmla="*/ 5508 w 91241"/>
              <a:gd name="connsiteY4" fmla="*/ 333375 h 343892"/>
              <a:gd name="connsiteX5" fmla="*/ 69008 w 91241"/>
              <a:gd name="connsiteY5" fmla="*/ 330200 h 343892"/>
              <a:gd name="connsiteX6" fmla="*/ 72183 w 91241"/>
              <a:gd name="connsiteY6" fmla="*/ 219075 h 343892"/>
              <a:gd name="connsiteX7" fmla="*/ 78533 w 91241"/>
              <a:gd name="connsiteY7" fmla="*/ 168275 h 343892"/>
              <a:gd name="connsiteX8" fmla="*/ 84883 w 91241"/>
              <a:gd name="connsiteY8" fmla="*/ 85725 h 343892"/>
              <a:gd name="connsiteX9" fmla="*/ 88058 w 91241"/>
              <a:gd name="connsiteY9" fmla="*/ 66675 h 343892"/>
              <a:gd name="connsiteX10" fmla="*/ 91233 w 91241"/>
              <a:gd name="connsiteY10" fmla="*/ 53975 h 343892"/>
              <a:gd name="connsiteX0" fmla="*/ 8683 w 91241"/>
              <a:gd name="connsiteY0" fmla="*/ 0 h 342024"/>
              <a:gd name="connsiteX1" fmla="*/ 15033 w 91241"/>
              <a:gd name="connsiteY1" fmla="*/ 34925 h 342024"/>
              <a:gd name="connsiteX2" fmla="*/ 8683 w 91241"/>
              <a:gd name="connsiteY2" fmla="*/ 203200 h 342024"/>
              <a:gd name="connsiteX3" fmla="*/ 5508 w 91241"/>
              <a:gd name="connsiteY3" fmla="*/ 250825 h 342024"/>
              <a:gd name="connsiteX4" fmla="*/ 5508 w 91241"/>
              <a:gd name="connsiteY4" fmla="*/ 333375 h 342024"/>
              <a:gd name="connsiteX5" fmla="*/ 69008 w 91241"/>
              <a:gd name="connsiteY5" fmla="*/ 330200 h 342024"/>
              <a:gd name="connsiteX6" fmla="*/ 72183 w 91241"/>
              <a:gd name="connsiteY6" fmla="*/ 250825 h 342024"/>
              <a:gd name="connsiteX7" fmla="*/ 78533 w 91241"/>
              <a:gd name="connsiteY7" fmla="*/ 168275 h 342024"/>
              <a:gd name="connsiteX8" fmla="*/ 84883 w 91241"/>
              <a:gd name="connsiteY8" fmla="*/ 85725 h 342024"/>
              <a:gd name="connsiteX9" fmla="*/ 88058 w 91241"/>
              <a:gd name="connsiteY9" fmla="*/ 66675 h 342024"/>
              <a:gd name="connsiteX10" fmla="*/ 91233 w 91241"/>
              <a:gd name="connsiteY10" fmla="*/ 53975 h 342024"/>
              <a:gd name="connsiteX0" fmla="*/ 8683 w 91241"/>
              <a:gd name="connsiteY0" fmla="*/ 0 h 342024"/>
              <a:gd name="connsiteX1" fmla="*/ 15033 w 91241"/>
              <a:gd name="connsiteY1" fmla="*/ 34925 h 342024"/>
              <a:gd name="connsiteX2" fmla="*/ 8683 w 91241"/>
              <a:gd name="connsiteY2" fmla="*/ 203200 h 342024"/>
              <a:gd name="connsiteX3" fmla="*/ 5508 w 91241"/>
              <a:gd name="connsiteY3" fmla="*/ 250825 h 342024"/>
              <a:gd name="connsiteX4" fmla="*/ 5508 w 91241"/>
              <a:gd name="connsiteY4" fmla="*/ 333375 h 342024"/>
              <a:gd name="connsiteX5" fmla="*/ 69008 w 91241"/>
              <a:gd name="connsiteY5" fmla="*/ 330200 h 342024"/>
              <a:gd name="connsiteX6" fmla="*/ 72183 w 91241"/>
              <a:gd name="connsiteY6" fmla="*/ 250825 h 342024"/>
              <a:gd name="connsiteX7" fmla="*/ 69008 w 91241"/>
              <a:gd name="connsiteY7" fmla="*/ 203200 h 342024"/>
              <a:gd name="connsiteX8" fmla="*/ 84883 w 91241"/>
              <a:gd name="connsiteY8" fmla="*/ 85725 h 342024"/>
              <a:gd name="connsiteX9" fmla="*/ 88058 w 91241"/>
              <a:gd name="connsiteY9" fmla="*/ 66675 h 342024"/>
              <a:gd name="connsiteX10" fmla="*/ 91233 w 91241"/>
              <a:gd name="connsiteY10"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72183 w 91233"/>
              <a:gd name="connsiteY6" fmla="*/ 250825 h 342024"/>
              <a:gd name="connsiteX7" fmla="*/ 69008 w 91233"/>
              <a:gd name="connsiteY7" fmla="*/ 203200 h 342024"/>
              <a:gd name="connsiteX8" fmla="*/ 84883 w 91233"/>
              <a:gd name="connsiteY8" fmla="*/ 85725 h 342024"/>
              <a:gd name="connsiteX9" fmla="*/ 91233 w 91233"/>
              <a:gd name="connsiteY9"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81708 w 91233"/>
              <a:gd name="connsiteY6" fmla="*/ 250825 h 342024"/>
              <a:gd name="connsiteX7" fmla="*/ 69008 w 91233"/>
              <a:gd name="connsiteY7" fmla="*/ 203200 h 342024"/>
              <a:gd name="connsiteX8" fmla="*/ 84883 w 91233"/>
              <a:gd name="connsiteY8" fmla="*/ 85725 h 342024"/>
              <a:gd name="connsiteX9" fmla="*/ 91233 w 91233"/>
              <a:gd name="connsiteY9"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81708 w 91233"/>
              <a:gd name="connsiteY6" fmla="*/ 250825 h 342024"/>
              <a:gd name="connsiteX7" fmla="*/ 78533 w 91233"/>
              <a:gd name="connsiteY7" fmla="*/ 200025 h 342024"/>
              <a:gd name="connsiteX8" fmla="*/ 84883 w 91233"/>
              <a:gd name="connsiteY8" fmla="*/ 85725 h 342024"/>
              <a:gd name="connsiteX9" fmla="*/ 91233 w 91233"/>
              <a:gd name="connsiteY9" fmla="*/ 53975 h 342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233" h="342024">
                <a:moveTo>
                  <a:pt x="8683" y="0"/>
                </a:moveTo>
                <a:cubicBezTo>
                  <a:pt x="9715" y="5162"/>
                  <a:pt x="15033" y="30863"/>
                  <a:pt x="15033" y="34925"/>
                </a:cubicBezTo>
                <a:cubicBezTo>
                  <a:pt x="15033" y="165093"/>
                  <a:pt x="18232" y="136360"/>
                  <a:pt x="8683" y="203200"/>
                </a:cubicBezTo>
                <a:cubicBezTo>
                  <a:pt x="7625" y="219075"/>
                  <a:pt x="6829" y="234970"/>
                  <a:pt x="5508" y="250825"/>
                </a:cubicBezTo>
                <a:cubicBezTo>
                  <a:pt x="2273" y="289644"/>
                  <a:pt x="-5075" y="320146"/>
                  <a:pt x="5508" y="333375"/>
                </a:cubicBezTo>
                <a:cubicBezTo>
                  <a:pt x="16091" y="346604"/>
                  <a:pt x="56308" y="343958"/>
                  <a:pt x="69008" y="330200"/>
                </a:cubicBezTo>
                <a:cubicBezTo>
                  <a:pt x="81708" y="316442"/>
                  <a:pt x="80121" y="272521"/>
                  <a:pt x="81708" y="250825"/>
                </a:cubicBezTo>
                <a:cubicBezTo>
                  <a:pt x="83295" y="229129"/>
                  <a:pt x="78004" y="227542"/>
                  <a:pt x="78533" y="200025"/>
                </a:cubicBezTo>
                <a:cubicBezTo>
                  <a:pt x="79062" y="172508"/>
                  <a:pt x="82766" y="110067"/>
                  <a:pt x="84883" y="85725"/>
                </a:cubicBezTo>
                <a:cubicBezTo>
                  <a:pt x="87000" y="61383"/>
                  <a:pt x="89910" y="60590"/>
                  <a:pt x="91233"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38" name="Freeform 237"/>
          <p:cNvSpPr/>
          <p:nvPr/>
        </p:nvSpPr>
        <p:spPr>
          <a:xfrm>
            <a:off x="4779216" y="3225799"/>
            <a:ext cx="91233" cy="342024"/>
          </a:xfrm>
          <a:custGeom>
            <a:avLst/>
            <a:gdLst>
              <a:gd name="connsiteX0" fmla="*/ 7292 w 89850"/>
              <a:gd name="connsiteY0" fmla="*/ 0 h 346284"/>
              <a:gd name="connsiteX1" fmla="*/ 13642 w 89850"/>
              <a:gd name="connsiteY1" fmla="*/ 34925 h 346284"/>
              <a:gd name="connsiteX2" fmla="*/ 7292 w 89850"/>
              <a:gd name="connsiteY2" fmla="*/ 203200 h 346284"/>
              <a:gd name="connsiteX3" fmla="*/ 4117 w 89850"/>
              <a:gd name="connsiteY3" fmla="*/ 250825 h 346284"/>
              <a:gd name="connsiteX4" fmla="*/ 4117 w 89850"/>
              <a:gd name="connsiteY4" fmla="*/ 333375 h 346284"/>
              <a:gd name="connsiteX5" fmla="*/ 10467 w 89850"/>
              <a:gd name="connsiteY5" fmla="*/ 342900 h 346284"/>
              <a:gd name="connsiteX6" fmla="*/ 19992 w 89850"/>
              <a:gd name="connsiteY6" fmla="*/ 346075 h 346284"/>
              <a:gd name="connsiteX7" fmla="*/ 61267 w 89850"/>
              <a:gd name="connsiteY7" fmla="*/ 342900 h 346284"/>
              <a:gd name="connsiteX8" fmla="*/ 67617 w 89850"/>
              <a:gd name="connsiteY8" fmla="*/ 323850 h 346284"/>
              <a:gd name="connsiteX9" fmla="*/ 70792 w 89850"/>
              <a:gd name="connsiteY9" fmla="*/ 219075 h 346284"/>
              <a:gd name="connsiteX10" fmla="*/ 77142 w 89850"/>
              <a:gd name="connsiteY10" fmla="*/ 168275 h 346284"/>
              <a:gd name="connsiteX11" fmla="*/ 83492 w 89850"/>
              <a:gd name="connsiteY11" fmla="*/ 85725 h 346284"/>
              <a:gd name="connsiteX12" fmla="*/ 86667 w 89850"/>
              <a:gd name="connsiteY12" fmla="*/ 66675 h 346284"/>
              <a:gd name="connsiteX13" fmla="*/ 89842 w 89850"/>
              <a:gd name="connsiteY13" fmla="*/ 53975 h 346284"/>
              <a:gd name="connsiteX0" fmla="*/ 7292 w 89850"/>
              <a:gd name="connsiteY0" fmla="*/ 0 h 344733"/>
              <a:gd name="connsiteX1" fmla="*/ 13642 w 89850"/>
              <a:gd name="connsiteY1" fmla="*/ 34925 h 344733"/>
              <a:gd name="connsiteX2" fmla="*/ 7292 w 89850"/>
              <a:gd name="connsiteY2" fmla="*/ 203200 h 344733"/>
              <a:gd name="connsiteX3" fmla="*/ 4117 w 89850"/>
              <a:gd name="connsiteY3" fmla="*/ 250825 h 344733"/>
              <a:gd name="connsiteX4" fmla="*/ 4117 w 89850"/>
              <a:gd name="connsiteY4" fmla="*/ 333375 h 344733"/>
              <a:gd name="connsiteX5" fmla="*/ 10467 w 89850"/>
              <a:gd name="connsiteY5" fmla="*/ 342900 h 344733"/>
              <a:gd name="connsiteX6" fmla="*/ 61267 w 89850"/>
              <a:gd name="connsiteY6" fmla="*/ 342900 h 344733"/>
              <a:gd name="connsiteX7" fmla="*/ 67617 w 89850"/>
              <a:gd name="connsiteY7" fmla="*/ 323850 h 344733"/>
              <a:gd name="connsiteX8" fmla="*/ 70792 w 89850"/>
              <a:gd name="connsiteY8" fmla="*/ 219075 h 344733"/>
              <a:gd name="connsiteX9" fmla="*/ 77142 w 89850"/>
              <a:gd name="connsiteY9" fmla="*/ 168275 h 344733"/>
              <a:gd name="connsiteX10" fmla="*/ 83492 w 89850"/>
              <a:gd name="connsiteY10" fmla="*/ 85725 h 344733"/>
              <a:gd name="connsiteX11" fmla="*/ 86667 w 89850"/>
              <a:gd name="connsiteY11" fmla="*/ 66675 h 344733"/>
              <a:gd name="connsiteX12" fmla="*/ 89842 w 89850"/>
              <a:gd name="connsiteY12" fmla="*/ 53975 h 344733"/>
              <a:gd name="connsiteX0" fmla="*/ 8222 w 90780"/>
              <a:gd name="connsiteY0" fmla="*/ 0 h 344655"/>
              <a:gd name="connsiteX1" fmla="*/ 14572 w 90780"/>
              <a:gd name="connsiteY1" fmla="*/ 34925 h 344655"/>
              <a:gd name="connsiteX2" fmla="*/ 8222 w 90780"/>
              <a:gd name="connsiteY2" fmla="*/ 203200 h 344655"/>
              <a:gd name="connsiteX3" fmla="*/ 5047 w 90780"/>
              <a:gd name="connsiteY3" fmla="*/ 250825 h 344655"/>
              <a:gd name="connsiteX4" fmla="*/ 5047 w 90780"/>
              <a:gd name="connsiteY4" fmla="*/ 333375 h 344655"/>
              <a:gd name="connsiteX5" fmla="*/ 62197 w 90780"/>
              <a:gd name="connsiteY5" fmla="*/ 342900 h 344655"/>
              <a:gd name="connsiteX6" fmla="*/ 68547 w 90780"/>
              <a:gd name="connsiteY6" fmla="*/ 323850 h 344655"/>
              <a:gd name="connsiteX7" fmla="*/ 71722 w 90780"/>
              <a:gd name="connsiteY7" fmla="*/ 219075 h 344655"/>
              <a:gd name="connsiteX8" fmla="*/ 78072 w 90780"/>
              <a:gd name="connsiteY8" fmla="*/ 168275 h 344655"/>
              <a:gd name="connsiteX9" fmla="*/ 84422 w 90780"/>
              <a:gd name="connsiteY9" fmla="*/ 85725 h 344655"/>
              <a:gd name="connsiteX10" fmla="*/ 87597 w 90780"/>
              <a:gd name="connsiteY10" fmla="*/ 66675 h 344655"/>
              <a:gd name="connsiteX11" fmla="*/ 90772 w 90780"/>
              <a:gd name="connsiteY11" fmla="*/ 53975 h 344655"/>
              <a:gd name="connsiteX0" fmla="*/ 8222 w 90780"/>
              <a:gd name="connsiteY0" fmla="*/ 0 h 352333"/>
              <a:gd name="connsiteX1" fmla="*/ 14572 w 90780"/>
              <a:gd name="connsiteY1" fmla="*/ 34925 h 352333"/>
              <a:gd name="connsiteX2" fmla="*/ 8222 w 90780"/>
              <a:gd name="connsiteY2" fmla="*/ 203200 h 352333"/>
              <a:gd name="connsiteX3" fmla="*/ 5047 w 90780"/>
              <a:gd name="connsiteY3" fmla="*/ 250825 h 352333"/>
              <a:gd name="connsiteX4" fmla="*/ 5047 w 90780"/>
              <a:gd name="connsiteY4" fmla="*/ 333375 h 352333"/>
              <a:gd name="connsiteX5" fmla="*/ 62197 w 90780"/>
              <a:gd name="connsiteY5" fmla="*/ 342900 h 352333"/>
              <a:gd name="connsiteX6" fmla="*/ 71722 w 90780"/>
              <a:gd name="connsiteY6" fmla="*/ 219075 h 352333"/>
              <a:gd name="connsiteX7" fmla="*/ 78072 w 90780"/>
              <a:gd name="connsiteY7" fmla="*/ 168275 h 352333"/>
              <a:gd name="connsiteX8" fmla="*/ 84422 w 90780"/>
              <a:gd name="connsiteY8" fmla="*/ 85725 h 352333"/>
              <a:gd name="connsiteX9" fmla="*/ 87597 w 90780"/>
              <a:gd name="connsiteY9" fmla="*/ 66675 h 352333"/>
              <a:gd name="connsiteX10" fmla="*/ 90772 w 90780"/>
              <a:gd name="connsiteY10" fmla="*/ 53975 h 352333"/>
              <a:gd name="connsiteX0" fmla="*/ 8683 w 91241"/>
              <a:gd name="connsiteY0" fmla="*/ 0 h 343892"/>
              <a:gd name="connsiteX1" fmla="*/ 15033 w 91241"/>
              <a:gd name="connsiteY1" fmla="*/ 34925 h 343892"/>
              <a:gd name="connsiteX2" fmla="*/ 8683 w 91241"/>
              <a:gd name="connsiteY2" fmla="*/ 203200 h 343892"/>
              <a:gd name="connsiteX3" fmla="*/ 5508 w 91241"/>
              <a:gd name="connsiteY3" fmla="*/ 250825 h 343892"/>
              <a:gd name="connsiteX4" fmla="*/ 5508 w 91241"/>
              <a:gd name="connsiteY4" fmla="*/ 333375 h 343892"/>
              <a:gd name="connsiteX5" fmla="*/ 69008 w 91241"/>
              <a:gd name="connsiteY5" fmla="*/ 330200 h 343892"/>
              <a:gd name="connsiteX6" fmla="*/ 72183 w 91241"/>
              <a:gd name="connsiteY6" fmla="*/ 219075 h 343892"/>
              <a:gd name="connsiteX7" fmla="*/ 78533 w 91241"/>
              <a:gd name="connsiteY7" fmla="*/ 168275 h 343892"/>
              <a:gd name="connsiteX8" fmla="*/ 84883 w 91241"/>
              <a:gd name="connsiteY8" fmla="*/ 85725 h 343892"/>
              <a:gd name="connsiteX9" fmla="*/ 88058 w 91241"/>
              <a:gd name="connsiteY9" fmla="*/ 66675 h 343892"/>
              <a:gd name="connsiteX10" fmla="*/ 91233 w 91241"/>
              <a:gd name="connsiteY10" fmla="*/ 53975 h 343892"/>
              <a:gd name="connsiteX0" fmla="*/ 8683 w 91241"/>
              <a:gd name="connsiteY0" fmla="*/ 0 h 342024"/>
              <a:gd name="connsiteX1" fmla="*/ 15033 w 91241"/>
              <a:gd name="connsiteY1" fmla="*/ 34925 h 342024"/>
              <a:gd name="connsiteX2" fmla="*/ 8683 w 91241"/>
              <a:gd name="connsiteY2" fmla="*/ 203200 h 342024"/>
              <a:gd name="connsiteX3" fmla="*/ 5508 w 91241"/>
              <a:gd name="connsiteY3" fmla="*/ 250825 h 342024"/>
              <a:gd name="connsiteX4" fmla="*/ 5508 w 91241"/>
              <a:gd name="connsiteY4" fmla="*/ 333375 h 342024"/>
              <a:gd name="connsiteX5" fmla="*/ 69008 w 91241"/>
              <a:gd name="connsiteY5" fmla="*/ 330200 h 342024"/>
              <a:gd name="connsiteX6" fmla="*/ 72183 w 91241"/>
              <a:gd name="connsiteY6" fmla="*/ 250825 h 342024"/>
              <a:gd name="connsiteX7" fmla="*/ 78533 w 91241"/>
              <a:gd name="connsiteY7" fmla="*/ 168275 h 342024"/>
              <a:gd name="connsiteX8" fmla="*/ 84883 w 91241"/>
              <a:gd name="connsiteY8" fmla="*/ 85725 h 342024"/>
              <a:gd name="connsiteX9" fmla="*/ 88058 w 91241"/>
              <a:gd name="connsiteY9" fmla="*/ 66675 h 342024"/>
              <a:gd name="connsiteX10" fmla="*/ 91233 w 91241"/>
              <a:gd name="connsiteY10" fmla="*/ 53975 h 342024"/>
              <a:gd name="connsiteX0" fmla="*/ 8683 w 91241"/>
              <a:gd name="connsiteY0" fmla="*/ 0 h 342024"/>
              <a:gd name="connsiteX1" fmla="*/ 15033 w 91241"/>
              <a:gd name="connsiteY1" fmla="*/ 34925 h 342024"/>
              <a:gd name="connsiteX2" fmla="*/ 8683 w 91241"/>
              <a:gd name="connsiteY2" fmla="*/ 203200 h 342024"/>
              <a:gd name="connsiteX3" fmla="*/ 5508 w 91241"/>
              <a:gd name="connsiteY3" fmla="*/ 250825 h 342024"/>
              <a:gd name="connsiteX4" fmla="*/ 5508 w 91241"/>
              <a:gd name="connsiteY4" fmla="*/ 333375 h 342024"/>
              <a:gd name="connsiteX5" fmla="*/ 69008 w 91241"/>
              <a:gd name="connsiteY5" fmla="*/ 330200 h 342024"/>
              <a:gd name="connsiteX6" fmla="*/ 72183 w 91241"/>
              <a:gd name="connsiteY6" fmla="*/ 250825 h 342024"/>
              <a:gd name="connsiteX7" fmla="*/ 69008 w 91241"/>
              <a:gd name="connsiteY7" fmla="*/ 203200 h 342024"/>
              <a:gd name="connsiteX8" fmla="*/ 84883 w 91241"/>
              <a:gd name="connsiteY8" fmla="*/ 85725 h 342024"/>
              <a:gd name="connsiteX9" fmla="*/ 88058 w 91241"/>
              <a:gd name="connsiteY9" fmla="*/ 66675 h 342024"/>
              <a:gd name="connsiteX10" fmla="*/ 91233 w 91241"/>
              <a:gd name="connsiteY10"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72183 w 91233"/>
              <a:gd name="connsiteY6" fmla="*/ 250825 h 342024"/>
              <a:gd name="connsiteX7" fmla="*/ 69008 w 91233"/>
              <a:gd name="connsiteY7" fmla="*/ 203200 h 342024"/>
              <a:gd name="connsiteX8" fmla="*/ 84883 w 91233"/>
              <a:gd name="connsiteY8" fmla="*/ 85725 h 342024"/>
              <a:gd name="connsiteX9" fmla="*/ 91233 w 91233"/>
              <a:gd name="connsiteY9"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81708 w 91233"/>
              <a:gd name="connsiteY6" fmla="*/ 250825 h 342024"/>
              <a:gd name="connsiteX7" fmla="*/ 69008 w 91233"/>
              <a:gd name="connsiteY7" fmla="*/ 203200 h 342024"/>
              <a:gd name="connsiteX8" fmla="*/ 84883 w 91233"/>
              <a:gd name="connsiteY8" fmla="*/ 85725 h 342024"/>
              <a:gd name="connsiteX9" fmla="*/ 91233 w 91233"/>
              <a:gd name="connsiteY9"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81708 w 91233"/>
              <a:gd name="connsiteY6" fmla="*/ 250825 h 342024"/>
              <a:gd name="connsiteX7" fmla="*/ 78533 w 91233"/>
              <a:gd name="connsiteY7" fmla="*/ 200025 h 342024"/>
              <a:gd name="connsiteX8" fmla="*/ 84883 w 91233"/>
              <a:gd name="connsiteY8" fmla="*/ 85725 h 342024"/>
              <a:gd name="connsiteX9" fmla="*/ 91233 w 91233"/>
              <a:gd name="connsiteY9" fmla="*/ 53975 h 342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233" h="342024">
                <a:moveTo>
                  <a:pt x="8683" y="0"/>
                </a:moveTo>
                <a:cubicBezTo>
                  <a:pt x="9715" y="5162"/>
                  <a:pt x="15033" y="30863"/>
                  <a:pt x="15033" y="34925"/>
                </a:cubicBezTo>
                <a:cubicBezTo>
                  <a:pt x="15033" y="165093"/>
                  <a:pt x="18232" y="136360"/>
                  <a:pt x="8683" y="203200"/>
                </a:cubicBezTo>
                <a:cubicBezTo>
                  <a:pt x="7625" y="219075"/>
                  <a:pt x="6829" y="234970"/>
                  <a:pt x="5508" y="250825"/>
                </a:cubicBezTo>
                <a:cubicBezTo>
                  <a:pt x="2273" y="289644"/>
                  <a:pt x="-5075" y="320146"/>
                  <a:pt x="5508" y="333375"/>
                </a:cubicBezTo>
                <a:cubicBezTo>
                  <a:pt x="16091" y="346604"/>
                  <a:pt x="56308" y="343958"/>
                  <a:pt x="69008" y="330200"/>
                </a:cubicBezTo>
                <a:cubicBezTo>
                  <a:pt x="81708" y="316442"/>
                  <a:pt x="80121" y="272521"/>
                  <a:pt x="81708" y="250825"/>
                </a:cubicBezTo>
                <a:cubicBezTo>
                  <a:pt x="83295" y="229129"/>
                  <a:pt x="78004" y="227542"/>
                  <a:pt x="78533" y="200025"/>
                </a:cubicBezTo>
                <a:cubicBezTo>
                  <a:pt x="79062" y="172508"/>
                  <a:pt x="82766" y="110067"/>
                  <a:pt x="84883" y="85725"/>
                </a:cubicBezTo>
                <a:cubicBezTo>
                  <a:pt x="87000" y="61383"/>
                  <a:pt x="89910" y="60590"/>
                  <a:pt x="91233"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39" name="Freeform 238"/>
          <p:cNvSpPr/>
          <p:nvPr/>
        </p:nvSpPr>
        <p:spPr>
          <a:xfrm>
            <a:off x="5020516" y="3394074"/>
            <a:ext cx="91233" cy="342024"/>
          </a:xfrm>
          <a:custGeom>
            <a:avLst/>
            <a:gdLst>
              <a:gd name="connsiteX0" fmla="*/ 7292 w 89850"/>
              <a:gd name="connsiteY0" fmla="*/ 0 h 346284"/>
              <a:gd name="connsiteX1" fmla="*/ 13642 w 89850"/>
              <a:gd name="connsiteY1" fmla="*/ 34925 h 346284"/>
              <a:gd name="connsiteX2" fmla="*/ 7292 w 89850"/>
              <a:gd name="connsiteY2" fmla="*/ 203200 h 346284"/>
              <a:gd name="connsiteX3" fmla="*/ 4117 w 89850"/>
              <a:gd name="connsiteY3" fmla="*/ 250825 h 346284"/>
              <a:gd name="connsiteX4" fmla="*/ 4117 w 89850"/>
              <a:gd name="connsiteY4" fmla="*/ 333375 h 346284"/>
              <a:gd name="connsiteX5" fmla="*/ 10467 w 89850"/>
              <a:gd name="connsiteY5" fmla="*/ 342900 h 346284"/>
              <a:gd name="connsiteX6" fmla="*/ 19992 w 89850"/>
              <a:gd name="connsiteY6" fmla="*/ 346075 h 346284"/>
              <a:gd name="connsiteX7" fmla="*/ 61267 w 89850"/>
              <a:gd name="connsiteY7" fmla="*/ 342900 h 346284"/>
              <a:gd name="connsiteX8" fmla="*/ 67617 w 89850"/>
              <a:gd name="connsiteY8" fmla="*/ 323850 h 346284"/>
              <a:gd name="connsiteX9" fmla="*/ 70792 w 89850"/>
              <a:gd name="connsiteY9" fmla="*/ 219075 h 346284"/>
              <a:gd name="connsiteX10" fmla="*/ 77142 w 89850"/>
              <a:gd name="connsiteY10" fmla="*/ 168275 h 346284"/>
              <a:gd name="connsiteX11" fmla="*/ 83492 w 89850"/>
              <a:gd name="connsiteY11" fmla="*/ 85725 h 346284"/>
              <a:gd name="connsiteX12" fmla="*/ 86667 w 89850"/>
              <a:gd name="connsiteY12" fmla="*/ 66675 h 346284"/>
              <a:gd name="connsiteX13" fmla="*/ 89842 w 89850"/>
              <a:gd name="connsiteY13" fmla="*/ 53975 h 346284"/>
              <a:gd name="connsiteX0" fmla="*/ 7292 w 89850"/>
              <a:gd name="connsiteY0" fmla="*/ 0 h 344733"/>
              <a:gd name="connsiteX1" fmla="*/ 13642 w 89850"/>
              <a:gd name="connsiteY1" fmla="*/ 34925 h 344733"/>
              <a:gd name="connsiteX2" fmla="*/ 7292 w 89850"/>
              <a:gd name="connsiteY2" fmla="*/ 203200 h 344733"/>
              <a:gd name="connsiteX3" fmla="*/ 4117 w 89850"/>
              <a:gd name="connsiteY3" fmla="*/ 250825 h 344733"/>
              <a:gd name="connsiteX4" fmla="*/ 4117 w 89850"/>
              <a:gd name="connsiteY4" fmla="*/ 333375 h 344733"/>
              <a:gd name="connsiteX5" fmla="*/ 10467 w 89850"/>
              <a:gd name="connsiteY5" fmla="*/ 342900 h 344733"/>
              <a:gd name="connsiteX6" fmla="*/ 61267 w 89850"/>
              <a:gd name="connsiteY6" fmla="*/ 342900 h 344733"/>
              <a:gd name="connsiteX7" fmla="*/ 67617 w 89850"/>
              <a:gd name="connsiteY7" fmla="*/ 323850 h 344733"/>
              <a:gd name="connsiteX8" fmla="*/ 70792 w 89850"/>
              <a:gd name="connsiteY8" fmla="*/ 219075 h 344733"/>
              <a:gd name="connsiteX9" fmla="*/ 77142 w 89850"/>
              <a:gd name="connsiteY9" fmla="*/ 168275 h 344733"/>
              <a:gd name="connsiteX10" fmla="*/ 83492 w 89850"/>
              <a:gd name="connsiteY10" fmla="*/ 85725 h 344733"/>
              <a:gd name="connsiteX11" fmla="*/ 86667 w 89850"/>
              <a:gd name="connsiteY11" fmla="*/ 66675 h 344733"/>
              <a:gd name="connsiteX12" fmla="*/ 89842 w 89850"/>
              <a:gd name="connsiteY12" fmla="*/ 53975 h 344733"/>
              <a:gd name="connsiteX0" fmla="*/ 8222 w 90780"/>
              <a:gd name="connsiteY0" fmla="*/ 0 h 344655"/>
              <a:gd name="connsiteX1" fmla="*/ 14572 w 90780"/>
              <a:gd name="connsiteY1" fmla="*/ 34925 h 344655"/>
              <a:gd name="connsiteX2" fmla="*/ 8222 w 90780"/>
              <a:gd name="connsiteY2" fmla="*/ 203200 h 344655"/>
              <a:gd name="connsiteX3" fmla="*/ 5047 w 90780"/>
              <a:gd name="connsiteY3" fmla="*/ 250825 h 344655"/>
              <a:gd name="connsiteX4" fmla="*/ 5047 w 90780"/>
              <a:gd name="connsiteY4" fmla="*/ 333375 h 344655"/>
              <a:gd name="connsiteX5" fmla="*/ 62197 w 90780"/>
              <a:gd name="connsiteY5" fmla="*/ 342900 h 344655"/>
              <a:gd name="connsiteX6" fmla="*/ 68547 w 90780"/>
              <a:gd name="connsiteY6" fmla="*/ 323850 h 344655"/>
              <a:gd name="connsiteX7" fmla="*/ 71722 w 90780"/>
              <a:gd name="connsiteY7" fmla="*/ 219075 h 344655"/>
              <a:gd name="connsiteX8" fmla="*/ 78072 w 90780"/>
              <a:gd name="connsiteY8" fmla="*/ 168275 h 344655"/>
              <a:gd name="connsiteX9" fmla="*/ 84422 w 90780"/>
              <a:gd name="connsiteY9" fmla="*/ 85725 h 344655"/>
              <a:gd name="connsiteX10" fmla="*/ 87597 w 90780"/>
              <a:gd name="connsiteY10" fmla="*/ 66675 h 344655"/>
              <a:gd name="connsiteX11" fmla="*/ 90772 w 90780"/>
              <a:gd name="connsiteY11" fmla="*/ 53975 h 344655"/>
              <a:gd name="connsiteX0" fmla="*/ 8222 w 90780"/>
              <a:gd name="connsiteY0" fmla="*/ 0 h 352333"/>
              <a:gd name="connsiteX1" fmla="*/ 14572 w 90780"/>
              <a:gd name="connsiteY1" fmla="*/ 34925 h 352333"/>
              <a:gd name="connsiteX2" fmla="*/ 8222 w 90780"/>
              <a:gd name="connsiteY2" fmla="*/ 203200 h 352333"/>
              <a:gd name="connsiteX3" fmla="*/ 5047 w 90780"/>
              <a:gd name="connsiteY3" fmla="*/ 250825 h 352333"/>
              <a:gd name="connsiteX4" fmla="*/ 5047 w 90780"/>
              <a:gd name="connsiteY4" fmla="*/ 333375 h 352333"/>
              <a:gd name="connsiteX5" fmla="*/ 62197 w 90780"/>
              <a:gd name="connsiteY5" fmla="*/ 342900 h 352333"/>
              <a:gd name="connsiteX6" fmla="*/ 71722 w 90780"/>
              <a:gd name="connsiteY6" fmla="*/ 219075 h 352333"/>
              <a:gd name="connsiteX7" fmla="*/ 78072 w 90780"/>
              <a:gd name="connsiteY7" fmla="*/ 168275 h 352333"/>
              <a:gd name="connsiteX8" fmla="*/ 84422 w 90780"/>
              <a:gd name="connsiteY8" fmla="*/ 85725 h 352333"/>
              <a:gd name="connsiteX9" fmla="*/ 87597 w 90780"/>
              <a:gd name="connsiteY9" fmla="*/ 66675 h 352333"/>
              <a:gd name="connsiteX10" fmla="*/ 90772 w 90780"/>
              <a:gd name="connsiteY10" fmla="*/ 53975 h 352333"/>
              <a:gd name="connsiteX0" fmla="*/ 8683 w 91241"/>
              <a:gd name="connsiteY0" fmla="*/ 0 h 343892"/>
              <a:gd name="connsiteX1" fmla="*/ 15033 w 91241"/>
              <a:gd name="connsiteY1" fmla="*/ 34925 h 343892"/>
              <a:gd name="connsiteX2" fmla="*/ 8683 w 91241"/>
              <a:gd name="connsiteY2" fmla="*/ 203200 h 343892"/>
              <a:gd name="connsiteX3" fmla="*/ 5508 w 91241"/>
              <a:gd name="connsiteY3" fmla="*/ 250825 h 343892"/>
              <a:gd name="connsiteX4" fmla="*/ 5508 w 91241"/>
              <a:gd name="connsiteY4" fmla="*/ 333375 h 343892"/>
              <a:gd name="connsiteX5" fmla="*/ 69008 w 91241"/>
              <a:gd name="connsiteY5" fmla="*/ 330200 h 343892"/>
              <a:gd name="connsiteX6" fmla="*/ 72183 w 91241"/>
              <a:gd name="connsiteY6" fmla="*/ 219075 h 343892"/>
              <a:gd name="connsiteX7" fmla="*/ 78533 w 91241"/>
              <a:gd name="connsiteY7" fmla="*/ 168275 h 343892"/>
              <a:gd name="connsiteX8" fmla="*/ 84883 w 91241"/>
              <a:gd name="connsiteY8" fmla="*/ 85725 h 343892"/>
              <a:gd name="connsiteX9" fmla="*/ 88058 w 91241"/>
              <a:gd name="connsiteY9" fmla="*/ 66675 h 343892"/>
              <a:gd name="connsiteX10" fmla="*/ 91233 w 91241"/>
              <a:gd name="connsiteY10" fmla="*/ 53975 h 343892"/>
              <a:gd name="connsiteX0" fmla="*/ 8683 w 91241"/>
              <a:gd name="connsiteY0" fmla="*/ 0 h 342024"/>
              <a:gd name="connsiteX1" fmla="*/ 15033 w 91241"/>
              <a:gd name="connsiteY1" fmla="*/ 34925 h 342024"/>
              <a:gd name="connsiteX2" fmla="*/ 8683 w 91241"/>
              <a:gd name="connsiteY2" fmla="*/ 203200 h 342024"/>
              <a:gd name="connsiteX3" fmla="*/ 5508 w 91241"/>
              <a:gd name="connsiteY3" fmla="*/ 250825 h 342024"/>
              <a:gd name="connsiteX4" fmla="*/ 5508 w 91241"/>
              <a:gd name="connsiteY4" fmla="*/ 333375 h 342024"/>
              <a:gd name="connsiteX5" fmla="*/ 69008 w 91241"/>
              <a:gd name="connsiteY5" fmla="*/ 330200 h 342024"/>
              <a:gd name="connsiteX6" fmla="*/ 72183 w 91241"/>
              <a:gd name="connsiteY6" fmla="*/ 250825 h 342024"/>
              <a:gd name="connsiteX7" fmla="*/ 78533 w 91241"/>
              <a:gd name="connsiteY7" fmla="*/ 168275 h 342024"/>
              <a:gd name="connsiteX8" fmla="*/ 84883 w 91241"/>
              <a:gd name="connsiteY8" fmla="*/ 85725 h 342024"/>
              <a:gd name="connsiteX9" fmla="*/ 88058 w 91241"/>
              <a:gd name="connsiteY9" fmla="*/ 66675 h 342024"/>
              <a:gd name="connsiteX10" fmla="*/ 91233 w 91241"/>
              <a:gd name="connsiteY10" fmla="*/ 53975 h 342024"/>
              <a:gd name="connsiteX0" fmla="*/ 8683 w 91241"/>
              <a:gd name="connsiteY0" fmla="*/ 0 h 342024"/>
              <a:gd name="connsiteX1" fmla="*/ 15033 w 91241"/>
              <a:gd name="connsiteY1" fmla="*/ 34925 h 342024"/>
              <a:gd name="connsiteX2" fmla="*/ 8683 w 91241"/>
              <a:gd name="connsiteY2" fmla="*/ 203200 h 342024"/>
              <a:gd name="connsiteX3" fmla="*/ 5508 w 91241"/>
              <a:gd name="connsiteY3" fmla="*/ 250825 h 342024"/>
              <a:gd name="connsiteX4" fmla="*/ 5508 w 91241"/>
              <a:gd name="connsiteY4" fmla="*/ 333375 h 342024"/>
              <a:gd name="connsiteX5" fmla="*/ 69008 w 91241"/>
              <a:gd name="connsiteY5" fmla="*/ 330200 h 342024"/>
              <a:gd name="connsiteX6" fmla="*/ 72183 w 91241"/>
              <a:gd name="connsiteY6" fmla="*/ 250825 h 342024"/>
              <a:gd name="connsiteX7" fmla="*/ 69008 w 91241"/>
              <a:gd name="connsiteY7" fmla="*/ 203200 h 342024"/>
              <a:gd name="connsiteX8" fmla="*/ 84883 w 91241"/>
              <a:gd name="connsiteY8" fmla="*/ 85725 h 342024"/>
              <a:gd name="connsiteX9" fmla="*/ 88058 w 91241"/>
              <a:gd name="connsiteY9" fmla="*/ 66675 h 342024"/>
              <a:gd name="connsiteX10" fmla="*/ 91233 w 91241"/>
              <a:gd name="connsiteY10"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72183 w 91233"/>
              <a:gd name="connsiteY6" fmla="*/ 250825 h 342024"/>
              <a:gd name="connsiteX7" fmla="*/ 69008 w 91233"/>
              <a:gd name="connsiteY7" fmla="*/ 203200 h 342024"/>
              <a:gd name="connsiteX8" fmla="*/ 84883 w 91233"/>
              <a:gd name="connsiteY8" fmla="*/ 85725 h 342024"/>
              <a:gd name="connsiteX9" fmla="*/ 91233 w 91233"/>
              <a:gd name="connsiteY9"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81708 w 91233"/>
              <a:gd name="connsiteY6" fmla="*/ 250825 h 342024"/>
              <a:gd name="connsiteX7" fmla="*/ 69008 w 91233"/>
              <a:gd name="connsiteY7" fmla="*/ 203200 h 342024"/>
              <a:gd name="connsiteX8" fmla="*/ 84883 w 91233"/>
              <a:gd name="connsiteY8" fmla="*/ 85725 h 342024"/>
              <a:gd name="connsiteX9" fmla="*/ 91233 w 91233"/>
              <a:gd name="connsiteY9"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81708 w 91233"/>
              <a:gd name="connsiteY6" fmla="*/ 250825 h 342024"/>
              <a:gd name="connsiteX7" fmla="*/ 78533 w 91233"/>
              <a:gd name="connsiteY7" fmla="*/ 200025 h 342024"/>
              <a:gd name="connsiteX8" fmla="*/ 84883 w 91233"/>
              <a:gd name="connsiteY8" fmla="*/ 85725 h 342024"/>
              <a:gd name="connsiteX9" fmla="*/ 91233 w 91233"/>
              <a:gd name="connsiteY9" fmla="*/ 53975 h 342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233" h="342024">
                <a:moveTo>
                  <a:pt x="8683" y="0"/>
                </a:moveTo>
                <a:cubicBezTo>
                  <a:pt x="9715" y="5162"/>
                  <a:pt x="15033" y="30863"/>
                  <a:pt x="15033" y="34925"/>
                </a:cubicBezTo>
                <a:cubicBezTo>
                  <a:pt x="15033" y="165093"/>
                  <a:pt x="18232" y="136360"/>
                  <a:pt x="8683" y="203200"/>
                </a:cubicBezTo>
                <a:cubicBezTo>
                  <a:pt x="7625" y="219075"/>
                  <a:pt x="6829" y="234970"/>
                  <a:pt x="5508" y="250825"/>
                </a:cubicBezTo>
                <a:cubicBezTo>
                  <a:pt x="2273" y="289644"/>
                  <a:pt x="-5075" y="320146"/>
                  <a:pt x="5508" y="333375"/>
                </a:cubicBezTo>
                <a:cubicBezTo>
                  <a:pt x="16091" y="346604"/>
                  <a:pt x="56308" y="343958"/>
                  <a:pt x="69008" y="330200"/>
                </a:cubicBezTo>
                <a:cubicBezTo>
                  <a:pt x="81708" y="316442"/>
                  <a:pt x="80121" y="272521"/>
                  <a:pt x="81708" y="250825"/>
                </a:cubicBezTo>
                <a:cubicBezTo>
                  <a:pt x="83295" y="229129"/>
                  <a:pt x="78004" y="227542"/>
                  <a:pt x="78533" y="200025"/>
                </a:cubicBezTo>
                <a:cubicBezTo>
                  <a:pt x="79062" y="172508"/>
                  <a:pt x="82766" y="110067"/>
                  <a:pt x="84883" y="85725"/>
                </a:cubicBezTo>
                <a:cubicBezTo>
                  <a:pt x="87000" y="61383"/>
                  <a:pt x="89910" y="60590"/>
                  <a:pt x="91233"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40" name="Freeform 239"/>
          <p:cNvSpPr/>
          <p:nvPr/>
        </p:nvSpPr>
        <p:spPr>
          <a:xfrm>
            <a:off x="5271341" y="3555999"/>
            <a:ext cx="91233" cy="342024"/>
          </a:xfrm>
          <a:custGeom>
            <a:avLst/>
            <a:gdLst>
              <a:gd name="connsiteX0" fmla="*/ 7292 w 89850"/>
              <a:gd name="connsiteY0" fmla="*/ 0 h 346284"/>
              <a:gd name="connsiteX1" fmla="*/ 13642 w 89850"/>
              <a:gd name="connsiteY1" fmla="*/ 34925 h 346284"/>
              <a:gd name="connsiteX2" fmla="*/ 7292 w 89850"/>
              <a:gd name="connsiteY2" fmla="*/ 203200 h 346284"/>
              <a:gd name="connsiteX3" fmla="*/ 4117 w 89850"/>
              <a:gd name="connsiteY3" fmla="*/ 250825 h 346284"/>
              <a:gd name="connsiteX4" fmla="*/ 4117 w 89850"/>
              <a:gd name="connsiteY4" fmla="*/ 333375 h 346284"/>
              <a:gd name="connsiteX5" fmla="*/ 10467 w 89850"/>
              <a:gd name="connsiteY5" fmla="*/ 342900 h 346284"/>
              <a:gd name="connsiteX6" fmla="*/ 19992 w 89850"/>
              <a:gd name="connsiteY6" fmla="*/ 346075 h 346284"/>
              <a:gd name="connsiteX7" fmla="*/ 61267 w 89850"/>
              <a:gd name="connsiteY7" fmla="*/ 342900 h 346284"/>
              <a:gd name="connsiteX8" fmla="*/ 67617 w 89850"/>
              <a:gd name="connsiteY8" fmla="*/ 323850 h 346284"/>
              <a:gd name="connsiteX9" fmla="*/ 70792 w 89850"/>
              <a:gd name="connsiteY9" fmla="*/ 219075 h 346284"/>
              <a:gd name="connsiteX10" fmla="*/ 77142 w 89850"/>
              <a:gd name="connsiteY10" fmla="*/ 168275 h 346284"/>
              <a:gd name="connsiteX11" fmla="*/ 83492 w 89850"/>
              <a:gd name="connsiteY11" fmla="*/ 85725 h 346284"/>
              <a:gd name="connsiteX12" fmla="*/ 86667 w 89850"/>
              <a:gd name="connsiteY12" fmla="*/ 66675 h 346284"/>
              <a:gd name="connsiteX13" fmla="*/ 89842 w 89850"/>
              <a:gd name="connsiteY13" fmla="*/ 53975 h 346284"/>
              <a:gd name="connsiteX0" fmla="*/ 7292 w 89850"/>
              <a:gd name="connsiteY0" fmla="*/ 0 h 344733"/>
              <a:gd name="connsiteX1" fmla="*/ 13642 w 89850"/>
              <a:gd name="connsiteY1" fmla="*/ 34925 h 344733"/>
              <a:gd name="connsiteX2" fmla="*/ 7292 w 89850"/>
              <a:gd name="connsiteY2" fmla="*/ 203200 h 344733"/>
              <a:gd name="connsiteX3" fmla="*/ 4117 w 89850"/>
              <a:gd name="connsiteY3" fmla="*/ 250825 h 344733"/>
              <a:gd name="connsiteX4" fmla="*/ 4117 w 89850"/>
              <a:gd name="connsiteY4" fmla="*/ 333375 h 344733"/>
              <a:gd name="connsiteX5" fmla="*/ 10467 w 89850"/>
              <a:gd name="connsiteY5" fmla="*/ 342900 h 344733"/>
              <a:gd name="connsiteX6" fmla="*/ 61267 w 89850"/>
              <a:gd name="connsiteY6" fmla="*/ 342900 h 344733"/>
              <a:gd name="connsiteX7" fmla="*/ 67617 w 89850"/>
              <a:gd name="connsiteY7" fmla="*/ 323850 h 344733"/>
              <a:gd name="connsiteX8" fmla="*/ 70792 w 89850"/>
              <a:gd name="connsiteY8" fmla="*/ 219075 h 344733"/>
              <a:gd name="connsiteX9" fmla="*/ 77142 w 89850"/>
              <a:gd name="connsiteY9" fmla="*/ 168275 h 344733"/>
              <a:gd name="connsiteX10" fmla="*/ 83492 w 89850"/>
              <a:gd name="connsiteY10" fmla="*/ 85725 h 344733"/>
              <a:gd name="connsiteX11" fmla="*/ 86667 w 89850"/>
              <a:gd name="connsiteY11" fmla="*/ 66675 h 344733"/>
              <a:gd name="connsiteX12" fmla="*/ 89842 w 89850"/>
              <a:gd name="connsiteY12" fmla="*/ 53975 h 344733"/>
              <a:gd name="connsiteX0" fmla="*/ 8222 w 90780"/>
              <a:gd name="connsiteY0" fmla="*/ 0 h 344655"/>
              <a:gd name="connsiteX1" fmla="*/ 14572 w 90780"/>
              <a:gd name="connsiteY1" fmla="*/ 34925 h 344655"/>
              <a:gd name="connsiteX2" fmla="*/ 8222 w 90780"/>
              <a:gd name="connsiteY2" fmla="*/ 203200 h 344655"/>
              <a:gd name="connsiteX3" fmla="*/ 5047 w 90780"/>
              <a:gd name="connsiteY3" fmla="*/ 250825 h 344655"/>
              <a:gd name="connsiteX4" fmla="*/ 5047 w 90780"/>
              <a:gd name="connsiteY4" fmla="*/ 333375 h 344655"/>
              <a:gd name="connsiteX5" fmla="*/ 62197 w 90780"/>
              <a:gd name="connsiteY5" fmla="*/ 342900 h 344655"/>
              <a:gd name="connsiteX6" fmla="*/ 68547 w 90780"/>
              <a:gd name="connsiteY6" fmla="*/ 323850 h 344655"/>
              <a:gd name="connsiteX7" fmla="*/ 71722 w 90780"/>
              <a:gd name="connsiteY7" fmla="*/ 219075 h 344655"/>
              <a:gd name="connsiteX8" fmla="*/ 78072 w 90780"/>
              <a:gd name="connsiteY8" fmla="*/ 168275 h 344655"/>
              <a:gd name="connsiteX9" fmla="*/ 84422 w 90780"/>
              <a:gd name="connsiteY9" fmla="*/ 85725 h 344655"/>
              <a:gd name="connsiteX10" fmla="*/ 87597 w 90780"/>
              <a:gd name="connsiteY10" fmla="*/ 66675 h 344655"/>
              <a:gd name="connsiteX11" fmla="*/ 90772 w 90780"/>
              <a:gd name="connsiteY11" fmla="*/ 53975 h 344655"/>
              <a:gd name="connsiteX0" fmla="*/ 8222 w 90780"/>
              <a:gd name="connsiteY0" fmla="*/ 0 h 352333"/>
              <a:gd name="connsiteX1" fmla="*/ 14572 w 90780"/>
              <a:gd name="connsiteY1" fmla="*/ 34925 h 352333"/>
              <a:gd name="connsiteX2" fmla="*/ 8222 w 90780"/>
              <a:gd name="connsiteY2" fmla="*/ 203200 h 352333"/>
              <a:gd name="connsiteX3" fmla="*/ 5047 w 90780"/>
              <a:gd name="connsiteY3" fmla="*/ 250825 h 352333"/>
              <a:gd name="connsiteX4" fmla="*/ 5047 w 90780"/>
              <a:gd name="connsiteY4" fmla="*/ 333375 h 352333"/>
              <a:gd name="connsiteX5" fmla="*/ 62197 w 90780"/>
              <a:gd name="connsiteY5" fmla="*/ 342900 h 352333"/>
              <a:gd name="connsiteX6" fmla="*/ 71722 w 90780"/>
              <a:gd name="connsiteY6" fmla="*/ 219075 h 352333"/>
              <a:gd name="connsiteX7" fmla="*/ 78072 w 90780"/>
              <a:gd name="connsiteY7" fmla="*/ 168275 h 352333"/>
              <a:gd name="connsiteX8" fmla="*/ 84422 w 90780"/>
              <a:gd name="connsiteY8" fmla="*/ 85725 h 352333"/>
              <a:gd name="connsiteX9" fmla="*/ 87597 w 90780"/>
              <a:gd name="connsiteY9" fmla="*/ 66675 h 352333"/>
              <a:gd name="connsiteX10" fmla="*/ 90772 w 90780"/>
              <a:gd name="connsiteY10" fmla="*/ 53975 h 352333"/>
              <a:gd name="connsiteX0" fmla="*/ 8683 w 91241"/>
              <a:gd name="connsiteY0" fmla="*/ 0 h 343892"/>
              <a:gd name="connsiteX1" fmla="*/ 15033 w 91241"/>
              <a:gd name="connsiteY1" fmla="*/ 34925 h 343892"/>
              <a:gd name="connsiteX2" fmla="*/ 8683 w 91241"/>
              <a:gd name="connsiteY2" fmla="*/ 203200 h 343892"/>
              <a:gd name="connsiteX3" fmla="*/ 5508 w 91241"/>
              <a:gd name="connsiteY3" fmla="*/ 250825 h 343892"/>
              <a:gd name="connsiteX4" fmla="*/ 5508 w 91241"/>
              <a:gd name="connsiteY4" fmla="*/ 333375 h 343892"/>
              <a:gd name="connsiteX5" fmla="*/ 69008 w 91241"/>
              <a:gd name="connsiteY5" fmla="*/ 330200 h 343892"/>
              <a:gd name="connsiteX6" fmla="*/ 72183 w 91241"/>
              <a:gd name="connsiteY6" fmla="*/ 219075 h 343892"/>
              <a:gd name="connsiteX7" fmla="*/ 78533 w 91241"/>
              <a:gd name="connsiteY7" fmla="*/ 168275 h 343892"/>
              <a:gd name="connsiteX8" fmla="*/ 84883 w 91241"/>
              <a:gd name="connsiteY8" fmla="*/ 85725 h 343892"/>
              <a:gd name="connsiteX9" fmla="*/ 88058 w 91241"/>
              <a:gd name="connsiteY9" fmla="*/ 66675 h 343892"/>
              <a:gd name="connsiteX10" fmla="*/ 91233 w 91241"/>
              <a:gd name="connsiteY10" fmla="*/ 53975 h 343892"/>
              <a:gd name="connsiteX0" fmla="*/ 8683 w 91241"/>
              <a:gd name="connsiteY0" fmla="*/ 0 h 342024"/>
              <a:gd name="connsiteX1" fmla="*/ 15033 w 91241"/>
              <a:gd name="connsiteY1" fmla="*/ 34925 h 342024"/>
              <a:gd name="connsiteX2" fmla="*/ 8683 w 91241"/>
              <a:gd name="connsiteY2" fmla="*/ 203200 h 342024"/>
              <a:gd name="connsiteX3" fmla="*/ 5508 w 91241"/>
              <a:gd name="connsiteY3" fmla="*/ 250825 h 342024"/>
              <a:gd name="connsiteX4" fmla="*/ 5508 w 91241"/>
              <a:gd name="connsiteY4" fmla="*/ 333375 h 342024"/>
              <a:gd name="connsiteX5" fmla="*/ 69008 w 91241"/>
              <a:gd name="connsiteY5" fmla="*/ 330200 h 342024"/>
              <a:gd name="connsiteX6" fmla="*/ 72183 w 91241"/>
              <a:gd name="connsiteY6" fmla="*/ 250825 h 342024"/>
              <a:gd name="connsiteX7" fmla="*/ 78533 w 91241"/>
              <a:gd name="connsiteY7" fmla="*/ 168275 h 342024"/>
              <a:gd name="connsiteX8" fmla="*/ 84883 w 91241"/>
              <a:gd name="connsiteY8" fmla="*/ 85725 h 342024"/>
              <a:gd name="connsiteX9" fmla="*/ 88058 w 91241"/>
              <a:gd name="connsiteY9" fmla="*/ 66675 h 342024"/>
              <a:gd name="connsiteX10" fmla="*/ 91233 w 91241"/>
              <a:gd name="connsiteY10" fmla="*/ 53975 h 342024"/>
              <a:gd name="connsiteX0" fmla="*/ 8683 w 91241"/>
              <a:gd name="connsiteY0" fmla="*/ 0 h 342024"/>
              <a:gd name="connsiteX1" fmla="*/ 15033 w 91241"/>
              <a:gd name="connsiteY1" fmla="*/ 34925 h 342024"/>
              <a:gd name="connsiteX2" fmla="*/ 8683 w 91241"/>
              <a:gd name="connsiteY2" fmla="*/ 203200 h 342024"/>
              <a:gd name="connsiteX3" fmla="*/ 5508 w 91241"/>
              <a:gd name="connsiteY3" fmla="*/ 250825 h 342024"/>
              <a:gd name="connsiteX4" fmla="*/ 5508 w 91241"/>
              <a:gd name="connsiteY4" fmla="*/ 333375 h 342024"/>
              <a:gd name="connsiteX5" fmla="*/ 69008 w 91241"/>
              <a:gd name="connsiteY5" fmla="*/ 330200 h 342024"/>
              <a:gd name="connsiteX6" fmla="*/ 72183 w 91241"/>
              <a:gd name="connsiteY6" fmla="*/ 250825 h 342024"/>
              <a:gd name="connsiteX7" fmla="*/ 69008 w 91241"/>
              <a:gd name="connsiteY7" fmla="*/ 203200 h 342024"/>
              <a:gd name="connsiteX8" fmla="*/ 84883 w 91241"/>
              <a:gd name="connsiteY8" fmla="*/ 85725 h 342024"/>
              <a:gd name="connsiteX9" fmla="*/ 88058 w 91241"/>
              <a:gd name="connsiteY9" fmla="*/ 66675 h 342024"/>
              <a:gd name="connsiteX10" fmla="*/ 91233 w 91241"/>
              <a:gd name="connsiteY10"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72183 w 91233"/>
              <a:gd name="connsiteY6" fmla="*/ 250825 h 342024"/>
              <a:gd name="connsiteX7" fmla="*/ 69008 w 91233"/>
              <a:gd name="connsiteY7" fmla="*/ 203200 h 342024"/>
              <a:gd name="connsiteX8" fmla="*/ 84883 w 91233"/>
              <a:gd name="connsiteY8" fmla="*/ 85725 h 342024"/>
              <a:gd name="connsiteX9" fmla="*/ 91233 w 91233"/>
              <a:gd name="connsiteY9"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81708 w 91233"/>
              <a:gd name="connsiteY6" fmla="*/ 250825 h 342024"/>
              <a:gd name="connsiteX7" fmla="*/ 69008 w 91233"/>
              <a:gd name="connsiteY7" fmla="*/ 203200 h 342024"/>
              <a:gd name="connsiteX8" fmla="*/ 84883 w 91233"/>
              <a:gd name="connsiteY8" fmla="*/ 85725 h 342024"/>
              <a:gd name="connsiteX9" fmla="*/ 91233 w 91233"/>
              <a:gd name="connsiteY9" fmla="*/ 53975 h 342024"/>
              <a:gd name="connsiteX0" fmla="*/ 8683 w 91233"/>
              <a:gd name="connsiteY0" fmla="*/ 0 h 342024"/>
              <a:gd name="connsiteX1" fmla="*/ 15033 w 91233"/>
              <a:gd name="connsiteY1" fmla="*/ 34925 h 342024"/>
              <a:gd name="connsiteX2" fmla="*/ 8683 w 91233"/>
              <a:gd name="connsiteY2" fmla="*/ 203200 h 342024"/>
              <a:gd name="connsiteX3" fmla="*/ 5508 w 91233"/>
              <a:gd name="connsiteY3" fmla="*/ 250825 h 342024"/>
              <a:gd name="connsiteX4" fmla="*/ 5508 w 91233"/>
              <a:gd name="connsiteY4" fmla="*/ 333375 h 342024"/>
              <a:gd name="connsiteX5" fmla="*/ 69008 w 91233"/>
              <a:gd name="connsiteY5" fmla="*/ 330200 h 342024"/>
              <a:gd name="connsiteX6" fmla="*/ 81708 w 91233"/>
              <a:gd name="connsiteY6" fmla="*/ 250825 h 342024"/>
              <a:gd name="connsiteX7" fmla="*/ 78533 w 91233"/>
              <a:gd name="connsiteY7" fmla="*/ 200025 h 342024"/>
              <a:gd name="connsiteX8" fmla="*/ 84883 w 91233"/>
              <a:gd name="connsiteY8" fmla="*/ 85725 h 342024"/>
              <a:gd name="connsiteX9" fmla="*/ 91233 w 91233"/>
              <a:gd name="connsiteY9" fmla="*/ 53975 h 342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1233" h="342024">
                <a:moveTo>
                  <a:pt x="8683" y="0"/>
                </a:moveTo>
                <a:cubicBezTo>
                  <a:pt x="9715" y="5162"/>
                  <a:pt x="15033" y="30863"/>
                  <a:pt x="15033" y="34925"/>
                </a:cubicBezTo>
                <a:cubicBezTo>
                  <a:pt x="15033" y="165093"/>
                  <a:pt x="18232" y="136360"/>
                  <a:pt x="8683" y="203200"/>
                </a:cubicBezTo>
                <a:cubicBezTo>
                  <a:pt x="7625" y="219075"/>
                  <a:pt x="6829" y="234970"/>
                  <a:pt x="5508" y="250825"/>
                </a:cubicBezTo>
                <a:cubicBezTo>
                  <a:pt x="2273" y="289644"/>
                  <a:pt x="-5075" y="320146"/>
                  <a:pt x="5508" y="333375"/>
                </a:cubicBezTo>
                <a:cubicBezTo>
                  <a:pt x="16091" y="346604"/>
                  <a:pt x="56308" y="343958"/>
                  <a:pt x="69008" y="330200"/>
                </a:cubicBezTo>
                <a:cubicBezTo>
                  <a:pt x="81708" y="316442"/>
                  <a:pt x="80121" y="272521"/>
                  <a:pt x="81708" y="250825"/>
                </a:cubicBezTo>
                <a:cubicBezTo>
                  <a:pt x="83295" y="229129"/>
                  <a:pt x="78004" y="227542"/>
                  <a:pt x="78533" y="200025"/>
                </a:cubicBezTo>
                <a:cubicBezTo>
                  <a:pt x="79062" y="172508"/>
                  <a:pt x="82766" y="110067"/>
                  <a:pt x="84883" y="85725"/>
                </a:cubicBezTo>
                <a:cubicBezTo>
                  <a:pt x="87000" y="61383"/>
                  <a:pt x="89910" y="60590"/>
                  <a:pt x="91233"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41" name="Freeform 240"/>
          <p:cNvSpPr/>
          <p:nvPr/>
        </p:nvSpPr>
        <p:spPr>
          <a:xfrm>
            <a:off x="6169025" y="4184649"/>
            <a:ext cx="79375" cy="99045"/>
          </a:xfrm>
          <a:custGeom>
            <a:avLst/>
            <a:gdLst>
              <a:gd name="connsiteX0" fmla="*/ 0 w 79375"/>
              <a:gd name="connsiteY0" fmla="*/ 0 h 92075"/>
              <a:gd name="connsiteX1" fmla="*/ 3175 w 79375"/>
              <a:gd name="connsiteY1" fmla="*/ 15875 h 92075"/>
              <a:gd name="connsiteX2" fmla="*/ 6350 w 79375"/>
              <a:gd name="connsiteY2" fmla="*/ 60325 h 92075"/>
              <a:gd name="connsiteX3" fmla="*/ 12700 w 79375"/>
              <a:gd name="connsiteY3" fmla="*/ 79375 h 92075"/>
              <a:gd name="connsiteX4" fmla="*/ 22225 w 79375"/>
              <a:gd name="connsiteY4" fmla="*/ 85725 h 92075"/>
              <a:gd name="connsiteX5" fmla="*/ 41275 w 79375"/>
              <a:gd name="connsiteY5" fmla="*/ 92075 h 92075"/>
              <a:gd name="connsiteX6" fmla="*/ 50800 w 79375"/>
              <a:gd name="connsiteY6" fmla="*/ 88900 h 92075"/>
              <a:gd name="connsiteX7" fmla="*/ 63500 w 79375"/>
              <a:gd name="connsiteY7" fmla="*/ 60325 h 92075"/>
              <a:gd name="connsiteX8" fmla="*/ 69850 w 79375"/>
              <a:gd name="connsiteY8" fmla="*/ 50800 h 92075"/>
              <a:gd name="connsiteX9" fmla="*/ 79375 w 79375"/>
              <a:gd name="connsiteY9" fmla="*/ 44450 h 92075"/>
              <a:gd name="connsiteX0" fmla="*/ 0 w 79375"/>
              <a:gd name="connsiteY0" fmla="*/ 0 h 92075"/>
              <a:gd name="connsiteX1" fmla="*/ 6350 w 79375"/>
              <a:gd name="connsiteY1" fmla="*/ 60325 h 92075"/>
              <a:gd name="connsiteX2" fmla="*/ 12700 w 79375"/>
              <a:gd name="connsiteY2" fmla="*/ 79375 h 92075"/>
              <a:gd name="connsiteX3" fmla="*/ 22225 w 79375"/>
              <a:gd name="connsiteY3" fmla="*/ 85725 h 92075"/>
              <a:gd name="connsiteX4" fmla="*/ 41275 w 79375"/>
              <a:gd name="connsiteY4" fmla="*/ 92075 h 92075"/>
              <a:gd name="connsiteX5" fmla="*/ 50800 w 79375"/>
              <a:gd name="connsiteY5" fmla="*/ 88900 h 92075"/>
              <a:gd name="connsiteX6" fmla="*/ 63500 w 79375"/>
              <a:gd name="connsiteY6" fmla="*/ 60325 h 92075"/>
              <a:gd name="connsiteX7" fmla="*/ 69850 w 79375"/>
              <a:gd name="connsiteY7" fmla="*/ 50800 h 92075"/>
              <a:gd name="connsiteX8" fmla="*/ 79375 w 79375"/>
              <a:gd name="connsiteY8" fmla="*/ 44450 h 92075"/>
              <a:gd name="connsiteX0" fmla="*/ 0 w 79375"/>
              <a:gd name="connsiteY0" fmla="*/ 0 h 92556"/>
              <a:gd name="connsiteX1" fmla="*/ 6350 w 79375"/>
              <a:gd name="connsiteY1" fmla="*/ 60325 h 92556"/>
              <a:gd name="connsiteX2" fmla="*/ 12700 w 79375"/>
              <a:gd name="connsiteY2" fmla="*/ 79375 h 92556"/>
              <a:gd name="connsiteX3" fmla="*/ 41275 w 79375"/>
              <a:gd name="connsiteY3" fmla="*/ 92075 h 92556"/>
              <a:gd name="connsiteX4" fmla="*/ 50800 w 79375"/>
              <a:gd name="connsiteY4" fmla="*/ 88900 h 92556"/>
              <a:gd name="connsiteX5" fmla="*/ 63500 w 79375"/>
              <a:gd name="connsiteY5" fmla="*/ 60325 h 92556"/>
              <a:gd name="connsiteX6" fmla="*/ 69850 w 79375"/>
              <a:gd name="connsiteY6" fmla="*/ 50800 h 92556"/>
              <a:gd name="connsiteX7" fmla="*/ 79375 w 79375"/>
              <a:gd name="connsiteY7" fmla="*/ 44450 h 92556"/>
              <a:gd name="connsiteX0" fmla="*/ 0 w 79375"/>
              <a:gd name="connsiteY0" fmla="*/ 0 h 93896"/>
              <a:gd name="connsiteX1" fmla="*/ 6350 w 79375"/>
              <a:gd name="connsiteY1" fmla="*/ 60325 h 93896"/>
              <a:gd name="connsiteX2" fmla="*/ 41275 w 79375"/>
              <a:gd name="connsiteY2" fmla="*/ 92075 h 93896"/>
              <a:gd name="connsiteX3" fmla="*/ 50800 w 79375"/>
              <a:gd name="connsiteY3" fmla="*/ 88900 h 93896"/>
              <a:gd name="connsiteX4" fmla="*/ 63500 w 79375"/>
              <a:gd name="connsiteY4" fmla="*/ 60325 h 93896"/>
              <a:gd name="connsiteX5" fmla="*/ 69850 w 79375"/>
              <a:gd name="connsiteY5" fmla="*/ 50800 h 93896"/>
              <a:gd name="connsiteX6" fmla="*/ 79375 w 79375"/>
              <a:gd name="connsiteY6" fmla="*/ 44450 h 93896"/>
              <a:gd name="connsiteX0" fmla="*/ 0 w 79375"/>
              <a:gd name="connsiteY0" fmla="*/ 0 h 92075"/>
              <a:gd name="connsiteX1" fmla="*/ 6350 w 79375"/>
              <a:gd name="connsiteY1" fmla="*/ 60325 h 92075"/>
              <a:gd name="connsiteX2" fmla="*/ 41275 w 79375"/>
              <a:gd name="connsiteY2" fmla="*/ 92075 h 92075"/>
              <a:gd name="connsiteX3" fmla="*/ 63500 w 79375"/>
              <a:gd name="connsiteY3" fmla="*/ 60325 h 92075"/>
              <a:gd name="connsiteX4" fmla="*/ 69850 w 79375"/>
              <a:gd name="connsiteY4" fmla="*/ 50800 h 92075"/>
              <a:gd name="connsiteX5" fmla="*/ 79375 w 79375"/>
              <a:gd name="connsiteY5" fmla="*/ 44450 h 92075"/>
              <a:gd name="connsiteX0" fmla="*/ 0 w 79375"/>
              <a:gd name="connsiteY0" fmla="*/ 0 h 92173"/>
              <a:gd name="connsiteX1" fmla="*/ 6350 w 79375"/>
              <a:gd name="connsiteY1" fmla="*/ 60325 h 92173"/>
              <a:gd name="connsiteX2" fmla="*/ 41275 w 79375"/>
              <a:gd name="connsiteY2" fmla="*/ 92075 h 92173"/>
              <a:gd name="connsiteX3" fmla="*/ 69850 w 79375"/>
              <a:gd name="connsiteY3" fmla="*/ 50800 h 92173"/>
              <a:gd name="connsiteX4" fmla="*/ 79375 w 79375"/>
              <a:gd name="connsiteY4" fmla="*/ 44450 h 92173"/>
              <a:gd name="connsiteX0" fmla="*/ 0 w 79375"/>
              <a:gd name="connsiteY0" fmla="*/ 0 h 92323"/>
              <a:gd name="connsiteX1" fmla="*/ 6350 w 79375"/>
              <a:gd name="connsiteY1" fmla="*/ 60325 h 92323"/>
              <a:gd name="connsiteX2" fmla="*/ 41275 w 79375"/>
              <a:gd name="connsiteY2" fmla="*/ 92075 h 92323"/>
              <a:gd name="connsiteX3" fmla="*/ 79375 w 79375"/>
              <a:gd name="connsiteY3" fmla="*/ 44450 h 92323"/>
              <a:gd name="connsiteX0" fmla="*/ 0 w 79375"/>
              <a:gd name="connsiteY0" fmla="*/ 0 h 89182"/>
              <a:gd name="connsiteX1" fmla="*/ 6350 w 79375"/>
              <a:gd name="connsiteY1" fmla="*/ 60325 h 89182"/>
              <a:gd name="connsiteX2" fmla="*/ 50800 w 79375"/>
              <a:gd name="connsiteY2" fmla="*/ 88900 h 89182"/>
              <a:gd name="connsiteX3" fmla="*/ 79375 w 79375"/>
              <a:gd name="connsiteY3" fmla="*/ 44450 h 89182"/>
              <a:gd name="connsiteX0" fmla="*/ 0 w 79375"/>
              <a:gd name="connsiteY0" fmla="*/ 0 h 90360"/>
              <a:gd name="connsiteX1" fmla="*/ 6350 w 79375"/>
              <a:gd name="connsiteY1" fmla="*/ 60325 h 90360"/>
              <a:gd name="connsiteX2" fmla="*/ 50800 w 79375"/>
              <a:gd name="connsiteY2" fmla="*/ 88900 h 90360"/>
              <a:gd name="connsiteX3" fmla="*/ 79375 w 79375"/>
              <a:gd name="connsiteY3" fmla="*/ 44450 h 90360"/>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99045"/>
              <a:gd name="connsiteX1" fmla="*/ 6350 w 79375"/>
              <a:gd name="connsiteY1" fmla="*/ 69850 h 99045"/>
              <a:gd name="connsiteX2" fmla="*/ 50800 w 79375"/>
              <a:gd name="connsiteY2" fmla="*/ 98425 h 99045"/>
              <a:gd name="connsiteX3" fmla="*/ 79375 w 79375"/>
              <a:gd name="connsiteY3" fmla="*/ 53975 h 99045"/>
            </a:gdLst>
            <a:ahLst/>
            <a:cxnLst>
              <a:cxn ang="0">
                <a:pos x="connsiteX0" y="connsiteY0"/>
              </a:cxn>
              <a:cxn ang="0">
                <a:pos x="connsiteX1" y="connsiteY1"/>
              </a:cxn>
              <a:cxn ang="0">
                <a:pos x="connsiteX2" y="connsiteY2"/>
              </a:cxn>
              <a:cxn ang="0">
                <a:pos x="connsiteX3" y="connsiteY3"/>
              </a:cxn>
            </a:cxnLst>
            <a:rect l="l" t="t" r="r" b="b"/>
            <a:pathLst>
              <a:path w="79375" h="99045">
                <a:moveTo>
                  <a:pt x="0" y="0"/>
                </a:moveTo>
                <a:cubicBezTo>
                  <a:pt x="1323" y="12568"/>
                  <a:pt x="-2117" y="53446"/>
                  <a:pt x="6350" y="69850"/>
                </a:cubicBezTo>
                <a:cubicBezTo>
                  <a:pt x="14817" y="86254"/>
                  <a:pt x="24756" y="102443"/>
                  <a:pt x="50800" y="98425"/>
                </a:cubicBezTo>
                <a:cubicBezTo>
                  <a:pt x="73889" y="84848"/>
                  <a:pt x="71438" y="63897"/>
                  <a:pt x="79375"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42" name="Freeform 241"/>
          <p:cNvSpPr/>
          <p:nvPr/>
        </p:nvSpPr>
        <p:spPr>
          <a:xfrm>
            <a:off x="5930900" y="4016374"/>
            <a:ext cx="79375" cy="99045"/>
          </a:xfrm>
          <a:custGeom>
            <a:avLst/>
            <a:gdLst>
              <a:gd name="connsiteX0" fmla="*/ 0 w 79375"/>
              <a:gd name="connsiteY0" fmla="*/ 0 h 92075"/>
              <a:gd name="connsiteX1" fmla="*/ 3175 w 79375"/>
              <a:gd name="connsiteY1" fmla="*/ 15875 h 92075"/>
              <a:gd name="connsiteX2" fmla="*/ 6350 w 79375"/>
              <a:gd name="connsiteY2" fmla="*/ 60325 h 92075"/>
              <a:gd name="connsiteX3" fmla="*/ 12700 w 79375"/>
              <a:gd name="connsiteY3" fmla="*/ 79375 h 92075"/>
              <a:gd name="connsiteX4" fmla="*/ 22225 w 79375"/>
              <a:gd name="connsiteY4" fmla="*/ 85725 h 92075"/>
              <a:gd name="connsiteX5" fmla="*/ 41275 w 79375"/>
              <a:gd name="connsiteY5" fmla="*/ 92075 h 92075"/>
              <a:gd name="connsiteX6" fmla="*/ 50800 w 79375"/>
              <a:gd name="connsiteY6" fmla="*/ 88900 h 92075"/>
              <a:gd name="connsiteX7" fmla="*/ 63500 w 79375"/>
              <a:gd name="connsiteY7" fmla="*/ 60325 h 92075"/>
              <a:gd name="connsiteX8" fmla="*/ 69850 w 79375"/>
              <a:gd name="connsiteY8" fmla="*/ 50800 h 92075"/>
              <a:gd name="connsiteX9" fmla="*/ 79375 w 79375"/>
              <a:gd name="connsiteY9" fmla="*/ 44450 h 92075"/>
              <a:gd name="connsiteX0" fmla="*/ 0 w 79375"/>
              <a:gd name="connsiteY0" fmla="*/ 0 h 92075"/>
              <a:gd name="connsiteX1" fmla="*/ 6350 w 79375"/>
              <a:gd name="connsiteY1" fmla="*/ 60325 h 92075"/>
              <a:gd name="connsiteX2" fmla="*/ 12700 w 79375"/>
              <a:gd name="connsiteY2" fmla="*/ 79375 h 92075"/>
              <a:gd name="connsiteX3" fmla="*/ 22225 w 79375"/>
              <a:gd name="connsiteY3" fmla="*/ 85725 h 92075"/>
              <a:gd name="connsiteX4" fmla="*/ 41275 w 79375"/>
              <a:gd name="connsiteY4" fmla="*/ 92075 h 92075"/>
              <a:gd name="connsiteX5" fmla="*/ 50800 w 79375"/>
              <a:gd name="connsiteY5" fmla="*/ 88900 h 92075"/>
              <a:gd name="connsiteX6" fmla="*/ 63500 w 79375"/>
              <a:gd name="connsiteY6" fmla="*/ 60325 h 92075"/>
              <a:gd name="connsiteX7" fmla="*/ 69850 w 79375"/>
              <a:gd name="connsiteY7" fmla="*/ 50800 h 92075"/>
              <a:gd name="connsiteX8" fmla="*/ 79375 w 79375"/>
              <a:gd name="connsiteY8" fmla="*/ 44450 h 92075"/>
              <a:gd name="connsiteX0" fmla="*/ 0 w 79375"/>
              <a:gd name="connsiteY0" fmla="*/ 0 h 92556"/>
              <a:gd name="connsiteX1" fmla="*/ 6350 w 79375"/>
              <a:gd name="connsiteY1" fmla="*/ 60325 h 92556"/>
              <a:gd name="connsiteX2" fmla="*/ 12700 w 79375"/>
              <a:gd name="connsiteY2" fmla="*/ 79375 h 92556"/>
              <a:gd name="connsiteX3" fmla="*/ 41275 w 79375"/>
              <a:gd name="connsiteY3" fmla="*/ 92075 h 92556"/>
              <a:gd name="connsiteX4" fmla="*/ 50800 w 79375"/>
              <a:gd name="connsiteY4" fmla="*/ 88900 h 92556"/>
              <a:gd name="connsiteX5" fmla="*/ 63500 w 79375"/>
              <a:gd name="connsiteY5" fmla="*/ 60325 h 92556"/>
              <a:gd name="connsiteX6" fmla="*/ 69850 w 79375"/>
              <a:gd name="connsiteY6" fmla="*/ 50800 h 92556"/>
              <a:gd name="connsiteX7" fmla="*/ 79375 w 79375"/>
              <a:gd name="connsiteY7" fmla="*/ 44450 h 92556"/>
              <a:gd name="connsiteX0" fmla="*/ 0 w 79375"/>
              <a:gd name="connsiteY0" fmla="*/ 0 h 93896"/>
              <a:gd name="connsiteX1" fmla="*/ 6350 w 79375"/>
              <a:gd name="connsiteY1" fmla="*/ 60325 h 93896"/>
              <a:gd name="connsiteX2" fmla="*/ 41275 w 79375"/>
              <a:gd name="connsiteY2" fmla="*/ 92075 h 93896"/>
              <a:gd name="connsiteX3" fmla="*/ 50800 w 79375"/>
              <a:gd name="connsiteY3" fmla="*/ 88900 h 93896"/>
              <a:gd name="connsiteX4" fmla="*/ 63500 w 79375"/>
              <a:gd name="connsiteY4" fmla="*/ 60325 h 93896"/>
              <a:gd name="connsiteX5" fmla="*/ 69850 w 79375"/>
              <a:gd name="connsiteY5" fmla="*/ 50800 h 93896"/>
              <a:gd name="connsiteX6" fmla="*/ 79375 w 79375"/>
              <a:gd name="connsiteY6" fmla="*/ 44450 h 93896"/>
              <a:gd name="connsiteX0" fmla="*/ 0 w 79375"/>
              <a:gd name="connsiteY0" fmla="*/ 0 h 92075"/>
              <a:gd name="connsiteX1" fmla="*/ 6350 w 79375"/>
              <a:gd name="connsiteY1" fmla="*/ 60325 h 92075"/>
              <a:gd name="connsiteX2" fmla="*/ 41275 w 79375"/>
              <a:gd name="connsiteY2" fmla="*/ 92075 h 92075"/>
              <a:gd name="connsiteX3" fmla="*/ 63500 w 79375"/>
              <a:gd name="connsiteY3" fmla="*/ 60325 h 92075"/>
              <a:gd name="connsiteX4" fmla="*/ 69850 w 79375"/>
              <a:gd name="connsiteY4" fmla="*/ 50800 h 92075"/>
              <a:gd name="connsiteX5" fmla="*/ 79375 w 79375"/>
              <a:gd name="connsiteY5" fmla="*/ 44450 h 92075"/>
              <a:gd name="connsiteX0" fmla="*/ 0 w 79375"/>
              <a:gd name="connsiteY0" fmla="*/ 0 h 92173"/>
              <a:gd name="connsiteX1" fmla="*/ 6350 w 79375"/>
              <a:gd name="connsiteY1" fmla="*/ 60325 h 92173"/>
              <a:gd name="connsiteX2" fmla="*/ 41275 w 79375"/>
              <a:gd name="connsiteY2" fmla="*/ 92075 h 92173"/>
              <a:gd name="connsiteX3" fmla="*/ 69850 w 79375"/>
              <a:gd name="connsiteY3" fmla="*/ 50800 h 92173"/>
              <a:gd name="connsiteX4" fmla="*/ 79375 w 79375"/>
              <a:gd name="connsiteY4" fmla="*/ 44450 h 92173"/>
              <a:gd name="connsiteX0" fmla="*/ 0 w 79375"/>
              <a:gd name="connsiteY0" fmla="*/ 0 h 92323"/>
              <a:gd name="connsiteX1" fmla="*/ 6350 w 79375"/>
              <a:gd name="connsiteY1" fmla="*/ 60325 h 92323"/>
              <a:gd name="connsiteX2" fmla="*/ 41275 w 79375"/>
              <a:gd name="connsiteY2" fmla="*/ 92075 h 92323"/>
              <a:gd name="connsiteX3" fmla="*/ 79375 w 79375"/>
              <a:gd name="connsiteY3" fmla="*/ 44450 h 92323"/>
              <a:gd name="connsiteX0" fmla="*/ 0 w 79375"/>
              <a:gd name="connsiteY0" fmla="*/ 0 h 89182"/>
              <a:gd name="connsiteX1" fmla="*/ 6350 w 79375"/>
              <a:gd name="connsiteY1" fmla="*/ 60325 h 89182"/>
              <a:gd name="connsiteX2" fmla="*/ 50800 w 79375"/>
              <a:gd name="connsiteY2" fmla="*/ 88900 h 89182"/>
              <a:gd name="connsiteX3" fmla="*/ 79375 w 79375"/>
              <a:gd name="connsiteY3" fmla="*/ 44450 h 89182"/>
              <a:gd name="connsiteX0" fmla="*/ 0 w 79375"/>
              <a:gd name="connsiteY0" fmla="*/ 0 h 90360"/>
              <a:gd name="connsiteX1" fmla="*/ 6350 w 79375"/>
              <a:gd name="connsiteY1" fmla="*/ 60325 h 90360"/>
              <a:gd name="connsiteX2" fmla="*/ 50800 w 79375"/>
              <a:gd name="connsiteY2" fmla="*/ 88900 h 90360"/>
              <a:gd name="connsiteX3" fmla="*/ 79375 w 79375"/>
              <a:gd name="connsiteY3" fmla="*/ 44450 h 90360"/>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99045"/>
              <a:gd name="connsiteX1" fmla="*/ 6350 w 79375"/>
              <a:gd name="connsiteY1" fmla="*/ 69850 h 99045"/>
              <a:gd name="connsiteX2" fmla="*/ 50800 w 79375"/>
              <a:gd name="connsiteY2" fmla="*/ 98425 h 99045"/>
              <a:gd name="connsiteX3" fmla="*/ 79375 w 79375"/>
              <a:gd name="connsiteY3" fmla="*/ 53975 h 99045"/>
            </a:gdLst>
            <a:ahLst/>
            <a:cxnLst>
              <a:cxn ang="0">
                <a:pos x="connsiteX0" y="connsiteY0"/>
              </a:cxn>
              <a:cxn ang="0">
                <a:pos x="connsiteX1" y="connsiteY1"/>
              </a:cxn>
              <a:cxn ang="0">
                <a:pos x="connsiteX2" y="connsiteY2"/>
              </a:cxn>
              <a:cxn ang="0">
                <a:pos x="connsiteX3" y="connsiteY3"/>
              </a:cxn>
            </a:cxnLst>
            <a:rect l="l" t="t" r="r" b="b"/>
            <a:pathLst>
              <a:path w="79375" h="99045">
                <a:moveTo>
                  <a:pt x="0" y="0"/>
                </a:moveTo>
                <a:cubicBezTo>
                  <a:pt x="1323" y="12568"/>
                  <a:pt x="-2117" y="53446"/>
                  <a:pt x="6350" y="69850"/>
                </a:cubicBezTo>
                <a:cubicBezTo>
                  <a:pt x="14817" y="86254"/>
                  <a:pt x="24756" y="102443"/>
                  <a:pt x="50800" y="98425"/>
                </a:cubicBezTo>
                <a:cubicBezTo>
                  <a:pt x="73889" y="84848"/>
                  <a:pt x="71438" y="63897"/>
                  <a:pt x="79375"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43" name="Freeform 242"/>
          <p:cNvSpPr/>
          <p:nvPr/>
        </p:nvSpPr>
        <p:spPr>
          <a:xfrm>
            <a:off x="6362700" y="4321174"/>
            <a:ext cx="79375" cy="99045"/>
          </a:xfrm>
          <a:custGeom>
            <a:avLst/>
            <a:gdLst>
              <a:gd name="connsiteX0" fmla="*/ 0 w 79375"/>
              <a:gd name="connsiteY0" fmla="*/ 0 h 92075"/>
              <a:gd name="connsiteX1" fmla="*/ 3175 w 79375"/>
              <a:gd name="connsiteY1" fmla="*/ 15875 h 92075"/>
              <a:gd name="connsiteX2" fmla="*/ 6350 w 79375"/>
              <a:gd name="connsiteY2" fmla="*/ 60325 h 92075"/>
              <a:gd name="connsiteX3" fmla="*/ 12700 w 79375"/>
              <a:gd name="connsiteY3" fmla="*/ 79375 h 92075"/>
              <a:gd name="connsiteX4" fmla="*/ 22225 w 79375"/>
              <a:gd name="connsiteY4" fmla="*/ 85725 h 92075"/>
              <a:gd name="connsiteX5" fmla="*/ 41275 w 79375"/>
              <a:gd name="connsiteY5" fmla="*/ 92075 h 92075"/>
              <a:gd name="connsiteX6" fmla="*/ 50800 w 79375"/>
              <a:gd name="connsiteY6" fmla="*/ 88900 h 92075"/>
              <a:gd name="connsiteX7" fmla="*/ 63500 w 79375"/>
              <a:gd name="connsiteY7" fmla="*/ 60325 h 92075"/>
              <a:gd name="connsiteX8" fmla="*/ 69850 w 79375"/>
              <a:gd name="connsiteY8" fmla="*/ 50800 h 92075"/>
              <a:gd name="connsiteX9" fmla="*/ 79375 w 79375"/>
              <a:gd name="connsiteY9" fmla="*/ 44450 h 92075"/>
              <a:gd name="connsiteX0" fmla="*/ 0 w 79375"/>
              <a:gd name="connsiteY0" fmla="*/ 0 h 92075"/>
              <a:gd name="connsiteX1" fmla="*/ 6350 w 79375"/>
              <a:gd name="connsiteY1" fmla="*/ 60325 h 92075"/>
              <a:gd name="connsiteX2" fmla="*/ 12700 w 79375"/>
              <a:gd name="connsiteY2" fmla="*/ 79375 h 92075"/>
              <a:gd name="connsiteX3" fmla="*/ 22225 w 79375"/>
              <a:gd name="connsiteY3" fmla="*/ 85725 h 92075"/>
              <a:gd name="connsiteX4" fmla="*/ 41275 w 79375"/>
              <a:gd name="connsiteY4" fmla="*/ 92075 h 92075"/>
              <a:gd name="connsiteX5" fmla="*/ 50800 w 79375"/>
              <a:gd name="connsiteY5" fmla="*/ 88900 h 92075"/>
              <a:gd name="connsiteX6" fmla="*/ 63500 w 79375"/>
              <a:gd name="connsiteY6" fmla="*/ 60325 h 92075"/>
              <a:gd name="connsiteX7" fmla="*/ 69850 w 79375"/>
              <a:gd name="connsiteY7" fmla="*/ 50800 h 92075"/>
              <a:gd name="connsiteX8" fmla="*/ 79375 w 79375"/>
              <a:gd name="connsiteY8" fmla="*/ 44450 h 92075"/>
              <a:gd name="connsiteX0" fmla="*/ 0 w 79375"/>
              <a:gd name="connsiteY0" fmla="*/ 0 h 92556"/>
              <a:gd name="connsiteX1" fmla="*/ 6350 w 79375"/>
              <a:gd name="connsiteY1" fmla="*/ 60325 h 92556"/>
              <a:gd name="connsiteX2" fmla="*/ 12700 w 79375"/>
              <a:gd name="connsiteY2" fmla="*/ 79375 h 92556"/>
              <a:gd name="connsiteX3" fmla="*/ 41275 w 79375"/>
              <a:gd name="connsiteY3" fmla="*/ 92075 h 92556"/>
              <a:gd name="connsiteX4" fmla="*/ 50800 w 79375"/>
              <a:gd name="connsiteY4" fmla="*/ 88900 h 92556"/>
              <a:gd name="connsiteX5" fmla="*/ 63500 w 79375"/>
              <a:gd name="connsiteY5" fmla="*/ 60325 h 92556"/>
              <a:gd name="connsiteX6" fmla="*/ 69850 w 79375"/>
              <a:gd name="connsiteY6" fmla="*/ 50800 h 92556"/>
              <a:gd name="connsiteX7" fmla="*/ 79375 w 79375"/>
              <a:gd name="connsiteY7" fmla="*/ 44450 h 92556"/>
              <a:gd name="connsiteX0" fmla="*/ 0 w 79375"/>
              <a:gd name="connsiteY0" fmla="*/ 0 h 93896"/>
              <a:gd name="connsiteX1" fmla="*/ 6350 w 79375"/>
              <a:gd name="connsiteY1" fmla="*/ 60325 h 93896"/>
              <a:gd name="connsiteX2" fmla="*/ 41275 w 79375"/>
              <a:gd name="connsiteY2" fmla="*/ 92075 h 93896"/>
              <a:gd name="connsiteX3" fmla="*/ 50800 w 79375"/>
              <a:gd name="connsiteY3" fmla="*/ 88900 h 93896"/>
              <a:gd name="connsiteX4" fmla="*/ 63500 w 79375"/>
              <a:gd name="connsiteY4" fmla="*/ 60325 h 93896"/>
              <a:gd name="connsiteX5" fmla="*/ 69850 w 79375"/>
              <a:gd name="connsiteY5" fmla="*/ 50800 h 93896"/>
              <a:gd name="connsiteX6" fmla="*/ 79375 w 79375"/>
              <a:gd name="connsiteY6" fmla="*/ 44450 h 93896"/>
              <a:gd name="connsiteX0" fmla="*/ 0 w 79375"/>
              <a:gd name="connsiteY0" fmla="*/ 0 h 92075"/>
              <a:gd name="connsiteX1" fmla="*/ 6350 w 79375"/>
              <a:gd name="connsiteY1" fmla="*/ 60325 h 92075"/>
              <a:gd name="connsiteX2" fmla="*/ 41275 w 79375"/>
              <a:gd name="connsiteY2" fmla="*/ 92075 h 92075"/>
              <a:gd name="connsiteX3" fmla="*/ 63500 w 79375"/>
              <a:gd name="connsiteY3" fmla="*/ 60325 h 92075"/>
              <a:gd name="connsiteX4" fmla="*/ 69850 w 79375"/>
              <a:gd name="connsiteY4" fmla="*/ 50800 h 92075"/>
              <a:gd name="connsiteX5" fmla="*/ 79375 w 79375"/>
              <a:gd name="connsiteY5" fmla="*/ 44450 h 92075"/>
              <a:gd name="connsiteX0" fmla="*/ 0 w 79375"/>
              <a:gd name="connsiteY0" fmla="*/ 0 h 92173"/>
              <a:gd name="connsiteX1" fmla="*/ 6350 w 79375"/>
              <a:gd name="connsiteY1" fmla="*/ 60325 h 92173"/>
              <a:gd name="connsiteX2" fmla="*/ 41275 w 79375"/>
              <a:gd name="connsiteY2" fmla="*/ 92075 h 92173"/>
              <a:gd name="connsiteX3" fmla="*/ 69850 w 79375"/>
              <a:gd name="connsiteY3" fmla="*/ 50800 h 92173"/>
              <a:gd name="connsiteX4" fmla="*/ 79375 w 79375"/>
              <a:gd name="connsiteY4" fmla="*/ 44450 h 92173"/>
              <a:gd name="connsiteX0" fmla="*/ 0 w 79375"/>
              <a:gd name="connsiteY0" fmla="*/ 0 h 92323"/>
              <a:gd name="connsiteX1" fmla="*/ 6350 w 79375"/>
              <a:gd name="connsiteY1" fmla="*/ 60325 h 92323"/>
              <a:gd name="connsiteX2" fmla="*/ 41275 w 79375"/>
              <a:gd name="connsiteY2" fmla="*/ 92075 h 92323"/>
              <a:gd name="connsiteX3" fmla="*/ 79375 w 79375"/>
              <a:gd name="connsiteY3" fmla="*/ 44450 h 92323"/>
              <a:gd name="connsiteX0" fmla="*/ 0 w 79375"/>
              <a:gd name="connsiteY0" fmla="*/ 0 h 89182"/>
              <a:gd name="connsiteX1" fmla="*/ 6350 w 79375"/>
              <a:gd name="connsiteY1" fmla="*/ 60325 h 89182"/>
              <a:gd name="connsiteX2" fmla="*/ 50800 w 79375"/>
              <a:gd name="connsiteY2" fmla="*/ 88900 h 89182"/>
              <a:gd name="connsiteX3" fmla="*/ 79375 w 79375"/>
              <a:gd name="connsiteY3" fmla="*/ 44450 h 89182"/>
              <a:gd name="connsiteX0" fmla="*/ 0 w 79375"/>
              <a:gd name="connsiteY0" fmla="*/ 0 h 90360"/>
              <a:gd name="connsiteX1" fmla="*/ 6350 w 79375"/>
              <a:gd name="connsiteY1" fmla="*/ 60325 h 90360"/>
              <a:gd name="connsiteX2" fmla="*/ 50800 w 79375"/>
              <a:gd name="connsiteY2" fmla="*/ 88900 h 90360"/>
              <a:gd name="connsiteX3" fmla="*/ 79375 w 79375"/>
              <a:gd name="connsiteY3" fmla="*/ 44450 h 90360"/>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99045"/>
              <a:gd name="connsiteX1" fmla="*/ 6350 w 79375"/>
              <a:gd name="connsiteY1" fmla="*/ 69850 h 99045"/>
              <a:gd name="connsiteX2" fmla="*/ 50800 w 79375"/>
              <a:gd name="connsiteY2" fmla="*/ 98425 h 99045"/>
              <a:gd name="connsiteX3" fmla="*/ 79375 w 79375"/>
              <a:gd name="connsiteY3" fmla="*/ 53975 h 99045"/>
            </a:gdLst>
            <a:ahLst/>
            <a:cxnLst>
              <a:cxn ang="0">
                <a:pos x="connsiteX0" y="connsiteY0"/>
              </a:cxn>
              <a:cxn ang="0">
                <a:pos x="connsiteX1" y="connsiteY1"/>
              </a:cxn>
              <a:cxn ang="0">
                <a:pos x="connsiteX2" y="connsiteY2"/>
              </a:cxn>
              <a:cxn ang="0">
                <a:pos x="connsiteX3" y="connsiteY3"/>
              </a:cxn>
            </a:cxnLst>
            <a:rect l="l" t="t" r="r" b="b"/>
            <a:pathLst>
              <a:path w="79375" h="99045">
                <a:moveTo>
                  <a:pt x="0" y="0"/>
                </a:moveTo>
                <a:cubicBezTo>
                  <a:pt x="1323" y="12568"/>
                  <a:pt x="-2117" y="53446"/>
                  <a:pt x="6350" y="69850"/>
                </a:cubicBezTo>
                <a:cubicBezTo>
                  <a:pt x="14817" y="86254"/>
                  <a:pt x="24756" y="102443"/>
                  <a:pt x="50800" y="98425"/>
                </a:cubicBezTo>
                <a:cubicBezTo>
                  <a:pt x="73889" y="84848"/>
                  <a:pt x="71438" y="63897"/>
                  <a:pt x="79375"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44" name="Freeform 243"/>
          <p:cNvSpPr/>
          <p:nvPr/>
        </p:nvSpPr>
        <p:spPr>
          <a:xfrm>
            <a:off x="6550025" y="4451349"/>
            <a:ext cx="79375" cy="99045"/>
          </a:xfrm>
          <a:custGeom>
            <a:avLst/>
            <a:gdLst>
              <a:gd name="connsiteX0" fmla="*/ 0 w 79375"/>
              <a:gd name="connsiteY0" fmla="*/ 0 h 92075"/>
              <a:gd name="connsiteX1" fmla="*/ 3175 w 79375"/>
              <a:gd name="connsiteY1" fmla="*/ 15875 h 92075"/>
              <a:gd name="connsiteX2" fmla="*/ 6350 w 79375"/>
              <a:gd name="connsiteY2" fmla="*/ 60325 h 92075"/>
              <a:gd name="connsiteX3" fmla="*/ 12700 w 79375"/>
              <a:gd name="connsiteY3" fmla="*/ 79375 h 92075"/>
              <a:gd name="connsiteX4" fmla="*/ 22225 w 79375"/>
              <a:gd name="connsiteY4" fmla="*/ 85725 h 92075"/>
              <a:gd name="connsiteX5" fmla="*/ 41275 w 79375"/>
              <a:gd name="connsiteY5" fmla="*/ 92075 h 92075"/>
              <a:gd name="connsiteX6" fmla="*/ 50800 w 79375"/>
              <a:gd name="connsiteY6" fmla="*/ 88900 h 92075"/>
              <a:gd name="connsiteX7" fmla="*/ 63500 w 79375"/>
              <a:gd name="connsiteY7" fmla="*/ 60325 h 92075"/>
              <a:gd name="connsiteX8" fmla="*/ 69850 w 79375"/>
              <a:gd name="connsiteY8" fmla="*/ 50800 h 92075"/>
              <a:gd name="connsiteX9" fmla="*/ 79375 w 79375"/>
              <a:gd name="connsiteY9" fmla="*/ 44450 h 92075"/>
              <a:gd name="connsiteX0" fmla="*/ 0 w 79375"/>
              <a:gd name="connsiteY0" fmla="*/ 0 h 92075"/>
              <a:gd name="connsiteX1" fmla="*/ 6350 w 79375"/>
              <a:gd name="connsiteY1" fmla="*/ 60325 h 92075"/>
              <a:gd name="connsiteX2" fmla="*/ 12700 w 79375"/>
              <a:gd name="connsiteY2" fmla="*/ 79375 h 92075"/>
              <a:gd name="connsiteX3" fmla="*/ 22225 w 79375"/>
              <a:gd name="connsiteY3" fmla="*/ 85725 h 92075"/>
              <a:gd name="connsiteX4" fmla="*/ 41275 w 79375"/>
              <a:gd name="connsiteY4" fmla="*/ 92075 h 92075"/>
              <a:gd name="connsiteX5" fmla="*/ 50800 w 79375"/>
              <a:gd name="connsiteY5" fmla="*/ 88900 h 92075"/>
              <a:gd name="connsiteX6" fmla="*/ 63500 w 79375"/>
              <a:gd name="connsiteY6" fmla="*/ 60325 h 92075"/>
              <a:gd name="connsiteX7" fmla="*/ 69850 w 79375"/>
              <a:gd name="connsiteY7" fmla="*/ 50800 h 92075"/>
              <a:gd name="connsiteX8" fmla="*/ 79375 w 79375"/>
              <a:gd name="connsiteY8" fmla="*/ 44450 h 92075"/>
              <a:gd name="connsiteX0" fmla="*/ 0 w 79375"/>
              <a:gd name="connsiteY0" fmla="*/ 0 h 92556"/>
              <a:gd name="connsiteX1" fmla="*/ 6350 w 79375"/>
              <a:gd name="connsiteY1" fmla="*/ 60325 h 92556"/>
              <a:gd name="connsiteX2" fmla="*/ 12700 w 79375"/>
              <a:gd name="connsiteY2" fmla="*/ 79375 h 92556"/>
              <a:gd name="connsiteX3" fmla="*/ 41275 w 79375"/>
              <a:gd name="connsiteY3" fmla="*/ 92075 h 92556"/>
              <a:gd name="connsiteX4" fmla="*/ 50800 w 79375"/>
              <a:gd name="connsiteY4" fmla="*/ 88900 h 92556"/>
              <a:gd name="connsiteX5" fmla="*/ 63500 w 79375"/>
              <a:gd name="connsiteY5" fmla="*/ 60325 h 92556"/>
              <a:gd name="connsiteX6" fmla="*/ 69850 w 79375"/>
              <a:gd name="connsiteY6" fmla="*/ 50800 h 92556"/>
              <a:gd name="connsiteX7" fmla="*/ 79375 w 79375"/>
              <a:gd name="connsiteY7" fmla="*/ 44450 h 92556"/>
              <a:gd name="connsiteX0" fmla="*/ 0 w 79375"/>
              <a:gd name="connsiteY0" fmla="*/ 0 h 93896"/>
              <a:gd name="connsiteX1" fmla="*/ 6350 w 79375"/>
              <a:gd name="connsiteY1" fmla="*/ 60325 h 93896"/>
              <a:gd name="connsiteX2" fmla="*/ 41275 w 79375"/>
              <a:gd name="connsiteY2" fmla="*/ 92075 h 93896"/>
              <a:gd name="connsiteX3" fmla="*/ 50800 w 79375"/>
              <a:gd name="connsiteY3" fmla="*/ 88900 h 93896"/>
              <a:gd name="connsiteX4" fmla="*/ 63500 w 79375"/>
              <a:gd name="connsiteY4" fmla="*/ 60325 h 93896"/>
              <a:gd name="connsiteX5" fmla="*/ 69850 w 79375"/>
              <a:gd name="connsiteY5" fmla="*/ 50800 h 93896"/>
              <a:gd name="connsiteX6" fmla="*/ 79375 w 79375"/>
              <a:gd name="connsiteY6" fmla="*/ 44450 h 93896"/>
              <a:gd name="connsiteX0" fmla="*/ 0 w 79375"/>
              <a:gd name="connsiteY0" fmla="*/ 0 h 92075"/>
              <a:gd name="connsiteX1" fmla="*/ 6350 w 79375"/>
              <a:gd name="connsiteY1" fmla="*/ 60325 h 92075"/>
              <a:gd name="connsiteX2" fmla="*/ 41275 w 79375"/>
              <a:gd name="connsiteY2" fmla="*/ 92075 h 92075"/>
              <a:gd name="connsiteX3" fmla="*/ 63500 w 79375"/>
              <a:gd name="connsiteY3" fmla="*/ 60325 h 92075"/>
              <a:gd name="connsiteX4" fmla="*/ 69850 w 79375"/>
              <a:gd name="connsiteY4" fmla="*/ 50800 h 92075"/>
              <a:gd name="connsiteX5" fmla="*/ 79375 w 79375"/>
              <a:gd name="connsiteY5" fmla="*/ 44450 h 92075"/>
              <a:gd name="connsiteX0" fmla="*/ 0 w 79375"/>
              <a:gd name="connsiteY0" fmla="*/ 0 h 92173"/>
              <a:gd name="connsiteX1" fmla="*/ 6350 w 79375"/>
              <a:gd name="connsiteY1" fmla="*/ 60325 h 92173"/>
              <a:gd name="connsiteX2" fmla="*/ 41275 w 79375"/>
              <a:gd name="connsiteY2" fmla="*/ 92075 h 92173"/>
              <a:gd name="connsiteX3" fmla="*/ 69850 w 79375"/>
              <a:gd name="connsiteY3" fmla="*/ 50800 h 92173"/>
              <a:gd name="connsiteX4" fmla="*/ 79375 w 79375"/>
              <a:gd name="connsiteY4" fmla="*/ 44450 h 92173"/>
              <a:gd name="connsiteX0" fmla="*/ 0 w 79375"/>
              <a:gd name="connsiteY0" fmla="*/ 0 h 92323"/>
              <a:gd name="connsiteX1" fmla="*/ 6350 w 79375"/>
              <a:gd name="connsiteY1" fmla="*/ 60325 h 92323"/>
              <a:gd name="connsiteX2" fmla="*/ 41275 w 79375"/>
              <a:gd name="connsiteY2" fmla="*/ 92075 h 92323"/>
              <a:gd name="connsiteX3" fmla="*/ 79375 w 79375"/>
              <a:gd name="connsiteY3" fmla="*/ 44450 h 92323"/>
              <a:gd name="connsiteX0" fmla="*/ 0 w 79375"/>
              <a:gd name="connsiteY0" fmla="*/ 0 h 89182"/>
              <a:gd name="connsiteX1" fmla="*/ 6350 w 79375"/>
              <a:gd name="connsiteY1" fmla="*/ 60325 h 89182"/>
              <a:gd name="connsiteX2" fmla="*/ 50800 w 79375"/>
              <a:gd name="connsiteY2" fmla="*/ 88900 h 89182"/>
              <a:gd name="connsiteX3" fmla="*/ 79375 w 79375"/>
              <a:gd name="connsiteY3" fmla="*/ 44450 h 89182"/>
              <a:gd name="connsiteX0" fmla="*/ 0 w 79375"/>
              <a:gd name="connsiteY0" fmla="*/ 0 h 90360"/>
              <a:gd name="connsiteX1" fmla="*/ 6350 w 79375"/>
              <a:gd name="connsiteY1" fmla="*/ 60325 h 90360"/>
              <a:gd name="connsiteX2" fmla="*/ 50800 w 79375"/>
              <a:gd name="connsiteY2" fmla="*/ 88900 h 90360"/>
              <a:gd name="connsiteX3" fmla="*/ 79375 w 79375"/>
              <a:gd name="connsiteY3" fmla="*/ 44450 h 90360"/>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89476"/>
              <a:gd name="connsiteX1" fmla="*/ 6350 w 79375"/>
              <a:gd name="connsiteY1" fmla="*/ 60325 h 89476"/>
              <a:gd name="connsiteX2" fmla="*/ 50800 w 79375"/>
              <a:gd name="connsiteY2" fmla="*/ 88900 h 89476"/>
              <a:gd name="connsiteX3" fmla="*/ 79375 w 79375"/>
              <a:gd name="connsiteY3" fmla="*/ 44450 h 89476"/>
              <a:gd name="connsiteX0" fmla="*/ 0 w 79375"/>
              <a:gd name="connsiteY0" fmla="*/ 0 h 99045"/>
              <a:gd name="connsiteX1" fmla="*/ 6350 w 79375"/>
              <a:gd name="connsiteY1" fmla="*/ 69850 h 99045"/>
              <a:gd name="connsiteX2" fmla="*/ 50800 w 79375"/>
              <a:gd name="connsiteY2" fmla="*/ 98425 h 99045"/>
              <a:gd name="connsiteX3" fmla="*/ 79375 w 79375"/>
              <a:gd name="connsiteY3" fmla="*/ 53975 h 99045"/>
            </a:gdLst>
            <a:ahLst/>
            <a:cxnLst>
              <a:cxn ang="0">
                <a:pos x="connsiteX0" y="connsiteY0"/>
              </a:cxn>
              <a:cxn ang="0">
                <a:pos x="connsiteX1" y="connsiteY1"/>
              </a:cxn>
              <a:cxn ang="0">
                <a:pos x="connsiteX2" y="connsiteY2"/>
              </a:cxn>
              <a:cxn ang="0">
                <a:pos x="connsiteX3" y="connsiteY3"/>
              </a:cxn>
            </a:cxnLst>
            <a:rect l="l" t="t" r="r" b="b"/>
            <a:pathLst>
              <a:path w="79375" h="99045">
                <a:moveTo>
                  <a:pt x="0" y="0"/>
                </a:moveTo>
                <a:cubicBezTo>
                  <a:pt x="1323" y="12568"/>
                  <a:pt x="-2117" y="53446"/>
                  <a:pt x="6350" y="69850"/>
                </a:cubicBezTo>
                <a:cubicBezTo>
                  <a:pt x="14817" y="86254"/>
                  <a:pt x="24756" y="102443"/>
                  <a:pt x="50800" y="98425"/>
                </a:cubicBezTo>
                <a:cubicBezTo>
                  <a:pt x="73889" y="84848"/>
                  <a:pt x="71438" y="63897"/>
                  <a:pt x="79375" y="53975"/>
                </a:cubicBezTo>
              </a:path>
            </a:pathLst>
          </a:custGeom>
          <a:ln>
            <a:solidFill>
              <a:schemeClr val="tx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55" name="Freeform 54"/>
          <p:cNvSpPr/>
          <p:nvPr/>
        </p:nvSpPr>
        <p:spPr>
          <a:xfrm>
            <a:off x="7067550" y="4775201"/>
            <a:ext cx="1822450" cy="1835150"/>
          </a:xfrm>
          <a:custGeom>
            <a:avLst/>
            <a:gdLst>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945463 w 1897963"/>
              <a:gd name="connsiteY25" fmla="*/ 546100 h 1930981"/>
              <a:gd name="connsiteX26" fmla="*/ 1021663 w 1897963"/>
              <a:gd name="connsiteY26" fmla="*/ 622300 h 1930981"/>
              <a:gd name="connsiteX27" fmla="*/ 1059763 w 1897963"/>
              <a:gd name="connsiteY27" fmla="*/ 647700 h 1930981"/>
              <a:gd name="connsiteX28" fmla="*/ 1097863 w 1897963"/>
              <a:gd name="connsiteY28" fmla="*/ 685800 h 1930981"/>
              <a:gd name="connsiteX29" fmla="*/ 1161363 w 1897963"/>
              <a:gd name="connsiteY29" fmla="*/ 762000 h 1930981"/>
              <a:gd name="connsiteX30" fmla="*/ 1199463 w 1897963"/>
              <a:gd name="connsiteY30" fmla="*/ 774700 h 1930981"/>
              <a:gd name="connsiteX31" fmla="*/ 1224863 w 1897963"/>
              <a:gd name="connsiteY31" fmla="*/ 812800 h 1930981"/>
              <a:gd name="connsiteX32" fmla="*/ 1262963 w 1897963"/>
              <a:gd name="connsiteY32" fmla="*/ 838200 h 1930981"/>
              <a:gd name="connsiteX33" fmla="*/ 1351863 w 1897963"/>
              <a:gd name="connsiteY33" fmla="*/ 914400 h 1930981"/>
              <a:gd name="connsiteX34" fmla="*/ 1389963 w 1897963"/>
              <a:gd name="connsiteY34" fmla="*/ 1003300 h 1930981"/>
              <a:gd name="connsiteX35" fmla="*/ 1402663 w 1897963"/>
              <a:gd name="connsiteY35" fmla="*/ 1917700 h 1930981"/>
              <a:gd name="connsiteX36" fmla="*/ 1453463 w 1897963"/>
              <a:gd name="connsiteY36" fmla="*/ 1930400 h 1930981"/>
              <a:gd name="connsiteX37" fmla="*/ 1580463 w 1897963"/>
              <a:gd name="connsiteY37" fmla="*/ 1917700 h 1930981"/>
              <a:gd name="connsiteX38" fmla="*/ 1707463 w 1897963"/>
              <a:gd name="connsiteY38" fmla="*/ 1879600 h 1930981"/>
              <a:gd name="connsiteX39" fmla="*/ 1796363 w 1897963"/>
              <a:gd name="connsiteY39" fmla="*/ 1854200 h 1930981"/>
              <a:gd name="connsiteX40" fmla="*/ 1897963 w 1897963"/>
              <a:gd name="connsiteY40" fmla="*/ 1841500 h 1930981"/>
              <a:gd name="connsiteX41" fmla="*/ 1885263 w 1897963"/>
              <a:gd name="connsiteY41" fmla="*/ 1790700 h 1930981"/>
              <a:gd name="connsiteX42" fmla="*/ 1872563 w 1897963"/>
              <a:gd name="connsiteY42" fmla="*/ 1714500 h 1930981"/>
              <a:gd name="connsiteX43" fmla="*/ 1847163 w 1897963"/>
              <a:gd name="connsiteY43" fmla="*/ 1651000 h 1930981"/>
              <a:gd name="connsiteX44" fmla="*/ 1809063 w 1897963"/>
              <a:gd name="connsiteY44" fmla="*/ 1206500 h 1930981"/>
              <a:gd name="connsiteX45" fmla="*/ 1834463 w 1897963"/>
              <a:gd name="connsiteY45"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945463 w 1897963"/>
              <a:gd name="connsiteY25" fmla="*/ 546100 h 1930981"/>
              <a:gd name="connsiteX26" fmla="*/ 1021663 w 1897963"/>
              <a:gd name="connsiteY26" fmla="*/ 622300 h 1930981"/>
              <a:gd name="connsiteX27" fmla="*/ 1059763 w 1897963"/>
              <a:gd name="connsiteY27" fmla="*/ 647700 h 1930981"/>
              <a:gd name="connsiteX28" fmla="*/ 1097863 w 1897963"/>
              <a:gd name="connsiteY28" fmla="*/ 685800 h 1930981"/>
              <a:gd name="connsiteX29" fmla="*/ 1161363 w 1897963"/>
              <a:gd name="connsiteY29" fmla="*/ 762000 h 1930981"/>
              <a:gd name="connsiteX30" fmla="*/ 1199463 w 1897963"/>
              <a:gd name="connsiteY30" fmla="*/ 774700 h 1930981"/>
              <a:gd name="connsiteX31" fmla="*/ 1224863 w 1897963"/>
              <a:gd name="connsiteY31" fmla="*/ 812800 h 1930981"/>
              <a:gd name="connsiteX32" fmla="*/ 1262963 w 1897963"/>
              <a:gd name="connsiteY32" fmla="*/ 838200 h 1930981"/>
              <a:gd name="connsiteX33" fmla="*/ 1389963 w 1897963"/>
              <a:gd name="connsiteY33" fmla="*/ 1003300 h 1930981"/>
              <a:gd name="connsiteX34" fmla="*/ 1402663 w 1897963"/>
              <a:gd name="connsiteY34" fmla="*/ 1917700 h 1930981"/>
              <a:gd name="connsiteX35" fmla="*/ 1453463 w 1897963"/>
              <a:gd name="connsiteY35" fmla="*/ 1930400 h 1930981"/>
              <a:gd name="connsiteX36" fmla="*/ 1580463 w 1897963"/>
              <a:gd name="connsiteY36" fmla="*/ 1917700 h 1930981"/>
              <a:gd name="connsiteX37" fmla="*/ 1707463 w 1897963"/>
              <a:gd name="connsiteY37" fmla="*/ 1879600 h 1930981"/>
              <a:gd name="connsiteX38" fmla="*/ 1796363 w 1897963"/>
              <a:gd name="connsiteY38" fmla="*/ 1854200 h 1930981"/>
              <a:gd name="connsiteX39" fmla="*/ 1897963 w 1897963"/>
              <a:gd name="connsiteY39" fmla="*/ 1841500 h 1930981"/>
              <a:gd name="connsiteX40" fmla="*/ 1885263 w 1897963"/>
              <a:gd name="connsiteY40" fmla="*/ 1790700 h 1930981"/>
              <a:gd name="connsiteX41" fmla="*/ 1872563 w 1897963"/>
              <a:gd name="connsiteY41" fmla="*/ 1714500 h 1930981"/>
              <a:gd name="connsiteX42" fmla="*/ 1847163 w 1897963"/>
              <a:gd name="connsiteY42" fmla="*/ 1651000 h 1930981"/>
              <a:gd name="connsiteX43" fmla="*/ 1809063 w 1897963"/>
              <a:gd name="connsiteY43" fmla="*/ 1206500 h 1930981"/>
              <a:gd name="connsiteX44" fmla="*/ 1834463 w 1897963"/>
              <a:gd name="connsiteY44"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945463 w 1897963"/>
              <a:gd name="connsiteY25" fmla="*/ 546100 h 1930981"/>
              <a:gd name="connsiteX26" fmla="*/ 1021663 w 1897963"/>
              <a:gd name="connsiteY26" fmla="*/ 622300 h 1930981"/>
              <a:gd name="connsiteX27" fmla="*/ 1059763 w 1897963"/>
              <a:gd name="connsiteY27" fmla="*/ 647700 h 1930981"/>
              <a:gd name="connsiteX28" fmla="*/ 1097863 w 1897963"/>
              <a:gd name="connsiteY28" fmla="*/ 685800 h 1930981"/>
              <a:gd name="connsiteX29" fmla="*/ 1161363 w 1897963"/>
              <a:gd name="connsiteY29" fmla="*/ 762000 h 1930981"/>
              <a:gd name="connsiteX30" fmla="*/ 1199463 w 1897963"/>
              <a:gd name="connsiteY30" fmla="*/ 774700 h 1930981"/>
              <a:gd name="connsiteX31" fmla="*/ 1224863 w 1897963"/>
              <a:gd name="connsiteY31" fmla="*/ 812800 h 1930981"/>
              <a:gd name="connsiteX32" fmla="*/ 1389963 w 1897963"/>
              <a:gd name="connsiteY32" fmla="*/ 1003300 h 1930981"/>
              <a:gd name="connsiteX33" fmla="*/ 1402663 w 1897963"/>
              <a:gd name="connsiteY33" fmla="*/ 1917700 h 1930981"/>
              <a:gd name="connsiteX34" fmla="*/ 1453463 w 1897963"/>
              <a:gd name="connsiteY34" fmla="*/ 1930400 h 1930981"/>
              <a:gd name="connsiteX35" fmla="*/ 1580463 w 1897963"/>
              <a:gd name="connsiteY35" fmla="*/ 1917700 h 1930981"/>
              <a:gd name="connsiteX36" fmla="*/ 1707463 w 1897963"/>
              <a:gd name="connsiteY36" fmla="*/ 1879600 h 1930981"/>
              <a:gd name="connsiteX37" fmla="*/ 1796363 w 1897963"/>
              <a:gd name="connsiteY37" fmla="*/ 1854200 h 1930981"/>
              <a:gd name="connsiteX38" fmla="*/ 1897963 w 1897963"/>
              <a:gd name="connsiteY38" fmla="*/ 1841500 h 1930981"/>
              <a:gd name="connsiteX39" fmla="*/ 1885263 w 1897963"/>
              <a:gd name="connsiteY39" fmla="*/ 1790700 h 1930981"/>
              <a:gd name="connsiteX40" fmla="*/ 1872563 w 1897963"/>
              <a:gd name="connsiteY40" fmla="*/ 1714500 h 1930981"/>
              <a:gd name="connsiteX41" fmla="*/ 1847163 w 1897963"/>
              <a:gd name="connsiteY41" fmla="*/ 1651000 h 1930981"/>
              <a:gd name="connsiteX42" fmla="*/ 1809063 w 1897963"/>
              <a:gd name="connsiteY42" fmla="*/ 1206500 h 1930981"/>
              <a:gd name="connsiteX43" fmla="*/ 1834463 w 1897963"/>
              <a:gd name="connsiteY43"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945463 w 1897963"/>
              <a:gd name="connsiteY25" fmla="*/ 546100 h 1930981"/>
              <a:gd name="connsiteX26" fmla="*/ 1021663 w 1897963"/>
              <a:gd name="connsiteY26" fmla="*/ 622300 h 1930981"/>
              <a:gd name="connsiteX27" fmla="*/ 1059763 w 1897963"/>
              <a:gd name="connsiteY27" fmla="*/ 647700 h 1930981"/>
              <a:gd name="connsiteX28" fmla="*/ 1097863 w 1897963"/>
              <a:gd name="connsiteY28" fmla="*/ 685800 h 1930981"/>
              <a:gd name="connsiteX29" fmla="*/ 1161363 w 1897963"/>
              <a:gd name="connsiteY29" fmla="*/ 762000 h 1930981"/>
              <a:gd name="connsiteX30" fmla="*/ 1199463 w 1897963"/>
              <a:gd name="connsiteY30" fmla="*/ 774700 h 1930981"/>
              <a:gd name="connsiteX31" fmla="*/ 1389963 w 1897963"/>
              <a:gd name="connsiteY31" fmla="*/ 1003300 h 1930981"/>
              <a:gd name="connsiteX32" fmla="*/ 1402663 w 1897963"/>
              <a:gd name="connsiteY32" fmla="*/ 1917700 h 1930981"/>
              <a:gd name="connsiteX33" fmla="*/ 1453463 w 1897963"/>
              <a:gd name="connsiteY33" fmla="*/ 1930400 h 1930981"/>
              <a:gd name="connsiteX34" fmla="*/ 1580463 w 1897963"/>
              <a:gd name="connsiteY34" fmla="*/ 1917700 h 1930981"/>
              <a:gd name="connsiteX35" fmla="*/ 1707463 w 1897963"/>
              <a:gd name="connsiteY35" fmla="*/ 1879600 h 1930981"/>
              <a:gd name="connsiteX36" fmla="*/ 1796363 w 1897963"/>
              <a:gd name="connsiteY36" fmla="*/ 1854200 h 1930981"/>
              <a:gd name="connsiteX37" fmla="*/ 1897963 w 1897963"/>
              <a:gd name="connsiteY37" fmla="*/ 1841500 h 1930981"/>
              <a:gd name="connsiteX38" fmla="*/ 1885263 w 1897963"/>
              <a:gd name="connsiteY38" fmla="*/ 1790700 h 1930981"/>
              <a:gd name="connsiteX39" fmla="*/ 1872563 w 1897963"/>
              <a:gd name="connsiteY39" fmla="*/ 1714500 h 1930981"/>
              <a:gd name="connsiteX40" fmla="*/ 1847163 w 1897963"/>
              <a:gd name="connsiteY40" fmla="*/ 1651000 h 1930981"/>
              <a:gd name="connsiteX41" fmla="*/ 1809063 w 1897963"/>
              <a:gd name="connsiteY41" fmla="*/ 1206500 h 1930981"/>
              <a:gd name="connsiteX42" fmla="*/ 1834463 w 1897963"/>
              <a:gd name="connsiteY42"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945463 w 1897963"/>
              <a:gd name="connsiteY25" fmla="*/ 546100 h 1930981"/>
              <a:gd name="connsiteX26" fmla="*/ 1021663 w 1897963"/>
              <a:gd name="connsiteY26" fmla="*/ 622300 h 1930981"/>
              <a:gd name="connsiteX27" fmla="*/ 1059763 w 1897963"/>
              <a:gd name="connsiteY27" fmla="*/ 647700 h 1930981"/>
              <a:gd name="connsiteX28" fmla="*/ 1097863 w 1897963"/>
              <a:gd name="connsiteY28" fmla="*/ 685800 h 1930981"/>
              <a:gd name="connsiteX29" fmla="*/ 1161363 w 1897963"/>
              <a:gd name="connsiteY29" fmla="*/ 762000 h 1930981"/>
              <a:gd name="connsiteX30" fmla="*/ 1389963 w 1897963"/>
              <a:gd name="connsiteY30" fmla="*/ 1003300 h 1930981"/>
              <a:gd name="connsiteX31" fmla="*/ 1402663 w 1897963"/>
              <a:gd name="connsiteY31" fmla="*/ 1917700 h 1930981"/>
              <a:gd name="connsiteX32" fmla="*/ 1453463 w 1897963"/>
              <a:gd name="connsiteY32" fmla="*/ 1930400 h 1930981"/>
              <a:gd name="connsiteX33" fmla="*/ 1580463 w 1897963"/>
              <a:gd name="connsiteY33" fmla="*/ 1917700 h 1930981"/>
              <a:gd name="connsiteX34" fmla="*/ 1707463 w 1897963"/>
              <a:gd name="connsiteY34" fmla="*/ 1879600 h 1930981"/>
              <a:gd name="connsiteX35" fmla="*/ 1796363 w 1897963"/>
              <a:gd name="connsiteY35" fmla="*/ 1854200 h 1930981"/>
              <a:gd name="connsiteX36" fmla="*/ 1897963 w 1897963"/>
              <a:gd name="connsiteY36" fmla="*/ 1841500 h 1930981"/>
              <a:gd name="connsiteX37" fmla="*/ 1885263 w 1897963"/>
              <a:gd name="connsiteY37" fmla="*/ 1790700 h 1930981"/>
              <a:gd name="connsiteX38" fmla="*/ 1872563 w 1897963"/>
              <a:gd name="connsiteY38" fmla="*/ 1714500 h 1930981"/>
              <a:gd name="connsiteX39" fmla="*/ 1847163 w 1897963"/>
              <a:gd name="connsiteY39" fmla="*/ 1651000 h 1930981"/>
              <a:gd name="connsiteX40" fmla="*/ 1809063 w 1897963"/>
              <a:gd name="connsiteY40" fmla="*/ 1206500 h 1930981"/>
              <a:gd name="connsiteX41" fmla="*/ 1834463 w 1897963"/>
              <a:gd name="connsiteY41"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945463 w 1897963"/>
              <a:gd name="connsiteY25" fmla="*/ 546100 h 1930981"/>
              <a:gd name="connsiteX26" fmla="*/ 1021663 w 1897963"/>
              <a:gd name="connsiteY26" fmla="*/ 622300 h 1930981"/>
              <a:gd name="connsiteX27" fmla="*/ 1059763 w 1897963"/>
              <a:gd name="connsiteY27" fmla="*/ 647700 h 1930981"/>
              <a:gd name="connsiteX28" fmla="*/ 1097863 w 1897963"/>
              <a:gd name="connsiteY28" fmla="*/ 685800 h 1930981"/>
              <a:gd name="connsiteX29" fmla="*/ 1389963 w 1897963"/>
              <a:gd name="connsiteY29" fmla="*/ 1003300 h 1930981"/>
              <a:gd name="connsiteX30" fmla="*/ 1402663 w 1897963"/>
              <a:gd name="connsiteY30" fmla="*/ 1917700 h 1930981"/>
              <a:gd name="connsiteX31" fmla="*/ 1453463 w 1897963"/>
              <a:gd name="connsiteY31" fmla="*/ 1930400 h 1930981"/>
              <a:gd name="connsiteX32" fmla="*/ 1580463 w 1897963"/>
              <a:gd name="connsiteY32" fmla="*/ 1917700 h 1930981"/>
              <a:gd name="connsiteX33" fmla="*/ 1707463 w 1897963"/>
              <a:gd name="connsiteY33" fmla="*/ 1879600 h 1930981"/>
              <a:gd name="connsiteX34" fmla="*/ 1796363 w 1897963"/>
              <a:gd name="connsiteY34" fmla="*/ 1854200 h 1930981"/>
              <a:gd name="connsiteX35" fmla="*/ 1897963 w 1897963"/>
              <a:gd name="connsiteY35" fmla="*/ 1841500 h 1930981"/>
              <a:gd name="connsiteX36" fmla="*/ 1885263 w 1897963"/>
              <a:gd name="connsiteY36" fmla="*/ 1790700 h 1930981"/>
              <a:gd name="connsiteX37" fmla="*/ 1872563 w 1897963"/>
              <a:gd name="connsiteY37" fmla="*/ 1714500 h 1930981"/>
              <a:gd name="connsiteX38" fmla="*/ 1847163 w 1897963"/>
              <a:gd name="connsiteY38" fmla="*/ 1651000 h 1930981"/>
              <a:gd name="connsiteX39" fmla="*/ 1809063 w 1897963"/>
              <a:gd name="connsiteY39" fmla="*/ 1206500 h 1930981"/>
              <a:gd name="connsiteX40" fmla="*/ 1834463 w 1897963"/>
              <a:gd name="connsiteY40"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945463 w 1897963"/>
              <a:gd name="connsiteY25" fmla="*/ 546100 h 1930981"/>
              <a:gd name="connsiteX26" fmla="*/ 1021663 w 1897963"/>
              <a:gd name="connsiteY26" fmla="*/ 622300 h 1930981"/>
              <a:gd name="connsiteX27" fmla="*/ 1059763 w 1897963"/>
              <a:gd name="connsiteY27" fmla="*/ 647700 h 1930981"/>
              <a:gd name="connsiteX28" fmla="*/ 1389963 w 1897963"/>
              <a:gd name="connsiteY28" fmla="*/ 1003300 h 1930981"/>
              <a:gd name="connsiteX29" fmla="*/ 1402663 w 1897963"/>
              <a:gd name="connsiteY29" fmla="*/ 1917700 h 1930981"/>
              <a:gd name="connsiteX30" fmla="*/ 1453463 w 1897963"/>
              <a:gd name="connsiteY30" fmla="*/ 1930400 h 1930981"/>
              <a:gd name="connsiteX31" fmla="*/ 1580463 w 1897963"/>
              <a:gd name="connsiteY31" fmla="*/ 1917700 h 1930981"/>
              <a:gd name="connsiteX32" fmla="*/ 1707463 w 1897963"/>
              <a:gd name="connsiteY32" fmla="*/ 1879600 h 1930981"/>
              <a:gd name="connsiteX33" fmla="*/ 1796363 w 1897963"/>
              <a:gd name="connsiteY33" fmla="*/ 1854200 h 1930981"/>
              <a:gd name="connsiteX34" fmla="*/ 1897963 w 1897963"/>
              <a:gd name="connsiteY34" fmla="*/ 1841500 h 1930981"/>
              <a:gd name="connsiteX35" fmla="*/ 1885263 w 1897963"/>
              <a:gd name="connsiteY35" fmla="*/ 1790700 h 1930981"/>
              <a:gd name="connsiteX36" fmla="*/ 1872563 w 1897963"/>
              <a:gd name="connsiteY36" fmla="*/ 1714500 h 1930981"/>
              <a:gd name="connsiteX37" fmla="*/ 1847163 w 1897963"/>
              <a:gd name="connsiteY37" fmla="*/ 1651000 h 1930981"/>
              <a:gd name="connsiteX38" fmla="*/ 1809063 w 1897963"/>
              <a:gd name="connsiteY38" fmla="*/ 1206500 h 1930981"/>
              <a:gd name="connsiteX39" fmla="*/ 1834463 w 1897963"/>
              <a:gd name="connsiteY39"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945463 w 1897963"/>
              <a:gd name="connsiteY25" fmla="*/ 546100 h 1930981"/>
              <a:gd name="connsiteX26" fmla="*/ 1021663 w 1897963"/>
              <a:gd name="connsiteY26" fmla="*/ 622300 h 1930981"/>
              <a:gd name="connsiteX27" fmla="*/ 1389963 w 1897963"/>
              <a:gd name="connsiteY27" fmla="*/ 1003300 h 1930981"/>
              <a:gd name="connsiteX28" fmla="*/ 1402663 w 1897963"/>
              <a:gd name="connsiteY28" fmla="*/ 1917700 h 1930981"/>
              <a:gd name="connsiteX29" fmla="*/ 1453463 w 1897963"/>
              <a:gd name="connsiteY29" fmla="*/ 1930400 h 1930981"/>
              <a:gd name="connsiteX30" fmla="*/ 1580463 w 1897963"/>
              <a:gd name="connsiteY30" fmla="*/ 1917700 h 1930981"/>
              <a:gd name="connsiteX31" fmla="*/ 1707463 w 1897963"/>
              <a:gd name="connsiteY31" fmla="*/ 1879600 h 1930981"/>
              <a:gd name="connsiteX32" fmla="*/ 1796363 w 1897963"/>
              <a:gd name="connsiteY32" fmla="*/ 1854200 h 1930981"/>
              <a:gd name="connsiteX33" fmla="*/ 1897963 w 1897963"/>
              <a:gd name="connsiteY33" fmla="*/ 1841500 h 1930981"/>
              <a:gd name="connsiteX34" fmla="*/ 1885263 w 1897963"/>
              <a:gd name="connsiteY34" fmla="*/ 1790700 h 1930981"/>
              <a:gd name="connsiteX35" fmla="*/ 1872563 w 1897963"/>
              <a:gd name="connsiteY35" fmla="*/ 1714500 h 1930981"/>
              <a:gd name="connsiteX36" fmla="*/ 1847163 w 1897963"/>
              <a:gd name="connsiteY36" fmla="*/ 1651000 h 1930981"/>
              <a:gd name="connsiteX37" fmla="*/ 1809063 w 1897963"/>
              <a:gd name="connsiteY37" fmla="*/ 1206500 h 1930981"/>
              <a:gd name="connsiteX38" fmla="*/ 1834463 w 1897963"/>
              <a:gd name="connsiteY38"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945463 w 1897963"/>
              <a:gd name="connsiteY25" fmla="*/ 546100 h 1930981"/>
              <a:gd name="connsiteX26" fmla="*/ 1389963 w 1897963"/>
              <a:gd name="connsiteY26" fmla="*/ 1003300 h 1930981"/>
              <a:gd name="connsiteX27" fmla="*/ 1402663 w 1897963"/>
              <a:gd name="connsiteY27" fmla="*/ 1917700 h 1930981"/>
              <a:gd name="connsiteX28" fmla="*/ 1453463 w 1897963"/>
              <a:gd name="connsiteY28" fmla="*/ 1930400 h 1930981"/>
              <a:gd name="connsiteX29" fmla="*/ 1580463 w 1897963"/>
              <a:gd name="connsiteY29" fmla="*/ 1917700 h 1930981"/>
              <a:gd name="connsiteX30" fmla="*/ 1707463 w 1897963"/>
              <a:gd name="connsiteY30" fmla="*/ 1879600 h 1930981"/>
              <a:gd name="connsiteX31" fmla="*/ 1796363 w 1897963"/>
              <a:gd name="connsiteY31" fmla="*/ 1854200 h 1930981"/>
              <a:gd name="connsiteX32" fmla="*/ 1897963 w 1897963"/>
              <a:gd name="connsiteY32" fmla="*/ 1841500 h 1930981"/>
              <a:gd name="connsiteX33" fmla="*/ 1885263 w 1897963"/>
              <a:gd name="connsiteY33" fmla="*/ 1790700 h 1930981"/>
              <a:gd name="connsiteX34" fmla="*/ 1872563 w 1897963"/>
              <a:gd name="connsiteY34" fmla="*/ 1714500 h 1930981"/>
              <a:gd name="connsiteX35" fmla="*/ 1847163 w 1897963"/>
              <a:gd name="connsiteY35" fmla="*/ 1651000 h 1930981"/>
              <a:gd name="connsiteX36" fmla="*/ 1809063 w 1897963"/>
              <a:gd name="connsiteY36" fmla="*/ 1206500 h 1930981"/>
              <a:gd name="connsiteX37" fmla="*/ 1834463 w 1897963"/>
              <a:gd name="connsiteY37"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907363 w 1897963"/>
              <a:gd name="connsiteY24" fmla="*/ 520700 h 1930981"/>
              <a:gd name="connsiteX25" fmla="*/ 1389963 w 1897963"/>
              <a:gd name="connsiteY25" fmla="*/ 1003300 h 1930981"/>
              <a:gd name="connsiteX26" fmla="*/ 1402663 w 1897963"/>
              <a:gd name="connsiteY26" fmla="*/ 1917700 h 1930981"/>
              <a:gd name="connsiteX27" fmla="*/ 1453463 w 1897963"/>
              <a:gd name="connsiteY27" fmla="*/ 1930400 h 1930981"/>
              <a:gd name="connsiteX28" fmla="*/ 1580463 w 1897963"/>
              <a:gd name="connsiteY28" fmla="*/ 1917700 h 1930981"/>
              <a:gd name="connsiteX29" fmla="*/ 1707463 w 1897963"/>
              <a:gd name="connsiteY29" fmla="*/ 1879600 h 1930981"/>
              <a:gd name="connsiteX30" fmla="*/ 1796363 w 1897963"/>
              <a:gd name="connsiteY30" fmla="*/ 1854200 h 1930981"/>
              <a:gd name="connsiteX31" fmla="*/ 1897963 w 1897963"/>
              <a:gd name="connsiteY31" fmla="*/ 1841500 h 1930981"/>
              <a:gd name="connsiteX32" fmla="*/ 1885263 w 1897963"/>
              <a:gd name="connsiteY32" fmla="*/ 1790700 h 1930981"/>
              <a:gd name="connsiteX33" fmla="*/ 1872563 w 1897963"/>
              <a:gd name="connsiteY33" fmla="*/ 1714500 h 1930981"/>
              <a:gd name="connsiteX34" fmla="*/ 1847163 w 1897963"/>
              <a:gd name="connsiteY34" fmla="*/ 1651000 h 1930981"/>
              <a:gd name="connsiteX35" fmla="*/ 1809063 w 1897963"/>
              <a:gd name="connsiteY35" fmla="*/ 1206500 h 1930981"/>
              <a:gd name="connsiteX36" fmla="*/ 1834463 w 1897963"/>
              <a:gd name="connsiteY36"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831163 w 1897963"/>
              <a:gd name="connsiteY23" fmla="*/ 444500 h 1930981"/>
              <a:gd name="connsiteX24" fmla="*/ 1389963 w 1897963"/>
              <a:gd name="connsiteY24" fmla="*/ 1003300 h 1930981"/>
              <a:gd name="connsiteX25" fmla="*/ 1402663 w 1897963"/>
              <a:gd name="connsiteY25" fmla="*/ 1917700 h 1930981"/>
              <a:gd name="connsiteX26" fmla="*/ 1453463 w 1897963"/>
              <a:gd name="connsiteY26" fmla="*/ 1930400 h 1930981"/>
              <a:gd name="connsiteX27" fmla="*/ 1580463 w 1897963"/>
              <a:gd name="connsiteY27" fmla="*/ 1917700 h 1930981"/>
              <a:gd name="connsiteX28" fmla="*/ 1707463 w 1897963"/>
              <a:gd name="connsiteY28" fmla="*/ 1879600 h 1930981"/>
              <a:gd name="connsiteX29" fmla="*/ 1796363 w 1897963"/>
              <a:gd name="connsiteY29" fmla="*/ 1854200 h 1930981"/>
              <a:gd name="connsiteX30" fmla="*/ 1897963 w 1897963"/>
              <a:gd name="connsiteY30" fmla="*/ 1841500 h 1930981"/>
              <a:gd name="connsiteX31" fmla="*/ 1885263 w 1897963"/>
              <a:gd name="connsiteY31" fmla="*/ 1790700 h 1930981"/>
              <a:gd name="connsiteX32" fmla="*/ 1872563 w 1897963"/>
              <a:gd name="connsiteY32" fmla="*/ 1714500 h 1930981"/>
              <a:gd name="connsiteX33" fmla="*/ 1847163 w 1897963"/>
              <a:gd name="connsiteY33" fmla="*/ 1651000 h 1930981"/>
              <a:gd name="connsiteX34" fmla="*/ 1809063 w 1897963"/>
              <a:gd name="connsiteY34" fmla="*/ 1206500 h 1930981"/>
              <a:gd name="connsiteX35" fmla="*/ 1834463 w 1897963"/>
              <a:gd name="connsiteY35"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767663 w 1897963"/>
              <a:gd name="connsiteY22" fmla="*/ 419100 h 1930981"/>
              <a:gd name="connsiteX23" fmla="*/ 1389963 w 1897963"/>
              <a:gd name="connsiteY23" fmla="*/ 1003300 h 1930981"/>
              <a:gd name="connsiteX24" fmla="*/ 1402663 w 1897963"/>
              <a:gd name="connsiteY24" fmla="*/ 1917700 h 1930981"/>
              <a:gd name="connsiteX25" fmla="*/ 1453463 w 1897963"/>
              <a:gd name="connsiteY25" fmla="*/ 1930400 h 1930981"/>
              <a:gd name="connsiteX26" fmla="*/ 1580463 w 1897963"/>
              <a:gd name="connsiteY26" fmla="*/ 1917700 h 1930981"/>
              <a:gd name="connsiteX27" fmla="*/ 1707463 w 1897963"/>
              <a:gd name="connsiteY27" fmla="*/ 1879600 h 1930981"/>
              <a:gd name="connsiteX28" fmla="*/ 1796363 w 1897963"/>
              <a:gd name="connsiteY28" fmla="*/ 1854200 h 1930981"/>
              <a:gd name="connsiteX29" fmla="*/ 1897963 w 1897963"/>
              <a:gd name="connsiteY29" fmla="*/ 1841500 h 1930981"/>
              <a:gd name="connsiteX30" fmla="*/ 1885263 w 1897963"/>
              <a:gd name="connsiteY30" fmla="*/ 1790700 h 1930981"/>
              <a:gd name="connsiteX31" fmla="*/ 1872563 w 1897963"/>
              <a:gd name="connsiteY31" fmla="*/ 1714500 h 1930981"/>
              <a:gd name="connsiteX32" fmla="*/ 1847163 w 1897963"/>
              <a:gd name="connsiteY32" fmla="*/ 1651000 h 1930981"/>
              <a:gd name="connsiteX33" fmla="*/ 1809063 w 1897963"/>
              <a:gd name="connsiteY33" fmla="*/ 1206500 h 1930981"/>
              <a:gd name="connsiteX34" fmla="*/ 1834463 w 1897963"/>
              <a:gd name="connsiteY34"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729563 w 1897963"/>
              <a:gd name="connsiteY21" fmla="*/ 406400 h 1930981"/>
              <a:gd name="connsiteX22" fmla="*/ 1389963 w 1897963"/>
              <a:gd name="connsiteY22" fmla="*/ 1003300 h 1930981"/>
              <a:gd name="connsiteX23" fmla="*/ 1402663 w 1897963"/>
              <a:gd name="connsiteY23" fmla="*/ 1917700 h 1930981"/>
              <a:gd name="connsiteX24" fmla="*/ 1453463 w 1897963"/>
              <a:gd name="connsiteY24" fmla="*/ 1930400 h 1930981"/>
              <a:gd name="connsiteX25" fmla="*/ 1580463 w 1897963"/>
              <a:gd name="connsiteY25" fmla="*/ 1917700 h 1930981"/>
              <a:gd name="connsiteX26" fmla="*/ 1707463 w 1897963"/>
              <a:gd name="connsiteY26" fmla="*/ 1879600 h 1930981"/>
              <a:gd name="connsiteX27" fmla="*/ 1796363 w 1897963"/>
              <a:gd name="connsiteY27" fmla="*/ 1854200 h 1930981"/>
              <a:gd name="connsiteX28" fmla="*/ 1897963 w 1897963"/>
              <a:gd name="connsiteY28" fmla="*/ 1841500 h 1930981"/>
              <a:gd name="connsiteX29" fmla="*/ 1885263 w 1897963"/>
              <a:gd name="connsiteY29" fmla="*/ 1790700 h 1930981"/>
              <a:gd name="connsiteX30" fmla="*/ 1872563 w 1897963"/>
              <a:gd name="connsiteY30" fmla="*/ 1714500 h 1930981"/>
              <a:gd name="connsiteX31" fmla="*/ 1847163 w 1897963"/>
              <a:gd name="connsiteY31" fmla="*/ 1651000 h 1930981"/>
              <a:gd name="connsiteX32" fmla="*/ 1809063 w 1897963"/>
              <a:gd name="connsiteY32" fmla="*/ 1206500 h 1930981"/>
              <a:gd name="connsiteX33" fmla="*/ 1834463 w 1897963"/>
              <a:gd name="connsiteY33"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589863 w 1897963"/>
              <a:gd name="connsiteY18" fmla="*/ 330200 h 1930981"/>
              <a:gd name="connsiteX19" fmla="*/ 653363 w 1897963"/>
              <a:gd name="connsiteY19" fmla="*/ 368300 h 1930981"/>
              <a:gd name="connsiteX20" fmla="*/ 691463 w 1897963"/>
              <a:gd name="connsiteY20" fmla="*/ 381000 h 1930981"/>
              <a:gd name="connsiteX21" fmla="*/ 1389963 w 1897963"/>
              <a:gd name="connsiteY21" fmla="*/ 1003300 h 1930981"/>
              <a:gd name="connsiteX22" fmla="*/ 1402663 w 1897963"/>
              <a:gd name="connsiteY22" fmla="*/ 1917700 h 1930981"/>
              <a:gd name="connsiteX23" fmla="*/ 1453463 w 1897963"/>
              <a:gd name="connsiteY23" fmla="*/ 1930400 h 1930981"/>
              <a:gd name="connsiteX24" fmla="*/ 1580463 w 1897963"/>
              <a:gd name="connsiteY24" fmla="*/ 1917700 h 1930981"/>
              <a:gd name="connsiteX25" fmla="*/ 1707463 w 1897963"/>
              <a:gd name="connsiteY25" fmla="*/ 1879600 h 1930981"/>
              <a:gd name="connsiteX26" fmla="*/ 1796363 w 1897963"/>
              <a:gd name="connsiteY26" fmla="*/ 1854200 h 1930981"/>
              <a:gd name="connsiteX27" fmla="*/ 1897963 w 1897963"/>
              <a:gd name="connsiteY27" fmla="*/ 1841500 h 1930981"/>
              <a:gd name="connsiteX28" fmla="*/ 1885263 w 1897963"/>
              <a:gd name="connsiteY28" fmla="*/ 1790700 h 1930981"/>
              <a:gd name="connsiteX29" fmla="*/ 1872563 w 1897963"/>
              <a:gd name="connsiteY29" fmla="*/ 1714500 h 1930981"/>
              <a:gd name="connsiteX30" fmla="*/ 1847163 w 1897963"/>
              <a:gd name="connsiteY30" fmla="*/ 1651000 h 1930981"/>
              <a:gd name="connsiteX31" fmla="*/ 1809063 w 1897963"/>
              <a:gd name="connsiteY31" fmla="*/ 1206500 h 1930981"/>
              <a:gd name="connsiteX32" fmla="*/ 1834463 w 1897963"/>
              <a:gd name="connsiteY32"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653363 w 1897963"/>
              <a:gd name="connsiteY18" fmla="*/ 368300 h 1930981"/>
              <a:gd name="connsiteX19" fmla="*/ 691463 w 1897963"/>
              <a:gd name="connsiteY19" fmla="*/ 381000 h 1930981"/>
              <a:gd name="connsiteX20" fmla="*/ 1389963 w 1897963"/>
              <a:gd name="connsiteY20" fmla="*/ 1003300 h 1930981"/>
              <a:gd name="connsiteX21" fmla="*/ 1402663 w 1897963"/>
              <a:gd name="connsiteY21" fmla="*/ 1917700 h 1930981"/>
              <a:gd name="connsiteX22" fmla="*/ 1453463 w 1897963"/>
              <a:gd name="connsiteY22" fmla="*/ 1930400 h 1930981"/>
              <a:gd name="connsiteX23" fmla="*/ 1580463 w 1897963"/>
              <a:gd name="connsiteY23" fmla="*/ 1917700 h 1930981"/>
              <a:gd name="connsiteX24" fmla="*/ 1707463 w 1897963"/>
              <a:gd name="connsiteY24" fmla="*/ 1879600 h 1930981"/>
              <a:gd name="connsiteX25" fmla="*/ 1796363 w 1897963"/>
              <a:gd name="connsiteY25" fmla="*/ 1854200 h 1930981"/>
              <a:gd name="connsiteX26" fmla="*/ 1897963 w 1897963"/>
              <a:gd name="connsiteY26" fmla="*/ 1841500 h 1930981"/>
              <a:gd name="connsiteX27" fmla="*/ 1885263 w 1897963"/>
              <a:gd name="connsiteY27" fmla="*/ 1790700 h 1930981"/>
              <a:gd name="connsiteX28" fmla="*/ 1872563 w 1897963"/>
              <a:gd name="connsiteY28" fmla="*/ 1714500 h 1930981"/>
              <a:gd name="connsiteX29" fmla="*/ 1847163 w 1897963"/>
              <a:gd name="connsiteY29" fmla="*/ 1651000 h 1930981"/>
              <a:gd name="connsiteX30" fmla="*/ 1809063 w 1897963"/>
              <a:gd name="connsiteY30" fmla="*/ 1206500 h 1930981"/>
              <a:gd name="connsiteX31" fmla="*/ 1834463 w 1897963"/>
              <a:gd name="connsiteY31"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691463 w 1897963"/>
              <a:gd name="connsiteY18" fmla="*/ 381000 h 1930981"/>
              <a:gd name="connsiteX19" fmla="*/ 1389963 w 1897963"/>
              <a:gd name="connsiteY19" fmla="*/ 1003300 h 1930981"/>
              <a:gd name="connsiteX20" fmla="*/ 1402663 w 1897963"/>
              <a:gd name="connsiteY20" fmla="*/ 1917700 h 1930981"/>
              <a:gd name="connsiteX21" fmla="*/ 1453463 w 1897963"/>
              <a:gd name="connsiteY21" fmla="*/ 1930400 h 1930981"/>
              <a:gd name="connsiteX22" fmla="*/ 1580463 w 1897963"/>
              <a:gd name="connsiteY22" fmla="*/ 1917700 h 1930981"/>
              <a:gd name="connsiteX23" fmla="*/ 1707463 w 1897963"/>
              <a:gd name="connsiteY23" fmla="*/ 1879600 h 1930981"/>
              <a:gd name="connsiteX24" fmla="*/ 1796363 w 1897963"/>
              <a:gd name="connsiteY24" fmla="*/ 1854200 h 1930981"/>
              <a:gd name="connsiteX25" fmla="*/ 1897963 w 1897963"/>
              <a:gd name="connsiteY25" fmla="*/ 1841500 h 1930981"/>
              <a:gd name="connsiteX26" fmla="*/ 1885263 w 1897963"/>
              <a:gd name="connsiteY26" fmla="*/ 1790700 h 1930981"/>
              <a:gd name="connsiteX27" fmla="*/ 1872563 w 1897963"/>
              <a:gd name="connsiteY27" fmla="*/ 1714500 h 1930981"/>
              <a:gd name="connsiteX28" fmla="*/ 1847163 w 1897963"/>
              <a:gd name="connsiteY28" fmla="*/ 1651000 h 1930981"/>
              <a:gd name="connsiteX29" fmla="*/ 1809063 w 1897963"/>
              <a:gd name="connsiteY29" fmla="*/ 1206500 h 1930981"/>
              <a:gd name="connsiteX30" fmla="*/ 1834463 w 1897963"/>
              <a:gd name="connsiteY30"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539063 w 1897963"/>
              <a:gd name="connsiteY17" fmla="*/ 304800 h 1930981"/>
              <a:gd name="connsiteX18" fmla="*/ 1389963 w 1897963"/>
              <a:gd name="connsiteY18" fmla="*/ 1003300 h 1930981"/>
              <a:gd name="connsiteX19" fmla="*/ 1402663 w 1897963"/>
              <a:gd name="connsiteY19" fmla="*/ 1917700 h 1930981"/>
              <a:gd name="connsiteX20" fmla="*/ 1453463 w 1897963"/>
              <a:gd name="connsiteY20" fmla="*/ 1930400 h 1930981"/>
              <a:gd name="connsiteX21" fmla="*/ 1580463 w 1897963"/>
              <a:gd name="connsiteY21" fmla="*/ 1917700 h 1930981"/>
              <a:gd name="connsiteX22" fmla="*/ 1707463 w 1897963"/>
              <a:gd name="connsiteY22" fmla="*/ 1879600 h 1930981"/>
              <a:gd name="connsiteX23" fmla="*/ 1796363 w 1897963"/>
              <a:gd name="connsiteY23" fmla="*/ 1854200 h 1930981"/>
              <a:gd name="connsiteX24" fmla="*/ 1897963 w 1897963"/>
              <a:gd name="connsiteY24" fmla="*/ 1841500 h 1930981"/>
              <a:gd name="connsiteX25" fmla="*/ 1885263 w 1897963"/>
              <a:gd name="connsiteY25" fmla="*/ 1790700 h 1930981"/>
              <a:gd name="connsiteX26" fmla="*/ 1872563 w 1897963"/>
              <a:gd name="connsiteY26" fmla="*/ 1714500 h 1930981"/>
              <a:gd name="connsiteX27" fmla="*/ 1847163 w 1897963"/>
              <a:gd name="connsiteY27" fmla="*/ 1651000 h 1930981"/>
              <a:gd name="connsiteX28" fmla="*/ 1809063 w 1897963"/>
              <a:gd name="connsiteY28" fmla="*/ 1206500 h 1930981"/>
              <a:gd name="connsiteX29" fmla="*/ 1834463 w 1897963"/>
              <a:gd name="connsiteY29"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475563 w 1897963"/>
              <a:gd name="connsiteY16" fmla="*/ 292100 h 1930981"/>
              <a:gd name="connsiteX17" fmla="*/ 1389963 w 1897963"/>
              <a:gd name="connsiteY17" fmla="*/ 1003300 h 1930981"/>
              <a:gd name="connsiteX18" fmla="*/ 1402663 w 1897963"/>
              <a:gd name="connsiteY18" fmla="*/ 1917700 h 1930981"/>
              <a:gd name="connsiteX19" fmla="*/ 1453463 w 1897963"/>
              <a:gd name="connsiteY19" fmla="*/ 1930400 h 1930981"/>
              <a:gd name="connsiteX20" fmla="*/ 1580463 w 1897963"/>
              <a:gd name="connsiteY20" fmla="*/ 1917700 h 1930981"/>
              <a:gd name="connsiteX21" fmla="*/ 1707463 w 1897963"/>
              <a:gd name="connsiteY21" fmla="*/ 1879600 h 1930981"/>
              <a:gd name="connsiteX22" fmla="*/ 1796363 w 1897963"/>
              <a:gd name="connsiteY22" fmla="*/ 1854200 h 1930981"/>
              <a:gd name="connsiteX23" fmla="*/ 1897963 w 1897963"/>
              <a:gd name="connsiteY23" fmla="*/ 1841500 h 1930981"/>
              <a:gd name="connsiteX24" fmla="*/ 1885263 w 1897963"/>
              <a:gd name="connsiteY24" fmla="*/ 1790700 h 1930981"/>
              <a:gd name="connsiteX25" fmla="*/ 1872563 w 1897963"/>
              <a:gd name="connsiteY25" fmla="*/ 1714500 h 1930981"/>
              <a:gd name="connsiteX26" fmla="*/ 1847163 w 1897963"/>
              <a:gd name="connsiteY26" fmla="*/ 1651000 h 1930981"/>
              <a:gd name="connsiteX27" fmla="*/ 1809063 w 1897963"/>
              <a:gd name="connsiteY27" fmla="*/ 1206500 h 1930981"/>
              <a:gd name="connsiteX28" fmla="*/ 1834463 w 1897963"/>
              <a:gd name="connsiteY28"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437463 w 1897963"/>
              <a:gd name="connsiteY15" fmla="*/ 266700 h 1930981"/>
              <a:gd name="connsiteX16" fmla="*/ 1389963 w 1897963"/>
              <a:gd name="connsiteY16" fmla="*/ 1003300 h 1930981"/>
              <a:gd name="connsiteX17" fmla="*/ 1402663 w 1897963"/>
              <a:gd name="connsiteY17" fmla="*/ 1917700 h 1930981"/>
              <a:gd name="connsiteX18" fmla="*/ 1453463 w 1897963"/>
              <a:gd name="connsiteY18" fmla="*/ 1930400 h 1930981"/>
              <a:gd name="connsiteX19" fmla="*/ 1580463 w 1897963"/>
              <a:gd name="connsiteY19" fmla="*/ 1917700 h 1930981"/>
              <a:gd name="connsiteX20" fmla="*/ 1707463 w 1897963"/>
              <a:gd name="connsiteY20" fmla="*/ 1879600 h 1930981"/>
              <a:gd name="connsiteX21" fmla="*/ 1796363 w 1897963"/>
              <a:gd name="connsiteY21" fmla="*/ 1854200 h 1930981"/>
              <a:gd name="connsiteX22" fmla="*/ 1897963 w 1897963"/>
              <a:gd name="connsiteY22" fmla="*/ 1841500 h 1930981"/>
              <a:gd name="connsiteX23" fmla="*/ 1885263 w 1897963"/>
              <a:gd name="connsiteY23" fmla="*/ 1790700 h 1930981"/>
              <a:gd name="connsiteX24" fmla="*/ 1872563 w 1897963"/>
              <a:gd name="connsiteY24" fmla="*/ 1714500 h 1930981"/>
              <a:gd name="connsiteX25" fmla="*/ 1847163 w 1897963"/>
              <a:gd name="connsiteY25" fmla="*/ 1651000 h 1930981"/>
              <a:gd name="connsiteX26" fmla="*/ 1809063 w 1897963"/>
              <a:gd name="connsiteY26" fmla="*/ 1206500 h 1930981"/>
              <a:gd name="connsiteX27" fmla="*/ 1834463 w 1897963"/>
              <a:gd name="connsiteY27"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361263 w 1897963"/>
              <a:gd name="connsiteY14" fmla="*/ 228600 h 1930981"/>
              <a:gd name="connsiteX15" fmla="*/ 1389963 w 1897963"/>
              <a:gd name="connsiteY15" fmla="*/ 1003300 h 1930981"/>
              <a:gd name="connsiteX16" fmla="*/ 1402663 w 1897963"/>
              <a:gd name="connsiteY16" fmla="*/ 1917700 h 1930981"/>
              <a:gd name="connsiteX17" fmla="*/ 1453463 w 1897963"/>
              <a:gd name="connsiteY17" fmla="*/ 1930400 h 1930981"/>
              <a:gd name="connsiteX18" fmla="*/ 1580463 w 1897963"/>
              <a:gd name="connsiteY18" fmla="*/ 1917700 h 1930981"/>
              <a:gd name="connsiteX19" fmla="*/ 1707463 w 1897963"/>
              <a:gd name="connsiteY19" fmla="*/ 1879600 h 1930981"/>
              <a:gd name="connsiteX20" fmla="*/ 1796363 w 1897963"/>
              <a:gd name="connsiteY20" fmla="*/ 1854200 h 1930981"/>
              <a:gd name="connsiteX21" fmla="*/ 1897963 w 1897963"/>
              <a:gd name="connsiteY21" fmla="*/ 1841500 h 1930981"/>
              <a:gd name="connsiteX22" fmla="*/ 1885263 w 1897963"/>
              <a:gd name="connsiteY22" fmla="*/ 1790700 h 1930981"/>
              <a:gd name="connsiteX23" fmla="*/ 1872563 w 1897963"/>
              <a:gd name="connsiteY23" fmla="*/ 1714500 h 1930981"/>
              <a:gd name="connsiteX24" fmla="*/ 1847163 w 1897963"/>
              <a:gd name="connsiteY24" fmla="*/ 1651000 h 1930981"/>
              <a:gd name="connsiteX25" fmla="*/ 1809063 w 1897963"/>
              <a:gd name="connsiteY25" fmla="*/ 1206500 h 1930981"/>
              <a:gd name="connsiteX26" fmla="*/ 1834463 w 1897963"/>
              <a:gd name="connsiteY26"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323163 w 1897963"/>
              <a:gd name="connsiteY13" fmla="*/ 215900 h 1930981"/>
              <a:gd name="connsiteX14" fmla="*/ 1389963 w 1897963"/>
              <a:gd name="connsiteY14" fmla="*/ 1003300 h 1930981"/>
              <a:gd name="connsiteX15" fmla="*/ 1402663 w 1897963"/>
              <a:gd name="connsiteY15" fmla="*/ 1917700 h 1930981"/>
              <a:gd name="connsiteX16" fmla="*/ 1453463 w 1897963"/>
              <a:gd name="connsiteY16" fmla="*/ 1930400 h 1930981"/>
              <a:gd name="connsiteX17" fmla="*/ 1580463 w 1897963"/>
              <a:gd name="connsiteY17" fmla="*/ 1917700 h 1930981"/>
              <a:gd name="connsiteX18" fmla="*/ 1707463 w 1897963"/>
              <a:gd name="connsiteY18" fmla="*/ 1879600 h 1930981"/>
              <a:gd name="connsiteX19" fmla="*/ 1796363 w 1897963"/>
              <a:gd name="connsiteY19" fmla="*/ 1854200 h 1930981"/>
              <a:gd name="connsiteX20" fmla="*/ 1897963 w 1897963"/>
              <a:gd name="connsiteY20" fmla="*/ 1841500 h 1930981"/>
              <a:gd name="connsiteX21" fmla="*/ 1885263 w 1897963"/>
              <a:gd name="connsiteY21" fmla="*/ 1790700 h 1930981"/>
              <a:gd name="connsiteX22" fmla="*/ 1872563 w 1897963"/>
              <a:gd name="connsiteY22" fmla="*/ 1714500 h 1930981"/>
              <a:gd name="connsiteX23" fmla="*/ 1847163 w 1897963"/>
              <a:gd name="connsiteY23" fmla="*/ 1651000 h 1930981"/>
              <a:gd name="connsiteX24" fmla="*/ 1809063 w 1897963"/>
              <a:gd name="connsiteY24" fmla="*/ 1206500 h 1930981"/>
              <a:gd name="connsiteX25" fmla="*/ 1834463 w 1897963"/>
              <a:gd name="connsiteY25"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246963 w 1897963"/>
              <a:gd name="connsiteY12" fmla="*/ 152400 h 1930981"/>
              <a:gd name="connsiteX13" fmla="*/ 1389963 w 1897963"/>
              <a:gd name="connsiteY13" fmla="*/ 1003300 h 1930981"/>
              <a:gd name="connsiteX14" fmla="*/ 1402663 w 1897963"/>
              <a:gd name="connsiteY14" fmla="*/ 1917700 h 1930981"/>
              <a:gd name="connsiteX15" fmla="*/ 1453463 w 1897963"/>
              <a:gd name="connsiteY15" fmla="*/ 1930400 h 1930981"/>
              <a:gd name="connsiteX16" fmla="*/ 1580463 w 1897963"/>
              <a:gd name="connsiteY16" fmla="*/ 1917700 h 1930981"/>
              <a:gd name="connsiteX17" fmla="*/ 1707463 w 1897963"/>
              <a:gd name="connsiteY17" fmla="*/ 1879600 h 1930981"/>
              <a:gd name="connsiteX18" fmla="*/ 1796363 w 1897963"/>
              <a:gd name="connsiteY18" fmla="*/ 1854200 h 1930981"/>
              <a:gd name="connsiteX19" fmla="*/ 1897963 w 1897963"/>
              <a:gd name="connsiteY19" fmla="*/ 1841500 h 1930981"/>
              <a:gd name="connsiteX20" fmla="*/ 1885263 w 1897963"/>
              <a:gd name="connsiteY20" fmla="*/ 1790700 h 1930981"/>
              <a:gd name="connsiteX21" fmla="*/ 1872563 w 1897963"/>
              <a:gd name="connsiteY21" fmla="*/ 1714500 h 1930981"/>
              <a:gd name="connsiteX22" fmla="*/ 1847163 w 1897963"/>
              <a:gd name="connsiteY22" fmla="*/ 1651000 h 1930981"/>
              <a:gd name="connsiteX23" fmla="*/ 1809063 w 1897963"/>
              <a:gd name="connsiteY23" fmla="*/ 1206500 h 1930981"/>
              <a:gd name="connsiteX24" fmla="*/ 1834463 w 1897963"/>
              <a:gd name="connsiteY24"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208863 w 1897963"/>
              <a:gd name="connsiteY11" fmla="*/ 139700 h 1930981"/>
              <a:gd name="connsiteX12" fmla="*/ 1389963 w 1897963"/>
              <a:gd name="connsiteY12" fmla="*/ 1003300 h 1930981"/>
              <a:gd name="connsiteX13" fmla="*/ 1402663 w 1897963"/>
              <a:gd name="connsiteY13" fmla="*/ 1917700 h 1930981"/>
              <a:gd name="connsiteX14" fmla="*/ 1453463 w 1897963"/>
              <a:gd name="connsiteY14" fmla="*/ 1930400 h 1930981"/>
              <a:gd name="connsiteX15" fmla="*/ 1580463 w 1897963"/>
              <a:gd name="connsiteY15" fmla="*/ 1917700 h 1930981"/>
              <a:gd name="connsiteX16" fmla="*/ 1707463 w 1897963"/>
              <a:gd name="connsiteY16" fmla="*/ 1879600 h 1930981"/>
              <a:gd name="connsiteX17" fmla="*/ 1796363 w 1897963"/>
              <a:gd name="connsiteY17" fmla="*/ 1854200 h 1930981"/>
              <a:gd name="connsiteX18" fmla="*/ 1897963 w 1897963"/>
              <a:gd name="connsiteY18" fmla="*/ 1841500 h 1930981"/>
              <a:gd name="connsiteX19" fmla="*/ 1885263 w 1897963"/>
              <a:gd name="connsiteY19" fmla="*/ 1790700 h 1930981"/>
              <a:gd name="connsiteX20" fmla="*/ 1872563 w 1897963"/>
              <a:gd name="connsiteY20" fmla="*/ 1714500 h 1930981"/>
              <a:gd name="connsiteX21" fmla="*/ 1847163 w 1897963"/>
              <a:gd name="connsiteY21" fmla="*/ 1651000 h 1930981"/>
              <a:gd name="connsiteX22" fmla="*/ 1809063 w 1897963"/>
              <a:gd name="connsiteY22" fmla="*/ 1206500 h 1930981"/>
              <a:gd name="connsiteX23" fmla="*/ 1834463 w 1897963"/>
              <a:gd name="connsiteY23"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45363 w 1897963"/>
              <a:gd name="connsiteY10" fmla="*/ 127000 h 1930981"/>
              <a:gd name="connsiteX11" fmla="*/ 1389963 w 1897963"/>
              <a:gd name="connsiteY11" fmla="*/ 1003300 h 1930981"/>
              <a:gd name="connsiteX12" fmla="*/ 1402663 w 1897963"/>
              <a:gd name="connsiteY12" fmla="*/ 1917700 h 1930981"/>
              <a:gd name="connsiteX13" fmla="*/ 1453463 w 1897963"/>
              <a:gd name="connsiteY13" fmla="*/ 1930400 h 1930981"/>
              <a:gd name="connsiteX14" fmla="*/ 1580463 w 1897963"/>
              <a:gd name="connsiteY14" fmla="*/ 1917700 h 1930981"/>
              <a:gd name="connsiteX15" fmla="*/ 1707463 w 1897963"/>
              <a:gd name="connsiteY15" fmla="*/ 1879600 h 1930981"/>
              <a:gd name="connsiteX16" fmla="*/ 1796363 w 1897963"/>
              <a:gd name="connsiteY16" fmla="*/ 1854200 h 1930981"/>
              <a:gd name="connsiteX17" fmla="*/ 1897963 w 1897963"/>
              <a:gd name="connsiteY17" fmla="*/ 1841500 h 1930981"/>
              <a:gd name="connsiteX18" fmla="*/ 1885263 w 1897963"/>
              <a:gd name="connsiteY18" fmla="*/ 1790700 h 1930981"/>
              <a:gd name="connsiteX19" fmla="*/ 1872563 w 1897963"/>
              <a:gd name="connsiteY19" fmla="*/ 1714500 h 1930981"/>
              <a:gd name="connsiteX20" fmla="*/ 1847163 w 1897963"/>
              <a:gd name="connsiteY20" fmla="*/ 1651000 h 1930981"/>
              <a:gd name="connsiteX21" fmla="*/ 1809063 w 1897963"/>
              <a:gd name="connsiteY21" fmla="*/ 1206500 h 1930981"/>
              <a:gd name="connsiteX22" fmla="*/ 1834463 w 1897963"/>
              <a:gd name="connsiteY22" fmla="*/ 63500 h 1930981"/>
              <a:gd name="connsiteX0" fmla="*/ 1834463 w 1897963"/>
              <a:gd name="connsiteY0" fmla="*/ 63500 h 1930981"/>
              <a:gd name="connsiteX1" fmla="*/ 1834463 w 1897963"/>
              <a:gd name="connsiteY1" fmla="*/ 63500 h 1930981"/>
              <a:gd name="connsiteX2" fmla="*/ 1720163 w 1897963"/>
              <a:gd name="connsiteY2" fmla="*/ 50800 h 1930981"/>
              <a:gd name="connsiteX3" fmla="*/ 1643963 w 1897963"/>
              <a:gd name="connsiteY3" fmla="*/ 38100 h 1930981"/>
              <a:gd name="connsiteX4" fmla="*/ 1351863 w 1897963"/>
              <a:gd name="connsiteY4" fmla="*/ 12700 h 1930981"/>
              <a:gd name="connsiteX5" fmla="*/ 780363 w 1897963"/>
              <a:gd name="connsiteY5" fmla="*/ 0 h 1930981"/>
              <a:gd name="connsiteX6" fmla="*/ 285063 w 1897963"/>
              <a:gd name="connsiteY6" fmla="*/ 12700 h 1930981"/>
              <a:gd name="connsiteX7" fmla="*/ 5663 w 1897963"/>
              <a:gd name="connsiteY7" fmla="*/ 25400 h 1930981"/>
              <a:gd name="connsiteX8" fmla="*/ 56463 w 1897963"/>
              <a:gd name="connsiteY8" fmla="*/ 76200 h 1930981"/>
              <a:gd name="connsiteX9" fmla="*/ 107263 w 1897963"/>
              <a:gd name="connsiteY9" fmla="*/ 88900 h 1930981"/>
              <a:gd name="connsiteX10" fmla="*/ 1389963 w 1897963"/>
              <a:gd name="connsiteY10" fmla="*/ 1003300 h 1930981"/>
              <a:gd name="connsiteX11" fmla="*/ 1402663 w 1897963"/>
              <a:gd name="connsiteY11" fmla="*/ 1917700 h 1930981"/>
              <a:gd name="connsiteX12" fmla="*/ 1453463 w 1897963"/>
              <a:gd name="connsiteY12" fmla="*/ 1930400 h 1930981"/>
              <a:gd name="connsiteX13" fmla="*/ 1580463 w 1897963"/>
              <a:gd name="connsiteY13" fmla="*/ 1917700 h 1930981"/>
              <a:gd name="connsiteX14" fmla="*/ 1707463 w 1897963"/>
              <a:gd name="connsiteY14" fmla="*/ 1879600 h 1930981"/>
              <a:gd name="connsiteX15" fmla="*/ 1796363 w 1897963"/>
              <a:gd name="connsiteY15" fmla="*/ 1854200 h 1930981"/>
              <a:gd name="connsiteX16" fmla="*/ 1897963 w 1897963"/>
              <a:gd name="connsiteY16" fmla="*/ 1841500 h 1930981"/>
              <a:gd name="connsiteX17" fmla="*/ 1885263 w 1897963"/>
              <a:gd name="connsiteY17" fmla="*/ 1790700 h 1930981"/>
              <a:gd name="connsiteX18" fmla="*/ 1872563 w 1897963"/>
              <a:gd name="connsiteY18" fmla="*/ 1714500 h 1930981"/>
              <a:gd name="connsiteX19" fmla="*/ 1847163 w 1897963"/>
              <a:gd name="connsiteY19" fmla="*/ 1651000 h 1930981"/>
              <a:gd name="connsiteX20" fmla="*/ 1809063 w 1897963"/>
              <a:gd name="connsiteY20" fmla="*/ 1206500 h 1930981"/>
              <a:gd name="connsiteX21" fmla="*/ 1834463 w 1897963"/>
              <a:gd name="connsiteY21" fmla="*/ 63500 h 1930981"/>
              <a:gd name="connsiteX0" fmla="*/ 1902267 w 1965767"/>
              <a:gd name="connsiteY0" fmla="*/ 73793 h 1941274"/>
              <a:gd name="connsiteX1" fmla="*/ 1902267 w 1965767"/>
              <a:gd name="connsiteY1" fmla="*/ 73793 h 1941274"/>
              <a:gd name="connsiteX2" fmla="*/ 1787967 w 1965767"/>
              <a:gd name="connsiteY2" fmla="*/ 61093 h 1941274"/>
              <a:gd name="connsiteX3" fmla="*/ 1711767 w 1965767"/>
              <a:gd name="connsiteY3" fmla="*/ 48393 h 1941274"/>
              <a:gd name="connsiteX4" fmla="*/ 1419667 w 1965767"/>
              <a:gd name="connsiteY4" fmla="*/ 22993 h 1941274"/>
              <a:gd name="connsiteX5" fmla="*/ 848167 w 1965767"/>
              <a:gd name="connsiteY5" fmla="*/ 10293 h 1941274"/>
              <a:gd name="connsiteX6" fmla="*/ 352867 w 1965767"/>
              <a:gd name="connsiteY6" fmla="*/ 22993 h 1941274"/>
              <a:gd name="connsiteX7" fmla="*/ 73467 w 1965767"/>
              <a:gd name="connsiteY7" fmla="*/ 35693 h 1941274"/>
              <a:gd name="connsiteX8" fmla="*/ 124267 w 1965767"/>
              <a:gd name="connsiteY8" fmla="*/ 86493 h 1941274"/>
              <a:gd name="connsiteX9" fmla="*/ 1457767 w 1965767"/>
              <a:gd name="connsiteY9" fmla="*/ 1013593 h 1941274"/>
              <a:gd name="connsiteX10" fmla="*/ 1470467 w 1965767"/>
              <a:gd name="connsiteY10" fmla="*/ 1927993 h 1941274"/>
              <a:gd name="connsiteX11" fmla="*/ 1521267 w 1965767"/>
              <a:gd name="connsiteY11" fmla="*/ 1940693 h 1941274"/>
              <a:gd name="connsiteX12" fmla="*/ 1648267 w 1965767"/>
              <a:gd name="connsiteY12" fmla="*/ 1927993 h 1941274"/>
              <a:gd name="connsiteX13" fmla="*/ 1775267 w 1965767"/>
              <a:gd name="connsiteY13" fmla="*/ 1889893 h 1941274"/>
              <a:gd name="connsiteX14" fmla="*/ 1864167 w 1965767"/>
              <a:gd name="connsiteY14" fmla="*/ 1864493 h 1941274"/>
              <a:gd name="connsiteX15" fmla="*/ 1965767 w 1965767"/>
              <a:gd name="connsiteY15" fmla="*/ 1851793 h 1941274"/>
              <a:gd name="connsiteX16" fmla="*/ 1953067 w 1965767"/>
              <a:gd name="connsiteY16" fmla="*/ 1800993 h 1941274"/>
              <a:gd name="connsiteX17" fmla="*/ 1940367 w 1965767"/>
              <a:gd name="connsiteY17" fmla="*/ 1724793 h 1941274"/>
              <a:gd name="connsiteX18" fmla="*/ 1914967 w 1965767"/>
              <a:gd name="connsiteY18" fmla="*/ 1661293 h 1941274"/>
              <a:gd name="connsiteX19" fmla="*/ 1876867 w 1965767"/>
              <a:gd name="connsiteY19" fmla="*/ 1216793 h 1941274"/>
              <a:gd name="connsiteX20" fmla="*/ 1902267 w 1965767"/>
              <a:gd name="connsiteY20" fmla="*/ 73793 h 1941274"/>
              <a:gd name="connsiteX0" fmla="*/ 1837365 w 1900865"/>
              <a:gd name="connsiteY0" fmla="*/ 77607 h 1945088"/>
              <a:gd name="connsiteX1" fmla="*/ 1837365 w 1900865"/>
              <a:gd name="connsiteY1" fmla="*/ 77607 h 1945088"/>
              <a:gd name="connsiteX2" fmla="*/ 1723065 w 1900865"/>
              <a:gd name="connsiteY2" fmla="*/ 64907 h 1945088"/>
              <a:gd name="connsiteX3" fmla="*/ 1646865 w 1900865"/>
              <a:gd name="connsiteY3" fmla="*/ 52207 h 1945088"/>
              <a:gd name="connsiteX4" fmla="*/ 1354765 w 1900865"/>
              <a:gd name="connsiteY4" fmla="*/ 26807 h 1945088"/>
              <a:gd name="connsiteX5" fmla="*/ 783265 w 1900865"/>
              <a:gd name="connsiteY5" fmla="*/ 14107 h 1945088"/>
              <a:gd name="connsiteX6" fmla="*/ 287965 w 1900865"/>
              <a:gd name="connsiteY6" fmla="*/ 26807 h 1945088"/>
              <a:gd name="connsiteX7" fmla="*/ 59365 w 1900865"/>
              <a:gd name="connsiteY7" fmla="*/ 90307 h 1945088"/>
              <a:gd name="connsiteX8" fmla="*/ 1392865 w 1900865"/>
              <a:gd name="connsiteY8" fmla="*/ 1017407 h 1945088"/>
              <a:gd name="connsiteX9" fmla="*/ 1405565 w 1900865"/>
              <a:gd name="connsiteY9" fmla="*/ 1931807 h 1945088"/>
              <a:gd name="connsiteX10" fmla="*/ 1456365 w 1900865"/>
              <a:gd name="connsiteY10" fmla="*/ 1944507 h 1945088"/>
              <a:gd name="connsiteX11" fmla="*/ 1583365 w 1900865"/>
              <a:gd name="connsiteY11" fmla="*/ 1931807 h 1945088"/>
              <a:gd name="connsiteX12" fmla="*/ 1710365 w 1900865"/>
              <a:gd name="connsiteY12" fmla="*/ 1893707 h 1945088"/>
              <a:gd name="connsiteX13" fmla="*/ 1799265 w 1900865"/>
              <a:gd name="connsiteY13" fmla="*/ 1868307 h 1945088"/>
              <a:gd name="connsiteX14" fmla="*/ 1900865 w 1900865"/>
              <a:gd name="connsiteY14" fmla="*/ 1855607 h 1945088"/>
              <a:gd name="connsiteX15" fmla="*/ 1888165 w 1900865"/>
              <a:gd name="connsiteY15" fmla="*/ 1804807 h 1945088"/>
              <a:gd name="connsiteX16" fmla="*/ 1875465 w 1900865"/>
              <a:gd name="connsiteY16" fmla="*/ 1728607 h 1945088"/>
              <a:gd name="connsiteX17" fmla="*/ 1850065 w 1900865"/>
              <a:gd name="connsiteY17" fmla="*/ 1665107 h 1945088"/>
              <a:gd name="connsiteX18" fmla="*/ 1811965 w 1900865"/>
              <a:gd name="connsiteY18" fmla="*/ 1220607 h 1945088"/>
              <a:gd name="connsiteX19" fmla="*/ 1837365 w 1900865"/>
              <a:gd name="connsiteY19" fmla="*/ 77607 h 1945088"/>
              <a:gd name="connsiteX0" fmla="*/ 1789327 w 1852827"/>
              <a:gd name="connsiteY0" fmla="*/ 84501 h 1951982"/>
              <a:gd name="connsiteX1" fmla="*/ 1789327 w 1852827"/>
              <a:gd name="connsiteY1" fmla="*/ 84501 h 1951982"/>
              <a:gd name="connsiteX2" fmla="*/ 1675027 w 1852827"/>
              <a:gd name="connsiteY2" fmla="*/ 71801 h 1951982"/>
              <a:gd name="connsiteX3" fmla="*/ 1598827 w 1852827"/>
              <a:gd name="connsiteY3" fmla="*/ 59101 h 1951982"/>
              <a:gd name="connsiteX4" fmla="*/ 1306727 w 1852827"/>
              <a:gd name="connsiteY4" fmla="*/ 33701 h 1951982"/>
              <a:gd name="connsiteX5" fmla="*/ 735227 w 1852827"/>
              <a:gd name="connsiteY5" fmla="*/ 21001 h 1951982"/>
              <a:gd name="connsiteX6" fmla="*/ 11327 w 1852827"/>
              <a:gd name="connsiteY6" fmla="*/ 97201 h 1951982"/>
              <a:gd name="connsiteX7" fmla="*/ 1344827 w 1852827"/>
              <a:gd name="connsiteY7" fmla="*/ 1024301 h 1951982"/>
              <a:gd name="connsiteX8" fmla="*/ 1357527 w 1852827"/>
              <a:gd name="connsiteY8" fmla="*/ 1938701 h 1951982"/>
              <a:gd name="connsiteX9" fmla="*/ 1408327 w 1852827"/>
              <a:gd name="connsiteY9" fmla="*/ 1951401 h 1951982"/>
              <a:gd name="connsiteX10" fmla="*/ 1535327 w 1852827"/>
              <a:gd name="connsiteY10" fmla="*/ 1938701 h 1951982"/>
              <a:gd name="connsiteX11" fmla="*/ 1662327 w 1852827"/>
              <a:gd name="connsiteY11" fmla="*/ 1900601 h 1951982"/>
              <a:gd name="connsiteX12" fmla="*/ 1751227 w 1852827"/>
              <a:gd name="connsiteY12" fmla="*/ 1875201 h 1951982"/>
              <a:gd name="connsiteX13" fmla="*/ 1852827 w 1852827"/>
              <a:gd name="connsiteY13" fmla="*/ 1862501 h 1951982"/>
              <a:gd name="connsiteX14" fmla="*/ 1840127 w 1852827"/>
              <a:gd name="connsiteY14" fmla="*/ 1811701 h 1951982"/>
              <a:gd name="connsiteX15" fmla="*/ 1827427 w 1852827"/>
              <a:gd name="connsiteY15" fmla="*/ 1735501 h 1951982"/>
              <a:gd name="connsiteX16" fmla="*/ 1802027 w 1852827"/>
              <a:gd name="connsiteY16" fmla="*/ 1672001 h 1951982"/>
              <a:gd name="connsiteX17" fmla="*/ 1763927 w 1852827"/>
              <a:gd name="connsiteY17" fmla="*/ 1227501 h 1951982"/>
              <a:gd name="connsiteX18" fmla="*/ 1789327 w 1852827"/>
              <a:gd name="connsiteY18" fmla="*/ 84501 h 1951982"/>
              <a:gd name="connsiteX0" fmla="*/ 1778030 w 1841530"/>
              <a:gd name="connsiteY0" fmla="*/ 79641 h 1947122"/>
              <a:gd name="connsiteX1" fmla="*/ 1778030 w 1841530"/>
              <a:gd name="connsiteY1" fmla="*/ 79641 h 1947122"/>
              <a:gd name="connsiteX2" fmla="*/ 1663730 w 1841530"/>
              <a:gd name="connsiteY2" fmla="*/ 66941 h 1947122"/>
              <a:gd name="connsiteX3" fmla="*/ 1587530 w 1841530"/>
              <a:gd name="connsiteY3" fmla="*/ 54241 h 1947122"/>
              <a:gd name="connsiteX4" fmla="*/ 1295430 w 1841530"/>
              <a:gd name="connsiteY4" fmla="*/ 28841 h 1947122"/>
              <a:gd name="connsiteX5" fmla="*/ 30 w 1841530"/>
              <a:gd name="connsiteY5" fmla="*/ 92341 h 1947122"/>
              <a:gd name="connsiteX6" fmla="*/ 1333530 w 1841530"/>
              <a:gd name="connsiteY6" fmla="*/ 1019441 h 1947122"/>
              <a:gd name="connsiteX7" fmla="*/ 1346230 w 1841530"/>
              <a:gd name="connsiteY7" fmla="*/ 1933841 h 1947122"/>
              <a:gd name="connsiteX8" fmla="*/ 1397030 w 1841530"/>
              <a:gd name="connsiteY8" fmla="*/ 1946541 h 1947122"/>
              <a:gd name="connsiteX9" fmla="*/ 1524030 w 1841530"/>
              <a:gd name="connsiteY9" fmla="*/ 1933841 h 1947122"/>
              <a:gd name="connsiteX10" fmla="*/ 1651030 w 1841530"/>
              <a:gd name="connsiteY10" fmla="*/ 1895741 h 1947122"/>
              <a:gd name="connsiteX11" fmla="*/ 1739930 w 1841530"/>
              <a:gd name="connsiteY11" fmla="*/ 1870341 h 1947122"/>
              <a:gd name="connsiteX12" fmla="*/ 1841530 w 1841530"/>
              <a:gd name="connsiteY12" fmla="*/ 1857641 h 1947122"/>
              <a:gd name="connsiteX13" fmla="*/ 1828830 w 1841530"/>
              <a:gd name="connsiteY13" fmla="*/ 1806841 h 1947122"/>
              <a:gd name="connsiteX14" fmla="*/ 1816130 w 1841530"/>
              <a:gd name="connsiteY14" fmla="*/ 1730641 h 1947122"/>
              <a:gd name="connsiteX15" fmla="*/ 1790730 w 1841530"/>
              <a:gd name="connsiteY15" fmla="*/ 1667141 h 1947122"/>
              <a:gd name="connsiteX16" fmla="*/ 1752630 w 1841530"/>
              <a:gd name="connsiteY16" fmla="*/ 1222641 h 1947122"/>
              <a:gd name="connsiteX17" fmla="*/ 1778030 w 1841530"/>
              <a:gd name="connsiteY17" fmla="*/ 79641 h 1947122"/>
              <a:gd name="connsiteX0" fmla="*/ 1779137 w 1842637"/>
              <a:gd name="connsiteY0" fmla="*/ 69022 h 1936503"/>
              <a:gd name="connsiteX1" fmla="*/ 1779137 w 1842637"/>
              <a:gd name="connsiteY1" fmla="*/ 69022 h 1936503"/>
              <a:gd name="connsiteX2" fmla="*/ 1664837 w 1842637"/>
              <a:gd name="connsiteY2" fmla="*/ 56322 h 1936503"/>
              <a:gd name="connsiteX3" fmla="*/ 1588637 w 1842637"/>
              <a:gd name="connsiteY3" fmla="*/ 43622 h 1936503"/>
              <a:gd name="connsiteX4" fmla="*/ 1137 w 1842637"/>
              <a:gd name="connsiteY4" fmla="*/ 81722 h 1936503"/>
              <a:gd name="connsiteX5" fmla="*/ 1334637 w 1842637"/>
              <a:gd name="connsiteY5" fmla="*/ 1008822 h 1936503"/>
              <a:gd name="connsiteX6" fmla="*/ 1347337 w 1842637"/>
              <a:gd name="connsiteY6" fmla="*/ 1923222 h 1936503"/>
              <a:gd name="connsiteX7" fmla="*/ 1398137 w 1842637"/>
              <a:gd name="connsiteY7" fmla="*/ 1935922 h 1936503"/>
              <a:gd name="connsiteX8" fmla="*/ 1525137 w 1842637"/>
              <a:gd name="connsiteY8" fmla="*/ 1923222 h 1936503"/>
              <a:gd name="connsiteX9" fmla="*/ 1652137 w 1842637"/>
              <a:gd name="connsiteY9" fmla="*/ 1885122 h 1936503"/>
              <a:gd name="connsiteX10" fmla="*/ 1741037 w 1842637"/>
              <a:gd name="connsiteY10" fmla="*/ 1859722 h 1936503"/>
              <a:gd name="connsiteX11" fmla="*/ 1842637 w 1842637"/>
              <a:gd name="connsiteY11" fmla="*/ 1847022 h 1936503"/>
              <a:gd name="connsiteX12" fmla="*/ 1829937 w 1842637"/>
              <a:gd name="connsiteY12" fmla="*/ 1796222 h 1936503"/>
              <a:gd name="connsiteX13" fmla="*/ 1817237 w 1842637"/>
              <a:gd name="connsiteY13" fmla="*/ 1720022 h 1936503"/>
              <a:gd name="connsiteX14" fmla="*/ 1791837 w 1842637"/>
              <a:gd name="connsiteY14" fmla="*/ 1656522 h 1936503"/>
              <a:gd name="connsiteX15" fmla="*/ 1753737 w 1842637"/>
              <a:gd name="connsiteY15" fmla="*/ 1212022 h 1936503"/>
              <a:gd name="connsiteX16" fmla="*/ 1779137 w 1842637"/>
              <a:gd name="connsiteY16" fmla="*/ 69022 h 1936503"/>
              <a:gd name="connsiteX0" fmla="*/ 1779888 w 1843388"/>
              <a:gd name="connsiteY0" fmla="*/ 64550 h 1932031"/>
              <a:gd name="connsiteX1" fmla="*/ 1779888 w 1843388"/>
              <a:gd name="connsiteY1" fmla="*/ 64550 h 1932031"/>
              <a:gd name="connsiteX2" fmla="*/ 1665588 w 1843388"/>
              <a:gd name="connsiteY2" fmla="*/ 51850 h 1932031"/>
              <a:gd name="connsiteX3" fmla="*/ 1888 w 1843388"/>
              <a:gd name="connsiteY3" fmla="*/ 77250 h 1932031"/>
              <a:gd name="connsiteX4" fmla="*/ 1335388 w 1843388"/>
              <a:gd name="connsiteY4" fmla="*/ 1004350 h 1932031"/>
              <a:gd name="connsiteX5" fmla="*/ 1348088 w 1843388"/>
              <a:gd name="connsiteY5" fmla="*/ 1918750 h 1932031"/>
              <a:gd name="connsiteX6" fmla="*/ 1398888 w 1843388"/>
              <a:gd name="connsiteY6" fmla="*/ 1931450 h 1932031"/>
              <a:gd name="connsiteX7" fmla="*/ 1525888 w 1843388"/>
              <a:gd name="connsiteY7" fmla="*/ 1918750 h 1932031"/>
              <a:gd name="connsiteX8" fmla="*/ 1652888 w 1843388"/>
              <a:gd name="connsiteY8" fmla="*/ 1880650 h 1932031"/>
              <a:gd name="connsiteX9" fmla="*/ 1741788 w 1843388"/>
              <a:gd name="connsiteY9" fmla="*/ 1855250 h 1932031"/>
              <a:gd name="connsiteX10" fmla="*/ 1843388 w 1843388"/>
              <a:gd name="connsiteY10" fmla="*/ 1842550 h 1932031"/>
              <a:gd name="connsiteX11" fmla="*/ 1830688 w 1843388"/>
              <a:gd name="connsiteY11" fmla="*/ 1791750 h 1932031"/>
              <a:gd name="connsiteX12" fmla="*/ 1817988 w 1843388"/>
              <a:gd name="connsiteY12" fmla="*/ 1715550 h 1932031"/>
              <a:gd name="connsiteX13" fmla="*/ 1792588 w 1843388"/>
              <a:gd name="connsiteY13" fmla="*/ 1652050 h 1932031"/>
              <a:gd name="connsiteX14" fmla="*/ 1754488 w 1843388"/>
              <a:gd name="connsiteY14" fmla="*/ 1207550 h 1932031"/>
              <a:gd name="connsiteX15" fmla="*/ 1779888 w 1843388"/>
              <a:gd name="connsiteY15" fmla="*/ 64550 h 1932031"/>
              <a:gd name="connsiteX0" fmla="*/ 1781332 w 1844832"/>
              <a:gd name="connsiteY0" fmla="*/ 59859 h 1927340"/>
              <a:gd name="connsiteX1" fmla="*/ 1781332 w 1844832"/>
              <a:gd name="connsiteY1" fmla="*/ 59859 h 1927340"/>
              <a:gd name="connsiteX2" fmla="*/ 3332 w 1844832"/>
              <a:gd name="connsiteY2" fmla="*/ 72559 h 1927340"/>
              <a:gd name="connsiteX3" fmla="*/ 1336832 w 1844832"/>
              <a:gd name="connsiteY3" fmla="*/ 999659 h 1927340"/>
              <a:gd name="connsiteX4" fmla="*/ 1349532 w 1844832"/>
              <a:gd name="connsiteY4" fmla="*/ 1914059 h 1927340"/>
              <a:gd name="connsiteX5" fmla="*/ 1400332 w 1844832"/>
              <a:gd name="connsiteY5" fmla="*/ 1926759 h 1927340"/>
              <a:gd name="connsiteX6" fmla="*/ 1527332 w 1844832"/>
              <a:gd name="connsiteY6" fmla="*/ 1914059 h 1927340"/>
              <a:gd name="connsiteX7" fmla="*/ 1654332 w 1844832"/>
              <a:gd name="connsiteY7" fmla="*/ 1875959 h 1927340"/>
              <a:gd name="connsiteX8" fmla="*/ 1743232 w 1844832"/>
              <a:gd name="connsiteY8" fmla="*/ 1850559 h 1927340"/>
              <a:gd name="connsiteX9" fmla="*/ 1844832 w 1844832"/>
              <a:gd name="connsiteY9" fmla="*/ 1837859 h 1927340"/>
              <a:gd name="connsiteX10" fmla="*/ 1832132 w 1844832"/>
              <a:gd name="connsiteY10" fmla="*/ 1787059 h 1927340"/>
              <a:gd name="connsiteX11" fmla="*/ 1819432 w 1844832"/>
              <a:gd name="connsiteY11" fmla="*/ 1710859 h 1927340"/>
              <a:gd name="connsiteX12" fmla="*/ 1794032 w 1844832"/>
              <a:gd name="connsiteY12" fmla="*/ 1647359 h 1927340"/>
              <a:gd name="connsiteX13" fmla="*/ 1755932 w 1844832"/>
              <a:gd name="connsiteY13" fmla="*/ 1202859 h 1927340"/>
              <a:gd name="connsiteX14" fmla="*/ 1781332 w 1844832"/>
              <a:gd name="connsiteY14" fmla="*/ 59859 h 1927340"/>
              <a:gd name="connsiteX0" fmla="*/ 1781332 w 1844832"/>
              <a:gd name="connsiteY0" fmla="*/ 59859 h 1927340"/>
              <a:gd name="connsiteX1" fmla="*/ 1781332 w 1844832"/>
              <a:gd name="connsiteY1" fmla="*/ 59859 h 1927340"/>
              <a:gd name="connsiteX2" fmla="*/ 3332 w 1844832"/>
              <a:gd name="connsiteY2" fmla="*/ 72559 h 1927340"/>
              <a:gd name="connsiteX3" fmla="*/ 1336832 w 1844832"/>
              <a:gd name="connsiteY3" fmla="*/ 999659 h 1927340"/>
              <a:gd name="connsiteX4" fmla="*/ 1349532 w 1844832"/>
              <a:gd name="connsiteY4" fmla="*/ 1914059 h 1927340"/>
              <a:gd name="connsiteX5" fmla="*/ 1400332 w 1844832"/>
              <a:gd name="connsiteY5" fmla="*/ 1926759 h 1927340"/>
              <a:gd name="connsiteX6" fmla="*/ 1527332 w 1844832"/>
              <a:gd name="connsiteY6" fmla="*/ 1914059 h 1927340"/>
              <a:gd name="connsiteX7" fmla="*/ 1654332 w 1844832"/>
              <a:gd name="connsiteY7" fmla="*/ 1875959 h 1927340"/>
              <a:gd name="connsiteX8" fmla="*/ 1743232 w 1844832"/>
              <a:gd name="connsiteY8" fmla="*/ 1850559 h 1927340"/>
              <a:gd name="connsiteX9" fmla="*/ 1844832 w 1844832"/>
              <a:gd name="connsiteY9" fmla="*/ 1837859 h 1927340"/>
              <a:gd name="connsiteX10" fmla="*/ 1832132 w 1844832"/>
              <a:gd name="connsiteY10" fmla="*/ 1787059 h 1927340"/>
              <a:gd name="connsiteX11" fmla="*/ 1819432 w 1844832"/>
              <a:gd name="connsiteY11" fmla="*/ 1710859 h 1927340"/>
              <a:gd name="connsiteX12" fmla="*/ 1794032 w 1844832"/>
              <a:gd name="connsiteY12" fmla="*/ 1647359 h 1927340"/>
              <a:gd name="connsiteX13" fmla="*/ 1781332 w 1844832"/>
              <a:gd name="connsiteY13" fmla="*/ 59859 h 1927340"/>
              <a:gd name="connsiteX0" fmla="*/ 1781332 w 1844832"/>
              <a:gd name="connsiteY0" fmla="*/ 59859 h 1927340"/>
              <a:gd name="connsiteX1" fmla="*/ 1781332 w 1844832"/>
              <a:gd name="connsiteY1" fmla="*/ 59859 h 1927340"/>
              <a:gd name="connsiteX2" fmla="*/ 3332 w 1844832"/>
              <a:gd name="connsiteY2" fmla="*/ 72559 h 1927340"/>
              <a:gd name="connsiteX3" fmla="*/ 1336832 w 1844832"/>
              <a:gd name="connsiteY3" fmla="*/ 999659 h 1927340"/>
              <a:gd name="connsiteX4" fmla="*/ 1349532 w 1844832"/>
              <a:gd name="connsiteY4" fmla="*/ 1914059 h 1927340"/>
              <a:gd name="connsiteX5" fmla="*/ 1400332 w 1844832"/>
              <a:gd name="connsiteY5" fmla="*/ 1926759 h 1927340"/>
              <a:gd name="connsiteX6" fmla="*/ 1527332 w 1844832"/>
              <a:gd name="connsiteY6" fmla="*/ 1914059 h 1927340"/>
              <a:gd name="connsiteX7" fmla="*/ 1654332 w 1844832"/>
              <a:gd name="connsiteY7" fmla="*/ 1875959 h 1927340"/>
              <a:gd name="connsiteX8" fmla="*/ 1743232 w 1844832"/>
              <a:gd name="connsiteY8" fmla="*/ 1850559 h 1927340"/>
              <a:gd name="connsiteX9" fmla="*/ 1844832 w 1844832"/>
              <a:gd name="connsiteY9" fmla="*/ 1837859 h 1927340"/>
              <a:gd name="connsiteX10" fmla="*/ 1832132 w 1844832"/>
              <a:gd name="connsiteY10" fmla="*/ 1787059 h 1927340"/>
              <a:gd name="connsiteX11" fmla="*/ 1819432 w 1844832"/>
              <a:gd name="connsiteY11" fmla="*/ 1710859 h 1927340"/>
              <a:gd name="connsiteX12" fmla="*/ 1781332 w 1844832"/>
              <a:gd name="connsiteY12" fmla="*/ 59859 h 1927340"/>
              <a:gd name="connsiteX0" fmla="*/ 1781332 w 1844832"/>
              <a:gd name="connsiteY0" fmla="*/ 59859 h 1928964"/>
              <a:gd name="connsiteX1" fmla="*/ 1781332 w 1844832"/>
              <a:gd name="connsiteY1" fmla="*/ 59859 h 1928964"/>
              <a:gd name="connsiteX2" fmla="*/ 3332 w 1844832"/>
              <a:gd name="connsiteY2" fmla="*/ 72559 h 1928964"/>
              <a:gd name="connsiteX3" fmla="*/ 1336832 w 1844832"/>
              <a:gd name="connsiteY3" fmla="*/ 999659 h 1928964"/>
              <a:gd name="connsiteX4" fmla="*/ 1349532 w 1844832"/>
              <a:gd name="connsiteY4" fmla="*/ 1914059 h 1928964"/>
              <a:gd name="connsiteX5" fmla="*/ 1400332 w 1844832"/>
              <a:gd name="connsiteY5" fmla="*/ 1926759 h 1928964"/>
              <a:gd name="connsiteX6" fmla="*/ 1527332 w 1844832"/>
              <a:gd name="connsiteY6" fmla="*/ 1914059 h 1928964"/>
              <a:gd name="connsiteX7" fmla="*/ 1654332 w 1844832"/>
              <a:gd name="connsiteY7" fmla="*/ 1875959 h 1928964"/>
              <a:gd name="connsiteX8" fmla="*/ 1743232 w 1844832"/>
              <a:gd name="connsiteY8" fmla="*/ 1850559 h 1928964"/>
              <a:gd name="connsiteX9" fmla="*/ 1844832 w 1844832"/>
              <a:gd name="connsiteY9" fmla="*/ 1837859 h 1928964"/>
              <a:gd name="connsiteX10" fmla="*/ 1832132 w 1844832"/>
              <a:gd name="connsiteY10" fmla="*/ 1787059 h 1928964"/>
              <a:gd name="connsiteX11" fmla="*/ 1781332 w 1844832"/>
              <a:gd name="connsiteY11" fmla="*/ 59859 h 1928964"/>
              <a:gd name="connsiteX0" fmla="*/ 1781332 w 1845306"/>
              <a:gd name="connsiteY0" fmla="*/ 59859 h 1927340"/>
              <a:gd name="connsiteX1" fmla="*/ 1781332 w 1845306"/>
              <a:gd name="connsiteY1" fmla="*/ 59859 h 1927340"/>
              <a:gd name="connsiteX2" fmla="*/ 3332 w 1845306"/>
              <a:gd name="connsiteY2" fmla="*/ 72559 h 1927340"/>
              <a:gd name="connsiteX3" fmla="*/ 1336832 w 1845306"/>
              <a:gd name="connsiteY3" fmla="*/ 999659 h 1927340"/>
              <a:gd name="connsiteX4" fmla="*/ 1349532 w 1845306"/>
              <a:gd name="connsiteY4" fmla="*/ 1914059 h 1927340"/>
              <a:gd name="connsiteX5" fmla="*/ 1400332 w 1845306"/>
              <a:gd name="connsiteY5" fmla="*/ 1926759 h 1927340"/>
              <a:gd name="connsiteX6" fmla="*/ 1527332 w 1845306"/>
              <a:gd name="connsiteY6" fmla="*/ 1914059 h 1927340"/>
              <a:gd name="connsiteX7" fmla="*/ 1654332 w 1845306"/>
              <a:gd name="connsiteY7" fmla="*/ 1875959 h 1927340"/>
              <a:gd name="connsiteX8" fmla="*/ 1743232 w 1845306"/>
              <a:gd name="connsiteY8" fmla="*/ 1850559 h 1927340"/>
              <a:gd name="connsiteX9" fmla="*/ 1844832 w 1845306"/>
              <a:gd name="connsiteY9" fmla="*/ 1837859 h 1927340"/>
              <a:gd name="connsiteX10" fmla="*/ 1781332 w 1845306"/>
              <a:gd name="connsiteY10" fmla="*/ 59859 h 1927340"/>
              <a:gd name="connsiteX0" fmla="*/ 1781332 w 1845306"/>
              <a:gd name="connsiteY0" fmla="*/ 59859 h 1979867"/>
              <a:gd name="connsiteX1" fmla="*/ 1781332 w 1845306"/>
              <a:gd name="connsiteY1" fmla="*/ 59859 h 1979867"/>
              <a:gd name="connsiteX2" fmla="*/ 3332 w 1845306"/>
              <a:gd name="connsiteY2" fmla="*/ 72559 h 1979867"/>
              <a:gd name="connsiteX3" fmla="*/ 1336832 w 1845306"/>
              <a:gd name="connsiteY3" fmla="*/ 999659 h 1979867"/>
              <a:gd name="connsiteX4" fmla="*/ 1349532 w 1845306"/>
              <a:gd name="connsiteY4" fmla="*/ 1914059 h 1979867"/>
              <a:gd name="connsiteX5" fmla="*/ 1400332 w 1845306"/>
              <a:gd name="connsiteY5" fmla="*/ 1926759 h 1979867"/>
              <a:gd name="connsiteX6" fmla="*/ 1527332 w 1845306"/>
              <a:gd name="connsiteY6" fmla="*/ 1914059 h 1979867"/>
              <a:gd name="connsiteX7" fmla="*/ 1654332 w 1845306"/>
              <a:gd name="connsiteY7" fmla="*/ 1875959 h 1979867"/>
              <a:gd name="connsiteX8" fmla="*/ 1844832 w 1845306"/>
              <a:gd name="connsiteY8" fmla="*/ 1837859 h 1979867"/>
              <a:gd name="connsiteX9" fmla="*/ 1781332 w 1845306"/>
              <a:gd name="connsiteY9" fmla="*/ 59859 h 1979867"/>
              <a:gd name="connsiteX0" fmla="*/ 1781332 w 1845306"/>
              <a:gd name="connsiteY0" fmla="*/ 59859 h 1994005"/>
              <a:gd name="connsiteX1" fmla="*/ 1781332 w 1845306"/>
              <a:gd name="connsiteY1" fmla="*/ 59859 h 1994005"/>
              <a:gd name="connsiteX2" fmla="*/ 3332 w 1845306"/>
              <a:gd name="connsiteY2" fmla="*/ 72559 h 1994005"/>
              <a:gd name="connsiteX3" fmla="*/ 1336832 w 1845306"/>
              <a:gd name="connsiteY3" fmla="*/ 999659 h 1994005"/>
              <a:gd name="connsiteX4" fmla="*/ 1349532 w 1845306"/>
              <a:gd name="connsiteY4" fmla="*/ 1914059 h 1994005"/>
              <a:gd name="connsiteX5" fmla="*/ 1400332 w 1845306"/>
              <a:gd name="connsiteY5" fmla="*/ 1926759 h 1994005"/>
              <a:gd name="connsiteX6" fmla="*/ 1527332 w 1845306"/>
              <a:gd name="connsiteY6" fmla="*/ 1914059 h 1994005"/>
              <a:gd name="connsiteX7" fmla="*/ 1844832 w 1845306"/>
              <a:gd name="connsiteY7" fmla="*/ 1837859 h 1994005"/>
              <a:gd name="connsiteX8" fmla="*/ 1781332 w 1845306"/>
              <a:gd name="connsiteY8" fmla="*/ 59859 h 1994005"/>
              <a:gd name="connsiteX0" fmla="*/ 1781332 w 1845306"/>
              <a:gd name="connsiteY0" fmla="*/ 59859 h 1999916"/>
              <a:gd name="connsiteX1" fmla="*/ 1781332 w 1845306"/>
              <a:gd name="connsiteY1" fmla="*/ 59859 h 1999916"/>
              <a:gd name="connsiteX2" fmla="*/ 3332 w 1845306"/>
              <a:gd name="connsiteY2" fmla="*/ 72559 h 1999916"/>
              <a:gd name="connsiteX3" fmla="*/ 1336832 w 1845306"/>
              <a:gd name="connsiteY3" fmla="*/ 999659 h 1999916"/>
              <a:gd name="connsiteX4" fmla="*/ 1349532 w 1845306"/>
              <a:gd name="connsiteY4" fmla="*/ 1914059 h 1999916"/>
              <a:gd name="connsiteX5" fmla="*/ 1400332 w 1845306"/>
              <a:gd name="connsiteY5" fmla="*/ 1926759 h 1999916"/>
              <a:gd name="connsiteX6" fmla="*/ 1844832 w 1845306"/>
              <a:gd name="connsiteY6" fmla="*/ 1837859 h 1999916"/>
              <a:gd name="connsiteX7" fmla="*/ 1781332 w 1845306"/>
              <a:gd name="connsiteY7" fmla="*/ 59859 h 1999916"/>
              <a:gd name="connsiteX0" fmla="*/ 1781332 w 1845306"/>
              <a:gd name="connsiteY0" fmla="*/ 59859 h 2044293"/>
              <a:gd name="connsiteX1" fmla="*/ 1781332 w 1845306"/>
              <a:gd name="connsiteY1" fmla="*/ 59859 h 2044293"/>
              <a:gd name="connsiteX2" fmla="*/ 3332 w 1845306"/>
              <a:gd name="connsiteY2" fmla="*/ 72559 h 2044293"/>
              <a:gd name="connsiteX3" fmla="*/ 1336832 w 1845306"/>
              <a:gd name="connsiteY3" fmla="*/ 999659 h 2044293"/>
              <a:gd name="connsiteX4" fmla="*/ 1349532 w 1845306"/>
              <a:gd name="connsiteY4" fmla="*/ 1914059 h 2044293"/>
              <a:gd name="connsiteX5" fmla="*/ 1844832 w 1845306"/>
              <a:gd name="connsiteY5" fmla="*/ 1837859 h 2044293"/>
              <a:gd name="connsiteX6" fmla="*/ 1781332 w 1845306"/>
              <a:gd name="connsiteY6" fmla="*/ 59859 h 2044293"/>
              <a:gd name="connsiteX0" fmla="*/ 1812999 w 1876973"/>
              <a:gd name="connsiteY0" fmla="*/ 59859 h 2044293"/>
              <a:gd name="connsiteX1" fmla="*/ 1812999 w 1876973"/>
              <a:gd name="connsiteY1" fmla="*/ 59859 h 2044293"/>
              <a:gd name="connsiteX2" fmla="*/ 3249 w 1876973"/>
              <a:gd name="connsiteY2" fmla="*/ 72559 h 2044293"/>
              <a:gd name="connsiteX3" fmla="*/ 1368499 w 1876973"/>
              <a:gd name="connsiteY3" fmla="*/ 999659 h 2044293"/>
              <a:gd name="connsiteX4" fmla="*/ 1381199 w 1876973"/>
              <a:gd name="connsiteY4" fmla="*/ 1914059 h 2044293"/>
              <a:gd name="connsiteX5" fmla="*/ 1876499 w 1876973"/>
              <a:gd name="connsiteY5" fmla="*/ 1837859 h 2044293"/>
              <a:gd name="connsiteX6" fmla="*/ 1812999 w 1876973"/>
              <a:gd name="connsiteY6" fmla="*/ 59859 h 2044293"/>
              <a:gd name="connsiteX0" fmla="*/ 1812999 w 1827115"/>
              <a:gd name="connsiteY0" fmla="*/ 59859 h 2079292"/>
              <a:gd name="connsiteX1" fmla="*/ 1812999 w 1827115"/>
              <a:gd name="connsiteY1" fmla="*/ 59859 h 2079292"/>
              <a:gd name="connsiteX2" fmla="*/ 3249 w 1827115"/>
              <a:gd name="connsiteY2" fmla="*/ 72559 h 2079292"/>
              <a:gd name="connsiteX3" fmla="*/ 1368499 w 1827115"/>
              <a:gd name="connsiteY3" fmla="*/ 999659 h 2079292"/>
              <a:gd name="connsiteX4" fmla="*/ 1381199 w 1827115"/>
              <a:gd name="connsiteY4" fmla="*/ 1914059 h 2079292"/>
              <a:gd name="connsiteX5" fmla="*/ 1825699 w 1827115"/>
              <a:gd name="connsiteY5" fmla="*/ 1895009 h 2079292"/>
              <a:gd name="connsiteX6" fmla="*/ 1812999 w 1827115"/>
              <a:gd name="connsiteY6" fmla="*/ 59859 h 2079292"/>
              <a:gd name="connsiteX0" fmla="*/ 1812999 w 1827115"/>
              <a:gd name="connsiteY0" fmla="*/ 59859 h 2071799"/>
              <a:gd name="connsiteX1" fmla="*/ 1812999 w 1827115"/>
              <a:gd name="connsiteY1" fmla="*/ 59859 h 2071799"/>
              <a:gd name="connsiteX2" fmla="*/ 3249 w 1827115"/>
              <a:gd name="connsiteY2" fmla="*/ 72559 h 2071799"/>
              <a:gd name="connsiteX3" fmla="*/ 1368499 w 1827115"/>
              <a:gd name="connsiteY3" fmla="*/ 999659 h 2071799"/>
              <a:gd name="connsiteX4" fmla="*/ 1355799 w 1827115"/>
              <a:gd name="connsiteY4" fmla="*/ 1895009 h 2071799"/>
              <a:gd name="connsiteX5" fmla="*/ 1825699 w 1827115"/>
              <a:gd name="connsiteY5" fmla="*/ 1895009 h 2071799"/>
              <a:gd name="connsiteX6" fmla="*/ 1812999 w 1827115"/>
              <a:gd name="connsiteY6" fmla="*/ 59859 h 2071799"/>
              <a:gd name="connsiteX0" fmla="*/ 1812999 w 1827115"/>
              <a:gd name="connsiteY0" fmla="*/ 62206 h 2072531"/>
              <a:gd name="connsiteX1" fmla="*/ 1812999 w 1827115"/>
              <a:gd name="connsiteY1" fmla="*/ 62206 h 2072531"/>
              <a:gd name="connsiteX2" fmla="*/ 3249 w 1827115"/>
              <a:gd name="connsiteY2" fmla="*/ 74906 h 2072531"/>
              <a:gd name="connsiteX3" fmla="*/ 1368499 w 1827115"/>
              <a:gd name="connsiteY3" fmla="*/ 1033756 h 2072531"/>
              <a:gd name="connsiteX4" fmla="*/ 1355799 w 1827115"/>
              <a:gd name="connsiteY4" fmla="*/ 1897356 h 2072531"/>
              <a:gd name="connsiteX5" fmla="*/ 1825699 w 1827115"/>
              <a:gd name="connsiteY5" fmla="*/ 1897356 h 2072531"/>
              <a:gd name="connsiteX6" fmla="*/ 1812999 w 1827115"/>
              <a:gd name="connsiteY6" fmla="*/ 62206 h 2072531"/>
              <a:gd name="connsiteX0" fmla="*/ 1812999 w 1827115"/>
              <a:gd name="connsiteY0" fmla="*/ 0 h 2010325"/>
              <a:gd name="connsiteX1" fmla="*/ 1812999 w 1827115"/>
              <a:gd name="connsiteY1" fmla="*/ 0 h 2010325"/>
              <a:gd name="connsiteX2" fmla="*/ 3249 w 1827115"/>
              <a:gd name="connsiteY2" fmla="*/ 12700 h 2010325"/>
              <a:gd name="connsiteX3" fmla="*/ 1368499 w 1827115"/>
              <a:gd name="connsiteY3" fmla="*/ 971550 h 2010325"/>
              <a:gd name="connsiteX4" fmla="*/ 1355799 w 1827115"/>
              <a:gd name="connsiteY4" fmla="*/ 1835150 h 2010325"/>
              <a:gd name="connsiteX5" fmla="*/ 1825699 w 1827115"/>
              <a:gd name="connsiteY5" fmla="*/ 1835150 h 2010325"/>
              <a:gd name="connsiteX6" fmla="*/ 1812999 w 1827115"/>
              <a:gd name="connsiteY6" fmla="*/ 0 h 2010325"/>
              <a:gd name="connsiteX0" fmla="*/ 1812999 w 1825699"/>
              <a:gd name="connsiteY0" fmla="*/ 0 h 2010325"/>
              <a:gd name="connsiteX1" fmla="*/ 1812999 w 1825699"/>
              <a:gd name="connsiteY1" fmla="*/ 0 h 2010325"/>
              <a:gd name="connsiteX2" fmla="*/ 3249 w 1825699"/>
              <a:gd name="connsiteY2" fmla="*/ 12700 h 2010325"/>
              <a:gd name="connsiteX3" fmla="*/ 1368499 w 1825699"/>
              <a:gd name="connsiteY3" fmla="*/ 971550 h 2010325"/>
              <a:gd name="connsiteX4" fmla="*/ 1355799 w 1825699"/>
              <a:gd name="connsiteY4" fmla="*/ 1835150 h 2010325"/>
              <a:gd name="connsiteX5" fmla="*/ 1825699 w 1825699"/>
              <a:gd name="connsiteY5" fmla="*/ 1835150 h 2010325"/>
              <a:gd name="connsiteX6" fmla="*/ 1812999 w 1825699"/>
              <a:gd name="connsiteY6" fmla="*/ 0 h 2010325"/>
              <a:gd name="connsiteX0" fmla="*/ 1812999 w 1825699"/>
              <a:gd name="connsiteY0" fmla="*/ 0 h 1835150"/>
              <a:gd name="connsiteX1" fmla="*/ 1812999 w 1825699"/>
              <a:gd name="connsiteY1" fmla="*/ 0 h 1835150"/>
              <a:gd name="connsiteX2" fmla="*/ 3249 w 1825699"/>
              <a:gd name="connsiteY2" fmla="*/ 12700 h 1835150"/>
              <a:gd name="connsiteX3" fmla="*/ 1368499 w 1825699"/>
              <a:gd name="connsiteY3" fmla="*/ 971550 h 1835150"/>
              <a:gd name="connsiteX4" fmla="*/ 1355799 w 1825699"/>
              <a:gd name="connsiteY4" fmla="*/ 1835150 h 1835150"/>
              <a:gd name="connsiteX5" fmla="*/ 1825699 w 1825699"/>
              <a:gd name="connsiteY5" fmla="*/ 1835150 h 1835150"/>
              <a:gd name="connsiteX6" fmla="*/ 1812999 w 1825699"/>
              <a:gd name="connsiteY6" fmla="*/ 0 h 1835150"/>
              <a:gd name="connsiteX0" fmla="*/ 1812999 w 1825699"/>
              <a:gd name="connsiteY0" fmla="*/ 0 h 1835150"/>
              <a:gd name="connsiteX1" fmla="*/ 1812999 w 1825699"/>
              <a:gd name="connsiteY1" fmla="*/ 0 h 1835150"/>
              <a:gd name="connsiteX2" fmla="*/ 3249 w 1825699"/>
              <a:gd name="connsiteY2" fmla="*/ 12700 h 1835150"/>
              <a:gd name="connsiteX3" fmla="*/ 1368499 w 1825699"/>
              <a:gd name="connsiteY3" fmla="*/ 971550 h 1835150"/>
              <a:gd name="connsiteX4" fmla="*/ 1355799 w 1825699"/>
              <a:gd name="connsiteY4" fmla="*/ 1835150 h 1835150"/>
              <a:gd name="connsiteX5" fmla="*/ 1825699 w 1825699"/>
              <a:gd name="connsiteY5" fmla="*/ 1835150 h 1835150"/>
              <a:gd name="connsiteX6" fmla="*/ 1812999 w 1825699"/>
              <a:gd name="connsiteY6" fmla="*/ 0 h 1835150"/>
              <a:gd name="connsiteX0" fmla="*/ 1809750 w 1822450"/>
              <a:gd name="connsiteY0" fmla="*/ 0 h 1835150"/>
              <a:gd name="connsiteX1" fmla="*/ 1809750 w 1822450"/>
              <a:gd name="connsiteY1" fmla="*/ 0 h 1835150"/>
              <a:gd name="connsiteX2" fmla="*/ 0 w 1822450"/>
              <a:gd name="connsiteY2" fmla="*/ 12700 h 1835150"/>
              <a:gd name="connsiteX3" fmla="*/ 1365250 w 1822450"/>
              <a:gd name="connsiteY3" fmla="*/ 971550 h 1835150"/>
              <a:gd name="connsiteX4" fmla="*/ 1352550 w 1822450"/>
              <a:gd name="connsiteY4" fmla="*/ 1835150 h 1835150"/>
              <a:gd name="connsiteX5" fmla="*/ 1822450 w 1822450"/>
              <a:gd name="connsiteY5" fmla="*/ 1835150 h 1835150"/>
              <a:gd name="connsiteX6" fmla="*/ 1809750 w 1822450"/>
              <a:gd name="connsiteY6" fmla="*/ 0 h 183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22450" h="1835150">
                <a:moveTo>
                  <a:pt x="1809750" y="0"/>
                </a:moveTo>
                <a:lnTo>
                  <a:pt x="1809750" y="0"/>
                </a:lnTo>
                <a:lnTo>
                  <a:pt x="0" y="12700"/>
                </a:lnTo>
                <a:lnTo>
                  <a:pt x="1365250" y="971550"/>
                </a:lnTo>
                <a:lnTo>
                  <a:pt x="1352550" y="1835150"/>
                </a:lnTo>
                <a:lnTo>
                  <a:pt x="1822450" y="1835150"/>
                </a:lnTo>
                <a:cubicBezTo>
                  <a:pt x="1818217" y="1223433"/>
                  <a:pt x="1813983" y="611717"/>
                  <a:pt x="1809750" y="0"/>
                </a:cubicBezTo>
                <a:close/>
              </a:path>
            </a:pathLst>
          </a:custGeom>
          <a:solidFill>
            <a:srgbClr val="A282C7">
              <a:alpha val="3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9" name="Freeform 58"/>
          <p:cNvSpPr/>
          <p:nvPr/>
        </p:nvSpPr>
        <p:spPr>
          <a:xfrm>
            <a:off x="285753" y="260345"/>
            <a:ext cx="8636000" cy="5454650"/>
          </a:xfrm>
          <a:custGeom>
            <a:avLst/>
            <a:gdLst>
              <a:gd name="connsiteX0" fmla="*/ 319114 w 8904314"/>
              <a:gd name="connsiteY0" fmla="*/ 60357 h 5546757"/>
              <a:gd name="connsiteX1" fmla="*/ 319114 w 8904314"/>
              <a:gd name="connsiteY1" fmla="*/ 60357 h 5546757"/>
              <a:gd name="connsiteX2" fmla="*/ 306414 w 8904314"/>
              <a:gd name="connsiteY2" fmla="*/ 796957 h 5546757"/>
              <a:gd name="connsiteX3" fmla="*/ 293714 w 8904314"/>
              <a:gd name="connsiteY3" fmla="*/ 885857 h 5546757"/>
              <a:gd name="connsiteX4" fmla="*/ 268314 w 8904314"/>
              <a:gd name="connsiteY4" fmla="*/ 1241457 h 5546757"/>
              <a:gd name="connsiteX5" fmla="*/ 255614 w 8904314"/>
              <a:gd name="connsiteY5" fmla="*/ 1330357 h 5546757"/>
              <a:gd name="connsiteX6" fmla="*/ 230214 w 8904314"/>
              <a:gd name="connsiteY6" fmla="*/ 1419257 h 5546757"/>
              <a:gd name="connsiteX7" fmla="*/ 217514 w 8904314"/>
              <a:gd name="connsiteY7" fmla="*/ 1508157 h 5546757"/>
              <a:gd name="connsiteX8" fmla="*/ 179414 w 8904314"/>
              <a:gd name="connsiteY8" fmla="*/ 1685957 h 5546757"/>
              <a:gd name="connsiteX9" fmla="*/ 141314 w 8904314"/>
              <a:gd name="connsiteY9" fmla="*/ 1863757 h 5546757"/>
              <a:gd name="connsiteX10" fmla="*/ 128614 w 8904314"/>
              <a:gd name="connsiteY10" fmla="*/ 2028857 h 5546757"/>
              <a:gd name="connsiteX11" fmla="*/ 103214 w 8904314"/>
              <a:gd name="connsiteY11" fmla="*/ 2066957 h 5546757"/>
              <a:gd name="connsiteX12" fmla="*/ 90514 w 8904314"/>
              <a:gd name="connsiteY12" fmla="*/ 2193957 h 5546757"/>
              <a:gd name="connsiteX13" fmla="*/ 65114 w 8904314"/>
              <a:gd name="connsiteY13" fmla="*/ 2346357 h 5546757"/>
              <a:gd name="connsiteX14" fmla="*/ 52414 w 8904314"/>
              <a:gd name="connsiteY14" fmla="*/ 2409857 h 5546757"/>
              <a:gd name="connsiteX15" fmla="*/ 27014 w 8904314"/>
              <a:gd name="connsiteY15" fmla="*/ 2486057 h 5546757"/>
              <a:gd name="connsiteX16" fmla="*/ 1614 w 8904314"/>
              <a:gd name="connsiteY16" fmla="*/ 2841657 h 5546757"/>
              <a:gd name="connsiteX17" fmla="*/ 52414 w 8904314"/>
              <a:gd name="connsiteY17" fmla="*/ 3400457 h 5546757"/>
              <a:gd name="connsiteX18" fmla="*/ 65114 w 8904314"/>
              <a:gd name="connsiteY18" fmla="*/ 3451257 h 5546757"/>
              <a:gd name="connsiteX19" fmla="*/ 77814 w 8904314"/>
              <a:gd name="connsiteY19" fmla="*/ 3514757 h 5546757"/>
              <a:gd name="connsiteX20" fmla="*/ 90514 w 8904314"/>
              <a:gd name="connsiteY20" fmla="*/ 3565557 h 5546757"/>
              <a:gd name="connsiteX21" fmla="*/ 103214 w 8904314"/>
              <a:gd name="connsiteY21" fmla="*/ 3667157 h 5546757"/>
              <a:gd name="connsiteX22" fmla="*/ 128614 w 8904314"/>
              <a:gd name="connsiteY22" fmla="*/ 3781457 h 5546757"/>
              <a:gd name="connsiteX23" fmla="*/ 154014 w 8904314"/>
              <a:gd name="connsiteY23" fmla="*/ 3883057 h 5546757"/>
              <a:gd name="connsiteX24" fmla="*/ 166714 w 8904314"/>
              <a:gd name="connsiteY24" fmla="*/ 3984657 h 5546757"/>
              <a:gd name="connsiteX25" fmla="*/ 179414 w 8904314"/>
              <a:gd name="connsiteY25" fmla="*/ 4022757 h 5546757"/>
              <a:gd name="connsiteX26" fmla="*/ 192114 w 8904314"/>
              <a:gd name="connsiteY26" fmla="*/ 4073557 h 5546757"/>
              <a:gd name="connsiteX27" fmla="*/ 242914 w 8904314"/>
              <a:gd name="connsiteY27" fmla="*/ 4352957 h 5546757"/>
              <a:gd name="connsiteX28" fmla="*/ 255614 w 8904314"/>
              <a:gd name="connsiteY28" fmla="*/ 4416457 h 5546757"/>
              <a:gd name="connsiteX29" fmla="*/ 281014 w 8904314"/>
              <a:gd name="connsiteY29" fmla="*/ 4518057 h 5546757"/>
              <a:gd name="connsiteX30" fmla="*/ 293714 w 8904314"/>
              <a:gd name="connsiteY30" fmla="*/ 4556157 h 5546757"/>
              <a:gd name="connsiteX31" fmla="*/ 319114 w 8904314"/>
              <a:gd name="connsiteY31" fmla="*/ 4670457 h 5546757"/>
              <a:gd name="connsiteX32" fmla="*/ 331814 w 8904314"/>
              <a:gd name="connsiteY32" fmla="*/ 4721257 h 5546757"/>
              <a:gd name="connsiteX33" fmla="*/ 357214 w 8904314"/>
              <a:gd name="connsiteY33" fmla="*/ 4772057 h 5546757"/>
              <a:gd name="connsiteX34" fmla="*/ 395314 w 8904314"/>
              <a:gd name="connsiteY34" fmla="*/ 4911757 h 5546757"/>
              <a:gd name="connsiteX35" fmla="*/ 420714 w 8904314"/>
              <a:gd name="connsiteY35" fmla="*/ 5000657 h 5546757"/>
              <a:gd name="connsiteX36" fmla="*/ 433414 w 8904314"/>
              <a:gd name="connsiteY36" fmla="*/ 5076857 h 5546757"/>
              <a:gd name="connsiteX37" fmla="*/ 420714 w 8904314"/>
              <a:gd name="connsiteY37" fmla="*/ 5521357 h 5546757"/>
              <a:gd name="connsiteX38" fmla="*/ 458814 w 8904314"/>
              <a:gd name="connsiteY38" fmla="*/ 5546757 h 5546757"/>
              <a:gd name="connsiteX39" fmla="*/ 1906614 w 8904314"/>
              <a:gd name="connsiteY39" fmla="*/ 5508657 h 5546757"/>
              <a:gd name="connsiteX40" fmla="*/ 1944714 w 8904314"/>
              <a:gd name="connsiteY40" fmla="*/ 5407057 h 5546757"/>
              <a:gd name="connsiteX41" fmla="*/ 1982814 w 8904314"/>
              <a:gd name="connsiteY41" fmla="*/ 5280057 h 5546757"/>
              <a:gd name="connsiteX42" fmla="*/ 2008214 w 8904314"/>
              <a:gd name="connsiteY42" fmla="*/ 5127657 h 5546757"/>
              <a:gd name="connsiteX43" fmla="*/ 2033614 w 8904314"/>
              <a:gd name="connsiteY43" fmla="*/ 5026057 h 5546757"/>
              <a:gd name="connsiteX44" fmla="*/ 2059014 w 8904314"/>
              <a:gd name="connsiteY44" fmla="*/ 4899057 h 5546757"/>
              <a:gd name="connsiteX45" fmla="*/ 2097114 w 8904314"/>
              <a:gd name="connsiteY45" fmla="*/ 4416457 h 5546757"/>
              <a:gd name="connsiteX46" fmla="*/ 2084414 w 8904314"/>
              <a:gd name="connsiteY46" fmla="*/ 3959257 h 5546757"/>
              <a:gd name="connsiteX47" fmla="*/ 2059014 w 8904314"/>
              <a:gd name="connsiteY47" fmla="*/ 3806857 h 5546757"/>
              <a:gd name="connsiteX48" fmla="*/ 2033614 w 8904314"/>
              <a:gd name="connsiteY48" fmla="*/ 3641757 h 5546757"/>
              <a:gd name="connsiteX49" fmla="*/ 2020914 w 8904314"/>
              <a:gd name="connsiteY49" fmla="*/ 3590957 h 5546757"/>
              <a:gd name="connsiteX50" fmla="*/ 1982814 w 8904314"/>
              <a:gd name="connsiteY50" fmla="*/ 3362357 h 5546757"/>
              <a:gd name="connsiteX51" fmla="*/ 1944714 w 8904314"/>
              <a:gd name="connsiteY51" fmla="*/ 1508157 h 5546757"/>
              <a:gd name="connsiteX52" fmla="*/ 1970114 w 8904314"/>
              <a:gd name="connsiteY52" fmla="*/ 1063657 h 5546757"/>
              <a:gd name="connsiteX53" fmla="*/ 2478114 w 8904314"/>
              <a:gd name="connsiteY53" fmla="*/ 1089057 h 5546757"/>
              <a:gd name="connsiteX54" fmla="*/ 2617814 w 8904314"/>
              <a:gd name="connsiteY54" fmla="*/ 1101757 h 5546757"/>
              <a:gd name="connsiteX55" fmla="*/ 2782914 w 8904314"/>
              <a:gd name="connsiteY55" fmla="*/ 1127157 h 5546757"/>
              <a:gd name="connsiteX56" fmla="*/ 3367114 w 8904314"/>
              <a:gd name="connsiteY56" fmla="*/ 1139857 h 5546757"/>
              <a:gd name="connsiteX57" fmla="*/ 3951314 w 8904314"/>
              <a:gd name="connsiteY57" fmla="*/ 1127157 h 5546757"/>
              <a:gd name="connsiteX58" fmla="*/ 4052914 w 8904314"/>
              <a:gd name="connsiteY58" fmla="*/ 1114457 h 5546757"/>
              <a:gd name="connsiteX59" fmla="*/ 4167214 w 8904314"/>
              <a:gd name="connsiteY59" fmla="*/ 1101757 h 5546757"/>
              <a:gd name="connsiteX60" fmla="*/ 4459314 w 8904314"/>
              <a:gd name="connsiteY60" fmla="*/ 1063657 h 5546757"/>
              <a:gd name="connsiteX61" fmla="*/ 4700614 w 8904314"/>
              <a:gd name="connsiteY61" fmla="*/ 1038257 h 5546757"/>
              <a:gd name="connsiteX62" fmla="*/ 4929214 w 8904314"/>
              <a:gd name="connsiteY62" fmla="*/ 1012857 h 5546757"/>
              <a:gd name="connsiteX63" fmla="*/ 7113614 w 8904314"/>
              <a:gd name="connsiteY63" fmla="*/ 1012857 h 5546757"/>
              <a:gd name="connsiteX64" fmla="*/ 7380314 w 8904314"/>
              <a:gd name="connsiteY64" fmla="*/ 987457 h 5546757"/>
              <a:gd name="connsiteX65" fmla="*/ 8383614 w 8904314"/>
              <a:gd name="connsiteY65" fmla="*/ 1000157 h 5546757"/>
              <a:gd name="connsiteX66" fmla="*/ 8447114 w 8904314"/>
              <a:gd name="connsiteY66" fmla="*/ 1025557 h 5546757"/>
              <a:gd name="connsiteX67" fmla="*/ 8815414 w 8904314"/>
              <a:gd name="connsiteY67" fmla="*/ 1012857 h 5546757"/>
              <a:gd name="connsiteX68" fmla="*/ 8853514 w 8904314"/>
              <a:gd name="connsiteY68" fmla="*/ 1000157 h 5546757"/>
              <a:gd name="connsiteX69" fmla="*/ 8904314 w 8904314"/>
              <a:gd name="connsiteY69" fmla="*/ 898557 h 5546757"/>
              <a:gd name="connsiteX70" fmla="*/ 8891614 w 8904314"/>
              <a:gd name="connsiteY70" fmla="*/ 644557 h 5546757"/>
              <a:gd name="connsiteX71" fmla="*/ 8878914 w 8904314"/>
              <a:gd name="connsiteY71" fmla="*/ 568357 h 5546757"/>
              <a:gd name="connsiteX72" fmla="*/ 8866214 w 8904314"/>
              <a:gd name="connsiteY72" fmla="*/ 390557 h 5546757"/>
              <a:gd name="connsiteX73" fmla="*/ 8853514 w 8904314"/>
              <a:gd name="connsiteY73" fmla="*/ 9557 h 5546757"/>
              <a:gd name="connsiteX74" fmla="*/ 8764614 w 8904314"/>
              <a:gd name="connsiteY74" fmla="*/ 34957 h 5546757"/>
              <a:gd name="connsiteX75" fmla="*/ 8688414 w 8904314"/>
              <a:gd name="connsiteY75" fmla="*/ 47657 h 5546757"/>
              <a:gd name="connsiteX76" fmla="*/ 8434414 w 8904314"/>
              <a:gd name="connsiteY76" fmla="*/ 85757 h 5546757"/>
              <a:gd name="connsiteX77" fmla="*/ 7164414 w 8904314"/>
              <a:gd name="connsiteY77" fmla="*/ 73057 h 5546757"/>
              <a:gd name="connsiteX78" fmla="*/ 6897714 w 8904314"/>
              <a:gd name="connsiteY78" fmla="*/ 60357 h 5546757"/>
              <a:gd name="connsiteX79" fmla="*/ 4078314 w 8904314"/>
              <a:gd name="connsiteY79" fmla="*/ 98457 h 5546757"/>
              <a:gd name="connsiteX80" fmla="*/ 2059014 w 8904314"/>
              <a:gd name="connsiteY80" fmla="*/ 73057 h 5546757"/>
              <a:gd name="connsiteX81" fmla="*/ 916014 w 8904314"/>
              <a:gd name="connsiteY81" fmla="*/ 60357 h 5546757"/>
              <a:gd name="connsiteX82" fmla="*/ 852514 w 8904314"/>
              <a:gd name="connsiteY82" fmla="*/ 73057 h 5546757"/>
              <a:gd name="connsiteX83" fmla="*/ 776314 w 8904314"/>
              <a:gd name="connsiteY83" fmla="*/ 85757 h 5546757"/>
              <a:gd name="connsiteX84" fmla="*/ 725514 w 8904314"/>
              <a:gd name="connsiteY84" fmla="*/ 111157 h 5546757"/>
              <a:gd name="connsiteX85" fmla="*/ 306414 w 8904314"/>
              <a:gd name="connsiteY85" fmla="*/ 136557 h 5546757"/>
              <a:gd name="connsiteX86" fmla="*/ 306414 w 8904314"/>
              <a:gd name="connsiteY86" fmla="*/ 136557 h 5546757"/>
              <a:gd name="connsiteX0" fmla="*/ 319114 w 8904314"/>
              <a:gd name="connsiteY0" fmla="*/ 60357 h 5546757"/>
              <a:gd name="connsiteX1" fmla="*/ 319114 w 8904314"/>
              <a:gd name="connsiteY1" fmla="*/ 60357 h 5546757"/>
              <a:gd name="connsiteX2" fmla="*/ 306414 w 8904314"/>
              <a:gd name="connsiteY2" fmla="*/ 796957 h 5546757"/>
              <a:gd name="connsiteX3" fmla="*/ 293714 w 8904314"/>
              <a:gd name="connsiteY3" fmla="*/ 885857 h 5546757"/>
              <a:gd name="connsiteX4" fmla="*/ 268314 w 8904314"/>
              <a:gd name="connsiteY4" fmla="*/ 1241457 h 5546757"/>
              <a:gd name="connsiteX5" fmla="*/ 255614 w 8904314"/>
              <a:gd name="connsiteY5" fmla="*/ 1330357 h 5546757"/>
              <a:gd name="connsiteX6" fmla="*/ 230214 w 8904314"/>
              <a:gd name="connsiteY6" fmla="*/ 1419257 h 5546757"/>
              <a:gd name="connsiteX7" fmla="*/ 217514 w 8904314"/>
              <a:gd name="connsiteY7" fmla="*/ 1508157 h 5546757"/>
              <a:gd name="connsiteX8" fmla="*/ 179414 w 8904314"/>
              <a:gd name="connsiteY8" fmla="*/ 1685957 h 5546757"/>
              <a:gd name="connsiteX9" fmla="*/ 141314 w 8904314"/>
              <a:gd name="connsiteY9" fmla="*/ 1863757 h 5546757"/>
              <a:gd name="connsiteX10" fmla="*/ 128614 w 8904314"/>
              <a:gd name="connsiteY10" fmla="*/ 2028857 h 5546757"/>
              <a:gd name="connsiteX11" fmla="*/ 103214 w 8904314"/>
              <a:gd name="connsiteY11" fmla="*/ 2066957 h 5546757"/>
              <a:gd name="connsiteX12" fmla="*/ 90514 w 8904314"/>
              <a:gd name="connsiteY12" fmla="*/ 2193957 h 5546757"/>
              <a:gd name="connsiteX13" fmla="*/ 65114 w 8904314"/>
              <a:gd name="connsiteY13" fmla="*/ 2346357 h 5546757"/>
              <a:gd name="connsiteX14" fmla="*/ 52414 w 8904314"/>
              <a:gd name="connsiteY14" fmla="*/ 2409857 h 5546757"/>
              <a:gd name="connsiteX15" fmla="*/ 27014 w 8904314"/>
              <a:gd name="connsiteY15" fmla="*/ 2486057 h 5546757"/>
              <a:gd name="connsiteX16" fmla="*/ 1614 w 8904314"/>
              <a:gd name="connsiteY16" fmla="*/ 2841657 h 5546757"/>
              <a:gd name="connsiteX17" fmla="*/ 52414 w 8904314"/>
              <a:gd name="connsiteY17" fmla="*/ 3400457 h 5546757"/>
              <a:gd name="connsiteX18" fmla="*/ 65114 w 8904314"/>
              <a:gd name="connsiteY18" fmla="*/ 3451257 h 5546757"/>
              <a:gd name="connsiteX19" fmla="*/ 77814 w 8904314"/>
              <a:gd name="connsiteY19" fmla="*/ 3514757 h 5546757"/>
              <a:gd name="connsiteX20" fmla="*/ 90514 w 8904314"/>
              <a:gd name="connsiteY20" fmla="*/ 3565557 h 5546757"/>
              <a:gd name="connsiteX21" fmla="*/ 103214 w 8904314"/>
              <a:gd name="connsiteY21" fmla="*/ 3667157 h 5546757"/>
              <a:gd name="connsiteX22" fmla="*/ 128614 w 8904314"/>
              <a:gd name="connsiteY22" fmla="*/ 3781457 h 5546757"/>
              <a:gd name="connsiteX23" fmla="*/ 154014 w 8904314"/>
              <a:gd name="connsiteY23" fmla="*/ 3883057 h 5546757"/>
              <a:gd name="connsiteX24" fmla="*/ 166714 w 8904314"/>
              <a:gd name="connsiteY24" fmla="*/ 3984657 h 5546757"/>
              <a:gd name="connsiteX25" fmla="*/ 179414 w 8904314"/>
              <a:gd name="connsiteY25" fmla="*/ 4022757 h 5546757"/>
              <a:gd name="connsiteX26" fmla="*/ 192114 w 8904314"/>
              <a:gd name="connsiteY26" fmla="*/ 4073557 h 5546757"/>
              <a:gd name="connsiteX27" fmla="*/ 242914 w 8904314"/>
              <a:gd name="connsiteY27" fmla="*/ 4352957 h 5546757"/>
              <a:gd name="connsiteX28" fmla="*/ 255614 w 8904314"/>
              <a:gd name="connsiteY28" fmla="*/ 4416457 h 5546757"/>
              <a:gd name="connsiteX29" fmla="*/ 281014 w 8904314"/>
              <a:gd name="connsiteY29" fmla="*/ 4518057 h 5546757"/>
              <a:gd name="connsiteX30" fmla="*/ 293714 w 8904314"/>
              <a:gd name="connsiteY30" fmla="*/ 4556157 h 5546757"/>
              <a:gd name="connsiteX31" fmla="*/ 319114 w 8904314"/>
              <a:gd name="connsiteY31" fmla="*/ 4670457 h 5546757"/>
              <a:gd name="connsiteX32" fmla="*/ 331814 w 8904314"/>
              <a:gd name="connsiteY32" fmla="*/ 4721257 h 5546757"/>
              <a:gd name="connsiteX33" fmla="*/ 357214 w 8904314"/>
              <a:gd name="connsiteY33" fmla="*/ 4772057 h 5546757"/>
              <a:gd name="connsiteX34" fmla="*/ 395314 w 8904314"/>
              <a:gd name="connsiteY34" fmla="*/ 4911757 h 5546757"/>
              <a:gd name="connsiteX35" fmla="*/ 420714 w 8904314"/>
              <a:gd name="connsiteY35" fmla="*/ 5000657 h 5546757"/>
              <a:gd name="connsiteX36" fmla="*/ 433414 w 8904314"/>
              <a:gd name="connsiteY36" fmla="*/ 5076857 h 5546757"/>
              <a:gd name="connsiteX37" fmla="*/ 420714 w 8904314"/>
              <a:gd name="connsiteY37" fmla="*/ 5521357 h 5546757"/>
              <a:gd name="connsiteX38" fmla="*/ 458814 w 8904314"/>
              <a:gd name="connsiteY38" fmla="*/ 5546757 h 5546757"/>
              <a:gd name="connsiteX39" fmla="*/ 1906614 w 8904314"/>
              <a:gd name="connsiteY39" fmla="*/ 5508657 h 5546757"/>
              <a:gd name="connsiteX40" fmla="*/ 1944714 w 8904314"/>
              <a:gd name="connsiteY40" fmla="*/ 5407057 h 5546757"/>
              <a:gd name="connsiteX41" fmla="*/ 1982814 w 8904314"/>
              <a:gd name="connsiteY41" fmla="*/ 5280057 h 5546757"/>
              <a:gd name="connsiteX42" fmla="*/ 2008214 w 8904314"/>
              <a:gd name="connsiteY42" fmla="*/ 5127657 h 5546757"/>
              <a:gd name="connsiteX43" fmla="*/ 2033614 w 8904314"/>
              <a:gd name="connsiteY43" fmla="*/ 5026057 h 5546757"/>
              <a:gd name="connsiteX44" fmla="*/ 2059014 w 8904314"/>
              <a:gd name="connsiteY44" fmla="*/ 4899057 h 5546757"/>
              <a:gd name="connsiteX45" fmla="*/ 2097114 w 8904314"/>
              <a:gd name="connsiteY45" fmla="*/ 4416457 h 5546757"/>
              <a:gd name="connsiteX46" fmla="*/ 2084414 w 8904314"/>
              <a:gd name="connsiteY46" fmla="*/ 3959257 h 5546757"/>
              <a:gd name="connsiteX47" fmla="*/ 2059014 w 8904314"/>
              <a:gd name="connsiteY47" fmla="*/ 3806857 h 5546757"/>
              <a:gd name="connsiteX48" fmla="*/ 2033614 w 8904314"/>
              <a:gd name="connsiteY48" fmla="*/ 3641757 h 5546757"/>
              <a:gd name="connsiteX49" fmla="*/ 2020914 w 8904314"/>
              <a:gd name="connsiteY49" fmla="*/ 3590957 h 5546757"/>
              <a:gd name="connsiteX50" fmla="*/ 1982814 w 8904314"/>
              <a:gd name="connsiteY50" fmla="*/ 3362357 h 5546757"/>
              <a:gd name="connsiteX51" fmla="*/ 1944714 w 8904314"/>
              <a:gd name="connsiteY51" fmla="*/ 1508157 h 5546757"/>
              <a:gd name="connsiteX52" fmla="*/ 1970114 w 8904314"/>
              <a:gd name="connsiteY52" fmla="*/ 1063657 h 5546757"/>
              <a:gd name="connsiteX53" fmla="*/ 2478114 w 8904314"/>
              <a:gd name="connsiteY53" fmla="*/ 1089057 h 5546757"/>
              <a:gd name="connsiteX54" fmla="*/ 2617814 w 8904314"/>
              <a:gd name="connsiteY54" fmla="*/ 1101757 h 5546757"/>
              <a:gd name="connsiteX55" fmla="*/ 2782914 w 8904314"/>
              <a:gd name="connsiteY55" fmla="*/ 1127157 h 5546757"/>
              <a:gd name="connsiteX56" fmla="*/ 3367114 w 8904314"/>
              <a:gd name="connsiteY56" fmla="*/ 1139857 h 5546757"/>
              <a:gd name="connsiteX57" fmla="*/ 3951314 w 8904314"/>
              <a:gd name="connsiteY57" fmla="*/ 1127157 h 5546757"/>
              <a:gd name="connsiteX58" fmla="*/ 4052914 w 8904314"/>
              <a:gd name="connsiteY58" fmla="*/ 1114457 h 5546757"/>
              <a:gd name="connsiteX59" fmla="*/ 4167214 w 8904314"/>
              <a:gd name="connsiteY59" fmla="*/ 1101757 h 5546757"/>
              <a:gd name="connsiteX60" fmla="*/ 4459314 w 8904314"/>
              <a:gd name="connsiteY60" fmla="*/ 1063657 h 5546757"/>
              <a:gd name="connsiteX61" fmla="*/ 4700614 w 8904314"/>
              <a:gd name="connsiteY61" fmla="*/ 1038257 h 5546757"/>
              <a:gd name="connsiteX62" fmla="*/ 4929214 w 8904314"/>
              <a:gd name="connsiteY62" fmla="*/ 1012857 h 5546757"/>
              <a:gd name="connsiteX63" fmla="*/ 7113614 w 8904314"/>
              <a:gd name="connsiteY63" fmla="*/ 1012857 h 5546757"/>
              <a:gd name="connsiteX64" fmla="*/ 7380314 w 8904314"/>
              <a:gd name="connsiteY64" fmla="*/ 987457 h 5546757"/>
              <a:gd name="connsiteX65" fmla="*/ 8383614 w 8904314"/>
              <a:gd name="connsiteY65" fmla="*/ 1000157 h 5546757"/>
              <a:gd name="connsiteX66" fmla="*/ 8447114 w 8904314"/>
              <a:gd name="connsiteY66" fmla="*/ 1025557 h 5546757"/>
              <a:gd name="connsiteX67" fmla="*/ 8815414 w 8904314"/>
              <a:gd name="connsiteY67" fmla="*/ 1012857 h 5546757"/>
              <a:gd name="connsiteX68" fmla="*/ 8853514 w 8904314"/>
              <a:gd name="connsiteY68" fmla="*/ 1000157 h 5546757"/>
              <a:gd name="connsiteX69" fmla="*/ 8904314 w 8904314"/>
              <a:gd name="connsiteY69" fmla="*/ 898557 h 5546757"/>
              <a:gd name="connsiteX70" fmla="*/ 8891614 w 8904314"/>
              <a:gd name="connsiteY70" fmla="*/ 644557 h 5546757"/>
              <a:gd name="connsiteX71" fmla="*/ 8878914 w 8904314"/>
              <a:gd name="connsiteY71" fmla="*/ 568357 h 5546757"/>
              <a:gd name="connsiteX72" fmla="*/ 8866214 w 8904314"/>
              <a:gd name="connsiteY72" fmla="*/ 390557 h 5546757"/>
              <a:gd name="connsiteX73" fmla="*/ 8853514 w 8904314"/>
              <a:gd name="connsiteY73" fmla="*/ 9557 h 5546757"/>
              <a:gd name="connsiteX74" fmla="*/ 8764614 w 8904314"/>
              <a:gd name="connsiteY74" fmla="*/ 34957 h 5546757"/>
              <a:gd name="connsiteX75" fmla="*/ 8688414 w 8904314"/>
              <a:gd name="connsiteY75" fmla="*/ 47657 h 5546757"/>
              <a:gd name="connsiteX76" fmla="*/ 8434414 w 8904314"/>
              <a:gd name="connsiteY76" fmla="*/ 85757 h 5546757"/>
              <a:gd name="connsiteX77" fmla="*/ 7164414 w 8904314"/>
              <a:gd name="connsiteY77" fmla="*/ 73057 h 5546757"/>
              <a:gd name="connsiteX78" fmla="*/ 6897714 w 8904314"/>
              <a:gd name="connsiteY78" fmla="*/ 60357 h 5546757"/>
              <a:gd name="connsiteX79" fmla="*/ 4078314 w 8904314"/>
              <a:gd name="connsiteY79" fmla="*/ 98457 h 5546757"/>
              <a:gd name="connsiteX80" fmla="*/ 2059014 w 8904314"/>
              <a:gd name="connsiteY80" fmla="*/ 73057 h 5546757"/>
              <a:gd name="connsiteX81" fmla="*/ 916014 w 8904314"/>
              <a:gd name="connsiteY81" fmla="*/ 60357 h 5546757"/>
              <a:gd name="connsiteX82" fmla="*/ 852514 w 8904314"/>
              <a:gd name="connsiteY82" fmla="*/ 73057 h 5546757"/>
              <a:gd name="connsiteX83" fmla="*/ 776314 w 8904314"/>
              <a:gd name="connsiteY83" fmla="*/ 85757 h 5546757"/>
              <a:gd name="connsiteX84" fmla="*/ 725514 w 8904314"/>
              <a:gd name="connsiteY84" fmla="*/ 111157 h 5546757"/>
              <a:gd name="connsiteX85" fmla="*/ 306414 w 8904314"/>
              <a:gd name="connsiteY85" fmla="*/ 136557 h 5546757"/>
              <a:gd name="connsiteX86" fmla="*/ 306414 w 8904314"/>
              <a:gd name="connsiteY86" fmla="*/ 136557 h 5546757"/>
              <a:gd name="connsiteX87" fmla="*/ 319114 w 8904314"/>
              <a:gd name="connsiteY87" fmla="*/ 60357 h 5546757"/>
              <a:gd name="connsiteX0" fmla="*/ 319114 w 8904314"/>
              <a:gd name="connsiteY0" fmla="*/ 60357 h 5546757"/>
              <a:gd name="connsiteX1" fmla="*/ 319114 w 8904314"/>
              <a:gd name="connsiteY1" fmla="*/ 60357 h 5546757"/>
              <a:gd name="connsiteX2" fmla="*/ 306414 w 8904314"/>
              <a:gd name="connsiteY2" fmla="*/ 796957 h 5546757"/>
              <a:gd name="connsiteX3" fmla="*/ 293714 w 8904314"/>
              <a:gd name="connsiteY3" fmla="*/ 885857 h 5546757"/>
              <a:gd name="connsiteX4" fmla="*/ 268314 w 8904314"/>
              <a:gd name="connsiteY4" fmla="*/ 1241457 h 5546757"/>
              <a:gd name="connsiteX5" fmla="*/ 255614 w 8904314"/>
              <a:gd name="connsiteY5" fmla="*/ 1330357 h 5546757"/>
              <a:gd name="connsiteX6" fmla="*/ 230214 w 8904314"/>
              <a:gd name="connsiteY6" fmla="*/ 1419257 h 5546757"/>
              <a:gd name="connsiteX7" fmla="*/ 217514 w 8904314"/>
              <a:gd name="connsiteY7" fmla="*/ 1508157 h 5546757"/>
              <a:gd name="connsiteX8" fmla="*/ 179414 w 8904314"/>
              <a:gd name="connsiteY8" fmla="*/ 1685957 h 5546757"/>
              <a:gd name="connsiteX9" fmla="*/ 141314 w 8904314"/>
              <a:gd name="connsiteY9" fmla="*/ 1863757 h 5546757"/>
              <a:gd name="connsiteX10" fmla="*/ 128614 w 8904314"/>
              <a:gd name="connsiteY10" fmla="*/ 2028857 h 5546757"/>
              <a:gd name="connsiteX11" fmla="*/ 103214 w 8904314"/>
              <a:gd name="connsiteY11" fmla="*/ 2066957 h 5546757"/>
              <a:gd name="connsiteX12" fmla="*/ 90514 w 8904314"/>
              <a:gd name="connsiteY12" fmla="*/ 2193957 h 5546757"/>
              <a:gd name="connsiteX13" fmla="*/ 65114 w 8904314"/>
              <a:gd name="connsiteY13" fmla="*/ 2346357 h 5546757"/>
              <a:gd name="connsiteX14" fmla="*/ 52414 w 8904314"/>
              <a:gd name="connsiteY14" fmla="*/ 2409857 h 5546757"/>
              <a:gd name="connsiteX15" fmla="*/ 27014 w 8904314"/>
              <a:gd name="connsiteY15" fmla="*/ 2486057 h 5546757"/>
              <a:gd name="connsiteX16" fmla="*/ 1614 w 8904314"/>
              <a:gd name="connsiteY16" fmla="*/ 2841657 h 5546757"/>
              <a:gd name="connsiteX17" fmla="*/ 52414 w 8904314"/>
              <a:gd name="connsiteY17" fmla="*/ 3400457 h 5546757"/>
              <a:gd name="connsiteX18" fmla="*/ 65114 w 8904314"/>
              <a:gd name="connsiteY18" fmla="*/ 3451257 h 5546757"/>
              <a:gd name="connsiteX19" fmla="*/ 77814 w 8904314"/>
              <a:gd name="connsiteY19" fmla="*/ 3514757 h 5546757"/>
              <a:gd name="connsiteX20" fmla="*/ 90514 w 8904314"/>
              <a:gd name="connsiteY20" fmla="*/ 3565557 h 5546757"/>
              <a:gd name="connsiteX21" fmla="*/ 103214 w 8904314"/>
              <a:gd name="connsiteY21" fmla="*/ 3667157 h 5546757"/>
              <a:gd name="connsiteX22" fmla="*/ 128614 w 8904314"/>
              <a:gd name="connsiteY22" fmla="*/ 3781457 h 5546757"/>
              <a:gd name="connsiteX23" fmla="*/ 154014 w 8904314"/>
              <a:gd name="connsiteY23" fmla="*/ 3883057 h 5546757"/>
              <a:gd name="connsiteX24" fmla="*/ 166714 w 8904314"/>
              <a:gd name="connsiteY24" fmla="*/ 3984657 h 5546757"/>
              <a:gd name="connsiteX25" fmla="*/ 179414 w 8904314"/>
              <a:gd name="connsiteY25" fmla="*/ 4022757 h 5546757"/>
              <a:gd name="connsiteX26" fmla="*/ 192114 w 8904314"/>
              <a:gd name="connsiteY26" fmla="*/ 4073557 h 5546757"/>
              <a:gd name="connsiteX27" fmla="*/ 242914 w 8904314"/>
              <a:gd name="connsiteY27" fmla="*/ 4352957 h 5546757"/>
              <a:gd name="connsiteX28" fmla="*/ 255614 w 8904314"/>
              <a:gd name="connsiteY28" fmla="*/ 4416457 h 5546757"/>
              <a:gd name="connsiteX29" fmla="*/ 281014 w 8904314"/>
              <a:gd name="connsiteY29" fmla="*/ 4518057 h 5546757"/>
              <a:gd name="connsiteX30" fmla="*/ 293714 w 8904314"/>
              <a:gd name="connsiteY30" fmla="*/ 4556157 h 5546757"/>
              <a:gd name="connsiteX31" fmla="*/ 319114 w 8904314"/>
              <a:gd name="connsiteY31" fmla="*/ 4670457 h 5546757"/>
              <a:gd name="connsiteX32" fmla="*/ 331814 w 8904314"/>
              <a:gd name="connsiteY32" fmla="*/ 4721257 h 5546757"/>
              <a:gd name="connsiteX33" fmla="*/ 357214 w 8904314"/>
              <a:gd name="connsiteY33" fmla="*/ 4772057 h 5546757"/>
              <a:gd name="connsiteX34" fmla="*/ 395314 w 8904314"/>
              <a:gd name="connsiteY34" fmla="*/ 4911757 h 5546757"/>
              <a:gd name="connsiteX35" fmla="*/ 420714 w 8904314"/>
              <a:gd name="connsiteY35" fmla="*/ 5000657 h 5546757"/>
              <a:gd name="connsiteX36" fmla="*/ 433414 w 8904314"/>
              <a:gd name="connsiteY36" fmla="*/ 5076857 h 5546757"/>
              <a:gd name="connsiteX37" fmla="*/ 420714 w 8904314"/>
              <a:gd name="connsiteY37" fmla="*/ 5521357 h 5546757"/>
              <a:gd name="connsiteX38" fmla="*/ 458814 w 8904314"/>
              <a:gd name="connsiteY38" fmla="*/ 5546757 h 5546757"/>
              <a:gd name="connsiteX39" fmla="*/ 1906614 w 8904314"/>
              <a:gd name="connsiteY39" fmla="*/ 5508657 h 5546757"/>
              <a:gd name="connsiteX40" fmla="*/ 1944714 w 8904314"/>
              <a:gd name="connsiteY40" fmla="*/ 5407057 h 5546757"/>
              <a:gd name="connsiteX41" fmla="*/ 1982814 w 8904314"/>
              <a:gd name="connsiteY41" fmla="*/ 5280057 h 5546757"/>
              <a:gd name="connsiteX42" fmla="*/ 2008214 w 8904314"/>
              <a:gd name="connsiteY42" fmla="*/ 5127657 h 5546757"/>
              <a:gd name="connsiteX43" fmla="*/ 2033614 w 8904314"/>
              <a:gd name="connsiteY43" fmla="*/ 5026057 h 5546757"/>
              <a:gd name="connsiteX44" fmla="*/ 2059014 w 8904314"/>
              <a:gd name="connsiteY44" fmla="*/ 4899057 h 5546757"/>
              <a:gd name="connsiteX45" fmla="*/ 2097114 w 8904314"/>
              <a:gd name="connsiteY45" fmla="*/ 4416457 h 5546757"/>
              <a:gd name="connsiteX46" fmla="*/ 2084414 w 8904314"/>
              <a:gd name="connsiteY46" fmla="*/ 3959257 h 5546757"/>
              <a:gd name="connsiteX47" fmla="*/ 2059014 w 8904314"/>
              <a:gd name="connsiteY47" fmla="*/ 3806857 h 5546757"/>
              <a:gd name="connsiteX48" fmla="*/ 2033614 w 8904314"/>
              <a:gd name="connsiteY48" fmla="*/ 3641757 h 5546757"/>
              <a:gd name="connsiteX49" fmla="*/ 2020914 w 8904314"/>
              <a:gd name="connsiteY49" fmla="*/ 3590957 h 5546757"/>
              <a:gd name="connsiteX50" fmla="*/ 1982814 w 8904314"/>
              <a:gd name="connsiteY50" fmla="*/ 3362357 h 5546757"/>
              <a:gd name="connsiteX51" fmla="*/ 1944714 w 8904314"/>
              <a:gd name="connsiteY51" fmla="*/ 1508157 h 5546757"/>
              <a:gd name="connsiteX52" fmla="*/ 1970114 w 8904314"/>
              <a:gd name="connsiteY52" fmla="*/ 1063657 h 5546757"/>
              <a:gd name="connsiteX53" fmla="*/ 2478114 w 8904314"/>
              <a:gd name="connsiteY53" fmla="*/ 1089057 h 5546757"/>
              <a:gd name="connsiteX54" fmla="*/ 2617814 w 8904314"/>
              <a:gd name="connsiteY54" fmla="*/ 1101757 h 5546757"/>
              <a:gd name="connsiteX55" fmla="*/ 2782914 w 8904314"/>
              <a:gd name="connsiteY55" fmla="*/ 1127157 h 5546757"/>
              <a:gd name="connsiteX56" fmla="*/ 3367114 w 8904314"/>
              <a:gd name="connsiteY56" fmla="*/ 1139857 h 5546757"/>
              <a:gd name="connsiteX57" fmla="*/ 3951314 w 8904314"/>
              <a:gd name="connsiteY57" fmla="*/ 1127157 h 5546757"/>
              <a:gd name="connsiteX58" fmla="*/ 4052914 w 8904314"/>
              <a:gd name="connsiteY58" fmla="*/ 1114457 h 5546757"/>
              <a:gd name="connsiteX59" fmla="*/ 4167214 w 8904314"/>
              <a:gd name="connsiteY59" fmla="*/ 1101757 h 5546757"/>
              <a:gd name="connsiteX60" fmla="*/ 4459314 w 8904314"/>
              <a:gd name="connsiteY60" fmla="*/ 1063657 h 5546757"/>
              <a:gd name="connsiteX61" fmla="*/ 4700614 w 8904314"/>
              <a:gd name="connsiteY61" fmla="*/ 1038257 h 5546757"/>
              <a:gd name="connsiteX62" fmla="*/ 4929214 w 8904314"/>
              <a:gd name="connsiteY62" fmla="*/ 1012857 h 5546757"/>
              <a:gd name="connsiteX63" fmla="*/ 7113614 w 8904314"/>
              <a:gd name="connsiteY63" fmla="*/ 1012857 h 5546757"/>
              <a:gd name="connsiteX64" fmla="*/ 7380314 w 8904314"/>
              <a:gd name="connsiteY64" fmla="*/ 987457 h 5546757"/>
              <a:gd name="connsiteX65" fmla="*/ 8383614 w 8904314"/>
              <a:gd name="connsiteY65" fmla="*/ 1000157 h 5546757"/>
              <a:gd name="connsiteX66" fmla="*/ 8447114 w 8904314"/>
              <a:gd name="connsiteY66" fmla="*/ 1025557 h 5546757"/>
              <a:gd name="connsiteX67" fmla="*/ 8815414 w 8904314"/>
              <a:gd name="connsiteY67" fmla="*/ 1012857 h 5546757"/>
              <a:gd name="connsiteX68" fmla="*/ 8853514 w 8904314"/>
              <a:gd name="connsiteY68" fmla="*/ 1000157 h 5546757"/>
              <a:gd name="connsiteX69" fmla="*/ 8904314 w 8904314"/>
              <a:gd name="connsiteY69" fmla="*/ 898557 h 5546757"/>
              <a:gd name="connsiteX70" fmla="*/ 8891614 w 8904314"/>
              <a:gd name="connsiteY70" fmla="*/ 644557 h 5546757"/>
              <a:gd name="connsiteX71" fmla="*/ 8878914 w 8904314"/>
              <a:gd name="connsiteY71" fmla="*/ 568357 h 5546757"/>
              <a:gd name="connsiteX72" fmla="*/ 8866214 w 8904314"/>
              <a:gd name="connsiteY72" fmla="*/ 390557 h 5546757"/>
              <a:gd name="connsiteX73" fmla="*/ 8853514 w 8904314"/>
              <a:gd name="connsiteY73" fmla="*/ 9557 h 5546757"/>
              <a:gd name="connsiteX74" fmla="*/ 8764614 w 8904314"/>
              <a:gd name="connsiteY74" fmla="*/ 34957 h 5546757"/>
              <a:gd name="connsiteX75" fmla="*/ 8688414 w 8904314"/>
              <a:gd name="connsiteY75" fmla="*/ 47657 h 5546757"/>
              <a:gd name="connsiteX76" fmla="*/ 8434414 w 8904314"/>
              <a:gd name="connsiteY76" fmla="*/ 85757 h 5546757"/>
              <a:gd name="connsiteX77" fmla="*/ 7164414 w 8904314"/>
              <a:gd name="connsiteY77" fmla="*/ 73057 h 5546757"/>
              <a:gd name="connsiteX78" fmla="*/ 6897714 w 8904314"/>
              <a:gd name="connsiteY78" fmla="*/ 60357 h 5546757"/>
              <a:gd name="connsiteX79" fmla="*/ 4078314 w 8904314"/>
              <a:gd name="connsiteY79" fmla="*/ 98457 h 5546757"/>
              <a:gd name="connsiteX80" fmla="*/ 2059014 w 8904314"/>
              <a:gd name="connsiteY80" fmla="*/ 73057 h 5546757"/>
              <a:gd name="connsiteX81" fmla="*/ 916014 w 8904314"/>
              <a:gd name="connsiteY81" fmla="*/ 60357 h 5546757"/>
              <a:gd name="connsiteX82" fmla="*/ 852514 w 8904314"/>
              <a:gd name="connsiteY82" fmla="*/ 73057 h 5546757"/>
              <a:gd name="connsiteX83" fmla="*/ 776314 w 8904314"/>
              <a:gd name="connsiteY83" fmla="*/ 85757 h 5546757"/>
              <a:gd name="connsiteX84" fmla="*/ 725514 w 8904314"/>
              <a:gd name="connsiteY84" fmla="*/ 111157 h 5546757"/>
              <a:gd name="connsiteX85" fmla="*/ 306414 w 8904314"/>
              <a:gd name="connsiteY85" fmla="*/ 136557 h 5546757"/>
              <a:gd name="connsiteX86" fmla="*/ 319114 w 8904314"/>
              <a:gd name="connsiteY86" fmla="*/ 60357 h 5546757"/>
              <a:gd name="connsiteX0" fmla="*/ 306414 w 8904314"/>
              <a:gd name="connsiteY0" fmla="*/ 136557 h 5546757"/>
              <a:gd name="connsiteX1" fmla="*/ 319114 w 8904314"/>
              <a:gd name="connsiteY1" fmla="*/ 60357 h 5546757"/>
              <a:gd name="connsiteX2" fmla="*/ 306414 w 8904314"/>
              <a:gd name="connsiteY2" fmla="*/ 796957 h 5546757"/>
              <a:gd name="connsiteX3" fmla="*/ 293714 w 8904314"/>
              <a:gd name="connsiteY3" fmla="*/ 885857 h 5546757"/>
              <a:gd name="connsiteX4" fmla="*/ 268314 w 8904314"/>
              <a:gd name="connsiteY4" fmla="*/ 1241457 h 5546757"/>
              <a:gd name="connsiteX5" fmla="*/ 255614 w 8904314"/>
              <a:gd name="connsiteY5" fmla="*/ 1330357 h 5546757"/>
              <a:gd name="connsiteX6" fmla="*/ 230214 w 8904314"/>
              <a:gd name="connsiteY6" fmla="*/ 1419257 h 5546757"/>
              <a:gd name="connsiteX7" fmla="*/ 217514 w 8904314"/>
              <a:gd name="connsiteY7" fmla="*/ 1508157 h 5546757"/>
              <a:gd name="connsiteX8" fmla="*/ 179414 w 8904314"/>
              <a:gd name="connsiteY8" fmla="*/ 1685957 h 5546757"/>
              <a:gd name="connsiteX9" fmla="*/ 141314 w 8904314"/>
              <a:gd name="connsiteY9" fmla="*/ 1863757 h 5546757"/>
              <a:gd name="connsiteX10" fmla="*/ 128614 w 8904314"/>
              <a:gd name="connsiteY10" fmla="*/ 2028857 h 5546757"/>
              <a:gd name="connsiteX11" fmla="*/ 103214 w 8904314"/>
              <a:gd name="connsiteY11" fmla="*/ 2066957 h 5546757"/>
              <a:gd name="connsiteX12" fmla="*/ 90514 w 8904314"/>
              <a:gd name="connsiteY12" fmla="*/ 2193957 h 5546757"/>
              <a:gd name="connsiteX13" fmla="*/ 65114 w 8904314"/>
              <a:gd name="connsiteY13" fmla="*/ 2346357 h 5546757"/>
              <a:gd name="connsiteX14" fmla="*/ 52414 w 8904314"/>
              <a:gd name="connsiteY14" fmla="*/ 2409857 h 5546757"/>
              <a:gd name="connsiteX15" fmla="*/ 27014 w 8904314"/>
              <a:gd name="connsiteY15" fmla="*/ 2486057 h 5546757"/>
              <a:gd name="connsiteX16" fmla="*/ 1614 w 8904314"/>
              <a:gd name="connsiteY16" fmla="*/ 2841657 h 5546757"/>
              <a:gd name="connsiteX17" fmla="*/ 52414 w 8904314"/>
              <a:gd name="connsiteY17" fmla="*/ 3400457 h 5546757"/>
              <a:gd name="connsiteX18" fmla="*/ 65114 w 8904314"/>
              <a:gd name="connsiteY18" fmla="*/ 3451257 h 5546757"/>
              <a:gd name="connsiteX19" fmla="*/ 77814 w 8904314"/>
              <a:gd name="connsiteY19" fmla="*/ 3514757 h 5546757"/>
              <a:gd name="connsiteX20" fmla="*/ 90514 w 8904314"/>
              <a:gd name="connsiteY20" fmla="*/ 3565557 h 5546757"/>
              <a:gd name="connsiteX21" fmla="*/ 103214 w 8904314"/>
              <a:gd name="connsiteY21" fmla="*/ 3667157 h 5546757"/>
              <a:gd name="connsiteX22" fmla="*/ 128614 w 8904314"/>
              <a:gd name="connsiteY22" fmla="*/ 3781457 h 5546757"/>
              <a:gd name="connsiteX23" fmla="*/ 154014 w 8904314"/>
              <a:gd name="connsiteY23" fmla="*/ 3883057 h 5546757"/>
              <a:gd name="connsiteX24" fmla="*/ 166714 w 8904314"/>
              <a:gd name="connsiteY24" fmla="*/ 3984657 h 5546757"/>
              <a:gd name="connsiteX25" fmla="*/ 179414 w 8904314"/>
              <a:gd name="connsiteY25" fmla="*/ 4022757 h 5546757"/>
              <a:gd name="connsiteX26" fmla="*/ 192114 w 8904314"/>
              <a:gd name="connsiteY26" fmla="*/ 4073557 h 5546757"/>
              <a:gd name="connsiteX27" fmla="*/ 242914 w 8904314"/>
              <a:gd name="connsiteY27" fmla="*/ 4352957 h 5546757"/>
              <a:gd name="connsiteX28" fmla="*/ 255614 w 8904314"/>
              <a:gd name="connsiteY28" fmla="*/ 4416457 h 5546757"/>
              <a:gd name="connsiteX29" fmla="*/ 281014 w 8904314"/>
              <a:gd name="connsiteY29" fmla="*/ 4518057 h 5546757"/>
              <a:gd name="connsiteX30" fmla="*/ 293714 w 8904314"/>
              <a:gd name="connsiteY30" fmla="*/ 4556157 h 5546757"/>
              <a:gd name="connsiteX31" fmla="*/ 319114 w 8904314"/>
              <a:gd name="connsiteY31" fmla="*/ 4670457 h 5546757"/>
              <a:gd name="connsiteX32" fmla="*/ 331814 w 8904314"/>
              <a:gd name="connsiteY32" fmla="*/ 4721257 h 5546757"/>
              <a:gd name="connsiteX33" fmla="*/ 357214 w 8904314"/>
              <a:gd name="connsiteY33" fmla="*/ 4772057 h 5546757"/>
              <a:gd name="connsiteX34" fmla="*/ 395314 w 8904314"/>
              <a:gd name="connsiteY34" fmla="*/ 4911757 h 5546757"/>
              <a:gd name="connsiteX35" fmla="*/ 420714 w 8904314"/>
              <a:gd name="connsiteY35" fmla="*/ 5000657 h 5546757"/>
              <a:gd name="connsiteX36" fmla="*/ 433414 w 8904314"/>
              <a:gd name="connsiteY36" fmla="*/ 5076857 h 5546757"/>
              <a:gd name="connsiteX37" fmla="*/ 420714 w 8904314"/>
              <a:gd name="connsiteY37" fmla="*/ 5521357 h 5546757"/>
              <a:gd name="connsiteX38" fmla="*/ 458814 w 8904314"/>
              <a:gd name="connsiteY38" fmla="*/ 5546757 h 5546757"/>
              <a:gd name="connsiteX39" fmla="*/ 1906614 w 8904314"/>
              <a:gd name="connsiteY39" fmla="*/ 5508657 h 5546757"/>
              <a:gd name="connsiteX40" fmla="*/ 1944714 w 8904314"/>
              <a:gd name="connsiteY40" fmla="*/ 5407057 h 5546757"/>
              <a:gd name="connsiteX41" fmla="*/ 1982814 w 8904314"/>
              <a:gd name="connsiteY41" fmla="*/ 5280057 h 5546757"/>
              <a:gd name="connsiteX42" fmla="*/ 2008214 w 8904314"/>
              <a:gd name="connsiteY42" fmla="*/ 5127657 h 5546757"/>
              <a:gd name="connsiteX43" fmla="*/ 2033614 w 8904314"/>
              <a:gd name="connsiteY43" fmla="*/ 5026057 h 5546757"/>
              <a:gd name="connsiteX44" fmla="*/ 2059014 w 8904314"/>
              <a:gd name="connsiteY44" fmla="*/ 4899057 h 5546757"/>
              <a:gd name="connsiteX45" fmla="*/ 2097114 w 8904314"/>
              <a:gd name="connsiteY45" fmla="*/ 4416457 h 5546757"/>
              <a:gd name="connsiteX46" fmla="*/ 2084414 w 8904314"/>
              <a:gd name="connsiteY46" fmla="*/ 3959257 h 5546757"/>
              <a:gd name="connsiteX47" fmla="*/ 2059014 w 8904314"/>
              <a:gd name="connsiteY47" fmla="*/ 3806857 h 5546757"/>
              <a:gd name="connsiteX48" fmla="*/ 2033614 w 8904314"/>
              <a:gd name="connsiteY48" fmla="*/ 3641757 h 5546757"/>
              <a:gd name="connsiteX49" fmla="*/ 2020914 w 8904314"/>
              <a:gd name="connsiteY49" fmla="*/ 3590957 h 5546757"/>
              <a:gd name="connsiteX50" fmla="*/ 1982814 w 8904314"/>
              <a:gd name="connsiteY50" fmla="*/ 3362357 h 5546757"/>
              <a:gd name="connsiteX51" fmla="*/ 1944714 w 8904314"/>
              <a:gd name="connsiteY51" fmla="*/ 1508157 h 5546757"/>
              <a:gd name="connsiteX52" fmla="*/ 1970114 w 8904314"/>
              <a:gd name="connsiteY52" fmla="*/ 1063657 h 5546757"/>
              <a:gd name="connsiteX53" fmla="*/ 2478114 w 8904314"/>
              <a:gd name="connsiteY53" fmla="*/ 1089057 h 5546757"/>
              <a:gd name="connsiteX54" fmla="*/ 2617814 w 8904314"/>
              <a:gd name="connsiteY54" fmla="*/ 1101757 h 5546757"/>
              <a:gd name="connsiteX55" fmla="*/ 2782914 w 8904314"/>
              <a:gd name="connsiteY55" fmla="*/ 1127157 h 5546757"/>
              <a:gd name="connsiteX56" fmla="*/ 3367114 w 8904314"/>
              <a:gd name="connsiteY56" fmla="*/ 1139857 h 5546757"/>
              <a:gd name="connsiteX57" fmla="*/ 3951314 w 8904314"/>
              <a:gd name="connsiteY57" fmla="*/ 1127157 h 5546757"/>
              <a:gd name="connsiteX58" fmla="*/ 4052914 w 8904314"/>
              <a:gd name="connsiteY58" fmla="*/ 1114457 h 5546757"/>
              <a:gd name="connsiteX59" fmla="*/ 4167214 w 8904314"/>
              <a:gd name="connsiteY59" fmla="*/ 1101757 h 5546757"/>
              <a:gd name="connsiteX60" fmla="*/ 4459314 w 8904314"/>
              <a:gd name="connsiteY60" fmla="*/ 1063657 h 5546757"/>
              <a:gd name="connsiteX61" fmla="*/ 4700614 w 8904314"/>
              <a:gd name="connsiteY61" fmla="*/ 1038257 h 5546757"/>
              <a:gd name="connsiteX62" fmla="*/ 4929214 w 8904314"/>
              <a:gd name="connsiteY62" fmla="*/ 1012857 h 5546757"/>
              <a:gd name="connsiteX63" fmla="*/ 7113614 w 8904314"/>
              <a:gd name="connsiteY63" fmla="*/ 1012857 h 5546757"/>
              <a:gd name="connsiteX64" fmla="*/ 7380314 w 8904314"/>
              <a:gd name="connsiteY64" fmla="*/ 987457 h 5546757"/>
              <a:gd name="connsiteX65" fmla="*/ 8383614 w 8904314"/>
              <a:gd name="connsiteY65" fmla="*/ 1000157 h 5546757"/>
              <a:gd name="connsiteX66" fmla="*/ 8447114 w 8904314"/>
              <a:gd name="connsiteY66" fmla="*/ 1025557 h 5546757"/>
              <a:gd name="connsiteX67" fmla="*/ 8815414 w 8904314"/>
              <a:gd name="connsiteY67" fmla="*/ 1012857 h 5546757"/>
              <a:gd name="connsiteX68" fmla="*/ 8853514 w 8904314"/>
              <a:gd name="connsiteY68" fmla="*/ 1000157 h 5546757"/>
              <a:gd name="connsiteX69" fmla="*/ 8904314 w 8904314"/>
              <a:gd name="connsiteY69" fmla="*/ 898557 h 5546757"/>
              <a:gd name="connsiteX70" fmla="*/ 8891614 w 8904314"/>
              <a:gd name="connsiteY70" fmla="*/ 644557 h 5546757"/>
              <a:gd name="connsiteX71" fmla="*/ 8878914 w 8904314"/>
              <a:gd name="connsiteY71" fmla="*/ 568357 h 5546757"/>
              <a:gd name="connsiteX72" fmla="*/ 8866214 w 8904314"/>
              <a:gd name="connsiteY72" fmla="*/ 390557 h 5546757"/>
              <a:gd name="connsiteX73" fmla="*/ 8853514 w 8904314"/>
              <a:gd name="connsiteY73" fmla="*/ 9557 h 5546757"/>
              <a:gd name="connsiteX74" fmla="*/ 8764614 w 8904314"/>
              <a:gd name="connsiteY74" fmla="*/ 34957 h 5546757"/>
              <a:gd name="connsiteX75" fmla="*/ 8688414 w 8904314"/>
              <a:gd name="connsiteY75" fmla="*/ 47657 h 5546757"/>
              <a:gd name="connsiteX76" fmla="*/ 8434414 w 8904314"/>
              <a:gd name="connsiteY76" fmla="*/ 85757 h 5546757"/>
              <a:gd name="connsiteX77" fmla="*/ 7164414 w 8904314"/>
              <a:gd name="connsiteY77" fmla="*/ 73057 h 5546757"/>
              <a:gd name="connsiteX78" fmla="*/ 6897714 w 8904314"/>
              <a:gd name="connsiteY78" fmla="*/ 60357 h 5546757"/>
              <a:gd name="connsiteX79" fmla="*/ 4078314 w 8904314"/>
              <a:gd name="connsiteY79" fmla="*/ 98457 h 5546757"/>
              <a:gd name="connsiteX80" fmla="*/ 2059014 w 8904314"/>
              <a:gd name="connsiteY80" fmla="*/ 73057 h 5546757"/>
              <a:gd name="connsiteX81" fmla="*/ 916014 w 8904314"/>
              <a:gd name="connsiteY81" fmla="*/ 60357 h 5546757"/>
              <a:gd name="connsiteX82" fmla="*/ 852514 w 8904314"/>
              <a:gd name="connsiteY82" fmla="*/ 73057 h 5546757"/>
              <a:gd name="connsiteX83" fmla="*/ 776314 w 8904314"/>
              <a:gd name="connsiteY83" fmla="*/ 85757 h 5546757"/>
              <a:gd name="connsiteX84" fmla="*/ 725514 w 8904314"/>
              <a:gd name="connsiteY84" fmla="*/ 111157 h 5546757"/>
              <a:gd name="connsiteX85" fmla="*/ 306414 w 8904314"/>
              <a:gd name="connsiteY85" fmla="*/ 136557 h 5546757"/>
              <a:gd name="connsiteX0" fmla="*/ 725514 w 8904314"/>
              <a:gd name="connsiteY0" fmla="*/ 111157 h 5546757"/>
              <a:gd name="connsiteX1" fmla="*/ 319114 w 8904314"/>
              <a:gd name="connsiteY1" fmla="*/ 60357 h 5546757"/>
              <a:gd name="connsiteX2" fmla="*/ 306414 w 8904314"/>
              <a:gd name="connsiteY2" fmla="*/ 796957 h 5546757"/>
              <a:gd name="connsiteX3" fmla="*/ 293714 w 8904314"/>
              <a:gd name="connsiteY3" fmla="*/ 885857 h 5546757"/>
              <a:gd name="connsiteX4" fmla="*/ 268314 w 8904314"/>
              <a:gd name="connsiteY4" fmla="*/ 1241457 h 5546757"/>
              <a:gd name="connsiteX5" fmla="*/ 255614 w 8904314"/>
              <a:gd name="connsiteY5" fmla="*/ 1330357 h 5546757"/>
              <a:gd name="connsiteX6" fmla="*/ 230214 w 8904314"/>
              <a:gd name="connsiteY6" fmla="*/ 1419257 h 5546757"/>
              <a:gd name="connsiteX7" fmla="*/ 217514 w 8904314"/>
              <a:gd name="connsiteY7" fmla="*/ 1508157 h 5546757"/>
              <a:gd name="connsiteX8" fmla="*/ 179414 w 8904314"/>
              <a:gd name="connsiteY8" fmla="*/ 1685957 h 5546757"/>
              <a:gd name="connsiteX9" fmla="*/ 141314 w 8904314"/>
              <a:gd name="connsiteY9" fmla="*/ 1863757 h 5546757"/>
              <a:gd name="connsiteX10" fmla="*/ 128614 w 8904314"/>
              <a:gd name="connsiteY10" fmla="*/ 2028857 h 5546757"/>
              <a:gd name="connsiteX11" fmla="*/ 103214 w 8904314"/>
              <a:gd name="connsiteY11" fmla="*/ 2066957 h 5546757"/>
              <a:gd name="connsiteX12" fmla="*/ 90514 w 8904314"/>
              <a:gd name="connsiteY12" fmla="*/ 2193957 h 5546757"/>
              <a:gd name="connsiteX13" fmla="*/ 65114 w 8904314"/>
              <a:gd name="connsiteY13" fmla="*/ 2346357 h 5546757"/>
              <a:gd name="connsiteX14" fmla="*/ 52414 w 8904314"/>
              <a:gd name="connsiteY14" fmla="*/ 2409857 h 5546757"/>
              <a:gd name="connsiteX15" fmla="*/ 27014 w 8904314"/>
              <a:gd name="connsiteY15" fmla="*/ 2486057 h 5546757"/>
              <a:gd name="connsiteX16" fmla="*/ 1614 w 8904314"/>
              <a:gd name="connsiteY16" fmla="*/ 2841657 h 5546757"/>
              <a:gd name="connsiteX17" fmla="*/ 52414 w 8904314"/>
              <a:gd name="connsiteY17" fmla="*/ 3400457 h 5546757"/>
              <a:gd name="connsiteX18" fmla="*/ 65114 w 8904314"/>
              <a:gd name="connsiteY18" fmla="*/ 3451257 h 5546757"/>
              <a:gd name="connsiteX19" fmla="*/ 77814 w 8904314"/>
              <a:gd name="connsiteY19" fmla="*/ 3514757 h 5546757"/>
              <a:gd name="connsiteX20" fmla="*/ 90514 w 8904314"/>
              <a:gd name="connsiteY20" fmla="*/ 3565557 h 5546757"/>
              <a:gd name="connsiteX21" fmla="*/ 103214 w 8904314"/>
              <a:gd name="connsiteY21" fmla="*/ 3667157 h 5546757"/>
              <a:gd name="connsiteX22" fmla="*/ 128614 w 8904314"/>
              <a:gd name="connsiteY22" fmla="*/ 3781457 h 5546757"/>
              <a:gd name="connsiteX23" fmla="*/ 154014 w 8904314"/>
              <a:gd name="connsiteY23" fmla="*/ 3883057 h 5546757"/>
              <a:gd name="connsiteX24" fmla="*/ 166714 w 8904314"/>
              <a:gd name="connsiteY24" fmla="*/ 3984657 h 5546757"/>
              <a:gd name="connsiteX25" fmla="*/ 179414 w 8904314"/>
              <a:gd name="connsiteY25" fmla="*/ 4022757 h 5546757"/>
              <a:gd name="connsiteX26" fmla="*/ 192114 w 8904314"/>
              <a:gd name="connsiteY26" fmla="*/ 4073557 h 5546757"/>
              <a:gd name="connsiteX27" fmla="*/ 242914 w 8904314"/>
              <a:gd name="connsiteY27" fmla="*/ 4352957 h 5546757"/>
              <a:gd name="connsiteX28" fmla="*/ 255614 w 8904314"/>
              <a:gd name="connsiteY28" fmla="*/ 4416457 h 5546757"/>
              <a:gd name="connsiteX29" fmla="*/ 281014 w 8904314"/>
              <a:gd name="connsiteY29" fmla="*/ 4518057 h 5546757"/>
              <a:gd name="connsiteX30" fmla="*/ 293714 w 8904314"/>
              <a:gd name="connsiteY30" fmla="*/ 4556157 h 5546757"/>
              <a:gd name="connsiteX31" fmla="*/ 319114 w 8904314"/>
              <a:gd name="connsiteY31" fmla="*/ 4670457 h 5546757"/>
              <a:gd name="connsiteX32" fmla="*/ 331814 w 8904314"/>
              <a:gd name="connsiteY32" fmla="*/ 4721257 h 5546757"/>
              <a:gd name="connsiteX33" fmla="*/ 357214 w 8904314"/>
              <a:gd name="connsiteY33" fmla="*/ 4772057 h 5546757"/>
              <a:gd name="connsiteX34" fmla="*/ 395314 w 8904314"/>
              <a:gd name="connsiteY34" fmla="*/ 4911757 h 5546757"/>
              <a:gd name="connsiteX35" fmla="*/ 420714 w 8904314"/>
              <a:gd name="connsiteY35" fmla="*/ 5000657 h 5546757"/>
              <a:gd name="connsiteX36" fmla="*/ 433414 w 8904314"/>
              <a:gd name="connsiteY36" fmla="*/ 5076857 h 5546757"/>
              <a:gd name="connsiteX37" fmla="*/ 420714 w 8904314"/>
              <a:gd name="connsiteY37" fmla="*/ 5521357 h 5546757"/>
              <a:gd name="connsiteX38" fmla="*/ 458814 w 8904314"/>
              <a:gd name="connsiteY38" fmla="*/ 5546757 h 5546757"/>
              <a:gd name="connsiteX39" fmla="*/ 1906614 w 8904314"/>
              <a:gd name="connsiteY39" fmla="*/ 5508657 h 5546757"/>
              <a:gd name="connsiteX40" fmla="*/ 1944714 w 8904314"/>
              <a:gd name="connsiteY40" fmla="*/ 5407057 h 5546757"/>
              <a:gd name="connsiteX41" fmla="*/ 1982814 w 8904314"/>
              <a:gd name="connsiteY41" fmla="*/ 5280057 h 5546757"/>
              <a:gd name="connsiteX42" fmla="*/ 2008214 w 8904314"/>
              <a:gd name="connsiteY42" fmla="*/ 5127657 h 5546757"/>
              <a:gd name="connsiteX43" fmla="*/ 2033614 w 8904314"/>
              <a:gd name="connsiteY43" fmla="*/ 5026057 h 5546757"/>
              <a:gd name="connsiteX44" fmla="*/ 2059014 w 8904314"/>
              <a:gd name="connsiteY44" fmla="*/ 4899057 h 5546757"/>
              <a:gd name="connsiteX45" fmla="*/ 2097114 w 8904314"/>
              <a:gd name="connsiteY45" fmla="*/ 4416457 h 5546757"/>
              <a:gd name="connsiteX46" fmla="*/ 2084414 w 8904314"/>
              <a:gd name="connsiteY46" fmla="*/ 3959257 h 5546757"/>
              <a:gd name="connsiteX47" fmla="*/ 2059014 w 8904314"/>
              <a:gd name="connsiteY47" fmla="*/ 3806857 h 5546757"/>
              <a:gd name="connsiteX48" fmla="*/ 2033614 w 8904314"/>
              <a:gd name="connsiteY48" fmla="*/ 3641757 h 5546757"/>
              <a:gd name="connsiteX49" fmla="*/ 2020914 w 8904314"/>
              <a:gd name="connsiteY49" fmla="*/ 3590957 h 5546757"/>
              <a:gd name="connsiteX50" fmla="*/ 1982814 w 8904314"/>
              <a:gd name="connsiteY50" fmla="*/ 3362357 h 5546757"/>
              <a:gd name="connsiteX51" fmla="*/ 1944714 w 8904314"/>
              <a:gd name="connsiteY51" fmla="*/ 1508157 h 5546757"/>
              <a:gd name="connsiteX52" fmla="*/ 1970114 w 8904314"/>
              <a:gd name="connsiteY52" fmla="*/ 1063657 h 5546757"/>
              <a:gd name="connsiteX53" fmla="*/ 2478114 w 8904314"/>
              <a:gd name="connsiteY53" fmla="*/ 1089057 h 5546757"/>
              <a:gd name="connsiteX54" fmla="*/ 2617814 w 8904314"/>
              <a:gd name="connsiteY54" fmla="*/ 1101757 h 5546757"/>
              <a:gd name="connsiteX55" fmla="*/ 2782914 w 8904314"/>
              <a:gd name="connsiteY55" fmla="*/ 1127157 h 5546757"/>
              <a:gd name="connsiteX56" fmla="*/ 3367114 w 8904314"/>
              <a:gd name="connsiteY56" fmla="*/ 1139857 h 5546757"/>
              <a:gd name="connsiteX57" fmla="*/ 3951314 w 8904314"/>
              <a:gd name="connsiteY57" fmla="*/ 1127157 h 5546757"/>
              <a:gd name="connsiteX58" fmla="*/ 4052914 w 8904314"/>
              <a:gd name="connsiteY58" fmla="*/ 1114457 h 5546757"/>
              <a:gd name="connsiteX59" fmla="*/ 4167214 w 8904314"/>
              <a:gd name="connsiteY59" fmla="*/ 1101757 h 5546757"/>
              <a:gd name="connsiteX60" fmla="*/ 4459314 w 8904314"/>
              <a:gd name="connsiteY60" fmla="*/ 1063657 h 5546757"/>
              <a:gd name="connsiteX61" fmla="*/ 4700614 w 8904314"/>
              <a:gd name="connsiteY61" fmla="*/ 1038257 h 5546757"/>
              <a:gd name="connsiteX62" fmla="*/ 4929214 w 8904314"/>
              <a:gd name="connsiteY62" fmla="*/ 1012857 h 5546757"/>
              <a:gd name="connsiteX63" fmla="*/ 7113614 w 8904314"/>
              <a:gd name="connsiteY63" fmla="*/ 1012857 h 5546757"/>
              <a:gd name="connsiteX64" fmla="*/ 7380314 w 8904314"/>
              <a:gd name="connsiteY64" fmla="*/ 987457 h 5546757"/>
              <a:gd name="connsiteX65" fmla="*/ 8383614 w 8904314"/>
              <a:gd name="connsiteY65" fmla="*/ 1000157 h 5546757"/>
              <a:gd name="connsiteX66" fmla="*/ 8447114 w 8904314"/>
              <a:gd name="connsiteY66" fmla="*/ 1025557 h 5546757"/>
              <a:gd name="connsiteX67" fmla="*/ 8815414 w 8904314"/>
              <a:gd name="connsiteY67" fmla="*/ 1012857 h 5546757"/>
              <a:gd name="connsiteX68" fmla="*/ 8853514 w 8904314"/>
              <a:gd name="connsiteY68" fmla="*/ 1000157 h 5546757"/>
              <a:gd name="connsiteX69" fmla="*/ 8904314 w 8904314"/>
              <a:gd name="connsiteY69" fmla="*/ 898557 h 5546757"/>
              <a:gd name="connsiteX70" fmla="*/ 8891614 w 8904314"/>
              <a:gd name="connsiteY70" fmla="*/ 644557 h 5546757"/>
              <a:gd name="connsiteX71" fmla="*/ 8878914 w 8904314"/>
              <a:gd name="connsiteY71" fmla="*/ 568357 h 5546757"/>
              <a:gd name="connsiteX72" fmla="*/ 8866214 w 8904314"/>
              <a:gd name="connsiteY72" fmla="*/ 390557 h 5546757"/>
              <a:gd name="connsiteX73" fmla="*/ 8853514 w 8904314"/>
              <a:gd name="connsiteY73" fmla="*/ 9557 h 5546757"/>
              <a:gd name="connsiteX74" fmla="*/ 8764614 w 8904314"/>
              <a:gd name="connsiteY74" fmla="*/ 34957 h 5546757"/>
              <a:gd name="connsiteX75" fmla="*/ 8688414 w 8904314"/>
              <a:gd name="connsiteY75" fmla="*/ 47657 h 5546757"/>
              <a:gd name="connsiteX76" fmla="*/ 8434414 w 8904314"/>
              <a:gd name="connsiteY76" fmla="*/ 85757 h 5546757"/>
              <a:gd name="connsiteX77" fmla="*/ 7164414 w 8904314"/>
              <a:gd name="connsiteY77" fmla="*/ 73057 h 5546757"/>
              <a:gd name="connsiteX78" fmla="*/ 6897714 w 8904314"/>
              <a:gd name="connsiteY78" fmla="*/ 60357 h 5546757"/>
              <a:gd name="connsiteX79" fmla="*/ 4078314 w 8904314"/>
              <a:gd name="connsiteY79" fmla="*/ 98457 h 5546757"/>
              <a:gd name="connsiteX80" fmla="*/ 2059014 w 8904314"/>
              <a:gd name="connsiteY80" fmla="*/ 73057 h 5546757"/>
              <a:gd name="connsiteX81" fmla="*/ 916014 w 8904314"/>
              <a:gd name="connsiteY81" fmla="*/ 60357 h 5546757"/>
              <a:gd name="connsiteX82" fmla="*/ 852514 w 8904314"/>
              <a:gd name="connsiteY82" fmla="*/ 73057 h 5546757"/>
              <a:gd name="connsiteX83" fmla="*/ 776314 w 8904314"/>
              <a:gd name="connsiteY83" fmla="*/ 85757 h 5546757"/>
              <a:gd name="connsiteX84" fmla="*/ 725514 w 8904314"/>
              <a:gd name="connsiteY84" fmla="*/ 111157 h 5546757"/>
              <a:gd name="connsiteX0" fmla="*/ 725514 w 8904314"/>
              <a:gd name="connsiteY0" fmla="*/ 111157 h 5546757"/>
              <a:gd name="connsiteX1" fmla="*/ 319114 w 8904314"/>
              <a:gd name="connsiteY1" fmla="*/ 60357 h 5546757"/>
              <a:gd name="connsiteX2" fmla="*/ 293714 w 8904314"/>
              <a:gd name="connsiteY2" fmla="*/ 885857 h 5546757"/>
              <a:gd name="connsiteX3" fmla="*/ 268314 w 8904314"/>
              <a:gd name="connsiteY3" fmla="*/ 1241457 h 5546757"/>
              <a:gd name="connsiteX4" fmla="*/ 255614 w 8904314"/>
              <a:gd name="connsiteY4" fmla="*/ 1330357 h 5546757"/>
              <a:gd name="connsiteX5" fmla="*/ 230214 w 8904314"/>
              <a:gd name="connsiteY5" fmla="*/ 1419257 h 5546757"/>
              <a:gd name="connsiteX6" fmla="*/ 217514 w 8904314"/>
              <a:gd name="connsiteY6" fmla="*/ 1508157 h 5546757"/>
              <a:gd name="connsiteX7" fmla="*/ 179414 w 8904314"/>
              <a:gd name="connsiteY7" fmla="*/ 1685957 h 5546757"/>
              <a:gd name="connsiteX8" fmla="*/ 141314 w 8904314"/>
              <a:gd name="connsiteY8" fmla="*/ 1863757 h 5546757"/>
              <a:gd name="connsiteX9" fmla="*/ 128614 w 8904314"/>
              <a:gd name="connsiteY9" fmla="*/ 2028857 h 5546757"/>
              <a:gd name="connsiteX10" fmla="*/ 103214 w 8904314"/>
              <a:gd name="connsiteY10" fmla="*/ 2066957 h 5546757"/>
              <a:gd name="connsiteX11" fmla="*/ 90514 w 8904314"/>
              <a:gd name="connsiteY11" fmla="*/ 2193957 h 5546757"/>
              <a:gd name="connsiteX12" fmla="*/ 65114 w 8904314"/>
              <a:gd name="connsiteY12" fmla="*/ 2346357 h 5546757"/>
              <a:gd name="connsiteX13" fmla="*/ 52414 w 8904314"/>
              <a:gd name="connsiteY13" fmla="*/ 2409857 h 5546757"/>
              <a:gd name="connsiteX14" fmla="*/ 27014 w 8904314"/>
              <a:gd name="connsiteY14" fmla="*/ 2486057 h 5546757"/>
              <a:gd name="connsiteX15" fmla="*/ 1614 w 8904314"/>
              <a:gd name="connsiteY15" fmla="*/ 2841657 h 5546757"/>
              <a:gd name="connsiteX16" fmla="*/ 52414 w 8904314"/>
              <a:gd name="connsiteY16" fmla="*/ 3400457 h 5546757"/>
              <a:gd name="connsiteX17" fmla="*/ 65114 w 8904314"/>
              <a:gd name="connsiteY17" fmla="*/ 3451257 h 5546757"/>
              <a:gd name="connsiteX18" fmla="*/ 77814 w 8904314"/>
              <a:gd name="connsiteY18" fmla="*/ 3514757 h 5546757"/>
              <a:gd name="connsiteX19" fmla="*/ 90514 w 8904314"/>
              <a:gd name="connsiteY19" fmla="*/ 3565557 h 5546757"/>
              <a:gd name="connsiteX20" fmla="*/ 103214 w 8904314"/>
              <a:gd name="connsiteY20" fmla="*/ 3667157 h 5546757"/>
              <a:gd name="connsiteX21" fmla="*/ 128614 w 8904314"/>
              <a:gd name="connsiteY21" fmla="*/ 3781457 h 5546757"/>
              <a:gd name="connsiteX22" fmla="*/ 154014 w 8904314"/>
              <a:gd name="connsiteY22" fmla="*/ 3883057 h 5546757"/>
              <a:gd name="connsiteX23" fmla="*/ 166714 w 8904314"/>
              <a:gd name="connsiteY23" fmla="*/ 3984657 h 5546757"/>
              <a:gd name="connsiteX24" fmla="*/ 179414 w 8904314"/>
              <a:gd name="connsiteY24" fmla="*/ 4022757 h 5546757"/>
              <a:gd name="connsiteX25" fmla="*/ 192114 w 8904314"/>
              <a:gd name="connsiteY25" fmla="*/ 4073557 h 5546757"/>
              <a:gd name="connsiteX26" fmla="*/ 242914 w 8904314"/>
              <a:gd name="connsiteY26" fmla="*/ 4352957 h 5546757"/>
              <a:gd name="connsiteX27" fmla="*/ 255614 w 8904314"/>
              <a:gd name="connsiteY27" fmla="*/ 4416457 h 5546757"/>
              <a:gd name="connsiteX28" fmla="*/ 281014 w 8904314"/>
              <a:gd name="connsiteY28" fmla="*/ 4518057 h 5546757"/>
              <a:gd name="connsiteX29" fmla="*/ 293714 w 8904314"/>
              <a:gd name="connsiteY29" fmla="*/ 4556157 h 5546757"/>
              <a:gd name="connsiteX30" fmla="*/ 319114 w 8904314"/>
              <a:gd name="connsiteY30" fmla="*/ 4670457 h 5546757"/>
              <a:gd name="connsiteX31" fmla="*/ 331814 w 8904314"/>
              <a:gd name="connsiteY31" fmla="*/ 4721257 h 5546757"/>
              <a:gd name="connsiteX32" fmla="*/ 357214 w 8904314"/>
              <a:gd name="connsiteY32" fmla="*/ 4772057 h 5546757"/>
              <a:gd name="connsiteX33" fmla="*/ 395314 w 8904314"/>
              <a:gd name="connsiteY33" fmla="*/ 4911757 h 5546757"/>
              <a:gd name="connsiteX34" fmla="*/ 420714 w 8904314"/>
              <a:gd name="connsiteY34" fmla="*/ 5000657 h 5546757"/>
              <a:gd name="connsiteX35" fmla="*/ 433414 w 8904314"/>
              <a:gd name="connsiteY35" fmla="*/ 5076857 h 5546757"/>
              <a:gd name="connsiteX36" fmla="*/ 420714 w 8904314"/>
              <a:gd name="connsiteY36" fmla="*/ 5521357 h 5546757"/>
              <a:gd name="connsiteX37" fmla="*/ 458814 w 8904314"/>
              <a:gd name="connsiteY37" fmla="*/ 5546757 h 5546757"/>
              <a:gd name="connsiteX38" fmla="*/ 1906614 w 8904314"/>
              <a:gd name="connsiteY38" fmla="*/ 5508657 h 5546757"/>
              <a:gd name="connsiteX39" fmla="*/ 1944714 w 8904314"/>
              <a:gd name="connsiteY39" fmla="*/ 5407057 h 5546757"/>
              <a:gd name="connsiteX40" fmla="*/ 1982814 w 8904314"/>
              <a:gd name="connsiteY40" fmla="*/ 5280057 h 5546757"/>
              <a:gd name="connsiteX41" fmla="*/ 2008214 w 8904314"/>
              <a:gd name="connsiteY41" fmla="*/ 5127657 h 5546757"/>
              <a:gd name="connsiteX42" fmla="*/ 2033614 w 8904314"/>
              <a:gd name="connsiteY42" fmla="*/ 5026057 h 5546757"/>
              <a:gd name="connsiteX43" fmla="*/ 2059014 w 8904314"/>
              <a:gd name="connsiteY43" fmla="*/ 4899057 h 5546757"/>
              <a:gd name="connsiteX44" fmla="*/ 2097114 w 8904314"/>
              <a:gd name="connsiteY44" fmla="*/ 4416457 h 5546757"/>
              <a:gd name="connsiteX45" fmla="*/ 2084414 w 8904314"/>
              <a:gd name="connsiteY45" fmla="*/ 3959257 h 5546757"/>
              <a:gd name="connsiteX46" fmla="*/ 2059014 w 8904314"/>
              <a:gd name="connsiteY46" fmla="*/ 3806857 h 5546757"/>
              <a:gd name="connsiteX47" fmla="*/ 2033614 w 8904314"/>
              <a:gd name="connsiteY47" fmla="*/ 3641757 h 5546757"/>
              <a:gd name="connsiteX48" fmla="*/ 2020914 w 8904314"/>
              <a:gd name="connsiteY48" fmla="*/ 3590957 h 5546757"/>
              <a:gd name="connsiteX49" fmla="*/ 1982814 w 8904314"/>
              <a:gd name="connsiteY49" fmla="*/ 3362357 h 5546757"/>
              <a:gd name="connsiteX50" fmla="*/ 1944714 w 8904314"/>
              <a:gd name="connsiteY50" fmla="*/ 1508157 h 5546757"/>
              <a:gd name="connsiteX51" fmla="*/ 1970114 w 8904314"/>
              <a:gd name="connsiteY51" fmla="*/ 1063657 h 5546757"/>
              <a:gd name="connsiteX52" fmla="*/ 2478114 w 8904314"/>
              <a:gd name="connsiteY52" fmla="*/ 1089057 h 5546757"/>
              <a:gd name="connsiteX53" fmla="*/ 2617814 w 8904314"/>
              <a:gd name="connsiteY53" fmla="*/ 1101757 h 5546757"/>
              <a:gd name="connsiteX54" fmla="*/ 2782914 w 8904314"/>
              <a:gd name="connsiteY54" fmla="*/ 1127157 h 5546757"/>
              <a:gd name="connsiteX55" fmla="*/ 3367114 w 8904314"/>
              <a:gd name="connsiteY55" fmla="*/ 1139857 h 5546757"/>
              <a:gd name="connsiteX56" fmla="*/ 3951314 w 8904314"/>
              <a:gd name="connsiteY56" fmla="*/ 1127157 h 5546757"/>
              <a:gd name="connsiteX57" fmla="*/ 4052914 w 8904314"/>
              <a:gd name="connsiteY57" fmla="*/ 1114457 h 5546757"/>
              <a:gd name="connsiteX58" fmla="*/ 4167214 w 8904314"/>
              <a:gd name="connsiteY58" fmla="*/ 1101757 h 5546757"/>
              <a:gd name="connsiteX59" fmla="*/ 4459314 w 8904314"/>
              <a:gd name="connsiteY59" fmla="*/ 1063657 h 5546757"/>
              <a:gd name="connsiteX60" fmla="*/ 4700614 w 8904314"/>
              <a:gd name="connsiteY60" fmla="*/ 1038257 h 5546757"/>
              <a:gd name="connsiteX61" fmla="*/ 4929214 w 8904314"/>
              <a:gd name="connsiteY61" fmla="*/ 1012857 h 5546757"/>
              <a:gd name="connsiteX62" fmla="*/ 7113614 w 8904314"/>
              <a:gd name="connsiteY62" fmla="*/ 1012857 h 5546757"/>
              <a:gd name="connsiteX63" fmla="*/ 7380314 w 8904314"/>
              <a:gd name="connsiteY63" fmla="*/ 987457 h 5546757"/>
              <a:gd name="connsiteX64" fmla="*/ 8383614 w 8904314"/>
              <a:gd name="connsiteY64" fmla="*/ 1000157 h 5546757"/>
              <a:gd name="connsiteX65" fmla="*/ 8447114 w 8904314"/>
              <a:gd name="connsiteY65" fmla="*/ 1025557 h 5546757"/>
              <a:gd name="connsiteX66" fmla="*/ 8815414 w 8904314"/>
              <a:gd name="connsiteY66" fmla="*/ 1012857 h 5546757"/>
              <a:gd name="connsiteX67" fmla="*/ 8853514 w 8904314"/>
              <a:gd name="connsiteY67" fmla="*/ 1000157 h 5546757"/>
              <a:gd name="connsiteX68" fmla="*/ 8904314 w 8904314"/>
              <a:gd name="connsiteY68" fmla="*/ 898557 h 5546757"/>
              <a:gd name="connsiteX69" fmla="*/ 8891614 w 8904314"/>
              <a:gd name="connsiteY69" fmla="*/ 644557 h 5546757"/>
              <a:gd name="connsiteX70" fmla="*/ 8878914 w 8904314"/>
              <a:gd name="connsiteY70" fmla="*/ 568357 h 5546757"/>
              <a:gd name="connsiteX71" fmla="*/ 8866214 w 8904314"/>
              <a:gd name="connsiteY71" fmla="*/ 390557 h 5546757"/>
              <a:gd name="connsiteX72" fmla="*/ 8853514 w 8904314"/>
              <a:gd name="connsiteY72" fmla="*/ 9557 h 5546757"/>
              <a:gd name="connsiteX73" fmla="*/ 8764614 w 8904314"/>
              <a:gd name="connsiteY73" fmla="*/ 34957 h 5546757"/>
              <a:gd name="connsiteX74" fmla="*/ 8688414 w 8904314"/>
              <a:gd name="connsiteY74" fmla="*/ 47657 h 5546757"/>
              <a:gd name="connsiteX75" fmla="*/ 8434414 w 8904314"/>
              <a:gd name="connsiteY75" fmla="*/ 85757 h 5546757"/>
              <a:gd name="connsiteX76" fmla="*/ 7164414 w 8904314"/>
              <a:gd name="connsiteY76" fmla="*/ 73057 h 5546757"/>
              <a:gd name="connsiteX77" fmla="*/ 6897714 w 8904314"/>
              <a:gd name="connsiteY77" fmla="*/ 60357 h 5546757"/>
              <a:gd name="connsiteX78" fmla="*/ 4078314 w 8904314"/>
              <a:gd name="connsiteY78" fmla="*/ 98457 h 5546757"/>
              <a:gd name="connsiteX79" fmla="*/ 2059014 w 8904314"/>
              <a:gd name="connsiteY79" fmla="*/ 73057 h 5546757"/>
              <a:gd name="connsiteX80" fmla="*/ 916014 w 8904314"/>
              <a:gd name="connsiteY80" fmla="*/ 60357 h 5546757"/>
              <a:gd name="connsiteX81" fmla="*/ 852514 w 8904314"/>
              <a:gd name="connsiteY81" fmla="*/ 73057 h 5546757"/>
              <a:gd name="connsiteX82" fmla="*/ 776314 w 8904314"/>
              <a:gd name="connsiteY82" fmla="*/ 85757 h 5546757"/>
              <a:gd name="connsiteX83" fmla="*/ 725514 w 8904314"/>
              <a:gd name="connsiteY83" fmla="*/ 111157 h 5546757"/>
              <a:gd name="connsiteX0" fmla="*/ 725514 w 8904314"/>
              <a:gd name="connsiteY0" fmla="*/ 123852 h 5559452"/>
              <a:gd name="connsiteX1" fmla="*/ 319114 w 8904314"/>
              <a:gd name="connsiteY1" fmla="*/ 73052 h 5559452"/>
              <a:gd name="connsiteX2" fmla="*/ 268314 w 8904314"/>
              <a:gd name="connsiteY2" fmla="*/ 1254152 h 5559452"/>
              <a:gd name="connsiteX3" fmla="*/ 255614 w 8904314"/>
              <a:gd name="connsiteY3" fmla="*/ 1343052 h 5559452"/>
              <a:gd name="connsiteX4" fmla="*/ 230214 w 8904314"/>
              <a:gd name="connsiteY4" fmla="*/ 1431952 h 5559452"/>
              <a:gd name="connsiteX5" fmla="*/ 217514 w 8904314"/>
              <a:gd name="connsiteY5" fmla="*/ 1520852 h 5559452"/>
              <a:gd name="connsiteX6" fmla="*/ 179414 w 8904314"/>
              <a:gd name="connsiteY6" fmla="*/ 1698652 h 5559452"/>
              <a:gd name="connsiteX7" fmla="*/ 141314 w 8904314"/>
              <a:gd name="connsiteY7" fmla="*/ 1876452 h 5559452"/>
              <a:gd name="connsiteX8" fmla="*/ 128614 w 8904314"/>
              <a:gd name="connsiteY8" fmla="*/ 2041552 h 5559452"/>
              <a:gd name="connsiteX9" fmla="*/ 103214 w 8904314"/>
              <a:gd name="connsiteY9" fmla="*/ 2079652 h 5559452"/>
              <a:gd name="connsiteX10" fmla="*/ 90514 w 8904314"/>
              <a:gd name="connsiteY10" fmla="*/ 2206652 h 5559452"/>
              <a:gd name="connsiteX11" fmla="*/ 65114 w 8904314"/>
              <a:gd name="connsiteY11" fmla="*/ 2359052 h 5559452"/>
              <a:gd name="connsiteX12" fmla="*/ 52414 w 8904314"/>
              <a:gd name="connsiteY12" fmla="*/ 2422552 h 5559452"/>
              <a:gd name="connsiteX13" fmla="*/ 27014 w 8904314"/>
              <a:gd name="connsiteY13" fmla="*/ 2498752 h 5559452"/>
              <a:gd name="connsiteX14" fmla="*/ 1614 w 8904314"/>
              <a:gd name="connsiteY14" fmla="*/ 2854352 h 5559452"/>
              <a:gd name="connsiteX15" fmla="*/ 52414 w 8904314"/>
              <a:gd name="connsiteY15" fmla="*/ 3413152 h 5559452"/>
              <a:gd name="connsiteX16" fmla="*/ 65114 w 8904314"/>
              <a:gd name="connsiteY16" fmla="*/ 3463952 h 5559452"/>
              <a:gd name="connsiteX17" fmla="*/ 77814 w 8904314"/>
              <a:gd name="connsiteY17" fmla="*/ 3527452 h 5559452"/>
              <a:gd name="connsiteX18" fmla="*/ 90514 w 8904314"/>
              <a:gd name="connsiteY18" fmla="*/ 3578252 h 5559452"/>
              <a:gd name="connsiteX19" fmla="*/ 103214 w 8904314"/>
              <a:gd name="connsiteY19" fmla="*/ 3679852 h 5559452"/>
              <a:gd name="connsiteX20" fmla="*/ 128614 w 8904314"/>
              <a:gd name="connsiteY20" fmla="*/ 3794152 h 5559452"/>
              <a:gd name="connsiteX21" fmla="*/ 154014 w 8904314"/>
              <a:gd name="connsiteY21" fmla="*/ 3895752 h 5559452"/>
              <a:gd name="connsiteX22" fmla="*/ 166714 w 8904314"/>
              <a:gd name="connsiteY22" fmla="*/ 3997352 h 5559452"/>
              <a:gd name="connsiteX23" fmla="*/ 179414 w 8904314"/>
              <a:gd name="connsiteY23" fmla="*/ 4035452 h 5559452"/>
              <a:gd name="connsiteX24" fmla="*/ 192114 w 8904314"/>
              <a:gd name="connsiteY24" fmla="*/ 4086252 h 5559452"/>
              <a:gd name="connsiteX25" fmla="*/ 242914 w 8904314"/>
              <a:gd name="connsiteY25" fmla="*/ 4365652 h 5559452"/>
              <a:gd name="connsiteX26" fmla="*/ 255614 w 8904314"/>
              <a:gd name="connsiteY26" fmla="*/ 4429152 h 5559452"/>
              <a:gd name="connsiteX27" fmla="*/ 281014 w 8904314"/>
              <a:gd name="connsiteY27" fmla="*/ 4530752 h 5559452"/>
              <a:gd name="connsiteX28" fmla="*/ 293714 w 8904314"/>
              <a:gd name="connsiteY28" fmla="*/ 4568852 h 5559452"/>
              <a:gd name="connsiteX29" fmla="*/ 319114 w 8904314"/>
              <a:gd name="connsiteY29" fmla="*/ 4683152 h 5559452"/>
              <a:gd name="connsiteX30" fmla="*/ 331814 w 8904314"/>
              <a:gd name="connsiteY30" fmla="*/ 4733952 h 5559452"/>
              <a:gd name="connsiteX31" fmla="*/ 357214 w 8904314"/>
              <a:gd name="connsiteY31" fmla="*/ 4784752 h 5559452"/>
              <a:gd name="connsiteX32" fmla="*/ 395314 w 8904314"/>
              <a:gd name="connsiteY32" fmla="*/ 4924452 h 5559452"/>
              <a:gd name="connsiteX33" fmla="*/ 420714 w 8904314"/>
              <a:gd name="connsiteY33" fmla="*/ 5013352 h 5559452"/>
              <a:gd name="connsiteX34" fmla="*/ 433414 w 8904314"/>
              <a:gd name="connsiteY34" fmla="*/ 5089552 h 5559452"/>
              <a:gd name="connsiteX35" fmla="*/ 420714 w 8904314"/>
              <a:gd name="connsiteY35" fmla="*/ 5534052 h 5559452"/>
              <a:gd name="connsiteX36" fmla="*/ 458814 w 8904314"/>
              <a:gd name="connsiteY36" fmla="*/ 5559452 h 5559452"/>
              <a:gd name="connsiteX37" fmla="*/ 1906614 w 8904314"/>
              <a:gd name="connsiteY37" fmla="*/ 5521352 h 5559452"/>
              <a:gd name="connsiteX38" fmla="*/ 1944714 w 8904314"/>
              <a:gd name="connsiteY38" fmla="*/ 5419752 h 5559452"/>
              <a:gd name="connsiteX39" fmla="*/ 1982814 w 8904314"/>
              <a:gd name="connsiteY39" fmla="*/ 5292752 h 5559452"/>
              <a:gd name="connsiteX40" fmla="*/ 2008214 w 8904314"/>
              <a:gd name="connsiteY40" fmla="*/ 5140352 h 5559452"/>
              <a:gd name="connsiteX41" fmla="*/ 2033614 w 8904314"/>
              <a:gd name="connsiteY41" fmla="*/ 5038752 h 5559452"/>
              <a:gd name="connsiteX42" fmla="*/ 2059014 w 8904314"/>
              <a:gd name="connsiteY42" fmla="*/ 4911752 h 5559452"/>
              <a:gd name="connsiteX43" fmla="*/ 2097114 w 8904314"/>
              <a:gd name="connsiteY43" fmla="*/ 4429152 h 5559452"/>
              <a:gd name="connsiteX44" fmla="*/ 2084414 w 8904314"/>
              <a:gd name="connsiteY44" fmla="*/ 3971952 h 5559452"/>
              <a:gd name="connsiteX45" fmla="*/ 2059014 w 8904314"/>
              <a:gd name="connsiteY45" fmla="*/ 3819552 h 5559452"/>
              <a:gd name="connsiteX46" fmla="*/ 2033614 w 8904314"/>
              <a:gd name="connsiteY46" fmla="*/ 3654452 h 5559452"/>
              <a:gd name="connsiteX47" fmla="*/ 2020914 w 8904314"/>
              <a:gd name="connsiteY47" fmla="*/ 3603652 h 5559452"/>
              <a:gd name="connsiteX48" fmla="*/ 1982814 w 8904314"/>
              <a:gd name="connsiteY48" fmla="*/ 3375052 h 5559452"/>
              <a:gd name="connsiteX49" fmla="*/ 1944714 w 8904314"/>
              <a:gd name="connsiteY49" fmla="*/ 1520852 h 5559452"/>
              <a:gd name="connsiteX50" fmla="*/ 1970114 w 8904314"/>
              <a:gd name="connsiteY50" fmla="*/ 1076352 h 5559452"/>
              <a:gd name="connsiteX51" fmla="*/ 2478114 w 8904314"/>
              <a:gd name="connsiteY51" fmla="*/ 1101752 h 5559452"/>
              <a:gd name="connsiteX52" fmla="*/ 2617814 w 8904314"/>
              <a:gd name="connsiteY52" fmla="*/ 1114452 h 5559452"/>
              <a:gd name="connsiteX53" fmla="*/ 2782914 w 8904314"/>
              <a:gd name="connsiteY53" fmla="*/ 1139852 h 5559452"/>
              <a:gd name="connsiteX54" fmla="*/ 3367114 w 8904314"/>
              <a:gd name="connsiteY54" fmla="*/ 1152552 h 5559452"/>
              <a:gd name="connsiteX55" fmla="*/ 3951314 w 8904314"/>
              <a:gd name="connsiteY55" fmla="*/ 1139852 h 5559452"/>
              <a:gd name="connsiteX56" fmla="*/ 4052914 w 8904314"/>
              <a:gd name="connsiteY56" fmla="*/ 1127152 h 5559452"/>
              <a:gd name="connsiteX57" fmla="*/ 4167214 w 8904314"/>
              <a:gd name="connsiteY57" fmla="*/ 1114452 h 5559452"/>
              <a:gd name="connsiteX58" fmla="*/ 4459314 w 8904314"/>
              <a:gd name="connsiteY58" fmla="*/ 1076352 h 5559452"/>
              <a:gd name="connsiteX59" fmla="*/ 4700614 w 8904314"/>
              <a:gd name="connsiteY59" fmla="*/ 1050952 h 5559452"/>
              <a:gd name="connsiteX60" fmla="*/ 4929214 w 8904314"/>
              <a:gd name="connsiteY60" fmla="*/ 1025552 h 5559452"/>
              <a:gd name="connsiteX61" fmla="*/ 7113614 w 8904314"/>
              <a:gd name="connsiteY61" fmla="*/ 1025552 h 5559452"/>
              <a:gd name="connsiteX62" fmla="*/ 7380314 w 8904314"/>
              <a:gd name="connsiteY62" fmla="*/ 1000152 h 5559452"/>
              <a:gd name="connsiteX63" fmla="*/ 8383614 w 8904314"/>
              <a:gd name="connsiteY63" fmla="*/ 1012852 h 5559452"/>
              <a:gd name="connsiteX64" fmla="*/ 8447114 w 8904314"/>
              <a:gd name="connsiteY64" fmla="*/ 1038252 h 5559452"/>
              <a:gd name="connsiteX65" fmla="*/ 8815414 w 8904314"/>
              <a:gd name="connsiteY65" fmla="*/ 1025552 h 5559452"/>
              <a:gd name="connsiteX66" fmla="*/ 8853514 w 8904314"/>
              <a:gd name="connsiteY66" fmla="*/ 1012852 h 5559452"/>
              <a:gd name="connsiteX67" fmla="*/ 8904314 w 8904314"/>
              <a:gd name="connsiteY67" fmla="*/ 911252 h 5559452"/>
              <a:gd name="connsiteX68" fmla="*/ 8891614 w 8904314"/>
              <a:gd name="connsiteY68" fmla="*/ 657252 h 5559452"/>
              <a:gd name="connsiteX69" fmla="*/ 8878914 w 8904314"/>
              <a:gd name="connsiteY69" fmla="*/ 581052 h 5559452"/>
              <a:gd name="connsiteX70" fmla="*/ 8866214 w 8904314"/>
              <a:gd name="connsiteY70" fmla="*/ 403252 h 5559452"/>
              <a:gd name="connsiteX71" fmla="*/ 8853514 w 8904314"/>
              <a:gd name="connsiteY71" fmla="*/ 22252 h 5559452"/>
              <a:gd name="connsiteX72" fmla="*/ 8764614 w 8904314"/>
              <a:gd name="connsiteY72" fmla="*/ 47652 h 5559452"/>
              <a:gd name="connsiteX73" fmla="*/ 8688414 w 8904314"/>
              <a:gd name="connsiteY73" fmla="*/ 60352 h 5559452"/>
              <a:gd name="connsiteX74" fmla="*/ 8434414 w 8904314"/>
              <a:gd name="connsiteY74" fmla="*/ 98452 h 5559452"/>
              <a:gd name="connsiteX75" fmla="*/ 7164414 w 8904314"/>
              <a:gd name="connsiteY75" fmla="*/ 85752 h 5559452"/>
              <a:gd name="connsiteX76" fmla="*/ 6897714 w 8904314"/>
              <a:gd name="connsiteY76" fmla="*/ 73052 h 5559452"/>
              <a:gd name="connsiteX77" fmla="*/ 4078314 w 8904314"/>
              <a:gd name="connsiteY77" fmla="*/ 111152 h 5559452"/>
              <a:gd name="connsiteX78" fmla="*/ 2059014 w 8904314"/>
              <a:gd name="connsiteY78" fmla="*/ 85752 h 5559452"/>
              <a:gd name="connsiteX79" fmla="*/ 916014 w 8904314"/>
              <a:gd name="connsiteY79" fmla="*/ 73052 h 5559452"/>
              <a:gd name="connsiteX80" fmla="*/ 852514 w 8904314"/>
              <a:gd name="connsiteY80" fmla="*/ 85752 h 5559452"/>
              <a:gd name="connsiteX81" fmla="*/ 776314 w 8904314"/>
              <a:gd name="connsiteY81" fmla="*/ 98452 h 5559452"/>
              <a:gd name="connsiteX82" fmla="*/ 725514 w 8904314"/>
              <a:gd name="connsiteY82" fmla="*/ 123852 h 5559452"/>
              <a:gd name="connsiteX0" fmla="*/ 725514 w 8904314"/>
              <a:gd name="connsiteY0" fmla="*/ 130337 h 5565937"/>
              <a:gd name="connsiteX1" fmla="*/ 319114 w 8904314"/>
              <a:gd name="connsiteY1" fmla="*/ 79537 h 5565937"/>
              <a:gd name="connsiteX2" fmla="*/ 255614 w 8904314"/>
              <a:gd name="connsiteY2" fmla="*/ 1349537 h 5565937"/>
              <a:gd name="connsiteX3" fmla="*/ 230214 w 8904314"/>
              <a:gd name="connsiteY3" fmla="*/ 1438437 h 5565937"/>
              <a:gd name="connsiteX4" fmla="*/ 217514 w 8904314"/>
              <a:gd name="connsiteY4" fmla="*/ 1527337 h 5565937"/>
              <a:gd name="connsiteX5" fmla="*/ 179414 w 8904314"/>
              <a:gd name="connsiteY5" fmla="*/ 1705137 h 5565937"/>
              <a:gd name="connsiteX6" fmla="*/ 141314 w 8904314"/>
              <a:gd name="connsiteY6" fmla="*/ 1882937 h 5565937"/>
              <a:gd name="connsiteX7" fmla="*/ 128614 w 8904314"/>
              <a:gd name="connsiteY7" fmla="*/ 2048037 h 5565937"/>
              <a:gd name="connsiteX8" fmla="*/ 103214 w 8904314"/>
              <a:gd name="connsiteY8" fmla="*/ 2086137 h 5565937"/>
              <a:gd name="connsiteX9" fmla="*/ 90514 w 8904314"/>
              <a:gd name="connsiteY9" fmla="*/ 2213137 h 5565937"/>
              <a:gd name="connsiteX10" fmla="*/ 65114 w 8904314"/>
              <a:gd name="connsiteY10" fmla="*/ 2365537 h 5565937"/>
              <a:gd name="connsiteX11" fmla="*/ 52414 w 8904314"/>
              <a:gd name="connsiteY11" fmla="*/ 2429037 h 5565937"/>
              <a:gd name="connsiteX12" fmla="*/ 27014 w 8904314"/>
              <a:gd name="connsiteY12" fmla="*/ 2505237 h 5565937"/>
              <a:gd name="connsiteX13" fmla="*/ 1614 w 8904314"/>
              <a:gd name="connsiteY13" fmla="*/ 2860837 h 5565937"/>
              <a:gd name="connsiteX14" fmla="*/ 52414 w 8904314"/>
              <a:gd name="connsiteY14" fmla="*/ 3419637 h 5565937"/>
              <a:gd name="connsiteX15" fmla="*/ 65114 w 8904314"/>
              <a:gd name="connsiteY15" fmla="*/ 3470437 h 5565937"/>
              <a:gd name="connsiteX16" fmla="*/ 77814 w 8904314"/>
              <a:gd name="connsiteY16" fmla="*/ 3533937 h 5565937"/>
              <a:gd name="connsiteX17" fmla="*/ 90514 w 8904314"/>
              <a:gd name="connsiteY17" fmla="*/ 3584737 h 5565937"/>
              <a:gd name="connsiteX18" fmla="*/ 103214 w 8904314"/>
              <a:gd name="connsiteY18" fmla="*/ 3686337 h 5565937"/>
              <a:gd name="connsiteX19" fmla="*/ 128614 w 8904314"/>
              <a:gd name="connsiteY19" fmla="*/ 3800637 h 5565937"/>
              <a:gd name="connsiteX20" fmla="*/ 154014 w 8904314"/>
              <a:gd name="connsiteY20" fmla="*/ 3902237 h 5565937"/>
              <a:gd name="connsiteX21" fmla="*/ 166714 w 8904314"/>
              <a:gd name="connsiteY21" fmla="*/ 4003837 h 5565937"/>
              <a:gd name="connsiteX22" fmla="*/ 179414 w 8904314"/>
              <a:gd name="connsiteY22" fmla="*/ 4041937 h 5565937"/>
              <a:gd name="connsiteX23" fmla="*/ 192114 w 8904314"/>
              <a:gd name="connsiteY23" fmla="*/ 4092737 h 5565937"/>
              <a:gd name="connsiteX24" fmla="*/ 242914 w 8904314"/>
              <a:gd name="connsiteY24" fmla="*/ 4372137 h 5565937"/>
              <a:gd name="connsiteX25" fmla="*/ 255614 w 8904314"/>
              <a:gd name="connsiteY25" fmla="*/ 4435637 h 5565937"/>
              <a:gd name="connsiteX26" fmla="*/ 281014 w 8904314"/>
              <a:gd name="connsiteY26" fmla="*/ 4537237 h 5565937"/>
              <a:gd name="connsiteX27" fmla="*/ 293714 w 8904314"/>
              <a:gd name="connsiteY27" fmla="*/ 4575337 h 5565937"/>
              <a:gd name="connsiteX28" fmla="*/ 319114 w 8904314"/>
              <a:gd name="connsiteY28" fmla="*/ 4689637 h 5565937"/>
              <a:gd name="connsiteX29" fmla="*/ 331814 w 8904314"/>
              <a:gd name="connsiteY29" fmla="*/ 4740437 h 5565937"/>
              <a:gd name="connsiteX30" fmla="*/ 357214 w 8904314"/>
              <a:gd name="connsiteY30" fmla="*/ 4791237 h 5565937"/>
              <a:gd name="connsiteX31" fmla="*/ 395314 w 8904314"/>
              <a:gd name="connsiteY31" fmla="*/ 4930937 h 5565937"/>
              <a:gd name="connsiteX32" fmla="*/ 420714 w 8904314"/>
              <a:gd name="connsiteY32" fmla="*/ 5019837 h 5565937"/>
              <a:gd name="connsiteX33" fmla="*/ 433414 w 8904314"/>
              <a:gd name="connsiteY33" fmla="*/ 5096037 h 5565937"/>
              <a:gd name="connsiteX34" fmla="*/ 420714 w 8904314"/>
              <a:gd name="connsiteY34" fmla="*/ 5540537 h 5565937"/>
              <a:gd name="connsiteX35" fmla="*/ 458814 w 8904314"/>
              <a:gd name="connsiteY35" fmla="*/ 5565937 h 5565937"/>
              <a:gd name="connsiteX36" fmla="*/ 1906614 w 8904314"/>
              <a:gd name="connsiteY36" fmla="*/ 5527837 h 5565937"/>
              <a:gd name="connsiteX37" fmla="*/ 1944714 w 8904314"/>
              <a:gd name="connsiteY37" fmla="*/ 5426237 h 5565937"/>
              <a:gd name="connsiteX38" fmla="*/ 1982814 w 8904314"/>
              <a:gd name="connsiteY38" fmla="*/ 5299237 h 5565937"/>
              <a:gd name="connsiteX39" fmla="*/ 2008214 w 8904314"/>
              <a:gd name="connsiteY39" fmla="*/ 5146837 h 5565937"/>
              <a:gd name="connsiteX40" fmla="*/ 2033614 w 8904314"/>
              <a:gd name="connsiteY40" fmla="*/ 5045237 h 5565937"/>
              <a:gd name="connsiteX41" fmla="*/ 2059014 w 8904314"/>
              <a:gd name="connsiteY41" fmla="*/ 4918237 h 5565937"/>
              <a:gd name="connsiteX42" fmla="*/ 2097114 w 8904314"/>
              <a:gd name="connsiteY42" fmla="*/ 4435637 h 5565937"/>
              <a:gd name="connsiteX43" fmla="*/ 2084414 w 8904314"/>
              <a:gd name="connsiteY43" fmla="*/ 3978437 h 5565937"/>
              <a:gd name="connsiteX44" fmla="*/ 2059014 w 8904314"/>
              <a:gd name="connsiteY44" fmla="*/ 3826037 h 5565937"/>
              <a:gd name="connsiteX45" fmla="*/ 2033614 w 8904314"/>
              <a:gd name="connsiteY45" fmla="*/ 3660937 h 5565937"/>
              <a:gd name="connsiteX46" fmla="*/ 2020914 w 8904314"/>
              <a:gd name="connsiteY46" fmla="*/ 3610137 h 5565937"/>
              <a:gd name="connsiteX47" fmla="*/ 1982814 w 8904314"/>
              <a:gd name="connsiteY47" fmla="*/ 3381537 h 5565937"/>
              <a:gd name="connsiteX48" fmla="*/ 1944714 w 8904314"/>
              <a:gd name="connsiteY48" fmla="*/ 1527337 h 5565937"/>
              <a:gd name="connsiteX49" fmla="*/ 1970114 w 8904314"/>
              <a:gd name="connsiteY49" fmla="*/ 1082837 h 5565937"/>
              <a:gd name="connsiteX50" fmla="*/ 2478114 w 8904314"/>
              <a:gd name="connsiteY50" fmla="*/ 1108237 h 5565937"/>
              <a:gd name="connsiteX51" fmla="*/ 2617814 w 8904314"/>
              <a:gd name="connsiteY51" fmla="*/ 1120937 h 5565937"/>
              <a:gd name="connsiteX52" fmla="*/ 2782914 w 8904314"/>
              <a:gd name="connsiteY52" fmla="*/ 1146337 h 5565937"/>
              <a:gd name="connsiteX53" fmla="*/ 3367114 w 8904314"/>
              <a:gd name="connsiteY53" fmla="*/ 1159037 h 5565937"/>
              <a:gd name="connsiteX54" fmla="*/ 3951314 w 8904314"/>
              <a:gd name="connsiteY54" fmla="*/ 1146337 h 5565937"/>
              <a:gd name="connsiteX55" fmla="*/ 4052914 w 8904314"/>
              <a:gd name="connsiteY55" fmla="*/ 1133637 h 5565937"/>
              <a:gd name="connsiteX56" fmla="*/ 4167214 w 8904314"/>
              <a:gd name="connsiteY56" fmla="*/ 1120937 h 5565937"/>
              <a:gd name="connsiteX57" fmla="*/ 4459314 w 8904314"/>
              <a:gd name="connsiteY57" fmla="*/ 1082837 h 5565937"/>
              <a:gd name="connsiteX58" fmla="*/ 4700614 w 8904314"/>
              <a:gd name="connsiteY58" fmla="*/ 1057437 h 5565937"/>
              <a:gd name="connsiteX59" fmla="*/ 4929214 w 8904314"/>
              <a:gd name="connsiteY59" fmla="*/ 1032037 h 5565937"/>
              <a:gd name="connsiteX60" fmla="*/ 7113614 w 8904314"/>
              <a:gd name="connsiteY60" fmla="*/ 1032037 h 5565937"/>
              <a:gd name="connsiteX61" fmla="*/ 7380314 w 8904314"/>
              <a:gd name="connsiteY61" fmla="*/ 1006637 h 5565937"/>
              <a:gd name="connsiteX62" fmla="*/ 8383614 w 8904314"/>
              <a:gd name="connsiteY62" fmla="*/ 1019337 h 5565937"/>
              <a:gd name="connsiteX63" fmla="*/ 8447114 w 8904314"/>
              <a:gd name="connsiteY63" fmla="*/ 1044737 h 5565937"/>
              <a:gd name="connsiteX64" fmla="*/ 8815414 w 8904314"/>
              <a:gd name="connsiteY64" fmla="*/ 1032037 h 5565937"/>
              <a:gd name="connsiteX65" fmla="*/ 8853514 w 8904314"/>
              <a:gd name="connsiteY65" fmla="*/ 1019337 h 5565937"/>
              <a:gd name="connsiteX66" fmla="*/ 8904314 w 8904314"/>
              <a:gd name="connsiteY66" fmla="*/ 917737 h 5565937"/>
              <a:gd name="connsiteX67" fmla="*/ 8891614 w 8904314"/>
              <a:gd name="connsiteY67" fmla="*/ 663737 h 5565937"/>
              <a:gd name="connsiteX68" fmla="*/ 8878914 w 8904314"/>
              <a:gd name="connsiteY68" fmla="*/ 587537 h 5565937"/>
              <a:gd name="connsiteX69" fmla="*/ 8866214 w 8904314"/>
              <a:gd name="connsiteY69" fmla="*/ 409737 h 5565937"/>
              <a:gd name="connsiteX70" fmla="*/ 8853514 w 8904314"/>
              <a:gd name="connsiteY70" fmla="*/ 28737 h 5565937"/>
              <a:gd name="connsiteX71" fmla="*/ 8764614 w 8904314"/>
              <a:gd name="connsiteY71" fmla="*/ 54137 h 5565937"/>
              <a:gd name="connsiteX72" fmla="*/ 8688414 w 8904314"/>
              <a:gd name="connsiteY72" fmla="*/ 66837 h 5565937"/>
              <a:gd name="connsiteX73" fmla="*/ 8434414 w 8904314"/>
              <a:gd name="connsiteY73" fmla="*/ 104937 h 5565937"/>
              <a:gd name="connsiteX74" fmla="*/ 7164414 w 8904314"/>
              <a:gd name="connsiteY74" fmla="*/ 92237 h 5565937"/>
              <a:gd name="connsiteX75" fmla="*/ 6897714 w 8904314"/>
              <a:gd name="connsiteY75" fmla="*/ 79537 h 5565937"/>
              <a:gd name="connsiteX76" fmla="*/ 4078314 w 8904314"/>
              <a:gd name="connsiteY76" fmla="*/ 117637 h 5565937"/>
              <a:gd name="connsiteX77" fmla="*/ 2059014 w 8904314"/>
              <a:gd name="connsiteY77" fmla="*/ 92237 h 5565937"/>
              <a:gd name="connsiteX78" fmla="*/ 916014 w 8904314"/>
              <a:gd name="connsiteY78" fmla="*/ 79537 h 5565937"/>
              <a:gd name="connsiteX79" fmla="*/ 852514 w 8904314"/>
              <a:gd name="connsiteY79" fmla="*/ 92237 h 5565937"/>
              <a:gd name="connsiteX80" fmla="*/ 776314 w 8904314"/>
              <a:gd name="connsiteY80" fmla="*/ 104937 h 5565937"/>
              <a:gd name="connsiteX81" fmla="*/ 725514 w 8904314"/>
              <a:gd name="connsiteY81" fmla="*/ 130337 h 5565937"/>
              <a:gd name="connsiteX0" fmla="*/ 725514 w 8904314"/>
              <a:gd name="connsiteY0" fmla="*/ 136835 h 5572435"/>
              <a:gd name="connsiteX1" fmla="*/ 319114 w 8904314"/>
              <a:gd name="connsiteY1" fmla="*/ 86035 h 5572435"/>
              <a:gd name="connsiteX2" fmla="*/ 230214 w 8904314"/>
              <a:gd name="connsiteY2" fmla="*/ 1444935 h 5572435"/>
              <a:gd name="connsiteX3" fmla="*/ 217514 w 8904314"/>
              <a:gd name="connsiteY3" fmla="*/ 1533835 h 5572435"/>
              <a:gd name="connsiteX4" fmla="*/ 179414 w 8904314"/>
              <a:gd name="connsiteY4" fmla="*/ 1711635 h 5572435"/>
              <a:gd name="connsiteX5" fmla="*/ 141314 w 8904314"/>
              <a:gd name="connsiteY5" fmla="*/ 1889435 h 5572435"/>
              <a:gd name="connsiteX6" fmla="*/ 128614 w 8904314"/>
              <a:gd name="connsiteY6" fmla="*/ 2054535 h 5572435"/>
              <a:gd name="connsiteX7" fmla="*/ 103214 w 8904314"/>
              <a:gd name="connsiteY7" fmla="*/ 2092635 h 5572435"/>
              <a:gd name="connsiteX8" fmla="*/ 90514 w 8904314"/>
              <a:gd name="connsiteY8" fmla="*/ 2219635 h 5572435"/>
              <a:gd name="connsiteX9" fmla="*/ 65114 w 8904314"/>
              <a:gd name="connsiteY9" fmla="*/ 2372035 h 5572435"/>
              <a:gd name="connsiteX10" fmla="*/ 52414 w 8904314"/>
              <a:gd name="connsiteY10" fmla="*/ 2435535 h 5572435"/>
              <a:gd name="connsiteX11" fmla="*/ 27014 w 8904314"/>
              <a:gd name="connsiteY11" fmla="*/ 2511735 h 5572435"/>
              <a:gd name="connsiteX12" fmla="*/ 1614 w 8904314"/>
              <a:gd name="connsiteY12" fmla="*/ 2867335 h 5572435"/>
              <a:gd name="connsiteX13" fmla="*/ 52414 w 8904314"/>
              <a:gd name="connsiteY13" fmla="*/ 3426135 h 5572435"/>
              <a:gd name="connsiteX14" fmla="*/ 65114 w 8904314"/>
              <a:gd name="connsiteY14" fmla="*/ 3476935 h 5572435"/>
              <a:gd name="connsiteX15" fmla="*/ 77814 w 8904314"/>
              <a:gd name="connsiteY15" fmla="*/ 3540435 h 5572435"/>
              <a:gd name="connsiteX16" fmla="*/ 90514 w 8904314"/>
              <a:gd name="connsiteY16" fmla="*/ 3591235 h 5572435"/>
              <a:gd name="connsiteX17" fmla="*/ 103214 w 8904314"/>
              <a:gd name="connsiteY17" fmla="*/ 3692835 h 5572435"/>
              <a:gd name="connsiteX18" fmla="*/ 128614 w 8904314"/>
              <a:gd name="connsiteY18" fmla="*/ 3807135 h 5572435"/>
              <a:gd name="connsiteX19" fmla="*/ 154014 w 8904314"/>
              <a:gd name="connsiteY19" fmla="*/ 3908735 h 5572435"/>
              <a:gd name="connsiteX20" fmla="*/ 166714 w 8904314"/>
              <a:gd name="connsiteY20" fmla="*/ 4010335 h 5572435"/>
              <a:gd name="connsiteX21" fmla="*/ 179414 w 8904314"/>
              <a:gd name="connsiteY21" fmla="*/ 4048435 h 5572435"/>
              <a:gd name="connsiteX22" fmla="*/ 192114 w 8904314"/>
              <a:gd name="connsiteY22" fmla="*/ 4099235 h 5572435"/>
              <a:gd name="connsiteX23" fmla="*/ 242914 w 8904314"/>
              <a:gd name="connsiteY23" fmla="*/ 4378635 h 5572435"/>
              <a:gd name="connsiteX24" fmla="*/ 255614 w 8904314"/>
              <a:gd name="connsiteY24" fmla="*/ 4442135 h 5572435"/>
              <a:gd name="connsiteX25" fmla="*/ 281014 w 8904314"/>
              <a:gd name="connsiteY25" fmla="*/ 4543735 h 5572435"/>
              <a:gd name="connsiteX26" fmla="*/ 293714 w 8904314"/>
              <a:gd name="connsiteY26" fmla="*/ 4581835 h 5572435"/>
              <a:gd name="connsiteX27" fmla="*/ 319114 w 8904314"/>
              <a:gd name="connsiteY27" fmla="*/ 4696135 h 5572435"/>
              <a:gd name="connsiteX28" fmla="*/ 331814 w 8904314"/>
              <a:gd name="connsiteY28" fmla="*/ 4746935 h 5572435"/>
              <a:gd name="connsiteX29" fmla="*/ 357214 w 8904314"/>
              <a:gd name="connsiteY29" fmla="*/ 4797735 h 5572435"/>
              <a:gd name="connsiteX30" fmla="*/ 395314 w 8904314"/>
              <a:gd name="connsiteY30" fmla="*/ 4937435 h 5572435"/>
              <a:gd name="connsiteX31" fmla="*/ 420714 w 8904314"/>
              <a:gd name="connsiteY31" fmla="*/ 5026335 h 5572435"/>
              <a:gd name="connsiteX32" fmla="*/ 433414 w 8904314"/>
              <a:gd name="connsiteY32" fmla="*/ 5102535 h 5572435"/>
              <a:gd name="connsiteX33" fmla="*/ 420714 w 8904314"/>
              <a:gd name="connsiteY33" fmla="*/ 5547035 h 5572435"/>
              <a:gd name="connsiteX34" fmla="*/ 458814 w 8904314"/>
              <a:gd name="connsiteY34" fmla="*/ 5572435 h 5572435"/>
              <a:gd name="connsiteX35" fmla="*/ 1906614 w 8904314"/>
              <a:gd name="connsiteY35" fmla="*/ 5534335 h 5572435"/>
              <a:gd name="connsiteX36" fmla="*/ 1944714 w 8904314"/>
              <a:gd name="connsiteY36" fmla="*/ 5432735 h 5572435"/>
              <a:gd name="connsiteX37" fmla="*/ 1982814 w 8904314"/>
              <a:gd name="connsiteY37" fmla="*/ 5305735 h 5572435"/>
              <a:gd name="connsiteX38" fmla="*/ 2008214 w 8904314"/>
              <a:gd name="connsiteY38" fmla="*/ 5153335 h 5572435"/>
              <a:gd name="connsiteX39" fmla="*/ 2033614 w 8904314"/>
              <a:gd name="connsiteY39" fmla="*/ 5051735 h 5572435"/>
              <a:gd name="connsiteX40" fmla="*/ 2059014 w 8904314"/>
              <a:gd name="connsiteY40" fmla="*/ 4924735 h 5572435"/>
              <a:gd name="connsiteX41" fmla="*/ 2097114 w 8904314"/>
              <a:gd name="connsiteY41" fmla="*/ 4442135 h 5572435"/>
              <a:gd name="connsiteX42" fmla="*/ 2084414 w 8904314"/>
              <a:gd name="connsiteY42" fmla="*/ 3984935 h 5572435"/>
              <a:gd name="connsiteX43" fmla="*/ 2059014 w 8904314"/>
              <a:gd name="connsiteY43" fmla="*/ 3832535 h 5572435"/>
              <a:gd name="connsiteX44" fmla="*/ 2033614 w 8904314"/>
              <a:gd name="connsiteY44" fmla="*/ 3667435 h 5572435"/>
              <a:gd name="connsiteX45" fmla="*/ 2020914 w 8904314"/>
              <a:gd name="connsiteY45" fmla="*/ 3616635 h 5572435"/>
              <a:gd name="connsiteX46" fmla="*/ 1982814 w 8904314"/>
              <a:gd name="connsiteY46" fmla="*/ 3388035 h 5572435"/>
              <a:gd name="connsiteX47" fmla="*/ 1944714 w 8904314"/>
              <a:gd name="connsiteY47" fmla="*/ 1533835 h 5572435"/>
              <a:gd name="connsiteX48" fmla="*/ 1970114 w 8904314"/>
              <a:gd name="connsiteY48" fmla="*/ 1089335 h 5572435"/>
              <a:gd name="connsiteX49" fmla="*/ 2478114 w 8904314"/>
              <a:gd name="connsiteY49" fmla="*/ 1114735 h 5572435"/>
              <a:gd name="connsiteX50" fmla="*/ 2617814 w 8904314"/>
              <a:gd name="connsiteY50" fmla="*/ 1127435 h 5572435"/>
              <a:gd name="connsiteX51" fmla="*/ 2782914 w 8904314"/>
              <a:gd name="connsiteY51" fmla="*/ 1152835 h 5572435"/>
              <a:gd name="connsiteX52" fmla="*/ 3367114 w 8904314"/>
              <a:gd name="connsiteY52" fmla="*/ 1165535 h 5572435"/>
              <a:gd name="connsiteX53" fmla="*/ 3951314 w 8904314"/>
              <a:gd name="connsiteY53" fmla="*/ 1152835 h 5572435"/>
              <a:gd name="connsiteX54" fmla="*/ 4052914 w 8904314"/>
              <a:gd name="connsiteY54" fmla="*/ 1140135 h 5572435"/>
              <a:gd name="connsiteX55" fmla="*/ 4167214 w 8904314"/>
              <a:gd name="connsiteY55" fmla="*/ 1127435 h 5572435"/>
              <a:gd name="connsiteX56" fmla="*/ 4459314 w 8904314"/>
              <a:gd name="connsiteY56" fmla="*/ 1089335 h 5572435"/>
              <a:gd name="connsiteX57" fmla="*/ 4700614 w 8904314"/>
              <a:gd name="connsiteY57" fmla="*/ 1063935 h 5572435"/>
              <a:gd name="connsiteX58" fmla="*/ 4929214 w 8904314"/>
              <a:gd name="connsiteY58" fmla="*/ 1038535 h 5572435"/>
              <a:gd name="connsiteX59" fmla="*/ 7113614 w 8904314"/>
              <a:gd name="connsiteY59" fmla="*/ 1038535 h 5572435"/>
              <a:gd name="connsiteX60" fmla="*/ 7380314 w 8904314"/>
              <a:gd name="connsiteY60" fmla="*/ 1013135 h 5572435"/>
              <a:gd name="connsiteX61" fmla="*/ 8383614 w 8904314"/>
              <a:gd name="connsiteY61" fmla="*/ 1025835 h 5572435"/>
              <a:gd name="connsiteX62" fmla="*/ 8447114 w 8904314"/>
              <a:gd name="connsiteY62" fmla="*/ 1051235 h 5572435"/>
              <a:gd name="connsiteX63" fmla="*/ 8815414 w 8904314"/>
              <a:gd name="connsiteY63" fmla="*/ 1038535 h 5572435"/>
              <a:gd name="connsiteX64" fmla="*/ 8853514 w 8904314"/>
              <a:gd name="connsiteY64" fmla="*/ 1025835 h 5572435"/>
              <a:gd name="connsiteX65" fmla="*/ 8904314 w 8904314"/>
              <a:gd name="connsiteY65" fmla="*/ 924235 h 5572435"/>
              <a:gd name="connsiteX66" fmla="*/ 8891614 w 8904314"/>
              <a:gd name="connsiteY66" fmla="*/ 670235 h 5572435"/>
              <a:gd name="connsiteX67" fmla="*/ 8878914 w 8904314"/>
              <a:gd name="connsiteY67" fmla="*/ 594035 h 5572435"/>
              <a:gd name="connsiteX68" fmla="*/ 8866214 w 8904314"/>
              <a:gd name="connsiteY68" fmla="*/ 416235 h 5572435"/>
              <a:gd name="connsiteX69" fmla="*/ 8853514 w 8904314"/>
              <a:gd name="connsiteY69" fmla="*/ 35235 h 5572435"/>
              <a:gd name="connsiteX70" fmla="*/ 8764614 w 8904314"/>
              <a:gd name="connsiteY70" fmla="*/ 60635 h 5572435"/>
              <a:gd name="connsiteX71" fmla="*/ 8688414 w 8904314"/>
              <a:gd name="connsiteY71" fmla="*/ 73335 h 5572435"/>
              <a:gd name="connsiteX72" fmla="*/ 8434414 w 8904314"/>
              <a:gd name="connsiteY72" fmla="*/ 111435 h 5572435"/>
              <a:gd name="connsiteX73" fmla="*/ 7164414 w 8904314"/>
              <a:gd name="connsiteY73" fmla="*/ 98735 h 5572435"/>
              <a:gd name="connsiteX74" fmla="*/ 6897714 w 8904314"/>
              <a:gd name="connsiteY74" fmla="*/ 86035 h 5572435"/>
              <a:gd name="connsiteX75" fmla="*/ 4078314 w 8904314"/>
              <a:gd name="connsiteY75" fmla="*/ 124135 h 5572435"/>
              <a:gd name="connsiteX76" fmla="*/ 2059014 w 8904314"/>
              <a:gd name="connsiteY76" fmla="*/ 98735 h 5572435"/>
              <a:gd name="connsiteX77" fmla="*/ 916014 w 8904314"/>
              <a:gd name="connsiteY77" fmla="*/ 86035 h 5572435"/>
              <a:gd name="connsiteX78" fmla="*/ 852514 w 8904314"/>
              <a:gd name="connsiteY78" fmla="*/ 98735 h 5572435"/>
              <a:gd name="connsiteX79" fmla="*/ 776314 w 8904314"/>
              <a:gd name="connsiteY79" fmla="*/ 111435 h 5572435"/>
              <a:gd name="connsiteX80" fmla="*/ 725514 w 8904314"/>
              <a:gd name="connsiteY80" fmla="*/ 136835 h 5572435"/>
              <a:gd name="connsiteX0" fmla="*/ 725514 w 8904314"/>
              <a:gd name="connsiteY0" fmla="*/ 143342 h 5578942"/>
              <a:gd name="connsiteX1" fmla="*/ 319114 w 8904314"/>
              <a:gd name="connsiteY1" fmla="*/ 92542 h 5578942"/>
              <a:gd name="connsiteX2" fmla="*/ 217514 w 8904314"/>
              <a:gd name="connsiteY2" fmla="*/ 1540342 h 5578942"/>
              <a:gd name="connsiteX3" fmla="*/ 179414 w 8904314"/>
              <a:gd name="connsiteY3" fmla="*/ 1718142 h 5578942"/>
              <a:gd name="connsiteX4" fmla="*/ 141314 w 8904314"/>
              <a:gd name="connsiteY4" fmla="*/ 1895942 h 5578942"/>
              <a:gd name="connsiteX5" fmla="*/ 128614 w 8904314"/>
              <a:gd name="connsiteY5" fmla="*/ 2061042 h 5578942"/>
              <a:gd name="connsiteX6" fmla="*/ 103214 w 8904314"/>
              <a:gd name="connsiteY6" fmla="*/ 2099142 h 5578942"/>
              <a:gd name="connsiteX7" fmla="*/ 90514 w 8904314"/>
              <a:gd name="connsiteY7" fmla="*/ 2226142 h 5578942"/>
              <a:gd name="connsiteX8" fmla="*/ 65114 w 8904314"/>
              <a:gd name="connsiteY8" fmla="*/ 2378542 h 5578942"/>
              <a:gd name="connsiteX9" fmla="*/ 52414 w 8904314"/>
              <a:gd name="connsiteY9" fmla="*/ 2442042 h 5578942"/>
              <a:gd name="connsiteX10" fmla="*/ 27014 w 8904314"/>
              <a:gd name="connsiteY10" fmla="*/ 2518242 h 5578942"/>
              <a:gd name="connsiteX11" fmla="*/ 1614 w 8904314"/>
              <a:gd name="connsiteY11" fmla="*/ 2873842 h 5578942"/>
              <a:gd name="connsiteX12" fmla="*/ 52414 w 8904314"/>
              <a:gd name="connsiteY12" fmla="*/ 3432642 h 5578942"/>
              <a:gd name="connsiteX13" fmla="*/ 65114 w 8904314"/>
              <a:gd name="connsiteY13" fmla="*/ 3483442 h 5578942"/>
              <a:gd name="connsiteX14" fmla="*/ 77814 w 8904314"/>
              <a:gd name="connsiteY14" fmla="*/ 3546942 h 5578942"/>
              <a:gd name="connsiteX15" fmla="*/ 90514 w 8904314"/>
              <a:gd name="connsiteY15" fmla="*/ 3597742 h 5578942"/>
              <a:gd name="connsiteX16" fmla="*/ 103214 w 8904314"/>
              <a:gd name="connsiteY16" fmla="*/ 3699342 h 5578942"/>
              <a:gd name="connsiteX17" fmla="*/ 128614 w 8904314"/>
              <a:gd name="connsiteY17" fmla="*/ 3813642 h 5578942"/>
              <a:gd name="connsiteX18" fmla="*/ 154014 w 8904314"/>
              <a:gd name="connsiteY18" fmla="*/ 3915242 h 5578942"/>
              <a:gd name="connsiteX19" fmla="*/ 166714 w 8904314"/>
              <a:gd name="connsiteY19" fmla="*/ 4016842 h 5578942"/>
              <a:gd name="connsiteX20" fmla="*/ 179414 w 8904314"/>
              <a:gd name="connsiteY20" fmla="*/ 4054942 h 5578942"/>
              <a:gd name="connsiteX21" fmla="*/ 192114 w 8904314"/>
              <a:gd name="connsiteY21" fmla="*/ 4105742 h 5578942"/>
              <a:gd name="connsiteX22" fmla="*/ 242914 w 8904314"/>
              <a:gd name="connsiteY22" fmla="*/ 4385142 h 5578942"/>
              <a:gd name="connsiteX23" fmla="*/ 255614 w 8904314"/>
              <a:gd name="connsiteY23" fmla="*/ 4448642 h 5578942"/>
              <a:gd name="connsiteX24" fmla="*/ 281014 w 8904314"/>
              <a:gd name="connsiteY24" fmla="*/ 4550242 h 5578942"/>
              <a:gd name="connsiteX25" fmla="*/ 293714 w 8904314"/>
              <a:gd name="connsiteY25" fmla="*/ 4588342 h 5578942"/>
              <a:gd name="connsiteX26" fmla="*/ 319114 w 8904314"/>
              <a:gd name="connsiteY26" fmla="*/ 4702642 h 5578942"/>
              <a:gd name="connsiteX27" fmla="*/ 331814 w 8904314"/>
              <a:gd name="connsiteY27" fmla="*/ 4753442 h 5578942"/>
              <a:gd name="connsiteX28" fmla="*/ 357214 w 8904314"/>
              <a:gd name="connsiteY28" fmla="*/ 4804242 h 5578942"/>
              <a:gd name="connsiteX29" fmla="*/ 395314 w 8904314"/>
              <a:gd name="connsiteY29" fmla="*/ 4943942 h 5578942"/>
              <a:gd name="connsiteX30" fmla="*/ 420714 w 8904314"/>
              <a:gd name="connsiteY30" fmla="*/ 5032842 h 5578942"/>
              <a:gd name="connsiteX31" fmla="*/ 433414 w 8904314"/>
              <a:gd name="connsiteY31" fmla="*/ 5109042 h 5578942"/>
              <a:gd name="connsiteX32" fmla="*/ 420714 w 8904314"/>
              <a:gd name="connsiteY32" fmla="*/ 5553542 h 5578942"/>
              <a:gd name="connsiteX33" fmla="*/ 458814 w 8904314"/>
              <a:gd name="connsiteY33" fmla="*/ 5578942 h 5578942"/>
              <a:gd name="connsiteX34" fmla="*/ 1906614 w 8904314"/>
              <a:gd name="connsiteY34" fmla="*/ 5540842 h 5578942"/>
              <a:gd name="connsiteX35" fmla="*/ 1944714 w 8904314"/>
              <a:gd name="connsiteY35" fmla="*/ 5439242 h 5578942"/>
              <a:gd name="connsiteX36" fmla="*/ 1982814 w 8904314"/>
              <a:gd name="connsiteY36" fmla="*/ 5312242 h 5578942"/>
              <a:gd name="connsiteX37" fmla="*/ 2008214 w 8904314"/>
              <a:gd name="connsiteY37" fmla="*/ 5159842 h 5578942"/>
              <a:gd name="connsiteX38" fmla="*/ 2033614 w 8904314"/>
              <a:gd name="connsiteY38" fmla="*/ 5058242 h 5578942"/>
              <a:gd name="connsiteX39" fmla="*/ 2059014 w 8904314"/>
              <a:gd name="connsiteY39" fmla="*/ 4931242 h 5578942"/>
              <a:gd name="connsiteX40" fmla="*/ 2097114 w 8904314"/>
              <a:gd name="connsiteY40" fmla="*/ 4448642 h 5578942"/>
              <a:gd name="connsiteX41" fmla="*/ 2084414 w 8904314"/>
              <a:gd name="connsiteY41" fmla="*/ 3991442 h 5578942"/>
              <a:gd name="connsiteX42" fmla="*/ 2059014 w 8904314"/>
              <a:gd name="connsiteY42" fmla="*/ 3839042 h 5578942"/>
              <a:gd name="connsiteX43" fmla="*/ 2033614 w 8904314"/>
              <a:gd name="connsiteY43" fmla="*/ 3673942 h 5578942"/>
              <a:gd name="connsiteX44" fmla="*/ 2020914 w 8904314"/>
              <a:gd name="connsiteY44" fmla="*/ 3623142 h 5578942"/>
              <a:gd name="connsiteX45" fmla="*/ 1982814 w 8904314"/>
              <a:gd name="connsiteY45" fmla="*/ 3394542 h 5578942"/>
              <a:gd name="connsiteX46" fmla="*/ 1944714 w 8904314"/>
              <a:gd name="connsiteY46" fmla="*/ 1540342 h 5578942"/>
              <a:gd name="connsiteX47" fmla="*/ 1970114 w 8904314"/>
              <a:gd name="connsiteY47" fmla="*/ 1095842 h 5578942"/>
              <a:gd name="connsiteX48" fmla="*/ 2478114 w 8904314"/>
              <a:gd name="connsiteY48" fmla="*/ 1121242 h 5578942"/>
              <a:gd name="connsiteX49" fmla="*/ 2617814 w 8904314"/>
              <a:gd name="connsiteY49" fmla="*/ 1133942 h 5578942"/>
              <a:gd name="connsiteX50" fmla="*/ 2782914 w 8904314"/>
              <a:gd name="connsiteY50" fmla="*/ 1159342 h 5578942"/>
              <a:gd name="connsiteX51" fmla="*/ 3367114 w 8904314"/>
              <a:gd name="connsiteY51" fmla="*/ 1172042 h 5578942"/>
              <a:gd name="connsiteX52" fmla="*/ 3951314 w 8904314"/>
              <a:gd name="connsiteY52" fmla="*/ 1159342 h 5578942"/>
              <a:gd name="connsiteX53" fmla="*/ 4052914 w 8904314"/>
              <a:gd name="connsiteY53" fmla="*/ 1146642 h 5578942"/>
              <a:gd name="connsiteX54" fmla="*/ 4167214 w 8904314"/>
              <a:gd name="connsiteY54" fmla="*/ 1133942 h 5578942"/>
              <a:gd name="connsiteX55" fmla="*/ 4459314 w 8904314"/>
              <a:gd name="connsiteY55" fmla="*/ 1095842 h 5578942"/>
              <a:gd name="connsiteX56" fmla="*/ 4700614 w 8904314"/>
              <a:gd name="connsiteY56" fmla="*/ 1070442 h 5578942"/>
              <a:gd name="connsiteX57" fmla="*/ 4929214 w 8904314"/>
              <a:gd name="connsiteY57" fmla="*/ 1045042 h 5578942"/>
              <a:gd name="connsiteX58" fmla="*/ 7113614 w 8904314"/>
              <a:gd name="connsiteY58" fmla="*/ 1045042 h 5578942"/>
              <a:gd name="connsiteX59" fmla="*/ 7380314 w 8904314"/>
              <a:gd name="connsiteY59" fmla="*/ 1019642 h 5578942"/>
              <a:gd name="connsiteX60" fmla="*/ 8383614 w 8904314"/>
              <a:gd name="connsiteY60" fmla="*/ 1032342 h 5578942"/>
              <a:gd name="connsiteX61" fmla="*/ 8447114 w 8904314"/>
              <a:gd name="connsiteY61" fmla="*/ 1057742 h 5578942"/>
              <a:gd name="connsiteX62" fmla="*/ 8815414 w 8904314"/>
              <a:gd name="connsiteY62" fmla="*/ 1045042 h 5578942"/>
              <a:gd name="connsiteX63" fmla="*/ 8853514 w 8904314"/>
              <a:gd name="connsiteY63" fmla="*/ 1032342 h 5578942"/>
              <a:gd name="connsiteX64" fmla="*/ 8904314 w 8904314"/>
              <a:gd name="connsiteY64" fmla="*/ 930742 h 5578942"/>
              <a:gd name="connsiteX65" fmla="*/ 8891614 w 8904314"/>
              <a:gd name="connsiteY65" fmla="*/ 676742 h 5578942"/>
              <a:gd name="connsiteX66" fmla="*/ 8878914 w 8904314"/>
              <a:gd name="connsiteY66" fmla="*/ 600542 h 5578942"/>
              <a:gd name="connsiteX67" fmla="*/ 8866214 w 8904314"/>
              <a:gd name="connsiteY67" fmla="*/ 422742 h 5578942"/>
              <a:gd name="connsiteX68" fmla="*/ 8853514 w 8904314"/>
              <a:gd name="connsiteY68" fmla="*/ 41742 h 5578942"/>
              <a:gd name="connsiteX69" fmla="*/ 8764614 w 8904314"/>
              <a:gd name="connsiteY69" fmla="*/ 67142 h 5578942"/>
              <a:gd name="connsiteX70" fmla="*/ 8688414 w 8904314"/>
              <a:gd name="connsiteY70" fmla="*/ 79842 h 5578942"/>
              <a:gd name="connsiteX71" fmla="*/ 8434414 w 8904314"/>
              <a:gd name="connsiteY71" fmla="*/ 117942 h 5578942"/>
              <a:gd name="connsiteX72" fmla="*/ 7164414 w 8904314"/>
              <a:gd name="connsiteY72" fmla="*/ 105242 h 5578942"/>
              <a:gd name="connsiteX73" fmla="*/ 6897714 w 8904314"/>
              <a:gd name="connsiteY73" fmla="*/ 92542 h 5578942"/>
              <a:gd name="connsiteX74" fmla="*/ 4078314 w 8904314"/>
              <a:gd name="connsiteY74" fmla="*/ 130642 h 5578942"/>
              <a:gd name="connsiteX75" fmla="*/ 2059014 w 8904314"/>
              <a:gd name="connsiteY75" fmla="*/ 105242 h 5578942"/>
              <a:gd name="connsiteX76" fmla="*/ 916014 w 8904314"/>
              <a:gd name="connsiteY76" fmla="*/ 92542 h 5578942"/>
              <a:gd name="connsiteX77" fmla="*/ 852514 w 8904314"/>
              <a:gd name="connsiteY77" fmla="*/ 105242 h 5578942"/>
              <a:gd name="connsiteX78" fmla="*/ 776314 w 8904314"/>
              <a:gd name="connsiteY78" fmla="*/ 117942 h 5578942"/>
              <a:gd name="connsiteX79" fmla="*/ 725514 w 8904314"/>
              <a:gd name="connsiteY79" fmla="*/ 143342 h 5578942"/>
              <a:gd name="connsiteX0" fmla="*/ 725514 w 8904314"/>
              <a:gd name="connsiteY0" fmla="*/ 156381 h 5591981"/>
              <a:gd name="connsiteX1" fmla="*/ 319114 w 8904314"/>
              <a:gd name="connsiteY1" fmla="*/ 105581 h 5591981"/>
              <a:gd name="connsiteX2" fmla="*/ 179414 w 8904314"/>
              <a:gd name="connsiteY2" fmla="*/ 1731181 h 5591981"/>
              <a:gd name="connsiteX3" fmla="*/ 141314 w 8904314"/>
              <a:gd name="connsiteY3" fmla="*/ 1908981 h 5591981"/>
              <a:gd name="connsiteX4" fmla="*/ 128614 w 8904314"/>
              <a:gd name="connsiteY4" fmla="*/ 2074081 h 5591981"/>
              <a:gd name="connsiteX5" fmla="*/ 103214 w 8904314"/>
              <a:gd name="connsiteY5" fmla="*/ 2112181 h 5591981"/>
              <a:gd name="connsiteX6" fmla="*/ 90514 w 8904314"/>
              <a:gd name="connsiteY6" fmla="*/ 2239181 h 5591981"/>
              <a:gd name="connsiteX7" fmla="*/ 65114 w 8904314"/>
              <a:gd name="connsiteY7" fmla="*/ 2391581 h 5591981"/>
              <a:gd name="connsiteX8" fmla="*/ 52414 w 8904314"/>
              <a:gd name="connsiteY8" fmla="*/ 2455081 h 5591981"/>
              <a:gd name="connsiteX9" fmla="*/ 27014 w 8904314"/>
              <a:gd name="connsiteY9" fmla="*/ 2531281 h 5591981"/>
              <a:gd name="connsiteX10" fmla="*/ 1614 w 8904314"/>
              <a:gd name="connsiteY10" fmla="*/ 2886881 h 5591981"/>
              <a:gd name="connsiteX11" fmla="*/ 52414 w 8904314"/>
              <a:gd name="connsiteY11" fmla="*/ 3445681 h 5591981"/>
              <a:gd name="connsiteX12" fmla="*/ 65114 w 8904314"/>
              <a:gd name="connsiteY12" fmla="*/ 3496481 h 5591981"/>
              <a:gd name="connsiteX13" fmla="*/ 77814 w 8904314"/>
              <a:gd name="connsiteY13" fmla="*/ 3559981 h 5591981"/>
              <a:gd name="connsiteX14" fmla="*/ 90514 w 8904314"/>
              <a:gd name="connsiteY14" fmla="*/ 3610781 h 5591981"/>
              <a:gd name="connsiteX15" fmla="*/ 103214 w 8904314"/>
              <a:gd name="connsiteY15" fmla="*/ 3712381 h 5591981"/>
              <a:gd name="connsiteX16" fmla="*/ 128614 w 8904314"/>
              <a:gd name="connsiteY16" fmla="*/ 3826681 h 5591981"/>
              <a:gd name="connsiteX17" fmla="*/ 154014 w 8904314"/>
              <a:gd name="connsiteY17" fmla="*/ 3928281 h 5591981"/>
              <a:gd name="connsiteX18" fmla="*/ 166714 w 8904314"/>
              <a:gd name="connsiteY18" fmla="*/ 4029881 h 5591981"/>
              <a:gd name="connsiteX19" fmla="*/ 179414 w 8904314"/>
              <a:gd name="connsiteY19" fmla="*/ 4067981 h 5591981"/>
              <a:gd name="connsiteX20" fmla="*/ 192114 w 8904314"/>
              <a:gd name="connsiteY20" fmla="*/ 4118781 h 5591981"/>
              <a:gd name="connsiteX21" fmla="*/ 242914 w 8904314"/>
              <a:gd name="connsiteY21" fmla="*/ 4398181 h 5591981"/>
              <a:gd name="connsiteX22" fmla="*/ 255614 w 8904314"/>
              <a:gd name="connsiteY22" fmla="*/ 4461681 h 5591981"/>
              <a:gd name="connsiteX23" fmla="*/ 281014 w 8904314"/>
              <a:gd name="connsiteY23" fmla="*/ 4563281 h 5591981"/>
              <a:gd name="connsiteX24" fmla="*/ 293714 w 8904314"/>
              <a:gd name="connsiteY24" fmla="*/ 4601381 h 5591981"/>
              <a:gd name="connsiteX25" fmla="*/ 319114 w 8904314"/>
              <a:gd name="connsiteY25" fmla="*/ 4715681 h 5591981"/>
              <a:gd name="connsiteX26" fmla="*/ 331814 w 8904314"/>
              <a:gd name="connsiteY26" fmla="*/ 4766481 h 5591981"/>
              <a:gd name="connsiteX27" fmla="*/ 357214 w 8904314"/>
              <a:gd name="connsiteY27" fmla="*/ 4817281 h 5591981"/>
              <a:gd name="connsiteX28" fmla="*/ 395314 w 8904314"/>
              <a:gd name="connsiteY28" fmla="*/ 4956981 h 5591981"/>
              <a:gd name="connsiteX29" fmla="*/ 420714 w 8904314"/>
              <a:gd name="connsiteY29" fmla="*/ 5045881 h 5591981"/>
              <a:gd name="connsiteX30" fmla="*/ 433414 w 8904314"/>
              <a:gd name="connsiteY30" fmla="*/ 5122081 h 5591981"/>
              <a:gd name="connsiteX31" fmla="*/ 420714 w 8904314"/>
              <a:gd name="connsiteY31" fmla="*/ 5566581 h 5591981"/>
              <a:gd name="connsiteX32" fmla="*/ 458814 w 8904314"/>
              <a:gd name="connsiteY32" fmla="*/ 5591981 h 5591981"/>
              <a:gd name="connsiteX33" fmla="*/ 1906614 w 8904314"/>
              <a:gd name="connsiteY33" fmla="*/ 5553881 h 5591981"/>
              <a:gd name="connsiteX34" fmla="*/ 1944714 w 8904314"/>
              <a:gd name="connsiteY34" fmla="*/ 5452281 h 5591981"/>
              <a:gd name="connsiteX35" fmla="*/ 1982814 w 8904314"/>
              <a:gd name="connsiteY35" fmla="*/ 5325281 h 5591981"/>
              <a:gd name="connsiteX36" fmla="*/ 2008214 w 8904314"/>
              <a:gd name="connsiteY36" fmla="*/ 5172881 h 5591981"/>
              <a:gd name="connsiteX37" fmla="*/ 2033614 w 8904314"/>
              <a:gd name="connsiteY37" fmla="*/ 5071281 h 5591981"/>
              <a:gd name="connsiteX38" fmla="*/ 2059014 w 8904314"/>
              <a:gd name="connsiteY38" fmla="*/ 4944281 h 5591981"/>
              <a:gd name="connsiteX39" fmla="*/ 2097114 w 8904314"/>
              <a:gd name="connsiteY39" fmla="*/ 4461681 h 5591981"/>
              <a:gd name="connsiteX40" fmla="*/ 2084414 w 8904314"/>
              <a:gd name="connsiteY40" fmla="*/ 4004481 h 5591981"/>
              <a:gd name="connsiteX41" fmla="*/ 2059014 w 8904314"/>
              <a:gd name="connsiteY41" fmla="*/ 3852081 h 5591981"/>
              <a:gd name="connsiteX42" fmla="*/ 2033614 w 8904314"/>
              <a:gd name="connsiteY42" fmla="*/ 3686981 h 5591981"/>
              <a:gd name="connsiteX43" fmla="*/ 2020914 w 8904314"/>
              <a:gd name="connsiteY43" fmla="*/ 3636181 h 5591981"/>
              <a:gd name="connsiteX44" fmla="*/ 1982814 w 8904314"/>
              <a:gd name="connsiteY44" fmla="*/ 3407581 h 5591981"/>
              <a:gd name="connsiteX45" fmla="*/ 1944714 w 8904314"/>
              <a:gd name="connsiteY45" fmla="*/ 1553381 h 5591981"/>
              <a:gd name="connsiteX46" fmla="*/ 1970114 w 8904314"/>
              <a:gd name="connsiteY46" fmla="*/ 1108881 h 5591981"/>
              <a:gd name="connsiteX47" fmla="*/ 2478114 w 8904314"/>
              <a:gd name="connsiteY47" fmla="*/ 1134281 h 5591981"/>
              <a:gd name="connsiteX48" fmla="*/ 2617814 w 8904314"/>
              <a:gd name="connsiteY48" fmla="*/ 1146981 h 5591981"/>
              <a:gd name="connsiteX49" fmla="*/ 2782914 w 8904314"/>
              <a:gd name="connsiteY49" fmla="*/ 1172381 h 5591981"/>
              <a:gd name="connsiteX50" fmla="*/ 3367114 w 8904314"/>
              <a:gd name="connsiteY50" fmla="*/ 1185081 h 5591981"/>
              <a:gd name="connsiteX51" fmla="*/ 3951314 w 8904314"/>
              <a:gd name="connsiteY51" fmla="*/ 1172381 h 5591981"/>
              <a:gd name="connsiteX52" fmla="*/ 4052914 w 8904314"/>
              <a:gd name="connsiteY52" fmla="*/ 1159681 h 5591981"/>
              <a:gd name="connsiteX53" fmla="*/ 4167214 w 8904314"/>
              <a:gd name="connsiteY53" fmla="*/ 1146981 h 5591981"/>
              <a:gd name="connsiteX54" fmla="*/ 4459314 w 8904314"/>
              <a:gd name="connsiteY54" fmla="*/ 1108881 h 5591981"/>
              <a:gd name="connsiteX55" fmla="*/ 4700614 w 8904314"/>
              <a:gd name="connsiteY55" fmla="*/ 1083481 h 5591981"/>
              <a:gd name="connsiteX56" fmla="*/ 4929214 w 8904314"/>
              <a:gd name="connsiteY56" fmla="*/ 1058081 h 5591981"/>
              <a:gd name="connsiteX57" fmla="*/ 7113614 w 8904314"/>
              <a:gd name="connsiteY57" fmla="*/ 1058081 h 5591981"/>
              <a:gd name="connsiteX58" fmla="*/ 7380314 w 8904314"/>
              <a:gd name="connsiteY58" fmla="*/ 1032681 h 5591981"/>
              <a:gd name="connsiteX59" fmla="*/ 8383614 w 8904314"/>
              <a:gd name="connsiteY59" fmla="*/ 1045381 h 5591981"/>
              <a:gd name="connsiteX60" fmla="*/ 8447114 w 8904314"/>
              <a:gd name="connsiteY60" fmla="*/ 1070781 h 5591981"/>
              <a:gd name="connsiteX61" fmla="*/ 8815414 w 8904314"/>
              <a:gd name="connsiteY61" fmla="*/ 1058081 h 5591981"/>
              <a:gd name="connsiteX62" fmla="*/ 8853514 w 8904314"/>
              <a:gd name="connsiteY62" fmla="*/ 1045381 h 5591981"/>
              <a:gd name="connsiteX63" fmla="*/ 8904314 w 8904314"/>
              <a:gd name="connsiteY63" fmla="*/ 943781 h 5591981"/>
              <a:gd name="connsiteX64" fmla="*/ 8891614 w 8904314"/>
              <a:gd name="connsiteY64" fmla="*/ 689781 h 5591981"/>
              <a:gd name="connsiteX65" fmla="*/ 8878914 w 8904314"/>
              <a:gd name="connsiteY65" fmla="*/ 613581 h 5591981"/>
              <a:gd name="connsiteX66" fmla="*/ 8866214 w 8904314"/>
              <a:gd name="connsiteY66" fmla="*/ 435781 h 5591981"/>
              <a:gd name="connsiteX67" fmla="*/ 8853514 w 8904314"/>
              <a:gd name="connsiteY67" fmla="*/ 54781 h 5591981"/>
              <a:gd name="connsiteX68" fmla="*/ 8764614 w 8904314"/>
              <a:gd name="connsiteY68" fmla="*/ 80181 h 5591981"/>
              <a:gd name="connsiteX69" fmla="*/ 8688414 w 8904314"/>
              <a:gd name="connsiteY69" fmla="*/ 92881 h 5591981"/>
              <a:gd name="connsiteX70" fmla="*/ 8434414 w 8904314"/>
              <a:gd name="connsiteY70" fmla="*/ 130981 h 5591981"/>
              <a:gd name="connsiteX71" fmla="*/ 7164414 w 8904314"/>
              <a:gd name="connsiteY71" fmla="*/ 118281 h 5591981"/>
              <a:gd name="connsiteX72" fmla="*/ 6897714 w 8904314"/>
              <a:gd name="connsiteY72" fmla="*/ 105581 h 5591981"/>
              <a:gd name="connsiteX73" fmla="*/ 4078314 w 8904314"/>
              <a:gd name="connsiteY73" fmla="*/ 143681 h 5591981"/>
              <a:gd name="connsiteX74" fmla="*/ 2059014 w 8904314"/>
              <a:gd name="connsiteY74" fmla="*/ 118281 h 5591981"/>
              <a:gd name="connsiteX75" fmla="*/ 916014 w 8904314"/>
              <a:gd name="connsiteY75" fmla="*/ 105581 h 5591981"/>
              <a:gd name="connsiteX76" fmla="*/ 852514 w 8904314"/>
              <a:gd name="connsiteY76" fmla="*/ 118281 h 5591981"/>
              <a:gd name="connsiteX77" fmla="*/ 776314 w 8904314"/>
              <a:gd name="connsiteY77" fmla="*/ 130981 h 5591981"/>
              <a:gd name="connsiteX78" fmla="*/ 725514 w 8904314"/>
              <a:gd name="connsiteY78" fmla="*/ 156381 h 5591981"/>
              <a:gd name="connsiteX0" fmla="*/ 725514 w 8904314"/>
              <a:gd name="connsiteY0" fmla="*/ 169443 h 5605043"/>
              <a:gd name="connsiteX1" fmla="*/ 319114 w 8904314"/>
              <a:gd name="connsiteY1" fmla="*/ 118643 h 5605043"/>
              <a:gd name="connsiteX2" fmla="*/ 141314 w 8904314"/>
              <a:gd name="connsiteY2" fmla="*/ 1922043 h 5605043"/>
              <a:gd name="connsiteX3" fmla="*/ 128614 w 8904314"/>
              <a:gd name="connsiteY3" fmla="*/ 2087143 h 5605043"/>
              <a:gd name="connsiteX4" fmla="*/ 103214 w 8904314"/>
              <a:gd name="connsiteY4" fmla="*/ 2125243 h 5605043"/>
              <a:gd name="connsiteX5" fmla="*/ 90514 w 8904314"/>
              <a:gd name="connsiteY5" fmla="*/ 2252243 h 5605043"/>
              <a:gd name="connsiteX6" fmla="*/ 65114 w 8904314"/>
              <a:gd name="connsiteY6" fmla="*/ 2404643 h 5605043"/>
              <a:gd name="connsiteX7" fmla="*/ 52414 w 8904314"/>
              <a:gd name="connsiteY7" fmla="*/ 2468143 h 5605043"/>
              <a:gd name="connsiteX8" fmla="*/ 27014 w 8904314"/>
              <a:gd name="connsiteY8" fmla="*/ 2544343 h 5605043"/>
              <a:gd name="connsiteX9" fmla="*/ 1614 w 8904314"/>
              <a:gd name="connsiteY9" fmla="*/ 2899943 h 5605043"/>
              <a:gd name="connsiteX10" fmla="*/ 52414 w 8904314"/>
              <a:gd name="connsiteY10" fmla="*/ 3458743 h 5605043"/>
              <a:gd name="connsiteX11" fmla="*/ 65114 w 8904314"/>
              <a:gd name="connsiteY11" fmla="*/ 3509543 h 5605043"/>
              <a:gd name="connsiteX12" fmla="*/ 77814 w 8904314"/>
              <a:gd name="connsiteY12" fmla="*/ 3573043 h 5605043"/>
              <a:gd name="connsiteX13" fmla="*/ 90514 w 8904314"/>
              <a:gd name="connsiteY13" fmla="*/ 3623843 h 5605043"/>
              <a:gd name="connsiteX14" fmla="*/ 103214 w 8904314"/>
              <a:gd name="connsiteY14" fmla="*/ 3725443 h 5605043"/>
              <a:gd name="connsiteX15" fmla="*/ 128614 w 8904314"/>
              <a:gd name="connsiteY15" fmla="*/ 3839743 h 5605043"/>
              <a:gd name="connsiteX16" fmla="*/ 154014 w 8904314"/>
              <a:gd name="connsiteY16" fmla="*/ 3941343 h 5605043"/>
              <a:gd name="connsiteX17" fmla="*/ 166714 w 8904314"/>
              <a:gd name="connsiteY17" fmla="*/ 4042943 h 5605043"/>
              <a:gd name="connsiteX18" fmla="*/ 179414 w 8904314"/>
              <a:gd name="connsiteY18" fmla="*/ 4081043 h 5605043"/>
              <a:gd name="connsiteX19" fmla="*/ 192114 w 8904314"/>
              <a:gd name="connsiteY19" fmla="*/ 4131843 h 5605043"/>
              <a:gd name="connsiteX20" fmla="*/ 242914 w 8904314"/>
              <a:gd name="connsiteY20" fmla="*/ 4411243 h 5605043"/>
              <a:gd name="connsiteX21" fmla="*/ 255614 w 8904314"/>
              <a:gd name="connsiteY21" fmla="*/ 4474743 h 5605043"/>
              <a:gd name="connsiteX22" fmla="*/ 281014 w 8904314"/>
              <a:gd name="connsiteY22" fmla="*/ 4576343 h 5605043"/>
              <a:gd name="connsiteX23" fmla="*/ 293714 w 8904314"/>
              <a:gd name="connsiteY23" fmla="*/ 4614443 h 5605043"/>
              <a:gd name="connsiteX24" fmla="*/ 319114 w 8904314"/>
              <a:gd name="connsiteY24" fmla="*/ 4728743 h 5605043"/>
              <a:gd name="connsiteX25" fmla="*/ 331814 w 8904314"/>
              <a:gd name="connsiteY25" fmla="*/ 4779543 h 5605043"/>
              <a:gd name="connsiteX26" fmla="*/ 357214 w 8904314"/>
              <a:gd name="connsiteY26" fmla="*/ 4830343 h 5605043"/>
              <a:gd name="connsiteX27" fmla="*/ 395314 w 8904314"/>
              <a:gd name="connsiteY27" fmla="*/ 4970043 h 5605043"/>
              <a:gd name="connsiteX28" fmla="*/ 420714 w 8904314"/>
              <a:gd name="connsiteY28" fmla="*/ 5058943 h 5605043"/>
              <a:gd name="connsiteX29" fmla="*/ 433414 w 8904314"/>
              <a:gd name="connsiteY29" fmla="*/ 5135143 h 5605043"/>
              <a:gd name="connsiteX30" fmla="*/ 420714 w 8904314"/>
              <a:gd name="connsiteY30" fmla="*/ 5579643 h 5605043"/>
              <a:gd name="connsiteX31" fmla="*/ 458814 w 8904314"/>
              <a:gd name="connsiteY31" fmla="*/ 5605043 h 5605043"/>
              <a:gd name="connsiteX32" fmla="*/ 1906614 w 8904314"/>
              <a:gd name="connsiteY32" fmla="*/ 5566943 h 5605043"/>
              <a:gd name="connsiteX33" fmla="*/ 1944714 w 8904314"/>
              <a:gd name="connsiteY33" fmla="*/ 5465343 h 5605043"/>
              <a:gd name="connsiteX34" fmla="*/ 1982814 w 8904314"/>
              <a:gd name="connsiteY34" fmla="*/ 5338343 h 5605043"/>
              <a:gd name="connsiteX35" fmla="*/ 2008214 w 8904314"/>
              <a:gd name="connsiteY35" fmla="*/ 5185943 h 5605043"/>
              <a:gd name="connsiteX36" fmla="*/ 2033614 w 8904314"/>
              <a:gd name="connsiteY36" fmla="*/ 5084343 h 5605043"/>
              <a:gd name="connsiteX37" fmla="*/ 2059014 w 8904314"/>
              <a:gd name="connsiteY37" fmla="*/ 4957343 h 5605043"/>
              <a:gd name="connsiteX38" fmla="*/ 2097114 w 8904314"/>
              <a:gd name="connsiteY38" fmla="*/ 4474743 h 5605043"/>
              <a:gd name="connsiteX39" fmla="*/ 2084414 w 8904314"/>
              <a:gd name="connsiteY39" fmla="*/ 4017543 h 5605043"/>
              <a:gd name="connsiteX40" fmla="*/ 2059014 w 8904314"/>
              <a:gd name="connsiteY40" fmla="*/ 3865143 h 5605043"/>
              <a:gd name="connsiteX41" fmla="*/ 2033614 w 8904314"/>
              <a:gd name="connsiteY41" fmla="*/ 3700043 h 5605043"/>
              <a:gd name="connsiteX42" fmla="*/ 2020914 w 8904314"/>
              <a:gd name="connsiteY42" fmla="*/ 3649243 h 5605043"/>
              <a:gd name="connsiteX43" fmla="*/ 1982814 w 8904314"/>
              <a:gd name="connsiteY43" fmla="*/ 3420643 h 5605043"/>
              <a:gd name="connsiteX44" fmla="*/ 1944714 w 8904314"/>
              <a:gd name="connsiteY44" fmla="*/ 1566443 h 5605043"/>
              <a:gd name="connsiteX45" fmla="*/ 1970114 w 8904314"/>
              <a:gd name="connsiteY45" fmla="*/ 1121943 h 5605043"/>
              <a:gd name="connsiteX46" fmla="*/ 2478114 w 8904314"/>
              <a:gd name="connsiteY46" fmla="*/ 1147343 h 5605043"/>
              <a:gd name="connsiteX47" fmla="*/ 2617814 w 8904314"/>
              <a:gd name="connsiteY47" fmla="*/ 1160043 h 5605043"/>
              <a:gd name="connsiteX48" fmla="*/ 2782914 w 8904314"/>
              <a:gd name="connsiteY48" fmla="*/ 1185443 h 5605043"/>
              <a:gd name="connsiteX49" fmla="*/ 3367114 w 8904314"/>
              <a:gd name="connsiteY49" fmla="*/ 1198143 h 5605043"/>
              <a:gd name="connsiteX50" fmla="*/ 3951314 w 8904314"/>
              <a:gd name="connsiteY50" fmla="*/ 1185443 h 5605043"/>
              <a:gd name="connsiteX51" fmla="*/ 4052914 w 8904314"/>
              <a:gd name="connsiteY51" fmla="*/ 1172743 h 5605043"/>
              <a:gd name="connsiteX52" fmla="*/ 4167214 w 8904314"/>
              <a:gd name="connsiteY52" fmla="*/ 1160043 h 5605043"/>
              <a:gd name="connsiteX53" fmla="*/ 4459314 w 8904314"/>
              <a:gd name="connsiteY53" fmla="*/ 1121943 h 5605043"/>
              <a:gd name="connsiteX54" fmla="*/ 4700614 w 8904314"/>
              <a:gd name="connsiteY54" fmla="*/ 1096543 h 5605043"/>
              <a:gd name="connsiteX55" fmla="*/ 4929214 w 8904314"/>
              <a:gd name="connsiteY55" fmla="*/ 1071143 h 5605043"/>
              <a:gd name="connsiteX56" fmla="*/ 7113614 w 8904314"/>
              <a:gd name="connsiteY56" fmla="*/ 1071143 h 5605043"/>
              <a:gd name="connsiteX57" fmla="*/ 7380314 w 8904314"/>
              <a:gd name="connsiteY57" fmla="*/ 1045743 h 5605043"/>
              <a:gd name="connsiteX58" fmla="*/ 8383614 w 8904314"/>
              <a:gd name="connsiteY58" fmla="*/ 1058443 h 5605043"/>
              <a:gd name="connsiteX59" fmla="*/ 8447114 w 8904314"/>
              <a:gd name="connsiteY59" fmla="*/ 1083843 h 5605043"/>
              <a:gd name="connsiteX60" fmla="*/ 8815414 w 8904314"/>
              <a:gd name="connsiteY60" fmla="*/ 1071143 h 5605043"/>
              <a:gd name="connsiteX61" fmla="*/ 8853514 w 8904314"/>
              <a:gd name="connsiteY61" fmla="*/ 1058443 h 5605043"/>
              <a:gd name="connsiteX62" fmla="*/ 8904314 w 8904314"/>
              <a:gd name="connsiteY62" fmla="*/ 956843 h 5605043"/>
              <a:gd name="connsiteX63" fmla="*/ 8891614 w 8904314"/>
              <a:gd name="connsiteY63" fmla="*/ 702843 h 5605043"/>
              <a:gd name="connsiteX64" fmla="*/ 8878914 w 8904314"/>
              <a:gd name="connsiteY64" fmla="*/ 626643 h 5605043"/>
              <a:gd name="connsiteX65" fmla="*/ 8866214 w 8904314"/>
              <a:gd name="connsiteY65" fmla="*/ 448843 h 5605043"/>
              <a:gd name="connsiteX66" fmla="*/ 8853514 w 8904314"/>
              <a:gd name="connsiteY66" fmla="*/ 67843 h 5605043"/>
              <a:gd name="connsiteX67" fmla="*/ 8764614 w 8904314"/>
              <a:gd name="connsiteY67" fmla="*/ 93243 h 5605043"/>
              <a:gd name="connsiteX68" fmla="*/ 8688414 w 8904314"/>
              <a:gd name="connsiteY68" fmla="*/ 105943 h 5605043"/>
              <a:gd name="connsiteX69" fmla="*/ 8434414 w 8904314"/>
              <a:gd name="connsiteY69" fmla="*/ 144043 h 5605043"/>
              <a:gd name="connsiteX70" fmla="*/ 7164414 w 8904314"/>
              <a:gd name="connsiteY70" fmla="*/ 131343 h 5605043"/>
              <a:gd name="connsiteX71" fmla="*/ 6897714 w 8904314"/>
              <a:gd name="connsiteY71" fmla="*/ 118643 h 5605043"/>
              <a:gd name="connsiteX72" fmla="*/ 4078314 w 8904314"/>
              <a:gd name="connsiteY72" fmla="*/ 156743 h 5605043"/>
              <a:gd name="connsiteX73" fmla="*/ 2059014 w 8904314"/>
              <a:gd name="connsiteY73" fmla="*/ 131343 h 5605043"/>
              <a:gd name="connsiteX74" fmla="*/ 916014 w 8904314"/>
              <a:gd name="connsiteY74" fmla="*/ 118643 h 5605043"/>
              <a:gd name="connsiteX75" fmla="*/ 852514 w 8904314"/>
              <a:gd name="connsiteY75" fmla="*/ 131343 h 5605043"/>
              <a:gd name="connsiteX76" fmla="*/ 776314 w 8904314"/>
              <a:gd name="connsiteY76" fmla="*/ 144043 h 5605043"/>
              <a:gd name="connsiteX77" fmla="*/ 725514 w 8904314"/>
              <a:gd name="connsiteY77" fmla="*/ 169443 h 5605043"/>
              <a:gd name="connsiteX0" fmla="*/ 725514 w 8904314"/>
              <a:gd name="connsiteY0" fmla="*/ 181590 h 5617190"/>
              <a:gd name="connsiteX1" fmla="*/ 319114 w 8904314"/>
              <a:gd name="connsiteY1" fmla="*/ 130790 h 5617190"/>
              <a:gd name="connsiteX2" fmla="*/ 128614 w 8904314"/>
              <a:gd name="connsiteY2" fmla="*/ 2099290 h 5617190"/>
              <a:gd name="connsiteX3" fmla="*/ 103214 w 8904314"/>
              <a:gd name="connsiteY3" fmla="*/ 2137390 h 5617190"/>
              <a:gd name="connsiteX4" fmla="*/ 90514 w 8904314"/>
              <a:gd name="connsiteY4" fmla="*/ 2264390 h 5617190"/>
              <a:gd name="connsiteX5" fmla="*/ 65114 w 8904314"/>
              <a:gd name="connsiteY5" fmla="*/ 2416790 h 5617190"/>
              <a:gd name="connsiteX6" fmla="*/ 52414 w 8904314"/>
              <a:gd name="connsiteY6" fmla="*/ 2480290 h 5617190"/>
              <a:gd name="connsiteX7" fmla="*/ 27014 w 8904314"/>
              <a:gd name="connsiteY7" fmla="*/ 2556490 h 5617190"/>
              <a:gd name="connsiteX8" fmla="*/ 1614 w 8904314"/>
              <a:gd name="connsiteY8" fmla="*/ 2912090 h 5617190"/>
              <a:gd name="connsiteX9" fmla="*/ 52414 w 8904314"/>
              <a:gd name="connsiteY9" fmla="*/ 3470890 h 5617190"/>
              <a:gd name="connsiteX10" fmla="*/ 65114 w 8904314"/>
              <a:gd name="connsiteY10" fmla="*/ 3521690 h 5617190"/>
              <a:gd name="connsiteX11" fmla="*/ 77814 w 8904314"/>
              <a:gd name="connsiteY11" fmla="*/ 3585190 h 5617190"/>
              <a:gd name="connsiteX12" fmla="*/ 90514 w 8904314"/>
              <a:gd name="connsiteY12" fmla="*/ 3635990 h 5617190"/>
              <a:gd name="connsiteX13" fmla="*/ 103214 w 8904314"/>
              <a:gd name="connsiteY13" fmla="*/ 3737590 h 5617190"/>
              <a:gd name="connsiteX14" fmla="*/ 128614 w 8904314"/>
              <a:gd name="connsiteY14" fmla="*/ 3851890 h 5617190"/>
              <a:gd name="connsiteX15" fmla="*/ 154014 w 8904314"/>
              <a:gd name="connsiteY15" fmla="*/ 3953490 h 5617190"/>
              <a:gd name="connsiteX16" fmla="*/ 166714 w 8904314"/>
              <a:gd name="connsiteY16" fmla="*/ 4055090 h 5617190"/>
              <a:gd name="connsiteX17" fmla="*/ 179414 w 8904314"/>
              <a:gd name="connsiteY17" fmla="*/ 4093190 h 5617190"/>
              <a:gd name="connsiteX18" fmla="*/ 192114 w 8904314"/>
              <a:gd name="connsiteY18" fmla="*/ 4143990 h 5617190"/>
              <a:gd name="connsiteX19" fmla="*/ 242914 w 8904314"/>
              <a:gd name="connsiteY19" fmla="*/ 4423390 h 5617190"/>
              <a:gd name="connsiteX20" fmla="*/ 255614 w 8904314"/>
              <a:gd name="connsiteY20" fmla="*/ 4486890 h 5617190"/>
              <a:gd name="connsiteX21" fmla="*/ 281014 w 8904314"/>
              <a:gd name="connsiteY21" fmla="*/ 4588490 h 5617190"/>
              <a:gd name="connsiteX22" fmla="*/ 293714 w 8904314"/>
              <a:gd name="connsiteY22" fmla="*/ 4626590 h 5617190"/>
              <a:gd name="connsiteX23" fmla="*/ 319114 w 8904314"/>
              <a:gd name="connsiteY23" fmla="*/ 4740890 h 5617190"/>
              <a:gd name="connsiteX24" fmla="*/ 331814 w 8904314"/>
              <a:gd name="connsiteY24" fmla="*/ 4791690 h 5617190"/>
              <a:gd name="connsiteX25" fmla="*/ 357214 w 8904314"/>
              <a:gd name="connsiteY25" fmla="*/ 4842490 h 5617190"/>
              <a:gd name="connsiteX26" fmla="*/ 395314 w 8904314"/>
              <a:gd name="connsiteY26" fmla="*/ 4982190 h 5617190"/>
              <a:gd name="connsiteX27" fmla="*/ 420714 w 8904314"/>
              <a:gd name="connsiteY27" fmla="*/ 5071090 h 5617190"/>
              <a:gd name="connsiteX28" fmla="*/ 433414 w 8904314"/>
              <a:gd name="connsiteY28" fmla="*/ 5147290 h 5617190"/>
              <a:gd name="connsiteX29" fmla="*/ 420714 w 8904314"/>
              <a:gd name="connsiteY29" fmla="*/ 5591790 h 5617190"/>
              <a:gd name="connsiteX30" fmla="*/ 458814 w 8904314"/>
              <a:gd name="connsiteY30" fmla="*/ 5617190 h 5617190"/>
              <a:gd name="connsiteX31" fmla="*/ 1906614 w 8904314"/>
              <a:gd name="connsiteY31" fmla="*/ 5579090 h 5617190"/>
              <a:gd name="connsiteX32" fmla="*/ 1944714 w 8904314"/>
              <a:gd name="connsiteY32" fmla="*/ 5477490 h 5617190"/>
              <a:gd name="connsiteX33" fmla="*/ 1982814 w 8904314"/>
              <a:gd name="connsiteY33" fmla="*/ 5350490 h 5617190"/>
              <a:gd name="connsiteX34" fmla="*/ 2008214 w 8904314"/>
              <a:gd name="connsiteY34" fmla="*/ 5198090 h 5617190"/>
              <a:gd name="connsiteX35" fmla="*/ 2033614 w 8904314"/>
              <a:gd name="connsiteY35" fmla="*/ 5096490 h 5617190"/>
              <a:gd name="connsiteX36" fmla="*/ 2059014 w 8904314"/>
              <a:gd name="connsiteY36" fmla="*/ 4969490 h 5617190"/>
              <a:gd name="connsiteX37" fmla="*/ 2097114 w 8904314"/>
              <a:gd name="connsiteY37" fmla="*/ 4486890 h 5617190"/>
              <a:gd name="connsiteX38" fmla="*/ 2084414 w 8904314"/>
              <a:gd name="connsiteY38" fmla="*/ 4029690 h 5617190"/>
              <a:gd name="connsiteX39" fmla="*/ 2059014 w 8904314"/>
              <a:gd name="connsiteY39" fmla="*/ 3877290 h 5617190"/>
              <a:gd name="connsiteX40" fmla="*/ 2033614 w 8904314"/>
              <a:gd name="connsiteY40" fmla="*/ 3712190 h 5617190"/>
              <a:gd name="connsiteX41" fmla="*/ 2020914 w 8904314"/>
              <a:gd name="connsiteY41" fmla="*/ 3661390 h 5617190"/>
              <a:gd name="connsiteX42" fmla="*/ 1982814 w 8904314"/>
              <a:gd name="connsiteY42" fmla="*/ 3432790 h 5617190"/>
              <a:gd name="connsiteX43" fmla="*/ 1944714 w 8904314"/>
              <a:gd name="connsiteY43" fmla="*/ 1578590 h 5617190"/>
              <a:gd name="connsiteX44" fmla="*/ 1970114 w 8904314"/>
              <a:gd name="connsiteY44" fmla="*/ 1134090 h 5617190"/>
              <a:gd name="connsiteX45" fmla="*/ 2478114 w 8904314"/>
              <a:gd name="connsiteY45" fmla="*/ 1159490 h 5617190"/>
              <a:gd name="connsiteX46" fmla="*/ 2617814 w 8904314"/>
              <a:gd name="connsiteY46" fmla="*/ 1172190 h 5617190"/>
              <a:gd name="connsiteX47" fmla="*/ 2782914 w 8904314"/>
              <a:gd name="connsiteY47" fmla="*/ 1197590 h 5617190"/>
              <a:gd name="connsiteX48" fmla="*/ 3367114 w 8904314"/>
              <a:gd name="connsiteY48" fmla="*/ 1210290 h 5617190"/>
              <a:gd name="connsiteX49" fmla="*/ 3951314 w 8904314"/>
              <a:gd name="connsiteY49" fmla="*/ 1197590 h 5617190"/>
              <a:gd name="connsiteX50" fmla="*/ 4052914 w 8904314"/>
              <a:gd name="connsiteY50" fmla="*/ 1184890 h 5617190"/>
              <a:gd name="connsiteX51" fmla="*/ 4167214 w 8904314"/>
              <a:gd name="connsiteY51" fmla="*/ 1172190 h 5617190"/>
              <a:gd name="connsiteX52" fmla="*/ 4459314 w 8904314"/>
              <a:gd name="connsiteY52" fmla="*/ 1134090 h 5617190"/>
              <a:gd name="connsiteX53" fmla="*/ 4700614 w 8904314"/>
              <a:gd name="connsiteY53" fmla="*/ 1108690 h 5617190"/>
              <a:gd name="connsiteX54" fmla="*/ 4929214 w 8904314"/>
              <a:gd name="connsiteY54" fmla="*/ 1083290 h 5617190"/>
              <a:gd name="connsiteX55" fmla="*/ 7113614 w 8904314"/>
              <a:gd name="connsiteY55" fmla="*/ 1083290 h 5617190"/>
              <a:gd name="connsiteX56" fmla="*/ 7380314 w 8904314"/>
              <a:gd name="connsiteY56" fmla="*/ 1057890 h 5617190"/>
              <a:gd name="connsiteX57" fmla="*/ 8383614 w 8904314"/>
              <a:gd name="connsiteY57" fmla="*/ 1070590 h 5617190"/>
              <a:gd name="connsiteX58" fmla="*/ 8447114 w 8904314"/>
              <a:gd name="connsiteY58" fmla="*/ 1095990 h 5617190"/>
              <a:gd name="connsiteX59" fmla="*/ 8815414 w 8904314"/>
              <a:gd name="connsiteY59" fmla="*/ 1083290 h 5617190"/>
              <a:gd name="connsiteX60" fmla="*/ 8853514 w 8904314"/>
              <a:gd name="connsiteY60" fmla="*/ 1070590 h 5617190"/>
              <a:gd name="connsiteX61" fmla="*/ 8904314 w 8904314"/>
              <a:gd name="connsiteY61" fmla="*/ 968990 h 5617190"/>
              <a:gd name="connsiteX62" fmla="*/ 8891614 w 8904314"/>
              <a:gd name="connsiteY62" fmla="*/ 714990 h 5617190"/>
              <a:gd name="connsiteX63" fmla="*/ 8878914 w 8904314"/>
              <a:gd name="connsiteY63" fmla="*/ 638790 h 5617190"/>
              <a:gd name="connsiteX64" fmla="*/ 8866214 w 8904314"/>
              <a:gd name="connsiteY64" fmla="*/ 460990 h 5617190"/>
              <a:gd name="connsiteX65" fmla="*/ 8853514 w 8904314"/>
              <a:gd name="connsiteY65" fmla="*/ 79990 h 5617190"/>
              <a:gd name="connsiteX66" fmla="*/ 8764614 w 8904314"/>
              <a:gd name="connsiteY66" fmla="*/ 105390 h 5617190"/>
              <a:gd name="connsiteX67" fmla="*/ 8688414 w 8904314"/>
              <a:gd name="connsiteY67" fmla="*/ 118090 h 5617190"/>
              <a:gd name="connsiteX68" fmla="*/ 8434414 w 8904314"/>
              <a:gd name="connsiteY68" fmla="*/ 156190 h 5617190"/>
              <a:gd name="connsiteX69" fmla="*/ 7164414 w 8904314"/>
              <a:gd name="connsiteY69" fmla="*/ 143490 h 5617190"/>
              <a:gd name="connsiteX70" fmla="*/ 6897714 w 8904314"/>
              <a:gd name="connsiteY70" fmla="*/ 130790 h 5617190"/>
              <a:gd name="connsiteX71" fmla="*/ 4078314 w 8904314"/>
              <a:gd name="connsiteY71" fmla="*/ 168890 h 5617190"/>
              <a:gd name="connsiteX72" fmla="*/ 2059014 w 8904314"/>
              <a:gd name="connsiteY72" fmla="*/ 143490 h 5617190"/>
              <a:gd name="connsiteX73" fmla="*/ 916014 w 8904314"/>
              <a:gd name="connsiteY73" fmla="*/ 130790 h 5617190"/>
              <a:gd name="connsiteX74" fmla="*/ 852514 w 8904314"/>
              <a:gd name="connsiteY74" fmla="*/ 143490 h 5617190"/>
              <a:gd name="connsiteX75" fmla="*/ 776314 w 8904314"/>
              <a:gd name="connsiteY75" fmla="*/ 156190 h 5617190"/>
              <a:gd name="connsiteX76" fmla="*/ 725514 w 8904314"/>
              <a:gd name="connsiteY76" fmla="*/ 181590 h 5617190"/>
              <a:gd name="connsiteX0" fmla="*/ 725514 w 8904314"/>
              <a:gd name="connsiteY0" fmla="*/ 181590 h 5617190"/>
              <a:gd name="connsiteX1" fmla="*/ 319114 w 8904314"/>
              <a:gd name="connsiteY1" fmla="*/ 130790 h 5617190"/>
              <a:gd name="connsiteX2" fmla="*/ 128614 w 8904314"/>
              <a:gd name="connsiteY2" fmla="*/ 2099290 h 5617190"/>
              <a:gd name="connsiteX3" fmla="*/ 90514 w 8904314"/>
              <a:gd name="connsiteY3" fmla="*/ 2264390 h 5617190"/>
              <a:gd name="connsiteX4" fmla="*/ 65114 w 8904314"/>
              <a:gd name="connsiteY4" fmla="*/ 2416790 h 5617190"/>
              <a:gd name="connsiteX5" fmla="*/ 52414 w 8904314"/>
              <a:gd name="connsiteY5" fmla="*/ 2480290 h 5617190"/>
              <a:gd name="connsiteX6" fmla="*/ 27014 w 8904314"/>
              <a:gd name="connsiteY6" fmla="*/ 2556490 h 5617190"/>
              <a:gd name="connsiteX7" fmla="*/ 1614 w 8904314"/>
              <a:gd name="connsiteY7" fmla="*/ 2912090 h 5617190"/>
              <a:gd name="connsiteX8" fmla="*/ 52414 w 8904314"/>
              <a:gd name="connsiteY8" fmla="*/ 3470890 h 5617190"/>
              <a:gd name="connsiteX9" fmla="*/ 65114 w 8904314"/>
              <a:gd name="connsiteY9" fmla="*/ 3521690 h 5617190"/>
              <a:gd name="connsiteX10" fmla="*/ 77814 w 8904314"/>
              <a:gd name="connsiteY10" fmla="*/ 3585190 h 5617190"/>
              <a:gd name="connsiteX11" fmla="*/ 90514 w 8904314"/>
              <a:gd name="connsiteY11" fmla="*/ 3635990 h 5617190"/>
              <a:gd name="connsiteX12" fmla="*/ 103214 w 8904314"/>
              <a:gd name="connsiteY12" fmla="*/ 3737590 h 5617190"/>
              <a:gd name="connsiteX13" fmla="*/ 128614 w 8904314"/>
              <a:gd name="connsiteY13" fmla="*/ 3851890 h 5617190"/>
              <a:gd name="connsiteX14" fmla="*/ 154014 w 8904314"/>
              <a:gd name="connsiteY14" fmla="*/ 3953490 h 5617190"/>
              <a:gd name="connsiteX15" fmla="*/ 166714 w 8904314"/>
              <a:gd name="connsiteY15" fmla="*/ 4055090 h 5617190"/>
              <a:gd name="connsiteX16" fmla="*/ 179414 w 8904314"/>
              <a:gd name="connsiteY16" fmla="*/ 4093190 h 5617190"/>
              <a:gd name="connsiteX17" fmla="*/ 192114 w 8904314"/>
              <a:gd name="connsiteY17" fmla="*/ 4143990 h 5617190"/>
              <a:gd name="connsiteX18" fmla="*/ 242914 w 8904314"/>
              <a:gd name="connsiteY18" fmla="*/ 4423390 h 5617190"/>
              <a:gd name="connsiteX19" fmla="*/ 255614 w 8904314"/>
              <a:gd name="connsiteY19" fmla="*/ 4486890 h 5617190"/>
              <a:gd name="connsiteX20" fmla="*/ 281014 w 8904314"/>
              <a:gd name="connsiteY20" fmla="*/ 4588490 h 5617190"/>
              <a:gd name="connsiteX21" fmla="*/ 293714 w 8904314"/>
              <a:gd name="connsiteY21" fmla="*/ 4626590 h 5617190"/>
              <a:gd name="connsiteX22" fmla="*/ 319114 w 8904314"/>
              <a:gd name="connsiteY22" fmla="*/ 4740890 h 5617190"/>
              <a:gd name="connsiteX23" fmla="*/ 331814 w 8904314"/>
              <a:gd name="connsiteY23" fmla="*/ 4791690 h 5617190"/>
              <a:gd name="connsiteX24" fmla="*/ 357214 w 8904314"/>
              <a:gd name="connsiteY24" fmla="*/ 4842490 h 5617190"/>
              <a:gd name="connsiteX25" fmla="*/ 395314 w 8904314"/>
              <a:gd name="connsiteY25" fmla="*/ 4982190 h 5617190"/>
              <a:gd name="connsiteX26" fmla="*/ 420714 w 8904314"/>
              <a:gd name="connsiteY26" fmla="*/ 5071090 h 5617190"/>
              <a:gd name="connsiteX27" fmla="*/ 433414 w 8904314"/>
              <a:gd name="connsiteY27" fmla="*/ 5147290 h 5617190"/>
              <a:gd name="connsiteX28" fmla="*/ 420714 w 8904314"/>
              <a:gd name="connsiteY28" fmla="*/ 5591790 h 5617190"/>
              <a:gd name="connsiteX29" fmla="*/ 458814 w 8904314"/>
              <a:gd name="connsiteY29" fmla="*/ 5617190 h 5617190"/>
              <a:gd name="connsiteX30" fmla="*/ 1906614 w 8904314"/>
              <a:gd name="connsiteY30" fmla="*/ 5579090 h 5617190"/>
              <a:gd name="connsiteX31" fmla="*/ 1944714 w 8904314"/>
              <a:gd name="connsiteY31" fmla="*/ 5477490 h 5617190"/>
              <a:gd name="connsiteX32" fmla="*/ 1982814 w 8904314"/>
              <a:gd name="connsiteY32" fmla="*/ 5350490 h 5617190"/>
              <a:gd name="connsiteX33" fmla="*/ 2008214 w 8904314"/>
              <a:gd name="connsiteY33" fmla="*/ 5198090 h 5617190"/>
              <a:gd name="connsiteX34" fmla="*/ 2033614 w 8904314"/>
              <a:gd name="connsiteY34" fmla="*/ 5096490 h 5617190"/>
              <a:gd name="connsiteX35" fmla="*/ 2059014 w 8904314"/>
              <a:gd name="connsiteY35" fmla="*/ 4969490 h 5617190"/>
              <a:gd name="connsiteX36" fmla="*/ 2097114 w 8904314"/>
              <a:gd name="connsiteY36" fmla="*/ 4486890 h 5617190"/>
              <a:gd name="connsiteX37" fmla="*/ 2084414 w 8904314"/>
              <a:gd name="connsiteY37" fmla="*/ 4029690 h 5617190"/>
              <a:gd name="connsiteX38" fmla="*/ 2059014 w 8904314"/>
              <a:gd name="connsiteY38" fmla="*/ 3877290 h 5617190"/>
              <a:gd name="connsiteX39" fmla="*/ 2033614 w 8904314"/>
              <a:gd name="connsiteY39" fmla="*/ 3712190 h 5617190"/>
              <a:gd name="connsiteX40" fmla="*/ 2020914 w 8904314"/>
              <a:gd name="connsiteY40" fmla="*/ 3661390 h 5617190"/>
              <a:gd name="connsiteX41" fmla="*/ 1982814 w 8904314"/>
              <a:gd name="connsiteY41" fmla="*/ 3432790 h 5617190"/>
              <a:gd name="connsiteX42" fmla="*/ 1944714 w 8904314"/>
              <a:gd name="connsiteY42" fmla="*/ 1578590 h 5617190"/>
              <a:gd name="connsiteX43" fmla="*/ 1970114 w 8904314"/>
              <a:gd name="connsiteY43" fmla="*/ 1134090 h 5617190"/>
              <a:gd name="connsiteX44" fmla="*/ 2478114 w 8904314"/>
              <a:gd name="connsiteY44" fmla="*/ 1159490 h 5617190"/>
              <a:gd name="connsiteX45" fmla="*/ 2617814 w 8904314"/>
              <a:gd name="connsiteY45" fmla="*/ 1172190 h 5617190"/>
              <a:gd name="connsiteX46" fmla="*/ 2782914 w 8904314"/>
              <a:gd name="connsiteY46" fmla="*/ 1197590 h 5617190"/>
              <a:gd name="connsiteX47" fmla="*/ 3367114 w 8904314"/>
              <a:gd name="connsiteY47" fmla="*/ 1210290 h 5617190"/>
              <a:gd name="connsiteX48" fmla="*/ 3951314 w 8904314"/>
              <a:gd name="connsiteY48" fmla="*/ 1197590 h 5617190"/>
              <a:gd name="connsiteX49" fmla="*/ 4052914 w 8904314"/>
              <a:gd name="connsiteY49" fmla="*/ 1184890 h 5617190"/>
              <a:gd name="connsiteX50" fmla="*/ 4167214 w 8904314"/>
              <a:gd name="connsiteY50" fmla="*/ 1172190 h 5617190"/>
              <a:gd name="connsiteX51" fmla="*/ 4459314 w 8904314"/>
              <a:gd name="connsiteY51" fmla="*/ 1134090 h 5617190"/>
              <a:gd name="connsiteX52" fmla="*/ 4700614 w 8904314"/>
              <a:gd name="connsiteY52" fmla="*/ 1108690 h 5617190"/>
              <a:gd name="connsiteX53" fmla="*/ 4929214 w 8904314"/>
              <a:gd name="connsiteY53" fmla="*/ 1083290 h 5617190"/>
              <a:gd name="connsiteX54" fmla="*/ 7113614 w 8904314"/>
              <a:gd name="connsiteY54" fmla="*/ 1083290 h 5617190"/>
              <a:gd name="connsiteX55" fmla="*/ 7380314 w 8904314"/>
              <a:gd name="connsiteY55" fmla="*/ 1057890 h 5617190"/>
              <a:gd name="connsiteX56" fmla="*/ 8383614 w 8904314"/>
              <a:gd name="connsiteY56" fmla="*/ 1070590 h 5617190"/>
              <a:gd name="connsiteX57" fmla="*/ 8447114 w 8904314"/>
              <a:gd name="connsiteY57" fmla="*/ 1095990 h 5617190"/>
              <a:gd name="connsiteX58" fmla="*/ 8815414 w 8904314"/>
              <a:gd name="connsiteY58" fmla="*/ 1083290 h 5617190"/>
              <a:gd name="connsiteX59" fmla="*/ 8853514 w 8904314"/>
              <a:gd name="connsiteY59" fmla="*/ 1070590 h 5617190"/>
              <a:gd name="connsiteX60" fmla="*/ 8904314 w 8904314"/>
              <a:gd name="connsiteY60" fmla="*/ 968990 h 5617190"/>
              <a:gd name="connsiteX61" fmla="*/ 8891614 w 8904314"/>
              <a:gd name="connsiteY61" fmla="*/ 714990 h 5617190"/>
              <a:gd name="connsiteX62" fmla="*/ 8878914 w 8904314"/>
              <a:gd name="connsiteY62" fmla="*/ 638790 h 5617190"/>
              <a:gd name="connsiteX63" fmla="*/ 8866214 w 8904314"/>
              <a:gd name="connsiteY63" fmla="*/ 460990 h 5617190"/>
              <a:gd name="connsiteX64" fmla="*/ 8853514 w 8904314"/>
              <a:gd name="connsiteY64" fmla="*/ 79990 h 5617190"/>
              <a:gd name="connsiteX65" fmla="*/ 8764614 w 8904314"/>
              <a:gd name="connsiteY65" fmla="*/ 105390 h 5617190"/>
              <a:gd name="connsiteX66" fmla="*/ 8688414 w 8904314"/>
              <a:gd name="connsiteY66" fmla="*/ 118090 h 5617190"/>
              <a:gd name="connsiteX67" fmla="*/ 8434414 w 8904314"/>
              <a:gd name="connsiteY67" fmla="*/ 156190 h 5617190"/>
              <a:gd name="connsiteX68" fmla="*/ 7164414 w 8904314"/>
              <a:gd name="connsiteY68" fmla="*/ 143490 h 5617190"/>
              <a:gd name="connsiteX69" fmla="*/ 6897714 w 8904314"/>
              <a:gd name="connsiteY69" fmla="*/ 130790 h 5617190"/>
              <a:gd name="connsiteX70" fmla="*/ 4078314 w 8904314"/>
              <a:gd name="connsiteY70" fmla="*/ 168890 h 5617190"/>
              <a:gd name="connsiteX71" fmla="*/ 2059014 w 8904314"/>
              <a:gd name="connsiteY71" fmla="*/ 143490 h 5617190"/>
              <a:gd name="connsiteX72" fmla="*/ 916014 w 8904314"/>
              <a:gd name="connsiteY72" fmla="*/ 130790 h 5617190"/>
              <a:gd name="connsiteX73" fmla="*/ 852514 w 8904314"/>
              <a:gd name="connsiteY73" fmla="*/ 143490 h 5617190"/>
              <a:gd name="connsiteX74" fmla="*/ 776314 w 8904314"/>
              <a:gd name="connsiteY74" fmla="*/ 156190 h 5617190"/>
              <a:gd name="connsiteX75" fmla="*/ 725514 w 8904314"/>
              <a:gd name="connsiteY75" fmla="*/ 181590 h 5617190"/>
              <a:gd name="connsiteX0" fmla="*/ 725514 w 8904314"/>
              <a:gd name="connsiteY0" fmla="*/ 193748 h 5629348"/>
              <a:gd name="connsiteX1" fmla="*/ 319114 w 8904314"/>
              <a:gd name="connsiteY1" fmla="*/ 142948 h 5629348"/>
              <a:gd name="connsiteX2" fmla="*/ 90514 w 8904314"/>
              <a:gd name="connsiteY2" fmla="*/ 2276548 h 5629348"/>
              <a:gd name="connsiteX3" fmla="*/ 65114 w 8904314"/>
              <a:gd name="connsiteY3" fmla="*/ 2428948 h 5629348"/>
              <a:gd name="connsiteX4" fmla="*/ 52414 w 8904314"/>
              <a:gd name="connsiteY4" fmla="*/ 2492448 h 5629348"/>
              <a:gd name="connsiteX5" fmla="*/ 27014 w 8904314"/>
              <a:gd name="connsiteY5" fmla="*/ 2568648 h 5629348"/>
              <a:gd name="connsiteX6" fmla="*/ 1614 w 8904314"/>
              <a:gd name="connsiteY6" fmla="*/ 2924248 h 5629348"/>
              <a:gd name="connsiteX7" fmla="*/ 52414 w 8904314"/>
              <a:gd name="connsiteY7" fmla="*/ 3483048 h 5629348"/>
              <a:gd name="connsiteX8" fmla="*/ 65114 w 8904314"/>
              <a:gd name="connsiteY8" fmla="*/ 3533848 h 5629348"/>
              <a:gd name="connsiteX9" fmla="*/ 77814 w 8904314"/>
              <a:gd name="connsiteY9" fmla="*/ 3597348 h 5629348"/>
              <a:gd name="connsiteX10" fmla="*/ 90514 w 8904314"/>
              <a:gd name="connsiteY10" fmla="*/ 3648148 h 5629348"/>
              <a:gd name="connsiteX11" fmla="*/ 103214 w 8904314"/>
              <a:gd name="connsiteY11" fmla="*/ 3749748 h 5629348"/>
              <a:gd name="connsiteX12" fmla="*/ 128614 w 8904314"/>
              <a:gd name="connsiteY12" fmla="*/ 3864048 h 5629348"/>
              <a:gd name="connsiteX13" fmla="*/ 154014 w 8904314"/>
              <a:gd name="connsiteY13" fmla="*/ 3965648 h 5629348"/>
              <a:gd name="connsiteX14" fmla="*/ 166714 w 8904314"/>
              <a:gd name="connsiteY14" fmla="*/ 4067248 h 5629348"/>
              <a:gd name="connsiteX15" fmla="*/ 179414 w 8904314"/>
              <a:gd name="connsiteY15" fmla="*/ 4105348 h 5629348"/>
              <a:gd name="connsiteX16" fmla="*/ 192114 w 8904314"/>
              <a:gd name="connsiteY16" fmla="*/ 4156148 h 5629348"/>
              <a:gd name="connsiteX17" fmla="*/ 242914 w 8904314"/>
              <a:gd name="connsiteY17" fmla="*/ 4435548 h 5629348"/>
              <a:gd name="connsiteX18" fmla="*/ 255614 w 8904314"/>
              <a:gd name="connsiteY18" fmla="*/ 4499048 h 5629348"/>
              <a:gd name="connsiteX19" fmla="*/ 281014 w 8904314"/>
              <a:gd name="connsiteY19" fmla="*/ 4600648 h 5629348"/>
              <a:gd name="connsiteX20" fmla="*/ 293714 w 8904314"/>
              <a:gd name="connsiteY20" fmla="*/ 4638748 h 5629348"/>
              <a:gd name="connsiteX21" fmla="*/ 319114 w 8904314"/>
              <a:gd name="connsiteY21" fmla="*/ 4753048 h 5629348"/>
              <a:gd name="connsiteX22" fmla="*/ 331814 w 8904314"/>
              <a:gd name="connsiteY22" fmla="*/ 4803848 h 5629348"/>
              <a:gd name="connsiteX23" fmla="*/ 357214 w 8904314"/>
              <a:gd name="connsiteY23" fmla="*/ 4854648 h 5629348"/>
              <a:gd name="connsiteX24" fmla="*/ 395314 w 8904314"/>
              <a:gd name="connsiteY24" fmla="*/ 4994348 h 5629348"/>
              <a:gd name="connsiteX25" fmla="*/ 420714 w 8904314"/>
              <a:gd name="connsiteY25" fmla="*/ 5083248 h 5629348"/>
              <a:gd name="connsiteX26" fmla="*/ 433414 w 8904314"/>
              <a:gd name="connsiteY26" fmla="*/ 5159448 h 5629348"/>
              <a:gd name="connsiteX27" fmla="*/ 420714 w 8904314"/>
              <a:gd name="connsiteY27" fmla="*/ 5603948 h 5629348"/>
              <a:gd name="connsiteX28" fmla="*/ 458814 w 8904314"/>
              <a:gd name="connsiteY28" fmla="*/ 5629348 h 5629348"/>
              <a:gd name="connsiteX29" fmla="*/ 1906614 w 8904314"/>
              <a:gd name="connsiteY29" fmla="*/ 5591248 h 5629348"/>
              <a:gd name="connsiteX30" fmla="*/ 1944714 w 8904314"/>
              <a:gd name="connsiteY30" fmla="*/ 5489648 h 5629348"/>
              <a:gd name="connsiteX31" fmla="*/ 1982814 w 8904314"/>
              <a:gd name="connsiteY31" fmla="*/ 5362648 h 5629348"/>
              <a:gd name="connsiteX32" fmla="*/ 2008214 w 8904314"/>
              <a:gd name="connsiteY32" fmla="*/ 5210248 h 5629348"/>
              <a:gd name="connsiteX33" fmla="*/ 2033614 w 8904314"/>
              <a:gd name="connsiteY33" fmla="*/ 5108648 h 5629348"/>
              <a:gd name="connsiteX34" fmla="*/ 2059014 w 8904314"/>
              <a:gd name="connsiteY34" fmla="*/ 4981648 h 5629348"/>
              <a:gd name="connsiteX35" fmla="*/ 2097114 w 8904314"/>
              <a:gd name="connsiteY35" fmla="*/ 4499048 h 5629348"/>
              <a:gd name="connsiteX36" fmla="*/ 2084414 w 8904314"/>
              <a:gd name="connsiteY36" fmla="*/ 4041848 h 5629348"/>
              <a:gd name="connsiteX37" fmla="*/ 2059014 w 8904314"/>
              <a:gd name="connsiteY37" fmla="*/ 3889448 h 5629348"/>
              <a:gd name="connsiteX38" fmla="*/ 2033614 w 8904314"/>
              <a:gd name="connsiteY38" fmla="*/ 3724348 h 5629348"/>
              <a:gd name="connsiteX39" fmla="*/ 2020914 w 8904314"/>
              <a:gd name="connsiteY39" fmla="*/ 3673548 h 5629348"/>
              <a:gd name="connsiteX40" fmla="*/ 1982814 w 8904314"/>
              <a:gd name="connsiteY40" fmla="*/ 3444948 h 5629348"/>
              <a:gd name="connsiteX41" fmla="*/ 1944714 w 8904314"/>
              <a:gd name="connsiteY41" fmla="*/ 1590748 h 5629348"/>
              <a:gd name="connsiteX42" fmla="*/ 1970114 w 8904314"/>
              <a:gd name="connsiteY42" fmla="*/ 1146248 h 5629348"/>
              <a:gd name="connsiteX43" fmla="*/ 2478114 w 8904314"/>
              <a:gd name="connsiteY43" fmla="*/ 1171648 h 5629348"/>
              <a:gd name="connsiteX44" fmla="*/ 2617814 w 8904314"/>
              <a:gd name="connsiteY44" fmla="*/ 1184348 h 5629348"/>
              <a:gd name="connsiteX45" fmla="*/ 2782914 w 8904314"/>
              <a:gd name="connsiteY45" fmla="*/ 1209748 h 5629348"/>
              <a:gd name="connsiteX46" fmla="*/ 3367114 w 8904314"/>
              <a:gd name="connsiteY46" fmla="*/ 1222448 h 5629348"/>
              <a:gd name="connsiteX47" fmla="*/ 3951314 w 8904314"/>
              <a:gd name="connsiteY47" fmla="*/ 1209748 h 5629348"/>
              <a:gd name="connsiteX48" fmla="*/ 4052914 w 8904314"/>
              <a:gd name="connsiteY48" fmla="*/ 1197048 h 5629348"/>
              <a:gd name="connsiteX49" fmla="*/ 4167214 w 8904314"/>
              <a:gd name="connsiteY49" fmla="*/ 1184348 h 5629348"/>
              <a:gd name="connsiteX50" fmla="*/ 4459314 w 8904314"/>
              <a:gd name="connsiteY50" fmla="*/ 1146248 h 5629348"/>
              <a:gd name="connsiteX51" fmla="*/ 4700614 w 8904314"/>
              <a:gd name="connsiteY51" fmla="*/ 1120848 h 5629348"/>
              <a:gd name="connsiteX52" fmla="*/ 4929214 w 8904314"/>
              <a:gd name="connsiteY52" fmla="*/ 1095448 h 5629348"/>
              <a:gd name="connsiteX53" fmla="*/ 7113614 w 8904314"/>
              <a:gd name="connsiteY53" fmla="*/ 1095448 h 5629348"/>
              <a:gd name="connsiteX54" fmla="*/ 7380314 w 8904314"/>
              <a:gd name="connsiteY54" fmla="*/ 1070048 h 5629348"/>
              <a:gd name="connsiteX55" fmla="*/ 8383614 w 8904314"/>
              <a:gd name="connsiteY55" fmla="*/ 1082748 h 5629348"/>
              <a:gd name="connsiteX56" fmla="*/ 8447114 w 8904314"/>
              <a:gd name="connsiteY56" fmla="*/ 1108148 h 5629348"/>
              <a:gd name="connsiteX57" fmla="*/ 8815414 w 8904314"/>
              <a:gd name="connsiteY57" fmla="*/ 1095448 h 5629348"/>
              <a:gd name="connsiteX58" fmla="*/ 8853514 w 8904314"/>
              <a:gd name="connsiteY58" fmla="*/ 1082748 h 5629348"/>
              <a:gd name="connsiteX59" fmla="*/ 8904314 w 8904314"/>
              <a:gd name="connsiteY59" fmla="*/ 981148 h 5629348"/>
              <a:gd name="connsiteX60" fmla="*/ 8891614 w 8904314"/>
              <a:gd name="connsiteY60" fmla="*/ 727148 h 5629348"/>
              <a:gd name="connsiteX61" fmla="*/ 8878914 w 8904314"/>
              <a:gd name="connsiteY61" fmla="*/ 650948 h 5629348"/>
              <a:gd name="connsiteX62" fmla="*/ 8866214 w 8904314"/>
              <a:gd name="connsiteY62" fmla="*/ 473148 h 5629348"/>
              <a:gd name="connsiteX63" fmla="*/ 8853514 w 8904314"/>
              <a:gd name="connsiteY63" fmla="*/ 92148 h 5629348"/>
              <a:gd name="connsiteX64" fmla="*/ 8764614 w 8904314"/>
              <a:gd name="connsiteY64" fmla="*/ 117548 h 5629348"/>
              <a:gd name="connsiteX65" fmla="*/ 8688414 w 8904314"/>
              <a:gd name="connsiteY65" fmla="*/ 130248 h 5629348"/>
              <a:gd name="connsiteX66" fmla="*/ 8434414 w 8904314"/>
              <a:gd name="connsiteY66" fmla="*/ 168348 h 5629348"/>
              <a:gd name="connsiteX67" fmla="*/ 7164414 w 8904314"/>
              <a:gd name="connsiteY67" fmla="*/ 155648 h 5629348"/>
              <a:gd name="connsiteX68" fmla="*/ 6897714 w 8904314"/>
              <a:gd name="connsiteY68" fmla="*/ 142948 h 5629348"/>
              <a:gd name="connsiteX69" fmla="*/ 4078314 w 8904314"/>
              <a:gd name="connsiteY69" fmla="*/ 181048 h 5629348"/>
              <a:gd name="connsiteX70" fmla="*/ 2059014 w 8904314"/>
              <a:gd name="connsiteY70" fmla="*/ 155648 h 5629348"/>
              <a:gd name="connsiteX71" fmla="*/ 916014 w 8904314"/>
              <a:gd name="connsiteY71" fmla="*/ 142948 h 5629348"/>
              <a:gd name="connsiteX72" fmla="*/ 852514 w 8904314"/>
              <a:gd name="connsiteY72" fmla="*/ 155648 h 5629348"/>
              <a:gd name="connsiteX73" fmla="*/ 776314 w 8904314"/>
              <a:gd name="connsiteY73" fmla="*/ 168348 h 5629348"/>
              <a:gd name="connsiteX74" fmla="*/ 725514 w 8904314"/>
              <a:gd name="connsiteY74" fmla="*/ 193748 h 5629348"/>
              <a:gd name="connsiteX0" fmla="*/ 725514 w 8904314"/>
              <a:gd name="connsiteY0" fmla="*/ 204980 h 5640580"/>
              <a:gd name="connsiteX1" fmla="*/ 319114 w 8904314"/>
              <a:gd name="connsiteY1" fmla="*/ 154180 h 5640580"/>
              <a:gd name="connsiteX2" fmla="*/ 65114 w 8904314"/>
              <a:gd name="connsiteY2" fmla="*/ 2440180 h 5640580"/>
              <a:gd name="connsiteX3" fmla="*/ 52414 w 8904314"/>
              <a:gd name="connsiteY3" fmla="*/ 2503680 h 5640580"/>
              <a:gd name="connsiteX4" fmla="*/ 27014 w 8904314"/>
              <a:gd name="connsiteY4" fmla="*/ 2579880 h 5640580"/>
              <a:gd name="connsiteX5" fmla="*/ 1614 w 8904314"/>
              <a:gd name="connsiteY5" fmla="*/ 2935480 h 5640580"/>
              <a:gd name="connsiteX6" fmla="*/ 52414 w 8904314"/>
              <a:gd name="connsiteY6" fmla="*/ 3494280 h 5640580"/>
              <a:gd name="connsiteX7" fmla="*/ 65114 w 8904314"/>
              <a:gd name="connsiteY7" fmla="*/ 3545080 h 5640580"/>
              <a:gd name="connsiteX8" fmla="*/ 77814 w 8904314"/>
              <a:gd name="connsiteY8" fmla="*/ 3608580 h 5640580"/>
              <a:gd name="connsiteX9" fmla="*/ 90514 w 8904314"/>
              <a:gd name="connsiteY9" fmla="*/ 3659380 h 5640580"/>
              <a:gd name="connsiteX10" fmla="*/ 103214 w 8904314"/>
              <a:gd name="connsiteY10" fmla="*/ 3760980 h 5640580"/>
              <a:gd name="connsiteX11" fmla="*/ 128614 w 8904314"/>
              <a:gd name="connsiteY11" fmla="*/ 3875280 h 5640580"/>
              <a:gd name="connsiteX12" fmla="*/ 154014 w 8904314"/>
              <a:gd name="connsiteY12" fmla="*/ 3976880 h 5640580"/>
              <a:gd name="connsiteX13" fmla="*/ 166714 w 8904314"/>
              <a:gd name="connsiteY13" fmla="*/ 4078480 h 5640580"/>
              <a:gd name="connsiteX14" fmla="*/ 179414 w 8904314"/>
              <a:gd name="connsiteY14" fmla="*/ 4116580 h 5640580"/>
              <a:gd name="connsiteX15" fmla="*/ 192114 w 8904314"/>
              <a:gd name="connsiteY15" fmla="*/ 4167380 h 5640580"/>
              <a:gd name="connsiteX16" fmla="*/ 242914 w 8904314"/>
              <a:gd name="connsiteY16" fmla="*/ 4446780 h 5640580"/>
              <a:gd name="connsiteX17" fmla="*/ 255614 w 8904314"/>
              <a:gd name="connsiteY17" fmla="*/ 4510280 h 5640580"/>
              <a:gd name="connsiteX18" fmla="*/ 281014 w 8904314"/>
              <a:gd name="connsiteY18" fmla="*/ 4611880 h 5640580"/>
              <a:gd name="connsiteX19" fmla="*/ 293714 w 8904314"/>
              <a:gd name="connsiteY19" fmla="*/ 4649980 h 5640580"/>
              <a:gd name="connsiteX20" fmla="*/ 319114 w 8904314"/>
              <a:gd name="connsiteY20" fmla="*/ 4764280 h 5640580"/>
              <a:gd name="connsiteX21" fmla="*/ 331814 w 8904314"/>
              <a:gd name="connsiteY21" fmla="*/ 4815080 h 5640580"/>
              <a:gd name="connsiteX22" fmla="*/ 357214 w 8904314"/>
              <a:gd name="connsiteY22" fmla="*/ 4865880 h 5640580"/>
              <a:gd name="connsiteX23" fmla="*/ 395314 w 8904314"/>
              <a:gd name="connsiteY23" fmla="*/ 5005580 h 5640580"/>
              <a:gd name="connsiteX24" fmla="*/ 420714 w 8904314"/>
              <a:gd name="connsiteY24" fmla="*/ 5094480 h 5640580"/>
              <a:gd name="connsiteX25" fmla="*/ 433414 w 8904314"/>
              <a:gd name="connsiteY25" fmla="*/ 5170680 h 5640580"/>
              <a:gd name="connsiteX26" fmla="*/ 420714 w 8904314"/>
              <a:gd name="connsiteY26" fmla="*/ 5615180 h 5640580"/>
              <a:gd name="connsiteX27" fmla="*/ 458814 w 8904314"/>
              <a:gd name="connsiteY27" fmla="*/ 5640580 h 5640580"/>
              <a:gd name="connsiteX28" fmla="*/ 1906614 w 8904314"/>
              <a:gd name="connsiteY28" fmla="*/ 5602480 h 5640580"/>
              <a:gd name="connsiteX29" fmla="*/ 1944714 w 8904314"/>
              <a:gd name="connsiteY29" fmla="*/ 5500880 h 5640580"/>
              <a:gd name="connsiteX30" fmla="*/ 1982814 w 8904314"/>
              <a:gd name="connsiteY30" fmla="*/ 5373880 h 5640580"/>
              <a:gd name="connsiteX31" fmla="*/ 2008214 w 8904314"/>
              <a:gd name="connsiteY31" fmla="*/ 5221480 h 5640580"/>
              <a:gd name="connsiteX32" fmla="*/ 2033614 w 8904314"/>
              <a:gd name="connsiteY32" fmla="*/ 5119880 h 5640580"/>
              <a:gd name="connsiteX33" fmla="*/ 2059014 w 8904314"/>
              <a:gd name="connsiteY33" fmla="*/ 4992880 h 5640580"/>
              <a:gd name="connsiteX34" fmla="*/ 2097114 w 8904314"/>
              <a:gd name="connsiteY34" fmla="*/ 4510280 h 5640580"/>
              <a:gd name="connsiteX35" fmla="*/ 2084414 w 8904314"/>
              <a:gd name="connsiteY35" fmla="*/ 4053080 h 5640580"/>
              <a:gd name="connsiteX36" fmla="*/ 2059014 w 8904314"/>
              <a:gd name="connsiteY36" fmla="*/ 3900680 h 5640580"/>
              <a:gd name="connsiteX37" fmla="*/ 2033614 w 8904314"/>
              <a:gd name="connsiteY37" fmla="*/ 3735580 h 5640580"/>
              <a:gd name="connsiteX38" fmla="*/ 2020914 w 8904314"/>
              <a:gd name="connsiteY38" fmla="*/ 3684780 h 5640580"/>
              <a:gd name="connsiteX39" fmla="*/ 1982814 w 8904314"/>
              <a:gd name="connsiteY39" fmla="*/ 3456180 h 5640580"/>
              <a:gd name="connsiteX40" fmla="*/ 1944714 w 8904314"/>
              <a:gd name="connsiteY40" fmla="*/ 1601980 h 5640580"/>
              <a:gd name="connsiteX41" fmla="*/ 1970114 w 8904314"/>
              <a:gd name="connsiteY41" fmla="*/ 1157480 h 5640580"/>
              <a:gd name="connsiteX42" fmla="*/ 2478114 w 8904314"/>
              <a:gd name="connsiteY42" fmla="*/ 1182880 h 5640580"/>
              <a:gd name="connsiteX43" fmla="*/ 2617814 w 8904314"/>
              <a:gd name="connsiteY43" fmla="*/ 1195580 h 5640580"/>
              <a:gd name="connsiteX44" fmla="*/ 2782914 w 8904314"/>
              <a:gd name="connsiteY44" fmla="*/ 1220980 h 5640580"/>
              <a:gd name="connsiteX45" fmla="*/ 3367114 w 8904314"/>
              <a:gd name="connsiteY45" fmla="*/ 1233680 h 5640580"/>
              <a:gd name="connsiteX46" fmla="*/ 3951314 w 8904314"/>
              <a:gd name="connsiteY46" fmla="*/ 1220980 h 5640580"/>
              <a:gd name="connsiteX47" fmla="*/ 4052914 w 8904314"/>
              <a:gd name="connsiteY47" fmla="*/ 1208280 h 5640580"/>
              <a:gd name="connsiteX48" fmla="*/ 4167214 w 8904314"/>
              <a:gd name="connsiteY48" fmla="*/ 1195580 h 5640580"/>
              <a:gd name="connsiteX49" fmla="*/ 4459314 w 8904314"/>
              <a:gd name="connsiteY49" fmla="*/ 1157480 h 5640580"/>
              <a:gd name="connsiteX50" fmla="*/ 4700614 w 8904314"/>
              <a:gd name="connsiteY50" fmla="*/ 1132080 h 5640580"/>
              <a:gd name="connsiteX51" fmla="*/ 4929214 w 8904314"/>
              <a:gd name="connsiteY51" fmla="*/ 1106680 h 5640580"/>
              <a:gd name="connsiteX52" fmla="*/ 7113614 w 8904314"/>
              <a:gd name="connsiteY52" fmla="*/ 1106680 h 5640580"/>
              <a:gd name="connsiteX53" fmla="*/ 7380314 w 8904314"/>
              <a:gd name="connsiteY53" fmla="*/ 1081280 h 5640580"/>
              <a:gd name="connsiteX54" fmla="*/ 8383614 w 8904314"/>
              <a:gd name="connsiteY54" fmla="*/ 1093980 h 5640580"/>
              <a:gd name="connsiteX55" fmla="*/ 8447114 w 8904314"/>
              <a:gd name="connsiteY55" fmla="*/ 1119380 h 5640580"/>
              <a:gd name="connsiteX56" fmla="*/ 8815414 w 8904314"/>
              <a:gd name="connsiteY56" fmla="*/ 1106680 h 5640580"/>
              <a:gd name="connsiteX57" fmla="*/ 8853514 w 8904314"/>
              <a:gd name="connsiteY57" fmla="*/ 1093980 h 5640580"/>
              <a:gd name="connsiteX58" fmla="*/ 8904314 w 8904314"/>
              <a:gd name="connsiteY58" fmla="*/ 992380 h 5640580"/>
              <a:gd name="connsiteX59" fmla="*/ 8891614 w 8904314"/>
              <a:gd name="connsiteY59" fmla="*/ 738380 h 5640580"/>
              <a:gd name="connsiteX60" fmla="*/ 8878914 w 8904314"/>
              <a:gd name="connsiteY60" fmla="*/ 662180 h 5640580"/>
              <a:gd name="connsiteX61" fmla="*/ 8866214 w 8904314"/>
              <a:gd name="connsiteY61" fmla="*/ 484380 h 5640580"/>
              <a:gd name="connsiteX62" fmla="*/ 8853514 w 8904314"/>
              <a:gd name="connsiteY62" fmla="*/ 103380 h 5640580"/>
              <a:gd name="connsiteX63" fmla="*/ 8764614 w 8904314"/>
              <a:gd name="connsiteY63" fmla="*/ 128780 h 5640580"/>
              <a:gd name="connsiteX64" fmla="*/ 8688414 w 8904314"/>
              <a:gd name="connsiteY64" fmla="*/ 141480 h 5640580"/>
              <a:gd name="connsiteX65" fmla="*/ 8434414 w 8904314"/>
              <a:gd name="connsiteY65" fmla="*/ 179580 h 5640580"/>
              <a:gd name="connsiteX66" fmla="*/ 7164414 w 8904314"/>
              <a:gd name="connsiteY66" fmla="*/ 166880 h 5640580"/>
              <a:gd name="connsiteX67" fmla="*/ 6897714 w 8904314"/>
              <a:gd name="connsiteY67" fmla="*/ 154180 h 5640580"/>
              <a:gd name="connsiteX68" fmla="*/ 4078314 w 8904314"/>
              <a:gd name="connsiteY68" fmla="*/ 192280 h 5640580"/>
              <a:gd name="connsiteX69" fmla="*/ 2059014 w 8904314"/>
              <a:gd name="connsiteY69" fmla="*/ 166880 h 5640580"/>
              <a:gd name="connsiteX70" fmla="*/ 916014 w 8904314"/>
              <a:gd name="connsiteY70" fmla="*/ 154180 h 5640580"/>
              <a:gd name="connsiteX71" fmla="*/ 852514 w 8904314"/>
              <a:gd name="connsiteY71" fmla="*/ 166880 h 5640580"/>
              <a:gd name="connsiteX72" fmla="*/ 776314 w 8904314"/>
              <a:gd name="connsiteY72" fmla="*/ 179580 h 5640580"/>
              <a:gd name="connsiteX73" fmla="*/ 725514 w 8904314"/>
              <a:gd name="connsiteY73" fmla="*/ 204980 h 5640580"/>
              <a:gd name="connsiteX0" fmla="*/ 725514 w 8904314"/>
              <a:gd name="connsiteY0" fmla="*/ 209662 h 5645262"/>
              <a:gd name="connsiteX1" fmla="*/ 319114 w 8904314"/>
              <a:gd name="connsiteY1" fmla="*/ 158862 h 5645262"/>
              <a:gd name="connsiteX2" fmla="*/ 52414 w 8904314"/>
              <a:gd name="connsiteY2" fmla="*/ 2508362 h 5645262"/>
              <a:gd name="connsiteX3" fmla="*/ 27014 w 8904314"/>
              <a:gd name="connsiteY3" fmla="*/ 2584562 h 5645262"/>
              <a:gd name="connsiteX4" fmla="*/ 1614 w 8904314"/>
              <a:gd name="connsiteY4" fmla="*/ 2940162 h 5645262"/>
              <a:gd name="connsiteX5" fmla="*/ 52414 w 8904314"/>
              <a:gd name="connsiteY5" fmla="*/ 3498962 h 5645262"/>
              <a:gd name="connsiteX6" fmla="*/ 65114 w 8904314"/>
              <a:gd name="connsiteY6" fmla="*/ 3549762 h 5645262"/>
              <a:gd name="connsiteX7" fmla="*/ 77814 w 8904314"/>
              <a:gd name="connsiteY7" fmla="*/ 3613262 h 5645262"/>
              <a:gd name="connsiteX8" fmla="*/ 90514 w 8904314"/>
              <a:gd name="connsiteY8" fmla="*/ 3664062 h 5645262"/>
              <a:gd name="connsiteX9" fmla="*/ 103214 w 8904314"/>
              <a:gd name="connsiteY9" fmla="*/ 3765662 h 5645262"/>
              <a:gd name="connsiteX10" fmla="*/ 128614 w 8904314"/>
              <a:gd name="connsiteY10" fmla="*/ 3879962 h 5645262"/>
              <a:gd name="connsiteX11" fmla="*/ 154014 w 8904314"/>
              <a:gd name="connsiteY11" fmla="*/ 3981562 h 5645262"/>
              <a:gd name="connsiteX12" fmla="*/ 166714 w 8904314"/>
              <a:gd name="connsiteY12" fmla="*/ 4083162 h 5645262"/>
              <a:gd name="connsiteX13" fmla="*/ 179414 w 8904314"/>
              <a:gd name="connsiteY13" fmla="*/ 4121262 h 5645262"/>
              <a:gd name="connsiteX14" fmla="*/ 192114 w 8904314"/>
              <a:gd name="connsiteY14" fmla="*/ 4172062 h 5645262"/>
              <a:gd name="connsiteX15" fmla="*/ 242914 w 8904314"/>
              <a:gd name="connsiteY15" fmla="*/ 4451462 h 5645262"/>
              <a:gd name="connsiteX16" fmla="*/ 255614 w 8904314"/>
              <a:gd name="connsiteY16" fmla="*/ 4514962 h 5645262"/>
              <a:gd name="connsiteX17" fmla="*/ 281014 w 8904314"/>
              <a:gd name="connsiteY17" fmla="*/ 4616562 h 5645262"/>
              <a:gd name="connsiteX18" fmla="*/ 293714 w 8904314"/>
              <a:gd name="connsiteY18" fmla="*/ 4654662 h 5645262"/>
              <a:gd name="connsiteX19" fmla="*/ 319114 w 8904314"/>
              <a:gd name="connsiteY19" fmla="*/ 4768962 h 5645262"/>
              <a:gd name="connsiteX20" fmla="*/ 331814 w 8904314"/>
              <a:gd name="connsiteY20" fmla="*/ 4819762 h 5645262"/>
              <a:gd name="connsiteX21" fmla="*/ 357214 w 8904314"/>
              <a:gd name="connsiteY21" fmla="*/ 4870562 h 5645262"/>
              <a:gd name="connsiteX22" fmla="*/ 395314 w 8904314"/>
              <a:gd name="connsiteY22" fmla="*/ 5010262 h 5645262"/>
              <a:gd name="connsiteX23" fmla="*/ 420714 w 8904314"/>
              <a:gd name="connsiteY23" fmla="*/ 5099162 h 5645262"/>
              <a:gd name="connsiteX24" fmla="*/ 433414 w 8904314"/>
              <a:gd name="connsiteY24" fmla="*/ 5175362 h 5645262"/>
              <a:gd name="connsiteX25" fmla="*/ 420714 w 8904314"/>
              <a:gd name="connsiteY25" fmla="*/ 5619862 h 5645262"/>
              <a:gd name="connsiteX26" fmla="*/ 458814 w 8904314"/>
              <a:gd name="connsiteY26" fmla="*/ 5645262 h 5645262"/>
              <a:gd name="connsiteX27" fmla="*/ 1906614 w 8904314"/>
              <a:gd name="connsiteY27" fmla="*/ 5607162 h 5645262"/>
              <a:gd name="connsiteX28" fmla="*/ 1944714 w 8904314"/>
              <a:gd name="connsiteY28" fmla="*/ 5505562 h 5645262"/>
              <a:gd name="connsiteX29" fmla="*/ 1982814 w 8904314"/>
              <a:gd name="connsiteY29" fmla="*/ 5378562 h 5645262"/>
              <a:gd name="connsiteX30" fmla="*/ 2008214 w 8904314"/>
              <a:gd name="connsiteY30" fmla="*/ 5226162 h 5645262"/>
              <a:gd name="connsiteX31" fmla="*/ 2033614 w 8904314"/>
              <a:gd name="connsiteY31" fmla="*/ 5124562 h 5645262"/>
              <a:gd name="connsiteX32" fmla="*/ 2059014 w 8904314"/>
              <a:gd name="connsiteY32" fmla="*/ 4997562 h 5645262"/>
              <a:gd name="connsiteX33" fmla="*/ 2097114 w 8904314"/>
              <a:gd name="connsiteY33" fmla="*/ 4514962 h 5645262"/>
              <a:gd name="connsiteX34" fmla="*/ 2084414 w 8904314"/>
              <a:gd name="connsiteY34" fmla="*/ 4057762 h 5645262"/>
              <a:gd name="connsiteX35" fmla="*/ 2059014 w 8904314"/>
              <a:gd name="connsiteY35" fmla="*/ 3905362 h 5645262"/>
              <a:gd name="connsiteX36" fmla="*/ 2033614 w 8904314"/>
              <a:gd name="connsiteY36" fmla="*/ 3740262 h 5645262"/>
              <a:gd name="connsiteX37" fmla="*/ 2020914 w 8904314"/>
              <a:gd name="connsiteY37" fmla="*/ 3689462 h 5645262"/>
              <a:gd name="connsiteX38" fmla="*/ 1982814 w 8904314"/>
              <a:gd name="connsiteY38" fmla="*/ 3460862 h 5645262"/>
              <a:gd name="connsiteX39" fmla="*/ 1944714 w 8904314"/>
              <a:gd name="connsiteY39" fmla="*/ 1606662 h 5645262"/>
              <a:gd name="connsiteX40" fmla="*/ 1970114 w 8904314"/>
              <a:gd name="connsiteY40" fmla="*/ 1162162 h 5645262"/>
              <a:gd name="connsiteX41" fmla="*/ 2478114 w 8904314"/>
              <a:gd name="connsiteY41" fmla="*/ 1187562 h 5645262"/>
              <a:gd name="connsiteX42" fmla="*/ 2617814 w 8904314"/>
              <a:gd name="connsiteY42" fmla="*/ 1200262 h 5645262"/>
              <a:gd name="connsiteX43" fmla="*/ 2782914 w 8904314"/>
              <a:gd name="connsiteY43" fmla="*/ 1225662 h 5645262"/>
              <a:gd name="connsiteX44" fmla="*/ 3367114 w 8904314"/>
              <a:gd name="connsiteY44" fmla="*/ 1238362 h 5645262"/>
              <a:gd name="connsiteX45" fmla="*/ 3951314 w 8904314"/>
              <a:gd name="connsiteY45" fmla="*/ 1225662 h 5645262"/>
              <a:gd name="connsiteX46" fmla="*/ 4052914 w 8904314"/>
              <a:gd name="connsiteY46" fmla="*/ 1212962 h 5645262"/>
              <a:gd name="connsiteX47" fmla="*/ 4167214 w 8904314"/>
              <a:gd name="connsiteY47" fmla="*/ 1200262 h 5645262"/>
              <a:gd name="connsiteX48" fmla="*/ 4459314 w 8904314"/>
              <a:gd name="connsiteY48" fmla="*/ 1162162 h 5645262"/>
              <a:gd name="connsiteX49" fmla="*/ 4700614 w 8904314"/>
              <a:gd name="connsiteY49" fmla="*/ 1136762 h 5645262"/>
              <a:gd name="connsiteX50" fmla="*/ 4929214 w 8904314"/>
              <a:gd name="connsiteY50" fmla="*/ 1111362 h 5645262"/>
              <a:gd name="connsiteX51" fmla="*/ 7113614 w 8904314"/>
              <a:gd name="connsiteY51" fmla="*/ 1111362 h 5645262"/>
              <a:gd name="connsiteX52" fmla="*/ 7380314 w 8904314"/>
              <a:gd name="connsiteY52" fmla="*/ 1085962 h 5645262"/>
              <a:gd name="connsiteX53" fmla="*/ 8383614 w 8904314"/>
              <a:gd name="connsiteY53" fmla="*/ 1098662 h 5645262"/>
              <a:gd name="connsiteX54" fmla="*/ 8447114 w 8904314"/>
              <a:gd name="connsiteY54" fmla="*/ 1124062 h 5645262"/>
              <a:gd name="connsiteX55" fmla="*/ 8815414 w 8904314"/>
              <a:gd name="connsiteY55" fmla="*/ 1111362 h 5645262"/>
              <a:gd name="connsiteX56" fmla="*/ 8853514 w 8904314"/>
              <a:gd name="connsiteY56" fmla="*/ 1098662 h 5645262"/>
              <a:gd name="connsiteX57" fmla="*/ 8904314 w 8904314"/>
              <a:gd name="connsiteY57" fmla="*/ 997062 h 5645262"/>
              <a:gd name="connsiteX58" fmla="*/ 8891614 w 8904314"/>
              <a:gd name="connsiteY58" fmla="*/ 743062 h 5645262"/>
              <a:gd name="connsiteX59" fmla="*/ 8878914 w 8904314"/>
              <a:gd name="connsiteY59" fmla="*/ 666862 h 5645262"/>
              <a:gd name="connsiteX60" fmla="*/ 8866214 w 8904314"/>
              <a:gd name="connsiteY60" fmla="*/ 489062 h 5645262"/>
              <a:gd name="connsiteX61" fmla="*/ 8853514 w 8904314"/>
              <a:gd name="connsiteY61" fmla="*/ 108062 h 5645262"/>
              <a:gd name="connsiteX62" fmla="*/ 8764614 w 8904314"/>
              <a:gd name="connsiteY62" fmla="*/ 133462 h 5645262"/>
              <a:gd name="connsiteX63" fmla="*/ 8688414 w 8904314"/>
              <a:gd name="connsiteY63" fmla="*/ 146162 h 5645262"/>
              <a:gd name="connsiteX64" fmla="*/ 8434414 w 8904314"/>
              <a:gd name="connsiteY64" fmla="*/ 184262 h 5645262"/>
              <a:gd name="connsiteX65" fmla="*/ 7164414 w 8904314"/>
              <a:gd name="connsiteY65" fmla="*/ 171562 h 5645262"/>
              <a:gd name="connsiteX66" fmla="*/ 6897714 w 8904314"/>
              <a:gd name="connsiteY66" fmla="*/ 158862 h 5645262"/>
              <a:gd name="connsiteX67" fmla="*/ 4078314 w 8904314"/>
              <a:gd name="connsiteY67" fmla="*/ 196962 h 5645262"/>
              <a:gd name="connsiteX68" fmla="*/ 2059014 w 8904314"/>
              <a:gd name="connsiteY68" fmla="*/ 171562 h 5645262"/>
              <a:gd name="connsiteX69" fmla="*/ 916014 w 8904314"/>
              <a:gd name="connsiteY69" fmla="*/ 158862 h 5645262"/>
              <a:gd name="connsiteX70" fmla="*/ 852514 w 8904314"/>
              <a:gd name="connsiteY70" fmla="*/ 171562 h 5645262"/>
              <a:gd name="connsiteX71" fmla="*/ 776314 w 8904314"/>
              <a:gd name="connsiteY71" fmla="*/ 184262 h 5645262"/>
              <a:gd name="connsiteX72" fmla="*/ 725514 w 8904314"/>
              <a:gd name="connsiteY72" fmla="*/ 209662 h 5645262"/>
              <a:gd name="connsiteX0" fmla="*/ 725514 w 8904314"/>
              <a:gd name="connsiteY0" fmla="*/ 215282 h 5650882"/>
              <a:gd name="connsiteX1" fmla="*/ 319114 w 8904314"/>
              <a:gd name="connsiteY1" fmla="*/ 164482 h 5650882"/>
              <a:gd name="connsiteX2" fmla="*/ 27014 w 8904314"/>
              <a:gd name="connsiteY2" fmla="*/ 2590182 h 5650882"/>
              <a:gd name="connsiteX3" fmla="*/ 1614 w 8904314"/>
              <a:gd name="connsiteY3" fmla="*/ 2945782 h 5650882"/>
              <a:gd name="connsiteX4" fmla="*/ 52414 w 8904314"/>
              <a:gd name="connsiteY4" fmla="*/ 3504582 h 5650882"/>
              <a:gd name="connsiteX5" fmla="*/ 65114 w 8904314"/>
              <a:gd name="connsiteY5" fmla="*/ 3555382 h 5650882"/>
              <a:gd name="connsiteX6" fmla="*/ 77814 w 8904314"/>
              <a:gd name="connsiteY6" fmla="*/ 3618882 h 5650882"/>
              <a:gd name="connsiteX7" fmla="*/ 90514 w 8904314"/>
              <a:gd name="connsiteY7" fmla="*/ 3669682 h 5650882"/>
              <a:gd name="connsiteX8" fmla="*/ 103214 w 8904314"/>
              <a:gd name="connsiteY8" fmla="*/ 3771282 h 5650882"/>
              <a:gd name="connsiteX9" fmla="*/ 128614 w 8904314"/>
              <a:gd name="connsiteY9" fmla="*/ 3885582 h 5650882"/>
              <a:gd name="connsiteX10" fmla="*/ 154014 w 8904314"/>
              <a:gd name="connsiteY10" fmla="*/ 3987182 h 5650882"/>
              <a:gd name="connsiteX11" fmla="*/ 166714 w 8904314"/>
              <a:gd name="connsiteY11" fmla="*/ 4088782 h 5650882"/>
              <a:gd name="connsiteX12" fmla="*/ 179414 w 8904314"/>
              <a:gd name="connsiteY12" fmla="*/ 4126882 h 5650882"/>
              <a:gd name="connsiteX13" fmla="*/ 192114 w 8904314"/>
              <a:gd name="connsiteY13" fmla="*/ 4177682 h 5650882"/>
              <a:gd name="connsiteX14" fmla="*/ 242914 w 8904314"/>
              <a:gd name="connsiteY14" fmla="*/ 4457082 h 5650882"/>
              <a:gd name="connsiteX15" fmla="*/ 255614 w 8904314"/>
              <a:gd name="connsiteY15" fmla="*/ 4520582 h 5650882"/>
              <a:gd name="connsiteX16" fmla="*/ 281014 w 8904314"/>
              <a:gd name="connsiteY16" fmla="*/ 4622182 h 5650882"/>
              <a:gd name="connsiteX17" fmla="*/ 293714 w 8904314"/>
              <a:gd name="connsiteY17" fmla="*/ 4660282 h 5650882"/>
              <a:gd name="connsiteX18" fmla="*/ 319114 w 8904314"/>
              <a:gd name="connsiteY18" fmla="*/ 4774582 h 5650882"/>
              <a:gd name="connsiteX19" fmla="*/ 331814 w 8904314"/>
              <a:gd name="connsiteY19" fmla="*/ 4825382 h 5650882"/>
              <a:gd name="connsiteX20" fmla="*/ 357214 w 8904314"/>
              <a:gd name="connsiteY20" fmla="*/ 4876182 h 5650882"/>
              <a:gd name="connsiteX21" fmla="*/ 395314 w 8904314"/>
              <a:gd name="connsiteY21" fmla="*/ 5015882 h 5650882"/>
              <a:gd name="connsiteX22" fmla="*/ 420714 w 8904314"/>
              <a:gd name="connsiteY22" fmla="*/ 5104782 h 5650882"/>
              <a:gd name="connsiteX23" fmla="*/ 433414 w 8904314"/>
              <a:gd name="connsiteY23" fmla="*/ 5180982 h 5650882"/>
              <a:gd name="connsiteX24" fmla="*/ 420714 w 8904314"/>
              <a:gd name="connsiteY24" fmla="*/ 5625482 h 5650882"/>
              <a:gd name="connsiteX25" fmla="*/ 458814 w 8904314"/>
              <a:gd name="connsiteY25" fmla="*/ 5650882 h 5650882"/>
              <a:gd name="connsiteX26" fmla="*/ 1906614 w 8904314"/>
              <a:gd name="connsiteY26" fmla="*/ 5612782 h 5650882"/>
              <a:gd name="connsiteX27" fmla="*/ 1944714 w 8904314"/>
              <a:gd name="connsiteY27" fmla="*/ 5511182 h 5650882"/>
              <a:gd name="connsiteX28" fmla="*/ 1982814 w 8904314"/>
              <a:gd name="connsiteY28" fmla="*/ 5384182 h 5650882"/>
              <a:gd name="connsiteX29" fmla="*/ 2008214 w 8904314"/>
              <a:gd name="connsiteY29" fmla="*/ 5231782 h 5650882"/>
              <a:gd name="connsiteX30" fmla="*/ 2033614 w 8904314"/>
              <a:gd name="connsiteY30" fmla="*/ 5130182 h 5650882"/>
              <a:gd name="connsiteX31" fmla="*/ 2059014 w 8904314"/>
              <a:gd name="connsiteY31" fmla="*/ 5003182 h 5650882"/>
              <a:gd name="connsiteX32" fmla="*/ 2097114 w 8904314"/>
              <a:gd name="connsiteY32" fmla="*/ 4520582 h 5650882"/>
              <a:gd name="connsiteX33" fmla="*/ 2084414 w 8904314"/>
              <a:gd name="connsiteY33" fmla="*/ 4063382 h 5650882"/>
              <a:gd name="connsiteX34" fmla="*/ 2059014 w 8904314"/>
              <a:gd name="connsiteY34" fmla="*/ 3910982 h 5650882"/>
              <a:gd name="connsiteX35" fmla="*/ 2033614 w 8904314"/>
              <a:gd name="connsiteY35" fmla="*/ 3745882 h 5650882"/>
              <a:gd name="connsiteX36" fmla="*/ 2020914 w 8904314"/>
              <a:gd name="connsiteY36" fmla="*/ 3695082 h 5650882"/>
              <a:gd name="connsiteX37" fmla="*/ 1982814 w 8904314"/>
              <a:gd name="connsiteY37" fmla="*/ 3466482 h 5650882"/>
              <a:gd name="connsiteX38" fmla="*/ 1944714 w 8904314"/>
              <a:gd name="connsiteY38" fmla="*/ 1612282 h 5650882"/>
              <a:gd name="connsiteX39" fmla="*/ 1970114 w 8904314"/>
              <a:gd name="connsiteY39" fmla="*/ 1167782 h 5650882"/>
              <a:gd name="connsiteX40" fmla="*/ 2478114 w 8904314"/>
              <a:gd name="connsiteY40" fmla="*/ 1193182 h 5650882"/>
              <a:gd name="connsiteX41" fmla="*/ 2617814 w 8904314"/>
              <a:gd name="connsiteY41" fmla="*/ 1205882 h 5650882"/>
              <a:gd name="connsiteX42" fmla="*/ 2782914 w 8904314"/>
              <a:gd name="connsiteY42" fmla="*/ 1231282 h 5650882"/>
              <a:gd name="connsiteX43" fmla="*/ 3367114 w 8904314"/>
              <a:gd name="connsiteY43" fmla="*/ 1243982 h 5650882"/>
              <a:gd name="connsiteX44" fmla="*/ 3951314 w 8904314"/>
              <a:gd name="connsiteY44" fmla="*/ 1231282 h 5650882"/>
              <a:gd name="connsiteX45" fmla="*/ 4052914 w 8904314"/>
              <a:gd name="connsiteY45" fmla="*/ 1218582 h 5650882"/>
              <a:gd name="connsiteX46" fmla="*/ 4167214 w 8904314"/>
              <a:gd name="connsiteY46" fmla="*/ 1205882 h 5650882"/>
              <a:gd name="connsiteX47" fmla="*/ 4459314 w 8904314"/>
              <a:gd name="connsiteY47" fmla="*/ 1167782 h 5650882"/>
              <a:gd name="connsiteX48" fmla="*/ 4700614 w 8904314"/>
              <a:gd name="connsiteY48" fmla="*/ 1142382 h 5650882"/>
              <a:gd name="connsiteX49" fmla="*/ 4929214 w 8904314"/>
              <a:gd name="connsiteY49" fmla="*/ 1116982 h 5650882"/>
              <a:gd name="connsiteX50" fmla="*/ 7113614 w 8904314"/>
              <a:gd name="connsiteY50" fmla="*/ 1116982 h 5650882"/>
              <a:gd name="connsiteX51" fmla="*/ 7380314 w 8904314"/>
              <a:gd name="connsiteY51" fmla="*/ 1091582 h 5650882"/>
              <a:gd name="connsiteX52" fmla="*/ 8383614 w 8904314"/>
              <a:gd name="connsiteY52" fmla="*/ 1104282 h 5650882"/>
              <a:gd name="connsiteX53" fmla="*/ 8447114 w 8904314"/>
              <a:gd name="connsiteY53" fmla="*/ 1129682 h 5650882"/>
              <a:gd name="connsiteX54" fmla="*/ 8815414 w 8904314"/>
              <a:gd name="connsiteY54" fmla="*/ 1116982 h 5650882"/>
              <a:gd name="connsiteX55" fmla="*/ 8853514 w 8904314"/>
              <a:gd name="connsiteY55" fmla="*/ 1104282 h 5650882"/>
              <a:gd name="connsiteX56" fmla="*/ 8904314 w 8904314"/>
              <a:gd name="connsiteY56" fmla="*/ 1002682 h 5650882"/>
              <a:gd name="connsiteX57" fmla="*/ 8891614 w 8904314"/>
              <a:gd name="connsiteY57" fmla="*/ 748682 h 5650882"/>
              <a:gd name="connsiteX58" fmla="*/ 8878914 w 8904314"/>
              <a:gd name="connsiteY58" fmla="*/ 672482 h 5650882"/>
              <a:gd name="connsiteX59" fmla="*/ 8866214 w 8904314"/>
              <a:gd name="connsiteY59" fmla="*/ 494682 h 5650882"/>
              <a:gd name="connsiteX60" fmla="*/ 8853514 w 8904314"/>
              <a:gd name="connsiteY60" fmla="*/ 113682 h 5650882"/>
              <a:gd name="connsiteX61" fmla="*/ 8764614 w 8904314"/>
              <a:gd name="connsiteY61" fmla="*/ 139082 h 5650882"/>
              <a:gd name="connsiteX62" fmla="*/ 8688414 w 8904314"/>
              <a:gd name="connsiteY62" fmla="*/ 151782 h 5650882"/>
              <a:gd name="connsiteX63" fmla="*/ 8434414 w 8904314"/>
              <a:gd name="connsiteY63" fmla="*/ 189882 h 5650882"/>
              <a:gd name="connsiteX64" fmla="*/ 7164414 w 8904314"/>
              <a:gd name="connsiteY64" fmla="*/ 177182 h 5650882"/>
              <a:gd name="connsiteX65" fmla="*/ 6897714 w 8904314"/>
              <a:gd name="connsiteY65" fmla="*/ 164482 h 5650882"/>
              <a:gd name="connsiteX66" fmla="*/ 4078314 w 8904314"/>
              <a:gd name="connsiteY66" fmla="*/ 202582 h 5650882"/>
              <a:gd name="connsiteX67" fmla="*/ 2059014 w 8904314"/>
              <a:gd name="connsiteY67" fmla="*/ 177182 h 5650882"/>
              <a:gd name="connsiteX68" fmla="*/ 916014 w 8904314"/>
              <a:gd name="connsiteY68" fmla="*/ 164482 h 5650882"/>
              <a:gd name="connsiteX69" fmla="*/ 852514 w 8904314"/>
              <a:gd name="connsiteY69" fmla="*/ 177182 h 5650882"/>
              <a:gd name="connsiteX70" fmla="*/ 776314 w 8904314"/>
              <a:gd name="connsiteY70" fmla="*/ 189882 h 5650882"/>
              <a:gd name="connsiteX71" fmla="*/ 725514 w 8904314"/>
              <a:gd name="connsiteY71" fmla="*/ 215282 h 5650882"/>
              <a:gd name="connsiteX0" fmla="*/ 739738 w 8918538"/>
              <a:gd name="connsiteY0" fmla="*/ 241525 h 5677125"/>
              <a:gd name="connsiteX1" fmla="*/ 333338 w 8918538"/>
              <a:gd name="connsiteY1" fmla="*/ 190725 h 5677125"/>
              <a:gd name="connsiteX2" fmla="*/ 15838 w 8918538"/>
              <a:gd name="connsiteY2" fmla="*/ 2972025 h 5677125"/>
              <a:gd name="connsiteX3" fmla="*/ 66638 w 8918538"/>
              <a:gd name="connsiteY3" fmla="*/ 3530825 h 5677125"/>
              <a:gd name="connsiteX4" fmla="*/ 79338 w 8918538"/>
              <a:gd name="connsiteY4" fmla="*/ 3581625 h 5677125"/>
              <a:gd name="connsiteX5" fmla="*/ 92038 w 8918538"/>
              <a:gd name="connsiteY5" fmla="*/ 3645125 h 5677125"/>
              <a:gd name="connsiteX6" fmla="*/ 104738 w 8918538"/>
              <a:gd name="connsiteY6" fmla="*/ 3695925 h 5677125"/>
              <a:gd name="connsiteX7" fmla="*/ 117438 w 8918538"/>
              <a:gd name="connsiteY7" fmla="*/ 3797525 h 5677125"/>
              <a:gd name="connsiteX8" fmla="*/ 142838 w 8918538"/>
              <a:gd name="connsiteY8" fmla="*/ 3911825 h 5677125"/>
              <a:gd name="connsiteX9" fmla="*/ 168238 w 8918538"/>
              <a:gd name="connsiteY9" fmla="*/ 4013425 h 5677125"/>
              <a:gd name="connsiteX10" fmla="*/ 180938 w 8918538"/>
              <a:gd name="connsiteY10" fmla="*/ 4115025 h 5677125"/>
              <a:gd name="connsiteX11" fmla="*/ 193638 w 8918538"/>
              <a:gd name="connsiteY11" fmla="*/ 4153125 h 5677125"/>
              <a:gd name="connsiteX12" fmla="*/ 206338 w 8918538"/>
              <a:gd name="connsiteY12" fmla="*/ 4203925 h 5677125"/>
              <a:gd name="connsiteX13" fmla="*/ 257138 w 8918538"/>
              <a:gd name="connsiteY13" fmla="*/ 4483325 h 5677125"/>
              <a:gd name="connsiteX14" fmla="*/ 269838 w 8918538"/>
              <a:gd name="connsiteY14" fmla="*/ 4546825 h 5677125"/>
              <a:gd name="connsiteX15" fmla="*/ 295238 w 8918538"/>
              <a:gd name="connsiteY15" fmla="*/ 4648425 h 5677125"/>
              <a:gd name="connsiteX16" fmla="*/ 307938 w 8918538"/>
              <a:gd name="connsiteY16" fmla="*/ 4686525 h 5677125"/>
              <a:gd name="connsiteX17" fmla="*/ 333338 w 8918538"/>
              <a:gd name="connsiteY17" fmla="*/ 4800825 h 5677125"/>
              <a:gd name="connsiteX18" fmla="*/ 346038 w 8918538"/>
              <a:gd name="connsiteY18" fmla="*/ 4851625 h 5677125"/>
              <a:gd name="connsiteX19" fmla="*/ 371438 w 8918538"/>
              <a:gd name="connsiteY19" fmla="*/ 4902425 h 5677125"/>
              <a:gd name="connsiteX20" fmla="*/ 409538 w 8918538"/>
              <a:gd name="connsiteY20" fmla="*/ 5042125 h 5677125"/>
              <a:gd name="connsiteX21" fmla="*/ 434938 w 8918538"/>
              <a:gd name="connsiteY21" fmla="*/ 5131025 h 5677125"/>
              <a:gd name="connsiteX22" fmla="*/ 447638 w 8918538"/>
              <a:gd name="connsiteY22" fmla="*/ 5207225 h 5677125"/>
              <a:gd name="connsiteX23" fmla="*/ 434938 w 8918538"/>
              <a:gd name="connsiteY23" fmla="*/ 5651725 h 5677125"/>
              <a:gd name="connsiteX24" fmla="*/ 473038 w 8918538"/>
              <a:gd name="connsiteY24" fmla="*/ 5677125 h 5677125"/>
              <a:gd name="connsiteX25" fmla="*/ 1920838 w 8918538"/>
              <a:gd name="connsiteY25" fmla="*/ 5639025 h 5677125"/>
              <a:gd name="connsiteX26" fmla="*/ 1958938 w 8918538"/>
              <a:gd name="connsiteY26" fmla="*/ 5537425 h 5677125"/>
              <a:gd name="connsiteX27" fmla="*/ 1997038 w 8918538"/>
              <a:gd name="connsiteY27" fmla="*/ 5410425 h 5677125"/>
              <a:gd name="connsiteX28" fmla="*/ 2022438 w 8918538"/>
              <a:gd name="connsiteY28" fmla="*/ 5258025 h 5677125"/>
              <a:gd name="connsiteX29" fmla="*/ 2047838 w 8918538"/>
              <a:gd name="connsiteY29" fmla="*/ 5156425 h 5677125"/>
              <a:gd name="connsiteX30" fmla="*/ 2073238 w 8918538"/>
              <a:gd name="connsiteY30" fmla="*/ 5029425 h 5677125"/>
              <a:gd name="connsiteX31" fmla="*/ 2111338 w 8918538"/>
              <a:gd name="connsiteY31" fmla="*/ 4546825 h 5677125"/>
              <a:gd name="connsiteX32" fmla="*/ 2098638 w 8918538"/>
              <a:gd name="connsiteY32" fmla="*/ 4089625 h 5677125"/>
              <a:gd name="connsiteX33" fmla="*/ 2073238 w 8918538"/>
              <a:gd name="connsiteY33" fmla="*/ 3937225 h 5677125"/>
              <a:gd name="connsiteX34" fmla="*/ 2047838 w 8918538"/>
              <a:gd name="connsiteY34" fmla="*/ 3772125 h 5677125"/>
              <a:gd name="connsiteX35" fmla="*/ 2035138 w 8918538"/>
              <a:gd name="connsiteY35" fmla="*/ 3721325 h 5677125"/>
              <a:gd name="connsiteX36" fmla="*/ 1997038 w 8918538"/>
              <a:gd name="connsiteY36" fmla="*/ 3492725 h 5677125"/>
              <a:gd name="connsiteX37" fmla="*/ 1958938 w 8918538"/>
              <a:gd name="connsiteY37" fmla="*/ 1638525 h 5677125"/>
              <a:gd name="connsiteX38" fmla="*/ 1984338 w 8918538"/>
              <a:gd name="connsiteY38" fmla="*/ 1194025 h 5677125"/>
              <a:gd name="connsiteX39" fmla="*/ 2492338 w 8918538"/>
              <a:gd name="connsiteY39" fmla="*/ 1219425 h 5677125"/>
              <a:gd name="connsiteX40" fmla="*/ 2632038 w 8918538"/>
              <a:gd name="connsiteY40" fmla="*/ 1232125 h 5677125"/>
              <a:gd name="connsiteX41" fmla="*/ 2797138 w 8918538"/>
              <a:gd name="connsiteY41" fmla="*/ 1257525 h 5677125"/>
              <a:gd name="connsiteX42" fmla="*/ 3381338 w 8918538"/>
              <a:gd name="connsiteY42" fmla="*/ 1270225 h 5677125"/>
              <a:gd name="connsiteX43" fmla="*/ 3965538 w 8918538"/>
              <a:gd name="connsiteY43" fmla="*/ 1257525 h 5677125"/>
              <a:gd name="connsiteX44" fmla="*/ 4067138 w 8918538"/>
              <a:gd name="connsiteY44" fmla="*/ 1244825 h 5677125"/>
              <a:gd name="connsiteX45" fmla="*/ 4181438 w 8918538"/>
              <a:gd name="connsiteY45" fmla="*/ 1232125 h 5677125"/>
              <a:gd name="connsiteX46" fmla="*/ 4473538 w 8918538"/>
              <a:gd name="connsiteY46" fmla="*/ 1194025 h 5677125"/>
              <a:gd name="connsiteX47" fmla="*/ 4714838 w 8918538"/>
              <a:gd name="connsiteY47" fmla="*/ 1168625 h 5677125"/>
              <a:gd name="connsiteX48" fmla="*/ 4943438 w 8918538"/>
              <a:gd name="connsiteY48" fmla="*/ 1143225 h 5677125"/>
              <a:gd name="connsiteX49" fmla="*/ 7127838 w 8918538"/>
              <a:gd name="connsiteY49" fmla="*/ 1143225 h 5677125"/>
              <a:gd name="connsiteX50" fmla="*/ 7394538 w 8918538"/>
              <a:gd name="connsiteY50" fmla="*/ 1117825 h 5677125"/>
              <a:gd name="connsiteX51" fmla="*/ 8397838 w 8918538"/>
              <a:gd name="connsiteY51" fmla="*/ 1130525 h 5677125"/>
              <a:gd name="connsiteX52" fmla="*/ 8461338 w 8918538"/>
              <a:gd name="connsiteY52" fmla="*/ 1155925 h 5677125"/>
              <a:gd name="connsiteX53" fmla="*/ 8829638 w 8918538"/>
              <a:gd name="connsiteY53" fmla="*/ 1143225 h 5677125"/>
              <a:gd name="connsiteX54" fmla="*/ 8867738 w 8918538"/>
              <a:gd name="connsiteY54" fmla="*/ 1130525 h 5677125"/>
              <a:gd name="connsiteX55" fmla="*/ 8918538 w 8918538"/>
              <a:gd name="connsiteY55" fmla="*/ 1028925 h 5677125"/>
              <a:gd name="connsiteX56" fmla="*/ 8905838 w 8918538"/>
              <a:gd name="connsiteY56" fmla="*/ 774925 h 5677125"/>
              <a:gd name="connsiteX57" fmla="*/ 8893138 w 8918538"/>
              <a:gd name="connsiteY57" fmla="*/ 698725 h 5677125"/>
              <a:gd name="connsiteX58" fmla="*/ 8880438 w 8918538"/>
              <a:gd name="connsiteY58" fmla="*/ 520925 h 5677125"/>
              <a:gd name="connsiteX59" fmla="*/ 8867738 w 8918538"/>
              <a:gd name="connsiteY59" fmla="*/ 139925 h 5677125"/>
              <a:gd name="connsiteX60" fmla="*/ 8778838 w 8918538"/>
              <a:gd name="connsiteY60" fmla="*/ 165325 h 5677125"/>
              <a:gd name="connsiteX61" fmla="*/ 8702638 w 8918538"/>
              <a:gd name="connsiteY61" fmla="*/ 178025 h 5677125"/>
              <a:gd name="connsiteX62" fmla="*/ 8448638 w 8918538"/>
              <a:gd name="connsiteY62" fmla="*/ 216125 h 5677125"/>
              <a:gd name="connsiteX63" fmla="*/ 7178638 w 8918538"/>
              <a:gd name="connsiteY63" fmla="*/ 203425 h 5677125"/>
              <a:gd name="connsiteX64" fmla="*/ 6911938 w 8918538"/>
              <a:gd name="connsiteY64" fmla="*/ 190725 h 5677125"/>
              <a:gd name="connsiteX65" fmla="*/ 4092538 w 8918538"/>
              <a:gd name="connsiteY65" fmla="*/ 228825 h 5677125"/>
              <a:gd name="connsiteX66" fmla="*/ 2073238 w 8918538"/>
              <a:gd name="connsiteY66" fmla="*/ 203425 h 5677125"/>
              <a:gd name="connsiteX67" fmla="*/ 930238 w 8918538"/>
              <a:gd name="connsiteY67" fmla="*/ 190725 h 5677125"/>
              <a:gd name="connsiteX68" fmla="*/ 866738 w 8918538"/>
              <a:gd name="connsiteY68" fmla="*/ 203425 h 5677125"/>
              <a:gd name="connsiteX69" fmla="*/ 790538 w 8918538"/>
              <a:gd name="connsiteY69" fmla="*/ 216125 h 5677125"/>
              <a:gd name="connsiteX70" fmla="*/ 739738 w 8918538"/>
              <a:gd name="connsiteY70" fmla="*/ 241525 h 5677125"/>
              <a:gd name="connsiteX0" fmla="*/ 689760 w 8868560"/>
              <a:gd name="connsiteY0" fmla="*/ 282805 h 5718405"/>
              <a:gd name="connsiteX1" fmla="*/ 283360 w 8868560"/>
              <a:gd name="connsiteY1" fmla="*/ 232005 h 5718405"/>
              <a:gd name="connsiteX2" fmla="*/ 16660 w 8868560"/>
              <a:gd name="connsiteY2" fmla="*/ 3572105 h 5718405"/>
              <a:gd name="connsiteX3" fmla="*/ 29360 w 8868560"/>
              <a:gd name="connsiteY3" fmla="*/ 3622905 h 5718405"/>
              <a:gd name="connsiteX4" fmla="*/ 42060 w 8868560"/>
              <a:gd name="connsiteY4" fmla="*/ 3686405 h 5718405"/>
              <a:gd name="connsiteX5" fmla="*/ 54760 w 8868560"/>
              <a:gd name="connsiteY5" fmla="*/ 3737205 h 5718405"/>
              <a:gd name="connsiteX6" fmla="*/ 67460 w 8868560"/>
              <a:gd name="connsiteY6" fmla="*/ 3838805 h 5718405"/>
              <a:gd name="connsiteX7" fmla="*/ 92860 w 8868560"/>
              <a:gd name="connsiteY7" fmla="*/ 3953105 h 5718405"/>
              <a:gd name="connsiteX8" fmla="*/ 118260 w 8868560"/>
              <a:gd name="connsiteY8" fmla="*/ 4054705 h 5718405"/>
              <a:gd name="connsiteX9" fmla="*/ 130960 w 8868560"/>
              <a:gd name="connsiteY9" fmla="*/ 4156305 h 5718405"/>
              <a:gd name="connsiteX10" fmla="*/ 143660 w 8868560"/>
              <a:gd name="connsiteY10" fmla="*/ 4194405 h 5718405"/>
              <a:gd name="connsiteX11" fmla="*/ 156360 w 8868560"/>
              <a:gd name="connsiteY11" fmla="*/ 4245205 h 5718405"/>
              <a:gd name="connsiteX12" fmla="*/ 207160 w 8868560"/>
              <a:gd name="connsiteY12" fmla="*/ 4524605 h 5718405"/>
              <a:gd name="connsiteX13" fmla="*/ 219860 w 8868560"/>
              <a:gd name="connsiteY13" fmla="*/ 4588105 h 5718405"/>
              <a:gd name="connsiteX14" fmla="*/ 245260 w 8868560"/>
              <a:gd name="connsiteY14" fmla="*/ 4689705 h 5718405"/>
              <a:gd name="connsiteX15" fmla="*/ 257960 w 8868560"/>
              <a:gd name="connsiteY15" fmla="*/ 4727805 h 5718405"/>
              <a:gd name="connsiteX16" fmla="*/ 283360 w 8868560"/>
              <a:gd name="connsiteY16" fmla="*/ 4842105 h 5718405"/>
              <a:gd name="connsiteX17" fmla="*/ 296060 w 8868560"/>
              <a:gd name="connsiteY17" fmla="*/ 4892905 h 5718405"/>
              <a:gd name="connsiteX18" fmla="*/ 321460 w 8868560"/>
              <a:gd name="connsiteY18" fmla="*/ 4943705 h 5718405"/>
              <a:gd name="connsiteX19" fmla="*/ 359560 w 8868560"/>
              <a:gd name="connsiteY19" fmla="*/ 5083405 h 5718405"/>
              <a:gd name="connsiteX20" fmla="*/ 384960 w 8868560"/>
              <a:gd name="connsiteY20" fmla="*/ 5172305 h 5718405"/>
              <a:gd name="connsiteX21" fmla="*/ 397660 w 8868560"/>
              <a:gd name="connsiteY21" fmla="*/ 5248505 h 5718405"/>
              <a:gd name="connsiteX22" fmla="*/ 384960 w 8868560"/>
              <a:gd name="connsiteY22" fmla="*/ 5693005 h 5718405"/>
              <a:gd name="connsiteX23" fmla="*/ 423060 w 8868560"/>
              <a:gd name="connsiteY23" fmla="*/ 5718405 h 5718405"/>
              <a:gd name="connsiteX24" fmla="*/ 1870860 w 8868560"/>
              <a:gd name="connsiteY24" fmla="*/ 5680305 h 5718405"/>
              <a:gd name="connsiteX25" fmla="*/ 1908960 w 8868560"/>
              <a:gd name="connsiteY25" fmla="*/ 5578705 h 5718405"/>
              <a:gd name="connsiteX26" fmla="*/ 1947060 w 8868560"/>
              <a:gd name="connsiteY26" fmla="*/ 5451705 h 5718405"/>
              <a:gd name="connsiteX27" fmla="*/ 1972460 w 8868560"/>
              <a:gd name="connsiteY27" fmla="*/ 5299305 h 5718405"/>
              <a:gd name="connsiteX28" fmla="*/ 1997860 w 8868560"/>
              <a:gd name="connsiteY28" fmla="*/ 5197705 h 5718405"/>
              <a:gd name="connsiteX29" fmla="*/ 2023260 w 8868560"/>
              <a:gd name="connsiteY29" fmla="*/ 5070705 h 5718405"/>
              <a:gd name="connsiteX30" fmla="*/ 2061360 w 8868560"/>
              <a:gd name="connsiteY30" fmla="*/ 4588105 h 5718405"/>
              <a:gd name="connsiteX31" fmla="*/ 2048660 w 8868560"/>
              <a:gd name="connsiteY31" fmla="*/ 4130905 h 5718405"/>
              <a:gd name="connsiteX32" fmla="*/ 2023260 w 8868560"/>
              <a:gd name="connsiteY32" fmla="*/ 3978505 h 5718405"/>
              <a:gd name="connsiteX33" fmla="*/ 1997860 w 8868560"/>
              <a:gd name="connsiteY33" fmla="*/ 3813405 h 5718405"/>
              <a:gd name="connsiteX34" fmla="*/ 1985160 w 8868560"/>
              <a:gd name="connsiteY34" fmla="*/ 3762605 h 5718405"/>
              <a:gd name="connsiteX35" fmla="*/ 1947060 w 8868560"/>
              <a:gd name="connsiteY35" fmla="*/ 3534005 h 5718405"/>
              <a:gd name="connsiteX36" fmla="*/ 1908960 w 8868560"/>
              <a:gd name="connsiteY36" fmla="*/ 1679805 h 5718405"/>
              <a:gd name="connsiteX37" fmla="*/ 1934360 w 8868560"/>
              <a:gd name="connsiteY37" fmla="*/ 1235305 h 5718405"/>
              <a:gd name="connsiteX38" fmla="*/ 2442360 w 8868560"/>
              <a:gd name="connsiteY38" fmla="*/ 1260705 h 5718405"/>
              <a:gd name="connsiteX39" fmla="*/ 2582060 w 8868560"/>
              <a:gd name="connsiteY39" fmla="*/ 1273405 h 5718405"/>
              <a:gd name="connsiteX40" fmla="*/ 2747160 w 8868560"/>
              <a:gd name="connsiteY40" fmla="*/ 1298805 h 5718405"/>
              <a:gd name="connsiteX41" fmla="*/ 3331360 w 8868560"/>
              <a:gd name="connsiteY41" fmla="*/ 1311505 h 5718405"/>
              <a:gd name="connsiteX42" fmla="*/ 3915560 w 8868560"/>
              <a:gd name="connsiteY42" fmla="*/ 1298805 h 5718405"/>
              <a:gd name="connsiteX43" fmla="*/ 4017160 w 8868560"/>
              <a:gd name="connsiteY43" fmla="*/ 1286105 h 5718405"/>
              <a:gd name="connsiteX44" fmla="*/ 4131460 w 8868560"/>
              <a:gd name="connsiteY44" fmla="*/ 1273405 h 5718405"/>
              <a:gd name="connsiteX45" fmla="*/ 4423560 w 8868560"/>
              <a:gd name="connsiteY45" fmla="*/ 1235305 h 5718405"/>
              <a:gd name="connsiteX46" fmla="*/ 4664860 w 8868560"/>
              <a:gd name="connsiteY46" fmla="*/ 1209905 h 5718405"/>
              <a:gd name="connsiteX47" fmla="*/ 4893460 w 8868560"/>
              <a:gd name="connsiteY47" fmla="*/ 1184505 h 5718405"/>
              <a:gd name="connsiteX48" fmla="*/ 7077860 w 8868560"/>
              <a:gd name="connsiteY48" fmla="*/ 1184505 h 5718405"/>
              <a:gd name="connsiteX49" fmla="*/ 7344560 w 8868560"/>
              <a:gd name="connsiteY49" fmla="*/ 1159105 h 5718405"/>
              <a:gd name="connsiteX50" fmla="*/ 8347860 w 8868560"/>
              <a:gd name="connsiteY50" fmla="*/ 1171805 h 5718405"/>
              <a:gd name="connsiteX51" fmla="*/ 8411360 w 8868560"/>
              <a:gd name="connsiteY51" fmla="*/ 1197205 h 5718405"/>
              <a:gd name="connsiteX52" fmla="*/ 8779660 w 8868560"/>
              <a:gd name="connsiteY52" fmla="*/ 1184505 h 5718405"/>
              <a:gd name="connsiteX53" fmla="*/ 8817760 w 8868560"/>
              <a:gd name="connsiteY53" fmla="*/ 1171805 h 5718405"/>
              <a:gd name="connsiteX54" fmla="*/ 8868560 w 8868560"/>
              <a:gd name="connsiteY54" fmla="*/ 1070205 h 5718405"/>
              <a:gd name="connsiteX55" fmla="*/ 8855860 w 8868560"/>
              <a:gd name="connsiteY55" fmla="*/ 816205 h 5718405"/>
              <a:gd name="connsiteX56" fmla="*/ 8843160 w 8868560"/>
              <a:gd name="connsiteY56" fmla="*/ 740005 h 5718405"/>
              <a:gd name="connsiteX57" fmla="*/ 8830460 w 8868560"/>
              <a:gd name="connsiteY57" fmla="*/ 562205 h 5718405"/>
              <a:gd name="connsiteX58" fmla="*/ 8817760 w 8868560"/>
              <a:gd name="connsiteY58" fmla="*/ 181205 h 5718405"/>
              <a:gd name="connsiteX59" fmla="*/ 8728860 w 8868560"/>
              <a:gd name="connsiteY59" fmla="*/ 206605 h 5718405"/>
              <a:gd name="connsiteX60" fmla="*/ 8652660 w 8868560"/>
              <a:gd name="connsiteY60" fmla="*/ 219305 h 5718405"/>
              <a:gd name="connsiteX61" fmla="*/ 8398660 w 8868560"/>
              <a:gd name="connsiteY61" fmla="*/ 257405 h 5718405"/>
              <a:gd name="connsiteX62" fmla="*/ 7128660 w 8868560"/>
              <a:gd name="connsiteY62" fmla="*/ 244705 h 5718405"/>
              <a:gd name="connsiteX63" fmla="*/ 6861960 w 8868560"/>
              <a:gd name="connsiteY63" fmla="*/ 232005 h 5718405"/>
              <a:gd name="connsiteX64" fmla="*/ 4042560 w 8868560"/>
              <a:gd name="connsiteY64" fmla="*/ 270105 h 5718405"/>
              <a:gd name="connsiteX65" fmla="*/ 2023260 w 8868560"/>
              <a:gd name="connsiteY65" fmla="*/ 244705 h 5718405"/>
              <a:gd name="connsiteX66" fmla="*/ 880260 w 8868560"/>
              <a:gd name="connsiteY66" fmla="*/ 232005 h 5718405"/>
              <a:gd name="connsiteX67" fmla="*/ 816760 w 8868560"/>
              <a:gd name="connsiteY67" fmla="*/ 244705 h 5718405"/>
              <a:gd name="connsiteX68" fmla="*/ 740560 w 8868560"/>
              <a:gd name="connsiteY68" fmla="*/ 257405 h 5718405"/>
              <a:gd name="connsiteX69" fmla="*/ 689760 w 8868560"/>
              <a:gd name="connsiteY69" fmla="*/ 282805 h 5718405"/>
              <a:gd name="connsiteX0" fmla="*/ 686991 w 8865791"/>
              <a:gd name="connsiteY0" fmla="*/ 282805 h 5718405"/>
              <a:gd name="connsiteX1" fmla="*/ 280591 w 8865791"/>
              <a:gd name="connsiteY1" fmla="*/ 232005 h 5718405"/>
              <a:gd name="connsiteX2" fmla="*/ 13891 w 8865791"/>
              <a:gd name="connsiteY2" fmla="*/ 3572105 h 5718405"/>
              <a:gd name="connsiteX3" fmla="*/ 39291 w 8865791"/>
              <a:gd name="connsiteY3" fmla="*/ 3686405 h 5718405"/>
              <a:gd name="connsiteX4" fmla="*/ 51991 w 8865791"/>
              <a:gd name="connsiteY4" fmla="*/ 3737205 h 5718405"/>
              <a:gd name="connsiteX5" fmla="*/ 64691 w 8865791"/>
              <a:gd name="connsiteY5" fmla="*/ 3838805 h 5718405"/>
              <a:gd name="connsiteX6" fmla="*/ 90091 w 8865791"/>
              <a:gd name="connsiteY6" fmla="*/ 3953105 h 5718405"/>
              <a:gd name="connsiteX7" fmla="*/ 115491 w 8865791"/>
              <a:gd name="connsiteY7" fmla="*/ 4054705 h 5718405"/>
              <a:gd name="connsiteX8" fmla="*/ 128191 w 8865791"/>
              <a:gd name="connsiteY8" fmla="*/ 4156305 h 5718405"/>
              <a:gd name="connsiteX9" fmla="*/ 140891 w 8865791"/>
              <a:gd name="connsiteY9" fmla="*/ 4194405 h 5718405"/>
              <a:gd name="connsiteX10" fmla="*/ 153591 w 8865791"/>
              <a:gd name="connsiteY10" fmla="*/ 4245205 h 5718405"/>
              <a:gd name="connsiteX11" fmla="*/ 204391 w 8865791"/>
              <a:gd name="connsiteY11" fmla="*/ 4524605 h 5718405"/>
              <a:gd name="connsiteX12" fmla="*/ 217091 w 8865791"/>
              <a:gd name="connsiteY12" fmla="*/ 4588105 h 5718405"/>
              <a:gd name="connsiteX13" fmla="*/ 242491 w 8865791"/>
              <a:gd name="connsiteY13" fmla="*/ 4689705 h 5718405"/>
              <a:gd name="connsiteX14" fmla="*/ 255191 w 8865791"/>
              <a:gd name="connsiteY14" fmla="*/ 4727805 h 5718405"/>
              <a:gd name="connsiteX15" fmla="*/ 280591 w 8865791"/>
              <a:gd name="connsiteY15" fmla="*/ 4842105 h 5718405"/>
              <a:gd name="connsiteX16" fmla="*/ 293291 w 8865791"/>
              <a:gd name="connsiteY16" fmla="*/ 4892905 h 5718405"/>
              <a:gd name="connsiteX17" fmla="*/ 318691 w 8865791"/>
              <a:gd name="connsiteY17" fmla="*/ 4943705 h 5718405"/>
              <a:gd name="connsiteX18" fmla="*/ 356791 w 8865791"/>
              <a:gd name="connsiteY18" fmla="*/ 5083405 h 5718405"/>
              <a:gd name="connsiteX19" fmla="*/ 382191 w 8865791"/>
              <a:gd name="connsiteY19" fmla="*/ 5172305 h 5718405"/>
              <a:gd name="connsiteX20" fmla="*/ 394891 w 8865791"/>
              <a:gd name="connsiteY20" fmla="*/ 5248505 h 5718405"/>
              <a:gd name="connsiteX21" fmla="*/ 382191 w 8865791"/>
              <a:gd name="connsiteY21" fmla="*/ 5693005 h 5718405"/>
              <a:gd name="connsiteX22" fmla="*/ 420291 w 8865791"/>
              <a:gd name="connsiteY22" fmla="*/ 5718405 h 5718405"/>
              <a:gd name="connsiteX23" fmla="*/ 1868091 w 8865791"/>
              <a:gd name="connsiteY23" fmla="*/ 5680305 h 5718405"/>
              <a:gd name="connsiteX24" fmla="*/ 1906191 w 8865791"/>
              <a:gd name="connsiteY24" fmla="*/ 5578705 h 5718405"/>
              <a:gd name="connsiteX25" fmla="*/ 1944291 w 8865791"/>
              <a:gd name="connsiteY25" fmla="*/ 5451705 h 5718405"/>
              <a:gd name="connsiteX26" fmla="*/ 1969691 w 8865791"/>
              <a:gd name="connsiteY26" fmla="*/ 5299305 h 5718405"/>
              <a:gd name="connsiteX27" fmla="*/ 1995091 w 8865791"/>
              <a:gd name="connsiteY27" fmla="*/ 5197705 h 5718405"/>
              <a:gd name="connsiteX28" fmla="*/ 2020491 w 8865791"/>
              <a:gd name="connsiteY28" fmla="*/ 5070705 h 5718405"/>
              <a:gd name="connsiteX29" fmla="*/ 2058591 w 8865791"/>
              <a:gd name="connsiteY29" fmla="*/ 4588105 h 5718405"/>
              <a:gd name="connsiteX30" fmla="*/ 2045891 w 8865791"/>
              <a:gd name="connsiteY30" fmla="*/ 4130905 h 5718405"/>
              <a:gd name="connsiteX31" fmla="*/ 2020491 w 8865791"/>
              <a:gd name="connsiteY31" fmla="*/ 3978505 h 5718405"/>
              <a:gd name="connsiteX32" fmla="*/ 1995091 w 8865791"/>
              <a:gd name="connsiteY32" fmla="*/ 3813405 h 5718405"/>
              <a:gd name="connsiteX33" fmla="*/ 1982391 w 8865791"/>
              <a:gd name="connsiteY33" fmla="*/ 3762605 h 5718405"/>
              <a:gd name="connsiteX34" fmla="*/ 1944291 w 8865791"/>
              <a:gd name="connsiteY34" fmla="*/ 3534005 h 5718405"/>
              <a:gd name="connsiteX35" fmla="*/ 1906191 w 8865791"/>
              <a:gd name="connsiteY35" fmla="*/ 1679805 h 5718405"/>
              <a:gd name="connsiteX36" fmla="*/ 1931591 w 8865791"/>
              <a:gd name="connsiteY36" fmla="*/ 1235305 h 5718405"/>
              <a:gd name="connsiteX37" fmla="*/ 2439591 w 8865791"/>
              <a:gd name="connsiteY37" fmla="*/ 1260705 h 5718405"/>
              <a:gd name="connsiteX38" fmla="*/ 2579291 w 8865791"/>
              <a:gd name="connsiteY38" fmla="*/ 1273405 h 5718405"/>
              <a:gd name="connsiteX39" fmla="*/ 2744391 w 8865791"/>
              <a:gd name="connsiteY39" fmla="*/ 1298805 h 5718405"/>
              <a:gd name="connsiteX40" fmla="*/ 3328591 w 8865791"/>
              <a:gd name="connsiteY40" fmla="*/ 1311505 h 5718405"/>
              <a:gd name="connsiteX41" fmla="*/ 3912791 w 8865791"/>
              <a:gd name="connsiteY41" fmla="*/ 1298805 h 5718405"/>
              <a:gd name="connsiteX42" fmla="*/ 4014391 w 8865791"/>
              <a:gd name="connsiteY42" fmla="*/ 1286105 h 5718405"/>
              <a:gd name="connsiteX43" fmla="*/ 4128691 w 8865791"/>
              <a:gd name="connsiteY43" fmla="*/ 1273405 h 5718405"/>
              <a:gd name="connsiteX44" fmla="*/ 4420791 w 8865791"/>
              <a:gd name="connsiteY44" fmla="*/ 1235305 h 5718405"/>
              <a:gd name="connsiteX45" fmla="*/ 4662091 w 8865791"/>
              <a:gd name="connsiteY45" fmla="*/ 1209905 h 5718405"/>
              <a:gd name="connsiteX46" fmla="*/ 4890691 w 8865791"/>
              <a:gd name="connsiteY46" fmla="*/ 1184505 h 5718405"/>
              <a:gd name="connsiteX47" fmla="*/ 7075091 w 8865791"/>
              <a:gd name="connsiteY47" fmla="*/ 1184505 h 5718405"/>
              <a:gd name="connsiteX48" fmla="*/ 7341791 w 8865791"/>
              <a:gd name="connsiteY48" fmla="*/ 1159105 h 5718405"/>
              <a:gd name="connsiteX49" fmla="*/ 8345091 w 8865791"/>
              <a:gd name="connsiteY49" fmla="*/ 1171805 h 5718405"/>
              <a:gd name="connsiteX50" fmla="*/ 8408591 w 8865791"/>
              <a:gd name="connsiteY50" fmla="*/ 1197205 h 5718405"/>
              <a:gd name="connsiteX51" fmla="*/ 8776891 w 8865791"/>
              <a:gd name="connsiteY51" fmla="*/ 1184505 h 5718405"/>
              <a:gd name="connsiteX52" fmla="*/ 8814991 w 8865791"/>
              <a:gd name="connsiteY52" fmla="*/ 1171805 h 5718405"/>
              <a:gd name="connsiteX53" fmla="*/ 8865791 w 8865791"/>
              <a:gd name="connsiteY53" fmla="*/ 1070205 h 5718405"/>
              <a:gd name="connsiteX54" fmla="*/ 8853091 w 8865791"/>
              <a:gd name="connsiteY54" fmla="*/ 816205 h 5718405"/>
              <a:gd name="connsiteX55" fmla="*/ 8840391 w 8865791"/>
              <a:gd name="connsiteY55" fmla="*/ 740005 h 5718405"/>
              <a:gd name="connsiteX56" fmla="*/ 8827691 w 8865791"/>
              <a:gd name="connsiteY56" fmla="*/ 562205 h 5718405"/>
              <a:gd name="connsiteX57" fmla="*/ 8814991 w 8865791"/>
              <a:gd name="connsiteY57" fmla="*/ 181205 h 5718405"/>
              <a:gd name="connsiteX58" fmla="*/ 8726091 w 8865791"/>
              <a:gd name="connsiteY58" fmla="*/ 206605 h 5718405"/>
              <a:gd name="connsiteX59" fmla="*/ 8649891 w 8865791"/>
              <a:gd name="connsiteY59" fmla="*/ 219305 h 5718405"/>
              <a:gd name="connsiteX60" fmla="*/ 8395891 w 8865791"/>
              <a:gd name="connsiteY60" fmla="*/ 257405 h 5718405"/>
              <a:gd name="connsiteX61" fmla="*/ 7125891 w 8865791"/>
              <a:gd name="connsiteY61" fmla="*/ 244705 h 5718405"/>
              <a:gd name="connsiteX62" fmla="*/ 6859191 w 8865791"/>
              <a:gd name="connsiteY62" fmla="*/ 232005 h 5718405"/>
              <a:gd name="connsiteX63" fmla="*/ 4039791 w 8865791"/>
              <a:gd name="connsiteY63" fmla="*/ 270105 h 5718405"/>
              <a:gd name="connsiteX64" fmla="*/ 2020491 w 8865791"/>
              <a:gd name="connsiteY64" fmla="*/ 244705 h 5718405"/>
              <a:gd name="connsiteX65" fmla="*/ 877491 w 8865791"/>
              <a:gd name="connsiteY65" fmla="*/ 232005 h 5718405"/>
              <a:gd name="connsiteX66" fmla="*/ 813991 w 8865791"/>
              <a:gd name="connsiteY66" fmla="*/ 244705 h 5718405"/>
              <a:gd name="connsiteX67" fmla="*/ 737791 w 8865791"/>
              <a:gd name="connsiteY67" fmla="*/ 257405 h 5718405"/>
              <a:gd name="connsiteX68" fmla="*/ 686991 w 8865791"/>
              <a:gd name="connsiteY68" fmla="*/ 282805 h 5718405"/>
              <a:gd name="connsiteX0" fmla="*/ 662348 w 8841148"/>
              <a:gd name="connsiteY0" fmla="*/ 291253 h 5726853"/>
              <a:gd name="connsiteX1" fmla="*/ 255948 w 8841148"/>
              <a:gd name="connsiteY1" fmla="*/ 240453 h 5726853"/>
              <a:gd name="connsiteX2" fmla="*/ 14648 w 8841148"/>
              <a:gd name="connsiteY2" fmla="*/ 3694853 h 5726853"/>
              <a:gd name="connsiteX3" fmla="*/ 27348 w 8841148"/>
              <a:gd name="connsiteY3" fmla="*/ 3745653 h 5726853"/>
              <a:gd name="connsiteX4" fmla="*/ 40048 w 8841148"/>
              <a:gd name="connsiteY4" fmla="*/ 3847253 h 5726853"/>
              <a:gd name="connsiteX5" fmla="*/ 65448 w 8841148"/>
              <a:gd name="connsiteY5" fmla="*/ 3961553 h 5726853"/>
              <a:gd name="connsiteX6" fmla="*/ 90848 w 8841148"/>
              <a:gd name="connsiteY6" fmla="*/ 4063153 h 5726853"/>
              <a:gd name="connsiteX7" fmla="*/ 103548 w 8841148"/>
              <a:gd name="connsiteY7" fmla="*/ 4164753 h 5726853"/>
              <a:gd name="connsiteX8" fmla="*/ 116248 w 8841148"/>
              <a:gd name="connsiteY8" fmla="*/ 4202853 h 5726853"/>
              <a:gd name="connsiteX9" fmla="*/ 128948 w 8841148"/>
              <a:gd name="connsiteY9" fmla="*/ 4253653 h 5726853"/>
              <a:gd name="connsiteX10" fmla="*/ 179748 w 8841148"/>
              <a:gd name="connsiteY10" fmla="*/ 4533053 h 5726853"/>
              <a:gd name="connsiteX11" fmla="*/ 192448 w 8841148"/>
              <a:gd name="connsiteY11" fmla="*/ 4596553 h 5726853"/>
              <a:gd name="connsiteX12" fmla="*/ 217848 w 8841148"/>
              <a:gd name="connsiteY12" fmla="*/ 4698153 h 5726853"/>
              <a:gd name="connsiteX13" fmla="*/ 230548 w 8841148"/>
              <a:gd name="connsiteY13" fmla="*/ 4736253 h 5726853"/>
              <a:gd name="connsiteX14" fmla="*/ 255948 w 8841148"/>
              <a:gd name="connsiteY14" fmla="*/ 4850553 h 5726853"/>
              <a:gd name="connsiteX15" fmla="*/ 268648 w 8841148"/>
              <a:gd name="connsiteY15" fmla="*/ 4901353 h 5726853"/>
              <a:gd name="connsiteX16" fmla="*/ 294048 w 8841148"/>
              <a:gd name="connsiteY16" fmla="*/ 4952153 h 5726853"/>
              <a:gd name="connsiteX17" fmla="*/ 332148 w 8841148"/>
              <a:gd name="connsiteY17" fmla="*/ 5091853 h 5726853"/>
              <a:gd name="connsiteX18" fmla="*/ 357548 w 8841148"/>
              <a:gd name="connsiteY18" fmla="*/ 5180753 h 5726853"/>
              <a:gd name="connsiteX19" fmla="*/ 370248 w 8841148"/>
              <a:gd name="connsiteY19" fmla="*/ 5256953 h 5726853"/>
              <a:gd name="connsiteX20" fmla="*/ 357548 w 8841148"/>
              <a:gd name="connsiteY20" fmla="*/ 5701453 h 5726853"/>
              <a:gd name="connsiteX21" fmla="*/ 395648 w 8841148"/>
              <a:gd name="connsiteY21" fmla="*/ 5726853 h 5726853"/>
              <a:gd name="connsiteX22" fmla="*/ 1843448 w 8841148"/>
              <a:gd name="connsiteY22" fmla="*/ 5688753 h 5726853"/>
              <a:gd name="connsiteX23" fmla="*/ 1881548 w 8841148"/>
              <a:gd name="connsiteY23" fmla="*/ 5587153 h 5726853"/>
              <a:gd name="connsiteX24" fmla="*/ 1919648 w 8841148"/>
              <a:gd name="connsiteY24" fmla="*/ 5460153 h 5726853"/>
              <a:gd name="connsiteX25" fmla="*/ 1945048 w 8841148"/>
              <a:gd name="connsiteY25" fmla="*/ 5307753 h 5726853"/>
              <a:gd name="connsiteX26" fmla="*/ 1970448 w 8841148"/>
              <a:gd name="connsiteY26" fmla="*/ 5206153 h 5726853"/>
              <a:gd name="connsiteX27" fmla="*/ 1995848 w 8841148"/>
              <a:gd name="connsiteY27" fmla="*/ 5079153 h 5726853"/>
              <a:gd name="connsiteX28" fmla="*/ 2033948 w 8841148"/>
              <a:gd name="connsiteY28" fmla="*/ 4596553 h 5726853"/>
              <a:gd name="connsiteX29" fmla="*/ 2021248 w 8841148"/>
              <a:gd name="connsiteY29" fmla="*/ 4139353 h 5726853"/>
              <a:gd name="connsiteX30" fmla="*/ 1995848 w 8841148"/>
              <a:gd name="connsiteY30" fmla="*/ 3986953 h 5726853"/>
              <a:gd name="connsiteX31" fmla="*/ 1970448 w 8841148"/>
              <a:gd name="connsiteY31" fmla="*/ 3821853 h 5726853"/>
              <a:gd name="connsiteX32" fmla="*/ 1957748 w 8841148"/>
              <a:gd name="connsiteY32" fmla="*/ 3771053 h 5726853"/>
              <a:gd name="connsiteX33" fmla="*/ 1919648 w 8841148"/>
              <a:gd name="connsiteY33" fmla="*/ 3542453 h 5726853"/>
              <a:gd name="connsiteX34" fmla="*/ 1881548 w 8841148"/>
              <a:gd name="connsiteY34" fmla="*/ 1688253 h 5726853"/>
              <a:gd name="connsiteX35" fmla="*/ 1906948 w 8841148"/>
              <a:gd name="connsiteY35" fmla="*/ 1243753 h 5726853"/>
              <a:gd name="connsiteX36" fmla="*/ 2414948 w 8841148"/>
              <a:gd name="connsiteY36" fmla="*/ 1269153 h 5726853"/>
              <a:gd name="connsiteX37" fmla="*/ 2554648 w 8841148"/>
              <a:gd name="connsiteY37" fmla="*/ 1281853 h 5726853"/>
              <a:gd name="connsiteX38" fmla="*/ 2719748 w 8841148"/>
              <a:gd name="connsiteY38" fmla="*/ 1307253 h 5726853"/>
              <a:gd name="connsiteX39" fmla="*/ 3303948 w 8841148"/>
              <a:gd name="connsiteY39" fmla="*/ 1319953 h 5726853"/>
              <a:gd name="connsiteX40" fmla="*/ 3888148 w 8841148"/>
              <a:gd name="connsiteY40" fmla="*/ 1307253 h 5726853"/>
              <a:gd name="connsiteX41" fmla="*/ 3989748 w 8841148"/>
              <a:gd name="connsiteY41" fmla="*/ 1294553 h 5726853"/>
              <a:gd name="connsiteX42" fmla="*/ 4104048 w 8841148"/>
              <a:gd name="connsiteY42" fmla="*/ 1281853 h 5726853"/>
              <a:gd name="connsiteX43" fmla="*/ 4396148 w 8841148"/>
              <a:gd name="connsiteY43" fmla="*/ 1243753 h 5726853"/>
              <a:gd name="connsiteX44" fmla="*/ 4637448 w 8841148"/>
              <a:gd name="connsiteY44" fmla="*/ 1218353 h 5726853"/>
              <a:gd name="connsiteX45" fmla="*/ 4866048 w 8841148"/>
              <a:gd name="connsiteY45" fmla="*/ 1192953 h 5726853"/>
              <a:gd name="connsiteX46" fmla="*/ 7050448 w 8841148"/>
              <a:gd name="connsiteY46" fmla="*/ 1192953 h 5726853"/>
              <a:gd name="connsiteX47" fmla="*/ 7317148 w 8841148"/>
              <a:gd name="connsiteY47" fmla="*/ 1167553 h 5726853"/>
              <a:gd name="connsiteX48" fmla="*/ 8320448 w 8841148"/>
              <a:gd name="connsiteY48" fmla="*/ 1180253 h 5726853"/>
              <a:gd name="connsiteX49" fmla="*/ 8383948 w 8841148"/>
              <a:gd name="connsiteY49" fmla="*/ 1205653 h 5726853"/>
              <a:gd name="connsiteX50" fmla="*/ 8752248 w 8841148"/>
              <a:gd name="connsiteY50" fmla="*/ 1192953 h 5726853"/>
              <a:gd name="connsiteX51" fmla="*/ 8790348 w 8841148"/>
              <a:gd name="connsiteY51" fmla="*/ 1180253 h 5726853"/>
              <a:gd name="connsiteX52" fmla="*/ 8841148 w 8841148"/>
              <a:gd name="connsiteY52" fmla="*/ 1078653 h 5726853"/>
              <a:gd name="connsiteX53" fmla="*/ 8828448 w 8841148"/>
              <a:gd name="connsiteY53" fmla="*/ 824653 h 5726853"/>
              <a:gd name="connsiteX54" fmla="*/ 8815748 w 8841148"/>
              <a:gd name="connsiteY54" fmla="*/ 748453 h 5726853"/>
              <a:gd name="connsiteX55" fmla="*/ 8803048 w 8841148"/>
              <a:gd name="connsiteY55" fmla="*/ 570653 h 5726853"/>
              <a:gd name="connsiteX56" fmla="*/ 8790348 w 8841148"/>
              <a:gd name="connsiteY56" fmla="*/ 189653 h 5726853"/>
              <a:gd name="connsiteX57" fmla="*/ 8701448 w 8841148"/>
              <a:gd name="connsiteY57" fmla="*/ 215053 h 5726853"/>
              <a:gd name="connsiteX58" fmla="*/ 8625248 w 8841148"/>
              <a:gd name="connsiteY58" fmla="*/ 227753 h 5726853"/>
              <a:gd name="connsiteX59" fmla="*/ 8371248 w 8841148"/>
              <a:gd name="connsiteY59" fmla="*/ 265853 h 5726853"/>
              <a:gd name="connsiteX60" fmla="*/ 7101248 w 8841148"/>
              <a:gd name="connsiteY60" fmla="*/ 253153 h 5726853"/>
              <a:gd name="connsiteX61" fmla="*/ 6834548 w 8841148"/>
              <a:gd name="connsiteY61" fmla="*/ 240453 h 5726853"/>
              <a:gd name="connsiteX62" fmla="*/ 4015148 w 8841148"/>
              <a:gd name="connsiteY62" fmla="*/ 278553 h 5726853"/>
              <a:gd name="connsiteX63" fmla="*/ 1995848 w 8841148"/>
              <a:gd name="connsiteY63" fmla="*/ 253153 h 5726853"/>
              <a:gd name="connsiteX64" fmla="*/ 852848 w 8841148"/>
              <a:gd name="connsiteY64" fmla="*/ 240453 h 5726853"/>
              <a:gd name="connsiteX65" fmla="*/ 789348 w 8841148"/>
              <a:gd name="connsiteY65" fmla="*/ 253153 h 5726853"/>
              <a:gd name="connsiteX66" fmla="*/ 713148 w 8841148"/>
              <a:gd name="connsiteY66" fmla="*/ 265853 h 5726853"/>
              <a:gd name="connsiteX67" fmla="*/ 662348 w 8841148"/>
              <a:gd name="connsiteY67" fmla="*/ 291253 h 5726853"/>
              <a:gd name="connsiteX0" fmla="*/ 649259 w 8828059"/>
              <a:gd name="connsiteY0" fmla="*/ 295008 h 5730608"/>
              <a:gd name="connsiteX1" fmla="*/ 242859 w 8828059"/>
              <a:gd name="connsiteY1" fmla="*/ 244208 h 5730608"/>
              <a:gd name="connsiteX2" fmla="*/ 14259 w 8828059"/>
              <a:gd name="connsiteY2" fmla="*/ 3749408 h 5730608"/>
              <a:gd name="connsiteX3" fmla="*/ 26959 w 8828059"/>
              <a:gd name="connsiteY3" fmla="*/ 3851008 h 5730608"/>
              <a:gd name="connsiteX4" fmla="*/ 52359 w 8828059"/>
              <a:gd name="connsiteY4" fmla="*/ 3965308 h 5730608"/>
              <a:gd name="connsiteX5" fmla="*/ 77759 w 8828059"/>
              <a:gd name="connsiteY5" fmla="*/ 4066908 h 5730608"/>
              <a:gd name="connsiteX6" fmla="*/ 90459 w 8828059"/>
              <a:gd name="connsiteY6" fmla="*/ 4168508 h 5730608"/>
              <a:gd name="connsiteX7" fmla="*/ 103159 w 8828059"/>
              <a:gd name="connsiteY7" fmla="*/ 4206608 h 5730608"/>
              <a:gd name="connsiteX8" fmla="*/ 115859 w 8828059"/>
              <a:gd name="connsiteY8" fmla="*/ 4257408 h 5730608"/>
              <a:gd name="connsiteX9" fmla="*/ 166659 w 8828059"/>
              <a:gd name="connsiteY9" fmla="*/ 4536808 h 5730608"/>
              <a:gd name="connsiteX10" fmla="*/ 179359 w 8828059"/>
              <a:gd name="connsiteY10" fmla="*/ 4600308 h 5730608"/>
              <a:gd name="connsiteX11" fmla="*/ 204759 w 8828059"/>
              <a:gd name="connsiteY11" fmla="*/ 4701908 h 5730608"/>
              <a:gd name="connsiteX12" fmla="*/ 217459 w 8828059"/>
              <a:gd name="connsiteY12" fmla="*/ 4740008 h 5730608"/>
              <a:gd name="connsiteX13" fmla="*/ 242859 w 8828059"/>
              <a:gd name="connsiteY13" fmla="*/ 4854308 h 5730608"/>
              <a:gd name="connsiteX14" fmla="*/ 255559 w 8828059"/>
              <a:gd name="connsiteY14" fmla="*/ 4905108 h 5730608"/>
              <a:gd name="connsiteX15" fmla="*/ 280959 w 8828059"/>
              <a:gd name="connsiteY15" fmla="*/ 4955908 h 5730608"/>
              <a:gd name="connsiteX16" fmla="*/ 319059 w 8828059"/>
              <a:gd name="connsiteY16" fmla="*/ 5095608 h 5730608"/>
              <a:gd name="connsiteX17" fmla="*/ 344459 w 8828059"/>
              <a:gd name="connsiteY17" fmla="*/ 5184508 h 5730608"/>
              <a:gd name="connsiteX18" fmla="*/ 357159 w 8828059"/>
              <a:gd name="connsiteY18" fmla="*/ 5260708 h 5730608"/>
              <a:gd name="connsiteX19" fmla="*/ 344459 w 8828059"/>
              <a:gd name="connsiteY19" fmla="*/ 5705208 h 5730608"/>
              <a:gd name="connsiteX20" fmla="*/ 382559 w 8828059"/>
              <a:gd name="connsiteY20" fmla="*/ 5730608 h 5730608"/>
              <a:gd name="connsiteX21" fmla="*/ 1830359 w 8828059"/>
              <a:gd name="connsiteY21" fmla="*/ 5692508 h 5730608"/>
              <a:gd name="connsiteX22" fmla="*/ 1868459 w 8828059"/>
              <a:gd name="connsiteY22" fmla="*/ 5590908 h 5730608"/>
              <a:gd name="connsiteX23" fmla="*/ 1906559 w 8828059"/>
              <a:gd name="connsiteY23" fmla="*/ 5463908 h 5730608"/>
              <a:gd name="connsiteX24" fmla="*/ 1931959 w 8828059"/>
              <a:gd name="connsiteY24" fmla="*/ 5311508 h 5730608"/>
              <a:gd name="connsiteX25" fmla="*/ 1957359 w 8828059"/>
              <a:gd name="connsiteY25" fmla="*/ 5209908 h 5730608"/>
              <a:gd name="connsiteX26" fmla="*/ 1982759 w 8828059"/>
              <a:gd name="connsiteY26" fmla="*/ 5082908 h 5730608"/>
              <a:gd name="connsiteX27" fmla="*/ 2020859 w 8828059"/>
              <a:gd name="connsiteY27" fmla="*/ 4600308 h 5730608"/>
              <a:gd name="connsiteX28" fmla="*/ 2008159 w 8828059"/>
              <a:gd name="connsiteY28" fmla="*/ 4143108 h 5730608"/>
              <a:gd name="connsiteX29" fmla="*/ 1982759 w 8828059"/>
              <a:gd name="connsiteY29" fmla="*/ 3990708 h 5730608"/>
              <a:gd name="connsiteX30" fmla="*/ 1957359 w 8828059"/>
              <a:gd name="connsiteY30" fmla="*/ 3825608 h 5730608"/>
              <a:gd name="connsiteX31" fmla="*/ 1944659 w 8828059"/>
              <a:gd name="connsiteY31" fmla="*/ 3774808 h 5730608"/>
              <a:gd name="connsiteX32" fmla="*/ 1906559 w 8828059"/>
              <a:gd name="connsiteY32" fmla="*/ 3546208 h 5730608"/>
              <a:gd name="connsiteX33" fmla="*/ 1868459 w 8828059"/>
              <a:gd name="connsiteY33" fmla="*/ 1692008 h 5730608"/>
              <a:gd name="connsiteX34" fmla="*/ 1893859 w 8828059"/>
              <a:gd name="connsiteY34" fmla="*/ 1247508 h 5730608"/>
              <a:gd name="connsiteX35" fmla="*/ 2401859 w 8828059"/>
              <a:gd name="connsiteY35" fmla="*/ 1272908 h 5730608"/>
              <a:gd name="connsiteX36" fmla="*/ 2541559 w 8828059"/>
              <a:gd name="connsiteY36" fmla="*/ 1285608 h 5730608"/>
              <a:gd name="connsiteX37" fmla="*/ 2706659 w 8828059"/>
              <a:gd name="connsiteY37" fmla="*/ 1311008 h 5730608"/>
              <a:gd name="connsiteX38" fmla="*/ 3290859 w 8828059"/>
              <a:gd name="connsiteY38" fmla="*/ 1323708 h 5730608"/>
              <a:gd name="connsiteX39" fmla="*/ 3875059 w 8828059"/>
              <a:gd name="connsiteY39" fmla="*/ 1311008 h 5730608"/>
              <a:gd name="connsiteX40" fmla="*/ 3976659 w 8828059"/>
              <a:gd name="connsiteY40" fmla="*/ 1298308 h 5730608"/>
              <a:gd name="connsiteX41" fmla="*/ 4090959 w 8828059"/>
              <a:gd name="connsiteY41" fmla="*/ 1285608 h 5730608"/>
              <a:gd name="connsiteX42" fmla="*/ 4383059 w 8828059"/>
              <a:gd name="connsiteY42" fmla="*/ 1247508 h 5730608"/>
              <a:gd name="connsiteX43" fmla="*/ 4624359 w 8828059"/>
              <a:gd name="connsiteY43" fmla="*/ 1222108 h 5730608"/>
              <a:gd name="connsiteX44" fmla="*/ 4852959 w 8828059"/>
              <a:gd name="connsiteY44" fmla="*/ 1196708 h 5730608"/>
              <a:gd name="connsiteX45" fmla="*/ 7037359 w 8828059"/>
              <a:gd name="connsiteY45" fmla="*/ 1196708 h 5730608"/>
              <a:gd name="connsiteX46" fmla="*/ 7304059 w 8828059"/>
              <a:gd name="connsiteY46" fmla="*/ 1171308 h 5730608"/>
              <a:gd name="connsiteX47" fmla="*/ 8307359 w 8828059"/>
              <a:gd name="connsiteY47" fmla="*/ 1184008 h 5730608"/>
              <a:gd name="connsiteX48" fmla="*/ 8370859 w 8828059"/>
              <a:gd name="connsiteY48" fmla="*/ 1209408 h 5730608"/>
              <a:gd name="connsiteX49" fmla="*/ 8739159 w 8828059"/>
              <a:gd name="connsiteY49" fmla="*/ 1196708 h 5730608"/>
              <a:gd name="connsiteX50" fmla="*/ 8777259 w 8828059"/>
              <a:gd name="connsiteY50" fmla="*/ 1184008 h 5730608"/>
              <a:gd name="connsiteX51" fmla="*/ 8828059 w 8828059"/>
              <a:gd name="connsiteY51" fmla="*/ 1082408 h 5730608"/>
              <a:gd name="connsiteX52" fmla="*/ 8815359 w 8828059"/>
              <a:gd name="connsiteY52" fmla="*/ 828408 h 5730608"/>
              <a:gd name="connsiteX53" fmla="*/ 8802659 w 8828059"/>
              <a:gd name="connsiteY53" fmla="*/ 752208 h 5730608"/>
              <a:gd name="connsiteX54" fmla="*/ 8789959 w 8828059"/>
              <a:gd name="connsiteY54" fmla="*/ 574408 h 5730608"/>
              <a:gd name="connsiteX55" fmla="*/ 8777259 w 8828059"/>
              <a:gd name="connsiteY55" fmla="*/ 193408 h 5730608"/>
              <a:gd name="connsiteX56" fmla="*/ 8688359 w 8828059"/>
              <a:gd name="connsiteY56" fmla="*/ 218808 h 5730608"/>
              <a:gd name="connsiteX57" fmla="*/ 8612159 w 8828059"/>
              <a:gd name="connsiteY57" fmla="*/ 231508 h 5730608"/>
              <a:gd name="connsiteX58" fmla="*/ 8358159 w 8828059"/>
              <a:gd name="connsiteY58" fmla="*/ 269608 h 5730608"/>
              <a:gd name="connsiteX59" fmla="*/ 7088159 w 8828059"/>
              <a:gd name="connsiteY59" fmla="*/ 256908 h 5730608"/>
              <a:gd name="connsiteX60" fmla="*/ 6821459 w 8828059"/>
              <a:gd name="connsiteY60" fmla="*/ 244208 h 5730608"/>
              <a:gd name="connsiteX61" fmla="*/ 4002059 w 8828059"/>
              <a:gd name="connsiteY61" fmla="*/ 282308 h 5730608"/>
              <a:gd name="connsiteX62" fmla="*/ 1982759 w 8828059"/>
              <a:gd name="connsiteY62" fmla="*/ 256908 h 5730608"/>
              <a:gd name="connsiteX63" fmla="*/ 839759 w 8828059"/>
              <a:gd name="connsiteY63" fmla="*/ 244208 h 5730608"/>
              <a:gd name="connsiteX64" fmla="*/ 776259 w 8828059"/>
              <a:gd name="connsiteY64" fmla="*/ 256908 h 5730608"/>
              <a:gd name="connsiteX65" fmla="*/ 700059 w 8828059"/>
              <a:gd name="connsiteY65" fmla="*/ 269608 h 5730608"/>
              <a:gd name="connsiteX66" fmla="*/ 649259 w 8828059"/>
              <a:gd name="connsiteY66" fmla="*/ 295008 h 5730608"/>
              <a:gd name="connsiteX0" fmla="*/ 632892 w 8811692"/>
              <a:gd name="connsiteY0" fmla="*/ 302519 h 5738119"/>
              <a:gd name="connsiteX1" fmla="*/ 226492 w 8811692"/>
              <a:gd name="connsiteY1" fmla="*/ 251719 h 5738119"/>
              <a:gd name="connsiteX2" fmla="*/ 10592 w 8811692"/>
              <a:gd name="connsiteY2" fmla="*/ 3858519 h 5738119"/>
              <a:gd name="connsiteX3" fmla="*/ 35992 w 8811692"/>
              <a:gd name="connsiteY3" fmla="*/ 3972819 h 5738119"/>
              <a:gd name="connsiteX4" fmla="*/ 61392 w 8811692"/>
              <a:gd name="connsiteY4" fmla="*/ 4074419 h 5738119"/>
              <a:gd name="connsiteX5" fmla="*/ 74092 w 8811692"/>
              <a:gd name="connsiteY5" fmla="*/ 4176019 h 5738119"/>
              <a:gd name="connsiteX6" fmla="*/ 86792 w 8811692"/>
              <a:gd name="connsiteY6" fmla="*/ 4214119 h 5738119"/>
              <a:gd name="connsiteX7" fmla="*/ 99492 w 8811692"/>
              <a:gd name="connsiteY7" fmla="*/ 4264919 h 5738119"/>
              <a:gd name="connsiteX8" fmla="*/ 150292 w 8811692"/>
              <a:gd name="connsiteY8" fmla="*/ 4544319 h 5738119"/>
              <a:gd name="connsiteX9" fmla="*/ 162992 w 8811692"/>
              <a:gd name="connsiteY9" fmla="*/ 4607819 h 5738119"/>
              <a:gd name="connsiteX10" fmla="*/ 188392 w 8811692"/>
              <a:gd name="connsiteY10" fmla="*/ 4709419 h 5738119"/>
              <a:gd name="connsiteX11" fmla="*/ 201092 w 8811692"/>
              <a:gd name="connsiteY11" fmla="*/ 4747519 h 5738119"/>
              <a:gd name="connsiteX12" fmla="*/ 226492 w 8811692"/>
              <a:gd name="connsiteY12" fmla="*/ 4861819 h 5738119"/>
              <a:gd name="connsiteX13" fmla="*/ 239192 w 8811692"/>
              <a:gd name="connsiteY13" fmla="*/ 4912619 h 5738119"/>
              <a:gd name="connsiteX14" fmla="*/ 264592 w 8811692"/>
              <a:gd name="connsiteY14" fmla="*/ 4963419 h 5738119"/>
              <a:gd name="connsiteX15" fmla="*/ 302692 w 8811692"/>
              <a:gd name="connsiteY15" fmla="*/ 5103119 h 5738119"/>
              <a:gd name="connsiteX16" fmla="*/ 328092 w 8811692"/>
              <a:gd name="connsiteY16" fmla="*/ 5192019 h 5738119"/>
              <a:gd name="connsiteX17" fmla="*/ 340792 w 8811692"/>
              <a:gd name="connsiteY17" fmla="*/ 5268219 h 5738119"/>
              <a:gd name="connsiteX18" fmla="*/ 328092 w 8811692"/>
              <a:gd name="connsiteY18" fmla="*/ 5712719 h 5738119"/>
              <a:gd name="connsiteX19" fmla="*/ 366192 w 8811692"/>
              <a:gd name="connsiteY19" fmla="*/ 5738119 h 5738119"/>
              <a:gd name="connsiteX20" fmla="*/ 1813992 w 8811692"/>
              <a:gd name="connsiteY20" fmla="*/ 5700019 h 5738119"/>
              <a:gd name="connsiteX21" fmla="*/ 1852092 w 8811692"/>
              <a:gd name="connsiteY21" fmla="*/ 5598419 h 5738119"/>
              <a:gd name="connsiteX22" fmla="*/ 1890192 w 8811692"/>
              <a:gd name="connsiteY22" fmla="*/ 5471419 h 5738119"/>
              <a:gd name="connsiteX23" fmla="*/ 1915592 w 8811692"/>
              <a:gd name="connsiteY23" fmla="*/ 5319019 h 5738119"/>
              <a:gd name="connsiteX24" fmla="*/ 1940992 w 8811692"/>
              <a:gd name="connsiteY24" fmla="*/ 5217419 h 5738119"/>
              <a:gd name="connsiteX25" fmla="*/ 1966392 w 8811692"/>
              <a:gd name="connsiteY25" fmla="*/ 5090419 h 5738119"/>
              <a:gd name="connsiteX26" fmla="*/ 2004492 w 8811692"/>
              <a:gd name="connsiteY26" fmla="*/ 4607819 h 5738119"/>
              <a:gd name="connsiteX27" fmla="*/ 1991792 w 8811692"/>
              <a:gd name="connsiteY27" fmla="*/ 4150619 h 5738119"/>
              <a:gd name="connsiteX28" fmla="*/ 1966392 w 8811692"/>
              <a:gd name="connsiteY28" fmla="*/ 3998219 h 5738119"/>
              <a:gd name="connsiteX29" fmla="*/ 1940992 w 8811692"/>
              <a:gd name="connsiteY29" fmla="*/ 3833119 h 5738119"/>
              <a:gd name="connsiteX30" fmla="*/ 1928292 w 8811692"/>
              <a:gd name="connsiteY30" fmla="*/ 3782319 h 5738119"/>
              <a:gd name="connsiteX31" fmla="*/ 1890192 w 8811692"/>
              <a:gd name="connsiteY31" fmla="*/ 3553719 h 5738119"/>
              <a:gd name="connsiteX32" fmla="*/ 1852092 w 8811692"/>
              <a:gd name="connsiteY32" fmla="*/ 1699519 h 5738119"/>
              <a:gd name="connsiteX33" fmla="*/ 1877492 w 8811692"/>
              <a:gd name="connsiteY33" fmla="*/ 1255019 h 5738119"/>
              <a:gd name="connsiteX34" fmla="*/ 2385492 w 8811692"/>
              <a:gd name="connsiteY34" fmla="*/ 1280419 h 5738119"/>
              <a:gd name="connsiteX35" fmla="*/ 2525192 w 8811692"/>
              <a:gd name="connsiteY35" fmla="*/ 1293119 h 5738119"/>
              <a:gd name="connsiteX36" fmla="*/ 2690292 w 8811692"/>
              <a:gd name="connsiteY36" fmla="*/ 1318519 h 5738119"/>
              <a:gd name="connsiteX37" fmla="*/ 3274492 w 8811692"/>
              <a:gd name="connsiteY37" fmla="*/ 1331219 h 5738119"/>
              <a:gd name="connsiteX38" fmla="*/ 3858692 w 8811692"/>
              <a:gd name="connsiteY38" fmla="*/ 1318519 h 5738119"/>
              <a:gd name="connsiteX39" fmla="*/ 3960292 w 8811692"/>
              <a:gd name="connsiteY39" fmla="*/ 1305819 h 5738119"/>
              <a:gd name="connsiteX40" fmla="*/ 4074592 w 8811692"/>
              <a:gd name="connsiteY40" fmla="*/ 1293119 h 5738119"/>
              <a:gd name="connsiteX41" fmla="*/ 4366692 w 8811692"/>
              <a:gd name="connsiteY41" fmla="*/ 1255019 h 5738119"/>
              <a:gd name="connsiteX42" fmla="*/ 4607992 w 8811692"/>
              <a:gd name="connsiteY42" fmla="*/ 1229619 h 5738119"/>
              <a:gd name="connsiteX43" fmla="*/ 4836592 w 8811692"/>
              <a:gd name="connsiteY43" fmla="*/ 1204219 h 5738119"/>
              <a:gd name="connsiteX44" fmla="*/ 7020992 w 8811692"/>
              <a:gd name="connsiteY44" fmla="*/ 1204219 h 5738119"/>
              <a:gd name="connsiteX45" fmla="*/ 7287692 w 8811692"/>
              <a:gd name="connsiteY45" fmla="*/ 1178819 h 5738119"/>
              <a:gd name="connsiteX46" fmla="*/ 8290992 w 8811692"/>
              <a:gd name="connsiteY46" fmla="*/ 1191519 h 5738119"/>
              <a:gd name="connsiteX47" fmla="*/ 8354492 w 8811692"/>
              <a:gd name="connsiteY47" fmla="*/ 1216919 h 5738119"/>
              <a:gd name="connsiteX48" fmla="*/ 8722792 w 8811692"/>
              <a:gd name="connsiteY48" fmla="*/ 1204219 h 5738119"/>
              <a:gd name="connsiteX49" fmla="*/ 8760892 w 8811692"/>
              <a:gd name="connsiteY49" fmla="*/ 1191519 h 5738119"/>
              <a:gd name="connsiteX50" fmla="*/ 8811692 w 8811692"/>
              <a:gd name="connsiteY50" fmla="*/ 1089919 h 5738119"/>
              <a:gd name="connsiteX51" fmla="*/ 8798992 w 8811692"/>
              <a:gd name="connsiteY51" fmla="*/ 835919 h 5738119"/>
              <a:gd name="connsiteX52" fmla="*/ 8786292 w 8811692"/>
              <a:gd name="connsiteY52" fmla="*/ 759719 h 5738119"/>
              <a:gd name="connsiteX53" fmla="*/ 8773592 w 8811692"/>
              <a:gd name="connsiteY53" fmla="*/ 581919 h 5738119"/>
              <a:gd name="connsiteX54" fmla="*/ 8760892 w 8811692"/>
              <a:gd name="connsiteY54" fmla="*/ 200919 h 5738119"/>
              <a:gd name="connsiteX55" fmla="*/ 8671992 w 8811692"/>
              <a:gd name="connsiteY55" fmla="*/ 226319 h 5738119"/>
              <a:gd name="connsiteX56" fmla="*/ 8595792 w 8811692"/>
              <a:gd name="connsiteY56" fmla="*/ 239019 h 5738119"/>
              <a:gd name="connsiteX57" fmla="*/ 8341792 w 8811692"/>
              <a:gd name="connsiteY57" fmla="*/ 277119 h 5738119"/>
              <a:gd name="connsiteX58" fmla="*/ 7071792 w 8811692"/>
              <a:gd name="connsiteY58" fmla="*/ 264419 h 5738119"/>
              <a:gd name="connsiteX59" fmla="*/ 6805092 w 8811692"/>
              <a:gd name="connsiteY59" fmla="*/ 251719 h 5738119"/>
              <a:gd name="connsiteX60" fmla="*/ 3985692 w 8811692"/>
              <a:gd name="connsiteY60" fmla="*/ 289819 h 5738119"/>
              <a:gd name="connsiteX61" fmla="*/ 1966392 w 8811692"/>
              <a:gd name="connsiteY61" fmla="*/ 264419 h 5738119"/>
              <a:gd name="connsiteX62" fmla="*/ 823392 w 8811692"/>
              <a:gd name="connsiteY62" fmla="*/ 251719 h 5738119"/>
              <a:gd name="connsiteX63" fmla="*/ 759892 w 8811692"/>
              <a:gd name="connsiteY63" fmla="*/ 264419 h 5738119"/>
              <a:gd name="connsiteX64" fmla="*/ 683692 w 8811692"/>
              <a:gd name="connsiteY64" fmla="*/ 277119 h 5738119"/>
              <a:gd name="connsiteX65" fmla="*/ 632892 w 8811692"/>
              <a:gd name="connsiteY65" fmla="*/ 302519 h 5738119"/>
              <a:gd name="connsiteX0" fmla="*/ 607653 w 8786453"/>
              <a:gd name="connsiteY0" fmla="*/ 310970 h 5746570"/>
              <a:gd name="connsiteX1" fmla="*/ 201253 w 8786453"/>
              <a:gd name="connsiteY1" fmla="*/ 260170 h 5746570"/>
              <a:gd name="connsiteX2" fmla="*/ 10753 w 8786453"/>
              <a:gd name="connsiteY2" fmla="*/ 3981270 h 5746570"/>
              <a:gd name="connsiteX3" fmla="*/ 36153 w 8786453"/>
              <a:gd name="connsiteY3" fmla="*/ 4082870 h 5746570"/>
              <a:gd name="connsiteX4" fmla="*/ 48853 w 8786453"/>
              <a:gd name="connsiteY4" fmla="*/ 4184470 h 5746570"/>
              <a:gd name="connsiteX5" fmla="*/ 61553 w 8786453"/>
              <a:gd name="connsiteY5" fmla="*/ 4222570 h 5746570"/>
              <a:gd name="connsiteX6" fmla="*/ 74253 w 8786453"/>
              <a:gd name="connsiteY6" fmla="*/ 4273370 h 5746570"/>
              <a:gd name="connsiteX7" fmla="*/ 125053 w 8786453"/>
              <a:gd name="connsiteY7" fmla="*/ 4552770 h 5746570"/>
              <a:gd name="connsiteX8" fmla="*/ 137753 w 8786453"/>
              <a:gd name="connsiteY8" fmla="*/ 4616270 h 5746570"/>
              <a:gd name="connsiteX9" fmla="*/ 163153 w 8786453"/>
              <a:gd name="connsiteY9" fmla="*/ 4717870 h 5746570"/>
              <a:gd name="connsiteX10" fmla="*/ 175853 w 8786453"/>
              <a:gd name="connsiteY10" fmla="*/ 4755970 h 5746570"/>
              <a:gd name="connsiteX11" fmla="*/ 201253 w 8786453"/>
              <a:gd name="connsiteY11" fmla="*/ 4870270 h 5746570"/>
              <a:gd name="connsiteX12" fmla="*/ 213953 w 8786453"/>
              <a:gd name="connsiteY12" fmla="*/ 4921070 h 5746570"/>
              <a:gd name="connsiteX13" fmla="*/ 239353 w 8786453"/>
              <a:gd name="connsiteY13" fmla="*/ 4971870 h 5746570"/>
              <a:gd name="connsiteX14" fmla="*/ 277453 w 8786453"/>
              <a:gd name="connsiteY14" fmla="*/ 5111570 h 5746570"/>
              <a:gd name="connsiteX15" fmla="*/ 302853 w 8786453"/>
              <a:gd name="connsiteY15" fmla="*/ 5200470 h 5746570"/>
              <a:gd name="connsiteX16" fmla="*/ 315553 w 8786453"/>
              <a:gd name="connsiteY16" fmla="*/ 5276670 h 5746570"/>
              <a:gd name="connsiteX17" fmla="*/ 302853 w 8786453"/>
              <a:gd name="connsiteY17" fmla="*/ 5721170 h 5746570"/>
              <a:gd name="connsiteX18" fmla="*/ 340953 w 8786453"/>
              <a:gd name="connsiteY18" fmla="*/ 5746570 h 5746570"/>
              <a:gd name="connsiteX19" fmla="*/ 1788753 w 8786453"/>
              <a:gd name="connsiteY19" fmla="*/ 5708470 h 5746570"/>
              <a:gd name="connsiteX20" fmla="*/ 1826853 w 8786453"/>
              <a:gd name="connsiteY20" fmla="*/ 5606870 h 5746570"/>
              <a:gd name="connsiteX21" fmla="*/ 1864953 w 8786453"/>
              <a:gd name="connsiteY21" fmla="*/ 5479870 h 5746570"/>
              <a:gd name="connsiteX22" fmla="*/ 1890353 w 8786453"/>
              <a:gd name="connsiteY22" fmla="*/ 5327470 h 5746570"/>
              <a:gd name="connsiteX23" fmla="*/ 1915753 w 8786453"/>
              <a:gd name="connsiteY23" fmla="*/ 5225870 h 5746570"/>
              <a:gd name="connsiteX24" fmla="*/ 1941153 w 8786453"/>
              <a:gd name="connsiteY24" fmla="*/ 5098870 h 5746570"/>
              <a:gd name="connsiteX25" fmla="*/ 1979253 w 8786453"/>
              <a:gd name="connsiteY25" fmla="*/ 4616270 h 5746570"/>
              <a:gd name="connsiteX26" fmla="*/ 1966553 w 8786453"/>
              <a:gd name="connsiteY26" fmla="*/ 4159070 h 5746570"/>
              <a:gd name="connsiteX27" fmla="*/ 1941153 w 8786453"/>
              <a:gd name="connsiteY27" fmla="*/ 4006670 h 5746570"/>
              <a:gd name="connsiteX28" fmla="*/ 1915753 w 8786453"/>
              <a:gd name="connsiteY28" fmla="*/ 3841570 h 5746570"/>
              <a:gd name="connsiteX29" fmla="*/ 1903053 w 8786453"/>
              <a:gd name="connsiteY29" fmla="*/ 3790770 h 5746570"/>
              <a:gd name="connsiteX30" fmla="*/ 1864953 w 8786453"/>
              <a:gd name="connsiteY30" fmla="*/ 3562170 h 5746570"/>
              <a:gd name="connsiteX31" fmla="*/ 1826853 w 8786453"/>
              <a:gd name="connsiteY31" fmla="*/ 1707970 h 5746570"/>
              <a:gd name="connsiteX32" fmla="*/ 1852253 w 8786453"/>
              <a:gd name="connsiteY32" fmla="*/ 1263470 h 5746570"/>
              <a:gd name="connsiteX33" fmla="*/ 2360253 w 8786453"/>
              <a:gd name="connsiteY33" fmla="*/ 1288870 h 5746570"/>
              <a:gd name="connsiteX34" fmla="*/ 2499953 w 8786453"/>
              <a:gd name="connsiteY34" fmla="*/ 1301570 h 5746570"/>
              <a:gd name="connsiteX35" fmla="*/ 2665053 w 8786453"/>
              <a:gd name="connsiteY35" fmla="*/ 1326970 h 5746570"/>
              <a:gd name="connsiteX36" fmla="*/ 3249253 w 8786453"/>
              <a:gd name="connsiteY36" fmla="*/ 1339670 h 5746570"/>
              <a:gd name="connsiteX37" fmla="*/ 3833453 w 8786453"/>
              <a:gd name="connsiteY37" fmla="*/ 1326970 h 5746570"/>
              <a:gd name="connsiteX38" fmla="*/ 3935053 w 8786453"/>
              <a:gd name="connsiteY38" fmla="*/ 1314270 h 5746570"/>
              <a:gd name="connsiteX39" fmla="*/ 4049353 w 8786453"/>
              <a:gd name="connsiteY39" fmla="*/ 1301570 h 5746570"/>
              <a:gd name="connsiteX40" fmla="*/ 4341453 w 8786453"/>
              <a:gd name="connsiteY40" fmla="*/ 1263470 h 5746570"/>
              <a:gd name="connsiteX41" fmla="*/ 4582753 w 8786453"/>
              <a:gd name="connsiteY41" fmla="*/ 1238070 h 5746570"/>
              <a:gd name="connsiteX42" fmla="*/ 4811353 w 8786453"/>
              <a:gd name="connsiteY42" fmla="*/ 1212670 h 5746570"/>
              <a:gd name="connsiteX43" fmla="*/ 6995753 w 8786453"/>
              <a:gd name="connsiteY43" fmla="*/ 1212670 h 5746570"/>
              <a:gd name="connsiteX44" fmla="*/ 7262453 w 8786453"/>
              <a:gd name="connsiteY44" fmla="*/ 1187270 h 5746570"/>
              <a:gd name="connsiteX45" fmla="*/ 8265753 w 8786453"/>
              <a:gd name="connsiteY45" fmla="*/ 1199970 h 5746570"/>
              <a:gd name="connsiteX46" fmla="*/ 8329253 w 8786453"/>
              <a:gd name="connsiteY46" fmla="*/ 1225370 h 5746570"/>
              <a:gd name="connsiteX47" fmla="*/ 8697553 w 8786453"/>
              <a:gd name="connsiteY47" fmla="*/ 1212670 h 5746570"/>
              <a:gd name="connsiteX48" fmla="*/ 8735653 w 8786453"/>
              <a:gd name="connsiteY48" fmla="*/ 1199970 h 5746570"/>
              <a:gd name="connsiteX49" fmla="*/ 8786453 w 8786453"/>
              <a:gd name="connsiteY49" fmla="*/ 1098370 h 5746570"/>
              <a:gd name="connsiteX50" fmla="*/ 8773753 w 8786453"/>
              <a:gd name="connsiteY50" fmla="*/ 844370 h 5746570"/>
              <a:gd name="connsiteX51" fmla="*/ 8761053 w 8786453"/>
              <a:gd name="connsiteY51" fmla="*/ 768170 h 5746570"/>
              <a:gd name="connsiteX52" fmla="*/ 8748353 w 8786453"/>
              <a:gd name="connsiteY52" fmla="*/ 590370 h 5746570"/>
              <a:gd name="connsiteX53" fmla="*/ 8735653 w 8786453"/>
              <a:gd name="connsiteY53" fmla="*/ 209370 h 5746570"/>
              <a:gd name="connsiteX54" fmla="*/ 8646753 w 8786453"/>
              <a:gd name="connsiteY54" fmla="*/ 234770 h 5746570"/>
              <a:gd name="connsiteX55" fmla="*/ 8570553 w 8786453"/>
              <a:gd name="connsiteY55" fmla="*/ 247470 h 5746570"/>
              <a:gd name="connsiteX56" fmla="*/ 8316553 w 8786453"/>
              <a:gd name="connsiteY56" fmla="*/ 285570 h 5746570"/>
              <a:gd name="connsiteX57" fmla="*/ 7046553 w 8786453"/>
              <a:gd name="connsiteY57" fmla="*/ 272870 h 5746570"/>
              <a:gd name="connsiteX58" fmla="*/ 6779853 w 8786453"/>
              <a:gd name="connsiteY58" fmla="*/ 260170 h 5746570"/>
              <a:gd name="connsiteX59" fmla="*/ 3960453 w 8786453"/>
              <a:gd name="connsiteY59" fmla="*/ 298270 h 5746570"/>
              <a:gd name="connsiteX60" fmla="*/ 1941153 w 8786453"/>
              <a:gd name="connsiteY60" fmla="*/ 272870 h 5746570"/>
              <a:gd name="connsiteX61" fmla="*/ 798153 w 8786453"/>
              <a:gd name="connsiteY61" fmla="*/ 260170 h 5746570"/>
              <a:gd name="connsiteX62" fmla="*/ 734653 w 8786453"/>
              <a:gd name="connsiteY62" fmla="*/ 272870 h 5746570"/>
              <a:gd name="connsiteX63" fmla="*/ 658453 w 8786453"/>
              <a:gd name="connsiteY63" fmla="*/ 285570 h 5746570"/>
              <a:gd name="connsiteX64" fmla="*/ 607653 w 8786453"/>
              <a:gd name="connsiteY64" fmla="*/ 310970 h 5746570"/>
              <a:gd name="connsiteX0" fmla="*/ 571500 w 8750300"/>
              <a:gd name="connsiteY0" fmla="*/ 318482 h 5754082"/>
              <a:gd name="connsiteX1" fmla="*/ 165100 w 8750300"/>
              <a:gd name="connsiteY1" fmla="*/ 267682 h 5754082"/>
              <a:gd name="connsiteX2" fmla="*/ 0 w 8750300"/>
              <a:gd name="connsiteY2" fmla="*/ 4090382 h 5754082"/>
              <a:gd name="connsiteX3" fmla="*/ 12700 w 8750300"/>
              <a:gd name="connsiteY3" fmla="*/ 4191982 h 5754082"/>
              <a:gd name="connsiteX4" fmla="*/ 25400 w 8750300"/>
              <a:gd name="connsiteY4" fmla="*/ 4230082 h 5754082"/>
              <a:gd name="connsiteX5" fmla="*/ 38100 w 8750300"/>
              <a:gd name="connsiteY5" fmla="*/ 4280882 h 5754082"/>
              <a:gd name="connsiteX6" fmla="*/ 88900 w 8750300"/>
              <a:gd name="connsiteY6" fmla="*/ 4560282 h 5754082"/>
              <a:gd name="connsiteX7" fmla="*/ 101600 w 8750300"/>
              <a:gd name="connsiteY7" fmla="*/ 4623782 h 5754082"/>
              <a:gd name="connsiteX8" fmla="*/ 127000 w 8750300"/>
              <a:gd name="connsiteY8" fmla="*/ 4725382 h 5754082"/>
              <a:gd name="connsiteX9" fmla="*/ 139700 w 8750300"/>
              <a:gd name="connsiteY9" fmla="*/ 4763482 h 5754082"/>
              <a:gd name="connsiteX10" fmla="*/ 165100 w 8750300"/>
              <a:gd name="connsiteY10" fmla="*/ 4877782 h 5754082"/>
              <a:gd name="connsiteX11" fmla="*/ 177800 w 8750300"/>
              <a:gd name="connsiteY11" fmla="*/ 4928582 h 5754082"/>
              <a:gd name="connsiteX12" fmla="*/ 203200 w 8750300"/>
              <a:gd name="connsiteY12" fmla="*/ 4979382 h 5754082"/>
              <a:gd name="connsiteX13" fmla="*/ 241300 w 8750300"/>
              <a:gd name="connsiteY13" fmla="*/ 5119082 h 5754082"/>
              <a:gd name="connsiteX14" fmla="*/ 266700 w 8750300"/>
              <a:gd name="connsiteY14" fmla="*/ 5207982 h 5754082"/>
              <a:gd name="connsiteX15" fmla="*/ 279400 w 8750300"/>
              <a:gd name="connsiteY15" fmla="*/ 5284182 h 5754082"/>
              <a:gd name="connsiteX16" fmla="*/ 266700 w 8750300"/>
              <a:gd name="connsiteY16" fmla="*/ 5728682 h 5754082"/>
              <a:gd name="connsiteX17" fmla="*/ 304800 w 8750300"/>
              <a:gd name="connsiteY17" fmla="*/ 5754082 h 5754082"/>
              <a:gd name="connsiteX18" fmla="*/ 1752600 w 8750300"/>
              <a:gd name="connsiteY18" fmla="*/ 5715982 h 5754082"/>
              <a:gd name="connsiteX19" fmla="*/ 1790700 w 8750300"/>
              <a:gd name="connsiteY19" fmla="*/ 5614382 h 5754082"/>
              <a:gd name="connsiteX20" fmla="*/ 1828800 w 8750300"/>
              <a:gd name="connsiteY20" fmla="*/ 5487382 h 5754082"/>
              <a:gd name="connsiteX21" fmla="*/ 1854200 w 8750300"/>
              <a:gd name="connsiteY21" fmla="*/ 5334982 h 5754082"/>
              <a:gd name="connsiteX22" fmla="*/ 1879600 w 8750300"/>
              <a:gd name="connsiteY22" fmla="*/ 5233382 h 5754082"/>
              <a:gd name="connsiteX23" fmla="*/ 1905000 w 8750300"/>
              <a:gd name="connsiteY23" fmla="*/ 5106382 h 5754082"/>
              <a:gd name="connsiteX24" fmla="*/ 1943100 w 8750300"/>
              <a:gd name="connsiteY24" fmla="*/ 4623782 h 5754082"/>
              <a:gd name="connsiteX25" fmla="*/ 1930400 w 8750300"/>
              <a:gd name="connsiteY25" fmla="*/ 4166582 h 5754082"/>
              <a:gd name="connsiteX26" fmla="*/ 1905000 w 8750300"/>
              <a:gd name="connsiteY26" fmla="*/ 4014182 h 5754082"/>
              <a:gd name="connsiteX27" fmla="*/ 1879600 w 8750300"/>
              <a:gd name="connsiteY27" fmla="*/ 3849082 h 5754082"/>
              <a:gd name="connsiteX28" fmla="*/ 1866900 w 8750300"/>
              <a:gd name="connsiteY28" fmla="*/ 3798282 h 5754082"/>
              <a:gd name="connsiteX29" fmla="*/ 1828800 w 8750300"/>
              <a:gd name="connsiteY29" fmla="*/ 3569682 h 5754082"/>
              <a:gd name="connsiteX30" fmla="*/ 1790700 w 8750300"/>
              <a:gd name="connsiteY30" fmla="*/ 1715482 h 5754082"/>
              <a:gd name="connsiteX31" fmla="*/ 1816100 w 8750300"/>
              <a:gd name="connsiteY31" fmla="*/ 1270982 h 5754082"/>
              <a:gd name="connsiteX32" fmla="*/ 2324100 w 8750300"/>
              <a:gd name="connsiteY32" fmla="*/ 1296382 h 5754082"/>
              <a:gd name="connsiteX33" fmla="*/ 2463800 w 8750300"/>
              <a:gd name="connsiteY33" fmla="*/ 1309082 h 5754082"/>
              <a:gd name="connsiteX34" fmla="*/ 2628900 w 8750300"/>
              <a:gd name="connsiteY34" fmla="*/ 1334482 h 5754082"/>
              <a:gd name="connsiteX35" fmla="*/ 3213100 w 8750300"/>
              <a:gd name="connsiteY35" fmla="*/ 1347182 h 5754082"/>
              <a:gd name="connsiteX36" fmla="*/ 3797300 w 8750300"/>
              <a:gd name="connsiteY36" fmla="*/ 1334482 h 5754082"/>
              <a:gd name="connsiteX37" fmla="*/ 3898900 w 8750300"/>
              <a:gd name="connsiteY37" fmla="*/ 1321782 h 5754082"/>
              <a:gd name="connsiteX38" fmla="*/ 4013200 w 8750300"/>
              <a:gd name="connsiteY38" fmla="*/ 1309082 h 5754082"/>
              <a:gd name="connsiteX39" fmla="*/ 4305300 w 8750300"/>
              <a:gd name="connsiteY39" fmla="*/ 1270982 h 5754082"/>
              <a:gd name="connsiteX40" fmla="*/ 4546600 w 8750300"/>
              <a:gd name="connsiteY40" fmla="*/ 1245582 h 5754082"/>
              <a:gd name="connsiteX41" fmla="*/ 4775200 w 8750300"/>
              <a:gd name="connsiteY41" fmla="*/ 1220182 h 5754082"/>
              <a:gd name="connsiteX42" fmla="*/ 6959600 w 8750300"/>
              <a:gd name="connsiteY42" fmla="*/ 1220182 h 5754082"/>
              <a:gd name="connsiteX43" fmla="*/ 7226300 w 8750300"/>
              <a:gd name="connsiteY43" fmla="*/ 1194782 h 5754082"/>
              <a:gd name="connsiteX44" fmla="*/ 8229600 w 8750300"/>
              <a:gd name="connsiteY44" fmla="*/ 1207482 h 5754082"/>
              <a:gd name="connsiteX45" fmla="*/ 8293100 w 8750300"/>
              <a:gd name="connsiteY45" fmla="*/ 1232882 h 5754082"/>
              <a:gd name="connsiteX46" fmla="*/ 8661400 w 8750300"/>
              <a:gd name="connsiteY46" fmla="*/ 1220182 h 5754082"/>
              <a:gd name="connsiteX47" fmla="*/ 8699500 w 8750300"/>
              <a:gd name="connsiteY47" fmla="*/ 1207482 h 5754082"/>
              <a:gd name="connsiteX48" fmla="*/ 8750300 w 8750300"/>
              <a:gd name="connsiteY48" fmla="*/ 1105882 h 5754082"/>
              <a:gd name="connsiteX49" fmla="*/ 8737600 w 8750300"/>
              <a:gd name="connsiteY49" fmla="*/ 851882 h 5754082"/>
              <a:gd name="connsiteX50" fmla="*/ 8724900 w 8750300"/>
              <a:gd name="connsiteY50" fmla="*/ 775682 h 5754082"/>
              <a:gd name="connsiteX51" fmla="*/ 8712200 w 8750300"/>
              <a:gd name="connsiteY51" fmla="*/ 597882 h 5754082"/>
              <a:gd name="connsiteX52" fmla="*/ 8699500 w 8750300"/>
              <a:gd name="connsiteY52" fmla="*/ 216882 h 5754082"/>
              <a:gd name="connsiteX53" fmla="*/ 8610600 w 8750300"/>
              <a:gd name="connsiteY53" fmla="*/ 242282 h 5754082"/>
              <a:gd name="connsiteX54" fmla="*/ 8534400 w 8750300"/>
              <a:gd name="connsiteY54" fmla="*/ 254982 h 5754082"/>
              <a:gd name="connsiteX55" fmla="*/ 8280400 w 8750300"/>
              <a:gd name="connsiteY55" fmla="*/ 293082 h 5754082"/>
              <a:gd name="connsiteX56" fmla="*/ 7010400 w 8750300"/>
              <a:gd name="connsiteY56" fmla="*/ 280382 h 5754082"/>
              <a:gd name="connsiteX57" fmla="*/ 6743700 w 8750300"/>
              <a:gd name="connsiteY57" fmla="*/ 267682 h 5754082"/>
              <a:gd name="connsiteX58" fmla="*/ 3924300 w 8750300"/>
              <a:gd name="connsiteY58" fmla="*/ 305782 h 5754082"/>
              <a:gd name="connsiteX59" fmla="*/ 1905000 w 8750300"/>
              <a:gd name="connsiteY59" fmla="*/ 280382 h 5754082"/>
              <a:gd name="connsiteX60" fmla="*/ 762000 w 8750300"/>
              <a:gd name="connsiteY60" fmla="*/ 267682 h 5754082"/>
              <a:gd name="connsiteX61" fmla="*/ 698500 w 8750300"/>
              <a:gd name="connsiteY61" fmla="*/ 280382 h 5754082"/>
              <a:gd name="connsiteX62" fmla="*/ 622300 w 8750300"/>
              <a:gd name="connsiteY62" fmla="*/ 293082 h 5754082"/>
              <a:gd name="connsiteX63" fmla="*/ 571500 w 8750300"/>
              <a:gd name="connsiteY63" fmla="*/ 318482 h 5754082"/>
              <a:gd name="connsiteX0" fmla="*/ 567168 w 8745968"/>
              <a:gd name="connsiteY0" fmla="*/ 325995 h 5761595"/>
              <a:gd name="connsiteX1" fmla="*/ 160768 w 8745968"/>
              <a:gd name="connsiteY1" fmla="*/ 275195 h 5761595"/>
              <a:gd name="connsiteX2" fmla="*/ 8368 w 8745968"/>
              <a:gd name="connsiteY2" fmla="*/ 4199495 h 5761595"/>
              <a:gd name="connsiteX3" fmla="*/ 21068 w 8745968"/>
              <a:gd name="connsiteY3" fmla="*/ 4237595 h 5761595"/>
              <a:gd name="connsiteX4" fmla="*/ 33768 w 8745968"/>
              <a:gd name="connsiteY4" fmla="*/ 4288395 h 5761595"/>
              <a:gd name="connsiteX5" fmla="*/ 84568 w 8745968"/>
              <a:gd name="connsiteY5" fmla="*/ 4567795 h 5761595"/>
              <a:gd name="connsiteX6" fmla="*/ 97268 w 8745968"/>
              <a:gd name="connsiteY6" fmla="*/ 4631295 h 5761595"/>
              <a:gd name="connsiteX7" fmla="*/ 122668 w 8745968"/>
              <a:gd name="connsiteY7" fmla="*/ 4732895 h 5761595"/>
              <a:gd name="connsiteX8" fmla="*/ 135368 w 8745968"/>
              <a:gd name="connsiteY8" fmla="*/ 4770995 h 5761595"/>
              <a:gd name="connsiteX9" fmla="*/ 160768 w 8745968"/>
              <a:gd name="connsiteY9" fmla="*/ 4885295 h 5761595"/>
              <a:gd name="connsiteX10" fmla="*/ 173468 w 8745968"/>
              <a:gd name="connsiteY10" fmla="*/ 4936095 h 5761595"/>
              <a:gd name="connsiteX11" fmla="*/ 198868 w 8745968"/>
              <a:gd name="connsiteY11" fmla="*/ 4986895 h 5761595"/>
              <a:gd name="connsiteX12" fmla="*/ 236968 w 8745968"/>
              <a:gd name="connsiteY12" fmla="*/ 5126595 h 5761595"/>
              <a:gd name="connsiteX13" fmla="*/ 262368 w 8745968"/>
              <a:gd name="connsiteY13" fmla="*/ 5215495 h 5761595"/>
              <a:gd name="connsiteX14" fmla="*/ 275068 w 8745968"/>
              <a:gd name="connsiteY14" fmla="*/ 5291695 h 5761595"/>
              <a:gd name="connsiteX15" fmla="*/ 262368 w 8745968"/>
              <a:gd name="connsiteY15" fmla="*/ 5736195 h 5761595"/>
              <a:gd name="connsiteX16" fmla="*/ 300468 w 8745968"/>
              <a:gd name="connsiteY16" fmla="*/ 5761595 h 5761595"/>
              <a:gd name="connsiteX17" fmla="*/ 1748268 w 8745968"/>
              <a:gd name="connsiteY17" fmla="*/ 5723495 h 5761595"/>
              <a:gd name="connsiteX18" fmla="*/ 1786368 w 8745968"/>
              <a:gd name="connsiteY18" fmla="*/ 5621895 h 5761595"/>
              <a:gd name="connsiteX19" fmla="*/ 1824468 w 8745968"/>
              <a:gd name="connsiteY19" fmla="*/ 5494895 h 5761595"/>
              <a:gd name="connsiteX20" fmla="*/ 1849868 w 8745968"/>
              <a:gd name="connsiteY20" fmla="*/ 5342495 h 5761595"/>
              <a:gd name="connsiteX21" fmla="*/ 1875268 w 8745968"/>
              <a:gd name="connsiteY21" fmla="*/ 5240895 h 5761595"/>
              <a:gd name="connsiteX22" fmla="*/ 1900668 w 8745968"/>
              <a:gd name="connsiteY22" fmla="*/ 5113895 h 5761595"/>
              <a:gd name="connsiteX23" fmla="*/ 1938768 w 8745968"/>
              <a:gd name="connsiteY23" fmla="*/ 4631295 h 5761595"/>
              <a:gd name="connsiteX24" fmla="*/ 1926068 w 8745968"/>
              <a:gd name="connsiteY24" fmla="*/ 4174095 h 5761595"/>
              <a:gd name="connsiteX25" fmla="*/ 1900668 w 8745968"/>
              <a:gd name="connsiteY25" fmla="*/ 4021695 h 5761595"/>
              <a:gd name="connsiteX26" fmla="*/ 1875268 w 8745968"/>
              <a:gd name="connsiteY26" fmla="*/ 3856595 h 5761595"/>
              <a:gd name="connsiteX27" fmla="*/ 1862568 w 8745968"/>
              <a:gd name="connsiteY27" fmla="*/ 3805795 h 5761595"/>
              <a:gd name="connsiteX28" fmla="*/ 1824468 w 8745968"/>
              <a:gd name="connsiteY28" fmla="*/ 3577195 h 5761595"/>
              <a:gd name="connsiteX29" fmla="*/ 1786368 w 8745968"/>
              <a:gd name="connsiteY29" fmla="*/ 1722995 h 5761595"/>
              <a:gd name="connsiteX30" fmla="*/ 1811768 w 8745968"/>
              <a:gd name="connsiteY30" fmla="*/ 1278495 h 5761595"/>
              <a:gd name="connsiteX31" fmla="*/ 2319768 w 8745968"/>
              <a:gd name="connsiteY31" fmla="*/ 1303895 h 5761595"/>
              <a:gd name="connsiteX32" fmla="*/ 2459468 w 8745968"/>
              <a:gd name="connsiteY32" fmla="*/ 1316595 h 5761595"/>
              <a:gd name="connsiteX33" fmla="*/ 2624568 w 8745968"/>
              <a:gd name="connsiteY33" fmla="*/ 1341995 h 5761595"/>
              <a:gd name="connsiteX34" fmla="*/ 3208768 w 8745968"/>
              <a:gd name="connsiteY34" fmla="*/ 1354695 h 5761595"/>
              <a:gd name="connsiteX35" fmla="*/ 3792968 w 8745968"/>
              <a:gd name="connsiteY35" fmla="*/ 1341995 h 5761595"/>
              <a:gd name="connsiteX36" fmla="*/ 3894568 w 8745968"/>
              <a:gd name="connsiteY36" fmla="*/ 1329295 h 5761595"/>
              <a:gd name="connsiteX37" fmla="*/ 4008868 w 8745968"/>
              <a:gd name="connsiteY37" fmla="*/ 1316595 h 5761595"/>
              <a:gd name="connsiteX38" fmla="*/ 4300968 w 8745968"/>
              <a:gd name="connsiteY38" fmla="*/ 1278495 h 5761595"/>
              <a:gd name="connsiteX39" fmla="*/ 4542268 w 8745968"/>
              <a:gd name="connsiteY39" fmla="*/ 1253095 h 5761595"/>
              <a:gd name="connsiteX40" fmla="*/ 4770868 w 8745968"/>
              <a:gd name="connsiteY40" fmla="*/ 1227695 h 5761595"/>
              <a:gd name="connsiteX41" fmla="*/ 6955268 w 8745968"/>
              <a:gd name="connsiteY41" fmla="*/ 1227695 h 5761595"/>
              <a:gd name="connsiteX42" fmla="*/ 7221968 w 8745968"/>
              <a:gd name="connsiteY42" fmla="*/ 1202295 h 5761595"/>
              <a:gd name="connsiteX43" fmla="*/ 8225268 w 8745968"/>
              <a:gd name="connsiteY43" fmla="*/ 1214995 h 5761595"/>
              <a:gd name="connsiteX44" fmla="*/ 8288768 w 8745968"/>
              <a:gd name="connsiteY44" fmla="*/ 1240395 h 5761595"/>
              <a:gd name="connsiteX45" fmla="*/ 8657068 w 8745968"/>
              <a:gd name="connsiteY45" fmla="*/ 1227695 h 5761595"/>
              <a:gd name="connsiteX46" fmla="*/ 8695168 w 8745968"/>
              <a:gd name="connsiteY46" fmla="*/ 1214995 h 5761595"/>
              <a:gd name="connsiteX47" fmla="*/ 8745968 w 8745968"/>
              <a:gd name="connsiteY47" fmla="*/ 1113395 h 5761595"/>
              <a:gd name="connsiteX48" fmla="*/ 8733268 w 8745968"/>
              <a:gd name="connsiteY48" fmla="*/ 859395 h 5761595"/>
              <a:gd name="connsiteX49" fmla="*/ 8720568 w 8745968"/>
              <a:gd name="connsiteY49" fmla="*/ 783195 h 5761595"/>
              <a:gd name="connsiteX50" fmla="*/ 8707868 w 8745968"/>
              <a:gd name="connsiteY50" fmla="*/ 605395 h 5761595"/>
              <a:gd name="connsiteX51" fmla="*/ 8695168 w 8745968"/>
              <a:gd name="connsiteY51" fmla="*/ 224395 h 5761595"/>
              <a:gd name="connsiteX52" fmla="*/ 8606268 w 8745968"/>
              <a:gd name="connsiteY52" fmla="*/ 249795 h 5761595"/>
              <a:gd name="connsiteX53" fmla="*/ 8530068 w 8745968"/>
              <a:gd name="connsiteY53" fmla="*/ 262495 h 5761595"/>
              <a:gd name="connsiteX54" fmla="*/ 8276068 w 8745968"/>
              <a:gd name="connsiteY54" fmla="*/ 300595 h 5761595"/>
              <a:gd name="connsiteX55" fmla="*/ 7006068 w 8745968"/>
              <a:gd name="connsiteY55" fmla="*/ 287895 h 5761595"/>
              <a:gd name="connsiteX56" fmla="*/ 6739368 w 8745968"/>
              <a:gd name="connsiteY56" fmla="*/ 275195 h 5761595"/>
              <a:gd name="connsiteX57" fmla="*/ 3919968 w 8745968"/>
              <a:gd name="connsiteY57" fmla="*/ 313295 h 5761595"/>
              <a:gd name="connsiteX58" fmla="*/ 1900668 w 8745968"/>
              <a:gd name="connsiteY58" fmla="*/ 287895 h 5761595"/>
              <a:gd name="connsiteX59" fmla="*/ 757668 w 8745968"/>
              <a:gd name="connsiteY59" fmla="*/ 275195 h 5761595"/>
              <a:gd name="connsiteX60" fmla="*/ 694168 w 8745968"/>
              <a:gd name="connsiteY60" fmla="*/ 287895 h 5761595"/>
              <a:gd name="connsiteX61" fmla="*/ 617968 w 8745968"/>
              <a:gd name="connsiteY61" fmla="*/ 300595 h 5761595"/>
              <a:gd name="connsiteX62" fmla="*/ 567168 w 8745968"/>
              <a:gd name="connsiteY62" fmla="*/ 325995 h 5761595"/>
              <a:gd name="connsiteX0" fmla="*/ 565599 w 8744399"/>
              <a:gd name="connsiteY0" fmla="*/ 325995 h 5761595"/>
              <a:gd name="connsiteX1" fmla="*/ 159199 w 8744399"/>
              <a:gd name="connsiteY1" fmla="*/ 275195 h 5761595"/>
              <a:gd name="connsiteX2" fmla="*/ 6799 w 8744399"/>
              <a:gd name="connsiteY2" fmla="*/ 4199495 h 5761595"/>
              <a:gd name="connsiteX3" fmla="*/ 32199 w 8744399"/>
              <a:gd name="connsiteY3" fmla="*/ 4288395 h 5761595"/>
              <a:gd name="connsiteX4" fmla="*/ 82999 w 8744399"/>
              <a:gd name="connsiteY4" fmla="*/ 4567795 h 5761595"/>
              <a:gd name="connsiteX5" fmla="*/ 95699 w 8744399"/>
              <a:gd name="connsiteY5" fmla="*/ 4631295 h 5761595"/>
              <a:gd name="connsiteX6" fmla="*/ 121099 w 8744399"/>
              <a:gd name="connsiteY6" fmla="*/ 4732895 h 5761595"/>
              <a:gd name="connsiteX7" fmla="*/ 133799 w 8744399"/>
              <a:gd name="connsiteY7" fmla="*/ 4770995 h 5761595"/>
              <a:gd name="connsiteX8" fmla="*/ 159199 w 8744399"/>
              <a:gd name="connsiteY8" fmla="*/ 4885295 h 5761595"/>
              <a:gd name="connsiteX9" fmla="*/ 171899 w 8744399"/>
              <a:gd name="connsiteY9" fmla="*/ 4936095 h 5761595"/>
              <a:gd name="connsiteX10" fmla="*/ 197299 w 8744399"/>
              <a:gd name="connsiteY10" fmla="*/ 4986895 h 5761595"/>
              <a:gd name="connsiteX11" fmla="*/ 235399 w 8744399"/>
              <a:gd name="connsiteY11" fmla="*/ 5126595 h 5761595"/>
              <a:gd name="connsiteX12" fmla="*/ 260799 w 8744399"/>
              <a:gd name="connsiteY12" fmla="*/ 5215495 h 5761595"/>
              <a:gd name="connsiteX13" fmla="*/ 273499 w 8744399"/>
              <a:gd name="connsiteY13" fmla="*/ 5291695 h 5761595"/>
              <a:gd name="connsiteX14" fmla="*/ 260799 w 8744399"/>
              <a:gd name="connsiteY14" fmla="*/ 5736195 h 5761595"/>
              <a:gd name="connsiteX15" fmla="*/ 298899 w 8744399"/>
              <a:gd name="connsiteY15" fmla="*/ 5761595 h 5761595"/>
              <a:gd name="connsiteX16" fmla="*/ 1746699 w 8744399"/>
              <a:gd name="connsiteY16" fmla="*/ 5723495 h 5761595"/>
              <a:gd name="connsiteX17" fmla="*/ 1784799 w 8744399"/>
              <a:gd name="connsiteY17" fmla="*/ 5621895 h 5761595"/>
              <a:gd name="connsiteX18" fmla="*/ 1822899 w 8744399"/>
              <a:gd name="connsiteY18" fmla="*/ 5494895 h 5761595"/>
              <a:gd name="connsiteX19" fmla="*/ 1848299 w 8744399"/>
              <a:gd name="connsiteY19" fmla="*/ 5342495 h 5761595"/>
              <a:gd name="connsiteX20" fmla="*/ 1873699 w 8744399"/>
              <a:gd name="connsiteY20" fmla="*/ 5240895 h 5761595"/>
              <a:gd name="connsiteX21" fmla="*/ 1899099 w 8744399"/>
              <a:gd name="connsiteY21" fmla="*/ 5113895 h 5761595"/>
              <a:gd name="connsiteX22" fmla="*/ 1937199 w 8744399"/>
              <a:gd name="connsiteY22" fmla="*/ 4631295 h 5761595"/>
              <a:gd name="connsiteX23" fmla="*/ 1924499 w 8744399"/>
              <a:gd name="connsiteY23" fmla="*/ 4174095 h 5761595"/>
              <a:gd name="connsiteX24" fmla="*/ 1899099 w 8744399"/>
              <a:gd name="connsiteY24" fmla="*/ 4021695 h 5761595"/>
              <a:gd name="connsiteX25" fmla="*/ 1873699 w 8744399"/>
              <a:gd name="connsiteY25" fmla="*/ 3856595 h 5761595"/>
              <a:gd name="connsiteX26" fmla="*/ 1860999 w 8744399"/>
              <a:gd name="connsiteY26" fmla="*/ 3805795 h 5761595"/>
              <a:gd name="connsiteX27" fmla="*/ 1822899 w 8744399"/>
              <a:gd name="connsiteY27" fmla="*/ 3577195 h 5761595"/>
              <a:gd name="connsiteX28" fmla="*/ 1784799 w 8744399"/>
              <a:gd name="connsiteY28" fmla="*/ 1722995 h 5761595"/>
              <a:gd name="connsiteX29" fmla="*/ 1810199 w 8744399"/>
              <a:gd name="connsiteY29" fmla="*/ 1278495 h 5761595"/>
              <a:gd name="connsiteX30" fmla="*/ 2318199 w 8744399"/>
              <a:gd name="connsiteY30" fmla="*/ 1303895 h 5761595"/>
              <a:gd name="connsiteX31" fmla="*/ 2457899 w 8744399"/>
              <a:gd name="connsiteY31" fmla="*/ 1316595 h 5761595"/>
              <a:gd name="connsiteX32" fmla="*/ 2622999 w 8744399"/>
              <a:gd name="connsiteY32" fmla="*/ 1341995 h 5761595"/>
              <a:gd name="connsiteX33" fmla="*/ 3207199 w 8744399"/>
              <a:gd name="connsiteY33" fmla="*/ 1354695 h 5761595"/>
              <a:gd name="connsiteX34" fmla="*/ 3791399 w 8744399"/>
              <a:gd name="connsiteY34" fmla="*/ 1341995 h 5761595"/>
              <a:gd name="connsiteX35" fmla="*/ 3892999 w 8744399"/>
              <a:gd name="connsiteY35" fmla="*/ 1329295 h 5761595"/>
              <a:gd name="connsiteX36" fmla="*/ 4007299 w 8744399"/>
              <a:gd name="connsiteY36" fmla="*/ 1316595 h 5761595"/>
              <a:gd name="connsiteX37" fmla="*/ 4299399 w 8744399"/>
              <a:gd name="connsiteY37" fmla="*/ 1278495 h 5761595"/>
              <a:gd name="connsiteX38" fmla="*/ 4540699 w 8744399"/>
              <a:gd name="connsiteY38" fmla="*/ 1253095 h 5761595"/>
              <a:gd name="connsiteX39" fmla="*/ 4769299 w 8744399"/>
              <a:gd name="connsiteY39" fmla="*/ 1227695 h 5761595"/>
              <a:gd name="connsiteX40" fmla="*/ 6953699 w 8744399"/>
              <a:gd name="connsiteY40" fmla="*/ 1227695 h 5761595"/>
              <a:gd name="connsiteX41" fmla="*/ 7220399 w 8744399"/>
              <a:gd name="connsiteY41" fmla="*/ 1202295 h 5761595"/>
              <a:gd name="connsiteX42" fmla="*/ 8223699 w 8744399"/>
              <a:gd name="connsiteY42" fmla="*/ 1214995 h 5761595"/>
              <a:gd name="connsiteX43" fmla="*/ 8287199 w 8744399"/>
              <a:gd name="connsiteY43" fmla="*/ 1240395 h 5761595"/>
              <a:gd name="connsiteX44" fmla="*/ 8655499 w 8744399"/>
              <a:gd name="connsiteY44" fmla="*/ 1227695 h 5761595"/>
              <a:gd name="connsiteX45" fmla="*/ 8693599 w 8744399"/>
              <a:gd name="connsiteY45" fmla="*/ 1214995 h 5761595"/>
              <a:gd name="connsiteX46" fmla="*/ 8744399 w 8744399"/>
              <a:gd name="connsiteY46" fmla="*/ 1113395 h 5761595"/>
              <a:gd name="connsiteX47" fmla="*/ 8731699 w 8744399"/>
              <a:gd name="connsiteY47" fmla="*/ 859395 h 5761595"/>
              <a:gd name="connsiteX48" fmla="*/ 8718999 w 8744399"/>
              <a:gd name="connsiteY48" fmla="*/ 783195 h 5761595"/>
              <a:gd name="connsiteX49" fmla="*/ 8706299 w 8744399"/>
              <a:gd name="connsiteY49" fmla="*/ 605395 h 5761595"/>
              <a:gd name="connsiteX50" fmla="*/ 8693599 w 8744399"/>
              <a:gd name="connsiteY50" fmla="*/ 224395 h 5761595"/>
              <a:gd name="connsiteX51" fmla="*/ 8604699 w 8744399"/>
              <a:gd name="connsiteY51" fmla="*/ 249795 h 5761595"/>
              <a:gd name="connsiteX52" fmla="*/ 8528499 w 8744399"/>
              <a:gd name="connsiteY52" fmla="*/ 262495 h 5761595"/>
              <a:gd name="connsiteX53" fmla="*/ 8274499 w 8744399"/>
              <a:gd name="connsiteY53" fmla="*/ 300595 h 5761595"/>
              <a:gd name="connsiteX54" fmla="*/ 7004499 w 8744399"/>
              <a:gd name="connsiteY54" fmla="*/ 287895 h 5761595"/>
              <a:gd name="connsiteX55" fmla="*/ 6737799 w 8744399"/>
              <a:gd name="connsiteY55" fmla="*/ 275195 h 5761595"/>
              <a:gd name="connsiteX56" fmla="*/ 3918399 w 8744399"/>
              <a:gd name="connsiteY56" fmla="*/ 313295 h 5761595"/>
              <a:gd name="connsiteX57" fmla="*/ 1899099 w 8744399"/>
              <a:gd name="connsiteY57" fmla="*/ 287895 h 5761595"/>
              <a:gd name="connsiteX58" fmla="*/ 756099 w 8744399"/>
              <a:gd name="connsiteY58" fmla="*/ 275195 h 5761595"/>
              <a:gd name="connsiteX59" fmla="*/ 692599 w 8744399"/>
              <a:gd name="connsiteY59" fmla="*/ 287895 h 5761595"/>
              <a:gd name="connsiteX60" fmla="*/ 616399 w 8744399"/>
              <a:gd name="connsiteY60" fmla="*/ 300595 h 5761595"/>
              <a:gd name="connsiteX61" fmla="*/ 565599 w 8744399"/>
              <a:gd name="connsiteY61" fmla="*/ 325995 h 5761595"/>
              <a:gd name="connsiteX0" fmla="*/ 560258 w 8739058"/>
              <a:gd name="connsiteY0" fmla="*/ 325995 h 5761595"/>
              <a:gd name="connsiteX1" fmla="*/ 153858 w 8739058"/>
              <a:gd name="connsiteY1" fmla="*/ 275195 h 5761595"/>
              <a:gd name="connsiteX2" fmla="*/ 1458 w 8739058"/>
              <a:gd name="connsiteY2" fmla="*/ 4199495 h 5761595"/>
              <a:gd name="connsiteX3" fmla="*/ 77658 w 8739058"/>
              <a:gd name="connsiteY3" fmla="*/ 4567795 h 5761595"/>
              <a:gd name="connsiteX4" fmla="*/ 90358 w 8739058"/>
              <a:gd name="connsiteY4" fmla="*/ 4631295 h 5761595"/>
              <a:gd name="connsiteX5" fmla="*/ 115758 w 8739058"/>
              <a:gd name="connsiteY5" fmla="*/ 4732895 h 5761595"/>
              <a:gd name="connsiteX6" fmla="*/ 128458 w 8739058"/>
              <a:gd name="connsiteY6" fmla="*/ 4770995 h 5761595"/>
              <a:gd name="connsiteX7" fmla="*/ 153858 w 8739058"/>
              <a:gd name="connsiteY7" fmla="*/ 4885295 h 5761595"/>
              <a:gd name="connsiteX8" fmla="*/ 166558 w 8739058"/>
              <a:gd name="connsiteY8" fmla="*/ 4936095 h 5761595"/>
              <a:gd name="connsiteX9" fmla="*/ 191958 w 8739058"/>
              <a:gd name="connsiteY9" fmla="*/ 4986895 h 5761595"/>
              <a:gd name="connsiteX10" fmla="*/ 230058 w 8739058"/>
              <a:gd name="connsiteY10" fmla="*/ 5126595 h 5761595"/>
              <a:gd name="connsiteX11" fmla="*/ 255458 w 8739058"/>
              <a:gd name="connsiteY11" fmla="*/ 5215495 h 5761595"/>
              <a:gd name="connsiteX12" fmla="*/ 268158 w 8739058"/>
              <a:gd name="connsiteY12" fmla="*/ 5291695 h 5761595"/>
              <a:gd name="connsiteX13" fmla="*/ 255458 w 8739058"/>
              <a:gd name="connsiteY13" fmla="*/ 5736195 h 5761595"/>
              <a:gd name="connsiteX14" fmla="*/ 293558 w 8739058"/>
              <a:gd name="connsiteY14" fmla="*/ 5761595 h 5761595"/>
              <a:gd name="connsiteX15" fmla="*/ 1741358 w 8739058"/>
              <a:gd name="connsiteY15" fmla="*/ 5723495 h 5761595"/>
              <a:gd name="connsiteX16" fmla="*/ 1779458 w 8739058"/>
              <a:gd name="connsiteY16" fmla="*/ 5621895 h 5761595"/>
              <a:gd name="connsiteX17" fmla="*/ 1817558 w 8739058"/>
              <a:gd name="connsiteY17" fmla="*/ 5494895 h 5761595"/>
              <a:gd name="connsiteX18" fmla="*/ 1842958 w 8739058"/>
              <a:gd name="connsiteY18" fmla="*/ 5342495 h 5761595"/>
              <a:gd name="connsiteX19" fmla="*/ 1868358 w 8739058"/>
              <a:gd name="connsiteY19" fmla="*/ 5240895 h 5761595"/>
              <a:gd name="connsiteX20" fmla="*/ 1893758 w 8739058"/>
              <a:gd name="connsiteY20" fmla="*/ 5113895 h 5761595"/>
              <a:gd name="connsiteX21" fmla="*/ 1931858 w 8739058"/>
              <a:gd name="connsiteY21" fmla="*/ 4631295 h 5761595"/>
              <a:gd name="connsiteX22" fmla="*/ 1919158 w 8739058"/>
              <a:gd name="connsiteY22" fmla="*/ 4174095 h 5761595"/>
              <a:gd name="connsiteX23" fmla="*/ 1893758 w 8739058"/>
              <a:gd name="connsiteY23" fmla="*/ 4021695 h 5761595"/>
              <a:gd name="connsiteX24" fmla="*/ 1868358 w 8739058"/>
              <a:gd name="connsiteY24" fmla="*/ 3856595 h 5761595"/>
              <a:gd name="connsiteX25" fmla="*/ 1855658 w 8739058"/>
              <a:gd name="connsiteY25" fmla="*/ 3805795 h 5761595"/>
              <a:gd name="connsiteX26" fmla="*/ 1817558 w 8739058"/>
              <a:gd name="connsiteY26" fmla="*/ 3577195 h 5761595"/>
              <a:gd name="connsiteX27" fmla="*/ 1779458 w 8739058"/>
              <a:gd name="connsiteY27" fmla="*/ 1722995 h 5761595"/>
              <a:gd name="connsiteX28" fmla="*/ 1804858 w 8739058"/>
              <a:gd name="connsiteY28" fmla="*/ 1278495 h 5761595"/>
              <a:gd name="connsiteX29" fmla="*/ 2312858 w 8739058"/>
              <a:gd name="connsiteY29" fmla="*/ 1303895 h 5761595"/>
              <a:gd name="connsiteX30" fmla="*/ 2452558 w 8739058"/>
              <a:gd name="connsiteY30" fmla="*/ 1316595 h 5761595"/>
              <a:gd name="connsiteX31" fmla="*/ 2617658 w 8739058"/>
              <a:gd name="connsiteY31" fmla="*/ 1341995 h 5761595"/>
              <a:gd name="connsiteX32" fmla="*/ 3201858 w 8739058"/>
              <a:gd name="connsiteY32" fmla="*/ 1354695 h 5761595"/>
              <a:gd name="connsiteX33" fmla="*/ 3786058 w 8739058"/>
              <a:gd name="connsiteY33" fmla="*/ 1341995 h 5761595"/>
              <a:gd name="connsiteX34" fmla="*/ 3887658 w 8739058"/>
              <a:gd name="connsiteY34" fmla="*/ 1329295 h 5761595"/>
              <a:gd name="connsiteX35" fmla="*/ 4001958 w 8739058"/>
              <a:gd name="connsiteY35" fmla="*/ 1316595 h 5761595"/>
              <a:gd name="connsiteX36" fmla="*/ 4294058 w 8739058"/>
              <a:gd name="connsiteY36" fmla="*/ 1278495 h 5761595"/>
              <a:gd name="connsiteX37" fmla="*/ 4535358 w 8739058"/>
              <a:gd name="connsiteY37" fmla="*/ 1253095 h 5761595"/>
              <a:gd name="connsiteX38" fmla="*/ 4763958 w 8739058"/>
              <a:gd name="connsiteY38" fmla="*/ 1227695 h 5761595"/>
              <a:gd name="connsiteX39" fmla="*/ 6948358 w 8739058"/>
              <a:gd name="connsiteY39" fmla="*/ 1227695 h 5761595"/>
              <a:gd name="connsiteX40" fmla="*/ 7215058 w 8739058"/>
              <a:gd name="connsiteY40" fmla="*/ 1202295 h 5761595"/>
              <a:gd name="connsiteX41" fmla="*/ 8218358 w 8739058"/>
              <a:gd name="connsiteY41" fmla="*/ 1214995 h 5761595"/>
              <a:gd name="connsiteX42" fmla="*/ 8281858 w 8739058"/>
              <a:gd name="connsiteY42" fmla="*/ 1240395 h 5761595"/>
              <a:gd name="connsiteX43" fmla="*/ 8650158 w 8739058"/>
              <a:gd name="connsiteY43" fmla="*/ 1227695 h 5761595"/>
              <a:gd name="connsiteX44" fmla="*/ 8688258 w 8739058"/>
              <a:gd name="connsiteY44" fmla="*/ 1214995 h 5761595"/>
              <a:gd name="connsiteX45" fmla="*/ 8739058 w 8739058"/>
              <a:gd name="connsiteY45" fmla="*/ 1113395 h 5761595"/>
              <a:gd name="connsiteX46" fmla="*/ 8726358 w 8739058"/>
              <a:gd name="connsiteY46" fmla="*/ 859395 h 5761595"/>
              <a:gd name="connsiteX47" fmla="*/ 8713658 w 8739058"/>
              <a:gd name="connsiteY47" fmla="*/ 783195 h 5761595"/>
              <a:gd name="connsiteX48" fmla="*/ 8700958 w 8739058"/>
              <a:gd name="connsiteY48" fmla="*/ 605395 h 5761595"/>
              <a:gd name="connsiteX49" fmla="*/ 8688258 w 8739058"/>
              <a:gd name="connsiteY49" fmla="*/ 224395 h 5761595"/>
              <a:gd name="connsiteX50" fmla="*/ 8599358 w 8739058"/>
              <a:gd name="connsiteY50" fmla="*/ 249795 h 5761595"/>
              <a:gd name="connsiteX51" fmla="*/ 8523158 w 8739058"/>
              <a:gd name="connsiteY51" fmla="*/ 262495 h 5761595"/>
              <a:gd name="connsiteX52" fmla="*/ 8269158 w 8739058"/>
              <a:gd name="connsiteY52" fmla="*/ 300595 h 5761595"/>
              <a:gd name="connsiteX53" fmla="*/ 6999158 w 8739058"/>
              <a:gd name="connsiteY53" fmla="*/ 287895 h 5761595"/>
              <a:gd name="connsiteX54" fmla="*/ 6732458 w 8739058"/>
              <a:gd name="connsiteY54" fmla="*/ 275195 h 5761595"/>
              <a:gd name="connsiteX55" fmla="*/ 3913058 w 8739058"/>
              <a:gd name="connsiteY55" fmla="*/ 313295 h 5761595"/>
              <a:gd name="connsiteX56" fmla="*/ 1893758 w 8739058"/>
              <a:gd name="connsiteY56" fmla="*/ 287895 h 5761595"/>
              <a:gd name="connsiteX57" fmla="*/ 750758 w 8739058"/>
              <a:gd name="connsiteY57" fmla="*/ 275195 h 5761595"/>
              <a:gd name="connsiteX58" fmla="*/ 687258 w 8739058"/>
              <a:gd name="connsiteY58" fmla="*/ 287895 h 5761595"/>
              <a:gd name="connsiteX59" fmla="*/ 611058 w 8739058"/>
              <a:gd name="connsiteY59" fmla="*/ 300595 h 5761595"/>
              <a:gd name="connsiteX60" fmla="*/ 560258 w 8739058"/>
              <a:gd name="connsiteY60" fmla="*/ 325995 h 5761595"/>
              <a:gd name="connsiteX0" fmla="*/ 485869 w 8664669"/>
              <a:gd name="connsiteY0" fmla="*/ 353235 h 5788835"/>
              <a:gd name="connsiteX1" fmla="*/ 79469 w 8664669"/>
              <a:gd name="connsiteY1" fmla="*/ 302435 h 5788835"/>
              <a:gd name="connsiteX2" fmla="*/ 3269 w 8664669"/>
              <a:gd name="connsiteY2" fmla="*/ 4595035 h 5788835"/>
              <a:gd name="connsiteX3" fmla="*/ 15969 w 8664669"/>
              <a:gd name="connsiteY3" fmla="*/ 4658535 h 5788835"/>
              <a:gd name="connsiteX4" fmla="*/ 41369 w 8664669"/>
              <a:gd name="connsiteY4" fmla="*/ 4760135 h 5788835"/>
              <a:gd name="connsiteX5" fmla="*/ 54069 w 8664669"/>
              <a:gd name="connsiteY5" fmla="*/ 4798235 h 5788835"/>
              <a:gd name="connsiteX6" fmla="*/ 79469 w 8664669"/>
              <a:gd name="connsiteY6" fmla="*/ 4912535 h 5788835"/>
              <a:gd name="connsiteX7" fmla="*/ 92169 w 8664669"/>
              <a:gd name="connsiteY7" fmla="*/ 4963335 h 5788835"/>
              <a:gd name="connsiteX8" fmla="*/ 117569 w 8664669"/>
              <a:gd name="connsiteY8" fmla="*/ 5014135 h 5788835"/>
              <a:gd name="connsiteX9" fmla="*/ 155669 w 8664669"/>
              <a:gd name="connsiteY9" fmla="*/ 5153835 h 5788835"/>
              <a:gd name="connsiteX10" fmla="*/ 181069 w 8664669"/>
              <a:gd name="connsiteY10" fmla="*/ 5242735 h 5788835"/>
              <a:gd name="connsiteX11" fmla="*/ 193769 w 8664669"/>
              <a:gd name="connsiteY11" fmla="*/ 5318935 h 5788835"/>
              <a:gd name="connsiteX12" fmla="*/ 181069 w 8664669"/>
              <a:gd name="connsiteY12" fmla="*/ 5763435 h 5788835"/>
              <a:gd name="connsiteX13" fmla="*/ 219169 w 8664669"/>
              <a:gd name="connsiteY13" fmla="*/ 5788835 h 5788835"/>
              <a:gd name="connsiteX14" fmla="*/ 1666969 w 8664669"/>
              <a:gd name="connsiteY14" fmla="*/ 5750735 h 5788835"/>
              <a:gd name="connsiteX15" fmla="*/ 1705069 w 8664669"/>
              <a:gd name="connsiteY15" fmla="*/ 5649135 h 5788835"/>
              <a:gd name="connsiteX16" fmla="*/ 1743169 w 8664669"/>
              <a:gd name="connsiteY16" fmla="*/ 5522135 h 5788835"/>
              <a:gd name="connsiteX17" fmla="*/ 1768569 w 8664669"/>
              <a:gd name="connsiteY17" fmla="*/ 5369735 h 5788835"/>
              <a:gd name="connsiteX18" fmla="*/ 1793969 w 8664669"/>
              <a:gd name="connsiteY18" fmla="*/ 5268135 h 5788835"/>
              <a:gd name="connsiteX19" fmla="*/ 1819369 w 8664669"/>
              <a:gd name="connsiteY19" fmla="*/ 5141135 h 5788835"/>
              <a:gd name="connsiteX20" fmla="*/ 1857469 w 8664669"/>
              <a:gd name="connsiteY20" fmla="*/ 4658535 h 5788835"/>
              <a:gd name="connsiteX21" fmla="*/ 1844769 w 8664669"/>
              <a:gd name="connsiteY21" fmla="*/ 4201335 h 5788835"/>
              <a:gd name="connsiteX22" fmla="*/ 1819369 w 8664669"/>
              <a:gd name="connsiteY22" fmla="*/ 4048935 h 5788835"/>
              <a:gd name="connsiteX23" fmla="*/ 1793969 w 8664669"/>
              <a:gd name="connsiteY23" fmla="*/ 3883835 h 5788835"/>
              <a:gd name="connsiteX24" fmla="*/ 1781269 w 8664669"/>
              <a:gd name="connsiteY24" fmla="*/ 3833035 h 5788835"/>
              <a:gd name="connsiteX25" fmla="*/ 1743169 w 8664669"/>
              <a:gd name="connsiteY25" fmla="*/ 3604435 h 5788835"/>
              <a:gd name="connsiteX26" fmla="*/ 1705069 w 8664669"/>
              <a:gd name="connsiteY26" fmla="*/ 1750235 h 5788835"/>
              <a:gd name="connsiteX27" fmla="*/ 1730469 w 8664669"/>
              <a:gd name="connsiteY27" fmla="*/ 1305735 h 5788835"/>
              <a:gd name="connsiteX28" fmla="*/ 2238469 w 8664669"/>
              <a:gd name="connsiteY28" fmla="*/ 1331135 h 5788835"/>
              <a:gd name="connsiteX29" fmla="*/ 2378169 w 8664669"/>
              <a:gd name="connsiteY29" fmla="*/ 1343835 h 5788835"/>
              <a:gd name="connsiteX30" fmla="*/ 2543269 w 8664669"/>
              <a:gd name="connsiteY30" fmla="*/ 1369235 h 5788835"/>
              <a:gd name="connsiteX31" fmla="*/ 3127469 w 8664669"/>
              <a:gd name="connsiteY31" fmla="*/ 1381935 h 5788835"/>
              <a:gd name="connsiteX32" fmla="*/ 3711669 w 8664669"/>
              <a:gd name="connsiteY32" fmla="*/ 1369235 h 5788835"/>
              <a:gd name="connsiteX33" fmla="*/ 3813269 w 8664669"/>
              <a:gd name="connsiteY33" fmla="*/ 1356535 h 5788835"/>
              <a:gd name="connsiteX34" fmla="*/ 3927569 w 8664669"/>
              <a:gd name="connsiteY34" fmla="*/ 1343835 h 5788835"/>
              <a:gd name="connsiteX35" fmla="*/ 4219669 w 8664669"/>
              <a:gd name="connsiteY35" fmla="*/ 1305735 h 5788835"/>
              <a:gd name="connsiteX36" fmla="*/ 4460969 w 8664669"/>
              <a:gd name="connsiteY36" fmla="*/ 1280335 h 5788835"/>
              <a:gd name="connsiteX37" fmla="*/ 4689569 w 8664669"/>
              <a:gd name="connsiteY37" fmla="*/ 1254935 h 5788835"/>
              <a:gd name="connsiteX38" fmla="*/ 6873969 w 8664669"/>
              <a:gd name="connsiteY38" fmla="*/ 1254935 h 5788835"/>
              <a:gd name="connsiteX39" fmla="*/ 7140669 w 8664669"/>
              <a:gd name="connsiteY39" fmla="*/ 1229535 h 5788835"/>
              <a:gd name="connsiteX40" fmla="*/ 8143969 w 8664669"/>
              <a:gd name="connsiteY40" fmla="*/ 1242235 h 5788835"/>
              <a:gd name="connsiteX41" fmla="*/ 8207469 w 8664669"/>
              <a:gd name="connsiteY41" fmla="*/ 1267635 h 5788835"/>
              <a:gd name="connsiteX42" fmla="*/ 8575769 w 8664669"/>
              <a:gd name="connsiteY42" fmla="*/ 1254935 h 5788835"/>
              <a:gd name="connsiteX43" fmla="*/ 8613869 w 8664669"/>
              <a:gd name="connsiteY43" fmla="*/ 1242235 h 5788835"/>
              <a:gd name="connsiteX44" fmla="*/ 8664669 w 8664669"/>
              <a:gd name="connsiteY44" fmla="*/ 1140635 h 5788835"/>
              <a:gd name="connsiteX45" fmla="*/ 8651969 w 8664669"/>
              <a:gd name="connsiteY45" fmla="*/ 886635 h 5788835"/>
              <a:gd name="connsiteX46" fmla="*/ 8639269 w 8664669"/>
              <a:gd name="connsiteY46" fmla="*/ 810435 h 5788835"/>
              <a:gd name="connsiteX47" fmla="*/ 8626569 w 8664669"/>
              <a:gd name="connsiteY47" fmla="*/ 632635 h 5788835"/>
              <a:gd name="connsiteX48" fmla="*/ 8613869 w 8664669"/>
              <a:gd name="connsiteY48" fmla="*/ 251635 h 5788835"/>
              <a:gd name="connsiteX49" fmla="*/ 8524969 w 8664669"/>
              <a:gd name="connsiteY49" fmla="*/ 277035 h 5788835"/>
              <a:gd name="connsiteX50" fmla="*/ 8448769 w 8664669"/>
              <a:gd name="connsiteY50" fmla="*/ 289735 h 5788835"/>
              <a:gd name="connsiteX51" fmla="*/ 8194769 w 8664669"/>
              <a:gd name="connsiteY51" fmla="*/ 327835 h 5788835"/>
              <a:gd name="connsiteX52" fmla="*/ 6924769 w 8664669"/>
              <a:gd name="connsiteY52" fmla="*/ 315135 h 5788835"/>
              <a:gd name="connsiteX53" fmla="*/ 6658069 w 8664669"/>
              <a:gd name="connsiteY53" fmla="*/ 302435 h 5788835"/>
              <a:gd name="connsiteX54" fmla="*/ 3838669 w 8664669"/>
              <a:gd name="connsiteY54" fmla="*/ 340535 h 5788835"/>
              <a:gd name="connsiteX55" fmla="*/ 1819369 w 8664669"/>
              <a:gd name="connsiteY55" fmla="*/ 315135 h 5788835"/>
              <a:gd name="connsiteX56" fmla="*/ 676369 w 8664669"/>
              <a:gd name="connsiteY56" fmla="*/ 302435 h 5788835"/>
              <a:gd name="connsiteX57" fmla="*/ 612869 w 8664669"/>
              <a:gd name="connsiteY57" fmla="*/ 315135 h 5788835"/>
              <a:gd name="connsiteX58" fmla="*/ 536669 w 8664669"/>
              <a:gd name="connsiteY58" fmla="*/ 327835 h 5788835"/>
              <a:gd name="connsiteX59" fmla="*/ 485869 w 8664669"/>
              <a:gd name="connsiteY59" fmla="*/ 353235 h 5788835"/>
              <a:gd name="connsiteX0" fmla="*/ 483347 w 8662147"/>
              <a:gd name="connsiteY0" fmla="*/ 353235 h 5788835"/>
              <a:gd name="connsiteX1" fmla="*/ 76947 w 8662147"/>
              <a:gd name="connsiteY1" fmla="*/ 302435 h 5788835"/>
              <a:gd name="connsiteX2" fmla="*/ 747 w 8662147"/>
              <a:gd name="connsiteY2" fmla="*/ 4595035 h 5788835"/>
              <a:gd name="connsiteX3" fmla="*/ 38847 w 8662147"/>
              <a:gd name="connsiteY3" fmla="*/ 4760135 h 5788835"/>
              <a:gd name="connsiteX4" fmla="*/ 51547 w 8662147"/>
              <a:gd name="connsiteY4" fmla="*/ 4798235 h 5788835"/>
              <a:gd name="connsiteX5" fmla="*/ 76947 w 8662147"/>
              <a:gd name="connsiteY5" fmla="*/ 4912535 h 5788835"/>
              <a:gd name="connsiteX6" fmla="*/ 89647 w 8662147"/>
              <a:gd name="connsiteY6" fmla="*/ 4963335 h 5788835"/>
              <a:gd name="connsiteX7" fmla="*/ 115047 w 8662147"/>
              <a:gd name="connsiteY7" fmla="*/ 5014135 h 5788835"/>
              <a:gd name="connsiteX8" fmla="*/ 153147 w 8662147"/>
              <a:gd name="connsiteY8" fmla="*/ 5153835 h 5788835"/>
              <a:gd name="connsiteX9" fmla="*/ 178547 w 8662147"/>
              <a:gd name="connsiteY9" fmla="*/ 5242735 h 5788835"/>
              <a:gd name="connsiteX10" fmla="*/ 191247 w 8662147"/>
              <a:gd name="connsiteY10" fmla="*/ 5318935 h 5788835"/>
              <a:gd name="connsiteX11" fmla="*/ 178547 w 8662147"/>
              <a:gd name="connsiteY11" fmla="*/ 5763435 h 5788835"/>
              <a:gd name="connsiteX12" fmla="*/ 216647 w 8662147"/>
              <a:gd name="connsiteY12" fmla="*/ 5788835 h 5788835"/>
              <a:gd name="connsiteX13" fmla="*/ 1664447 w 8662147"/>
              <a:gd name="connsiteY13" fmla="*/ 5750735 h 5788835"/>
              <a:gd name="connsiteX14" fmla="*/ 1702547 w 8662147"/>
              <a:gd name="connsiteY14" fmla="*/ 5649135 h 5788835"/>
              <a:gd name="connsiteX15" fmla="*/ 1740647 w 8662147"/>
              <a:gd name="connsiteY15" fmla="*/ 5522135 h 5788835"/>
              <a:gd name="connsiteX16" fmla="*/ 1766047 w 8662147"/>
              <a:gd name="connsiteY16" fmla="*/ 5369735 h 5788835"/>
              <a:gd name="connsiteX17" fmla="*/ 1791447 w 8662147"/>
              <a:gd name="connsiteY17" fmla="*/ 5268135 h 5788835"/>
              <a:gd name="connsiteX18" fmla="*/ 1816847 w 8662147"/>
              <a:gd name="connsiteY18" fmla="*/ 5141135 h 5788835"/>
              <a:gd name="connsiteX19" fmla="*/ 1854947 w 8662147"/>
              <a:gd name="connsiteY19" fmla="*/ 4658535 h 5788835"/>
              <a:gd name="connsiteX20" fmla="*/ 1842247 w 8662147"/>
              <a:gd name="connsiteY20" fmla="*/ 4201335 h 5788835"/>
              <a:gd name="connsiteX21" fmla="*/ 1816847 w 8662147"/>
              <a:gd name="connsiteY21" fmla="*/ 4048935 h 5788835"/>
              <a:gd name="connsiteX22" fmla="*/ 1791447 w 8662147"/>
              <a:gd name="connsiteY22" fmla="*/ 3883835 h 5788835"/>
              <a:gd name="connsiteX23" fmla="*/ 1778747 w 8662147"/>
              <a:gd name="connsiteY23" fmla="*/ 3833035 h 5788835"/>
              <a:gd name="connsiteX24" fmla="*/ 1740647 w 8662147"/>
              <a:gd name="connsiteY24" fmla="*/ 3604435 h 5788835"/>
              <a:gd name="connsiteX25" fmla="*/ 1702547 w 8662147"/>
              <a:gd name="connsiteY25" fmla="*/ 1750235 h 5788835"/>
              <a:gd name="connsiteX26" fmla="*/ 1727947 w 8662147"/>
              <a:gd name="connsiteY26" fmla="*/ 1305735 h 5788835"/>
              <a:gd name="connsiteX27" fmla="*/ 2235947 w 8662147"/>
              <a:gd name="connsiteY27" fmla="*/ 1331135 h 5788835"/>
              <a:gd name="connsiteX28" fmla="*/ 2375647 w 8662147"/>
              <a:gd name="connsiteY28" fmla="*/ 1343835 h 5788835"/>
              <a:gd name="connsiteX29" fmla="*/ 2540747 w 8662147"/>
              <a:gd name="connsiteY29" fmla="*/ 1369235 h 5788835"/>
              <a:gd name="connsiteX30" fmla="*/ 3124947 w 8662147"/>
              <a:gd name="connsiteY30" fmla="*/ 1381935 h 5788835"/>
              <a:gd name="connsiteX31" fmla="*/ 3709147 w 8662147"/>
              <a:gd name="connsiteY31" fmla="*/ 1369235 h 5788835"/>
              <a:gd name="connsiteX32" fmla="*/ 3810747 w 8662147"/>
              <a:gd name="connsiteY32" fmla="*/ 1356535 h 5788835"/>
              <a:gd name="connsiteX33" fmla="*/ 3925047 w 8662147"/>
              <a:gd name="connsiteY33" fmla="*/ 1343835 h 5788835"/>
              <a:gd name="connsiteX34" fmla="*/ 4217147 w 8662147"/>
              <a:gd name="connsiteY34" fmla="*/ 1305735 h 5788835"/>
              <a:gd name="connsiteX35" fmla="*/ 4458447 w 8662147"/>
              <a:gd name="connsiteY35" fmla="*/ 1280335 h 5788835"/>
              <a:gd name="connsiteX36" fmla="*/ 4687047 w 8662147"/>
              <a:gd name="connsiteY36" fmla="*/ 1254935 h 5788835"/>
              <a:gd name="connsiteX37" fmla="*/ 6871447 w 8662147"/>
              <a:gd name="connsiteY37" fmla="*/ 1254935 h 5788835"/>
              <a:gd name="connsiteX38" fmla="*/ 7138147 w 8662147"/>
              <a:gd name="connsiteY38" fmla="*/ 1229535 h 5788835"/>
              <a:gd name="connsiteX39" fmla="*/ 8141447 w 8662147"/>
              <a:gd name="connsiteY39" fmla="*/ 1242235 h 5788835"/>
              <a:gd name="connsiteX40" fmla="*/ 8204947 w 8662147"/>
              <a:gd name="connsiteY40" fmla="*/ 1267635 h 5788835"/>
              <a:gd name="connsiteX41" fmla="*/ 8573247 w 8662147"/>
              <a:gd name="connsiteY41" fmla="*/ 1254935 h 5788835"/>
              <a:gd name="connsiteX42" fmla="*/ 8611347 w 8662147"/>
              <a:gd name="connsiteY42" fmla="*/ 1242235 h 5788835"/>
              <a:gd name="connsiteX43" fmla="*/ 8662147 w 8662147"/>
              <a:gd name="connsiteY43" fmla="*/ 1140635 h 5788835"/>
              <a:gd name="connsiteX44" fmla="*/ 8649447 w 8662147"/>
              <a:gd name="connsiteY44" fmla="*/ 886635 h 5788835"/>
              <a:gd name="connsiteX45" fmla="*/ 8636747 w 8662147"/>
              <a:gd name="connsiteY45" fmla="*/ 810435 h 5788835"/>
              <a:gd name="connsiteX46" fmla="*/ 8624047 w 8662147"/>
              <a:gd name="connsiteY46" fmla="*/ 632635 h 5788835"/>
              <a:gd name="connsiteX47" fmla="*/ 8611347 w 8662147"/>
              <a:gd name="connsiteY47" fmla="*/ 251635 h 5788835"/>
              <a:gd name="connsiteX48" fmla="*/ 8522447 w 8662147"/>
              <a:gd name="connsiteY48" fmla="*/ 277035 h 5788835"/>
              <a:gd name="connsiteX49" fmla="*/ 8446247 w 8662147"/>
              <a:gd name="connsiteY49" fmla="*/ 289735 h 5788835"/>
              <a:gd name="connsiteX50" fmla="*/ 8192247 w 8662147"/>
              <a:gd name="connsiteY50" fmla="*/ 327835 h 5788835"/>
              <a:gd name="connsiteX51" fmla="*/ 6922247 w 8662147"/>
              <a:gd name="connsiteY51" fmla="*/ 315135 h 5788835"/>
              <a:gd name="connsiteX52" fmla="*/ 6655547 w 8662147"/>
              <a:gd name="connsiteY52" fmla="*/ 302435 h 5788835"/>
              <a:gd name="connsiteX53" fmla="*/ 3836147 w 8662147"/>
              <a:gd name="connsiteY53" fmla="*/ 340535 h 5788835"/>
              <a:gd name="connsiteX54" fmla="*/ 1816847 w 8662147"/>
              <a:gd name="connsiteY54" fmla="*/ 315135 h 5788835"/>
              <a:gd name="connsiteX55" fmla="*/ 673847 w 8662147"/>
              <a:gd name="connsiteY55" fmla="*/ 302435 h 5788835"/>
              <a:gd name="connsiteX56" fmla="*/ 610347 w 8662147"/>
              <a:gd name="connsiteY56" fmla="*/ 315135 h 5788835"/>
              <a:gd name="connsiteX57" fmla="*/ 534147 w 8662147"/>
              <a:gd name="connsiteY57" fmla="*/ 327835 h 5788835"/>
              <a:gd name="connsiteX58" fmla="*/ 483347 w 8662147"/>
              <a:gd name="connsiteY58" fmla="*/ 353235 h 5788835"/>
              <a:gd name="connsiteX0" fmla="*/ 451650 w 8630450"/>
              <a:gd name="connsiteY0" fmla="*/ 365448 h 5801048"/>
              <a:gd name="connsiteX1" fmla="*/ 45250 w 8630450"/>
              <a:gd name="connsiteY1" fmla="*/ 314648 h 5801048"/>
              <a:gd name="connsiteX2" fmla="*/ 7150 w 8630450"/>
              <a:gd name="connsiteY2" fmla="*/ 4772348 h 5801048"/>
              <a:gd name="connsiteX3" fmla="*/ 19850 w 8630450"/>
              <a:gd name="connsiteY3" fmla="*/ 4810448 h 5801048"/>
              <a:gd name="connsiteX4" fmla="*/ 45250 w 8630450"/>
              <a:gd name="connsiteY4" fmla="*/ 4924748 h 5801048"/>
              <a:gd name="connsiteX5" fmla="*/ 57950 w 8630450"/>
              <a:gd name="connsiteY5" fmla="*/ 4975548 h 5801048"/>
              <a:gd name="connsiteX6" fmla="*/ 83350 w 8630450"/>
              <a:gd name="connsiteY6" fmla="*/ 5026348 h 5801048"/>
              <a:gd name="connsiteX7" fmla="*/ 121450 w 8630450"/>
              <a:gd name="connsiteY7" fmla="*/ 5166048 h 5801048"/>
              <a:gd name="connsiteX8" fmla="*/ 146850 w 8630450"/>
              <a:gd name="connsiteY8" fmla="*/ 5254948 h 5801048"/>
              <a:gd name="connsiteX9" fmla="*/ 159550 w 8630450"/>
              <a:gd name="connsiteY9" fmla="*/ 5331148 h 5801048"/>
              <a:gd name="connsiteX10" fmla="*/ 146850 w 8630450"/>
              <a:gd name="connsiteY10" fmla="*/ 5775648 h 5801048"/>
              <a:gd name="connsiteX11" fmla="*/ 184950 w 8630450"/>
              <a:gd name="connsiteY11" fmla="*/ 5801048 h 5801048"/>
              <a:gd name="connsiteX12" fmla="*/ 1632750 w 8630450"/>
              <a:gd name="connsiteY12" fmla="*/ 5762948 h 5801048"/>
              <a:gd name="connsiteX13" fmla="*/ 1670850 w 8630450"/>
              <a:gd name="connsiteY13" fmla="*/ 5661348 h 5801048"/>
              <a:gd name="connsiteX14" fmla="*/ 1708950 w 8630450"/>
              <a:gd name="connsiteY14" fmla="*/ 5534348 h 5801048"/>
              <a:gd name="connsiteX15" fmla="*/ 1734350 w 8630450"/>
              <a:gd name="connsiteY15" fmla="*/ 5381948 h 5801048"/>
              <a:gd name="connsiteX16" fmla="*/ 1759750 w 8630450"/>
              <a:gd name="connsiteY16" fmla="*/ 5280348 h 5801048"/>
              <a:gd name="connsiteX17" fmla="*/ 1785150 w 8630450"/>
              <a:gd name="connsiteY17" fmla="*/ 5153348 h 5801048"/>
              <a:gd name="connsiteX18" fmla="*/ 1823250 w 8630450"/>
              <a:gd name="connsiteY18" fmla="*/ 4670748 h 5801048"/>
              <a:gd name="connsiteX19" fmla="*/ 1810550 w 8630450"/>
              <a:gd name="connsiteY19" fmla="*/ 4213548 h 5801048"/>
              <a:gd name="connsiteX20" fmla="*/ 1785150 w 8630450"/>
              <a:gd name="connsiteY20" fmla="*/ 4061148 h 5801048"/>
              <a:gd name="connsiteX21" fmla="*/ 1759750 w 8630450"/>
              <a:gd name="connsiteY21" fmla="*/ 3896048 h 5801048"/>
              <a:gd name="connsiteX22" fmla="*/ 1747050 w 8630450"/>
              <a:gd name="connsiteY22" fmla="*/ 3845248 h 5801048"/>
              <a:gd name="connsiteX23" fmla="*/ 1708950 w 8630450"/>
              <a:gd name="connsiteY23" fmla="*/ 3616648 h 5801048"/>
              <a:gd name="connsiteX24" fmla="*/ 1670850 w 8630450"/>
              <a:gd name="connsiteY24" fmla="*/ 1762448 h 5801048"/>
              <a:gd name="connsiteX25" fmla="*/ 1696250 w 8630450"/>
              <a:gd name="connsiteY25" fmla="*/ 1317948 h 5801048"/>
              <a:gd name="connsiteX26" fmla="*/ 2204250 w 8630450"/>
              <a:gd name="connsiteY26" fmla="*/ 1343348 h 5801048"/>
              <a:gd name="connsiteX27" fmla="*/ 2343950 w 8630450"/>
              <a:gd name="connsiteY27" fmla="*/ 1356048 h 5801048"/>
              <a:gd name="connsiteX28" fmla="*/ 2509050 w 8630450"/>
              <a:gd name="connsiteY28" fmla="*/ 1381448 h 5801048"/>
              <a:gd name="connsiteX29" fmla="*/ 3093250 w 8630450"/>
              <a:gd name="connsiteY29" fmla="*/ 1394148 h 5801048"/>
              <a:gd name="connsiteX30" fmla="*/ 3677450 w 8630450"/>
              <a:gd name="connsiteY30" fmla="*/ 1381448 h 5801048"/>
              <a:gd name="connsiteX31" fmla="*/ 3779050 w 8630450"/>
              <a:gd name="connsiteY31" fmla="*/ 1368748 h 5801048"/>
              <a:gd name="connsiteX32" fmla="*/ 3893350 w 8630450"/>
              <a:gd name="connsiteY32" fmla="*/ 1356048 h 5801048"/>
              <a:gd name="connsiteX33" fmla="*/ 4185450 w 8630450"/>
              <a:gd name="connsiteY33" fmla="*/ 1317948 h 5801048"/>
              <a:gd name="connsiteX34" fmla="*/ 4426750 w 8630450"/>
              <a:gd name="connsiteY34" fmla="*/ 1292548 h 5801048"/>
              <a:gd name="connsiteX35" fmla="*/ 4655350 w 8630450"/>
              <a:gd name="connsiteY35" fmla="*/ 1267148 h 5801048"/>
              <a:gd name="connsiteX36" fmla="*/ 6839750 w 8630450"/>
              <a:gd name="connsiteY36" fmla="*/ 1267148 h 5801048"/>
              <a:gd name="connsiteX37" fmla="*/ 7106450 w 8630450"/>
              <a:gd name="connsiteY37" fmla="*/ 1241748 h 5801048"/>
              <a:gd name="connsiteX38" fmla="*/ 8109750 w 8630450"/>
              <a:gd name="connsiteY38" fmla="*/ 1254448 h 5801048"/>
              <a:gd name="connsiteX39" fmla="*/ 8173250 w 8630450"/>
              <a:gd name="connsiteY39" fmla="*/ 1279848 h 5801048"/>
              <a:gd name="connsiteX40" fmla="*/ 8541550 w 8630450"/>
              <a:gd name="connsiteY40" fmla="*/ 1267148 h 5801048"/>
              <a:gd name="connsiteX41" fmla="*/ 8579650 w 8630450"/>
              <a:gd name="connsiteY41" fmla="*/ 1254448 h 5801048"/>
              <a:gd name="connsiteX42" fmla="*/ 8630450 w 8630450"/>
              <a:gd name="connsiteY42" fmla="*/ 1152848 h 5801048"/>
              <a:gd name="connsiteX43" fmla="*/ 8617750 w 8630450"/>
              <a:gd name="connsiteY43" fmla="*/ 898848 h 5801048"/>
              <a:gd name="connsiteX44" fmla="*/ 8605050 w 8630450"/>
              <a:gd name="connsiteY44" fmla="*/ 822648 h 5801048"/>
              <a:gd name="connsiteX45" fmla="*/ 8592350 w 8630450"/>
              <a:gd name="connsiteY45" fmla="*/ 644848 h 5801048"/>
              <a:gd name="connsiteX46" fmla="*/ 8579650 w 8630450"/>
              <a:gd name="connsiteY46" fmla="*/ 263848 h 5801048"/>
              <a:gd name="connsiteX47" fmla="*/ 8490750 w 8630450"/>
              <a:gd name="connsiteY47" fmla="*/ 289248 h 5801048"/>
              <a:gd name="connsiteX48" fmla="*/ 8414550 w 8630450"/>
              <a:gd name="connsiteY48" fmla="*/ 301948 h 5801048"/>
              <a:gd name="connsiteX49" fmla="*/ 8160550 w 8630450"/>
              <a:gd name="connsiteY49" fmla="*/ 340048 h 5801048"/>
              <a:gd name="connsiteX50" fmla="*/ 6890550 w 8630450"/>
              <a:gd name="connsiteY50" fmla="*/ 327348 h 5801048"/>
              <a:gd name="connsiteX51" fmla="*/ 6623850 w 8630450"/>
              <a:gd name="connsiteY51" fmla="*/ 314648 h 5801048"/>
              <a:gd name="connsiteX52" fmla="*/ 3804450 w 8630450"/>
              <a:gd name="connsiteY52" fmla="*/ 352748 h 5801048"/>
              <a:gd name="connsiteX53" fmla="*/ 1785150 w 8630450"/>
              <a:gd name="connsiteY53" fmla="*/ 327348 h 5801048"/>
              <a:gd name="connsiteX54" fmla="*/ 642150 w 8630450"/>
              <a:gd name="connsiteY54" fmla="*/ 314648 h 5801048"/>
              <a:gd name="connsiteX55" fmla="*/ 578650 w 8630450"/>
              <a:gd name="connsiteY55" fmla="*/ 327348 h 5801048"/>
              <a:gd name="connsiteX56" fmla="*/ 502450 w 8630450"/>
              <a:gd name="connsiteY56" fmla="*/ 340048 h 5801048"/>
              <a:gd name="connsiteX57" fmla="*/ 451650 w 8630450"/>
              <a:gd name="connsiteY57" fmla="*/ 365448 h 5801048"/>
              <a:gd name="connsiteX0" fmla="*/ 453236 w 8632036"/>
              <a:gd name="connsiteY0" fmla="*/ 365448 h 5801048"/>
              <a:gd name="connsiteX1" fmla="*/ 46836 w 8632036"/>
              <a:gd name="connsiteY1" fmla="*/ 314648 h 5801048"/>
              <a:gd name="connsiteX2" fmla="*/ 8736 w 8632036"/>
              <a:gd name="connsiteY2" fmla="*/ 4772348 h 5801048"/>
              <a:gd name="connsiteX3" fmla="*/ 46836 w 8632036"/>
              <a:gd name="connsiteY3" fmla="*/ 4924748 h 5801048"/>
              <a:gd name="connsiteX4" fmla="*/ 59536 w 8632036"/>
              <a:gd name="connsiteY4" fmla="*/ 4975548 h 5801048"/>
              <a:gd name="connsiteX5" fmla="*/ 84936 w 8632036"/>
              <a:gd name="connsiteY5" fmla="*/ 5026348 h 5801048"/>
              <a:gd name="connsiteX6" fmla="*/ 123036 w 8632036"/>
              <a:gd name="connsiteY6" fmla="*/ 5166048 h 5801048"/>
              <a:gd name="connsiteX7" fmla="*/ 148436 w 8632036"/>
              <a:gd name="connsiteY7" fmla="*/ 5254948 h 5801048"/>
              <a:gd name="connsiteX8" fmla="*/ 161136 w 8632036"/>
              <a:gd name="connsiteY8" fmla="*/ 5331148 h 5801048"/>
              <a:gd name="connsiteX9" fmla="*/ 148436 w 8632036"/>
              <a:gd name="connsiteY9" fmla="*/ 5775648 h 5801048"/>
              <a:gd name="connsiteX10" fmla="*/ 186536 w 8632036"/>
              <a:gd name="connsiteY10" fmla="*/ 5801048 h 5801048"/>
              <a:gd name="connsiteX11" fmla="*/ 1634336 w 8632036"/>
              <a:gd name="connsiteY11" fmla="*/ 5762948 h 5801048"/>
              <a:gd name="connsiteX12" fmla="*/ 1672436 w 8632036"/>
              <a:gd name="connsiteY12" fmla="*/ 5661348 h 5801048"/>
              <a:gd name="connsiteX13" fmla="*/ 1710536 w 8632036"/>
              <a:gd name="connsiteY13" fmla="*/ 5534348 h 5801048"/>
              <a:gd name="connsiteX14" fmla="*/ 1735936 w 8632036"/>
              <a:gd name="connsiteY14" fmla="*/ 5381948 h 5801048"/>
              <a:gd name="connsiteX15" fmla="*/ 1761336 w 8632036"/>
              <a:gd name="connsiteY15" fmla="*/ 5280348 h 5801048"/>
              <a:gd name="connsiteX16" fmla="*/ 1786736 w 8632036"/>
              <a:gd name="connsiteY16" fmla="*/ 5153348 h 5801048"/>
              <a:gd name="connsiteX17" fmla="*/ 1824836 w 8632036"/>
              <a:gd name="connsiteY17" fmla="*/ 4670748 h 5801048"/>
              <a:gd name="connsiteX18" fmla="*/ 1812136 w 8632036"/>
              <a:gd name="connsiteY18" fmla="*/ 4213548 h 5801048"/>
              <a:gd name="connsiteX19" fmla="*/ 1786736 w 8632036"/>
              <a:gd name="connsiteY19" fmla="*/ 4061148 h 5801048"/>
              <a:gd name="connsiteX20" fmla="*/ 1761336 w 8632036"/>
              <a:gd name="connsiteY20" fmla="*/ 3896048 h 5801048"/>
              <a:gd name="connsiteX21" fmla="*/ 1748636 w 8632036"/>
              <a:gd name="connsiteY21" fmla="*/ 3845248 h 5801048"/>
              <a:gd name="connsiteX22" fmla="*/ 1710536 w 8632036"/>
              <a:gd name="connsiteY22" fmla="*/ 3616648 h 5801048"/>
              <a:gd name="connsiteX23" fmla="*/ 1672436 w 8632036"/>
              <a:gd name="connsiteY23" fmla="*/ 1762448 h 5801048"/>
              <a:gd name="connsiteX24" fmla="*/ 1697836 w 8632036"/>
              <a:gd name="connsiteY24" fmla="*/ 1317948 h 5801048"/>
              <a:gd name="connsiteX25" fmla="*/ 2205836 w 8632036"/>
              <a:gd name="connsiteY25" fmla="*/ 1343348 h 5801048"/>
              <a:gd name="connsiteX26" fmla="*/ 2345536 w 8632036"/>
              <a:gd name="connsiteY26" fmla="*/ 1356048 h 5801048"/>
              <a:gd name="connsiteX27" fmla="*/ 2510636 w 8632036"/>
              <a:gd name="connsiteY27" fmla="*/ 1381448 h 5801048"/>
              <a:gd name="connsiteX28" fmla="*/ 3094836 w 8632036"/>
              <a:gd name="connsiteY28" fmla="*/ 1394148 h 5801048"/>
              <a:gd name="connsiteX29" fmla="*/ 3679036 w 8632036"/>
              <a:gd name="connsiteY29" fmla="*/ 1381448 h 5801048"/>
              <a:gd name="connsiteX30" fmla="*/ 3780636 w 8632036"/>
              <a:gd name="connsiteY30" fmla="*/ 1368748 h 5801048"/>
              <a:gd name="connsiteX31" fmla="*/ 3894936 w 8632036"/>
              <a:gd name="connsiteY31" fmla="*/ 1356048 h 5801048"/>
              <a:gd name="connsiteX32" fmla="*/ 4187036 w 8632036"/>
              <a:gd name="connsiteY32" fmla="*/ 1317948 h 5801048"/>
              <a:gd name="connsiteX33" fmla="*/ 4428336 w 8632036"/>
              <a:gd name="connsiteY33" fmla="*/ 1292548 h 5801048"/>
              <a:gd name="connsiteX34" fmla="*/ 4656936 w 8632036"/>
              <a:gd name="connsiteY34" fmla="*/ 1267148 h 5801048"/>
              <a:gd name="connsiteX35" fmla="*/ 6841336 w 8632036"/>
              <a:gd name="connsiteY35" fmla="*/ 1267148 h 5801048"/>
              <a:gd name="connsiteX36" fmla="*/ 7108036 w 8632036"/>
              <a:gd name="connsiteY36" fmla="*/ 1241748 h 5801048"/>
              <a:gd name="connsiteX37" fmla="*/ 8111336 w 8632036"/>
              <a:gd name="connsiteY37" fmla="*/ 1254448 h 5801048"/>
              <a:gd name="connsiteX38" fmla="*/ 8174836 w 8632036"/>
              <a:gd name="connsiteY38" fmla="*/ 1279848 h 5801048"/>
              <a:gd name="connsiteX39" fmla="*/ 8543136 w 8632036"/>
              <a:gd name="connsiteY39" fmla="*/ 1267148 h 5801048"/>
              <a:gd name="connsiteX40" fmla="*/ 8581236 w 8632036"/>
              <a:gd name="connsiteY40" fmla="*/ 1254448 h 5801048"/>
              <a:gd name="connsiteX41" fmla="*/ 8632036 w 8632036"/>
              <a:gd name="connsiteY41" fmla="*/ 1152848 h 5801048"/>
              <a:gd name="connsiteX42" fmla="*/ 8619336 w 8632036"/>
              <a:gd name="connsiteY42" fmla="*/ 898848 h 5801048"/>
              <a:gd name="connsiteX43" fmla="*/ 8606636 w 8632036"/>
              <a:gd name="connsiteY43" fmla="*/ 822648 h 5801048"/>
              <a:gd name="connsiteX44" fmla="*/ 8593936 w 8632036"/>
              <a:gd name="connsiteY44" fmla="*/ 644848 h 5801048"/>
              <a:gd name="connsiteX45" fmla="*/ 8581236 w 8632036"/>
              <a:gd name="connsiteY45" fmla="*/ 263848 h 5801048"/>
              <a:gd name="connsiteX46" fmla="*/ 8492336 w 8632036"/>
              <a:gd name="connsiteY46" fmla="*/ 289248 h 5801048"/>
              <a:gd name="connsiteX47" fmla="*/ 8416136 w 8632036"/>
              <a:gd name="connsiteY47" fmla="*/ 301948 h 5801048"/>
              <a:gd name="connsiteX48" fmla="*/ 8162136 w 8632036"/>
              <a:gd name="connsiteY48" fmla="*/ 340048 h 5801048"/>
              <a:gd name="connsiteX49" fmla="*/ 6892136 w 8632036"/>
              <a:gd name="connsiteY49" fmla="*/ 327348 h 5801048"/>
              <a:gd name="connsiteX50" fmla="*/ 6625436 w 8632036"/>
              <a:gd name="connsiteY50" fmla="*/ 314648 h 5801048"/>
              <a:gd name="connsiteX51" fmla="*/ 3806036 w 8632036"/>
              <a:gd name="connsiteY51" fmla="*/ 352748 h 5801048"/>
              <a:gd name="connsiteX52" fmla="*/ 1786736 w 8632036"/>
              <a:gd name="connsiteY52" fmla="*/ 327348 h 5801048"/>
              <a:gd name="connsiteX53" fmla="*/ 643736 w 8632036"/>
              <a:gd name="connsiteY53" fmla="*/ 314648 h 5801048"/>
              <a:gd name="connsiteX54" fmla="*/ 580236 w 8632036"/>
              <a:gd name="connsiteY54" fmla="*/ 327348 h 5801048"/>
              <a:gd name="connsiteX55" fmla="*/ 504036 w 8632036"/>
              <a:gd name="connsiteY55" fmla="*/ 340048 h 5801048"/>
              <a:gd name="connsiteX56" fmla="*/ 453236 w 8632036"/>
              <a:gd name="connsiteY56" fmla="*/ 365448 h 5801048"/>
              <a:gd name="connsiteX0" fmla="*/ 436980 w 8615780"/>
              <a:gd name="connsiteY0" fmla="*/ 376722 h 5812322"/>
              <a:gd name="connsiteX1" fmla="*/ 30580 w 8615780"/>
              <a:gd name="connsiteY1" fmla="*/ 325922 h 5812322"/>
              <a:gd name="connsiteX2" fmla="*/ 30580 w 8615780"/>
              <a:gd name="connsiteY2" fmla="*/ 4936022 h 5812322"/>
              <a:gd name="connsiteX3" fmla="*/ 43280 w 8615780"/>
              <a:gd name="connsiteY3" fmla="*/ 4986822 h 5812322"/>
              <a:gd name="connsiteX4" fmla="*/ 68680 w 8615780"/>
              <a:gd name="connsiteY4" fmla="*/ 5037622 h 5812322"/>
              <a:gd name="connsiteX5" fmla="*/ 106780 w 8615780"/>
              <a:gd name="connsiteY5" fmla="*/ 5177322 h 5812322"/>
              <a:gd name="connsiteX6" fmla="*/ 132180 w 8615780"/>
              <a:gd name="connsiteY6" fmla="*/ 5266222 h 5812322"/>
              <a:gd name="connsiteX7" fmla="*/ 144880 w 8615780"/>
              <a:gd name="connsiteY7" fmla="*/ 5342422 h 5812322"/>
              <a:gd name="connsiteX8" fmla="*/ 132180 w 8615780"/>
              <a:gd name="connsiteY8" fmla="*/ 5786922 h 5812322"/>
              <a:gd name="connsiteX9" fmla="*/ 170280 w 8615780"/>
              <a:gd name="connsiteY9" fmla="*/ 5812322 h 5812322"/>
              <a:gd name="connsiteX10" fmla="*/ 1618080 w 8615780"/>
              <a:gd name="connsiteY10" fmla="*/ 5774222 h 5812322"/>
              <a:gd name="connsiteX11" fmla="*/ 1656180 w 8615780"/>
              <a:gd name="connsiteY11" fmla="*/ 5672622 h 5812322"/>
              <a:gd name="connsiteX12" fmla="*/ 1694280 w 8615780"/>
              <a:gd name="connsiteY12" fmla="*/ 5545622 h 5812322"/>
              <a:gd name="connsiteX13" fmla="*/ 1719680 w 8615780"/>
              <a:gd name="connsiteY13" fmla="*/ 5393222 h 5812322"/>
              <a:gd name="connsiteX14" fmla="*/ 1745080 w 8615780"/>
              <a:gd name="connsiteY14" fmla="*/ 5291622 h 5812322"/>
              <a:gd name="connsiteX15" fmla="*/ 1770480 w 8615780"/>
              <a:gd name="connsiteY15" fmla="*/ 5164622 h 5812322"/>
              <a:gd name="connsiteX16" fmla="*/ 1808580 w 8615780"/>
              <a:gd name="connsiteY16" fmla="*/ 4682022 h 5812322"/>
              <a:gd name="connsiteX17" fmla="*/ 1795880 w 8615780"/>
              <a:gd name="connsiteY17" fmla="*/ 4224822 h 5812322"/>
              <a:gd name="connsiteX18" fmla="*/ 1770480 w 8615780"/>
              <a:gd name="connsiteY18" fmla="*/ 4072422 h 5812322"/>
              <a:gd name="connsiteX19" fmla="*/ 1745080 w 8615780"/>
              <a:gd name="connsiteY19" fmla="*/ 3907322 h 5812322"/>
              <a:gd name="connsiteX20" fmla="*/ 1732380 w 8615780"/>
              <a:gd name="connsiteY20" fmla="*/ 3856522 h 5812322"/>
              <a:gd name="connsiteX21" fmla="*/ 1694280 w 8615780"/>
              <a:gd name="connsiteY21" fmla="*/ 3627922 h 5812322"/>
              <a:gd name="connsiteX22" fmla="*/ 1656180 w 8615780"/>
              <a:gd name="connsiteY22" fmla="*/ 1773722 h 5812322"/>
              <a:gd name="connsiteX23" fmla="*/ 1681580 w 8615780"/>
              <a:gd name="connsiteY23" fmla="*/ 1329222 h 5812322"/>
              <a:gd name="connsiteX24" fmla="*/ 2189580 w 8615780"/>
              <a:gd name="connsiteY24" fmla="*/ 1354622 h 5812322"/>
              <a:gd name="connsiteX25" fmla="*/ 2329280 w 8615780"/>
              <a:gd name="connsiteY25" fmla="*/ 1367322 h 5812322"/>
              <a:gd name="connsiteX26" fmla="*/ 2494380 w 8615780"/>
              <a:gd name="connsiteY26" fmla="*/ 1392722 h 5812322"/>
              <a:gd name="connsiteX27" fmla="*/ 3078580 w 8615780"/>
              <a:gd name="connsiteY27" fmla="*/ 1405422 h 5812322"/>
              <a:gd name="connsiteX28" fmla="*/ 3662780 w 8615780"/>
              <a:gd name="connsiteY28" fmla="*/ 1392722 h 5812322"/>
              <a:gd name="connsiteX29" fmla="*/ 3764380 w 8615780"/>
              <a:gd name="connsiteY29" fmla="*/ 1380022 h 5812322"/>
              <a:gd name="connsiteX30" fmla="*/ 3878680 w 8615780"/>
              <a:gd name="connsiteY30" fmla="*/ 1367322 h 5812322"/>
              <a:gd name="connsiteX31" fmla="*/ 4170780 w 8615780"/>
              <a:gd name="connsiteY31" fmla="*/ 1329222 h 5812322"/>
              <a:gd name="connsiteX32" fmla="*/ 4412080 w 8615780"/>
              <a:gd name="connsiteY32" fmla="*/ 1303822 h 5812322"/>
              <a:gd name="connsiteX33" fmla="*/ 4640680 w 8615780"/>
              <a:gd name="connsiteY33" fmla="*/ 1278422 h 5812322"/>
              <a:gd name="connsiteX34" fmla="*/ 6825080 w 8615780"/>
              <a:gd name="connsiteY34" fmla="*/ 1278422 h 5812322"/>
              <a:gd name="connsiteX35" fmla="*/ 7091780 w 8615780"/>
              <a:gd name="connsiteY35" fmla="*/ 1253022 h 5812322"/>
              <a:gd name="connsiteX36" fmla="*/ 8095080 w 8615780"/>
              <a:gd name="connsiteY36" fmla="*/ 1265722 h 5812322"/>
              <a:gd name="connsiteX37" fmla="*/ 8158580 w 8615780"/>
              <a:gd name="connsiteY37" fmla="*/ 1291122 h 5812322"/>
              <a:gd name="connsiteX38" fmla="*/ 8526880 w 8615780"/>
              <a:gd name="connsiteY38" fmla="*/ 1278422 h 5812322"/>
              <a:gd name="connsiteX39" fmla="*/ 8564980 w 8615780"/>
              <a:gd name="connsiteY39" fmla="*/ 1265722 h 5812322"/>
              <a:gd name="connsiteX40" fmla="*/ 8615780 w 8615780"/>
              <a:gd name="connsiteY40" fmla="*/ 1164122 h 5812322"/>
              <a:gd name="connsiteX41" fmla="*/ 8603080 w 8615780"/>
              <a:gd name="connsiteY41" fmla="*/ 910122 h 5812322"/>
              <a:gd name="connsiteX42" fmla="*/ 8590380 w 8615780"/>
              <a:gd name="connsiteY42" fmla="*/ 833922 h 5812322"/>
              <a:gd name="connsiteX43" fmla="*/ 8577680 w 8615780"/>
              <a:gd name="connsiteY43" fmla="*/ 656122 h 5812322"/>
              <a:gd name="connsiteX44" fmla="*/ 8564980 w 8615780"/>
              <a:gd name="connsiteY44" fmla="*/ 275122 h 5812322"/>
              <a:gd name="connsiteX45" fmla="*/ 8476080 w 8615780"/>
              <a:gd name="connsiteY45" fmla="*/ 300522 h 5812322"/>
              <a:gd name="connsiteX46" fmla="*/ 8399880 w 8615780"/>
              <a:gd name="connsiteY46" fmla="*/ 313222 h 5812322"/>
              <a:gd name="connsiteX47" fmla="*/ 8145880 w 8615780"/>
              <a:gd name="connsiteY47" fmla="*/ 351322 h 5812322"/>
              <a:gd name="connsiteX48" fmla="*/ 6875880 w 8615780"/>
              <a:gd name="connsiteY48" fmla="*/ 338622 h 5812322"/>
              <a:gd name="connsiteX49" fmla="*/ 6609180 w 8615780"/>
              <a:gd name="connsiteY49" fmla="*/ 325922 h 5812322"/>
              <a:gd name="connsiteX50" fmla="*/ 3789780 w 8615780"/>
              <a:gd name="connsiteY50" fmla="*/ 364022 h 5812322"/>
              <a:gd name="connsiteX51" fmla="*/ 1770480 w 8615780"/>
              <a:gd name="connsiteY51" fmla="*/ 338622 h 5812322"/>
              <a:gd name="connsiteX52" fmla="*/ 627480 w 8615780"/>
              <a:gd name="connsiteY52" fmla="*/ 325922 h 5812322"/>
              <a:gd name="connsiteX53" fmla="*/ 563980 w 8615780"/>
              <a:gd name="connsiteY53" fmla="*/ 338622 h 5812322"/>
              <a:gd name="connsiteX54" fmla="*/ 487780 w 8615780"/>
              <a:gd name="connsiteY54" fmla="*/ 351322 h 5812322"/>
              <a:gd name="connsiteX55" fmla="*/ 436980 w 8615780"/>
              <a:gd name="connsiteY55" fmla="*/ 376722 h 5812322"/>
              <a:gd name="connsiteX0" fmla="*/ 437965 w 8616765"/>
              <a:gd name="connsiteY0" fmla="*/ 376722 h 5812322"/>
              <a:gd name="connsiteX1" fmla="*/ 31565 w 8616765"/>
              <a:gd name="connsiteY1" fmla="*/ 325922 h 5812322"/>
              <a:gd name="connsiteX2" fmla="*/ 31565 w 8616765"/>
              <a:gd name="connsiteY2" fmla="*/ 4936022 h 5812322"/>
              <a:gd name="connsiteX3" fmla="*/ 69665 w 8616765"/>
              <a:gd name="connsiteY3" fmla="*/ 5037622 h 5812322"/>
              <a:gd name="connsiteX4" fmla="*/ 107765 w 8616765"/>
              <a:gd name="connsiteY4" fmla="*/ 5177322 h 5812322"/>
              <a:gd name="connsiteX5" fmla="*/ 133165 w 8616765"/>
              <a:gd name="connsiteY5" fmla="*/ 5266222 h 5812322"/>
              <a:gd name="connsiteX6" fmla="*/ 145865 w 8616765"/>
              <a:gd name="connsiteY6" fmla="*/ 5342422 h 5812322"/>
              <a:gd name="connsiteX7" fmla="*/ 133165 w 8616765"/>
              <a:gd name="connsiteY7" fmla="*/ 5786922 h 5812322"/>
              <a:gd name="connsiteX8" fmla="*/ 171265 w 8616765"/>
              <a:gd name="connsiteY8" fmla="*/ 5812322 h 5812322"/>
              <a:gd name="connsiteX9" fmla="*/ 1619065 w 8616765"/>
              <a:gd name="connsiteY9" fmla="*/ 5774222 h 5812322"/>
              <a:gd name="connsiteX10" fmla="*/ 1657165 w 8616765"/>
              <a:gd name="connsiteY10" fmla="*/ 5672622 h 5812322"/>
              <a:gd name="connsiteX11" fmla="*/ 1695265 w 8616765"/>
              <a:gd name="connsiteY11" fmla="*/ 5545622 h 5812322"/>
              <a:gd name="connsiteX12" fmla="*/ 1720665 w 8616765"/>
              <a:gd name="connsiteY12" fmla="*/ 5393222 h 5812322"/>
              <a:gd name="connsiteX13" fmla="*/ 1746065 w 8616765"/>
              <a:gd name="connsiteY13" fmla="*/ 5291622 h 5812322"/>
              <a:gd name="connsiteX14" fmla="*/ 1771465 w 8616765"/>
              <a:gd name="connsiteY14" fmla="*/ 5164622 h 5812322"/>
              <a:gd name="connsiteX15" fmla="*/ 1809565 w 8616765"/>
              <a:gd name="connsiteY15" fmla="*/ 4682022 h 5812322"/>
              <a:gd name="connsiteX16" fmla="*/ 1796865 w 8616765"/>
              <a:gd name="connsiteY16" fmla="*/ 4224822 h 5812322"/>
              <a:gd name="connsiteX17" fmla="*/ 1771465 w 8616765"/>
              <a:gd name="connsiteY17" fmla="*/ 4072422 h 5812322"/>
              <a:gd name="connsiteX18" fmla="*/ 1746065 w 8616765"/>
              <a:gd name="connsiteY18" fmla="*/ 3907322 h 5812322"/>
              <a:gd name="connsiteX19" fmla="*/ 1733365 w 8616765"/>
              <a:gd name="connsiteY19" fmla="*/ 3856522 h 5812322"/>
              <a:gd name="connsiteX20" fmla="*/ 1695265 w 8616765"/>
              <a:gd name="connsiteY20" fmla="*/ 3627922 h 5812322"/>
              <a:gd name="connsiteX21" fmla="*/ 1657165 w 8616765"/>
              <a:gd name="connsiteY21" fmla="*/ 1773722 h 5812322"/>
              <a:gd name="connsiteX22" fmla="*/ 1682565 w 8616765"/>
              <a:gd name="connsiteY22" fmla="*/ 1329222 h 5812322"/>
              <a:gd name="connsiteX23" fmla="*/ 2190565 w 8616765"/>
              <a:gd name="connsiteY23" fmla="*/ 1354622 h 5812322"/>
              <a:gd name="connsiteX24" fmla="*/ 2330265 w 8616765"/>
              <a:gd name="connsiteY24" fmla="*/ 1367322 h 5812322"/>
              <a:gd name="connsiteX25" fmla="*/ 2495365 w 8616765"/>
              <a:gd name="connsiteY25" fmla="*/ 1392722 h 5812322"/>
              <a:gd name="connsiteX26" fmla="*/ 3079565 w 8616765"/>
              <a:gd name="connsiteY26" fmla="*/ 1405422 h 5812322"/>
              <a:gd name="connsiteX27" fmla="*/ 3663765 w 8616765"/>
              <a:gd name="connsiteY27" fmla="*/ 1392722 h 5812322"/>
              <a:gd name="connsiteX28" fmla="*/ 3765365 w 8616765"/>
              <a:gd name="connsiteY28" fmla="*/ 1380022 h 5812322"/>
              <a:gd name="connsiteX29" fmla="*/ 3879665 w 8616765"/>
              <a:gd name="connsiteY29" fmla="*/ 1367322 h 5812322"/>
              <a:gd name="connsiteX30" fmla="*/ 4171765 w 8616765"/>
              <a:gd name="connsiteY30" fmla="*/ 1329222 h 5812322"/>
              <a:gd name="connsiteX31" fmla="*/ 4413065 w 8616765"/>
              <a:gd name="connsiteY31" fmla="*/ 1303822 h 5812322"/>
              <a:gd name="connsiteX32" fmla="*/ 4641665 w 8616765"/>
              <a:gd name="connsiteY32" fmla="*/ 1278422 h 5812322"/>
              <a:gd name="connsiteX33" fmla="*/ 6826065 w 8616765"/>
              <a:gd name="connsiteY33" fmla="*/ 1278422 h 5812322"/>
              <a:gd name="connsiteX34" fmla="*/ 7092765 w 8616765"/>
              <a:gd name="connsiteY34" fmla="*/ 1253022 h 5812322"/>
              <a:gd name="connsiteX35" fmla="*/ 8096065 w 8616765"/>
              <a:gd name="connsiteY35" fmla="*/ 1265722 h 5812322"/>
              <a:gd name="connsiteX36" fmla="*/ 8159565 w 8616765"/>
              <a:gd name="connsiteY36" fmla="*/ 1291122 h 5812322"/>
              <a:gd name="connsiteX37" fmla="*/ 8527865 w 8616765"/>
              <a:gd name="connsiteY37" fmla="*/ 1278422 h 5812322"/>
              <a:gd name="connsiteX38" fmla="*/ 8565965 w 8616765"/>
              <a:gd name="connsiteY38" fmla="*/ 1265722 h 5812322"/>
              <a:gd name="connsiteX39" fmla="*/ 8616765 w 8616765"/>
              <a:gd name="connsiteY39" fmla="*/ 1164122 h 5812322"/>
              <a:gd name="connsiteX40" fmla="*/ 8604065 w 8616765"/>
              <a:gd name="connsiteY40" fmla="*/ 910122 h 5812322"/>
              <a:gd name="connsiteX41" fmla="*/ 8591365 w 8616765"/>
              <a:gd name="connsiteY41" fmla="*/ 833922 h 5812322"/>
              <a:gd name="connsiteX42" fmla="*/ 8578665 w 8616765"/>
              <a:gd name="connsiteY42" fmla="*/ 656122 h 5812322"/>
              <a:gd name="connsiteX43" fmla="*/ 8565965 w 8616765"/>
              <a:gd name="connsiteY43" fmla="*/ 275122 h 5812322"/>
              <a:gd name="connsiteX44" fmla="*/ 8477065 w 8616765"/>
              <a:gd name="connsiteY44" fmla="*/ 300522 h 5812322"/>
              <a:gd name="connsiteX45" fmla="*/ 8400865 w 8616765"/>
              <a:gd name="connsiteY45" fmla="*/ 313222 h 5812322"/>
              <a:gd name="connsiteX46" fmla="*/ 8146865 w 8616765"/>
              <a:gd name="connsiteY46" fmla="*/ 351322 h 5812322"/>
              <a:gd name="connsiteX47" fmla="*/ 6876865 w 8616765"/>
              <a:gd name="connsiteY47" fmla="*/ 338622 h 5812322"/>
              <a:gd name="connsiteX48" fmla="*/ 6610165 w 8616765"/>
              <a:gd name="connsiteY48" fmla="*/ 325922 h 5812322"/>
              <a:gd name="connsiteX49" fmla="*/ 3790765 w 8616765"/>
              <a:gd name="connsiteY49" fmla="*/ 364022 h 5812322"/>
              <a:gd name="connsiteX50" fmla="*/ 1771465 w 8616765"/>
              <a:gd name="connsiteY50" fmla="*/ 338622 h 5812322"/>
              <a:gd name="connsiteX51" fmla="*/ 628465 w 8616765"/>
              <a:gd name="connsiteY51" fmla="*/ 325922 h 5812322"/>
              <a:gd name="connsiteX52" fmla="*/ 564965 w 8616765"/>
              <a:gd name="connsiteY52" fmla="*/ 338622 h 5812322"/>
              <a:gd name="connsiteX53" fmla="*/ 488765 w 8616765"/>
              <a:gd name="connsiteY53" fmla="*/ 351322 h 5812322"/>
              <a:gd name="connsiteX54" fmla="*/ 437965 w 8616765"/>
              <a:gd name="connsiteY54" fmla="*/ 376722 h 5812322"/>
              <a:gd name="connsiteX0" fmla="*/ 428141 w 8606941"/>
              <a:gd name="connsiteY0" fmla="*/ 384240 h 5819840"/>
              <a:gd name="connsiteX1" fmla="*/ 21741 w 8606941"/>
              <a:gd name="connsiteY1" fmla="*/ 333440 h 5819840"/>
              <a:gd name="connsiteX2" fmla="*/ 59841 w 8606941"/>
              <a:gd name="connsiteY2" fmla="*/ 5045140 h 5819840"/>
              <a:gd name="connsiteX3" fmla="*/ 97941 w 8606941"/>
              <a:gd name="connsiteY3" fmla="*/ 5184840 h 5819840"/>
              <a:gd name="connsiteX4" fmla="*/ 123341 w 8606941"/>
              <a:gd name="connsiteY4" fmla="*/ 5273740 h 5819840"/>
              <a:gd name="connsiteX5" fmla="*/ 136041 w 8606941"/>
              <a:gd name="connsiteY5" fmla="*/ 5349940 h 5819840"/>
              <a:gd name="connsiteX6" fmla="*/ 123341 w 8606941"/>
              <a:gd name="connsiteY6" fmla="*/ 5794440 h 5819840"/>
              <a:gd name="connsiteX7" fmla="*/ 161441 w 8606941"/>
              <a:gd name="connsiteY7" fmla="*/ 5819840 h 5819840"/>
              <a:gd name="connsiteX8" fmla="*/ 1609241 w 8606941"/>
              <a:gd name="connsiteY8" fmla="*/ 5781740 h 5819840"/>
              <a:gd name="connsiteX9" fmla="*/ 1647341 w 8606941"/>
              <a:gd name="connsiteY9" fmla="*/ 5680140 h 5819840"/>
              <a:gd name="connsiteX10" fmla="*/ 1685441 w 8606941"/>
              <a:gd name="connsiteY10" fmla="*/ 5553140 h 5819840"/>
              <a:gd name="connsiteX11" fmla="*/ 1710841 w 8606941"/>
              <a:gd name="connsiteY11" fmla="*/ 5400740 h 5819840"/>
              <a:gd name="connsiteX12" fmla="*/ 1736241 w 8606941"/>
              <a:gd name="connsiteY12" fmla="*/ 5299140 h 5819840"/>
              <a:gd name="connsiteX13" fmla="*/ 1761641 w 8606941"/>
              <a:gd name="connsiteY13" fmla="*/ 5172140 h 5819840"/>
              <a:gd name="connsiteX14" fmla="*/ 1799741 w 8606941"/>
              <a:gd name="connsiteY14" fmla="*/ 4689540 h 5819840"/>
              <a:gd name="connsiteX15" fmla="*/ 1787041 w 8606941"/>
              <a:gd name="connsiteY15" fmla="*/ 4232340 h 5819840"/>
              <a:gd name="connsiteX16" fmla="*/ 1761641 w 8606941"/>
              <a:gd name="connsiteY16" fmla="*/ 4079940 h 5819840"/>
              <a:gd name="connsiteX17" fmla="*/ 1736241 w 8606941"/>
              <a:gd name="connsiteY17" fmla="*/ 3914840 h 5819840"/>
              <a:gd name="connsiteX18" fmla="*/ 1723541 w 8606941"/>
              <a:gd name="connsiteY18" fmla="*/ 3864040 h 5819840"/>
              <a:gd name="connsiteX19" fmla="*/ 1685441 w 8606941"/>
              <a:gd name="connsiteY19" fmla="*/ 3635440 h 5819840"/>
              <a:gd name="connsiteX20" fmla="*/ 1647341 w 8606941"/>
              <a:gd name="connsiteY20" fmla="*/ 1781240 h 5819840"/>
              <a:gd name="connsiteX21" fmla="*/ 1672741 w 8606941"/>
              <a:gd name="connsiteY21" fmla="*/ 1336740 h 5819840"/>
              <a:gd name="connsiteX22" fmla="*/ 2180741 w 8606941"/>
              <a:gd name="connsiteY22" fmla="*/ 1362140 h 5819840"/>
              <a:gd name="connsiteX23" fmla="*/ 2320441 w 8606941"/>
              <a:gd name="connsiteY23" fmla="*/ 1374840 h 5819840"/>
              <a:gd name="connsiteX24" fmla="*/ 2485541 w 8606941"/>
              <a:gd name="connsiteY24" fmla="*/ 1400240 h 5819840"/>
              <a:gd name="connsiteX25" fmla="*/ 3069741 w 8606941"/>
              <a:gd name="connsiteY25" fmla="*/ 1412940 h 5819840"/>
              <a:gd name="connsiteX26" fmla="*/ 3653941 w 8606941"/>
              <a:gd name="connsiteY26" fmla="*/ 1400240 h 5819840"/>
              <a:gd name="connsiteX27" fmla="*/ 3755541 w 8606941"/>
              <a:gd name="connsiteY27" fmla="*/ 1387540 h 5819840"/>
              <a:gd name="connsiteX28" fmla="*/ 3869841 w 8606941"/>
              <a:gd name="connsiteY28" fmla="*/ 1374840 h 5819840"/>
              <a:gd name="connsiteX29" fmla="*/ 4161941 w 8606941"/>
              <a:gd name="connsiteY29" fmla="*/ 1336740 h 5819840"/>
              <a:gd name="connsiteX30" fmla="*/ 4403241 w 8606941"/>
              <a:gd name="connsiteY30" fmla="*/ 1311340 h 5819840"/>
              <a:gd name="connsiteX31" fmla="*/ 4631841 w 8606941"/>
              <a:gd name="connsiteY31" fmla="*/ 1285940 h 5819840"/>
              <a:gd name="connsiteX32" fmla="*/ 6816241 w 8606941"/>
              <a:gd name="connsiteY32" fmla="*/ 1285940 h 5819840"/>
              <a:gd name="connsiteX33" fmla="*/ 7082941 w 8606941"/>
              <a:gd name="connsiteY33" fmla="*/ 1260540 h 5819840"/>
              <a:gd name="connsiteX34" fmla="*/ 8086241 w 8606941"/>
              <a:gd name="connsiteY34" fmla="*/ 1273240 h 5819840"/>
              <a:gd name="connsiteX35" fmla="*/ 8149741 w 8606941"/>
              <a:gd name="connsiteY35" fmla="*/ 1298640 h 5819840"/>
              <a:gd name="connsiteX36" fmla="*/ 8518041 w 8606941"/>
              <a:gd name="connsiteY36" fmla="*/ 1285940 h 5819840"/>
              <a:gd name="connsiteX37" fmla="*/ 8556141 w 8606941"/>
              <a:gd name="connsiteY37" fmla="*/ 1273240 h 5819840"/>
              <a:gd name="connsiteX38" fmla="*/ 8606941 w 8606941"/>
              <a:gd name="connsiteY38" fmla="*/ 1171640 h 5819840"/>
              <a:gd name="connsiteX39" fmla="*/ 8594241 w 8606941"/>
              <a:gd name="connsiteY39" fmla="*/ 917640 h 5819840"/>
              <a:gd name="connsiteX40" fmla="*/ 8581541 w 8606941"/>
              <a:gd name="connsiteY40" fmla="*/ 841440 h 5819840"/>
              <a:gd name="connsiteX41" fmla="*/ 8568841 w 8606941"/>
              <a:gd name="connsiteY41" fmla="*/ 663640 h 5819840"/>
              <a:gd name="connsiteX42" fmla="*/ 8556141 w 8606941"/>
              <a:gd name="connsiteY42" fmla="*/ 282640 h 5819840"/>
              <a:gd name="connsiteX43" fmla="*/ 8467241 w 8606941"/>
              <a:gd name="connsiteY43" fmla="*/ 308040 h 5819840"/>
              <a:gd name="connsiteX44" fmla="*/ 8391041 w 8606941"/>
              <a:gd name="connsiteY44" fmla="*/ 320740 h 5819840"/>
              <a:gd name="connsiteX45" fmla="*/ 8137041 w 8606941"/>
              <a:gd name="connsiteY45" fmla="*/ 358840 h 5819840"/>
              <a:gd name="connsiteX46" fmla="*/ 6867041 w 8606941"/>
              <a:gd name="connsiteY46" fmla="*/ 346140 h 5819840"/>
              <a:gd name="connsiteX47" fmla="*/ 6600341 w 8606941"/>
              <a:gd name="connsiteY47" fmla="*/ 333440 h 5819840"/>
              <a:gd name="connsiteX48" fmla="*/ 3780941 w 8606941"/>
              <a:gd name="connsiteY48" fmla="*/ 371540 h 5819840"/>
              <a:gd name="connsiteX49" fmla="*/ 1761641 w 8606941"/>
              <a:gd name="connsiteY49" fmla="*/ 346140 h 5819840"/>
              <a:gd name="connsiteX50" fmla="*/ 618641 w 8606941"/>
              <a:gd name="connsiteY50" fmla="*/ 333440 h 5819840"/>
              <a:gd name="connsiteX51" fmla="*/ 555141 w 8606941"/>
              <a:gd name="connsiteY51" fmla="*/ 346140 h 5819840"/>
              <a:gd name="connsiteX52" fmla="*/ 478941 w 8606941"/>
              <a:gd name="connsiteY52" fmla="*/ 358840 h 5819840"/>
              <a:gd name="connsiteX53" fmla="*/ 428141 w 8606941"/>
              <a:gd name="connsiteY53" fmla="*/ 384240 h 5819840"/>
              <a:gd name="connsiteX0" fmla="*/ 421260 w 8600060"/>
              <a:gd name="connsiteY0" fmla="*/ 394576 h 5830176"/>
              <a:gd name="connsiteX1" fmla="*/ 14860 w 8600060"/>
              <a:gd name="connsiteY1" fmla="*/ 343776 h 5830176"/>
              <a:gd name="connsiteX2" fmla="*/ 91060 w 8600060"/>
              <a:gd name="connsiteY2" fmla="*/ 5195176 h 5830176"/>
              <a:gd name="connsiteX3" fmla="*/ 116460 w 8600060"/>
              <a:gd name="connsiteY3" fmla="*/ 5284076 h 5830176"/>
              <a:gd name="connsiteX4" fmla="*/ 129160 w 8600060"/>
              <a:gd name="connsiteY4" fmla="*/ 5360276 h 5830176"/>
              <a:gd name="connsiteX5" fmla="*/ 116460 w 8600060"/>
              <a:gd name="connsiteY5" fmla="*/ 5804776 h 5830176"/>
              <a:gd name="connsiteX6" fmla="*/ 154560 w 8600060"/>
              <a:gd name="connsiteY6" fmla="*/ 5830176 h 5830176"/>
              <a:gd name="connsiteX7" fmla="*/ 1602360 w 8600060"/>
              <a:gd name="connsiteY7" fmla="*/ 5792076 h 5830176"/>
              <a:gd name="connsiteX8" fmla="*/ 1640460 w 8600060"/>
              <a:gd name="connsiteY8" fmla="*/ 5690476 h 5830176"/>
              <a:gd name="connsiteX9" fmla="*/ 1678560 w 8600060"/>
              <a:gd name="connsiteY9" fmla="*/ 5563476 h 5830176"/>
              <a:gd name="connsiteX10" fmla="*/ 1703960 w 8600060"/>
              <a:gd name="connsiteY10" fmla="*/ 5411076 h 5830176"/>
              <a:gd name="connsiteX11" fmla="*/ 1729360 w 8600060"/>
              <a:gd name="connsiteY11" fmla="*/ 5309476 h 5830176"/>
              <a:gd name="connsiteX12" fmla="*/ 1754760 w 8600060"/>
              <a:gd name="connsiteY12" fmla="*/ 5182476 h 5830176"/>
              <a:gd name="connsiteX13" fmla="*/ 1792860 w 8600060"/>
              <a:gd name="connsiteY13" fmla="*/ 4699876 h 5830176"/>
              <a:gd name="connsiteX14" fmla="*/ 1780160 w 8600060"/>
              <a:gd name="connsiteY14" fmla="*/ 4242676 h 5830176"/>
              <a:gd name="connsiteX15" fmla="*/ 1754760 w 8600060"/>
              <a:gd name="connsiteY15" fmla="*/ 4090276 h 5830176"/>
              <a:gd name="connsiteX16" fmla="*/ 1729360 w 8600060"/>
              <a:gd name="connsiteY16" fmla="*/ 3925176 h 5830176"/>
              <a:gd name="connsiteX17" fmla="*/ 1716660 w 8600060"/>
              <a:gd name="connsiteY17" fmla="*/ 3874376 h 5830176"/>
              <a:gd name="connsiteX18" fmla="*/ 1678560 w 8600060"/>
              <a:gd name="connsiteY18" fmla="*/ 3645776 h 5830176"/>
              <a:gd name="connsiteX19" fmla="*/ 1640460 w 8600060"/>
              <a:gd name="connsiteY19" fmla="*/ 1791576 h 5830176"/>
              <a:gd name="connsiteX20" fmla="*/ 1665860 w 8600060"/>
              <a:gd name="connsiteY20" fmla="*/ 1347076 h 5830176"/>
              <a:gd name="connsiteX21" fmla="*/ 2173860 w 8600060"/>
              <a:gd name="connsiteY21" fmla="*/ 1372476 h 5830176"/>
              <a:gd name="connsiteX22" fmla="*/ 2313560 w 8600060"/>
              <a:gd name="connsiteY22" fmla="*/ 1385176 h 5830176"/>
              <a:gd name="connsiteX23" fmla="*/ 2478660 w 8600060"/>
              <a:gd name="connsiteY23" fmla="*/ 1410576 h 5830176"/>
              <a:gd name="connsiteX24" fmla="*/ 3062860 w 8600060"/>
              <a:gd name="connsiteY24" fmla="*/ 1423276 h 5830176"/>
              <a:gd name="connsiteX25" fmla="*/ 3647060 w 8600060"/>
              <a:gd name="connsiteY25" fmla="*/ 1410576 h 5830176"/>
              <a:gd name="connsiteX26" fmla="*/ 3748660 w 8600060"/>
              <a:gd name="connsiteY26" fmla="*/ 1397876 h 5830176"/>
              <a:gd name="connsiteX27" fmla="*/ 3862960 w 8600060"/>
              <a:gd name="connsiteY27" fmla="*/ 1385176 h 5830176"/>
              <a:gd name="connsiteX28" fmla="*/ 4155060 w 8600060"/>
              <a:gd name="connsiteY28" fmla="*/ 1347076 h 5830176"/>
              <a:gd name="connsiteX29" fmla="*/ 4396360 w 8600060"/>
              <a:gd name="connsiteY29" fmla="*/ 1321676 h 5830176"/>
              <a:gd name="connsiteX30" fmla="*/ 4624960 w 8600060"/>
              <a:gd name="connsiteY30" fmla="*/ 1296276 h 5830176"/>
              <a:gd name="connsiteX31" fmla="*/ 6809360 w 8600060"/>
              <a:gd name="connsiteY31" fmla="*/ 1296276 h 5830176"/>
              <a:gd name="connsiteX32" fmla="*/ 7076060 w 8600060"/>
              <a:gd name="connsiteY32" fmla="*/ 1270876 h 5830176"/>
              <a:gd name="connsiteX33" fmla="*/ 8079360 w 8600060"/>
              <a:gd name="connsiteY33" fmla="*/ 1283576 h 5830176"/>
              <a:gd name="connsiteX34" fmla="*/ 8142860 w 8600060"/>
              <a:gd name="connsiteY34" fmla="*/ 1308976 h 5830176"/>
              <a:gd name="connsiteX35" fmla="*/ 8511160 w 8600060"/>
              <a:gd name="connsiteY35" fmla="*/ 1296276 h 5830176"/>
              <a:gd name="connsiteX36" fmla="*/ 8549260 w 8600060"/>
              <a:gd name="connsiteY36" fmla="*/ 1283576 h 5830176"/>
              <a:gd name="connsiteX37" fmla="*/ 8600060 w 8600060"/>
              <a:gd name="connsiteY37" fmla="*/ 1181976 h 5830176"/>
              <a:gd name="connsiteX38" fmla="*/ 8587360 w 8600060"/>
              <a:gd name="connsiteY38" fmla="*/ 927976 h 5830176"/>
              <a:gd name="connsiteX39" fmla="*/ 8574660 w 8600060"/>
              <a:gd name="connsiteY39" fmla="*/ 851776 h 5830176"/>
              <a:gd name="connsiteX40" fmla="*/ 8561960 w 8600060"/>
              <a:gd name="connsiteY40" fmla="*/ 673976 h 5830176"/>
              <a:gd name="connsiteX41" fmla="*/ 8549260 w 8600060"/>
              <a:gd name="connsiteY41" fmla="*/ 292976 h 5830176"/>
              <a:gd name="connsiteX42" fmla="*/ 8460360 w 8600060"/>
              <a:gd name="connsiteY42" fmla="*/ 318376 h 5830176"/>
              <a:gd name="connsiteX43" fmla="*/ 8384160 w 8600060"/>
              <a:gd name="connsiteY43" fmla="*/ 331076 h 5830176"/>
              <a:gd name="connsiteX44" fmla="*/ 8130160 w 8600060"/>
              <a:gd name="connsiteY44" fmla="*/ 369176 h 5830176"/>
              <a:gd name="connsiteX45" fmla="*/ 6860160 w 8600060"/>
              <a:gd name="connsiteY45" fmla="*/ 356476 h 5830176"/>
              <a:gd name="connsiteX46" fmla="*/ 6593460 w 8600060"/>
              <a:gd name="connsiteY46" fmla="*/ 343776 h 5830176"/>
              <a:gd name="connsiteX47" fmla="*/ 3774060 w 8600060"/>
              <a:gd name="connsiteY47" fmla="*/ 381876 h 5830176"/>
              <a:gd name="connsiteX48" fmla="*/ 1754760 w 8600060"/>
              <a:gd name="connsiteY48" fmla="*/ 356476 h 5830176"/>
              <a:gd name="connsiteX49" fmla="*/ 611760 w 8600060"/>
              <a:gd name="connsiteY49" fmla="*/ 343776 h 5830176"/>
              <a:gd name="connsiteX50" fmla="*/ 548260 w 8600060"/>
              <a:gd name="connsiteY50" fmla="*/ 356476 h 5830176"/>
              <a:gd name="connsiteX51" fmla="*/ 472060 w 8600060"/>
              <a:gd name="connsiteY51" fmla="*/ 369176 h 5830176"/>
              <a:gd name="connsiteX52" fmla="*/ 421260 w 8600060"/>
              <a:gd name="connsiteY52" fmla="*/ 394576 h 5830176"/>
              <a:gd name="connsiteX0" fmla="*/ 417866 w 8596666"/>
              <a:gd name="connsiteY0" fmla="*/ 401154 h 5836754"/>
              <a:gd name="connsiteX1" fmla="*/ 11466 w 8596666"/>
              <a:gd name="connsiteY1" fmla="*/ 350354 h 5836754"/>
              <a:gd name="connsiteX2" fmla="*/ 113066 w 8596666"/>
              <a:gd name="connsiteY2" fmla="*/ 5290654 h 5836754"/>
              <a:gd name="connsiteX3" fmla="*/ 125766 w 8596666"/>
              <a:gd name="connsiteY3" fmla="*/ 5366854 h 5836754"/>
              <a:gd name="connsiteX4" fmla="*/ 113066 w 8596666"/>
              <a:gd name="connsiteY4" fmla="*/ 5811354 h 5836754"/>
              <a:gd name="connsiteX5" fmla="*/ 151166 w 8596666"/>
              <a:gd name="connsiteY5" fmla="*/ 5836754 h 5836754"/>
              <a:gd name="connsiteX6" fmla="*/ 1598966 w 8596666"/>
              <a:gd name="connsiteY6" fmla="*/ 5798654 h 5836754"/>
              <a:gd name="connsiteX7" fmla="*/ 1637066 w 8596666"/>
              <a:gd name="connsiteY7" fmla="*/ 5697054 h 5836754"/>
              <a:gd name="connsiteX8" fmla="*/ 1675166 w 8596666"/>
              <a:gd name="connsiteY8" fmla="*/ 5570054 h 5836754"/>
              <a:gd name="connsiteX9" fmla="*/ 1700566 w 8596666"/>
              <a:gd name="connsiteY9" fmla="*/ 5417654 h 5836754"/>
              <a:gd name="connsiteX10" fmla="*/ 1725966 w 8596666"/>
              <a:gd name="connsiteY10" fmla="*/ 5316054 h 5836754"/>
              <a:gd name="connsiteX11" fmla="*/ 1751366 w 8596666"/>
              <a:gd name="connsiteY11" fmla="*/ 5189054 h 5836754"/>
              <a:gd name="connsiteX12" fmla="*/ 1789466 w 8596666"/>
              <a:gd name="connsiteY12" fmla="*/ 4706454 h 5836754"/>
              <a:gd name="connsiteX13" fmla="*/ 1776766 w 8596666"/>
              <a:gd name="connsiteY13" fmla="*/ 4249254 h 5836754"/>
              <a:gd name="connsiteX14" fmla="*/ 1751366 w 8596666"/>
              <a:gd name="connsiteY14" fmla="*/ 4096854 h 5836754"/>
              <a:gd name="connsiteX15" fmla="*/ 1725966 w 8596666"/>
              <a:gd name="connsiteY15" fmla="*/ 3931754 h 5836754"/>
              <a:gd name="connsiteX16" fmla="*/ 1713266 w 8596666"/>
              <a:gd name="connsiteY16" fmla="*/ 3880954 h 5836754"/>
              <a:gd name="connsiteX17" fmla="*/ 1675166 w 8596666"/>
              <a:gd name="connsiteY17" fmla="*/ 3652354 h 5836754"/>
              <a:gd name="connsiteX18" fmla="*/ 1637066 w 8596666"/>
              <a:gd name="connsiteY18" fmla="*/ 1798154 h 5836754"/>
              <a:gd name="connsiteX19" fmla="*/ 1662466 w 8596666"/>
              <a:gd name="connsiteY19" fmla="*/ 1353654 h 5836754"/>
              <a:gd name="connsiteX20" fmla="*/ 2170466 w 8596666"/>
              <a:gd name="connsiteY20" fmla="*/ 1379054 h 5836754"/>
              <a:gd name="connsiteX21" fmla="*/ 2310166 w 8596666"/>
              <a:gd name="connsiteY21" fmla="*/ 1391754 h 5836754"/>
              <a:gd name="connsiteX22" fmla="*/ 2475266 w 8596666"/>
              <a:gd name="connsiteY22" fmla="*/ 1417154 h 5836754"/>
              <a:gd name="connsiteX23" fmla="*/ 3059466 w 8596666"/>
              <a:gd name="connsiteY23" fmla="*/ 1429854 h 5836754"/>
              <a:gd name="connsiteX24" fmla="*/ 3643666 w 8596666"/>
              <a:gd name="connsiteY24" fmla="*/ 1417154 h 5836754"/>
              <a:gd name="connsiteX25" fmla="*/ 3745266 w 8596666"/>
              <a:gd name="connsiteY25" fmla="*/ 1404454 h 5836754"/>
              <a:gd name="connsiteX26" fmla="*/ 3859566 w 8596666"/>
              <a:gd name="connsiteY26" fmla="*/ 1391754 h 5836754"/>
              <a:gd name="connsiteX27" fmla="*/ 4151666 w 8596666"/>
              <a:gd name="connsiteY27" fmla="*/ 1353654 h 5836754"/>
              <a:gd name="connsiteX28" fmla="*/ 4392966 w 8596666"/>
              <a:gd name="connsiteY28" fmla="*/ 1328254 h 5836754"/>
              <a:gd name="connsiteX29" fmla="*/ 4621566 w 8596666"/>
              <a:gd name="connsiteY29" fmla="*/ 1302854 h 5836754"/>
              <a:gd name="connsiteX30" fmla="*/ 6805966 w 8596666"/>
              <a:gd name="connsiteY30" fmla="*/ 1302854 h 5836754"/>
              <a:gd name="connsiteX31" fmla="*/ 7072666 w 8596666"/>
              <a:gd name="connsiteY31" fmla="*/ 1277454 h 5836754"/>
              <a:gd name="connsiteX32" fmla="*/ 8075966 w 8596666"/>
              <a:gd name="connsiteY32" fmla="*/ 1290154 h 5836754"/>
              <a:gd name="connsiteX33" fmla="*/ 8139466 w 8596666"/>
              <a:gd name="connsiteY33" fmla="*/ 1315554 h 5836754"/>
              <a:gd name="connsiteX34" fmla="*/ 8507766 w 8596666"/>
              <a:gd name="connsiteY34" fmla="*/ 1302854 h 5836754"/>
              <a:gd name="connsiteX35" fmla="*/ 8545866 w 8596666"/>
              <a:gd name="connsiteY35" fmla="*/ 1290154 h 5836754"/>
              <a:gd name="connsiteX36" fmla="*/ 8596666 w 8596666"/>
              <a:gd name="connsiteY36" fmla="*/ 1188554 h 5836754"/>
              <a:gd name="connsiteX37" fmla="*/ 8583966 w 8596666"/>
              <a:gd name="connsiteY37" fmla="*/ 934554 h 5836754"/>
              <a:gd name="connsiteX38" fmla="*/ 8571266 w 8596666"/>
              <a:gd name="connsiteY38" fmla="*/ 858354 h 5836754"/>
              <a:gd name="connsiteX39" fmla="*/ 8558566 w 8596666"/>
              <a:gd name="connsiteY39" fmla="*/ 680554 h 5836754"/>
              <a:gd name="connsiteX40" fmla="*/ 8545866 w 8596666"/>
              <a:gd name="connsiteY40" fmla="*/ 299554 h 5836754"/>
              <a:gd name="connsiteX41" fmla="*/ 8456966 w 8596666"/>
              <a:gd name="connsiteY41" fmla="*/ 324954 h 5836754"/>
              <a:gd name="connsiteX42" fmla="*/ 8380766 w 8596666"/>
              <a:gd name="connsiteY42" fmla="*/ 337654 h 5836754"/>
              <a:gd name="connsiteX43" fmla="*/ 8126766 w 8596666"/>
              <a:gd name="connsiteY43" fmla="*/ 375754 h 5836754"/>
              <a:gd name="connsiteX44" fmla="*/ 6856766 w 8596666"/>
              <a:gd name="connsiteY44" fmla="*/ 363054 h 5836754"/>
              <a:gd name="connsiteX45" fmla="*/ 6590066 w 8596666"/>
              <a:gd name="connsiteY45" fmla="*/ 350354 h 5836754"/>
              <a:gd name="connsiteX46" fmla="*/ 3770666 w 8596666"/>
              <a:gd name="connsiteY46" fmla="*/ 388454 h 5836754"/>
              <a:gd name="connsiteX47" fmla="*/ 1751366 w 8596666"/>
              <a:gd name="connsiteY47" fmla="*/ 363054 h 5836754"/>
              <a:gd name="connsiteX48" fmla="*/ 608366 w 8596666"/>
              <a:gd name="connsiteY48" fmla="*/ 350354 h 5836754"/>
              <a:gd name="connsiteX49" fmla="*/ 544866 w 8596666"/>
              <a:gd name="connsiteY49" fmla="*/ 363054 h 5836754"/>
              <a:gd name="connsiteX50" fmla="*/ 468666 w 8596666"/>
              <a:gd name="connsiteY50" fmla="*/ 375754 h 5836754"/>
              <a:gd name="connsiteX51" fmla="*/ 417866 w 8596666"/>
              <a:gd name="connsiteY51" fmla="*/ 401154 h 5836754"/>
              <a:gd name="connsiteX0" fmla="*/ 416287 w 8595087"/>
              <a:gd name="connsiteY0" fmla="*/ 406793 h 5842393"/>
              <a:gd name="connsiteX1" fmla="*/ 9887 w 8595087"/>
              <a:gd name="connsiteY1" fmla="*/ 355993 h 5842393"/>
              <a:gd name="connsiteX2" fmla="*/ 124187 w 8595087"/>
              <a:gd name="connsiteY2" fmla="*/ 5372493 h 5842393"/>
              <a:gd name="connsiteX3" fmla="*/ 111487 w 8595087"/>
              <a:gd name="connsiteY3" fmla="*/ 5816993 h 5842393"/>
              <a:gd name="connsiteX4" fmla="*/ 149587 w 8595087"/>
              <a:gd name="connsiteY4" fmla="*/ 5842393 h 5842393"/>
              <a:gd name="connsiteX5" fmla="*/ 1597387 w 8595087"/>
              <a:gd name="connsiteY5" fmla="*/ 5804293 h 5842393"/>
              <a:gd name="connsiteX6" fmla="*/ 1635487 w 8595087"/>
              <a:gd name="connsiteY6" fmla="*/ 5702693 h 5842393"/>
              <a:gd name="connsiteX7" fmla="*/ 1673587 w 8595087"/>
              <a:gd name="connsiteY7" fmla="*/ 5575693 h 5842393"/>
              <a:gd name="connsiteX8" fmla="*/ 1698987 w 8595087"/>
              <a:gd name="connsiteY8" fmla="*/ 5423293 h 5842393"/>
              <a:gd name="connsiteX9" fmla="*/ 1724387 w 8595087"/>
              <a:gd name="connsiteY9" fmla="*/ 5321693 h 5842393"/>
              <a:gd name="connsiteX10" fmla="*/ 1749787 w 8595087"/>
              <a:gd name="connsiteY10" fmla="*/ 5194693 h 5842393"/>
              <a:gd name="connsiteX11" fmla="*/ 1787887 w 8595087"/>
              <a:gd name="connsiteY11" fmla="*/ 4712093 h 5842393"/>
              <a:gd name="connsiteX12" fmla="*/ 1775187 w 8595087"/>
              <a:gd name="connsiteY12" fmla="*/ 4254893 h 5842393"/>
              <a:gd name="connsiteX13" fmla="*/ 1749787 w 8595087"/>
              <a:gd name="connsiteY13" fmla="*/ 4102493 h 5842393"/>
              <a:gd name="connsiteX14" fmla="*/ 1724387 w 8595087"/>
              <a:gd name="connsiteY14" fmla="*/ 3937393 h 5842393"/>
              <a:gd name="connsiteX15" fmla="*/ 1711687 w 8595087"/>
              <a:gd name="connsiteY15" fmla="*/ 3886593 h 5842393"/>
              <a:gd name="connsiteX16" fmla="*/ 1673587 w 8595087"/>
              <a:gd name="connsiteY16" fmla="*/ 3657993 h 5842393"/>
              <a:gd name="connsiteX17" fmla="*/ 1635487 w 8595087"/>
              <a:gd name="connsiteY17" fmla="*/ 1803793 h 5842393"/>
              <a:gd name="connsiteX18" fmla="*/ 1660887 w 8595087"/>
              <a:gd name="connsiteY18" fmla="*/ 1359293 h 5842393"/>
              <a:gd name="connsiteX19" fmla="*/ 2168887 w 8595087"/>
              <a:gd name="connsiteY19" fmla="*/ 1384693 h 5842393"/>
              <a:gd name="connsiteX20" fmla="*/ 2308587 w 8595087"/>
              <a:gd name="connsiteY20" fmla="*/ 1397393 h 5842393"/>
              <a:gd name="connsiteX21" fmla="*/ 2473687 w 8595087"/>
              <a:gd name="connsiteY21" fmla="*/ 1422793 h 5842393"/>
              <a:gd name="connsiteX22" fmla="*/ 3057887 w 8595087"/>
              <a:gd name="connsiteY22" fmla="*/ 1435493 h 5842393"/>
              <a:gd name="connsiteX23" fmla="*/ 3642087 w 8595087"/>
              <a:gd name="connsiteY23" fmla="*/ 1422793 h 5842393"/>
              <a:gd name="connsiteX24" fmla="*/ 3743687 w 8595087"/>
              <a:gd name="connsiteY24" fmla="*/ 1410093 h 5842393"/>
              <a:gd name="connsiteX25" fmla="*/ 3857987 w 8595087"/>
              <a:gd name="connsiteY25" fmla="*/ 1397393 h 5842393"/>
              <a:gd name="connsiteX26" fmla="*/ 4150087 w 8595087"/>
              <a:gd name="connsiteY26" fmla="*/ 1359293 h 5842393"/>
              <a:gd name="connsiteX27" fmla="*/ 4391387 w 8595087"/>
              <a:gd name="connsiteY27" fmla="*/ 1333893 h 5842393"/>
              <a:gd name="connsiteX28" fmla="*/ 4619987 w 8595087"/>
              <a:gd name="connsiteY28" fmla="*/ 1308493 h 5842393"/>
              <a:gd name="connsiteX29" fmla="*/ 6804387 w 8595087"/>
              <a:gd name="connsiteY29" fmla="*/ 1308493 h 5842393"/>
              <a:gd name="connsiteX30" fmla="*/ 7071087 w 8595087"/>
              <a:gd name="connsiteY30" fmla="*/ 1283093 h 5842393"/>
              <a:gd name="connsiteX31" fmla="*/ 8074387 w 8595087"/>
              <a:gd name="connsiteY31" fmla="*/ 1295793 h 5842393"/>
              <a:gd name="connsiteX32" fmla="*/ 8137887 w 8595087"/>
              <a:gd name="connsiteY32" fmla="*/ 1321193 h 5842393"/>
              <a:gd name="connsiteX33" fmla="*/ 8506187 w 8595087"/>
              <a:gd name="connsiteY33" fmla="*/ 1308493 h 5842393"/>
              <a:gd name="connsiteX34" fmla="*/ 8544287 w 8595087"/>
              <a:gd name="connsiteY34" fmla="*/ 1295793 h 5842393"/>
              <a:gd name="connsiteX35" fmla="*/ 8595087 w 8595087"/>
              <a:gd name="connsiteY35" fmla="*/ 1194193 h 5842393"/>
              <a:gd name="connsiteX36" fmla="*/ 8582387 w 8595087"/>
              <a:gd name="connsiteY36" fmla="*/ 940193 h 5842393"/>
              <a:gd name="connsiteX37" fmla="*/ 8569687 w 8595087"/>
              <a:gd name="connsiteY37" fmla="*/ 863993 h 5842393"/>
              <a:gd name="connsiteX38" fmla="*/ 8556987 w 8595087"/>
              <a:gd name="connsiteY38" fmla="*/ 686193 h 5842393"/>
              <a:gd name="connsiteX39" fmla="*/ 8544287 w 8595087"/>
              <a:gd name="connsiteY39" fmla="*/ 305193 h 5842393"/>
              <a:gd name="connsiteX40" fmla="*/ 8455387 w 8595087"/>
              <a:gd name="connsiteY40" fmla="*/ 330593 h 5842393"/>
              <a:gd name="connsiteX41" fmla="*/ 8379187 w 8595087"/>
              <a:gd name="connsiteY41" fmla="*/ 343293 h 5842393"/>
              <a:gd name="connsiteX42" fmla="*/ 8125187 w 8595087"/>
              <a:gd name="connsiteY42" fmla="*/ 381393 h 5842393"/>
              <a:gd name="connsiteX43" fmla="*/ 6855187 w 8595087"/>
              <a:gd name="connsiteY43" fmla="*/ 368693 h 5842393"/>
              <a:gd name="connsiteX44" fmla="*/ 6588487 w 8595087"/>
              <a:gd name="connsiteY44" fmla="*/ 355993 h 5842393"/>
              <a:gd name="connsiteX45" fmla="*/ 3769087 w 8595087"/>
              <a:gd name="connsiteY45" fmla="*/ 394093 h 5842393"/>
              <a:gd name="connsiteX46" fmla="*/ 1749787 w 8595087"/>
              <a:gd name="connsiteY46" fmla="*/ 368693 h 5842393"/>
              <a:gd name="connsiteX47" fmla="*/ 606787 w 8595087"/>
              <a:gd name="connsiteY47" fmla="*/ 355993 h 5842393"/>
              <a:gd name="connsiteX48" fmla="*/ 543287 w 8595087"/>
              <a:gd name="connsiteY48" fmla="*/ 368693 h 5842393"/>
              <a:gd name="connsiteX49" fmla="*/ 467087 w 8595087"/>
              <a:gd name="connsiteY49" fmla="*/ 381393 h 5842393"/>
              <a:gd name="connsiteX50" fmla="*/ 416287 w 8595087"/>
              <a:gd name="connsiteY50" fmla="*/ 406793 h 5842393"/>
              <a:gd name="connsiteX0" fmla="*/ 418138 w 8596938"/>
              <a:gd name="connsiteY0" fmla="*/ 439687 h 6262978"/>
              <a:gd name="connsiteX1" fmla="*/ 11738 w 8596938"/>
              <a:gd name="connsiteY1" fmla="*/ 388887 h 6262978"/>
              <a:gd name="connsiteX2" fmla="*/ 113338 w 8596938"/>
              <a:gd name="connsiteY2" fmla="*/ 5849887 h 6262978"/>
              <a:gd name="connsiteX3" fmla="*/ 151438 w 8596938"/>
              <a:gd name="connsiteY3" fmla="*/ 5875287 h 6262978"/>
              <a:gd name="connsiteX4" fmla="*/ 1599238 w 8596938"/>
              <a:gd name="connsiteY4" fmla="*/ 5837187 h 6262978"/>
              <a:gd name="connsiteX5" fmla="*/ 1637338 w 8596938"/>
              <a:gd name="connsiteY5" fmla="*/ 5735587 h 6262978"/>
              <a:gd name="connsiteX6" fmla="*/ 1675438 w 8596938"/>
              <a:gd name="connsiteY6" fmla="*/ 5608587 h 6262978"/>
              <a:gd name="connsiteX7" fmla="*/ 1700838 w 8596938"/>
              <a:gd name="connsiteY7" fmla="*/ 5456187 h 6262978"/>
              <a:gd name="connsiteX8" fmla="*/ 1726238 w 8596938"/>
              <a:gd name="connsiteY8" fmla="*/ 5354587 h 6262978"/>
              <a:gd name="connsiteX9" fmla="*/ 1751638 w 8596938"/>
              <a:gd name="connsiteY9" fmla="*/ 5227587 h 6262978"/>
              <a:gd name="connsiteX10" fmla="*/ 1789738 w 8596938"/>
              <a:gd name="connsiteY10" fmla="*/ 4744987 h 6262978"/>
              <a:gd name="connsiteX11" fmla="*/ 1777038 w 8596938"/>
              <a:gd name="connsiteY11" fmla="*/ 4287787 h 6262978"/>
              <a:gd name="connsiteX12" fmla="*/ 1751638 w 8596938"/>
              <a:gd name="connsiteY12" fmla="*/ 4135387 h 6262978"/>
              <a:gd name="connsiteX13" fmla="*/ 1726238 w 8596938"/>
              <a:gd name="connsiteY13" fmla="*/ 3970287 h 6262978"/>
              <a:gd name="connsiteX14" fmla="*/ 1713538 w 8596938"/>
              <a:gd name="connsiteY14" fmla="*/ 3919487 h 6262978"/>
              <a:gd name="connsiteX15" fmla="*/ 1675438 w 8596938"/>
              <a:gd name="connsiteY15" fmla="*/ 3690887 h 6262978"/>
              <a:gd name="connsiteX16" fmla="*/ 1637338 w 8596938"/>
              <a:gd name="connsiteY16" fmla="*/ 1836687 h 6262978"/>
              <a:gd name="connsiteX17" fmla="*/ 1662738 w 8596938"/>
              <a:gd name="connsiteY17" fmla="*/ 1392187 h 6262978"/>
              <a:gd name="connsiteX18" fmla="*/ 2170738 w 8596938"/>
              <a:gd name="connsiteY18" fmla="*/ 1417587 h 6262978"/>
              <a:gd name="connsiteX19" fmla="*/ 2310438 w 8596938"/>
              <a:gd name="connsiteY19" fmla="*/ 1430287 h 6262978"/>
              <a:gd name="connsiteX20" fmla="*/ 2475538 w 8596938"/>
              <a:gd name="connsiteY20" fmla="*/ 1455687 h 6262978"/>
              <a:gd name="connsiteX21" fmla="*/ 3059738 w 8596938"/>
              <a:gd name="connsiteY21" fmla="*/ 1468387 h 6262978"/>
              <a:gd name="connsiteX22" fmla="*/ 3643938 w 8596938"/>
              <a:gd name="connsiteY22" fmla="*/ 1455687 h 6262978"/>
              <a:gd name="connsiteX23" fmla="*/ 3745538 w 8596938"/>
              <a:gd name="connsiteY23" fmla="*/ 1442987 h 6262978"/>
              <a:gd name="connsiteX24" fmla="*/ 3859838 w 8596938"/>
              <a:gd name="connsiteY24" fmla="*/ 1430287 h 6262978"/>
              <a:gd name="connsiteX25" fmla="*/ 4151938 w 8596938"/>
              <a:gd name="connsiteY25" fmla="*/ 1392187 h 6262978"/>
              <a:gd name="connsiteX26" fmla="*/ 4393238 w 8596938"/>
              <a:gd name="connsiteY26" fmla="*/ 1366787 h 6262978"/>
              <a:gd name="connsiteX27" fmla="*/ 4621838 w 8596938"/>
              <a:gd name="connsiteY27" fmla="*/ 1341387 h 6262978"/>
              <a:gd name="connsiteX28" fmla="*/ 6806238 w 8596938"/>
              <a:gd name="connsiteY28" fmla="*/ 1341387 h 6262978"/>
              <a:gd name="connsiteX29" fmla="*/ 7072938 w 8596938"/>
              <a:gd name="connsiteY29" fmla="*/ 1315987 h 6262978"/>
              <a:gd name="connsiteX30" fmla="*/ 8076238 w 8596938"/>
              <a:gd name="connsiteY30" fmla="*/ 1328687 h 6262978"/>
              <a:gd name="connsiteX31" fmla="*/ 8139738 w 8596938"/>
              <a:gd name="connsiteY31" fmla="*/ 1354087 h 6262978"/>
              <a:gd name="connsiteX32" fmla="*/ 8508038 w 8596938"/>
              <a:gd name="connsiteY32" fmla="*/ 1341387 h 6262978"/>
              <a:gd name="connsiteX33" fmla="*/ 8546138 w 8596938"/>
              <a:gd name="connsiteY33" fmla="*/ 1328687 h 6262978"/>
              <a:gd name="connsiteX34" fmla="*/ 8596938 w 8596938"/>
              <a:gd name="connsiteY34" fmla="*/ 1227087 h 6262978"/>
              <a:gd name="connsiteX35" fmla="*/ 8584238 w 8596938"/>
              <a:gd name="connsiteY35" fmla="*/ 973087 h 6262978"/>
              <a:gd name="connsiteX36" fmla="*/ 8571538 w 8596938"/>
              <a:gd name="connsiteY36" fmla="*/ 896887 h 6262978"/>
              <a:gd name="connsiteX37" fmla="*/ 8558838 w 8596938"/>
              <a:gd name="connsiteY37" fmla="*/ 719087 h 6262978"/>
              <a:gd name="connsiteX38" fmla="*/ 8546138 w 8596938"/>
              <a:gd name="connsiteY38" fmla="*/ 338087 h 6262978"/>
              <a:gd name="connsiteX39" fmla="*/ 8457238 w 8596938"/>
              <a:gd name="connsiteY39" fmla="*/ 363487 h 6262978"/>
              <a:gd name="connsiteX40" fmla="*/ 8381038 w 8596938"/>
              <a:gd name="connsiteY40" fmla="*/ 376187 h 6262978"/>
              <a:gd name="connsiteX41" fmla="*/ 8127038 w 8596938"/>
              <a:gd name="connsiteY41" fmla="*/ 414287 h 6262978"/>
              <a:gd name="connsiteX42" fmla="*/ 6857038 w 8596938"/>
              <a:gd name="connsiteY42" fmla="*/ 401587 h 6262978"/>
              <a:gd name="connsiteX43" fmla="*/ 6590338 w 8596938"/>
              <a:gd name="connsiteY43" fmla="*/ 388887 h 6262978"/>
              <a:gd name="connsiteX44" fmla="*/ 3770938 w 8596938"/>
              <a:gd name="connsiteY44" fmla="*/ 426987 h 6262978"/>
              <a:gd name="connsiteX45" fmla="*/ 1751638 w 8596938"/>
              <a:gd name="connsiteY45" fmla="*/ 401587 h 6262978"/>
              <a:gd name="connsiteX46" fmla="*/ 608638 w 8596938"/>
              <a:gd name="connsiteY46" fmla="*/ 388887 h 6262978"/>
              <a:gd name="connsiteX47" fmla="*/ 545138 w 8596938"/>
              <a:gd name="connsiteY47" fmla="*/ 401587 h 6262978"/>
              <a:gd name="connsiteX48" fmla="*/ 468938 w 8596938"/>
              <a:gd name="connsiteY48" fmla="*/ 414287 h 6262978"/>
              <a:gd name="connsiteX49" fmla="*/ 418138 w 8596938"/>
              <a:gd name="connsiteY49" fmla="*/ 439687 h 6262978"/>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693101 w 8652701"/>
              <a:gd name="connsiteY4" fmla="*/ 5735587 h 6254405"/>
              <a:gd name="connsiteX5" fmla="*/ 1731201 w 8652701"/>
              <a:gd name="connsiteY5" fmla="*/ 5608587 h 6254405"/>
              <a:gd name="connsiteX6" fmla="*/ 1756601 w 8652701"/>
              <a:gd name="connsiteY6" fmla="*/ 5456187 h 6254405"/>
              <a:gd name="connsiteX7" fmla="*/ 1782001 w 8652701"/>
              <a:gd name="connsiteY7" fmla="*/ 5354587 h 6254405"/>
              <a:gd name="connsiteX8" fmla="*/ 1807401 w 8652701"/>
              <a:gd name="connsiteY8" fmla="*/ 5227587 h 6254405"/>
              <a:gd name="connsiteX9" fmla="*/ 1845501 w 8652701"/>
              <a:gd name="connsiteY9" fmla="*/ 4744987 h 6254405"/>
              <a:gd name="connsiteX10" fmla="*/ 1832801 w 8652701"/>
              <a:gd name="connsiteY10" fmla="*/ 4287787 h 6254405"/>
              <a:gd name="connsiteX11" fmla="*/ 1807401 w 8652701"/>
              <a:gd name="connsiteY11" fmla="*/ 4135387 h 6254405"/>
              <a:gd name="connsiteX12" fmla="*/ 1782001 w 8652701"/>
              <a:gd name="connsiteY12" fmla="*/ 3970287 h 6254405"/>
              <a:gd name="connsiteX13" fmla="*/ 1769301 w 8652701"/>
              <a:gd name="connsiteY13" fmla="*/ 3919487 h 6254405"/>
              <a:gd name="connsiteX14" fmla="*/ 1731201 w 8652701"/>
              <a:gd name="connsiteY14" fmla="*/ 3690887 h 6254405"/>
              <a:gd name="connsiteX15" fmla="*/ 1693101 w 8652701"/>
              <a:gd name="connsiteY15" fmla="*/ 1836687 h 6254405"/>
              <a:gd name="connsiteX16" fmla="*/ 1718501 w 8652701"/>
              <a:gd name="connsiteY16" fmla="*/ 1392187 h 6254405"/>
              <a:gd name="connsiteX17" fmla="*/ 2226501 w 8652701"/>
              <a:gd name="connsiteY17" fmla="*/ 1417587 h 6254405"/>
              <a:gd name="connsiteX18" fmla="*/ 2366201 w 8652701"/>
              <a:gd name="connsiteY18" fmla="*/ 1430287 h 6254405"/>
              <a:gd name="connsiteX19" fmla="*/ 2531301 w 8652701"/>
              <a:gd name="connsiteY19" fmla="*/ 1455687 h 6254405"/>
              <a:gd name="connsiteX20" fmla="*/ 3115501 w 8652701"/>
              <a:gd name="connsiteY20" fmla="*/ 1468387 h 6254405"/>
              <a:gd name="connsiteX21" fmla="*/ 3699701 w 8652701"/>
              <a:gd name="connsiteY21" fmla="*/ 1455687 h 6254405"/>
              <a:gd name="connsiteX22" fmla="*/ 3801301 w 8652701"/>
              <a:gd name="connsiteY22" fmla="*/ 1442987 h 6254405"/>
              <a:gd name="connsiteX23" fmla="*/ 3915601 w 8652701"/>
              <a:gd name="connsiteY23" fmla="*/ 1430287 h 6254405"/>
              <a:gd name="connsiteX24" fmla="*/ 4207701 w 8652701"/>
              <a:gd name="connsiteY24" fmla="*/ 1392187 h 6254405"/>
              <a:gd name="connsiteX25" fmla="*/ 4449001 w 8652701"/>
              <a:gd name="connsiteY25" fmla="*/ 1366787 h 6254405"/>
              <a:gd name="connsiteX26" fmla="*/ 4677601 w 8652701"/>
              <a:gd name="connsiteY26" fmla="*/ 1341387 h 6254405"/>
              <a:gd name="connsiteX27" fmla="*/ 6862001 w 8652701"/>
              <a:gd name="connsiteY27" fmla="*/ 1341387 h 6254405"/>
              <a:gd name="connsiteX28" fmla="*/ 7128701 w 8652701"/>
              <a:gd name="connsiteY28" fmla="*/ 1315987 h 6254405"/>
              <a:gd name="connsiteX29" fmla="*/ 8132001 w 8652701"/>
              <a:gd name="connsiteY29" fmla="*/ 1328687 h 6254405"/>
              <a:gd name="connsiteX30" fmla="*/ 8195501 w 8652701"/>
              <a:gd name="connsiteY30" fmla="*/ 1354087 h 6254405"/>
              <a:gd name="connsiteX31" fmla="*/ 8563801 w 8652701"/>
              <a:gd name="connsiteY31" fmla="*/ 1341387 h 6254405"/>
              <a:gd name="connsiteX32" fmla="*/ 8601901 w 8652701"/>
              <a:gd name="connsiteY32" fmla="*/ 1328687 h 6254405"/>
              <a:gd name="connsiteX33" fmla="*/ 8652701 w 8652701"/>
              <a:gd name="connsiteY33" fmla="*/ 1227087 h 6254405"/>
              <a:gd name="connsiteX34" fmla="*/ 8640001 w 8652701"/>
              <a:gd name="connsiteY34" fmla="*/ 973087 h 6254405"/>
              <a:gd name="connsiteX35" fmla="*/ 8627301 w 8652701"/>
              <a:gd name="connsiteY35" fmla="*/ 896887 h 6254405"/>
              <a:gd name="connsiteX36" fmla="*/ 8614601 w 8652701"/>
              <a:gd name="connsiteY36" fmla="*/ 719087 h 6254405"/>
              <a:gd name="connsiteX37" fmla="*/ 8601901 w 8652701"/>
              <a:gd name="connsiteY37" fmla="*/ 338087 h 6254405"/>
              <a:gd name="connsiteX38" fmla="*/ 8513001 w 8652701"/>
              <a:gd name="connsiteY38" fmla="*/ 363487 h 6254405"/>
              <a:gd name="connsiteX39" fmla="*/ 8436801 w 8652701"/>
              <a:gd name="connsiteY39" fmla="*/ 376187 h 6254405"/>
              <a:gd name="connsiteX40" fmla="*/ 8182801 w 8652701"/>
              <a:gd name="connsiteY40" fmla="*/ 414287 h 6254405"/>
              <a:gd name="connsiteX41" fmla="*/ 6912801 w 8652701"/>
              <a:gd name="connsiteY41" fmla="*/ 401587 h 6254405"/>
              <a:gd name="connsiteX42" fmla="*/ 6646101 w 8652701"/>
              <a:gd name="connsiteY42" fmla="*/ 388887 h 6254405"/>
              <a:gd name="connsiteX43" fmla="*/ 3826701 w 8652701"/>
              <a:gd name="connsiteY43" fmla="*/ 426987 h 6254405"/>
              <a:gd name="connsiteX44" fmla="*/ 1807401 w 8652701"/>
              <a:gd name="connsiteY44" fmla="*/ 401587 h 6254405"/>
              <a:gd name="connsiteX45" fmla="*/ 664401 w 8652701"/>
              <a:gd name="connsiteY45" fmla="*/ 388887 h 6254405"/>
              <a:gd name="connsiteX46" fmla="*/ 600901 w 8652701"/>
              <a:gd name="connsiteY46" fmla="*/ 401587 h 6254405"/>
              <a:gd name="connsiteX47" fmla="*/ 524701 w 8652701"/>
              <a:gd name="connsiteY47" fmla="*/ 414287 h 6254405"/>
              <a:gd name="connsiteX48" fmla="*/ 473901 w 8652701"/>
              <a:gd name="connsiteY48"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31201 w 8652701"/>
              <a:gd name="connsiteY4" fmla="*/ 5608587 h 6254405"/>
              <a:gd name="connsiteX5" fmla="*/ 1756601 w 8652701"/>
              <a:gd name="connsiteY5" fmla="*/ 5456187 h 6254405"/>
              <a:gd name="connsiteX6" fmla="*/ 1782001 w 8652701"/>
              <a:gd name="connsiteY6" fmla="*/ 5354587 h 6254405"/>
              <a:gd name="connsiteX7" fmla="*/ 1807401 w 8652701"/>
              <a:gd name="connsiteY7" fmla="*/ 5227587 h 6254405"/>
              <a:gd name="connsiteX8" fmla="*/ 1845501 w 8652701"/>
              <a:gd name="connsiteY8" fmla="*/ 4744987 h 6254405"/>
              <a:gd name="connsiteX9" fmla="*/ 1832801 w 8652701"/>
              <a:gd name="connsiteY9" fmla="*/ 4287787 h 6254405"/>
              <a:gd name="connsiteX10" fmla="*/ 1807401 w 8652701"/>
              <a:gd name="connsiteY10" fmla="*/ 4135387 h 6254405"/>
              <a:gd name="connsiteX11" fmla="*/ 1782001 w 8652701"/>
              <a:gd name="connsiteY11" fmla="*/ 3970287 h 6254405"/>
              <a:gd name="connsiteX12" fmla="*/ 1769301 w 8652701"/>
              <a:gd name="connsiteY12" fmla="*/ 3919487 h 6254405"/>
              <a:gd name="connsiteX13" fmla="*/ 1731201 w 8652701"/>
              <a:gd name="connsiteY13" fmla="*/ 3690887 h 6254405"/>
              <a:gd name="connsiteX14" fmla="*/ 1693101 w 8652701"/>
              <a:gd name="connsiteY14" fmla="*/ 1836687 h 6254405"/>
              <a:gd name="connsiteX15" fmla="*/ 1718501 w 8652701"/>
              <a:gd name="connsiteY15" fmla="*/ 1392187 h 6254405"/>
              <a:gd name="connsiteX16" fmla="*/ 2226501 w 8652701"/>
              <a:gd name="connsiteY16" fmla="*/ 1417587 h 6254405"/>
              <a:gd name="connsiteX17" fmla="*/ 2366201 w 8652701"/>
              <a:gd name="connsiteY17" fmla="*/ 1430287 h 6254405"/>
              <a:gd name="connsiteX18" fmla="*/ 2531301 w 8652701"/>
              <a:gd name="connsiteY18" fmla="*/ 1455687 h 6254405"/>
              <a:gd name="connsiteX19" fmla="*/ 3115501 w 8652701"/>
              <a:gd name="connsiteY19" fmla="*/ 1468387 h 6254405"/>
              <a:gd name="connsiteX20" fmla="*/ 3699701 w 8652701"/>
              <a:gd name="connsiteY20" fmla="*/ 1455687 h 6254405"/>
              <a:gd name="connsiteX21" fmla="*/ 3801301 w 8652701"/>
              <a:gd name="connsiteY21" fmla="*/ 1442987 h 6254405"/>
              <a:gd name="connsiteX22" fmla="*/ 3915601 w 8652701"/>
              <a:gd name="connsiteY22" fmla="*/ 1430287 h 6254405"/>
              <a:gd name="connsiteX23" fmla="*/ 4207701 w 8652701"/>
              <a:gd name="connsiteY23" fmla="*/ 1392187 h 6254405"/>
              <a:gd name="connsiteX24" fmla="*/ 4449001 w 8652701"/>
              <a:gd name="connsiteY24" fmla="*/ 1366787 h 6254405"/>
              <a:gd name="connsiteX25" fmla="*/ 4677601 w 8652701"/>
              <a:gd name="connsiteY25" fmla="*/ 1341387 h 6254405"/>
              <a:gd name="connsiteX26" fmla="*/ 6862001 w 8652701"/>
              <a:gd name="connsiteY26" fmla="*/ 1341387 h 6254405"/>
              <a:gd name="connsiteX27" fmla="*/ 7128701 w 8652701"/>
              <a:gd name="connsiteY27" fmla="*/ 1315987 h 6254405"/>
              <a:gd name="connsiteX28" fmla="*/ 8132001 w 8652701"/>
              <a:gd name="connsiteY28" fmla="*/ 1328687 h 6254405"/>
              <a:gd name="connsiteX29" fmla="*/ 8195501 w 8652701"/>
              <a:gd name="connsiteY29" fmla="*/ 1354087 h 6254405"/>
              <a:gd name="connsiteX30" fmla="*/ 8563801 w 8652701"/>
              <a:gd name="connsiteY30" fmla="*/ 1341387 h 6254405"/>
              <a:gd name="connsiteX31" fmla="*/ 8601901 w 8652701"/>
              <a:gd name="connsiteY31" fmla="*/ 1328687 h 6254405"/>
              <a:gd name="connsiteX32" fmla="*/ 8652701 w 8652701"/>
              <a:gd name="connsiteY32" fmla="*/ 1227087 h 6254405"/>
              <a:gd name="connsiteX33" fmla="*/ 8640001 w 8652701"/>
              <a:gd name="connsiteY33" fmla="*/ 973087 h 6254405"/>
              <a:gd name="connsiteX34" fmla="*/ 8627301 w 8652701"/>
              <a:gd name="connsiteY34" fmla="*/ 896887 h 6254405"/>
              <a:gd name="connsiteX35" fmla="*/ 8614601 w 8652701"/>
              <a:gd name="connsiteY35" fmla="*/ 719087 h 6254405"/>
              <a:gd name="connsiteX36" fmla="*/ 8601901 w 8652701"/>
              <a:gd name="connsiteY36" fmla="*/ 338087 h 6254405"/>
              <a:gd name="connsiteX37" fmla="*/ 8513001 w 8652701"/>
              <a:gd name="connsiteY37" fmla="*/ 363487 h 6254405"/>
              <a:gd name="connsiteX38" fmla="*/ 8436801 w 8652701"/>
              <a:gd name="connsiteY38" fmla="*/ 376187 h 6254405"/>
              <a:gd name="connsiteX39" fmla="*/ 8182801 w 8652701"/>
              <a:gd name="connsiteY39" fmla="*/ 414287 h 6254405"/>
              <a:gd name="connsiteX40" fmla="*/ 6912801 w 8652701"/>
              <a:gd name="connsiteY40" fmla="*/ 401587 h 6254405"/>
              <a:gd name="connsiteX41" fmla="*/ 6646101 w 8652701"/>
              <a:gd name="connsiteY41" fmla="*/ 388887 h 6254405"/>
              <a:gd name="connsiteX42" fmla="*/ 3826701 w 8652701"/>
              <a:gd name="connsiteY42" fmla="*/ 426987 h 6254405"/>
              <a:gd name="connsiteX43" fmla="*/ 1807401 w 8652701"/>
              <a:gd name="connsiteY43" fmla="*/ 401587 h 6254405"/>
              <a:gd name="connsiteX44" fmla="*/ 664401 w 8652701"/>
              <a:gd name="connsiteY44" fmla="*/ 388887 h 6254405"/>
              <a:gd name="connsiteX45" fmla="*/ 600901 w 8652701"/>
              <a:gd name="connsiteY45" fmla="*/ 401587 h 6254405"/>
              <a:gd name="connsiteX46" fmla="*/ 524701 w 8652701"/>
              <a:gd name="connsiteY46" fmla="*/ 414287 h 6254405"/>
              <a:gd name="connsiteX47" fmla="*/ 473901 w 8652701"/>
              <a:gd name="connsiteY47"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56601 w 8652701"/>
              <a:gd name="connsiteY4" fmla="*/ 5456187 h 6254405"/>
              <a:gd name="connsiteX5" fmla="*/ 1782001 w 8652701"/>
              <a:gd name="connsiteY5" fmla="*/ 5354587 h 6254405"/>
              <a:gd name="connsiteX6" fmla="*/ 1807401 w 8652701"/>
              <a:gd name="connsiteY6" fmla="*/ 5227587 h 6254405"/>
              <a:gd name="connsiteX7" fmla="*/ 1845501 w 8652701"/>
              <a:gd name="connsiteY7" fmla="*/ 4744987 h 6254405"/>
              <a:gd name="connsiteX8" fmla="*/ 1832801 w 8652701"/>
              <a:gd name="connsiteY8" fmla="*/ 4287787 h 6254405"/>
              <a:gd name="connsiteX9" fmla="*/ 1807401 w 8652701"/>
              <a:gd name="connsiteY9" fmla="*/ 4135387 h 6254405"/>
              <a:gd name="connsiteX10" fmla="*/ 1782001 w 8652701"/>
              <a:gd name="connsiteY10" fmla="*/ 3970287 h 6254405"/>
              <a:gd name="connsiteX11" fmla="*/ 1769301 w 8652701"/>
              <a:gd name="connsiteY11" fmla="*/ 3919487 h 6254405"/>
              <a:gd name="connsiteX12" fmla="*/ 1731201 w 8652701"/>
              <a:gd name="connsiteY12" fmla="*/ 3690887 h 6254405"/>
              <a:gd name="connsiteX13" fmla="*/ 1693101 w 8652701"/>
              <a:gd name="connsiteY13" fmla="*/ 1836687 h 6254405"/>
              <a:gd name="connsiteX14" fmla="*/ 1718501 w 8652701"/>
              <a:gd name="connsiteY14" fmla="*/ 1392187 h 6254405"/>
              <a:gd name="connsiteX15" fmla="*/ 2226501 w 8652701"/>
              <a:gd name="connsiteY15" fmla="*/ 1417587 h 6254405"/>
              <a:gd name="connsiteX16" fmla="*/ 2366201 w 8652701"/>
              <a:gd name="connsiteY16" fmla="*/ 1430287 h 6254405"/>
              <a:gd name="connsiteX17" fmla="*/ 2531301 w 8652701"/>
              <a:gd name="connsiteY17" fmla="*/ 1455687 h 6254405"/>
              <a:gd name="connsiteX18" fmla="*/ 3115501 w 8652701"/>
              <a:gd name="connsiteY18" fmla="*/ 1468387 h 6254405"/>
              <a:gd name="connsiteX19" fmla="*/ 3699701 w 8652701"/>
              <a:gd name="connsiteY19" fmla="*/ 1455687 h 6254405"/>
              <a:gd name="connsiteX20" fmla="*/ 3801301 w 8652701"/>
              <a:gd name="connsiteY20" fmla="*/ 1442987 h 6254405"/>
              <a:gd name="connsiteX21" fmla="*/ 3915601 w 8652701"/>
              <a:gd name="connsiteY21" fmla="*/ 1430287 h 6254405"/>
              <a:gd name="connsiteX22" fmla="*/ 4207701 w 8652701"/>
              <a:gd name="connsiteY22" fmla="*/ 1392187 h 6254405"/>
              <a:gd name="connsiteX23" fmla="*/ 4449001 w 8652701"/>
              <a:gd name="connsiteY23" fmla="*/ 1366787 h 6254405"/>
              <a:gd name="connsiteX24" fmla="*/ 4677601 w 8652701"/>
              <a:gd name="connsiteY24" fmla="*/ 1341387 h 6254405"/>
              <a:gd name="connsiteX25" fmla="*/ 6862001 w 8652701"/>
              <a:gd name="connsiteY25" fmla="*/ 1341387 h 6254405"/>
              <a:gd name="connsiteX26" fmla="*/ 7128701 w 8652701"/>
              <a:gd name="connsiteY26" fmla="*/ 1315987 h 6254405"/>
              <a:gd name="connsiteX27" fmla="*/ 8132001 w 8652701"/>
              <a:gd name="connsiteY27" fmla="*/ 1328687 h 6254405"/>
              <a:gd name="connsiteX28" fmla="*/ 8195501 w 8652701"/>
              <a:gd name="connsiteY28" fmla="*/ 1354087 h 6254405"/>
              <a:gd name="connsiteX29" fmla="*/ 8563801 w 8652701"/>
              <a:gd name="connsiteY29" fmla="*/ 1341387 h 6254405"/>
              <a:gd name="connsiteX30" fmla="*/ 8601901 w 8652701"/>
              <a:gd name="connsiteY30" fmla="*/ 1328687 h 6254405"/>
              <a:gd name="connsiteX31" fmla="*/ 8652701 w 8652701"/>
              <a:gd name="connsiteY31" fmla="*/ 1227087 h 6254405"/>
              <a:gd name="connsiteX32" fmla="*/ 8640001 w 8652701"/>
              <a:gd name="connsiteY32" fmla="*/ 973087 h 6254405"/>
              <a:gd name="connsiteX33" fmla="*/ 8627301 w 8652701"/>
              <a:gd name="connsiteY33" fmla="*/ 896887 h 6254405"/>
              <a:gd name="connsiteX34" fmla="*/ 8614601 w 8652701"/>
              <a:gd name="connsiteY34" fmla="*/ 719087 h 6254405"/>
              <a:gd name="connsiteX35" fmla="*/ 8601901 w 8652701"/>
              <a:gd name="connsiteY35" fmla="*/ 338087 h 6254405"/>
              <a:gd name="connsiteX36" fmla="*/ 8513001 w 8652701"/>
              <a:gd name="connsiteY36" fmla="*/ 363487 h 6254405"/>
              <a:gd name="connsiteX37" fmla="*/ 8436801 w 8652701"/>
              <a:gd name="connsiteY37" fmla="*/ 376187 h 6254405"/>
              <a:gd name="connsiteX38" fmla="*/ 8182801 w 8652701"/>
              <a:gd name="connsiteY38" fmla="*/ 414287 h 6254405"/>
              <a:gd name="connsiteX39" fmla="*/ 6912801 w 8652701"/>
              <a:gd name="connsiteY39" fmla="*/ 401587 h 6254405"/>
              <a:gd name="connsiteX40" fmla="*/ 6646101 w 8652701"/>
              <a:gd name="connsiteY40" fmla="*/ 388887 h 6254405"/>
              <a:gd name="connsiteX41" fmla="*/ 3826701 w 8652701"/>
              <a:gd name="connsiteY41" fmla="*/ 426987 h 6254405"/>
              <a:gd name="connsiteX42" fmla="*/ 1807401 w 8652701"/>
              <a:gd name="connsiteY42" fmla="*/ 401587 h 6254405"/>
              <a:gd name="connsiteX43" fmla="*/ 664401 w 8652701"/>
              <a:gd name="connsiteY43" fmla="*/ 388887 h 6254405"/>
              <a:gd name="connsiteX44" fmla="*/ 600901 w 8652701"/>
              <a:gd name="connsiteY44" fmla="*/ 401587 h 6254405"/>
              <a:gd name="connsiteX45" fmla="*/ 524701 w 8652701"/>
              <a:gd name="connsiteY45" fmla="*/ 414287 h 6254405"/>
              <a:gd name="connsiteX46" fmla="*/ 473901 w 8652701"/>
              <a:gd name="connsiteY46"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56601 w 8652701"/>
              <a:gd name="connsiteY4" fmla="*/ 5456187 h 6254405"/>
              <a:gd name="connsiteX5" fmla="*/ 1807401 w 8652701"/>
              <a:gd name="connsiteY5" fmla="*/ 5227587 h 6254405"/>
              <a:gd name="connsiteX6" fmla="*/ 1845501 w 8652701"/>
              <a:gd name="connsiteY6" fmla="*/ 4744987 h 6254405"/>
              <a:gd name="connsiteX7" fmla="*/ 1832801 w 8652701"/>
              <a:gd name="connsiteY7" fmla="*/ 4287787 h 6254405"/>
              <a:gd name="connsiteX8" fmla="*/ 1807401 w 8652701"/>
              <a:gd name="connsiteY8" fmla="*/ 4135387 h 6254405"/>
              <a:gd name="connsiteX9" fmla="*/ 1782001 w 8652701"/>
              <a:gd name="connsiteY9" fmla="*/ 3970287 h 6254405"/>
              <a:gd name="connsiteX10" fmla="*/ 1769301 w 8652701"/>
              <a:gd name="connsiteY10" fmla="*/ 3919487 h 6254405"/>
              <a:gd name="connsiteX11" fmla="*/ 1731201 w 8652701"/>
              <a:gd name="connsiteY11" fmla="*/ 3690887 h 6254405"/>
              <a:gd name="connsiteX12" fmla="*/ 1693101 w 8652701"/>
              <a:gd name="connsiteY12" fmla="*/ 1836687 h 6254405"/>
              <a:gd name="connsiteX13" fmla="*/ 1718501 w 8652701"/>
              <a:gd name="connsiteY13" fmla="*/ 1392187 h 6254405"/>
              <a:gd name="connsiteX14" fmla="*/ 2226501 w 8652701"/>
              <a:gd name="connsiteY14" fmla="*/ 1417587 h 6254405"/>
              <a:gd name="connsiteX15" fmla="*/ 2366201 w 8652701"/>
              <a:gd name="connsiteY15" fmla="*/ 1430287 h 6254405"/>
              <a:gd name="connsiteX16" fmla="*/ 2531301 w 8652701"/>
              <a:gd name="connsiteY16" fmla="*/ 1455687 h 6254405"/>
              <a:gd name="connsiteX17" fmla="*/ 3115501 w 8652701"/>
              <a:gd name="connsiteY17" fmla="*/ 1468387 h 6254405"/>
              <a:gd name="connsiteX18" fmla="*/ 3699701 w 8652701"/>
              <a:gd name="connsiteY18" fmla="*/ 1455687 h 6254405"/>
              <a:gd name="connsiteX19" fmla="*/ 3801301 w 8652701"/>
              <a:gd name="connsiteY19" fmla="*/ 1442987 h 6254405"/>
              <a:gd name="connsiteX20" fmla="*/ 3915601 w 8652701"/>
              <a:gd name="connsiteY20" fmla="*/ 1430287 h 6254405"/>
              <a:gd name="connsiteX21" fmla="*/ 4207701 w 8652701"/>
              <a:gd name="connsiteY21" fmla="*/ 1392187 h 6254405"/>
              <a:gd name="connsiteX22" fmla="*/ 4449001 w 8652701"/>
              <a:gd name="connsiteY22" fmla="*/ 1366787 h 6254405"/>
              <a:gd name="connsiteX23" fmla="*/ 4677601 w 8652701"/>
              <a:gd name="connsiteY23" fmla="*/ 1341387 h 6254405"/>
              <a:gd name="connsiteX24" fmla="*/ 6862001 w 8652701"/>
              <a:gd name="connsiteY24" fmla="*/ 1341387 h 6254405"/>
              <a:gd name="connsiteX25" fmla="*/ 7128701 w 8652701"/>
              <a:gd name="connsiteY25" fmla="*/ 1315987 h 6254405"/>
              <a:gd name="connsiteX26" fmla="*/ 8132001 w 8652701"/>
              <a:gd name="connsiteY26" fmla="*/ 1328687 h 6254405"/>
              <a:gd name="connsiteX27" fmla="*/ 8195501 w 8652701"/>
              <a:gd name="connsiteY27" fmla="*/ 1354087 h 6254405"/>
              <a:gd name="connsiteX28" fmla="*/ 8563801 w 8652701"/>
              <a:gd name="connsiteY28" fmla="*/ 1341387 h 6254405"/>
              <a:gd name="connsiteX29" fmla="*/ 8601901 w 8652701"/>
              <a:gd name="connsiteY29" fmla="*/ 1328687 h 6254405"/>
              <a:gd name="connsiteX30" fmla="*/ 8652701 w 8652701"/>
              <a:gd name="connsiteY30" fmla="*/ 1227087 h 6254405"/>
              <a:gd name="connsiteX31" fmla="*/ 8640001 w 8652701"/>
              <a:gd name="connsiteY31" fmla="*/ 973087 h 6254405"/>
              <a:gd name="connsiteX32" fmla="*/ 8627301 w 8652701"/>
              <a:gd name="connsiteY32" fmla="*/ 896887 h 6254405"/>
              <a:gd name="connsiteX33" fmla="*/ 8614601 w 8652701"/>
              <a:gd name="connsiteY33" fmla="*/ 719087 h 6254405"/>
              <a:gd name="connsiteX34" fmla="*/ 8601901 w 8652701"/>
              <a:gd name="connsiteY34" fmla="*/ 338087 h 6254405"/>
              <a:gd name="connsiteX35" fmla="*/ 8513001 w 8652701"/>
              <a:gd name="connsiteY35" fmla="*/ 363487 h 6254405"/>
              <a:gd name="connsiteX36" fmla="*/ 8436801 w 8652701"/>
              <a:gd name="connsiteY36" fmla="*/ 376187 h 6254405"/>
              <a:gd name="connsiteX37" fmla="*/ 8182801 w 8652701"/>
              <a:gd name="connsiteY37" fmla="*/ 414287 h 6254405"/>
              <a:gd name="connsiteX38" fmla="*/ 6912801 w 8652701"/>
              <a:gd name="connsiteY38" fmla="*/ 401587 h 6254405"/>
              <a:gd name="connsiteX39" fmla="*/ 6646101 w 8652701"/>
              <a:gd name="connsiteY39" fmla="*/ 388887 h 6254405"/>
              <a:gd name="connsiteX40" fmla="*/ 3826701 w 8652701"/>
              <a:gd name="connsiteY40" fmla="*/ 426987 h 6254405"/>
              <a:gd name="connsiteX41" fmla="*/ 1807401 w 8652701"/>
              <a:gd name="connsiteY41" fmla="*/ 401587 h 6254405"/>
              <a:gd name="connsiteX42" fmla="*/ 664401 w 8652701"/>
              <a:gd name="connsiteY42" fmla="*/ 388887 h 6254405"/>
              <a:gd name="connsiteX43" fmla="*/ 600901 w 8652701"/>
              <a:gd name="connsiteY43" fmla="*/ 401587 h 6254405"/>
              <a:gd name="connsiteX44" fmla="*/ 524701 w 8652701"/>
              <a:gd name="connsiteY44" fmla="*/ 414287 h 6254405"/>
              <a:gd name="connsiteX45" fmla="*/ 473901 w 8652701"/>
              <a:gd name="connsiteY45"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807401 w 8652701"/>
              <a:gd name="connsiteY4" fmla="*/ 5227587 h 6254405"/>
              <a:gd name="connsiteX5" fmla="*/ 1845501 w 8652701"/>
              <a:gd name="connsiteY5" fmla="*/ 4744987 h 6254405"/>
              <a:gd name="connsiteX6" fmla="*/ 1832801 w 8652701"/>
              <a:gd name="connsiteY6" fmla="*/ 4287787 h 6254405"/>
              <a:gd name="connsiteX7" fmla="*/ 1807401 w 8652701"/>
              <a:gd name="connsiteY7" fmla="*/ 4135387 h 6254405"/>
              <a:gd name="connsiteX8" fmla="*/ 1782001 w 8652701"/>
              <a:gd name="connsiteY8" fmla="*/ 3970287 h 6254405"/>
              <a:gd name="connsiteX9" fmla="*/ 1769301 w 8652701"/>
              <a:gd name="connsiteY9" fmla="*/ 3919487 h 6254405"/>
              <a:gd name="connsiteX10" fmla="*/ 1731201 w 8652701"/>
              <a:gd name="connsiteY10" fmla="*/ 3690887 h 6254405"/>
              <a:gd name="connsiteX11" fmla="*/ 1693101 w 8652701"/>
              <a:gd name="connsiteY11" fmla="*/ 1836687 h 6254405"/>
              <a:gd name="connsiteX12" fmla="*/ 1718501 w 8652701"/>
              <a:gd name="connsiteY12" fmla="*/ 1392187 h 6254405"/>
              <a:gd name="connsiteX13" fmla="*/ 2226501 w 8652701"/>
              <a:gd name="connsiteY13" fmla="*/ 1417587 h 6254405"/>
              <a:gd name="connsiteX14" fmla="*/ 2366201 w 8652701"/>
              <a:gd name="connsiteY14" fmla="*/ 1430287 h 6254405"/>
              <a:gd name="connsiteX15" fmla="*/ 2531301 w 8652701"/>
              <a:gd name="connsiteY15" fmla="*/ 1455687 h 6254405"/>
              <a:gd name="connsiteX16" fmla="*/ 3115501 w 8652701"/>
              <a:gd name="connsiteY16" fmla="*/ 1468387 h 6254405"/>
              <a:gd name="connsiteX17" fmla="*/ 3699701 w 8652701"/>
              <a:gd name="connsiteY17" fmla="*/ 1455687 h 6254405"/>
              <a:gd name="connsiteX18" fmla="*/ 3801301 w 8652701"/>
              <a:gd name="connsiteY18" fmla="*/ 1442987 h 6254405"/>
              <a:gd name="connsiteX19" fmla="*/ 3915601 w 8652701"/>
              <a:gd name="connsiteY19" fmla="*/ 1430287 h 6254405"/>
              <a:gd name="connsiteX20" fmla="*/ 4207701 w 8652701"/>
              <a:gd name="connsiteY20" fmla="*/ 1392187 h 6254405"/>
              <a:gd name="connsiteX21" fmla="*/ 4449001 w 8652701"/>
              <a:gd name="connsiteY21" fmla="*/ 1366787 h 6254405"/>
              <a:gd name="connsiteX22" fmla="*/ 4677601 w 8652701"/>
              <a:gd name="connsiteY22" fmla="*/ 1341387 h 6254405"/>
              <a:gd name="connsiteX23" fmla="*/ 6862001 w 8652701"/>
              <a:gd name="connsiteY23" fmla="*/ 1341387 h 6254405"/>
              <a:gd name="connsiteX24" fmla="*/ 7128701 w 8652701"/>
              <a:gd name="connsiteY24" fmla="*/ 1315987 h 6254405"/>
              <a:gd name="connsiteX25" fmla="*/ 8132001 w 8652701"/>
              <a:gd name="connsiteY25" fmla="*/ 1328687 h 6254405"/>
              <a:gd name="connsiteX26" fmla="*/ 8195501 w 8652701"/>
              <a:gd name="connsiteY26" fmla="*/ 1354087 h 6254405"/>
              <a:gd name="connsiteX27" fmla="*/ 8563801 w 8652701"/>
              <a:gd name="connsiteY27" fmla="*/ 1341387 h 6254405"/>
              <a:gd name="connsiteX28" fmla="*/ 8601901 w 8652701"/>
              <a:gd name="connsiteY28" fmla="*/ 1328687 h 6254405"/>
              <a:gd name="connsiteX29" fmla="*/ 8652701 w 8652701"/>
              <a:gd name="connsiteY29" fmla="*/ 1227087 h 6254405"/>
              <a:gd name="connsiteX30" fmla="*/ 8640001 w 8652701"/>
              <a:gd name="connsiteY30" fmla="*/ 973087 h 6254405"/>
              <a:gd name="connsiteX31" fmla="*/ 8627301 w 8652701"/>
              <a:gd name="connsiteY31" fmla="*/ 896887 h 6254405"/>
              <a:gd name="connsiteX32" fmla="*/ 8614601 w 8652701"/>
              <a:gd name="connsiteY32" fmla="*/ 719087 h 6254405"/>
              <a:gd name="connsiteX33" fmla="*/ 8601901 w 8652701"/>
              <a:gd name="connsiteY33" fmla="*/ 338087 h 6254405"/>
              <a:gd name="connsiteX34" fmla="*/ 8513001 w 8652701"/>
              <a:gd name="connsiteY34" fmla="*/ 363487 h 6254405"/>
              <a:gd name="connsiteX35" fmla="*/ 8436801 w 8652701"/>
              <a:gd name="connsiteY35" fmla="*/ 376187 h 6254405"/>
              <a:gd name="connsiteX36" fmla="*/ 8182801 w 8652701"/>
              <a:gd name="connsiteY36" fmla="*/ 414287 h 6254405"/>
              <a:gd name="connsiteX37" fmla="*/ 6912801 w 8652701"/>
              <a:gd name="connsiteY37" fmla="*/ 401587 h 6254405"/>
              <a:gd name="connsiteX38" fmla="*/ 6646101 w 8652701"/>
              <a:gd name="connsiteY38" fmla="*/ 388887 h 6254405"/>
              <a:gd name="connsiteX39" fmla="*/ 3826701 w 8652701"/>
              <a:gd name="connsiteY39" fmla="*/ 426987 h 6254405"/>
              <a:gd name="connsiteX40" fmla="*/ 1807401 w 8652701"/>
              <a:gd name="connsiteY40" fmla="*/ 401587 h 6254405"/>
              <a:gd name="connsiteX41" fmla="*/ 664401 w 8652701"/>
              <a:gd name="connsiteY41" fmla="*/ 388887 h 6254405"/>
              <a:gd name="connsiteX42" fmla="*/ 600901 w 8652701"/>
              <a:gd name="connsiteY42" fmla="*/ 401587 h 6254405"/>
              <a:gd name="connsiteX43" fmla="*/ 524701 w 8652701"/>
              <a:gd name="connsiteY43" fmla="*/ 414287 h 6254405"/>
              <a:gd name="connsiteX44" fmla="*/ 473901 w 8652701"/>
              <a:gd name="connsiteY44"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845501 w 8652701"/>
              <a:gd name="connsiteY4" fmla="*/ 4744987 h 6254405"/>
              <a:gd name="connsiteX5" fmla="*/ 1832801 w 8652701"/>
              <a:gd name="connsiteY5" fmla="*/ 4287787 h 6254405"/>
              <a:gd name="connsiteX6" fmla="*/ 1807401 w 8652701"/>
              <a:gd name="connsiteY6" fmla="*/ 4135387 h 6254405"/>
              <a:gd name="connsiteX7" fmla="*/ 1782001 w 8652701"/>
              <a:gd name="connsiteY7" fmla="*/ 3970287 h 6254405"/>
              <a:gd name="connsiteX8" fmla="*/ 1769301 w 8652701"/>
              <a:gd name="connsiteY8" fmla="*/ 3919487 h 6254405"/>
              <a:gd name="connsiteX9" fmla="*/ 1731201 w 8652701"/>
              <a:gd name="connsiteY9" fmla="*/ 3690887 h 6254405"/>
              <a:gd name="connsiteX10" fmla="*/ 1693101 w 8652701"/>
              <a:gd name="connsiteY10" fmla="*/ 1836687 h 6254405"/>
              <a:gd name="connsiteX11" fmla="*/ 1718501 w 8652701"/>
              <a:gd name="connsiteY11" fmla="*/ 1392187 h 6254405"/>
              <a:gd name="connsiteX12" fmla="*/ 2226501 w 8652701"/>
              <a:gd name="connsiteY12" fmla="*/ 1417587 h 6254405"/>
              <a:gd name="connsiteX13" fmla="*/ 2366201 w 8652701"/>
              <a:gd name="connsiteY13" fmla="*/ 1430287 h 6254405"/>
              <a:gd name="connsiteX14" fmla="*/ 2531301 w 8652701"/>
              <a:gd name="connsiteY14" fmla="*/ 1455687 h 6254405"/>
              <a:gd name="connsiteX15" fmla="*/ 3115501 w 8652701"/>
              <a:gd name="connsiteY15" fmla="*/ 1468387 h 6254405"/>
              <a:gd name="connsiteX16" fmla="*/ 3699701 w 8652701"/>
              <a:gd name="connsiteY16" fmla="*/ 1455687 h 6254405"/>
              <a:gd name="connsiteX17" fmla="*/ 3801301 w 8652701"/>
              <a:gd name="connsiteY17" fmla="*/ 1442987 h 6254405"/>
              <a:gd name="connsiteX18" fmla="*/ 3915601 w 8652701"/>
              <a:gd name="connsiteY18" fmla="*/ 1430287 h 6254405"/>
              <a:gd name="connsiteX19" fmla="*/ 4207701 w 8652701"/>
              <a:gd name="connsiteY19" fmla="*/ 1392187 h 6254405"/>
              <a:gd name="connsiteX20" fmla="*/ 4449001 w 8652701"/>
              <a:gd name="connsiteY20" fmla="*/ 1366787 h 6254405"/>
              <a:gd name="connsiteX21" fmla="*/ 4677601 w 8652701"/>
              <a:gd name="connsiteY21" fmla="*/ 1341387 h 6254405"/>
              <a:gd name="connsiteX22" fmla="*/ 6862001 w 8652701"/>
              <a:gd name="connsiteY22" fmla="*/ 1341387 h 6254405"/>
              <a:gd name="connsiteX23" fmla="*/ 7128701 w 8652701"/>
              <a:gd name="connsiteY23" fmla="*/ 1315987 h 6254405"/>
              <a:gd name="connsiteX24" fmla="*/ 8132001 w 8652701"/>
              <a:gd name="connsiteY24" fmla="*/ 1328687 h 6254405"/>
              <a:gd name="connsiteX25" fmla="*/ 8195501 w 8652701"/>
              <a:gd name="connsiteY25" fmla="*/ 1354087 h 6254405"/>
              <a:gd name="connsiteX26" fmla="*/ 8563801 w 8652701"/>
              <a:gd name="connsiteY26" fmla="*/ 1341387 h 6254405"/>
              <a:gd name="connsiteX27" fmla="*/ 8601901 w 8652701"/>
              <a:gd name="connsiteY27" fmla="*/ 1328687 h 6254405"/>
              <a:gd name="connsiteX28" fmla="*/ 8652701 w 8652701"/>
              <a:gd name="connsiteY28" fmla="*/ 1227087 h 6254405"/>
              <a:gd name="connsiteX29" fmla="*/ 8640001 w 8652701"/>
              <a:gd name="connsiteY29" fmla="*/ 973087 h 6254405"/>
              <a:gd name="connsiteX30" fmla="*/ 8627301 w 8652701"/>
              <a:gd name="connsiteY30" fmla="*/ 896887 h 6254405"/>
              <a:gd name="connsiteX31" fmla="*/ 8614601 w 8652701"/>
              <a:gd name="connsiteY31" fmla="*/ 719087 h 6254405"/>
              <a:gd name="connsiteX32" fmla="*/ 8601901 w 8652701"/>
              <a:gd name="connsiteY32" fmla="*/ 338087 h 6254405"/>
              <a:gd name="connsiteX33" fmla="*/ 8513001 w 8652701"/>
              <a:gd name="connsiteY33" fmla="*/ 363487 h 6254405"/>
              <a:gd name="connsiteX34" fmla="*/ 8436801 w 8652701"/>
              <a:gd name="connsiteY34" fmla="*/ 376187 h 6254405"/>
              <a:gd name="connsiteX35" fmla="*/ 8182801 w 8652701"/>
              <a:gd name="connsiteY35" fmla="*/ 414287 h 6254405"/>
              <a:gd name="connsiteX36" fmla="*/ 6912801 w 8652701"/>
              <a:gd name="connsiteY36" fmla="*/ 401587 h 6254405"/>
              <a:gd name="connsiteX37" fmla="*/ 6646101 w 8652701"/>
              <a:gd name="connsiteY37" fmla="*/ 388887 h 6254405"/>
              <a:gd name="connsiteX38" fmla="*/ 3826701 w 8652701"/>
              <a:gd name="connsiteY38" fmla="*/ 426987 h 6254405"/>
              <a:gd name="connsiteX39" fmla="*/ 1807401 w 8652701"/>
              <a:gd name="connsiteY39" fmla="*/ 401587 h 6254405"/>
              <a:gd name="connsiteX40" fmla="*/ 664401 w 8652701"/>
              <a:gd name="connsiteY40" fmla="*/ 388887 h 6254405"/>
              <a:gd name="connsiteX41" fmla="*/ 600901 w 8652701"/>
              <a:gd name="connsiteY41" fmla="*/ 401587 h 6254405"/>
              <a:gd name="connsiteX42" fmla="*/ 524701 w 8652701"/>
              <a:gd name="connsiteY42" fmla="*/ 414287 h 6254405"/>
              <a:gd name="connsiteX43" fmla="*/ 473901 w 8652701"/>
              <a:gd name="connsiteY43"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832801 w 8652701"/>
              <a:gd name="connsiteY4" fmla="*/ 4287787 h 6254405"/>
              <a:gd name="connsiteX5" fmla="*/ 1807401 w 8652701"/>
              <a:gd name="connsiteY5" fmla="*/ 4135387 h 6254405"/>
              <a:gd name="connsiteX6" fmla="*/ 1782001 w 8652701"/>
              <a:gd name="connsiteY6" fmla="*/ 3970287 h 6254405"/>
              <a:gd name="connsiteX7" fmla="*/ 1769301 w 8652701"/>
              <a:gd name="connsiteY7" fmla="*/ 3919487 h 6254405"/>
              <a:gd name="connsiteX8" fmla="*/ 1731201 w 8652701"/>
              <a:gd name="connsiteY8" fmla="*/ 3690887 h 6254405"/>
              <a:gd name="connsiteX9" fmla="*/ 1693101 w 8652701"/>
              <a:gd name="connsiteY9" fmla="*/ 1836687 h 6254405"/>
              <a:gd name="connsiteX10" fmla="*/ 1718501 w 8652701"/>
              <a:gd name="connsiteY10" fmla="*/ 1392187 h 6254405"/>
              <a:gd name="connsiteX11" fmla="*/ 2226501 w 8652701"/>
              <a:gd name="connsiteY11" fmla="*/ 1417587 h 6254405"/>
              <a:gd name="connsiteX12" fmla="*/ 2366201 w 8652701"/>
              <a:gd name="connsiteY12" fmla="*/ 1430287 h 6254405"/>
              <a:gd name="connsiteX13" fmla="*/ 2531301 w 8652701"/>
              <a:gd name="connsiteY13" fmla="*/ 1455687 h 6254405"/>
              <a:gd name="connsiteX14" fmla="*/ 3115501 w 8652701"/>
              <a:gd name="connsiteY14" fmla="*/ 1468387 h 6254405"/>
              <a:gd name="connsiteX15" fmla="*/ 3699701 w 8652701"/>
              <a:gd name="connsiteY15" fmla="*/ 1455687 h 6254405"/>
              <a:gd name="connsiteX16" fmla="*/ 3801301 w 8652701"/>
              <a:gd name="connsiteY16" fmla="*/ 1442987 h 6254405"/>
              <a:gd name="connsiteX17" fmla="*/ 3915601 w 8652701"/>
              <a:gd name="connsiteY17" fmla="*/ 1430287 h 6254405"/>
              <a:gd name="connsiteX18" fmla="*/ 4207701 w 8652701"/>
              <a:gd name="connsiteY18" fmla="*/ 1392187 h 6254405"/>
              <a:gd name="connsiteX19" fmla="*/ 4449001 w 8652701"/>
              <a:gd name="connsiteY19" fmla="*/ 1366787 h 6254405"/>
              <a:gd name="connsiteX20" fmla="*/ 4677601 w 8652701"/>
              <a:gd name="connsiteY20" fmla="*/ 1341387 h 6254405"/>
              <a:gd name="connsiteX21" fmla="*/ 6862001 w 8652701"/>
              <a:gd name="connsiteY21" fmla="*/ 1341387 h 6254405"/>
              <a:gd name="connsiteX22" fmla="*/ 7128701 w 8652701"/>
              <a:gd name="connsiteY22" fmla="*/ 1315987 h 6254405"/>
              <a:gd name="connsiteX23" fmla="*/ 8132001 w 8652701"/>
              <a:gd name="connsiteY23" fmla="*/ 1328687 h 6254405"/>
              <a:gd name="connsiteX24" fmla="*/ 8195501 w 8652701"/>
              <a:gd name="connsiteY24" fmla="*/ 1354087 h 6254405"/>
              <a:gd name="connsiteX25" fmla="*/ 8563801 w 8652701"/>
              <a:gd name="connsiteY25" fmla="*/ 1341387 h 6254405"/>
              <a:gd name="connsiteX26" fmla="*/ 8601901 w 8652701"/>
              <a:gd name="connsiteY26" fmla="*/ 1328687 h 6254405"/>
              <a:gd name="connsiteX27" fmla="*/ 8652701 w 8652701"/>
              <a:gd name="connsiteY27" fmla="*/ 1227087 h 6254405"/>
              <a:gd name="connsiteX28" fmla="*/ 8640001 w 8652701"/>
              <a:gd name="connsiteY28" fmla="*/ 973087 h 6254405"/>
              <a:gd name="connsiteX29" fmla="*/ 8627301 w 8652701"/>
              <a:gd name="connsiteY29" fmla="*/ 896887 h 6254405"/>
              <a:gd name="connsiteX30" fmla="*/ 8614601 w 8652701"/>
              <a:gd name="connsiteY30" fmla="*/ 719087 h 6254405"/>
              <a:gd name="connsiteX31" fmla="*/ 8601901 w 8652701"/>
              <a:gd name="connsiteY31" fmla="*/ 338087 h 6254405"/>
              <a:gd name="connsiteX32" fmla="*/ 8513001 w 8652701"/>
              <a:gd name="connsiteY32" fmla="*/ 363487 h 6254405"/>
              <a:gd name="connsiteX33" fmla="*/ 8436801 w 8652701"/>
              <a:gd name="connsiteY33" fmla="*/ 376187 h 6254405"/>
              <a:gd name="connsiteX34" fmla="*/ 8182801 w 8652701"/>
              <a:gd name="connsiteY34" fmla="*/ 414287 h 6254405"/>
              <a:gd name="connsiteX35" fmla="*/ 6912801 w 8652701"/>
              <a:gd name="connsiteY35" fmla="*/ 401587 h 6254405"/>
              <a:gd name="connsiteX36" fmla="*/ 6646101 w 8652701"/>
              <a:gd name="connsiteY36" fmla="*/ 388887 h 6254405"/>
              <a:gd name="connsiteX37" fmla="*/ 3826701 w 8652701"/>
              <a:gd name="connsiteY37" fmla="*/ 426987 h 6254405"/>
              <a:gd name="connsiteX38" fmla="*/ 1807401 w 8652701"/>
              <a:gd name="connsiteY38" fmla="*/ 401587 h 6254405"/>
              <a:gd name="connsiteX39" fmla="*/ 664401 w 8652701"/>
              <a:gd name="connsiteY39" fmla="*/ 388887 h 6254405"/>
              <a:gd name="connsiteX40" fmla="*/ 600901 w 8652701"/>
              <a:gd name="connsiteY40" fmla="*/ 401587 h 6254405"/>
              <a:gd name="connsiteX41" fmla="*/ 524701 w 8652701"/>
              <a:gd name="connsiteY41" fmla="*/ 414287 h 6254405"/>
              <a:gd name="connsiteX42" fmla="*/ 473901 w 8652701"/>
              <a:gd name="connsiteY42"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807401 w 8652701"/>
              <a:gd name="connsiteY4" fmla="*/ 4135387 h 6254405"/>
              <a:gd name="connsiteX5" fmla="*/ 1782001 w 8652701"/>
              <a:gd name="connsiteY5" fmla="*/ 3970287 h 6254405"/>
              <a:gd name="connsiteX6" fmla="*/ 1769301 w 8652701"/>
              <a:gd name="connsiteY6" fmla="*/ 3919487 h 6254405"/>
              <a:gd name="connsiteX7" fmla="*/ 1731201 w 8652701"/>
              <a:gd name="connsiteY7" fmla="*/ 3690887 h 6254405"/>
              <a:gd name="connsiteX8" fmla="*/ 1693101 w 8652701"/>
              <a:gd name="connsiteY8" fmla="*/ 1836687 h 6254405"/>
              <a:gd name="connsiteX9" fmla="*/ 1718501 w 8652701"/>
              <a:gd name="connsiteY9" fmla="*/ 1392187 h 6254405"/>
              <a:gd name="connsiteX10" fmla="*/ 2226501 w 8652701"/>
              <a:gd name="connsiteY10" fmla="*/ 1417587 h 6254405"/>
              <a:gd name="connsiteX11" fmla="*/ 2366201 w 8652701"/>
              <a:gd name="connsiteY11" fmla="*/ 1430287 h 6254405"/>
              <a:gd name="connsiteX12" fmla="*/ 2531301 w 8652701"/>
              <a:gd name="connsiteY12" fmla="*/ 1455687 h 6254405"/>
              <a:gd name="connsiteX13" fmla="*/ 3115501 w 8652701"/>
              <a:gd name="connsiteY13" fmla="*/ 1468387 h 6254405"/>
              <a:gd name="connsiteX14" fmla="*/ 3699701 w 8652701"/>
              <a:gd name="connsiteY14" fmla="*/ 1455687 h 6254405"/>
              <a:gd name="connsiteX15" fmla="*/ 3801301 w 8652701"/>
              <a:gd name="connsiteY15" fmla="*/ 1442987 h 6254405"/>
              <a:gd name="connsiteX16" fmla="*/ 3915601 w 8652701"/>
              <a:gd name="connsiteY16" fmla="*/ 1430287 h 6254405"/>
              <a:gd name="connsiteX17" fmla="*/ 4207701 w 8652701"/>
              <a:gd name="connsiteY17" fmla="*/ 1392187 h 6254405"/>
              <a:gd name="connsiteX18" fmla="*/ 4449001 w 8652701"/>
              <a:gd name="connsiteY18" fmla="*/ 1366787 h 6254405"/>
              <a:gd name="connsiteX19" fmla="*/ 4677601 w 8652701"/>
              <a:gd name="connsiteY19" fmla="*/ 1341387 h 6254405"/>
              <a:gd name="connsiteX20" fmla="*/ 6862001 w 8652701"/>
              <a:gd name="connsiteY20" fmla="*/ 1341387 h 6254405"/>
              <a:gd name="connsiteX21" fmla="*/ 7128701 w 8652701"/>
              <a:gd name="connsiteY21" fmla="*/ 1315987 h 6254405"/>
              <a:gd name="connsiteX22" fmla="*/ 8132001 w 8652701"/>
              <a:gd name="connsiteY22" fmla="*/ 1328687 h 6254405"/>
              <a:gd name="connsiteX23" fmla="*/ 8195501 w 8652701"/>
              <a:gd name="connsiteY23" fmla="*/ 1354087 h 6254405"/>
              <a:gd name="connsiteX24" fmla="*/ 8563801 w 8652701"/>
              <a:gd name="connsiteY24" fmla="*/ 1341387 h 6254405"/>
              <a:gd name="connsiteX25" fmla="*/ 8601901 w 8652701"/>
              <a:gd name="connsiteY25" fmla="*/ 1328687 h 6254405"/>
              <a:gd name="connsiteX26" fmla="*/ 8652701 w 8652701"/>
              <a:gd name="connsiteY26" fmla="*/ 1227087 h 6254405"/>
              <a:gd name="connsiteX27" fmla="*/ 8640001 w 8652701"/>
              <a:gd name="connsiteY27" fmla="*/ 973087 h 6254405"/>
              <a:gd name="connsiteX28" fmla="*/ 8627301 w 8652701"/>
              <a:gd name="connsiteY28" fmla="*/ 896887 h 6254405"/>
              <a:gd name="connsiteX29" fmla="*/ 8614601 w 8652701"/>
              <a:gd name="connsiteY29" fmla="*/ 719087 h 6254405"/>
              <a:gd name="connsiteX30" fmla="*/ 8601901 w 8652701"/>
              <a:gd name="connsiteY30" fmla="*/ 338087 h 6254405"/>
              <a:gd name="connsiteX31" fmla="*/ 8513001 w 8652701"/>
              <a:gd name="connsiteY31" fmla="*/ 363487 h 6254405"/>
              <a:gd name="connsiteX32" fmla="*/ 8436801 w 8652701"/>
              <a:gd name="connsiteY32" fmla="*/ 376187 h 6254405"/>
              <a:gd name="connsiteX33" fmla="*/ 8182801 w 8652701"/>
              <a:gd name="connsiteY33" fmla="*/ 414287 h 6254405"/>
              <a:gd name="connsiteX34" fmla="*/ 6912801 w 8652701"/>
              <a:gd name="connsiteY34" fmla="*/ 401587 h 6254405"/>
              <a:gd name="connsiteX35" fmla="*/ 6646101 w 8652701"/>
              <a:gd name="connsiteY35" fmla="*/ 388887 h 6254405"/>
              <a:gd name="connsiteX36" fmla="*/ 3826701 w 8652701"/>
              <a:gd name="connsiteY36" fmla="*/ 426987 h 6254405"/>
              <a:gd name="connsiteX37" fmla="*/ 1807401 w 8652701"/>
              <a:gd name="connsiteY37" fmla="*/ 401587 h 6254405"/>
              <a:gd name="connsiteX38" fmla="*/ 664401 w 8652701"/>
              <a:gd name="connsiteY38" fmla="*/ 388887 h 6254405"/>
              <a:gd name="connsiteX39" fmla="*/ 600901 w 8652701"/>
              <a:gd name="connsiteY39" fmla="*/ 401587 h 6254405"/>
              <a:gd name="connsiteX40" fmla="*/ 524701 w 8652701"/>
              <a:gd name="connsiteY40" fmla="*/ 414287 h 6254405"/>
              <a:gd name="connsiteX41" fmla="*/ 473901 w 8652701"/>
              <a:gd name="connsiteY41"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82001 w 8652701"/>
              <a:gd name="connsiteY4" fmla="*/ 3970287 h 6254405"/>
              <a:gd name="connsiteX5" fmla="*/ 1769301 w 8652701"/>
              <a:gd name="connsiteY5" fmla="*/ 3919487 h 6254405"/>
              <a:gd name="connsiteX6" fmla="*/ 1731201 w 8652701"/>
              <a:gd name="connsiteY6" fmla="*/ 3690887 h 6254405"/>
              <a:gd name="connsiteX7" fmla="*/ 1693101 w 8652701"/>
              <a:gd name="connsiteY7" fmla="*/ 1836687 h 6254405"/>
              <a:gd name="connsiteX8" fmla="*/ 1718501 w 8652701"/>
              <a:gd name="connsiteY8" fmla="*/ 1392187 h 6254405"/>
              <a:gd name="connsiteX9" fmla="*/ 2226501 w 8652701"/>
              <a:gd name="connsiteY9" fmla="*/ 1417587 h 6254405"/>
              <a:gd name="connsiteX10" fmla="*/ 2366201 w 8652701"/>
              <a:gd name="connsiteY10" fmla="*/ 1430287 h 6254405"/>
              <a:gd name="connsiteX11" fmla="*/ 2531301 w 8652701"/>
              <a:gd name="connsiteY11" fmla="*/ 1455687 h 6254405"/>
              <a:gd name="connsiteX12" fmla="*/ 3115501 w 8652701"/>
              <a:gd name="connsiteY12" fmla="*/ 1468387 h 6254405"/>
              <a:gd name="connsiteX13" fmla="*/ 3699701 w 8652701"/>
              <a:gd name="connsiteY13" fmla="*/ 1455687 h 6254405"/>
              <a:gd name="connsiteX14" fmla="*/ 3801301 w 8652701"/>
              <a:gd name="connsiteY14" fmla="*/ 1442987 h 6254405"/>
              <a:gd name="connsiteX15" fmla="*/ 3915601 w 8652701"/>
              <a:gd name="connsiteY15" fmla="*/ 1430287 h 6254405"/>
              <a:gd name="connsiteX16" fmla="*/ 4207701 w 8652701"/>
              <a:gd name="connsiteY16" fmla="*/ 1392187 h 6254405"/>
              <a:gd name="connsiteX17" fmla="*/ 4449001 w 8652701"/>
              <a:gd name="connsiteY17" fmla="*/ 1366787 h 6254405"/>
              <a:gd name="connsiteX18" fmla="*/ 4677601 w 8652701"/>
              <a:gd name="connsiteY18" fmla="*/ 1341387 h 6254405"/>
              <a:gd name="connsiteX19" fmla="*/ 6862001 w 8652701"/>
              <a:gd name="connsiteY19" fmla="*/ 1341387 h 6254405"/>
              <a:gd name="connsiteX20" fmla="*/ 7128701 w 8652701"/>
              <a:gd name="connsiteY20" fmla="*/ 1315987 h 6254405"/>
              <a:gd name="connsiteX21" fmla="*/ 8132001 w 8652701"/>
              <a:gd name="connsiteY21" fmla="*/ 1328687 h 6254405"/>
              <a:gd name="connsiteX22" fmla="*/ 8195501 w 8652701"/>
              <a:gd name="connsiteY22" fmla="*/ 1354087 h 6254405"/>
              <a:gd name="connsiteX23" fmla="*/ 8563801 w 8652701"/>
              <a:gd name="connsiteY23" fmla="*/ 1341387 h 6254405"/>
              <a:gd name="connsiteX24" fmla="*/ 8601901 w 8652701"/>
              <a:gd name="connsiteY24" fmla="*/ 1328687 h 6254405"/>
              <a:gd name="connsiteX25" fmla="*/ 8652701 w 8652701"/>
              <a:gd name="connsiteY25" fmla="*/ 1227087 h 6254405"/>
              <a:gd name="connsiteX26" fmla="*/ 8640001 w 8652701"/>
              <a:gd name="connsiteY26" fmla="*/ 973087 h 6254405"/>
              <a:gd name="connsiteX27" fmla="*/ 8627301 w 8652701"/>
              <a:gd name="connsiteY27" fmla="*/ 896887 h 6254405"/>
              <a:gd name="connsiteX28" fmla="*/ 8614601 w 8652701"/>
              <a:gd name="connsiteY28" fmla="*/ 719087 h 6254405"/>
              <a:gd name="connsiteX29" fmla="*/ 8601901 w 8652701"/>
              <a:gd name="connsiteY29" fmla="*/ 338087 h 6254405"/>
              <a:gd name="connsiteX30" fmla="*/ 8513001 w 8652701"/>
              <a:gd name="connsiteY30" fmla="*/ 363487 h 6254405"/>
              <a:gd name="connsiteX31" fmla="*/ 8436801 w 8652701"/>
              <a:gd name="connsiteY31" fmla="*/ 376187 h 6254405"/>
              <a:gd name="connsiteX32" fmla="*/ 8182801 w 8652701"/>
              <a:gd name="connsiteY32" fmla="*/ 414287 h 6254405"/>
              <a:gd name="connsiteX33" fmla="*/ 6912801 w 8652701"/>
              <a:gd name="connsiteY33" fmla="*/ 401587 h 6254405"/>
              <a:gd name="connsiteX34" fmla="*/ 6646101 w 8652701"/>
              <a:gd name="connsiteY34" fmla="*/ 388887 h 6254405"/>
              <a:gd name="connsiteX35" fmla="*/ 3826701 w 8652701"/>
              <a:gd name="connsiteY35" fmla="*/ 426987 h 6254405"/>
              <a:gd name="connsiteX36" fmla="*/ 1807401 w 8652701"/>
              <a:gd name="connsiteY36" fmla="*/ 401587 h 6254405"/>
              <a:gd name="connsiteX37" fmla="*/ 664401 w 8652701"/>
              <a:gd name="connsiteY37" fmla="*/ 388887 h 6254405"/>
              <a:gd name="connsiteX38" fmla="*/ 600901 w 8652701"/>
              <a:gd name="connsiteY38" fmla="*/ 401587 h 6254405"/>
              <a:gd name="connsiteX39" fmla="*/ 524701 w 8652701"/>
              <a:gd name="connsiteY39" fmla="*/ 414287 h 6254405"/>
              <a:gd name="connsiteX40" fmla="*/ 473901 w 8652701"/>
              <a:gd name="connsiteY40"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69301 w 8652701"/>
              <a:gd name="connsiteY4" fmla="*/ 3919487 h 6254405"/>
              <a:gd name="connsiteX5" fmla="*/ 1731201 w 8652701"/>
              <a:gd name="connsiteY5" fmla="*/ 3690887 h 6254405"/>
              <a:gd name="connsiteX6" fmla="*/ 1693101 w 8652701"/>
              <a:gd name="connsiteY6" fmla="*/ 1836687 h 6254405"/>
              <a:gd name="connsiteX7" fmla="*/ 1718501 w 8652701"/>
              <a:gd name="connsiteY7" fmla="*/ 1392187 h 6254405"/>
              <a:gd name="connsiteX8" fmla="*/ 2226501 w 8652701"/>
              <a:gd name="connsiteY8" fmla="*/ 1417587 h 6254405"/>
              <a:gd name="connsiteX9" fmla="*/ 2366201 w 8652701"/>
              <a:gd name="connsiteY9" fmla="*/ 1430287 h 6254405"/>
              <a:gd name="connsiteX10" fmla="*/ 2531301 w 8652701"/>
              <a:gd name="connsiteY10" fmla="*/ 1455687 h 6254405"/>
              <a:gd name="connsiteX11" fmla="*/ 3115501 w 8652701"/>
              <a:gd name="connsiteY11" fmla="*/ 1468387 h 6254405"/>
              <a:gd name="connsiteX12" fmla="*/ 3699701 w 8652701"/>
              <a:gd name="connsiteY12" fmla="*/ 1455687 h 6254405"/>
              <a:gd name="connsiteX13" fmla="*/ 3801301 w 8652701"/>
              <a:gd name="connsiteY13" fmla="*/ 1442987 h 6254405"/>
              <a:gd name="connsiteX14" fmla="*/ 3915601 w 8652701"/>
              <a:gd name="connsiteY14" fmla="*/ 1430287 h 6254405"/>
              <a:gd name="connsiteX15" fmla="*/ 4207701 w 8652701"/>
              <a:gd name="connsiteY15" fmla="*/ 1392187 h 6254405"/>
              <a:gd name="connsiteX16" fmla="*/ 4449001 w 8652701"/>
              <a:gd name="connsiteY16" fmla="*/ 1366787 h 6254405"/>
              <a:gd name="connsiteX17" fmla="*/ 4677601 w 8652701"/>
              <a:gd name="connsiteY17" fmla="*/ 1341387 h 6254405"/>
              <a:gd name="connsiteX18" fmla="*/ 6862001 w 8652701"/>
              <a:gd name="connsiteY18" fmla="*/ 1341387 h 6254405"/>
              <a:gd name="connsiteX19" fmla="*/ 7128701 w 8652701"/>
              <a:gd name="connsiteY19" fmla="*/ 1315987 h 6254405"/>
              <a:gd name="connsiteX20" fmla="*/ 8132001 w 8652701"/>
              <a:gd name="connsiteY20" fmla="*/ 1328687 h 6254405"/>
              <a:gd name="connsiteX21" fmla="*/ 8195501 w 8652701"/>
              <a:gd name="connsiteY21" fmla="*/ 1354087 h 6254405"/>
              <a:gd name="connsiteX22" fmla="*/ 8563801 w 8652701"/>
              <a:gd name="connsiteY22" fmla="*/ 1341387 h 6254405"/>
              <a:gd name="connsiteX23" fmla="*/ 8601901 w 8652701"/>
              <a:gd name="connsiteY23" fmla="*/ 1328687 h 6254405"/>
              <a:gd name="connsiteX24" fmla="*/ 8652701 w 8652701"/>
              <a:gd name="connsiteY24" fmla="*/ 1227087 h 6254405"/>
              <a:gd name="connsiteX25" fmla="*/ 8640001 w 8652701"/>
              <a:gd name="connsiteY25" fmla="*/ 973087 h 6254405"/>
              <a:gd name="connsiteX26" fmla="*/ 8627301 w 8652701"/>
              <a:gd name="connsiteY26" fmla="*/ 896887 h 6254405"/>
              <a:gd name="connsiteX27" fmla="*/ 8614601 w 8652701"/>
              <a:gd name="connsiteY27" fmla="*/ 719087 h 6254405"/>
              <a:gd name="connsiteX28" fmla="*/ 8601901 w 8652701"/>
              <a:gd name="connsiteY28" fmla="*/ 338087 h 6254405"/>
              <a:gd name="connsiteX29" fmla="*/ 8513001 w 8652701"/>
              <a:gd name="connsiteY29" fmla="*/ 363487 h 6254405"/>
              <a:gd name="connsiteX30" fmla="*/ 8436801 w 8652701"/>
              <a:gd name="connsiteY30" fmla="*/ 376187 h 6254405"/>
              <a:gd name="connsiteX31" fmla="*/ 8182801 w 8652701"/>
              <a:gd name="connsiteY31" fmla="*/ 414287 h 6254405"/>
              <a:gd name="connsiteX32" fmla="*/ 6912801 w 8652701"/>
              <a:gd name="connsiteY32" fmla="*/ 401587 h 6254405"/>
              <a:gd name="connsiteX33" fmla="*/ 6646101 w 8652701"/>
              <a:gd name="connsiteY33" fmla="*/ 388887 h 6254405"/>
              <a:gd name="connsiteX34" fmla="*/ 3826701 w 8652701"/>
              <a:gd name="connsiteY34" fmla="*/ 426987 h 6254405"/>
              <a:gd name="connsiteX35" fmla="*/ 1807401 w 8652701"/>
              <a:gd name="connsiteY35" fmla="*/ 401587 h 6254405"/>
              <a:gd name="connsiteX36" fmla="*/ 664401 w 8652701"/>
              <a:gd name="connsiteY36" fmla="*/ 388887 h 6254405"/>
              <a:gd name="connsiteX37" fmla="*/ 600901 w 8652701"/>
              <a:gd name="connsiteY37" fmla="*/ 401587 h 6254405"/>
              <a:gd name="connsiteX38" fmla="*/ 524701 w 8652701"/>
              <a:gd name="connsiteY38" fmla="*/ 414287 h 6254405"/>
              <a:gd name="connsiteX39" fmla="*/ 473901 w 8652701"/>
              <a:gd name="connsiteY39"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31201 w 8652701"/>
              <a:gd name="connsiteY4" fmla="*/ 3690887 h 6254405"/>
              <a:gd name="connsiteX5" fmla="*/ 1693101 w 8652701"/>
              <a:gd name="connsiteY5" fmla="*/ 1836687 h 6254405"/>
              <a:gd name="connsiteX6" fmla="*/ 1718501 w 8652701"/>
              <a:gd name="connsiteY6" fmla="*/ 1392187 h 6254405"/>
              <a:gd name="connsiteX7" fmla="*/ 2226501 w 8652701"/>
              <a:gd name="connsiteY7" fmla="*/ 1417587 h 6254405"/>
              <a:gd name="connsiteX8" fmla="*/ 2366201 w 8652701"/>
              <a:gd name="connsiteY8" fmla="*/ 1430287 h 6254405"/>
              <a:gd name="connsiteX9" fmla="*/ 2531301 w 8652701"/>
              <a:gd name="connsiteY9" fmla="*/ 1455687 h 6254405"/>
              <a:gd name="connsiteX10" fmla="*/ 3115501 w 8652701"/>
              <a:gd name="connsiteY10" fmla="*/ 1468387 h 6254405"/>
              <a:gd name="connsiteX11" fmla="*/ 3699701 w 8652701"/>
              <a:gd name="connsiteY11" fmla="*/ 1455687 h 6254405"/>
              <a:gd name="connsiteX12" fmla="*/ 3801301 w 8652701"/>
              <a:gd name="connsiteY12" fmla="*/ 1442987 h 6254405"/>
              <a:gd name="connsiteX13" fmla="*/ 3915601 w 8652701"/>
              <a:gd name="connsiteY13" fmla="*/ 1430287 h 6254405"/>
              <a:gd name="connsiteX14" fmla="*/ 4207701 w 8652701"/>
              <a:gd name="connsiteY14" fmla="*/ 1392187 h 6254405"/>
              <a:gd name="connsiteX15" fmla="*/ 4449001 w 8652701"/>
              <a:gd name="connsiteY15" fmla="*/ 1366787 h 6254405"/>
              <a:gd name="connsiteX16" fmla="*/ 4677601 w 8652701"/>
              <a:gd name="connsiteY16" fmla="*/ 1341387 h 6254405"/>
              <a:gd name="connsiteX17" fmla="*/ 6862001 w 8652701"/>
              <a:gd name="connsiteY17" fmla="*/ 1341387 h 6254405"/>
              <a:gd name="connsiteX18" fmla="*/ 7128701 w 8652701"/>
              <a:gd name="connsiteY18" fmla="*/ 1315987 h 6254405"/>
              <a:gd name="connsiteX19" fmla="*/ 8132001 w 8652701"/>
              <a:gd name="connsiteY19" fmla="*/ 1328687 h 6254405"/>
              <a:gd name="connsiteX20" fmla="*/ 8195501 w 8652701"/>
              <a:gd name="connsiteY20" fmla="*/ 1354087 h 6254405"/>
              <a:gd name="connsiteX21" fmla="*/ 8563801 w 8652701"/>
              <a:gd name="connsiteY21" fmla="*/ 1341387 h 6254405"/>
              <a:gd name="connsiteX22" fmla="*/ 8601901 w 8652701"/>
              <a:gd name="connsiteY22" fmla="*/ 1328687 h 6254405"/>
              <a:gd name="connsiteX23" fmla="*/ 8652701 w 8652701"/>
              <a:gd name="connsiteY23" fmla="*/ 1227087 h 6254405"/>
              <a:gd name="connsiteX24" fmla="*/ 8640001 w 8652701"/>
              <a:gd name="connsiteY24" fmla="*/ 973087 h 6254405"/>
              <a:gd name="connsiteX25" fmla="*/ 8627301 w 8652701"/>
              <a:gd name="connsiteY25" fmla="*/ 896887 h 6254405"/>
              <a:gd name="connsiteX26" fmla="*/ 8614601 w 8652701"/>
              <a:gd name="connsiteY26" fmla="*/ 719087 h 6254405"/>
              <a:gd name="connsiteX27" fmla="*/ 8601901 w 8652701"/>
              <a:gd name="connsiteY27" fmla="*/ 338087 h 6254405"/>
              <a:gd name="connsiteX28" fmla="*/ 8513001 w 8652701"/>
              <a:gd name="connsiteY28" fmla="*/ 363487 h 6254405"/>
              <a:gd name="connsiteX29" fmla="*/ 8436801 w 8652701"/>
              <a:gd name="connsiteY29" fmla="*/ 376187 h 6254405"/>
              <a:gd name="connsiteX30" fmla="*/ 8182801 w 8652701"/>
              <a:gd name="connsiteY30" fmla="*/ 414287 h 6254405"/>
              <a:gd name="connsiteX31" fmla="*/ 6912801 w 8652701"/>
              <a:gd name="connsiteY31" fmla="*/ 401587 h 6254405"/>
              <a:gd name="connsiteX32" fmla="*/ 6646101 w 8652701"/>
              <a:gd name="connsiteY32" fmla="*/ 388887 h 6254405"/>
              <a:gd name="connsiteX33" fmla="*/ 3826701 w 8652701"/>
              <a:gd name="connsiteY33" fmla="*/ 426987 h 6254405"/>
              <a:gd name="connsiteX34" fmla="*/ 1807401 w 8652701"/>
              <a:gd name="connsiteY34" fmla="*/ 401587 h 6254405"/>
              <a:gd name="connsiteX35" fmla="*/ 664401 w 8652701"/>
              <a:gd name="connsiteY35" fmla="*/ 388887 h 6254405"/>
              <a:gd name="connsiteX36" fmla="*/ 600901 w 8652701"/>
              <a:gd name="connsiteY36" fmla="*/ 401587 h 6254405"/>
              <a:gd name="connsiteX37" fmla="*/ 524701 w 8652701"/>
              <a:gd name="connsiteY37" fmla="*/ 414287 h 6254405"/>
              <a:gd name="connsiteX38" fmla="*/ 473901 w 8652701"/>
              <a:gd name="connsiteY38"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693101 w 8652701"/>
              <a:gd name="connsiteY4" fmla="*/ 1836687 h 6254405"/>
              <a:gd name="connsiteX5" fmla="*/ 1718501 w 8652701"/>
              <a:gd name="connsiteY5" fmla="*/ 1392187 h 6254405"/>
              <a:gd name="connsiteX6" fmla="*/ 2226501 w 8652701"/>
              <a:gd name="connsiteY6" fmla="*/ 1417587 h 6254405"/>
              <a:gd name="connsiteX7" fmla="*/ 2366201 w 8652701"/>
              <a:gd name="connsiteY7" fmla="*/ 1430287 h 6254405"/>
              <a:gd name="connsiteX8" fmla="*/ 2531301 w 8652701"/>
              <a:gd name="connsiteY8" fmla="*/ 1455687 h 6254405"/>
              <a:gd name="connsiteX9" fmla="*/ 3115501 w 8652701"/>
              <a:gd name="connsiteY9" fmla="*/ 1468387 h 6254405"/>
              <a:gd name="connsiteX10" fmla="*/ 3699701 w 8652701"/>
              <a:gd name="connsiteY10" fmla="*/ 1455687 h 6254405"/>
              <a:gd name="connsiteX11" fmla="*/ 3801301 w 8652701"/>
              <a:gd name="connsiteY11" fmla="*/ 1442987 h 6254405"/>
              <a:gd name="connsiteX12" fmla="*/ 3915601 w 8652701"/>
              <a:gd name="connsiteY12" fmla="*/ 1430287 h 6254405"/>
              <a:gd name="connsiteX13" fmla="*/ 4207701 w 8652701"/>
              <a:gd name="connsiteY13" fmla="*/ 1392187 h 6254405"/>
              <a:gd name="connsiteX14" fmla="*/ 4449001 w 8652701"/>
              <a:gd name="connsiteY14" fmla="*/ 1366787 h 6254405"/>
              <a:gd name="connsiteX15" fmla="*/ 4677601 w 8652701"/>
              <a:gd name="connsiteY15" fmla="*/ 1341387 h 6254405"/>
              <a:gd name="connsiteX16" fmla="*/ 6862001 w 8652701"/>
              <a:gd name="connsiteY16" fmla="*/ 1341387 h 6254405"/>
              <a:gd name="connsiteX17" fmla="*/ 7128701 w 8652701"/>
              <a:gd name="connsiteY17" fmla="*/ 1315987 h 6254405"/>
              <a:gd name="connsiteX18" fmla="*/ 8132001 w 8652701"/>
              <a:gd name="connsiteY18" fmla="*/ 1328687 h 6254405"/>
              <a:gd name="connsiteX19" fmla="*/ 8195501 w 8652701"/>
              <a:gd name="connsiteY19" fmla="*/ 1354087 h 6254405"/>
              <a:gd name="connsiteX20" fmla="*/ 8563801 w 8652701"/>
              <a:gd name="connsiteY20" fmla="*/ 1341387 h 6254405"/>
              <a:gd name="connsiteX21" fmla="*/ 8601901 w 8652701"/>
              <a:gd name="connsiteY21" fmla="*/ 1328687 h 6254405"/>
              <a:gd name="connsiteX22" fmla="*/ 8652701 w 8652701"/>
              <a:gd name="connsiteY22" fmla="*/ 1227087 h 6254405"/>
              <a:gd name="connsiteX23" fmla="*/ 8640001 w 8652701"/>
              <a:gd name="connsiteY23" fmla="*/ 973087 h 6254405"/>
              <a:gd name="connsiteX24" fmla="*/ 8627301 w 8652701"/>
              <a:gd name="connsiteY24" fmla="*/ 896887 h 6254405"/>
              <a:gd name="connsiteX25" fmla="*/ 8614601 w 8652701"/>
              <a:gd name="connsiteY25" fmla="*/ 719087 h 6254405"/>
              <a:gd name="connsiteX26" fmla="*/ 8601901 w 8652701"/>
              <a:gd name="connsiteY26" fmla="*/ 338087 h 6254405"/>
              <a:gd name="connsiteX27" fmla="*/ 8513001 w 8652701"/>
              <a:gd name="connsiteY27" fmla="*/ 363487 h 6254405"/>
              <a:gd name="connsiteX28" fmla="*/ 8436801 w 8652701"/>
              <a:gd name="connsiteY28" fmla="*/ 376187 h 6254405"/>
              <a:gd name="connsiteX29" fmla="*/ 8182801 w 8652701"/>
              <a:gd name="connsiteY29" fmla="*/ 414287 h 6254405"/>
              <a:gd name="connsiteX30" fmla="*/ 6912801 w 8652701"/>
              <a:gd name="connsiteY30" fmla="*/ 401587 h 6254405"/>
              <a:gd name="connsiteX31" fmla="*/ 6646101 w 8652701"/>
              <a:gd name="connsiteY31" fmla="*/ 388887 h 6254405"/>
              <a:gd name="connsiteX32" fmla="*/ 3826701 w 8652701"/>
              <a:gd name="connsiteY32" fmla="*/ 426987 h 6254405"/>
              <a:gd name="connsiteX33" fmla="*/ 1807401 w 8652701"/>
              <a:gd name="connsiteY33" fmla="*/ 401587 h 6254405"/>
              <a:gd name="connsiteX34" fmla="*/ 664401 w 8652701"/>
              <a:gd name="connsiteY34" fmla="*/ 388887 h 6254405"/>
              <a:gd name="connsiteX35" fmla="*/ 600901 w 8652701"/>
              <a:gd name="connsiteY35" fmla="*/ 401587 h 6254405"/>
              <a:gd name="connsiteX36" fmla="*/ 524701 w 8652701"/>
              <a:gd name="connsiteY36" fmla="*/ 414287 h 6254405"/>
              <a:gd name="connsiteX37" fmla="*/ 473901 w 8652701"/>
              <a:gd name="connsiteY37"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2226501 w 8652701"/>
              <a:gd name="connsiteY5" fmla="*/ 1417587 h 6254405"/>
              <a:gd name="connsiteX6" fmla="*/ 2366201 w 8652701"/>
              <a:gd name="connsiteY6" fmla="*/ 1430287 h 6254405"/>
              <a:gd name="connsiteX7" fmla="*/ 2531301 w 8652701"/>
              <a:gd name="connsiteY7" fmla="*/ 1455687 h 6254405"/>
              <a:gd name="connsiteX8" fmla="*/ 3115501 w 8652701"/>
              <a:gd name="connsiteY8" fmla="*/ 1468387 h 6254405"/>
              <a:gd name="connsiteX9" fmla="*/ 3699701 w 8652701"/>
              <a:gd name="connsiteY9" fmla="*/ 1455687 h 6254405"/>
              <a:gd name="connsiteX10" fmla="*/ 3801301 w 8652701"/>
              <a:gd name="connsiteY10" fmla="*/ 1442987 h 6254405"/>
              <a:gd name="connsiteX11" fmla="*/ 3915601 w 8652701"/>
              <a:gd name="connsiteY11" fmla="*/ 1430287 h 6254405"/>
              <a:gd name="connsiteX12" fmla="*/ 4207701 w 8652701"/>
              <a:gd name="connsiteY12" fmla="*/ 1392187 h 6254405"/>
              <a:gd name="connsiteX13" fmla="*/ 4449001 w 8652701"/>
              <a:gd name="connsiteY13" fmla="*/ 1366787 h 6254405"/>
              <a:gd name="connsiteX14" fmla="*/ 4677601 w 8652701"/>
              <a:gd name="connsiteY14" fmla="*/ 1341387 h 6254405"/>
              <a:gd name="connsiteX15" fmla="*/ 6862001 w 8652701"/>
              <a:gd name="connsiteY15" fmla="*/ 1341387 h 6254405"/>
              <a:gd name="connsiteX16" fmla="*/ 7128701 w 8652701"/>
              <a:gd name="connsiteY16" fmla="*/ 1315987 h 6254405"/>
              <a:gd name="connsiteX17" fmla="*/ 8132001 w 8652701"/>
              <a:gd name="connsiteY17" fmla="*/ 1328687 h 6254405"/>
              <a:gd name="connsiteX18" fmla="*/ 8195501 w 8652701"/>
              <a:gd name="connsiteY18" fmla="*/ 1354087 h 6254405"/>
              <a:gd name="connsiteX19" fmla="*/ 8563801 w 8652701"/>
              <a:gd name="connsiteY19" fmla="*/ 1341387 h 6254405"/>
              <a:gd name="connsiteX20" fmla="*/ 8601901 w 8652701"/>
              <a:gd name="connsiteY20" fmla="*/ 1328687 h 6254405"/>
              <a:gd name="connsiteX21" fmla="*/ 8652701 w 8652701"/>
              <a:gd name="connsiteY21" fmla="*/ 1227087 h 6254405"/>
              <a:gd name="connsiteX22" fmla="*/ 8640001 w 8652701"/>
              <a:gd name="connsiteY22" fmla="*/ 973087 h 6254405"/>
              <a:gd name="connsiteX23" fmla="*/ 8627301 w 8652701"/>
              <a:gd name="connsiteY23" fmla="*/ 896887 h 6254405"/>
              <a:gd name="connsiteX24" fmla="*/ 8614601 w 8652701"/>
              <a:gd name="connsiteY24" fmla="*/ 719087 h 6254405"/>
              <a:gd name="connsiteX25" fmla="*/ 8601901 w 8652701"/>
              <a:gd name="connsiteY25" fmla="*/ 338087 h 6254405"/>
              <a:gd name="connsiteX26" fmla="*/ 8513001 w 8652701"/>
              <a:gd name="connsiteY26" fmla="*/ 363487 h 6254405"/>
              <a:gd name="connsiteX27" fmla="*/ 8436801 w 8652701"/>
              <a:gd name="connsiteY27" fmla="*/ 376187 h 6254405"/>
              <a:gd name="connsiteX28" fmla="*/ 8182801 w 8652701"/>
              <a:gd name="connsiteY28" fmla="*/ 414287 h 6254405"/>
              <a:gd name="connsiteX29" fmla="*/ 6912801 w 8652701"/>
              <a:gd name="connsiteY29" fmla="*/ 401587 h 6254405"/>
              <a:gd name="connsiteX30" fmla="*/ 6646101 w 8652701"/>
              <a:gd name="connsiteY30" fmla="*/ 388887 h 6254405"/>
              <a:gd name="connsiteX31" fmla="*/ 3826701 w 8652701"/>
              <a:gd name="connsiteY31" fmla="*/ 426987 h 6254405"/>
              <a:gd name="connsiteX32" fmla="*/ 1807401 w 8652701"/>
              <a:gd name="connsiteY32" fmla="*/ 401587 h 6254405"/>
              <a:gd name="connsiteX33" fmla="*/ 664401 w 8652701"/>
              <a:gd name="connsiteY33" fmla="*/ 388887 h 6254405"/>
              <a:gd name="connsiteX34" fmla="*/ 600901 w 8652701"/>
              <a:gd name="connsiteY34" fmla="*/ 401587 h 6254405"/>
              <a:gd name="connsiteX35" fmla="*/ 524701 w 8652701"/>
              <a:gd name="connsiteY35" fmla="*/ 414287 h 6254405"/>
              <a:gd name="connsiteX36" fmla="*/ 473901 w 8652701"/>
              <a:gd name="connsiteY36"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2366201 w 8652701"/>
              <a:gd name="connsiteY5" fmla="*/ 1430287 h 6254405"/>
              <a:gd name="connsiteX6" fmla="*/ 2531301 w 8652701"/>
              <a:gd name="connsiteY6" fmla="*/ 1455687 h 6254405"/>
              <a:gd name="connsiteX7" fmla="*/ 3115501 w 8652701"/>
              <a:gd name="connsiteY7" fmla="*/ 1468387 h 6254405"/>
              <a:gd name="connsiteX8" fmla="*/ 3699701 w 8652701"/>
              <a:gd name="connsiteY8" fmla="*/ 1455687 h 6254405"/>
              <a:gd name="connsiteX9" fmla="*/ 3801301 w 8652701"/>
              <a:gd name="connsiteY9" fmla="*/ 1442987 h 6254405"/>
              <a:gd name="connsiteX10" fmla="*/ 3915601 w 8652701"/>
              <a:gd name="connsiteY10" fmla="*/ 1430287 h 6254405"/>
              <a:gd name="connsiteX11" fmla="*/ 4207701 w 8652701"/>
              <a:gd name="connsiteY11" fmla="*/ 1392187 h 6254405"/>
              <a:gd name="connsiteX12" fmla="*/ 4449001 w 8652701"/>
              <a:gd name="connsiteY12" fmla="*/ 1366787 h 6254405"/>
              <a:gd name="connsiteX13" fmla="*/ 4677601 w 8652701"/>
              <a:gd name="connsiteY13" fmla="*/ 1341387 h 6254405"/>
              <a:gd name="connsiteX14" fmla="*/ 6862001 w 8652701"/>
              <a:gd name="connsiteY14" fmla="*/ 1341387 h 6254405"/>
              <a:gd name="connsiteX15" fmla="*/ 7128701 w 8652701"/>
              <a:gd name="connsiteY15" fmla="*/ 1315987 h 6254405"/>
              <a:gd name="connsiteX16" fmla="*/ 8132001 w 8652701"/>
              <a:gd name="connsiteY16" fmla="*/ 1328687 h 6254405"/>
              <a:gd name="connsiteX17" fmla="*/ 8195501 w 8652701"/>
              <a:gd name="connsiteY17" fmla="*/ 1354087 h 6254405"/>
              <a:gd name="connsiteX18" fmla="*/ 8563801 w 8652701"/>
              <a:gd name="connsiteY18" fmla="*/ 1341387 h 6254405"/>
              <a:gd name="connsiteX19" fmla="*/ 8601901 w 8652701"/>
              <a:gd name="connsiteY19" fmla="*/ 1328687 h 6254405"/>
              <a:gd name="connsiteX20" fmla="*/ 8652701 w 8652701"/>
              <a:gd name="connsiteY20" fmla="*/ 1227087 h 6254405"/>
              <a:gd name="connsiteX21" fmla="*/ 8640001 w 8652701"/>
              <a:gd name="connsiteY21" fmla="*/ 973087 h 6254405"/>
              <a:gd name="connsiteX22" fmla="*/ 8627301 w 8652701"/>
              <a:gd name="connsiteY22" fmla="*/ 896887 h 6254405"/>
              <a:gd name="connsiteX23" fmla="*/ 8614601 w 8652701"/>
              <a:gd name="connsiteY23" fmla="*/ 719087 h 6254405"/>
              <a:gd name="connsiteX24" fmla="*/ 8601901 w 8652701"/>
              <a:gd name="connsiteY24" fmla="*/ 338087 h 6254405"/>
              <a:gd name="connsiteX25" fmla="*/ 8513001 w 8652701"/>
              <a:gd name="connsiteY25" fmla="*/ 363487 h 6254405"/>
              <a:gd name="connsiteX26" fmla="*/ 8436801 w 8652701"/>
              <a:gd name="connsiteY26" fmla="*/ 376187 h 6254405"/>
              <a:gd name="connsiteX27" fmla="*/ 8182801 w 8652701"/>
              <a:gd name="connsiteY27" fmla="*/ 414287 h 6254405"/>
              <a:gd name="connsiteX28" fmla="*/ 6912801 w 8652701"/>
              <a:gd name="connsiteY28" fmla="*/ 401587 h 6254405"/>
              <a:gd name="connsiteX29" fmla="*/ 6646101 w 8652701"/>
              <a:gd name="connsiteY29" fmla="*/ 388887 h 6254405"/>
              <a:gd name="connsiteX30" fmla="*/ 3826701 w 8652701"/>
              <a:gd name="connsiteY30" fmla="*/ 426987 h 6254405"/>
              <a:gd name="connsiteX31" fmla="*/ 1807401 w 8652701"/>
              <a:gd name="connsiteY31" fmla="*/ 401587 h 6254405"/>
              <a:gd name="connsiteX32" fmla="*/ 664401 w 8652701"/>
              <a:gd name="connsiteY32" fmla="*/ 388887 h 6254405"/>
              <a:gd name="connsiteX33" fmla="*/ 600901 w 8652701"/>
              <a:gd name="connsiteY33" fmla="*/ 401587 h 6254405"/>
              <a:gd name="connsiteX34" fmla="*/ 524701 w 8652701"/>
              <a:gd name="connsiteY34" fmla="*/ 414287 h 6254405"/>
              <a:gd name="connsiteX35" fmla="*/ 473901 w 8652701"/>
              <a:gd name="connsiteY35"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2531301 w 8652701"/>
              <a:gd name="connsiteY5" fmla="*/ 1455687 h 6254405"/>
              <a:gd name="connsiteX6" fmla="*/ 3115501 w 8652701"/>
              <a:gd name="connsiteY6" fmla="*/ 1468387 h 6254405"/>
              <a:gd name="connsiteX7" fmla="*/ 3699701 w 8652701"/>
              <a:gd name="connsiteY7" fmla="*/ 1455687 h 6254405"/>
              <a:gd name="connsiteX8" fmla="*/ 3801301 w 8652701"/>
              <a:gd name="connsiteY8" fmla="*/ 1442987 h 6254405"/>
              <a:gd name="connsiteX9" fmla="*/ 3915601 w 8652701"/>
              <a:gd name="connsiteY9" fmla="*/ 1430287 h 6254405"/>
              <a:gd name="connsiteX10" fmla="*/ 4207701 w 8652701"/>
              <a:gd name="connsiteY10" fmla="*/ 1392187 h 6254405"/>
              <a:gd name="connsiteX11" fmla="*/ 4449001 w 8652701"/>
              <a:gd name="connsiteY11" fmla="*/ 1366787 h 6254405"/>
              <a:gd name="connsiteX12" fmla="*/ 4677601 w 8652701"/>
              <a:gd name="connsiteY12" fmla="*/ 1341387 h 6254405"/>
              <a:gd name="connsiteX13" fmla="*/ 6862001 w 8652701"/>
              <a:gd name="connsiteY13" fmla="*/ 1341387 h 6254405"/>
              <a:gd name="connsiteX14" fmla="*/ 7128701 w 8652701"/>
              <a:gd name="connsiteY14" fmla="*/ 1315987 h 6254405"/>
              <a:gd name="connsiteX15" fmla="*/ 8132001 w 8652701"/>
              <a:gd name="connsiteY15" fmla="*/ 1328687 h 6254405"/>
              <a:gd name="connsiteX16" fmla="*/ 8195501 w 8652701"/>
              <a:gd name="connsiteY16" fmla="*/ 1354087 h 6254405"/>
              <a:gd name="connsiteX17" fmla="*/ 8563801 w 8652701"/>
              <a:gd name="connsiteY17" fmla="*/ 1341387 h 6254405"/>
              <a:gd name="connsiteX18" fmla="*/ 8601901 w 8652701"/>
              <a:gd name="connsiteY18" fmla="*/ 1328687 h 6254405"/>
              <a:gd name="connsiteX19" fmla="*/ 8652701 w 8652701"/>
              <a:gd name="connsiteY19" fmla="*/ 1227087 h 6254405"/>
              <a:gd name="connsiteX20" fmla="*/ 8640001 w 8652701"/>
              <a:gd name="connsiteY20" fmla="*/ 973087 h 6254405"/>
              <a:gd name="connsiteX21" fmla="*/ 8627301 w 8652701"/>
              <a:gd name="connsiteY21" fmla="*/ 896887 h 6254405"/>
              <a:gd name="connsiteX22" fmla="*/ 8614601 w 8652701"/>
              <a:gd name="connsiteY22" fmla="*/ 719087 h 6254405"/>
              <a:gd name="connsiteX23" fmla="*/ 8601901 w 8652701"/>
              <a:gd name="connsiteY23" fmla="*/ 338087 h 6254405"/>
              <a:gd name="connsiteX24" fmla="*/ 8513001 w 8652701"/>
              <a:gd name="connsiteY24" fmla="*/ 363487 h 6254405"/>
              <a:gd name="connsiteX25" fmla="*/ 8436801 w 8652701"/>
              <a:gd name="connsiteY25" fmla="*/ 376187 h 6254405"/>
              <a:gd name="connsiteX26" fmla="*/ 8182801 w 8652701"/>
              <a:gd name="connsiteY26" fmla="*/ 414287 h 6254405"/>
              <a:gd name="connsiteX27" fmla="*/ 6912801 w 8652701"/>
              <a:gd name="connsiteY27" fmla="*/ 401587 h 6254405"/>
              <a:gd name="connsiteX28" fmla="*/ 6646101 w 8652701"/>
              <a:gd name="connsiteY28" fmla="*/ 388887 h 6254405"/>
              <a:gd name="connsiteX29" fmla="*/ 3826701 w 8652701"/>
              <a:gd name="connsiteY29" fmla="*/ 426987 h 6254405"/>
              <a:gd name="connsiteX30" fmla="*/ 1807401 w 8652701"/>
              <a:gd name="connsiteY30" fmla="*/ 401587 h 6254405"/>
              <a:gd name="connsiteX31" fmla="*/ 664401 w 8652701"/>
              <a:gd name="connsiteY31" fmla="*/ 388887 h 6254405"/>
              <a:gd name="connsiteX32" fmla="*/ 600901 w 8652701"/>
              <a:gd name="connsiteY32" fmla="*/ 401587 h 6254405"/>
              <a:gd name="connsiteX33" fmla="*/ 524701 w 8652701"/>
              <a:gd name="connsiteY33" fmla="*/ 414287 h 6254405"/>
              <a:gd name="connsiteX34" fmla="*/ 473901 w 8652701"/>
              <a:gd name="connsiteY34"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3115501 w 8652701"/>
              <a:gd name="connsiteY5" fmla="*/ 1468387 h 6254405"/>
              <a:gd name="connsiteX6" fmla="*/ 3699701 w 8652701"/>
              <a:gd name="connsiteY6" fmla="*/ 1455687 h 6254405"/>
              <a:gd name="connsiteX7" fmla="*/ 3801301 w 8652701"/>
              <a:gd name="connsiteY7" fmla="*/ 1442987 h 6254405"/>
              <a:gd name="connsiteX8" fmla="*/ 3915601 w 8652701"/>
              <a:gd name="connsiteY8" fmla="*/ 1430287 h 6254405"/>
              <a:gd name="connsiteX9" fmla="*/ 4207701 w 8652701"/>
              <a:gd name="connsiteY9" fmla="*/ 1392187 h 6254405"/>
              <a:gd name="connsiteX10" fmla="*/ 4449001 w 8652701"/>
              <a:gd name="connsiteY10" fmla="*/ 1366787 h 6254405"/>
              <a:gd name="connsiteX11" fmla="*/ 4677601 w 8652701"/>
              <a:gd name="connsiteY11" fmla="*/ 1341387 h 6254405"/>
              <a:gd name="connsiteX12" fmla="*/ 6862001 w 8652701"/>
              <a:gd name="connsiteY12" fmla="*/ 1341387 h 6254405"/>
              <a:gd name="connsiteX13" fmla="*/ 7128701 w 8652701"/>
              <a:gd name="connsiteY13" fmla="*/ 1315987 h 6254405"/>
              <a:gd name="connsiteX14" fmla="*/ 8132001 w 8652701"/>
              <a:gd name="connsiteY14" fmla="*/ 1328687 h 6254405"/>
              <a:gd name="connsiteX15" fmla="*/ 8195501 w 8652701"/>
              <a:gd name="connsiteY15" fmla="*/ 1354087 h 6254405"/>
              <a:gd name="connsiteX16" fmla="*/ 8563801 w 8652701"/>
              <a:gd name="connsiteY16" fmla="*/ 1341387 h 6254405"/>
              <a:gd name="connsiteX17" fmla="*/ 8601901 w 8652701"/>
              <a:gd name="connsiteY17" fmla="*/ 1328687 h 6254405"/>
              <a:gd name="connsiteX18" fmla="*/ 8652701 w 8652701"/>
              <a:gd name="connsiteY18" fmla="*/ 1227087 h 6254405"/>
              <a:gd name="connsiteX19" fmla="*/ 8640001 w 8652701"/>
              <a:gd name="connsiteY19" fmla="*/ 973087 h 6254405"/>
              <a:gd name="connsiteX20" fmla="*/ 8627301 w 8652701"/>
              <a:gd name="connsiteY20" fmla="*/ 896887 h 6254405"/>
              <a:gd name="connsiteX21" fmla="*/ 8614601 w 8652701"/>
              <a:gd name="connsiteY21" fmla="*/ 719087 h 6254405"/>
              <a:gd name="connsiteX22" fmla="*/ 8601901 w 8652701"/>
              <a:gd name="connsiteY22" fmla="*/ 338087 h 6254405"/>
              <a:gd name="connsiteX23" fmla="*/ 8513001 w 8652701"/>
              <a:gd name="connsiteY23" fmla="*/ 363487 h 6254405"/>
              <a:gd name="connsiteX24" fmla="*/ 8436801 w 8652701"/>
              <a:gd name="connsiteY24" fmla="*/ 376187 h 6254405"/>
              <a:gd name="connsiteX25" fmla="*/ 8182801 w 8652701"/>
              <a:gd name="connsiteY25" fmla="*/ 414287 h 6254405"/>
              <a:gd name="connsiteX26" fmla="*/ 6912801 w 8652701"/>
              <a:gd name="connsiteY26" fmla="*/ 401587 h 6254405"/>
              <a:gd name="connsiteX27" fmla="*/ 6646101 w 8652701"/>
              <a:gd name="connsiteY27" fmla="*/ 388887 h 6254405"/>
              <a:gd name="connsiteX28" fmla="*/ 3826701 w 8652701"/>
              <a:gd name="connsiteY28" fmla="*/ 426987 h 6254405"/>
              <a:gd name="connsiteX29" fmla="*/ 1807401 w 8652701"/>
              <a:gd name="connsiteY29" fmla="*/ 401587 h 6254405"/>
              <a:gd name="connsiteX30" fmla="*/ 664401 w 8652701"/>
              <a:gd name="connsiteY30" fmla="*/ 388887 h 6254405"/>
              <a:gd name="connsiteX31" fmla="*/ 600901 w 8652701"/>
              <a:gd name="connsiteY31" fmla="*/ 401587 h 6254405"/>
              <a:gd name="connsiteX32" fmla="*/ 524701 w 8652701"/>
              <a:gd name="connsiteY32" fmla="*/ 414287 h 6254405"/>
              <a:gd name="connsiteX33" fmla="*/ 473901 w 8652701"/>
              <a:gd name="connsiteY33"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3699701 w 8652701"/>
              <a:gd name="connsiteY5" fmla="*/ 1455687 h 6254405"/>
              <a:gd name="connsiteX6" fmla="*/ 3801301 w 8652701"/>
              <a:gd name="connsiteY6" fmla="*/ 1442987 h 6254405"/>
              <a:gd name="connsiteX7" fmla="*/ 3915601 w 8652701"/>
              <a:gd name="connsiteY7" fmla="*/ 1430287 h 6254405"/>
              <a:gd name="connsiteX8" fmla="*/ 4207701 w 8652701"/>
              <a:gd name="connsiteY8" fmla="*/ 1392187 h 6254405"/>
              <a:gd name="connsiteX9" fmla="*/ 4449001 w 8652701"/>
              <a:gd name="connsiteY9" fmla="*/ 1366787 h 6254405"/>
              <a:gd name="connsiteX10" fmla="*/ 4677601 w 8652701"/>
              <a:gd name="connsiteY10" fmla="*/ 1341387 h 6254405"/>
              <a:gd name="connsiteX11" fmla="*/ 6862001 w 8652701"/>
              <a:gd name="connsiteY11" fmla="*/ 1341387 h 6254405"/>
              <a:gd name="connsiteX12" fmla="*/ 7128701 w 8652701"/>
              <a:gd name="connsiteY12" fmla="*/ 1315987 h 6254405"/>
              <a:gd name="connsiteX13" fmla="*/ 8132001 w 8652701"/>
              <a:gd name="connsiteY13" fmla="*/ 1328687 h 6254405"/>
              <a:gd name="connsiteX14" fmla="*/ 8195501 w 8652701"/>
              <a:gd name="connsiteY14" fmla="*/ 1354087 h 6254405"/>
              <a:gd name="connsiteX15" fmla="*/ 8563801 w 8652701"/>
              <a:gd name="connsiteY15" fmla="*/ 1341387 h 6254405"/>
              <a:gd name="connsiteX16" fmla="*/ 8601901 w 8652701"/>
              <a:gd name="connsiteY16" fmla="*/ 1328687 h 6254405"/>
              <a:gd name="connsiteX17" fmla="*/ 8652701 w 8652701"/>
              <a:gd name="connsiteY17" fmla="*/ 1227087 h 6254405"/>
              <a:gd name="connsiteX18" fmla="*/ 8640001 w 8652701"/>
              <a:gd name="connsiteY18" fmla="*/ 973087 h 6254405"/>
              <a:gd name="connsiteX19" fmla="*/ 8627301 w 8652701"/>
              <a:gd name="connsiteY19" fmla="*/ 896887 h 6254405"/>
              <a:gd name="connsiteX20" fmla="*/ 8614601 w 8652701"/>
              <a:gd name="connsiteY20" fmla="*/ 719087 h 6254405"/>
              <a:gd name="connsiteX21" fmla="*/ 8601901 w 8652701"/>
              <a:gd name="connsiteY21" fmla="*/ 338087 h 6254405"/>
              <a:gd name="connsiteX22" fmla="*/ 8513001 w 8652701"/>
              <a:gd name="connsiteY22" fmla="*/ 363487 h 6254405"/>
              <a:gd name="connsiteX23" fmla="*/ 8436801 w 8652701"/>
              <a:gd name="connsiteY23" fmla="*/ 376187 h 6254405"/>
              <a:gd name="connsiteX24" fmla="*/ 8182801 w 8652701"/>
              <a:gd name="connsiteY24" fmla="*/ 414287 h 6254405"/>
              <a:gd name="connsiteX25" fmla="*/ 6912801 w 8652701"/>
              <a:gd name="connsiteY25" fmla="*/ 401587 h 6254405"/>
              <a:gd name="connsiteX26" fmla="*/ 6646101 w 8652701"/>
              <a:gd name="connsiteY26" fmla="*/ 388887 h 6254405"/>
              <a:gd name="connsiteX27" fmla="*/ 3826701 w 8652701"/>
              <a:gd name="connsiteY27" fmla="*/ 426987 h 6254405"/>
              <a:gd name="connsiteX28" fmla="*/ 1807401 w 8652701"/>
              <a:gd name="connsiteY28" fmla="*/ 401587 h 6254405"/>
              <a:gd name="connsiteX29" fmla="*/ 664401 w 8652701"/>
              <a:gd name="connsiteY29" fmla="*/ 388887 h 6254405"/>
              <a:gd name="connsiteX30" fmla="*/ 600901 w 8652701"/>
              <a:gd name="connsiteY30" fmla="*/ 401587 h 6254405"/>
              <a:gd name="connsiteX31" fmla="*/ 524701 w 8652701"/>
              <a:gd name="connsiteY31" fmla="*/ 414287 h 6254405"/>
              <a:gd name="connsiteX32" fmla="*/ 473901 w 8652701"/>
              <a:gd name="connsiteY32"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3801301 w 8652701"/>
              <a:gd name="connsiteY5" fmla="*/ 1442987 h 6254405"/>
              <a:gd name="connsiteX6" fmla="*/ 3915601 w 8652701"/>
              <a:gd name="connsiteY6" fmla="*/ 1430287 h 6254405"/>
              <a:gd name="connsiteX7" fmla="*/ 4207701 w 8652701"/>
              <a:gd name="connsiteY7" fmla="*/ 1392187 h 6254405"/>
              <a:gd name="connsiteX8" fmla="*/ 4449001 w 8652701"/>
              <a:gd name="connsiteY8" fmla="*/ 1366787 h 6254405"/>
              <a:gd name="connsiteX9" fmla="*/ 4677601 w 8652701"/>
              <a:gd name="connsiteY9" fmla="*/ 1341387 h 6254405"/>
              <a:gd name="connsiteX10" fmla="*/ 6862001 w 8652701"/>
              <a:gd name="connsiteY10" fmla="*/ 1341387 h 6254405"/>
              <a:gd name="connsiteX11" fmla="*/ 7128701 w 8652701"/>
              <a:gd name="connsiteY11" fmla="*/ 1315987 h 6254405"/>
              <a:gd name="connsiteX12" fmla="*/ 8132001 w 8652701"/>
              <a:gd name="connsiteY12" fmla="*/ 1328687 h 6254405"/>
              <a:gd name="connsiteX13" fmla="*/ 8195501 w 8652701"/>
              <a:gd name="connsiteY13" fmla="*/ 1354087 h 6254405"/>
              <a:gd name="connsiteX14" fmla="*/ 8563801 w 8652701"/>
              <a:gd name="connsiteY14" fmla="*/ 1341387 h 6254405"/>
              <a:gd name="connsiteX15" fmla="*/ 8601901 w 8652701"/>
              <a:gd name="connsiteY15" fmla="*/ 1328687 h 6254405"/>
              <a:gd name="connsiteX16" fmla="*/ 8652701 w 8652701"/>
              <a:gd name="connsiteY16" fmla="*/ 1227087 h 6254405"/>
              <a:gd name="connsiteX17" fmla="*/ 8640001 w 8652701"/>
              <a:gd name="connsiteY17" fmla="*/ 973087 h 6254405"/>
              <a:gd name="connsiteX18" fmla="*/ 8627301 w 8652701"/>
              <a:gd name="connsiteY18" fmla="*/ 896887 h 6254405"/>
              <a:gd name="connsiteX19" fmla="*/ 8614601 w 8652701"/>
              <a:gd name="connsiteY19" fmla="*/ 719087 h 6254405"/>
              <a:gd name="connsiteX20" fmla="*/ 8601901 w 8652701"/>
              <a:gd name="connsiteY20" fmla="*/ 338087 h 6254405"/>
              <a:gd name="connsiteX21" fmla="*/ 8513001 w 8652701"/>
              <a:gd name="connsiteY21" fmla="*/ 363487 h 6254405"/>
              <a:gd name="connsiteX22" fmla="*/ 8436801 w 8652701"/>
              <a:gd name="connsiteY22" fmla="*/ 376187 h 6254405"/>
              <a:gd name="connsiteX23" fmla="*/ 8182801 w 8652701"/>
              <a:gd name="connsiteY23" fmla="*/ 414287 h 6254405"/>
              <a:gd name="connsiteX24" fmla="*/ 6912801 w 8652701"/>
              <a:gd name="connsiteY24" fmla="*/ 401587 h 6254405"/>
              <a:gd name="connsiteX25" fmla="*/ 6646101 w 8652701"/>
              <a:gd name="connsiteY25" fmla="*/ 388887 h 6254405"/>
              <a:gd name="connsiteX26" fmla="*/ 3826701 w 8652701"/>
              <a:gd name="connsiteY26" fmla="*/ 426987 h 6254405"/>
              <a:gd name="connsiteX27" fmla="*/ 1807401 w 8652701"/>
              <a:gd name="connsiteY27" fmla="*/ 401587 h 6254405"/>
              <a:gd name="connsiteX28" fmla="*/ 664401 w 8652701"/>
              <a:gd name="connsiteY28" fmla="*/ 388887 h 6254405"/>
              <a:gd name="connsiteX29" fmla="*/ 600901 w 8652701"/>
              <a:gd name="connsiteY29" fmla="*/ 401587 h 6254405"/>
              <a:gd name="connsiteX30" fmla="*/ 524701 w 8652701"/>
              <a:gd name="connsiteY30" fmla="*/ 414287 h 6254405"/>
              <a:gd name="connsiteX31" fmla="*/ 473901 w 8652701"/>
              <a:gd name="connsiteY31"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3915601 w 8652701"/>
              <a:gd name="connsiteY5" fmla="*/ 1430287 h 6254405"/>
              <a:gd name="connsiteX6" fmla="*/ 4207701 w 8652701"/>
              <a:gd name="connsiteY6" fmla="*/ 1392187 h 6254405"/>
              <a:gd name="connsiteX7" fmla="*/ 4449001 w 8652701"/>
              <a:gd name="connsiteY7" fmla="*/ 1366787 h 6254405"/>
              <a:gd name="connsiteX8" fmla="*/ 4677601 w 8652701"/>
              <a:gd name="connsiteY8" fmla="*/ 1341387 h 6254405"/>
              <a:gd name="connsiteX9" fmla="*/ 6862001 w 8652701"/>
              <a:gd name="connsiteY9" fmla="*/ 1341387 h 6254405"/>
              <a:gd name="connsiteX10" fmla="*/ 7128701 w 8652701"/>
              <a:gd name="connsiteY10" fmla="*/ 1315987 h 6254405"/>
              <a:gd name="connsiteX11" fmla="*/ 8132001 w 8652701"/>
              <a:gd name="connsiteY11" fmla="*/ 1328687 h 6254405"/>
              <a:gd name="connsiteX12" fmla="*/ 8195501 w 8652701"/>
              <a:gd name="connsiteY12" fmla="*/ 1354087 h 6254405"/>
              <a:gd name="connsiteX13" fmla="*/ 8563801 w 8652701"/>
              <a:gd name="connsiteY13" fmla="*/ 1341387 h 6254405"/>
              <a:gd name="connsiteX14" fmla="*/ 8601901 w 8652701"/>
              <a:gd name="connsiteY14" fmla="*/ 1328687 h 6254405"/>
              <a:gd name="connsiteX15" fmla="*/ 8652701 w 8652701"/>
              <a:gd name="connsiteY15" fmla="*/ 1227087 h 6254405"/>
              <a:gd name="connsiteX16" fmla="*/ 8640001 w 8652701"/>
              <a:gd name="connsiteY16" fmla="*/ 973087 h 6254405"/>
              <a:gd name="connsiteX17" fmla="*/ 8627301 w 8652701"/>
              <a:gd name="connsiteY17" fmla="*/ 896887 h 6254405"/>
              <a:gd name="connsiteX18" fmla="*/ 8614601 w 8652701"/>
              <a:gd name="connsiteY18" fmla="*/ 719087 h 6254405"/>
              <a:gd name="connsiteX19" fmla="*/ 8601901 w 8652701"/>
              <a:gd name="connsiteY19" fmla="*/ 338087 h 6254405"/>
              <a:gd name="connsiteX20" fmla="*/ 8513001 w 8652701"/>
              <a:gd name="connsiteY20" fmla="*/ 363487 h 6254405"/>
              <a:gd name="connsiteX21" fmla="*/ 8436801 w 8652701"/>
              <a:gd name="connsiteY21" fmla="*/ 376187 h 6254405"/>
              <a:gd name="connsiteX22" fmla="*/ 8182801 w 8652701"/>
              <a:gd name="connsiteY22" fmla="*/ 414287 h 6254405"/>
              <a:gd name="connsiteX23" fmla="*/ 6912801 w 8652701"/>
              <a:gd name="connsiteY23" fmla="*/ 401587 h 6254405"/>
              <a:gd name="connsiteX24" fmla="*/ 6646101 w 8652701"/>
              <a:gd name="connsiteY24" fmla="*/ 388887 h 6254405"/>
              <a:gd name="connsiteX25" fmla="*/ 3826701 w 8652701"/>
              <a:gd name="connsiteY25" fmla="*/ 426987 h 6254405"/>
              <a:gd name="connsiteX26" fmla="*/ 1807401 w 8652701"/>
              <a:gd name="connsiteY26" fmla="*/ 401587 h 6254405"/>
              <a:gd name="connsiteX27" fmla="*/ 664401 w 8652701"/>
              <a:gd name="connsiteY27" fmla="*/ 388887 h 6254405"/>
              <a:gd name="connsiteX28" fmla="*/ 600901 w 8652701"/>
              <a:gd name="connsiteY28" fmla="*/ 401587 h 6254405"/>
              <a:gd name="connsiteX29" fmla="*/ 524701 w 8652701"/>
              <a:gd name="connsiteY29" fmla="*/ 414287 h 6254405"/>
              <a:gd name="connsiteX30" fmla="*/ 473901 w 8652701"/>
              <a:gd name="connsiteY30"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4207701 w 8652701"/>
              <a:gd name="connsiteY5" fmla="*/ 1392187 h 6254405"/>
              <a:gd name="connsiteX6" fmla="*/ 4449001 w 8652701"/>
              <a:gd name="connsiteY6" fmla="*/ 1366787 h 6254405"/>
              <a:gd name="connsiteX7" fmla="*/ 4677601 w 8652701"/>
              <a:gd name="connsiteY7" fmla="*/ 1341387 h 6254405"/>
              <a:gd name="connsiteX8" fmla="*/ 6862001 w 8652701"/>
              <a:gd name="connsiteY8" fmla="*/ 1341387 h 6254405"/>
              <a:gd name="connsiteX9" fmla="*/ 7128701 w 8652701"/>
              <a:gd name="connsiteY9" fmla="*/ 1315987 h 6254405"/>
              <a:gd name="connsiteX10" fmla="*/ 8132001 w 8652701"/>
              <a:gd name="connsiteY10" fmla="*/ 1328687 h 6254405"/>
              <a:gd name="connsiteX11" fmla="*/ 8195501 w 8652701"/>
              <a:gd name="connsiteY11" fmla="*/ 1354087 h 6254405"/>
              <a:gd name="connsiteX12" fmla="*/ 8563801 w 8652701"/>
              <a:gd name="connsiteY12" fmla="*/ 1341387 h 6254405"/>
              <a:gd name="connsiteX13" fmla="*/ 8601901 w 8652701"/>
              <a:gd name="connsiteY13" fmla="*/ 1328687 h 6254405"/>
              <a:gd name="connsiteX14" fmla="*/ 8652701 w 8652701"/>
              <a:gd name="connsiteY14" fmla="*/ 1227087 h 6254405"/>
              <a:gd name="connsiteX15" fmla="*/ 8640001 w 8652701"/>
              <a:gd name="connsiteY15" fmla="*/ 973087 h 6254405"/>
              <a:gd name="connsiteX16" fmla="*/ 8627301 w 8652701"/>
              <a:gd name="connsiteY16" fmla="*/ 896887 h 6254405"/>
              <a:gd name="connsiteX17" fmla="*/ 8614601 w 8652701"/>
              <a:gd name="connsiteY17" fmla="*/ 719087 h 6254405"/>
              <a:gd name="connsiteX18" fmla="*/ 8601901 w 8652701"/>
              <a:gd name="connsiteY18" fmla="*/ 338087 h 6254405"/>
              <a:gd name="connsiteX19" fmla="*/ 8513001 w 8652701"/>
              <a:gd name="connsiteY19" fmla="*/ 363487 h 6254405"/>
              <a:gd name="connsiteX20" fmla="*/ 8436801 w 8652701"/>
              <a:gd name="connsiteY20" fmla="*/ 376187 h 6254405"/>
              <a:gd name="connsiteX21" fmla="*/ 8182801 w 8652701"/>
              <a:gd name="connsiteY21" fmla="*/ 414287 h 6254405"/>
              <a:gd name="connsiteX22" fmla="*/ 6912801 w 8652701"/>
              <a:gd name="connsiteY22" fmla="*/ 401587 h 6254405"/>
              <a:gd name="connsiteX23" fmla="*/ 6646101 w 8652701"/>
              <a:gd name="connsiteY23" fmla="*/ 388887 h 6254405"/>
              <a:gd name="connsiteX24" fmla="*/ 3826701 w 8652701"/>
              <a:gd name="connsiteY24" fmla="*/ 426987 h 6254405"/>
              <a:gd name="connsiteX25" fmla="*/ 1807401 w 8652701"/>
              <a:gd name="connsiteY25" fmla="*/ 401587 h 6254405"/>
              <a:gd name="connsiteX26" fmla="*/ 664401 w 8652701"/>
              <a:gd name="connsiteY26" fmla="*/ 388887 h 6254405"/>
              <a:gd name="connsiteX27" fmla="*/ 600901 w 8652701"/>
              <a:gd name="connsiteY27" fmla="*/ 401587 h 6254405"/>
              <a:gd name="connsiteX28" fmla="*/ 524701 w 8652701"/>
              <a:gd name="connsiteY28" fmla="*/ 414287 h 6254405"/>
              <a:gd name="connsiteX29" fmla="*/ 473901 w 8652701"/>
              <a:gd name="connsiteY29"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4449001 w 8652701"/>
              <a:gd name="connsiteY5" fmla="*/ 1366787 h 6254405"/>
              <a:gd name="connsiteX6" fmla="*/ 4677601 w 8652701"/>
              <a:gd name="connsiteY6" fmla="*/ 1341387 h 6254405"/>
              <a:gd name="connsiteX7" fmla="*/ 6862001 w 8652701"/>
              <a:gd name="connsiteY7" fmla="*/ 1341387 h 6254405"/>
              <a:gd name="connsiteX8" fmla="*/ 7128701 w 8652701"/>
              <a:gd name="connsiteY8" fmla="*/ 1315987 h 6254405"/>
              <a:gd name="connsiteX9" fmla="*/ 8132001 w 8652701"/>
              <a:gd name="connsiteY9" fmla="*/ 1328687 h 6254405"/>
              <a:gd name="connsiteX10" fmla="*/ 8195501 w 8652701"/>
              <a:gd name="connsiteY10" fmla="*/ 1354087 h 6254405"/>
              <a:gd name="connsiteX11" fmla="*/ 8563801 w 8652701"/>
              <a:gd name="connsiteY11" fmla="*/ 1341387 h 6254405"/>
              <a:gd name="connsiteX12" fmla="*/ 8601901 w 8652701"/>
              <a:gd name="connsiteY12" fmla="*/ 1328687 h 6254405"/>
              <a:gd name="connsiteX13" fmla="*/ 8652701 w 8652701"/>
              <a:gd name="connsiteY13" fmla="*/ 1227087 h 6254405"/>
              <a:gd name="connsiteX14" fmla="*/ 8640001 w 8652701"/>
              <a:gd name="connsiteY14" fmla="*/ 973087 h 6254405"/>
              <a:gd name="connsiteX15" fmla="*/ 8627301 w 8652701"/>
              <a:gd name="connsiteY15" fmla="*/ 896887 h 6254405"/>
              <a:gd name="connsiteX16" fmla="*/ 8614601 w 8652701"/>
              <a:gd name="connsiteY16" fmla="*/ 719087 h 6254405"/>
              <a:gd name="connsiteX17" fmla="*/ 8601901 w 8652701"/>
              <a:gd name="connsiteY17" fmla="*/ 338087 h 6254405"/>
              <a:gd name="connsiteX18" fmla="*/ 8513001 w 8652701"/>
              <a:gd name="connsiteY18" fmla="*/ 363487 h 6254405"/>
              <a:gd name="connsiteX19" fmla="*/ 8436801 w 8652701"/>
              <a:gd name="connsiteY19" fmla="*/ 376187 h 6254405"/>
              <a:gd name="connsiteX20" fmla="*/ 8182801 w 8652701"/>
              <a:gd name="connsiteY20" fmla="*/ 414287 h 6254405"/>
              <a:gd name="connsiteX21" fmla="*/ 6912801 w 8652701"/>
              <a:gd name="connsiteY21" fmla="*/ 401587 h 6254405"/>
              <a:gd name="connsiteX22" fmla="*/ 6646101 w 8652701"/>
              <a:gd name="connsiteY22" fmla="*/ 388887 h 6254405"/>
              <a:gd name="connsiteX23" fmla="*/ 3826701 w 8652701"/>
              <a:gd name="connsiteY23" fmla="*/ 426987 h 6254405"/>
              <a:gd name="connsiteX24" fmla="*/ 1807401 w 8652701"/>
              <a:gd name="connsiteY24" fmla="*/ 401587 h 6254405"/>
              <a:gd name="connsiteX25" fmla="*/ 664401 w 8652701"/>
              <a:gd name="connsiteY25" fmla="*/ 388887 h 6254405"/>
              <a:gd name="connsiteX26" fmla="*/ 600901 w 8652701"/>
              <a:gd name="connsiteY26" fmla="*/ 401587 h 6254405"/>
              <a:gd name="connsiteX27" fmla="*/ 524701 w 8652701"/>
              <a:gd name="connsiteY27" fmla="*/ 414287 h 6254405"/>
              <a:gd name="connsiteX28" fmla="*/ 473901 w 8652701"/>
              <a:gd name="connsiteY28"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4449001 w 8652701"/>
              <a:gd name="connsiteY5" fmla="*/ 1366787 h 6254405"/>
              <a:gd name="connsiteX6" fmla="*/ 6862001 w 8652701"/>
              <a:gd name="connsiteY6" fmla="*/ 1341387 h 6254405"/>
              <a:gd name="connsiteX7" fmla="*/ 7128701 w 8652701"/>
              <a:gd name="connsiteY7" fmla="*/ 1315987 h 6254405"/>
              <a:gd name="connsiteX8" fmla="*/ 8132001 w 8652701"/>
              <a:gd name="connsiteY8" fmla="*/ 1328687 h 6254405"/>
              <a:gd name="connsiteX9" fmla="*/ 8195501 w 8652701"/>
              <a:gd name="connsiteY9" fmla="*/ 1354087 h 6254405"/>
              <a:gd name="connsiteX10" fmla="*/ 8563801 w 8652701"/>
              <a:gd name="connsiteY10" fmla="*/ 1341387 h 6254405"/>
              <a:gd name="connsiteX11" fmla="*/ 8601901 w 8652701"/>
              <a:gd name="connsiteY11" fmla="*/ 1328687 h 6254405"/>
              <a:gd name="connsiteX12" fmla="*/ 8652701 w 8652701"/>
              <a:gd name="connsiteY12" fmla="*/ 1227087 h 6254405"/>
              <a:gd name="connsiteX13" fmla="*/ 8640001 w 8652701"/>
              <a:gd name="connsiteY13" fmla="*/ 973087 h 6254405"/>
              <a:gd name="connsiteX14" fmla="*/ 8627301 w 8652701"/>
              <a:gd name="connsiteY14" fmla="*/ 896887 h 6254405"/>
              <a:gd name="connsiteX15" fmla="*/ 8614601 w 8652701"/>
              <a:gd name="connsiteY15" fmla="*/ 719087 h 6254405"/>
              <a:gd name="connsiteX16" fmla="*/ 8601901 w 8652701"/>
              <a:gd name="connsiteY16" fmla="*/ 338087 h 6254405"/>
              <a:gd name="connsiteX17" fmla="*/ 8513001 w 8652701"/>
              <a:gd name="connsiteY17" fmla="*/ 363487 h 6254405"/>
              <a:gd name="connsiteX18" fmla="*/ 8436801 w 8652701"/>
              <a:gd name="connsiteY18" fmla="*/ 376187 h 6254405"/>
              <a:gd name="connsiteX19" fmla="*/ 8182801 w 8652701"/>
              <a:gd name="connsiteY19" fmla="*/ 414287 h 6254405"/>
              <a:gd name="connsiteX20" fmla="*/ 6912801 w 8652701"/>
              <a:gd name="connsiteY20" fmla="*/ 401587 h 6254405"/>
              <a:gd name="connsiteX21" fmla="*/ 6646101 w 8652701"/>
              <a:gd name="connsiteY21" fmla="*/ 388887 h 6254405"/>
              <a:gd name="connsiteX22" fmla="*/ 3826701 w 8652701"/>
              <a:gd name="connsiteY22" fmla="*/ 426987 h 6254405"/>
              <a:gd name="connsiteX23" fmla="*/ 1807401 w 8652701"/>
              <a:gd name="connsiteY23" fmla="*/ 401587 h 6254405"/>
              <a:gd name="connsiteX24" fmla="*/ 664401 w 8652701"/>
              <a:gd name="connsiteY24" fmla="*/ 388887 h 6254405"/>
              <a:gd name="connsiteX25" fmla="*/ 600901 w 8652701"/>
              <a:gd name="connsiteY25" fmla="*/ 401587 h 6254405"/>
              <a:gd name="connsiteX26" fmla="*/ 524701 w 8652701"/>
              <a:gd name="connsiteY26" fmla="*/ 414287 h 6254405"/>
              <a:gd name="connsiteX27" fmla="*/ 473901 w 8652701"/>
              <a:gd name="connsiteY27"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6862001 w 8652701"/>
              <a:gd name="connsiteY5" fmla="*/ 1341387 h 6254405"/>
              <a:gd name="connsiteX6" fmla="*/ 7128701 w 8652701"/>
              <a:gd name="connsiteY6" fmla="*/ 1315987 h 6254405"/>
              <a:gd name="connsiteX7" fmla="*/ 8132001 w 8652701"/>
              <a:gd name="connsiteY7" fmla="*/ 1328687 h 6254405"/>
              <a:gd name="connsiteX8" fmla="*/ 8195501 w 8652701"/>
              <a:gd name="connsiteY8" fmla="*/ 1354087 h 6254405"/>
              <a:gd name="connsiteX9" fmla="*/ 8563801 w 8652701"/>
              <a:gd name="connsiteY9" fmla="*/ 1341387 h 6254405"/>
              <a:gd name="connsiteX10" fmla="*/ 8601901 w 8652701"/>
              <a:gd name="connsiteY10" fmla="*/ 1328687 h 6254405"/>
              <a:gd name="connsiteX11" fmla="*/ 8652701 w 8652701"/>
              <a:gd name="connsiteY11" fmla="*/ 1227087 h 6254405"/>
              <a:gd name="connsiteX12" fmla="*/ 8640001 w 8652701"/>
              <a:gd name="connsiteY12" fmla="*/ 973087 h 6254405"/>
              <a:gd name="connsiteX13" fmla="*/ 8627301 w 8652701"/>
              <a:gd name="connsiteY13" fmla="*/ 896887 h 6254405"/>
              <a:gd name="connsiteX14" fmla="*/ 8614601 w 8652701"/>
              <a:gd name="connsiteY14" fmla="*/ 719087 h 6254405"/>
              <a:gd name="connsiteX15" fmla="*/ 8601901 w 8652701"/>
              <a:gd name="connsiteY15" fmla="*/ 338087 h 6254405"/>
              <a:gd name="connsiteX16" fmla="*/ 8513001 w 8652701"/>
              <a:gd name="connsiteY16" fmla="*/ 363487 h 6254405"/>
              <a:gd name="connsiteX17" fmla="*/ 8436801 w 8652701"/>
              <a:gd name="connsiteY17" fmla="*/ 376187 h 6254405"/>
              <a:gd name="connsiteX18" fmla="*/ 8182801 w 8652701"/>
              <a:gd name="connsiteY18" fmla="*/ 414287 h 6254405"/>
              <a:gd name="connsiteX19" fmla="*/ 6912801 w 8652701"/>
              <a:gd name="connsiteY19" fmla="*/ 401587 h 6254405"/>
              <a:gd name="connsiteX20" fmla="*/ 6646101 w 8652701"/>
              <a:gd name="connsiteY20" fmla="*/ 388887 h 6254405"/>
              <a:gd name="connsiteX21" fmla="*/ 3826701 w 8652701"/>
              <a:gd name="connsiteY21" fmla="*/ 426987 h 6254405"/>
              <a:gd name="connsiteX22" fmla="*/ 1807401 w 8652701"/>
              <a:gd name="connsiteY22" fmla="*/ 401587 h 6254405"/>
              <a:gd name="connsiteX23" fmla="*/ 664401 w 8652701"/>
              <a:gd name="connsiteY23" fmla="*/ 388887 h 6254405"/>
              <a:gd name="connsiteX24" fmla="*/ 600901 w 8652701"/>
              <a:gd name="connsiteY24" fmla="*/ 401587 h 6254405"/>
              <a:gd name="connsiteX25" fmla="*/ 524701 w 8652701"/>
              <a:gd name="connsiteY25" fmla="*/ 414287 h 6254405"/>
              <a:gd name="connsiteX26" fmla="*/ 473901 w 8652701"/>
              <a:gd name="connsiteY26"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7128701 w 8652701"/>
              <a:gd name="connsiteY5" fmla="*/ 1315987 h 6254405"/>
              <a:gd name="connsiteX6" fmla="*/ 8132001 w 8652701"/>
              <a:gd name="connsiteY6" fmla="*/ 1328687 h 6254405"/>
              <a:gd name="connsiteX7" fmla="*/ 8195501 w 8652701"/>
              <a:gd name="connsiteY7" fmla="*/ 1354087 h 6254405"/>
              <a:gd name="connsiteX8" fmla="*/ 8563801 w 8652701"/>
              <a:gd name="connsiteY8" fmla="*/ 1341387 h 6254405"/>
              <a:gd name="connsiteX9" fmla="*/ 8601901 w 8652701"/>
              <a:gd name="connsiteY9" fmla="*/ 1328687 h 6254405"/>
              <a:gd name="connsiteX10" fmla="*/ 8652701 w 8652701"/>
              <a:gd name="connsiteY10" fmla="*/ 1227087 h 6254405"/>
              <a:gd name="connsiteX11" fmla="*/ 8640001 w 8652701"/>
              <a:gd name="connsiteY11" fmla="*/ 973087 h 6254405"/>
              <a:gd name="connsiteX12" fmla="*/ 8627301 w 8652701"/>
              <a:gd name="connsiteY12" fmla="*/ 896887 h 6254405"/>
              <a:gd name="connsiteX13" fmla="*/ 8614601 w 8652701"/>
              <a:gd name="connsiteY13" fmla="*/ 719087 h 6254405"/>
              <a:gd name="connsiteX14" fmla="*/ 8601901 w 8652701"/>
              <a:gd name="connsiteY14" fmla="*/ 338087 h 6254405"/>
              <a:gd name="connsiteX15" fmla="*/ 8513001 w 8652701"/>
              <a:gd name="connsiteY15" fmla="*/ 363487 h 6254405"/>
              <a:gd name="connsiteX16" fmla="*/ 8436801 w 8652701"/>
              <a:gd name="connsiteY16" fmla="*/ 376187 h 6254405"/>
              <a:gd name="connsiteX17" fmla="*/ 8182801 w 8652701"/>
              <a:gd name="connsiteY17" fmla="*/ 414287 h 6254405"/>
              <a:gd name="connsiteX18" fmla="*/ 6912801 w 8652701"/>
              <a:gd name="connsiteY18" fmla="*/ 401587 h 6254405"/>
              <a:gd name="connsiteX19" fmla="*/ 6646101 w 8652701"/>
              <a:gd name="connsiteY19" fmla="*/ 388887 h 6254405"/>
              <a:gd name="connsiteX20" fmla="*/ 3826701 w 8652701"/>
              <a:gd name="connsiteY20" fmla="*/ 426987 h 6254405"/>
              <a:gd name="connsiteX21" fmla="*/ 1807401 w 8652701"/>
              <a:gd name="connsiteY21" fmla="*/ 401587 h 6254405"/>
              <a:gd name="connsiteX22" fmla="*/ 664401 w 8652701"/>
              <a:gd name="connsiteY22" fmla="*/ 388887 h 6254405"/>
              <a:gd name="connsiteX23" fmla="*/ 600901 w 8652701"/>
              <a:gd name="connsiteY23" fmla="*/ 401587 h 6254405"/>
              <a:gd name="connsiteX24" fmla="*/ 524701 w 8652701"/>
              <a:gd name="connsiteY24" fmla="*/ 414287 h 6254405"/>
              <a:gd name="connsiteX25" fmla="*/ 473901 w 8652701"/>
              <a:gd name="connsiteY25"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8132001 w 8652701"/>
              <a:gd name="connsiteY5" fmla="*/ 1328687 h 6254405"/>
              <a:gd name="connsiteX6" fmla="*/ 8195501 w 8652701"/>
              <a:gd name="connsiteY6" fmla="*/ 1354087 h 6254405"/>
              <a:gd name="connsiteX7" fmla="*/ 8563801 w 8652701"/>
              <a:gd name="connsiteY7" fmla="*/ 1341387 h 6254405"/>
              <a:gd name="connsiteX8" fmla="*/ 8601901 w 8652701"/>
              <a:gd name="connsiteY8" fmla="*/ 1328687 h 6254405"/>
              <a:gd name="connsiteX9" fmla="*/ 8652701 w 8652701"/>
              <a:gd name="connsiteY9" fmla="*/ 1227087 h 6254405"/>
              <a:gd name="connsiteX10" fmla="*/ 8640001 w 8652701"/>
              <a:gd name="connsiteY10" fmla="*/ 973087 h 6254405"/>
              <a:gd name="connsiteX11" fmla="*/ 8627301 w 8652701"/>
              <a:gd name="connsiteY11" fmla="*/ 896887 h 6254405"/>
              <a:gd name="connsiteX12" fmla="*/ 8614601 w 8652701"/>
              <a:gd name="connsiteY12" fmla="*/ 719087 h 6254405"/>
              <a:gd name="connsiteX13" fmla="*/ 8601901 w 8652701"/>
              <a:gd name="connsiteY13" fmla="*/ 338087 h 6254405"/>
              <a:gd name="connsiteX14" fmla="*/ 8513001 w 8652701"/>
              <a:gd name="connsiteY14" fmla="*/ 363487 h 6254405"/>
              <a:gd name="connsiteX15" fmla="*/ 8436801 w 8652701"/>
              <a:gd name="connsiteY15" fmla="*/ 376187 h 6254405"/>
              <a:gd name="connsiteX16" fmla="*/ 8182801 w 8652701"/>
              <a:gd name="connsiteY16" fmla="*/ 414287 h 6254405"/>
              <a:gd name="connsiteX17" fmla="*/ 6912801 w 8652701"/>
              <a:gd name="connsiteY17" fmla="*/ 401587 h 6254405"/>
              <a:gd name="connsiteX18" fmla="*/ 6646101 w 8652701"/>
              <a:gd name="connsiteY18" fmla="*/ 388887 h 6254405"/>
              <a:gd name="connsiteX19" fmla="*/ 3826701 w 8652701"/>
              <a:gd name="connsiteY19" fmla="*/ 426987 h 6254405"/>
              <a:gd name="connsiteX20" fmla="*/ 1807401 w 8652701"/>
              <a:gd name="connsiteY20" fmla="*/ 401587 h 6254405"/>
              <a:gd name="connsiteX21" fmla="*/ 664401 w 8652701"/>
              <a:gd name="connsiteY21" fmla="*/ 388887 h 6254405"/>
              <a:gd name="connsiteX22" fmla="*/ 600901 w 8652701"/>
              <a:gd name="connsiteY22" fmla="*/ 401587 h 6254405"/>
              <a:gd name="connsiteX23" fmla="*/ 524701 w 8652701"/>
              <a:gd name="connsiteY23" fmla="*/ 414287 h 6254405"/>
              <a:gd name="connsiteX24" fmla="*/ 473901 w 8652701"/>
              <a:gd name="connsiteY24"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8195501 w 8652701"/>
              <a:gd name="connsiteY5" fmla="*/ 1354087 h 6254405"/>
              <a:gd name="connsiteX6" fmla="*/ 8563801 w 8652701"/>
              <a:gd name="connsiteY6" fmla="*/ 1341387 h 6254405"/>
              <a:gd name="connsiteX7" fmla="*/ 8601901 w 8652701"/>
              <a:gd name="connsiteY7" fmla="*/ 1328687 h 6254405"/>
              <a:gd name="connsiteX8" fmla="*/ 8652701 w 8652701"/>
              <a:gd name="connsiteY8" fmla="*/ 1227087 h 6254405"/>
              <a:gd name="connsiteX9" fmla="*/ 8640001 w 8652701"/>
              <a:gd name="connsiteY9" fmla="*/ 973087 h 6254405"/>
              <a:gd name="connsiteX10" fmla="*/ 8627301 w 8652701"/>
              <a:gd name="connsiteY10" fmla="*/ 896887 h 6254405"/>
              <a:gd name="connsiteX11" fmla="*/ 8614601 w 8652701"/>
              <a:gd name="connsiteY11" fmla="*/ 719087 h 6254405"/>
              <a:gd name="connsiteX12" fmla="*/ 8601901 w 8652701"/>
              <a:gd name="connsiteY12" fmla="*/ 338087 h 6254405"/>
              <a:gd name="connsiteX13" fmla="*/ 8513001 w 8652701"/>
              <a:gd name="connsiteY13" fmla="*/ 363487 h 6254405"/>
              <a:gd name="connsiteX14" fmla="*/ 8436801 w 8652701"/>
              <a:gd name="connsiteY14" fmla="*/ 376187 h 6254405"/>
              <a:gd name="connsiteX15" fmla="*/ 8182801 w 8652701"/>
              <a:gd name="connsiteY15" fmla="*/ 414287 h 6254405"/>
              <a:gd name="connsiteX16" fmla="*/ 6912801 w 8652701"/>
              <a:gd name="connsiteY16" fmla="*/ 401587 h 6254405"/>
              <a:gd name="connsiteX17" fmla="*/ 6646101 w 8652701"/>
              <a:gd name="connsiteY17" fmla="*/ 388887 h 6254405"/>
              <a:gd name="connsiteX18" fmla="*/ 3826701 w 8652701"/>
              <a:gd name="connsiteY18" fmla="*/ 426987 h 6254405"/>
              <a:gd name="connsiteX19" fmla="*/ 1807401 w 8652701"/>
              <a:gd name="connsiteY19" fmla="*/ 401587 h 6254405"/>
              <a:gd name="connsiteX20" fmla="*/ 664401 w 8652701"/>
              <a:gd name="connsiteY20" fmla="*/ 388887 h 6254405"/>
              <a:gd name="connsiteX21" fmla="*/ 600901 w 8652701"/>
              <a:gd name="connsiteY21" fmla="*/ 401587 h 6254405"/>
              <a:gd name="connsiteX22" fmla="*/ 524701 w 8652701"/>
              <a:gd name="connsiteY22" fmla="*/ 414287 h 6254405"/>
              <a:gd name="connsiteX23" fmla="*/ 473901 w 8652701"/>
              <a:gd name="connsiteY23" fmla="*/ 439687 h 6254405"/>
              <a:gd name="connsiteX0" fmla="*/ 473901 w 8652701"/>
              <a:gd name="connsiteY0" fmla="*/ 439687 h 6254405"/>
              <a:gd name="connsiteX1" fmla="*/ 67501 w 8652701"/>
              <a:gd name="connsiteY1" fmla="*/ 388887 h 6254405"/>
              <a:gd name="connsiteX2" fmla="*/ 169101 w 8652701"/>
              <a:gd name="connsiteY2" fmla="*/ 5849887 h 6254405"/>
              <a:gd name="connsiteX3" fmla="*/ 1655001 w 8652701"/>
              <a:gd name="connsiteY3" fmla="*/ 5837187 h 6254405"/>
              <a:gd name="connsiteX4" fmla="*/ 1718501 w 8652701"/>
              <a:gd name="connsiteY4" fmla="*/ 1392187 h 6254405"/>
              <a:gd name="connsiteX5" fmla="*/ 8563801 w 8652701"/>
              <a:gd name="connsiteY5" fmla="*/ 1341387 h 6254405"/>
              <a:gd name="connsiteX6" fmla="*/ 8601901 w 8652701"/>
              <a:gd name="connsiteY6" fmla="*/ 1328687 h 6254405"/>
              <a:gd name="connsiteX7" fmla="*/ 8652701 w 8652701"/>
              <a:gd name="connsiteY7" fmla="*/ 1227087 h 6254405"/>
              <a:gd name="connsiteX8" fmla="*/ 8640001 w 8652701"/>
              <a:gd name="connsiteY8" fmla="*/ 973087 h 6254405"/>
              <a:gd name="connsiteX9" fmla="*/ 8627301 w 8652701"/>
              <a:gd name="connsiteY9" fmla="*/ 896887 h 6254405"/>
              <a:gd name="connsiteX10" fmla="*/ 8614601 w 8652701"/>
              <a:gd name="connsiteY10" fmla="*/ 719087 h 6254405"/>
              <a:gd name="connsiteX11" fmla="*/ 8601901 w 8652701"/>
              <a:gd name="connsiteY11" fmla="*/ 338087 h 6254405"/>
              <a:gd name="connsiteX12" fmla="*/ 8513001 w 8652701"/>
              <a:gd name="connsiteY12" fmla="*/ 363487 h 6254405"/>
              <a:gd name="connsiteX13" fmla="*/ 8436801 w 8652701"/>
              <a:gd name="connsiteY13" fmla="*/ 376187 h 6254405"/>
              <a:gd name="connsiteX14" fmla="*/ 8182801 w 8652701"/>
              <a:gd name="connsiteY14" fmla="*/ 414287 h 6254405"/>
              <a:gd name="connsiteX15" fmla="*/ 6912801 w 8652701"/>
              <a:gd name="connsiteY15" fmla="*/ 401587 h 6254405"/>
              <a:gd name="connsiteX16" fmla="*/ 6646101 w 8652701"/>
              <a:gd name="connsiteY16" fmla="*/ 388887 h 6254405"/>
              <a:gd name="connsiteX17" fmla="*/ 3826701 w 8652701"/>
              <a:gd name="connsiteY17" fmla="*/ 426987 h 6254405"/>
              <a:gd name="connsiteX18" fmla="*/ 1807401 w 8652701"/>
              <a:gd name="connsiteY18" fmla="*/ 401587 h 6254405"/>
              <a:gd name="connsiteX19" fmla="*/ 664401 w 8652701"/>
              <a:gd name="connsiteY19" fmla="*/ 388887 h 6254405"/>
              <a:gd name="connsiteX20" fmla="*/ 600901 w 8652701"/>
              <a:gd name="connsiteY20" fmla="*/ 401587 h 6254405"/>
              <a:gd name="connsiteX21" fmla="*/ 524701 w 8652701"/>
              <a:gd name="connsiteY21" fmla="*/ 414287 h 6254405"/>
              <a:gd name="connsiteX22" fmla="*/ 473901 w 8652701"/>
              <a:gd name="connsiteY22" fmla="*/ 439687 h 6254405"/>
              <a:gd name="connsiteX0" fmla="*/ 473901 w 9098513"/>
              <a:gd name="connsiteY0" fmla="*/ 439687 h 6254405"/>
              <a:gd name="connsiteX1" fmla="*/ 67501 w 9098513"/>
              <a:gd name="connsiteY1" fmla="*/ 388887 h 6254405"/>
              <a:gd name="connsiteX2" fmla="*/ 169101 w 9098513"/>
              <a:gd name="connsiteY2" fmla="*/ 5849887 h 6254405"/>
              <a:gd name="connsiteX3" fmla="*/ 1655001 w 9098513"/>
              <a:gd name="connsiteY3" fmla="*/ 5837187 h 6254405"/>
              <a:gd name="connsiteX4" fmla="*/ 1718501 w 9098513"/>
              <a:gd name="connsiteY4" fmla="*/ 1392187 h 6254405"/>
              <a:gd name="connsiteX5" fmla="*/ 8563801 w 9098513"/>
              <a:gd name="connsiteY5" fmla="*/ 1341387 h 6254405"/>
              <a:gd name="connsiteX6" fmla="*/ 8652701 w 9098513"/>
              <a:gd name="connsiteY6" fmla="*/ 1227087 h 6254405"/>
              <a:gd name="connsiteX7" fmla="*/ 8640001 w 9098513"/>
              <a:gd name="connsiteY7" fmla="*/ 973087 h 6254405"/>
              <a:gd name="connsiteX8" fmla="*/ 8627301 w 9098513"/>
              <a:gd name="connsiteY8" fmla="*/ 896887 h 6254405"/>
              <a:gd name="connsiteX9" fmla="*/ 8614601 w 9098513"/>
              <a:gd name="connsiteY9" fmla="*/ 719087 h 6254405"/>
              <a:gd name="connsiteX10" fmla="*/ 8601901 w 9098513"/>
              <a:gd name="connsiteY10" fmla="*/ 338087 h 6254405"/>
              <a:gd name="connsiteX11" fmla="*/ 8513001 w 9098513"/>
              <a:gd name="connsiteY11" fmla="*/ 363487 h 6254405"/>
              <a:gd name="connsiteX12" fmla="*/ 8436801 w 9098513"/>
              <a:gd name="connsiteY12" fmla="*/ 376187 h 6254405"/>
              <a:gd name="connsiteX13" fmla="*/ 8182801 w 9098513"/>
              <a:gd name="connsiteY13" fmla="*/ 414287 h 6254405"/>
              <a:gd name="connsiteX14" fmla="*/ 6912801 w 9098513"/>
              <a:gd name="connsiteY14" fmla="*/ 401587 h 6254405"/>
              <a:gd name="connsiteX15" fmla="*/ 6646101 w 9098513"/>
              <a:gd name="connsiteY15" fmla="*/ 388887 h 6254405"/>
              <a:gd name="connsiteX16" fmla="*/ 3826701 w 9098513"/>
              <a:gd name="connsiteY16" fmla="*/ 426987 h 6254405"/>
              <a:gd name="connsiteX17" fmla="*/ 1807401 w 9098513"/>
              <a:gd name="connsiteY17" fmla="*/ 401587 h 6254405"/>
              <a:gd name="connsiteX18" fmla="*/ 664401 w 9098513"/>
              <a:gd name="connsiteY18" fmla="*/ 388887 h 6254405"/>
              <a:gd name="connsiteX19" fmla="*/ 600901 w 9098513"/>
              <a:gd name="connsiteY19" fmla="*/ 401587 h 6254405"/>
              <a:gd name="connsiteX20" fmla="*/ 524701 w 9098513"/>
              <a:gd name="connsiteY20" fmla="*/ 414287 h 6254405"/>
              <a:gd name="connsiteX21" fmla="*/ 473901 w 9098513"/>
              <a:gd name="connsiteY21" fmla="*/ 439687 h 6254405"/>
              <a:gd name="connsiteX0" fmla="*/ 473901 w 9094528"/>
              <a:gd name="connsiteY0" fmla="*/ 439687 h 6254405"/>
              <a:gd name="connsiteX1" fmla="*/ 67501 w 9094528"/>
              <a:gd name="connsiteY1" fmla="*/ 388887 h 6254405"/>
              <a:gd name="connsiteX2" fmla="*/ 169101 w 9094528"/>
              <a:gd name="connsiteY2" fmla="*/ 5849887 h 6254405"/>
              <a:gd name="connsiteX3" fmla="*/ 1655001 w 9094528"/>
              <a:gd name="connsiteY3" fmla="*/ 5837187 h 6254405"/>
              <a:gd name="connsiteX4" fmla="*/ 1718501 w 9094528"/>
              <a:gd name="connsiteY4" fmla="*/ 1392187 h 6254405"/>
              <a:gd name="connsiteX5" fmla="*/ 8563801 w 9094528"/>
              <a:gd name="connsiteY5" fmla="*/ 1341387 h 6254405"/>
              <a:gd name="connsiteX6" fmla="*/ 8640001 w 9094528"/>
              <a:gd name="connsiteY6" fmla="*/ 973087 h 6254405"/>
              <a:gd name="connsiteX7" fmla="*/ 8627301 w 9094528"/>
              <a:gd name="connsiteY7" fmla="*/ 896887 h 6254405"/>
              <a:gd name="connsiteX8" fmla="*/ 8614601 w 9094528"/>
              <a:gd name="connsiteY8" fmla="*/ 719087 h 6254405"/>
              <a:gd name="connsiteX9" fmla="*/ 8601901 w 9094528"/>
              <a:gd name="connsiteY9" fmla="*/ 338087 h 6254405"/>
              <a:gd name="connsiteX10" fmla="*/ 8513001 w 9094528"/>
              <a:gd name="connsiteY10" fmla="*/ 363487 h 6254405"/>
              <a:gd name="connsiteX11" fmla="*/ 8436801 w 9094528"/>
              <a:gd name="connsiteY11" fmla="*/ 376187 h 6254405"/>
              <a:gd name="connsiteX12" fmla="*/ 8182801 w 9094528"/>
              <a:gd name="connsiteY12" fmla="*/ 414287 h 6254405"/>
              <a:gd name="connsiteX13" fmla="*/ 6912801 w 9094528"/>
              <a:gd name="connsiteY13" fmla="*/ 401587 h 6254405"/>
              <a:gd name="connsiteX14" fmla="*/ 6646101 w 9094528"/>
              <a:gd name="connsiteY14" fmla="*/ 388887 h 6254405"/>
              <a:gd name="connsiteX15" fmla="*/ 3826701 w 9094528"/>
              <a:gd name="connsiteY15" fmla="*/ 426987 h 6254405"/>
              <a:gd name="connsiteX16" fmla="*/ 1807401 w 9094528"/>
              <a:gd name="connsiteY16" fmla="*/ 401587 h 6254405"/>
              <a:gd name="connsiteX17" fmla="*/ 664401 w 9094528"/>
              <a:gd name="connsiteY17" fmla="*/ 388887 h 6254405"/>
              <a:gd name="connsiteX18" fmla="*/ 600901 w 9094528"/>
              <a:gd name="connsiteY18" fmla="*/ 401587 h 6254405"/>
              <a:gd name="connsiteX19" fmla="*/ 524701 w 9094528"/>
              <a:gd name="connsiteY19" fmla="*/ 414287 h 6254405"/>
              <a:gd name="connsiteX20" fmla="*/ 473901 w 9094528"/>
              <a:gd name="connsiteY20" fmla="*/ 439687 h 6254405"/>
              <a:gd name="connsiteX0" fmla="*/ 473901 w 9090578"/>
              <a:gd name="connsiteY0" fmla="*/ 439687 h 6254405"/>
              <a:gd name="connsiteX1" fmla="*/ 67501 w 9090578"/>
              <a:gd name="connsiteY1" fmla="*/ 388887 h 6254405"/>
              <a:gd name="connsiteX2" fmla="*/ 169101 w 9090578"/>
              <a:gd name="connsiteY2" fmla="*/ 5849887 h 6254405"/>
              <a:gd name="connsiteX3" fmla="*/ 1655001 w 9090578"/>
              <a:gd name="connsiteY3" fmla="*/ 5837187 h 6254405"/>
              <a:gd name="connsiteX4" fmla="*/ 1718501 w 9090578"/>
              <a:gd name="connsiteY4" fmla="*/ 1392187 h 6254405"/>
              <a:gd name="connsiteX5" fmla="*/ 8563801 w 9090578"/>
              <a:gd name="connsiteY5" fmla="*/ 1341387 h 6254405"/>
              <a:gd name="connsiteX6" fmla="*/ 8627301 w 9090578"/>
              <a:gd name="connsiteY6" fmla="*/ 896887 h 6254405"/>
              <a:gd name="connsiteX7" fmla="*/ 8614601 w 9090578"/>
              <a:gd name="connsiteY7" fmla="*/ 719087 h 6254405"/>
              <a:gd name="connsiteX8" fmla="*/ 8601901 w 9090578"/>
              <a:gd name="connsiteY8" fmla="*/ 338087 h 6254405"/>
              <a:gd name="connsiteX9" fmla="*/ 8513001 w 9090578"/>
              <a:gd name="connsiteY9" fmla="*/ 363487 h 6254405"/>
              <a:gd name="connsiteX10" fmla="*/ 8436801 w 9090578"/>
              <a:gd name="connsiteY10" fmla="*/ 376187 h 6254405"/>
              <a:gd name="connsiteX11" fmla="*/ 8182801 w 9090578"/>
              <a:gd name="connsiteY11" fmla="*/ 414287 h 6254405"/>
              <a:gd name="connsiteX12" fmla="*/ 6912801 w 9090578"/>
              <a:gd name="connsiteY12" fmla="*/ 401587 h 6254405"/>
              <a:gd name="connsiteX13" fmla="*/ 6646101 w 9090578"/>
              <a:gd name="connsiteY13" fmla="*/ 388887 h 6254405"/>
              <a:gd name="connsiteX14" fmla="*/ 3826701 w 9090578"/>
              <a:gd name="connsiteY14" fmla="*/ 426987 h 6254405"/>
              <a:gd name="connsiteX15" fmla="*/ 1807401 w 9090578"/>
              <a:gd name="connsiteY15" fmla="*/ 401587 h 6254405"/>
              <a:gd name="connsiteX16" fmla="*/ 664401 w 9090578"/>
              <a:gd name="connsiteY16" fmla="*/ 388887 h 6254405"/>
              <a:gd name="connsiteX17" fmla="*/ 600901 w 9090578"/>
              <a:gd name="connsiteY17" fmla="*/ 401587 h 6254405"/>
              <a:gd name="connsiteX18" fmla="*/ 524701 w 9090578"/>
              <a:gd name="connsiteY18" fmla="*/ 414287 h 6254405"/>
              <a:gd name="connsiteX19" fmla="*/ 473901 w 9090578"/>
              <a:gd name="connsiteY19" fmla="*/ 439687 h 6254405"/>
              <a:gd name="connsiteX0" fmla="*/ 473901 w 9086662"/>
              <a:gd name="connsiteY0" fmla="*/ 439687 h 6254405"/>
              <a:gd name="connsiteX1" fmla="*/ 67501 w 9086662"/>
              <a:gd name="connsiteY1" fmla="*/ 388887 h 6254405"/>
              <a:gd name="connsiteX2" fmla="*/ 169101 w 9086662"/>
              <a:gd name="connsiteY2" fmla="*/ 5849887 h 6254405"/>
              <a:gd name="connsiteX3" fmla="*/ 1655001 w 9086662"/>
              <a:gd name="connsiteY3" fmla="*/ 5837187 h 6254405"/>
              <a:gd name="connsiteX4" fmla="*/ 1718501 w 9086662"/>
              <a:gd name="connsiteY4" fmla="*/ 1392187 h 6254405"/>
              <a:gd name="connsiteX5" fmla="*/ 8563801 w 9086662"/>
              <a:gd name="connsiteY5" fmla="*/ 1341387 h 6254405"/>
              <a:gd name="connsiteX6" fmla="*/ 8614601 w 9086662"/>
              <a:gd name="connsiteY6" fmla="*/ 719087 h 6254405"/>
              <a:gd name="connsiteX7" fmla="*/ 8601901 w 9086662"/>
              <a:gd name="connsiteY7" fmla="*/ 338087 h 6254405"/>
              <a:gd name="connsiteX8" fmla="*/ 8513001 w 9086662"/>
              <a:gd name="connsiteY8" fmla="*/ 363487 h 6254405"/>
              <a:gd name="connsiteX9" fmla="*/ 8436801 w 9086662"/>
              <a:gd name="connsiteY9" fmla="*/ 376187 h 6254405"/>
              <a:gd name="connsiteX10" fmla="*/ 8182801 w 9086662"/>
              <a:gd name="connsiteY10" fmla="*/ 414287 h 6254405"/>
              <a:gd name="connsiteX11" fmla="*/ 6912801 w 9086662"/>
              <a:gd name="connsiteY11" fmla="*/ 401587 h 6254405"/>
              <a:gd name="connsiteX12" fmla="*/ 6646101 w 9086662"/>
              <a:gd name="connsiteY12" fmla="*/ 388887 h 6254405"/>
              <a:gd name="connsiteX13" fmla="*/ 3826701 w 9086662"/>
              <a:gd name="connsiteY13" fmla="*/ 426987 h 6254405"/>
              <a:gd name="connsiteX14" fmla="*/ 1807401 w 9086662"/>
              <a:gd name="connsiteY14" fmla="*/ 401587 h 6254405"/>
              <a:gd name="connsiteX15" fmla="*/ 664401 w 9086662"/>
              <a:gd name="connsiteY15" fmla="*/ 388887 h 6254405"/>
              <a:gd name="connsiteX16" fmla="*/ 600901 w 9086662"/>
              <a:gd name="connsiteY16" fmla="*/ 401587 h 6254405"/>
              <a:gd name="connsiteX17" fmla="*/ 524701 w 9086662"/>
              <a:gd name="connsiteY17" fmla="*/ 414287 h 6254405"/>
              <a:gd name="connsiteX18" fmla="*/ 473901 w 9086662"/>
              <a:gd name="connsiteY18" fmla="*/ 439687 h 6254405"/>
              <a:gd name="connsiteX0" fmla="*/ 473901 w 9085701"/>
              <a:gd name="connsiteY0" fmla="*/ 439687 h 6254405"/>
              <a:gd name="connsiteX1" fmla="*/ 67501 w 9085701"/>
              <a:gd name="connsiteY1" fmla="*/ 388887 h 6254405"/>
              <a:gd name="connsiteX2" fmla="*/ 169101 w 9085701"/>
              <a:gd name="connsiteY2" fmla="*/ 5849887 h 6254405"/>
              <a:gd name="connsiteX3" fmla="*/ 1655001 w 9085701"/>
              <a:gd name="connsiteY3" fmla="*/ 5837187 h 6254405"/>
              <a:gd name="connsiteX4" fmla="*/ 1718501 w 9085701"/>
              <a:gd name="connsiteY4" fmla="*/ 1392187 h 6254405"/>
              <a:gd name="connsiteX5" fmla="*/ 8563801 w 9085701"/>
              <a:gd name="connsiteY5" fmla="*/ 1341387 h 6254405"/>
              <a:gd name="connsiteX6" fmla="*/ 8601901 w 9085701"/>
              <a:gd name="connsiteY6" fmla="*/ 338087 h 6254405"/>
              <a:gd name="connsiteX7" fmla="*/ 8513001 w 9085701"/>
              <a:gd name="connsiteY7" fmla="*/ 363487 h 6254405"/>
              <a:gd name="connsiteX8" fmla="*/ 8436801 w 9085701"/>
              <a:gd name="connsiteY8" fmla="*/ 376187 h 6254405"/>
              <a:gd name="connsiteX9" fmla="*/ 8182801 w 9085701"/>
              <a:gd name="connsiteY9" fmla="*/ 414287 h 6254405"/>
              <a:gd name="connsiteX10" fmla="*/ 6912801 w 9085701"/>
              <a:gd name="connsiteY10" fmla="*/ 401587 h 6254405"/>
              <a:gd name="connsiteX11" fmla="*/ 6646101 w 9085701"/>
              <a:gd name="connsiteY11" fmla="*/ 388887 h 6254405"/>
              <a:gd name="connsiteX12" fmla="*/ 3826701 w 9085701"/>
              <a:gd name="connsiteY12" fmla="*/ 426987 h 6254405"/>
              <a:gd name="connsiteX13" fmla="*/ 1807401 w 9085701"/>
              <a:gd name="connsiteY13" fmla="*/ 401587 h 6254405"/>
              <a:gd name="connsiteX14" fmla="*/ 664401 w 9085701"/>
              <a:gd name="connsiteY14" fmla="*/ 388887 h 6254405"/>
              <a:gd name="connsiteX15" fmla="*/ 600901 w 9085701"/>
              <a:gd name="connsiteY15" fmla="*/ 401587 h 6254405"/>
              <a:gd name="connsiteX16" fmla="*/ 524701 w 9085701"/>
              <a:gd name="connsiteY16" fmla="*/ 414287 h 6254405"/>
              <a:gd name="connsiteX17" fmla="*/ 473901 w 9085701"/>
              <a:gd name="connsiteY17" fmla="*/ 439687 h 6254405"/>
              <a:gd name="connsiteX0" fmla="*/ 473901 w 9088648"/>
              <a:gd name="connsiteY0" fmla="*/ 439687 h 6254405"/>
              <a:gd name="connsiteX1" fmla="*/ 67501 w 9088648"/>
              <a:gd name="connsiteY1" fmla="*/ 388887 h 6254405"/>
              <a:gd name="connsiteX2" fmla="*/ 169101 w 9088648"/>
              <a:gd name="connsiteY2" fmla="*/ 5849887 h 6254405"/>
              <a:gd name="connsiteX3" fmla="*/ 1655001 w 9088648"/>
              <a:gd name="connsiteY3" fmla="*/ 5837187 h 6254405"/>
              <a:gd name="connsiteX4" fmla="*/ 1718501 w 9088648"/>
              <a:gd name="connsiteY4" fmla="*/ 1392187 h 6254405"/>
              <a:gd name="connsiteX5" fmla="*/ 8563801 w 9088648"/>
              <a:gd name="connsiteY5" fmla="*/ 1341387 h 6254405"/>
              <a:gd name="connsiteX6" fmla="*/ 8601901 w 9088648"/>
              <a:gd name="connsiteY6" fmla="*/ 338087 h 6254405"/>
              <a:gd name="connsiteX7" fmla="*/ 8436801 w 9088648"/>
              <a:gd name="connsiteY7" fmla="*/ 376187 h 6254405"/>
              <a:gd name="connsiteX8" fmla="*/ 8182801 w 9088648"/>
              <a:gd name="connsiteY8" fmla="*/ 414287 h 6254405"/>
              <a:gd name="connsiteX9" fmla="*/ 6912801 w 9088648"/>
              <a:gd name="connsiteY9" fmla="*/ 401587 h 6254405"/>
              <a:gd name="connsiteX10" fmla="*/ 6646101 w 9088648"/>
              <a:gd name="connsiteY10" fmla="*/ 388887 h 6254405"/>
              <a:gd name="connsiteX11" fmla="*/ 3826701 w 9088648"/>
              <a:gd name="connsiteY11" fmla="*/ 426987 h 6254405"/>
              <a:gd name="connsiteX12" fmla="*/ 1807401 w 9088648"/>
              <a:gd name="connsiteY12" fmla="*/ 401587 h 6254405"/>
              <a:gd name="connsiteX13" fmla="*/ 664401 w 9088648"/>
              <a:gd name="connsiteY13" fmla="*/ 388887 h 6254405"/>
              <a:gd name="connsiteX14" fmla="*/ 600901 w 9088648"/>
              <a:gd name="connsiteY14" fmla="*/ 401587 h 6254405"/>
              <a:gd name="connsiteX15" fmla="*/ 524701 w 9088648"/>
              <a:gd name="connsiteY15" fmla="*/ 414287 h 6254405"/>
              <a:gd name="connsiteX16" fmla="*/ 473901 w 9088648"/>
              <a:gd name="connsiteY16" fmla="*/ 439687 h 6254405"/>
              <a:gd name="connsiteX0" fmla="*/ 473901 w 9098646"/>
              <a:gd name="connsiteY0" fmla="*/ 439687 h 6254405"/>
              <a:gd name="connsiteX1" fmla="*/ 67501 w 9098646"/>
              <a:gd name="connsiteY1" fmla="*/ 388887 h 6254405"/>
              <a:gd name="connsiteX2" fmla="*/ 169101 w 9098646"/>
              <a:gd name="connsiteY2" fmla="*/ 5849887 h 6254405"/>
              <a:gd name="connsiteX3" fmla="*/ 1655001 w 9098646"/>
              <a:gd name="connsiteY3" fmla="*/ 5837187 h 6254405"/>
              <a:gd name="connsiteX4" fmla="*/ 1718501 w 9098646"/>
              <a:gd name="connsiteY4" fmla="*/ 1392187 h 6254405"/>
              <a:gd name="connsiteX5" fmla="*/ 8563801 w 9098646"/>
              <a:gd name="connsiteY5" fmla="*/ 1341387 h 6254405"/>
              <a:gd name="connsiteX6" fmla="*/ 8601901 w 9098646"/>
              <a:gd name="connsiteY6" fmla="*/ 338087 h 6254405"/>
              <a:gd name="connsiteX7" fmla="*/ 8182801 w 9098646"/>
              <a:gd name="connsiteY7" fmla="*/ 414287 h 6254405"/>
              <a:gd name="connsiteX8" fmla="*/ 6912801 w 9098646"/>
              <a:gd name="connsiteY8" fmla="*/ 401587 h 6254405"/>
              <a:gd name="connsiteX9" fmla="*/ 6646101 w 9098646"/>
              <a:gd name="connsiteY9" fmla="*/ 388887 h 6254405"/>
              <a:gd name="connsiteX10" fmla="*/ 3826701 w 9098646"/>
              <a:gd name="connsiteY10" fmla="*/ 426987 h 6254405"/>
              <a:gd name="connsiteX11" fmla="*/ 1807401 w 9098646"/>
              <a:gd name="connsiteY11" fmla="*/ 401587 h 6254405"/>
              <a:gd name="connsiteX12" fmla="*/ 664401 w 9098646"/>
              <a:gd name="connsiteY12" fmla="*/ 388887 h 6254405"/>
              <a:gd name="connsiteX13" fmla="*/ 600901 w 9098646"/>
              <a:gd name="connsiteY13" fmla="*/ 401587 h 6254405"/>
              <a:gd name="connsiteX14" fmla="*/ 524701 w 9098646"/>
              <a:gd name="connsiteY14" fmla="*/ 414287 h 6254405"/>
              <a:gd name="connsiteX15" fmla="*/ 473901 w 9098646"/>
              <a:gd name="connsiteY15" fmla="*/ 439687 h 6254405"/>
              <a:gd name="connsiteX0" fmla="*/ 473901 w 9152816"/>
              <a:gd name="connsiteY0" fmla="*/ 439687 h 6254405"/>
              <a:gd name="connsiteX1" fmla="*/ 67501 w 9152816"/>
              <a:gd name="connsiteY1" fmla="*/ 388887 h 6254405"/>
              <a:gd name="connsiteX2" fmla="*/ 169101 w 9152816"/>
              <a:gd name="connsiteY2" fmla="*/ 5849887 h 6254405"/>
              <a:gd name="connsiteX3" fmla="*/ 1655001 w 9152816"/>
              <a:gd name="connsiteY3" fmla="*/ 5837187 h 6254405"/>
              <a:gd name="connsiteX4" fmla="*/ 1718501 w 9152816"/>
              <a:gd name="connsiteY4" fmla="*/ 1392187 h 6254405"/>
              <a:gd name="connsiteX5" fmla="*/ 8563801 w 9152816"/>
              <a:gd name="connsiteY5" fmla="*/ 1341387 h 6254405"/>
              <a:gd name="connsiteX6" fmla="*/ 8601901 w 9152816"/>
              <a:gd name="connsiteY6" fmla="*/ 338087 h 6254405"/>
              <a:gd name="connsiteX7" fmla="*/ 6912801 w 9152816"/>
              <a:gd name="connsiteY7" fmla="*/ 401587 h 6254405"/>
              <a:gd name="connsiteX8" fmla="*/ 6646101 w 9152816"/>
              <a:gd name="connsiteY8" fmla="*/ 388887 h 6254405"/>
              <a:gd name="connsiteX9" fmla="*/ 3826701 w 9152816"/>
              <a:gd name="connsiteY9" fmla="*/ 426987 h 6254405"/>
              <a:gd name="connsiteX10" fmla="*/ 1807401 w 9152816"/>
              <a:gd name="connsiteY10" fmla="*/ 401587 h 6254405"/>
              <a:gd name="connsiteX11" fmla="*/ 664401 w 9152816"/>
              <a:gd name="connsiteY11" fmla="*/ 388887 h 6254405"/>
              <a:gd name="connsiteX12" fmla="*/ 600901 w 9152816"/>
              <a:gd name="connsiteY12" fmla="*/ 401587 h 6254405"/>
              <a:gd name="connsiteX13" fmla="*/ 524701 w 9152816"/>
              <a:gd name="connsiteY13" fmla="*/ 414287 h 6254405"/>
              <a:gd name="connsiteX14" fmla="*/ 473901 w 9152816"/>
              <a:gd name="connsiteY14" fmla="*/ 439687 h 6254405"/>
              <a:gd name="connsiteX0" fmla="*/ 473901 w 9165090"/>
              <a:gd name="connsiteY0" fmla="*/ 439687 h 6254405"/>
              <a:gd name="connsiteX1" fmla="*/ 67501 w 9165090"/>
              <a:gd name="connsiteY1" fmla="*/ 388887 h 6254405"/>
              <a:gd name="connsiteX2" fmla="*/ 169101 w 9165090"/>
              <a:gd name="connsiteY2" fmla="*/ 5849887 h 6254405"/>
              <a:gd name="connsiteX3" fmla="*/ 1655001 w 9165090"/>
              <a:gd name="connsiteY3" fmla="*/ 5837187 h 6254405"/>
              <a:gd name="connsiteX4" fmla="*/ 1718501 w 9165090"/>
              <a:gd name="connsiteY4" fmla="*/ 1392187 h 6254405"/>
              <a:gd name="connsiteX5" fmla="*/ 8563801 w 9165090"/>
              <a:gd name="connsiteY5" fmla="*/ 1341387 h 6254405"/>
              <a:gd name="connsiteX6" fmla="*/ 8601901 w 9165090"/>
              <a:gd name="connsiteY6" fmla="*/ 338087 h 6254405"/>
              <a:gd name="connsiteX7" fmla="*/ 6646101 w 9165090"/>
              <a:gd name="connsiteY7" fmla="*/ 388887 h 6254405"/>
              <a:gd name="connsiteX8" fmla="*/ 3826701 w 9165090"/>
              <a:gd name="connsiteY8" fmla="*/ 426987 h 6254405"/>
              <a:gd name="connsiteX9" fmla="*/ 1807401 w 9165090"/>
              <a:gd name="connsiteY9" fmla="*/ 401587 h 6254405"/>
              <a:gd name="connsiteX10" fmla="*/ 664401 w 9165090"/>
              <a:gd name="connsiteY10" fmla="*/ 388887 h 6254405"/>
              <a:gd name="connsiteX11" fmla="*/ 600901 w 9165090"/>
              <a:gd name="connsiteY11" fmla="*/ 401587 h 6254405"/>
              <a:gd name="connsiteX12" fmla="*/ 524701 w 9165090"/>
              <a:gd name="connsiteY12" fmla="*/ 414287 h 6254405"/>
              <a:gd name="connsiteX13" fmla="*/ 473901 w 9165090"/>
              <a:gd name="connsiteY13" fmla="*/ 439687 h 6254405"/>
              <a:gd name="connsiteX0" fmla="*/ 473901 w 9312921"/>
              <a:gd name="connsiteY0" fmla="*/ 439687 h 6254405"/>
              <a:gd name="connsiteX1" fmla="*/ 67501 w 9312921"/>
              <a:gd name="connsiteY1" fmla="*/ 388887 h 6254405"/>
              <a:gd name="connsiteX2" fmla="*/ 169101 w 9312921"/>
              <a:gd name="connsiteY2" fmla="*/ 5849887 h 6254405"/>
              <a:gd name="connsiteX3" fmla="*/ 1655001 w 9312921"/>
              <a:gd name="connsiteY3" fmla="*/ 5837187 h 6254405"/>
              <a:gd name="connsiteX4" fmla="*/ 1718501 w 9312921"/>
              <a:gd name="connsiteY4" fmla="*/ 1392187 h 6254405"/>
              <a:gd name="connsiteX5" fmla="*/ 8563801 w 9312921"/>
              <a:gd name="connsiteY5" fmla="*/ 1341387 h 6254405"/>
              <a:gd name="connsiteX6" fmla="*/ 8601901 w 9312921"/>
              <a:gd name="connsiteY6" fmla="*/ 338087 h 6254405"/>
              <a:gd name="connsiteX7" fmla="*/ 3826701 w 9312921"/>
              <a:gd name="connsiteY7" fmla="*/ 426987 h 6254405"/>
              <a:gd name="connsiteX8" fmla="*/ 1807401 w 9312921"/>
              <a:gd name="connsiteY8" fmla="*/ 401587 h 6254405"/>
              <a:gd name="connsiteX9" fmla="*/ 664401 w 9312921"/>
              <a:gd name="connsiteY9" fmla="*/ 388887 h 6254405"/>
              <a:gd name="connsiteX10" fmla="*/ 600901 w 9312921"/>
              <a:gd name="connsiteY10" fmla="*/ 401587 h 6254405"/>
              <a:gd name="connsiteX11" fmla="*/ 524701 w 9312921"/>
              <a:gd name="connsiteY11" fmla="*/ 414287 h 6254405"/>
              <a:gd name="connsiteX12" fmla="*/ 473901 w 9312921"/>
              <a:gd name="connsiteY12" fmla="*/ 439687 h 6254405"/>
              <a:gd name="connsiteX0" fmla="*/ 473901 w 9435463"/>
              <a:gd name="connsiteY0" fmla="*/ 439687 h 6254405"/>
              <a:gd name="connsiteX1" fmla="*/ 67501 w 9435463"/>
              <a:gd name="connsiteY1" fmla="*/ 388887 h 6254405"/>
              <a:gd name="connsiteX2" fmla="*/ 169101 w 9435463"/>
              <a:gd name="connsiteY2" fmla="*/ 5849887 h 6254405"/>
              <a:gd name="connsiteX3" fmla="*/ 1655001 w 9435463"/>
              <a:gd name="connsiteY3" fmla="*/ 5837187 h 6254405"/>
              <a:gd name="connsiteX4" fmla="*/ 1718501 w 9435463"/>
              <a:gd name="connsiteY4" fmla="*/ 1392187 h 6254405"/>
              <a:gd name="connsiteX5" fmla="*/ 8563801 w 9435463"/>
              <a:gd name="connsiteY5" fmla="*/ 1341387 h 6254405"/>
              <a:gd name="connsiteX6" fmla="*/ 8601901 w 9435463"/>
              <a:gd name="connsiteY6" fmla="*/ 338087 h 6254405"/>
              <a:gd name="connsiteX7" fmla="*/ 1807401 w 9435463"/>
              <a:gd name="connsiteY7" fmla="*/ 401587 h 6254405"/>
              <a:gd name="connsiteX8" fmla="*/ 664401 w 9435463"/>
              <a:gd name="connsiteY8" fmla="*/ 388887 h 6254405"/>
              <a:gd name="connsiteX9" fmla="*/ 600901 w 9435463"/>
              <a:gd name="connsiteY9" fmla="*/ 401587 h 6254405"/>
              <a:gd name="connsiteX10" fmla="*/ 524701 w 9435463"/>
              <a:gd name="connsiteY10" fmla="*/ 414287 h 6254405"/>
              <a:gd name="connsiteX11" fmla="*/ 473901 w 9435463"/>
              <a:gd name="connsiteY11" fmla="*/ 439687 h 6254405"/>
              <a:gd name="connsiteX0" fmla="*/ 473901 w 9509061"/>
              <a:gd name="connsiteY0" fmla="*/ 439687 h 6254405"/>
              <a:gd name="connsiteX1" fmla="*/ 67501 w 9509061"/>
              <a:gd name="connsiteY1" fmla="*/ 388887 h 6254405"/>
              <a:gd name="connsiteX2" fmla="*/ 169101 w 9509061"/>
              <a:gd name="connsiteY2" fmla="*/ 5849887 h 6254405"/>
              <a:gd name="connsiteX3" fmla="*/ 1655001 w 9509061"/>
              <a:gd name="connsiteY3" fmla="*/ 5837187 h 6254405"/>
              <a:gd name="connsiteX4" fmla="*/ 1718501 w 9509061"/>
              <a:gd name="connsiteY4" fmla="*/ 1392187 h 6254405"/>
              <a:gd name="connsiteX5" fmla="*/ 8563801 w 9509061"/>
              <a:gd name="connsiteY5" fmla="*/ 1341387 h 6254405"/>
              <a:gd name="connsiteX6" fmla="*/ 8601901 w 9509061"/>
              <a:gd name="connsiteY6" fmla="*/ 338087 h 6254405"/>
              <a:gd name="connsiteX7" fmla="*/ 664401 w 9509061"/>
              <a:gd name="connsiteY7" fmla="*/ 388887 h 6254405"/>
              <a:gd name="connsiteX8" fmla="*/ 600901 w 9509061"/>
              <a:gd name="connsiteY8" fmla="*/ 401587 h 6254405"/>
              <a:gd name="connsiteX9" fmla="*/ 524701 w 9509061"/>
              <a:gd name="connsiteY9" fmla="*/ 414287 h 6254405"/>
              <a:gd name="connsiteX10" fmla="*/ 473901 w 9509061"/>
              <a:gd name="connsiteY10" fmla="*/ 439687 h 6254405"/>
              <a:gd name="connsiteX0" fmla="*/ 485962 w 9525280"/>
              <a:gd name="connsiteY0" fmla="*/ 439687 h 6254405"/>
              <a:gd name="connsiteX1" fmla="*/ 79562 w 9525280"/>
              <a:gd name="connsiteY1" fmla="*/ 388887 h 6254405"/>
              <a:gd name="connsiteX2" fmla="*/ 181162 w 9525280"/>
              <a:gd name="connsiteY2" fmla="*/ 5849887 h 6254405"/>
              <a:gd name="connsiteX3" fmla="*/ 1667062 w 9525280"/>
              <a:gd name="connsiteY3" fmla="*/ 5837187 h 6254405"/>
              <a:gd name="connsiteX4" fmla="*/ 1730562 w 9525280"/>
              <a:gd name="connsiteY4" fmla="*/ 1392187 h 6254405"/>
              <a:gd name="connsiteX5" fmla="*/ 8575862 w 9525280"/>
              <a:gd name="connsiteY5" fmla="*/ 1341387 h 6254405"/>
              <a:gd name="connsiteX6" fmla="*/ 8613962 w 9525280"/>
              <a:gd name="connsiteY6" fmla="*/ 338087 h 6254405"/>
              <a:gd name="connsiteX7" fmla="*/ 612962 w 9525280"/>
              <a:gd name="connsiteY7" fmla="*/ 401587 h 6254405"/>
              <a:gd name="connsiteX8" fmla="*/ 536762 w 9525280"/>
              <a:gd name="connsiteY8" fmla="*/ 414287 h 6254405"/>
              <a:gd name="connsiteX9" fmla="*/ 485962 w 9525280"/>
              <a:gd name="connsiteY9" fmla="*/ 439687 h 6254405"/>
              <a:gd name="connsiteX0" fmla="*/ 547515 w 9591832"/>
              <a:gd name="connsiteY0" fmla="*/ 439687 h 6254405"/>
              <a:gd name="connsiteX1" fmla="*/ 141115 w 9591832"/>
              <a:gd name="connsiteY1" fmla="*/ 388887 h 6254405"/>
              <a:gd name="connsiteX2" fmla="*/ 242715 w 9591832"/>
              <a:gd name="connsiteY2" fmla="*/ 5849887 h 6254405"/>
              <a:gd name="connsiteX3" fmla="*/ 1728615 w 9591832"/>
              <a:gd name="connsiteY3" fmla="*/ 5837187 h 6254405"/>
              <a:gd name="connsiteX4" fmla="*/ 1792115 w 9591832"/>
              <a:gd name="connsiteY4" fmla="*/ 1392187 h 6254405"/>
              <a:gd name="connsiteX5" fmla="*/ 8637415 w 9591832"/>
              <a:gd name="connsiteY5" fmla="*/ 1341387 h 6254405"/>
              <a:gd name="connsiteX6" fmla="*/ 8675515 w 9591832"/>
              <a:gd name="connsiteY6" fmla="*/ 338087 h 6254405"/>
              <a:gd name="connsiteX7" fmla="*/ 598315 w 9591832"/>
              <a:gd name="connsiteY7" fmla="*/ 414287 h 6254405"/>
              <a:gd name="connsiteX8" fmla="*/ 547515 w 9591832"/>
              <a:gd name="connsiteY8" fmla="*/ 439687 h 6254405"/>
              <a:gd name="connsiteX0" fmla="*/ 742946 w 9790601"/>
              <a:gd name="connsiteY0" fmla="*/ 437024 h 6251742"/>
              <a:gd name="connsiteX1" fmla="*/ 336546 w 9790601"/>
              <a:gd name="connsiteY1" fmla="*/ 386224 h 6251742"/>
              <a:gd name="connsiteX2" fmla="*/ 438146 w 9790601"/>
              <a:gd name="connsiteY2" fmla="*/ 5847224 h 6251742"/>
              <a:gd name="connsiteX3" fmla="*/ 1924046 w 9790601"/>
              <a:gd name="connsiteY3" fmla="*/ 5834524 h 6251742"/>
              <a:gd name="connsiteX4" fmla="*/ 1987546 w 9790601"/>
              <a:gd name="connsiteY4" fmla="*/ 1389524 h 6251742"/>
              <a:gd name="connsiteX5" fmla="*/ 8832846 w 9790601"/>
              <a:gd name="connsiteY5" fmla="*/ 1338724 h 6251742"/>
              <a:gd name="connsiteX6" fmla="*/ 8870946 w 9790601"/>
              <a:gd name="connsiteY6" fmla="*/ 335424 h 6251742"/>
              <a:gd name="connsiteX7" fmla="*/ 742946 w 9790601"/>
              <a:gd name="connsiteY7" fmla="*/ 437024 h 6251742"/>
              <a:gd name="connsiteX0" fmla="*/ 9192485 w 10138986"/>
              <a:gd name="connsiteY0" fmla="*/ 410843 h 6327161"/>
              <a:gd name="connsiteX1" fmla="*/ 658085 w 10138986"/>
              <a:gd name="connsiteY1" fmla="*/ 461643 h 6327161"/>
              <a:gd name="connsiteX2" fmla="*/ 759685 w 10138986"/>
              <a:gd name="connsiteY2" fmla="*/ 5922643 h 6327161"/>
              <a:gd name="connsiteX3" fmla="*/ 2245585 w 10138986"/>
              <a:gd name="connsiteY3" fmla="*/ 5909943 h 6327161"/>
              <a:gd name="connsiteX4" fmla="*/ 2309085 w 10138986"/>
              <a:gd name="connsiteY4" fmla="*/ 1464943 h 6327161"/>
              <a:gd name="connsiteX5" fmla="*/ 9154385 w 10138986"/>
              <a:gd name="connsiteY5" fmla="*/ 1414143 h 6327161"/>
              <a:gd name="connsiteX6" fmla="*/ 9192485 w 10138986"/>
              <a:gd name="connsiteY6" fmla="*/ 410843 h 6327161"/>
              <a:gd name="connsiteX0" fmla="*/ 9192485 w 10138986"/>
              <a:gd name="connsiteY0" fmla="*/ 410843 h 6327161"/>
              <a:gd name="connsiteX1" fmla="*/ 658085 w 10138986"/>
              <a:gd name="connsiteY1" fmla="*/ 461643 h 6327161"/>
              <a:gd name="connsiteX2" fmla="*/ 759685 w 10138986"/>
              <a:gd name="connsiteY2" fmla="*/ 5922643 h 6327161"/>
              <a:gd name="connsiteX3" fmla="*/ 2245585 w 10138986"/>
              <a:gd name="connsiteY3" fmla="*/ 5909943 h 6327161"/>
              <a:gd name="connsiteX4" fmla="*/ 2296385 w 10138986"/>
              <a:gd name="connsiteY4" fmla="*/ 1439543 h 6327161"/>
              <a:gd name="connsiteX5" fmla="*/ 9154385 w 10138986"/>
              <a:gd name="connsiteY5" fmla="*/ 1414143 h 6327161"/>
              <a:gd name="connsiteX6" fmla="*/ 9192485 w 10138986"/>
              <a:gd name="connsiteY6" fmla="*/ 410843 h 6327161"/>
              <a:gd name="connsiteX0" fmla="*/ 9191732 w 10138233"/>
              <a:gd name="connsiteY0" fmla="*/ 410843 h 6333581"/>
              <a:gd name="connsiteX1" fmla="*/ 657332 w 10138233"/>
              <a:gd name="connsiteY1" fmla="*/ 461643 h 6333581"/>
              <a:gd name="connsiteX2" fmla="*/ 758932 w 10138233"/>
              <a:gd name="connsiteY2" fmla="*/ 5922643 h 6333581"/>
              <a:gd name="connsiteX3" fmla="*/ 2225782 w 10138233"/>
              <a:gd name="connsiteY3" fmla="*/ 5928993 h 6333581"/>
              <a:gd name="connsiteX4" fmla="*/ 2295632 w 10138233"/>
              <a:gd name="connsiteY4" fmla="*/ 1439543 h 6333581"/>
              <a:gd name="connsiteX5" fmla="*/ 9153632 w 10138233"/>
              <a:gd name="connsiteY5" fmla="*/ 1414143 h 6333581"/>
              <a:gd name="connsiteX6" fmla="*/ 9191732 w 10138233"/>
              <a:gd name="connsiteY6" fmla="*/ 410843 h 6333581"/>
              <a:gd name="connsiteX0" fmla="*/ 9224017 w 10170518"/>
              <a:gd name="connsiteY0" fmla="*/ 409915 h 6323359"/>
              <a:gd name="connsiteX1" fmla="*/ 689617 w 10170518"/>
              <a:gd name="connsiteY1" fmla="*/ 460715 h 6323359"/>
              <a:gd name="connsiteX2" fmla="*/ 702317 w 10170518"/>
              <a:gd name="connsiteY2" fmla="*/ 5909015 h 6323359"/>
              <a:gd name="connsiteX3" fmla="*/ 2258067 w 10170518"/>
              <a:gd name="connsiteY3" fmla="*/ 5928065 h 6323359"/>
              <a:gd name="connsiteX4" fmla="*/ 2327917 w 10170518"/>
              <a:gd name="connsiteY4" fmla="*/ 1438615 h 6323359"/>
              <a:gd name="connsiteX5" fmla="*/ 9185917 w 10170518"/>
              <a:gd name="connsiteY5" fmla="*/ 1413215 h 6323359"/>
              <a:gd name="connsiteX6" fmla="*/ 9224017 w 10170518"/>
              <a:gd name="connsiteY6" fmla="*/ 409915 h 6323359"/>
              <a:gd name="connsiteX0" fmla="*/ 9209912 w 10155149"/>
              <a:gd name="connsiteY0" fmla="*/ 396178 h 6308212"/>
              <a:gd name="connsiteX1" fmla="*/ 694562 w 10155149"/>
              <a:gd name="connsiteY1" fmla="*/ 466028 h 6308212"/>
              <a:gd name="connsiteX2" fmla="*/ 688212 w 10155149"/>
              <a:gd name="connsiteY2" fmla="*/ 5895278 h 6308212"/>
              <a:gd name="connsiteX3" fmla="*/ 2243962 w 10155149"/>
              <a:gd name="connsiteY3" fmla="*/ 5914328 h 6308212"/>
              <a:gd name="connsiteX4" fmla="*/ 2313812 w 10155149"/>
              <a:gd name="connsiteY4" fmla="*/ 1424878 h 6308212"/>
              <a:gd name="connsiteX5" fmla="*/ 9171812 w 10155149"/>
              <a:gd name="connsiteY5" fmla="*/ 1399478 h 6308212"/>
              <a:gd name="connsiteX6" fmla="*/ 9209912 w 10155149"/>
              <a:gd name="connsiteY6" fmla="*/ 396178 h 6308212"/>
              <a:gd name="connsiteX0" fmla="*/ 9209912 w 10226255"/>
              <a:gd name="connsiteY0" fmla="*/ 394460 h 6306494"/>
              <a:gd name="connsiteX1" fmla="*/ 694562 w 10226255"/>
              <a:gd name="connsiteY1" fmla="*/ 464310 h 6306494"/>
              <a:gd name="connsiteX2" fmla="*/ 688212 w 10226255"/>
              <a:gd name="connsiteY2" fmla="*/ 5893560 h 6306494"/>
              <a:gd name="connsiteX3" fmla="*/ 2243962 w 10226255"/>
              <a:gd name="connsiteY3" fmla="*/ 5912610 h 6306494"/>
              <a:gd name="connsiteX4" fmla="*/ 2313812 w 10226255"/>
              <a:gd name="connsiteY4" fmla="*/ 1423160 h 6306494"/>
              <a:gd name="connsiteX5" fmla="*/ 9305162 w 10226255"/>
              <a:gd name="connsiteY5" fmla="*/ 1359660 h 6306494"/>
              <a:gd name="connsiteX6" fmla="*/ 9209912 w 10226255"/>
              <a:gd name="connsiteY6" fmla="*/ 394460 h 6306494"/>
              <a:gd name="connsiteX0" fmla="*/ 9325803 w 10291366"/>
              <a:gd name="connsiteY0" fmla="*/ 449464 h 6272598"/>
              <a:gd name="connsiteX1" fmla="*/ 702503 w 10291366"/>
              <a:gd name="connsiteY1" fmla="*/ 430414 h 6272598"/>
              <a:gd name="connsiteX2" fmla="*/ 696153 w 10291366"/>
              <a:gd name="connsiteY2" fmla="*/ 5859664 h 6272598"/>
              <a:gd name="connsiteX3" fmla="*/ 2251903 w 10291366"/>
              <a:gd name="connsiteY3" fmla="*/ 5878714 h 6272598"/>
              <a:gd name="connsiteX4" fmla="*/ 2321753 w 10291366"/>
              <a:gd name="connsiteY4" fmla="*/ 1389264 h 6272598"/>
              <a:gd name="connsiteX5" fmla="*/ 9313103 w 10291366"/>
              <a:gd name="connsiteY5" fmla="*/ 1325764 h 6272598"/>
              <a:gd name="connsiteX6" fmla="*/ 9325803 w 10291366"/>
              <a:gd name="connsiteY6" fmla="*/ 449464 h 6272598"/>
              <a:gd name="connsiteX0" fmla="*/ 9325803 w 10291366"/>
              <a:gd name="connsiteY0" fmla="*/ 19050 h 5842184"/>
              <a:gd name="connsiteX1" fmla="*/ 702503 w 10291366"/>
              <a:gd name="connsiteY1" fmla="*/ 0 h 5842184"/>
              <a:gd name="connsiteX2" fmla="*/ 696153 w 10291366"/>
              <a:gd name="connsiteY2" fmla="*/ 5429250 h 5842184"/>
              <a:gd name="connsiteX3" fmla="*/ 2251903 w 10291366"/>
              <a:gd name="connsiteY3" fmla="*/ 5448300 h 5842184"/>
              <a:gd name="connsiteX4" fmla="*/ 2321753 w 10291366"/>
              <a:gd name="connsiteY4" fmla="*/ 958850 h 5842184"/>
              <a:gd name="connsiteX5" fmla="*/ 9313103 w 10291366"/>
              <a:gd name="connsiteY5" fmla="*/ 895350 h 5842184"/>
              <a:gd name="connsiteX6" fmla="*/ 9325803 w 10291366"/>
              <a:gd name="connsiteY6" fmla="*/ 19050 h 5842184"/>
              <a:gd name="connsiteX0" fmla="*/ 9325803 w 9325803"/>
              <a:gd name="connsiteY0" fmla="*/ 19050 h 5842184"/>
              <a:gd name="connsiteX1" fmla="*/ 702503 w 9325803"/>
              <a:gd name="connsiteY1" fmla="*/ 0 h 5842184"/>
              <a:gd name="connsiteX2" fmla="*/ 696153 w 9325803"/>
              <a:gd name="connsiteY2" fmla="*/ 5429250 h 5842184"/>
              <a:gd name="connsiteX3" fmla="*/ 2251903 w 9325803"/>
              <a:gd name="connsiteY3" fmla="*/ 5448300 h 5842184"/>
              <a:gd name="connsiteX4" fmla="*/ 2321753 w 9325803"/>
              <a:gd name="connsiteY4" fmla="*/ 958850 h 5842184"/>
              <a:gd name="connsiteX5" fmla="*/ 9313103 w 9325803"/>
              <a:gd name="connsiteY5" fmla="*/ 895350 h 5842184"/>
              <a:gd name="connsiteX6" fmla="*/ 9325803 w 9325803"/>
              <a:gd name="connsiteY6" fmla="*/ 19050 h 5842184"/>
              <a:gd name="connsiteX0" fmla="*/ 9325803 w 9325803"/>
              <a:gd name="connsiteY0" fmla="*/ 19050 h 5842184"/>
              <a:gd name="connsiteX1" fmla="*/ 702503 w 9325803"/>
              <a:gd name="connsiteY1" fmla="*/ 0 h 5842184"/>
              <a:gd name="connsiteX2" fmla="*/ 696153 w 9325803"/>
              <a:gd name="connsiteY2" fmla="*/ 5429250 h 5842184"/>
              <a:gd name="connsiteX3" fmla="*/ 2251903 w 9325803"/>
              <a:gd name="connsiteY3" fmla="*/ 5448300 h 5842184"/>
              <a:gd name="connsiteX4" fmla="*/ 2321753 w 9325803"/>
              <a:gd name="connsiteY4" fmla="*/ 958850 h 5842184"/>
              <a:gd name="connsiteX5" fmla="*/ 9313103 w 9325803"/>
              <a:gd name="connsiteY5" fmla="*/ 895350 h 5842184"/>
              <a:gd name="connsiteX6" fmla="*/ 9325803 w 9325803"/>
              <a:gd name="connsiteY6" fmla="*/ 19050 h 5842184"/>
              <a:gd name="connsiteX0" fmla="*/ 9325803 w 9325803"/>
              <a:gd name="connsiteY0" fmla="*/ 19050 h 5448300"/>
              <a:gd name="connsiteX1" fmla="*/ 702503 w 9325803"/>
              <a:gd name="connsiteY1" fmla="*/ 0 h 5448300"/>
              <a:gd name="connsiteX2" fmla="*/ 696153 w 9325803"/>
              <a:gd name="connsiteY2" fmla="*/ 5429250 h 5448300"/>
              <a:gd name="connsiteX3" fmla="*/ 2251903 w 9325803"/>
              <a:gd name="connsiteY3" fmla="*/ 5448300 h 5448300"/>
              <a:gd name="connsiteX4" fmla="*/ 2321753 w 9325803"/>
              <a:gd name="connsiteY4" fmla="*/ 958850 h 5448300"/>
              <a:gd name="connsiteX5" fmla="*/ 9313103 w 9325803"/>
              <a:gd name="connsiteY5" fmla="*/ 895350 h 5448300"/>
              <a:gd name="connsiteX6" fmla="*/ 9325803 w 9325803"/>
              <a:gd name="connsiteY6" fmla="*/ 19050 h 5448300"/>
              <a:gd name="connsiteX0" fmla="*/ 8629650 w 8629650"/>
              <a:gd name="connsiteY0" fmla="*/ 19050 h 5448300"/>
              <a:gd name="connsiteX1" fmla="*/ 6350 w 8629650"/>
              <a:gd name="connsiteY1" fmla="*/ 0 h 5448300"/>
              <a:gd name="connsiteX2" fmla="*/ 0 w 8629650"/>
              <a:gd name="connsiteY2" fmla="*/ 5429250 h 5448300"/>
              <a:gd name="connsiteX3" fmla="*/ 1555750 w 8629650"/>
              <a:gd name="connsiteY3" fmla="*/ 5448300 h 5448300"/>
              <a:gd name="connsiteX4" fmla="*/ 1625600 w 8629650"/>
              <a:gd name="connsiteY4" fmla="*/ 958850 h 5448300"/>
              <a:gd name="connsiteX5" fmla="*/ 8616950 w 8629650"/>
              <a:gd name="connsiteY5" fmla="*/ 895350 h 5448300"/>
              <a:gd name="connsiteX6" fmla="*/ 8629650 w 8629650"/>
              <a:gd name="connsiteY6" fmla="*/ 19050 h 5448300"/>
              <a:gd name="connsiteX0" fmla="*/ 9265838 w 9265838"/>
              <a:gd name="connsiteY0" fmla="*/ 418192 h 5853792"/>
              <a:gd name="connsiteX1" fmla="*/ 642538 w 9265838"/>
              <a:gd name="connsiteY1" fmla="*/ 399142 h 5853792"/>
              <a:gd name="connsiteX2" fmla="*/ 629838 w 9265838"/>
              <a:gd name="connsiteY2" fmla="*/ 5853792 h 5853792"/>
              <a:gd name="connsiteX3" fmla="*/ 2191938 w 9265838"/>
              <a:gd name="connsiteY3" fmla="*/ 5847442 h 5853792"/>
              <a:gd name="connsiteX4" fmla="*/ 2261788 w 9265838"/>
              <a:gd name="connsiteY4" fmla="*/ 1357992 h 5853792"/>
              <a:gd name="connsiteX5" fmla="*/ 9253138 w 9265838"/>
              <a:gd name="connsiteY5" fmla="*/ 1294492 h 5853792"/>
              <a:gd name="connsiteX6" fmla="*/ 9265838 w 9265838"/>
              <a:gd name="connsiteY6" fmla="*/ 418192 h 5853792"/>
              <a:gd name="connsiteX0" fmla="*/ 8636000 w 8636000"/>
              <a:gd name="connsiteY0" fmla="*/ 418192 h 5853792"/>
              <a:gd name="connsiteX1" fmla="*/ 12700 w 8636000"/>
              <a:gd name="connsiteY1" fmla="*/ 399142 h 5853792"/>
              <a:gd name="connsiteX2" fmla="*/ 0 w 8636000"/>
              <a:gd name="connsiteY2" fmla="*/ 5853792 h 5853792"/>
              <a:gd name="connsiteX3" fmla="*/ 1562100 w 8636000"/>
              <a:gd name="connsiteY3" fmla="*/ 5847442 h 5853792"/>
              <a:gd name="connsiteX4" fmla="*/ 1631950 w 8636000"/>
              <a:gd name="connsiteY4" fmla="*/ 1357992 h 5853792"/>
              <a:gd name="connsiteX5" fmla="*/ 8623300 w 8636000"/>
              <a:gd name="connsiteY5" fmla="*/ 1294492 h 5853792"/>
              <a:gd name="connsiteX6" fmla="*/ 8636000 w 8636000"/>
              <a:gd name="connsiteY6" fmla="*/ 418192 h 5853792"/>
              <a:gd name="connsiteX0" fmla="*/ 8636000 w 8636000"/>
              <a:gd name="connsiteY0" fmla="*/ 19050 h 5454650"/>
              <a:gd name="connsiteX1" fmla="*/ 12700 w 8636000"/>
              <a:gd name="connsiteY1" fmla="*/ 0 h 5454650"/>
              <a:gd name="connsiteX2" fmla="*/ 0 w 8636000"/>
              <a:gd name="connsiteY2" fmla="*/ 5454650 h 5454650"/>
              <a:gd name="connsiteX3" fmla="*/ 1562100 w 8636000"/>
              <a:gd name="connsiteY3" fmla="*/ 5448300 h 5454650"/>
              <a:gd name="connsiteX4" fmla="*/ 1631950 w 8636000"/>
              <a:gd name="connsiteY4" fmla="*/ 958850 h 5454650"/>
              <a:gd name="connsiteX5" fmla="*/ 8623300 w 8636000"/>
              <a:gd name="connsiteY5" fmla="*/ 895350 h 5454650"/>
              <a:gd name="connsiteX6" fmla="*/ 8636000 w 8636000"/>
              <a:gd name="connsiteY6" fmla="*/ 19050 h 545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36000" h="5454650">
                <a:moveTo>
                  <a:pt x="8636000" y="19050"/>
                </a:moveTo>
                <a:lnTo>
                  <a:pt x="12700" y="0"/>
                </a:lnTo>
                <a:cubicBezTo>
                  <a:pt x="8467" y="1818217"/>
                  <a:pt x="4233" y="3636433"/>
                  <a:pt x="0" y="5454650"/>
                </a:cubicBezTo>
                <a:lnTo>
                  <a:pt x="1562100" y="5448300"/>
                </a:lnTo>
                <a:lnTo>
                  <a:pt x="1631950" y="958850"/>
                </a:lnTo>
                <a:lnTo>
                  <a:pt x="8623300" y="895350"/>
                </a:lnTo>
                <a:lnTo>
                  <a:pt x="8636000" y="19050"/>
                </a:lnTo>
                <a:close/>
              </a:path>
            </a:pathLst>
          </a:custGeom>
          <a:solidFill>
            <a:srgbClr val="00EE00">
              <a:alpha val="30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63" name="Freeform 62"/>
          <p:cNvSpPr/>
          <p:nvPr/>
        </p:nvSpPr>
        <p:spPr>
          <a:xfrm>
            <a:off x="1854201" y="1168403"/>
            <a:ext cx="7048501" cy="4533900"/>
          </a:xfrm>
          <a:custGeom>
            <a:avLst/>
            <a:gdLst>
              <a:gd name="connsiteX0" fmla="*/ 7087444 w 7090337"/>
              <a:gd name="connsiteY0" fmla="*/ 50800 h 4733219"/>
              <a:gd name="connsiteX1" fmla="*/ 4839544 w 7090337"/>
              <a:gd name="connsiteY1" fmla="*/ 38100 h 4733219"/>
              <a:gd name="connsiteX2" fmla="*/ 4471244 w 7090337"/>
              <a:gd name="connsiteY2" fmla="*/ 12700 h 4733219"/>
              <a:gd name="connsiteX3" fmla="*/ 3772744 w 7090337"/>
              <a:gd name="connsiteY3" fmla="*/ 0 h 4733219"/>
              <a:gd name="connsiteX4" fmla="*/ 1829644 w 7090337"/>
              <a:gd name="connsiteY4" fmla="*/ 12700 h 4733219"/>
              <a:gd name="connsiteX5" fmla="*/ 1461344 w 7090337"/>
              <a:gd name="connsiteY5" fmla="*/ 50800 h 4733219"/>
              <a:gd name="connsiteX6" fmla="*/ 1232744 w 7090337"/>
              <a:gd name="connsiteY6" fmla="*/ 63500 h 4733219"/>
              <a:gd name="connsiteX7" fmla="*/ 1118444 w 7090337"/>
              <a:gd name="connsiteY7" fmla="*/ 76200 h 4733219"/>
              <a:gd name="connsiteX8" fmla="*/ 343744 w 7090337"/>
              <a:gd name="connsiteY8" fmla="*/ 101600 h 4733219"/>
              <a:gd name="connsiteX9" fmla="*/ 89744 w 7090337"/>
              <a:gd name="connsiteY9" fmla="*/ 114300 h 4733219"/>
              <a:gd name="connsiteX10" fmla="*/ 77044 w 7090337"/>
              <a:gd name="connsiteY10" fmla="*/ 977900 h 4733219"/>
              <a:gd name="connsiteX11" fmla="*/ 64344 w 7090337"/>
              <a:gd name="connsiteY11" fmla="*/ 1193800 h 4733219"/>
              <a:gd name="connsiteX12" fmla="*/ 51644 w 7090337"/>
              <a:gd name="connsiteY12" fmla="*/ 1447800 h 4733219"/>
              <a:gd name="connsiteX13" fmla="*/ 77044 w 7090337"/>
              <a:gd name="connsiteY13" fmla="*/ 3987800 h 4733219"/>
              <a:gd name="connsiteX14" fmla="*/ 89744 w 7090337"/>
              <a:gd name="connsiteY14" fmla="*/ 4660900 h 4733219"/>
              <a:gd name="connsiteX15" fmla="*/ 1207344 w 7090337"/>
              <a:gd name="connsiteY15" fmla="*/ 4622800 h 4733219"/>
              <a:gd name="connsiteX16" fmla="*/ 1245444 w 7090337"/>
              <a:gd name="connsiteY16" fmla="*/ 4546600 h 4733219"/>
              <a:gd name="connsiteX17" fmla="*/ 1258144 w 7090337"/>
              <a:gd name="connsiteY17" fmla="*/ 4508500 h 4733219"/>
              <a:gd name="connsiteX18" fmla="*/ 1283544 w 7090337"/>
              <a:gd name="connsiteY18" fmla="*/ 4381500 h 4733219"/>
              <a:gd name="connsiteX19" fmla="*/ 1321644 w 7090337"/>
              <a:gd name="connsiteY19" fmla="*/ 4254500 h 4733219"/>
              <a:gd name="connsiteX20" fmla="*/ 1334344 w 7090337"/>
              <a:gd name="connsiteY20" fmla="*/ 4178300 h 4733219"/>
              <a:gd name="connsiteX21" fmla="*/ 1334344 w 7090337"/>
              <a:gd name="connsiteY21" fmla="*/ 1943100 h 4733219"/>
              <a:gd name="connsiteX22" fmla="*/ 1347044 w 7090337"/>
              <a:gd name="connsiteY22" fmla="*/ 901700 h 4733219"/>
              <a:gd name="connsiteX23" fmla="*/ 1499444 w 7090337"/>
              <a:gd name="connsiteY23" fmla="*/ 927100 h 4733219"/>
              <a:gd name="connsiteX24" fmla="*/ 1626444 w 7090337"/>
              <a:gd name="connsiteY24" fmla="*/ 952500 h 4733219"/>
              <a:gd name="connsiteX25" fmla="*/ 1677244 w 7090337"/>
              <a:gd name="connsiteY25" fmla="*/ 965200 h 4733219"/>
              <a:gd name="connsiteX26" fmla="*/ 2261444 w 7090337"/>
              <a:gd name="connsiteY26" fmla="*/ 1003300 h 4733219"/>
              <a:gd name="connsiteX27" fmla="*/ 2439244 w 7090337"/>
              <a:gd name="connsiteY27" fmla="*/ 1016000 h 4733219"/>
              <a:gd name="connsiteX28" fmla="*/ 5792044 w 7090337"/>
              <a:gd name="connsiteY28" fmla="*/ 1041400 h 4733219"/>
              <a:gd name="connsiteX29" fmla="*/ 7049344 w 7090337"/>
              <a:gd name="connsiteY29" fmla="*/ 1028700 h 4733219"/>
              <a:gd name="connsiteX30" fmla="*/ 7062044 w 7090337"/>
              <a:gd name="connsiteY30" fmla="*/ 990600 h 4733219"/>
              <a:gd name="connsiteX31" fmla="*/ 7087444 w 7090337"/>
              <a:gd name="connsiteY31" fmla="*/ 762000 h 4733219"/>
              <a:gd name="connsiteX32" fmla="*/ 7087444 w 7090337"/>
              <a:gd name="connsiteY32" fmla="*/ 0 h 4733219"/>
              <a:gd name="connsiteX0" fmla="*/ 7087444 w 7090337"/>
              <a:gd name="connsiteY0" fmla="*/ 50800 h 4733219"/>
              <a:gd name="connsiteX1" fmla="*/ 4839544 w 7090337"/>
              <a:gd name="connsiteY1" fmla="*/ 38100 h 4733219"/>
              <a:gd name="connsiteX2" fmla="*/ 4471244 w 7090337"/>
              <a:gd name="connsiteY2" fmla="*/ 12700 h 4733219"/>
              <a:gd name="connsiteX3" fmla="*/ 3772744 w 7090337"/>
              <a:gd name="connsiteY3" fmla="*/ 0 h 4733219"/>
              <a:gd name="connsiteX4" fmla="*/ 1829644 w 7090337"/>
              <a:gd name="connsiteY4" fmla="*/ 12700 h 4733219"/>
              <a:gd name="connsiteX5" fmla="*/ 1461344 w 7090337"/>
              <a:gd name="connsiteY5" fmla="*/ 50800 h 4733219"/>
              <a:gd name="connsiteX6" fmla="*/ 1232744 w 7090337"/>
              <a:gd name="connsiteY6" fmla="*/ 63500 h 4733219"/>
              <a:gd name="connsiteX7" fmla="*/ 1118444 w 7090337"/>
              <a:gd name="connsiteY7" fmla="*/ 76200 h 4733219"/>
              <a:gd name="connsiteX8" fmla="*/ 89744 w 7090337"/>
              <a:gd name="connsiteY8" fmla="*/ 114300 h 4733219"/>
              <a:gd name="connsiteX9" fmla="*/ 77044 w 7090337"/>
              <a:gd name="connsiteY9" fmla="*/ 977900 h 4733219"/>
              <a:gd name="connsiteX10" fmla="*/ 64344 w 7090337"/>
              <a:gd name="connsiteY10" fmla="*/ 1193800 h 4733219"/>
              <a:gd name="connsiteX11" fmla="*/ 51644 w 7090337"/>
              <a:gd name="connsiteY11" fmla="*/ 1447800 h 4733219"/>
              <a:gd name="connsiteX12" fmla="*/ 77044 w 7090337"/>
              <a:gd name="connsiteY12" fmla="*/ 3987800 h 4733219"/>
              <a:gd name="connsiteX13" fmla="*/ 89744 w 7090337"/>
              <a:gd name="connsiteY13" fmla="*/ 4660900 h 4733219"/>
              <a:gd name="connsiteX14" fmla="*/ 1207344 w 7090337"/>
              <a:gd name="connsiteY14" fmla="*/ 4622800 h 4733219"/>
              <a:gd name="connsiteX15" fmla="*/ 1245444 w 7090337"/>
              <a:gd name="connsiteY15" fmla="*/ 4546600 h 4733219"/>
              <a:gd name="connsiteX16" fmla="*/ 1258144 w 7090337"/>
              <a:gd name="connsiteY16" fmla="*/ 4508500 h 4733219"/>
              <a:gd name="connsiteX17" fmla="*/ 1283544 w 7090337"/>
              <a:gd name="connsiteY17" fmla="*/ 4381500 h 4733219"/>
              <a:gd name="connsiteX18" fmla="*/ 1321644 w 7090337"/>
              <a:gd name="connsiteY18" fmla="*/ 4254500 h 4733219"/>
              <a:gd name="connsiteX19" fmla="*/ 1334344 w 7090337"/>
              <a:gd name="connsiteY19" fmla="*/ 4178300 h 4733219"/>
              <a:gd name="connsiteX20" fmla="*/ 1334344 w 7090337"/>
              <a:gd name="connsiteY20" fmla="*/ 1943100 h 4733219"/>
              <a:gd name="connsiteX21" fmla="*/ 1347044 w 7090337"/>
              <a:gd name="connsiteY21" fmla="*/ 901700 h 4733219"/>
              <a:gd name="connsiteX22" fmla="*/ 1499444 w 7090337"/>
              <a:gd name="connsiteY22" fmla="*/ 927100 h 4733219"/>
              <a:gd name="connsiteX23" fmla="*/ 1626444 w 7090337"/>
              <a:gd name="connsiteY23" fmla="*/ 952500 h 4733219"/>
              <a:gd name="connsiteX24" fmla="*/ 1677244 w 7090337"/>
              <a:gd name="connsiteY24" fmla="*/ 965200 h 4733219"/>
              <a:gd name="connsiteX25" fmla="*/ 2261444 w 7090337"/>
              <a:gd name="connsiteY25" fmla="*/ 1003300 h 4733219"/>
              <a:gd name="connsiteX26" fmla="*/ 2439244 w 7090337"/>
              <a:gd name="connsiteY26" fmla="*/ 1016000 h 4733219"/>
              <a:gd name="connsiteX27" fmla="*/ 5792044 w 7090337"/>
              <a:gd name="connsiteY27" fmla="*/ 1041400 h 4733219"/>
              <a:gd name="connsiteX28" fmla="*/ 7049344 w 7090337"/>
              <a:gd name="connsiteY28" fmla="*/ 1028700 h 4733219"/>
              <a:gd name="connsiteX29" fmla="*/ 7062044 w 7090337"/>
              <a:gd name="connsiteY29" fmla="*/ 990600 h 4733219"/>
              <a:gd name="connsiteX30" fmla="*/ 7087444 w 7090337"/>
              <a:gd name="connsiteY30" fmla="*/ 762000 h 4733219"/>
              <a:gd name="connsiteX31" fmla="*/ 7087444 w 7090337"/>
              <a:gd name="connsiteY31" fmla="*/ 0 h 4733219"/>
              <a:gd name="connsiteX0" fmla="*/ 7087444 w 7090337"/>
              <a:gd name="connsiteY0" fmla="*/ 50800 h 4733219"/>
              <a:gd name="connsiteX1" fmla="*/ 4839544 w 7090337"/>
              <a:gd name="connsiteY1" fmla="*/ 38100 h 4733219"/>
              <a:gd name="connsiteX2" fmla="*/ 4471244 w 7090337"/>
              <a:gd name="connsiteY2" fmla="*/ 12700 h 4733219"/>
              <a:gd name="connsiteX3" fmla="*/ 3772744 w 7090337"/>
              <a:gd name="connsiteY3" fmla="*/ 0 h 4733219"/>
              <a:gd name="connsiteX4" fmla="*/ 1829644 w 7090337"/>
              <a:gd name="connsiteY4" fmla="*/ 12700 h 4733219"/>
              <a:gd name="connsiteX5" fmla="*/ 1461344 w 7090337"/>
              <a:gd name="connsiteY5" fmla="*/ 50800 h 4733219"/>
              <a:gd name="connsiteX6" fmla="*/ 1232744 w 7090337"/>
              <a:gd name="connsiteY6" fmla="*/ 63500 h 4733219"/>
              <a:gd name="connsiteX7" fmla="*/ 89744 w 7090337"/>
              <a:gd name="connsiteY7" fmla="*/ 114300 h 4733219"/>
              <a:gd name="connsiteX8" fmla="*/ 77044 w 7090337"/>
              <a:gd name="connsiteY8" fmla="*/ 977900 h 4733219"/>
              <a:gd name="connsiteX9" fmla="*/ 64344 w 7090337"/>
              <a:gd name="connsiteY9" fmla="*/ 1193800 h 4733219"/>
              <a:gd name="connsiteX10" fmla="*/ 51644 w 7090337"/>
              <a:gd name="connsiteY10" fmla="*/ 1447800 h 4733219"/>
              <a:gd name="connsiteX11" fmla="*/ 77044 w 7090337"/>
              <a:gd name="connsiteY11" fmla="*/ 3987800 h 4733219"/>
              <a:gd name="connsiteX12" fmla="*/ 89744 w 7090337"/>
              <a:gd name="connsiteY12" fmla="*/ 4660900 h 4733219"/>
              <a:gd name="connsiteX13" fmla="*/ 1207344 w 7090337"/>
              <a:gd name="connsiteY13" fmla="*/ 4622800 h 4733219"/>
              <a:gd name="connsiteX14" fmla="*/ 1245444 w 7090337"/>
              <a:gd name="connsiteY14" fmla="*/ 4546600 h 4733219"/>
              <a:gd name="connsiteX15" fmla="*/ 1258144 w 7090337"/>
              <a:gd name="connsiteY15" fmla="*/ 4508500 h 4733219"/>
              <a:gd name="connsiteX16" fmla="*/ 1283544 w 7090337"/>
              <a:gd name="connsiteY16" fmla="*/ 4381500 h 4733219"/>
              <a:gd name="connsiteX17" fmla="*/ 1321644 w 7090337"/>
              <a:gd name="connsiteY17" fmla="*/ 4254500 h 4733219"/>
              <a:gd name="connsiteX18" fmla="*/ 1334344 w 7090337"/>
              <a:gd name="connsiteY18" fmla="*/ 4178300 h 4733219"/>
              <a:gd name="connsiteX19" fmla="*/ 1334344 w 7090337"/>
              <a:gd name="connsiteY19" fmla="*/ 1943100 h 4733219"/>
              <a:gd name="connsiteX20" fmla="*/ 1347044 w 7090337"/>
              <a:gd name="connsiteY20" fmla="*/ 901700 h 4733219"/>
              <a:gd name="connsiteX21" fmla="*/ 1499444 w 7090337"/>
              <a:gd name="connsiteY21" fmla="*/ 927100 h 4733219"/>
              <a:gd name="connsiteX22" fmla="*/ 1626444 w 7090337"/>
              <a:gd name="connsiteY22" fmla="*/ 952500 h 4733219"/>
              <a:gd name="connsiteX23" fmla="*/ 1677244 w 7090337"/>
              <a:gd name="connsiteY23" fmla="*/ 965200 h 4733219"/>
              <a:gd name="connsiteX24" fmla="*/ 2261444 w 7090337"/>
              <a:gd name="connsiteY24" fmla="*/ 1003300 h 4733219"/>
              <a:gd name="connsiteX25" fmla="*/ 2439244 w 7090337"/>
              <a:gd name="connsiteY25" fmla="*/ 1016000 h 4733219"/>
              <a:gd name="connsiteX26" fmla="*/ 5792044 w 7090337"/>
              <a:gd name="connsiteY26" fmla="*/ 1041400 h 4733219"/>
              <a:gd name="connsiteX27" fmla="*/ 7049344 w 7090337"/>
              <a:gd name="connsiteY27" fmla="*/ 1028700 h 4733219"/>
              <a:gd name="connsiteX28" fmla="*/ 7062044 w 7090337"/>
              <a:gd name="connsiteY28" fmla="*/ 990600 h 4733219"/>
              <a:gd name="connsiteX29" fmla="*/ 7087444 w 7090337"/>
              <a:gd name="connsiteY29" fmla="*/ 762000 h 4733219"/>
              <a:gd name="connsiteX30" fmla="*/ 7087444 w 7090337"/>
              <a:gd name="connsiteY30" fmla="*/ 0 h 4733219"/>
              <a:gd name="connsiteX0" fmla="*/ 7087444 w 7090337"/>
              <a:gd name="connsiteY0" fmla="*/ 50800 h 4733219"/>
              <a:gd name="connsiteX1" fmla="*/ 4839544 w 7090337"/>
              <a:gd name="connsiteY1" fmla="*/ 38100 h 4733219"/>
              <a:gd name="connsiteX2" fmla="*/ 4471244 w 7090337"/>
              <a:gd name="connsiteY2" fmla="*/ 12700 h 4733219"/>
              <a:gd name="connsiteX3" fmla="*/ 3772744 w 7090337"/>
              <a:gd name="connsiteY3" fmla="*/ 0 h 4733219"/>
              <a:gd name="connsiteX4" fmla="*/ 1829644 w 7090337"/>
              <a:gd name="connsiteY4" fmla="*/ 12700 h 4733219"/>
              <a:gd name="connsiteX5" fmla="*/ 1461344 w 7090337"/>
              <a:gd name="connsiteY5" fmla="*/ 50800 h 4733219"/>
              <a:gd name="connsiteX6" fmla="*/ 89744 w 7090337"/>
              <a:gd name="connsiteY6" fmla="*/ 114300 h 4733219"/>
              <a:gd name="connsiteX7" fmla="*/ 77044 w 7090337"/>
              <a:gd name="connsiteY7" fmla="*/ 977900 h 4733219"/>
              <a:gd name="connsiteX8" fmla="*/ 64344 w 7090337"/>
              <a:gd name="connsiteY8" fmla="*/ 1193800 h 4733219"/>
              <a:gd name="connsiteX9" fmla="*/ 51644 w 7090337"/>
              <a:gd name="connsiteY9" fmla="*/ 1447800 h 4733219"/>
              <a:gd name="connsiteX10" fmla="*/ 77044 w 7090337"/>
              <a:gd name="connsiteY10" fmla="*/ 3987800 h 4733219"/>
              <a:gd name="connsiteX11" fmla="*/ 89744 w 7090337"/>
              <a:gd name="connsiteY11" fmla="*/ 4660900 h 4733219"/>
              <a:gd name="connsiteX12" fmla="*/ 1207344 w 7090337"/>
              <a:gd name="connsiteY12" fmla="*/ 4622800 h 4733219"/>
              <a:gd name="connsiteX13" fmla="*/ 1245444 w 7090337"/>
              <a:gd name="connsiteY13" fmla="*/ 4546600 h 4733219"/>
              <a:gd name="connsiteX14" fmla="*/ 1258144 w 7090337"/>
              <a:gd name="connsiteY14" fmla="*/ 4508500 h 4733219"/>
              <a:gd name="connsiteX15" fmla="*/ 1283544 w 7090337"/>
              <a:gd name="connsiteY15" fmla="*/ 4381500 h 4733219"/>
              <a:gd name="connsiteX16" fmla="*/ 1321644 w 7090337"/>
              <a:gd name="connsiteY16" fmla="*/ 4254500 h 4733219"/>
              <a:gd name="connsiteX17" fmla="*/ 1334344 w 7090337"/>
              <a:gd name="connsiteY17" fmla="*/ 4178300 h 4733219"/>
              <a:gd name="connsiteX18" fmla="*/ 1334344 w 7090337"/>
              <a:gd name="connsiteY18" fmla="*/ 1943100 h 4733219"/>
              <a:gd name="connsiteX19" fmla="*/ 1347044 w 7090337"/>
              <a:gd name="connsiteY19" fmla="*/ 901700 h 4733219"/>
              <a:gd name="connsiteX20" fmla="*/ 1499444 w 7090337"/>
              <a:gd name="connsiteY20" fmla="*/ 927100 h 4733219"/>
              <a:gd name="connsiteX21" fmla="*/ 1626444 w 7090337"/>
              <a:gd name="connsiteY21" fmla="*/ 952500 h 4733219"/>
              <a:gd name="connsiteX22" fmla="*/ 1677244 w 7090337"/>
              <a:gd name="connsiteY22" fmla="*/ 965200 h 4733219"/>
              <a:gd name="connsiteX23" fmla="*/ 2261444 w 7090337"/>
              <a:gd name="connsiteY23" fmla="*/ 1003300 h 4733219"/>
              <a:gd name="connsiteX24" fmla="*/ 2439244 w 7090337"/>
              <a:gd name="connsiteY24" fmla="*/ 1016000 h 4733219"/>
              <a:gd name="connsiteX25" fmla="*/ 5792044 w 7090337"/>
              <a:gd name="connsiteY25" fmla="*/ 1041400 h 4733219"/>
              <a:gd name="connsiteX26" fmla="*/ 7049344 w 7090337"/>
              <a:gd name="connsiteY26" fmla="*/ 1028700 h 4733219"/>
              <a:gd name="connsiteX27" fmla="*/ 7062044 w 7090337"/>
              <a:gd name="connsiteY27" fmla="*/ 990600 h 4733219"/>
              <a:gd name="connsiteX28" fmla="*/ 7087444 w 7090337"/>
              <a:gd name="connsiteY28" fmla="*/ 762000 h 4733219"/>
              <a:gd name="connsiteX29" fmla="*/ 7087444 w 7090337"/>
              <a:gd name="connsiteY29" fmla="*/ 0 h 4733219"/>
              <a:gd name="connsiteX0" fmla="*/ 7087444 w 7090337"/>
              <a:gd name="connsiteY0" fmla="*/ 50800 h 4733219"/>
              <a:gd name="connsiteX1" fmla="*/ 4839544 w 7090337"/>
              <a:gd name="connsiteY1" fmla="*/ 38100 h 4733219"/>
              <a:gd name="connsiteX2" fmla="*/ 4471244 w 7090337"/>
              <a:gd name="connsiteY2" fmla="*/ 12700 h 4733219"/>
              <a:gd name="connsiteX3" fmla="*/ 3772744 w 7090337"/>
              <a:gd name="connsiteY3" fmla="*/ 0 h 4733219"/>
              <a:gd name="connsiteX4" fmla="*/ 1829644 w 7090337"/>
              <a:gd name="connsiteY4" fmla="*/ 12700 h 4733219"/>
              <a:gd name="connsiteX5" fmla="*/ 89744 w 7090337"/>
              <a:gd name="connsiteY5" fmla="*/ 114300 h 4733219"/>
              <a:gd name="connsiteX6" fmla="*/ 77044 w 7090337"/>
              <a:gd name="connsiteY6" fmla="*/ 977900 h 4733219"/>
              <a:gd name="connsiteX7" fmla="*/ 64344 w 7090337"/>
              <a:gd name="connsiteY7" fmla="*/ 1193800 h 4733219"/>
              <a:gd name="connsiteX8" fmla="*/ 51644 w 7090337"/>
              <a:gd name="connsiteY8" fmla="*/ 1447800 h 4733219"/>
              <a:gd name="connsiteX9" fmla="*/ 77044 w 7090337"/>
              <a:gd name="connsiteY9" fmla="*/ 3987800 h 4733219"/>
              <a:gd name="connsiteX10" fmla="*/ 89744 w 7090337"/>
              <a:gd name="connsiteY10" fmla="*/ 4660900 h 4733219"/>
              <a:gd name="connsiteX11" fmla="*/ 1207344 w 7090337"/>
              <a:gd name="connsiteY11" fmla="*/ 4622800 h 4733219"/>
              <a:gd name="connsiteX12" fmla="*/ 1245444 w 7090337"/>
              <a:gd name="connsiteY12" fmla="*/ 4546600 h 4733219"/>
              <a:gd name="connsiteX13" fmla="*/ 1258144 w 7090337"/>
              <a:gd name="connsiteY13" fmla="*/ 4508500 h 4733219"/>
              <a:gd name="connsiteX14" fmla="*/ 1283544 w 7090337"/>
              <a:gd name="connsiteY14" fmla="*/ 4381500 h 4733219"/>
              <a:gd name="connsiteX15" fmla="*/ 1321644 w 7090337"/>
              <a:gd name="connsiteY15" fmla="*/ 4254500 h 4733219"/>
              <a:gd name="connsiteX16" fmla="*/ 1334344 w 7090337"/>
              <a:gd name="connsiteY16" fmla="*/ 4178300 h 4733219"/>
              <a:gd name="connsiteX17" fmla="*/ 1334344 w 7090337"/>
              <a:gd name="connsiteY17" fmla="*/ 1943100 h 4733219"/>
              <a:gd name="connsiteX18" fmla="*/ 1347044 w 7090337"/>
              <a:gd name="connsiteY18" fmla="*/ 901700 h 4733219"/>
              <a:gd name="connsiteX19" fmla="*/ 1499444 w 7090337"/>
              <a:gd name="connsiteY19" fmla="*/ 927100 h 4733219"/>
              <a:gd name="connsiteX20" fmla="*/ 1626444 w 7090337"/>
              <a:gd name="connsiteY20" fmla="*/ 952500 h 4733219"/>
              <a:gd name="connsiteX21" fmla="*/ 1677244 w 7090337"/>
              <a:gd name="connsiteY21" fmla="*/ 965200 h 4733219"/>
              <a:gd name="connsiteX22" fmla="*/ 2261444 w 7090337"/>
              <a:gd name="connsiteY22" fmla="*/ 1003300 h 4733219"/>
              <a:gd name="connsiteX23" fmla="*/ 2439244 w 7090337"/>
              <a:gd name="connsiteY23" fmla="*/ 1016000 h 4733219"/>
              <a:gd name="connsiteX24" fmla="*/ 5792044 w 7090337"/>
              <a:gd name="connsiteY24" fmla="*/ 1041400 h 4733219"/>
              <a:gd name="connsiteX25" fmla="*/ 7049344 w 7090337"/>
              <a:gd name="connsiteY25" fmla="*/ 1028700 h 4733219"/>
              <a:gd name="connsiteX26" fmla="*/ 7062044 w 7090337"/>
              <a:gd name="connsiteY26" fmla="*/ 990600 h 4733219"/>
              <a:gd name="connsiteX27" fmla="*/ 7087444 w 7090337"/>
              <a:gd name="connsiteY27" fmla="*/ 762000 h 4733219"/>
              <a:gd name="connsiteX28" fmla="*/ 7087444 w 7090337"/>
              <a:gd name="connsiteY28" fmla="*/ 0 h 4733219"/>
              <a:gd name="connsiteX0" fmla="*/ 7087444 w 7090337"/>
              <a:gd name="connsiteY0" fmla="*/ 50800 h 4733219"/>
              <a:gd name="connsiteX1" fmla="*/ 4839544 w 7090337"/>
              <a:gd name="connsiteY1" fmla="*/ 38100 h 4733219"/>
              <a:gd name="connsiteX2" fmla="*/ 4471244 w 7090337"/>
              <a:gd name="connsiteY2" fmla="*/ 12700 h 4733219"/>
              <a:gd name="connsiteX3" fmla="*/ 3772744 w 7090337"/>
              <a:gd name="connsiteY3" fmla="*/ 0 h 4733219"/>
              <a:gd name="connsiteX4" fmla="*/ 89744 w 7090337"/>
              <a:gd name="connsiteY4" fmla="*/ 114300 h 4733219"/>
              <a:gd name="connsiteX5" fmla="*/ 77044 w 7090337"/>
              <a:gd name="connsiteY5" fmla="*/ 977900 h 4733219"/>
              <a:gd name="connsiteX6" fmla="*/ 64344 w 7090337"/>
              <a:gd name="connsiteY6" fmla="*/ 1193800 h 4733219"/>
              <a:gd name="connsiteX7" fmla="*/ 51644 w 7090337"/>
              <a:gd name="connsiteY7" fmla="*/ 1447800 h 4733219"/>
              <a:gd name="connsiteX8" fmla="*/ 77044 w 7090337"/>
              <a:gd name="connsiteY8" fmla="*/ 3987800 h 4733219"/>
              <a:gd name="connsiteX9" fmla="*/ 89744 w 7090337"/>
              <a:gd name="connsiteY9" fmla="*/ 4660900 h 4733219"/>
              <a:gd name="connsiteX10" fmla="*/ 1207344 w 7090337"/>
              <a:gd name="connsiteY10" fmla="*/ 4622800 h 4733219"/>
              <a:gd name="connsiteX11" fmla="*/ 1245444 w 7090337"/>
              <a:gd name="connsiteY11" fmla="*/ 4546600 h 4733219"/>
              <a:gd name="connsiteX12" fmla="*/ 1258144 w 7090337"/>
              <a:gd name="connsiteY12" fmla="*/ 4508500 h 4733219"/>
              <a:gd name="connsiteX13" fmla="*/ 1283544 w 7090337"/>
              <a:gd name="connsiteY13" fmla="*/ 4381500 h 4733219"/>
              <a:gd name="connsiteX14" fmla="*/ 1321644 w 7090337"/>
              <a:gd name="connsiteY14" fmla="*/ 4254500 h 4733219"/>
              <a:gd name="connsiteX15" fmla="*/ 1334344 w 7090337"/>
              <a:gd name="connsiteY15" fmla="*/ 4178300 h 4733219"/>
              <a:gd name="connsiteX16" fmla="*/ 1334344 w 7090337"/>
              <a:gd name="connsiteY16" fmla="*/ 1943100 h 4733219"/>
              <a:gd name="connsiteX17" fmla="*/ 1347044 w 7090337"/>
              <a:gd name="connsiteY17" fmla="*/ 901700 h 4733219"/>
              <a:gd name="connsiteX18" fmla="*/ 1499444 w 7090337"/>
              <a:gd name="connsiteY18" fmla="*/ 927100 h 4733219"/>
              <a:gd name="connsiteX19" fmla="*/ 1626444 w 7090337"/>
              <a:gd name="connsiteY19" fmla="*/ 952500 h 4733219"/>
              <a:gd name="connsiteX20" fmla="*/ 1677244 w 7090337"/>
              <a:gd name="connsiteY20" fmla="*/ 965200 h 4733219"/>
              <a:gd name="connsiteX21" fmla="*/ 2261444 w 7090337"/>
              <a:gd name="connsiteY21" fmla="*/ 1003300 h 4733219"/>
              <a:gd name="connsiteX22" fmla="*/ 2439244 w 7090337"/>
              <a:gd name="connsiteY22" fmla="*/ 1016000 h 4733219"/>
              <a:gd name="connsiteX23" fmla="*/ 5792044 w 7090337"/>
              <a:gd name="connsiteY23" fmla="*/ 1041400 h 4733219"/>
              <a:gd name="connsiteX24" fmla="*/ 7049344 w 7090337"/>
              <a:gd name="connsiteY24" fmla="*/ 1028700 h 4733219"/>
              <a:gd name="connsiteX25" fmla="*/ 7062044 w 7090337"/>
              <a:gd name="connsiteY25" fmla="*/ 990600 h 4733219"/>
              <a:gd name="connsiteX26" fmla="*/ 7087444 w 7090337"/>
              <a:gd name="connsiteY26" fmla="*/ 762000 h 4733219"/>
              <a:gd name="connsiteX27" fmla="*/ 7087444 w 7090337"/>
              <a:gd name="connsiteY27" fmla="*/ 0 h 4733219"/>
              <a:gd name="connsiteX0" fmla="*/ 7087444 w 7090337"/>
              <a:gd name="connsiteY0" fmla="*/ 50800 h 4733219"/>
              <a:gd name="connsiteX1" fmla="*/ 4839544 w 7090337"/>
              <a:gd name="connsiteY1" fmla="*/ 38100 h 4733219"/>
              <a:gd name="connsiteX2" fmla="*/ 4471244 w 7090337"/>
              <a:gd name="connsiteY2" fmla="*/ 12700 h 4733219"/>
              <a:gd name="connsiteX3" fmla="*/ 89744 w 7090337"/>
              <a:gd name="connsiteY3" fmla="*/ 114300 h 4733219"/>
              <a:gd name="connsiteX4" fmla="*/ 77044 w 7090337"/>
              <a:gd name="connsiteY4" fmla="*/ 977900 h 4733219"/>
              <a:gd name="connsiteX5" fmla="*/ 64344 w 7090337"/>
              <a:gd name="connsiteY5" fmla="*/ 1193800 h 4733219"/>
              <a:gd name="connsiteX6" fmla="*/ 51644 w 7090337"/>
              <a:gd name="connsiteY6" fmla="*/ 1447800 h 4733219"/>
              <a:gd name="connsiteX7" fmla="*/ 77044 w 7090337"/>
              <a:gd name="connsiteY7" fmla="*/ 3987800 h 4733219"/>
              <a:gd name="connsiteX8" fmla="*/ 89744 w 7090337"/>
              <a:gd name="connsiteY8" fmla="*/ 4660900 h 4733219"/>
              <a:gd name="connsiteX9" fmla="*/ 1207344 w 7090337"/>
              <a:gd name="connsiteY9" fmla="*/ 4622800 h 4733219"/>
              <a:gd name="connsiteX10" fmla="*/ 1245444 w 7090337"/>
              <a:gd name="connsiteY10" fmla="*/ 4546600 h 4733219"/>
              <a:gd name="connsiteX11" fmla="*/ 1258144 w 7090337"/>
              <a:gd name="connsiteY11" fmla="*/ 4508500 h 4733219"/>
              <a:gd name="connsiteX12" fmla="*/ 1283544 w 7090337"/>
              <a:gd name="connsiteY12" fmla="*/ 4381500 h 4733219"/>
              <a:gd name="connsiteX13" fmla="*/ 1321644 w 7090337"/>
              <a:gd name="connsiteY13" fmla="*/ 4254500 h 4733219"/>
              <a:gd name="connsiteX14" fmla="*/ 1334344 w 7090337"/>
              <a:gd name="connsiteY14" fmla="*/ 4178300 h 4733219"/>
              <a:gd name="connsiteX15" fmla="*/ 1334344 w 7090337"/>
              <a:gd name="connsiteY15" fmla="*/ 1943100 h 4733219"/>
              <a:gd name="connsiteX16" fmla="*/ 1347044 w 7090337"/>
              <a:gd name="connsiteY16" fmla="*/ 901700 h 4733219"/>
              <a:gd name="connsiteX17" fmla="*/ 1499444 w 7090337"/>
              <a:gd name="connsiteY17" fmla="*/ 927100 h 4733219"/>
              <a:gd name="connsiteX18" fmla="*/ 1626444 w 7090337"/>
              <a:gd name="connsiteY18" fmla="*/ 952500 h 4733219"/>
              <a:gd name="connsiteX19" fmla="*/ 1677244 w 7090337"/>
              <a:gd name="connsiteY19" fmla="*/ 965200 h 4733219"/>
              <a:gd name="connsiteX20" fmla="*/ 2261444 w 7090337"/>
              <a:gd name="connsiteY20" fmla="*/ 1003300 h 4733219"/>
              <a:gd name="connsiteX21" fmla="*/ 2439244 w 7090337"/>
              <a:gd name="connsiteY21" fmla="*/ 1016000 h 4733219"/>
              <a:gd name="connsiteX22" fmla="*/ 5792044 w 7090337"/>
              <a:gd name="connsiteY22" fmla="*/ 1041400 h 4733219"/>
              <a:gd name="connsiteX23" fmla="*/ 7049344 w 7090337"/>
              <a:gd name="connsiteY23" fmla="*/ 1028700 h 4733219"/>
              <a:gd name="connsiteX24" fmla="*/ 7062044 w 7090337"/>
              <a:gd name="connsiteY24" fmla="*/ 990600 h 4733219"/>
              <a:gd name="connsiteX25" fmla="*/ 7087444 w 7090337"/>
              <a:gd name="connsiteY25" fmla="*/ 762000 h 4733219"/>
              <a:gd name="connsiteX26" fmla="*/ 7087444 w 7090337"/>
              <a:gd name="connsiteY26" fmla="*/ 0 h 4733219"/>
              <a:gd name="connsiteX0" fmla="*/ 7087444 w 7090337"/>
              <a:gd name="connsiteY0" fmla="*/ 50800 h 4733219"/>
              <a:gd name="connsiteX1" fmla="*/ 4839544 w 7090337"/>
              <a:gd name="connsiteY1" fmla="*/ 38100 h 4733219"/>
              <a:gd name="connsiteX2" fmla="*/ 89744 w 7090337"/>
              <a:gd name="connsiteY2" fmla="*/ 114300 h 4733219"/>
              <a:gd name="connsiteX3" fmla="*/ 77044 w 7090337"/>
              <a:gd name="connsiteY3" fmla="*/ 977900 h 4733219"/>
              <a:gd name="connsiteX4" fmla="*/ 64344 w 7090337"/>
              <a:gd name="connsiteY4" fmla="*/ 1193800 h 4733219"/>
              <a:gd name="connsiteX5" fmla="*/ 51644 w 7090337"/>
              <a:gd name="connsiteY5" fmla="*/ 1447800 h 4733219"/>
              <a:gd name="connsiteX6" fmla="*/ 77044 w 7090337"/>
              <a:gd name="connsiteY6" fmla="*/ 3987800 h 4733219"/>
              <a:gd name="connsiteX7" fmla="*/ 89744 w 7090337"/>
              <a:gd name="connsiteY7" fmla="*/ 4660900 h 4733219"/>
              <a:gd name="connsiteX8" fmla="*/ 1207344 w 7090337"/>
              <a:gd name="connsiteY8" fmla="*/ 4622800 h 4733219"/>
              <a:gd name="connsiteX9" fmla="*/ 1245444 w 7090337"/>
              <a:gd name="connsiteY9" fmla="*/ 4546600 h 4733219"/>
              <a:gd name="connsiteX10" fmla="*/ 1258144 w 7090337"/>
              <a:gd name="connsiteY10" fmla="*/ 4508500 h 4733219"/>
              <a:gd name="connsiteX11" fmla="*/ 1283544 w 7090337"/>
              <a:gd name="connsiteY11" fmla="*/ 4381500 h 4733219"/>
              <a:gd name="connsiteX12" fmla="*/ 1321644 w 7090337"/>
              <a:gd name="connsiteY12" fmla="*/ 4254500 h 4733219"/>
              <a:gd name="connsiteX13" fmla="*/ 1334344 w 7090337"/>
              <a:gd name="connsiteY13" fmla="*/ 4178300 h 4733219"/>
              <a:gd name="connsiteX14" fmla="*/ 1334344 w 7090337"/>
              <a:gd name="connsiteY14" fmla="*/ 1943100 h 4733219"/>
              <a:gd name="connsiteX15" fmla="*/ 1347044 w 7090337"/>
              <a:gd name="connsiteY15" fmla="*/ 901700 h 4733219"/>
              <a:gd name="connsiteX16" fmla="*/ 1499444 w 7090337"/>
              <a:gd name="connsiteY16" fmla="*/ 927100 h 4733219"/>
              <a:gd name="connsiteX17" fmla="*/ 1626444 w 7090337"/>
              <a:gd name="connsiteY17" fmla="*/ 952500 h 4733219"/>
              <a:gd name="connsiteX18" fmla="*/ 1677244 w 7090337"/>
              <a:gd name="connsiteY18" fmla="*/ 965200 h 4733219"/>
              <a:gd name="connsiteX19" fmla="*/ 2261444 w 7090337"/>
              <a:gd name="connsiteY19" fmla="*/ 1003300 h 4733219"/>
              <a:gd name="connsiteX20" fmla="*/ 2439244 w 7090337"/>
              <a:gd name="connsiteY20" fmla="*/ 1016000 h 4733219"/>
              <a:gd name="connsiteX21" fmla="*/ 5792044 w 7090337"/>
              <a:gd name="connsiteY21" fmla="*/ 1041400 h 4733219"/>
              <a:gd name="connsiteX22" fmla="*/ 7049344 w 7090337"/>
              <a:gd name="connsiteY22" fmla="*/ 1028700 h 4733219"/>
              <a:gd name="connsiteX23" fmla="*/ 7062044 w 7090337"/>
              <a:gd name="connsiteY23" fmla="*/ 990600 h 4733219"/>
              <a:gd name="connsiteX24" fmla="*/ 7087444 w 7090337"/>
              <a:gd name="connsiteY24" fmla="*/ 762000 h 4733219"/>
              <a:gd name="connsiteX25" fmla="*/ 7087444 w 7090337"/>
              <a:gd name="connsiteY25" fmla="*/ 0 h 4733219"/>
              <a:gd name="connsiteX0" fmla="*/ 7087444 w 7090337"/>
              <a:gd name="connsiteY0" fmla="*/ 50800 h 4733219"/>
              <a:gd name="connsiteX1" fmla="*/ 89744 w 7090337"/>
              <a:gd name="connsiteY1" fmla="*/ 114300 h 4733219"/>
              <a:gd name="connsiteX2" fmla="*/ 77044 w 7090337"/>
              <a:gd name="connsiteY2" fmla="*/ 977900 h 4733219"/>
              <a:gd name="connsiteX3" fmla="*/ 64344 w 7090337"/>
              <a:gd name="connsiteY3" fmla="*/ 1193800 h 4733219"/>
              <a:gd name="connsiteX4" fmla="*/ 51644 w 7090337"/>
              <a:gd name="connsiteY4" fmla="*/ 1447800 h 4733219"/>
              <a:gd name="connsiteX5" fmla="*/ 77044 w 7090337"/>
              <a:gd name="connsiteY5" fmla="*/ 3987800 h 4733219"/>
              <a:gd name="connsiteX6" fmla="*/ 89744 w 7090337"/>
              <a:gd name="connsiteY6" fmla="*/ 4660900 h 4733219"/>
              <a:gd name="connsiteX7" fmla="*/ 1207344 w 7090337"/>
              <a:gd name="connsiteY7" fmla="*/ 4622800 h 4733219"/>
              <a:gd name="connsiteX8" fmla="*/ 1245444 w 7090337"/>
              <a:gd name="connsiteY8" fmla="*/ 4546600 h 4733219"/>
              <a:gd name="connsiteX9" fmla="*/ 1258144 w 7090337"/>
              <a:gd name="connsiteY9" fmla="*/ 4508500 h 4733219"/>
              <a:gd name="connsiteX10" fmla="*/ 1283544 w 7090337"/>
              <a:gd name="connsiteY10" fmla="*/ 4381500 h 4733219"/>
              <a:gd name="connsiteX11" fmla="*/ 1321644 w 7090337"/>
              <a:gd name="connsiteY11" fmla="*/ 4254500 h 4733219"/>
              <a:gd name="connsiteX12" fmla="*/ 1334344 w 7090337"/>
              <a:gd name="connsiteY12" fmla="*/ 4178300 h 4733219"/>
              <a:gd name="connsiteX13" fmla="*/ 1334344 w 7090337"/>
              <a:gd name="connsiteY13" fmla="*/ 1943100 h 4733219"/>
              <a:gd name="connsiteX14" fmla="*/ 1347044 w 7090337"/>
              <a:gd name="connsiteY14" fmla="*/ 901700 h 4733219"/>
              <a:gd name="connsiteX15" fmla="*/ 1499444 w 7090337"/>
              <a:gd name="connsiteY15" fmla="*/ 927100 h 4733219"/>
              <a:gd name="connsiteX16" fmla="*/ 1626444 w 7090337"/>
              <a:gd name="connsiteY16" fmla="*/ 952500 h 4733219"/>
              <a:gd name="connsiteX17" fmla="*/ 1677244 w 7090337"/>
              <a:gd name="connsiteY17" fmla="*/ 965200 h 4733219"/>
              <a:gd name="connsiteX18" fmla="*/ 2261444 w 7090337"/>
              <a:gd name="connsiteY18" fmla="*/ 1003300 h 4733219"/>
              <a:gd name="connsiteX19" fmla="*/ 2439244 w 7090337"/>
              <a:gd name="connsiteY19" fmla="*/ 1016000 h 4733219"/>
              <a:gd name="connsiteX20" fmla="*/ 5792044 w 7090337"/>
              <a:gd name="connsiteY20" fmla="*/ 1041400 h 4733219"/>
              <a:gd name="connsiteX21" fmla="*/ 7049344 w 7090337"/>
              <a:gd name="connsiteY21" fmla="*/ 1028700 h 4733219"/>
              <a:gd name="connsiteX22" fmla="*/ 7062044 w 7090337"/>
              <a:gd name="connsiteY22" fmla="*/ 990600 h 4733219"/>
              <a:gd name="connsiteX23" fmla="*/ 7087444 w 7090337"/>
              <a:gd name="connsiteY23" fmla="*/ 762000 h 4733219"/>
              <a:gd name="connsiteX24" fmla="*/ 7087444 w 7090337"/>
              <a:gd name="connsiteY24" fmla="*/ 0 h 4733219"/>
              <a:gd name="connsiteX0" fmla="*/ 7087444 w 7087444"/>
              <a:gd name="connsiteY0" fmla="*/ 0 h 4682419"/>
              <a:gd name="connsiteX1" fmla="*/ 89744 w 7087444"/>
              <a:gd name="connsiteY1" fmla="*/ 63500 h 4682419"/>
              <a:gd name="connsiteX2" fmla="*/ 77044 w 7087444"/>
              <a:gd name="connsiteY2" fmla="*/ 927100 h 4682419"/>
              <a:gd name="connsiteX3" fmla="*/ 64344 w 7087444"/>
              <a:gd name="connsiteY3" fmla="*/ 1143000 h 4682419"/>
              <a:gd name="connsiteX4" fmla="*/ 51644 w 7087444"/>
              <a:gd name="connsiteY4" fmla="*/ 1397000 h 4682419"/>
              <a:gd name="connsiteX5" fmla="*/ 77044 w 7087444"/>
              <a:gd name="connsiteY5" fmla="*/ 3937000 h 4682419"/>
              <a:gd name="connsiteX6" fmla="*/ 89744 w 7087444"/>
              <a:gd name="connsiteY6" fmla="*/ 4610100 h 4682419"/>
              <a:gd name="connsiteX7" fmla="*/ 1207344 w 7087444"/>
              <a:gd name="connsiteY7" fmla="*/ 4572000 h 4682419"/>
              <a:gd name="connsiteX8" fmla="*/ 1245444 w 7087444"/>
              <a:gd name="connsiteY8" fmla="*/ 4495800 h 4682419"/>
              <a:gd name="connsiteX9" fmla="*/ 1258144 w 7087444"/>
              <a:gd name="connsiteY9" fmla="*/ 4457700 h 4682419"/>
              <a:gd name="connsiteX10" fmla="*/ 1283544 w 7087444"/>
              <a:gd name="connsiteY10" fmla="*/ 4330700 h 4682419"/>
              <a:gd name="connsiteX11" fmla="*/ 1321644 w 7087444"/>
              <a:gd name="connsiteY11" fmla="*/ 4203700 h 4682419"/>
              <a:gd name="connsiteX12" fmla="*/ 1334344 w 7087444"/>
              <a:gd name="connsiteY12" fmla="*/ 4127500 h 4682419"/>
              <a:gd name="connsiteX13" fmla="*/ 1334344 w 7087444"/>
              <a:gd name="connsiteY13" fmla="*/ 1892300 h 4682419"/>
              <a:gd name="connsiteX14" fmla="*/ 1347044 w 7087444"/>
              <a:gd name="connsiteY14" fmla="*/ 850900 h 4682419"/>
              <a:gd name="connsiteX15" fmla="*/ 1499444 w 7087444"/>
              <a:gd name="connsiteY15" fmla="*/ 876300 h 4682419"/>
              <a:gd name="connsiteX16" fmla="*/ 1626444 w 7087444"/>
              <a:gd name="connsiteY16" fmla="*/ 901700 h 4682419"/>
              <a:gd name="connsiteX17" fmla="*/ 1677244 w 7087444"/>
              <a:gd name="connsiteY17" fmla="*/ 914400 h 4682419"/>
              <a:gd name="connsiteX18" fmla="*/ 2261444 w 7087444"/>
              <a:gd name="connsiteY18" fmla="*/ 952500 h 4682419"/>
              <a:gd name="connsiteX19" fmla="*/ 2439244 w 7087444"/>
              <a:gd name="connsiteY19" fmla="*/ 965200 h 4682419"/>
              <a:gd name="connsiteX20" fmla="*/ 5792044 w 7087444"/>
              <a:gd name="connsiteY20" fmla="*/ 990600 h 4682419"/>
              <a:gd name="connsiteX21" fmla="*/ 7049344 w 7087444"/>
              <a:gd name="connsiteY21" fmla="*/ 977900 h 4682419"/>
              <a:gd name="connsiteX22" fmla="*/ 7062044 w 7087444"/>
              <a:gd name="connsiteY22" fmla="*/ 939800 h 4682419"/>
              <a:gd name="connsiteX23" fmla="*/ 7087444 w 7087444"/>
              <a:gd name="connsiteY23" fmla="*/ 711200 h 4682419"/>
              <a:gd name="connsiteX0" fmla="*/ 7087444 w 7087444"/>
              <a:gd name="connsiteY0" fmla="*/ 0 h 4682419"/>
              <a:gd name="connsiteX1" fmla="*/ 89744 w 7087444"/>
              <a:gd name="connsiteY1" fmla="*/ 63500 h 4682419"/>
              <a:gd name="connsiteX2" fmla="*/ 77044 w 7087444"/>
              <a:gd name="connsiteY2" fmla="*/ 927100 h 4682419"/>
              <a:gd name="connsiteX3" fmla="*/ 64344 w 7087444"/>
              <a:gd name="connsiteY3" fmla="*/ 1143000 h 4682419"/>
              <a:gd name="connsiteX4" fmla="*/ 51644 w 7087444"/>
              <a:gd name="connsiteY4" fmla="*/ 1397000 h 4682419"/>
              <a:gd name="connsiteX5" fmla="*/ 77044 w 7087444"/>
              <a:gd name="connsiteY5" fmla="*/ 3937000 h 4682419"/>
              <a:gd name="connsiteX6" fmla="*/ 89744 w 7087444"/>
              <a:gd name="connsiteY6" fmla="*/ 4610100 h 4682419"/>
              <a:gd name="connsiteX7" fmla="*/ 1207344 w 7087444"/>
              <a:gd name="connsiteY7" fmla="*/ 4572000 h 4682419"/>
              <a:gd name="connsiteX8" fmla="*/ 1245444 w 7087444"/>
              <a:gd name="connsiteY8" fmla="*/ 4495800 h 4682419"/>
              <a:gd name="connsiteX9" fmla="*/ 1258144 w 7087444"/>
              <a:gd name="connsiteY9" fmla="*/ 4457700 h 4682419"/>
              <a:gd name="connsiteX10" fmla="*/ 1283544 w 7087444"/>
              <a:gd name="connsiteY10" fmla="*/ 4330700 h 4682419"/>
              <a:gd name="connsiteX11" fmla="*/ 1321644 w 7087444"/>
              <a:gd name="connsiteY11" fmla="*/ 4203700 h 4682419"/>
              <a:gd name="connsiteX12" fmla="*/ 1334344 w 7087444"/>
              <a:gd name="connsiteY12" fmla="*/ 4127500 h 4682419"/>
              <a:gd name="connsiteX13" fmla="*/ 1334344 w 7087444"/>
              <a:gd name="connsiteY13" fmla="*/ 1892300 h 4682419"/>
              <a:gd name="connsiteX14" fmla="*/ 1347044 w 7087444"/>
              <a:gd name="connsiteY14" fmla="*/ 850900 h 4682419"/>
              <a:gd name="connsiteX15" fmla="*/ 1499444 w 7087444"/>
              <a:gd name="connsiteY15" fmla="*/ 876300 h 4682419"/>
              <a:gd name="connsiteX16" fmla="*/ 1626444 w 7087444"/>
              <a:gd name="connsiteY16" fmla="*/ 901700 h 4682419"/>
              <a:gd name="connsiteX17" fmla="*/ 1677244 w 7087444"/>
              <a:gd name="connsiteY17" fmla="*/ 914400 h 4682419"/>
              <a:gd name="connsiteX18" fmla="*/ 2261444 w 7087444"/>
              <a:gd name="connsiteY18" fmla="*/ 952500 h 4682419"/>
              <a:gd name="connsiteX19" fmla="*/ 2439244 w 7087444"/>
              <a:gd name="connsiteY19" fmla="*/ 965200 h 4682419"/>
              <a:gd name="connsiteX20" fmla="*/ 5792044 w 7087444"/>
              <a:gd name="connsiteY20" fmla="*/ 990600 h 4682419"/>
              <a:gd name="connsiteX21" fmla="*/ 7049344 w 7087444"/>
              <a:gd name="connsiteY21" fmla="*/ 977900 h 4682419"/>
              <a:gd name="connsiteX22" fmla="*/ 7062044 w 7087444"/>
              <a:gd name="connsiteY22" fmla="*/ 939800 h 4682419"/>
              <a:gd name="connsiteX23" fmla="*/ 7087444 w 7087444"/>
              <a:gd name="connsiteY23" fmla="*/ 711200 h 4682419"/>
              <a:gd name="connsiteX24" fmla="*/ 7087444 w 7087444"/>
              <a:gd name="connsiteY24" fmla="*/ 0 h 4682419"/>
              <a:gd name="connsiteX0" fmla="*/ 7087444 w 7598790"/>
              <a:gd name="connsiteY0" fmla="*/ 0 h 4682419"/>
              <a:gd name="connsiteX1" fmla="*/ 89744 w 7598790"/>
              <a:gd name="connsiteY1" fmla="*/ 63500 h 4682419"/>
              <a:gd name="connsiteX2" fmla="*/ 77044 w 7598790"/>
              <a:gd name="connsiteY2" fmla="*/ 927100 h 4682419"/>
              <a:gd name="connsiteX3" fmla="*/ 64344 w 7598790"/>
              <a:gd name="connsiteY3" fmla="*/ 1143000 h 4682419"/>
              <a:gd name="connsiteX4" fmla="*/ 51644 w 7598790"/>
              <a:gd name="connsiteY4" fmla="*/ 1397000 h 4682419"/>
              <a:gd name="connsiteX5" fmla="*/ 77044 w 7598790"/>
              <a:gd name="connsiteY5" fmla="*/ 3937000 h 4682419"/>
              <a:gd name="connsiteX6" fmla="*/ 89744 w 7598790"/>
              <a:gd name="connsiteY6" fmla="*/ 4610100 h 4682419"/>
              <a:gd name="connsiteX7" fmla="*/ 1207344 w 7598790"/>
              <a:gd name="connsiteY7" fmla="*/ 4572000 h 4682419"/>
              <a:gd name="connsiteX8" fmla="*/ 1245444 w 7598790"/>
              <a:gd name="connsiteY8" fmla="*/ 4495800 h 4682419"/>
              <a:gd name="connsiteX9" fmla="*/ 1258144 w 7598790"/>
              <a:gd name="connsiteY9" fmla="*/ 4457700 h 4682419"/>
              <a:gd name="connsiteX10" fmla="*/ 1283544 w 7598790"/>
              <a:gd name="connsiteY10" fmla="*/ 4330700 h 4682419"/>
              <a:gd name="connsiteX11" fmla="*/ 1321644 w 7598790"/>
              <a:gd name="connsiteY11" fmla="*/ 4203700 h 4682419"/>
              <a:gd name="connsiteX12" fmla="*/ 1334344 w 7598790"/>
              <a:gd name="connsiteY12" fmla="*/ 4127500 h 4682419"/>
              <a:gd name="connsiteX13" fmla="*/ 1334344 w 7598790"/>
              <a:gd name="connsiteY13" fmla="*/ 1892300 h 4682419"/>
              <a:gd name="connsiteX14" fmla="*/ 1347044 w 7598790"/>
              <a:gd name="connsiteY14" fmla="*/ 850900 h 4682419"/>
              <a:gd name="connsiteX15" fmla="*/ 1499444 w 7598790"/>
              <a:gd name="connsiteY15" fmla="*/ 876300 h 4682419"/>
              <a:gd name="connsiteX16" fmla="*/ 1626444 w 7598790"/>
              <a:gd name="connsiteY16" fmla="*/ 901700 h 4682419"/>
              <a:gd name="connsiteX17" fmla="*/ 1677244 w 7598790"/>
              <a:gd name="connsiteY17" fmla="*/ 914400 h 4682419"/>
              <a:gd name="connsiteX18" fmla="*/ 2261444 w 7598790"/>
              <a:gd name="connsiteY18" fmla="*/ 952500 h 4682419"/>
              <a:gd name="connsiteX19" fmla="*/ 2439244 w 7598790"/>
              <a:gd name="connsiteY19" fmla="*/ 965200 h 4682419"/>
              <a:gd name="connsiteX20" fmla="*/ 5792044 w 7598790"/>
              <a:gd name="connsiteY20" fmla="*/ 990600 h 4682419"/>
              <a:gd name="connsiteX21" fmla="*/ 7049344 w 7598790"/>
              <a:gd name="connsiteY21" fmla="*/ 977900 h 4682419"/>
              <a:gd name="connsiteX22" fmla="*/ 7062044 w 7598790"/>
              <a:gd name="connsiteY22" fmla="*/ 939800 h 4682419"/>
              <a:gd name="connsiteX23" fmla="*/ 7087444 w 7598790"/>
              <a:gd name="connsiteY23" fmla="*/ 0 h 4682419"/>
              <a:gd name="connsiteX0" fmla="*/ 7087444 w 7643046"/>
              <a:gd name="connsiteY0" fmla="*/ 0 h 4682419"/>
              <a:gd name="connsiteX1" fmla="*/ 89744 w 7643046"/>
              <a:gd name="connsiteY1" fmla="*/ 63500 h 4682419"/>
              <a:gd name="connsiteX2" fmla="*/ 77044 w 7643046"/>
              <a:gd name="connsiteY2" fmla="*/ 927100 h 4682419"/>
              <a:gd name="connsiteX3" fmla="*/ 64344 w 7643046"/>
              <a:gd name="connsiteY3" fmla="*/ 1143000 h 4682419"/>
              <a:gd name="connsiteX4" fmla="*/ 51644 w 7643046"/>
              <a:gd name="connsiteY4" fmla="*/ 1397000 h 4682419"/>
              <a:gd name="connsiteX5" fmla="*/ 77044 w 7643046"/>
              <a:gd name="connsiteY5" fmla="*/ 3937000 h 4682419"/>
              <a:gd name="connsiteX6" fmla="*/ 89744 w 7643046"/>
              <a:gd name="connsiteY6" fmla="*/ 4610100 h 4682419"/>
              <a:gd name="connsiteX7" fmla="*/ 1207344 w 7643046"/>
              <a:gd name="connsiteY7" fmla="*/ 4572000 h 4682419"/>
              <a:gd name="connsiteX8" fmla="*/ 1245444 w 7643046"/>
              <a:gd name="connsiteY8" fmla="*/ 4495800 h 4682419"/>
              <a:gd name="connsiteX9" fmla="*/ 1258144 w 7643046"/>
              <a:gd name="connsiteY9" fmla="*/ 4457700 h 4682419"/>
              <a:gd name="connsiteX10" fmla="*/ 1283544 w 7643046"/>
              <a:gd name="connsiteY10" fmla="*/ 4330700 h 4682419"/>
              <a:gd name="connsiteX11" fmla="*/ 1321644 w 7643046"/>
              <a:gd name="connsiteY11" fmla="*/ 4203700 h 4682419"/>
              <a:gd name="connsiteX12" fmla="*/ 1334344 w 7643046"/>
              <a:gd name="connsiteY12" fmla="*/ 4127500 h 4682419"/>
              <a:gd name="connsiteX13" fmla="*/ 1334344 w 7643046"/>
              <a:gd name="connsiteY13" fmla="*/ 1892300 h 4682419"/>
              <a:gd name="connsiteX14" fmla="*/ 1347044 w 7643046"/>
              <a:gd name="connsiteY14" fmla="*/ 850900 h 4682419"/>
              <a:gd name="connsiteX15" fmla="*/ 1499444 w 7643046"/>
              <a:gd name="connsiteY15" fmla="*/ 876300 h 4682419"/>
              <a:gd name="connsiteX16" fmla="*/ 1626444 w 7643046"/>
              <a:gd name="connsiteY16" fmla="*/ 901700 h 4682419"/>
              <a:gd name="connsiteX17" fmla="*/ 1677244 w 7643046"/>
              <a:gd name="connsiteY17" fmla="*/ 914400 h 4682419"/>
              <a:gd name="connsiteX18" fmla="*/ 2261444 w 7643046"/>
              <a:gd name="connsiteY18" fmla="*/ 952500 h 4682419"/>
              <a:gd name="connsiteX19" fmla="*/ 2439244 w 7643046"/>
              <a:gd name="connsiteY19" fmla="*/ 965200 h 4682419"/>
              <a:gd name="connsiteX20" fmla="*/ 5792044 w 7643046"/>
              <a:gd name="connsiteY20" fmla="*/ 990600 h 4682419"/>
              <a:gd name="connsiteX21" fmla="*/ 7049344 w 7643046"/>
              <a:gd name="connsiteY21" fmla="*/ 977900 h 4682419"/>
              <a:gd name="connsiteX22" fmla="*/ 7087444 w 7643046"/>
              <a:gd name="connsiteY22" fmla="*/ 0 h 4682419"/>
              <a:gd name="connsiteX0" fmla="*/ 7087444 w 7643046"/>
              <a:gd name="connsiteY0" fmla="*/ 0 h 4682419"/>
              <a:gd name="connsiteX1" fmla="*/ 89744 w 7643046"/>
              <a:gd name="connsiteY1" fmla="*/ 63500 h 4682419"/>
              <a:gd name="connsiteX2" fmla="*/ 77044 w 7643046"/>
              <a:gd name="connsiteY2" fmla="*/ 927100 h 4682419"/>
              <a:gd name="connsiteX3" fmla="*/ 64344 w 7643046"/>
              <a:gd name="connsiteY3" fmla="*/ 1143000 h 4682419"/>
              <a:gd name="connsiteX4" fmla="*/ 51644 w 7643046"/>
              <a:gd name="connsiteY4" fmla="*/ 1397000 h 4682419"/>
              <a:gd name="connsiteX5" fmla="*/ 77044 w 7643046"/>
              <a:gd name="connsiteY5" fmla="*/ 3937000 h 4682419"/>
              <a:gd name="connsiteX6" fmla="*/ 89744 w 7643046"/>
              <a:gd name="connsiteY6" fmla="*/ 4610100 h 4682419"/>
              <a:gd name="connsiteX7" fmla="*/ 1207344 w 7643046"/>
              <a:gd name="connsiteY7" fmla="*/ 4572000 h 4682419"/>
              <a:gd name="connsiteX8" fmla="*/ 1245444 w 7643046"/>
              <a:gd name="connsiteY8" fmla="*/ 4495800 h 4682419"/>
              <a:gd name="connsiteX9" fmla="*/ 1258144 w 7643046"/>
              <a:gd name="connsiteY9" fmla="*/ 4457700 h 4682419"/>
              <a:gd name="connsiteX10" fmla="*/ 1283544 w 7643046"/>
              <a:gd name="connsiteY10" fmla="*/ 4330700 h 4682419"/>
              <a:gd name="connsiteX11" fmla="*/ 1321644 w 7643046"/>
              <a:gd name="connsiteY11" fmla="*/ 4203700 h 4682419"/>
              <a:gd name="connsiteX12" fmla="*/ 1334344 w 7643046"/>
              <a:gd name="connsiteY12" fmla="*/ 4127500 h 4682419"/>
              <a:gd name="connsiteX13" fmla="*/ 1334344 w 7643046"/>
              <a:gd name="connsiteY13" fmla="*/ 1892300 h 4682419"/>
              <a:gd name="connsiteX14" fmla="*/ 1347044 w 7643046"/>
              <a:gd name="connsiteY14" fmla="*/ 850900 h 4682419"/>
              <a:gd name="connsiteX15" fmla="*/ 1499444 w 7643046"/>
              <a:gd name="connsiteY15" fmla="*/ 876300 h 4682419"/>
              <a:gd name="connsiteX16" fmla="*/ 1626444 w 7643046"/>
              <a:gd name="connsiteY16" fmla="*/ 901700 h 4682419"/>
              <a:gd name="connsiteX17" fmla="*/ 1677244 w 7643046"/>
              <a:gd name="connsiteY17" fmla="*/ 914400 h 4682419"/>
              <a:gd name="connsiteX18" fmla="*/ 2261444 w 7643046"/>
              <a:gd name="connsiteY18" fmla="*/ 952500 h 4682419"/>
              <a:gd name="connsiteX19" fmla="*/ 2439244 w 7643046"/>
              <a:gd name="connsiteY19" fmla="*/ 965200 h 4682419"/>
              <a:gd name="connsiteX20" fmla="*/ 7049344 w 7643046"/>
              <a:gd name="connsiteY20" fmla="*/ 977900 h 4682419"/>
              <a:gd name="connsiteX21" fmla="*/ 7087444 w 7643046"/>
              <a:gd name="connsiteY21" fmla="*/ 0 h 4682419"/>
              <a:gd name="connsiteX0" fmla="*/ 7087444 w 7813711"/>
              <a:gd name="connsiteY0" fmla="*/ 0 h 4682419"/>
              <a:gd name="connsiteX1" fmla="*/ 89744 w 7813711"/>
              <a:gd name="connsiteY1" fmla="*/ 63500 h 4682419"/>
              <a:gd name="connsiteX2" fmla="*/ 77044 w 7813711"/>
              <a:gd name="connsiteY2" fmla="*/ 927100 h 4682419"/>
              <a:gd name="connsiteX3" fmla="*/ 64344 w 7813711"/>
              <a:gd name="connsiteY3" fmla="*/ 1143000 h 4682419"/>
              <a:gd name="connsiteX4" fmla="*/ 51644 w 7813711"/>
              <a:gd name="connsiteY4" fmla="*/ 1397000 h 4682419"/>
              <a:gd name="connsiteX5" fmla="*/ 77044 w 7813711"/>
              <a:gd name="connsiteY5" fmla="*/ 3937000 h 4682419"/>
              <a:gd name="connsiteX6" fmla="*/ 89744 w 7813711"/>
              <a:gd name="connsiteY6" fmla="*/ 4610100 h 4682419"/>
              <a:gd name="connsiteX7" fmla="*/ 1207344 w 7813711"/>
              <a:gd name="connsiteY7" fmla="*/ 4572000 h 4682419"/>
              <a:gd name="connsiteX8" fmla="*/ 1245444 w 7813711"/>
              <a:gd name="connsiteY8" fmla="*/ 4495800 h 4682419"/>
              <a:gd name="connsiteX9" fmla="*/ 1258144 w 7813711"/>
              <a:gd name="connsiteY9" fmla="*/ 4457700 h 4682419"/>
              <a:gd name="connsiteX10" fmla="*/ 1283544 w 7813711"/>
              <a:gd name="connsiteY10" fmla="*/ 4330700 h 4682419"/>
              <a:gd name="connsiteX11" fmla="*/ 1321644 w 7813711"/>
              <a:gd name="connsiteY11" fmla="*/ 4203700 h 4682419"/>
              <a:gd name="connsiteX12" fmla="*/ 1334344 w 7813711"/>
              <a:gd name="connsiteY12" fmla="*/ 4127500 h 4682419"/>
              <a:gd name="connsiteX13" fmla="*/ 1334344 w 7813711"/>
              <a:gd name="connsiteY13" fmla="*/ 1892300 h 4682419"/>
              <a:gd name="connsiteX14" fmla="*/ 1347044 w 7813711"/>
              <a:gd name="connsiteY14" fmla="*/ 850900 h 4682419"/>
              <a:gd name="connsiteX15" fmla="*/ 1499444 w 7813711"/>
              <a:gd name="connsiteY15" fmla="*/ 876300 h 4682419"/>
              <a:gd name="connsiteX16" fmla="*/ 1626444 w 7813711"/>
              <a:gd name="connsiteY16" fmla="*/ 901700 h 4682419"/>
              <a:gd name="connsiteX17" fmla="*/ 1677244 w 7813711"/>
              <a:gd name="connsiteY17" fmla="*/ 914400 h 4682419"/>
              <a:gd name="connsiteX18" fmla="*/ 2261444 w 7813711"/>
              <a:gd name="connsiteY18" fmla="*/ 952500 h 4682419"/>
              <a:gd name="connsiteX19" fmla="*/ 7049344 w 7813711"/>
              <a:gd name="connsiteY19" fmla="*/ 977900 h 4682419"/>
              <a:gd name="connsiteX20" fmla="*/ 7087444 w 7813711"/>
              <a:gd name="connsiteY20" fmla="*/ 0 h 4682419"/>
              <a:gd name="connsiteX0" fmla="*/ 7087444 w 7846537"/>
              <a:gd name="connsiteY0" fmla="*/ 0 h 4682419"/>
              <a:gd name="connsiteX1" fmla="*/ 89744 w 7846537"/>
              <a:gd name="connsiteY1" fmla="*/ 63500 h 4682419"/>
              <a:gd name="connsiteX2" fmla="*/ 77044 w 7846537"/>
              <a:gd name="connsiteY2" fmla="*/ 927100 h 4682419"/>
              <a:gd name="connsiteX3" fmla="*/ 64344 w 7846537"/>
              <a:gd name="connsiteY3" fmla="*/ 1143000 h 4682419"/>
              <a:gd name="connsiteX4" fmla="*/ 51644 w 7846537"/>
              <a:gd name="connsiteY4" fmla="*/ 1397000 h 4682419"/>
              <a:gd name="connsiteX5" fmla="*/ 77044 w 7846537"/>
              <a:gd name="connsiteY5" fmla="*/ 3937000 h 4682419"/>
              <a:gd name="connsiteX6" fmla="*/ 89744 w 7846537"/>
              <a:gd name="connsiteY6" fmla="*/ 4610100 h 4682419"/>
              <a:gd name="connsiteX7" fmla="*/ 1207344 w 7846537"/>
              <a:gd name="connsiteY7" fmla="*/ 4572000 h 4682419"/>
              <a:gd name="connsiteX8" fmla="*/ 1245444 w 7846537"/>
              <a:gd name="connsiteY8" fmla="*/ 4495800 h 4682419"/>
              <a:gd name="connsiteX9" fmla="*/ 1258144 w 7846537"/>
              <a:gd name="connsiteY9" fmla="*/ 4457700 h 4682419"/>
              <a:gd name="connsiteX10" fmla="*/ 1283544 w 7846537"/>
              <a:gd name="connsiteY10" fmla="*/ 4330700 h 4682419"/>
              <a:gd name="connsiteX11" fmla="*/ 1321644 w 7846537"/>
              <a:gd name="connsiteY11" fmla="*/ 4203700 h 4682419"/>
              <a:gd name="connsiteX12" fmla="*/ 1334344 w 7846537"/>
              <a:gd name="connsiteY12" fmla="*/ 4127500 h 4682419"/>
              <a:gd name="connsiteX13" fmla="*/ 1334344 w 7846537"/>
              <a:gd name="connsiteY13" fmla="*/ 1892300 h 4682419"/>
              <a:gd name="connsiteX14" fmla="*/ 1347044 w 7846537"/>
              <a:gd name="connsiteY14" fmla="*/ 850900 h 4682419"/>
              <a:gd name="connsiteX15" fmla="*/ 1499444 w 7846537"/>
              <a:gd name="connsiteY15" fmla="*/ 876300 h 4682419"/>
              <a:gd name="connsiteX16" fmla="*/ 1626444 w 7846537"/>
              <a:gd name="connsiteY16" fmla="*/ 901700 h 4682419"/>
              <a:gd name="connsiteX17" fmla="*/ 1677244 w 7846537"/>
              <a:gd name="connsiteY17" fmla="*/ 914400 h 4682419"/>
              <a:gd name="connsiteX18" fmla="*/ 7049344 w 7846537"/>
              <a:gd name="connsiteY18" fmla="*/ 977900 h 4682419"/>
              <a:gd name="connsiteX19" fmla="*/ 7087444 w 7846537"/>
              <a:gd name="connsiteY19" fmla="*/ 0 h 4682419"/>
              <a:gd name="connsiteX0" fmla="*/ 7087444 w 7849444"/>
              <a:gd name="connsiteY0" fmla="*/ 0 h 4682419"/>
              <a:gd name="connsiteX1" fmla="*/ 89744 w 7849444"/>
              <a:gd name="connsiteY1" fmla="*/ 63500 h 4682419"/>
              <a:gd name="connsiteX2" fmla="*/ 77044 w 7849444"/>
              <a:gd name="connsiteY2" fmla="*/ 927100 h 4682419"/>
              <a:gd name="connsiteX3" fmla="*/ 64344 w 7849444"/>
              <a:gd name="connsiteY3" fmla="*/ 1143000 h 4682419"/>
              <a:gd name="connsiteX4" fmla="*/ 51644 w 7849444"/>
              <a:gd name="connsiteY4" fmla="*/ 1397000 h 4682419"/>
              <a:gd name="connsiteX5" fmla="*/ 77044 w 7849444"/>
              <a:gd name="connsiteY5" fmla="*/ 3937000 h 4682419"/>
              <a:gd name="connsiteX6" fmla="*/ 89744 w 7849444"/>
              <a:gd name="connsiteY6" fmla="*/ 4610100 h 4682419"/>
              <a:gd name="connsiteX7" fmla="*/ 1207344 w 7849444"/>
              <a:gd name="connsiteY7" fmla="*/ 4572000 h 4682419"/>
              <a:gd name="connsiteX8" fmla="*/ 1245444 w 7849444"/>
              <a:gd name="connsiteY8" fmla="*/ 4495800 h 4682419"/>
              <a:gd name="connsiteX9" fmla="*/ 1258144 w 7849444"/>
              <a:gd name="connsiteY9" fmla="*/ 4457700 h 4682419"/>
              <a:gd name="connsiteX10" fmla="*/ 1283544 w 7849444"/>
              <a:gd name="connsiteY10" fmla="*/ 4330700 h 4682419"/>
              <a:gd name="connsiteX11" fmla="*/ 1321644 w 7849444"/>
              <a:gd name="connsiteY11" fmla="*/ 4203700 h 4682419"/>
              <a:gd name="connsiteX12" fmla="*/ 1334344 w 7849444"/>
              <a:gd name="connsiteY12" fmla="*/ 4127500 h 4682419"/>
              <a:gd name="connsiteX13" fmla="*/ 1334344 w 7849444"/>
              <a:gd name="connsiteY13" fmla="*/ 1892300 h 4682419"/>
              <a:gd name="connsiteX14" fmla="*/ 1347044 w 7849444"/>
              <a:gd name="connsiteY14" fmla="*/ 850900 h 4682419"/>
              <a:gd name="connsiteX15" fmla="*/ 1499444 w 7849444"/>
              <a:gd name="connsiteY15" fmla="*/ 876300 h 4682419"/>
              <a:gd name="connsiteX16" fmla="*/ 1626444 w 7849444"/>
              <a:gd name="connsiteY16" fmla="*/ 901700 h 4682419"/>
              <a:gd name="connsiteX17" fmla="*/ 7049344 w 7849444"/>
              <a:gd name="connsiteY17" fmla="*/ 977900 h 4682419"/>
              <a:gd name="connsiteX18" fmla="*/ 7087444 w 7849444"/>
              <a:gd name="connsiteY18" fmla="*/ 0 h 4682419"/>
              <a:gd name="connsiteX0" fmla="*/ 7087444 w 7856747"/>
              <a:gd name="connsiteY0" fmla="*/ 0 h 4682419"/>
              <a:gd name="connsiteX1" fmla="*/ 89744 w 7856747"/>
              <a:gd name="connsiteY1" fmla="*/ 63500 h 4682419"/>
              <a:gd name="connsiteX2" fmla="*/ 77044 w 7856747"/>
              <a:gd name="connsiteY2" fmla="*/ 927100 h 4682419"/>
              <a:gd name="connsiteX3" fmla="*/ 64344 w 7856747"/>
              <a:gd name="connsiteY3" fmla="*/ 1143000 h 4682419"/>
              <a:gd name="connsiteX4" fmla="*/ 51644 w 7856747"/>
              <a:gd name="connsiteY4" fmla="*/ 1397000 h 4682419"/>
              <a:gd name="connsiteX5" fmla="*/ 77044 w 7856747"/>
              <a:gd name="connsiteY5" fmla="*/ 3937000 h 4682419"/>
              <a:gd name="connsiteX6" fmla="*/ 89744 w 7856747"/>
              <a:gd name="connsiteY6" fmla="*/ 4610100 h 4682419"/>
              <a:gd name="connsiteX7" fmla="*/ 1207344 w 7856747"/>
              <a:gd name="connsiteY7" fmla="*/ 4572000 h 4682419"/>
              <a:gd name="connsiteX8" fmla="*/ 1245444 w 7856747"/>
              <a:gd name="connsiteY8" fmla="*/ 4495800 h 4682419"/>
              <a:gd name="connsiteX9" fmla="*/ 1258144 w 7856747"/>
              <a:gd name="connsiteY9" fmla="*/ 4457700 h 4682419"/>
              <a:gd name="connsiteX10" fmla="*/ 1283544 w 7856747"/>
              <a:gd name="connsiteY10" fmla="*/ 4330700 h 4682419"/>
              <a:gd name="connsiteX11" fmla="*/ 1321644 w 7856747"/>
              <a:gd name="connsiteY11" fmla="*/ 4203700 h 4682419"/>
              <a:gd name="connsiteX12" fmla="*/ 1334344 w 7856747"/>
              <a:gd name="connsiteY12" fmla="*/ 4127500 h 4682419"/>
              <a:gd name="connsiteX13" fmla="*/ 1334344 w 7856747"/>
              <a:gd name="connsiteY13" fmla="*/ 1892300 h 4682419"/>
              <a:gd name="connsiteX14" fmla="*/ 1347044 w 7856747"/>
              <a:gd name="connsiteY14" fmla="*/ 850900 h 4682419"/>
              <a:gd name="connsiteX15" fmla="*/ 1499444 w 7856747"/>
              <a:gd name="connsiteY15" fmla="*/ 876300 h 4682419"/>
              <a:gd name="connsiteX16" fmla="*/ 7049344 w 7856747"/>
              <a:gd name="connsiteY16" fmla="*/ 977900 h 4682419"/>
              <a:gd name="connsiteX17" fmla="*/ 7087444 w 7856747"/>
              <a:gd name="connsiteY17" fmla="*/ 0 h 4682419"/>
              <a:gd name="connsiteX0" fmla="*/ 7087444 w 7865577"/>
              <a:gd name="connsiteY0" fmla="*/ 0 h 4682419"/>
              <a:gd name="connsiteX1" fmla="*/ 89744 w 7865577"/>
              <a:gd name="connsiteY1" fmla="*/ 63500 h 4682419"/>
              <a:gd name="connsiteX2" fmla="*/ 77044 w 7865577"/>
              <a:gd name="connsiteY2" fmla="*/ 927100 h 4682419"/>
              <a:gd name="connsiteX3" fmla="*/ 64344 w 7865577"/>
              <a:gd name="connsiteY3" fmla="*/ 1143000 h 4682419"/>
              <a:gd name="connsiteX4" fmla="*/ 51644 w 7865577"/>
              <a:gd name="connsiteY4" fmla="*/ 1397000 h 4682419"/>
              <a:gd name="connsiteX5" fmla="*/ 77044 w 7865577"/>
              <a:gd name="connsiteY5" fmla="*/ 3937000 h 4682419"/>
              <a:gd name="connsiteX6" fmla="*/ 89744 w 7865577"/>
              <a:gd name="connsiteY6" fmla="*/ 4610100 h 4682419"/>
              <a:gd name="connsiteX7" fmla="*/ 1207344 w 7865577"/>
              <a:gd name="connsiteY7" fmla="*/ 4572000 h 4682419"/>
              <a:gd name="connsiteX8" fmla="*/ 1245444 w 7865577"/>
              <a:gd name="connsiteY8" fmla="*/ 4495800 h 4682419"/>
              <a:gd name="connsiteX9" fmla="*/ 1258144 w 7865577"/>
              <a:gd name="connsiteY9" fmla="*/ 4457700 h 4682419"/>
              <a:gd name="connsiteX10" fmla="*/ 1283544 w 7865577"/>
              <a:gd name="connsiteY10" fmla="*/ 4330700 h 4682419"/>
              <a:gd name="connsiteX11" fmla="*/ 1321644 w 7865577"/>
              <a:gd name="connsiteY11" fmla="*/ 4203700 h 4682419"/>
              <a:gd name="connsiteX12" fmla="*/ 1334344 w 7865577"/>
              <a:gd name="connsiteY12" fmla="*/ 4127500 h 4682419"/>
              <a:gd name="connsiteX13" fmla="*/ 1334344 w 7865577"/>
              <a:gd name="connsiteY13" fmla="*/ 1892300 h 4682419"/>
              <a:gd name="connsiteX14" fmla="*/ 1347044 w 7865577"/>
              <a:gd name="connsiteY14" fmla="*/ 850900 h 4682419"/>
              <a:gd name="connsiteX15" fmla="*/ 7049344 w 7865577"/>
              <a:gd name="connsiteY15" fmla="*/ 977900 h 4682419"/>
              <a:gd name="connsiteX16" fmla="*/ 7087444 w 7865577"/>
              <a:gd name="connsiteY16" fmla="*/ 0 h 4682419"/>
              <a:gd name="connsiteX0" fmla="*/ 7087444 w 7865577"/>
              <a:gd name="connsiteY0" fmla="*/ 0 h 4682419"/>
              <a:gd name="connsiteX1" fmla="*/ 89744 w 7865577"/>
              <a:gd name="connsiteY1" fmla="*/ 63500 h 4682419"/>
              <a:gd name="connsiteX2" fmla="*/ 77044 w 7865577"/>
              <a:gd name="connsiteY2" fmla="*/ 927100 h 4682419"/>
              <a:gd name="connsiteX3" fmla="*/ 64344 w 7865577"/>
              <a:gd name="connsiteY3" fmla="*/ 1143000 h 4682419"/>
              <a:gd name="connsiteX4" fmla="*/ 51644 w 7865577"/>
              <a:gd name="connsiteY4" fmla="*/ 1397000 h 4682419"/>
              <a:gd name="connsiteX5" fmla="*/ 77044 w 7865577"/>
              <a:gd name="connsiteY5" fmla="*/ 3937000 h 4682419"/>
              <a:gd name="connsiteX6" fmla="*/ 89744 w 7865577"/>
              <a:gd name="connsiteY6" fmla="*/ 4610100 h 4682419"/>
              <a:gd name="connsiteX7" fmla="*/ 1207344 w 7865577"/>
              <a:gd name="connsiteY7" fmla="*/ 4572000 h 4682419"/>
              <a:gd name="connsiteX8" fmla="*/ 1245444 w 7865577"/>
              <a:gd name="connsiteY8" fmla="*/ 4495800 h 4682419"/>
              <a:gd name="connsiteX9" fmla="*/ 1258144 w 7865577"/>
              <a:gd name="connsiteY9" fmla="*/ 4457700 h 4682419"/>
              <a:gd name="connsiteX10" fmla="*/ 1283544 w 7865577"/>
              <a:gd name="connsiteY10" fmla="*/ 4330700 h 4682419"/>
              <a:gd name="connsiteX11" fmla="*/ 1321644 w 7865577"/>
              <a:gd name="connsiteY11" fmla="*/ 4203700 h 4682419"/>
              <a:gd name="connsiteX12" fmla="*/ 1334344 w 7865577"/>
              <a:gd name="connsiteY12" fmla="*/ 4127500 h 4682419"/>
              <a:gd name="connsiteX13" fmla="*/ 1347044 w 7865577"/>
              <a:gd name="connsiteY13" fmla="*/ 850900 h 4682419"/>
              <a:gd name="connsiteX14" fmla="*/ 7049344 w 7865577"/>
              <a:gd name="connsiteY14" fmla="*/ 977900 h 4682419"/>
              <a:gd name="connsiteX15" fmla="*/ 7087444 w 7865577"/>
              <a:gd name="connsiteY15" fmla="*/ 0 h 4682419"/>
              <a:gd name="connsiteX0" fmla="*/ 7087444 w 7865577"/>
              <a:gd name="connsiteY0" fmla="*/ 0 h 4682419"/>
              <a:gd name="connsiteX1" fmla="*/ 89744 w 7865577"/>
              <a:gd name="connsiteY1" fmla="*/ 63500 h 4682419"/>
              <a:gd name="connsiteX2" fmla="*/ 77044 w 7865577"/>
              <a:gd name="connsiteY2" fmla="*/ 927100 h 4682419"/>
              <a:gd name="connsiteX3" fmla="*/ 64344 w 7865577"/>
              <a:gd name="connsiteY3" fmla="*/ 1143000 h 4682419"/>
              <a:gd name="connsiteX4" fmla="*/ 51644 w 7865577"/>
              <a:gd name="connsiteY4" fmla="*/ 1397000 h 4682419"/>
              <a:gd name="connsiteX5" fmla="*/ 77044 w 7865577"/>
              <a:gd name="connsiteY5" fmla="*/ 3937000 h 4682419"/>
              <a:gd name="connsiteX6" fmla="*/ 89744 w 7865577"/>
              <a:gd name="connsiteY6" fmla="*/ 4610100 h 4682419"/>
              <a:gd name="connsiteX7" fmla="*/ 1207344 w 7865577"/>
              <a:gd name="connsiteY7" fmla="*/ 4572000 h 4682419"/>
              <a:gd name="connsiteX8" fmla="*/ 1245444 w 7865577"/>
              <a:gd name="connsiteY8" fmla="*/ 4495800 h 4682419"/>
              <a:gd name="connsiteX9" fmla="*/ 1258144 w 7865577"/>
              <a:gd name="connsiteY9" fmla="*/ 4457700 h 4682419"/>
              <a:gd name="connsiteX10" fmla="*/ 1283544 w 7865577"/>
              <a:gd name="connsiteY10" fmla="*/ 4330700 h 4682419"/>
              <a:gd name="connsiteX11" fmla="*/ 1321644 w 7865577"/>
              <a:gd name="connsiteY11" fmla="*/ 4203700 h 4682419"/>
              <a:gd name="connsiteX12" fmla="*/ 1347044 w 7865577"/>
              <a:gd name="connsiteY12" fmla="*/ 850900 h 4682419"/>
              <a:gd name="connsiteX13" fmla="*/ 7049344 w 7865577"/>
              <a:gd name="connsiteY13" fmla="*/ 977900 h 4682419"/>
              <a:gd name="connsiteX14" fmla="*/ 7087444 w 7865577"/>
              <a:gd name="connsiteY14" fmla="*/ 0 h 4682419"/>
              <a:gd name="connsiteX0" fmla="*/ 7087444 w 7865577"/>
              <a:gd name="connsiteY0" fmla="*/ 0 h 4682419"/>
              <a:gd name="connsiteX1" fmla="*/ 89744 w 7865577"/>
              <a:gd name="connsiteY1" fmla="*/ 63500 h 4682419"/>
              <a:gd name="connsiteX2" fmla="*/ 77044 w 7865577"/>
              <a:gd name="connsiteY2" fmla="*/ 927100 h 4682419"/>
              <a:gd name="connsiteX3" fmla="*/ 64344 w 7865577"/>
              <a:gd name="connsiteY3" fmla="*/ 1143000 h 4682419"/>
              <a:gd name="connsiteX4" fmla="*/ 51644 w 7865577"/>
              <a:gd name="connsiteY4" fmla="*/ 1397000 h 4682419"/>
              <a:gd name="connsiteX5" fmla="*/ 77044 w 7865577"/>
              <a:gd name="connsiteY5" fmla="*/ 3937000 h 4682419"/>
              <a:gd name="connsiteX6" fmla="*/ 89744 w 7865577"/>
              <a:gd name="connsiteY6" fmla="*/ 4610100 h 4682419"/>
              <a:gd name="connsiteX7" fmla="*/ 1207344 w 7865577"/>
              <a:gd name="connsiteY7" fmla="*/ 4572000 h 4682419"/>
              <a:gd name="connsiteX8" fmla="*/ 1245444 w 7865577"/>
              <a:gd name="connsiteY8" fmla="*/ 4495800 h 4682419"/>
              <a:gd name="connsiteX9" fmla="*/ 1258144 w 7865577"/>
              <a:gd name="connsiteY9" fmla="*/ 4457700 h 4682419"/>
              <a:gd name="connsiteX10" fmla="*/ 1283544 w 7865577"/>
              <a:gd name="connsiteY10" fmla="*/ 4330700 h 4682419"/>
              <a:gd name="connsiteX11" fmla="*/ 1347044 w 7865577"/>
              <a:gd name="connsiteY11" fmla="*/ 850900 h 4682419"/>
              <a:gd name="connsiteX12" fmla="*/ 7049344 w 7865577"/>
              <a:gd name="connsiteY12" fmla="*/ 977900 h 4682419"/>
              <a:gd name="connsiteX13" fmla="*/ 7087444 w 7865577"/>
              <a:gd name="connsiteY13" fmla="*/ 0 h 4682419"/>
              <a:gd name="connsiteX0" fmla="*/ 7087444 w 7865577"/>
              <a:gd name="connsiteY0" fmla="*/ 0 h 4735122"/>
              <a:gd name="connsiteX1" fmla="*/ 89744 w 7865577"/>
              <a:gd name="connsiteY1" fmla="*/ 63500 h 4735122"/>
              <a:gd name="connsiteX2" fmla="*/ 77044 w 7865577"/>
              <a:gd name="connsiteY2" fmla="*/ 927100 h 4735122"/>
              <a:gd name="connsiteX3" fmla="*/ 64344 w 7865577"/>
              <a:gd name="connsiteY3" fmla="*/ 1143000 h 4735122"/>
              <a:gd name="connsiteX4" fmla="*/ 51644 w 7865577"/>
              <a:gd name="connsiteY4" fmla="*/ 1397000 h 4735122"/>
              <a:gd name="connsiteX5" fmla="*/ 77044 w 7865577"/>
              <a:gd name="connsiteY5" fmla="*/ 3937000 h 4735122"/>
              <a:gd name="connsiteX6" fmla="*/ 89744 w 7865577"/>
              <a:gd name="connsiteY6" fmla="*/ 4610100 h 4735122"/>
              <a:gd name="connsiteX7" fmla="*/ 1207344 w 7865577"/>
              <a:gd name="connsiteY7" fmla="*/ 4572000 h 4735122"/>
              <a:gd name="connsiteX8" fmla="*/ 1245444 w 7865577"/>
              <a:gd name="connsiteY8" fmla="*/ 4495800 h 4735122"/>
              <a:gd name="connsiteX9" fmla="*/ 1258144 w 7865577"/>
              <a:gd name="connsiteY9" fmla="*/ 4457700 h 4735122"/>
              <a:gd name="connsiteX10" fmla="*/ 1347044 w 7865577"/>
              <a:gd name="connsiteY10" fmla="*/ 850900 h 4735122"/>
              <a:gd name="connsiteX11" fmla="*/ 7049344 w 7865577"/>
              <a:gd name="connsiteY11" fmla="*/ 977900 h 4735122"/>
              <a:gd name="connsiteX12" fmla="*/ 7087444 w 7865577"/>
              <a:gd name="connsiteY12" fmla="*/ 0 h 4735122"/>
              <a:gd name="connsiteX0" fmla="*/ 7087444 w 7865577"/>
              <a:gd name="connsiteY0" fmla="*/ 0 h 4769916"/>
              <a:gd name="connsiteX1" fmla="*/ 89744 w 7865577"/>
              <a:gd name="connsiteY1" fmla="*/ 63500 h 4769916"/>
              <a:gd name="connsiteX2" fmla="*/ 77044 w 7865577"/>
              <a:gd name="connsiteY2" fmla="*/ 927100 h 4769916"/>
              <a:gd name="connsiteX3" fmla="*/ 64344 w 7865577"/>
              <a:gd name="connsiteY3" fmla="*/ 1143000 h 4769916"/>
              <a:gd name="connsiteX4" fmla="*/ 51644 w 7865577"/>
              <a:gd name="connsiteY4" fmla="*/ 1397000 h 4769916"/>
              <a:gd name="connsiteX5" fmla="*/ 77044 w 7865577"/>
              <a:gd name="connsiteY5" fmla="*/ 3937000 h 4769916"/>
              <a:gd name="connsiteX6" fmla="*/ 89744 w 7865577"/>
              <a:gd name="connsiteY6" fmla="*/ 4610100 h 4769916"/>
              <a:gd name="connsiteX7" fmla="*/ 1207344 w 7865577"/>
              <a:gd name="connsiteY7" fmla="*/ 4572000 h 4769916"/>
              <a:gd name="connsiteX8" fmla="*/ 1245444 w 7865577"/>
              <a:gd name="connsiteY8" fmla="*/ 4495800 h 4769916"/>
              <a:gd name="connsiteX9" fmla="*/ 1347044 w 7865577"/>
              <a:gd name="connsiteY9" fmla="*/ 850900 h 4769916"/>
              <a:gd name="connsiteX10" fmla="*/ 7049344 w 7865577"/>
              <a:gd name="connsiteY10" fmla="*/ 977900 h 4769916"/>
              <a:gd name="connsiteX11" fmla="*/ 7087444 w 7865577"/>
              <a:gd name="connsiteY11" fmla="*/ 0 h 4769916"/>
              <a:gd name="connsiteX0" fmla="*/ 7093294 w 7871427"/>
              <a:gd name="connsiteY0" fmla="*/ 0 h 4835798"/>
              <a:gd name="connsiteX1" fmla="*/ 95594 w 7871427"/>
              <a:gd name="connsiteY1" fmla="*/ 63500 h 4835798"/>
              <a:gd name="connsiteX2" fmla="*/ 82894 w 7871427"/>
              <a:gd name="connsiteY2" fmla="*/ 927100 h 4835798"/>
              <a:gd name="connsiteX3" fmla="*/ 70194 w 7871427"/>
              <a:gd name="connsiteY3" fmla="*/ 1143000 h 4835798"/>
              <a:gd name="connsiteX4" fmla="*/ 57494 w 7871427"/>
              <a:gd name="connsiteY4" fmla="*/ 1397000 h 4835798"/>
              <a:gd name="connsiteX5" fmla="*/ 95594 w 7871427"/>
              <a:gd name="connsiteY5" fmla="*/ 4610100 h 4835798"/>
              <a:gd name="connsiteX6" fmla="*/ 1213194 w 7871427"/>
              <a:gd name="connsiteY6" fmla="*/ 4572000 h 4835798"/>
              <a:gd name="connsiteX7" fmla="*/ 1251294 w 7871427"/>
              <a:gd name="connsiteY7" fmla="*/ 4495800 h 4835798"/>
              <a:gd name="connsiteX8" fmla="*/ 1352894 w 7871427"/>
              <a:gd name="connsiteY8" fmla="*/ 850900 h 4835798"/>
              <a:gd name="connsiteX9" fmla="*/ 7055194 w 7871427"/>
              <a:gd name="connsiteY9" fmla="*/ 977900 h 4835798"/>
              <a:gd name="connsiteX10" fmla="*/ 7093294 w 7871427"/>
              <a:gd name="connsiteY10" fmla="*/ 0 h 4835798"/>
              <a:gd name="connsiteX0" fmla="*/ 7088957 w 7867090"/>
              <a:gd name="connsiteY0" fmla="*/ 0 h 4854585"/>
              <a:gd name="connsiteX1" fmla="*/ 91257 w 7867090"/>
              <a:gd name="connsiteY1" fmla="*/ 63500 h 4854585"/>
              <a:gd name="connsiteX2" fmla="*/ 78557 w 7867090"/>
              <a:gd name="connsiteY2" fmla="*/ 927100 h 4854585"/>
              <a:gd name="connsiteX3" fmla="*/ 65857 w 7867090"/>
              <a:gd name="connsiteY3" fmla="*/ 1143000 h 4854585"/>
              <a:gd name="connsiteX4" fmla="*/ 91257 w 7867090"/>
              <a:gd name="connsiteY4" fmla="*/ 4610100 h 4854585"/>
              <a:gd name="connsiteX5" fmla="*/ 1208857 w 7867090"/>
              <a:gd name="connsiteY5" fmla="*/ 4572000 h 4854585"/>
              <a:gd name="connsiteX6" fmla="*/ 1246957 w 7867090"/>
              <a:gd name="connsiteY6" fmla="*/ 4495800 h 4854585"/>
              <a:gd name="connsiteX7" fmla="*/ 1348557 w 7867090"/>
              <a:gd name="connsiteY7" fmla="*/ 850900 h 4854585"/>
              <a:gd name="connsiteX8" fmla="*/ 7050857 w 7867090"/>
              <a:gd name="connsiteY8" fmla="*/ 977900 h 4854585"/>
              <a:gd name="connsiteX9" fmla="*/ 7088957 w 7867090"/>
              <a:gd name="connsiteY9" fmla="*/ 0 h 4854585"/>
              <a:gd name="connsiteX0" fmla="*/ 7084851 w 7862984"/>
              <a:gd name="connsiteY0" fmla="*/ 0 h 4870556"/>
              <a:gd name="connsiteX1" fmla="*/ 87151 w 7862984"/>
              <a:gd name="connsiteY1" fmla="*/ 63500 h 4870556"/>
              <a:gd name="connsiteX2" fmla="*/ 74451 w 7862984"/>
              <a:gd name="connsiteY2" fmla="*/ 927100 h 4870556"/>
              <a:gd name="connsiteX3" fmla="*/ 87151 w 7862984"/>
              <a:gd name="connsiteY3" fmla="*/ 4610100 h 4870556"/>
              <a:gd name="connsiteX4" fmla="*/ 1204751 w 7862984"/>
              <a:gd name="connsiteY4" fmla="*/ 4572000 h 4870556"/>
              <a:gd name="connsiteX5" fmla="*/ 1242851 w 7862984"/>
              <a:gd name="connsiteY5" fmla="*/ 4495800 h 4870556"/>
              <a:gd name="connsiteX6" fmla="*/ 1344451 w 7862984"/>
              <a:gd name="connsiteY6" fmla="*/ 850900 h 4870556"/>
              <a:gd name="connsiteX7" fmla="*/ 7046751 w 7862984"/>
              <a:gd name="connsiteY7" fmla="*/ 977900 h 4870556"/>
              <a:gd name="connsiteX8" fmla="*/ 7084851 w 7862984"/>
              <a:gd name="connsiteY8" fmla="*/ 0 h 4870556"/>
              <a:gd name="connsiteX0" fmla="*/ 7559978 w 8338111"/>
              <a:gd name="connsiteY0" fmla="*/ 0 h 4934463"/>
              <a:gd name="connsiteX1" fmla="*/ 562278 w 8338111"/>
              <a:gd name="connsiteY1" fmla="*/ 63500 h 4934463"/>
              <a:gd name="connsiteX2" fmla="*/ 562278 w 8338111"/>
              <a:gd name="connsiteY2" fmla="*/ 4610100 h 4934463"/>
              <a:gd name="connsiteX3" fmla="*/ 1679878 w 8338111"/>
              <a:gd name="connsiteY3" fmla="*/ 4572000 h 4934463"/>
              <a:gd name="connsiteX4" fmla="*/ 1717978 w 8338111"/>
              <a:gd name="connsiteY4" fmla="*/ 4495800 h 4934463"/>
              <a:gd name="connsiteX5" fmla="*/ 1819578 w 8338111"/>
              <a:gd name="connsiteY5" fmla="*/ 850900 h 4934463"/>
              <a:gd name="connsiteX6" fmla="*/ 7521878 w 8338111"/>
              <a:gd name="connsiteY6" fmla="*/ 977900 h 4934463"/>
              <a:gd name="connsiteX7" fmla="*/ 7559978 w 8338111"/>
              <a:gd name="connsiteY7" fmla="*/ 0 h 4934463"/>
              <a:gd name="connsiteX0" fmla="*/ 7559978 w 8338111"/>
              <a:gd name="connsiteY0" fmla="*/ 0 h 5110510"/>
              <a:gd name="connsiteX1" fmla="*/ 562278 w 8338111"/>
              <a:gd name="connsiteY1" fmla="*/ 63500 h 5110510"/>
              <a:gd name="connsiteX2" fmla="*/ 562278 w 8338111"/>
              <a:gd name="connsiteY2" fmla="*/ 4610100 h 5110510"/>
              <a:gd name="connsiteX3" fmla="*/ 1679878 w 8338111"/>
              <a:gd name="connsiteY3" fmla="*/ 4572000 h 5110510"/>
              <a:gd name="connsiteX4" fmla="*/ 1819578 w 8338111"/>
              <a:gd name="connsiteY4" fmla="*/ 850900 h 5110510"/>
              <a:gd name="connsiteX5" fmla="*/ 7521878 w 8338111"/>
              <a:gd name="connsiteY5" fmla="*/ 977900 h 5110510"/>
              <a:gd name="connsiteX6" fmla="*/ 7559978 w 8338111"/>
              <a:gd name="connsiteY6" fmla="*/ 0 h 5110510"/>
              <a:gd name="connsiteX0" fmla="*/ 7559978 w 8340699"/>
              <a:gd name="connsiteY0" fmla="*/ 0 h 5105764"/>
              <a:gd name="connsiteX1" fmla="*/ 562278 w 8340699"/>
              <a:gd name="connsiteY1" fmla="*/ 63500 h 5105764"/>
              <a:gd name="connsiteX2" fmla="*/ 562278 w 8340699"/>
              <a:gd name="connsiteY2" fmla="*/ 4610100 h 5105764"/>
              <a:gd name="connsiteX3" fmla="*/ 1679878 w 8340699"/>
              <a:gd name="connsiteY3" fmla="*/ 4572000 h 5105764"/>
              <a:gd name="connsiteX4" fmla="*/ 1775128 w 8340699"/>
              <a:gd name="connsiteY4" fmla="*/ 933450 h 5105764"/>
              <a:gd name="connsiteX5" fmla="*/ 7521878 w 8340699"/>
              <a:gd name="connsiteY5" fmla="*/ 977900 h 5105764"/>
              <a:gd name="connsiteX6" fmla="*/ 7559978 w 8340699"/>
              <a:gd name="connsiteY6" fmla="*/ 0 h 5105764"/>
              <a:gd name="connsiteX0" fmla="*/ 7560771 w 8341492"/>
              <a:gd name="connsiteY0" fmla="*/ 0 h 5086709"/>
              <a:gd name="connsiteX1" fmla="*/ 563071 w 8341492"/>
              <a:gd name="connsiteY1" fmla="*/ 63500 h 5086709"/>
              <a:gd name="connsiteX2" fmla="*/ 563071 w 8341492"/>
              <a:gd name="connsiteY2" fmla="*/ 4610100 h 5086709"/>
              <a:gd name="connsiteX3" fmla="*/ 1699721 w 8341492"/>
              <a:gd name="connsiteY3" fmla="*/ 4533900 h 5086709"/>
              <a:gd name="connsiteX4" fmla="*/ 1775921 w 8341492"/>
              <a:gd name="connsiteY4" fmla="*/ 933450 h 5086709"/>
              <a:gd name="connsiteX5" fmla="*/ 7522671 w 8341492"/>
              <a:gd name="connsiteY5" fmla="*/ 977900 h 5086709"/>
              <a:gd name="connsiteX6" fmla="*/ 7560771 w 8341492"/>
              <a:gd name="connsiteY6" fmla="*/ 0 h 5086709"/>
              <a:gd name="connsiteX0" fmla="*/ 7514172 w 8294893"/>
              <a:gd name="connsiteY0" fmla="*/ 0 h 4923193"/>
              <a:gd name="connsiteX1" fmla="*/ 516472 w 8294893"/>
              <a:gd name="connsiteY1" fmla="*/ 63500 h 4923193"/>
              <a:gd name="connsiteX2" fmla="*/ 516472 w 8294893"/>
              <a:gd name="connsiteY2" fmla="*/ 4610100 h 4923193"/>
              <a:gd name="connsiteX3" fmla="*/ 465671 w 8294893"/>
              <a:gd name="connsiteY3" fmla="*/ 4527548 h 4923193"/>
              <a:gd name="connsiteX4" fmla="*/ 1653122 w 8294893"/>
              <a:gd name="connsiteY4" fmla="*/ 4533900 h 4923193"/>
              <a:gd name="connsiteX5" fmla="*/ 1729322 w 8294893"/>
              <a:gd name="connsiteY5" fmla="*/ 933450 h 4923193"/>
              <a:gd name="connsiteX6" fmla="*/ 7476072 w 8294893"/>
              <a:gd name="connsiteY6" fmla="*/ 977900 h 4923193"/>
              <a:gd name="connsiteX7" fmla="*/ 7514172 w 8294893"/>
              <a:gd name="connsiteY7" fmla="*/ 0 h 4923193"/>
              <a:gd name="connsiteX0" fmla="*/ 7579996 w 8360717"/>
              <a:gd name="connsiteY0" fmla="*/ 0 h 5035988"/>
              <a:gd name="connsiteX1" fmla="*/ 582296 w 8360717"/>
              <a:gd name="connsiteY1" fmla="*/ 63500 h 5035988"/>
              <a:gd name="connsiteX2" fmla="*/ 531495 w 8360717"/>
              <a:gd name="connsiteY2" fmla="*/ 4527548 h 5035988"/>
              <a:gd name="connsiteX3" fmla="*/ 1718946 w 8360717"/>
              <a:gd name="connsiteY3" fmla="*/ 4533900 h 5035988"/>
              <a:gd name="connsiteX4" fmla="*/ 1795146 w 8360717"/>
              <a:gd name="connsiteY4" fmla="*/ 933450 h 5035988"/>
              <a:gd name="connsiteX5" fmla="*/ 7541896 w 8360717"/>
              <a:gd name="connsiteY5" fmla="*/ 977900 h 5035988"/>
              <a:gd name="connsiteX6" fmla="*/ 7579996 w 8360717"/>
              <a:gd name="connsiteY6" fmla="*/ 0 h 5035988"/>
              <a:gd name="connsiteX0" fmla="*/ 7579996 w 8360717"/>
              <a:gd name="connsiteY0" fmla="*/ 0 h 5035988"/>
              <a:gd name="connsiteX1" fmla="*/ 582296 w 8360717"/>
              <a:gd name="connsiteY1" fmla="*/ 69850 h 5035988"/>
              <a:gd name="connsiteX2" fmla="*/ 531495 w 8360717"/>
              <a:gd name="connsiteY2" fmla="*/ 4527548 h 5035988"/>
              <a:gd name="connsiteX3" fmla="*/ 1718946 w 8360717"/>
              <a:gd name="connsiteY3" fmla="*/ 4533900 h 5035988"/>
              <a:gd name="connsiteX4" fmla="*/ 1795146 w 8360717"/>
              <a:gd name="connsiteY4" fmla="*/ 933450 h 5035988"/>
              <a:gd name="connsiteX5" fmla="*/ 7541896 w 8360717"/>
              <a:gd name="connsiteY5" fmla="*/ 977900 h 5035988"/>
              <a:gd name="connsiteX6" fmla="*/ 7579996 w 8360717"/>
              <a:gd name="connsiteY6" fmla="*/ 0 h 5035988"/>
              <a:gd name="connsiteX0" fmla="*/ 7579996 w 8378208"/>
              <a:gd name="connsiteY0" fmla="*/ 0 h 5035988"/>
              <a:gd name="connsiteX1" fmla="*/ 582296 w 8378208"/>
              <a:gd name="connsiteY1" fmla="*/ 69850 h 5035988"/>
              <a:gd name="connsiteX2" fmla="*/ 531495 w 8378208"/>
              <a:gd name="connsiteY2" fmla="*/ 4527548 h 5035988"/>
              <a:gd name="connsiteX3" fmla="*/ 1718946 w 8378208"/>
              <a:gd name="connsiteY3" fmla="*/ 4533900 h 5035988"/>
              <a:gd name="connsiteX4" fmla="*/ 1795146 w 8378208"/>
              <a:gd name="connsiteY4" fmla="*/ 933450 h 5035988"/>
              <a:gd name="connsiteX5" fmla="*/ 7579996 w 8378208"/>
              <a:gd name="connsiteY5" fmla="*/ 933450 h 5035988"/>
              <a:gd name="connsiteX6" fmla="*/ 7579996 w 8378208"/>
              <a:gd name="connsiteY6" fmla="*/ 0 h 5035988"/>
              <a:gd name="connsiteX0" fmla="*/ 7579996 w 7579996"/>
              <a:gd name="connsiteY0" fmla="*/ 0 h 5035988"/>
              <a:gd name="connsiteX1" fmla="*/ 582296 w 7579996"/>
              <a:gd name="connsiteY1" fmla="*/ 69850 h 5035988"/>
              <a:gd name="connsiteX2" fmla="*/ 531495 w 7579996"/>
              <a:gd name="connsiteY2" fmla="*/ 4527548 h 5035988"/>
              <a:gd name="connsiteX3" fmla="*/ 1718946 w 7579996"/>
              <a:gd name="connsiteY3" fmla="*/ 4533900 h 5035988"/>
              <a:gd name="connsiteX4" fmla="*/ 1795146 w 7579996"/>
              <a:gd name="connsiteY4" fmla="*/ 933450 h 5035988"/>
              <a:gd name="connsiteX5" fmla="*/ 7579996 w 7579996"/>
              <a:gd name="connsiteY5" fmla="*/ 933450 h 5035988"/>
              <a:gd name="connsiteX6" fmla="*/ 7579996 w 7579996"/>
              <a:gd name="connsiteY6" fmla="*/ 0 h 5035988"/>
              <a:gd name="connsiteX0" fmla="*/ 7579996 w 7579996"/>
              <a:gd name="connsiteY0" fmla="*/ 0 h 5035988"/>
              <a:gd name="connsiteX1" fmla="*/ 582296 w 7579996"/>
              <a:gd name="connsiteY1" fmla="*/ 69850 h 5035988"/>
              <a:gd name="connsiteX2" fmla="*/ 531495 w 7579996"/>
              <a:gd name="connsiteY2" fmla="*/ 4527548 h 5035988"/>
              <a:gd name="connsiteX3" fmla="*/ 1718946 w 7579996"/>
              <a:gd name="connsiteY3" fmla="*/ 4533900 h 5035988"/>
              <a:gd name="connsiteX4" fmla="*/ 1795146 w 7579996"/>
              <a:gd name="connsiteY4" fmla="*/ 933450 h 5035988"/>
              <a:gd name="connsiteX5" fmla="*/ 7579996 w 7579996"/>
              <a:gd name="connsiteY5" fmla="*/ 933450 h 5035988"/>
              <a:gd name="connsiteX6" fmla="*/ 7579996 w 7579996"/>
              <a:gd name="connsiteY6" fmla="*/ 0 h 5035988"/>
              <a:gd name="connsiteX0" fmla="*/ 7579996 w 7579996"/>
              <a:gd name="connsiteY0" fmla="*/ 0 h 5035988"/>
              <a:gd name="connsiteX1" fmla="*/ 582296 w 7579996"/>
              <a:gd name="connsiteY1" fmla="*/ 69850 h 5035988"/>
              <a:gd name="connsiteX2" fmla="*/ 531495 w 7579996"/>
              <a:gd name="connsiteY2" fmla="*/ 4527548 h 5035988"/>
              <a:gd name="connsiteX3" fmla="*/ 1718946 w 7579996"/>
              <a:gd name="connsiteY3" fmla="*/ 4533900 h 5035988"/>
              <a:gd name="connsiteX4" fmla="*/ 1795146 w 7579996"/>
              <a:gd name="connsiteY4" fmla="*/ 933450 h 5035988"/>
              <a:gd name="connsiteX5" fmla="*/ 7579996 w 7579996"/>
              <a:gd name="connsiteY5" fmla="*/ 933450 h 5035988"/>
              <a:gd name="connsiteX6" fmla="*/ 7579996 w 7579996"/>
              <a:gd name="connsiteY6" fmla="*/ 0 h 5035988"/>
              <a:gd name="connsiteX0" fmla="*/ 7579996 w 7579996"/>
              <a:gd name="connsiteY0" fmla="*/ 0 h 4533900"/>
              <a:gd name="connsiteX1" fmla="*/ 582296 w 7579996"/>
              <a:gd name="connsiteY1" fmla="*/ 69850 h 4533900"/>
              <a:gd name="connsiteX2" fmla="*/ 531495 w 7579996"/>
              <a:gd name="connsiteY2" fmla="*/ 4527548 h 4533900"/>
              <a:gd name="connsiteX3" fmla="*/ 1718946 w 7579996"/>
              <a:gd name="connsiteY3" fmla="*/ 4533900 h 4533900"/>
              <a:gd name="connsiteX4" fmla="*/ 1795146 w 7579996"/>
              <a:gd name="connsiteY4" fmla="*/ 933450 h 4533900"/>
              <a:gd name="connsiteX5" fmla="*/ 7579996 w 7579996"/>
              <a:gd name="connsiteY5" fmla="*/ 933450 h 4533900"/>
              <a:gd name="connsiteX6" fmla="*/ 7579996 w 7579996"/>
              <a:gd name="connsiteY6" fmla="*/ 0 h 4533900"/>
              <a:gd name="connsiteX0" fmla="*/ 7048501 w 7048501"/>
              <a:gd name="connsiteY0" fmla="*/ 0 h 4533900"/>
              <a:gd name="connsiteX1" fmla="*/ 50801 w 7048501"/>
              <a:gd name="connsiteY1" fmla="*/ 69850 h 4533900"/>
              <a:gd name="connsiteX2" fmla="*/ 0 w 7048501"/>
              <a:gd name="connsiteY2" fmla="*/ 4527548 h 4533900"/>
              <a:gd name="connsiteX3" fmla="*/ 1187451 w 7048501"/>
              <a:gd name="connsiteY3" fmla="*/ 4533900 h 4533900"/>
              <a:gd name="connsiteX4" fmla="*/ 1263651 w 7048501"/>
              <a:gd name="connsiteY4" fmla="*/ 933450 h 4533900"/>
              <a:gd name="connsiteX5" fmla="*/ 7048501 w 7048501"/>
              <a:gd name="connsiteY5" fmla="*/ 933450 h 4533900"/>
              <a:gd name="connsiteX6" fmla="*/ 7048501 w 7048501"/>
              <a:gd name="connsiteY6" fmla="*/ 0 h 4533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48501" h="4533900">
                <a:moveTo>
                  <a:pt x="7048501" y="0"/>
                </a:moveTo>
                <a:lnTo>
                  <a:pt x="50801" y="69850"/>
                </a:lnTo>
                <a:lnTo>
                  <a:pt x="0" y="4527548"/>
                </a:lnTo>
                <a:lnTo>
                  <a:pt x="1187451" y="4533900"/>
                </a:lnTo>
                <a:lnTo>
                  <a:pt x="1263651" y="933450"/>
                </a:lnTo>
                <a:lnTo>
                  <a:pt x="7048501" y="933450"/>
                </a:lnTo>
                <a:lnTo>
                  <a:pt x="7048501" y="0"/>
                </a:lnTo>
                <a:close/>
              </a:path>
            </a:pathLst>
          </a:custGeom>
          <a:solidFill>
            <a:srgbClr val="44EEA5">
              <a:alpha val="30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45" name="Freeform 244"/>
          <p:cNvSpPr/>
          <p:nvPr/>
        </p:nvSpPr>
        <p:spPr>
          <a:xfrm>
            <a:off x="5657853" y="3886201"/>
            <a:ext cx="3251200" cy="1847850"/>
          </a:xfrm>
          <a:custGeom>
            <a:avLst/>
            <a:gdLst>
              <a:gd name="connsiteX0" fmla="*/ 3238500 w 3289500"/>
              <a:gd name="connsiteY0" fmla="*/ 50800 h 1905000"/>
              <a:gd name="connsiteX1" fmla="*/ 3238500 w 3289500"/>
              <a:gd name="connsiteY1" fmla="*/ 50800 h 1905000"/>
              <a:gd name="connsiteX2" fmla="*/ 3124200 w 3289500"/>
              <a:gd name="connsiteY2" fmla="*/ 38100 h 1905000"/>
              <a:gd name="connsiteX3" fmla="*/ 3086100 w 3289500"/>
              <a:gd name="connsiteY3" fmla="*/ 25400 h 1905000"/>
              <a:gd name="connsiteX4" fmla="*/ 2616200 w 3289500"/>
              <a:gd name="connsiteY4" fmla="*/ 12700 h 1905000"/>
              <a:gd name="connsiteX5" fmla="*/ 2438400 w 3289500"/>
              <a:gd name="connsiteY5" fmla="*/ 0 h 1905000"/>
              <a:gd name="connsiteX6" fmla="*/ 1816100 w 3289500"/>
              <a:gd name="connsiteY6" fmla="*/ 25400 h 1905000"/>
              <a:gd name="connsiteX7" fmla="*/ 1600200 w 3289500"/>
              <a:gd name="connsiteY7" fmla="*/ 50800 h 1905000"/>
              <a:gd name="connsiteX8" fmla="*/ 1346200 w 3289500"/>
              <a:gd name="connsiteY8" fmla="*/ 63500 h 1905000"/>
              <a:gd name="connsiteX9" fmla="*/ 1168400 w 3289500"/>
              <a:gd name="connsiteY9" fmla="*/ 76200 h 1905000"/>
              <a:gd name="connsiteX10" fmla="*/ 393700 w 3289500"/>
              <a:gd name="connsiteY10" fmla="*/ 63500 h 1905000"/>
              <a:gd name="connsiteX11" fmla="*/ 76200 w 3289500"/>
              <a:gd name="connsiteY11" fmla="*/ 63500 h 1905000"/>
              <a:gd name="connsiteX12" fmla="*/ 63500 w 3289500"/>
              <a:gd name="connsiteY12" fmla="*/ 228600 h 1905000"/>
              <a:gd name="connsiteX13" fmla="*/ 38100 w 3289500"/>
              <a:gd name="connsiteY13" fmla="*/ 495300 h 1905000"/>
              <a:gd name="connsiteX14" fmla="*/ 0 w 3289500"/>
              <a:gd name="connsiteY14" fmla="*/ 1130300 h 1905000"/>
              <a:gd name="connsiteX15" fmla="*/ 12700 w 3289500"/>
              <a:gd name="connsiteY15" fmla="*/ 1841500 h 1905000"/>
              <a:gd name="connsiteX16" fmla="*/ 50800 w 3289500"/>
              <a:gd name="connsiteY16" fmla="*/ 1854200 h 1905000"/>
              <a:gd name="connsiteX17" fmla="*/ 1104900 w 3289500"/>
              <a:gd name="connsiteY17" fmla="*/ 1879600 h 1905000"/>
              <a:gd name="connsiteX18" fmla="*/ 1308100 w 3289500"/>
              <a:gd name="connsiteY18" fmla="*/ 1905000 h 1905000"/>
              <a:gd name="connsiteX19" fmla="*/ 1422400 w 3289500"/>
              <a:gd name="connsiteY19" fmla="*/ 1892300 h 1905000"/>
              <a:gd name="connsiteX20" fmla="*/ 1435100 w 3289500"/>
              <a:gd name="connsiteY20" fmla="*/ 1854200 h 1905000"/>
              <a:gd name="connsiteX21" fmla="*/ 1447800 w 3289500"/>
              <a:gd name="connsiteY21" fmla="*/ 1778000 h 1905000"/>
              <a:gd name="connsiteX22" fmla="*/ 1460500 w 3289500"/>
              <a:gd name="connsiteY22" fmla="*/ 1714500 h 1905000"/>
              <a:gd name="connsiteX23" fmla="*/ 1473200 w 3289500"/>
              <a:gd name="connsiteY23" fmla="*/ 914400 h 1905000"/>
              <a:gd name="connsiteX24" fmla="*/ 1574800 w 3289500"/>
              <a:gd name="connsiteY24" fmla="*/ 863600 h 1905000"/>
              <a:gd name="connsiteX25" fmla="*/ 2197100 w 3289500"/>
              <a:gd name="connsiteY25" fmla="*/ 889000 h 1905000"/>
              <a:gd name="connsiteX26" fmla="*/ 2260600 w 3289500"/>
              <a:gd name="connsiteY26" fmla="*/ 901700 h 1905000"/>
              <a:gd name="connsiteX27" fmla="*/ 2413000 w 3289500"/>
              <a:gd name="connsiteY27" fmla="*/ 914400 h 1905000"/>
              <a:gd name="connsiteX28" fmla="*/ 2565400 w 3289500"/>
              <a:gd name="connsiteY28" fmla="*/ 939800 h 1905000"/>
              <a:gd name="connsiteX29" fmla="*/ 2705100 w 3289500"/>
              <a:gd name="connsiteY29" fmla="*/ 952500 h 1905000"/>
              <a:gd name="connsiteX30" fmla="*/ 2819400 w 3289500"/>
              <a:gd name="connsiteY30" fmla="*/ 965200 h 1905000"/>
              <a:gd name="connsiteX31" fmla="*/ 3086100 w 3289500"/>
              <a:gd name="connsiteY31" fmla="*/ 990600 h 1905000"/>
              <a:gd name="connsiteX32" fmla="*/ 3251200 w 3289500"/>
              <a:gd name="connsiteY32" fmla="*/ 977900 h 1905000"/>
              <a:gd name="connsiteX33" fmla="*/ 3263900 w 3289500"/>
              <a:gd name="connsiteY33" fmla="*/ 927100 h 1905000"/>
              <a:gd name="connsiteX34" fmla="*/ 3276600 w 3289500"/>
              <a:gd name="connsiteY34" fmla="*/ 838200 h 1905000"/>
              <a:gd name="connsiteX35" fmla="*/ 3289300 w 3289500"/>
              <a:gd name="connsiteY35" fmla="*/ 12700 h 1905000"/>
              <a:gd name="connsiteX36" fmla="*/ 3289300 w 3289500"/>
              <a:gd name="connsiteY36" fmla="*/ 12700 h 1905000"/>
              <a:gd name="connsiteX37" fmla="*/ 3238500 w 3289500"/>
              <a:gd name="connsiteY37" fmla="*/ 50800 h 1905000"/>
              <a:gd name="connsiteX0" fmla="*/ 3238500 w 3289500"/>
              <a:gd name="connsiteY0" fmla="*/ 50800 h 1905000"/>
              <a:gd name="connsiteX1" fmla="*/ 3238500 w 3289500"/>
              <a:gd name="connsiteY1" fmla="*/ 50800 h 1905000"/>
              <a:gd name="connsiteX2" fmla="*/ 3124200 w 3289500"/>
              <a:gd name="connsiteY2" fmla="*/ 38100 h 1905000"/>
              <a:gd name="connsiteX3" fmla="*/ 3086100 w 3289500"/>
              <a:gd name="connsiteY3" fmla="*/ 25400 h 1905000"/>
              <a:gd name="connsiteX4" fmla="*/ 2616200 w 3289500"/>
              <a:gd name="connsiteY4" fmla="*/ 12700 h 1905000"/>
              <a:gd name="connsiteX5" fmla="*/ 2438400 w 3289500"/>
              <a:gd name="connsiteY5" fmla="*/ 0 h 1905000"/>
              <a:gd name="connsiteX6" fmla="*/ 1816100 w 3289500"/>
              <a:gd name="connsiteY6" fmla="*/ 25400 h 1905000"/>
              <a:gd name="connsiteX7" fmla="*/ 1600200 w 3289500"/>
              <a:gd name="connsiteY7" fmla="*/ 50800 h 1905000"/>
              <a:gd name="connsiteX8" fmla="*/ 1346200 w 3289500"/>
              <a:gd name="connsiteY8" fmla="*/ 63500 h 1905000"/>
              <a:gd name="connsiteX9" fmla="*/ 1168400 w 3289500"/>
              <a:gd name="connsiteY9" fmla="*/ 76200 h 1905000"/>
              <a:gd name="connsiteX10" fmla="*/ 76200 w 3289500"/>
              <a:gd name="connsiteY10" fmla="*/ 63500 h 1905000"/>
              <a:gd name="connsiteX11" fmla="*/ 63500 w 3289500"/>
              <a:gd name="connsiteY11" fmla="*/ 228600 h 1905000"/>
              <a:gd name="connsiteX12" fmla="*/ 38100 w 3289500"/>
              <a:gd name="connsiteY12" fmla="*/ 495300 h 1905000"/>
              <a:gd name="connsiteX13" fmla="*/ 0 w 3289500"/>
              <a:gd name="connsiteY13" fmla="*/ 1130300 h 1905000"/>
              <a:gd name="connsiteX14" fmla="*/ 12700 w 3289500"/>
              <a:gd name="connsiteY14" fmla="*/ 1841500 h 1905000"/>
              <a:gd name="connsiteX15" fmla="*/ 50800 w 3289500"/>
              <a:gd name="connsiteY15" fmla="*/ 1854200 h 1905000"/>
              <a:gd name="connsiteX16" fmla="*/ 1104900 w 3289500"/>
              <a:gd name="connsiteY16" fmla="*/ 1879600 h 1905000"/>
              <a:gd name="connsiteX17" fmla="*/ 1308100 w 3289500"/>
              <a:gd name="connsiteY17" fmla="*/ 1905000 h 1905000"/>
              <a:gd name="connsiteX18" fmla="*/ 1422400 w 3289500"/>
              <a:gd name="connsiteY18" fmla="*/ 1892300 h 1905000"/>
              <a:gd name="connsiteX19" fmla="*/ 1435100 w 3289500"/>
              <a:gd name="connsiteY19" fmla="*/ 1854200 h 1905000"/>
              <a:gd name="connsiteX20" fmla="*/ 1447800 w 3289500"/>
              <a:gd name="connsiteY20" fmla="*/ 1778000 h 1905000"/>
              <a:gd name="connsiteX21" fmla="*/ 1460500 w 3289500"/>
              <a:gd name="connsiteY21" fmla="*/ 1714500 h 1905000"/>
              <a:gd name="connsiteX22" fmla="*/ 1473200 w 3289500"/>
              <a:gd name="connsiteY22" fmla="*/ 914400 h 1905000"/>
              <a:gd name="connsiteX23" fmla="*/ 1574800 w 3289500"/>
              <a:gd name="connsiteY23" fmla="*/ 863600 h 1905000"/>
              <a:gd name="connsiteX24" fmla="*/ 2197100 w 3289500"/>
              <a:gd name="connsiteY24" fmla="*/ 889000 h 1905000"/>
              <a:gd name="connsiteX25" fmla="*/ 2260600 w 3289500"/>
              <a:gd name="connsiteY25" fmla="*/ 901700 h 1905000"/>
              <a:gd name="connsiteX26" fmla="*/ 2413000 w 3289500"/>
              <a:gd name="connsiteY26" fmla="*/ 914400 h 1905000"/>
              <a:gd name="connsiteX27" fmla="*/ 2565400 w 3289500"/>
              <a:gd name="connsiteY27" fmla="*/ 939800 h 1905000"/>
              <a:gd name="connsiteX28" fmla="*/ 2705100 w 3289500"/>
              <a:gd name="connsiteY28" fmla="*/ 952500 h 1905000"/>
              <a:gd name="connsiteX29" fmla="*/ 2819400 w 3289500"/>
              <a:gd name="connsiteY29" fmla="*/ 965200 h 1905000"/>
              <a:gd name="connsiteX30" fmla="*/ 3086100 w 3289500"/>
              <a:gd name="connsiteY30" fmla="*/ 990600 h 1905000"/>
              <a:gd name="connsiteX31" fmla="*/ 3251200 w 3289500"/>
              <a:gd name="connsiteY31" fmla="*/ 977900 h 1905000"/>
              <a:gd name="connsiteX32" fmla="*/ 3263900 w 3289500"/>
              <a:gd name="connsiteY32" fmla="*/ 927100 h 1905000"/>
              <a:gd name="connsiteX33" fmla="*/ 3276600 w 3289500"/>
              <a:gd name="connsiteY33" fmla="*/ 838200 h 1905000"/>
              <a:gd name="connsiteX34" fmla="*/ 3289300 w 3289500"/>
              <a:gd name="connsiteY34" fmla="*/ 12700 h 1905000"/>
              <a:gd name="connsiteX35" fmla="*/ 3289300 w 3289500"/>
              <a:gd name="connsiteY35" fmla="*/ 12700 h 1905000"/>
              <a:gd name="connsiteX36" fmla="*/ 3238500 w 3289500"/>
              <a:gd name="connsiteY36" fmla="*/ 50800 h 1905000"/>
              <a:gd name="connsiteX0" fmla="*/ 3238500 w 3289500"/>
              <a:gd name="connsiteY0" fmla="*/ 50800 h 1905000"/>
              <a:gd name="connsiteX1" fmla="*/ 3238500 w 3289500"/>
              <a:gd name="connsiteY1" fmla="*/ 50800 h 1905000"/>
              <a:gd name="connsiteX2" fmla="*/ 3124200 w 3289500"/>
              <a:gd name="connsiteY2" fmla="*/ 38100 h 1905000"/>
              <a:gd name="connsiteX3" fmla="*/ 3086100 w 3289500"/>
              <a:gd name="connsiteY3" fmla="*/ 25400 h 1905000"/>
              <a:gd name="connsiteX4" fmla="*/ 2616200 w 3289500"/>
              <a:gd name="connsiteY4" fmla="*/ 12700 h 1905000"/>
              <a:gd name="connsiteX5" fmla="*/ 2438400 w 3289500"/>
              <a:gd name="connsiteY5" fmla="*/ 0 h 1905000"/>
              <a:gd name="connsiteX6" fmla="*/ 1816100 w 3289500"/>
              <a:gd name="connsiteY6" fmla="*/ 25400 h 1905000"/>
              <a:gd name="connsiteX7" fmla="*/ 1600200 w 3289500"/>
              <a:gd name="connsiteY7" fmla="*/ 50800 h 1905000"/>
              <a:gd name="connsiteX8" fmla="*/ 1346200 w 3289500"/>
              <a:gd name="connsiteY8" fmla="*/ 63500 h 1905000"/>
              <a:gd name="connsiteX9" fmla="*/ 76200 w 3289500"/>
              <a:gd name="connsiteY9" fmla="*/ 63500 h 1905000"/>
              <a:gd name="connsiteX10" fmla="*/ 63500 w 3289500"/>
              <a:gd name="connsiteY10" fmla="*/ 228600 h 1905000"/>
              <a:gd name="connsiteX11" fmla="*/ 38100 w 3289500"/>
              <a:gd name="connsiteY11" fmla="*/ 495300 h 1905000"/>
              <a:gd name="connsiteX12" fmla="*/ 0 w 3289500"/>
              <a:gd name="connsiteY12" fmla="*/ 1130300 h 1905000"/>
              <a:gd name="connsiteX13" fmla="*/ 12700 w 3289500"/>
              <a:gd name="connsiteY13" fmla="*/ 1841500 h 1905000"/>
              <a:gd name="connsiteX14" fmla="*/ 50800 w 3289500"/>
              <a:gd name="connsiteY14" fmla="*/ 1854200 h 1905000"/>
              <a:gd name="connsiteX15" fmla="*/ 1104900 w 3289500"/>
              <a:gd name="connsiteY15" fmla="*/ 1879600 h 1905000"/>
              <a:gd name="connsiteX16" fmla="*/ 1308100 w 3289500"/>
              <a:gd name="connsiteY16" fmla="*/ 1905000 h 1905000"/>
              <a:gd name="connsiteX17" fmla="*/ 1422400 w 3289500"/>
              <a:gd name="connsiteY17" fmla="*/ 1892300 h 1905000"/>
              <a:gd name="connsiteX18" fmla="*/ 1435100 w 3289500"/>
              <a:gd name="connsiteY18" fmla="*/ 1854200 h 1905000"/>
              <a:gd name="connsiteX19" fmla="*/ 1447800 w 3289500"/>
              <a:gd name="connsiteY19" fmla="*/ 1778000 h 1905000"/>
              <a:gd name="connsiteX20" fmla="*/ 1460500 w 3289500"/>
              <a:gd name="connsiteY20" fmla="*/ 1714500 h 1905000"/>
              <a:gd name="connsiteX21" fmla="*/ 1473200 w 3289500"/>
              <a:gd name="connsiteY21" fmla="*/ 914400 h 1905000"/>
              <a:gd name="connsiteX22" fmla="*/ 1574800 w 3289500"/>
              <a:gd name="connsiteY22" fmla="*/ 863600 h 1905000"/>
              <a:gd name="connsiteX23" fmla="*/ 2197100 w 3289500"/>
              <a:gd name="connsiteY23" fmla="*/ 889000 h 1905000"/>
              <a:gd name="connsiteX24" fmla="*/ 2260600 w 3289500"/>
              <a:gd name="connsiteY24" fmla="*/ 901700 h 1905000"/>
              <a:gd name="connsiteX25" fmla="*/ 2413000 w 3289500"/>
              <a:gd name="connsiteY25" fmla="*/ 914400 h 1905000"/>
              <a:gd name="connsiteX26" fmla="*/ 2565400 w 3289500"/>
              <a:gd name="connsiteY26" fmla="*/ 939800 h 1905000"/>
              <a:gd name="connsiteX27" fmla="*/ 2705100 w 3289500"/>
              <a:gd name="connsiteY27" fmla="*/ 952500 h 1905000"/>
              <a:gd name="connsiteX28" fmla="*/ 2819400 w 3289500"/>
              <a:gd name="connsiteY28" fmla="*/ 965200 h 1905000"/>
              <a:gd name="connsiteX29" fmla="*/ 3086100 w 3289500"/>
              <a:gd name="connsiteY29" fmla="*/ 990600 h 1905000"/>
              <a:gd name="connsiteX30" fmla="*/ 3251200 w 3289500"/>
              <a:gd name="connsiteY30" fmla="*/ 977900 h 1905000"/>
              <a:gd name="connsiteX31" fmla="*/ 3263900 w 3289500"/>
              <a:gd name="connsiteY31" fmla="*/ 927100 h 1905000"/>
              <a:gd name="connsiteX32" fmla="*/ 3276600 w 3289500"/>
              <a:gd name="connsiteY32" fmla="*/ 838200 h 1905000"/>
              <a:gd name="connsiteX33" fmla="*/ 3289300 w 3289500"/>
              <a:gd name="connsiteY33" fmla="*/ 12700 h 1905000"/>
              <a:gd name="connsiteX34" fmla="*/ 3289300 w 3289500"/>
              <a:gd name="connsiteY34" fmla="*/ 12700 h 1905000"/>
              <a:gd name="connsiteX35" fmla="*/ 3238500 w 3289500"/>
              <a:gd name="connsiteY35" fmla="*/ 50800 h 1905000"/>
              <a:gd name="connsiteX0" fmla="*/ 3238500 w 3289500"/>
              <a:gd name="connsiteY0" fmla="*/ 50800 h 1905000"/>
              <a:gd name="connsiteX1" fmla="*/ 3238500 w 3289500"/>
              <a:gd name="connsiteY1" fmla="*/ 50800 h 1905000"/>
              <a:gd name="connsiteX2" fmla="*/ 3124200 w 3289500"/>
              <a:gd name="connsiteY2" fmla="*/ 38100 h 1905000"/>
              <a:gd name="connsiteX3" fmla="*/ 3086100 w 3289500"/>
              <a:gd name="connsiteY3" fmla="*/ 25400 h 1905000"/>
              <a:gd name="connsiteX4" fmla="*/ 2616200 w 3289500"/>
              <a:gd name="connsiteY4" fmla="*/ 12700 h 1905000"/>
              <a:gd name="connsiteX5" fmla="*/ 2438400 w 3289500"/>
              <a:gd name="connsiteY5" fmla="*/ 0 h 1905000"/>
              <a:gd name="connsiteX6" fmla="*/ 1816100 w 3289500"/>
              <a:gd name="connsiteY6" fmla="*/ 25400 h 1905000"/>
              <a:gd name="connsiteX7" fmla="*/ 1600200 w 3289500"/>
              <a:gd name="connsiteY7" fmla="*/ 50800 h 1905000"/>
              <a:gd name="connsiteX8" fmla="*/ 76200 w 3289500"/>
              <a:gd name="connsiteY8" fmla="*/ 63500 h 1905000"/>
              <a:gd name="connsiteX9" fmla="*/ 63500 w 3289500"/>
              <a:gd name="connsiteY9" fmla="*/ 228600 h 1905000"/>
              <a:gd name="connsiteX10" fmla="*/ 38100 w 3289500"/>
              <a:gd name="connsiteY10" fmla="*/ 495300 h 1905000"/>
              <a:gd name="connsiteX11" fmla="*/ 0 w 3289500"/>
              <a:gd name="connsiteY11" fmla="*/ 1130300 h 1905000"/>
              <a:gd name="connsiteX12" fmla="*/ 12700 w 3289500"/>
              <a:gd name="connsiteY12" fmla="*/ 1841500 h 1905000"/>
              <a:gd name="connsiteX13" fmla="*/ 50800 w 3289500"/>
              <a:gd name="connsiteY13" fmla="*/ 1854200 h 1905000"/>
              <a:gd name="connsiteX14" fmla="*/ 1104900 w 3289500"/>
              <a:gd name="connsiteY14" fmla="*/ 1879600 h 1905000"/>
              <a:gd name="connsiteX15" fmla="*/ 1308100 w 3289500"/>
              <a:gd name="connsiteY15" fmla="*/ 1905000 h 1905000"/>
              <a:gd name="connsiteX16" fmla="*/ 1422400 w 3289500"/>
              <a:gd name="connsiteY16" fmla="*/ 1892300 h 1905000"/>
              <a:gd name="connsiteX17" fmla="*/ 1435100 w 3289500"/>
              <a:gd name="connsiteY17" fmla="*/ 1854200 h 1905000"/>
              <a:gd name="connsiteX18" fmla="*/ 1447800 w 3289500"/>
              <a:gd name="connsiteY18" fmla="*/ 1778000 h 1905000"/>
              <a:gd name="connsiteX19" fmla="*/ 1460500 w 3289500"/>
              <a:gd name="connsiteY19" fmla="*/ 1714500 h 1905000"/>
              <a:gd name="connsiteX20" fmla="*/ 1473200 w 3289500"/>
              <a:gd name="connsiteY20" fmla="*/ 914400 h 1905000"/>
              <a:gd name="connsiteX21" fmla="*/ 1574800 w 3289500"/>
              <a:gd name="connsiteY21" fmla="*/ 863600 h 1905000"/>
              <a:gd name="connsiteX22" fmla="*/ 2197100 w 3289500"/>
              <a:gd name="connsiteY22" fmla="*/ 889000 h 1905000"/>
              <a:gd name="connsiteX23" fmla="*/ 2260600 w 3289500"/>
              <a:gd name="connsiteY23" fmla="*/ 901700 h 1905000"/>
              <a:gd name="connsiteX24" fmla="*/ 2413000 w 3289500"/>
              <a:gd name="connsiteY24" fmla="*/ 914400 h 1905000"/>
              <a:gd name="connsiteX25" fmla="*/ 2565400 w 3289500"/>
              <a:gd name="connsiteY25" fmla="*/ 939800 h 1905000"/>
              <a:gd name="connsiteX26" fmla="*/ 2705100 w 3289500"/>
              <a:gd name="connsiteY26" fmla="*/ 952500 h 1905000"/>
              <a:gd name="connsiteX27" fmla="*/ 2819400 w 3289500"/>
              <a:gd name="connsiteY27" fmla="*/ 965200 h 1905000"/>
              <a:gd name="connsiteX28" fmla="*/ 3086100 w 3289500"/>
              <a:gd name="connsiteY28" fmla="*/ 990600 h 1905000"/>
              <a:gd name="connsiteX29" fmla="*/ 3251200 w 3289500"/>
              <a:gd name="connsiteY29" fmla="*/ 977900 h 1905000"/>
              <a:gd name="connsiteX30" fmla="*/ 3263900 w 3289500"/>
              <a:gd name="connsiteY30" fmla="*/ 927100 h 1905000"/>
              <a:gd name="connsiteX31" fmla="*/ 3276600 w 3289500"/>
              <a:gd name="connsiteY31" fmla="*/ 838200 h 1905000"/>
              <a:gd name="connsiteX32" fmla="*/ 3289300 w 3289500"/>
              <a:gd name="connsiteY32" fmla="*/ 12700 h 1905000"/>
              <a:gd name="connsiteX33" fmla="*/ 3289300 w 3289500"/>
              <a:gd name="connsiteY33" fmla="*/ 12700 h 1905000"/>
              <a:gd name="connsiteX34" fmla="*/ 3238500 w 3289500"/>
              <a:gd name="connsiteY34" fmla="*/ 50800 h 1905000"/>
              <a:gd name="connsiteX0" fmla="*/ 3238500 w 3289500"/>
              <a:gd name="connsiteY0" fmla="*/ 50800 h 1905000"/>
              <a:gd name="connsiteX1" fmla="*/ 3238500 w 3289500"/>
              <a:gd name="connsiteY1" fmla="*/ 50800 h 1905000"/>
              <a:gd name="connsiteX2" fmla="*/ 3124200 w 3289500"/>
              <a:gd name="connsiteY2" fmla="*/ 38100 h 1905000"/>
              <a:gd name="connsiteX3" fmla="*/ 3086100 w 3289500"/>
              <a:gd name="connsiteY3" fmla="*/ 25400 h 1905000"/>
              <a:gd name="connsiteX4" fmla="*/ 2616200 w 3289500"/>
              <a:gd name="connsiteY4" fmla="*/ 12700 h 1905000"/>
              <a:gd name="connsiteX5" fmla="*/ 2438400 w 3289500"/>
              <a:gd name="connsiteY5" fmla="*/ 0 h 1905000"/>
              <a:gd name="connsiteX6" fmla="*/ 1816100 w 3289500"/>
              <a:gd name="connsiteY6" fmla="*/ 25400 h 1905000"/>
              <a:gd name="connsiteX7" fmla="*/ 76200 w 3289500"/>
              <a:gd name="connsiteY7" fmla="*/ 63500 h 1905000"/>
              <a:gd name="connsiteX8" fmla="*/ 63500 w 3289500"/>
              <a:gd name="connsiteY8" fmla="*/ 228600 h 1905000"/>
              <a:gd name="connsiteX9" fmla="*/ 38100 w 3289500"/>
              <a:gd name="connsiteY9" fmla="*/ 495300 h 1905000"/>
              <a:gd name="connsiteX10" fmla="*/ 0 w 3289500"/>
              <a:gd name="connsiteY10" fmla="*/ 1130300 h 1905000"/>
              <a:gd name="connsiteX11" fmla="*/ 12700 w 3289500"/>
              <a:gd name="connsiteY11" fmla="*/ 1841500 h 1905000"/>
              <a:gd name="connsiteX12" fmla="*/ 50800 w 3289500"/>
              <a:gd name="connsiteY12" fmla="*/ 1854200 h 1905000"/>
              <a:gd name="connsiteX13" fmla="*/ 1104900 w 3289500"/>
              <a:gd name="connsiteY13" fmla="*/ 1879600 h 1905000"/>
              <a:gd name="connsiteX14" fmla="*/ 1308100 w 3289500"/>
              <a:gd name="connsiteY14" fmla="*/ 1905000 h 1905000"/>
              <a:gd name="connsiteX15" fmla="*/ 1422400 w 3289500"/>
              <a:gd name="connsiteY15" fmla="*/ 1892300 h 1905000"/>
              <a:gd name="connsiteX16" fmla="*/ 1435100 w 3289500"/>
              <a:gd name="connsiteY16" fmla="*/ 1854200 h 1905000"/>
              <a:gd name="connsiteX17" fmla="*/ 1447800 w 3289500"/>
              <a:gd name="connsiteY17" fmla="*/ 1778000 h 1905000"/>
              <a:gd name="connsiteX18" fmla="*/ 1460500 w 3289500"/>
              <a:gd name="connsiteY18" fmla="*/ 1714500 h 1905000"/>
              <a:gd name="connsiteX19" fmla="*/ 1473200 w 3289500"/>
              <a:gd name="connsiteY19" fmla="*/ 914400 h 1905000"/>
              <a:gd name="connsiteX20" fmla="*/ 1574800 w 3289500"/>
              <a:gd name="connsiteY20" fmla="*/ 863600 h 1905000"/>
              <a:gd name="connsiteX21" fmla="*/ 2197100 w 3289500"/>
              <a:gd name="connsiteY21" fmla="*/ 889000 h 1905000"/>
              <a:gd name="connsiteX22" fmla="*/ 2260600 w 3289500"/>
              <a:gd name="connsiteY22" fmla="*/ 901700 h 1905000"/>
              <a:gd name="connsiteX23" fmla="*/ 2413000 w 3289500"/>
              <a:gd name="connsiteY23" fmla="*/ 914400 h 1905000"/>
              <a:gd name="connsiteX24" fmla="*/ 2565400 w 3289500"/>
              <a:gd name="connsiteY24" fmla="*/ 939800 h 1905000"/>
              <a:gd name="connsiteX25" fmla="*/ 2705100 w 3289500"/>
              <a:gd name="connsiteY25" fmla="*/ 952500 h 1905000"/>
              <a:gd name="connsiteX26" fmla="*/ 2819400 w 3289500"/>
              <a:gd name="connsiteY26" fmla="*/ 965200 h 1905000"/>
              <a:gd name="connsiteX27" fmla="*/ 3086100 w 3289500"/>
              <a:gd name="connsiteY27" fmla="*/ 990600 h 1905000"/>
              <a:gd name="connsiteX28" fmla="*/ 3251200 w 3289500"/>
              <a:gd name="connsiteY28" fmla="*/ 977900 h 1905000"/>
              <a:gd name="connsiteX29" fmla="*/ 3263900 w 3289500"/>
              <a:gd name="connsiteY29" fmla="*/ 927100 h 1905000"/>
              <a:gd name="connsiteX30" fmla="*/ 3276600 w 3289500"/>
              <a:gd name="connsiteY30" fmla="*/ 838200 h 1905000"/>
              <a:gd name="connsiteX31" fmla="*/ 3289300 w 3289500"/>
              <a:gd name="connsiteY31" fmla="*/ 12700 h 1905000"/>
              <a:gd name="connsiteX32" fmla="*/ 3289300 w 3289500"/>
              <a:gd name="connsiteY32" fmla="*/ 12700 h 1905000"/>
              <a:gd name="connsiteX33" fmla="*/ 3238500 w 3289500"/>
              <a:gd name="connsiteY33" fmla="*/ 50800 h 1905000"/>
              <a:gd name="connsiteX0" fmla="*/ 3238500 w 3289500"/>
              <a:gd name="connsiteY0" fmla="*/ 53138 h 1907338"/>
              <a:gd name="connsiteX1" fmla="*/ 3238500 w 3289500"/>
              <a:gd name="connsiteY1" fmla="*/ 53138 h 1907338"/>
              <a:gd name="connsiteX2" fmla="*/ 3124200 w 3289500"/>
              <a:gd name="connsiteY2" fmla="*/ 40438 h 1907338"/>
              <a:gd name="connsiteX3" fmla="*/ 3086100 w 3289500"/>
              <a:gd name="connsiteY3" fmla="*/ 27738 h 1907338"/>
              <a:gd name="connsiteX4" fmla="*/ 2616200 w 3289500"/>
              <a:gd name="connsiteY4" fmla="*/ 15038 h 1907338"/>
              <a:gd name="connsiteX5" fmla="*/ 2438400 w 3289500"/>
              <a:gd name="connsiteY5" fmla="*/ 2338 h 1907338"/>
              <a:gd name="connsiteX6" fmla="*/ 76200 w 3289500"/>
              <a:gd name="connsiteY6" fmla="*/ 65838 h 1907338"/>
              <a:gd name="connsiteX7" fmla="*/ 63500 w 3289500"/>
              <a:gd name="connsiteY7" fmla="*/ 230938 h 1907338"/>
              <a:gd name="connsiteX8" fmla="*/ 38100 w 3289500"/>
              <a:gd name="connsiteY8" fmla="*/ 497638 h 1907338"/>
              <a:gd name="connsiteX9" fmla="*/ 0 w 3289500"/>
              <a:gd name="connsiteY9" fmla="*/ 1132638 h 1907338"/>
              <a:gd name="connsiteX10" fmla="*/ 12700 w 3289500"/>
              <a:gd name="connsiteY10" fmla="*/ 1843838 h 1907338"/>
              <a:gd name="connsiteX11" fmla="*/ 50800 w 3289500"/>
              <a:gd name="connsiteY11" fmla="*/ 1856538 h 1907338"/>
              <a:gd name="connsiteX12" fmla="*/ 1104900 w 3289500"/>
              <a:gd name="connsiteY12" fmla="*/ 1881938 h 1907338"/>
              <a:gd name="connsiteX13" fmla="*/ 1308100 w 3289500"/>
              <a:gd name="connsiteY13" fmla="*/ 1907338 h 1907338"/>
              <a:gd name="connsiteX14" fmla="*/ 1422400 w 3289500"/>
              <a:gd name="connsiteY14" fmla="*/ 1894638 h 1907338"/>
              <a:gd name="connsiteX15" fmla="*/ 1435100 w 3289500"/>
              <a:gd name="connsiteY15" fmla="*/ 1856538 h 1907338"/>
              <a:gd name="connsiteX16" fmla="*/ 1447800 w 3289500"/>
              <a:gd name="connsiteY16" fmla="*/ 1780338 h 1907338"/>
              <a:gd name="connsiteX17" fmla="*/ 1460500 w 3289500"/>
              <a:gd name="connsiteY17" fmla="*/ 1716838 h 1907338"/>
              <a:gd name="connsiteX18" fmla="*/ 1473200 w 3289500"/>
              <a:gd name="connsiteY18" fmla="*/ 916738 h 1907338"/>
              <a:gd name="connsiteX19" fmla="*/ 1574800 w 3289500"/>
              <a:gd name="connsiteY19" fmla="*/ 865938 h 1907338"/>
              <a:gd name="connsiteX20" fmla="*/ 2197100 w 3289500"/>
              <a:gd name="connsiteY20" fmla="*/ 891338 h 1907338"/>
              <a:gd name="connsiteX21" fmla="*/ 2260600 w 3289500"/>
              <a:gd name="connsiteY21" fmla="*/ 904038 h 1907338"/>
              <a:gd name="connsiteX22" fmla="*/ 2413000 w 3289500"/>
              <a:gd name="connsiteY22" fmla="*/ 916738 h 1907338"/>
              <a:gd name="connsiteX23" fmla="*/ 2565400 w 3289500"/>
              <a:gd name="connsiteY23" fmla="*/ 942138 h 1907338"/>
              <a:gd name="connsiteX24" fmla="*/ 2705100 w 3289500"/>
              <a:gd name="connsiteY24" fmla="*/ 954838 h 1907338"/>
              <a:gd name="connsiteX25" fmla="*/ 2819400 w 3289500"/>
              <a:gd name="connsiteY25" fmla="*/ 967538 h 1907338"/>
              <a:gd name="connsiteX26" fmla="*/ 3086100 w 3289500"/>
              <a:gd name="connsiteY26" fmla="*/ 992938 h 1907338"/>
              <a:gd name="connsiteX27" fmla="*/ 3251200 w 3289500"/>
              <a:gd name="connsiteY27" fmla="*/ 980238 h 1907338"/>
              <a:gd name="connsiteX28" fmla="*/ 3263900 w 3289500"/>
              <a:gd name="connsiteY28" fmla="*/ 929438 h 1907338"/>
              <a:gd name="connsiteX29" fmla="*/ 3276600 w 3289500"/>
              <a:gd name="connsiteY29" fmla="*/ 840538 h 1907338"/>
              <a:gd name="connsiteX30" fmla="*/ 3289300 w 3289500"/>
              <a:gd name="connsiteY30" fmla="*/ 15038 h 1907338"/>
              <a:gd name="connsiteX31" fmla="*/ 3289300 w 3289500"/>
              <a:gd name="connsiteY31" fmla="*/ 15038 h 1907338"/>
              <a:gd name="connsiteX32" fmla="*/ 3238500 w 3289500"/>
              <a:gd name="connsiteY32" fmla="*/ 53138 h 1907338"/>
              <a:gd name="connsiteX0" fmla="*/ 3238500 w 3289500"/>
              <a:gd name="connsiteY0" fmla="*/ 38100 h 1892300"/>
              <a:gd name="connsiteX1" fmla="*/ 3238500 w 3289500"/>
              <a:gd name="connsiteY1" fmla="*/ 38100 h 1892300"/>
              <a:gd name="connsiteX2" fmla="*/ 3124200 w 3289500"/>
              <a:gd name="connsiteY2" fmla="*/ 25400 h 1892300"/>
              <a:gd name="connsiteX3" fmla="*/ 3086100 w 3289500"/>
              <a:gd name="connsiteY3" fmla="*/ 12700 h 1892300"/>
              <a:gd name="connsiteX4" fmla="*/ 2616200 w 3289500"/>
              <a:gd name="connsiteY4" fmla="*/ 0 h 1892300"/>
              <a:gd name="connsiteX5" fmla="*/ 76200 w 3289500"/>
              <a:gd name="connsiteY5" fmla="*/ 50800 h 1892300"/>
              <a:gd name="connsiteX6" fmla="*/ 63500 w 3289500"/>
              <a:gd name="connsiteY6" fmla="*/ 215900 h 1892300"/>
              <a:gd name="connsiteX7" fmla="*/ 38100 w 3289500"/>
              <a:gd name="connsiteY7" fmla="*/ 482600 h 1892300"/>
              <a:gd name="connsiteX8" fmla="*/ 0 w 3289500"/>
              <a:gd name="connsiteY8" fmla="*/ 1117600 h 1892300"/>
              <a:gd name="connsiteX9" fmla="*/ 12700 w 3289500"/>
              <a:gd name="connsiteY9" fmla="*/ 1828800 h 1892300"/>
              <a:gd name="connsiteX10" fmla="*/ 50800 w 3289500"/>
              <a:gd name="connsiteY10" fmla="*/ 1841500 h 1892300"/>
              <a:gd name="connsiteX11" fmla="*/ 1104900 w 3289500"/>
              <a:gd name="connsiteY11" fmla="*/ 1866900 h 1892300"/>
              <a:gd name="connsiteX12" fmla="*/ 1308100 w 3289500"/>
              <a:gd name="connsiteY12" fmla="*/ 1892300 h 1892300"/>
              <a:gd name="connsiteX13" fmla="*/ 1422400 w 3289500"/>
              <a:gd name="connsiteY13" fmla="*/ 1879600 h 1892300"/>
              <a:gd name="connsiteX14" fmla="*/ 1435100 w 3289500"/>
              <a:gd name="connsiteY14" fmla="*/ 1841500 h 1892300"/>
              <a:gd name="connsiteX15" fmla="*/ 1447800 w 3289500"/>
              <a:gd name="connsiteY15" fmla="*/ 1765300 h 1892300"/>
              <a:gd name="connsiteX16" fmla="*/ 1460500 w 3289500"/>
              <a:gd name="connsiteY16" fmla="*/ 1701800 h 1892300"/>
              <a:gd name="connsiteX17" fmla="*/ 1473200 w 3289500"/>
              <a:gd name="connsiteY17" fmla="*/ 901700 h 1892300"/>
              <a:gd name="connsiteX18" fmla="*/ 1574800 w 3289500"/>
              <a:gd name="connsiteY18" fmla="*/ 850900 h 1892300"/>
              <a:gd name="connsiteX19" fmla="*/ 2197100 w 3289500"/>
              <a:gd name="connsiteY19" fmla="*/ 876300 h 1892300"/>
              <a:gd name="connsiteX20" fmla="*/ 2260600 w 3289500"/>
              <a:gd name="connsiteY20" fmla="*/ 889000 h 1892300"/>
              <a:gd name="connsiteX21" fmla="*/ 2413000 w 3289500"/>
              <a:gd name="connsiteY21" fmla="*/ 901700 h 1892300"/>
              <a:gd name="connsiteX22" fmla="*/ 2565400 w 3289500"/>
              <a:gd name="connsiteY22" fmla="*/ 927100 h 1892300"/>
              <a:gd name="connsiteX23" fmla="*/ 2705100 w 3289500"/>
              <a:gd name="connsiteY23" fmla="*/ 939800 h 1892300"/>
              <a:gd name="connsiteX24" fmla="*/ 2819400 w 3289500"/>
              <a:gd name="connsiteY24" fmla="*/ 952500 h 1892300"/>
              <a:gd name="connsiteX25" fmla="*/ 3086100 w 3289500"/>
              <a:gd name="connsiteY25" fmla="*/ 977900 h 1892300"/>
              <a:gd name="connsiteX26" fmla="*/ 3251200 w 3289500"/>
              <a:gd name="connsiteY26" fmla="*/ 965200 h 1892300"/>
              <a:gd name="connsiteX27" fmla="*/ 3263900 w 3289500"/>
              <a:gd name="connsiteY27" fmla="*/ 914400 h 1892300"/>
              <a:gd name="connsiteX28" fmla="*/ 3276600 w 3289500"/>
              <a:gd name="connsiteY28" fmla="*/ 825500 h 1892300"/>
              <a:gd name="connsiteX29" fmla="*/ 3289300 w 3289500"/>
              <a:gd name="connsiteY29" fmla="*/ 0 h 1892300"/>
              <a:gd name="connsiteX30" fmla="*/ 3289300 w 3289500"/>
              <a:gd name="connsiteY30" fmla="*/ 0 h 1892300"/>
              <a:gd name="connsiteX31" fmla="*/ 3238500 w 3289500"/>
              <a:gd name="connsiteY31" fmla="*/ 38100 h 1892300"/>
              <a:gd name="connsiteX0" fmla="*/ 3238500 w 3319062"/>
              <a:gd name="connsiteY0" fmla="*/ 38100 h 1892300"/>
              <a:gd name="connsiteX1" fmla="*/ 3238500 w 3319062"/>
              <a:gd name="connsiteY1" fmla="*/ 38100 h 1892300"/>
              <a:gd name="connsiteX2" fmla="*/ 3124200 w 3319062"/>
              <a:gd name="connsiteY2" fmla="*/ 25400 h 1892300"/>
              <a:gd name="connsiteX3" fmla="*/ 3086100 w 3319062"/>
              <a:gd name="connsiteY3" fmla="*/ 12700 h 1892300"/>
              <a:gd name="connsiteX4" fmla="*/ 76200 w 3319062"/>
              <a:gd name="connsiteY4" fmla="*/ 50800 h 1892300"/>
              <a:gd name="connsiteX5" fmla="*/ 63500 w 3319062"/>
              <a:gd name="connsiteY5" fmla="*/ 215900 h 1892300"/>
              <a:gd name="connsiteX6" fmla="*/ 38100 w 3319062"/>
              <a:gd name="connsiteY6" fmla="*/ 482600 h 1892300"/>
              <a:gd name="connsiteX7" fmla="*/ 0 w 3319062"/>
              <a:gd name="connsiteY7" fmla="*/ 1117600 h 1892300"/>
              <a:gd name="connsiteX8" fmla="*/ 12700 w 3319062"/>
              <a:gd name="connsiteY8" fmla="*/ 1828800 h 1892300"/>
              <a:gd name="connsiteX9" fmla="*/ 50800 w 3319062"/>
              <a:gd name="connsiteY9" fmla="*/ 1841500 h 1892300"/>
              <a:gd name="connsiteX10" fmla="*/ 1104900 w 3319062"/>
              <a:gd name="connsiteY10" fmla="*/ 1866900 h 1892300"/>
              <a:gd name="connsiteX11" fmla="*/ 1308100 w 3319062"/>
              <a:gd name="connsiteY11" fmla="*/ 1892300 h 1892300"/>
              <a:gd name="connsiteX12" fmla="*/ 1422400 w 3319062"/>
              <a:gd name="connsiteY12" fmla="*/ 1879600 h 1892300"/>
              <a:gd name="connsiteX13" fmla="*/ 1435100 w 3319062"/>
              <a:gd name="connsiteY13" fmla="*/ 1841500 h 1892300"/>
              <a:gd name="connsiteX14" fmla="*/ 1447800 w 3319062"/>
              <a:gd name="connsiteY14" fmla="*/ 1765300 h 1892300"/>
              <a:gd name="connsiteX15" fmla="*/ 1460500 w 3319062"/>
              <a:gd name="connsiteY15" fmla="*/ 1701800 h 1892300"/>
              <a:gd name="connsiteX16" fmla="*/ 1473200 w 3319062"/>
              <a:gd name="connsiteY16" fmla="*/ 901700 h 1892300"/>
              <a:gd name="connsiteX17" fmla="*/ 1574800 w 3319062"/>
              <a:gd name="connsiteY17" fmla="*/ 850900 h 1892300"/>
              <a:gd name="connsiteX18" fmla="*/ 2197100 w 3319062"/>
              <a:gd name="connsiteY18" fmla="*/ 876300 h 1892300"/>
              <a:gd name="connsiteX19" fmla="*/ 2260600 w 3319062"/>
              <a:gd name="connsiteY19" fmla="*/ 889000 h 1892300"/>
              <a:gd name="connsiteX20" fmla="*/ 2413000 w 3319062"/>
              <a:gd name="connsiteY20" fmla="*/ 901700 h 1892300"/>
              <a:gd name="connsiteX21" fmla="*/ 2565400 w 3319062"/>
              <a:gd name="connsiteY21" fmla="*/ 927100 h 1892300"/>
              <a:gd name="connsiteX22" fmla="*/ 2705100 w 3319062"/>
              <a:gd name="connsiteY22" fmla="*/ 939800 h 1892300"/>
              <a:gd name="connsiteX23" fmla="*/ 2819400 w 3319062"/>
              <a:gd name="connsiteY23" fmla="*/ 952500 h 1892300"/>
              <a:gd name="connsiteX24" fmla="*/ 3086100 w 3319062"/>
              <a:gd name="connsiteY24" fmla="*/ 977900 h 1892300"/>
              <a:gd name="connsiteX25" fmla="*/ 3251200 w 3319062"/>
              <a:gd name="connsiteY25" fmla="*/ 965200 h 1892300"/>
              <a:gd name="connsiteX26" fmla="*/ 3263900 w 3319062"/>
              <a:gd name="connsiteY26" fmla="*/ 914400 h 1892300"/>
              <a:gd name="connsiteX27" fmla="*/ 3276600 w 3319062"/>
              <a:gd name="connsiteY27" fmla="*/ 825500 h 1892300"/>
              <a:gd name="connsiteX28" fmla="*/ 3289300 w 3319062"/>
              <a:gd name="connsiteY28" fmla="*/ 0 h 1892300"/>
              <a:gd name="connsiteX29" fmla="*/ 3289300 w 3319062"/>
              <a:gd name="connsiteY29" fmla="*/ 0 h 1892300"/>
              <a:gd name="connsiteX30" fmla="*/ 3238500 w 3319062"/>
              <a:gd name="connsiteY30" fmla="*/ 38100 h 1892300"/>
              <a:gd name="connsiteX0" fmla="*/ 3238500 w 3381933"/>
              <a:gd name="connsiteY0" fmla="*/ 38100 h 1892300"/>
              <a:gd name="connsiteX1" fmla="*/ 3238500 w 3381933"/>
              <a:gd name="connsiteY1" fmla="*/ 38100 h 1892300"/>
              <a:gd name="connsiteX2" fmla="*/ 3124200 w 3381933"/>
              <a:gd name="connsiteY2" fmla="*/ 25400 h 1892300"/>
              <a:gd name="connsiteX3" fmla="*/ 76200 w 3381933"/>
              <a:gd name="connsiteY3" fmla="*/ 50800 h 1892300"/>
              <a:gd name="connsiteX4" fmla="*/ 63500 w 3381933"/>
              <a:gd name="connsiteY4" fmla="*/ 215900 h 1892300"/>
              <a:gd name="connsiteX5" fmla="*/ 38100 w 3381933"/>
              <a:gd name="connsiteY5" fmla="*/ 482600 h 1892300"/>
              <a:gd name="connsiteX6" fmla="*/ 0 w 3381933"/>
              <a:gd name="connsiteY6" fmla="*/ 1117600 h 1892300"/>
              <a:gd name="connsiteX7" fmla="*/ 12700 w 3381933"/>
              <a:gd name="connsiteY7" fmla="*/ 1828800 h 1892300"/>
              <a:gd name="connsiteX8" fmla="*/ 50800 w 3381933"/>
              <a:gd name="connsiteY8" fmla="*/ 1841500 h 1892300"/>
              <a:gd name="connsiteX9" fmla="*/ 1104900 w 3381933"/>
              <a:gd name="connsiteY9" fmla="*/ 1866900 h 1892300"/>
              <a:gd name="connsiteX10" fmla="*/ 1308100 w 3381933"/>
              <a:gd name="connsiteY10" fmla="*/ 1892300 h 1892300"/>
              <a:gd name="connsiteX11" fmla="*/ 1422400 w 3381933"/>
              <a:gd name="connsiteY11" fmla="*/ 1879600 h 1892300"/>
              <a:gd name="connsiteX12" fmla="*/ 1435100 w 3381933"/>
              <a:gd name="connsiteY12" fmla="*/ 1841500 h 1892300"/>
              <a:gd name="connsiteX13" fmla="*/ 1447800 w 3381933"/>
              <a:gd name="connsiteY13" fmla="*/ 1765300 h 1892300"/>
              <a:gd name="connsiteX14" fmla="*/ 1460500 w 3381933"/>
              <a:gd name="connsiteY14" fmla="*/ 1701800 h 1892300"/>
              <a:gd name="connsiteX15" fmla="*/ 1473200 w 3381933"/>
              <a:gd name="connsiteY15" fmla="*/ 901700 h 1892300"/>
              <a:gd name="connsiteX16" fmla="*/ 1574800 w 3381933"/>
              <a:gd name="connsiteY16" fmla="*/ 850900 h 1892300"/>
              <a:gd name="connsiteX17" fmla="*/ 2197100 w 3381933"/>
              <a:gd name="connsiteY17" fmla="*/ 876300 h 1892300"/>
              <a:gd name="connsiteX18" fmla="*/ 2260600 w 3381933"/>
              <a:gd name="connsiteY18" fmla="*/ 889000 h 1892300"/>
              <a:gd name="connsiteX19" fmla="*/ 2413000 w 3381933"/>
              <a:gd name="connsiteY19" fmla="*/ 901700 h 1892300"/>
              <a:gd name="connsiteX20" fmla="*/ 2565400 w 3381933"/>
              <a:gd name="connsiteY20" fmla="*/ 927100 h 1892300"/>
              <a:gd name="connsiteX21" fmla="*/ 2705100 w 3381933"/>
              <a:gd name="connsiteY21" fmla="*/ 939800 h 1892300"/>
              <a:gd name="connsiteX22" fmla="*/ 2819400 w 3381933"/>
              <a:gd name="connsiteY22" fmla="*/ 952500 h 1892300"/>
              <a:gd name="connsiteX23" fmla="*/ 3086100 w 3381933"/>
              <a:gd name="connsiteY23" fmla="*/ 977900 h 1892300"/>
              <a:gd name="connsiteX24" fmla="*/ 3251200 w 3381933"/>
              <a:gd name="connsiteY24" fmla="*/ 965200 h 1892300"/>
              <a:gd name="connsiteX25" fmla="*/ 3263900 w 3381933"/>
              <a:gd name="connsiteY25" fmla="*/ 914400 h 1892300"/>
              <a:gd name="connsiteX26" fmla="*/ 3276600 w 3381933"/>
              <a:gd name="connsiteY26" fmla="*/ 825500 h 1892300"/>
              <a:gd name="connsiteX27" fmla="*/ 3289300 w 3381933"/>
              <a:gd name="connsiteY27" fmla="*/ 0 h 1892300"/>
              <a:gd name="connsiteX28" fmla="*/ 3289300 w 3381933"/>
              <a:gd name="connsiteY28" fmla="*/ 0 h 1892300"/>
              <a:gd name="connsiteX29" fmla="*/ 3238500 w 3381933"/>
              <a:gd name="connsiteY29" fmla="*/ 38100 h 1892300"/>
              <a:gd name="connsiteX0" fmla="*/ 3238500 w 3289500"/>
              <a:gd name="connsiteY0" fmla="*/ 38100 h 1892300"/>
              <a:gd name="connsiteX1" fmla="*/ 3238500 w 3289500"/>
              <a:gd name="connsiteY1" fmla="*/ 38100 h 1892300"/>
              <a:gd name="connsiteX2" fmla="*/ 76200 w 3289500"/>
              <a:gd name="connsiteY2" fmla="*/ 50800 h 1892300"/>
              <a:gd name="connsiteX3" fmla="*/ 63500 w 3289500"/>
              <a:gd name="connsiteY3" fmla="*/ 215900 h 1892300"/>
              <a:gd name="connsiteX4" fmla="*/ 38100 w 3289500"/>
              <a:gd name="connsiteY4" fmla="*/ 482600 h 1892300"/>
              <a:gd name="connsiteX5" fmla="*/ 0 w 3289500"/>
              <a:gd name="connsiteY5" fmla="*/ 1117600 h 1892300"/>
              <a:gd name="connsiteX6" fmla="*/ 12700 w 3289500"/>
              <a:gd name="connsiteY6" fmla="*/ 1828800 h 1892300"/>
              <a:gd name="connsiteX7" fmla="*/ 50800 w 3289500"/>
              <a:gd name="connsiteY7" fmla="*/ 1841500 h 1892300"/>
              <a:gd name="connsiteX8" fmla="*/ 1104900 w 3289500"/>
              <a:gd name="connsiteY8" fmla="*/ 1866900 h 1892300"/>
              <a:gd name="connsiteX9" fmla="*/ 1308100 w 3289500"/>
              <a:gd name="connsiteY9" fmla="*/ 1892300 h 1892300"/>
              <a:gd name="connsiteX10" fmla="*/ 1422400 w 3289500"/>
              <a:gd name="connsiteY10" fmla="*/ 1879600 h 1892300"/>
              <a:gd name="connsiteX11" fmla="*/ 1435100 w 3289500"/>
              <a:gd name="connsiteY11" fmla="*/ 1841500 h 1892300"/>
              <a:gd name="connsiteX12" fmla="*/ 1447800 w 3289500"/>
              <a:gd name="connsiteY12" fmla="*/ 1765300 h 1892300"/>
              <a:gd name="connsiteX13" fmla="*/ 1460500 w 3289500"/>
              <a:gd name="connsiteY13" fmla="*/ 1701800 h 1892300"/>
              <a:gd name="connsiteX14" fmla="*/ 1473200 w 3289500"/>
              <a:gd name="connsiteY14" fmla="*/ 901700 h 1892300"/>
              <a:gd name="connsiteX15" fmla="*/ 1574800 w 3289500"/>
              <a:gd name="connsiteY15" fmla="*/ 850900 h 1892300"/>
              <a:gd name="connsiteX16" fmla="*/ 2197100 w 3289500"/>
              <a:gd name="connsiteY16" fmla="*/ 876300 h 1892300"/>
              <a:gd name="connsiteX17" fmla="*/ 2260600 w 3289500"/>
              <a:gd name="connsiteY17" fmla="*/ 889000 h 1892300"/>
              <a:gd name="connsiteX18" fmla="*/ 2413000 w 3289500"/>
              <a:gd name="connsiteY18" fmla="*/ 901700 h 1892300"/>
              <a:gd name="connsiteX19" fmla="*/ 2565400 w 3289500"/>
              <a:gd name="connsiteY19" fmla="*/ 927100 h 1892300"/>
              <a:gd name="connsiteX20" fmla="*/ 2705100 w 3289500"/>
              <a:gd name="connsiteY20" fmla="*/ 939800 h 1892300"/>
              <a:gd name="connsiteX21" fmla="*/ 2819400 w 3289500"/>
              <a:gd name="connsiteY21" fmla="*/ 952500 h 1892300"/>
              <a:gd name="connsiteX22" fmla="*/ 3086100 w 3289500"/>
              <a:gd name="connsiteY22" fmla="*/ 977900 h 1892300"/>
              <a:gd name="connsiteX23" fmla="*/ 3251200 w 3289500"/>
              <a:gd name="connsiteY23" fmla="*/ 965200 h 1892300"/>
              <a:gd name="connsiteX24" fmla="*/ 3263900 w 3289500"/>
              <a:gd name="connsiteY24" fmla="*/ 914400 h 1892300"/>
              <a:gd name="connsiteX25" fmla="*/ 3276600 w 3289500"/>
              <a:gd name="connsiteY25" fmla="*/ 825500 h 1892300"/>
              <a:gd name="connsiteX26" fmla="*/ 3289300 w 3289500"/>
              <a:gd name="connsiteY26" fmla="*/ 0 h 1892300"/>
              <a:gd name="connsiteX27" fmla="*/ 3289300 w 3289500"/>
              <a:gd name="connsiteY27" fmla="*/ 0 h 1892300"/>
              <a:gd name="connsiteX28" fmla="*/ 3238500 w 3289500"/>
              <a:gd name="connsiteY28" fmla="*/ 38100 h 1892300"/>
              <a:gd name="connsiteX0" fmla="*/ 3289300 w 3289500"/>
              <a:gd name="connsiteY0" fmla="*/ 0 h 1892300"/>
              <a:gd name="connsiteX1" fmla="*/ 3238500 w 3289500"/>
              <a:gd name="connsiteY1" fmla="*/ 38100 h 1892300"/>
              <a:gd name="connsiteX2" fmla="*/ 76200 w 3289500"/>
              <a:gd name="connsiteY2" fmla="*/ 50800 h 1892300"/>
              <a:gd name="connsiteX3" fmla="*/ 63500 w 3289500"/>
              <a:gd name="connsiteY3" fmla="*/ 215900 h 1892300"/>
              <a:gd name="connsiteX4" fmla="*/ 38100 w 3289500"/>
              <a:gd name="connsiteY4" fmla="*/ 482600 h 1892300"/>
              <a:gd name="connsiteX5" fmla="*/ 0 w 3289500"/>
              <a:gd name="connsiteY5" fmla="*/ 1117600 h 1892300"/>
              <a:gd name="connsiteX6" fmla="*/ 12700 w 3289500"/>
              <a:gd name="connsiteY6" fmla="*/ 1828800 h 1892300"/>
              <a:gd name="connsiteX7" fmla="*/ 50800 w 3289500"/>
              <a:gd name="connsiteY7" fmla="*/ 1841500 h 1892300"/>
              <a:gd name="connsiteX8" fmla="*/ 1104900 w 3289500"/>
              <a:gd name="connsiteY8" fmla="*/ 1866900 h 1892300"/>
              <a:gd name="connsiteX9" fmla="*/ 1308100 w 3289500"/>
              <a:gd name="connsiteY9" fmla="*/ 1892300 h 1892300"/>
              <a:gd name="connsiteX10" fmla="*/ 1422400 w 3289500"/>
              <a:gd name="connsiteY10" fmla="*/ 1879600 h 1892300"/>
              <a:gd name="connsiteX11" fmla="*/ 1435100 w 3289500"/>
              <a:gd name="connsiteY11" fmla="*/ 1841500 h 1892300"/>
              <a:gd name="connsiteX12" fmla="*/ 1447800 w 3289500"/>
              <a:gd name="connsiteY12" fmla="*/ 1765300 h 1892300"/>
              <a:gd name="connsiteX13" fmla="*/ 1460500 w 3289500"/>
              <a:gd name="connsiteY13" fmla="*/ 1701800 h 1892300"/>
              <a:gd name="connsiteX14" fmla="*/ 1473200 w 3289500"/>
              <a:gd name="connsiteY14" fmla="*/ 901700 h 1892300"/>
              <a:gd name="connsiteX15" fmla="*/ 1574800 w 3289500"/>
              <a:gd name="connsiteY15" fmla="*/ 850900 h 1892300"/>
              <a:gd name="connsiteX16" fmla="*/ 2197100 w 3289500"/>
              <a:gd name="connsiteY16" fmla="*/ 876300 h 1892300"/>
              <a:gd name="connsiteX17" fmla="*/ 2260600 w 3289500"/>
              <a:gd name="connsiteY17" fmla="*/ 889000 h 1892300"/>
              <a:gd name="connsiteX18" fmla="*/ 2413000 w 3289500"/>
              <a:gd name="connsiteY18" fmla="*/ 901700 h 1892300"/>
              <a:gd name="connsiteX19" fmla="*/ 2565400 w 3289500"/>
              <a:gd name="connsiteY19" fmla="*/ 927100 h 1892300"/>
              <a:gd name="connsiteX20" fmla="*/ 2705100 w 3289500"/>
              <a:gd name="connsiteY20" fmla="*/ 939800 h 1892300"/>
              <a:gd name="connsiteX21" fmla="*/ 2819400 w 3289500"/>
              <a:gd name="connsiteY21" fmla="*/ 952500 h 1892300"/>
              <a:gd name="connsiteX22" fmla="*/ 3086100 w 3289500"/>
              <a:gd name="connsiteY22" fmla="*/ 977900 h 1892300"/>
              <a:gd name="connsiteX23" fmla="*/ 3251200 w 3289500"/>
              <a:gd name="connsiteY23" fmla="*/ 965200 h 1892300"/>
              <a:gd name="connsiteX24" fmla="*/ 3263900 w 3289500"/>
              <a:gd name="connsiteY24" fmla="*/ 914400 h 1892300"/>
              <a:gd name="connsiteX25" fmla="*/ 3276600 w 3289500"/>
              <a:gd name="connsiteY25" fmla="*/ 825500 h 1892300"/>
              <a:gd name="connsiteX26" fmla="*/ 3289300 w 3289500"/>
              <a:gd name="connsiteY26" fmla="*/ 0 h 1892300"/>
              <a:gd name="connsiteX27" fmla="*/ 3289300 w 3289500"/>
              <a:gd name="connsiteY27" fmla="*/ 0 h 1892300"/>
              <a:gd name="connsiteX0" fmla="*/ 3289300 w 3289500"/>
              <a:gd name="connsiteY0" fmla="*/ 0 h 1892300"/>
              <a:gd name="connsiteX1" fmla="*/ 3238500 w 3289500"/>
              <a:gd name="connsiteY1" fmla="*/ 38100 h 1892300"/>
              <a:gd name="connsiteX2" fmla="*/ 76200 w 3289500"/>
              <a:gd name="connsiteY2" fmla="*/ 50800 h 1892300"/>
              <a:gd name="connsiteX3" fmla="*/ 63500 w 3289500"/>
              <a:gd name="connsiteY3" fmla="*/ 215900 h 1892300"/>
              <a:gd name="connsiteX4" fmla="*/ 38100 w 3289500"/>
              <a:gd name="connsiteY4" fmla="*/ 482600 h 1892300"/>
              <a:gd name="connsiteX5" fmla="*/ 0 w 3289500"/>
              <a:gd name="connsiteY5" fmla="*/ 1117600 h 1892300"/>
              <a:gd name="connsiteX6" fmla="*/ 12700 w 3289500"/>
              <a:gd name="connsiteY6" fmla="*/ 1828800 h 1892300"/>
              <a:gd name="connsiteX7" fmla="*/ 50800 w 3289500"/>
              <a:gd name="connsiteY7" fmla="*/ 1841500 h 1892300"/>
              <a:gd name="connsiteX8" fmla="*/ 1104900 w 3289500"/>
              <a:gd name="connsiteY8" fmla="*/ 1866900 h 1892300"/>
              <a:gd name="connsiteX9" fmla="*/ 1308100 w 3289500"/>
              <a:gd name="connsiteY9" fmla="*/ 1892300 h 1892300"/>
              <a:gd name="connsiteX10" fmla="*/ 1422400 w 3289500"/>
              <a:gd name="connsiteY10" fmla="*/ 1879600 h 1892300"/>
              <a:gd name="connsiteX11" fmla="*/ 1435100 w 3289500"/>
              <a:gd name="connsiteY11" fmla="*/ 1841500 h 1892300"/>
              <a:gd name="connsiteX12" fmla="*/ 1447800 w 3289500"/>
              <a:gd name="connsiteY12" fmla="*/ 1765300 h 1892300"/>
              <a:gd name="connsiteX13" fmla="*/ 1460500 w 3289500"/>
              <a:gd name="connsiteY13" fmla="*/ 1701800 h 1892300"/>
              <a:gd name="connsiteX14" fmla="*/ 1473200 w 3289500"/>
              <a:gd name="connsiteY14" fmla="*/ 901700 h 1892300"/>
              <a:gd name="connsiteX15" fmla="*/ 1574800 w 3289500"/>
              <a:gd name="connsiteY15" fmla="*/ 850900 h 1892300"/>
              <a:gd name="connsiteX16" fmla="*/ 2197100 w 3289500"/>
              <a:gd name="connsiteY16" fmla="*/ 876300 h 1892300"/>
              <a:gd name="connsiteX17" fmla="*/ 2260600 w 3289500"/>
              <a:gd name="connsiteY17" fmla="*/ 889000 h 1892300"/>
              <a:gd name="connsiteX18" fmla="*/ 2413000 w 3289500"/>
              <a:gd name="connsiteY18" fmla="*/ 901700 h 1892300"/>
              <a:gd name="connsiteX19" fmla="*/ 2565400 w 3289500"/>
              <a:gd name="connsiteY19" fmla="*/ 927100 h 1892300"/>
              <a:gd name="connsiteX20" fmla="*/ 2705100 w 3289500"/>
              <a:gd name="connsiteY20" fmla="*/ 939800 h 1892300"/>
              <a:gd name="connsiteX21" fmla="*/ 2819400 w 3289500"/>
              <a:gd name="connsiteY21" fmla="*/ 952500 h 1892300"/>
              <a:gd name="connsiteX22" fmla="*/ 3086100 w 3289500"/>
              <a:gd name="connsiteY22" fmla="*/ 977900 h 1892300"/>
              <a:gd name="connsiteX23" fmla="*/ 3251200 w 3289500"/>
              <a:gd name="connsiteY23" fmla="*/ 965200 h 1892300"/>
              <a:gd name="connsiteX24" fmla="*/ 3263900 w 3289500"/>
              <a:gd name="connsiteY24" fmla="*/ 914400 h 1892300"/>
              <a:gd name="connsiteX25" fmla="*/ 3276600 w 3289500"/>
              <a:gd name="connsiteY25" fmla="*/ 825500 h 1892300"/>
              <a:gd name="connsiteX26" fmla="*/ 3289300 w 3289500"/>
              <a:gd name="connsiteY26" fmla="*/ 0 h 1892300"/>
              <a:gd name="connsiteX0" fmla="*/ 3276600 w 3484856"/>
              <a:gd name="connsiteY0" fmla="*/ 842532 h 1909332"/>
              <a:gd name="connsiteX1" fmla="*/ 3238500 w 3484856"/>
              <a:gd name="connsiteY1" fmla="*/ 55132 h 1909332"/>
              <a:gd name="connsiteX2" fmla="*/ 76200 w 3484856"/>
              <a:gd name="connsiteY2" fmla="*/ 67832 h 1909332"/>
              <a:gd name="connsiteX3" fmla="*/ 63500 w 3484856"/>
              <a:gd name="connsiteY3" fmla="*/ 232932 h 1909332"/>
              <a:gd name="connsiteX4" fmla="*/ 38100 w 3484856"/>
              <a:gd name="connsiteY4" fmla="*/ 499632 h 1909332"/>
              <a:gd name="connsiteX5" fmla="*/ 0 w 3484856"/>
              <a:gd name="connsiteY5" fmla="*/ 1134632 h 1909332"/>
              <a:gd name="connsiteX6" fmla="*/ 12700 w 3484856"/>
              <a:gd name="connsiteY6" fmla="*/ 1845832 h 1909332"/>
              <a:gd name="connsiteX7" fmla="*/ 50800 w 3484856"/>
              <a:gd name="connsiteY7" fmla="*/ 1858532 h 1909332"/>
              <a:gd name="connsiteX8" fmla="*/ 1104900 w 3484856"/>
              <a:gd name="connsiteY8" fmla="*/ 1883932 h 1909332"/>
              <a:gd name="connsiteX9" fmla="*/ 1308100 w 3484856"/>
              <a:gd name="connsiteY9" fmla="*/ 1909332 h 1909332"/>
              <a:gd name="connsiteX10" fmla="*/ 1422400 w 3484856"/>
              <a:gd name="connsiteY10" fmla="*/ 1896632 h 1909332"/>
              <a:gd name="connsiteX11" fmla="*/ 1435100 w 3484856"/>
              <a:gd name="connsiteY11" fmla="*/ 1858532 h 1909332"/>
              <a:gd name="connsiteX12" fmla="*/ 1447800 w 3484856"/>
              <a:gd name="connsiteY12" fmla="*/ 1782332 h 1909332"/>
              <a:gd name="connsiteX13" fmla="*/ 1460500 w 3484856"/>
              <a:gd name="connsiteY13" fmla="*/ 1718832 h 1909332"/>
              <a:gd name="connsiteX14" fmla="*/ 1473200 w 3484856"/>
              <a:gd name="connsiteY14" fmla="*/ 918732 h 1909332"/>
              <a:gd name="connsiteX15" fmla="*/ 1574800 w 3484856"/>
              <a:gd name="connsiteY15" fmla="*/ 867932 h 1909332"/>
              <a:gd name="connsiteX16" fmla="*/ 2197100 w 3484856"/>
              <a:gd name="connsiteY16" fmla="*/ 893332 h 1909332"/>
              <a:gd name="connsiteX17" fmla="*/ 2260600 w 3484856"/>
              <a:gd name="connsiteY17" fmla="*/ 906032 h 1909332"/>
              <a:gd name="connsiteX18" fmla="*/ 2413000 w 3484856"/>
              <a:gd name="connsiteY18" fmla="*/ 918732 h 1909332"/>
              <a:gd name="connsiteX19" fmla="*/ 2565400 w 3484856"/>
              <a:gd name="connsiteY19" fmla="*/ 944132 h 1909332"/>
              <a:gd name="connsiteX20" fmla="*/ 2705100 w 3484856"/>
              <a:gd name="connsiteY20" fmla="*/ 956832 h 1909332"/>
              <a:gd name="connsiteX21" fmla="*/ 2819400 w 3484856"/>
              <a:gd name="connsiteY21" fmla="*/ 969532 h 1909332"/>
              <a:gd name="connsiteX22" fmla="*/ 3086100 w 3484856"/>
              <a:gd name="connsiteY22" fmla="*/ 994932 h 1909332"/>
              <a:gd name="connsiteX23" fmla="*/ 3251200 w 3484856"/>
              <a:gd name="connsiteY23" fmla="*/ 982232 h 1909332"/>
              <a:gd name="connsiteX24" fmla="*/ 3263900 w 3484856"/>
              <a:gd name="connsiteY24" fmla="*/ 931432 h 1909332"/>
              <a:gd name="connsiteX25" fmla="*/ 3276600 w 3484856"/>
              <a:gd name="connsiteY25" fmla="*/ 842532 h 1909332"/>
              <a:gd name="connsiteX0" fmla="*/ 3263900 w 3480902"/>
              <a:gd name="connsiteY0" fmla="*/ 938007 h 1915907"/>
              <a:gd name="connsiteX1" fmla="*/ 3238500 w 3480902"/>
              <a:gd name="connsiteY1" fmla="*/ 61707 h 1915907"/>
              <a:gd name="connsiteX2" fmla="*/ 76200 w 3480902"/>
              <a:gd name="connsiteY2" fmla="*/ 74407 h 1915907"/>
              <a:gd name="connsiteX3" fmla="*/ 63500 w 3480902"/>
              <a:gd name="connsiteY3" fmla="*/ 239507 h 1915907"/>
              <a:gd name="connsiteX4" fmla="*/ 38100 w 3480902"/>
              <a:gd name="connsiteY4" fmla="*/ 506207 h 1915907"/>
              <a:gd name="connsiteX5" fmla="*/ 0 w 3480902"/>
              <a:gd name="connsiteY5" fmla="*/ 1141207 h 1915907"/>
              <a:gd name="connsiteX6" fmla="*/ 12700 w 3480902"/>
              <a:gd name="connsiteY6" fmla="*/ 1852407 h 1915907"/>
              <a:gd name="connsiteX7" fmla="*/ 50800 w 3480902"/>
              <a:gd name="connsiteY7" fmla="*/ 1865107 h 1915907"/>
              <a:gd name="connsiteX8" fmla="*/ 1104900 w 3480902"/>
              <a:gd name="connsiteY8" fmla="*/ 1890507 h 1915907"/>
              <a:gd name="connsiteX9" fmla="*/ 1308100 w 3480902"/>
              <a:gd name="connsiteY9" fmla="*/ 1915907 h 1915907"/>
              <a:gd name="connsiteX10" fmla="*/ 1422400 w 3480902"/>
              <a:gd name="connsiteY10" fmla="*/ 1903207 h 1915907"/>
              <a:gd name="connsiteX11" fmla="*/ 1435100 w 3480902"/>
              <a:gd name="connsiteY11" fmla="*/ 1865107 h 1915907"/>
              <a:gd name="connsiteX12" fmla="*/ 1447800 w 3480902"/>
              <a:gd name="connsiteY12" fmla="*/ 1788907 h 1915907"/>
              <a:gd name="connsiteX13" fmla="*/ 1460500 w 3480902"/>
              <a:gd name="connsiteY13" fmla="*/ 1725407 h 1915907"/>
              <a:gd name="connsiteX14" fmla="*/ 1473200 w 3480902"/>
              <a:gd name="connsiteY14" fmla="*/ 925307 h 1915907"/>
              <a:gd name="connsiteX15" fmla="*/ 1574800 w 3480902"/>
              <a:gd name="connsiteY15" fmla="*/ 874507 h 1915907"/>
              <a:gd name="connsiteX16" fmla="*/ 2197100 w 3480902"/>
              <a:gd name="connsiteY16" fmla="*/ 899907 h 1915907"/>
              <a:gd name="connsiteX17" fmla="*/ 2260600 w 3480902"/>
              <a:gd name="connsiteY17" fmla="*/ 912607 h 1915907"/>
              <a:gd name="connsiteX18" fmla="*/ 2413000 w 3480902"/>
              <a:gd name="connsiteY18" fmla="*/ 925307 h 1915907"/>
              <a:gd name="connsiteX19" fmla="*/ 2565400 w 3480902"/>
              <a:gd name="connsiteY19" fmla="*/ 950707 h 1915907"/>
              <a:gd name="connsiteX20" fmla="*/ 2705100 w 3480902"/>
              <a:gd name="connsiteY20" fmla="*/ 963407 h 1915907"/>
              <a:gd name="connsiteX21" fmla="*/ 2819400 w 3480902"/>
              <a:gd name="connsiteY21" fmla="*/ 976107 h 1915907"/>
              <a:gd name="connsiteX22" fmla="*/ 3086100 w 3480902"/>
              <a:gd name="connsiteY22" fmla="*/ 1001507 h 1915907"/>
              <a:gd name="connsiteX23" fmla="*/ 3251200 w 3480902"/>
              <a:gd name="connsiteY23" fmla="*/ 988807 h 1915907"/>
              <a:gd name="connsiteX24" fmla="*/ 3263900 w 3480902"/>
              <a:gd name="connsiteY24" fmla="*/ 938007 h 1915907"/>
              <a:gd name="connsiteX0" fmla="*/ 3251200 w 3482910"/>
              <a:gd name="connsiteY0" fmla="*/ 992566 h 1919666"/>
              <a:gd name="connsiteX1" fmla="*/ 3238500 w 3482910"/>
              <a:gd name="connsiteY1" fmla="*/ 65466 h 1919666"/>
              <a:gd name="connsiteX2" fmla="*/ 76200 w 3482910"/>
              <a:gd name="connsiteY2" fmla="*/ 78166 h 1919666"/>
              <a:gd name="connsiteX3" fmla="*/ 63500 w 3482910"/>
              <a:gd name="connsiteY3" fmla="*/ 243266 h 1919666"/>
              <a:gd name="connsiteX4" fmla="*/ 38100 w 3482910"/>
              <a:gd name="connsiteY4" fmla="*/ 509966 h 1919666"/>
              <a:gd name="connsiteX5" fmla="*/ 0 w 3482910"/>
              <a:gd name="connsiteY5" fmla="*/ 1144966 h 1919666"/>
              <a:gd name="connsiteX6" fmla="*/ 12700 w 3482910"/>
              <a:gd name="connsiteY6" fmla="*/ 1856166 h 1919666"/>
              <a:gd name="connsiteX7" fmla="*/ 50800 w 3482910"/>
              <a:gd name="connsiteY7" fmla="*/ 1868866 h 1919666"/>
              <a:gd name="connsiteX8" fmla="*/ 1104900 w 3482910"/>
              <a:gd name="connsiteY8" fmla="*/ 1894266 h 1919666"/>
              <a:gd name="connsiteX9" fmla="*/ 1308100 w 3482910"/>
              <a:gd name="connsiteY9" fmla="*/ 1919666 h 1919666"/>
              <a:gd name="connsiteX10" fmla="*/ 1422400 w 3482910"/>
              <a:gd name="connsiteY10" fmla="*/ 1906966 h 1919666"/>
              <a:gd name="connsiteX11" fmla="*/ 1435100 w 3482910"/>
              <a:gd name="connsiteY11" fmla="*/ 1868866 h 1919666"/>
              <a:gd name="connsiteX12" fmla="*/ 1447800 w 3482910"/>
              <a:gd name="connsiteY12" fmla="*/ 1792666 h 1919666"/>
              <a:gd name="connsiteX13" fmla="*/ 1460500 w 3482910"/>
              <a:gd name="connsiteY13" fmla="*/ 1729166 h 1919666"/>
              <a:gd name="connsiteX14" fmla="*/ 1473200 w 3482910"/>
              <a:gd name="connsiteY14" fmla="*/ 929066 h 1919666"/>
              <a:gd name="connsiteX15" fmla="*/ 1574800 w 3482910"/>
              <a:gd name="connsiteY15" fmla="*/ 878266 h 1919666"/>
              <a:gd name="connsiteX16" fmla="*/ 2197100 w 3482910"/>
              <a:gd name="connsiteY16" fmla="*/ 903666 h 1919666"/>
              <a:gd name="connsiteX17" fmla="*/ 2260600 w 3482910"/>
              <a:gd name="connsiteY17" fmla="*/ 916366 h 1919666"/>
              <a:gd name="connsiteX18" fmla="*/ 2413000 w 3482910"/>
              <a:gd name="connsiteY18" fmla="*/ 929066 h 1919666"/>
              <a:gd name="connsiteX19" fmla="*/ 2565400 w 3482910"/>
              <a:gd name="connsiteY19" fmla="*/ 954466 h 1919666"/>
              <a:gd name="connsiteX20" fmla="*/ 2705100 w 3482910"/>
              <a:gd name="connsiteY20" fmla="*/ 967166 h 1919666"/>
              <a:gd name="connsiteX21" fmla="*/ 2819400 w 3482910"/>
              <a:gd name="connsiteY21" fmla="*/ 979866 h 1919666"/>
              <a:gd name="connsiteX22" fmla="*/ 3086100 w 3482910"/>
              <a:gd name="connsiteY22" fmla="*/ 1005266 h 1919666"/>
              <a:gd name="connsiteX23" fmla="*/ 3251200 w 3482910"/>
              <a:gd name="connsiteY23" fmla="*/ 992566 h 1919666"/>
              <a:gd name="connsiteX0" fmla="*/ 3251200 w 3493725"/>
              <a:gd name="connsiteY0" fmla="*/ 992566 h 1919666"/>
              <a:gd name="connsiteX1" fmla="*/ 3238500 w 3493725"/>
              <a:gd name="connsiteY1" fmla="*/ 65466 h 1919666"/>
              <a:gd name="connsiteX2" fmla="*/ 76200 w 3493725"/>
              <a:gd name="connsiteY2" fmla="*/ 78166 h 1919666"/>
              <a:gd name="connsiteX3" fmla="*/ 63500 w 3493725"/>
              <a:gd name="connsiteY3" fmla="*/ 243266 h 1919666"/>
              <a:gd name="connsiteX4" fmla="*/ 38100 w 3493725"/>
              <a:gd name="connsiteY4" fmla="*/ 509966 h 1919666"/>
              <a:gd name="connsiteX5" fmla="*/ 0 w 3493725"/>
              <a:gd name="connsiteY5" fmla="*/ 1144966 h 1919666"/>
              <a:gd name="connsiteX6" fmla="*/ 12700 w 3493725"/>
              <a:gd name="connsiteY6" fmla="*/ 1856166 h 1919666"/>
              <a:gd name="connsiteX7" fmla="*/ 50800 w 3493725"/>
              <a:gd name="connsiteY7" fmla="*/ 1868866 h 1919666"/>
              <a:gd name="connsiteX8" fmla="*/ 1104900 w 3493725"/>
              <a:gd name="connsiteY8" fmla="*/ 1894266 h 1919666"/>
              <a:gd name="connsiteX9" fmla="*/ 1308100 w 3493725"/>
              <a:gd name="connsiteY9" fmla="*/ 1919666 h 1919666"/>
              <a:gd name="connsiteX10" fmla="*/ 1422400 w 3493725"/>
              <a:gd name="connsiteY10" fmla="*/ 1906966 h 1919666"/>
              <a:gd name="connsiteX11" fmla="*/ 1435100 w 3493725"/>
              <a:gd name="connsiteY11" fmla="*/ 1868866 h 1919666"/>
              <a:gd name="connsiteX12" fmla="*/ 1447800 w 3493725"/>
              <a:gd name="connsiteY12" fmla="*/ 1792666 h 1919666"/>
              <a:gd name="connsiteX13" fmla="*/ 1460500 w 3493725"/>
              <a:gd name="connsiteY13" fmla="*/ 1729166 h 1919666"/>
              <a:gd name="connsiteX14" fmla="*/ 1473200 w 3493725"/>
              <a:gd name="connsiteY14" fmla="*/ 929066 h 1919666"/>
              <a:gd name="connsiteX15" fmla="*/ 1574800 w 3493725"/>
              <a:gd name="connsiteY15" fmla="*/ 878266 h 1919666"/>
              <a:gd name="connsiteX16" fmla="*/ 2197100 w 3493725"/>
              <a:gd name="connsiteY16" fmla="*/ 903666 h 1919666"/>
              <a:gd name="connsiteX17" fmla="*/ 2260600 w 3493725"/>
              <a:gd name="connsiteY17" fmla="*/ 916366 h 1919666"/>
              <a:gd name="connsiteX18" fmla="*/ 2413000 w 3493725"/>
              <a:gd name="connsiteY18" fmla="*/ 929066 h 1919666"/>
              <a:gd name="connsiteX19" fmla="*/ 2565400 w 3493725"/>
              <a:gd name="connsiteY19" fmla="*/ 954466 h 1919666"/>
              <a:gd name="connsiteX20" fmla="*/ 2705100 w 3493725"/>
              <a:gd name="connsiteY20" fmla="*/ 967166 h 1919666"/>
              <a:gd name="connsiteX21" fmla="*/ 2819400 w 3493725"/>
              <a:gd name="connsiteY21" fmla="*/ 979866 h 1919666"/>
              <a:gd name="connsiteX22" fmla="*/ 3251200 w 3493725"/>
              <a:gd name="connsiteY22" fmla="*/ 992566 h 1919666"/>
              <a:gd name="connsiteX0" fmla="*/ 3251200 w 3498564"/>
              <a:gd name="connsiteY0" fmla="*/ 992566 h 1919666"/>
              <a:gd name="connsiteX1" fmla="*/ 3238500 w 3498564"/>
              <a:gd name="connsiteY1" fmla="*/ 65466 h 1919666"/>
              <a:gd name="connsiteX2" fmla="*/ 76200 w 3498564"/>
              <a:gd name="connsiteY2" fmla="*/ 78166 h 1919666"/>
              <a:gd name="connsiteX3" fmla="*/ 63500 w 3498564"/>
              <a:gd name="connsiteY3" fmla="*/ 243266 h 1919666"/>
              <a:gd name="connsiteX4" fmla="*/ 38100 w 3498564"/>
              <a:gd name="connsiteY4" fmla="*/ 509966 h 1919666"/>
              <a:gd name="connsiteX5" fmla="*/ 0 w 3498564"/>
              <a:gd name="connsiteY5" fmla="*/ 1144966 h 1919666"/>
              <a:gd name="connsiteX6" fmla="*/ 12700 w 3498564"/>
              <a:gd name="connsiteY6" fmla="*/ 1856166 h 1919666"/>
              <a:gd name="connsiteX7" fmla="*/ 50800 w 3498564"/>
              <a:gd name="connsiteY7" fmla="*/ 1868866 h 1919666"/>
              <a:gd name="connsiteX8" fmla="*/ 1104900 w 3498564"/>
              <a:gd name="connsiteY8" fmla="*/ 1894266 h 1919666"/>
              <a:gd name="connsiteX9" fmla="*/ 1308100 w 3498564"/>
              <a:gd name="connsiteY9" fmla="*/ 1919666 h 1919666"/>
              <a:gd name="connsiteX10" fmla="*/ 1422400 w 3498564"/>
              <a:gd name="connsiteY10" fmla="*/ 1906966 h 1919666"/>
              <a:gd name="connsiteX11" fmla="*/ 1435100 w 3498564"/>
              <a:gd name="connsiteY11" fmla="*/ 1868866 h 1919666"/>
              <a:gd name="connsiteX12" fmla="*/ 1447800 w 3498564"/>
              <a:gd name="connsiteY12" fmla="*/ 1792666 h 1919666"/>
              <a:gd name="connsiteX13" fmla="*/ 1460500 w 3498564"/>
              <a:gd name="connsiteY13" fmla="*/ 1729166 h 1919666"/>
              <a:gd name="connsiteX14" fmla="*/ 1473200 w 3498564"/>
              <a:gd name="connsiteY14" fmla="*/ 929066 h 1919666"/>
              <a:gd name="connsiteX15" fmla="*/ 1574800 w 3498564"/>
              <a:gd name="connsiteY15" fmla="*/ 878266 h 1919666"/>
              <a:gd name="connsiteX16" fmla="*/ 2197100 w 3498564"/>
              <a:gd name="connsiteY16" fmla="*/ 903666 h 1919666"/>
              <a:gd name="connsiteX17" fmla="*/ 2260600 w 3498564"/>
              <a:gd name="connsiteY17" fmla="*/ 916366 h 1919666"/>
              <a:gd name="connsiteX18" fmla="*/ 2413000 w 3498564"/>
              <a:gd name="connsiteY18" fmla="*/ 929066 h 1919666"/>
              <a:gd name="connsiteX19" fmla="*/ 2565400 w 3498564"/>
              <a:gd name="connsiteY19" fmla="*/ 954466 h 1919666"/>
              <a:gd name="connsiteX20" fmla="*/ 2705100 w 3498564"/>
              <a:gd name="connsiteY20" fmla="*/ 967166 h 1919666"/>
              <a:gd name="connsiteX21" fmla="*/ 3251200 w 3498564"/>
              <a:gd name="connsiteY21" fmla="*/ 992566 h 1919666"/>
              <a:gd name="connsiteX0" fmla="*/ 3251200 w 3504645"/>
              <a:gd name="connsiteY0" fmla="*/ 992566 h 1919666"/>
              <a:gd name="connsiteX1" fmla="*/ 3238500 w 3504645"/>
              <a:gd name="connsiteY1" fmla="*/ 65466 h 1919666"/>
              <a:gd name="connsiteX2" fmla="*/ 76200 w 3504645"/>
              <a:gd name="connsiteY2" fmla="*/ 78166 h 1919666"/>
              <a:gd name="connsiteX3" fmla="*/ 63500 w 3504645"/>
              <a:gd name="connsiteY3" fmla="*/ 243266 h 1919666"/>
              <a:gd name="connsiteX4" fmla="*/ 38100 w 3504645"/>
              <a:gd name="connsiteY4" fmla="*/ 509966 h 1919666"/>
              <a:gd name="connsiteX5" fmla="*/ 0 w 3504645"/>
              <a:gd name="connsiteY5" fmla="*/ 1144966 h 1919666"/>
              <a:gd name="connsiteX6" fmla="*/ 12700 w 3504645"/>
              <a:gd name="connsiteY6" fmla="*/ 1856166 h 1919666"/>
              <a:gd name="connsiteX7" fmla="*/ 50800 w 3504645"/>
              <a:gd name="connsiteY7" fmla="*/ 1868866 h 1919666"/>
              <a:gd name="connsiteX8" fmla="*/ 1104900 w 3504645"/>
              <a:gd name="connsiteY8" fmla="*/ 1894266 h 1919666"/>
              <a:gd name="connsiteX9" fmla="*/ 1308100 w 3504645"/>
              <a:gd name="connsiteY9" fmla="*/ 1919666 h 1919666"/>
              <a:gd name="connsiteX10" fmla="*/ 1422400 w 3504645"/>
              <a:gd name="connsiteY10" fmla="*/ 1906966 h 1919666"/>
              <a:gd name="connsiteX11" fmla="*/ 1435100 w 3504645"/>
              <a:gd name="connsiteY11" fmla="*/ 1868866 h 1919666"/>
              <a:gd name="connsiteX12" fmla="*/ 1447800 w 3504645"/>
              <a:gd name="connsiteY12" fmla="*/ 1792666 h 1919666"/>
              <a:gd name="connsiteX13" fmla="*/ 1460500 w 3504645"/>
              <a:gd name="connsiteY13" fmla="*/ 1729166 h 1919666"/>
              <a:gd name="connsiteX14" fmla="*/ 1473200 w 3504645"/>
              <a:gd name="connsiteY14" fmla="*/ 929066 h 1919666"/>
              <a:gd name="connsiteX15" fmla="*/ 1574800 w 3504645"/>
              <a:gd name="connsiteY15" fmla="*/ 878266 h 1919666"/>
              <a:gd name="connsiteX16" fmla="*/ 2197100 w 3504645"/>
              <a:gd name="connsiteY16" fmla="*/ 903666 h 1919666"/>
              <a:gd name="connsiteX17" fmla="*/ 2260600 w 3504645"/>
              <a:gd name="connsiteY17" fmla="*/ 916366 h 1919666"/>
              <a:gd name="connsiteX18" fmla="*/ 2413000 w 3504645"/>
              <a:gd name="connsiteY18" fmla="*/ 929066 h 1919666"/>
              <a:gd name="connsiteX19" fmla="*/ 2565400 w 3504645"/>
              <a:gd name="connsiteY19" fmla="*/ 954466 h 1919666"/>
              <a:gd name="connsiteX20" fmla="*/ 3251200 w 3504645"/>
              <a:gd name="connsiteY20" fmla="*/ 992566 h 1919666"/>
              <a:gd name="connsiteX0" fmla="*/ 3251200 w 3511490"/>
              <a:gd name="connsiteY0" fmla="*/ 992566 h 1919666"/>
              <a:gd name="connsiteX1" fmla="*/ 3238500 w 3511490"/>
              <a:gd name="connsiteY1" fmla="*/ 65466 h 1919666"/>
              <a:gd name="connsiteX2" fmla="*/ 76200 w 3511490"/>
              <a:gd name="connsiteY2" fmla="*/ 78166 h 1919666"/>
              <a:gd name="connsiteX3" fmla="*/ 63500 w 3511490"/>
              <a:gd name="connsiteY3" fmla="*/ 243266 h 1919666"/>
              <a:gd name="connsiteX4" fmla="*/ 38100 w 3511490"/>
              <a:gd name="connsiteY4" fmla="*/ 509966 h 1919666"/>
              <a:gd name="connsiteX5" fmla="*/ 0 w 3511490"/>
              <a:gd name="connsiteY5" fmla="*/ 1144966 h 1919666"/>
              <a:gd name="connsiteX6" fmla="*/ 12700 w 3511490"/>
              <a:gd name="connsiteY6" fmla="*/ 1856166 h 1919666"/>
              <a:gd name="connsiteX7" fmla="*/ 50800 w 3511490"/>
              <a:gd name="connsiteY7" fmla="*/ 1868866 h 1919666"/>
              <a:gd name="connsiteX8" fmla="*/ 1104900 w 3511490"/>
              <a:gd name="connsiteY8" fmla="*/ 1894266 h 1919666"/>
              <a:gd name="connsiteX9" fmla="*/ 1308100 w 3511490"/>
              <a:gd name="connsiteY9" fmla="*/ 1919666 h 1919666"/>
              <a:gd name="connsiteX10" fmla="*/ 1422400 w 3511490"/>
              <a:gd name="connsiteY10" fmla="*/ 1906966 h 1919666"/>
              <a:gd name="connsiteX11" fmla="*/ 1435100 w 3511490"/>
              <a:gd name="connsiteY11" fmla="*/ 1868866 h 1919666"/>
              <a:gd name="connsiteX12" fmla="*/ 1447800 w 3511490"/>
              <a:gd name="connsiteY12" fmla="*/ 1792666 h 1919666"/>
              <a:gd name="connsiteX13" fmla="*/ 1460500 w 3511490"/>
              <a:gd name="connsiteY13" fmla="*/ 1729166 h 1919666"/>
              <a:gd name="connsiteX14" fmla="*/ 1473200 w 3511490"/>
              <a:gd name="connsiteY14" fmla="*/ 929066 h 1919666"/>
              <a:gd name="connsiteX15" fmla="*/ 1574800 w 3511490"/>
              <a:gd name="connsiteY15" fmla="*/ 878266 h 1919666"/>
              <a:gd name="connsiteX16" fmla="*/ 2197100 w 3511490"/>
              <a:gd name="connsiteY16" fmla="*/ 903666 h 1919666"/>
              <a:gd name="connsiteX17" fmla="*/ 2260600 w 3511490"/>
              <a:gd name="connsiteY17" fmla="*/ 916366 h 1919666"/>
              <a:gd name="connsiteX18" fmla="*/ 2413000 w 3511490"/>
              <a:gd name="connsiteY18" fmla="*/ 929066 h 1919666"/>
              <a:gd name="connsiteX19" fmla="*/ 3251200 w 3511490"/>
              <a:gd name="connsiteY19" fmla="*/ 992566 h 1919666"/>
              <a:gd name="connsiteX0" fmla="*/ 3251200 w 3518555"/>
              <a:gd name="connsiteY0" fmla="*/ 992566 h 1919666"/>
              <a:gd name="connsiteX1" fmla="*/ 3238500 w 3518555"/>
              <a:gd name="connsiteY1" fmla="*/ 65466 h 1919666"/>
              <a:gd name="connsiteX2" fmla="*/ 76200 w 3518555"/>
              <a:gd name="connsiteY2" fmla="*/ 78166 h 1919666"/>
              <a:gd name="connsiteX3" fmla="*/ 63500 w 3518555"/>
              <a:gd name="connsiteY3" fmla="*/ 243266 h 1919666"/>
              <a:gd name="connsiteX4" fmla="*/ 38100 w 3518555"/>
              <a:gd name="connsiteY4" fmla="*/ 509966 h 1919666"/>
              <a:gd name="connsiteX5" fmla="*/ 0 w 3518555"/>
              <a:gd name="connsiteY5" fmla="*/ 1144966 h 1919666"/>
              <a:gd name="connsiteX6" fmla="*/ 12700 w 3518555"/>
              <a:gd name="connsiteY6" fmla="*/ 1856166 h 1919666"/>
              <a:gd name="connsiteX7" fmla="*/ 50800 w 3518555"/>
              <a:gd name="connsiteY7" fmla="*/ 1868866 h 1919666"/>
              <a:gd name="connsiteX8" fmla="*/ 1104900 w 3518555"/>
              <a:gd name="connsiteY8" fmla="*/ 1894266 h 1919666"/>
              <a:gd name="connsiteX9" fmla="*/ 1308100 w 3518555"/>
              <a:gd name="connsiteY9" fmla="*/ 1919666 h 1919666"/>
              <a:gd name="connsiteX10" fmla="*/ 1422400 w 3518555"/>
              <a:gd name="connsiteY10" fmla="*/ 1906966 h 1919666"/>
              <a:gd name="connsiteX11" fmla="*/ 1435100 w 3518555"/>
              <a:gd name="connsiteY11" fmla="*/ 1868866 h 1919666"/>
              <a:gd name="connsiteX12" fmla="*/ 1447800 w 3518555"/>
              <a:gd name="connsiteY12" fmla="*/ 1792666 h 1919666"/>
              <a:gd name="connsiteX13" fmla="*/ 1460500 w 3518555"/>
              <a:gd name="connsiteY13" fmla="*/ 1729166 h 1919666"/>
              <a:gd name="connsiteX14" fmla="*/ 1473200 w 3518555"/>
              <a:gd name="connsiteY14" fmla="*/ 929066 h 1919666"/>
              <a:gd name="connsiteX15" fmla="*/ 1574800 w 3518555"/>
              <a:gd name="connsiteY15" fmla="*/ 878266 h 1919666"/>
              <a:gd name="connsiteX16" fmla="*/ 2197100 w 3518555"/>
              <a:gd name="connsiteY16" fmla="*/ 903666 h 1919666"/>
              <a:gd name="connsiteX17" fmla="*/ 2260600 w 3518555"/>
              <a:gd name="connsiteY17" fmla="*/ 916366 h 1919666"/>
              <a:gd name="connsiteX18" fmla="*/ 3251200 w 3518555"/>
              <a:gd name="connsiteY18" fmla="*/ 992566 h 1919666"/>
              <a:gd name="connsiteX0" fmla="*/ 3251200 w 3521563"/>
              <a:gd name="connsiteY0" fmla="*/ 992566 h 1919666"/>
              <a:gd name="connsiteX1" fmla="*/ 3238500 w 3521563"/>
              <a:gd name="connsiteY1" fmla="*/ 65466 h 1919666"/>
              <a:gd name="connsiteX2" fmla="*/ 76200 w 3521563"/>
              <a:gd name="connsiteY2" fmla="*/ 78166 h 1919666"/>
              <a:gd name="connsiteX3" fmla="*/ 63500 w 3521563"/>
              <a:gd name="connsiteY3" fmla="*/ 243266 h 1919666"/>
              <a:gd name="connsiteX4" fmla="*/ 38100 w 3521563"/>
              <a:gd name="connsiteY4" fmla="*/ 509966 h 1919666"/>
              <a:gd name="connsiteX5" fmla="*/ 0 w 3521563"/>
              <a:gd name="connsiteY5" fmla="*/ 1144966 h 1919666"/>
              <a:gd name="connsiteX6" fmla="*/ 12700 w 3521563"/>
              <a:gd name="connsiteY6" fmla="*/ 1856166 h 1919666"/>
              <a:gd name="connsiteX7" fmla="*/ 50800 w 3521563"/>
              <a:gd name="connsiteY7" fmla="*/ 1868866 h 1919666"/>
              <a:gd name="connsiteX8" fmla="*/ 1104900 w 3521563"/>
              <a:gd name="connsiteY8" fmla="*/ 1894266 h 1919666"/>
              <a:gd name="connsiteX9" fmla="*/ 1308100 w 3521563"/>
              <a:gd name="connsiteY9" fmla="*/ 1919666 h 1919666"/>
              <a:gd name="connsiteX10" fmla="*/ 1422400 w 3521563"/>
              <a:gd name="connsiteY10" fmla="*/ 1906966 h 1919666"/>
              <a:gd name="connsiteX11" fmla="*/ 1435100 w 3521563"/>
              <a:gd name="connsiteY11" fmla="*/ 1868866 h 1919666"/>
              <a:gd name="connsiteX12" fmla="*/ 1447800 w 3521563"/>
              <a:gd name="connsiteY12" fmla="*/ 1792666 h 1919666"/>
              <a:gd name="connsiteX13" fmla="*/ 1460500 w 3521563"/>
              <a:gd name="connsiteY13" fmla="*/ 1729166 h 1919666"/>
              <a:gd name="connsiteX14" fmla="*/ 1473200 w 3521563"/>
              <a:gd name="connsiteY14" fmla="*/ 929066 h 1919666"/>
              <a:gd name="connsiteX15" fmla="*/ 1574800 w 3521563"/>
              <a:gd name="connsiteY15" fmla="*/ 878266 h 1919666"/>
              <a:gd name="connsiteX16" fmla="*/ 2197100 w 3521563"/>
              <a:gd name="connsiteY16" fmla="*/ 903666 h 1919666"/>
              <a:gd name="connsiteX17" fmla="*/ 3251200 w 3521563"/>
              <a:gd name="connsiteY17" fmla="*/ 992566 h 1919666"/>
              <a:gd name="connsiteX0" fmla="*/ 3251200 w 3553000"/>
              <a:gd name="connsiteY0" fmla="*/ 992566 h 1919666"/>
              <a:gd name="connsiteX1" fmla="*/ 3238500 w 3553000"/>
              <a:gd name="connsiteY1" fmla="*/ 65466 h 1919666"/>
              <a:gd name="connsiteX2" fmla="*/ 76200 w 3553000"/>
              <a:gd name="connsiteY2" fmla="*/ 78166 h 1919666"/>
              <a:gd name="connsiteX3" fmla="*/ 63500 w 3553000"/>
              <a:gd name="connsiteY3" fmla="*/ 243266 h 1919666"/>
              <a:gd name="connsiteX4" fmla="*/ 38100 w 3553000"/>
              <a:gd name="connsiteY4" fmla="*/ 509966 h 1919666"/>
              <a:gd name="connsiteX5" fmla="*/ 0 w 3553000"/>
              <a:gd name="connsiteY5" fmla="*/ 1144966 h 1919666"/>
              <a:gd name="connsiteX6" fmla="*/ 12700 w 3553000"/>
              <a:gd name="connsiteY6" fmla="*/ 1856166 h 1919666"/>
              <a:gd name="connsiteX7" fmla="*/ 50800 w 3553000"/>
              <a:gd name="connsiteY7" fmla="*/ 1868866 h 1919666"/>
              <a:gd name="connsiteX8" fmla="*/ 1104900 w 3553000"/>
              <a:gd name="connsiteY8" fmla="*/ 1894266 h 1919666"/>
              <a:gd name="connsiteX9" fmla="*/ 1308100 w 3553000"/>
              <a:gd name="connsiteY9" fmla="*/ 1919666 h 1919666"/>
              <a:gd name="connsiteX10" fmla="*/ 1422400 w 3553000"/>
              <a:gd name="connsiteY10" fmla="*/ 1906966 h 1919666"/>
              <a:gd name="connsiteX11" fmla="*/ 1435100 w 3553000"/>
              <a:gd name="connsiteY11" fmla="*/ 1868866 h 1919666"/>
              <a:gd name="connsiteX12" fmla="*/ 1447800 w 3553000"/>
              <a:gd name="connsiteY12" fmla="*/ 1792666 h 1919666"/>
              <a:gd name="connsiteX13" fmla="*/ 1460500 w 3553000"/>
              <a:gd name="connsiteY13" fmla="*/ 1729166 h 1919666"/>
              <a:gd name="connsiteX14" fmla="*/ 1473200 w 3553000"/>
              <a:gd name="connsiteY14" fmla="*/ 929066 h 1919666"/>
              <a:gd name="connsiteX15" fmla="*/ 1574800 w 3553000"/>
              <a:gd name="connsiteY15" fmla="*/ 878266 h 1919666"/>
              <a:gd name="connsiteX16" fmla="*/ 3251200 w 3553000"/>
              <a:gd name="connsiteY16" fmla="*/ 992566 h 1919666"/>
              <a:gd name="connsiteX0" fmla="*/ 3251200 w 3558456"/>
              <a:gd name="connsiteY0" fmla="*/ 992566 h 1919666"/>
              <a:gd name="connsiteX1" fmla="*/ 3238500 w 3558456"/>
              <a:gd name="connsiteY1" fmla="*/ 65466 h 1919666"/>
              <a:gd name="connsiteX2" fmla="*/ 76200 w 3558456"/>
              <a:gd name="connsiteY2" fmla="*/ 78166 h 1919666"/>
              <a:gd name="connsiteX3" fmla="*/ 63500 w 3558456"/>
              <a:gd name="connsiteY3" fmla="*/ 243266 h 1919666"/>
              <a:gd name="connsiteX4" fmla="*/ 38100 w 3558456"/>
              <a:gd name="connsiteY4" fmla="*/ 509966 h 1919666"/>
              <a:gd name="connsiteX5" fmla="*/ 0 w 3558456"/>
              <a:gd name="connsiteY5" fmla="*/ 1144966 h 1919666"/>
              <a:gd name="connsiteX6" fmla="*/ 12700 w 3558456"/>
              <a:gd name="connsiteY6" fmla="*/ 1856166 h 1919666"/>
              <a:gd name="connsiteX7" fmla="*/ 50800 w 3558456"/>
              <a:gd name="connsiteY7" fmla="*/ 1868866 h 1919666"/>
              <a:gd name="connsiteX8" fmla="*/ 1104900 w 3558456"/>
              <a:gd name="connsiteY8" fmla="*/ 1894266 h 1919666"/>
              <a:gd name="connsiteX9" fmla="*/ 1308100 w 3558456"/>
              <a:gd name="connsiteY9" fmla="*/ 1919666 h 1919666"/>
              <a:gd name="connsiteX10" fmla="*/ 1422400 w 3558456"/>
              <a:gd name="connsiteY10" fmla="*/ 1906966 h 1919666"/>
              <a:gd name="connsiteX11" fmla="*/ 1435100 w 3558456"/>
              <a:gd name="connsiteY11" fmla="*/ 1868866 h 1919666"/>
              <a:gd name="connsiteX12" fmla="*/ 1447800 w 3558456"/>
              <a:gd name="connsiteY12" fmla="*/ 1792666 h 1919666"/>
              <a:gd name="connsiteX13" fmla="*/ 1460500 w 3558456"/>
              <a:gd name="connsiteY13" fmla="*/ 1729166 h 1919666"/>
              <a:gd name="connsiteX14" fmla="*/ 1473200 w 3558456"/>
              <a:gd name="connsiteY14" fmla="*/ 929066 h 1919666"/>
              <a:gd name="connsiteX15" fmla="*/ 3251200 w 3558456"/>
              <a:gd name="connsiteY15" fmla="*/ 992566 h 1919666"/>
              <a:gd name="connsiteX0" fmla="*/ 3251200 w 3558456"/>
              <a:gd name="connsiteY0" fmla="*/ 992566 h 1919666"/>
              <a:gd name="connsiteX1" fmla="*/ 3238500 w 3558456"/>
              <a:gd name="connsiteY1" fmla="*/ 65466 h 1919666"/>
              <a:gd name="connsiteX2" fmla="*/ 76200 w 3558456"/>
              <a:gd name="connsiteY2" fmla="*/ 78166 h 1919666"/>
              <a:gd name="connsiteX3" fmla="*/ 63500 w 3558456"/>
              <a:gd name="connsiteY3" fmla="*/ 243266 h 1919666"/>
              <a:gd name="connsiteX4" fmla="*/ 38100 w 3558456"/>
              <a:gd name="connsiteY4" fmla="*/ 509966 h 1919666"/>
              <a:gd name="connsiteX5" fmla="*/ 0 w 3558456"/>
              <a:gd name="connsiteY5" fmla="*/ 1144966 h 1919666"/>
              <a:gd name="connsiteX6" fmla="*/ 12700 w 3558456"/>
              <a:gd name="connsiteY6" fmla="*/ 1856166 h 1919666"/>
              <a:gd name="connsiteX7" fmla="*/ 50800 w 3558456"/>
              <a:gd name="connsiteY7" fmla="*/ 1868866 h 1919666"/>
              <a:gd name="connsiteX8" fmla="*/ 1104900 w 3558456"/>
              <a:gd name="connsiteY8" fmla="*/ 1894266 h 1919666"/>
              <a:gd name="connsiteX9" fmla="*/ 1308100 w 3558456"/>
              <a:gd name="connsiteY9" fmla="*/ 1919666 h 1919666"/>
              <a:gd name="connsiteX10" fmla="*/ 1422400 w 3558456"/>
              <a:gd name="connsiteY10" fmla="*/ 1906966 h 1919666"/>
              <a:gd name="connsiteX11" fmla="*/ 1435100 w 3558456"/>
              <a:gd name="connsiteY11" fmla="*/ 1868866 h 1919666"/>
              <a:gd name="connsiteX12" fmla="*/ 1447800 w 3558456"/>
              <a:gd name="connsiteY12" fmla="*/ 1792666 h 1919666"/>
              <a:gd name="connsiteX13" fmla="*/ 1473200 w 3558456"/>
              <a:gd name="connsiteY13" fmla="*/ 929066 h 1919666"/>
              <a:gd name="connsiteX14" fmla="*/ 3251200 w 3558456"/>
              <a:gd name="connsiteY14" fmla="*/ 992566 h 1919666"/>
              <a:gd name="connsiteX0" fmla="*/ 3251200 w 3558456"/>
              <a:gd name="connsiteY0" fmla="*/ 992566 h 1949201"/>
              <a:gd name="connsiteX1" fmla="*/ 3238500 w 3558456"/>
              <a:gd name="connsiteY1" fmla="*/ 65466 h 1949201"/>
              <a:gd name="connsiteX2" fmla="*/ 76200 w 3558456"/>
              <a:gd name="connsiteY2" fmla="*/ 78166 h 1949201"/>
              <a:gd name="connsiteX3" fmla="*/ 63500 w 3558456"/>
              <a:gd name="connsiteY3" fmla="*/ 243266 h 1949201"/>
              <a:gd name="connsiteX4" fmla="*/ 38100 w 3558456"/>
              <a:gd name="connsiteY4" fmla="*/ 509966 h 1949201"/>
              <a:gd name="connsiteX5" fmla="*/ 0 w 3558456"/>
              <a:gd name="connsiteY5" fmla="*/ 1144966 h 1949201"/>
              <a:gd name="connsiteX6" fmla="*/ 12700 w 3558456"/>
              <a:gd name="connsiteY6" fmla="*/ 1856166 h 1949201"/>
              <a:gd name="connsiteX7" fmla="*/ 50800 w 3558456"/>
              <a:gd name="connsiteY7" fmla="*/ 1868866 h 1949201"/>
              <a:gd name="connsiteX8" fmla="*/ 1104900 w 3558456"/>
              <a:gd name="connsiteY8" fmla="*/ 1894266 h 1949201"/>
              <a:gd name="connsiteX9" fmla="*/ 1308100 w 3558456"/>
              <a:gd name="connsiteY9" fmla="*/ 1919666 h 1949201"/>
              <a:gd name="connsiteX10" fmla="*/ 1422400 w 3558456"/>
              <a:gd name="connsiteY10" fmla="*/ 1906966 h 1949201"/>
              <a:gd name="connsiteX11" fmla="*/ 1435100 w 3558456"/>
              <a:gd name="connsiteY11" fmla="*/ 1868866 h 1949201"/>
              <a:gd name="connsiteX12" fmla="*/ 1473200 w 3558456"/>
              <a:gd name="connsiteY12" fmla="*/ 929066 h 1949201"/>
              <a:gd name="connsiteX13" fmla="*/ 3251200 w 3558456"/>
              <a:gd name="connsiteY13" fmla="*/ 992566 h 1949201"/>
              <a:gd name="connsiteX0" fmla="*/ 3251200 w 3558456"/>
              <a:gd name="connsiteY0" fmla="*/ 992566 h 1919666"/>
              <a:gd name="connsiteX1" fmla="*/ 3238500 w 3558456"/>
              <a:gd name="connsiteY1" fmla="*/ 65466 h 1919666"/>
              <a:gd name="connsiteX2" fmla="*/ 76200 w 3558456"/>
              <a:gd name="connsiteY2" fmla="*/ 78166 h 1919666"/>
              <a:gd name="connsiteX3" fmla="*/ 63500 w 3558456"/>
              <a:gd name="connsiteY3" fmla="*/ 243266 h 1919666"/>
              <a:gd name="connsiteX4" fmla="*/ 38100 w 3558456"/>
              <a:gd name="connsiteY4" fmla="*/ 509966 h 1919666"/>
              <a:gd name="connsiteX5" fmla="*/ 0 w 3558456"/>
              <a:gd name="connsiteY5" fmla="*/ 1144966 h 1919666"/>
              <a:gd name="connsiteX6" fmla="*/ 12700 w 3558456"/>
              <a:gd name="connsiteY6" fmla="*/ 1856166 h 1919666"/>
              <a:gd name="connsiteX7" fmla="*/ 50800 w 3558456"/>
              <a:gd name="connsiteY7" fmla="*/ 1868866 h 1919666"/>
              <a:gd name="connsiteX8" fmla="*/ 1104900 w 3558456"/>
              <a:gd name="connsiteY8" fmla="*/ 1894266 h 1919666"/>
              <a:gd name="connsiteX9" fmla="*/ 1308100 w 3558456"/>
              <a:gd name="connsiteY9" fmla="*/ 1919666 h 1919666"/>
              <a:gd name="connsiteX10" fmla="*/ 1422400 w 3558456"/>
              <a:gd name="connsiteY10" fmla="*/ 1906966 h 1919666"/>
              <a:gd name="connsiteX11" fmla="*/ 1473200 w 3558456"/>
              <a:gd name="connsiteY11" fmla="*/ 929066 h 1919666"/>
              <a:gd name="connsiteX12" fmla="*/ 3251200 w 3558456"/>
              <a:gd name="connsiteY12" fmla="*/ 992566 h 1919666"/>
              <a:gd name="connsiteX0" fmla="*/ 3251200 w 3558456"/>
              <a:gd name="connsiteY0" fmla="*/ 992566 h 1976636"/>
              <a:gd name="connsiteX1" fmla="*/ 3238500 w 3558456"/>
              <a:gd name="connsiteY1" fmla="*/ 65466 h 1976636"/>
              <a:gd name="connsiteX2" fmla="*/ 76200 w 3558456"/>
              <a:gd name="connsiteY2" fmla="*/ 78166 h 1976636"/>
              <a:gd name="connsiteX3" fmla="*/ 63500 w 3558456"/>
              <a:gd name="connsiteY3" fmla="*/ 243266 h 1976636"/>
              <a:gd name="connsiteX4" fmla="*/ 38100 w 3558456"/>
              <a:gd name="connsiteY4" fmla="*/ 509966 h 1976636"/>
              <a:gd name="connsiteX5" fmla="*/ 0 w 3558456"/>
              <a:gd name="connsiteY5" fmla="*/ 1144966 h 1976636"/>
              <a:gd name="connsiteX6" fmla="*/ 12700 w 3558456"/>
              <a:gd name="connsiteY6" fmla="*/ 1856166 h 1976636"/>
              <a:gd name="connsiteX7" fmla="*/ 50800 w 3558456"/>
              <a:gd name="connsiteY7" fmla="*/ 1868866 h 1976636"/>
              <a:gd name="connsiteX8" fmla="*/ 1104900 w 3558456"/>
              <a:gd name="connsiteY8" fmla="*/ 1894266 h 1976636"/>
              <a:gd name="connsiteX9" fmla="*/ 1422400 w 3558456"/>
              <a:gd name="connsiteY9" fmla="*/ 1906966 h 1976636"/>
              <a:gd name="connsiteX10" fmla="*/ 1473200 w 3558456"/>
              <a:gd name="connsiteY10" fmla="*/ 929066 h 1976636"/>
              <a:gd name="connsiteX11" fmla="*/ 3251200 w 3558456"/>
              <a:gd name="connsiteY11" fmla="*/ 992566 h 1976636"/>
              <a:gd name="connsiteX0" fmla="*/ 3315459 w 3622715"/>
              <a:gd name="connsiteY0" fmla="*/ 992566 h 1969431"/>
              <a:gd name="connsiteX1" fmla="*/ 3302759 w 3622715"/>
              <a:gd name="connsiteY1" fmla="*/ 65466 h 1969431"/>
              <a:gd name="connsiteX2" fmla="*/ 140459 w 3622715"/>
              <a:gd name="connsiteY2" fmla="*/ 78166 h 1969431"/>
              <a:gd name="connsiteX3" fmla="*/ 127759 w 3622715"/>
              <a:gd name="connsiteY3" fmla="*/ 243266 h 1969431"/>
              <a:gd name="connsiteX4" fmla="*/ 102359 w 3622715"/>
              <a:gd name="connsiteY4" fmla="*/ 509966 h 1969431"/>
              <a:gd name="connsiteX5" fmla="*/ 64259 w 3622715"/>
              <a:gd name="connsiteY5" fmla="*/ 1144966 h 1969431"/>
              <a:gd name="connsiteX6" fmla="*/ 76959 w 3622715"/>
              <a:gd name="connsiteY6" fmla="*/ 1856166 h 1969431"/>
              <a:gd name="connsiteX7" fmla="*/ 115059 w 3622715"/>
              <a:gd name="connsiteY7" fmla="*/ 1868866 h 1969431"/>
              <a:gd name="connsiteX8" fmla="*/ 1486659 w 3622715"/>
              <a:gd name="connsiteY8" fmla="*/ 1906966 h 1969431"/>
              <a:gd name="connsiteX9" fmla="*/ 1537459 w 3622715"/>
              <a:gd name="connsiteY9" fmla="*/ 929066 h 1969431"/>
              <a:gd name="connsiteX10" fmla="*/ 3315459 w 3622715"/>
              <a:gd name="connsiteY10" fmla="*/ 992566 h 1969431"/>
              <a:gd name="connsiteX0" fmla="*/ 3346273 w 3653529"/>
              <a:gd name="connsiteY0" fmla="*/ 992566 h 1992436"/>
              <a:gd name="connsiteX1" fmla="*/ 3333573 w 3653529"/>
              <a:gd name="connsiteY1" fmla="*/ 65466 h 1992436"/>
              <a:gd name="connsiteX2" fmla="*/ 171273 w 3653529"/>
              <a:gd name="connsiteY2" fmla="*/ 78166 h 1992436"/>
              <a:gd name="connsiteX3" fmla="*/ 158573 w 3653529"/>
              <a:gd name="connsiteY3" fmla="*/ 243266 h 1992436"/>
              <a:gd name="connsiteX4" fmla="*/ 133173 w 3653529"/>
              <a:gd name="connsiteY4" fmla="*/ 509966 h 1992436"/>
              <a:gd name="connsiteX5" fmla="*/ 95073 w 3653529"/>
              <a:gd name="connsiteY5" fmla="*/ 1144966 h 1992436"/>
              <a:gd name="connsiteX6" fmla="*/ 107773 w 3653529"/>
              <a:gd name="connsiteY6" fmla="*/ 1856166 h 1992436"/>
              <a:gd name="connsiteX7" fmla="*/ 1517473 w 3653529"/>
              <a:gd name="connsiteY7" fmla="*/ 1906966 h 1992436"/>
              <a:gd name="connsiteX8" fmla="*/ 1568273 w 3653529"/>
              <a:gd name="connsiteY8" fmla="*/ 929066 h 1992436"/>
              <a:gd name="connsiteX9" fmla="*/ 3346273 w 3653529"/>
              <a:gd name="connsiteY9" fmla="*/ 992566 h 1992436"/>
              <a:gd name="connsiteX0" fmla="*/ 3336559 w 3643815"/>
              <a:gd name="connsiteY0" fmla="*/ 992566 h 2026953"/>
              <a:gd name="connsiteX1" fmla="*/ 3323859 w 3643815"/>
              <a:gd name="connsiteY1" fmla="*/ 65466 h 2026953"/>
              <a:gd name="connsiteX2" fmla="*/ 161559 w 3643815"/>
              <a:gd name="connsiteY2" fmla="*/ 78166 h 2026953"/>
              <a:gd name="connsiteX3" fmla="*/ 148859 w 3643815"/>
              <a:gd name="connsiteY3" fmla="*/ 243266 h 2026953"/>
              <a:gd name="connsiteX4" fmla="*/ 123459 w 3643815"/>
              <a:gd name="connsiteY4" fmla="*/ 509966 h 2026953"/>
              <a:gd name="connsiteX5" fmla="*/ 98059 w 3643815"/>
              <a:gd name="connsiteY5" fmla="*/ 1856166 h 2026953"/>
              <a:gd name="connsiteX6" fmla="*/ 1507759 w 3643815"/>
              <a:gd name="connsiteY6" fmla="*/ 1906966 h 2026953"/>
              <a:gd name="connsiteX7" fmla="*/ 1558559 w 3643815"/>
              <a:gd name="connsiteY7" fmla="*/ 929066 h 2026953"/>
              <a:gd name="connsiteX8" fmla="*/ 3336559 w 3643815"/>
              <a:gd name="connsiteY8" fmla="*/ 992566 h 2026953"/>
              <a:gd name="connsiteX0" fmla="*/ 3329418 w 3636674"/>
              <a:gd name="connsiteY0" fmla="*/ 992566 h 2043587"/>
              <a:gd name="connsiteX1" fmla="*/ 3316718 w 3636674"/>
              <a:gd name="connsiteY1" fmla="*/ 65466 h 2043587"/>
              <a:gd name="connsiteX2" fmla="*/ 154418 w 3636674"/>
              <a:gd name="connsiteY2" fmla="*/ 78166 h 2043587"/>
              <a:gd name="connsiteX3" fmla="*/ 141718 w 3636674"/>
              <a:gd name="connsiteY3" fmla="*/ 243266 h 2043587"/>
              <a:gd name="connsiteX4" fmla="*/ 90918 w 3636674"/>
              <a:gd name="connsiteY4" fmla="*/ 1856166 h 2043587"/>
              <a:gd name="connsiteX5" fmla="*/ 1500618 w 3636674"/>
              <a:gd name="connsiteY5" fmla="*/ 1906966 h 2043587"/>
              <a:gd name="connsiteX6" fmla="*/ 1551418 w 3636674"/>
              <a:gd name="connsiteY6" fmla="*/ 929066 h 2043587"/>
              <a:gd name="connsiteX7" fmla="*/ 3329418 w 3636674"/>
              <a:gd name="connsiteY7" fmla="*/ 992566 h 2043587"/>
              <a:gd name="connsiteX0" fmla="*/ 3496599 w 3803855"/>
              <a:gd name="connsiteY0" fmla="*/ 992566 h 2054287"/>
              <a:gd name="connsiteX1" fmla="*/ 3483899 w 3803855"/>
              <a:gd name="connsiteY1" fmla="*/ 65466 h 2054287"/>
              <a:gd name="connsiteX2" fmla="*/ 321599 w 3803855"/>
              <a:gd name="connsiteY2" fmla="*/ 78166 h 2054287"/>
              <a:gd name="connsiteX3" fmla="*/ 258099 w 3803855"/>
              <a:gd name="connsiteY3" fmla="*/ 1856166 h 2054287"/>
              <a:gd name="connsiteX4" fmla="*/ 1667799 w 3803855"/>
              <a:gd name="connsiteY4" fmla="*/ 1906966 h 2054287"/>
              <a:gd name="connsiteX5" fmla="*/ 1718599 w 3803855"/>
              <a:gd name="connsiteY5" fmla="*/ 929066 h 2054287"/>
              <a:gd name="connsiteX6" fmla="*/ 3496599 w 3803855"/>
              <a:gd name="connsiteY6" fmla="*/ 992566 h 2054287"/>
              <a:gd name="connsiteX0" fmla="*/ 3492546 w 3799363"/>
              <a:gd name="connsiteY0" fmla="*/ 998920 h 2061891"/>
              <a:gd name="connsiteX1" fmla="*/ 3479846 w 3799363"/>
              <a:gd name="connsiteY1" fmla="*/ 71820 h 2061891"/>
              <a:gd name="connsiteX2" fmla="*/ 323896 w 3799363"/>
              <a:gd name="connsiteY2" fmla="*/ 65470 h 2061891"/>
              <a:gd name="connsiteX3" fmla="*/ 254046 w 3799363"/>
              <a:gd name="connsiteY3" fmla="*/ 1862520 h 2061891"/>
              <a:gd name="connsiteX4" fmla="*/ 1663746 w 3799363"/>
              <a:gd name="connsiteY4" fmla="*/ 1913320 h 2061891"/>
              <a:gd name="connsiteX5" fmla="*/ 1714546 w 3799363"/>
              <a:gd name="connsiteY5" fmla="*/ 935420 h 2061891"/>
              <a:gd name="connsiteX6" fmla="*/ 3492546 w 3799363"/>
              <a:gd name="connsiteY6" fmla="*/ 998920 h 2061891"/>
              <a:gd name="connsiteX0" fmla="*/ 3505246 w 3805503"/>
              <a:gd name="connsiteY0" fmla="*/ 944363 h 2058134"/>
              <a:gd name="connsiteX1" fmla="*/ 3479846 w 3805503"/>
              <a:gd name="connsiteY1" fmla="*/ 68063 h 2058134"/>
              <a:gd name="connsiteX2" fmla="*/ 323896 w 3805503"/>
              <a:gd name="connsiteY2" fmla="*/ 61713 h 2058134"/>
              <a:gd name="connsiteX3" fmla="*/ 254046 w 3805503"/>
              <a:gd name="connsiteY3" fmla="*/ 1858763 h 2058134"/>
              <a:gd name="connsiteX4" fmla="*/ 1663746 w 3805503"/>
              <a:gd name="connsiteY4" fmla="*/ 1909563 h 2058134"/>
              <a:gd name="connsiteX5" fmla="*/ 1714546 w 3805503"/>
              <a:gd name="connsiteY5" fmla="*/ 931663 h 2058134"/>
              <a:gd name="connsiteX6" fmla="*/ 3505246 w 3805503"/>
              <a:gd name="connsiteY6" fmla="*/ 944363 h 2058134"/>
              <a:gd name="connsiteX0" fmla="*/ 3524296 w 3814929"/>
              <a:gd name="connsiteY0" fmla="*/ 944363 h 2058134"/>
              <a:gd name="connsiteX1" fmla="*/ 3479846 w 3814929"/>
              <a:gd name="connsiteY1" fmla="*/ 68063 h 2058134"/>
              <a:gd name="connsiteX2" fmla="*/ 323896 w 3814929"/>
              <a:gd name="connsiteY2" fmla="*/ 61713 h 2058134"/>
              <a:gd name="connsiteX3" fmla="*/ 254046 w 3814929"/>
              <a:gd name="connsiteY3" fmla="*/ 1858763 h 2058134"/>
              <a:gd name="connsiteX4" fmla="*/ 1663746 w 3814929"/>
              <a:gd name="connsiteY4" fmla="*/ 1909563 h 2058134"/>
              <a:gd name="connsiteX5" fmla="*/ 1714546 w 3814929"/>
              <a:gd name="connsiteY5" fmla="*/ 931663 h 2058134"/>
              <a:gd name="connsiteX6" fmla="*/ 3524296 w 3814929"/>
              <a:gd name="connsiteY6" fmla="*/ 944363 h 2058134"/>
              <a:gd name="connsiteX0" fmla="*/ 3524296 w 3818537"/>
              <a:gd name="connsiteY0" fmla="*/ 944363 h 2058134"/>
              <a:gd name="connsiteX1" fmla="*/ 3479846 w 3818537"/>
              <a:gd name="connsiteY1" fmla="*/ 68063 h 2058134"/>
              <a:gd name="connsiteX2" fmla="*/ 323896 w 3818537"/>
              <a:gd name="connsiteY2" fmla="*/ 61713 h 2058134"/>
              <a:gd name="connsiteX3" fmla="*/ 254046 w 3818537"/>
              <a:gd name="connsiteY3" fmla="*/ 1858763 h 2058134"/>
              <a:gd name="connsiteX4" fmla="*/ 1663746 w 3818537"/>
              <a:gd name="connsiteY4" fmla="*/ 1909563 h 2058134"/>
              <a:gd name="connsiteX5" fmla="*/ 1651046 w 3818537"/>
              <a:gd name="connsiteY5" fmla="*/ 957063 h 2058134"/>
              <a:gd name="connsiteX6" fmla="*/ 3524296 w 3818537"/>
              <a:gd name="connsiteY6" fmla="*/ 944363 h 2058134"/>
              <a:gd name="connsiteX0" fmla="*/ 3522900 w 3817141"/>
              <a:gd name="connsiteY0" fmla="*/ 944363 h 2054830"/>
              <a:gd name="connsiteX1" fmla="*/ 3478450 w 3817141"/>
              <a:gd name="connsiteY1" fmla="*/ 68063 h 2054830"/>
              <a:gd name="connsiteX2" fmla="*/ 322500 w 3817141"/>
              <a:gd name="connsiteY2" fmla="*/ 61713 h 2054830"/>
              <a:gd name="connsiteX3" fmla="*/ 252650 w 3817141"/>
              <a:gd name="connsiteY3" fmla="*/ 1858763 h 2054830"/>
              <a:gd name="connsiteX4" fmla="*/ 1636950 w 3817141"/>
              <a:gd name="connsiteY4" fmla="*/ 1903213 h 2054830"/>
              <a:gd name="connsiteX5" fmla="*/ 1649650 w 3817141"/>
              <a:gd name="connsiteY5" fmla="*/ 957063 h 2054830"/>
              <a:gd name="connsiteX6" fmla="*/ 3522900 w 3817141"/>
              <a:gd name="connsiteY6" fmla="*/ 944363 h 2054830"/>
              <a:gd name="connsiteX0" fmla="*/ 3507634 w 3801875"/>
              <a:gd name="connsiteY0" fmla="*/ 944363 h 2080739"/>
              <a:gd name="connsiteX1" fmla="*/ 3463184 w 3801875"/>
              <a:gd name="connsiteY1" fmla="*/ 68063 h 2080739"/>
              <a:gd name="connsiteX2" fmla="*/ 307234 w 3801875"/>
              <a:gd name="connsiteY2" fmla="*/ 61713 h 2080739"/>
              <a:gd name="connsiteX3" fmla="*/ 275484 w 3801875"/>
              <a:gd name="connsiteY3" fmla="*/ 1903213 h 2080739"/>
              <a:gd name="connsiteX4" fmla="*/ 1621684 w 3801875"/>
              <a:gd name="connsiteY4" fmla="*/ 1903213 h 2080739"/>
              <a:gd name="connsiteX5" fmla="*/ 1634384 w 3801875"/>
              <a:gd name="connsiteY5" fmla="*/ 957063 h 2080739"/>
              <a:gd name="connsiteX6" fmla="*/ 3507634 w 3801875"/>
              <a:gd name="connsiteY6" fmla="*/ 944363 h 2080739"/>
              <a:gd name="connsiteX0" fmla="*/ 3507634 w 3801875"/>
              <a:gd name="connsiteY0" fmla="*/ 882650 h 2019026"/>
              <a:gd name="connsiteX1" fmla="*/ 3463184 w 3801875"/>
              <a:gd name="connsiteY1" fmla="*/ 6350 h 2019026"/>
              <a:gd name="connsiteX2" fmla="*/ 307234 w 3801875"/>
              <a:gd name="connsiteY2" fmla="*/ 0 h 2019026"/>
              <a:gd name="connsiteX3" fmla="*/ 275484 w 3801875"/>
              <a:gd name="connsiteY3" fmla="*/ 1841500 h 2019026"/>
              <a:gd name="connsiteX4" fmla="*/ 1621684 w 3801875"/>
              <a:gd name="connsiteY4" fmla="*/ 1841500 h 2019026"/>
              <a:gd name="connsiteX5" fmla="*/ 1634384 w 3801875"/>
              <a:gd name="connsiteY5" fmla="*/ 895350 h 2019026"/>
              <a:gd name="connsiteX6" fmla="*/ 3507634 w 3801875"/>
              <a:gd name="connsiteY6" fmla="*/ 882650 h 2019026"/>
              <a:gd name="connsiteX0" fmla="*/ 3507634 w 3507634"/>
              <a:gd name="connsiteY0" fmla="*/ 882650 h 2019026"/>
              <a:gd name="connsiteX1" fmla="*/ 3463184 w 3507634"/>
              <a:gd name="connsiteY1" fmla="*/ 6350 h 2019026"/>
              <a:gd name="connsiteX2" fmla="*/ 307234 w 3507634"/>
              <a:gd name="connsiteY2" fmla="*/ 0 h 2019026"/>
              <a:gd name="connsiteX3" fmla="*/ 275484 w 3507634"/>
              <a:gd name="connsiteY3" fmla="*/ 1841500 h 2019026"/>
              <a:gd name="connsiteX4" fmla="*/ 1621684 w 3507634"/>
              <a:gd name="connsiteY4" fmla="*/ 1841500 h 2019026"/>
              <a:gd name="connsiteX5" fmla="*/ 1634384 w 3507634"/>
              <a:gd name="connsiteY5" fmla="*/ 895350 h 2019026"/>
              <a:gd name="connsiteX6" fmla="*/ 3507634 w 3507634"/>
              <a:gd name="connsiteY6" fmla="*/ 882650 h 2019026"/>
              <a:gd name="connsiteX0" fmla="*/ 3507634 w 3507634"/>
              <a:gd name="connsiteY0" fmla="*/ 882650 h 2019026"/>
              <a:gd name="connsiteX1" fmla="*/ 3463184 w 3507634"/>
              <a:gd name="connsiteY1" fmla="*/ 6350 h 2019026"/>
              <a:gd name="connsiteX2" fmla="*/ 307234 w 3507634"/>
              <a:gd name="connsiteY2" fmla="*/ 0 h 2019026"/>
              <a:gd name="connsiteX3" fmla="*/ 275484 w 3507634"/>
              <a:gd name="connsiteY3" fmla="*/ 1841500 h 2019026"/>
              <a:gd name="connsiteX4" fmla="*/ 1621684 w 3507634"/>
              <a:gd name="connsiteY4" fmla="*/ 1841500 h 2019026"/>
              <a:gd name="connsiteX5" fmla="*/ 1634384 w 3507634"/>
              <a:gd name="connsiteY5" fmla="*/ 895350 h 2019026"/>
              <a:gd name="connsiteX6" fmla="*/ 3507634 w 3507634"/>
              <a:gd name="connsiteY6" fmla="*/ 882650 h 2019026"/>
              <a:gd name="connsiteX0" fmla="*/ 3507634 w 3507634"/>
              <a:gd name="connsiteY0" fmla="*/ 882650 h 2019026"/>
              <a:gd name="connsiteX1" fmla="*/ 3463184 w 3507634"/>
              <a:gd name="connsiteY1" fmla="*/ 6350 h 2019026"/>
              <a:gd name="connsiteX2" fmla="*/ 307234 w 3507634"/>
              <a:gd name="connsiteY2" fmla="*/ 0 h 2019026"/>
              <a:gd name="connsiteX3" fmla="*/ 275484 w 3507634"/>
              <a:gd name="connsiteY3" fmla="*/ 1841500 h 2019026"/>
              <a:gd name="connsiteX4" fmla="*/ 1621684 w 3507634"/>
              <a:gd name="connsiteY4" fmla="*/ 1841500 h 2019026"/>
              <a:gd name="connsiteX5" fmla="*/ 1634384 w 3507634"/>
              <a:gd name="connsiteY5" fmla="*/ 895350 h 2019026"/>
              <a:gd name="connsiteX6" fmla="*/ 3507634 w 3507634"/>
              <a:gd name="connsiteY6" fmla="*/ 882650 h 2019026"/>
              <a:gd name="connsiteX0" fmla="*/ 3507634 w 3507634"/>
              <a:gd name="connsiteY0" fmla="*/ 882650 h 1841500"/>
              <a:gd name="connsiteX1" fmla="*/ 3463184 w 3507634"/>
              <a:gd name="connsiteY1" fmla="*/ 6350 h 1841500"/>
              <a:gd name="connsiteX2" fmla="*/ 307234 w 3507634"/>
              <a:gd name="connsiteY2" fmla="*/ 0 h 1841500"/>
              <a:gd name="connsiteX3" fmla="*/ 275484 w 3507634"/>
              <a:gd name="connsiteY3" fmla="*/ 1841500 h 1841500"/>
              <a:gd name="connsiteX4" fmla="*/ 1621684 w 3507634"/>
              <a:gd name="connsiteY4" fmla="*/ 1841500 h 1841500"/>
              <a:gd name="connsiteX5" fmla="*/ 1634384 w 3507634"/>
              <a:gd name="connsiteY5" fmla="*/ 895350 h 1841500"/>
              <a:gd name="connsiteX6" fmla="*/ 3507634 w 3507634"/>
              <a:gd name="connsiteY6" fmla="*/ 882650 h 1841500"/>
              <a:gd name="connsiteX0" fmla="*/ 3232150 w 3232150"/>
              <a:gd name="connsiteY0" fmla="*/ 882650 h 1841500"/>
              <a:gd name="connsiteX1" fmla="*/ 3187700 w 3232150"/>
              <a:gd name="connsiteY1" fmla="*/ 6350 h 1841500"/>
              <a:gd name="connsiteX2" fmla="*/ 31750 w 3232150"/>
              <a:gd name="connsiteY2" fmla="*/ 0 h 1841500"/>
              <a:gd name="connsiteX3" fmla="*/ 0 w 3232150"/>
              <a:gd name="connsiteY3" fmla="*/ 1841500 h 1841500"/>
              <a:gd name="connsiteX4" fmla="*/ 1346200 w 3232150"/>
              <a:gd name="connsiteY4" fmla="*/ 1841500 h 1841500"/>
              <a:gd name="connsiteX5" fmla="*/ 1358900 w 3232150"/>
              <a:gd name="connsiteY5" fmla="*/ 895350 h 1841500"/>
              <a:gd name="connsiteX6" fmla="*/ 3232150 w 3232150"/>
              <a:gd name="connsiteY6" fmla="*/ 882650 h 1841500"/>
              <a:gd name="connsiteX0" fmla="*/ 3232150 w 3370909"/>
              <a:gd name="connsiteY0" fmla="*/ 882650 h 1841500"/>
              <a:gd name="connsiteX1" fmla="*/ 3232150 w 3370909"/>
              <a:gd name="connsiteY1" fmla="*/ 6350 h 1841500"/>
              <a:gd name="connsiteX2" fmla="*/ 31750 w 3370909"/>
              <a:gd name="connsiteY2" fmla="*/ 0 h 1841500"/>
              <a:gd name="connsiteX3" fmla="*/ 0 w 3370909"/>
              <a:gd name="connsiteY3" fmla="*/ 1841500 h 1841500"/>
              <a:gd name="connsiteX4" fmla="*/ 1346200 w 3370909"/>
              <a:gd name="connsiteY4" fmla="*/ 1841500 h 1841500"/>
              <a:gd name="connsiteX5" fmla="*/ 1358900 w 3370909"/>
              <a:gd name="connsiteY5" fmla="*/ 895350 h 1841500"/>
              <a:gd name="connsiteX6" fmla="*/ 3232150 w 3370909"/>
              <a:gd name="connsiteY6" fmla="*/ 882650 h 1841500"/>
              <a:gd name="connsiteX0" fmla="*/ 3325514 w 3648308"/>
              <a:gd name="connsiteY0" fmla="*/ 950064 h 2047202"/>
              <a:gd name="connsiteX1" fmla="*/ 3325514 w 3648308"/>
              <a:gd name="connsiteY1" fmla="*/ 73764 h 2047202"/>
              <a:gd name="connsiteX2" fmla="*/ 118764 w 3648308"/>
              <a:gd name="connsiteY2" fmla="*/ 42014 h 2047202"/>
              <a:gd name="connsiteX3" fmla="*/ 93364 w 3648308"/>
              <a:gd name="connsiteY3" fmla="*/ 1908914 h 2047202"/>
              <a:gd name="connsiteX4" fmla="*/ 1439564 w 3648308"/>
              <a:gd name="connsiteY4" fmla="*/ 1908914 h 2047202"/>
              <a:gd name="connsiteX5" fmla="*/ 1452264 w 3648308"/>
              <a:gd name="connsiteY5" fmla="*/ 962764 h 2047202"/>
              <a:gd name="connsiteX6" fmla="*/ 3325514 w 3648308"/>
              <a:gd name="connsiteY6" fmla="*/ 950064 h 2047202"/>
              <a:gd name="connsiteX0" fmla="*/ 3327503 w 3650736"/>
              <a:gd name="connsiteY0" fmla="*/ 943117 h 2038844"/>
              <a:gd name="connsiteX1" fmla="*/ 3327503 w 3650736"/>
              <a:gd name="connsiteY1" fmla="*/ 66817 h 2038844"/>
              <a:gd name="connsiteX2" fmla="*/ 114403 w 3650736"/>
              <a:gd name="connsiteY2" fmla="*/ 54117 h 2038844"/>
              <a:gd name="connsiteX3" fmla="*/ 95353 w 3650736"/>
              <a:gd name="connsiteY3" fmla="*/ 1901967 h 2038844"/>
              <a:gd name="connsiteX4" fmla="*/ 1441553 w 3650736"/>
              <a:gd name="connsiteY4" fmla="*/ 1901967 h 2038844"/>
              <a:gd name="connsiteX5" fmla="*/ 1454253 w 3650736"/>
              <a:gd name="connsiteY5" fmla="*/ 955817 h 2038844"/>
              <a:gd name="connsiteX6" fmla="*/ 3327503 w 3650736"/>
              <a:gd name="connsiteY6" fmla="*/ 943117 h 2038844"/>
              <a:gd name="connsiteX0" fmla="*/ 3327503 w 3650736"/>
              <a:gd name="connsiteY0" fmla="*/ 889000 h 1984727"/>
              <a:gd name="connsiteX1" fmla="*/ 3327503 w 3650736"/>
              <a:gd name="connsiteY1" fmla="*/ 12700 h 1984727"/>
              <a:gd name="connsiteX2" fmla="*/ 114403 w 3650736"/>
              <a:gd name="connsiteY2" fmla="*/ 0 h 1984727"/>
              <a:gd name="connsiteX3" fmla="*/ 95353 w 3650736"/>
              <a:gd name="connsiteY3" fmla="*/ 1847850 h 1984727"/>
              <a:gd name="connsiteX4" fmla="*/ 1441553 w 3650736"/>
              <a:gd name="connsiteY4" fmla="*/ 1847850 h 1984727"/>
              <a:gd name="connsiteX5" fmla="*/ 1454253 w 3650736"/>
              <a:gd name="connsiteY5" fmla="*/ 901700 h 1984727"/>
              <a:gd name="connsiteX6" fmla="*/ 3327503 w 3650736"/>
              <a:gd name="connsiteY6" fmla="*/ 889000 h 1984727"/>
              <a:gd name="connsiteX0" fmla="*/ 3327503 w 3327503"/>
              <a:gd name="connsiteY0" fmla="*/ 889000 h 1984727"/>
              <a:gd name="connsiteX1" fmla="*/ 3327503 w 3327503"/>
              <a:gd name="connsiteY1" fmla="*/ 12700 h 1984727"/>
              <a:gd name="connsiteX2" fmla="*/ 114403 w 3327503"/>
              <a:gd name="connsiteY2" fmla="*/ 0 h 1984727"/>
              <a:gd name="connsiteX3" fmla="*/ 95353 w 3327503"/>
              <a:gd name="connsiteY3" fmla="*/ 1847850 h 1984727"/>
              <a:gd name="connsiteX4" fmla="*/ 1441553 w 3327503"/>
              <a:gd name="connsiteY4" fmla="*/ 1847850 h 1984727"/>
              <a:gd name="connsiteX5" fmla="*/ 1454253 w 3327503"/>
              <a:gd name="connsiteY5" fmla="*/ 901700 h 1984727"/>
              <a:gd name="connsiteX6" fmla="*/ 3327503 w 3327503"/>
              <a:gd name="connsiteY6" fmla="*/ 889000 h 1984727"/>
              <a:gd name="connsiteX0" fmla="*/ 3327503 w 3327503"/>
              <a:gd name="connsiteY0" fmla="*/ 889000 h 1984727"/>
              <a:gd name="connsiteX1" fmla="*/ 3327503 w 3327503"/>
              <a:gd name="connsiteY1" fmla="*/ 12700 h 1984727"/>
              <a:gd name="connsiteX2" fmla="*/ 114403 w 3327503"/>
              <a:gd name="connsiteY2" fmla="*/ 0 h 1984727"/>
              <a:gd name="connsiteX3" fmla="*/ 95353 w 3327503"/>
              <a:gd name="connsiteY3" fmla="*/ 1847850 h 1984727"/>
              <a:gd name="connsiteX4" fmla="*/ 1441553 w 3327503"/>
              <a:gd name="connsiteY4" fmla="*/ 1847850 h 1984727"/>
              <a:gd name="connsiteX5" fmla="*/ 1454253 w 3327503"/>
              <a:gd name="connsiteY5" fmla="*/ 901700 h 1984727"/>
              <a:gd name="connsiteX6" fmla="*/ 3327503 w 3327503"/>
              <a:gd name="connsiteY6" fmla="*/ 889000 h 1984727"/>
              <a:gd name="connsiteX0" fmla="*/ 3327503 w 3327503"/>
              <a:gd name="connsiteY0" fmla="*/ 889000 h 1847850"/>
              <a:gd name="connsiteX1" fmla="*/ 3327503 w 3327503"/>
              <a:gd name="connsiteY1" fmla="*/ 12700 h 1847850"/>
              <a:gd name="connsiteX2" fmla="*/ 114403 w 3327503"/>
              <a:gd name="connsiteY2" fmla="*/ 0 h 1847850"/>
              <a:gd name="connsiteX3" fmla="*/ 95353 w 3327503"/>
              <a:gd name="connsiteY3" fmla="*/ 1847850 h 1847850"/>
              <a:gd name="connsiteX4" fmla="*/ 1441553 w 3327503"/>
              <a:gd name="connsiteY4" fmla="*/ 1847850 h 1847850"/>
              <a:gd name="connsiteX5" fmla="*/ 1454253 w 3327503"/>
              <a:gd name="connsiteY5" fmla="*/ 901700 h 1847850"/>
              <a:gd name="connsiteX6" fmla="*/ 3327503 w 3327503"/>
              <a:gd name="connsiteY6" fmla="*/ 889000 h 1847850"/>
              <a:gd name="connsiteX0" fmla="*/ 3232150 w 3232150"/>
              <a:gd name="connsiteY0" fmla="*/ 889000 h 1847850"/>
              <a:gd name="connsiteX1" fmla="*/ 3232150 w 3232150"/>
              <a:gd name="connsiteY1" fmla="*/ 12700 h 1847850"/>
              <a:gd name="connsiteX2" fmla="*/ 19050 w 3232150"/>
              <a:gd name="connsiteY2" fmla="*/ 0 h 1847850"/>
              <a:gd name="connsiteX3" fmla="*/ 0 w 3232150"/>
              <a:gd name="connsiteY3" fmla="*/ 1847850 h 1847850"/>
              <a:gd name="connsiteX4" fmla="*/ 1346200 w 3232150"/>
              <a:gd name="connsiteY4" fmla="*/ 1847850 h 1847850"/>
              <a:gd name="connsiteX5" fmla="*/ 1358900 w 3232150"/>
              <a:gd name="connsiteY5" fmla="*/ 901700 h 1847850"/>
              <a:gd name="connsiteX6" fmla="*/ 3232150 w 3232150"/>
              <a:gd name="connsiteY6" fmla="*/ 889000 h 1847850"/>
              <a:gd name="connsiteX0" fmla="*/ 3251200 w 3251200"/>
              <a:gd name="connsiteY0" fmla="*/ 889000 h 1847850"/>
              <a:gd name="connsiteX1" fmla="*/ 3251200 w 3251200"/>
              <a:gd name="connsiteY1" fmla="*/ 12700 h 1847850"/>
              <a:gd name="connsiteX2" fmla="*/ 38100 w 3251200"/>
              <a:gd name="connsiteY2" fmla="*/ 0 h 1847850"/>
              <a:gd name="connsiteX3" fmla="*/ 0 w 3251200"/>
              <a:gd name="connsiteY3" fmla="*/ 1835150 h 1847850"/>
              <a:gd name="connsiteX4" fmla="*/ 1365250 w 3251200"/>
              <a:gd name="connsiteY4" fmla="*/ 1847850 h 1847850"/>
              <a:gd name="connsiteX5" fmla="*/ 1377950 w 3251200"/>
              <a:gd name="connsiteY5" fmla="*/ 901700 h 1847850"/>
              <a:gd name="connsiteX6" fmla="*/ 3251200 w 3251200"/>
              <a:gd name="connsiteY6" fmla="*/ 889000 h 1847850"/>
              <a:gd name="connsiteX0" fmla="*/ 3344360 w 3344360"/>
              <a:gd name="connsiteY0" fmla="*/ 889000 h 1974424"/>
              <a:gd name="connsiteX1" fmla="*/ 3344360 w 3344360"/>
              <a:gd name="connsiteY1" fmla="*/ 12700 h 1974424"/>
              <a:gd name="connsiteX2" fmla="*/ 131260 w 3344360"/>
              <a:gd name="connsiteY2" fmla="*/ 0 h 1974424"/>
              <a:gd name="connsiteX3" fmla="*/ 93160 w 3344360"/>
              <a:gd name="connsiteY3" fmla="*/ 1835150 h 1974424"/>
              <a:gd name="connsiteX4" fmla="*/ 1477460 w 3344360"/>
              <a:gd name="connsiteY4" fmla="*/ 1847850 h 1974424"/>
              <a:gd name="connsiteX5" fmla="*/ 1471110 w 3344360"/>
              <a:gd name="connsiteY5" fmla="*/ 901700 h 1974424"/>
              <a:gd name="connsiteX6" fmla="*/ 3344360 w 3344360"/>
              <a:gd name="connsiteY6" fmla="*/ 889000 h 1974424"/>
              <a:gd name="connsiteX0" fmla="*/ 3251200 w 3251200"/>
              <a:gd name="connsiteY0" fmla="*/ 889000 h 1974424"/>
              <a:gd name="connsiteX1" fmla="*/ 3251200 w 3251200"/>
              <a:gd name="connsiteY1" fmla="*/ 12700 h 1974424"/>
              <a:gd name="connsiteX2" fmla="*/ 38100 w 3251200"/>
              <a:gd name="connsiteY2" fmla="*/ 0 h 1974424"/>
              <a:gd name="connsiteX3" fmla="*/ 0 w 3251200"/>
              <a:gd name="connsiteY3" fmla="*/ 1835150 h 1974424"/>
              <a:gd name="connsiteX4" fmla="*/ 1384300 w 3251200"/>
              <a:gd name="connsiteY4" fmla="*/ 1847850 h 1974424"/>
              <a:gd name="connsiteX5" fmla="*/ 1377950 w 3251200"/>
              <a:gd name="connsiteY5" fmla="*/ 901700 h 1974424"/>
              <a:gd name="connsiteX6" fmla="*/ 3251200 w 3251200"/>
              <a:gd name="connsiteY6" fmla="*/ 889000 h 1974424"/>
              <a:gd name="connsiteX0" fmla="*/ 3251200 w 3251200"/>
              <a:gd name="connsiteY0" fmla="*/ 889000 h 1847850"/>
              <a:gd name="connsiteX1" fmla="*/ 3251200 w 3251200"/>
              <a:gd name="connsiteY1" fmla="*/ 12700 h 1847850"/>
              <a:gd name="connsiteX2" fmla="*/ 38100 w 3251200"/>
              <a:gd name="connsiteY2" fmla="*/ 0 h 1847850"/>
              <a:gd name="connsiteX3" fmla="*/ 0 w 3251200"/>
              <a:gd name="connsiteY3" fmla="*/ 1835150 h 1847850"/>
              <a:gd name="connsiteX4" fmla="*/ 1384300 w 3251200"/>
              <a:gd name="connsiteY4" fmla="*/ 1847850 h 1847850"/>
              <a:gd name="connsiteX5" fmla="*/ 1377950 w 3251200"/>
              <a:gd name="connsiteY5" fmla="*/ 901700 h 1847850"/>
              <a:gd name="connsiteX6" fmla="*/ 3251200 w 3251200"/>
              <a:gd name="connsiteY6" fmla="*/ 889000 h 1847850"/>
              <a:gd name="connsiteX0" fmla="*/ 3251200 w 3251200"/>
              <a:gd name="connsiteY0" fmla="*/ 889000 h 1847850"/>
              <a:gd name="connsiteX1" fmla="*/ 3251200 w 3251200"/>
              <a:gd name="connsiteY1" fmla="*/ 12700 h 1847850"/>
              <a:gd name="connsiteX2" fmla="*/ 38100 w 3251200"/>
              <a:gd name="connsiteY2" fmla="*/ 0 h 1847850"/>
              <a:gd name="connsiteX3" fmla="*/ 0 w 3251200"/>
              <a:gd name="connsiteY3" fmla="*/ 1835150 h 1847850"/>
              <a:gd name="connsiteX4" fmla="*/ 1384300 w 3251200"/>
              <a:gd name="connsiteY4" fmla="*/ 1847850 h 1847850"/>
              <a:gd name="connsiteX5" fmla="*/ 1377950 w 3251200"/>
              <a:gd name="connsiteY5" fmla="*/ 901700 h 1847850"/>
              <a:gd name="connsiteX6" fmla="*/ 3251200 w 3251200"/>
              <a:gd name="connsiteY6" fmla="*/ 889000 h 1847850"/>
              <a:gd name="connsiteX0" fmla="*/ 3251200 w 3251200"/>
              <a:gd name="connsiteY0" fmla="*/ 889000 h 1847850"/>
              <a:gd name="connsiteX1" fmla="*/ 3251200 w 3251200"/>
              <a:gd name="connsiteY1" fmla="*/ 12700 h 1847850"/>
              <a:gd name="connsiteX2" fmla="*/ 38100 w 3251200"/>
              <a:gd name="connsiteY2" fmla="*/ 0 h 1847850"/>
              <a:gd name="connsiteX3" fmla="*/ 0 w 3251200"/>
              <a:gd name="connsiteY3" fmla="*/ 1835150 h 1847850"/>
              <a:gd name="connsiteX4" fmla="*/ 1384300 w 3251200"/>
              <a:gd name="connsiteY4" fmla="*/ 1847850 h 1847850"/>
              <a:gd name="connsiteX5" fmla="*/ 1377950 w 3251200"/>
              <a:gd name="connsiteY5" fmla="*/ 901700 h 1847850"/>
              <a:gd name="connsiteX6" fmla="*/ 3251200 w 3251200"/>
              <a:gd name="connsiteY6" fmla="*/ 889000 h 18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51200" h="1847850">
                <a:moveTo>
                  <a:pt x="3251200" y="889000"/>
                </a:moveTo>
                <a:lnTo>
                  <a:pt x="3251200" y="12700"/>
                </a:lnTo>
                <a:lnTo>
                  <a:pt x="38100" y="0"/>
                </a:lnTo>
                <a:lnTo>
                  <a:pt x="0" y="1835150"/>
                </a:lnTo>
                <a:lnTo>
                  <a:pt x="1384300" y="1847850"/>
                </a:lnTo>
                <a:cubicBezTo>
                  <a:pt x="1382183" y="1532467"/>
                  <a:pt x="1380067" y="1217083"/>
                  <a:pt x="1377950" y="901700"/>
                </a:cubicBezTo>
                <a:lnTo>
                  <a:pt x="3251200" y="889000"/>
                </a:lnTo>
                <a:close/>
              </a:path>
            </a:pathLst>
          </a:custGeom>
          <a:solidFill>
            <a:srgbClr val="4F53C7">
              <a:alpha val="30000"/>
            </a:srgb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246" name="Freeform 245"/>
          <p:cNvSpPr/>
          <p:nvPr/>
        </p:nvSpPr>
        <p:spPr>
          <a:xfrm>
            <a:off x="4327523" y="2959102"/>
            <a:ext cx="4575175" cy="2762250"/>
          </a:xfrm>
          <a:custGeom>
            <a:avLst/>
            <a:gdLst>
              <a:gd name="connsiteX0" fmla="*/ 4533900 w 4651212"/>
              <a:gd name="connsiteY0" fmla="*/ 101600 h 2971869"/>
              <a:gd name="connsiteX1" fmla="*/ 4533900 w 4651212"/>
              <a:gd name="connsiteY1" fmla="*/ 101600 h 2971869"/>
              <a:gd name="connsiteX2" fmla="*/ 3543300 w 4651212"/>
              <a:gd name="connsiteY2" fmla="*/ 63500 h 2971869"/>
              <a:gd name="connsiteX3" fmla="*/ 2781300 w 4651212"/>
              <a:gd name="connsiteY3" fmla="*/ 88900 h 2971869"/>
              <a:gd name="connsiteX4" fmla="*/ 2565400 w 4651212"/>
              <a:gd name="connsiteY4" fmla="*/ 114300 h 2971869"/>
              <a:gd name="connsiteX5" fmla="*/ 1308100 w 4651212"/>
              <a:gd name="connsiteY5" fmla="*/ 101600 h 2971869"/>
              <a:gd name="connsiteX6" fmla="*/ 1130300 w 4651212"/>
              <a:gd name="connsiteY6" fmla="*/ 76200 h 2971869"/>
              <a:gd name="connsiteX7" fmla="*/ 1054100 w 4651212"/>
              <a:gd name="connsiteY7" fmla="*/ 63500 h 2971869"/>
              <a:gd name="connsiteX8" fmla="*/ 876300 w 4651212"/>
              <a:gd name="connsiteY8" fmla="*/ 50800 h 2971869"/>
              <a:gd name="connsiteX9" fmla="*/ 762000 w 4651212"/>
              <a:gd name="connsiteY9" fmla="*/ 25400 h 2971869"/>
              <a:gd name="connsiteX10" fmla="*/ 584200 w 4651212"/>
              <a:gd name="connsiteY10" fmla="*/ 12700 h 2971869"/>
              <a:gd name="connsiteX11" fmla="*/ 469900 w 4651212"/>
              <a:gd name="connsiteY11" fmla="*/ 0 h 2971869"/>
              <a:gd name="connsiteX12" fmla="*/ 38100 w 4651212"/>
              <a:gd name="connsiteY12" fmla="*/ 12700 h 2971869"/>
              <a:gd name="connsiteX13" fmla="*/ 25400 w 4651212"/>
              <a:gd name="connsiteY13" fmla="*/ 50800 h 2971869"/>
              <a:gd name="connsiteX14" fmla="*/ 0 w 4651212"/>
              <a:gd name="connsiteY14" fmla="*/ 520700 h 2971869"/>
              <a:gd name="connsiteX15" fmla="*/ 12700 w 4651212"/>
              <a:gd name="connsiteY15" fmla="*/ 1816100 h 2971869"/>
              <a:gd name="connsiteX16" fmla="*/ 38100 w 4651212"/>
              <a:gd name="connsiteY16" fmla="*/ 2120900 h 2971869"/>
              <a:gd name="connsiteX17" fmla="*/ 50800 w 4651212"/>
              <a:gd name="connsiteY17" fmla="*/ 2527300 h 2971869"/>
              <a:gd name="connsiteX18" fmla="*/ 38100 w 4651212"/>
              <a:gd name="connsiteY18" fmla="*/ 2857500 h 2971869"/>
              <a:gd name="connsiteX19" fmla="*/ 76200 w 4651212"/>
              <a:gd name="connsiteY19" fmla="*/ 2870200 h 2971869"/>
              <a:gd name="connsiteX20" fmla="*/ 190500 w 4651212"/>
              <a:gd name="connsiteY20" fmla="*/ 2908300 h 2971869"/>
              <a:gd name="connsiteX21" fmla="*/ 596900 w 4651212"/>
              <a:gd name="connsiteY21" fmla="*/ 2946400 h 2971869"/>
              <a:gd name="connsiteX22" fmla="*/ 876300 w 4651212"/>
              <a:gd name="connsiteY22" fmla="*/ 2971800 h 2971869"/>
              <a:gd name="connsiteX23" fmla="*/ 1231900 w 4651212"/>
              <a:gd name="connsiteY23" fmla="*/ 2959100 h 2971869"/>
              <a:gd name="connsiteX24" fmla="*/ 1308100 w 4651212"/>
              <a:gd name="connsiteY24" fmla="*/ 2921000 h 2971869"/>
              <a:gd name="connsiteX25" fmla="*/ 1320800 w 4651212"/>
              <a:gd name="connsiteY25" fmla="*/ 2882900 h 2971869"/>
              <a:gd name="connsiteX26" fmla="*/ 1333500 w 4651212"/>
              <a:gd name="connsiteY26" fmla="*/ 2794000 h 2971869"/>
              <a:gd name="connsiteX27" fmla="*/ 1358900 w 4651212"/>
              <a:gd name="connsiteY27" fmla="*/ 2120900 h 2971869"/>
              <a:gd name="connsiteX28" fmla="*/ 1371600 w 4651212"/>
              <a:gd name="connsiteY28" fmla="*/ 1041400 h 2971869"/>
              <a:gd name="connsiteX29" fmla="*/ 1409700 w 4651212"/>
              <a:gd name="connsiteY29" fmla="*/ 1028700 h 2971869"/>
              <a:gd name="connsiteX30" fmla="*/ 1600200 w 4651212"/>
              <a:gd name="connsiteY30" fmla="*/ 1041400 h 2971869"/>
              <a:gd name="connsiteX31" fmla="*/ 4279900 w 4651212"/>
              <a:gd name="connsiteY31" fmla="*/ 1028700 h 2971869"/>
              <a:gd name="connsiteX32" fmla="*/ 4610100 w 4651212"/>
              <a:gd name="connsiteY32" fmla="*/ 1016000 h 2971869"/>
              <a:gd name="connsiteX33" fmla="*/ 4597400 w 4651212"/>
              <a:gd name="connsiteY33" fmla="*/ 254000 h 2971869"/>
              <a:gd name="connsiteX34" fmla="*/ 4572000 w 4651212"/>
              <a:gd name="connsiteY34" fmla="*/ 50800 h 2971869"/>
              <a:gd name="connsiteX35" fmla="*/ 4254500 w 4651212"/>
              <a:gd name="connsiteY35" fmla="*/ 88900 h 2971869"/>
              <a:gd name="connsiteX36" fmla="*/ 4394200 w 4651212"/>
              <a:gd name="connsiteY36" fmla="*/ 114300 h 2971869"/>
              <a:gd name="connsiteX0" fmla="*/ 4533900 w 4651212"/>
              <a:gd name="connsiteY0" fmla="*/ 101600 h 2971869"/>
              <a:gd name="connsiteX1" fmla="*/ 4533900 w 4651212"/>
              <a:gd name="connsiteY1" fmla="*/ 101600 h 2971869"/>
              <a:gd name="connsiteX2" fmla="*/ 3543300 w 4651212"/>
              <a:gd name="connsiteY2" fmla="*/ 63500 h 2971869"/>
              <a:gd name="connsiteX3" fmla="*/ 2781300 w 4651212"/>
              <a:gd name="connsiteY3" fmla="*/ 88900 h 2971869"/>
              <a:gd name="connsiteX4" fmla="*/ 2565400 w 4651212"/>
              <a:gd name="connsiteY4" fmla="*/ 114300 h 2971869"/>
              <a:gd name="connsiteX5" fmla="*/ 1308100 w 4651212"/>
              <a:gd name="connsiteY5" fmla="*/ 101600 h 2971869"/>
              <a:gd name="connsiteX6" fmla="*/ 1130300 w 4651212"/>
              <a:gd name="connsiteY6" fmla="*/ 76200 h 2971869"/>
              <a:gd name="connsiteX7" fmla="*/ 1054100 w 4651212"/>
              <a:gd name="connsiteY7" fmla="*/ 63500 h 2971869"/>
              <a:gd name="connsiteX8" fmla="*/ 876300 w 4651212"/>
              <a:gd name="connsiteY8" fmla="*/ 50800 h 2971869"/>
              <a:gd name="connsiteX9" fmla="*/ 762000 w 4651212"/>
              <a:gd name="connsiteY9" fmla="*/ 25400 h 2971869"/>
              <a:gd name="connsiteX10" fmla="*/ 584200 w 4651212"/>
              <a:gd name="connsiteY10" fmla="*/ 12700 h 2971869"/>
              <a:gd name="connsiteX11" fmla="*/ 469900 w 4651212"/>
              <a:gd name="connsiteY11" fmla="*/ 0 h 2971869"/>
              <a:gd name="connsiteX12" fmla="*/ 38100 w 4651212"/>
              <a:gd name="connsiteY12" fmla="*/ 12700 h 2971869"/>
              <a:gd name="connsiteX13" fmla="*/ 25400 w 4651212"/>
              <a:gd name="connsiteY13" fmla="*/ 50800 h 2971869"/>
              <a:gd name="connsiteX14" fmla="*/ 0 w 4651212"/>
              <a:gd name="connsiteY14" fmla="*/ 520700 h 2971869"/>
              <a:gd name="connsiteX15" fmla="*/ 12700 w 4651212"/>
              <a:gd name="connsiteY15" fmla="*/ 1816100 h 2971869"/>
              <a:gd name="connsiteX16" fmla="*/ 38100 w 4651212"/>
              <a:gd name="connsiteY16" fmla="*/ 2120900 h 2971869"/>
              <a:gd name="connsiteX17" fmla="*/ 50800 w 4651212"/>
              <a:gd name="connsiteY17" fmla="*/ 2527300 h 2971869"/>
              <a:gd name="connsiteX18" fmla="*/ 38100 w 4651212"/>
              <a:gd name="connsiteY18" fmla="*/ 2857500 h 2971869"/>
              <a:gd name="connsiteX19" fmla="*/ 76200 w 4651212"/>
              <a:gd name="connsiteY19" fmla="*/ 2870200 h 2971869"/>
              <a:gd name="connsiteX20" fmla="*/ 190500 w 4651212"/>
              <a:gd name="connsiteY20" fmla="*/ 2908300 h 2971869"/>
              <a:gd name="connsiteX21" fmla="*/ 596900 w 4651212"/>
              <a:gd name="connsiteY21" fmla="*/ 2946400 h 2971869"/>
              <a:gd name="connsiteX22" fmla="*/ 876300 w 4651212"/>
              <a:gd name="connsiteY22" fmla="*/ 2971800 h 2971869"/>
              <a:gd name="connsiteX23" fmla="*/ 1231900 w 4651212"/>
              <a:gd name="connsiteY23" fmla="*/ 2959100 h 2971869"/>
              <a:gd name="connsiteX24" fmla="*/ 1308100 w 4651212"/>
              <a:gd name="connsiteY24" fmla="*/ 2921000 h 2971869"/>
              <a:gd name="connsiteX25" fmla="*/ 1320800 w 4651212"/>
              <a:gd name="connsiteY25" fmla="*/ 2882900 h 2971869"/>
              <a:gd name="connsiteX26" fmla="*/ 1333500 w 4651212"/>
              <a:gd name="connsiteY26" fmla="*/ 2794000 h 2971869"/>
              <a:gd name="connsiteX27" fmla="*/ 1358900 w 4651212"/>
              <a:gd name="connsiteY27" fmla="*/ 2120900 h 2971869"/>
              <a:gd name="connsiteX28" fmla="*/ 1371600 w 4651212"/>
              <a:gd name="connsiteY28" fmla="*/ 1041400 h 2971869"/>
              <a:gd name="connsiteX29" fmla="*/ 1409700 w 4651212"/>
              <a:gd name="connsiteY29" fmla="*/ 1028700 h 2971869"/>
              <a:gd name="connsiteX30" fmla="*/ 1600200 w 4651212"/>
              <a:gd name="connsiteY30" fmla="*/ 1041400 h 2971869"/>
              <a:gd name="connsiteX31" fmla="*/ 4279900 w 4651212"/>
              <a:gd name="connsiteY31" fmla="*/ 1028700 h 2971869"/>
              <a:gd name="connsiteX32" fmla="*/ 4610100 w 4651212"/>
              <a:gd name="connsiteY32" fmla="*/ 1016000 h 2971869"/>
              <a:gd name="connsiteX33" fmla="*/ 4597400 w 4651212"/>
              <a:gd name="connsiteY33" fmla="*/ 254000 h 2971869"/>
              <a:gd name="connsiteX34" fmla="*/ 4572000 w 4651212"/>
              <a:gd name="connsiteY34" fmla="*/ 50800 h 2971869"/>
              <a:gd name="connsiteX35" fmla="*/ 4254500 w 4651212"/>
              <a:gd name="connsiteY35" fmla="*/ 88900 h 2971869"/>
              <a:gd name="connsiteX36" fmla="*/ 4394200 w 4651212"/>
              <a:gd name="connsiteY36" fmla="*/ 114300 h 2971869"/>
              <a:gd name="connsiteX37" fmla="*/ 4533900 w 4651212"/>
              <a:gd name="connsiteY37" fmla="*/ 101600 h 2971869"/>
              <a:gd name="connsiteX0" fmla="*/ 4533900 w 4651212"/>
              <a:gd name="connsiteY0" fmla="*/ 101600 h 2971869"/>
              <a:gd name="connsiteX1" fmla="*/ 4533900 w 4651212"/>
              <a:gd name="connsiteY1" fmla="*/ 101600 h 2971869"/>
              <a:gd name="connsiteX2" fmla="*/ 3543300 w 4651212"/>
              <a:gd name="connsiteY2" fmla="*/ 63500 h 2971869"/>
              <a:gd name="connsiteX3" fmla="*/ 2781300 w 4651212"/>
              <a:gd name="connsiteY3" fmla="*/ 88900 h 2971869"/>
              <a:gd name="connsiteX4" fmla="*/ 2565400 w 4651212"/>
              <a:gd name="connsiteY4" fmla="*/ 114300 h 2971869"/>
              <a:gd name="connsiteX5" fmla="*/ 1308100 w 4651212"/>
              <a:gd name="connsiteY5" fmla="*/ 101600 h 2971869"/>
              <a:gd name="connsiteX6" fmla="*/ 1130300 w 4651212"/>
              <a:gd name="connsiteY6" fmla="*/ 76200 h 2971869"/>
              <a:gd name="connsiteX7" fmla="*/ 1054100 w 4651212"/>
              <a:gd name="connsiteY7" fmla="*/ 63500 h 2971869"/>
              <a:gd name="connsiteX8" fmla="*/ 876300 w 4651212"/>
              <a:gd name="connsiteY8" fmla="*/ 50800 h 2971869"/>
              <a:gd name="connsiteX9" fmla="*/ 762000 w 4651212"/>
              <a:gd name="connsiteY9" fmla="*/ 25400 h 2971869"/>
              <a:gd name="connsiteX10" fmla="*/ 469900 w 4651212"/>
              <a:gd name="connsiteY10" fmla="*/ 0 h 2971869"/>
              <a:gd name="connsiteX11" fmla="*/ 38100 w 4651212"/>
              <a:gd name="connsiteY11" fmla="*/ 12700 h 2971869"/>
              <a:gd name="connsiteX12" fmla="*/ 25400 w 4651212"/>
              <a:gd name="connsiteY12" fmla="*/ 50800 h 2971869"/>
              <a:gd name="connsiteX13" fmla="*/ 0 w 4651212"/>
              <a:gd name="connsiteY13" fmla="*/ 520700 h 2971869"/>
              <a:gd name="connsiteX14" fmla="*/ 12700 w 4651212"/>
              <a:gd name="connsiteY14" fmla="*/ 1816100 h 2971869"/>
              <a:gd name="connsiteX15" fmla="*/ 38100 w 4651212"/>
              <a:gd name="connsiteY15" fmla="*/ 2120900 h 2971869"/>
              <a:gd name="connsiteX16" fmla="*/ 50800 w 4651212"/>
              <a:gd name="connsiteY16" fmla="*/ 2527300 h 2971869"/>
              <a:gd name="connsiteX17" fmla="*/ 38100 w 4651212"/>
              <a:gd name="connsiteY17" fmla="*/ 2857500 h 2971869"/>
              <a:gd name="connsiteX18" fmla="*/ 76200 w 4651212"/>
              <a:gd name="connsiteY18" fmla="*/ 2870200 h 2971869"/>
              <a:gd name="connsiteX19" fmla="*/ 190500 w 4651212"/>
              <a:gd name="connsiteY19" fmla="*/ 2908300 h 2971869"/>
              <a:gd name="connsiteX20" fmla="*/ 596900 w 4651212"/>
              <a:gd name="connsiteY20" fmla="*/ 2946400 h 2971869"/>
              <a:gd name="connsiteX21" fmla="*/ 876300 w 4651212"/>
              <a:gd name="connsiteY21" fmla="*/ 2971800 h 2971869"/>
              <a:gd name="connsiteX22" fmla="*/ 1231900 w 4651212"/>
              <a:gd name="connsiteY22" fmla="*/ 2959100 h 2971869"/>
              <a:gd name="connsiteX23" fmla="*/ 1308100 w 4651212"/>
              <a:gd name="connsiteY23" fmla="*/ 2921000 h 2971869"/>
              <a:gd name="connsiteX24" fmla="*/ 1320800 w 4651212"/>
              <a:gd name="connsiteY24" fmla="*/ 2882900 h 2971869"/>
              <a:gd name="connsiteX25" fmla="*/ 1333500 w 4651212"/>
              <a:gd name="connsiteY25" fmla="*/ 2794000 h 2971869"/>
              <a:gd name="connsiteX26" fmla="*/ 1358900 w 4651212"/>
              <a:gd name="connsiteY26" fmla="*/ 2120900 h 2971869"/>
              <a:gd name="connsiteX27" fmla="*/ 1371600 w 4651212"/>
              <a:gd name="connsiteY27" fmla="*/ 1041400 h 2971869"/>
              <a:gd name="connsiteX28" fmla="*/ 1409700 w 4651212"/>
              <a:gd name="connsiteY28" fmla="*/ 1028700 h 2971869"/>
              <a:gd name="connsiteX29" fmla="*/ 1600200 w 4651212"/>
              <a:gd name="connsiteY29" fmla="*/ 1041400 h 2971869"/>
              <a:gd name="connsiteX30" fmla="*/ 4279900 w 4651212"/>
              <a:gd name="connsiteY30" fmla="*/ 1028700 h 2971869"/>
              <a:gd name="connsiteX31" fmla="*/ 4610100 w 4651212"/>
              <a:gd name="connsiteY31" fmla="*/ 1016000 h 2971869"/>
              <a:gd name="connsiteX32" fmla="*/ 4597400 w 4651212"/>
              <a:gd name="connsiteY32" fmla="*/ 254000 h 2971869"/>
              <a:gd name="connsiteX33" fmla="*/ 4572000 w 4651212"/>
              <a:gd name="connsiteY33" fmla="*/ 50800 h 2971869"/>
              <a:gd name="connsiteX34" fmla="*/ 4254500 w 4651212"/>
              <a:gd name="connsiteY34" fmla="*/ 88900 h 2971869"/>
              <a:gd name="connsiteX35" fmla="*/ 4394200 w 4651212"/>
              <a:gd name="connsiteY35" fmla="*/ 114300 h 2971869"/>
              <a:gd name="connsiteX36" fmla="*/ 4533900 w 4651212"/>
              <a:gd name="connsiteY36" fmla="*/ 101600 h 2971869"/>
              <a:gd name="connsiteX0" fmla="*/ 4533900 w 4651212"/>
              <a:gd name="connsiteY0" fmla="*/ 101600 h 2971869"/>
              <a:gd name="connsiteX1" fmla="*/ 4533900 w 4651212"/>
              <a:gd name="connsiteY1" fmla="*/ 101600 h 2971869"/>
              <a:gd name="connsiteX2" fmla="*/ 3543300 w 4651212"/>
              <a:gd name="connsiteY2" fmla="*/ 63500 h 2971869"/>
              <a:gd name="connsiteX3" fmla="*/ 2781300 w 4651212"/>
              <a:gd name="connsiteY3" fmla="*/ 88900 h 2971869"/>
              <a:gd name="connsiteX4" fmla="*/ 2565400 w 4651212"/>
              <a:gd name="connsiteY4" fmla="*/ 114300 h 2971869"/>
              <a:gd name="connsiteX5" fmla="*/ 1308100 w 4651212"/>
              <a:gd name="connsiteY5" fmla="*/ 101600 h 2971869"/>
              <a:gd name="connsiteX6" fmla="*/ 1130300 w 4651212"/>
              <a:gd name="connsiteY6" fmla="*/ 76200 h 2971869"/>
              <a:gd name="connsiteX7" fmla="*/ 1054100 w 4651212"/>
              <a:gd name="connsiteY7" fmla="*/ 63500 h 2971869"/>
              <a:gd name="connsiteX8" fmla="*/ 876300 w 4651212"/>
              <a:gd name="connsiteY8" fmla="*/ 50800 h 2971869"/>
              <a:gd name="connsiteX9" fmla="*/ 469900 w 4651212"/>
              <a:gd name="connsiteY9" fmla="*/ 0 h 2971869"/>
              <a:gd name="connsiteX10" fmla="*/ 38100 w 4651212"/>
              <a:gd name="connsiteY10" fmla="*/ 12700 h 2971869"/>
              <a:gd name="connsiteX11" fmla="*/ 25400 w 4651212"/>
              <a:gd name="connsiteY11" fmla="*/ 50800 h 2971869"/>
              <a:gd name="connsiteX12" fmla="*/ 0 w 4651212"/>
              <a:gd name="connsiteY12" fmla="*/ 520700 h 2971869"/>
              <a:gd name="connsiteX13" fmla="*/ 12700 w 4651212"/>
              <a:gd name="connsiteY13" fmla="*/ 1816100 h 2971869"/>
              <a:gd name="connsiteX14" fmla="*/ 38100 w 4651212"/>
              <a:gd name="connsiteY14" fmla="*/ 2120900 h 2971869"/>
              <a:gd name="connsiteX15" fmla="*/ 50800 w 4651212"/>
              <a:gd name="connsiteY15" fmla="*/ 2527300 h 2971869"/>
              <a:gd name="connsiteX16" fmla="*/ 38100 w 4651212"/>
              <a:gd name="connsiteY16" fmla="*/ 2857500 h 2971869"/>
              <a:gd name="connsiteX17" fmla="*/ 76200 w 4651212"/>
              <a:gd name="connsiteY17" fmla="*/ 2870200 h 2971869"/>
              <a:gd name="connsiteX18" fmla="*/ 190500 w 4651212"/>
              <a:gd name="connsiteY18" fmla="*/ 2908300 h 2971869"/>
              <a:gd name="connsiteX19" fmla="*/ 596900 w 4651212"/>
              <a:gd name="connsiteY19" fmla="*/ 2946400 h 2971869"/>
              <a:gd name="connsiteX20" fmla="*/ 876300 w 4651212"/>
              <a:gd name="connsiteY20" fmla="*/ 2971800 h 2971869"/>
              <a:gd name="connsiteX21" fmla="*/ 1231900 w 4651212"/>
              <a:gd name="connsiteY21" fmla="*/ 2959100 h 2971869"/>
              <a:gd name="connsiteX22" fmla="*/ 1308100 w 4651212"/>
              <a:gd name="connsiteY22" fmla="*/ 2921000 h 2971869"/>
              <a:gd name="connsiteX23" fmla="*/ 1320800 w 4651212"/>
              <a:gd name="connsiteY23" fmla="*/ 2882900 h 2971869"/>
              <a:gd name="connsiteX24" fmla="*/ 1333500 w 4651212"/>
              <a:gd name="connsiteY24" fmla="*/ 2794000 h 2971869"/>
              <a:gd name="connsiteX25" fmla="*/ 1358900 w 4651212"/>
              <a:gd name="connsiteY25" fmla="*/ 2120900 h 2971869"/>
              <a:gd name="connsiteX26" fmla="*/ 1371600 w 4651212"/>
              <a:gd name="connsiteY26" fmla="*/ 1041400 h 2971869"/>
              <a:gd name="connsiteX27" fmla="*/ 1409700 w 4651212"/>
              <a:gd name="connsiteY27" fmla="*/ 1028700 h 2971869"/>
              <a:gd name="connsiteX28" fmla="*/ 1600200 w 4651212"/>
              <a:gd name="connsiteY28" fmla="*/ 1041400 h 2971869"/>
              <a:gd name="connsiteX29" fmla="*/ 4279900 w 4651212"/>
              <a:gd name="connsiteY29" fmla="*/ 1028700 h 2971869"/>
              <a:gd name="connsiteX30" fmla="*/ 4610100 w 4651212"/>
              <a:gd name="connsiteY30" fmla="*/ 1016000 h 2971869"/>
              <a:gd name="connsiteX31" fmla="*/ 4597400 w 4651212"/>
              <a:gd name="connsiteY31" fmla="*/ 254000 h 2971869"/>
              <a:gd name="connsiteX32" fmla="*/ 4572000 w 4651212"/>
              <a:gd name="connsiteY32" fmla="*/ 50800 h 2971869"/>
              <a:gd name="connsiteX33" fmla="*/ 4254500 w 4651212"/>
              <a:gd name="connsiteY33" fmla="*/ 88900 h 2971869"/>
              <a:gd name="connsiteX34" fmla="*/ 4394200 w 4651212"/>
              <a:gd name="connsiteY34" fmla="*/ 114300 h 2971869"/>
              <a:gd name="connsiteX35" fmla="*/ 4533900 w 4651212"/>
              <a:gd name="connsiteY35" fmla="*/ 101600 h 2971869"/>
              <a:gd name="connsiteX0" fmla="*/ 4562056 w 4679368"/>
              <a:gd name="connsiteY0" fmla="*/ 88900 h 2959169"/>
              <a:gd name="connsiteX1" fmla="*/ 4562056 w 4679368"/>
              <a:gd name="connsiteY1" fmla="*/ 88900 h 2959169"/>
              <a:gd name="connsiteX2" fmla="*/ 3571456 w 4679368"/>
              <a:gd name="connsiteY2" fmla="*/ 50800 h 2959169"/>
              <a:gd name="connsiteX3" fmla="*/ 2809456 w 4679368"/>
              <a:gd name="connsiteY3" fmla="*/ 76200 h 2959169"/>
              <a:gd name="connsiteX4" fmla="*/ 2593556 w 4679368"/>
              <a:gd name="connsiteY4" fmla="*/ 101600 h 2959169"/>
              <a:gd name="connsiteX5" fmla="*/ 1336256 w 4679368"/>
              <a:gd name="connsiteY5" fmla="*/ 88900 h 2959169"/>
              <a:gd name="connsiteX6" fmla="*/ 1158456 w 4679368"/>
              <a:gd name="connsiteY6" fmla="*/ 63500 h 2959169"/>
              <a:gd name="connsiteX7" fmla="*/ 1082256 w 4679368"/>
              <a:gd name="connsiteY7" fmla="*/ 50800 h 2959169"/>
              <a:gd name="connsiteX8" fmla="*/ 904456 w 4679368"/>
              <a:gd name="connsiteY8" fmla="*/ 38100 h 2959169"/>
              <a:gd name="connsiteX9" fmla="*/ 66256 w 4679368"/>
              <a:gd name="connsiteY9" fmla="*/ 0 h 2959169"/>
              <a:gd name="connsiteX10" fmla="*/ 53556 w 4679368"/>
              <a:gd name="connsiteY10" fmla="*/ 38100 h 2959169"/>
              <a:gd name="connsiteX11" fmla="*/ 28156 w 4679368"/>
              <a:gd name="connsiteY11" fmla="*/ 508000 h 2959169"/>
              <a:gd name="connsiteX12" fmla="*/ 40856 w 4679368"/>
              <a:gd name="connsiteY12" fmla="*/ 1803400 h 2959169"/>
              <a:gd name="connsiteX13" fmla="*/ 66256 w 4679368"/>
              <a:gd name="connsiteY13" fmla="*/ 2108200 h 2959169"/>
              <a:gd name="connsiteX14" fmla="*/ 78956 w 4679368"/>
              <a:gd name="connsiteY14" fmla="*/ 2514600 h 2959169"/>
              <a:gd name="connsiteX15" fmla="*/ 66256 w 4679368"/>
              <a:gd name="connsiteY15" fmla="*/ 2844800 h 2959169"/>
              <a:gd name="connsiteX16" fmla="*/ 104356 w 4679368"/>
              <a:gd name="connsiteY16" fmla="*/ 2857500 h 2959169"/>
              <a:gd name="connsiteX17" fmla="*/ 218656 w 4679368"/>
              <a:gd name="connsiteY17" fmla="*/ 2895600 h 2959169"/>
              <a:gd name="connsiteX18" fmla="*/ 625056 w 4679368"/>
              <a:gd name="connsiteY18" fmla="*/ 2933700 h 2959169"/>
              <a:gd name="connsiteX19" fmla="*/ 904456 w 4679368"/>
              <a:gd name="connsiteY19" fmla="*/ 2959100 h 2959169"/>
              <a:gd name="connsiteX20" fmla="*/ 1260056 w 4679368"/>
              <a:gd name="connsiteY20" fmla="*/ 2946400 h 2959169"/>
              <a:gd name="connsiteX21" fmla="*/ 1336256 w 4679368"/>
              <a:gd name="connsiteY21" fmla="*/ 2908300 h 2959169"/>
              <a:gd name="connsiteX22" fmla="*/ 1348956 w 4679368"/>
              <a:gd name="connsiteY22" fmla="*/ 2870200 h 2959169"/>
              <a:gd name="connsiteX23" fmla="*/ 1361656 w 4679368"/>
              <a:gd name="connsiteY23" fmla="*/ 2781300 h 2959169"/>
              <a:gd name="connsiteX24" fmla="*/ 1387056 w 4679368"/>
              <a:gd name="connsiteY24" fmla="*/ 2108200 h 2959169"/>
              <a:gd name="connsiteX25" fmla="*/ 1399756 w 4679368"/>
              <a:gd name="connsiteY25" fmla="*/ 1028700 h 2959169"/>
              <a:gd name="connsiteX26" fmla="*/ 1437856 w 4679368"/>
              <a:gd name="connsiteY26" fmla="*/ 1016000 h 2959169"/>
              <a:gd name="connsiteX27" fmla="*/ 1628356 w 4679368"/>
              <a:gd name="connsiteY27" fmla="*/ 1028700 h 2959169"/>
              <a:gd name="connsiteX28" fmla="*/ 4308056 w 4679368"/>
              <a:gd name="connsiteY28" fmla="*/ 1016000 h 2959169"/>
              <a:gd name="connsiteX29" fmla="*/ 4638256 w 4679368"/>
              <a:gd name="connsiteY29" fmla="*/ 1003300 h 2959169"/>
              <a:gd name="connsiteX30" fmla="*/ 4625556 w 4679368"/>
              <a:gd name="connsiteY30" fmla="*/ 241300 h 2959169"/>
              <a:gd name="connsiteX31" fmla="*/ 4600156 w 4679368"/>
              <a:gd name="connsiteY31" fmla="*/ 38100 h 2959169"/>
              <a:gd name="connsiteX32" fmla="*/ 4282656 w 4679368"/>
              <a:gd name="connsiteY32" fmla="*/ 76200 h 2959169"/>
              <a:gd name="connsiteX33" fmla="*/ 4422356 w 4679368"/>
              <a:gd name="connsiteY33" fmla="*/ 101600 h 2959169"/>
              <a:gd name="connsiteX34" fmla="*/ 4562056 w 4679368"/>
              <a:gd name="connsiteY34" fmla="*/ 88900 h 2959169"/>
              <a:gd name="connsiteX0" fmla="*/ 4571088 w 4688400"/>
              <a:gd name="connsiteY0" fmla="*/ 117900 h 2988169"/>
              <a:gd name="connsiteX1" fmla="*/ 4571088 w 4688400"/>
              <a:gd name="connsiteY1" fmla="*/ 117900 h 2988169"/>
              <a:gd name="connsiteX2" fmla="*/ 3580488 w 4688400"/>
              <a:gd name="connsiteY2" fmla="*/ 79800 h 2988169"/>
              <a:gd name="connsiteX3" fmla="*/ 2818488 w 4688400"/>
              <a:gd name="connsiteY3" fmla="*/ 105200 h 2988169"/>
              <a:gd name="connsiteX4" fmla="*/ 2602588 w 4688400"/>
              <a:gd name="connsiteY4" fmla="*/ 130600 h 2988169"/>
              <a:gd name="connsiteX5" fmla="*/ 1345288 w 4688400"/>
              <a:gd name="connsiteY5" fmla="*/ 117900 h 2988169"/>
              <a:gd name="connsiteX6" fmla="*/ 1167488 w 4688400"/>
              <a:gd name="connsiteY6" fmla="*/ 92500 h 2988169"/>
              <a:gd name="connsiteX7" fmla="*/ 1091288 w 4688400"/>
              <a:gd name="connsiteY7" fmla="*/ 79800 h 2988169"/>
              <a:gd name="connsiteX8" fmla="*/ 913488 w 4688400"/>
              <a:gd name="connsiteY8" fmla="*/ 67100 h 2988169"/>
              <a:gd name="connsiteX9" fmla="*/ 75288 w 4688400"/>
              <a:gd name="connsiteY9" fmla="*/ 29000 h 2988169"/>
              <a:gd name="connsiteX10" fmla="*/ 37188 w 4688400"/>
              <a:gd name="connsiteY10" fmla="*/ 537000 h 2988169"/>
              <a:gd name="connsiteX11" fmla="*/ 49888 w 4688400"/>
              <a:gd name="connsiteY11" fmla="*/ 1832400 h 2988169"/>
              <a:gd name="connsiteX12" fmla="*/ 75288 w 4688400"/>
              <a:gd name="connsiteY12" fmla="*/ 2137200 h 2988169"/>
              <a:gd name="connsiteX13" fmla="*/ 87988 w 4688400"/>
              <a:gd name="connsiteY13" fmla="*/ 2543600 h 2988169"/>
              <a:gd name="connsiteX14" fmla="*/ 75288 w 4688400"/>
              <a:gd name="connsiteY14" fmla="*/ 2873800 h 2988169"/>
              <a:gd name="connsiteX15" fmla="*/ 113388 w 4688400"/>
              <a:gd name="connsiteY15" fmla="*/ 2886500 h 2988169"/>
              <a:gd name="connsiteX16" fmla="*/ 227688 w 4688400"/>
              <a:gd name="connsiteY16" fmla="*/ 2924600 h 2988169"/>
              <a:gd name="connsiteX17" fmla="*/ 634088 w 4688400"/>
              <a:gd name="connsiteY17" fmla="*/ 2962700 h 2988169"/>
              <a:gd name="connsiteX18" fmla="*/ 913488 w 4688400"/>
              <a:gd name="connsiteY18" fmla="*/ 2988100 h 2988169"/>
              <a:gd name="connsiteX19" fmla="*/ 1269088 w 4688400"/>
              <a:gd name="connsiteY19" fmla="*/ 2975400 h 2988169"/>
              <a:gd name="connsiteX20" fmla="*/ 1345288 w 4688400"/>
              <a:gd name="connsiteY20" fmla="*/ 2937300 h 2988169"/>
              <a:gd name="connsiteX21" fmla="*/ 1357988 w 4688400"/>
              <a:gd name="connsiteY21" fmla="*/ 2899200 h 2988169"/>
              <a:gd name="connsiteX22" fmla="*/ 1370688 w 4688400"/>
              <a:gd name="connsiteY22" fmla="*/ 2810300 h 2988169"/>
              <a:gd name="connsiteX23" fmla="*/ 1396088 w 4688400"/>
              <a:gd name="connsiteY23" fmla="*/ 2137200 h 2988169"/>
              <a:gd name="connsiteX24" fmla="*/ 1408788 w 4688400"/>
              <a:gd name="connsiteY24" fmla="*/ 1057700 h 2988169"/>
              <a:gd name="connsiteX25" fmla="*/ 1446888 w 4688400"/>
              <a:gd name="connsiteY25" fmla="*/ 1045000 h 2988169"/>
              <a:gd name="connsiteX26" fmla="*/ 1637388 w 4688400"/>
              <a:gd name="connsiteY26" fmla="*/ 1057700 h 2988169"/>
              <a:gd name="connsiteX27" fmla="*/ 4317088 w 4688400"/>
              <a:gd name="connsiteY27" fmla="*/ 1045000 h 2988169"/>
              <a:gd name="connsiteX28" fmla="*/ 4647288 w 4688400"/>
              <a:gd name="connsiteY28" fmla="*/ 1032300 h 2988169"/>
              <a:gd name="connsiteX29" fmla="*/ 4634588 w 4688400"/>
              <a:gd name="connsiteY29" fmla="*/ 270300 h 2988169"/>
              <a:gd name="connsiteX30" fmla="*/ 4609188 w 4688400"/>
              <a:gd name="connsiteY30" fmla="*/ 67100 h 2988169"/>
              <a:gd name="connsiteX31" fmla="*/ 4291688 w 4688400"/>
              <a:gd name="connsiteY31" fmla="*/ 105200 h 2988169"/>
              <a:gd name="connsiteX32" fmla="*/ 4431388 w 4688400"/>
              <a:gd name="connsiteY32" fmla="*/ 130600 h 2988169"/>
              <a:gd name="connsiteX33" fmla="*/ 4571088 w 4688400"/>
              <a:gd name="connsiteY33" fmla="*/ 117900 h 2988169"/>
              <a:gd name="connsiteX0" fmla="*/ 4567092 w 4684404"/>
              <a:gd name="connsiteY0" fmla="*/ 212993 h 3083262"/>
              <a:gd name="connsiteX1" fmla="*/ 4567092 w 4684404"/>
              <a:gd name="connsiteY1" fmla="*/ 212993 h 3083262"/>
              <a:gd name="connsiteX2" fmla="*/ 3576492 w 4684404"/>
              <a:gd name="connsiteY2" fmla="*/ 174893 h 3083262"/>
              <a:gd name="connsiteX3" fmla="*/ 2814492 w 4684404"/>
              <a:gd name="connsiteY3" fmla="*/ 200293 h 3083262"/>
              <a:gd name="connsiteX4" fmla="*/ 2598592 w 4684404"/>
              <a:gd name="connsiteY4" fmla="*/ 225693 h 3083262"/>
              <a:gd name="connsiteX5" fmla="*/ 1341292 w 4684404"/>
              <a:gd name="connsiteY5" fmla="*/ 212993 h 3083262"/>
              <a:gd name="connsiteX6" fmla="*/ 1163492 w 4684404"/>
              <a:gd name="connsiteY6" fmla="*/ 187593 h 3083262"/>
              <a:gd name="connsiteX7" fmla="*/ 1087292 w 4684404"/>
              <a:gd name="connsiteY7" fmla="*/ 174893 h 3083262"/>
              <a:gd name="connsiteX8" fmla="*/ 909492 w 4684404"/>
              <a:gd name="connsiteY8" fmla="*/ 162193 h 3083262"/>
              <a:gd name="connsiteX9" fmla="*/ 71292 w 4684404"/>
              <a:gd name="connsiteY9" fmla="*/ 124093 h 3083262"/>
              <a:gd name="connsiteX10" fmla="*/ 45892 w 4684404"/>
              <a:gd name="connsiteY10" fmla="*/ 1927493 h 3083262"/>
              <a:gd name="connsiteX11" fmla="*/ 71292 w 4684404"/>
              <a:gd name="connsiteY11" fmla="*/ 2232293 h 3083262"/>
              <a:gd name="connsiteX12" fmla="*/ 83992 w 4684404"/>
              <a:gd name="connsiteY12" fmla="*/ 2638693 h 3083262"/>
              <a:gd name="connsiteX13" fmla="*/ 71292 w 4684404"/>
              <a:gd name="connsiteY13" fmla="*/ 2968893 h 3083262"/>
              <a:gd name="connsiteX14" fmla="*/ 109392 w 4684404"/>
              <a:gd name="connsiteY14" fmla="*/ 2981593 h 3083262"/>
              <a:gd name="connsiteX15" fmla="*/ 223692 w 4684404"/>
              <a:gd name="connsiteY15" fmla="*/ 3019693 h 3083262"/>
              <a:gd name="connsiteX16" fmla="*/ 630092 w 4684404"/>
              <a:gd name="connsiteY16" fmla="*/ 3057793 h 3083262"/>
              <a:gd name="connsiteX17" fmla="*/ 909492 w 4684404"/>
              <a:gd name="connsiteY17" fmla="*/ 3083193 h 3083262"/>
              <a:gd name="connsiteX18" fmla="*/ 1265092 w 4684404"/>
              <a:gd name="connsiteY18" fmla="*/ 3070493 h 3083262"/>
              <a:gd name="connsiteX19" fmla="*/ 1341292 w 4684404"/>
              <a:gd name="connsiteY19" fmla="*/ 3032393 h 3083262"/>
              <a:gd name="connsiteX20" fmla="*/ 1353992 w 4684404"/>
              <a:gd name="connsiteY20" fmla="*/ 2994293 h 3083262"/>
              <a:gd name="connsiteX21" fmla="*/ 1366692 w 4684404"/>
              <a:gd name="connsiteY21" fmla="*/ 2905393 h 3083262"/>
              <a:gd name="connsiteX22" fmla="*/ 1392092 w 4684404"/>
              <a:gd name="connsiteY22" fmla="*/ 2232293 h 3083262"/>
              <a:gd name="connsiteX23" fmla="*/ 1404792 w 4684404"/>
              <a:gd name="connsiteY23" fmla="*/ 1152793 h 3083262"/>
              <a:gd name="connsiteX24" fmla="*/ 1442892 w 4684404"/>
              <a:gd name="connsiteY24" fmla="*/ 1140093 h 3083262"/>
              <a:gd name="connsiteX25" fmla="*/ 1633392 w 4684404"/>
              <a:gd name="connsiteY25" fmla="*/ 1152793 h 3083262"/>
              <a:gd name="connsiteX26" fmla="*/ 4313092 w 4684404"/>
              <a:gd name="connsiteY26" fmla="*/ 1140093 h 3083262"/>
              <a:gd name="connsiteX27" fmla="*/ 4643292 w 4684404"/>
              <a:gd name="connsiteY27" fmla="*/ 1127393 h 3083262"/>
              <a:gd name="connsiteX28" fmla="*/ 4630592 w 4684404"/>
              <a:gd name="connsiteY28" fmla="*/ 365393 h 3083262"/>
              <a:gd name="connsiteX29" fmla="*/ 4605192 w 4684404"/>
              <a:gd name="connsiteY29" fmla="*/ 162193 h 3083262"/>
              <a:gd name="connsiteX30" fmla="*/ 4287692 w 4684404"/>
              <a:gd name="connsiteY30" fmla="*/ 200293 h 3083262"/>
              <a:gd name="connsiteX31" fmla="*/ 4427392 w 4684404"/>
              <a:gd name="connsiteY31" fmla="*/ 225693 h 3083262"/>
              <a:gd name="connsiteX32" fmla="*/ 4567092 w 4684404"/>
              <a:gd name="connsiteY32" fmla="*/ 212993 h 3083262"/>
              <a:gd name="connsiteX0" fmla="*/ 4558363 w 4675675"/>
              <a:gd name="connsiteY0" fmla="*/ 235517 h 3105786"/>
              <a:gd name="connsiteX1" fmla="*/ 4558363 w 4675675"/>
              <a:gd name="connsiteY1" fmla="*/ 235517 h 3105786"/>
              <a:gd name="connsiteX2" fmla="*/ 3567763 w 4675675"/>
              <a:gd name="connsiteY2" fmla="*/ 197417 h 3105786"/>
              <a:gd name="connsiteX3" fmla="*/ 2805763 w 4675675"/>
              <a:gd name="connsiteY3" fmla="*/ 222817 h 3105786"/>
              <a:gd name="connsiteX4" fmla="*/ 2589863 w 4675675"/>
              <a:gd name="connsiteY4" fmla="*/ 248217 h 3105786"/>
              <a:gd name="connsiteX5" fmla="*/ 1332563 w 4675675"/>
              <a:gd name="connsiteY5" fmla="*/ 235517 h 3105786"/>
              <a:gd name="connsiteX6" fmla="*/ 1154763 w 4675675"/>
              <a:gd name="connsiteY6" fmla="*/ 210117 h 3105786"/>
              <a:gd name="connsiteX7" fmla="*/ 1078563 w 4675675"/>
              <a:gd name="connsiteY7" fmla="*/ 197417 h 3105786"/>
              <a:gd name="connsiteX8" fmla="*/ 900763 w 4675675"/>
              <a:gd name="connsiteY8" fmla="*/ 184717 h 3105786"/>
              <a:gd name="connsiteX9" fmla="*/ 62563 w 4675675"/>
              <a:gd name="connsiteY9" fmla="*/ 146617 h 3105786"/>
              <a:gd name="connsiteX10" fmla="*/ 62563 w 4675675"/>
              <a:gd name="connsiteY10" fmla="*/ 2254817 h 3105786"/>
              <a:gd name="connsiteX11" fmla="*/ 75263 w 4675675"/>
              <a:gd name="connsiteY11" fmla="*/ 2661217 h 3105786"/>
              <a:gd name="connsiteX12" fmla="*/ 62563 w 4675675"/>
              <a:gd name="connsiteY12" fmla="*/ 2991417 h 3105786"/>
              <a:gd name="connsiteX13" fmla="*/ 100663 w 4675675"/>
              <a:gd name="connsiteY13" fmla="*/ 3004117 h 3105786"/>
              <a:gd name="connsiteX14" fmla="*/ 214963 w 4675675"/>
              <a:gd name="connsiteY14" fmla="*/ 3042217 h 3105786"/>
              <a:gd name="connsiteX15" fmla="*/ 621363 w 4675675"/>
              <a:gd name="connsiteY15" fmla="*/ 3080317 h 3105786"/>
              <a:gd name="connsiteX16" fmla="*/ 900763 w 4675675"/>
              <a:gd name="connsiteY16" fmla="*/ 3105717 h 3105786"/>
              <a:gd name="connsiteX17" fmla="*/ 1256363 w 4675675"/>
              <a:gd name="connsiteY17" fmla="*/ 3093017 h 3105786"/>
              <a:gd name="connsiteX18" fmla="*/ 1332563 w 4675675"/>
              <a:gd name="connsiteY18" fmla="*/ 3054917 h 3105786"/>
              <a:gd name="connsiteX19" fmla="*/ 1345263 w 4675675"/>
              <a:gd name="connsiteY19" fmla="*/ 3016817 h 3105786"/>
              <a:gd name="connsiteX20" fmla="*/ 1357963 w 4675675"/>
              <a:gd name="connsiteY20" fmla="*/ 2927917 h 3105786"/>
              <a:gd name="connsiteX21" fmla="*/ 1383363 w 4675675"/>
              <a:gd name="connsiteY21" fmla="*/ 2254817 h 3105786"/>
              <a:gd name="connsiteX22" fmla="*/ 1396063 w 4675675"/>
              <a:gd name="connsiteY22" fmla="*/ 1175317 h 3105786"/>
              <a:gd name="connsiteX23" fmla="*/ 1434163 w 4675675"/>
              <a:gd name="connsiteY23" fmla="*/ 1162617 h 3105786"/>
              <a:gd name="connsiteX24" fmla="*/ 1624663 w 4675675"/>
              <a:gd name="connsiteY24" fmla="*/ 1175317 h 3105786"/>
              <a:gd name="connsiteX25" fmla="*/ 4304363 w 4675675"/>
              <a:gd name="connsiteY25" fmla="*/ 1162617 h 3105786"/>
              <a:gd name="connsiteX26" fmla="*/ 4634563 w 4675675"/>
              <a:gd name="connsiteY26" fmla="*/ 1149917 h 3105786"/>
              <a:gd name="connsiteX27" fmla="*/ 4621863 w 4675675"/>
              <a:gd name="connsiteY27" fmla="*/ 387917 h 3105786"/>
              <a:gd name="connsiteX28" fmla="*/ 4596463 w 4675675"/>
              <a:gd name="connsiteY28" fmla="*/ 184717 h 3105786"/>
              <a:gd name="connsiteX29" fmla="*/ 4278963 w 4675675"/>
              <a:gd name="connsiteY29" fmla="*/ 222817 h 3105786"/>
              <a:gd name="connsiteX30" fmla="*/ 4418663 w 4675675"/>
              <a:gd name="connsiteY30" fmla="*/ 248217 h 3105786"/>
              <a:gd name="connsiteX31" fmla="*/ 4558363 w 4675675"/>
              <a:gd name="connsiteY31" fmla="*/ 235517 h 3105786"/>
              <a:gd name="connsiteX0" fmla="*/ 4553821 w 4671133"/>
              <a:gd name="connsiteY0" fmla="*/ 265569 h 3135838"/>
              <a:gd name="connsiteX1" fmla="*/ 4553821 w 4671133"/>
              <a:gd name="connsiteY1" fmla="*/ 265569 h 3135838"/>
              <a:gd name="connsiteX2" fmla="*/ 3563221 w 4671133"/>
              <a:gd name="connsiteY2" fmla="*/ 227469 h 3135838"/>
              <a:gd name="connsiteX3" fmla="*/ 2801221 w 4671133"/>
              <a:gd name="connsiteY3" fmla="*/ 252869 h 3135838"/>
              <a:gd name="connsiteX4" fmla="*/ 2585321 w 4671133"/>
              <a:gd name="connsiteY4" fmla="*/ 278269 h 3135838"/>
              <a:gd name="connsiteX5" fmla="*/ 1328021 w 4671133"/>
              <a:gd name="connsiteY5" fmla="*/ 265569 h 3135838"/>
              <a:gd name="connsiteX6" fmla="*/ 1150221 w 4671133"/>
              <a:gd name="connsiteY6" fmla="*/ 240169 h 3135838"/>
              <a:gd name="connsiteX7" fmla="*/ 1074021 w 4671133"/>
              <a:gd name="connsiteY7" fmla="*/ 227469 h 3135838"/>
              <a:gd name="connsiteX8" fmla="*/ 896221 w 4671133"/>
              <a:gd name="connsiteY8" fmla="*/ 214769 h 3135838"/>
              <a:gd name="connsiteX9" fmla="*/ 58021 w 4671133"/>
              <a:gd name="connsiteY9" fmla="*/ 176669 h 3135838"/>
              <a:gd name="connsiteX10" fmla="*/ 70721 w 4671133"/>
              <a:gd name="connsiteY10" fmla="*/ 2691269 h 3135838"/>
              <a:gd name="connsiteX11" fmla="*/ 58021 w 4671133"/>
              <a:gd name="connsiteY11" fmla="*/ 3021469 h 3135838"/>
              <a:gd name="connsiteX12" fmla="*/ 96121 w 4671133"/>
              <a:gd name="connsiteY12" fmla="*/ 3034169 h 3135838"/>
              <a:gd name="connsiteX13" fmla="*/ 210421 w 4671133"/>
              <a:gd name="connsiteY13" fmla="*/ 3072269 h 3135838"/>
              <a:gd name="connsiteX14" fmla="*/ 616821 w 4671133"/>
              <a:gd name="connsiteY14" fmla="*/ 3110369 h 3135838"/>
              <a:gd name="connsiteX15" fmla="*/ 896221 w 4671133"/>
              <a:gd name="connsiteY15" fmla="*/ 3135769 h 3135838"/>
              <a:gd name="connsiteX16" fmla="*/ 1251821 w 4671133"/>
              <a:gd name="connsiteY16" fmla="*/ 3123069 h 3135838"/>
              <a:gd name="connsiteX17" fmla="*/ 1328021 w 4671133"/>
              <a:gd name="connsiteY17" fmla="*/ 3084969 h 3135838"/>
              <a:gd name="connsiteX18" fmla="*/ 1340721 w 4671133"/>
              <a:gd name="connsiteY18" fmla="*/ 3046869 h 3135838"/>
              <a:gd name="connsiteX19" fmla="*/ 1353421 w 4671133"/>
              <a:gd name="connsiteY19" fmla="*/ 2957969 h 3135838"/>
              <a:gd name="connsiteX20" fmla="*/ 1378821 w 4671133"/>
              <a:gd name="connsiteY20" fmla="*/ 2284869 h 3135838"/>
              <a:gd name="connsiteX21" fmla="*/ 1391521 w 4671133"/>
              <a:gd name="connsiteY21" fmla="*/ 1205369 h 3135838"/>
              <a:gd name="connsiteX22" fmla="*/ 1429621 w 4671133"/>
              <a:gd name="connsiteY22" fmla="*/ 1192669 h 3135838"/>
              <a:gd name="connsiteX23" fmla="*/ 1620121 w 4671133"/>
              <a:gd name="connsiteY23" fmla="*/ 1205369 h 3135838"/>
              <a:gd name="connsiteX24" fmla="*/ 4299821 w 4671133"/>
              <a:gd name="connsiteY24" fmla="*/ 1192669 h 3135838"/>
              <a:gd name="connsiteX25" fmla="*/ 4630021 w 4671133"/>
              <a:gd name="connsiteY25" fmla="*/ 1179969 h 3135838"/>
              <a:gd name="connsiteX26" fmla="*/ 4617321 w 4671133"/>
              <a:gd name="connsiteY26" fmla="*/ 417969 h 3135838"/>
              <a:gd name="connsiteX27" fmla="*/ 4591921 w 4671133"/>
              <a:gd name="connsiteY27" fmla="*/ 214769 h 3135838"/>
              <a:gd name="connsiteX28" fmla="*/ 4274421 w 4671133"/>
              <a:gd name="connsiteY28" fmla="*/ 252869 h 3135838"/>
              <a:gd name="connsiteX29" fmla="*/ 4414121 w 4671133"/>
              <a:gd name="connsiteY29" fmla="*/ 278269 h 3135838"/>
              <a:gd name="connsiteX30" fmla="*/ 4553821 w 4671133"/>
              <a:gd name="connsiteY30" fmla="*/ 265569 h 3135838"/>
              <a:gd name="connsiteX0" fmla="*/ 4559324 w 4676636"/>
              <a:gd name="connsiteY0" fmla="*/ 289996 h 3259546"/>
              <a:gd name="connsiteX1" fmla="*/ 4559324 w 4676636"/>
              <a:gd name="connsiteY1" fmla="*/ 289996 h 3259546"/>
              <a:gd name="connsiteX2" fmla="*/ 3568724 w 4676636"/>
              <a:gd name="connsiteY2" fmla="*/ 251896 h 3259546"/>
              <a:gd name="connsiteX3" fmla="*/ 2806724 w 4676636"/>
              <a:gd name="connsiteY3" fmla="*/ 277296 h 3259546"/>
              <a:gd name="connsiteX4" fmla="*/ 2590824 w 4676636"/>
              <a:gd name="connsiteY4" fmla="*/ 302696 h 3259546"/>
              <a:gd name="connsiteX5" fmla="*/ 1333524 w 4676636"/>
              <a:gd name="connsiteY5" fmla="*/ 289996 h 3259546"/>
              <a:gd name="connsiteX6" fmla="*/ 1155724 w 4676636"/>
              <a:gd name="connsiteY6" fmla="*/ 264596 h 3259546"/>
              <a:gd name="connsiteX7" fmla="*/ 1079524 w 4676636"/>
              <a:gd name="connsiteY7" fmla="*/ 251896 h 3259546"/>
              <a:gd name="connsiteX8" fmla="*/ 901724 w 4676636"/>
              <a:gd name="connsiteY8" fmla="*/ 239196 h 3259546"/>
              <a:gd name="connsiteX9" fmla="*/ 63524 w 4676636"/>
              <a:gd name="connsiteY9" fmla="*/ 201096 h 3259546"/>
              <a:gd name="connsiteX10" fmla="*/ 63524 w 4676636"/>
              <a:gd name="connsiteY10" fmla="*/ 3045896 h 3259546"/>
              <a:gd name="connsiteX11" fmla="*/ 101624 w 4676636"/>
              <a:gd name="connsiteY11" fmla="*/ 3058596 h 3259546"/>
              <a:gd name="connsiteX12" fmla="*/ 215924 w 4676636"/>
              <a:gd name="connsiteY12" fmla="*/ 3096696 h 3259546"/>
              <a:gd name="connsiteX13" fmla="*/ 622324 w 4676636"/>
              <a:gd name="connsiteY13" fmla="*/ 3134796 h 3259546"/>
              <a:gd name="connsiteX14" fmla="*/ 901724 w 4676636"/>
              <a:gd name="connsiteY14" fmla="*/ 3160196 h 3259546"/>
              <a:gd name="connsiteX15" fmla="*/ 1257324 w 4676636"/>
              <a:gd name="connsiteY15" fmla="*/ 3147496 h 3259546"/>
              <a:gd name="connsiteX16" fmla="*/ 1333524 w 4676636"/>
              <a:gd name="connsiteY16" fmla="*/ 3109396 h 3259546"/>
              <a:gd name="connsiteX17" fmla="*/ 1346224 w 4676636"/>
              <a:gd name="connsiteY17" fmla="*/ 3071296 h 3259546"/>
              <a:gd name="connsiteX18" fmla="*/ 1358924 w 4676636"/>
              <a:gd name="connsiteY18" fmla="*/ 2982396 h 3259546"/>
              <a:gd name="connsiteX19" fmla="*/ 1384324 w 4676636"/>
              <a:gd name="connsiteY19" fmla="*/ 2309296 h 3259546"/>
              <a:gd name="connsiteX20" fmla="*/ 1397024 w 4676636"/>
              <a:gd name="connsiteY20" fmla="*/ 1229796 h 3259546"/>
              <a:gd name="connsiteX21" fmla="*/ 1435124 w 4676636"/>
              <a:gd name="connsiteY21" fmla="*/ 1217096 h 3259546"/>
              <a:gd name="connsiteX22" fmla="*/ 1625624 w 4676636"/>
              <a:gd name="connsiteY22" fmla="*/ 1229796 h 3259546"/>
              <a:gd name="connsiteX23" fmla="*/ 4305324 w 4676636"/>
              <a:gd name="connsiteY23" fmla="*/ 1217096 h 3259546"/>
              <a:gd name="connsiteX24" fmla="*/ 4635524 w 4676636"/>
              <a:gd name="connsiteY24" fmla="*/ 1204396 h 3259546"/>
              <a:gd name="connsiteX25" fmla="*/ 4622824 w 4676636"/>
              <a:gd name="connsiteY25" fmla="*/ 442396 h 3259546"/>
              <a:gd name="connsiteX26" fmla="*/ 4597424 w 4676636"/>
              <a:gd name="connsiteY26" fmla="*/ 239196 h 3259546"/>
              <a:gd name="connsiteX27" fmla="*/ 4279924 w 4676636"/>
              <a:gd name="connsiteY27" fmla="*/ 277296 h 3259546"/>
              <a:gd name="connsiteX28" fmla="*/ 4419624 w 4676636"/>
              <a:gd name="connsiteY28" fmla="*/ 302696 h 3259546"/>
              <a:gd name="connsiteX29" fmla="*/ 4559324 w 4676636"/>
              <a:gd name="connsiteY29" fmla="*/ 289996 h 3259546"/>
              <a:gd name="connsiteX0" fmla="*/ 4563928 w 4681240"/>
              <a:gd name="connsiteY0" fmla="*/ 289996 h 3270773"/>
              <a:gd name="connsiteX1" fmla="*/ 4563928 w 4681240"/>
              <a:gd name="connsiteY1" fmla="*/ 289996 h 3270773"/>
              <a:gd name="connsiteX2" fmla="*/ 3573328 w 4681240"/>
              <a:gd name="connsiteY2" fmla="*/ 251896 h 3270773"/>
              <a:gd name="connsiteX3" fmla="*/ 2811328 w 4681240"/>
              <a:gd name="connsiteY3" fmla="*/ 277296 h 3270773"/>
              <a:gd name="connsiteX4" fmla="*/ 2595428 w 4681240"/>
              <a:gd name="connsiteY4" fmla="*/ 302696 h 3270773"/>
              <a:gd name="connsiteX5" fmla="*/ 1338128 w 4681240"/>
              <a:gd name="connsiteY5" fmla="*/ 289996 h 3270773"/>
              <a:gd name="connsiteX6" fmla="*/ 1160328 w 4681240"/>
              <a:gd name="connsiteY6" fmla="*/ 264596 h 3270773"/>
              <a:gd name="connsiteX7" fmla="*/ 1084128 w 4681240"/>
              <a:gd name="connsiteY7" fmla="*/ 251896 h 3270773"/>
              <a:gd name="connsiteX8" fmla="*/ 906328 w 4681240"/>
              <a:gd name="connsiteY8" fmla="*/ 239196 h 3270773"/>
              <a:gd name="connsiteX9" fmla="*/ 68128 w 4681240"/>
              <a:gd name="connsiteY9" fmla="*/ 201096 h 3270773"/>
              <a:gd name="connsiteX10" fmla="*/ 68128 w 4681240"/>
              <a:gd name="connsiteY10" fmla="*/ 3045896 h 3270773"/>
              <a:gd name="connsiteX11" fmla="*/ 220528 w 4681240"/>
              <a:gd name="connsiteY11" fmla="*/ 3096696 h 3270773"/>
              <a:gd name="connsiteX12" fmla="*/ 626928 w 4681240"/>
              <a:gd name="connsiteY12" fmla="*/ 3134796 h 3270773"/>
              <a:gd name="connsiteX13" fmla="*/ 906328 w 4681240"/>
              <a:gd name="connsiteY13" fmla="*/ 3160196 h 3270773"/>
              <a:gd name="connsiteX14" fmla="*/ 1261928 w 4681240"/>
              <a:gd name="connsiteY14" fmla="*/ 3147496 h 3270773"/>
              <a:gd name="connsiteX15" fmla="*/ 1338128 w 4681240"/>
              <a:gd name="connsiteY15" fmla="*/ 3109396 h 3270773"/>
              <a:gd name="connsiteX16" fmla="*/ 1350828 w 4681240"/>
              <a:gd name="connsiteY16" fmla="*/ 3071296 h 3270773"/>
              <a:gd name="connsiteX17" fmla="*/ 1363528 w 4681240"/>
              <a:gd name="connsiteY17" fmla="*/ 2982396 h 3270773"/>
              <a:gd name="connsiteX18" fmla="*/ 1388928 w 4681240"/>
              <a:gd name="connsiteY18" fmla="*/ 2309296 h 3270773"/>
              <a:gd name="connsiteX19" fmla="*/ 1401628 w 4681240"/>
              <a:gd name="connsiteY19" fmla="*/ 1229796 h 3270773"/>
              <a:gd name="connsiteX20" fmla="*/ 1439728 w 4681240"/>
              <a:gd name="connsiteY20" fmla="*/ 1217096 h 3270773"/>
              <a:gd name="connsiteX21" fmla="*/ 1630228 w 4681240"/>
              <a:gd name="connsiteY21" fmla="*/ 1229796 h 3270773"/>
              <a:gd name="connsiteX22" fmla="*/ 4309928 w 4681240"/>
              <a:gd name="connsiteY22" fmla="*/ 1217096 h 3270773"/>
              <a:gd name="connsiteX23" fmla="*/ 4640128 w 4681240"/>
              <a:gd name="connsiteY23" fmla="*/ 1204396 h 3270773"/>
              <a:gd name="connsiteX24" fmla="*/ 4627428 w 4681240"/>
              <a:gd name="connsiteY24" fmla="*/ 442396 h 3270773"/>
              <a:gd name="connsiteX25" fmla="*/ 4602028 w 4681240"/>
              <a:gd name="connsiteY25" fmla="*/ 239196 h 3270773"/>
              <a:gd name="connsiteX26" fmla="*/ 4284528 w 4681240"/>
              <a:gd name="connsiteY26" fmla="*/ 277296 h 3270773"/>
              <a:gd name="connsiteX27" fmla="*/ 4424228 w 4681240"/>
              <a:gd name="connsiteY27" fmla="*/ 302696 h 3270773"/>
              <a:gd name="connsiteX28" fmla="*/ 4563928 w 4681240"/>
              <a:gd name="connsiteY28" fmla="*/ 289996 h 3270773"/>
              <a:gd name="connsiteX0" fmla="*/ 4583968 w 4701280"/>
              <a:gd name="connsiteY0" fmla="*/ 289996 h 3283886"/>
              <a:gd name="connsiteX1" fmla="*/ 4583968 w 4701280"/>
              <a:gd name="connsiteY1" fmla="*/ 289996 h 3283886"/>
              <a:gd name="connsiteX2" fmla="*/ 3593368 w 4701280"/>
              <a:gd name="connsiteY2" fmla="*/ 251896 h 3283886"/>
              <a:gd name="connsiteX3" fmla="*/ 2831368 w 4701280"/>
              <a:gd name="connsiteY3" fmla="*/ 277296 h 3283886"/>
              <a:gd name="connsiteX4" fmla="*/ 2615468 w 4701280"/>
              <a:gd name="connsiteY4" fmla="*/ 302696 h 3283886"/>
              <a:gd name="connsiteX5" fmla="*/ 1358168 w 4701280"/>
              <a:gd name="connsiteY5" fmla="*/ 289996 h 3283886"/>
              <a:gd name="connsiteX6" fmla="*/ 1180368 w 4701280"/>
              <a:gd name="connsiteY6" fmla="*/ 264596 h 3283886"/>
              <a:gd name="connsiteX7" fmla="*/ 1104168 w 4701280"/>
              <a:gd name="connsiteY7" fmla="*/ 251896 h 3283886"/>
              <a:gd name="connsiteX8" fmla="*/ 926368 w 4701280"/>
              <a:gd name="connsiteY8" fmla="*/ 239196 h 3283886"/>
              <a:gd name="connsiteX9" fmla="*/ 88168 w 4701280"/>
              <a:gd name="connsiteY9" fmla="*/ 201096 h 3283886"/>
              <a:gd name="connsiteX10" fmla="*/ 88168 w 4701280"/>
              <a:gd name="connsiteY10" fmla="*/ 3045896 h 3283886"/>
              <a:gd name="connsiteX11" fmla="*/ 646968 w 4701280"/>
              <a:gd name="connsiteY11" fmla="*/ 3134796 h 3283886"/>
              <a:gd name="connsiteX12" fmla="*/ 926368 w 4701280"/>
              <a:gd name="connsiteY12" fmla="*/ 3160196 h 3283886"/>
              <a:gd name="connsiteX13" fmla="*/ 1281968 w 4701280"/>
              <a:gd name="connsiteY13" fmla="*/ 3147496 h 3283886"/>
              <a:gd name="connsiteX14" fmla="*/ 1358168 w 4701280"/>
              <a:gd name="connsiteY14" fmla="*/ 3109396 h 3283886"/>
              <a:gd name="connsiteX15" fmla="*/ 1370868 w 4701280"/>
              <a:gd name="connsiteY15" fmla="*/ 3071296 h 3283886"/>
              <a:gd name="connsiteX16" fmla="*/ 1383568 w 4701280"/>
              <a:gd name="connsiteY16" fmla="*/ 2982396 h 3283886"/>
              <a:gd name="connsiteX17" fmla="*/ 1408968 w 4701280"/>
              <a:gd name="connsiteY17" fmla="*/ 2309296 h 3283886"/>
              <a:gd name="connsiteX18" fmla="*/ 1421668 w 4701280"/>
              <a:gd name="connsiteY18" fmla="*/ 1229796 h 3283886"/>
              <a:gd name="connsiteX19" fmla="*/ 1459768 w 4701280"/>
              <a:gd name="connsiteY19" fmla="*/ 1217096 h 3283886"/>
              <a:gd name="connsiteX20" fmla="*/ 1650268 w 4701280"/>
              <a:gd name="connsiteY20" fmla="*/ 1229796 h 3283886"/>
              <a:gd name="connsiteX21" fmla="*/ 4329968 w 4701280"/>
              <a:gd name="connsiteY21" fmla="*/ 1217096 h 3283886"/>
              <a:gd name="connsiteX22" fmla="*/ 4660168 w 4701280"/>
              <a:gd name="connsiteY22" fmla="*/ 1204396 h 3283886"/>
              <a:gd name="connsiteX23" fmla="*/ 4647468 w 4701280"/>
              <a:gd name="connsiteY23" fmla="*/ 442396 h 3283886"/>
              <a:gd name="connsiteX24" fmla="*/ 4622068 w 4701280"/>
              <a:gd name="connsiteY24" fmla="*/ 239196 h 3283886"/>
              <a:gd name="connsiteX25" fmla="*/ 4304568 w 4701280"/>
              <a:gd name="connsiteY25" fmla="*/ 277296 h 3283886"/>
              <a:gd name="connsiteX26" fmla="*/ 4444268 w 4701280"/>
              <a:gd name="connsiteY26" fmla="*/ 302696 h 3283886"/>
              <a:gd name="connsiteX27" fmla="*/ 4583968 w 4701280"/>
              <a:gd name="connsiteY27" fmla="*/ 289996 h 3283886"/>
              <a:gd name="connsiteX0" fmla="*/ 4495800 w 4613112"/>
              <a:gd name="connsiteY0" fmla="*/ 289996 h 3294498"/>
              <a:gd name="connsiteX1" fmla="*/ 4495800 w 4613112"/>
              <a:gd name="connsiteY1" fmla="*/ 289996 h 3294498"/>
              <a:gd name="connsiteX2" fmla="*/ 3505200 w 4613112"/>
              <a:gd name="connsiteY2" fmla="*/ 251896 h 3294498"/>
              <a:gd name="connsiteX3" fmla="*/ 2743200 w 4613112"/>
              <a:gd name="connsiteY3" fmla="*/ 277296 h 3294498"/>
              <a:gd name="connsiteX4" fmla="*/ 2527300 w 4613112"/>
              <a:gd name="connsiteY4" fmla="*/ 302696 h 3294498"/>
              <a:gd name="connsiteX5" fmla="*/ 1270000 w 4613112"/>
              <a:gd name="connsiteY5" fmla="*/ 289996 h 3294498"/>
              <a:gd name="connsiteX6" fmla="*/ 1092200 w 4613112"/>
              <a:gd name="connsiteY6" fmla="*/ 264596 h 3294498"/>
              <a:gd name="connsiteX7" fmla="*/ 1016000 w 4613112"/>
              <a:gd name="connsiteY7" fmla="*/ 251896 h 3294498"/>
              <a:gd name="connsiteX8" fmla="*/ 838200 w 4613112"/>
              <a:gd name="connsiteY8" fmla="*/ 239196 h 3294498"/>
              <a:gd name="connsiteX9" fmla="*/ 0 w 4613112"/>
              <a:gd name="connsiteY9" fmla="*/ 201096 h 3294498"/>
              <a:gd name="connsiteX10" fmla="*/ 0 w 4613112"/>
              <a:gd name="connsiteY10" fmla="*/ 3045896 h 3294498"/>
              <a:gd name="connsiteX11" fmla="*/ 838200 w 4613112"/>
              <a:gd name="connsiteY11" fmla="*/ 3160196 h 3294498"/>
              <a:gd name="connsiteX12" fmla="*/ 1193800 w 4613112"/>
              <a:gd name="connsiteY12" fmla="*/ 3147496 h 3294498"/>
              <a:gd name="connsiteX13" fmla="*/ 1270000 w 4613112"/>
              <a:gd name="connsiteY13" fmla="*/ 3109396 h 3294498"/>
              <a:gd name="connsiteX14" fmla="*/ 1282700 w 4613112"/>
              <a:gd name="connsiteY14" fmla="*/ 3071296 h 3294498"/>
              <a:gd name="connsiteX15" fmla="*/ 1295400 w 4613112"/>
              <a:gd name="connsiteY15" fmla="*/ 2982396 h 3294498"/>
              <a:gd name="connsiteX16" fmla="*/ 1320800 w 4613112"/>
              <a:gd name="connsiteY16" fmla="*/ 2309296 h 3294498"/>
              <a:gd name="connsiteX17" fmla="*/ 1333500 w 4613112"/>
              <a:gd name="connsiteY17" fmla="*/ 1229796 h 3294498"/>
              <a:gd name="connsiteX18" fmla="*/ 1371600 w 4613112"/>
              <a:gd name="connsiteY18" fmla="*/ 1217096 h 3294498"/>
              <a:gd name="connsiteX19" fmla="*/ 1562100 w 4613112"/>
              <a:gd name="connsiteY19" fmla="*/ 1229796 h 3294498"/>
              <a:gd name="connsiteX20" fmla="*/ 4241800 w 4613112"/>
              <a:gd name="connsiteY20" fmla="*/ 1217096 h 3294498"/>
              <a:gd name="connsiteX21" fmla="*/ 4572000 w 4613112"/>
              <a:gd name="connsiteY21" fmla="*/ 1204396 h 3294498"/>
              <a:gd name="connsiteX22" fmla="*/ 4559300 w 4613112"/>
              <a:gd name="connsiteY22" fmla="*/ 442396 h 3294498"/>
              <a:gd name="connsiteX23" fmla="*/ 4533900 w 4613112"/>
              <a:gd name="connsiteY23" fmla="*/ 239196 h 3294498"/>
              <a:gd name="connsiteX24" fmla="*/ 4216400 w 4613112"/>
              <a:gd name="connsiteY24" fmla="*/ 277296 h 3294498"/>
              <a:gd name="connsiteX25" fmla="*/ 4356100 w 4613112"/>
              <a:gd name="connsiteY25" fmla="*/ 302696 h 3294498"/>
              <a:gd name="connsiteX26" fmla="*/ 4495800 w 4613112"/>
              <a:gd name="connsiteY26" fmla="*/ 289996 h 3294498"/>
              <a:gd name="connsiteX0" fmla="*/ 4623758 w 4741070"/>
              <a:gd name="connsiteY0" fmla="*/ 289996 h 3291116"/>
              <a:gd name="connsiteX1" fmla="*/ 4623758 w 4741070"/>
              <a:gd name="connsiteY1" fmla="*/ 289996 h 3291116"/>
              <a:gd name="connsiteX2" fmla="*/ 3633158 w 4741070"/>
              <a:gd name="connsiteY2" fmla="*/ 251896 h 3291116"/>
              <a:gd name="connsiteX3" fmla="*/ 2871158 w 4741070"/>
              <a:gd name="connsiteY3" fmla="*/ 277296 h 3291116"/>
              <a:gd name="connsiteX4" fmla="*/ 2655258 w 4741070"/>
              <a:gd name="connsiteY4" fmla="*/ 302696 h 3291116"/>
              <a:gd name="connsiteX5" fmla="*/ 1397958 w 4741070"/>
              <a:gd name="connsiteY5" fmla="*/ 289996 h 3291116"/>
              <a:gd name="connsiteX6" fmla="*/ 1220158 w 4741070"/>
              <a:gd name="connsiteY6" fmla="*/ 264596 h 3291116"/>
              <a:gd name="connsiteX7" fmla="*/ 1143958 w 4741070"/>
              <a:gd name="connsiteY7" fmla="*/ 251896 h 3291116"/>
              <a:gd name="connsiteX8" fmla="*/ 966158 w 4741070"/>
              <a:gd name="connsiteY8" fmla="*/ 239196 h 3291116"/>
              <a:gd name="connsiteX9" fmla="*/ 127958 w 4741070"/>
              <a:gd name="connsiteY9" fmla="*/ 201096 h 3291116"/>
              <a:gd name="connsiteX10" fmla="*/ 127958 w 4741070"/>
              <a:gd name="connsiteY10" fmla="*/ 3045896 h 3291116"/>
              <a:gd name="connsiteX11" fmla="*/ 1321758 w 4741070"/>
              <a:gd name="connsiteY11" fmla="*/ 3147496 h 3291116"/>
              <a:gd name="connsiteX12" fmla="*/ 1397958 w 4741070"/>
              <a:gd name="connsiteY12" fmla="*/ 3109396 h 3291116"/>
              <a:gd name="connsiteX13" fmla="*/ 1410658 w 4741070"/>
              <a:gd name="connsiteY13" fmla="*/ 3071296 h 3291116"/>
              <a:gd name="connsiteX14" fmla="*/ 1423358 w 4741070"/>
              <a:gd name="connsiteY14" fmla="*/ 2982396 h 3291116"/>
              <a:gd name="connsiteX15" fmla="*/ 1448758 w 4741070"/>
              <a:gd name="connsiteY15" fmla="*/ 2309296 h 3291116"/>
              <a:gd name="connsiteX16" fmla="*/ 1461458 w 4741070"/>
              <a:gd name="connsiteY16" fmla="*/ 1229796 h 3291116"/>
              <a:gd name="connsiteX17" fmla="*/ 1499558 w 4741070"/>
              <a:gd name="connsiteY17" fmla="*/ 1217096 h 3291116"/>
              <a:gd name="connsiteX18" fmla="*/ 1690058 w 4741070"/>
              <a:gd name="connsiteY18" fmla="*/ 1229796 h 3291116"/>
              <a:gd name="connsiteX19" fmla="*/ 4369758 w 4741070"/>
              <a:gd name="connsiteY19" fmla="*/ 1217096 h 3291116"/>
              <a:gd name="connsiteX20" fmla="*/ 4699958 w 4741070"/>
              <a:gd name="connsiteY20" fmla="*/ 1204396 h 3291116"/>
              <a:gd name="connsiteX21" fmla="*/ 4687258 w 4741070"/>
              <a:gd name="connsiteY21" fmla="*/ 442396 h 3291116"/>
              <a:gd name="connsiteX22" fmla="*/ 4661858 w 4741070"/>
              <a:gd name="connsiteY22" fmla="*/ 239196 h 3291116"/>
              <a:gd name="connsiteX23" fmla="*/ 4344358 w 4741070"/>
              <a:gd name="connsiteY23" fmla="*/ 277296 h 3291116"/>
              <a:gd name="connsiteX24" fmla="*/ 4484058 w 4741070"/>
              <a:gd name="connsiteY24" fmla="*/ 302696 h 3291116"/>
              <a:gd name="connsiteX25" fmla="*/ 4623758 w 4741070"/>
              <a:gd name="connsiteY25" fmla="*/ 289996 h 3291116"/>
              <a:gd name="connsiteX0" fmla="*/ 4628916 w 4746228"/>
              <a:gd name="connsiteY0" fmla="*/ 289996 h 3278045"/>
              <a:gd name="connsiteX1" fmla="*/ 4628916 w 4746228"/>
              <a:gd name="connsiteY1" fmla="*/ 289996 h 3278045"/>
              <a:gd name="connsiteX2" fmla="*/ 3638316 w 4746228"/>
              <a:gd name="connsiteY2" fmla="*/ 251896 h 3278045"/>
              <a:gd name="connsiteX3" fmla="*/ 2876316 w 4746228"/>
              <a:gd name="connsiteY3" fmla="*/ 277296 h 3278045"/>
              <a:gd name="connsiteX4" fmla="*/ 2660416 w 4746228"/>
              <a:gd name="connsiteY4" fmla="*/ 302696 h 3278045"/>
              <a:gd name="connsiteX5" fmla="*/ 1403116 w 4746228"/>
              <a:gd name="connsiteY5" fmla="*/ 289996 h 3278045"/>
              <a:gd name="connsiteX6" fmla="*/ 1225316 w 4746228"/>
              <a:gd name="connsiteY6" fmla="*/ 264596 h 3278045"/>
              <a:gd name="connsiteX7" fmla="*/ 1149116 w 4746228"/>
              <a:gd name="connsiteY7" fmla="*/ 251896 h 3278045"/>
              <a:gd name="connsiteX8" fmla="*/ 971316 w 4746228"/>
              <a:gd name="connsiteY8" fmla="*/ 239196 h 3278045"/>
              <a:gd name="connsiteX9" fmla="*/ 133116 w 4746228"/>
              <a:gd name="connsiteY9" fmla="*/ 201096 h 3278045"/>
              <a:gd name="connsiteX10" fmla="*/ 133116 w 4746228"/>
              <a:gd name="connsiteY10" fmla="*/ 3045896 h 3278045"/>
              <a:gd name="connsiteX11" fmla="*/ 1403116 w 4746228"/>
              <a:gd name="connsiteY11" fmla="*/ 3109396 h 3278045"/>
              <a:gd name="connsiteX12" fmla="*/ 1415816 w 4746228"/>
              <a:gd name="connsiteY12" fmla="*/ 3071296 h 3278045"/>
              <a:gd name="connsiteX13" fmla="*/ 1428516 w 4746228"/>
              <a:gd name="connsiteY13" fmla="*/ 2982396 h 3278045"/>
              <a:gd name="connsiteX14" fmla="*/ 1453916 w 4746228"/>
              <a:gd name="connsiteY14" fmla="*/ 2309296 h 3278045"/>
              <a:gd name="connsiteX15" fmla="*/ 1466616 w 4746228"/>
              <a:gd name="connsiteY15" fmla="*/ 1229796 h 3278045"/>
              <a:gd name="connsiteX16" fmla="*/ 1504716 w 4746228"/>
              <a:gd name="connsiteY16" fmla="*/ 1217096 h 3278045"/>
              <a:gd name="connsiteX17" fmla="*/ 1695216 w 4746228"/>
              <a:gd name="connsiteY17" fmla="*/ 1229796 h 3278045"/>
              <a:gd name="connsiteX18" fmla="*/ 4374916 w 4746228"/>
              <a:gd name="connsiteY18" fmla="*/ 1217096 h 3278045"/>
              <a:gd name="connsiteX19" fmla="*/ 4705116 w 4746228"/>
              <a:gd name="connsiteY19" fmla="*/ 1204396 h 3278045"/>
              <a:gd name="connsiteX20" fmla="*/ 4692416 w 4746228"/>
              <a:gd name="connsiteY20" fmla="*/ 442396 h 3278045"/>
              <a:gd name="connsiteX21" fmla="*/ 4667016 w 4746228"/>
              <a:gd name="connsiteY21" fmla="*/ 239196 h 3278045"/>
              <a:gd name="connsiteX22" fmla="*/ 4349516 w 4746228"/>
              <a:gd name="connsiteY22" fmla="*/ 277296 h 3278045"/>
              <a:gd name="connsiteX23" fmla="*/ 4489216 w 4746228"/>
              <a:gd name="connsiteY23" fmla="*/ 302696 h 3278045"/>
              <a:gd name="connsiteX24" fmla="*/ 4628916 w 4746228"/>
              <a:gd name="connsiteY24" fmla="*/ 289996 h 3278045"/>
              <a:gd name="connsiteX0" fmla="*/ 4628916 w 4746228"/>
              <a:gd name="connsiteY0" fmla="*/ 289996 h 3281827"/>
              <a:gd name="connsiteX1" fmla="*/ 4628916 w 4746228"/>
              <a:gd name="connsiteY1" fmla="*/ 289996 h 3281827"/>
              <a:gd name="connsiteX2" fmla="*/ 3638316 w 4746228"/>
              <a:gd name="connsiteY2" fmla="*/ 251896 h 3281827"/>
              <a:gd name="connsiteX3" fmla="*/ 2876316 w 4746228"/>
              <a:gd name="connsiteY3" fmla="*/ 277296 h 3281827"/>
              <a:gd name="connsiteX4" fmla="*/ 2660416 w 4746228"/>
              <a:gd name="connsiteY4" fmla="*/ 302696 h 3281827"/>
              <a:gd name="connsiteX5" fmla="*/ 1403116 w 4746228"/>
              <a:gd name="connsiteY5" fmla="*/ 289996 h 3281827"/>
              <a:gd name="connsiteX6" fmla="*/ 1225316 w 4746228"/>
              <a:gd name="connsiteY6" fmla="*/ 264596 h 3281827"/>
              <a:gd name="connsiteX7" fmla="*/ 1149116 w 4746228"/>
              <a:gd name="connsiteY7" fmla="*/ 251896 h 3281827"/>
              <a:gd name="connsiteX8" fmla="*/ 971316 w 4746228"/>
              <a:gd name="connsiteY8" fmla="*/ 239196 h 3281827"/>
              <a:gd name="connsiteX9" fmla="*/ 133116 w 4746228"/>
              <a:gd name="connsiteY9" fmla="*/ 201096 h 3281827"/>
              <a:gd name="connsiteX10" fmla="*/ 133116 w 4746228"/>
              <a:gd name="connsiteY10" fmla="*/ 3045896 h 3281827"/>
              <a:gd name="connsiteX11" fmla="*/ 1403116 w 4746228"/>
              <a:gd name="connsiteY11" fmla="*/ 3109396 h 3281827"/>
              <a:gd name="connsiteX12" fmla="*/ 1428516 w 4746228"/>
              <a:gd name="connsiteY12" fmla="*/ 2982396 h 3281827"/>
              <a:gd name="connsiteX13" fmla="*/ 1453916 w 4746228"/>
              <a:gd name="connsiteY13" fmla="*/ 2309296 h 3281827"/>
              <a:gd name="connsiteX14" fmla="*/ 1466616 w 4746228"/>
              <a:gd name="connsiteY14" fmla="*/ 1229796 h 3281827"/>
              <a:gd name="connsiteX15" fmla="*/ 1504716 w 4746228"/>
              <a:gd name="connsiteY15" fmla="*/ 1217096 h 3281827"/>
              <a:gd name="connsiteX16" fmla="*/ 1695216 w 4746228"/>
              <a:gd name="connsiteY16" fmla="*/ 1229796 h 3281827"/>
              <a:gd name="connsiteX17" fmla="*/ 4374916 w 4746228"/>
              <a:gd name="connsiteY17" fmla="*/ 1217096 h 3281827"/>
              <a:gd name="connsiteX18" fmla="*/ 4705116 w 4746228"/>
              <a:gd name="connsiteY18" fmla="*/ 1204396 h 3281827"/>
              <a:gd name="connsiteX19" fmla="*/ 4692416 w 4746228"/>
              <a:gd name="connsiteY19" fmla="*/ 442396 h 3281827"/>
              <a:gd name="connsiteX20" fmla="*/ 4667016 w 4746228"/>
              <a:gd name="connsiteY20" fmla="*/ 239196 h 3281827"/>
              <a:gd name="connsiteX21" fmla="*/ 4349516 w 4746228"/>
              <a:gd name="connsiteY21" fmla="*/ 277296 h 3281827"/>
              <a:gd name="connsiteX22" fmla="*/ 4489216 w 4746228"/>
              <a:gd name="connsiteY22" fmla="*/ 302696 h 3281827"/>
              <a:gd name="connsiteX23" fmla="*/ 4628916 w 4746228"/>
              <a:gd name="connsiteY23" fmla="*/ 289996 h 3281827"/>
              <a:gd name="connsiteX0" fmla="*/ 4628916 w 4746228"/>
              <a:gd name="connsiteY0" fmla="*/ 289996 h 3313258"/>
              <a:gd name="connsiteX1" fmla="*/ 4628916 w 4746228"/>
              <a:gd name="connsiteY1" fmla="*/ 289996 h 3313258"/>
              <a:gd name="connsiteX2" fmla="*/ 3638316 w 4746228"/>
              <a:gd name="connsiteY2" fmla="*/ 251896 h 3313258"/>
              <a:gd name="connsiteX3" fmla="*/ 2876316 w 4746228"/>
              <a:gd name="connsiteY3" fmla="*/ 277296 h 3313258"/>
              <a:gd name="connsiteX4" fmla="*/ 2660416 w 4746228"/>
              <a:gd name="connsiteY4" fmla="*/ 302696 h 3313258"/>
              <a:gd name="connsiteX5" fmla="*/ 1403116 w 4746228"/>
              <a:gd name="connsiteY5" fmla="*/ 289996 h 3313258"/>
              <a:gd name="connsiteX6" fmla="*/ 1225316 w 4746228"/>
              <a:gd name="connsiteY6" fmla="*/ 264596 h 3313258"/>
              <a:gd name="connsiteX7" fmla="*/ 1149116 w 4746228"/>
              <a:gd name="connsiteY7" fmla="*/ 251896 h 3313258"/>
              <a:gd name="connsiteX8" fmla="*/ 971316 w 4746228"/>
              <a:gd name="connsiteY8" fmla="*/ 239196 h 3313258"/>
              <a:gd name="connsiteX9" fmla="*/ 133116 w 4746228"/>
              <a:gd name="connsiteY9" fmla="*/ 201096 h 3313258"/>
              <a:gd name="connsiteX10" fmla="*/ 133116 w 4746228"/>
              <a:gd name="connsiteY10" fmla="*/ 3045896 h 3313258"/>
              <a:gd name="connsiteX11" fmla="*/ 1403116 w 4746228"/>
              <a:gd name="connsiteY11" fmla="*/ 3109396 h 3313258"/>
              <a:gd name="connsiteX12" fmla="*/ 1453916 w 4746228"/>
              <a:gd name="connsiteY12" fmla="*/ 2309296 h 3313258"/>
              <a:gd name="connsiteX13" fmla="*/ 1466616 w 4746228"/>
              <a:gd name="connsiteY13" fmla="*/ 1229796 h 3313258"/>
              <a:gd name="connsiteX14" fmla="*/ 1504716 w 4746228"/>
              <a:gd name="connsiteY14" fmla="*/ 1217096 h 3313258"/>
              <a:gd name="connsiteX15" fmla="*/ 1695216 w 4746228"/>
              <a:gd name="connsiteY15" fmla="*/ 1229796 h 3313258"/>
              <a:gd name="connsiteX16" fmla="*/ 4374916 w 4746228"/>
              <a:gd name="connsiteY16" fmla="*/ 1217096 h 3313258"/>
              <a:gd name="connsiteX17" fmla="*/ 4705116 w 4746228"/>
              <a:gd name="connsiteY17" fmla="*/ 1204396 h 3313258"/>
              <a:gd name="connsiteX18" fmla="*/ 4692416 w 4746228"/>
              <a:gd name="connsiteY18" fmla="*/ 442396 h 3313258"/>
              <a:gd name="connsiteX19" fmla="*/ 4667016 w 4746228"/>
              <a:gd name="connsiteY19" fmla="*/ 239196 h 3313258"/>
              <a:gd name="connsiteX20" fmla="*/ 4349516 w 4746228"/>
              <a:gd name="connsiteY20" fmla="*/ 277296 h 3313258"/>
              <a:gd name="connsiteX21" fmla="*/ 4489216 w 4746228"/>
              <a:gd name="connsiteY21" fmla="*/ 302696 h 3313258"/>
              <a:gd name="connsiteX22" fmla="*/ 4628916 w 4746228"/>
              <a:gd name="connsiteY22" fmla="*/ 289996 h 3313258"/>
              <a:gd name="connsiteX0" fmla="*/ 4628916 w 4746228"/>
              <a:gd name="connsiteY0" fmla="*/ 289996 h 3373279"/>
              <a:gd name="connsiteX1" fmla="*/ 4628916 w 4746228"/>
              <a:gd name="connsiteY1" fmla="*/ 289996 h 3373279"/>
              <a:gd name="connsiteX2" fmla="*/ 3638316 w 4746228"/>
              <a:gd name="connsiteY2" fmla="*/ 251896 h 3373279"/>
              <a:gd name="connsiteX3" fmla="*/ 2876316 w 4746228"/>
              <a:gd name="connsiteY3" fmla="*/ 277296 h 3373279"/>
              <a:gd name="connsiteX4" fmla="*/ 2660416 w 4746228"/>
              <a:gd name="connsiteY4" fmla="*/ 302696 h 3373279"/>
              <a:gd name="connsiteX5" fmla="*/ 1403116 w 4746228"/>
              <a:gd name="connsiteY5" fmla="*/ 289996 h 3373279"/>
              <a:gd name="connsiteX6" fmla="*/ 1225316 w 4746228"/>
              <a:gd name="connsiteY6" fmla="*/ 264596 h 3373279"/>
              <a:gd name="connsiteX7" fmla="*/ 1149116 w 4746228"/>
              <a:gd name="connsiteY7" fmla="*/ 251896 h 3373279"/>
              <a:gd name="connsiteX8" fmla="*/ 971316 w 4746228"/>
              <a:gd name="connsiteY8" fmla="*/ 239196 h 3373279"/>
              <a:gd name="connsiteX9" fmla="*/ 133116 w 4746228"/>
              <a:gd name="connsiteY9" fmla="*/ 201096 h 3373279"/>
              <a:gd name="connsiteX10" fmla="*/ 133116 w 4746228"/>
              <a:gd name="connsiteY10" fmla="*/ 3045896 h 3373279"/>
              <a:gd name="connsiteX11" fmla="*/ 1403116 w 4746228"/>
              <a:gd name="connsiteY11" fmla="*/ 3109396 h 3373279"/>
              <a:gd name="connsiteX12" fmla="*/ 1466616 w 4746228"/>
              <a:gd name="connsiteY12" fmla="*/ 1229796 h 3373279"/>
              <a:gd name="connsiteX13" fmla="*/ 1504716 w 4746228"/>
              <a:gd name="connsiteY13" fmla="*/ 1217096 h 3373279"/>
              <a:gd name="connsiteX14" fmla="*/ 1695216 w 4746228"/>
              <a:gd name="connsiteY14" fmla="*/ 1229796 h 3373279"/>
              <a:gd name="connsiteX15" fmla="*/ 4374916 w 4746228"/>
              <a:gd name="connsiteY15" fmla="*/ 1217096 h 3373279"/>
              <a:gd name="connsiteX16" fmla="*/ 4705116 w 4746228"/>
              <a:gd name="connsiteY16" fmla="*/ 1204396 h 3373279"/>
              <a:gd name="connsiteX17" fmla="*/ 4692416 w 4746228"/>
              <a:gd name="connsiteY17" fmla="*/ 442396 h 3373279"/>
              <a:gd name="connsiteX18" fmla="*/ 4667016 w 4746228"/>
              <a:gd name="connsiteY18" fmla="*/ 239196 h 3373279"/>
              <a:gd name="connsiteX19" fmla="*/ 4349516 w 4746228"/>
              <a:gd name="connsiteY19" fmla="*/ 277296 h 3373279"/>
              <a:gd name="connsiteX20" fmla="*/ 4489216 w 4746228"/>
              <a:gd name="connsiteY20" fmla="*/ 302696 h 3373279"/>
              <a:gd name="connsiteX21" fmla="*/ 4628916 w 4746228"/>
              <a:gd name="connsiteY21" fmla="*/ 289996 h 3373279"/>
              <a:gd name="connsiteX0" fmla="*/ 4628916 w 4746228"/>
              <a:gd name="connsiteY0" fmla="*/ 289996 h 3373279"/>
              <a:gd name="connsiteX1" fmla="*/ 4628916 w 4746228"/>
              <a:gd name="connsiteY1" fmla="*/ 289996 h 3373279"/>
              <a:gd name="connsiteX2" fmla="*/ 3638316 w 4746228"/>
              <a:gd name="connsiteY2" fmla="*/ 251896 h 3373279"/>
              <a:gd name="connsiteX3" fmla="*/ 2876316 w 4746228"/>
              <a:gd name="connsiteY3" fmla="*/ 277296 h 3373279"/>
              <a:gd name="connsiteX4" fmla="*/ 2660416 w 4746228"/>
              <a:gd name="connsiteY4" fmla="*/ 302696 h 3373279"/>
              <a:gd name="connsiteX5" fmla="*/ 1403116 w 4746228"/>
              <a:gd name="connsiteY5" fmla="*/ 289996 h 3373279"/>
              <a:gd name="connsiteX6" fmla="*/ 1225316 w 4746228"/>
              <a:gd name="connsiteY6" fmla="*/ 264596 h 3373279"/>
              <a:gd name="connsiteX7" fmla="*/ 1149116 w 4746228"/>
              <a:gd name="connsiteY7" fmla="*/ 251896 h 3373279"/>
              <a:gd name="connsiteX8" fmla="*/ 971316 w 4746228"/>
              <a:gd name="connsiteY8" fmla="*/ 239196 h 3373279"/>
              <a:gd name="connsiteX9" fmla="*/ 133116 w 4746228"/>
              <a:gd name="connsiteY9" fmla="*/ 201096 h 3373279"/>
              <a:gd name="connsiteX10" fmla="*/ 133116 w 4746228"/>
              <a:gd name="connsiteY10" fmla="*/ 3045896 h 3373279"/>
              <a:gd name="connsiteX11" fmla="*/ 1403116 w 4746228"/>
              <a:gd name="connsiteY11" fmla="*/ 3109396 h 3373279"/>
              <a:gd name="connsiteX12" fmla="*/ 1466616 w 4746228"/>
              <a:gd name="connsiteY12" fmla="*/ 1229796 h 3373279"/>
              <a:gd name="connsiteX13" fmla="*/ 1695216 w 4746228"/>
              <a:gd name="connsiteY13" fmla="*/ 1229796 h 3373279"/>
              <a:gd name="connsiteX14" fmla="*/ 4374916 w 4746228"/>
              <a:gd name="connsiteY14" fmla="*/ 1217096 h 3373279"/>
              <a:gd name="connsiteX15" fmla="*/ 4705116 w 4746228"/>
              <a:gd name="connsiteY15" fmla="*/ 1204396 h 3373279"/>
              <a:gd name="connsiteX16" fmla="*/ 4692416 w 4746228"/>
              <a:gd name="connsiteY16" fmla="*/ 442396 h 3373279"/>
              <a:gd name="connsiteX17" fmla="*/ 4667016 w 4746228"/>
              <a:gd name="connsiteY17" fmla="*/ 239196 h 3373279"/>
              <a:gd name="connsiteX18" fmla="*/ 4349516 w 4746228"/>
              <a:gd name="connsiteY18" fmla="*/ 277296 h 3373279"/>
              <a:gd name="connsiteX19" fmla="*/ 4489216 w 4746228"/>
              <a:gd name="connsiteY19" fmla="*/ 302696 h 3373279"/>
              <a:gd name="connsiteX20" fmla="*/ 4628916 w 4746228"/>
              <a:gd name="connsiteY20" fmla="*/ 289996 h 3373279"/>
              <a:gd name="connsiteX0" fmla="*/ 4628916 w 4746228"/>
              <a:gd name="connsiteY0" fmla="*/ 289996 h 3373279"/>
              <a:gd name="connsiteX1" fmla="*/ 4628916 w 4746228"/>
              <a:gd name="connsiteY1" fmla="*/ 289996 h 3373279"/>
              <a:gd name="connsiteX2" fmla="*/ 3638316 w 4746228"/>
              <a:gd name="connsiteY2" fmla="*/ 251896 h 3373279"/>
              <a:gd name="connsiteX3" fmla="*/ 2876316 w 4746228"/>
              <a:gd name="connsiteY3" fmla="*/ 277296 h 3373279"/>
              <a:gd name="connsiteX4" fmla="*/ 2660416 w 4746228"/>
              <a:gd name="connsiteY4" fmla="*/ 302696 h 3373279"/>
              <a:gd name="connsiteX5" fmla="*/ 1403116 w 4746228"/>
              <a:gd name="connsiteY5" fmla="*/ 289996 h 3373279"/>
              <a:gd name="connsiteX6" fmla="*/ 1225316 w 4746228"/>
              <a:gd name="connsiteY6" fmla="*/ 264596 h 3373279"/>
              <a:gd name="connsiteX7" fmla="*/ 1149116 w 4746228"/>
              <a:gd name="connsiteY7" fmla="*/ 251896 h 3373279"/>
              <a:gd name="connsiteX8" fmla="*/ 971316 w 4746228"/>
              <a:gd name="connsiteY8" fmla="*/ 239196 h 3373279"/>
              <a:gd name="connsiteX9" fmla="*/ 133116 w 4746228"/>
              <a:gd name="connsiteY9" fmla="*/ 201096 h 3373279"/>
              <a:gd name="connsiteX10" fmla="*/ 133116 w 4746228"/>
              <a:gd name="connsiteY10" fmla="*/ 3045896 h 3373279"/>
              <a:gd name="connsiteX11" fmla="*/ 1403116 w 4746228"/>
              <a:gd name="connsiteY11" fmla="*/ 3109396 h 3373279"/>
              <a:gd name="connsiteX12" fmla="*/ 1466616 w 4746228"/>
              <a:gd name="connsiteY12" fmla="*/ 1229796 h 3373279"/>
              <a:gd name="connsiteX13" fmla="*/ 4374916 w 4746228"/>
              <a:gd name="connsiteY13" fmla="*/ 1217096 h 3373279"/>
              <a:gd name="connsiteX14" fmla="*/ 4705116 w 4746228"/>
              <a:gd name="connsiteY14" fmla="*/ 1204396 h 3373279"/>
              <a:gd name="connsiteX15" fmla="*/ 4692416 w 4746228"/>
              <a:gd name="connsiteY15" fmla="*/ 442396 h 3373279"/>
              <a:gd name="connsiteX16" fmla="*/ 4667016 w 4746228"/>
              <a:gd name="connsiteY16" fmla="*/ 239196 h 3373279"/>
              <a:gd name="connsiteX17" fmla="*/ 4349516 w 4746228"/>
              <a:gd name="connsiteY17" fmla="*/ 277296 h 3373279"/>
              <a:gd name="connsiteX18" fmla="*/ 4489216 w 4746228"/>
              <a:gd name="connsiteY18" fmla="*/ 302696 h 3373279"/>
              <a:gd name="connsiteX19" fmla="*/ 4628916 w 4746228"/>
              <a:gd name="connsiteY19" fmla="*/ 289996 h 3373279"/>
              <a:gd name="connsiteX0" fmla="*/ 4628916 w 4942292"/>
              <a:gd name="connsiteY0" fmla="*/ 289996 h 3373279"/>
              <a:gd name="connsiteX1" fmla="*/ 4628916 w 4942292"/>
              <a:gd name="connsiteY1" fmla="*/ 289996 h 3373279"/>
              <a:gd name="connsiteX2" fmla="*/ 3638316 w 4942292"/>
              <a:gd name="connsiteY2" fmla="*/ 251896 h 3373279"/>
              <a:gd name="connsiteX3" fmla="*/ 2876316 w 4942292"/>
              <a:gd name="connsiteY3" fmla="*/ 277296 h 3373279"/>
              <a:gd name="connsiteX4" fmla="*/ 2660416 w 4942292"/>
              <a:gd name="connsiteY4" fmla="*/ 302696 h 3373279"/>
              <a:gd name="connsiteX5" fmla="*/ 1403116 w 4942292"/>
              <a:gd name="connsiteY5" fmla="*/ 289996 h 3373279"/>
              <a:gd name="connsiteX6" fmla="*/ 1225316 w 4942292"/>
              <a:gd name="connsiteY6" fmla="*/ 264596 h 3373279"/>
              <a:gd name="connsiteX7" fmla="*/ 1149116 w 4942292"/>
              <a:gd name="connsiteY7" fmla="*/ 251896 h 3373279"/>
              <a:gd name="connsiteX8" fmla="*/ 971316 w 4942292"/>
              <a:gd name="connsiteY8" fmla="*/ 239196 h 3373279"/>
              <a:gd name="connsiteX9" fmla="*/ 133116 w 4942292"/>
              <a:gd name="connsiteY9" fmla="*/ 201096 h 3373279"/>
              <a:gd name="connsiteX10" fmla="*/ 133116 w 4942292"/>
              <a:gd name="connsiteY10" fmla="*/ 3045896 h 3373279"/>
              <a:gd name="connsiteX11" fmla="*/ 1403116 w 4942292"/>
              <a:gd name="connsiteY11" fmla="*/ 3109396 h 3373279"/>
              <a:gd name="connsiteX12" fmla="*/ 1466616 w 4942292"/>
              <a:gd name="connsiteY12" fmla="*/ 1229796 h 3373279"/>
              <a:gd name="connsiteX13" fmla="*/ 4705116 w 4942292"/>
              <a:gd name="connsiteY13" fmla="*/ 1204396 h 3373279"/>
              <a:gd name="connsiteX14" fmla="*/ 4692416 w 4942292"/>
              <a:gd name="connsiteY14" fmla="*/ 442396 h 3373279"/>
              <a:gd name="connsiteX15" fmla="*/ 4667016 w 4942292"/>
              <a:gd name="connsiteY15" fmla="*/ 239196 h 3373279"/>
              <a:gd name="connsiteX16" fmla="*/ 4349516 w 4942292"/>
              <a:gd name="connsiteY16" fmla="*/ 277296 h 3373279"/>
              <a:gd name="connsiteX17" fmla="*/ 4489216 w 4942292"/>
              <a:gd name="connsiteY17" fmla="*/ 302696 h 3373279"/>
              <a:gd name="connsiteX18" fmla="*/ 4628916 w 4942292"/>
              <a:gd name="connsiteY18" fmla="*/ 289996 h 3373279"/>
              <a:gd name="connsiteX0" fmla="*/ 4628916 w 4945486"/>
              <a:gd name="connsiteY0" fmla="*/ 289996 h 3373279"/>
              <a:gd name="connsiteX1" fmla="*/ 4628916 w 4945486"/>
              <a:gd name="connsiteY1" fmla="*/ 289996 h 3373279"/>
              <a:gd name="connsiteX2" fmla="*/ 3638316 w 4945486"/>
              <a:gd name="connsiteY2" fmla="*/ 251896 h 3373279"/>
              <a:gd name="connsiteX3" fmla="*/ 2876316 w 4945486"/>
              <a:gd name="connsiteY3" fmla="*/ 277296 h 3373279"/>
              <a:gd name="connsiteX4" fmla="*/ 2660416 w 4945486"/>
              <a:gd name="connsiteY4" fmla="*/ 302696 h 3373279"/>
              <a:gd name="connsiteX5" fmla="*/ 1403116 w 4945486"/>
              <a:gd name="connsiteY5" fmla="*/ 289996 h 3373279"/>
              <a:gd name="connsiteX6" fmla="*/ 1225316 w 4945486"/>
              <a:gd name="connsiteY6" fmla="*/ 264596 h 3373279"/>
              <a:gd name="connsiteX7" fmla="*/ 1149116 w 4945486"/>
              <a:gd name="connsiteY7" fmla="*/ 251896 h 3373279"/>
              <a:gd name="connsiteX8" fmla="*/ 971316 w 4945486"/>
              <a:gd name="connsiteY8" fmla="*/ 239196 h 3373279"/>
              <a:gd name="connsiteX9" fmla="*/ 133116 w 4945486"/>
              <a:gd name="connsiteY9" fmla="*/ 201096 h 3373279"/>
              <a:gd name="connsiteX10" fmla="*/ 133116 w 4945486"/>
              <a:gd name="connsiteY10" fmla="*/ 3045896 h 3373279"/>
              <a:gd name="connsiteX11" fmla="*/ 1403116 w 4945486"/>
              <a:gd name="connsiteY11" fmla="*/ 3109396 h 3373279"/>
              <a:gd name="connsiteX12" fmla="*/ 1466616 w 4945486"/>
              <a:gd name="connsiteY12" fmla="*/ 1229796 h 3373279"/>
              <a:gd name="connsiteX13" fmla="*/ 4705116 w 4945486"/>
              <a:gd name="connsiteY13" fmla="*/ 1204396 h 3373279"/>
              <a:gd name="connsiteX14" fmla="*/ 4667016 w 4945486"/>
              <a:gd name="connsiteY14" fmla="*/ 239196 h 3373279"/>
              <a:gd name="connsiteX15" fmla="*/ 4349516 w 4945486"/>
              <a:gd name="connsiteY15" fmla="*/ 277296 h 3373279"/>
              <a:gd name="connsiteX16" fmla="*/ 4489216 w 4945486"/>
              <a:gd name="connsiteY16" fmla="*/ 302696 h 3373279"/>
              <a:gd name="connsiteX17" fmla="*/ 4628916 w 4945486"/>
              <a:gd name="connsiteY17" fmla="*/ 289996 h 3373279"/>
              <a:gd name="connsiteX0" fmla="*/ 4489216 w 4945486"/>
              <a:gd name="connsiteY0" fmla="*/ 302696 h 3373279"/>
              <a:gd name="connsiteX1" fmla="*/ 4628916 w 4945486"/>
              <a:gd name="connsiteY1" fmla="*/ 289996 h 3373279"/>
              <a:gd name="connsiteX2" fmla="*/ 3638316 w 4945486"/>
              <a:gd name="connsiteY2" fmla="*/ 251896 h 3373279"/>
              <a:gd name="connsiteX3" fmla="*/ 2876316 w 4945486"/>
              <a:gd name="connsiteY3" fmla="*/ 277296 h 3373279"/>
              <a:gd name="connsiteX4" fmla="*/ 2660416 w 4945486"/>
              <a:gd name="connsiteY4" fmla="*/ 302696 h 3373279"/>
              <a:gd name="connsiteX5" fmla="*/ 1403116 w 4945486"/>
              <a:gd name="connsiteY5" fmla="*/ 289996 h 3373279"/>
              <a:gd name="connsiteX6" fmla="*/ 1225316 w 4945486"/>
              <a:gd name="connsiteY6" fmla="*/ 264596 h 3373279"/>
              <a:gd name="connsiteX7" fmla="*/ 1149116 w 4945486"/>
              <a:gd name="connsiteY7" fmla="*/ 251896 h 3373279"/>
              <a:gd name="connsiteX8" fmla="*/ 971316 w 4945486"/>
              <a:gd name="connsiteY8" fmla="*/ 239196 h 3373279"/>
              <a:gd name="connsiteX9" fmla="*/ 133116 w 4945486"/>
              <a:gd name="connsiteY9" fmla="*/ 201096 h 3373279"/>
              <a:gd name="connsiteX10" fmla="*/ 133116 w 4945486"/>
              <a:gd name="connsiteY10" fmla="*/ 3045896 h 3373279"/>
              <a:gd name="connsiteX11" fmla="*/ 1403116 w 4945486"/>
              <a:gd name="connsiteY11" fmla="*/ 3109396 h 3373279"/>
              <a:gd name="connsiteX12" fmla="*/ 1466616 w 4945486"/>
              <a:gd name="connsiteY12" fmla="*/ 1229796 h 3373279"/>
              <a:gd name="connsiteX13" fmla="*/ 4705116 w 4945486"/>
              <a:gd name="connsiteY13" fmla="*/ 1204396 h 3373279"/>
              <a:gd name="connsiteX14" fmla="*/ 4667016 w 4945486"/>
              <a:gd name="connsiteY14" fmla="*/ 239196 h 3373279"/>
              <a:gd name="connsiteX15" fmla="*/ 4349516 w 4945486"/>
              <a:gd name="connsiteY15" fmla="*/ 277296 h 3373279"/>
              <a:gd name="connsiteX16" fmla="*/ 4489216 w 4945486"/>
              <a:gd name="connsiteY16" fmla="*/ 302696 h 3373279"/>
              <a:gd name="connsiteX0" fmla="*/ 4489216 w 4945486"/>
              <a:gd name="connsiteY0" fmla="*/ 302696 h 3373279"/>
              <a:gd name="connsiteX1" fmla="*/ 3638316 w 4945486"/>
              <a:gd name="connsiteY1" fmla="*/ 251896 h 3373279"/>
              <a:gd name="connsiteX2" fmla="*/ 2876316 w 4945486"/>
              <a:gd name="connsiteY2" fmla="*/ 277296 h 3373279"/>
              <a:gd name="connsiteX3" fmla="*/ 2660416 w 4945486"/>
              <a:gd name="connsiteY3" fmla="*/ 302696 h 3373279"/>
              <a:gd name="connsiteX4" fmla="*/ 1403116 w 4945486"/>
              <a:gd name="connsiteY4" fmla="*/ 289996 h 3373279"/>
              <a:gd name="connsiteX5" fmla="*/ 1225316 w 4945486"/>
              <a:gd name="connsiteY5" fmla="*/ 264596 h 3373279"/>
              <a:gd name="connsiteX6" fmla="*/ 1149116 w 4945486"/>
              <a:gd name="connsiteY6" fmla="*/ 251896 h 3373279"/>
              <a:gd name="connsiteX7" fmla="*/ 971316 w 4945486"/>
              <a:gd name="connsiteY7" fmla="*/ 239196 h 3373279"/>
              <a:gd name="connsiteX8" fmla="*/ 133116 w 4945486"/>
              <a:gd name="connsiteY8" fmla="*/ 201096 h 3373279"/>
              <a:gd name="connsiteX9" fmla="*/ 133116 w 4945486"/>
              <a:gd name="connsiteY9" fmla="*/ 3045896 h 3373279"/>
              <a:gd name="connsiteX10" fmla="*/ 1403116 w 4945486"/>
              <a:gd name="connsiteY10" fmla="*/ 3109396 h 3373279"/>
              <a:gd name="connsiteX11" fmla="*/ 1466616 w 4945486"/>
              <a:gd name="connsiteY11" fmla="*/ 1229796 h 3373279"/>
              <a:gd name="connsiteX12" fmla="*/ 4705116 w 4945486"/>
              <a:gd name="connsiteY12" fmla="*/ 1204396 h 3373279"/>
              <a:gd name="connsiteX13" fmla="*/ 4667016 w 4945486"/>
              <a:gd name="connsiteY13" fmla="*/ 239196 h 3373279"/>
              <a:gd name="connsiteX14" fmla="*/ 4349516 w 4945486"/>
              <a:gd name="connsiteY14" fmla="*/ 277296 h 3373279"/>
              <a:gd name="connsiteX15" fmla="*/ 4489216 w 4945486"/>
              <a:gd name="connsiteY15" fmla="*/ 302696 h 3373279"/>
              <a:gd name="connsiteX0" fmla="*/ 4349516 w 4945486"/>
              <a:gd name="connsiteY0" fmla="*/ 277296 h 3373279"/>
              <a:gd name="connsiteX1" fmla="*/ 3638316 w 4945486"/>
              <a:gd name="connsiteY1" fmla="*/ 251896 h 3373279"/>
              <a:gd name="connsiteX2" fmla="*/ 2876316 w 4945486"/>
              <a:gd name="connsiteY2" fmla="*/ 277296 h 3373279"/>
              <a:gd name="connsiteX3" fmla="*/ 2660416 w 4945486"/>
              <a:gd name="connsiteY3" fmla="*/ 302696 h 3373279"/>
              <a:gd name="connsiteX4" fmla="*/ 1403116 w 4945486"/>
              <a:gd name="connsiteY4" fmla="*/ 289996 h 3373279"/>
              <a:gd name="connsiteX5" fmla="*/ 1225316 w 4945486"/>
              <a:gd name="connsiteY5" fmla="*/ 264596 h 3373279"/>
              <a:gd name="connsiteX6" fmla="*/ 1149116 w 4945486"/>
              <a:gd name="connsiteY6" fmla="*/ 251896 h 3373279"/>
              <a:gd name="connsiteX7" fmla="*/ 971316 w 4945486"/>
              <a:gd name="connsiteY7" fmla="*/ 239196 h 3373279"/>
              <a:gd name="connsiteX8" fmla="*/ 133116 w 4945486"/>
              <a:gd name="connsiteY8" fmla="*/ 201096 h 3373279"/>
              <a:gd name="connsiteX9" fmla="*/ 133116 w 4945486"/>
              <a:gd name="connsiteY9" fmla="*/ 3045896 h 3373279"/>
              <a:gd name="connsiteX10" fmla="*/ 1403116 w 4945486"/>
              <a:gd name="connsiteY10" fmla="*/ 3109396 h 3373279"/>
              <a:gd name="connsiteX11" fmla="*/ 1466616 w 4945486"/>
              <a:gd name="connsiteY11" fmla="*/ 1229796 h 3373279"/>
              <a:gd name="connsiteX12" fmla="*/ 4705116 w 4945486"/>
              <a:gd name="connsiteY12" fmla="*/ 1204396 h 3373279"/>
              <a:gd name="connsiteX13" fmla="*/ 4667016 w 4945486"/>
              <a:gd name="connsiteY13" fmla="*/ 239196 h 3373279"/>
              <a:gd name="connsiteX14" fmla="*/ 4349516 w 4945486"/>
              <a:gd name="connsiteY14" fmla="*/ 277296 h 3373279"/>
              <a:gd name="connsiteX0" fmla="*/ 4667016 w 4945486"/>
              <a:gd name="connsiteY0" fmla="*/ 239196 h 3373279"/>
              <a:gd name="connsiteX1" fmla="*/ 3638316 w 4945486"/>
              <a:gd name="connsiteY1" fmla="*/ 251896 h 3373279"/>
              <a:gd name="connsiteX2" fmla="*/ 2876316 w 4945486"/>
              <a:gd name="connsiteY2" fmla="*/ 277296 h 3373279"/>
              <a:gd name="connsiteX3" fmla="*/ 2660416 w 4945486"/>
              <a:gd name="connsiteY3" fmla="*/ 302696 h 3373279"/>
              <a:gd name="connsiteX4" fmla="*/ 1403116 w 4945486"/>
              <a:gd name="connsiteY4" fmla="*/ 289996 h 3373279"/>
              <a:gd name="connsiteX5" fmla="*/ 1225316 w 4945486"/>
              <a:gd name="connsiteY5" fmla="*/ 264596 h 3373279"/>
              <a:gd name="connsiteX6" fmla="*/ 1149116 w 4945486"/>
              <a:gd name="connsiteY6" fmla="*/ 251896 h 3373279"/>
              <a:gd name="connsiteX7" fmla="*/ 971316 w 4945486"/>
              <a:gd name="connsiteY7" fmla="*/ 239196 h 3373279"/>
              <a:gd name="connsiteX8" fmla="*/ 133116 w 4945486"/>
              <a:gd name="connsiteY8" fmla="*/ 201096 h 3373279"/>
              <a:gd name="connsiteX9" fmla="*/ 133116 w 4945486"/>
              <a:gd name="connsiteY9" fmla="*/ 3045896 h 3373279"/>
              <a:gd name="connsiteX10" fmla="*/ 1403116 w 4945486"/>
              <a:gd name="connsiteY10" fmla="*/ 3109396 h 3373279"/>
              <a:gd name="connsiteX11" fmla="*/ 1466616 w 4945486"/>
              <a:gd name="connsiteY11" fmla="*/ 1229796 h 3373279"/>
              <a:gd name="connsiteX12" fmla="*/ 4705116 w 4945486"/>
              <a:gd name="connsiteY12" fmla="*/ 1204396 h 3373279"/>
              <a:gd name="connsiteX13" fmla="*/ 4667016 w 4945486"/>
              <a:gd name="connsiteY13" fmla="*/ 239196 h 3373279"/>
              <a:gd name="connsiteX0" fmla="*/ 4667016 w 4945486"/>
              <a:gd name="connsiteY0" fmla="*/ 239196 h 3373279"/>
              <a:gd name="connsiteX1" fmla="*/ 2876316 w 4945486"/>
              <a:gd name="connsiteY1" fmla="*/ 277296 h 3373279"/>
              <a:gd name="connsiteX2" fmla="*/ 2660416 w 4945486"/>
              <a:gd name="connsiteY2" fmla="*/ 302696 h 3373279"/>
              <a:gd name="connsiteX3" fmla="*/ 1403116 w 4945486"/>
              <a:gd name="connsiteY3" fmla="*/ 289996 h 3373279"/>
              <a:gd name="connsiteX4" fmla="*/ 1225316 w 4945486"/>
              <a:gd name="connsiteY4" fmla="*/ 264596 h 3373279"/>
              <a:gd name="connsiteX5" fmla="*/ 1149116 w 4945486"/>
              <a:gd name="connsiteY5" fmla="*/ 251896 h 3373279"/>
              <a:gd name="connsiteX6" fmla="*/ 971316 w 4945486"/>
              <a:gd name="connsiteY6" fmla="*/ 239196 h 3373279"/>
              <a:gd name="connsiteX7" fmla="*/ 133116 w 4945486"/>
              <a:gd name="connsiteY7" fmla="*/ 201096 h 3373279"/>
              <a:gd name="connsiteX8" fmla="*/ 133116 w 4945486"/>
              <a:gd name="connsiteY8" fmla="*/ 3045896 h 3373279"/>
              <a:gd name="connsiteX9" fmla="*/ 1403116 w 4945486"/>
              <a:gd name="connsiteY9" fmla="*/ 3109396 h 3373279"/>
              <a:gd name="connsiteX10" fmla="*/ 1466616 w 4945486"/>
              <a:gd name="connsiteY10" fmla="*/ 1229796 h 3373279"/>
              <a:gd name="connsiteX11" fmla="*/ 4705116 w 4945486"/>
              <a:gd name="connsiteY11" fmla="*/ 1204396 h 3373279"/>
              <a:gd name="connsiteX12" fmla="*/ 4667016 w 4945486"/>
              <a:gd name="connsiteY12" fmla="*/ 239196 h 3373279"/>
              <a:gd name="connsiteX0" fmla="*/ 4667016 w 4945486"/>
              <a:gd name="connsiteY0" fmla="*/ 239196 h 3373279"/>
              <a:gd name="connsiteX1" fmla="*/ 2660416 w 4945486"/>
              <a:gd name="connsiteY1" fmla="*/ 302696 h 3373279"/>
              <a:gd name="connsiteX2" fmla="*/ 1403116 w 4945486"/>
              <a:gd name="connsiteY2" fmla="*/ 289996 h 3373279"/>
              <a:gd name="connsiteX3" fmla="*/ 1225316 w 4945486"/>
              <a:gd name="connsiteY3" fmla="*/ 264596 h 3373279"/>
              <a:gd name="connsiteX4" fmla="*/ 1149116 w 4945486"/>
              <a:gd name="connsiteY4" fmla="*/ 251896 h 3373279"/>
              <a:gd name="connsiteX5" fmla="*/ 971316 w 4945486"/>
              <a:gd name="connsiteY5" fmla="*/ 239196 h 3373279"/>
              <a:gd name="connsiteX6" fmla="*/ 133116 w 4945486"/>
              <a:gd name="connsiteY6" fmla="*/ 201096 h 3373279"/>
              <a:gd name="connsiteX7" fmla="*/ 133116 w 4945486"/>
              <a:gd name="connsiteY7" fmla="*/ 3045896 h 3373279"/>
              <a:gd name="connsiteX8" fmla="*/ 1403116 w 4945486"/>
              <a:gd name="connsiteY8" fmla="*/ 3109396 h 3373279"/>
              <a:gd name="connsiteX9" fmla="*/ 1466616 w 4945486"/>
              <a:gd name="connsiteY9" fmla="*/ 1229796 h 3373279"/>
              <a:gd name="connsiteX10" fmla="*/ 4705116 w 4945486"/>
              <a:gd name="connsiteY10" fmla="*/ 1204396 h 3373279"/>
              <a:gd name="connsiteX11" fmla="*/ 4667016 w 4945486"/>
              <a:gd name="connsiteY11" fmla="*/ 239196 h 3373279"/>
              <a:gd name="connsiteX0" fmla="*/ 4667016 w 4945486"/>
              <a:gd name="connsiteY0" fmla="*/ 239196 h 3373279"/>
              <a:gd name="connsiteX1" fmla="*/ 1403116 w 4945486"/>
              <a:gd name="connsiteY1" fmla="*/ 289996 h 3373279"/>
              <a:gd name="connsiteX2" fmla="*/ 1225316 w 4945486"/>
              <a:gd name="connsiteY2" fmla="*/ 264596 h 3373279"/>
              <a:gd name="connsiteX3" fmla="*/ 1149116 w 4945486"/>
              <a:gd name="connsiteY3" fmla="*/ 251896 h 3373279"/>
              <a:gd name="connsiteX4" fmla="*/ 971316 w 4945486"/>
              <a:gd name="connsiteY4" fmla="*/ 239196 h 3373279"/>
              <a:gd name="connsiteX5" fmla="*/ 133116 w 4945486"/>
              <a:gd name="connsiteY5" fmla="*/ 201096 h 3373279"/>
              <a:gd name="connsiteX6" fmla="*/ 133116 w 4945486"/>
              <a:gd name="connsiteY6" fmla="*/ 3045896 h 3373279"/>
              <a:gd name="connsiteX7" fmla="*/ 1403116 w 4945486"/>
              <a:gd name="connsiteY7" fmla="*/ 3109396 h 3373279"/>
              <a:gd name="connsiteX8" fmla="*/ 1466616 w 4945486"/>
              <a:gd name="connsiteY8" fmla="*/ 1229796 h 3373279"/>
              <a:gd name="connsiteX9" fmla="*/ 4705116 w 4945486"/>
              <a:gd name="connsiteY9" fmla="*/ 1204396 h 3373279"/>
              <a:gd name="connsiteX10" fmla="*/ 4667016 w 4945486"/>
              <a:gd name="connsiteY10" fmla="*/ 239196 h 3373279"/>
              <a:gd name="connsiteX0" fmla="*/ 4667016 w 4945486"/>
              <a:gd name="connsiteY0" fmla="*/ 239196 h 3373279"/>
              <a:gd name="connsiteX1" fmla="*/ 1225316 w 4945486"/>
              <a:gd name="connsiteY1" fmla="*/ 264596 h 3373279"/>
              <a:gd name="connsiteX2" fmla="*/ 1149116 w 4945486"/>
              <a:gd name="connsiteY2" fmla="*/ 251896 h 3373279"/>
              <a:gd name="connsiteX3" fmla="*/ 971316 w 4945486"/>
              <a:gd name="connsiteY3" fmla="*/ 239196 h 3373279"/>
              <a:gd name="connsiteX4" fmla="*/ 133116 w 4945486"/>
              <a:gd name="connsiteY4" fmla="*/ 201096 h 3373279"/>
              <a:gd name="connsiteX5" fmla="*/ 133116 w 4945486"/>
              <a:gd name="connsiteY5" fmla="*/ 3045896 h 3373279"/>
              <a:gd name="connsiteX6" fmla="*/ 1403116 w 4945486"/>
              <a:gd name="connsiteY6" fmla="*/ 3109396 h 3373279"/>
              <a:gd name="connsiteX7" fmla="*/ 1466616 w 4945486"/>
              <a:gd name="connsiteY7" fmla="*/ 1229796 h 3373279"/>
              <a:gd name="connsiteX8" fmla="*/ 4705116 w 4945486"/>
              <a:gd name="connsiteY8" fmla="*/ 1204396 h 3373279"/>
              <a:gd name="connsiteX9" fmla="*/ 4667016 w 4945486"/>
              <a:gd name="connsiteY9" fmla="*/ 239196 h 3373279"/>
              <a:gd name="connsiteX0" fmla="*/ 4667016 w 4945486"/>
              <a:gd name="connsiteY0" fmla="*/ 239196 h 3373279"/>
              <a:gd name="connsiteX1" fmla="*/ 1149116 w 4945486"/>
              <a:gd name="connsiteY1" fmla="*/ 251896 h 3373279"/>
              <a:gd name="connsiteX2" fmla="*/ 971316 w 4945486"/>
              <a:gd name="connsiteY2" fmla="*/ 239196 h 3373279"/>
              <a:gd name="connsiteX3" fmla="*/ 133116 w 4945486"/>
              <a:gd name="connsiteY3" fmla="*/ 201096 h 3373279"/>
              <a:gd name="connsiteX4" fmla="*/ 133116 w 4945486"/>
              <a:gd name="connsiteY4" fmla="*/ 3045896 h 3373279"/>
              <a:gd name="connsiteX5" fmla="*/ 1403116 w 4945486"/>
              <a:gd name="connsiteY5" fmla="*/ 3109396 h 3373279"/>
              <a:gd name="connsiteX6" fmla="*/ 1466616 w 4945486"/>
              <a:gd name="connsiteY6" fmla="*/ 1229796 h 3373279"/>
              <a:gd name="connsiteX7" fmla="*/ 4705116 w 4945486"/>
              <a:gd name="connsiteY7" fmla="*/ 1204396 h 3373279"/>
              <a:gd name="connsiteX8" fmla="*/ 4667016 w 4945486"/>
              <a:gd name="connsiteY8" fmla="*/ 239196 h 3373279"/>
              <a:gd name="connsiteX0" fmla="*/ 4667016 w 4945486"/>
              <a:gd name="connsiteY0" fmla="*/ 239196 h 3373279"/>
              <a:gd name="connsiteX1" fmla="*/ 971316 w 4945486"/>
              <a:gd name="connsiteY1" fmla="*/ 239196 h 3373279"/>
              <a:gd name="connsiteX2" fmla="*/ 133116 w 4945486"/>
              <a:gd name="connsiteY2" fmla="*/ 201096 h 3373279"/>
              <a:gd name="connsiteX3" fmla="*/ 133116 w 4945486"/>
              <a:gd name="connsiteY3" fmla="*/ 3045896 h 3373279"/>
              <a:gd name="connsiteX4" fmla="*/ 1403116 w 4945486"/>
              <a:gd name="connsiteY4" fmla="*/ 3109396 h 3373279"/>
              <a:gd name="connsiteX5" fmla="*/ 1466616 w 4945486"/>
              <a:gd name="connsiteY5" fmla="*/ 1229796 h 3373279"/>
              <a:gd name="connsiteX6" fmla="*/ 4705116 w 4945486"/>
              <a:gd name="connsiteY6" fmla="*/ 1204396 h 3373279"/>
              <a:gd name="connsiteX7" fmla="*/ 4667016 w 4945486"/>
              <a:gd name="connsiteY7" fmla="*/ 239196 h 3373279"/>
              <a:gd name="connsiteX0" fmla="*/ 4667016 w 4945486"/>
              <a:gd name="connsiteY0" fmla="*/ 38100 h 3172183"/>
              <a:gd name="connsiteX1" fmla="*/ 133116 w 4945486"/>
              <a:gd name="connsiteY1" fmla="*/ 0 h 3172183"/>
              <a:gd name="connsiteX2" fmla="*/ 133116 w 4945486"/>
              <a:gd name="connsiteY2" fmla="*/ 2844800 h 3172183"/>
              <a:gd name="connsiteX3" fmla="*/ 1403116 w 4945486"/>
              <a:gd name="connsiteY3" fmla="*/ 2908300 h 3172183"/>
              <a:gd name="connsiteX4" fmla="*/ 1466616 w 4945486"/>
              <a:gd name="connsiteY4" fmla="*/ 1028700 h 3172183"/>
              <a:gd name="connsiteX5" fmla="*/ 4705116 w 4945486"/>
              <a:gd name="connsiteY5" fmla="*/ 1003300 h 3172183"/>
              <a:gd name="connsiteX6" fmla="*/ 4667016 w 4945486"/>
              <a:gd name="connsiteY6" fmla="*/ 38100 h 3172183"/>
              <a:gd name="connsiteX0" fmla="*/ 4667016 w 4947367"/>
              <a:gd name="connsiteY0" fmla="*/ 38100 h 3171801"/>
              <a:gd name="connsiteX1" fmla="*/ 133116 w 4947367"/>
              <a:gd name="connsiteY1" fmla="*/ 0 h 3171801"/>
              <a:gd name="connsiteX2" fmla="*/ 133116 w 4947367"/>
              <a:gd name="connsiteY2" fmla="*/ 2844800 h 3171801"/>
              <a:gd name="connsiteX3" fmla="*/ 1403116 w 4947367"/>
              <a:gd name="connsiteY3" fmla="*/ 2908300 h 3171801"/>
              <a:gd name="connsiteX4" fmla="*/ 1441216 w 4947367"/>
              <a:gd name="connsiteY4" fmla="*/ 1035050 h 3171801"/>
              <a:gd name="connsiteX5" fmla="*/ 4705116 w 4947367"/>
              <a:gd name="connsiteY5" fmla="*/ 1003300 h 3171801"/>
              <a:gd name="connsiteX6" fmla="*/ 4667016 w 4947367"/>
              <a:gd name="connsiteY6" fmla="*/ 38100 h 3171801"/>
              <a:gd name="connsiteX0" fmla="*/ 4667016 w 4897296"/>
              <a:gd name="connsiteY0" fmla="*/ 38100 h 3171801"/>
              <a:gd name="connsiteX1" fmla="*/ 133116 w 4897296"/>
              <a:gd name="connsiteY1" fmla="*/ 0 h 3171801"/>
              <a:gd name="connsiteX2" fmla="*/ 133116 w 4897296"/>
              <a:gd name="connsiteY2" fmla="*/ 2844800 h 3171801"/>
              <a:gd name="connsiteX3" fmla="*/ 1403116 w 4897296"/>
              <a:gd name="connsiteY3" fmla="*/ 2908300 h 3171801"/>
              <a:gd name="connsiteX4" fmla="*/ 1441216 w 4897296"/>
              <a:gd name="connsiteY4" fmla="*/ 1035050 h 3171801"/>
              <a:gd name="connsiteX5" fmla="*/ 4635266 w 4897296"/>
              <a:gd name="connsiteY5" fmla="*/ 1022350 h 3171801"/>
              <a:gd name="connsiteX6" fmla="*/ 4667016 w 4897296"/>
              <a:gd name="connsiteY6" fmla="*/ 38100 h 3171801"/>
              <a:gd name="connsiteX0" fmla="*/ 4908276 w 5146499"/>
              <a:gd name="connsiteY0" fmla="*/ 277886 h 3360787"/>
              <a:gd name="connsiteX1" fmla="*/ 387076 w 5146499"/>
              <a:gd name="connsiteY1" fmla="*/ 188986 h 3360787"/>
              <a:gd name="connsiteX2" fmla="*/ 387076 w 5146499"/>
              <a:gd name="connsiteY2" fmla="*/ 3033786 h 3360787"/>
              <a:gd name="connsiteX3" fmla="*/ 1657076 w 5146499"/>
              <a:gd name="connsiteY3" fmla="*/ 3097286 h 3360787"/>
              <a:gd name="connsiteX4" fmla="*/ 1695176 w 5146499"/>
              <a:gd name="connsiteY4" fmla="*/ 1224036 h 3360787"/>
              <a:gd name="connsiteX5" fmla="*/ 4889226 w 5146499"/>
              <a:gd name="connsiteY5" fmla="*/ 1211336 h 3360787"/>
              <a:gd name="connsiteX6" fmla="*/ 4908276 w 5146499"/>
              <a:gd name="connsiteY6" fmla="*/ 277886 h 3360787"/>
              <a:gd name="connsiteX0" fmla="*/ 4903726 w 5141949"/>
              <a:gd name="connsiteY0" fmla="*/ 192674 h 3268225"/>
              <a:gd name="connsiteX1" fmla="*/ 388876 w 5141949"/>
              <a:gd name="connsiteY1" fmla="*/ 218074 h 3268225"/>
              <a:gd name="connsiteX2" fmla="*/ 382526 w 5141949"/>
              <a:gd name="connsiteY2" fmla="*/ 2948574 h 3268225"/>
              <a:gd name="connsiteX3" fmla="*/ 1652526 w 5141949"/>
              <a:gd name="connsiteY3" fmla="*/ 3012074 h 3268225"/>
              <a:gd name="connsiteX4" fmla="*/ 1690626 w 5141949"/>
              <a:gd name="connsiteY4" fmla="*/ 1138824 h 3268225"/>
              <a:gd name="connsiteX5" fmla="*/ 4884676 w 5141949"/>
              <a:gd name="connsiteY5" fmla="*/ 1126124 h 3268225"/>
              <a:gd name="connsiteX6" fmla="*/ 4903726 w 5141949"/>
              <a:gd name="connsiteY6" fmla="*/ 192674 h 3268225"/>
              <a:gd name="connsiteX0" fmla="*/ 4924819 w 5163042"/>
              <a:gd name="connsiteY0" fmla="*/ 191737 h 3260000"/>
              <a:gd name="connsiteX1" fmla="*/ 409969 w 5163042"/>
              <a:gd name="connsiteY1" fmla="*/ 217137 h 3260000"/>
              <a:gd name="connsiteX2" fmla="*/ 352819 w 5163042"/>
              <a:gd name="connsiteY2" fmla="*/ 2934937 h 3260000"/>
              <a:gd name="connsiteX3" fmla="*/ 1673619 w 5163042"/>
              <a:gd name="connsiteY3" fmla="*/ 3011137 h 3260000"/>
              <a:gd name="connsiteX4" fmla="*/ 1711719 w 5163042"/>
              <a:gd name="connsiteY4" fmla="*/ 1137887 h 3260000"/>
              <a:gd name="connsiteX5" fmla="*/ 4905769 w 5163042"/>
              <a:gd name="connsiteY5" fmla="*/ 1125187 h 3260000"/>
              <a:gd name="connsiteX6" fmla="*/ 4924819 w 5163042"/>
              <a:gd name="connsiteY6" fmla="*/ 191737 h 3260000"/>
              <a:gd name="connsiteX0" fmla="*/ 4572000 w 4810223"/>
              <a:gd name="connsiteY0" fmla="*/ 191737 h 3260000"/>
              <a:gd name="connsiteX1" fmla="*/ 57150 w 4810223"/>
              <a:gd name="connsiteY1" fmla="*/ 217137 h 3260000"/>
              <a:gd name="connsiteX2" fmla="*/ 0 w 4810223"/>
              <a:gd name="connsiteY2" fmla="*/ 2934937 h 3260000"/>
              <a:gd name="connsiteX3" fmla="*/ 1320800 w 4810223"/>
              <a:gd name="connsiteY3" fmla="*/ 3011137 h 3260000"/>
              <a:gd name="connsiteX4" fmla="*/ 1358900 w 4810223"/>
              <a:gd name="connsiteY4" fmla="*/ 1137887 h 3260000"/>
              <a:gd name="connsiteX5" fmla="*/ 4552950 w 4810223"/>
              <a:gd name="connsiteY5" fmla="*/ 1125187 h 3260000"/>
              <a:gd name="connsiteX6" fmla="*/ 4572000 w 4810223"/>
              <a:gd name="connsiteY6" fmla="*/ 191737 h 3260000"/>
              <a:gd name="connsiteX0" fmla="*/ 4572000 w 4810223"/>
              <a:gd name="connsiteY0" fmla="*/ 0 h 3068263"/>
              <a:gd name="connsiteX1" fmla="*/ 57150 w 4810223"/>
              <a:gd name="connsiteY1" fmla="*/ 25400 h 3068263"/>
              <a:gd name="connsiteX2" fmla="*/ 0 w 4810223"/>
              <a:gd name="connsiteY2" fmla="*/ 2743200 h 3068263"/>
              <a:gd name="connsiteX3" fmla="*/ 1320800 w 4810223"/>
              <a:gd name="connsiteY3" fmla="*/ 2819400 h 3068263"/>
              <a:gd name="connsiteX4" fmla="*/ 1358900 w 4810223"/>
              <a:gd name="connsiteY4" fmla="*/ 946150 h 3068263"/>
              <a:gd name="connsiteX5" fmla="*/ 4552950 w 4810223"/>
              <a:gd name="connsiteY5" fmla="*/ 933450 h 3068263"/>
              <a:gd name="connsiteX6" fmla="*/ 4572000 w 4810223"/>
              <a:gd name="connsiteY6" fmla="*/ 0 h 3068263"/>
              <a:gd name="connsiteX0" fmla="*/ 4572000 w 4572000"/>
              <a:gd name="connsiteY0" fmla="*/ 0 h 3068263"/>
              <a:gd name="connsiteX1" fmla="*/ 57150 w 4572000"/>
              <a:gd name="connsiteY1" fmla="*/ 25400 h 3068263"/>
              <a:gd name="connsiteX2" fmla="*/ 0 w 4572000"/>
              <a:gd name="connsiteY2" fmla="*/ 2743200 h 3068263"/>
              <a:gd name="connsiteX3" fmla="*/ 1320800 w 4572000"/>
              <a:gd name="connsiteY3" fmla="*/ 2819400 h 3068263"/>
              <a:gd name="connsiteX4" fmla="*/ 1358900 w 4572000"/>
              <a:gd name="connsiteY4" fmla="*/ 946150 h 3068263"/>
              <a:gd name="connsiteX5" fmla="*/ 4552950 w 4572000"/>
              <a:gd name="connsiteY5" fmla="*/ 933450 h 3068263"/>
              <a:gd name="connsiteX6" fmla="*/ 4572000 w 4572000"/>
              <a:gd name="connsiteY6" fmla="*/ 0 h 3068263"/>
              <a:gd name="connsiteX0" fmla="*/ 4572000 w 4572000"/>
              <a:gd name="connsiteY0" fmla="*/ 0 h 3068263"/>
              <a:gd name="connsiteX1" fmla="*/ 57150 w 4572000"/>
              <a:gd name="connsiteY1" fmla="*/ 25400 h 3068263"/>
              <a:gd name="connsiteX2" fmla="*/ 0 w 4572000"/>
              <a:gd name="connsiteY2" fmla="*/ 2743200 h 3068263"/>
              <a:gd name="connsiteX3" fmla="*/ 1320800 w 4572000"/>
              <a:gd name="connsiteY3" fmla="*/ 2819400 h 3068263"/>
              <a:gd name="connsiteX4" fmla="*/ 1358900 w 4572000"/>
              <a:gd name="connsiteY4" fmla="*/ 946150 h 3068263"/>
              <a:gd name="connsiteX5" fmla="*/ 4552950 w 4572000"/>
              <a:gd name="connsiteY5" fmla="*/ 933450 h 3068263"/>
              <a:gd name="connsiteX6" fmla="*/ 4572000 w 4572000"/>
              <a:gd name="connsiteY6" fmla="*/ 0 h 3068263"/>
              <a:gd name="connsiteX0" fmla="*/ 4572000 w 4572000"/>
              <a:gd name="connsiteY0" fmla="*/ 0 h 3068263"/>
              <a:gd name="connsiteX1" fmla="*/ 57150 w 4572000"/>
              <a:gd name="connsiteY1" fmla="*/ 25400 h 3068263"/>
              <a:gd name="connsiteX2" fmla="*/ 0 w 4572000"/>
              <a:gd name="connsiteY2" fmla="*/ 2743200 h 3068263"/>
              <a:gd name="connsiteX3" fmla="*/ 1320800 w 4572000"/>
              <a:gd name="connsiteY3" fmla="*/ 2819400 h 3068263"/>
              <a:gd name="connsiteX4" fmla="*/ 1358900 w 4572000"/>
              <a:gd name="connsiteY4" fmla="*/ 946150 h 3068263"/>
              <a:gd name="connsiteX5" fmla="*/ 4552950 w 4572000"/>
              <a:gd name="connsiteY5" fmla="*/ 933450 h 3068263"/>
              <a:gd name="connsiteX6" fmla="*/ 4572000 w 4572000"/>
              <a:gd name="connsiteY6" fmla="*/ 0 h 3068263"/>
              <a:gd name="connsiteX0" fmla="*/ 4572000 w 4572000"/>
              <a:gd name="connsiteY0" fmla="*/ 0 h 2819400"/>
              <a:gd name="connsiteX1" fmla="*/ 57150 w 4572000"/>
              <a:gd name="connsiteY1" fmla="*/ 25400 h 2819400"/>
              <a:gd name="connsiteX2" fmla="*/ 0 w 4572000"/>
              <a:gd name="connsiteY2" fmla="*/ 2743200 h 2819400"/>
              <a:gd name="connsiteX3" fmla="*/ 1320800 w 4572000"/>
              <a:gd name="connsiteY3" fmla="*/ 2819400 h 2819400"/>
              <a:gd name="connsiteX4" fmla="*/ 1358900 w 4572000"/>
              <a:gd name="connsiteY4" fmla="*/ 946150 h 2819400"/>
              <a:gd name="connsiteX5" fmla="*/ 4552950 w 4572000"/>
              <a:gd name="connsiteY5" fmla="*/ 933450 h 2819400"/>
              <a:gd name="connsiteX6" fmla="*/ 4572000 w 4572000"/>
              <a:gd name="connsiteY6" fmla="*/ 0 h 2819400"/>
              <a:gd name="connsiteX0" fmla="*/ 4657556 w 4657556"/>
              <a:gd name="connsiteY0" fmla="*/ 0 h 2949525"/>
              <a:gd name="connsiteX1" fmla="*/ 142706 w 4657556"/>
              <a:gd name="connsiteY1" fmla="*/ 25400 h 2949525"/>
              <a:gd name="connsiteX2" fmla="*/ 85556 w 4657556"/>
              <a:gd name="connsiteY2" fmla="*/ 2743200 h 2949525"/>
              <a:gd name="connsiteX3" fmla="*/ 1425406 w 4657556"/>
              <a:gd name="connsiteY3" fmla="*/ 2762250 h 2949525"/>
              <a:gd name="connsiteX4" fmla="*/ 1444456 w 4657556"/>
              <a:gd name="connsiteY4" fmla="*/ 946150 h 2949525"/>
              <a:gd name="connsiteX5" fmla="*/ 4638506 w 4657556"/>
              <a:gd name="connsiteY5" fmla="*/ 933450 h 2949525"/>
              <a:gd name="connsiteX6" fmla="*/ 4657556 w 4657556"/>
              <a:gd name="connsiteY6" fmla="*/ 0 h 2949525"/>
              <a:gd name="connsiteX0" fmla="*/ 4657556 w 4657556"/>
              <a:gd name="connsiteY0" fmla="*/ 0 h 2762250"/>
              <a:gd name="connsiteX1" fmla="*/ 142706 w 4657556"/>
              <a:gd name="connsiteY1" fmla="*/ 25400 h 2762250"/>
              <a:gd name="connsiteX2" fmla="*/ 85556 w 4657556"/>
              <a:gd name="connsiteY2" fmla="*/ 2743200 h 2762250"/>
              <a:gd name="connsiteX3" fmla="*/ 1425406 w 4657556"/>
              <a:gd name="connsiteY3" fmla="*/ 2762250 h 2762250"/>
              <a:gd name="connsiteX4" fmla="*/ 1444456 w 4657556"/>
              <a:gd name="connsiteY4" fmla="*/ 946150 h 2762250"/>
              <a:gd name="connsiteX5" fmla="*/ 4638506 w 4657556"/>
              <a:gd name="connsiteY5" fmla="*/ 933450 h 2762250"/>
              <a:gd name="connsiteX6" fmla="*/ 4657556 w 4657556"/>
              <a:gd name="connsiteY6" fmla="*/ 0 h 2762250"/>
              <a:gd name="connsiteX0" fmla="*/ 4657556 w 4657556"/>
              <a:gd name="connsiteY0" fmla="*/ 0 h 2762250"/>
              <a:gd name="connsiteX1" fmla="*/ 142706 w 4657556"/>
              <a:gd name="connsiteY1" fmla="*/ 25400 h 2762250"/>
              <a:gd name="connsiteX2" fmla="*/ 85556 w 4657556"/>
              <a:gd name="connsiteY2" fmla="*/ 2743200 h 2762250"/>
              <a:gd name="connsiteX3" fmla="*/ 1425406 w 4657556"/>
              <a:gd name="connsiteY3" fmla="*/ 2762250 h 2762250"/>
              <a:gd name="connsiteX4" fmla="*/ 1444456 w 4657556"/>
              <a:gd name="connsiteY4" fmla="*/ 946150 h 2762250"/>
              <a:gd name="connsiteX5" fmla="*/ 4638506 w 4657556"/>
              <a:gd name="connsiteY5" fmla="*/ 933450 h 2762250"/>
              <a:gd name="connsiteX6" fmla="*/ 4657556 w 4657556"/>
              <a:gd name="connsiteY6" fmla="*/ 0 h 2762250"/>
              <a:gd name="connsiteX0" fmla="*/ 4657556 w 4657556"/>
              <a:gd name="connsiteY0" fmla="*/ 0 h 2762250"/>
              <a:gd name="connsiteX1" fmla="*/ 142706 w 4657556"/>
              <a:gd name="connsiteY1" fmla="*/ 25400 h 2762250"/>
              <a:gd name="connsiteX2" fmla="*/ 85556 w 4657556"/>
              <a:gd name="connsiteY2" fmla="*/ 2743200 h 2762250"/>
              <a:gd name="connsiteX3" fmla="*/ 1425406 w 4657556"/>
              <a:gd name="connsiteY3" fmla="*/ 2762250 h 2762250"/>
              <a:gd name="connsiteX4" fmla="*/ 1444456 w 4657556"/>
              <a:gd name="connsiteY4" fmla="*/ 946150 h 2762250"/>
              <a:gd name="connsiteX5" fmla="*/ 4638506 w 4657556"/>
              <a:gd name="connsiteY5" fmla="*/ 933450 h 2762250"/>
              <a:gd name="connsiteX6" fmla="*/ 4657556 w 4657556"/>
              <a:gd name="connsiteY6" fmla="*/ 0 h 2762250"/>
              <a:gd name="connsiteX0" fmla="*/ 4572000 w 4572000"/>
              <a:gd name="connsiteY0" fmla="*/ 0 h 2762250"/>
              <a:gd name="connsiteX1" fmla="*/ 57150 w 4572000"/>
              <a:gd name="connsiteY1" fmla="*/ 25400 h 2762250"/>
              <a:gd name="connsiteX2" fmla="*/ 0 w 4572000"/>
              <a:gd name="connsiteY2" fmla="*/ 2743200 h 2762250"/>
              <a:gd name="connsiteX3" fmla="*/ 1339850 w 4572000"/>
              <a:gd name="connsiteY3" fmla="*/ 2762250 h 2762250"/>
              <a:gd name="connsiteX4" fmla="*/ 1358900 w 4572000"/>
              <a:gd name="connsiteY4" fmla="*/ 946150 h 2762250"/>
              <a:gd name="connsiteX5" fmla="*/ 4552950 w 4572000"/>
              <a:gd name="connsiteY5" fmla="*/ 933450 h 2762250"/>
              <a:gd name="connsiteX6" fmla="*/ 4572000 w 4572000"/>
              <a:gd name="connsiteY6" fmla="*/ 0 h 2762250"/>
              <a:gd name="connsiteX0" fmla="*/ 4572000 w 4794542"/>
              <a:gd name="connsiteY0" fmla="*/ 0 h 2893344"/>
              <a:gd name="connsiteX1" fmla="*/ 57150 w 4794542"/>
              <a:gd name="connsiteY1" fmla="*/ 25400 h 2893344"/>
              <a:gd name="connsiteX2" fmla="*/ 0 w 4794542"/>
              <a:gd name="connsiteY2" fmla="*/ 2743200 h 2893344"/>
              <a:gd name="connsiteX3" fmla="*/ 1339850 w 4794542"/>
              <a:gd name="connsiteY3" fmla="*/ 2762250 h 2893344"/>
              <a:gd name="connsiteX4" fmla="*/ 1358900 w 4794542"/>
              <a:gd name="connsiteY4" fmla="*/ 927100 h 2893344"/>
              <a:gd name="connsiteX5" fmla="*/ 4552950 w 4794542"/>
              <a:gd name="connsiteY5" fmla="*/ 933450 h 2893344"/>
              <a:gd name="connsiteX6" fmla="*/ 4572000 w 4794542"/>
              <a:gd name="connsiteY6" fmla="*/ 0 h 2893344"/>
              <a:gd name="connsiteX0" fmla="*/ 4572000 w 4572000"/>
              <a:gd name="connsiteY0" fmla="*/ 0 h 2893344"/>
              <a:gd name="connsiteX1" fmla="*/ 57150 w 4572000"/>
              <a:gd name="connsiteY1" fmla="*/ 25400 h 2893344"/>
              <a:gd name="connsiteX2" fmla="*/ 0 w 4572000"/>
              <a:gd name="connsiteY2" fmla="*/ 2743200 h 2893344"/>
              <a:gd name="connsiteX3" fmla="*/ 1339850 w 4572000"/>
              <a:gd name="connsiteY3" fmla="*/ 2762250 h 2893344"/>
              <a:gd name="connsiteX4" fmla="*/ 1358900 w 4572000"/>
              <a:gd name="connsiteY4" fmla="*/ 927100 h 2893344"/>
              <a:gd name="connsiteX5" fmla="*/ 4552950 w 4572000"/>
              <a:gd name="connsiteY5" fmla="*/ 933450 h 2893344"/>
              <a:gd name="connsiteX6" fmla="*/ 4572000 w 4572000"/>
              <a:gd name="connsiteY6" fmla="*/ 0 h 2893344"/>
              <a:gd name="connsiteX0" fmla="*/ 4572000 w 4572000"/>
              <a:gd name="connsiteY0" fmla="*/ 0 h 2893344"/>
              <a:gd name="connsiteX1" fmla="*/ 57150 w 4572000"/>
              <a:gd name="connsiteY1" fmla="*/ 25400 h 2893344"/>
              <a:gd name="connsiteX2" fmla="*/ 0 w 4572000"/>
              <a:gd name="connsiteY2" fmla="*/ 2743200 h 2893344"/>
              <a:gd name="connsiteX3" fmla="*/ 1339850 w 4572000"/>
              <a:gd name="connsiteY3" fmla="*/ 2762250 h 2893344"/>
              <a:gd name="connsiteX4" fmla="*/ 1358900 w 4572000"/>
              <a:gd name="connsiteY4" fmla="*/ 927100 h 2893344"/>
              <a:gd name="connsiteX5" fmla="*/ 4552950 w 4572000"/>
              <a:gd name="connsiteY5" fmla="*/ 933450 h 2893344"/>
              <a:gd name="connsiteX6" fmla="*/ 4572000 w 4572000"/>
              <a:gd name="connsiteY6" fmla="*/ 0 h 2893344"/>
              <a:gd name="connsiteX0" fmla="*/ 4572000 w 4572000"/>
              <a:gd name="connsiteY0" fmla="*/ 0 h 2893344"/>
              <a:gd name="connsiteX1" fmla="*/ 57150 w 4572000"/>
              <a:gd name="connsiteY1" fmla="*/ 25400 h 2893344"/>
              <a:gd name="connsiteX2" fmla="*/ 0 w 4572000"/>
              <a:gd name="connsiteY2" fmla="*/ 2743200 h 2893344"/>
              <a:gd name="connsiteX3" fmla="*/ 1339850 w 4572000"/>
              <a:gd name="connsiteY3" fmla="*/ 2762250 h 2893344"/>
              <a:gd name="connsiteX4" fmla="*/ 1358900 w 4572000"/>
              <a:gd name="connsiteY4" fmla="*/ 927100 h 2893344"/>
              <a:gd name="connsiteX5" fmla="*/ 4552950 w 4572000"/>
              <a:gd name="connsiteY5" fmla="*/ 933450 h 2893344"/>
              <a:gd name="connsiteX6" fmla="*/ 4572000 w 4572000"/>
              <a:gd name="connsiteY6" fmla="*/ 0 h 2893344"/>
              <a:gd name="connsiteX0" fmla="*/ 4572000 w 4572000"/>
              <a:gd name="connsiteY0" fmla="*/ 0 h 2762250"/>
              <a:gd name="connsiteX1" fmla="*/ 57150 w 4572000"/>
              <a:gd name="connsiteY1" fmla="*/ 25400 h 2762250"/>
              <a:gd name="connsiteX2" fmla="*/ 0 w 4572000"/>
              <a:gd name="connsiteY2" fmla="*/ 2743200 h 2762250"/>
              <a:gd name="connsiteX3" fmla="*/ 1339850 w 4572000"/>
              <a:gd name="connsiteY3" fmla="*/ 2762250 h 2762250"/>
              <a:gd name="connsiteX4" fmla="*/ 1358900 w 4572000"/>
              <a:gd name="connsiteY4" fmla="*/ 927100 h 2762250"/>
              <a:gd name="connsiteX5" fmla="*/ 4552950 w 4572000"/>
              <a:gd name="connsiteY5" fmla="*/ 933450 h 2762250"/>
              <a:gd name="connsiteX6" fmla="*/ 4572000 w 4572000"/>
              <a:gd name="connsiteY6" fmla="*/ 0 h 2762250"/>
              <a:gd name="connsiteX0" fmla="*/ 4864471 w 4864471"/>
              <a:gd name="connsiteY0" fmla="*/ 184034 h 3082220"/>
              <a:gd name="connsiteX1" fmla="*/ 349621 w 4864471"/>
              <a:gd name="connsiteY1" fmla="*/ 209434 h 3082220"/>
              <a:gd name="connsiteX2" fmla="*/ 292471 w 4864471"/>
              <a:gd name="connsiteY2" fmla="*/ 2946284 h 3082220"/>
              <a:gd name="connsiteX3" fmla="*/ 1632321 w 4864471"/>
              <a:gd name="connsiteY3" fmla="*/ 2946284 h 3082220"/>
              <a:gd name="connsiteX4" fmla="*/ 1651371 w 4864471"/>
              <a:gd name="connsiteY4" fmla="*/ 1111134 h 3082220"/>
              <a:gd name="connsiteX5" fmla="*/ 4845421 w 4864471"/>
              <a:gd name="connsiteY5" fmla="*/ 1117484 h 3082220"/>
              <a:gd name="connsiteX6" fmla="*/ 4864471 w 4864471"/>
              <a:gd name="connsiteY6" fmla="*/ 184034 h 3082220"/>
              <a:gd name="connsiteX0" fmla="*/ 4864471 w 4864471"/>
              <a:gd name="connsiteY0" fmla="*/ 184034 h 2946284"/>
              <a:gd name="connsiteX1" fmla="*/ 349621 w 4864471"/>
              <a:gd name="connsiteY1" fmla="*/ 209434 h 2946284"/>
              <a:gd name="connsiteX2" fmla="*/ 292471 w 4864471"/>
              <a:gd name="connsiteY2" fmla="*/ 2946284 h 2946284"/>
              <a:gd name="connsiteX3" fmla="*/ 1632321 w 4864471"/>
              <a:gd name="connsiteY3" fmla="*/ 2946284 h 2946284"/>
              <a:gd name="connsiteX4" fmla="*/ 1651371 w 4864471"/>
              <a:gd name="connsiteY4" fmla="*/ 1111134 h 2946284"/>
              <a:gd name="connsiteX5" fmla="*/ 4845421 w 4864471"/>
              <a:gd name="connsiteY5" fmla="*/ 1117484 h 2946284"/>
              <a:gd name="connsiteX6" fmla="*/ 4864471 w 4864471"/>
              <a:gd name="connsiteY6" fmla="*/ 184034 h 2946284"/>
              <a:gd name="connsiteX0" fmla="*/ 4864471 w 4864471"/>
              <a:gd name="connsiteY0" fmla="*/ 184034 h 2946284"/>
              <a:gd name="connsiteX1" fmla="*/ 349621 w 4864471"/>
              <a:gd name="connsiteY1" fmla="*/ 209434 h 2946284"/>
              <a:gd name="connsiteX2" fmla="*/ 292471 w 4864471"/>
              <a:gd name="connsiteY2" fmla="*/ 2946284 h 2946284"/>
              <a:gd name="connsiteX3" fmla="*/ 1632321 w 4864471"/>
              <a:gd name="connsiteY3" fmla="*/ 2946284 h 2946284"/>
              <a:gd name="connsiteX4" fmla="*/ 1651371 w 4864471"/>
              <a:gd name="connsiteY4" fmla="*/ 1111134 h 2946284"/>
              <a:gd name="connsiteX5" fmla="*/ 4845421 w 4864471"/>
              <a:gd name="connsiteY5" fmla="*/ 1117484 h 2946284"/>
              <a:gd name="connsiteX6" fmla="*/ 4864471 w 4864471"/>
              <a:gd name="connsiteY6" fmla="*/ 184034 h 2946284"/>
              <a:gd name="connsiteX0" fmla="*/ 4572000 w 4572000"/>
              <a:gd name="connsiteY0" fmla="*/ 184034 h 2946284"/>
              <a:gd name="connsiteX1" fmla="*/ 57150 w 4572000"/>
              <a:gd name="connsiteY1" fmla="*/ 209434 h 2946284"/>
              <a:gd name="connsiteX2" fmla="*/ 0 w 4572000"/>
              <a:gd name="connsiteY2" fmla="*/ 2946284 h 2946284"/>
              <a:gd name="connsiteX3" fmla="*/ 1339850 w 4572000"/>
              <a:gd name="connsiteY3" fmla="*/ 2946284 h 2946284"/>
              <a:gd name="connsiteX4" fmla="*/ 1358900 w 4572000"/>
              <a:gd name="connsiteY4" fmla="*/ 1111134 h 2946284"/>
              <a:gd name="connsiteX5" fmla="*/ 4552950 w 4572000"/>
              <a:gd name="connsiteY5" fmla="*/ 1117484 h 2946284"/>
              <a:gd name="connsiteX6" fmla="*/ 4572000 w 4572000"/>
              <a:gd name="connsiteY6" fmla="*/ 184034 h 2946284"/>
              <a:gd name="connsiteX0" fmla="*/ 4572000 w 4572000"/>
              <a:gd name="connsiteY0" fmla="*/ 0 h 2762250"/>
              <a:gd name="connsiteX1" fmla="*/ 57150 w 4572000"/>
              <a:gd name="connsiteY1" fmla="*/ 25400 h 2762250"/>
              <a:gd name="connsiteX2" fmla="*/ 0 w 4572000"/>
              <a:gd name="connsiteY2" fmla="*/ 2762250 h 2762250"/>
              <a:gd name="connsiteX3" fmla="*/ 1339850 w 4572000"/>
              <a:gd name="connsiteY3" fmla="*/ 2762250 h 2762250"/>
              <a:gd name="connsiteX4" fmla="*/ 1358900 w 4572000"/>
              <a:gd name="connsiteY4" fmla="*/ 927100 h 2762250"/>
              <a:gd name="connsiteX5" fmla="*/ 4552950 w 4572000"/>
              <a:gd name="connsiteY5" fmla="*/ 933450 h 2762250"/>
              <a:gd name="connsiteX6" fmla="*/ 4572000 w 4572000"/>
              <a:gd name="connsiteY6" fmla="*/ 0 h 2762250"/>
              <a:gd name="connsiteX0" fmla="*/ 4864471 w 4864471"/>
              <a:gd name="connsiteY0" fmla="*/ 184504 h 3084348"/>
              <a:gd name="connsiteX1" fmla="*/ 349621 w 4864471"/>
              <a:gd name="connsiteY1" fmla="*/ 209904 h 3084348"/>
              <a:gd name="connsiteX2" fmla="*/ 292471 w 4864471"/>
              <a:gd name="connsiteY2" fmla="*/ 2953104 h 3084348"/>
              <a:gd name="connsiteX3" fmla="*/ 1632321 w 4864471"/>
              <a:gd name="connsiteY3" fmla="*/ 2946754 h 3084348"/>
              <a:gd name="connsiteX4" fmla="*/ 1651371 w 4864471"/>
              <a:gd name="connsiteY4" fmla="*/ 1111604 h 3084348"/>
              <a:gd name="connsiteX5" fmla="*/ 4845421 w 4864471"/>
              <a:gd name="connsiteY5" fmla="*/ 1117954 h 3084348"/>
              <a:gd name="connsiteX6" fmla="*/ 4864471 w 4864471"/>
              <a:gd name="connsiteY6" fmla="*/ 184504 h 3084348"/>
              <a:gd name="connsiteX0" fmla="*/ 4864471 w 4864471"/>
              <a:gd name="connsiteY0" fmla="*/ 184504 h 3084348"/>
              <a:gd name="connsiteX1" fmla="*/ 349621 w 4864471"/>
              <a:gd name="connsiteY1" fmla="*/ 209904 h 3084348"/>
              <a:gd name="connsiteX2" fmla="*/ 292471 w 4864471"/>
              <a:gd name="connsiteY2" fmla="*/ 2953104 h 3084348"/>
              <a:gd name="connsiteX3" fmla="*/ 1632321 w 4864471"/>
              <a:gd name="connsiteY3" fmla="*/ 2946754 h 3084348"/>
              <a:gd name="connsiteX4" fmla="*/ 1651371 w 4864471"/>
              <a:gd name="connsiteY4" fmla="*/ 1111604 h 3084348"/>
              <a:gd name="connsiteX5" fmla="*/ 4845421 w 4864471"/>
              <a:gd name="connsiteY5" fmla="*/ 1117954 h 3084348"/>
              <a:gd name="connsiteX6" fmla="*/ 4864471 w 4864471"/>
              <a:gd name="connsiteY6" fmla="*/ 184504 h 3084348"/>
              <a:gd name="connsiteX0" fmla="*/ 4864471 w 4864471"/>
              <a:gd name="connsiteY0" fmla="*/ 184504 h 2953104"/>
              <a:gd name="connsiteX1" fmla="*/ 349621 w 4864471"/>
              <a:gd name="connsiteY1" fmla="*/ 209904 h 2953104"/>
              <a:gd name="connsiteX2" fmla="*/ 292471 w 4864471"/>
              <a:gd name="connsiteY2" fmla="*/ 2953104 h 2953104"/>
              <a:gd name="connsiteX3" fmla="*/ 1632321 w 4864471"/>
              <a:gd name="connsiteY3" fmla="*/ 2946754 h 2953104"/>
              <a:gd name="connsiteX4" fmla="*/ 1651371 w 4864471"/>
              <a:gd name="connsiteY4" fmla="*/ 1111604 h 2953104"/>
              <a:gd name="connsiteX5" fmla="*/ 4845421 w 4864471"/>
              <a:gd name="connsiteY5" fmla="*/ 1117954 h 2953104"/>
              <a:gd name="connsiteX6" fmla="*/ 4864471 w 4864471"/>
              <a:gd name="connsiteY6" fmla="*/ 184504 h 2953104"/>
              <a:gd name="connsiteX0" fmla="*/ 4572000 w 4572000"/>
              <a:gd name="connsiteY0" fmla="*/ 184504 h 2953104"/>
              <a:gd name="connsiteX1" fmla="*/ 57150 w 4572000"/>
              <a:gd name="connsiteY1" fmla="*/ 209904 h 2953104"/>
              <a:gd name="connsiteX2" fmla="*/ 0 w 4572000"/>
              <a:gd name="connsiteY2" fmla="*/ 2953104 h 2953104"/>
              <a:gd name="connsiteX3" fmla="*/ 1339850 w 4572000"/>
              <a:gd name="connsiteY3" fmla="*/ 2946754 h 2953104"/>
              <a:gd name="connsiteX4" fmla="*/ 1358900 w 4572000"/>
              <a:gd name="connsiteY4" fmla="*/ 1111604 h 2953104"/>
              <a:gd name="connsiteX5" fmla="*/ 4552950 w 4572000"/>
              <a:gd name="connsiteY5" fmla="*/ 1117954 h 2953104"/>
              <a:gd name="connsiteX6" fmla="*/ 4572000 w 4572000"/>
              <a:gd name="connsiteY6" fmla="*/ 184504 h 2953104"/>
              <a:gd name="connsiteX0" fmla="*/ 4572000 w 4572000"/>
              <a:gd name="connsiteY0" fmla="*/ 0 h 2768600"/>
              <a:gd name="connsiteX1" fmla="*/ 57150 w 4572000"/>
              <a:gd name="connsiteY1" fmla="*/ 25400 h 2768600"/>
              <a:gd name="connsiteX2" fmla="*/ 0 w 4572000"/>
              <a:gd name="connsiteY2" fmla="*/ 2768600 h 2768600"/>
              <a:gd name="connsiteX3" fmla="*/ 1339850 w 4572000"/>
              <a:gd name="connsiteY3" fmla="*/ 2762250 h 2768600"/>
              <a:gd name="connsiteX4" fmla="*/ 1358900 w 4572000"/>
              <a:gd name="connsiteY4" fmla="*/ 927100 h 2768600"/>
              <a:gd name="connsiteX5" fmla="*/ 4552950 w 4572000"/>
              <a:gd name="connsiteY5" fmla="*/ 933450 h 2768600"/>
              <a:gd name="connsiteX6" fmla="*/ 4572000 w 4572000"/>
              <a:gd name="connsiteY6" fmla="*/ 0 h 2768600"/>
              <a:gd name="connsiteX0" fmla="*/ 4862746 w 4862746"/>
              <a:gd name="connsiteY0" fmla="*/ 182624 h 3075968"/>
              <a:gd name="connsiteX1" fmla="*/ 347896 w 4862746"/>
              <a:gd name="connsiteY1" fmla="*/ 208024 h 3075968"/>
              <a:gd name="connsiteX2" fmla="*/ 297096 w 4862746"/>
              <a:gd name="connsiteY2" fmla="*/ 2925824 h 3075968"/>
              <a:gd name="connsiteX3" fmla="*/ 1630596 w 4862746"/>
              <a:gd name="connsiteY3" fmla="*/ 2944874 h 3075968"/>
              <a:gd name="connsiteX4" fmla="*/ 1649646 w 4862746"/>
              <a:gd name="connsiteY4" fmla="*/ 1109724 h 3075968"/>
              <a:gd name="connsiteX5" fmla="*/ 4843696 w 4862746"/>
              <a:gd name="connsiteY5" fmla="*/ 1116074 h 3075968"/>
              <a:gd name="connsiteX6" fmla="*/ 4862746 w 4862746"/>
              <a:gd name="connsiteY6" fmla="*/ 182624 h 3075968"/>
              <a:gd name="connsiteX0" fmla="*/ 4862746 w 4862746"/>
              <a:gd name="connsiteY0" fmla="*/ 182624 h 2944874"/>
              <a:gd name="connsiteX1" fmla="*/ 347896 w 4862746"/>
              <a:gd name="connsiteY1" fmla="*/ 208024 h 2944874"/>
              <a:gd name="connsiteX2" fmla="*/ 297096 w 4862746"/>
              <a:gd name="connsiteY2" fmla="*/ 2925824 h 2944874"/>
              <a:gd name="connsiteX3" fmla="*/ 1630596 w 4862746"/>
              <a:gd name="connsiteY3" fmla="*/ 2944874 h 2944874"/>
              <a:gd name="connsiteX4" fmla="*/ 1649646 w 4862746"/>
              <a:gd name="connsiteY4" fmla="*/ 1109724 h 2944874"/>
              <a:gd name="connsiteX5" fmla="*/ 4843696 w 4862746"/>
              <a:gd name="connsiteY5" fmla="*/ 1116074 h 2944874"/>
              <a:gd name="connsiteX6" fmla="*/ 4862746 w 4862746"/>
              <a:gd name="connsiteY6" fmla="*/ 182624 h 2944874"/>
              <a:gd name="connsiteX0" fmla="*/ 4862746 w 4862746"/>
              <a:gd name="connsiteY0" fmla="*/ 182624 h 2944874"/>
              <a:gd name="connsiteX1" fmla="*/ 347896 w 4862746"/>
              <a:gd name="connsiteY1" fmla="*/ 208024 h 2944874"/>
              <a:gd name="connsiteX2" fmla="*/ 297096 w 4862746"/>
              <a:gd name="connsiteY2" fmla="*/ 2925824 h 2944874"/>
              <a:gd name="connsiteX3" fmla="*/ 1630596 w 4862746"/>
              <a:gd name="connsiteY3" fmla="*/ 2944874 h 2944874"/>
              <a:gd name="connsiteX4" fmla="*/ 1649646 w 4862746"/>
              <a:gd name="connsiteY4" fmla="*/ 1109724 h 2944874"/>
              <a:gd name="connsiteX5" fmla="*/ 4843696 w 4862746"/>
              <a:gd name="connsiteY5" fmla="*/ 1116074 h 2944874"/>
              <a:gd name="connsiteX6" fmla="*/ 4862746 w 4862746"/>
              <a:gd name="connsiteY6" fmla="*/ 182624 h 2944874"/>
              <a:gd name="connsiteX0" fmla="*/ 4565650 w 4565650"/>
              <a:gd name="connsiteY0" fmla="*/ 182624 h 2944874"/>
              <a:gd name="connsiteX1" fmla="*/ 50800 w 4565650"/>
              <a:gd name="connsiteY1" fmla="*/ 208024 h 2944874"/>
              <a:gd name="connsiteX2" fmla="*/ 0 w 4565650"/>
              <a:gd name="connsiteY2" fmla="*/ 2925824 h 2944874"/>
              <a:gd name="connsiteX3" fmla="*/ 1333500 w 4565650"/>
              <a:gd name="connsiteY3" fmla="*/ 2944874 h 2944874"/>
              <a:gd name="connsiteX4" fmla="*/ 1352550 w 4565650"/>
              <a:gd name="connsiteY4" fmla="*/ 1109724 h 2944874"/>
              <a:gd name="connsiteX5" fmla="*/ 4546600 w 4565650"/>
              <a:gd name="connsiteY5" fmla="*/ 1116074 h 2944874"/>
              <a:gd name="connsiteX6" fmla="*/ 4565650 w 4565650"/>
              <a:gd name="connsiteY6" fmla="*/ 182624 h 2944874"/>
              <a:gd name="connsiteX0" fmla="*/ 4565650 w 4565650"/>
              <a:gd name="connsiteY0" fmla="*/ 0 h 2762250"/>
              <a:gd name="connsiteX1" fmla="*/ 50800 w 4565650"/>
              <a:gd name="connsiteY1" fmla="*/ 25400 h 2762250"/>
              <a:gd name="connsiteX2" fmla="*/ 0 w 4565650"/>
              <a:gd name="connsiteY2" fmla="*/ 2743200 h 2762250"/>
              <a:gd name="connsiteX3" fmla="*/ 1333500 w 4565650"/>
              <a:gd name="connsiteY3" fmla="*/ 2762250 h 2762250"/>
              <a:gd name="connsiteX4" fmla="*/ 1352550 w 4565650"/>
              <a:gd name="connsiteY4" fmla="*/ 927100 h 2762250"/>
              <a:gd name="connsiteX5" fmla="*/ 4546600 w 4565650"/>
              <a:gd name="connsiteY5" fmla="*/ 933450 h 2762250"/>
              <a:gd name="connsiteX6" fmla="*/ 4565650 w 4565650"/>
              <a:gd name="connsiteY6" fmla="*/ 0 h 2762250"/>
              <a:gd name="connsiteX0" fmla="*/ 4865337 w 4865337"/>
              <a:gd name="connsiteY0" fmla="*/ 183329 h 3079071"/>
              <a:gd name="connsiteX1" fmla="*/ 350487 w 4865337"/>
              <a:gd name="connsiteY1" fmla="*/ 208729 h 3079071"/>
              <a:gd name="connsiteX2" fmla="*/ 290162 w 4865337"/>
              <a:gd name="connsiteY2" fmla="*/ 2936054 h 3079071"/>
              <a:gd name="connsiteX3" fmla="*/ 1633187 w 4865337"/>
              <a:gd name="connsiteY3" fmla="*/ 2945579 h 3079071"/>
              <a:gd name="connsiteX4" fmla="*/ 1652237 w 4865337"/>
              <a:gd name="connsiteY4" fmla="*/ 1110429 h 3079071"/>
              <a:gd name="connsiteX5" fmla="*/ 4846287 w 4865337"/>
              <a:gd name="connsiteY5" fmla="*/ 1116779 h 3079071"/>
              <a:gd name="connsiteX6" fmla="*/ 4865337 w 4865337"/>
              <a:gd name="connsiteY6" fmla="*/ 183329 h 3079071"/>
              <a:gd name="connsiteX0" fmla="*/ 4865337 w 4865337"/>
              <a:gd name="connsiteY0" fmla="*/ 183329 h 3079071"/>
              <a:gd name="connsiteX1" fmla="*/ 350487 w 4865337"/>
              <a:gd name="connsiteY1" fmla="*/ 208729 h 3079071"/>
              <a:gd name="connsiteX2" fmla="*/ 290162 w 4865337"/>
              <a:gd name="connsiteY2" fmla="*/ 2936054 h 3079071"/>
              <a:gd name="connsiteX3" fmla="*/ 1633187 w 4865337"/>
              <a:gd name="connsiteY3" fmla="*/ 2945579 h 3079071"/>
              <a:gd name="connsiteX4" fmla="*/ 1652237 w 4865337"/>
              <a:gd name="connsiteY4" fmla="*/ 1110429 h 3079071"/>
              <a:gd name="connsiteX5" fmla="*/ 4846287 w 4865337"/>
              <a:gd name="connsiteY5" fmla="*/ 1116779 h 3079071"/>
              <a:gd name="connsiteX6" fmla="*/ 4865337 w 4865337"/>
              <a:gd name="connsiteY6" fmla="*/ 183329 h 3079071"/>
              <a:gd name="connsiteX0" fmla="*/ 4865337 w 4865337"/>
              <a:gd name="connsiteY0" fmla="*/ 183329 h 2945579"/>
              <a:gd name="connsiteX1" fmla="*/ 350487 w 4865337"/>
              <a:gd name="connsiteY1" fmla="*/ 208729 h 2945579"/>
              <a:gd name="connsiteX2" fmla="*/ 290162 w 4865337"/>
              <a:gd name="connsiteY2" fmla="*/ 2936054 h 2945579"/>
              <a:gd name="connsiteX3" fmla="*/ 1633187 w 4865337"/>
              <a:gd name="connsiteY3" fmla="*/ 2945579 h 2945579"/>
              <a:gd name="connsiteX4" fmla="*/ 1652237 w 4865337"/>
              <a:gd name="connsiteY4" fmla="*/ 1110429 h 2945579"/>
              <a:gd name="connsiteX5" fmla="*/ 4846287 w 4865337"/>
              <a:gd name="connsiteY5" fmla="*/ 1116779 h 2945579"/>
              <a:gd name="connsiteX6" fmla="*/ 4865337 w 4865337"/>
              <a:gd name="connsiteY6" fmla="*/ 183329 h 2945579"/>
              <a:gd name="connsiteX0" fmla="*/ 4575175 w 4575175"/>
              <a:gd name="connsiteY0" fmla="*/ 183329 h 2945579"/>
              <a:gd name="connsiteX1" fmla="*/ 60325 w 4575175"/>
              <a:gd name="connsiteY1" fmla="*/ 208729 h 2945579"/>
              <a:gd name="connsiteX2" fmla="*/ 0 w 4575175"/>
              <a:gd name="connsiteY2" fmla="*/ 2936054 h 2945579"/>
              <a:gd name="connsiteX3" fmla="*/ 1343025 w 4575175"/>
              <a:gd name="connsiteY3" fmla="*/ 2945579 h 2945579"/>
              <a:gd name="connsiteX4" fmla="*/ 1362075 w 4575175"/>
              <a:gd name="connsiteY4" fmla="*/ 1110429 h 2945579"/>
              <a:gd name="connsiteX5" fmla="*/ 4556125 w 4575175"/>
              <a:gd name="connsiteY5" fmla="*/ 1116779 h 2945579"/>
              <a:gd name="connsiteX6" fmla="*/ 4575175 w 4575175"/>
              <a:gd name="connsiteY6" fmla="*/ 183329 h 2945579"/>
              <a:gd name="connsiteX0" fmla="*/ 4575175 w 4575175"/>
              <a:gd name="connsiteY0" fmla="*/ 0 h 2762250"/>
              <a:gd name="connsiteX1" fmla="*/ 60325 w 4575175"/>
              <a:gd name="connsiteY1" fmla="*/ 25400 h 2762250"/>
              <a:gd name="connsiteX2" fmla="*/ 0 w 4575175"/>
              <a:gd name="connsiteY2" fmla="*/ 2752725 h 2762250"/>
              <a:gd name="connsiteX3" fmla="*/ 1343025 w 4575175"/>
              <a:gd name="connsiteY3" fmla="*/ 2762250 h 2762250"/>
              <a:gd name="connsiteX4" fmla="*/ 1362075 w 4575175"/>
              <a:gd name="connsiteY4" fmla="*/ 927100 h 2762250"/>
              <a:gd name="connsiteX5" fmla="*/ 4556125 w 4575175"/>
              <a:gd name="connsiteY5" fmla="*/ 933450 h 2762250"/>
              <a:gd name="connsiteX6" fmla="*/ 4575175 w 4575175"/>
              <a:gd name="connsiteY6" fmla="*/ 0 h 276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75175" h="2762250">
                <a:moveTo>
                  <a:pt x="4575175" y="0"/>
                </a:moveTo>
                <a:lnTo>
                  <a:pt x="60325" y="25400"/>
                </a:lnTo>
                <a:lnTo>
                  <a:pt x="0" y="2752725"/>
                </a:lnTo>
                <a:lnTo>
                  <a:pt x="1343025" y="2762250"/>
                </a:lnTo>
                <a:lnTo>
                  <a:pt x="1362075" y="927100"/>
                </a:lnTo>
                <a:lnTo>
                  <a:pt x="4556125" y="933450"/>
                </a:lnTo>
                <a:lnTo>
                  <a:pt x="4575175" y="0"/>
                </a:lnTo>
                <a:close/>
              </a:path>
            </a:pathLst>
          </a:custGeom>
          <a:solidFill>
            <a:srgbClr val="2F70C7">
              <a:alpha val="30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47" name="Freeform 246"/>
          <p:cNvSpPr/>
          <p:nvPr/>
        </p:nvSpPr>
        <p:spPr>
          <a:xfrm>
            <a:off x="3041649" y="2095504"/>
            <a:ext cx="5861050" cy="3625850"/>
          </a:xfrm>
          <a:custGeom>
            <a:avLst/>
            <a:gdLst>
              <a:gd name="connsiteX0" fmla="*/ 6022988 w 6061088"/>
              <a:gd name="connsiteY0" fmla="*/ 177800 h 3848100"/>
              <a:gd name="connsiteX1" fmla="*/ 6022988 w 6061088"/>
              <a:gd name="connsiteY1" fmla="*/ 177800 h 3848100"/>
              <a:gd name="connsiteX2" fmla="*/ 5654688 w 6061088"/>
              <a:gd name="connsiteY2" fmla="*/ 152400 h 3848100"/>
              <a:gd name="connsiteX3" fmla="*/ 5451488 w 6061088"/>
              <a:gd name="connsiteY3" fmla="*/ 114300 h 3848100"/>
              <a:gd name="connsiteX4" fmla="*/ 5400688 w 6061088"/>
              <a:gd name="connsiteY4" fmla="*/ 101600 h 3848100"/>
              <a:gd name="connsiteX5" fmla="*/ 5299088 w 6061088"/>
              <a:gd name="connsiteY5" fmla="*/ 63500 h 3848100"/>
              <a:gd name="connsiteX6" fmla="*/ 5222888 w 6061088"/>
              <a:gd name="connsiteY6" fmla="*/ 50800 h 3848100"/>
              <a:gd name="connsiteX7" fmla="*/ 4879988 w 6061088"/>
              <a:gd name="connsiteY7" fmla="*/ 25400 h 3848100"/>
              <a:gd name="connsiteX8" fmla="*/ 4740288 w 6061088"/>
              <a:gd name="connsiteY8" fmla="*/ 0 h 3848100"/>
              <a:gd name="connsiteX9" fmla="*/ 3711588 w 6061088"/>
              <a:gd name="connsiteY9" fmla="*/ 12700 h 3848100"/>
              <a:gd name="connsiteX10" fmla="*/ 3635388 w 6061088"/>
              <a:gd name="connsiteY10" fmla="*/ 25400 h 3848100"/>
              <a:gd name="connsiteX11" fmla="*/ 3546488 w 6061088"/>
              <a:gd name="connsiteY11" fmla="*/ 38100 h 3848100"/>
              <a:gd name="connsiteX12" fmla="*/ 3432188 w 6061088"/>
              <a:gd name="connsiteY12" fmla="*/ 63500 h 3848100"/>
              <a:gd name="connsiteX13" fmla="*/ 3381388 w 6061088"/>
              <a:gd name="connsiteY13" fmla="*/ 76200 h 3848100"/>
              <a:gd name="connsiteX14" fmla="*/ 2962288 w 6061088"/>
              <a:gd name="connsiteY14" fmla="*/ 101600 h 3848100"/>
              <a:gd name="connsiteX15" fmla="*/ 2822588 w 6061088"/>
              <a:gd name="connsiteY15" fmla="*/ 114300 h 3848100"/>
              <a:gd name="connsiteX16" fmla="*/ 2339988 w 6061088"/>
              <a:gd name="connsiteY16" fmla="*/ 152400 h 3848100"/>
              <a:gd name="connsiteX17" fmla="*/ 2035188 w 6061088"/>
              <a:gd name="connsiteY17" fmla="*/ 177800 h 3848100"/>
              <a:gd name="connsiteX18" fmla="*/ 714388 w 6061088"/>
              <a:gd name="connsiteY18" fmla="*/ 190500 h 3848100"/>
              <a:gd name="connsiteX19" fmla="*/ 536588 w 6061088"/>
              <a:gd name="connsiteY19" fmla="*/ 203200 h 3848100"/>
              <a:gd name="connsiteX20" fmla="*/ 206388 w 6061088"/>
              <a:gd name="connsiteY20" fmla="*/ 215900 h 3848100"/>
              <a:gd name="connsiteX21" fmla="*/ 168288 w 6061088"/>
              <a:gd name="connsiteY21" fmla="*/ 368300 h 3848100"/>
              <a:gd name="connsiteX22" fmla="*/ 155588 w 6061088"/>
              <a:gd name="connsiteY22" fmla="*/ 406400 h 3848100"/>
              <a:gd name="connsiteX23" fmla="*/ 130188 w 6061088"/>
              <a:gd name="connsiteY23" fmla="*/ 609600 h 3848100"/>
              <a:gd name="connsiteX24" fmla="*/ 117488 w 6061088"/>
              <a:gd name="connsiteY24" fmla="*/ 723900 h 3848100"/>
              <a:gd name="connsiteX25" fmla="*/ 92088 w 6061088"/>
              <a:gd name="connsiteY25" fmla="*/ 812800 h 3848100"/>
              <a:gd name="connsiteX26" fmla="*/ 53988 w 6061088"/>
              <a:gd name="connsiteY26" fmla="*/ 977900 h 3848100"/>
              <a:gd name="connsiteX27" fmla="*/ 15888 w 6061088"/>
              <a:gd name="connsiteY27" fmla="*/ 1320800 h 3848100"/>
              <a:gd name="connsiteX28" fmla="*/ 28588 w 6061088"/>
              <a:gd name="connsiteY28" fmla="*/ 2247900 h 3848100"/>
              <a:gd name="connsiteX29" fmla="*/ 79388 w 6061088"/>
              <a:gd name="connsiteY29" fmla="*/ 2857500 h 3848100"/>
              <a:gd name="connsiteX30" fmla="*/ 92088 w 6061088"/>
              <a:gd name="connsiteY30" fmla="*/ 2971800 h 3848100"/>
              <a:gd name="connsiteX31" fmla="*/ 117488 w 6061088"/>
              <a:gd name="connsiteY31" fmla="*/ 3073400 h 3848100"/>
              <a:gd name="connsiteX32" fmla="*/ 142888 w 6061088"/>
              <a:gd name="connsiteY32" fmla="*/ 3225800 h 3848100"/>
              <a:gd name="connsiteX33" fmla="*/ 180988 w 6061088"/>
              <a:gd name="connsiteY33" fmla="*/ 3505200 h 3848100"/>
              <a:gd name="connsiteX34" fmla="*/ 206388 w 6061088"/>
              <a:gd name="connsiteY34" fmla="*/ 3810000 h 3848100"/>
              <a:gd name="connsiteX35" fmla="*/ 485788 w 6061088"/>
              <a:gd name="connsiteY35" fmla="*/ 3835400 h 3848100"/>
              <a:gd name="connsiteX36" fmla="*/ 1222388 w 6061088"/>
              <a:gd name="connsiteY36" fmla="*/ 3848100 h 3848100"/>
              <a:gd name="connsiteX37" fmla="*/ 1425588 w 6061088"/>
              <a:gd name="connsiteY37" fmla="*/ 3835400 h 3848100"/>
              <a:gd name="connsiteX38" fmla="*/ 1438288 w 6061088"/>
              <a:gd name="connsiteY38" fmla="*/ 3784600 h 3848100"/>
              <a:gd name="connsiteX39" fmla="*/ 1463688 w 6061088"/>
              <a:gd name="connsiteY39" fmla="*/ 3733800 h 3848100"/>
              <a:gd name="connsiteX40" fmla="*/ 1489088 w 6061088"/>
              <a:gd name="connsiteY40" fmla="*/ 3657600 h 3848100"/>
              <a:gd name="connsiteX41" fmla="*/ 1501788 w 6061088"/>
              <a:gd name="connsiteY41" fmla="*/ 3568700 h 3848100"/>
              <a:gd name="connsiteX42" fmla="*/ 1514488 w 6061088"/>
              <a:gd name="connsiteY42" fmla="*/ 3530600 h 3848100"/>
              <a:gd name="connsiteX43" fmla="*/ 1527188 w 6061088"/>
              <a:gd name="connsiteY43" fmla="*/ 3467100 h 3848100"/>
              <a:gd name="connsiteX44" fmla="*/ 1539888 w 6061088"/>
              <a:gd name="connsiteY44" fmla="*/ 3365500 h 3848100"/>
              <a:gd name="connsiteX45" fmla="*/ 1552588 w 6061088"/>
              <a:gd name="connsiteY45" fmla="*/ 3302000 h 3848100"/>
              <a:gd name="connsiteX46" fmla="*/ 1577988 w 6061088"/>
              <a:gd name="connsiteY46" fmla="*/ 3200400 h 3848100"/>
              <a:gd name="connsiteX47" fmla="*/ 1590688 w 6061088"/>
              <a:gd name="connsiteY47" fmla="*/ 3086100 h 3848100"/>
              <a:gd name="connsiteX48" fmla="*/ 1616088 w 6061088"/>
              <a:gd name="connsiteY48" fmla="*/ 3048000 h 3848100"/>
              <a:gd name="connsiteX49" fmla="*/ 1641488 w 6061088"/>
              <a:gd name="connsiteY49" fmla="*/ 2870200 h 3848100"/>
              <a:gd name="connsiteX50" fmla="*/ 1616088 w 6061088"/>
              <a:gd name="connsiteY50" fmla="*/ 1981200 h 3848100"/>
              <a:gd name="connsiteX51" fmla="*/ 1603388 w 6061088"/>
              <a:gd name="connsiteY51" fmla="*/ 1689100 h 3848100"/>
              <a:gd name="connsiteX52" fmla="*/ 1577988 w 6061088"/>
              <a:gd name="connsiteY52" fmla="*/ 1422400 h 3848100"/>
              <a:gd name="connsiteX53" fmla="*/ 1565288 w 6061088"/>
              <a:gd name="connsiteY53" fmla="*/ 1244600 h 3848100"/>
              <a:gd name="connsiteX54" fmla="*/ 1539888 w 6061088"/>
              <a:gd name="connsiteY54" fmla="*/ 1104900 h 3848100"/>
              <a:gd name="connsiteX55" fmla="*/ 1552588 w 6061088"/>
              <a:gd name="connsiteY55" fmla="*/ 1066800 h 3848100"/>
              <a:gd name="connsiteX56" fmla="*/ 1679588 w 6061088"/>
              <a:gd name="connsiteY56" fmla="*/ 1092200 h 3848100"/>
              <a:gd name="connsiteX57" fmla="*/ 1920888 w 6061088"/>
              <a:gd name="connsiteY57" fmla="*/ 1117600 h 3848100"/>
              <a:gd name="connsiteX58" fmla="*/ 2047888 w 6061088"/>
              <a:gd name="connsiteY58" fmla="*/ 1130300 h 3848100"/>
              <a:gd name="connsiteX59" fmla="*/ 2606688 w 6061088"/>
              <a:gd name="connsiteY59" fmla="*/ 1155700 h 3848100"/>
              <a:gd name="connsiteX60" fmla="*/ 2809888 w 6061088"/>
              <a:gd name="connsiteY60" fmla="*/ 1181100 h 3848100"/>
              <a:gd name="connsiteX61" fmla="*/ 3813188 w 6061088"/>
              <a:gd name="connsiteY61" fmla="*/ 1206500 h 3848100"/>
              <a:gd name="connsiteX62" fmla="*/ 4994288 w 6061088"/>
              <a:gd name="connsiteY62" fmla="*/ 1231900 h 3848100"/>
              <a:gd name="connsiteX63" fmla="*/ 5705488 w 6061088"/>
              <a:gd name="connsiteY63" fmla="*/ 1219200 h 3848100"/>
              <a:gd name="connsiteX64" fmla="*/ 5857888 w 6061088"/>
              <a:gd name="connsiteY64" fmla="*/ 1193800 h 3848100"/>
              <a:gd name="connsiteX65" fmla="*/ 5921388 w 6061088"/>
              <a:gd name="connsiteY65" fmla="*/ 1181100 h 3848100"/>
              <a:gd name="connsiteX66" fmla="*/ 5997588 w 6061088"/>
              <a:gd name="connsiteY66" fmla="*/ 1168400 h 3848100"/>
              <a:gd name="connsiteX67" fmla="*/ 6048388 w 6061088"/>
              <a:gd name="connsiteY67" fmla="*/ 1155700 h 3848100"/>
              <a:gd name="connsiteX68" fmla="*/ 6061088 w 6061088"/>
              <a:gd name="connsiteY68" fmla="*/ 1092200 h 3848100"/>
              <a:gd name="connsiteX69" fmla="*/ 6035688 w 6061088"/>
              <a:gd name="connsiteY69" fmla="*/ 419100 h 3848100"/>
              <a:gd name="connsiteX70" fmla="*/ 5959488 w 6061088"/>
              <a:gd name="connsiteY70" fmla="*/ 190500 h 3848100"/>
              <a:gd name="connsiteX71" fmla="*/ 5959488 w 6061088"/>
              <a:gd name="connsiteY71" fmla="*/ 190500 h 3848100"/>
              <a:gd name="connsiteX72" fmla="*/ 5794388 w 6061088"/>
              <a:gd name="connsiteY72" fmla="*/ 177800 h 3848100"/>
              <a:gd name="connsiteX73" fmla="*/ 5794388 w 6061088"/>
              <a:gd name="connsiteY73" fmla="*/ 177800 h 3848100"/>
              <a:gd name="connsiteX74" fmla="*/ 5794388 w 6061088"/>
              <a:gd name="connsiteY74" fmla="*/ 177800 h 3848100"/>
              <a:gd name="connsiteX0" fmla="*/ 6022988 w 6061088"/>
              <a:gd name="connsiteY0" fmla="*/ 177800 h 3848100"/>
              <a:gd name="connsiteX1" fmla="*/ 6022988 w 6061088"/>
              <a:gd name="connsiteY1" fmla="*/ 177800 h 3848100"/>
              <a:gd name="connsiteX2" fmla="*/ 5654688 w 6061088"/>
              <a:gd name="connsiteY2" fmla="*/ 152400 h 3848100"/>
              <a:gd name="connsiteX3" fmla="*/ 5451488 w 6061088"/>
              <a:gd name="connsiteY3" fmla="*/ 114300 h 3848100"/>
              <a:gd name="connsiteX4" fmla="*/ 5400688 w 6061088"/>
              <a:gd name="connsiteY4" fmla="*/ 101600 h 3848100"/>
              <a:gd name="connsiteX5" fmla="*/ 5299088 w 6061088"/>
              <a:gd name="connsiteY5" fmla="*/ 63500 h 3848100"/>
              <a:gd name="connsiteX6" fmla="*/ 5222888 w 6061088"/>
              <a:gd name="connsiteY6" fmla="*/ 50800 h 3848100"/>
              <a:gd name="connsiteX7" fmla="*/ 4879988 w 6061088"/>
              <a:gd name="connsiteY7" fmla="*/ 25400 h 3848100"/>
              <a:gd name="connsiteX8" fmla="*/ 4740288 w 6061088"/>
              <a:gd name="connsiteY8" fmla="*/ 0 h 3848100"/>
              <a:gd name="connsiteX9" fmla="*/ 3711588 w 6061088"/>
              <a:gd name="connsiteY9" fmla="*/ 12700 h 3848100"/>
              <a:gd name="connsiteX10" fmla="*/ 3635388 w 6061088"/>
              <a:gd name="connsiteY10" fmla="*/ 25400 h 3848100"/>
              <a:gd name="connsiteX11" fmla="*/ 3546488 w 6061088"/>
              <a:gd name="connsiteY11" fmla="*/ 38100 h 3848100"/>
              <a:gd name="connsiteX12" fmla="*/ 3432188 w 6061088"/>
              <a:gd name="connsiteY12" fmla="*/ 63500 h 3848100"/>
              <a:gd name="connsiteX13" fmla="*/ 3381388 w 6061088"/>
              <a:gd name="connsiteY13" fmla="*/ 76200 h 3848100"/>
              <a:gd name="connsiteX14" fmla="*/ 2962288 w 6061088"/>
              <a:gd name="connsiteY14" fmla="*/ 101600 h 3848100"/>
              <a:gd name="connsiteX15" fmla="*/ 2822588 w 6061088"/>
              <a:gd name="connsiteY15" fmla="*/ 114300 h 3848100"/>
              <a:gd name="connsiteX16" fmla="*/ 2339988 w 6061088"/>
              <a:gd name="connsiteY16" fmla="*/ 152400 h 3848100"/>
              <a:gd name="connsiteX17" fmla="*/ 2035188 w 6061088"/>
              <a:gd name="connsiteY17" fmla="*/ 177800 h 3848100"/>
              <a:gd name="connsiteX18" fmla="*/ 714388 w 6061088"/>
              <a:gd name="connsiteY18" fmla="*/ 190500 h 3848100"/>
              <a:gd name="connsiteX19" fmla="*/ 536588 w 6061088"/>
              <a:gd name="connsiteY19" fmla="*/ 203200 h 3848100"/>
              <a:gd name="connsiteX20" fmla="*/ 206388 w 6061088"/>
              <a:gd name="connsiteY20" fmla="*/ 215900 h 3848100"/>
              <a:gd name="connsiteX21" fmla="*/ 168288 w 6061088"/>
              <a:gd name="connsiteY21" fmla="*/ 368300 h 3848100"/>
              <a:gd name="connsiteX22" fmla="*/ 155588 w 6061088"/>
              <a:gd name="connsiteY22" fmla="*/ 406400 h 3848100"/>
              <a:gd name="connsiteX23" fmla="*/ 130188 w 6061088"/>
              <a:gd name="connsiteY23" fmla="*/ 609600 h 3848100"/>
              <a:gd name="connsiteX24" fmla="*/ 117488 w 6061088"/>
              <a:gd name="connsiteY24" fmla="*/ 723900 h 3848100"/>
              <a:gd name="connsiteX25" fmla="*/ 92088 w 6061088"/>
              <a:gd name="connsiteY25" fmla="*/ 812800 h 3848100"/>
              <a:gd name="connsiteX26" fmla="*/ 53988 w 6061088"/>
              <a:gd name="connsiteY26" fmla="*/ 977900 h 3848100"/>
              <a:gd name="connsiteX27" fmla="*/ 15888 w 6061088"/>
              <a:gd name="connsiteY27" fmla="*/ 1320800 h 3848100"/>
              <a:gd name="connsiteX28" fmla="*/ 28588 w 6061088"/>
              <a:gd name="connsiteY28" fmla="*/ 2247900 h 3848100"/>
              <a:gd name="connsiteX29" fmla="*/ 79388 w 6061088"/>
              <a:gd name="connsiteY29" fmla="*/ 2857500 h 3848100"/>
              <a:gd name="connsiteX30" fmla="*/ 92088 w 6061088"/>
              <a:gd name="connsiteY30" fmla="*/ 2971800 h 3848100"/>
              <a:gd name="connsiteX31" fmla="*/ 117488 w 6061088"/>
              <a:gd name="connsiteY31" fmla="*/ 3073400 h 3848100"/>
              <a:gd name="connsiteX32" fmla="*/ 142888 w 6061088"/>
              <a:gd name="connsiteY32" fmla="*/ 3225800 h 3848100"/>
              <a:gd name="connsiteX33" fmla="*/ 180988 w 6061088"/>
              <a:gd name="connsiteY33" fmla="*/ 3505200 h 3848100"/>
              <a:gd name="connsiteX34" fmla="*/ 206388 w 6061088"/>
              <a:gd name="connsiteY34" fmla="*/ 3810000 h 3848100"/>
              <a:gd name="connsiteX35" fmla="*/ 485788 w 6061088"/>
              <a:gd name="connsiteY35" fmla="*/ 3835400 h 3848100"/>
              <a:gd name="connsiteX36" fmla="*/ 1222388 w 6061088"/>
              <a:gd name="connsiteY36" fmla="*/ 3848100 h 3848100"/>
              <a:gd name="connsiteX37" fmla="*/ 1425588 w 6061088"/>
              <a:gd name="connsiteY37" fmla="*/ 3835400 h 3848100"/>
              <a:gd name="connsiteX38" fmla="*/ 1438288 w 6061088"/>
              <a:gd name="connsiteY38" fmla="*/ 3784600 h 3848100"/>
              <a:gd name="connsiteX39" fmla="*/ 1463688 w 6061088"/>
              <a:gd name="connsiteY39" fmla="*/ 3733800 h 3848100"/>
              <a:gd name="connsiteX40" fmla="*/ 1489088 w 6061088"/>
              <a:gd name="connsiteY40" fmla="*/ 3657600 h 3848100"/>
              <a:gd name="connsiteX41" fmla="*/ 1501788 w 6061088"/>
              <a:gd name="connsiteY41" fmla="*/ 3568700 h 3848100"/>
              <a:gd name="connsiteX42" fmla="*/ 1514488 w 6061088"/>
              <a:gd name="connsiteY42" fmla="*/ 3530600 h 3848100"/>
              <a:gd name="connsiteX43" fmla="*/ 1527188 w 6061088"/>
              <a:gd name="connsiteY43" fmla="*/ 3467100 h 3848100"/>
              <a:gd name="connsiteX44" fmla="*/ 1539888 w 6061088"/>
              <a:gd name="connsiteY44" fmla="*/ 3365500 h 3848100"/>
              <a:gd name="connsiteX45" fmla="*/ 1552588 w 6061088"/>
              <a:gd name="connsiteY45" fmla="*/ 3302000 h 3848100"/>
              <a:gd name="connsiteX46" fmla="*/ 1577988 w 6061088"/>
              <a:gd name="connsiteY46" fmla="*/ 3200400 h 3848100"/>
              <a:gd name="connsiteX47" fmla="*/ 1590688 w 6061088"/>
              <a:gd name="connsiteY47" fmla="*/ 3086100 h 3848100"/>
              <a:gd name="connsiteX48" fmla="*/ 1616088 w 6061088"/>
              <a:gd name="connsiteY48" fmla="*/ 3048000 h 3848100"/>
              <a:gd name="connsiteX49" fmla="*/ 1641488 w 6061088"/>
              <a:gd name="connsiteY49" fmla="*/ 2870200 h 3848100"/>
              <a:gd name="connsiteX50" fmla="*/ 1616088 w 6061088"/>
              <a:gd name="connsiteY50" fmla="*/ 1981200 h 3848100"/>
              <a:gd name="connsiteX51" fmla="*/ 1603388 w 6061088"/>
              <a:gd name="connsiteY51" fmla="*/ 1689100 h 3848100"/>
              <a:gd name="connsiteX52" fmla="*/ 1577988 w 6061088"/>
              <a:gd name="connsiteY52" fmla="*/ 1422400 h 3848100"/>
              <a:gd name="connsiteX53" fmla="*/ 1565288 w 6061088"/>
              <a:gd name="connsiteY53" fmla="*/ 1244600 h 3848100"/>
              <a:gd name="connsiteX54" fmla="*/ 1539888 w 6061088"/>
              <a:gd name="connsiteY54" fmla="*/ 1104900 h 3848100"/>
              <a:gd name="connsiteX55" fmla="*/ 1552588 w 6061088"/>
              <a:gd name="connsiteY55" fmla="*/ 1066800 h 3848100"/>
              <a:gd name="connsiteX56" fmla="*/ 1679588 w 6061088"/>
              <a:gd name="connsiteY56" fmla="*/ 1092200 h 3848100"/>
              <a:gd name="connsiteX57" fmla="*/ 1920888 w 6061088"/>
              <a:gd name="connsiteY57" fmla="*/ 1117600 h 3848100"/>
              <a:gd name="connsiteX58" fmla="*/ 2047888 w 6061088"/>
              <a:gd name="connsiteY58" fmla="*/ 1130300 h 3848100"/>
              <a:gd name="connsiteX59" fmla="*/ 2606688 w 6061088"/>
              <a:gd name="connsiteY59" fmla="*/ 1155700 h 3848100"/>
              <a:gd name="connsiteX60" fmla="*/ 2809888 w 6061088"/>
              <a:gd name="connsiteY60" fmla="*/ 1181100 h 3848100"/>
              <a:gd name="connsiteX61" fmla="*/ 3813188 w 6061088"/>
              <a:gd name="connsiteY61" fmla="*/ 1206500 h 3848100"/>
              <a:gd name="connsiteX62" fmla="*/ 4994288 w 6061088"/>
              <a:gd name="connsiteY62" fmla="*/ 1231900 h 3848100"/>
              <a:gd name="connsiteX63" fmla="*/ 5705488 w 6061088"/>
              <a:gd name="connsiteY63" fmla="*/ 1219200 h 3848100"/>
              <a:gd name="connsiteX64" fmla="*/ 5857888 w 6061088"/>
              <a:gd name="connsiteY64" fmla="*/ 1193800 h 3848100"/>
              <a:gd name="connsiteX65" fmla="*/ 5921388 w 6061088"/>
              <a:gd name="connsiteY65" fmla="*/ 1181100 h 3848100"/>
              <a:gd name="connsiteX66" fmla="*/ 5997588 w 6061088"/>
              <a:gd name="connsiteY66" fmla="*/ 1168400 h 3848100"/>
              <a:gd name="connsiteX67" fmla="*/ 6048388 w 6061088"/>
              <a:gd name="connsiteY67" fmla="*/ 1155700 h 3848100"/>
              <a:gd name="connsiteX68" fmla="*/ 6061088 w 6061088"/>
              <a:gd name="connsiteY68" fmla="*/ 1092200 h 3848100"/>
              <a:gd name="connsiteX69" fmla="*/ 6035688 w 6061088"/>
              <a:gd name="connsiteY69" fmla="*/ 419100 h 3848100"/>
              <a:gd name="connsiteX70" fmla="*/ 5959488 w 6061088"/>
              <a:gd name="connsiteY70" fmla="*/ 190500 h 3848100"/>
              <a:gd name="connsiteX71" fmla="*/ 5959488 w 6061088"/>
              <a:gd name="connsiteY71" fmla="*/ 190500 h 3848100"/>
              <a:gd name="connsiteX72" fmla="*/ 5794388 w 6061088"/>
              <a:gd name="connsiteY72" fmla="*/ 177800 h 3848100"/>
              <a:gd name="connsiteX73" fmla="*/ 5794388 w 6061088"/>
              <a:gd name="connsiteY73" fmla="*/ 177800 h 3848100"/>
              <a:gd name="connsiteX74" fmla="*/ 5794388 w 6061088"/>
              <a:gd name="connsiteY74" fmla="*/ 177800 h 3848100"/>
              <a:gd name="connsiteX75" fmla="*/ 6022988 w 6061088"/>
              <a:gd name="connsiteY75" fmla="*/ 177800 h 3848100"/>
              <a:gd name="connsiteX0" fmla="*/ 6022988 w 6061088"/>
              <a:gd name="connsiteY0" fmla="*/ 177800 h 3848100"/>
              <a:gd name="connsiteX1" fmla="*/ 6022988 w 6061088"/>
              <a:gd name="connsiteY1" fmla="*/ 177800 h 3848100"/>
              <a:gd name="connsiteX2" fmla="*/ 5654688 w 6061088"/>
              <a:gd name="connsiteY2" fmla="*/ 152400 h 3848100"/>
              <a:gd name="connsiteX3" fmla="*/ 5451488 w 6061088"/>
              <a:gd name="connsiteY3" fmla="*/ 114300 h 3848100"/>
              <a:gd name="connsiteX4" fmla="*/ 5400688 w 6061088"/>
              <a:gd name="connsiteY4" fmla="*/ 101600 h 3848100"/>
              <a:gd name="connsiteX5" fmla="*/ 5299088 w 6061088"/>
              <a:gd name="connsiteY5" fmla="*/ 63500 h 3848100"/>
              <a:gd name="connsiteX6" fmla="*/ 5222888 w 6061088"/>
              <a:gd name="connsiteY6" fmla="*/ 50800 h 3848100"/>
              <a:gd name="connsiteX7" fmla="*/ 4879988 w 6061088"/>
              <a:gd name="connsiteY7" fmla="*/ 25400 h 3848100"/>
              <a:gd name="connsiteX8" fmla="*/ 4740288 w 6061088"/>
              <a:gd name="connsiteY8" fmla="*/ 0 h 3848100"/>
              <a:gd name="connsiteX9" fmla="*/ 3711588 w 6061088"/>
              <a:gd name="connsiteY9" fmla="*/ 12700 h 3848100"/>
              <a:gd name="connsiteX10" fmla="*/ 3635388 w 6061088"/>
              <a:gd name="connsiteY10" fmla="*/ 25400 h 3848100"/>
              <a:gd name="connsiteX11" fmla="*/ 3546488 w 6061088"/>
              <a:gd name="connsiteY11" fmla="*/ 38100 h 3848100"/>
              <a:gd name="connsiteX12" fmla="*/ 3432188 w 6061088"/>
              <a:gd name="connsiteY12" fmla="*/ 63500 h 3848100"/>
              <a:gd name="connsiteX13" fmla="*/ 3381388 w 6061088"/>
              <a:gd name="connsiteY13" fmla="*/ 76200 h 3848100"/>
              <a:gd name="connsiteX14" fmla="*/ 2962288 w 6061088"/>
              <a:gd name="connsiteY14" fmla="*/ 101600 h 3848100"/>
              <a:gd name="connsiteX15" fmla="*/ 2822588 w 6061088"/>
              <a:gd name="connsiteY15" fmla="*/ 114300 h 3848100"/>
              <a:gd name="connsiteX16" fmla="*/ 2339988 w 6061088"/>
              <a:gd name="connsiteY16" fmla="*/ 152400 h 3848100"/>
              <a:gd name="connsiteX17" fmla="*/ 2035188 w 6061088"/>
              <a:gd name="connsiteY17" fmla="*/ 177800 h 3848100"/>
              <a:gd name="connsiteX18" fmla="*/ 714388 w 6061088"/>
              <a:gd name="connsiteY18" fmla="*/ 190500 h 3848100"/>
              <a:gd name="connsiteX19" fmla="*/ 206388 w 6061088"/>
              <a:gd name="connsiteY19" fmla="*/ 215900 h 3848100"/>
              <a:gd name="connsiteX20" fmla="*/ 168288 w 6061088"/>
              <a:gd name="connsiteY20" fmla="*/ 368300 h 3848100"/>
              <a:gd name="connsiteX21" fmla="*/ 155588 w 6061088"/>
              <a:gd name="connsiteY21" fmla="*/ 406400 h 3848100"/>
              <a:gd name="connsiteX22" fmla="*/ 130188 w 6061088"/>
              <a:gd name="connsiteY22" fmla="*/ 609600 h 3848100"/>
              <a:gd name="connsiteX23" fmla="*/ 117488 w 6061088"/>
              <a:gd name="connsiteY23" fmla="*/ 723900 h 3848100"/>
              <a:gd name="connsiteX24" fmla="*/ 92088 w 6061088"/>
              <a:gd name="connsiteY24" fmla="*/ 812800 h 3848100"/>
              <a:gd name="connsiteX25" fmla="*/ 53988 w 6061088"/>
              <a:gd name="connsiteY25" fmla="*/ 977900 h 3848100"/>
              <a:gd name="connsiteX26" fmla="*/ 15888 w 6061088"/>
              <a:gd name="connsiteY26" fmla="*/ 1320800 h 3848100"/>
              <a:gd name="connsiteX27" fmla="*/ 28588 w 6061088"/>
              <a:gd name="connsiteY27" fmla="*/ 2247900 h 3848100"/>
              <a:gd name="connsiteX28" fmla="*/ 79388 w 6061088"/>
              <a:gd name="connsiteY28" fmla="*/ 2857500 h 3848100"/>
              <a:gd name="connsiteX29" fmla="*/ 92088 w 6061088"/>
              <a:gd name="connsiteY29" fmla="*/ 2971800 h 3848100"/>
              <a:gd name="connsiteX30" fmla="*/ 117488 w 6061088"/>
              <a:gd name="connsiteY30" fmla="*/ 3073400 h 3848100"/>
              <a:gd name="connsiteX31" fmla="*/ 142888 w 6061088"/>
              <a:gd name="connsiteY31" fmla="*/ 3225800 h 3848100"/>
              <a:gd name="connsiteX32" fmla="*/ 180988 w 6061088"/>
              <a:gd name="connsiteY32" fmla="*/ 3505200 h 3848100"/>
              <a:gd name="connsiteX33" fmla="*/ 206388 w 6061088"/>
              <a:gd name="connsiteY33" fmla="*/ 3810000 h 3848100"/>
              <a:gd name="connsiteX34" fmla="*/ 485788 w 6061088"/>
              <a:gd name="connsiteY34" fmla="*/ 3835400 h 3848100"/>
              <a:gd name="connsiteX35" fmla="*/ 1222388 w 6061088"/>
              <a:gd name="connsiteY35" fmla="*/ 3848100 h 3848100"/>
              <a:gd name="connsiteX36" fmla="*/ 1425588 w 6061088"/>
              <a:gd name="connsiteY36" fmla="*/ 3835400 h 3848100"/>
              <a:gd name="connsiteX37" fmla="*/ 1438288 w 6061088"/>
              <a:gd name="connsiteY37" fmla="*/ 3784600 h 3848100"/>
              <a:gd name="connsiteX38" fmla="*/ 1463688 w 6061088"/>
              <a:gd name="connsiteY38" fmla="*/ 3733800 h 3848100"/>
              <a:gd name="connsiteX39" fmla="*/ 1489088 w 6061088"/>
              <a:gd name="connsiteY39" fmla="*/ 3657600 h 3848100"/>
              <a:gd name="connsiteX40" fmla="*/ 1501788 w 6061088"/>
              <a:gd name="connsiteY40" fmla="*/ 3568700 h 3848100"/>
              <a:gd name="connsiteX41" fmla="*/ 1514488 w 6061088"/>
              <a:gd name="connsiteY41" fmla="*/ 3530600 h 3848100"/>
              <a:gd name="connsiteX42" fmla="*/ 1527188 w 6061088"/>
              <a:gd name="connsiteY42" fmla="*/ 3467100 h 3848100"/>
              <a:gd name="connsiteX43" fmla="*/ 1539888 w 6061088"/>
              <a:gd name="connsiteY43" fmla="*/ 3365500 h 3848100"/>
              <a:gd name="connsiteX44" fmla="*/ 1552588 w 6061088"/>
              <a:gd name="connsiteY44" fmla="*/ 3302000 h 3848100"/>
              <a:gd name="connsiteX45" fmla="*/ 1577988 w 6061088"/>
              <a:gd name="connsiteY45" fmla="*/ 3200400 h 3848100"/>
              <a:gd name="connsiteX46" fmla="*/ 1590688 w 6061088"/>
              <a:gd name="connsiteY46" fmla="*/ 3086100 h 3848100"/>
              <a:gd name="connsiteX47" fmla="*/ 1616088 w 6061088"/>
              <a:gd name="connsiteY47" fmla="*/ 3048000 h 3848100"/>
              <a:gd name="connsiteX48" fmla="*/ 1641488 w 6061088"/>
              <a:gd name="connsiteY48" fmla="*/ 2870200 h 3848100"/>
              <a:gd name="connsiteX49" fmla="*/ 1616088 w 6061088"/>
              <a:gd name="connsiteY49" fmla="*/ 1981200 h 3848100"/>
              <a:gd name="connsiteX50" fmla="*/ 1603388 w 6061088"/>
              <a:gd name="connsiteY50" fmla="*/ 1689100 h 3848100"/>
              <a:gd name="connsiteX51" fmla="*/ 1577988 w 6061088"/>
              <a:gd name="connsiteY51" fmla="*/ 1422400 h 3848100"/>
              <a:gd name="connsiteX52" fmla="*/ 1565288 w 6061088"/>
              <a:gd name="connsiteY52" fmla="*/ 1244600 h 3848100"/>
              <a:gd name="connsiteX53" fmla="*/ 1539888 w 6061088"/>
              <a:gd name="connsiteY53" fmla="*/ 1104900 h 3848100"/>
              <a:gd name="connsiteX54" fmla="*/ 1552588 w 6061088"/>
              <a:gd name="connsiteY54" fmla="*/ 1066800 h 3848100"/>
              <a:gd name="connsiteX55" fmla="*/ 1679588 w 6061088"/>
              <a:gd name="connsiteY55" fmla="*/ 1092200 h 3848100"/>
              <a:gd name="connsiteX56" fmla="*/ 1920888 w 6061088"/>
              <a:gd name="connsiteY56" fmla="*/ 1117600 h 3848100"/>
              <a:gd name="connsiteX57" fmla="*/ 2047888 w 6061088"/>
              <a:gd name="connsiteY57" fmla="*/ 1130300 h 3848100"/>
              <a:gd name="connsiteX58" fmla="*/ 2606688 w 6061088"/>
              <a:gd name="connsiteY58" fmla="*/ 1155700 h 3848100"/>
              <a:gd name="connsiteX59" fmla="*/ 2809888 w 6061088"/>
              <a:gd name="connsiteY59" fmla="*/ 1181100 h 3848100"/>
              <a:gd name="connsiteX60" fmla="*/ 3813188 w 6061088"/>
              <a:gd name="connsiteY60" fmla="*/ 1206500 h 3848100"/>
              <a:gd name="connsiteX61" fmla="*/ 4994288 w 6061088"/>
              <a:gd name="connsiteY61" fmla="*/ 1231900 h 3848100"/>
              <a:gd name="connsiteX62" fmla="*/ 5705488 w 6061088"/>
              <a:gd name="connsiteY62" fmla="*/ 1219200 h 3848100"/>
              <a:gd name="connsiteX63" fmla="*/ 5857888 w 6061088"/>
              <a:gd name="connsiteY63" fmla="*/ 1193800 h 3848100"/>
              <a:gd name="connsiteX64" fmla="*/ 5921388 w 6061088"/>
              <a:gd name="connsiteY64" fmla="*/ 1181100 h 3848100"/>
              <a:gd name="connsiteX65" fmla="*/ 5997588 w 6061088"/>
              <a:gd name="connsiteY65" fmla="*/ 1168400 h 3848100"/>
              <a:gd name="connsiteX66" fmla="*/ 6048388 w 6061088"/>
              <a:gd name="connsiteY66" fmla="*/ 1155700 h 3848100"/>
              <a:gd name="connsiteX67" fmla="*/ 6061088 w 6061088"/>
              <a:gd name="connsiteY67" fmla="*/ 1092200 h 3848100"/>
              <a:gd name="connsiteX68" fmla="*/ 6035688 w 6061088"/>
              <a:gd name="connsiteY68" fmla="*/ 419100 h 3848100"/>
              <a:gd name="connsiteX69" fmla="*/ 5959488 w 6061088"/>
              <a:gd name="connsiteY69" fmla="*/ 190500 h 3848100"/>
              <a:gd name="connsiteX70" fmla="*/ 5959488 w 6061088"/>
              <a:gd name="connsiteY70" fmla="*/ 190500 h 3848100"/>
              <a:gd name="connsiteX71" fmla="*/ 5794388 w 6061088"/>
              <a:gd name="connsiteY71" fmla="*/ 177800 h 3848100"/>
              <a:gd name="connsiteX72" fmla="*/ 5794388 w 6061088"/>
              <a:gd name="connsiteY72" fmla="*/ 177800 h 3848100"/>
              <a:gd name="connsiteX73" fmla="*/ 5794388 w 6061088"/>
              <a:gd name="connsiteY73" fmla="*/ 177800 h 3848100"/>
              <a:gd name="connsiteX74" fmla="*/ 6022988 w 6061088"/>
              <a:gd name="connsiteY74" fmla="*/ 177800 h 3848100"/>
              <a:gd name="connsiteX0" fmla="*/ 6022988 w 6061088"/>
              <a:gd name="connsiteY0" fmla="*/ 177800 h 3848100"/>
              <a:gd name="connsiteX1" fmla="*/ 6022988 w 6061088"/>
              <a:gd name="connsiteY1" fmla="*/ 177800 h 3848100"/>
              <a:gd name="connsiteX2" fmla="*/ 5654688 w 6061088"/>
              <a:gd name="connsiteY2" fmla="*/ 152400 h 3848100"/>
              <a:gd name="connsiteX3" fmla="*/ 5451488 w 6061088"/>
              <a:gd name="connsiteY3" fmla="*/ 114300 h 3848100"/>
              <a:gd name="connsiteX4" fmla="*/ 5400688 w 6061088"/>
              <a:gd name="connsiteY4" fmla="*/ 101600 h 3848100"/>
              <a:gd name="connsiteX5" fmla="*/ 5299088 w 6061088"/>
              <a:gd name="connsiteY5" fmla="*/ 63500 h 3848100"/>
              <a:gd name="connsiteX6" fmla="*/ 5222888 w 6061088"/>
              <a:gd name="connsiteY6" fmla="*/ 50800 h 3848100"/>
              <a:gd name="connsiteX7" fmla="*/ 4879988 w 6061088"/>
              <a:gd name="connsiteY7" fmla="*/ 25400 h 3848100"/>
              <a:gd name="connsiteX8" fmla="*/ 4740288 w 6061088"/>
              <a:gd name="connsiteY8" fmla="*/ 0 h 3848100"/>
              <a:gd name="connsiteX9" fmla="*/ 3711588 w 6061088"/>
              <a:gd name="connsiteY9" fmla="*/ 12700 h 3848100"/>
              <a:gd name="connsiteX10" fmla="*/ 3635388 w 6061088"/>
              <a:gd name="connsiteY10" fmla="*/ 25400 h 3848100"/>
              <a:gd name="connsiteX11" fmla="*/ 3546488 w 6061088"/>
              <a:gd name="connsiteY11" fmla="*/ 38100 h 3848100"/>
              <a:gd name="connsiteX12" fmla="*/ 3432188 w 6061088"/>
              <a:gd name="connsiteY12" fmla="*/ 63500 h 3848100"/>
              <a:gd name="connsiteX13" fmla="*/ 3381388 w 6061088"/>
              <a:gd name="connsiteY13" fmla="*/ 76200 h 3848100"/>
              <a:gd name="connsiteX14" fmla="*/ 2962288 w 6061088"/>
              <a:gd name="connsiteY14" fmla="*/ 101600 h 3848100"/>
              <a:gd name="connsiteX15" fmla="*/ 2822588 w 6061088"/>
              <a:gd name="connsiteY15" fmla="*/ 114300 h 3848100"/>
              <a:gd name="connsiteX16" fmla="*/ 2339988 w 6061088"/>
              <a:gd name="connsiteY16" fmla="*/ 152400 h 3848100"/>
              <a:gd name="connsiteX17" fmla="*/ 2035188 w 6061088"/>
              <a:gd name="connsiteY17" fmla="*/ 177800 h 3848100"/>
              <a:gd name="connsiteX18" fmla="*/ 206388 w 6061088"/>
              <a:gd name="connsiteY18" fmla="*/ 215900 h 3848100"/>
              <a:gd name="connsiteX19" fmla="*/ 168288 w 6061088"/>
              <a:gd name="connsiteY19" fmla="*/ 368300 h 3848100"/>
              <a:gd name="connsiteX20" fmla="*/ 155588 w 6061088"/>
              <a:gd name="connsiteY20" fmla="*/ 406400 h 3848100"/>
              <a:gd name="connsiteX21" fmla="*/ 130188 w 6061088"/>
              <a:gd name="connsiteY21" fmla="*/ 609600 h 3848100"/>
              <a:gd name="connsiteX22" fmla="*/ 117488 w 6061088"/>
              <a:gd name="connsiteY22" fmla="*/ 723900 h 3848100"/>
              <a:gd name="connsiteX23" fmla="*/ 92088 w 6061088"/>
              <a:gd name="connsiteY23" fmla="*/ 812800 h 3848100"/>
              <a:gd name="connsiteX24" fmla="*/ 53988 w 6061088"/>
              <a:gd name="connsiteY24" fmla="*/ 977900 h 3848100"/>
              <a:gd name="connsiteX25" fmla="*/ 15888 w 6061088"/>
              <a:gd name="connsiteY25" fmla="*/ 1320800 h 3848100"/>
              <a:gd name="connsiteX26" fmla="*/ 28588 w 6061088"/>
              <a:gd name="connsiteY26" fmla="*/ 2247900 h 3848100"/>
              <a:gd name="connsiteX27" fmla="*/ 79388 w 6061088"/>
              <a:gd name="connsiteY27" fmla="*/ 2857500 h 3848100"/>
              <a:gd name="connsiteX28" fmla="*/ 92088 w 6061088"/>
              <a:gd name="connsiteY28" fmla="*/ 2971800 h 3848100"/>
              <a:gd name="connsiteX29" fmla="*/ 117488 w 6061088"/>
              <a:gd name="connsiteY29" fmla="*/ 3073400 h 3848100"/>
              <a:gd name="connsiteX30" fmla="*/ 142888 w 6061088"/>
              <a:gd name="connsiteY30" fmla="*/ 3225800 h 3848100"/>
              <a:gd name="connsiteX31" fmla="*/ 180988 w 6061088"/>
              <a:gd name="connsiteY31" fmla="*/ 3505200 h 3848100"/>
              <a:gd name="connsiteX32" fmla="*/ 206388 w 6061088"/>
              <a:gd name="connsiteY32" fmla="*/ 3810000 h 3848100"/>
              <a:gd name="connsiteX33" fmla="*/ 485788 w 6061088"/>
              <a:gd name="connsiteY33" fmla="*/ 3835400 h 3848100"/>
              <a:gd name="connsiteX34" fmla="*/ 1222388 w 6061088"/>
              <a:gd name="connsiteY34" fmla="*/ 3848100 h 3848100"/>
              <a:gd name="connsiteX35" fmla="*/ 1425588 w 6061088"/>
              <a:gd name="connsiteY35" fmla="*/ 3835400 h 3848100"/>
              <a:gd name="connsiteX36" fmla="*/ 1438288 w 6061088"/>
              <a:gd name="connsiteY36" fmla="*/ 3784600 h 3848100"/>
              <a:gd name="connsiteX37" fmla="*/ 1463688 w 6061088"/>
              <a:gd name="connsiteY37" fmla="*/ 3733800 h 3848100"/>
              <a:gd name="connsiteX38" fmla="*/ 1489088 w 6061088"/>
              <a:gd name="connsiteY38" fmla="*/ 3657600 h 3848100"/>
              <a:gd name="connsiteX39" fmla="*/ 1501788 w 6061088"/>
              <a:gd name="connsiteY39" fmla="*/ 3568700 h 3848100"/>
              <a:gd name="connsiteX40" fmla="*/ 1514488 w 6061088"/>
              <a:gd name="connsiteY40" fmla="*/ 3530600 h 3848100"/>
              <a:gd name="connsiteX41" fmla="*/ 1527188 w 6061088"/>
              <a:gd name="connsiteY41" fmla="*/ 3467100 h 3848100"/>
              <a:gd name="connsiteX42" fmla="*/ 1539888 w 6061088"/>
              <a:gd name="connsiteY42" fmla="*/ 3365500 h 3848100"/>
              <a:gd name="connsiteX43" fmla="*/ 1552588 w 6061088"/>
              <a:gd name="connsiteY43" fmla="*/ 3302000 h 3848100"/>
              <a:gd name="connsiteX44" fmla="*/ 1577988 w 6061088"/>
              <a:gd name="connsiteY44" fmla="*/ 3200400 h 3848100"/>
              <a:gd name="connsiteX45" fmla="*/ 1590688 w 6061088"/>
              <a:gd name="connsiteY45" fmla="*/ 3086100 h 3848100"/>
              <a:gd name="connsiteX46" fmla="*/ 1616088 w 6061088"/>
              <a:gd name="connsiteY46" fmla="*/ 3048000 h 3848100"/>
              <a:gd name="connsiteX47" fmla="*/ 1641488 w 6061088"/>
              <a:gd name="connsiteY47" fmla="*/ 2870200 h 3848100"/>
              <a:gd name="connsiteX48" fmla="*/ 1616088 w 6061088"/>
              <a:gd name="connsiteY48" fmla="*/ 1981200 h 3848100"/>
              <a:gd name="connsiteX49" fmla="*/ 1603388 w 6061088"/>
              <a:gd name="connsiteY49" fmla="*/ 1689100 h 3848100"/>
              <a:gd name="connsiteX50" fmla="*/ 1577988 w 6061088"/>
              <a:gd name="connsiteY50" fmla="*/ 1422400 h 3848100"/>
              <a:gd name="connsiteX51" fmla="*/ 1565288 w 6061088"/>
              <a:gd name="connsiteY51" fmla="*/ 1244600 h 3848100"/>
              <a:gd name="connsiteX52" fmla="*/ 1539888 w 6061088"/>
              <a:gd name="connsiteY52" fmla="*/ 1104900 h 3848100"/>
              <a:gd name="connsiteX53" fmla="*/ 1552588 w 6061088"/>
              <a:gd name="connsiteY53" fmla="*/ 1066800 h 3848100"/>
              <a:gd name="connsiteX54" fmla="*/ 1679588 w 6061088"/>
              <a:gd name="connsiteY54" fmla="*/ 1092200 h 3848100"/>
              <a:gd name="connsiteX55" fmla="*/ 1920888 w 6061088"/>
              <a:gd name="connsiteY55" fmla="*/ 1117600 h 3848100"/>
              <a:gd name="connsiteX56" fmla="*/ 2047888 w 6061088"/>
              <a:gd name="connsiteY56" fmla="*/ 1130300 h 3848100"/>
              <a:gd name="connsiteX57" fmla="*/ 2606688 w 6061088"/>
              <a:gd name="connsiteY57" fmla="*/ 1155700 h 3848100"/>
              <a:gd name="connsiteX58" fmla="*/ 2809888 w 6061088"/>
              <a:gd name="connsiteY58" fmla="*/ 1181100 h 3848100"/>
              <a:gd name="connsiteX59" fmla="*/ 3813188 w 6061088"/>
              <a:gd name="connsiteY59" fmla="*/ 1206500 h 3848100"/>
              <a:gd name="connsiteX60" fmla="*/ 4994288 w 6061088"/>
              <a:gd name="connsiteY60" fmla="*/ 1231900 h 3848100"/>
              <a:gd name="connsiteX61" fmla="*/ 5705488 w 6061088"/>
              <a:gd name="connsiteY61" fmla="*/ 1219200 h 3848100"/>
              <a:gd name="connsiteX62" fmla="*/ 5857888 w 6061088"/>
              <a:gd name="connsiteY62" fmla="*/ 1193800 h 3848100"/>
              <a:gd name="connsiteX63" fmla="*/ 5921388 w 6061088"/>
              <a:gd name="connsiteY63" fmla="*/ 1181100 h 3848100"/>
              <a:gd name="connsiteX64" fmla="*/ 5997588 w 6061088"/>
              <a:gd name="connsiteY64" fmla="*/ 1168400 h 3848100"/>
              <a:gd name="connsiteX65" fmla="*/ 6048388 w 6061088"/>
              <a:gd name="connsiteY65" fmla="*/ 1155700 h 3848100"/>
              <a:gd name="connsiteX66" fmla="*/ 6061088 w 6061088"/>
              <a:gd name="connsiteY66" fmla="*/ 1092200 h 3848100"/>
              <a:gd name="connsiteX67" fmla="*/ 6035688 w 6061088"/>
              <a:gd name="connsiteY67" fmla="*/ 419100 h 3848100"/>
              <a:gd name="connsiteX68" fmla="*/ 5959488 w 6061088"/>
              <a:gd name="connsiteY68" fmla="*/ 190500 h 3848100"/>
              <a:gd name="connsiteX69" fmla="*/ 5959488 w 6061088"/>
              <a:gd name="connsiteY69" fmla="*/ 190500 h 3848100"/>
              <a:gd name="connsiteX70" fmla="*/ 5794388 w 6061088"/>
              <a:gd name="connsiteY70" fmla="*/ 177800 h 3848100"/>
              <a:gd name="connsiteX71" fmla="*/ 5794388 w 6061088"/>
              <a:gd name="connsiteY71" fmla="*/ 177800 h 3848100"/>
              <a:gd name="connsiteX72" fmla="*/ 5794388 w 6061088"/>
              <a:gd name="connsiteY72" fmla="*/ 177800 h 3848100"/>
              <a:gd name="connsiteX73" fmla="*/ 6022988 w 6061088"/>
              <a:gd name="connsiteY73" fmla="*/ 177800 h 3848100"/>
              <a:gd name="connsiteX0" fmla="*/ 6022988 w 6061088"/>
              <a:gd name="connsiteY0" fmla="*/ 177800 h 3848100"/>
              <a:gd name="connsiteX1" fmla="*/ 6022988 w 6061088"/>
              <a:gd name="connsiteY1" fmla="*/ 177800 h 3848100"/>
              <a:gd name="connsiteX2" fmla="*/ 5654688 w 6061088"/>
              <a:gd name="connsiteY2" fmla="*/ 152400 h 3848100"/>
              <a:gd name="connsiteX3" fmla="*/ 5451488 w 6061088"/>
              <a:gd name="connsiteY3" fmla="*/ 114300 h 3848100"/>
              <a:gd name="connsiteX4" fmla="*/ 5400688 w 6061088"/>
              <a:gd name="connsiteY4" fmla="*/ 101600 h 3848100"/>
              <a:gd name="connsiteX5" fmla="*/ 5299088 w 6061088"/>
              <a:gd name="connsiteY5" fmla="*/ 63500 h 3848100"/>
              <a:gd name="connsiteX6" fmla="*/ 5222888 w 6061088"/>
              <a:gd name="connsiteY6" fmla="*/ 50800 h 3848100"/>
              <a:gd name="connsiteX7" fmla="*/ 4879988 w 6061088"/>
              <a:gd name="connsiteY7" fmla="*/ 25400 h 3848100"/>
              <a:gd name="connsiteX8" fmla="*/ 4740288 w 6061088"/>
              <a:gd name="connsiteY8" fmla="*/ 0 h 3848100"/>
              <a:gd name="connsiteX9" fmla="*/ 3711588 w 6061088"/>
              <a:gd name="connsiteY9" fmla="*/ 12700 h 3848100"/>
              <a:gd name="connsiteX10" fmla="*/ 3635388 w 6061088"/>
              <a:gd name="connsiteY10" fmla="*/ 25400 h 3848100"/>
              <a:gd name="connsiteX11" fmla="*/ 3546488 w 6061088"/>
              <a:gd name="connsiteY11" fmla="*/ 38100 h 3848100"/>
              <a:gd name="connsiteX12" fmla="*/ 3432188 w 6061088"/>
              <a:gd name="connsiteY12" fmla="*/ 63500 h 3848100"/>
              <a:gd name="connsiteX13" fmla="*/ 3381388 w 6061088"/>
              <a:gd name="connsiteY13" fmla="*/ 76200 h 3848100"/>
              <a:gd name="connsiteX14" fmla="*/ 2962288 w 6061088"/>
              <a:gd name="connsiteY14" fmla="*/ 101600 h 3848100"/>
              <a:gd name="connsiteX15" fmla="*/ 2822588 w 6061088"/>
              <a:gd name="connsiteY15" fmla="*/ 114300 h 3848100"/>
              <a:gd name="connsiteX16" fmla="*/ 2339988 w 6061088"/>
              <a:gd name="connsiteY16" fmla="*/ 152400 h 3848100"/>
              <a:gd name="connsiteX17" fmla="*/ 206388 w 6061088"/>
              <a:gd name="connsiteY17" fmla="*/ 215900 h 3848100"/>
              <a:gd name="connsiteX18" fmla="*/ 168288 w 6061088"/>
              <a:gd name="connsiteY18" fmla="*/ 368300 h 3848100"/>
              <a:gd name="connsiteX19" fmla="*/ 155588 w 6061088"/>
              <a:gd name="connsiteY19" fmla="*/ 406400 h 3848100"/>
              <a:gd name="connsiteX20" fmla="*/ 130188 w 6061088"/>
              <a:gd name="connsiteY20" fmla="*/ 609600 h 3848100"/>
              <a:gd name="connsiteX21" fmla="*/ 117488 w 6061088"/>
              <a:gd name="connsiteY21" fmla="*/ 723900 h 3848100"/>
              <a:gd name="connsiteX22" fmla="*/ 92088 w 6061088"/>
              <a:gd name="connsiteY22" fmla="*/ 812800 h 3848100"/>
              <a:gd name="connsiteX23" fmla="*/ 53988 w 6061088"/>
              <a:gd name="connsiteY23" fmla="*/ 977900 h 3848100"/>
              <a:gd name="connsiteX24" fmla="*/ 15888 w 6061088"/>
              <a:gd name="connsiteY24" fmla="*/ 1320800 h 3848100"/>
              <a:gd name="connsiteX25" fmla="*/ 28588 w 6061088"/>
              <a:gd name="connsiteY25" fmla="*/ 2247900 h 3848100"/>
              <a:gd name="connsiteX26" fmla="*/ 79388 w 6061088"/>
              <a:gd name="connsiteY26" fmla="*/ 2857500 h 3848100"/>
              <a:gd name="connsiteX27" fmla="*/ 92088 w 6061088"/>
              <a:gd name="connsiteY27" fmla="*/ 2971800 h 3848100"/>
              <a:gd name="connsiteX28" fmla="*/ 117488 w 6061088"/>
              <a:gd name="connsiteY28" fmla="*/ 3073400 h 3848100"/>
              <a:gd name="connsiteX29" fmla="*/ 142888 w 6061088"/>
              <a:gd name="connsiteY29" fmla="*/ 3225800 h 3848100"/>
              <a:gd name="connsiteX30" fmla="*/ 180988 w 6061088"/>
              <a:gd name="connsiteY30" fmla="*/ 3505200 h 3848100"/>
              <a:gd name="connsiteX31" fmla="*/ 206388 w 6061088"/>
              <a:gd name="connsiteY31" fmla="*/ 3810000 h 3848100"/>
              <a:gd name="connsiteX32" fmla="*/ 485788 w 6061088"/>
              <a:gd name="connsiteY32" fmla="*/ 3835400 h 3848100"/>
              <a:gd name="connsiteX33" fmla="*/ 1222388 w 6061088"/>
              <a:gd name="connsiteY33" fmla="*/ 3848100 h 3848100"/>
              <a:gd name="connsiteX34" fmla="*/ 1425588 w 6061088"/>
              <a:gd name="connsiteY34" fmla="*/ 3835400 h 3848100"/>
              <a:gd name="connsiteX35" fmla="*/ 1438288 w 6061088"/>
              <a:gd name="connsiteY35" fmla="*/ 3784600 h 3848100"/>
              <a:gd name="connsiteX36" fmla="*/ 1463688 w 6061088"/>
              <a:gd name="connsiteY36" fmla="*/ 3733800 h 3848100"/>
              <a:gd name="connsiteX37" fmla="*/ 1489088 w 6061088"/>
              <a:gd name="connsiteY37" fmla="*/ 3657600 h 3848100"/>
              <a:gd name="connsiteX38" fmla="*/ 1501788 w 6061088"/>
              <a:gd name="connsiteY38" fmla="*/ 3568700 h 3848100"/>
              <a:gd name="connsiteX39" fmla="*/ 1514488 w 6061088"/>
              <a:gd name="connsiteY39" fmla="*/ 3530600 h 3848100"/>
              <a:gd name="connsiteX40" fmla="*/ 1527188 w 6061088"/>
              <a:gd name="connsiteY40" fmla="*/ 3467100 h 3848100"/>
              <a:gd name="connsiteX41" fmla="*/ 1539888 w 6061088"/>
              <a:gd name="connsiteY41" fmla="*/ 3365500 h 3848100"/>
              <a:gd name="connsiteX42" fmla="*/ 1552588 w 6061088"/>
              <a:gd name="connsiteY42" fmla="*/ 3302000 h 3848100"/>
              <a:gd name="connsiteX43" fmla="*/ 1577988 w 6061088"/>
              <a:gd name="connsiteY43" fmla="*/ 3200400 h 3848100"/>
              <a:gd name="connsiteX44" fmla="*/ 1590688 w 6061088"/>
              <a:gd name="connsiteY44" fmla="*/ 3086100 h 3848100"/>
              <a:gd name="connsiteX45" fmla="*/ 1616088 w 6061088"/>
              <a:gd name="connsiteY45" fmla="*/ 3048000 h 3848100"/>
              <a:gd name="connsiteX46" fmla="*/ 1641488 w 6061088"/>
              <a:gd name="connsiteY46" fmla="*/ 2870200 h 3848100"/>
              <a:gd name="connsiteX47" fmla="*/ 1616088 w 6061088"/>
              <a:gd name="connsiteY47" fmla="*/ 1981200 h 3848100"/>
              <a:gd name="connsiteX48" fmla="*/ 1603388 w 6061088"/>
              <a:gd name="connsiteY48" fmla="*/ 1689100 h 3848100"/>
              <a:gd name="connsiteX49" fmla="*/ 1577988 w 6061088"/>
              <a:gd name="connsiteY49" fmla="*/ 1422400 h 3848100"/>
              <a:gd name="connsiteX50" fmla="*/ 1565288 w 6061088"/>
              <a:gd name="connsiteY50" fmla="*/ 1244600 h 3848100"/>
              <a:gd name="connsiteX51" fmla="*/ 1539888 w 6061088"/>
              <a:gd name="connsiteY51" fmla="*/ 1104900 h 3848100"/>
              <a:gd name="connsiteX52" fmla="*/ 1552588 w 6061088"/>
              <a:gd name="connsiteY52" fmla="*/ 1066800 h 3848100"/>
              <a:gd name="connsiteX53" fmla="*/ 1679588 w 6061088"/>
              <a:gd name="connsiteY53" fmla="*/ 1092200 h 3848100"/>
              <a:gd name="connsiteX54" fmla="*/ 1920888 w 6061088"/>
              <a:gd name="connsiteY54" fmla="*/ 1117600 h 3848100"/>
              <a:gd name="connsiteX55" fmla="*/ 2047888 w 6061088"/>
              <a:gd name="connsiteY55" fmla="*/ 1130300 h 3848100"/>
              <a:gd name="connsiteX56" fmla="*/ 2606688 w 6061088"/>
              <a:gd name="connsiteY56" fmla="*/ 1155700 h 3848100"/>
              <a:gd name="connsiteX57" fmla="*/ 2809888 w 6061088"/>
              <a:gd name="connsiteY57" fmla="*/ 1181100 h 3848100"/>
              <a:gd name="connsiteX58" fmla="*/ 3813188 w 6061088"/>
              <a:gd name="connsiteY58" fmla="*/ 1206500 h 3848100"/>
              <a:gd name="connsiteX59" fmla="*/ 4994288 w 6061088"/>
              <a:gd name="connsiteY59" fmla="*/ 1231900 h 3848100"/>
              <a:gd name="connsiteX60" fmla="*/ 5705488 w 6061088"/>
              <a:gd name="connsiteY60" fmla="*/ 1219200 h 3848100"/>
              <a:gd name="connsiteX61" fmla="*/ 5857888 w 6061088"/>
              <a:gd name="connsiteY61" fmla="*/ 1193800 h 3848100"/>
              <a:gd name="connsiteX62" fmla="*/ 5921388 w 6061088"/>
              <a:gd name="connsiteY62" fmla="*/ 1181100 h 3848100"/>
              <a:gd name="connsiteX63" fmla="*/ 5997588 w 6061088"/>
              <a:gd name="connsiteY63" fmla="*/ 1168400 h 3848100"/>
              <a:gd name="connsiteX64" fmla="*/ 6048388 w 6061088"/>
              <a:gd name="connsiteY64" fmla="*/ 1155700 h 3848100"/>
              <a:gd name="connsiteX65" fmla="*/ 6061088 w 6061088"/>
              <a:gd name="connsiteY65" fmla="*/ 1092200 h 3848100"/>
              <a:gd name="connsiteX66" fmla="*/ 6035688 w 6061088"/>
              <a:gd name="connsiteY66" fmla="*/ 419100 h 3848100"/>
              <a:gd name="connsiteX67" fmla="*/ 5959488 w 6061088"/>
              <a:gd name="connsiteY67" fmla="*/ 190500 h 3848100"/>
              <a:gd name="connsiteX68" fmla="*/ 5959488 w 6061088"/>
              <a:gd name="connsiteY68" fmla="*/ 190500 h 3848100"/>
              <a:gd name="connsiteX69" fmla="*/ 5794388 w 6061088"/>
              <a:gd name="connsiteY69" fmla="*/ 177800 h 3848100"/>
              <a:gd name="connsiteX70" fmla="*/ 5794388 w 6061088"/>
              <a:gd name="connsiteY70" fmla="*/ 177800 h 3848100"/>
              <a:gd name="connsiteX71" fmla="*/ 5794388 w 6061088"/>
              <a:gd name="connsiteY71" fmla="*/ 177800 h 3848100"/>
              <a:gd name="connsiteX72" fmla="*/ 6022988 w 6061088"/>
              <a:gd name="connsiteY72" fmla="*/ 177800 h 3848100"/>
              <a:gd name="connsiteX0" fmla="*/ 6022988 w 6061088"/>
              <a:gd name="connsiteY0" fmla="*/ 177800 h 3848100"/>
              <a:gd name="connsiteX1" fmla="*/ 6022988 w 6061088"/>
              <a:gd name="connsiteY1" fmla="*/ 177800 h 3848100"/>
              <a:gd name="connsiteX2" fmla="*/ 5654688 w 6061088"/>
              <a:gd name="connsiteY2" fmla="*/ 152400 h 3848100"/>
              <a:gd name="connsiteX3" fmla="*/ 5451488 w 6061088"/>
              <a:gd name="connsiteY3" fmla="*/ 114300 h 3848100"/>
              <a:gd name="connsiteX4" fmla="*/ 5400688 w 6061088"/>
              <a:gd name="connsiteY4" fmla="*/ 101600 h 3848100"/>
              <a:gd name="connsiteX5" fmla="*/ 5299088 w 6061088"/>
              <a:gd name="connsiteY5" fmla="*/ 63500 h 3848100"/>
              <a:gd name="connsiteX6" fmla="*/ 5222888 w 6061088"/>
              <a:gd name="connsiteY6" fmla="*/ 50800 h 3848100"/>
              <a:gd name="connsiteX7" fmla="*/ 4879988 w 6061088"/>
              <a:gd name="connsiteY7" fmla="*/ 25400 h 3848100"/>
              <a:gd name="connsiteX8" fmla="*/ 4740288 w 6061088"/>
              <a:gd name="connsiteY8" fmla="*/ 0 h 3848100"/>
              <a:gd name="connsiteX9" fmla="*/ 3711588 w 6061088"/>
              <a:gd name="connsiteY9" fmla="*/ 12700 h 3848100"/>
              <a:gd name="connsiteX10" fmla="*/ 3635388 w 6061088"/>
              <a:gd name="connsiteY10" fmla="*/ 25400 h 3848100"/>
              <a:gd name="connsiteX11" fmla="*/ 3546488 w 6061088"/>
              <a:gd name="connsiteY11" fmla="*/ 38100 h 3848100"/>
              <a:gd name="connsiteX12" fmla="*/ 3432188 w 6061088"/>
              <a:gd name="connsiteY12" fmla="*/ 63500 h 3848100"/>
              <a:gd name="connsiteX13" fmla="*/ 3381388 w 6061088"/>
              <a:gd name="connsiteY13" fmla="*/ 76200 h 3848100"/>
              <a:gd name="connsiteX14" fmla="*/ 2962288 w 6061088"/>
              <a:gd name="connsiteY14" fmla="*/ 101600 h 3848100"/>
              <a:gd name="connsiteX15" fmla="*/ 2822588 w 6061088"/>
              <a:gd name="connsiteY15" fmla="*/ 114300 h 3848100"/>
              <a:gd name="connsiteX16" fmla="*/ 206388 w 6061088"/>
              <a:gd name="connsiteY16" fmla="*/ 215900 h 3848100"/>
              <a:gd name="connsiteX17" fmla="*/ 168288 w 6061088"/>
              <a:gd name="connsiteY17" fmla="*/ 368300 h 3848100"/>
              <a:gd name="connsiteX18" fmla="*/ 155588 w 6061088"/>
              <a:gd name="connsiteY18" fmla="*/ 406400 h 3848100"/>
              <a:gd name="connsiteX19" fmla="*/ 130188 w 6061088"/>
              <a:gd name="connsiteY19" fmla="*/ 609600 h 3848100"/>
              <a:gd name="connsiteX20" fmla="*/ 117488 w 6061088"/>
              <a:gd name="connsiteY20" fmla="*/ 723900 h 3848100"/>
              <a:gd name="connsiteX21" fmla="*/ 92088 w 6061088"/>
              <a:gd name="connsiteY21" fmla="*/ 812800 h 3848100"/>
              <a:gd name="connsiteX22" fmla="*/ 53988 w 6061088"/>
              <a:gd name="connsiteY22" fmla="*/ 977900 h 3848100"/>
              <a:gd name="connsiteX23" fmla="*/ 15888 w 6061088"/>
              <a:gd name="connsiteY23" fmla="*/ 1320800 h 3848100"/>
              <a:gd name="connsiteX24" fmla="*/ 28588 w 6061088"/>
              <a:gd name="connsiteY24" fmla="*/ 2247900 h 3848100"/>
              <a:gd name="connsiteX25" fmla="*/ 79388 w 6061088"/>
              <a:gd name="connsiteY25" fmla="*/ 2857500 h 3848100"/>
              <a:gd name="connsiteX26" fmla="*/ 92088 w 6061088"/>
              <a:gd name="connsiteY26" fmla="*/ 2971800 h 3848100"/>
              <a:gd name="connsiteX27" fmla="*/ 117488 w 6061088"/>
              <a:gd name="connsiteY27" fmla="*/ 3073400 h 3848100"/>
              <a:gd name="connsiteX28" fmla="*/ 142888 w 6061088"/>
              <a:gd name="connsiteY28" fmla="*/ 3225800 h 3848100"/>
              <a:gd name="connsiteX29" fmla="*/ 180988 w 6061088"/>
              <a:gd name="connsiteY29" fmla="*/ 3505200 h 3848100"/>
              <a:gd name="connsiteX30" fmla="*/ 206388 w 6061088"/>
              <a:gd name="connsiteY30" fmla="*/ 3810000 h 3848100"/>
              <a:gd name="connsiteX31" fmla="*/ 485788 w 6061088"/>
              <a:gd name="connsiteY31" fmla="*/ 3835400 h 3848100"/>
              <a:gd name="connsiteX32" fmla="*/ 1222388 w 6061088"/>
              <a:gd name="connsiteY32" fmla="*/ 3848100 h 3848100"/>
              <a:gd name="connsiteX33" fmla="*/ 1425588 w 6061088"/>
              <a:gd name="connsiteY33" fmla="*/ 3835400 h 3848100"/>
              <a:gd name="connsiteX34" fmla="*/ 1438288 w 6061088"/>
              <a:gd name="connsiteY34" fmla="*/ 3784600 h 3848100"/>
              <a:gd name="connsiteX35" fmla="*/ 1463688 w 6061088"/>
              <a:gd name="connsiteY35" fmla="*/ 3733800 h 3848100"/>
              <a:gd name="connsiteX36" fmla="*/ 1489088 w 6061088"/>
              <a:gd name="connsiteY36" fmla="*/ 3657600 h 3848100"/>
              <a:gd name="connsiteX37" fmla="*/ 1501788 w 6061088"/>
              <a:gd name="connsiteY37" fmla="*/ 3568700 h 3848100"/>
              <a:gd name="connsiteX38" fmla="*/ 1514488 w 6061088"/>
              <a:gd name="connsiteY38" fmla="*/ 3530600 h 3848100"/>
              <a:gd name="connsiteX39" fmla="*/ 1527188 w 6061088"/>
              <a:gd name="connsiteY39" fmla="*/ 3467100 h 3848100"/>
              <a:gd name="connsiteX40" fmla="*/ 1539888 w 6061088"/>
              <a:gd name="connsiteY40" fmla="*/ 3365500 h 3848100"/>
              <a:gd name="connsiteX41" fmla="*/ 1552588 w 6061088"/>
              <a:gd name="connsiteY41" fmla="*/ 3302000 h 3848100"/>
              <a:gd name="connsiteX42" fmla="*/ 1577988 w 6061088"/>
              <a:gd name="connsiteY42" fmla="*/ 3200400 h 3848100"/>
              <a:gd name="connsiteX43" fmla="*/ 1590688 w 6061088"/>
              <a:gd name="connsiteY43" fmla="*/ 3086100 h 3848100"/>
              <a:gd name="connsiteX44" fmla="*/ 1616088 w 6061088"/>
              <a:gd name="connsiteY44" fmla="*/ 3048000 h 3848100"/>
              <a:gd name="connsiteX45" fmla="*/ 1641488 w 6061088"/>
              <a:gd name="connsiteY45" fmla="*/ 2870200 h 3848100"/>
              <a:gd name="connsiteX46" fmla="*/ 1616088 w 6061088"/>
              <a:gd name="connsiteY46" fmla="*/ 1981200 h 3848100"/>
              <a:gd name="connsiteX47" fmla="*/ 1603388 w 6061088"/>
              <a:gd name="connsiteY47" fmla="*/ 1689100 h 3848100"/>
              <a:gd name="connsiteX48" fmla="*/ 1577988 w 6061088"/>
              <a:gd name="connsiteY48" fmla="*/ 1422400 h 3848100"/>
              <a:gd name="connsiteX49" fmla="*/ 1565288 w 6061088"/>
              <a:gd name="connsiteY49" fmla="*/ 1244600 h 3848100"/>
              <a:gd name="connsiteX50" fmla="*/ 1539888 w 6061088"/>
              <a:gd name="connsiteY50" fmla="*/ 1104900 h 3848100"/>
              <a:gd name="connsiteX51" fmla="*/ 1552588 w 6061088"/>
              <a:gd name="connsiteY51" fmla="*/ 1066800 h 3848100"/>
              <a:gd name="connsiteX52" fmla="*/ 1679588 w 6061088"/>
              <a:gd name="connsiteY52" fmla="*/ 1092200 h 3848100"/>
              <a:gd name="connsiteX53" fmla="*/ 1920888 w 6061088"/>
              <a:gd name="connsiteY53" fmla="*/ 1117600 h 3848100"/>
              <a:gd name="connsiteX54" fmla="*/ 2047888 w 6061088"/>
              <a:gd name="connsiteY54" fmla="*/ 1130300 h 3848100"/>
              <a:gd name="connsiteX55" fmla="*/ 2606688 w 6061088"/>
              <a:gd name="connsiteY55" fmla="*/ 1155700 h 3848100"/>
              <a:gd name="connsiteX56" fmla="*/ 2809888 w 6061088"/>
              <a:gd name="connsiteY56" fmla="*/ 1181100 h 3848100"/>
              <a:gd name="connsiteX57" fmla="*/ 3813188 w 6061088"/>
              <a:gd name="connsiteY57" fmla="*/ 1206500 h 3848100"/>
              <a:gd name="connsiteX58" fmla="*/ 4994288 w 6061088"/>
              <a:gd name="connsiteY58" fmla="*/ 1231900 h 3848100"/>
              <a:gd name="connsiteX59" fmla="*/ 5705488 w 6061088"/>
              <a:gd name="connsiteY59" fmla="*/ 1219200 h 3848100"/>
              <a:gd name="connsiteX60" fmla="*/ 5857888 w 6061088"/>
              <a:gd name="connsiteY60" fmla="*/ 1193800 h 3848100"/>
              <a:gd name="connsiteX61" fmla="*/ 5921388 w 6061088"/>
              <a:gd name="connsiteY61" fmla="*/ 1181100 h 3848100"/>
              <a:gd name="connsiteX62" fmla="*/ 5997588 w 6061088"/>
              <a:gd name="connsiteY62" fmla="*/ 1168400 h 3848100"/>
              <a:gd name="connsiteX63" fmla="*/ 6048388 w 6061088"/>
              <a:gd name="connsiteY63" fmla="*/ 1155700 h 3848100"/>
              <a:gd name="connsiteX64" fmla="*/ 6061088 w 6061088"/>
              <a:gd name="connsiteY64" fmla="*/ 1092200 h 3848100"/>
              <a:gd name="connsiteX65" fmla="*/ 6035688 w 6061088"/>
              <a:gd name="connsiteY65" fmla="*/ 419100 h 3848100"/>
              <a:gd name="connsiteX66" fmla="*/ 5959488 w 6061088"/>
              <a:gd name="connsiteY66" fmla="*/ 190500 h 3848100"/>
              <a:gd name="connsiteX67" fmla="*/ 5959488 w 6061088"/>
              <a:gd name="connsiteY67" fmla="*/ 190500 h 3848100"/>
              <a:gd name="connsiteX68" fmla="*/ 5794388 w 6061088"/>
              <a:gd name="connsiteY68" fmla="*/ 177800 h 3848100"/>
              <a:gd name="connsiteX69" fmla="*/ 5794388 w 6061088"/>
              <a:gd name="connsiteY69" fmla="*/ 177800 h 3848100"/>
              <a:gd name="connsiteX70" fmla="*/ 5794388 w 6061088"/>
              <a:gd name="connsiteY70" fmla="*/ 177800 h 3848100"/>
              <a:gd name="connsiteX71" fmla="*/ 6022988 w 6061088"/>
              <a:gd name="connsiteY71" fmla="*/ 177800 h 3848100"/>
              <a:gd name="connsiteX0" fmla="*/ 6029979 w 6068079"/>
              <a:gd name="connsiteY0" fmla="*/ 177800 h 3848100"/>
              <a:gd name="connsiteX1" fmla="*/ 6029979 w 6068079"/>
              <a:gd name="connsiteY1" fmla="*/ 177800 h 3848100"/>
              <a:gd name="connsiteX2" fmla="*/ 5661679 w 6068079"/>
              <a:gd name="connsiteY2" fmla="*/ 152400 h 3848100"/>
              <a:gd name="connsiteX3" fmla="*/ 5458479 w 6068079"/>
              <a:gd name="connsiteY3" fmla="*/ 114300 h 3848100"/>
              <a:gd name="connsiteX4" fmla="*/ 5407679 w 6068079"/>
              <a:gd name="connsiteY4" fmla="*/ 101600 h 3848100"/>
              <a:gd name="connsiteX5" fmla="*/ 5306079 w 6068079"/>
              <a:gd name="connsiteY5" fmla="*/ 63500 h 3848100"/>
              <a:gd name="connsiteX6" fmla="*/ 5229879 w 6068079"/>
              <a:gd name="connsiteY6" fmla="*/ 50800 h 3848100"/>
              <a:gd name="connsiteX7" fmla="*/ 4886979 w 6068079"/>
              <a:gd name="connsiteY7" fmla="*/ 25400 h 3848100"/>
              <a:gd name="connsiteX8" fmla="*/ 4747279 w 6068079"/>
              <a:gd name="connsiteY8" fmla="*/ 0 h 3848100"/>
              <a:gd name="connsiteX9" fmla="*/ 3718579 w 6068079"/>
              <a:gd name="connsiteY9" fmla="*/ 12700 h 3848100"/>
              <a:gd name="connsiteX10" fmla="*/ 3642379 w 6068079"/>
              <a:gd name="connsiteY10" fmla="*/ 25400 h 3848100"/>
              <a:gd name="connsiteX11" fmla="*/ 3553479 w 6068079"/>
              <a:gd name="connsiteY11" fmla="*/ 38100 h 3848100"/>
              <a:gd name="connsiteX12" fmla="*/ 3439179 w 6068079"/>
              <a:gd name="connsiteY12" fmla="*/ 63500 h 3848100"/>
              <a:gd name="connsiteX13" fmla="*/ 3388379 w 6068079"/>
              <a:gd name="connsiteY13" fmla="*/ 76200 h 3848100"/>
              <a:gd name="connsiteX14" fmla="*/ 2969279 w 6068079"/>
              <a:gd name="connsiteY14" fmla="*/ 101600 h 3848100"/>
              <a:gd name="connsiteX15" fmla="*/ 213379 w 6068079"/>
              <a:gd name="connsiteY15" fmla="*/ 215900 h 3848100"/>
              <a:gd name="connsiteX16" fmla="*/ 175279 w 6068079"/>
              <a:gd name="connsiteY16" fmla="*/ 368300 h 3848100"/>
              <a:gd name="connsiteX17" fmla="*/ 162579 w 6068079"/>
              <a:gd name="connsiteY17" fmla="*/ 406400 h 3848100"/>
              <a:gd name="connsiteX18" fmla="*/ 137179 w 6068079"/>
              <a:gd name="connsiteY18" fmla="*/ 609600 h 3848100"/>
              <a:gd name="connsiteX19" fmla="*/ 124479 w 6068079"/>
              <a:gd name="connsiteY19" fmla="*/ 723900 h 3848100"/>
              <a:gd name="connsiteX20" fmla="*/ 99079 w 6068079"/>
              <a:gd name="connsiteY20" fmla="*/ 812800 h 3848100"/>
              <a:gd name="connsiteX21" fmla="*/ 60979 w 6068079"/>
              <a:gd name="connsiteY21" fmla="*/ 977900 h 3848100"/>
              <a:gd name="connsiteX22" fmla="*/ 22879 w 6068079"/>
              <a:gd name="connsiteY22" fmla="*/ 1320800 h 3848100"/>
              <a:gd name="connsiteX23" fmla="*/ 35579 w 6068079"/>
              <a:gd name="connsiteY23" fmla="*/ 2247900 h 3848100"/>
              <a:gd name="connsiteX24" fmla="*/ 86379 w 6068079"/>
              <a:gd name="connsiteY24" fmla="*/ 2857500 h 3848100"/>
              <a:gd name="connsiteX25" fmla="*/ 99079 w 6068079"/>
              <a:gd name="connsiteY25" fmla="*/ 2971800 h 3848100"/>
              <a:gd name="connsiteX26" fmla="*/ 124479 w 6068079"/>
              <a:gd name="connsiteY26" fmla="*/ 3073400 h 3848100"/>
              <a:gd name="connsiteX27" fmla="*/ 149879 w 6068079"/>
              <a:gd name="connsiteY27" fmla="*/ 3225800 h 3848100"/>
              <a:gd name="connsiteX28" fmla="*/ 187979 w 6068079"/>
              <a:gd name="connsiteY28" fmla="*/ 3505200 h 3848100"/>
              <a:gd name="connsiteX29" fmla="*/ 213379 w 6068079"/>
              <a:gd name="connsiteY29" fmla="*/ 3810000 h 3848100"/>
              <a:gd name="connsiteX30" fmla="*/ 492779 w 6068079"/>
              <a:gd name="connsiteY30" fmla="*/ 3835400 h 3848100"/>
              <a:gd name="connsiteX31" fmla="*/ 1229379 w 6068079"/>
              <a:gd name="connsiteY31" fmla="*/ 3848100 h 3848100"/>
              <a:gd name="connsiteX32" fmla="*/ 1432579 w 6068079"/>
              <a:gd name="connsiteY32" fmla="*/ 3835400 h 3848100"/>
              <a:gd name="connsiteX33" fmla="*/ 1445279 w 6068079"/>
              <a:gd name="connsiteY33" fmla="*/ 3784600 h 3848100"/>
              <a:gd name="connsiteX34" fmla="*/ 1470679 w 6068079"/>
              <a:gd name="connsiteY34" fmla="*/ 3733800 h 3848100"/>
              <a:gd name="connsiteX35" fmla="*/ 1496079 w 6068079"/>
              <a:gd name="connsiteY35" fmla="*/ 3657600 h 3848100"/>
              <a:gd name="connsiteX36" fmla="*/ 1508779 w 6068079"/>
              <a:gd name="connsiteY36" fmla="*/ 3568700 h 3848100"/>
              <a:gd name="connsiteX37" fmla="*/ 1521479 w 6068079"/>
              <a:gd name="connsiteY37" fmla="*/ 3530600 h 3848100"/>
              <a:gd name="connsiteX38" fmla="*/ 1534179 w 6068079"/>
              <a:gd name="connsiteY38" fmla="*/ 3467100 h 3848100"/>
              <a:gd name="connsiteX39" fmla="*/ 1546879 w 6068079"/>
              <a:gd name="connsiteY39" fmla="*/ 3365500 h 3848100"/>
              <a:gd name="connsiteX40" fmla="*/ 1559579 w 6068079"/>
              <a:gd name="connsiteY40" fmla="*/ 3302000 h 3848100"/>
              <a:gd name="connsiteX41" fmla="*/ 1584979 w 6068079"/>
              <a:gd name="connsiteY41" fmla="*/ 3200400 h 3848100"/>
              <a:gd name="connsiteX42" fmla="*/ 1597679 w 6068079"/>
              <a:gd name="connsiteY42" fmla="*/ 3086100 h 3848100"/>
              <a:gd name="connsiteX43" fmla="*/ 1623079 w 6068079"/>
              <a:gd name="connsiteY43" fmla="*/ 3048000 h 3848100"/>
              <a:gd name="connsiteX44" fmla="*/ 1648479 w 6068079"/>
              <a:gd name="connsiteY44" fmla="*/ 2870200 h 3848100"/>
              <a:gd name="connsiteX45" fmla="*/ 1623079 w 6068079"/>
              <a:gd name="connsiteY45" fmla="*/ 1981200 h 3848100"/>
              <a:gd name="connsiteX46" fmla="*/ 1610379 w 6068079"/>
              <a:gd name="connsiteY46" fmla="*/ 1689100 h 3848100"/>
              <a:gd name="connsiteX47" fmla="*/ 1584979 w 6068079"/>
              <a:gd name="connsiteY47" fmla="*/ 1422400 h 3848100"/>
              <a:gd name="connsiteX48" fmla="*/ 1572279 w 6068079"/>
              <a:gd name="connsiteY48" fmla="*/ 1244600 h 3848100"/>
              <a:gd name="connsiteX49" fmla="*/ 1546879 w 6068079"/>
              <a:gd name="connsiteY49" fmla="*/ 1104900 h 3848100"/>
              <a:gd name="connsiteX50" fmla="*/ 1559579 w 6068079"/>
              <a:gd name="connsiteY50" fmla="*/ 1066800 h 3848100"/>
              <a:gd name="connsiteX51" fmla="*/ 1686579 w 6068079"/>
              <a:gd name="connsiteY51" fmla="*/ 1092200 h 3848100"/>
              <a:gd name="connsiteX52" fmla="*/ 1927879 w 6068079"/>
              <a:gd name="connsiteY52" fmla="*/ 1117600 h 3848100"/>
              <a:gd name="connsiteX53" fmla="*/ 2054879 w 6068079"/>
              <a:gd name="connsiteY53" fmla="*/ 1130300 h 3848100"/>
              <a:gd name="connsiteX54" fmla="*/ 2613679 w 6068079"/>
              <a:gd name="connsiteY54" fmla="*/ 1155700 h 3848100"/>
              <a:gd name="connsiteX55" fmla="*/ 2816879 w 6068079"/>
              <a:gd name="connsiteY55" fmla="*/ 1181100 h 3848100"/>
              <a:gd name="connsiteX56" fmla="*/ 3820179 w 6068079"/>
              <a:gd name="connsiteY56" fmla="*/ 1206500 h 3848100"/>
              <a:gd name="connsiteX57" fmla="*/ 5001279 w 6068079"/>
              <a:gd name="connsiteY57" fmla="*/ 1231900 h 3848100"/>
              <a:gd name="connsiteX58" fmla="*/ 5712479 w 6068079"/>
              <a:gd name="connsiteY58" fmla="*/ 1219200 h 3848100"/>
              <a:gd name="connsiteX59" fmla="*/ 5864879 w 6068079"/>
              <a:gd name="connsiteY59" fmla="*/ 1193800 h 3848100"/>
              <a:gd name="connsiteX60" fmla="*/ 5928379 w 6068079"/>
              <a:gd name="connsiteY60" fmla="*/ 1181100 h 3848100"/>
              <a:gd name="connsiteX61" fmla="*/ 6004579 w 6068079"/>
              <a:gd name="connsiteY61" fmla="*/ 1168400 h 3848100"/>
              <a:gd name="connsiteX62" fmla="*/ 6055379 w 6068079"/>
              <a:gd name="connsiteY62" fmla="*/ 1155700 h 3848100"/>
              <a:gd name="connsiteX63" fmla="*/ 6068079 w 6068079"/>
              <a:gd name="connsiteY63" fmla="*/ 1092200 h 3848100"/>
              <a:gd name="connsiteX64" fmla="*/ 6042679 w 6068079"/>
              <a:gd name="connsiteY64" fmla="*/ 419100 h 3848100"/>
              <a:gd name="connsiteX65" fmla="*/ 5966479 w 6068079"/>
              <a:gd name="connsiteY65" fmla="*/ 190500 h 3848100"/>
              <a:gd name="connsiteX66" fmla="*/ 5966479 w 6068079"/>
              <a:gd name="connsiteY66" fmla="*/ 190500 h 3848100"/>
              <a:gd name="connsiteX67" fmla="*/ 5801379 w 6068079"/>
              <a:gd name="connsiteY67" fmla="*/ 177800 h 3848100"/>
              <a:gd name="connsiteX68" fmla="*/ 5801379 w 6068079"/>
              <a:gd name="connsiteY68" fmla="*/ 177800 h 3848100"/>
              <a:gd name="connsiteX69" fmla="*/ 5801379 w 6068079"/>
              <a:gd name="connsiteY69" fmla="*/ 177800 h 3848100"/>
              <a:gd name="connsiteX70" fmla="*/ 6029979 w 6068079"/>
              <a:gd name="connsiteY70" fmla="*/ 177800 h 3848100"/>
              <a:gd name="connsiteX0" fmla="*/ 6060994 w 6099094"/>
              <a:gd name="connsiteY0" fmla="*/ 177800 h 3848100"/>
              <a:gd name="connsiteX1" fmla="*/ 6060994 w 6099094"/>
              <a:gd name="connsiteY1" fmla="*/ 177800 h 3848100"/>
              <a:gd name="connsiteX2" fmla="*/ 5692694 w 6099094"/>
              <a:gd name="connsiteY2" fmla="*/ 152400 h 3848100"/>
              <a:gd name="connsiteX3" fmla="*/ 5489494 w 6099094"/>
              <a:gd name="connsiteY3" fmla="*/ 114300 h 3848100"/>
              <a:gd name="connsiteX4" fmla="*/ 5438694 w 6099094"/>
              <a:gd name="connsiteY4" fmla="*/ 101600 h 3848100"/>
              <a:gd name="connsiteX5" fmla="*/ 5337094 w 6099094"/>
              <a:gd name="connsiteY5" fmla="*/ 63500 h 3848100"/>
              <a:gd name="connsiteX6" fmla="*/ 5260894 w 6099094"/>
              <a:gd name="connsiteY6" fmla="*/ 50800 h 3848100"/>
              <a:gd name="connsiteX7" fmla="*/ 4917994 w 6099094"/>
              <a:gd name="connsiteY7" fmla="*/ 25400 h 3848100"/>
              <a:gd name="connsiteX8" fmla="*/ 4778294 w 6099094"/>
              <a:gd name="connsiteY8" fmla="*/ 0 h 3848100"/>
              <a:gd name="connsiteX9" fmla="*/ 3749594 w 6099094"/>
              <a:gd name="connsiteY9" fmla="*/ 12700 h 3848100"/>
              <a:gd name="connsiteX10" fmla="*/ 3673394 w 6099094"/>
              <a:gd name="connsiteY10" fmla="*/ 25400 h 3848100"/>
              <a:gd name="connsiteX11" fmla="*/ 3584494 w 6099094"/>
              <a:gd name="connsiteY11" fmla="*/ 38100 h 3848100"/>
              <a:gd name="connsiteX12" fmla="*/ 3470194 w 6099094"/>
              <a:gd name="connsiteY12" fmla="*/ 63500 h 3848100"/>
              <a:gd name="connsiteX13" fmla="*/ 3419394 w 6099094"/>
              <a:gd name="connsiteY13" fmla="*/ 76200 h 3848100"/>
              <a:gd name="connsiteX14" fmla="*/ 244394 w 6099094"/>
              <a:gd name="connsiteY14" fmla="*/ 215900 h 3848100"/>
              <a:gd name="connsiteX15" fmla="*/ 206294 w 6099094"/>
              <a:gd name="connsiteY15" fmla="*/ 368300 h 3848100"/>
              <a:gd name="connsiteX16" fmla="*/ 193594 w 6099094"/>
              <a:gd name="connsiteY16" fmla="*/ 406400 h 3848100"/>
              <a:gd name="connsiteX17" fmla="*/ 168194 w 6099094"/>
              <a:gd name="connsiteY17" fmla="*/ 609600 h 3848100"/>
              <a:gd name="connsiteX18" fmla="*/ 155494 w 6099094"/>
              <a:gd name="connsiteY18" fmla="*/ 723900 h 3848100"/>
              <a:gd name="connsiteX19" fmla="*/ 130094 w 6099094"/>
              <a:gd name="connsiteY19" fmla="*/ 812800 h 3848100"/>
              <a:gd name="connsiteX20" fmla="*/ 91994 w 6099094"/>
              <a:gd name="connsiteY20" fmla="*/ 977900 h 3848100"/>
              <a:gd name="connsiteX21" fmla="*/ 53894 w 6099094"/>
              <a:gd name="connsiteY21" fmla="*/ 1320800 h 3848100"/>
              <a:gd name="connsiteX22" fmla="*/ 66594 w 6099094"/>
              <a:gd name="connsiteY22" fmla="*/ 2247900 h 3848100"/>
              <a:gd name="connsiteX23" fmla="*/ 117394 w 6099094"/>
              <a:gd name="connsiteY23" fmla="*/ 2857500 h 3848100"/>
              <a:gd name="connsiteX24" fmla="*/ 130094 w 6099094"/>
              <a:gd name="connsiteY24" fmla="*/ 2971800 h 3848100"/>
              <a:gd name="connsiteX25" fmla="*/ 155494 w 6099094"/>
              <a:gd name="connsiteY25" fmla="*/ 3073400 h 3848100"/>
              <a:gd name="connsiteX26" fmla="*/ 180894 w 6099094"/>
              <a:gd name="connsiteY26" fmla="*/ 3225800 h 3848100"/>
              <a:gd name="connsiteX27" fmla="*/ 218994 w 6099094"/>
              <a:gd name="connsiteY27" fmla="*/ 3505200 h 3848100"/>
              <a:gd name="connsiteX28" fmla="*/ 244394 w 6099094"/>
              <a:gd name="connsiteY28" fmla="*/ 3810000 h 3848100"/>
              <a:gd name="connsiteX29" fmla="*/ 523794 w 6099094"/>
              <a:gd name="connsiteY29" fmla="*/ 3835400 h 3848100"/>
              <a:gd name="connsiteX30" fmla="*/ 1260394 w 6099094"/>
              <a:gd name="connsiteY30" fmla="*/ 3848100 h 3848100"/>
              <a:gd name="connsiteX31" fmla="*/ 1463594 w 6099094"/>
              <a:gd name="connsiteY31" fmla="*/ 3835400 h 3848100"/>
              <a:gd name="connsiteX32" fmla="*/ 1476294 w 6099094"/>
              <a:gd name="connsiteY32" fmla="*/ 3784600 h 3848100"/>
              <a:gd name="connsiteX33" fmla="*/ 1501694 w 6099094"/>
              <a:gd name="connsiteY33" fmla="*/ 3733800 h 3848100"/>
              <a:gd name="connsiteX34" fmla="*/ 1527094 w 6099094"/>
              <a:gd name="connsiteY34" fmla="*/ 3657600 h 3848100"/>
              <a:gd name="connsiteX35" fmla="*/ 1539794 w 6099094"/>
              <a:gd name="connsiteY35" fmla="*/ 3568700 h 3848100"/>
              <a:gd name="connsiteX36" fmla="*/ 1552494 w 6099094"/>
              <a:gd name="connsiteY36" fmla="*/ 3530600 h 3848100"/>
              <a:gd name="connsiteX37" fmla="*/ 1565194 w 6099094"/>
              <a:gd name="connsiteY37" fmla="*/ 3467100 h 3848100"/>
              <a:gd name="connsiteX38" fmla="*/ 1577894 w 6099094"/>
              <a:gd name="connsiteY38" fmla="*/ 3365500 h 3848100"/>
              <a:gd name="connsiteX39" fmla="*/ 1590594 w 6099094"/>
              <a:gd name="connsiteY39" fmla="*/ 3302000 h 3848100"/>
              <a:gd name="connsiteX40" fmla="*/ 1615994 w 6099094"/>
              <a:gd name="connsiteY40" fmla="*/ 3200400 h 3848100"/>
              <a:gd name="connsiteX41" fmla="*/ 1628694 w 6099094"/>
              <a:gd name="connsiteY41" fmla="*/ 3086100 h 3848100"/>
              <a:gd name="connsiteX42" fmla="*/ 1654094 w 6099094"/>
              <a:gd name="connsiteY42" fmla="*/ 3048000 h 3848100"/>
              <a:gd name="connsiteX43" fmla="*/ 1679494 w 6099094"/>
              <a:gd name="connsiteY43" fmla="*/ 2870200 h 3848100"/>
              <a:gd name="connsiteX44" fmla="*/ 1654094 w 6099094"/>
              <a:gd name="connsiteY44" fmla="*/ 1981200 h 3848100"/>
              <a:gd name="connsiteX45" fmla="*/ 1641394 w 6099094"/>
              <a:gd name="connsiteY45" fmla="*/ 1689100 h 3848100"/>
              <a:gd name="connsiteX46" fmla="*/ 1615994 w 6099094"/>
              <a:gd name="connsiteY46" fmla="*/ 1422400 h 3848100"/>
              <a:gd name="connsiteX47" fmla="*/ 1603294 w 6099094"/>
              <a:gd name="connsiteY47" fmla="*/ 1244600 h 3848100"/>
              <a:gd name="connsiteX48" fmla="*/ 1577894 w 6099094"/>
              <a:gd name="connsiteY48" fmla="*/ 1104900 h 3848100"/>
              <a:gd name="connsiteX49" fmla="*/ 1590594 w 6099094"/>
              <a:gd name="connsiteY49" fmla="*/ 1066800 h 3848100"/>
              <a:gd name="connsiteX50" fmla="*/ 1717594 w 6099094"/>
              <a:gd name="connsiteY50" fmla="*/ 1092200 h 3848100"/>
              <a:gd name="connsiteX51" fmla="*/ 1958894 w 6099094"/>
              <a:gd name="connsiteY51" fmla="*/ 1117600 h 3848100"/>
              <a:gd name="connsiteX52" fmla="*/ 2085894 w 6099094"/>
              <a:gd name="connsiteY52" fmla="*/ 1130300 h 3848100"/>
              <a:gd name="connsiteX53" fmla="*/ 2644694 w 6099094"/>
              <a:gd name="connsiteY53" fmla="*/ 1155700 h 3848100"/>
              <a:gd name="connsiteX54" fmla="*/ 2847894 w 6099094"/>
              <a:gd name="connsiteY54" fmla="*/ 1181100 h 3848100"/>
              <a:gd name="connsiteX55" fmla="*/ 3851194 w 6099094"/>
              <a:gd name="connsiteY55" fmla="*/ 1206500 h 3848100"/>
              <a:gd name="connsiteX56" fmla="*/ 5032294 w 6099094"/>
              <a:gd name="connsiteY56" fmla="*/ 1231900 h 3848100"/>
              <a:gd name="connsiteX57" fmla="*/ 5743494 w 6099094"/>
              <a:gd name="connsiteY57" fmla="*/ 1219200 h 3848100"/>
              <a:gd name="connsiteX58" fmla="*/ 5895894 w 6099094"/>
              <a:gd name="connsiteY58" fmla="*/ 1193800 h 3848100"/>
              <a:gd name="connsiteX59" fmla="*/ 5959394 w 6099094"/>
              <a:gd name="connsiteY59" fmla="*/ 1181100 h 3848100"/>
              <a:gd name="connsiteX60" fmla="*/ 6035594 w 6099094"/>
              <a:gd name="connsiteY60" fmla="*/ 1168400 h 3848100"/>
              <a:gd name="connsiteX61" fmla="*/ 6086394 w 6099094"/>
              <a:gd name="connsiteY61" fmla="*/ 1155700 h 3848100"/>
              <a:gd name="connsiteX62" fmla="*/ 6099094 w 6099094"/>
              <a:gd name="connsiteY62" fmla="*/ 1092200 h 3848100"/>
              <a:gd name="connsiteX63" fmla="*/ 6073694 w 6099094"/>
              <a:gd name="connsiteY63" fmla="*/ 419100 h 3848100"/>
              <a:gd name="connsiteX64" fmla="*/ 5997494 w 6099094"/>
              <a:gd name="connsiteY64" fmla="*/ 190500 h 3848100"/>
              <a:gd name="connsiteX65" fmla="*/ 5997494 w 6099094"/>
              <a:gd name="connsiteY65" fmla="*/ 190500 h 3848100"/>
              <a:gd name="connsiteX66" fmla="*/ 5832394 w 6099094"/>
              <a:gd name="connsiteY66" fmla="*/ 177800 h 3848100"/>
              <a:gd name="connsiteX67" fmla="*/ 5832394 w 6099094"/>
              <a:gd name="connsiteY67" fmla="*/ 177800 h 3848100"/>
              <a:gd name="connsiteX68" fmla="*/ 5832394 w 6099094"/>
              <a:gd name="connsiteY68" fmla="*/ 177800 h 3848100"/>
              <a:gd name="connsiteX69" fmla="*/ 6060994 w 6099094"/>
              <a:gd name="connsiteY69" fmla="*/ 177800 h 3848100"/>
              <a:gd name="connsiteX0" fmla="*/ 6064754 w 6102854"/>
              <a:gd name="connsiteY0" fmla="*/ 177800 h 3848100"/>
              <a:gd name="connsiteX1" fmla="*/ 6064754 w 6102854"/>
              <a:gd name="connsiteY1" fmla="*/ 177800 h 3848100"/>
              <a:gd name="connsiteX2" fmla="*/ 5696454 w 6102854"/>
              <a:gd name="connsiteY2" fmla="*/ 152400 h 3848100"/>
              <a:gd name="connsiteX3" fmla="*/ 5493254 w 6102854"/>
              <a:gd name="connsiteY3" fmla="*/ 114300 h 3848100"/>
              <a:gd name="connsiteX4" fmla="*/ 5442454 w 6102854"/>
              <a:gd name="connsiteY4" fmla="*/ 101600 h 3848100"/>
              <a:gd name="connsiteX5" fmla="*/ 5340854 w 6102854"/>
              <a:gd name="connsiteY5" fmla="*/ 63500 h 3848100"/>
              <a:gd name="connsiteX6" fmla="*/ 5264654 w 6102854"/>
              <a:gd name="connsiteY6" fmla="*/ 50800 h 3848100"/>
              <a:gd name="connsiteX7" fmla="*/ 4921754 w 6102854"/>
              <a:gd name="connsiteY7" fmla="*/ 25400 h 3848100"/>
              <a:gd name="connsiteX8" fmla="*/ 4782054 w 6102854"/>
              <a:gd name="connsiteY8" fmla="*/ 0 h 3848100"/>
              <a:gd name="connsiteX9" fmla="*/ 3753354 w 6102854"/>
              <a:gd name="connsiteY9" fmla="*/ 12700 h 3848100"/>
              <a:gd name="connsiteX10" fmla="*/ 3677154 w 6102854"/>
              <a:gd name="connsiteY10" fmla="*/ 25400 h 3848100"/>
              <a:gd name="connsiteX11" fmla="*/ 3588254 w 6102854"/>
              <a:gd name="connsiteY11" fmla="*/ 38100 h 3848100"/>
              <a:gd name="connsiteX12" fmla="*/ 3473954 w 6102854"/>
              <a:gd name="connsiteY12" fmla="*/ 63500 h 3848100"/>
              <a:gd name="connsiteX13" fmla="*/ 248154 w 6102854"/>
              <a:gd name="connsiteY13" fmla="*/ 215900 h 3848100"/>
              <a:gd name="connsiteX14" fmla="*/ 210054 w 6102854"/>
              <a:gd name="connsiteY14" fmla="*/ 368300 h 3848100"/>
              <a:gd name="connsiteX15" fmla="*/ 197354 w 6102854"/>
              <a:gd name="connsiteY15" fmla="*/ 406400 h 3848100"/>
              <a:gd name="connsiteX16" fmla="*/ 171954 w 6102854"/>
              <a:gd name="connsiteY16" fmla="*/ 609600 h 3848100"/>
              <a:gd name="connsiteX17" fmla="*/ 159254 w 6102854"/>
              <a:gd name="connsiteY17" fmla="*/ 723900 h 3848100"/>
              <a:gd name="connsiteX18" fmla="*/ 133854 w 6102854"/>
              <a:gd name="connsiteY18" fmla="*/ 812800 h 3848100"/>
              <a:gd name="connsiteX19" fmla="*/ 95754 w 6102854"/>
              <a:gd name="connsiteY19" fmla="*/ 977900 h 3848100"/>
              <a:gd name="connsiteX20" fmla="*/ 57654 w 6102854"/>
              <a:gd name="connsiteY20" fmla="*/ 1320800 h 3848100"/>
              <a:gd name="connsiteX21" fmla="*/ 70354 w 6102854"/>
              <a:gd name="connsiteY21" fmla="*/ 2247900 h 3848100"/>
              <a:gd name="connsiteX22" fmla="*/ 121154 w 6102854"/>
              <a:gd name="connsiteY22" fmla="*/ 2857500 h 3848100"/>
              <a:gd name="connsiteX23" fmla="*/ 133854 w 6102854"/>
              <a:gd name="connsiteY23" fmla="*/ 2971800 h 3848100"/>
              <a:gd name="connsiteX24" fmla="*/ 159254 w 6102854"/>
              <a:gd name="connsiteY24" fmla="*/ 3073400 h 3848100"/>
              <a:gd name="connsiteX25" fmla="*/ 184654 w 6102854"/>
              <a:gd name="connsiteY25" fmla="*/ 3225800 h 3848100"/>
              <a:gd name="connsiteX26" fmla="*/ 222754 w 6102854"/>
              <a:gd name="connsiteY26" fmla="*/ 3505200 h 3848100"/>
              <a:gd name="connsiteX27" fmla="*/ 248154 w 6102854"/>
              <a:gd name="connsiteY27" fmla="*/ 3810000 h 3848100"/>
              <a:gd name="connsiteX28" fmla="*/ 527554 w 6102854"/>
              <a:gd name="connsiteY28" fmla="*/ 3835400 h 3848100"/>
              <a:gd name="connsiteX29" fmla="*/ 1264154 w 6102854"/>
              <a:gd name="connsiteY29" fmla="*/ 3848100 h 3848100"/>
              <a:gd name="connsiteX30" fmla="*/ 1467354 w 6102854"/>
              <a:gd name="connsiteY30" fmla="*/ 3835400 h 3848100"/>
              <a:gd name="connsiteX31" fmla="*/ 1480054 w 6102854"/>
              <a:gd name="connsiteY31" fmla="*/ 3784600 h 3848100"/>
              <a:gd name="connsiteX32" fmla="*/ 1505454 w 6102854"/>
              <a:gd name="connsiteY32" fmla="*/ 3733800 h 3848100"/>
              <a:gd name="connsiteX33" fmla="*/ 1530854 w 6102854"/>
              <a:gd name="connsiteY33" fmla="*/ 3657600 h 3848100"/>
              <a:gd name="connsiteX34" fmla="*/ 1543554 w 6102854"/>
              <a:gd name="connsiteY34" fmla="*/ 3568700 h 3848100"/>
              <a:gd name="connsiteX35" fmla="*/ 1556254 w 6102854"/>
              <a:gd name="connsiteY35" fmla="*/ 3530600 h 3848100"/>
              <a:gd name="connsiteX36" fmla="*/ 1568954 w 6102854"/>
              <a:gd name="connsiteY36" fmla="*/ 3467100 h 3848100"/>
              <a:gd name="connsiteX37" fmla="*/ 1581654 w 6102854"/>
              <a:gd name="connsiteY37" fmla="*/ 3365500 h 3848100"/>
              <a:gd name="connsiteX38" fmla="*/ 1594354 w 6102854"/>
              <a:gd name="connsiteY38" fmla="*/ 3302000 h 3848100"/>
              <a:gd name="connsiteX39" fmla="*/ 1619754 w 6102854"/>
              <a:gd name="connsiteY39" fmla="*/ 3200400 h 3848100"/>
              <a:gd name="connsiteX40" fmla="*/ 1632454 w 6102854"/>
              <a:gd name="connsiteY40" fmla="*/ 3086100 h 3848100"/>
              <a:gd name="connsiteX41" fmla="*/ 1657854 w 6102854"/>
              <a:gd name="connsiteY41" fmla="*/ 3048000 h 3848100"/>
              <a:gd name="connsiteX42" fmla="*/ 1683254 w 6102854"/>
              <a:gd name="connsiteY42" fmla="*/ 2870200 h 3848100"/>
              <a:gd name="connsiteX43" fmla="*/ 1657854 w 6102854"/>
              <a:gd name="connsiteY43" fmla="*/ 1981200 h 3848100"/>
              <a:gd name="connsiteX44" fmla="*/ 1645154 w 6102854"/>
              <a:gd name="connsiteY44" fmla="*/ 1689100 h 3848100"/>
              <a:gd name="connsiteX45" fmla="*/ 1619754 w 6102854"/>
              <a:gd name="connsiteY45" fmla="*/ 1422400 h 3848100"/>
              <a:gd name="connsiteX46" fmla="*/ 1607054 w 6102854"/>
              <a:gd name="connsiteY46" fmla="*/ 1244600 h 3848100"/>
              <a:gd name="connsiteX47" fmla="*/ 1581654 w 6102854"/>
              <a:gd name="connsiteY47" fmla="*/ 1104900 h 3848100"/>
              <a:gd name="connsiteX48" fmla="*/ 1594354 w 6102854"/>
              <a:gd name="connsiteY48" fmla="*/ 1066800 h 3848100"/>
              <a:gd name="connsiteX49" fmla="*/ 1721354 w 6102854"/>
              <a:gd name="connsiteY49" fmla="*/ 1092200 h 3848100"/>
              <a:gd name="connsiteX50" fmla="*/ 1962654 w 6102854"/>
              <a:gd name="connsiteY50" fmla="*/ 1117600 h 3848100"/>
              <a:gd name="connsiteX51" fmla="*/ 2089654 w 6102854"/>
              <a:gd name="connsiteY51" fmla="*/ 1130300 h 3848100"/>
              <a:gd name="connsiteX52" fmla="*/ 2648454 w 6102854"/>
              <a:gd name="connsiteY52" fmla="*/ 1155700 h 3848100"/>
              <a:gd name="connsiteX53" fmla="*/ 2851654 w 6102854"/>
              <a:gd name="connsiteY53" fmla="*/ 1181100 h 3848100"/>
              <a:gd name="connsiteX54" fmla="*/ 3854954 w 6102854"/>
              <a:gd name="connsiteY54" fmla="*/ 1206500 h 3848100"/>
              <a:gd name="connsiteX55" fmla="*/ 5036054 w 6102854"/>
              <a:gd name="connsiteY55" fmla="*/ 1231900 h 3848100"/>
              <a:gd name="connsiteX56" fmla="*/ 5747254 w 6102854"/>
              <a:gd name="connsiteY56" fmla="*/ 1219200 h 3848100"/>
              <a:gd name="connsiteX57" fmla="*/ 5899654 w 6102854"/>
              <a:gd name="connsiteY57" fmla="*/ 1193800 h 3848100"/>
              <a:gd name="connsiteX58" fmla="*/ 5963154 w 6102854"/>
              <a:gd name="connsiteY58" fmla="*/ 1181100 h 3848100"/>
              <a:gd name="connsiteX59" fmla="*/ 6039354 w 6102854"/>
              <a:gd name="connsiteY59" fmla="*/ 1168400 h 3848100"/>
              <a:gd name="connsiteX60" fmla="*/ 6090154 w 6102854"/>
              <a:gd name="connsiteY60" fmla="*/ 1155700 h 3848100"/>
              <a:gd name="connsiteX61" fmla="*/ 6102854 w 6102854"/>
              <a:gd name="connsiteY61" fmla="*/ 1092200 h 3848100"/>
              <a:gd name="connsiteX62" fmla="*/ 6077454 w 6102854"/>
              <a:gd name="connsiteY62" fmla="*/ 419100 h 3848100"/>
              <a:gd name="connsiteX63" fmla="*/ 6001254 w 6102854"/>
              <a:gd name="connsiteY63" fmla="*/ 190500 h 3848100"/>
              <a:gd name="connsiteX64" fmla="*/ 6001254 w 6102854"/>
              <a:gd name="connsiteY64" fmla="*/ 190500 h 3848100"/>
              <a:gd name="connsiteX65" fmla="*/ 5836154 w 6102854"/>
              <a:gd name="connsiteY65" fmla="*/ 177800 h 3848100"/>
              <a:gd name="connsiteX66" fmla="*/ 5836154 w 6102854"/>
              <a:gd name="connsiteY66" fmla="*/ 177800 h 3848100"/>
              <a:gd name="connsiteX67" fmla="*/ 5836154 w 6102854"/>
              <a:gd name="connsiteY67" fmla="*/ 177800 h 3848100"/>
              <a:gd name="connsiteX68" fmla="*/ 6064754 w 6102854"/>
              <a:gd name="connsiteY68" fmla="*/ 177800 h 3848100"/>
              <a:gd name="connsiteX0" fmla="*/ 6073214 w 6111314"/>
              <a:gd name="connsiteY0" fmla="*/ 177800 h 3848100"/>
              <a:gd name="connsiteX1" fmla="*/ 6073214 w 6111314"/>
              <a:gd name="connsiteY1" fmla="*/ 177800 h 3848100"/>
              <a:gd name="connsiteX2" fmla="*/ 5704914 w 6111314"/>
              <a:gd name="connsiteY2" fmla="*/ 152400 h 3848100"/>
              <a:gd name="connsiteX3" fmla="*/ 5501714 w 6111314"/>
              <a:gd name="connsiteY3" fmla="*/ 114300 h 3848100"/>
              <a:gd name="connsiteX4" fmla="*/ 5450914 w 6111314"/>
              <a:gd name="connsiteY4" fmla="*/ 101600 h 3848100"/>
              <a:gd name="connsiteX5" fmla="*/ 5349314 w 6111314"/>
              <a:gd name="connsiteY5" fmla="*/ 63500 h 3848100"/>
              <a:gd name="connsiteX6" fmla="*/ 5273114 w 6111314"/>
              <a:gd name="connsiteY6" fmla="*/ 50800 h 3848100"/>
              <a:gd name="connsiteX7" fmla="*/ 4930214 w 6111314"/>
              <a:gd name="connsiteY7" fmla="*/ 25400 h 3848100"/>
              <a:gd name="connsiteX8" fmla="*/ 4790514 w 6111314"/>
              <a:gd name="connsiteY8" fmla="*/ 0 h 3848100"/>
              <a:gd name="connsiteX9" fmla="*/ 3761814 w 6111314"/>
              <a:gd name="connsiteY9" fmla="*/ 12700 h 3848100"/>
              <a:gd name="connsiteX10" fmla="*/ 3685614 w 6111314"/>
              <a:gd name="connsiteY10" fmla="*/ 25400 h 3848100"/>
              <a:gd name="connsiteX11" fmla="*/ 3596714 w 6111314"/>
              <a:gd name="connsiteY11" fmla="*/ 38100 h 3848100"/>
              <a:gd name="connsiteX12" fmla="*/ 256614 w 6111314"/>
              <a:gd name="connsiteY12" fmla="*/ 215900 h 3848100"/>
              <a:gd name="connsiteX13" fmla="*/ 218514 w 6111314"/>
              <a:gd name="connsiteY13" fmla="*/ 368300 h 3848100"/>
              <a:gd name="connsiteX14" fmla="*/ 205814 w 6111314"/>
              <a:gd name="connsiteY14" fmla="*/ 406400 h 3848100"/>
              <a:gd name="connsiteX15" fmla="*/ 180414 w 6111314"/>
              <a:gd name="connsiteY15" fmla="*/ 609600 h 3848100"/>
              <a:gd name="connsiteX16" fmla="*/ 167714 w 6111314"/>
              <a:gd name="connsiteY16" fmla="*/ 723900 h 3848100"/>
              <a:gd name="connsiteX17" fmla="*/ 142314 w 6111314"/>
              <a:gd name="connsiteY17" fmla="*/ 812800 h 3848100"/>
              <a:gd name="connsiteX18" fmla="*/ 104214 w 6111314"/>
              <a:gd name="connsiteY18" fmla="*/ 977900 h 3848100"/>
              <a:gd name="connsiteX19" fmla="*/ 66114 w 6111314"/>
              <a:gd name="connsiteY19" fmla="*/ 1320800 h 3848100"/>
              <a:gd name="connsiteX20" fmla="*/ 78814 w 6111314"/>
              <a:gd name="connsiteY20" fmla="*/ 2247900 h 3848100"/>
              <a:gd name="connsiteX21" fmla="*/ 129614 w 6111314"/>
              <a:gd name="connsiteY21" fmla="*/ 2857500 h 3848100"/>
              <a:gd name="connsiteX22" fmla="*/ 142314 w 6111314"/>
              <a:gd name="connsiteY22" fmla="*/ 2971800 h 3848100"/>
              <a:gd name="connsiteX23" fmla="*/ 167714 w 6111314"/>
              <a:gd name="connsiteY23" fmla="*/ 3073400 h 3848100"/>
              <a:gd name="connsiteX24" fmla="*/ 193114 w 6111314"/>
              <a:gd name="connsiteY24" fmla="*/ 3225800 h 3848100"/>
              <a:gd name="connsiteX25" fmla="*/ 231214 w 6111314"/>
              <a:gd name="connsiteY25" fmla="*/ 3505200 h 3848100"/>
              <a:gd name="connsiteX26" fmla="*/ 256614 w 6111314"/>
              <a:gd name="connsiteY26" fmla="*/ 3810000 h 3848100"/>
              <a:gd name="connsiteX27" fmla="*/ 536014 w 6111314"/>
              <a:gd name="connsiteY27" fmla="*/ 3835400 h 3848100"/>
              <a:gd name="connsiteX28" fmla="*/ 1272614 w 6111314"/>
              <a:gd name="connsiteY28" fmla="*/ 3848100 h 3848100"/>
              <a:gd name="connsiteX29" fmla="*/ 1475814 w 6111314"/>
              <a:gd name="connsiteY29" fmla="*/ 3835400 h 3848100"/>
              <a:gd name="connsiteX30" fmla="*/ 1488514 w 6111314"/>
              <a:gd name="connsiteY30" fmla="*/ 3784600 h 3848100"/>
              <a:gd name="connsiteX31" fmla="*/ 1513914 w 6111314"/>
              <a:gd name="connsiteY31" fmla="*/ 3733800 h 3848100"/>
              <a:gd name="connsiteX32" fmla="*/ 1539314 w 6111314"/>
              <a:gd name="connsiteY32" fmla="*/ 3657600 h 3848100"/>
              <a:gd name="connsiteX33" fmla="*/ 1552014 w 6111314"/>
              <a:gd name="connsiteY33" fmla="*/ 3568700 h 3848100"/>
              <a:gd name="connsiteX34" fmla="*/ 1564714 w 6111314"/>
              <a:gd name="connsiteY34" fmla="*/ 3530600 h 3848100"/>
              <a:gd name="connsiteX35" fmla="*/ 1577414 w 6111314"/>
              <a:gd name="connsiteY35" fmla="*/ 3467100 h 3848100"/>
              <a:gd name="connsiteX36" fmla="*/ 1590114 w 6111314"/>
              <a:gd name="connsiteY36" fmla="*/ 3365500 h 3848100"/>
              <a:gd name="connsiteX37" fmla="*/ 1602814 w 6111314"/>
              <a:gd name="connsiteY37" fmla="*/ 3302000 h 3848100"/>
              <a:gd name="connsiteX38" fmla="*/ 1628214 w 6111314"/>
              <a:gd name="connsiteY38" fmla="*/ 3200400 h 3848100"/>
              <a:gd name="connsiteX39" fmla="*/ 1640914 w 6111314"/>
              <a:gd name="connsiteY39" fmla="*/ 3086100 h 3848100"/>
              <a:gd name="connsiteX40" fmla="*/ 1666314 w 6111314"/>
              <a:gd name="connsiteY40" fmla="*/ 3048000 h 3848100"/>
              <a:gd name="connsiteX41" fmla="*/ 1691714 w 6111314"/>
              <a:gd name="connsiteY41" fmla="*/ 2870200 h 3848100"/>
              <a:gd name="connsiteX42" fmla="*/ 1666314 w 6111314"/>
              <a:gd name="connsiteY42" fmla="*/ 1981200 h 3848100"/>
              <a:gd name="connsiteX43" fmla="*/ 1653614 w 6111314"/>
              <a:gd name="connsiteY43" fmla="*/ 1689100 h 3848100"/>
              <a:gd name="connsiteX44" fmla="*/ 1628214 w 6111314"/>
              <a:gd name="connsiteY44" fmla="*/ 1422400 h 3848100"/>
              <a:gd name="connsiteX45" fmla="*/ 1615514 w 6111314"/>
              <a:gd name="connsiteY45" fmla="*/ 1244600 h 3848100"/>
              <a:gd name="connsiteX46" fmla="*/ 1590114 w 6111314"/>
              <a:gd name="connsiteY46" fmla="*/ 1104900 h 3848100"/>
              <a:gd name="connsiteX47" fmla="*/ 1602814 w 6111314"/>
              <a:gd name="connsiteY47" fmla="*/ 1066800 h 3848100"/>
              <a:gd name="connsiteX48" fmla="*/ 1729814 w 6111314"/>
              <a:gd name="connsiteY48" fmla="*/ 1092200 h 3848100"/>
              <a:gd name="connsiteX49" fmla="*/ 1971114 w 6111314"/>
              <a:gd name="connsiteY49" fmla="*/ 1117600 h 3848100"/>
              <a:gd name="connsiteX50" fmla="*/ 2098114 w 6111314"/>
              <a:gd name="connsiteY50" fmla="*/ 1130300 h 3848100"/>
              <a:gd name="connsiteX51" fmla="*/ 2656914 w 6111314"/>
              <a:gd name="connsiteY51" fmla="*/ 1155700 h 3848100"/>
              <a:gd name="connsiteX52" fmla="*/ 2860114 w 6111314"/>
              <a:gd name="connsiteY52" fmla="*/ 1181100 h 3848100"/>
              <a:gd name="connsiteX53" fmla="*/ 3863414 w 6111314"/>
              <a:gd name="connsiteY53" fmla="*/ 1206500 h 3848100"/>
              <a:gd name="connsiteX54" fmla="*/ 5044514 w 6111314"/>
              <a:gd name="connsiteY54" fmla="*/ 1231900 h 3848100"/>
              <a:gd name="connsiteX55" fmla="*/ 5755714 w 6111314"/>
              <a:gd name="connsiteY55" fmla="*/ 1219200 h 3848100"/>
              <a:gd name="connsiteX56" fmla="*/ 5908114 w 6111314"/>
              <a:gd name="connsiteY56" fmla="*/ 1193800 h 3848100"/>
              <a:gd name="connsiteX57" fmla="*/ 5971614 w 6111314"/>
              <a:gd name="connsiteY57" fmla="*/ 1181100 h 3848100"/>
              <a:gd name="connsiteX58" fmla="*/ 6047814 w 6111314"/>
              <a:gd name="connsiteY58" fmla="*/ 1168400 h 3848100"/>
              <a:gd name="connsiteX59" fmla="*/ 6098614 w 6111314"/>
              <a:gd name="connsiteY59" fmla="*/ 1155700 h 3848100"/>
              <a:gd name="connsiteX60" fmla="*/ 6111314 w 6111314"/>
              <a:gd name="connsiteY60" fmla="*/ 1092200 h 3848100"/>
              <a:gd name="connsiteX61" fmla="*/ 6085914 w 6111314"/>
              <a:gd name="connsiteY61" fmla="*/ 419100 h 3848100"/>
              <a:gd name="connsiteX62" fmla="*/ 6009714 w 6111314"/>
              <a:gd name="connsiteY62" fmla="*/ 190500 h 3848100"/>
              <a:gd name="connsiteX63" fmla="*/ 6009714 w 6111314"/>
              <a:gd name="connsiteY63" fmla="*/ 190500 h 3848100"/>
              <a:gd name="connsiteX64" fmla="*/ 5844614 w 6111314"/>
              <a:gd name="connsiteY64" fmla="*/ 177800 h 3848100"/>
              <a:gd name="connsiteX65" fmla="*/ 5844614 w 6111314"/>
              <a:gd name="connsiteY65" fmla="*/ 177800 h 3848100"/>
              <a:gd name="connsiteX66" fmla="*/ 5844614 w 6111314"/>
              <a:gd name="connsiteY66" fmla="*/ 177800 h 3848100"/>
              <a:gd name="connsiteX67" fmla="*/ 6073214 w 6111314"/>
              <a:gd name="connsiteY67" fmla="*/ 177800 h 3848100"/>
              <a:gd name="connsiteX0" fmla="*/ 6079794 w 6117894"/>
              <a:gd name="connsiteY0" fmla="*/ 177800 h 3848100"/>
              <a:gd name="connsiteX1" fmla="*/ 6079794 w 6117894"/>
              <a:gd name="connsiteY1" fmla="*/ 177800 h 3848100"/>
              <a:gd name="connsiteX2" fmla="*/ 5711494 w 6117894"/>
              <a:gd name="connsiteY2" fmla="*/ 152400 h 3848100"/>
              <a:gd name="connsiteX3" fmla="*/ 5508294 w 6117894"/>
              <a:gd name="connsiteY3" fmla="*/ 114300 h 3848100"/>
              <a:gd name="connsiteX4" fmla="*/ 5457494 w 6117894"/>
              <a:gd name="connsiteY4" fmla="*/ 101600 h 3848100"/>
              <a:gd name="connsiteX5" fmla="*/ 5355894 w 6117894"/>
              <a:gd name="connsiteY5" fmla="*/ 63500 h 3848100"/>
              <a:gd name="connsiteX6" fmla="*/ 5279694 w 6117894"/>
              <a:gd name="connsiteY6" fmla="*/ 50800 h 3848100"/>
              <a:gd name="connsiteX7" fmla="*/ 4936794 w 6117894"/>
              <a:gd name="connsiteY7" fmla="*/ 25400 h 3848100"/>
              <a:gd name="connsiteX8" fmla="*/ 4797094 w 6117894"/>
              <a:gd name="connsiteY8" fmla="*/ 0 h 3848100"/>
              <a:gd name="connsiteX9" fmla="*/ 3768394 w 6117894"/>
              <a:gd name="connsiteY9" fmla="*/ 12700 h 3848100"/>
              <a:gd name="connsiteX10" fmla="*/ 3692194 w 6117894"/>
              <a:gd name="connsiteY10" fmla="*/ 25400 h 3848100"/>
              <a:gd name="connsiteX11" fmla="*/ 263194 w 6117894"/>
              <a:gd name="connsiteY11" fmla="*/ 215900 h 3848100"/>
              <a:gd name="connsiteX12" fmla="*/ 225094 w 6117894"/>
              <a:gd name="connsiteY12" fmla="*/ 368300 h 3848100"/>
              <a:gd name="connsiteX13" fmla="*/ 212394 w 6117894"/>
              <a:gd name="connsiteY13" fmla="*/ 406400 h 3848100"/>
              <a:gd name="connsiteX14" fmla="*/ 186994 w 6117894"/>
              <a:gd name="connsiteY14" fmla="*/ 609600 h 3848100"/>
              <a:gd name="connsiteX15" fmla="*/ 174294 w 6117894"/>
              <a:gd name="connsiteY15" fmla="*/ 723900 h 3848100"/>
              <a:gd name="connsiteX16" fmla="*/ 148894 w 6117894"/>
              <a:gd name="connsiteY16" fmla="*/ 812800 h 3848100"/>
              <a:gd name="connsiteX17" fmla="*/ 110794 w 6117894"/>
              <a:gd name="connsiteY17" fmla="*/ 977900 h 3848100"/>
              <a:gd name="connsiteX18" fmla="*/ 72694 w 6117894"/>
              <a:gd name="connsiteY18" fmla="*/ 1320800 h 3848100"/>
              <a:gd name="connsiteX19" fmla="*/ 85394 w 6117894"/>
              <a:gd name="connsiteY19" fmla="*/ 2247900 h 3848100"/>
              <a:gd name="connsiteX20" fmla="*/ 136194 w 6117894"/>
              <a:gd name="connsiteY20" fmla="*/ 2857500 h 3848100"/>
              <a:gd name="connsiteX21" fmla="*/ 148894 w 6117894"/>
              <a:gd name="connsiteY21" fmla="*/ 2971800 h 3848100"/>
              <a:gd name="connsiteX22" fmla="*/ 174294 w 6117894"/>
              <a:gd name="connsiteY22" fmla="*/ 3073400 h 3848100"/>
              <a:gd name="connsiteX23" fmla="*/ 199694 w 6117894"/>
              <a:gd name="connsiteY23" fmla="*/ 3225800 h 3848100"/>
              <a:gd name="connsiteX24" fmla="*/ 237794 w 6117894"/>
              <a:gd name="connsiteY24" fmla="*/ 3505200 h 3848100"/>
              <a:gd name="connsiteX25" fmla="*/ 263194 w 6117894"/>
              <a:gd name="connsiteY25" fmla="*/ 3810000 h 3848100"/>
              <a:gd name="connsiteX26" fmla="*/ 542594 w 6117894"/>
              <a:gd name="connsiteY26" fmla="*/ 3835400 h 3848100"/>
              <a:gd name="connsiteX27" fmla="*/ 1279194 w 6117894"/>
              <a:gd name="connsiteY27" fmla="*/ 3848100 h 3848100"/>
              <a:gd name="connsiteX28" fmla="*/ 1482394 w 6117894"/>
              <a:gd name="connsiteY28" fmla="*/ 3835400 h 3848100"/>
              <a:gd name="connsiteX29" fmla="*/ 1495094 w 6117894"/>
              <a:gd name="connsiteY29" fmla="*/ 3784600 h 3848100"/>
              <a:gd name="connsiteX30" fmla="*/ 1520494 w 6117894"/>
              <a:gd name="connsiteY30" fmla="*/ 3733800 h 3848100"/>
              <a:gd name="connsiteX31" fmla="*/ 1545894 w 6117894"/>
              <a:gd name="connsiteY31" fmla="*/ 3657600 h 3848100"/>
              <a:gd name="connsiteX32" fmla="*/ 1558594 w 6117894"/>
              <a:gd name="connsiteY32" fmla="*/ 3568700 h 3848100"/>
              <a:gd name="connsiteX33" fmla="*/ 1571294 w 6117894"/>
              <a:gd name="connsiteY33" fmla="*/ 3530600 h 3848100"/>
              <a:gd name="connsiteX34" fmla="*/ 1583994 w 6117894"/>
              <a:gd name="connsiteY34" fmla="*/ 3467100 h 3848100"/>
              <a:gd name="connsiteX35" fmla="*/ 1596694 w 6117894"/>
              <a:gd name="connsiteY35" fmla="*/ 3365500 h 3848100"/>
              <a:gd name="connsiteX36" fmla="*/ 1609394 w 6117894"/>
              <a:gd name="connsiteY36" fmla="*/ 3302000 h 3848100"/>
              <a:gd name="connsiteX37" fmla="*/ 1634794 w 6117894"/>
              <a:gd name="connsiteY37" fmla="*/ 3200400 h 3848100"/>
              <a:gd name="connsiteX38" fmla="*/ 1647494 w 6117894"/>
              <a:gd name="connsiteY38" fmla="*/ 3086100 h 3848100"/>
              <a:gd name="connsiteX39" fmla="*/ 1672894 w 6117894"/>
              <a:gd name="connsiteY39" fmla="*/ 3048000 h 3848100"/>
              <a:gd name="connsiteX40" fmla="*/ 1698294 w 6117894"/>
              <a:gd name="connsiteY40" fmla="*/ 2870200 h 3848100"/>
              <a:gd name="connsiteX41" fmla="*/ 1672894 w 6117894"/>
              <a:gd name="connsiteY41" fmla="*/ 1981200 h 3848100"/>
              <a:gd name="connsiteX42" fmla="*/ 1660194 w 6117894"/>
              <a:gd name="connsiteY42" fmla="*/ 1689100 h 3848100"/>
              <a:gd name="connsiteX43" fmla="*/ 1634794 w 6117894"/>
              <a:gd name="connsiteY43" fmla="*/ 1422400 h 3848100"/>
              <a:gd name="connsiteX44" fmla="*/ 1622094 w 6117894"/>
              <a:gd name="connsiteY44" fmla="*/ 1244600 h 3848100"/>
              <a:gd name="connsiteX45" fmla="*/ 1596694 w 6117894"/>
              <a:gd name="connsiteY45" fmla="*/ 1104900 h 3848100"/>
              <a:gd name="connsiteX46" fmla="*/ 1609394 w 6117894"/>
              <a:gd name="connsiteY46" fmla="*/ 1066800 h 3848100"/>
              <a:gd name="connsiteX47" fmla="*/ 1736394 w 6117894"/>
              <a:gd name="connsiteY47" fmla="*/ 1092200 h 3848100"/>
              <a:gd name="connsiteX48" fmla="*/ 1977694 w 6117894"/>
              <a:gd name="connsiteY48" fmla="*/ 1117600 h 3848100"/>
              <a:gd name="connsiteX49" fmla="*/ 2104694 w 6117894"/>
              <a:gd name="connsiteY49" fmla="*/ 1130300 h 3848100"/>
              <a:gd name="connsiteX50" fmla="*/ 2663494 w 6117894"/>
              <a:gd name="connsiteY50" fmla="*/ 1155700 h 3848100"/>
              <a:gd name="connsiteX51" fmla="*/ 2866694 w 6117894"/>
              <a:gd name="connsiteY51" fmla="*/ 1181100 h 3848100"/>
              <a:gd name="connsiteX52" fmla="*/ 3869994 w 6117894"/>
              <a:gd name="connsiteY52" fmla="*/ 1206500 h 3848100"/>
              <a:gd name="connsiteX53" fmla="*/ 5051094 w 6117894"/>
              <a:gd name="connsiteY53" fmla="*/ 1231900 h 3848100"/>
              <a:gd name="connsiteX54" fmla="*/ 5762294 w 6117894"/>
              <a:gd name="connsiteY54" fmla="*/ 1219200 h 3848100"/>
              <a:gd name="connsiteX55" fmla="*/ 5914694 w 6117894"/>
              <a:gd name="connsiteY55" fmla="*/ 1193800 h 3848100"/>
              <a:gd name="connsiteX56" fmla="*/ 5978194 w 6117894"/>
              <a:gd name="connsiteY56" fmla="*/ 1181100 h 3848100"/>
              <a:gd name="connsiteX57" fmla="*/ 6054394 w 6117894"/>
              <a:gd name="connsiteY57" fmla="*/ 1168400 h 3848100"/>
              <a:gd name="connsiteX58" fmla="*/ 6105194 w 6117894"/>
              <a:gd name="connsiteY58" fmla="*/ 1155700 h 3848100"/>
              <a:gd name="connsiteX59" fmla="*/ 6117894 w 6117894"/>
              <a:gd name="connsiteY59" fmla="*/ 1092200 h 3848100"/>
              <a:gd name="connsiteX60" fmla="*/ 6092494 w 6117894"/>
              <a:gd name="connsiteY60" fmla="*/ 419100 h 3848100"/>
              <a:gd name="connsiteX61" fmla="*/ 6016294 w 6117894"/>
              <a:gd name="connsiteY61" fmla="*/ 190500 h 3848100"/>
              <a:gd name="connsiteX62" fmla="*/ 6016294 w 6117894"/>
              <a:gd name="connsiteY62" fmla="*/ 190500 h 3848100"/>
              <a:gd name="connsiteX63" fmla="*/ 5851194 w 6117894"/>
              <a:gd name="connsiteY63" fmla="*/ 177800 h 3848100"/>
              <a:gd name="connsiteX64" fmla="*/ 5851194 w 6117894"/>
              <a:gd name="connsiteY64" fmla="*/ 177800 h 3848100"/>
              <a:gd name="connsiteX65" fmla="*/ 5851194 w 6117894"/>
              <a:gd name="connsiteY65" fmla="*/ 177800 h 3848100"/>
              <a:gd name="connsiteX66" fmla="*/ 6079794 w 6117894"/>
              <a:gd name="connsiteY66" fmla="*/ 177800 h 3848100"/>
              <a:gd name="connsiteX0" fmla="*/ 6085435 w 6123535"/>
              <a:gd name="connsiteY0" fmla="*/ 183901 h 3854201"/>
              <a:gd name="connsiteX1" fmla="*/ 6085435 w 6123535"/>
              <a:gd name="connsiteY1" fmla="*/ 183901 h 3854201"/>
              <a:gd name="connsiteX2" fmla="*/ 5717135 w 6123535"/>
              <a:gd name="connsiteY2" fmla="*/ 158501 h 3854201"/>
              <a:gd name="connsiteX3" fmla="*/ 5513935 w 6123535"/>
              <a:gd name="connsiteY3" fmla="*/ 120401 h 3854201"/>
              <a:gd name="connsiteX4" fmla="*/ 5463135 w 6123535"/>
              <a:gd name="connsiteY4" fmla="*/ 107701 h 3854201"/>
              <a:gd name="connsiteX5" fmla="*/ 5361535 w 6123535"/>
              <a:gd name="connsiteY5" fmla="*/ 69601 h 3854201"/>
              <a:gd name="connsiteX6" fmla="*/ 5285335 w 6123535"/>
              <a:gd name="connsiteY6" fmla="*/ 56901 h 3854201"/>
              <a:gd name="connsiteX7" fmla="*/ 4942435 w 6123535"/>
              <a:gd name="connsiteY7" fmla="*/ 31501 h 3854201"/>
              <a:gd name="connsiteX8" fmla="*/ 4802735 w 6123535"/>
              <a:gd name="connsiteY8" fmla="*/ 6101 h 3854201"/>
              <a:gd name="connsiteX9" fmla="*/ 3774035 w 6123535"/>
              <a:gd name="connsiteY9" fmla="*/ 18801 h 3854201"/>
              <a:gd name="connsiteX10" fmla="*/ 268835 w 6123535"/>
              <a:gd name="connsiteY10" fmla="*/ 222001 h 3854201"/>
              <a:gd name="connsiteX11" fmla="*/ 230735 w 6123535"/>
              <a:gd name="connsiteY11" fmla="*/ 374401 h 3854201"/>
              <a:gd name="connsiteX12" fmla="*/ 218035 w 6123535"/>
              <a:gd name="connsiteY12" fmla="*/ 412501 h 3854201"/>
              <a:gd name="connsiteX13" fmla="*/ 192635 w 6123535"/>
              <a:gd name="connsiteY13" fmla="*/ 615701 h 3854201"/>
              <a:gd name="connsiteX14" fmla="*/ 179935 w 6123535"/>
              <a:gd name="connsiteY14" fmla="*/ 730001 h 3854201"/>
              <a:gd name="connsiteX15" fmla="*/ 154535 w 6123535"/>
              <a:gd name="connsiteY15" fmla="*/ 818901 h 3854201"/>
              <a:gd name="connsiteX16" fmla="*/ 116435 w 6123535"/>
              <a:gd name="connsiteY16" fmla="*/ 984001 h 3854201"/>
              <a:gd name="connsiteX17" fmla="*/ 78335 w 6123535"/>
              <a:gd name="connsiteY17" fmla="*/ 1326901 h 3854201"/>
              <a:gd name="connsiteX18" fmla="*/ 91035 w 6123535"/>
              <a:gd name="connsiteY18" fmla="*/ 2254001 h 3854201"/>
              <a:gd name="connsiteX19" fmla="*/ 141835 w 6123535"/>
              <a:gd name="connsiteY19" fmla="*/ 2863601 h 3854201"/>
              <a:gd name="connsiteX20" fmla="*/ 154535 w 6123535"/>
              <a:gd name="connsiteY20" fmla="*/ 2977901 h 3854201"/>
              <a:gd name="connsiteX21" fmla="*/ 179935 w 6123535"/>
              <a:gd name="connsiteY21" fmla="*/ 3079501 h 3854201"/>
              <a:gd name="connsiteX22" fmla="*/ 205335 w 6123535"/>
              <a:gd name="connsiteY22" fmla="*/ 3231901 h 3854201"/>
              <a:gd name="connsiteX23" fmla="*/ 243435 w 6123535"/>
              <a:gd name="connsiteY23" fmla="*/ 3511301 h 3854201"/>
              <a:gd name="connsiteX24" fmla="*/ 268835 w 6123535"/>
              <a:gd name="connsiteY24" fmla="*/ 3816101 h 3854201"/>
              <a:gd name="connsiteX25" fmla="*/ 548235 w 6123535"/>
              <a:gd name="connsiteY25" fmla="*/ 3841501 h 3854201"/>
              <a:gd name="connsiteX26" fmla="*/ 1284835 w 6123535"/>
              <a:gd name="connsiteY26" fmla="*/ 3854201 h 3854201"/>
              <a:gd name="connsiteX27" fmla="*/ 1488035 w 6123535"/>
              <a:gd name="connsiteY27" fmla="*/ 3841501 h 3854201"/>
              <a:gd name="connsiteX28" fmla="*/ 1500735 w 6123535"/>
              <a:gd name="connsiteY28" fmla="*/ 3790701 h 3854201"/>
              <a:gd name="connsiteX29" fmla="*/ 1526135 w 6123535"/>
              <a:gd name="connsiteY29" fmla="*/ 3739901 h 3854201"/>
              <a:gd name="connsiteX30" fmla="*/ 1551535 w 6123535"/>
              <a:gd name="connsiteY30" fmla="*/ 3663701 h 3854201"/>
              <a:gd name="connsiteX31" fmla="*/ 1564235 w 6123535"/>
              <a:gd name="connsiteY31" fmla="*/ 3574801 h 3854201"/>
              <a:gd name="connsiteX32" fmla="*/ 1576935 w 6123535"/>
              <a:gd name="connsiteY32" fmla="*/ 3536701 h 3854201"/>
              <a:gd name="connsiteX33" fmla="*/ 1589635 w 6123535"/>
              <a:gd name="connsiteY33" fmla="*/ 3473201 h 3854201"/>
              <a:gd name="connsiteX34" fmla="*/ 1602335 w 6123535"/>
              <a:gd name="connsiteY34" fmla="*/ 3371601 h 3854201"/>
              <a:gd name="connsiteX35" fmla="*/ 1615035 w 6123535"/>
              <a:gd name="connsiteY35" fmla="*/ 3308101 h 3854201"/>
              <a:gd name="connsiteX36" fmla="*/ 1640435 w 6123535"/>
              <a:gd name="connsiteY36" fmla="*/ 3206501 h 3854201"/>
              <a:gd name="connsiteX37" fmla="*/ 1653135 w 6123535"/>
              <a:gd name="connsiteY37" fmla="*/ 3092201 h 3854201"/>
              <a:gd name="connsiteX38" fmla="*/ 1678535 w 6123535"/>
              <a:gd name="connsiteY38" fmla="*/ 3054101 h 3854201"/>
              <a:gd name="connsiteX39" fmla="*/ 1703935 w 6123535"/>
              <a:gd name="connsiteY39" fmla="*/ 2876301 h 3854201"/>
              <a:gd name="connsiteX40" fmla="*/ 1678535 w 6123535"/>
              <a:gd name="connsiteY40" fmla="*/ 1987301 h 3854201"/>
              <a:gd name="connsiteX41" fmla="*/ 1665835 w 6123535"/>
              <a:gd name="connsiteY41" fmla="*/ 1695201 h 3854201"/>
              <a:gd name="connsiteX42" fmla="*/ 1640435 w 6123535"/>
              <a:gd name="connsiteY42" fmla="*/ 1428501 h 3854201"/>
              <a:gd name="connsiteX43" fmla="*/ 1627735 w 6123535"/>
              <a:gd name="connsiteY43" fmla="*/ 1250701 h 3854201"/>
              <a:gd name="connsiteX44" fmla="*/ 1602335 w 6123535"/>
              <a:gd name="connsiteY44" fmla="*/ 1111001 h 3854201"/>
              <a:gd name="connsiteX45" fmla="*/ 1615035 w 6123535"/>
              <a:gd name="connsiteY45" fmla="*/ 1072901 h 3854201"/>
              <a:gd name="connsiteX46" fmla="*/ 1742035 w 6123535"/>
              <a:gd name="connsiteY46" fmla="*/ 1098301 h 3854201"/>
              <a:gd name="connsiteX47" fmla="*/ 1983335 w 6123535"/>
              <a:gd name="connsiteY47" fmla="*/ 1123701 h 3854201"/>
              <a:gd name="connsiteX48" fmla="*/ 2110335 w 6123535"/>
              <a:gd name="connsiteY48" fmla="*/ 1136401 h 3854201"/>
              <a:gd name="connsiteX49" fmla="*/ 2669135 w 6123535"/>
              <a:gd name="connsiteY49" fmla="*/ 1161801 h 3854201"/>
              <a:gd name="connsiteX50" fmla="*/ 2872335 w 6123535"/>
              <a:gd name="connsiteY50" fmla="*/ 1187201 h 3854201"/>
              <a:gd name="connsiteX51" fmla="*/ 3875635 w 6123535"/>
              <a:gd name="connsiteY51" fmla="*/ 1212601 h 3854201"/>
              <a:gd name="connsiteX52" fmla="*/ 5056735 w 6123535"/>
              <a:gd name="connsiteY52" fmla="*/ 1238001 h 3854201"/>
              <a:gd name="connsiteX53" fmla="*/ 5767935 w 6123535"/>
              <a:gd name="connsiteY53" fmla="*/ 1225301 h 3854201"/>
              <a:gd name="connsiteX54" fmla="*/ 5920335 w 6123535"/>
              <a:gd name="connsiteY54" fmla="*/ 1199901 h 3854201"/>
              <a:gd name="connsiteX55" fmla="*/ 5983835 w 6123535"/>
              <a:gd name="connsiteY55" fmla="*/ 1187201 h 3854201"/>
              <a:gd name="connsiteX56" fmla="*/ 6060035 w 6123535"/>
              <a:gd name="connsiteY56" fmla="*/ 1174501 h 3854201"/>
              <a:gd name="connsiteX57" fmla="*/ 6110835 w 6123535"/>
              <a:gd name="connsiteY57" fmla="*/ 1161801 h 3854201"/>
              <a:gd name="connsiteX58" fmla="*/ 6123535 w 6123535"/>
              <a:gd name="connsiteY58" fmla="*/ 1098301 h 3854201"/>
              <a:gd name="connsiteX59" fmla="*/ 6098135 w 6123535"/>
              <a:gd name="connsiteY59" fmla="*/ 425201 h 3854201"/>
              <a:gd name="connsiteX60" fmla="*/ 6021935 w 6123535"/>
              <a:gd name="connsiteY60" fmla="*/ 196601 h 3854201"/>
              <a:gd name="connsiteX61" fmla="*/ 6021935 w 6123535"/>
              <a:gd name="connsiteY61" fmla="*/ 196601 h 3854201"/>
              <a:gd name="connsiteX62" fmla="*/ 5856835 w 6123535"/>
              <a:gd name="connsiteY62" fmla="*/ 183901 h 3854201"/>
              <a:gd name="connsiteX63" fmla="*/ 5856835 w 6123535"/>
              <a:gd name="connsiteY63" fmla="*/ 183901 h 3854201"/>
              <a:gd name="connsiteX64" fmla="*/ 5856835 w 6123535"/>
              <a:gd name="connsiteY64" fmla="*/ 183901 h 3854201"/>
              <a:gd name="connsiteX65" fmla="*/ 6085435 w 6123535"/>
              <a:gd name="connsiteY65" fmla="*/ 183901 h 3854201"/>
              <a:gd name="connsiteX0" fmla="*/ 6161596 w 6199696"/>
              <a:gd name="connsiteY0" fmla="*/ 188429 h 3858729"/>
              <a:gd name="connsiteX1" fmla="*/ 6161596 w 6199696"/>
              <a:gd name="connsiteY1" fmla="*/ 188429 h 3858729"/>
              <a:gd name="connsiteX2" fmla="*/ 5793296 w 6199696"/>
              <a:gd name="connsiteY2" fmla="*/ 163029 h 3858729"/>
              <a:gd name="connsiteX3" fmla="*/ 5590096 w 6199696"/>
              <a:gd name="connsiteY3" fmla="*/ 124929 h 3858729"/>
              <a:gd name="connsiteX4" fmla="*/ 5539296 w 6199696"/>
              <a:gd name="connsiteY4" fmla="*/ 112229 h 3858729"/>
              <a:gd name="connsiteX5" fmla="*/ 5437696 w 6199696"/>
              <a:gd name="connsiteY5" fmla="*/ 74129 h 3858729"/>
              <a:gd name="connsiteX6" fmla="*/ 5361496 w 6199696"/>
              <a:gd name="connsiteY6" fmla="*/ 61429 h 3858729"/>
              <a:gd name="connsiteX7" fmla="*/ 5018596 w 6199696"/>
              <a:gd name="connsiteY7" fmla="*/ 36029 h 3858729"/>
              <a:gd name="connsiteX8" fmla="*/ 4878896 w 6199696"/>
              <a:gd name="connsiteY8" fmla="*/ 10629 h 3858729"/>
              <a:gd name="connsiteX9" fmla="*/ 344996 w 6199696"/>
              <a:gd name="connsiteY9" fmla="*/ 226529 h 3858729"/>
              <a:gd name="connsiteX10" fmla="*/ 306896 w 6199696"/>
              <a:gd name="connsiteY10" fmla="*/ 378929 h 3858729"/>
              <a:gd name="connsiteX11" fmla="*/ 294196 w 6199696"/>
              <a:gd name="connsiteY11" fmla="*/ 417029 h 3858729"/>
              <a:gd name="connsiteX12" fmla="*/ 268796 w 6199696"/>
              <a:gd name="connsiteY12" fmla="*/ 620229 h 3858729"/>
              <a:gd name="connsiteX13" fmla="*/ 256096 w 6199696"/>
              <a:gd name="connsiteY13" fmla="*/ 734529 h 3858729"/>
              <a:gd name="connsiteX14" fmla="*/ 230696 w 6199696"/>
              <a:gd name="connsiteY14" fmla="*/ 823429 h 3858729"/>
              <a:gd name="connsiteX15" fmla="*/ 192596 w 6199696"/>
              <a:gd name="connsiteY15" fmla="*/ 988529 h 3858729"/>
              <a:gd name="connsiteX16" fmla="*/ 154496 w 6199696"/>
              <a:gd name="connsiteY16" fmla="*/ 1331429 h 3858729"/>
              <a:gd name="connsiteX17" fmla="*/ 167196 w 6199696"/>
              <a:gd name="connsiteY17" fmla="*/ 2258529 h 3858729"/>
              <a:gd name="connsiteX18" fmla="*/ 217996 w 6199696"/>
              <a:gd name="connsiteY18" fmla="*/ 2868129 h 3858729"/>
              <a:gd name="connsiteX19" fmla="*/ 230696 w 6199696"/>
              <a:gd name="connsiteY19" fmla="*/ 2982429 h 3858729"/>
              <a:gd name="connsiteX20" fmla="*/ 256096 w 6199696"/>
              <a:gd name="connsiteY20" fmla="*/ 3084029 h 3858729"/>
              <a:gd name="connsiteX21" fmla="*/ 281496 w 6199696"/>
              <a:gd name="connsiteY21" fmla="*/ 3236429 h 3858729"/>
              <a:gd name="connsiteX22" fmla="*/ 319596 w 6199696"/>
              <a:gd name="connsiteY22" fmla="*/ 3515829 h 3858729"/>
              <a:gd name="connsiteX23" fmla="*/ 344996 w 6199696"/>
              <a:gd name="connsiteY23" fmla="*/ 3820629 h 3858729"/>
              <a:gd name="connsiteX24" fmla="*/ 624396 w 6199696"/>
              <a:gd name="connsiteY24" fmla="*/ 3846029 h 3858729"/>
              <a:gd name="connsiteX25" fmla="*/ 1360996 w 6199696"/>
              <a:gd name="connsiteY25" fmla="*/ 3858729 h 3858729"/>
              <a:gd name="connsiteX26" fmla="*/ 1564196 w 6199696"/>
              <a:gd name="connsiteY26" fmla="*/ 3846029 h 3858729"/>
              <a:gd name="connsiteX27" fmla="*/ 1576896 w 6199696"/>
              <a:gd name="connsiteY27" fmla="*/ 3795229 h 3858729"/>
              <a:gd name="connsiteX28" fmla="*/ 1602296 w 6199696"/>
              <a:gd name="connsiteY28" fmla="*/ 3744429 h 3858729"/>
              <a:gd name="connsiteX29" fmla="*/ 1627696 w 6199696"/>
              <a:gd name="connsiteY29" fmla="*/ 3668229 h 3858729"/>
              <a:gd name="connsiteX30" fmla="*/ 1640396 w 6199696"/>
              <a:gd name="connsiteY30" fmla="*/ 3579329 h 3858729"/>
              <a:gd name="connsiteX31" fmla="*/ 1653096 w 6199696"/>
              <a:gd name="connsiteY31" fmla="*/ 3541229 h 3858729"/>
              <a:gd name="connsiteX32" fmla="*/ 1665796 w 6199696"/>
              <a:gd name="connsiteY32" fmla="*/ 3477729 h 3858729"/>
              <a:gd name="connsiteX33" fmla="*/ 1678496 w 6199696"/>
              <a:gd name="connsiteY33" fmla="*/ 3376129 h 3858729"/>
              <a:gd name="connsiteX34" fmla="*/ 1691196 w 6199696"/>
              <a:gd name="connsiteY34" fmla="*/ 3312629 h 3858729"/>
              <a:gd name="connsiteX35" fmla="*/ 1716596 w 6199696"/>
              <a:gd name="connsiteY35" fmla="*/ 3211029 h 3858729"/>
              <a:gd name="connsiteX36" fmla="*/ 1729296 w 6199696"/>
              <a:gd name="connsiteY36" fmla="*/ 3096729 h 3858729"/>
              <a:gd name="connsiteX37" fmla="*/ 1754696 w 6199696"/>
              <a:gd name="connsiteY37" fmla="*/ 3058629 h 3858729"/>
              <a:gd name="connsiteX38" fmla="*/ 1780096 w 6199696"/>
              <a:gd name="connsiteY38" fmla="*/ 2880829 h 3858729"/>
              <a:gd name="connsiteX39" fmla="*/ 1754696 w 6199696"/>
              <a:gd name="connsiteY39" fmla="*/ 1991829 h 3858729"/>
              <a:gd name="connsiteX40" fmla="*/ 1741996 w 6199696"/>
              <a:gd name="connsiteY40" fmla="*/ 1699729 h 3858729"/>
              <a:gd name="connsiteX41" fmla="*/ 1716596 w 6199696"/>
              <a:gd name="connsiteY41" fmla="*/ 1433029 h 3858729"/>
              <a:gd name="connsiteX42" fmla="*/ 1703896 w 6199696"/>
              <a:gd name="connsiteY42" fmla="*/ 1255229 h 3858729"/>
              <a:gd name="connsiteX43" fmla="*/ 1678496 w 6199696"/>
              <a:gd name="connsiteY43" fmla="*/ 1115529 h 3858729"/>
              <a:gd name="connsiteX44" fmla="*/ 1691196 w 6199696"/>
              <a:gd name="connsiteY44" fmla="*/ 1077429 h 3858729"/>
              <a:gd name="connsiteX45" fmla="*/ 1818196 w 6199696"/>
              <a:gd name="connsiteY45" fmla="*/ 1102829 h 3858729"/>
              <a:gd name="connsiteX46" fmla="*/ 2059496 w 6199696"/>
              <a:gd name="connsiteY46" fmla="*/ 1128229 h 3858729"/>
              <a:gd name="connsiteX47" fmla="*/ 2186496 w 6199696"/>
              <a:gd name="connsiteY47" fmla="*/ 1140929 h 3858729"/>
              <a:gd name="connsiteX48" fmla="*/ 2745296 w 6199696"/>
              <a:gd name="connsiteY48" fmla="*/ 1166329 h 3858729"/>
              <a:gd name="connsiteX49" fmla="*/ 2948496 w 6199696"/>
              <a:gd name="connsiteY49" fmla="*/ 1191729 h 3858729"/>
              <a:gd name="connsiteX50" fmla="*/ 3951796 w 6199696"/>
              <a:gd name="connsiteY50" fmla="*/ 1217129 h 3858729"/>
              <a:gd name="connsiteX51" fmla="*/ 5132896 w 6199696"/>
              <a:gd name="connsiteY51" fmla="*/ 1242529 h 3858729"/>
              <a:gd name="connsiteX52" fmla="*/ 5844096 w 6199696"/>
              <a:gd name="connsiteY52" fmla="*/ 1229829 h 3858729"/>
              <a:gd name="connsiteX53" fmla="*/ 5996496 w 6199696"/>
              <a:gd name="connsiteY53" fmla="*/ 1204429 h 3858729"/>
              <a:gd name="connsiteX54" fmla="*/ 6059996 w 6199696"/>
              <a:gd name="connsiteY54" fmla="*/ 1191729 h 3858729"/>
              <a:gd name="connsiteX55" fmla="*/ 6136196 w 6199696"/>
              <a:gd name="connsiteY55" fmla="*/ 1179029 h 3858729"/>
              <a:gd name="connsiteX56" fmla="*/ 6186996 w 6199696"/>
              <a:gd name="connsiteY56" fmla="*/ 1166329 h 3858729"/>
              <a:gd name="connsiteX57" fmla="*/ 6199696 w 6199696"/>
              <a:gd name="connsiteY57" fmla="*/ 1102829 h 3858729"/>
              <a:gd name="connsiteX58" fmla="*/ 6174296 w 6199696"/>
              <a:gd name="connsiteY58" fmla="*/ 429729 h 3858729"/>
              <a:gd name="connsiteX59" fmla="*/ 6098096 w 6199696"/>
              <a:gd name="connsiteY59" fmla="*/ 201129 h 3858729"/>
              <a:gd name="connsiteX60" fmla="*/ 6098096 w 6199696"/>
              <a:gd name="connsiteY60" fmla="*/ 201129 h 3858729"/>
              <a:gd name="connsiteX61" fmla="*/ 5932996 w 6199696"/>
              <a:gd name="connsiteY61" fmla="*/ 188429 h 3858729"/>
              <a:gd name="connsiteX62" fmla="*/ 5932996 w 6199696"/>
              <a:gd name="connsiteY62" fmla="*/ 188429 h 3858729"/>
              <a:gd name="connsiteX63" fmla="*/ 5932996 w 6199696"/>
              <a:gd name="connsiteY63" fmla="*/ 188429 h 3858729"/>
              <a:gd name="connsiteX64" fmla="*/ 6161596 w 6199696"/>
              <a:gd name="connsiteY64" fmla="*/ 188429 h 3858729"/>
              <a:gd name="connsiteX0" fmla="*/ 6171940 w 6210040"/>
              <a:gd name="connsiteY0" fmla="*/ 152400 h 3822700"/>
              <a:gd name="connsiteX1" fmla="*/ 6171940 w 6210040"/>
              <a:gd name="connsiteY1" fmla="*/ 152400 h 3822700"/>
              <a:gd name="connsiteX2" fmla="*/ 5803640 w 6210040"/>
              <a:gd name="connsiteY2" fmla="*/ 127000 h 3822700"/>
              <a:gd name="connsiteX3" fmla="*/ 5600440 w 6210040"/>
              <a:gd name="connsiteY3" fmla="*/ 88900 h 3822700"/>
              <a:gd name="connsiteX4" fmla="*/ 5549640 w 6210040"/>
              <a:gd name="connsiteY4" fmla="*/ 76200 h 3822700"/>
              <a:gd name="connsiteX5" fmla="*/ 5448040 w 6210040"/>
              <a:gd name="connsiteY5" fmla="*/ 38100 h 3822700"/>
              <a:gd name="connsiteX6" fmla="*/ 5371840 w 6210040"/>
              <a:gd name="connsiteY6" fmla="*/ 25400 h 3822700"/>
              <a:gd name="connsiteX7" fmla="*/ 5028940 w 6210040"/>
              <a:gd name="connsiteY7" fmla="*/ 0 h 3822700"/>
              <a:gd name="connsiteX8" fmla="*/ 355340 w 6210040"/>
              <a:gd name="connsiteY8" fmla="*/ 190500 h 3822700"/>
              <a:gd name="connsiteX9" fmla="*/ 317240 w 6210040"/>
              <a:gd name="connsiteY9" fmla="*/ 342900 h 3822700"/>
              <a:gd name="connsiteX10" fmla="*/ 304540 w 6210040"/>
              <a:gd name="connsiteY10" fmla="*/ 381000 h 3822700"/>
              <a:gd name="connsiteX11" fmla="*/ 279140 w 6210040"/>
              <a:gd name="connsiteY11" fmla="*/ 584200 h 3822700"/>
              <a:gd name="connsiteX12" fmla="*/ 266440 w 6210040"/>
              <a:gd name="connsiteY12" fmla="*/ 698500 h 3822700"/>
              <a:gd name="connsiteX13" fmla="*/ 241040 w 6210040"/>
              <a:gd name="connsiteY13" fmla="*/ 787400 h 3822700"/>
              <a:gd name="connsiteX14" fmla="*/ 202940 w 6210040"/>
              <a:gd name="connsiteY14" fmla="*/ 952500 h 3822700"/>
              <a:gd name="connsiteX15" fmla="*/ 164840 w 6210040"/>
              <a:gd name="connsiteY15" fmla="*/ 1295400 h 3822700"/>
              <a:gd name="connsiteX16" fmla="*/ 177540 w 6210040"/>
              <a:gd name="connsiteY16" fmla="*/ 2222500 h 3822700"/>
              <a:gd name="connsiteX17" fmla="*/ 228340 w 6210040"/>
              <a:gd name="connsiteY17" fmla="*/ 2832100 h 3822700"/>
              <a:gd name="connsiteX18" fmla="*/ 241040 w 6210040"/>
              <a:gd name="connsiteY18" fmla="*/ 2946400 h 3822700"/>
              <a:gd name="connsiteX19" fmla="*/ 266440 w 6210040"/>
              <a:gd name="connsiteY19" fmla="*/ 3048000 h 3822700"/>
              <a:gd name="connsiteX20" fmla="*/ 291840 w 6210040"/>
              <a:gd name="connsiteY20" fmla="*/ 3200400 h 3822700"/>
              <a:gd name="connsiteX21" fmla="*/ 329940 w 6210040"/>
              <a:gd name="connsiteY21" fmla="*/ 3479800 h 3822700"/>
              <a:gd name="connsiteX22" fmla="*/ 355340 w 6210040"/>
              <a:gd name="connsiteY22" fmla="*/ 3784600 h 3822700"/>
              <a:gd name="connsiteX23" fmla="*/ 634740 w 6210040"/>
              <a:gd name="connsiteY23" fmla="*/ 3810000 h 3822700"/>
              <a:gd name="connsiteX24" fmla="*/ 1371340 w 6210040"/>
              <a:gd name="connsiteY24" fmla="*/ 3822700 h 3822700"/>
              <a:gd name="connsiteX25" fmla="*/ 1574540 w 6210040"/>
              <a:gd name="connsiteY25" fmla="*/ 3810000 h 3822700"/>
              <a:gd name="connsiteX26" fmla="*/ 1587240 w 6210040"/>
              <a:gd name="connsiteY26" fmla="*/ 3759200 h 3822700"/>
              <a:gd name="connsiteX27" fmla="*/ 1612640 w 6210040"/>
              <a:gd name="connsiteY27" fmla="*/ 3708400 h 3822700"/>
              <a:gd name="connsiteX28" fmla="*/ 1638040 w 6210040"/>
              <a:gd name="connsiteY28" fmla="*/ 3632200 h 3822700"/>
              <a:gd name="connsiteX29" fmla="*/ 1650740 w 6210040"/>
              <a:gd name="connsiteY29" fmla="*/ 3543300 h 3822700"/>
              <a:gd name="connsiteX30" fmla="*/ 1663440 w 6210040"/>
              <a:gd name="connsiteY30" fmla="*/ 3505200 h 3822700"/>
              <a:gd name="connsiteX31" fmla="*/ 1676140 w 6210040"/>
              <a:gd name="connsiteY31" fmla="*/ 3441700 h 3822700"/>
              <a:gd name="connsiteX32" fmla="*/ 1688840 w 6210040"/>
              <a:gd name="connsiteY32" fmla="*/ 3340100 h 3822700"/>
              <a:gd name="connsiteX33" fmla="*/ 1701540 w 6210040"/>
              <a:gd name="connsiteY33" fmla="*/ 3276600 h 3822700"/>
              <a:gd name="connsiteX34" fmla="*/ 1726940 w 6210040"/>
              <a:gd name="connsiteY34" fmla="*/ 3175000 h 3822700"/>
              <a:gd name="connsiteX35" fmla="*/ 1739640 w 6210040"/>
              <a:gd name="connsiteY35" fmla="*/ 3060700 h 3822700"/>
              <a:gd name="connsiteX36" fmla="*/ 1765040 w 6210040"/>
              <a:gd name="connsiteY36" fmla="*/ 3022600 h 3822700"/>
              <a:gd name="connsiteX37" fmla="*/ 1790440 w 6210040"/>
              <a:gd name="connsiteY37" fmla="*/ 2844800 h 3822700"/>
              <a:gd name="connsiteX38" fmla="*/ 1765040 w 6210040"/>
              <a:gd name="connsiteY38" fmla="*/ 1955800 h 3822700"/>
              <a:gd name="connsiteX39" fmla="*/ 1752340 w 6210040"/>
              <a:gd name="connsiteY39" fmla="*/ 1663700 h 3822700"/>
              <a:gd name="connsiteX40" fmla="*/ 1726940 w 6210040"/>
              <a:gd name="connsiteY40" fmla="*/ 1397000 h 3822700"/>
              <a:gd name="connsiteX41" fmla="*/ 1714240 w 6210040"/>
              <a:gd name="connsiteY41" fmla="*/ 1219200 h 3822700"/>
              <a:gd name="connsiteX42" fmla="*/ 1688840 w 6210040"/>
              <a:gd name="connsiteY42" fmla="*/ 1079500 h 3822700"/>
              <a:gd name="connsiteX43" fmla="*/ 1701540 w 6210040"/>
              <a:gd name="connsiteY43" fmla="*/ 1041400 h 3822700"/>
              <a:gd name="connsiteX44" fmla="*/ 1828540 w 6210040"/>
              <a:gd name="connsiteY44" fmla="*/ 1066800 h 3822700"/>
              <a:gd name="connsiteX45" fmla="*/ 2069840 w 6210040"/>
              <a:gd name="connsiteY45" fmla="*/ 1092200 h 3822700"/>
              <a:gd name="connsiteX46" fmla="*/ 2196840 w 6210040"/>
              <a:gd name="connsiteY46" fmla="*/ 1104900 h 3822700"/>
              <a:gd name="connsiteX47" fmla="*/ 2755640 w 6210040"/>
              <a:gd name="connsiteY47" fmla="*/ 1130300 h 3822700"/>
              <a:gd name="connsiteX48" fmla="*/ 2958840 w 6210040"/>
              <a:gd name="connsiteY48" fmla="*/ 1155700 h 3822700"/>
              <a:gd name="connsiteX49" fmla="*/ 3962140 w 6210040"/>
              <a:gd name="connsiteY49" fmla="*/ 1181100 h 3822700"/>
              <a:gd name="connsiteX50" fmla="*/ 5143240 w 6210040"/>
              <a:gd name="connsiteY50" fmla="*/ 1206500 h 3822700"/>
              <a:gd name="connsiteX51" fmla="*/ 5854440 w 6210040"/>
              <a:gd name="connsiteY51" fmla="*/ 1193800 h 3822700"/>
              <a:gd name="connsiteX52" fmla="*/ 6006840 w 6210040"/>
              <a:gd name="connsiteY52" fmla="*/ 1168400 h 3822700"/>
              <a:gd name="connsiteX53" fmla="*/ 6070340 w 6210040"/>
              <a:gd name="connsiteY53" fmla="*/ 1155700 h 3822700"/>
              <a:gd name="connsiteX54" fmla="*/ 6146540 w 6210040"/>
              <a:gd name="connsiteY54" fmla="*/ 1143000 h 3822700"/>
              <a:gd name="connsiteX55" fmla="*/ 6197340 w 6210040"/>
              <a:gd name="connsiteY55" fmla="*/ 1130300 h 3822700"/>
              <a:gd name="connsiteX56" fmla="*/ 6210040 w 6210040"/>
              <a:gd name="connsiteY56" fmla="*/ 1066800 h 3822700"/>
              <a:gd name="connsiteX57" fmla="*/ 6184640 w 6210040"/>
              <a:gd name="connsiteY57" fmla="*/ 393700 h 3822700"/>
              <a:gd name="connsiteX58" fmla="*/ 6108440 w 6210040"/>
              <a:gd name="connsiteY58" fmla="*/ 165100 h 3822700"/>
              <a:gd name="connsiteX59" fmla="*/ 6108440 w 6210040"/>
              <a:gd name="connsiteY59" fmla="*/ 165100 h 3822700"/>
              <a:gd name="connsiteX60" fmla="*/ 5943340 w 6210040"/>
              <a:gd name="connsiteY60" fmla="*/ 152400 h 3822700"/>
              <a:gd name="connsiteX61" fmla="*/ 5943340 w 6210040"/>
              <a:gd name="connsiteY61" fmla="*/ 152400 h 3822700"/>
              <a:gd name="connsiteX62" fmla="*/ 5943340 w 6210040"/>
              <a:gd name="connsiteY62" fmla="*/ 152400 h 3822700"/>
              <a:gd name="connsiteX63" fmla="*/ 6171940 w 6210040"/>
              <a:gd name="connsiteY63" fmla="*/ 152400 h 3822700"/>
              <a:gd name="connsiteX0" fmla="*/ 6197331 w 6235431"/>
              <a:gd name="connsiteY0" fmla="*/ 136581 h 3806881"/>
              <a:gd name="connsiteX1" fmla="*/ 6197331 w 6235431"/>
              <a:gd name="connsiteY1" fmla="*/ 136581 h 3806881"/>
              <a:gd name="connsiteX2" fmla="*/ 5829031 w 6235431"/>
              <a:gd name="connsiteY2" fmla="*/ 111181 h 3806881"/>
              <a:gd name="connsiteX3" fmla="*/ 5625831 w 6235431"/>
              <a:gd name="connsiteY3" fmla="*/ 73081 h 3806881"/>
              <a:gd name="connsiteX4" fmla="*/ 5575031 w 6235431"/>
              <a:gd name="connsiteY4" fmla="*/ 60381 h 3806881"/>
              <a:gd name="connsiteX5" fmla="*/ 5473431 w 6235431"/>
              <a:gd name="connsiteY5" fmla="*/ 22281 h 3806881"/>
              <a:gd name="connsiteX6" fmla="*/ 5397231 w 6235431"/>
              <a:gd name="connsiteY6" fmla="*/ 9581 h 3806881"/>
              <a:gd name="connsiteX7" fmla="*/ 380731 w 6235431"/>
              <a:gd name="connsiteY7" fmla="*/ 174681 h 3806881"/>
              <a:gd name="connsiteX8" fmla="*/ 342631 w 6235431"/>
              <a:gd name="connsiteY8" fmla="*/ 327081 h 3806881"/>
              <a:gd name="connsiteX9" fmla="*/ 329931 w 6235431"/>
              <a:gd name="connsiteY9" fmla="*/ 365181 h 3806881"/>
              <a:gd name="connsiteX10" fmla="*/ 304531 w 6235431"/>
              <a:gd name="connsiteY10" fmla="*/ 568381 h 3806881"/>
              <a:gd name="connsiteX11" fmla="*/ 291831 w 6235431"/>
              <a:gd name="connsiteY11" fmla="*/ 682681 h 3806881"/>
              <a:gd name="connsiteX12" fmla="*/ 266431 w 6235431"/>
              <a:gd name="connsiteY12" fmla="*/ 771581 h 3806881"/>
              <a:gd name="connsiteX13" fmla="*/ 228331 w 6235431"/>
              <a:gd name="connsiteY13" fmla="*/ 936681 h 3806881"/>
              <a:gd name="connsiteX14" fmla="*/ 190231 w 6235431"/>
              <a:gd name="connsiteY14" fmla="*/ 1279581 h 3806881"/>
              <a:gd name="connsiteX15" fmla="*/ 202931 w 6235431"/>
              <a:gd name="connsiteY15" fmla="*/ 2206681 h 3806881"/>
              <a:gd name="connsiteX16" fmla="*/ 253731 w 6235431"/>
              <a:gd name="connsiteY16" fmla="*/ 2816281 h 3806881"/>
              <a:gd name="connsiteX17" fmla="*/ 266431 w 6235431"/>
              <a:gd name="connsiteY17" fmla="*/ 2930581 h 3806881"/>
              <a:gd name="connsiteX18" fmla="*/ 291831 w 6235431"/>
              <a:gd name="connsiteY18" fmla="*/ 3032181 h 3806881"/>
              <a:gd name="connsiteX19" fmla="*/ 317231 w 6235431"/>
              <a:gd name="connsiteY19" fmla="*/ 3184581 h 3806881"/>
              <a:gd name="connsiteX20" fmla="*/ 355331 w 6235431"/>
              <a:gd name="connsiteY20" fmla="*/ 3463981 h 3806881"/>
              <a:gd name="connsiteX21" fmla="*/ 380731 w 6235431"/>
              <a:gd name="connsiteY21" fmla="*/ 3768781 h 3806881"/>
              <a:gd name="connsiteX22" fmla="*/ 660131 w 6235431"/>
              <a:gd name="connsiteY22" fmla="*/ 3794181 h 3806881"/>
              <a:gd name="connsiteX23" fmla="*/ 1396731 w 6235431"/>
              <a:gd name="connsiteY23" fmla="*/ 3806881 h 3806881"/>
              <a:gd name="connsiteX24" fmla="*/ 1599931 w 6235431"/>
              <a:gd name="connsiteY24" fmla="*/ 3794181 h 3806881"/>
              <a:gd name="connsiteX25" fmla="*/ 1612631 w 6235431"/>
              <a:gd name="connsiteY25" fmla="*/ 3743381 h 3806881"/>
              <a:gd name="connsiteX26" fmla="*/ 1638031 w 6235431"/>
              <a:gd name="connsiteY26" fmla="*/ 3692581 h 3806881"/>
              <a:gd name="connsiteX27" fmla="*/ 1663431 w 6235431"/>
              <a:gd name="connsiteY27" fmla="*/ 3616381 h 3806881"/>
              <a:gd name="connsiteX28" fmla="*/ 1676131 w 6235431"/>
              <a:gd name="connsiteY28" fmla="*/ 3527481 h 3806881"/>
              <a:gd name="connsiteX29" fmla="*/ 1688831 w 6235431"/>
              <a:gd name="connsiteY29" fmla="*/ 3489381 h 3806881"/>
              <a:gd name="connsiteX30" fmla="*/ 1701531 w 6235431"/>
              <a:gd name="connsiteY30" fmla="*/ 3425881 h 3806881"/>
              <a:gd name="connsiteX31" fmla="*/ 1714231 w 6235431"/>
              <a:gd name="connsiteY31" fmla="*/ 3324281 h 3806881"/>
              <a:gd name="connsiteX32" fmla="*/ 1726931 w 6235431"/>
              <a:gd name="connsiteY32" fmla="*/ 3260781 h 3806881"/>
              <a:gd name="connsiteX33" fmla="*/ 1752331 w 6235431"/>
              <a:gd name="connsiteY33" fmla="*/ 3159181 h 3806881"/>
              <a:gd name="connsiteX34" fmla="*/ 1765031 w 6235431"/>
              <a:gd name="connsiteY34" fmla="*/ 3044881 h 3806881"/>
              <a:gd name="connsiteX35" fmla="*/ 1790431 w 6235431"/>
              <a:gd name="connsiteY35" fmla="*/ 3006781 h 3806881"/>
              <a:gd name="connsiteX36" fmla="*/ 1815831 w 6235431"/>
              <a:gd name="connsiteY36" fmla="*/ 2828981 h 3806881"/>
              <a:gd name="connsiteX37" fmla="*/ 1790431 w 6235431"/>
              <a:gd name="connsiteY37" fmla="*/ 1939981 h 3806881"/>
              <a:gd name="connsiteX38" fmla="*/ 1777731 w 6235431"/>
              <a:gd name="connsiteY38" fmla="*/ 1647881 h 3806881"/>
              <a:gd name="connsiteX39" fmla="*/ 1752331 w 6235431"/>
              <a:gd name="connsiteY39" fmla="*/ 1381181 h 3806881"/>
              <a:gd name="connsiteX40" fmla="*/ 1739631 w 6235431"/>
              <a:gd name="connsiteY40" fmla="*/ 1203381 h 3806881"/>
              <a:gd name="connsiteX41" fmla="*/ 1714231 w 6235431"/>
              <a:gd name="connsiteY41" fmla="*/ 1063681 h 3806881"/>
              <a:gd name="connsiteX42" fmla="*/ 1726931 w 6235431"/>
              <a:gd name="connsiteY42" fmla="*/ 1025581 h 3806881"/>
              <a:gd name="connsiteX43" fmla="*/ 1853931 w 6235431"/>
              <a:gd name="connsiteY43" fmla="*/ 1050981 h 3806881"/>
              <a:gd name="connsiteX44" fmla="*/ 2095231 w 6235431"/>
              <a:gd name="connsiteY44" fmla="*/ 1076381 h 3806881"/>
              <a:gd name="connsiteX45" fmla="*/ 2222231 w 6235431"/>
              <a:gd name="connsiteY45" fmla="*/ 1089081 h 3806881"/>
              <a:gd name="connsiteX46" fmla="*/ 2781031 w 6235431"/>
              <a:gd name="connsiteY46" fmla="*/ 1114481 h 3806881"/>
              <a:gd name="connsiteX47" fmla="*/ 2984231 w 6235431"/>
              <a:gd name="connsiteY47" fmla="*/ 1139881 h 3806881"/>
              <a:gd name="connsiteX48" fmla="*/ 3987531 w 6235431"/>
              <a:gd name="connsiteY48" fmla="*/ 1165281 h 3806881"/>
              <a:gd name="connsiteX49" fmla="*/ 5168631 w 6235431"/>
              <a:gd name="connsiteY49" fmla="*/ 1190681 h 3806881"/>
              <a:gd name="connsiteX50" fmla="*/ 5879831 w 6235431"/>
              <a:gd name="connsiteY50" fmla="*/ 1177981 h 3806881"/>
              <a:gd name="connsiteX51" fmla="*/ 6032231 w 6235431"/>
              <a:gd name="connsiteY51" fmla="*/ 1152581 h 3806881"/>
              <a:gd name="connsiteX52" fmla="*/ 6095731 w 6235431"/>
              <a:gd name="connsiteY52" fmla="*/ 1139881 h 3806881"/>
              <a:gd name="connsiteX53" fmla="*/ 6171931 w 6235431"/>
              <a:gd name="connsiteY53" fmla="*/ 1127181 h 3806881"/>
              <a:gd name="connsiteX54" fmla="*/ 6222731 w 6235431"/>
              <a:gd name="connsiteY54" fmla="*/ 1114481 h 3806881"/>
              <a:gd name="connsiteX55" fmla="*/ 6235431 w 6235431"/>
              <a:gd name="connsiteY55" fmla="*/ 1050981 h 3806881"/>
              <a:gd name="connsiteX56" fmla="*/ 6210031 w 6235431"/>
              <a:gd name="connsiteY56" fmla="*/ 377881 h 3806881"/>
              <a:gd name="connsiteX57" fmla="*/ 6133831 w 6235431"/>
              <a:gd name="connsiteY57" fmla="*/ 149281 h 3806881"/>
              <a:gd name="connsiteX58" fmla="*/ 6133831 w 6235431"/>
              <a:gd name="connsiteY58" fmla="*/ 149281 h 3806881"/>
              <a:gd name="connsiteX59" fmla="*/ 5968731 w 6235431"/>
              <a:gd name="connsiteY59" fmla="*/ 136581 h 3806881"/>
              <a:gd name="connsiteX60" fmla="*/ 5968731 w 6235431"/>
              <a:gd name="connsiteY60" fmla="*/ 136581 h 3806881"/>
              <a:gd name="connsiteX61" fmla="*/ 5968731 w 6235431"/>
              <a:gd name="connsiteY61" fmla="*/ 136581 h 3806881"/>
              <a:gd name="connsiteX62" fmla="*/ 6197331 w 6235431"/>
              <a:gd name="connsiteY62" fmla="*/ 136581 h 3806881"/>
              <a:gd name="connsiteX0" fmla="*/ 6202973 w 6241073"/>
              <a:gd name="connsiteY0" fmla="*/ 118565 h 3788865"/>
              <a:gd name="connsiteX1" fmla="*/ 6202973 w 6241073"/>
              <a:gd name="connsiteY1" fmla="*/ 118565 h 3788865"/>
              <a:gd name="connsiteX2" fmla="*/ 5834673 w 6241073"/>
              <a:gd name="connsiteY2" fmla="*/ 93165 h 3788865"/>
              <a:gd name="connsiteX3" fmla="*/ 5631473 w 6241073"/>
              <a:gd name="connsiteY3" fmla="*/ 55065 h 3788865"/>
              <a:gd name="connsiteX4" fmla="*/ 5580673 w 6241073"/>
              <a:gd name="connsiteY4" fmla="*/ 42365 h 3788865"/>
              <a:gd name="connsiteX5" fmla="*/ 5479073 w 6241073"/>
              <a:gd name="connsiteY5" fmla="*/ 4265 h 3788865"/>
              <a:gd name="connsiteX6" fmla="*/ 386373 w 6241073"/>
              <a:gd name="connsiteY6" fmla="*/ 156665 h 3788865"/>
              <a:gd name="connsiteX7" fmla="*/ 348273 w 6241073"/>
              <a:gd name="connsiteY7" fmla="*/ 309065 h 3788865"/>
              <a:gd name="connsiteX8" fmla="*/ 335573 w 6241073"/>
              <a:gd name="connsiteY8" fmla="*/ 347165 h 3788865"/>
              <a:gd name="connsiteX9" fmla="*/ 310173 w 6241073"/>
              <a:gd name="connsiteY9" fmla="*/ 550365 h 3788865"/>
              <a:gd name="connsiteX10" fmla="*/ 297473 w 6241073"/>
              <a:gd name="connsiteY10" fmla="*/ 664665 h 3788865"/>
              <a:gd name="connsiteX11" fmla="*/ 272073 w 6241073"/>
              <a:gd name="connsiteY11" fmla="*/ 753565 h 3788865"/>
              <a:gd name="connsiteX12" fmla="*/ 233973 w 6241073"/>
              <a:gd name="connsiteY12" fmla="*/ 918665 h 3788865"/>
              <a:gd name="connsiteX13" fmla="*/ 195873 w 6241073"/>
              <a:gd name="connsiteY13" fmla="*/ 1261565 h 3788865"/>
              <a:gd name="connsiteX14" fmla="*/ 208573 w 6241073"/>
              <a:gd name="connsiteY14" fmla="*/ 2188665 h 3788865"/>
              <a:gd name="connsiteX15" fmla="*/ 259373 w 6241073"/>
              <a:gd name="connsiteY15" fmla="*/ 2798265 h 3788865"/>
              <a:gd name="connsiteX16" fmla="*/ 272073 w 6241073"/>
              <a:gd name="connsiteY16" fmla="*/ 2912565 h 3788865"/>
              <a:gd name="connsiteX17" fmla="*/ 297473 w 6241073"/>
              <a:gd name="connsiteY17" fmla="*/ 3014165 h 3788865"/>
              <a:gd name="connsiteX18" fmla="*/ 322873 w 6241073"/>
              <a:gd name="connsiteY18" fmla="*/ 3166565 h 3788865"/>
              <a:gd name="connsiteX19" fmla="*/ 360973 w 6241073"/>
              <a:gd name="connsiteY19" fmla="*/ 3445965 h 3788865"/>
              <a:gd name="connsiteX20" fmla="*/ 386373 w 6241073"/>
              <a:gd name="connsiteY20" fmla="*/ 3750765 h 3788865"/>
              <a:gd name="connsiteX21" fmla="*/ 665773 w 6241073"/>
              <a:gd name="connsiteY21" fmla="*/ 3776165 h 3788865"/>
              <a:gd name="connsiteX22" fmla="*/ 1402373 w 6241073"/>
              <a:gd name="connsiteY22" fmla="*/ 3788865 h 3788865"/>
              <a:gd name="connsiteX23" fmla="*/ 1605573 w 6241073"/>
              <a:gd name="connsiteY23" fmla="*/ 3776165 h 3788865"/>
              <a:gd name="connsiteX24" fmla="*/ 1618273 w 6241073"/>
              <a:gd name="connsiteY24" fmla="*/ 3725365 h 3788865"/>
              <a:gd name="connsiteX25" fmla="*/ 1643673 w 6241073"/>
              <a:gd name="connsiteY25" fmla="*/ 3674565 h 3788865"/>
              <a:gd name="connsiteX26" fmla="*/ 1669073 w 6241073"/>
              <a:gd name="connsiteY26" fmla="*/ 3598365 h 3788865"/>
              <a:gd name="connsiteX27" fmla="*/ 1681773 w 6241073"/>
              <a:gd name="connsiteY27" fmla="*/ 3509465 h 3788865"/>
              <a:gd name="connsiteX28" fmla="*/ 1694473 w 6241073"/>
              <a:gd name="connsiteY28" fmla="*/ 3471365 h 3788865"/>
              <a:gd name="connsiteX29" fmla="*/ 1707173 w 6241073"/>
              <a:gd name="connsiteY29" fmla="*/ 3407865 h 3788865"/>
              <a:gd name="connsiteX30" fmla="*/ 1719873 w 6241073"/>
              <a:gd name="connsiteY30" fmla="*/ 3306265 h 3788865"/>
              <a:gd name="connsiteX31" fmla="*/ 1732573 w 6241073"/>
              <a:gd name="connsiteY31" fmla="*/ 3242765 h 3788865"/>
              <a:gd name="connsiteX32" fmla="*/ 1757973 w 6241073"/>
              <a:gd name="connsiteY32" fmla="*/ 3141165 h 3788865"/>
              <a:gd name="connsiteX33" fmla="*/ 1770673 w 6241073"/>
              <a:gd name="connsiteY33" fmla="*/ 3026865 h 3788865"/>
              <a:gd name="connsiteX34" fmla="*/ 1796073 w 6241073"/>
              <a:gd name="connsiteY34" fmla="*/ 2988765 h 3788865"/>
              <a:gd name="connsiteX35" fmla="*/ 1821473 w 6241073"/>
              <a:gd name="connsiteY35" fmla="*/ 2810965 h 3788865"/>
              <a:gd name="connsiteX36" fmla="*/ 1796073 w 6241073"/>
              <a:gd name="connsiteY36" fmla="*/ 1921965 h 3788865"/>
              <a:gd name="connsiteX37" fmla="*/ 1783373 w 6241073"/>
              <a:gd name="connsiteY37" fmla="*/ 1629865 h 3788865"/>
              <a:gd name="connsiteX38" fmla="*/ 1757973 w 6241073"/>
              <a:gd name="connsiteY38" fmla="*/ 1363165 h 3788865"/>
              <a:gd name="connsiteX39" fmla="*/ 1745273 w 6241073"/>
              <a:gd name="connsiteY39" fmla="*/ 1185365 h 3788865"/>
              <a:gd name="connsiteX40" fmla="*/ 1719873 w 6241073"/>
              <a:gd name="connsiteY40" fmla="*/ 1045665 h 3788865"/>
              <a:gd name="connsiteX41" fmla="*/ 1732573 w 6241073"/>
              <a:gd name="connsiteY41" fmla="*/ 1007565 h 3788865"/>
              <a:gd name="connsiteX42" fmla="*/ 1859573 w 6241073"/>
              <a:gd name="connsiteY42" fmla="*/ 1032965 h 3788865"/>
              <a:gd name="connsiteX43" fmla="*/ 2100873 w 6241073"/>
              <a:gd name="connsiteY43" fmla="*/ 1058365 h 3788865"/>
              <a:gd name="connsiteX44" fmla="*/ 2227873 w 6241073"/>
              <a:gd name="connsiteY44" fmla="*/ 1071065 h 3788865"/>
              <a:gd name="connsiteX45" fmla="*/ 2786673 w 6241073"/>
              <a:gd name="connsiteY45" fmla="*/ 1096465 h 3788865"/>
              <a:gd name="connsiteX46" fmla="*/ 2989873 w 6241073"/>
              <a:gd name="connsiteY46" fmla="*/ 1121865 h 3788865"/>
              <a:gd name="connsiteX47" fmla="*/ 3993173 w 6241073"/>
              <a:gd name="connsiteY47" fmla="*/ 1147265 h 3788865"/>
              <a:gd name="connsiteX48" fmla="*/ 5174273 w 6241073"/>
              <a:gd name="connsiteY48" fmla="*/ 1172665 h 3788865"/>
              <a:gd name="connsiteX49" fmla="*/ 5885473 w 6241073"/>
              <a:gd name="connsiteY49" fmla="*/ 1159965 h 3788865"/>
              <a:gd name="connsiteX50" fmla="*/ 6037873 w 6241073"/>
              <a:gd name="connsiteY50" fmla="*/ 1134565 h 3788865"/>
              <a:gd name="connsiteX51" fmla="*/ 6101373 w 6241073"/>
              <a:gd name="connsiteY51" fmla="*/ 1121865 h 3788865"/>
              <a:gd name="connsiteX52" fmla="*/ 6177573 w 6241073"/>
              <a:gd name="connsiteY52" fmla="*/ 1109165 h 3788865"/>
              <a:gd name="connsiteX53" fmla="*/ 6228373 w 6241073"/>
              <a:gd name="connsiteY53" fmla="*/ 1096465 h 3788865"/>
              <a:gd name="connsiteX54" fmla="*/ 6241073 w 6241073"/>
              <a:gd name="connsiteY54" fmla="*/ 1032965 h 3788865"/>
              <a:gd name="connsiteX55" fmla="*/ 6215673 w 6241073"/>
              <a:gd name="connsiteY55" fmla="*/ 359865 h 3788865"/>
              <a:gd name="connsiteX56" fmla="*/ 6139473 w 6241073"/>
              <a:gd name="connsiteY56" fmla="*/ 131265 h 3788865"/>
              <a:gd name="connsiteX57" fmla="*/ 6139473 w 6241073"/>
              <a:gd name="connsiteY57" fmla="*/ 131265 h 3788865"/>
              <a:gd name="connsiteX58" fmla="*/ 5974373 w 6241073"/>
              <a:gd name="connsiteY58" fmla="*/ 118565 h 3788865"/>
              <a:gd name="connsiteX59" fmla="*/ 5974373 w 6241073"/>
              <a:gd name="connsiteY59" fmla="*/ 118565 h 3788865"/>
              <a:gd name="connsiteX60" fmla="*/ 5974373 w 6241073"/>
              <a:gd name="connsiteY60" fmla="*/ 118565 h 3788865"/>
              <a:gd name="connsiteX61" fmla="*/ 6202973 w 6241073"/>
              <a:gd name="connsiteY61" fmla="*/ 118565 h 3788865"/>
              <a:gd name="connsiteX0" fmla="*/ 6210497 w 6248597"/>
              <a:gd name="connsiteY0" fmla="*/ 81957 h 3752257"/>
              <a:gd name="connsiteX1" fmla="*/ 6210497 w 6248597"/>
              <a:gd name="connsiteY1" fmla="*/ 81957 h 3752257"/>
              <a:gd name="connsiteX2" fmla="*/ 5842197 w 6248597"/>
              <a:gd name="connsiteY2" fmla="*/ 56557 h 3752257"/>
              <a:gd name="connsiteX3" fmla="*/ 5638997 w 6248597"/>
              <a:gd name="connsiteY3" fmla="*/ 18457 h 3752257"/>
              <a:gd name="connsiteX4" fmla="*/ 5588197 w 6248597"/>
              <a:gd name="connsiteY4" fmla="*/ 5757 h 3752257"/>
              <a:gd name="connsiteX5" fmla="*/ 393897 w 6248597"/>
              <a:gd name="connsiteY5" fmla="*/ 120057 h 3752257"/>
              <a:gd name="connsiteX6" fmla="*/ 355797 w 6248597"/>
              <a:gd name="connsiteY6" fmla="*/ 272457 h 3752257"/>
              <a:gd name="connsiteX7" fmla="*/ 343097 w 6248597"/>
              <a:gd name="connsiteY7" fmla="*/ 310557 h 3752257"/>
              <a:gd name="connsiteX8" fmla="*/ 317697 w 6248597"/>
              <a:gd name="connsiteY8" fmla="*/ 513757 h 3752257"/>
              <a:gd name="connsiteX9" fmla="*/ 304997 w 6248597"/>
              <a:gd name="connsiteY9" fmla="*/ 628057 h 3752257"/>
              <a:gd name="connsiteX10" fmla="*/ 279597 w 6248597"/>
              <a:gd name="connsiteY10" fmla="*/ 716957 h 3752257"/>
              <a:gd name="connsiteX11" fmla="*/ 241497 w 6248597"/>
              <a:gd name="connsiteY11" fmla="*/ 882057 h 3752257"/>
              <a:gd name="connsiteX12" fmla="*/ 203397 w 6248597"/>
              <a:gd name="connsiteY12" fmla="*/ 1224957 h 3752257"/>
              <a:gd name="connsiteX13" fmla="*/ 216097 w 6248597"/>
              <a:gd name="connsiteY13" fmla="*/ 2152057 h 3752257"/>
              <a:gd name="connsiteX14" fmla="*/ 266897 w 6248597"/>
              <a:gd name="connsiteY14" fmla="*/ 2761657 h 3752257"/>
              <a:gd name="connsiteX15" fmla="*/ 279597 w 6248597"/>
              <a:gd name="connsiteY15" fmla="*/ 2875957 h 3752257"/>
              <a:gd name="connsiteX16" fmla="*/ 304997 w 6248597"/>
              <a:gd name="connsiteY16" fmla="*/ 2977557 h 3752257"/>
              <a:gd name="connsiteX17" fmla="*/ 330397 w 6248597"/>
              <a:gd name="connsiteY17" fmla="*/ 3129957 h 3752257"/>
              <a:gd name="connsiteX18" fmla="*/ 368497 w 6248597"/>
              <a:gd name="connsiteY18" fmla="*/ 3409357 h 3752257"/>
              <a:gd name="connsiteX19" fmla="*/ 393897 w 6248597"/>
              <a:gd name="connsiteY19" fmla="*/ 3714157 h 3752257"/>
              <a:gd name="connsiteX20" fmla="*/ 673297 w 6248597"/>
              <a:gd name="connsiteY20" fmla="*/ 3739557 h 3752257"/>
              <a:gd name="connsiteX21" fmla="*/ 1409897 w 6248597"/>
              <a:gd name="connsiteY21" fmla="*/ 3752257 h 3752257"/>
              <a:gd name="connsiteX22" fmla="*/ 1613097 w 6248597"/>
              <a:gd name="connsiteY22" fmla="*/ 3739557 h 3752257"/>
              <a:gd name="connsiteX23" fmla="*/ 1625797 w 6248597"/>
              <a:gd name="connsiteY23" fmla="*/ 3688757 h 3752257"/>
              <a:gd name="connsiteX24" fmla="*/ 1651197 w 6248597"/>
              <a:gd name="connsiteY24" fmla="*/ 3637957 h 3752257"/>
              <a:gd name="connsiteX25" fmla="*/ 1676597 w 6248597"/>
              <a:gd name="connsiteY25" fmla="*/ 3561757 h 3752257"/>
              <a:gd name="connsiteX26" fmla="*/ 1689297 w 6248597"/>
              <a:gd name="connsiteY26" fmla="*/ 3472857 h 3752257"/>
              <a:gd name="connsiteX27" fmla="*/ 1701997 w 6248597"/>
              <a:gd name="connsiteY27" fmla="*/ 3434757 h 3752257"/>
              <a:gd name="connsiteX28" fmla="*/ 1714697 w 6248597"/>
              <a:gd name="connsiteY28" fmla="*/ 3371257 h 3752257"/>
              <a:gd name="connsiteX29" fmla="*/ 1727397 w 6248597"/>
              <a:gd name="connsiteY29" fmla="*/ 3269657 h 3752257"/>
              <a:gd name="connsiteX30" fmla="*/ 1740097 w 6248597"/>
              <a:gd name="connsiteY30" fmla="*/ 3206157 h 3752257"/>
              <a:gd name="connsiteX31" fmla="*/ 1765497 w 6248597"/>
              <a:gd name="connsiteY31" fmla="*/ 3104557 h 3752257"/>
              <a:gd name="connsiteX32" fmla="*/ 1778197 w 6248597"/>
              <a:gd name="connsiteY32" fmla="*/ 2990257 h 3752257"/>
              <a:gd name="connsiteX33" fmla="*/ 1803597 w 6248597"/>
              <a:gd name="connsiteY33" fmla="*/ 2952157 h 3752257"/>
              <a:gd name="connsiteX34" fmla="*/ 1828997 w 6248597"/>
              <a:gd name="connsiteY34" fmla="*/ 2774357 h 3752257"/>
              <a:gd name="connsiteX35" fmla="*/ 1803597 w 6248597"/>
              <a:gd name="connsiteY35" fmla="*/ 1885357 h 3752257"/>
              <a:gd name="connsiteX36" fmla="*/ 1790897 w 6248597"/>
              <a:gd name="connsiteY36" fmla="*/ 1593257 h 3752257"/>
              <a:gd name="connsiteX37" fmla="*/ 1765497 w 6248597"/>
              <a:gd name="connsiteY37" fmla="*/ 1326557 h 3752257"/>
              <a:gd name="connsiteX38" fmla="*/ 1752797 w 6248597"/>
              <a:gd name="connsiteY38" fmla="*/ 1148757 h 3752257"/>
              <a:gd name="connsiteX39" fmla="*/ 1727397 w 6248597"/>
              <a:gd name="connsiteY39" fmla="*/ 1009057 h 3752257"/>
              <a:gd name="connsiteX40" fmla="*/ 1740097 w 6248597"/>
              <a:gd name="connsiteY40" fmla="*/ 970957 h 3752257"/>
              <a:gd name="connsiteX41" fmla="*/ 1867097 w 6248597"/>
              <a:gd name="connsiteY41" fmla="*/ 996357 h 3752257"/>
              <a:gd name="connsiteX42" fmla="*/ 2108397 w 6248597"/>
              <a:gd name="connsiteY42" fmla="*/ 1021757 h 3752257"/>
              <a:gd name="connsiteX43" fmla="*/ 2235397 w 6248597"/>
              <a:gd name="connsiteY43" fmla="*/ 1034457 h 3752257"/>
              <a:gd name="connsiteX44" fmla="*/ 2794197 w 6248597"/>
              <a:gd name="connsiteY44" fmla="*/ 1059857 h 3752257"/>
              <a:gd name="connsiteX45" fmla="*/ 2997397 w 6248597"/>
              <a:gd name="connsiteY45" fmla="*/ 1085257 h 3752257"/>
              <a:gd name="connsiteX46" fmla="*/ 4000697 w 6248597"/>
              <a:gd name="connsiteY46" fmla="*/ 1110657 h 3752257"/>
              <a:gd name="connsiteX47" fmla="*/ 5181797 w 6248597"/>
              <a:gd name="connsiteY47" fmla="*/ 1136057 h 3752257"/>
              <a:gd name="connsiteX48" fmla="*/ 5892997 w 6248597"/>
              <a:gd name="connsiteY48" fmla="*/ 1123357 h 3752257"/>
              <a:gd name="connsiteX49" fmla="*/ 6045397 w 6248597"/>
              <a:gd name="connsiteY49" fmla="*/ 1097957 h 3752257"/>
              <a:gd name="connsiteX50" fmla="*/ 6108897 w 6248597"/>
              <a:gd name="connsiteY50" fmla="*/ 1085257 h 3752257"/>
              <a:gd name="connsiteX51" fmla="*/ 6185097 w 6248597"/>
              <a:gd name="connsiteY51" fmla="*/ 1072557 h 3752257"/>
              <a:gd name="connsiteX52" fmla="*/ 6235897 w 6248597"/>
              <a:gd name="connsiteY52" fmla="*/ 1059857 h 3752257"/>
              <a:gd name="connsiteX53" fmla="*/ 6248597 w 6248597"/>
              <a:gd name="connsiteY53" fmla="*/ 996357 h 3752257"/>
              <a:gd name="connsiteX54" fmla="*/ 6223197 w 6248597"/>
              <a:gd name="connsiteY54" fmla="*/ 323257 h 3752257"/>
              <a:gd name="connsiteX55" fmla="*/ 6146997 w 6248597"/>
              <a:gd name="connsiteY55" fmla="*/ 94657 h 3752257"/>
              <a:gd name="connsiteX56" fmla="*/ 6146997 w 6248597"/>
              <a:gd name="connsiteY56" fmla="*/ 94657 h 3752257"/>
              <a:gd name="connsiteX57" fmla="*/ 5981897 w 6248597"/>
              <a:gd name="connsiteY57" fmla="*/ 81957 h 3752257"/>
              <a:gd name="connsiteX58" fmla="*/ 5981897 w 6248597"/>
              <a:gd name="connsiteY58" fmla="*/ 81957 h 3752257"/>
              <a:gd name="connsiteX59" fmla="*/ 5981897 w 6248597"/>
              <a:gd name="connsiteY59" fmla="*/ 81957 h 3752257"/>
              <a:gd name="connsiteX60" fmla="*/ 6210497 w 6248597"/>
              <a:gd name="connsiteY60" fmla="*/ 81957 h 3752257"/>
              <a:gd name="connsiteX0" fmla="*/ 6214259 w 6252359"/>
              <a:gd name="connsiteY0" fmla="*/ 65232 h 3735532"/>
              <a:gd name="connsiteX1" fmla="*/ 6214259 w 6252359"/>
              <a:gd name="connsiteY1" fmla="*/ 65232 h 3735532"/>
              <a:gd name="connsiteX2" fmla="*/ 5845959 w 6252359"/>
              <a:gd name="connsiteY2" fmla="*/ 39832 h 3735532"/>
              <a:gd name="connsiteX3" fmla="*/ 5642759 w 6252359"/>
              <a:gd name="connsiteY3" fmla="*/ 1732 h 3735532"/>
              <a:gd name="connsiteX4" fmla="*/ 397659 w 6252359"/>
              <a:gd name="connsiteY4" fmla="*/ 103332 h 3735532"/>
              <a:gd name="connsiteX5" fmla="*/ 359559 w 6252359"/>
              <a:gd name="connsiteY5" fmla="*/ 255732 h 3735532"/>
              <a:gd name="connsiteX6" fmla="*/ 346859 w 6252359"/>
              <a:gd name="connsiteY6" fmla="*/ 293832 h 3735532"/>
              <a:gd name="connsiteX7" fmla="*/ 321459 w 6252359"/>
              <a:gd name="connsiteY7" fmla="*/ 497032 h 3735532"/>
              <a:gd name="connsiteX8" fmla="*/ 308759 w 6252359"/>
              <a:gd name="connsiteY8" fmla="*/ 611332 h 3735532"/>
              <a:gd name="connsiteX9" fmla="*/ 283359 w 6252359"/>
              <a:gd name="connsiteY9" fmla="*/ 700232 h 3735532"/>
              <a:gd name="connsiteX10" fmla="*/ 245259 w 6252359"/>
              <a:gd name="connsiteY10" fmla="*/ 865332 h 3735532"/>
              <a:gd name="connsiteX11" fmla="*/ 207159 w 6252359"/>
              <a:gd name="connsiteY11" fmla="*/ 1208232 h 3735532"/>
              <a:gd name="connsiteX12" fmla="*/ 219859 w 6252359"/>
              <a:gd name="connsiteY12" fmla="*/ 2135332 h 3735532"/>
              <a:gd name="connsiteX13" fmla="*/ 270659 w 6252359"/>
              <a:gd name="connsiteY13" fmla="*/ 2744932 h 3735532"/>
              <a:gd name="connsiteX14" fmla="*/ 283359 w 6252359"/>
              <a:gd name="connsiteY14" fmla="*/ 2859232 h 3735532"/>
              <a:gd name="connsiteX15" fmla="*/ 308759 w 6252359"/>
              <a:gd name="connsiteY15" fmla="*/ 2960832 h 3735532"/>
              <a:gd name="connsiteX16" fmla="*/ 334159 w 6252359"/>
              <a:gd name="connsiteY16" fmla="*/ 3113232 h 3735532"/>
              <a:gd name="connsiteX17" fmla="*/ 372259 w 6252359"/>
              <a:gd name="connsiteY17" fmla="*/ 3392632 h 3735532"/>
              <a:gd name="connsiteX18" fmla="*/ 397659 w 6252359"/>
              <a:gd name="connsiteY18" fmla="*/ 3697432 h 3735532"/>
              <a:gd name="connsiteX19" fmla="*/ 677059 w 6252359"/>
              <a:gd name="connsiteY19" fmla="*/ 3722832 h 3735532"/>
              <a:gd name="connsiteX20" fmla="*/ 1413659 w 6252359"/>
              <a:gd name="connsiteY20" fmla="*/ 3735532 h 3735532"/>
              <a:gd name="connsiteX21" fmla="*/ 1616859 w 6252359"/>
              <a:gd name="connsiteY21" fmla="*/ 3722832 h 3735532"/>
              <a:gd name="connsiteX22" fmla="*/ 1629559 w 6252359"/>
              <a:gd name="connsiteY22" fmla="*/ 3672032 h 3735532"/>
              <a:gd name="connsiteX23" fmla="*/ 1654959 w 6252359"/>
              <a:gd name="connsiteY23" fmla="*/ 3621232 h 3735532"/>
              <a:gd name="connsiteX24" fmla="*/ 1680359 w 6252359"/>
              <a:gd name="connsiteY24" fmla="*/ 3545032 h 3735532"/>
              <a:gd name="connsiteX25" fmla="*/ 1693059 w 6252359"/>
              <a:gd name="connsiteY25" fmla="*/ 3456132 h 3735532"/>
              <a:gd name="connsiteX26" fmla="*/ 1705759 w 6252359"/>
              <a:gd name="connsiteY26" fmla="*/ 3418032 h 3735532"/>
              <a:gd name="connsiteX27" fmla="*/ 1718459 w 6252359"/>
              <a:gd name="connsiteY27" fmla="*/ 3354532 h 3735532"/>
              <a:gd name="connsiteX28" fmla="*/ 1731159 w 6252359"/>
              <a:gd name="connsiteY28" fmla="*/ 3252932 h 3735532"/>
              <a:gd name="connsiteX29" fmla="*/ 1743859 w 6252359"/>
              <a:gd name="connsiteY29" fmla="*/ 3189432 h 3735532"/>
              <a:gd name="connsiteX30" fmla="*/ 1769259 w 6252359"/>
              <a:gd name="connsiteY30" fmla="*/ 3087832 h 3735532"/>
              <a:gd name="connsiteX31" fmla="*/ 1781959 w 6252359"/>
              <a:gd name="connsiteY31" fmla="*/ 2973532 h 3735532"/>
              <a:gd name="connsiteX32" fmla="*/ 1807359 w 6252359"/>
              <a:gd name="connsiteY32" fmla="*/ 2935432 h 3735532"/>
              <a:gd name="connsiteX33" fmla="*/ 1832759 w 6252359"/>
              <a:gd name="connsiteY33" fmla="*/ 2757632 h 3735532"/>
              <a:gd name="connsiteX34" fmla="*/ 1807359 w 6252359"/>
              <a:gd name="connsiteY34" fmla="*/ 1868632 h 3735532"/>
              <a:gd name="connsiteX35" fmla="*/ 1794659 w 6252359"/>
              <a:gd name="connsiteY35" fmla="*/ 1576532 h 3735532"/>
              <a:gd name="connsiteX36" fmla="*/ 1769259 w 6252359"/>
              <a:gd name="connsiteY36" fmla="*/ 1309832 h 3735532"/>
              <a:gd name="connsiteX37" fmla="*/ 1756559 w 6252359"/>
              <a:gd name="connsiteY37" fmla="*/ 1132032 h 3735532"/>
              <a:gd name="connsiteX38" fmla="*/ 1731159 w 6252359"/>
              <a:gd name="connsiteY38" fmla="*/ 992332 h 3735532"/>
              <a:gd name="connsiteX39" fmla="*/ 1743859 w 6252359"/>
              <a:gd name="connsiteY39" fmla="*/ 954232 h 3735532"/>
              <a:gd name="connsiteX40" fmla="*/ 1870859 w 6252359"/>
              <a:gd name="connsiteY40" fmla="*/ 979632 h 3735532"/>
              <a:gd name="connsiteX41" fmla="*/ 2112159 w 6252359"/>
              <a:gd name="connsiteY41" fmla="*/ 1005032 h 3735532"/>
              <a:gd name="connsiteX42" fmla="*/ 2239159 w 6252359"/>
              <a:gd name="connsiteY42" fmla="*/ 1017732 h 3735532"/>
              <a:gd name="connsiteX43" fmla="*/ 2797959 w 6252359"/>
              <a:gd name="connsiteY43" fmla="*/ 1043132 h 3735532"/>
              <a:gd name="connsiteX44" fmla="*/ 3001159 w 6252359"/>
              <a:gd name="connsiteY44" fmla="*/ 1068532 h 3735532"/>
              <a:gd name="connsiteX45" fmla="*/ 4004459 w 6252359"/>
              <a:gd name="connsiteY45" fmla="*/ 1093932 h 3735532"/>
              <a:gd name="connsiteX46" fmla="*/ 5185559 w 6252359"/>
              <a:gd name="connsiteY46" fmla="*/ 1119332 h 3735532"/>
              <a:gd name="connsiteX47" fmla="*/ 5896759 w 6252359"/>
              <a:gd name="connsiteY47" fmla="*/ 1106632 h 3735532"/>
              <a:gd name="connsiteX48" fmla="*/ 6049159 w 6252359"/>
              <a:gd name="connsiteY48" fmla="*/ 1081232 h 3735532"/>
              <a:gd name="connsiteX49" fmla="*/ 6112659 w 6252359"/>
              <a:gd name="connsiteY49" fmla="*/ 1068532 h 3735532"/>
              <a:gd name="connsiteX50" fmla="*/ 6188859 w 6252359"/>
              <a:gd name="connsiteY50" fmla="*/ 1055832 h 3735532"/>
              <a:gd name="connsiteX51" fmla="*/ 6239659 w 6252359"/>
              <a:gd name="connsiteY51" fmla="*/ 1043132 h 3735532"/>
              <a:gd name="connsiteX52" fmla="*/ 6252359 w 6252359"/>
              <a:gd name="connsiteY52" fmla="*/ 979632 h 3735532"/>
              <a:gd name="connsiteX53" fmla="*/ 6226959 w 6252359"/>
              <a:gd name="connsiteY53" fmla="*/ 306532 h 3735532"/>
              <a:gd name="connsiteX54" fmla="*/ 6150759 w 6252359"/>
              <a:gd name="connsiteY54" fmla="*/ 77932 h 3735532"/>
              <a:gd name="connsiteX55" fmla="*/ 6150759 w 6252359"/>
              <a:gd name="connsiteY55" fmla="*/ 77932 h 3735532"/>
              <a:gd name="connsiteX56" fmla="*/ 5985659 w 6252359"/>
              <a:gd name="connsiteY56" fmla="*/ 65232 h 3735532"/>
              <a:gd name="connsiteX57" fmla="*/ 5985659 w 6252359"/>
              <a:gd name="connsiteY57" fmla="*/ 65232 h 3735532"/>
              <a:gd name="connsiteX58" fmla="*/ 5985659 w 6252359"/>
              <a:gd name="connsiteY58" fmla="*/ 65232 h 3735532"/>
              <a:gd name="connsiteX59" fmla="*/ 6214259 w 6252359"/>
              <a:gd name="connsiteY59" fmla="*/ 65232 h 3735532"/>
              <a:gd name="connsiteX0" fmla="*/ 6229307 w 6374592"/>
              <a:gd name="connsiteY0" fmla="*/ 26484 h 3696784"/>
              <a:gd name="connsiteX1" fmla="*/ 6229307 w 6374592"/>
              <a:gd name="connsiteY1" fmla="*/ 26484 h 3696784"/>
              <a:gd name="connsiteX2" fmla="*/ 5861007 w 6374592"/>
              <a:gd name="connsiteY2" fmla="*/ 1084 h 3696784"/>
              <a:gd name="connsiteX3" fmla="*/ 412707 w 6374592"/>
              <a:gd name="connsiteY3" fmla="*/ 64584 h 3696784"/>
              <a:gd name="connsiteX4" fmla="*/ 374607 w 6374592"/>
              <a:gd name="connsiteY4" fmla="*/ 216984 h 3696784"/>
              <a:gd name="connsiteX5" fmla="*/ 361907 w 6374592"/>
              <a:gd name="connsiteY5" fmla="*/ 255084 h 3696784"/>
              <a:gd name="connsiteX6" fmla="*/ 336507 w 6374592"/>
              <a:gd name="connsiteY6" fmla="*/ 458284 h 3696784"/>
              <a:gd name="connsiteX7" fmla="*/ 323807 w 6374592"/>
              <a:gd name="connsiteY7" fmla="*/ 572584 h 3696784"/>
              <a:gd name="connsiteX8" fmla="*/ 298407 w 6374592"/>
              <a:gd name="connsiteY8" fmla="*/ 661484 h 3696784"/>
              <a:gd name="connsiteX9" fmla="*/ 260307 w 6374592"/>
              <a:gd name="connsiteY9" fmla="*/ 826584 h 3696784"/>
              <a:gd name="connsiteX10" fmla="*/ 222207 w 6374592"/>
              <a:gd name="connsiteY10" fmla="*/ 1169484 h 3696784"/>
              <a:gd name="connsiteX11" fmla="*/ 234907 w 6374592"/>
              <a:gd name="connsiteY11" fmla="*/ 2096584 h 3696784"/>
              <a:gd name="connsiteX12" fmla="*/ 285707 w 6374592"/>
              <a:gd name="connsiteY12" fmla="*/ 2706184 h 3696784"/>
              <a:gd name="connsiteX13" fmla="*/ 298407 w 6374592"/>
              <a:gd name="connsiteY13" fmla="*/ 2820484 h 3696784"/>
              <a:gd name="connsiteX14" fmla="*/ 323807 w 6374592"/>
              <a:gd name="connsiteY14" fmla="*/ 2922084 h 3696784"/>
              <a:gd name="connsiteX15" fmla="*/ 349207 w 6374592"/>
              <a:gd name="connsiteY15" fmla="*/ 3074484 h 3696784"/>
              <a:gd name="connsiteX16" fmla="*/ 387307 w 6374592"/>
              <a:gd name="connsiteY16" fmla="*/ 3353884 h 3696784"/>
              <a:gd name="connsiteX17" fmla="*/ 412707 w 6374592"/>
              <a:gd name="connsiteY17" fmla="*/ 3658684 h 3696784"/>
              <a:gd name="connsiteX18" fmla="*/ 692107 w 6374592"/>
              <a:gd name="connsiteY18" fmla="*/ 3684084 h 3696784"/>
              <a:gd name="connsiteX19" fmla="*/ 1428707 w 6374592"/>
              <a:gd name="connsiteY19" fmla="*/ 3696784 h 3696784"/>
              <a:gd name="connsiteX20" fmla="*/ 1631907 w 6374592"/>
              <a:gd name="connsiteY20" fmla="*/ 3684084 h 3696784"/>
              <a:gd name="connsiteX21" fmla="*/ 1644607 w 6374592"/>
              <a:gd name="connsiteY21" fmla="*/ 3633284 h 3696784"/>
              <a:gd name="connsiteX22" fmla="*/ 1670007 w 6374592"/>
              <a:gd name="connsiteY22" fmla="*/ 3582484 h 3696784"/>
              <a:gd name="connsiteX23" fmla="*/ 1695407 w 6374592"/>
              <a:gd name="connsiteY23" fmla="*/ 3506284 h 3696784"/>
              <a:gd name="connsiteX24" fmla="*/ 1708107 w 6374592"/>
              <a:gd name="connsiteY24" fmla="*/ 3417384 h 3696784"/>
              <a:gd name="connsiteX25" fmla="*/ 1720807 w 6374592"/>
              <a:gd name="connsiteY25" fmla="*/ 3379284 h 3696784"/>
              <a:gd name="connsiteX26" fmla="*/ 1733507 w 6374592"/>
              <a:gd name="connsiteY26" fmla="*/ 3315784 h 3696784"/>
              <a:gd name="connsiteX27" fmla="*/ 1746207 w 6374592"/>
              <a:gd name="connsiteY27" fmla="*/ 3214184 h 3696784"/>
              <a:gd name="connsiteX28" fmla="*/ 1758907 w 6374592"/>
              <a:gd name="connsiteY28" fmla="*/ 3150684 h 3696784"/>
              <a:gd name="connsiteX29" fmla="*/ 1784307 w 6374592"/>
              <a:gd name="connsiteY29" fmla="*/ 3049084 h 3696784"/>
              <a:gd name="connsiteX30" fmla="*/ 1797007 w 6374592"/>
              <a:gd name="connsiteY30" fmla="*/ 2934784 h 3696784"/>
              <a:gd name="connsiteX31" fmla="*/ 1822407 w 6374592"/>
              <a:gd name="connsiteY31" fmla="*/ 2896684 h 3696784"/>
              <a:gd name="connsiteX32" fmla="*/ 1847807 w 6374592"/>
              <a:gd name="connsiteY32" fmla="*/ 2718884 h 3696784"/>
              <a:gd name="connsiteX33" fmla="*/ 1822407 w 6374592"/>
              <a:gd name="connsiteY33" fmla="*/ 1829884 h 3696784"/>
              <a:gd name="connsiteX34" fmla="*/ 1809707 w 6374592"/>
              <a:gd name="connsiteY34" fmla="*/ 1537784 h 3696784"/>
              <a:gd name="connsiteX35" fmla="*/ 1784307 w 6374592"/>
              <a:gd name="connsiteY35" fmla="*/ 1271084 h 3696784"/>
              <a:gd name="connsiteX36" fmla="*/ 1771607 w 6374592"/>
              <a:gd name="connsiteY36" fmla="*/ 1093284 h 3696784"/>
              <a:gd name="connsiteX37" fmla="*/ 1746207 w 6374592"/>
              <a:gd name="connsiteY37" fmla="*/ 953584 h 3696784"/>
              <a:gd name="connsiteX38" fmla="*/ 1758907 w 6374592"/>
              <a:gd name="connsiteY38" fmla="*/ 915484 h 3696784"/>
              <a:gd name="connsiteX39" fmla="*/ 1885907 w 6374592"/>
              <a:gd name="connsiteY39" fmla="*/ 940884 h 3696784"/>
              <a:gd name="connsiteX40" fmla="*/ 2127207 w 6374592"/>
              <a:gd name="connsiteY40" fmla="*/ 966284 h 3696784"/>
              <a:gd name="connsiteX41" fmla="*/ 2254207 w 6374592"/>
              <a:gd name="connsiteY41" fmla="*/ 978984 h 3696784"/>
              <a:gd name="connsiteX42" fmla="*/ 2813007 w 6374592"/>
              <a:gd name="connsiteY42" fmla="*/ 1004384 h 3696784"/>
              <a:gd name="connsiteX43" fmla="*/ 3016207 w 6374592"/>
              <a:gd name="connsiteY43" fmla="*/ 1029784 h 3696784"/>
              <a:gd name="connsiteX44" fmla="*/ 4019507 w 6374592"/>
              <a:gd name="connsiteY44" fmla="*/ 1055184 h 3696784"/>
              <a:gd name="connsiteX45" fmla="*/ 5200607 w 6374592"/>
              <a:gd name="connsiteY45" fmla="*/ 1080584 h 3696784"/>
              <a:gd name="connsiteX46" fmla="*/ 5911807 w 6374592"/>
              <a:gd name="connsiteY46" fmla="*/ 1067884 h 3696784"/>
              <a:gd name="connsiteX47" fmla="*/ 6064207 w 6374592"/>
              <a:gd name="connsiteY47" fmla="*/ 1042484 h 3696784"/>
              <a:gd name="connsiteX48" fmla="*/ 6127707 w 6374592"/>
              <a:gd name="connsiteY48" fmla="*/ 1029784 h 3696784"/>
              <a:gd name="connsiteX49" fmla="*/ 6203907 w 6374592"/>
              <a:gd name="connsiteY49" fmla="*/ 1017084 h 3696784"/>
              <a:gd name="connsiteX50" fmla="*/ 6254707 w 6374592"/>
              <a:gd name="connsiteY50" fmla="*/ 1004384 h 3696784"/>
              <a:gd name="connsiteX51" fmla="*/ 6267407 w 6374592"/>
              <a:gd name="connsiteY51" fmla="*/ 940884 h 3696784"/>
              <a:gd name="connsiteX52" fmla="*/ 6242007 w 6374592"/>
              <a:gd name="connsiteY52" fmla="*/ 267784 h 3696784"/>
              <a:gd name="connsiteX53" fmla="*/ 6165807 w 6374592"/>
              <a:gd name="connsiteY53" fmla="*/ 39184 h 3696784"/>
              <a:gd name="connsiteX54" fmla="*/ 6165807 w 6374592"/>
              <a:gd name="connsiteY54" fmla="*/ 39184 h 3696784"/>
              <a:gd name="connsiteX55" fmla="*/ 6000707 w 6374592"/>
              <a:gd name="connsiteY55" fmla="*/ 26484 h 3696784"/>
              <a:gd name="connsiteX56" fmla="*/ 6000707 w 6374592"/>
              <a:gd name="connsiteY56" fmla="*/ 26484 h 3696784"/>
              <a:gd name="connsiteX57" fmla="*/ 6000707 w 6374592"/>
              <a:gd name="connsiteY57" fmla="*/ 26484 h 3696784"/>
              <a:gd name="connsiteX58" fmla="*/ 6229307 w 6374592"/>
              <a:gd name="connsiteY58" fmla="*/ 26484 h 3696784"/>
              <a:gd name="connsiteX0" fmla="*/ 6256581 w 6294681"/>
              <a:gd name="connsiteY0" fmla="*/ 0 h 3670300"/>
              <a:gd name="connsiteX1" fmla="*/ 6256581 w 6294681"/>
              <a:gd name="connsiteY1" fmla="*/ 0 h 3670300"/>
              <a:gd name="connsiteX2" fmla="*/ 439981 w 6294681"/>
              <a:gd name="connsiteY2" fmla="*/ 38100 h 3670300"/>
              <a:gd name="connsiteX3" fmla="*/ 401881 w 6294681"/>
              <a:gd name="connsiteY3" fmla="*/ 190500 h 3670300"/>
              <a:gd name="connsiteX4" fmla="*/ 389181 w 6294681"/>
              <a:gd name="connsiteY4" fmla="*/ 228600 h 3670300"/>
              <a:gd name="connsiteX5" fmla="*/ 363781 w 6294681"/>
              <a:gd name="connsiteY5" fmla="*/ 431800 h 3670300"/>
              <a:gd name="connsiteX6" fmla="*/ 351081 w 6294681"/>
              <a:gd name="connsiteY6" fmla="*/ 546100 h 3670300"/>
              <a:gd name="connsiteX7" fmla="*/ 325681 w 6294681"/>
              <a:gd name="connsiteY7" fmla="*/ 635000 h 3670300"/>
              <a:gd name="connsiteX8" fmla="*/ 287581 w 6294681"/>
              <a:gd name="connsiteY8" fmla="*/ 800100 h 3670300"/>
              <a:gd name="connsiteX9" fmla="*/ 249481 w 6294681"/>
              <a:gd name="connsiteY9" fmla="*/ 1143000 h 3670300"/>
              <a:gd name="connsiteX10" fmla="*/ 262181 w 6294681"/>
              <a:gd name="connsiteY10" fmla="*/ 2070100 h 3670300"/>
              <a:gd name="connsiteX11" fmla="*/ 312981 w 6294681"/>
              <a:gd name="connsiteY11" fmla="*/ 2679700 h 3670300"/>
              <a:gd name="connsiteX12" fmla="*/ 325681 w 6294681"/>
              <a:gd name="connsiteY12" fmla="*/ 2794000 h 3670300"/>
              <a:gd name="connsiteX13" fmla="*/ 351081 w 6294681"/>
              <a:gd name="connsiteY13" fmla="*/ 2895600 h 3670300"/>
              <a:gd name="connsiteX14" fmla="*/ 376481 w 6294681"/>
              <a:gd name="connsiteY14" fmla="*/ 3048000 h 3670300"/>
              <a:gd name="connsiteX15" fmla="*/ 414581 w 6294681"/>
              <a:gd name="connsiteY15" fmla="*/ 3327400 h 3670300"/>
              <a:gd name="connsiteX16" fmla="*/ 439981 w 6294681"/>
              <a:gd name="connsiteY16" fmla="*/ 3632200 h 3670300"/>
              <a:gd name="connsiteX17" fmla="*/ 719381 w 6294681"/>
              <a:gd name="connsiteY17" fmla="*/ 3657600 h 3670300"/>
              <a:gd name="connsiteX18" fmla="*/ 1455981 w 6294681"/>
              <a:gd name="connsiteY18" fmla="*/ 3670300 h 3670300"/>
              <a:gd name="connsiteX19" fmla="*/ 1659181 w 6294681"/>
              <a:gd name="connsiteY19" fmla="*/ 3657600 h 3670300"/>
              <a:gd name="connsiteX20" fmla="*/ 1671881 w 6294681"/>
              <a:gd name="connsiteY20" fmla="*/ 3606800 h 3670300"/>
              <a:gd name="connsiteX21" fmla="*/ 1697281 w 6294681"/>
              <a:gd name="connsiteY21" fmla="*/ 3556000 h 3670300"/>
              <a:gd name="connsiteX22" fmla="*/ 1722681 w 6294681"/>
              <a:gd name="connsiteY22" fmla="*/ 3479800 h 3670300"/>
              <a:gd name="connsiteX23" fmla="*/ 1735381 w 6294681"/>
              <a:gd name="connsiteY23" fmla="*/ 3390900 h 3670300"/>
              <a:gd name="connsiteX24" fmla="*/ 1748081 w 6294681"/>
              <a:gd name="connsiteY24" fmla="*/ 3352800 h 3670300"/>
              <a:gd name="connsiteX25" fmla="*/ 1760781 w 6294681"/>
              <a:gd name="connsiteY25" fmla="*/ 3289300 h 3670300"/>
              <a:gd name="connsiteX26" fmla="*/ 1773481 w 6294681"/>
              <a:gd name="connsiteY26" fmla="*/ 3187700 h 3670300"/>
              <a:gd name="connsiteX27" fmla="*/ 1786181 w 6294681"/>
              <a:gd name="connsiteY27" fmla="*/ 3124200 h 3670300"/>
              <a:gd name="connsiteX28" fmla="*/ 1811581 w 6294681"/>
              <a:gd name="connsiteY28" fmla="*/ 3022600 h 3670300"/>
              <a:gd name="connsiteX29" fmla="*/ 1824281 w 6294681"/>
              <a:gd name="connsiteY29" fmla="*/ 2908300 h 3670300"/>
              <a:gd name="connsiteX30" fmla="*/ 1849681 w 6294681"/>
              <a:gd name="connsiteY30" fmla="*/ 2870200 h 3670300"/>
              <a:gd name="connsiteX31" fmla="*/ 1875081 w 6294681"/>
              <a:gd name="connsiteY31" fmla="*/ 2692400 h 3670300"/>
              <a:gd name="connsiteX32" fmla="*/ 1849681 w 6294681"/>
              <a:gd name="connsiteY32" fmla="*/ 1803400 h 3670300"/>
              <a:gd name="connsiteX33" fmla="*/ 1836981 w 6294681"/>
              <a:gd name="connsiteY33" fmla="*/ 1511300 h 3670300"/>
              <a:gd name="connsiteX34" fmla="*/ 1811581 w 6294681"/>
              <a:gd name="connsiteY34" fmla="*/ 1244600 h 3670300"/>
              <a:gd name="connsiteX35" fmla="*/ 1798881 w 6294681"/>
              <a:gd name="connsiteY35" fmla="*/ 1066800 h 3670300"/>
              <a:gd name="connsiteX36" fmla="*/ 1773481 w 6294681"/>
              <a:gd name="connsiteY36" fmla="*/ 927100 h 3670300"/>
              <a:gd name="connsiteX37" fmla="*/ 1786181 w 6294681"/>
              <a:gd name="connsiteY37" fmla="*/ 889000 h 3670300"/>
              <a:gd name="connsiteX38" fmla="*/ 1913181 w 6294681"/>
              <a:gd name="connsiteY38" fmla="*/ 914400 h 3670300"/>
              <a:gd name="connsiteX39" fmla="*/ 2154481 w 6294681"/>
              <a:gd name="connsiteY39" fmla="*/ 939800 h 3670300"/>
              <a:gd name="connsiteX40" fmla="*/ 2281481 w 6294681"/>
              <a:gd name="connsiteY40" fmla="*/ 952500 h 3670300"/>
              <a:gd name="connsiteX41" fmla="*/ 2840281 w 6294681"/>
              <a:gd name="connsiteY41" fmla="*/ 977900 h 3670300"/>
              <a:gd name="connsiteX42" fmla="*/ 3043481 w 6294681"/>
              <a:gd name="connsiteY42" fmla="*/ 1003300 h 3670300"/>
              <a:gd name="connsiteX43" fmla="*/ 4046781 w 6294681"/>
              <a:gd name="connsiteY43" fmla="*/ 1028700 h 3670300"/>
              <a:gd name="connsiteX44" fmla="*/ 5227881 w 6294681"/>
              <a:gd name="connsiteY44" fmla="*/ 1054100 h 3670300"/>
              <a:gd name="connsiteX45" fmla="*/ 5939081 w 6294681"/>
              <a:gd name="connsiteY45" fmla="*/ 1041400 h 3670300"/>
              <a:gd name="connsiteX46" fmla="*/ 6091481 w 6294681"/>
              <a:gd name="connsiteY46" fmla="*/ 1016000 h 3670300"/>
              <a:gd name="connsiteX47" fmla="*/ 6154981 w 6294681"/>
              <a:gd name="connsiteY47" fmla="*/ 1003300 h 3670300"/>
              <a:gd name="connsiteX48" fmla="*/ 6231181 w 6294681"/>
              <a:gd name="connsiteY48" fmla="*/ 990600 h 3670300"/>
              <a:gd name="connsiteX49" fmla="*/ 6281981 w 6294681"/>
              <a:gd name="connsiteY49" fmla="*/ 977900 h 3670300"/>
              <a:gd name="connsiteX50" fmla="*/ 6294681 w 6294681"/>
              <a:gd name="connsiteY50" fmla="*/ 914400 h 3670300"/>
              <a:gd name="connsiteX51" fmla="*/ 6269281 w 6294681"/>
              <a:gd name="connsiteY51" fmla="*/ 241300 h 3670300"/>
              <a:gd name="connsiteX52" fmla="*/ 6193081 w 6294681"/>
              <a:gd name="connsiteY52" fmla="*/ 12700 h 3670300"/>
              <a:gd name="connsiteX53" fmla="*/ 6193081 w 6294681"/>
              <a:gd name="connsiteY53" fmla="*/ 12700 h 3670300"/>
              <a:gd name="connsiteX54" fmla="*/ 6027981 w 6294681"/>
              <a:gd name="connsiteY54" fmla="*/ 0 h 3670300"/>
              <a:gd name="connsiteX55" fmla="*/ 6027981 w 6294681"/>
              <a:gd name="connsiteY55" fmla="*/ 0 h 3670300"/>
              <a:gd name="connsiteX56" fmla="*/ 6027981 w 6294681"/>
              <a:gd name="connsiteY56" fmla="*/ 0 h 3670300"/>
              <a:gd name="connsiteX57" fmla="*/ 6256581 w 6294681"/>
              <a:gd name="connsiteY57" fmla="*/ 0 h 3670300"/>
              <a:gd name="connsiteX0" fmla="*/ 6256581 w 6294681"/>
              <a:gd name="connsiteY0" fmla="*/ 0 h 3670300"/>
              <a:gd name="connsiteX1" fmla="*/ 6256581 w 6294681"/>
              <a:gd name="connsiteY1" fmla="*/ 0 h 3670300"/>
              <a:gd name="connsiteX2" fmla="*/ 439981 w 6294681"/>
              <a:gd name="connsiteY2" fmla="*/ 38100 h 3670300"/>
              <a:gd name="connsiteX3" fmla="*/ 401881 w 6294681"/>
              <a:gd name="connsiteY3" fmla="*/ 190500 h 3670300"/>
              <a:gd name="connsiteX4" fmla="*/ 389181 w 6294681"/>
              <a:gd name="connsiteY4" fmla="*/ 228600 h 3670300"/>
              <a:gd name="connsiteX5" fmla="*/ 363781 w 6294681"/>
              <a:gd name="connsiteY5" fmla="*/ 431800 h 3670300"/>
              <a:gd name="connsiteX6" fmla="*/ 351081 w 6294681"/>
              <a:gd name="connsiteY6" fmla="*/ 546100 h 3670300"/>
              <a:gd name="connsiteX7" fmla="*/ 325681 w 6294681"/>
              <a:gd name="connsiteY7" fmla="*/ 635000 h 3670300"/>
              <a:gd name="connsiteX8" fmla="*/ 287581 w 6294681"/>
              <a:gd name="connsiteY8" fmla="*/ 800100 h 3670300"/>
              <a:gd name="connsiteX9" fmla="*/ 249481 w 6294681"/>
              <a:gd name="connsiteY9" fmla="*/ 1143000 h 3670300"/>
              <a:gd name="connsiteX10" fmla="*/ 262181 w 6294681"/>
              <a:gd name="connsiteY10" fmla="*/ 2070100 h 3670300"/>
              <a:gd name="connsiteX11" fmla="*/ 312981 w 6294681"/>
              <a:gd name="connsiteY11" fmla="*/ 2679700 h 3670300"/>
              <a:gd name="connsiteX12" fmla="*/ 325681 w 6294681"/>
              <a:gd name="connsiteY12" fmla="*/ 2794000 h 3670300"/>
              <a:gd name="connsiteX13" fmla="*/ 351081 w 6294681"/>
              <a:gd name="connsiteY13" fmla="*/ 2895600 h 3670300"/>
              <a:gd name="connsiteX14" fmla="*/ 376481 w 6294681"/>
              <a:gd name="connsiteY14" fmla="*/ 3048000 h 3670300"/>
              <a:gd name="connsiteX15" fmla="*/ 414581 w 6294681"/>
              <a:gd name="connsiteY15" fmla="*/ 3327400 h 3670300"/>
              <a:gd name="connsiteX16" fmla="*/ 439981 w 6294681"/>
              <a:gd name="connsiteY16" fmla="*/ 3632200 h 3670300"/>
              <a:gd name="connsiteX17" fmla="*/ 719381 w 6294681"/>
              <a:gd name="connsiteY17" fmla="*/ 3657600 h 3670300"/>
              <a:gd name="connsiteX18" fmla="*/ 1455981 w 6294681"/>
              <a:gd name="connsiteY18" fmla="*/ 3670300 h 3670300"/>
              <a:gd name="connsiteX19" fmla="*/ 1659181 w 6294681"/>
              <a:gd name="connsiteY19" fmla="*/ 3657600 h 3670300"/>
              <a:gd name="connsiteX20" fmla="*/ 1671881 w 6294681"/>
              <a:gd name="connsiteY20" fmla="*/ 3606800 h 3670300"/>
              <a:gd name="connsiteX21" fmla="*/ 1697281 w 6294681"/>
              <a:gd name="connsiteY21" fmla="*/ 3556000 h 3670300"/>
              <a:gd name="connsiteX22" fmla="*/ 1722681 w 6294681"/>
              <a:gd name="connsiteY22" fmla="*/ 3479800 h 3670300"/>
              <a:gd name="connsiteX23" fmla="*/ 1735381 w 6294681"/>
              <a:gd name="connsiteY23" fmla="*/ 3390900 h 3670300"/>
              <a:gd name="connsiteX24" fmla="*/ 1748081 w 6294681"/>
              <a:gd name="connsiteY24" fmla="*/ 3352800 h 3670300"/>
              <a:gd name="connsiteX25" fmla="*/ 1760781 w 6294681"/>
              <a:gd name="connsiteY25" fmla="*/ 3289300 h 3670300"/>
              <a:gd name="connsiteX26" fmla="*/ 1773481 w 6294681"/>
              <a:gd name="connsiteY26" fmla="*/ 3187700 h 3670300"/>
              <a:gd name="connsiteX27" fmla="*/ 1786181 w 6294681"/>
              <a:gd name="connsiteY27" fmla="*/ 3124200 h 3670300"/>
              <a:gd name="connsiteX28" fmla="*/ 1811581 w 6294681"/>
              <a:gd name="connsiteY28" fmla="*/ 3022600 h 3670300"/>
              <a:gd name="connsiteX29" fmla="*/ 1824281 w 6294681"/>
              <a:gd name="connsiteY29" fmla="*/ 2908300 h 3670300"/>
              <a:gd name="connsiteX30" fmla="*/ 1849681 w 6294681"/>
              <a:gd name="connsiteY30" fmla="*/ 2870200 h 3670300"/>
              <a:gd name="connsiteX31" fmla="*/ 1875081 w 6294681"/>
              <a:gd name="connsiteY31" fmla="*/ 2692400 h 3670300"/>
              <a:gd name="connsiteX32" fmla="*/ 1849681 w 6294681"/>
              <a:gd name="connsiteY32" fmla="*/ 1803400 h 3670300"/>
              <a:gd name="connsiteX33" fmla="*/ 1836981 w 6294681"/>
              <a:gd name="connsiteY33" fmla="*/ 1511300 h 3670300"/>
              <a:gd name="connsiteX34" fmla="*/ 1811581 w 6294681"/>
              <a:gd name="connsiteY34" fmla="*/ 1244600 h 3670300"/>
              <a:gd name="connsiteX35" fmla="*/ 1798881 w 6294681"/>
              <a:gd name="connsiteY35" fmla="*/ 1066800 h 3670300"/>
              <a:gd name="connsiteX36" fmla="*/ 1773481 w 6294681"/>
              <a:gd name="connsiteY36" fmla="*/ 927100 h 3670300"/>
              <a:gd name="connsiteX37" fmla="*/ 1786181 w 6294681"/>
              <a:gd name="connsiteY37" fmla="*/ 889000 h 3670300"/>
              <a:gd name="connsiteX38" fmla="*/ 1913181 w 6294681"/>
              <a:gd name="connsiteY38" fmla="*/ 914400 h 3670300"/>
              <a:gd name="connsiteX39" fmla="*/ 2154481 w 6294681"/>
              <a:gd name="connsiteY39" fmla="*/ 939800 h 3670300"/>
              <a:gd name="connsiteX40" fmla="*/ 2281481 w 6294681"/>
              <a:gd name="connsiteY40" fmla="*/ 952500 h 3670300"/>
              <a:gd name="connsiteX41" fmla="*/ 2840281 w 6294681"/>
              <a:gd name="connsiteY41" fmla="*/ 977900 h 3670300"/>
              <a:gd name="connsiteX42" fmla="*/ 3043481 w 6294681"/>
              <a:gd name="connsiteY42" fmla="*/ 1003300 h 3670300"/>
              <a:gd name="connsiteX43" fmla="*/ 4046781 w 6294681"/>
              <a:gd name="connsiteY43" fmla="*/ 1028700 h 3670300"/>
              <a:gd name="connsiteX44" fmla="*/ 5227881 w 6294681"/>
              <a:gd name="connsiteY44" fmla="*/ 1054100 h 3670300"/>
              <a:gd name="connsiteX45" fmla="*/ 5939081 w 6294681"/>
              <a:gd name="connsiteY45" fmla="*/ 1041400 h 3670300"/>
              <a:gd name="connsiteX46" fmla="*/ 6091481 w 6294681"/>
              <a:gd name="connsiteY46" fmla="*/ 1016000 h 3670300"/>
              <a:gd name="connsiteX47" fmla="*/ 6154981 w 6294681"/>
              <a:gd name="connsiteY47" fmla="*/ 1003300 h 3670300"/>
              <a:gd name="connsiteX48" fmla="*/ 6231181 w 6294681"/>
              <a:gd name="connsiteY48" fmla="*/ 990600 h 3670300"/>
              <a:gd name="connsiteX49" fmla="*/ 6281981 w 6294681"/>
              <a:gd name="connsiteY49" fmla="*/ 977900 h 3670300"/>
              <a:gd name="connsiteX50" fmla="*/ 6294681 w 6294681"/>
              <a:gd name="connsiteY50" fmla="*/ 914400 h 3670300"/>
              <a:gd name="connsiteX51" fmla="*/ 6269281 w 6294681"/>
              <a:gd name="connsiteY51" fmla="*/ 241300 h 3670300"/>
              <a:gd name="connsiteX52" fmla="*/ 6193081 w 6294681"/>
              <a:gd name="connsiteY52" fmla="*/ 12700 h 3670300"/>
              <a:gd name="connsiteX53" fmla="*/ 6193081 w 6294681"/>
              <a:gd name="connsiteY53" fmla="*/ 12700 h 3670300"/>
              <a:gd name="connsiteX54" fmla="*/ 6027981 w 6294681"/>
              <a:gd name="connsiteY54" fmla="*/ 0 h 3670300"/>
              <a:gd name="connsiteX55" fmla="*/ 6027981 w 6294681"/>
              <a:gd name="connsiteY55" fmla="*/ 0 h 3670300"/>
              <a:gd name="connsiteX56" fmla="*/ 6256581 w 6294681"/>
              <a:gd name="connsiteY56" fmla="*/ 0 h 3670300"/>
              <a:gd name="connsiteX0" fmla="*/ 6256581 w 6294681"/>
              <a:gd name="connsiteY0" fmla="*/ 0 h 3670300"/>
              <a:gd name="connsiteX1" fmla="*/ 6256581 w 6294681"/>
              <a:gd name="connsiteY1" fmla="*/ 0 h 3670300"/>
              <a:gd name="connsiteX2" fmla="*/ 439981 w 6294681"/>
              <a:gd name="connsiteY2" fmla="*/ 38100 h 3670300"/>
              <a:gd name="connsiteX3" fmla="*/ 401881 w 6294681"/>
              <a:gd name="connsiteY3" fmla="*/ 190500 h 3670300"/>
              <a:gd name="connsiteX4" fmla="*/ 389181 w 6294681"/>
              <a:gd name="connsiteY4" fmla="*/ 228600 h 3670300"/>
              <a:gd name="connsiteX5" fmla="*/ 363781 w 6294681"/>
              <a:gd name="connsiteY5" fmla="*/ 431800 h 3670300"/>
              <a:gd name="connsiteX6" fmla="*/ 351081 w 6294681"/>
              <a:gd name="connsiteY6" fmla="*/ 546100 h 3670300"/>
              <a:gd name="connsiteX7" fmla="*/ 325681 w 6294681"/>
              <a:gd name="connsiteY7" fmla="*/ 635000 h 3670300"/>
              <a:gd name="connsiteX8" fmla="*/ 287581 w 6294681"/>
              <a:gd name="connsiteY8" fmla="*/ 800100 h 3670300"/>
              <a:gd name="connsiteX9" fmla="*/ 249481 w 6294681"/>
              <a:gd name="connsiteY9" fmla="*/ 1143000 h 3670300"/>
              <a:gd name="connsiteX10" fmla="*/ 262181 w 6294681"/>
              <a:gd name="connsiteY10" fmla="*/ 2070100 h 3670300"/>
              <a:gd name="connsiteX11" fmla="*/ 312981 w 6294681"/>
              <a:gd name="connsiteY11" fmla="*/ 2679700 h 3670300"/>
              <a:gd name="connsiteX12" fmla="*/ 325681 w 6294681"/>
              <a:gd name="connsiteY12" fmla="*/ 2794000 h 3670300"/>
              <a:gd name="connsiteX13" fmla="*/ 351081 w 6294681"/>
              <a:gd name="connsiteY13" fmla="*/ 2895600 h 3670300"/>
              <a:gd name="connsiteX14" fmla="*/ 376481 w 6294681"/>
              <a:gd name="connsiteY14" fmla="*/ 3048000 h 3670300"/>
              <a:gd name="connsiteX15" fmla="*/ 414581 w 6294681"/>
              <a:gd name="connsiteY15" fmla="*/ 3327400 h 3670300"/>
              <a:gd name="connsiteX16" fmla="*/ 439981 w 6294681"/>
              <a:gd name="connsiteY16" fmla="*/ 3632200 h 3670300"/>
              <a:gd name="connsiteX17" fmla="*/ 719381 w 6294681"/>
              <a:gd name="connsiteY17" fmla="*/ 3657600 h 3670300"/>
              <a:gd name="connsiteX18" fmla="*/ 1455981 w 6294681"/>
              <a:gd name="connsiteY18" fmla="*/ 3670300 h 3670300"/>
              <a:gd name="connsiteX19" fmla="*/ 1659181 w 6294681"/>
              <a:gd name="connsiteY19" fmla="*/ 3657600 h 3670300"/>
              <a:gd name="connsiteX20" fmla="*/ 1671881 w 6294681"/>
              <a:gd name="connsiteY20" fmla="*/ 3606800 h 3670300"/>
              <a:gd name="connsiteX21" fmla="*/ 1697281 w 6294681"/>
              <a:gd name="connsiteY21" fmla="*/ 3556000 h 3670300"/>
              <a:gd name="connsiteX22" fmla="*/ 1722681 w 6294681"/>
              <a:gd name="connsiteY22" fmla="*/ 3479800 h 3670300"/>
              <a:gd name="connsiteX23" fmla="*/ 1735381 w 6294681"/>
              <a:gd name="connsiteY23" fmla="*/ 3390900 h 3670300"/>
              <a:gd name="connsiteX24" fmla="*/ 1748081 w 6294681"/>
              <a:gd name="connsiteY24" fmla="*/ 3352800 h 3670300"/>
              <a:gd name="connsiteX25" fmla="*/ 1760781 w 6294681"/>
              <a:gd name="connsiteY25" fmla="*/ 3289300 h 3670300"/>
              <a:gd name="connsiteX26" fmla="*/ 1773481 w 6294681"/>
              <a:gd name="connsiteY26" fmla="*/ 3187700 h 3670300"/>
              <a:gd name="connsiteX27" fmla="*/ 1786181 w 6294681"/>
              <a:gd name="connsiteY27" fmla="*/ 3124200 h 3670300"/>
              <a:gd name="connsiteX28" fmla="*/ 1811581 w 6294681"/>
              <a:gd name="connsiteY28" fmla="*/ 3022600 h 3670300"/>
              <a:gd name="connsiteX29" fmla="*/ 1824281 w 6294681"/>
              <a:gd name="connsiteY29" fmla="*/ 2908300 h 3670300"/>
              <a:gd name="connsiteX30" fmla="*/ 1849681 w 6294681"/>
              <a:gd name="connsiteY30" fmla="*/ 2870200 h 3670300"/>
              <a:gd name="connsiteX31" fmla="*/ 1875081 w 6294681"/>
              <a:gd name="connsiteY31" fmla="*/ 2692400 h 3670300"/>
              <a:gd name="connsiteX32" fmla="*/ 1849681 w 6294681"/>
              <a:gd name="connsiteY32" fmla="*/ 1803400 h 3670300"/>
              <a:gd name="connsiteX33" fmla="*/ 1836981 w 6294681"/>
              <a:gd name="connsiteY33" fmla="*/ 1511300 h 3670300"/>
              <a:gd name="connsiteX34" fmla="*/ 1811581 w 6294681"/>
              <a:gd name="connsiteY34" fmla="*/ 1244600 h 3670300"/>
              <a:gd name="connsiteX35" fmla="*/ 1798881 w 6294681"/>
              <a:gd name="connsiteY35" fmla="*/ 1066800 h 3670300"/>
              <a:gd name="connsiteX36" fmla="*/ 1773481 w 6294681"/>
              <a:gd name="connsiteY36" fmla="*/ 927100 h 3670300"/>
              <a:gd name="connsiteX37" fmla="*/ 1786181 w 6294681"/>
              <a:gd name="connsiteY37" fmla="*/ 889000 h 3670300"/>
              <a:gd name="connsiteX38" fmla="*/ 1913181 w 6294681"/>
              <a:gd name="connsiteY38" fmla="*/ 914400 h 3670300"/>
              <a:gd name="connsiteX39" fmla="*/ 2154481 w 6294681"/>
              <a:gd name="connsiteY39" fmla="*/ 939800 h 3670300"/>
              <a:gd name="connsiteX40" fmla="*/ 2281481 w 6294681"/>
              <a:gd name="connsiteY40" fmla="*/ 952500 h 3670300"/>
              <a:gd name="connsiteX41" fmla="*/ 2840281 w 6294681"/>
              <a:gd name="connsiteY41" fmla="*/ 977900 h 3670300"/>
              <a:gd name="connsiteX42" fmla="*/ 3043481 w 6294681"/>
              <a:gd name="connsiteY42" fmla="*/ 1003300 h 3670300"/>
              <a:gd name="connsiteX43" fmla="*/ 4046781 w 6294681"/>
              <a:gd name="connsiteY43" fmla="*/ 1028700 h 3670300"/>
              <a:gd name="connsiteX44" fmla="*/ 5227881 w 6294681"/>
              <a:gd name="connsiteY44" fmla="*/ 1054100 h 3670300"/>
              <a:gd name="connsiteX45" fmla="*/ 5939081 w 6294681"/>
              <a:gd name="connsiteY45" fmla="*/ 1041400 h 3670300"/>
              <a:gd name="connsiteX46" fmla="*/ 6091481 w 6294681"/>
              <a:gd name="connsiteY46" fmla="*/ 1016000 h 3670300"/>
              <a:gd name="connsiteX47" fmla="*/ 6154981 w 6294681"/>
              <a:gd name="connsiteY47" fmla="*/ 1003300 h 3670300"/>
              <a:gd name="connsiteX48" fmla="*/ 6231181 w 6294681"/>
              <a:gd name="connsiteY48" fmla="*/ 990600 h 3670300"/>
              <a:gd name="connsiteX49" fmla="*/ 6281981 w 6294681"/>
              <a:gd name="connsiteY49" fmla="*/ 977900 h 3670300"/>
              <a:gd name="connsiteX50" fmla="*/ 6294681 w 6294681"/>
              <a:gd name="connsiteY50" fmla="*/ 914400 h 3670300"/>
              <a:gd name="connsiteX51" fmla="*/ 6269281 w 6294681"/>
              <a:gd name="connsiteY51" fmla="*/ 241300 h 3670300"/>
              <a:gd name="connsiteX52" fmla="*/ 6193081 w 6294681"/>
              <a:gd name="connsiteY52" fmla="*/ 12700 h 3670300"/>
              <a:gd name="connsiteX53" fmla="*/ 6027981 w 6294681"/>
              <a:gd name="connsiteY53" fmla="*/ 0 h 3670300"/>
              <a:gd name="connsiteX54" fmla="*/ 6027981 w 6294681"/>
              <a:gd name="connsiteY54" fmla="*/ 0 h 3670300"/>
              <a:gd name="connsiteX55" fmla="*/ 6256581 w 6294681"/>
              <a:gd name="connsiteY55" fmla="*/ 0 h 3670300"/>
              <a:gd name="connsiteX0" fmla="*/ 6256581 w 6294681"/>
              <a:gd name="connsiteY0" fmla="*/ 0 h 3670300"/>
              <a:gd name="connsiteX1" fmla="*/ 6256581 w 6294681"/>
              <a:gd name="connsiteY1" fmla="*/ 0 h 3670300"/>
              <a:gd name="connsiteX2" fmla="*/ 439981 w 6294681"/>
              <a:gd name="connsiteY2" fmla="*/ 38100 h 3670300"/>
              <a:gd name="connsiteX3" fmla="*/ 401881 w 6294681"/>
              <a:gd name="connsiteY3" fmla="*/ 190500 h 3670300"/>
              <a:gd name="connsiteX4" fmla="*/ 389181 w 6294681"/>
              <a:gd name="connsiteY4" fmla="*/ 228600 h 3670300"/>
              <a:gd name="connsiteX5" fmla="*/ 363781 w 6294681"/>
              <a:gd name="connsiteY5" fmla="*/ 431800 h 3670300"/>
              <a:gd name="connsiteX6" fmla="*/ 351081 w 6294681"/>
              <a:gd name="connsiteY6" fmla="*/ 546100 h 3670300"/>
              <a:gd name="connsiteX7" fmla="*/ 325681 w 6294681"/>
              <a:gd name="connsiteY7" fmla="*/ 635000 h 3670300"/>
              <a:gd name="connsiteX8" fmla="*/ 287581 w 6294681"/>
              <a:gd name="connsiteY8" fmla="*/ 800100 h 3670300"/>
              <a:gd name="connsiteX9" fmla="*/ 249481 w 6294681"/>
              <a:gd name="connsiteY9" fmla="*/ 1143000 h 3670300"/>
              <a:gd name="connsiteX10" fmla="*/ 262181 w 6294681"/>
              <a:gd name="connsiteY10" fmla="*/ 2070100 h 3670300"/>
              <a:gd name="connsiteX11" fmla="*/ 312981 w 6294681"/>
              <a:gd name="connsiteY11" fmla="*/ 2679700 h 3670300"/>
              <a:gd name="connsiteX12" fmla="*/ 325681 w 6294681"/>
              <a:gd name="connsiteY12" fmla="*/ 2794000 h 3670300"/>
              <a:gd name="connsiteX13" fmla="*/ 351081 w 6294681"/>
              <a:gd name="connsiteY13" fmla="*/ 2895600 h 3670300"/>
              <a:gd name="connsiteX14" fmla="*/ 376481 w 6294681"/>
              <a:gd name="connsiteY14" fmla="*/ 3048000 h 3670300"/>
              <a:gd name="connsiteX15" fmla="*/ 414581 w 6294681"/>
              <a:gd name="connsiteY15" fmla="*/ 3327400 h 3670300"/>
              <a:gd name="connsiteX16" fmla="*/ 439981 w 6294681"/>
              <a:gd name="connsiteY16" fmla="*/ 3632200 h 3670300"/>
              <a:gd name="connsiteX17" fmla="*/ 719381 w 6294681"/>
              <a:gd name="connsiteY17" fmla="*/ 3657600 h 3670300"/>
              <a:gd name="connsiteX18" fmla="*/ 1455981 w 6294681"/>
              <a:gd name="connsiteY18" fmla="*/ 3670300 h 3670300"/>
              <a:gd name="connsiteX19" fmla="*/ 1659181 w 6294681"/>
              <a:gd name="connsiteY19" fmla="*/ 3657600 h 3670300"/>
              <a:gd name="connsiteX20" fmla="*/ 1671881 w 6294681"/>
              <a:gd name="connsiteY20" fmla="*/ 3606800 h 3670300"/>
              <a:gd name="connsiteX21" fmla="*/ 1697281 w 6294681"/>
              <a:gd name="connsiteY21" fmla="*/ 3556000 h 3670300"/>
              <a:gd name="connsiteX22" fmla="*/ 1722681 w 6294681"/>
              <a:gd name="connsiteY22" fmla="*/ 3479800 h 3670300"/>
              <a:gd name="connsiteX23" fmla="*/ 1735381 w 6294681"/>
              <a:gd name="connsiteY23" fmla="*/ 3390900 h 3670300"/>
              <a:gd name="connsiteX24" fmla="*/ 1748081 w 6294681"/>
              <a:gd name="connsiteY24" fmla="*/ 3352800 h 3670300"/>
              <a:gd name="connsiteX25" fmla="*/ 1760781 w 6294681"/>
              <a:gd name="connsiteY25" fmla="*/ 3289300 h 3670300"/>
              <a:gd name="connsiteX26" fmla="*/ 1773481 w 6294681"/>
              <a:gd name="connsiteY26" fmla="*/ 3187700 h 3670300"/>
              <a:gd name="connsiteX27" fmla="*/ 1786181 w 6294681"/>
              <a:gd name="connsiteY27" fmla="*/ 3124200 h 3670300"/>
              <a:gd name="connsiteX28" fmla="*/ 1811581 w 6294681"/>
              <a:gd name="connsiteY28" fmla="*/ 3022600 h 3670300"/>
              <a:gd name="connsiteX29" fmla="*/ 1824281 w 6294681"/>
              <a:gd name="connsiteY29" fmla="*/ 2908300 h 3670300"/>
              <a:gd name="connsiteX30" fmla="*/ 1849681 w 6294681"/>
              <a:gd name="connsiteY30" fmla="*/ 2870200 h 3670300"/>
              <a:gd name="connsiteX31" fmla="*/ 1875081 w 6294681"/>
              <a:gd name="connsiteY31" fmla="*/ 2692400 h 3670300"/>
              <a:gd name="connsiteX32" fmla="*/ 1849681 w 6294681"/>
              <a:gd name="connsiteY32" fmla="*/ 1803400 h 3670300"/>
              <a:gd name="connsiteX33" fmla="*/ 1836981 w 6294681"/>
              <a:gd name="connsiteY33" fmla="*/ 1511300 h 3670300"/>
              <a:gd name="connsiteX34" fmla="*/ 1811581 w 6294681"/>
              <a:gd name="connsiteY34" fmla="*/ 1244600 h 3670300"/>
              <a:gd name="connsiteX35" fmla="*/ 1798881 w 6294681"/>
              <a:gd name="connsiteY35" fmla="*/ 1066800 h 3670300"/>
              <a:gd name="connsiteX36" fmla="*/ 1773481 w 6294681"/>
              <a:gd name="connsiteY36" fmla="*/ 927100 h 3670300"/>
              <a:gd name="connsiteX37" fmla="*/ 1786181 w 6294681"/>
              <a:gd name="connsiteY37" fmla="*/ 889000 h 3670300"/>
              <a:gd name="connsiteX38" fmla="*/ 1913181 w 6294681"/>
              <a:gd name="connsiteY38" fmla="*/ 914400 h 3670300"/>
              <a:gd name="connsiteX39" fmla="*/ 2154481 w 6294681"/>
              <a:gd name="connsiteY39" fmla="*/ 939800 h 3670300"/>
              <a:gd name="connsiteX40" fmla="*/ 2281481 w 6294681"/>
              <a:gd name="connsiteY40" fmla="*/ 952500 h 3670300"/>
              <a:gd name="connsiteX41" fmla="*/ 2840281 w 6294681"/>
              <a:gd name="connsiteY41" fmla="*/ 977900 h 3670300"/>
              <a:gd name="connsiteX42" fmla="*/ 3043481 w 6294681"/>
              <a:gd name="connsiteY42" fmla="*/ 1003300 h 3670300"/>
              <a:gd name="connsiteX43" fmla="*/ 4046781 w 6294681"/>
              <a:gd name="connsiteY43" fmla="*/ 1028700 h 3670300"/>
              <a:gd name="connsiteX44" fmla="*/ 5227881 w 6294681"/>
              <a:gd name="connsiteY44" fmla="*/ 1054100 h 3670300"/>
              <a:gd name="connsiteX45" fmla="*/ 5939081 w 6294681"/>
              <a:gd name="connsiteY45" fmla="*/ 1041400 h 3670300"/>
              <a:gd name="connsiteX46" fmla="*/ 6091481 w 6294681"/>
              <a:gd name="connsiteY46" fmla="*/ 1016000 h 3670300"/>
              <a:gd name="connsiteX47" fmla="*/ 6154981 w 6294681"/>
              <a:gd name="connsiteY47" fmla="*/ 1003300 h 3670300"/>
              <a:gd name="connsiteX48" fmla="*/ 6231181 w 6294681"/>
              <a:gd name="connsiteY48" fmla="*/ 990600 h 3670300"/>
              <a:gd name="connsiteX49" fmla="*/ 6281981 w 6294681"/>
              <a:gd name="connsiteY49" fmla="*/ 977900 h 3670300"/>
              <a:gd name="connsiteX50" fmla="*/ 6294681 w 6294681"/>
              <a:gd name="connsiteY50" fmla="*/ 914400 h 3670300"/>
              <a:gd name="connsiteX51" fmla="*/ 6269281 w 6294681"/>
              <a:gd name="connsiteY51" fmla="*/ 241300 h 3670300"/>
              <a:gd name="connsiteX52" fmla="*/ 6193081 w 6294681"/>
              <a:gd name="connsiteY52" fmla="*/ 12700 h 3670300"/>
              <a:gd name="connsiteX53" fmla="*/ 6027981 w 6294681"/>
              <a:gd name="connsiteY53" fmla="*/ 0 h 3670300"/>
              <a:gd name="connsiteX54" fmla="*/ 6256581 w 6294681"/>
              <a:gd name="connsiteY54" fmla="*/ 0 h 3670300"/>
              <a:gd name="connsiteX0" fmla="*/ 6256581 w 6298738"/>
              <a:gd name="connsiteY0" fmla="*/ 17874 h 3688174"/>
              <a:gd name="connsiteX1" fmla="*/ 6256581 w 6298738"/>
              <a:gd name="connsiteY1" fmla="*/ 17874 h 3688174"/>
              <a:gd name="connsiteX2" fmla="*/ 439981 w 6298738"/>
              <a:gd name="connsiteY2" fmla="*/ 55974 h 3688174"/>
              <a:gd name="connsiteX3" fmla="*/ 401881 w 6298738"/>
              <a:gd name="connsiteY3" fmla="*/ 208374 h 3688174"/>
              <a:gd name="connsiteX4" fmla="*/ 389181 w 6298738"/>
              <a:gd name="connsiteY4" fmla="*/ 246474 h 3688174"/>
              <a:gd name="connsiteX5" fmla="*/ 363781 w 6298738"/>
              <a:gd name="connsiteY5" fmla="*/ 449674 h 3688174"/>
              <a:gd name="connsiteX6" fmla="*/ 351081 w 6298738"/>
              <a:gd name="connsiteY6" fmla="*/ 563974 h 3688174"/>
              <a:gd name="connsiteX7" fmla="*/ 325681 w 6298738"/>
              <a:gd name="connsiteY7" fmla="*/ 652874 h 3688174"/>
              <a:gd name="connsiteX8" fmla="*/ 287581 w 6298738"/>
              <a:gd name="connsiteY8" fmla="*/ 817974 h 3688174"/>
              <a:gd name="connsiteX9" fmla="*/ 249481 w 6298738"/>
              <a:gd name="connsiteY9" fmla="*/ 1160874 h 3688174"/>
              <a:gd name="connsiteX10" fmla="*/ 262181 w 6298738"/>
              <a:gd name="connsiteY10" fmla="*/ 2087974 h 3688174"/>
              <a:gd name="connsiteX11" fmla="*/ 312981 w 6298738"/>
              <a:gd name="connsiteY11" fmla="*/ 2697574 h 3688174"/>
              <a:gd name="connsiteX12" fmla="*/ 325681 w 6298738"/>
              <a:gd name="connsiteY12" fmla="*/ 2811874 h 3688174"/>
              <a:gd name="connsiteX13" fmla="*/ 351081 w 6298738"/>
              <a:gd name="connsiteY13" fmla="*/ 2913474 h 3688174"/>
              <a:gd name="connsiteX14" fmla="*/ 376481 w 6298738"/>
              <a:gd name="connsiteY14" fmla="*/ 3065874 h 3688174"/>
              <a:gd name="connsiteX15" fmla="*/ 414581 w 6298738"/>
              <a:gd name="connsiteY15" fmla="*/ 3345274 h 3688174"/>
              <a:gd name="connsiteX16" fmla="*/ 439981 w 6298738"/>
              <a:gd name="connsiteY16" fmla="*/ 3650074 h 3688174"/>
              <a:gd name="connsiteX17" fmla="*/ 719381 w 6298738"/>
              <a:gd name="connsiteY17" fmla="*/ 3675474 h 3688174"/>
              <a:gd name="connsiteX18" fmla="*/ 1455981 w 6298738"/>
              <a:gd name="connsiteY18" fmla="*/ 3688174 h 3688174"/>
              <a:gd name="connsiteX19" fmla="*/ 1659181 w 6298738"/>
              <a:gd name="connsiteY19" fmla="*/ 3675474 h 3688174"/>
              <a:gd name="connsiteX20" fmla="*/ 1671881 w 6298738"/>
              <a:gd name="connsiteY20" fmla="*/ 3624674 h 3688174"/>
              <a:gd name="connsiteX21" fmla="*/ 1697281 w 6298738"/>
              <a:gd name="connsiteY21" fmla="*/ 3573874 h 3688174"/>
              <a:gd name="connsiteX22" fmla="*/ 1722681 w 6298738"/>
              <a:gd name="connsiteY22" fmla="*/ 3497674 h 3688174"/>
              <a:gd name="connsiteX23" fmla="*/ 1735381 w 6298738"/>
              <a:gd name="connsiteY23" fmla="*/ 3408774 h 3688174"/>
              <a:gd name="connsiteX24" fmla="*/ 1748081 w 6298738"/>
              <a:gd name="connsiteY24" fmla="*/ 3370674 h 3688174"/>
              <a:gd name="connsiteX25" fmla="*/ 1760781 w 6298738"/>
              <a:gd name="connsiteY25" fmla="*/ 3307174 h 3688174"/>
              <a:gd name="connsiteX26" fmla="*/ 1773481 w 6298738"/>
              <a:gd name="connsiteY26" fmla="*/ 3205574 h 3688174"/>
              <a:gd name="connsiteX27" fmla="*/ 1786181 w 6298738"/>
              <a:gd name="connsiteY27" fmla="*/ 3142074 h 3688174"/>
              <a:gd name="connsiteX28" fmla="*/ 1811581 w 6298738"/>
              <a:gd name="connsiteY28" fmla="*/ 3040474 h 3688174"/>
              <a:gd name="connsiteX29" fmla="*/ 1824281 w 6298738"/>
              <a:gd name="connsiteY29" fmla="*/ 2926174 h 3688174"/>
              <a:gd name="connsiteX30" fmla="*/ 1849681 w 6298738"/>
              <a:gd name="connsiteY30" fmla="*/ 2888074 h 3688174"/>
              <a:gd name="connsiteX31" fmla="*/ 1875081 w 6298738"/>
              <a:gd name="connsiteY31" fmla="*/ 2710274 h 3688174"/>
              <a:gd name="connsiteX32" fmla="*/ 1849681 w 6298738"/>
              <a:gd name="connsiteY32" fmla="*/ 1821274 h 3688174"/>
              <a:gd name="connsiteX33" fmla="*/ 1836981 w 6298738"/>
              <a:gd name="connsiteY33" fmla="*/ 1529174 h 3688174"/>
              <a:gd name="connsiteX34" fmla="*/ 1811581 w 6298738"/>
              <a:gd name="connsiteY34" fmla="*/ 1262474 h 3688174"/>
              <a:gd name="connsiteX35" fmla="*/ 1798881 w 6298738"/>
              <a:gd name="connsiteY35" fmla="*/ 1084674 h 3688174"/>
              <a:gd name="connsiteX36" fmla="*/ 1773481 w 6298738"/>
              <a:gd name="connsiteY36" fmla="*/ 944974 h 3688174"/>
              <a:gd name="connsiteX37" fmla="*/ 1786181 w 6298738"/>
              <a:gd name="connsiteY37" fmla="*/ 906874 h 3688174"/>
              <a:gd name="connsiteX38" fmla="*/ 1913181 w 6298738"/>
              <a:gd name="connsiteY38" fmla="*/ 932274 h 3688174"/>
              <a:gd name="connsiteX39" fmla="*/ 2154481 w 6298738"/>
              <a:gd name="connsiteY39" fmla="*/ 957674 h 3688174"/>
              <a:gd name="connsiteX40" fmla="*/ 2281481 w 6298738"/>
              <a:gd name="connsiteY40" fmla="*/ 970374 h 3688174"/>
              <a:gd name="connsiteX41" fmla="*/ 2840281 w 6298738"/>
              <a:gd name="connsiteY41" fmla="*/ 995774 h 3688174"/>
              <a:gd name="connsiteX42" fmla="*/ 3043481 w 6298738"/>
              <a:gd name="connsiteY42" fmla="*/ 1021174 h 3688174"/>
              <a:gd name="connsiteX43" fmla="*/ 4046781 w 6298738"/>
              <a:gd name="connsiteY43" fmla="*/ 1046574 h 3688174"/>
              <a:gd name="connsiteX44" fmla="*/ 5227881 w 6298738"/>
              <a:gd name="connsiteY44" fmla="*/ 1071974 h 3688174"/>
              <a:gd name="connsiteX45" fmla="*/ 5939081 w 6298738"/>
              <a:gd name="connsiteY45" fmla="*/ 1059274 h 3688174"/>
              <a:gd name="connsiteX46" fmla="*/ 6091481 w 6298738"/>
              <a:gd name="connsiteY46" fmla="*/ 1033874 h 3688174"/>
              <a:gd name="connsiteX47" fmla="*/ 6154981 w 6298738"/>
              <a:gd name="connsiteY47" fmla="*/ 1021174 h 3688174"/>
              <a:gd name="connsiteX48" fmla="*/ 6231181 w 6298738"/>
              <a:gd name="connsiteY48" fmla="*/ 1008474 h 3688174"/>
              <a:gd name="connsiteX49" fmla="*/ 6281981 w 6298738"/>
              <a:gd name="connsiteY49" fmla="*/ 995774 h 3688174"/>
              <a:gd name="connsiteX50" fmla="*/ 6294681 w 6298738"/>
              <a:gd name="connsiteY50" fmla="*/ 932274 h 3688174"/>
              <a:gd name="connsiteX51" fmla="*/ 6269281 w 6298738"/>
              <a:gd name="connsiteY51" fmla="*/ 259174 h 3688174"/>
              <a:gd name="connsiteX52" fmla="*/ 6027981 w 6298738"/>
              <a:gd name="connsiteY52" fmla="*/ 17874 h 3688174"/>
              <a:gd name="connsiteX53" fmla="*/ 6256581 w 6298738"/>
              <a:gd name="connsiteY53" fmla="*/ 17874 h 3688174"/>
              <a:gd name="connsiteX0" fmla="*/ 6256581 w 6294681"/>
              <a:gd name="connsiteY0" fmla="*/ 0 h 3670300"/>
              <a:gd name="connsiteX1" fmla="*/ 6256581 w 6294681"/>
              <a:gd name="connsiteY1" fmla="*/ 0 h 3670300"/>
              <a:gd name="connsiteX2" fmla="*/ 439981 w 6294681"/>
              <a:gd name="connsiteY2" fmla="*/ 38100 h 3670300"/>
              <a:gd name="connsiteX3" fmla="*/ 401881 w 6294681"/>
              <a:gd name="connsiteY3" fmla="*/ 190500 h 3670300"/>
              <a:gd name="connsiteX4" fmla="*/ 389181 w 6294681"/>
              <a:gd name="connsiteY4" fmla="*/ 228600 h 3670300"/>
              <a:gd name="connsiteX5" fmla="*/ 363781 w 6294681"/>
              <a:gd name="connsiteY5" fmla="*/ 431800 h 3670300"/>
              <a:gd name="connsiteX6" fmla="*/ 351081 w 6294681"/>
              <a:gd name="connsiteY6" fmla="*/ 546100 h 3670300"/>
              <a:gd name="connsiteX7" fmla="*/ 325681 w 6294681"/>
              <a:gd name="connsiteY7" fmla="*/ 635000 h 3670300"/>
              <a:gd name="connsiteX8" fmla="*/ 287581 w 6294681"/>
              <a:gd name="connsiteY8" fmla="*/ 800100 h 3670300"/>
              <a:gd name="connsiteX9" fmla="*/ 249481 w 6294681"/>
              <a:gd name="connsiteY9" fmla="*/ 1143000 h 3670300"/>
              <a:gd name="connsiteX10" fmla="*/ 262181 w 6294681"/>
              <a:gd name="connsiteY10" fmla="*/ 2070100 h 3670300"/>
              <a:gd name="connsiteX11" fmla="*/ 312981 w 6294681"/>
              <a:gd name="connsiteY11" fmla="*/ 2679700 h 3670300"/>
              <a:gd name="connsiteX12" fmla="*/ 325681 w 6294681"/>
              <a:gd name="connsiteY12" fmla="*/ 2794000 h 3670300"/>
              <a:gd name="connsiteX13" fmla="*/ 351081 w 6294681"/>
              <a:gd name="connsiteY13" fmla="*/ 2895600 h 3670300"/>
              <a:gd name="connsiteX14" fmla="*/ 376481 w 6294681"/>
              <a:gd name="connsiteY14" fmla="*/ 3048000 h 3670300"/>
              <a:gd name="connsiteX15" fmla="*/ 414581 w 6294681"/>
              <a:gd name="connsiteY15" fmla="*/ 3327400 h 3670300"/>
              <a:gd name="connsiteX16" fmla="*/ 439981 w 6294681"/>
              <a:gd name="connsiteY16" fmla="*/ 3632200 h 3670300"/>
              <a:gd name="connsiteX17" fmla="*/ 719381 w 6294681"/>
              <a:gd name="connsiteY17" fmla="*/ 3657600 h 3670300"/>
              <a:gd name="connsiteX18" fmla="*/ 1455981 w 6294681"/>
              <a:gd name="connsiteY18" fmla="*/ 3670300 h 3670300"/>
              <a:gd name="connsiteX19" fmla="*/ 1659181 w 6294681"/>
              <a:gd name="connsiteY19" fmla="*/ 3657600 h 3670300"/>
              <a:gd name="connsiteX20" fmla="*/ 1671881 w 6294681"/>
              <a:gd name="connsiteY20" fmla="*/ 3606800 h 3670300"/>
              <a:gd name="connsiteX21" fmla="*/ 1697281 w 6294681"/>
              <a:gd name="connsiteY21" fmla="*/ 3556000 h 3670300"/>
              <a:gd name="connsiteX22" fmla="*/ 1722681 w 6294681"/>
              <a:gd name="connsiteY22" fmla="*/ 3479800 h 3670300"/>
              <a:gd name="connsiteX23" fmla="*/ 1735381 w 6294681"/>
              <a:gd name="connsiteY23" fmla="*/ 3390900 h 3670300"/>
              <a:gd name="connsiteX24" fmla="*/ 1748081 w 6294681"/>
              <a:gd name="connsiteY24" fmla="*/ 3352800 h 3670300"/>
              <a:gd name="connsiteX25" fmla="*/ 1760781 w 6294681"/>
              <a:gd name="connsiteY25" fmla="*/ 3289300 h 3670300"/>
              <a:gd name="connsiteX26" fmla="*/ 1773481 w 6294681"/>
              <a:gd name="connsiteY26" fmla="*/ 3187700 h 3670300"/>
              <a:gd name="connsiteX27" fmla="*/ 1786181 w 6294681"/>
              <a:gd name="connsiteY27" fmla="*/ 3124200 h 3670300"/>
              <a:gd name="connsiteX28" fmla="*/ 1811581 w 6294681"/>
              <a:gd name="connsiteY28" fmla="*/ 3022600 h 3670300"/>
              <a:gd name="connsiteX29" fmla="*/ 1824281 w 6294681"/>
              <a:gd name="connsiteY29" fmla="*/ 2908300 h 3670300"/>
              <a:gd name="connsiteX30" fmla="*/ 1849681 w 6294681"/>
              <a:gd name="connsiteY30" fmla="*/ 2870200 h 3670300"/>
              <a:gd name="connsiteX31" fmla="*/ 1875081 w 6294681"/>
              <a:gd name="connsiteY31" fmla="*/ 2692400 h 3670300"/>
              <a:gd name="connsiteX32" fmla="*/ 1849681 w 6294681"/>
              <a:gd name="connsiteY32" fmla="*/ 1803400 h 3670300"/>
              <a:gd name="connsiteX33" fmla="*/ 1836981 w 6294681"/>
              <a:gd name="connsiteY33" fmla="*/ 1511300 h 3670300"/>
              <a:gd name="connsiteX34" fmla="*/ 1811581 w 6294681"/>
              <a:gd name="connsiteY34" fmla="*/ 1244600 h 3670300"/>
              <a:gd name="connsiteX35" fmla="*/ 1798881 w 6294681"/>
              <a:gd name="connsiteY35" fmla="*/ 1066800 h 3670300"/>
              <a:gd name="connsiteX36" fmla="*/ 1773481 w 6294681"/>
              <a:gd name="connsiteY36" fmla="*/ 927100 h 3670300"/>
              <a:gd name="connsiteX37" fmla="*/ 1786181 w 6294681"/>
              <a:gd name="connsiteY37" fmla="*/ 889000 h 3670300"/>
              <a:gd name="connsiteX38" fmla="*/ 1913181 w 6294681"/>
              <a:gd name="connsiteY38" fmla="*/ 914400 h 3670300"/>
              <a:gd name="connsiteX39" fmla="*/ 2154481 w 6294681"/>
              <a:gd name="connsiteY39" fmla="*/ 939800 h 3670300"/>
              <a:gd name="connsiteX40" fmla="*/ 2281481 w 6294681"/>
              <a:gd name="connsiteY40" fmla="*/ 952500 h 3670300"/>
              <a:gd name="connsiteX41" fmla="*/ 2840281 w 6294681"/>
              <a:gd name="connsiteY41" fmla="*/ 977900 h 3670300"/>
              <a:gd name="connsiteX42" fmla="*/ 3043481 w 6294681"/>
              <a:gd name="connsiteY42" fmla="*/ 1003300 h 3670300"/>
              <a:gd name="connsiteX43" fmla="*/ 4046781 w 6294681"/>
              <a:gd name="connsiteY43" fmla="*/ 1028700 h 3670300"/>
              <a:gd name="connsiteX44" fmla="*/ 5227881 w 6294681"/>
              <a:gd name="connsiteY44" fmla="*/ 1054100 h 3670300"/>
              <a:gd name="connsiteX45" fmla="*/ 5939081 w 6294681"/>
              <a:gd name="connsiteY45" fmla="*/ 1041400 h 3670300"/>
              <a:gd name="connsiteX46" fmla="*/ 6091481 w 6294681"/>
              <a:gd name="connsiteY46" fmla="*/ 1016000 h 3670300"/>
              <a:gd name="connsiteX47" fmla="*/ 6154981 w 6294681"/>
              <a:gd name="connsiteY47" fmla="*/ 1003300 h 3670300"/>
              <a:gd name="connsiteX48" fmla="*/ 6231181 w 6294681"/>
              <a:gd name="connsiteY48" fmla="*/ 990600 h 3670300"/>
              <a:gd name="connsiteX49" fmla="*/ 6281981 w 6294681"/>
              <a:gd name="connsiteY49" fmla="*/ 977900 h 3670300"/>
              <a:gd name="connsiteX50" fmla="*/ 6294681 w 6294681"/>
              <a:gd name="connsiteY50" fmla="*/ 914400 h 3670300"/>
              <a:gd name="connsiteX51" fmla="*/ 6269281 w 6294681"/>
              <a:gd name="connsiteY51" fmla="*/ 241300 h 3670300"/>
              <a:gd name="connsiteX52" fmla="*/ 6256581 w 6294681"/>
              <a:gd name="connsiteY52" fmla="*/ 0 h 3670300"/>
              <a:gd name="connsiteX0" fmla="*/ 6256581 w 6295532"/>
              <a:gd name="connsiteY0" fmla="*/ 0 h 3670300"/>
              <a:gd name="connsiteX1" fmla="*/ 6256581 w 6295532"/>
              <a:gd name="connsiteY1" fmla="*/ 0 h 3670300"/>
              <a:gd name="connsiteX2" fmla="*/ 439981 w 6295532"/>
              <a:gd name="connsiteY2" fmla="*/ 38100 h 3670300"/>
              <a:gd name="connsiteX3" fmla="*/ 401881 w 6295532"/>
              <a:gd name="connsiteY3" fmla="*/ 190500 h 3670300"/>
              <a:gd name="connsiteX4" fmla="*/ 389181 w 6295532"/>
              <a:gd name="connsiteY4" fmla="*/ 228600 h 3670300"/>
              <a:gd name="connsiteX5" fmla="*/ 363781 w 6295532"/>
              <a:gd name="connsiteY5" fmla="*/ 431800 h 3670300"/>
              <a:gd name="connsiteX6" fmla="*/ 351081 w 6295532"/>
              <a:gd name="connsiteY6" fmla="*/ 546100 h 3670300"/>
              <a:gd name="connsiteX7" fmla="*/ 325681 w 6295532"/>
              <a:gd name="connsiteY7" fmla="*/ 635000 h 3670300"/>
              <a:gd name="connsiteX8" fmla="*/ 287581 w 6295532"/>
              <a:gd name="connsiteY8" fmla="*/ 800100 h 3670300"/>
              <a:gd name="connsiteX9" fmla="*/ 249481 w 6295532"/>
              <a:gd name="connsiteY9" fmla="*/ 1143000 h 3670300"/>
              <a:gd name="connsiteX10" fmla="*/ 262181 w 6295532"/>
              <a:gd name="connsiteY10" fmla="*/ 2070100 h 3670300"/>
              <a:gd name="connsiteX11" fmla="*/ 312981 w 6295532"/>
              <a:gd name="connsiteY11" fmla="*/ 2679700 h 3670300"/>
              <a:gd name="connsiteX12" fmla="*/ 325681 w 6295532"/>
              <a:gd name="connsiteY12" fmla="*/ 2794000 h 3670300"/>
              <a:gd name="connsiteX13" fmla="*/ 351081 w 6295532"/>
              <a:gd name="connsiteY13" fmla="*/ 2895600 h 3670300"/>
              <a:gd name="connsiteX14" fmla="*/ 376481 w 6295532"/>
              <a:gd name="connsiteY14" fmla="*/ 3048000 h 3670300"/>
              <a:gd name="connsiteX15" fmla="*/ 414581 w 6295532"/>
              <a:gd name="connsiteY15" fmla="*/ 3327400 h 3670300"/>
              <a:gd name="connsiteX16" fmla="*/ 439981 w 6295532"/>
              <a:gd name="connsiteY16" fmla="*/ 3632200 h 3670300"/>
              <a:gd name="connsiteX17" fmla="*/ 719381 w 6295532"/>
              <a:gd name="connsiteY17" fmla="*/ 3657600 h 3670300"/>
              <a:gd name="connsiteX18" fmla="*/ 1455981 w 6295532"/>
              <a:gd name="connsiteY18" fmla="*/ 3670300 h 3670300"/>
              <a:gd name="connsiteX19" fmla="*/ 1659181 w 6295532"/>
              <a:gd name="connsiteY19" fmla="*/ 3657600 h 3670300"/>
              <a:gd name="connsiteX20" fmla="*/ 1671881 w 6295532"/>
              <a:gd name="connsiteY20" fmla="*/ 3606800 h 3670300"/>
              <a:gd name="connsiteX21" fmla="*/ 1697281 w 6295532"/>
              <a:gd name="connsiteY21" fmla="*/ 3556000 h 3670300"/>
              <a:gd name="connsiteX22" fmla="*/ 1722681 w 6295532"/>
              <a:gd name="connsiteY22" fmla="*/ 3479800 h 3670300"/>
              <a:gd name="connsiteX23" fmla="*/ 1735381 w 6295532"/>
              <a:gd name="connsiteY23" fmla="*/ 3390900 h 3670300"/>
              <a:gd name="connsiteX24" fmla="*/ 1748081 w 6295532"/>
              <a:gd name="connsiteY24" fmla="*/ 3352800 h 3670300"/>
              <a:gd name="connsiteX25" fmla="*/ 1760781 w 6295532"/>
              <a:gd name="connsiteY25" fmla="*/ 3289300 h 3670300"/>
              <a:gd name="connsiteX26" fmla="*/ 1773481 w 6295532"/>
              <a:gd name="connsiteY26" fmla="*/ 3187700 h 3670300"/>
              <a:gd name="connsiteX27" fmla="*/ 1786181 w 6295532"/>
              <a:gd name="connsiteY27" fmla="*/ 3124200 h 3670300"/>
              <a:gd name="connsiteX28" fmla="*/ 1811581 w 6295532"/>
              <a:gd name="connsiteY28" fmla="*/ 3022600 h 3670300"/>
              <a:gd name="connsiteX29" fmla="*/ 1824281 w 6295532"/>
              <a:gd name="connsiteY29" fmla="*/ 2908300 h 3670300"/>
              <a:gd name="connsiteX30" fmla="*/ 1849681 w 6295532"/>
              <a:gd name="connsiteY30" fmla="*/ 2870200 h 3670300"/>
              <a:gd name="connsiteX31" fmla="*/ 1875081 w 6295532"/>
              <a:gd name="connsiteY31" fmla="*/ 2692400 h 3670300"/>
              <a:gd name="connsiteX32" fmla="*/ 1849681 w 6295532"/>
              <a:gd name="connsiteY32" fmla="*/ 1803400 h 3670300"/>
              <a:gd name="connsiteX33" fmla="*/ 1836981 w 6295532"/>
              <a:gd name="connsiteY33" fmla="*/ 1511300 h 3670300"/>
              <a:gd name="connsiteX34" fmla="*/ 1811581 w 6295532"/>
              <a:gd name="connsiteY34" fmla="*/ 1244600 h 3670300"/>
              <a:gd name="connsiteX35" fmla="*/ 1798881 w 6295532"/>
              <a:gd name="connsiteY35" fmla="*/ 1066800 h 3670300"/>
              <a:gd name="connsiteX36" fmla="*/ 1773481 w 6295532"/>
              <a:gd name="connsiteY36" fmla="*/ 927100 h 3670300"/>
              <a:gd name="connsiteX37" fmla="*/ 1786181 w 6295532"/>
              <a:gd name="connsiteY37" fmla="*/ 889000 h 3670300"/>
              <a:gd name="connsiteX38" fmla="*/ 1913181 w 6295532"/>
              <a:gd name="connsiteY38" fmla="*/ 914400 h 3670300"/>
              <a:gd name="connsiteX39" fmla="*/ 2154481 w 6295532"/>
              <a:gd name="connsiteY39" fmla="*/ 939800 h 3670300"/>
              <a:gd name="connsiteX40" fmla="*/ 2281481 w 6295532"/>
              <a:gd name="connsiteY40" fmla="*/ 952500 h 3670300"/>
              <a:gd name="connsiteX41" fmla="*/ 2840281 w 6295532"/>
              <a:gd name="connsiteY41" fmla="*/ 977900 h 3670300"/>
              <a:gd name="connsiteX42" fmla="*/ 3043481 w 6295532"/>
              <a:gd name="connsiteY42" fmla="*/ 1003300 h 3670300"/>
              <a:gd name="connsiteX43" fmla="*/ 4046781 w 6295532"/>
              <a:gd name="connsiteY43" fmla="*/ 1028700 h 3670300"/>
              <a:gd name="connsiteX44" fmla="*/ 5227881 w 6295532"/>
              <a:gd name="connsiteY44" fmla="*/ 1054100 h 3670300"/>
              <a:gd name="connsiteX45" fmla="*/ 5939081 w 6295532"/>
              <a:gd name="connsiteY45" fmla="*/ 1041400 h 3670300"/>
              <a:gd name="connsiteX46" fmla="*/ 6091481 w 6295532"/>
              <a:gd name="connsiteY46" fmla="*/ 1016000 h 3670300"/>
              <a:gd name="connsiteX47" fmla="*/ 6154981 w 6295532"/>
              <a:gd name="connsiteY47" fmla="*/ 1003300 h 3670300"/>
              <a:gd name="connsiteX48" fmla="*/ 6231181 w 6295532"/>
              <a:gd name="connsiteY48" fmla="*/ 990600 h 3670300"/>
              <a:gd name="connsiteX49" fmla="*/ 6281981 w 6295532"/>
              <a:gd name="connsiteY49" fmla="*/ 977900 h 3670300"/>
              <a:gd name="connsiteX50" fmla="*/ 6294681 w 6295532"/>
              <a:gd name="connsiteY50" fmla="*/ 914400 h 3670300"/>
              <a:gd name="connsiteX51" fmla="*/ 6256581 w 6295532"/>
              <a:gd name="connsiteY51" fmla="*/ 0 h 3670300"/>
              <a:gd name="connsiteX0" fmla="*/ 6256581 w 6295026"/>
              <a:gd name="connsiteY0" fmla="*/ 0 h 3670300"/>
              <a:gd name="connsiteX1" fmla="*/ 6256581 w 6295026"/>
              <a:gd name="connsiteY1" fmla="*/ 0 h 3670300"/>
              <a:gd name="connsiteX2" fmla="*/ 439981 w 6295026"/>
              <a:gd name="connsiteY2" fmla="*/ 38100 h 3670300"/>
              <a:gd name="connsiteX3" fmla="*/ 401881 w 6295026"/>
              <a:gd name="connsiteY3" fmla="*/ 190500 h 3670300"/>
              <a:gd name="connsiteX4" fmla="*/ 389181 w 6295026"/>
              <a:gd name="connsiteY4" fmla="*/ 228600 h 3670300"/>
              <a:gd name="connsiteX5" fmla="*/ 363781 w 6295026"/>
              <a:gd name="connsiteY5" fmla="*/ 431800 h 3670300"/>
              <a:gd name="connsiteX6" fmla="*/ 351081 w 6295026"/>
              <a:gd name="connsiteY6" fmla="*/ 546100 h 3670300"/>
              <a:gd name="connsiteX7" fmla="*/ 325681 w 6295026"/>
              <a:gd name="connsiteY7" fmla="*/ 635000 h 3670300"/>
              <a:gd name="connsiteX8" fmla="*/ 287581 w 6295026"/>
              <a:gd name="connsiteY8" fmla="*/ 800100 h 3670300"/>
              <a:gd name="connsiteX9" fmla="*/ 249481 w 6295026"/>
              <a:gd name="connsiteY9" fmla="*/ 1143000 h 3670300"/>
              <a:gd name="connsiteX10" fmla="*/ 262181 w 6295026"/>
              <a:gd name="connsiteY10" fmla="*/ 2070100 h 3670300"/>
              <a:gd name="connsiteX11" fmla="*/ 312981 w 6295026"/>
              <a:gd name="connsiteY11" fmla="*/ 2679700 h 3670300"/>
              <a:gd name="connsiteX12" fmla="*/ 325681 w 6295026"/>
              <a:gd name="connsiteY12" fmla="*/ 2794000 h 3670300"/>
              <a:gd name="connsiteX13" fmla="*/ 351081 w 6295026"/>
              <a:gd name="connsiteY13" fmla="*/ 2895600 h 3670300"/>
              <a:gd name="connsiteX14" fmla="*/ 376481 w 6295026"/>
              <a:gd name="connsiteY14" fmla="*/ 3048000 h 3670300"/>
              <a:gd name="connsiteX15" fmla="*/ 414581 w 6295026"/>
              <a:gd name="connsiteY15" fmla="*/ 3327400 h 3670300"/>
              <a:gd name="connsiteX16" fmla="*/ 439981 w 6295026"/>
              <a:gd name="connsiteY16" fmla="*/ 3632200 h 3670300"/>
              <a:gd name="connsiteX17" fmla="*/ 719381 w 6295026"/>
              <a:gd name="connsiteY17" fmla="*/ 3657600 h 3670300"/>
              <a:gd name="connsiteX18" fmla="*/ 1455981 w 6295026"/>
              <a:gd name="connsiteY18" fmla="*/ 3670300 h 3670300"/>
              <a:gd name="connsiteX19" fmla="*/ 1659181 w 6295026"/>
              <a:gd name="connsiteY19" fmla="*/ 3657600 h 3670300"/>
              <a:gd name="connsiteX20" fmla="*/ 1671881 w 6295026"/>
              <a:gd name="connsiteY20" fmla="*/ 3606800 h 3670300"/>
              <a:gd name="connsiteX21" fmla="*/ 1697281 w 6295026"/>
              <a:gd name="connsiteY21" fmla="*/ 3556000 h 3670300"/>
              <a:gd name="connsiteX22" fmla="*/ 1722681 w 6295026"/>
              <a:gd name="connsiteY22" fmla="*/ 3479800 h 3670300"/>
              <a:gd name="connsiteX23" fmla="*/ 1735381 w 6295026"/>
              <a:gd name="connsiteY23" fmla="*/ 3390900 h 3670300"/>
              <a:gd name="connsiteX24" fmla="*/ 1748081 w 6295026"/>
              <a:gd name="connsiteY24" fmla="*/ 3352800 h 3670300"/>
              <a:gd name="connsiteX25" fmla="*/ 1760781 w 6295026"/>
              <a:gd name="connsiteY25" fmla="*/ 3289300 h 3670300"/>
              <a:gd name="connsiteX26" fmla="*/ 1773481 w 6295026"/>
              <a:gd name="connsiteY26" fmla="*/ 3187700 h 3670300"/>
              <a:gd name="connsiteX27" fmla="*/ 1786181 w 6295026"/>
              <a:gd name="connsiteY27" fmla="*/ 3124200 h 3670300"/>
              <a:gd name="connsiteX28" fmla="*/ 1811581 w 6295026"/>
              <a:gd name="connsiteY28" fmla="*/ 3022600 h 3670300"/>
              <a:gd name="connsiteX29" fmla="*/ 1824281 w 6295026"/>
              <a:gd name="connsiteY29" fmla="*/ 2908300 h 3670300"/>
              <a:gd name="connsiteX30" fmla="*/ 1849681 w 6295026"/>
              <a:gd name="connsiteY30" fmla="*/ 2870200 h 3670300"/>
              <a:gd name="connsiteX31" fmla="*/ 1875081 w 6295026"/>
              <a:gd name="connsiteY31" fmla="*/ 2692400 h 3670300"/>
              <a:gd name="connsiteX32" fmla="*/ 1849681 w 6295026"/>
              <a:gd name="connsiteY32" fmla="*/ 1803400 h 3670300"/>
              <a:gd name="connsiteX33" fmla="*/ 1836981 w 6295026"/>
              <a:gd name="connsiteY33" fmla="*/ 1511300 h 3670300"/>
              <a:gd name="connsiteX34" fmla="*/ 1811581 w 6295026"/>
              <a:gd name="connsiteY34" fmla="*/ 1244600 h 3670300"/>
              <a:gd name="connsiteX35" fmla="*/ 1798881 w 6295026"/>
              <a:gd name="connsiteY35" fmla="*/ 1066800 h 3670300"/>
              <a:gd name="connsiteX36" fmla="*/ 1773481 w 6295026"/>
              <a:gd name="connsiteY36" fmla="*/ 927100 h 3670300"/>
              <a:gd name="connsiteX37" fmla="*/ 1786181 w 6295026"/>
              <a:gd name="connsiteY37" fmla="*/ 889000 h 3670300"/>
              <a:gd name="connsiteX38" fmla="*/ 1913181 w 6295026"/>
              <a:gd name="connsiteY38" fmla="*/ 914400 h 3670300"/>
              <a:gd name="connsiteX39" fmla="*/ 2154481 w 6295026"/>
              <a:gd name="connsiteY39" fmla="*/ 939800 h 3670300"/>
              <a:gd name="connsiteX40" fmla="*/ 2281481 w 6295026"/>
              <a:gd name="connsiteY40" fmla="*/ 952500 h 3670300"/>
              <a:gd name="connsiteX41" fmla="*/ 2840281 w 6295026"/>
              <a:gd name="connsiteY41" fmla="*/ 977900 h 3670300"/>
              <a:gd name="connsiteX42" fmla="*/ 3043481 w 6295026"/>
              <a:gd name="connsiteY42" fmla="*/ 1003300 h 3670300"/>
              <a:gd name="connsiteX43" fmla="*/ 4046781 w 6295026"/>
              <a:gd name="connsiteY43" fmla="*/ 1028700 h 3670300"/>
              <a:gd name="connsiteX44" fmla="*/ 5227881 w 6295026"/>
              <a:gd name="connsiteY44" fmla="*/ 1054100 h 3670300"/>
              <a:gd name="connsiteX45" fmla="*/ 5939081 w 6295026"/>
              <a:gd name="connsiteY45" fmla="*/ 1041400 h 3670300"/>
              <a:gd name="connsiteX46" fmla="*/ 6091481 w 6295026"/>
              <a:gd name="connsiteY46" fmla="*/ 1016000 h 3670300"/>
              <a:gd name="connsiteX47" fmla="*/ 6154981 w 6295026"/>
              <a:gd name="connsiteY47" fmla="*/ 1003300 h 3670300"/>
              <a:gd name="connsiteX48" fmla="*/ 6231181 w 6295026"/>
              <a:gd name="connsiteY48" fmla="*/ 990600 h 3670300"/>
              <a:gd name="connsiteX49" fmla="*/ 6294681 w 6295026"/>
              <a:gd name="connsiteY49" fmla="*/ 914400 h 3670300"/>
              <a:gd name="connsiteX50" fmla="*/ 6256581 w 6295026"/>
              <a:gd name="connsiteY50" fmla="*/ 0 h 3670300"/>
              <a:gd name="connsiteX0" fmla="*/ 6256581 w 6298237"/>
              <a:gd name="connsiteY0" fmla="*/ 0 h 3670300"/>
              <a:gd name="connsiteX1" fmla="*/ 6256581 w 6298237"/>
              <a:gd name="connsiteY1" fmla="*/ 0 h 3670300"/>
              <a:gd name="connsiteX2" fmla="*/ 439981 w 6298237"/>
              <a:gd name="connsiteY2" fmla="*/ 38100 h 3670300"/>
              <a:gd name="connsiteX3" fmla="*/ 401881 w 6298237"/>
              <a:gd name="connsiteY3" fmla="*/ 190500 h 3670300"/>
              <a:gd name="connsiteX4" fmla="*/ 389181 w 6298237"/>
              <a:gd name="connsiteY4" fmla="*/ 228600 h 3670300"/>
              <a:gd name="connsiteX5" fmla="*/ 363781 w 6298237"/>
              <a:gd name="connsiteY5" fmla="*/ 431800 h 3670300"/>
              <a:gd name="connsiteX6" fmla="*/ 351081 w 6298237"/>
              <a:gd name="connsiteY6" fmla="*/ 546100 h 3670300"/>
              <a:gd name="connsiteX7" fmla="*/ 325681 w 6298237"/>
              <a:gd name="connsiteY7" fmla="*/ 635000 h 3670300"/>
              <a:gd name="connsiteX8" fmla="*/ 287581 w 6298237"/>
              <a:gd name="connsiteY8" fmla="*/ 800100 h 3670300"/>
              <a:gd name="connsiteX9" fmla="*/ 249481 w 6298237"/>
              <a:gd name="connsiteY9" fmla="*/ 1143000 h 3670300"/>
              <a:gd name="connsiteX10" fmla="*/ 262181 w 6298237"/>
              <a:gd name="connsiteY10" fmla="*/ 2070100 h 3670300"/>
              <a:gd name="connsiteX11" fmla="*/ 312981 w 6298237"/>
              <a:gd name="connsiteY11" fmla="*/ 2679700 h 3670300"/>
              <a:gd name="connsiteX12" fmla="*/ 325681 w 6298237"/>
              <a:gd name="connsiteY12" fmla="*/ 2794000 h 3670300"/>
              <a:gd name="connsiteX13" fmla="*/ 351081 w 6298237"/>
              <a:gd name="connsiteY13" fmla="*/ 2895600 h 3670300"/>
              <a:gd name="connsiteX14" fmla="*/ 376481 w 6298237"/>
              <a:gd name="connsiteY14" fmla="*/ 3048000 h 3670300"/>
              <a:gd name="connsiteX15" fmla="*/ 414581 w 6298237"/>
              <a:gd name="connsiteY15" fmla="*/ 3327400 h 3670300"/>
              <a:gd name="connsiteX16" fmla="*/ 439981 w 6298237"/>
              <a:gd name="connsiteY16" fmla="*/ 3632200 h 3670300"/>
              <a:gd name="connsiteX17" fmla="*/ 719381 w 6298237"/>
              <a:gd name="connsiteY17" fmla="*/ 3657600 h 3670300"/>
              <a:gd name="connsiteX18" fmla="*/ 1455981 w 6298237"/>
              <a:gd name="connsiteY18" fmla="*/ 3670300 h 3670300"/>
              <a:gd name="connsiteX19" fmla="*/ 1659181 w 6298237"/>
              <a:gd name="connsiteY19" fmla="*/ 3657600 h 3670300"/>
              <a:gd name="connsiteX20" fmla="*/ 1671881 w 6298237"/>
              <a:gd name="connsiteY20" fmla="*/ 3606800 h 3670300"/>
              <a:gd name="connsiteX21" fmla="*/ 1697281 w 6298237"/>
              <a:gd name="connsiteY21" fmla="*/ 3556000 h 3670300"/>
              <a:gd name="connsiteX22" fmla="*/ 1722681 w 6298237"/>
              <a:gd name="connsiteY22" fmla="*/ 3479800 h 3670300"/>
              <a:gd name="connsiteX23" fmla="*/ 1735381 w 6298237"/>
              <a:gd name="connsiteY23" fmla="*/ 3390900 h 3670300"/>
              <a:gd name="connsiteX24" fmla="*/ 1748081 w 6298237"/>
              <a:gd name="connsiteY24" fmla="*/ 3352800 h 3670300"/>
              <a:gd name="connsiteX25" fmla="*/ 1760781 w 6298237"/>
              <a:gd name="connsiteY25" fmla="*/ 3289300 h 3670300"/>
              <a:gd name="connsiteX26" fmla="*/ 1773481 w 6298237"/>
              <a:gd name="connsiteY26" fmla="*/ 3187700 h 3670300"/>
              <a:gd name="connsiteX27" fmla="*/ 1786181 w 6298237"/>
              <a:gd name="connsiteY27" fmla="*/ 3124200 h 3670300"/>
              <a:gd name="connsiteX28" fmla="*/ 1811581 w 6298237"/>
              <a:gd name="connsiteY28" fmla="*/ 3022600 h 3670300"/>
              <a:gd name="connsiteX29" fmla="*/ 1824281 w 6298237"/>
              <a:gd name="connsiteY29" fmla="*/ 2908300 h 3670300"/>
              <a:gd name="connsiteX30" fmla="*/ 1849681 w 6298237"/>
              <a:gd name="connsiteY30" fmla="*/ 2870200 h 3670300"/>
              <a:gd name="connsiteX31" fmla="*/ 1875081 w 6298237"/>
              <a:gd name="connsiteY31" fmla="*/ 2692400 h 3670300"/>
              <a:gd name="connsiteX32" fmla="*/ 1849681 w 6298237"/>
              <a:gd name="connsiteY32" fmla="*/ 1803400 h 3670300"/>
              <a:gd name="connsiteX33" fmla="*/ 1836981 w 6298237"/>
              <a:gd name="connsiteY33" fmla="*/ 1511300 h 3670300"/>
              <a:gd name="connsiteX34" fmla="*/ 1811581 w 6298237"/>
              <a:gd name="connsiteY34" fmla="*/ 1244600 h 3670300"/>
              <a:gd name="connsiteX35" fmla="*/ 1798881 w 6298237"/>
              <a:gd name="connsiteY35" fmla="*/ 1066800 h 3670300"/>
              <a:gd name="connsiteX36" fmla="*/ 1773481 w 6298237"/>
              <a:gd name="connsiteY36" fmla="*/ 927100 h 3670300"/>
              <a:gd name="connsiteX37" fmla="*/ 1786181 w 6298237"/>
              <a:gd name="connsiteY37" fmla="*/ 889000 h 3670300"/>
              <a:gd name="connsiteX38" fmla="*/ 1913181 w 6298237"/>
              <a:gd name="connsiteY38" fmla="*/ 914400 h 3670300"/>
              <a:gd name="connsiteX39" fmla="*/ 2154481 w 6298237"/>
              <a:gd name="connsiteY39" fmla="*/ 939800 h 3670300"/>
              <a:gd name="connsiteX40" fmla="*/ 2281481 w 6298237"/>
              <a:gd name="connsiteY40" fmla="*/ 952500 h 3670300"/>
              <a:gd name="connsiteX41" fmla="*/ 2840281 w 6298237"/>
              <a:gd name="connsiteY41" fmla="*/ 977900 h 3670300"/>
              <a:gd name="connsiteX42" fmla="*/ 3043481 w 6298237"/>
              <a:gd name="connsiteY42" fmla="*/ 1003300 h 3670300"/>
              <a:gd name="connsiteX43" fmla="*/ 4046781 w 6298237"/>
              <a:gd name="connsiteY43" fmla="*/ 1028700 h 3670300"/>
              <a:gd name="connsiteX44" fmla="*/ 5227881 w 6298237"/>
              <a:gd name="connsiteY44" fmla="*/ 1054100 h 3670300"/>
              <a:gd name="connsiteX45" fmla="*/ 5939081 w 6298237"/>
              <a:gd name="connsiteY45" fmla="*/ 1041400 h 3670300"/>
              <a:gd name="connsiteX46" fmla="*/ 6091481 w 6298237"/>
              <a:gd name="connsiteY46" fmla="*/ 1016000 h 3670300"/>
              <a:gd name="connsiteX47" fmla="*/ 6154981 w 6298237"/>
              <a:gd name="connsiteY47" fmla="*/ 1003300 h 3670300"/>
              <a:gd name="connsiteX48" fmla="*/ 6294681 w 6298237"/>
              <a:gd name="connsiteY48" fmla="*/ 914400 h 3670300"/>
              <a:gd name="connsiteX49" fmla="*/ 6256581 w 6298237"/>
              <a:gd name="connsiteY49" fmla="*/ 0 h 3670300"/>
              <a:gd name="connsiteX0" fmla="*/ 6256581 w 6301927"/>
              <a:gd name="connsiteY0" fmla="*/ 0 h 3670300"/>
              <a:gd name="connsiteX1" fmla="*/ 6256581 w 6301927"/>
              <a:gd name="connsiteY1" fmla="*/ 0 h 3670300"/>
              <a:gd name="connsiteX2" fmla="*/ 439981 w 6301927"/>
              <a:gd name="connsiteY2" fmla="*/ 38100 h 3670300"/>
              <a:gd name="connsiteX3" fmla="*/ 401881 w 6301927"/>
              <a:gd name="connsiteY3" fmla="*/ 190500 h 3670300"/>
              <a:gd name="connsiteX4" fmla="*/ 389181 w 6301927"/>
              <a:gd name="connsiteY4" fmla="*/ 228600 h 3670300"/>
              <a:gd name="connsiteX5" fmla="*/ 363781 w 6301927"/>
              <a:gd name="connsiteY5" fmla="*/ 431800 h 3670300"/>
              <a:gd name="connsiteX6" fmla="*/ 351081 w 6301927"/>
              <a:gd name="connsiteY6" fmla="*/ 546100 h 3670300"/>
              <a:gd name="connsiteX7" fmla="*/ 325681 w 6301927"/>
              <a:gd name="connsiteY7" fmla="*/ 635000 h 3670300"/>
              <a:gd name="connsiteX8" fmla="*/ 287581 w 6301927"/>
              <a:gd name="connsiteY8" fmla="*/ 800100 h 3670300"/>
              <a:gd name="connsiteX9" fmla="*/ 249481 w 6301927"/>
              <a:gd name="connsiteY9" fmla="*/ 1143000 h 3670300"/>
              <a:gd name="connsiteX10" fmla="*/ 262181 w 6301927"/>
              <a:gd name="connsiteY10" fmla="*/ 2070100 h 3670300"/>
              <a:gd name="connsiteX11" fmla="*/ 312981 w 6301927"/>
              <a:gd name="connsiteY11" fmla="*/ 2679700 h 3670300"/>
              <a:gd name="connsiteX12" fmla="*/ 325681 w 6301927"/>
              <a:gd name="connsiteY12" fmla="*/ 2794000 h 3670300"/>
              <a:gd name="connsiteX13" fmla="*/ 351081 w 6301927"/>
              <a:gd name="connsiteY13" fmla="*/ 2895600 h 3670300"/>
              <a:gd name="connsiteX14" fmla="*/ 376481 w 6301927"/>
              <a:gd name="connsiteY14" fmla="*/ 3048000 h 3670300"/>
              <a:gd name="connsiteX15" fmla="*/ 414581 w 6301927"/>
              <a:gd name="connsiteY15" fmla="*/ 3327400 h 3670300"/>
              <a:gd name="connsiteX16" fmla="*/ 439981 w 6301927"/>
              <a:gd name="connsiteY16" fmla="*/ 3632200 h 3670300"/>
              <a:gd name="connsiteX17" fmla="*/ 719381 w 6301927"/>
              <a:gd name="connsiteY17" fmla="*/ 3657600 h 3670300"/>
              <a:gd name="connsiteX18" fmla="*/ 1455981 w 6301927"/>
              <a:gd name="connsiteY18" fmla="*/ 3670300 h 3670300"/>
              <a:gd name="connsiteX19" fmla="*/ 1659181 w 6301927"/>
              <a:gd name="connsiteY19" fmla="*/ 3657600 h 3670300"/>
              <a:gd name="connsiteX20" fmla="*/ 1671881 w 6301927"/>
              <a:gd name="connsiteY20" fmla="*/ 3606800 h 3670300"/>
              <a:gd name="connsiteX21" fmla="*/ 1697281 w 6301927"/>
              <a:gd name="connsiteY21" fmla="*/ 3556000 h 3670300"/>
              <a:gd name="connsiteX22" fmla="*/ 1722681 w 6301927"/>
              <a:gd name="connsiteY22" fmla="*/ 3479800 h 3670300"/>
              <a:gd name="connsiteX23" fmla="*/ 1735381 w 6301927"/>
              <a:gd name="connsiteY23" fmla="*/ 3390900 h 3670300"/>
              <a:gd name="connsiteX24" fmla="*/ 1748081 w 6301927"/>
              <a:gd name="connsiteY24" fmla="*/ 3352800 h 3670300"/>
              <a:gd name="connsiteX25" fmla="*/ 1760781 w 6301927"/>
              <a:gd name="connsiteY25" fmla="*/ 3289300 h 3670300"/>
              <a:gd name="connsiteX26" fmla="*/ 1773481 w 6301927"/>
              <a:gd name="connsiteY26" fmla="*/ 3187700 h 3670300"/>
              <a:gd name="connsiteX27" fmla="*/ 1786181 w 6301927"/>
              <a:gd name="connsiteY27" fmla="*/ 3124200 h 3670300"/>
              <a:gd name="connsiteX28" fmla="*/ 1811581 w 6301927"/>
              <a:gd name="connsiteY28" fmla="*/ 3022600 h 3670300"/>
              <a:gd name="connsiteX29" fmla="*/ 1824281 w 6301927"/>
              <a:gd name="connsiteY29" fmla="*/ 2908300 h 3670300"/>
              <a:gd name="connsiteX30" fmla="*/ 1849681 w 6301927"/>
              <a:gd name="connsiteY30" fmla="*/ 2870200 h 3670300"/>
              <a:gd name="connsiteX31" fmla="*/ 1875081 w 6301927"/>
              <a:gd name="connsiteY31" fmla="*/ 2692400 h 3670300"/>
              <a:gd name="connsiteX32" fmla="*/ 1849681 w 6301927"/>
              <a:gd name="connsiteY32" fmla="*/ 1803400 h 3670300"/>
              <a:gd name="connsiteX33" fmla="*/ 1836981 w 6301927"/>
              <a:gd name="connsiteY33" fmla="*/ 1511300 h 3670300"/>
              <a:gd name="connsiteX34" fmla="*/ 1811581 w 6301927"/>
              <a:gd name="connsiteY34" fmla="*/ 1244600 h 3670300"/>
              <a:gd name="connsiteX35" fmla="*/ 1798881 w 6301927"/>
              <a:gd name="connsiteY35" fmla="*/ 1066800 h 3670300"/>
              <a:gd name="connsiteX36" fmla="*/ 1773481 w 6301927"/>
              <a:gd name="connsiteY36" fmla="*/ 927100 h 3670300"/>
              <a:gd name="connsiteX37" fmla="*/ 1786181 w 6301927"/>
              <a:gd name="connsiteY37" fmla="*/ 889000 h 3670300"/>
              <a:gd name="connsiteX38" fmla="*/ 1913181 w 6301927"/>
              <a:gd name="connsiteY38" fmla="*/ 914400 h 3670300"/>
              <a:gd name="connsiteX39" fmla="*/ 2154481 w 6301927"/>
              <a:gd name="connsiteY39" fmla="*/ 939800 h 3670300"/>
              <a:gd name="connsiteX40" fmla="*/ 2281481 w 6301927"/>
              <a:gd name="connsiteY40" fmla="*/ 952500 h 3670300"/>
              <a:gd name="connsiteX41" fmla="*/ 2840281 w 6301927"/>
              <a:gd name="connsiteY41" fmla="*/ 977900 h 3670300"/>
              <a:gd name="connsiteX42" fmla="*/ 3043481 w 6301927"/>
              <a:gd name="connsiteY42" fmla="*/ 1003300 h 3670300"/>
              <a:gd name="connsiteX43" fmla="*/ 4046781 w 6301927"/>
              <a:gd name="connsiteY43" fmla="*/ 1028700 h 3670300"/>
              <a:gd name="connsiteX44" fmla="*/ 5227881 w 6301927"/>
              <a:gd name="connsiteY44" fmla="*/ 1054100 h 3670300"/>
              <a:gd name="connsiteX45" fmla="*/ 5939081 w 6301927"/>
              <a:gd name="connsiteY45" fmla="*/ 1041400 h 3670300"/>
              <a:gd name="connsiteX46" fmla="*/ 6091481 w 6301927"/>
              <a:gd name="connsiteY46" fmla="*/ 1016000 h 3670300"/>
              <a:gd name="connsiteX47" fmla="*/ 6294681 w 6301927"/>
              <a:gd name="connsiteY47" fmla="*/ 914400 h 3670300"/>
              <a:gd name="connsiteX48" fmla="*/ 6256581 w 6301927"/>
              <a:gd name="connsiteY48" fmla="*/ 0 h 3670300"/>
              <a:gd name="connsiteX0" fmla="*/ 6256581 w 6311995"/>
              <a:gd name="connsiteY0" fmla="*/ 0 h 3670300"/>
              <a:gd name="connsiteX1" fmla="*/ 6256581 w 6311995"/>
              <a:gd name="connsiteY1" fmla="*/ 0 h 3670300"/>
              <a:gd name="connsiteX2" fmla="*/ 439981 w 6311995"/>
              <a:gd name="connsiteY2" fmla="*/ 38100 h 3670300"/>
              <a:gd name="connsiteX3" fmla="*/ 401881 w 6311995"/>
              <a:gd name="connsiteY3" fmla="*/ 190500 h 3670300"/>
              <a:gd name="connsiteX4" fmla="*/ 389181 w 6311995"/>
              <a:gd name="connsiteY4" fmla="*/ 228600 h 3670300"/>
              <a:gd name="connsiteX5" fmla="*/ 363781 w 6311995"/>
              <a:gd name="connsiteY5" fmla="*/ 431800 h 3670300"/>
              <a:gd name="connsiteX6" fmla="*/ 351081 w 6311995"/>
              <a:gd name="connsiteY6" fmla="*/ 546100 h 3670300"/>
              <a:gd name="connsiteX7" fmla="*/ 325681 w 6311995"/>
              <a:gd name="connsiteY7" fmla="*/ 635000 h 3670300"/>
              <a:gd name="connsiteX8" fmla="*/ 287581 w 6311995"/>
              <a:gd name="connsiteY8" fmla="*/ 800100 h 3670300"/>
              <a:gd name="connsiteX9" fmla="*/ 249481 w 6311995"/>
              <a:gd name="connsiteY9" fmla="*/ 1143000 h 3670300"/>
              <a:gd name="connsiteX10" fmla="*/ 262181 w 6311995"/>
              <a:gd name="connsiteY10" fmla="*/ 2070100 h 3670300"/>
              <a:gd name="connsiteX11" fmla="*/ 312981 w 6311995"/>
              <a:gd name="connsiteY11" fmla="*/ 2679700 h 3670300"/>
              <a:gd name="connsiteX12" fmla="*/ 325681 w 6311995"/>
              <a:gd name="connsiteY12" fmla="*/ 2794000 h 3670300"/>
              <a:gd name="connsiteX13" fmla="*/ 351081 w 6311995"/>
              <a:gd name="connsiteY13" fmla="*/ 2895600 h 3670300"/>
              <a:gd name="connsiteX14" fmla="*/ 376481 w 6311995"/>
              <a:gd name="connsiteY14" fmla="*/ 3048000 h 3670300"/>
              <a:gd name="connsiteX15" fmla="*/ 414581 w 6311995"/>
              <a:gd name="connsiteY15" fmla="*/ 3327400 h 3670300"/>
              <a:gd name="connsiteX16" fmla="*/ 439981 w 6311995"/>
              <a:gd name="connsiteY16" fmla="*/ 3632200 h 3670300"/>
              <a:gd name="connsiteX17" fmla="*/ 719381 w 6311995"/>
              <a:gd name="connsiteY17" fmla="*/ 3657600 h 3670300"/>
              <a:gd name="connsiteX18" fmla="*/ 1455981 w 6311995"/>
              <a:gd name="connsiteY18" fmla="*/ 3670300 h 3670300"/>
              <a:gd name="connsiteX19" fmla="*/ 1659181 w 6311995"/>
              <a:gd name="connsiteY19" fmla="*/ 3657600 h 3670300"/>
              <a:gd name="connsiteX20" fmla="*/ 1671881 w 6311995"/>
              <a:gd name="connsiteY20" fmla="*/ 3606800 h 3670300"/>
              <a:gd name="connsiteX21" fmla="*/ 1697281 w 6311995"/>
              <a:gd name="connsiteY21" fmla="*/ 3556000 h 3670300"/>
              <a:gd name="connsiteX22" fmla="*/ 1722681 w 6311995"/>
              <a:gd name="connsiteY22" fmla="*/ 3479800 h 3670300"/>
              <a:gd name="connsiteX23" fmla="*/ 1735381 w 6311995"/>
              <a:gd name="connsiteY23" fmla="*/ 3390900 h 3670300"/>
              <a:gd name="connsiteX24" fmla="*/ 1748081 w 6311995"/>
              <a:gd name="connsiteY24" fmla="*/ 3352800 h 3670300"/>
              <a:gd name="connsiteX25" fmla="*/ 1760781 w 6311995"/>
              <a:gd name="connsiteY25" fmla="*/ 3289300 h 3670300"/>
              <a:gd name="connsiteX26" fmla="*/ 1773481 w 6311995"/>
              <a:gd name="connsiteY26" fmla="*/ 3187700 h 3670300"/>
              <a:gd name="connsiteX27" fmla="*/ 1786181 w 6311995"/>
              <a:gd name="connsiteY27" fmla="*/ 3124200 h 3670300"/>
              <a:gd name="connsiteX28" fmla="*/ 1811581 w 6311995"/>
              <a:gd name="connsiteY28" fmla="*/ 3022600 h 3670300"/>
              <a:gd name="connsiteX29" fmla="*/ 1824281 w 6311995"/>
              <a:gd name="connsiteY29" fmla="*/ 2908300 h 3670300"/>
              <a:gd name="connsiteX30" fmla="*/ 1849681 w 6311995"/>
              <a:gd name="connsiteY30" fmla="*/ 2870200 h 3670300"/>
              <a:gd name="connsiteX31" fmla="*/ 1875081 w 6311995"/>
              <a:gd name="connsiteY31" fmla="*/ 2692400 h 3670300"/>
              <a:gd name="connsiteX32" fmla="*/ 1849681 w 6311995"/>
              <a:gd name="connsiteY32" fmla="*/ 1803400 h 3670300"/>
              <a:gd name="connsiteX33" fmla="*/ 1836981 w 6311995"/>
              <a:gd name="connsiteY33" fmla="*/ 1511300 h 3670300"/>
              <a:gd name="connsiteX34" fmla="*/ 1811581 w 6311995"/>
              <a:gd name="connsiteY34" fmla="*/ 1244600 h 3670300"/>
              <a:gd name="connsiteX35" fmla="*/ 1798881 w 6311995"/>
              <a:gd name="connsiteY35" fmla="*/ 1066800 h 3670300"/>
              <a:gd name="connsiteX36" fmla="*/ 1773481 w 6311995"/>
              <a:gd name="connsiteY36" fmla="*/ 927100 h 3670300"/>
              <a:gd name="connsiteX37" fmla="*/ 1786181 w 6311995"/>
              <a:gd name="connsiteY37" fmla="*/ 889000 h 3670300"/>
              <a:gd name="connsiteX38" fmla="*/ 1913181 w 6311995"/>
              <a:gd name="connsiteY38" fmla="*/ 914400 h 3670300"/>
              <a:gd name="connsiteX39" fmla="*/ 2154481 w 6311995"/>
              <a:gd name="connsiteY39" fmla="*/ 939800 h 3670300"/>
              <a:gd name="connsiteX40" fmla="*/ 2281481 w 6311995"/>
              <a:gd name="connsiteY40" fmla="*/ 952500 h 3670300"/>
              <a:gd name="connsiteX41" fmla="*/ 2840281 w 6311995"/>
              <a:gd name="connsiteY41" fmla="*/ 977900 h 3670300"/>
              <a:gd name="connsiteX42" fmla="*/ 3043481 w 6311995"/>
              <a:gd name="connsiteY42" fmla="*/ 1003300 h 3670300"/>
              <a:gd name="connsiteX43" fmla="*/ 4046781 w 6311995"/>
              <a:gd name="connsiteY43" fmla="*/ 1028700 h 3670300"/>
              <a:gd name="connsiteX44" fmla="*/ 5227881 w 6311995"/>
              <a:gd name="connsiteY44" fmla="*/ 1054100 h 3670300"/>
              <a:gd name="connsiteX45" fmla="*/ 5939081 w 6311995"/>
              <a:gd name="connsiteY45" fmla="*/ 1041400 h 3670300"/>
              <a:gd name="connsiteX46" fmla="*/ 6294681 w 6311995"/>
              <a:gd name="connsiteY46" fmla="*/ 914400 h 3670300"/>
              <a:gd name="connsiteX47" fmla="*/ 6256581 w 6311995"/>
              <a:gd name="connsiteY47" fmla="*/ 0 h 3670300"/>
              <a:gd name="connsiteX0" fmla="*/ 6256581 w 6311995"/>
              <a:gd name="connsiteY0" fmla="*/ 0 h 3670300"/>
              <a:gd name="connsiteX1" fmla="*/ 6256581 w 6311995"/>
              <a:gd name="connsiteY1" fmla="*/ 0 h 3670300"/>
              <a:gd name="connsiteX2" fmla="*/ 439981 w 6311995"/>
              <a:gd name="connsiteY2" fmla="*/ 38100 h 3670300"/>
              <a:gd name="connsiteX3" fmla="*/ 401881 w 6311995"/>
              <a:gd name="connsiteY3" fmla="*/ 190500 h 3670300"/>
              <a:gd name="connsiteX4" fmla="*/ 389181 w 6311995"/>
              <a:gd name="connsiteY4" fmla="*/ 228600 h 3670300"/>
              <a:gd name="connsiteX5" fmla="*/ 363781 w 6311995"/>
              <a:gd name="connsiteY5" fmla="*/ 431800 h 3670300"/>
              <a:gd name="connsiteX6" fmla="*/ 351081 w 6311995"/>
              <a:gd name="connsiteY6" fmla="*/ 546100 h 3670300"/>
              <a:gd name="connsiteX7" fmla="*/ 325681 w 6311995"/>
              <a:gd name="connsiteY7" fmla="*/ 635000 h 3670300"/>
              <a:gd name="connsiteX8" fmla="*/ 287581 w 6311995"/>
              <a:gd name="connsiteY8" fmla="*/ 800100 h 3670300"/>
              <a:gd name="connsiteX9" fmla="*/ 249481 w 6311995"/>
              <a:gd name="connsiteY9" fmla="*/ 1143000 h 3670300"/>
              <a:gd name="connsiteX10" fmla="*/ 262181 w 6311995"/>
              <a:gd name="connsiteY10" fmla="*/ 2070100 h 3670300"/>
              <a:gd name="connsiteX11" fmla="*/ 312981 w 6311995"/>
              <a:gd name="connsiteY11" fmla="*/ 2679700 h 3670300"/>
              <a:gd name="connsiteX12" fmla="*/ 325681 w 6311995"/>
              <a:gd name="connsiteY12" fmla="*/ 2794000 h 3670300"/>
              <a:gd name="connsiteX13" fmla="*/ 351081 w 6311995"/>
              <a:gd name="connsiteY13" fmla="*/ 2895600 h 3670300"/>
              <a:gd name="connsiteX14" fmla="*/ 376481 w 6311995"/>
              <a:gd name="connsiteY14" fmla="*/ 3048000 h 3670300"/>
              <a:gd name="connsiteX15" fmla="*/ 414581 w 6311995"/>
              <a:gd name="connsiteY15" fmla="*/ 3327400 h 3670300"/>
              <a:gd name="connsiteX16" fmla="*/ 439981 w 6311995"/>
              <a:gd name="connsiteY16" fmla="*/ 3632200 h 3670300"/>
              <a:gd name="connsiteX17" fmla="*/ 719381 w 6311995"/>
              <a:gd name="connsiteY17" fmla="*/ 3657600 h 3670300"/>
              <a:gd name="connsiteX18" fmla="*/ 1455981 w 6311995"/>
              <a:gd name="connsiteY18" fmla="*/ 3670300 h 3670300"/>
              <a:gd name="connsiteX19" fmla="*/ 1659181 w 6311995"/>
              <a:gd name="connsiteY19" fmla="*/ 3657600 h 3670300"/>
              <a:gd name="connsiteX20" fmla="*/ 1671881 w 6311995"/>
              <a:gd name="connsiteY20" fmla="*/ 3606800 h 3670300"/>
              <a:gd name="connsiteX21" fmla="*/ 1697281 w 6311995"/>
              <a:gd name="connsiteY21" fmla="*/ 3556000 h 3670300"/>
              <a:gd name="connsiteX22" fmla="*/ 1722681 w 6311995"/>
              <a:gd name="connsiteY22" fmla="*/ 3479800 h 3670300"/>
              <a:gd name="connsiteX23" fmla="*/ 1735381 w 6311995"/>
              <a:gd name="connsiteY23" fmla="*/ 3390900 h 3670300"/>
              <a:gd name="connsiteX24" fmla="*/ 1748081 w 6311995"/>
              <a:gd name="connsiteY24" fmla="*/ 3352800 h 3670300"/>
              <a:gd name="connsiteX25" fmla="*/ 1760781 w 6311995"/>
              <a:gd name="connsiteY25" fmla="*/ 3289300 h 3670300"/>
              <a:gd name="connsiteX26" fmla="*/ 1773481 w 6311995"/>
              <a:gd name="connsiteY26" fmla="*/ 3187700 h 3670300"/>
              <a:gd name="connsiteX27" fmla="*/ 1786181 w 6311995"/>
              <a:gd name="connsiteY27" fmla="*/ 3124200 h 3670300"/>
              <a:gd name="connsiteX28" fmla="*/ 1811581 w 6311995"/>
              <a:gd name="connsiteY28" fmla="*/ 3022600 h 3670300"/>
              <a:gd name="connsiteX29" fmla="*/ 1824281 w 6311995"/>
              <a:gd name="connsiteY29" fmla="*/ 2908300 h 3670300"/>
              <a:gd name="connsiteX30" fmla="*/ 1849681 w 6311995"/>
              <a:gd name="connsiteY30" fmla="*/ 2870200 h 3670300"/>
              <a:gd name="connsiteX31" fmla="*/ 1875081 w 6311995"/>
              <a:gd name="connsiteY31" fmla="*/ 2692400 h 3670300"/>
              <a:gd name="connsiteX32" fmla="*/ 1849681 w 6311995"/>
              <a:gd name="connsiteY32" fmla="*/ 1803400 h 3670300"/>
              <a:gd name="connsiteX33" fmla="*/ 1836981 w 6311995"/>
              <a:gd name="connsiteY33" fmla="*/ 1511300 h 3670300"/>
              <a:gd name="connsiteX34" fmla="*/ 1811581 w 6311995"/>
              <a:gd name="connsiteY34" fmla="*/ 1244600 h 3670300"/>
              <a:gd name="connsiteX35" fmla="*/ 1798881 w 6311995"/>
              <a:gd name="connsiteY35" fmla="*/ 1066800 h 3670300"/>
              <a:gd name="connsiteX36" fmla="*/ 1773481 w 6311995"/>
              <a:gd name="connsiteY36" fmla="*/ 927100 h 3670300"/>
              <a:gd name="connsiteX37" fmla="*/ 1786181 w 6311995"/>
              <a:gd name="connsiteY37" fmla="*/ 889000 h 3670300"/>
              <a:gd name="connsiteX38" fmla="*/ 1913181 w 6311995"/>
              <a:gd name="connsiteY38" fmla="*/ 914400 h 3670300"/>
              <a:gd name="connsiteX39" fmla="*/ 2154481 w 6311995"/>
              <a:gd name="connsiteY39" fmla="*/ 939800 h 3670300"/>
              <a:gd name="connsiteX40" fmla="*/ 2281481 w 6311995"/>
              <a:gd name="connsiteY40" fmla="*/ 952500 h 3670300"/>
              <a:gd name="connsiteX41" fmla="*/ 2840281 w 6311995"/>
              <a:gd name="connsiteY41" fmla="*/ 977900 h 3670300"/>
              <a:gd name="connsiteX42" fmla="*/ 3043481 w 6311995"/>
              <a:gd name="connsiteY42" fmla="*/ 1003300 h 3670300"/>
              <a:gd name="connsiteX43" fmla="*/ 4046781 w 6311995"/>
              <a:gd name="connsiteY43" fmla="*/ 1028700 h 3670300"/>
              <a:gd name="connsiteX44" fmla="*/ 5227881 w 6311995"/>
              <a:gd name="connsiteY44" fmla="*/ 1054100 h 3670300"/>
              <a:gd name="connsiteX45" fmla="*/ 6294681 w 6311995"/>
              <a:gd name="connsiteY45" fmla="*/ 914400 h 3670300"/>
              <a:gd name="connsiteX46" fmla="*/ 6256581 w 6311995"/>
              <a:gd name="connsiteY46" fmla="*/ 0 h 3670300"/>
              <a:gd name="connsiteX0" fmla="*/ 6256581 w 6450327"/>
              <a:gd name="connsiteY0" fmla="*/ 0 h 3670300"/>
              <a:gd name="connsiteX1" fmla="*/ 6256581 w 6450327"/>
              <a:gd name="connsiteY1" fmla="*/ 0 h 3670300"/>
              <a:gd name="connsiteX2" fmla="*/ 439981 w 6450327"/>
              <a:gd name="connsiteY2" fmla="*/ 38100 h 3670300"/>
              <a:gd name="connsiteX3" fmla="*/ 401881 w 6450327"/>
              <a:gd name="connsiteY3" fmla="*/ 190500 h 3670300"/>
              <a:gd name="connsiteX4" fmla="*/ 389181 w 6450327"/>
              <a:gd name="connsiteY4" fmla="*/ 228600 h 3670300"/>
              <a:gd name="connsiteX5" fmla="*/ 363781 w 6450327"/>
              <a:gd name="connsiteY5" fmla="*/ 431800 h 3670300"/>
              <a:gd name="connsiteX6" fmla="*/ 351081 w 6450327"/>
              <a:gd name="connsiteY6" fmla="*/ 546100 h 3670300"/>
              <a:gd name="connsiteX7" fmla="*/ 325681 w 6450327"/>
              <a:gd name="connsiteY7" fmla="*/ 635000 h 3670300"/>
              <a:gd name="connsiteX8" fmla="*/ 287581 w 6450327"/>
              <a:gd name="connsiteY8" fmla="*/ 800100 h 3670300"/>
              <a:gd name="connsiteX9" fmla="*/ 249481 w 6450327"/>
              <a:gd name="connsiteY9" fmla="*/ 1143000 h 3670300"/>
              <a:gd name="connsiteX10" fmla="*/ 262181 w 6450327"/>
              <a:gd name="connsiteY10" fmla="*/ 2070100 h 3670300"/>
              <a:gd name="connsiteX11" fmla="*/ 312981 w 6450327"/>
              <a:gd name="connsiteY11" fmla="*/ 2679700 h 3670300"/>
              <a:gd name="connsiteX12" fmla="*/ 325681 w 6450327"/>
              <a:gd name="connsiteY12" fmla="*/ 2794000 h 3670300"/>
              <a:gd name="connsiteX13" fmla="*/ 351081 w 6450327"/>
              <a:gd name="connsiteY13" fmla="*/ 2895600 h 3670300"/>
              <a:gd name="connsiteX14" fmla="*/ 376481 w 6450327"/>
              <a:gd name="connsiteY14" fmla="*/ 3048000 h 3670300"/>
              <a:gd name="connsiteX15" fmla="*/ 414581 w 6450327"/>
              <a:gd name="connsiteY15" fmla="*/ 3327400 h 3670300"/>
              <a:gd name="connsiteX16" fmla="*/ 439981 w 6450327"/>
              <a:gd name="connsiteY16" fmla="*/ 3632200 h 3670300"/>
              <a:gd name="connsiteX17" fmla="*/ 719381 w 6450327"/>
              <a:gd name="connsiteY17" fmla="*/ 3657600 h 3670300"/>
              <a:gd name="connsiteX18" fmla="*/ 1455981 w 6450327"/>
              <a:gd name="connsiteY18" fmla="*/ 3670300 h 3670300"/>
              <a:gd name="connsiteX19" fmla="*/ 1659181 w 6450327"/>
              <a:gd name="connsiteY19" fmla="*/ 3657600 h 3670300"/>
              <a:gd name="connsiteX20" fmla="*/ 1671881 w 6450327"/>
              <a:gd name="connsiteY20" fmla="*/ 3606800 h 3670300"/>
              <a:gd name="connsiteX21" fmla="*/ 1697281 w 6450327"/>
              <a:gd name="connsiteY21" fmla="*/ 3556000 h 3670300"/>
              <a:gd name="connsiteX22" fmla="*/ 1722681 w 6450327"/>
              <a:gd name="connsiteY22" fmla="*/ 3479800 h 3670300"/>
              <a:gd name="connsiteX23" fmla="*/ 1735381 w 6450327"/>
              <a:gd name="connsiteY23" fmla="*/ 3390900 h 3670300"/>
              <a:gd name="connsiteX24" fmla="*/ 1748081 w 6450327"/>
              <a:gd name="connsiteY24" fmla="*/ 3352800 h 3670300"/>
              <a:gd name="connsiteX25" fmla="*/ 1760781 w 6450327"/>
              <a:gd name="connsiteY25" fmla="*/ 3289300 h 3670300"/>
              <a:gd name="connsiteX26" fmla="*/ 1773481 w 6450327"/>
              <a:gd name="connsiteY26" fmla="*/ 3187700 h 3670300"/>
              <a:gd name="connsiteX27" fmla="*/ 1786181 w 6450327"/>
              <a:gd name="connsiteY27" fmla="*/ 3124200 h 3670300"/>
              <a:gd name="connsiteX28" fmla="*/ 1811581 w 6450327"/>
              <a:gd name="connsiteY28" fmla="*/ 3022600 h 3670300"/>
              <a:gd name="connsiteX29" fmla="*/ 1824281 w 6450327"/>
              <a:gd name="connsiteY29" fmla="*/ 2908300 h 3670300"/>
              <a:gd name="connsiteX30" fmla="*/ 1849681 w 6450327"/>
              <a:gd name="connsiteY30" fmla="*/ 2870200 h 3670300"/>
              <a:gd name="connsiteX31" fmla="*/ 1875081 w 6450327"/>
              <a:gd name="connsiteY31" fmla="*/ 2692400 h 3670300"/>
              <a:gd name="connsiteX32" fmla="*/ 1849681 w 6450327"/>
              <a:gd name="connsiteY32" fmla="*/ 1803400 h 3670300"/>
              <a:gd name="connsiteX33" fmla="*/ 1836981 w 6450327"/>
              <a:gd name="connsiteY33" fmla="*/ 1511300 h 3670300"/>
              <a:gd name="connsiteX34" fmla="*/ 1811581 w 6450327"/>
              <a:gd name="connsiteY34" fmla="*/ 1244600 h 3670300"/>
              <a:gd name="connsiteX35" fmla="*/ 1798881 w 6450327"/>
              <a:gd name="connsiteY35" fmla="*/ 1066800 h 3670300"/>
              <a:gd name="connsiteX36" fmla="*/ 1773481 w 6450327"/>
              <a:gd name="connsiteY36" fmla="*/ 927100 h 3670300"/>
              <a:gd name="connsiteX37" fmla="*/ 1786181 w 6450327"/>
              <a:gd name="connsiteY37" fmla="*/ 889000 h 3670300"/>
              <a:gd name="connsiteX38" fmla="*/ 1913181 w 6450327"/>
              <a:gd name="connsiteY38" fmla="*/ 914400 h 3670300"/>
              <a:gd name="connsiteX39" fmla="*/ 2154481 w 6450327"/>
              <a:gd name="connsiteY39" fmla="*/ 939800 h 3670300"/>
              <a:gd name="connsiteX40" fmla="*/ 2281481 w 6450327"/>
              <a:gd name="connsiteY40" fmla="*/ 952500 h 3670300"/>
              <a:gd name="connsiteX41" fmla="*/ 2840281 w 6450327"/>
              <a:gd name="connsiteY41" fmla="*/ 977900 h 3670300"/>
              <a:gd name="connsiteX42" fmla="*/ 3043481 w 6450327"/>
              <a:gd name="connsiteY42" fmla="*/ 1003300 h 3670300"/>
              <a:gd name="connsiteX43" fmla="*/ 4046781 w 6450327"/>
              <a:gd name="connsiteY43" fmla="*/ 1028700 h 3670300"/>
              <a:gd name="connsiteX44" fmla="*/ 6294681 w 6450327"/>
              <a:gd name="connsiteY44" fmla="*/ 914400 h 3670300"/>
              <a:gd name="connsiteX45" fmla="*/ 6256581 w 6450327"/>
              <a:gd name="connsiteY45" fmla="*/ 0 h 3670300"/>
              <a:gd name="connsiteX0" fmla="*/ 6256581 w 6524518"/>
              <a:gd name="connsiteY0" fmla="*/ 0 h 3670300"/>
              <a:gd name="connsiteX1" fmla="*/ 6256581 w 6524518"/>
              <a:gd name="connsiteY1" fmla="*/ 0 h 3670300"/>
              <a:gd name="connsiteX2" fmla="*/ 439981 w 6524518"/>
              <a:gd name="connsiteY2" fmla="*/ 38100 h 3670300"/>
              <a:gd name="connsiteX3" fmla="*/ 401881 w 6524518"/>
              <a:gd name="connsiteY3" fmla="*/ 190500 h 3670300"/>
              <a:gd name="connsiteX4" fmla="*/ 389181 w 6524518"/>
              <a:gd name="connsiteY4" fmla="*/ 228600 h 3670300"/>
              <a:gd name="connsiteX5" fmla="*/ 363781 w 6524518"/>
              <a:gd name="connsiteY5" fmla="*/ 431800 h 3670300"/>
              <a:gd name="connsiteX6" fmla="*/ 351081 w 6524518"/>
              <a:gd name="connsiteY6" fmla="*/ 546100 h 3670300"/>
              <a:gd name="connsiteX7" fmla="*/ 325681 w 6524518"/>
              <a:gd name="connsiteY7" fmla="*/ 635000 h 3670300"/>
              <a:gd name="connsiteX8" fmla="*/ 287581 w 6524518"/>
              <a:gd name="connsiteY8" fmla="*/ 800100 h 3670300"/>
              <a:gd name="connsiteX9" fmla="*/ 249481 w 6524518"/>
              <a:gd name="connsiteY9" fmla="*/ 1143000 h 3670300"/>
              <a:gd name="connsiteX10" fmla="*/ 262181 w 6524518"/>
              <a:gd name="connsiteY10" fmla="*/ 2070100 h 3670300"/>
              <a:gd name="connsiteX11" fmla="*/ 312981 w 6524518"/>
              <a:gd name="connsiteY11" fmla="*/ 2679700 h 3670300"/>
              <a:gd name="connsiteX12" fmla="*/ 325681 w 6524518"/>
              <a:gd name="connsiteY12" fmla="*/ 2794000 h 3670300"/>
              <a:gd name="connsiteX13" fmla="*/ 351081 w 6524518"/>
              <a:gd name="connsiteY13" fmla="*/ 2895600 h 3670300"/>
              <a:gd name="connsiteX14" fmla="*/ 376481 w 6524518"/>
              <a:gd name="connsiteY14" fmla="*/ 3048000 h 3670300"/>
              <a:gd name="connsiteX15" fmla="*/ 414581 w 6524518"/>
              <a:gd name="connsiteY15" fmla="*/ 3327400 h 3670300"/>
              <a:gd name="connsiteX16" fmla="*/ 439981 w 6524518"/>
              <a:gd name="connsiteY16" fmla="*/ 3632200 h 3670300"/>
              <a:gd name="connsiteX17" fmla="*/ 719381 w 6524518"/>
              <a:gd name="connsiteY17" fmla="*/ 3657600 h 3670300"/>
              <a:gd name="connsiteX18" fmla="*/ 1455981 w 6524518"/>
              <a:gd name="connsiteY18" fmla="*/ 3670300 h 3670300"/>
              <a:gd name="connsiteX19" fmla="*/ 1659181 w 6524518"/>
              <a:gd name="connsiteY19" fmla="*/ 3657600 h 3670300"/>
              <a:gd name="connsiteX20" fmla="*/ 1671881 w 6524518"/>
              <a:gd name="connsiteY20" fmla="*/ 3606800 h 3670300"/>
              <a:gd name="connsiteX21" fmla="*/ 1697281 w 6524518"/>
              <a:gd name="connsiteY21" fmla="*/ 3556000 h 3670300"/>
              <a:gd name="connsiteX22" fmla="*/ 1722681 w 6524518"/>
              <a:gd name="connsiteY22" fmla="*/ 3479800 h 3670300"/>
              <a:gd name="connsiteX23" fmla="*/ 1735381 w 6524518"/>
              <a:gd name="connsiteY23" fmla="*/ 3390900 h 3670300"/>
              <a:gd name="connsiteX24" fmla="*/ 1748081 w 6524518"/>
              <a:gd name="connsiteY24" fmla="*/ 3352800 h 3670300"/>
              <a:gd name="connsiteX25" fmla="*/ 1760781 w 6524518"/>
              <a:gd name="connsiteY25" fmla="*/ 3289300 h 3670300"/>
              <a:gd name="connsiteX26" fmla="*/ 1773481 w 6524518"/>
              <a:gd name="connsiteY26" fmla="*/ 3187700 h 3670300"/>
              <a:gd name="connsiteX27" fmla="*/ 1786181 w 6524518"/>
              <a:gd name="connsiteY27" fmla="*/ 3124200 h 3670300"/>
              <a:gd name="connsiteX28" fmla="*/ 1811581 w 6524518"/>
              <a:gd name="connsiteY28" fmla="*/ 3022600 h 3670300"/>
              <a:gd name="connsiteX29" fmla="*/ 1824281 w 6524518"/>
              <a:gd name="connsiteY29" fmla="*/ 2908300 h 3670300"/>
              <a:gd name="connsiteX30" fmla="*/ 1849681 w 6524518"/>
              <a:gd name="connsiteY30" fmla="*/ 2870200 h 3670300"/>
              <a:gd name="connsiteX31" fmla="*/ 1875081 w 6524518"/>
              <a:gd name="connsiteY31" fmla="*/ 2692400 h 3670300"/>
              <a:gd name="connsiteX32" fmla="*/ 1849681 w 6524518"/>
              <a:gd name="connsiteY32" fmla="*/ 1803400 h 3670300"/>
              <a:gd name="connsiteX33" fmla="*/ 1836981 w 6524518"/>
              <a:gd name="connsiteY33" fmla="*/ 1511300 h 3670300"/>
              <a:gd name="connsiteX34" fmla="*/ 1811581 w 6524518"/>
              <a:gd name="connsiteY34" fmla="*/ 1244600 h 3670300"/>
              <a:gd name="connsiteX35" fmla="*/ 1798881 w 6524518"/>
              <a:gd name="connsiteY35" fmla="*/ 1066800 h 3670300"/>
              <a:gd name="connsiteX36" fmla="*/ 1773481 w 6524518"/>
              <a:gd name="connsiteY36" fmla="*/ 927100 h 3670300"/>
              <a:gd name="connsiteX37" fmla="*/ 1786181 w 6524518"/>
              <a:gd name="connsiteY37" fmla="*/ 889000 h 3670300"/>
              <a:gd name="connsiteX38" fmla="*/ 1913181 w 6524518"/>
              <a:gd name="connsiteY38" fmla="*/ 914400 h 3670300"/>
              <a:gd name="connsiteX39" fmla="*/ 2154481 w 6524518"/>
              <a:gd name="connsiteY39" fmla="*/ 939800 h 3670300"/>
              <a:gd name="connsiteX40" fmla="*/ 2281481 w 6524518"/>
              <a:gd name="connsiteY40" fmla="*/ 952500 h 3670300"/>
              <a:gd name="connsiteX41" fmla="*/ 2840281 w 6524518"/>
              <a:gd name="connsiteY41" fmla="*/ 977900 h 3670300"/>
              <a:gd name="connsiteX42" fmla="*/ 3043481 w 6524518"/>
              <a:gd name="connsiteY42" fmla="*/ 1003300 h 3670300"/>
              <a:gd name="connsiteX43" fmla="*/ 6294681 w 6524518"/>
              <a:gd name="connsiteY43" fmla="*/ 914400 h 3670300"/>
              <a:gd name="connsiteX44" fmla="*/ 6256581 w 6524518"/>
              <a:gd name="connsiteY44" fmla="*/ 0 h 3670300"/>
              <a:gd name="connsiteX0" fmla="*/ 6256581 w 6539552"/>
              <a:gd name="connsiteY0" fmla="*/ 0 h 3670300"/>
              <a:gd name="connsiteX1" fmla="*/ 6256581 w 6539552"/>
              <a:gd name="connsiteY1" fmla="*/ 0 h 3670300"/>
              <a:gd name="connsiteX2" fmla="*/ 439981 w 6539552"/>
              <a:gd name="connsiteY2" fmla="*/ 38100 h 3670300"/>
              <a:gd name="connsiteX3" fmla="*/ 401881 w 6539552"/>
              <a:gd name="connsiteY3" fmla="*/ 190500 h 3670300"/>
              <a:gd name="connsiteX4" fmla="*/ 389181 w 6539552"/>
              <a:gd name="connsiteY4" fmla="*/ 228600 h 3670300"/>
              <a:gd name="connsiteX5" fmla="*/ 363781 w 6539552"/>
              <a:gd name="connsiteY5" fmla="*/ 431800 h 3670300"/>
              <a:gd name="connsiteX6" fmla="*/ 351081 w 6539552"/>
              <a:gd name="connsiteY6" fmla="*/ 546100 h 3670300"/>
              <a:gd name="connsiteX7" fmla="*/ 325681 w 6539552"/>
              <a:gd name="connsiteY7" fmla="*/ 635000 h 3670300"/>
              <a:gd name="connsiteX8" fmla="*/ 287581 w 6539552"/>
              <a:gd name="connsiteY8" fmla="*/ 800100 h 3670300"/>
              <a:gd name="connsiteX9" fmla="*/ 249481 w 6539552"/>
              <a:gd name="connsiteY9" fmla="*/ 1143000 h 3670300"/>
              <a:gd name="connsiteX10" fmla="*/ 262181 w 6539552"/>
              <a:gd name="connsiteY10" fmla="*/ 2070100 h 3670300"/>
              <a:gd name="connsiteX11" fmla="*/ 312981 w 6539552"/>
              <a:gd name="connsiteY11" fmla="*/ 2679700 h 3670300"/>
              <a:gd name="connsiteX12" fmla="*/ 325681 w 6539552"/>
              <a:gd name="connsiteY12" fmla="*/ 2794000 h 3670300"/>
              <a:gd name="connsiteX13" fmla="*/ 351081 w 6539552"/>
              <a:gd name="connsiteY13" fmla="*/ 2895600 h 3670300"/>
              <a:gd name="connsiteX14" fmla="*/ 376481 w 6539552"/>
              <a:gd name="connsiteY14" fmla="*/ 3048000 h 3670300"/>
              <a:gd name="connsiteX15" fmla="*/ 414581 w 6539552"/>
              <a:gd name="connsiteY15" fmla="*/ 3327400 h 3670300"/>
              <a:gd name="connsiteX16" fmla="*/ 439981 w 6539552"/>
              <a:gd name="connsiteY16" fmla="*/ 3632200 h 3670300"/>
              <a:gd name="connsiteX17" fmla="*/ 719381 w 6539552"/>
              <a:gd name="connsiteY17" fmla="*/ 3657600 h 3670300"/>
              <a:gd name="connsiteX18" fmla="*/ 1455981 w 6539552"/>
              <a:gd name="connsiteY18" fmla="*/ 3670300 h 3670300"/>
              <a:gd name="connsiteX19" fmla="*/ 1659181 w 6539552"/>
              <a:gd name="connsiteY19" fmla="*/ 3657600 h 3670300"/>
              <a:gd name="connsiteX20" fmla="*/ 1671881 w 6539552"/>
              <a:gd name="connsiteY20" fmla="*/ 3606800 h 3670300"/>
              <a:gd name="connsiteX21" fmla="*/ 1697281 w 6539552"/>
              <a:gd name="connsiteY21" fmla="*/ 3556000 h 3670300"/>
              <a:gd name="connsiteX22" fmla="*/ 1722681 w 6539552"/>
              <a:gd name="connsiteY22" fmla="*/ 3479800 h 3670300"/>
              <a:gd name="connsiteX23" fmla="*/ 1735381 w 6539552"/>
              <a:gd name="connsiteY23" fmla="*/ 3390900 h 3670300"/>
              <a:gd name="connsiteX24" fmla="*/ 1748081 w 6539552"/>
              <a:gd name="connsiteY24" fmla="*/ 3352800 h 3670300"/>
              <a:gd name="connsiteX25" fmla="*/ 1760781 w 6539552"/>
              <a:gd name="connsiteY25" fmla="*/ 3289300 h 3670300"/>
              <a:gd name="connsiteX26" fmla="*/ 1773481 w 6539552"/>
              <a:gd name="connsiteY26" fmla="*/ 3187700 h 3670300"/>
              <a:gd name="connsiteX27" fmla="*/ 1786181 w 6539552"/>
              <a:gd name="connsiteY27" fmla="*/ 3124200 h 3670300"/>
              <a:gd name="connsiteX28" fmla="*/ 1811581 w 6539552"/>
              <a:gd name="connsiteY28" fmla="*/ 3022600 h 3670300"/>
              <a:gd name="connsiteX29" fmla="*/ 1824281 w 6539552"/>
              <a:gd name="connsiteY29" fmla="*/ 2908300 h 3670300"/>
              <a:gd name="connsiteX30" fmla="*/ 1849681 w 6539552"/>
              <a:gd name="connsiteY30" fmla="*/ 2870200 h 3670300"/>
              <a:gd name="connsiteX31" fmla="*/ 1875081 w 6539552"/>
              <a:gd name="connsiteY31" fmla="*/ 2692400 h 3670300"/>
              <a:gd name="connsiteX32" fmla="*/ 1849681 w 6539552"/>
              <a:gd name="connsiteY32" fmla="*/ 1803400 h 3670300"/>
              <a:gd name="connsiteX33" fmla="*/ 1836981 w 6539552"/>
              <a:gd name="connsiteY33" fmla="*/ 1511300 h 3670300"/>
              <a:gd name="connsiteX34" fmla="*/ 1811581 w 6539552"/>
              <a:gd name="connsiteY34" fmla="*/ 1244600 h 3670300"/>
              <a:gd name="connsiteX35" fmla="*/ 1798881 w 6539552"/>
              <a:gd name="connsiteY35" fmla="*/ 1066800 h 3670300"/>
              <a:gd name="connsiteX36" fmla="*/ 1773481 w 6539552"/>
              <a:gd name="connsiteY36" fmla="*/ 927100 h 3670300"/>
              <a:gd name="connsiteX37" fmla="*/ 1786181 w 6539552"/>
              <a:gd name="connsiteY37" fmla="*/ 889000 h 3670300"/>
              <a:gd name="connsiteX38" fmla="*/ 1913181 w 6539552"/>
              <a:gd name="connsiteY38" fmla="*/ 914400 h 3670300"/>
              <a:gd name="connsiteX39" fmla="*/ 2154481 w 6539552"/>
              <a:gd name="connsiteY39" fmla="*/ 939800 h 3670300"/>
              <a:gd name="connsiteX40" fmla="*/ 2281481 w 6539552"/>
              <a:gd name="connsiteY40" fmla="*/ 952500 h 3670300"/>
              <a:gd name="connsiteX41" fmla="*/ 2840281 w 6539552"/>
              <a:gd name="connsiteY41" fmla="*/ 977900 h 3670300"/>
              <a:gd name="connsiteX42" fmla="*/ 6294681 w 6539552"/>
              <a:gd name="connsiteY42" fmla="*/ 914400 h 3670300"/>
              <a:gd name="connsiteX43" fmla="*/ 6256581 w 6539552"/>
              <a:gd name="connsiteY43" fmla="*/ 0 h 3670300"/>
              <a:gd name="connsiteX0" fmla="*/ 6256581 w 6580907"/>
              <a:gd name="connsiteY0" fmla="*/ 0 h 3670300"/>
              <a:gd name="connsiteX1" fmla="*/ 6256581 w 6580907"/>
              <a:gd name="connsiteY1" fmla="*/ 0 h 3670300"/>
              <a:gd name="connsiteX2" fmla="*/ 439981 w 6580907"/>
              <a:gd name="connsiteY2" fmla="*/ 38100 h 3670300"/>
              <a:gd name="connsiteX3" fmla="*/ 401881 w 6580907"/>
              <a:gd name="connsiteY3" fmla="*/ 190500 h 3670300"/>
              <a:gd name="connsiteX4" fmla="*/ 389181 w 6580907"/>
              <a:gd name="connsiteY4" fmla="*/ 228600 h 3670300"/>
              <a:gd name="connsiteX5" fmla="*/ 363781 w 6580907"/>
              <a:gd name="connsiteY5" fmla="*/ 431800 h 3670300"/>
              <a:gd name="connsiteX6" fmla="*/ 351081 w 6580907"/>
              <a:gd name="connsiteY6" fmla="*/ 546100 h 3670300"/>
              <a:gd name="connsiteX7" fmla="*/ 325681 w 6580907"/>
              <a:gd name="connsiteY7" fmla="*/ 635000 h 3670300"/>
              <a:gd name="connsiteX8" fmla="*/ 287581 w 6580907"/>
              <a:gd name="connsiteY8" fmla="*/ 800100 h 3670300"/>
              <a:gd name="connsiteX9" fmla="*/ 249481 w 6580907"/>
              <a:gd name="connsiteY9" fmla="*/ 1143000 h 3670300"/>
              <a:gd name="connsiteX10" fmla="*/ 262181 w 6580907"/>
              <a:gd name="connsiteY10" fmla="*/ 2070100 h 3670300"/>
              <a:gd name="connsiteX11" fmla="*/ 312981 w 6580907"/>
              <a:gd name="connsiteY11" fmla="*/ 2679700 h 3670300"/>
              <a:gd name="connsiteX12" fmla="*/ 325681 w 6580907"/>
              <a:gd name="connsiteY12" fmla="*/ 2794000 h 3670300"/>
              <a:gd name="connsiteX13" fmla="*/ 351081 w 6580907"/>
              <a:gd name="connsiteY13" fmla="*/ 2895600 h 3670300"/>
              <a:gd name="connsiteX14" fmla="*/ 376481 w 6580907"/>
              <a:gd name="connsiteY14" fmla="*/ 3048000 h 3670300"/>
              <a:gd name="connsiteX15" fmla="*/ 414581 w 6580907"/>
              <a:gd name="connsiteY15" fmla="*/ 3327400 h 3670300"/>
              <a:gd name="connsiteX16" fmla="*/ 439981 w 6580907"/>
              <a:gd name="connsiteY16" fmla="*/ 3632200 h 3670300"/>
              <a:gd name="connsiteX17" fmla="*/ 719381 w 6580907"/>
              <a:gd name="connsiteY17" fmla="*/ 3657600 h 3670300"/>
              <a:gd name="connsiteX18" fmla="*/ 1455981 w 6580907"/>
              <a:gd name="connsiteY18" fmla="*/ 3670300 h 3670300"/>
              <a:gd name="connsiteX19" fmla="*/ 1659181 w 6580907"/>
              <a:gd name="connsiteY19" fmla="*/ 3657600 h 3670300"/>
              <a:gd name="connsiteX20" fmla="*/ 1671881 w 6580907"/>
              <a:gd name="connsiteY20" fmla="*/ 3606800 h 3670300"/>
              <a:gd name="connsiteX21" fmla="*/ 1697281 w 6580907"/>
              <a:gd name="connsiteY21" fmla="*/ 3556000 h 3670300"/>
              <a:gd name="connsiteX22" fmla="*/ 1722681 w 6580907"/>
              <a:gd name="connsiteY22" fmla="*/ 3479800 h 3670300"/>
              <a:gd name="connsiteX23" fmla="*/ 1735381 w 6580907"/>
              <a:gd name="connsiteY23" fmla="*/ 3390900 h 3670300"/>
              <a:gd name="connsiteX24" fmla="*/ 1748081 w 6580907"/>
              <a:gd name="connsiteY24" fmla="*/ 3352800 h 3670300"/>
              <a:gd name="connsiteX25" fmla="*/ 1760781 w 6580907"/>
              <a:gd name="connsiteY25" fmla="*/ 3289300 h 3670300"/>
              <a:gd name="connsiteX26" fmla="*/ 1773481 w 6580907"/>
              <a:gd name="connsiteY26" fmla="*/ 3187700 h 3670300"/>
              <a:gd name="connsiteX27" fmla="*/ 1786181 w 6580907"/>
              <a:gd name="connsiteY27" fmla="*/ 3124200 h 3670300"/>
              <a:gd name="connsiteX28" fmla="*/ 1811581 w 6580907"/>
              <a:gd name="connsiteY28" fmla="*/ 3022600 h 3670300"/>
              <a:gd name="connsiteX29" fmla="*/ 1824281 w 6580907"/>
              <a:gd name="connsiteY29" fmla="*/ 2908300 h 3670300"/>
              <a:gd name="connsiteX30" fmla="*/ 1849681 w 6580907"/>
              <a:gd name="connsiteY30" fmla="*/ 2870200 h 3670300"/>
              <a:gd name="connsiteX31" fmla="*/ 1875081 w 6580907"/>
              <a:gd name="connsiteY31" fmla="*/ 2692400 h 3670300"/>
              <a:gd name="connsiteX32" fmla="*/ 1849681 w 6580907"/>
              <a:gd name="connsiteY32" fmla="*/ 1803400 h 3670300"/>
              <a:gd name="connsiteX33" fmla="*/ 1836981 w 6580907"/>
              <a:gd name="connsiteY33" fmla="*/ 1511300 h 3670300"/>
              <a:gd name="connsiteX34" fmla="*/ 1811581 w 6580907"/>
              <a:gd name="connsiteY34" fmla="*/ 1244600 h 3670300"/>
              <a:gd name="connsiteX35" fmla="*/ 1798881 w 6580907"/>
              <a:gd name="connsiteY35" fmla="*/ 1066800 h 3670300"/>
              <a:gd name="connsiteX36" fmla="*/ 1773481 w 6580907"/>
              <a:gd name="connsiteY36" fmla="*/ 927100 h 3670300"/>
              <a:gd name="connsiteX37" fmla="*/ 1786181 w 6580907"/>
              <a:gd name="connsiteY37" fmla="*/ 889000 h 3670300"/>
              <a:gd name="connsiteX38" fmla="*/ 1913181 w 6580907"/>
              <a:gd name="connsiteY38" fmla="*/ 914400 h 3670300"/>
              <a:gd name="connsiteX39" fmla="*/ 2154481 w 6580907"/>
              <a:gd name="connsiteY39" fmla="*/ 939800 h 3670300"/>
              <a:gd name="connsiteX40" fmla="*/ 2281481 w 6580907"/>
              <a:gd name="connsiteY40" fmla="*/ 952500 h 3670300"/>
              <a:gd name="connsiteX41" fmla="*/ 6294681 w 6580907"/>
              <a:gd name="connsiteY41" fmla="*/ 914400 h 3670300"/>
              <a:gd name="connsiteX42" fmla="*/ 6256581 w 6580907"/>
              <a:gd name="connsiteY42" fmla="*/ 0 h 3670300"/>
              <a:gd name="connsiteX0" fmla="*/ 6256581 w 6590307"/>
              <a:gd name="connsiteY0" fmla="*/ 0 h 3670300"/>
              <a:gd name="connsiteX1" fmla="*/ 6256581 w 6590307"/>
              <a:gd name="connsiteY1" fmla="*/ 0 h 3670300"/>
              <a:gd name="connsiteX2" fmla="*/ 439981 w 6590307"/>
              <a:gd name="connsiteY2" fmla="*/ 38100 h 3670300"/>
              <a:gd name="connsiteX3" fmla="*/ 401881 w 6590307"/>
              <a:gd name="connsiteY3" fmla="*/ 190500 h 3670300"/>
              <a:gd name="connsiteX4" fmla="*/ 389181 w 6590307"/>
              <a:gd name="connsiteY4" fmla="*/ 228600 h 3670300"/>
              <a:gd name="connsiteX5" fmla="*/ 363781 w 6590307"/>
              <a:gd name="connsiteY5" fmla="*/ 431800 h 3670300"/>
              <a:gd name="connsiteX6" fmla="*/ 351081 w 6590307"/>
              <a:gd name="connsiteY6" fmla="*/ 546100 h 3670300"/>
              <a:gd name="connsiteX7" fmla="*/ 325681 w 6590307"/>
              <a:gd name="connsiteY7" fmla="*/ 635000 h 3670300"/>
              <a:gd name="connsiteX8" fmla="*/ 287581 w 6590307"/>
              <a:gd name="connsiteY8" fmla="*/ 800100 h 3670300"/>
              <a:gd name="connsiteX9" fmla="*/ 249481 w 6590307"/>
              <a:gd name="connsiteY9" fmla="*/ 1143000 h 3670300"/>
              <a:gd name="connsiteX10" fmla="*/ 262181 w 6590307"/>
              <a:gd name="connsiteY10" fmla="*/ 2070100 h 3670300"/>
              <a:gd name="connsiteX11" fmla="*/ 312981 w 6590307"/>
              <a:gd name="connsiteY11" fmla="*/ 2679700 h 3670300"/>
              <a:gd name="connsiteX12" fmla="*/ 325681 w 6590307"/>
              <a:gd name="connsiteY12" fmla="*/ 2794000 h 3670300"/>
              <a:gd name="connsiteX13" fmla="*/ 351081 w 6590307"/>
              <a:gd name="connsiteY13" fmla="*/ 2895600 h 3670300"/>
              <a:gd name="connsiteX14" fmla="*/ 376481 w 6590307"/>
              <a:gd name="connsiteY14" fmla="*/ 3048000 h 3670300"/>
              <a:gd name="connsiteX15" fmla="*/ 414581 w 6590307"/>
              <a:gd name="connsiteY15" fmla="*/ 3327400 h 3670300"/>
              <a:gd name="connsiteX16" fmla="*/ 439981 w 6590307"/>
              <a:gd name="connsiteY16" fmla="*/ 3632200 h 3670300"/>
              <a:gd name="connsiteX17" fmla="*/ 719381 w 6590307"/>
              <a:gd name="connsiteY17" fmla="*/ 3657600 h 3670300"/>
              <a:gd name="connsiteX18" fmla="*/ 1455981 w 6590307"/>
              <a:gd name="connsiteY18" fmla="*/ 3670300 h 3670300"/>
              <a:gd name="connsiteX19" fmla="*/ 1659181 w 6590307"/>
              <a:gd name="connsiteY19" fmla="*/ 3657600 h 3670300"/>
              <a:gd name="connsiteX20" fmla="*/ 1671881 w 6590307"/>
              <a:gd name="connsiteY20" fmla="*/ 3606800 h 3670300"/>
              <a:gd name="connsiteX21" fmla="*/ 1697281 w 6590307"/>
              <a:gd name="connsiteY21" fmla="*/ 3556000 h 3670300"/>
              <a:gd name="connsiteX22" fmla="*/ 1722681 w 6590307"/>
              <a:gd name="connsiteY22" fmla="*/ 3479800 h 3670300"/>
              <a:gd name="connsiteX23" fmla="*/ 1735381 w 6590307"/>
              <a:gd name="connsiteY23" fmla="*/ 3390900 h 3670300"/>
              <a:gd name="connsiteX24" fmla="*/ 1748081 w 6590307"/>
              <a:gd name="connsiteY24" fmla="*/ 3352800 h 3670300"/>
              <a:gd name="connsiteX25" fmla="*/ 1760781 w 6590307"/>
              <a:gd name="connsiteY25" fmla="*/ 3289300 h 3670300"/>
              <a:gd name="connsiteX26" fmla="*/ 1773481 w 6590307"/>
              <a:gd name="connsiteY26" fmla="*/ 3187700 h 3670300"/>
              <a:gd name="connsiteX27" fmla="*/ 1786181 w 6590307"/>
              <a:gd name="connsiteY27" fmla="*/ 3124200 h 3670300"/>
              <a:gd name="connsiteX28" fmla="*/ 1811581 w 6590307"/>
              <a:gd name="connsiteY28" fmla="*/ 3022600 h 3670300"/>
              <a:gd name="connsiteX29" fmla="*/ 1824281 w 6590307"/>
              <a:gd name="connsiteY29" fmla="*/ 2908300 h 3670300"/>
              <a:gd name="connsiteX30" fmla="*/ 1849681 w 6590307"/>
              <a:gd name="connsiteY30" fmla="*/ 2870200 h 3670300"/>
              <a:gd name="connsiteX31" fmla="*/ 1875081 w 6590307"/>
              <a:gd name="connsiteY31" fmla="*/ 2692400 h 3670300"/>
              <a:gd name="connsiteX32" fmla="*/ 1849681 w 6590307"/>
              <a:gd name="connsiteY32" fmla="*/ 1803400 h 3670300"/>
              <a:gd name="connsiteX33" fmla="*/ 1836981 w 6590307"/>
              <a:gd name="connsiteY33" fmla="*/ 1511300 h 3670300"/>
              <a:gd name="connsiteX34" fmla="*/ 1811581 w 6590307"/>
              <a:gd name="connsiteY34" fmla="*/ 1244600 h 3670300"/>
              <a:gd name="connsiteX35" fmla="*/ 1798881 w 6590307"/>
              <a:gd name="connsiteY35" fmla="*/ 1066800 h 3670300"/>
              <a:gd name="connsiteX36" fmla="*/ 1773481 w 6590307"/>
              <a:gd name="connsiteY36" fmla="*/ 927100 h 3670300"/>
              <a:gd name="connsiteX37" fmla="*/ 1786181 w 6590307"/>
              <a:gd name="connsiteY37" fmla="*/ 889000 h 3670300"/>
              <a:gd name="connsiteX38" fmla="*/ 1913181 w 6590307"/>
              <a:gd name="connsiteY38" fmla="*/ 914400 h 3670300"/>
              <a:gd name="connsiteX39" fmla="*/ 2154481 w 6590307"/>
              <a:gd name="connsiteY39" fmla="*/ 939800 h 3670300"/>
              <a:gd name="connsiteX40" fmla="*/ 6294681 w 6590307"/>
              <a:gd name="connsiteY40" fmla="*/ 914400 h 3670300"/>
              <a:gd name="connsiteX41" fmla="*/ 6256581 w 6590307"/>
              <a:gd name="connsiteY41" fmla="*/ 0 h 3670300"/>
              <a:gd name="connsiteX0" fmla="*/ 6256581 w 6608168"/>
              <a:gd name="connsiteY0" fmla="*/ 0 h 3670300"/>
              <a:gd name="connsiteX1" fmla="*/ 6256581 w 6608168"/>
              <a:gd name="connsiteY1" fmla="*/ 0 h 3670300"/>
              <a:gd name="connsiteX2" fmla="*/ 439981 w 6608168"/>
              <a:gd name="connsiteY2" fmla="*/ 38100 h 3670300"/>
              <a:gd name="connsiteX3" fmla="*/ 401881 w 6608168"/>
              <a:gd name="connsiteY3" fmla="*/ 190500 h 3670300"/>
              <a:gd name="connsiteX4" fmla="*/ 389181 w 6608168"/>
              <a:gd name="connsiteY4" fmla="*/ 228600 h 3670300"/>
              <a:gd name="connsiteX5" fmla="*/ 363781 w 6608168"/>
              <a:gd name="connsiteY5" fmla="*/ 431800 h 3670300"/>
              <a:gd name="connsiteX6" fmla="*/ 351081 w 6608168"/>
              <a:gd name="connsiteY6" fmla="*/ 546100 h 3670300"/>
              <a:gd name="connsiteX7" fmla="*/ 325681 w 6608168"/>
              <a:gd name="connsiteY7" fmla="*/ 635000 h 3670300"/>
              <a:gd name="connsiteX8" fmla="*/ 287581 w 6608168"/>
              <a:gd name="connsiteY8" fmla="*/ 800100 h 3670300"/>
              <a:gd name="connsiteX9" fmla="*/ 249481 w 6608168"/>
              <a:gd name="connsiteY9" fmla="*/ 1143000 h 3670300"/>
              <a:gd name="connsiteX10" fmla="*/ 262181 w 6608168"/>
              <a:gd name="connsiteY10" fmla="*/ 2070100 h 3670300"/>
              <a:gd name="connsiteX11" fmla="*/ 312981 w 6608168"/>
              <a:gd name="connsiteY11" fmla="*/ 2679700 h 3670300"/>
              <a:gd name="connsiteX12" fmla="*/ 325681 w 6608168"/>
              <a:gd name="connsiteY12" fmla="*/ 2794000 h 3670300"/>
              <a:gd name="connsiteX13" fmla="*/ 351081 w 6608168"/>
              <a:gd name="connsiteY13" fmla="*/ 2895600 h 3670300"/>
              <a:gd name="connsiteX14" fmla="*/ 376481 w 6608168"/>
              <a:gd name="connsiteY14" fmla="*/ 3048000 h 3670300"/>
              <a:gd name="connsiteX15" fmla="*/ 414581 w 6608168"/>
              <a:gd name="connsiteY15" fmla="*/ 3327400 h 3670300"/>
              <a:gd name="connsiteX16" fmla="*/ 439981 w 6608168"/>
              <a:gd name="connsiteY16" fmla="*/ 3632200 h 3670300"/>
              <a:gd name="connsiteX17" fmla="*/ 719381 w 6608168"/>
              <a:gd name="connsiteY17" fmla="*/ 3657600 h 3670300"/>
              <a:gd name="connsiteX18" fmla="*/ 1455981 w 6608168"/>
              <a:gd name="connsiteY18" fmla="*/ 3670300 h 3670300"/>
              <a:gd name="connsiteX19" fmla="*/ 1659181 w 6608168"/>
              <a:gd name="connsiteY19" fmla="*/ 3657600 h 3670300"/>
              <a:gd name="connsiteX20" fmla="*/ 1671881 w 6608168"/>
              <a:gd name="connsiteY20" fmla="*/ 3606800 h 3670300"/>
              <a:gd name="connsiteX21" fmla="*/ 1697281 w 6608168"/>
              <a:gd name="connsiteY21" fmla="*/ 3556000 h 3670300"/>
              <a:gd name="connsiteX22" fmla="*/ 1722681 w 6608168"/>
              <a:gd name="connsiteY22" fmla="*/ 3479800 h 3670300"/>
              <a:gd name="connsiteX23" fmla="*/ 1735381 w 6608168"/>
              <a:gd name="connsiteY23" fmla="*/ 3390900 h 3670300"/>
              <a:gd name="connsiteX24" fmla="*/ 1748081 w 6608168"/>
              <a:gd name="connsiteY24" fmla="*/ 3352800 h 3670300"/>
              <a:gd name="connsiteX25" fmla="*/ 1760781 w 6608168"/>
              <a:gd name="connsiteY25" fmla="*/ 3289300 h 3670300"/>
              <a:gd name="connsiteX26" fmla="*/ 1773481 w 6608168"/>
              <a:gd name="connsiteY26" fmla="*/ 3187700 h 3670300"/>
              <a:gd name="connsiteX27" fmla="*/ 1786181 w 6608168"/>
              <a:gd name="connsiteY27" fmla="*/ 3124200 h 3670300"/>
              <a:gd name="connsiteX28" fmla="*/ 1811581 w 6608168"/>
              <a:gd name="connsiteY28" fmla="*/ 3022600 h 3670300"/>
              <a:gd name="connsiteX29" fmla="*/ 1824281 w 6608168"/>
              <a:gd name="connsiteY29" fmla="*/ 2908300 h 3670300"/>
              <a:gd name="connsiteX30" fmla="*/ 1849681 w 6608168"/>
              <a:gd name="connsiteY30" fmla="*/ 2870200 h 3670300"/>
              <a:gd name="connsiteX31" fmla="*/ 1875081 w 6608168"/>
              <a:gd name="connsiteY31" fmla="*/ 2692400 h 3670300"/>
              <a:gd name="connsiteX32" fmla="*/ 1849681 w 6608168"/>
              <a:gd name="connsiteY32" fmla="*/ 1803400 h 3670300"/>
              <a:gd name="connsiteX33" fmla="*/ 1836981 w 6608168"/>
              <a:gd name="connsiteY33" fmla="*/ 1511300 h 3670300"/>
              <a:gd name="connsiteX34" fmla="*/ 1811581 w 6608168"/>
              <a:gd name="connsiteY34" fmla="*/ 1244600 h 3670300"/>
              <a:gd name="connsiteX35" fmla="*/ 1798881 w 6608168"/>
              <a:gd name="connsiteY35" fmla="*/ 1066800 h 3670300"/>
              <a:gd name="connsiteX36" fmla="*/ 1773481 w 6608168"/>
              <a:gd name="connsiteY36" fmla="*/ 927100 h 3670300"/>
              <a:gd name="connsiteX37" fmla="*/ 1786181 w 6608168"/>
              <a:gd name="connsiteY37" fmla="*/ 889000 h 3670300"/>
              <a:gd name="connsiteX38" fmla="*/ 1913181 w 6608168"/>
              <a:gd name="connsiteY38" fmla="*/ 914400 h 3670300"/>
              <a:gd name="connsiteX39" fmla="*/ 6294681 w 6608168"/>
              <a:gd name="connsiteY39" fmla="*/ 914400 h 3670300"/>
              <a:gd name="connsiteX40" fmla="*/ 6256581 w 6608168"/>
              <a:gd name="connsiteY40"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811581 w 6617570"/>
              <a:gd name="connsiteY28" fmla="*/ 3022600 h 3670300"/>
              <a:gd name="connsiteX29" fmla="*/ 1824281 w 6617570"/>
              <a:gd name="connsiteY29" fmla="*/ 2908300 h 3670300"/>
              <a:gd name="connsiteX30" fmla="*/ 1849681 w 6617570"/>
              <a:gd name="connsiteY30" fmla="*/ 2870200 h 3670300"/>
              <a:gd name="connsiteX31" fmla="*/ 1875081 w 6617570"/>
              <a:gd name="connsiteY31" fmla="*/ 2692400 h 3670300"/>
              <a:gd name="connsiteX32" fmla="*/ 1849681 w 6617570"/>
              <a:gd name="connsiteY32" fmla="*/ 1803400 h 3670300"/>
              <a:gd name="connsiteX33" fmla="*/ 1836981 w 6617570"/>
              <a:gd name="connsiteY33" fmla="*/ 1511300 h 3670300"/>
              <a:gd name="connsiteX34" fmla="*/ 1811581 w 6617570"/>
              <a:gd name="connsiteY34" fmla="*/ 1244600 h 3670300"/>
              <a:gd name="connsiteX35" fmla="*/ 1798881 w 6617570"/>
              <a:gd name="connsiteY35" fmla="*/ 1066800 h 3670300"/>
              <a:gd name="connsiteX36" fmla="*/ 1773481 w 6617570"/>
              <a:gd name="connsiteY36" fmla="*/ 927100 h 3670300"/>
              <a:gd name="connsiteX37" fmla="*/ 1786181 w 6617570"/>
              <a:gd name="connsiteY37" fmla="*/ 889000 h 3670300"/>
              <a:gd name="connsiteX38" fmla="*/ 6294681 w 6617570"/>
              <a:gd name="connsiteY38" fmla="*/ 914400 h 3670300"/>
              <a:gd name="connsiteX39" fmla="*/ 6256581 w 6617570"/>
              <a:gd name="connsiteY39"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811581 w 6617570"/>
              <a:gd name="connsiteY28" fmla="*/ 3022600 h 3670300"/>
              <a:gd name="connsiteX29" fmla="*/ 1824281 w 6617570"/>
              <a:gd name="connsiteY29" fmla="*/ 2908300 h 3670300"/>
              <a:gd name="connsiteX30" fmla="*/ 1849681 w 6617570"/>
              <a:gd name="connsiteY30" fmla="*/ 2870200 h 3670300"/>
              <a:gd name="connsiteX31" fmla="*/ 1875081 w 6617570"/>
              <a:gd name="connsiteY31" fmla="*/ 2692400 h 3670300"/>
              <a:gd name="connsiteX32" fmla="*/ 1849681 w 6617570"/>
              <a:gd name="connsiteY32" fmla="*/ 1803400 h 3670300"/>
              <a:gd name="connsiteX33" fmla="*/ 1836981 w 6617570"/>
              <a:gd name="connsiteY33" fmla="*/ 1511300 h 3670300"/>
              <a:gd name="connsiteX34" fmla="*/ 1811581 w 6617570"/>
              <a:gd name="connsiteY34" fmla="*/ 1244600 h 3670300"/>
              <a:gd name="connsiteX35" fmla="*/ 1798881 w 6617570"/>
              <a:gd name="connsiteY35" fmla="*/ 1066800 h 3670300"/>
              <a:gd name="connsiteX36" fmla="*/ 1786181 w 6617570"/>
              <a:gd name="connsiteY36" fmla="*/ 889000 h 3670300"/>
              <a:gd name="connsiteX37" fmla="*/ 6294681 w 6617570"/>
              <a:gd name="connsiteY37" fmla="*/ 914400 h 3670300"/>
              <a:gd name="connsiteX38" fmla="*/ 6256581 w 6617570"/>
              <a:gd name="connsiteY38"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811581 w 6617570"/>
              <a:gd name="connsiteY28" fmla="*/ 3022600 h 3670300"/>
              <a:gd name="connsiteX29" fmla="*/ 1824281 w 6617570"/>
              <a:gd name="connsiteY29" fmla="*/ 2908300 h 3670300"/>
              <a:gd name="connsiteX30" fmla="*/ 1849681 w 6617570"/>
              <a:gd name="connsiteY30" fmla="*/ 2870200 h 3670300"/>
              <a:gd name="connsiteX31" fmla="*/ 1875081 w 6617570"/>
              <a:gd name="connsiteY31" fmla="*/ 2692400 h 3670300"/>
              <a:gd name="connsiteX32" fmla="*/ 1849681 w 6617570"/>
              <a:gd name="connsiteY32" fmla="*/ 1803400 h 3670300"/>
              <a:gd name="connsiteX33" fmla="*/ 1836981 w 6617570"/>
              <a:gd name="connsiteY33" fmla="*/ 1511300 h 3670300"/>
              <a:gd name="connsiteX34" fmla="*/ 1811581 w 6617570"/>
              <a:gd name="connsiteY34" fmla="*/ 1244600 h 3670300"/>
              <a:gd name="connsiteX35" fmla="*/ 1786181 w 6617570"/>
              <a:gd name="connsiteY35" fmla="*/ 889000 h 3670300"/>
              <a:gd name="connsiteX36" fmla="*/ 6294681 w 6617570"/>
              <a:gd name="connsiteY36" fmla="*/ 914400 h 3670300"/>
              <a:gd name="connsiteX37" fmla="*/ 6256581 w 6617570"/>
              <a:gd name="connsiteY37"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811581 w 6617570"/>
              <a:gd name="connsiteY28" fmla="*/ 3022600 h 3670300"/>
              <a:gd name="connsiteX29" fmla="*/ 1824281 w 6617570"/>
              <a:gd name="connsiteY29" fmla="*/ 2908300 h 3670300"/>
              <a:gd name="connsiteX30" fmla="*/ 1849681 w 6617570"/>
              <a:gd name="connsiteY30" fmla="*/ 2870200 h 3670300"/>
              <a:gd name="connsiteX31" fmla="*/ 1875081 w 6617570"/>
              <a:gd name="connsiteY31" fmla="*/ 2692400 h 3670300"/>
              <a:gd name="connsiteX32" fmla="*/ 1849681 w 6617570"/>
              <a:gd name="connsiteY32" fmla="*/ 1803400 h 3670300"/>
              <a:gd name="connsiteX33" fmla="*/ 1836981 w 6617570"/>
              <a:gd name="connsiteY33" fmla="*/ 1511300 h 3670300"/>
              <a:gd name="connsiteX34" fmla="*/ 1786181 w 6617570"/>
              <a:gd name="connsiteY34" fmla="*/ 889000 h 3670300"/>
              <a:gd name="connsiteX35" fmla="*/ 6294681 w 6617570"/>
              <a:gd name="connsiteY35" fmla="*/ 914400 h 3670300"/>
              <a:gd name="connsiteX36" fmla="*/ 6256581 w 6617570"/>
              <a:gd name="connsiteY36"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811581 w 6617570"/>
              <a:gd name="connsiteY28" fmla="*/ 3022600 h 3670300"/>
              <a:gd name="connsiteX29" fmla="*/ 1824281 w 6617570"/>
              <a:gd name="connsiteY29" fmla="*/ 2908300 h 3670300"/>
              <a:gd name="connsiteX30" fmla="*/ 1849681 w 6617570"/>
              <a:gd name="connsiteY30" fmla="*/ 2870200 h 3670300"/>
              <a:gd name="connsiteX31" fmla="*/ 1875081 w 6617570"/>
              <a:gd name="connsiteY31" fmla="*/ 2692400 h 3670300"/>
              <a:gd name="connsiteX32" fmla="*/ 1849681 w 6617570"/>
              <a:gd name="connsiteY32" fmla="*/ 1803400 h 3670300"/>
              <a:gd name="connsiteX33" fmla="*/ 1786181 w 6617570"/>
              <a:gd name="connsiteY33" fmla="*/ 889000 h 3670300"/>
              <a:gd name="connsiteX34" fmla="*/ 6294681 w 6617570"/>
              <a:gd name="connsiteY34" fmla="*/ 914400 h 3670300"/>
              <a:gd name="connsiteX35" fmla="*/ 6256581 w 6617570"/>
              <a:gd name="connsiteY35"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811581 w 6617570"/>
              <a:gd name="connsiteY28" fmla="*/ 3022600 h 3670300"/>
              <a:gd name="connsiteX29" fmla="*/ 1824281 w 6617570"/>
              <a:gd name="connsiteY29" fmla="*/ 2908300 h 3670300"/>
              <a:gd name="connsiteX30" fmla="*/ 1849681 w 6617570"/>
              <a:gd name="connsiteY30" fmla="*/ 2870200 h 3670300"/>
              <a:gd name="connsiteX31" fmla="*/ 1875081 w 6617570"/>
              <a:gd name="connsiteY31" fmla="*/ 2692400 h 3670300"/>
              <a:gd name="connsiteX32" fmla="*/ 1786181 w 6617570"/>
              <a:gd name="connsiteY32" fmla="*/ 889000 h 3670300"/>
              <a:gd name="connsiteX33" fmla="*/ 6294681 w 6617570"/>
              <a:gd name="connsiteY33" fmla="*/ 914400 h 3670300"/>
              <a:gd name="connsiteX34" fmla="*/ 6256581 w 6617570"/>
              <a:gd name="connsiteY34"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811581 w 6617570"/>
              <a:gd name="connsiteY28" fmla="*/ 3022600 h 3670300"/>
              <a:gd name="connsiteX29" fmla="*/ 1824281 w 6617570"/>
              <a:gd name="connsiteY29" fmla="*/ 2908300 h 3670300"/>
              <a:gd name="connsiteX30" fmla="*/ 1849681 w 6617570"/>
              <a:gd name="connsiteY30" fmla="*/ 2870200 h 3670300"/>
              <a:gd name="connsiteX31" fmla="*/ 1786181 w 6617570"/>
              <a:gd name="connsiteY31" fmla="*/ 889000 h 3670300"/>
              <a:gd name="connsiteX32" fmla="*/ 6294681 w 6617570"/>
              <a:gd name="connsiteY32" fmla="*/ 914400 h 3670300"/>
              <a:gd name="connsiteX33" fmla="*/ 6256581 w 6617570"/>
              <a:gd name="connsiteY33"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811581 w 6617570"/>
              <a:gd name="connsiteY28" fmla="*/ 3022600 h 3670300"/>
              <a:gd name="connsiteX29" fmla="*/ 1824281 w 6617570"/>
              <a:gd name="connsiteY29" fmla="*/ 2908300 h 3670300"/>
              <a:gd name="connsiteX30" fmla="*/ 1786181 w 6617570"/>
              <a:gd name="connsiteY30" fmla="*/ 889000 h 3670300"/>
              <a:gd name="connsiteX31" fmla="*/ 6294681 w 6617570"/>
              <a:gd name="connsiteY31" fmla="*/ 914400 h 3670300"/>
              <a:gd name="connsiteX32" fmla="*/ 6256581 w 6617570"/>
              <a:gd name="connsiteY32"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811581 w 6617570"/>
              <a:gd name="connsiteY28" fmla="*/ 3022600 h 3670300"/>
              <a:gd name="connsiteX29" fmla="*/ 1786181 w 6617570"/>
              <a:gd name="connsiteY29" fmla="*/ 889000 h 3670300"/>
              <a:gd name="connsiteX30" fmla="*/ 6294681 w 6617570"/>
              <a:gd name="connsiteY30" fmla="*/ 914400 h 3670300"/>
              <a:gd name="connsiteX31" fmla="*/ 6256581 w 6617570"/>
              <a:gd name="connsiteY31"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3124200 h 3670300"/>
              <a:gd name="connsiteX28" fmla="*/ 1786181 w 6617570"/>
              <a:gd name="connsiteY28" fmla="*/ 889000 h 3670300"/>
              <a:gd name="connsiteX29" fmla="*/ 6294681 w 6617570"/>
              <a:gd name="connsiteY29" fmla="*/ 914400 h 3670300"/>
              <a:gd name="connsiteX30" fmla="*/ 6256581 w 6617570"/>
              <a:gd name="connsiteY30"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73481 w 6617570"/>
              <a:gd name="connsiteY26" fmla="*/ 3187700 h 3670300"/>
              <a:gd name="connsiteX27" fmla="*/ 1786181 w 6617570"/>
              <a:gd name="connsiteY27" fmla="*/ 889000 h 3670300"/>
              <a:gd name="connsiteX28" fmla="*/ 6294681 w 6617570"/>
              <a:gd name="connsiteY28" fmla="*/ 914400 h 3670300"/>
              <a:gd name="connsiteX29" fmla="*/ 6256581 w 6617570"/>
              <a:gd name="connsiteY29"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60781 w 6617570"/>
              <a:gd name="connsiteY25" fmla="*/ 3289300 h 3670300"/>
              <a:gd name="connsiteX26" fmla="*/ 1786181 w 6617570"/>
              <a:gd name="connsiteY26" fmla="*/ 889000 h 3670300"/>
              <a:gd name="connsiteX27" fmla="*/ 6294681 w 6617570"/>
              <a:gd name="connsiteY27" fmla="*/ 914400 h 3670300"/>
              <a:gd name="connsiteX28" fmla="*/ 6256581 w 6617570"/>
              <a:gd name="connsiteY28"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48081 w 6617570"/>
              <a:gd name="connsiteY24" fmla="*/ 3352800 h 3670300"/>
              <a:gd name="connsiteX25" fmla="*/ 1786181 w 6617570"/>
              <a:gd name="connsiteY25" fmla="*/ 889000 h 3670300"/>
              <a:gd name="connsiteX26" fmla="*/ 6294681 w 6617570"/>
              <a:gd name="connsiteY26" fmla="*/ 914400 h 3670300"/>
              <a:gd name="connsiteX27" fmla="*/ 6256581 w 6617570"/>
              <a:gd name="connsiteY27" fmla="*/ 0 h 3670300"/>
              <a:gd name="connsiteX0" fmla="*/ 6256581 w 6617570"/>
              <a:gd name="connsiteY0" fmla="*/ 0 h 3670300"/>
              <a:gd name="connsiteX1" fmla="*/ 6256581 w 6617570"/>
              <a:gd name="connsiteY1" fmla="*/ 0 h 3670300"/>
              <a:gd name="connsiteX2" fmla="*/ 439981 w 6617570"/>
              <a:gd name="connsiteY2" fmla="*/ 38100 h 3670300"/>
              <a:gd name="connsiteX3" fmla="*/ 401881 w 6617570"/>
              <a:gd name="connsiteY3" fmla="*/ 190500 h 3670300"/>
              <a:gd name="connsiteX4" fmla="*/ 389181 w 6617570"/>
              <a:gd name="connsiteY4" fmla="*/ 228600 h 3670300"/>
              <a:gd name="connsiteX5" fmla="*/ 363781 w 6617570"/>
              <a:gd name="connsiteY5" fmla="*/ 431800 h 3670300"/>
              <a:gd name="connsiteX6" fmla="*/ 351081 w 6617570"/>
              <a:gd name="connsiteY6" fmla="*/ 546100 h 3670300"/>
              <a:gd name="connsiteX7" fmla="*/ 325681 w 6617570"/>
              <a:gd name="connsiteY7" fmla="*/ 635000 h 3670300"/>
              <a:gd name="connsiteX8" fmla="*/ 287581 w 6617570"/>
              <a:gd name="connsiteY8" fmla="*/ 800100 h 3670300"/>
              <a:gd name="connsiteX9" fmla="*/ 249481 w 6617570"/>
              <a:gd name="connsiteY9" fmla="*/ 1143000 h 3670300"/>
              <a:gd name="connsiteX10" fmla="*/ 262181 w 6617570"/>
              <a:gd name="connsiteY10" fmla="*/ 2070100 h 3670300"/>
              <a:gd name="connsiteX11" fmla="*/ 312981 w 6617570"/>
              <a:gd name="connsiteY11" fmla="*/ 2679700 h 3670300"/>
              <a:gd name="connsiteX12" fmla="*/ 325681 w 6617570"/>
              <a:gd name="connsiteY12" fmla="*/ 2794000 h 3670300"/>
              <a:gd name="connsiteX13" fmla="*/ 351081 w 6617570"/>
              <a:gd name="connsiteY13" fmla="*/ 2895600 h 3670300"/>
              <a:gd name="connsiteX14" fmla="*/ 376481 w 6617570"/>
              <a:gd name="connsiteY14" fmla="*/ 3048000 h 3670300"/>
              <a:gd name="connsiteX15" fmla="*/ 414581 w 6617570"/>
              <a:gd name="connsiteY15" fmla="*/ 3327400 h 3670300"/>
              <a:gd name="connsiteX16" fmla="*/ 439981 w 6617570"/>
              <a:gd name="connsiteY16" fmla="*/ 3632200 h 3670300"/>
              <a:gd name="connsiteX17" fmla="*/ 719381 w 6617570"/>
              <a:gd name="connsiteY17" fmla="*/ 3657600 h 3670300"/>
              <a:gd name="connsiteX18" fmla="*/ 1455981 w 6617570"/>
              <a:gd name="connsiteY18" fmla="*/ 3670300 h 3670300"/>
              <a:gd name="connsiteX19" fmla="*/ 1659181 w 6617570"/>
              <a:gd name="connsiteY19" fmla="*/ 3657600 h 3670300"/>
              <a:gd name="connsiteX20" fmla="*/ 1671881 w 6617570"/>
              <a:gd name="connsiteY20" fmla="*/ 3606800 h 3670300"/>
              <a:gd name="connsiteX21" fmla="*/ 1697281 w 6617570"/>
              <a:gd name="connsiteY21" fmla="*/ 3556000 h 3670300"/>
              <a:gd name="connsiteX22" fmla="*/ 1722681 w 6617570"/>
              <a:gd name="connsiteY22" fmla="*/ 3479800 h 3670300"/>
              <a:gd name="connsiteX23" fmla="*/ 1735381 w 6617570"/>
              <a:gd name="connsiteY23" fmla="*/ 3390900 h 3670300"/>
              <a:gd name="connsiteX24" fmla="*/ 1786181 w 6617570"/>
              <a:gd name="connsiteY24" fmla="*/ 889000 h 3670300"/>
              <a:gd name="connsiteX25" fmla="*/ 6294681 w 6617570"/>
              <a:gd name="connsiteY25" fmla="*/ 914400 h 3670300"/>
              <a:gd name="connsiteX26" fmla="*/ 6256581 w 6617570"/>
              <a:gd name="connsiteY26" fmla="*/ 0 h 3670300"/>
              <a:gd name="connsiteX0" fmla="*/ 6256581 w 6617570"/>
              <a:gd name="connsiteY0" fmla="*/ 0 h 3692796"/>
              <a:gd name="connsiteX1" fmla="*/ 6256581 w 6617570"/>
              <a:gd name="connsiteY1" fmla="*/ 0 h 3692796"/>
              <a:gd name="connsiteX2" fmla="*/ 439981 w 6617570"/>
              <a:gd name="connsiteY2" fmla="*/ 38100 h 3692796"/>
              <a:gd name="connsiteX3" fmla="*/ 401881 w 6617570"/>
              <a:gd name="connsiteY3" fmla="*/ 190500 h 3692796"/>
              <a:gd name="connsiteX4" fmla="*/ 389181 w 6617570"/>
              <a:gd name="connsiteY4" fmla="*/ 228600 h 3692796"/>
              <a:gd name="connsiteX5" fmla="*/ 363781 w 6617570"/>
              <a:gd name="connsiteY5" fmla="*/ 431800 h 3692796"/>
              <a:gd name="connsiteX6" fmla="*/ 351081 w 6617570"/>
              <a:gd name="connsiteY6" fmla="*/ 546100 h 3692796"/>
              <a:gd name="connsiteX7" fmla="*/ 325681 w 6617570"/>
              <a:gd name="connsiteY7" fmla="*/ 635000 h 3692796"/>
              <a:gd name="connsiteX8" fmla="*/ 287581 w 6617570"/>
              <a:gd name="connsiteY8" fmla="*/ 800100 h 3692796"/>
              <a:gd name="connsiteX9" fmla="*/ 249481 w 6617570"/>
              <a:gd name="connsiteY9" fmla="*/ 1143000 h 3692796"/>
              <a:gd name="connsiteX10" fmla="*/ 262181 w 6617570"/>
              <a:gd name="connsiteY10" fmla="*/ 2070100 h 3692796"/>
              <a:gd name="connsiteX11" fmla="*/ 312981 w 6617570"/>
              <a:gd name="connsiteY11" fmla="*/ 2679700 h 3692796"/>
              <a:gd name="connsiteX12" fmla="*/ 325681 w 6617570"/>
              <a:gd name="connsiteY12" fmla="*/ 2794000 h 3692796"/>
              <a:gd name="connsiteX13" fmla="*/ 351081 w 6617570"/>
              <a:gd name="connsiteY13" fmla="*/ 2895600 h 3692796"/>
              <a:gd name="connsiteX14" fmla="*/ 376481 w 6617570"/>
              <a:gd name="connsiteY14" fmla="*/ 3048000 h 3692796"/>
              <a:gd name="connsiteX15" fmla="*/ 414581 w 6617570"/>
              <a:gd name="connsiteY15" fmla="*/ 3327400 h 3692796"/>
              <a:gd name="connsiteX16" fmla="*/ 439981 w 6617570"/>
              <a:gd name="connsiteY16" fmla="*/ 3632200 h 3692796"/>
              <a:gd name="connsiteX17" fmla="*/ 719381 w 6617570"/>
              <a:gd name="connsiteY17" fmla="*/ 3657600 h 3692796"/>
              <a:gd name="connsiteX18" fmla="*/ 1455981 w 6617570"/>
              <a:gd name="connsiteY18" fmla="*/ 3670300 h 3692796"/>
              <a:gd name="connsiteX19" fmla="*/ 1659181 w 6617570"/>
              <a:gd name="connsiteY19" fmla="*/ 3657600 h 3692796"/>
              <a:gd name="connsiteX20" fmla="*/ 1671881 w 6617570"/>
              <a:gd name="connsiteY20" fmla="*/ 3606800 h 3692796"/>
              <a:gd name="connsiteX21" fmla="*/ 1697281 w 6617570"/>
              <a:gd name="connsiteY21" fmla="*/ 3556000 h 3692796"/>
              <a:gd name="connsiteX22" fmla="*/ 1722681 w 6617570"/>
              <a:gd name="connsiteY22" fmla="*/ 3479800 h 3692796"/>
              <a:gd name="connsiteX23" fmla="*/ 1786181 w 6617570"/>
              <a:gd name="connsiteY23" fmla="*/ 889000 h 3692796"/>
              <a:gd name="connsiteX24" fmla="*/ 6294681 w 6617570"/>
              <a:gd name="connsiteY24" fmla="*/ 914400 h 3692796"/>
              <a:gd name="connsiteX25" fmla="*/ 6256581 w 6617570"/>
              <a:gd name="connsiteY25" fmla="*/ 0 h 3692796"/>
              <a:gd name="connsiteX0" fmla="*/ 6256581 w 6617570"/>
              <a:gd name="connsiteY0" fmla="*/ 0 h 3767037"/>
              <a:gd name="connsiteX1" fmla="*/ 6256581 w 6617570"/>
              <a:gd name="connsiteY1" fmla="*/ 0 h 3767037"/>
              <a:gd name="connsiteX2" fmla="*/ 439981 w 6617570"/>
              <a:gd name="connsiteY2" fmla="*/ 38100 h 3767037"/>
              <a:gd name="connsiteX3" fmla="*/ 401881 w 6617570"/>
              <a:gd name="connsiteY3" fmla="*/ 190500 h 3767037"/>
              <a:gd name="connsiteX4" fmla="*/ 389181 w 6617570"/>
              <a:gd name="connsiteY4" fmla="*/ 228600 h 3767037"/>
              <a:gd name="connsiteX5" fmla="*/ 363781 w 6617570"/>
              <a:gd name="connsiteY5" fmla="*/ 431800 h 3767037"/>
              <a:gd name="connsiteX6" fmla="*/ 351081 w 6617570"/>
              <a:gd name="connsiteY6" fmla="*/ 546100 h 3767037"/>
              <a:gd name="connsiteX7" fmla="*/ 325681 w 6617570"/>
              <a:gd name="connsiteY7" fmla="*/ 635000 h 3767037"/>
              <a:gd name="connsiteX8" fmla="*/ 287581 w 6617570"/>
              <a:gd name="connsiteY8" fmla="*/ 800100 h 3767037"/>
              <a:gd name="connsiteX9" fmla="*/ 249481 w 6617570"/>
              <a:gd name="connsiteY9" fmla="*/ 1143000 h 3767037"/>
              <a:gd name="connsiteX10" fmla="*/ 262181 w 6617570"/>
              <a:gd name="connsiteY10" fmla="*/ 2070100 h 3767037"/>
              <a:gd name="connsiteX11" fmla="*/ 312981 w 6617570"/>
              <a:gd name="connsiteY11" fmla="*/ 2679700 h 3767037"/>
              <a:gd name="connsiteX12" fmla="*/ 325681 w 6617570"/>
              <a:gd name="connsiteY12" fmla="*/ 2794000 h 3767037"/>
              <a:gd name="connsiteX13" fmla="*/ 351081 w 6617570"/>
              <a:gd name="connsiteY13" fmla="*/ 2895600 h 3767037"/>
              <a:gd name="connsiteX14" fmla="*/ 376481 w 6617570"/>
              <a:gd name="connsiteY14" fmla="*/ 3048000 h 3767037"/>
              <a:gd name="connsiteX15" fmla="*/ 414581 w 6617570"/>
              <a:gd name="connsiteY15" fmla="*/ 3327400 h 3767037"/>
              <a:gd name="connsiteX16" fmla="*/ 439981 w 6617570"/>
              <a:gd name="connsiteY16" fmla="*/ 3632200 h 3767037"/>
              <a:gd name="connsiteX17" fmla="*/ 719381 w 6617570"/>
              <a:gd name="connsiteY17" fmla="*/ 3657600 h 3767037"/>
              <a:gd name="connsiteX18" fmla="*/ 1455981 w 6617570"/>
              <a:gd name="connsiteY18" fmla="*/ 3670300 h 3767037"/>
              <a:gd name="connsiteX19" fmla="*/ 1659181 w 6617570"/>
              <a:gd name="connsiteY19" fmla="*/ 3657600 h 3767037"/>
              <a:gd name="connsiteX20" fmla="*/ 1671881 w 6617570"/>
              <a:gd name="connsiteY20" fmla="*/ 3606800 h 3767037"/>
              <a:gd name="connsiteX21" fmla="*/ 1697281 w 6617570"/>
              <a:gd name="connsiteY21" fmla="*/ 3556000 h 3767037"/>
              <a:gd name="connsiteX22" fmla="*/ 1786181 w 6617570"/>
              <a:gd name="connsiteY22" fmla="*/ 889000 h 3767037"/>
              <a:gd name="connsiteX23" fmla="*/ 6294681 w 6617570"/>
              <a:gd name="connsiteY23" fmla="*/ 914400 h 3767037"/>
              <a:gd name="connsiteX24" fmla="*/ 6256581 w 6617570"/>
              <a:gd name="connsiteY24" fmla="*/ 0 h 3767037"/>
              <a:gd name="connsiteX0" fmla="*/ 6256581 w 6617570"/>
              <a:gd name="connsiteY0" fmla="*/ 0 h 3824714"/>
              <a:gd name="connsiteX1" fmla="*/ 6256581 w 6617570"/>
              <a:gd name="connsiteY1" fmla="*/ 0 h 3824714"/>
              <a:gd name="connsiteX2" fmla="*/ 439981 w 6617570"/>
              <a:gd name="connsiteY2" fmla="*/ 38100 h 3824714"/>
              <a:gd name="connsiteX3" fmla="*/ 401881 w 6617570"/>
              <a:gd name="connsiteY3" fmla="*/ 190500 h 3824714"/>
              <a:gd name="connsiteX4" fmla="*/ 389181 w 6617570"/>
              <a:gd name="connsiteY4" fmla="*/ 228600 h 3824714"/>
              <a:gd name="connsiteX5" fmla="*/ 363781 w 6617570"/>
              <a:gd name="connsiteY5" fmla="*/ 431800 h 3824714"/>
              <a:gd name="connsiteX6" fmla="*/ 351081 w 6617570"/>
              <a:gd name="connsiteY6" fmla="*/ 546100 h 3824714"/>
              <a:gd name="connsiteX7" fmla="*/ 325681 w 6617570"/>
              <a:gd name="connsiteY7" fmla="*/ 635000 h 3824714"/>
              <a:gd name="connsiteX8" fmla="*/ 287581 w 6617570"/>
              <a:gd name="connsiteY8" fmla="*/ 800100 h 3824714"/>
              <a:gd name="connsiteX9" fmla="*/ 249481 w 6617570"/>
              <a:gd name="connsiteY9" fmla="*/ 1143000 h 3824714"/>
              <a:gd name="connsiteX10" fmla="*/ 262181 w 6617570"/>
              <a:gd name="connsiteY10" fmla="*/ 2070100 h 3824714"/>
              <a:gd name="connsiteX11" fmla="*/ 312981 w 6617570"/>
              <a:gd name="connsiteY11" fmla="*/ 2679700 h 3824714"/>
              <a:gd name="connsiteX12" fmla="*/ 325681 w 6617570"/>
              <a:gd name="connsiteY12" fmla="*/ 2794000 h 3824714"/>
              <a:gd name="connsiteX13" fmla="*/ 351081 w 6617570"/>
              <a:gd name="connsiteY13" fmla="*/ 2895600 h 3824714"/>
              <a:gd name="connsiteX14" fmla="*/ 376481 w 6617570"/>
              <a:gd name="connsiteY14" fmla="*/ 3048000 h 3824714"/>
              <a:gd name="connsiteX15" fmla="*/ 414581 w 6617570"/>
              <a:gd name="connsiteY15" fmla="*/ 3327400 h 3824714"/>
              <a:gd name="connsiteX16" fmla="*/ 439981 w 6617570"/>
              <a:gd name="connsiteY16" fmla="*/ 3632200 h 3824714"/>
              <a:gd name="connsiteX17" fmla="*/ 719381 w 6617570"/>
              <a:gd name="connsiteY17" fmla="*/ 3657600 h 3824714"/>
              <a:gd name="connsiteX18" fmla="*/ 1455981 w 6617570"/>
              <a:gd name="connsiteY18" fmla="*/ 3670300 h 3824714"/>
              <a:gd name="connsiteX19" fmla="*/ 1659181 w 6617570"/>
              <a:gd name="connsiteY19" fmla="*/ 3657600 h 3824714"/>
              <a:gd name="connsiteX20" fmla="*/ 1671881 w 6617570"/>
              <a:gd name="connsiteY20" fmla="*/ 3606800 h 3824714"/>
              <a:gd name="connsiteX21" fmla="*/ 1786181 w 6617570"/>
              <a:gd name="connsiteY21" fmla="*/ 889000 h 3824714"/>
              <a:gd name="connsiteX22" fmla="*/ 6294681 w 6617570"/>
              <a:gd name="connsiteY22" fmla="*/ 914400 h 3824714"/>
              <a:gd name="connsiteX23" fmla="*/ 6256581 w 6617570"/>
              <a:gd name="connsiteY23" fmla="*/ 0 h 3824714"/>
              <a:gd name="connsiteX0" fmla="*/ 6256581 w 6617570"/>
              <a:gd name="connsiteY0" fmla="*/ 0 h 3866003"/>
              <a:gd name="connsiteX1" fmla="*/ 6256581 w 6617570"/>
              <a:gd name="connsiteY1" fmla="*/ 0 h 3866003"/>
              <a:gd name="connsiteX2" fmla="*/ 439981 w 6617570"/>
              <a:gd name="connsiteY2" fmla="*/ 38100 h 3866003"/>
              <a:gd name="connsiteX3" fmla="*/ 401881 w 6617570"/>
              <a:gd name="connsiteY3" fmla="*/ 190500 h 3866003"/>
              <a:gd name="connsiteX4" fmla="*/ 389181 w 6617570"/>
              <a:gd name="connsiteY4" fmla="*/ 228600 h 3866003"/>
              <a:gd name="connsiteX5" fmla="*/ 363781 w 6617570"/>
              <a:gd name="connsiteY5" fmla="*/ 431800 h 3866003"/>
              <a:gd name="connsiteX6" fmla="*/ 351081 w 6617570"/>
              <a:gd name="connsiteY6" fmla="*/ 546100 h 3866003"/>
              <a:gd name="connsiteX7" fmla="*/ 325681 w 6617570"/>
              <a:gd name="connsiteY7" fmla="*/ 635000 h 3866003"/>
              <a:gd name="connsiteX8" fmla="*/ 287581 w 6617570"/>
              <a:gd name="connsiteY8" fmla="*/ 800100 h 3866003"/>
              <a:gd name="connsiteX9" fmla="*/ 249481 w 6617570"/>
              <a:gd name="connsiteY9" fmla="*/ 1143000 h 3866003"/>
              <a:gd name="connsiteX10" fmla="*/ 262181 w 6617570"/>
              <a:gd name="connsiteY10" fmla="*/ 2070100 h 3866003"/>
              <a:gd name="connsiteX11" fmla="*/ 312981 w 6617570"/>
              <a:gd name="connsiteY11" fmla="*/ 2679700 h 3866003"/>
              <a:gd name="connsiteX12" fmla="*/ 325681 w 6617570"/>
              <a:gd name="connsiteY12" fmla="*/ 2794000 h 3866003"/>
              <a:gd name="connsiteX13" fmla="*/ 351081 w 6617570"/>
              <a:gd name="connsiteY13" fmla="*/ 2895600 h 3866003"/>
              <a:gd name="connsiteX14" fmla="*/ 376481 w 6617570"/>
              <a:gd name="connsiteY14" fmla="*/ 3048000 h 3866003"/>
              <a:gd name="connsiteX15" fmla="*/ 414581 w 6617570"/>
              <a:gd name="connsiteY15" fmla="*/ 3327400 h 3866003"/>
              <a:gd name="connsiteX16" fmla="*/ 439981 w 6617570"/>
              <a:gd name="connsiteY16" fmla="*/ 3632200 h 3866003"/>
              <a:gd name="connsiteX17" fmla="*/ 719381 w 6617570"/>
              <a:gd name="connsiteY17" fmla="*/ 3657600 h 3866003"/>
              <a:gd name="connsiteX18" fmla="*/ 1455981 w 6617570"/>
              <a:gd name="connsiteY18" fmla="*/ 3670300 h 3866003"/>
              <a:gd name="connsiteX19" fmla="*/ 1659181 w 6617570"/>
              <a:gd name="connsiteY19" fmla="*/ 3657600 h 3866003"/>
              <a:gd name="connsiteX20" fmla="*/ 1786181 w 6617570"/>
              <a:gd name="connsiteY20" fmla="*/ 889000 h 3866003"/>
              <a:gd name="connsiteX21" fmla="*/ 6294681 w 6617570"/>
              <a:gd name="connsiteY21" fmla="*/ 914400 h 3866003"/>
              <a:gd name="connsiteX22" fmla="*/ 6256581 w 6617570"/>
              <a:gd name="connsiteY22" fmla="*/ 0 h 3866003"/>
              <a:gd name="connsiteX0" fmla="*/ 6256581 w 6617570"/>
              <a:gd name="connsiteY0" fmla="*/ 0 h 3863625"/>
              <a:gd name="connsiteX1" fmla="*/ 6256581 w 6617570"/>
              <a:gd name="connsiteY1" fmla="*/ 0 h 3863625"/>
              <a:gd name="connsiteX2" fmla="*/ 439981 w 6617570"/>
              <a:gd name="connsiteY2" fmla="*/ 38100 h 3863625"/>
              <a:gd name="connsiteX3" fmla="*/ 401881 w 6617570"/>
              <a:gd name="connsiteY3" fmla="*/ 190500 h 3863625"/>
              <a:gd name="connsiteX4" fmla="*/ 389181 w 6617570"/>
              <a:gd name="connsiteY4" fmla="*/ 228600 h 3863625"/>
              <a:gd name="connsiteX5" fmla="*/ 363781 w 6617570"/>
              <a:gd name="connsiteY5" fmla="*/ 431800 h 3863625"/>
              <a:gd name="connsiteX6" fmla="*/ 351081 w 6617570"/>
              <a:gd name="connsiteY6" fmla="*/ 546100 h 3863625"/>
              <a:gd name="connsiteX7" fmla="*/ 325681 w 6617570"/>
              <a:gd name="connsiteY7" fmla="*/ 635000 h 3863625"/>
              <a:gd name="connsiteX8" fmla="*/ 287581 w 6617570"/>
              <a:gd name="connsiteY8" fmla="*/ 800100 h 3863625"/>
              <a:gd name="connsiteX9" fmla="*/ 249481 w 6617570"/>
              <a:gd name="connsiteY9" fmla="*/ 1143000 h 3863625"/>
              <a:gd name="connsiteX10" fmla="*/ 262181 w 6617570"/>
              <a:gd name="connsiteY10" fmla="*/ 2070100 h 3863625"/>
              <a:gd name="connsiteX11" fmla="*/ 312981 w 6617570"/>
              <a:gd name="connsiteY11" fmla="*/ 2679700 h 3863625"/>
              <a:gd name="connsiteX12" fmla="*/ 325681 w 6617570"/>
              <a:gd name="connsiteY12" fmla="*/ 2794000 h 3863625"/>
              <a:gd name="connsiteX13" fmla="*/ 351081 w 6617570"/>
              <a:gd name="connsiteY13" fmla="*/ 2895600 h 3863625"/>
              <a:gd name="connsiteX14" fmla="*/ 376481 w 6617570"/>
              <a:gd name="connsiteY14" fmla="*/ 3048000 h 3863625"/>
              <a:gd name="connsiteX15" fmla="*/ 414581 w 6617570"/>
              <a:gd name="connsiteY15" fmla="*/ 3327400 h 3863625"/>
              <a:gd name="connsiteX16" fmla="*/ 439981 w 6617570"/>
              <a:gd name="connsiteY16" fmla="*/ 3632200 h 3863625"/>
              <a:gd name="connsiteX17" fmla="*/ 719381 w 6617570"/>
              <a:gd name="connsiteY17" fmla="*/ 3657600 h 3863625"/>
              <a:gd name="connsiteX18" fmla="*/ 1659181 w 6617570"/>
              <a:gd name="connsiteY18" fmla="*/ 3657600 h 3863625"/>
              <a:gd name="connsiteX19" fmla="*/ 1786181 w 6617570"/>
              <a:gd name="connsiteY19" fmla="*/ 889000 h 3863625"/>
              <a:gd name="connsiteX20" fmla="*/ 6294681 w 6617570"/>
              <a:gd name="connsiteY20" fmla="*/ 914400 h 3863625"/>
              <a:gd name="connsiteX21" fmla="*/ 6256581 w 6617570"/>
              <a:gd name="connsiteY21" fmla="*/ 0 h 3863625"/>
              <a:gd name="connsiteX0" fmla="*/ 6256581 w 6617570"/>
              <a:gd name="connsiteY0" fmla="*/ 0 h 3866525"/>
              <a:gd name="connsiteX1" fmla="*/ 6256581 w 6617570"/>
              <a:gd name="connsiteY1" fmla="*/ 0 h 3866525"/>
              <a:gd name="connsiteX2" fmla="*/ 439981 w 6617570"/>
              <a:gd name="connsiteY2" fmla="*/ 38100 h 3866525"/>
              <a:gd name="connsiteX3" fmla="*/ 401881 w 6617570"/>
              <a:gd name="connsiteY3" fmla="*/ 190500 h 3866525"/>
              <a:gd name="connsiteX4" fmla="*/ 389181 w 6617570"/>
              <a:gd name="connsiteY4" fmla="*/ 228600 h 3866525"/>
              <a:gd name="connsiteX5" fmla="*/ 363781 w 6617570"/>
              <a:gd name="connsiteY5" fmla="*/ 431800 h 3866525"/>
              <a:gd name="connsiteX6" fmla="*/ 351081 w 6617570"/>
              <a:gd name="connsiteY6" fmla="*/ 546100 h 3866525"/>
              <a:gd name="connsiteX7" fmla="*/ 325681 w 6617570"/>
              <a:gd name="connsiteY7" fmla="*/ 635000 h 3866525"/>
              <a:gd name="connsiteX8" fmla="*/ 287581 w 6617570"/>
              <a:gd name="connsiteY8" fmla="*/ 800100 h 3866525"/>
              <a:gd name="connsiteX9" fmla="*/ 249481 w 6617570"/>
              <a:gd name="connsiteY9" fmla="*/ 1143000 h 3866525"/>
              <a:gd name="connsiteX10" fmla="*/ 262181 w 6617570"/>
              <a:gd name="connsiteY10" fmla="*/ 2070100 h 3866525"/>
              <a:gd name="connsiteX11" fmla="*/ 312981 w 6617570"/>
              <a:gd name="connsiteY11" fmla="*/ 2679700 h 3866525"/>
              <a:gd name="connsiteX12" fmla="*/ 325681 w 6617570"/>
              <a:gd name="connsiteY12" fmla="*/ 2794000 h 3866525"/>
              <a:gd name="connsiteX13" fmla="*/ 351081 w 6617570"/>
              <a:gd name="connsiteY13" fmla="*/ 2895600 h 3866525"/>
              <a:gd name="connsiteX14" fmla="*/ 376481 w 6617570"/>
              <a:gd name="connsiteY14" fmla="*/ 3048000 h 3866525"/>
              <a:gd name="connsiteX15" fmla="*/ 414581 w 6617570"/>
              <a:gd name="connsiteY15" fmla="*/ 3327400 h 3866525"/>
              <a:gd name="connsiteX16" fmla="*/ 439981 w 6617570"/>
              <a:gd name="connsiteY16" fmla="*/ 3632200 h 3866525"/>
              <a:gd name="connsiteX17" fmla="*/ 1659181 w 6617570"/>
              <a:gd name="connsiteY17" fmla="*/ 3657600 h 3866525"/>
              <a:gd name="connsiteX18" fmla="*/ 1786181 w 6617570"/>
              <a:gd name="connsiteY18" fmla="*/ 889000 h 3866525"/>
              <a:gd name="connsiteX19" fmla="*/ 6294681 w 6617570"/>
              <a:gd name="connsiteY19" fmla="*/ 914400 h 3866525"/>
              <a:gd name="connsiteX20" fmla="*/ 6256581 w 6617570"/>
              <a:gd name="connsiteY20" fmla="*/ 0 h 3866525"/>
              <a:gd name="connsiteX0" fmla="*/ 6256581 w 6617570"/>
              <a:gd name="connsiteY0" fmla="*/ 0 h 3877630"/>
              <a:gd name="connsiteX1" fmla="*/ 6256581 w 6617570"/>
              <a:gd name="connsiteY1" fmla="*/ 0 h 3877630"/>
              <a:gd name="connsiteX2" fmla="*/ 439981 w 6617570"/>
              <a:gd name="connsiteY2" fmla="*/ 38100 h 3877630"/>
              <a:gd name="connsiteX3" fmla="*/ 401881 w 6617570"/>
              <a:gd name="connsiteY3" fmla="*/ 190500 h 3877630"/>
              <a:gd name="connsiteX4" fmla="*/ 389181 w 6617570"/>
              <a:gd name="connsiteY4" fmla="*/ 228600 h 3877630"/>
              <a:gd name="connsiteX5" fmla="*/ 363781 w 6617570"/>
              <a:gd name="connsiteY5" fmla="*/ 431800 h 3877630"/>
              <a:gd name="connsiteX6" fmla="*/ 351081 w 6617570"/>
              <a:gd name="connsiteY6" fmla="*/ 546100 h 3877630"/>
              <a:gd name="connsiteX7" fmla="*/ 325681 w 6617570"/>
              <a:gd name="connsiteY7" fmla="*/ 635000 h 3877630"/>
              <a:gd name="connsiteX8" fmla="*/ 287581 w 6617570"/>
              <a:gd name="connsiteY8" fmla="*/ 800100 h 3877630"/>
              <a:gd name="connsiteX9" fmla="*/ 249481 w 6617570"/>
              <a:gd name="connsiteY9" fmla="*/ 1143000 h 3877630"/>
              <a:gd name="connsiteX10" fmla="*/ 262181 w 6617570"/>
              <a:gd name="connsiteY10" fmla="*/ 2070100 h 3877630"/>
              <a:gd name="connsiteX11" fmla="*/ 312981 w 6617570"/>
              <a:gd name="connsiteY11" fmla="*/ 2679700 h 3877630"/>
              <a:gd name="connsiteX12" fmla="*/ 325681 w 6617570"/>
              <a:gd name="connsiteY12" fmla="*/ 2794000 h 3877630"/>
              <a:gd name="connsiteX13" fmla="*/ 351081 w 6617570"/>
              <a:gd name="connsiteY13" fmla="*/ 2895600 h 3877630"/>
              <a:gd name="connsiteX14" fmla="*/ 376481 w 6617570"/>
              <a:gd name="connsiteY14" fmla="*/ 3048000 h 3877630"/>
              <a:gd name="connsiteX15" fmla="*/ 439981 w 6617570"/>
              <a:gd name="connsiteY15" fmla="*/ 3632200 h 3877630"/>
              <a:gd name="connsiteX16" fmla="*/ 1659181 w 6617570"/>
              <a:gd name="connsiteY16" fmla="*/ 3657600 h 3877630"/>
              <a:gd name="connsiteX17" fmla="*/ 1786181 w 6617570"/>
              <a:gd name="connsiteY17" fmla="*/ 889000 h 3877630"/>
              <a:gd name="connsiteX18" fmla="*/ 6294681 w 6617570"/>
              <a:gd name="connsiteY18" fmla="*/ 914400 h 3877630"/>
              <a:gd name="connsiteX19" fmla="*/ 6256581 w 6617570"/>
              <a:gd name="connsiteY19" fmla="*/ 0 h 3877630"/>
              <a:gd name="connsiteX0" fmla="*/ 6256581 w 6617570"/>
              <a:gd name="connsiteY0" fmla="*/ 0 h 3884030"/>
              <a:gd name="connsiteX1" fmla="*/ 6256581 w 6617570"/>
              <a:gd name="connsiteY1" fmla="*/ 0 h 3884030"/>
              <a:gd name="connsiteX2" fmla="*/ 439981 w 6617570"/>
              <a:gd name="connsiteY2" fmla="*/ 38100 h 3884030"/>
              <a:gd name="connsiteX3" fmla="*/ 401881 w 6617570"/>
              <a:gd name="connsiteY3" fmla="*/ 190500 h 3884030"/>
              <a:gd name="connsiteX4" fmla="*/ 389181 w 6617570"/>
              <a:gd name="connsiteY4" fmla="*/ 228600 h 3884030"/>
              <a:gd name="connsiteX5" fmla="*/ 363781 w 6617570"/>
              <a:gd name="connsiteY5" fmla="*/ 431800 h 3884030"/>
              <a:gd name="connsiteX6" fmla="*/ 351081 w 6617570"/>
              <a:gd name="connsiteY6" fmla="*/ 546100 h 3884030"/>
              <a:gd name="connsiteX7" fmla="*/ 325681 w 6617570"/>
              <a:gd name="connsiteY7" fmla="*/ 635000 h 3884030"/>
              <a:gd name="connsiteX8" fmla="*/ 287581 w 6617570"/>
              <a:gd name="connsiteY8" fmla="*/ 800100 h 3884030"/>
              <a:gd name="connsiteX9" fmla="*/ 249481 w 6617570"/>
              <a:gd name="connsiteY9" fmla="*/ 1143000 h 3884030"/>
              <a:gd name="connsiteX10" fmla="*/ 262181 w 6617570"/>
              <a:gd name="connsiteY10" fmla="*/ 2070100 h 3884030"/>
              <a:gd name="connsiteX11" fmla="*/ 312981 w 6617570"/>
              <a:gd name="connsiteY11" fmla="*/ 2679700 h 3884030"/>
              <a:gd name="connsiteX12" fmla="*/ 325681 w 6617570"/>
              <a:gd name="connsiteY12" fmla="*/ 2794000 h 3884030"/>
              <a:gd name="connsiteX13" fmla="*/ 351081 w 6617570"/>
              <a:gd name="connsiteY13" fmla="*/ 2895600 h 3884030"/>
              <a:gd name="connsiteX14" fmla="*/ 439981 w 6617570"/>
              <a:gd name="connsiteY14" fmla="*/ 3632200 h 3884030"/>
              <a:gd name="connsiteX15" fmla="*/ 1659181 w 6617570"/>
              <a:gd name="connsiteY15" fmla="*/ 3657600 h 3884030"/>
              <a:gd name="connsiteX16" fmla="*/ 1786181 w 6617570"/>
              <a:gd name="connsiteY16" fmla="*/ 889000 h 3884030"/>
              <a:gd name="connsiteX17" fmla="*/ 6294681 w 6617570"/>
              <a:gd name="connsiteY17" fmla="*/ 914400 h 3884030"/>
              <a:gd name="connsiteX18" fmla="*/ 6256581 w 6617570"/>
              <a:gd name="connsiteY18" fmla="*/ 0 h 3884030"/>
              <a:gd name="connsiteX0" fmla="*/ 6256581 w 6617570"/>
              <a:gd name="connsiteY0" fmla="*/ 0 h 3888432"/>
              <a:gd name="connsiteX1" fmla="*/ 6256581 w 6617570"/>
              <a:gd name="connsiteY1" fmla="*/ 0 h 3888432"/>
              <a:gd name="connsiteX2" fmla="*/ 439981 w 6617570"/>
              <a:gd name="connsiteY2" fmla="*/ 38100 h 3888432"/>
              <a:gd name="connsiteX3" fmla="*/ 401881 w 6617570"/>
              <a:gd name="connsiteY3" fmla="*/ 190500 h 3888432"/>
              <a:gd name="connsiteX4" fmla="*/ 389181 w 6617570"/>
              <a:gd name="connsiteY4" fmla="*/ 228600 h 3888432"/>
              <a:gd name="connsiteX5" fmla="*/ 363781 w 6617570"/>
              <a:gd name="connsiteY5" fmla="*/ 431800 h 3888432"/>
              <a:gd name="connsiteX6" fmla="*/ 351081 w 6617570"/>
              <a:gd name="connsiteY6" fmla="*/ 546100 h 3888432"/>
              <a:gd name="connsiteX7" fmla="*/ 325681 w 6617570"/>
              <a:gd name="connsiteY7" fmla="*/ 635000 h 3888432"/>
              <a:gd name="connsiteX8" fmla="*/ 287581 w 6617570"/>
              <a:gd name="connsiteY8" fmla="*/ 800100 h 3888432"/>
              <a:gd name="connsiteX9" fmla="*/ 249481 w 6617570"/>
              <a:gd name="connsiteY9" fmla="*/ 1143000 h 3888432"/>
              <a:gd name="connsiteX10" fmla="*/ 262181 w 6617570"/>
              <a:gd name="connsiteY10" fmla="*/ 2070100 h 3888432"/>
              <a:gd name="connsiteX11" fmla="*/ 312981 w 6617570"/>
              <a:gd name="connsiteY11" fmla="*/ 2679700 h 3888432"/>
              <a:gd name="connsiteX12" fmla="*/ 325681 w 6617570"/>
              <a:gd name="connsiteY12" fmla="*/ 2794000 h 3888432"/>
              <a:gd name="connsiteX13" fmla="*/ 439981 w 6617570"/>
              <a:gd name="connsiteY13" fmla="*/ 3632200 h 3888432"/>
              <a:gd name="connsiteX14" fmla="*/ 1659181 w 6617570"/>
              <a:gd name="connsiteY14" fmla="*/ 3657600 h 3888432"/>
              <a:gd name="connsiteX15" fmla="*/ 1786181 w 6617570"/>
              <a:gd name="connsiteY15" fmla="*/ 889000 h 3888432"/>
              <a:gd name="connsiteX16" fmla="*/ 6294681 w 6617570"/>
              <a:gd name="connsiteY16" fmla="*/ 914400 h 3888432"/>
              <a:gd name="connsiteX17" fmla="*/ 6256581 w 6617570"/>
              <a:gd name="connsiteY17" fmla="*/ 0 h 3888432"/>
              <a:gd name="connsiteX0" fmla="*/ 6256581 w 6617570"/>
              <a:gd name="connsiteY0" fmla="*/ 0 h 3893515"/>
              <a:gd name="connsiteX1" fmla="*/ 6256581 w 6617570"/>
              <a:gd name="connsiteY1" fmla="*/ 0 h 3893515"/>
              <a:gd name="connsiteX2" fmla="*/ 439981 w 6617570"/>
              <a:gd name="connsiteY2" fmla="*/ 38100 h 3893515"/>
              <a:gd name="connsiteX3" fmla="*/ 401881 w 6617570"/>
              <a:gd name="connsiteY3" fmla="*/ 190500 h 3893515"/>
              <a:gd name="connsiteX4" fmla="*/ 389181 w 6617570"/>
              <a:gd name="connsiteY4" fmla="*/ 228600 h 3893515"/>
              <a:gd name="connsiteX5" fmla="*/ 363781 w 6617570"/>
              <a:gd name="connsiteY5" fmla="*/ 431800 h 3893515"/>
              <a:gd name="connsiteX6" fmla="*/ 351081 w 6617570"/>
              <a:gd name="connsiteY6" fmla="*/ 546100 h 3893515"/>
              <a:gd name="connsiteX7" fmla="*/ 325681 w 6617570"/>
              <a:gd name="connsiteY7" fmla="*/ 635000 h 3893515"/>
              <a:gd name="connsiteX8" fmla="*/ 287581 w 6617570"/>
              <a:gd name="connsiteY8" fmla="*/ 800100 h 3893515"/>
              <a:gd name="connsiteX9" fmla="*/ 249481 w 6617570"/>
              <a:gd name="connsiteY9" fmla="*/ 1143000 h 3893515"/>
              <a:gd name="connsiteX10" fmla="*/ 262181 w 6617570"/>
              <a:gd name="connsiteY10" fmla="*/ 2070100 h 3893515"/>
              <a:gd name="connsiteX11" fmla="*/ 312981 w 6617570"/>
              <a:gd name="connsiteY11" fmla="*/ 2679700 h 3893515"/>
              <a:gd name="connsiteX12" fmla="*/ 439981 w 6617570"/>
              <a:gd name="connsiteY12" fmla="*/ 3632200 h 3893515"/>
              <a:gd name="connsiteX13" fmla="*/ 1659181 w 6617570"/>
              <a:gd name="connsiteY13" fmla="*/ 3657600 h 3893515"/>
              <a:gd name="connsiteX14" fmla="*/ 1786181 w 6617570"/>
              <a:gd name="connsiteY14" fmla="*/ 889000 h 3893515"/>
              <a:gd name="connsiteX15" fmla="*/ 6294681 w 6617570"/>
              <a:gd name="connsiteY15" fmla="*/ 914400 h 3893515"/>
              <a:gd name="connsiteX16" fmla="*/ 6256581 w 6617570"/>
              <a:gd name="connsiteY16" fmla="*/ 0 h 3893515"/>
              <a:gd name="connsiteX0" fmla="*/ 6256581 w 6617570"/>
              <a:gd name="connsiteY0" fmla="*/ 0 h 3922924"/>
              <a:gd name="connsiteX1" fmla="*/ 6256581 w 6617570"/>
              <a:gd name="connsiteY1" fmla="*/ 0 h 3922924"/>
              <a:gd name="connsiteX2" fmla="*/ 439981 w 6617570"/>
              <a:gd name="connsiteY2" fmla="*/ 38100 h 3922924"/>
              <a:gd name="connsiteX3" fmla="*/ 401881 w 6617570"/>
              <a:gd name="connsiteY3" fmla="*/ 190500 h 3922924"/>
              <a:gd name="connsiteX4" fmla="*/ 389181 w 6617570"/>
              <a:gd name="connsiteY4" fmla="*/ 228600 h 3922924"/>
              <a:gd name="connsiteX5" fmla="*/ 363781 w 6617570"/>
              <a:gd name="connsiteY5" fmla="*/ 431800 h 3922924"/>
              <a:gd name="connsiteX6" fmla="*/ 351081 w 6617570"/>
              <a:gd name="connsiteY6" fmla="*/ 546100 h 3922924"/>
              <a:gd name="connsiteX7" fmla="*/ 325681 w 6617570"/>
              <a:gd name="connsiteY7" fmla="*/ 635000 h 3922924"/>
              <a:gd name="connsiteX8" fmla="*/ 287581 w 6617570"/>
              <a:gd name="connsiteY8" fmla="*/ 800100 h 3922924"/>
              <a:gd name="connsiteX9" fmla="*/ 249481 w 6617570"/>
              <a:gd name="connsiteY9" fmla="*/ 1143000 h 3922924"/>
              <a:gd name="connsiteX10" fmla="*/ 262181 w 6617570"/>
              <a:gd name="connsiteY10" fmla="*/ 2070100 h 3922924"/>
              <a:gd name="connsiteX11" fmla="*/ 439981 w 6617570"/>
              <a:gd name="connsiteY11" fmla="*/ 3632200 h 3922924"/>
              <a:gd name="connsiteX12" fmla="*/ 1659181 w 6617570"/>
              <a:gd name="connsiteY12" fmla="*/ 3657600 h 3922924"/>
              <a:gd name="connsiteX13" fmla="*/ 1786181 w 6617570"/>
              <a:gd name="connsiteY13" fmla="*/ 889000 h 3922924"/>
              <a:gd name="connsiteX14" fmla="*/ 6294681 w 6617570"/>
              <a:gd name="connsiteY14" fmla="*/ 914400 h 3922924"/>
              <a:gd name="connsiteX15" fmla="*/ 6256581 w 6617570"/>
              <a:gd name="connsiteY15" fmla="*/ 0 h 3922924"/>
              <a:gd name="connsiteX0" fmla="*/ 6256581 w 6617570"/>
              <a:gd name="connsiteY0" fmla="*/ 0 h 3974355"/>
              <a:gd name="connsiteX1" fmla="*/ 6256581 w 6617570"/>
              <a:gd name="connsiteY1" fmla="*/ 0 h 3974355"/>
              <a:gd name="connsiteX2" fmla="*/ 439981 w 6617570"/>
              <a:gd name="connsiteY2" fmla="*/ 38100 h 3974355"/>
              <a:gd name="connsiteX3" fmla="*/ 401881 w 6617570"/>
              <a:gd name="connsiteY3" fmla="*/ 190500 h 3974355"/>
              <a:gd name="connsiteX4" fmla="*/ 389181 w 6617570"/>
              <a:gd name="connsiteY4" fmla="*/ 228600 h 3974355"/>
              <a:gd name="connsiteX5" fmla="*/ 363781 w 6617570"/>
              <a:gd name="connsiteY5" fmla="*/ 431800 h 3974355"/>
              <a:gd name="connsiteX6" fmla="*/ 351081 w 6617570"/>
              <a:gd name="connsiteY6" fmla="*/ 546100 h 3974355"/>
              <a:gd name="connsiteX7" fmla="*/ 325681 w 6617570"/>
              <a:gd name="connsiteY7" fmla="*/ 635000 h 3974355"/>
              <a:gd name="connsiteX8" fmla="*/ 287581 w 6617570"/>
              <a:gd name="connsiteY8" fmla="*/ 800100 h 3974355"/>
              <a:gd name="connsiteX9" fmla="*/ 249481 w 6617570"/>
              <a:gd name="connsiteY9" fmla="*/ 1143000 h 3974355"/>
              <a:gd name="connsiteX10" fmla="*/ 439981 w 6617570"/>
              <a:gd name="connsiteY10" fmla="*/ 3632200 h 3974355"/>
              <a:gd name="connsiteX11" fmla="*/ 1659181 w 6617570"/>
              <a:gd name="connsiteY11" fmla="*/ 3657600 h 3974355"/>
              <a:gd name="connsiteX12" fmla="*/ 1786181 w 6617570"/>
              <a:gd name="connsiteY12" fmla="*/ 889000 h 3974355"/>
              <a:gd name="connsiteX13" fmla="*/ 6294681 w 6617570"/>
              <a:gd name="connsiteY13" fmla="*/ 914400 h 3974355"/>
              <a:gd name="connsiteX14" fmla="*/ 6256581 w 6617570"/>
              <a:gd name="connsiteY14" fmla="*/ 0 h 3974355"/>
              <a:gd name="connsiteX0" fmla="*/ 6256581 w 6617570"/>
              <a:gd name="connsiteY0" fmla="*/ 0 h 3995044"/>
              <a:gd name="connsiteX1" fmla="*/ 6256581 w 6617570"/>
              <a:gd name="connsiteY1" fmla="*/ 0 h 3995044"/>
              <a:gd name="connsiteX2" fmla="*/ 439981 w 6617570"/>
              <a:gd name="connsiteY2" fmla="*/ 38100 h 3995044"/>
              <a:gd name="connsiteX3" fmla="*/ 401881 w 6617570"/>
              <a:gd name="connsiteY3" fmla="*/ 190500 h 3995044"/>
              <a:gd name="connsiteX4" fmla="*/ 389181 w 6617570"/>
              <a:gd name="connsiteY4" fmla="*/ 228600 h 3995044"/>
              <a:gd name="connsiteX5" fmla="*/ 363781 w 6617570"/>
              <a:gd name="connsiteY5" fmla="*/ 431800 h 3995044"/>
              <a:gd name="connsiteX6" fmla="*/ 351081 w 6617570"/>
              <a:gd name="connsiteY6" fmla="*/ 546100 h 3995044"/>
              <a:gd name="connsiteX7" fmla="*/ 325681 w 6617570"/>
              <a:gd name="connsiteY7" fmla="*/ 635000 h 3995044"/>
              <a:gd name="connsiteX8" fmla="*/ 287581 w 6617570"/>
              <a:gd name="connsiteY8" fmla="*/ 800100 h 3995044"/>
              <a:gd name="connsiteX9" fmla="*/ 439981 w 6617570"/>
              <a:gd name="connsiteY9" fmla="*/ 3632200 h 3995044"/>
              <a:gd name="connsiteX10" fmla="*/ 1659181 w 6617570"/>
              <a:gd name="connsiteY10" fmla="*/ 3657600 h 3995044"/>
              <a:gd name="connsiteX11" fmla="*/ 1786181 w 6617570"/>
              <a:gd name="connsiteY11" fmla="*/ 889000 h 3995044"/>
              <a:gd name="connsiteX12" fmla="*/ 6294681 w 6617570"/>
              <a:gd name="connsiteY12" fmla="*/ 914400 h 3995044"/>
              <a:gd name="connsiteX13" fmla="*/ 6256581 w 6617570"/>
              <a:gd name="connsiteY13" fmla="*/ 0 h 3995044"/>
              <a:gd name="connsiteX0" fmla="*/ 6256581 w 6617570"/>
              <a:gd name="connsiteY0" fmla="*/ 0 h 4005264"/>
              <a:gd name="connsiteX1" fmla="*/ 6256581 w 6617570"/>
              <a:gd name="connsiteY1" fmla="*/ 0 h 4005264"/>
              <a:gd name="connsiteX2" fmla="*/ 439981 w 6617570"/>
              <a:gd name="connsiteY2" fmla="*/ 38100 h 4005264"/>
              <a:gd name="connsiteX3" fmla="*/ 401881 w 6617570"/>
              <a:gd name="connsiteY3" fmla="*/ 190500 h 4005264"/>
              <a:gd name="connsiteX4" fmla="*/ 389181 w 6617570"/>
              <a:gd name="connsiteY4" fmla="*/ 228600 h 4005264"/>
              <a:gd name="connsiteX5" fmla="*/ 363781 w 6617570"/>
              <a:gd name="connsiteY5" fmla="*/ 431800 h 4005264"/>
              <a:gd name="connsiteX6" fmla="*/ 351081 w 6617570"/>
              <a:gd name="connsiteY6" fmla="*/ 546100 h 4005264"/>
              <a:gd name="connsiteX7" fmla="*/ 325681 w 6617570"/>
              <a:gd name="connsiteY7" fmla="*/ 635000 h 4005264"/>
              <a:gd name="connsiteX8" fmla="*/ 439981 w 6617570"/>
              <a:gd name="connsiteY8" fmla="*/ 3632200 h 4005264"/>
              <a:gd name="connsiteX9" fmla="*/ 1659181 w 6617570"/>
              <a:gd name="connsiteY9" fmla="*/ 3657600 h 4005264"/>
              <a:gd name="connsiteX10" fmla="*/ 1786181 w 6617570"/>
              <a:gd name="connsiteY10" fmla="*/ 889000 h 4005264"/>
              <a:gd name="connsiteX11" fmla="*/ 6294681 w 6617570"/>
              <a:gd name="connsiteY11" fmla="*/ 914400 h 4005264"/>
              <a:gd name="connsiteX12" fmla="*/ 6256581 w 6617570"/>
              <a:gd name="connsiteY12" fmla="*/ 0 h 4005264"/>
              <a:gd name="connsiteX0" fmla="*/ 6256581 w 6617570"/>
              <a:gd name="connsiteY0" fmla="*/ 0 h 4010829"/>
              <a:gd name="connsiteX1" fmla="*/ 6256581 w 6617570"/>
              <a:gd name="connsiteY1" fmla="*/ 0 h 4010829"/>
              <a:gd name="connsiteX2" fmla="*/ 439981 w 6617570"/>
              <a:gd name="connsiteY2" fmla="*/ 38100 h 4010829"/>
              <a:gd name="connsiteX3" fmla="*/ 401881 w 6617570"/>
              <a:gd name="connsiteY3" fmla="*/ 190500 h 4010829"/>
              <a:gd name="connsiteX4" fmla="*/ 389181 w 6617570"/>
              <a:gd name="connsiteY4" fmla="*/ 228600 h 4010829"/>
              <a:gd name="connsiteX5" fmla="*/ 363781 w 6617570"/>
              <a:gd name="connsiteY5" fmla="*/ 431800 h 4010829"/>
              <a:gd name="connsiteX6" fmla="*/ 351081 w 6617570"/>
              <a:gd name="connsiteY6" fmla="*/ 546100 h 4010829"/>
              <a:gd name="connsiteX7" fmla="*/ 439981 w 6617570"/>
              <a:gd name="connsiteY7" fmla="*/ 3632200 h 4010829"/>
              <a:gd name="connsiteX8" fmla="*/ 1659181 w 6617570"/>
              <a:gd name="connsiteY8" fmla="*/ 3657600 h 4010829"/>
              <a:gd name="connsiteX9" fmla="*/ 1786181 w 6617570"/>
              <a:gd name="connsiteY9" fmla="*/ 889000 h 4010829"/>
              <a:gd name="connsiteX10" fmla="*/ 6294681 w 6617570"/>
              <a:gd name="connsiteY10" fmla="*/ 914400 h 4010829"/>
              <a:gd name="connsiteX11" fmla="*/ 6256581 w 6617570"/>
              <a:gd name="connsiteY11" fmla="*/ 0 h 4010829"/>
              <a:gd name="connsiteX0" fmla="*/ 6256581 w 6617570"/>
              <a:gd name="connsiteY0" fmla="*/ 0 h 4018045"/>
              <a:gd name="connsiteX1" fmla="*/ 6256581 w 6617570"/>
              <a:gd name="connsiteY1" fmla="*/ 0 h 4018045"/>
              <a:gd name="connsiteX2" fmla="*/ 439981 w 6617570"/>
              <a:gd name="connsiteY2" fmla="*/ 38100 h 4018045"/>
              <a:gd name="connsiteX3" fmla="*/ 401881 w 6617570"/>
              <a:gd name="connsiteY3" fmla="*/ 190500 h 4018045"/>
              <a:gd name="connsiteX4" fmla="*/ 389181 w 6617570"/>
              <a:gd name="connsiteY4" fmla="*/ 228600 h 4018045"/>
              <a:gd name="connsiteX5" fmla="*/ 363781 w 6617570"/>
              <a:gd name="connsiteY5" fmla="*/ 431800 h 4018045"/>
              <a:gd name="connsiteX6" fmla="*/ 439981 w 6617570"/>
              <a:gd name="connsiteY6" fmla="*/ 3632200 h 4018045"/>
              <a:gd name="connsiteX7" fmla="*/ 1659181 w 6617570"/>
              <a:gd name="connsiteY7" fmla="*/ 3657600 h 4018045"/>
              <a:gd name="connsiteX8" fmla="*/ 1786181 w 6617570"/>
              <a:gd name="connsiteY8" fmla="*/ 889000 h 4018045"/>
              <a:gd name="connsiteX9" fmla="*/ 6294681 w 6617570"/>
              <a:gd name="connsiteY9" fmla="*/ 914400 h 4018045"/>
              <a:gd name="connsiteX10" fmla="*/ 6256581 w 6617570"/>
              <a:gd name="connsiteY10" fmla="*/ 0 h 4018045"/>
              <a:gd name="connsiteX0" fmla="*/ 6256581 w 6617570"/>
              <a:gd name="connsiteY0" fmla="*/ 0 h 4031028"/>
              <a:gd name="connsiteX1" fmla="*/ 6256581 w 6617570"/>
              <a:gd name="connsiteY1" fmla="*/ 0 h 4031028"/>
              <a:gd name="connsiteX2" fmla="*/ 439981 w 6617570"/>
              <a:gd name="connsiteY2" fmla="*/ 38100 h 4031028"/>
              <a:gd name="connsiteX3" fmla="*/ 401881 w 6617570"/>
              <a:gd name="connsiteY3" fmla="*/ 190500 h 4031028"/>
              <a:gd name="connsiteX4" fmla="*/ 389181 w 6617570"/>
              <a:gd name="connsiteY4" fmla="*/ 228600 h 4031028"/>
              <a:gd name="connsiteX5" fmla="*/ 439981 w 6617570"/>
              <a:gd name="connsiteY5" fmla="*/ 3632200 h 4031028"/>
              <a:gd name="connsiteX6" fmla="*/ 1659181 w 6617570"/>
              <a:gd name="connsiteY6" fmla="*/ 3657600 h 4031028"/>
              <a:gd name="connsiteX7" fmla="*/ 1786181 w 6617570"/>
              <a:gd name="connsiteY7" fmla="*/ 889000 h 4031028"/>
              <a:gd name="connsiteX8" fmla="*/ 6294681 w 6617570"/>
              <a:gd name="connsiteY8" fmla="*/ 914400 h 4031028"/>
              <a:gd name="connsiteX9" fmla="*/ 6256581 w 6617570"/>
              <a:gd name="connsiteY9" fmla="*/ 0 h 4031028"/>
              <a:gd name="connsiteX0" fmla="*/ 6256581 w 6617570"/>
              <a:gd name="connsiteY0" fmla="*/ 0 h 4031028"/>
              <a:gd name="connsiteX1" fmla="*/ 6256581 w 6617570"/>
              <a:gd name="connsiteY1" fmla="*/ 0 h 4031028"/>
              <a:gd name="connsiteX2" fmla="*/ 439981 w 6617570"/>
              <a:gd name="connsiteY2" fmla="*/ 38100 h 4031028"/>
              <a:gd name="connsiteX3" fmla="*/ 401881 w 6617570"/>
              <a:gd name="connsiteY3" fmla="*/ 190500 h 4031028"/>
              <a:gd name="connsiteX4" fmla="*/ 439981 w 6617570"/>
              <a:gd name="connsiteY4" fmla="*/ 3632200 h 4031028"/>
              <a:gd name="connsiteX5" fmla="*/ 1659181 w 6617570"/>
              <a:gd name="connsiteY5" fmla="*/ 3657600 h 4031028"/>
              <a:gd name="connsiteX6" fmla="*/ 1786181 w 6617570"/>
              <a:gd name="connsiteY6" fmla="*/ 889000 h 4031028"/>
              <a:gd name="connsiteX7" fmla="*/ 6294681 w 6617570"/>
              <a:gd name="connsiteY7" fmla="*/ 914400 h 4031028"/>
              <a:gd name="connsiteX8" fmla="*/ 6256581 w 6617570"/>
              <a:gd name="connsiteY8" fmla="*/ 0 h 4031028"/>
              <a:gd name="connsiteX0" fmla="*/ 6296268 w 6657257"/>
              <a:gd name="connsiteY0" fmla="*/ 238213 h 4281579"/>
              <a:gd name="connsiteX1" fmla="*/ 6296268 w 6657257"/>
              <a:gd name="connsiteY1" fmla="*/ 238213 h 4281579"/>
              <a:gd name="connsiteX2" fmla="*/ 479668 w 6657257"/>
              <a:gd name="connsiteY2" fmla="*/ 276313 h 4281579"/>
              <a:gd name="connsiteX3" fmla="*/ 479668 w 6657257"/>
              <a:gd name="connsiteY3" fmla="*/ 3870413 h 4281579"/>
              <a:gd name="connsiteX4" fmla="*/ 1698868 w 6657257"/>
              <a:gd name="connsiteY4" fmla="*/ 3895813 h 4281579"/>
              <a:gd name="connsiteX5" fmla="*/ 1825868 w 6657257"/>
              <a:gd name="connsiteY5" fmla="*/ 1127213 h 4281579"/>
              <a:gd name="connsiteX6" fmla="*/ 6334368 w 6657257"/>
              <a:gd name="connsiteY6" fmla="*/ 1152613 h 4281579"/>
              <a:gd name="connsiteX7" fmla="*/ 6296268 w 6657257"/>
              <a:gd name="connsiteY7" fmla="*/ 238213 h 4281579"/>
              <a:gd name="connsiteX0" fmla="*/ 6296268 w 6660547"/>
              <a:gd name="connsiteY0" fmla="*/ 238213 h 4281579"/>
              <a:gd name="connsiteX1" fmla="*/ 6296268 w 6660547"/>
              <a:gd name="connsiteY1" fmla="*/ 238213 h 4281579"/>
              <a:gd name="connsiteX2" fmla="*/ 479668 w 6660547"/>
              <a:gd name="connsiteY2" fmla="*/ 276313 h 4281579"/>
              <a:gd name="connsiteX3" fmla="*/ 479668 w 6660547"/>
              <a:gd name="connsiteY3" fmla="*/ 3870413 h 4281579"/>
              <a:gd name="connsiteX4" fmla="*/ 1698868 w 6660547"/>
              <a:gd name="connsiteY4" fmla="*/ 3895813 h 4281579"/>
              <a:gd name="connsiteX5" fmla="*/ 1781418 w 6660547"/>
              <a:gd name="connsiteY5" fmla="*/ 1127213 h 4281579"/>
              <a:gd name="connsiteX6" fmla="*/ 6334368 w 6660547"/>
              <a:gd name="connsiteY6" fmla="*/ 1152613 h 4281579"/>
              <a:gd name="connsiteX7" fmla="*/ 6296268 w 6660547"/>
              <a:gd name="connsiteY7" fmla="*/ 238213 h 4281579"/>
              <a:gd name="connsiteX0" fmla="*/ 6296268 w 6618114"/>
              <a:gd name="connsiteY0" fmla="*/ 238213 h 4281579"/>
              <a:gd name="connsiteX1" fmla="*/ 6296268 w 6618114"/>
              <a:gd name="connsiteY1" fmla="*/ 238213 h 4281579"/>
              <a:gd name="connsiteX2" fmla="*/ 479668 w 6618114"/>
              <a:gd name="connsiteY2" fmla="*/ 276313 h 4281579"/>
              <a:gd name="connsiteX3" fmla="*/ 479668 w 6618114"/>
              <a:gd name="connsiteY3" fmla="*/ 3870413 h 4281579"/>
              <a:gd name="connsiteX4" fmla="*/ 1698868 w 6618114"/>
              <a:gd name="connsiteY4" fmla="*/ 3895813 h 4281579"/>
              <a:gd name="connsiteX5" fmla="*/ 1781418 w 6618114"/>
              <a:gd name="connsiteY5" fmla="*/ 1127213 h 4281579"/>
              <a:gd name="connsiteX6" fmla="*/ 6277218 w 6618114"/>
              <a:gd name="connsiteY6" fmla="*/ 1101813 h 4281579"/>
              <a:gd name="connsiteX7" fmla="*/ 6296268 w 6618114"/>
              <a:gd name="connsiteY7" fmla="*/ 238213 h 4281579"/>
              <a:gd name="connsiteX0" fmla="*/ 6282341 w 6604187"/>
              <a:gd name="connsiteY0" fmla="*/ 269052 h 4314903"/>
              <a:gd name="connsiteX1" fmla="*/ 6282341 w 6604187"/>
              <a:gd name="connsiteY1" fmla="*/ 269052 h 4314903"/>
              <a:gd name="connsiteX2" fmla="*/ 484791 w 6604187"/>
              <a:gd name="connsiteY2" fmla="*/ 269052 h 4314903"/>
              <a:gd name="connsiteX3" fmla="*/ 465741 w 6604187"/>
              <a:gd name="connsiteY3" fmla="*/ 3901252 h 4314903"/>
              <a:gd name="connsiteX4" fmla="*/ 1684941 w 6604187"/>
              <a:gd name="connsiteY4" fmla="*/ 3926652 h 4314903"/>
              <a:gd name="connsiteX5" fmla="*/ 1767491 w 6604187"/>
              <a:gd name="connsiteY5" fmla="*/ 1158052 h 4314903"/>
              <a:gd name="connsiteX6" fmla="*/ 6263291 w 6604187"/>
              <a:gd name="connsiteY6" fmla="*/ 1132652 h 4314903"/>
              <a:gd name="connsiteX7" fmla="*/ 6282341 w 6604187"/>
              <a:gd name="connsiteY7" fmla="*/ 269052 h 4314903"/>
              <a:gd name="connsiteX0" fmla="*/ 6283176 w 6605022"/>
              <a:gd name="connsiteY0" fmla="*/ 269052 h 4291928"/>
              <a:gd name="connsiteX1" fmla="*/ 6283176 w 6605022"/>
              <a:gd name="connsiteY1" fmla="*/ 269052 h 4291928"/>
              <a:gd name="connsiteX2" fmla="*/ 485626 w 6605022"/>
              <a:gd name="connsiteY2" fmla="*/ 269052 h 4291928"/>
              <a:gd name="connsiteX3" fmla="*/ 466576 w 6605022"/>
              <a:gd name="connsiteY3" fmla="*/ 3901252 h 4291928"/>
              <a:gd name="connsiteX4" fmla="*/ 1704826 w 6605022"/>
              <a:gd name="connsiteY4" fmla="*/ 3882202 h 4291928"/>
              <a:gd name="connsiteX5" fmla="*/ 1768326 w 6605022"/>
              <a:gd name="connsiteY5" fmla="*/ 1158052 h 4291928"/>
              <a:gd name="connsiteX6" fmla="*/ 6264126 w 6605022"/>
              <a:gd name="connsiteY6" fmla="*/ 1132652 h 4291928"/>
              <a:gd name="connsiteX7" fmla="*/ 6283176 w 6605022"/>
              <a:gd name="connsiteY7" fmla="*/ 269052 h 4291928"/>
              <a:gd name="connsiteX0" fmla="*/ 6300851 w 6622697"/>
              <a:gd name="connsiteY0" fmla="*/ 268582 h 4287531"/>
              <a:gd name="connsiteX1" fmla="*/ 6300851 w 6622697"/>
              <a:gd name="connsiteY1" fmla="*/ 268582 h 4287531"/>
              <a:gd name="connsiteX2" fmla="*/ 503301 w 6622697"/>
              <a:gd name="connsiteY2" fmla="*/ 268582 h 4287531"/>
              <a:gd name="connsiteX3" fmla="*/ 439801 w 6622697"/>
              <a:gd name="connsiteY3" fmla="*/ 3894432 h 4287531"/>
              <a:gd name="connsiteX4" fmla="*/ 1722501 w 6622697"/>
              <a:gd name="connsiteY4" fmla="*/ 3881732 h 4287531"/>
              <a:gd name="connsiteX5" fmla="*/ 1786001 w 6622697"/>
              <a:gd name="connsiteY5" fmla="*/ 1157582 h 4287531"/>
              <a:gd name="connsiteX6" fmla="*/ 6281801 w 6622697"/>
              <a:gd name="connsiteY6" fmla="*/ 1132182 h 4287531"/>
              <a:gd name="connsiteX7" fmla="*/ 6300851 w 6622697"/>
              <a:gd name="connsiteY7" fmla="*/ 268582 h 4287531"/>
              <a:gd name="connsiteX0" fmla="*/ 5861050 w 6182896"/>
              <a:gd name="connsiteY0" fmla="*/ 268582 h 4287531"/>
              <a:gd name="connsiteX1" fmla="*/ 5861050 w 6182896"/>
              <a:gd name="connsiteY1" fmla="*/ 268582 h 4287531"/>
              <a:gd name="connsiteX2" fmla="*/ 63500 w 6182896"/>
              <a:gd name="connsiteY2" fmla="*/ 268582 h 4287531"/>
              <a:gd name="connsiteX3" fmla="*/ 0 w 6182896"/>
              <a:gd name="connsiteY3" fmla="*/ 3894432 h 4287531"/>
              <a:gd name="connsiteX4" fmla="*/ 1282700 w 6182896"/>
              <a:gd name="connsiteY4" fmla="*/ 3881732 h 4287531"/>
              <a:gd name="connsiteX5" fmla="*/ 1346200 w 6182896"/>
              <a:gd name="connsiteY5" fmla="*/ 1157582 h 4287531"/>
              <a:gd name="connsiteX6" fmla="*/ 5842000 w 6182896"/>
              <a:gd name="connsiteY6" fmla="*/ 1132182 h 4287531"/>
              <a:gd name="connsiteX7" fmla="*/ 5861050 w 6182896"/>
              <a:gd name="connsiteY7" fmla="*/ 268582 h 4287531"/>
              <a:gd name="connsiteX0" fmla="*/ 5861050 w 6182896"/>
              <a:gd name="connsiteY0" fmla="*/ 268582 h 4287531"/>
              <a:gd name="connsiteX1" fmla="*/ 5861050 w 6182896"/>
              <a:gd name="connsiteY1" fmla="*/ 268582 h 4287531"/>
              <a:gd name="connsiteX2" fmla="*/ 63500 w 6182896"/>
              <a:gd name="connsiteY2" fmla="*/ 268582 h 4287531"/>
              <a:gd name="connsiteX3" fmla="*/ 0 w 6182896"/>
              <a:gd name="connsiteY3" fmla="*/ 3894432 h 4287531"/>
              <a:gd name="connsiteX4" fmla="*/ 1282700 w 6182896"/>
              <a:gd name="connsiteY4" fmla="*/ 3881732 h 4287531"/>
              <a:gd name="connsiteX5" fmla="*/ 1346200 w 6182896"/>
              <a:gd name="connsiteY5" fmla="*/ 1157582 h 4287531"/>
              <a:gd name="connsiteX6" fmla="*/ 5842000 w 6182896"/>
              <a:gd name="connsiteY6" fmla="*/ 1132182 h 4287531"/>
              <a:gd name="connsiteX7" fmla="*/ 5861050 w 6182896"/>
              <a:gd name="connsiteY7" fmla="*/ 268582 h 4287531"/>
              <a:gd name="connsiteX0" fmla="*/ 5861050 w 6182896"/>
              <a:gd name="connsiteY0" fmla="*/ 268582 h 3894432"/>
              <a:gd name="connsiteX1" fmla="*/ 5861050 w 6182896"/>
              <a:gd name="connsiteY1" fmla="*/ 268582 h 3894432"/>
              <a:gd name="connsiteX2" fmla="*/ 63500 w 6182896"/>
              <a:gd name="connsiteY2" fmla="*/ 268582 h 3894432"/>
              <a:gd name="connsiteX3" fmla="*/ 0 w 6182896"/>
              <a:gd name="connsiteY3" fmla="*/ 3894432 h 3894432"/>
              <a:gd name="connsiteX4" fmla="*/ 1282700 w 6182896"/>
              <a:gd name="connsiteY4" fmla="*/ 3881732 h 3894432"/>
              <a:gd name="connsiteX5" fmla="*/ 1346200 w 6182896"/>
              <a:gd name="connsiteY5" fmla="*/ 1157582 h 3894432"/>
              <a:gd name="connsiteX6" fmla="*/ 5842000 w 6182896"/>
              <a:gd name="connsiteY6" fmla="*/ 1132182 h 3894432"/>
              <a:gd name="connsiteX7" fmla="*/ 5861050 w 6182896"/>
              <a:gd name="connsiteY7" fmla="*/ 268582 h 3894432"/>
              <a:gd name="connsiteX0" fmla="*/ 5861050 w 6182896"/>
              <a:gd name="connsiteY0" fmla="*/ 268582 h 3894432"/>
              <a:gd name="connsiteX1" fmla="*/ 5861050 w 6182896"/>
              <a:gd name="connsiteY1" fmla="*/ 268582 h 3894432"/>
              <a:gd name="connsiteX2" fmla="*/ 63500 w 6182896"/>
              <a:gd name="connsiteY2" fmla="*/ 268582 h 3894432"/>
              <a:gd name="connsiteX3" fmla="*/ 0 w 6182896"/>
              <a:gd name="connsiteY3" fmla="*/ 3894432 h 3894432"/>
              <a:gd name="connsiteX4" fmla="*/ 1282700 w 6182896"/>
              <a:gd name="connsiteY4" fmla="*/ 3881732 h 3894432"/>
              <a:gd name="connsiteX5" fmla="*/ 1346200 w 6182896"/>
              <a:gd name="connsiteY5" fmla="*/ 1157582 h 3894432"/>
              <a:gd name="connsiteX6" fmla="*/ 5842000 w 6182896"/>
              <a:gd name="connsiteY6" fmla="*/ 1132182 h 3894432"/>
              <a:gd name="connsiteX7" fmla="*/ 5861050 w 6182896"/>
              <a:gd name="connsiteY7" fmla="*/ 268582 h 3894432"/>
              <a:gd name="connsiteX0" fmla="*/ 5861050 w 5861050"/>
              <a:gd name="connsiteY0" fmla="*/ 268582 h 3894432"/>
              <a:gd name="connsiteX1" fmla="*/ 5861050 w 5861050"/>
              <a:gd name="connsiteY1" fmla="*/ 268582 h 3894432"/>
              <a:gd name="connsiteX2" fmla="*/ 63500 w 5861050"/>
              <a:gd name="connsiteY2" fmla="*/ 268582 h 3894432"/>
              <a:gd name="connsiteX3" fmla="*/ 0 w 5861050"/>
              <a:gd name="connsiteY3" fmla="*/ 3894432 h 3894432"/>
              <a:gd name="connsiteX4" fmla="*/ 1282700 w 5861050"/>
              <a:gd name="connsiteY4" fmla="*/ 3881732 h 3894432"/>
              <a:gd name="connsiteX5" fmla="*/ 1346200 w 5861050"/>
              <a:gd name="connsiteY5" fmla="*/ 1157582 h 3894432"/>
              <a:gd name="connsiteX6" fmla="*/ 5842000 w 5861050"/>
              <a:gd name="connsiteY6" fmla="*/ 1132182 h 3894432"/>
              <a:gd name="connsiteX7" fmla="*/ 5861050 w 5861050"/>
              <a:gd name="connsiteY7" fmla="*/ 268582 h 3894432"/>
              <a:gd name="connsiteX0" fmla="*/ 5861050 w 5861050"/>
              <a:gd name="connsiteY0" fmla="*/ 0 h 3625850"/>
              <a:gd name="connsiteX1" fmla="*/ 5861050 w 5861050"/>
              <a:gd name="connsiteY1" fmla="*/ 0 h 3625850"/>
              <a:gd name="connsiteX2" fmla="*/ 63500 w 5861050"/>
              <a:gd name="connsiteY2" fmla="*/ 0 h 3625850"/>
              <a:gd name="connsiteX3" fmla="*/ 0 w 5861050"/>
              <a:gd name="connsiteY3" fmla="*/ 3625850 h 3625850"/>
              <a:gd name="connsiteX4" fmla="*/ 1282700 w 5861050"/>
              <a:gd name="connsiteY4" fmla="*/ 3613150 h 3625850"/>
              <a:gd name="connsiteX5" fmla="*/ 1346200 w 5861050"/>
              <a:gd name="connsiteY5" fmla="*/ 889000 h 3625850"/>
              <a:gd name="connsiteX6" fmla="*/ 5842000 w 5861050"/>
              <a:gd name="connsiteY6" fmla="*/ 863600 h 3625850"/>
              <a:gd name="connsiteX7" fmla="*/ 5861050 w 5861050"/>
              <a:gd name="connsiteY7" fmla="*/ 0 h 3625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61050" h="3625850">
                <a:moveTo>
                  <a:pt x="5861050" y="0"/>
                </a:moveTo>
                <a:lnTo>
                  <a:pt x="5861050" y="0"/>
                </a:lnTo>
                <a:lnTo>
                  <a:pt x="63500" y="0"/>
                </a:lnTo>
                <a:lnTo>
                  <a:pt x="0" y="3625850"/>
                </a:lnTo>
                <a:lnTo>
                  <a:pt x="1282700" y="3613150"/>
                </a:lnTo>
                <a:lnTo>
                  <a:pt x="1346200" y="889000"/>
                </a:lnTo>
                <a:lnTo>
                  <a:pt x="5842000" y="863600"/>
                </a:lnTo>
                <a:lnTo>
                  <a:pt x="5861050" y="0"/>
                </a:lnTo>
                <a:close/>
              </a:path>
            </a:pathLst>
          </a:custGeom>
          <a:solidFill>
            <a:srgbClr val="4BC7EE">
              <a:alpha val="30000"/>
            </a:srgbClr>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2811469738"/>
      </p:ext>
    </p:extLst>
  </p:cSld>
  <p:clrMapOvr>
    <a:masterClrMapping/>
  </p:clrMapOvr>
  <p:timing>
    <p:tnLst>
      <p:par>
        <p:cTn xmlns:p14="http://schemas.microsoft.com/office/powerpoint/2010/mai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3" name="Freeform 2"/>
          <p:cNvSpPr/>
          <p:nvPr/>
        </p:nvSpPr>
        <p:spPr>
          <a:xfrm>
            <a:off x="4546600" y="3270244"/>
            <a:ext cx="3390900" cy="400050"/>
          </a:xfrm>
          <a:custGeom>
            <a:avLst/>
            <a:gdLst>
              <a:gd name="connsiteX0" fmla="*/ 0 w 3403600"/>
              <a:gd name="connsiteY0" fmla="*/ 400050 h 425450"/>
              <a:gd name="connsiteX1" fmla="*/ 69850 w 3403600"/>
              <a:gd name="connsiteY1" fmla="*/ 323850 h 425450"/>
              <a:gd name="connsiteX2" fmla="*/ 107950 w 3403600"/>
              <a:gd name="connsiteY2" fmla="*/ 298450 h 425450"/>
              <a:gd name="connsiteX3" fmla="*/ 127000 w 3403600"/>
              <a:gd name="connsiteY3" fmla="*/ 285750 h 425450"/>
              <a:gd name="connsiteX4" fmla="*/ 165100 w 3403600"/>
              <a:gd name="connsiteY4" fmla="*/ 247650 h 425450"/>
              <a:gd name="connsiteX5" fmla="*/ 196850 w 3403600"/>
              <a:gd name="connsiteY5" fmla="*/ 209550 h 425450"/>
              <a:gd name="connsiteX6" fmla="*/ 215900 w 3403600"/>
              <a:gd name="connsiteY6" fmla="*/ 196850 h 425450"/>
              <a:gd name="connsiteX7" fmla="*/ 254000 w 3403600"/>
              <a:gd name="connsiteY7" fmla="*/ 158750 h 425450"/>
              <a:gd name="connsiteX8" fmla="*/ 292100 w 3403600"/>
              <a:gd name="connsiteY8" fmla="*/ 133350 h 425450"/>
              <a:gd name="connsiteX9" fmla="*/ 311150 w 3403600"/>
              <a:gd name="connsiteY9" fmla="*/ 120650 h 425450"/>
              <a:gd name="connsiteX10" fmla="*/ 342900 w 3403600"/>
              <a:gd name="connsiteY10" fmla="*/ 82550 h 425450"/>
              <a:gd name="connsiteX11" fmla="*/ 381000 w 3403600"/>
              <a:gd name="connsiteY11" fmla="*/ 57150 h 425450"/>
              <a:gd name="connsiteX12" fmla="*/ 406400 w 3403600"/>
              <a:gd name="connsiteY12" fmla="*/ 12700 h 425450"/>
              <a:gd name="connsiteX13" fmla="*/ 444500 w 3403600"/>
              <a:gd name="connsiteY13" fmla="*/ 0 h 425450"/>
              <a:gd name="connsiteX14" fmla="*/ 463550 w 3403600"/>
              <a:gd name="connsiteY14" fmla="*/ 6350 h 425450"/>
              <a:gd name="connsiteX15" fmla="*/ 469900 w 3403600"/>
              <a:gd name="connsiteY15" fmla="*/ 25400 h 425450"/>
              <a:gd name="connsiteX16" fmla="*/ 488950 w 3403600"/>
              <a:gd name="connsiteY16" fmla="*/ 44450 h 425450"/>
              <a:gd name="connsiteX17" fmla="*/ 501650 w 3403600"/>
              <a:gd name="connsiteY17" fmla="*/ 63500 h 425450"/>
              <a:gd name="connsiteX18" fmla="*/ 520700 w 3403600"/>
              <a:gd name="connsiteY18" fmla="*/ 76200 h 425450"/>
              <a:gd name="connsiteX19" fmla="*/ 577850 w 3403600"/>
              <a:gd name="connsiteY19" fmla="*/ 127000 h 425450"/>
              <a:gd name="connsiteX20" fmla="*/ 596900 w 3403600"/>
              <a:gd name="connsiteY20" fmla="*/ 133350 h 425450"/>
              <a:gd name="connsiteX21" fmla="*/ 615950 w 3403600"/>
              <a:gd name="connsiteY21" fmla="*/ 152400 h 425450"/>
              <a:gd name="connsiteX22" fmla="*/ 641350 w 3403600"/>
              <a:gd name="connsiteY22" fmla="*/ 165100 h 425450"/>
              <a:gd name="connsiteX23" fmla="*/ 660400 w 3403600"/>
              <a:gd name="connsiteY23" fmla="*/ 177800 h 425450"/>
              <a:gd name="connsiteX24" fmla="*/ 692150 w 3403600"/>
              <a:gd name="connsiteY24" fmla="*/ 203200 h 425450"/>
              <a:gd name="connsiteX25" fmla="*/ 704850 w 3403600"/>
              <a:gd name="connsiteY25" fmla="*/ 222250 h 425450"/>
              <a:gd name="connsiteX26" fmla="*/ 742950 w 3403600"/>
              <a:gd name="connsiteY26" fmla="*/ 247650 h 425450"/>
              <a:gd name="connsiteX27" fmla="*/ 762000 w 3403600"/>
              <a:gd name="connsiteY27" fmla="*/ 260350 h 425450"/>
              <a:gd name="connsiteX28" fmla="*/ 768350 w 3403600"/>
              <a:gd name="connsiteY28" fmla="*/ 285750 h 425450"/>
              <a:gd name="connsiteX29" fmla="*/ 787400 w 3403600"/>
              <a:gd name="connsiteY29" fmla="*/ 323850 h 425450"/>
              <a:gd name="connsiteX30" fmla="*/ 812800 w 3403600"/>
              <a:gd name="connsiteY30" fmla="*/ 342900 h 425450"/>
              <a:gd name="connsiteX31" fmla="*/ 838200 w 3403600"/>
              <a:gd name="connsiteY31" fmla="*/ 374650 h 425450"/>
              <a:gd name="connsiteX32" fmla="*/ 857250 w 3403600"/>
              <a:gd name="connsiteY32" fmla="*/ 412750 h 425450"/>
              <a:gd name="connsiteX33" fmla="*/ 876300 w 3403600"/>
              <a:gd name="connsiteY33" fmla="*/ 425450 h 425450"/>
              <a:gd name="connsiteX34" fmla="*/ 901700 w 3403600"/>
              <a:gd name="connsiteY34" fmla="*/ 400050 h 425450"/>
              <a:gd name="connsiteX35" fmla="*/ 946150 w 3403600"/>
              <a:gd name="connsiteY35" fmla="*/ 355600 h 425450"/>
              <a:gd name="connsiteX36" fmla="*/ 958850 w 3403600"/>
              <a:gd name="connsiteY36" fmla="*/ 336550 h 425450"/>
              <a:gd name="connsiteX37" fmla="*/ 996950 w 3403600"/>
              <a:gd name="connsiteY37" fmla="*/ 304800 h 425450"/>
              <a:gd name="connsiteX38" fmla="*/ 1022350 w 3403600"/>
              <a:gd name="connsiteY38" fmla="*/ 266700 h 425450"/>
              <a:gd name="connsiteX39" fmla="*/ 1060450 w 3403600"/>
              <a:gd name="connsiteY39" fmla="*/ 247650 h 425450"/>
              <a:gd name="connsiteX40" fmla="*/ 1123950 w 3403600"/>
              <a:gd name="connsiteY40" fmla="*/ 184150 h 425450"/>
              <a:gd name="connsiteX41" fmla="*/ 1143000 w 3403600"/>
              <a:gd name="connsiteY41" fmla="*/ 171450 h 425450"/>
              <a:gd name="connsiteX42" fmla="*/ 1162050 w 3403600"/>
              <a:gd name="connsiteY42" fmla="*/ 158750 h 425450"/>
              <a:gd name="connsiteX43" fmla="*/ 1206500 w 3403600"/>
              <a:gd name="connsiteY43" fmla="*/ 107950 h 425450"/>
              <a:gd name="connsiteX44" fmla="*/ 1244600 w 3403600"/>
              <a:gd name="connsiteY44" fmla="*/ 82550 h 425450"/>
              <a:gd name="connsiteX45" fmla="*/ 1270000 w 3403600"/>
              <a:gd name="connsiteY45" fmla="*/ 44450 h 425450"/>
              <a:gd name="connsiteX46" fmla="*/ 1308100 w 3403600"/>
              <a:gd name="connsiteY46" fmla="*/ 19050 h 425450"/>
              <a:gd name="connsiteX47" fmla="*/ 1327150 w 3403600"/>
              <a:gd name="connsiteY47" fmla="*/ 31750 h 425450"/>
              <a:gd name="connsiteX48" fmla="*/ 1352550 w 3403600"/>
              <a:gd name="connsiteY48" fmla="*/ 57150 h 425450"/>
              <a:gd name="connsiteX49" fmla="*/ 1384300 w 3403600"/>
              <a:gd name="connsiteY49" fmla="*/ 95250 h 425450"/>
              <a:gd name="connsiteX50" fmla="*/ 1397000 w 3403600"/>
              <a:gd name="connsiteY50" fmla="*/ 114300 h 425450"/>
              <a:gd name="connsiteX51" fmla="*/ 1416050 w 3403600"/>
              <a:gd name="connsiteY51" fmla="*/ 127000 h 425450"/>
              <a:gd name="connsiteX52" fmla="*/ 1473200 w 3403600"/>
              <a:gd name="connsiteY52" fmla="*/ 171450 h 425450"/>
              <a:gd name="connsiteX53" fmla="*/ 1492250 w 3403600"/>
              <a:gd name="connsiteY53" fmla="*/ 184150 h 425450"/>
              <a:gd name="connsiteX54" fmla="*/ 1511300 w 3403600"/>
              <a:gd name="connsiteY54" fmla="*/ 203200 h 425450"/>
              <a:gd name="connsiteX55" fmla="*/ 1536700 w 3403600"/>
              <a:gd name="connsiteY55" fmla="*/ 209550 h 425450"/>
              <a:gd name="connsiteX56" fmla="*/ 1549400 w 3403600"/>
              <a:gd name="connsiteY56" fmla="*/ 228600 h 425450"/>
              <a:gd name="connsiteX57" fmla="*/ 1568450 w 3403600"/>
              <a:gd name="connsiteY57" fmla="*/ 234950 h 425450"/>
              <a:gd name="connsiteX58" fmla="*/ 1574800 w 3403600"/>
              <a:gd name="connsiteY58" fmla="*/ 254000 h 425450"/>
              <a:gd name="connsiteX59" fmla="*/ 1593850 w 3403600"/>
              <a:gd name="connsiteY59" fmla="*/ 266700 h 425450"/>
              <a:gd name="connsiteX60" fmla="*/ 1612900 w 3403600"/>
              <a:gd name="connsiteY60" fmla="*/ 285750 h 425450"/>
              <a:gd name="connsiteX61" fmla="*/ 1631950 w 3403600"/>
              <a:gd name="connsiteY61" fmla="*/ 298450 h 425450"/>
              <a:gd name="connsiteX62" fmla="*/ 1670050 w 3403600"/>
              <a:gd name="connsiteY62" fmla="*/ 336550 h 425450"/>
              <a:gd name="connsiteX63" fmla="*/ 1708150 w 3403600"/>
              <a:gd name="connsiteY63" fmla="*/ 361950 h 425450"/>
              <a:gd name="connsiteX64" fmla="*/ 1739900 w 3403600"/>
              <a:gd name="connsiteY64" fmla="*/ 393700 h 425450"/>
              <a:gd name="connsiteX65" fmla="*/ 1765300 w 3403600"/>
              <a:gd name="connsiteY65" fmla="*/ 381000 h 425450"/>
              <a:gd name="connsiteX66" fmla="*/ 1784350 w 3403600"/>
              <a:gd name="connsiteY66" fmla="*/ 374650 h 425450"/>
              <a:gd name="connsiteX67" fmla="*/ 1803400 w 3403600"/>
              <a:gd name="connsiteY67" fmla="*/ 355600 h 425450"/>
              <a:gd name="connsiteX68" fmla="*/ 1816100 w 3403600"/>
              <a:gd name="connsiteY68" fmla="*/ 330200 h 425450"/>
              <a:gd name="connsiteX69" fmla="*/ 1835150 w 3403600"/>
              <a:gd name="connsiteY69" fmla="*/ 323850 h 425450"/>
              <a:gd name="connsiteX70" fmla="*/ 1860550 w 3403600"/>
              <a:gd name="connsiteY70" fmla="*/ 279400 h 425450"/>
              <a:gd name="connsiteX71" fmla="*/ 1879600 w 3403600"/>
              <a:gd name="connsiteY71" fmla="*/ 273050 h 425450"/>
              <a:gd name="connsiteX72" fmla="*/ 1892300 w 3403600"/>
              <a:gd name="connsiteY72" fmla="*/ 254000 h 425450"/>
              <a:gd name="connsiteX73" fmla="*/ 1911350 w 3403600"/>
              <a:gd name="connsiteY73" fmla="*/ 234950 h 425450"/>
              <a:gd name="connsiteX74" fmla="*/ 1936750 w 3403600"/>
              <a:gd name="connsiteY74" fmla="*/ 190500 h 425450"/>
              <a:gd name="connsiteX75" fmla="*/ 1955800 w 3403600"/>
              <a:gd name="connsiteY75" fmla="*/ 184150 h 425450"/>
              <a:gd name="connsiteX76" fmla="*/ 1974850 w 3403600"/>
              <a:gd name="connsiteY76" fmla="*/ 171450 h 425450"/>
              <a:gd name="connsiteX77" fmla="*/ 2000250 w 3403600"/>
              <a:gd name="connsiteY77" fmla="*/ 146050 h 425450"/>
              <a:gd name="connsiteX78" fmla="*/ 2012950 w 3403600"/>
              <a:gd name="connsiteY78" fmla="*/ 127000 h 425450"/>
              <a:gd name="connsiteX79" fmla="*/ 2051050 w 3403600"/>
              <a:gd name="connsiteY79" fmla="*/ 107950 h 425450"/>
              <a:gd name="connsiteX80" fmla="*/ 2089150 w 3403600"/>
              <a:gd name="connsiteY80" fmla="*/ 82550 h 425450"/>
              <a:gd name="connsiteX81" fmla="*/ 2095500 w 3403600"/>
              <a:gd name="connsiteY81" fmla="*/ 63500 h 425450"/>
              <a:gd name="connsiteX82" fmla="*/ 2114550 w 3403600"/>
              <a:gd name="connsiteY82" fmla="*/ 57150 h 425450"/>
              <a:gd name="connsiteX83" fmla="*/ 2159000 w 3403600"/>
              <a:gd name="connsiteY83" fmla="*/ 31750 h 425450"/>
              <a:gd name="connsiteX84" fmla="*/ 2190750 w 3403600"/>
              <a:gd name="connsiteY84" fmla="*/ 44450 h 425450"/>
              <a:gd name="connsiteX85" fmla="*/ 2197100 w 3403600"/>
              <a:gd name="connsiteY85" fmla="*/ 63500 h 425450"/>
              <a:gd name="connsiteX86" fmla="*/ 2222500 w 3403600"/>
              <a:gd name="connsiteY86" fmla="*/ 88900 h 425450"/>
              <a:gd name="connsiteX87" fmla="*/ 2241550 w 3403600"/>
              <a:gd name="connsiteY87" fmla="*/ 114300 h 425450"/>
              <a:gd name="connsiteX88" fmla="*/ 2286000 w 3403600"/>
              <a:gd name="connsiteY88" fmla="*/ 158750 h 425450"/>
              <a:gd name="connsiteX89" fmla="*/ 2305050 w 3403600"/>
              <a:gd name="connsiteY89" fmla="*/ 171450 h 425450"/>
              <a:gd name="connsiteX90" fmla="*/ 2349500 w 3403600"/>
              <a:gd name="connsiteY90" fmla="*/ 215900 h 425450"/>
              <a:gd name="connsiteX91" fmla="*/ 2387600 w 3403600"/>
              <a:gd name="connsiteY91" fmla="*/ 241300 h 425450"/>
              <a:gd name="connsiteX92" fmla="*/ 2406650 w 3403600"/>
              <a:gd name="connsiteY92" fmla="*/ 247650 h 425450"/>
              <a:gd name="connsiteX93" fmla="*/ 2444750 w 3403600"/>
              <a:gd name="connsiteY93" fmla="*/ 266700 h 425450"/>
              <a:gd name="connsiteX94" fmla="*/ 2501900 w 3403600"/>
              <a:gd name="connsiteY94" fmla="*/ 311150 h 425450"/>
              <a:gd name="connsiteX95" fmla="*/ 2527300 w 3403600"/>
              <a:gd name="connsiteY95" fmla="*/ 317500 h 425450"/>
              <a:gd name="connsiteX96" fmla="*/ 2546350 w 3403600"/>
              <a:gd name="connsiteY96" fmla="*/ 330200 h 425450"/>
              <a:gd name="connsiteX97" fmla="*/ 2552700 w 3403600"/>
              <a:gd name="connsiteY97" fmla="*/ 349250 h 425450"/>
              <a:gd name="connsiteX98" fmla="*/ 2565400 w 3403600"/>
              <a:gd name="connsiteY98" fmla="*/ 368300 h 425450"/>
              <a:gd name="connsiteX99" fmla="*/ 2622550 w 3403600"/>
              <a:gd name="connsiteY99" fmla="*/ 342900 h 425450"/>
              <a:gd name="connsiteX100" fmla="*/ 2641600 w 3403600"/>
              <a:gd name="connsiteY100" fmla="*/ 336550 h 425450"/>
              <a:gd name="connsiteX101" fmla="*/ 2667000 w 3403600"/>
              <a:gd name="connsiteY101" fmla="*/ 298450 h 425450"/>
              <a:gd name="connsiteX102" fmla="*/ 2673350 w 3403600"/>
              <a:gd name="connsiteY102" fmla="*/ 279400 h 425450"/>
              <a:gd name="connsiteX103" fmla="*/ 2705100 w 3403600"/>
              <a:gd name="connsiteY103" fmla="*/ 273050 h 425450"/>
              <a:gd name="connsiteX104" fmla="*/ 2711450 w 3403600"/>
              <a:gd name="connsiteY104" fmla="*/ 247650 h 425450"/>
              <a:gd name="connsiteX105" fmla="*/ 2749550 w 3403600"/>
              <a:gd name="connsiteY105" fmla="*/ 228600 h 425450"/>
              <a:gd name="connsiteX106" fmla="*/ 2794000 w 3403600"/>
              <a:gd name="connsiteY106" fmla="*/ 196850 h 425450"/>
              <a:gd name="connsiteX107" fmla="*/ 2813050 w 3403600"/>
              <a:gd name="connsiteY107" fmla="*/ 177800 h 425450"/>
              <a:gd name="connsiteX108" fmla="*/ 2851150 w 3403600"/>
              <a:gd name="connsiteY108" fmla="*/ 158750 h 425450"/>
              <a:gd name="connsiteX109" fmla="*/ 2882900 w 3403600"/>
              <a:gd name="connsiteY109" fmla="*/ 114300 h 425450"/>
              <a:gd name="connsiteX110" fmla="*/ 2901950 w 3403600"/>
              <a:gd name="connsiteY110" fmla="*/ 101600 h 425450"/>
              <a:gd name="connsiteX111" fmla="*/ 2927350 w 3403600"/>
              <a:gd name="connsiteY111" fmla="*/ 76200 h 425450"/>
              <a:gd name="connsiteX112" fmla="*/ 2933700 w 3403600"/>
              <a:gd name="connsiteY112" fmla="*/ 57150 h 425450"/>
              <a:gd name="connsiteX113" fmla="*/ 2971800 w 3403600"/>
              <a:gd name="connsiteY113" fmla="*/ 44450 h 425450"/>
              <a:gd name="connsiteX114" fmla="*/ 2984500 w 3403600"/>
              <a:gd name="connsiteY114" fmla="*/ 69850 h 425450"/>
              <a:gd name="connsiteX115" fmla="*/ 3041650 w 3403600"/>
              <a:gd name="connsiteY115" fmla="*/ 114300 h 425450"/>
              <a:gd name="connsiteX116" fmla="*/ 3086100 w 3403600"/>
              <a:gd name="connsiteY116" fmla="*/ 133350 h 425450"/>
              <a:gd name="connsiteX117" fmla="*/ 3105150 w 3403600"/>
              <a:gd name="connsiteY117" fmla="*/ 158750 h 425450"/>
              <a:gd name="connsiteX118" fmla="*/ 3130550 w 3403600"/>
              <a:gd name="connsiteY118" fmla="*/ 196850 h 425450"/>
              <a:gd name="connsiteX119" fmla="*/ 3149600 w 3403600"/>
              <a:gd name="connsiteY119" fmla="*/ 203200 h 425450"/>
              <a:gd name="connsiteX120" fmla="*/ 3168650 w 3403600"/>
              <a:gd name="connsiteY120" fmla="*/ 222250 h 425450"/>
              <a:gd name="connsiteX121" fmla="*/ 3225800 w 3403600"/>
              <a:gd name="connsiteY121" fmla="*/ 254000 h 425450"/>
              <a:gd name="connsiteX122" fmla="*/ 3270250 w 3403600"/>
              <a:gd name="connsiteY122" fmla="*/ 273050 h 425450"/>
              <a:gd name="connsiteX123" fmla="*/ 3289300 w 3403600"/>
              <a:gd name="connsiteY123" fmla="*/ 292100 h 425450"/>
              <a:gd name="connsiteX124" fmla="*/ 3327400 w 3403600"/>
              <a:gd name="connsiteY124" fmla="*/ 317500 h 425450"/>
              <a:gd name="connsiteX125" fmla="*/ 3346450 w 3403600"/>
              <a:gd name="connsiteY125" fmla="*/ 355600 h 425450"/>
              <a:gd name="connsiteX126" fmla="*/ 3365500 w 3403600"/>
              <a:gd name="connsiteY126" fmla="*/ 361950 h 425450"/>
              <a:gd name="connsiteX127" fmla="*/ 3371850 w 3403600"/>
              <a:gd name="connsiteY127" fmla="*/ 381000 h 425450"/>
              <a:gd name="connsiteX128" fmla="*/ 3390900 w 3403600"/>
              <a:gd name="connsiteY128" fmla="*/ 393700 h 425450"/>
              <a:gd name="connsiteX129" fmla="*/ 3403600 w 3403600"/>
              <a:gd name="connsiteY129" fmla="*/ 406400 h 425450"/>
              <a:gd name="connsiteX0" fmla="*/ 0 w 3403600"/>
              <a:gd name="connsiteY0" fmla="*/ 400050 h 425450"/>
              <a:gd name="connsiteX1" fmla="*/ 107950 w 3403600"/>
              <a:gd name="connsiteY1" fmla="*/ 298450 h 425450"/>
              <a:gd name="connsiteX2" fmla="*/ 127000 w 3403600"/>
              <a:gd name="connsiteY2" fmla="*/ 285750 h 425450"/>
              <a:gd name="connsiteX3" fmla="*/ 165100 w 3403600"/>
              <a:gd name="connsiteY3" fmla="*/ 247650 h 425450"/>
              <a:gd name="connsiteX4" fmla="*/ 196850 w 3403600"/>
              <a:gd name="connsiteY4" fmla="*/ 209550 h 425450"/>
              <a:gd name="connsiteX5" fmla="*/ 215900 w 3403600"/>
              <a:gd name="connsiteY5" fmla="*/ 196850 h 425450"/>
              <a:gd name="connsiteX6" fmla="*/ 254000 w 3403600"/>
              <a:gd name="connsiteY6" fmla="*/ 158750 h 425450"/>
              <a:gd name="connsiteX7" fmla="*/ 292100 w 3403600"/>
              <a:gd name="connsiteY7" fmla="*/ 133350 h 425450"/>
              <a:gd name="connsiteX8" fmla="*/ 311150 w 3403600"/>
              <a:gd name="connsiteY8" fmla="*/ 120650 h 425450"/>
              <a:gd name="connsiteX9" fmla="*/ 342900 w 3403600"/>
              <a:gd name="connsiteY9" fmla="*/ 82550 h 425450"/>
              <a:gd name="connsiteX10" fmla="*/ 381000 w 3403600"/>
              <a:gd name="connsiteY10" fmla="*/ 57150 h 425450"/>
              <a:gd name="connsiteX11" fmla="*/ 406400 w 3403600"/>
              <a:gd name="connsiteY11" fmla="*/ 12700 h 425450"/>
              <a:gd name="connsiteX12" fmla="*/ 444500 w 3403600"/>
              <a:gd name="connsiteY12" fmla="*/ 0 h 425450"/>
              <a:gd name="connsiteX13" fmla="*/ 463550 w 3403600"/>
              <a:gd name="connsiteY13" fmla="*/ 6350 h 425450"/>
              <a:gd name="connsiteX14" fmla="*/ 469900 w 3403600"/>
              <a:gd name="connsiteY14" fmla="*/ 25400 h 425450"/>
              <a:gd name="connsiteX15" fmla="*/ 488950 w 3403600"/>
              <a:gd name="connsiteY15" fmla="*/ 44450 h 425450"/>
              <a:gd name="connsiteX16" fmla="*/ 501650 w 3403600"/>
              <a:gd name="connsiteY16" fmla="*/ 63500 h 425450"/>
              <a:gd name="connsiteX17" fmla="*/ 520700 w 3403600"/>
              <a:gd name="connsiteY17" fmla="*/ 76200 h 425450"/>
              <a:gd name="connsiteX18" fmla="*/ 577850 w 3403600"/>
              <a:gd name="connsiteY18" fmla="*/ 127000 h 425450"/>
              <a:gd name="connsiteX19" fmla="*/ 596900 w 3403600"/>
              <a:gd name="connsiteY19" fmla="*/ 133350 h 425450"/>
              <a:gd name="connsiteX20" fmla="*/ 615950 w 3403600"/>
              <a:gd name="connsiteY20" fmla="*/ 152400 h 425450"/>
              <a:gd name="connsiteX21" fmla="*/ 641350 w 3403600"/>
              <a:gd name="connsiteY21" fmla="*/ 165100 h 425450"/>
              <a:gd name="connsiteX22" fmla="*/ 660400 w 3403600"/>
              <a:gd name="connsiteY22" fmla="*/ 177800 h 425450"/>
              <a:gd name="connsiteX23" fmla="*/ 692150 w 3403600"/>
              <a:gd name="connsiteY23" fmla="*/ 203200 h 425450"/>
              <a:gd name="connsiteX24" fmla="*/ 704850 w 3403600"/>
              <a:gd name="connsiteY24" fmla="*/ 222250 h 425450"/>
              <a:gd name="connsiteX25" fmla="*/ 742950 w 3403600"/>
              <a:gd name="connsiteY25" fmla="*/ 247650 h 425450"/>
              <a:gd name="connsiteX26" fmla="*/ 762000 w 3403600"/>
              <a:gd name="connsiteY26" fmla="*/ 260350 h 425450"/>
              <a:gd name="connsiteX27" fmla="*/ 768350 w 3403600"/>
              <a:gd name="connsiteY27" fmla="*/ 285750 h 425450"/>
              <a:gd name="connsiteX28" fmla="*/ 787400 w 3403600"/>
              <a:gd name="connsiteY28" fmla="*/ 323850 h 425450"/>
              <a:gd name="connsiteX29" fmla="*/ 812800 w 3403600"/>
              <a:gd name="connsiteY29" fmla="*/ 342900 h 425450"/>
              <a:gd name="connsiteX30" fmla="*/ 838200 w 3403600"/>
              <a:gd name="connsiteY30" fmla="*/ 374650 h 425450"/>
              <a:gd name="connsiteX31" fmla="*/ 857250 w 3403600"/>
              <a:gd name="connsiteY31" fmla="*/ 412750 h 425450"/>
              <a:gd name="connsiteX32" fmla="*/ 876300 w 3403600"/>
              <a:gd name="connsiteY32" fmla="*/ 425450 h 425450"/>
              <a:gd name="connsiteX33" fmla="*/ 901700 w 3403600"/>
              <a:gd name="connsiteY33" fmla="*/ 400050 h 425450"/>
              <a:gd name="connsiteX34" fmla="*/ 946150 w 3403600"/>
              <a:gd name="connsiteY34" fmla="*/ 355600 h 425450"/>
              <a:gd name="connsiteX35" fmla="*/ 958850 w 3403600"/>
              <a:gd name="connsiteY35" fmla="*/ 336550 h 425450"/>
              <a:gd name="connsiteX36" fmla="*/ 996950 w 3403600"/>
              <a:gd name="connsiteY36" fmla="*/ 304800 h 425450"/>
              <a:gd name="connsiteX37" fmla="*/ 1022350 w 3403600"/>
              <a:gd name="connsiteY37" fmla="*/ 266700 h 425450"/>
              <a:gd name="connsiteX38" fmla="*/ 1060450 w 3403600"/>
              <a:gd name="connsiteY38" fmla="*/ 247650 h 425450"/>
              <a:gd name="connsiteX39" fmla="*/ 1123950 w 3403600"/>
              <a:gd name="connsiteY39" fmla="*/ 184150 h 425450"/>
              <a:gd name="connsiteX40" fmla="*/ 1143000 w 3403600"/>
              <a:gd name="connsiteY40" fmla="*/ 171450 h 425450"/>
              <a:gd name="connsiteX41" fmla="*/ 1162050 w 3403600"/>
              <a:gd name="connsiteY41" fmla="*/ 158750 h 425450"/>
              <a:gd name="connsiteX42" fmla="*/ 1206500 w 3403600"/>
              <a:gd name="connsiteY42" fmla="*/ 107950 h 425450"/>
              <a:gd name="connsiteX43" fmla="*/ 1244600 w 3403600"/>
              <a:gd name="connsiteY43" fmla="*/ 82550 h 425450"/>
              <a:gd name="connsiteX44" fmla="*/ 1270000 w 3403600"/>
              <a:gd name="connsiteY44" fmla="*/ 44450 h 425450"/>
              <a:gd name="connsiteX45" fmla="*/ 1308100 w 3403600"/>
              <a:gd name="connsiteY45" fmla="*/ 19050 h 425450"/>
              <a:gd name="connsiteX46" fmla="*/ 1327150 w 3403600"/>
              <a:gd name="connsiteY46" fmla="*/ 31750 h 425450"/>
              <a:gd name="connsiteX47" fmla="*/ 1352550 w 3403600"/>
              <a:gd name="connsiteY47" fmla="*/ 57150 h 425450"/>
              <a:gd name="connsiteX48" fmla="*/ 1384300 w 3403600"/>
              <a:gd name="connsiteY48" fmla="*/ 95250 h 425450"/>
              <a:gd name="connsiteX49" fmla="*/ 1397000 w 3403600"/>
              <a:gd name="connsiteY49" fmla="*/ 114300 h 425450"/>
              <a:gd name="connsiteX50" fmla="*/ 1416050 w 3403600"/>
              <a:gd name="connsiteY50" fmla="*/ 127000 h 425450"/>
              <a:gd name="connsiteX51" fmla="*/ 1473200 w 3403600"/>
              <a:gd name="connsiteY51" fmla="*/ 171450 h 425450"/>
              <a:gd name="connsiteX52" fmla="*/ 1492250 w 3403600"/>
              <a:gd name="connsiteY52" fmla="*/ 184150 h 425450"/>
              <a:gd name="connsiteX53" fmla="*/ 1511300 w 3403600"/>
              <a:gd name="connsiteY53" fmla="*/ 203200 h 425450"/>
              <a:gd name="connsiteX54" fmla="*/ 1536700 w 3403600"/>
              <a:gd name="connsiteY54" fmla="*/ 209550 h 425450"/>
              <a:gd name="connsiteX55" fmla="*/ 1549400 w 3403600"/>
              <a:gd name="connsiteY55" fmla="*/ 228600 h 425450"/>
              <a:gd name="connsiteX56" fmla="*/ 1568450 w 3403600"/>
              <a:gd name="connsiteY56" fmla="*/ 234950 h 425450"/>
              <a:gd name="connsiteX57" fmla="*/ 1574800 w 3403600"/>
              <a:gd name="connsiteY57" fmla="*/ 254000 h 425450"/>
              <a:gd name="connsiteX58" fmla="*/ 1593850 w 3403600"/>
              <a:gd name="connsiteY58" fmla="*/ 266700 h 425450"/>
              <a:gd name="connsiteX59" fmla="*/ 1612900 w 3403600"/>
              <a:gd name="connsiteY59" fmla="*/ 285750 h 425450"/>
              <a:gd name="connsiteX60" fmla="*/ 1631950 w 3403600"/>
              <a:gd name="connsiteY60" fmla="*/ 298450 h 425450"/>
              <a:gd name="connsiteX61" fmla="*/ 1670050 w 3403600"/>
              <a:gd name="connsiteY61" fmla="*/ 336550 h 425450"/>
              <a:gd name="connsiteX62" fmla="*/ 1708150 w 3403600"/>
              <a:gd name="connsiteY62" fmla="*/ 361950 h 425450"/>
              <a:gd name="connsiteX63" fmla="*/ 1739900 w 3403600"/>
              <a:gd name="connsiteY63" fmla="*/ 393700 h 425450"/>
              <a:gd name="connsiteX64" fmla="*/ 1765300 w 3403600"/>
              <a:gd name="connsiteY64" fmla="*/ 381000 h 425450"/>
              <a:gd name="connsiteX65" fmla="*/ 1784350 w 3403600"/>
              <a:gd name="connsiteY65" fmla="*/ 374650 h 425450"/>
              <a:gd name="connsiteX66" fmla="*/ 1803400 w 3403600"/>
              <a:gd name="connsiteY66" fmla="*/ 355600 h 425450"/>
              <a:gd name="connsiteX67" fmla="*/ 1816100 w 3403600"/>
              <a:gd name="connsiteY67" fmla="*/ 330200 h 425450"/>
              <a:gd name="connsiteX68" fmla="*/ 1835150 w 3403600"/>
              <a:gd name="connsiteY68" fmla="*/ 323850 h 425450"/>
              <a:gd name="connsiteX69" fmla="*/ 1860550 w 3403600"/>
              <a:gd name="connsiteY69" fmla="*/ 279400 h 425450"/>
              <a:gd name="connsiteX70" fmla="*/ 1879600 w 3403600"/>
              <a:gd name="connsiteY70" fmla="*/ 273050 h 425450"/>
              <a:gd name="connsiteX71" fmla="*/ 1892300 w 3403600"/>
              <a:gd name="connsiteY71" fmla="*/ 254000 h 425450"/>
              <a:gd name="connsiteX72" fmla="*/ 1911350 w 3403600"/>
              <a:gd name="connsiteY72" fmla="*/ 234950 h 425450"/>
              <a:gd name="connsiteX73" fmla="*/ 1936750 w 3403600"/>
              <a:gd name="connsiteY73" fmla="*/ 190500 h 425450"/>
              <a:gd name="connsiteX74" fmla="*/ 1955800 w 3403600"/>
              <a:gd name="connsiteY74" fmla="*/ 184150 h 425450"/>
              <a:gd name="connsiteX75" fmla="*/ 1974850 w 3403600"/>
              <a:gd name="connsiteY75" fmla="*/ 171450 h 425450"/>
              <a:gd name="connsiteX76" fmla="*/ 2000250 w 3403600"/>
              <a:gd name="connsiteY76" fmla="*/ 146050 h 425450"/>
              <a:gd name="connsiteX77" fmla="*/ 2012950 w 3403600"/>
              <a:gd name="connsiteY77" fmla="*/ 127000 h 425450"/>
              <a:gd name="connsiteX78" fmla="*/ 2051050 w 3403600"/>
              <a:gd name="connsiteY78" fmla="*/ 107950 h 425450"/>
              <a:gd name="connsiteX79" fmla="*/ 2089150 w 3403600"/>
              <a:gd name="connsiteY79" fmla="*/ 82550 h 425450"/>
              <a:gd name="connsiteX80" fmla="*/ 2095500 w 3403600"/>
              <a:gd name="connsiteY80" fmla="*/ 63500 h 425450"/>
              <a:gd name="connsiteX81" fmla="*/ 2114550 w 3403600"/>
              <a:gd name="connsiteY81" fmla="*/ 57150 h 425450"/>
              <a:gd name="connsiteX82" fmla="*/ 2159000 w 3403600"/>
              <a:gd name="connsiteY82" fmla="*/ 31750 h 425450"/>
              <a:gd name="connsiteX83" fmla="*/ 2190750 w 3403600"/>
              <a:gd name="connsiteY83" fmla="*/ 44450 h 425450"/>
              <a:gd name="connsiteX84" fmla="*/ 2197100 w 3403600"/>
              <a:gd name="connsiteY84" fmla="*/ 63500 h 425450"/>
              <a:gd name="connsiteX85" fmla="*/ 2222500 w 3403600"/>
              <a:gd name="connsiteY85" fmla="*/ 88900 h 425450"/>
              <a:gd name="connsiteX86" fmla="*/ 2241550 w 3403600"/>
              <a:gd name="connsiteY86" fmla="*/ 114300 h 425450"/>
              <a:gd name="connsiteX87" fmla="*/ 2286000 w 3403600"/>
              <a:gd name="connsiteY87" fmla="*/ 158750 h 425450"/>
              <a:gd name="connsiteX88" fmla="*/ 2305050 w 3403600"/>
              <a:gd name="connsiteY88" fmla="*/ 171450 h 425450"/>
              <a:gd name="connsiteX89" fmla="*/ 2349500 w 3403600"/>
              <a:gd name="connsiteY89" fmla="*/ 215900 h 425450"/>
              <a:gd name="connsiteX90" fmla="*/ 2387600 w 3403600"/>
              <a:gd name="connsiteY90" fmla="*/ 241300 h 425450"/>
              <a:gd name="connsiteX91" fmla="*/ 2406650 w 3403600"/>
              <a:gd name="connsiteY91" fmla="*/ 247650 h 425450"/>
              <a:gd name="connsiteX92" fmla="*/ 2444750 w 3403600"/>
              <a:gd name="connsiteY92" fmla="*/ 266700 h 425450"/>
              <a:gd name="connsiteX93" fmla="*/ 2501900 w 3403600"/>
              <a:gd name="connsiteY93" fmla="*/ 311150 h 425450"/>
              <a:gd name="connsiteX94" fmla="*/ 2527300 w 3403600"/>
              <a:gd name="connsiteY94" fmla="*/ 317500 h 425450"/>
              <a:gd name="connsiteX95" fmla="*/ 2546350 w 3403600"/>
              <a:gd name="connsiteY95" fmla="*/ 330200 h 425450"/>
              <a:gd name="connsiteX96" fmla="*/ 2552700 w 3403600"/>
              <a:gd name="connsiteY96" fmla="*/ 349250 h 425450"/>
              <a:gd name="connsiteX97" fmla="*/ 2565400 w 3403600"/>
              <a:gd name="connsiteY97" fmla="*/ 368300 h 425450"/>
              <a:gd name="connsiteX98" fmla="*/ 2622550 w 3403600"/>
              <a:gd name="connsiteY98" fmla="*/ 342900 h 425450"/>
              <a:gd name="connsiteX99" fmla="*/ 2641600 w 3403600"/>
              <a:gd name="connsiteY99" fmla="*/ 336550 h 425450"/>
              <a:gd name="connsiteX100" fmla="*/ 2667000 w 3403600"/>
              <a:gd name="connsiteY100" fmla="*/ 298450 h 425450"/>
              <a:gd name="connsiteX101" fmla="*/ 2673350 w 3403600"/>
              <a:gd name="connsiteY101" fmla="*/ 279400 h 425450"/>
              <a:gd name="connsiteX102" fmla="*/ 2705100 w 3403600"/>
              <a:gd name="connsiteY102" fmla="*/ 273050 h 425450"/>
              <a:gd name="connsiteX103" fmla="*/ 2711450 w 3403600"/>
              <a:gd name="connsiteY103" fmla="*/ 247650 h 425450"/>
              <a:gd name="connsiteX104" fmla="*/ 2749550 w 3403600"/>
              <a:gd name="connsiteY104" fmla="*/ 228600 h 425450"/>
              <a:gd name="connsiteX105" fmla="*/ 2794000 w 3403600"/>
              <a:gd name="connsiteY105" fmla="*/ 196850 h 425450"/>
              <a:gd name="connsiteX106" fmla="*/ 2813050 w 3403600"/>
              <a:gd name="connsiteY106" fmla="*/ 177800 h 425450"/>
              <a:gd name="connsiteX107" fmla="*/ 2851150 w 3403600"/>
              <a:gd name="connsiteY107" fmla="*/ 158750 h 425450"/>
              <a:gd name="connsiteX108" fmla="*/ 2882900 w 3403600"/>
              <a:gd name="connsiteY108" fmla="*/ 114300 h 425450"/>
              <a:gd name="connsiteX109" fmla="*/ 2901950 w 3403600"/>
              <a:gd name="connsiteY109" fmla="*/ 101600 h 425450"/>
              <a:gd name="connsiteX110" fmla="*/ 2927350 w 3403600"/>
              <a:gd name="connsiteY110" fmla="*/ 76200 h 425450"/>
              <a:gd name="connsiteX111" fmla="*/ 2933700 w 3403600"/>
              <a:gd name="connsiteY111" fmla="*/ 57150 h 425450"/>
              <a:gd name="connsiteX112" fmla="*/ 2971800 w 3403600"/>
              <a:gd name="connsiteY112" fmla="*/ 44450 h 425450"/>
              <a:gd name="connsiteX113" fmla="*/ 2984500 w 3403600"/>
              <a:gd name="connsiteY113" fmla="*/ 69850 h 425450"/>
              <a:gd name="connsiteX114" fmla="*/ 3041650 w 3403600"/>
              <a:gd name="connsiteY114" fmla="*/ 114300 h 425450"/>
              <a:gd name="connsiteX115" fmla="*/ 3086100 w 3403600"/>
              <a:gd name="connsiteY115" fmla="*/ 133350 h 425450"/>
              <a:gd name="connsiteX116" fmla="*/ 3105150 w 3403600"/>
              <a:gd name="connsiteY116" fmla="*/ 158750 h 425450"/>
              <a:gd name="connsiteX117" fmla="*/ 3130550 w 3403600"/>
              <a:gd name="connsiteY117" fmla="*/ 196850 h 425450"/>
              <a:gd name="connsiteX118" fmla="*/ 3149600 w 3403600"/>
              <a:gd name="connsiteY118" fmla="*/ 203200 h 425450"/>
              <a:gd name="connsiteX119" fmla="*/ 3168650 w 3403600"/>
              <a:gd name="connsiteY119" fmla="*/ 222250 h 425450"/>
              <a:gd name="connsiteX120" fmla="*/ 3225800 w 3403600"/>
              <a:gd name="connsiteY120" fmla="*/ 254000 h 425450"/>
              <a:gd name="connsiteX121" fmla="*/ 3270250 w 3403600"/>
              <a:gd name="connsiteY121" fmla="*/ 273050 h 425450"/>
              <a:gd name="connsiteX122" fmla="*/ 3289300 w 3403600"/>
              <a:gd name="connsiteY122" fmla="*/ 292100 h 425450"/>
              <a:gd name="connsiteX123" fmla="*/ 3327400 w 3403600"/>
              <a:gd name="connsiteY123" fmla="*/ 317500 h 425450"/>
              <a:gd name="connsiteX124" fmla="*/ 3346450 w 3403600"/>
              <a:gd name="connsiteY124" fmla="*/ 355600 h 425450"/>
              <a:gd name="connsiteX125" fmla="*/ 3365500 w 3403600"/>
              <a:gd name="connsiteY125" fmla="*/ 361950 h 425450"/>
              <a:gd name="connsiteX126" fmla="*/ 3371850 w 3403600"/>
              <a:gd name="connsiteY126" fmla="*/ 381000 h 425450"/>
              <a:gd name="connsiteX127" fmla="*/ 3390900 w 3403600"/>
              <a:gd name="connsiteY127" fmla="*/ 393700 h 425450"/>
              <a:gd name="connsiteX128" fmla="*/ 3403600 w 3403600"/>
              <a:gd name="connsiteY128" fmla="*/ 406400 h 425450"/>
              <a:gd name="connsiteX0" fmla="*/ 0 w 3403600"/>
              <a:gd name="connsiteY0" fmla="*/ 400050 h 425450"/>
              <a:gd name="connsiteX1" fmla="*/ 107950 w 3403600"/>
              <a:gd name="connsiteY1" fmla="*/ 298450 h 425450"/>
              <a:gd name="connsiteX2" fmla="*/ 165100 w 3403600"/>
              <a:gd name="connsiteY2" fmla="*/ 247650 h 425450"/>
              <a:gd name="connsiteX3" fmla="*/ 196850 w 3403600"/>
              <a:gd name="connsiteY3" fmla="*/ 209550 h 425450"/>
              <a:gd name="connsiteX4" fmla="*/ 215900 w 3403600"/>
              <a:gd name="connsiteY4" fmla="*/ 196850 h 425450"/>
              <a:gd name="connsiteX5" fmla="*/ 254000 w 3403600"/>
              <a:gd name="connsiteY5" fmla="*/ 158750 h 425450"/>
              <a:gd name="connsiteX6" fmla="*/ 292100 w 3403600"/>
              <a:gd name="connsiteY6" fmla="*/ 133350 h 425450"/>
              <a:gd name="connsiteX7" fmla="*/ 311150 w 3403600"/>
              <a:gd name="connsiteY7" fmla="*/ 120650 h 425450"/>
              <a:gd name="connsiteX8" fmla="*/ 342900 w 3403600"/>
              <a:gd name="connsiteY8" fmla="*/ 82550 h 425450"/>
              <a:gd name="connsiteX9" fmla="*/ 381000 w 3403600"/>
              <a:gd name="connsiteY9" fmla="*/ 57150 h 425450"/>
              <a:gd name="connsiteX10" fmla="*/ 406400 w 3403600"/>
              <a:gd name="connsiteY10" fmla="*/ 12700 h 425450"/>
              <a:gd name="connsiteX11" fmla="*/ 444500 w 3403600"/>
              <a:gd name="connsiteY11" fmla="*/ 0 h 425450"/>
              <a:gd name="connsiteX12" fmla="*/ 463550 w 3403600"/>
              <a:gd name="connsiteY12" fmla="*/ 6350 h 425450"/>
              <a:gd name="connsiteX13" fmla="*/ 469900 w 3403600"/>
              <a:gd name="connsiteY13" fmla="*/ 25400 h 425450"/>
              <a:gd name="connsiteX14" fmla="*/ 488950 w 3403600"/>
              <a:gd name="connsiteY14" fmla="*/ 44450 h 425450"/>
              <a:gd name="connsiteX15" fmla="*/ 501650 w 3403600"/>
              <a:gd name="connsiteY15" fmla="*/ 63500 h 425450"/>
              <a:gd name="connsiteX16" fmla="*/ 520700 w 3403600"/>
              <a:gd name="connsiteY16" fmla="*/ 76200 h 425450"/>
              <a:gd name="connsiteX17" fmla="*/ 577850 w 3403600"/>
              <a:gd name="connsiteY17" fmla="*/ 127000 h 425450"/>
              <a:gd name="connsiteX18" fmla="*/ 596900 w 3403600"/>
              <a:gd name="connsiteY18" fmla="*/ 133350 h 425450"/>
              <a:gd name="connsiteX19" fmla="*/ 615950 w 3403600"/>
              <a:gd name="connsiteY19" fmla="*/ 152400 h 425450"/>
              <a:gd name="connsiteX20" fmla="*/ 641350 w 3403600"/>
              <a:gd name="connsiteY20" fmla="*/ 165100 h 425450"/>
              <a:gd name="connsiteX21" fmla="*/ 660400 w 3403600"/>
              <a:gd name="connsiteY21" fmla="*/ 177800 h 425450"/>
              <a:gd name="connsiteX22" fmla="*/ 692150 w 3403600"/>
              <a:gd name="connsiteY22" fmla="*/ 203200 h 425450"/>
              <a:gd name="connsiteX23" fmla="*/ 704850 w 3403600"/>
              <a:gd name="connsiteY23" fmla="*/ 222250 h 425450"/>
              <a:gd name="connsiteX24" fmla="*/ 742950 w 3403600"/>
              <a:gd name="connsiteY24" fmla="*/ 247650 h 425450"/>
              <a:gd name="connsiteX25" fmla="*/ 762000 w 3403600"/>
              <a:gd name="connsiteY25" fmla="*/ 260350 h 425450"/>
              <a:gd name="connsiteX26" fmla="*/ 768350 w 3403600"/>
              <a:gd name="connsiteY26" fmla="*/ 285750 h 425450"/>
              <a:gd name="connsiteX27" fmla="*/ 787400 w 3403600"/>
              <a:gd name="connsiteY27" fmla="*/ 323850 h 425450"/>
              <a:gd name="connsiteX28" fmla="*/ 812800 w 3403600"/>
              <a:gd name="connsiteY28" fmla="*/ 342900 h 425450"/>
              <a:gd name="connsiteX29" fmla="*/ 838200 w 3403600"/>
              <a:gd name="connsiteY29" fmla="*/ 374650 h 425450"/>
              <a:gd name="connsiteX30" fmla="*/ 857250 w 3403600"/>
              <a:gd name="connsiteY30" fmla="*/ 412750 h 425450"/>
              <a:gd name="connsiteX31" fmla="*/ 876300 w 3403600"/>
              <a:gd name="connsiteY31" fmla="*/ 425450 h 425450"/>
              <a:gd name="connsiteX32" fmla="*/ 901700 w 3403600"/>
              <a:gd name="connsiteY32" fmla="*/ 400050 h 425450"/>
              <a:gd name="connsiteX33" fmla="*/ 946150 w 3403600"/>
              <a:gd name="connsiteY33" fmla="*/ 355600 h 425450"/>
              <a:gd name="connsiteX34" fmla="*/ 958850 w 3403600"/>
              <a:gd name="connsiteY34" fmla="*/ 336550 h 425450"/>
              <a:gd name="connsiteX35" fmla="*/ 996950 w 3403600"/>
              <a:gd name="connsiteY35" fmla="*/ 304800 h 425450"/>
              <a:gd name="connsiteX36" fmla="*/ 1022350 w 3403600"/>
              <a:gd name="connsiteY36" fmla="*/ 266700 h 425450"/>
              <a:gd name="connsiteX37" fmla="*/ 1060450 w 3403600"/>
              <a:gd name="connsiteY37" fmla="*/ 247650 h 425450"/>
              <a:gd name="connsiteX38" fmla="*/ 1123950 w 3403600"/>
              <a:gd name="connsiteY38" fmla="*/ 184150 h 425450"/>
              <a:gd name="connsiteX39" fmla="*/ 1143000 w 3403600"/>
              <a:gd name="connsiteY39" fmla="*/ 171450 h 425450"/>
              <a:gd name="connsiteX40" fmla="*/ 1162050 w 3403600"/>
              <a:gd name="connsiteY40" fmla="*/ 158750 h 425450"/>
              <a:gd name="connsiteX41" fmla="*/ 1206500 w 3403600"/>
              <a:gd name="connsiteY41" fmla="*/ 107950 h 425450"/>
              <a:gd name="connsiteX42" fmla="*/ 1244600 w 3403600"/>
              <a:gd name="connsiteY42" fmla="*/ 82550 h 425450"/>
              <a:gd name="connsiteX43" fmla="*/ 1270000 w 3403600"/>
              <a:gd name="connsiteY43" fmla="*/ 44450 h 425450"/>
              <a:gd name="connsiteX44" fmla="*/ 1308100 w 3403600"/>
              <a:gd name="connsiteY44" fmla="*/ 19050 h 425450"/>
              <a:gd name="connsiteX45" fmla="*/ 1327150 w 3403600"/>
              <a:gd name="connsiteY45" fmla="*/ 31750 h 425450"/>
              <a:gd name="connsiteX46" fmla="*/ 1352550 w 3403600"/>
              <a:gd name="connsiteY46" fmla="*/ 57150 h 425450"/>
              <a:gd name="connsiteX47" fmla="*/ 1384300 w 3403600"/>
              <a:gd name="connsiteY47" fmla="*/ 95250 h 425450"/>
              <a:gd name="connsiteX48" fmla="*/ 1397000 w 3403600"/>
              <a:gd name="connsiteY48" fmla="*/ 114300 h 425450"/>
              <a:gd name="connsiteX49" fmla="*/ 1416050 w 3403600"/>
              <a:gd name="connsiteY49" fmla="*/ 127000 h 425450"/>
              <a:gd name="connsiteX50" fmla="*/ 1473200 w 3403600"/>
              <a:gd name="connsiteY50" fmla="*/ 171450 h 425450"/>
              <a:gd name="connsiteX51" fmla="*/ 1492250 w 3403600"/>
              <a:gd name="connsiteY51" fmla="*/ 184150 h 425450"/>
              <a:gd name="connsiteX52" fmla="*/ 1511300 w 3403600"/>
              <a:gd name="connsiteY52" fmla="*/ 203200 h 425450"/>
              <a:gd name="connsiteX53" fmla="*/ 1536700 w 3403600"/>
              <a:gd name="connsiteY53" fmla="*/ 209550 h 425450"/>
              <a:gd name="connsiteX54" fmla="*/ 1549400 w 3403600"/>
              <a:gd name="connsiteY54" fmla="*/ 228600 h 425450"/>
              <a:gd name="connsiteX55" fmla="*/ 1568450 w 3403600"/>
              <a:gd name="connsiteY55" fmla="*/ 234950 h 425450"/>
              <a:gd name="connsiteX56" fmla="*/ 1574800 w 3403600"/>
              <a:gd name="connsiteY56" fmla="*/ 254000 h 425450"/>
              <a:gd name="connsiteX57" fmla="*/ 1593850 w 3403600"/>
              <a:gd name="connsiteY57" fmla="*/ 266700 h 425450"/>
              <a:gd name="connsiteX58" fmla="*/ 1612900 w 3403600"/>
              <a:gd name="connsiteY58" fmla="*/ 285750 h 425450"/>
              <a:gd name="connsiteX59" fmla="*/ 1631950 w 3403600"/>
              <a:gd name="connsiteY59" fmla="*/ 298450 h 425450"/>
              <a:gd name="connsiteX60" fmla="*/ 1670050 w 3403600"/>
              <a:gd name="connsiteY60" fmla="*/ 336550 h 425450"/>
              <a:gd name="connsiteX61" fmla="*/ 1708150 w 3403600"/>
              <a:gd name="connsiteY61" fmla="*/ 361950 h 425450"/>
              <a:gd name="connsiteX62" fmla="*/ 1739900 w 3403600"/>
              <a:gd name="connsiteY62" fmla="*/ 393700 h 425450"/>
              <a:gd name="connsiteX63" fmla="*/ 1765300 w 3403600"/>
              <a:gd name="connsiteY63" fmla="*/ 381000 h 425450"/>
              <a:gd name="connsiteX64" fmla="*/ 1784350 w 3403600"/>
              <a:gd name="connsiteY64" fmla="*/ 374650 h 425450"/>
              <a:gd name="connsiteX65" fmla="*/ 1803400 w 3403600"/>
              <a:gd name="connsiteY65" fmla="*/ 355600 h 425450"/>
              <a:gd name="connsiteX66" fmla="*/ 1816100 w 3403600"/>
              <a:gd name="connsiteY66" fmla="*/ 330200 h 425450"/>
              <a:gd name="connsiteX67" fmla="*/ 1835150 w 3403600"/>
              <a:gd name="connsiteY67" fmla="*/ 323850 h 425450"/>
              <a:gd name="connsiteX68" fmla="*/ 1860550 w 3403600"/>
              <a:gd name="connsiteY68" fmla="*/ 279400 h 425450"/>
              <a:gd name="connsiteX69" fmla="*/ 1879600 w 3403600"/>
              <a:gd name="connsiteY69" fmla="*/ 273050 h 425450"/>
              <a:gd name="connsiteX70" fmla="*/ 1892300 w 3403600"/>
              <a:gd name="connsiteY70" fmla="*/ 254000 h 425450"/>
              <a:gd name="connsiteX71" fmla="*/ 1911350 w 3403600"/>
              <a:gd name="connsiteY71" fmla="*/ 234950 h 425450"/>
              <a:gd name="connsiteX72" fmla="*/ 1936750 w 3403600"/>
              <a:gd name="connsiteY72" fmla="*/ 190500 h 425450"/>
              <a:gd name="connsiteX73" fmla="*/ 1955800 w 3403600"/>
              <a:gd name="connsiteY73" fmla="*/ 184150 h 425450"/>
              <a:gd name="connsiteX74" fmla="*/ 1974850 w 3403600"/>
              <a:gd name="connsiteY74" fmla="*/ 171450 h 425450"/>
              <a:gd name="connsiteX75" fmla="*/ 2000250 w 3403600"/>
              <a:gd name="connsiteY75" fmla="*/ 146050 h 425450"/>
              <a:gd name="connsiteX76" fmla="*/ 2012950 w 3403600"/>
              <a:gd name="connsiteY76" fmla="*/ 127000 h 425450"/>
              <a:gd name="connsiteX77" fmla="*/ 2051050 w 3403600"/>
              <a:gd name="connsiteY77" fmla="*/ 107950 h 425450"/>
              <a:gd name="connsiteX78" fmla="*/ 2089150 w 3403600"/>
              <a:gd name="connsiteY78" fmla="*/ 82550 h 425450"/>
              <a:gd name="connsiteX79" fmla="*/ 2095500 w 3403600"/>
              <a:gd name="connsiteY79" fmla="*/ 63500 h 425450"/>
              <a:gd name="connsiteX80" fmla="*/ 2114550 w 3403600"/>
              <a:gd name="connsiteY80" fmla="*/ 57150 h 425450"/>
              <a:gd name="connsiteX81" fmla="*/ 2159000 w 3403600"/>
              <a:gd name="connsiteY81" fmla="*/ 31750 h 425450"/>
              <a:gd name="connsiteX82" fmla="*/ 2190750 w 3403600"/>
              <a:gd name="connsiteY82" fmla="*/ 44450 h 425450"/>
              <a:gd name="connsiteX83" fmla="*/ 2197100 w 3403600"/>
              <a:gd name="connsiteY83" fmla="*/ 63500 h 425450"/>
              <a:gd name="connsiteX84" fmla="*/ 2222500 w 3403600"/>
              <a:gd name="connsiteY84" fmla="*/ 88900 h 425450"/>
              <a:gd name="connsiteX85" fmla="*/ 2241550 w 3403600"/>
              <a:gd name="connsiteY85" fmla="*/ 114300 h 425450"/>
              <a:gd name="connsiteX86" fmla="*/ 2286000 w 3403600"/>
              <a:gd name="connsiteY86" fmla="*/ 158750 h 425450"/>
              <a:gd name="connsiteX87" fmla="*/ 2305050 w 3403600"/>
              <a:gd name="connsiteY87" fmla="*/ 171450 h 425450"/>
              <a:gd name="connsiteX88" fmla="*/ 2349500 w 3403600"/>
              <a:gd name="connsiteY88" fmla="*/ 215900 h 425450"/>
              <a:gd name="connsiteX89" fmla="*/ 2387600 w 3403600"/>
              <a:gd name="connsiteY89" fmla="*/ 241300 h 425450"/>
              <a:gd name="connsiteX90" fmla="*/ 2406650 w 3403600"/>
              <a:gd name="connsiteY90" fmla="*/ 247650 h 425450"/>
              <a:gd name="connsiteX91" fmla="*/ 2444750 w 3403600"/>
              <a:gd name="connsiteY91" fmla="*/ 266700 h 425450"/>
              <a:gd name="connsiteX92" fmla="*/ 2501900 w 3403600"/>
              <a:gd name="connsiteY92" fmla="*/ 311150 h 425450"/>
              <a:gd name="connsiteX93" fmla="*/ 2527300 w 3403600"/>
              <a:gd name="connsiteY93" fmla="*/ 317500 h 425450"/>
              <a:gd name="connsiteX94" fmla="*/ 2546350 w 3403600"/>
              <a:gd name="connsiteY94" fmla="*/ 330200 h 425450"/>
              <a:gd name="connsiteX95" fmla="*/ 2552700 w 3403600"/>
              <a:gd name="connsiteY95" fmla="*/ 349250 h 425450"/>
              <a:gd name="connsiteX96" fmla="*/ 2565400 w 3403600"/>
              <a:gd name="connsiteY96" fmla="*/ 368300 h 425450"/>
              <a:gd name="connsiteX97" fmla="*/ 2622550 w 3403600"/>
              <a:gd name="connsiteY97" fmla="*/ 342900 h 425450"/>
              <a:gd name="connsiteX98" fmla="*/ 2641600 w 3403600"/>
              <a:gd name="connsiteY98" fmla="*/ 336550 h 425450"/>
              <a:gd name="connsiteX99" fmla="*/ 2667000 w 3403600"/>
              <a:gd name="connsiteY99" fmla="*/ 298450 h 425450"/>
              <a:gd name="connsiteX100" fmla="*/ 2673350 w 3403600"/>
              <a:gd name="connsiteY100" fmla="*/ 279400 h 425450"/>
              <a:gd name="connsiteX101" fmla="*/ 2705100 w 3403600"/>
              <a:gd name="connsiteY101" fmla="*/ 273050 h 425450"/>
              <a:gd name="connsiteX102" fmla="*/ 2711450 w 3403600"/>
              <a:gd name="connsiteY102" fmla="*/ 247650 h 425450"/>
              <a:gd name="connsiteX103" fmla="*/ 2749550 w 3403600"/>
              <a:gd name="connsiteY103" fmla="*/ 228600 h 425450"/>
              <a:gd name="connsiteX104" fmla="*/ 2794000 w 3403600"/>
              <a:gd name="connsiteY104" fmla="*/ 196850 h 425450"/>
              <a:gd name="connsiteX105" fmla="*/ 2813050 w 3403600"/>
              <a:gd name="connsiteY105" fmla="*/ 177800 h 425450"/>
              <a:gd name="connsiteX106" fmla="*/ 2851150 w 3403600"/>
              <a:gd name="connsiteY106" fmla="*/ 158750 h 425450"/>
              <a:gd name="connsiteX107" fmla="*/ 2882900 w 3403600"/>
              <a:gd name="connsiteY107" fmla="*/ 114300 h 425450"/>
              <a:gd name="connsiteX108" fmla="*/ 2901950 w 3403600"/>
              <a:gd name="connsiteY108" fmla="*/ 101600 h 425450"/>
              <a:gd name="connsiteX109" fmla="*/ 2927350 w 3403600"/>
              <a:gd name="connsiteY109" fmla="*/ 76200 h 425450"/>
              <a:gd name="connsiteX110" fmla="*/ 2933700 w 3403600"/>
              <a:gd name="connsiteY110" fmla="*/ 57150 h 425450"/>
              <a:gd name="connsiteX111" fmla="*/ 2971800 w 3403600"/>
              <a:gd name="connsiteY111" fmla="*/ 44450 h 425450"/>
              <a:gd name="connsiteX112" fmla="*/ 2984500 w 3403600"/>
              <a:gd name="connsiteY112" fmla="*/ 69850 h 425450"/>
              <a:gd name="connsiteX113" fmla="*/ 3041650 w 3403600"/>
              <a:gd name="connsiteY113" fmla="*/ 114300 h 425450"/>
              <a:gd name="connsiteX114" fmla="*/ 3086100 w 3403600"/>
              <a:gd name="connsiteY114" fmla="*/ 133350 h 425450"/>
              <a:gd name="connsiteX115" fmla="*/ 3105150 w 3403600"/>
              <a:gd name="connsiteY115" fmla="*/ 158750 h 425450"/>
              <a:gd name="connsiteX116" fmla="*/ 3130550 w 3403600"/>
              <a:gd name="connsiteY116" fmla="*/ 196850 h 425450"/>
              <a:gd name="connsiteX117" fmla="*/ 3149600 w 3403600"/>
              <a:gd name="connsiteY117" fmla="*/ 203200 h 425450"/>
              <a:gd name="connsiteX118" fmla="*/ 3168650 w 3403600"/>
              <a:gd name="connsiteY118" fmla="*/ 222250 h 425450"/>
              <a:gd name="connsiteX119" fmla="*/ 3225800 w 3403600"/>
              <a:gd name="connsiteY119" fmla="*/ 254000 h 425450"/>
              <a:gd name="connsiteX120" fmla="*/ 3270250 w 3403600"/>
              <a:gd name="connsiteY120" fmla="*/ 273050 h 425450"/>
              <a:gd name="connsiteX121" fmla="*/ 3289300 w 3403600"/>
              <a:gd name="connsiteY121" fmla="*/ 292100 h 425450"/>
              <a:gd name="connsiteX122" fmla="*/ 3327400 w 3403600"/>
              <a:gd name="connsiteY122" fmla="*/ 317500 h 425450"/>
              <a:gd name="connsiteX123" fmla="*/ 3346450 w 3403600"/>
              <a:gd name="connsiteY123" fmla="*/ 355600 h 425450"/>
              <a:gd name="connsiteX124" fmla="*/ 3365500 w 3403600"/>
              <a:gd name="connsiteY124" fmla="*/ 361950 h 425450"/>
              <a:gd name="connsiteX125" fmla="*/ 3371850 w 3403600"/>
              <a:gd name="connsiteY125" fmla="*/ 381000 h 425450"/>
              <a:gd name="connsiteX126" fmla="*/ 3390900 w 3403600"/>
              <a:gd name="connsiteY126" fmla="*/ 393700 h 425450"/>
              <a:gd name="connsiteX127" fmla="*/ 3403600 w 3403600"/>
              <a:gd name="connsiteY127" fmla="*/ 406400 h 425450"/>
              <a:gd name="connsiteX0" fmla="*/ 0 w 3403600"/>
              <a:gd name="connsiteY0" fmla="*/ 400050 h 425450"/>
              <a:gd name="connsiteX1" fmla="*/ 165100 w 3403600"/>
              <a:gd name="connsiteY1" fmla="*/ 247650 h 425450"/>
              <a:gd name="connsiteX2" fmla="*/ 196850 w 3403600"/>
              <a:gd name="connsiteY2" fmla="*/ 209550 h 425450"/>
              <a:gd name="connsiteX3" fmla="*/ 215900 w 3403600"/>
              <a:gd name="connsiteY3" fmla="*/ 196850 h 425450"/>
              <a:gd name="connsiteX4" fmla="*/ 254000 w 3403600"/>
              <a:gd name="connsiteY4" fmla="*/ 158750 h 425450"/>
              <a:gd name="connsiteX5" fmla="*/ 292100 w 3403600"/>
              <a:gd name="connsiteY5" fmla="*/ 133350 h 425450"/>
              <a:gd name="connsiteX6" fmla="*/ 311150 w 3403600"/>
              <a:gd name="connsiteY6" fmla="*/ 120650 h 425450"/>
              <a:gd name="connsiteX7" fmla="*/ 342900 w 3403600"/>
              <a:gd name="connsiteY7" fmla="*/ 82550 h 425450"/>
              <a:gd name="connsiteX8" fmla="*/ 381000 w 3403600"/>
              <a:gd name="connsiteY8" fmla="*/ 57150 h 425450"/>
              <a:gd name="connsiteX9" fmla="*/ 406400 w 3403600"/>
              <a:gd name="connsiteY9" fmla="*/ 12700 h 425450"/>
              <a:gd name="connsiteX10" fmla="*/ 444500 w 3403600"/>
              <a:gd name="connsiteY10" fmla="*/ 0 h 425450"/>
              <a:gd name="connsiteX11" fmla="*/ 463550 w 3403600"/>
              <a:gd name="connsiteY11" fmla="*/ 6350 h 425450"/>
              <a:gd name="connsiteX12" fmla="*/ 469900 w 3403600"/>
              <a:gd name="connsiteY12" fmla="*/ 25400 h 425450"/>
              <a:gd name="connsiteX13" fmla="*/ 488950 w 3403600"/>
              <a:gd name="connsiteY13" fmla="*/ 44450 h 425450"/>
              <a:gd name="connsiteX14" fmla="*/ 501650 w 3403600"/>
              <a:gd name="connsiteY14" fmla="*/ 63500 h 425450"/>
              <a:gd name="connsiteX15" fmla="*/ 520700 w 3403600"/>
              <a:gd name="connsiteY15" fmla="*/ 76200 h 425450"/>
              <a:gd name="connsiteX16" fmla="*/ 577850 w 3403600"/>
              <a:gd name="connsiteY16" fmla="*/ 127000 h 425450"/>
              <a:gd name="connsiteX17" fmla="*/ 596900 w 3403600"/>
              <a:gd name="connsiteY17" fmla="*/ 133350 h 425450"/>
              <a:gd name="connsiteX18" fmla="*/ 615950 w 3403600"/>
              <a:gd name="connsiteY18" fmla="*/ 152400 h 425450"/>
              <a:gd name="connsiteX19" fmla="*/ 641350 w 3403600"/>
              <a:gd name="connsiteY19" fmla="*/ 165100 h 425450"/>
              <a:gd name="connsiteX20" fmla="*/ 660400 w 3403600"/>
              <a:gd name="connsiteY20" fmla="*/ 177800 h 425450"/>
              <a:gd name="connsiteX21" fmla="*/ 692150 w 3403600"/>
              <a:gd name="connsiteY21" fmla="*/ 203200 h 425450"/>
              <a:gd name="connsiteX22" fmla="*/ 704850 w 3403600"/>
              <a:gd name="connsiteY22" fmla="*/ 222250 h 425450"/>
              <a:gd name="connsiteX23" fmla="*/ 742950 w 3403600"/>
              <a:gd name="connsiteY23" fmla="*/ 247650 h 425450"/>
              <a:gd name="connsiteX24" fmla="*/ 762000 w 3403600"/>
              <a:gd name="connsiteY24" fmla="*/ 260350 h 425450"/>
              <a:gd name="connsiteX25" fmla="*/ 768350 w 3403600"/>
              <a:gd name="connsiteY25" fmla="*/ 285750 h 425450"/>
              <a:gd name="connsiteX26" fmla="*/ 787400 w 3403600"/>
              <a:gd name="connsiteY26" fmla="*/ 323850 h 425450"/>
              <a:gd name="connsiteX27" fmla="*/ 812800 w 3403600"/>
              <a:gd name="connsiteY27" fmla="*/ 342900 h 425450"/>
              <a:gd name="connsiteX28" fmla="*/ 838200 w 3403600"/>
              <a:gd name="connsiteY28" fmla="*/ 374650 h 425450"/>
              <a:gd name="connsiteX29" fmla="*/ 857250 w 3403600"/>
              <a:gd name="connsiteY29" fmla="*/ 412750 h 425450"/>
              <a:gd name="connsiteX30" fmla="*/ 876300 w 3403600"/>
              <a:gd name="connsiteY30" fmla="*/ 425450 h 425450"/>
              <a:gd name="connsiteX31" fmla="*/ 901700 w 3403600"/>
              <a:gd name="connsiteY31" fmla="*/ 400050 h 425450"/>
              <a:gd name="connsiteX32" fmla="*/ 946150 w 3403600"/>
              <a:gd name="connsiteY32" fmla="*/ 355600 h 425450"/>
              <a:gd name="connsiteX33" fmla="*/ 958850 w 3403600"/>
              <a:gd name="connsiteY33" fmla="*/ 336550 h 425450"/>
              <a:gd name="connsiteX34" fmla="*/ 996950 w 3403600"/>
              <a:gd name="connsiteY34" fmla="*/ 304800 h 425450"/>
              <a:gd name="connsiteX35" fmla="*/ 1022350 w 3403600"/>
              <a:gd name="connsiteY35" fmla="*/ 266700 h 425450"/>
              <a:gd name="connsiteX36" fmla="*/ 1060450 w 3403600"/>
              <a:gd name="connsiteY36" fmla="*/ 247650 h 425450"/>
              <a:gd name="connsiteX37" fmla="*/ 1123950 w 3403600"/>
              <a:gd name="connsiteY37" fmla="*/ 184150 h 425450"/>
              <a:gd name="connsiteX38" fmla="*/ 1143000 w 3403600"/>
              <a:gd name="connsiteY38" fmla="*/ 171450 h 425450"/>
              <a:gd name="connsiteX39" fmla="*/ 1162050 w 3403600"/>
              <a:gd name="connsiteY39" fmla="*/ 158750 h 425450"/>
              <a:gd name="connsiteX40" fmla="*/ 1206500 w 3403600"/>
              <a:gd name="connsiteY40" fmla="*/ 107950 h 425450"/>
              <a:gd name="connsiteX41" fmla="*/ 1244600 w 3403600"/>
              <a:gd name="connsiteY41" fmla="*/ 82550 h 425450"/>
              <a:gd name="connsiteX42" fmla="*/ 1270000 w 3403600"/>
              <a:gd name="connsiteY42" fmla="*/ 44450 h 425450"/>
              <a:gd name="connsiteX43" fmla="*/ 1308100 w 3403600"/>
              <a:gd name="connsiteY43" fmla="*/ 19050 h 425450"/>
              <a:gd name="connsiteX44" fmla="*/ 1327150 w 3403600"/>
              <a:gd name="connsiteY44" fmla="*/ 31750 h 425450"/>
              <a:gd name="connsiteX45" fmla="*/ 1352550 w 3403600"/>
              <a:gd name="connsiteY45" fmla="*/ 57150 h 425450"/>
              <a:gd name="connsiteX46" fmla="*/ 1384300 w 3403600"/>
              <a:gd name="connsiteY46" fmla="*/ 95250 h 425450"/>
              <a:gd name="connsiteX47" fmla="*/ 1397000 w 3403600"/>
              <a:gd name="connsiteY47" fmla="*/ 114300 h 425450"/>
              <a:gd name="connsiteX48" fmla="*/ 1416050 w 3403600"/>
              <a:gd name="connsiteY48" fmla="*/ 127000 h 425450"/>
              <a:gd name="connsiteX49" fmla="*/ 1473200 w 3403600"/>
              <a:gd name="connsiteY49" fmla="*/ 171450 h 425450"/>
              <a:gd name="connsiteX50" fmla="*/ 1492250 w 3403600"/>
              <a:gd name="connsiteY50" fmla="*/ 184150 h 425450"/>
              <a:gd name="connsiteX51" fmla="*/ 1511300 w 3403600"/>
              <a:gd name="connsiteY51" fmla="*/ 203200 h 425450"/>
              <a:gd name="connsiteX52" fmla="*/ 1536700 w 3403600"/>
              <a:gd name="connsiteY52" fmla="*/ 209550 h 425450"/>
              <a:gd name="connsiteX53" fmla="*/ 1549400 w 3403600"/>
              <a:gd name="connsiteY53" fmla="*/ 228600 h 425450"/>
              <a:gd name="connsiteX54" fmla="*/ 1568450 w 3403600"/>
              <a:gd name="connsiteY54" fmla="*/ 234950 h 425450"/>
              <a:gd name="connsiteX55" fmla="*/ 1574800 w 3403600"/>
              <a:gd name="connsiteY55" fmla="*/ 254000 h 425450"/>
              <a:gd name="connsiteX56" fmla="*/ 1593850 w 3403600"/>
              <a:gd name="connsiteY56" fmla="*/ 266700 h 425450"/>
              <a:gd name="connsiteX57" fmla="*/ 1612900 w 3403600"/>
              <a:gd name="connsiteY57" fmla="*/ 285750 h 425450"/>
              <a:gd name="connsiteX58" fmla="*/ 1631950 w 3403600"/>
              <a:gd name="connsiteY58" fmla="*/ 298450 h 425450"/>
              <a:gd name="connsiteX59" fmla="*/ 1670050 w 3403600"/>
              <a:gd name="connsiteY59" fmla="*/ 336550 h 425450"/>
              <a:gd name="connsiteX60" fmla="*/ 1708150 w 3403600"/>
              <a:gd name="connsiteY60" fmla="*/ 361950 h 425450"/>
              <a:gd name="connsiteX61" fmla="*/ 1739900 w 3403600"/>
              <a:gd name="connsiteY61" fmla="*/ 393700 h 425450"/>
              <a:gd name="connsiteX62" fmla="*/ 1765300 w 3403600"/>
              <a:gd name="connsiteY62" fmla="*/ 381000 h 425450"/>
              <a:gd name="connsiteX63" fmla="*/ 1784350 w 3403600"/>
              <a:gd name="connsiteY63" fmla="*/ 374650 h 425450"/>
              <a:gd name="connsiteX64" fmla="*/ 1803400 w 3403600"/>
              <a:gd name="connsiteY64" fmla="*/ 355600 h 425450"/>
              <a:gd name="connsiteX65" fmla="*/ 1816100 w 3403600"/>
              <a:gd name="connsiteY65" fmla="*/ 330200 h 425450"/>
              <a:gd name="connsiteX66" fmla="*/ 1835150 w 3403600"/>
              <a:gd name="connsiteY66" fmla="*/ 323850 h 425450"/>
              <a:gd name="connsiteX67" fmla="*/ 1860550 w 3403600"/>
              <a:gd name="connsiteY67" fmla="*/ 279400 h 425450"/>
              <a:gd name="connsiteX68" fmla="*/ 1879600 w 3403600"/>
              <a:gd name="connsiteY68" fmla="*/ 273050 h 425450"/>
              <a:gd name="connsiteX69" fmla="*/ 1892300 w 3403600"/>
              <a:gd name="connsiteY69" fmla="*/ 254000 h 425450"/>
              <a:gd name="connsiteX70" fmla="*/ 1911350 w 3403600"/>
              <a:gd name="connsiteY70" fmla="*/ 234950 h 425450"/>
              <a:gd name="connsiteX71" fmla="*/ 1936750 w 3403600"/>
              <a:gd name="connsiteY71" fmla="*/ 190500 h 425450"/>
              <a:gd name="connsiteX72" fmla="*/ 1955800 w 3403600"/>
              <a:gd name="connsiteY72" fmla="*/ 184150 h 425450"/>
              <a:gd name="connsiteX73" fmla="*/ 1974850 w 3403600"/>
              <a:gd name="connsiteY73" fmla="*/ 171450 h 425450"/>
              <a:gd name="connsiteX74" fmla="*/ 2000250 w 3403600"/>
              <a:gd name="connsiteY74" fmla="*/ 146050 h 425450"/>
              <a:gd name="connsiteX75" fmla="*/ 2012950 w 3403600"/>
              <a:gd name="connsiteY75" fmla="*/ 127000 h 425450"/>
              <a:gd name="connsiteX76" fmla="*/ 2051050 w 3403600"/>
              <a:gd name="connsiteY76" fmla="*/ 107950 h 425450"/>
              <a:gd name="connsiteX77" fmla="*/ 2089150 w 3403600"/>
              <a:gd name="connsiteY77" fmla="*/ 82550 h 425450"/>
              <a:gd name="connsiteX78" fmla="*/ 2095500 w 3403600"/>
              <a:gd name="connsiteY78" fmla="*/ 63500 h 425450"/>
              <a:gd name="connsiteX79" fmla="*/ 2114550 w 3403600"/>
              <a:gd name="connsiteY79" fmla="*/ 57150 h 425450"/>
              <a:gd name="connsiteX80" fmla="*/ 2159000 w 3403600"/>
              <a:gd name="connsiteY80" fmla="*/ 31750 h 425450"/>
              <a:gd name="connsiteX81" fmla="*/ 2190750 w 3403600"/>
              <a:gd name="connsiteY81" fmla="*/ 44450 h 425450"/>
              <a:gd name="connsiteX82" fmla="*/ 2197100 w 3403600"/>
              <a:gd name="connsiteY82" fmla="*/ 63500 h 425450"/>
              <a:gd name="connsiteX83" fmla="*/ 2222500 w 3403600"/>
              <a:gd name="connsiteY83" fmla="*/ 88900 h 425450"/>
              <a:gd name="connsiteX84" fmla="*/ 2241550 w 3403600"/>
              <a:gd name="connsiteY84" fmla="*/ 114300 h 425450"/>
              <a:gd name="connsiteX85" fmla="*/ 2286000 w 3403600"/>
              <a:gd name="connsiteY85" fmla="*/ 158750 h 425450"/>
              <a:gd name="connsiteX86" fmla="*/ 2305050 w 3403600"/>
              <a:gd name="connsiteY86" fmla="*/ 171450 h 425450"/>
              <a:gd name="connsiteX87" fmla="*/ 2349500 w 3403600"/>
              <a:gd name="connsiteY87" fmla="*/ 215900 h 425450"/>
              <a:gd name="connsiteX88" fmla="*/ 2387600 w 3403600"/>
              <a:gd name="connsiteY88" fmla="*/ 241300 h 425450"/>
              <a:gd name="connsiteX89" fmla="*/ 2406650 w 3403600"/>
              <a:gd name="connsiteY89" fmla="*/ 247650 h 425450"/>
              <a:gd name="connsiteX90" fmla="*/ 2444750 w 3403600"/>
              <a:gd name="connsiteY90" fmla="*/ 266700 h 425450"/>
              <a:gd name="connsiteX91" fmla="*/ 2501900 w 3403600"/>
              <a:gd name="connsiteY91" fmla="*/ 311150 h 425450"/>
              <a:gd name="connsiteX92" fmla="*/ 2527300 w 3403600"/>
              <a:gd name="connsiteY92" fmla="*/ 317500 h 425450"/>
              <a:gd name="connsiteX93" fmla="*/ 2546350 w 3403600"/>
              <a:gd name="connsiteY93" fmla="*/ 330200 h 425450"/>
              <a:gd name="connsiteX94" fmla="*/ 2552700 w 3403600"/>
              <a:gd name="connsiteY94" fmla="*/ 349250 h 425450"/>
              <a:gd name="connsiteX95" fmla="*/ 2565400 w 3403600"/>
              <a:gd name="connsiteY95" fmla="*/ 368300 h 425450"/>
              <a:gd name="connsiteX96" fmla="*/ 2622550 w 3403600"/>
              <a:gd name="connsiteY96" fmla="*/ 342900 h 425450"/>
              <a:gd name="connsiteX97" fmla="*/ 2641600 w 3403600"/>
              <a:gd name="connsiteY97" fmla="*/ 336550 h 425450"/>
              <a:gd name="connsiteX98" fmla="*/ 2667000 w 3403600"/>
              <a:gd name="connsiteY98" fmla="*/ 298450 h 425450"/>
              <a:gd name="connsiteX99" fmla="*/ 2673350 w 3403600"/>
              <a:gd name="connsiteY99" fmla="*/ 279400 h 425450"/>
              <a:gd name="connsiteX100" fmla="*/ 2705100 w 3403600"/>
              <a:gd name="connsiteY100" fmla="*/ 273050 h 425450"/>
              <a:gd name="connsiteX101" fmla="*/ 2711450 w 3403600"/>
              <a:gd name="connsiteY101" fmla="*/ 247650 h 425450"/>
              <a:gd name="connsiteX102" fmla="*/ 2749550 w 3403600"/>
              <a:gd name="connsiteY102" fmla="*/ 228600 h 425450"/>
              <a:gd name="connsiteX103" fmla="*/ 2794000 w 3403600"/>
              <a:gd name="connsiteY103" fmla="*/ 196850 h 425450"/>
              <a:gd name="connsiteX104" fmla="*/ 2813050 w 3403600"/>
              <a:gd name="connsiteY104" fmla="*/ 177800 h 425450"/>
              <a:gd name="connsiteX105" fmla="*/ 2851150 w 3403600"/>
              <a:gd name="connsiteY105" fmla="*/ 158750 h 425450"/>
              <a:gd name="connsiteX106" fmla="*/ 2882900 w 3403600"/>
              <a:gd name="connsiteY106" fmla="*/ 114300 h 425450"/>
              <a:gd name="connsiteX107" fmla="*/ 2901950 w 3403600"/>
              <a:gd name="connsiteY107" fmla="*/ 101600 h 425450"/>
              <a:gd name="connsiteX108" fmla="*/ 2927350 w 3403600"/>
              <a:gd name="connsiteY108" fmla="*/ 76200 h 425450"/>
              <a:gd name="connsiteX109" fmla="*/ 2933700 w 3403600"/>
              <a:gd name="connsiteY109" fmla="*/ 57150 h 425450"/>
              <a:gd name="connsiteX110" fmla="*/ 2971800 w 3403600"/>
              <a:gd name="connsiteY110" fmla="*/ 44450 h 425450"/>
              <a:gd name="connsiteX111" fmla="*/ 2984500 w 3403600"/>
              <a:gd name="connsiteY111" fmla="*/ 69850 h 425450"/>
              <a:gd name="connsiteX112" fmla="*/ 3041650 w 3403600"/>
              <a:gd name="connsiteY112" fmla="*/ 114300 h 425450"/>
              <a:gd name="connsiteX113" fmla="*/ 3086100 w 3403600"/>
              <a:gd name="connsiteY113" fmla="*/ 133350 h 425450"/>
              <a:gd name="connsiteX114" fmla="*/ 3105150 w 3403600"/>
              <a:gd name="connsiteY114" fmla="*/ 158750 h 425450"/>
              <a:gd name="connsiteX115" fmla="*/ 3130550 w 3403600"/>
              <a:gd name="connsiteY115" fmla="*/ 196850 h 425450"/>
              <a:gd name="connsiteX116" fmla="*/ 3149600 w 3403600"/>
              <a:gd name="connsiteY116" fmla="*/ 203200 h 425450"/>
              <a:gd name="connsiteX117" fmla="*/ 3168650 w 3403600"/>
              <a:gd name="connsiteY117" fmla="*/ 222250 h 425450"/>
              <a:gd name="connsiteX118" fmla="*/ 3225800 w 3403600"/>
              <a:gd name="connsiteY118" fmla="*/ 254000 h 425450"/>
              <a:gd name="connsiteX119" fmla="*/ 3270250 w 3403600"/>
              <a:gd name="connsiteY119" fmla="*/ 273050 h 425450"/>
              <a:gd name="connsiteX120" fmla="*/ 3289300 w 3403600"/>
              <a:gd name="connsiteY120" fmla="*/ 292100 h 425450"/>
              <a:gd name="connsiteX121" fmla="*/ 3327400 w 3403600"/>
              <a:gd name="connsiteY121" fmla="*/ 317500 h 425450"/>
              <a:gd name="connsiteX122" fmla="*/ 3346450 w 3403600"/>
              <a:gd name="connsiteY122" fmla="*/ 355600 h 425450"/>
              <a:gd name="connsiteX123" fmla="*/ 3365500 w 3403600"/>
              <a:gd name="connsiteY123" fmla="*/ 361950 h 425450"/>
              <a:gd name="connsiteX124" fmla="*/ 3371850 w 3403600"/>
              <a:gd name="connsiteY124" fmla="*/ 381000 h 425450"/>
              <a:gd name="connsiteX125" fmla="*/ 3390900 w 3403600"/>
              <a:gd name="connsiteY125" fmla="*/ 393700 h 425450"/>
              <a:gd name="connsiteX126" fmla="*/ 3403600 w 3403600"/>
              <a:gd name="connsiteY126" fmla="*/ 406400 h 425450"/>
              <a:gd name="connsiteX0" fmla="*/ 0 w 3403600"/>
              <a:gd name="connsiteY0" fmla="*/ 400050 h 425450"/>
              <a:gd name="connsiteX1" fmla="*/ 196850 w 3403600"/>
              <a:gd name="connsiteY1" fmla="*/ 209550 h 425450"/>
              <a:gd name="connsiteX2" fmla="*/ 215900 w 3403600"/>
              <a:gd name="connsiteY2" fmla="*/ 196850 h 425450"/>
              <a:gd name="connsiteX3" fmla="*/ 254000 w 3403600"/>
              <a:gd name="connsiteY3" fmla="*/ 158750 h 425450"/>
              <a:gd name="connsiteX4" fmla="*/ 292100 w 3403600"/>
              <a:gd name="connsiteY4" fmla="*/ 133350 h 425450"/>
              <a:gd name="connsiteX5" fmla="*/ 311150 w 3403600"/>
              <a:gd name="connsiteY5" fmla="*/ 120650 h 425450"/>
              <a:gd name="connsiteX6" fmla="*/ 342900 w 3403600"/>
              <a:gd name="connsiteY6" fmla="*/ 82550 h 425450"/>
              <a:gd name="connsiteX7" fmla="*/ 381000 w 3403600"/>
              <a:gd name="connsiteY7" fmla="*/ 57150 h 425450"/>
              <a:gd name="connsiteX8" fmla="*/ 406400 w 3403600"/>
              <a:gd name="connsiteY8" fmla="*/ 12700 h 425450"/>
              <a:gd name="connsiteX9" fmla="*/ 444500 w 3403600"/>
              <a:gd name="connsiteY9" fmla="*/ 0 h 425450"/>
              <a:gd name="connsiteX10" fmla="*/ 463550 w 3403600"/>
              <a:gd name="connsiteY10" fmla="*/ 6350 h 425450"/>
              <a:gd name="connsiteX11" fmla="*/ 469900 w 3403600"/>
              <a:gd name="connsiteY11" fmla="*/ 25400 h 425450"/>
              <a:gd name="connsiteX12" fmla="*/ 488950 w 3403600"/>
              <a:gd name="connsiteY12" fmla="*/ 44450 h 425450"/>
              <a:gd name="connsiteX13" fmla="*/ 501650 w 3403600"/>
              <a:gd name="connsiteY13" fmla="*/ 63500 h 425450"/>
              <a:gd name="connsiteX14" fmla="*/ 520700 w 3403600"/>
              <a:gd name="connsiteY14" fmla="*/ 76200 h 425450"/>
              <a:gd name="connsiteX15" fmla="*/ 577850 w 3403600"/>
              <a:gd name="connsiteY15" fmla="*/ 127000 h 425450"/>
              <a:gd name="connsiteX16" fmla="*/ 596900 w 3403600"/>
              <a:gd name="connsiteY16" fmla="*/ 133350 h 425450"/>
              <a:gd name="connsiteX17" fmla="*/ 615950 w 3403600"/>
              <a:gd name="connsiteY17" fmla="*/ 152400 h 425450"/>
              <a:gd name="connsiteX18" fmla="*/ 641350 w 3403600"/>
              <a:gd name="connsiteY18" fmla="*/ 165100 h 425450"/>
              <a:gd name="connsiteX19" fmla="*/ 660400 w 3403600"/>
              <a:gd name="connsiteY19" fmla="*/ 177800 h 425450"/>
              <a:gd name="connsiteX20" fmla="*/ 692150 w 3403600"/>
              <a:gd name="connsiteY20" fmla="*/ 203200 h 425450"/>
              <a:gd name="connsiteX21" fmla="*/ 704850 w 3403600"/>
              <a:gd name="connsiteY21" fmla="*/ 222250 h 425450"/>
              <a:gd name="connsiteX22" fmla="*/ 742950 w 3403600"/>
              <a:gd name="connsiteY22" fmla="*/ 247650 h 425450"/>
              <a:gd name="connsiteX23" fmla="*/ 762000 w 3403600"/>
              <a:gd name="connsiteY23" fmla="*/ 260350 h 425450"/>
              <a:gd name="connsiteX24" fmla="*/ 768350 w 3403600"/>
              <a:gd name="connsiteY24" fmla="*/ 285750 h 425450"/>
              <a:gd name="connsiteX25" fmla="*/ 787400 w 3403600"/>
              <a:gd name="connsiteY25" fmla="*/ 323850 h 425450"/>
              <a:gd name="connsiteX26" fmla="*/ 812800 w 3403600"/>
              <a:gd name="connsiteY26" fmla="*/ 342900 h 425450"/>
              <a:gd name="connsiteX27" fmla="*/ 838200 w 3403600"/>
              <a:gd name="connsiteY27" fmla="*/ 374650 h 425450"/>
              <a:gd name="connsiteX28" fmla="*/ 857250 w 3403600"/>
              <a:gd name="connsiteY28" fmla="*/ 412750 h 425450"/>
              <a:gd name="connsiteX29" fmla="*/ 876300 w 3403600"/>
              <a:gd name="connsiteY29" fmla="*/ 425450 h 425450"/>
              <a:gd name="connsiteX30" fmla="*/ 901700 w 3403600"/>
              <a:gd name="connsiteY30" fmla="*/ 400050 h 425450"/>
              <a:gd name="connsiteX31" fmla="*/ 946150 w 3403600"/>
              <a:gd name="connsiteY31" fmla="*/ 355600 h 425450"/>
              <a:gd name="connsiteX32" fmla="*/ 958850 w 3403600"/>
              <a:gd name="connsiteY32" fmla="*/ 336550 h 425450"/>
              <a:gd name="connsiteX33" fmla="*/ 996950 w 3403600"/>
              <a:gd name="connsiteY33" fmla="*/ 304800 h 425450"/>
              <a:gd name="connsiteX34" fmla="*/ 1022350 w 3403600"/>
              <a:gd name="connsiteY34" fmla="*/ 266700 h 425450"/>
              <a:gd name="connsiteX35" fmla="*/ 1060450 w 3403600"/>
              <a:gd name="connsiteY35" fmla="*/ 247650 h 425450"/>
              <a:gd name="connsiteX36" fmla="*/ 1123950 w 3403600"/>
              <a:gd name="connsiteY36" fmla="*/ 184150 h 425450"/>
              <a:gd name="connsiteX37" fmla="*/ 1143000 w 3403600"/>
              <a:gd name="connsiteY37" fmla="*/ 171450 h 425450"/>
              <a:gd name="connsiteX38" fmla="*/ 1162050 w 3403600"/>
              <a:gd name="connsiteY38" fmla="*/ 158750 h 425450"/>
              <a:gd name="connsiteX39" fmla="*/ 1206500 w 3403600"/>
              <a:gd name="connsiteY39" fmla="*/ 107950 h 425450"/>
              <a:gd name="connsiteX40" fmla="*/ 1244600 w 3403600"/>
              <a:gd name="connsiteY40" fmla="*/ 82550 h 425450"/>
              <a:gd name="connsiteX41" fmla="*/ 1270000 w 3403600"/>
              <a:gd name="connsiteY41" fmla="*/ 44450 h 425450"/>
              <a:gd name="connsiteX42" fmla="*/ 1308100 w 3403600"/>
              <a:gd name="connsiteY42" fmla="*/ 19050 h 425450"/>
              <a:gd name="connsiteX43" fmla="*/ 1327150 w 3403600"/>
              <a:gd name="connsiteY43" fmla="*/ 31750 h 425450"/>
              <a:gd name="connsiteX44" fmla="*/ 1352550 w 3403600"/>
              <a:gd name="connsiteY44" fmla="*/ 57150 h 425450"/>
              <a:gd name="connsiteX45" fmla="*/ 1384300 w 3403600"/>
              <a:gd name="connsiteY45" fmla="*/ 95250 h 425450"/>
              <a:gd name="connsiteX46" fmla="*/ 1397000 w 3403600"/>
              <a:gd name="connsiteY46" fmla="*/ 114300 h 425450"/>
              <a:gd name="connsiteX47" fmla="*/ 1416050 w 3403600"/>
              <a:gd name="connsiteY47" fmla="*/ 127000 h 425450"/>
              <a:gd name="connsiteX48" fmla="*/ 1473200 w 3403600"/>
              <a:gd name="connsiteY48" fmla="*/ 171450 h 425450"/>
              <a:gd name="connsiteX49" fmla="*/ 1492250 w 3403600"/>
              <a:gd name="connsiteY49" fmla="*/ 184150 h 425450"/>
              <a:gd name="connsiteX50" fmla="*/ 1511300 w 3403600"/>
              <a:gd name="connsiteY50" fmla="*/ 203200 h 425450"/>
              <a:gd name="connsiteX51" fmla="*/ 1536700 w 3403600"/>
              <a:gd name="connsiteY51" fmla="*/ 209550 h 425450"/>
              <a:gd name="connsiteX52" fmla="*/ 1549400 w 3403600"/>
              <a:gd name="connsiteY52" fmla="*/ 228600 h 425450"/>
              <a:gd name="connsiteX53" fmla="*/ 1568450 w 3403600"/>
              <a:gd name="connsiteY53" fmla="*/ 234950 h 425450"/>
              <a:gd name="connsiteX54" fmla="*/ 1574800 w 3403600"/>
              <a:gd name="connsiteY54" fmla="*/ 254000 h 425450"/>
              <a:gd name="connsiteX55" fmla="*/ 1593850 w 3403600"/>
              <a:gd name="connsiteY55" fmla="*/ 266700 h 425450"/>
              <a:gd name="connsiteX56" fmla="*/ 1612900 w 3403600"/>
              <a:gd name="connsiteY56" fmla="*/ 285750 h 425450"/>
              <a:gd name="connsiteX57" fmla="*/ 1631950 w 3403600"/>
              <a:gd name="connsiteY57" fmla="*/ 298450 h 425450"/>
              <a:gd name="connsiteX58" fmla="*/ 1670050 w 3403600"/>
              <a:gd name="connsiteY58" fmla="*/ 336550 h 425450"/>
              <a:gd name="connsiteX59" fmla="*/ 1708150 w 3403600"/>
              <a:gd name="connsiteY59" fmla="*/ 361950 h 425450"/>
              <a:gd name="connsiteX60" fmla="*/ 1739900 w 3403600"/>
              <a:gd name="connsiteY60" fmla="*/ 393700 h 425450"/>
              <a:gd name="connsiteX61" fmla="*/ 1765300 w 3403600"/>
              <a:gd name="connsiteY61" fmla="*/ 381000 h 425450"/>
              <a:gd name="connsiteX62" fmla="*/ 1784350 w 3403600"/>
              <a:gd name="connsiteY62" fmla="*/ 374650 h 425450"/>
              <a:gd name="connsiteX63" fmla="*/ 1803400 w 3403600"/>
              <a:gd name="connsiteY63" fmla="*/ 355600 h 425450"/>
              <a:gd name="connsiteX64" fmla="*/ 1816100 w 3403600"/>
              <a:gd name="connsiteY64" fmla="*/ 330200 h 425450"/>
              <a:gd name="connsiteX65" fmla="*/ 1835150 w 3403600"/>
              <a:gd name="connsiteY65" fmla="*/ 323850 h 425450"/>
              <a:gd name="connsiteX66" fmla="*/ 1860550 w 3403600"/>
              <a:gd name="connsiteY66" fmla="*/ 279400 h 425450"/>
              <a:gd name="connsiteX67" fmla="*/ 1879600 w 3403600"/>
              <a:gd name="connsiteY67" fmla="*/ 273050 h 425450"/>
              <a:gd name="connsiteX68" fmla="*/ 1892300 w 3403600"/>
              <a:gd name="connsiteY68" fmla="*/ 254000 h 425450"/>
              <a:gd name="connsiteX69" fmla="*/ 1911350 w 3403600"/>
              <a:gd name="connsiteY69" fmla="*/ 234950 h 425450"/>
              <a:gd name="connsiteX70" fmla="*/ 1936750 w 3403600"/>
              <a:gd name="connsiteY70" fmla="*/ 190500 h 425450"/>
              <a:gd name="connsiteX71" fmla="*/ 1955800 w 3403600"/>
              <a:gd name="connsiteY71" fmla="*/ 184150 h 425450"/>
              <a:gd name="connsiteX72" fmla="*/ 1974850 w 3403600"/>
              <a:gd name="connsiteY72" fmla="*/ 171450 h 425450"/>
              <a:gd name="connsiteX73" fmla="*/ 2000250 w 3403600"/>
              <a:gd name="connsiteY73" fmla="*/ 146050 h 425450"/>
              <a:gd name="connsiteX74" fmla="*/ 2012950 w 3403600"/>
              <a:gd name="connsiteY74" fmla="*/ 127000 h 425450"/>
              <a:gd name="connsiteX75" fmla="*/ 2051050 w 3403600"/>
              <a:gd name="connsiteY75" fmla="*/ 107950 h 425450"/>
              <a:gd name="connsiteX76" fmla="*/ 2089150 w 3403600"/>
              <a:gd name="connsiteY76" fmla="*/ 82550 h 425450"/>
              <a:gd name="connsiteX77" fmla="*/ 2095500 w 3403600"/>
              <a:gd name="connsiteY77" fmla="*/ 63500 h 425450"/>
              <a:gd name="connsiteX78" fmla="*/ 2114550 w 3403600"/>
              <a:gd name="connsiteY78" fmla="*/ 57150 h 425450"/>
              <a:gd name="connsiteX79" fmla="*/ 2159000 w 3403600"/>
              <a:gd name="connsiteY79" fmla="*/ 31750 h 425450"/>
              <a:gd name="connsiteX80" fmla="*/ 2190750 w 3403600"/>
              <a:gd name="connsiteY80" fmla="*/ 44450 h 425450"/>
              <a:gd name="connsiteX81" fmla="*/ 2197100 w 3403600"/>
              <a:gd name="connsiteY81" fmla="*/ 63500 h 425450"/>
              <a:gd name="connsiteX82" fmla="*/ 2222500 w 3403600"/>
              <a:gd name="connsiteY82" fmla="*/ 88900 h 425450"/>
              <a:gd name="connsiteX83" fmla="*/ 2241550 w 3403600"/>
              <a:gd name="connsiteY83" fmla="*/ 114300 h 425450"/>
              <a:gd name="connsiteX84" fmla="*/ 2286000 w 3403600"/>
              <a:gd name="connsiteY84" fmla="*/ 158750 h 425450"/>
              <a:gd name="connsiteX85" fmla="*/ 2305050 w 3403600"/>
              <a:gd name="connsiteY85" fmla="*/ 171450 h 425450"/>
              <a:gd name="connsiteX86" fmla="*/ 2349500 w 3403600"/>
              <a:gd name="connsiteY86" fmla="*/ 215900 h 425450"/>
              <a:gd name="connsiteX87" fmla="*/ 2387600 w 3403600"/>
              <a:gd name="connsiteY87" fmla="*/ 241300 h 425450"/>
              <a:gd name="connsiteX88" fmla="*/ 2406650 w 3403600"/>
              <a:gd name="connsiteY88" fmla="*/ 247650 h 425450"/>
              <a:gd name="connsiteX89" fmla="*/ 2444750 w 3403600"/>
              <a:gd name="connsiteY89" fmla="*/ 266700 h 425450"/>
              <a:gd name="connsiteX90" fmla="*/ 2501900 w 3403600"/>
              <a:gd name="connsiteY90" fmla="*/ 311150 h 425450"/>
              <a:gd name="connsiteX91" fmla="*/ 2527300 w 3403600"/>
              <a:gd name="connsiteY91" fmla="*/ 317500 h 425450"/>
              <a:gd name="connsiteX92" fmla="*/ 2546350 w 3403600"/>
              <a:gd name="connsiteY92" fmla="*/ 330200 h 425450"/>
              <a:gd name="connsiteX93" fmla="*/ 2552700 w 3403600"/>
              <a:gd name="connsiteY93" fmla="*/ 349250 h 425450"/>
              <a:gd name="connsiteX94" fmla="*/ 2565400 w 3403600"/>
              <a:gd name="connsiteY94" fmla="*/ 368300 h 425450"/>
              <a:gd name="connsiteX95" fmla="*/ 2622550 w 3403600"/>
              <a:gd name="connsiteY95" fmla="*/ 342900 h 425450"/>
              <a:gd name="connsiteX96" fmla="*/ 2641600 w 3403600"/>
              <a:gd name="connsiteY96" fmla="*/ 336550 h 425450"/>
              <a:gd name="connsiteX97" fmla="*/ 2667000 w 3403600"/>
              <a:gd name="connsiteY97" fmla="*/ 298450 h 425450"/>
              <a:gd name="connsiteX98" fmla="*/ 2673350 w 3403600"/>
              <a:gd name="connsiteY98" fmla="*/ 279400 h 425450"/>
              <a:gd name="connsiteX99" fmla="*/ 2705100 w 3403600"/>
              <a:gd name="connsiteY99" fmla="*/ 273050 h 425450"/>
              <a:gd name="connsiteX100" fmla="*/ 2711450 w 3403600"/>
              <a:gd name="connsiteY100" fmla="*/ 247650 h 425450"/>
              <a:gd name="connsiteX101" fmla="*/ 2749550 w 3403600"/>
              <a:gd name="connsiteY101" fmla="*/ 228600 h 425450"/>
              <a:gd name="connsiteX102" fmla="*/ 2794000 w 3403600"/>
              <a:gd name="connsiteY102" fmla="*/ 196850 h 425450"/>
              <a:gd name="connsiteX103" fmla="*/ 2813050 w 3403600"/>
              <a:gd name="connsiteY103" fmla="*/ 177800 h 425450"/>
              <a:gd name="connsiteX104" fmla="*/ 2851150 w 3403600"/>
              <a:gd name="connsiteY104" fmla="*/ 158750 h 425450"/>
              <a:gd name="connsiteX105" fmla="*/ 2882900 w 3403600"/>
              <a:gd name="connsiteY105" fmla="*/ 114300 h 425450"/>
              <a:gd name="connsiteX106" fmla="*/ 2901950 w 3403600"/>
              <a:gd name="connsiteY106" fmla="*/ 101600 h 425450"/>
              <a:gd name="connsiteX107" fmla="*/ 2927350 w 3403600"/>
              <a:gd name="connsiteY107" fmla="*/ 76200 h 425450"/>
              <a:gd name="connsiteX108" fmla="*/ 2933700 w 3403600"/>
              <a:gd name="connsiteY108" fmla="*/ 57150 h 425450"/>
              <a:gd name="connsiteX109" fmla="*/ 2971800 w 3403600"/>
              <a:gd name="connsiteY109" fmla="*/ 44450 h 425450"/>
              <a:gd name="connsiteX110" fmla="*/ 2984500 w 3403600"/>
              <a:gd name="connsiteY110" fmla="*/ 69850 h 425450"/>
              <a:gd name="connsiteX111" fmla="*/ 3041650 w 3403600"/>
              <a:gd name="connsiteY111" fmla="*/ 114300 h 425450"/>
              <a:gd name="connsiteX112" fmla="*/ 3086100 w 3403600"/>
              <a:gd name="connsiteY112" fmla="*/ 133350 h 425450"/>
              <a:gd name="connsiteX113" fmla="*/ 3105150 w 3403600"/>
              <a:gd name="connsiteY113" fmla="*/ 158750 h 425450"/>
              <a:gd name="connsiteX114" fmla="*/ 3130550 w 3403600"/>
              <a:gd name="connsiteY114" fmla="*/ 196850 h 425450"/>
              <a:gd name="connsiteX115" fmla="*/ 3149600 w 3403600"/>
              <a:gd name="connsiteY115" fmla="*/ 203200 h 425450"/>
              <a:gd name="connsiteX116" fmla="*/ 3168650 w 3403600"/>
              <a:gd name="connsiteY116" fmla="*/ 222250 h 425450"/>
              <a:gd name="connsiteX117" fmla="*/ 3225800 w 3403600"/>
              <a:gd name="connsiteY117" fmla="*/ 254000 h 425450"/>
              <a:gd name="connsiteX118" fmla="*/ 3270250 w 3403600"/>
              <a:gd name="connsiteY118" fmla="*/ 273050 h 425450"/>
              <a:gd name="connsiteX119" fmla="*/ 3289300 w 3403600"/>
              <a:gd name="connsiteY119" fmla="*/ 292100 h 425450"/>
              <a:gd name="connsiteX120" fmla="*/ 3327400 w 3403600"/>
              <a:gd name="connsiteY120" fmla="*/ 317500 h 425450"/>
              <a:gd name="connsiteX121" fmla="*/ 3346450 w 3403600"/>
              <a:gd name="connsiteY121" fmla="*/ 355600 h 425450"/>
              <a:gd name="connsiteX122" fmla="*/ 3365500 w 3403600"/>
              <a:gd name="connsiteY122" fmla="*/ 361950 h 425450"/>
              <a:gd name="connsiteX123" fmla="*/ 3371850 w 3403600"/>
              <a:gd name="connsiteY123" fmla="*/ 381000 h 425450"/>
              <a:gd name="connsiteX124" fmla="*/ 3390900 w 3403600"/>
              <a:gd name="connsiteY124" fmla="*/ 393700 h 425450"/>
              <a:gd name="connsiteX125" fmla="*/ 3403600 w 3403600"/>
              <a:gd name="connsiteY125" fmla="*/ 406400 h 425450"/>
              <a:gd name="connsiteX0" fmla="*/ 0 w 3403600"/>
              <a:gd name="connsiteY0" fmla="*/ 400050 h 425450"/>
              <a:gd name="connsiteX1" fmla="*/ 196850 w 3403600"/>
              <a:gd name="connsiteY1" fmla="*/ 209550 h 425450"/>
              <a:gd name="connsiteX2" fmla="*/ 254000 w 3403600"/>
              <a:gd name="connsiteY2" fmla="*/ 158750 h 425450"/>
              <a:gd name="connsiteX3" fmla="*/ 292100 w 3403600"/>
              <a:gd name="connsiteY3" fmla="*/ 133350 h 425450"/>
              <a:gd name="connsiteX4" fmla="*/ 311150 w 3403600"/>
              <a:gd name="connsiteY4" fmla="*/ 120650 h 425450"/>
              <a:gd name="connsiteX5" fmla="*/ 342900 w 3403600"/>
              <a:gd name="connsiteY5" fmla="*/ 82550 h 425450"/>
              <a:gd name="connsiteX6" fmla="*/ 381000 w 3403600"/>
              <a:gd name="connsiteY6" fmla="*/ 57150 h 425450"/>
              <a:gd name="connsiteX7" fmla="*/ 406400 w 3403600"/>
              <a:gd name="connsiteY7" fmla="*/ 12700 h 425450"/>
              <a:gd name="connsiteX8" fmla="*/ 444500 w 3403600"/>
              <a:gd name="connsiteY8" fmla="*/ 0 h 425450"/>
              <a:gd name="connsiteX9" fmla="*/ 463550 w 3403600"/>
              <a:gd name="connsiteY9" fmla="*/ 6350 h 425450"/>
              <a:gd name="connsiteX10" fmla="*/ 469900 w 3403600"/>
              <a:gd name="connsiteY10" fmla="*/ 25400 h 425450"/>
              <a:gd name="connsiteX11" fmla="*/ 488950 w 3403600"/>
              <a:gd name="connsiteY11" fmla="*/ 44450 h 425450"/>
              <a:gd name="connsiteX12" fmla="*/ 501650 w 3403600"/>
              <a:gd name="connsiteY12" fmla="*/ 63500 h 425450"/>
              <a:gd name="connsiteX13" fmla="*/ 520700 w 3403600"/>
              <a:gd name="connsiteY13" fmla="*/ 76200 h 425450"/>
              <a:gd name="connsiteX14" fmla="*/ 577850 w 3403600"/>
              <a:gd name="connsiteY14" fmla="*/ 127000 h 425450"/>
              <a:gd name="connsiteX15" fmla="*/ 596900 w 3403600"/>
              <a:gd name="connsiteY15" fmla="*/ 133350 h 425450"/>
              <a:gd name="connsiteX16" fmla="*/ 615950 w 3403600"/>
              <a:gd name="connsiteY16" fmla="*/ 152400 h 425450"/>
              <a:gd name="connsiteX17" fmla="*/ 641350 w 3403600"/>
              <a:gd name="connsiteY17" fmla="*/ 165100 h 425450"/>
              <a:gd name="connsiteX18" fmla="*/ 660400 w 3403600"/>
              <a:gd name="connsiteY18" fmla="*/ 177800 h 425450"/>
              <a:gd name="connsiteX19" fmla="*/ 692150 w 3403600"/>
              <a:gd name="connsiteY19" fmla="*/ 203200 h 425450"/>
              <a:gd name="connsiteX20" fmla="*/ 704850 w 3403600"/>
              <a:gd name="connsiteY20" fmla="*/ 222250 h 425450"/>
              <a:gd name="connsiteX21" fmla="*/ 742950 w 3403600"/>
              <a:gd name="connsiteY21" fmla="*/ 247650 h 425450"/>
              <a:gd name="connsiteX22" fmla="*/ 762000 w 3403600"/>
              <a:gd name="connsiteY22" fmla="*/ 260350 h 425450"/>
              <a:gd name="connsiteX23" fmla="*/ 768350 w 3403600"/>
              <a:gd name="connsiteY23" fmla="*/ 285750 h 425450"/>
              <a:gd name="connsiteX24" fmla="*/ 787400 w 3403600"/>
              <a:gd name="connsiteY24" fmla="*/ 323850 h 425450"/>
              <a:gd name="connsiteX25" fmla="*/ 812800 w 3403600"/>
              <a:gd name="connsiteY25" fmla="*/ 342900 h 425450"/>
              <a:gd name="connsiteX26" fmla="*/ 838200 w 3403600"/>
              <a:gd name="connsiteY26" fmla="*/ 374650 h 425450"/>
              <a:gd name="connsiteX27" fmla="*/ 857250 w 3403600"/>
              <a:gd name="connsiteY27" fmla="*/ 412750 h 425450"/>
              <a:gd name="connsiteX28" fmla="*/ 876300 w 3403600"/>
              <a:gd name="connsiteY28" fmla="*/ 425450 h 425450"/>
              <a:gd name="connsiteX29" fmla="*/ 901700 w 3403600"/>
              <a:gd name="connsiteY29" fmla="*/ 400050 h 425450"/>
              <a:gd name="connsiteX30" fmla="*/ 946150 w 3403600"/>
              <a:gd name="connsiteY30" fmla="*/ 355600 h 425450"/>
              <a:gd name="connsiteX31" fmla="*/ 958850 w 3403600"/>
              <a:gd name="connsiteY31" fmla="*/ 336550 h 425450"/>
              <a:gd name="connsiteX32" fmla="*/ 996950 w 3403600"/>
              <a:gd name="connsiteY32" fmla="*/ 304800 h 425450"/>
              <a:gd name="connsiteX33" fmla="*/ 1022350 w 3403600"/>
              <a:gd name="connsiteY33" fmla="*/ 266700 h 425450"/>
              <a:gd name="connsiteX34" fmla="*/ 1060450 w 3403600"/>
              <a:gd name="connsiteY34" fmla="*/ 247650 h 425450"/>
              <a:gd name="connsiteX35" fmla="*/ 1123950 w 3403600"/>
              <a:gd name="connsiteY35" fmla="*/ 184150 h 425450"/>
              <a:gd name="connsiteX36" fmla="*/ 1143000 w 3403600"/>
              <a:gd name="connsiteY36" fmla="*/ 171450 h 425450"/>
              <a:gd name="connsiteX37" fmla="*/ 1162050 w 3403600"/>
              <a:gd name="connsiteY37" fmla="*/ 158750 h 425450"/>
              <a:gd name="connsiteX38" fmla="*/ 1206500 w 3403600"/>
              <a:gd name="connsiteY38" fmla="*/ 107950 h 425450"/>
              <a:gd name="connsiteX39" fmla="*/ 1244600 w 3403600"/>
              <a:gd name="connsiteY39" fmla="*/ 82550 h 425450"/>
              <a:gd name="connsiteX40" fmla="*/ 1270000 w 3403600"/>
              <a:gd name="connsiteY40" fmla="*/ 44450 h 425450"/>
              <a:gd name="connsiteX41" fmla="*/ 1308100 w 3403600"/>
              <a:gd name="connsiteY41" fmla="*/ 19050 h 425450"/>
              <a:gd name="connsiteX42" fmla="*/ 1327150 w 3403600"/>
              <a:gd name="connsiteY42" fmla="*/ 31750 h 425450"/>
              <a:gd name="connsiteX43" fmla="*/ 1352550 w 3403600"/>
              <a:gd name="connsiteY43" fmla="*/ 57150 h 425450"/>
              <a:gd name="connsiteX44" fmla="*/ 1384300 w 3403600"/>
              <a:gd name="connsiteY44" fmla="*/ 95250 h 425450"/>
              <a:gd name="connsiteX45" fmla="*/ 1397000 w 3403600"/>
              <a:gd name="connsiteY45" fmla="*/ 114300 h 425450"/>
              <a:gd name="connsiteX46" fmla="*/ 1416050 w 3403600"/>
              <a:gd name="connsiteY46" fmla="*/ 127000 h 425450"/>
              <a:gd name="connsiteX47" fmla="*/ 1473200 w 3403600"/>
              <a:gd name="connsiteY47" fmla="*/ 171450 h 425450"/>
              <a:gd name="connsiteX48" fmla="*/ 1492250 w 3403600"/>
              <a:gd name="connsiteY48" fmla="*/ 184150 h 425450"/>
              <a:gd name="connsiteX49" fmla="*/ 1511300 w 3403600"/>
              <a:gd name="connsiteY49" fmla="*/ 203200 h 425450"/>
              <a:gd name="connsiteX50" fmla="*/ 1536700 w 3403600"/>
              <a:gd name="connsiteY50" fmla="*/ 209550 h 425450"/>
              <a:gd name="connsiteX51" fmla="*/ 1549400 w 3403600"/>
              <a:gd name="connsiteY51" fmla="*/ 228600 h 425450"/>
              <a:gd name="connsiteX52" fmla="*/ 1568450 w 3403600"/>
              <a:gd name="connsiteY52" fmla="*/ 234950 h 425450"/>
              <a:gd name="connsiteX53" fmla="*/ 1574800 w 3403600"/>
              <a:gd name="connsiteY53" fmla="*/ 254000 h 425450"/>
              <a:gd name="connsiteX54" fmla="*/ 1593850 w 3403600"/>
              <a:gd name="connsiteY54" fmla="*/ 266700 h 425450"/>
              <a:gd name="connsiteX55" fmla="*/ 1612900 w 3403600"/>
              <a:gd name="connsiteY55" fmla="*/ 285750 h 425450"/>
              <a:gd name="connsiteX56" fmla="*/ 1631950 w 3403600"/>
              <a:gd name="connsiteY56" fmla="*/ 298450 h 425450"/>
              <a:gd name="connsiteX57" fmla="*/ 1670050 w 3403600"/>
              <a:gd name="connsiteY57" fmla="*/ 336550 h 425450"/>
              <a:gd name="connsiteX58" fmla="*/ 1708150 w 3403600"/>
              <a:gd name="connsiteY58" fmla="*/ 361950 h 425450"/>
              <a:gd name="connsiteX59" fmla="*/ 1739900 w 3403600"/>
              <a:gd name="connsiteY59" fmla="*/ 393700 h 425450"/>
              <a:gd name="connsiteX60" fmla="*/ 1765300 w 3403600"/>
              <a:gd name="connsiteY60" fmla="*/ 381000 h 425450"/>
              <a:gd name="connsiteX61" fmla="*/ 1784350 w 3403600"/>
              <a:gd name="connsiteY61" fmla="*/ 374650 h 425450"/>
              <a:gd name="connsiteX62" fmla="*/ 1803400 w 3403600"/>
              <a:gd name="connsiteY62" fmla="*/ 355600 h 425450"/>
              <a:gd name="connsiteX63" fmla="*/ 1816100 w 3403600"/>
              <a:gd name="connsiteY63" fmla="*/ 330200 h 425450"/>
              <a:gd name="connsiteX64" fmla="*/ 1835150 w 3403600"/>
              <a:gd name="connsiteY64" fmla="*/ 323850 h 425450"/>
              <a:gd name="connsiteX65" fmla="*/ 1860550 w 3403600"/>
              <a:gd name="connsiteY65" fmla="*/ 279400 h 425450"/>
              <a:gd name="connsiteX66" fmla="*/ 1879600 w 3403600"/>
              <a:gd name="connsiteY66" fmla="*/ 273050 h 425450"/>
              <a:gd name="connsiteX67" fmla="*/ 1892300 w 3403600"/>
              <a:gd name="connsiteY67" fmla="*/ 254000 h 425450"/>
              <a:gd name="connsiteX68" fmla="*/ 1911350 w 3403600"/>
              <a:gd name="connsiteY68" fmla="*/ 234950 h 425450"/>
              <a:gd name="connsiteX69" fmla="*/ 1936750 w 3403600"/>
              <a:gd name="connsiteY69" fmla="*/ 190500 h 425450"/>
              <a:gd name="connsiteX70" fmla="*/ 1955800 w 3403600"/>
              <a:gd name="connsiteY70" fmla="*/ 184150 h 425450"/>
              <a:gd name="connsiteX71" fmla="*/ 1974850 w 3403600"/>
              <a:gd name="connsiteY71" fmla="*/ 171450 h 425450"/>
              <a:gd name="connsiteX72" fmla="*/ 2000250 w 3403600"/>
              <a:gd name="connsiteY72" fmla="*/ 146050 h 425450"/>
              <a:gd name="connsiteX73" fmla="*/ 2012950 w 3403600"/>
              <a:gd name="connsiteY73" fmla="*/ 127000 h 425450"/>
              <a:gd name="connsiteX74" fmla="*/ 2051050 w 3403600"/>
              <a:gd name="connsiteY74" fmla="*/ 107950 h 425450"/>
              <a:gd name="connsiteX75" fmla="*/ 2089150 w 3403600"/>
              <a:gd name="connsiteY75" fmla="*/ 82550 h 425450"/>
              <a:gd name="connsiteX76" fmla="*/ 2095500 w 3403600"/>
              <a:gd name="connsiteY76" fmla="*/ 63500 h 425450"/>
              <a:gd name="connsiteX77" fmla="*/ 2114550 w 3403600"/>
              <a:gd name="connsiteY77" fmla="*/ 57150 h 425450"/>
              <a:gd name="connsiteX78" fmla="*/ 2159000 w 3403600"/>
              <a:gd name="connsiteY78" fmla="*/ 31750 h 425450"/>
              <a:gd name="connsiteX79" fmla="*/ 2190750 w 3403600"/>
              <a:gd name="connsiteY79" fmla="*/ 44450 h 425450"/>
              <a:gd name="connsiteX80" fmla="*/ 2197100 w 3403600"/>
              <a:gd name="connsiteY80" fmla="*/ 63500 h 425450"/>
              <a:gd name="connsiteX81" fmla="*/ 2222500 w 3403600"/>
              <a:gd name="connsiteY81" fmla="*/ 88900 h 425450"/>
              <a:gd name="connsiteX82" fmla="*/ 2241550 w 3403600"/>
              <a:gd name="connsiteY82" fmla="*/ 114300 h 425450"/>
              <a:gd name="connsiteX83" fmla="*/ 2286000 w 3403600"/>
              <a:gd name="connsiteY83" fmla="*/ 158750 h 425450"/>
              <a:gd name="connsiteX84" fmla="*/ 2305050 w 3403600"/>
              <a:gd name="connsiteY84" fmla="*/ 171450 h 425450"/>
              <a:gd name="connsiteX85" fmla="*/ 2349500 w 3403600"/>
              <a:gd name="connsiteY85" fmla="*/ 215900 h 425450"/>
              <a:gd name="connsiteX86" fmla="*/ 2387600 w 3403600"/>
              <a:gd name="connsiteY86" fmla="*/ 241300 h 425450"/>
              <a:gd name="connsiteX87" fmla="*/ 2406650 w 3403600"/>
              <a:gd name="connsiteY87" fmla="*/ 247650 h 425450"/>
              <a:gd name="connsiteX88" fmla="*/ 2444750 w 3403600"/>
              <a:gd name="connsiteY88" fmla="*/ 266700 h 425450"/>
              <a:gd name="connsiteX89" fmla="*/ 2501900 w 3403600"/>
              <a:gd name="connsiteY89" fmla="*/ 311150 h 425450"/>
              <a:gd name="connsiteX90" fmla="*/ 2527300 w 3403600"/>
              <a:gd name="connsiteY90" fmla="*/ 317500 h 425450"/>
              <a:gd name="connsiteX91" fmla="*/ 2546350 w 3403600"/>
              <a:gd name="connsiteY91" fmla="*/ 330200 h 425450"/>
              <a:gd name="connsiteX92" fmla="*/ 2552700 w 3403600"/>
              <a:gd name="connsiteY92" fmla="*/ 349250 h 425450"/>
              <a:gd name="connsiteX93" fmla="*/ 2565400 w 3403600"/>
              <a:gd name="connsiteY93" fmla="*/ 368300 h 425450"/>
              <a:gd name="connsiteX94" fmla="*/ 2622550 w 3403600"/>
              <a:gd name="connsiteY94" fmla="*/ 342900 h 425450"/>
              <a:gd name="connsiteX95" fmla="*/ 2641600 w 3403600"/>
              <a:gd name="connsiteY95" fmla="*/ 336550 h 425450"/>
              <a:gd name="connsiteX96" fmla="*/ 2667000 w 3403600"/>
              <a:gd name="connsiteY96" fmla="*/ 298450 h 425450"/>
              <a:gd name="connsiteX97" fmla="*/ 2673350 w 3403600"/>
              <a:gd name="connsiteY97" fmla="*/ 279400 h 425450"/>
              <a:gd name="connsiteX98" fmla="*/ 2705100 w 3403600"/>
              <a:gd name="connsiteY98" fmla="*/ 273050 h 425450"/>
              <a:gd name="connsiteX99" fmla="*/ 2711450 w 3403600"/>
              <a:gd name="connsiteY99" fmla="*/ 247650 h 425450"/>
              <a:gd name="connsiteX100" fmla="*/ 2749550 w 3403600"/>
              <a:gd name="connsiteY100" fmla="*/ 228600 h 425450"/>
              <a:gd name="connsiteX101" fmla="*/ 2794000 w 3403600"/>
              <a:gd name="connsiteY101" fmla="*/ 196850 h 425450"/>
              <a:gd name="connsiteX102" fmla="*/ 2813050 w 3403600"/>
              <a:gd name="connsiteY102" fmla="*/ 177800 h 425450"/>
              <a:gd name="connsiteX103" fmla="*/ 2851150 w 3403600"/>
              <a:gd name="connsiteY103" fmla="*/ 158750 h 425450"/>
              <a:gd name="connsiteX104" fmla="*/ 2882900 w 3403600"/>
              <a:gd name="connsiteY104" fmla="*/ 114300 h 425450"/>
              <a:gd name="connsiteX105" fmla="*/ 2901950 w 3403600"/>
              <a:gd name="connsiteY105" fmla="*/ 101600 h 425450"/>
              <a:gd name="connsiteX106" fmla="*/ 2927350 w 3403600"/>
              <a:gd name="connsiteY106" fmla="*/ 76200 h 425450"/>
              <a:gd name="connsiteX107" fmla="*/ 2933700 w 3403600"/>
              <a:gd name="connsiteY107" fmla="*/ 57150 h 425450"/>
              <a:gd name="connsiteX108" fmla="*/ 2971800 w 3403600"/>
              <a:gd name="connsiteY108" fmla="*/ 44450 h 425450"/>
              <a:gd name="connsiteX109" fmla="*/ 2984500 w 3403600"/>
              <a:gd name="connsiteY109" fmla="*/ 69850 h 425450"/>
              <a:gd name="connsiteX110" fmla="*/ 3041650 w 3403600"/>
              <a:gd name="connsiteY110" fmla="*/ 114300 h 425450"/>
              <a:gd name="connsiteX111" fmla="*/ 3086100 w 3403600"/>
              <a:gd name="connsiteY111" fmla="*/ 133350 h 425450"/>
              <a:gd name="connsiteX112" fmla="*/ 3105150 w 3403600"/>
              <a:gd name="connsiteY112" fmla="*/ 158750 h 425450"/>
              <a:gd name="connsiteX113" fmla="*/ 3130550 w 3403600"/>
              <a:gd name="connsiteY113" fmla="*/ 196850 h 425450"/>
              <a:gd name="connsiteX114" fmla="*/ 3149600 w 3403600"/>
              <a:gd name="connsiteY114" fmla="*/ 203200 h 425450"/>
              <a:gd name="connsiteX115" fmla="*/ 3168650 w 3403600"/>
              <a:gd name="connsiteY115" fmla="*/ 222250 h 425450"/>
              <a:gd name="connsiteX116" fmla="*/ 3225800 w 3403600"/>
              <a:gd name="connsiteY116" fmla="*/ 254000 h 425450"/>
              <a:gd name="connsiteX117" fmla="*/ 3270250 w 3403600"/>
              <a:gd name="connsiteY117" fmla="*/ 273050 h 425450"/>
              <a:gd name="connsiteX118" fmla="*/ 3289300 w 3403600"/>
              <a:gd name="connsiteY118" fmla="*/ 292100 h 425450"/>
              <a:gd name="connsiteX119" fmla="*/ 3327400 w 3403600"/>
              <a:gd name="connsiteY119" fmla="*/ 317500 h 425450"/>
              <a:gd name="connsiteX120" fmla="*/ 3346450 w 3403600"/>
              <a:gd name="connsiteY120" fmla="*/ 355600 h 425450"/>
              <a:gd name="connsiteX121" fmla="*/ 3365500 w 3403600"/>
              <a:gd name="connsiteY121" fmla="*/ 361950 h 425450"/>
              <a:gd name="connsiteX122" fmla="*/ 3371850 w 3403600"/>
              <a:gd name="connsiteY122" fmla="*/ 381000 h 425450"/>
              <a:gd name="connsiteX123" fmla="*/ 3390900 w 3403600"/>
              <a:gd name="connsiteY123" fmla="*/ 393700 h 425450"/>
              <a:gd name="connsiteX124" fmla="*/ 3403600 w 3403600"/>
              <a:gd name="connsiteY124" fmla="*/ 406400 h 425450"/>
              <a:gd name="connsiteX0" fmla="*/ 0 w 3403600"/>
              <a:gd name="connsiteY0" fmla="*/ 400050 h 425450"/>
              <a:gd name="connsiteX1" fmla="*/ 254000 w 3403600"/>
              <a:gd name="connsiteY1" fmla="*/ 158750 h 425450"/>
              <a:gd name="connsiteX2" fmla="*/ 292100 w 3403600"/>
              <a:gd name="connsiteY2" fmla="*/ 133350 h 425450"/>
              <a:gd name="connsiteX3" fmla="*/ 311150 w 3403600"/>
              <a:gd name="connsiteY3" fmla="*/ 120650 h 425450"/>
              <a:gd name="connsiteX4" fmla="*/ 342900 w 3403600"/>
              <a:gd name="connsiteY4" fmla="*/ 82550 h 425450"/>
              <a:gd name="connsiteX5" fmla="*/ 381000 w 3403600"/>
              <a:gd name="connsiteY5" fmla="*/ 57150 h 425450"/>
              <a:gd name="connsiteX6" fmla="*/ 406400 w 3403600"/>
              <a:gd name="connsiteY6" fmla="*/ 12700 h 425450"/>
              <a:gd name="connsiteX7" fmla="*/ 444500 w 3403600"/>
              <a:gd name="connsiteY7" fmla="*/ 0 h 425450"/>
              <a:gd name="connsiteX8" fmla="*/ 463550 w 3403600"/>
              <a:gd name="connsiteY8" fmla="*/ 6350 h 425450"/>
              <a:gd name="connsiteX9" fmla="*/ 469900 w 3403600"/>
              <a:gd name="connsiteY9" fmla="*/ 25400 h 425450"/>
              <a:gd name="connsiteX10" fmla="*/ 488950 w 3403600"/>
              <a:gd name="connsiteY10" fmla="*/ 44450 h 425450"/>
              <a:gd name="connsiteX11" fmla="*/ 501650 w 3403600"/>
              <a:gd name="connsiteY11" fmla="*/ 63500 h 425450"/>
              <a:gd name="connsiteX12" fmla="*/ 520700 w 3403600"/>
              <a:gd name="connsiteY12" fmla="*/ 76200 h 425450"/>
              <a:gd name="connsiteX13" fmla="*/ 577850 w 3403600"/>
              <a:gd name="connsiteY13" fmla="*/ 127000 h 425450"/>
              <a:gd name="connsiteX14" fmla="*/ 596900 w 3403600"/>
              <a:gd name="connsiteY14" fmla="*/ 133350 h 425450"/>
              <a:gd name="connsiteX15" fmla="*/ 615950 w 3403600"/>
              <a:gd name="connsiteY15" fmla="*/ 152400 h 425450"/>
              <a:gd name="connsiteX16" fmla="*/ 641350 w 3403600"/>
              <a:gd name="connsiteY16" fmla="*/ 165100 h 425450"/>
              <a:gd name="connsiteX17" fmla="*/ 660400 w 3403600"/>
              <a:gd name="connsiteY17" fmla="*/ 177800 h 425450"/>
              <a:gd name="connsiteX18" fmla="*/ 692150 w 3403600"/>
              <a:gd name="connsiteY18" fmla="*/ 203200 h 425450"/>
              <a:gd name="connsiteX19" fmla="*/ 704850 w 3403600"/>
              <a:gd name="connsiteY19" fmla="*/ 222250 h 425450"/>
              <a:gd name="connsiteX20" fmla="*/ 742950 w 3403600"/>
              <a:gd name="connsiteY20" fmla="*/ 247650 h 425450"/>
              <a:gd name="connsiteX21" fmla="*/ 762000 w 3403600"/>
              <a:gd name="connsiteY21" fmla="*/ 260350 h 425450"/>
              <a:gd name="connsiteX22" fmla="*/ 768350 w 3403600"/>
              <a:gd name="connsiteY22" fmla="*/ 285750 h 425450"/>
              <a:gd name="connsiteX23" fmla="*/ 787400 w 3403600"/>
              <a:gd name="connsiteY23" fmla="*/ 323850 h 425450"/>
              <a:gd name="connsiteX24" fmla="*/ 812800 w 3403600"/>
              <a:gd name="connsiteY24" fmla="*/ 342900 h 425450"/>
              <a:gd name="connsiteX25" fmla="*/ 838200 w 3403600"/>
              <a:gd name="connsiteY25" fmla="*/ 374650 h 425450"/>
              <a:gd name="connsiteX26" fmla="*/ 857250 w 3403600"/>
              <a:gd name="connsiteY26" fmla="*/ 412750 h 425450"/>
              <a:gd name="connsiteX27" fmla="*/ 876300 w 3403600"/>
              <a:gd name="connsiteY27" fmla="*/ 425450 h 425450"/>
              <a:gd name="connsiteX28" fmla="*/ 901700 w 3403600"/>
              <a:gd name="connsiteY28" fmla="*/ 400050 h 425450"/>
              <a:gd name="connsiteX29" fmla="*/ 946150 w 3403600"/>
              <a:gd name="connsiteY29" fmla="*/ 355600 h 425450"/>
              <a:gd name="connsiteX30" fmla="*/ 958850 w 3403600"/>
              <a:gd name="connsiteY30" fmla="*/ 336550 h 425450"/>
              <a:gd name="connsiteX31" fmla="*/ 996950 w 3403600"/>
              <a:gd name="connsiteY31" fmla="*/ 304800 h 425450"/>
              <a:gd name="connsiteX32" fmla="*/ 1022350 w 3403600"/>
              <a:gd name="connsiteY32" fmla="*/ 266700 h 425450"/>
              <a:gd name="connsiteX33" fmla="*/ 1060450 w 3403600"/>
              <a:gd name="connsiteY33" fmla="*/ 247650 h 425450"/>
              <a:gd name="connsiteX34" fmla="*/ 1123950 w 3403600"/>
              <a:gd name="connsiteY34" fmla="*/ 184150 h 425450"/>
              <a:gd name="connsiteX35" fmla="*/ 1143000 w 3403600"/>
              <a:gd name="connsiteY35" fmla="*/ 171450 h 425450"/>
              <a:gd name="connsiteX36" fmla="*/ 1162050 w 3403600"/>
              <a:gd name="connsiteY36" fmla="*/ 158750 h 425450"/>
              <a:gd name="connsiteX37" fmla="*/ 1206500 w 3403600"/>
              <a:gd name="connsiteY37" fmla="*/ 107950 h 425450"/>
              <a:gd name="connsiteX38" fmla="*/ 1244600 w 3403600"/>
              <a:gd name="connsiteY38" fmla="*/ 82550 h 425450"/>
              <a:gd name="connsiteX39" fmla="*/ 1270000 w 3403600"/>
              <a:gd name="connsiteY39" fmla="*/ 44450 h 425450"/>
              <a:gd name="connsiteX40" fmla="*/ 1308100 w 3403600"/>
              <a:gd name="connsiteY40" fmla="*/ 19050 h 425450"/>
              <a:gd name="connsiteX41" fmla="*/ 1327150 w 3403600"/>
              <a:gd name="connsiteY41" fmla="*/ 31750 h 425450"/>
              <a:gd name="connsiteX42" fmla="*/ 1352550 w 3403600"/>
              <a:gd name="connsiteY42" fmla="*/ 57150 h 425450"/>
              <a:gd name="connsiteX43" fmla="*/ 1384300 w 3403600"/>
              <a:gd name="connsiteY43" fmla="*/ 95250 h 425450"/>
              <a:gd name="connsiteX44" fmla="*/ 1397000 w 3403600"/>
              <a:gd name="connsiteY44" fmla="*/ 114300 h 425450"/>
              <a:gd name="connsiteX45" fmla="*/ 1416050 w 3403600"/>
              <a:gd name="connsiteY45" fmla="*/ 127000 h 425450"/>
              <a:gd name="connsiteX46" fmla="*/ 1473200 w 3403600"/>
              <a:gd name="connsiteY46" fmla="*/ 171450 h 425450"/>
              <a:gd name="connsiteX47" fmla="*/ 1492250 w 3403600"/>
              <a:gd name="connsiteY47" fmla="*/ 184150 h 425450"/>
              <a:gd name="connsiteX48" fmla="*/ 1511300 w 3403600"/>
              <a:gd name="connsiteY48" fmla="*/ 203200 h 425450"/>
              <a:gd name="connsiteX49" fmla="*/ 1536700 w 3403600"/>
              <a:gd name="connsiteY49" fmla="*/ 209550 h 425450"/>
              <a:gd name="connsiteX50" fmla="*/ 1549400 w 3403600"/>
              <a:gd name="connsiteY50" fmla="*/ 228600 h 425450"/>
              <a:gd name="connsiteX51" fmla="*/ 1568450 w 3403600"/>
              <a:gd name="connsiteY51" fmla="*/ 234950 h 425450"/>
              <a:gd name="connsiteX52" fmla="*/ 1574800 w 3403600"/>
              <a:gd name="connsiteY52" fmla="*/ 254000 h 425450"/>
              <a:gd name="connsiteX53" fmla="*/ 1593850 w 3403600"/>
              <a:gd name="connsiteY53" fmla="*/ 266700 h 425450"/>
              <a:gd name="connsiteX54" fmla="*/ 1612900 w 3403600"/>
              <a:gd name="connsiteY54" fmla="*/ 285750 h 425450"/>
              <a:gd name="connsiteX55" fmla="*/ 1631950 w 3403600"/>
              <a:gd name="connsiteY55" fmla="*/ 298450 h 425450"/>
              <a:gd name="connsiteX56" fmla="*/ 1670050 w 3403600"/>
              <a:gd name="connsiteY56" fmla="*/ 336550 h 425450"/>
              <a:gd name="connsiteX57" fmla="*/ 1708150 w 3403600"/>
              <a:gd name="connsiteY57" fmla="*/ 361950 h 425450"/>
              <a:gd name="connsiteX58" fmla="*/ 1739900 w 3403600"/>
              <a:gd name="connsiteY58" fmla="*/ 393700 h 425450"/>
              <a:gd name="connsiteX59" fmla="*/ 1765300 w 3403600"/>
              <a:gd name="connsiteY59" fmla="*/ 381000 h 425450"/>
              <a:gd name="connsiteX60" fmla="*/ 1784350 w 3403600"/>
              <a:gd name="connsiteY60" fmla="*/ 374650 h 425450"/>
              <a:gd name="connsiteX61" fmla="*/ 1803400 w 3403600"/>
              <a:gd name="connsiteY61" fmla="*/ 355600 h 425450"/>
              <a:gd name="connsiteX62" fmla="*/ 1816100 w 3403600"/>
              <a:gd name="connsiteY62" fmla="*/ 330200 h 425450"/>
              <a:gd name="connsiteX63" fmla="*/ 1835150 w 3403600"/>
              <a:gd name="connsiteY63" fmla="*/ 323850 h 425450"/>
              <a:gd name="connsiteX64" fmla="*/ 1860550 w 3403600"/>
              <a:gd name="connsiteY64" fmla="*/ 279400 h 425450"/>
              <a:gd name="connsiteX65" fmla="*/ 1879600 w 3403600"/>
              <a:gd name="connsiteY65" fmla="*/ 273050 h 425450"/>
              <a:gd name="connsiteX66" fmla="*/ 1892300 w 3403600"/>
              <a:gd name="connsiteY66" fmla="*/ 254000 h 425450"/>
              <a:gd name="connsiteX67" fmla="*/ 1911350 w 3403600"/>
              <a:gd name="connsiteY67" fmla="*/ 234950 h 425450"/>
              <a:gd name="connsiteX68" fmla="*/ 1936750 w 3403600"/>
              <a:gd name="connsiteY68" fmla="*/ 190500 h 425450"/>
              <a:gd name="connsiteX69" fmla="*/ 1955800 w 3403600"/>
              <a:gd name="connsiteY69" fmla="*/ 184150 h 425450"/>
              <a:gd name="connsiteX70" fmla="*/ 1974850 w 3403600"/>
              <a:gd name="connsiteY70" fmla="*/ 171450 h 425450"/>
              <a:gd name="connsiteX71" fmla="*/ 2000250 w 3403600"/>
              <a:gd name="connsiteY71" fmla="*/ 146050 h 425450"/>
              <a:gd name="connsiteX72" fmla="*/ 2012950 w 3403600"/>
              <a:gd name="connsiteY72" fmla="*/ 127000 h 425450"/>
              <a:gd name="connsiteX73" fmla="*/ 2051050 w 3403600"/>
              <a:gd name="connsiteY73" fmla="*/ 107950 h 425450"/>
              <a:gd name="connsiteX74" fmla="*/ 2089150 w 3403600"/>
              <a:gd name="connsiteY74" fmla="*/ 82550 h 425450"/>
              <a:gd name="connsiteX75" fmla="*/ 2095500 w 3403600"/>
              <a:gd name="connsiteY75" fmla="*/ 63500 h 425450"/>
              <a:gd name="connsiteX76" fmla="*/ 2114550 w 3403600"/>
              <a:gd name="connsiteY76" fmla="*/ 57150 h 425450"/>
              <a:gd name="connsiteX77" fmla="*/ 2159000 w 3403600"/>
              <a:gd name="connsiteY77" fmla="*/ 31750 h 425450"/>
              <a:gd name="connsiteX78" fmla="*/ 2190750 w 3403600"/>
              <a:gd name="connsiteY78" fmla="*/ 44450 h 425450"/>
              <a:gd name="connsiteX79" fmla="*/ 2197100 w 3403600"/>
              <a:gd name="connsiteY79" fmla="*/ 63500 h 425450"/>
              <a:gd name="connsiteX80" fmla="*/ 2222500 w 3403600"/>
              <a:gd name="connsiteY80" fmla="*/ 88900 h 425450"/>
              <a:gd name="connsiteX81" fmla="*/ 2241550 w 3403600"/>
              <a:gd name="connsiteY81" fmla="*/ 114300 h 425450"/>
              <a:gd name="connsiteX82" fmla="*/ 2286000 w 3403600"/>
              <a:gd name="connsiteY82" fmla="*/ 158750 h 425450"/>
              <a:gd name="connsiteX83" fmla="*/ 2305050 w 3403600"/>
              <a:gd name="connsiteY83" fmla="*/ 171450 h 425450"/>
              <a:gd name="connsiteX84" fmla="*/ 2349500 w 3403600"/>
              <a:gd name="connsiteY84" fmla="*/ 215900 h 425450"/>
              <a:gd name="connsiteX85" fmla="*/ 2387600 w 3403600"/>
              <a:gd name="connsiteY85" fmla="*/ 241300 h 425450"/>
              <a:gd name="connsiteX86" fmla="*/ 2406650 w 3403600"/>
              <a:gd name="connsiteY86" fmla="*/ 247650 h 425450"/>
              <a:gd name="connsiteX87" fmla="*/ 2444750 w 3403600"/>
              <a:gd name="connsiteY87" fmla="*/ 266700 h 425450"/>
              <a:gd name="connsiteX88" fmla="*/ 2501900 w 3403600"/>
              <a:gd name="connsiteY88" fmla="*/ 311150 h 425450"/>
              <a:gd name="connsiteX89" fmla="*/ 2527300 w 3403600"/>
              <a:gd name="connsiteY89" fmla="*/ 317500 h 425450"/>
              <a:gd name="connsiteX90" fmla="*/ 2546350 w 3403600"/>
              <a:gd name="connsiteY90" fmla="*/ 330200 h 425450"/>
              <a:gd name="connsiteX91" fmla="*/ 2552700 w 3403600"/>
              <a:gd name="connsiteY91" fmla="*/ 349250 h 425450"/>
              <a:gd name="connsiteX92" fmla="*/ 2565400 w 3403600"/>
              <a:gd name="connsiteY92" fmla="*/ 368300 h 425450"/>
              <a:gd name="connsiteX93" fmla="*/ 2622550 w 3403600"/>
              <a:gd name="connsiteY93" fmla="*/ 342900 h 425450"/>
              <a:gd name="connsiteX94" fmla="*/ 2641600 w 3403600"/>
              <a:gd name="connsiteY94" fmla="*/ 336550 h 425450"/>
              <a:gd name="connsiteX95" fmla="*/ 2667000 w 3403600"/>
              <a:gd name="connsiteY95" fmla="*/ 298450 h 425450"/>
              <a:gd name="connsiteX96" fmla="*/ 2673350 w 3403600"/>
              <a:gd name="connsiteY96" fmla="*/ 279400 h 425450"/>
              <a:gd name="connsiteX97" fmla="*/ 2705100 w 3403600"/>
              <a:gd name="connsiteY97" fmla="*/ 273050 h 425450"/>
              <a:gd name="connsiteX98" fmla="*/ 2711450 w 3403600"/>
              <a:gd name="connsiteY98" fmla="*/ 247650 h 425450"/>
              <a:gd name="connsiteX99" fmla="*/ 2749550 w 3403600"/>
              <a:gd name="connsiteY99" fmla="*/ 228600 h 425450"/>
              <a:gd name="connsiteX100" fmla="*/ 2794000 w 3403600"/>
              <a:gd name="connsiteY100" fmla="*/ 196850 h 425450"/>
              <a:gd name="connsiteX101" fmla="*/ 2813050 w 3403600"/>
              <a:gd name="connsiteY101" fmla="*/ 177800 h 425450"/>
              <a:gd name="connsiteX102" fmla="*/ 2851150 w 3403600"/>
              <a:gd name="connsiteY102" fmla="*/ 158750 h 425450"/>
              <a:gd name="connsiteX103" fmla="*/ 2882900 w 3403600"/>
              <a:gd name="connsiteY103" fmla="*/ 114300 h 425450"/>
              <a:gd name="connsiteX104" fmla="*/ 2901950 w 3403600"/>
              <a:gd name="connsiteY104" fmla="*/ 101600 h 425450"/>
              <a:gd name="connsiteX105" fmla="*/ 2927350 w 3403600"/>
              <a:gd name="connsiteY105" fmla="*/ 76200 h 425450"/>
              <a:gd name="connsiteX106" fmla="*/ 2933700 w 3403600"/>
              <a:gd name="connsiteY106" fmla="*/ 57150 h 425450"/>
              <a:gd name="connsiteX107" fmla="*/ 2971800 w 3403600"/>
              <a:gd name="connsiteY107" fmla="*/ 44450 h 425450"/>
              <a:gd name="connsiteX108" fmla="*/ 2984500 w 3403600"/>
              <a:gd name="connsiteY108" fmla="*/ 69850 h 425450"/>
              <a:gd name="connsiteX109" fmla="*/ 3041650 w 3403600"/>
              <a:gd name="connsiteY109" fmla="*/ 114300 h 425450"/>
              <a:gd name="connsiteX110" fmla="*/ 3086100 w 3403600"/>
              <a:gd name="connsiteY110" fmla="*/ 133350 h 425450"/>
              <a:gd name="connsiteX111" fmla="*/ 3105150 w 3403600"/>
              <a:gd name="connsiteY111" fmla="*/ 158750 h 425450"/>
              <a:gd name="connsiteX112" fmla="*/ 3130550 w 3403600"/>
              <a:gd name="connsiteY112" fmla="*/ 196850 h 425450"/>
              <a:gd name="connsiteX113" fmla="*/ 3149600 w 3403600"/>
              <a:gd name="connsiteY113" fmla="*/ 203200 h 425450"/>
              <a:gd name="connsiteX114" fmla="*/ 3168650 w 3403600"/>
              <a:gd name="connsiteY114" fmla="*/ 222250 h 425450"/>
              <a:gd name="connsiteX115" fmla="*/ 3225800 w 3403600"/>
              <a:gd name="connsiteY115" fmla="*/ 254000 h 425450"/>
              <a:gd name="connsiteX116" fmla="*/ 3270250 w 3403600"/>
              <a:gd name="connsiteY116" fmla="*/ 273050 h 425450"/>
              <a:gd name="connsiteX117" fmla="*/ 3289300 w 3403600"/>
              <a:gd name="connsiteY117" fmla="*/ 292100 h 425450"/>
              <a:gd name="connsiteX118" fmla="*/ 3327400 w 3403600"/>
              <a:gd name="connsiteY118" fmla="*/ 317500 h 425450"/>
              <a:gd name="connsiteX119" fmla="*/ 3346450 w 3403600"/>
              <a:gd name="connsiteY119" fmla="*/ 355600 h 425450"/>
              <a:gd name="connsiteX120" fmla="*/ 3365500 w 3403600"/>
              <a:gd name="connsiteY120" fmla="*/ 361950 h 425450"/>
              <a:gd name="connsiteX121" fmla="*/ 3371850 w 3403600"/>
              <a:gd name="connsiteY121" fmla="*/ 381000 h 425450"/>
              <a:gd name="connsiteX122" fmla="*/ 3390900 w 3403600"/>
              <a:gd name="connsiteY122" fmla="*/ 393700 h 425450"/>
              <a:gd name="connsiteX123" fmla="*/ 3403600 w 3403600"/>
              <a:gd name="connsiteY123" fmla="*/ 406400 h 425450"/>
              <a:gd name="connsiteX0" fmla="*/ 0 w 3403600"/>
              <a:gd name="connsiteY0" fmla="*/ 400050 h 425450"/>
              <a:gd name="connsiteX1" fmla="*/ 292100 w 3403600"/>
              <a:gd name="connsiteY1" fmla="*/ 133350 h 425450"/>
              <a:gd name="connsiteX2" fmla="*/ 311150 w 3403600"/>
              <a:gd name="connsiteY2" fmla="*/ 120650 h 425450"/>
              <a:gd name="connsiteX3" fmla="*/ 342900 w 3403600"/>
              <a:gd name="connsiteY3" fmla="*/ 82550 h 425450"/>
              <a:gd name="connsiteX4" fmla="*/ 381000 w 3403600"/>
              <a:gd name="connsiteY4" fmla="*/ 57150 h 425450"/>
              <a:gd name="connsiteX5" fmla="*/ 406400 w 3403600"/>
              <a:gd name="connsiteY5" fmla="*/ 12700 h 425450"/>
              <a:gd name="connsiteX6" fmla="*/ 444500 w 3403600"/>
              <a:gd name="connsiteY6" fmla="*/ 0 h 425450"/>
              <a:gd name="connsiteX7" fmla="*/ 463550 w 3403600"/>
              <a:gd name="connsiteY7" fmla="*/ 6350 h 425450"/>
              <a:gd name="connsiteX8" fmla="*/ 469900 w 3403600"/>
              <a:gd name="connsiteY8" fmla="*/ 25400 h 425450"/>
              <a:gd name="connsiteX9" fmla="*/ 488950 w 3403600"/>
              <a:gd name="connsiteY9" fmla="*/ 44450 h 425450"/>
              <a:gd name="connsiteX10" fmla="*/ 501650 w 3403600"/>
              <a:gd name="connsiteY10" fmla="*/ 63500 h 425450"/>
              <a:gd name="connsiteX11" fmla="*/ 520700 w 3403600"/>
              <a:gd name="connsiteY11" fmla="*/ 76200 h 425450"/>
              <a:gd name="connsiteX12" fmla="*/ 577850 w 3403600"/>
              <a:gd name="connsiteY12" fmla="*/ 127000 h 425450"/>
              <a:gd name="connsiteX13" fmla="*/ 596900 w 3403600"/>
              <a:gd name="connsiteY13" fmla="*/ 133350 h 425450"/>
              <a:gd name="connsiteX14" fmla="*/ 615950 w 3403600"/>
              <a:gd name="connsiteY14" fmla="*/ 152400 h 425450"/>
              <a:gd name="connsiteX15" fmla="*/ 641350 w 3403600"/>
              <a:gd name="connsiteY15" fmla="*/ 165100 h 425450"/>
              <a:gd name="connsiteX16" fmla="*/ 660400 w 3403600"/>
              <a:gd name="connsiteY16" fmla="*/ 177800 h 425450"/>
              <a:gd name="connsiteX17" fmla="*/ 692150 w 3403600"/>
              <a:gd name="connsiteY17" fmla="*/ 203200 h 425450"/>
              <a:gd name="connsiteX18" fmla="*/ 704850 w 3403600"/>
              <a:gd name="connsiteY18" fmla="*/ 222250 h 425450"/>
              <a:gd name="connsiteX19" fmla="*/ 742950 w 3403600"/>
              <a:gd name="connsiteY19" fmla="*/ 247650 h 425450"/>
              <a:gd name="connsiteX20" fmla="*/ 762000 w 3403600"/>
              <a:gd name="connsiteY20" fmla="*/ 260350 h 425450"/>
              <a:gd name="connsiteX21" fmla="*/ 768350 w 3403600"/>
              <a:gd name="connsiteY21" fmla="*/ 285750 h 425450"/>
              <a:gd name="connsiteX22" fmla="*/ 787400 w 3403600"/>
              <a:gd name="connsiteY22" fmla="*/ 323850 h 425450"/>
              <a:gd name="connsiteX23" fmla="*/ 812800 w 3403600"/>
              <a:gd name="connsiteY23" fmla="*/ 342900 h 425450"/>
              <a:gd name="connsiteX24" fmla="*/ 838200 w 3403600"/>
              <a:gd name="connsiteY24" fmla="*/ 374650 h 425450"/>
              <a:gd name="connsiteX25" fmla="*/ 857250 w 3403600"/>
              <a:gd name="connsiteY25" fmla="*/ 412750 h 425450"/>
              <a:gd name="connsiteX26" fmla="*/ 876300 w 3403600"/>
              <a:gd name="connsiteY26" fmla="*/ 425450 h 425450"/>
              <a:gd name="connsiteX27" fmla="*/ 901700 w 3403600"/>
              <a:gd name="connsiteY27" fmla="*/ 400050 h 425450"/>
              <a:gd name="connsiteX28" fmla="*/ 946150 w 3403600"/>
              <a:gd name="connsiteY28" fmla="*/ 355600 h 425450"/>
              <a:gd name="connsiteX29" fmla="*/ 958850 w 3403600"/>
              <a:gd name="connsiteY29" fmla="*/ 336550 h 425450"/>
              <a:gd name="connsiteX30" fmla="*/ 996950 w 3403600"/>
              <a:gd name="connsiteY30" fmla="*/ 304800 h 425450"/>
              <a:gd name="connsiteX31" fmla="*/ 1022350 w 3403600"/>
              <a:gd name="connsiteY31" fmla="*/ 266700 h 425450"/>
              <a:gd name="connsiteX32" fmla="*/ 1060450 w 3403600"/>
              <a:gd name="connsiteY32" fmla="*/ 247650 h 425450"/>
              <a:gd name="connsiteX33" fmla="*/ 1123950 w 3403600"/>
              <a:gd name="connsiteY33" fmla="*/ 184150 h 425450"/>
              <a:gd name="connsiteX34" fmla="*/ 1143000 w 3403600"/>
              <a:gd name="connsiteY34" fmla="*/ 171450 h 425450"/>
              <a:gd name="connsiteX35" fmla="*/ 1162050 w 3403600"/>
              <a:gd name="connsiteY35" fmla="*/ 158750 h 425450"/>
              <a:gd name="connsiteX36" fmla="*/ 1206500 w 3403600"/>
              <a:gd name="connsiteY36" fmla="*/ 107950 h 425450"/>
              <a:gd name="connsiteX37" fmla="*/ 1244600 w 3403600"/>
              <a:gd name="connsiteY37" fmla="*/ 82550 h 425450"/>
              <a:gd name="connsiteX38" fmla="*/ 1270000 w 3403600"/>
              <a:gd name="connsiteY38" fmla="*/ 44450 h 425450"/>
              <a:gd name="connsiteX39" fmla="*/ 1308100 w 3403600"/>
              <a:gd name="connsiteY39" fmla="*/ 19050 h 425450"/>
              <a:gd name="connsiteX40" fmla="*/ 1327150 w 3403600"/>
              <a:gd name="connsiteY40" fmla="*/ 31750 h 425450"/>
              <a:gd name="connsiteX41" fmla="*/ 1352550 w 3403600"/>
              <a:gd name="connsiteY41" fmla="*/ 57150 h 425450"/>
              <a:gd name="connsiteX42" fmla="*/ 1384300 w 3403600"/>
              <a:gd name="connsiteY42" fmla="*/ 95250 h 425450"/>
              <a:gd name="connsiteX43" fmla="*/ 1397000 w 3403600"/>
              <a:gd name="connsiteY43" fmla="*/ 114300 h 425450"/>
              <a:gd name="connsiteX44" fmla="*/ 1416050 w 3403600"/>
              <a:gd name="connsiteY44" fmla="*/ 127000 h 425450"/>
              <a:gd name="connsiteX45" fmla="*/ 1473200 w 3403600"/>
              <a:gd name="connsiteY45" fmla="*/ 171450 h 425450"/>
              <a:gd name="connsiteX46" fmla="*/ 1492250 w 3403600"/>
              <a:gd name="connsiteY46" fmla="*/ 184150 h 425450"/>
              <a:gd name="connsiteX47" fmla="*/ 1511300 w 3403600"/>
              <a:gd name="connsiteY47" fmla="*/ 203200 h 425450"/>
              <a:gd name="connsiteX48" fmla="*/ 1536700 w 3403600"/>
              <a:gd name="connsiteY48" fmla="*/ 209550 h 425450"/>
              <a:gd name="connsiteX49" fmla="*/ 1549400 w 3403600"/>
              <a:gd name="connsiteY49" fmla="*/ 228600 h 425450"/>
              <a:gd name="connsiteX50" fmla="*/ 1568450 w 3403600"/>
              <a:gd name="connsiteY50" fmla="*/ 234950 h 425450"/>
              <a:gd name="connsiteX51" fmla="*/ 1574800 w 3403600"/>
              <a:gd name="connsiteY51" fmla="*/ 254000 h 425450"/>
              <a:gd name="connsiteX52" fmla="*/ 1593850 w 3403600"/>
              <a:gd name="connsiteY52" fmla="*/ 266700 h 425450"/>
              <a:gd name="connsiteX53" fmla="*/ 1612900 w 3403600"/>
              <a:gd name="connsiteY53" fmla="*/ 285750 h 425450"/>
              <a:gd name="connsiteX54" fmla="*/ 1631950 w 3403600"/>
              <a:gd name="connsiteY54" fmla="*/ 298450 h 425450"/>
              <a:gd name="connsiteX55" fmla="*/ 1670050 w 3403600"/>
              <a:gd name="connsiteY55" fmla="*/ 336550 h 425450"/>
              <a:gd name="connsiteX56" fmla="*/ 1708150 w 3403600"/>
              <a:gd name="connsiteY56" fmla="*/ 361950 h 425450"/>
              <a:gd name="connsiteX57" fmla="*/ 1739900 w 3403600"/>
              <a:gd name="connsiteY57" fmla="*/ 393700 h 425450"/>
              <a:gd name="connsiteX58" fmla="*/ 1765300 w 3403600"/>
              <a:gd name="connsiteY58" fmla="*/ 381000 h 425450"/>
              <a:gd name="connsiteX59" fmla="*/ 1784350 w 3403600"/>
              <a:gd name="connsiteY59" fmla="*/ 374650 h 425450"/>
              <a:gd name="connsiteX60" fmla="*/ 1803400 w 3403600"/>
              <a:gd name="connsiteY60" fmla="*/ 355600 h 425450"/>
              <a:gd name="connsiteX61" fmla="*/ 1816100 w 3403600"/>
              <a:gd name="connsiteY61" fmla="*/ 330200 h 425450"/>
              <a:gd name="connsiteX62" fmla="*/ 1835150 w 3403600"/>
              <a:gd name="connsiteY62" fmla="*/ 323850 h 425450"/>
              <a:gd name="connsiteX63" fmla="*/ 1860550 w 3403600"/>
              <a:gd name="connsiteY63" fmla="*/ 279400 h 425450"/>
              <a:gd name="connsiteX64" fmla="*/ 1879600 w 3403600"/>
              <a:gd name="connsiteY64" fmla="*/ 273050 h 425450"/>
              <a:gd name="connsiteX65" fmla="*/ 1892300 w 3403600"/>
              <a:gd name="connsiteY65" fmla="*/ 254000 h 425450"/>
              <a:gd name="connsiteX66" fmla="*/ 1911350 w 3403600"/>
              <a:gd name="connsiteY66" fmla="*/ 234950 h 425450"/>
              <a:gd name="connsiteX67" fmla="*/ 1936750 w 3403600"/>
              <a:gd name="connsiteY67" fmla="*/ 190500 h 425450"/>
              <a:gd name="connsiteX68" fmla="*/ 1955800 w 3403600"/>
              <a:gd name="connsiteY68" fmla="*/ 184150 h 425450"/>
              <a:gd name="connsiteX69" fmla="*/ 1974850 w 3403600"/>
              <a:gd name="connsiteY69" fmla="*/ 171450 h 425450"/>
              <a:gd name="connsiteX70" fmla="*/ 2000250 w 3403600"/>
              <a:gd name="connsiteY70" fmla="*/ 146050 h 425450"/>
              <a:gd name="connsiteX71" fmla="*/ 2012950 w 3403600"/>
              <a:gd name="connsiteY71" fmla="*/ 127000 h 425450"/>
              <a:gd name="connsiteX72" fmla="*/ 2051050 w 3403600"/>
              <a:gd name="connsiteY72" fmla="*/ 107950 h 425450"/>
              <a:gd name="connsiteX73" fmla="*/ 2089150 w 3403600"/>
              <a:gd name="connsiteY73" fmla="*/ 82550 h 425450"/>
              <a:gd name="connsiteX74" fmla="*/ 2095500 w 3403600"/>
              <a:gd name="connsiteY74" fmla="*/ 63500 h 425450"/>
              <a:gd name="connsiteX75" fmla="*/ 2114550 w 3403600"/>
              <a:gd name="connsiteY75" fmla="*/ 57150 h 425450"/>
              <a:gd name="connsiteX76" fmla="*/ 2159000 w 3403600"/>
              <a:gd name="connsiteY76" fmla="*/ 31750 h 425450"/>
              <a:gd name="connsiteX77" fmla="*/ 2190750 w 3403600"/>
              <a:gd name="connsiteY77" fmla="*/ 44450 h 425450"/>
              <a:gd name="connsiteX78" fmla="*/ 2197100 w 3403600"/>
              <a:gd name="connsiteY78" fmla="*/ 63500 h 425450"/>
              <a:gd name="connsiteX79" fmla="*/ 2222500 w 3403600"/>
              <a:gd name="connsiteY79" fmla="*/ 88900 h 425450"/>
              <a:gd name="connsiteX80" fmla="*/ 2241550 w 3403600"/>
              <a:gd name="connsiteY80" fmla="*/ 114300 h 425450"/>
              <a:gd name="connsiteX81" fmla="*/ 2286000 w 3403600"/>
              <a:gd name="connsiteY81" fmla="*/ 158750 h 425450"/>
              <a:gd name="connsiteX82" fmla="*/ 2305050 w 3403600"/>
              <a:gd name="connsiteY82" fmla="*/ 171450 h 425450"/>
              <a:gd name="connsiteX83" fmla="*/ 2349500 w 3403600"/>
              <a:gd name="connsiteY83" fmla="*/ 215900 h 425450"/>
              <a:gd name="connsiteX84" fmla="*/ 2387600 w 3403600"/>
              <a:gd name="connsiteY84" fmla="*/ 241300 h 425450"/>
              <a:gd name="connsiteX85" fmla="*/ 2406650 w 3403600"/>
              <a:gd name="connsiteY85" fmla="*/ 247650 h 425450"/>
              <a:gd name="connsiteX86" fmla="*/ 2444750 w 3403600"/>
              <a:gd name="connsiteY86" fmla="*/ 266700 h 425450"/>
              <a:gd name="connsiteX87" fmla="*/ 2501900 w 3403600"/>
              <a:gd name="connsiteY87" fmla="*/ 311150 h 425450"/>
              <a:gd name="connsiteX88" fmla="*/ 2527300 w 3403600"/>
              <a:gd name="connsiteY88" fmla="*/ 317500 h 425450"/>
              <a:gd name="connsiteX89" fmla="*/ 2546350 w 3403600"/>
              <a:gd name="connsiteY89" fmla="*/ 330200 h 425450"/>
              <a:gd name="connsiteX90" fmla="*/ 2552700 w 3403600"/>
              <a:gd name="connsiteY90" fmla="*/ 349250 h 425450"/>
              <a:gd name="connsiteX91" fmla="*/ 2565400 w 3403600"/>
              <a:gd name="connsiteY91" fmla="*/ 368300 h 425450"/>
              <a:gd name="connsiteX92" fmla="*/ 2622550 w 3403600"/>
              <a:gd name="connsiteY92" fmla="*/ 342900 h 425450"/>
              <a:gd name="connsiteX93" fmla="*/ 2641600 w 3403600"/>
              <a:gd name="connsiteY93" fmla="*/ 336550 h 425450"/>
              <a:gd name="connsiteX94" fmla="*/ 2667000 w 3403600"/>
              <a:gd name="connsiteY94" fmla="*/ 298450 h 425450"/>
              <a:gd name="connsiteX95" fmla="*/ 2673350 w 3403600"/>
              <a:gd name="connsiteY95" fmla="*/ 279400 h 425450"/>
              <a:gd name="connsiteX96" fmla="*/ 2705100 w 3403600"/>
              <a:gd name="connsiteY96" fmla="*/ 273050 h 425450"/>
              <a:gd name="connsiteX97" fmla="*/ 2711450 w 3403600"/>
              <a:gd name="connsiteY97" fmla="*/ 247650 h 425450"/>
              <a:gd name="connsiteX98" fmla="*/ 2749550 w 3403600"/>
              <a:gd name="connsiteY98" fmla="*/ 228600 h 425450"/>
              <a:gd name="connsiteX99" fmla="*/ 2794000 w 3403600"/>
              <a:gd name="connsiteY99" fmla="*/ 196850 h 425450"/>
              <a:gd name="connsiteX100" fmla="*/ 2813050 w 3403600"/>
              <a:gd name="connsiteY100" fmla="*/ 177800 h 425450"/>
              <a:gd name="connsiteX101" fmla="*/ 2851150 w 3403600"/>
              <a:gd name="connsiteY101" fmla="*/ 158750 h 425450"/>
              <a:gd name="connsiteX102" fmla="*/ 2882900 w 3403600"/>
              <a:gd name="connsiteY102" fmla="*/ 114300 h 425450"/>
              <a:gd name="connsiteX103" fmla="*/ 2901950 w 3403600"/>
              <a:gd name="connsiteY103" fmla="*/ 101600 h 425450"/>
              <a:gd name="connsiteX104" fmla="*/ 2927350 w 3403600"/>
              <a:gd name="connsiteY104" fmla="*/ 76200 h 425450"/>
              <a:gd name="connsiteX105" fmla="*/ 2933700 w 3403600"/>
              <a:gd name="connsiteY105" fmla="*/ 57150 h 425450"/>
              <a:gd name="connsiteX106" fmla="*/ 2971800 w 3403600"/>
              <a:gd name="connsiteY106" fmla="*/ 44450 h 425450"/>
              <a:gd name="connsiteX107" fmla="*/ 2984500 w 3403600"/>
              <a:gd name="connsiteY107" fmla="*/ 69850 h 425450"/>
              <a:gd name="connsiteX108" fmla="*/ 3041650 w 3403600"/>
              <a:gd name="connsiteY108" fmla="*/ 114300 h 425450"/>
              <a:gd name="connsiteX109" fmla="*/ 3086100 w 3403600"/>
              <a:gd name="connsiteY109" fmla="*/ 133350 h 425450"/>
              <a:gd name="connsiteX110" fmla="*/ 3105150 w 3403600"/>
              <a:gd name="connsiteY110" fmla="*/ 158750 h 425450"/>
              <a:gd name="connsiteX111" fmla="*/ 3130550 w 3403600"/>
              <a:gd name="connsiteY111" fmla="*/ 196850 h 425450"/>
              <a:gd name="connsiteX112" fmla="*/ 3149600 w 3403600"/>
              <a:gd name="connsiteY112" fmla="*/ 203200 h 425450"/>
              <a:gd name="connsiteX113" fmla="*/ 3168650 w 3403600"/>
              <a:gd name="connsiteY113" fmla="*/ 222250 h 425450"/>
              <a:gd name="connsiteX114" fmla="*/ 3225800 w 3403600"/>
              <a:gd name="connsiteY114" fmla="*/ 254000 h 425450"/>
              <a:gd name="connsiteX115" fmla="*/ 3270250 w 3403600"/>
              <a:gd name="connsiteY115" fmla="*/ 273050 h 425450"/>
              <a:gd name="connsiteX116" fmla="*/ 3289300 w 3403600"/>
              <a:gd name="connsiteY116" fmla="*/ 292100 h 425450"/>
              <a:gd name="connsiteX117" fmla="*/ 3327400 w 3403600"/>
              <a:gd name="connsiteY117" fmla="*/ 317500 h 425450"/>
              <a:gd name="connsiteX118" fmla="*/ 3346450 w 3403600"/>
              <a:gd name="connsiteY118" fmla="*/ 355600 h 425450"/>
              <a:gd name="connsiteX119" fmla="*/ 3365500 w 3403600"/>
              <a:gd name="connsiteY119" fmla="*/ 361950 h 425450"/>
              <a:gd name="connsiteX120" fmla="*/ 3371850 w 3403600"/>
              <a:gd name="connsiteY120" fmla="*/ 381000 h 425450"/>
              <a:gd name="connsiteX121" fmla="*/ 3390900 w 3403600"/>
              <a:gd name="connsiteY121" fmla="*/ 393700 h 425450"/>
              <a:gd name="connsiteX122" fmla="*/ 3403600 w 3403600"/>
              <a:gd name="connsiteY122" fmla="*/ 406400 h 425450"/>
              <a:gd name="connsiteX0" fmla="*/ 0 w 3403600"/>
              <a:gd name="connsiteY0" fmla="*/ 400050 h 425450"/>
              <a:gd name="connsiteX1" fmla="*/ 311150 w 3403600"/>
              <a:gd name="connsiteY1" fmla="*/ 120650 h 425450"/>
              <a:gd name="connsiteX2" fmla="*/ 342900 w 3403600"/>
              <a:gd name="connsiteY2" fmla="*/ 82550 h 425450"/>
              <a:gd name="connsiteX3" fmla="*/ 381000 w 3403600"/>
              <a:gd name="connsiteY3" fmla="*/ 57150 h 425450"/>
              <a:gd name="connsiteX4" fmla="*/ 406400 w 3403600"/>
              <a:gd name="connsiteY4" fmla="*/ 12700 h 425450"/>
              <a:gd name="connsiteX5" fmla="*/ 444500 w 3403600"/>
              <a:gd name="connsiteY5" fmla="*/ 0 h 425450"/>
              <a:gd name="connsiteX6" fmla="*/ 463550 w 3403600"/>
              <a:gd name="connsiteY6" fmla="*/ 6350 h 425450"/>
              <a:gd name="connsiteX7" fmla="*/ 469900 w 3403600"/>
              <a:gd name="connsiteY7" fmla="*/ 25400 h 425450"/>
              <a:gd name="connsiteX8" fmla="*/ 488950 w 3403600"/>
              <a:gd name="connsiteY8" fmla="*/ 44450 h 425450"/>
              <a:gd name="connsiteX9" fmla="*/ 501650 w 3403600"/>
              <a:gd name="connsiteY9" fmla="*/ 63500 h 425450"/>
              <a:gd name="connsiteX10" fmla="*/ 520700 w 3403600"/>
              <a:gd name="connsiteY10" fmla="*/ 76200 h 425450"/>
              <a:gd name="connsiteX11" fmla="*/ 577850 w 3403600"/>
              <a:gd name="connsiteY11" fmla="*/ 127000 h 425450"/>
              <a:gd name="connsiteX12" fmla="*/ 596900 w 3403600"/>
              <a:gd name="connsiteY12" fmla="*/ 133350 h 425450"/>
              <a:gd name="connsiteX13" fmla="*/ 615950 w 3403600"/>
              <a:gd name="connsiteY13" fmla="*/ 152400 h 425450"/>
              <a:gd name="connsiteX14" fmla="*/ 641350 w 3403600"/>
              <a:gd name="connsiteY14" fmla="*/ 165100 h 425450"/>
              <a:gd name="connsiteX15" fmla="*/ 660400 w 3403600"/>
              <a:gd name="connsiteY15" fmla="*/ 177800 h 425450"/>
              <a:gd name="connsiteX16" fmla="*/ 692150 w 3403600"/>
              <a:gd name="connsiteY16" fmla="*/ 203200 h 425450"/>
              <a:gd name="connsiteX17" fmla="*/ 704850 w 3403600"/>
              <a:gd name="connsiteY17" fmla="*/ 222250 h 425450"/>
              <a:gd name="connsiteX18" fmla="*/ 742950 w 3403600"/>
              <a:gd name="connsiteY18" fmla="*/ 247650 h 425450"/>
              <a:gd name="connsiteX19" fmla="*/ 762000 w 3403600"/>
              <a:gd name="connsiteY19" fmla="*/ 260350 h 425450"/>
              <a:gd name="connsiteX20" fmla="*/ 768350 w 3403600"/>
              <a:gd name="connsiteY20" fmla="*/ 285750 h 425450"/>
              <a:gd name="connsiteX21" fmla="*/ 787400 w 3403600"/>
              <a:gd name="connsiteY21" fmla="*/ 323850 h 425450"/>
              <a:gd name="connsiteX22" fmla="*/ 812800 w 3403600"/>
              <a:gd name="connsiteY22" fmla="*/ 342900 h 425450"/>
              <a:gd name="connsiteX23" fmla="*/ 838200 w 3403600"/>
              <a:gd name="connsiteY23" fmla="*/ 374650 h 425450"/>
              <a:gd name="connsiteX24" fmla="*/ 857250 w 3403600"/>
              <a:gd name="connsiteY24" fmla="*/ 412750 h 425450"/>
              <a:gd name="connsiteX25" fmla="*/ 876300 w 3403600"/>
              <a:gd name="connsiteY25" fmla="*/ 425450 h 425450"/>
              <a:gd name="connsiteX26" fmla="*/ 901700 w 3403600"/>
              <a:gd name="connsiteY26" fmla="*/ 400050 h 425450"/>
              <a:gd name="connsiteX27" fmla="*/ 946150 w 3403600"/>
              <a:gd name="connsiteY27" fmla="*/ 355600 h 425450"/>
              <a:gd name="connsiteX28" fmla="*/ 958850 w 3403600"/>
              <a:gd name="connsiteY28" fmla="*/ 336550 h 425450"/>
              <a:gd name="connsiteX29" fmla="*/ 996950 w 3403600"/>
              <a:gd name="connsiteY29" fmla="*/ 304800 h 425450"/>
              <a:gd name="connsiteX30" fmla="*/ 1022350 w 3403600"/>
              <a:gd name="connsiteY30" fmla="*/ 266700 h 425450"/>
              <a:gd name="connsiteX31" fmla="*/ 1060450 w 3403600"/>
              <a:gd name="connsiteY31" fmla="*/ 247650 h 425450"/>
              <a:gd name="connsiteX32" fmla="*/ 1123950 w 3403600"/>
              <a:gd name="connsiteY32" fmla="*/ 184150 h 425450"/>
              <a:gd name="connsiteX33" fmla="*/ 1143000 w 3403600"/>
              <a:gd name="connsiteY33" fmla="*/ 171450 h 425450"/>
              <a:gd name="connsiteX34" fmla="*/ 1162050 w 3403600"/>
              <a:gd name="connsiteY34" fmla="*/ 158750 h 425450"/>
              <a:gd name="connsiteX35" fmla="*/ 1206500 w 3403600"/>
              <a:gd name="connsiteY35" fmla="*/ 107950 h 425450"/>
              <a:gd name="connsiteX36" fmla="*/ 1244600 w 3403600"/>
              <a:gd name="connsiteY36" fmla="*/ 82550 h 425450"/>
              <a:gd name="connsiteX37" fmla="*/ 1270000 w 3403600"/>
              <a:gd name="connsiteY37" fmla="*/ 44450 h 425450"/>
              <a:gd name="connsiteX38" fmla="*/ 1308100 w 3403600"/>
              <a:gd name="connsiteY38" fmla="*/ 19050 h 425450"/>
              <a:gd name="connsiteX39" fmla="*/ 1327150 w 3403600"/>
              <a:gd name="connsiteY39" fmla="*/ 31750 h 425450"/>
              <a:gd name="connsiteX40" fmla="*/ 1352550 w 3403600"/>
              <a:gd name="connsiteY40" fmla="*/ 57150 h 425450"/>
              <a:gd name="connsiteX41" fmla="*/ 1384300 w 3403600"/>
              <a:gd name="connsiteY41" fmla="*/ 95250 h 425450"/>
              <a:gd name="connsiteX42" fmla="*/ 1397000 w 3403600"/>
              <a:gd name="connsiteY42" fmla="*/ 114300 h 425450"/>
              <a:gd name="connsiteX43" fmla="*/ 1416050 w 3403600"/>
              <a:gd name="connsiteY43" fmla="*/ 127000 h 425450"/>
              <a:gd name="connsiteX44" fmla="*/ 1473200 w 3403600"/>
              <a:gd name="connsiteY44" fmla="*/ 171450 h 425450"/>
              <a:gd name="connsiteX45" fmla="*/ 1492250 w 3403600"/>
              <a:gd name="connsiteY45" fmla="*/ 184150 h 425450"/>
              <a:gd name="connsiteX46" fmla="*/ 1511300 w 3403600"/>
              <a:gd name="connsiteY46" fmla="*/ 203200 h 425450"/>
              <a:gd name="connsiteX47" fmla="*/ 1536700 w 3403600"/>
              <a:gd name="connsiteY47" fmla="*/ 209550 h 425450"/>
              <a:gd name="connsiteX48" fmla="*/ 1549400 w 3403600"/>
              <a:gd name="connsiteY48" fmla="*/ 228600 h 425450"/>
              <a:gd name="connsiteX49" fmla="*/ 1568450 w 3403600"/>
              <a:gd name="connsiteY49" fmla="*/ 234950 h 425450"/>
              <a:gd name="connsiteX50" fmla="*/ 1574800 w 3403600"/>
              <a:gd name="connsiteY50" fmla="*/ 254000 h 425450"/>
              <a:gd name="connsiteX51" fmla="*/ 1593850 w 3403600"/>
              <a:gd name="connsiteY51" fmla="*/ 266700 h 425450"/>
              <a:gd name="connsiteX52" fmla="*/ 1612900 w 3403600"/>
              <a:gd name="connsiteY52" fmla="*/ 285750 h 425450"/>
              <a:gd name="connsiteX53" fmla="*/ 1631950 w 3403600"/>
              <a:gd name="connsiteY53" fmla="*/ 298450 h 425450"/>
              <a:gd name="connsiteX54" fmla="*/ 1670050 w 3403600"/>
              <a:gd name="connsiteY54" fmla="*/ 336550 h 425450"/>
              <a:gd name="connsiteX55" fmla="*/ 1708150 w 3403600"/>
              <a:gd name="connsiteY55" fmla="*/ 361950 h 425450"/>
              <a:gd name="connsiteX56" fmla="*/ 1739900 w 3403600"/>
              <a:gd name="connsiteY56" fmla="*/ 393700 h 425450"/>
              <a:gd name="connsiteX57" fmla="*/ 1765300 w 3403600"/>
              <a:gd name="connsiteY57" fmla="*/ 381000 h 425450"/>
              <a:gd name="connsiteX58" fmla="*/ 1784350 w 3403600"/>
              <a:gd name="connsiteY58" fmla="*/ 374650 h 425450"/>
              <a:gd name="connsiteX59" fmla="*/ 1803400 w 3403600"/>
              <a:gd name="connsiteY59" fmla="*/ 355600 h 425450"/>
              <a:gd name="connsiteX60" fmla="*/ 1816100 w 3403600"/>
              <a:gd name="connsiteY60" fmla="*/ 330200 h 425450"/>
              <a:gd name="connsiteX61" fmla="*/ 1835150 w 3403600"/>
              <a:gd name="connsiteY61" fmla="*/ 323850 h 425450"/>
              <a:gd name="connsiteX62" fmla="*/ 1860550 w 3403600"/>
              <a:gd name="connsiteY62" fmla="*/ 279400 h 425450"/>
              <a:gd name="connsiteX63" fmla="*/ 1879600 w 3403600"/>
              <a:gd name="connsiteY63" fmla="*/ 273050 h 425450"/>
              <a:gd name="connsiteX64" fmla="*/ 1892300 w 3403600"/>
              <a:gd name="connsiteY64" fmla="*/ 254000 h 425450"/>
              <a:gd name="connsiteX65" fmla="*/ 1911350 w 3403600"/>
              <a:gd name="connsiteY65" fmla="*/ 234950 h 425450"/>
              <a:gd name="connsiteX66" fmla="*/ 1936750 w 3403600"/>
              <a:gd name="connsiteY66" fmla="*/ 190500 h 425450"/>
              <a:gd name="connsiteX67" fmla="*/ 1955800 w 3403600"/>
              <a:gd name="connsiteY67" fmla="*/ 184150 h 425450"/>
              <a:gd name="connsiteX68" fmla="*/ 1974850 w 3403600"/>
              <a:gd name="connsiteY68" fmla="*/ 171450 h 425450"/>
              <a:gd name="connsiteX69" fmla="*/ 2000250 w 3403600"/>
              <a:gd name="connsiteY69" fmla="*/ 146050 h 425450"/>
              <a:gd name="connsiteX70" fmla="*/ 2012950 w 3403600"/>
              <a:gd name="connsiteY70" fmla="*/ 127000 h 425450"/>
              <a:gd name="connsiteX71" fmla="*/ 2051050 w 3403600"/>
              <a:gd name="connsiteY71" fmla="*/ 107950 h 425450"/>
              <a:gd name="connsiteX72" fmla="*/ 2089150 w 3403600"/>
              <a:gd name="connsiteY72" fmla="*/ 82550 h 425450"/>
              <a:gd name="connsiteX73" fmla="*/ 2095500 w 3403600"/>
              <a:gd name="connsiteY73" fmla="*/ 63500 h 425450"/>
              <a:gd name="connsiteX74" fmla="*/ 2114550 w 3403600"/>
              <a:gd name="connsiteY74" fmla="*/ 57150 h 425450"/>
              <a:gd name="connsiteX75" fmla="*/ 2159000 w 3403600"/>
              <a:gd name="connsiteY75" fmla="*/ 31750 h 425450"/>
              <a:gd name="connsiteX76" fmla="*/ 2190750 w 3403600"/>
              <a:gd name="connsiteY76" fmla="*/ 44450 h 425450"/>
              <a:gd name="connsiteX77" fmla="*/ 2197100 w 3403600"/>
              <a:gd name="connsiteY77" fmla="*/ 63500 h 425450"/>
              <a:gd name="connsiteX78" fmla="*/ 2222500 w 3403600"/>
              <a:gd name="connsiteY78" fmla="*/ 88900 h 425450"/>
              <a:gd name="connsiteX79" fmla="*/ 2241550 w 3403600"/>
              <a:gd name="connsiteY79" fmla="*/ 114300 h 425450"/>
              <a:gd name="connsiteX80" fmla="*/ 2286000 w 3403600"/>
              <a:gd name="connsiteY80" fmla="*/ 158750 h 425450"/>
              <a:gd name="connsiteX81" fmla="*/ 2305050 w 3403600"/>
              <a:gd name="connsiteY81" fmla="*/ 171450 h 425450"/>
              <a:gd name="connsiteX82" fmla="*/ 2349500 w 3403600"/>
              <a:gd name="connsiteY82" fmla="*/ 215900 h 425450"/>
              <a:gd name="connsiteX83" fmla="*/ 2387600 w 3403600"/>
              <a:gd name="connsiteY83" fmla="*/ 241300 h 425450"/>
              <a:gd name="connsiteX84" fmla="*/ 2406650 w 3403600"/>
              <a:gd name="connsiteY84" fmla="*/ 247650 h 425450"/>
              <a:gd name="connsiteX85" fmla="*/ 2444750 w 3403600"/>
              <a:gd name="connsiteY85" fmla="*/ 266700 h 425450"/>
              <a:gd name="connsiteX86" fmla="*/ 2501900 w 3403600"/>
              <a:gd name="connsiteY86" fmla="*/ 311150 h 425450"/>
              <a:gd name="connsiteX87" fmla="*/ 2527300 w 3403600"/>
              <a:gd name="connsiteY87" fmla="*/ 317500 h 425450"/>
              <a:gd name="connsiteX88" fmla="*/ 2546350 w 3403600"/>
              <a:gd name="connsiteY88" fmla="*/ 330200 h 425450"/>
              <a:gd name="connsiteX89" fmla="*/ 2552700 w 3403600"/>
              <a:gd name="connsiteY89" fmla="*/ 349250 h 425450"/>
              <a:gd name="connsiteX90" fmla="*/ 2565400 w 3403600"/>
              <a:gd name="connsiteY90" fmla="*/ 368300 h 425450"/>
              <a:gd name="connsiteX91" fmla="*/ 2622550 w 3403600"/>
              <a:gd name="connsiteY91" fmla="*/ 342900 h 425450"/>
              <a:gd name="connsiteX92" fmla="*/ 2641600 w 3403600"/>
              <a:gd name="connsiteY92" fmla="*/ 336550 h 425450"/>
              <a:gd name="connsiteX93" fmla="*/ 2667000 w 3403600"/>
              <a:gd name="connsiteY93" fmla="*/ 298450 h 425450"/>
              <a:gd name="connsiteX94" fmla="*/ 2673350 w 3403600"/>
              <a:gd name="connsiteY94" fmla="*/ 279400 h 425450"/>
              <a:gd name="connsiteX95" fmla="*/ 2705100 w 3403600"/>
              <a:gd name="connsiteY95" fmla="*/ 273050 h 425450"/>
              <a:gd name="connsiteX96" fmla="*/ 2711450 w 3403600"/>
              <a:gd name="connsiteY96" fmla="*/ 247650 h 425450"/>
              <a:gd name="connsiteX97" fmla="*/ 2749550 w 3403600"/>
              <a:gd name="connsiteY97" fmla="*/ 228600 h 425450"/>
              <a:gd name="connsiteX98" fmla="*/ 2794000 w 3403600"/>
              <a:gd name="connsiteY98" fmla="*/ 196850 h 425450"/>
              <a:gd name="connsiteX99" fmla="*/ 2813050 w 3403600"/>
              <a:gd name="connsiteY99" fmla="*/ 177800 h 425450"/>
              <a:gd name="connsiteX100" fmla="*/ 2851150 w 3403600"/>
              <a:gd name="connsiteY100" fmla="*/ 158750 h 425450"/>
              <a:gd name="connsiteX101" fmla="*/ 2882900 w 3403600"/>
              <a:gd name="connsiteY101" fmla="*/ 114300 h 425450"/>
              <a:gd name="connsiteX102" fmla="*/ 2901950 w 3403600"/>
              <a:gd name="connsiteY102" fmla="*/ 101600 h 425450"/>
              <a:gd name="connsiteX103" fmla="*/ 2927350 w 3403600"/>
              <a:gd name="connsiteY103" fmla="*/ 76200 h 425450"/>
              <a:gd name="connsiteX104" fmla="*/ 2933700 w 3403600"/>
              <a:gd name="connsiteY104" fmla="*/ 57150 h 425450"/>
              <a:gd name="connsiteX105" fmla="*/ 2971800 w 3403600"/>
              <a:gd name="connsiteY105" fmla="*/ 44450 h 425450"/>
              <a:gd name="connsiteX106" fmla="*/ 2984500 w 3403600"/>
              <a:gd name="connsiteY106" fmla="*/ 69850 h 425450"/>
              <a:gd name="connsiteX107" fmla="*/ 3041650 w 3403600"/>
              <a:gd name="connsiteY107" fmla="*/ 114300 h 425450"/>
              <a:gd name="connsiteX108" fmla="*/ 3086100 w 3403600"/>
              <a:gd name="connsiteY108" fmla="*/ 133350 h 425450"/>
              <a:gd name="connsiteX109" fmla="*/ 3105150 w 3403600"/>
              <a:gd name="connsiteY109" fmla="*/ 158750 h 425450"/>
              <a:gd name="connsiteX110" fmla="*/ 3130550 w 3403600"/>
              <a:gd name="connsiteY110" fmla="*/ 196850 h 425450"/>
              <a:gd name="connsiteX111" fmla="*/ 3149600 w 3403600"/>
              <a:gd name="connsiteY111" fmla="*/ 203200 h 425450"/>
              <a:gd name="connsiteX112" fmla="*/ 3168650 w 3403600"/>
              <a:gd name="connsiteY112" fmla="*/ 222250 h 425450"/>
              <a:gd name="connsiteX113" fmla="*/ 3225800 w 3403600"/>
              <a:gd name="connsiteY113" fmla="*/ 254000 h 425450"/>
              <a:gd name="connsiteX114" fmla="*/ 3270250 w 3403600"/>
              <a:gd name="connsiteY114" fmla="*/ 273050 h 425450"/>
              <a:gd name="connsiteX115" fmla="*/ 3289300 w 3403600"/>
              <a:gd name="connsiteY115" fmla="*/ 292100 h 425450"/>
              <a:gd name="connsiteX116" fmla="*/ 3327400 w 3403600"/>
              <a:gd name="connsiteY116" fmla="*/ 317500 h 425450"/>
              <a:gd name="connsiteX117" fmla="*/ 3346450 w 3403600"/>
              <a:gd name="connsiteY117" fmla="*/ 355600 h 425450"/>
              <a:gd name="connsiteX118" fmla="*/ 3365500 w 3403600"/>
              <a:gd name="connsiteY118" fmla="*/ 361950 h 425450"/>
              <a:gd name="connsiteX119" fmla="*/ 3371850 w 3403600"/>
              <a:gd name="connsiteY119" fmla="*/ 381000 h 425450"/>
              <a:gd name="connsiteX120" fmla="*/ 3390900 w 3403600"/>
              <a:gd name="connsiteY120" fmla="*/ 393700 h 425450"/>
              <a:gd name="connsiteX121" fmla="*/ 3403600 w 3403600"/>
              <a:gd name="connsiteY121" fmla="*/ 406400 h 425450"/>
              <a:gd name="connsiteX0" fmla="*/ 0 w 3403600"/>
              <a:gd name="connsiteY0" fmla="*/ 400050 h 425450"/>
              <a:gd name="connsiteX1" fmla="*/ 342900 w 3403600"/>
              <a:gd name="connsiteY1" fmla="*/ 82550 h 425450"/>
              <a:gd name="connsiteX2" fmla="*/ 381000 w 3403600"/>
              <a:gd name="connsiteY2" fmla="*/ 57150 h 425450"/>
              <a:gd name="connsiteX3" fmla="*/ 406400 w 3403600"/>
              <a:gd name="connsiteY3" fmla="*/ 12700 h 425450"/>
              <a:gd name="connsiteX4" fmla="*/ 444500 w 3403600"/>
              <a:gd name="connsiteY4" fmla="*/ 0 h 425450"/>
              <a:gd name="connsiteX5" fmla="*/ 463550 w 3403600"/>
              <a:gd name="connsiteY5" fmla="*/ 6350 h 425450"/>
              <a:gd name="connsiteX6" fmla="*/ 469900 w 3403600"/>
              <a:gd name="connsiteY6" fmla="*/ 25400 h 425450"/>
              <a:gd name="connsiteX7" fmla="*/ 488950 w 3403600"/>
              <a:gd name="connsiteY7" fmla="*/ 44450 h 425450"/>
              <a:gd name="connsiteX8" fmla="*/ 501650 w 3403600"/>
              <a:gd name="connsiteY8" fmla="*/ 63500 h 425450"/>
              <a:gd name="connsiteX9" fmla="*/ 520700 w 3403600"/>
              <a:gd name="connsiteY9" fmla="*/ 76200 h 425450"/>
              <a:gd name="connsiteX10" fmla="*/ 577850 w 3403600"/>
              <a:gd name="connsiteY10" fmla="*/ 127000 h 425450"/>
              <a:gd name="connsiteX11" fmla="*/ 596900 w 3403600"/>
              <a:gd name="connsiteY11" fmla="*/ 133350 h 425450"/>
              <a:gd name="connsiteX12" fmla="*/ 615950 w 3403600"/>
              <a:gd name="connsiteY12" fmla="*/ 152400 h 425450"/>
              <a:gd name="connsiteX13" fmla="*/ 641350 w 3403600"/>
              <a:gd name="connsiteY13" fmla="*/ 165100 h 425450"/>
              <a:gd name="connsiteX14" fmla="*/ 660400 w 3403600"/>
              <a:gd name="connsiteY14" fmla="*/ 177800 h 425450"/>
              <a:gd name="connsiteX15" fmla="*/ 692150 w 3403600"/>
              <a:gd name="connsiteY15" fmla="*/ 203200 h 425450"/>
              <a:gd name="connsiteX16" fmla="*/ 704850 w 3403600"/>
              <a:gd name="connsiteY16" fmla="*/ 222250 h 425450"/>
              <a:gd name="connsiteX17" fmla="*/ 742950 w 3403600"/>
              <a:gd name="connsiteY17" fmla="*/ 247650 h 425450"/>
              <a:gd name="connsiteX18" fmla="*/ 762000 w 3403600"/>
              <a:gd name="connsiteY18" fmla="*/ 260350 h 425450"/>
              <a:gd name="connsiteX19" fmla="*/ 768350 w 3403600"/>
              <a:gd name="connsiteY19" fmla="*/ 285750 h 425450"/>
              <a:gd name="connsiteX20" fmla="*/ 787400 w 3403600"/>
              <a:gd name="connsiteY20" fmla="*/ 323850 h 425450"/>
              <a:gd name="connsiteX21" fmla="*/ 812800 w 3403600"/>
              <a:gd name="connsiteY21" fmla="*/ 342900 h 425450"/>
              <a:gd name="connsiteX22" fmla="*/ 838200 w 3403600"/>
              <a:gd name="connsiteY22" fmla="*/ 374650 h 425450"/>
              <a:gd name="connsiteX23" fmla="*/ 857250 w 3403600"/>
              <a:gd name="connsiteY23" fmla="*/ 412750 h 425450"/>
              <a:gd name="connsiteX24" fmla="*/ 876300 w 3403600"/>
              <a:gd name="connsiteY24" fmla="*/ 425450 h 425450"/>
              <a:gd name="connsiteX25" fmla="*/ 901700 w 3403600"/>
              <a:gd name="connsiteY25" fmla="*/ 400050 h 425450"/>
              <a:gd name="connsiteX26" fmla="*/ 946150 w 3403600"/>
              <a:gd name="connsiteY26" fmla="*/ 355600 h 425450"/>
              <a:gd name="connsiteX27" fmla="*/ 958850 w 3403600"/>
              <a:gd name="connsiteY27" fmla="*/ 336550 h 425450"/>
              <a:gd name="connsiteX28" fmla="*/ 996950 w 3403600"/>
              <a:gd name="connsiteY28" fmla="*/ 304800 h 425450"/>
              <a:gd name="connsiteX29" fmla="*/ 1022350 w 3403600"/>
              <a:gd name="connsiteY29" fmla="*/ 266700 h 425450"/>
              <a:gd name="connsiteX30" fmla="*/ 1060450 w 3403600"/>
              <a:gd name="connsiteY30" fmla="*/ 247650 h 425450"/>
              <a:gd name="connsiteX31" fmla="*/ 1123950 w 3403600"/>
              <a:gd name="connsiteY31" fmla="*/ 184150 h 425450"/>
              <a:gd name="connsiteX32" fmla="*/ 1143000 w 3403600"/>
              <a:gd name="connsiteY32" fmla="*/ 171450 h 425450"/>
              <a:gd name="connsiteX33" fmla="*/ 1162050 w 3403600"/>
              <a:gd name="connsiteY33" fmla="*/ 158750 h 425450"/>
              <a:gd name="connsiteX34" fmla="*/ 1206500 w 3403600"/>
              <a:gd name="connsiteY34" fmla="*/ 107950 h 425450"/>
              <a:gd name="connsiteX35" fmla="*/ 1244600 w 3403600"/>
              <a:gd name="connsiteY35" fmla="*/ 82550 h 425450"/>
              <a:gd name="connsiteX36" fmla="*/ 1270000 w 3403600"/>
              <a:gd name="connsiteY36" fmla="*/ 44450 h 425450"/>
              <a:gd name="connsiteX37" fmla="*/ 1308100 w 3403600"/>
              <a:gd name="connsiteY37" fmla="*/ 19050 h 425450"/>
              <a:gd name="connsiteX38" fmla="*/ 1327150 w 3403600"/>
              <a:gd name="connsiteY38" fmla="*/ 31750 h 425450"/>
              <a:gd name="connsiteX39" fmla="*/ 1352550 w 3403600"/>
              <a:gd name="connsiteY39" fmla="*/ 57150 h 425450"/>
              <a:gd name="connsiteX40" fmla="*/ 1384300 w 3403600"/>
              <a:gd name="connsiteY40" fmla="*/ 95250 h 425450"/>
              <a:gd name="connsiteX41" fmla="*/ 1397000 w 3403600"/>
              <a:gd name="connsiteY41" fmla="*/ 114300 h 425450"/>
              <a:gd name="connsiteX42" fmla="*/ 1416050 w 3403600"/>
              <a:gd name="connsiteY42" fmla="*/ 127000 h 425450"/>
              <a:gd name="connsiteX43" fmla="*/ 1473200 w 3403600"/>
              <a:gd name="connsiteY43" fmla="*/ 171450 h 425450"/>
              <a:gd name="connsiteX44" fmla="*/ 1492250 w 3403600"/>
              <a:gd name="connsiteY44" fmla="*/ 184150 h 425450"/>
              <a:gd name="connsiteX45" fmla="*/ 1511300 w 3403600"/>
              <a:gd name="connsiteY45" fmla="*/ 203200 h 425450"/>
              <a:gd name="connsiteX46" fmla="*/ 1536700 w 3403600"/>
              <a:gd name="connsiteY46" fmla="*/ 209550 h 425450"/>
              <a:gd name="connsiteX47" fmla="*/ 1549400 w 3403600"/>
              <a:gd name="connsiteY47" fmla="*/ 228600 h 425450"/>
              <a:gd name="connsiteX48" fmla="*/ 1568450 w 3403600"/>
              <a:gd name="connsiteY48" fmla="*/ 234950 h 425450"/>
              <a:gd name="connsiteX49" fmla="*/ 1574800 w 3403600"/>
              <a:gd name="connsiteY49" fmla="*/ 254000 h 425450"/>
              <a:gd name="connsiteX50" fmla="*/ 1593850 w 3403600"/>
              <a:gd name="connsiteY50" fmla="*/ 266700 h 425450"/>
              <a:gd name="connsiteX51" fmla="*/ 1612900 w 3403600"/>
              <a:gd name="connsiteY51" fmla="*/ 285750 h 425450"/>
              <a:gd name="connsiteX52" fmla="*/ 1631950 w 3403600"/>
              <a:gd name="connsiteY52" fmla="*/ 298450 h 425450"/>
              <a:gd name="connsiteX53" fmla="*/ 1670050 w 3403600"/>
              <a:gd name="connsiteY53" fmla="*/ 336550 h 425450"/>
              <a:gd name="connsiteX54" fmla="*/ 1708150 w 3403600"/>
              <a:gd name="connsiteY54" fmla="*/ 361950 h 425450"/>
              <a:gd name="connsiteX55" fmla="*/ 1739900 w 3403600"/>
              <a:gd name="connsiteY55" fmla="*/ 393700 h 425450"/>
              <a:gd name="connsiteX56" fmla="*/ 1765300 w 3403600"/>
              <a:gd name="connsiteY56" fmla="*/ 381000 h 425450"/>
              <a:gd name="connsiteX57" fmla="*/ 1784350 w 3403600"/>
              <a:gd name="connsiteY57" fmla="*/ 374650 h 425450"/>
              <a:gd name="connsiteX58" fmla="*/ 1803400 w 3403600"/>
              <a:gd name="connsiteY58" fmla="*/ 355600 h 425450"/>
              <a:gd name="connsiteX59" fmla="*/ 1816100 w 3403600"/>
              <a:gd name="connsiteY59" fmla="*/ 330200 h 425450"/>
              <a:gd name="connsiteX60" fmla="*/ 1835150 w 3403600"/>
              <a:gd name="connsiteY60" fmla="*/ 323850 h 425450"/>
              <a:gd name="connsiteX61" fmla="*/ 1860550 w 3403600"/>
              <a:gd name="connsiteY61" fmla="*/ 279400 h 425450"/>
              <a:gd name="connsiteX62" fmla="*/ 1879600 w 3403600"/>
              <a:gd name="connsiteY62" fmla="*/ 273050 h 425450"/>
              <a:gd name="connsiteX63" fmla="*/ 1892300 w 3403600"/>
              <a:gd name="connsiteY63" fmla="*/ 254000 h 425450"/>
              <a:gd name="connsiteX64" fmla="*/ 1911350 w 3403600"/>
              <a:gd name="connsiteY64" fmla="*/ 234950 h 425450"/>
              <a:gd name="connsiteX65" fmla="*/ 1936750 w 3403600"/>
              <a:gd name="connsiteY65" fmla="*/ 190500 h 425450"/>
              <a:gd name="connsiteX66" fmla="*/ 1955800 w 3403600"/>
              <a:gd name="connsiteY66" fmla="*/ 184150 h 425450"/>
              <a:gd name="connsiteX67" fmla="*/ 1974850 w 3403600"/>
              <a:gd name="connsiteY67" fmla="*/ 171450 h 425450"/>
              <a:gd name="connsiteX68" fmla="*/ 2000250 w 3403600"/>
              <a:gd name="connsiteY68" fmla="*/ 146050 h 425450"/>
              <a:gd name="connsiteX69" fmla="*/ 2012950 w 3403600"/>
              <a:gd name="connsiteY69" fmla="*/ 127000 h 425450"/>
              <a:gd name="connsiteX70" fmla="*/ 2051050 w 3403600"/>
              <a:gd name="connsiteY70" fmla="*/ 107950 h 425450"/>
              <a:gd name="connsiteX71" fmla="*/ 2089150 w 3403600"/>
              <a:gd name="connsiteY71" fmla="*/ 82550 h 425450"/>
              <a:gd name="connsiteX72" fmla="*/ 2095500 w 3403600"/>
              <a:gd name="connsiteY72" fmla="*/ 63500 h 425450"/>
              <a:gd name="connsiteX73" fmla="*/ 2114550 w 3403600"/>
              <a:gd name="connsiteY73" fmla="*/ 57150 h 425450"/>
              <a:gd name="connsiteX74" fmla="*/ 2159000 w 3403600"/>
              <a:gd name="connsiteY74" fmla="*/ 31750 h 425450"/>
              <a:gd name="connsiteX75" fmla="*/ 2190750 w 3403600"/>
              <a:gd name="connsiteY75" fmla="*/ 44450 h 425450"/>
              <a:gd name="connsiteX76" fmla="*/ 2197100 w 3403600"/>
              <a:gd name="connsiteY76" fmla="*/ 63500 h 425450"/>
              <a:gd name="connsiteX77" fmla="*/ 2222500 w 3403600"/>
              <a:gd name="connsiteY77" fmla="*/ 88900 h 425450"/>
              <a:gd name="connsiteX78" fmla="*/ 2241550 w 3403600"/>
              <a:gd name="connsiteY78" fmla="*/ 114300 h 425450"/>
              <a:gd name="connsiteX79" fmla="*/ 2286000 w 3403600"/>
              <a:gd name="connsiteY79" fmla="*/ 158750 h 425450"/>
              <a:gd name="connsiteX80" fmla="*/ 2305050 w 3403600"/>
              <a:gd name="connsiteY80" fmla="*/ 171450 h 425450"/>
              <a:gd name="connsiteX81" fmla="*/ 2349500 w 3403600"/>
              <a:gd name="connsiteY81" fmla="*/ 215900 h 425450"/>
              <a:gd name="connsiteX82" fmla="*/ 2387600 w 3403600"/>
              <a:gd name="connsiteY82" fmla="*/ 241300 h 425450"/>
              <a:gd name="connsiteX83" fmla="*/ 2406650 w 3403600"/>
              <a:gd name="connsiteY83" fmla="*/ 247650 h 425450"/>
              <a:gd name="connsiteX84" fmla="*/ 2444750 w 3403600"/>
              <a:gd name="connsiteY84" fmla="*/ 266700 h 425450"/>
              <a:gd name="connsiteX85" fmla="*/ 2501900 w 3403600"/>
              <a:gd name="connsiteY85" fmla="*/ 311150 h 425450"/>
              <a:gd name="connsiteX86" fmla="*/ 2527300 w 3403600"/>
              <a:gd name="connsiteY86" fmla="*/ 317500 h 425450"/>
              <a:gd name="connsiteX87" fmla="*/ 2546350 w 3403600"/>
              <a:gd name="connsiteY87" fmla="*/ 330200 h 425450"/>
              <a:gd name="connsiteX88" fmla="*/ 2552700 w 3403600"/>
              <a:gd name="connsiteY88" fmla="*/ 349250 h 425450"/>
              <a:gd name="connsiteX89" fmla="*/ 2565400 w 3403600"/>
              <a:gd name="connsiteY89" fmla="*/ 368300 h 425450"/>
              <a:gd name="connsiteX90" fmla="*/ 2622550 w 3403600"/>
              <a:gd name="connsiteY90" fmla="*/ 342900 h 425450"/>
              <a:gd name="connsiteX91" fmla="*/ 2641600 w 3403600"/>
              <a:gd name="connsiteY91" fmla="*/ 336550 h 425450"/>
              <a:gd name="connsiteX92" fmla="*/ 2667000 w 3403600"/>
              <a:gd name="connsiteY92" fmla="*/ 298450 h 425450"/>
              <a:gd name="connsiteX93" fmla="*/ 2673350 w 3403600"/>
              <a:gd name="connsiteY93" fmla="*/ 279400 h 425450"/>
              <a:gd name="connsiteX94" fmla="*/ 2705100 w 3403600"/>
              <a:gd name="connsiteY94" fmla="*/ 273050 h 425450"/>
              <a:gd name="connsiteX95" fmla="*/ 2711450 w 3403600"/>
              <a:gd name="connsiteY95" fmla="*/ 247650 h 425450"/>
              <a:gd name="connsiteX96" fmla="*/ 2749550 w 3403600"/>
              <a:gd name="connsiteY96" fmla="*/ 228600 h 425450"/>
              <a:gd name="connsiteX97" fmla="*/ 2794000 w 3403600"/>
              <a:gd name="connsiteY97" fmla="*/ 196850 h 425450"/>
              <a:gd name="connsiteX98" fmla="*/ 2813050 w 3403600"/>
              <a:gd name="connsiteY98" fmla="*/ 177800 h 425450"/>
              <a:gd name="connsiteX99" fmla="*/ 2851150 w 3403600"/>
              <a:gd name="connsiteY99" fmla="*/ 158750 h 425450"/>
              <a:gd name="connsiteX100" fmla="*/ 2882900 w 3403600"/>
              <a:gd name="connsiteY100" fmla="*/ 114300 h 425450"/>
              <a:gd name="connsiteX101" fmla="*/ 2901950 w 3403600"/>
              <a:gd name="connsiteY101" fmla="*/ 101600 h 425450"/>
              <a:gd name="connsiteX102" fmla="*/ 2927350 w 3403600"/>
              <a:gd name="connsiteY102" fmla="*/ 76200 h 425450"/>
              <a:gd name="connsiteX103" fmla="*/ 2933700 w 3403600"/>
              <a:gd name="connsiteY103" fmla="*/ 57150 h 425450"/>
              <a:gd name="connsiteX104" fmla="*/ 2971800 w 3403600"/>
              <a:gd name="connsiteY104" fmla="*/ 44450 h 425450"/>
              <a:gd name="connsiteX105" fmla="*/ 2984500 w 3403600"/>
              <a:gd name="connsiteY105" fmla="*/ 69850 h 425450"/>
              <a:gd name="connsiteX106" fmla="*/ 3041650 w 3403600"/>
              <a:gd name="connsiteY106" fmla="*/ 114300 h 425450"/>
              <a:gd name="connsiteX107" fmla="*/ 3086100 w 3403600"/>
              <a:gd name="connsiteY107" fmla="*/ 133350 h 425450"/>
              <a:gd name="connsiteX108" fmla="*/ 3105150 w 3403600"/>
              <a:gd name="connsiteY108" fmla="*/ 158750 h 425450"/>
              <a:gd name="connsiteX109" fmla="*/ 3130550 w 3403600"/>
              <a:gd name="connsiteY109" fmla="*/ 196850 h 425450"/>
              <a:gd name="connsiteX110" fmla="*/ 3149600 w 3403600"/>
              <a:gd name="connsiteY110" fmla="*/ 203200 h 425450"/>
              <a:gd name="connsiteX111" fmla="*/ 3168650 w 3403600"/>
              <a:gd name="connsiteY111" fmla="*/ 222250 h 425450"/>
              <a:gd name="connsiteX112" fmla="*/ 3225800 w 3403600"/>
              <a:gd name="connsiteY112" fmla="*/ 254000 h 425450"/>
              <a:gd name="connsiteX113" fmla="*/ 3270250 w 3403600"/>
              <a:gd name="connsiteY113" fmla="*/ 273050 h 425450"/>
              <a:gd name="connsiteX114" fmla="*/ 3289300 w 3403600"/>
              <a:gd name="connsiteY114" fmla="*/ 292100 h 425450"/>
              <a:gd name="connsiteX115" fmla="*/ 3327400 w 3403600"/>
              <a:gd name="connsiteY115" fmla="*/ 317500 h 425450"/>
              <a:gd name="connsiteX116" fmla="*/ 3346450 w 3403600"/>
              <a:gd name="connsiteY116" fmla="*/ 355600 h 425450"/>
              <a:gd name="connsiteX117" fmla="*/ 3365500 w 3403600"/>
              <a:gd name="connsiteY117" fmla="*/ 361950 h 425450"/>
              <a:gd name="connsiteX118" fmla="*/ 3371850 w 3403600"/>
              <a:gd name="connsiteY118" fmla="*/ 381000 h 425450"/>
              <a:gd name="connsiteX119" fmla="*/ 3390900 w 3403600"/>
              <a:gd name="connsiteY119" fmla="*/ 393700 h 425450"/>
              <a:gd name="connsiteX120" fmla="*/ 3403600 w 3403600"/>
              <a:gd name="connsiteY120" fmla="*/ 406400 h 425450"/>
              <a:gd name="connsiteX0" fmla="*/ 0 w 3403600"/>
              <a:gd name="connsiteY0" fmla="*/ 400050 h 425450"/>
              <a:gd name="connsiteX1" fmla="*/ 381000 w 3403600"/>
              <a:gd name="connsiteY1" fmla="*/ 57150 h 425450"/>
              <a:gd name="connsiteX2" fmla="*/ 406400 w 3403600"/>
              <a:gd name="connsiteY2" fmla="*/ 12700 h 425450"/>
              <a:gd name="connsiteX3" fmla="*/ 444500 w 3403600"/>
              <a:gd name="connsiteY3" fmla="*/ 0 h 425450"/>
              <a:gd name="connsiteX4" fmla="*/ 463550 w 3403600"/>
              <a:gd name="connsiteY4" fmla="*/ 6350 h 425450"/>
              <a:gd name="connsiteX5" fmla="*/ 469900 w 3403600"/>
              <a:gd name="connsiteY5" fmla="*/ 25400 h 425450"/>
              <a:gd name="connsiteX6" fmla="*/ 488950 w 3403600"/>
              <a:gd name="connsiteY6" fmla="*/ 44450 h 425450"/>
              <a:gd name="connsiteX7" fmla="*/ 501650 w 3403600"/>
              <a:gd name="connsiteY7" fmla="*/ 63500 h 425450"/>
              <a:gd name="connsiteX8" fmla="*/ 520700 w 3403600"/>
              <a:gd name="connsiteY8" fmla="*/ 76200 h 425450"/>
              <a:gd name="connsiteX9" fmla="*/ 577850 w 3403600"/>
              <a:gd name="connsiteY9" fmla="*/ 127000 h 425450"/>
              <a:gd name="connsiteX10" fmla="*/ 596900 w 3403600"/>
              <a:gd name="connsiteY10" fmla="*/ 133350 h 425450"/>
              <a:gd name="connsiteX11" fmla="*/ 615950 w 3403600"/>
              <a:gd name="connsiteY11" fmla="*/ 152400 h 425450"/>
              <a:gd name="connsiteX12" fmla="*/ 641350 w 3403600"/>
              <a:gd name="connsiteY12" fmla="*/ 165100 h 425450"/>
              <a:gd name="connsiteX13" fmla="*/ 660400 w 3403600"/>
              <a:gd name="connsiteY13" fmla="*/ 177800 h 425450"/>
              <a:gd name="connsiteX14" fmla="*/ 692150 w 3403600"/>
              <a:gd name="connsiteY14" fmla="*/ 203200 h 425450"/>
              <a:gd name="connsiteX15" fmla="*/ 704850 w 3403600"/>
              <a:gd name="connsiteY15" fmla="*/ 222250 h 425450"/>
              <a:gd name="connsiteX16" fmla="*/ 742950 w 3403600"/>
              <a:gd name="connsiteY16" fmla="*/ 247650 h 425450"/>
              <a:gd name="connsiteX17" fmla="*/ 762000 w 3403600"/>
              <a:gd name="connsiteY17" fmla="*/ 260350 h 425450"/>
              <a:gd name="connsiteX18" fmla="*/ 768350 w 3403600"/>
              <a:gd name="connsiteY18" fmla="*/ 285750 h 425450"/>
              <a:gd name="connsiteX19" fmla="*/ 787400 w 3403600"/>
              <a:gd name="connsiteY19" fmla="*/ 323850 h 425450"/>
              <a:gd name="connsiteX20" fmla="*/ 812800 w 3403600"/>
              <a:gd name="connsiteY20" fmla="*/ 342900 h 425450"/>
              <a:gd name="connsiteX21" fmla="*/ 838200 w 3403600"/>
              <a:gd name="connsiteY21" fmla="*/ 374650 h 425450"/>
              <a:gd name="connsiteX22" fmla="*/ 857250 w 3403600"/>
              <a:gd name="connsiteY22" fmla="*/ 412750 h 425450"/>
              <a:gd name="connsiteX23" fmla="*/ 876300 w 3403600"/>
              <a:gd name="connsiteY23" fmla="*/ 425450 h 425450"/>
              <a:gd name="connsiteX24" fmla="*/ 901700 w 3403600"/>
              <a:gd name="connsiteY24" fmla="*/ 400050 h 425450"/>
              <a:gd name="connsiteX25" fmla="*/ 946150 w 3403600"/>
              <a:gd name="connsiteY25" fmla="*/ 355600 h 425450"/>
              <a:gd name="connsiteX26" fmla="*/ 958850 w 3403600"/>
              <a:gd name="connsiteY26" fmla="*/ 336550 h 425450"/>
              <a:gd name="connsiteX27" fmla="*/ 996950 w 3403600"/>
              <a:gd name="connsiteY27" fmla="*/ 304800 h 425450"/>
              <a:gd name="connsiteX28" fmla="*/ 1022350 w 3403600"/>
              <a:gd name="connsiteY28" fmla="*/ 266700 h 425450"/>
              <a:gd name="connsiteX29" fmla="*/ 1060450 w 3403600"/>
              <a:gd name="connsiteY29" fmla="*/ 247650 h 425450"/>
              <a:gd name="connsiteX30" fmla="*/ 1123950 w 3403600"/>
              <a:gd name="connsiteY30" fmla="*/ 184150 h 425450"/>
              <a:gd name="connsiteX31" fmla="*/ 1143000 w 3403600"/>
              <a:gd name="connsiteY31" fmla="*/ 171450 h 425450"/>
              <a:gd name="connsiteX32" fmla="*/ 1162050 w 3403600"/>
              <a:gd name="connsiteY32" fmla="*/ 158750 h 425450"/>
              <a:gd name="connsiteX33" fmla="*/ 1206500 w 3403600"/>
              <a:gd name="connsiteY33" fmla="*/ 107950 h 425450"/>
              <a:gd name="connsiteX34" fmla="*/ 1244600 w 3403600"/>
              <a:gd name="connsiteY34" fmla="*/ 82550 h 425450"/>
              <a:gd name="connsiteX35" fmla="*/ 1270000 w 3403600"/>
              <a:gd name="connsiteY35" fmla="*/ 44450 h 425450"/>
              <a:gd name="connsiteX36" fmla="*/ 1308100 w 3403600"/>
              <a:gd name="connsiteY36" fmla="*/ 19050 h 425450"/>
              <a:gd name="connsiteX37" fmla="*/ 1327150 w 3403600"/>
              <a:gd name="connsiteY37" fmla="*/ 31750 h 425450"/>
              <a:gd name="connsiteX38" fmla="*/ 1352550 w 3403600"/>
              <a:gd name="connsiteY38" fmla="*/ 57150 h 425450"/>
              <a:gd name="connsiteX39" fmla="*/ 1384300 w 3403600"/>
              <a:gd name="connsiteY39" fmla="*/ 95250 h 425450"/>
              <a:gd name="connsiteX40" fmla="*/ 1397000 w 3403600"/>
              <a:gd name="connsiteY40" fmla="*/ 114300 h 425450"/>
              <a:gd name="connsiteX41" fmla="*/ 1416050 w 3403600"/>
              <a:gd name="connsiteY41" fmla="*/ 127000 h 425450"/>
              <a:gd name="connsiteX42" fmla="*/ 1473200 w 3403600"/>
              <a:gd name="connsiteY42" fmla="*/ 171450 h 425450"/>
              <a:gd name="connsiteX43" fmla="*/ 1492250 w 3403600"/>
              <a:gd name="connsiteY43" fmla="*/ 184150 h 425450"/>
              <a:gd name="connsiteX44" fmla="*/ 1511300 w 3403600"/>
              <a:gd name="connsiteY44" fmla="*/ 203200 h 425450"/>
              <a:gd name="connsiteX45" fmla="*/ 1536700 w 3403600"/>
              <a:gd name="connsiteY45" fmla="*/ 209550 h 425450"/>
              <a:gd name="connsiteX46" fmla="*/ 1549400 w 3403600"/>
              <a:gd name="connsiteY46" fmla="*/ 228600 h 425450"/>
              <a:gd name="connsiteX47" fmla="*/ 1568450 w 3403600"/>
              <a:gd name="connsiteY47" fmla="*/ 234950 h 425450"/>
              <a:gd name="connsiteX48" fmla="*/ 1574800 w 3403600"/>
              <a:gd name="connsiteY48" fmla="*/ 254000 h 425450"/>
              <a:gd name="connsiteX49" fmla="*/ 1593850 w 3403600"/>
              <a:gd name="connsiteY49" fmla="*/ 266700 h 425450"/>
              <a:gd name="connsiteX50" fmla="*/ 1612900 w 3403600"/>
              <a:gd name="connsiteY50" fmla="*/ 285750 h 425450"/>
              <a:gd name="connsiteX51" fmla="*/ 1631950 w 3403600"/>
              <a:gd name="connsiteY51" fmla="*/ 298450 h 425450"/>
              <a:gd name="connsiteX52" fmla="*/ 1670050 w 3403600"/>
              <a:gd name="connsiteY52" fmla="*/ 336550 h 425450"/>
              <a:gd name="connsiteX53" fmla="*/ 1708150 w 3403600"/>
              <a:gd name="connsiteY53" fmla="*/ 361950 h 425450"/>
              <a:gd name="connsiteX54" fmla="*/ 1739900 w 3403600"/>
              <a:gd name="connsiteY54" fmla="*/ 393700 h 425450"/>
              <a:gd name="connsiteX55" fmla="*/ 1765300 w 3403600"/>
              <a:gd name="connsiteY55" fmla="*/ 381000 h 425450"/>
              <a:gd name="connsiteX56" fmla="*/ 1784350 w 3403600"/>
              <a:gd name="connsiteY56" fmla="*/ 374650 h 425450"/>
              <a:gd name="connsiteX57" fmla="*/ 1803400 w 3403600"/>
              <a:gd name="connsiteY57" fmla="*/ 355600 h 425450"/>
              <a:gd name="connsiteX58" fmla="*/ 1816100 w 3403600"/>
              <a:gd name="connsiteY58" fmla="*/ 330200 h 425450"/>
              <a:gd name="connsiteX59" fmla="*/ 1835150 w 3403600"/>
              <a:gd name="connsiteY59" fmla="*/ 323850 h 425450"/>
              <a:gd name="connsiteX60" fmla="*/ 1860550 w 3403600"/>
              <a:gd name="connsiteY60" fmla="*/ 279400 h 425450"/>
              <a:gd name="connsiteX61" fmla="*/ 1879600 w 3403600"/>
              <a:gd name="connsiteY61" fmla="*/ 273050 h 425450"/>
              <a:gd name="connsiteX62" fmla="*/ 1892300 w 3403600"/>
              <a:gd name="connsiteY62" fmla="*/ 254000 h 425450"/>
              <a:gd name="connsiteX63" fmla="*/ 1911350 w 3403600"/>
              <a:gd name="connsiteY63" fmla="*/ 234950 h 425450"/>
              <a:gd name="connsiteX64" fmla="*/ 1936750 w 3403600"/>
              <a:gd name="connsiteY64" fmla="*/ 190500 h 425450"/>
              <a:gd name="connsiteX65" fmla="*/ 1955800 w 3403600"/>
              <a:gd name="connsiteY65" fmla="*/ 184150 h 425450"/>
              <a:gd name="connsiteX66" fmla="*/ 1974850 w 3403600"/>
              <a:gd name="connsiteY66" fmla="*/ 171450 h 425450"/>
              <a:gd name="connsiteX67" fmla="*/ 2000250 w 3403600"/>
              <a:gd name="connsiteY67" fmla="*/ 146050 h 425450"/>
              <a:gd name="connsiteX68" fmla="*/ 2012950 w 3403600"/>
              <a:gd name="connsiteY68" fmla="*/ 127000 h 425450"/>
              <a:gd name="connsiteX69" fmla="*/ 2051050 w 3403600"/>
              <a:gd name="connsiteY69" fmla="*/ 107950 h 425450"/>
              <a:gd name="connsiteX70" fmla="*/ 2089150 w 3403600"/>
              <a:gd name="connsiteY70" fmla="*/ 82550 h 425450"/>
              <a:gd name="connsiteX71" fmla="*/ 2095500 w 3403600"/>
              <a:gd name="connsiteY71" fmla="*/ 63500 h 425450"/>
              <a:gd name="connsiteX72" fmla="*/ 2114550 w 3403600"/>
              <a:gd name="connsiteY72" fmla="*/ 57150 h 425450"/>
              <a:gd name="connsiteX73" fmla="*/ 2159000 w 3403600"/>
              <a:gd name="connsiteY73" fmla="*/ 31750 h 425450"/>
              <a:gd name="connsiteX74" fmla="*/ 2190750 w 3403600"/>
              <a:gd name="connsiteY74" fmla="*/ 44450 h 425450"/>
              <a:gd name="connsiteX75" fmla="*/ 2197100 w 3403600"/>
              <a:gd name="connsiteY75" fmla="*/ 63500 h 425450"/>
              <a:gd name="connsiteX76" fmla="*/ 2222500 w 3403600"/>
              <a:gd name="connsiteY76" fmla="*/ 88900 h 425450"/>
              <a:gd name="connsiteX77" fmla="*/ 2241550 w 3403600"/>
              <a:gd name="connsiteY77" fmla="*/ 114300 h 425450"/>
              <a:gd name="connsiteX78" fmla="*/ 2286000 w 3403600"/>
              <a:gd name="connsiteY78" fmla="*/ 158750 h 425450"/>
              <a:gd name="connsiteX79" fmla="*/ 2305050 w 3403600"/>
              <a:gd name="connsiteY79" fmla="*/ 171450 h 425450"/>
              <a:gd name="connsiteX80" fmla="*/ 2349500 w 3403600"/>
              <a:gd name="connsiteY80" fmla="*/ 215900 h 425450"/>
              <a:gd name="connsiteX81" fmla="*/ 2387600 w 3403600"/>
              <a:gd name="connsiteY81" fmla="*/ 241300 h 425450"/>
              <a:gd name="connsiteX82" fmla="*/ 2406650 w 3403600"/>
              <a:gd name="connsiteY82" fmla="*/ 247650 h 425450"/>
              <a:gd name="connsiteX83" fmla="*/ 2444750 w 3403600"/>
              <a:gd name="connsiteY83" fmla="*/ 266700 h 425450"/>
              <a:gd name="connsiteX84" fmla="*/ 2501900 w 3403600"/>
              <a:gd name="connsiteY84" fmla="*/ 311150 h 425450"/>
              <a:gd name="connsiteX85" fmla="*/ 2527300 w 3403600"/>
              <a:gd name="connsiteY85" fmla="*/ 317500 h 425450"/>
              <a:gd name="connsiteX86" fmla="*/ 2546350 w 3403600"/>
              <a:gd name="connsiteY86" fmla="*/ 330200 h 425450"/>
              <a:gd name="connsiteX87" fmla="*/ 2552700 w 3403600"/>
              <a:gd name="connsiteY87" fmla="*/ 349250 h 425450"/>
              <a:gd name="connsiteX88" fmla="*/ 2565400 w 3403600"/>
              <a:gd name="connsiteY88" fmla="*/ 368300 h 425450"/>
              <a:gd name="connsiteX89" fmla="*/ 2622550 w 3403600"/>
              <a:gd name="connsiteY89" fmla="*/ 342900 h 425450"/>
              <a:gd name="connsiteX90" fmla="*/ 2641600 w 3403600"/>
              <a:gd name="connsiteY90" fmla="*/ 336550 h 425450"/>
              <a:gd name="connsiteX91" fmla="*/ 2667000 w 3403600"/>
              <a:gd name="connsiteY91" fmla="*/ 298450 h 425450"/>
              <a:gd name="connsiteX92" fmla="*/ 2673350 w 3403600"/>
              <a:gd name="connsiteY92" fmla="*/ 279400 h 425450"/>
              <a:gd name="connsiteX93" fmla="*/ 2705100 w 3403600"/>
              <a:gd name="connsiteY93" fmla="*/ 273050 h 425450"/>
              <a:gd name="connsiteX94" fmla="*/ 2711450 w 3403600"/>
              <a:gd name="connsiteY94" fmla="*/ 247650 h 425450"/>
              <a:gd name="connsiteX95" fmla="*/ 2749550 w 3403600"/>
              <a:gd name="connsiteY95" fmla="*/ 228600 h 425450"/>
              <a:gd name="connsiteX96" fmla="*/ 2794000 w 3403600"/>
              <a:gd name="connsiteY96" fmla="*/ 196850 h 425450"/>
              <a:gd name="connsiteX97" fmla="*/ 2813050 w 3403600"/>
              <a:gd name="connsiteY97" fmla="*/ 177800 h 425450"/>
              <a:gd name="connsiteX98" fmla="*/ 2851150 w 3403600"/>
              <a:gd name="connsiteY98" fmla="*/ 158750 h 425450"/>
              <a:gd name="connsiteX99" fmla="*/ 2882900 w 3403600"/>
              <a:gd name="connsiteY99" fmla="*/ 114300 h 425450"/>
              <a:gd name="connsiteX100" fmla="*/ 2901950 w 3403600"/>
              <a:gd name="connsiteY100" fmla="*/ 101600 h 425450"/>
              <a:gd name="connsiteX101" fmla="*/ 2927350 w 3403600"/>
              <a:gd name="connsiteY101" fmla="*/ 76200 h 425450"/>
              <a:gd name="connsiteX102" fmla="*/ 2933700 w 3403600"/>
              <a:gd name="connsiteY102" fmla="*/ 57150 h 425450"/>
              <a:gd name="connsiteX103" fmla="*/ 2971800 w 3403600"/>
              <a:gd name="connsiteY103" fmla="*/ 44450 h 425450"/>
              <a:gd name="connsiteX104" fmla="*/ 2984500 w 3403600"/>
              <a:gd name="connsiteY104" fmla="*/ 69850 h 425450"/>
              <a:gd name="connsiteX105" fmla="*/ 3041650 w 3403600"/>
              <a:gd name="connsiteY105" fmla="*/ 114300 h 425450"/>
              <a:gd name="connsiteX106" fmla="*/ 3086100 w 3403600"/>
              <a:gd name="connsiteY106" fmla="*/ 133350 h 425450"/>
              <a:gd name="connsiteX107" fmla="*/ 3105150 w 3403600"/>
              <a:gd name="connsiteY107" fmla="*/ 158750 h 425450"/>
              <a:gd name="connsiteX108" fmla="*/ 3130550 w 3403600"/>
              <a:gd name="connsiteY108" fmla="*/ 196850 h 425450"/>
              <a:gd name="connsiteX109" fmla="*/ 3149600 w 3403600"/>
              <a:gd name="connsiteY109" fmla="*/ 203200 h 425450"/>
              <a:gd name="connsiteX110" fmla="*/ 3168650 w 3403600"/>
              <a:gd name="connsiteY110" fmla="*/ 222250 h 425450"/>
              <a:gd name="connsiteX111" fmla="*/ 3225800 w 3403600"/>
              <a:gd name="connsiteY111" fmla="*/ 254000 h 425450"/>
              <a:gd name="connsiteX112" fmla="*/ 3270250 w 3403600"/>
              <a:gd name="connsiteY112" fmla="*/ 273050 h 425450"/>
              <a:gd name="connsiteX113" fmla="*/ 3289300 w 3403600"/>
              <a:gd name="connsiteY113" fmla="*/ 292100 h 425450"/>
              <a:gd name="connsiteX114" fmla="*/ 3327400 w 3403600"/>
              <a:gd name="connsiteY114" fmla="*/ 317500 h 425450"/>
              <a:gd name="connsiteX115" fmla="*/ 3346450 w 3403600"/>
              <a:gd name="connsiteY115" fmla="*/ 355600 h 425450"/>
              <a:gd name="connsiteX116" fmla="*/ 3365500 w 3403600"/>
              <a:gd name="connsiteY116" fmla="*/ 361950 h 425450"/>
              <a:gd name="connsiteX117" fmla="*/ 3371850 w 3403600"/>
              <a:gd name="connsiteY117" fmla="*/ 381000 h 425450"/>
              <a:gd name="connsiteX118" fmla="*/ 3390900 w 3403600"/>
              <a:gd name="connsiteY118" fmla="*/ 393700 h 425450"/>
              <a:gd name="connsiteX119" fmla="*/ 3403600 w 3403600"/>
              <a:gd name="connsiteY119" fmla="*/ 406400 h 425450"/>
              <a:gd name="connsiteX0" fmla="*/ 0 w 3403600"/>
              <a:gd name="connsiteY0" fmla="*/ 400050 h 425450"/>
              <a:gd name="connsiteX1" fmla="*/ 406400 w 3403600"/>
              <a:gd name="connsiteY1" fmla="*/ 12700 h 425450"/>
              <a:gd name="connsiteX2" fmla="*/ 444500 w 3403600"/>
              <a:gd name="connsiteY2" fmla="*/ 0 h 425450"/>
              <a:gd name="connsiteX3" fmla="*/ 463550 w 3403600"/>
              <a:gd name="connsiteY3" fmla="*/ 6350 h 425450"/>
              <a:gd name="connsiteX4" fmla="*/ 469900 w 3403600"/>
              <a:gd name="connsiteY4" fmla="*/ 25400 h 425450"/>
              <a:gd name="connsiteX5" fmla="*/ 488950 w 3403600"/>
              <a:gd name="connsiteY5" fmla="*/ 44450 h 425450"/>
              <a:gd name="connsiteX6" fmla="*/ 501650 w 3403600"/>
              <a:gd name="connsiteY6" fmla="*/ 63500 h 425450"/>
              <a:gd name="connsiteX7" fmla="*/ 520700 w 3403600"/>
              <a:gd name="connsiteY7" fmla="*/ 76200 h 425450"/>
              <a:gd name="connsiteX8" fmla="*/ 577850 w 3403600"/>
              <a:gd name="connsiteY8" fmla="*/ 127000 h 425450"/>
              <a:gd name="connsiteX9" fmla="*/ 596900 w 3403600"/>
              <a:gd name="connsiteY9" fmla="*/ 133350 h 425450"/>
              <a:gd name="connsiteX10" fmla="*/ 615950 w 3403600"/>
              <a:gd name="connsiteY10" fmla="*/ 152400 h 425450"/>
              <a:gd name="connsiteX11" fmla="*/ 641350 w 3403600"/>
              <a:gd name="connsiteY11" fmla="*/ 165100 h 425450"/>
              <a:gd name="connsiteX12" fmla="*/ 660400 w 3403600"/>
              <a:gd name="connsiteY12" fmla="*/ 177800 h 425450"/>
              <a:gd name="connsiteX13" fmla="*/ 692150 w 3403600"/>
              <a:gd name="connsiteY13" fmla="*/ 203200 h 425450"/>
              <a:gd name="connsiteX14" fmla="*/ 704850 w 3403600"/>
              <a:gd name="connsiteY14" fmla="*/ 222250 h 425450"/>
              <a:gd name="connsiteX15" fmla="*/ 742950 w 3403600"/>
              <a:gd name="connsiteY15" fmla="*/ 247650 h 425450"/>
              <a:gd name="connsiteX16" fmla="*/ 762000 w 3403600"/>
              <a:gd name="connsiteY16" fmla="*/ 260350 h 425450"/>
              <a:gd name="connsiteX17" fmla="*/ 768350 w 3403600"/>
              <a:gd name="connsiteY17" fmla="*/ 285750 h 425450"/>
              <a:gd name="connsiteX18" fmla="*/ 787400 w 3403600"/>
              <a:gd name="connsiteY18" fmla="*/ 323850 h 425450"/>
              <a:gd name="connsiteX19" fmla="*/ 812800 w 3403600"/>
              <a:gd name="connsiteY19" fmla="*/ 342900 h 425450"/>
              <a:gd name="connsiteX20" fmla="*/ 838200 w 3403600"/>
              <a:gd name="connsiteY20" fmla="*/ 374650 h 425450"/>
              <a:gd name="connsiteX21" fmla="*/ 857250 w 3403600"/>
              <a:gd name="connsiteY21" fmla="*/ 412750 h 425450"/>
              <a:gd name="connsiteX22" fmla="*/ 876300 w 3403600"/>
              <a:gd name="connsiteY22" fmla="*/ 425450 h 425450"/>
              <a:gd name="connsiteX23" fmla="*/ 901700 w 3403600"/>
              <a:gd name="connsiteY23" fmla="*/ 400050 h 425450"/>
              <a:gd name="connsiteX24" fmla="*/ 946150 w 3403600"/>
              <a:gd name="connsiteY24" fmla="*/ 355600 h 425450"/>
              <a:gd name="connsiteX25" fmla="*/ 958850 w 3403600"/>
              <a:gd name="connsiteY25" fmla="*/ 336550 h 425450"/>
              <a:gd name="connsiteX26" fmla="*/ 996950 w 3403600"/>
              <a:gd name="connsiteY26" fmla="*/ 304800 h 425450"/>
              <a:gd name="connsiteX27" fmla="*/ 1022350 w 3403600"/>
              <a:gd name="connsiteY27" fmla="*/ 266700 h 425450"/>
              <a:gd name="connsiteX28" fmla="*/ 1060450 w 3403600"/>
              <a:gd name="connsiteY28" fmla="*/ 247650 h 425450"/>
              <a:gd name="connsiteX29" fmla="*/ 1123950 w 3403600"/>
              <a:gd name="connsiteY29" fmla="*/ 184150 h 425450"/>
              <a:gd name="connsiteX30" fmla="*/ 1143000 w 3403600"/>
              <a:gd name="connsiteY30" fmla="*/ 171450 h 425450"/>
              <a:gd name="connsiteX31" fmla="*/ 1162050 w 3403600"/>
              <a:gd name="connsiteY31" fmla="*/ 158750 h 425450"/>
              <a:gd name="connsiteX32" fmla="*/ 1206500 w 3403600"/>
              <a:gd name="connsiteY32" fmla="*/ 107950 h 425450"/>
              <a:gd name="connsiteX33" fmla="*/ 1244600 w 3403600"/>
              <a:gd name="connsiteY33" fmla="*/ 82550 h 425450"/>
              <a:gd name="connsiteX34" fmla="*/ 1270000 w 3403600"/>
              <a:gd name="connsiteY34" fmla="*/ 44450 h 425450"/>
              <a:gd name="connsiteX35" fmla="*/ 1308100 w 3403600"/>
              <a:gd name="connsiteY35" fmla="*/ 19050 h 425450"/>
              <a:gd name="connsiteX36" fmla="*/ 1327150 w 3403600"/>
              <a:gd name="connsiteY36" fmla="*/ 31750 h 425450"/>
              <a:gd name="connsiteX37" fmla="*/ 1352550 w 3403600"/>
              <a:gd name="connsiteY37" fmla="*/ 57150 h 425450"/>
              <a:gd name="connsiteX38" fmla="*/ 1384300 w 3403600"/>
              <a:gd name="connsiteY38" fmla="*/ 95250 h 425450"/>
              <a:gd name="connsiteX39" fmla="*/ 1397000 w 3403600"/>
              <a:gd name="connsiteY39" fmla="*/ 114300 h 425450"/>
              <a:gd name="connsiteX40" fmla="*/ 1416050 w 3403600"/>
              <a:gd name="connsiteY40" fmla="*/ 127000 h 425450"/>
              <a:gd name="connsiteX41" fmla="*/ 1473200 w 3403600"/>
              <a:gd name="connsiteY41" fmla="*/ 171450 h 425450"/>
              <a:gd name="connsiteX42" fmla="*/ 1492250 w 3403600"/>
              <a:gd name="connsiteY42" fmla="*/ 184150 h 425450"/>
              <a:gd name="connsiteX43" fmla="*/ 1511300 w 3403600"/>
              <a:gd name="connsiteY43" fmla="*/ 203200 h 425450"/>
              <a:gd name="connsiteX44" fmla="*/ 1536700 w 3403600"/>
              <a:gd name="connsiteY44" fmla="*/ 209550 h 425450"/>
              <a:gd name="connsiteX45" fmla="*/ 1549400 w 3403600"/>
              <a:gd name="connsiteY45" fmla="*/ 228600 h 425450"/>
              <a:gd name="connsiteX46" fmla="*/ 1568450 w 3403600"/>
              <a:gd name="connsiteY46" fmla="*/ 234950 h 425450"/>
              <a:gd name="connsiteX47" fmla="*/ 1574800 w 3403600"/>
              <a:gd name="connsiteY47" fmla="*/ 254000 h 425450"/>
              <a:gd name="connsiteX48" fmla="*/ 1593850 w 3403600"/>
              <a:gd name="connsiteY48" fmla="*/ 266700 h 425450"/>
              <a:gd name="connsiteX49" fmla="*/ 1612900 w 3403600"/>
              <a:gd name="connsiteY49" fmla="*/ 285750 h 425450"/>
              <a:gd name="connsiteX50" fmla="*/ 1631950 w 3403600"/>
              <a:gd name="connsiteY50" fmla="*/ 298450 h 425450"/>
              <a:gd name="connsiteX51" fmla="*/ 1670050 w 3403600"/>
              <a:gd name="connsiteY51" fmla="*/ 336550 h 425450"/>
              <a:gd name="connsiteX52" fmla="*/ 1708150 w 3403600"/>
              <a:gd name="connsiteY52" fmla="*/ 361950 h 425450"/>
              <a:gd name="connsiteX53" fmla="*/ 1739900 w 3403600"/>
              <a:gd name="connsiteY53" fmla="*/ 393700 h 425450"/>
              <a:gd name="connsiteX54" fmla="*/ 1765300 w 3403600"/>
              <a:gd name="connsiteY54" fmla="*/ 381000 h 425450"/>
              <a:gd name="connsiteX55" fmla="*/ 1784350 w 3403600"/>
              <a:gd name="connsiteY55" fmla="*/ 374650 h 425450"/>
              <a:gd name="connsiteX56" fmla="*/ 1803400 w 3403600"/>
              <a:gd name="connsiteY56" fmla="*/ 355600 h 425450"/>
              <a:gd name="connsiteX57" fmla="*/ 1816100 w 3403600"/>
              <a:gd name="connsiteY57" fmla="*/ 330200 h 425450"/>
              <a:gd name="connsiteX58" fmla="*/ 1835150 w 3403600"/>
              <a:gd name="connsiteY58" fmla="*/ 323850 h 425450"/>
              <a:gd name="connsiteX59" fmla="*/ 1860550 w 3403600"/>
              <a:gd name="connsiteY59" fmla="*/ 279400 h 425450"/>
              <a:gd name="connsiteX60" fmla="*/ 1879600 w 3403600"/>
              <a:gd name="connsiteY60" fmla="*/ 273050 h 425450"/>
              <a:gd name="connsiteX61" fmla="*/ 1892300 w 3403600"/>
              <a:gd name="connsiteY61" fmla="*/ 254000 h 425450"/>
              <a:gd name="connsiteX62" fmla="*/ 1911350 w 3403600"/>
              <a:gd name="connsiteY62" fmla="*/ 234950 h 425450"/>
              <a:gd name="connsiteX63" fmla="*/ 1936750 w 3403600"/>
              <a:gd name="connsiteY63" fmla="*/ 190500 h 425450"/>
              <a:gd name="connsiteX64" fmla="*/ 1955800 w 3403600"/>
              <a:gd name="connsiteY64" fmla="*/ 184150 h 425450"/>
              <a:gd name="connsiteX65" fmla="*/ 1974850 w 3403600"/>
              <a:gd name="connsiteY65" fmla="*/ 171450 h 425450"/>
              <a:gd name="connsiteX66" fmla="*/ 2000250 w 3403600"/>
              <a:gd name="connsiteY66" fmla="*/ 146050 h 425450"/>
              <a:gd name="connsiteX67" fmla="*/ 2012950 w 3403600"/>
              <a:gd name="connsiteY67" fmla="*/ 127000 h 425450"/>
              <a:gd name="connsiteX68" fmla="*/ 2051050 w 3403600"/>
              <a:gd name="connsiteY68" fmla="*/ 107950 h 425450"/>
              <a:gd name="connsiteX69" fmla="*/ 2089150 w 3403600"/>
              <a:gd name="connsiteY69" fmla="*/ 82550 h 425450"/>
              <a:gd name="connsiteX70" fmla="*/ 2095500 w 3403600"/>
              <a:gd name="connsiteY70" fmla="*/ 63500 h 425450"/>
              <a:gd name="connsiteX71" fmla="*/ 2114550 w 3403600"/>
              <a:gd name="connsiteY71" fmla="*/ 57150 h 425450"/>
              <a:gd name="connsiteX72" fmla="*/ 2159000 w 3403600"/>
              <a:gd name="connsiteY72" fmla="*/ 31750 h 425450"/>
              <a:gd name="connsiteX73" fmla="*/ 2190750 w 3403600"/>
              <a:gd name="connsiteY73" fmla="*/ 44450 h 425450"/>
              <a:gd name="connsiteX74" fmla="*/ 2197100 w 3403600"/>
              <a:gd name="connsiteY74" fmla="*/ 63500 h 425450"/>
              <a:gd name="connsiteX75" fmla="*/ 2222500 w 3403600"/>
              <a:gd name="connsiteY75" fmla="*/ 88900 h 425450"/>
              <a:gd name="connsiteX76" fmla="*/ 2241550 w 3403600"/>
              <a:gd name="connsiteY76" fmla="*/ 114300 h 425450"/>
              <a:gd name="connsiteX77" fmla="*/ 2286000 w 3403600"/>
              <a:gd name="connsiteY77" fmla="*/ 158750 h 425450"/>
              <a:gd name="connsiteX78" fmla="*/ 2305050 w 3403600"/>
              <a:gd name="connsiteY78" fmla="*/ 171450 h 425450"/>
              <a:gd name="connsiteX79" fmla="*/ 2349500 w 3403600"/>
              <a:gd name="connsiteY79" fmla="*/ 215900 h 425450"/>
              <a:gd name="connsiteX80" fmla="*/ 2387600 w 3403600"/>
              <a:gd name="connsiteY80" fmla="*/ 241300 h 425450"/>
              <a:gd name="connsiteX81" fmla="*/ 2406650 w 3403600"/>
              <a:gd name="connsiteY81" fmla="*/ 247650 h 425450"/>
              <a:gd name="connsiteX82" fmla="*/ 2444750 w 3403600"/>
              <a:gd name="connsiteY82" fmla="*/ 266700 h 425450"/>
              <a:gd name="connsiteX83" fmla="*/ 2501900 w 3403600"/>
              <a:gd name="connsiteY83" fmla="*/ 311150 h 425450"/>
              <a:gd name="connsiteX84" fmla="*/ 2527300 w 3403600"/>
              <a:gd name="connsiteY84" fmla="*/ 317500 h 425450"/>
              <a:gd name="connsiteX85" fmla="*/ 2546350 w 3403600"/>
              <a:gd name="connsiteY85" fmla="*/ 330200 h 425450"/>
              <a:gd name="connsiteX86" fmla="*/ 2552700 w 3403600"/>
              <a:gd name="connsiteY86" fmla="*/ 349250 h 425450"/>
              <a:gd name="connsiteX87" fmla="*/ 2565400 w 3403600"/>
              <a:gd name="connsiteY87" fmla="*/ 368300 h 425450"/>
              <a:gd name="connsiteX88" fmla="*/ 2622550 w 3403600"/>
              <a:gd name="connsiteY88" fmla="*/ 342900 h 425450"/>
              <a:gd name="connsiteX89" fmla="*/ 2641600 w 3403600"/>
              <a:gd name="connsiteY89" fmla="*/ 336550 h 425450"/>
              <a:gd name="connsiteX90" fmla="*/ 2667000 w 3403600"/>
              <a:gd name="connsiteY90" fmla="*/ 298450 h 425450"/>
              <a:gd name="connsiteX91" fmla="*/ 2673350 w 3403600"/>
              <a:gd name="connsiteY91" fmla="*/ 279400 h 425450"/>
              <a:gd name="connsiteX92" fmla="*/ 2705100 w 3403600"/>
              <a:gd name="connsiteY92" fmla="*/ 273050 h 425450"/>
              <a:gd name="connsiteX93" fmla="*/ 2711450 w 3403600"/>
              <a:gd name="connsiteY93" fmla="*/ 247650 h 425450"/>
              <a:gd name="connsiteX94" fmla="*/ 2749550 w 3403600"/>
              <a:gd name="connsiteY94" fmla="*/ 228600 h 425450"/>
              <a:gd name="connsiteX95" fmla="*/ 2794000 w 3403600"/>
              <a:gd name="connsiteY95" fmla="*/ 196850 h 425450"/>
              <a:gd name="connsiteX96" fmla="*/ 2813050 w 3403600"/>
              <a:gd name="connsiteY96" fmla="*/ 177800 h 425450"/>
              <a:gd name="connsiteX97" fmla="*/ 2851150 w 3403600"/>
              <a:gd name="connsiteY97" fmla="*/ 158750 h 425450"/>
              <a:gd name="connsiteX98" fmla="*/ 2882900 w 3403600"/>
              <a:gd name="connsiteY98" fmla="*/ 114300 h 425450"/>
              <a:gd name="connsiteX99" fmla="*/ 2901950 w 3403600"/>
              <a:gd name="connsiteY99" fmla="*/ 101600 h 425450"/>
              <a:gd name="connsiteX100" fmla="*/ 2927350 w 3403600"/>
              <a:gd name="connsiteY100" fmla="*/ 76200 h 425450"/>
              <a:gd name="connsiteX101" fmla="*/ 2933700 w 3403600"/>
              <a:gd name="connsiteY101" fmla="*/ 57150 h 425450"/>
              <a:gd name="connsiteX102" fmla="*/ 2971800 w 3403600"/>
              <a:gd name="connsiteY102" fmla="*/ 44450 h 425450"/>
              <a:gd name="connsiteX103" fmla="*/ 2984500 w 3403600"/>
              <a:gd name="connsiteY103" fmla="*/ 69850 h 425450"/>
              <a:gd name="connsiteX104" fmla="*/ 3041650 w 3403600"/>
              <a:gd name="connsiteY104" fmla="*/ 114300 h 425450"/>
              <a:gd name="connsiteX105" fmla="*/ 3086100 w 3403600"/>
              <a:gd name="connsiteY105" fmla="*/ 133350 h 425450"/>
              <a:gd name="connsiteX106" fmla="*/ 3105150 w 3403600"/>
              <a:gd name="connsiteY106" fmla="*/ 158750 h 425450"/>
              <a:gd name="connsiteX107" fmla="*/ 3130550 w 3403600"/>
              <a:gd name="connsiteY107" fmla="*/ 196850 h 425450"/>
              <a:gd name="connsiteX108" fmla="*/ 3149600 w 3403600"/>
              <a:gd name="connsiteY108" fmla="*/ 203200 h 425450"/>
              <a:gd name="connsiteX109" fmla="*/ 3168650 w 3403600"/>
              <a:gd name="connsiteY109" fmla="*/ 222250 h 425450"/>
              <a:gd name="connsiteX110" fmla="*/ 3225800 w 3403600"/>
              <a:gd name="connsiteY110" fmla="*/ 254000 h 425450"/>
              <a:gd name="connsiteX111" fmla="*/ 3270250 w 3403600"/>
              <a:gd name="connsiteY111" fmla="*/ 273050 h 425450"/>
              <a:gd name="connsiteX112" fmla="*/ 3289300 w 3403600"/>
              <a:gd name="connsiteY112" fmla="*/ 292100 h 425450"/>
              <a:gd name="connsiteX113" fmla="*/ 3327400 w 3403600"/>
              <a:gd name="connsiteY113" fmla="*/ 317500 h 425450"/>
              <a:gd name="connsiteX114" fmla="*/ 3346450 w 3403600"/>
              <a:gd name="connsiteY114" fmla="*/ 355600 h 425450"/>
              <a:gd name="connsiteX115" fmla="*/ 3365500 w 3403600"/>
              <a:gd name="connsiteY115" fmla="*/ 361950 h 425450"/>
              <a:gd name="connsiteX116" fmla="*/ 3371850 w 3403600"/>
              <a:gd name="connsiteY116" fmla="*/ 381000 h 425450"/>
              <a:gd name="connsiteX117" fmla="*/ 3390900 w 3403600"/>
              <a:gd name="connsiteY117" fmla="*/ 393700 h 425450"/>
              <a:gd name="connsiteX118" fmla="*/ 3403600 w 3403600"/>
              <a:gd name="connsiteY118"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641350 w 3403600"/>
              <a:gd name="connsiteY10" fmla="*/ 165100 h 425450"/>
              <a:gd name="connsiteX11" fmla="*/ 660400 w 3403600"/>
              <a:gd name="connsiteY11" fmla="*/ 177800 h 425450"/>
              <a:gd name="connsiteX12" fmla="*/ 692150 w 3403600"/>
              <a:gd name="connsiteY12" fmla="*/ 203200 h 425450"/>
              <a:gd name="connsiteX13" fmla="*/ 704850 w 3403600"/>
              <a:gd name="connsiteY13" fmla="*/ 222250 h 425450"/>
              <a:gd name="connsiteX14" fmla="*/ 742950 w 3403600"/>
              <a:gd name="connsiteY14" fmla="*/ 247650 h 425450"/>
              <a:gd name="connsiteX15" fmla="*/ 762000 w 3403600"/>
              <a:gd name="connsiteY15" fmla="*/ 260350 h 425450"/>
              <a:gd name="connsiteX16" fmla="*/ 768350 w 3403600"/>
              <a:gd name="connsiteY16" fmla="*/ 285750 h 425450"/>
              <a:gd name="connsiteX17" fmla="*/ 787400 w 3403600"/>
              <a:gd name="connsiteY17" fmla="*/ 323850 h 425450"/>
              <a:gd name="connsiteX18" fmla="*/ 812800 w 3403600"/>
              <a:gd name="connsiteY18" fmla="*/ 342900 h 425450"/>
              <a:gd name="connsiteX19" fmla="*/ 838200 w 3403600"/>
              <a:gd name="connsiteY19" fmla="*/ 374650 h 425450"/>
              <a:gd name="connsiteX20" fmla="*/ 857250 w 3403600"/>
              <a:gd name="connsiteY20" fmla="*/ 412750 h 425450"/>
              <a:gd name="connsiteX21" fmla="*/ 876300 w 3403600"/>
              <a:gd name="connsiteY21" fmla="*/ 425450 h 425450"/>
              <a:gd name="connsiteX22" fmla="*/ 901700 w 3403600"/>
              <a:gd name="connsiteY22" fmla="*/ 400050 h 425450"/>
              <a:gd name="connsiteX23" fmla="*/ 946150 w 3403600"/>
              <a:gd name="connsiteY23" fmla="*/ 355600 h 425450"/>
              <a:gd name="connsiteX24" fmla="*/ 958850 w 3403600"/>
              <a:gd name="connsiteY24" fmla="*/ 336550 h 425450"/>
              <a:gd name="connsiteX25" fmla="*/ 996950 w 3403600"/>
              <a:gd name="connsiteY25" fmla="*/ 304800 h 425450"/>
              <a:gd name="connsiteX26" fmla="*/ 1022350 w 3403600"/>
              <a:gd name="connsiteY26" fmla="*/ 266700 h 425450"/>
              <a:gd name="connsiteX27" fmla="*/ 1060450 w 3403600"/>
              <a:gd name="connsiteY27" fmla="*/ 247650 h 425450"/>
              <a:gd name="connsiteX28" fmla="*/ 1123950 w 3403600"/>
              <a:gd name="connsiteY28" fmla="*/ 184150 h 425450"/>
              <a:gd name="connsiteX29" fmla="*/ 1143000 w 3403600"/>
              <a:gd name="connsiteY29" fmla="*/ 171450 h 425450"/>
              <a:gd name="connsiteX30" fmla="*/ 1162050 w 3403600"/>
              <a:gd name="connsiteY30" fmla="*/ 158750 h 425450"/>
              <a:gd name="connsiteX31" fmla="*/ 1206500 w 3403600"/>
              <a:gd name="connsiteY31" fmla="*/ 107950 h 425450"/>
              <a:gd name="connsiteX32" fmla="*/ 1244600 w 3403600"/>
              <a:gd name="connsiteY32" fmla="*/ 82550 h 425450"/>
              <a:gd name="connsiteX33" fmla="*/ 1270000 w 3403600"/>
              <a:gd name="connsiteY33" fmla="*/ 44450 h 425450"/>
              <a:gd name="connsiteX34" fmla="*/ 1308100 w 3403600"/>
              <a:gd name="connsiteY34" fmla="*/ 19050 h 425450"/>
              <a:gd name="connsiteX35" fmla="*/ 1327150 w 3403600"/>
              <a:gd name="connsiteY35" fmla="*/ 31750 h 425450"/>
              <a:gd name="connsiteX36" fmla="*/ 1352550 w 3403600"/>
              <a:gd name="connsiteY36" fmla="*/ 57150 h 425450"/>
              <a:gd name="connsiteX37" fmla="*/ 1384300 w 3403600"/>
              <a:gd name="connsiteY37" fmla="*/ 95250 h 425450"/>
              <a:gd name="connsiteX38" fmla="*/ 1397000 w 3403600"/>
              <a:gd name="connsiteY38" fmla="*/ 114300 h 425450"/>
              <a:gd name="connsiteX39" fmla="*/ 1416050 w 3403600"/>
              <a:gd name="connsiteY39" fmla="*/ 127000 h 425450"/>
              <a:gd name="connsiteX40" fmla="*/ 1473200 w 3403600"/>
              <a:gd name="connsiteY40" fmla="*/ 171450 h 425450"/>
              <a:gd name="connsiteX41" fmla="*/ 1492250 w 3403600"/>
              <a:gd name="connsiteY41" fmla="*/ 184150 h 425450"/>
              <a:gd name="connsiteX42" fmla="*/ 1511300 w 3403600"/>
              <a:gd name="connsiteY42" fmla="*/ 203200 h 425450"/>
              <a:gd name="connsiteX43" fmla="*/ 1536700 w 3403600"/>
              <a:gd name="connsiteY43" fmla="*/ 209550 h 425450"/>
              <a:gd name="connsiteX44" fmla="*/ 1549400 w 3403600"/>
              <a:gd name="connsiteY44" fmla="*/ 228600 h 425450"/>
              <a:gd name="connsiteX45" fmla="*/ 1568450 w 3403600"/>
              <a:gd name="connsiteY45" fmla="*/ 234950 h 425450"/>
              <a:gd name="connsiteX46" fmla="*/ 1574800 w 3403600"/>
              <a:gd name="connsiteY46" fmla="*/ 254000 h 425450"/>
              <a:gd name="connsiteX47" fmla="*/ 1593850 w 3403600"/>
              <a:gd name="connsiteY47" fmla="*/ 266700 h 425450"/>
              <a:gd name="connsiteX48" fmla="*/ 1612900 w 3403600"/>
              <a:gd name="connsiteY48" fmla="*/ 285750 h 425450"/>
              <a:gd name="connsiteX49" fmla="*/ 1631950 w 3403600"/>
              <a:gd name="connsiteY49" fmla="*/ 298450 h 425450"/>
              <a:gd name="connsiteX50" fmla="*/ 1670050 w 3403600"/>
              <a:gd name="connsiteY50" fmla="*/ 336550 h 425450"/>
              <a:gd name="connsiteX51" fmla="*/ 1708150 w 3403600"/>
              <a:gd name="connsiteY51" fmla="*/ 361950 h 425450"/>
              <a:gd name="connsiteX52" fmla="*/ 1739900 w 3403600"/>
              <a:gd name="connsiteY52" fmla="*/ 393700 h 425450"/>
              <a:gd name="connsiteX53" fmla="*/ 1765300 w 3403600"/>
              <a:gd name="connsiteY53" fmla="*/ 381000 h 425450"/>
              <a:gd name="connsiteX54" fmla="*/ 1784350 w 3403600"/>
              <a:gd name="connsiteY54" fmla="*/ 374650 h 425450"/>
              <a:gd name="connsiteX55" fmla="*/ 1803400 w 3403600"/>
              <a:gd name="connsiteY55" fmla="*/ 355600 h 425450"/>
              <a:gd name="connsiteX56" fmla="*/ 1816100 w 3403600"/>
              <a:gd name="connsiteY56" fmla="*/ 330200 h 425450"/>
              <a:gd name="connsiteX57" fmla="*/ 1835150 w 3403600"/>
              <a:gd name="connsiteY57" fmla="*/ 323850 h 425450"/>
              <a:gd name="connsiteX58" fmla="*/ 1860550 w 3403600"/>
              <a:gd name="connsiteY58" fmla="*/ 279400 h 425450"/>
              <a:gd name="connsiteX59" fmla="*/ 1879600 w 3403600"/>
              <a:gd name="connsiteY59" fmla="*/ 273050 h 425450"/>
              <a:gd name="connsiteX60" fmla="*/ 1892300 w 3403600"/>
              <a:gd name="connsiteY60" fmla="*/ 254000 h 425450"/>
              <a:gd name="connsiteX61" fmla="*/ 1911350 w 3403600"/>
              <a:gd name="connsiteY61" fmla="*/ 234950 h 425450"/>
              <a:gd name="connsiteX62" fmla="*/ 1936750 w 3403600"/>
              <a:gd name="connsiteY62" fmla="*/ 190500 h 425450"/>
              <a:gd name="connsiteX63" fmla="*/ 1955800 w 3403600"/>
              <a:gd name="connsiteY63" fmla="*/ 184150 h 425450"/>
              <a:gd name="connsiteX64" fmla="*/ 1974850 w 3403600"/>
              <a:gd name="connsiteY64" fmla="*/ 171450 h 425450"/>
              <a:gd name="connsiteX65" fmla="*/ 2000250 w 3403600"/>
              <a:gd name="connsiteY65" fmla="*/ 146050 h 425450"/>
              <a:gd name="connsiteX66" fmla="*/ 2012950 w 3403600"/>
              <a:gd name="connsiteY66" fmla="*/ 127000 h 425450"/>
              <a:gd name="connsiteX67" fmla="*/ 2051050 w 3403600"/>
              <a:gd name="connsiteY67" fmla="*/ 107950 h 425450"/>
              <a:gd name="connsiteX68" fmla="*/ 2089150 w 3403600"/>
              <a:gd name="connsiteY68" fmla="*/ 82550 h 425450"/>
              <a:gd name="connsiteX69" fmla="*/ 2095500 w 3403600"/>
              <a:gd name="connsiteY69" fmla="*/ 63500 h 425450"/>
              <a:gd name="connsiteX70" fmla="*/ 2114550 w 3403600"/>
              <a:gd name="connsiteY70" fmla="*/ 57150 h 425450"/>
              <a:gd name="connsiteX71" fmla="*/ 2159000 w 3403600"/>
              <a:gd name="connsiteY71" fmla="*/ 31750 h 425450"/>
              <a:gd name="connsiteX72" fmla="*/ 2190750 w 3403600"/>
              <a:gd name="connsiteY72" fmla="*/ 44450 h 425450"/>
              <a:gd name="connsiteX73" fmla="*/ 2197100 w 3403600"/>
              <a:gd name="connsiteY73" fmla="*/ 63500 h 425450"/>
              <a:gd name="connsiteX74" fmla="*/ 2222500 w 3403600"/>
              <a:gd name="connsiteY74" fmla="*/ 88900 h 425450"/>
              <a:gd name="connsiteX75" fmla="*/ 2241550 w 3403600"/>
              <a:gd name="connsiteY75" fmla="*/ 114300 h 425450"/>
              <a:gd name="connsiteX76" fmla="*/ 2286000 w 3403600"/>
              <a:gd name="connsiteY76" fmla="*/ 158750 h 425450"/>
              <a:gd name="connsiteX77" fmla="*/ 2305050 w 3403600"/>
              <a:gd name="connsiteY77" fmla="*/ 171450 h 425450"/>
              <a:gd name="connsiteX78" fmla="*/ 2349500 w 3403600"/>
              <a:gd name="connsiteY78" fmla="*/ 215900 h 425450"/>
              <a:gd name="connsiteX79" fmla="*/ 2387600 w 3403600"/>
              <a:gd name="connsiteY79" fmla="*/ 241300 h 425450"/>
              <a:gd name="connsiteX80" fmla="*/ 2406650 w 3403600"/>
              <a:gd name="connsiteY80" fmla="*/ 247650 h 425450"/>
              <a:gd name="connsiteX81" fmla="*/ 2444750 w 3403600"/>
              <a:gd name="connsiteY81" fmla="*/ 266700 h 425450"/>
              <a:gd name="connsiteX82" fmla="*/ 2501900 w 3403600"/>
              <a:gd name="connsiteY82" fmla="*/ 311150 h 425450"/>
              <a:gd name="connsiteX83" fmla="*/ 2527300 w 3403600"/>
              <a:gd name="connsiteY83" fmla="*/ 317500 h 425450"/>
              <a:gd name="connsiteX84" fmla="*/ 2546350 w 3403600"/>
              <a:gd name="connsiteY84" fmla="*/ 330200 h 425450"/>
              <a:gd name="connsiteX85" fmla="*/ 2552700 w 3403600"/>
              <a:gd name="connsiteY85" fmla="*/ 349250 h 425450"/>
              <a:gd name="connsiteX86" fmla="*/ 2565400 w 3403600"/>
              <a:gd name="connsiteY86" fmla="*/ 368300 h 425450"/>
              <a:gd name="connsiteX87" fmla="*/ 2622550 w 3403600"/>
              <a:gd name="connsiteY87" fmla="*/ 342900 h 425450"/>
              <a:gd name="connsiteX88" fmla="*/ 2641600 w 3403600"/>
              <a:gd name="connsiteY88" fmla="*/ 336550 h 425450"/>
              <a:gd name="connsiteX89" fmla="*/ 2667000 w 3403600"/>
              <a:gd name="connsiteY89" fmla="*/ 298450 h 425450"/>
              <a:gd name="connsiteX90" fmla="*/ 2673350 w 3403600"/>
              <a:gd name="connsiteY90" fmla="*/ 279400 h 425450"/>
              <a:gd name="connsiteX91" fmla="*/ 2705100 w 3403600"/>
              <a:gd name="connsiteY91" fmla="*/ 273050 h 425450"/>
              <a:gd name="connsiteX92" fmla="*/ 2711450 w 3403600"/>
              <a:gd name="connsiteY92" fmla="*/ 247650 h 425450"/>
              <a:gd name="connsiteX93" fmla="*/ 2749550 w 3403600"/>
              <a:gd name="connsiteY93" fmla="*/ 228600 h 425450"/>
              <a:gd name="connsiteX94" fmla="*/ 2794000 w 3403600"/>
              <a:gd name="connsiteY94" fmla="*/ 196850 h 425450"/>
              <a:gd name="connsiteX95" fmla="*/ 2813050 w 3403600"/>
              <a:gd name="connsiteY95" fmla="*/ 177800 h 425450"/>
              <a:gd name="connsiteX96" fmla="*/ 2851150 w 3403600"/>
              <a:gd name="connsiteY96" fmla="*/ 158750 h 425450"/>
              <a:gd name="connsiteX97" fmla="*/ 2882900 w 3403600"/>
              <a:gd name="connsiteY97" fmla="*/ 114300 h 425450"/>
              <a:gd name="connsiteX98" fmla="*/ 2901950 w 3403600"/>
              <a:gd name="connsiteY98" fmla="*/ 101600 h 425450"/>
              <a:gd name="connsiteX99" fmla="*/ 2927350 w 3403600"/>
              <a:gd name="connsiteY99" fmla="*/ 76200 h 425450"/>
              <a:gd name="connsiteX100" fmla="*/ 2933700 w 3403600"/>
              <a:gd name="connsiteY100" fmla="*/ 57150 h 425450"/>
              <a:gd name="connsiteX101" fmla="*/ 2971800 w 3403600"/>
              <a:gd name="connsiteY101" fmla="*/ 44450 h 425450"/>
              <a:gd name="connsiteX102" fmla="*/ 2984500 w 3403600"/>
              <a:gd name="connsiteY102" fmla="*/ 69850 h 425450"/>
              <a:gd name="connsiteX103" fmla="*/ 3041650 w 3403600"/>
              <a:gd name="connsiteY103" fmla="*/ 114300 h 425450"/>
              <a:gd name="connsiteX104" fmla="*/ 3086100 w 3403600"/>
              <a:gd name="connsiteY104" fmla="*/ 133350 h 425450"/>
              <a:gd name="connsiteX105" fmla="*/ 3105150 w 3403600"/>
              <a:gd name="connsiteY105" fmla="*/ 158750 h 425450"/>
              <a:gd name="connsiteX106" fmla="*/ 3130550 w 3403600"/>
              <a:gd name="connsiteY106" fmla="*/ 196850 h 425450"/>
              <a:gd name="connsiteX107" fmla="*/ 3149600 w 3403600"/>
              <a:gd name="connsiteY107" fmla="*/ 203200 h 425450"/>
              <a:gd name="connsiteX108" fmla="*/ 3168650 w 3403600"/>
              <a:gd name="connsiteY108" fmla="*/ 222250 h 425450"/>
              <a:gd name="connsiteX109" fmla="*/ 3225800 w 3403600"/>
              <a:gd name="connsiteY109" fmla="*/ 254000 h 425450"/>
              <a:gd name="connsiteX110" fmla="*/ 3270250 w 3403600"/>
              <a:gd name="connsiteY110" fmla="*/ 273050 h 425450"/>
              <a:gd name="connsiteX111" fmla="*/ 3289300 w 3403600"/>
              <a:gd name="connsiteY111" fmla="*/ 292100 h 425450"/>
              <a:gd name="connsiteX112" fmla="*/ 3327400 w 3403600"/>
              <a:gd name="connsiteY112" fmla="*/ 317500 h 425450"/>
              <a:gd name="connsiteX113" fmla="*/ 3346450 w 3403600"/>
              <a:gd name="connsiteY113" fmla="*/ 355600 h 425450"/>
              <a:gd name="connsiteX114" fmla="*/ 3365500 w 3403600"/>
              <a:gd name="connsiteY114" fmla="*/ 361950 h 425450"/>
              <a:gd name="connsiteX115" fmla="*/ 3371850 w 3403600"/>
              <a:gd name="connsiteY115" fmla="*/ 381000 h 425450"/>
              <a:gd name="connsiteX116" fmla="*/ 3390900 w 3403600"/>
              <a:gd name="connsiteY116" fmla="*/ 393700 h 425450"/>
              <a:gd name="connsiteX117" fmla="*/ 3403600 w 3403600"/>
              <a:gd name="connsiteY117"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641350 w 3403600"/>
              <a:gd name="connsiteY10" fmla="*/ 165100 h 425450"/>
              <a:gd name="connsiteX11" fmla="*/ 660400 w 3403600"/>
              <a:gd name="connsiteY11" fmla="*/ 177800 h 425450"/>
              <a:gd name="connsiteX12" fmla="*/ 692150 w 3403600"/>
              <a:gd name="connsiteY12" fmla="*/ 203200 h 425450"/>
              <a:gd name="connsiteX13" fmla="*/ 704850 w 3403600"/>
              <a:gd name="connsiteY13" fmla="*/ 222250 h 425450"/>
              <a:gd name="connsiteX14" fmla="*/ 742950 w 3403600"/>
              <a:gd name="connsiteY14" fmla="*/ 247650 h 425450"/>
              <a:gd name="connsiteX15" fmla="*/ 762000 w 3403600"/>
              <a:gd name="connsiteY15" fmla="*/ 260350 h 425450"/>
              <a:gd name="connsiteX16" fmla="*/ 768350 w 3403600"/>
              <a:gd name="connsiteY16" fmla="*/ 285750 h 425450"/>
              <a:gd name="connsiteX17" fmla="*/ 787400 w 3403600"/>
              <a:gd name="connsiteY17" fmla="*/ 323850 h 425450"/>
              <a:gd name="connsiteX18" fmla="*/ 838200 w 3403600"/>
              <a:gd name="connsiteY18" fmla="*/ 374650 h 425450"/>
              <a:gd name="connsiteX19" fmla="*/ 857250 w 3403600"/>
              <a:gd name="connsiteY19" fmla="*/ 412750 h 425450"/>
              <a:gd name="connsiteX20" fmla="*/ 876300 w 3403600"/>
              <a:gd name="connsiteY20" fmla="*/ 425450 h 425450"/>
              <a:gd name="connsiteX21" fmla="*/ 901700 w 3403600"/>
              <a:gd name="connsiteY21" fmla="*/ 400050 h 425450"/>
              <a:gd name="connsiteX22" fmla="*/ 946150 w 3403600"/>
              <a:gd name="connsiteY22" fmla="*/ 355600 h 425450"/>
              <a:gd name="connsiteX23" fmla="*/ 958850 w 3403600"/>
              <a:gd name="connsiteY23" fmla="*/ 336550 h 425450"/>
              <a:gd name="connsiteX24" fmla="*/ 996950 w 3403600"/>
              <a:gd name="connsiteY24" fmla="*/ 304800 h 425450"/>
              <a:gd name="connsiteX25" fmla="*/ 1022350 w 3403600"/>
              <a:gd name="connsiteY25" fmla="*/ 266700 h 425450"/>
              <a:gd name="connsiteX26" fmla="*/ 1060450 w 3403600"/>
              <a:gd name="connsiteY26" fmla="*/ 247650 h 425450"/>
              <a:gd name="connsiteX27" fmla="*/ 1123950 w 3403600"/>
              <a:gd name="connsiteY27" fmla="*/ 184150 h 425450"/>
              <a:gd name="connsiteX28" fmla="*/ 1143000 w 3403600"/>
              <a:gd name="connsiteY28" fmla="*/ 171450 h 425450"/>
              <a:gd name="connsiteX29" fmla="*/ 1162050 w 3403600"/>
              <a:gd name="connsiteY29" fmla="*/ 158750 h 425450"/>
              <a:gd name="connsiteX30" fmla="*/ 1206500 w 3403600"/>
              <a:gd name="connsiteY30" fmla="*/ 107950 h 425450"/>
              <a:gd name="connsiteX31" fmla="*/ 1244600 w 3403600"/>
              <a:gd name="connsiteY31" fmla="*/ 82550 h 425450"/>
              <a:gd name="connsiteX32" fmla="*/ 1270000 w 3403600"/>
              <a:gd name="connsiteY32" fmla="*/ 44450 h 425450"/>
              <a:gd name="connsiteX33" fmla="*/ 1308100 w 3403600"/>
              <a:gd name="connsiteY33" fmla="*/ 19050 h 425450"/>
              <a:gd name="connsiteX34" fmla="*/ 1327150 w 3403600"/>
              <a:gd name="connsiteY34" fmla="*/ 31750 h 425450"/>
              <a:gd name="connsiteX35" fmla="*/ 1352550 w 3403600"/>
              <a:gd name="connsiteY35" fmla="*/ 57150 h 425450"/>
              <a:gd name="connsiteX36" fmla="*/ 1384300 w 3403600"/>
              <a:gd name="connsiteY36" fmla="*/ 95250 h 425450"/>
              <a:gd name="connsiteX37" fmla="*/ 1397000 w 3403600"/>
              <a:gd name="connsiteY37" fmla="*/ 114300 h 425450"/>
              <a:gd name="connsiteX38" fmla="*/ 1416050 w 3403600"/>
              <a:gd name="connsiteY38" fmla="*/ 127000 h 425450"/>
              <a:gd name="connsiteX39" fmla="*/ 1473200 w 3403600"/>
              <a:gd name="connsiteY39" fmla="*/ 171450 h 425450"/>
              <a:gd name="connsiteX40" fmla="*/ 1492250 w 3403600"/>
              <a:gd name="connsiteY40" fmla="*/ 184150 h 425450"/>
              <a:gd name="connsiteX41" fmla="*/ 1511300 w 3403600"/>
              <a:gd name="connsiteY41" fmla="*/ 203200 h 425450"/>
              <a:gd name="connsiteX42" fmla="*/ 1536700 w 3403600"/>
              <a:gd name="connsiteY42" fmla="*/ 209550 h 425450"/>
              <a:gd name="connsiteX43" fmla="*/ 1549400 w 3403600"/>
              <a:gd name="connsiteY43" fmla="*/ 228600 h 425450"/>
              <a:gd name="connsiteX44" fmla="*/ 1568450 w 3403600"/>
              <a:gd name="connsiteY44" fmla="*/ 234950 h 425450"/>
              <a:gd name="connsiteX45" fmla="*/ 1574800 w 3403600"/>
              <a:gd name="connsiteY45" fmla="*/ 254000 h 425450"/>
              <a:gd name="connsiteX46" fmla="*/ 1593850 w 3403600"/>
              <a:gd name="connsiteY46" fmla="*/ 266700 h 425450"/>
              <a:gd name="connsiteX47" fmla="*/ 1612900 w 3403600"/>
              <a:gd name="connsiteY47" fmla="*/ 285750 h 425450"/>
              <a:gd name="connsiteX48" fmla="*/ 1631950 w 3403600"/>
              <a:gd name="connsiteY48" fmla="*/ 298450 h 425450"/>
              <a:gd name="connsiteX49" fmla="*/ 1670050 w 3403600"/>
              <a:gd name="connsiteY49" fmla="*/ 336550 h 425450"/>
              <a:gd name="connsiteX50" fmla="*/ 1708150 w 3403600"/>
              <a:gd name="connsiteY50" fmla="*/ 361950 h 425450"/>
              <a:gd name="connsiteX51" fmla="*/ 1739900 w 3403600"/>
              <a:gd name="connsiteY51" fmla="*/ 393700 h 425450"/>
              <a:gd name="connsiteX52" fmla="*/ 1765300 w 3403600"/>
              <a:gd name="connsiteY52" fmla="*/ 381000 h 425450"/>
              <a:gd name="connsiteX53" fmla="*/ 1784350 w 3403600"/>
              <a:gd name="connsiteY53" fmla="*/ 374650 h 425450"/>
              <a:gd name="connsiteX54" fmla="*/ 1803400 w 3403600"/>
              <a:gd name="connsiteY54" fmla="*/ 355600 h 425450"/>
              <a:gd name="connsiteX55" fmla="*/ 1816100 w 3403600"/>
              <a:gd name="connsiteY55" fmla="*/ 330200 h 425450"/>
              <a:gd name="connsiteX56" fmla="*/ 1835150 w 3403600"/>
              <a:gd name="connsiteY56" fmla="*/ 323850 h 425450"/>
              <a:gd name="connsiteX57" fmla="*/ 1860550 w 3403600"/>
              <a:gd name="connsiteY57" fmla="*/ 279400 h 425450"/>
              <a:gd name="connsiteX58" fmla="*/ 1879600 w 3403600"/>
              <a:gd name="connsiteY58" fmla="*/ 273050 h 425450"/>
              <a:gd name="connsiteX59" fmla="*/ 1892300 w 3403600"/>
              <a:gd name="connsiteY59" fmla="*/ 254000 h 425450"/>
              <a:gd name="connsiteX60" fmla="*/ 1911350 w 3403600"/>
              <a:gd name="connsiteY60" fmla="*/ 234950 h 425450"/>
              <a:gd name="connsiteX61" fmla="*/ 1936750 w 3403600"/>
              <a:gd name="connsiteY61" fmla="*/ 190500 h 425450"/>
              <a:gd name="connsiteX62" fmla="*/ 1955800 w 3403600"/>
              <a:gd name="connsiteY62" fmla="*/ 184150 h 425450"/>
              <a:gd name="connsiteX63" fmla="*/ 1974850 w 3403600"/>
              <a:gd name="connsiteY63" fmla="*/ 171450 h 425450"/>
              <a:gd name="connsiteX64" fmla="*/ 2000250 w 3403600"/>
              <a:gd name="connsiteY64" fmla="*/ 146050 h 425450"/>
              <a:gd name="connsiteX65" fmla="*/ 2012950 w 3403600"/>
              <a:gd name="connsiteY65" fmla="*/ 127000 h 425450"/>
              <a:gd name="connsiteX66" fmla="*/ 2051050 w 3403600"/>
              <a:gd name="connsiteY66" fmla="*/ 107950 h 425450"/>
              <a:gd name="connsiteX67" fmla="*/ 2089150 w 3403600"/>
              <a:gd name="connsiteY67" fmla="*/ 82550 h 425450"/>
              <a:gd name="connsiteX68" fmla="*/ 2095500 w 3403600"/>
              <a:gd name="connsiteY68" fmla="*/ 63500 h 425450"/>
              <a:gd name="connsiteX69" fmla="*/ 2114550 w 3403600"/>
              <a:gd name="connsiteY69" fmla="*/ 57150 h 425450"/>
              <a:gd name="connsiteX70" fmla="*/ 2159000 w 3403600"/>
              <a:gd name="connsiteY70" fmla="*/ 31750 h 425450"/>
              <a:gd name="connsiteX71" fmla="*/ 2190750 w 3403600"/>
              <a:gd name="connsiteY71" fmla="*/ 44450 h 425450"/>
              <a:gd name="connsiteX72" fmla="*/ 2197100 w 3403600"/>
              <a:gd name="connsiteY72" fmla="*/ 63500 h 425450"/>
              <a:gd name="connsiteX73" fmla="*/ 2222500 w 3403600"/>
              <a:gd name="connsiteY73" fmla="*/ 88900 h 425450"/>
              <a:gd name="connsiteX74" fmla="*/ 2241550 w 3403600"/>
              <a:gd name="connsiteY74" fmla="*/ 114300 h 425450"/>
              <a:gd name="connsiteX75" fmla="*/ 2286000 w 3403600"/>
              <a:gd name="connsiteY75" fmla="*/ 158750 h 425450"/>
              <a:gd name="connsiteX76" fmla="*/ 2305050 w 3403600"/>
              <a:gd name="connsiteY76" fmla="*/ 171450 h 425450"/>
              <a:gd name="connsiteX77" fmla="*/ 2349500 w 3403600"/>
              <a:gd name="connsiteY77" fmla="*/ 215900 h 425450"/>
              <a:gd name="connsiteX78" fmla="*/ 2387600 w 3403600"/>
              <a:gd name="connsiteY78" fmla="*/ 241300 h 425450"/>
              <a:gd name="connsiteX79" fmla="*/ 2406650 w 3403600"/>
              <a:gd name="connsiteY79" fmla="*/ 247650 h 425450"/>
              <a:gd name="connsiteX80" fmla="*/ 2444750 w 3403600"/>
              <a:gd name="connsiteY80" fmla="*/ 266700 h 425450"/>
              <a:gd name="connsiteX81" fmla="*/ 2501900 w 3403600"/>
              <a:gd name="connsiteY81" fmla="*/ 311150 h 425450"/>
              <a:gd name="connsiteX82" fmla="*/ 2527300 w 3403600"/>
              <a:gd name="connsiteY82" fmla="*/ 317500 h 425450"/>
              <a:gd name="connsiteX83" fmla="*/ 2546350 w 3403600"/>
              <a:gd name="connsiteY83" fmla="*/ 330200 h 425450"/>
              <a:gd name="connsiteX84" fmla="*/ 2552700 w 3403600"/>
              <a:gd name="connsiteY84" fmla="*/ 349250 h 425450"/>
              <a:gd name="connsiteX85" fmla="*/ 2565400 w 3403600"/>
              <a:gd name="connsiteY85" fmla="*/ 368300 h 425450"/>
              <a:gd name="connsiteX86" fmla="*/ 2622550 w 3403600"/>
              <a:gd name="connsiteY86" fmla="*/ 342900 h 425450"/>
              <a:gd name="connsiteX87" fmla="*/ 2641600 w 3403600"/>
              <a:gd name="connsiteY87" fmla="*/ 336550 h 425450"/>
              <a:gd name="connsiteX88" fmla="*/ 2667000 w 3403600"/>
              <a:gd name="connsiteY88" fmla="*/ 298450 h 425450"/>
              <a:gd name="connsiteX89" fmla="*/ 2673350 w 3403600"/>
              <a:gd name="connsiteY89" fmla="*/ 279400 h 425450"/>
              <a:gd name="connsiteX90" fmla="*/ 2705100 w 3403600"/>
              <a:gd name="connsiteY90" fmla="*/ 273050 h 425450"/>
              <a:gd name="connsiteX91" fmla="*/ 2711450 w 3403600"/>
              <a:gd name="connsiteY91" fmla="*/ 247650 h 425450"/>
              <a:gd name="connsiteX92" fmla="*/ 2749550 w 3403600"/>
              <a:gd name="connsiteY92" fmla="*/ 228600 h 425450"/>
              <a:gd name="connsiteX93" fmla="*/ 2794000 w 3403600"/>
              <a:gd name="connsiteY93" fmla="*/ 196850 h 425450"/>
              <a:gd name="connsiteX94" fmla="*/ 2813050 w 3403600"/>
              <a:gd name="connsiteY94" fmla="*/ 177800 h 425450"/>
              <a:gd name="connsiteX95" fmla="*/ 2851150 w 3403600"/>
              <a:gd name="connsiteY95" fmla="*/ 158750 h 425450"/>
              <a:gd name="connsiteX96" fmla="*/ 2882900 w 3403600"/>
              <a:gd name="connsiteY96" fmla="*/ 114300 h 425450"/>
              <a:gd name="connsiteX97" fmla="*/ 2901950 w 3403600"/>
              <a:gd name="connsiteY97" fmla="*/ 101600 h 425450"/>
              <a:gd name="connsiteX98" fmla="*/ 2927350 w 3403600"/>
              <a:gd name="connsiteY98" fmla="*/ 76200 h 425450"/>
              <a:gd name="connsiteX99" fmla="*/ 2933700 w 3403600"/>
              <a:gd name="connsiteY99" fmla="*/ 57150 h 425450"/>
              <a:gd name="connsiteX100" fmla="*/ 2971800 w 3403600"/>
              <a:gd name="connsiteY100" fmla="*/ 44450 h 425450"/>
              <a:gd name="connsiteX101" fmla="*/ 2984500 w 3403600"/>
              <a:gd name="connsiteY101" fmla="*/ 69850 h 425450"/>
              <a:gd name="connsiteX102" fmla="*/ 3041650 w 3403600"/>
              <a:gd name="connsiteY102" fmla="*/ 114300 h 425450"/>
              <a:gd name="connsiteX103" fmla="*/ 3086100 w 3403600"/>
              <a:gd name="connsiteY103" fmla="*/ 133350 h 425450"/>
              <a:gd name="connsiteX104" fmla="*/ 3105150 w 3403600"/>
              <a:gd name="connsiteY104" fmla="*/ 158750 h 425450"/>
              <a:gd name="connsiteX105" fmla="*/ 3130550 w 3403600"/>
              <a:gd name="connsiteY105" fmla="*/ 196850 h 425450"/>
              <a:gd name="connsiteX106" fmla="*/ 3149600 w 3403600"/>
              <a:gd name="connsiteY106" fmla="*/ 203200 h 425450"/>
              <a:gd name="connsiteX107" fmla="*/ 3168650 w 3403600"/>
              <a:gd name="connsiteY107" fmla="*/ 222250 h 425450"/>
              <a:gd name="connsiteX108" fmla="*/ 3225800 w 3403600"/>
              <a:gd name="connsiteY108" fmla="*/ 254000 h 425450"/>
              <a:gd name="connsiteX109" fmla="*/ 3270250 w 3403600"/>
              <a:gd name="connsiteY109" fmla="*/ 273050 h 425450"/>
              <a:gd name="connsiteX110" fmla="*/ 3289300 w 3403600"/>
              <a:gd name="connsiteY110" fmla="*/ 292100 h 425450"/>
              <a:gd name="connsiteX111" fmla="*/ 3327400 w 3403600"/>
              <a:gd name="connsiteY111" fmla="*/ 317500 h 425450"/>
              <a:gd name="connsiteX112" fmla="*/ 3346450 w 3403600"/>
              <a:gd name="connsiteY112" fmla="*/ 355600 h 425450"/>
              <a:gd name="connsiteX113" fmla="*/ 3365500 w 3403600"/>
              <a:gd name="connsiteY113" fmla="*/ 361950 h 425450"/>
              <a:gd name="connsiteX114" fmla="*/ 3371850 w 3403600"/>
              <a:gd name="connsiteY114" fmla="*/ 381000 h 425450"/>
              <a:gd name="connsiteX115" fmla="*/ 3390900 w 3403600"/>
              <a:gd name="connsiteY115" fmla="*/ 393700 h 425450"/>
              <a:gd name="connsiteX116" fmla="*/ 3403600 w 3403600"/>
              <a:gd name="connsiteY116"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641350 w 3403600"/>
              <a:gd name="connsiteY10" fmla="*/ 165100 h 425450"/>
              <a:gd name="connsiteX11" fmla="*/ 660400 w 3403600"/>
              <a:gd name="connsiteY11" fmla="*/ 177800 h 425450"/>
              <a:gd name="connsiteX12" fmla="*/ 692150 w 3403600"/>
              <a:gd name="connsiteY12" fmla="*/ 203200 h 425450"/>
              <a:gd name="connsiteX13" fmla="*/ 704850 w 3403600"/>
              <a:gd name="connsiteY13" fmla="*/ 222250 h 425450"/>
              <a:gd name="connsiteX14" fmla="*/ 742950 w 3403600"/>
              <a:gd name="connsiteY14" fmla="*/ 247650 h 425450"/>
              <a:gd name="connsiteX15" fmla="*/ 762000 w 3403600"/>
              <a:gd name="connsiteY15" fmla="*/ 260350 h 425450"/>
              <a:gd name="connsiteX16" fmla="*/ 768350 w 3403600"/>
              <a:gd name="connsiteY16" fmla="*/ 285750 h 425450"/>
              <a:gd name="connsiteX17" fmla="*/ 838200 w 3403600"/>
              <a:gd name="connsiteY17" fmla="*/ 374650 h 425450"/>
              <a:gd name="connsiteX18" fmla="*/ 857250 w 3403600"/>
              <a:gd name="connsiteY18" fmla="*/ 412750 h 425450"/>
              <a:gd name="connsiteX19" fmla="*/ 876300 w 3403600"/>
              <a:gd name="connsiteY19" fmla="*/ 425450 h 425450"/>
              <a:gd name="connsiteX20" fmla="*/ 901700 w 3403600"/>
              <a:gd name="connsiteY20" fmla="*/ 400050 h 425450"/>
              <a:gd name="connsiteX21" fmla="*/ 946150 w 3403600"/>
              <a:gd name="connsiteY21" fmla="*/ 355600 h 425450"/>
              <a:gd name="connsiteX22" fmla="*/ 958850 w 3403600"/>
              <a:gd name="connsiteY22" fmla="*/ 336550 h 425450"/>
              <a:gd name="connsiteX23" fmla="*/ 996950 w 3403600"/>
              <a:gd name="connsiteY23" fmla="*/ 304800 h 425450"/>
              <a:gd name="connsiteX24" fmla="*/ 1022350 w 3403600"/>
              <a:gd name="connsiteY24" fmla="*/ 266700 h 425450"/>
              <a:gd name="connsiteX25" fmla="*/ 1060450 w 3403600"/>
              <a:gd name="connsiteY25" fmla="*/ 247650 h 425450"/>
              <a:gd name="connsiteX26" fmla="*/ 1123950 w 3403600"/>
              <a:gd name="connsiteY26" fmla="*/ 184150 h 425450"/>
              <a:gd name="connsiteX27" fmla="*/ 1143000 w 3403600"/>
              <a:gd name="connsiteY27" fmla="*/ 171450 h 425450"/>
              <a:gd name="connsiteX28" fmla="*/ 1162050 w 3403600"/>
              <a:gd name="connsiteY28" fmla="*/ 158750 h 425450"/>
              <a:gd name="connsiteX29" fmla="*/ 1206500 w 3403600"/>
              <a:gd name="connsiteY29" fmla="*/ 107950 h 425450"/>
              <a:gd name="connsiteX30" fmla="*/ 1244600 w 3403600"/>
              <a:gd name="connsiteY30" fmla="*/ 82550 h 425450"/>
              <a:gd name="connsiteX31" fmla="*/ 1270000 w 3403600"/>
              <a:gd name="connsiteY31" fmla="*/ 44450 h 425450"/>
              <a:gd name="connsiteX32" fmla="*/ 1308100 w 3403600"/>
              <a:gd name="connsiteY32" fmla="*/ 19050 h 425450"/>
              <a:gd name="connsiteX33" fmla="*/ 1327150 w 3403600"/>
              <a:gd name="connsiteY33" fmla="*/ 31750 h 425450"/>
              <a:gd name="connsiteX34" fmla="*/ 1352550 w 3403600"/>
              <a:gd name="connsiteY34" fmla="*/ 57150 h 425450"/>
              <a:gd name="connsiteX35" fmla="*/ 1384300 w 3403600"/>
              <a:gd name="connsiteY35" fmla="*/ 95250 h 425450"/>
              <a:gd name="connsiteX36" fmla="*/ 1397000 w 3403600"/>
              <a:gd name="connsiteY36" fmla="*/ 114300 h 425450"/>
              <a:gd name="connsiteX37" fmla="*/ 1416050 w 3403600"/>
              <a:gd name="connsiteY37" fmla="*/ 127000 h 425450"/>
              <a:gd name="connsiteX38" fmla="*/ 1473200 w 3403600"/>
              <a:gd name="connsiteY38" fmla="*/ 171450 h 425450"/>
              <a:gd name="connsiteX39" fmla="*/ 1492250 w 3403600"/>
              <a:gd name="connsiteY39" fmla="*/ 184150 h 425450"/>
              <a:gd name="connsiteX40" fmla="*/ 1511300 w 3403600"/>
              <a:gd name="connsiteY40" fmla="*/ 203200 h 425450"/>
              <a:gd name="connsiteX41" fmla="*/ 1536700 w 3403600"/>
              <a:gd name="connsiteY41" fmla="*/ 209550 h 425450"/>
              <a:gd name="connsiteX42" fmla="*/ 1549400 w 3403600"/>
              <a:gd name="connsiteY42" fmla="*/ 228600 h 425450"/>
              <a:gd name="connsiteX43" fmla="*/ 1568450 w 3403600"/>
              <a:gd name="connsiteY43" fmla="*/ 234950 h 425450"/>
              <a:gd name="connsiteX44" fmla="*/ 1574800 w 3403600"/>
              <a:gd name="connsiteY44" fmla="*/ 254000 h 425450"/>
              <a:gd name="connsiteX45" fmla="*/ 1593850 w 3403600"/>
              <a:gd name="connsiteY45" fmla="*/ 266700 h 425450"/>
              <a:gd name="connsiteX46" fmla="*/ 1612900 w 3403600"/>
              <a:gd name="connsiteY46" fmla="*/ 285750 h 425450"/>
              <a:gd name="connsiteX47" fmla="*/ 1631950 w 3403600"/>
              <a:gd name="connsiteY47" fmla="*/ 298450 h 425450"/>
              <a:gd name="connsiteX48" fmla="*/ 1670050 w 3403600"/>
              <a:gd name="connsiteY48" fmla="*/ 336550 h 425450"/>
              <a:gd name="connsiteX49" fmla="*/ 1708150 w 3403600"/>
              <a:gd name="connsiteY49" fmla="*/ 361950 h 425450"/>
              <a:gd name="connsiteX50" fmla="*/ 1739900 w 3403600"/>
              <a:gd name="connsiteY50" fmla="*/ 393700 h 425450"/>
              <a:gd name="connsiteX51" fmla="*/ 1765300 w 3403600"/>
              <a:gd name="connsiteY51" fmla="*/ 381000 h 425450"/>
              <a:gd name="connsiteX52" fmla="*/ 1784350 w 3403600"/>
              <a:gd name="connsiteY52" fmla="*/ 374650 h 425450"/>
              <a:gd name="connsiteX53" fmla="*/ 1803400 w 3403600"/>
              <a:gd name="connsiteY53" fmla="*/ 355600 h 425450"/>
              <a:gd name="connsiteX54" fmla="*/ 1816100 w 3403600"/>
              <a:gd name="connsiteY54" fmla="*/ 330200 h 425450"/>
              <a:gd name="connsiteX55" fmla="*/ 1835150 w 3403600"/>
              <a:gd name="connsiteY55" fmla="*/ 323850 h 425450"/>
              <a:gd name="connsiteX56" fmla="*/ 1860550 w 3403600"/>
              <a:gd name="connsiteY56" fmla="*/ 279400 h 425450"/>
              <a:gd name="connsiteX57" fmla="*/ 1879600 w 3403600"/>
              <a:gd name="connsiteY57" fmla="*/ 273050 h 425450"/>
              <a:gd name="connsiteX58" fmla="*/ 1892300 w 3403600"/>
              <a:gd name="connsiteY58" fmla="*/ 254000 h 425450"/>
              <a:gd name="connsiteX59" fmla="*/ 1911350 w 3403600"/>
              <a:gd name="connsiteY59" fmla="*/ 234950 h 425450"/>
              <a:gd name="connsiteX60" fmla="*/ 1936750 w 3403600"/>
              <a:gd name="connsiteY60" fmla="*/ 190500 h 425450"/>
              <a:gd name="connsiteX61" fmla="*/ 1955800 w 3403600"/>
              <a:gd name="connsiteY61" fmla="*/ 184150 h 425450"/>
              <a:gd name="connsiteX62" fmla="*/ 1974850 w 3403600"/>
              <a:gd name="connsiteY62" fmla="*/ 171450 h 425450"/>
              <a:gd name="connsiteX63" fmla="*/ 2000250 w 3403600"/>
              <a:gd name="connsiteY63" fmla="*/ 146050 h 425450"/>
              <a:gd name="connsiteX64" fmla="*/ 2012950 w 3403600"/>
              <a:gd name="connsiteY64" fmla="*/ 127000 h 425450"/>
              <a:gd name="connsiteX65" fmla="*/ 2051050 w 3403600"/>
              <a:gd name="connsiteY65" fmla="*/ 107950 h 425450"/>
              <a:gd name="connsiteX66" fmla="*/ 2089150 w 3403600"/>
              <a:gd name="connsiteY66" fmla="*/ 82550 h 425450"/>
              <a:gd name="connsiteX67" fmla="*/ 2095500 w 3403600"/>
              <a:gd name="connsiteY67" fmla="*/ 63500 h 425450"/>
              <a:gd name="connsiteX68" fmla="*/ 2114550 w 3403600"/>
              <a:gd name="connsiteY68" fmla="*/ 57150 h 425450"/>
              <a:gd name="connsiteX69" fmla="*/ 2159000 w 3403600"/>
              <a:gd name="connsiteY69" fmla="*/ 31750 h 425450"/>
              <a:gd name="connsiteX70" fmla="*/ 2190750 w 3403600"/>
              <a:gd name="connsiteY70" fmla="*/ 44450 h 425450"/>
              <a:gd name="connsiteX71" fmla="*/ 2197100 w 3403600"/>
              <a:gd name="connsiteY71" fmla="*/ 63500 h 425450"/>
              <a:gd name="connsiteX72" fmla="*/ 2222500 w 3403600"/>
              <a:gd name="connsiteY72" fmla="*/ 88900 h 425450"/>
              <a:gd name="connsiteX73" fmla="*/ 2241550 w 3403600"/>
              <a:gd name="connsiteY73" fmla="*/ 114300 h 425450"/>
              <a:gd name="connsiteX74" fmla="*/ 2286000 w 3403600"/>
              <a:gd name="connsiteY74" fmla="*/ 158750 h 425450"/>
              <a:gd name="connsiteX75" fmla="*/ 2305050 w 3403600"/>
              <a:gd name="connsiteY75" fmla="*/ 171450 h 425450"/>
              <a:gd name="connsiteX76" fmla="*/ 2349500 w 3403600"/>
              <a:gd name="connsiteY76" fmla="*/ 215900 h 425450"/>
              <a:gd name="connsiteX77" fmla="*/ 2387600 w 3403600"/>
              <a:gd name="connsiteY77" fmla="*/ 241300 h 425450"/>
              <a:gd name="connsiteX78" fmla="*/ 2406650 w 3403600"/>
              <a:gd name="connsiteY78" fmla="*/ 247650 h 425450"/>
              <a:gd name="connsiteX79" fmla="*/ 2444750 w 3403600"/>
              <a:gd name="connsiteY79" fmla="*/ 266700 h 425450"/>
              <a:gd name="connsiteX80" fmla="*/ 2501900 w 3403600"/>
              <a:gd name="connsiteY80" fmla="*/ 311150 h 425450"/>
              <a:gd name="connsiteX81" fmla="*/ 2527300 w 3403600"/>
              <a:gd name="connsiteY81" fmla="*/ 317500 h 425450"/>
              <a:gd name="connsiteX82" fmla="*/ 2546350 w 3403600"/>
              <a:gd name="connsiteY82" fmla="*/ 330200 h 425450"/>
              <a:gd name="connsiteX83" fmla="*/ 2552700 w 3403600"/>
              <a:gd name="connsiteY83" fmla="*/ 349250 h 425450"/>
              <a:gd name="connsiteX84" fmla="*/ 2565400 w 3403600"/>
              <a:gd name="connsiteY84" fmla="*/ 368300 h 425450"/>
              <a:gd name="connsiteX85" fmla="*/ 2622550 w 3403600"/>
              <a:gd name="connsiteY85" fmla="*/ 342900 h 425450"/>
              <a:gd name="connsiteX86" fmla="*/ 2641600 w 3403600"/>
              <a:gd name="connsiteY86" fmla="*/ 336550 h 425450"/>
              <a:gd name="connsiteX87" fmla="*/ 2667000 w 3403600"/>
              <a:gd name="connsiteY87" fmla="*/ 298450 h 425450"/>
              <a:gd name="connsiteX88" fmla="*/ 2673350 w 3403600"/>
              <a:gd name="connsiteY88" fmla="*/ 279400 h 425450"/>
              <a:gd name="connsiteX89" fmla="*/ 2705100 w 3403600"/>
              <a:gd name="connsiteY89" fmla="*/ 273050 h 425450"/>
              <a:gd name="connsiteX90" fmla="*/ 2711450 w 3403600"/>
              <a:gd name="connsiteY90" fmla="*/ 247650 h 425450"/>
              <a:gd name="connsiteX91" fmla="*/ 2749550 w 3403600"/>
              <a:gd name="connsiteY91" fmla="*/ 228600 h 425450"/>
              <a:gd name="connsiteX92" fmla="*/ 2794000 w 3403600"/>
              <a:gd name="connsiteY92" fmla="*/ 196850 h 425450"/>
              <a:gd name="connsiteX93" fmla="*/ 2813050 w 3403600"/>
              <a:gd name="connsiteY93" fmla="*/ 177800 h 425450"/>
              <a:gd name="connsiteX94" fmla="*/ 2851150 w 3403600"/>
              <a:gd name="connsiteY94" fmla="*/ 158750 h 425450"/>
              <a:gd name="connsiteX95" fmla="*/ 2882900 w 3403600"/>
              <a:gd name="connsiteY95" fmla="*/ 114300 h 425450"/>
              <a:gd name="connsiteX96" fmla="*/ 2901950 w 3403600"/>
              <a:gd name="connsiteY96" fmla="*/ 101600 h 425450"/>
              <a:gd name="connsiteX97" fmla="*/ 2927350 w 3403600"/>
              <a:gd name="connsiteY97" fmla="*/ 76200 h 425450"/>
              <a:gd name="connsiteX98" fmla="*/ 2933700 w 3403600"/>
              <a:gd name="connsiteY98" fmla="*/ 57150 h 425450"/>
              <a:gd name="connsiteX99" fmla="*/ 2971800 w 3403600"/>
              <a:gd name="connsiteY99" fmla="*/ 44450 h 425450"/>
              <a:gd name="connsiteX100" fmla="*/ 2984500 w 3403600"/>
              <a:gd name="connsiteY100" fmla="*/ 69850 h 425450"/>
              <a:gd name="connsiteX101" fmla="*/ 3041650 w 3403600"/>
              <a:gd name="connsiteY101" fmla="*/ 114300 h 425450"/>
              <a:gd name="connsiteX102" fmla="*/ 3086100 w 3403600"/>
              <a:gd name="connsiteY102" fmla="*/ 133350 h 425450"/>
              <a:gd name="connsiteX103" fmla="*/ 3105150 w 3403600"/>
              <a:gd name="connsiteY103" fmla="*/ 158750 h 425450"/>
              <a:gd name="connsiteX104" fmla="*/ 3130550 w 3403600"/>
              <a:gd name="connsiteY104" fmla="*/ 196850 h 425450"/>
              <a:gd name="connsiteX105" fmla="*/ 3149600 w 3403600"/>
              <a:gd name="connsiteY105" fmla="*/ 203200 h 425450"/>
              <a:gd name="connsiteX106" fmla="*/ 3168650 w 3403600"/>
              <a:gd name="connsiteY106" fmla="*/ 222250 h 425450"/>
              <a:gd name="connsiteX107" fmla="*/ 3225800 w 3403600"/>
              <a:gd name="connsiteY107" fmla="*/ 254000 h 425450"/>
              <a:gd name="connsiteX108" fmla="*/ 3270250 w 3403600"/>
              <a:gd name="connsiteY108" fmla="*/ 273050 h 425450"/>
              <a:gd name="connsiteX109" fmla="*/ 3289300 w 3403600"/>
              <a:gd name="connsiteY109" fmla="*/ 292100 h 425450"/>
              <a:gd name="connsiteX110" fmla="*/ 3327400 w 3403600"/>
              <a:gd name="connsiteY110" fmla="*/ 317500 h 425450"/>
              <a:gd name="connsiteX111" fmla="*/ 3346450 w 3403600"/>
              <a:gd name="connsiteY111" fmla="*/ 355600 h 425450"/>
              <a:gd name="connsiteX112" fmla="*/ 3365500 w 3403600"/>
              <a:gd name="connsiteY112" fmla="*/ 361950 h 425450"/>
              <a:gd name="connsiteX113" fmla="*/ 3371850 w 3403600"/>
              <a:gd name="connsiteY113" fmla="*/ 381000 h 425450"/>
              <a:gd name="connsiteX114" fmla="*/ 3390900 w 3403600"/>
              <a:gd name="connsiteY114" fmla="*/ 393700 h 425450"/>
              <a:gd name="connsiteX115" fmla="*/ 3403600 w 3403600"/>
              <a:gd name="connsiteY115"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641350 w 3403600"/>
              <a:gd name="connsiteY10" fmla="*/ 165100 h 425450"/>
              <a:gd name="connsiteX11" fmla="*/ 660400 w 3403600"/>
              <a:gd name="connsiteY11" fmla="*/ 177800 h 425450"/>
              <a:gd name="connsiteX12" fmla="*/ 692150 w 3403600"/>
              <a:gd name="connsiteY12" fmla="*/ 203200 h 425450"/>
              <a:gd name="connsiteX13" fmla="*/ 704850 w 3403600"/>
              <a:gd name="connsiteY13" fmla="*/ 222250 h 425450"/>
              <a:gd name="connsiteX14" fmla="*/ 742950 w 3403600"/>
              <a:gd name="connsiteY14" fmla="*/ 247650 h 425450"/>
              <a:gd name="connsiteX15" fmla="*/ 762000 w 3403600"/>
              <a:gd name="connsiteY15" fmla="*/ 260350 h 425450"/>
              <a:gd name="connsiteX16" fmla="*/ 838200 w 3403600"/>
              <a:gd name="connsiteY16" fmla="*/ 374650 h 425450"/>
              <a:gd name="connsiteX17" fmla="*/ 857250 w 3403600"/>
              <a:gd name="connsiteY17" fmla="*/ 412750 h 425450"/>
              <a:gd name="connsiteX18" fmla="*/ 876300 w 3403600"/>
              <a:gd name="connsiteY18" fmla="*/ 425450 h 425450"/>
              <a:gd name="connsiteX19" fmla="*/ 901700 w 3403600"/>
              <a:gd name="connsiteY19" fmla="*/ 400050 h 425450"/>
              <a:gd name="connsiteX20" fmla="*/ 946150 w 3403600"/>
              <a:gd name="connsiteY20" fmla="*/ 355600 h 425450"/>
              <a:gd name="connsiteX21" fmla="*/ 958850 w 3403600"/>
              <a:gd name="connsiteY21" fmla="*/ 336550 h 425450"/>
              <a:gd name="connsiteX22" fmla="*/ 996950 w 3403600"/>
              <a:gd name="connsiteY22" fmla="*/ 304800 h 425450"/>
              <a:gd name="connsiteX23" fmla="*/ 1022350 w 3403600"/>
              <a:gd name="connsiteY23" fmla="*/ 266700 h 425450"/>
              <a:gd name="connsiteX24" fmla="*/ 1060450 w 3403600"/>
              <a:gd name="connsiteY24" fmla="*/ 247650 h 425450"/>
              <a:gd name="connsiteX25" fmla="*/ 1123950 w 3403600"/>
              <a:gd name="connsiteY25" fmla="*/ 184150 h 425450"/>
              <a:gd name="connsiteX26" fmla="*/ 1143000 w 3403600"/>
              <a:gd name="connsiteY26" fmla="*/ 171450 h 425450"/>
              <a:gd name="connsiteX27" fmla="*/ 1162050 w 3403600"/>
              <a:gd name="connsiteY27" fmla="*/ 158750 h 425450"/>
              <a:gd name="connsiteX28" fmla="*/ 1206500 w 3403600"/>
              <a:gd name="connsiteY28" fmla="*/ 107950 h 425450"/>
              <a:gd name="connsiteX29" fmla="*/ 1244600 w 3403600"/>
              <a:gd name="connsiteY29" fmla="*/ 82550 h 425450"/>
              <a:gd name="connsiteX30" fmla="*/ 1270000 w 3403600"/>
              <a:gd name="connsiteY30" fmla="*/ 44450 h 425450"/>
              <a:gd name="connsiteX31" fmla="*/ 1308100 w 3403600"/>
              <a:gd name="connsiteY31" fmla="*/ 19050 h 425450"/>
              <a:gd name="connsiteX32" fmla="*/ 1327150 w 3403600"/>
              <a:gd name="connsiteY32" fmla="*/ 31750 h 425450"/>
              <a:gd name="connsiteX33" fmla="*/ 1352550 w 3403600"/>
              <a:gd name="connsiteY33" fmla="*/ 57150 h 425450"/>
              <a:gd name="connsiteX34" fmla="*/ 1384300 w 3403600"/>
              <a:gd name="connsiteY34" fmla="*/ 95250 h 425450"/>
              <a:gd name="connsiteX35" fmla="*/ 1397000 w 3403600"/>
              <a:gd name="connsiteY35" fmla="*/ 114300 h 425450"/>
              <a:gd name="connsiteX36" fmla="*/ 1416050 w 3403600"/>
              <a:gd name="connsiteY36" fmla="*/ 127000 h 425450"/>
              <a:gd name="connsiteX37" fmla="*/ 1473200 w 3403600"/>
              <a:gd name="connsiteY37" fmla="*/ 171450 h 425450"/>
              <a:gd name="connsiteX38" fmla="*/ 1492250 w 3403600"/>
              <a:gd name="connsiteY38" fmla="*/ 184150 h 425450"/>
              <a:gd name="connsiteX39" fmla="*/ 1511300 w 3403600"/>
              <a:gd name="connsiteY39" fmla="*/ 203200 h 425450"/>
              <a:gd name="connsiteX40" fmla="*/ 1536700 w 3403600"/>
              <a:gd name="connsiteY40" fmla="*/ 209550 h 425450"/>
              <a:gd name="connsiteX41" fmla="*/ 1549400 w 3403600"/>
              <a:gd name="connsiteY41" fmla="*/ 228600 h 425450"/>
              <a:gd name="connsiteX42" fmla="*/ 1568450 w 3403600"/>
              <a:gd name="connsiteY42" fmla="*/ 234950 h 425450"/>
              <a:gd name="connsiteX43" fmla="*/ 1574800 w 3403600"/>
              <a:gd name="connsiteY43" fmla="*/ 254000 h 425450"/>
              <a:gd name="connsiteX44" fmla="*/ 1593850 w 3403600"/>
              <a:gd name="connsiteY44" fmla="*/ 266700 h 425450"/>
              <a:gd name="connsiteX45" fmla="*/ 1612900 w 3403600"/>
              <a:gd name="connsiteY45" fmla="*/ 285750 h 425450"/>
              <a:gd name="connsiteX46" fmla="*/ 1631950 w 3403600"/>
              <a:gd name="connsiteY46" fmla="*/ 298450 h 425450"/>
              <a:gd name="connsiteX47" fmla="*/ 1670050 w 3403600"/>
              <a:gd name="connsiteY47" fmla="*/ 336550 h 425450"/>
              <a:gd name="connsiteX48" fmla="*/ 1708150 w 3403600"/>
              <a:gd name="connsiteY48" fmla="*/ 361950 h 425450"/>
              <a:gd name="connsiteX49" fmla="*/ 1739900 w 3403600"/>
              <a:gd name="connsiteY49" fmla="*/ 393700 h 425450"/>
              <a:gd name="connsiteX50" fmla="*/ 1765300 w 3403600"/>
              <a:gd name="connsiteY50" fmla="*/ 381000 h 425450"/>
              <a:gd name="connsiteX51" fmla="*/ 1784350 w 3403600"/>
              <a:gd name="connsiteY51" fmla="*/ 374650 h 425450"/>
              <a:gd name="connsiteX52" fmla="*/ 1803400 w 3403600"/>
              <a:gd name="connsiteY52" fmla="*/ 355600 h 425450"/>
              <a:gd name="connsiteX53" fmla="*/ 1816100 w 3403600"/>
              <a:gd name="connsiteY53" fmla="*/ 330200 h 425450"/>
              <a:gd name="connsiteX54" fmla="*/ 1835150 w 3403600"/>
              <a:gd name="connsiteY54" fmla="*/ 323850 h 425450"/>
              <a:gd name="connsiteX55" fmla="*/ 1860550 w 3403600"/>
              <a:gd name="connsiteY55" fmla="*/ 279400 h 425450"/>
              <a:gd name="connsiteX56" fmla="*/ 1879600 w 3403600"/>
              <a:gd name="connsiteY56" fmla="*/ 273050 h 425450"/>
              <a:gd name="connsiteX57" fmla="*/ 1892300 w 3403600"/>
              <a:gd name="connsiteY57" fmla="*/ 254000 h 425450"/>
              <a:gd name="connsiteX58" fmla="*/ 1911350 w 3403600"/>
              <a:gd name="connsiteY58" fmla="*/ 234950 h 425450"/>
              <a:gd name="connsiteX59" fmla="*/ 1936750 w 3403600"/>
              <a:gd name="connsiteY59" fmla="*/ 190500 h 425450"/>
              <a:gd name="connsiteX60" fmla="*/ 1955800 w 3403600"/>
              <a:gd name="connsiteY60" fmla="*/ 184150 h 425450"/>
              <a:gd name="connsiteX61" fmla="*/ 1974850 w 3403600"/>
              <a:gd name="connsiteY61" fmla="*/ 171450 h 425450"/>
              <a:gd name="connsiteX62" fmla="*/ 2000250 w 3403600"/>
              <a:gd name="connsiteY62" fmla="*/ 146050 h 425450"/>
              <a:gd name="connsiteX63" fmla="*/ 2012950 w 3403600"/>
              <a:gd name="connsiteY63" fmla="*/ 127000 h 425450"/>
              <a:gd name="connsiteX64" fmla="*/ 2051050 w 3403600"/>
              <a:gd name="connsiteY64" fmla="*/ 107950 h 425450"/>
              <a:gd name="connsiteX65" fmla="*/ 2089150 w 3403600"/>
              <a:gd name="connsiteY65" fmla="*/ 82550 h 425450"/>
              <a:gd name="connsiteX66" fmla="*/ 2095500 w 3403600"/>
              <a:gd name="connsiteY66" fmla="*/ 63500 h 425450"/>
              <a:gd name="connsiteX67" fmla="*/ 2114550 w 3403600"/>
              <a:gd name="connsiteY67" fmla="*/ 57150 h 425450"/>
              <a:gd name="connsiteX68" fmla="*/ 2159000 w 3403600"/>
              <a:gd name="connsiteY68" fmla="*/ 31750 h 425450"/>
              <a:gd name="connsiteX69" fmla="*/ 2190750 w 3403600"/>
              <a:gd name="connsiteY69" fmla="*/ 44450 h 425450"/>
              <a:gd name="connsiteX70" fmla="*/ 2197100 w 3403600"/>
              <a:gd name="connsiteY70" fmla="*/ 63500 h 425450"/>
              <a:gd name="connsiteX71" fmla="*/ 2222500 w 3403600"/>
              <a:gd name="connsiteY71" fmla="*/ 88900 h 425450"/>
              <a:gd name="connsiteX72" fmla="*/ 2241550 w 3403600"/>
              <a:gd name="connsiteY72" fmla="*/ 114300 h 425450"/>
              <a:gd name="connsiteX73" fmla="*/ 2286000 w 3403600"/>
              <a:gd name="connsiteY73" fmla="*/ 158750 h 425450"/>
              <a:gd name="connsiteX74" fmla="*/ 2305050 w 3403600"/>
              <a:gd name="connsiteY74" fmla="*/ 171450 h 425450"/>
              <a:gd name="connsiteX75" fmla="*/ 2349500 w 3403600"/>
              <a:gd name="connsiteY75" fmla="*/ 215900 h 425450"/>
              <a:gd name="connsiteX76" fmla="*/ 2387600 w 3403600"/>
              <a:gd name="connsiteY76" fmla="*/ 241300 h 425450"/>
              <a:gd name="connsiteX77" fmla="*/ 2406650 w 3403600"/>
              <a:gd name="connsiteY77" fmla="*/ 247650 h 425450"/>
              <a:gd name="connsiteX78" fmla="*/ 2444750 w 3403600"/>
              <a:gd name="connsiteY78" fmla="*/ 266700 h 425450"/>
              <a:gd name="connsiteX79" fmla="*/ 2501900 w 3403600"/>
              <a:gd name="connsiteY79" fmla="*/ 311150 h 425450"/>
              <a:gd name="connsiteX80" fmla="*/ 2527300 w 3403600"/>
              <a:gd name="connsiteY80" fmla="*/ 317500 h 425450"/>
              <a:gd name="connsiteX81" fmla="*/ 2546350 w 3403600"/>
              <a:gd name="connsiteY81" fmla="*/ 330200 h 425450"/>
              <a:gd name="connsiteX82" fmla="*/ 2552700 w 3403600"/>
              <a:gd name="connsiteY82" fmla="*/ 349250 h 425450"/>
              <a:gd name="connsiteX83" fmla="*/ 2565400 w 3403600"/>
              <a:gd name="connsiteY83" fmla="*/ 368300 h 425450"/>
              <a:gd name="connsiteX84" fmla="*/ 2622550 w 3403600"/>
              <a:gd name="connsiteY84" fmla="*/ 342900 h 425450"/>
              <a:gd name="connsiteX85" fmla="*/ 2641600 w 3403600"/>
              <a:gd name="connsiteY85" fmla="*/ 336550 h 425450"/>
              <a:gd name="connsiteX86" fmla="*/ 2667000 w 3403600"/>
              <a:gd name="connsiteY86" fmla="*/ 298450 h 425450"/>
              <a:gd name="connsiteX87" fmla="*/ 2673350 w 3403600"/>
              <a:gd name="connsiteY87" fmla="*/ 279400 h 425450"/>
              <a:gd name="connsiteX88" fmla="*/ 2705100 w 3403600"/>
              <a:gd name="connsiteY88" fmla="*/ 273050 h 425450"/>
              <a:gd name="connsiteX89" fmla="*/ 2711450 w 3403600"/>
              <a:gd name="connsiteY89" fmla="*/ 247650 h 425450"/>
              <a:gd name="connsiteX90" fmla="*/ 2749550 w 3403600"/>
              <a:gd name="connsiteY90" fmla="*/ 228600 h 425450"/>
              <a:gd name="connsiteX91" fmla="*/ 2794000 w 3403600"/>
              <a:gd name="connsiteY91" fmla="*/ 196850 h 425450"/>
              <a:gd name="connsiteX92" fmla="*/ 2813050 w 3403600"/>
              <a:gd name="connsiteY92" fmla="*/ 177800 h 425450"/>
              <a:gd name="connsiteX93" fmla="*/ 2851150 w 3403600"/>
              <a:gd name="connsiteY93" fmla="*/ 158750 h 425450"/>
              <a:gd name="connsiteX94" fmla="*/ 2882900 w 3403600"/>
              <a:gd name="connsiteY94" fmla="*/ 114300 h 425450"/>
              <a:gd name="connsiteX95" fmla="*/ 2901950 w 3403600"/>
              <a:gd name="connsiteY95" fmla="*/ 101600 h 425450"/>
              <a:gd name="connsiteX96" fmla="*/ 2927350 w 3403600"/>
              <a:gd name="connsiteY96" fmla="*/ 76200 h 425450"/>
              <a:gd name="connsiteX97" fmla="*/ 2933700 w 3403600"/>
              <a:gd name="connsiteY97" fmla="*/ 57150 h 425450"/>
              <a:gd name="connsiteX98" fmla="*/ 2971800 w 3403600"/>
              <a:gd name="connsiteY98" fmla="*/ 44450 h 425450"/>
              <a:gd name="connsiteX99" fmla="*/ 2984500 w 3403600"/>
              <a:gd name="connsiteY99" fmla="*/ 69850 h 425450"/>
              <a:gd name="connsiteX100" fmla="*/ 3041650 w 3403600"/>
              <a:gd name="connsiteY100" fmla="*/ 114300 h 425450"/>
              <a:gd name="connsiteX101" fmla="*/ 3086100 w 3403600"/>
              <a:gd name="connsiteY101" fmla="*/ 133350 h 425450"/>
              <a:gd name="connsiteX102" fmla="*/ 3105150 w 3403600"/>
              <a:gd name="connsiteY102" fmla="*/ 158750 h 425450"/>
              <a:gd name="connsiteX103" fmla="*/ 3130550 w 3403600"/>
              <a:gd name="connsiteY103" fmla="*/ 196850 h 425450"/>
              <a:gd name="connsiteX104" fmla="*/ 3149600 w 3403600"/>
              <a:gd name="connsiteY104" fmla="*/ 203200 h 425450"/>
              <a:gd name="connsiteX105" fmla="*/ 3168650 w 3403600"/>
              <a:gd name="connsiteY105" fmla="*/ 222250 h 425450"/>
              <a:gd name="connsiteX106" fmla="*/ 3225800 w 3403600"/>
              <a:gd name="connsiteY106" fmla="*/ 254000 h 425450"/>
              <a:gd name="connsiteX107" fmla="*/ 3270250 w 3403600"/>
              <a:gd name="connsiteY107" fmla="*/ 273050 h 425450"/>
              <a:gd name="connsiteX108" fmla="*/ 3289300 w 3403600"/>
              <a:gd name="connsiteY108" fmla="*/ 292100 h 425450"/>
              <a:gd name="connsiteX109" fmla="*/ 3327400 w 3403600"/>
              <a:gd name="connsiteY109" fmla="*/ 317500 h 425450"/>
              <a:gd name="connsiteX110" fmla="*/ 3346450 w 3403600"/>
              <a:gd name="connsiteY110" fmla="*/ 355600 h 425450"/>
              <a:gd name="connsiteX111" fmla="*/ 3365500 w 3403600"/>
              <a:gd name="connsiteY111" fmla="*/ 361950 h 425450"/>
              <a:gd name="connsiteX112" fmla="*/ 3371850 w 3403600"/>
              <a:gd name="connsiteY112" fmla="*/ 381000 h 425450"/>
              <a:gd name="connsiteX113" fmla="*/ 3390900 w 3403600"/>
              <a:gd name="connsiteY113" fmla="*/ 393700 h 425450"/>
              <a:gd name="connsiteX114" fmla="*/ 3403600 w 3403600"/>
              <a:gd name="connsiteY114"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641350 w 3403600"/>
              <a:gd name="connsiteY10" fmla="*/ 165100 h 425450"/>
              <a:gd name="connsiteX11" fmla="*/ 660400 w 3403600"/>
              <a:gd name="connsiteY11" fmla="*/ 177800 h 425450"/>
              <a:gd name="connsiteX12" fmla="*/ 692150 w 3403600"/>
              <a:gd name="connsiteY12" fmla="*/ 203200 h 425450"/>
              <a:gd name="connsiteX13" fmla="*/ 704850 w 3403600"/>
              <a:gd name="connsiteY13" fmla="*/ 222250 h 425450"/>
              <a:gd name="connsiteX14" fmla="*/ 742950 w 3403600"/>
              <a:gd name="connsiteY14" fmla="*/ 247650 h 425450"/>
              <a:gd name="connsiteX15" fmla="*/ 838200 w 3403600"/>
              <a:gd name="connsiteY15" fmla="*/ 374650 h 425450"/>
              <a:gd name="connsiteX16" fmla="*/ 857250 w 3403600"/>
              <a:gd name="connsiteY16" fmla="*/ 412750 h 425450"/>
              <a:gd name="connsiteX17" fmla="*/ 876300 w 3403600"/>
              <a:gd name="connsiteY17" fmla="*/ 425450 h 425450"/>
              <a:gd name="connsiteX18" fmla="*/ 901700 w 3403600"/>
              <a:gd name="connsiteY18" fmla="*/ 400050 h 425450"/>
              <a:gd name="connsiteX19" fmla="*/ 946150 w 3403600"/>
              <a:gd name="connsiteY19" fmla="*/ 355600 h 425450"/>
              <a:gd name="connsiteX20" fmla="*/ 958850 w 3403600"/>
              <a:gd name="connsiteY20" fmla="*/ 336550 h 425450"/>
              <a:gd name="connsiteX21" fmla="*/ 996950 w 3403600"/>
              <a:gd name="connsiteY21" fmla="*/ 304800 h 425450"/>
              <a:gd name="connsiteX22" fmla="*/ 1022350 w 3403600"/>
              <a:gd name="connsiteY22" fmla="*/ 266700 h 425450"/>
              <a:gd name="connsiteX23" fmla="*/ 1060450 w 3403600"/>
              <a:gd name="connsiteY23" fmla="*/ 247650 h 425450"/>
              <a:gd name="connsiteX24" fmla="*/ 1123950 w 3403600"/>
              <a:gd name="connsiteY24" fmla="*/ 184150 h 425450"/>
              <a:gd name="connsiteX25" fmla="*/ 1143000 w 3403600"/>
              <a:gd name="connsiteY25" fmla="*/ 171450 h 425450"/>
              <a:gd name="connsiteX26" fmla="*/ 1162050 w 3403600"/>
              <a:gd name="connsiteY26" fmla="*/ 158750 h 425450"/>
              <a:gd name="connsiteX27" fmla="*/ 1206500 w 3403600"/>
              <a:gd name="connsiteY27" fmla="*/ 107950 h 425450"/>
              <a:gd name="connsiteX28" fmla="*/ 1244600 w 3403600"/>
              <a:gd name="connsiteY28" fmla="*/ 82550 h 425450"/>
              <a:gd name="connsiteX29" fmla="*/ 1270000 w 3403600"/>
              <a:gd name="connsiteY29" fmla="*/ 44450 h 425450"/>
              <a:gd name="connsiteX30" fmla="*/ 1308100 w 3403600"/>
              <a:gd name="connsiteY30" fmla="*/ 19050 h 425450"/>
              <a:gd name="connsiteX31" fmla="*/ 1327150 w 3403600"/>
              <a:gd name="connsiteY31" fmla="*/ 31750 h 425450"/>
              <a:gd name="connsiteX32" fmla="*/ 1352550 w 3403600"/>
              <a:gd name="connsiteY32" fmla="*/ 57150 h 425450"/>
              <a:gd name="connsiteX33" fmla="*/ 1384300 w 3403600"/>
              <a:gd name="connsiteY33" fmla="*/ 95250 h 425450"/>
              <a:gd name="connsiteX34" fmla="*/ 1397000 w 3403600"/>
              <a:gd name="connsiteY34" fmla="*/ 114300 h 425450"/>
              <a:gd name="connsiteX35" fmla="*/ 1416050 w 3403600"/>
              <a:gd name="connsiteY35" fmla="*/ 127000 h 425450"/>
              <a:gd name="connsiteX36" fmla="*/ 1473200 w 3403600"/>
              <a:gd name="connsiteY36" fmla="*/ 171450 h 425450"/>
              <a:gd name="connsiteX37" fmla="*/ 1492250 w 3403600"/>
              <a:gd name="connsiteY37" fmla="*/ 184150 h 425450"/>
              <a:gd name="connsiteX38" fmla="*/ 1511300 w 3403600"/>
              <a:gd name="connsiteY38" fmla="*/ 203200 h 425450"/>
              <a:gd name="connsiteX39" fmla="*/ 1536700 w 3403600"/>
              <a:gd name="connsiteY39" fmla="*/ 209550 h 425450"/>
              <a:gd name="connsiteX40" fmla="*/ 1549400 w 3403600"/>
              <a:gd name="connsiteY40" fmla="*/ 228600 h 425450"/>
              <a:gd name="connsiteX41" fmla="*/ 1568450 w 3403600"/>
              <a:gd name="connsiteY41" fmla="*/ 234950 h 425450"/>
              <a:gd name="connsiteX42" fmla="*/ 1574800 w 3403600"/>
              <a:gd name="connsiteY42" fmla="*/ 254000 h 425450"/>
              <a:gd name="connsiteX43" fmla="*/ 1593850 w 3403600"/>
              <a:gd name="connsiteY43" fmla="*/ 266700 h 425450"/>
              <a:gd name="connsiteX44" fmla="*/ 1612900 w 3403600"/>
              <a:gd name="connsiteY44" fmla="*/ 285750 h 425450"/>
              <a:gd name="connsiteX45" fmla="*/ 1631950 w 3403600"/>
              <a:gd name="connsiteY45" fmla="*/ 298450 h 425450"/>
              <a:gd name="connsiteX46" fmla="*/ 1670050 w 3403600"/>
              <a:gd name="connsiteY46" fmla="*/ 336550 h 425450"/>
              <a:gd name="connsiteX47" fmla="*/ 1708150 w 3403600"/>
              <a:gd name="connsiteY47" fmla="*/ 361950 h 425450"/>
              <a:gd name="connsiteX48" fmla="*/ 1739900 w 3403600"/>
              <a:gd name="connsiteY48" fmla="*/ 393700 h 425450"/>
              <a:gd name="connsiteX49" fmla="*/ 1765300 w 3403600"/>
              <a:gd name="connsiteY49" fmla="*/ 381000 h 425450"/>
              <a:gd name="connsiteX50" fmla="*/ 1784350 w 3403600"/>
              <a:gd name="connsiteY50" fmla="*/ 374650 h 425450"/>
              <a:gd name="connsiteX51" fmla="*/ 1803400 w 3403600"/>
              <a:gd name="connsiteY51" fmla="*/ 355600 h 425450"/>
              <a:gd name="connsiteX52" fmla="*/ 1816100 w 3403600"/>
              <a:gd name="connsiteY52" fmla="*/ 330200 h 425450"/>
              <a:gd name="connsiteX53" fmla="*/ 1835150 w 3403600"/>
              <a:gd name="connsiteY53" fmla="*/ 323850 h 425450"/>
              <a:gd name="connsiteX54" fmla="*/ 1860550 w 3403600"/>
              <a:gd name="connsiteY54" fmla="*/ 279400 h 425450"/>
              <a:gd name="connsiteX55" fmla="*/ 1879600 w 3403600"/>
              <a:gd name="connsiteY55" fmla="*/ 273050 h 425450"/>
              <a:gd name="connsiteX56" fmla="*/ 1892300 w 3403600"/>
              <a:gd name="connsiteY56" fmla="*/ 254000 h 425450"/>
              <a:gd name="connsiteX57" fmla="*/ 1911350 w 3403600"/>
              <a:gd name="connsiteY57" fmla="*/ 234950 h 425450"/>
              <a:gd name="connsiteX58" fmla="*/ 1936750 w 3403600"/>
              <a:gd name="connsiteY58" fmla="*/ 190500 h 425450"/>
              <a:gd name="connsiteX59" fmla="*/ 1955800 w 3403600"/>
              <a:gd name="connsiteY59" fmla="*/ 184150 h 425450"/>
              <a:gd name="connsiteX60" fmla="*/ 1974850 w 3403600"/>
              <a:gd name="connsiteY60" fmla="*/ 171450 h 425450"/>
              <a:gd name="connsiteX61" fmla="*/ 2000250 w 3403600"/>
              <a:gd name="connsiteY61" fmla="*/ 146050 h 425450"/>
              <a:gd name="connsiteX62" fmla="*/ 2012950 w 3403600"/>
              <a:gd name="connsiteY62" fmla="*/ 127000 h 425450"/>
              <a:gd name="connsiteX63" fmla="*/ 2051050 w 3403600"/>
              <a:gd name="connsiteY63" fmla="*/ 107950 h 425450"/>
              <a:gd name="connsiteX64" fmla="*/ 2089150 w 3403600"/>
              <a:gd name="connsiteY64" fmla="*/ 82550 h 425450"/>
              <a:gd name="connsiteX65" fmla="*/ 2095500 w 3403600"/>
              <a:gd name="connsiteY65" fmla="*/ 63500 h 425450"/>
              <a:gd name="connsiteX66" fmla="*/ 2114550 w 3403600"/>
              <a:gd name="connsiteY66" fmla="*/ 57150 h 425450"/>
              <a:gd name="connsiteX67" fmla="*/ 2159000 w 3403600"/>
              <a:gd name="connsiteY67" fmla="*/ 31750 h 425450"/>
              <a:gd name="connsiteX68" fmla="*/ 2190750 w 3403600"/>
              <a:gd name="connsiteY68" fmla="*/ 44450 h 425450"/>
              <a:gd name="connsiteX69" fmla="*/ 2197100 w 3403600"/>
              <a:gd name="connsiteY69" fmla="*/ 63500 h 425450"/>
              <a:gd name="connsiteX70" fmla="*/ 2222500 w 3403600"/>
              <a:gd name="connsiteY70" fmla="*/ 88900 h 425450"/>
              <a:gd name="connsiteX71" fmla="*/ 2241550 w 3403600"/>
              <a:gd name="connsiteY71" fmla="*/ 114300 h 425450"/>
              <a:gd name="connsiteX72" fmla="*/ 2286000 w 3403600"/>
              <a:gd name="connsiteY72" fmla="*/ 158750 h 425450"/>
              <a:gd name="connsiteX73" fmla="*/ 2305050 w 3403600"/>
              <a:gd name="connsiteY73" fmla="*/ 171450 h 425450"/>
              <a:gd name="connsiteX74" fmla="*/ 2349500 w 3403600"/>
              <a:gd name="connsiteY74" fmla="*/ 215900 h 425450"/>
              <a:gd name="connsiteX75" fmla="*/ 2387600 w 3403600"/>
              <a:gd name="connsiteY75" fmla="*/ 241300 h 425450"/>
              <a:gd name="connsiteX76" fmla="*/ 2406650 w 3403600"/>
              <a:gd name="connsiteY76" fmla="*/ 247650 h 425450"/>
              <a:gd name="connsiteX77" fmla="*/ 2444750 w 3403600"/>
              <a:gd name="connsiteY77" fmla="*/ 266700 h 425450"/>
              <a:gd name="connsiteX78" fmla="*/ 2501900 w 3403600"/>
              <a:gd name="connsiteY78" fmla="*/ 311150 h 425450"/>
              <a:gd name="connsiteX79" fmla="*/ 2527300 w 3403600"/>
              <a:gd name="connsiteY79" fmla="*/ 317500 h 425450"/>
              <a:gd name="connsiteX80" fmla="*/ 2546350 w 3403600"/>
              <a:gd name="connsiteY80" fmla="*/ 330200 h 425450"/>
              <a:gd name="connsiteX81" fmla="*/ 2552700 w 3403600"/>
              <a:gd name="connsiteY81" fmla="*/ 349250 h 425450"/>
              <a:gd name="connsiteX82" fmla="*/ 2565400 w 3403600"/>
              <a:gd name="connsiteY82" fmla="*/ 368300 h 425450"/>
              <a:gd name="connsiteX83" fmla="*/ 2622550 w 3403600"/>
              <a:gd name="connsiteY83" fmla="*/ 342900 h 425450"/>
              <a:gd name="connsiteX84" fmla="*/ 2641600 w 3403600"/>
              <a:gd name="connsiteY84" fmla="*/ 336550 h 425450"/>
              <a:gd name="connsiteX85" fmla="*/ 2667000 w 3403600"/>
              <a:gd name="connsiteY85" fmla="*/ 298450 h 425450"/>
              <a:gd name="connsiteX86" fmla="*/ 2673350 w 3403600"/>
              <a:gd name="connsiteY86" fmla="*/ 279400 h 425450"/>
              <a:gd name="connsiteX87" fmla="*/ 2705100 w 3403600"/>
              <a:gd name="connsiteY87" fmla="*/ 273050 h 425450"/>
              <a:gd name="connsiteX88" fmla="*/ 2711450 w 3403600"/>
              <a:gd name="connsiteY88" fmla="*/ 247650 h 425450"/>
              <a:gd name="connsiteX89" fmla="*/ 2749550 w 3403600"/>
              <a:gd name="connsiteY89" fmla="*/ 228600 h 425450"/>
              <a:gd name="connsiteX90" fmla="*/ 2794000 w 3403600"/>
              <a:gd name="connsiteY90" fmla="*/ 196850 h 425450"/>
              <a:gd name="connsiteX91" fmla="*/ 2813050 w 3403600"/>
              <a:gd name="connsiteY91" fmla="*/ 177800 h 425450"/>
              <a:gd name="connsiteX92" fmla="*/ 2851150 w 3403600"/>
              <a:gd name="connsiteY92" fmla="*/ 158750 h 425450"/>
              <a:gd name="connsiteX93" fmla="*/ 2882900 w 3403600"/>
              <a:gd name="connsiteY93" fmla="*/ 114300 h 425450"/>
              <a:gd name="connsiteX94" fmla="*/ 2901950 w 3403600"/>
              <a:gd name="connsiteY94" fmla="*/ 101600 h 425450"/>
              <a:gd name="connsiteX95" fmla="*/ 2927350 w 3403600"/>
              <a:gd name="connsiteY95" fmla="*/ 76200 h 425450"/>
              <a:gd name="connsiteX96" fmla="*/ 2933700 w 3403600"/>
              <a:gd name="connsiteY96" fmla="*/ 57150 h 425450"/>
              <a:gd name="connsiteX97" fmla="*/ 2971800 w 3403600"/>
              <a:gd name="connsiteY97" fmla="*/ 44450 h 425450"/>
              <a:gd name="connsiteX98" fmla="*/ 2984500 w 3403600"/>
              <a:gd name="connsiteY98" fmla="*/ 69850 h 425450"/>
              <a:gd name="connsiteX99" fmla="*/ 3041650 w 3403600"/>
              <a:gd name="connsiteY99" fmla="*/ 114300 h 425450"/>
              <a:gd name="connsiteX100" fmla="*/ 3086100 w 3403600"/>
              <a:gd name="connsiteY100" fmla="*/ 133350 h 425450"/>
              <a:gd name="connsiteX101" fmla="*/ 3105150 w 3403600"/>
              <a:gd name="connsiteY101" fmla="*/ 158750 h 425450"/>
              <a:gd name="connsiteX102" fmla="*/ 3130550 w 3403600"/>
              <a:gd name="connsiteY102" fmla="*/ 196850 h 425450"/>
              <a:gd name="connsiteX103" fmla="*/ 3149600 w 3403600"/>
              <a:gd name="connsiteY103" fmla="*/ 203200 h 425450"/>
              <a:gd name="connsiteX104" fmla="*/ 3168650 w 3403600"/>
              <a:gd name="connsiteY104" fmla="*/ 222250 h 425450"/>
              <a:gd name="connsiteX105" fmla="*/ 3225800 w 3403600"/>
              <a:gd name="connsiteY105" fmla="*/ 254000 h 425450"/>
              <a:gd name="connsiteX106" fmla="*/ 3270250 w 3403600"/>
              <a:gd name="connsiteY106" fmla="*/ 273050 h 425450"/>
              <a:gd name="connsiteX107" fmla="*/ 3289300 w 3403600"/>
              <a:gd name="connsiteY107" fmla="*/ 292100 h 425450"/>
              <a:gd name="connsiteX108" fmla="*/ 3327400 w 3403600"/>
              <a:gd name="connsiteY108" fmla="*/ 317500 h 425450"/>
              <a:gd name="connsiteX109" fmla="*/ 3346450 w 3403600"/>
              <a:gd name="connsiteY109" fmla="*/ 355600 h 425450"/>
              <a:gd name="connsiteX110" fmla="*/ 3365500 w 3403600"/>
              <a:gd name="connsiteY110" fmla="*/ 361950 h 425450"/>
              <a:gd name="connsiteX111" fmla="*/ 3371850 w 3403600"/>
              <a:gd name="connsiteY111" fmla="*/ 381000 h 425450"/>
              <a:gd name="connsiteX112" fmla="*/ 3390900 w 3403600"/>
              <a:gd name="connsiteY112" fmla="*/ 393700 h 425450"/>
              <a:gd name="connsiteX113" fmla="*/ 3403600 w 3403600"/>
              <a:gd name="connsiteY113"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641350 w 3403600"/>
              <a:gd name="connsiteY10" fmla="*/ 165100 h 425450"/>
              <a:gd name="connsiteX11" fmla="*/ 660400 w 3403600"/>
              <a:gd name="connsiteY11" fmla="*/ 177800 h 425450"/>
              <a:gd name="connsiteX12" fmla="*/ 692150 w 3403600"/>
              <a:gd name="connsiteY12" fmla="*/ 203200 h 425450"/>
              <a:gd name="connsiteX13" fmla="*/ 704850 w 3403600"/>
              <a:gd name="connsiteY13" fmla="*/ 222250 h 425450"/>
              <a:gd name="connsiteX14" fmla="*/ 838200 w 3403600"/>
              <a:gd name="connsiteY14" fmla="*/ 374650 h 425450"/>
              <a:gd name="connsiteX15" fmla="*/ 857250 w 3403600"/>
              <a:gd name="connsiteY15" fmla="*/ 412750 h 425450"/>
              <a:gd name="connsiteX16" fmla="*/ 876300 w 3403600"/>
              <a:gd name="connsiteY16" fmla="*/ 425450 h 425450"/>
              <a:gd name="connsiteX17" fmla="*/ 901700 w 3403600"/>
              <a:gd name="connsiteY17" fmla="*/ 400050 h 425450"/>
              <a:gd name="connsiteX18" fmla="*/ 946150 w 3403600"/>
              <a:gd name="connsiteY18" fmla="*/ 355600 h 425450"/>
              <a:gd name="connsiteX19" fmla="*/ 958850 w 3403600"/>
              <a:gd name="connsiteY19" fmla="*/ 336550 h 425450"/>
              <a:gd name="connsiteX20" fmla="*/ 996950 w 3403600"/>
              <a:gd name="connsiteY20" fmla="*/ 304800 h 425450"/>
              <a:gd name="connsiteX21" fmla="*/ 1022350 w 3403600"/>
              <a:gd name="connsiteY21" fmla="*/ 266700 h 425450"/>
              <a:gd name="connsiteX22" fmla="*/ 1060450 w 3403600"/>
              <a:gd name="connsiteY22" fmla="*/ 247650 h 425450"/>
              <a:gd name="connsiteX23" fmla="*/ 1123950 w 3403600"/>
              <a:gd name="connsiteY23" fmla="*/ 184150 h 425450"/>
              <a:gd name="connsiteX24" fmla="*/ 1143000 w 3403600"/>
              <a:gd name="connsiteY24" fmla="*/ 171450 h 425450"/>
              <a:gd name="connsiteX25" fmla="*/ 1162050 w 3403600"/>
              <a:gd name="connsiteY25" fmla="*/ 158750 h 425450"/>
              <a:gd name="connsiteX26" fmla="*/ 1206500 w 3403600"/>
              <a:gd name="connsiteY26" fmla="*/ 107950 h 425450"/>
              <a:gd name="connsiteX27" fmla="*/ 1244600 w 3403600"/>
              <a:gd name="connsiteY27" fmla="*/ 82550 h 425450"/>
              <a:gd name="connsiteX28" fmla="*/ 1270000 w 3403600"/>
              <a:gd name="connsiteY28" fmla="*/ 44450 h 425450"/>
              <a:gd name="connsiteX29" fmla="*/ 1308100 w 3403600"/>
              <a:gd name="connsiteY29" fmla="*/ 19050 h 425450"/>
              <a:gd name="connsiteX30" fmla="*/ 1327150 w 3403600"/>
              <a:gd name="connsiteY30" fmla="*/ 31750 h 425450"/>
              <a:gd name="connsiteX31" fmla="*/ 1352550 w 3403600"/>
              <a:gd name="connsiteY31" fmla="*/ 57150 h 425450"/>
              <a:gd name="connsiteX32" fmla="*/ 1384300 w 3403600"/>
              <a:gd name="connsiteY32" fmla="*/ 95250 h 425450"/>
              <a:gd name="connsiteX33" fmla="*/ 1397000 w 3403600"/>
              <a:gd name="connsiteY33" fmla="*/ 114300 h 425450"/>
              <a:gd name="connsiteX34" fmla="*/ 1416050 w 3403600"/>
              <a:gd name="connsiteY34" fmla="*/ 127000 h 425450"/>
              <a:gd name="connsiteX35" fmla="*/ 1473200 w 3403600"/>
              <a:gd name="connsiteY35" fmla="*/ 171450 h 425450"/>
              <a:gd name="connsiteX36" fmla="*/ 1492250 w 3403600"/>
              <a:gd name="connsiteY36" fmla="*/ 184150 h 425450"/>
              <a:gd name="connsiteX37" fmla="*/ 1511300 w 3403600"/>
              <a:gd name="connsiteY37" fmla="*/ 203200 h 425450"/>
              <a:gd name="connsiteX38" fmla="*/ 1536700 w 3403600"/>
              <a:gd name="connsiteY38" fmla="*/ 209550 h 425450"/>
              <a:gd name="connsiteX39" fmla="*/ 1549400 w 3403600"/>
              <a:gd name="connsiteY39" fmla="*/ 228600 h 425450"/>
              <a:gd name="connsiteX40" fmla="*/ 1568450 w 3403600"/>
              <a:gd name="connsiteY40" fmla="*/ 234950 h 425450"/>
              <a:gd name="connsiteX41" fmla="*/ 1574800 w 3403600"/>
              <a:gd name="connsiteY41" fmla="*/ 254000 h 425450"/>
              <a:gd name="connsiteX42" fmla="*/ 1593850 w 3403600"/>
              <a:gd name="connsiteY42" fmla="*/ 266700 h 425450"/>
              <a:gd name="connsiteX43" fmla="*/ 1612900 w 3403600"/>
              <a:gd name="connsiteY43" fmla="*/ 285750 h 425450"/>
              <a:gd name="connsiteX44" fmla="*/ 1631950 w 3403600"/>
              <a:gd name="connsiteY44" fmla="*/ 298450 h 425450"/>
              <a:gd name="connsiteX45" fmla="*/ 1670050 w 3403600"/>
              <a:gd name="connsiteY45" fmla="*/ 336550 h 425450"/>
              <a:gd name="connsiteX46" fmla="*/ 1708150 w 3403600"/>
              <a:gd name="connsiteY46" fmla="*/ 361950 h 425450"/>
              <a:gd name="connsiteX47" fmla="*/ 1739900 w 3403600"/>
              <a:gd name="connsiteY47" fmla="*/ 393700 h 425450"/>
              <a:gd name="connsiteX48" fmla="*/ 1765300 w 3403600"/>
              <a:gd name="connsiteY48" fmla="*/ 381000 h 425450"/>
              <a:gd name="connsiteX49" fmla="*/ 1784350 w 3403600"/>
              <a:gd name="connsiteY49" fmla="*/ 374650 h 425450"/>
              <a:gd name="connsiteX50" fmla="*/ 1803400 w 3403600"/>
              <a:gd name="connsiteY50" fmla="*/ 355600 h 425450"/>
              <a:gd name="connsiteX51" fmla="*/ 1816100 w 3403600"/>
              <a:gd name="connsiteY51" fmla="*/ 330200 h 425450"/>
              <a:gd name="connsiteX52" fmla="*/ 1835150 w 3403600"/>
              <a:gd name="connsiteY52" fmla="*/ 323850 h 425450"/>
              <a:gd name="connsiteX53" fmla="*/ 1860550 w 3403600"/>
              <a:gd name="connsiteY53" fmla="*/ 279400 h 425450"/>
              <a:gd name="connsiteX54" fmla="*/ 1879600 w 3403600"/>
              <a:gd name="connsiteY54" fmla="*/ 273050 h 425450"/>
              <a:gd name="connsiteX55" fmla="*/ 1892300 w 3403600"/>
              <a:gd name="connsiteY55" fmla="*/ 254000 h 425450"/>
              <a:gd name="connsiteX56" fmla="*/ 1911350 w 3403600"/>
              <a:gd name="connsiteY56" fmla="*/ 234950 h 425450"/>
              <a:gd name="connsiteX57" fmla="*/ 1936750 w 3403600"/>
              <a:gd name="connsiteY57" fmla="*/ 190500 h 425450"/>
              <a:gd name="connsiteX58" fmla="*/ 1955800 w 3403600"/>
              <a:gd name="connsiteY58" fmla="*/ 184150 h 425450"/>
              <a:gd name="connsiteX59" fmla="*/ 1974850 w 3403600"/>
              <a:gd name="connsiteY59" fmla="*/ 171450 h 425450"/>
              <a:gd name="connsiteX60" fmla="*/ 2000250 w 3403600"/>
              <a:gd name="connsiteY60" fmla="*/ 146050 h 425450"/>
              <a:gd name="connsiteX61" fmla="*/ 2012950 w 3403600"/>
              <a:gd name="connsiteY61" fmla="*/ 127000 h 425450"/>
              <a:gd name="connsiteX62" fmla="*/ 2051050 w 3403600"/>
              <a:gd name="connsiteY62" fmla="*/ 107950 h 425450"/>
              <a:gd name="connsiteX63" fmla="*/ 2089150 w 3403600"/>
              <a:gd name="connsiteY63" fmla="*/ 82550 h 425450"/>
              <a:gd name="connsiteX64" fmla="*/ 2095500 w 3403600"/>
              <a:gd name="connsiteY64" fmla="*/ 63500 h 425450"/>
              <a:gd name="connsiteX65" fmla="*/ 2114550 w 3403600"/>
              <a:gd name="connsiteY65" fmla="*/ 57150 h 425450"/>
              <a:gd name="connsiteX66" fmla="*/ 2159000 w 3403600"/>
              <a:gd name="connsiteY66" fmla="*/ 31750 h 425450"/>
              <a:gd name="connsiteX67" fmla="*/ 2190750 w 3403600"/>
              <a:gd name="connsiteY67" fmla="*/ 44450 h 425450"/>
              <a:gd name="connsiteX68" fmla="*/ 2197100 w 3403600"/>
              <a:gd name="connsiteY68" fmla="*/ 63500 h 425450"/>
              <a:gd name="connsiteX69" fmla="*/ 2222500 w 3403600"/>
              <a:gd name="connsiteY69" fmla="*/ 88900 h 425450"/>
              <a:gd name="connsiteX70" fmla="*/ 2241550 w 3403600"/>
              <a:gd name="connsiteY70" fmla="*/ 114300 h 425450"/>
              <a:gd name="connsiteX71" fmla="*/ 2286000 w 3403600"/>
              <a:gd name="connsiteY71" fmla="*/ 158750 h 425450"/>
              <a:gd name="connsiteX72" fmla="*/ 2305050 w 3403600"/>
              <a:gd name="connsiteY72" fmla="*/ 171450 h 425450"/>
              <a:gd name="connsiteX73" fmla="*/ 2349500 w 3403600"/>
              <a:gd name="connsiteY73" fmla="*/ 215900 h 425450"/>
              <a:gd name="connsiteX74" fmla="*/ 2387600 w 3403600"/>
              <a:gd name="connsiteY74" fmla="*/ 241300 h 425450"/>
              <a:gd name="connsiteX75" fmla="*/ 2406650 w 3403600"/>
              <a:gd name="connsiteY75" fmla="*/ 247650 h 425450"/>
              <a:gd name="connsiteX76" fmla="*/ 2444750 w 3403600"/>
              <a:gd name="connsiteY76" fmla="*/ 266700 h 425450"/>
              <a:gd name="connsiteX77" fmla="*/ 2501900 w 3403600"/>
              <a:gd name="connsiteY77" fmla="*/ 311150 h 425450"/>
              <a:gd name="connsiteX78" fmla="*/ 2527300 w 3403600"/>
              <a:gd name="connsiteY78" fmla="*/ 317500 h 425450"/>
              <a:gd name="connsiteX79" fmla="*/ 2546350 w 3403600"/>
              <a:gd name="connsiteY79" fmla="*/ 330200 h 425450"/>
              <a:gd name="connsiteX80" fmla="*/ 2552700 w 3403600"/>
              <a:gd name="connsiteY80" fmla="*/ 349250 h 425450"/>
              <a:gd name="connsiteX81" fmla="*/ 2565400 w 3403600"/>
              <a:gd name="connsiteY81" fmla="*/ 368300 h 425450"/>
              <a:gd name="connsiteX82" fmla="*/ 2622550 w 3403600"/>
              <a:gd name="connsiteY82" fmla="*/ 342900 h 425450"/>
              <a:gd name="connsiteX83" fmla="*/ 2641600 w 3403600"/>
              <a:gd name="connsiteY83" fmla="*/ 336550 h 425450"/>
              <a:gd name="connsiteX84" fmla="*/ 2667000 w 3403600"/>
              <a:gd name="connsiteY84" fmla="*/ 298450 h 425450"/>
              <a:gd name="connsiteX85" fmla="*/ 2673350 w 3403600"/>
              <a:gd name="connsiteY85" fmla="*/ 279400 h 425450"/>
              <a:gd name="connsiteX86" fmla="*/ 2705100 w 3403600"/>
              <a:gd name="connsiteY86" fmla="*/ 273050 h 425450"/>
              <a:gd name="connsiteX87" fmla="*/ 2711450 w 3403600"/>
              <a:gd name="connsiteY87" fmla="*/ 247650 h 425450"/>
              <a:gd name="connsiteX88" fmla="*/ 2749550 w 3403600"/>
              <a:gd name="connsiteY88" fmla="*/ 228600 h 425450"/>
              <a:gd name="connsiteX89" fmla="*/ 2794000 w 3403600"/>
              <a:gd name="connsiteY89" fmla="*/ 196850 h 425450"/>
              <a:gd name="connsiteX90" fmla="*/ 2813050 w 3403600"/>
              <a:gd name="connsiteY90" fmla="*/ 177800 h 425450"/>
              <a:gd name="connsiteX91" fmla="*/ 2851150 w 3403600"/>
              <a:gd name="connsiteY91" fmla="*/ 158750 h 425450"/>
              <a:gd name="connsiteX92" fmla="*/ 2882900 w 3403600"/>
              <a:gd name="connsiteY92" fmla="*/ 114300 h 425450"/>
              <a:gd name="connsiteX93" fmla="*/ 2901950 w 3403600"/>
              <a:gd name="connsiteY93" fmla="*/ 101600 h 425450"/>
              <a:gd name="connsiteX94" fmla="*/ 2927350 w 3403600"/>
              <a:gd name="connsiteY94" fmla="*/ 76200 h 425450"/>
              <a:gd name="connsiteX95" fmla="*/ 2933700 w 3403600"/>
              <a:gd name="connsiteY95" fmla="*/ 57150 h 425450"/>
              <a:gd name="connsiteX96" fmla="*/ 2971800 w 3403600"/>
              <a:gd name="connsiteY96" fmla="*/ 44450 h 425450"/>
              <a:gd name="connsiteX97" fmla="*/ 2984500 w 3403600"/>
              <a:gd name="connsiteY97" fmla="*/ 69850 h 425450"/>
              <a:gd name="connsiteX98" fmla="*/ 3041650 w 3403600"/>
              <a:gd name="connsiteY98" fmla="*/ 114300 h 425450"/>
              <a:gd name="connsiteX99" fmla="*/ 3086100 w 3403600"/>
              <a:gd name="connsiteY99" fmla="*/ 133350 h 425450"/>
              <a:gd name="connsiteX100" fmla="*/ 3105150 w 3403600"/>
              <a:gd name="connsiteY100" fmla="*/ 158750 h 425450"/>
              <a:gd name="connsiteX101" fmla="*/ 3130550 w 3403600"/>
              <a:gd name="connsiteY101" fmla="*/ 196850 h 425450"/>
              <a:gd name="connsiteX102" fmla="*/ 3149600 w 3403600"/>
              <a:gd name="connsiteY102" fmla="*/ 203200 h 425450"/>
              <a:gd name="connsiteX103" fmla="*/ 3168650 w 3403600"/>
              <a:gd name="connsiteY103" fmla="*/ 222250 h 425450"/>
              <a:gd name="connsiteX104" fmla="*/ 3225800 w 3403600"/>
              <a:gd name="connsiteY104" fmla="*/ 254000 h 425450"/>
              <a:gd name="connsiteX105" fmla="*/ 3270250 w 3403600"/>
              <a:gd name="connsiteY105" fmla="*/ 273050 h 425450"/>
              <a:gd name="connsiteX106" fmla="*/ 3289300 w 3403600"/>
              <a:gd name="connsiteY106" fmla="*/ 292100 h 425450"/>
              <a:gd name="connsiteX107" fmla="*/ 3327400 w 3403600"/>
              <a:gd name="connsiteY107" fmla="*/ 317500 h 425450"/>
              <a:gd name="connsiteX108" fmla="*/ 3346450 w 3403600"/>
              <a:gd name="connsiteY108" fmla="*/ 355600 h 425450"/>
              <a:gd name="connsiteX109" fmla="*/ 3365500 w 3403600"/>
              <a:gd name="connsiteY109" fmla="*/ 361950 h 425450"/>
              <a:gd name="connsiteX110" fmla="*/ 3371850 w 3403600"/>
              <a:gd name="connsiteY110" fmla="*/ 381000 h 425450"/>
              <a:gd name="connsiteX111" fmla="*/ 3390900 w 3403600"/>
              <a:gd name="connsiteY111" fmla="*/ 393700 h 425450"/>
              <a:gd name="connsiteX112" fmla="*/ 3403600 w 3403600"/>
              <a:gd name="connsiteY112"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641350 w 3403600"/>
              <a:gd name="connsiteY10" fmla="*/ 165100 h 425450"/>
              <a:gd name="connsiteX11" fmla="*/ 660400 w 3403600"/>
              <a:gd name="connsiteY11" fmla="*/ 177800 h 425450"/>
              <a:gd name="connsiteX12" fmla="*/ 692150 w 3403600"/>
              <a:gd name="connsiteY12" fmla="*/ 203200 h 425450"/>
              <a:gd name="connsiteX13" fmla="*/ 838200 w 3403600"/>
              <a:gd name="connsiteY13" fmla="*/ 374650 h 425450"/>
              <a:gd name="connsiteX14" fmla="*/ 857250 w 3403600"/>
              <a:gd name="connsiteY14" fmla="*/ 412750 h 425450"/>
              <a:gd name="connsiteX15" fmla="*/ 876300 w 3403600"/>
              <a:gd name="connsiteY15" fmla="*/ 425450 h 425450"/>
              <a:gd name="connsiteX16" fmla="*/ 901700 w 3403600"/>
              <a:gd name="connsiteY16" fmla="*/ 400050 h 425450"/>
              <a:gd name="connsiteX17" fmla="*/ 946150 w 3403600"/>
              <a:gd name="connsiteY17" fmla="*/ 355600 h 425450"/>
              <a:gd name="connsiteX18" fmla="*/ 958850 w 3403600"/>
              <a:gd name="connsiteY18" fmla="*/ 336550 h 425450"/>
              <a:gd name="connsiteX19" fmla="*/ 996950 w 3403600"/>
              <a:gd name="connsiteY19" fmla="*/ 304800 h 425450"/>
              <a:gd name="connsiteX20" fmla="*/ 1022350 w 3403600"/>
              <a:gd name="connsiteY20" fmla="*/ 266700 h 425450"/>
              <a:gd name="connsiteX21" fmla="*/ 1060450 w 3403600"/>
              <a:gd name="connsiteY21" fmla="*/ 247650 h 425450"/>
              <a:gd name="connsiteX22" fmla="*/ 1123950 w 3403600"/>
              <a:gd name="connsiteY22" fmla="*/ 184150 h 425450"/>
              <a:gd name="connsiteX23" fmla="*/ 1143000 w 3403600"/>
              <a:gd name="connsiteY23" fmla="*/ 171450 h 425450"/>
              <a:gd name="connsiteX24" fmla="*/ 1162050 w 3403600"/>
              <a:gd name="connsiteY24" fmla="*/ 158750 h 425450"/>
              <a:gd name="connsiteX25" fmla="*/ 1206500 w 3403600"/>
              <a:gd name="connsiteY25" fmla="*/ 107950 h 425450"/>
              <a:gd name="connsiteX26" fmla="*/ 1244600 w 3403600"/>
              <a:gd name="connsiteY26" fmla="*/ 82550 h 425450"/>
              <a:gd name="connsiteX27" fmla="*/ 1270000 w 3403600"/>
              <a:gd name="connsiteY27" fmla="*/ 44450 h 425450"/>
              <a:gd name="connsiteX28" fmla="*/ 1308100 w 3403600"/>
              <a:gd name="connsiteY28" fmla="*/ 19050 h 425450"/>
              <a:gd name="connsiteX29" fmla="*/ 1327150 w 3403600"/>
              <a:gd name="connsiteY29" fmla="*/ 31750 h 425450"/>
              <a:gd name="connsiteX30" fmla="*/ 1352550 w 3403600"/>
              <a:gd name="connsiteY30" fmla="*/ 57150 h 425450"/>
              <a:gd name="connsiteX31" fmla="*/ 1384300 w 3403600"/>
              <a:gd name="connsiteY31" fmla="*/ 95250 h 425450"/>
              <a:gd name="connsiteX32" fmla="*/ 1397000 w 3403600"/>
              <a:gd name="connsiteY32" fmla="*/ 114300 h 425450"/>
              <a:gd name="connsiteX33" fmla="*/ 1416050 w 3403600"/>
              <a:gd name="connsiteY33" fmla="*/ 127000 h 425450"/>
              <a:gd name="connsiteX34" fmla="*/ 1473200 w 3403600"/>
              <a:gd name="connsiteY34" fmla="*/ 171450 h 425450"/>
              <a:gd name="connsiteX35" fmla="*/ 1492250 w 3403600"/>
              <a:gd name="connsiteY35" fmla="*/ 184150 h 425450"/>
              <a:gd name="connsiteX36" fmla="*/ 1511300 w 3403600"/>
              <a:gd name="connsiteY36" fmla="*/ 203200 h 425450"/>
              <a:gd name="connsiteX37" fmla="*/ 1536700 w 3403600"/>
              <a:gd name="connsiteY37" fmla="*/ 209550 h 425450"/>
              <a:gd name="connsiteX38" fmla="*/ 1549400 w 3403600"/>
              <a:gd name="connsiteY38" fmla="*/ 228600 h 425450"/>
              <a:gd name="connsiteX39" fmla="*/ 1568450 w 3403600"/>
              <a:gd name="connsiteY39" fmla="*/ 234950 h 425450"/>
              <a:gd name="connsiteX40" fmla="*/ 1574800 w 3403600"/>
              <a:gd name="connsiteY40" fmla="*/ 254000 h 425450"/>
              <a:gd name="connsiteX41" fmla="*/ 1593850 w 3403600"/>
              <a:gd name="connsiteY41" fmla="*/ 266700 h 425450"/>
              <a:gd name="connsiteX42" fmla="*/ 1612900 w 3403600"/>
              <a:gd name="connsiteY42" fmla="*/ 285750 h 425450"/>
              <a:gd name="connsiteX43" fmla="*/ 1631950 w 3403600"/>
              <a:gd name="connsiteY43" fmla="*/ 298450 h 425450"/>
              <a:gd name="connsiteX44" fmla="*/ 1670050 w 3403600"/>
              <a:gd name="connsiteY44" fmla="*/ 336550 h 425450"/>
              <a:gd name="connsiteX45" fmla="*/ 1708150 w 3403600"/>
              <a:gd name="connsiteY45" fmla="*/ 361950 h 425450"/>
              <a:gd name="connsiteX46" fmla="*/ 1739900 w 3403600"/>
              <a:gd name="connsiteY46" fmla="*/ 393700 h 425450"/>
              <a:gd name="connsiteX47" fmla="*/ 1765300 w 3403600"/>
              <a:gd name="connsiteY47" fmla="*/ 381000 h 425450"/>
              <a:gd name="connsiteX48" fmla="*/ 1784350 w 3403600"/>
              <a:gd name="connsiteY48" fmla="*/ 374650 h 425450"/>
              <a:gd name="connsiteX49" fmla="*/ 1803400 w 3403600"/>
              <a:gd name="connsiteY49" fmla="*/ 355600 h 425450"/>
              <a:gd name="connsiteX50" fmla="*/ 1816100 w 3403600"/>
              <a:gd name="connsiteY50" fmla="*/ 330200 h 425450"/>
              <a:gd name="connsiteX51" fmla="*/ 1835150 w 3403600"/>
              <a:gd name="connsiteY51" fmla="*/ 323850 h 425450"/>
              <a:gd name="connsiteX52" fmla="*/ 1860550 w 3403600"/>
              <a:gd name="connsiteY52" fmla="*/ 279400 h 425450"/>
              <a:gd name="connsiteX53" fmla="*/ 1879600 w 3403600"/>
              <a:gd name="connsiteY53" fmla="*/ 273050 h 425450"/>
              <a:gd name="connsiteX54" fmla="*/ 1892300 w 3403600"/>
              <a:gd name="connsiteY54" fmla="*/ 254000 h 425450"/>
              <a:gd name="connsiteX55" fmla="*/ 1911350 w 3403600"/>
              <a:gd name="connsiteY55" fmla="*/ 234950 h 425450"/>
              <a:gd name="connsiteX56" fmla="*/ 1936750 w 3403600"/>
              <a:gd name="connsiteY56" fmla="*/ 190500 h 425450"/>
              <a:gd name="connsiteX57" fmla="*/ 1955800 w 3403600"/>
              <a:gd name="connsiteY57" fmla="*/ 184150 h 425450"/>
              <a:gd name="connsiteX58" fmla="*/ 1974850 w 3403600"/>
              <a:gd name="connsiteY58" fmla="*/ 171450 h 425450"/>
              <a:gd name="connsiteX59" fmla="*/ 2000250 w 3403600"/>
              <a:gd name="connsiteY59" fmla="*/ 146050 h 425450"/>
              <a:gd name="connsiteX60" fmla="*/ 2012950 w 3403600"/>
              <a:gd name="connsiteY60" fmla="*/ 127000 h 425450"/>
              <a:gd name="connsiteX61" fmla="*/ 2051050 w 3403600"/>
              <a:gd name="connsiteY61" fmla="*/ 107950 h 425450"/>
              <a:gd name="connsiteX62" fmla="*/ 2089150 w 3403600"/>
              <a:gd name="connsiteY62" fmla="*/ 82550 h 425450"/>
              <a:gd name="connsiteX63" fmla="*/ 2095500 w 3403600"/>
              <a:gd name="connsiteY63" fmla="*/ 63500 h 425450"/>
              <a:gd name="connsiteX64" fmla="*/ 2114550 w 3403600"/>
              <a:gd name="connsiteY64" fmla="*/ 57150 h 425450"/>
              <a:gd name="connsiteX65" fmla="*/ 2159000 w 3403600"/>
              <a:gd name="connsiteY65" fmla="*/ 31750 h 425450"/>
              <a:gd name="connsiteX66" fmla="*/ 2190750 w 3403600"/>
              <a:gd name="connsiteY66" fmla="*/ 44450 h 425450"/>
              <a:gd name="connsiteX67" fmla="*/ 2197100 w 3403600"/>
              <a:gd name="connsiteY67" fmla="*/ 63500 h 425450"/>
              <a:gd name="connsiteX68" fmla="*/ 2222500 w 3403600"/>
              <a:gd name="connsiteY68" fmla="*/ 88900 h 425450"/>
              <a:gd name="connsiteX69" fmla="*/ 2241550 w 3403600"/>
              <a:gd name="connsiteY69" fmla="*/ 114300 h 425450"/>
              <a:gd name="connsiteX70" fmla="*/ 2286000 w 3403600"/>
              <a:gd name="connsiteY70" fmla="*/ 158750 h 425450"/>
              <a:gd name="connsiteX71" fmla="*/ 2305050 w 3403600"/>
              <a:gd name="connsiteY71" fmla="*/ 171450 h 425450"/>
              <a:gd name="connsiteX72" fmla="*/ 2349500 w 3403600"/>
              <a:gd name="connsiteY72" fmla="*/ 215900 h 425450"/>
              <a:gd name="connsiteX73" fmla="*/ 2387600 w 3403600"/>
              <a:gd name="connsiteY73" fmla="*/ 241300 h 425450"/>
              <a:gd name="connsiteX74" fmla="*/ 2406650 w 3403600"/>
              <a:gd name="connsiteY74" fmla="*/ 247650 h 425450"/>
              <a:gd name="connsiteX75" fmla="*/ 2444750 w 3403600"/>
              <a:gd name="connsiteY75" fmla="*/ 266700 h 425450"/>
              <a:gd name="connsiteX76" fmla="*/ 2501900 w 3403600"/>
              <a:gd name="connsiteY76" fmla="*/ 311150 h 425450"/>
              <a:gd name="connsiteX77" fmla="*/ 2527300 w 3403600"/>
              <a:gd name="connsiteY77" fmla="*/ 317500 h 425450"/>
              <a:gd name="connsiteX78" fmla="*/ 2546350 w 3403600"/>
              <a:gd name="connsiteY78" fmla="*/ 330200 h 425450"/>
              <a:gd name="connsiteX79" fmla="*/ 2552700 w 3403600"/>
              <a:gd name="connsiteY79" fmla="*/ 349250 h 425450"/>
              <a:gd name="connsiteX80" fmla="*/ 2565400 w 3403600"/>
              <a:gd name="connsiteY80" fmla="*/ 368300 h 425450"/>
              <a:gd name="connsiteX81" fmla="*/ 2622550 w 3403600"/>
              <a:gd name="connsiteY81" fmla="*/ 342900 h 425450"/>
              <a:gd name="connsiteX82" fmla="*/ 2641600 w 3403600"/>
              <a:gd name="connsiteY82" fmla="*/ 336550 h 425450"/>
              <a:gd name="connsiteX83" fmla="*/ 2667000 w 3403600"/>
              <a:gd name="connsiteY83" fmla="*/ 298450 h 425450"/>
              <a:gd name="connsiteX84" fmla="*/ 2673350 w 3403600"/>
              <a:gd name="connsiteY84" fmla="*/ 279400 h 425450"/>
              <a:gd name="connsiteX85" fmla="*/ 2705100 w 3403600"/>
              <a:gd name="connsiteY85" fmla="*/ 273050 h 425450"/>
              <a:gd name="connsiteX86" fmla="*/ 2711450 w 3403600"/>
              <a:gd name="connsiteY86" fmla="*/ 247650 h 425450"/>
              <a:gd name="connsiteX87" fmla="*/ 2749550 w 3403600"/>
              <a:gd name="connsiteY87" fmla="*/ 228600 h 425450"/>
              <a:gd name="connsiteX88" fmla="*/ 2794000 w 3403600"/>
              <a:gd name="connsiteY88" fmla="*/ 196850 h 425450"/>
              <a:gd name="connsiteX89" fmla="*/ 2813050 w 3403600"/>
              <a:gd name="connsiteY89" fmla="*/ 177800 h 425450"/>
              <a:gd name="connsiteX90" fmla="*/ 2851150 w 3403600"/>
              <a:gd name="connsiteY90" fmla="*/ 158750 h 425450"/>
              <a:gd name="connsiteX91" fmla="*/ 2882900 w 3403600"/>
              <a:gd name="connsiteY91" fmla="*/ 114300 h 425450"/>
              <a:gd name="connsiteX92" fmla="*/ 2901950 w 3403600"/>
              <a:gd name="connsiteY92" fmla="*/ 101600 h 425450"/>
              <a:gd name="connsiteX93" fmla="*/ 2927350 w 3403600"/>
              <a:gd name="connsiteY93" fmla="*/ 76200 h 425450"/>
              <a:gd name="connsiteX94" fmla="*/ 2933700 w 3403600"/>
              <a:gd name="connsiteY94" fmla="*/ 57150 h 425450"/>
              <a:gd name="connsiteX95" fmla="*/ 2971800 w 3403600"/>
              <a:gd name="connsiteY95" fmla="*/ 44450 h 425450"/>
              <a:gd name="connsiteX96" fmla="*/ 2984500 w 3403600"/>
              <a:gd name="connsiteY96" fmla="*/ 69850 h 425450"/>
              <a:gd name="connsiteX97" fmla="*/ 3041650 w 3403600"/>
              <a:gd name="connsiteY97" fmla="*/ 114300 h 425450"/>
              <a:gd name="connsiteX98" fmla="*/ 3086100 w 3403600"/>
              <a:gd name="connsiteY98" fmla="*/ 133350 h 425450"/>
              <a:gd name="connsiteX99" fmla="*/ 3105150 w 3403600"/>
              <a:gd name="connsiteY99" fmla="*/ 158750 h 425450"/>
              <a:gd name="connsiteX100" fmla="*/ 3130550 w 3403600"/>
              <a:gd name="connsiteY100" fmla="*/ 196850 h 425450"/>
              <a:gd name="connsiteX101" fmla="*/ 3149600 w 3403600"/>
              <a:gd name="connsiteY101" fmla="*/ 203200 h 425450"/>
              <a:gd name="connsiteX102" fmla="*/ 3168650 w 3403600"/>
              <a:gd name="connsiteY102" fmla="*/ 222250 h 425450"/>
              <a:gd name="connsiteX103" fmla="*/ 3225800 w 3403600"/>
              <a:gd name="connsiteY103" fmla="*/ 254000 h 425450"/>
              <a:gd name="connsiteX104" fmla="*/ 3270250 w 3403600"/>
              <a:gd name="connsiteY104" fmla="*/ 273050 h 425450"/>
              <a:gd name="connsiteX105" fmla="*/ 3289300 w 3403600"/>
              <a:gd name="connsiteY105" fmla="*/ 292100 h 425450"/>
              <a:gd name="connsiteX106" fmla="*/ 3327400 w 3403600"/>
              <a:gd name="connsiteY106" fmla="*/ 317500 h 425450"/>
              <a:gd name="connsiteX107" fmla="*/ 3346450 w 3403600"/>
              <a:gd name="connsiteY107" fmla="*/ 355600 h 425450"/>
              <a:gd name="connsiteX108" fmla="*/ 3365500 w 3403600"/>
              <a:gd name="connsiteY108" fmla="*/ 361950 h 425450"/>
              <a:gd name="connsiteX109" fmla="*/ 3371850 w 3403600"/>
              <a:gd name="connsiteY109" fmla="*/ 381000 h 425450"/>
              <a:gd name="connsiteX110" fmla="*/ 3390900 w 3403600"/>
              <a:gd name="connsiteY110" fmla="*/ 393700 h 425450"/>
              <a:gd name="connsiteX111" fmla="*/ 3403600 w 3403600"/>
              <a:gd name="connsiteY111"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641350 w 3403600"/>
              <a:gd name="connsiteY10" fmla="*/ 165100 h 425450"/>
              <a:gd name="connsiteX11" fmla="*/ 660400 w 3403600"/>
              <a:gd name="connsiteY11" fmla="*/ 177800 h 425450"/>
              <a:gd name="connsiteX12" fmla="*/ 838200 w 3403600"/>
              <a:gd name="connsiteY12" fmla="*/ 374650 h 425450"/>
              <a:gd name="connsiteX13" fmla="*/ 857250 w 3403600"/>
              <a:gd name="connsiteY13" fmla="*/ 412750 h 425450"/>
              <a:gd name="connsiteX14" fmla="*/ 876300 w 3403600"/>
              <a:gd name="connsiteY14" fmla="*/ 425450 h 425450"/>
              <a:gd name="connsiteX15" fmla="*/ 901700 w 3403600"/>
              <a:gd name="connsiteY15" fmla="*/ 400050 h 425450"/>
              <a:gd name="connsiteX16" fmla="*/ 946150 w 3403600"/>
              <a:gd name="connsiteY16" fmla="*/ 355600 h 425450"/>
              <a:gd name="connsiteX17" fmla="*/ 958850 w 3403600"/>
              <a:gd name="connsiteY17" fmla="*/ 336550 h 425450"/>
              <a:gd name="connsiteX18" fmla="*/ 996950 w 3403600"/>
              <a:gd name="connsiteY18" fmla="*/ 304800 h 425450"/>
              <a:gd name="connsiteX19" fmla="*/ 1022350 w 3403600"/>
              <a:gd name="connsiteY19" fmla="*/ 266700 h 425450"/>
              <a:gd name="connsiteX20" fmla="*/ 1060450 w 3403600"/>
              <a:gd name="connsiteY20" fmla="*/ 247650 h 425450"/>
              <a:gd name="connsiteX21" fmla="*/ 1123950 w 3403600"/>
              <a:gd name="connsiteY21" fmla="*/ 184150 h 425450"/>
              <a:gd name="connsiteX22" fmla="*/ 1143000 w 3403600"/>
              <a:gd name="connsiteY22" fmla="*/ 171450 h 425450"/>
              <a:gd name="connsiteX23" fmla="*/ 1162050 w 3403600"/>
              <a:gd name="connsiteY23" fmla="*/ 158750 h 425450"/>
              <a:gd name="connsiteX24" fmla="*/ 1206500 w 3403600"/>
              <a:gd name="connsiteY24" fmla="*/ 107950 h 425450"/>
              <a:gd name="connsiteX25" fmla="*/ 1244600 w 3403600"/>
              <a:gd name="connsiteY25" fmla="*/ 82550 h 425450"/>
              <a:gd name="connsiteX26" fmla="*/ 1270000 w 3403600"/>
              <a:gd name="connsiteY26" fmla="*/ 44450 h 425450"/>
              <a:gd name="connsiteX27" fmla="*/ 1308100 w 3403600"/>
              <a:gd name="connsiteY27" fmla="*/ 19050 h 425450"/>
              <a:gd name="connsiteX28" fmla="*/ 1327150 w 3403600"/>
              <a:gd name="connsiteY28" fmla="*/ 31750 h 425450"/>
              <a:gd name="connsiteX29" fmla="*/ 1352550 w 3403600"/>
              <a:gd name="connsiteY29" fmla="*/ 57150 h 425450"/>
              <a:gd name="connsiteX30" fmla="*/ 1384300 w 3403600"/>
              <a:gd name="connsiteY30" fmla="*/ 95250 h 425450"/>
              <a:gd name="connsiteX31" fmla="*/ 1397000 w 3403600"/>
              <a:gd name="connsiteY31" fmla="*/ 114300 h 425450"/>
              <a:gd name="connsiteX32" fmla="*/ 1416050 w 3403600"/>
              <a:gd name="connsiteY32" fmla="*/ 127000 h 425450"/>
              <a:gd name="connsiteX33" fmla="*/ 1473200 w 3403600"/>
              <a:gd name="connsiteY33" fmla="*/ 171450 h 425450"/>
              <a:gd name="connsiteX34" fmla="*/ 1492250 w 3403600"/>
              <a:gd name="connsiteY34" fmla="*/ 184150 h 425450"/>
              <a:gd name="connsiteX35" fmla="*/ 1511300 w 3403600"/>
              <a:gd name="connsiteY35" fmla="*/ 203200 h 425450"/>
              <a:gd name="connsiteX36" fmla="*/ 1536700 w 3403600"/>
              <a:gd name="connsiteY36" fmla="*/ 209550 h 425450"/>
              <a:gd name="connsiteX37" fmla="*/ 1549400 w 3403600"/>
              <a:gd name="connsiteY37" fmla="*/ 228600 h 425450"/>
              <a:gd name="connsiteX38" fmla="*/ 1568450 w 3403600"/>
              <a:gd name="connsiteY38" fmla="*/ 234950 h 425450"/>
              <a:gd name="connsiteX39" fmla="*/ 1574800 w 3403600"/>
              <a:gd name="connsiteY39" fmla="*/ 254000 h 425450"/>
              <a:gd name="connsiteX40" fmla="*/ 1593850 w 3403600"/>
              <a:gd name="connsiteY40" fmla="*/ 266700 h 425450"/>
              <a:gd name="connsiteX41" fmla="*/ 1612900 w 3403600"/>
              <a:gd name="connsiteY41" fmla="*/ 285750 h 425450"/>
              <a:gd name="connsiteX42" fmla="*/ 1631950 w 3403600"/>
              <a:gd name="connsiteY42" fmla="*/ 298450 h 425450"/>
              <a:gd name="connsiteX43" fmla="*/ 1670050 w 3403600"/>
              <a:gd name="connsiteY43" fmla="*/ 336550 h 425450"/>
              <a:gd name="connsiteX44" fmla="*/ 1708150 w 3403600"/>
              <a:gd name="connsiteY44" fmla="*/ 361950 h 425450"/>
              <a:gd name="connsiteX45" fmla="*/ 1739900 w 3403600"/>
              <a:gd name="connsiteY45" fmla="*/ 393700 h 425450"/>
              <a:gd name="connsiteX46" fmla="*/ 1765300 w 3403600"/>
              <a:gd name="connsiteY46" fmla="*/ 381000 h 425450"/>
              <a:gd name="connsiteX47" fmla="*/ 1784350 w 3403600"/>
              <a:gd name="connsiteY47" fmla="*/ 374650 h 425450"/>
              <a:gd name="connsiteX48" fmla="*/ 1803400 w 3403600"/>
              <a:gd name="connsiteY48" fmla="*/ 355600 h 425450"/>
              <a:gd name="connsiteX49" fmla="*/ 1816100 w 3403600"/>
              <a:gd name="connsiteY49" fmla="*/ 330200 h 425450"/>
              <a:gd name="connsiteX50" fmla="*/ 1835150 w 3403600"/>
              <a:gd name="connsiteY50" fmla="*/ 323850 h 425450"/>
              <a:gd name="connsiteX51" fmla="*/ 1860550 w 3403600"/>
              <a:gd name="connsiteY51" fmla="*/ 279400 h 425450"/>
              <a:gd name="connsiteX52" fmla="*/ 1879600 w 3403600"/>
              <a:gd name="connsiteY52" fmla="*/ 273050 h 425450"/>
              <a:gd name="connsiteX53" fmla="*/ 1892300 w 3403600"/>
              <a:gd name="connsiteY53" fmla="*/ 254000 h 425450"/>
              <a:gd name="connsiteX54" fmla="*/ 1911350 w 3403600"/>
              <a:gd name="connsiteY54" fmla="*/ 234950 h 425450"/>
              <a:gd name="connsiteX55" fmla="*/ 1936750 w 3403600"/>
              <a:gd name="connsiteY55" fmla="*/ 190500 h 425450"/>
              <a:gd name="connsiteX56" fmla="*/ 1955800 w 3403600"/>
              <a:gd name="connsiteY56" fmla="*/ 184150 h 425450"/>
              <a:gd name="connsiteX57" fmla="*/ 1974850 w 3403600"/>
              <a:gd name="connsiteY57" fmla="*/ 171450 h 425450"/>
              <a:gd name="connsiteX58" fmla="*/ 2000250 w 3403600"/>
              <a:gd name="connsiteY58" fmla="*/ 146050 h 425450"/>
              <a:gd name="connsiteX59" fmla="*/ 2012950 w 3403600"/>
              <a:gd name="connsiteY59" fmla="*/ 127000 h 425450"/>
              <a:gd name="connsiteX60" fmla="*/ 2051050 w 3403600"/>
              <a:gd name="connsiteY60" fmla="*/ 107950 h 425450"/>
              <a:gd name="connsiteX61" fmla="*/ 2089150 w 3403600"/>
              <a:gd name="connsiteY61" fmla="*/ 82550 h 425450"/>
              <a:gd name="connsiteX62" fmla="*/ 2095500 w 3403600"/>
              <a:gd name="connsiteY62" fmla="*/ 63500 h 425450"/>
              <a:gd name="connsiteX63" fmla="*/ 2114550 w 3403600"/>
              <a:gd name="connsiteY63" fmla="*/ 57150 h 425450"/>
              <a:gd name="connsiteX64" fmla="*/ 2159000 w 3403600"/>
              <a:gd name="connsiteY64" fmla="*/ 31750 h 425450"/>
              <a:gd name="connsiteX65" fmla="*/ 2190750 w 3403600"/>
              <a:gd name="connsiteY65" fmla="*/ 44450 h 425450"/>
              <a:gd name="connsiteX66" fmla="*/ 2197100 w 3403600"/>
              <a:gd name="connsiteY66" fmla="*/ 63500 h 425450"/>
              <a:gd name="connsiteX67" fmla="*/ 2222500 w 3403600"/>
              <a:gd name="connsiteY67" fmla="*/ 88900 h 425450"/>
              <a:gd name="connsiteX68" fmla="*/ 2241550 w 3403600"/>
              <a:gd name="connsiteY68" fmla="*/ 114300 h 425450"/>
              <a:gd name="connsiteX69" fmla="*/ 2286000 w 3403600"/>
              <a:gd name="connsiteY69" fmla="*/ 158750 h 425450"/>
              <a:gd name="connsiteX70" fmla="*/ 2305050 w 3403600"/>
              <a:gd name="connsiteY70" fmla="*/ 171450 h 425450"/>
              <a:gd name="connsiteX71" fmla="*/ 2349500 w 3403600"/>
              <a:gd name="connsiteY71" fmla="*/ 215900 h 425450"/>
              <a:gd name="connsiteX72" fmla="*/ 2387600 w 3403600"/>
              <a:gd name="connsiteY72" fmla="*/ 241300 h 425450"/>
              <a:gd name="connsiteX73" fmla="*/ 2406650 w 3403600"/>
              <a:gd name="connsiteY73" fmla="*/ 247650 h 425450"/>
              <a:gd name="connsiteX74" fmla="*/ 2444750 w 3403600"/>
              <a:gd name="connsiteY74" fmla="*/ 266700 h 425450"/>
              <a:gd name="connsiteX75" fmla="*/ 2501900 w 3403600"/>
              <a:gd name="connsiteY75" fmla="*/ 311150 h 425450"/>
              <a:gd name="connsiteX76" fmla="*/ 2527300 w 3403600"/>
              <a:gd name="connsiteY76" fmla="*/ 317500 h 425450"/>
              <a:gd name="connsiteX77" fmla="*/ 2546350 w 3403600"/>
              <a:gd name="connsiteY77" fmla="*/ 330200 h 425450"/>
              <a:gd name="connsiteX78" fmla="*/ 2552700 w 3403600"/>
              <a:gd name="connsiteY78" fmla="*/ 349250 h 425450"/>
              <a:gd name="connsiteX79" fmla="*/ 2565400 w 3403600"/>
              <a:gd name="connsiteY79" fmla="*/ 368300 h 425450"/>
              <a:gd name="connsiteX80" fmla="*/ 2622550 w 3403600"/>
              <a:gd name="connsiteY80" fmla="*/ 342900 h 425450"/>
              <a:gd name="connsiteX81" fmla="*/ 2641600 w 3403600"/>
              <a:gd name="connsiteY81" fmla="*/ 336550 h 425450"/>
              <a:gd name="connsiteX82" fmla="*/ 2667000 w 3403600"/>
              <a:gd name="connsiteY82" fmla="*/ 298450 h 425450"/>
              <a:gd name="connsiteX83" fmla="*/ 2673350 w 3403600"/>
              <a:gd name="connsiteY83" fmla="*/ 279400 h 425450"/>
              <a:gd name="connsiteX84" fmla="*/ 2705100 w 3403600"/>
              <a:gd name="connsiteY84" fmla="*/ 273050 h 425450"/>
              <a:gd name="connsiteX85" fmla="*/ 2711450 w 3403600"/>
              <a:gd name="connsiteY85" fmla="*/ 247650 h 425450"/>
              <a:gd name="connsiteX86" fmla="*/ 2749550 w 3403600"/>
              <a:gd name="connsiteY86" fmla="*/ 228600 h 425450"/>
              <a:gd name="connsiteX87" fmla="*/ 2794000 w 3403600"/>
              <a:gd name="connsiteY87" fmla="*/ 196850 h 425450"/>
              <a:gd name="connsiteX88" fmla="*/ 2813050 w 3403600"/>
              <a:gd name="connsiteY88" fmla="*/ 177800 h 425450"/>
              <a:gd name="connsiteX89" fmla="*/ 2851150 w 3403600"/>
              <a:gd name="connsiteY89" fmla="*/ 158750 h 425450"/>
              <a:gd name="connsiteX90" fmla="*/ 2882900 w 3403600"/>
              <a:gd name="connsiteY90" fmla="*/ 114300 h 425450"/>
              <a:gd name="connsiteX91" fmla="*/ 2901950 w 3403600"/>
              <a:gd name="connsiteY91" fmla="*/ 101600 h 425450"/>
              <a:gd name="connsiteX92" fmla="*/ 2927350 w 3403600"/>
              <a:gd name="connsiteY92" fmla="*/ 76200 h 425450"/>
              <a:gd name="connsiteX93" fmla="*/ 2933700 w 3403600"/>
              <a:gd name="connsiteY93" fmla="*/ 57150 h 425450"/>
              <a:gd name="connsiteX94" fmla="*/ 2971800 w 3403600"/>
              <a:gd name="connsiteY94" fmla="*/ 44450 h 425450"/>
              <a:gd name="connsiteX95" fmla="*/ 2984500 w 3403600"/>
              <a:gd name="connsiteY95" fmla="*/ 69850 h 425450"/>
              <a:gd name="connsiteX96" fmla="*/ 3041650 w 3403600"/>
              <a:gd name="connsiteY96" fmla="*/ 114300 h 425450"/>
              <a:gd name="connsiteX97" fmla="*/ 3086100 w 3403600"/>
              <a:gd name="connsiteY97" fmla="*/ 133350 h 425450"/>
              <a:gd name="connsiteX98" fmla="*/ 3105150 w 3403600"/>
              <a:gd name="connsiteY98" fmla="*/ 158750 h 425450"/>
              <a:gd name="connsiteX99" fmla="*/ 3130550 w 3403600"/>
              <a:gd name="connsiteY99" fmla="*/ 196850 h 425450"/>
              <a:gd name="connsiteX100" fmla="*/ 3149600 w 3403600"/>
              <a:gd name="connsiteY100" fmla="*/ 203200 h 425450"/>
              <a:gd name="connsiteX101" fmla="*/ 3168650 w 3403600"/>
              <a:gd name="connsiteY101" fmla="*/ 222250 h 425450"/>
              <a:gd name="connsiteX102" fmla="*/ 3225800 w 3403600"/>
              <a:gd name="connsiteY102" fmla="*/ 254000 h 425450"/>
              <a:gd name="connsiteX103" fmla="*/ 3270250 w 3403600"/>
              <a:gd name="connsiteY103" fmla="*/ 273050 h 425450"/>
              <a:gd name="connsiteX104" fmla="*/ 3289300 w 3403600"/>
              <a:gd name="connsiteY104" fmla="*/ 292100 h 425450"/>
              <a:gd name="connsiteX105" fmla="*/ 3327400 w 3403600"/>
              <a:gd name="connsiteY105" fmla="*/ 317500 h 425450"/>
              <a:gd name="connsiteX106" fmla="*/ 3346450 w 3403600"/>
              <a:gd name="connsiteY106" fmla="*/ 355600 h 425450"/>
              <a:gd name="connsiteX107" fmla="*/ 3365500 w 3403600"/>
              <a:gd name="connsiteY107" fmla="*/ 361950 h 425450"/>
              <a:gd name="connsiteX108" fmla="*/ 3371850 w 3403600"/>
              <a:gd name="connsiteY108" fmla="*/ 381000 h 425450"/>
              <a:gd name="connsiteX109" fmla="*/ 3390900 w 3403600"/>
              <a:gd name="connsiteY109" fmla="*/ 393700 h 425450"/>
              <a:gd name="connsiteX110" fmla="*/ 3403600 w 3403600"/>
              <a:gd name="connsiteY110"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641350 w 3403600"/>
              <a:gd name="connsiteY10" fmla="*/ 165100 h 425450"/>
              <a:gd name="connsiteX11" fmla="*/ 838200 w 3403600"/>
              <a:gd name="connsiteY11" fmla="*/ 374650 h 425450"/>
              <a:gd name="connsiteX12" fmla="*/ 857250 w 3403600"/>
              <a:gd name="connsiteY12" fmla="*/ 412750 h 425450"/>
              <a:gd name="connsiteX13" fmla="*/ 876300 w 3403600"/>
              <a:gd name="connsiteY13" fmla="*/ 425450 h 425450"/>
              <a:gd name="connsiteX14" fmla="*/ 901700 w 3403600"/>
              <a:gd name="connsiteY14" fmla="*/ 400050 h 425450"/>
              <a:gd name="connsiteX15" fmla="*/ 946150 w 3403600"/>
              <a:gd name="connsiteY15" fmla="*/ 355600 h 425450"/>
              <a:gd name="connsiteX16" fmla="*/ 958850 w 3403600"/>
              <a:gd name="connsiteY16" fmla="*/ 336550 h 425450"/>
              <a:gd name="connsiteX17" fmla="*/ 996950 w 3403600"/>
              <a:gd name="connsiteY17" fmla="*/ 304800 h 425450"/>
              <a:gd name="connsiteX18" fmla="*/ 1022350 w 3403600"/>
              <a:gd name="connsiteY18" fmla="*/ 266700 h 425450"/>
              <a:gd name="connsiteX19" fmla="*/ 1060450 w 3403600"/>
              <a:gd name="connsiteY19" fmla="*/ 247650 h 425450"/>
              <a:gd name="connsiteX20" fmla="*/ 1123950 w 3403600"/>
              <a:gd name="connsiteY20" fmla="*/ 184150 h 425450"/>
              <a:gd name="connsiteX21" fmla="*/ 1143000 w 3403600"/>
              <a:gd name="connsiteY21" fmla="*/ 171450 h 425450"/>
              <a:gd name="connsiteX22" fmla="*/ 1162050 w 3403600"/>
              <a:gd name="connsiteY22" fmla="*/ 158750 h 425450"/>
              <a:gd name="connsiteX23" fmla="*/ 1206500 w 3403600"/>
              <a:gd name="connsiteY23" fmla="*/ 107950 h 425450"/>
              <a:gd name="connsiteX24" fmla="*/ 1244600 w 3403600"/>
              <a:gd name="connsiteY24" fmla="*/ 82550 h 425450"/>
              <a:gd name="connsiteX25" fmla="*/ 1270000 w 3403600"/>
              <a:gd name="connsiteY25" fmla="*/ 44450 h 425450"/>
              <a:gd name="connsiteX26" fmla="*/ 1308100 w 3403600"/>
              <a:gd name="connsiteY26" fmla="*/ 19050 h 425450"/>
              <a:gd name="connsiteX27" fmla="*/ 1327150 w 3403600"/>
              <a:gd name="connsiteY27" fmla="*/ 31750 h 425450"/>
              <a:gd name="connsiteX28" fmla="*/ 1352550 w 3403600"/>
              <a:gd name="connsiteY28" fmla="*/ 57150 h 425450"/>
              <a:gd name="connsiteX29" fmla="*/ 1384300 w 3403600"/>
              <a:gd name="connsiteY29" fmla="*/ 95250 h 425450"/>
              <a:gd name="connsiteX30" fmla="*/ 1397000 w 3403600"/>
              <a:gd name="connsiteY30" fmla="*/ 114300 h 425450"/>
              <a:gd name="connsiteX31" fmla="*/ 1416050 w 3403600"/>
              <a:gd name="connsiteY31" fmla="*/ 127000 h 425450"/>
              <a:gd name="connsiteX32" fmla="*/ 1473200 w 3403600"/>
              <a:gd name="connsiteY32" fmla="*/ 171450 h 425450"/>
              <a:gd name="connsiteX33" fmla="*/ 1492250 w 3403600"/>
              <a:gd name="connsiteY33" fmla="*/ 184150 h 425450"/>
              <a:gd name="connsiteX34" fmla="*/ 1511300 w 3403600"/>
              <a:gd name="connsiteY34" fmla="*/ 203200 h 425450"/>
              <a:gd name="connsiteX35" fmla="*/ 1536700 w 3403600"/>
              <a:gd name="connsiteY35" fmla="*/ 209550 h 425450"/>
              <a:gd name="connsiteX36" fmla="*/ 1549400 w 3403600"/>
              <a:gd name="connsiteY36" fmla="*/ 228600 h 425450"/>
              <a:gd name="connsiteX37" fmla="*/ 1568450 w 3403600"/>
              <a:gd name="connsiteY37" fmla="*/ 234950 h 425450"/>
              <a:gd name="connsiteX38" fmla="*/ 1574800 w 3403600"/>
              <a:gd name="connsiteY38" fmla="*/ 254000 h 425450"/>
              <a:gd name="connsiteX39" fmla="*/ 1593850 w 3403600"/>
              <a:gd name="connsiteY39" fmla="*/ 266700 h 425450"/>
              <a:gd name="connsiteX40" fmla="*/ 1612900 w 3403600"/>
              <a:gd name="connsiteY40" fmla="*/ 285750 h 425450"/>
              <a:gd name="connsiteX41" fmla="*/ 1631950 w 3403600"/>
              <a:gd name="connsiteY41" fmla="*/ 298450 h 425450"/>
              <a:gd name="connsiteX42" fmla="*/ 1670050 w 3403600"/>
              <a:gd name="connsiteY42" fmla="*/ 336550 h 425450"/>
              <a:gd name="connsiteX43" fmla="*/ 1708150 w 3403600"/>
              <a:gd name="connsiteY43" fmla="*/ 361950 h 425450"/>
              <a:gd name="connsiteX44" fmla="*/ 1739900 w 3403600"/>
              <a:gd name="connsiteY44" fmla="*/ 393700 h 425450"/>
              <a:gd name="connsiteX45" fmla="*/ 1765300 w 3403600"/>
              <a:gd name="connsiteY45" fmla="*/ 381000 h 425450"/>
              <a:gd name="connsiteX46" fmla="*/ 1784350 w 3403600"/>
              <a:gd name="connsiteY46" fmla="*/ 374650 h 425450"/>
              <a:gd name="connsiteX47" fmla="*/ 1803400 w 3403600"/>
              <a:gd name="connsiteY47" fmla="*/ 355600 h 425450"/>
              <a:gd name="connsiteX48" fmla="*/ 1816100 w 3403600"/>
              <a:gd name="connsiteY48" fmla="*/ 330200 h 425450"/>
              <a:gd name="connsiteX49" fmla="*/ 1835150 w 3403600"/>
              <a:gd name="connsiteY49" fmla="*/ 323850 h 425450"/>
              <a:gd name="connsiteX50" fmla="*/ 1860550 w 3403600"/>
              <a:gd name="connsiteY50" fmla="*/ 279400 h 425450"/>
              <a:gd name="connsiteX51" fmla="*/ 1879600 w 3403600"/>
              <a:gd name="connsiteY51" fmla="*/ 273050 h 425450"/>
              <a:gd name="connsiteX52" fmla="*/ 1892300 w 3403600"/>
              <a:gd name="connsiteY52" fmla="*/ 254000 h 425450"/>
              <a:gd name="connsiteX53" fmla="*/ 1911350 w 3403600"/>
              <a:gd name="connsiteY53" fmla="*/ 234950 h 425450"/>
              <a:gd name="connsiteX54" fmla="*/ 1936750 w 3403600"/>
              <a:gd name="connsiteY54" fmla="*/ 190500 h 425450"/>
              <a:gd name="connsiteX55" fmla="*/ 1955800 w 3403600"/>
              <a:gd name="connsiteY55" fmla="*/ 184150 h 425450"/>
              <a:gd name="connsiteX56" fmla="*/ 1974850 w 3403600"/>
              <a:gd name="connsiteY56" fmla="*/ 171450 h 425450"/>
              <a:gd name="connsiteX57" fmla="*/ 2000250 w 3403600"/>
              <a:gd name="connsiteY57" fmla="*/ 146050 h 425450"/>
              <a:gd name="connsiteX58" fmla="*/ 2012950 w 3403600"/>
              <a:gd name="connsiteY58" fmla="*/ 127000 h 425450"/>
              <a:gd name="connsiteX59" fmla="*/ 2051050 w 3403600"/>
              <a:gd name="connsiteY59" fmla="*/ 107950 h 425450"/>
              <a:gd name="connsiteX60" fmla="*/ 2089150 w 3403600"/>
              <a:gd name="connsiteY60" fmla="*/ 82550 h 425450"/>
              <a:gd name="connsiteX61" fmla="*/ 2095500 w 3403600"/>
              <a:gd name="connsiteY61" fmla="*/ 63500 h 425450"/>
              <a:gd name="connsiteX62" fmla="*/ 2114550 w 3403600"/>
              <a:gd name="connsiteY62" fmla="*/ 57150 h 425450"/>
              <a:gd name="connsiteX63" fmla="*/ 2159000 w 3403600"/>
              <a:gd name="connsiteY63" fmla="*/ 31750 h 425450"/>
              <a:gd name="connsiteX64" fmla="*/ 2190750 w 3403600"/>
              <a:gd name="connsiteY64" fmla="*/ 44450 h 425450"/>
              <a:gd name="connsiteX65" fmla="*/ 2197100 w 3403600"/>
              <a:gd name="connsiteY65" fmla="*/ 63500 h 425450"/>
              <a:gd name="connsiteX66" fmla="*/ 2222500 w 3403600"/>
              <a:gd name="connsiteY66" fmla="*/ 88900 h 425450"/>
              <a:gd name="connsiteX67" fmla="*/ 2241550 w 3403600"/>
              <a:gd name="connsiteY67" fmla="*/ 114300 h 425450"/>
              <a:gd name="connsiteX68" fmla="*/ 2286000 w 3403600"/>
              <a:gd name="connsiteY68" fmla="*/ 158750 h 425450"/>
              <a:gd name="connsiteX69" fmla="*/ 2305050 w 3403600"/>
              <a:gd name="connsiteY69" fmla="*/ 171450 h 425450"/>
              <a:gd name="connsiteX70" fmla="*/ 2349500 w 3403600"/>
              <a:gd name="connsiteY70" fmla="*/ 215900 h 425450"/>
              <a:gd name="connsiteX71" fmla="*/ 2387600 w 3403600"/>
              <a:gd name="connsiteY71" fmla="*/ 241300 h 425450"/>
              <a:gd name="connsiteX72" fmla="*/ 2406650 w 3403600"/>
              <a:gd name="connsiteY72" fmla="*/ 247650 h 425450"/>
              <a:gd name="connsiteX73" fmla="*/ 2444750 w 3403600"/>
              <a:gd name="connsiteY73" fmla="*/ 266700 h 425450"/>
              <a:gd name="connsiteX74" fmla="*/ 2501900 w 3403600"/>
              <a:gd name="connsiteY74" fmla="*/ 311150 h 425450"/>
              <a:gd name="connsiteX75" fmla="*/ 2527300 w 3403600"/>
              <a:gd name="connsiteY75" fmla="*/ 317500 h 425450"/>
              <a:gd name="connsiteX76" fmla="*/ 2546350 w 3403600"/>
              <a:gd name="connsiteY76" fmla="*/ 330200 h 425450"/>
              <a:gd name="connsiteX77" fmla="*/ 2552700 w 3403600"/>
              <a:gd name="connsiteY77" fmla="*/ 349250 h 425450"/>
              <a:gd name="connsiteX78" fmla="*/ 2565400 w 3403600"/>
              <a:gd name="connsiteY78" fmla="*/ 368300 h 425450"/>
              <a:gd name="connsiteX79" fmla="*/ 2622550 w 3403600"/>
              <a:gd name="connsiteY79" fmla="*/ 342900 h 425450"/>
              <a:gd name="connsiteX80" fmla="*/ 2641600 w 3403600"/>
              <a:gd name="connsiteY80" fmla="*/ 336550 h 425450"/>
              <a:gd name="connsiteX81" fmla="*/ 2667000 w 3403600"/>
              <a:gd name="connsiteY81" fmla="*/ 298450 h 425450"/>
              <a:gd name="connsiteX82" fmla="*/ 2673350 w 3403600"/>
              <a:gd name="connsiteY82" fmla="*/ 279400 h 425450"/>
              <a:gd name="connsiteX83" fmla="*/ 2705100 w 3403600"/>
              <a:gd name="connsiteY83" fmla="*/ 273050 h 425450"/>
              <a:gd name="connsiteX84" fmla="*/ 2711450 w 3403600"/>
              <a:gd name="connsiteY84" fmla="*/ 247650 h 425450"/>
              <a:gd name="connsiteX85" fmla="*/ 2749550 w 3403600"/>
              <a:gd name="connsiteY85" fmla="*/ 228600 h 425450"/>
              <a:gd name="connsiteX86" fmla="*/ 2794000 w 3403600"/>
              <a:gd name="connsiteY86" fmla="*/ 196850 h 425450"/>
              <a:gd name="connsiteX87" fmla="*/ 2813050 w 3403600"/>
              <a:gd name="connsiteY87" fmla="*/ 177800 h 425450"/>
              <a:gd name="connsiteX88" fmla="*/ 2851150 w 3403600"/>
              <a:gd name="connsiteY88" fmla="*/ 158750 h 425450"/>
              <a:gd name="connsiteX89" fmla="*/ 2882900 w 3403600"/>
              <a:gd name="connsiteY89" fmla="*/ 114300 h 425450"/>
              <a:gd name="connsiteX90" fmla="*/ 2901950 w 3403600"/>
              <a:gd name="connsiteY90" fmla="*/ 101600 h 425450"/>
              <a:gd name="connsiteX91" fmla="*/ 2927350 w 3403600"/>
              <a:gd name="connsiteY91" fmla="*/ 76200 h 425450"/>
              <a:gd name="connsiteX92" fmla="*/ 2933700 w 3403600"/>
              <a:gd name="connsiteY92" fmla="*/ 57150 h 425450"/>
              <a:gd name="connsiteX93" fmla="*/ 2971800 w 3403600"/>
              <a:gd name="connsiteY93" fmla="*/ 44450 h 425450"/>
              <a:gd name="connsiteX94" fmla="*/ 2984500 w 3403600"/>
              <a:gd name="connsiteY94" fmla="*/ 69850 h 425450"/>
              <a:gd name="connsiteX95" fmla="*/ 3041650 w 3403600"/>
              <a:gd name="connsiteY95" fmla="*/ 114300 h 425450"/>
              <a:gd name="connsiteX96" fmla="*/ 3086100 w 3403600"/>
              <a:gd name="connsiteY96" fmla="*/ 133350 h 425450"/>
              <a:gd name="connsiteX97" fmla="*/ 3105150 w 3403600"/>
              <a:gd name="connsiteY97" fmla="*/ 158750 h 425450"/>
              <a:gd name="connsiteX98" fmla="*/ 3130550 w 3403600"/>
              <a:gd name="connsiteY98" fmla="*/ 196850 h 425450"/>
              <a:gd name="connsiteX99" fmla="*/ 3149600 w 3403600"/>
              <a:gd name="connsiteY99" fmla="*/ 203200 h 425450"/>
              <a:gd name="connsiteX100" fmla="*/ 3168650 w 3403600"/>
              <a:gd name="connsiteY100" fmla="*/ 222250 h 425450"/>
              <a:gd name="connsiteX101" fmla="*/ 3225800 w 3403600"/>
              <a:gd name="connsiteY101" fmla="*/ 254000 h 425450"/>
              <a:gd name="connsiteX102" fmla="*/ 3270250 w 3403600"/>
              <a:gd name="connsiteY102" fmla="*/ 273050 h 425450"/>
              <a:gd name="connsiteX103" fmla="*/ 3289300 w 3403600"/>
              <a:gd name="connsiteY103" fmla="*/ 292100 h 425450"/>
              <a:gd name="connsiteX104" fmla="*/ 3327400 w 3403600"/>
              <a:gd name="connsiteY104" fmla="*/ 317500 h 425450"/>
              <a:gd name="connsiteX105" fmla="*/ 3346450 w 3403600"/>
              <a:gd name="connsiteY105" fmla="*/ 355600 h 425450"/>
              <a:gd name="connsiteX106" fmla="*/ 3365500 w 3403600"/>
              <a:gd name="connsiteY106" fmla="*/ 361950 h 425450"/>
              <a:gd name="connsiteX107" fmla="*/ 3371850 w 3403600"/>
              <a:gd name="connsiteY107" fmla="*/ 381000 h 425450"/>
              <a:gd name="connsiteX108" fmla="*/ 3390900 w 3403600"/>
              <a:gd name="connsiteY108" fmla="*/ 393700 h 425450"/>
              <a:gd name="connsiteX109" fmla="*/ 3403600 w 3403600"/>
              <a:gd name="connsiteY109"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615950 w 3403600"/>
              <a:gd name="connsiteY9" fmla="*/ 152400 h 425450"/>
              <a:gd name="connsiteX10" fmla="*/ 838200 w 3403600"/>
              <a:gd name="connsiteY10" fmla="*/ 374650 h 425450"/>
              <a:gd name="connsiteX11" fmla="*/ 857250 w 3403600"/>
              <a:gd name="connsiteY11" fmla="*/ 412750 h 425450"/>
              <a:gd name="connsiteX12" fmla="*/ 876300 w 3403600"/>
              <a:gd name="connsiteY12" fmla="*/ 425450 h 425450"/>
              <a:gd name="connsiteX13" fmla="*/ 901700 w 3403600"/>
              <a:gd name="connsiteY13" fmla="*/ 400050 h 425450"/>
              <a:gd name="connsiteX14" fmla="*/ 946150 w 3403600"/>
              <a:gd name="connsiteY14" fmla="*/ 355600 h 425450"/>
              <a:gd name="connsiteX15" fmla="*/ 958850 w 3403600"/>
              <a:gd name="connsiteY15" fmla="*/ 336550 h 425450"/>
              <a:gd name="connsiteX16" fmla="*/ 996950 w 3403600"/>
              <a:gd name="connsiteY16" fmla="*/ 304800 h 425450"/>
              <a:gd name="connsiteX17" fmla="*/ 1022350 w 3403600"/>
              <a:gd name="connsiteY17" fmla="*/ 266700 h 425450"/>
              <a:gd name="connsiteX18" fmla="*/ 1060450 w 3403600"/>
              <a:gd name="connsiteY18" fmla="*/ 247650 h 425450"/>
              <a:gd name="connsiteX19" fmla="*/ 1123950 w 3403600"/>
              <a:gd name="connsiteY19" fmla="*/ 184150 h 425450"/>
              <a:gd name="connsiteX20" fmla="*/ 1143000 w 3403600"/>
              <a:gd name="connsiteY20" fmla="*/ 171450 h 425450"/>
              <a:gd name="connsiteX21" fmla="*/ 1162050 w 3403600"/>
              <a:gd name="connsiteY21" fmla="*/ 158750 h 425450"/>
              <a:gd name="connsiteX22" fmla="*/ 1206500 w 3403600"/>
              <a:gd name="connsiteY22" fmla="*/ 107950 h 425450"/>
              <a:gd name="connsiteX23" fmla="*/ 1244600 w 3403600"/>
              <a:gd name="connsiteY23" fmla="*/ 82550 h 425450"/>
              <a:gd name="connsiteX24" fmla="*/ 1270000 w 3403600"/>
              <a:gd name="connsiteY24" fmla="*/ 44450 h 425450"/>
              <a:gd name="connsiteX25" fmla="*/ 1308100 w 3403600"/>
              <a:gd name="connsiteY25" fmla="*/ 19050 h 425450"/>
              <a:gd name="connsiteX26" fmla="*/ 1327150 w 3403600"/>
              <a:gd name="connsiteY26" fmla="*/ 31750 h 425450"/>
              <a:gd name="connsiteX27" fmla="*/ 1352550 w 3403600"/>
              <a:gd name="connsiteY27" fmla="*/ 57150 h 425450"/>
              <a:gd name="connsiteX28" fmla="*/ 1384300 w 3403600"/>
              <a:gd name="connsiteY28" fmla="*/ 95250 h 425450"/>
              <a:gd name="connsiteX29" fmla="*/ 1397000 w 3403600"/>
              <a:gd name="connsiteY29" fmla="*/ 114300 h 425450"/>
              <a:gd name="connsiteX30" fmla="*/ 1416050 w 3403600"/>
              <a:gd name="connsiteY30" fmla="*/ 127000 h 425450"/>
              <a:gd name="connsiteX31" fmla="*/ 1473200 w 3403600"/>
              <a:gd name="connsiteY31" fmla="*/ 171450 h 425450"/>
              <a:gd name="connsiteX32" fmla="*/ 1492250 w 3403600"/>
              <a:gd name="connsiteY32" fmla="*/ 184150 h 425450"/>
              <a:gd name="connsiteX33" fmla="*/ 1511300 w 3403600"/>
              <a:gd name="connsiteY33" fmla="*/ 203200 h 425450"/>
              <a:gd name="connsiteX34" fmla="*/ 1536700 w 3403600"/>
              <a:gd name="connsiteY34" fmla="*/ 209550 h 425450"/>
              <a:gd name="connsiteX35" fmla="*/ 1549400 w 3403600"/>
              <a:gd name="connsiteY35" fmla="*/ 228600 h 425450"/>
              <a:gd name="connsiteX36" fmla="*/ 1568450 w 3403600"/>
              <a:gd name="connsiteY36" fmla="*/ 234950 h 425450"/>
              <a:gd name="connsiteX37" fmla="*/ 1574800 w 3403600"/>
              <a:gd name="connsiteY37" fmla="*/ 254000 h 425450"/>
              <a:gd name="connsiteX38" fmla="*/ 1593850 w 3403600"/>
              <a:gd name="connsiteY38" fmla="*/ 266700 h 425450"/>
              <a:gd name="connsiteX39" fmla="*/ 1612900 w 3403600"/>
              <a:gd name="connsiteY39" fmla="*/ 285750 h 425450"/>
              <a:gd name="connsiteX40" fmla="*/ 1631950 w 3403600"/>
              <a:gd name="connsiteY40" fmla="*/ 298450 h 425450"/>
              <a:gd name="connsiteX41" fmla="*/ 1670050 w 3403600"/>
              <a:gd name="connsiteY41" fmla="*/ 336550 h 425450"/>
              <a:gd name="connsiteX42" fmla="*/ 1708150 w 3403600"/>
              <a:gd name="connsiteY42" fmla="*/ 361950 h 425450"/>
              <a:gd name="connsiteX43" fmla="*/ 1739900 w 3403600"/>
              <a:gd name="connsiteY43" fmla="*/ 393700 h 425450"/>
              <a:gd name="connsiteX44" fmla="*/ 1765300 w 3403600"/>
              <a:gd name="connsiteY44" fmla="*/ 381000 h 425450"/>
              <a:gd name="connsiteX45" fmla="*/ 1784350 w 3403600"/>
              <a:gd name="connsiteY45" fmla="*/ 374650 h 425450"/>
              <a:gd name="connsiteX46" fmla="*/ 1803400 w 3403600"/>
              <a:gd name="connsiteY46" fmla="*/ 355600 h 425450"/>
              <a:gd name="connsiteX47" fmla="*/ 1816100 w 3403600"/>
              <a:gd name="connsiteY47" fmla="*/ 330200 h 425450"/>
              <a:gd name="connsiteX48" fmla="*/ 1835150 w 3403600"/>
              <a:gd name="connsiteY48" fmla="*/ 323850 h 425450"/>
              <a:gd name="connsiteX49" fmla="*/ 1860550 w 3403600"/>
              <a:gd name="connsiteY49" fmla="*/ 279400 h 425450"/>
              <a:gd name="connsiteX50" fmla="*/ 1879600 w 3403600"/>
              <a:gd name="connsiteY50" fmla="*/ 273050 h 425450"/>
              <a:gd name="connsiteX51" fmla="*/ 1892300 w 3403600"/>
              <a:gd name="connsiteY51" fmla="*/ 254000 h 425450"/>
              <a:gd name="connsiteX52" fmla="*/ 1911350 w 3403600"/>
              <a:gd name="connsiteY52" fmla="*/ 234950 h 425450"/>
              <a:gd name="connsiteX53" fmla="*/ 1936750 w 3403600"/>
              <a:gd name="connsiteY53" fmla="*/ 190500 h 425450"/>
              <a:gd name="connsiteX54" fmla="*/ 1955800 w 3403600"/>
              <a:gd name="connsiteY54" fmla="*/ 184150 h 425450"/>
              <a:gd name="connsiteX55" fmla="*/ 1974850 w 3403600"/>
              <a:gd name="connsiteY55" fmla="*/ 171450 h 425450"/>
              <a:gd name="connsiteX56" fmla="*/ 2000250 w 3403600"/>
              <a:gd name="connsiteY56" fmla="*/ 146050 h 425450"/>
              <a:gd name="connsiteX57" fmla="*/ 2012950 w 3403600"/>
              <a:gd name="connsiteY57" fmla="*/ 127000 h 425450"/>
              <a:gd name="connsiteX58" fmla="*/ 2051050 w 3403600"/>
              <a:gd name="connsiteY58" fmla="*/ 107950 h 425450"/>
              <a:gd name="connsiteX59" fmla="*/ 2089150 w 3403600"/>
              <a:gd name="connsiteY59" fmla="*/ 82550 h 425450"/>
              <a:gd name="connsiteX60" fmla="*/ 2095500 w 3403600"/>
              <a:gd name="connsiteY60" fmla="*/ 63500 h 425450"/>
              <a:gd name="connsiteX61" fmla="*/ 2114550 w 3403600"/>
              <a:gd name="connsiteY61" fmla="*/ 57150 h 425450"/>
              <a:gd name="connsiteX62" fmla="*/ 2159000 w 3403600"/>
              <a:gd name="connsiteY62" fmla="*/ 31750 h 425450"/>
              <a:gd name="connsiteX63" fmla="*/ 2190750 w 3403600"/>
              <a:gd name="connsiteY63" fmla="*/ 44450 h 425450"/>
              <a:gd name="connsiteX64" fmla="*/ 2197100 w 3403600"/>
              <a:gd name="connsiteY64" fmla="*/ 63500 h 425450"/>
              <a:gd name="connsiteX65" fmla="*/ 2222500 w 3403600"/>
              <a:gd name="connsiteY65" fmla="*/ 88900 h 425450"/>
              <a:gd name="connsiteX66" fmla="*/ 2241550 w 3403600"/>
              <a:gd name="connsiteY66" fmla="*/ 114300 h 425450"/>
              <a:gd name="connsiteX67" fmla="*/ 2286000 w 3403600"/>
              <a:gd name="connsiteY67" fmla="*/ 158750 h 425450"/>
              <a:gd name="connsiteX68" fmla="*/ 2305050 w 3403600"/>
              <a:gd name="connsiteY68" fmla="*/ 171450 h 425450"/>
              <a:gd name="connsiteX69" fmla="*/ 2349500 w 3403600"/>
              <a:gd name="connsiteY69" fmla="*/ 215900 h 425450"/>
              <a:gd name="connsiteX70" fmla="*/ 2387600 w 3403600"/>
              <a:gd name="connsiteY70" fmla="*/ 241300 h 425450"/>
              <a:gd name="connsiteX71" fmla="*/ 2406650 w 3403600"/>
              <a:gd name="connsiteY71" fmla="*/ 247650 h 425450"/>
              <a:gd name="connsiteX72" fmla="*/ 2444750 w 3403600"/>
              <a:gd name="connsiteY72" fmla="*/ 266700 h 425450"/>
              <a:gd name="connsiteX73" fmla="*/ 2501900 w 3403600"/>
              <a:gd name="connsiteY73" fmla="*/ 311150 h 425450"/>
              <a:gd name="connsiteX74" fmla="*/ 2527300 w 3403600"/>
              <a:gd name="connsiteY74" fmla="*/ 317500 h 425450"/>
              <a:gd name="connsiteX75" fmla="*/ 2546350 w 3403600"/>
              <a:gd name="connsiteY75" fmla="*/ 330200 h 425450"/>
              <a:gd name="connsiteX76" fmla="*/ 2552700 w 3403600"/>
              <a:gd name="connsiteY76" fmla="*/ 349250 h 425450"/>
              <a:gd name="connsiteX77" fmla="*/ 2565400 w 3403600"/>
              <a:gd name="connsiteY77" fmla="*/ 368300 h 425450"/>
              <a:gd name="connsiteX78" fmla="*/ 2622550 w 3403600"/>
              <a:gd name="connsiteY78" fmla="*/ 342900 h 425450"/>
              <a:gd name="connsiteX79" fmla="*/ 2641600 w 3403600"/>
              <a:gd name="connsiteY79" fmla="*/ 336550 h 425450"/>
              <a:gd name="connsiteX80" fmla="*/ 2667000 w 3403600"/>
              <a:gd name="connsiteY80" fmla="*/ 298450 h 425450"/>
              <a:gd name="connsiteX81" fmla="*/ 2673350 w 3403600"/>
              <a:gd name="connsiteY81" fmla="*/ 279400 h 425450"/>
              <a:gd name="connsiteX82" fmla="*/ 2705100 w 3403600"/>
              <a:gd name="connsiteY82" fmla="*/ 273050 h 425450"/>
              <a:gd name="connsiteX83" fmla="*/ 2711450 w 3403600"/>
              <a:gd name="connsiteY83" fmla="*/ 247650 h 425450"/>
              <a:gd name="connsiteX84" fmla="*/ 2749550 w 3403600"/>
              <a:gd name="connsiteY84" fmla="*/ 228600 h 425450"/>
              <a:gd name="connsiteX85" fmla="*/ 2794000 w 3403600"/>
              <a:gd name="connsiteY85" fmla="*/ 196850 h 425450"/>
              <a:gd name="connsiteX86" fmla="*/ 2813050 w 3403600"/>
              <a:gd name="connsiteY86" fmla="*/ 177800 h 425450"/>
              <a:gd name="connsiteX87" fmla="*/ 2851150 w 3403600"/>
              <a:gd name="connsiteY87" fmla="*/ 158750 h 425450"/>
              <a:gd name="connsiteX88" fmla="*/ 2882900 w 3403600"/>
              <a:gd name="connsiteY88" fmla="*/ 114300 h 425450"/>
              <a:gd name="connsiteX89" fmla="*/ 2901950 w 3403600"/>
              <a:gd name="connsiteY89" fmla="*/ 101600 h 425450"/>
              <a:gd name="connsiteX90" fmla="*/ 2927350 w 3403600"/>
              <a:gd name="connsiteY90" fmla="*/ 76200 h 425450"/>
              <a:gd name="connsiteX91" fmla="*/ 2933700 w 3403600"/>
              <a:gd name="connsiteY91" fmla="*/ 57150 h 425450"/>
              <a:gd name="connsiteX92" fmla="*/ 2971800 w 3403600"/>
              <a:gd name="connsiteY92" fmla="*/ 44450 h 425450"/>
              <a:gd name="connsiteX93" fmla="*/ 2984500 w 3403600"/>
              <a:gd name="connsiteY93" fmla="*/ 69850 h 425450"/>
              <a:gd name="connsiteX94" fmla="*/ 3041650 w 3403600"/>
              <a:gd name="connsiteY94" fmla="*/ 114300 h 425450"/>
              <a:gd name="connsiteX95" fmla="*/ 3086100 w 3403600"/>
              <a:gd name="connsiteY95" fmla="*/ 133350 h 425450"/>
              <a:gd name="connsiteX96" fmla="*/ 3105150 w 3403600"/>
              <a:gd name="connsiteY96" fmla="*/ 158750 h 425450"/>
              <a:gd name="connsiteX97" fmla="*/ 3130550 w 3403600"/>
              <a:gd name="connsiteY97" fmla="*/ 196850 h 425450"/>
              <a:gd name="connsiteX98" fmla="*/ 3149600 w 3403600"/>
              <a:gd name="connsiteY98" fmla="*/ 203200 h 425450"/>
              <a:gd name="connsiteX99" fmla="*/ 3168650 w 3403600"/>
              <a:gd name="connsiteY99" fmla="*/ 222250 h 425450"/>
              <a:gd name="connsiteX100" fmla="*/ 3225800 w 3403600"/>
              <a:gd name="connsiteY100" fmla="*/ 254000 h 425450"/>
              <a:gd name="connsiteX101" fmla="*/ 3270250 w 3403600"/>
              <a:gd name="connsiteY101" fmla="*/ 273050 h 425450"/>
              <a:gd name="connsiteX102" fmla="*/ 3289300 w 3403600"/>
              <a:gd name="connsiteY102" fmla="*/ 292100 h 425450"/>
              <a:gd name="connsiteX103" fmla="*/ 3327400 w 3403600"/>
              <a:gd name="connsiteY103" fmla="*/ 317500 h 425450"/>
              <a:gd name="connsiteX104" fmla="*/ 3346450 w 3403600"/>
              <a:gd name="connsiteY104" fmla="*/ 355600 h 425450"/>
              <a:gd name="connsiteX105" fmla="*/ 3365500 w 3403600"/>
              <a:gd name="connsiteY105" fmla="*/ 361950 h 425450"/>
              <a:gd name="connsiteX106" fmla="*/ 3371850 w 3403600"/>
              <a:gd name="connsiteY106" fmla="*/ 381000 h 425450"/>
              <a:gd name="connsiteX107" fmla="*/ 3390900 w 3403600"/>
              <a:gd name="connsiteY107" fmla="*/ 393700 h 425450"/>
              <a:gd name="connsiteX108" fmla="*/ 3403600 w 3403600"/>
              <a:gd name="connsiteY108"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596900 w 3403600"/>
              <a:gd name="connsiteY8" fmla="*/ 133350 h 425450"/>
              <a:gd name="connsiteX9" fmla="*/ 838200 w 3403600"/>
              <a:gd name="connsiteY9" fmla="*/ 374650 h 425450"/>
              <a:gd name="connsiteX10" fmla="*/ 857250 w 3403600"/>
              <a:gd name="connsiteY10" fmla="*/ 412750 h 425450"/>
              <a:gd name="connsiteX11" fmla="*/ 876300 w 3403600"/>
              <a:gd name="connsiteY11" fmla="*/ 425450 h 425450"/>
              <a:gd name="connsiteX12" fmla="*/ 901700 w 3403600"/>
              <a:gd name="connsiteY12" fmla="*/ 400050 h 425450"/>
              <a:gd name="connsiteX13" fmla="*/ 946150 w 3403600"/>
              <a:gd name="connsiteY13" fmla="*/ 355600 h 425450"/>
              <a:gd name="connsiteX14" fmla="*/ 958850 w 3403600"/>
              <a:gd name="connsiteY14" fmla="*/ 336550 h 425450"/>
              <a:gd name="connsiteX15" fmla="*/ 996950 w 3403600"/>
              <a:gd name="connsiteY15" fmla="*/ 304800 h 425450"/>
              <a:gd name="connsiteX16" fmla="*/ 1022350 w 3403600"/>
              <a:gd name="connsiteY16" fmla="*/ 266700 h 425450"/>
              <a:gd name="connsiteX17" fmla="*/ 1060450 w 3403600"/>
              <a:gd name="connsiteY17" fmla="*/ 247650 h 425450"/>
              <a:gd name="connsiteX18" fmla="*/ 1123950 w 3403600"/>
              <a:gd name="connsiteY18" fmla="*/ 184150 h 425450"/>
              <a:gd name="connsiteX19" fmla="*/ 1143000 w 3403600"/>
              <a:gd name="connsiteY19" fmla="*/ 171450 h 425450"/>
              <a:gd name="connsiteX20" fmla="*/ 1162050 w 3403600"/>
              <a:gd name="connsiteY20" fmla="*/ 158750 h 425450"/>
              <a:gd name="connsiteX21" fmla="*/ 1206500 w 3403600"/>
              <a:gd name="connsiteY21" fmla="*/ 107950 h 425450"/>
              <a:gd name="connsiteX22" fmla="*/ 1244600 w 3403600"/>
              <a:gd name="connsiteY22" fmla="*/ 82550 h 425450"/>
              <a:gd name="connsiteX23" fmla="*/ 1270000 w 3403600"/>
              <a:gd name="connsiteY23" fmla="*/ 44450 h 425450"/>
              <a:gd name="connsiteX24" fmla="*/ 1308100 w 3403600"/>
              <a:gd name="connsiteY24" fmla="*/ 19050 h 425450"/>
              <a:gd name="connsiteX25" fmla="*/ 1327150 w 3403600"/>
              <a:gd name="connsiteY25" fmla="*/ 31750 h 425450"/>
              <a:gd name="connsiteX26" fmla="*/ 1352550 w 3403600"/>
              <a:gd name="connsiteY26" fmla="*/ 57150 h 425450"/>
              <a:gd name="connsiteX27" fmla="*/ 1384300 w 3403600"/>
              <a:gd name="connsiteY27" fmla="*/ 95250 h 425450"/>
              <a:gd name="connsiteX28" fmla="*/ 1397000 w 3403600"/>
              <a:gd name="connsiteY28" fmla="*/ 114300 h 425450"/>
              <a:gd name="connsiteX29" fmla="*/ 1416050 w 3403600"/>
              <a:gd name="connsiteY29" fmla="*/ 127000 h 425450"/>
              <a:gd name="connsiteX30" fmla="*/ 1473200 w 3403600"/>
              <a:gd name="connsiteY30" fmla="*/ 171450 h 425450"/>
              <a:gd name="connsiteX31" fmla="*/ 1492250 w 3403600"/>
              <a:gd name="connsiteY31" fmla="*/ 184150 h 425450"/>
              <a:gd name="connsiteX32" fmla="*/ 1511300 w 3403600"/>
              <a:gd name="connsiteY32" fmla="*/ 203200 h 425450"/>
              <a:gd name="connsiteX33" fmla="*/ 1536700 w 3403600"/>
              <a:gd name="connsiteY33" fmla="*/ 209550 h 425450"/>
              <a:gd name="connsiteX34" fmla="*/ 1549400 w 3403600"/>
              <a:gd name="connsiteY34" fmla="*/ 228600 h 425450"/>
              <a:gd name="connsiteX35" fmla="*/ 1568450 w 3403600"/>
              <a:gd name="connsiteY35" fmla="*/ 234950 h 425450"/>
              <a:gd name="connsiteX36" fmla="*/ 1574800 w 3403600"/>
              <a:gd name="connsiteY36" fmla="*/ 254000 h 425450"/>
              <a:gd name="connsiteX37" fmla="*/ 1593850 w 3403600"/>
              <a:gd name="connsiteY37" fmla="*/ 266700 h 425450"/>
              <a:gd name="connsiteX38" fmla="*/ 1612900 w 3403600"/>
              <a:gd name="connsiteY38" fmla="*/ 285750 h 425450"/>
              <a:gd name="connsiteX39" fmla="*/ 1631950 w 3403600"/>
              <a:gd name="connsiteY39" fmla="*/ 298450 h 425450"/>
              <a:gd name="connsiteX40" fmla="*/ 1670050 w 3403600"/>
              <a:gd name="connsiteY40" fmla="*/ 336550 h 425450"/>
              <a:gd name="connsiteX41" fmla="*/ 1708150 w 3403600"/>
              <a:gd name="connsiteY41" fmla="*/ 361950 h 425450"/>
              <a:gd name="connsiteX42" fmla="*/ 1739900 w 3403600"/>
              <a:gd name="connsiteY42" fmla="*/ 393700 h 425450"/>
              <a:gd name="connsiteX43" fmla="*/ 1765300 w 3403600"/>
              <a:gd name="connsiteY43" fmla="*/ 381000 h 425450"/>
              <a:gd name="connsiteX44" fmla="*/ 1784350 w 3403600"/>
              <a:gd name="connsiteY44" fmla="*/ 374650 h 425450"/>
              <a:gd name="connsiteX45" fmla="*/ 1803400 w 3403600"/>
              <a:gd name="connsiteY45" fmla="*/ 355600 h 425450"/>
              <a:gd name="connsiteX46" fmla="*/ 1816100 w 3403600"/>
              <a:gd name="connsiteY46" fmla="*/ 330200 h 425450"/>
              <a:gd name="connsiteX47" fmla="*/ 1835150 w 3403600"/>
              <a:gd name="connsiteY47" fmla="*/ 323850 h 425450"/>
              <a:gd name="connsiteX48" fmla="*/ 1860550 w 3403600"/>
              <a:gd name="connsiteY48" fmla="*/ 279400 h 425450"/>
              <a:gd name="connsiteX49" fmla="*/ 1879600 w 3403600"/>
              <a:gd name="connsiteY49" fmla="*/ 273050 h 425450"/>
              <a:gd name="connsiteX50" fmla="*/ 1892300 w 3403600"/>
              <a:gd name="connsiteY50" fmla="*/ 254000 h 425450"/>
              <a:gd name="connsiteX51" fmla="*/ 1911350 w 3403600"/>
              <a:gd name="connsiteY51" fmla="*/ 234950 h 425450"/>
              <a:gd name="connsiteX52" fmla="*/ 1936750 w 3403600"/>
              <a:gd name="connsiteY52" fmla="*/ 190500 h 425450"/>
              <a:gd name="connsiteX53" fmla="*/ 1955800 w 3403600"/>
              <a:gd name="connsiteY53" fmla="*/ 184150 h 425450"/>
              <a:gd name="connsiteX54" fmla="*/ 1974850 w 3403600"/>
              <a:gd name="connsiteY54" fmla="*/ 171450 h 425450"/>
              <a:gd name="connsiteX55" fmla="*/ 2000250 w 3403600"/>
              <a:gd name="connsiteY55" fmla="*/ 146050 h 425450"/>
              <a:gd name="connsiteX56" fmla="*/ 2012950 w 3403600"/>
              <a:gd name="connsiteY56" fmla="*/ 127000 h 425450"/>
              <a:gd name="connsiteX57" fmla="*/ 2051050 w 3403600"/>
              <a:gd name="connsiteY57" fmla="*/ 107950 h 425450"/>
              <a:gd name="connsiteX58" fmla="*/ 2089150 w 3403600"/>
              <a:gd name="connsiteY58" fmla="*/ 82550 h 425450"/>
              <a:gd name="connsiteX59" fmla="*/ 2095500 w 3403600"/>
              <a:gd name="connsiteY59" fmla="*/ 63500 h 425450"/>
              <a:gd name="connsiteX60" fmla="*/ 2114550 w 3403600"/>
              <a:gd name="connsiteY60" fmla="*/ 57150 h 425450"/>
              <a:gd name="connsiteX61" fmla="*/ 2159000 w 3403600"/>
              <a:gd name="connsiteY61" fmla="*/ 31750 h 425450"/>
              <a:gd name="connsiteX62" fmla="*/ 2190750 w 3403600"/>
              <a:gd name="connsiteY62" fmla="*/ 44450 h 425450"/>
              <a:gd name="connsiteX63" fmla="*/ 2197100 w 3403600"/>
              <a:gd name="connsiteY63" fmla="*/ 63500 h 425450"/>
              <a:gd name="connsiteX64" fmla="*/ 2222500 w 3403600"/>
              <a:gd name="connsiteY64" fmla="*/ 88900 h 425450"/>
              <a:gd name="connsiteX65" fmla="*/ 2241550 w 3403600"/>
              <a:gd name="connsiteY65" fmla="*/ 114300 h 425450"/>
              <a:gd name="connsiteX66" fmla="*/ 2286000 w 3403600"/>
              <a:gd name="connsiteY66" fmla="*/ 158750 h 425450"/>
              <a:gd name="connsiteX67" fmla="*/ 2305050 w 3403600"/>
              <a:gd name="connsiteY67" fmla="*/ 171450 h 425450"/>
              <a:gd name="connsiteX68" fmla="*/ 2349500 w 3403600"/>
              <a:gd name="connsiteY68" fmla="*/ 215900 h 425450"/>
              <a:gd name="connsiteX69" fmla="*/ 2387600 w 3403600"/>
              <a:gd name="connsiteY69" fmla="*/ 241300 h 425450"/>
              <a:gd name="connsiteX70" fmla="*/ 2406650 w 3403600"/>
              <a:gd name="connsiteY70" fmla="*/ 247650 h 425450"/>
              <a:gd name="connsiteX71" fmla="*/ 2444750 w 3403600"/>
              <a:gd name="connsiteY71" fmla="*/ 266700 h 425450"/>
              <a:gd name="connsiteX72" fmla="*/ 2501900 w 3403600"/>
              <a:gd name="connsiteY72" fmla="*/ 311150 h 425450"/>
              <a:gd name="connsiteX73" fmla="*/ 2527300 w 3403600"/>
              <a:gd name="connsiteY73" fmla="*/ 317500 h 425450"/>
              <a:gd name="connsiteX74" fmla="*/ 2546350 w 3403600"/>
              <a:gd name="connsiteY74" fmla="*/ 330200 h 425450"/>
              <a:gd name="connsiteX75" fmla="*/ 2552700 w 3403600"/>
              <a:gd name="connsiteY75" fmla="*/ 349250 h 425450"/>
              <a:gd name="connsiteX76" fmla="*/ 2565400 w 3403600"/>
              <a:gd name="connsiteY76" fmla="*/ 368300 h 425450"/>
              <a:gd name="connsiteX77" fmla="*/ 2622550 w 3403600"/>
              <a:gd name="connsiteY77" fmla="*/ 342900 h 425450"/>
              <a:gd name="connsiteX78" fmla="*/ 2641600 w 3403600"/>
              <a:gd name="connsiteY78" fmla="*/ 336550 h 425450"/>
              <a:gd name="connsiteX79" fmla="*/ 2667000 w 3403600"/>
              <a:gd name="connsiteY79" fmla="*/ 298450 h 425450"/>
              <a:gd name="connsiteX80" fmla="*/ 2673350 w 3403600"/>
              <a:gd name="connsiteY80" fmla="*/ 279400 h 425450"/>
              <a:gd name="connsiteX81" fmla="*/ 2705100 w 3403600"/>
              <a:gd name="connsiteY81" fmla="*/ 273050 h 425450"/>
              <a:gd name="connsiteX82" fmla="*/ 2711450 w 3403600"/>
              <a:gd name="connsiteY82" fmla="*/ 247650 h 425450"/>
              <a:gd name="connsiteX83" fmla="*/ 2749550 w 3403600"/>
              <a:gd name="connsiteY83" fmla="*/ 228600 h 425450"/>
              <a:gd name="connsiteX84" fmla="*/ 2794000 w 3403600"/>
              <a:gd name="connsiteY84" fmla="*/ 196850 h 425450"/>
              <a:gd name="connsiteX85" fmla="*/ 2813050 w 3403600"/>
              <a:gd name="connsiteY85" fmla="*/ 177800 h 425450"/>
              <a:gd name="connsiteX86" fmla="*/ 2851150 w 3403600"/>
              <a:gd name="connsiteY86" fmla="*/ 158750 h 425450"/>
              <a:gd name="connsiteX87" fmla="*/ 2882900 w 3403600"/>
              <a:gd name="connsiteY87" fmla="*/ 114300 h 425450"/>
              <a:gd name="connsiteX88" fmla="*/ 2901950 w 3403600"/>
              <a:gd name="connsiteY88" fmla="*/ 101600 h 425450"/>
              <a:gd name="connsiteX89" fmla="*/ 2927350 w 3403600"/>
              <a:gd name="connsiteY89" fmla="*/ 76200 h 425450"/>
              <a:gd name="connsiteX90" fmla="*/ 2933700 w 3403600"/>
              <a:gd name="connsiteY90" fmla="*/ 57150 h 425450"/>
              <a:gd name="connsiteX91" fmla="*/ 2971800 w 3403600"/>
              <a:gd name="connsiteY91" fmla="*/ 44450 h 425450"/>
              <a:gd name="connsiteX92" fmla="*/ 2984500 w 3403600"/>
              <a:gd name="connsiteY92" fmla="*/ 69850 h 425450"/>
              <a:gd name="connsiteX93" fmla="*/ 3041650 w 3403600"/>
              <a:gd name="connsiteY93" fmla="*/ 114300 h 425450"/>
              <a:gd name="connsiteX94" fmla="*/ 3086100 w 3403600"/>
              <a:gd name="connsiteY94" fmla="*/ 133350 h 425450"/>
              <a:gd name="connsiteX95" fmla="*/ 3105150 w 3403600"/>
              <a:gd name="connsiteY95" fmla="*/ 158750 h 425450"/>
              <a:gd name="connsiteX96" fmla="*/ 3130550 w 3403600"/>
              <a:gd name="connsiteY96" fmla="*/ 196850 h 425450"/>
              <a:gd name="connsiteX97" fmla="*/ 3149600 w 3403600"/>
              <a:gd name="connsiteY97" fmla="*/ 203200 h 425450"/>
              <a:gd name="connsiteX98" fmla="*/ 3168650 w 3403600"/>
              <a:gd name="connsiteY98" fmla="*/ 222250 h 425450"/>
              <a:gd name="connsiteX99" fmla="*/ 3225800 w 3403600"/>
              <a:gd name="connsiteY99" fmla="*/ 254000 h 425450"/>
              <a:gd name="connsiteX100" fmla="*/ 3270250 w 3403600"/>
              <a:gd name="connsiteY100" fmla="*/ 273050 h 425450"/>
              <a:gd name="connsiteX101" fmla="*/ 3289300 w 3403600"/>
              <a:gd name="connsiteY101" fmla="*/ 292100 h 425450"/>
              <a:gd name="connsiteX102" fmla="*/ 3327400 w 3403600"/>
              <a:gd name="connsiteY102" fmla="*/ 317500 h 425450"/>
              <a:gd name="connsiteX103" fmla="*/ 3346450 w 3403600"/>
              <a:gd name="connsiteY103" fmla="*/ 355600 h 425450"/>
              <a:gd name="connsiteX104" fmla="*/ 3365500 w 3403600"/>
              <a:gd name="connsiteY104" fmla="*/ 361950 h 425450"/>
              <a:gd name="connsiteX105" fmla="*/ 3371850 w 3403600"/>
              <a:gd name="connsiteY105" fmla="*/ 381000 h 425450"/>
              <a:gd name="connsiteX106" fmla="*/ 3390900 w 3403600"/>
              <a:gd name="connsiteY106" fmla="*/ 393700 h 425450"/>
              <a:gd name="connsiteX107" fmla="*/ 3403600 w 3403600"/>
              <a:gd name="connsiteY107"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577850 w 3403600"/>
              <a:gd name="connsiteY7" fmla="*/ 127000 h 425450"/>
              <a:gd name="connsiteX8" fmla="*/ 838200 w 3403600"/>
              <a:gd name="connsiteY8" fmla="*/ 374650 h 425450"/>
              <a:gd name="connsiteX9" fmla="*/ 857250 w 3403600"/>
              <a:gd name="connsiteY9" fmla="*/ 412750 h 425450"/>
              <a:gd name="connsiteX10" fmla="*/ 876300 w 3403600"/>
              <a:gd name="connsiteY10" fmla="*/ 425450 h 425450"/>
              <a:gd name="connsiteX11" fmla="*/ 901700 w 3403600"/>
              <a:gd name="connsiteY11" fmla="*/ 400050 h 425450"/>
              <a:gd name="connsiteX12" fmla="*/ 946150 w 3403600"/>
              <a:gd name="connsiteY12" fmla="*/ 355600 h 425450"/>
              <a:gd name="connsiteX13" fmla="*/ 958850 w 3403600"/>
              <a:gd name="connsiteY13" fmla="*/ 336550 h 425450"/>
              <a:gd name="connsiteX14" fmla="*/ 996950 w 3403600"/>
              <a:gd name="connsiteY14" fmla="*/ 304800 h 425450"/>
              <a:gd name="connsiteX15" fmla="*/ 1022350 w 3403600"/>
              <a:gd name="connsiteY15" fmla="*/ 266700 h 425450"/>
              <a:gd name="connsiteX16" fmla="*/ 1060450 w 3403600"/>
              <a:gd name="connsiteY16" fmla="*/ 247650 h 425450"/>
              <a:gd name="connsiteX17" fmla="*/ 1123950 w 3403600"/>
              <a:gd name="connsiteY17" fmla="*/ 184150 h 425450"/>
              <a:gd name="connsiteX18" fmla="*/ 1143000 w 3403600"/>
              <a:gd name="connsiteY18" fmla="*/ 171450 h 425450"/>
              <a:gd name="connsiteX19" fmla="*/ 1162050 w 3403600"/>
              <a:gd name="connsiteY19" fmla="*/ 158750 h 425450"/>
              <a:gd name="connsiteX20" fmla="*/ 1206500 w 3403600"/>
              <a:gd name="connsiteY20" fmla="*/ 107950 h 425450"/>
              <a:gd name="connsiteX21" fmla="*/ 1244600 w 3403600"/>
              <a:gd name="connsiteY21" fmla="*/ 82550 h 425450"/>
              <a:gd name="connsiteX22" fmla="*/ 1270000 w 3403600"/>
              <a:gd name="connsiteY22" fmla="*/ 44450 h 425450"/>
              <a:gd name="connsiteX23" fmla="*/ 1308100 w 3403600"/>
              <a:gd name="connsiteY23" fmla="*/ 19050 h 425450"/>
              <a:gd name="connsiteX24" fmla="*/ 1327150 w 3403600"/>
              <a:gd name="connsiteY24" fmla="*/ 31750 h 425450"/>
              <a:gd name="connsiteX25" fmla="*/ 1352550 w 3403600"/>
              <a:gd name="connsiteY25" fmla="*/ 57150 h 425450"/>
              <a:gd name="connsiteX26" fmla="*/ 1384300 w 3403600"/>
              <a:gd name="connsiteY26" fmla="*/ 95250 h 425450"/>
              <a:gd name="connsiteX27" fmla="*/ 1397000 w 3403600"/>
              <a:gd name="connsiteY27" fmla="*/ 114300 h 425450"/>
              <a:gd name="connsiteX28" fmla="*/ 1416050 w 3403600"/>
              <a:gd name="connsiteY28" fmla="*/ 127000 h 425450"/>
              <a:gd name="connsiteX29" fmla="*/ 1473200 w 3403600"/>
              <a:gd name="connsiteY29" fmla="*/ 171450 h 425450"/>
              <a:gd name="connsiteX30" fmla="*/ 1492250 w 3403600"/>
              <a:gd name="connsiteY30" fmla="*/ 184150 h 425450"/>
              <a:gd name="connsiteX31" fmla="*/ 1511300 w 3403600"/>
              <a:gd name="connsiteY31" fmla="*/ 203200 h 425450"/>
              <a:gd name="connsiteX32" fmla="*/ 1536700 w 3403600"/>
              <a:gd name="connsiteY32" fmla="*/ 209550 h 425450"/>
              <a:gd name="connsiteX33" fmla="*/ 1549400 w 3403600"/>
              <a:gd name="connsiteY33" fmla="*/ 228600 h 425450"/>
              <a:gd name="connsiteX34" fmla="*/ 1568450 w 3403600"/>
              <a:gd name="connsiteY34" fmla="*/ 234950 h 425450"/>
              <a:gd name="connsiteX35" fmla="*/ 1574800 w 3403600"/>
              <a:gd name="connsiteY35" fmla="*/ 254000 h 425450"/>
              <a:gd name="connsiteX36" fmla="*/ 1593850 w 3403600"/>
              <a:gd name="connsiteY36" fmla="*/ 266700 h 425450"/>
              <a:gd name="connsiteX37" fmla="*/ 1612900 w 3403600"/>
              <a:gd name="connsiteY37" fmla="*/ 285750 h 425450"/>
              <a:gd name="connsiteX38" fmla="*/ 1631950 w 3403600"/>
              <a:gd name="connsiteY38" fmla="*/ 298450 h 425450"/>
              <a:gd name="connsiteX39" fmla="*/ 1670050 w 3403600"/>
              <a:gd name="connsiteY39" fmla="*/ 336550 h 425450"/>
              <a:gd name="connsiteX40" fmla="*/ 1708150 w 3403600"/>
              <a:gd name="connsiteY40" fmla="*/ 361950 h 425450"/>
              <a:gd name="connsiteX41" fmla="*/ 1739900 w 3403600"/>
              <a:gd name="connsiteY41" fmla="*/ 393700 h 425450"/>
              <a:gd name="connsiteX42" fmla="*/ 1765300 w 3403600"/>
              <a:gd name="connsiteY42" fmla="*/ 381000 h 425450"/>
              <a:gd name="connsiteX43" fmla="*/ 1784350 w 3403600"/>
              <a:gd name="connsiteY43" fmla="*/ 374650 h 425450"/>
              <a:gd name="connsiteX44" fmla="*/ 1803400 w 3403600"/>
              <a:gd name="connsiteY44" fmla="*/ 355600 h 425450"/>
              <a:gd name="connsiteX45" fmla="*/ 1816100 w 3403600"/>
              <a:gd name="connsiteY45" fmla="*/ 330200 h 425450"/>
              <a:gd name="connsiteX46" fmla="*/ 1835150 w 3403600"/>
              <a:gd name="connsiteY46" fmla="*/ 323850 h 425450"/>
              <a:gd name="connsiteX47" fmla="*/ 1860550 w 3403600"/>
              <a:gd name="connsiteY47" fmla="*/ 279400 h 425450"/>
              <a:gd name="connsiteX48" fmla="*/ 1879600 w 3403600"/>
              <a:gd name="connsiteY48" fmla="*/ 273050 h 425450"/>
              <a:gd name="connsiteX49" fmla="*/ 1892300 w 3403600"/>
              <a:gd name="connsiteY49" fmla="*/ 254000 h 425450"/>
              <a:gd name="connsiteX50" fmla="*/ 1911350 w 3403600"/>
              <a:gd name="connsiteY50" fmla="*/ 234950 h 425450"/>
              <a:gd name="connsiteX51" fmla="*/ 1936750 w 3403600"/>
              <a:gd name="connsiteY51" fmla="*/ 190500 h 425450"/>
              <a:gd name="connsiteX52" fmla="*/ 1955800 w 3403600"/>
              <a:gd name="connsiteY52" fmla="*/ 184150 h 425450"/>
              <a:gd name="connsiteX53" fmla="*/ 1974850 w 3403600"/>
              <a:gd name="connsiteY53" fmla="*/ 171450 h 425450"/>
              <a:gd name="connsiteX54" fmla="*/ 2000250 w 3403600"/>
              <a:gd name="connsiteY54" fmla="*/ 146050 h 425450"/>
              <a:gd name="connsiteX55" fmla="*/ 2012950 w 3403600"/>
              <a:gd name="connsiteY55" fmla="*/ 127000 h 425450"/>
              <a:gd name="connsiteX56" fmla="*/ 2051050 w 3403600"/>
              <a:gd name="connsiteY56" fmla="*/ 107950 h 425450"/>
              <a:gd name="connsiteX57" fmla="*/ 2089150 w 3403600"/>
              <a:gd name="connsiteY57" fmla="*/ 82550 h 425450"/>
              <a:gd name="connsiteX58" fmla="*/ 2095500 w 3403600"/>
              <a:gd name="connsiteY58" fmla="*/ 63500 h 425450"/>
              <a:gd name="connsiteX59" fmla="*/ 2114550 w 3403600"/>
              <a:gd name="connsiteY59" fmla="*/ 57150 h 425450"/>
              <a:gd name="connsiteX60" fmla="*/ 2159000 w 3403600"/>
              <a:gd name="connsiteY60" fmla="*/ 31750 h 425450"/>
              <a:gd name="connsiteX61" fmla="*/ 2190750 w 3403600"/>
              <a:gd name="connsiteY61" fmla="*/ 44450 h 425450"/>
              <a:gd name="connsiteX62" fmla="*/ 2197100 w 3403600"/>
              <a:gd name="connsiteY62" fmla="*/ 63500 h 425450"/>
              <a:gd name="connsiteX63" fmla="*/ 2222500 w 3403600"/>
              <a:gd name="connsiteY63" fmla="*/ 88900 h 425450"/>
              <a:gd name="connsiteX64" fmla="*/ 2241550 w 3403600"/>
              <a:gd name="connsiteY64" fmla="*/ 114300 h 425450"/>
              <a:gd name="connsiteX65" fmla="*/ 2286000 w 3403600"/>
              <a:gd name="connsiteY65" fmla="*/ 158750 h 425450"/>
              <a:gd name="connsiteX66" fmla="*/ 2305050 w 3403600"/>
              <a:gd name="connsiteY66" fmla="*/ 171450 h 425450"/>
              <a:gd name="connsiteX67" fmla="*/ 2349500 w 3403600"/>
              <a:gd name="connsiteY67" fmla="*/ 215900 h 425450"/>
              <a:gd name="connsiteX68" fmla="*/ 2387600 w 3403600"/>
              <a:gd name="connsiteY68" fmla="*/ 241300 h 425450"/>
              <a:gd name="connsiteX69" fmla="*/ 2406650 w 3403600"/>
              <a:gd name="connsiteY69" fmla="*/ 247650 h 425450"/>
              <a:gd name="connsiteX70" fmla="*/ 2444750 w 3403600"/>
              <a:gd name="connsiteY70" fmla="*/ 266700 h 425450"/>
              <a:gd name="connsiteX71" fmla="*/ 2501900 w 3403600"/>
              <a:gd name="connsiteY71" fmla="*/ 311150 h 425450"/>
              <a:gd name="connsiteX72" fmla="*/ 2527300 w 3403600"/>
              <a:gd name="connsiteY72" fmla="*/ 317500 h 425450"/>
              <a:gd name="connsiteX73" fmla="*/ 2546350 w 3403600"/>
              <a:gd name="connsiteY73" fmla="*/ 330200 h 425450"/>
              <a:gd name="connsiteX74" fmla="*/ 2552700 w 3403600"/>
              <a:gd name="connsiteY74" fmla="*/ 349250 h 425450"/>
              <a:gd name="connsiteX75" fmla="*/ 2565400 w 3403600"/>
              <a:gd name="connsiteY75" fmla="*/ 368300 h 425450"/>
              <a:gd name="connsiteX76" fmla="*/ 2622550 w 3403600"/>
              <a:gd name="connsiteY76" fmla="*/ 342900 h 425450"/>
              <a:gd name="connsiteX77" fmla="*/ 2641600 w 3403600"/>
              <a:gd name="connsiteY77" fmla="*/ 336550 h 425450"/>
              <a:gd name="connsiteX78" fmla="*/ 2667000 w 3403600"/>
              <a:gd name="connsiteY78" fmla="*/ 298450 h 425450"/>
              <a:gd name="connsiteX79" fmla="*/ 2673350 w 3403600"/>
              <a:gd name="connsiteY79" fmla="*/ 279400 h 425450"/>
              <a:gd name="connsiteX80" fmla="*/ 2705100 w 3403600"/>
              <a:gd name="connsiteY80" fmla="*/ 273050 h 425450"/>
              <a:gd name="connsiteX81" fmla="*/ 2711450 w 3403600"/>
              <a:gd name="connsiteY81" fmla="*/ 247650 h 425450"/>
              <a:gd name="connsiteX82" fmla="*/ 2749550 w 3403600"/>
              <a:gd name="connsiteY82" fmla="*/ 228600 h 425450"/>
              <a:gd name="connsiteX83" fmla="*/ 2794000 w 3403600"/>
              <a:gd name="connsiteY83" fmla="*/ 196850 h 425450"/>
              <a:gd name="connsiteX84" fmla="*/ 2813050 w 3403600"/>
              <a:gd name="connsiteY84" fmla="*/ 177800 h 425450"/>
              <a:gd name="connsiteX85" fmla="*/ 2851150 w 3403600"/>
              <a:gd name="connsiteY85" fmla="*/ 158750 h 425450"/>
              <a:gd name="connsiteX86" fmla="*/ 2882900 w 3403600"/>
              <a:gd name="connsiteY86" fmla="*/ 114300 h 425450"/>
              <a:gd name="connsiteX87" fmla="*/ 2901950 w 3403600"/>
              <a:gd name="connsiteY87" fmla="*/ 101600 h 425450"/>
              <a:gd name="connsiteX88" fmla="*/ 2927350 w 3403600"/>
              <a:gd name="connsiteY88" fmla="*/ 76200 h 425450"/>
              <a:gd name="connsiteX89" fmla="*/ 2933700 w 3403600"/>
              <a:gd name="connsiteY89" fmla="*/ 57150 h 425450"/>
              <a:gd name="connsiteX90" fmla="*/ 2971800 w 3403600"/>
              <a:gd name="connsiteY90" fmla="*/ 44450 h 425450"/>
              <a:gd name="connsiteX91" fmla="*/ 2984500 w 3403600"/>
              <a:gd name="connsiteY91" fmla="*/ 69850 h 425450"/>
              <a:gd name="connsiteX92" fmla="*/ 3041650 w 3403600"/>
              <a:gd name="connsiteY92" fmla="*/ 114300 h 425450"/>
              <a:gd name="connsiteX93" fmla="*/ 3086100 w 3403600"/>
              <a:gd name="connsiteY93" fmla="*/ 133350 h 425450"/>
              <a:gd name="connsiteX94" fmla="*/ 3105150 w 3403600"/>
              <a:gd name="connsiteY94" fmla="*/ 158750 h 425450"/>
              <a:gd name="connsiteX95" fmla="*/ 3130550 w 3403600"/>
              <a:gd name="connsiteY95" fmla="*/ 196850 h 425450"/>
              <a:gd name="connsiteX96" fmla="*/ 3149600 w 3403600"/>
              <a:gd name="connsiteY96" fmla="*/ 203200 h 425450"/>
              <a:gd name="connsiteX97" fmla="*/ 3168650 w 3403600"/>
              <a:gd name="connsiteY97" fmla="*/ 222250 h 425450"/>
              <a:gd name="connsiteX98" fmla="*/ 3225800 w 3403600"/>
              <a:gd name="connsiteY98" fmla="*/ 254000 h 425450"/>
              <a:gd name="connsiteX99" fmla="*/ 3270250 w 3403600"/>
              <a:gd name="connsiteY99" fmla="*/ 273050 h 425450"/>
              <a:gd name="connsiteX100" fmla="*/ 3289300 w 3403600"/>
              <a:gd name="connsiteY100" fmla="*/ 292100 h 425450"/>
              <a:gd name="connsiteX101" fmla="*/ 3327400 w 3403600"/>
              <a:gd name="connsiteY101" fmla="*/ 317500 h 425450"/>
              <a:gd name="connsiteX102" fmla="*/ 3346450 w 3403600"/>
              <a:gd name="connsiteY102" fmla="*/ 355600 h 425450"/>
              <a:gd name="connsiteX103" fmla="*/ 3365500 w 3403600"/>
              <a:gd name="connsiteY103" fmla="*/ 361950 h 425450"/>
              <a:gd name="connsiteX104" fmla="*/ 3371850 w 3403600"/>
              <a:gd name="connsiteY104" fmla="*/ 381000 h 425450"/>
              <a:gd name="connsiteX105" fmla="*/ 3390900 w 3403600"/>
              <a:gd name="connsiteY105" fmla="*/ 393700 h 425450"/>
              <a:gd name="connsiteX106" fmla="*/ 3403600 w 3403600"/>
              <a:gd name="connsiteY106"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520700 w 3403600"/>
              <a:gd name="connsiteY6" fmla="*/ 76200 h 425450"/>
              <a:gd name="connsiteX7" fmla="*/ 838200 w 3403600"/>
              <a:gd name="connsiteY7" fmla="*/ 374650 h 425450"/>
              <a:gd name="connsiteX8" fmla="*/ 857250 w 3403600"/>
              <a:gd name="connsiteY8" fmla="*/ 412750 h 425450"/>
              <a:gd name="connsiteX9" fmla="*/ 876300 w 3403600"/>
              <a:gd name="connsiteY9" fmla="*/ 425450 h 425450"/>
              <a:gd name="connsiteX10" fmla="*/ 901700 w 3403600"/>
              <a:gd name="connsiteY10" fmla="*/ 400050 h 425450"/>
              <a:gd name="connsiteX11" fmla="*/ 946150 w 3403600"/>
              <a:gd name="connsiteY11" fmla="*/ 355600 h 425450"/>
              <a:gd name="connsiteX12" fmla="*/ 958850 w 3403600"/>
              <a:gd name="connsiteY12" fmla="*/ 336550 h 425450"/>
              <a:gd name="connsiteX13" fmla="*/ 996950 w 3403600"/>
              <a:gd name="connsiteY13" fmla="*/ 304800 h 425450"/>
              <a:gd name="connsiteX14" fmla="*/ 1022350 w 3403600"/>
              <a:gd name="connsiteY14" fmla="*/ 266700 h 425450"/>
              <a:gd name="connsiteX15" fmla="*/ 1060450 w 3403600"/>
              <a:gd name="connsiteY15" fmla="*/ 247650 h 425450"/>
              <a:gd name="connsiteX16" fmla="*/ 1123950 w 3403600"/>
              <a:gd name="connsiteY16" fmla="*/ 184150 h 425450"/>
              <a:gd name="connsiteX17" fmla="*/ 1143000 w 3403600"/>
              <a:gd name="connsiteY17" fmla="*/ 171450 h 425450"/>
              <a:gd name="connsiteX18" fmla="*/ 1162050 w 3403600"/>
              <a:gd name="connsiteY18" fmla="*/ 158750 h 425450"/>
              <a:gd name="connsiteX19" fmla="*/ 1206500 w 3403600"/>
              <a:gd name="connsiteY19" fmla="*/ 107950 h 425450"/>
              <a:gd name="connsiteX20" fmla="*/ 1244600 w 3403600"/>
              <a:gd name="connsiteY20" fmla="*/ 82550 h 425450"/>
              <a:gd name="connsiteX21" fmla="*/ 1270000 w 3403600"/>
              <a:gd name="connsiteY21" fmla="*/ 44450 h 425450"/>
              <a:gd name="connsiteX22" fmla="*/ 1308100 w 3403600"/>
              <a:gd name="connsiteY22" fmla="*/ 19050 h 425450"/>
              <a:gd name="connsiteX23" fmla="*/ 1327150 w 3403600"/>
              <a:gd name="connsiteY23" fmla="*/ 31750 h 425450"/>
              <a:gd name="connsiteX24" fmla="*/ 1352550 w 3403600"/>
              <a:gd name="connsiteY24" fmla="*/ 57150 h 425450"/>
              <a:gd name="connsiteX25" fmla="*/ 1384300 w 3403600"/>
              <a:gd name="connsiteY25" fmla="*/ 95250 h 425450"/>
              <a:gd name="connsiteX26" fmla="*/ 1397000 w 3403600"/>
              <a:gd name="connsiteY26" fmla="*/ 114300 h 425450"/>
              <a:gd name="connsiteX27" fmla="*/ 1416050 w 3403600"/>
              <a:gd name="connsiteY27" fmla="*/ 127000 h 425450"/>
              <a:gd name="connsiteX28" fmla="*/ 1473200 w 3403600"/>
              <a:gd name="connsiteY28" fmla="*/ 171450 h 425450"/>
              <a:gd name="connsiteX29" fmla="*/ 1492250 w 3403600"/>
              <a:gd name="connsiteY29" fmla="*/ 184150 h 425450"/>
              <a:gd name="connsiteX30" fmla="*/ 1511300 w 3403600"/>
              <a:gd name="connsiteY30" fmla="*/ 203200 h 425450"/>
              <a:gd name="connsiteX31" fmla="*/ 1536700 w 3403600"/>
              <a:gd name="connsiteY31" fmla="*/ 209550 h 425450"/>
              <a:gd name="connsiteX32" fmla="*/ 1549400 w 3403600"/>
              <a:gd name="connsiteY32" fmla="*/ 228600 h 425450"/>
              <a:gd name="connsiteX33" fmla="*/ 1568450 w 3403600"/>
              <a:gd name="connsiteY33" fmla="*/ 234950 h 425450"/>
              <a:gd name="connsiteX34" fmla="*/ 1574800 w 3403600"/>
              <a:gd name="connsiteY34" fmla="*/ 254000 h 425450"/>
              <a:gd name="connsiteX35" fmla="*/ 1593850 w 3403600"/>
              <a:gd name="connsiteY35" fmla="*/ 266700 h 425450"/>
              <a:gd name="connsiteX36" fmla="*/ 1612900 w 3403600"/>
              <a:gd name="connsiteY36" fmla="*/ 285750 h 425450"/>
              <a:gd name="connsiteX37" fmla="*/ 1631950 w 3403600"/>
              <a:gd name="connsiteY37" fmla="*/ 298450 h 425450"/>
              <a:gd name="connsiteX38" fmla="*/ 1670050 w 3403600"/>
              <a:gd name="connsiteY38" fmla="*/ 336550 h 425450"/>
              <a:gd name="connsiteX39" fmla="*/ 1708150 w 3403600"/>
              <a:gd name="connsiteY39" fmla="*/ 361950 h 425450"/>
              <a:gd name="connsiteX40" fmla="*/ 1739900 w 3403600"/>
              <a:gd name="connsiteY40" fmla="*/ 393700 h 425450"/>
              <a:gd name="connsiteX41" fmla="*/ 1765300 w 3403600"/>
              <a:gd name="connsiteY41" fmla="*/ 381000 h 425450"/>
              <a:gd name="connsiteX42" fmla="*/ 1784350 w 3403600"/>
              <a:gd name="connsiteY42" fmla="*/ 374650 h 425450"/>
              <a:gd name="connsiteX43" fmla="*/ 1803400 w 3403600"/>
              <a:gd name="connsiteY43" fmla="*/ 355600 h 425450"/>
              <a:gd name="connsiteX44" fmla="*/ 1816100 w 3403600"/>
              <a:gd name="connsiteY44" fmla="*/ 330200 h 425450"/>
              <a:gd name="connsiteX45" fmla="*/ 1835150 w 3403600"/>
              <a:gd name="connsiteY45" fmla="*/ 323850 h 425450"/>
              <a:gd name="connsiteX46" fmla="*/ 1860550 w 3403600"/>
              <a:gd name="connsiteY46" fmla="*/ 279400 h 425450"/>
              <a:gd name="connsiteX47" fmla="*/ 1879600 w 3403600"/>
              <a:gd name="connsiteY47" fmla="*/ 273050 h 425450"/>
              <a:gd name="connsiteX48" fmla="*/ 1892300 w 3403600"/>
              <a:gd name="connsiteY48" fmla="*/ 254000 h 425450"/>
              <a:gd name="connsiteX49" fmla="*/ 1911350 w 3403600"/>
              <a:gd name="connsiteY49" fmla="*/ 234950 h 425450"/>
              <a:gd name="connsiteX50" fmla="*/ 1936750 w 3403600"/>
              <a:gd name="connsiteY50" fmla="*/ 190500 h 425450"/>
              <a:gd name="connsiteX51" fmla="*/ 1955800 w 3403600"/>
              <a:gd name="connsiteY51" fmla="*/ 184150 h 425450"/>
              <a:gd name="connsiteX52" fmla="*/ 1974850 w 3403600"/>
              <a:gd name="connsiteY52" fmla="*/ 171450 h 425450"/>
              <a:gd name="connsiteX53" fmla="*/ 2000250 w 3403600"/>
              <a:gd name="connsiteY53" fmla="*/ 146050 h 425450"/>
              <a:gd name="connsiteX54" fmla="*/ 2012950 w 3403600"/>
              <a:gd name="connsiteY54" fmla="*/ 127000 h 425450"/>
              <a:gd name="connsiteX55" fmla="*/ 2051050 w 3403600"/>
              <a:gd name="connsiteY55" fmla="*/ 107950 h 425450"/>
              <a:gd name="connsiteX56" fmla="*/ 2089150 w 3403600"/>
              <a:gd name="connsiteY56" fmla="*/ 82550 h 425450"/>
              <a:gd name="connsiteX57" fmla="*/ 2095500 w 3403600"/>
              <a:gd name="connsiteY57" fmla="*/ 63500 h 425450"/>
              <a:gd name="connsiteX58" fmla="*/ 2114550 w 3403600"/>
              <a:gd name="connsiteY58" fmla="*/ 57150 h 425450"/>
              <a:gd name="connsiteX59" fmla="*/ 2159000 w 3403600"/>
              <a:gd name="connsiteY59" fmla="*/ 31750 h 425450"/>
              <a:gd name="connsiteX60" fmla="*/ 2190750 w 3403600"/>
              <a:gd name="connsiteY60" fmla="*/ 44450 h 425450"/>
              <a:gd name="connsiteX61" fmla="*/ 2197100 w 3403600"/>
              <a:gd name="connsiteY61" fmla="*/ 63500 h 425450"/>
              <a:gd name="connsiteX62" fmla="*/ 2222500 w 3403600"/>
              <a:gd name="connsiteY62" fmla="*/ 88900 h 425450"/>
              <a:gd name="connsiteX63" fmla="*/ 2241550 w 3403600"/>
              <a:gd name="connsiteY63" fmla="*/ 114300 h 425450"/>
              <a:gd name="connsiteX64" fmla="*/ 2286000 w 3403600"/>
              <a:gd name="connsiteY64" fmla="*/ 158750 h 425450"/>
              <a:gd name="connsiteX65" fmla="*/ 2305050 w 3403600"/>
              <a:gd name="connsiteY65" fmla="*/ 171450 h 425450"/>
              <a:gd name="connsiteX66" fmla="*/ 2349500 w 3403600"/>
              <a:gd name="connsiteY66" fmla="*/ 215900 h 425450"/>
              <a:gd name="connsiteX67" fmla="*/ 2387600 w 3403600"/>
              <a:gd name="connsiteY67" fmla="*/ 241300 h 425450"/>
              <a:gd name="connsiteX68" fmla="*/ 2406650 w 3403600"/>
              <a:gd name="connsiteY68" fmla="*/ 247650 h 425450"/>
              <a:gd name="connsiteX69" fmla="*/ 2444750 w 3403600"/>
              <a:gd name="connsiteY69" fmla="*/ 266700 h 425450"/>
              <a:gd name="connsiteX70" fmla="*/ 2501900 w 3403600"/>
              <a:gd name="connsiteY70" fmla="*/ 311150 h 425450"/>
              <a:gd name="connsiteX71" fmla="*/ 2527300 w 3403600"/>
              <a:gd name="connsiteY71" fmla="*/ 317500 h 425450"/>
              <a:gd name="connsiteX72" fmla="*/ 2546350 w 3403600"/>
              <a:gd name="connsiteY72" fmla="*/ 330200 h 425450"/>
              <a:gd name="connsiteX73" fmla="*/ 2552700 w 3403600"/>
              <a:gd name="connsiteY73" fmla="*/ 349250 h 425450"/>
              <a:gd name="connsiteX74" fmla="*/ 2565400 w 3403600"/>
              <a:gd name="connsiteY74" fmla="*/ 368300 h 425450"/>
              <a:gd name="connsiteX75" fmla="*/ 2622550 w 3403600"/>
              <a:gd name="connsiteY75" fmla="*/ 342900 h 425450"/>
              <a:gd name="connsiteX76" fmla="*/ 2641600 w 3403600"/>
              <a:gd name="connsiteY76" fmla="*/ 336550 h 425450"/>
              <a:gd name="connsiteX77" fmla="*/ 2667000 w 3403600"/>
              <a:gd name="connsiteY77" fmla="*/ 298450 h 425450"/>
              <a:gd name="connsiteX78" fmla="*/ 2673350 w 3403600"/>
              <a:gd name="connsiteY78" fmla="*/ 279400 h 425450"/>
              <a:gd name="connsiteX79" fmla="*/ 2705100 w 3403600"/>
              <a:gd name="connsiteY79" fmla="*/ 273050 h 425450"/>
              <a:gd name="connsiteX80" fmla="*/ 2711450 w 3403600"/>
              <a:gd name="connsiteY80" fmla="*/ 247650 h 425450"/>
              <a:gd name="connsiteX81" fmla="*/ 2749550 w 3403600"/>
              <a:gd name="connsiteY81" fmla="*/ 228600 h 425450"/>
              <a:gd name="connsiteX82" fmla="*/ 2794000 w 3403600"/>
              <a:gd name="connsiteY82" fmla="*/ 196850 h 425450"/>
              <a:gd name="connsiteX83" fmla="*/ 2813050 w 3403600"/>
              <a:gd name="connsiteY83" fmla="*/ 177800 h 425450"/>
              <a:gd name="connsiteX84" fmla="*/ 2851150 w 3403600"/>
              <a:gd name="connsiteY84" fmla="*/ 158750 h 425450"/>
              <a:gd name="connsiteX85" fmla="*/ 2882900 w 3403600"/>
              <a:gd name="connsiteY85" fmla="*/ 114300 h 425450"/>
              <a:gd name="connsiteX86" fmla="*/ 2901950 w 3403600"/>
              <a:gd name="connsiteY86" fmla="*/ 101600 h 425450"/>
              <a:gd name="connsiteX87" fmla="*/ 2927350 w 3403600"/>
              <a:gd name="connsiteY87" fmla="*/ 76200 h 425450"/>
              <a:gd name="connsiteX88" fmla="*/ 2933700 w 3403600"/>
              <a:gd name="connsiteY88" fmla="*/ 57150 h 425450"/>
              <a:gd name="connsiteX89" fmla="*/ 2971800 w 3403600"/>
              <a:gd name="connsiteY89" fmla="*/ 44450 h 425450"/>
              <a:gd name="connsiteX90" fmla="*/ 2984500 w 3403600"/>
              <a:gd name="connsiteY90" fmla="*/ 69850 h 425450"/>
              <a:gd name="connsiteX91" fmla="*/ 3041650 w 3403600"/>
              <a:gd name="connsiteY91" fmla="*/ 114300 h 425450"/>
              <a:gd name="connsiteX92" fmla="*/ 3086100 w 3403600"/>
              <a:gd name="connsiteY92" fmla="*/ 133350 h 425450"/>
              <a:gd name="connsiteX93" fmla="*/ 3105150 w 3403600"/>
              <a:gd name="connsiteY93" fmla="*/ 158750 h 425450"/>
              <a:gd name="connsiteX94" fmla="*/ 3130550 w 3403600"/>
              <a:gd name="connsiteY94" fmla="*/ 196850 h 425450"/>
              <a:gd name="connsiteX95" fmla="*/ 3149600 w 3403600"/>
              <a:gd name="connsiteY95" fmla="*/ 203200 h 425450"/>
              <a:gd name="connsiteX96" fmla="*/ 3168650 w 3403600"/>
              <a:gd name="connsiteY96" fmla="*/ 222250 h 425450"/>
              <a:gd name="connsiteX97" fmla="*/ 3225800 w 3403600"/>
              <a:gd name="connsiteY97" fmla="*/ 254000 h 425450"/>
              <a:gd name="connsiteX98" fmla="*/ 3270250 w 3403600"/>
              <a:gd name="connsiteY98" fmla="*/ 273050 h 425450"/>
              <a:gd name="connsiteX99" fmla="*/ 3289300 w 3403600"/>
              <a:gd name="connsiteY99" fmla="*/ 292100 h 425450"/>
              <a:gd name="connsiteX100" fmla="*/ 3327400 w 3403600"/>
              <a:gd name="connsiteY100" fmla="*/ 317500 h 425450"/>
              <a:gd name="connsiteX101" fmla="*/ 3346450 w 3403600"/>
              <a:gd name="connsiteY101" fmla="*/ 355600 h 425450"/>
              <a:gd name="connsiteX102" fmla="*/ 3365500 w 3403600"/>
              <a:gd name="connsiteY102" fmla="*/ 361950 h 425450"/>
              <a:gd name="connsiteX103" fmla="*/ 3371850 w 3403600"/>
              <a:gd name="connsiteY103" fmla="*/ 381000 h 425450"/>
              <a:gd name="connsiteX104" fmla="*/ 3390900 w 3403600"/>
              <a:gd name="connsiteY104" fmla="*/ 393700 h 425450"/>
              <a:gd name="connsiteX105" fmla="*/ 3403600 w 3403600"/>
              <a:gd name="connsiteY105"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501650 w 3403600"/>
              <a:gd name="connsiteY5" fmla="*/ 63500 h 425450"/>
              <a:gd name="connsiteX6" fmla="*/ 838200 w 3403600"/>
              <a:gd name="connsiteY6" fmla="*/ 374650 h 425450"/>
              <a:gd name="connsiteX7" fmla="*/ 857250 w 3403600"/>
              <a:gd name="connsiteY7" fmla="*/ 412750 h 425450"/>
              <a:gd name="connsiteX8" fmla="*/ 876300 w 3403600"/>
              <a:gd name="connsiteY8" fmla="*/ 425450 h 425450"/>
              <a:gd name="connsiteX9" fmla="*/ 901700 w 3403600"/>
              <a:gd name="connsiteY9" fmla="*/ 400050 h 425450"/>
              <a:gd name="connsiteX10" fmla="*/ 946150 w 3403600"/>
              <a:gd name="connsiteY10" fmla="*/ 355600 h 425450"/>
              <a:gd name="connsiteX11" fmla="*/ 958850 w 3403600"/>
              <a:gd name="connsiteY11" fmla="*/ 336550 h 425450"/>
              <a:gd name="connsiteX12" fmla="*/ 996950 w 3403600"/>
              <a:gd name="connsiteY12" fmla="*/ 304800 h 425450"/>
              <a:gd name="connsiteX13" fmla="*/ 1022350 w 3403600"/>
              <a:gd name="connsiteY13" fmla="*/ 266700 h 425450"/>
              <a:gd name="connsiteX14" fmla="*/ 1060450 w 3403600"/>
              <a:gd name="connsiteY14" fmla="*/ 247650 h 425450"/>
              <a:gd name="connsiteX15" fmla="*/ 1123950 w 3403600"/>
              <a:gd name="connsiteY15" fmla="*/ 184150 h 425450"/>
              <a:gd name="connsiteX16" fmla="*/ 1143000 w 3403600"/>
              <a:gd name="connsiteY16" fmla="*/ 171450 h 425450"/>
              <a:gd name="connsiteX17" fmla="*/ 1162050 w 3403600"/>
              <a:gd name="connsiteY17" fmla="*/ 158750 h 425450"/>
              <a:gd name="connsiteX18" fmla="*/ 1206500 w 3403600"/>
              <a:gd name="connsiteY18" fmla="*/ 107950 h 425450"/>
              <a:gd name="connsiteX19" fmla="*/ 1244600 w 3403600"/>
              <a:gd name="connsiteY19" fmla="*/ 82550 h 425450"/>
              <a:gd name="connsiteX20" fmla="*/ 1270000 w 3403600"/>
              <a:gd name="connsiteY20" fmla="*/ 44450 h 425450"/>
              <a:gd name="connsiteX21" fmla="*/ 1308100 w 3403600"/>
              <a:gd name="connsiteY21" fmla="*/ 19050 h 425450"/>
              <a:gd name="connsiteX22" fmla="*/ 1327150 w 3403600"/>
              <a:gd name="connsiteY22" fmla="*/ 31750 h 425450"/>
              <a:gd name="connsiteX23" fmla="*/ 1352550 w 3403600"/>
              <a:gd name="connsiteY23" fmla="*/ 57150 h 425450"/>
              <a:gd name="connsiteX24" fmla="*/ 1384300 w 3403600"/>
              <a:gd name="connsiteY24" fmla="*/ 95250 h 425450"/>
              <a:gd name="connsiteX25" fmla="*/ 1397000 w 3403600"/>
              <a:gd name="connsiteY25" fmla="*/ 114300 h 425450"/>
              <a:gd name="connsiteX26" fmla="*/ 1416050 w 3403600"/>
              <a:gd name="connsiteY26" fmla="*/ 127000 h 425450"/>
              <a:gd name="connsiteX27" fmla="*/ 1473200 w 3403600"/>
              <a:gd name="connsiteY27" fmla="*/ 171450 h 425450"/>
              <a:gd name="connsiteX28" fmla="*/ 1492250 w 3403600"/>
              <a:gd name="connsiteY28" fmla="*/ 184150 h 425450"/>
              <a:gd name="connsiteX29" fmla="*/ 1511300 w 3403600"/>
              <a:gd name="connsiteY29" fmla="*/ 203200 h 425450"/>
              <a:gd name="connsiteX30" fmla="*/ 1536700 w 3403600"/>
              <a:gd name="connsiteY30" fmla="*/ 209550 h 425450"/>
              <a:gd name="connsiteX31" fmla="*/ 1549400 w 3403600"/>
              <a:gd name="connsiteY31" fmla="*/ 228600 h 425450"/>
              <a:gd name="connsiteX32" fmla="*/ 1568450 w 3403600"/>
              <a:gd name="connsiteY32" fmla="*/ 234950 h 425450"/>
              <a:gd name="connsiteX33" fmla="*/ 1574800 w 3403600"/>
              <a:gd name="connsiteY33" fmla="*/ 254000 h 425450"/>
              <a:gd name="connsiteX34" fmla="*/ 1593850 w 3403600"/>
              <a:gd name="connsiteY34" fmla="*/ 266700 h 425450"/>
              <a:gd name="connsiteX35" fmla="*/ 1612900 w 3403600"/>
              <a:gd name="connsiteY35" fmla="*/ 285750 h 425450"/>
              <a:gd name="connsiteX36" fmla="*/ 1631950 w 3403600"/>
              <a:gd name="connsiteY36" fmla="*/ 298450 h 425450"/>
              <a:gd name="connsiteX37" fmla="*/ 1670050 w 3403600"/>
              <a:gd name="connsiteY37" fmla="*/ 336550 h 425450"/>
              <a:gd name="connsiteX38" fmla="*/ 1708150 w 3403600"/>
              <a:gd name="connsiteY38" fmla="*/ 361950 h 425450"/>
              <a:gd name="connsiteX39" fmla="*/ 1739900 w 3403600"/>
              <a:gd name="connsiteY39" fmla="*/ 393700 h 425450"/>
              <a:gd name="connsiteX40" fmla="*/ 1765300 w 3403600"/>
              <a:gd name="connsiteY40" fmla="*/ 381000 h 425450"/>
              <a:gd name="connsiteX41" fmla="*/ 1784350 w 3403600"/>
              <a:gd name="connsiteY41" fmla="*/ 374650 h 425450"/>
              <a:gd name="connsiteX42" fmla="*/ 1803400 w 3403600"/>
              <a:gd name="connsiteY42" fmla="*/ 355600 h 425450"/>
              <a:gd name="connsiteX43" fmla="*/ 1816100 w 3403600"/>
              <a:gd name="connsiteY43" fmla="*/ 330200 h 425450"/>
              <a:gd name="connsiteX44" fmla="*/ 1835150 w 3403600"/>
              <a:gd name="connsiteY44" fmla="*/ 323850 h 425450"/>
              <a:gd name="connsiteX45" fmla="*/ 1860550 w 3403600"/>
              <a:gd name="connsiteY45" fmla="*/ 279400 h 425450"/>
              <a:gd name="connsiteX46" fmla="*/ 1879600 w 3403600"/>
              <a:gd name="connsiteY46" fmla="*/ 273050 h 425450"/>
              <a:gd name="connsiteX47" fmla="*/ 1892300 w 3403600"/>
              <a:gd name="connsiteY47" fmla="*/ 254000 h 425450"/>
              <a:gd name="connsiteX48" fmla="*/ 1911350 w 3403600"/>
              <a:gd name="connsiteY48" fmla="*/ 234950 h 425450"/>
              <a:gd name="connsiteX49" fmla="*/ 1936750 w 3403600"/>
              <a:gd name="connsiteY49" fmla="*/ 190500 h 425450"/>
              <a:gd name="connsiteX50" fmla="*/ 1955800 w 3403600"/>
              <a:gd name="connsiteY50" fmla="*/ 184150 h 425450"/>
              <a:gd name="connsiteX51" fmla="*/ 1974850 w 3403600"/>
              <a:gd name="connsiteY51" fmla="*/ 171450 h 425450"/>
              <a:gd name="connsiteX52" fmla="*/ 2000250 w 3403600"/>
              <a:gd name="connsiteY52" fmla="*/ 146050 h 425450"/>
              <a:gd name="connsiteX53" fmla="*/ 2012950 w 3403600"/>
              <a:gd name="connsiteY53" fmla="*/ 127000 h 425450"/>
              <a:gd name="connsiteX54" fmla="*/ 2051050 w 3403600"/>
              <a:gd name="connsiteY54" fmla="*/ 107950 h 425450"/>
              <a:gd name="connsiteX55" fmla="*/ 2089150 w 3403600"/>
              <a:gd name="connsiteY55" fmla="*/ 82550 h 425450"/>
              <a:gd name="connsiteX56" fmla="*/ 2095500 w 3403600"/>
              <a:gd name="connsiteY56" fmla="*/ 63500 h 425450"/>
              <a:gd name="connsiteX57" fmla="*/ 2114550 w 3403600"/>
              <a:gd name="connsiteY57" fmla="*/ 57150 h 425450"/>
              <a:gd name="connsiteX58" fmla="*/ 2159000 w 3403600"/>
              <a:gd name="connsiteY58" fmla="*/ 31750 h 425450"/>
              <a:gd name="connsiteX59" fmla="*/ 2190750 w 3403600"/>
              <a:gd name="connsiteY59" fmla="*/ 44450 h 425450"/>
              <a:gd name="connsiteX60" fmla="*/ 2197100 w 3403600"/>
              <a:gd name="connsiteY60" fmla="*/ 63500 h 425450"/>
              <a:gd name="connsiteX61" fmla="*/ 2222500 w 3403600"/>
              <a:gd name="connsiteY61" fmla="*/ 88900 h 425450"/>
              <a:gd name="connsiteX62" fmla="*/ 2241550 w 3403600"/>
              <a:gd name="connsiteY62" fmla="*/ 114300 h 425450"/>
              <a:gd name="connsiteX63" fmla="*/ 2286000 w 3403600"/>
              <a:gd name="connsiteY63" fmla="*/ 158750 h 425450"/>
              <a:gd name="connsiteX64" fmla="*/ 2305050 w 3403600"/>
              <a:gd name="connsiteY64" fmla="*/ 171450 h 425450"/>
              <a:gd name="connsiteX65" fmla="*/ 2349500 w 3403600"/>
              <a:gd name="connsiteY65" fmla="*/ 215900 h 425450"/>
              <a:gd name="connsiteX66" fmla="*/ 2387600 w 3403600"/>
              <a:gd name="connsiteY66" fmla="*/ 241300 h 425450"/>
              <a:gd name="connsiteX67" fmla="*/ 2406650 w 3403600"/>
              <a:gd name="connsiteY67" fmla="*/ 247650 h 425450"/>
              <a:gd name="connsiteX68" fmla="*/ 2444750 w 3403600"/>
              <a:gd name="connsiteY68" fmla="*/ 266700 h 425450"/>
              <a:gd name="connsiteX69" fmla="*/ 2501900 w 3403600"/>
              <a:gd name="connsiteY69" fmla="*/ 311150 h 425450"/>
              <a:gd name="connsiteX70" fmla="*/ 2527300 w 3403600"/>
              <a:gd name="connsiteY70" fmla="*/ 317500 h 425450"/>
              <a:gd name="connsiteX71" fmla="*/ 2546350 w 3403600"/>
              <a:gd name="connsiteY71" fmla="*/ 330200 h 425450"/>
              <a:gd name="connsiteX72" fmla="*/ 2552700 w 3403600"/>
              <a:gd name="connsiteY72" fmla="*/ 349250 h 425450"/>
              <a:gd name="connsiteX73" fmla="*/ 2565400 w 3403600"/>
              <a:gd name="connsiteY73" fmla="*/ 368300 h 425450"/>
              <a:gd name="connsiteX74" fmla="*/ 2622550 w 3403600"/>
              <a:gd name="connsiteY74" fmla="*/ 342900 h 425450"/>
              <a:gd name="connsiteX75" fmla="*/ 2641600 w 3403600"/>
              <a:gd name="connsiteY75" fmla="*/ 336550 h 425450"/>
              <a:gd name="connsiteX76" fmla="*/ 2667000 w 3403600"/>
              <a:gd name="connsiteY76" fmla="*/ 298450 h 425450"/>
              <a:gd name="connsiteX77" fmla="*/ 2673350 w 3403600"/>
              <a:gd name="connsiteY77" fmla="*/ 279400 h 425450"/>
              <a:gd name="connsiteX78" fmla="*/ 2705100 w 3403600"/>
              <a:gd name="connsiteY78" fmla="*/ 273050 h 425450"/>
              <a:gd name="connsiteX79" fmla="*/ 2711450 w 3403600"/>
              <a:gd name="connsiteY79" fmla="*/ 247650 h 425450"/>
              <a:gd name="connsiteX80" fmla="*/ 2749550 w 3403600"/>
              <a:gd name="connsiteY80" fmla="*/ 228600 h 425450"/>
              <a:gd name="connsiteX81" fmla="*/ 2794000 w 3403600"/>
              <a:gd name="connsiteY81" fmla="*/ 196850 h 425450"/>
              <a:gd name="connsiteX82" fmla="*/ 2813050 w 3403600"/>
              <a:gd name="connsiteY82" fmla="*/ 177800 h 425450"/>
              <a:gd name="connsiteX83" fmla="*/ 2851150 w 3403600"/>
              <a:gd name="connsiteY83" fmla="*/ 158750 h 425450"/>
              <a:gd name="connsiteX84" fmla="*/ 2882900 w 3403600"/>
              <a:gd name="connsiteY84" fmla="*/ 114300 h 425450"/>
              <a:gd name="connsiteX85" fmla="*/ 2901950 w 3403600"/>
              <a:gd name="connsiteY85" fmla="*/ 101600 h 425450"/>
              <a:gd name="connsiteX86" fmla="*/ 2927350 w 3403600"/>
              <a:gd name="connsiteY86" fmla="*/ 76200 h 425450"/>
              <a:gd name="connsiteX87" fmla="*/ 2933700 w 3403600"/>
              <a:gd name="connsiteY87" fmla="*/ 57150 h 425450"/>
              <a:gd name="connsiteX88" fmla="*/ 2971800 w 3403600"/>
              <a:gd name="connsiteY88" fmla="*/ 44450 h 425450"/>
              <a:gd name="connsiteX89" fmla="*/ 2984500 w 3403600"/>
              <a:gd name="connsiteY89" fmla="*/ 69850 h 425450"/>
              <a:gd name="connsiteX90" fmla="*/ 3041650 w 3403600"/>
              <a:gd name="connsiteY90" fmla="*/ 114300 h 425450"/>
              <a:gd name="connsiteX91" fmla="*/ 3086100 w 3403600"/>
              <a:gd name="connsiteY91" fmla="*/ 133350 h 425450"/>
              <a:gd name="connsiteX92" fmla="*/ 3105150 w 3403600"/>
              <a:gd name="connsiteY92" fmla="*/ 158750 h 425450"/>
              <a:gd name="connsiteX93" fmla="*/ 3130550 w 3403600"/>
              <a:gd name="connsiteY93" fmla="*/ 196850 h 425450"/>
              <a:gd name="connsiteX94" fmla="*/ 3149600 w 3403600"/>
              <a:gd name="connsiteY94" fmla="*/ 203200 h 425450"/>
              <a:gd name="connsiteX95" fmla="*/ 3168650 w 3403600"/>
              <a:gd name="connsiteY95" fmla="*/ 222250 h 425450"/>
              <a:gd name="connsiteX96" fmla="*/ 3225800 w 3403600"/>
              <a:gd name="connsiteY96" fmla="*/ 254000 h 425450"/>
              <a:gd name="connsiteX97" fmla="*/ 3270250 w 3403600"/>
              <a:gd name="connsiteY97" fmla="*/ 273050 h 425450"/>
              <a:gd name="connsiteX98" fmla="*/ 3289300 w 3403600"/>
              <a:gd name="connsiteY98" fmla="*/ 292100 h 425450"/>
              <a:gd name="connsiteX99" fmla="*/ 3327400 w 3403600"/>
              <a:gd name="connsiteY99" fmla="*/ 317500 h 425450"/>
              <a:gd name="connsiteX100" fmla="*/ 3346450 w 3403600"/>
              <a:gd name="connsiteY100" fmla="*/ 355600 h 425450"/>
              <a:gd name="connsiteX101" fmla="*/ 3365500 w 3403600"/>
              <a:gd name="connsiteY101" fmla="*/ 361950 h 425450"/>
              <a:gd name="connsiteX102" fmla="*/ 3371850 w 3403600"/>
              <a:gd name="connsiteY102" fmla="*/ 381000 h 425450"/>
              <a:gd name="connsiteX103" fmla="*/ 3390900 w 3403600"/>
              <a:gd name="connsiteY103" fmla="*/ 393700 h 425450"/>
              <a:gd name="connsiteX104" fmla="*/ 3403600 w 3403600"/>
              <a:gd name="connsiteY104" fmla="*/ 406400 h 425450"/>
              <a:gd name="connsiteX0" fmla="*/ 0 w 3403600"/>
              <a:gd name="connsiteY0" fmla="*/ 400050 h 425450"/>
              <a:gd name="connsiteX1" fmla="*/ 444500 w 3403600"/>
              <a:gd name="connsiteY1" fmla="*/ 0 h 425450"/>
              <a:gd name="connsiteX2" fmla="*/ 463550 w 3403600"/>
              <a:gd name="connsiteY2" fmla="*/ 6350 h 425450"/>
              <a:gd name="connsiteX3" fmla="*/ 469900 w 3403600"/>
              <a:gd name="connsiteY3" fmla="*/ 25400 h 425450"/>
              <a:gd name="connsiteX4" fmla="*/ 488950 w 3403600"/>
              <a:gd name="connsiteY4" fmla="*/ 44450 h 425450"/>
              <a:gd name="connsiteX5" fmla="*/ 838200 w 3403600"/>
              <a:gd name="connsiteY5" fmla="*/ 374650 h 425450"/>
              <a:gd name="connsiteX6" fmla="*/ 857250 w 3403600"/>
              <a:gd name="connsiteY6" fmla="*/ 412750 h 425450"/>
              <a:gd name="connsiteX7" fmla="*/ 876300 w 3403600"/>
              <a:gd name="connsiteY7" fmla="*/ 425450 h 425450"/>
              <a:gd name="connsiteX8" fmla="*/ 901700 w 3403600"/>
              <a:gd name="connsiteY8" fmla="*/ 400050 h 425450"/>
              <a:gd name="connsiteX9" fmla="*/ 946150 w 3403600"/>
              <a:gd name="connsiteY9" fmla="*/ 355600 h 425450"/>
              <a:gd name="connsiteX10" fmla="*/ 958850 w 3403600"/>
              <a:gd name="connsiteY10" fmla="*/ 336550 h 425450"/>
              <a:gd name="connsiteX11" fmla="*/ 996950 w 3403600"/>
              <a:gd name="connsiteY11" fmla="*/ 304800 h 425450"/>
              <a:gd name="connsiteX12" fmla="*/ 1022350 w 3403600"/>
              <a:gd name="connsiteY12" fmla="*/ 266700 h 425450"/>
              <a:gd name="connsiteX13" fmla="*/ 1060450 w 3403600"/>
              <a:gd name="connsiteY13" fmla="*/ 247650 h 425450"/>
              <a:gd name="connsiteX14" fmla="*/ 1123950 w 3403600"/>
              <a:gd name="connsiteY14" fmla="*/ 184150 h 425450"/>
              <a:gd name="connsiteX15" fmla="*/ 1143000 w 3403600"/>
              <a:gd name="connsiteY15" fmla="*/ 171450 h 425450"/>
              <a:gd name="connsiteX16" fmla="*/ 1162050 w 3403600"/>
              <a:gd name="connsiteY16" fmla="*/ 158750 h 425450"/>
              <a:gd name="connsiteX17" fmla="*/ 1206500 w 3403600"/>
              <a:gd name="connsiteY17" fmla="*/ 107950 h 425450"/>
              <a:gd name="connsiteX18" fmla="*/ 1244600 w 3403600"/>
              <a:gd name="connsiteY18" fmla="*/ 82550 h 425450"/>
              <a:gd name="connsiteX19" fmla="*/ 1270000 w 3403600"/>
              <a:gd name="connsiteY19" fmla="*/ 44450 h 425450"/>
              <a:gd name="connsiteX20" fmla="*/ 1308100 w 3403600"/>
              <a:gd name="connsiteY20" fmla="*/ 19050 h 425450"/>
              <a:gd name="connsiteX21" fmla="*/ 1327150 w 3403600"/>
              <a:gd name="connsiteY21" fmla="*/ 31750 h 425450"/>
              <a:gd name="connsiteX22" fmla="*/ 1352550 w 3403600"/>
              <a:gd name="connsiteY22" fmla="*/ 57150 h 425450"/>
              <a:gd name="connsiteX23" fmla="*/ 1384300 w 3403600"/>
              <a:gd name="connsiteY23" fmla="*/ 95250 h 425450"/>
              <a:gd name="connsiteX24" fmla="*/ 1397000 w 3403600"/>
              <a:gd name="connsiteY24" fmla="*/ 114300 h 425450"/>
              <a:gd name="connsiteX25" fmla="*/ 1416050 w 3403600"/>
              <a:gd name="connsiteY25" fmla="*/ 127000 h 425450"/>
              <a:gd name="connsiteX26" fmla="*/ 1473200 w 3403600"/>
              <a:gd name="connsiteY26" fmla="*/ 171450 h 425450"/>
              <a:gd name="connsiteX27" fmla="*/ 1492250 w 3403600"/>
              <a:gd name="connsiteY27" fmla="*/ 184150 h 425450"/>
              <a:gd name="connsiteX28" fmla="*/ 1511300 w 3403600"/>
              <a:gd name="connsiteY28" fmla="*/ 203200 h 425450"/>
              <a:gd name="connsiteX29" fmla="*/ 1536700 w 3403600"/>
              <a:gd name="connsiteY29" fmla="*/ 209550 h 425450"/>
              <a:gd name="connsiteX30" fmla="*/ 1549400 w 3403600"/>
              <a:gd name="connsiteY30" fmla="*/ 228600 h 425450"/>
              <a:gd name="connsiteX31" fmla="*/ 1568450 w 3403600"/>
              <a:gd name="connsiteY31" fmla="*/ 234950 h 425450"/>
              <a:gd name="connsiteX32" fmla="*/ 1574800 w 3403600"/>
              <a:gd name="connsiteY32" fmla="*/ 254000 h 425450"/>
              <a:gd name="connsiteX33" fmla="*/ 1593850 w 3403600"/>
              <a:gd name="connsiteY33" fmla="*/ 266700 h 425450"/>
              <a:gd name="connsiteX34" fmla="*/ 1612900 w 3403600"/>
              <a:gd name="connsiteY34" fmla="*/ 285750 h 425450"/>
              <a:gd name="connsiteX35" fmla="*/ 1631950 w 3403600"/>
              <a:gd name="connsiteY35" fmla="*/ 298450 h 425450"/>
              <a:gd name="connsiteX36" fmla="*/ 1670050 w 3403600"/>
              <a:gd name="connsiteY36" fmla="*/ 336550 h 425450"/>
              <a:gd name="connsiteX37" fmla="*/ 1708150 w 3403600"/>
              <a:gd name="connsiteY37" fmla="*/ 361950 h 425450"/>
              <a:gd name="connsiteX38" fmla="*/ 1739900 w 3403600"/>
              <a:gd name="connsiteY38" fmla="*/ 393700 h 425450"/>
              <a:gd name="connsiteX39" fmla="*/ 1765300 w 3403600"/>
              <a:gd name="connsiteY39" fmla="*/ 381000 h 425450"/>
              <a:gd name="connsiteX40" fmla="*/ 1784350 w 3403600"/>
              <a:gd name="connsiteY40" fmla="*/ 374650 h 425450"/>
              <a:gd name="connsiteX41" fmla="*/ 1803400 w 3403600"/>
              <a:gd name="connsiteY41" fmla="*/ 355600 h 425450"/>
              <a:gd name="connsiteX42" fmla="*/ 1816100 w 3403600"/>
              <a:gd name="connsiteY42" fmla="*/ 330200 h 425450"/>
              <a:gd name="connsiteX43" fmla="*/ 1835150 w 3403600"/>
              <a:gd name="connsiteY43" fmla="*/ 323850 h 425450"/>
              <a:gd name="connsiteX44" fmla="*/ 1860550 w 3403600"/>
              <a:gd name="connsiteY44" fmla="*/ 279400 h 425450"/>
              <a:gd name="connsiteX45" fmla="*/ 1879600 w 3403600"/>
              <a:gd name="connsiteY45" fmla="*/ 273050 h 425450"/>
              <a:gd name="connsiteX46" fmla="*/ 1892300 w 3403600"/>
              <a:gd name="connsiteY46" fmla="*/ 254000 h 425450"/>
              <a:gd name="connsiteX47" fmla="*/ 1911350 w 3403600"/>
              <a:gd name="connsiteY47" fmla="*/ 234950 h 425450"/>
              <a:gd name="connsiteX48" fmla="*/ 1936750 w 3403600"/>
              <a:gd name="connsiteY48" fmla="*/ 190500 h 425450"/>
              <a:gd name="connsiteX49" fmla="*/ 1955800 w 3403600"/>
              <a:gd name="connsiteY49" fmla="*/ 184150 h 425450"/>
              <a:gd name="connsiteX50" fmla="*/ 1974850 w 3403600"/>
              <a:gd name="connsiteY50" fmla="*/ 171450 h 425450"/>
              <a:gd name="connsiteX51" fmla="*/ 2000250 w 3403600"/>
              <a:gd name="connsiteY51" fmla="*/ 146050 h 425450"/>
              <a:gd name="connsiteX52" fmla="*/ 2012950 w 3403600"/>
              <a:gd name="connsiteY52" fmla="*/ 127000 h 425450"/>
              <a:gd name="connsiteX53" fmla="*/ 2051050 w 3403600"/>
              <a:gd name="connsiteY53" fmla="*/ 107950 h 425450"/>
              <a:gd name="connsiteX54" fmla="*/ 2089150 w 3403600"/>
              <a:gd name="connsiteY54" fmla="*/ 82550 h 425450"/>
              <a:gd name="connsiteX55" fmla="*/ 2095500 w 3403600"/>
              <a:gd name="connsiteY55" fmla="*/ 63500 h 425450"/>
              <a:gd name="connsiteX56" fmla="*/ 2114550 w 3403600"/>
              <a:gd name="connsiteY56" fmla="*/ 57150 h 425450"/>
              <a:gd name="connsiteX57" fmla="*/ 2159000 w 3403600"/>
              <a:gd name="connsiteY57" fmla="*/ 31750 h 425450"/>
              <a:gd name="connsiteX58" fmla="*/ 2190750 w 3403600"/>
              <a:gd name="connsiteY58" fmla="*/ 44450 h 425450"/>
              <a:gd name="connsiteX59" fmla="*/ 2197100 w 3403600"/>
              <a:gd name="connsiteY59" fmla="*/ 63500 h 425450"/>
              <a:gd name="connsiteX60" fmla="*/ 2222500 w 3403600"/>
              <a:gd name="connsiteY60" fmla="*/ 88900 h 425450"/>
              <a:gd name="connsiteX61" fmla="*/ 2241550 w 3403600"/>
              <a:gd name="connsiteY61" fmla="*/ 114300 h 425450"/>
              <a:gd name="connsiteX62" fmla="*/ 2286000 w 3403600"/>
              <a:gd name="connsiteY62" fmla="*/ 158750 h 425450"/>
              <a:gd name="connsiteX63" fmla="*/ 2305050 w 3403600"/>
              <a:gd name="connsiteY63" fmla="*/ 171450 h 425450"/>
              <a:gd name="connsiteX64" fmla="*/ 2349500 w 3403600"/>
              <a:gd name="connsiteY64" fmla="*/ 215900 h 425450"/>
              <a:gd name="connsiteX65" fmla="*/ 2387600 w 3403600"/>
              <a:gd name="connsiteY65" fmla="*/ 241300 h 425450"/>
              <a:gd name="connsiteX66" fmla="*/ 2406650 w 3403600"/>
              <a:gd name="connsiteY66" fmla="*/ 247650 h 425450"/>
              <a:gd name="connsiteX67" fmla="*/ 2444750 w 3403600"/>
              <a:gd name="connsiteY67" fmla="*/ 266700 h 425450"/>
              <a:gd name="connsiteX68" fmla="*/ 2501900 w 3403600"/>
              <a:gd name="connsiteY68" fmla="*/ 311150 h 425450"/>
              <a:gd name="connsiteX69" fmla="*/ 2527300 w 3403600"/>
              <a:gd name="connsiteY69" fmla="*/ 317500 h 425450"/>
              <a:gd name="connsiteX70" fmla="*/ 2546350 w 3403600"/>
              <a:gd name="connsiteY70" fmla="*/ 330200 h 425450"/>
              <a:gd name="connsiteX71" fmla="*/ 2552700 w 3403600"/>
              <a:gd name="connsiteY71" fmla="*/ 349250 h 425450"/>
              <a:gd name="connsiteX72" fmla="*/ 2565400 w 3403600"/>
              <a:gd name="connsiteY72" fmla="*/ 368300 h 425450"/>
              <a:gd name="connsiteX73" fmla="*/ 2622550 w 3403600"/>
              <a:gd name="connsiteY73" fmla="*/ 342900 h 425450"/>
              <a:gd name="connsiteX74" fmla="*/ 2641600 w 3403600"/>
              <a:gd name="connsiteY74" fmla="*/ 336550 h 425450"/>
              <a:gd name="connsiteX75" fmla="*/ 2667000 w 3403600"/>
              <a:gd name="connsiteY75" fmla="*/ 298450 h 425450"/>
              <a:gd name="connsiteX76" fmla="*/ 2673350 w 3403600"/>
              <a:gd name="connsiteY76" fmla="*/ 279400 h 425450"/>
              <a:gd name="connsiteX77" fmla="*/ 2705100 w 3403600"/>
              <a:gd name="connsiteY77" fmla="*/ 273050 h 425450"/>
              <a:gd name="connsiteX78" fmla="*/ 2711450 w 3403600"/>
              <a:gd name="connsiteY78" fmla="*/ 247650 h 425450"/>
              <a:gd name="connsiteX79" fmla="*/ 2749550 w 3403600"/>
              <a:gd name="connsiteY79" fmla="*/ 228600 h 425450"/>
              <a:gd name="connsiteX80" fmla="*/ 2794000 w 3403600"/>
              <a:gd name="connsiteY80" fmla="*/ 196850 h 425450"/>
              <a:gd name="connsiteX81" fmla="*/ 2813050 w 3403600"/>
              <a:gd name="connsiteY81" fmla="*/ 177800 h 425450"/>
              <a:gd name="connsiteX82" fmla="*/ 2851150 w 3403600"/>
              <a:gd name="connsiteY82" fmla="*/ 158750 h 425450"/>
              <a:gd name="connsiteX83" fmla="*/ 2882900 w 3403600"/>
              <a:gd name="connsiteY83" fmla="*/ 114300 h 425450"/>
              <a:gd name="connsiteX84" fmla="*/ 2901950 w 3403600"/>
              <a:gd name="connsiteY84" fmla="*/ 101600 h 425450"/>
              <a:gd name="connsiteX85" fmla="*/ 2927350 w 3403600"/>
              <a:gd name="connsiteY85" fmla="*/ 76200 h 425450"/>
              <a:gd name="connsiteX86" fmla="*/ 2933700 w 3403600"/>
              <a:gd name="connsiteY86" fmla="*/ 57150 h 425450"/>
              <a:gd name="connsiteX87" fmla="*/ 2971800 w 3403600"/>
              <a:gd name="connsiteY87" fmla="*/ 44450 h 425450"/>
              <a:gd name="connsiteX88" fmla="*/ 2984500 w 3403600"/>
              <a:gd name="connsiteY88" fmla="*/ 69850 h 425450"/>
              <a:gd name="connsiteX89" fmla="*/ 3041650 w 3403600"/>
              <a:gd name="connsiteY89" fmla="*/ 114300 h 425450"/>
              <a:gd name="connsiteX90" fmla="*/ 3086100 w 3403600"/>
              <a:gd name="connsiteY90" fmla="*/ 133350 h 425450"/>
              <a:gd name="connsiteX91" fmla="*/ 3105150 w 3403600"/>
              <a:gd name="connsiteY91" fmla="*/ 158750 h 425450"/>
              <a:gd name="connsiteX92" fmla="*/ 3130550 w 3403600"/>
              <a:gd name="connsiteY92" fmla="*/ 196850 h 425450"/>
              <a:gd name="connsiteX93" fmla="*/ 3149600 w 3403600"/>
              <a:gd name="connsiteY93" fmla="*/ 203200 h 425450"/>
              <a:gd name="connsiteX94" fmla="*/ 3168650 w 3403600"/>
              <a:gd name="connsiteY94" fmla="*/ 222250 h 425450"/>
              <a:gd name="connsiteX95" fmla="*/ 3225800 w 3403600"/>
              <a:gd name="connsiteY95" fmla="*/ 254000 h 425450"/>
              <a:gd name="connsiteX96" fmla="*/ 3270250 w 3403600"/>
              <a:gd name="connsiteY96" fmla="*/ 273050 h 425450"/>
              <a:gd name="connsiteX97" fmla="*/ 3289300 w 3403600"/>
              <a:gd name="connsiteY97" fmla="*/ 292100 h 425450"/>
              <a:gd name="connsiteX98" fmla="*/ 3327400 w 3403600"/>
              <a:gd name="connsiteY98" fmla="*/ 317500 h 425450"/>
              <a:gd name="connsiteX99" fmla="*/ 3346450 w 3403600"/>
              <a:gd name="connsiteY99" fmla="*/ 355600 h 425450"/>
              <a:gd name="connsiteX100" fmla="*/ 3365500 w 3403600"/>
              <a:gd name="connsiteY100" fmla="*/ 361950 h 425450"/>
              <a:gd name="connsiteX101" fmla="*/ 3371850 w 3403600"/>
              <a:gd name="connsiteY101" fmla="*/ 381000 h 425450"/>
              <a:gd name="connsiteX102" fmla="*/ 3390900 w 3403600"/>
              <a:gd name="connsiteY102" fmla="*/ 393700 h 425450"/>
              <a:gd name="connsiteX103" fmla="*/ 3403600 w 3403600"/>
              <a:gd name="connsiteY103" fmla="*/ 406400 h 425450"/>
              <a:gd name="connsiteX0" fmla="*/ 0 w 3403600"/>
              <a:gd name="connsiteY0" fmla="*/ 406511 h 431911"/>
              <a:gd name="connsiteX1" fmla="*/ 444500 w 3403600"/>
              <a:gd name="connsiteY1" fmla="*/ 6461 h 431911"/>
              <a:gd name="connsiteX2" fmla="*/ 463550 w 3403600"/>
              <a:gd name="connsiteY2" fmla="*/ 12811 h 431911"/>
              <a:gd name="connsiteX3" fmla="*/ 469900 w 3403600"/>
              <a:gd name="connsiteY3" fmla="*/ 31861 h 431911"/>
              <a:gd name="connsiteX4" fmla="*/ 838200 w 3403600"/>
              <a:gd name="connsiteY4" fmla="*/ 381111 h 431911"/>
              <a:gd name="connsiteX5" fmla="*/ 857250 w 3403600"/>
              <a:gd name="connsiteY5" fmla="*/ 419211 h 431911"/>
              <a:gd name="connsiteX6" fmla="*/ 876300 w 3403600"/>
              <a:gd name="connsiteY6" fmla="*/ 431911 h 431911"/>
              <a:gd name="connsiteX7" fmla="*/ 901700 w 3403600"/>
              <a:gd name="connsiteY7" fmla="*/ 406511 h 431911"/>
              <a:gd name="connsiteX8" fmla="*/ 946150 w 3403600"/>
              <a:gd name="connsiteY8" fmla="*/ 362061 h 431911"/>
              <a:gd name="connsiteX9" fmla="*/ 958850 w 3403600"/>
              <a:gd name="connsiteY9" fmla="*/ 343011 h 431911"/>
              <a:gd name="connsiteX10" fmla="*/ 996950 w 3403600"/>
              <a:gd name="connsiteY10" fmla="*/ 311261 h 431911"/>
              <a:gd name="connsiteX11" fmla="*/ 1022350 w 3403600"/>
              <a:gd name="connsiteY11" fmla="*/ 273161 h 431911"/>
              <a:gd name="connsiteX12" fmla="*/ 1060450 w 3403600"/>
              <a:gd name="connsiteY12" fmla="*/ 254111 h 431911"/>
              <a:gd name="connsiteX13" fmla="*/ 1123950 w 3403600"/>
              <a:gd name="connsiteY13" fmla="*/ 190611 h 431911"/>
              <a:gd name="connsiteX14" fmla="*/ 1143000 w 3403600"/>
              <a:gd name="connsiteY14" fmla="*/ 177911 h 431911"/>
              <a:gd name="connsiteX15" fmla="*/ 1162050 w 3403600"/>
              <a:gd name="connsiteY15" fmla="*/ 165211 h 431911"/>
              <a:gd name="connsiteX16" fmla="*/ 1206500 w 3403600"/>
              <a:gd name="connsiteY16" fmla="*/ 114411 h 431911"/>
              <a:gd name="connsiteX17" fmla="*/ 1244600 w 3403600"/>
              <a:gd name="connsiteY17" fmla="*/ 89011 h 431911"/>
              <a:gd name="connsiteX18" fmla="*/ 1270000 w 3403600"/>
              <a:gd name="connsiteY18" fmla="*/ 50911 h 431911"/>
              <a:gd name="connsiteX19" fmla="*/ 1308100 w 3403600"/>
              <a:gd name="connsiteY19" fmla="*/ 25511 h 431911"/>
              <a:gd name="connsiteX20" fmla="*/ 1327150 w 3403600"/>
              <a:gd name="connsiteY20" fmla="*/ 38211 h 431911"/>
              <a:gd name="connsiteX21" fmla="*/ 1352550 w 3403600"/>
              <a:gd name="connsiteY21" fmla="*/ 63611 h 431911"/>
              <a:gd name="connsiteX22" fmla="*/ 1384300 w 3403600"/>
              <a:gd name="connsiteY22" fmla="*/ 101711 h 431911"/>
              <a:gd name="connsiteX23" fmla="*/ 1397000 w 3403600"/>
              <a:gd name="connsiteY23" fmla="*/ 120761 h 431911"/>
              <a:gd name="connsiteX24" fmla="*/ 1416050 w 3403600"/>
              <a:gd name="connsiteY24" fmla="*/ 133461 h 431911"/>
              <a:gd name="connsiteX25" fmla="*/ 1473200 w 3403600"/>
              <a:gd name="connsiteY25" fmla="*/ 177911 h 431911"/>
              <a:gd name="connsiteX26" fmla="*/ 1492250 w 3403600"/>
              <a:gd name="connsiteY26" fmla="*/ 190611 h 431911"/>
              <a:gd name="connsiteX27" fmla="*/ 1511300 w 3403600"/>
              <a:gd name="connsiteY27" fmla="*/ 209661 h 431911"/>
              <a:gd name="connsiteX28" fmla="*/ 1536700 w 3403600"/>
              <a:gd name="connsiteY28" fmla="*/ 216011 h 431911"/>
              <a:gd name="connsiteX29" fmla="*/ 1549400 w 3403600"/>
              <a:gd name="connsiteY29" fmla="*/ 235061 h 431911"/>
              <a:gd name="connsiteX30" fmla="*/ 1568450 w 3403600"/>
              <a:gd name="connsiteY30" fmla="*/ 241411 h 431911"/>
              <a:gd name="connsiteX31" fmla="*/ 1574800 w 3403600"/>
              <a:gd name="connsiteY31" fmla="*/ 260461 h 431911"/>
              <a:gd name="connsiteX32" fmla="*/ 1593850 w 3403600"/>
              <a:gd name="connsiteY32" fmla="*/ 273161 h 431911"/>
              <a:gd name="connsiteX33" fmla="*/ 1612900 w 3403600"/>
              <a:gd name="connsiteY33" fmla="*/ 292211 h 431911"/>
              <a:gd name="connsiteX34" fmla="*/ 1631950 w 3403600"/>
              <a:gd name="connsiteY34" fmla="*/ 304911 h 431911"/>
              <a:gd name="connsiteX35" fmla="*/ 1670050 w 3403600"/>
              <a:gd name="connsiteY35" fmla="*/ 343011 h 431911"/>
              <a:gd name="connsiteX36" fmla="*/ 1708150 w 3403600"/>
              <a:gd name="connsiteY36" fmla="*/ 368411 h 431911"/>
              <a:gd name="connsiteX37" fmla="*/ 1739900 w 3403600"/>
              <a:gd name="connsiteY37" fmla="*/ 400161 h 431911"/>
              <a:gd name="connsiteX38" fmla="*/ 1765300 w 3403600"/>
              <a:gd name="connsiteY38" fmla="*/ 387461 h 431911"/>
              <a:gd name="connsiteX39" fmla="*/ 1784350 w 3403600"/>
              <a:gd name="connsiteY39" fmla="*/ 381111 h 431911"/>
              <a:gd name="connsiteX40" fmla="*/ 1803400 w 3403600"/>
              <a:gd name="connsiteY40" fmla="*/ 362061 h 431911"/>
              <a:gd name="connsiteX41" fmla="*/ 1816100 w 3403600"/>
              <a:gd name="connsiteY41" fmla="*/ 336661 h 431911"/>
              <a:gd name="connsiteX42" fmla="*/ 1835150 w 3403600"/>
              <a:gd name="connsiteY42" fmla="*/ 330311 h 431911"/>
              <a:gd name="connsiteX43" fmla="*/ 1860550 w 3403600"/>
              <a:gd name="connsiteY43" fmla="*/ 285861 h 431911"/>
              <a:gd name="connsiteX44" fmla="*/ 1879600 w 3403600"/>
              <a:gd name="connsiteY44" fmla="*/ 279511 h 431911"/>
              <a:gd name="connsiteX45" fmla="*/ 1892300 w 3403600"/>
              <a:gd name="connsiteY45" fmla="*/ 260461 h 431911"/>
              <a:gd name="connsiteX46" fmla="*/ 1911350 w 3403600"/>
              <a:gd name="connsiteY46" fmla="*/ 241411 h 431911"/>
              <a:gd name="connsiteX47" fmla="*/ 1936750 w 3403600"/>
              <a:gd name="connsiteY47" fmla="*/ 196961 h 431911"/>
              <a:gd name="connsiteX48" fmla="*/ 1955800 w 3403600"/>
              <a:gd name="connsiteY48" fmla="*/ 190611 h 431911"/>
              <a:gd name="connsiteX49" fmla="*/ 1974850 w 3403600"/>
              <a:gd name="connsiteY49" fmla="*/ 177911 h 431911"/>
              <a:gd name="connsiteX50" fmla="*/ 2000250 w 3403600"/>
              <a:gd name="connsiteY50" fmla="*/ 152511 h 431911"/>
              <a:gd name="connsiteX51" fmla="*/ 2012950 w 3403600"/>
              <a:gd name="connsiteY51" fmla="*/ 133461 h 431911"/>
              <a:gd name="connsiteX52" fmla="*/ 2051050 w 3403600"/>
              <a:gd name="connsiteY52" fmla="*/ 114411 h 431911"/>
              <a:gd name="connsiteX53" fmla="*/ 2089150 w 3403600"/>
              <a:gd name="connsiteY53" fmla="*/ 89011 h 431911"/>
              <a:gd name="connsiteX54" fmla="*/ 2095500 w 3403600"/>
              <a:gd name="connsiteY54" fmla="*/ 69961 h 431911"/>
              <a:gd name="connsiteX55" fmla="*/ 2114550 w 3403600"/>
              <a:gd name="connsiteY55" fmla="*/ 63611 h 431911"/>
              <a:gd name="connsiteX56" fmla="*/ 2159000 w 3403600"/>
              <a:gd name="connsiteY56" fmla="*/ 38211 h 431911"/>
              <a:gd name="connsiteX57" fmla="*/ 2190750 w 3403600"/>
              <a:gd name="connsiteY57" fmla="*/ 50911 h 431911"/>
              <a:gd name="connsiteX58" fmla="*/ 2197100 w 3403600"/>
              <a:gd name="connsiteY58" fmla="*/ 69961 h 431911"/>
              <a:gd name="connsiteX59" fmla="*/ 2222500 w 3403600"/>
              <a:gd name="connsiteY59" fmla="*/ 95361 h 431911"/>
              <a:gd name="connsiteX60" fmla="*/ 2241550 w 3403600"/>
              <a:gd name="connsiteY60" fmla="*/ 120761 h 431911"/>
              <a:gd name="connsiteX61" fmla="*/ 2286000 w 3403600"/>
              <a:gd name="connsiteY61" fmla="*/ 165211 h 431911"/>
              <a:gd name="connsiteX62" fmla="*/ 2305050 w 3403600"/>
              <a:gd name="connsiteY62" fmla="*/ 177911 h 431911"/>
              <a:gd name="connsiteX63" fmla="*/ 2349500 w 3403600"/>
              <a:gd name="connsiteY63" fmla="*/ 222361 h 431911"/>
              <a:gd name="connsiteX64" fmla="*/ 2387600 w 3403600"/>
              <a:gd name="connsiteY64" fmla="*/ 247761 h 431911"/>
              <a:gd name="connsiteX65" fmla="*/ 2406650 w 3403600"/>
              <a:gd name="connsiteY65" fmla="*/ 254111 h 431911"/>
              <a:gd name="connsiteX66" fmla="*/ 2444750 w 3403600"/>
              <a:gd name="connsiteY66" fmla="*/ 273161 h 431911"/>
              <a:gd name="connsiteX67" fmla="*/ 2501900 w 3403600"/>
              <a:gd name="connsiteY67" fmla="*/ 317611 h 431911"/>
              <a:gd name="connsiteX68" fmla="*/ 2527300 w 3403600"/>
              <a:gd name="connsiteY68" fmla="*/ 323961 h 431911"/>
              <a:gd name="connsiteX69" fmla="*/ 2546350 w 3403600"/>
              <a:gd name="connsiteY69" fmla="*/ 336661 h 431911"/>
              <a:gd name="connsiteX70" fmla="*/ 2552700 w 3403600"/>
              <a:gd name="connsiteY70" fmla="*/ 355711 h 431911"/>
              <a:gd name="connsiteX71" fmla="*/ 2565400 w 3403600"/>
              <a:gd name="connsiteY71" fmla="*/ 374761 h 431911"/>
              <a:gd name="connsiteX72" fmla="*/ 2622550 w 3403600"/>
              <a:gd name="connsiteY72" fmla="*/ 349361 h 431911"/>
              <a:gd name="connsiteX73" fmla="*/ 2641600 w 3403600"/>
              <a:gd name="connsiteY73" fmla="*/ 343011 h 431911"/>
              <a:gd name="connsiteX74" fmla="*/ 2667000 w 3403600"/>
              <a:gd name="connsiteY74" fmla="*/ 304911 h 431911"/>
              <a:gd name="connsiteX75" fmla="*/ 2673350 w 3403600"/>
              <a:gd name="connsiteY75" fmla="*/ 285861 h 431911"/>
              <a:gd name="connsiteX76" fmla="*/ 2705100 w 3403600"/>
              <a:gd name="connsiteY76" fmla="*/ 279511 h 431911"/>
              <a:gd name="connsiteX77" fmla="*/ 2711450 w 3403600"/>
              <a:gd name="connsiteY77" fmla="*/ 254111 h 431911"/>
              <a:gd name="connsiteX78" fmla="*/ 2749550 w 3403600"/>
              <a:gd name="connsiteY78" fmla="*/ 235061 h 431911"/>
              <a:gd name="connsiteX79" fmla="*/ 2794000 w 3403600"/>
              <a:gd name="connsiteY79" fmla="*/ 203311 h 431911"/>
              <a:gd name="connsiteX80" fmla="*/ 2813050 w 3403600"/>
              <a:gd name="connsiteY80" fmla="*/ 184261 h 431911"/>
              <a:gd name="connsiteX81" fmla="*/ 2851150 w 3403600"/>
              <a:gd name="connsiteY81" fmla="*/ 165211 h 431911"/>
              <a:gd name="connsiteX82" fmla="*/ 2882900 w 3403600"/>
              <a:gd name="connsiteY82" fmla="*/ 120761 h 431911"/>
              <a:gd name="connsiteX83" fmla="*/ 2901950 w 3403600"/>
              <a:gd name="connsiteY83" fmla="*/ 108061 h 431911"/>
              <a:gd name="connsiteX84" fmla="*/ 2927350 w 3403600"/>
              <a:gd name="connsiteY84" fmla="*/ 82661 h 431911"/>
              <a:gd name="connsiteX85" fmla="*/ 2933700 w 3403600"/>
              <a:gd name="connsiteY85" fmla="*/ 63611 h 431911"/>
              <a:gd name="connsiteX86" fmla="*/ 2971800 w 3403600"/>
              <a:gd name="connsiteY86" fmla="*/ 50911 h 431911"/>
              <a:gd name="connsiteX87" fmla="*/ 2984500 w 3403600"/>
              <a:gd name="connsiteY87" fmla="*/ 76311 h 431911"/>
              <a:gd name="connsiteX88" fmla="*/ 3041650 w 3403600"/>
              <a:gd name="connsiteY88" fmla="*/ 120761 h 431911"/>
              <a:gd name="connsiteX89" fmla="*/ 3086100 w 3403600"/>
              <a:gd name="connsiteY89" fmla="*/ 139811 h 431911"/>
              <a:gd name="connsiteX90" fmla="*/ 3105150 w 3403600"/>
              <a:gd name="connsiteY90" fmla="*/ 165211 h 431911"/>
              <a:gd name="connsiteX91" fmla="*/ 3130550 w 3403600"/>
              <a:gd name="connsiteY91" fmla="*/ 203311 h 431911"/>
              <a:gd name="connsiteX92" fmla="*/ 3149600 w 3403600"/>
              <a:gd name="connsiteY92" fmla="*/ 209661 h 431911"/>
              <a:gd name="connsiteX93" fmla="*/ 3168650 w 3403600"/>
              <a:gd name="connsiteY93" fmla="*/ 228711 h 431911"/>
              <a:gd name="connsiteX94" fmla="*/ 3225800 w 3403600"/>
              <a:gd name="connsiteY94" fmla="*/ 260461 h 431911"/>
              <a:gd name="connsiteX95" fmla="*/ 3270250 w 3403600"/>
              <a:gd name="connsiteY95" fmla="*/ 279511 h 431911"/>
              <a:gd name="connsiteX96" fmla="*/ 3289300 w 3403600"/>
              <a:gd name="connsiteY96" fmla="*/ 298561 h 431911"/>
              <a:gd name="connsiteX97" fmla="*/ 3327400 w 3403600"/>
              <a:gd name="connsiteY97" fmla="*/ 323961 h 431911"/>
              <a:gd name="connsiteX98" fmla="*/ 3346450 w 3403600"/>
              <a:gd name="connsiteY98" fmla="*/ 362061 h 431911"/>
              <a:gd name="connsiteX99" fmla="*/ 3365500 w 3403600"/>
              <a:gd name="connsiteY99" fmla="*/ 368411 h 431911"/>
              <a:gd name="connsiteX100" fmla="*/ 3371850 w 3403600"/>
              <a:gd name="connsiteY100" fmla="*/ 387461 h 431911"/>
              <a:gd name="connsiteX101" fmla="*/ 3390900 w 3403600"/>
              <a:gd name="connsiteY101" fmla="*/ 400161 h 431911"/>
              <a:gd name="connsiteX102" fmla="*/ 3403600 w 3403600"/>
              <a:gd name="connsiteY102" fmla="*/ 412861 h 431911"/>
              <a:gd name="connsiteX0" fmla="*/ 0 w 3403600"/>
              <a:gd name="connsiteY0" fmla="*/ 422684 h 448084"/>
              <a:gd name="connsiteX1" fmla="*/ 444500 w 3403600"/>
              <a:gd name="connsiteY1" fmla="*/ 22634 h 448084"/>
              <a:gd name="connsiteX2" fmla="*/ 463550 w 3403600"/>
              <a:gd name="connsiteY2" fmla="*/ 28984 h 448084"/>
              <a:gd name="connsiteX3" fmla="*/ 838200 w 3403600"/>
              <a:gd name="connsiteY3" fmla="*/ 397284 h 448084"/>
              <a:gd name="connsiteX4" fmla="*/ 857250 w 3403600"/>
              <a:gd name="connsiteY4" fmla="*/ 435384 h 448084"/>
              <a:gd name="connsiteX5" fmla="*/ 876300 w 3403600"/>
              <a:gd name="connsiteY5" fmla="*/ 448084 h 448084"/>
              <a:gd name="connsiteX6" fmla="*/ 901700 w 3403600"/>
              <a:gd name="connsiteY6" fmla="*/ 422684 h 448084"/>
              <a:gd name="connsiteX7" fmla="*/ 946150 w 3403600"/>
              <a:gd name="connsiteY7" fmla="*/ 378234 h 448084"/>
              <a:gd name="connsiteX8" fmla="*/ 958850 w 3403600"/>
              <a:gd name="connsiteY8" fmla="*/ 359184 h 448084"/>
              <a:gd name="connsiteX9" fmla="*/ 996950 w 3403600"/>
              <a:gd name="connsiteY9" fmla="*/ 327434 h 448084"/>
              <a:gd name="connsiteX10" fmla="*/ 1022350 w 3403600"/>
              <a:gd name="connsiteY10" fmla="*/ 289334 h 448084"/>
              <a:gd name="connsiteX11" fmla="*/ 1060450 w 3403600"/>
              <a:gd name="connsiteY11" fmla="*/ 270284 h 448084"/>
              <a:gd name="connsiteX12" fmla="*/ 1123950 w 3403600"/>
              <a:gd name="connsiteY12" fmla="*/ 206784 h 448084"/>
              <a:gd name="connsiteX13" fmla="*/ 1143000 w 3403600"/>
              <a:gd name="connsiteY13" fmla="*/ 194084 h 448084"/>
              <a:gd name="connsiteX14" fmla="*/ 1162050 w 3403600"/>
              <a:gd name="connsiteY14" fmla="*/ 181384 h 448084"/>
              <a:gd name="connsiteX15" fmla="*/ 1206500 w 3403600"/>
              <a:gd name="connsiteY15" fmla="*/ 130584 h 448084"/>
              <a:gd name="connsiteX16" fmla="*/ 1244600 w 3403600"/>
              <a:gd name="connsiteY16" fmla="*/ 105184 h 448084"/>
              <a:gd name="connsiteX17" fmla="*/ 1270000 w 3403600"/>
              <a:gd name="connsiteY17" fmla="*/ 67084 h 448084"/>
              <a:gd name="connsiteX18" fmla="*/ 1308100 w 3403600"/>
              <a:gd name="connsiteY18" fmla="*/ 41684 h 448084"/>
              <a:gd name="connsiteX19" fmla="*/ 1327150 w 3403600"/>
              <a:gd name="connsiteY19" fmla="*/ 54384 h 448084"/>
              <a:gd name="connsiteX20" fmla="*/ 1352550 w 3403600"/>
              <a:gd name="connsiteY20" fmla="*/ 79784 h 448084"/>
              <a:gd name="connsiteX21" fmla="*/ 1384300 w 3403600"/>
              <a:gd name="connsiteY21" fmla="*/ 117884 h 448084"/>
              <a:gd name="connsiteX22" fmla="*/ 1397000 w 3403600"/>
              <a:gd name="connsiteY22" fmla="*/ 136934 h 448084"/>
              <a:gd name="connsiteX23" fmla="*/ 1416050 w 3403600"/>
              <a:gd name="connsiteY23" fmla="*/ 149634 h 448084"/>
              <a:gd name="connsiteX24" fmla="*/ 1473200 w 3403600"/>
              <a:gd name="connsiteY24" fmla="*/ 194084 h 448084"/>
              <a:gd name="connsiteX25" fmla="*/ 1492250 w 3403600"/>
              <a:gd name="connsiteY25" fmla="*/ 206784 h 448084"/>
              <a:gd name="connsiteX26" fmla="*/ 1511300 w 3403600"/>
              <a:gd name="connsiteY26" fmla="*/ 225834 h 448084"/>
              <a:gd name="connsiteX27" fmla="*/ 1536700 w 3403600"/>
              <a:gd name="connsiteY27" fmla="*/ 232184 h 448084"/>
              <a:gd name="connsiteX28" fmla="*/ 1549400 w 3403600"/>
              <a:gd name="connsiteY28" fmla="*/ 251234 h 448084"/>
              <a:gd name="connsiteX29" fmla="*/ 1568450 w 3403600"/>
              <a:gd name="connsiteY29" fmla="*/ 257584 h 448084"/>
              <a:gd name="connsiteX30" fmla="*/ 1574800 w 3403600"/>
              <a:gd name="connsiteY30" fmla="*/ 276634 h 448084"/>
              <a:gd name="connsiteX31" fmla="*/ 1593850 w 3403600"/>
              <a:gd name="connsiteY31" fmla="*/ 289334 h 448084"/>
              <a:gd name="connsiteX32" fmla="*/ 1612900 w 3403600"/>
              <a:gd name="connsiteY32" fmla="*/ 308384 h 448084"/>
              <a:gd name="connsiteX33" fmla="*/ 1631950 w 3403600"/>
              <a:gd name="connsiteY33" fmla="*/ 321084 h 448084"/>
              <a:gd name="connsiteX34" fmla="*/ 1670050 w 3403600"/>
              <a:gd name="connsiteY34" fmla="*/ 359184 h 448084"/>
              <a:gd name="connsiteX35" fmla="*/ 1708150 w 3403600"/>
              <a:gd name="connsiteY35" fmla="*/ 384584 h 448084"/>
              <a:gd name="connsiteX36" fmla="*/ 1739900 w 3403600"/>
              <a:gd name="connsiteY36" fmla="*/ 416334 h 448084"/>
              <a:gd name="connsiteX37" fmla="*/ 1765300 w 3403600"/>
              <a:gd name="connsiteY37" fmla="*/ 403634 h 448084"/>
              <a:gd name="connsiteX38" fmla="*/ 1784350 w 3403600"/>
              <a:gd name="connsiteY38" fmla="*/ 397284 h 448084"/>
              <a:gd name="connsiteX39" fmla="*/ 1803400 w 3403600"/>
              <a:gd name="connsiteY39" fmla="*/ 378234 h 448084"/>
              <a:gd name="connsiteX40" fmla="*/ 1816100 w 3403600"/>
              <a:gd name="connsiteY40" fmla="*/ 352834 h 448084"/>
              <a:gd name="connsiteX41" fmla="*/ 1835150 w 3403600"/>
              <a:gd name="connsiteY41" fmla="*/ 346484 h 448084"/>
              <a:gd name="connsiteX42" fmla="*/ 1860550 w 3403600"/>
              <a:gd name="connsiteY42" fmla="*/ 302034 h 448084"/>
              <a:gd name="connsiteX43" fmla="*/ 1879600 w 3403600"/>
              <a:gd name="connsiteY43" fmla="*/ 295684 h 448084"/>
              <a:gd name="connsiteX44" fmla="*/ 1892300 w 3403600"/>
              <a:gd name="connsiteY44" fmla="*/ 276634 h 448084"/>
              <a:gd name="connsiteX45" fmla="*/ 1911350 w 3403600"/>
              <a:gd name="connsiteY45" fmla="*/ 257584 h 448084"/>
              <a:gd name="connsiteX46" fmla="*/ 1936750 w 3403600"/>
              <a:gd name="connsiteY46" fmla="*/ 213134 h 448084"/>
              <a:gd name="connsiteX47" fmla="*/ 1955800 w 3403600"/>
              <a:gd name="connsiteY47" fmla="*/ 206784 h 448084"/>
              <a:gd name="connsiteX48" fmla="*/ 1974850 w 3403600"/>
              <a:gd name="connsiteY48" fmla="*/ 194084 h 448084"/>
              <a:gd name="connsiteX49" fmla="*/ 2000250 w 3403600"/>
              <a:gd name="connsiteY49" fmla="*/ 168684 h 448084"/>
              <a:gd name="connsiteX50" fmla="*/ 2012950 w 3403600"/>
              <a:gd name="connsiteY50" fmla="*/ 149634 h 448084"/>
              <a:gd name="connsiteX51" fmla="*/ 2051050 w 3403600"/>
              <a:gd name="connsiteY51" fmla="*/ 130584 h 448084"/>
              <a:gd name="connsiteX52" fmla="*/ 2089150 w 3403600"/>
              <a:gd name="connsiteY52" fmla="*/ 105184 h 448084"/>
              <a:gd name="connsiteX53" fmla="*/ 2095500 w 3403600"/>
              <a:gd name="connsiteY53" fmla="*/ 86134 h 448084"/>
              <a:gd name="connsiteX54" fmla="*/ 2114550 w 3403600"/>
              <a:gd name="connsiteY54" fmla="*/ 79784 h 448084"/>
              <a:gd name="connsiteX55" fmla="*/ 2159000 w 3403600"/>
              <a:gd name="connsiteY55" fmla="*/ 54384 h 448084"/>
              <a:gd name="connsiteX56" fmla="*/ 2190750 w 3403600"/>
              <a:gd name="connsiteY56" fmla="*/ 67084 h 448084"/>
              <a:gd name="connsiteX57" fmla="*/ 2197100 w 3403600"/>
              <a:gd name="connsiteY57" fmla="*/ 86134 h 448084"/>
              <a:gd name="connsiteX58" fmla="*/ 2222500 w 3403600"/>
              <a:gd name="connsiteY58" fmla="*/ 111534 h 448084"/>
              <a:gd name="connsiteX59" fmla="*/ 2241550 w 3403600"/>
              <a:gd name="connsiteY59" fmla="*/ 136934 h 448084"/>
              <a:gd name="connsiteX60" fmla="*/ 2286000 w 3403600"/>
              <a:gd name="connsiteY60" fmla="*/ 181384 h 448084"/>
              <a:gd name="connsiteX61" fmla="*/ 2305050 w 3403600"/>
              <a:gd name="connsiteY61" fmla="*/ 194084 h 448084"/>
              <a:gd name="connsiteX62" fmla="*/ 2349500 w 3403600"/>
              <a:gd name="connsiteY62" fmla="*/ 238534 h 448084"/>
              <a:gd name="connsiteX63" fmla="*/ 2387600 w 3403600"/>
              <a:gd name="connsiteY63" fmla="*/ 263934 h 448084"/>
              <a:gd name="connsiteX64" fmla="*/ 2406650 w 3403600"/>
              <a:gd name="connsiteY64" fmla="*/ 270284 h 448084"/>
              <a:gd name="connsiteX65" fmla="*/ 2444750 w 3403600"/>
              <a:gd name="connsiteY65" fmla="*/ 289334 h 448084"/>
              <a:gd name="connsiteX66" fmla="*/ 2501900 w 3403600"/>
              <a:gd name="connsiteY66" fmla="*/ 333784 h 448084"/>
              <a:gd name="connsiteX67" fmla="*/ 2527300 w 3403600"/>
              <a:gd name="connsiteY67" fmla="*/ 340134 h 448084"/>
              <a:gd name="connsiteX68" fmla="*/ 2546350 w 3403600"/>
              <a:gd name="connsiteY68" fmla="*/ 352834 h 448084"/>
              <a:gd name="connsiteX69" fmla="*/ 2552700 w 3403600"/>
              <a:gd name="connsiteY69" fmla="*/ 371884 h 448084"/>
              <a:gd name="connsiteX70" fmla="*/ 2565400 w 3403600"/>
              <a:gd name="connsiteY70" fmla="*/ 390934 h 448084"/>
              <a:gd name="connsiteX71" fmla="*/ 2622550 w 3403600"/>
              <a:gd name="connsiteY71" fmla="*/ 365534 h 448084"/>
              <a:gd name="connsiteX72" fmla="*/ 2641600 w 3403600"/>
              <a:gd name="connsiteY72" fmla="*/ 359184 h 448084"/>
              <a:gd name="connsiteX73" fmla="*/ 2667000 w 3403600"/>
              <a:gd name="connsiteY73" fmla="*/ 321084 h 448084"/>
              <a:gd name="connsiteX74" fmla="*/ 2673350 w 3403600"/>
              <a:gd name="connsiteY74" fmla="*/ 302034 h 448084"/>
              <a:gd name="connsiteX75" fmla="*/ 2705100 w 3403600"/>
              <a:gd name="connsiteY75" fmla="*/ 295684 h 448084"/>
              <a:gd name="connsiteX76" fmla="*/ 2711450 w 3403600"/>
              <a:gd name="connsiteY76" fmla="*/ 270284 h 448084"/>
              <a:gd name="connsiteX77" fmla="*/ 2749550 w 3403600"/>
              <a:gd name="connsiteY77" fmla="*/ 251234 h 448084"/>
              <a:gd name="connsiteX78" fmla="*/ 2794000 w 3403600"/>
              <a:gd name="connsiteY78" fmla="*/ 219484 h 448084"/>
              <a:gd name="connsiteX79" fmla="*/ 2813050 w 3403600"/>
              <a:gd name="connsiteY79" fmla="*/ 200434 h 448084"/>
              <a:gd name="connsiteX80" fmla="*/ 2851150 w 3403600"/>
              <a:gd name="connsiteY80" fmla="*/ 181384 h 448084"/>
              <a:gd name="connsiteX81" fmla="*/ 2882900 w 3403600"/>
              <a:gd name="connsiteY81" fmla="*/ 136934 h 448084"/>
              <a:gd name="connsiteX82" fmla="*/ 2901950 w 3403600"/>
              <a:gd name="connsiteY82" fmla="*/ 124234 h 448084"/>
              <a:gd name="connsiteX83" fmla="*/ 2927350 w 3403600"/>
              <a:gd name="connsiteY83" fmla="*/ 98834 h 448084"/>
              <a:gd name="connsiteX84" fmla="*/ 2933700 w 3403600"/>
              <a:gd name="connsiteY84" fmla="*/ 79784 h 448084"/>
              <a:gd name="connsiteX85" fmla="*/ 2971800 w 3403600"/>
              <a:gd name="connsiteY85" fmla="*/ 67084 h 448084"/>
              <a:gd name="connsiteX86" fmla="*/ 2984500 w 3403600"/>
              <a:gd name="connsiteY86" fmla="*/ 92484 h 448084"/>
              <a:gd name="connsiteX87" fmla="*/ 3041650 w 3403600"/>
              <a:gd name="connsiteY87" fmla="*/ 136934 h 448084"/>
              <a:gd name="connsiteX88" fmla="*/ 3086100 w 3403600"/>
              <a:gd name="connsiteY88" fmla="*/ 155984 h 448084"/>
              <a:gd name="connsiteX89" fmla="*/ 3105150 w 3403600"/>
              <a:gd name="connsiteY89" fmla="*/ 181384 h 448084"/>
              <a:gd name="connsiteX90" fmla="*/ 3130550 w 3403600"/>
              <a:gd name="connsiteY90" fmla="*/ 219484 h 448084"/>
              <a:gd name="connsiteX91" fmla="*/ 3149600 w 3403600"/>
              <a:gd name="connsiteY91" fmla="*/ 225834 h 448084"/>
              <a:gd name="connsiteX92" fmla="*/ 3168650 w 3403600"/>
              <a:gd name="connsiteY92" fmla="*/ 244884 h 448084"/>
              <a:gd name="connsiteX93" fmla="*/ 3225800 w 3403600"/>
              <a:gd name="connsiteY93" fmla="*/ 276634 h 448084"/>
              <a:gd name="connsiteX94" fmla="*/ 3270250 w 3403600"/>
              <a:gd name="connsiteY94" fmla="*/ 295684 h 448084"/>
              <a:gd name="connsiteX95" fmla="*/ 3289300 w 3403600"/>
              <a:gd name="connsiteY95" fmla="*/ 314734 h 448084"/>
              <a:gd name="connsiteX96" fmla="*/ 3327400 w 3403600"/>
              <a:gd name="connsiteY96" fmla="*/ 340134 h 448084"/>
              <a:gd name="connsiteX97" fmla="*/ 3346450 w 3403600"/>
              <a:gd name="connsiteY97" fmla="*/ 378234 h 448084"/>
              <a:gd name="connsiteX98" fmla="*/ 3365500 w 3403600"/>
              <a:gd name="connsiteY98" fmla="*/ 384584 h 448084"/>
              <a:gd name="connsiteX99" fmla="*/ 3371850 w 3403600"/>
              <a:gd name="connsiteY99" fmla="*/ 403634 h 448084"/>
              <a:gd name="connsiteX100" fmla="*/ 3390900 w 3403600"/>
              <a:gd name="connsiteY100" fmla="*/ 416334 h 448084"/>
              <a:gd name="connsiteX101" fmla="*/ 3403600 w 3403600"/>
              <a:gd name="connsiteY101" fmla="*/ 429034 h 448084"/>
              <a:gd name="connsiteX0" fmla="*/ 0 w 3403600"/>
              <a:gd name="connsiteY0" fmla="*/ 400093 h 425493"/>
              <a:gd name="connsiteX1" fmla="*/ 444500 w 3403600"/>
              <a:gd name="connsiteY1" fmla="*/ 43 h 425493"/>
              <a:gd name="connsiteX2" fmla="*/ 838200 w 3403600"/>
              <a:gd name="connsiteY2" fmla="*/ 374693 h 425493"/>
              <a:gd name="connsiteX3" fmla="*/ 857250 w 3403600"/>
              <a:gd name="connsiteY3" fmla="*/ 412793 h 425493"/>
              <a:gd name="connsiteX4" fmla="*/ 876300 w 3403600"/>
              <a:gd name="connsiteY4" fmla="*/ 425493 h 425493"/>
              <a:gd name="connsiteX5" fmla="*/ 901700 w 3403600"/>
              <a:gd name="connsiteY5" fmla="*/ 400093 h 425493"/>
              <a:gd name="connsiteX6" fmla="*/ 946150 w 3403600"/>
              <a:gd name="connsiteY6" fmla="*/ 355643 h 425493"/>
              <a:gd name="connsiteX7" fmla="*/ 958850 w 3403600"/>
              <a:gd name="connsiteY7" fmla="*/ 336593 h 425493"/>
              <a:gd name="connsiteX8" fmla="*/ 996950 w 3403600"/>
              <a:gd name="connsiteY8" fmla="*/ 304843 h 425493"/>
              <a:gd name="connsiteX9" fmla="*/ 1022350 w 3403600"/>
              <a:gd name="connsiteY9" fmla="*/ 266743 h 425493"/>
              <a:gd name="connsiteX10" fmla="*/ 1060450 w 3403600"/>
              <a:gd name="connsiteY10" fmla="*/ 247693 h 425493"/>
              <a:gd name="connsiteX11" fmla="*/ 1123950 w 3403600"/>
              <a:gd name="connsiteY11" fmla="*/ 184193 h 425493"/>
              <a:gd name="connsiteX12" fmla="*/ 1143000 w 3403600"/>
              <a:gd name="connsiteY12" fmla="*/ 171493 h 425493"/>
              <a:gd name="connsiteX13" fmla="*/ 1162050 w 3403600"/>
              <a:gd name="connsiteY13" fmla="*/ 158793 h 425493"/>
              <a:gd name="connsiteX14" fmla="*/ 1206500 w 3403600"/>
              <a:gd name="connsiteY14" fmla="*/ 107993 h 425493"/>
              <a:gd name="connsiteX15" fmla="*/ 1244600 w 3403600"/>
              <a:gd name="connsiteY15" fmla="*/ 82593 h 425493"/>
              <a:gd name="connsiteX16" fmla="*/ 1270000 w 3403600"/>
              <a:gd name="connsiteY16" fmla="*/ 44493 h 425493"/>
              <a:gd name="connsiteX17" fmla="*/ 1308100 w 3403600"/>
              <a:gd name="connsiteY17" fmla="*/ 19093 h 425493"/>
              <a:gd name="connsiteX18" fmla="*/ 1327150 w 3403600"/>
              <a:gd name="connsiteY18" fmla="*/ 31793 h 425493"/>
              <a:gd name="connsiteX19" fmla="*/ 1352550 w 3403600"/>
              <a:gd name="connsiteY19" fmla="*/ 57193 h 425493"/>
              <a:gd name="connsiteX20" fmla="*/ 1384300 w 3403600"/>
              <a:gd name="connsiteY20" fmla="*/ 95293 h 425493"/>
              <a:gd name="connsiteX21" fmla="*/ 1397000 w 3403600"/>
              <a:gd name="connsiteY21" fmla="*/ 114343 h 425493"/>
              <a:gd name="connsiteX22" fmla="*/ 1416050 w 3403600"/>
              <a:gd name="connsiteY22" fmla="*/ 127043 h 425493"/>
              <a:gd name="connsiteX23" fmla="*/ 1473200 w 3403600"/>
              <a:gd name="connsiteY23" fmla="*/ 171493 h 425493"/>
              <a:gd name="connsiteX24" fmla="*/ 1492250 w 3403600"/>
              <a:gd name="connsiteY24" fmla="*/ 184193 h 425493"/>
              <a:gd name="connsiteX25" fmla="*/ 1511300 w 3403600"/>
              <a:gd name="connsiteY25" fmla="*/ 203243 h 425493"/>
              <a:gd name="connsiteX26" fmla="*/ 1536700 w 3403600"/>
              <a:gd name="connsiteY26" fmla="*/ 209593 h 425493"/>
              <a:gd name="connsiteX27" fmla="*/ 1549400 w 3403600"/>
              <a:gd name="connsiteY27" fmla="*/ 228643 h 425493"/>
              <a:gd name="connsiteX28" fmla="*/ 1568450 w 3403600"/>
              <a:gd name="connsiteY28" fmla="*/ 234993 h 425493"/>
              <a:gd name="connsiteX29" fmla="*/ 1574800 w 3403600"/>
              <a:gd name="connsiteY29" fmla="*/ 254043 h 425493"/>
              <a:gd name="connsiteX30" fmla="*/ 1593850 w 3403600"/>
              <a:gd name="connsiteY30" fmla="*/ 266743 h 425493"/>
              <a:gd name="connsiteX31" fmla="*/ 1612900 w 3403600"/>
              <a:gd name="connsiteY31" fmla="*/ 285793 h 425493"/>
              <a:gd name="connsiteX32" fmla="*/ 1631950 w 3403600"/>
              <a:gd name="connsiteY32" fmla="*/ 298493 h 425493"/>
              <a:gd name="connsiteX33" fmla="*/ 1670050 w 3403600"/>
              <a:gd name="connsiteY33" fmla="*/ 336593 h 425493"/>
              <a:gd name="connsiteX34" fmla="*/ 1708150 w 3403600"/>
              <a:gd name="connsiteY34" fmla="*/ 361993 h 425493"/>
              <a:gd name="connsiteX35" fmla="*/ 1739900 w 3403600"/>
              <a:gd name="connsiteY35" fmla="*/ 393743 h 425493"/>
              <a:gd name="connsiteX36" fmla="*/ 1765300 w 3403600"/>
              <a:gd name="connsiteY36" fmla="*/ 381043 h 425493"/>
              <a:gd name="connsiteX37" fmla="*/ 1784350 w 3403600"/>
              <a:gd name="connsiteY37" fmla="*/ 374693 h 425493"/>
              <a:gd name="connsiteX38" fmla="*/ 1803400 w 3403600"/>
              <a:gd name="connsiteY38" fmla="*/ 355643 h 425493"/>
              <a:gd name="connsiteX39" fmla="*/ 1816100 w 3403600"/>
              <a:gd name="connsiteY39" fmla="*/ 330243 h 425493"/>
              <a:gd name="connsiteX40" fmla="*/ 1835150 w 3403600"/>
              <a:gd name="connsiteY40" fmla="*/ 323893 h 425493"/>
              <a:gd name="connsiteX41" fmla="*/ 1860550 w 3403600"/>
              <a:gd name="connsiteY41" fmla="*/ 279443 h 425493"/>
              <a:gd name="connsiteX42" fmla="*/ 1879600 w 3403600"/>
              <a:gd name="connsiteY42" fmla="*/ 273093 h 425493"/>
              <a:gd name="connsiteX43" fmla="*/ 1892300 w 3403600"/>
              <a:gd name="connsiteY43" fmla="*/ 254043 h 425493"/>
              <a:gd name="connsiteX44" fmla="*/ 1911350 w 3403600"/>
              <a:gd name="connsiteY44" fmla="*/ 234993 h 425493"/>
              <a:gd name="connsiteX45" fmla="*/ 1936750 w 3403600"/>
              <a:gd name="connsiteY45" fmla="*/ 190543 h 425493"/>
              <a:gd name="connsiteX46" fmla="*/ 1955800 w 3403600"/>
              <a:gd name="connsiteY46" fmla="*/ 184193 h 425493"/>
              <a:gd name="connsiteX47" fmla="*/ 1974850 w 3403600"/>
              <a:gd name="connsiteY47" fmla="*/ 171493 h 425493"/>
              <a:gd name="connsiteX48" fmla="*/ 2000250 w 3403600"/>
              <a:gd name="connsiteY48" fmla="*/ 146093 h 425493"/>
              <a:gd name="connsiteX49" fmla="*/ 2012950 w 3403600"/>
              <a:gd name="connsiteY49" fmla="*/ 127043 h 425493"/>
              <a:gd name="connsiteX50" fmla="*/ 2051050 w 3403600"/>
              <a:gd name="connsiteY50" fmla="*/ 107993 h 425493"/>
              <a:gd name="connsiteX51" fmla="*/ 2089150 w 3403600"/>
              <a:gd name="connsiteY51" fmla="*/ 82593 h 425493"/>
              <a:gd name="connsiteX52" fmla="*/ 2095500 w 3403600"/>
              <a:gd name="connsiteY52" fmla="*/ 63543 h 425493"/>
              <a:gd name="connsiteX53" fmla="*/ 2114550 w 3403600"/>
              <a:gd name="connsiteY53" fmla="*/ 57193 h 425493"/>
              <a:gd name="connsiteX54" fmla="*/ 2159000 w 3403600"/>
              <a:gd name="connsiteY54" fmla="*/ 31793 h 425493"/>
              <a:gd name="connsiteX55" fmla="*/ 2190750 w 3403600"/>
              <a:gd name="connsiteY55" fmla="*/ 44493 h 425493"/>
              <a:gd name="connsiteX56" fmla="*/ 2197100 w 3403600"/>
              <a:gd name="connsiteY56" fmla="*/ 63543 h 425493"/>
              <a:gd name="connsiteX57" fmla="*/ 2222500 w 3403600"/>
              <a:gd name="connsiteY57" fmla="*/ 88943 h 425493"/>
              <a:gd name="connsiteX58" fmla="*/ 2241550 w 3403600"/>
              <a:gd name="connsiteY58" fmla="*/ 114343 h 425493"/>
              <a:gd name="connsiteX59" fmla="*/ 2286000 w 3403600"/>
              <a:gd name="connsiteY59" fmla="*/ 158793 h 425493"/>
              <a:gd name="connsiteX60" fmla="*/ 2305050 w 3403600"/>
              <a:gd name="connsiteY60" fmla="*/ 171493 h 425493"/>
              <a:gd name="connsiteX61" fmla="*/ 2349500 w 3403600"/>
              <a:gd name="connsiteY61" fmla="*/ 215943 h 425493"/>
              <a:gd name="connsiteX62" fmla="*/ 2387600 w 3403600"/>
              <a:gd name="connsiteY62" fmla="*/ 241343 h 425493"/>
              <a:gd name="connsiteX63" fmla="*/ 2406650 w 3403600"/>
              <a:gd name="connsiteY63" fmla="*/ 247693 h 425493"/>
              <a:gd name="connsiteX64" fmla="*/ 2444750 w 3403600"/>
              <a:gd name="connsiteY64" fmla="*/ 266743 h 425493"/>
              <a:gd name="connsiteX65" fmla="*/ 2501900 w 3403600"/>
              <a:gd name="connsiteY65" fmla="*/ 311193 h 425493"/>
              <a:gd name="connsiteX66" fmla="*/ 2527300 w 3403600"/>
              <a:gd name="connsiteY66" fmla="*/ 317543 h 425493"/>
              <a:gd name="connsiteX67" fmla="*/ 2546350 w 3403600"/>
              <a:gd name="connsiteY67" fmla="*/ 330243 h 425493"/>
              <a:gd name="connsiteX68" fmla="*/ 2552700 w 3403600"/>
              <a:gd name="connsiteY68" fmla="*/ 349293 h 425493"/>
              <a:gd name="connsiteX69" fmla="*/ 2565400 w 3403600"/>
              <a:gd name="connsiteY69" fmla="*/ 368343 h 425493"/>
              <a:gd name="connsiteX70" fmla="*/ 2622550 w 3403600"/>
              <a:gd name="connsiteY70" fmla="*/ 342943 h 425493"/>
              <a:gd name="connsiteX71" fmla="*/ 2641600 w 3403600"/>
              <a:gd name="connsiteY71" fmla="*/ 336593 h 425493"/>
              <a:gd name="connsiteX72" fmla="*/ 2667000 w 3403600"/>
              <a:gd name="connsiteY72" fmla="*/ 298493 h 425493"/>
              <a:gd name="connsiteX73" fmla="*/ 2673350 w 3403600"/>
              <a:gd name="connsiteY73" fmla="*/ 279443 h 425493"/>
              <a:gd name="connsiteX74" fmla="*/ 2705100 w 3403600"/>
              <a:gd name="connsiteY74" fmla="*/ 273093 h 425493"/>
              <a:gd name="connsiteX75" fmla="*/ 2711450 w 3403600"/>
              <a:gd name="connsiteY75" fmla="*/ 247693 h 425493"/>
              <a:gd name="connsiteX76" fmla="*/ 2749550 w 3403600"/>
              <a:gd name="connsiteY76" fmla="*/ 228643 h 425493"/>
              <a:gd name="connsiteX77" fmla="*/ 2794000 w 3403600"/>
              <a:gd name="connsiteY77" fmla="*/ 196893 h 425493"/>
              <a:gd name="connsiteX78" fmla="*/ 2813050 w 3403600"/>
              <a:gd name="connsiteY78" fmla="*/ 177843 h 425493"/>
              <a:gd name="connsiteX79" fmla="*/ 2851150 w 3403600"/>
              <a:gd name="connsiteY79" fmla="*/ 158793 h 425493"/>
              <a:gd name="connsiteX80" fmla="*/ 2882900 w 3403600"/>
              <a:gd name="connsiteY80" fmla="*/ 114343 h 425493"/>
              <a:gd name="connsiteX81" fmla="*/ 2901950 w 3403600"/>
              <a:gd name="connsiteY81" fmla="*/ 101643 h 425493"/>
              <a:gd name="connsiteX82" fmla="*/ 2927350 w 3403600"/>
              <a:gd name="connsiteY82" fmla="*/ 76243 h 425493"/>
              <a:gd name="connsiteX83" fmla="*/ 2933700 w 3403600"/>
              <a:gd name="connsiteY83" fmla="*/ 57193 h 425493"/>
              <a:gd name="connsiteX84" fmla="*/ 2971800 w 3403600"/>
              <a:gd name="connsiteY84" fmla="*/ 44493 h 425493"/>
              <a:gd name="connsiteX85" fmla="*/ 2984500 w 3403600"/>
              <a:gd name="connsiteY85" fmla="*/ 69893 h 425493"/>
              <a:gd name="connsiteX86" fmla="*/ 3041650 w 3403600"/>
              <a:gd name="connsiteY86" fmla="*/ 114343 h 425493"/>
              <a:gd name="connsiteX87" fmla="*/ 3086100 w 3403600"/>
              <a:gd name="connsiteY87" fmla="*/ 133393 h 425493"/>
              <a:gd name="connsiteX88" fmla="*/ 3105150 w 3403600"/>
              <a:gd name="connsiteY88" fmla="*/ 158793 h 425493"/>
              <a:gd name="connsiteX89" fmla="*/ 3130550 w 3403600"/>
              <a:gd name="connsiteY89" fmla="*/ 196893 h 425493"/>
              <a:gd name="connsiteX90" fmla="*/ 3149600 w 3403600"/>
              <a:gd name="connsiteY90" fmla="*/ 203243 h 425493"/>
              <a:gd name="connsiteX91" fmla="*/ 3168650 w 3403600"/>
              <a:gd name="connsiteY91" fmla="*/ 222293 h 425493"/>
              <a:gd name="connsiteX92" fmla="*/ 3225800 w 3403600"/>
              <a:gd name="connsiteY92" fmla="*/ 254043 h 425493"/>
              <a:gd name="connsiteX93" fmla="*/ 3270250 w 3403600"/>
              <a:gd name="connsiteY93" fmla="*/ 273093 h 425493"/>
              <a:gd name="connsiteX94" fmla="*/ 3289300 w 3403600"/>
              <a:gd name="connsiteY94" fmla="*/ 292143 h 425493"/>
              <a:gd name="connsiteX95" fmla="*/ 3327400 w 3403600"/>
              <a:gd name="connsiteY95" fmla="*/ 317543 h 425493"/>
              <a:gd name="connsiteX96" fmla="*/ 3346450 w 3403600"/>
              <a:gd name="connsiteY96" fmla="*/ 355643 h 425493"/>
              <a:gd name="connsiteX97" fmla="*/ 3365500 w 3403600"/>
              <a:gd name="connsiteY97" fmla="*/ 361993 h 425493"/>
              <a:gd name="connsiteX98" fmla="*/ 3371850 w 3403600"/>
              <a:gd name="connsiteY98" fmla="*/ 381043 h 425493"/>
              <a:gd name="connsiteX99" fmla="*/ 3390900 w 3403600"/>
              <a:gd name="connsiteY99" fmla="*/ 393743 h 425493"/>
              <a:gd name="connsiteX100" fmla="*/ 3403600 w 3403600"/>
              <a:gd name="connsiteY100" fmla="*/ 406443 h 425493"/>
              <a:gd name="connsiteX0" fmla="*/ 0 w 3403600"/>
              <a:gd name="connsiteY0" fmla="*/ 400093 h 425493"/>
              <a:gd name="connsiteX1" fmla="*/ 444500 w 3403600"/>
              <a:gd name="connsiteY1" fmla="*/ 43 h 425493"/>
              <a:gd name="connsiteX2" fmla="*/ 838200 w 3403600"/>
              <a:gd name="connsiteY2" fmla="*/ 374693 h 425493"/>
              <a:gd name="connsiteX3" fmla="*/ 857250 w 3403600"/>
              <a:gd name="connsiteY3" fmla="*/ 412793 h 425493"/>
              <a:gd name="connsiteX4" fmla="*/ 876300 w 3403600"/>
              <a:gd name="connsiteY4" fmla="*/ 425493 h 425493"/>
              <a:gd name="connsiteX5" fmla="*/ 901700 w 3403600"/>
              <a:gd name="connsiteY5" fmla="*/ 400093 h 425493"/>
              <a:gd name="connsiteX6" fmla="*/ 946150 w 3403600"/>
              <a:gd name="connsiteY6" fmla="*/ 355643 h 425493"/>
              <a:gd name="connsiteX7" fmla="*/ 958850 w 3403600"/>
              <a:gd name="connsiteY7" fmla="*/ 336593 h 425493"/>
              <a:gd name="connsiteX8" fmla="*/ 996950 w 3403600"/>
              <a:gd name="connsiteY8" fmla="*/ 304843 h 425493"/>
              <a:gd name="connsiteX9" fmla="*/ 1022350 w 3403600"/>
              <a:gd name="connsiteY9" fmla="*/ 266743 h 425493"/>
              <a:gd name="connsiteX10" fmla="*/ 1060450 w 3403600"/>
              <a:gd name="connsiteY10" fmla="*/ 247693 h 425493"/>
              <a:gd name="connsiteX11" fmla="*/ 1123950 w 3403600"/>
              <a:gd name="connsiteY11" fmla="*/ 184193 h 425493"/>
              <a:gd name="connsiteX12" fmla="*/ 1143000 w 3403600"/>
              <a:gd name="connsiteY12" fmla="*/ 171493 h 425493"/>
              <a:gd name="connsiteX13" fmla="*/ 1162050 w 3403600"/>
              <a:gd name="connsiteY13" fmla="*/ 158793 h 425493"/>
              <a:gd name="connsiteX14" fmla="*/ 1206500 w 3403600"/>
              <a:gd name="connsiteY14" fmla="*/ 107993 h 425493"/>
              <a:gd name="connsiteX15" fmla="*/ 1244600 w 3403600"/>
              <a:gd name="connsiteY15" fmla="*/ 82593 h 425493"/>
              <a:gd name="connsiteX16" fmla="*/ 1270000 w 3403600"/>
              <a:gd name="connsiteY16" fmla="*/ 44493 h 425493"/>
              <a:gd name="connsiteX17" fmla="*/ 1308100 w 3403600"/>
              <a:gd name="connsiteY17" fmla="*/ 19093 h 425493"/>
              <a:gd name="connsiteX18" fmla="*/ 1327150 w 3403600"/>
              <a:gd name="connsiteY18" fmla="*/ 31793 h 425493"/>
              <a:gd name="connsiteX19" fmla="*/ 1352550 w 3403600"/>
              <a:gd name="connsiteY19" fmla="*/ 57193 h 425493"/>
              <a:gd name="connsiteX20" fmla="*/ 1384300 w 3403600"/>
              <a:gd name="connsiteY20" fmla="*/ 95293 h 425493"/>
              <a:gd name="connsiteX21" fmla="*/ 1397000 w 3403600"/>
              <a:gd name="connsiteY21" fmla="*/ 114343 h 425493"/>
              <a:gd name="connsiteX22" fmla="*/ 1416050 w 3403600"/>
              <a:gd name="connsiteY22" fmla="*/ 127043 h 425493"/>
              <a:gd name="connsiteX23" fmla="*/ 1473200 w 3403600"/>
              <a:gd name="connsiteY23" fmla="*/ 171493 h 425493"/>
              <a:gd name="connsiteX24" fmla="*/ 1492250 w 3403600"/>
              <a:gd name="connsiteY24" fmla="*/ 184193 h 425493"/>
              <a:gd name="connsiteX25" fmla="*/ 1511300 w 3403600"/>
              <a:gd name="connsiteY25" fmla="*/ 203243 h 425493"/>
              <a:gd name="connsiteX26" fmla="*/ 1536700 w 3403600"/>
              <a:gd name="connsiteY26" fmla="*/ 209593 h 425493"/>
              <a:gd name="connsiteX27" fmla="*/ 1549400 w 3403600"/>
              <a:gd name="connsiteY27" fmla="*/ 228643 h 425493"/>
              <a:gd name="connsiteX28" fmla="*/ 1568450 w 3403600"/>
              <a:gd name="connsiteY28" fmla="*/ 234993 h 425493"/>
              <a:gd name="connsiteX29" fmla="*/ 1574800 w 3403600"/>
              <a:gd name="connsiteY29" fmla="*/ 254043 h 425493"/>
              <a:gd name="connsiteX30" fmla="*/ 1593850 w 3403600"/>
              <a:gd name="connsiteY30" fmla="*/ 266743 h 425493"/>
              <a:gd name="connsiteX31" fmla="*/ 1612900 w 3403600"/>
              <a:gd name="connsiteY31" fmla="*/ 285793 h 425493"/>
              <a:gd name="connsiteX32" fmla="*/ 1631950 w 3403600"/>
              <a:gd name="connsiteY32" fmla="*/ 298493 h 425493"/>
              <a:gd name="connsiteX33" fmla="*/ 1670050 w 3403600"/>
              <a:gd name="connsiteY33" fmla="*/ 336593 h 425493"/>
              <a:gd name="connsiteX34" fmla="*/ 1708150 w 3403600"/>
              <a:gd name="connsiteY34" fmla="*/ 361993 h 425493"/>
              <a:gd name="connsiteX35" fmla="*/ 1739900 w 3403600"/>
              <a:gd name="connsiteY35" fmla="*/ 393743 h 425493"/>
              <a:gd name="connsiteX36" fmla="*/ 1765300 w 3403600"/>
              <a:gd name="connsiteY36" fmla="*/ 381043 h 425493"/>
              <a:gd name="connsiteX37" fmla="*/ 1784350 w 3403600"/>
              <a:gd name="connsiteY37" fmla="*/ 374693 h 425493"/>
              <a:gd name="connsiteX38" fmla="*/ 1803400 w 3403600"/>
              <a:gd name="connsiteY38" fmla="*/ 355643 h 425493"/>
              <a:gd name="connsiteX39" fmla="*/ 1816100 w 3403600"/>
              <a:gd name="connsiteY39" fmla="*/ 330243 h 425493"/>
              <a:gd name="connsiteX40" fmla="*/ 1835150 w 3403600"/>
              <a:gd name="connsiteY40" fmla="*/ 323893 h 425493"/>
              <a:gd name="connsiteX41" fmla="*/ 1860550 w 3403600"/>
              <a:gd name="connsiteY41" fmla="*/ 279443 h 425493"/>
              <a:gd name="connsiteX42" fmla="*/ 1879600 w 3403600"/>
              <a:gd name="connsiteY42" fmla="*/ 273093 h 425493"/>
              <a:gd name="connsiteX43" fmla="*/ 1892300 w 3403600"/>
              <a:gd name="connsiteY43" fmla="*/ 254043 h 425493"/>
              <a:gd name="connsiteX44" fmla="*/ 1911350 w 3403600"/>
              <a:gd name="connsiteY44" fmla="*/ 234993 h 425493"/>
              <a:gd name="connsiteX45" fmla="*/ 1936750 w 3403600"/>
              <a:gd name="connsiteY45" fmla="*/ 190543 h 425493"/>
              <a:gd name="connsiteX46" fmla="*/ 1955800 w 3403600"/>
              <a:gd name="connsiteY46" fmla="*/ 184193 h 425493"/>
              <a:gd name="connsiteX47" fmla="*/ 1974850 w 3403600"/>
              <a:gd name="connsiteY47" fmla="*/ 171493 h 425493"/>
              <a:gd name="connsiteX48" fmla="*/ 2000250 w 3403600"/>
              <a:gd name="connsiteY48" fmla="*/ 146093 h 425493"/>
              <a:gd name="connsiteX49" fmla="*/ 2012950 w 3403600"/>
              <a:gd name="connsiteY49" fmla="*/ 127043 h 425493"/>
              <a:gd name="connsiteX50" fmla="*/ 2051050 w 3403600"/>
              <a:gd name="connsiteY50" fmla="*/ 107993 h 425493"/>
              <a:gd name="connsiteX51" fmla="*/ 2089150 w 3403600"/>
              <a:gd name="connsiteY51" fmla="*/ 82593 h 425493"/>
              <a:gd name="connsiteX52" fmla="*/ 2095500 w 3403600"/>
              <a:gd name="connsiteY52" fmla="*/ 63543 h 425493"/>
              <a:gd name="connsiteX53" fmla="*/ 2114550 w 3403600"/>
              <a:gd name="connsiteY53" fmla="*/ 57193 h 425493"/>
              <a:gd name="connsiteX54" fmla="*/ 2159000 w 3403600"/>
              <a:gd name="connsiteY54" fmla="*/ 31793 h 425493"/>
              <a:gd name="connsiteX55" fmla="*/ 2190750 w 3403600"/>
              <a:gd name="connsiteY55" fmla="*/ 44493 h 425493"/>
              <a:gd name="connsiteX56" fmla="*/ 2197100 w 3403600"/>
              <a:gd name="connsiteY56" fmla="*/ 63543 h 425493"/>
              <a:gd name="connsiteX57" fmla="*/ 2222500 w 3403600"/>
              <a:gd name="connsiteY57" fmla="*/ 88943 h 425493"/>
              <a:gd name="connsiteX58" fmla="*/ 2241550 w 3403600"/>
              <a:gd name="connsiteY58" fmla="*/ 114343 h 425493"/>
              <a:gd name="connsiteX59" fmla="*/ 2286000 w 3403600"/>
              <a:gd name="connsiteY59" fmla="*/ 158793 h 425493"/>
              <a:gd name="connsiteX60" fmla="*/ 2305050 w 3403600"/>
              <a:gd name="connsiteY60" fmla="*/ 171493 h 425493"/>
              <a:gd name="connsiteX61" fmla="*/ 2349500 w 3403600"/>
              <a:gd name="connsiteY61" fmla="*/ 215943 h 425493"/>
              <a:gd name="connsiteX62" fmla="*/ 2387600 w 3403600"/>
              <a:gd name="connsiteY62" fmla="*/ 241343 h 425493"/>
              <a:gd name="connsiteX63" fmla="*/ 2406650 w 3403600"/>
              <a:gd name="connsiteY63" fmla="*/ 247693 h 425493"/>
              <a:gd name="connsiteX64" fmla="*/ 2444750 w 3403600"/>
              <a:gd name="connsiteY64" fmla="*/ 266743 h 425493"/>
              <a:gd name="connsiteX65" fmla="*/ 2501900 w 3403600"/>
              <a:gd name="connsiteY65" fmla="*/ 311193 h 425493"/>
              <a:gd name="connsiteX66" fmla="*/ 2527300 w 3403600"/>
              <a:gd name="connsiteY66" fmla="*/ 317543 h 425493"/>
              <a:gd name="connsiteX67" fmla="*/ 2546350 w 3403600"/>
              <a:gd name="connsiteY67" fmla="*/ 330243 h 425493"/>
              <a:gd name="connsiteX68" fmla="*/ 2552700 w 3403600"/>
              <a:gd name="connsiteY68" fmla="*/ 349293 h 425493"/>
              <a:gd name="connsiteX69" fmla="*/ 2565400 w 3403600"/>
              <a:gd name="connsiteY69" fmla="*/ 368343 h 425493"/>
              <a:gd name="connsiteX70" fmla="*/ 2622550 w 3403600"/>
              <a:gd name="connsiteY70" fmla="*/ 342943 h 425493"/>
              <a:gd name="connsiteX71" fmla="*/ 2641600 w 3403600"/>
              <a:gd name="connsiteY71" fmla="*/ 336593 h 425493"/>
              <a:gd name="connsiteX72" fmla="*/ 2667000 w 3403600"/>
              <a:gd name="connsiteY72" fmla="*/ 298493 h 425493"/>
              <a:gd name="connsiteX73" fmla="*/ 2673350 w 3403600"/>
              <a:gd name="connsiteY73" fmla="*/ 279443 h 425493"/>
              <a:gd name="connsiteX74" fmla="*/ 2705100 w 3403600"/>
              <a:gd name="connsiteY74" fmla="*/ 273093 h 425493"/>
              <a:gd name="connsiteX75" fmla="*/ 2711450 w 3403600"/>
              <a:gd name="connsiteY75" fmla="*/ 247693 h 425493"/>
              <a:gd name="connsiteX76" fmla="*/ 2749550 w 3403600"/>
              <a:gd name="connsiteY76" fmla="*/ 228643 h 425493"/>
              <a:gd name="connsiteX77" fmla="*/ 2794000 w 3403600"/>
              <a:gd name="connsiteY77" fmla="*/ 196893 h 425493"/>
              <a:gd name="connsiteX78" fmla="*/ 2813050 w 3403600"/>
              <a:gd name="connsiteY78" fmla="*/ 177843 h 425493"/>
              <a:gd name="connsiteX79" fmla="*/ 2851150 w 3403600"/>
              <a:gd name="connsiteY79" fmla="*/ 158793 h 425493"/>
              <a:gd name="connsiteX80" fmla="*/ 2882900 w 3403600"/>
              <a:gd name="connsiteY80" fmla="*/ 114343 h 425493"/>
              <a:gd name="connsiteX81" fmla="*/ 2901950 w 3403600"/>
              <a:gd name="connsiteY81" fmla="*/ 101643 h 425493"/>
              <a:gd name="connsiteX82" fmla="*/ 2927350 w 3403600"/>
              <a:gd name="connsiteY82" fmla="*/ 76243 h 425493"/>
              <a:gd name="connsiteX83" fmla="*/ 2933700 w 3403600"/>
              <a:gd name="connsiteY83" fmla="*/ 57193 h 425493"/>
              <a:gd name="connsiteX84" fmla="*/ 2971800 w 3403600"/>
              <a:gd name="connsiteY84" fmla="*/ 44493 h 425493"/>
              <a:gd name="connsiteX85" fmla="*/ 2984500 w 3403600"/>
              <a:gd name="connsiteY85" fmla="*/ 69893 h 425493"/>
              <a:gd name="connsiteX86" fmla="*/ 3041650 w 3403600"/>
              <a:gd name="connsiteY86" fmla="*/ 114343 h 425493"/>
              <a:gd name="connsiteX87" fmla="*/ 3086100 w 3403600"/>
              <a:gd name="connsiteY87" fmla="*/ 133393 h 425493"/>
              <a:gd name="connsiteX88" fmla="*/ 3105150 w 3403600"/>
              <a:gd name="connsiteY88" fmla="*/ 158793 h 425493"/>
              <a:gd name="connsiteX89" fmla="*/ 3130550 w 3403600"/>
              <a:gd name="connsiteY89" fmla="*/ 196893 h 425493"/>
              <a:gd name="connsiteX90" fmla="*/ 3149600 w 3403600"/>
              <a:gd name="connsiteY90" fmla="*/ 203243 h 425493"/>
              <a:gd name="connsiteX91" fmla="*/ 3168650 w 3403600"/>
              <a:gd name="connsiteY91" fmla="*/ 222293 h 425493"/>
              <a:gd name="connsiteX92" fmla="*/ 3225800 w 3403600"/>
              <a:gd name="connsiteY92" fmla="*/ 254043 h 425493"/>
              <a:gd name="connsiteX93" fmla="*/ 3270250 w 3403600"/>
              <a:gd name="connsiteY93" fmla="*/ 273093 h 425493"/>
              <a:gd name="connsiteX94" fmla="*/ 3289300 w 3403600"/>
              <a:gd name="connsiteY94" fmla="*/ 292143 h 425493"/>
              <a:gd name="connsiteX95" fmla="*/ 3327400 w 3403600"/>
              <a:gd name="connsiteY95" fmla="*/ 317543 h 425493"/>
              <a:gd name="connsiteX96" fmla="*/ 3346450 w 3403600"/>
              <a:gd name="connsiteY96" fmla="*/ 355643 h 425493"/>
              <a:gd name="connsiteX97" fmla="*/ 3365500 w 3403600"/>
              <a:gd name="connsiteY97" fmla="*/ 361993 h 425493"/>
              <a:gd name="connsiteX98" fmla="*/ 3371850 w 3403600"/>
              <a:gd name="connsiteY98" fmla="*/ 381043 h 425493"/>
              <a:gd name="connsiteX99" fmla="*/ 3390900 w 3403600"/>
              <a:gd name="connsiteY99" fmla="*/ 393743 h 425493"/>
              <a:gd name="connsiteX100" fmla="*/ 3403600 w 3403600"/>
              <a:gd name="connsiteY100" fmla="*/ 406443 h 425493"/>
              <a:gd name="connsiteX0" fmla="*/ 0 w 3403600"/>
              <a:gd name="connsiteY0" fmla="*/ 400050 h 425450"/>
              <a:gd name="connsiteX1" fmla="*/ 444500 w 3403600"/>
              <a:gd name="connsiteY1" fmla="*/ 0 h 425450"/>
              <a:gd name="connsiteX2" fmla="*/ 838200 w 3403600"/>
              <a:gd name="connsiteY2" fmla="*/ 374650 h 425450"/>
              <a:gd name="connsiteX3" fmla="*/ 857250 w 3403600"/>
              <a:gd name="connsiteY3" fmla="*/ 412750 h 425450"/>
              <a:gd name="connsiteX4" fmla="*/ 876300 w 3403600"/>
              <a:gd name="connsiteY4" fmla="*/ 425450 h 425450"/>
              <a:gd name="connsiteX5" fmla="*/ 901700 w 3403600"/>
              <a:gd name="connsiteY5" fmla="*/ 400050 h 425450"/>
              <a:gd name="connsiteX6" fmla="*/ 946150 w 3403600"/>
              <a:gd name="connsiteY6" fmla="*/ 355600 h 425450"/>
              <a:gd name="connsiteX7" fmla="*/ 958850 w 3403600"/>
              <a:gd name="connsiteY7" fmla="*/ 336550 h 425450"/>
              <a:gd name="connsiteX8" fmla="*/ 996950 w 3403600"/>
              <a:gd name="connsiteY8" fmla="*/ 304800 h 425450"/>
              <a:gd name="connsiteX9" fmla="*/ 1022350 w 3403600"/>
              <a:gd name="connsiteY9" fmla="*/ 266700 h 425450"/>
              <a:gd name="connsiteX10" fmla="*/ 1060450 w 3403600"/>
              <a:gd name="connsiteY10" fmla="*/ 247650 h 425450"/>
              <a:gd name="connsiteX11" fmla="*/ 1123950 w 3403600"/>
              <a:gd name="connsiteY11" fmla="*/ 184150 h 425450"/>
              <a:gd name="connsiteX12" fmla="*/ 1143000 w 3403600"/>
              <a:gd name="connsiteY12" fmla="*/ 171450 h 425450"/>
              <a:gd name="connsiteX13" fmla="*/ 1162050 w 3403600"/>
              <a:gd name="connsiteY13" fmla="*/ 158750 h 425450"/>
              <a:gd name="connsiteX14" fmla="*/ 1206500 w 3403600"/>
              <a:gd name="connsiteY14" fmla="*/ 107950 h 425450"/>
              <a:gd name="connsiteX15" fmla="*/ 1244600 w 3403600"/>
              <a:gd name="connsiteY15" fmla="*/ 82550 h 425450"/>
              <a:gd name="connsiteX16" fmla="*/ 1270000 w 3403600"/>
              <a:gd name="connsiteY16" fmla="*/ 44450 h 425450"/>
              <a:gd name="connsiteX17" fmla="*/ 1308100 w 3403600"/>
              <a:gd name="connsiteY17" fmla="*/ 19050 h 425450"/>
              <a:gd name="connsiteX18" fmla="*/ 1327150 w 3403600"/>
              <a:gd name="connsiteY18" fmla="*/ 31750 h 425450"/>
              <a:gd name="connsiteX19" fmla="*/ 1352550 w 3403600"/>
              <a:gd name="connsiteY19" fmla="*/ 57150 h 425450"/>
              <a:gd name="connsiteX20" fmla="*/ 1384300 w 3403600"/>
              <a:gd name="connsiteY20" fmla="*/ 95250 h 425450"/>
              <a:gd name="connsiteX21" fmla="*/ 1397000 w 3403600"/>
              <a:gd name="connsiteY21" fmla="*/ 114300 h 425450"/>
              <a:gd name="connsiteX22" fmla="*/ 1416050 w 3403600"/>
              <a:gd name="connsiteY22" fmla="*/ 127000 h 425450"/>
              <a:gd name="connsiteX23" fmla="*/ 1473200 w 3403600"/>
              <a:gd name="connsiteY23" fmla="*/ 171450 h 425450"/>
              <a:gd name="connsiteX24" fmla="*/ 1492250 w 3403600"/>
              <a:gd name="connsiteY24" fmla="*/ 184150 h 425450"/>
              <a:gd name="connsiteX25" fmla="*/ 1511300 w 3403600"/>
              <a:gd name="connsiteY25" fmla="*/ 203200 h 425450"/>
              <a:gd name="connsiteX26" fmla="*/ 1536700 w 3403600"/>
              <a:gd name="connsiteY26" fmla="*/ 209550 h 425450"/>
              <a:gd name="connsiteX27" fmla="*/ 1549400 w 3403600"/>
              <a:gd name="connsiteY27" fmla="*/ 228600 h 425450"/>
              <a:gd name="connsiteX28" fmla="*/ 1568450 w 3403600"/>
              <a:gd name="connsiteY28" fmla="*/ 234950 h 425450"/>
              <a:gd name="connsiteX29" fmla="*/ 1574800 w 3403600"/>
              <a:gd name="connsiteY29" fmla="*/ 254000 h 425450"/>
              <a:gd name="connsiteX30" fmla="*/ 1593850 w 3403600"/>
              <a:gd name="connsiteY30" fmla="*/ 266700 h 425450"/>
              <a:gd name="connsiteX31" fmla="*/ 1612900 w 3403600"/>
              <a:gd name="connsiteY31" fmla="*/ 285750 h 425450"/>
              <a:gd name="connsiteX32" fmla="*/ 1631950 w 3403600"/>
              <a:gd name="connsiteY32" fmla="*/ 298450 h 425450"/>
              <a:gd name="connsiteX33" fmla="*/ 1670050 w 3403600"/>
              <a:gd name="connsiteY33" fmla="*/ 336550 h 425450"/>
              <a:gd name="connsiteX34" fmla="*/ 1708150 w 3403600"/>
              <a:gd name="connsiteY34" fmla="*/ 361950 h 425450"/>
              <a:gd name="connsiteX35" fmla="*/ 1739900 w 3403600"/>
              <a:gd name="connsiteY35" fmla="*/ 393700 h 425450"/>
              <a:gd name="connsiteX36" fmla="*/ 1765300 w 3403600"/>
              <a:gd name="connsiteY36" fmla="*/ 381000 h 425450"/>
              <a:gd name="connsiteX37" fmla="*/ 1784350 w 3403600"/>
              <a:gd name="connsiteY37" fmla="*/ 374650 h 425450"/>
              <a:gd name="connsiteX38" fmla="*/ 1803400 w 3403600"/>
              <a:gd name="connsiteY38" fmla="*/ 355600 h 425450"/>
              <a:gd name="connsiteX39" fmla="*/ 1816100 w 3403600"/>
              <a:gd name="connsiteY39" fmla="*/ 330200 h 425450"/>
              <a:gd name="connsiteX40" fmla="*/ 1835150 w 3403600"/>
              <a:gd name="connsiteY40" fmla="*/ 323850 h 425450"/>
              <a:gd name="connsiteX41" fmla="*/ 1860550 w 3403600"/>
              <a:gd name="connsiteY41" fmla="*/ 279400 h 425450"/>
              <a:gd name="connsiteX42" fmla="*/ 1879600 w 3403600"/>
              <a:gd name="connsiteY42" fmla="*/ 273050 h 425450"/>
              <a:gd name="connsiteX43" fmla="*/ 1892300 w 3403600"/>
              <a:gd name="connsiteY43" fmla="*/ 254000 h 425450"/>
              <a:gd name="connsiteX44" fmla="*/ 1911350 w 3403600"/>
              <a:gd name="connsiteY44" fmla="*/ 234950 h 425450"/>
              <a:gd name="connsiteX45" fmla="*/ 1936750 w 3403600"/>
              <a:gd name="connsiteY45" fmla="*/ 190500 h 425450"/>
              <a:gd name="connsiteX46" fmla="*/ 1955800 w 3403600"/>
              <a:gd name="connsiteY46" fmla="*/ 184150 h 425450"/>
              <a:gd name="connsiteX47" fmla="*/ 1974850 w 3403600"/>
              <a:gd name="connsiteY47" fmla="*/ 171450 h 425450"/>
              <a:gd name="connsiteX48" fmla="*/ 2000250 w 3403600"/>
              <a:gd name="connsiteY48" fmla="*/ 146050 h 425450"/>
              <a:gd name="connsiteX49" fmla="*/ 2012950 w 3403600"/>
              <a:gd name="connsiteY49" fmla="*/ 127000 h 425450"/>
              <a:gd name="connsiteX50" fmla="*/ 2051050 w 3403600"/>
              <a:gd name="connsiteY50" fmla="*/ 107950 h 425450"/>
              <a:gd name="connsiteX51" fmla="*/ 2089150 w 3403600"/>
              <a:gd name="connsiteY51" fmla="*/ 82550 h 425450"/>
              <a:gd name="connsiteX52" fmla="*/ 2095500 w 3403600"/>
              <a:gd name="connsiteY52" fmla="*/ 63500 h 425450"/>
              <a:gd name="connsiteX53" fmla="*/ 2114550 w 3403600"/>
              <a:gd name="connsiteY53" fmla="*/ 57150 h 425450"/>
              <a:gd name="connsiteX54" fmla="*/ 2159000 w 3403600"/>
              <a:gd name="connsiteY54" fmla="*/ 31750 h 425450"/>
              <a:gd name="connsiteX55" fmla="*/ 2190750 w 3403600"/>
              <a:gd name="connsiteY55" fmla="*/ 44450 h 425450"/>
              <a:gd name="connsiteX56" fmla="*/ 2197100 w 3403600"/>
              <a:gd name="connsiteY56" fmla="*/ 63500 h 425450"/>
              <a:gd name="connsiteX57" fmla="*/ 2222500 w 3403600"/>
              <a:gd name="connsiteY57" fmla="*/ 88900 h 425450"/>
              <a:gd name="connsiteX58" fmla="*/ 2241550 w 3403600"/>
              <a:gd name="connsiteY58" fmla="*/ 114300 h 425450"/>
              <a:gd name="connsiteX59" fmla="*/ 2286000 w 3403600"/>
              <a:gd name="connsiteY59" fmla="*/ 158750 h 425450"/>
              <a:gd name="connsiteX60" fmla="*/ 2305050 w 3403600"/>
              <a:gd name="connsiteY60" fmla="*/ 171450 h 425450"/>
              <a:gd name="connsiteX61" fmla="*/ 2349500 w 3403600"/>
              <a:gd name="connsiteY61" fmla="*/ 215900 h 425450"/>
              <a:gd name="connsiteX62" fmla="*/ 2387600 w 3403600"/>
              <a:gd name="connsiteY62" fmla="*/ 241300 h 425450"/>
              <a:gd name="connsiteX63" fmla="*/ 2406650 w 3403600"/>
              <a:gd name="connsiteY63" fmla="*/ 247650 h 425450"/>
              <a:gd name="connsiteX64" fmla="*/ 2444750 w 3403600"/>
              <a:gd name="connsiteY64" fmla="*/ 266700 h 425450"/>
              <a:gd name="connsiteX65" fmla="*/ 2501900 w 3403600"/>
              <a:gd name="connsiteY65" fmla="*/ 311150 h 425450"/>
              <a:gd name="connsiteX66" fmla="*/ 2527300 w 3403600"/>
              <a:gd name="connsiteY66" fmla="*/ 317500 h 425450"/>
              <a:gd name="connsiteX67" fmla="*/ 2546350 w 3403600"/>
              <a:gd name="connsiteY67" fmla="*/ 330200 h 425450"/>
              <a:gd name="connsiteX68" fmla="*/ 2552700 w 3403600"/>
              <a:gd name="connsiteY68" fmla="*/ 349250 h 425450"/>
              <a:gd name="connsiteX69" fmla="*/ 2565400 w 3403600"/>
              <a:gd name="connsiteY69" fmla="*/ 368300 h 425450"/>
              <a:gd name="connsiteX70" fmla="*/ 2622550 w 3403600"/>
              <a:gd name="connsiteY70" fmla="*/ 342900 h 425450"/>
              <a:gd name="connsiteX71" fmla="*/ 2641600 w 3403600"/>
              <a:gd name="connsiteY71" fmla="*/ 336550 h 425450"/>
              <a:gd name="connsiteX72" fmla="*/ 2667000 w 3403600"/>
              <a:gd name="connsiteY72" fmla="*/ 298450 h 425450"/>
              <a:gd name="connsiteX73" fmla="*/ 2673350 w 3403600"/>
              <a:gd name="connsiteY73" fmla="*/ 279400 h 425450"/>
              <a:gd name="connsiteX74" fmla="*/ 2705100 w 3403600"/>
              <a:gd name="connsiteY74" fmla="*/ 273050 h 425450"/>
              <a:gd name="connsiteX75" fmla="*/ 2711450 w 3403600"/>
              <a:gd name="connsiteY75" fmla="*/ 247650 h 425450"/>
              <a:gd name="connsiteX76" fmla="*/ 2749550 w 3403600"/>
              <a:gd name="connsiteY76" fmla="*/ 228600 h 425450"/>
              <a:gd name="connsiteX77" fmla="*/ 2794000 w 3403600"/>
              <a:gd name="connsiteY77" fmla="*/ 196850 h 425450"/>
              <a:gd name="connsiteX78" fmla="*/ 2813050 w 3403600"/>
              <a:gd name="connsiteY78" fmla="*/ 177800 h 425450"/>
              <a:gd name="connsiteX79" fmla="*/ 2851150 w 3403600"/>
              <a:gd name="connsiteY79" fmla="*/ 158750 h 425450"/>
              <a:gd name="connsiteX80" fmla="*/ 2882900 w 3403600"/>
              <a:gd name="connsiteY80" fmla="*/ 114300 h 425450"/>
              <a:gd name="connsiteX81" fmla="*/ 2901950 w 3403600"/>
              <a:gd name="connsiteY81" fmla="*/ 101600 h 425450"/>
              <a:gd name="connsiteX82" fmla="*/ 2927350 w 3403600"/>
              <a:gd name="connsiteY82" fmla="*/ 76200 h 425450"/>
              <a:gd name="connsiteX83" fmla="*/ 2933700 w 3403600"/>
              <a:gd name="connsiteY83" fmla="*/ 57150 h 425450"/>
              <a:gd name="connsiteX84" fmla="*/ 2971800 w 3403600"/>
              <a:gd name="connsiteY84" fmla="*/ 44450 h 425450"/>
              <a:gd name="connsiteX85" fmla="*/ 2984500 w 3403600"/>
              <a:gd name="connsiteY85" fmla="*/ 69850 h 425450"/>
              <a:gd name="connsiteX86" fmla="*/ 3041650 w 3403600"/>
              <a:gd name="connsiteY86" fmla="*/ 114300 h 425450"/>
              <a:gd name="connsiteX87" fmla="*/ 3086100 w 3403600"/>
              <a:gd name="connsiteY87" fmla="*/ 133350 h 425450"/>
              <a:gd name="connsiteX88" fmla="*/ 3105150 w 3403600"/>
              <a:gd name="connsiteY88" fmla="*/ 158750 h 425450"/>
              <a:gd name="connsiteX89" fmla="*/ 3130550 w 3403600"/>
              <a:gd name="connsiteY89" fmla="*/ 196850 h 425450"/>
              <a:gd name="connsiteX90" fmla="*/ 3149600 w 3403600"/>
              <a:gd name="connsiteY90" fmla="*/ 203200 h 425450"/>
              <a:gd name="connsiteX91" fmla="*/ 3168650 w 3403600"/>
              <a:gd name="connsiteY91" fmla="*/ 222250 h 425450"/>
              <a:gd name="connsiteX92" fmla="*/ 3225800 w 3403600"/>
              <a:gd name="connsiteY92" fmla="*/ 254000 h 425450"/>
              <a:gd name="connsiteX93" fmla="*/ 3270250 w 3403600"/>
              <a:gd name="connsiteY93" fmla="*/ 273050 h 425450"/>
              <a:gd name="connsiteX94" fmla="*/ 3289300 w 3403600"/>
              <a:gd name="connsiteY94" fmla="*/ 292100 h 425450"/>
              <a:gd name="connsiteX95" fmla="*/ 3327400 w 3403600"/>
              <a:gd name="connsiteY95" fmla="*/ 317500 h 425450"/>
              <a:gd name="connsiteX96" fmla="*/ 3346450 w 3403600"/>
              <a:gd name="connsiteY96" fmla="*/ 355600 h 425450"/>
              <a:gd name="connsiteX97" fmla="*/ 3365500 w 3403600"/>
              <a:gd name="connsiteY97" fmla="*/ 361950 h 425450"/>
              <a:gd name="connsiteX98" fmla="*/ 3371850 w 3403600"/>
              <a:gd name="connsiteY98" fmla="*/ 381000 h 425450"/>
              <a:gd name="connsiteX99" fmla="*/ 3390900 w 3403600"/>
              <a:gd name="connsiteY99" fmla="*/ 393700 h 425450"/>
              <a:gd name="connsiteX100" fmla="*/ 3403600 w 3403600"/>
              <a:gd name="connsiteY100" fmla="*/ 406400 h 425450"/>
              <a:gd name="connsiteX0" fmla="*/ 0 w 3403600"/>
              <a:gd name="connsiteY0" fmla="*/ 400050 h 425450"/>
              <a:gd name="connsiteX1" fmla="*/ 444500 w 3403600"/>
              <a:gd name="connsiteY1" fmla="*/ 0 h 425450"/>
              <a:gd name="connsiteX2" fmla="*/ 838200 w 3403600"/>
              <a:gd name="connsiteY2" fmla="*/ 374650 h 425450"/>
              <a:gd name="connsiteX3" fmla="*/ 857250 w 3403600"/>
              <a:gd name="connsiteY3" fmla="*/ 412750 h 425450"/>
              <a:gd name="connsiteX4" fmla="*/ 876300 w 3403600"/>
              <a:gd name="connsiteY4" fmla="*/ 425450 h 425450"/>
              <a:gd name="connsiteX5" fmla="*/ 901700 w 3403600"/>
              <a:gd name="connsiteY5" fmla="*/ 400050 h 425450"/>
              <a:gd name="connsiteX6" fmla="*/ 946150 w 3403600"/>
              <a:gd name="connsiteY6" fmla="*/ 355600 h 425450"/>
              <a:gd name="connsiteX7" fmla="*/ 958850 w 3403600"/>
              <a:gd name="connsiteY7" fmla="*/ 336550 h 425450"/>
              <a:gd name="connsiteX8" fmla="*/ 996950 w 3403600"/>
              <a:gd name="connsiteY8" fmla="*/ 304800 h 425450"/>
              <a:gd name="connsiteX9" fmla="*/ 1022350 w 3403600"/>
              <a:gd name="connsiteY9" fmla="*/ 266700 h 425450"/>
              <a:gd name="connsiteX10" fmla="*/ 1060450 w 3403600"/>
              <a:gd name="connsiteY10" fmla="*/ 247650 h 425450"/>
              <a:gd name="connsiteX11" fmla="*/ 1123950 w 3403600"/>
              <a:gd name="connsiteY11" fmla="*/ 184150 h 425450"/>
              <a:gd name="connsiteX12" fmla="*/ 1143000 w 3403600"/>
              <a:gd name="connsiteY12" fmla="*/ 171450 h 425450"/>
              <a:gd name="connsiteX13" fmla="*/ 1162050 w 3403600"/>
              <a:gd name="connsiteY13" fmla="*/ 158750 h 425450"/>
              <a:gd name="connsiteX14" fmla="*/ 1206500 w 3403600"/>
              <a:gd name="connsiteY14" fmla="*/ 107950 h 425450"/>
              <a:gd name="connsiteX15" fmla="*/ 1244600 w 3403600"/>
              <a:gd name="connsiteY15" fmla="*/ 82550 h 425450"/>
              <a:gd name="connsiteX16" fmla="*/ 1270000 w 3403600"/>
              <a:gd name="connsiteY16" fmla="*/ 44450 h 425450"/>
              <a:gd name="connsiteX17" fmla="*/ 1308100 w 3403600"/>
              <a:gd name="connsiteY17" fmla="*/ 19050 h 425450"/>
              <a:gd name="connsiteX18" fmla="*/ 1327150 w 3403600"/>
              <a:gd name="connsiteY18" fmla="*/ 31750 h 425450"/>
              <a:gd name="connsiteX19" fmla="*/ 1352550 w 3403600"/>
              <a:gd name="connsiteY19" fmla="*/ 57150 h 425450"/>
              <a:gd name="connsiteX20" fmla="*/ 1384300 w 3403600"/>
              <a:gd name="connsiteY20" fmla="*/ 95250 h 425450"/>
              <a:gd name="connsiteX21" fmla="*/ 1397000 w 3403600"/>
              <a:gd name="connsiteY21" fmla="*/ 114300 h 425450"/>
              <a:gd name="connsiteX22" fmla="*/ 1416050 w 3403600"/>
              <a:gd name="connsiteY22" fmla="*/ 127000 h 425450"/>
              <a:gd name="connsiteX23" fmla="*/ 1473200 w 3403600"/>
              <a:gd name="connsiteY23" fmla="*/ 171450 h 425450"/>
              <a:gd name="connsiteX24" fmla="*/ 1492250 w 3403600"/>
              <a:gd name="connsiteY24" fmla="*/ 184150 h 425450"/>
              <a:gd name="connsiteX25" fmla="*/ 1511300 w 3403600"/>
              <a:gd name="connsiteY25" fmla="*/ 203200 h 425450"/>
              <a:gd name="connsiteX26" fmla="*/ 1536700 w 3403600"/>
              <a:gd name="connsiteY26" fmla="*/ 209550 h 425450"/>
              <a:gd name="connsiteX27" fmla="*/ 1549400 w 3403600"/>
              <a:gd name="connsiteY27" fmla="*/ 228600 h 425450"/>
              <a:gd name="connsiteX28" fmla="*/ 1568450 w 3403600"/>
              <a:gd name="connsiteY28" fmla="*/ 234950 h 425450"/>
              <a:gd name="connsiteX29" fmla="*/ 1574800 w 3403600"/>
              <a:gd name="connsiteY29" fmla="*/ 254000 h 425450"/>
              <a:gd name="connsiteX30" fmla="*/ 1593850 w 3403600"/>
              <a:gd name="connsiteY30" fmla="*/ 266700 h 425450"/>
              <a:gd name="connsiteX31" fmla="*/ 1612900 w 3403600"/>
              <a:gd name="connsiteY31" fmla="*/ 285750 h 425450"/>
              <a:gd name="connsiteX32" fmla="*/ 1631950 w 3403600"/>
              <a:gd name="connsiteY32" fmla="*/ 298450 h 425450"/>
              <a:gd name="connsiteX33" fmla="*/ 1670050 w 3403600"/>
              <a:gd name="connsiteY33" fmla="*/ 336550 h 425450"/>
              <a:gd name="connsiteX34" fmla="*/ 1708150 w 3403600"/>
              <a:gd name="connsiteY34" fmla="*/ 361950 h 425450"/>
              <a:gd name="connsiteX35" fmla="*/ 1739900 w 3403600"/>
              <a:gd name="connsiteY35" fmla="*/ 393700 h 425450"/>
              <a:gd name="connsiteX36" fmla="*/ 1765300 w 3403600"/>
              <a:gd name="connsiteY36" fmla="*/ 381000 h 425450"/>
              <a:gd name="connsiteX37" fmla="*/ 1784350 w 3403600"/>
              <a:gd name="connsiteY37" fmla="*/ 374650 h 425450"/>
              <a:gd name="connsiteX38" fmla="*/ 1803400 w 3403600"/>
              <a:gd name="connsiteY38" fmla="*/ 355600 h 425450"/>
              <a:gd name="connsiteX39" fmla="*/ 1816100 w 3403600"/>
              <a:gd name="connsiteY39" fmla="*/ 330200 h 425450"/>
              <a:gd name="connsiteX40" fmla="*/ 1835150 w 3403600"/>
              <a:gd name="connsiteY40" fmla="*/ 323850 h 425450"/>
              <a:gd name="connsiteX41" fmla="*/ 1860550 w 3403600"/>
              <a:gd name="connsiteY41" fmla="*/ 279400 h 425450"/>
              <a:gd name="connsiteX42" fmla="*/ 1879600 w 3403600"/>
              <a:gd name="connsiteY42" fmla="*/ 273050 h 425450"/>
              <a:gd name="connsiteX43" fmla="*/ 1892300 w 3403600"/>
              <a:gd name="connsiteY43" fmla="*/ 254000 h 425450"/>
              <a:gd name="connsiteX44" fmla="*/ 1911350 w 3403600"/>
              <a:gd name="connsiteY44" fmla="*/ 234950 h 425450"/>
              <a:gd name="connsiteX45" fmla="*/ 1936750 w 3403600"/>
              <a:gd name="connsiteY45" fmla="*/ 190500 h 425450"/>
              <a:gd name="connsiteX46" fmla="*/ 1955800 w 3403600"/>
              <a:gd name="connsiteY46" fmla="*/ 184150 h 425450"/>
              <a:gd name="connsiteX47" fmla="*/ 1974850 w 3403600"/>
              <a:gd name="connsiteY47" fmla="*/ 171450 h 425450"/>
              <a:gd name="connsiteX48" fmla="*/ 2000250 w 3403600"/>
              <a:gd name="connsiteY48" fmla="*/ 146050 h 425450"/>
              <a:gd name="connsiteX49" fmla="*/ 2012950 w 3403600"/>
              <a:gd name="connsiteY49" fmla="*/ 127000 h 425450"/>
              <a:gd name="connsiteX50" fmla="*/ 2051050 w 3403600"/>
              <a:gd name="connsiteY50" fmla="*/ 107950 h 425450"/>
              <a:gd name="connsiteX51" fmla="*/ 2089150 w 3403600"/>
              <a:gd name="connsiteY51" fmla="*/ 82550 h 425450"/>
              <a:gd name="connsiteX52" fmla="*/ 2095500 w 3403600"/>
              <a:gd name="connsiteY52" fmla="*/ 63500 h 425450"/>
              <a:gd name="connsiteX53" fmla="*/ 2114550 w 3403600"/>
              <a:gd name="connsiteY53" fmla="*/ 57150 h 425450"/>
              <a:gd name="connsiteX54" fmla="*/ 2159000 w 3403600"/>
              <a:gd name="connsiteY54" fmla="*/ 31750 h 425450"/>
              <a:gd name="connsiteX55" fmla="*/ 2190750 w 3403600"/>
              <a:gd name="connsiteY55" fmla="*/ 44450 h 425450"/>
              <a:gd name="connsiteX56" fmla="*/ 2197100 w 3403600"/>
              <a:gd name="connsiteY56" fmla="*/ 63500 h 425450"/>
              <a:gd name="connsiteX57" fmla="*/ 2222500 w 3403600"/>
              <a:gd name="connsiteY57" fmla="*/ 88900 h 425450"/>
              <a:gd name="connsiteX58" fmla="*/ 2241550 w 3403600"/>
              <a:gd name="connsiteY58" fmla="*/ 114300 h 425450"/>
              <a:gd name="connsiteX59" fmla="*/ 2286000 w 3403600"/>
              <a:gd name="connsiteY59" fmla="*/ 158750 h 425450"/>
              <a:gd name="connsiteX60" fmla="*/ 2305050 w 3403600"/>
              <a:gd name="connsiteY60" fmla="*/ 171450 h 425450"/>
              <a:gd name="connsiteX61" fmla="*/ 2349500 w 3403600"/>
              <a:gd name="connsiteY61" fmla="*/ 215900 h 425450"/>
              <a:gd name="connsiteX62" fmla="*/ 2387600 w 3403600"/>
              <a:gd name="connsiteY62" fmla="*/ 241300 h 425450"/>
              <a:gd name="connsiteX63" fmla="*/ 2406650 w 3403600"/>
              <a:gd name="connsiteY63" fmla="*/ 247650 h 425450"/>
              <a:gd name="connsiteX64" fmla="*/ 2444750 w 3403600"/>
              <a:gd name="connsiteY64" fmla="*/ 266700 h 425450"/>
              <a:gd name="connsiteX65" fmla="*/ 2501900 w 3403600"/>
              <a:gd name="connsiteY65" fmla="*/ 311150 h 425450"/>
              <a:gd name="connsiteX66" fmla="*/ 2527300 w 3403600"/>
              <a:gd name="connsiteY66" fmla="*/ 317500 h 425450"/>
              <a:gd name="connsiteX67" fmla="*/ 2546350 w 3403600"/>
              <a:gd name="connsiteY67" fmla="*/ 330200 h 425450"/>
              <a:gd name="connsiteX68" fmla="*/ 2552700 w 3403600"/>
              <a:gd name="connsiteY68" fmla="*/ 349250 h 425450"/>
              <a:gd name="connsiteX69" fmla="*/ 2565400 w 3403600"/>
              <a:gd name="connsiteY69" fmla="*/ 368300 h 425450"/>
              <a:gd name="connsiteX70" fmla="*/ 2622550 w 3403600"/>
              <a:gd name="connsiteY70" fmla="*/ 342900 h 425450"/>
              <a:gd name="connsiteX71" fmla="*/ 2641600 w 3403600"/>
              <a:gd name="connsiteY71" fmla="*/ 336550 h 425450"/>
              <a:gd name="connsiteX72" fmla="*/ 2667000 w 3403600"/>
              <a:gd name="connsiteY72" fmla="*/ 298450 h 425450"/>
              <a:gd name="connsiteX73" fmla="*/ 2673350 w 3403600"/>
              <a:gd name="connsiteY73" fmla="*/ 279400 h 425450"/>
              <a:gd name="connsiteX74" fmla="*/ 2705100 w 3403600"/>
              <a:gd name="connsiteY74" fmla="*/ 273050 h 425450"/>
              <a:gd name="connsiteX75" fmla="*/ 2711450 w 3403600"/>
              <a:gd name="connsiteY75" fmla="*/ 247650 h 425450"/>
              <a:gd name="connsiteX76" fmla="*/ 2749550 w 3403600"/>
              <a:gd name="connsiteY76" fmla="*/ 228600 h 425450"/>
              <a:gd name="connsiteX77" fmla="*/ 2794000 w 3403600"/>
              <a:gd name="connsiteY77" fmla="*/ 196850 h 425450"/>
              <a:gd name="connsiteX78" fmla="*/ 2813050 w 3403600"/>
              <a:gd name="connsiteY78" fmla="*/ 177800 h 425450"/>
              <a:gd name="connsiteX79" fmla="*/ 2851150 w 3403600"/>
              <a:gd name="connsiteY79" fmla="*/ 158750 h 425450"/>
              <a:gd name="connsiteX80" fmla="*/ 2882900 w 3403600"/>
              <a:gd name="connsiteY80" fmla="*/ 114300 h 425450"/>
              <a:gd name="connsiteX81" fmla="*/ 2901950 w 3403600"/>
              <a:gd name="connsiteY81" fmla="*/ 101600 h 425450"/>
              <a:gd name="connsiteX82" fmla="*/ 2927350 w 3403600"/>
              <a:gd name="connsiteY82" fmla="*/ 76200 h 425450"/>
              <a:gd name="connsiteX83" fmla="*/ 2933700 w 3403600"/>
              <a:gd name="connsiteY83" fmla="*/ 57150 h 425450"/>
              <a:gd name="connsiteX84" fmla="*/ 2971800 w 3403600"/>
              <a:gd name="connsiteY84" fmla="*/ 44450 h 425450"/>
              <a:gd name="connsiteX85" fmla="*/ 2984500 w 3403600"/>
              <a:gd name="connsiteY85" fmla="*/ 69850 h 425450"/>
              <a:gd name="connsiteX86" fmla="*/ 3041650 w 3403600"/>
              <a:gd name="connsiteY86" fmla="*/ 114300 h 425450"/>
              <a:gd name="connsiteX87" fmla="*/ 3086100 w 3403600"/>
              <a:gd name="connsiteY87" fmla="*/ 133350 h 425450"/>
              <a:gd name="connsiteX88" fmla="*/ 3105150 w 3403600"/>
              <a:gd name="connsiteY88" fmla="*/ 158750 h 425450"/>
              <a:gd name="connsiteX89" fmla="*/ 3130550 w 3403600"/>
              <a:gd name="connsiteY89" fmla="*/ 196850 h 425450"/>
              <a:gd name="connsiteX90" fmla="*/ 3149600 w 3403600"/>
              <a:gd name="connsiteY90" fmla="*/ 203200 h 425450"/>
              <a:gd name="connsiteX91" fmla="*/ 3168650 w 3403600"/>
              <a:gd name="connsiteY91" fmla="*/ 222250 h 425450"/>
              <a:gd name="connsiteX92" fmla="*/ 3225800 w 3403600"/>
              <a:gd name="connsiteY92" fmla="*/ 254000 h 425450"/>
              <a:gd name="connsiteX93" fmla="*/ 3270250 w 3403600"/>
              <a:gd name="connsiteY93" fmla="*/ 273050 h 425450"/>
              <a:gd name="connsiteX94" fmla="*/ 3289300 w 3403600"/>
              <a:gd name="connsiteY94" fmla="*/ 292100 h 425450"/>
              <a:gd name="connsiteX95" fmla="*/ 3327400 w 3403600"/>
              <a:gd name="connsiteY95" fmla="*/ 317500 h 425450"/>
              <a:gd name="connsiteX96" fmla="*/ 3346450 w 3403600"/>
              <a:gd name="connsiteY96" fmla="*/ 355600 h 425450"/>
              <a:gd name="connsiteX97" fmla="*/ 3365500 w 3403600"/>
              <a:gd name="connsiteY97" fmla="*/ 361950 h 425450"/>
              <a:gd name="connsiteX98" fmla="*/ 3371850 w 3403600"/>
              <a:gd name="connsiteY98" fmla="*/ 381000 h 425450"/>
              <a:gd name="connsiteX99" fmla="*/ 3390900 w 3403600"/>
              <a:gd name="connsiteY99" fmla="*/ 393700 h 425450"/>
              <a:gd name="connsiteX100" fmla="*/ 3403600 w 3403600"/>
              <a:gd name="connsiteY100" fmla="*/ 406400 h 425450"/>
              <a:gd name="connsiteX0" fmla="*/ 0 w 3403600"/>
              <a:gd name="connsiteY0" fmla="*/ 400050 h 446825"/>
              <a:gd name="connsiteX1" fmla="*/ 444500 w 3403600"/>
              <a:gd name="connsiteY1" fmla="*/ 0 h 446825"/>
              <a:gd name="connsiteX2" fmla="*/ 857250 w 3403600"/>
              <a:gd name="connsiteY2" fmla="*/ 412750 h 446825"/>
              <a:gd name="connsiteX3" fmla="*/ 876300 w 3403600"/>
              <a:gd name="connsiteY3" fmla="*/ 425450 h 446825"/>
              <a:gd name="connsiteX4" fmla="*/ 901700 w 3403600"/>
              <a:gd name="connsiteY4" fmla="*/ 400050 h 446825"/>
              <a:gd name="connsiteX5" fmla="*/ 946150 w 3403600"/>
              <a:gd name="connsiteY5" fmla="*/ 355600 h 446825"/>
              <a:gd name="connsiteX6" fmla="*/ 958850 w 3403600"/>
              <a:gd name="connsiteY6" fmla="*/ 336550 h 446825"/>
              <a:gd name="connsiteX7" fmla="*/ 996950 w 3403600"/>
              <a:gd name="connsiteY7" fmla="*/ 304800 h 446825"/>
              <a:gd name="connsiteX8" fmla="*/ 1022350 w 3403600"/>
              <a:gd name="connsiteY8" fmla="*/ 266700 h 446825"/>
              <a:gd name="connsiteX9" fmla="*/ 1060450 w 3403600"/>
              <a:gd name="connsiteY9" fmla="*/ 247650 h 446825"/>
              <a:gd name="connsiteX10" fmla="*/ 1123950 w 3403600"/>
              <a:gd name="connsiteY10" fmla="*/ 184150 h 446825"/>
              <a:gd name="connsiteX11" fmla="*/ 1143000 w 3403600"/>
              <a:gd name="connsiteY11" fmla="*/ 171450 h 446825"/>
              <a:gd name="connsiteX12" fmla="*/ 1162050 w 3403600"/>
              <a:gd name="connsiteY12" fmla="*/ 158750 h 446825"/>
              <a:gd name="connsiteX13" fmla="*/ 1206500 w 3403600"/>
              <a:gd name="connsiteY13" fmla="*/ 107950 h 446825"/>
              <a:gd name="connsiteX14" fmla="*/ 1244600 w 3403600"/>
              <a:gd name="connsiteY14" fmla="*/ 82550 h 446825"/>
              <a:gd name="connsiteX15" fmla="*/ 1270000 w 3403600"/>
              <a:gd name="connsiteY15" fmla="*/ 44450 h 446825"/>
              <a:gd name="connsiteX16" fmla="*/ 1308100 w 3403600"/>
              <a:gd name="connsiteY16" fmla="*/ 19050 h 446825"/>
              <a:gd name="connsiteX17" fmla="*/ 1327150 w 3403600"/>
              <a:gd name="connsiteY17" fmla="*/ 31750 h 446825"/>
              <a:gd name="connsiteX18" fmla="*/ 1352550 w 3403600"/>
              <a:gd name="connsiteY18" fmla="*/ 57150 h 446825"/>
              <a:gd name="connsiteX19" fmla="*/ 1384300 w 3403600"/>
              <a:gd name="connsiteY19" fmla="*/ 95250 h 446825"/>
              <a:gd name="connsiteX20" fmla="*/ 1397000 w 3403600"/>
              <a:gd name="connsiteY20" fmla="*/ 114300 h 446825"/>
              <a:gd name="connsiteX21" fmla="*/ 1416050 w 3403600"/>
              <a:gd name="connsiteY21" fmla="*/ 127000 h 446825"/>
              <a:gd name="connsiteX22" fmla="*/ 1473200 w 3403600"/>
              <a:gd name="connsiteY22" fmla="*/ 171450 h 446825"/>
              <a:gd name="connsiteX23" fmla="*/ 1492250 w 3403600"/>
              <a:gd name="connsiteY23" fmla="*/ 184150 h 446825"/>
              <a:gd name="connsiteX24" fmla="*/ 1511300 w 3403600"/>
              <a:gd name="connsiteY24" fmla="*/ 203200 h 446825"/>
              <a:gd name="connsiteX25" fmla="*/ 1536700 w 3403600"/>
              <a:gd name="connsiteY25" fmla="*/ 209550 h 446825"/>
              <a:gd name="connsiteX26" fmla="*/ 1549400 w 3403600"/>
              <a:gd name="connsiteY26" fmla="*/ 228600 h 446825"/>
              <a:gd name="connsiteX27" fmla="*/ 1568450 w 3403600"/>
              <a:gd name="connsiteY27" fmla="*/ 234950 h 446825"/>
              <a:gd name="connsiteX28" fmla="*/ 1574800 w 3403600"/>
              <a:gd name="connsiteY28" fmla="*/ 254000 h 446825"/>
              <a:gd name="connsiteX29" fmla="*/ 1593850 w 3403600"/>
              <a:gd name="connsiteY29" fmla="*/ 266700 h 446825"/>
              <a:gd name="connsiteX30" fmla="*/ 1612900 w 3403600"/>
              <a:gd name="connsiteY30" fmla="*/ 285750 h 446825"/>
              <a:gd name="connsiteX31" fmla="*/ 1631950 w 3403600"/>
              <a:gd name="connsiteY31" fmla="*/ 298450 h 446825"/>
              <a:gd name="connsiteX32" fmla="*/ 1670050 w 3403600"/>
              <a:gd name="connsiteY32" fmla="*/ 336550 h 446825"/>
              <a:gd name="connsiteX33" fmla="*/ 1708150 w 3403600"/>
              <a:gd name="connsiteY33" fmla="*/ 361950 h 446825"/>
              <a:gd name="connsiteX34" fmla="*/ 1739900 w 3403600"/>
              <a:gd name="connsiteY34" fmla="*/ 393700 h 446825"/>
              <a:gd name="connsiteX35" fmla="*/ 1765300 w 3403600"/>
              <a:gd name="connsiteY35" fmla="*/ 381000 h 446825"/>
              <a:gd name="connsiteX36" fmla="*/ 1784350 w 3403600"/>
              <a:gd name="connsiteY36" fmla="*/ 374650 h 446825"/>
              <a:gd name="connsiteX37" fmla="*/ 1803400 w 3403600"/>
              <a:gd name="connsiteY37" fmla="*/ 355600 h 446825"/>
              <a:gd name="connsiteX38" fmla="*/ 1816100 w 3403600"/>
              <a:gd name="connsiteY38" fmla="*/ 330200 h 446825"/>
              <a:gd name="connsiteX39" fmla="*/ 1835150 w 3403600"/>
              <a:gd name="connsiteY39" fmla="*/ 323850 h 446825"/>
              <a:gd name="connsiteX40" fmla="*/ 1860550 w 3403600"/>
              <a:gd name="connsiteY40" fmla="*/ 279400 h 446825"/>
              <a:gd name="connsiteX41" fmla="*/ 1879600 w 3403600"/>
              <a:gd name="connsiteY41" fmla="*/ 273050 h 446825"/>
              <a:gd name="connsiteX42" fmla="*/ 1892300 w 3403600"/>
              <a:gd name="connsiteY42" fmla="*/ 254000 h 446825"/>
              <a:gd name="connsiteX43" fmla="*/ 1911350 w 3403600"/>
              <a:gd name="connsiteY43" fmla="*/ 234950 h 446825"/>
              <a:gd name="connsiteX44" fmla="*/ 1936750 w 3403600"/>
              <a:gd name="connsiteY44" fmla="*/ 190500 h 446825"/>
              <a:gd name="connsiteX45" fmla="*/ 1955800 w 3403600"/>
              <a:gd name="connsiteY45" fmla="*/ 184150 h 446825"/>
              <a:gd name="connsiteX46" fmla="*/ 1974850 w 3403600"/>
              <a:gd name="connsiteY46" fmla="*/ 171450 h 446825"/>
              <a:gd name="connsiteX47" fmla="*/ 2000250 w 3403600"/>
              <a:gd name="connsiteY47" fmla="*/ 146050 h 446825"/>
              <a:gd name="connsiteX48" fmla="*/ 2012950 w 3403600"/>
              <a:gd name="connsiteY48" fmla="*/ 127000 h 446825"/>
              <a:gd name="connsiteX49" fmla="*/ 2051050 w 3403600"/>
              <a:gd name="connsiteY49" fmla="*/ 107950 h 446825"/>
              <a:gd name="connsiteX50" fmla="*/ 2089150 w 3403600"/>
              <a:gd name="connsiteY50" fmla="*/ 82550 h 446825"/>
              <a:gd name="connsiteX51" fmla="*/ 2095500 w 3403600"/>
              <a:gd name="connsiteY51" fmla="*/ 63500 h 446825"/>
              <a:gd name="connsiteX52" fmla="*/ 2114550 w 3403600"/>
              <a:gd name="connsiteY52" fmla="*/ 57150 h 446825"/>
              <a:gd name="connsiteX53" fmla="*/ 2159000 w 3403600"/>
              <a:gd name="connsiteY53" fmla="*/ 31750 h 446825"/>
              <a:gd name="connsiteX54" fmla="*/ 2190750 w 3403600"/>
              <a:gd name="connsiteY54" fmla="*/ 44450 h 446825"/>
              <a:gd name="connsiteX55" fmla="*/ 2197100 w 3403600"/>
              <a:gd name="connsiteY55" fmla="*/ 63500 h 446825"/>
              <a:gd name="connsiteX56" fmla="*/ 2222500 w 3403600"/>
              <a:gd name="connsiteY56" fmla="*/ 88900 h 446825"/>
              <a:gd name="connsiteX57" fmla="*/ 2241550 w 3403600"/>
              <a:gd name="connsiteY57" fmla="*/ 114300 h 446825"/>
              <a:gd name="connsiteX58" fmla="*/ 2286000 w 3403600"/>
              <a:gd name="connsiteY58" fmla="*/ 158750 h 446825"/>
              <a:gd name="connsiteX59" fmla="*/ 2305050 w 3403600"/>
              <a:gd name="connsiteY59" fmla="*/ 171450 h 446825"/>
              <a:gd name="connsiteX60" fmla="*/ 2349500 w 3403600"/>
              <a:gd name="connsiteY60" fmla="*/ 215900 h 446825"/>
              <a:gd name="connsiteX61" fmla="*/ 2387600 w 3403600"/>
              <a:gd name="connsiteY61" fmla="*/ 241300 h 446825"/>
              <a:gd name="connsiteX62" fmla="*/ 2406650 w 3403600"/>
              <a:gd name="connsiteY62" fmla="*/ 247650 h 446825"/>
              <a:gd name="connsiteX63" fmla="*/ 2444750 w 3403600"/>
              <a:gd name="connsiteY63" fmla="*/ 266700 h 446825"/>
              <a:gd name="connsiteX64" fmla="*/ 2501900 w 3403600"/>
              <a:gd name="connsiteY64" fmla="*/ 311150 h 446825"/>
              <a:gd name="connsiteX65" fmla="*/ 2527300 w 3403600"/>
              <a:gd name="connsiteY65" fmla="*/ 317500 h 446825"/>
              <a:gd name="connsiteX66" fmla="*/ 2546350 w 3403600"/>
              <a:gd name="connsiteY66" fmla="*/ 330200 h 446825"/>
              <a:gd name="connsiteX67" fmla="*/ 2552700 w 3403600"/>
              <a:gd name="connsiteY67" fmla="*/ 349250 h 446825"/>
              <a:gd name="connsiteX68" fmla="*/ 2565400 w 3403600"/>
              <a:gd name="connsiteY68" fmla="*/ 368300 h 446825"/>
              <a:gd name="connsiteX69" fmla="*/ 2622550 w 3403600"/>
              <a:gd name="connsiteY69" fmla="*/ 342900 h 446825"/>
              <a:gd name="connsiteX70" fmla="*/ 2641600 w 3403600"/>
              <a:gd name="connsiteY70" fmla="*/ 336550 h 446825"/>
              <a:gd name="connsiteX71" fmla="*/ 2667000 w 3403600"/>
              <a:gd name="connsiteY71" fmla="*/ 298450 h 446825"/>
              <a:gd name="connsiteX72" fmla="*/ 2673350 w 3403600"/>
              <a:gd name="connsiteY72" fmla="*/ 279400 h 446825"/>
              <a:gd name="connsiteX73" fmla="*/ 2705100 w 3403600"/>
              <a:gd name="connsiteY73" fmla="*/ 273050 h 446825"/>
              <a:gd name="connsiteX74" fmla="*/ 2711450 w 3403600"/>
              <a:gd name="connsiteY74" fmla="*/ 247650 h 446825"/>
              <a:gd name="connsiteX75" fmla="*/ 2749550 w 3403600"/>
              <a:gd name="connsiteY75" fmla="*/ 228600 h 446825"/>
              <a:gd name="connsiteX76" fmla="*/ 2794000 w 3403600"/>
              <a:gd name="connsiteY76" fmla="*/ 196850 h 446825"/>
              <a:gd name="connsiteX77" fmla="*/ 2813050 w 3403600"/>
              <a:gd name="connsiteY77" fmla="*/ 177800 h 446825"/>
              <a:gd name="connsiteX78" fmla="*/ 2851150 w 3403600"/>
              <a:gd name="connsiteY78" fmla="*/ 158750 h 446825"/>
              <a:gd name="connsiteX79" fmla="*/ 2882900 w 3403600"/>
              <a:gd name="connsiteY79" fmla="*/ 114300 h 446825"/>
              <a:gd name="connsiteX80" fmla="*/ 2901950 w 3403600"/>
              <a:gd name="connsiteY80" fmla="*/ 101600 h 446825"/>
              <a:gd name="connsiteX81" fmla="*/ 2927350 w 3403600"/>
              <a:gd name="connsiteY81" fmla="*/ 76200 h 446825"/>
              <a:gd name="connsiteX82" fmla="*/ 2933700 w 3403600"/>
              <a:gd name="connsiteY82" fmla="*/ 57150 h 446825"/>
              <a:gd name="connsiteX83" fmla="*/ 2971800 w 3403600"/>
              <a:gd name="connsiteY83" fmla="*/ 44450 h 446825"/>
              <a:gd name="connsiteX84" fmla="*/ 2984500 w 3403600"/>
              <a:gd name="connsiteY84" fmla="*/ 69850 h 446825"/>
              <a:gd name="connsiteX85" fmla="*/ 3041650 w 3403600"/>
              <a:gd name="connsiteY85" fmla="*/ 114300 h 446825"/>
              <a:gd name="connsiteX86" fmla="*/ 3086100 w 3403600"/>
              <a:gd name="connsiteY86" fmla="*/ 133350 h 446825"/>
              <a:gd name="connsiteX87" fmla="*/ 3105150 w 3403600"/>
              <a:gd name="connsiteY87" fmla="*/ 158750 h 446825"/>
              <a:gd name="connsiteX88" fmla="*/ 3130550 w 3403600"/>
              <a:gd name="connsiteY88" fmla="*/ 196850 h 446825"/>
              <a:gd name="connsiteX89" fmla="*/ 3149600 w 3403600"/>
              <a:gd name="connsiteY89" fmla="*/ 203200 h 446825"/>
              <a:gd name="connsiteX90" fmla="*/ 3168650 w 3403600"/>
              <a:gd name="connsiteY90" fmla="*/ 222250 h 446825"/>
              <a:gd name="connsiteX91" fmla="*/ 3225800 w 3403600"/>
              <a:gd name="connsiteY91" fmla="*/ 254000 h 446825"/>
              <a:gd name="connsiteX92" fmla="*/ 3270250 w 3403600"/>
              <a:gd name="connsiteY92" fmla="*/ 273050 h 446825"/>
              <a:gd name="connsiteX93" fmla="*/ 3289300 w 3403600"/>
              <a:gd name="connsiteY93" fmla="*/ 292100 h 446825"/>
              <a:gd name="connsiteX94" fmla="*/ 3327400 w 3403600"/>
              <a:gd name="connsiteY94" fmla="*/ 317500 h 446825"/>
              <a:gd name="connsiteX95" fmla="*/ 3346450 w 3403600"/>
              <a:gd name="connsiteY95" fmla="*/ 355600 h 446825"/>
              <a:gd name="connsiteX96" fmla="*/ 3365500 w 3403600"/>
              <a:gd name="connsiteY96" fmla="*/ 361950 h 446825"/>
              <a:gd name="connsiteX97" fmla="*/ 3371850 w 3403600"/>
              <a:gd name="connsiteY97" fmla="*/ 381000 h 446825"/>
              <a:gd name="connsiteX98" fmla="*/ 3390900 w 3403600"/>
              <a:gd name="connsiteY98" fmla="*/ 393700 h 446825"/>
              <a:gd name="connsiteX99" fmla="*/ 3403600 w 3403600"/>
              <a:gd name="connsiteY99" fmla="*/ 406400 h 446825"/>
              <a:gd name="connsiteX0" fmla="*/ 0 w 3403600"/>
              <a:gd name="connsiteY0" fmla="*/ 400050 h 425450"/>
              <a:gd name="connsiteX1" fmla="*/ 444500 w 3403600"/>
              <a:gd name="connsiteY1" fmla="*/ 0 h 425450"/>
              <a:gd name="connsiteX2" fmla="*/ 876300 w 3403600"/>
              <a:gd name="connsiteY2" fmla="*/ 425450 h 425450"/>
              <a:gd name="connsiteX3" fmla="*/ 901700 w 3403600"/>
              <a:gd name="connsiteY3" fmla="*/ 400050 h 425450"/>
              <a:gd name="connsiteX4" fmla="*/ 946150 w 3403600"/>
              <a:gd name="connsiteY4" fmla="*/ 355600 h 425450"/>
              <a:gd name="connsiteX5" fmla="*/ 958850 w 3403600"/>
              <a:gd name="connsiteY5" fmla="*/ 336550 h 425450"/>
              <a:gd name="connsiteX6" fmla="*/ 996950 w 3403600"/>
              <a:gd name="connsiteY6" fmla="*/ 304800 h 425450"/>
              <a:gd name="connsiteX7" fmla="*/ 1022350 w 3403600"/>
              <a:gd name="connsiteY7" fmla="*/ 266700 h 425450"/>
              <a:gd name="connsiteX8" fmla="*/ 1060450 w 3403600"/>
              <a:gd name="connsiteY8" fmla="*/ 247650 h 425450"/>
              <a:gd name="connsiteX9" fmla="*/ 1123950 w 3403600"/>
              <a:gd name="connsiteY9" fmla="*/ 184150 h 425450"/>
              <a:gd name="connsiteX10" fmla="*/ 1143000 w 3403600"/>
              <a:gd name="connsiteY10" fmla="*/ 171450 h 425450"/>
              <a:gd name="connsiteX11" fmla="*/ 1162050 w 3403600"/>
              <a:gd name="connsiteY11" fmla="*/ 158750 h 425450"/>
              <a:gd name="connsiteX12" fmla="*/ 1206500 w 3403600"/>
              <a:gd name="connsiteY12" fmla="*/ 107950 h 425450"/>
              <a:gd name="connsiteX13" fmla="*/ 1244600 w 3403600"/>
              <a:gd name="connsiteY13" fmla="*/ 82550 h 425450"/>
              <a:gd name="connsiteX14" fmla="*/ 1270000 w 3403600"/>
              <a:gd name="connsiteY14" fmla="*/ 44450 h 425450"/>
              <a:gd name="connsiteX15" fmla="*/ 1308100 w 3403600"/>
              <a:gd name="connsiteY15" fmla="*/ 19050 h 425450"/>
              <a:gd name="connsiteX16" fmla="*/ 1327150 w 3403600"/>
              <a:gd name="connsiteY16" fmla="*/ 31750 h 425450"/>
              <a:gd name="connsiteX17" fmla="*/ 1352550 w 3403600"/>
              <a:gd name="connsiteY17" fmla="*/ 57150 h 425450"/>
              <a:gd name="connsiteX18" fmla="*/ 1384300 w 3403600"/>
              <a:gd name="connsiteY18" fmla="*/ 95250 h 425450"/>
              <a:gd name="connsiteX19" fmla="*/ 1397000 w 3403600"/>
              <a:gd name="connsiteY19" fmla="*/ 114300 h 425450"/>
              <a:gd name="connsiteX20" fmla="*/ 1416050 w 3403600"/>
              <a:gd name="connsiteY20" fmla="*/ 127000 h 425450"/>
              <a:gd name="connsiteX21" fmla="*/ 1473200 w 3403600"/>
              <a:gd name="connsiteY21" fmla="*/ 171450 h 425450"/>
              <a:gd name="connsiteX22" fmla="*/ 1492250 w 3403600"/>
              <a:gd name="connsiteY22" fmla="*/ 184150 h 425450"/>
              <a:gd name="connsiteX23" fmla="*/ 1511300 w 3403600"/>
              <a:gd name="connsiteY23" fmla="*/ 203200 h 425450"/>
              <a:gd name="connsiteX24" fmla="*/ 1536700 w 3403600"/>
              <a:gd name="connsiteY24" fmla="*/ 209550 h 425450"/>
              <a:gd name="connsiteX25" fmla="*/ 1549400 w 3403600"/>
              <a:gd name="connsiteY25" fmla="*/ 228600 h 425450"/>
              <a:gd name="connsiteX26" fmla="*/ 1568450 w 3403600"/>
              <a:gd name="connsiteY26" fmla="*/ 234950 h 425450"/>
              <a:gd name="connsiteX27" fmla="*/ 1574800 w 3403600"/>
              <a:gd name="connsiteY27" fmla="*/ 254000 h 425450"/>
              <a:gd name="connsiteX28" fmla="*/ 1593850 w 3403600"/>
              <a:gd name="connsiteY28" fmla="*/ 266700 h 425450"/>
              <a:gd name="connsiteX29" fmla="*/ 1612900 w 3403600"/>
              <a:gd name="connsiteY29" fmla="*/ 285750 h 425450"/>
              <a:gd name="connsiteX30" fmla="*/ 1631950 w 3403600"/>
              <a:gd name="connsiteY30" fmla="*/ 298450 h 425450"/>
              <a:gd name="connsiteX31" fmla="*/ 1670050 w 3403600"/>
              <a:gd name="connsiteY31" fmla="*/ 336550 h 425450"/>
              <a:gd name="connsiteX32" fmla="*/ 1708150 w 3403600"/>
              <a:gd name="connsiteY32" fmla="*/ 361950 h 425450"/>
              <a:gd name="connsiteX33" fmla="*/ 1739900 w 3403600"/>
              <a:gd name="connsiteY33" fmla="*/ 393700 h 425450"/>
              <a:gd name="connsiteX34" fmla="*/ 1765300 w 3403600"/>
              <a:gd name="connsiteY34" fmla="*/ 381000 h 425450"/>
              <a:gd name="connsiteX35" fmla="*/ 1784350 w 3403600"/>
              <a:gd name="connsiteY35" fmla="*/ 374650 h 425450"/>
              <a:gd name="connsiteX36" fmla="*/ 1803400 w 3403600"/>
              <a:gd name="connsiteY36" fmla="*/ 355600 h 425450"/>
              <a:gd name="connsiteX37" fmla="*/ 1816100 w 3403600"/>
              <a:gd name="connsiteY37" fmla="*/ 330200 h 425450"/>
              <a:gd name="connsiteX38" fmla="*/ 1835150 w 3403600"/>
              <a:gd name="connsiteY38" fmla="*/ 323850 h 425450"/>
              <a:gd name="connsiteX39" fmla="*/ 1860550 w 3403600"/>
              <a:gd name="connsiteY39" fmla="*/ 279400 h 425450"/>
              <a:gd name="connsiteX40" fmla="*/ 1879600 w 3403600"/>
              <a:gd name="connsiteY40" fmla="*/ 273050 h 425450"/>
              <a:gd name="connsiteX41" fmla="*/ 1892300 w 3403600"/>
              <a:gd name="connsiteY41" fmla="*/ 254000 h 425450"/>
              <a:gd name="connsiteX42" fmla="*/ 1911350 w 3403600"/>
              <a:gd name="connsiteY42" fmla="*/ 234950 h 425450"/>
              <a:gd name="connsiteX43" fmla="*/ 1936750 w 3403600"/>
              <a:gd name="connsiteY43" fmla="*/ 190500 h 425450"/>
              <a:gd name="connsiteX44" fmla="*/ 1955800 w 3403600"/>
              <a:gd name="connsiteY44" fmla="*/ 184150 h 425450"/>
              <a:gd name="connsiteX45" fmla="*/ 1974850 w 3403600"/>
              <a:gd name="connsiteY45" fmla="*/ 171450 h 425450"/>
              <a:gd name="connsiteX46" fmla="*/ 2000250 w 3403600"/>
              <a:gd name="connsiteY46" fmla="*/ 146050 h 425450"/>
              <a:gd name="connsiteX47" fmla="*/ 2012950 w 3403600"/>
              <a:gd name="connsiteY47" fmla="*/ 127000 h 425450"/>
              <a:gd name="connsiteX48" fmla="*/ 2051050 w 3403600"/>
              <a:gd name="connsiteY48" fmla="*/ 107950 h 425450"/>
              <a:gd name="connsiteX49" fmla="*/ 2089150 w 3403600"/>
              <a:gd name="connsiteY49" fmla="*/ 82550 h 425450"/>
              <a:gd name="connsiteX50" fmla="*/ 2095500 w 3403600"/>
              <a:gd name="connsiteY50" fmla="*/ 63500 h 425450"/>
              <a:gd name="connsiteX51" fmla="*/ 2114550 w 3403600"/>
              <a:gd name="connsiteY51" fmla="*/ 57150 h 425450"/>
              <a:gd name="connsiteX52" fmla="*/ 2159000 w 3403600"/>
              <a:gd name="connsiteY52" fmla="*/ 31750 h 425450"/>
              <a:gd name="connsiteX53" fmla="*/ 2190750 w 3403600"/>
              <a:gd name="connsiteY53" fmla="*/ 44450 h 425450"/>
              <a:gd name="connsiteX54" fmla="*/ 2197100 w 3403600"/>
              <a:gd name="connsiteY54" fmla="*/ 63500 h 425450"/>
              <a:gd name="connsiteX55" fmla="*/ 2222500 w 3403600"/>
              <a:gd name="connsiteY55" fmla="*/ 88900 h 425450"/>
              <a:gd name="connsiteX56" fmla="*/ 2241550 w 3403600"/>
              <a:gd name="connsiteY56" fmla="*/ 114300 h 425450"/>
              <a:gd name="connsiteX57" fmla="*/ 2286000 w 3403600"/>
              <a:gd name="connsiteY57" fmla="*/ 158750 h 425450"/>
              <a:gd name="connsiteX58" fmla="*/ 2305050 w 3403600"/>
              <a:gd name="connsiteY58" fmla="*/ 171450 h 425450"/>
              <a:gd name="connsiteX59" fmla="*/ 2349500 w 3403600"/>
              <a:gd name="connsiteY59" fmla="*/ 215900 h 425450"/>
              <a:gd name="connsiteX60" fmla="*/ 2387600 w 3403600"/>
              <a:gd name="connsiteY60" fmla="*/ 241300 h 425450"/>
              <a:gd name="connsiteX61" fmla="*/ 2406650 w 3403600"/>
              <a:gd name="connsiteY61" fmla="*/ 247650 h 425450"/>
              <a:gd name="connsiteX62" fmla="*/ 2444750 w 3403600"/>
              <a:gd name="connsiteY62" fmla="*/ 266700 h 425450"/>
              <a:gd name="connsiteX63" fmla="*/ 2501900 w 3403600"/>
              <a:gd name="connsiteY63" fmla="*/ 311150 h 425450"/>
              <a:gd name="connsiteX64" fmla="*/ 2527300 w 3403600"/>
              <a:gd name="connsiteY64" fmla="*/ 317500 h 425450"/>
              <a:gd name="connsiteX65" fmla="*/ 2546350 w 3403600"/>
              <a:gd name="connsiteY65" fmla="*/ 330200 h 425450"/>
              <a:gd name="connsiteX66" fmla="*/ 2552700 w 3403600"/>
              <a:gd name="connsiteY66" fmla="*/ 349250 h 425450"/>
              <a:gd name="connsiteX67" fmla="*/ 2565400 w 3403600"/>
              <a:gd name="connsiteY67" fmla="*/ 368300 h 425450"/>
              <a:gd name="connsiteX68" fmla="*/ 2622550 w 3403600"/>
              <a:gd name="connsiteY68" fmla="*/ 342900 h 425450"/>
              <a:gd name="connsiteX69" fmla="*/ 2641600 w 3403600"/>
              <a:gd name="connsiteY69" fmla="*/ 336550 h 425450"/>
              <a:gd name="connsiteX70" fmla="*/ 2667000 w 3403600"/>
              <a:gd name="connsiteY70" fmla="*/ 298450 h 425450"/>
              <a:gd name="connsiteX71" fmla="*/ 2673350 w 3403600"/>
              <a:gd name="connsiteY71" fmla="*/ 279400 h 425450"/>
              <a:gd name="connsiteX72" fmla="*/ 2705100 w 3403600"/>
              <a:gd name="connsiteY72" fmla="*/ 273050 h 425450"/>
              <a:gd name="connsiteX73" fmla="*/ 2711450 w 3403600"/>
              <a:gd name="connsiteY73" fmla="*/ 247650 h 425450"/>
              <a:gd name="connsiteX74" fmla="*/ 2749550 w 3403600"/>
              <a:gd name="connsiteY74" fmla="*/ 228600 h 425450"/>
              <a:gd name="connsiteX75" fmla="*/ 2794000 w 3403600"/>
              <a:gd name="connsiteY75" fmla="*/ 196850 h 425450"/>
              <a:gd name="connsiteX76" fmla="*/ 2813050 w 3403600"/>
              <a:gd name="connsiteY76" fmla="*/ 177800 h 425450"/>
              <a:gd name="connsiteX77" fmla="*/ 2851150 w 3403600"/>
              <a:gd name="connsiteY77" fmla="*/ 158750 h 425450"/>
              <a:gd name="connsiteX78" fmla="*/ 2882900 w 3403600"/>
              <a:gd name="connsiteY78" fmla="*/ 114300 h 425450"/>
              <a:gd name="connsiteX79" fmla="*/ 2901950 w 3403600"/>
              <a:gd name="connsiteY79" fmla="*/ 101600 h 425450"/>
              <a:gd name="connsiteX80" fmla="*/ 2927350 w 3403600"/>
              <a:gd name="connsiteY80" fmla="*/ 76200 h 425450"/>
              <a:gd name="connsiteX81" fmla="*/ 2933700 w 3403600"/>
              <a:gd name="connsiteY81" fmla="*/ 57150 h 425450"/>
              <a:gd name="connsiteX82" fmla="*/ 2971800 w 3403600"/>
              <a:gd name="connsiteY82" fmla="*/ 44450 h 425450"/>
              <a:gd name="connsiteX83" fmla="*/ 2984500 w 3403600"/>
              <a:gd name="connsiteY83" fmla="*/ 69850 h 425450"/>
              <a:gd name="connsiteX84" fmla="*/ 3041650 w 3403600"/>
              <a:gd name="connsiteY84" fmla="*/ 114300 h 425450"/>
              <a:gd name="connsiteX85" fmla="*/ 3086100 w 3403600"/>
              <a:gd name="connsiteY85" fmla="*/ 133350 h 425450"/>
              <a:gd name="connsiteX86" fmla="*/ 3105150 w 3403600"/>
              <a:gd name="connsiteY86" fmla="*/ 158750 h 425450"/>
              <a:gd name="connsiteX87" fmla="*/ 3130550 w 3403600"/>
              <a:gd name="connsiteY87" fmla="*/ 196850 h 425450"/>
              <a:gd name="connsiteX88" fmla="*/ 3149600 w 3403600"/>
              <a:gd name="connsiteY88" fmla="*/ 203200 h 425450"/>
              <a:gd name="connsiteX89" fmla="*/ 3168650 w 3403600"/>
              <a:gd name="connsiteY89" fmla="*/ 222250 h 425450"/>
              <a:gd name="connsiteX90" fmla="*/ 3225800 w 3403600"/>
              <a:gd name="connsiteY90" fmla="*/ 254000 h 425450"/>
              <a:gd name="connsiteX91" fmla="*/ 3270250 w 3403600"/>
              <a:gd name="connsiteY91" fmla="*/ 273050 h 425450"/>
              <a:gd name="connsiteX92" fmla="*/ 3289300 w 3403600"/>
              <a:gd name="connsiteY92" fmla="*/ 292100 h 425450"/>
              <a:gd name="connsiteX93" fmla="*/ 3327400 w 3403600"/>
              <a:gd name="connsiteY93" fmla="*/ 317500 h 425450"/>
              <a:gd name="connsiteX94" fmla="*/ 3346450 w 3403600"/>
              <a:gd name="connsiteY94" fmla="*/ 355600 h 425450"/>
              <a:gd name="connsiteX95" fmla="*/ 3365500 w 3403600"/>
              <a:gd name="connsiteY95" fmla="*/ 361950 h 425450"/>
              <a:gd name="connsiteX96" fmla="*/ 3371850 w 3403600"/>
              <a:gd name="connsiteY96" fmla="*/ 381000 h 425450"/>
              <a:gd name="connsiteX97" fmla="*/ 3390900 w 3403600"/>
              <a:gd name="connsiteY97" fmla="*/ 393700 h 425450"/>
              <a:gd name="connsiteX98" fmla="*/ 3403600 w 3403600"/>
              <a:gd name="connsiteY98" fmla="*/ 406400 h 425450"/>
              <a:gd name="connsiteX0" fmla="*/ 0 w 3403600"/>
              <a:gd name="connsiteY0" fmla="*/ 400050 h 442370"/>
              <a:gd name="connsiteX1" fmla="*/ 444500 w 3403600"/>
              <a:gd name="connsiteY1" fmla="*/ 0 h 442370"/>
              <a:gd name="connsiteX2" fmla="*/ 876300 w 3403600"/>
              <a:gd name="connsiteY2" fmla="*/ 425450 h 442370"/>
              <a:gd name="connsiteX3" fmla="*/ 946150 w 3403600"/>
              <a:gd name="connsiteY3" fmla="*/ 355600 h 442370"/>
              <a:gd name="connsiteX4" fmla="*/ 958850 w 3403600"/>
              <a:gd name="connsiteY4" fmla="*/ 336550 h 442370"/>
              <a:gd name="connsiteX5" fmla="*/ 996950 w 3403600"/>
              <a:gd name="connsiteY5" fmla="*/ 304800 h 442370"/>
              <a:gd name="connsiteX6" fmla="*/ 1022350 w 3403600"/>
              <a:gd name="connsiteY6" fmla="*/ 266700 h 442370"/>
              <a:gd name="connsiteX7" fmla="*/ 1060450 w 3403600"/>
              <a:gd name="connsiteY7" fmla="*/ 247650 h 442370"/>
              <a:gd name="connsiteX8" fmla="*/ 1123950 w 3403600"/>
              <a:gd name="connsiteY8" fmla="*/ 184150 h 442370"/>
              <a:gd name="connsiteX9" fmla="*/ 1143000 w 3403600"/>
              <a:gd name="connsiteY9" fmla="*/ 171450 h 442370"/>
              <a:gd name="connsiteX10" fmla="*/ 1162050 w 3403600"/>
              <a:gd name="connsiteY10" fmla="*/ 158750 h 442370"/>
              <a:gd name="connsiteX11" fmla="*/ 1206500 w 3403600"/>
              <a:gd name="connsiteY11" fmla="*/ 107950 h 442370"/>
              <a:gd name="connsiteX12" fmla="*/ 1244600 w 3403600"/>
              <a:gd name="connsiteY12" fmla="*/ 82550 h 442370"/>
              <a:gd name="connsiteX13" fmla="*/ 1270000 w 3403600"/>
              <a:gd name="connsiteY13" fmla="*/ 44450 h 442370"/>
              <a:gd name="connsiteX14" fmla="*/ 1308100 w 3403600"/>
              <a:gd name="connsiteY14" fmla="*/ 19050 h 442370"/>
              <a:gd name="connsiteX15" fmla="*/ 1327150 w 3403600"/>
              <a:gd name="connsiteY15" fmla="*/ 31750 h 442370"/>
              <a:gd name="connsiteX16" fmla="*/ 1352550 w 3403600"/>
              <a:gd name="connsiteY16" fmla="*/ 57150 h 442370"/>
              <a:gd name="connsiteX17" fmla="*/ 1384300 w 3403600"/>
              <a:gd name="connsiteY17" fmla="*/ 95250 h 442370"/>
              <a:gd name="connsiteX18" fmla="*/ 1397000 w 3403600"/>
              <a:gd name="connsiteY18" fmla="*/ 114300 h 442370"/>
              <a:gd name="connsiteX19" fmla="*/ 1416050 w 3403600"/>
              <a:gd name="connsiteY19" fmla="*/ 127000 h 442370"/>
              <a:gd name="connsiteX20" fmla="*/ 1473200 w 3403600"/>
              <a:gd name="connsiteY20" fmla="*/ 171450 h 442370"/>
              <a:gd name="connsiteX21" fmla="*/ 1492250 w 3403600"/>
              <a:gd name="connsiteY21" fmla="*/ 184150 h 442370"/>
              <a:gd name="connsiteX22" fmla="*/ 1511300 w 3403600"/>
              <a:gd name="connsiteY22" fmla="*/ 203200 h 442370"/>
              <a:gd name="connsiteX23" fmla="*/ 1536700 w 3403600"/>
              <a:gd name="connsiteY23" fmla="*/ 209550 h 442370"/>
              <a:gd name="connsiteX24" fmla="*/ 1549400 w 3403600"/>
              <a:gd name="connsiteY24" fmla="*/ 228600 h 442370"/>
              <a:gd name="connsiteX25" fmla="*/ 1568450 w 3403600"/>
              <a:gd name="connsiteY25" fmla="*/ 234950 h 442370"/>
              <a:gd name="connsiteX26" fmla="*/ 1574800 w 3403600"/>
              <a:gd name="connsiteY26" fmla="*/ 254000 h 442370"/>
              <a:gd name="connsiteX27" fmla="*/ 1593850 w 3403600"/>
              <a:gd name="connsiteY27" fmla="*/ 266700 h 442370"/>
              <a:gd name="connsiteX28" fmla="*/ 1612900 w 3403600"/>
              <a:gd name="connsiteY28" fmla="*/ 285750 h 442370"/>
              <a:gd name="connsiteX29" fmla="*/ 1631950 w 3403600"/>
              <a:gd name="connsiteY29" fmla="*/ 298450 h 442370"/>
              <a:gd name="connsiteX30" fmla="*/ 1670050 w 3403600"/>
              <a:gd name="connsiteY30" fmla="*/ 336550 h 442370"/>
              <a:gd name="connsiteX31" fmla="*/ 1708150 w 3403600"/>
              <a:gd name="connsiteY31" fmla="*/ 361950 h 442370"/>
              <a:gd name="connsiteX32" fmla="*/ 1739900 w 3403600"/>
              <a:gd name="connsiteY32" fmla="*/ 393700 h 442370"/>
              <a:gd name="connsiteX33" fmla="*/ 1765300 w 3403600"/>
              <a:gd name="connsiteY33" fmla="*/ 381000 h 442370"/>
              <a:gd name="connsiteX34" fmla="*/ 1784350 w 3403600"/>
              <a:gd name="connsiteY34" fmla="*/ 374650 h 442370"/>
              <a:gd name="connsiteX35" fmla="*/ 1803400 w 3403600"/>
              <a:gd name="connsiteY35" fmla="*/ 355600 h 442370"/>
              <a:gd name="connsiteX36" fmla="*/ 1816100 w 3403600"/>
              <a:gd name="connsiteY36" fmla="*/ 330200 h 442370"/>
              <a:gd name="connsiteX37" fmla="*/ 1835150 w 3403600"/>
              <a:gd name="connsiteY37" fmla="*/ 323850 h 442370"/>
              <a:gd name="connsiteX38" fmla="*/ 1860550 w 3403600"/>
              <a:gd name="connsiteY38" fmla="*/ 279400 h 442370"/>
              <a:gd name="connsiteX39" fmla="*/ 1879600 w 3403600"/>
              <a:gd name="connsiteY39" fmla="*/ 273050 h 442370"/>
              <a:gd name="connsiteX40" fmla="*/ 1892300 w 3403600"/>
              <a:gd name="connsiteY40" fmla="*/ 254000 h 442370"/>
              <a:gd name="connsiteX41" fmla="*/ 1911350 w 3403600"/>
              <a:gd name="connsiteY41" fmla="*/ 234950 h 442370"/>
              <a:gd name="connsiteX42" fmla="*/ 1936750 w 3403600"/>
              <a:gd name="connsiteY42" fmla="*/ 190500 h 442370"/>
              <a:gd name="connsiteX43" fmla="*/ 1955800 w 3403600"/>
              <a:gd name="connsiteY43" fmla="*/ 184150 h 442370"/>
              <a:gd name="connsiteX44" fmla="*/ 1974850 w 3403600"/>
              <a:gd name="connsiteY44" fmla="*/ 171450 h 442370"/>
              <a:gd name="connsiteX45" fmla="*/ 2000250 w 3403600"/>
              <a:gd name="connsiteY45" fmla="*/ 146050 h 442370"/>
              <a:gd name="connsiteX46" fmla="*/ 2012950 w 3403600"/>
              <a:gd name="connsiteY46" fmla="*/ 127000 h 442370"/>
              <a:gd name="connsiteX47" fmla="*/ 2051050 w 3403600"/>
              <a:gd name="connsiteY47" fmla="*/ 107950 h 442370"/>
              <a:gd name="connsiteX48" fmla="*/ 2089150 w 3403600"/>
              <a:gd name="connsiteY48" fmla="*/ 82550 h 442370"/>
              <a:gd name="connsiteX49" fmla="*/ 2095500 w 3403600"/>
              <a:gd name="connsiteY49" fmla="*/ 63500 h 442370"/>
              <a:gd name="connsiteX50" fmla="*/ 2114550 w 3403600"/>
              <a:gd name="connsiteY50" fmla="*/ 57150 h 442370"/>
              <a:gd name="connsiteX51" fmla="*/ 2159000 w 3403600"/>
              <a:gd name="connsiteY51" fmla="*/ 31750 h 442370"/>
              <a:gd name="connsiteX52" fmla="*/ 2190750 w 3403600"/>
              <a:gd name="connsiteY52" fmla="*/ 44450 h 442370"/>
              <a:gd name="connsiteX53" fmla="*/ 2197100 w 3403600"/>
              <a:gd name="connsiteY53" fmla="*/ 63500 h 442370"/>
              <a:gd name="connsiteX54" fmla="*/ 2222500 w 3403600"/>
              <a:gd name="connsiteY54" fmla="*/ 88900 h 442370"/>
              <a:gd name="connsiteX55" fmla="*/ 2241550 w 3403600"/>
              <a:gd name="connsiteY55" fmla="*/ 114300 h 442370"/>
              <a:gd name="connsiteX56" fmla="*/ 2286000 w 3403600"/>
              <a:gd name="connsiteY56" fmla="*/ 158750 h 442370"/>
              <a:gd name="connsiteX57" fmla="*/ 2305050 w 3403600"/>
              <a:gd name="connsiteY57" fmla="*/ 171450 h 442370"/>
              <a:gd name="connsiteX58" fmla="*/ 2349500 w 3403600"/>
              <a:gd name="connsiteY58" fmla="*/ 215900 h 442370"/>
              <a:gd name="connsiteX59" fmla="*/ 2387600 w 3403600"/>
              <a:gd name="connsiteY59" fmla="*/ 241300 h 442370"/>
              <a:gd name="connsiteX60" fmla="*/ 2406650 w 3403600"/>
              <a:gd name="connsiteY60" fmla="*/ 247650 h 442370"/>
              <a:gd name="connsiteX61" fmla="*/ 2444750 w 3403600"/>
              <a:gd name="connsiteY61" fmla="*/ 266700 h 442370"/>
              <a:gd name="connsiteX62" fmla="*/ 2501900 w 3403600"/>
              <a:gd name="connsiteY62" fmla="*/ 311150 h 442370"/>
              <a:gd name="connsiteX63" fmla="*/ 2527300 w 3403600"/>
              <a:gd name="connsiteY63" fmla="*/ 317500 h 442370"/>
              <a:gd name="connsiteX64" fmla="*/ 2546350 w 3403600"/>
              <a:gd name="connsiteY64" fmla="*/ 330200 h 442370"/>
              <a:gd name="connsiteX65" fmla="*/ 2552700 w 3403600"/>
              <a:gd name="connsiteY65" fmla="*/ 349250 h 442370"/>
              <a:gd name="connsiteX66" fmla="*/ 2565400 w 3403600"/>
              <a:gd name="connsiteY66" fmla="*/ 368300 h 442370"/>
              <a:gd name="connsiteX67" fmla="*/ 2622550 w 3403600"/>
              <a:gd name="connsiteY67" fmla="*/ 342900 h 442370"/>
              <a:gd name="connsiteX68" fmla="*/ 2641600 w 3403600"/>
              <a:gd name="connsiteY68" fmla="*/ 336550 h 442370"/>
              <a:gd name="connsiteX69" fmla="*/ 2667000 w 3403600"/>
              <a:gd name="connsiteY69" fmla="*/ 298450 h 442370"/>
              <a:gd name="connsiteX70" fmla="*/ 2673350 w 3403600"/>
              <a:gd name="connsiteY70" fmla="*/ 279400 h 442370"/>
              <a:gd name="connsiteX71" fmla="*/ 2705100 w 3403600"/>
              <a:gd name="connsiteY71" fmla="*/ 273050 h 442370"/>
              <a:gd name="connsiteX72" fmla="*/ 2711450 w 3403600"/>
              <a:gd name="connsiteY72" fmla="*/ 247650 h 442370"/>
              <a:gd name="connsiteX73" fmla="*/ 2749550 w 3403600"/>
              <a:gd name="connsiteY73" fmla="*/ 228600 h 442370"/>
              <a:gd name="connsiteX74" fmla="*/ 2794000 w 3403600"/>
              <a:gd name="connsiteY74" fmla="*/ 196850 h 442370"/>
              <a:gd name="connsiteX75" fmla="*/ 2813050 w 3403600"/>
              <a:gd name="connsiteY75" fmla="*/ 177800 h 442370"/>
              <a:gd name="connsiteX76" fmla="*/ 2851150 w 3403600"/>
              <a:gd name="connsiteY76" fmla="*/ 158750 h 442370"/>
              <a:gd name="connsiteX77" fmla="*/ 2882900 w 3403600"/>
              <a:gd name="connsiteY77" fmla="*/ 114300 h 442370"/>
              <a:gd name="connsiteX78" fmla="*/ 2901950 w 3403600"/>
              <a:gd name="connsiteY78" fmla="*/ 101600 h 442370"/>
              <a:gd name="connsiteX79" fmla="*/ 2927350 w 3403600"/>
              <a:gd name="connsiteY79" fmla="*/ 76200 h 442370"/>
              <a:gd name="connsiteX80" fmla="*/ 2933700 w 3403600"/>
              <a:gd name="connsiteY80" fmla="*/ 57150 h 442370"/>
              <a:gd name="connsiteX81" fmla="*/ 2971800 w 3403600"/>
              <a:gd name="connsiteY81" fmla="*/ 44450 h 442370"/>
              <a:gd name="connsiteX82" fmla="*/ 2984500 w 3403600"/>
              <a:gd name="connsiteY82" fmla="*/ 69850 h 442370"/>
              <a:gd name="connsiteX83" fmla="*/ 3041650 w 3403600"/>
              <a:gd name="connsiteY83" fmla="*/ 114300 h 442370"/>
              <a:gd name="connsiteX84" fmla="*/ 3086100 w 3403600"/>
              <a:gd name="connsiteY84" fmla="*/ 133350 h 442370"/>
              <a:gd name="connsiteX85" fmla="*/ 3105150 w 3403600"/>
              <a:gd name="connsiteY85" fmla="*/ 158750 h 442370"/>
              <a:gd name="connsiteX86" fmla="*/ 3130550 w 3403600"/>
              <a:gd name="connsiteY86" fmla="*/ 196850 h 442370"/>
              <a:gd name="connsiteX87" fmla="*/ 3149600 w 3403600"/>
              <a:gd name="connsiteY87" fmla="*/ 203200 h 442370"/>
              <a:gd name="connsiteX88" fmla="*/ 3168650 w 3403600"/>
              <a:gd name="connsiteY88" fmla="*/ 222250 h 442370"/>
              <a:gd name="connsiteX89" fmla="*/ 3225800 w 3403600"/>
              <a:gd name="connsiteY89" fmla="*/ 254000 h 442370"/>
              <a:gd name="connsiteX90" fmla="*/ 3270250 w 3403600"/>
              <a:gd name="connsiteY90" fmla="*/ 273050 h 442370"/>
              <a:gd name="connsiteX91" fmla="*/ 3289300 w 3403600"/>
              <a:gd name="connsiteY91" fmla="*/ 292100 h 442370"/>
              <a:gd name="connsiteX92" fmla="*/ 3327400 w 3403600"/>
              <a:gd name="connsiteY92" fmla="*/ 317500 h 442370"/>
              <a:gd name="connsiteX93" fmla="*/ 3346450 w 3403600"/>
              <a:gd name="connsiteY93" fmla="*/ 355600 h 442370"/>
              <a:gd name="connsiteX94" fmla="*/ 3365500 w 3403600"/>
              <a:gd name="connsiteY94" fmla="*/ 361950 h 442370"/>
              <a:gd name="connsiteX95" fmla="*/ 3371850 w 3403600"/>
              <a:gd name="connsiteY95" fmla="*/ 381000 h 442370"/>
              <a:gd name="connsiteX96" fmla="*/ 3390900 w 3403600"/>
              <a:gd name="connsiteY96" fmla="*/ 393700 h 442370"/>
              <a:gd name="connsiteX97" fmla="*/ 3403600 w 3403600"/>
              <a:gd name="connsiteY97" fmla="*/ 406400 h 442370"/>
              <a:gd name="connsiteX0" fmla="*/ 0 w 3403600"/>
              <a:gd name="connsiteY0" fmla="*/ 400050 h 439815"/>
              <a:gd name="connsiteX1" fmla="*/ 444500 w 3403600"/>
              <a:gd name="connsiteY1" fmla="*/ 0 h 439815"/>
              <a:gd name="connsiteX2" fmla="*/ 876300 w 3403600"/>
              <a:gd name="connsiteY2" fmla="*/ 425450 h 439815"/>
              <a:gd name="connsiteX3" fmla="*/ 958850 w 3403600"/>
              <a:gd name="connsiteY3" fmla="*/ 336550 h 439815"/>
              <a:gd name="connsiteX4" fmla="*/ 996950 w 3403600"/>
              <a:gd name="connsiteY4" fmla="*/ 304800 h 439815"/>
              <a:gd name="connsiteX5" fmla="*/ 1022350 w 3403600"/>
              <a:gd name="connsiteY5" fmla="*/ 266700 h 439815"/>
              <a:gd name="connsiteX6" fmla="*/ 1060450 w 3403600"/>
              <a:gd name="connsiteY6" fmla="*/ 247650 h 439815"/>
              <a:gd name="connsiteX7" fmla="*/ 1123950 w 3403600"/>
              <a:gd name="connsiteY7" fmla="*/ 184150 h 439815"/>
              <a:gd name="connsiteX8" fmla="*/ 1143000 w 3403600"/>
              <a:gd name="connsiteY8" fmla="*/ 171450 h 439815"/>
              <a:gd name="connsiteX9" fmla="*/ 1162050 w 3403600"/>
              <a:gd name="connsiteY9" fmla="*/ 158750 h 439815"/>
              <a:gd name="connsiteX10" fmla="*/ 1206500 w 3403600"/>
              <a:gd name="connsiteY10" fmla="*/ 107950 h 439815"/>
              <a:gd name="connsiteX11" fmla="*/ 1244600 w 3403600"/>
              <a:gd name="connsiteY11" fmla="*/ 82550 h 439815"/>
              <a:gd name="connsiteX12" fmla="*/ 1270000 w 3403600"/>
              <a:gd name="connsiteY12" fmla="*/ 44450 h 439815"/>
              <a:gd name="connsiteX13" fmla="*/ 1308100 w 3403600"/>
              <a:gd name="connsiteY13" fmla="*/ 19050 h 439815"/>
              <a:gd name="connsiteX14" fmla="*/ 1327150 w 3403600"/>
              <a:gd name="connsiteY14" fmla="*/ 31750 h 439815"/>
              <a:gd name="connsiteX15" fmla="*/ 1352550 w 3403600"/>
              <a:gd name="connsiteY15" fmla="*/ 57150 h 439815"/>
              <a:gd name="connsiteX16" fmla="*/ 1384300 w 3403600"/>
              <a:gd name="connsiteY16" fmla="*/ 95250 h 439815"/>
              <a:gd name="connsiteX17" fmla="*/ 1397000 w 3403600"/>
              <a:gd name="connsiteY17" fmla="*/ 114300 h 439815"/>
              <a:gd name="connsiteX18" fmla="*/ 1416050 w 3403600"/>
              <a:gd name="connsiteY18" fmla="*/ 127000 h 439815"/>
              <a:gd name="connsiteX19" fmla="*/ 1473200 w 3403600"/>
              <a:gd name="connsiteY19" fmla="*/ 171450 h 439815"/>
              <a:gd name="connsiteX20" fmla="*/ 1492250 w 3403600"/>
              <a:gd name="connsiteY20" fmla="*/ 184150 h 439815"/>
              <a:gd name="connsiteX21" fmla="*/ 1511300 w 3403600"/>
              <a:gd name="connsiteY21" fmla="*/ 203200 h 439815"/>
              <a:gd name="connsiteX22" fmla="*/ 1536700 w 3403600"/>
              <a:gd name="connsiteY22" fmla="*/ 209550 h 439815"/>
              <a:gd name="connsiteX23" fmla="*/ 1549400 w 3403600"/>
              <a:gd name="connsiteY23" fmla="*/ 228600 h 439815"/>
              <a:gd name="connsiteX24" fmla="*/ 1568450 w 3403600"/>
              <a:gd name="connsiteY24" fmla="*/ 234950 h 439815"/>
              <a:gd name="connsiteX25" fmla="*/ 1574800 w 3403600"/>
              <a:gd name="connsiteY25" fmla="*/ 254000 h 439815"/>
              <a:gd name="connsiteX26" fmla="*/ 1593850 w 3403600"/>
              <a:gd name="connsiteY26" fmla="*/ 266700 h 439815"/>
              <a:gd name="connsiteX27" fmla="*/ 1612900 w 3403600"/>
              <a:gd name="connsiteY27" fmla="*/ 285750 h 439815"/>
              <a:gd name="connsiteX28" fmla="*/ 1631950 w 3403600"/>
              <a:gd name="connsiteY28" fmla="*/ 298450 h 439815"/>
              <a:gd name="connsiteX29" fmla="*/ 1670050 w 3403600"/>
              <a:gd name="connsiteY29" fmla="*/ 336550 h 439815"/>
              <a:gd name="connsiteX30" fmla="*/ 1708150 w 3403600"/>
              <a:gd name="connsiteY30" fmla="*/ 361950 h 439815"/>
              <a:gd name="connsiteX31" fmla="*/ 1739900 w 3403600"/>
              <a:gd name="connsiteY31" fmla="*/ 393700 h 439815"/>
              <a:gd name="connsiteX32" fmla="*/ 1765300 w 3403600"/>
              <a:gd name="connsiteY32" fmla="*/ 381000 h 439815"/>
              <a:gd name="connsiteX33" fmla="*/ 1784350 w 3403600"/>
              <a:gd name="connsiteY33" fmla="*/ 374650 h 439815"/>
              <a:gd name="connsiteX34" fmla="*/ 1803400 w 3403600"/>
              <a:gd name="connsiteY34" fmla="*/ 355600 h 439815"/>
              <a:gd name="connsiteX35" fmla="*/ 1816100 w 3403600"/>
              <a:gd name="connsiteY35" fmla="*/ 330200 h 439815"/>
              <a:gd name="connsiteX36" fmla="*/ 1835150 w 3403600"/>
              <a:gd name="connsiteY36" fmla="*/ 323850 h 439815"/>
              <a:gd name="connsiteX37" fmla="*/ 1860550 w 3403600"/>
              <a:gd name="connsiteY37" fmla="*/ 279400 h 439815"/>
              <a:gd name="connsiteX38" fmla="*/ 1879600 w 3403600"/>
              <a:gd name="connsiteY38" fmla="*/ 273050 h 439815"/>
              <a:gd name="connsiteX39" fmla="*/ 1892300 w 3403600"/>
              <a:gd name="connsiteY39" fmla="*/ 254000 h 439815"/>
              <a:gd name="connsiteX40" fmla="*/ 1911350 w 3403600"/>
              <a:gd name="connsiteY40" fmla="*/ 234950 h 439815"/>
              <a:gd name="connsiteX41" fmla="*/ 1936750 w 3403600"/>
              <a:gd name="connsiteY41" fmla="*/ 190500 h 439815"/>
              <a:gd name="connsiteX42" fmla="*/ 1955800 w 3403600"/>
              <a:gd name="connsiteY42" fmla="*/ 184150 h 439815"/>
              <a:gd name="connsiteX43" fmla="*/ 1974850 w 3403600"/>
              <a:gd name="connsiteY43" fmla="*/ 171450 h 439815"/>
              <a:gd name="connsiteX44" fmla="*/ 2000250 w 3403600"/>
              <a:gd name="connsiteY44" fmla="*/ 146050 h 439815"/>
              <a:gd name="connsiteX45" fmla="*/ 2012950 w 3403600"/>
              <a:gd name="connsiteY45" fmla="*/ 127000 h 439815"/>
              <a:gd name="connsiteX46" fmla="*/ 2051050 w 3403600"/>
              <a:gd name="connsiteY46" fmla="*/ 107950 h 439815"/>
              <a:gd name="connsiteX47" fmla="*/ 2089150 w 3403600"/>
              <a:gd name="connsiteY47" fmla="*/ 82550 h 439815"/>
              <a:gd name="connsiteX48" fmla="*/ 2095500 w 3403600"/>
              <a:gd name="connsiteY48" fmla="*/ 63500 h 439815"/>
              <a:gd name="connsiteX49" fmla="*/ 2114550 w 3403600"/>
              <a:gd name="connsiteY49" fmla="*/ 57150 h 439815"/>
              <a:gd name="connsiteX50" fmla="*/ 2159000 w 3403600"/>
              <a:gd name="connsiteY50" fmla="*/ 31750 h 439815"/>
              <a:gd name="connsiteX51" fmla="*/ 2190750 w 3403600"/>
              <a:gd name="connsiteY51" fmla="*/ 44450 h 439815"/>
              <a:gd name="connsiteX52" fmla="*/ 2197100 w 3403600"/>
              <a:gd name="connsiteY52" fmla="*/ 63500 h 439815"/>
              <a:gd name="connsiteX53" fmla="*/ 2222500 w 3403600"/>
              <a:gd name="connsiteY53" fmla="*/ 88900 h 439815"/>
              <a:gd name="connsiteX54" fmla="*/ 2241550 w 3403600"/>
              <a:gd name="connsiteY54" fmla="*/ 114300 h 439815"/>
              <a:gd name="connsiteX55" fmla="*/ 2286000 w 3403600"/>
              <a:gd name="connsiteY55" fmla="*/ 158750 h 439815"/>
              <a:gd name="connsiteX56" fmla="*/ 2305050 w 3403600"/>
              <a:gd name="connsiteY56" fmla="*/ 171450 h 439815"/>
              <a:gd name="connsiteX57" fmla="*/ 2349500 w 3403600"/>
              <a:gd name="connsiteY57" fmla="*/ 215900 h 439815"/>
              <a:gd name="connsiteX58" fmla="*/ 2387600 w 3403600"/>
              <a:gd name="connsiteY58" fmla="*/ 241300 h 439815"/>
              <a:gd name="connsiteX59" fmla="*/ 2406650 w 3403600"/>
              <a:gd name="connsiteY59" fmla="*/ 247650 h 439815"/>
              <a:gd name="connsiteX60" fmla="*/ 2444750 w 3403600"/>
              <a:gd name="connsiteY60" fmla="*/ 266700 h 439815"/>
              <a:gd name="connsiteX61" fmla="*/ 2501900 w 3403600"/>
              <a:gd name="connsiteY61" fmla="*/ 311150 h 439815"/>
              <a:gd name="connsiteX62" fmla="*/ 2527300 w 3403600"/>
              <a:gd name="connsiteY62" fmla="*/ 317500 h 439815"/>
              <a:gd name="connsiteX63" fmla="*/ 2546350 w 3403600"/>
              <a:gd name="connsiteY63" fmla="*/ 330200 h 439815"/>
              <a:gd name="connsiteX64" fmla="*/ 2552700 w 3403600"/>
              <a:gd name="connsiteY64" fmla="*/ 349250 h 439815"/>
              <a:gd name="connsiteX65" fmla="*/ 2565400 w 3403600"/>
              <a:gd name="connsiteY65" fmla="*/ 368300 h 439815"/>
              <a:gd name="connsiteX66" fmla="*/ 2622550 w 3403600"/>
              <a:gd name="connsiteY66" fmla="*/ 342900 h 439815"/>
              <a:gd name="connsiteX67" fmla="*/ 2641600 w 3403600"/>
              <a:gd name="connsiteY67" fmla="*/ 336550 h 439815"/>
              <a:gd name="connsiteX68" fmla="*/ 2667000 w 3403600"/>
              <a:gd name="connsiteY68" fmla="*/ 298450 h 439815"/>
              <a:gd name="connsiteX69" fmla="*/ 2673350 w 3403600"/>
              <a:gd name="connsiteY69" fmla="*/ 279400 h 439815"/>
              <a:gd name="connsiteX70" fmla="*/ 2705100 w 3403600"/>
              <a:gd name="connsiteY70" fmla="*/ 273050 h 439815"/>
              <a:gd name="connsiteX71" fmla="*/ 2711450 w 3403600"/>
              <a:gd name="connsiteY71" fmla="*/ 247650 h 439815"/>
              <a:gd name="connsiteX72" fmla="*/ 2749550 w 3403600"/>
              <a:gd name="connsiteY72" fmla="*/ 228600 h 439815"/>
              <a:gd name="connsiteX73" fmla="*/ 2794000 w 3403600"/>
              <a:gd name="connsiteY73" fmla="*/ 196850 h 439815"/>
              <a:gd name="connsiteX74" fmla="*/ 2813050 w 3403600"/>
              <a:gd name="connsiteY74" fmla="*/ 177800 h 439815"/>
              <a:gd name="connsiteX75" fmla="*/ 2851150 w 3403600"/>
              <a:gd name="connsiteY75" fmla="*/ 158750 h 439815"/>
              <a:gd name="connsiteX76" fmla="*/ 2882900 w 3403600"/>
              <a:gd name="connsiteY76" fmla="*/ 114300 h 439815"/>
              <a:gd name="connsiteX77" fmla="*/ 2901950 w 3403600"/>
              <a:gd name="connsiteY77" fmla="*/ 101600 h 439815"/>
              <a:gd name="connsiteX78" fmla="*/ 2927350 w 3403600"/>
              <a:gd name="connsiteY78" fmla="*/ 76200 h 439815"/>
              <a:gd name="connsiteX79" fmla="*/ 2933700 w 3403600"/>
              <a:gd name="connsiteY79" fmla="*/ 57150 h 439815"/>
              <a:gd name="connsiteX80" fmla="*/ 2971800 w 3403600"/>
              <a:gd name="connsiteY80" fmla="*/ 44450 h 439815"/>
              <a:gd name="connsiteX81" fmla="*/ 2984500 w 3403600"/>
              <a:gd name="connsiteY81" fmla="*/ 69850 h 439815"/>
              <a:gd name="connsiteX82" fmla="*/ 3041650 w 3403600"/>
              <a:gd name="connsiteY82" fmla="*/ 114300 h 439815"/>
              <a:gd name="connsiteX83" fmla="*/ 3086100 w 3403600"/>
              <a:gd name="connsiteY83" fmla="*/ 133350 h 439815"/>
              <a:gd name="connsiteX84" fmla="*/ 3105150 w 3403600"/>
              <a:gd name="connsiteY84" fmla="*/ 158750 h 439815"/>
              <a:gd name="connsiteX85" fmla="*/ 3130550 w 3403600"/>
              <a:gd name="connsiteY85" fmla="*/ 196850 h 439815"/>
              <a:gd name="connsiteX86" fmla="*/ 3149600 w 3403600"/>
              <a:gd name="connsiteY86" fmla="*/ 203200 h 439815"/>
              <a:gd name="connsiteX87" fmla="*/ 3168650 w 3403600"/>
              <a:gd name="connsiteY87" fmla="*/ 222250 h 439815"/>
              <a:gd name="connsiteX88" fmla="*/ 3225800 w 3403600"/>
              <a:gd name="connsiteY88" fmla="*/ 254000 h 439815"/>
              <a:gd name="connsiteX89" fmla="*/ 3270250 w 3403600"/>
              <a:gd name="connsiteY89" fmla="*/ 273050 h 439815"/>
              <a:gd name="connsiteX90" fmla="*/ 3289300 w 3403600"/>
              <a:gd name="connsiteY90" fmla="*/ 292100 h 439815"/>
              <a:gd name="connsiteX91" fmla="*/ 3327400 w 3403600"/>
              <a:gd name="connsiteY91" fmla="*/ 317500 h 439815"/>
              <a:gd name="connsiteX92" fmla="*/ 3346450 w 3403600"/>
              <a:gd name="connsiteY92" fmla="*/ 355600 h 439815"/>
              <a:gd name="connsiteX93" fmla="*/ 3365500 w 3403600"/>
              <a:gd name="connsiteY93" fmla="*/ 361950 h 439815"/>
              <a:gd name="connsiteX94" fmla="*/ 3371850 w 3403600"/>
              <a:gd name="connsiteY94" fmla="*/ 381000 h 439815"/>
              <a:gd name="connsiteX95" fmla="*/ 3390900 w 3403600"/>
              <a:gd name="connsiteY95" fmla="*/ 393700 h 439815"/>
              <a:gd name="connsiteX96" fmla="*/ 3403600 w 3403600"/>
              <a:gd name="connsiteY96" fmla="*/ 406400 h 439815"/>
              <a:gd name="connsiteX0" fmla="*/ 0 w 3403600"/>
              <a:gd name="connsiteY0" fmla="*/ 400050 h 436158"/>
              <a:gd name="connsiteX1" fmla="*/ 444500 w 3403600"/>
              <a:gd name="connsiteY1" fmla="*/ 0 h 436158"/>
              <a:gd name="connsiteX2" fmla="*/ 876300 w 3403600"/>
              <a:gd name="connsiteY2" fmla="*/ 425450 h 436158"/>
              <a:gd name="connsiteX3" fmla="*/ 996950 w 3403600"/>
              <a:gd name="connsiteY3" fmla="*/ 304800 h 436158"/>
              <a:gd name="connsiteX4" fmla="*/ 1022350 w 3403600"/>
              <a:gd name="connsiteY4" fmla="*/ 266700 h 436158"/>
              <a:gd name="connsiteX5" fmla="*/ 1060450 w 3403600"/>
              <a:gd name="connsiteY5" fmla="*/ 247650 h 436158"/>
              <a:gd name="connsiteX6" fmla="*/ 1123950 w 3403600"/>
              <a:gd name="connsiteY6" fmla="*/ 184150 h 436158"/>
              <a:gd name="connsiteX7" fmla="*/ 1143000 w 3403600"/>
              <a:gd name="connsiteY7" fmla="*/ 171450 h 436158"/>
              <a:gd name="connsiteX8" fmla="*/ 1162050 w 3403600"/>
              <a:gd name="connsiteY8" fmla="*/ 158750 h 436158"/>
              <a:gd name="connsiteX9" fmla="*/ 1206500 w 3403600"/>
              <a:gd name="connsiteY9" fmla="*/ 107950 h 436158"/>
              <a:gd name="connsiteX10" fmla="*/ 1244600 w 3403600"/>
              <a:gd name="connsiteY10" fmla="*/ 82550 h 436158"/>
              <a:gd name="connsiteX11" fmla="*/ 1270000 w 3403600"/>
              <a:gd name="connsiteY11" fmla="*/ 44450 h 436158"/>
              <a:gd name="connsiteX12" fmla="*/ 1308100 w 3403600"/>
              <a:gd name="connsiteY12" fmla="*/ 19050 h 436158"/>
              <a:gd name="connsiteX13" fmla="*/ 1327150 w 3403600"/>
              <a:gd name="connsiteY13" fmla="*/ 31750 h 436158"/>
              <a:gd name="connsiteX14" fmla="*/ 1352550 w 3403600"/>
              <a:gd name="connsiteY14" fmla="*/ 57150 h 436158"/>
              <a:gd name="connsiteX15" fmla="*/ 1384300 w 3403600"/>
              <a:gd name="connsiteY15" fmla="*/ 95250 h 436158"/>
              <a:gd name="connsiteX16" fmla="*/ 1397000 w 3403600"/>
              <a:gd name="connsiteY16" fmla="*/ 114300 h 436158"/>
              <a:gd name="connsiteX17" fmla="*/ 1416050 w 3403600"/>
              <a:gd name="connsiteY17" fmla="*/ 127000 h 436158"/>
              <a:gd name="connsiteX18" fmla="*/ 1473200 w 3403600"/>
              <a:gd name="connsiteY18" fmla="*/ 171450 h 436158"/>
              <a:gd name="connsiteX19" fmla="*/ 1492250 w 3403600"/>
              <a:gd name="connsiteY19" fmla="*/ 184150 h 436158"/>
              <a:gd name="connsiteX20" fmla="*/ 1511300 w 3403600"/>
              <a:gd name="connsiteY20" fmla="*/ 203200 h 436158"/>
              <a:gd name="connsiteX21" fmla="*/ 1536700 w 3403600"/>
              <a:gd name="connsiteY21" fmla="*/ 209550 h 436158"/>
              <a:gd name="connsiteX22" fmla="*/ 1549400 w 3403600"/>
              <a:gd name="connsiteY22" fmla="*/ 228600 h 436158"/>
              <a:gd name="connsiteX23" fmla="*/ 1568450 w 3403600"/>
              <a:gd name="connsiteY23" fmla="*/ 234950 h 436158"/>
              <a:gd name="connsiteX24" fmla="*/ 1574800 w 3403600"/>
              <a:gd name="connsiteY24" fmla="*/ 254000 h 436158"/>
              <a:gd name="connsiteX25" fmla="*/ 1593850 w 3403600"/>
              <a:gd name="connsiteY25" fmla="*/ 266700 h 436158"/>
              <a:gd name="connsiteX26" fmla="*/ 1612900 w 3403600"/>
              <a:gd name="connsiteY26" fmla="*/ 285750 h 436158"/>
              <a:gd name="connsiteX27" fmla="*/ 1631950 w 3403600"/>
              <a:gd name="connsiteY27" fmla="*/ 298450 h 436158"/>
              <a:gd name="connsiteX28" fmla="*/ 1670050 w 3403600"/>
              <a:gd name="connsiteY28" fmla="*/ 336550 h 436158"/>
              <a:gd name="connsiteX29" fmla="*/ 1708150 w 3403600"/>
              <a:gd name="connsiteY29" fmla="*/ 361950 h 436158"/>
              <a:gd name="connsiteX30" fmla="*/ 1739900 w 3403600"/>
              <a:gd name="connsiteY30" fmla="*/ 393700 h 436158"/>
              <a:gd name="connsiteX31" fmla="*/ 1765300 w 3403600"/>
              <a:gd name="connsiteY31" fmla="*/ 381000 h 436158"/>
              <a:gd name="connsiteX32" fmla="*/ 1784350 w 3403600"/>
              <a:gd name="connsiteY32" fmla="*/ 374650 h 436158"/>
              <a:gd name="connsiteX33" fmla="*/ 1803400 w 3403600"/>
              <a:gd name="connsiteY33" fmla="*/ 355600 h 436158"/>
              <a:gd name="connsiteX34" fmla="*/ 1816100 w 3403600"/>
              <a:gd name="connsiteY34" fmla="*/ 330200 h 436158"/>
              <a:gd name="connsiteX35" fmla="*/ 1835150 w 3403600"/>
              <a:gd name="connsiteY35" fmla="*/ 323850 h 436158"/>
              <a:gd name="connsiteX36" fmla="*/ 1860550 w 3403600"/>
              <a:gd name="connsiteY36" fmla="*/ 279400 h 436158"/>
              <a:gd name="connsiteX37" fmla="*/ 1879600 w 3403600"/>
              <a:gd name="connsiteY37" fmla="*/ 273050 h 436158"/>
              <a:gd name="connsiteX38" fmla="*/ 1892300 w 3403600"/>
              <a:gd name="connsiteY38" fmla="*/ 254000 h 436158"/>
              <a:gd name="connsiteX39" fmla="*/ 1911350 w 3403600"/>
              <a:gd name="connsiteY39" fmla="*/ 234950 h 436158"/>
              <a:gd name="connsiteX40" fmla="*/ 1936750 w 3403600"/>
              <a:gd name="connsiteY40" fmla="*/ 190500 h 436158"/>
              <a:gd name="connsiteX41" fmla="*/ 1955800 w 3403600"/>
              <a:gd name="connsiteY41" fmla="*/ 184150 h 436158"/>
              <a:gd name="connsiteX42" fmla="*/ 1974850 w 3403600"/>
              <a:gd name="connsiteY42" fmla="*/ 171450 h 436158"/>
              <a:gd name="connsiteX43" fmla="*/ 2000250 w 3403600"/>
              <a:gd name="connsiteY43" fmla="*/ 146050 h 436158"/>
              <a:gd name="connsiteX44" fmla="*/ 2012950 w 3403600"/>
              <a:gd name="connsiteY44" fmla="*/ 127000 h 436158"/>
              <a:gd name="connsiteX45" fmla="*/ 2051050 w 3403600"/>
              <a:gd name="connsiteY45" fmla="*/ 107950 h 436158"/>
              <a:gd name="connsiteX46" fmla="*/ 2089150 w 3403600"/>
              <a:gd name="connsiteY46" fmla="*/ 82550 h 436158"/>
              <a:gd name="connsiteX47" fmla="*/ 2095500 w 3403600"/>
              <a:gd name="connsiteY47" fmla="*/ 63500 h 436158"/>
              <a:gd name="connsiteX48" fmla="*/ 2114550 w 3403600"/>
              <a:gd name="connsiteY48" fmla="*/ 57150 h 436158"/>
              <a:gd name="connsiteX49" fmla="*/ 2159000 w 3403600"/>
              <a:gd name="connsiteY49" fmla="*/ 31750 h 436158"/>
              <a:gd name="connsiteX50" fmla="*/ 2190750 w 3403600"/>
              <a:gd name="connsiteY50" fmla="*/ 44450 h 436158"/>
              <a:gd name="connsiteX51" fmla="*/ 2197100 w 3403600"/>
              <a:gd name="connsiteY51" fmla="*/ 63500 h 436158"/>
              <a:gd name="connsiteX52" fmla="*/ 2222500 w 3403600"/>
              <a:gd name="connsiteY52" fmla="*/ 88900 h 436158"/>
              <a:gd name="connsiteX53" fmla="*/ 2241550 w 3403600"/>
              <a:gd name="connsiteY53" fmla="*/ 114300 h 436158"/>
              <a:gd name="connsiteX54" fmla="*/ 2286000 w 3403600"/>
              <a:gd name="connsiteY54" fmla="*/ 158750 h 436158"/>
              <a:gd name="connsiteX55" fmla="*/ 2305050 w 3403600"/>
              <a:gd name="connsiteY55" fmla="*/ 171450 h 436158"/>
              <a:gd name="connsiteX56" fmla="*/ 2349500 w 3403600"/>
              <a:gd name="connsiteY56" fmla="*/ 215900 h 436158"/>
              <a:gd name="connsiteX57" fmla="*/ 2387600 w 3403600"/>
              <a:gd name="connsiteY57" fmla="*/ 241300 h 436158"/>
              <a:gd name="connsiteX58" fmla="*/ 2406650 w 3403600"/>
              <a:gd name="connsiteY58" fmla="*/ 247650 h 436158"/>
              <a:gd name="connsiteX59" fmla="*/ 2444750 w 3403600"/>
              <a:gd name="connsiteY59" fmla="*/ 266700 h 436158"/>
              <a:gd name="connsiteX60" fmla="*/ 2501900 w 3403600"/>
              <a:gd name="connsiteY60" fmla="*/ 311150 h 436158"/>
              <a:gd name="connsiteX61" fmla="*/ 2527300 w 3403600"/>
              <a:gd name="connsiteY61" fmla="*/ 317500 h 436158"/>
              <a:gd name="connsiteX62" fmla="*/ 2546350 w 3403600"/>
              <a:gd name="connsiteY62" fmla="*/ 330200 h 436158"/>
              <a:gd name="connsiteX63" fmla="*/ 2552700 w 3403600"/>
              <a:gd name="connsiteY63" fmla="*/ 349250 h 436158"/>
              <a:gd name="connsiteX64" fmla="*/ 2565400 w 3403600"/>
              <a:gd name="connsiteY64" fmla="*/ 368300 h 436158"/>
              <a:gd name="connsiteX65" fmla="*/ 2622550 w 3403600"/>
              <a:gd name="connsiteY65" fmla="*/ 342900 h 436158"/>
              <a:gd name="connsiteX66" fmla="*/ 2641600 w 3403600"/>
              <a:gd name="connsiteY66" fmla="*/ 336550 h 436158"/>
              <a:gd name="connsiteX67" fmla="*/ 2667000 w 3403600"/>
              <a:gd name="connsiteY67" fmla="*/ 298450 h 436158"/>
              <a:gd name="connsiteX68" fmla="*/ 2673350 w 3403600"/>
              <a:gd name="connsiteY68" fmla="*/ 279400 h 436158"/>
              <a:gd name="connsiteX69" fmla="*/ 2705100 w 3403600"/>
              <a:gd name="connsiteY69" fmla="*/ 273050 h 436158"/>
              <a:gd name="connsiteX70" fmla="*/ 2711450 w 3403600"/>
              <a:gd name="connsiteY70" fmla="*/ 247650 h 436158"/>
              <a:gd name="connsiteX71" fmla="*/ 2749550 w 3403600"/>
              <a:gd name="connsiteY71" fmla="*/ 228600 h 436158"/>
              <a:gd name="connsiteX72" fmla="*/ 2794000 w 3403600"/>
              <a:gd name="connsiteY72" fmla="*/ 196850 h 436158"/>
              <a:gd name="connsiteX73" fmla="*/ 2813050 w 3403600"/>
              <a:gd name="connsiteY73" fmla="*/ 177800 h 436158"/>
              <a:gd name="connsiteX74" fmla="*/ 2851150 w 3403600"/>
              <a:gd name="connsiteY74" fmla="*/ 158750 h 436158"/>
              <a:gd name="connsiteX75" fmla="*/ 2882900 w 3403600"/>
              <a:gd name="connsiteY75" fmla="*/ 114300 h 436158"/>
              <a:gd name="connsiteX76" fmla="*/ 2901950 w 3403600"/>
              <a:gd name="connsiteY76" fmla="*/ 101600 h 436158"/>
              <a:gd name="connsiteX77" fmla="*/ 2927350 w 3403600"/>
              <a:gd name="connsiteY77" fmla="*/ 76200 h 436158"/>
              <a:gd name="connsiteX78" fmla="*/ 2933700 w 3403600"/>
              <a:gd name="connsiteY78" fmla="*/ 57150 h 436158"/>
              <a:gd name="connsiteX79" fmla="*/ 2971800 w 3403600"/>
              <a:gd name="connsiteY79" fmla="*/ 44450 h 436158"/>
              <a:gd name="connsiteX80" fmla="*/ 2984500 w 3403600"/>
              <a:gd name="connsiteY80" fmla="*/ 69850 h 436158"/>
              <a:gd name="connsiteX81" fmla="*/ 3041650 w 3403600"/>
              <a:gd name="connsiteY81" fmla="*/ 114300 h 436158"/>
              <a:gd name="connsiteX82" fmla="*/ 3086100 w 3403600"/>
              <a:gd name="connsiteY82" fmla="*/ 133350 h 436158"/>
              <a:gd name="connsiteX83" fmla="*/ 3105150 w 3403600"/>
              <a:gd name="connsiteY83" fmla="*/ 158750 h 436158"/>
              <a:gd name="connsiteX84" fmla="*/ 3130550 w 3403600"/>
              <a:gd name="connsiteY84" fmla="*/ 196850 h 436158"/>
              <a:gd name="connsiteX85" fmla="*/ 3149600 w 3403600"/>
              <a:gd name="connsiteY85" fmla="*/ 203200 h 436158"/>
              <a:gd name="connsiteX86" fmla="*/ 3168650 w 3403600"/>
              <a:gd name="connsiteY86" fmla="*/ 222250 h 436158"/>
              <a:gd name="connsiteX87" fmla="*/ 3225800 w 3403600"/>
              <a:gd name="connsiteY87" fmla="*/ 254000 h 436158"/>
              <a:gd name="connsiteX88" fmla="*/ 3270250 w 3403600"/>
              <a:gd name="connsiteY88" fmla="*/ 273050 h 436158"/>
              <a:gd name="connsiteX89" fmla="*/ 3289300 w 3403600"/>
              <a:gd name="connsiteY89" fmla="*/ 292100 h 436158"/>
              <a:gd name="connsiteX90" fmla="*/ 3327400 w 3403600"/>
              <a:gd name="connsiteY90" fmla="*/ 317500 h 436158"/>
              <a:gd name="connsiteX91" fmla="*/ 3346450 w 3403600"/>
              <a:gd name="connsiteY91" fmla="*/ 355600 h 436158"/>
              <a:gd name="connsiteX92" fmla="*/ 3365500 w 3403600"/>
              <a:gd name="connsiteY92" fmla="*/ 361950 h 436158"/>
              <a:gd name="connsiteX93" fmla="*/ 3371850 w 3403600"/>
              <a:gd name="connsiteY93" fmla="*/ 381000 h 436158"/>
              <a:gd name="connsiteX94" fmla="*/ 3390900 w 3403600"/>
              <a:gd name="connsiteY94" fmla="*/ 393700 h 436158"/>
              <a:gd name="connsiteX95" fmla="*/ 3403600 w 3403600"/>
              <a:gd name="connsiteY95" fmla="*/ 406400 h 436158"/>
              <a:gd name="connsiteX0" fmla="*/ 0 w 3403600"/>
              <a:gd name="connsiteY0" fmla="*/ 400050 h 432689"/>
              <a:gd name="connsiteX1" fmla="*/ 444500 w 3403600"/>
              <a:gd name="connsiteY1" fmla="*/ 0 h 432689"/>
              <a:gd name="connsiteX2" fmla="*/ 876300 w 3403600"/>
              <a:gd name="connsiteY2" fmla="*/ 425450 h 432689"/>
              <a:gd name="connsiteX3" fmla="*/ 1022350 w 3403600"/>
              <a:gd name="connsiteY3" fmla="*/ 266700 h 432689"/>
              <a:gd name="connsiteX4" fmla="*/ 1060450 w 3403600"/>
              <a:gd name="connsiteY4" fmla="*/ 247650 h 432689"/>
              <a:gd name="connsiteX5" fmla="*/ 1123950 w 3403600"/>
              <a:gd name="connsiteY5" fmla="*/ 184150 h 432689"/>
              <a:gd name="connsiteX6" fmla="*/ 1143000 w 3403600"/>
              <a:gd name="connsiteY6" fmla="*/ 171450 h 432689"/>
              <a:gd name="connsiteX7" fmla="*/ 1162050 w 3403600"/>
              <a:gd name="connsiteY7" fmla="*/ 158750 h 432689"/>
              <a:gd name="connsiteX8" fmla="*/ 1206500 w 3403600"/>
              <a:gd name="connsiteY8" fmla="*/ 107950 h 432689"/>
              <a:gd name="connsiteX9" fmla="*/ 1244600 w 3403600"/>
              <a:gd name="connsiteY9" fmla="*/ 82550 h 432689"/>
              <a:gd name="connsiteX10" fmla="*/ 1270000 w 3403600"/>
              <a:gd name="connsiteY10" fmla="*/ 44450 h 432689"/>
              <a:gd name="connsiteX11" fmla="*/ 1308100 w 3403600"/>
              <a:gd name="connsiteY11" fmla="*/ 19050 h 432689"/>
              <a:gd name="connsiteX12" fmla="*/ 1327150 w 3403600"/>
              <a:gd name="connsiteY12" fmla="*/ 31750 h 432689"/>
              <a:gd name="connsiteX13" fmla="*/ 1352550 w 3403600"/>
              <a:gd name="connsiteY13" fmla="*/ 57150 h 432689"/>
              <a:gd name="connsiteX14" fmla="*/ 1384300 w 3403600"/>
              <a:gd name="connsiteY14" fmla="*/ 95250 h 432689"/>
              <a:gd name="connsiteX15" fmla="*/ 1397000 w 3403600"/>
              <a:gd name="connsiteY15" fmla="*/ 114300 h 432689"/>
              <a:gd name="connsiteX16" fmla="*/ 1416050 w 3403600"/>
              <a:gd name="connsiteY16" fmla="*/ 127000 h 432689"/>
              <a:gd name="connsiteX17" fmla="*/ 1473200 w 3403600"/>
              <a:gd name="connsiteY17" fmla="*/ 171450 h 432689"/>
              <a:gd name="connsiteX18" fmla="*/ 1492250 w 3403600"/>
              <a:gd name="connsiteY18" fmla="*/ 184150 h 432689"/>
              <a:gd name="connsiteX19" fmla="*/ 1511300 w 3403600"/>
              <a:gd name="connsiteY19" fmla="*/ 203200 h 432689"/>
              <a:gd name="connsiteX20" fmla="*/ 1536700 w 3403600"/>
              <a:gd name="connsiteY20" fmla="*/ 209550 h 432689"/>
              <a:gd name="connsiteX21" fmla="*/ 1549400 w 3403600"/>
              <a:gd name="connsiteY21" fmla="*/ 228600 h 432689"/>
              <a:gd name="connsiteX22" fmla="*/ 1568450 w 3403600"/>
              <a:gd name="connsiteY22" fmla="*/ 234950 h 432689"/>
              <a:gd name="connsiteX23" fmla="*/ 1574800 w 3403600"/>
              <a:gd name="connsiteY23" fmla="*/ 254000 h 432689"/>
              <a:gd name="connsiteX24" fmla="*/ 1593850 w 3403600"/>
              <a:gd name="connsiteY24" fmla="*/ 266700 h 432689"/>
              <a:gd name="connsiteX25" fmla="*/ 1612900 w 3403600"/>
              <a:gd name="connsiteY25" fmla="*/ 285750 h 432689"/>
              <a:gd name="connsiteX26" fmla="*/ 1631950 w 3403600"/>
              <a:gd name="connsiteY26" fmla="*/ 298450 h 432689"/>
              <a:gd name="connsiteX27" fmla="*/ 1670050 w 3403600"/>
              <a:gd name="connsiteY27" fmla="*/ 336550 h 432689"/>
              <a:gd name="connsiteX28" fmla="*/ 1708150 w 3403600"/>
              <a:gd name="connsiteY28" fmla="*/ 361950 h 432689"/>
              <a:gd name="connsiteX29" fmla="*/ 1739900 w 3403600"/>
              <a:gd name="connsiteY29" fmla="*/ 393700 h 432689"/>
              <a:gd name="connsiteX30" fmla="*/ 1765300 w 3403600"/>
              <a:gd name="connsiteY30" fmla="*/ 381000 h 432689"/>
              <a:gd name="connsiteX31" fmla="*/ 1784350 w 3403600"/>
              <a:gd name="connsiteY31" fmla="*/ 374650 h 432689"/>
              <a:gd name="connsiteX32" fmla="*/ 1803400 w 3403600"/>
              <a:gd name="connsiteY32" fmla="*/ 355600 h 432689"/>
              <a:gd name="connsiteX33" fmla="*/ 1816100 w 3403600"/>
              <a:gd name="connsiteY33" fmla="*/ 330200 h 432689"/>
              <a:gd name="connsiteX34" fmla="*/ 1835150 w 3403600"/>
              <a:gd name="connsiteY34" fmla="*/ 323850 h 432689"/>
              <a:gd name="connsiteX35" fmla="*/ 1860550 w 3403600"/>
              <a:gd name="connsiteY35" fmla="*/ 279400 h 432689"/>
              <a:gd name="connsiteX36" fmla="*/ 1879600 w 3403600"/>
              <a:gd name="connsiteY36" fmla="*/ 273050 h 432689"/>
              <a:gd name="connsiteX37" fmla="*/ 1892300 w 3403600"/>
              <a:gd name="connsiteY37" fmla="*/ 254000 h 432689"/>
              <a:gd name="connsiteX38" fmla="*/ 1911350 w 3403600"/>
              <a:gd name="connsiteY38" fmla="*/ 234950 h 432689"/>
              <a:gd name="connsiteX39" fmla="*/ 1936750 w 3403600"/>
              <a:gd name="connsiteY39" fmla="*/ 190500 h 432689"/>
              <a:gd name="connsiteX40" fmla="*/ 1955800 w 3403600"/>
              <a:gd name="connsiteY40" fmla="*/ 184150 h 432689"/>
              <a:gd name="connsiteX41" fmla="*/ 1974850 w 3403600"/>
              <a:gd name="connsiteY41" fmla="*/ 171450 h 432689"/>
              <a:gd name="connsiteX42" fmla="*/ 2000250 w 3403600"/>
              <a:gd name="connsiteY42" fmla="*/ 146050 h 432689"/>
              <a:gd name="connsiteX43" fmla="*/ 2012950 w 3403600"/>
              <a:gd name="connsiteY43" fmla="*/ 127000 h 432689"/>
              <a:gd name="connsiteX44" fmla="*/ 2051050 w 3403600"/>
              <a:gd name="connsiteY44" fmla="*/ 107950 h 432689"/>
              <a:gd name="connsiteX45" fmla="*/ 2089150 w 3403600"/>
              <a:gd name="connsiteY45" fmla="*/ 82550 h 432689"/>
              <a:gd name="connsiteX46" fmla="*/ 2095500 w 3403600"/>
              <a:gd name="connsiteY46" fmla="*/ 63500 h 432689"/>
              <a:gd name="connsiteX47" fmla="*/ 2114550 w 3403600"/>
              <a:gd name="connsiteY47" fmla="*/ 57150 h 432689"/>
              <a:gd name="connsiteX48" fmla="*/ 2159000 w 3403600"/>
              <a:gd name="connsiteY48" fmla="*/ 31750 h 432689"/>
              <a:gd name="connsiteX49" fmla="*/ 2190750 w 3403600"/>
              <a:gd name="connsiteY49" fmla="*/ 44450 h 432689"/>
              <a:gd name="connsiteX50" fmla="*/ 2197100 w 3403600"/>
              <a:gd name="connsiteY50" fmla="*/ 63500 h 432689"/>
              <a:gd name="connsiteX51" fmla="*/ 2222500 w 3403600"/>
              <a:gd name="connsiteY51" fmla="*/ 88900 h 432689"/>
              <a:gd name="connsiteX52" fmla="*/ 2241550 w 3403600"/>
              <a:gd name="connsiteY52" fmla="*/ 114300 h 432689"/>
              <a:gd name="connsiteX53" fmla="*/ 2286000 w 3403600"/>
              <a:gd name="connsiteY53" fmla="*/ 158750 h 432689"/>
              <a:gd name="connsiteX54" fmla="*/ 2305050 w 3403600"/>
              <a:gd name="connsiteY54" fmla="*/ 171450 h 432689"/>
              <a:gd name="connsiteX55" fmla="*/ 2349500 w 3403600"/>
              <a:gd name="connsiteY55" fmla="*/ 215900 h 432689"/>
              <a:gd name="connsiteX56" fmla="*/ 2387600 w 3403600"/>
              <a:gd name="connsiteY56" fmla="*/ 241300 h 432689"/>
              <a:gd name="connsiteX57" fmla="*/ 2406650 w 3403600"/>
              <a:gd name="connsiteY57" fmla="*/ 247650 h 432689"/>
              <a:gd name="connsiteX58" fmla="*/ 2444750 w 3403600"/>
              <a:gd name="connsiteY58" fmla="*/ 266700 h 432689"/>
              <a:gd name="connsiteX59" fmla="*/ 2501900 w 3403600"/>
              <a:gd name="connsiteY59" fmla="*/ 311150 h 432689"/>
              <a:gd name="connsiteX60" fmla="*/ 2527300 w 3403600"/>
              <a:gd name="connsiteY60" fmla="*/ 317500 h 432689"/>
              <a:gd name="connsiteX61" fmla="*/ 2546350 w 3403600"/>
              <a:gd name="connsiteY61" fmla="*/ 330200 h 432689"/>
              <a:gd name="connsiteX62" fmla="*/ 2552700 w 3403600"/>
              <a:gd name="connsiteY62" fmla="*/ 349250 h 432689"/>
              <a:gd name="connsiteX63" fmla="*/ 2565400 w 3403600"/>
              <a:gd name="connsiteY63" fmla="*/ 368300 h 432689"/>
              <a:gd name="connsiteX64" fmla="*/ 2622550 w 3403600"/>
              <a:gd name="connsiteY64" fmla="*/ 342900 h 432689"/>
              <a:gd name="connsiteX65" fmla="*/ 2641600 w 3403600"/>
              <a:gd name="connsiteY65" fmla="*/ 336550 h 432689"/>
              <a:gd name="connsiteX66" fmla="*/ 2667000 w 3403600"/>
              <a:gd name="connsiteY66" fmla="*/ 298450 h 432689"/>
              <a:gd name="connsiteX67" fmla="*/ 2673350 w 3403600"/>
              <a:gd name="connsiteY67" fmla="*/ 279400 h 432689"/>
              <a:gd name="connsiteX68" fmla="*/ 2705100 w 3403600"/>
              <a:gd name="connsiteY68" fmla="*/ 273050 h 432689"/>
              <a:gd name="connsiteX69" fmla="*/ 2711450 w 3403600"/>
              <a:gd name="connsiteY69" fmla="*/ 247650 h 432689"/>
              <a:gd name="connsiteX70" fmla="*/ 2749550 w 3403600"/>
              <a:gd name="connsiteY70" fmla="*/ 228600 h 432689"/>
              <a:gd name="connsiteX71" fmla="*/ 2794000 w 3403600"/>
              <a:gd name="connsiteY71" fmla="*/ 196850 h 432689"/>
              <a:gd name="connsiteX72" fmla="*/ 2813050 w 3403600"/>
              <a:gd name="connsiteY72" fmla="*/ 177800 h 432689"/>
              <a:gd name="connsiteX73" fmla="*/ 2851150 w 3403600"/>
              <a:gd name="connsiteY73" fmla="*/ 158750 h 432689"/>
              <a:gd name="connsiteX74" fmla="*/ 2882900 w 3403600"/>
              <a:gd name="connsiteY74" fmla="*/ 114300 h 432689"/>
              <a:gd name="connsiteX75" fmla="*/ 2901950 w 3403600"/>
              <a:gd name="connsiteY75" fmla="*/ 101600 h 432689"/>
              <a:gd name="connsiteX76" fmla="*/ 2927350 w 3403600"/>
              <a:gd name="connsiteY76" fmla="*/ 76200 h 432689"/>
              <a:gd name="connsiteX77" fmla="*/ 2933700 w 3403600"/>
              <a:gd name="connsiteY77" fmla="*/ 57150 h 432689"/>
              <a:gd name="connsiteX78" fmla="*/ 2971800 w 3403600"/>
              <a:gd name="connsiteY78" fmla="*/ 44450 h 432689"/>
              <a:gd name="connsiteX79" fmla="*/ 2984500 w 3403600"/>
              <a:gd name="connsiteY79" fmla="*/ 69850 h 432689"/>
              <a:gd name="connsiteX80" fmla="*/ 3041650 w 3403600"/>
              <a:gd name="connsiteY80" fmla="*/ 114300 h 432689"/>
              <a:gd name="connsiteX81" fmla="*/ 3086100 w 3403600"/>
              <a:gd name="connsiteY81" fmla="*/ 133350 h 432689"/>
              <a:gd name="connsiteX82" fmla="*/ 3105150 w 3403600"/>
              <a:gd name="connsiteY82" fmla="*/ 158750 h 432689"/>
              <a:gd name="connsiteX83" fmla="*/ 3130550 w 3403600"/>
              <a:gd name="connsiteY83" fmla="*/ 196850 h 432689"/>
              <a:gd name="connsiteX84" fmla="*/ 3149600 w 3403600"/>
              <a:gd name="connsiteY84" fmla="*/ 203200 h 432689"/>
              <a:gd name="connsiteX85" fmla="*/ 3168650 w 3403600"/>
              <a:gd name="connsiteY85" fmla="*/ 222250 h 432689"/>
              <a:gd name="connsiteX86" fmla="*/ 3225800 w 3403600"/>
              <a:gd name="connsiteY86" fmla="*/ 254000 h 432689"/>
              <a:gd name="connsiteX87" fmla="*/ 3270250 w 3403600"/>
              <a:gd name="connsiteY87" fmla="*/ 273050 h 432689"/>
              <a:gd name="connsiteX88" fmla="*/ 3289300 w 3403600"/>
              <a:gd name="connsiteY88" fmla="*/ 292100 h 432689"/>
              <a:gd name="connsiteX89" fmla="*/ 3327400 w 3403600"/>
              <a:gd name="connsiteY89" fmla="*/ 317500 h 432689"/>
              <a:gd name="connsiteX90" fmla="*/ 3346450 w 3403600"/>
              <a:gd name="connsiteY90" fmla="*/ 355600 h 432689"/>
              <a:gd name="connsiteX91" fmla="*/ 3365500 w 3403600"/>
              <a:gd name="connsiteY91" fmla="*/ 361950 h 432689"/>
              <a:gd name="connsiteX92" fmla="*/ 3371850 w 3403600"/>
              <a:gd name="connsiteY92" fmla="*/ 381000 h 432689"/>
              <a:gd name="connsiteX93" fmla="*/ 3390900 w 3403600"/>
              <a:gd name="connsiteY93" fmla="*/ 393700 h 432689"/>
              <a:gd name="connsiteX94" fmla="*/ 3403600 w 3403600"/>
              <a:gd name="connsiteY94" fmla="*/ 406400 h 432689"/>
              <a:gd name="connsiteX0" fmla="*/ 0 w 3403600"/>
              <a:gd name="connsiteY0" fmla="*/ 400050 h 431590"/>
              <a:gd name="connsiteX1" fmla="*/ 444500 w 3403600"/>
              <a:gd name="connsiteY1" fmla="*/ 0 h 431590"/>
              <a:gd name="connsiteX2" fmla="*/ 876300 w 3403600"/>
              <a:gd name="connsiteY2" fmla="*/ 425450 h 431590"/>
              <a:gd name="connsiteX3" fmla="*/ 1060450 w 3403600"/>
              <a:gd name="connsiteY3" fmla="*/ 247650 h 431590"/>
              <a:gd name="connsiteX4" fmla="*/ 1123950 w 3403600"/>
              <a:gd name="connsiteY4" fmla="*/ 184150 h 431590"/>
              <a:gd name="connsiteX5" fmla="*/ 1143000 w 3403600"/>
              <a:gd name="connsiteY5" fmla="*/ 171450 h 431590"/>
              <a:gd name="connsiteX6" fmla="*/ 1162050 w 3403600"/>
              <a:gd name="connsiteY6" fmla="*/ 158750 h 431590"/>
              <a:gd name="connsiteX7" fmla="*/ 1206500 w 3403600"/>
              <a:gd name="connsiteY7" fmla="*/ 107950 h 431590"/>
              <a:gd name="connsiteX8" fmla="*/ 1244600 w 3403600"/>
              <a:gd name="connsiteY8" fmla="*/ 82550 h 431590"/>
              <a:gd name="connsiteX9" fmla="*/ 1270000 w 3403600"/>
              <a:gd name="connsiteY9" fmla="*/ 44450 h 431590"/>
              <a:gd name="connsiteX10" fmla="*/ 1308100 w 3403600"/>
              <a:gd name="connsiteY10" fmla="*/ 19050 h 431590"/>
              <a:gd name="connsiteX11" fmla="*/ 1327150 w 3403600"/>
              <a:gd name="connsiteY11" fmla="*/ 31750 h 431590"/>
              <a:gd name="connsiteX12" fmla="*/ 1352550 w 3403600"/>
              <a:gd name="connsiteY12" fmla="*/ 57150 h 431590"/>
              <a:gd name="connsiteX13" fmla="*/ 1384300 w 3403600"/>
              <a:gd name="connsiteY13" fmla="*/ 95250 h 431590"/>
              <a:gd name="connsiteX14" fmla="*/ 1397000 w 3403600"/>
              <a:gd name="connsiteY14" fmla="*/ 114300 h 431590"/>
              <a:gd name="connsiteX15" fmla="*/ 1416050 w 3403600"/>
              <a:gd name="connsiteY15" fmla="*/ 127000 h 431590"/>
              <a:gd name="connsiteX16" fmla="*/ 1473200 w 3403600"/>
              <a:gd name="connsiteY16" fmla="*/ 171450 h 431590"/>
              <a:gd name="connsiteX17" fmla="*/ 1492250 w 3403600"/>
              <a:gd name="connsiteY17" fmla="*/ 184150 h 431590"/>
              <a:gd name="connsiteX18" fmla="*/ 1511300 w 3403600"/>
              <a:gd name="connsiteY18" fmla="*/ 203200 h 431590"/>
              <a:gd name="connsiteX19" fmla="*/ 1536700 w 3403600"/>
              <a:gd name="connsiteY19" fmla="*/ 209550 h 431590"/>
              <a:gd name="connsiteX20" fmla="*/ 1549400 w 3403600"/>
              <a:gd name="connsiteY20" fmla="*/ 228600 h 431590"/>
              <a:gd name="connsiteX21" fmla="*/ 1568450 w 3403600"/>
              <a:gd name="connsiteY21" fmla="*/ 234950 h 431590"/>
              <a:gd name="connsiteX22" fmla="*/ 1574800 w 3403600"/>
              <a:gd name="connsiteY22" fmla="*/ 254000 h 431590"/>
              <a:gd name="connsiteX23" fmla="*/ 1593850 w 3403600"/>
              <a:gd name="connsiteY23" fmla="*/ 266700 h 431590"/>
              <a:gd name="connsiteX24" fmla="*/ 1612900 w 3403600"/>
              <a:gd name="connsiteY24" fmla="*/ 285750 h 431590"/>
              <a:gd name="connsiteX25" fmla="*/ 1631950 w 3403600"/>
              <a:gd name="connsiteY25" fmla="*/ 298450 h 431590"/>
              <a:gd name="connsiteX26" fmla="*/ 1670050 w 3403600"/>
              <a:gd name="connsiteY26" fmla="*/ 336550 h 431590"/>
              <a:gd name="connsiteX27" fmla="*/ 1708150 w 3403600"/>
              <a:gd name="connsiteY27" fmla="*/ 361950 h 431590"/>
              <a:gd name="connsiteX28" fmla="*/ 1739900 w 3403600"/>
              <a:gd name="connsiteY28" fmla="*/ 393700 h 431590"/>
              <a:gd name="connsiteX29" fmla="*/ 1765300 w 3403600"/>
              <a:gd name="connsiteY29" fmla="*/ 381000 h 431590"/>
              <a:gd name="connsiteX30" fmla="*/ 1784350 w 3403600"/>
              <a:gd name="connsiteY30" fmla="*/ 374650 h 431590"/>
              <a:gd name="connsiteX31" fmla="*/ 1803400 w 3403600"/>
              <a:gd name="connsiteY31" fmla="*/ 355600 h 431590"/>
              <a:gd name="connsiteX32" fmla="*/ 1816100 w 3403600"/>
              <a:gd name="connsiteY32" fmla="*/ 330200 h 431590"/>
              <a:gd name="connsiteX33" fmla="*/ 1835150 w 3403600"/>
              <a:gd name="connsiteY33" fmla="*/ 323850 h 431590"/>
              <a:gd name="connsiteX34" fmla="*/ 1860550 w 3403600"/>
              <a:gd name="connsiteY34" fmla="*/ 279400 h 431590"/>
              <a:gd name="connsiteX35" fmla="*/ 1879600 w 3403600"/>
              <a:gd name="connsiteY35" fmla="*/ 273050 h 431590"/>
              <a:gd name="connsiteX36" fmla="*/ 1892300 w 3403600"/>
              <a:gd name="connsiteY36" fmla="*/ 254000 h 431590"/>
              <a:gd name="connsiteX37" fmla="*/ 1911350 w 3403600"/>
              <a:gd name="connsiteY37" fmla="*/ 234950 h 431590"/>
              <a:gd name="connsiteX38" fmla="*/ 1936750 w 3403600"/>
              <a:gd name="connsiteY38" fmla="*/ 190500 h 431590"/>
              <a:gd name="connsiteX39" fmla="*/ 1955800 w 3403600"/>
              <a:gd name="connsiteY39" fmla="*/ 184150 h 431590"/>
              <a:gd name="connsiteX40" fmla="*/ 1974850 w 3403600"/>
              <a:gd name="connsiteY40" fmla="*/ 171450 h 431590"/>
              <a:gd name="connsiteX41" fmla="*/ 2000250 w 3403600"/>
              <a:gd name="connsiteY41" fmla="*/ 146050 h 431590"/>
              <a:gd name="connsiteX42" fmla="*/ 2012950 w 3403600"/>
              <a:gd name="connsiteY42" fmla="*/ 127000 h 431590"/>
              <a:gd name="connsiteX43" fmla="*/ 2051050 w 3403600"/>
              <a:gd name="connsiteY43" fmla="*/ 107950 h 431590"/>
              <a:gd name="connsiteX44" fmla="*/ 2089150 w 3403600"/>
              <a:gd name="connsiteY44" fmla="*/ 82550 h 431590"/>
              <a:gd name="connsiteX45" fmla="*/ 2095500 w 3403600"/>
              <a:gd name="connsiteY45" fmla="*/ 63500 h 431590"/>
              <a:gd name="connsiteX46" fmla="*/ 2114550 w 3403600"/>
              <a:gd name="connsiteY46" fmla="*/ 57150 h 431590"/>
              <a:gd name="connsiteX47" fmla="*/ 2159000 w 3403600"/>
              <a:gd name="connsiteY47" fmla="*/ 31750 h 431590"/>
              <a:gd name="connsiteX48" fmla="*/ 2190750 w 3403600"/>
              <a:gd name="connsiteY48" fmla="*/ 44450 h 431590"/>
              <a:gd name="connsiteX49" fmla="*/ 2197100 w 3403600"/>
              <a:gd name="connsiteY49" fmla="*/ 63500 h 431590"/>
              <a:gd name="connsiteX50" fmla="*/ 2222500 w 3403600"/>
              <a:gd name="connsiteY50" fmla="*/ 88900 h 431590"/>
              <a:gd name="connsiteX51" fmla="*/ 2241550 w 3403600"/>
              <a:gd name="connsiteY51" fmla="*/ 114300 h 431590"/>
              <a:gd name="connsiteX52" fmla="*/ 2286000 w 3403600"/>
              <a:gd name="connsiteY52" fmla="*/ 158750 h 431590"/>
              <a:gd name="connsiteX53" fmla="*/ 2305050 w 3403600"/>
              <a:gd name="connsiteY53" fmla="*/ 171450 h 431590"/>
              <a:gd name="connsiteX54" fmla="*/ 2349500 w 3403600"/>
              <a:gd name="connsiteY54" fmla="*/ 215900 h 431590"/>
              <a:gd name="connsiteX55" fmla="*/ 2387600 w 3403600"/>
              <a:gd name="connsiteY55" fmla="*/ 241300 h 431590"/>
              <a:gd name="connsiteX56" fmla="*/ 2406650 w 3403600"/>
              <a:gd name="connsiteY56" fmla="*/ 247650 h 431590"/>
              <a:gd name="connsiteX57" fmla="*/ 2444750 w 3403600"/>
              <a:gd name="connsiteY57" fmla="*/ 266700 h 431590"/>
              <a:gd name="connsiteX58" fmla="*/ 2501900 w 3403600"/>
              <a:gd name="connsiteY58" fmla="*/ 311150 h 431590"/>
              <a:gd name="connsiteX59" fmla="*/ 2527300 w 3403600"/>
              <a:gd name="connsiteY59" fmla="*/ 317500 h 431590"/>
              <a:gd name="connsiteX60" fmla="*/ 2546350 w 3403600"/>
              <a:gd name="connsiteY60" fmla="*/ 330200 h 431590"/>
              <a:gd name="connsiteX61" fmla="*/ 2552700 w 3403600"/>
              <a:gd name="connsiteY61" fmla="*/ 349250 h 431590"/>
              <a:gd name="connsiteX62" fmla="*/ 2565400 w 3403600"/>
              <a:gd name="connsiteY62" fmla="*/ 368300 h 431590"/>
              <a:gd name="connsiteX63" fmla="*/ 2622550 w 3403600"/>
              <a:gd name="connsiteY63" fmla="*/ 342900 h 431590"/>
              <a:gd name="connsiteX64" fmla="*/ 2641600 w 3403600"/>
              <a:gd name="connsiteY64" fmla="*/ 336550 h 431590"/>
              <a:gd name="connsiteX65" fmla="*/ 2667000 w 3403600"/>
              <a:gd name="connsiteY65" fmla="*/ 298450 h 431590"/>
              <a:gd name="connsiteX66" fmla="*/ 2673350 w 3403600"/>
              <a:gd name="connsiteY66" fmla="*/ 279400 h 431590"/>
              <a:gd name="connsiteX67" fmla="*/ 2705100 w 3403600"/>
              <a:gd name="connsiteY67" fmla="*/ 273050 h 431590"/>
              <a:gd name="connsiteX68" fmla="*/ 2711450 w 3403600"/>
              <a:gd name="connsiteY68" fmla="*/ 247650 h 431590"/>
              <a:gd name="connsiteX69" fmla="*/ 2749550 w 3403600"/>
              <a:gd name="connsiteY69" fmla="*/ 228600 h 431590"/>
              <a:gd name="connsiteX70" fmla="*/ 2794000 w 3403600"/>
              <a:gd name="connsiteY70" fmla="*/ 196850 h 431590"/>
              <a:gd name="connsiteX71" fmla="*/ 2813050 w 3403600"/>
              <a:gd name="connsiteY71" fmla="*/ 177800 h 431590"/>
              <a:gd name="connsiteX72" fmla="*/ 2851150 w 3403600"/>
              <a:gd name="connsiteY72" fmla="*/ 158750 h 431590"/>
              <a:gd name="connsiteX73" fmla="*/ 2882900 w 3403600"/>
              <a:gd name="connsiteY73" fmla="*/ 114300 h 431590"/>
              <a:gd name="connsiteX74" fmla="*/ 2901950 w 3403600"/>
              <a:gd name="connsiteY74" fmla="*/ 101600 h 431590"/>
              <a:gd name="connsiteX75" fmla="*/ 2927350 w 3403600"/>
              <a:gd name="connsiteY75" fmla="*/ 76200 h 431590"/>
              <a:gd name="connsiteX76" fmla="*/ 2933700 w 3403600"/>
              <a:gd name="connsiteY76" fmla="*/ 57150 h 431590"/>
              <a:gd name="connsiteX77" fmla="*/ 2971800 w 3403600"/>
              <a:gd name="connsiteY77" fmla="*/ 44450 h 431590"/>
              <a:gd name="connsiteX78" fmla="*/ 2984500 w 3403600"/>
              <a:gd name="connsiteY78" fmla="*/ 69850 h 431590"/>
              <a:gd name="connsiteX79" fmla="*/ 3041650 w 3403600"/>
              <a:gd name="connsiteY79" fmla="*/ 114300 h 431590"/>
              <a:gd name="connsiteX80" fmla="*/ 3086100 w 3403600"/>
              <a:gd name="connsiteY80" fmla="*/ 133350 h 431590"/>
              <a:gd name="connsiteX81" fmla="*/ 3105150 w 3403600"/>
              <a:gd name="connsiteY81" fmla="*/ 158750 h 431590"/>
              <a:gd name="connsiteX82" fmla="*/ 3130550 w 3403600"/>
              <a:gd name="connsiteY82" fmla="*/ 196850 h 431590"/>
              <a:gd name="connsiteX83" fmla="*/ 3149600 w 3403600"/>
              <a:gd name="connsiteY83" fmla="*/ 203200 h 431590"/>
              <a:gd name="connsiteX84" fmla="*/ 3168650 w 3403600"/>
              <a:gd name="connsiteY84" fmla="*/ 222250 h 431590"/>
              <a:gd name="connsiteX85" fmla="*/ 3225800 w 3403600"/>
              <a:gd name="connsiteY85" fmla="*/ 254000 h 431590"/>
              <a:gd name="connsiteX86" fmla="*/ 3270250 w 3403600"/>
              <a:gd name="connsiteY86" fmla="*/ 273050 h 431590"/>
              <a:gd name="connsiteX87" fmla="*/ 3289300 w 3403600"/>
              <a:gd name="connsiteY87" fmla="*/ 292100 h 431590"/>
              <a:gd name="connsiteX88" fmla="*/ 3327400 w 3403600"/>
              <a:gd name="connsiteY88" fmla="*/ 317500 h 431590"/>
              <a:gd name="connsiteX89" fmla="*/ 3346450 w 3403600"/>
              <a:gd name="connsiteY89" fmla="*/ 355600 h 431590"/>
              <a:gd name="connsiteX90" fmla="*/ 3365500 w 3403600"/>
              <a:gd name="connsiteY90" fmla="*/ 361950 h 431590"/>
              <a:gd name="connsiteX91" fmla="*/ 3371850 w 3403600"/>
              <a:gd name="connsiteY91" fmla="*/ 381000 h 431590"/>
              <a:gd name="connsiteX92" fmla="*/ 3390900 w 3403600"/>
              <a:gd name="connsiteY92" fmla="*/ 393700 h 431590"/>
              <a:gd name="connsiteX93" fmla="*/ 3403600 w 3403600"/>
              <a:gd name="connsiteY93" fmla="*/ 406400 h 431590"/>
              <a:gd name="connsiteX0" fmla="*/ 0 w 3403600"/>
              <a:gd name="connsiteY0" fmla="*/ 400050 h 428263"/>
              <a:gd name="connsiteX1" fmla="*/ 444500 w 3403600"/>
              <a:gd name="connsiteY1" fmla="*/ 0 h 428263"/>
              <a:gd name="connsiteX2" fmla="*/ 876300 w 3403600"/>
              <a:gd name="connsiteY2" fmla="*/ 425450 h 428263"/>
              <a:gd name="connsiteX3" fmla="*/ 1123950 w 3403600"/>
              <a:gd name="connsiteY3" fmla="*/ 184150 h 428263"/>
              <a:gd name="connsiteX4" fmla="*/ 1143000 w 3403600"/>
              <a:gd name="connsiteY4" fmla="*/ 171450 h 428263"/>
              <a:gd name="connsiteX5" fmla="*/ 1162050 w 3403600"/>
              <a:gd name="connsiteY5" fmla="*/ 158750 h 428263"/>
              <a:gd name="connsiteX6" fmla="*/ 1206500 w 3403600"/>
              <a:gd name="connsiteY6" fmla="*/ 107950 h 428263"/>
              <a:gd name="connsiteX7" fmla="*/ 1244600 w 3403600"/>
              <a:gd name="connsiteY7" fmla="*/ 82550 h 428263"/>
              <a:gd name="connsiteX8" fmla="*/ 1270000 w 3403600"/>
              <a:gd name="connsiteY8" fmla="*/ 44450 h 428263"/>
              <a:gd name="connsiteX9" fmla="*/ 1308100 w 3403600"/>
              <a:gd name="connsiteY9" fmla="*/ 19050 h 428263"/>
              <a:gd name="connsiteX10" fmla="*/ 1327150 w 3403600"/>
              <a:gd name="connsiteY10" fmla="*/ 31750 h 428263"/>
              <a:gd name="connsiteX11" fmla="*/ 1352550 w 3403600"/>
              <a:gd name="connsiteY11" fmla="*/ 57150 h 428263"/>
              <a:gd name="connsiteX12" fmla="*/ 1384300 w 3403600"/>
              <a:gd name="connsiteY12" fmla="*/ 95250 h 428263"/>
              <a:gd name="connsiteX13" fmla="*/ 1397000 w 3403600"/>
              <a:gd name="connsiteY13" fmla="*/ 114300 h 428263"/>
              <a:gd name="connsiteX14" fmla="*/ 1416050 w 3403600"/>
              <a:gd name="connsiteY14" fmla="*/ 127000 h 428263"/>
              <a:gd name="connsiteX15" fmla="*/ 1473200 w 3403600"/>
              <a:gd name="connsiteY15" fmla="*/ 171450 h 428263"/>
              <a:gd name="connsiteX16" fmla="*/ 1492250 w 3403600"/>
              <a:gd name="connsiteY16" fmla="*/ 184150 h 428263"/>
              <a:gd name="connsiteX17" fmla="*/ 1511300 w 3403600"/>
              <a:gd name="connsiteY17" fmla="*/ 203200 h 428263"/>
              <a:gd name="connsiteX18" fmla="*/ 1536700 w 3403600"/>
              <a:gd name="connsiteY18" fmla="*/ 209550 h 428263"/>
              <a:gd name="connsiteX19" fmla="*/ 1549400 w 3403600"/>
              <a:gd name="connsiteY19" fmla="*/ 228600 h 428263"/>
              <a:gd name="connsiteX20" fmla="*/ 1568450 w 3403600"/>
              <a:gd name="connsiteY20" fmla="*/ 234950 h 428263"/>
              <a:gd name="connsiteX21" fmla="*/ 1574800 w 3403600"/>
              <a:gd name="connsiteY21" fmla="*/ 254000 h 428263"/>
              <a:gd name="connsiteX22" fmla="*/ 1593850 w 3403600"/>
              <a:gd name="connsiteY22" fmla="*/ 266700 h 428263"/>
              <a:gd name="connsiteX23" fmla="*/ 1612900 w 3403600"/>
              <a:gd name="connsiteY23" fmla="*/ 285750 h 428263"/>
              <a:gd name="connsiteX24" fmla="*/ 1631950 w 3403600"/>
              <a:gd name="connsiteY24" fmla="*/ 298450 h 428263"/>
              <a:gd name="connsiteX25" fmla="*/ 1670050 w 3403600"/>
              <a:gd name="connsiteY25" fmla="*/ 336550 h 428263"/>
              <a:gd name="connsiteX26" fmla="*/ 1708150 w 3403600"/>
              <a:gd name="connsiteY26" fmla="*/ 361950 h 428263"/>
              <a:gd name="connsiteX27" fmla="*/ 1739900 w 3403600"/>
              <a:gd name="connsiteY27" fmla="*/ 393700 h 428263"/>
              <a:gd name="connsiteX28" fmla="*/ 1765300 w 3403600"/>
              <a:gd name="connsiteY28" fmla="*/ 381000 h 428263"/>
              <a:gd name="connsiteX29" fmla="*/ 1784350 w 3403600"/>
              <a:gd name="connsiteY29" fmla="*/ 374650 h 428263"/>
              <a:gd name="connsiteX30" fmla="*/ 1803400 w 3403600"/>
              <a:gd name="connsiteY30" fmla="*/ 355600 h 428263"/>
              <a:gd name="connsiteX31" fmla="*/ 1816100 w 3403600"/>
              <a:gd name="connsiteY31" fmla="*/ 330200 h 428263"/>
              <a:gd name="connsiteX32" fmla="*/ 1835150 w 3403600"/>
              <a:gd name="connsiteY32" fmla="*/ 323850 h 428263"/>
              <a:gd name="connsiteX33" fmla="*/ 1860550 w 3403600"/>
              <a:gd name="connsiteY33" fmla="*/ 279400 h 428263"/>
              <a:gd name="connsiteX34" fmla="*/ 1879600 w 3403600"/>
              <a:gd name="connsiteY34" fmla="*/ 273050 h 428263"/>
              <a:gd name="connsiteX35" fmla="*/ 1892300 w 3403600"/>
              <a:gd name="connsiteY35" fmla="*/ 254000 h 428263"/>
              <a:gd name="connsiteX36" fmla="*/ 1911350 w 3403600"/>
              <a:gd name="connsiteY36" fmla="*/ 234950 h 428263"/>
              <a:gd name="connsiteX37" fmla="*/ 1936750 w 3403600"/>
              <a:gd name="connsiteY37" fmla="*/ 190500 h 428263"/>
              <a:gd name="connsiteX38" fmla="*/ 1955800 w 3403600"/>
              <a:gd name="connsiteY38" fmla="*/ 184150 h 428263"/>
              <a:gd name="connsiteX39" fmla="*/ 1974850 w 3403600"/>
              <a:gd name="connsiteY39" fmla="*/ 171450 h 428263"/>
              <a:gd name="connsiteX40" fmla="*/ 2000250 w 3403600"/>
              <a:gd name="connsiteY40" fmla="*/ 146050 h 428263"/>
              <a:gd name="connsiteX41" fmla="*/ 2012950 w 3403600"/>
              <a:gd name="connsiteY41" fmla="*/ 127000 h 428263"/>
              <a:gd name="connsiteX42" fmla="*/ 2051050 w 3403600"/>
              <a:gd name="connsiteY42" fmla="*/ 107950 h 428263"/>
              <a:gd name="connsiteX43" fmla="*/ 2089150 w 3403600"/>
              <a:gd name="connsiteY43" fmla="*/ 82550 h 428263"/>
              <a:gd name="connsiteX44" fmla="*/ 2095500 w 3403600"/>
              <a:gd name="connsiteY44" fmla="*/ 63500 h 428263"/>
              <a:gd name="connsiteX45" fmla="*/ 2114550 w 3403600"/>
              <a:gd name="connsiteY45" fmla="*/ 57150 h 428263"/>
              <a:gd name="connsiteX46" fmla="*/ 2159000 w 3403600"/>
              <a:gd name="connsiteY46" fmla="*/ 31750 h 428263"/>
              <a:gd name="connsiteX47" fmla="*/ 2190750 w 3403600"/>
              <a:gd name="connsiteY47" fmla="*/ 44450 h 428263"/>
              <a:gd name="connsiteX48" fmla="*/ 2197100 w 3403600"/>
              <a:gd name="connsiteY48" fmla="*/ 63500 h 428263"/>
              <a:gd name="connsiteX49" fmla="*/ 2222500 w 3403600"/>
              <a:gd name="connsiteY49" fmla="*/ 88900 h 428263"/>
              <a:gd name="connsiteX50" fmla="*/ 2241550 w 3403600"/>
              <a:gd name="connsiteY50" fmla="*/ 114300 h 428263"/>
              <a:gd name="connsiteX51" fmla="*/ 2286000 w 3403600"/>
              <a:gd name="connsiteY51" fmla="*/ 158750 h 428263"/>
              <a:gd name="connsiteX52" fmla="*/ 2305050 w 3403600"/>
              <a:gd name="connsiteY52" fmla="*/ 171450 h 428263"/>
              <a:gd name="connsiteX53" fmla="*/ 2349500 w 3403600"/>
              <a:gd name="connsiteY53" fmla="*/ 215900 h 428263"/>
              <a:gd name="connsiteX54" fmla="*/ 2387600 w 3403600"/>
              <a:gd name="connsiteY54" fmla="*/ 241300 h 428263"/>
              <a:gd name="connsiteX55" fmla="*/ 2406650 w 3403600"/>
              <a:gd name="connsiteY55" fmla="*/ 247650 h 428263"/>
              <a:gd name="connsiteX56" fmla="*/ 2444750 w 3403600"/>
              <a:gd name="connsiteY56" fmla="*/ 266700 h 428263"/>
              <a:gd name="connsiteX57" fmla="*/ 2501900 w 3403600"/>
              <a:gd name="connsiteY57" fmla="*/ 311150 h 428263"/>
              <a:gd name="connsiteX58" fmla="*/ 2527300 w 3403600"/>
              <a:gd name="connsiteY58" fmla="*/ 317500 h 428263"/>
              <a:gd name="connsiteX59" fmla="*/ 2546350 w 3403600"/>
              <a:gd name="connsiteY59" fmla="*/ 330200 h 428263"/>
              <a:gd name="connsiteX60" fmla="*/ 2552700 w 3403600"/>
              <a:gd name="connsiteY60" fmla="*/ 349250 h 428263"/>
              <a:gd name="connsiteX61" fmla="*/ 2565400 w 3403600"/>
              <a:gd name="connsiteY61" fmla="*/ 368300 h 428263"/>
              <a:gd name="connsiteX62" fmla="*/ 2622550 w 3403600"/>
              <a:gd name="connsiteY62" fmla="*/ 342900 h 428263"/>
              <a:gd name="connsiteX63" fmla="*/ 2641600 w 3403600"/>
              <a:gd name="connsiteY63" fmla="*/ 336550 h 428263"/>
              <a:gd name="connsiteX64" fmla="*/ 2667000 w 3403600"/>
              <a:gd name="connsiteY64" fmla="*/ 298450 h 428263"/>
              <a:gd name="connsiteX65" fmla="*/ 2673350 w 3403600"/>
              <a:gd name="connsiteY65" fmla="*/ 279400 h 428263"/>
              <a:gd name="connsiteX66" fmla="*/ 2705100 w 3403600"/>
              <a:gd name="connsiteY66" fmla="*/ 273050 h 428263"/>
              <a:gd name="connsiteX67" fmla="*/ 2711450 w 3403600"/>
              <a:gd name="connsiteY67" fmla="*/ 247650 h 428263"/>
              <a:gd name="connsiteX68" fmla="*/ 2749550 w 3403600"/>
              <a:gd name="connsiteY68" fmla="*/ 228600 h 428263"/>
              <a:gd name="connsiteX69" fmla="*/ 2794000 w 3403600"/>
              <a:gd name="connsiteY69" fmla="*/ 196850 h 428263"/>
              <a:gd name="connsiteX70" fmla="*/ 2813050 w 3403600"/>
              <a:gd name="connsiteY70" fmla="*/ 177800 h 428263"/>
              <a:gd name="connsiteX71" fmla="*/ 2851150 w 3403600"/>
              <a:gd name="connsiteY71" fmla="*/ 158750 h 428263"/>
              <a:gd name="connsiteX72" fmla="*/ 2882900 w 3403600"/>
              <a:gd name="connsiteY72" fmla="*/ 114300 h 428263"/>
              <a:gd name="connsiteX73" fmla="*/ 2901950 w 3403600"/>
              <a:gd name="connsiteY73" fmla="*/ 101600 h 428263"/>
              <a:gd name="connsiteX74" fmla="*/ 2927350 w 3403600"/>
              <a:gd name="connsiteY74" fmla="*/ 76200 h 428263"/>
              <a:gd name="connsiteX75" fmla="*/ 2933700 w 3403600"/>
              <a:gd name="connsiteY75" fmla="*/ 57150 h 428263"/>
              <a:gd name="connsiteX76" fmla="*/ 2971800 w 3403600"/>
              <a:gd name="connsiteY76" fmla="*/ 44450 h 428263"/>
              <a:gd name="connsiteX77" fmla="*/ 2984500 w 3403600"/>
              <a:gd name="connsiteY77" fmla="*/ 69850 h 428263"/>
              <a:gd name="connsiteX78" fmla="*/ 3041650 w 3403600"/>
              <a:gd name="connsiteY78" fmla="*/ 114300 h 428263"/>
              <a:gd name="connsiteX79" fmla="*/ 3086100 w 3403600"/>
              <a:gd name="connsiteY79" fmla="*/ 133350 h 428263"/>
              <a:gd name="connsiteX80" fmla="*/ 3105150 w 3403600"/>
              <a:gd name="connsiteY80" fmla="*/ 158750 h 428263"/>
              <a:gd name="connsiteX81" fmla="*/ 3130550 w 3403600"/>
              <a:gd name="connsiteY81" fmla="*/ 196850 h 428263"/>
              <a:gd name="connsiteX82" fmla="*/ 3149600 w 3403600"/>
              <a:gd name="connsiteY82" fmla="*/ 203200 h 428263"/>
              <a:gd name="connsiteX83" fmla="*/ 3168650 w 3403600"/>
              <a:gd name="connsiteY83" fmla="*/ 222250 h 428263"/>
              <a:gd name="connsiteX84" fmla="*/ 3225800 w 3403600"/>
              <a:gd name="connsiteY84" fmla="*/ 254000 h 428263"/>
              <a:gd name="connsiteX85" fmla="*/ 3270250 w 3403600"/>
              <a:gd name="connsiteY85" fmla="*/ 273050 h 428263"/>
              <a:gd name="connsiteX86" fmla="*/ 3289300 w 3403600"/>
              <a:gd name="connsiteY86" fmla="*/ 292100 h 428263"/>
              <a:gd name="connsiteX87" fmla="*/ 3327400 w 3403600"/>
              <a:gd name="connsiteY87" fmla="*/ 317500 h 428263"/>
              <a:gd name="connsiteX88" fmla="*/ 3346450 w 3403600"/>
              <a:gd name="connsiteY88" fmla="*/ 355600 h 428263"/>
              <a:gd name="connsiteX89" fmla="*/ 3365500 w 3403600"/>
              <a:gd name="connsiteY89" fmla="*/ 361950 h 428263"/>
              <a:gd name="connsiteX90" fmla="*/ 3371850 w 3403600"/>
              <a:gd name="connsiteY90" fmla="*/ 381000 h 428263"/>
              <a:gd name="connsiteX91" fmla="*/ 3390900 w 3403600"/>
              <a:gd name="connsiteY91" fmla="*/ 393700 h 428263"/>
              <a:gd name="connsiteX92" fmla="*/ 3403600 w 3403600"/>
              <a:gd name="connsiteY92" fmla="*/ 406400 h 428263"/>
              <a:gd name="connsiteX0" fmla="*/ 0 w 3403600"/>
              <a:gd name="connsiteY0" fmla="*/ 400050 h 427822"/>
              <a:gd name="connsiteX1" fmla="*/ 444500 w 3403600"/>
              <a:gd name="connsiteY1" fmla="*/ 0 h 427822"/>
              <a:gd name="connsiteX2" fmla="*/ 876300 w 3403600"/>
              <a:gd name="connsiteY2" fmla="*/ 425450 h 427822"/>
              <a:gd name="connsiteX3" fmla="*/ 1143000 w 3403600"/>
              <a:gd name="connsiteY3" fmla="*/ 171450 h 427822"/>
              <a:gd name="connsiteX4" fmla="*/ 1162050 w 3403600"/>
              <a:gd name="connsiteY4" fmla="*/ 158750 h 427822"/>
              <a:gd name="connsiteX5" fmla="*/ 1206500 w 3403600"/>
              <a:gd name="connsiteY5" fmla="*/ 107950 h 427822"/>
              <a:gd name="connsiteX6" fmla="*/ 1244600 w 3403600"/>
              <a:gd name="connsiteY6" fmla="*/ 82550 h 427822"/>
              <a:gd name="connsiteX7" fmla="*/ 1270000 w 3403600"/>
              <a:gd name="connsiteY7" fmla="*/ 44450 h 427822"/>
              <a:gd name="connsiteX8" fmla="*/ 1308100 w 3403600"/>
              <a:gd name="connsiteY8" fmla="*/ 19050 h 427822"/>
              <a:gd name="connsiteX9" fmla="*/ 1327150 w 3403600"/>
              <a:gd name="connsiteY9" fmla="*/ 31750 h 427822"/>
              <a:gd name="connsiteX10" fmla="*/ 1352550 w 3403600"/>
              <a:gd name="connsiteY10" fmla="*/ 57150 h 427822"/>
              <a:gd name="connsiteX11" fmla="*/ 1384300 w 3403600"/>
              <a:gd name="connsiteY11" fmla="*/ 95250 h 427822"/>
              <a:gd name="connsiteX12" fmla="*/ 1397000 w 3403600"/>
              <a:gd name="connsiteY12" fmla="*/ 114300 h 427822"/>
              <a:gd name="connsiteX13" fmla="*/ 1416050 w 3403600"/>
              <a:gd name="connsiteY13" fmla="*/ 127000 h 427822"/>
              <a:gd name="connsiteX14" fmla="*/ 1473200 w 3403600"/>
              <a:gd name="connsiteY14" fmla="*/ 171450 h 427822"/>
              <a:gd name="connsiteX15" fmla="*/ 1492250 w 3403600"/>
              <a:gd name="connsiteY15" fmla="*/ 184150 h 427822"/>
              <a:gd name="connsiteX16" fmla="*/ 1511300 w 3403600"/>
              <a:gd name="connsiteY16" fmla="*/ 203200 h 427822"/>
              <a:gd name="connsiteX17" fmla="*/ 1536700 w 3403600"/>
              <a:gd name="connsiteY17" fmla="*/ 209550 h 427822"/>
              <a:gd name="connsiteX18" fmla="*/ 1549400 w 3403600"/>
              <a:gd name="connsiteY18" fmla="*/ 228600 h 427822"/>
              <a:gd name="connsiteX19" fmla="*/ 1568450 w 3403600"/>
              <a:gd name="connsiteY19" fmla="*/ 234950 h 427822"/>
              <a:gd name="connsiteX20" fmla="*/ 1574800 w 3403600"/>
              <a:gd name="connsiteY20" fmla="*/ 254000 h 427822"/>
              <a:gd name="connsiteX21" fmla="*/ 1593850 w 3403600"/>
              <a:gd name="connsiteY21" fmla="*/ 266700 h 427822"/>
              <a:gd name="connsiteX22" fmla="*/ 1612900 w 3403600"/>
              <a:gd name="connsiteY22" fmla="*/ 285750 h 427822"/>
              <a:gd name="connsiteX23" fmla="*/ 1631950 w 3403600"/>
              <a:gd name="connsiteY23" fmla="*/ 298450 h 427822"/>
              <a:gd name="connsiteX24" fmla="*/ 1670050 w 3403600"/>
              <a:gd name="connsiteY24" fmla="*/ 336550 h 427822"/>
              <a:gd name="connsiteX25" fmla="*/ 1708150 w 3403600"/>
              <a:gd name="connsiteY25" fmla="*/ 361950 h 427822"/>
              <a:gd name="connsiteX26" fmla="*/ 1739900 w 3403600"/>
              <a:gd name="connsiteY26" fmla="*/ 393700 h 427822"/>
              <a:gd name="connsiteX27" fmla="*/ 1765300 w 3403600"/>
              <a:gd name="connsiteY27" fmla="*/ 381000 h 427822"/>
              <a:gd name="connsiteX28" fmla="*/ 1784350 w 3403600"/>
              <a:gd name="connsiteY28" fmla="*/ 374650 h 427822"/>
              <a:gd name="connsiteX29" fmla="*/ 1803400 w 3403600"/>
              <a:gd name="connsiteY29" fmla="*/ 355600 h 427822"/>
              <a:gd name="connsiteX30" fmla="*/ 1816100 w 3403600"/>
              <a:gd name="connsiteY30" fmla="*/ 330200 h 427822"/>
              <a:gd name="connsiteX31" fmla="*/ 1835150 w 3403600"/>
              <a:gd name="connsiteY31" fmla="*/ 323850 h 427822"/>
              <a:gd name="connsiteX32" fmla="*/ 1860550 w 3403600"/>
              <a:gd name="connsiteY32" fmla="*/ 279400 h 427822"/>
              <a:gd name="connsiteX33" fmla="*/ 1879600 w 3403600"/>
              <a:gd name="connsiteY33" fmla="*/ 273050 h 427822"/>
              <a:gd name="connsiteX34" fmla="*/ 1892300 w 3403600"/>
              <a:gd name="connsiteY34" fmla="*/ 254000 h 427822"/>
              <a:gd name="connsiteX35" fmla="*/ 1911350 w 3403600"/>
              <a:gd name="connsiteY35" fmla="*/ 234950 h 427822"/>
              <a:gd name="connsiteX36" fmla="*/ 1936750 w 3403600"/>
              <a:gd name="connsiteY36" fmla="*/ 190500 h 427822"/>
              <a:gd name="connsiteX37" fmla="*/ 1955800 w 3403600"/>
              <a:gd name="connsiteY37" fmla="*/ 184150 h 427822"/>
              <a:gd name="connsiteX38" fmla="*/ 1974850 w 3403600"/>
              <a:gd name="connsiteY38" fmla="*/ 171450 h 427822"/>
              <a:gd name="connsiteX39" fmla="*/ 2000250 w 3403600"/>
              <a:gd name="connsiteY39" fmla="*/ 146050 h 427822"/>
              <a:gd name="connsiteX40" fmla="*/ 2012950 w 3403600"/>
              <a:gd name="connsiteY40" fmla="*/ 127000 h 427822"/>
              <a:gd name="connsiteX41" fmla="*/ 2051050 w 3403600"/>
              <a:gd name="connsiteY41" fmla="*/ 107950 h 427822"/>
              <a:gd name="connsiteX42" fmla="*/ 2089150 w 3403600"/>
              <a:gd name="connsiteY42" fmla="*/ 82550 h 427822"/>
              <a:gd name="connsiteX43" fmla="*/ 2095500 w 3403600"/>
              <a:gd name="connsiteY43" fmla="*/ 63500 h 427822"/>
              <a:gd name="connsiteX44" fmla="*/ 2114550 w 3403600"/>
              <a:gd name="connsiteY44" fmla="*/ 57150 h 427822"/>
              <a:gd name="connsiteX45" fmla="*/ 2159000 w 3403600"/>
              <a:gd name="connsiteY45" fmla="*/ 31750 h 427822"/>
              <a:gd name="connsiteX46" fmla="*/ 2190750 w 3403600"/>
              <a:gd name="connsiteY46" fmla="*/ 44450 h 427822"/>
              <a:gd name="connsiteX47" fmla="*/ 2197100 w 3403600"/>
              <a:gd name="connsiteY47" fmla="*/ 63500 h 427822"/>
              <a:gd name="connsiteX48" fmla="*/ 2222500 w 3403600"/>
              <a:gd name="connsiteY48" fmla="*/ 88900 h 427822"/>
              <a:gd name="connsiteX49" fmla="*/ 2241550 w 3403600"/>
              <a:gd name="connsiteY49" fmla="*/ 114300 h 427822"/>
              <a:gd name="connsiteX50" fmla="*/ 2286000 w 3403600"/>
              <a:gd name="connsiteY50" fmla="*/ 158750 h 427822"/>
              <a:gd name="connsiteX51" fmla="*/ 2305050 w 3403600"/>
              <a:gd name="connsiteY51" fmla="*/ 171450 h 427822"/>
              <a:gd name="connsiteX52" fmla="*/ 2349500 w 3403600"/>
              <a:gd name="connsiteY52" fmla="*/ 215900 h 427822"/>
              <a:gd name="connsiteX53" fmla="*/ 2387600 w 3403600"/>
              <a:gd name="connsiteY53" fmla="*/ 241300 h 427822"/>
              <a:gd name="connsiteX54" fmla="*/ 2406650 w 3403600"/>
              <a:gd name="connsiteY54" fmla="*/ 247650 h 427822"/>
              <a:gd name="connsiteX55" fmla="*/ 2444750 w 3403600"/>
              <a:gd name="connsiteY55" fmla="*/ 266700 h 427822"/>
              <a:gd name="connsiteX56" fmla="*/ 2501900 w 3403600"/>
              <a:gd name="connsiteY56" fmla="*/ 311150 h 427822"/>
              <a:gd name="connsiteX57" fmla="*/ 2527300 w 3403600"/>
              <a:gd name="connsiteY57" fmla="*/ 317500 h 427822"/>
              <a:gd name="connsiteX58" fmla="*/ 2546350 w 3403600"/>
              <a:gd name="connsiteY58" fmla="*/ 330200 h 427822"/>
              <a:gd name="connsiteX59" fmla="*/ 2552700 w 3403600"/>
              <a:gd name="connsiteY59" fmla="*/ 349250 h 427822"/>
              <a:gd name="connsiteX60" fmla="*/ 2565400 w 3403600"/>
              <a:gd name="connsiteY60" fmla="*/ 368300 h 427822"/>
              <a:gd name="connsiteX61" fmla="*/ 2622550 w 3403600"/>
              <a:gd name="connsiteY61" fmla="*/ 342900 h 427822"/>
              <a:gd name="connsiteX62" fmla="*/ 2641600 w 3403600"/>
              <a:gd name="connsiteY62" fmla="*/ 336550 h 427822"/>
              <a:gd name="connsiteX63" fmla="*/ 2667000 w 3403600"/>
              <a:gd name="connsiteY63" fmla="*/ 298450 h 427822"/>
              <a:gd name="connsiteX64" fmla="*/ 2673350 w 3403600"/>
              <a:gd name="connsiteY64" fmla="*/ 279400 h 427822"/>
              <a:gd name="connsiteX65" fmla="*/ 2705100 w 3403600"/>
              <a:gd name="connsiteY65" fmla="*/ 273050 h 427822"/>
              <a:gd name="connsiteX66" fmla="*/ 2711450 w 3403600"/>
              <a:gd name="connsiteY66" fmla="*/ 247650 h 427822"/>
              <a:gd name="connsiteX67" fmla="*/ 2749550 w 3403600"/>
              <a:gd name="connsiteY67" fmla="*/ 228600 h 427822"/>
              <a:gd name="connsiteX68" fmla="*/ 2794000 w 3403600"/>
              <a:gd name="connsiteY68" fmla="*/ 196850 h 427822"/>
              <a:gd name="connsiteX69" fmla="*/ 2813050 w 3403600"/>
              <a:gd name="connsiteY69" fmla="*/ 177800 h 427822"/>
              <a:gd name="connsiteX70" fmla="*/ 2851150 w 3403600"/>
              <a:gd name="connsiteY70" fmla="*/ 158750 h 427822"/>
              <a:gd name="connsiteX71" fmla="*/ 2882900 w 3403600"/>
              <a:gd name="connsiteY71" fmla="*/ 114300 h 427822"/>
              <a:gd name="connsiteX72" fmla="*/ 2901950 w 3403600"/>
              <a:gd name="connsiteY72" fmla="*/ 101600 h 427822"/>
              <a:gd name="connsiteX73" fmla="*/ 2927350 w 3403600"/>
              <a:gd name="connsiteY73" fmla="*/ 76200 h 427822"/>
              <a:gd name="connsiteX74" fmla="*/ 2933700 w 3403600"/>
              <a:gd name="connsiteY74" fmla="*/ 57150 h 427822"/>
              <a:gd name="connsiteX75" fmla="*/ 2971800 w 3403600"/>
              <a:gd name="connsiteY75" fmla="*/ 44450 h 427822"/>
              <a:gd name="connsiteX76" fmla="*/ 2984500 w 3403600"/>
              <a:gd name="connsiteY76" fmla="*/ 69850 h 427822"/>
              <a:gd name="connsiteX77" fmla="*/ 3041650 w 3403600"/>
              <a:gd name="connsiteY77" fmla="*/ 114300 h 427822"/>
              <a:gd name="connsiteX78" fmla="*/ 3086100 w 3403600"/>
              <a:gd name="connsiteY78" fmla="*/ 133350 h 427822"/>
              <a:gd name="connsiteX79" fmla="*/ 3105150 w 3403600"/>
              <a:gd name="connsiteY79" fmla="*/ 158750 h 427822"/>
              <a:gd name="connsiteX80" fmla="*/ 3130550 w 3403600"/>
              <a:gd name="connsiteY80" fmla="*/ 196850 h 427822"/>
              <a:gd name="connsiteX81" fmla="*/ 3149600 w 3403600"/>
              <a:gd name="connsiteY81" fmla="*/ 203200 h 427822"/>
              <a:gd name="connsiteX82" fmla="*/ 3168650 w 3403600"/>
              <a:gd name="connsiteY82" fmla="*/ 222250 h 427822"/>
              <a:gd name="connsiteX83" fmla="*/ 3225800 w 3403600"/>
              <a:gd name="connsiteY83" fmla="*/ 254000 h 427822"/>
              <a:gd name="connsiteX84" fmla="*/ 3270250 w 3403600"/>
              <a:gd name="connsiteY84" fmla="*/ 273050 h 427822"/>
              <a:gd name="connsiteX85" fmla="*/ 3289300 w 3403600"/>
              <a:gd name="connsiteY85" fmla="*/ 292100 h 427822"/>
              <a:gd name="connsiteX86" fmla="*/ 3327400 w 3403600"/>
              <a:gd name="connsiteY86" fmla="*/ 317500 h 427822"/>
              <a:gd name="connsiteX87" fmla="*/ 3346450 w 3403600"/>
              <a:gd name="connsiteY87" fmla="*/ 355600 h 427822"/>
              <a:gd name="connsiteX88" fmla="*/ 3365500 w 3403600"/>
              <a:gd name="connsiteY88" fmla="*/ 361950 h 427822"/>
              <a:gd name="connsiteX89" fmla="*/ 3371850 w 3403600"/>
              <a:gd name="connsiteY89" fmla="*/ 381000 h 427822"/>
              <a:gd name="connsiteX90" fmla="*/ 3390900 w 3403600"/>
              <a:gd name="connsiteY90" fmla="*/ 393700 h 427822"/>
              <a:gd name="connsiteX91" fmla="*/ 3403600 w 3403600"/>
              <a:gd name="connsiteY91" fmla="*/ 406400 h 427822"/>
              <a:gd name="connsiteX0" fmla="*/ 0 w 3403600"/>
              <a:gd name="connsiteY0" fmla="*/ 400050 h 427477"/>
              <a:gd name="connsiteX1" fmla="*/ 444500 w 3403600"/>
              <a:gd name="connsiteY1" fmla="*/ 0 h 427477"/>
              <a:gd name="connsiteX2" fmla="*/ 876300 w 3403600"/>
              <a:gd name="connsiteY2" fmla="*/ 425450 h 427477"/>
              <a:gd name="connsiteX3" fmla="*/ 1162050 w 3403600"/>
              <a:gd name="connsiteY3" fmla="*/ 158750 h 427477"/>
              <a:gd name="connsiteX4" fmla="*/ 1206500 w 3403600"/>
              <a:gd name="connsiteY4" fmla="*/ 107950 h 427477"/>
              <a:gd name="connsiteX5" fmla="*/ 1244600 w 3403600"/>
              <a:gd name="connsiteY5" fmla="*/ 82550 h 427477"/>
              <a:gd name="connsiteX6" fmla="*/ 1270000 w 3403600"/>
              <a:gd name="connsiteY6" fmla="*/ 44450 h 427477"/>
              <a:gd name="connsiteX7" fmla="*/ 1308100 w 3403600"/>
              <a:gd name="connsiteY7" fmla="*/ 19050 h 427477"/>
              <a:gd name="connsiteX8" fmla="*/ 1327150 w 3403600"/>
              <a:gd name="connsiteY8" fmla="*/ 31750 h 427477"/>
              <a:gd name="connsiteX9" fmla="*/ 1352550 w 3403600"/>
              <a:gd name="connsiteY9" fmla="*/ 57150 h 427477"/>
              <a:gd name="connsiteX10" fmla="*/ 1384300 w 3403600"/>
              <a:gd name="connsiteY10" fmla="*/ 95250 h 427477"/>
              <a:gd name="connsiteX11" fmla="*/ 1397000 w 3403600"/>
              <a:gd name="connsiteY11" fmla="*/ 114300 h 427477"/>
              <a:gd name="connsiteX12" fmla="*/ 1416050 w 3403600"/>
              <a:gd name="connsiteY12" fmla="*/ 127000 h 427477"/>
              <a:gd name="connsiteX13" fmla="*/ 1473200 w 3403600"/>
              <a:gd name="connsiteY13" fmla="*/ 171450 h 427477"/>
              <a:gd name="connsiteX14" fmla="*/ 1492250 w 3403600"/>
              <a:gd name="connsiteY14" fmla="*/ 184150 h 427477"/>
              <a:gd name="connsiteX15" fmla="*/ 1511300 w 3403600"/>
              <a:gd name="connsiteY15" fmla="*/ 203200 h 427477"/>
              <a:gd name="connsiteX16" fmla="*/ 1536700 w 3403600"/>
              <a:gd name="connsiteY16" fmla="*/ 209550 h 427477"/>
              <a:gd name="connsiteX17" fmla="*/ 1549400 w 3403600"/>
              <a:gd name="connsiteY17" fmla="*/ 228600 h 427477"/>
              <a:gd name="connsiteX18" fmla="*/ 1568450 w 3403600"/>
              <a:gd name="connsiteY18" fmla="*/ 234950 h 427477"/>
              <a:gd name="connsiteX19" fmla="*/ 1574800 w 3403600"/>
              <a:gd name="connsiteY19" fmla="*/ 254000 h 427477"/>
              <a:gd name="connsiteX20" fmla="*/ 1593850 w 3403600"/>
              <a:gd name="connsiteY20" fmla="*/ 266700 h 427477"/>
              <a:gd name="connsiteX21" fmla="*/ 1612900 w 3403600"/>
              <a:gd name="connsiteY21" fmla="*/ 285750 h 427477"/>
              <a:gd name="connsiteX22" fmla="*/ 1631950 w 3403600"/>
              <a:gd name="connsiteY22" fmla="*/ 298450 h 427477"/>
              <a:gd name="connsiteX23" fmla="*/ 1670050 w 3403600"/>
              <a:gd name="connsiteY23" fmla="*/ 336550 h 427477"/>
              <a:gd name="connsiteX24" fmla="*/ 1708150 w 3403600"/>
              <a:gd name="connsiteY24" fmla="*/ 361950 h 427477"/>
              <a:gd name="connsiteX25" fmla="*/ 1739900 w 3403600"/>
              <a:gd name="connsiteY25" fmla="*/ 393700 h 427477"/>
              <a:gd name="connsiteX26" fmla="*/ 1765300 w 3403600"/>
              <a:gd name="connsiteY26" fmla="*/ 381000 h 427477"/>
              <a:gd name="connsiteX27" fmla="*/ 1784350 w 3403600"/>
              <a:gd name="connsiteY27" fmla="*/ 374650 h 427477"/>
              <a:gd name="connsiteX28" fmla="*/ 1803400 w 3403600"/>
              <a:gd name="connsiteY28" fmla="*/ 355600 h 427477"/>
              <a:gd name="connsiteX29" fmla="*/ 1816100 w 3403600"/>
              <a:gd name="connsiteY29" fmla="*/ 330200 h 427477"/>
              <a:gd name="connsiteX30" fmla="*/ 1835150 w 3403600"/>
              <a:gd name="connsiteY30" fmla="*/ 323850 h 427477"/>
              <a:gd name="connsiteX31" fmla="*/ 1860550 w 3403600"/>
              <a:gd name="connsiteY31" fmla="*/ 279400 h 427477"/>
              <a:gd name="connsiteX32" fmla="*/ 1879600 w 3403600"/>
              <a:gd name="connsiteY32" fmla="*/ 273050 h 427477"/>
              <a:gd name="connsiteX33" fmla="*/ 1892300 w 3403600"/>
              <a:gd name="connsiteY33" fmla="*/ 254000 h 427477"/>
              <a:gd name="connsiteX34" fmla="*/ 1911350 w 3403600"/>
              <a:gd name="connsiteY34" fmla="*/ 234950 h 427477"/>
              <a:gd name="connsiteX35" fmla="*/ 1936750 w 3403600"/>
              <a:gd name="connsiteY35" fmla="*/ 190500 h 427477"/>
              <a:gd name="connsiteX36" fmla="*/ 1955800 w 3403600"/>
              <a:gd name="connsiteY36" fmla="*/ 184150 h 427477"/>
              <a:gd name="connsiteX37" fmla="*/ 1974850 w 3403600"/>
              <a:gd name="connsiteY37" fmla="*/ 171450 h 427477"/>
              <a:gd name="connsiteX38" fmla="*/ 2000250 w 3403600"/>
              <a:gd name="connsiteY38" fmla="*/ 146050 h 427477"/>
              <a:gd name="connsiteX39" fmla="*/ 2012950 w 3403600"/>
              <a:gd name="connsiteY39" fmla="*/ 127000 h 427477"/>
              <a:gd name="connsiteX40" fmla="*/ 2051050 w 3403600"/>
              <a:gd name="connsiteY40" fmla="*/ 107950 h 427477"/>
              <a:gd name="connsiteX41" fmla="*/ 2089150 w 3403600"/>
              <a:gd name="connsiteY41" fmla="*/ 82550 h 427477"/>
              <a:gd name="connsiteX42" fmla="*/ 2095500 w 3403600"/>
              <a:gd name="connsiteY42" fmla="*/ 63500 h 427477"/>
              <a:gd name="connsiteX43" fmla="*/ 2114550 w 3403600"/>
              <a:gd name="connsiteY43" fmla="*/ 57150 h 427477"/>
              <a:gd name="connsiteX44" fmla="*/ 2159000 w 3403600"/>
              <a:gd name="connsiteY44" fmla="*/ 31750 h 427477"/>
              <a:gd name="connsiteX45" fmla="*/ 2190750 w 3403600"/>
              <a:gd name="connsiteY45" fmla="*/ 44450 h 427477"/>
              <a:gd name="connsiteX46" fmla="*/ 2197100 w 3403600"/>
              <a:gd name="connsiteY46" fmla="*/ 63500 h 427477"/>
              <a:gd name="connsiteX47" fmla="*/ 2222500 w 3403600"/>
              <a:gd name="connsiteY47" fmla="*/ 88900 h 427477"/>
              <a:gd name="connsiteX48" fmla="*/ 2241550 w 3403600"/>
              <a:gd name="connsiteY48" fmla="*/ 114300 h 427477"/>
              <a:gd name="connsiteX49" fmla="*/ 2286000 w 3403600"/>
              <a:gd name="connsiteY49" fmla="*/ 158750 h 427477"/>
              <a:gd name="connsiteX50" fmla="*/ 2305050 w 3403600"/>
              <a:gd name="connsiteY50" fmla="*/ 171450 h 427477"/>
              <a:gd name="connsiteX51" fmla="*/ 2349500 w 3403600"/>
              <a:gd name="connsiteY51" fmla="*/ 215900 h 427477"/>
              <a:gd name="connsiteX52" fmla="*/ 2387600 w 3403600"/>
              <a:gd name="connsiteY52" fmla="*/ 241300 h 427477"/>
              <a:gd name="connsiteX53" fmla="*/ 2406650 w 3403600"/>
              <a:gd name="connsiteY53" fmla="*/ 247650 h 427477"/>
              <a:gd name="connsiteX54" fmla="*/ 2444750 w 3403600"/>
              <a:gd name="connsiteY54" fmla="*/ 266700 h 427477"/>
              <a:gd name="connsiteX55" fmla="*/ 2501900 w 3403600"/>
              <a:gd name="connsiteY55" fmla="*/ 311150 h 427477"/>
              <a:gd name="connsiteX56" fmla="*/ 2527300 w 3403600"/>
              <a:gd name="connsiteY56" fmla="*/ 317500 h 427477"/>
              <a:gd name="connsiteX57" fmla="*/ 2546350 w 3403600"/>
              <a:gd name="connsiteY57" fmla="*/ 330200 h 427477"/>
              <a:gd name="connsiteX58" fmla="*/ 2552700 w 3403600"/>
              <a:gd name="connsiteY58" fmla="*/ 349250 h 427477"/>
              <a:gd name="connsiteX59" fmla="*/ 2565400 w 3403600"/>
              <a:gd name="connsiteY59" fmla="*/ 368300 h 427477"/>
              <a:gd name="connsiteX60" fmla="*/ 2622550 w 3403600"/>
              <a:gd name="connsiteY60" fmla="*/ 342900 h 427477"/>
              <a:gd name="connsiteX61" fmla="*/ 2641600 w 3403600"/>
              <a:gd name="connsiteY61" fmla="*/ 336550 h 427477"/>
              <a:gd name="connsiteX62" fmla="*/ 2667000 w 3403600"/>
              <a:gd name="connsiteY62" fmla="*/ 298450 h 427477"/>
              <a:gd name="connsiteX63" fmla="*/ 2673350 w 3403600"/>
              <a:gd name="connsiteY63" fmla="*/ 279400 h 427477"/>
              <a:gd name="connsiteX64" fmla="*/ 2705100 w 3403600"/>
              <a:gd name="connsiteY64" fmla="*/ 273050 h 427477"/>
              <a:gd name="connsiteX65" fmla="*/ 2711450 w 3403600"/>
              <a:gd name="connsiteY65" fmla="*/ 247650 h 427477"/>
              <a:gd name="connsiteX66" fmla="*/ 2749550 w 3403600"/>
              <a:gd name="connsiteY66" fmla="*/ 228600 h 427477"/>
              <a:gd name="connsiteX67" fmla="*/ 2794000 w 3403600"/>
              <a:gd name="connsiteY67" fmla="*/ 196850 h 427477"/>
              <a:gd name="connsiteX68" fmla="*/ 2813050 w 3403600"/>
              <a:gd name="connsiteY68" fmla="*/ 177800 h 427477"/>
              <a:gd name="connsiteX69" fmla="*/ 2851150 w 3403600"/>
              <a:gd name="connsiteY69" fmla="*/ 158750 h 427477"/>
              <a:gd name="connsiteX70" fmla="*/ 2882900 w 3403600"/>
              <a:gd name="connsiteY70" fmla="*/ 114300 h 427477"/>
              <a:gd name="connsiteX71" fmla="*/ 2901950 w 3403600"/>
              <a:gd name="connsiteY71" fmla="*/ 101600 h 427477"/>
              <a:gd name="connsiteX72" fmla="*/ 2927350 w 3403600"/>
              <a:gd name="connsiteY72" fmla="*/ 76200 h 427477"/>
              <a:gd name="connsiteX73" fmla="*/ 2933700 w 3403600"/>
              <a:gd name="connsiteY73" fmla="*/ 57150 h 427477"/>
              <a:gd name="connsiteX74" fmla="*/ 2971800 w 3403600"/>
              <a:gd name="connsiteY74" fmla="*/ 44450 h 427477"/>
              <a:gd name="connsiteX75" fmla="*/ 2984500 w 3403600"/>
              <a:gd name="connsiteY75" fmla="*/ 69850 h 427477"/>
              <a:gd name="connsiteX76" fmla="*/ 3041650 w 3403600"/>
              <a:gd name="connsiteY76" fmla="*/ 114300 h 427477"/>
              <a:gd name="connsiteX77" fmla="*/ 3086100 w 3403600"/>
              <a:gd name="connsiteY77" fmla="*/ 133350 h 427477"/>
              <a:gd name="connsiteX78" fmla="*/ 3105150 w 3403600"/>
              <a:gd name="connsiteY78" fmla="*/ 158750 h 427477"/>
              <a:gd name="connsiteX79" fmla="*/ 3130550 w 3403600"/>
              <a:gd name="connsiteY79" fmla="*/ 196850 h 427477"/>
              <a:gd name="connsiteX80" fmla="*/ 3149600 w 3403600"/>
              <a:gd name="connsiteY80" fmla="*/ 203200 h 427477"/>
              <a:gd name="connsiteX81" fmla="*/ 3168650 w 3403600"/>
              <a:gd name="connsiteY81" fmla="*/ 222250 h 427477"/>
              <a:gd name="connsiteX82" fmla="*/ 3225800 w 3403600"/>
              <a:gd name="connsiteY82" fmla="*/ 254000 h 427477"/>
              <a:gd name="connsiteX83" fmla="*/ 3270250 w 3403600"/>
              <a:gd name="connsiteY83" fmla="*/ 273050 h 427477"/>
              <a:gd name="connsiteX84" fmla="*/ 3289300 w 3403600"/>
              <a:gd name="connsiteY84" fmla="*/ 292100 h 427477"/>
              <a:gd name="connsiteX85" fmla="*/ 3327400 w 3403600"/>
              <a:gd name="connsiteY85" fmla="*/ 317500 h 427477"/>
              <a:gd name="connsiteX86" fmla="*/ 3346450 w 3403600"/>
              <a:gd name="connsiteY86" fmla="*/ 355600 h 427477"/>
              <a:gd name="connsiteX87" fmla="*/ 3365500 w 3403600"/>
              <a:gd name="connsiteY87" fmla="*/ 361950 h 427477"/>
              <a:gd name="connsiteX88" fmla="*/ 3371850 w 3403600"/>
              <a:gd name="connsiteY88" fmla="*/ 381000 h 427477"/>
              <a:gd name="connsiteX89" fmla="*/ 3390900 w 3403600"/>
              <a:gd name="connsiteY89" fmla="*/ 393700 h 427477"/>
              <a:gd name="connsiteX90" fmla="*/ 3403600 w 3403600"/>
              <a:gd name="connsiteY90" fmla="*/ 406400 h 427477"/>
              <a:gd name="connsiteX0" fmla="*/ 0 w 3403600"/>
              <a:gd name="connsiteY0" fmla="*/ 400050 h 426284"/>
              <a:gd name="connsiteX1" fmla="*/ 444500 w 3403600"/>
              <a:gd name="connsiteY1" fmla="*/ 0 h 426284"/>
              <a:gd name="connsiteX2" fmla="*/ 876300 w 3403600"/>
              <a:gd name="connsiteY2" fmla="*/ 425450 h 426284"/>
              <a:gd name="connsiteX3" fmla="*/ 1206500 w 3403600"/>
              <a:gd name="connsiteY3" fmla="*/ 107950 h 426284"/>
              <a:gd name="connsiteX4" fmla="*/ 1244600 w 3403600"/>
              <a:gd name="connsiteY4" fmla="*/ 82550 h 426284"/>
              <a:gd name="connsiteX5" fmla="*/ 1270000 w 3403600"/>
              <a:gd name="connsiteY5" fmla="*/ 44450 h 426284"/>
              <a:gd name="connsiteX6" fmla="*/ 1308100 w 3403600"/>
              <a:gd name="connsiteY6" fmla="*/ 19050 h 426284"/>
              <a:gd name="connsiteX7" fmla="*/ 1327150 w 3403600"/>
              <a:gd name="connsiteY7" fmla="*/ 31750 h 426284"/>
              <a:gd name="connsiteX8" fmla="*/ 1352550 w 3403600"/>
              <a:gd name="connsiteY8" fmla="*/ 57150 h 426284"/>
              <a:gd name="connsiteX9" fmla="*/ 1384300 w 3403600"/>
              <a:gd name="connsiteY9" fmla="*/ 95250 h 426284"/>
              <a:gd name="connsiteX10" fmla="*/ 1397000 w 3403600"/>
              <a:gd name="connsiteY10" fmla="*/ 114300 h 426284"/>
              <a:gd name="connsiteX11" fmla="*/ 1416050 w 3403600"/>
              <a:gd name="connsiteY11" fmla="*/ 127000 h 426284"/>
              <a:gd name="connsiteX12" fmla="*/ 1473200 w 3403600"/>
              <a:gd name="connsiteY12" fmla="*/ 171450 h 426284"/>
              <a:gd name="connsiteX13" fmla="*/ 1492250 w 3403600"/>
              <a:gd name="connsiteY13" fmla="*/ 184150 h 426284"/>
              <a:gd name="connsiteX14" fmla="*/ 1511300 w 3403600"/>
              <a:gd name="connsiteY14" fmla="*/ 203200 h 426284"/>
              <a:gd name="connsiteX15" fmla="*/ 1536700 w 3403600"/>
              <a:gd name="connsiteY15" fmla="*/ 209550 h 426284"/>
              <a:gd name="connsiteX16" fmla="*/ 1549400 w 3403600"/>
              <a:gd name="connsiteY16" fmla="*/ 228600 h 426284"/>
              <a:gd name="connsiteX17" fmla="*/ 1568450 w 3403600"/>
              <a:gd name="connsiteY17" fmla="*/ 234950 h 426284"/>
              <a:gd name="connsiteX18" fmla="*/ 1574800 w 3403600"/>
              <a:gd name="connsiteY18" fmla="*/ 254000 h 426284"/>
              <a:gd name="connsiteX19" fmla="*/ 1593850 w 3403600"/>
              <a:gd name="connsiteY19" fmla="*/ 266700 h 426284"/>
              <a:gd name="connsiteX20" fmla="*/ 1612900 w 3403600"/>
              <a:gd name="connsiteY20" fmla="*/ 285750 h 426284"/>
              <a:gd name="connsiteX21" fmla="*/ 1631950 w 3403600"/>
              <a:gd name="connsiteY21" fmla="*/ 298450 h 426284"/>
              <a:gd name="connsiteX22" fmla="*/ 1670050 w 3403600"/>
              <a:gd name="connsiteY22" fmla="*/ 336550 h 426284"/>
              <a:gd name="connsiteX23" fmla="*/ 1708150 w 3403600"/>
              <a:gd name="connsiteY23" fmla="*/ 361950 h 426284"/>
              <a:gd name="connsiteX24" fmla="*/ 1739900 w 3403600"/>
              <a:gd name="connsiteY24" fmla="*/ 393700 h 426284"/>
              <a:gd name="connsiteX25" fmla="*/ 1765300 w 3403600"/>
              <a:gd name="connsiteY25" fmla="*/ 381000 h 426284"/>
              <a:gd name="connsiteX26" fmla="*/ 1784350 w 3403600"/>
              <a:gd name="connsiteY26" fmla="*/ 374650 h 426284"/>
              <a:gd name="connsiteX27" fmla="*/ 1803400 w 3403600"/>
              <a:gd name="connsiteY27" fmla="*/ 355600 h 426284"/>
              <a:gd name="connsiteX28" fmla="*/ 1816100 w 3403600"/>
              <a:gd name="connsiteY28" fmla="*/ 330200 h 426284"/>
              <a:gd name="connsiteX29" fmla="*/ 1835150 w 3403600"/>
              <a:gd name="connsiteY29" fmla="*/ 323850 h 426284"/>
              <a:gd name="connsiteX30" fmla="*/ 1860550 w 3403600"/>
              <a:gd name="connsiteY30" fmla="*/ 279400 h 426284"/>
              <a:gd name="connsiteX31" fmla="*/ 1879600 w 3403600"/>
              <a:gd name="connsiteY31" fmla="*/ 273050 h 426284"/>
              <a:gd name="connsiteX32" fmla="*/ 1892300 w 3403600"/>
              <a:gd name="connsiteY32" fmla="*/ 254000 h 426284"/>
              <a:gd name="connsiteX33" fmla="*/ 1911350 w 3403600"/>
              <a:gd name="connsiteY33" fmla="*/ 234950 h 426284"/>
              <a:gd name="connsiteX34" fmla="*/ 1936750 w 3403600"/>
              <a:gd name="connsiteY34" fmla="*/ 190500 h 426284"/>
              <a:gd name="connsiteX35" fmla="*/ 1955800 w 3403600"/>
              <a:gd name="connsiteY35" fmla="*/ 184150 h 426284"/>
              <a:gd name="connsiteX36" fmla="*/ 1974850 w 3403600"/>
              <a:gd name="connsiteY36" fmla="*/ 171450 h 426284"/>
              <a:gd name="connsiteX37" fmla="*/ 2000250 w 3403600"/>
              <a:gd name="connsiteY37" fmla="*/ 146050 h 426284"/>
              <a:gd name="connsiteX38" fmla="*/ 2012950 w 3403600"/>
              <a:gd name="connsiteY38" fmla="*/ 127000 h 426284"/>
              <a:gd name="connsiteX39" fmla="*/ 2051050 w 3403600"/>
              <a:gd name="connsiteY39" fmla="*/ 107950 h 426284"/>
              <a:gd name="connsiteX40" fmla="*/ 2089150 w 3403600"/>
              <a:gd name="connsiteY40" fmla="*/ 82550 h 426284"/>
              <a:gd name="connsiteX41" fmla="*/ 2095500 w 3403600"/>
              <a:gd name="connsiteY41" fmla="*/ 63500 h 426284"/>
              <a:gd name="connsiteX42" fmla="*/ 2114550 w 3403600"/>
              <a:gd name="connsiteY42" fmla="*/ 57150 h 426284"/>
              <a:gd name="connsiteX43" fmla="*/ 2159000 w 3403600"/>
              <a:gd name="connsiteY43" fmla="*/ 31750 h 426284"/>
              <a:gd name="connsiteX44" fmla="*/ 2190750 w 3403600"/>
              <a:gd name="connsiteY44" fmla="*/ 44450 h 426284"/>
              <a:gd name="connsiteX45" fmla="*/ 2197100 w 3403600"/>
              <a:gd name="connsiteY45" fmla="*/ 63500 h 426284"/>
              <a:gd name="connsiteX46" fmla="*/ 2222500 w 3403600"/>
              <a:gd name="connsiteY46" fmla="*/ 88900 h 426284"/>
              <a:gd name="connsiteX47" fmla="*/ 2241550 w 3403600"/>
              <a:gd name="connsiteY47" fmla="*/ 114300 h 426284"/>
              <a:gd name="connsiteX48" fmla="*/ 2286000 w 3403600"/>
              <a:gd name="connsiteY48" fmla="*/ 158750 h 426284"/>
              <a:gd name="connsiteX49" fmla="*/ 2305050 w 3403600"/>
              <a:gd name="connsiteY49" fmla="*/ 171450 h 426284"/>
              <a:gd name="connsiteX50" fmla="*/ 2349500 w 3403600"/>
              <a:gd name="connsiteY50" fmla="*/ 215900 h 426284"/>
              <a:gd name="connsiteX51" fmla="*/ 2387600 w 3403600"/>
              <a:gd name="connsiteY51" fmla="*/ 241300 h 426284"/>
              <a:gd name="connsiteX52" fmla="*/ 2406650 w 3403600"/>
              <a:gd name="connsiteY52" fmla="*/ 247650 h 426284"/>
              <a:gd name="connsiteX53" fmla="*/ 2444750 w 3403600"/>
              <a:gd name="connsiteY53" fmla="*/ 266700 h 426284"/>
              <a:gd name="connsiteX54" fmla="*/ 2501900 w 3403600"/>
              <a:gd name="connsiteY54" fmla="*/ 311150 h 426284"/>
              <a:gd name="connsiteX55" fmla="*/ 2527300 w 3403600"/>
              <a:gd name="connsiteY55" fmla="*/ 317500 h 426284"/>
              <a:gd name="connsiteX56" fmla="*/ 2546350 w 3403600"/>
              <a:gd name="connsiteY56" fmla="*/ 330200 h 426284"/>
              <a:gd name="connsiteX57" fmla="*/ 2552700 w 3403600"/>
              <a:gd name="connsiteY57" fmla="*/ 349250 h 426284"/>
              <a:gd name="connsiteX58" fmla="*/ 2565400 w 3403600"/>
              <a:gd name="connsiteY58" fmla="*/ 368300 h 426284"/>
              <a:gd name="connsiteX59" fmla="*/ 2622550 w 3403600"/>
              <a:gd name="connsiteY59" fmla="*/ 342900 h 426284"/>
              <a:gd name="connsiteX60" fmla="*/ 2641600 w 3403600"/>
              <a:gd name="connsiteY60" fmla="*/ 336550 h 426284"/>
              <a:gd name="connsiteX61" fmla="*/ 2667000 w 3403600"/>
              <a:gd name="connsiteY61" fmla="*/ 298450 h 426284"/>
              <a:gd name="connsiteX62" fmla="*/ 2673350 w 3403600"/>
              <a:gd name="connsiteY62" fmla="*/ 279400 h 426284"/>
              <a:gd name="connsiteX63" fmla="*/ 2705100 w 3403600"/>
              <a:gd name="connsiteY63" fmla="*/ 273050 h 426284"/>
              <a:gd name="connsiteX64" fmla="*/ 2711450 w 3403600"/>
              <a:gd name="connsiteY64" fmla="*/ 247650 h 426284"/>
              <a:gd name="connsiteX65" fmla="*/ 2749550 w 3403600"/>
              <a:gd name="connsiteY65" fmla="*/ 228600 h 426284"/>
              <a:gd name="connsiteX66" fmla="*/ 2794000 w 3403600"/>
              <a:gd name="connsiteY66" fmla="*/ 196850 h 426284"/>
              <a:gd name="connsiteX67" fmla="*/ 2813050 w 3403600"/>
              <a:gd name="connsiteY67" fmla="*/ 177800 h 426284"/>
              <a:gd name="connsiteX68" fmla="*/ 2851150 w 3403600"/>
              <a:gd name="connsiteY68" fmla="*/ 158750 h 426284"/>
              <a:gd name="connsiteX69" fmla="*/ 2882900 w 3403600"/>
              <a:gd name="connsiteY69" fmla="*/ 114300 h 426284"/>
              <a:gd name="connsiteX70" fmla="*/ 2901950 w 3403600"/>
              <a:gd name="connsiteY70" fmla="*/ 101600 h 426284"/>
              <a:gd name="connsiteX71" fmla="*/ 2927350 w 3403600"/>
              <a:gd name="connsiteY71" fmla="*/ 76200 h 426284"/>
              <a:gd name="connsiteX72" fmla="*/ 2933700 w 3403600"/>
              <a:gd name="connsiteY72" fmla="*/ 57150 h 426284"/>
              <a:gd name="connsiteX73" fmla="*/ 2971800 w 3403600"/>
              <a:gd name="connsiteY73" fmla="*/ 44450 h 426284"/>
              <a:gd name="connsiteX74" fmla="*/ 2984500 w 3403600"/>
              <a:gd name="connsiteY74" fmla="*/ 69850 h 426284"/>
              <a:gd name="connsiteX75" fmla="*/ 3041650 w 3403600"/>
              <a:gd name="connsiteY75" fmla="*/ 114300 h 426284"/>
              <a:gd name="connsiteX76" fmla="*/ 3086100 w 3403600"/>
              <a:gd name="connsiteY76" fmla="*/ 133350 h 426284"/>
              <a:gd name="connsiteX77" fmla="*/ 3105150 w 3403600"/>
              <a:gd name="connsiteY77" fmla="*/ 158750 h 426284"/>
              <a:gd name="connsiteX78" fmla="*/ 3130550 w 3403600"/>
              <a:gd name="connsiteY78" fmla="*/ 196850 h 426284"/>
              <a:gd name="connsiteX79" fmla="*/ 3149600 w 3403600"/>
              <a:gd name="connsiteY79" fmla="*/ 203200 h 426284"/>
              <a:gd name="connsiteX80" fmla="*/ 3168650 w 3403600"/>
              <a:gd name="connsiteY80" fmla="*/ 222250 h 426284"/>
              <a:gd name="connsiteX81" fmla="*/ 3225800 w 3403600"/>
              <a:gd name="connsiteY81" fmla="*/ 254000 h 426284"/>
              <a:gd name="connsiteX82" fmla="*/ 3270250 w 3403600"/>
              <a:gd name="connsiteY82" fmla="*/ 273050 h 426284"/>
              <a:gd name="connsiteX83" fmla="*/ 3289300 w 3403600"/>
              <a:gd name="connsiteY83" fmla="*/ 292100 h 426284"/>
              <a:gd name="connsiteX84" fmla="*/ 3327400 w 3403600"/>
              <a:gd name="connsiteY84" fmla="*/ 317500 h 426284"/>
              <a:gd name="connsiteX85" fmla="*/ 3346450 w 3403600"/>
              <a:gd name="connsiteY85" fmla="*/ 355600 h 426284"/>
              <a:gd name="connsiteX86" fmla="*/ 3365500 w 3403600"/>
              <a:gd name="connsiteY86" fmla="*/ 361950 h 426284"/>
              <a:gd name="connsiteX87" fmla="*/ 3371850 w 3403600"/>
              <a:gd name="connsiteY87" fmla="*/ 381000 h 426284"/>
              <a:gd name="connsiteX88" fmla="*/ 3390900 w 3403600"/>
              <a:gd name="connsiteY88" fmla="*/ 393700 h 426284"/>
              <a:gd name="connsiteX89" fmla="*/ 3403600 w 3403600"/>
              <a:gd name="connsiteY89" fmla="*/ 406400 h 426284"/>
              <a:gd name="connsiteX0" fmla="*/ 0 w 3403600"/>
              <a:gd name="connsiteY0" fmla="*/ 400050 h 425918"/>
              <a:gd name="connsiteX1" fmla="*/ 444500 w 3403600"/>
              <a:gd name="connsiteY1" fmla="*/ 0 h 425918"/>
              <a:gd name="connsiteX2" fmla="*/ 876300 w 3403600"/>
              <a:gd name="connsiteY2" fmla="*/ 425450 h 425918"/>
              <a:gd name="connsiteX3" fmla="*/ 1244600 w 3403600"/>
              <a:gd name="connsiteY3" fmla="*/ 82550 h 425918"/>
              <a:gd name="connsiteX4" fmla="*/ 1270000 w 3403600"/>
              <a:gd name="connsiteY4" fmla="*/ 44450 h 425918"/>
              <a:gd name="connsiteX5" fmla="*/ 1308100 w 3403600"/>
              <a:gd name="connsiteY5" fmla="*/ 19050 h 425918"/>
              <a:gd name="connsiteX6" fmla="*/ 1327150 w 3403600"/>
              <a:gd name="connsiteY6" fmla="*/ 31750 h 425918"/>
              <a:gd name="connsiteX7" fmla="*/ 1352550 w 3403600"/>
              <a:gd name="connsiteY7" fmla="*/ 57150 h 425918"/>
              <a:gd name="connsiteX8" fmla="*/ 1384300 w 3403600"/>
              <a:gd name="connsiteY8" fmla="*/ 95250 h 425918"/>
              <a:gd name="connsiteX9" fmla="*/ 1397000 w 3403600"/>
              <a:gd name="connsiteY9" fmla="*/ 114300 h 425918"/>
              <a:gd name="connsiteX10" fmla="*/ 1416050 w 3403600"/>
              <a:gd name="connsiteY10" fmla="*/ 127000 h 425918"/>
              <a:gd name="connsiteX11" fmla="*/ 1473200 w 3403600"/>
              <a:gd name="connsiteY11" fmla="*/ 171450 h 425918"/>
              <a:gd name="connsiteX12" fmla="*/ 1492250 w 3403600"/>
              <a:gd name="connsiteY12" fmla="*/ 184150 h 425918"/>
              <a:gd name="connsiteX13" fmla="*/ 1511300 w 3403600"/>
              <a:gd name="connsiteY13" fmla="*/ 203200 h 425918"/>
              <a:gd name="connsiteX14" fmla="*/ 1536700 w 3403600"/>
              <a:gd name="connsiteY14" fmla="*/ 209550 h 425918"/>
              <a:gd name="connsiteX15" fmla="*/ 1549400 w 3403600"/>
              <a:gd name="connsiteY15" fmla="*/ 228600 h 425918"/>
              <a:gd name="connsiteX16" fmla="*/ 1568450 w 3403600"/>
              <a:gd name="connsiteY16" fmla="*/ 234950 h 425918"/>
              <a:gd name="connsiteX17" fmla="*/ 1574800 w 3403600"/>
              <a:gd name="connsiteY17" fmla="*/ 254000 h 425918"/>
              <a:gd name="connsiteX18" fmla="*/ 1593850 w 3403600"/>
              <a:gd name="connsiteY18" fmla="*/ 266700 h 425918"/>
              <a:gd name="connsiteX19" fmla="*/ 1612900 w 3403600"/>
              <a:gd name="connsiteY19" fmla="*/ 285750 h 425918"/>
              <a:gd name="connsiteX20" fmla="*/ 1631950 w 3403600"/>
              <a:gd name="connsiteY20" fmla="*/ 298450 h 425918"/>
              <a:gd name="connsiteX21" fmla="*/ 1670050 w 3403600"/>
              <a:gd name="connsiteY21" fmla="*/ 336550 h 425918"/>
              <a:gd name="connsiteX22" fmla="*/ 1708150 w 3403600"/>
              <a:gd name="connsiteY22" fmla="*/ 361950 h 425918"/>
              <a:gd name="connsiteX23" fmla="*/ 1739900 w 3403600"/>
              <a:gd name="connsiteY23" fmla="*/ 393700 h 425918"/>
              <a:gd name="connsiteX24" fmla="*/ 1765300 w 3403600"/>
              <a:gd name="connsiteY24" fmla="*/ 381000 h 425918"/>
              <a:gd name="connsiteX25" fmla="*/ 1784350 w 3403600"/>
              <a:gd name="connsiteY25" fmla="*/ 374650 h 425918"/>
              <a:gd name="connsiteX26" fmla="*/ 1803400 w 3403600"/>
              <a:gd name="connsiteY26" fmla="*/ 355600 h 425918"/>
              <a:gd name="connsiteX27" fmla="*/ 1816100 w 3403600"/>
              <a:gd name="connsiteY27" fmla="*/ 330200 h 425918"/>
              <a:gd name="connsiteX28" fmla="*/ 1835150 w 3403600"/>
              <a:gd name="connsiteY28" fmla="*/ 323850 h 425918"/>
              <a:gd name="connsiteX29" fmla="*/ 1860550 w 3403600"/>
              <a:gd name="connsiteY29" fmla="*/ 279400 h 425918"/>
              <a:gd name="connsiteX30" fmla="*/ 1879600 w 3403600"/>
              <a:gd name="connsiteY30" fmla="*/ 273050 h 425918"/>
              <a:gd name="connsiteX31" fmla="*/ 1892300 w 3403600"/>
              <a:gd name="connsiteY31" fmla="*/ 254000 h 425918"/>
              <a:gd name="connsiteX32" fmla="*/ 1911350 w 3403600"/>
              <a:gd name="connsiteY32" fmla="*/ 234950 h 425918"/>
              <a:gd name="connsiteX33" fmla="*/ 1936750 w 3403600"/>
              <a:gd name="connsiteY33" fmla="*/ 190500 h 425918"/>
              <a:gd name="connsiteX34" fmla="*/ 1955800 w 3403600"/>
              <a:gd name="connsiteY34" fmla="*/ 184150 h 425918"/>
              <a:gd name="connsiteX35" fmla="*/ 1974850 w 3403600"/>
              <a:gd name="connsiteY35" fmla="*/ 171450 h 425918"/>
              <a:gd name="connsiteX36" fmla="*/ 2000250 w 3403600"/>
              <a:gd name="connsiteY36" fmla="*/ 146050 h 425918"/>
              <a:gd name="connsiteX37" fmla="*/ 2012950 w 3403600"/>
              <a:gd name="connsiteY37" fmla="*/ 127000 h 425918"/>
              <a:gd name="connsiteX38" fmla="*/ 2051050 w 3403600"/>
              <a:gd name="connsiteY38" fmla="*/ 107950 h 425918"/>
              <a:gd name="connsiteX39" fmla="*/ 2089150 w 3403600"/>
              <a:gd name="connsiteY39" fmla="*/ 82550 h 425918"/>
              <a:gd name="connsiteX40" fmla="*/ 2095500 w 3403600"/>
              <a:gd name="connsiteY40" fmla="*/ 63500 h 425918"/>
              <a:gd name="connsiteX41" fmla="*/ 2114550 w 3403600"/>
              <a:gd name="connsiteY41" fmla="*/ 57150 h 425918"/>
              <a:gd name="connsiteX42" fmla="*/ 2159000 w 3403600"/>
              <a:gd name="connsiteY42" fmla="*/ 31750 h 425918"/>
              <a:gd name="connsiteX43" fmla="*/ 2190750 w 3403600"/>
              <a:gd name="connsiteY43" fmla="*/ 44450 h 425918"/>
              <a:gd name="connsiteX44" fmla="*/ 2197100 w 3403600"/>
              <a:gd name="connsiteY44" fmla="*/ 63500 h 425918"/>
              <a:gd name="connsiteX45" fmla="*/ 2222500 w 3403600"/>
              <a:gd name="connsiteY45" fmla="*/ 88900 h 425918"/>
              <a:gd name="connsiteX46" fmla="*/ 2241550 w 3403600"/>
              <a:gd name="connsiteY46" fmla="*/ 114300 h 425918"/>
              <a:gd name="connsiteX47" fmla="*/ 2286000 w 3403600"/>
              <a:gd name="connsiteY47" fmla="*/ 158750 h 425918"/>
              <a:gd name="connsiteX48" fmla="*/ 2305050 w 3403600"/>
              <a:gd name="connsiteY48" fmla="*/ 171450 h 425918"/>
              <a:gd name="connsiteX49" fmla="*/ 2349500 w 3403600"/>
              <a:gd name="connsiteY49" fmla="*/ 215900 h 425918"/>
              <a:gd name="connsiteX50" fmla="*/ 2387600 w 3403600"/>
              <a:gd name="connsiteY50" fmla="*/ 241300 h 425918"/>
              <a:gd name="connsiteX51" fmla="*/ 2406650 w 3403600"/>
              <a:gd name="connsiteY51" fmla="*/ 247650 h 425918"/>
              <a:gd name="connsiteX52" fmla="*/ 2444750 w 3403600"/>
              <a:gd name="connsiteY52" fmla="*/ 266700 h 425918"/>
              <a:gd name="connsiteX53" fmla="*/ 2501900 w 3403600"/>
              <a:gd name="connsiteY53" fmla="*/ 311150 h 425918"/>
              <a:gd name="connsiteX54" fmla="*/ 2527300 w 3403600"/>
              <a:gd name="connsiteY54" fmla="*/ 317500 h 425918"/>
              <a:gd name="connsiteX55" fmla="*/ 2546350 w 3403600"/>
              <a:gd name="connsiteY55" fmla="*/ 330200 h 425918"/>
              <a:gd name="connsiteX56" fmla="*/ 2552700 w 3403600"/>
              <a:gd name="connsiteY56" fmla="*/ 349250 h 425918"/>
              <a:gd name="connsiteX57" fmla="*/ 2565400 w 3403600"/>
              <a:gd name="connsiteY57" fmla="*/ 368300 h 425918"/>
              <a:gd name="connsiteX58" fmla="*/ 2622550 w 3403600"/>
              <a:gd name="connsiteY58" fmla="*/ 342900 h 425918"/>
              <a:gd name="connsiteX59" fmla="*/ 2641600 w 3403600"/>
              <a:gd name="connsiteY59" fmla="*/ 336550 h 425918"/>
              <a:gd name="connsiteX60" fmla="*/ 2667000 w 3403600"/>
              <a:gd name="connsiteY60" fmla="*/ 298450 h 425918"/>
              <a:gd name="connsiteX61" fmla="*/ 2673350 w 3403600"/>
              <a:gd name="connsiteY61" fmla="*/ 279400 h 425918"/>
              <a:gd name="connsiteX62" fmla="*/ 2705100 w 3403600"/>
              <a:gd name="connsiteY62" fmla="*/ 273050 h 425918"/>
              <a:gd name="connsiteX63" fmla="*/ 2711450 w 3403600"/>
              <a:gd name="connsiteY63" fmla="*/ 247650 h 425918"/>
              <a:gd name="connsiteX64" fmla="*/ 2749550 w 3403600"/>
              <a:gd name="connsiteY64" fmla="*/ 228600 h 425918"/>
              <a:gd name="connsiteX65" fmla="*/ 2794000 w 3403600"/>
              <a:gd name="connsiteY65" fmla="*/ 196850 h 425918"/>
              <a:gd name="connsiteX66" fmla="*/ 2813050 w 3403600"/>
              <a:gd name="connsiteY66" fmla="*/ 177800 h 425918"/>
              <a:gd name="connsiteX67" fmla="*/ 2851150 w 3403600"/>
              <a:gd name="connsiteY67" fmla="*/ 158750 h 425918"/>
              <a:gd name="connsiteX68" fmla="*/ 2882900 w 3403600"/>
              <a:gd name="connsiteY68" fmla="*/ 114300 h 425918"/>
              <a:gd name="connsiteX69" fmla="*/ 2901950 w 3403600"/>
              <a:gd name="connsiteY69" fmla="*/ 101600 h 425918"/>
              <a:gd name="connsiteX70" fmla="*/ 2927350 w 3403600"/>
              <a:gd name="connsiteY70" fmla="*/ 76200 h 425918"/>
              <a:gd name="connsiteX71" fmla="*/ 2933700 w 3403600"/>
              <a:gd name="connsiteY71" fmla="*/ 57150 h 425918"/>
              <a:gd name="connsiteX72" fmla="*/ 2971800 w 3403600"/>
              <a:gd name="connsiteY72" fmla="*/ 44450 h 425918"/>
              <a:gd name="connsiteX73" fmla="*/ 2984500 w 3403600"/>
              <a:gd name="connsiteY73" fmla="*/ 69850 h 425918"/>
              <a:gd name="connsiteX74" fmla="*/ 3041650 w 3403600"/>
              <a:gd name="connsiteY74" fmla="*/ 114300 h 425918"/>
              <a:gd name="connsiteX75" fmla="*/ 3086100 w 3403600"/>
              <a:gd name="connsiteY75" fmla="*/ 133350 h 425918"/>
              <a:gd name="connsiteX76" fmla="*/ 3105150 w 3403600"/>
              <a:gd name="connsiteY76" fmla="*/ 158750 h 425918"/>
              <a:gd name="connsiteX77" fmla="*/ 3130550 w 3403600"/>
              <a:gd name="connsiteY77" fmla="*/ 196850 h 425918"/>
              <a:gd name="connsiteX78" fmla="*/ 3149600 w 3403600"/>
              <a:gd name="connsiteY78" fmla="*/ 203200 h 425918"/>
              <a:gd name="connsiteX79" fmla="*/ 3168650 w 3403600"/>
              <a:gd name="connsiteY79" fmla="*/ 222250 h 425918"/>
              <a:gd name="connsiteX80" fmla="*/ 3225800 w 3403600"/>
              <a:gd name="connsiteY80" fmla="*/ 254000 h 425918"/>
              <a:gd name="connsiteX81" fmla="*/ 3270250 w 3403600"/>
              <a:gd name="connsiteY81" fmla="*/ 273050 h 425918"/>
              <a:gd name="connsiteX82" fmla="*/ 3289300 w 3403600"/>
              <a:gd name="connsiteY82" fmla="*/ 292100 h 425918"/>
              <a:gd name="connsiteX83" fmla="*/ 3327400 w 3403600"/>
              <a:gd name="connsiteY83" fmla="*/ 317500 h 425918"/>
              <a:gd name="connsiteX84" fmla="*/ 3346450 w 3403600"/>
              <a:gd name="connsiteY84" fmla="*/ 355600 h 425918"/>
              <a:gd name="connsiteX85" fmla="*/ 3365500 w 3403600"/>
              <a:gd name="connsiteY85" fmla="*/ 361950 h 425918"/>
              <a:gd name="connsiteX86" fmla="*/ 3371850 w 3403600"/>
              <a:gd name="connsiteY86" fmla="*/ 381000 h 425918"/>
              <a:gd name="connsiteX87" fmla="*/ 3390900 w 3403600"/>
              <a:gd name="connsiteY87" fmla="*/ 393700 h 425918"/>
              <a:gd name="connsiteX88" fmla="*/ 3403600 w 3403600"/>
              <a:gd name="connsiteY88" fmla="*/ 406400 h 425918"/>
              <a:gd name="connsiteX0" fmla="*/ 0 w 3403600"/>
              <a:gd name="connsiteY0" fmla="*/ 400050 h 425576"/>
              <a:gd name="connsiteX1" fmla="*/ 444500 w 3403600"/>
              <a:gd name="connsiteY1" fmla="*/ 0 h 425576"/>
              <a:gd name="connsiteX2" fmla="*/ 876300 w 3403600"/>
              <a:gd name="connsiteY2" fmla="*/ 425450 h 425576"/>
              <a:gd name="connsiteX3" fmla="*/ 1270000 w 3403600"/>
              <a:gd name="connsiteY3" fmla="*/ 44450 h 425576"/>
              <a:gd name="connsiteX4" fmla="*/ 1308100 w 3403600"/>
              <a:gd name="connsiteY4" fmla="*/ 19050 h 425576"/>
              <a:gd name="connsiteX5" fmla="*/ 1327150 w 3403600"/>
              <a:gd name="connsiteY5" fmla="*/ 31750 h 425576"/>
              <a:gd name="connsiteX6" fmla="*/ 1352550 w 3403600"/>
              <a:gd name="connsiteY6" fmla="*/ 57150 h 425576"/>
              <a:gd name="connsiteX7" fmla="*/ 1384300 w 3403600"/>
              <a:gd name="connsiteY7" fmla="*/ 95250 h 425576"/>
              <a:gd name="connsiteX8" fmla="*/ 1397000 w 3403600"/>
              <a:gd name="connsiteY8" fmla="*/ 114300 h 425576"/>
              <a:gd name="connsiteX9" fmla="*/ 1416050 w 3403600"/>
              <a:gd name="connsiteY9" fmla="*/ 127000 h 425576"/>
              <a:gd name="connsiteX10" fmla="*/ 1473200 w 3403600"/>
              <a:gd name="connsiteY10" fmla="*/ 171450 h 425576"/>
              <a:gd name="connsiteX11" fmla="*/ 1492250 w 3403600"/>
              <a:gd name="connsiteY11" fmla="*/ 184150 h 425576"/>
              <a:gd name="connsiteX12" fmla="*/ 1511300 w 3403600"/>
              <a:gd name="connsiteY12" fmla="*/ 203200 h 425576"/>
              <a:gd name="connsiteX13" fmla="*/ 1536700 w 3403600"/>
              <a:gd name="connsiteY13" fmla="*/ 209550 h 425576"/>
              <a:gd name="connsiteX14" fmla="*/ 1549400 w 3403600"/>
              <a:gd name="connsiteY14" fmla="*/ 228600 h 425576"/>
              <a:gd name="connsiteX15" fmla="*/ 1568450 w 3403600"/>
              <a:gd name="connsiteY15" fmla="*/ 234950 h 425576"/>
              <a:gd name="connsiteX16" fmla="*/ 1574800 w 3403600"/>
              <a:gd name="connsiteY16" fmla="*/ 254000 h 425576"/>
              <a:gd name="connsiteX17" fmla="*/ 1593850 w 3403600"/>
              <a:gd name="connsiteY17" fmla="*/ 266700 h 425576"/>
              <a:gd name="connsiteX18" fmla="*/ 1612900 w 3403600"/>
              <a:gd name="connsiteY18" fmla="*/ 285750 h 425576"/>
              <a:gd name="connsiteX19" fmla="*/ 1631950 w 3403600"/>
              <a:gd name="connsiteY19" fmla="*/ 298450 h 425576"/>
              <a:gd name="connsiteX20" fmla="*/ 1670050 w 3403600"/>
              <a:gd name="connsiteY20" fmla="*/ 336550 h 425576"/>
              <a:gd name="connsiteX21" fmla="*/ 1708150 w 3403600"/>
              <a:gd name="connsiteY21" fmla="*/ 361950 h 425576"/>
              <a:gd name="connsiteX22" fmla="*/ 1739900 w 3403600"/>
              <a:gd name="connsiteY22" fmla="*/ 393700 h 425576"/>
              <a:gd name="connsiteX23" fmla="*/ 1765300 w 3403600"/>
              <a:gd name="connsiteY23" fmla="*/ 381000 h 425576"/>
              <a:gd name="connsiteX24" fmla="*/ 1784350 w 3403600"/>
              <a:gd name="connsiteY24" fmla="*/ 374650 h 425576"/>
              <a:gd name="connsiteX25" fmla="*/ 1803400 w 3403600"/>
              <a:gd name="connsiteY25" fmla="*/ 355600 h 425576"/>
              <a:gd name="connsiteX26" fmla="*/ 1816100 w 3403600"/>
              <a:gd name="connsiteY26" fmla="*/ 330200 h 425576"/>
              <a:gd name="connsiteX27" fmla="*/ 1835150 w 3403600"/>
              <a:gd name="connsiteY27" fmla="*/ 323850 h 425576"/>
              <a:gd name="connsiteX28" fmla="*/ 1860550 w 3403600"/>
              <a:gd name="connsiteY28" fmla="*/ 279400 h 425576"/>
              <a:gd name="connsiteX29" fmla="*/ 1879600 w 3403600"/>
              <a:gd name="connsiteY29" fmla="*/ 273050 h 425576"/>
              <a:gd name="connsiteX30" fmla="*/ 1892300 w 3403600"/>
              <a:gd name="connsiteY30" fmla="*/ 254000 h 425576"/>
              <a:gd name="connsiteX31" fmla="*/ 1911350 w 3403600"/>
              <a:gd name="connsiteY31" fmla="*/ 234950 h 425576"/>
              <a:gd name="connsiteX32" fmla="*/ 1936750 w 3403600"/>
              <a:gd name="connsiteY32" fmla="*/ 190500 h 425576"/>
              <a:gd name="connsiteX33" fmla="*/ 1955800 w 3403600"/>
              <a:gd name="connsiteY33" fmla="*/ 184150 h 425576"/>
              <a:gd name="connsiteX34" fmla="*/ 1974850 w 3403600"/>
              <a:gd name="connsiteY34" fmla="*/ 171450 h 425576"/>
              <a:gd name="connsiteX35" fmla="*/ 2000250 w 3403600"/>
              <a:gd name="connsiteY35" fmla="*/ 146050 h 425576"/>
              <a:gd name="connsiteX36" fmla="*/ 2012950 w 3403600"/>
              <a:gd name="connsiteY36" fmla="*/ 127000 h 425576"/>
              <a:gd name="connsiteX37" fmla="*/ 2051050 w 3403600"/>
              <a:gd name="connsiteY37" fmla="*/ 107950 h 425576"/>
              <a:gd name="connsiteX38" fmla="*/ 2089150 w 3403600"/>
              <a:gd name="connsiteY38" fmla="*/ 82550 h 425576"/>
              <a:gd name="connsiteX39" fmla="*/ 2095500 w 3403600"/>
              <a:gd name="connsiteY39" fmla="*/ 63500 h 425576"/>
              <a:gd name="connsiteX40" fmla="*/ 2114550 w 3403600"/>
              <a:gd name="connsiteY40" fmla="*/ 57150 h 425576"/>
              <a:gd name="connsiteX41" fmla="*/ 2159000 w 3403600"/>
              <a:gd name="connsiteY41" fmla="*/ 31750 h 425576"/>
              <a:gd name="connsiteX42" fmla="*/ 2190750 w 3403600"/>
              <a:gd name="connsiteY42" fmla="*/ 44450 h 425576"/>
              <a:gd name="connsiteX43" fmla="*/ 2197100 w 3403600"/>
              <a:gd name="connsiteY43" fmla="*/ 63500 h 425576"/>
              <a:gd name="connsiteX44" fmla="*/ 2222500 w 3403600"/>
              <a:gd name="connsiteY44" fmla="*/ 88900 h 425576"/>
              <a:gd name="connsiteX45" fmla="*/ 2241550 w 3403600"/>
              <a:gd name="connsiteY45" fmla="*/ 114300 h 425576"/>
              <a:gd name="connsiteX46" fmla="*/ 2286000 w 3403600"/>
              <a:gd name="connsiteY46" fmla="*/ 158750 h 425576"/>
              <a:gd name="connsiteX47" fmla="*/ 2305050 w 3403600"/>
              <a:gd name="connsiteY47" fmla="*/ 171450 h 425576"/>
              <a:gd name="connsiteX48" fmla="*/ 2349500 w 3403600"/>
              <a:gd name="connsiteY48" fmla="*/ 215900 h 425576"/>
              <a:gd name="connsiteX49" fmla="*/ 2387600 w 3403600"/>
              <a:gd name="connsiteY49" fmla="*/ 241300 h 425576"/>
              <a:gd name="connsiteX50" fmla="*/ 2406650 w 3403600"/>
              <a:gd name="connsiteY50" fmla="*/ 247650 h 425576"/>
              <a:gd name="connsiteX51" fmla="*/ 2444750 w 3403600"/>
              <a:gd name="connsiteY51" fmla="*/ 266700 h 425576"/>
              <a:gd name="connsiteX52" fmla="*/ 2501900 w 3403600"/>
              <a:gd name="connsiteY52" fmla="*/ 311150 h 425576"/>
              <a:gd name="connsiteX53" fmla="*/ 2527300 w 3403600"/>
              <a:gd name="connsiteY53" fmla="*/ 317500 h 425576"/>
              <a:gd name="connsiteX54" fmla="*/ 2546350 w 3403600"/>
              <a:gd name="connsiteY54" fmla="*/ 330200 h 425576"/>
              <a:gd name="connsiteX55" fmla="*/ 2552700 w 3403600"/>
              <a:gd name="connsiteY55" fmla="*/ 349250 h 425576"/>
              <a:gd name="connsiteX56" fmla="*/ 2565400 w 3403600"/>
              <a:gd name="connsiteY56" fmla="*/ 368300 h 425576"/>
              <a:gd name="connsiteX57" fmla="*/ 2622550 w 3403600"/>
              <a:gd name="connsiteY57" fmla="*/ 342900 h 425576"/>
              <a:gd name="connsiteX58" fmla="*/ 2641600 w 3403600"/>
              <a:gd name="connsiteY58" fmla="*/ 336550 h 425576"/>
              <a:gd name="connsiteX59" fmla="*/ 2667000 w 3403600"/>
              <a:gd name="connsiteY59" fmla="*/ 298450 h 425576"/>
              <a:gd name="connsiteX60" fmla="*/ 2673350 w 3403600"/>
              <a:gd name="connsiteY60" fmla="*/ 279400 h 425576"/>
              <a:gd name="connsiteX61" fmla="*/ 2705100 w 3403600"/>
              <a:gd name="connsiteY61" fmla="*/ 273050 h 425576"/>
              <a:gd name="connsiteX62" fmla="*/ 2711450 w 3403600"/>
              <a:gd name="connsiteY62" fmla="*/ 247650 h 425576"/>
              <a:gd name="connsiteX63" fmla="*/ 2749550 w 3403600"/>
              <a:gd name="connsiteY63" fmla="*/ 228600 h 425576"/>
              <a:gd name="connsiteX64" fmla="*/ 2794000 w 3403600"/>
              <a:gd name="connsiteY64" fmla="*/ 196850 h 425576"/>
              <a:gd name="connsiteX65" fmla="*/ 2813050 w 3403600"/>
              <a:gd name="connsiteY65" fmla="*/ 177800 h 425576"/>
              <a:gd name="connsiteX66" fmla="*/ 2851150 w 3403600"/>
              <a:gd name="connsiteY66" fmla="*/ 158750 h 425576"/>
              <a:gd name="connsiteX67" fmla="*/ 2882900 w 3403600"/>
              <a:gd name="connsiteY67" fmla="*/ 114300 h 425576"/>
              <a:gd name="connsiteX68" fmla="*/ 2901950 w 3403600"/>
              <a:gd name="connsiteY68" fmla="*/ 101600 h 425576"/>
              <a:gd name="connsiteX69" fmla="*/ 2927350 w 3403600"/>
              <a:gd name="connsiteY69" fmla="*/ 76200 h 425576"/>
              <a:gd name="connsiteX70" fmla="*/ 2933700 w 3403600"/>
              <a:gd name="connsiteY70" fmla="*/ 57150 h 425576"/>
              <a:gd name="connsiteX71" fmla="*/ 2971800 w 3403600"/>
              <a:gd name="connsiteY71" fmla="*/ 44450 h 425576"/>
              <a:gd name="connsiteX72" fmla="*/ 2984500 w 3403600"/>
              <a:gd name="connsiteY72" fmla="*/ 69850 h 425576"/>
              <a:gd name="connsiteX73" fmla="*/ 3041650 w 3403600"/>
              <a:gd name="connsiteY73" fmla="*/ 114300 h 425576"/>
              <a:gd name="connsiteX74" fmla="*/ 3086100 w 3403600"/>
              <a:gd name="connsiteY74" fmla="*/ 133350 h 425576"/>
              <a:gd name="connsiteX75" fmla="*/ 3105150 w 3403600"/>
              <a:gd name="connsiteY75" fmla="*/ 158750 h 425576"/>
              <a:gd name="connsiteX76" fmla="*/ 3130550 w 3403600"/>
              <a:gd name="connsiteY76" fmla="*/ 196850 h 425576"/>
              <a:gd name="connsiteX77" fmla="*/ 3149600 w 3403600"/>
              <a:gd name="connsiteY77" fmla="*/ 203200 h 425576"/>
              <a:gd name="connsiteX78" fmla="*/ 3168650 w 3403600"/>
              <a:gd name="connsiteY78" fmla="*/ 222250 h 425576"/>
              <a:gd name="connsiteX79" fmla="*/ 3225800 w 3403600"/>
              <a:gd name="connsiteY79" fmla="*/ 254000 h 425576"/>
              <a:gd name="connsiteX80" fmla="*/ 3270250 w 3403600"/>
              <a:gd name="connsiteY80" fmla="*/ 273050 h 425576"/>
              <a:gd name="connsiteX81" fmla="*/ 3289300 w 3403600"/>
              <a:gd name="connsiteY81" fmla="*/ 292100 h 425576"/>
              <a:gd name="connsiteX82" fmla="*/ 3327400 w 3403600"/>
              <a:gd name="connsiteY82" fmla="*/ 317500 h 425576"/>
              <a:gd name="connsiteX83" fmla="*/ 3346450 w 3403600"/>
              <a:gd name="connsiteY83" fmla="*/ 355600 h 425576"/>
              <a:gd name="connsiteX84" fmla="*/ 3365500 w 3403600"/>
              <a:gd name="connsiteY84" fmla="*/ 361950 h 425576"/>
              <a:gd name="connsiteX85" fmla="*/ 3371850 w 3403600"/>
              <a:gd name="connsiteY85" fmla="*/ 381000 h 425576"/>
              <a:gd name="connsiteX86" fmla="*/ 3390900 w 3403600"/>
              <a:gd name="connsiteY86" fmla="*/ 393700 h 425576"/>
              <a:gd name="connsiteX87" fmla="*/ 3403600 w 3403600"/>
              <a:gd name="connsiteY87" fmla="*/ 406400 h 425576"/>
              <a:gd name="connsiteX0" fmla="*/ 0 w 3403600"/>
              <a:gd name="connsiteY0" fmla="*/ 408334 h 433755"/>
              <a:gd name="connsiteX1" fmla="*/ 444500 w 3403600"/>
              <a:gd name="connsiteY1" fmla="*/ 8284 h 433755"/>
              <a:gd name="connsiteX2" fmla="*/ 876300 w 3403600"/>
              <a:gd name="connsiteY2" fmla="*/ 433734 h 433755"/>
              <a:gd name="connsiteX3" fmla="*/ 1308100 w 3403600"/>
              <a:gd name="connsiteY3" fmla="*/ 27334 h 433755"/>
              <a:gd name="connsiteX4" fmla="*/ 1327150 w 3403600"/>
              <a:gd name="connsiteY4" fmla="*/ 40034 h 433755"/>
              <a:gd name="connsiteX5" fmla="*/ 1352550 w 3403600"/>
              <a:gd name="connsiteY5" fmla="*/ 65434 h 433755"/>
              <a:gd name="connsiteX6" fmla="*/ 1384300 w 3403600"/>
              <a:gd name="connsiteY6" fmla="*/ 103534 h 433755"/>
              <a:gd name="connsiteX7" fmla="*/ 1397000 w 3403600"/>
              <a:gd name="connsiteY7" fmla="*/ 122584 h 433755"/>
              <a:gd name="connsiteX8" fmla="*/ 1416050 w 3403600"/>
              <a:gd name="connsiteY8" fmla="*/ 135284 h 433755"/>
              <a:gd name="connsiteX9" fmla="*/ 1473200 w 3403600"/>
              <a:gd name="connsiteY9" fmla="*/ 179734 h 433755"/>
              <a:gd name="connsiteX10" fmla="*/ 1492250 w 3403600"/>
              <a:gd name="connsiteY10" fmla="*/ 192434 h 433755"/>
              <a:gd name="connsiteX11" fmla="*/ 1511300 w 3403600"/>
              <a:gd name="connsiteY11" fmla="*/ 211484 h 433755"/>
              <a:gd name="connsiteX12" fmla="*/ 1536700 w 3403600"/>
              <a:gd name="connsiteY12" fmla="*/ 217834 h 433755"/>
              <a:gd name="connsiteX13" fmla="*/ 1549400 w 3403600"/>
              <a:gd name="connsiteY13" fmla="*/ 236884 h 433755"/>
              <a:gd name="connsiteX14" fmla="*/ 1568450 w 3403600"/>
              <a:gd name="connsiteY14" fmla="*/ 243234 h 433755"/>
              <a:gd name="connsiteX15" fmla="*/ 1574800 w 3403600"/>
              <a:gd name="connsiteY15" fmla="*/ 262284 h 433755"/>
              <a:gd name="connsiteX16" fmla="*/ 1593850 w 3403600"/>
              <a:gd name="connsiteY16" fmla="*/ 274984 h 433755"/>
              <a:gd name="connsiteX17" fmla="*/ 1612900 w 3403600"/>
              <a:gd name="connsiteY17" fmla="*/ 294034 h 433755"/>
              <a:gd name="connsiteX18" fmla="*/ 1631950 w 3403600"/>
              <a:gd name="connsiteY18" fmla="*/ 306734 h 433755"/>
              <a:gd name="connsiteX19" fmla="*/ 1670050 w 3403600"/>
              <a:gd name="connsiteY19" fmla="*/ 344834 h 433755"/>
              <a:gd name="connsiteX20" fmla="*/ 1708150 w 3403600"/>
              <a:gd name="connsiteY20" fmla="*/ 370234 h 433755"/>
              <a:gd name="connsiteX21" fmla="*/ 1739900 w 3403600"/>
              <a:gd name="connsiteY21" fmla="*/ 401984 h 433755"/>
              <a:gd name="connsiteX22" fmla="*/ 1765300 w 3403600"/>
              <a:gd name="connsiteY22" fmla="*/ 389284 h 433755"/>
              <a:gd name="connsiteX23" fmla="*/ 1784350 w 3403600"/>
              <a:gd name="connsiteY23" fmla="*/ 382934 h 433755"/>
              <a:gd name="connsiteX24" fmla="*/ 1803400 w 3403600"/>
              <a:gd name="connsiteY24" fmla="*/ 363884 h 433755"/>
              <a:gd name="connsiteX25" fmla="*/ 1816100 w 3403600"/>
              <a:gd name="connsiteY25" fmla="*/ 338484 h 433755"/>
              <a:gd name="connsiteX26" fmla="*/ 1835150 w 3403600"/>
              <a:gd name="connsiteY26" fmla="*/ 332134 h 433755"/>
              <a:gd name="connsiteX27" fmla="*/ 1860550 w 3403600"/>
              <a:gd name="connsiteY27" fmla="*/ 287684 h 433755"/>
              <a:gd name="connsiteX28" fmla="*/ 1879600 w 3403600"/>
              <a:gd name="connsiteY28" fmla="*/ 281334 h 433755"/>
              <a:gd name="connsiteX29" fmla="*/ 1892300 w 3403600"/>
              <a:gd name="connsiteY29" fmla="*/ 262284 h 433755"/>
              <a:gd name="connsiteX30" fmla="*/ 1911350 w 3403600"/>
              <a:gd name="connsiteY30" fmla="*/ 243234 h 433755"/>
              <a:gd name="connsiteX31" fmla="*/ 1936750 w 3403600"/>
              <a:gd name="connsiteY31" fmla="*/ 198784 h 433755"/>
              <a:gd name="connsiteX32" fmla="*/ 1955800 w 3403600"/>
              <a:gd name="connsiteY32" fmla="*/ 192434 h 433755"/>
              <a:gd name="connsiteX33" fmla="*/ 1974850 w 3403600"/>
              <a:gd name="connsiteY33" fmla="*/ 179734 h 433755"/>
              <a:gd name="connsiteX34" fmla="*/ 2000250 w 3403600"/>
              <a:gd name="connsiteY34" fmla="*/ 154334 h 433755"/>
              <a:gd name="connsiteX35" fmla="*/ 2012950 w 3403600"/>
              <a:gd name="connsiteY35" fmla="*/ 135284 h 433755"/>
              <a:gd name="connsiteX36" fmla="*/ 2051050 w 3403600"/>
              <a:gd name="connsiteY36" fmla="*/ 116234 h 433755"/>
              <a:gd name="connsiteX37" fmla="*/ 2089150 w 3403600"/>
              <a:gd name="connsiteY37" fmla="*/ 90834 h 433755"/>
              <a:gd name="connsiteX38" fmla="*/ 2095500 w 3403600"/>
              <a:gd name="connsiteY38" fmla="*/ 71784 h 433755"/>
              <a:gd name="connsiteX39" fmla="*/ 2114550 w 3403600"/>
              <a:gd name="connsiteY39" fmla="*/ 65434 h 433755"/>
              <a:gd name="connsiteX40" fmla="*/ 2159000 w 3403600"/>
              <a:gd name="connsiteY40" fmla="*/ 40034 h 433755"/>
              <a:gd name="connsiteX41" fmla="*/ 2190750 w 3403600"/>
              <a:gd name="connsiteY41" fmla="*/ 52734 h 433755"/>
              <a:gd name="connsiteX42" fmla="*/ 2197100 w 3403600"/>
              <a:gd name="connsiteY42" fmla="*/ 71784 h 433755"/>
              <a:gd name="connsiteX43" fmla="*/ 2222500 w 3403600"/>
              <a:gd name="connsiteY43" fmla="*/ 97184 h 433755"/>
              <a:gd name="connsiteX44" fmla="*/ 2241550 w 3403600"/>
              <a:gd name="connsiteY44" fmla="*/ 122584 h 433755"/>
              <a:gd name="connsiteX45" fmla="*/ 2286000 w 3403600"/>
              <a:gd name="connsiteY45" fmla="*/ 167034 h 433755"/>
              <a:gd name="connsiteX46" fmla="*/ 2305050 w 3403600"/>
              <a:gd name="connsiteY46" fmla="*/ 179734 h 433755"/>
              <a:gd name="connsiteX47" fmla="*/ 2349500 w 3403600"/>
              <a:gd name="connsiteY47" fmla="*/ 224184 h 433755"/>
              <a:gd name="connsiteX48" fmla="*/ 2387600 w 3403600"/>
              <a:gd name="connsiteY48" fmla="*/ 249584 h 433755"/>
              <a:gd name="connsiteX49" fmla="*/ 2406650 w 3403600"/>
              <a:gd name="connsiteY49" fmla="*/ 255934 h 433755"/>
              <a:gd name="connsiteX50" fmla="*/ 2444750 w 3403600"/>
              <a:gd name="connsiteY50" fmla="*/ 274984 h 433755"/>
              <a:gd name="connsiteX51" fmla="*/ 2501900 w 3403600"/>
              <a:gd name="connsiteY51" fmla="*/ 319434 h 433755"/>
              <a:gd name="connsiteX52" fmla="*/ 2527300 w 3403600"/>
              <a:gd name="connsiteY52" fmla="*/ 325784 h 433755"/>
              <a:gd name="connsiteX53" fmla="*/ 2546350 w 3403600"/>
              <a:gd name="connsiteY53" fmla="*/ 338484 h 433755"/>
              <a:gd name="connsiteX54" fmla="*/ 2552700 w 3403600"/>
              <a:gd name="connsiteY54" fmla="*/ 357534 h 433755"/>
              <a:gd name="connsiteX55" fmla="*/ 2565400 w 3403600"/>
              <a:gd name="connsiteY55" fmla="*/ 376584 h 433755"/>
              <a:gd name="connsiteX56" fmla="*/ 2622550 w 3403600"/>
              <a:gd name="connsiteY56" fmla="*/ 351184 h 433755"/>
              <a:gd name="connsiteX57" fmla="*/ 2641600 w 3403600"/>
              <a:gd name="connsiteY57" fmla="*/ 344834 h 433755"/>
              <a:gd name="connsiteX58" fmla="*/ 2667000 w 3403600"/>
              <a:gd name="connsiteY58" fmla="*/ 306734 h 433755"/>
              <a:gd name="connsiteX59" fmla="*/ 2673350 w 3403600"/>
              <a:gd name="connsiteY59" fmla="*/ 287684 h 433755"/>
              <a:gd name="connsiteX60" fmla="*/ 2705100 w 3403600"/>
              <a:gd name="connsiteY60" fmla="*/ 281334 h 433755"/>
              <a:gd name="connsiteX61" fmla="*/ 2711450 w 3403600"/>
              <a:gd name="connsiteY61" fmla="*/ 255934 h 433755"/>
              <a:gd name="connsiteX62" fmla="*/ 2749550 w 3403600"/>
              <a:gd name="connsiteY62" fmla="*/ 236884 h 433755"/>
              <a:gd name="connsiteX63" fmla="*/ 2794000 w 3403600"/>
              <a:gd name="connsiteY63" fmla="*/ 205134 h 433755"/>
              <a:gd name="connsiteX64" fmla="*/ 2813050 w 3403600"/>
              <a:gd name="connsiteY64" fmla="*/ 186084 h 433755"/>
              <a:gd name="connsiteX65" fmla="*/ 2851150 w 3403600"/>
              <a:gd name="connsiteY65" fmla="*/ 167034 h 433755"/>
              <a:gd name="connsiteX66" fmla="*/ 2882900 w 3403600"/>
              <a:gd name="connsiteY66" fmla="*/ 122584 h 433755"/>
              <a:gd name="connsiteX67" fmla="*/ 2901950 w 3403600"/>
              <a:gd name="connsiteY67" fmla="*/ 109884 h 433755"/>
              <a:gd name="connsiteX68" fmla="*/ 2927350 w 3403600"/>
              <a:gd name="connsiteY68" fmla="*/ 84484 h 433755"/>
              <a:gd name="connsiteX69" fmla="*/ 2933700 w 3403600"/>
              <a:gd name="connsiteY69" fmla="*/ 65434 h 433755"/>
              <a:gd name="connsiteX70" fmla="*/ 2971800 w 3403600"/>
              <a:gd name="connsiteY70" fmla="*/ 52734 h 433755"/>
              <a:gd name="connsiteX71" fmla="*/ 2984500 w 3403600"/>
              <a:gd name="connsiteY71" fmla="*/ 78134 h 433755"/>
              <a:gd name="connsiteX72" fmla="*/ 3041650 w 3403600"/>
              <a:gd name="connsiteY72" fmla="*/ 122584 h 433755"/>
              <a:gd name="connsiteX73" fmla="*/ 3086100 w 3403600"/>
              <a:gd name="connsiteY73" fmla="*/ 141634 h 433755"/>
              <a:gd name="connsiteX74" fmla="*/ 3105150 w 3403600"/>
              <a:gd name="connsiteY74" fmla="*/ 167034 h 433755"/>
              <a:gd name="connsiteX75" fmla="*/ 3130550 w 3403600"/>
              <a:gd name="connsiteY75" fmla="*/ 205134 h 433755"/>
              <a:gd name="connsiteX76" fmla="*/ 3149600 w 3403600"/>
              <a:gd name="connsiteY76" fmla="*/ 211484 h 433755"/>
              <a:gd name="connsiteX77" fmla="*/ 3168650 w 3403600"/>
              <a:gd name="connsiteY77" fmla="*/ 230534 h 433755"/>
              <a:gd name="connsiteX78" fmla="*/ 3225800 w 3403600"/>
              <a:gd name="connsiteY78" fmla="*/ 262284 h 433755"/>
              <a:gd name="connsiteX79" fmla="*/ 3270250 w 3403600"/>
              <a:gd name="connsiteY79" fmla="*/ 281334 h 433755"/>
              <a:gd name="connsiteX80" fmla="*/ 3289300 w 3403600"/>
              <a:gd name="connsiteY80" fmla="*/ 300384 h 433755"/>
              <a:gd name="connsiteX81" fmla="*/ 3327400 w 3403600"/>
              <a:gd name="connsiteY81" fmla="*/ 325784 h 433755"/>
              <a:gd name="connsiteX82" fmla="*/ 3346450 w 3403600"/>
              <a:gd name="connsiteY82" fmla="*/ 363884 h 433755"/>
              <a:gd name="connsiteX83" fmla="*/ 3365500 w 3403600"/>
              <a:gd name="connsiteY83" fmla="*/ 370234 h 433755"/>
              <a:gd name="connsiteX84" fmla="*/ 3371850 w 3403600"/>
              <a:gd name="connsiteY84" fmla="*/ 389284 h 433755"/>
              <a:gd name="connsiteX85" fmla="*/ 3390900 w 3403600"/>
              <a:gd name="connsiteY85" fmla="*/ 401984 h 433755"/>
              <a:gd name="connsiteX86" fmla="*/ 3403600 w 3403600"/>
              <a:gd name="connsiteY86" fmla="*/ 414684 h 433755"/>
              <a:gd name="connsiteX0" fmla="*/ 0 w 3403600"/>
              <a:gd name="connsiteY0" fmla="*/ 408334 h 433755"/>
              <a:gd name="connsiteX1" fmla="*/ 444500 w 3403600"/>
              <a:gd name="connsiteY1" fmla="*/ 8284 h 433755"/>
              <a:gd name="connsiteX2" fmla="*/ 876300 w 3403600"/>
              <a:gd name="connsiteY2" fmla="*/ 433734 h 433755"/>
              <a:gd name="connsiteX3" fmla="*/ 1308100 w 3403600"/>
              <a:gd name="connsiteY3" fmla="*/ 27334 h 433755"/>
              <a:gd name="connsiteX4" fmla="*/ 1327150 w 3403600"/>
              <a:gd name="connsiteY4" fmla="*/ 40034 h 433755"/>
              <a:gd name="connsiteX5" fmla="*/ 1352550 w 3403600"/>
              <a:gd name="connsiteY5" fmla="*/ 65434 h 433755"/>
              <a:gd name="connsiteX6" fmla="*/ 1384300 w 3403600"/>
              <a:gd name="connsiteY6" fmla="*/ 103534 h 433755"/>
              <a:gd name="connsiteX7" fmla="*/ 1397000 w 3403600"/>
              <a:gd name="connsiteY7" fmla="*/ 122584 h 433755"/>
              <a:gd name="connsiteX8" fmla="*/ 1416050 w 3403600"/>
              <a:gd name="connsiteY8" fmla="*/ 135284 h 433755"/>
              <a:gd name="connsiteX9" fmla="*/ 1473200 w 3403600"/>
              <a:gd name="connsiteY9" fmla="*/ 179734 h 433755"/>
              <a:gd name="connsiteX10" fmla="*/ 1492250 w 3403600"/>
              <a:gd name="connsiteY10" fmla="*/ 192434 h 433755"/>
              <a:gd name="connsiteX11" fmla="*/ 1511300 w 3403600"/>
              <a:gd name="connsiteY11" fmla="*/ 211484 h 433755"/>
              <a:gd name="connsiteX12" fmla="*/ 1536700 w 3403600"/>
              <a:gd name="connsiteY12" fmla="*/ 217834 h 433755"/>
              <a:gd name="connsiteX13" fmla="*/ 1549400 w 3403600"/>
              <a:gd name="connsiteY13" fmla="*/ 236884 h 433755"/>
              <a:gd name="connsiteX14" fmla="*/ 1568450 w 3403600"/>
              <a:gd name="connsiteY14" fmla="*/ 243234 h 433755"/>
              <a:gd name="connsiteX15" fmla="*/ 1574800 w 3403600"/>
              <a:gd name="connsiteY15" fmla="*/ 262284 h 433755"/>
              <a:gd name="connsiteX16" fmla="*/ 1593850 w 3403600"/>
              <a:gd name="connsiteY16" fmla="*/ 274984 h 433755"/>
              <a:gd name="connsiteX17" fmla="*/ 1612900 w 3403600"/>
              <a:gd name="connsiteY17" fmla="*/ 294034 h 433755"/>
              <a:gd name="connsiteX18" fmla="*/ 1631950 w 3403600"/>
              <a:gd name="connsiteY18" fmla="*/ 306734 h 433755"/>
              <a:gd name="connsiteX19" fmla="*/ 1670050 w 3403600"/>
              <a:gd name="connsiteY19" fmla="*/ 344834 h 433755"/>
              <a:gd name="connsiteX20" fmla="*/ 1708150 w 3403600"/>
              <a:gd name="connsiteY20" fmla="*/ 370234 h 433755"/>
              <a:gd name="connsiteX21" fmla="*/ 1739900 w 3403600"/>
              <a:gd name="connsiteY21" fmla="*/ 401984 h 433755"/>
              <a:gd name="connsiteX22" fmla="*/ 1765300 w 3403600"/>
              <a:gd name="connsiteY22" fmla="*/ 389284 h 433755"/>
              <a:gd name="connsiteX23" fmla="*/ 1784350 w 3403600"/>
              <a:gd name="connsiteY23" fmla="*/ 382934 h 433755"/>
              <a:gd name="connsiteX24" fmla="*/ 1803400 w 3403600"/>
              <a:gd name="connsiteY24" fmla="*/ 363884 h 433755"/>
              <a:gd name="connsiteX25" fmla="*/ 1816100 w 3403600"/>
              <a:gd name="connsiteY25" fmla="*/ 338484 h 433755"/>
              <a:gd name="connsiteX26" fmla="*/ 1835150 w 3403600"/>
              <a:gd name="connsiteY26" fmla="*/ 332134 h 433755"/>
              <a:gd name="connsiteX27" fmla="*/ 1860550 w 3403600"/>
              <a:gd name="connsiteY27" fmla="*/ 287684 h 433755"/>
              <a:gd name="connsiteX28" fmla="*/ 1879600 w 3403600"/>
              <a:gd name="connsiteY28" fmla="*/ 281334 h 433755"/>
              <a:gd name="connsiteX29" fmla="*/ 1892300 w 3403600"/>
              <a:gd name="connsiteY29" fmla="*/ 262284 h 433755"/>
              <a:gd name="connsiteX30" fmla="*/ 1911350 w 3403600"/>
              <a:gd name="connsiteY30" fmla="*/ 243234 h 433755"/>
              <a:gd name="connsiteX31" fmla="*/ 1936750 w 3403600"/>
              <a:gd name="connsiteY31" fmla="*/ 198784 h 433755"/>
              <a:gd name="connsiteX32" fmla="*/ 1955800 w 3403600"/>
              <a:gd name="connsiteY32" fmla="*/ 192434 h 433755"/>
              <a:gd name="connsiteX33" fmla="*/ 1974850 w 3403600"/>
              <a:gd name="connsiteY33" fmla="*/ 179734 h 433755"/>
              <a:gd name="connsiteX34" fmla="*/ 2000250 w 3403600"/>
              <a:gd name="connsiteY34" fmla="*/ 154334 h 433755"/>
              <a:gd name="connsiteX35" fmla="*/ 2012950 w 3403600"/>
              <a:gd name="connsiteY35" fmla="*/ 135284 h 433755"/>
              <a:gd name="connsiteX36" fmla="*/ 2051050 w 3403600"/>
              <a:gd name="connsiteY36" fmla="*/ 116234 h 433755"/>
              <a:gd name="connsiteX37" fmla="*/ 2089150 w 3403600"/>
              <a:gd name="connsiteY37" fmla="*/ 90834 h 433755"/>
              <a:gd name="connsiteX38" fmla="*/ 2095500 w 3403600"/>
              <a:gd name="connsiteY38" fmla="*/ 71784 h 433755"/>
              <a:gd name="connsiteX39" fmla="*/ 2114550 w 3403600"/>
              <a:gd name="connsiteY39" fmla="*/ 65434 h 433755"/>
              <a:gd name="connsiteX40" fmla="*/ 2159000 w 3403600"/>
              <a:gd name="connsiteY40" fmla="*/ 40034 h 433755"/>
              <a:gd name="connsiteX41" fmla="*/ 2190750 w 3403600"/>
              <a:gd name="connsiteY41" fmla="*/ 52734 h 433755"/>
              <a:gd name="connsiteX42" fmla="*/ 2197100 w 3403600"/>
              <a:gd name="connsiteY42" fmla="*/ 71784 h 433755"/>
              <a:gd name="connsiteX43" fmla="*/ 2222500 w 3403600"/>
              <a:gd name="connsiteY43" fmla="*/ 97184 h 433755"/>
              <a:gd name="connsiteX44" fmla="*/ 2241550 w 3403600"/>
              <a:gd name="connsiteY44" fmla="*/ 122584 h 433755"/>
              <a:gd name="connsiteX45" fmla="*/ 2286000 w 3403600"/>
              <a:gd name="connsiteY45" fmla="*/ 167034 h 433755"/>
              <a:gd name="connsiteX46" fmla="*/ 2305050 w 3403600"/>
              <a:gd name="connsiteY46" fmla="*/ 179734 h 433755"/>
              <a:gd name="connsiteX47" fmla="*/ 2349500 w 3403600"/>
              <a:gd name="connsiteY47" fmla="*/ 224184 h 433755"/>
              <a:gd name="connsiteX48" fmla="*/ 2387600 w 3403600"/>
              <a:gd name="connsiteY48" fmla="*/ 249584 h 433755"/>
              <a:gd name="connsiteX49" fmla="*/ 2406650 w 3403600"/>
              <a:gd name="connsiteY49" fmla="*/ 255934 h 433755"/>
              <a:gd name="connsiteX50" fmla="*/ 2444750 w 3403600"/>
              <a:gd name="connsiteY50" fmla="*/ 274984 h 433755"/>
              <a:gd name="connsiteX51" fmla="*/ 2501900 w 3403600"/>
              <a:gd name="connsiteY51" fmla="*/ 319434 h 433755"/>
              <a:gd name="connsiteX52" fmla="*/ 2527300 w 3403600"/>
              <a:gd name="connsiteY52" fmla="*/ 325784 h 433755"/>
              <a:gd name="connsiteX53" fmla="*/ 2546350 w 3403600"/>
              <a:gd name="connsiteY53" fmla="*/ 338484 h 433755"/>
              <a:gd name="connsiteX54" fmla="*/ 2552700 w 3403600"/>
              <a:gd name="connsiteY54" fmla="*/ 357534 h 433755"/>
              <a:gd name="connsiteX55" fmla="*/ 2565400 w 3403600"/>
              <a:gd name="connsiteY55" fmla="*/ 376584 h 433755"/>
              <a:gd name="connsiteX56" fmla="*/ 2622550 w 3403600"/>
              <a:gd name="connsiteY56" fmla="*/ 351184 h 433755"/>
              <a:gd name="connsiteX57" fmla="*/ 2641600 w 3403600"/>
              <a:gd name="connsiteY57" fmla="*/ 344834 h 433755"/>
              <a:gd name="connsiteX58" fmla="*/ 2667000 w 3403600"/>
              <a:gd name="connsiteY58" fmla="*/ 306734 h 433755"/>
              <a:gd name="connsiteX59" fmla="*/ 2673350 w 3403600"/>
              <a:gd name="connsiteY59" fmla="*/ 287684 h 433755"/>
              <a:gd name="connsiteX60" fmla="*/ 2705100 w 3403600"/>
              <a:gd name="connsiteY60" fmla="*/ 281334 h 433755"/>
              <a:gd name="connsiteX61" fmla="*/ 2711450 w 3403600"/>
              <a:gd name="connsiteY61" fmla="*/ 255934 h 433755"/>
              <a:gd name="connsiteX62" fmla="*/ 2749550 w 3403600"/>
              <a:gd name="connsiteY62" fmla="*/ 236884 h 433755"/>
              <a:gd name="connsiteX63" fmla="*/ 2794000 w 3403600"/>
              <a:gd name="connsiteY63" fmla="*/ 205134 h 433755"/>
              <a:gd name="connsiteX64" fmla="*/ 2813050 w 3403600"/>
              <a:gd name="connsiteY64" fmla="*/ 186084 h 433755"/>
              <a:gd name="connsiteX65" fmla="*/ 2851150 w 3403600"/>
              <a:gd name="connsiteY65" fmla="*/ 167034 h 433755"/>
              <a:gd name="connsiteX66" fmla="*/ 2882900 w 3403600"/>
              <a:gd name="connsiteY66" fmla="*/ 122584 h 433755"/>
              <a:gd name="connsiteX67" fmla="*/ 2901950 w 3403600"/>
              <a:gd name="connsiteY67" fmla="*/ 109884 h 433755"/>
              <a:gd name="connsiteX68" fmla="*/ 2927350 w 3403600"/>
              <a:gd name="connsiteY68" fmla="*/ 84484 h 433755"/>
              <a:gd name="connsiteX69" fmla="*/ 2933700 w 3403600"/>
              <a:gd name="connsiteY69" fmla="*/ 65434 h 433755"/>
              <a:gd name="connsiteX70" fmla="*/ 2971800 w 3403600"/>
              <a:gd name="connsiteY70" fmla="*/ 52734 h 433755"/>
              <a:gd name="connsiteX71" fmla="*/ 2984500 w 3403600"/>
              <a:gd name="connsiteY71" fmla="*/ 78134 h 433755"/>
              <a:gd name="connsiteX72" fmla="*/ 3041650 w 3403600"/>
              <a:gd name="connsiteY72" fmla="*/ 122584 h 433755"/>
              <a:gd name="connsiteX73" fmla="*/ 3086100 w 3403600"/>
              <a:gd name="connsiteY73" fmla="*/ 141634 h 433755"/>
              <a:gd name="connsiteX74" fmla="*/ 3105150 w 3403600"/>
              <a:gd name="connsiteY74" fmla="*/ 167034 h 433755"/>
              <a:gd name="connsiteX75" fmla="*/ 3130550 w 3403600"/>
              <a:gd name="connsiteY75" fmla="*/ 205134 h 433755"/>
              <a:gd name="connsiteX76" fmla="*/ 3149600 w 3403600"/>
              <a:gd name="connsiteY76" fmla="*/ 211484 h 433755"/>
              <a:gd name="connsiteX77" fmla="*/ 3168650 w 3403600"/>
              <a:gd name="connsiteY77" fmla="*/ 230534 h 433755"/>
              <a:gd name="connsiteX78" fmla="*/ 3225800 w 3403600"/>
              <a:gd name="connsiteY78" fmla="*/ 262284 h 433755"/>
              <a:gd name="connsiteX79" fmla="*/ 3270250 w 3403600"/>
              <a:gd name="connsiteY79" fmla="*/ 281334 h 433755"/>
              <a:gd name="connsiteX80" fmla="*/ 3289300 w 3403600"/>
              <a:gd name="connsiteY80" fmla="*/ 300384 h 433755"/>
              <a:gd name="connsiteX81" fmla="*/ 3327400 w 3403600"/>
              <a:gd name="connsiteY81" fmla="*/ 325784 h 433755"/>
              <a:gd name="connsiteX82" fmla="*/ 3346450 w 3403600"/>
              <a:gd name="connsiteY82" fmla="*/ 363884 h 433755"/>
              <a:gd name="connsiteX83" fmla="*/ 3365500 w 3403600"/>
              <a:gd name="connsiteY83" fmla="*/ 370234 h 433755"/>
              <a:gd name="connsiteX84" fmla="*/ 3371850 w 3403600"/>
              <a:gd name="connsiteY84" fmla="*/ 389284 h 433755"/>
              <a:gd name="connsiteX85" fmla="*/ 3390900 w 3403600"/>
              <a:gd name="connsiteY85" fmla="*/ 401984 h 433755"/>
              <a:gd name="connsiteX86" fmla="*/ 3403600 w 3403600"/>
              <a:gd name="connsiteY86" fmla="*/ 414684 h 433755"/>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549400 w 3403600"/>
              <a:gd name="connsiteY13" fmla="*/ 236884 h 433734"/>
              <a:gd name="connsiteX14" fmla="*/ 1568450 w 3403600"/>
              <a:gd name="connsiteY14" fmla="*/ 243234 h 433734"/>
              <a:gd name="connsiteX15" fmla="*/ 1574800 w 3403600"/>
              <a:gd name="connsiteY15" fmla="*/ 262284 h 433734"/>
              <a:gd name="connsiteX16" fmla="*/ 1593850 w 3403600"/>
              <a:gd name="connsiteY16" fmla="*/ 274984 h 433734"/>
              <a:gd name="connsiteX17" fmla="*/ 1612900 w 3403600"/>
              <a:gd name="connsiteY17" fmla="*/ 294034 h 433734"/>
              <a:gd name="connsiteX18" fmla="*/ 1631950 w 3403600"/>
              <a:gd name="connsiteY18" fmla="*/ 306734 h 433734"/>
              <a:gd name="connsiteX19" fmla="*/ 1670050 w 3403600"/>
              <a:gd name="connsiteY19" fmla="*/ 344834 h 433734"/>
              <a:gd name="connsiteX20" fmla="*/ 1708150 w 3403600"/>
              <a:gd name="connsiteY20" fmla="*/ 370234 h 433734"/>
              <a:gd name="connsiteX21" fmla="*/ 1739900 w 3403600"/>
              <a:gd name="connsiteY21" fmla="*/ 401984 h 433734"/>
              <a:gd name="connsiteX22" fmla="*/ 1765300 w 3403600"/>
              <a:gd name="connsiteY22" fmla="*/ 389284 h 433734"/>
              <a:gd name="connsiteX23" fmla="*/ 1784350 w 3403600"/>
              <a:gd name="connsiteY23" fmla="*/ 382934 h 433734"/>
              <a:gd name="connsiteX24" fmla="*/ 1803400 w 3403600"/>
              <a:gd name="connsiteY24" fmla="*/ 363884 h 433734"/>
              <a:gd name="connsiteX25" fmla="*/ 1816100 w 3403600"/>
              <a:gd name="connsiteY25" fmla="*/ 338484 h 433734"/>
              <a:gd name="connsiteX26" fmla="*/ 1835150 w 3403600"/>
              <a:gd name="connsiteY26" fmla="*/ 332134 h 433734"/>
              <a:gd name="connsiteX27" fmla="*/ 1860550 w 3403600"/>
              <a:gd name="connsiteY27" fmla="*/ 287684 h 433734"/>
              <a:gd name="connsiteX28" fmla="*/ 1879600 w 3403600"/>
              <a:gd name="connsiteY28" fmla="*/ 281334 h 433734"/>
              <a:gd name="connsiteX29" fmla="*/ 1892300 w 3403600"/>
              <a:gd name="connsiteY29" fmla="*/ 262284 h 433734"/>
              <a:gd name="connsiteX30" fmla="*/ 1911350 w 3403600"/>
              <a:gd name="connsiteY30" fmla="*/ 243234 h 433734"/>
              <a:gd name="connsiteX31" fmla="*/ 1936750 w 3403600"/>
              <a:gd name="connsiteY31" fmla="*/ 198784 h 433734"/>
              <a:gd name="connsiteX32" fmla="*/ 1955800 w 3403600"/>
              <a:gd name="connsiteY32" fmla="*/ 192434 h 433734"/>
              <a:gd name="connsiteX33" fmla="*/ 1974850 w 3403600"/>
              <a:gd name="connsiteY33" fmla="*/ 179734 h 433734"/>
              <a:gd name="connsiteX34" fmla="*/ 2000250 w 3403600"/>
              <a:gd name="connsiteY34" fmla="*/ 154334 h 433734"/>
              <a:gd name="connsiteX35" fmla="*/ 2012950 w 3403600"/>
              <a:gd name="connsiteY35" fmla="*/ 135284 h 433734"/>
              <a:gd name="connsiteX36" fmla="*/ 2051050 w 3403600"/>
              <a:gd name="connsiteY36" fmla="*/ 116234 h 433734"/>
              <a:gd name="connsiteX37" fmla="*/ 2089150 w 3403600"/>
              <a:gd name="connsiteY37" fmla="*/ 90834 h 433734"/>
              <a:gd name="connsiteX38" fmla="*/ 2095500 w 3403600"/>
              <a:gd name="connsiteY38" fmla="*/ 71784 h 433734"/>
              <a:gd name="connsiteX39" fmla="*/ 2114550 w 3403600"/>
              <a:gd name="connsiteY39" fmla="*/ 65434 h 433734"/>
              <a:gd name="connsiteX40" fmla="*/ 2159000 w 3403600"/>
              <a:gd name="connsiteY40" fmla="*/ 40034 h 433734"/>
              <a:gd name="connsiteX41" fmla="*/ 2190750 w 3403600"/>
              <a:gd name="connsiteY41" fmla="*/ 52734 h 433734"/>
              <a:gd name="connsiteX42" fmla="*/ 2197100 w 3403600"/>
              <a:gd name="connsiteY42" fmla="*/ 71784 h 433734"/>
              <a:gd name="connsiteX43" fmla="*/ 2222500 w 3403600"/>
              <a:gd name="connsiteY43" fmla="*/ 97184 h 433734"/>
              <a:gd name="connsiteX44" fmla="*/ 2241550 w 3403600"/>
              <a:gd name="connsiteY44" fmla="*/ 122584 h 433734"/>
              <a:gd name="connsiteX45" fmla="*/ 2286000 w 3403600"/>
              <a:gd name="connsiteY45" fmla="*/ 167034 h 433734"/>
              <a:gd name="connsiteX46" fmla="*/ 2305050 w 3403600"/>
              <a:gd name="connsiteY46" fmla="*/ 179734 h 433734"/>
              <a:gd name="connsiteX47" fmla="*/ 2349500 w 3403600"/>
              <a:gd name="connsiteY47" fmla="*/ 224184 h 433734"/>
              <a:gd name="connsiteX48" fmla="*/ 2387600 w 3403600"/>
              <a:gd name="connsiteY48" fmla="*/ 249584 h 433734"/>
              <a:gd name="connsiteX49" fmla="*/ 2406650 w 3403600"/>
              <a:gd name="connsiteY49" fmla="*/ 255934 h 433734"/>
              <a:gd name="connsiteX50" fmla="*/ 2444750 w 3403600"/>
              <a:gd name="connsiteY50" fmla="*/ 274984 h 433734"/>
              <a:gd name="connsiteX51" fmla="*/ 2501900 w 3403600"/>
              <a:gd name="connsiteY51" fmla="*/ 319434 h 433734"/>
              <a:gd name="connsiteX52" fmla="*/ 2527300 w 3403600"/>
              <a:gd name="connsiteY52" fmla="*/ 325784 h 433734"/>
              <a:gd name="connsiteX53" fmla="*/ 2546350 w 3403600"/>
              <a:gd name="connsiteY53" fmla="*/ 338484 h 433734"/>
              <a:gd name="connsiteX54" fmla="*/ 2552700 w 3403600"/>
              <a:gd name="connsiteY54" fmla="*/ 357534 h 433734"/>
              <a:gd name="connsiteX55" fmla="*/ 2565400 w 3403600"/>
              <a:gd name="connsiteY55" fmla="*/ 376584 h 433734"/>
              <a:gd name="connsiteX56" fmla="*/ 2622550 w 3403600"/>
              <a:gd name="connsiteY56" fmla="*/ 351184 h 433734"/>
              <a:gd name="connsiteX57" fmla="*/ 2641600 w 3403600"/>
              <a:gd name="connsiteY57" fmla="*/ 344834 h 433734"/>
              <a:gd name="connsiteX58" fmla="*/ 2667000 w 3403600"/>
              <a:gd name="connsiteY58" fmla="*/ 306734 h 433734"/>
              <a:gd name="connsiteX59" fmla="*/ 2673350 w 3403600"/>
              <a:gd name="connsiteY59" fmla="*/ 287684 h 433734"/>
              <a:gd name="connsiteX60" fmla="*/ 2705100 w 3403600"/>
              <a:gd name="connsiteY60" fmla="*/ 281334 h 433734"/>
              <a:gd name="connsiteX61" fmla="*/ 2711450 w 3403600"/>
              <a:gd name="connsiteY61" fmla="*/ 255934 h 433734"/>
              <a:gd name="connsiteX62" fmla="*/ 2749550 w 3403600"/>
              <a:gd name="connsiteY62" fmla="*/ 236884 h 433734"/>
              <a:gd name="connsiteX63" fmla="*/ 2794000 w 3403600"/>
              <a:gd name="connsiteY63" fmla="*/ 205134 h 433734"/>
              <a:gd name="connsiteX64" fmla="*/ 2813050 w 3403600"/>
              <a:gd name="connsiteY64" fmla="*/ 186084 h 433734"/>
              <a:gd name="connsiteX65" fmla="*/ 2851150 w 3403600"/>
              <a:gd name="connsiteY65" fmla="*/ 167034 h 433734"/>
              <a:gd name="connsiteX66" fmla="*/ 2882900 w 3403600"/>
              <a:gd name="connsiteY66" fmla="*/ 122584 h 433734"/>
              <a:gd name="connsiteX67" fmla="*/ 2901950 w 3403600"/>
              <a:gd name="connsiteY67" fmla="*/ 109884 h 433734"/>
              <a:gd name="connsiteX68" fmla="*/ 2927350 w 3403600"/>
              <a:gd name="connsiteY68" fmla="*/ 84484 h 433734"/>
              <a:gd name="connsiteX69" fmla="*/ 2933700 w 3403600"/>
              <a:gd name="connsiteY69" fmla="*/ 65434 h 433734"/>
              <a:gd name="connsiteX70" fmla="*/ 2971800 w 3403600"/>
              <a:gd name="connsiteY70" fmla="*/ 52734 h 433734"/>
              <a:gd name="connsiteX71" fmla="*/ 2984500 w 3403600"/>
              <a:gd name="connsiteY71" fmla="*/ 78134 h 433734"/>
              <a:gd name="connsiteX72" fmla="*/ 3041650 w 3403600"/>
              <a:gd name="connsiteY72" fmla="*/ 122584 h 433734"/>
              <a:gd name="connsiteX73" fmla="*/ 3086100 w 3403600"/>
              <a:gd name="connsiteY73" fmla="*/ 141634 h 433734"/>
              <a:gd name="connsiteX74" fmla="*/ 3105150 w 3403600"/>
              <a:gd name="connsiteY74" fmla="*/ 167034 h 433734"/>
              <a:gd name="connsiteX75" fmla="*/ 3130550 w 3403600"/>
              <a:gd name="connsiteY75" fmla="*/ 205134 h 433734"/>
              <a:gd name="connsiteX76" fmla="*/ 3149600 w 3403600"/>
              <a:gd name="connsiteY76" fmla="*/ 211484 h 433734"/>
              <a:gd name="connsiteX77" fmla="*/ 3168650 w 3403600"/>
              <a:gd name="connsiteY77" fmla="*/ 230534 h 433734"/>
              <a:gd name="connsiteX78" fmla="*/ 3225800 w 3403600"/>
              <a:gd name="connsiteY78" fmla="*/ 262284 h 433734"/>
              <a:gd name="connsiteX79" fmla="*/ 3270250 w 3403600"/>
              <a:gd name="connsiteY79" fmla="*/ 281334 h 433734"/>
              <a:gd name="connsiteX80" fmla="*/ 3289300 w 3403600"/>
              <a:gd name="connsiteY80" fmla="*/ 300384 h 433734"/>
              <a:gd name="connsiteX81" fmla="*/ 3327400 w 3403600"/>
              <a:gd name="connsiteY81" fmla="*/ 325784 h 433734"/>
              <a:gd name="connsiteX82" fmla="*/ 3346450 w 3403600"/>
              <a:gd name="connsiteY82" fmla="*/ 363884 h 433734"/>
              <a:gd name="connsiteX83" fmla="*/ 3365500 w 3403600"/>
              <a:gd name="connsiteY83" fmla="*/ 370234 h 433734"/>
              <a:gd name="connsiteX84" fmla="*/ 3371850 w 3403600"/>
              <a:gd name="connsiteY84" fmla="*/ 389284 h 433734"/>
              <a:gd name="connsiteX85" fmla="*/ 3390900 w 3403600"/>
              <a:gd name="connsiteY85" fmla="*/ 401984 h 433734"/>
              <a:gd name="connsiteX86" fmla="*/ 3403600 w 3403600"/>
              <a:gd name="connsiteY86"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549400 w 3403600"/>
              <a:gd name="connsiteY13" fmla="*/ 236884 h 433734"/>
              <a:gd name="connsiteX14" fmla="*/ 1568450 w 3403600"/>
              <a:gd name="connsiteY14" fmla="*/ 243234 h 433734"/>
              <a:gd name="connsiteX15" fmla="*/ 1574800 w 3403600"/>
              <a:gd name="connsiteY15" fmla="*/ 262284 h 433734"/>
              <a:gd name="connsiteX16" fmla="*/ 1593850 w 3403600"/>
              <a:gd name="connsiteY16" fmla="*/ 274984 h 433734"/>
              <a:gd name="connsiteX17" fmla="*/ 1612900 w 3403600"/>
              <a:gd name="connsiteY17" fmla="*/ 294034 h 433734"/>
              <a:gd name="connsiteX18" fmla="*/ 1631950 w 3403600"/>
              <a:gd name="connsiteY18" fmla="*/ 306734 h 433734"/>
              <a:gd name="connsiteX19" fmla="*/ 1670050 w 3403600"/>
              <a:gd name="connsiteY19" fmla="*/ 344834 h 433734"/>
              <a:gd name="connsiteX20" fmla="*/ 1708150 w 3403600"/>
              <a:gd name="connsiteY20" fmla="*/ 370234 h 433734"/>
              <a:gd name="connsiteX21" fmla="*/ 1739900 w 3403600"/>
              <a:gd name="connsiteY21" fmla="*/ 401984 h 433734"/>
              <a:gd name="connsiteX22" fmla="*/ 1765300 w 3403600"/>
              <a:gd name="connsiteY22" fmla="*/ 389284 h 433734"/>
              <a:gd name="connsiteX23" fmla="*/ 1784350 w 3403600"/>
              <a:gd name="connsiteY23" fmla="*/ 382934 h 433734"/>
              <a:gd name="connsiteX24" fmla="*/ 1803400 w 3403600"/>
              <a:gd name="connsiteY24" fmla="*/ 363884 h 433734"/>
              <a:gd name="connsiteX25" fmla="*/ 1816100 w 3403600"/>
              <a:gd name="connsiteY25" fmla="*/ 338484 h 433734"/>
              <a:gd name="connsiteX26" fmla="*/ 1835150 w 3403600"/>
              <a:gd name="connsiteY26" fmla="*/ 332134 h 433734"/>
              <a:gd name="connsiteX27" fmla="*/ 1860550 w 3403600"/>
              <a:gd name="connsiteY27" fmla="*/ 287684 h 433734"/>
              <a:gd name="connsiteX28" fmla="*/ 1879600 w 3403600"/>
              <a:gd name="connsiteY28" fmla="*/ 281334 h 433734"/>
              <a:gd name="connsiteX29" fmla="*/ 1892300 w 3403600"/>
              <a:gd name="connsiteY29" fmla="*/ 262284 h 433734"/>
              <a:gd name="connsiteX30" fmla="*/ 1911350 w 3403600"/>
              <a:gd name="connsiteY30" fmla="*/ 243234 h 433734"/>
              <a:gd name="connsiteX31" fmla="*/ 1936750 w 3403600"/>
              <a:gd name="connsiteY31" fmla="*/ 198784 h 433734"/>
              <a:gd name="connsiteX32" fmla="*/ 1955800 w 3403600"/>
              <a:gd name="connsiteY32" fmla="*/ 192434 h 433734"/>
              <a:gd name="connsiteX33" fmla="*/ 1974850 w 3403600"/>
              <a:gd name="connsiteY33" fmla="*/ 179734 h 433734"/>
              <a:gd name="connsiteX34" fmla="*/ 2000250 w 3403600"/>
              <a:gd name="connsiteY34" fmla="*/ 154334 h 433734"/>
              <a:gd name="connsiteX35" fmla="*/ 2012950 w 3403600"/>
              <a:gd name="connsiteY35" fmla="*/ 135284 h 433734"/>
              <a:gd name="connsiteX36" fmla="*/ 2051050 w 3403600"/>
              <a:gd name="connsiteY36" fmla="*/ 116234 h 433734"/>
              <a:gd name="connsiteX37" fmla="*/ 2089150 w 3403600"/>
              <a:gd name="connsiteY37" fmla="*/ 90834 h 433734"/>
              <a:gd name="connsiteX38" fmla="*/ 2095500 w 3403600"/>
              <a:gd name="connsiteY38" fmla="*/ 71784 h 433734"/>
              <a:gd name="connsiteX39" fmla="*/ 2114550 w 3403600"/>
              <a:gd name="connsiteY39" fmla="*/ 65434 h 433734"/>
              <a:gd name="connsiteX40" fmla="*/ 2159000 w 3403600"/>
              <a:gd name="connsiteY40" fmla="*/ 40034 h 433734"/>
              <a:gd name="connsiteX41" fmla="*/ 2190750 w 3403600"/>
              <a:gd name="connsiteY41" fmla="*/ 52734 h 433734"/>
              <a:gd name="connsiteX42" fmla="*/ 2197100 w 3403600"/>
              <a:gd name="connsiteY42" fmla="*/ 71784 h 433734"/>
              <a:gd name="connsiteX43" fmla="*/ 2222500 w 3403600"/>
              <a:gd name="connsiteY43" fmla="*/ 97184 h 433734"/>
              <a:gd name="connsiteX44" fmla="*/ 2241550 w 3403600"/>
              <a:gd name="connsiteY44" fmla="*/ 122584 h 433734"/>
              <a:gd name="connsiteX45" fmla="*/ 2286000 w 3403600"/>
              <a:gd name="connsiteY45" fmla="*/ 167034 h 433734"/>
              <a:gd name="connsiteX46" fmla="*/ 2305050 w 3403600"/>
              <a:gd name="connsiteY46" fmla="*/ 179734 h 433734"/>
              <a:gd name="connsiteX47" fmla="*/ 2349500 w 3403600"/>
              <a:gd name="connsiteY47" fmla="*/ 224184 h 433734"/>
              <a:gd name="connsiteX48" fmla="*/ 2387600 w 3403600"/>
              <a:gd name="connsiteY48" fmla="*/ 249584 h 433734"/>
              <a:gd name="connsiteX49" fmla="*/ 2406650 w 3403600"/>
              <a:gd name="connsiteY49" fmla="*/ 255934 h 433734"/>
              <a:gd name="connsiteX50" fmla="*/ 2444750 w 3403600"/>
              <a:gd name="connsiteY50" fmla="*/ 274984 h 433734"/>
              <a:gd name="connsiteX51" fmla="*/ 2501900 w 3403600"/>
              <a:gd name="connsiteY51" fmla="*/ 319434 h 433734"/>
              <a:gd name="connsiteX52" fmla="*/ 2527300 w 3403600"/>
              <a:gd name="connsiteY52" fmla="*/ 325784 h 433734"/>
              <a:gd name="connsiteX53" fmla="*/ 2546350 w 3403600"/>
              <a:gd name="connsiteY53" fmla="*/ 338484 h 433734"/>
              <a:gd name="connsiteX54" fmla="*/ 2552700 w 3403600"/>
              <a:gd name="connsiteY54" fmla="*/ 357534 h 433734"/>
              <a:gd name="connsiteX55" fmla="*/ 2565400 w 3403600"/>
              <a:gd name="connsiteY55" fmla="*/ 376584 h 433734"/>
              <a:gd name="connsiteX56" fmla="*/ 2622550 w 3403600"/>
              <a:gd name="connsiteY56" fmla="*/ 351184 h 433734"/>
              <a:gd name="connsiteX57" fmla="*/ 2641600 w 3403600"/>
              <a:gd name="connsiteY57" fmla="*/ 344834 h 433734"/>
              <a:gd name="connsiteX58" fmla="*/ 2667000 w 3403600"/>
              <a:gd name="connsiteY58" fmla="*/ 306734 h 433734"/>
              <a:gd name="connsiteX59" fmla="*/ 2673350 w 3403600"/>
              <a:gd name="connsiteY59" fmla="*/ 287684 h 433734"/>
              <a:gd name="connsiteX60" fmla="*/ 2705100 w 3403600"/>
              <a:gd name="connsiteY60" fmla="*/ 281334 h 433734"/>
              <a:gd name="connsiteX61" fmla="*/ 2711450 w 3403600"/>
              <a:gd name="connsiteY61" fmla="*/ 255934 h 433734"/>
              <a:gd name="connsiteX62" fmla="*/ 2749550 w 3403600"/>
              <a:gd name="connsiteY62" fmla="*/ 236884 h 433734"/>
              <a:gd name="connsiteX63" fmla="*/ 2794000 w 3403600"/>
              <a:gd name="connsiteY63" fmla="*/ 205134 h 433734"/>
              <a:gd name="connsiteX64" fmla="*/ 2813050 w 3403600"/>
              <a:gd name="connsiteY64" fmla="*/ 186084 h 433734"/>
              <a:gd name="connsiteX65" fmla="*/ 2851150 w 3403600"/>
              <a:gd name="connsiteY65" fmla="*/ 167034 h 433734"/>
              <a:gd name="connsiteX66" fmla="*/ 2882900 w 3403600"/>
              <a:gd name="connsiteY66" fmla="*/ 122584 h 433734"/>
              <a:gd name="connsiteX67" fmla="*/ 2901950 w 3403600"/>
              <a:gd name="connsiteY67" fmla="*/ 109884 h 433734"/>
              <a:gd name="connsiteX68" fmla="*/ 2927350 w 3403600"/>
              <a:gd name="connsiteY68" fmla="*/ 84484 h 433734"/>
              <a:gd name="connsiteX69" fmla="*/ 2933700 w 3403600"/>
              <a:gd name="connsiteY69" fmla="*/ 65434 h 433734"/>
              <a:gd name="connsiteX70" fmla="*/ 2971800 w 3403600"/>
              <a:gd name="connsiteY70" fmla="*/ 52734 h 433734"/>
              <a:gd name="connsiteX71" fmla="*/ 2984500 w 3403600"/>
              <a:gd name="connsiteY71" fmla="*/ 78134 h 433734"/>
              <a:gd name="connsiteX72" fmla="*/ 3041650 w 3403600"/>
              <a:gd name="connsiteY72" fmla="*/ 122584 h 433734"/>
              <a:gd name="connsiteX73" fmla="*/ 3086100 w 3403600"/>
              <a:gd name="connsiteY73" fmla="*/ 141634 h 433734"/>
              <a:gd name="connsiteX74" fmla="*/ 3105150 w 3403600"/>
              <a:gd name="connsiteY74" fmla="*/ 167034 h 433734"/>
              <a:gd name="connsiteX75" fmla="*/ 3130550 w 3403600"/>
              <a:gd name="connsiteY75" fmla="*/ 205134 h 433734"/>
              <a:gd name="connsiteX76" fmla="*/ 3149600 w 3403600"/>
              <a:gd name="connsiteY76" fmla="*/ 211484 h 433734"/>
              <a:gd name="connsiteX77" fmla="*/ 3168650 w 3403600"/>
              <a:gd name="connsiteY77" fmla="*/ 230534 h 433734"/>
              <a:gd name="connsiteX78" fmla="*/ 3225800 w 3403600"/>
              <a:gd name="connsiteY78" fmla="*/ 262284 h 433734"/>
              <a:gd name="connsiteX79" fmla="*/ 3270250 w 3403600"/>
              <a:gd name="connsiteY79" fmla="*/ 281334 h 433734"/>
              <a:gd name="connsiteX80" fmla="*/ 3289300 w 3403600"/>
              <a:gd name="connsiteY80" fmla="*/ 300384 h 433734"/>
              <a:gd name="connsiteX81" fmla="*/ 3327400 w 3403600"/>
              <a:gd name="connsiteY81" fmla="*/ 325784 h 433734"/>
              <a:gd name="connsiteX82" fmla="*/ 3346450 w 3403600"/>
              <a:gd name="connsiteY82" fmla="*/ 363884 h 433734"/>
              <a:gd name="connsiteX83" fmla="*/ 3365500 w 3403600"/>
              <a:gd name="connsiteY83" fmla="*/ 370234 h 433734"/>
              <a:gd name="connsiteX84" fmla="*/ 3371850 w 3403600"/>
              <a:gd name="connsiteY84" fmla="*/ 389284 h 433734"/>
              <a:gd name="connsiteX85" fmla="*/ 3390900 w 3403600"/>
              <a:gd name="connsiteY85" fmla="*/ 401984 h 433734"/>
              <a:gd name="connsiteX86" fmla="*/ 3403600 w 3403600"/>
              <a:gd name="connsiteY86"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549400 w 3403600"/>
              <a:gd name="connsiteY13" fmla="*/ 236884 h 433734"/>
              <a:gd name="connsiteX14" fmla="*/ 1568450 w 3403600"/>
              <a:gd name="connsiteY14" fmla="*/ 243234 h 433734"/>
              <a:gd name="connsiteX15" fmla="*/ 1574800 w 3403600"/>
              <a:gd name="connsiteY15" fmla="*/ 262284 h 433734"/>
              <a:gd name="connsiteX16" fmla="*/ 1593850 w 3403600"/>
              <a:gd name="connsiteY16" fmla="*/ 274984 h 433734"/>
              <a:gd name="connsiteX17" fmla="*/ 1612900 w 3403600"/>
              <a:gd name="connsiteY17" fmla="*/ 294034 h 433734"/>
              <a:gd name="connsiteX18" fmla="*/ 1631950 w 3403600"/>
              <a:gd name="connsiteY18" fmla="*/ 306734 h 433734"/>
              <a:gd name="connsiteX19" fmla="*/ 1708150 w 3403600"/>
              <a:gd name="connsiteY19" fmla="*/ 370234 h 433734"/>
              <a:gd name="connsiteX20" fmla="*/ 1739900 w 3403600"/>
              <a:gd name="connsiteY20" fmla="*/ 401984 h 433734"/>
              <a:gd name="connsiteX21" fmla="*/ 1765300 w 3403600"/>
              <a:gd name="connsiteY21" fmla="*/ 389284 h 433734"/>
              <a:gd name="connsiteX22" fmla="*/ 1784350 w 3403600"/>
              <a:gd name="connsiteY22" fmla="*/ 382934 h 433734"/>
              <a:gd name="connsiteX23" fmla="*/ 1803400 w 3403600"/>
              <a:gd name="connsiteY23" fmla="*/ 363884 h 433734"/>
              <a:gd name="connsiteX24" fmla="*/ 1816100 w 3403600"/>
              <a:gd name="connsiteY24" fmla="*/ 338484 h 433734"/>
              <a:gd name="connsiteX25" fmla="*/ 1835150 w 3403600"/>
              <a:gd name="connsiteY25" fmla="*/ 332134 h 433734"/>
              <a:gd name="connsiteX26" fmla="*/ 1860550 w 3403600"/>
              <a:gd name="connsiteY26" fmla="*/ 287684 h 433734"/>
              <a:gd name="connsiteX27" fmla="*/ 1879600 w 3403600"/>
              <a:gd name="connsiteY27" fmla="*/ 281334 h 433734"/>
              <a:gd name="connsiteX28" fmla="*/ 1892300 w 3403600"/>
              <a:gd name="connsiteY28" fmla="*/ 262284 h 433734"/>
              <a:gd name="connsiteX29" fmla="*/ 1911350 w 3403600"/>
              <a:gd name="connsiteY29" fmla="*/ 243234 h 433734"/>
              <a:gd name="connsiteX30" fmla="*/ 1936750 w 3403600"/>
              <a:gd name="connsiteY30" fmla="*/ 198784 h 433734"/>
              <a:gd name="connsiteX31" fmla="*/ 1955800 w 3403600"/>
              <a:gd name="connsiteY31" fmla="*/ 192434 h 433734"/>
              <a:gd name="connsiteX32" fmla="*/ 1974850 w 3403600"/>
              <a:gd name="connsiteY32" fmla="*/ 179734 h 433734"/>
              <a:gd name="connsiteX33" fmla="*/ 2000250 w 3403600"/>
              <a:gd name="connsiteY33" fmla="*/ 154334 h 433734"/>
              <a:gd name="connsiteX34" fmla="*/ 2012950 w 3403600"/>
              <a:gd name="connsiteY34" fmla="*/ 135284 h 433734"/>
              <a:gd name="connsiteX35" fmla="*/ 2051050 w 3403600"/>
              <a:gd name="connsiteY35" fmla="*/ 116234 h 433734"/>
              <a:gd name="connsiteX36" fmla="*/ 2089150 w 3403600"/>
              <a:gd name="connsiteY36" fmla="*/ 90834 h 433734"/>
              <a:gd name="connsiteX37" fmla="*/ 2095500 w 3403600"/>
              <a:gd name="connsiteY37" fmla="*/ 71784 h 433734"/>
              <a:gd name="connsiteX38" fmla="*/ 2114550 w 3403600"/>
              <a:gd name="connsiteY38" fmla="*/ 65434 h 433734"/>
              <a:gd name="connsiteX39" fmla="*/ 2159000 w 3403600"/>
              <a:gd name="connsiteY39" fmla="*/ 40034 h 433734"/>
              <a:gd name="connsiteX40" fmla="*/ 2190750 w 3403600"/>
              <a:gd name="connsiteY40" fmla="*/ 52734 h 433734"/>
              <a:gd name="connsiteX41" fmla="*/ 2197100 w 3403600"/>
              <a:gd name="connsiteY41" fmla="*/ 71784 h 433734"/>
              <a:gd name="connsiteX42" fmla="*/ 2222500 w 3403600"/>
              <a:gd name="connsiteY42" fmla="*/ 97184 h 433734"/>
              <a:gd name="connsiteX43" fmla="*/ 2241550 w 3403600"/>
              <a:gd name="connsiteY43" fmla="*/ 122584 h 433734"/>
              <a:gd name="connsiteX44" fmla="*/ 2286000 w 3403600"/>
              <a:gd name="connsiteY44" fmla="*/ 167034 h 433734"/>
              <a:gd name="connsiteX45" fmla="*/ 2305050 w 3403600"/>
              <a:gd name="connsiteY45" fmla="*/ 179734 h 433734"/>
              <a:gd name="connsiteX46" fmla="*/ 2349500 w 3403600"/>
              <a:gd name="connsiteY46" fmla="*/ 224184 h 433734"/>
              <a:gd name="connsiteX47" fmla="*/ 2387600 w 3403600"/>
              <a:gd name="connsiteY47" fmla="*/ 249584 h 433734"/>
              <a:gd name="connsiteX48" fmla="*/ 2406650 w 3403600"/>
              <a:gd name="connsiteY48" fmla="*/ 255934 h 433734"/>
              <a:gd name="connsiteX49" fmla="*/ 2444750 w 3403600"/>
              <a:gd name="connsiteY49" fmla="*/ 274984 h 433734"/>
              <a:gd name="connsiteX50" fmla="*/ 2501900 w 3403600"/>
              <a:gd name="connsiteY50" fmla="*/ 319434 h 433734"/>
              <a:gd name="connsiteX51" fmla="*/ 2527300 w 3403600"/>
              <a:gd name="connsiteY51" fmla="*/ 325784 h 433734"/>
              <a:gd name="connsiteX52" fmla="*/ 2546350 w 3403600"/>
              <a:gd name="connsiteY52" fmla="*/ 338484 h 433734"/>
              <a:gd name="connsiteX53" fmla="*/ 2552700 w 3403600"/>
              <a:gd name="connsiteY53" fmla="*/ 357534 h 433734"/>
              <a:gd name="connsiteX54" fmla="*/ 2565400 w 3403600"/>
              <a:gd name="connsiteY54" fmla="*/ 376584 h 433734"/>
              <a:gd name="connsiteX55" fmla="*/ 2622550 w 3403600"/>
              <a:gd name="connsiteY55" fmla="*/ 351184 h 433734"/>
              <a:gd name="connsiteX56" fmla="*/ 2641600 w 3403600"/>
              <a:gd name="connsiteY56" fmla="*/ 344834 h 433734"/>
              <a:gd name="connsiteX57" fmla="*/ 2667000 w 3403600"/>
              <a:gd name="connsiteY57" fmla="*/ 306734 h 433734"/>
              <a:gd name="connsiteX58" fmla="*/ 2673350 w 3403600"/>
              <a:gd name="connsiteY58" fmla="*/ 287684 h 433734"/>
              <a:gd name="connsiteX59" fmla="*/ 2705100 w 3403600"/>
              <a:gd name="connsiteY59" fmla="*/ 281334 h 433734"/>
              <a:gd name="connsiteX60" fmla="*/ 2711450 w 3403600"/>
              <a:gd name="connsiteY60" fmla="*/ 255934 h 433734"/>
              <a:gd name="connsiteX61" fmla="*/ 2749550 w 3403600"/>
              <a:gd name="connsiteY61" fmla="*/ 236884 h 433734"/>
              <a:gd name="connsiteX62" fmla="*/ 2794000 w 3403600"/>
              <a:gd name="connsiteY62" fmla="*/ 205134 h 433734"/>
              <a:gd name="connsiteX63" fmla="*/ 2813050 w 3403600"/>
              <a:gd name="connsiteY63" fmla="*/ 186084 h 433734"/>
              <a:gd name="connsiteX64" fmla="*/ 2851150 w 3403600"/>
              <a:gd name="connsiteY64" fmla="*/ 167034 h 433734"/>
              <a:gd name="connsiteX65" fmla="*/ 2882900 w 3403600"/>
              <a:gd name="connsiteY65" fmla="*/ 122584 h 433734"/>
              <a:gd name="connsiteX66" fmla="*/ 2901950 w 3403600"/>
              <a:gd name="connsiteY66" fmla="*/ 109884 h 433734"/>
              <a:gd name="connsiteX67" fmla="*/ 2927350 w 3403600"/>
              <a:gd name="connsiteY67" fmla="*/ 84484 h 433734"/>
              <a:gd name="connsiteX68" fmla="*/ 2933700 w 3403600"/>
              <a:gd name="connsiteY68" fmla="*/ 65434 h 433734"/>
              <a:gd name="connsiteX69" fmla="*/ 2971800 w 3403600"/>
              <a:gd name="connsiteY69" fmla="*/ 52734 h 433734"/>
              <a:gd name="connsiteX70" fmla="*/ 2984500 w 3403600"/>
              <a:gd name="connsiteY70" fmla="*/ 78134 h 433734"/>
              <a:gd name="connsiteX71" fmla="*/ 3041650 w 3403600"/>
              <a:gd name="connsiteY71" fmla="*/ 122584 h 433734"/>
              <a:gd name="connsiteX72" fmla="*/ 3086100 w 3403600"/>
              <a:gd name="connsiteY72" fmla="*/ 141634 h 433734"/>
              <a:gd name="connsiteX73" fmla="*/ 3105150 w 3403600"/>
              <a:gd name="connsiteY73" fmla="*/ 167034 h 433734"/>
              <a:gd name="connsiteX74" fmla="*/ 3130550 w 3403600"/>
              <a:gd name="connsiteY74" fmla="*/ 205134 h 433734"/>
              <a:gd name="connsiteX75" fmla="*/ 3149600 w 3403600"/>
              <a:gd name="connsiteY75" fmla="*/ 211484 h 433734"/>
              <a:gd name="connsiteX76" fmla="*/ 3168650 w 3403600"/>
              <a:gd name="connsiteY76" fmla="*/ 230534 h 433734"/>
              <a:gd name="connsiteX77" fmla="*/ 3225800 w 3403600"/>
              <a:gd name="connsiteY77" fmla="*/ 262284 h 433734"/>
              <a:gd name="connsiteX78" fmla="*/ 3270250 w 3403600"/>
              <a:gd name="connsiteY78" fmla="*/ 281334 h 433734"/>
              <a:gd name="connsiteX79" fmla="*/ 3289300 w 3403600"/>
              <a:gd name="connsiteY79" fmla="*/ 300384 h 433734"/>
              <a:gd name="connsiteX80" fmla="*/ 3327400 w 3403600"/>
              <a:gd name="connsiteY80" fmla="*/ 325784 h 433734"/>
              <a:gd name="connsiteX81" fmla="*/ 3346450 w 3403600"/>
              <a:gd name="connsiteY81" fmla="*/ 363884 h 433734"/>
              <a:gd name="connsiteX82" fmla="*/ 3365500 w 3403600"/>
              <a:gd name="connsiteY82" fmla="*/ 370234 h 433734"/>
              <a:gd name="connsiteX83" fmla="*/ 3371850 w 3403600"/>
              <a:gd name="connsiteY83" fmla="*/ 389284 h 433734"/>
              <a:gd name="connsiteX84" fmla="*/ 3390900 w 3403600"/>
              <a:gd name="connsiteY84" fmla="*/ 401984 h 433734"/>
              <a:gd name="connsiteX85" fmla="*/ 3403600 w 3403600"/>
              <a:gd name="connsiteY85"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549400 w 3403600"/>
              <a:gd name="connsiteY13" fmla="*/ 236884 h 433734"/>
              <a:gd name="connsiteX14" fmla="*/ 1568450 w 3403600"/>
              <a:gd name="connsiteY14" fmla="*/ 243234 h 433734"/>
              <a:gd name="connsiteX15" fmla="*/ 1574800 w 3403600"/>
              <a:gd name="connsiteY15" fmla="*/ 262284 h 433734"/>
              <a:gd name="connsiteX16" fmla="*/ 1593850 w 3403600"/>
              <a:gd name="connsiteY16" fmla="*/ 274984 h 433734"/>
              <a:gd name="connsiteX17" fmla="*/ 1612900 w 3403600"/>
              <a:gd name="connsiteY17" fmla="*/ 294034 h 433734"/>
              <a:gd name="connsiteX18" fmla="*/ 1631950 w 3403600"/>
              <a:gd name="connsiteY18" fmla="*/ 306734 h 433734"/>
              <a:gd name="connsiteX19" fmla="*/ 1739900 w 3403600"/>
              <a:gd name="connsiteY19" fmla="*/ 401984 h 433734"/>
              <a:gd name="connsiteX20" fmla="*/ 1765300 w 3403600"/>
              <a:gd name="connsiteY20" fmla="*/ 389284 h 433734"/>
              <a:gd name="connsiteX21" fmla="*/ 1784350 w 3403600"/>
              <a:gd name="connsiteY21" fmla="*/ 382934 h 433734"/>
              <a:gd name="connsiteX22" fmla="*/ 1803400 w 3403600"/>
              <a:gd name="connsiteY22" fmla="*/ 363884 h 433734"/>
              <a:gd name="connsiteX23" fmla="*/ 1816100 w 3403600"/>
              <a:gd name="connsiteY23" fmla="*/ 338484 h 433734"/>
              <a:gd name="connsiteX24" fmla="*/ 1835150 w 3403600"/>
              <a:gd name="connsiteY24" fmla="*/ 332134 h 433734"/>
              <a:gd name="connsiteX25" fmla="*/ 1860550 w 3403600"/>
              <a:gd name="connsiteY25" fmla="*/ 287684 h 433734"/>
              <a:gd name="connsiteX26" fmla="*/ 1879600 w 3403600"/>
              <a:gd name="connsiteY26" fmla="*/ 281334 h 433734"/>
              <a:gd name="connsiteX27" fmla="*/ 1892300 w 3403600"/>
              <a:gd name="connsiteY27" fmla="*/ 262284 h 433734"/>
              <a:gd name="connsiteX28" fmla="*/ 1911350 w 3403600"/>
              <a:gd name="connsiteY28" fmla="*/ 243234 h 433734"/>
              <a:gd name="connsiteX29" fmla="*/ 1936750 w 3403600"/>
              <a:gd name="connsiteY29" fmla="*/ 198784 h 433734"/>
              <a:gd name="connsiteX30" fmla="*/ 1955800 w 3403600"/>
              <a:gd name="connsiteY30" fmla="*/ 192434 h 433734"/>
              <a:gd name="connsiteX31" fmla="*/ 1974850 w 3403600"/>
              <a:gd name="connsiteY31" fmla="*/ 179734 h 433734"/>
              <a:gd name="connsiteX32" fmla="*/ 2000250 w 3403600"/>
              <a:gd name="connsiteY32" fmla="*/ 154334 h 433734"/>
              <a:gd name="connsiteX33" fmla="*/ 2012950 w 3403600"/>
              <a:gd name="connsiteY33" fmla="*/ 135284 h 433734"/>
              <a:gd name="connsiteX34" fmla="*/ 2051050 w 3403600"/>
              <a:gd name="connsiteY34" fmla="*/ 116234 h 433734"/>
              <a:gd name="connsiteX35" fmla="*/ 2089150 w 3403600"/>
              <a:gd name="connsiteY35" fmla="*/ 90834 h 433734"/>
              <a:gd name="connsiteX36" fmla="*/ 2095500 w 3403600"/>
              <a:gd name="connsiteY36" fmla="*/ 71784 h 433734"/>
              <a:gd name="connsiteX37" fmla="*/ 2114550 w 3403600"/>
              <a:gd name="connsiteY37" fmla="*/ 65434 h 433734"/>
              <a:gd name="connsiteX38" fmla="*/ 2159000 w 3403600"/>
              <a:gd name="connsiteY38" fmla="*/ 40034 h 433734"/>
              <a:gd name="connsiteX39" fmla="*/ 2190750 w 3403600"/>
              <a:gd name="connsiteY39" fmla="*/ 52734 h 433734"/>
              <a:gd name="connsiteX40" fmla="*/ 2197100 w 3403600"/>
              <a:gd name="connsiteY40" fmla="*/ 71784 h 433734"/>
              <a:gd name="connsiteX41" fmla="*/ 2222500 w 3403600"/>
              <a:gd name="connsiteY41" fmla="*/ 97184 h 433734"/>
              <a:gd name="connsiteX42" fmla="*/ 2241550 w 3403600"/>
              <a:gd name="connsiteY42" fmla="*/ 122584 h 433734"/>
              <a:gd name="connsiteX43" fmla="*/ 2286000 w 3403600"/>
              <a:gd name="connsiteY43" fmla="*/ 167034 h 433734"/>
              <a:gd name="connsiteX44" fmla="*/ 2305050 w 3403600"/>
              <a:gd name="connsiteY44" fmla="*/ 179734 h 433734"/>
              <a:gd name="connsiteX45" fmla="*/ 2349500 w 3403600"/>
              <a:gd name="connsiteY45" fmla="*/ 224184 h 433734"/>
              <a:gd name="connsiteX46" fmla="*/ 2387600 w 3403600"/>
              <a:gd name="connsiteY46" fmla="*/ 249584 h 433734"/>
              <a:gd name="connsiteX47" fmla="*/ 2406650 w 3403600"/>
              <a:gd name="connsiteY47" fmla="*/ 255934 h 433734"/>
              <a:gd name="connsiteX48" fmla="*/ 2444750 w 3403600"/>
              <a:gd name="connsiteY48" fmla="*/ 274984 h 433734"/>
              <a:gd name="connsiteX49" fmla="*/ 2501900 w 3403600"/>
              <a:gd name="connsiteY49" fmla="*/ 319434 h 433734"/>
              <a:gd name="connsiteX50" fmla="*/ 2527300 w 3403600"/>
              <a:gd name="connsiteY50" fmla="*/ 325784 h 433734"/>
              <a:gd name="connsiteX51" fmla="*/ 2546350 w 3403600"/>
              <a:gd name="connsiteY51" fmla="*/ 338484 h 433734"/>
              <a:gd name="connsiteX52" fmla="*/ 2552700 w 3403600"/>
              <a:gd name="connsiteY52" fmla="*/ 357534 h 433734"/>
              <a:gd name="connsiteX53" fmla="*/ 2565400 w 3403600"/>
              <a:gd name="connsiteY53" fmla="*/ 376584 h 433734"/>
              <a:gd name="connsiteX54" fmla="*/ 2622550 w 3403600"/>
              <a:gd name="connsiteY54" fmla="*/ 351184 h 433734"/>
              <a:gd name="connsiteX55" fmla="*/ 2641600 w 3403600"/>
              <a:gd name="connsiteY55" fmla="*/ 344834 h 433734"/>
              <a:gd name="connsiteX56" fmla="*/ 2667000 w 3403600"/>
              <a:gd name="connsiteY56" fmla="*/ 306734 h 433734"/>
              <a:gd name="connsiteX57" fmla="*/ 2673350 w 3403600"/>
              <a:gd name="connsiteY57" fmla="*/ 287684 h 433734"/>
              <a:gd name="connsiteX58" fmla="*/ 2705100 w 3403600"/>
              <a:gd name="connsiteY58" fmla="*/ 281334 h 433734"/>
              <a:gd name="connsiteX59" fmla="*/ 2711450 w 3403600"/>
              <a:gd name="connsiteY59" fmla="*/ 255934 h 433734"/>
              <a:gd name="connsiteX60" fmla="*/ 2749550 w 3403600"/>
              <a:gd name="connsiteY60" fmla="*/ 236884 h 433734"/>
              <a:gd name="connsiteX61" fmla="*/ 2794000 w 3403600"/>
              <a:gd name="connsiteY61" fmla="*/ 205134 h 433734"/>
              <a:gd name="connsiteX62" fmla="*/ 2813050 w 3403600"/>
              <a:gd name="connsiteY62" fmla="*/ 186084 h 433734"/>
              <a:gd name="connsiteX63" fmla="*/ 2851150 w 3403600"/>
              <a:gd name="connsiteY63" fmla="*/ 167034 h 433734"/>
              <a:gd name="connsiteX64" fmla="*/ 2882900 w 3403600"/>
              <a:gd name="connsiteY64" fmla="*/ 122584 h 433734"/>
              <a:gd name="connsiteX65" fmla="*/ 2901950 w 3403600"/>
              <a:gd name="connsiteY65" fmla="*/ 109884 h 433734"/>
              <a:gd name="connsiteX66" fmla="*/ 2927350 w 3403600"/>
              <a:gd name="connsiteY66" fmla="*/ 84484 h 433734"/>
              <a:gd name="connsiteX67" fmla="*/ 2933700 w 3403600"/>
              <a:gd name="connsiteY67" fmla="*/ 65434 h 433734"/>
              <a:gd name="connsiteX68" fmla="*/ 2971800 w 3403600"/>
              <a:gd name="connsiteY68" fmla="*/ 52734 h 433734"/>
              <a:gd name="connsiteX69" fmla="*/ 2984500 w 3403600"/>
              <a:gd name="connsiteY69" fmla="*/ 78134 h 433734"/>
              <a:gd name="connsiteX70" fmla="*/ 3041650 w 3403600"/>
              <a:gd name="connsiteY70" fmla="*/ 122584 h 433734"/>
              <a:gd name="connsiteX71" fmla="*/ 3086100 w 3403600"/>
              <a:gd name="connsiteY71" fmla="*/ 141634 h 433734"/>
              <a:gd name="connsiteX72" fmla="*/ 3105150 w 3403600"/>
              <a:gd name="connsiteY72" fmla="*/ 167034 h 433734"/>
              <a:gd name="connsiteX73" fmla="*/ 3130550 w 3403600"/>
              <a:gd name="connsiteY73" fmla="*/ 205134 h 433734"/>
              <a:gd name="connsiteX74" fmla="*/ 3149600 w 3403600"/>
              <a:gd name="connsiteY74" fmla="*/ 211484 h 433734"/>
              <a:gd name="connsiteX75" fmla="*/ 3168650 w 3403600"/>
              <a:gd name="connsiteY75" fmla="*/ 230534 h 433734"/>
              <a:gd name="connsiteX76" fmla="*/ 3225800 w 3403600"/>
              <a:gd name="connsiteY76" fmla="*/ 262284 h 433734"/>
              <a:gd name="connsiteX77" fmla="*/ 3270250 w 3403600"/>
              <a:gd name="connsiteY77" fmla="*/ 281334 h 433734"/>
              <a:gd name="connsiteX78" fmla="*/ 3289300 w 3403600"/>
              <a:gd name="connsiteY78" fmla="*/ 300384 h 433734"/>
              <a:gd name="connsiteX79" fmla="*/ 3327400 w 3403600"/>
              <a:gd name="connsiteY79" fmla="*/ 325784 h 433734"/>
              <a:gd name="connsiteX80" fmla="*/ 3346450 w 3403600"/>
              <a:gd name="connsiteY80" fmla="*/ 363884 h 433734"/>
              <a:gd name="connsiteX81" fmla="*/ 3365500 w 3403600"/>
              <a:gd name="connsiteY81" fmla="*/ 370234 h 433734"/>
              <a:gd name="connsiteX82" fmla="*/ 3371850 w 3403600"/>
              <a:gd name="connsiteY82" fmla="*/ 389284 h 433734"/>
              <a:gd name="connsiteX83" fmla="*/ 3390900 w 3403600"/>
              <a:gd name="connsiteY83" fmla="*/ 401984 h 433734"/>
              <a:gd name="connsiteX84" fmla="*/ 3403600 w 3403600"/>
              <a:gd name="connsiteY84"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549400 w 3403600"/>
              <a:gd name="connsiteY13" fmla="*/ 236884 h 433734"/>
              <a:gd name="connsiteX14" fmla="*/ 1568450 w 3403600"/>
              <a:gd name="connsiteY14" fmla="*/ 243234 h 433734"/>
              <a:gd name="connsiteX15" fmla="*/ 1574800 w 3403600"/>
              <a:gd name="connsiteY15" fmla="*/ 262284 h 433734"/>
              <a:gd name="connsiteX16" fmla="*/ 1593850 w 3403600"/>
              <a:gd name="connsiteY16" fmla="*/ 274984 h 433734"/>
              <a:gd name="connsiteX17" fmla="*/ 1612900 w 3403600"/>
              <a:gd name="connsiteY17" fmla="*/ 294034 h 433734"/>
              <a:gd name="connsiteX18" fmla="*/ 1739900 w 3403600"/>
              <a:gd name="connsiteY18" fmla="*/ 401984 h 433734"/>
              <a:gd name="connsiteX19" fmla="*/ 1765300 w 3403600"/>
              <a:gd name="connsiteY19" fmla="*/ 389284 h 433734"/>
              <a:gd name="connsiteX20" fmla="*/ 1784350 w 3403600"/>
              <a:gd name="connsiteY20" fmla="*/ 382934 h 433734"/>
              <a:gd name="connsiteX21" fmla="*/ 1803400 w 3403600"/>
              <a:gd name="connsiteY21" fmla="*/ 363884 h 433734"/>
              <a:gd name="connsiteX22" fmla="*/ 1816100 w 3403600"/>
              <a:gd name="connsiteY22" fmla="*/ 338484 h 433734"/>
              <a:gd name="connsiteX23" fmla="*/ 1835150 w 3403600"/>
              <a:gd name="connsiteY23" fmla="*/ 332134 h 433734"/>
              <a:gd name="connsiteX24" fmla="*/ 1860550 w 3403600"/>
              <a:gd name="connsiteY24" fmla="*/ 287684 h 433734"/>
              <a:gd name="connsiteX25" fmla="*/ 1879600 w 3403600"/>
              <a:gd name="connsiteY25" fmla="*/ 281334 h 433734"/>
              <a:gd name="connsiteX26" fmla="*/ 1892300 w 3403600"/>
              <a:gd name="connsiteY26" fmla="*/ 262284 h 433734"/>
              <a:gd name="connsiteX27" fmla="*/ 1911350 w 3403600"/>
              <a:gd name="connsiteY27" fmla="*/ 243234 h 433734"/>
              <a:gd name="connsiteX28" fmla="*/ 1936750 w 3403600"/>
              <a:gd name="connsiteY28" fmla="*/ 198784 h 433734"/>
              <a:gd name="connsiteX29" fmla="*/ 1955800 w 3403600"/>
              <a:gd name="connsiteY29" fmla="*/ 192434 h 433734"/>
              <a:gd name="connsiteX30" fmla="*/ 1974850 w 3403600"/>
              <a:gd name="connsiteY30" fmla="*/ 179734 h 433734"/>
              <a:gd name="connsiteX31" fmla="*/ 2000250 w 3403600"/>
              <a:gd name="connsiteY31" fmla="*/ 154334 h 433734"/>
              <a:gd name="connsiteX32" fmla="*/ 2012950 w 3403600"/>
              <a:gd name="connsiteY32" fmla="*/ 135284 h 433734"/>
              <a:gd name="connsiteX33" fmla="*/ 2051050 w 3403600"/>
              <a:gd name="connsiteY33" fmla="*/ 116234 h 433734"/>
              <a:gd name="connsiteX34" fmla="*/ 2089150 w 3403600"/>
              <a:gd name="connsiteY34" fmla="*/ 90834 h 433734"/>
              <a:gd name="connsiteX35" fmla="*/ 2095500 w 3403600"/>
              <a:gd name="connsiteY35" fmla="*/ 71784 h 433734"/>
              <a:gd name="connsiteX36" fmla="*/ 2114550 w 3403600"/>
              <a:gd name="connsiteY36" fmla="*/ 65434 h 433734"/>
              <a:gd name="connsiteX37" fmla="*/ 2159000 w 3403600"/>
              <a:gd name="connsiteY37" fmla="*/ 40034 h 433734"/>
              <a:gd name="connsiteX38" fmla="*/ 2190750 w 3403600"/>
              <a:gd name="connsiteY38" fmla="*/ 52734 h 433734"/>
              <a:gd name="connsiteX39" fmla="*/ 2197100 w 3403600"/>
              <a:gd name="connsiteY39" fmla="*/ 71784 h 433734"/>
              <a:gd name="connsiteX40" fmla="*/ 2222500 w 3403600"/>
              <a:gd name="connsiteY40" fmla="*/ 97184 h 433734"/>
              <a:gd name="connsiteX41" fmla="*/ 2241550 w 3403600"/>
              <a:gd name="connsiteY41" fmla="*/ 122584 h 433734"/>
              <a:gd name="connsiteX42" fmla="*/ 2286000 w 3403600"/>
              <a:gd name="connsiteY42" fmla="*/ 167034 h 433734"/>
              <a:gd name="connsiteX43" fmla="*/ 2305050 w 3403600"/>
              <a:gd name="connsiteY43" fmla="*/ 179734 h 433734"/>
              <a:gd name="connsiteX44" fmla="*/ 2349500 w 3403600"/>
              <a:gd name="connsiteY44" fmla="*/ 224184 h 433734"/>
              <a:gd name="connsiteX45" fmla="*/ 2387600 w 3403600"/>
              <a:gd name="connsiteY45" fmla="*/ 249584 h 433734"/>
              <a:gd name="connsiteX46" fmla="*/ 2406650 w 3403600"/>
              <a:gd name="connsiteY46" fmla="*/ 255934 h 433734"/>
              <a:gd name="connsiteX47" fmla="*/ 2444750 w 3403600"/>
              <a:gd name="connsiteY47" fmla="*/ 274984 h 433734"/>
              <a:gd name="connsiteX48" fmla="*/ 2501900 w 3403600"/>
              <a:gd name="connsiteY48" fmla="*/ 319434 h 433734"/>
              <a:gd name="connsiteX49" fmla="*/ 2527300 w 3403600"/>
              <a:gd name="connsiteY49" fmla="*/ 325784 h 433734"/>
              <a:gd name="connsiteX50" fmla="*/ 2546350 w 3403600"/>
              <a:gd name="connsiteY50" fmla="*/ 338484 h 433734"/>
              <a:gd name="connsiteX51" fmla="*/ 2552700 w 3403600"/>
              <a:gd name="connsiteY51" fmla="*/ 357534 h 433734"/>
              <a:gd name="connsiteX52" fmla="*/ 2565400 w 3403600"/>
              <a:gd name="connsiteY52" fmla="*/ 376584 h 433734"/>
              <a:gd name="connsiteX53" fmla="*/ 2622550 w 3403600"/>
              <a:gd name="connsiteY53" fmla="*/ 351184 h 433734"/>
              <a:gd name="connsiteX54" fmla="*/ 2641600 w 3403600"/>
              <a:gd name="connsiteY54" fmla="*/ 344834 h 433734"/>
              <a:gd name="connsiteX55" fmla="*/ 2667000 w 3403600"/>
              <a:gd name="connsiteY55" fmla="*/ 306734 h 433734"/>
              <a:gd name="connsiteX56" fmla="*/ 2673350 w 3403600"/>
              <a:gd name="connsiteY56" fmla="*/ 287684 h 433734"/>
              <a:gd name="connsiteX57" fmla="*/ 2705100 w 3403600"/>
              <a:gd name="connsiteY57" fmla="*/ 281334 h 433734"/>
              <a:gd name="connsiteX58" fmla="*/ 2711450 w 3403600"/>
              <a:gd name="connsiteY58" fmla="*/ 255934 h 433734"/>
              <a:gd name="connsiteX59" fmla="*/ 2749550 w 3403600"/>
              <a:gd name="connsiteY59" fmla="*/ 236884 h 433734"/>
              <a:gd name="connsiteX60" fmla="*/ 2794000 w 3403600"/>
              <a:gd name="connsiteY60" fmla="*/ 205134 h 433734"/>
              <a:gd name="connsiteX61" fmla="*/ 2813050 w 3403600"/>
              <a:gd name="connsiteY61" fmla="*/ 186084 h 433734"/>
              <a:gd name="connsiteX62" fmla="*/ 2851150 w 3403600"/>
              <a:gd name="connsiteY62" fmla="*/ 167034 h 433734"/>
              <a:gd name="connsiteX63" fmla="*/ 2882900 w 3403600"/>
              <a:gd name="connsiteY63" fmla="*/ 122584 h 433734"/>
              <a:gd name="connsiteX64" fmla="*/ 2901950 w 3403600"/>
              <a:gd name="connsiteY64" fmla="*/ 109884 h 433734"/>
              <a:gd name="connsiteX65" fmla="*/ 2927350 w 3403600"/>
              <a:gd name="connsiteY65" fmla="*/ 84484 h 433734"/>
              <a:gd name="connsiteX66" fmla="*/ 2933700 w 3403600"/>
              <a:gd name="connsiteY66" fmla="*/ 65434 h 433734"/>
              <a:gd name="connsiteX67" fmla="*/ 2971800 w 3403600"/>
              <a:gd name="connsiteY67" fmla="*/ 52734 h 433734"/>
              <a:gd name="connsiteX68" fmla="*/ 2984500 w 3403600"/>
              <a:gd name="connsiteY68" fmla="*/ 78134 h 433734"/>
              <a:gd name="connsiteX69" fmla="*/ 3041650 w 3403600"/>
              <a:gd name="connsiteY69" fmla="*/ 122584 h 433734"/>
              <a:gd name="connsiteX70" fmla="*/ 3086100 w 3403600"/>
              <a:gd name="connsiteY70" fmla="*/ 141634 h 433734"/>
              <a:gd name="connsiteX71" fmla="*/ 3105150 w 3403600"/>
              <a:gd name="connsiteY71" fmla="*/ 167034 h 433734"/>
              <a:gd name="connsiteX72" fmla="*/ 3130550 w 3403600"/>
              <a:gd name="connsiteY72" fmla="*/ 205134 h 433734"/>
              <a:gd name="connsiteX73" fmla="*/ 3149600 w 3403600"/>
              <a:gd name="connsiteY73" fmla="*/ 211484 h 433734"/>
              <a:gd name="connsiteX74" fmla="*/ 3168650 w 3403600"/>
              <a:gd name="connsiteY74" fmla="*/ 230534 h 433734"/>
              <a:gd name="connsiteX75" fmla="*/ 3225800 w 3403600"/>
              <a:gd name="connsiteY75" fmla="*/ 262284 h 433734"/>
              <a:gd name="connsiteX76" fmla="*/ 3270250 w 3403600"/>
              <a:gd name="connsiteY76" fmla="*/ 281334 h 433734"/>
              <a:gd name="connsiteX77" fmla="*/ 3289300 w 3403600"/>
              <a:gd name="connsiteY77" fmla="*/ 300384 h 433734"/>
              <a:gd name="connsiteX78" fmla="*/ 3327400 w 3403600"/>
              <a:gd name="connsiteY78" fmla="*/ 325784 h 433734"/>
              <a:gd name="connsiteX79" fmla="*/ 3346450 w 3403600"/>
              <a:gd name="connsiteY79" fmla="*/ 363884 h 433734"/>
              <a:gd name="connsiteX80" fmla="*/ 3365500 w 3403600"/>
              <a:gd name="connsiteY80" fmla="*/ 370234 h 433734"/>
              <a:gd name="connsiteX81" fmla="*/ 3371850 w 3403600"/>
              <a:gd name="connsiteY81" fmla="*/ 389284 h 433734"/>
              <a:gd name="connsiteX82" fmla="*/ 3390900 w 3403600"/>
              <a:gd name="connsiteY82" fmla="*/ 401984 h 433734"/>
              <a:gd name="connsiteX83" fmla="*/ 3403600 w 3403600"/>
              <a:gd name="connsiteY83"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549400 w 3403600"/>
              <a:gd name="connsiteY13" fmla="*/ 236884 h 433734"/>
              <a:gd name="connsiteX14" fmla="*/ 1568450 w 3403600"/>
              <a:gd name="connsiteY14" fmla="*/ 243234 h 433734"/>
              <a:gd name="connsiteX15" fmla="*/ 1574800 w 3403600"/>
              <a:gd name="connsiteY15" fmla="*/ 262284 h 433734"/>
              <a:gd name="connsiteX16" fmla="*/ 1593850 w 3403600"/>
              <a:gd name="connsiteY16" fmla="*/ 274984 h 433734"/>
              <a:gd name="connsiteX17" fmla="*/ 1739900 w 3403600"/>
              <a:gd name="connsiteY17" fmla="*/ 401984 h 433734"/>
              <a:gd name="connsiteX18" fmla="*/ 1765300 w 3403600"/>
              <a:gd name="connsiteY18" fmla="*/ 389284 h 433734"/>
              <a:gd name="connsiteX19" fmla="*/ 1784350 w 3403600"/>
              <a:gd name="connsiteY19" fmla="*/ 382934 h 433734"/>
              <a:gd name="connsiteX20" fmla="*/ 1803400 w 3403600"/>
              <a:gd name="connsiteY20" fmla="*/ 363884 h 433734"/>
              <a:gd name="connsiteX21" fmla="*/ 1816100 w 3403600"/>
              <a:gd name="connsiteY21" fmla="*/ 338484 h 433734"/>
              <a:gd name="connsiteX22" fmla="*/ 1835150 w 3403600"/>
              <a:gd name="connsiteY22" fmla="*/ 332134 h 433734"/>
              <a:gd name="connsiteX23" fmla="*/ 1860550 w 3403600"/>
              <a:gd name="connsiteY23" fmla="*/ 287684 h 433734"/>
              <a:gd name="connsiteX24" fmla="*/ 1879600 w 3403600"/>
              <a:gd name="connsiteY24" fmla="*/ 281334 h 433734"/>
              <a:gd name="connsiteX25" fmla="*/ 1892300 w 3403600"/>
              <a:gd name="connsiteY25" fmla="*/ 262284 h 433734"/>
              <a:gd name="connsiteX26" fmla="*/ 1911350 w 3403600"/>
              <a:gd name="connsiteY26" fmla="*/ 243234 h 433734"/>
              <a:gd name="connsiteX27" fmla="*/ 1936750 w 3403600"/>
              <a:gd name="connsiteY27" fmla="*/ 198784 h 433734"/>
              <a:gd name="connsiteX28" fmla="*/ 1955800 w 3403600"/>
              <a:gd name="connsiteY28" fmla="*/ 192434 h 433734"/>
              <a:gd name="connsiteX29" fmla="*/ 1974850 w 3403600"/>
              <a:gd name="connsiteY29" fmla="*/ 179734 h 433734"/>
              <a:gd name="connsiteX30" fmla="*/ 2000250 w 3403600"/>
              <a:gd name="connsiteY30" fmla="*/ 154334 h 433734"/>
              <a:gd name="connsiteX31" fmla="*/ 2012950 w 3403600"/>
              <a:gd name="connsiteY31" fmla="*/ 135284 h 433734"/>
              <a:gd name="connsiteX32" fmla="*/ 2051050 w 3403600"/>
              <a:gd name="connsiteY32" fmla="*/ 116234 h 433734"/>
              <a:gd name="connsiteX33" fmla="*/ 2089150 w 3403600"/>
              <a:gd name="connsiteY33" fmla="*/ 90834 h 433734"/>
              <a:gd name="connsiteX34" fmla="*/ 2095500 w 3403600"/>
              <a:gd name="connsiteY34" fmla="*/ 71784 h 433734"/>
              <a:gd name="connsiteX35" fmla="*/ 2114550 w 3403600"/>
              <a:gd name="connsiteY35" fmla="*/ 65434 h 433734"/>
              <a:gd name="connsiteX36" fmla="*/ 2159000 w 3403600"/>
              <a:gd name="connsiteY36" fmla="*/ 40034 h 433734"/>
              <a:gd name="connsiteX37" fmla="*/ 2190750 w 3403600"/>
              <a:gd name="connsiteY37" fmla="*/ 52734 h 433734"/>
              <a:gd name="connsiteX38" fmla="*/ 2197100 w 3403600"/>
              <a:gd name="connsiteY38" fmla="*/ 71784 h 433734"/>
              <a:gd name="connsiteX39" fmla="*/ 2222500 w 3403600"/>
              <a:gd name="connsiteY39" fmla="*/ 97184 h 433734"/>
              <a:gd name="connsiteX40" fmla="*/ 2241550 w 3403600"/>
              <a:gd name="connsiteY40" fmla="*/ 122584 h 433734"/>
              <a:gd name="connsiteX41" fmla="*/ 2286000 w 3403600"/>
              <a:gd name="connsiteY41" fmla="*/ 167034 h 433734"/>
              <a:gd name="connsiteX42" fmla="*/ 2305050 w 3403600"/>
              <a:gd name="connsiteY42" fmla="*/ 179734 h 433734"/>
              <a:gd name="connsiteX43" fmla="*/ 2349500 w 3403600"/>
              <a:gd name="connsiteY43" fmla="*/ 224184 h 433734"/>
              <a:gd name="connsiteX44" fmla="*/ 2387600 w 3403600"/>
              <a:gd name="connsiteY44" fmla="*/ 249584 h 433734"/>
              <a:gd name="connsiteX45" fmla="*/ 2406650 w 3403600"/>
              <a:gd name="connsiteY45" fmla="*/ 255934 h 433734"/>
              <a:gd name="connsiteX46" fmla="*/ 2444750 w 3403600"/>
              <a:gd name="connsiteY46" fmla="*/ 274984 h 433734"/>
              <a:gd name="connsiteX47" fmla="*/ 2501900 w 3403600"/>
              <a:gd name="connsiteY47" fmla="*/ 319434 h 433734"/>
              <a:gd name="connsiteX48" fmla="*/ 2527300 w 3403600"/>
              <a:gd name="connsiteY48" fmla="*/ 325784 h 433734"/>
              <a:gd name="connsiteX49" fmla="*/ 2546350 w 3403600"/>
              <a:gd name="connsiteY49" fmla="*/ 338484 h 433734"/>
              <a:gd name="connsiteX50" fmla="*/ 2552700 w 3403600"/>
              <a:gd name="connsiteY50" fmla="*/ 357534 h 433734"/>
              <a:gd name="connsiteX51" fmla="*/ 2565400 w 3403600"/>
              <a:gd name="connsiteY51" fmla="*/ 376584 h 433734"/>
              <a:gd name="connsiteX52" fmla="*/ 2622550 w 3403600"/>
              <a:gd name="connsiteY52" fmla="*/ 351184 h 433734"/>
              <a:gd name="connsiteX53" fmla="*/ 2641600 w 3403600"/>
              <a:gd name="connsiteY53" fmla="*/ 344834 h 433734"/>
              <a:gd name="connsiteX54" fmla="*/ 2667000 w 3403600"/>
              <a:gd name="connsiteY54" fmla="*/ 306734 h 433734"/>
              <a:gd name="connsiteX55" fmla="*/ 2673350 w 3403600"/>
              <a:gd name="connsiteY55" fmla="*/ 287684 h 433734"/>
              <a:gd name="connsiteX56" fmla="*/ 2705100 w 3403600"/>
              <a:gd name="connsiteY56" fmla="*/ 281334 h 433734"/>
              <a:gd name="connsiteX57" fmla="*/ 2711450 w 3403600"/>
              <a:gd name="connsiteY57" fmla="*/ 255934 h 433734"/>
              <a:gd name="connsiteX58" fmla="*/ 2749550 w 3403600"/>
              <a:gd name="connsiteY58" fmla="*/ 236884 h 433734"/>
              <a:gd name="connsiteX59" fmla="*/ 2794000 w 3403600"/>
              <a:gd name="connsiteY59" fmla="*/ 205134 h 433734"/>
              <a:gd name="connsiteX60" fmla="*/ 2813050 w 3403600"/>
              <a:gd name="connsiteY60" fmla="*/ 186084 h 433734"/>
              <a:gd name="connsiteX61" fmla="*/ 2851150 w 3403600"/>
              <a:gd name="connsiteY61" fmla="*/ 167034 h 433734"/>
              <a:gd name="connsiteX62" fmla="*/ 2882900 w 3403600"/>
              <a:gd name="connsiteY62" fmla="*/ 122584 h 433734"/>
              <a:gd name="connsiteX63" fmla="*/ 2901950 w 3403600"/>
              <a:gd name="connsiteY63" fmla="*/ 109884 h 433734"/>
              <a:gd name="connsiteX64" fmla="*/ 2927350 w 3403600"/>
              <a:gd name="connsiteY64" fmla="*/ 84484 h 433734"/>
              <a:gd name="connsiteX65" fmla="*/ 2933700 w 3403600"/>
              <a:gd name="connsiteY65" fmla="*/ 65434 h 433734"/>
              <a:gd name="connsiteX66" fmla="*/ 2971800 w 3403600"/>
              <a:gd name="connsiteY66" fmla="*/ 52734 h 433734"/>
              <a:gd name="connsiteX67" fmla="*/ 2984500 w 3403600"/>
              <a:gd name="connsiteY67" fmla="*/ 78134 h 433734"/>
              <a:gd name="connsiteX68" fmla="*/ 3041650 w 3403600"/>
              <a:gd name="connsiteY68" fmla="*/ 122584 h 433734"/>
              <a:gd name="connsiteX69" fmla="*/ 3086100 w 3403600"/>
              <a:gd name="connsiteY69" fmla="*/ 141634 h 433734"/>
              <a:gd name="connsiteX70" fmla="*/ 3105150 w 3403600"/>
              <a:gd name="connsiteY70" fmla="*/ 167034 h 433734"/>
              <a:gd name="connsiteX71" fmla="*/ 3130550 w 3403600"/>
              <a:gd name="connsiteY71" fmla="*/ 205134 h 433734"/>
              <a:gd name="connsiteX72" fmla="*/ 3149600 w 3403600"/>
              <a:gd name="connsiteY72" fmla="*/ 211484 h 433734"/>
              <a:gd name="connsiteX73" fmla="*/ 3168650 w 3403600"/>
              <a:gd name="connsiteY73" fmla="*/ 230534 h 433734"/>
              <a:gd name="connsiteX74" fmla="*/ 3225800 w 3403600"/>
              <a:gd name="connsiteY74" fmla="*/ 262284 h 433734"/>
              <a:gd name="connsiteX75" fmla="*/ 3270250 w 3403600"/>
              <a:gd name="connsiteY75" fmla="*/ 281334 h 433734"/>
              <a:gd name="connsiteX76" fmla="*/ 3289300 w 3403600"/>
              <a:gd name="connsiteY76" fmla="*/ 300384 h 433734"/>
              <a:gd name="connsiteX77" fmla="*/ 3327400 w 3403600"/>
              <a:gd name="connsiteY77" fmla="*/ 325784 h 433734"/>
              <a:gd name="connsiteX78" fmla="*/ 3346450 w 3403600"/>
              <a:gd name="connsiteY78" fmla="*/ 363884 h 433734"/>
              <a:gd name="connsiteX79" fmla="*/ 3365500 w 3403600"/>
              <a:gd name="connsiteY79" fmla="*/ 370234 h 433734"/>
              <a:gd name="connsiteX80" fmla="*/ 3371850 w 3403600"/>
              <a:gd name="connsiteY80" fmla="*/ 389284 h 433734"/>
              <a:gd name="connsiteX81" fmla="*/ 3390900 w 3403600"/>
              <a:gd name="connsiteY81" fmla="*/ 401984 h 433734"/>
              <a:gd name="connsiteX82" fmla="*/ 3403600 w 3403600"/>
              <a:gd name="connsiteY82"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549400 w 3403600"/>
              <a:gd name="connsiteY13" fmla="*/ 236884 h 433734"/>
              <a:gd name="connsiteX14" fmla="*/ 1568450 w 3403600"/>
              <a:gd name="connsiteY14" fmla="*/ 243234 h 433734"/>
              <a:gd name="connsiteX15" fmla="*/ 1574800 w 3403600"/>
              <a:gd name="connsiteY15" fmla="*/ 262284 h 433734"/>
              <a:gd name="connsiteX16" fmla="*/ 1739900 w 3403600"/>
              <a:gd name="connsiteY16" fmla="*/ 401984 h 433734"/>
              <a:gd name="connsiteX17" fmla="*/ 1765300 w 3403600"/>
              <a:gd name="connsiteY17" fmla="*/ 389284 h 433734"/>
              <a:gd name="connsiteX18" fmla="*/ 1784350 w 3403600"/>
              <a:gd name="connsiteY18" fmla="*/ 382934 h 433734"/>
              <a:gd name="connsiteX19" fmla="*/ 1803400 w 3403600"/>
              <a:gd name="connsiteY19" fmla="*/ 363884 h 433734"/>
              <a:gd name="connsiteX20" fmla="*/ 1816100 w 3403600"/>
              <a:gd name="connsiteY20" fmla="*/ 338484 h 433734"/>
              <a:gd name="connsiteX21" fmla="*/ 1835150 w 3403600"/>
              <a:gd name="connsiteY21" fmla="*/ 332134 h 433734"/>
              <a:gd name="connsiteX22" fmla="*/ 1860550 w 3403600"/>
              <a:gd name="connsiteY22" fmla="*/ 287684 h 433734"/>
              <a:gd name="connsiteX23" fmla="*/ 1879600 w 3403600"/>
              <a:gd name="connsiteY23" fmla="*/ 281334 h 433734"/>
              <a:gd name="connsiteX24" fmla="*/ 1892300 w 3403600"/>
              <a:gd name="connsiteY24" fmla="*/ 262284 h 433734"/>
              <a:gd name="connsiteX25" fmla="*/ 1911350 w 3403600"/>
              <a:gd name="connsiteY25" fmla="*/ 243234 h 433734"/>
              <a:gd name="connsiteX26" fmla="*/ 1936750 w 3403600"/>
              <a:gd name="connsiteY26" fmla="*/ 198784 h 433734"/>
              <a:gd name="connsiteX27" fmla="*/ 1955800 w 3403600"/>
              <a:gd name="connsiteY27" fmla="*/ 192434 h 433734"/>
              <a:gd name="connsiteX28" fmla="*/ 1974850 w 3403600"/>
              <a:gd name="connsiteY28" fmla="*/ 179734 h 433734"/>
              <a:gd name="connsiteX29" fmla="*/ 2000250 w 3403600"/>
              <a:gd name="connsiteY29" fmla="*/ 154334 h 433734"/>
              <a:gd name="connsiteX30" fmla="*/ 2012950 w 3403600"/>
              <a:gd name="connsiteY30" fmla="*/ 135284 h 433734"/>
              <a:gd name="connsiteX31" fmla="*/ 2051050 w 3403600"/>
              <a:gd name="connsiteY31" fmla="*/ 116234 h 433734"/>
              <a:gd name="connsiteX32" fmla="*/ 2089150 w 3403600"/>
              <a:gd name="connsiteY32" fmla="*/ 90834 h 433734"/>
              <a:gd name="connsiteX33" fmla="*/ 2095500 w 3403600"/>
              <a:gd name="connsiteY33" fmla="*/ 71784 h 433734"/>
              <a:gd name="connsiteX34" fmla="*/ 2114550 w 3403600"/>
              <a:gd name="connsiteY34" fmla="*/ 65434 h 433734"/>
              <a:gd name="connsiteX35" fmla="*/ 2159000 w 3403600"/>
              <a:gd name="connsiteY35" fmla="*/ 40034 h 433734"/>
              <a:gd name="connsiteX36" fmla="*/ 2190750 w 3403600"/>
              <a:gd name="connsiteY36" fmla="*/ 52734 h 433734"/>
              <a:gd name="connsiteX37" fmla="*/ 2197100 w 3403600"/>
              <a:gd name="connsiteY37" fmla="*/ 71784 h 433734"/>
              <a:gd name="connsiteX38" fmla="*/ 2222500 w 3403600"/>
              <a:gd name="connsiteY38" fmla="*/ 97184 h 433734"/>
              <a:gd name="connsiteX39" fmla="*/ 2241550 w 3403600"/>
              <a:gd name="connsiteY39" fmla="*/ 122584 h 433734"/>
              <a:gd name="connsiteX40" fmla="*/ 2286000 w 3403600"/>
              <a:gd name="connsiteY40" fmla="*/ 167034 h 433734"/>
              <a:gd name="connsiteX41" fmla="*/ 2305050 w 3403600"/>
              <a:gd name="connsiteY41" fmla="*/ 179734 h 433734"/>
              <a:gd name="connsiteX42" fmla="*/ 2349500 w 3403600"/>
              <a:gd name="connsiteY42" fmla="*/ 224184 h 433734"/>
              <a:gd name="connsiteX43" fmla="*/ 2387600 w 3403600"/>
              <a:gd name="connsiteY43" fmla="*/ 249584 h 433734"/>
              <a:gd name="connsiteX44" fmla="*/ 2406650 w 3403600"/>
              <a:gd name="connsiteY44" fmla="*/ 255934 h 433734"/>
              <a:gd name="connsiteX45" fmla="*/ 2444750 w 3403600"/>
              <a:gd name="connsiteY45" fmla="*/ 274984 h 433734"/>
              <a:gd name="connsiteX46" fmla="*/ 2501900 w 3403600"/>
              <a:gd name="connsiteY46" fmla="*/ 319434 h 433734"/>
              <a:gd name="connsiteX47" fmla="*/ 2527300 w 3403600"/>
              <a:gd name="connsiteY47" fmla="*/ 325784 h 433734"/>
              <a:gd name="connsiteX48" fmla="*/ 2546350 w 3403600"/>
              <a:gd name="connsiteY48" fmla="*/ 338484 h 433734"/>
              <a:gd name="connsiteX49" fmla="*/ 2552700 w 3403600"/>
              <a:gd name="connsiteY49" fmla="*/ 357534 h 433734"/>
              <a:gd name="connsiteX50" fmla="*/ 2565400 w 3403600"/>
              <a:gd name="connsiteY50" fmla="*/ 376584 h 433734"/>
              <a:gd name="connsiteX51" fmla="*/ 2622550 w 3403600"/>
              <a:gd name="connsiteY51" fmla="*/ 351184 h 433734"/>
              <a:gd name="connsiteX52" fmla="*/ 2641600 w 3403600"/>
              <a:gd name="connsiteY52" fmla="*/ 344834 h 433734"/>
              <a:gd name="connsiteX53" fmla="*/ 2667000 w 3403600"/>
              <a:gd name="connsiteY53" fmla="*/ 306734 h 433734"/>
              <a:gd name="connsiteX54" fmla="*/ 2673350 w 3403600"/>
              <a:gd name="connsiteY54" fmla="*/ 287684 h 433734"/>
              <a:gd name="connsiteX55" fmla="*/ 2705100 w 3403600"/>
              <a:gd name="connsiteY55" fmla="*/ 281334 h 433734"/>
              <a:gd name="connsiteX56" fmla="*/ 2711450 w 3403600"/>
              <a:gd name="connsiteY56" fmla="*/ 255934 h 433734"/>
              <a:gd name="connsiteX57" fmla="*/ 2749550 w 3403600"/>
              <a:gd name="connsiteY57" fmla="*/ 236884 h 433734"/>
              <a:gd name="connsiteX58" fmla="*/ 2794000 w 3403600"/>
              <a:gd name="connsiteY58" fmla="*/ 205134 h 433734"/>
              <a:gd name="connsiteX59" fmla="*/ 2813050 w 3403600"/>
              <a:gd name="connsiteY59" fmla="*/ 186084 h 433734"/>
              <a:gd name="connsiteX60" fmla="*/ 2851150 w 3403600"/>
              <a:gd name="connsiteY60" fmla="*/ 167034 h 433734"/>
              <a:gd name="connsiteX61" fmla="*/ 2882900 w 3403600"/>
              <a:gd name="connsiteY61" fmla="*/ 122584 h 433734"/>
              <a:gd name="connsiteX62" fmla="*/ 2901950 w 3403600"/>
              <a:gd name="connsiteY62" fmla="*/ 109884 h 433734"/>
              <a:gd name="connsiteX63" fmla="*/ 2927350 w 3403600"/>
              <a:gd name="connsiteY63" fmla="*/ 84484 h 433734"/>
              <a:gd name="connsiteX64" fmla="*/ 2933700 w 3403600"/>
              <a:gd name="connsiteY64" fmla="*/ 65434 h 433734"/>
              <a:gd name="connsiteX65" fmla="*/ 2971800 w 3403600"/>
              <a:gd name="connsiteY65" fmla="*/ 52734 h 433734"/>
              <a:gd name="connsiteX66" fmla="*/ 2984500 w 3403600"/>
              <a:gd name="connsiteY66" fmla="*/ 78134 h 433734"/>
              <a:gd name="connsiteX67" fmla="*/ 3041650 w 3403600"/>
              <a:gd name="connsiteY67" fmla="*/ 122584 h 433734"/>
              <a:gd name="connsiteX68" fmla="*/ 3086100 w 3403600"/>
              <a:gd name="connsiteY68" fmla="*/ 141634 h 433734"/>
              <a:gd name="connsiteX69" fmla="*/ 3105150 w 3403600"/>
              <a:gd name="connsiteY69" fmla="*/ 167034 h 433734"/>
              <a:gd name="connsiteX70" fmla="*/ 3130550 w 3403600"/>
              <a:gd name="connsiteY70" fmla="*/ 205134 h 433734"/>
              <a:gd name="connsiteX71" fmla="*/ 3149600 w 3403600"/>
              <a:gd name="connsiteY71" fmla="*/ 211484 h 433734"/>
              <a:gd name="connsiteX72" fmla="*/ 3168650 w 3403600"/>
              <a:gd name="connsiteY72" fmla="*/ 230534 h 433734"/>
              <a:gd name="connsiteX73" fmla="*/ 3225800 w 3403600"/>
              <a:gd name="connsiteY73" fmla="*/ 262284 h 433734"/>
              <a:gd name="connsiteX74" fmla="*/ 3270250 w 3403600"/>
              <a:gd name="connsiteY74" fmla="*/ 281334 h 433734"/>
              <a:gd name="connsiteX75" fmla="*/ 3289300 w 3403600"/>
              <a:gd name="connsiteY75" fmla="*/ 300384 h 433734"/>
              <a:gd name="connsiteX76" fmla="*/ 3327400 w 3403600"/>
              <a:gd name="connsiteY76" fmla="*/ 325784 h 433734"/>
              <a:gd name="connsiteX77" fmla="*/ 3346450 w 3403600"/>
              <a:gd name="connsiteY77" fmla="*/ 363884 h 433734"/>
              <a:gd name="connsiteX78" fmla="*/ 3365500 w 3403600"/>
              <a:gd name="connsiteY78" fmla="*/ 370234 h 433734"/>
              <a:gd name="connsiteX79" fmla="*/ 3371850 w 3403600"/>
              <a:gd name="connsiteY79" fmla="*/ 389284 h 433734"/>
              <a:gd name="connsiteX80" fmla="*/ 3390900 w 3403600"/>
              <a:gd name="connsiteY80" fmla="*/ 401984 h 433734"/>
              <a:gd name="connsiteX81" fmla="*/ 3403600 w 3403600"/>
              <a:gd name="connsiteY81"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549400 w 3403600"/>
              <a:gd name="connsiteY13" fmla="*/ 236884 h 433734"/>
              <a:gd name="connsiteX14" fmla="*/ 1568450 w 3403600"/>
              <a:gd name="connsiteY14" fmla="*/ 243234 h 433734"/>
              <a:gd name="connsiteX15" fmla="*/ 1739900 w 3403600"/>
              <a:gd name="connsiteY15" fmla="*/ 401984 h 433734"/>
              <a:gd name="connsiteX16" fmla="*/ 1765300 w 3403600"/>
              <a:gd name="connsiteY16" fmla="*/ 389284 h 433734"/>
              <a:gd name="connsiteX17" fmla="*/ 1784350 w 3403600"/>
              <a:gd name="connsiteY17" fmla="*/ 382934 h 433734"/>
              <a:gd name="connsiteX18" fmla="*/ 1803400 w 3403600"/>
              <a:gd name="connsiteY18" fmla="*/ 363884 h 433734"/>
              <a:gd name="connsiteX19" fmla="*/ 1816100 w 3403600"/>
              <a:gd name="connsiteY19" fmla="*/ 338484 h 433734"/>
              <a:gd name="connsiteX20" fmla="*/ 1835150 w 3403600"/>
              <a:gd name="connsiteY20" fmla="*/ 332134 h 433734"/>
              <a:gd name="connsiteX21" fmla="*/ 1860550 w 3403600"/>
              <a:gd name="connsiteY21" fmla="*/ 287684 h 433734"/>
              <a:gd name="connsiteX22" fmla="*/ 1879600 w 3403600"/>
              <a:gd name="connsiteY22" fmla="*/ 281334 h 433734"/>
              <a:gd name="connsiteX23" fmla="*/ 1892300 w 3403600"/>
              <a:gd name="connsiteY23" fmla="*/ 262284 h 433734"/>
              <a:gd name="connsiteX24" fmla="*/ 1911350 w 3403600"/>
              <a:gd name="connsiteY24" fmla="*/ 243234 h 433734"/>
              <a:gd name="connsiteX25" fmla="*/ 1936750 w 3403600"/>
              <a:gd name="connsiteY25" fmla="*/ 198784 h 433734"/>
              <a:gd name="connsiteX26" fmla="*/ 1955800 w 3403600"/>
              <a:gd name="connsiteY26" fmla="*/ 192434 h 433734"/>
              <a:gd name="connsiteX27" fmla="*/ 1974850 w 3403600"/>
              <a:gd name="connsiteY27" fmla="*/ 179734 h 433734"/>
              <a:gd name="connsiteX28" fmla="*/ 2000250 w 3403600"/>
              <a:gd name="connsiteY28" fmla="*/ 154334 h 433734"/>
              <a:gd name="connsiteX29" fmla="*/ 2012950 w 3403600"/>
              <a:gd name="connsiteY29" fmla="*/ 135284 h 433734"/>
              <a:gd name="connsiteX30" fmla="*/ 2051050 w 3403600"/>
              <a:gd name="connsiteY30" fmla="*/ 116234 h 433734"/>
              <a:gd name="connsiteX31" fmla="*/ 2089150 w 3403600"/>
              <a:gd name="connsiteY31" fmla="*/ 90834 h 433734"/>
              <a:gd name="connsiteX32" fmla="*/ 2095500 w 3403600"/>
              <a:gd name="connsiteY32" fmla="*/ 71784 h 433734"/>
              <a:gd name="connsiteX33" fmla="*/ 2114550 w 3403600"/>
              <a:gd name="connsiteY33" fmla="*/ 65434 h 433734"/>
              <a:gd name="connsiteX34" fmla="*/ 2159000 w 3403600"/>
              <a:gd name="connsiteY34" fmla="*/ 40034 h 433734"/>
              <a:gd name="connsiteX35" fmla="*/ 2190750 w 3403600"/>
              <a:gd name="connsiteY35" fmla="*/ 52734 h 433734"/>
              <a:gd name="connsiteX36" fmla="*/ 2197100 w 3403600"/>
              <a:gd name="connsiteY36" fmla="*/ 71784 h 433734"/>
              <a:gd name="connsiteX37" fmla="*/ 2222500 w 3403600"/>
              <a:gd name="connsiteY37" fmla="*/ 97184 h 433734"/>
              <a:gd name="connsiteX38" fmla="*/ 2241550 w 3403600"/>
              <a:gd name="connsiteY38" fmla="*/ 122584 h 433734"/>
              <a:gd name="connsiteX39" fmla="*/ 2286000 w 3403600"/>
              <a:gd name="connsiteY39" fmla="*/ 167034 h 433734"/>
              <a:gd name="connsiteX40" fmla="*/ 2305050 w 3403600"/>
              <a:gd name="connsiteY40" fmla="*/ 179734 h 433734"/>
              <a:gd name="connsiteX41" fmla="*/ 2349500 w 3403600"/>
              <a:gd name="connsiteY41" fmla="*/ 224184 h 433734"/>
              <a:gd name="connsiteX42" fmla="*/ 2387600 w 3403600"/>
              <a:gd name="connsiteY42" fmla="*/ 249584 h 433734"/>
              <a:gd name="connsiteX43" fmla="*/ 2406650 w 3403600"/>
              <a:gd name="connsiteY43" fmla="*/ 255934 h 433734"/>
              <a:gd name="connsiteX44" fmla="*/ 2444750 w 3403600"/>
              <a:gd name="connsiteY44" fmla="*/ 274984 h 433734"/>
              <a:gd name="connsiteX45" fmla="*/ 2501900 w 3403600"/>
              <a:gd name="connsiteY45" fmla="*/ 319434 h 433734"/>
              <a:gd name="connsiteX46" fmla="*/ 2527300 w 3403600"/>
              <a:gd name="connsiteY46" fmla="*/ 325784 h 433734"/>
              <a:gd name="connsiteX47" fmla="*/ 2546350 w 3403600"/>
              <a:gd name="connsiteY47" fmla="*/ 338484 h 433734"/>
              <a:gd name="connsiteX48" fmla="*/ 2552700 w 3403600"/>
              <a:gd name="connsiteY48" fmla="*/ 357534 h 433734"/>
              <a:gd name="connsiteX49" fmla="*/ 2565400 w 3403600"/>
              <a:gd name="connsiteY49" fmla="*/ 376584 h 433734"/>
              <a:gd name="connsiteX50" fmla="*/ 2622550 w 3403600"/>
              <a:gd name="connsiteY50" fmla="*/ 351184 h 433734"/>
              <a:gd name="connsiteX51" fmla="*/ 2641600 w 3403600"/>
              <a:gd name="connsiteY51" fmla="*/ 344834 h 433734"/>
              <a:gd name="connsiteX52" fmla="*/ 2667000 w 3403600"/>
              <a:gd name="connsiteY52" fmla="*/ 306734 h 433734"/>
              <a:gd name="connsiteX53" fmla="*/ 2673350 w 3403600"/>
              <a:gd name="connsiteY53" fmla="*/ 287684 h 433734"/>
              <a:gd name="connsiteX54" fmla="*/ 2705100 w 3403600"/>
              <a:gd name="connsiteY54" fmla="*/ 281334 h 433734"/>
              <a:gd name="connsiteX55" fmla="*/ 2711450 w 3403600"/>
              <a:gd name="connsiteY55" fmla="*/ 255934 h 433734"/>
              <a:gd name="connsiteX56" fmla="*/ 2749550 w 3403600"/>
              <a:gd name="connsiteY56" fmla="*/ 236884 h 433734"/>
              <a:gd name="connsiteX57" fmla="*/ 2794000 w 3403600"/>
              <a:gd name="connsiteY57" fmla="*/ 205134 h 433734"/>
              <a:gd name="connsiteX58" fmla="*/ 2813050 w 3403600"/>
              <a:gd name="connsiteY58" fmla="*/ 186084 h 433734"/>
              <a:gd name="connsiteX59" fmla="*/ 2851150 w 3403600"/>
              <a:gd name="connsiteY59" fmla="*/ 167034 h 433734"/>
              <a:gd name="connsiteX60" fmla="*/ 2882900 w 3403600"/>
              <a:gd name="connsiteY60" fmla="*/ 122584 h 433734"/>
              <a:gd name="connsiteX61" fmla="*/ 2901950 w 3403600"/>
              <a:gd name="connsiteY61" fmla="*/ 109884 h 433734"/>
              <a:gd name="connsiteX62" fmla="*/ 2927350 w 3403600"/>
              <a:gd name="connsiteY62" fmla="*/ 84484 h 433734"/>
              <a:gd name="connsiteX63" fmla="*/ 2933700 w 3403600"/>
              <a:gd name="connsiteY63" fmla="*/ 65434 h 433734"/>
              <a:gd name="connsiteX64" fmla="*/ 2971800 w 3403600"/>
              <a:gd name="connsiteY64" fmla="*/ 52734 h 433734"/>
              <a:gd name="connsiteX65" fmla="*/ 2984500 w 3403600"/>
              <a:gd name="connsiteY65" fmla="*/ 78134 h 433734"/>
              <a:gd name="connsiteX66" fmla="*/ 3041650 w 3403600"/>
              <a:gd name="connsiteY66" fmla="*/ 122584 h 433734"/>
              <a:gd name="connsiteX67" fmla="*/ 3086100 w 3403600"/>
              <a:gd name="connsiteY67" fmla="*/ 141634 h 433734"/>
              <a:gd name="connsiteX68" fmla="*/ 3105150 w 3403600"/>
              <a:gd name="connsiteY68" fmla="*/ 167034 h 433734"/>
              <a:gd name="connsiteX69" fmla="*/ 3130550 w 3403600"/>
              <a:gd name="connsiteY69" fmla="*/ 205134 h 433734"/>
              <a:gd name="connsiteX70" fmla="*/ 3149600 w 3403600"/>
              <a:gd name="connsiteY70" fmla="*/ 211484 h 433734"/>
              <a:gd name="connsiteX71" fmla="*/ 3168650 w 3403600"/>
              <a:gd name="connsiteY71" fmla="*/ 230534 h 433734"/>
              <a:gd name="connsiteX72" fmla="*/ 3225800 w 3403600"/>
              <a:gd name="connsiteY72" fmla="*/ 262284 h 433734"/>
              <a:gd name="connsiteX73" fmla="*/ 3270250 w 3403600"/>
              <a:gd name="connsiteY73" fmla="*/ 281334 h 433734"/>
              <a:gd name="connsiteX74" fmla="*/ 3289300 w 3403600"/>
              <a:gd name="connsiteY74" fmla="*/ 300384 h 433734"/>
              <a:gd name="connsiteX75" fmla="*/ 3327400 w 3403600"/>
              <a:gd name="connsiteY75" fmla="*/ 325784 h 433734"/>
              <a:gd name="connsiteX76" fmla="*/ 3346450 w 3403600"/>
              <a:gd name="connsiteY76" fmla="*/ 363884 h 433734"/>
              <a:gd name="connsiteX77" fmla="*/ 3365500 w 3403600"/>
              <a:gd name="connsiteY77" fmla="*/ 370234 h 433734"/>
              <a:gd name="connsiteX78" fmla="*/ 3371850 w 3403600"/>
              <a:gd name="connsiteY78" fmla="*/ 389284 h 433734"/>
              <a:gd name="connsiteX79" fmla="*/ 3390900 w 3403600"/>
              <a:gd name="connsiteY79" fmla="*/ 401984 h 433734"/>
              <a:gd name="connsiteX80" fmla="*/ 3403600 w 3403600"/>
              <a:gd name="connsiteY80"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549400 w 3403600"/>
              <a:gd name="connsiteY13" fmla="*/ 236884 h 433734"/>
              <a:gd name="connsiteX14" fmla="*/ 1739900 w 3403600"/>
              <a:gd name="connsiteY14" fmla="*/ 401984 h 433734"/>
              <a:gd name="connsiteX15" fmla="*/ 1765300 w 3403600"/>
              <a:gd name="connsiteY15" fmla="*/ 389284 h 433734"/>
              <a:gd name="connsiteX16" fmla="*/ 1784350 w 3403600"/>
              <a:gd name="connsiteY16" fmla="*/ 382934 h 433734"/>
              <a:gd name="connsiteX17" fmla="*/ 1803400 w 3403600"/>
              <a:gd name="connsiteY17" fmla="*/ 363884 h 433734"/>
              <a:gd name="connsiteX18" fmla="*/ 1816100 w 3403600"/>
              <a:gd name="connsiteY18" fmla="*/ 338484 h 433734"/>
              <a:gd name="connsiteX19" fmla="*/ 1835150 w 3403600"/>
              <a:gd name="connsiteY19" fmla="*/ 332134 h 433734"/>
              <a:gd name="connsiteX20" fmla="*/ 1860550 w 3403600"/>
              <a:gd name="connsiteY20" fmla="*/ 287684 h 433734"/>
              <a:gd name="connsiteX21" fmla="*/ 1879600 w 3403600"/>
              <a:gd name="connsiteY21" fmla="*/ 281334 h 433734"/>
              <a:gd name="connsiteX22" fmla="*/ 1892300 w 3403600"/>
              <a:gd name="connsiteY22" fmla="*/ 262284 h 433734"/>
              <a:gd name="connsiteX23" fmla="*/ 1911350 w 3403600"/>
              <a:gd name="connsiteY23" fmla="*/ 243234 h 433734"/>
              <a:gd name="connsiteX24" fmla="*/ 1936750 w 3403600"/>
              <a:gd name="connsiteY24" fmla="*/ 198784 h 433734"/>
              <a:gd name="connsiteX25" fmla="*/ 1955800 w 3403600"/>
              <a:gd name="connsiteY25" fmla="*/ 192434 h 433734"/>
              <a:gd name="connsiteX26" fmla="*/ 1974850 w 3403600"/>
              <a:gd name="connsiteY26" fmla="*/ 179734 h 433734"/>
              <a:gd name="connsiteX27" fmla="*/ 2000250 w 3403600"/>
              <a:gd name="connsiteY27" fmla="*/ 154334 h 433734"/>
              <a:gd name="connsiteX28" fmla="*/ 2012950 w 3403600"/>
              <a:gd name="connsiteY28" fmla="*/ 135284 h 433734"/>
              <a:gd name="connsiteX29" fmla="*/ 2051050 w 3403600"/>
              <a:gd name="connsiteY29" fmla="*/ 116234 h 433734"/>
              <a:gd name="connsiteX30" fmla="*/ 2089150 w 3403600"/>
              <a:gd name="connsiteY30" fmla="*/ 90834 h 433734"/>
              <a:gd name="connsiteX31" fmla="*/ 2095500 w 3403600"/>
              <a:gd name="connsiteY31" fmla="*/ 71784 h 433734"/>
              <a:gd name="connsiteX32" fmla="*/ 2114550 w 3403600"/>
              <a:gd name="connsiteY32" fmla="*/ 65434 h 433734"/>
              <a:gd name="connsiteX33" fmla="*/ 2159000 w 3403600"/>
              <a:gd name="connsiteY33" fmla="*/ 40034 h 433734"/>
              <a:gd name="connsiteX34" fmla="*/ 2190750 w 3403600"/>
              <a:gd name="connsiteY34" fmla="*/ 52734 h 433734"/>
              <a:gd name="connsiteX35" fmla="*/ 2197100 w 3403600"/>
              <a:gd name="connsiteY35" fmla="*/ 71784 h 433734"/>
              <a:gd name="connsiteX36" fmla="*/ 2222500 w 3403600"/>
              <a:gd name="connsiteY36" fmla="*/ 97184 h 433734"/>
              <a:gd name="connsiteX37" fmla="*/ 2241550 w 3403600"/>
              <a:gd name="connsiteY37" fmla="*/ 122584 h 433734"/>
              <a:gd name="connsiteX38" fmla="*/ 2286000 w 3403600"/>
              <a:gd name="connsiteY38" fmla="*/ 167034 h 433734"/>
              <a:gd name="connsiteX39" fmla="*/ 2305050 w 3403600"/>
              <a:gd name="connsiteY39" fmla="*/ 179734 h 433734"/>
              <a:gd name="connsiteX40" fmla="*/ 2349500 w 3403600"/>
              <a:gd name="connsiteY40" fmla="*/ 224184 h 433734"/>
              <a:gd name="connsiteX41" fmla="*/ 2387600 w 3403600"/>
              <a:gd name="connsiteY41" fmla="*/ 249584 h 433734"/>
              <a:gd name="connsiteX42" fmla="*/ 2406650 w 3403600"/>
              <a:gd name="connsiteY42" fmla="*/ 255934 h 433734"/>
              <a:gd name="connsiteX43" fmla="*/ 2444750 w 3403600"/>
              <a:gd name="connsiteY43" fmla="*/ 274984 h 433734"/>
              <a:gd name="connsiteX44" fmla="*/ 2501900 w 3403600"/>
              <a:gd name="connsiteY44" fmla="*/ 319434 h 433734"/>
              <a:gd name="connsiteX45" fmla="*/ 2527300 w 3403600"/>
              <a:gd name="connsiteY45" fmla="*/ 325784 h 433734"/>
              <a:gd name="connsiteX46" fmla="*/ 2546350 w 3403600"/>
              <a:gd name="connsiteY46" fmla="*/ 338484 h 433734"/>
              <a:gd name="connsiteX47" fmla="*/ 2552700 w 3403600"/>
              <a:gd name="connsiteY47" fmla="*/ 357534 h 433734"/>
              <a:gd name="connsiteX48" fmla="*/ 2565400 w 3403600"/>
              <a:gd name="connsiteY48" fmla="*/ 376584 h 433734"/>
              <a:gd name="connsiteX49" fmla="*/ 2622550 w 3403600"/>
              <a:gd name="connsiteY49" fmla="*/ 351184 h 433734"/>
              <a:gd name="connsiteX50" fmla="*/ 2641600 w 3403600"/>
              <a:gd name="connsiteY50" fmla="*/ 344834 h 433734"/>
              <a:gd name="connsiteX51" fmla="*/ 2667000 w 3403600"/>
              <a:gd name="connsiteY51" fmla="*/ 306734 h 433734"/>
              <a:gd name="connsiteX52" fmla="*/ 2673350 w 3403600"/>
              <a:gd name="connsiteY52" fmla="*/ 287684 h 433734"/>
              <a:gd name="connsiteX53" fmla="*/ 2705100 w 3403600"/>
              <a:gd name="connsiteY53" fmla="*/ 281334 h 433734"/>
              <a:gd name="connsiteX54" fmla="*/ 2711450 w 3403600"/>
              <a:gd name="connsiteY54" fmla="*/ 255934 h 433734"/>
              <a:gd name="connsiteX55" fmla="*/ 2749550 w 3403600"/>
              <a:gd name="connsiteY55" fmla="*/ 236884 h 433734"/>
              <a:gd name="connsiteX56" fmla="*/ 2794000 w 3403600"/>
              <a:gd name="connsiteY56" fmla="*/ 205134 h 433734"/>
              <a:gd name="connsiteX57" fmla="*/ 2813050 w 3403600"/>
              <a:gd name="connsiteY57" fmla="*/ 186084 h 433734"/>
              <a:gd name="connsiteX58" fmla="*/ 2851150 w 3403600"/>
              <a:gd name="connsiteY58" fmla="*/ 167034 h 433734"/>
              <a:gd name="connsiteX59" fmla="*/ 2882900 w 3403600"/>
              <a:gd name="connsiteY59" fmla="*/ 122584 h 433734"/>
              <a:gd name="connsiteX60" fmla="*/ 2901950 w 3403600"/>
              <a:gd name="connsiteY60" fmla="*/ 109884 h 433734"/>
              <a:gd name="connsiteX61" fmla="*/ 2927350 w 3403600"/>
              <a:gd name="connsiteY61" fmla="*/ 84484 h 433734"/>
              <a:gd name="connsiteX62" fmla="*/ 2933700 w 3403600"/>
              <a:gd name="connsiteY62" fmla="*/ 65434 h 433734"/>
              <a:gd name="connsiteX63" fmla="*/ 2971800 w 3403600"/>
              <a:gd name="connsiteY63" fmla="*/ 52734 h 433734"/>
              <a:gd name="connsiteX64" fmla="*/ 2984500 w 3403600"/>
              <a:gd name="connsiteY64" fmla="*/ 78134 h 433734"/>
              <a:gd name="connsiteX65" fmla="*/ 3041650 w 3403600"/>
              <a:gd name="connsiteY65" fmla="*/ 122584 h 433734"/>
              <a:gd name="connsiteX66" fmla="*/ 3086100 w 3403600"/>
              <a:gd name="connsiteY66" fmla="*/ 141634 h 433734"/>
              <a:gd name="connsiteX67" fmla="*/ 3105150 w 3403600"/>
              <a:gd name="connsiteY67" fmla="*/ 167034 h 433734"/>
              <a:gd name="connsiteX68" fmla="*/ 3130550 w 3403600"/>
              <a:gd name="connsiteY68" fmla="*/ 205134 h 433734"/>
              <a:gd name="connsiteX69" fmla="*/ 3149600 w 3403600"/>
              <a:gd name="connsiteY69" fmla="*/ 211484 h 433734"/>
              <a:gd name="connsiteX70" fmla="*/ 3168650 w 3403600"/>
              <a:gd name="connsiteY70" fmla="*/ 230534 h 433734"/>
              <a:gd name="connsiteX71" fmla="*/ 3225800 w 3403600"/>
              <a:gd name="connsiteY71" fmla="*/ 262284 h 433734"/>
              <a:gd name="connsiteX72" fmla="*/ 3270250 w 3403600"/>
              <a:gd name="connsiteY72" fmla="*/ 281334 h 433734"/>
              <a:gd name="connsiteX73" fmla="*/ 3289300 w 3403600"/>
              <a:gd name="connsiteY73" fmla="*/ 300384 h 433734"/>
              <a:gd name="connsiteX74" fmla="*/ 3327400 w 3403600"/>
              <a:gd name="connsiteY74" fmla="*/ 325784 h 433734"/>
              <a:gd name="connsiteX75" fmla="*/ 3346450 w 3403600"/>
              <a:gd name="connsiteY75" fmla="*/ 363884 h 433734"/>
              <a:gd name="connsiteX76" fmla="*/ 3365500 w 3403600"/>
              <a:gd name="connsiteY76" fmla="*/ 370234 h 433734"/>
              <a:gd name="connsiteX77" fmla="*/ 3371850 w 3403600"/>
              <a:gd name="connsiteY77" fmla="*/ 389284 h 433734"/>
              <a:gd name="connsiteX78" fmla="*/ 3390900 w 3403600"/>
              <a:gd name="connsiteY78" fmla="*/ 401984 h 433734"/>
              <a:gd name="connsiteX79" fmla="*/ 3403600 w 3403600"/>
              <a:gd name="connsiteY79"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536700 w 3403600"/>
              <a:gd name="connsiteY12" fmla="*/ 217834 h 433734"/>
              <a:gd name="connsiteX13" fmla="*/ 1739900 w 3403600"/>
              <a:gd name="connsiteY13" fmla="*/ 401984 h 433734"/>
              <a:gd name="connsiteX14" fmla="*/ 1765300 w 3403600"/>
              <a:gd name="connsiteY14" fmla="*/ 389284 h 433734"/>
              <a:gd name="connsiteX15" fmla="*/ 1784350 w 3403600"/>
              <a:gd name="connsiteY15" fmla="*/ 382934 h 433734"/>
              <a:gd name="connsiteX16" fmla="*/ 1803400 w 3403600"/>
              <a:gd name="connsiteY16" fmla="*/ 363884 h 433734"/>
              <a:gd name="connsiteX17" fmla="*/ 1816100 w 3403600"/>
              <a:gd name="connsiteY17" fmla="*/ 338484 h 433734"/>
              <a:gd name="connsiteX18" fmla="*/ 1835150 w 3403600"/>
              <a:gd name="connsiteY18" fmla="*/ 332134 h 433734"/>
              <a:gd name="connsiteX19" fmla="*/ 1860550 w 3403600"/>
              <a:gd name="connsiteY19" fmla="*/ 287684 h 433734"/>
              <a:gd name="connsiteX20" fmla="*/ 1879600 w 3403600"/>
              <a:gd name="connsiteY20" fmla="*/ 281334 h 433734"/>
              <a:gd name="connsiteX21" fmla="*/ 1892300 w 3403600"/>
              <a:gd name="connsiteY21" fmla="*/ 262284 h 433734"/>
              <a:gd name="connsiteX22" fmla="*/ 1911350 w 3403600"/>
              <a:gd name="connsiteY22" fmla="*/ 243234 h 433734"/>
              <a:gd name="connsiteX23" fmla="*/ 1936750 w 3403600"/>
              <a:gd name="connsiteY23" fmla="*/ 198784 h 433734"/>
              <a:gd name="connsiteX24" fmla="*/ 1955800 w 3403600"/>
              <a:gd name="connsiteY24" fmla="*/ 192434 h 433734"/>
              <a:gd name="connsiteX25" fmla="*/ 1974850 w 3403600"/>
              <a:gd name="connsiteY25" fmla="*/ 179734 h 433734"/>
              <a:gd name="connsiteX26" fmla="*/ 2000250 w 3403600"/>
              <a:gd name="connsiteY26" fmla="*/ 154334 h 433734"/>
              <a:gd name="connsiteX27" fmla="*/ 2012950 w 3403600"/>
              <a:gd name="connsiteY27" fmla="*/ 135284 h 433734"/>
              <a:gd name="connsiteX28" fmla="*/ 2051050 w 3403600"/>
              <a:gd name="connsiteY28" fmla="*/ 116234 h 433734"/>
              <a:gd name="connsiteX29" fmla="*/ 2089150 w 3403600"/>
              <a:gd name="connsiteY29" fmla="*/ 90834 h 433734"/>
              <a:gd name="connsiteX30" fmla="*/ 2095500 w 3403600"/>
              <a:gd name="connsiteY30" fmla="*/ 71784 h 433734"/>
              <a:gd name="connsiteX31" fmla="*/ 2114550 w 3403600"/>
              <a:gd name="connsiteY31" fmla="*/ 65434 h 433734"/>
              <a:gd name="connsiteX32" fmla="*/ 2159000 w 3403600"/>
              <a:gd name="connsiteY32" fmla="*/ 40034 h 433734"/>
              <a:gd name="connsiteX33" fmla="*/ 2190750 w 3403600"/>
              <a:gd name="connsiteY33" fmla="*/ 52734 h 433734"/>
              <a:gd name="connsiteX34" fmla="*/ 2197100 w 3403600"/>
              <a:gd name="connsiteY34" fmla="*/ 71784 h 433734"/>
              <a:gd name="connsiteX35" fmla="*/ 2222500 w 3403600"/>
              <a:gd name="connsiteY35" fmla="*/ 97184 h 433734"/>
              <a:gd name="connsiteX36" fmla="*/ 2241550 w 3403600"/>
              <a:gd name="connsiteY36" fmla="*/ 122584 h 433734"/>
              <a:gd name="connsiteX37" fmla="*/ 2286000 w 3403600"/>
              <a:gd name="connsiteY37" fmla="*/ 167034 h 433734"/>
              <a:gd name="connsiteX38" fmla="*/ 2305050 w 3403600"/>
              <a:gd name="connsiteY38" fmla="*/ 179734 h 433734"/>
              <a:gd name="connsiteX39" fmla="*/ 2349500 w 3403600"/>
              <a:gd name="connsiteY39" fmla="*/ 224184 h 433734"/>
              <a:gd name="connsiteX40" fmla="*/ 2387600 w 3403600"/>
              <a:gd name="connsiteY40" fmla="*/ 249584 h 433734"/>
              <a:gd name="connsiteX41" fmla="*/ 2406650 w 3403600"/>
              <a:gd name="connsiteY41" fmla="*/ 255934 h 433734"/>
              <a:gd name="connsiteX42" fmla="*/ 2444750 w 3403600"/>
              <a:gd name="connsiteY42" fmla="*/ 274984 h 433734"/>
              <a:gd name="connsiteX43" fmla="*/ 2501900 w 3403600"/>
              <a:gd name="connsiteY43" fmla="*/ 319434 h 433734"/>
              <a:gd name="connsiteX44" fmla="*/ 2527300 w 3403600"/>
              <a:gd name="connsiteY44" fmla="*/ 325784 h 433734"/>
              <a:gd name="connsiteX45" fmla="*/ 2546350 w 3403600"/>
              <a:gd name="connsiteY45" fmla="*/ 338484 h 433734"/>
              <a:gd name="connsiteX46" fmla="*/ 2552700 w 3403600"/>
              <a:gd name="connsiteY46" fmla="*/ 357534 h 433734"/>
              <a:gd name="connsiteX47" fmla="*/ 2565400 w 3403600"/>
              <a:gd name="connsiteY47" fmla="*/ 376584 h 433734"/>
              <a:gd name="connsiteX48" fmla="*/ 2622550 w 3403600"/>
              <a:gd name="connsiteY48" fmla="*/ 351184 h 433734"/>
              <a:gd name="connsiteX49" fmla="*/ 2641600 w 3403600"/>
              <a:gd name="connsiteY49" fmla="*/ 344834 h 433734"/>
              <a:gd name="connsiteX50" fmla="*/ 2667000 w 3403600"/>
              <a:gd name="connsiteY50" fmla="*/ 306734 h 433734"/>
              <a:gd name="connsiteX51" fmla="*/ 2673350 w 3403600"/>
              <a:gd name="connsiteY51" fmla="*/ 287684 h 433734"/>
              <a:gd name="connsiteX52" fmla="*/ 2705100 w 3403600"/>
              <a:gd name="connsiteY52" fmla="*/ 281334 h 433734"/>
              <a:gd name="connsiteX53" fmla="*/ 2711450 w 3403600"/>
              <a:gd name="connsiteY53" fmla="*/ 255934 h 433734"/>
              <a:gd name="connsiteX54" fmla="*/ 2749550 w 3403600"/>
              <a:gd name="connsiteY54" fmla="*/ 236884 h 433734"/>
              <a:gd name="connsiteX55" fmla="*/ 2794000 w 3403600"/>
              <a:gd name="connsiteY55" fmla="*/ 205134 h 433734"/>
              <a:gd name="connsiteX56" fmla="*/ 2813050 w 3403600"/>
              <a:gd name="connsiteY56" fmla="*/ 186084 h 433734"/>
              <a:gd name="connsiteX57" fmla="*/ 2851150 w 3403600"/>
              <a:gd name="connsiteY57" fmla="*/ 167034 h 433734"/>
              <a:gd name="connsiteX58" fmla="*/ 2882900 w 3403600"/>
              <a:gd name="connsiteY58" fmla="*/ 122584 h 433734"/>
              <a:gd name="connsiteX59" fmla="*/ 2901950 w 3403600"/>
              <a:gd name="connsiteY59" fmla="*/ 109884 h 433734"/>
              <a:gd name="connsiteX60" fmla="*/ 2927350 w 3403600"/>
              <a:gd name="connsiteY60" fmla="*/ 84484 h 433734"/>
              <a:gd name="connsiteX61" fmla="*/ 2933700 w 3403600"/>
              <a:gd name="connsiteY61" fmla="*/ 65434 h 433734"/>
              <a:gd name="connsiteX62" fmla="*/ 2971800 w 3403600"/>
              <a:gd name="connsiteY62" fmla="*/ 52734 h 433734"/>
              <a:gd name="connsiteX63" fmla="*/ 2984500 w 3403600"/>
              <a:gd name="connsiteY63" fmla="*/ 78134 h 433734"/>
              <a:gd name="connsiteX64" fmla="*/ 3041650 w 3403600"/>
              <a:gd name="connsiteY64" fmla="*/ 122584 h 433734"/>
              <a:gd name="connsiteX65" fmla="*/ 3086100 w 3403600"/>
              <a:gd name="connsiteY65" fmla="*/ 141634 h 433734"/>
              <a:gd name="connsiteX66" fmla="*/ 3105150 w 3403600"/>
              <a:gd name="connsiteY66" fmla="*/ 167034 h 433734"/>
              <a:gd name="connsiteX67" fmla="*/ 3130550 w 3403600"/>
              <a:gd name="connsiteY67" fmla="*/ 205134 h 433734"/>
              <a:gd name="connsiteX68" fmla="*/ 3149600 w 3403600"/>
              <a:gd name="connsiteY68" fmla="*/ 211484 h 433734"/>
              <a:gd name="connsiteX69" fmla="*/ 3168650 w 3403600"/>
              <a:gd name="connsiteY69" fmla="*/ 230534 h 433734"/>
              <a:gd name="connsiteX70" fmla="*/ 3225800 w 3403600"/>
              <a:gd name="connsiteY70" fmla="*/ 262284 h 433734"/>
              <a:gd name="connsiteX71" fmla="*/ 3270250 w 3403600"/>
              <a:gd name="connsiteY71" fmla="*/ 281334 h 433734"/>
              <a:gd name="connsiteX72" fmla="*/ 3289300 w 3403600"/>
              <a:gd name="connsiteY72" fmla="*/ 300384 h 433734"/>
              <a:gd name="connsiteX73" fmla="*/ 3327400 w 3403600"/>
              <a:gd name="connsiteY73" fmla="*/ 325784 h 433734"/>
              <a:gd name="connsiteX74" fmla="*/ 3346450 w 3403600"/>
              <a:gd name="connsiteY74" fmla="*/ 363884 h 433734"/>
              <a:gd name="connsiteX75" fmla="*/ 3365500 w 3403600"/>
              <a:gd name="connsiteY75" fmla="*/ 370234 h 433734"/>
              <a:gd name="connsiteX76" fmla="*/ 3371850 w 3403600"/>
              <a:gd name="connsiteY76" fmla="*/ 389284 h 433734"/>
              <a:gd name="connsiteX77" fmla="*/ 3390900 w 3403600"/>
              <a:gd name="connsiteY77" fmla="*/ 401984 h 433734"/>
              <a:gd name="connsiteX78" fmla="*/ 3403600 w 3403600"/>
              <a:gd name="connsiteY78"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511300 w 3403600"/>
              <a:gd name="connsiteY11" fmla="*/ 211484 h 433734"/>
              <a:gd name="connsiteX12" fmla="*/ 1739900 w 3403600"/>
              <a:gd name="connsiteY12" fmla="*/ 401984 h 433734"/>
              <a:gd name="connsiteX13" fmla="*/ 1765300 w 3403600"/>
              <a:gd name="connsiteY13" fmla="*/ 389284 h 433734"/>
              <a:gd name="connsiteX14" fmla="*/ 1784350 w 3403600"/>
              <a:gd name="connsiteY14" fmla="*/ 382934 h 433734"/>
              <a:gd name="connsiteX15" fmla="*/ 1803400 w 3403600"/>
              <a:gd name="connsiteY15" fmla="*/ 363884 h 433734"/>
              <a:gd name="connsiteX16" fmla="*/ 1816100 w 3403600"/>
              <a:gd name="connsiteY16" fmla="*/ 338484 h 433734"/>
              <a:gd name="connsiteX17" fmla="*/ 1835150 w 3403600"/>
              <a:gd name="connsiteY17" fmla="*/ 332134 h 433734"/>
              <a:gd name="connsiteX18" fmla="*/ 1860550 w 3403600"/>
              <a:gd name="connsiteY18" fmla="*/ 287684 h 433734"/>
              <a:gd name="connsiteX19" fmla="*/ 1879600 w 3403600"/>
              <a:gd name="connsiteY19" fmla="*/ 281334 h 433734"/>
              <a:gd name="connsiteX20" fmla="*/ 1892300 w 3403600"/>
              <a:gd name="connsiteY20" fmla="*/ 262284 h 433734"/>
              <a:gd name="connsiteX21" fmla="*/ 1911350 w 3403600"/>
              <a:gd name="connsiteY21" fmla="*/ 243234 h 433734"/>
              <a:gd name="connsiteX22" fmla="*/ 1936750 w 3403600"/>
              <a:gd name="connsiteY22" fmla="*/ 198784 h 433734"/>
              <a:gd name="connsiteX23" fmla="*/ 1955800 w 3403600"/>
              <a:gd name="connsiteY23" fmla="*/ 192434 h 433734"/>
              <a:gd name="connsiteX24" fmla="*/ 1974850 w 3403600"/>
              <a:gd name="connsiteY24" fmla="*/ 179734 h 433734"/>
              <a:gd name="connsiteX25" fmla="*/ 2000250 w 3403600"/>
              <a:gd name="connsiteY25" fmla="*/ 154334 h 433734"/>
              <a:gd name="connsiteX26" fmla="*/ 2012950 w 3403600"/>
              <a:gd name="connsiteY26" fmla="*/ 135284 h 433734"/>
              <a:gd name="connsiteX27" fmla="*/ 2051050 w 3403600"/>
              <a:gd name="connsiteY27" fmla="*/ 116234 h 433734"/>
              <a:gd name="connsiteX28" fmla="*/ 2089150 w 3403600"/>
              <a:gd name="connsiteY28" fmla="*/ 90834 h 433734"/>
              <a:gd name="connsiteX29" fmla="*/ 2095500 w 3403600"/>
              <a:gd name="connsiteY29" fmla="*/ 71784 h 433734"/>
              <a:gd name="connsiteX30" fmla="*/ 2114550 w 3403600"/>
              <a:gd name="connsiteY30" fmla="*/ 65434 h 433734"/>
              <a:gd name="connsiteX31" fmla="*/ 2159000 w 3403600"/>
              <a:gd name="connsiteY31" fmla="*/ 40034 h 433734"/>
              <a:gd name="connsiteX32" fmla="*/ 2190750 w 3403600"/>
              <a:gd name="connsiteY32" fmla="*/ 52734 h 433734"/>
              <a:gd name="connsiteX33" fmla="*/ 2197100 w 3403600"/>
              <a:gd name="connsiteY33" fmla="*/ 71784 h 433734"/>
              <a:gd name="connsiteX34" fmla="*/ 2222500 w 3403600"/>
              <a:gd name="connsiteY34" fmla="*/ 97184 h 433734"/>
              <a:gd name="connsiteX35" fmla="*/ 2241550 w 3403600"/>
              <a:gd name="connsiteY35" fmla="*/ 122584 h 433734"/>
              <a:gd name="connsiteX36" fmla="*/ 2286000 w 3403600"/>
              <a:gd name="connsiteY36" fmla="*/ 167034 h 433734"/>
              <a:gd name="connsiteX37" fmla="*/ 2305050 w 3403600"/>
              <a:gd name="connsiteY37" fmla="*/ 179734 h 433734"/>
              <a:gd name="connsiteX38" fmla="*/ 2349500 w 3403600"/>
              <a:gd name="connsiteY38" fmla="*/ 224184 h 433734"/>
              <a:gd name="connsiteX39" fmla="*/ 2387600 w 3403600"/>
              <a:gd name="connsiteY39" fmla="*/ 249584 h 433734"/>
              <a:gd name="connsiteX40" fmla="*/ 2406650 w 3403600"/>
              <a:gd name="connsiteY40" fmla="*/ 255934 h 433734"/>
              <a:gd name="connsiteX41" fmla="*/ 2444750 w 3403600"/>
              <a:gd name="connsiteY41" fmla="*/ 274984 h 433734"/>
              <a:gd name="connsiteX42" fmla="*/ 2501900 w 3403600"/>
              <a:gd name="connsiteY42" fmla="*/ 319434 h 433734"/>
              <a:gd name="connsiteX43" fmla="*/ 2527300 w 3403600"/>
              <a:gd name="connsiteY43" fmla="*/ 325784 h 433734"/>
              <a:gd name="connsiteX44" fmla="*/ 2546350 w 3403600"/>
              <a:gd name="connsiteY44" fmla="*/ 338484 h 433734"/>
              <a:gd name="connsiteX45" fmla="*/ 2552700 w 3403600"/>
              <a:gd name="connsiteY45" fmla="*/ 357534 h 433734"/>
              <a:gd name="connsiteX46" fmla="*/ 2565400 w 3403600"/>
              <a:gd name="connsiteY46" fmla="*/ 376584 h 433734"/>
              <a:gd name="connsiteX47" fmla="*/ 2622550 w 3403600"/>
              <a:gd name="connsiteY47" fmla="*/ 351184 h 433734"/>
              <a:gd name="connsiteX48" fmla="*/ 2641600 w 3403600"/>
              <a:gd name="connsiteY48" fmla="*/ 344834 h 433734"/>
              <a:gd name="connsiteX49" fmla="*/ 2667000 w 3403600"/>
              <a:gd name="connsiteY49" fmla="*/ 306734 h 433734"/>
              <a:gd name="connsiteX50" fmla="*/ 2673350 w 3403600"/>
              <a:gd name="connsiteY50" fmla="*/ 287684 h 433734"/>
              <a:gd name="connsiteX51" fmla="*/ 2705100 w 3403600"/>
              <a:gd name="connsiteY51" fmla="*/ 281334 h 433734"/>
              <a:gd name="connsiteX52" fmla="*/ 2711450 w 3403600"/>
              <a:gd name="connsiteY52" fmla="*/ 255934 h 433734"/>
              <a:gd name="connsiteX53" fmla="*/ 2749550 w 3403600"/>
              <a:gd name="connsiteY53" fmla="*/ 236884 h 433734"/>
              <a:gd name="connsiteX54" fmla="*/ 2794000 w 3403600"/>
              <a:gd name="connsiteY54" fmla="*/ 205134 h 433734"/>
              <a:gd name="connsiteX55" fmla="*/ 2813050 w 3403600"/>
              <a:gd name="connsiteY55" fmla="*/ 186084 h 433734"/>
              <a:gd name="connsiteX56" fmla="*/ 2851150 w 3403600"/>
              <a:gd name="connsiteY56" fmla="*/ 167034 h 433734"/>
              <a:gd name="connsiteX57" fmla="*/ 2882900 w 3403600"/>
              <a:gd name="connsiteY57" fmla="*/ 122584 h 433734"/>
              <a:gd name="connsiteX58" fmla="*/ 2901950 w 3403600"/>
              <a:gd name="connsiteY58" fmla="*/ 109884 h 433734"/>
              <a:gd name="connsiteX59" fmla="*/ 2927350 w 3403600"/>
              <a:gd name="connsiteY59" fmla="*/ 84484 h 433734"/>
              <a:gd name="connsiteX60" fmla="*/ 2933700 w 3403600"/>
              <a:gd name="connsiteY60" fmla="*/ 65434 h 433734"/>
              <a:gd name="connsiteX61" fmla="*/ 2971800 w 3403600"/>
              <a:gd name="connsiteY61" fmla="*/ 52734 h 433734"/>
              <a:gd name="connsiteX62" fmla="*/ 2984500 w 3403600"/>
              <a:gd name="connsiteY62" fmla="*/ 78134 h 433734"/>
              <a:gd name="connsiteX63" fmla="*/ 3041650 w 3403600"/>
              <a:gd name="connsiteY63" fmla="*/ 122584 h 433734"/>
              <a:gd name="connsiteX64" fmla="*/ 3086100 w 3403600"/>
              <a:gd name="connsiteY64" fmla="*/ 141634 h 433734"/>
              <a:gd name="connsiteX65" fmla="*/ 3105150 w 3403600"/>
              <a:gd name="connsiteY65" fmla="*/ 167034 h 433734"/>
              <a:gd name="connsiteX66" fmla="*/ 3130550 w 3403600"/>
              <a:gd name="connsiteY66" fmla="*/ 205134 h 433734"/>
              <a:gd name="connsiteX67" fmla="*/ 3149600 w 3403600"/>
              <a:gd name="connsiteY67" fmla="*/ 211484 h 433734"/>
              <a:gd name="connsiteX68" fmla="*/ 3168650 w 3403600"/>
              <a:gd name="connsiteY68" fmla="*/ 230534 h 433734"/>
              <a:gd name="connsiteX69" fmla="*/ 3225800 w 3403600"/>
              <a:gd name="connsiteY69" fmla="*/ 262284 h 433734"/>
              <a:gd name="connsiteX70" fmla="*/ 3270250 w 3403600"/>
              <a:gd name="connsiteY70" fmla="*/ 281334 h 433734"/>
              <a:gd name="connsiteX71" fmla="*/ 3289300 w 3403600"/>
              <a:gd name="connsiteY71" fmla="*/ 300384 h 433734"/>
              <a:gd name="connsiteX72" fmla="*/ 3327400 w 3403600"/>
              <a:gd name="connsiteY72" fmla="*/ 325784 h 433734"/>
              <a:gd name="connsiteX73" fmla="*/ 3346450 w 3403600"/>
              <a:gd name="connsiteY73" fmla="*/ 363884 h 433734"/>
              <a:gd name="connsiteX74" fmla="*/ 3365500 w 3403600"/>
              <a:gd name="connsiteY74" fmla="*/ 370234 h 433734"/>
              <a:gd name="connsiteX75" fmla="*/ 3371850 w 3403600"/>
              <a:gd name="connsiteY75" fmla="*/ 389284 h 433734"/>
              <a:gd name="connsiteX76" fmla="*/ 3390900 w 3403600"/>
              <a:gd name="connsiteY76" fmla="*/ 401984 h 433734"/>
              <a:gd name="connsiteX77" fmla="*/ 3403600 w 3403600"/>
              <a:gd name="connsiteY77"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492250 w 3403600"/>
              <a:gd name="connsiteY10" fmla="*/ 192434 h 433734"/>
              <a:gd name="connsiteX11" fmla="*/ 1739900 w 3403600"/>
              <a:gd name="connsiteY11" fmla="*/ 401984 h 433734"/>
              <a:gd name="connsiteX12" fmla="*/ 1765300 w 3403600"/>
              <a:gd name="connsiteY12" fmla="*/ 389284 h 433734"/>
              <a:gd name="connsiteX13" fmla="*/ 1784350 w 3403600"/>
              <a:gd name="connsiteY13" fmla="*/ 382934 h 433734"/>
              <a:gd name="connsiteX14" fmla="*/ 1803400 w 3403600"/>
              <a:gd name="connsiteY14" fmla="*/ 363884 h 433734"/>
              <a:gd name="connsiteX15" fmla="*/ 1816100 w 3403600"/>
              <a:gd name="connsiteY15" fmla="*/ 338484 h 433734"/>
              <a:gd name="connsiteX16" fmla="*/ 1835150 w 3403600"/>
              <a:gd name="connsiteY16" fmla="*/ 332134 h 433734"/>
              <a:gd name="connsiteX17" fmla="*/ 1860550 w 3403600"/>
              <a:gd name="connsiteY17" fmla="*/ 287684 h 433734"/>
              <a:gd name="connsiteX18" fmla="*/ 1879600 w 3403600"/>
              <a:gd name="connsiteY18" fmla="*/ 281334 h 433734"/>
              <a:gd name="connsiteX19" fmla="*/ 1892300 w 3403600"/>
              <a:gd name="connsiteY19" fmla="*/ 262284 h 433734"/>
              <a:gd name="connsiteX20" fmla="*/ 1911350 w 3403600"/>
              <a:gd name="connsiteY20" fmla="*/ 243234 h 433734"/>
              <a:gd name="connsiteX21" fmla="*/ 1936750 w 3403600"/>
              <a:gd name="connsiteY21" fmla="*/ 198784 h 433734"/>
              <a:gd name="connsiteX22" fmla="*/ 1955800 w 3403600"/>
              <a:gd name="connsiteY22" fmla="*/ 192434 h 433734"/>
              <a:gd name="connsiteX23" fmla="*/ 1974850 w 3403600"/>
              <a:gd name="connsiteY23" fmla="*/ 179734 h 433734"/>
              <a:gd name="connsiteX24" fmla="*/ 2000250 w 3403600"/>
              <a:gd name="connsiteY24" fmla="*/ 154334 h 433734"/>
              <a:gd name="connsiteX25" fmla="*/ 2012950 w 3403600"/>
              <a:gd name="connsiteY25" fmla="*/ 135284 h 433734"/>
              <a:gd name="connsiteX26" fmla="*/ 2051050 w 3403600"/>
              <a:gd name="connsiteY26" fmla="*/ 116234 h 433734"/>
              <a:gd name="connsiteX27" fmla="*/ 2089150 w 3403600"/>
              <a:gd name="connsiteY27" fmla="*/ 90834 h 433734"/>
              <a:gd name="connsiteX28" fmla="*/ 2095500 w 3403600"/>
              <a:gd name="connsiteY28" fmla="*/ 71784 h 433734"/>
              <a:gd name="connsiteX29" fmla="*/ 2114550 w 3403600"/>
              <a:gd name="connsiteY29" fmla="*/ 65434 h 433734"/>
              <a:gd name="connsiteX30" fmla="*/ 2159000 w 3403600"/>
              <a:gd name="connsiteY30" fmla="*/ 40034 h 433734"/>
              <a:gd name="connsiteX31" fmla="*/ 2190750 w 3403600"/>
              <a:gd name="connsiteY31" fmla="*/ 52734 h 433734"/>
              <a:gd name="connsiteX32" fmla="*/ 2197100 w 3403600"/>
              <a:gd name="connsiteY32" fmla="*/ 71784 h 433734"/>
              <a:gd name="connsiteX33" fmla="*/ 2222500 w 3403600"/>
              <a:gd name="connsiteY33" fmla="*/ 97184 h 433734"/>
              <a:gd name="connsiteX34" fmla="*/ 2241550 w 3403600"/>
              <a:gd name="connsiteY34" fmla="*/ 122584 h 433734"/>
              <a:gd name="connsiteX35" fmla="*/ 2286000 w 3403600"/>
              <a:gd name="connsiteY35" fmla="*/ 167034 h 433734"/>
              <a:gd name="connsiteX36" fmla="*/ 2305050 w 3403600"/>
              <a:gd name="connsiteY36" fmla="*/ 179734 h 433734"/>
              <a:gd name="connsiteX37" fmla="*/ 2349500 w 3403600"/>
              <a:gd name="connsiteY37" fmla="*/ 224184 h 433734"/>
              <a:gd name="connsiteX38" fmla="*/ 2387600 w 3403600"/>
              <a:gd name="connsiteY38" fmla="*/ 249584 h 433734"/>
              <a:gd name="connsiteX39" fmla="*/ 2406650 w 3403600"/>
              <a:gd name="connsiteY39" fmla="*/ 255934 h 433734"/>
              <a:gd name="connsiteX40" fmla="*/ 2444750 w 3403600"/>
              <a:gd name="connsiteY40" fmla="*/ 274984 h 433734"/>
              <a:gd name="connsiteX41" fmla="*/ 2501900 w 3403600"/>
              <a:gd name="connsiteY41" fmla="*/ 319434 h 433734"/>
              <a:gd name="connsiteX42" fmla="*/ 2527300 w 3403600"/>
              <a:gd name="connsiteY42" fmla="*/ 325784 h 433734"/>
              <a:gd name="connsiteX43" fmla="*/ 2546350 w 3403600"/>
              <a:gd name="connsiteY43" fmla="*/ 338484 h 433734"/>
              <a:gd name="connsiteX44" fmla="*/ 2552700 w 3403600"/>
              <a:gd name="connsiteY44" fmla="*/ 357534 h 433734"/>
              <a:gd name="connsiteX45" fmla="*/ 2565400 w 3403600"/>
              <a:gd name="connsiteY45" fmla="*/ 376584 h 433734"/>
              <a:gd name="connsiteX46" fmla="*/ 2622550 w 3403600"/>
              <a:gd name="connsiteY46" fmla="*/ 351184 h 433734"/>
              <a:gd name="connsiteX47" fmla="*/ 2641600 w 3403600"/>
              <a:gd name="connsiteY47" fmla="*/ 344834 h 433734"/>
              <a:gd name="connsiteX48" fmla="*/ 2667000 w 3403600"/>
              <a:gd name="connsiteY48" fmla="*/ 306734 h 433734"/>
              <a:gd name="connsiteX49" fmla="*/ 2673350 w 3403600"/>
              <a:gd name="connsiteY49" fmla="*/ 287684 h 433734"/>
              <a:gd name="connsiteX50" fmla="*/ 2705100 w 3403600"/>
              <a:gd name="connsiteY50" fmla="*/ 281334 h 433734"/>
              <a:gd name="connsiteX51" fmla="*/ 2711450 w 3403600"/>
              <a:gd name="connsiteY51" fmla="*/ 255934 h 433734"/>
              <a:gd name="connsiteX52" fmla="*/ 2749550 w 3403600"/>
              <a:gd name="connsiteY52" fmla="*/ 236884 h 433734"/>
              <a:gd name="connsiteX53" fmla="*/ 2794000 w 3403600"/>
              <a:gd name="connsiteY53" fmla="*/ 205134 h 433734"/>
              <a:gd name="connsiteX54" fmla="*/ 2813050 w 3403600"/>
              <a:gd name="connsiteY54" fmla="*/ 186084 h 433734"/>
              <a:gd name="connsiteX55" fmla="*/ 2851150 w 3403600"/>
              <a:gd name="connsiteY55" fmla="*/ 167034 h 433734"/>
              <a:gd name="connsiteX56" fmla="*/ 2882900 w 3403600"/>
              <a:gd name="connsiteY56" fmla="*/ 122584 h 433734"/>
              <a:gd name="connsiteX57" fmla="*/ 2901950 w 3403600"/>
              <a:gd name="connsiteY57" fmla="*/ 109884 h 433734"/>
              <a:gd name="connsiteX58" fmla="*/ 2927350 w 3403600"/>
              <a:gd name="connsiteY58" fmla="*/ 84484 h 433734"/>
              <a:gd name="connsiteX59" fmla="*/ 2933700 w 3403600"/>
              <a:gd name="connsiteY59" fmla="*/ 65434 h 433734"/>
              <a:gd name="connsiteX60" fmla="*/ 2971800 w 3403600"/>
              <a:gd name="connsiteY60" fmla="*/ 52734 h 433734"/>
              <a:gd name="connsiteX61" fmla="*/ 2984500 w 3403600"/>
              <a:gd name="connsiteY61" fmla="*/ 78134 h 433734"/>
              <a:gd name="connsiteX62" fmla="*/ 3041650 w 3403600"/>
              <a:gd name="connsiteY62" fmla="*/ 122584 h 433734"/>
              <a:gd name="connsiteX63" fmla="*/ 3086100 w 3403600"/>
              <a:gd name="connsiteY63" fmla="*/ 141634 h 433734"/>
              <a:gd name="connsiteX64" fmla="*/ 3105150 w 3403600"/>
              <a:gd name="connsiteY64" fmla="*/ 167034 h 433734"/>
              <a:gd name="connsiteX65" fmla="*/ 3130550 w 3403600"/>
              <a:gd name="connsiteY65" fmla="*/ 205134 h 433734"/>
              <a:gd name="connsiteX66" fmla="*/ 3149600 w 3403600"/>
              <a:gd name="connsiteY66" fmla="*/ 211484 h 433734"/>
              <a:gd name="connsiteX67" fmla="*/ 3168650 w 3403600"/>
              <a:gd name="connsiteY67" fmla="*/ 230534 h 433734"/>
              <a:gd name="connsiteX68" fmla="*/ 3225800 w 3403600"/>
              <a:gd name="connsiteY68" fmla="*/ 262284 h 433734"/>
              <a:gd name="connsiteX69" fmla="*/ 3270250 w 3403600"/>
              <a:gd name="connsiteY69" fmla="*/ 281334 h 433734"/>
              <a:gd name="connsiteX70" fmla="*/ 3289300 w 3403600"/>
              <a:gd name="connsiteY70" fmla="*/ 300384 h 433734"/>
              <a:gd name="connsiteX71" fmla="*/ 3327400 w 3403600"/>
              <a:gd name="connsiteY71" fmla="*/ 325784 h 433734"/>
              <a:gd name="connsiteX72" fmla="*/ 3346450 w 3403600"/>
              <a:gd name="connsiteY72" fmla="*/ 363884 h 433734"/>
              <a:gd name="connsiteX73" fmla="*/ 3365500 w 3403600"/>
              <a:gd name="connsiteY73" fmla="*/ 370234 h 433734"/>
              <a:gd name="connsiteX74" fmla="*/ 3371850 w 3403600"/>
              <a:gd name="connsiteY74" fmla="*/ 389284 h 433734"/>
              <a:gd name="connsiteX75" fmla="*/ 3390900 w 3403600"/>
              <a:gd name="connsiteY75" fmla="*/ 401984 h 433734"/>
              <a:gd name="connsiteX76" fmla="*/ 3403600 w 3403600"/>
              <a:gd name="connsiteY76"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473200 w 3403600"/>
              <a:gd name="connsiteY9" fmla="*/ 179734 h 433734"/>
              <a:gd name="connsiteX10" fmla="*/ 1739900 w 3403600"/>
              <a:gd name="connsiteY10" fmla="*/ 401984 h 433734"/>
              <a:gd name="connsiteX11" fmla="*/ 1765300 w 3403600"/>
              <a:gd name="connsiteY11" fmla="*/ 389284 h 433734"/>
              <a:gd name="connsiteX12" fmla="*/ 1784350 w 3403600"/>
              <a:gd name="connsiteY12" fmla="*/ 382934 h 433734"/>
              <a:gd name="connsiteX13" fmla="*/ 1803400 w 3403600"/>
              <a:gd name="connsiteY13" fmla="*/ 363884 h 433734"/>
              <a:gd name="connsiteX14" fmla="*/ 1816100 w 3403600"/>
              <a:gd name="connsiteY14" fmla="*/ 338484 h 433734"/>
              <a:gd name="connsiteX15" fmla="*/ 1835150 w 3403600"/>
              <a:gd name="connsiteY15" fmla="*/ 332134 h 433734"/>
              <a:gd name="connsiteX16" fmla="*/ 1860550 w 3403600"/>
              <a:gd name="connsiteY16" fmla="*/ 287684 h 433734"/>
              <a:gd name="connsiteX17" fmla="*/ 1879600 w 3403600"/>
              <a:gd name="connsiteY17" fmla="*/ 281334 h 433734"/>
              <a:gd name="connsiteX18" fmla="*/ 1892300 w 3403600"/>
              <a:gd name="connsiteY18" fmla="*/ 262284 h 433734"/>
              <a:gd name="connsiteX19" fmla="*/ 1911350 w 3403600"/>
              <a:gd name="connsiteY19" fmla="*/ 243234 h 433734"/>
              <a:gd name="connsiteX20" fmla="*/ 1936750 w 3403600"/>
              <a:gd name="connsiteY20" fmla="*/ 198784 h 433734"/>
              <a:gd name="connsiteX21" fmla="*/ 1955800 w 3403600"/>
              <a:gd name="connsiteY21" fmla="*/ 192434 h 433734"/>
              <a:gd name="connsiteX22" fmla="*/ 1974850 w 3403600"/>
              <a:gd name="connsiteY22" fmla="*/ 179734 h 433734"/>
              <a:gd name="connsiteX23" fmla="*/ 2000250 w 3403600"/>
              <a:gd name="connsiteY23" fmla="*/ 154334 h 433734"/>
              <a:gd name="connsiteX24" fmla="*/ 2012950 w 3403600"/>
              <a:gd name="connsiteY24" fmla="*/ 135284 h 433734"/>
              <a:gd name="connsiteX25" fmla="*/ 2051050 w 3403600"/>
              <a:gd name="connsiteY25" fmla="*/ 116234 h 433734"/>
              <a:gd name="connsiteX26" fmla="*/ 2089150 w 3403600"/>
              <a:gd name="connsiteY26" fmla="*/ 90834 h 433734"/>
              <a:gd name="connsiteX27" fmla="*/ 2095500 w 3403600"/>
              <a:gd name="connsiteY27" fmla="*/ 71784 h 433734"/>
              <a:gd name="connsiteX28" fmla="*/ 2114550 w 3403600"/>
              <a:gd name="connsiteY28" fmla="*/ 65434 h 433734"/>
              <a:gd name="connsiteX29" fmla="*/ 2159000 w 3403600"/>
              <a:gd name="connsiteY29" fmla="*/ 40034 h 433734"/>
              <a:gd name="connsiteX30" fmla="*/ 2190750 w 3403600"/>
              <a:gd name="connsiteY30" fmla="*/ 52734 h 433734"/>
              <a:gd name="connsiteX31" fmla="*/ 2197100 w 3403600"/>
              <a:gd name="connsiteY31" fmla="*/ 71784 h 433734"/>
              <a:gd name="connsiteX32" fmla="*/ 2222500 w 3403600"/>
              <a:gd name="connsiteY32" fmla="*/ 97184 h 433734"/>
              <a:gd name="connsiteX33" fmla="*/ 2241550 w 3403600"/>
              <a:gd name="connsiteY33" fmla="*/ 122584 h 433734"/>
              <a:gd name="connsiteX34" fmla="*/ 2286000 w 3403600"/>
              <a:gd name="connsiteY34" fmla="*/ 167034 h 433734"/>
              <a:gd name="connsiteX35" fmla="*/ 2305050 w 3403600"/>
              <a:gd name="connsiteY35" fmla="*/ 179734 h 433734"/>
              <a:gd name="connsiteX36" fmla="*/ 2349500 w 3403600"/>
              <a:gd name="connsiteY36" fmla="*/ 224184 h 433734"/>
              <a:gd name="connsiteX37" fmla="*/ 2387600 w 3403600"/>
              <a:gd name="connsiteY37" fmla="*/ 249584 h 433734"/>
              <a:gd name="connsiteX38" fmla="*/ 2406650 w 3403600"/>
              <a:gd name="connsiteY38" fmla="*/ 255934 h 433734"/>
              <a:gd name="connsiteX39" fmla="*/ 2444750 w 3403600"/>
              <a:gd name="connsiteY39" fmla="*/ 274984 h 433734"/>
              <a:gd name="connsiteX40" fmla="*/ 2501900 w 3403600"/>
              <a:gd name="connsiteY40" fmla="*/ 319434 h 433734"/>
              <a:gd name="connsiteX41" fmla="*/ 2527300 w 3403600"/>
              <a:gd name="connsiteY41" fmla="*/ 325784 h 433734"/>
              <a:gd name="connsiteX42" fmla="*/ 2546350 w 3403600"/>
              <a:gd name="connsiteY42" fmla="*/ 338484 h 433734"/>
              <a:gd name="connsiteX43" fmla="*/ 2552700 w 3403600"/>
              <a:gd name="connsiteY43" fmla="*/ 357534 h 433734"/>
              <a:gd name="connsiteX44" fmla="*/ 2565400 w 3403600"/>
              <a:gd name="connsiteY44" fmla="*/ 376584 h 433734"/>
              <a:gd name="connsiteX45" fmla="*/ 2622550 w 3403600"/>
              <a:gd name="connsiteY45" fmla="*/ 351184 h 433734"/>
              <a:gd name="connsiteX46" fmla="*/ 2641600 w 3403600"/>
              <a:gd name="connsiteY46" fmla="*/ 344834 h 433734"/>
              <a:gd name="connsiteX47" fmla="*/ 2667000 w 3403600"/>
              <a:gd name="connsiteY47" fmla="*/ 306734 h 433734"/>
              <a:gd name="connsiteX48" fmla="*/ 2673350 w 3403600"/>
              <a:gd name="connsiteY48" fmla="*/ 287684 h 433734"/>
              <a:gd name="connsiteX49" fmla="*/ 2705100 w 3403600"/>
              <a:gd name="connsiteY49" fmla="*/ 281334 h 433734"/>
              <a:gd name="connsiteX50" fmla="*/ 2711450 w 3403600"/>
              <a:gd name="connsiteY50" fmla="*/ 255934 h 433734"/>
              <a:gd name="connsiteX51" fmla="*/ 2749550 w 3403600"/>
              <a:gd name="connsiteY51" fmla="*/ 236884 h 433734"/>
              <a:gd name="connsiteX52" fmla="*/ 2794000 w 3403600"/>
              <a:gd name="connsiteY52" fmla="*/ 205134 h 433734"/>
              <a:gd name="connsiteX53" fmla="*/ 2813050 w 3403600"/>
              <a:gd name="connsiteY53" fmla="*/ 186084 h 433734"/>
              <a:gd name="connsiteX54" fmla="*/ 2851150 w 3403600"/>
              <a:gd name="connsiteY54" fmla="*/ 167034 h 433734"/>
              <a:gd name="connsiteX55" fmla="*/ 2882900 w 3403600"/>
              <a:gd name="connsiteY55" fmla="*/ 122584 h 433734"/>
              <a:gd name="connsiteX56" fmla="*/ 2901950 w 3403600"/>
              <a:gd name="connsiteY56" fmla="*/ 109884 h 433734"/>
              <a:gd name="connsiteX57" fmla="*/ 2927350 w 3403600"/>
              <a:gd name="connsiteY57" fmla="*/ 84484 h 433734"/>
              <a:gd name="connsiteX58" fmla="*/ 2933700 w 3403600"/>
              <a:gd name="connsiteY58" fmla="*/ 65434 h 433734"/>
              <a:gd name="connsiteX59" fmla="*/ 2971800 w 3403600"/>
              <a:gd name="connsiteY59" fmla="*/ 52734 h 433734"/>
              <a:gd name="connsiteX60" fmla="*/ 2984500 w 3403600"/>
              <a:gd name="connsiteY60" fmla="*/ 78134 h 433734"/>
              <a:gd name="connsiteX61" fmla="*/ 3041650 w 3403600"/>
              <a:gd name="connsiteY61" fmla="*/ 122584 h 433734"/>
              <a:gd name="connsiteX62" fmla="*/ 3086100 w 3403600"/>
              <a:gd name="connsiteY62" fmla="*/ 141634 h 433734"/>
              <a:gd name="connsiteX63" fmla="*/ 3105150 w 3403600"/>
              <a:gd name="connsiteY63" fmla="*/ 167034 h 433734"/>
              <a:gd name="connsiteX64" fmla="*/ 3130550 w 3403600"/>
              <a:gd name="connsiteY64" fmla="*/ 205134 h 433734"/>
              <a:gd name="connsiteX65" fmla="*/ 3149600 w 3403600"/>
              <a:gd name="connsiteY65" fmla="*/ 211484 h 433734"/>
              <a:gd name="connsiteX66" fmla="*/ 3168650 w 3403600"/>
              <a:gd name="connsiteY66" fmla="*/ 230534 h 433734"/>
              <a:gd name="connsiteX67" fmla="*/ 3225800 w 3403600"/>
              <a:gd name="connsiteY67" fmla="*/ 262284 h 433734"/>
              <a:gd name="connsiteX68" fmla="*/ 3270250 w 3403600"/>
              <a:gd name="connsiteY68" fmla="*/ 281334 h 433734"/>
              <a:gd name="connsiteX69" fmla="*/ 3289300 w 3403600"/>
              <a:gd name="connsiteY69" fmla="*/ 300384 h 433734"/>
              <a:gd name="connsiteX70" fmla="*/ 3327400 w 3403600"/>
              <a:gd name="connsiteY70" fmla="*/ 325784 h 433734"/>
              <a:gd name="connsiteX71" fmla="*/ 3346450 w 3403600"/>
              <a:gd name="connsiteY71" fmla="*/ 363884 h 433734"/>
              <a:gd name="connsiteX72" fmla="*/ 3365500 w 3403600"/>
              <a:gd name="connsiteY72" fmla="*/ 370234 h 433734"/>
              <a:gd name="connsiteX73" fmla="*/ 3371850 w 3403600"/>
              <a:gd name="connsiteY73" fmla="*/ 389284 h 433734"/>
              <a:gd name="connsiteX74" fmla="*/ 3390900 w 3403600"/>
              <a:gd name="connsiteY74" fmla="*/ 401984 h 433734"/>
              <a:gd name="connsiteX75" fmla="*/ 3403600 w 3403600"/>
              <a:gd name="connsiteY75"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416050 w 3403600"/>
              <a:gd name="connsiteY8" fmla="*/ 135284 h 433734"/>
              <a:gd name="connsiteX9" fmla="*/ 1739900 w 3403600"/>
              <a:gd name="connsiteY9" fmla="*/ 401984 h 433734"/>
              <a:gd name="connsiteX10" fmla="*/ 1765300 w 3403600"/>
              <a:gd name="connsiteY10" fmla="*/ 389284 h 433734"/>
              <a:gd name="connsiteX11" fmla="*/ 1784350 w 3403600"/>
              <a:gd name="connsiteY11" fmla="*/ 382934 h 433734"/>
              <a:gd name="connsiteX12" fmla="*/ 1803400 w 3403600"/>
              <a:gd name="connsiteY12" fmla="*/ 363884 h 433734"/>
              <a:gd name="connsiteX13" fmla="*/ 1816100 w 3403600"/>
              <a:gd name="connsiteY13" fmla="*/ 338484 h 433734"/>
              <a:gd name="connsiteX14" fmla="*/ 1835150 w 3403600"/>
              <a:gd name="connsiteY14" fmla="*/ 332134 h 433734"/>
              <a:gd name="connsiteX15" fmla="*/ 1860550 w 3403600"/>
              <a:gd name="connsiteY15" fmla="*/ 287684 h 433734"/>
              <a:gd name="connsiteX16" fmla="*/ 1879600 w 3403600"/>
              <a:gd name="connsiteY16" fmla="*/ 281334 h 433734"/>
              <a:gd name="connsiteX17" fmla="*/ 1892300 w 3403600"/>
              <a:gd name="connsiteY17" fmla="*/ 262284 h 433734"/>
              <a:gd name="connsiteX18" fmla="*/ 1911350 w 3403600"/>
              <a:gd name="connsiteY18" fmla="*/ 243234 h 433734"/>
              <a:gd name="connsiteX19" fmla="*/ 1936750 w 3403600"/>
              <a:gd name="connsiteY19" fmla="*/ 198784 h 433734"/>
              <a:gd name="connsiteX20" fmla="*/ 1955800 w 3403600"/>
              <a:gd name="connsiteY20" fmla="*/ 192434 h 433734"/>
              <a:gd name="connsiteX21" fmla="*/ 1974850 w 3403600"/>
              <a:gd name="connsiteY21" fmla="*/ 179734 h 433734"/>
              <a:gd name="connsiteX22" fmla="*/ 2000250 w 3403600"/>
              <a:gd name="connsiteY22" fmla="*/ 154334 h 433734"/>
              <a:gd name="connsiteX23" fmla="*/ 2012950 w 3403600"/>
              <a:gd name="connsiteY23" fmla="*/ 135284 h 433734"/>
              <a:gd name="connsiteX24" fmla="*/ 2051050 w 3403600"/>
              <a:gd name="connsiteY24" fmla="*/ 116234 h 433734"/>
              <a:gd name="connsiteX25" fmla="*/ 2089150 w 3403600"/>
              <a:gd name="connsiteY25" fmla="*/ 90834 h 433734"/>
              <a:gd name="connsiteX26" fmla="*/ 2095500 w 3403600"/>
              <a:gd name="connsiteY26" fmla="*/ 71784 h 433734"/>
              <a:gd name="connsiteX27" fmla="*/ 2114550 w 3403600"/>
              <a:gd name="connsiteY27" fmla="*/ 65434 h 433734"/>
              <a:gd name="connsiteX28" fmla="*/ 2159000 w 3403600"/>
              <a:gd name="connsiteY28" fmla="*/ 40034 h 433734"/>
              <a:gd name="connsiteX29" fmla="*/ 2190750 w 3403600"/>
              <a:gd name="connsiteY29" fmla="*/ 52734 h 433734"/>
              <a:gd name="connsiteX30" fmla="*/ 2197100 w 3403600"/>
              <a:gd name="connsiteY30" fmla="*/ 71784 h 433734"/>
              <a:gd name="connsiteX31" fmla="*/ 2222500 w 3403600"/>
              <a:gd name="connsiteY31" fmla="*/ 97184 h 433734"/>
              <a:gd name="connsiteX32" fmla="*/ 2241550 w 3403600"/>
              <a:gd name="connsiteY32" fmla="*/ 122584 h 433734"/>
              <a:gd name="connsiteX33" fmla="*/ 2286000 w 3403600"/>
              <a:gd name="connsiteY33" fmla="*/ 167034 h 433734"/>
              <a:gd name="connsiteX34" fmla="*/ 2305050 w 3403600"/>
              <a:gd name="connsiteY34" fmla="*/ 179734 h 433734"/>
              <a:gd name="connsiteX35" fmla="*/ 2349500 w 3403600"/>
              <a:gd name="connsiteY35" fmla="*/ 224184 h 433734"/>
              <a:gd name="connsiteX36" fmla="*/ 2387600 w 3403600"/>
              <a:gd name="connsiteY36" fmla="*/ 249584 h 433734"/>
              <a:gd name="connsiteX37" fmla="*/ 2406650 w 3403600"/>
              <a:gd name="connsiteY37" fmla="*/ 255934 h 433734"/>
              <a:gd name="connsiteX38" fmla="*/ 2444750 w 3403600"/>
              <a:gd name="connsiteY38" fmla="*/ 274984 h 433734"/>
              <a:gd name="connsiteX39" fmla="*/ 2501900 w 3403600"/>
              <a:gd name="connsiteY39" fmla="*/ 319434 h 433734"/>
              <a:gd name="connsiteX40" fmla="*/ 2527300 w 3403600"/>
              <a:gd name="connsiteY40" fmla="*/ 325784 h 433734"/>
              <a:gd name="connsiteX41" fmla="*/ 2546350 w 3403600"/>
              <a:gd name="connsiteY41" fmla="*/ 338484 h 433734"/>
              <a:gd name="connsiteX42" fmla="*/ 2552700 w 3403600"/>
              <a:gd name="connsiteY42" fmla="*/ 357534 h 433734"/>
              <a:gd name="connsiteX43" fmla="*/ 2565400 w 3403600"/>
              <a:gd name="connsiteY43" fmla="*/ 376584 h 433734"/>
              <a:gd name="connsiteX44" fmla="*/ 2622550 w 3403600"/>
              <a:gd name="connsiteY44" fmla="*/ 351184 h 433734"/>
              <a:gd name="connsiteX45" fmla="*/ 2641600 w 3403600"/>
              <a:gd name="connsiteY45" fmla="*/ 344834 h 433734"/>
              <a:gd name="connsiteX46" fmla="*/ 2667000 w 3403600"/>
              <a:gd name="connsiteY46" fmla="*/ 306734 h 433734"/>
              <a:gd name="connsiteX47" fmla="*/ 2673350 w 3403600"/>
              <a:gd name="connsiteY47" fmla="*/ 287684 h 433734"/>
              <a:gd name="connsiteX48" fmla="*/ 2705100 w 3403600"/>
              <a:gd name="connsiteY48" fmla="*/ 281334 h 433734"/>
              <a:gd name="connsiteX49" fmla="*/ 2711450 w 3403600"/>
              <a:gd name="connsiteY49" fmla="*/ 255934 h 433734"/>
              <a:gd name="connsiteX50" fmla="*/ 2749550 w 3403600"/>
              <a:gd name="connsiteY50" fmla="*/ 236884 h 433734"/>
              <a:gd name="connsiteX51" fmla="*/ 2794000 w 3403600"/>
              <a:gd name="connsiteY51" fmla="*/ 205134 h 433734"/>
              <a:gd name="connsiteX52" fmla="*/ 2813050 w 3403600"/>
              <a:gd name="connsiteY52" fmla="*/ 186084 h 433734"/>
              <a:gd name="connsiteX53" fmla="*/ 2851150 w 3403600"/>
              <a:gd name="connsiteY53" fmla="*/ 167034 h 433734"/>
              <a:gd name="connsiteX54" fmla="*/ 2882900 w 3403600"/>
              <a:gd name="connsiteY54" fmla="*/ 122584 h 433734"/>
              <a:gd name="connsiteX55" fmla="*/ 2901950 w 3403600"/>
              <a:gd name="connsiteY55" fmla="*/ 109884 h 433734"/>
              <a:gd name="connsiteX56" fmla="*/ 2927350 w 3403600"/>
              <a:gd name="connsiteY56" fmla="*/ 84484 h 433734"/>
              <a:gd name="connsiteX57" fmla="*/ 2933700 w 3403600"/>
              <a:gd name="connsiteY57" fmla="*/ 65434 h 433734"/>
              <a:gd name="connsiteX58" fmla="*/ 2971800 w 3403600"/>
              <a:gd name="connsiteY58" fmla="*/ 52734 h 433734"/>
              <a:gd name="connsiteX59" fmla="*/ 2984500 w 3403600"/>
              <a:gd name="connsiteY59" fmla="*/ 78134 h 433734"/>
              <a:gd name="connsiteX60" fmla="*/ 3041650 w 3403600"/>
              <a:gd name="connsiteY60" fmla="*/ 122584 h 433734"/>
              <a:gd name="connsiteX61" fmla="*/ 3086100 w 3403600"/>
              <a:gd name="connsiteY61" fmla="*/ 141634 h 433734"/>
              <a:gd name="connsiteX62" fmla="*/ 3105150 w 3403600"/>
              <a:gd name="connsiteY62" fmla="*/ 167034 h 433734"/>
              <a:gd name="connsiteX63" fmla="*/ 3130550 w 3403600"/>
              <a:gd name="connsiteY63" fmla="*/ 205134 h 433734"/>
              <a:gd name="connsiteX64" fmla="*/ 3149600 w 3403600"/>
              <a:gd name="connsiteY64" fmla="*/ 211484 h 433734"/>
              <a:gd name="connsiteX65" fmla="*/ 3168650 w 3403600"/>
              <a:gd name="connsiteY65" fmla="*/ 230534 h 433734"/>
              <a:gd name="connsiteX66" fmla="*/ 3225800 w 3403600"/>
              <a:gd name="connsiteY66" fmla="*/ 262284 h 433734"/>
              <a:gd name="connsiteX67" fmla="*/ 3270250 w 3403600"/>
              <a:gd name="connsiteY67" fmla="*/ 281334 h 433734"/>
              <a:gd name="connsiteX68" fmla="*/ 3289300 w 3403600"/>
              <a:gd name="connsiteY68" fmla="*/ 300384 h 433734"/>
              <a:gd name="connsiteX69" fmla="*/ 3327400 w 3403600"/>
              <a:gd name="connsiteY69" fmla="*/ 325784 h 433734"/>
              <a:gd name="connsiteX70" fmla="*/ 3346450 w 3403600"/>
              <a:gd name="connsiteY70" fmla="*/ 363884 h 433734"/>
              <a:gd name="connsiteX71" fmla="*/ 3365500 w 3403600"/>
              <a:gd name="connsiteY71" fmla="*/ 370234 h 433734"/>
              <a:gd name="connsiteX72" fmla="*/ 3371850 w 3403600"/>
              <a:gd name="connsiteY72" fmla="*/ 389284 h 433734"/>
              <a:gd name="connsiteX73" fmla="*/ 3390900 w 3403600"/>
              <a:gd name="connsiteY73" fmla="*/ 401984 h 433734"/>
              <a:gd name="connsiteX74" fmla="*/ 3403600 w 3403600"/>
              <a:gd name="connsiteY74"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397000 w 3403600"/>
              <a:gd name="connsiteY7" fmla="*/ 122584 h 433734"/>
              <a:gd name="connsiteX8" fmla="*/ 1739900 w 3403600"/>
              <a:gd name="connsiteY8" fmla="*/ 401984 h 433734"/>
              <a:gd name="connsiteX9" fmla="*/ 1765300 w 3403600"/>
              <a:gd name="connsiteY9" fmla="*/ 389284 h 433734"/>
              <a:gd name="connsiteX10" fmla="*/ 1784350 w 3403600"/>
              <a:gd name="connsiteY10" fmla="*/ 382934 h 433734"/>
              <a:gd name="connsiteX11" fmla="*/ 1803400 w 3403600"/>
              <a:gd name="connsiteY11" fmla="*/ 363884 h 433734"/>
              <a:gd name="connsiteX12" fmla="*/ 1816100 w 3403600"/>
              <a:gd name="connsiteY12" fmla="*/ 338484 h 433734"/>
              <a:gd name="connsiteX13" fmla="*/ 1835150 w 3403600"/>
              <a:gd name="connsiteY13" fmla="*/ 332134 h 433734"/>
              <a:gd name="connsiteX14" fmla="*/ 1860550 w 3403600"/>
              <a:gd name="connsiteY14" fmla="*/ 287684 h 433734"/>
              <a:gd name="connsiteX15" fmla="*/ 1879600 w 3403600"/>
              <a:gd name="connsiteY15" fmla="*/ 281334 h 433734"/>
              <a:gd name="connsiteX16" fmla="*/ 1892300 w 3403600"/>
              <a:gd name="connsiteY16" fmla="*/ 262284 h 433734"/>
              <a:gd name="connsiteX17" fmla="*/ 1911350 w 3403600"/>
              <a:gd name="connsiteY17" fmla="*/ 243234 h 433734"/>
              <a:gd name="connsiteX18" fmla="*/ 1936750 w 3403600"/>
              <a:gd name="connsiteY18" fmla="*/ 198784 h 433734"/>
              <a:gd name="connsiteX19" fmla="*/ 1955800 w 3403600"/>
              <a:gd name="connsiteY19" fmla="*/ 192434 h 433734"/>
              <a:gd name="connsiteX20" fmla="*/ 1974850 w 3403600"/>
              <a:gd name="connsiteY20" fmla="*/ 179734 h 433734"/>
              <a:gd name="connsiteX21" fmla="*/ 2000250 w 3403600"/>
              <a:gd name="connsiteY21" fmla="*/ 154334 h 433734"/>
              <a:gd name="connsiteX22" fmla="*/ 2012950 w 3403600"/>
              <a:gd name="connsiteY22" fmla="*/ 135284 h 433734"/>
              <a:gd name="connsiteX23" fmla="*/ 2051050 w 3403600"/>
              <a:gd name="connsiteY23" fmla="*/ 116234 h 433734"/>
              <a:gd name="connsiteX24" fmla="*/ 2089150 w 3403600"/>
              <a:gd name="connsiteY24" fmla="*/ 90834 h 433734"/>
              <a:gd name="connsiteX25" fmla="*/ 2095500 w 3403600"/>
              <a:gd name="connsiteY25" fmla="*/ 71784 h 433734"/>
              <a:gd name="connsiteX26" fmla="*/ 2114550 w 3403600"/>
              <a:gd name="connsiteY26" fmla="*/ 65434 h 433734"/>
              <a:gd name="connsiteX27" fmla="*/ 2159000 w 3403600"/>
              <a:gd name="connsiteY27" fmla="*/ 40034 h 433734"/>
              <a:gd name="connsiteX28" fmla="*/ 2190750 w 3403600"/>
              <a:gd name="connsiteY28" fmla="*/ 52734 h 433734"/>
              <a:gd name="connsiteX29" fmla="*/ 2197100 w 3403600"/>
              <a:gd name="connsiteY29" fmla="*/ 71784 h 433734"/>
              <a:gd name="connsiteX30" fmla="*/ 2222500 w 3403600"/>
              <a:gd name="connsiteY30" fmla="*/ 97184 h 433734"/>
              <a:gd name="connsiteX31" fmla="*/ 2241550 w 3403600"/>
              <a:gd name="connsiteY31" fmla="*/ 122584 h 433734"/>
              <a:gd name="connsiteX32" fmla="*/ 2286000 w 3403600"/>
              <a:gd name="connsiteY32" fmla="*/ 167034 h 433734"/>
              <a:gd name="connsiteX33" fmla="*/ 2305050 w 3403600"/>
              <a:gd name="connsiteY33" fmla="*/ 179734 h 433734"/>
              <a:gd name="connsiteX34" fmla="*/ 2349500 w 3403600"/>
              <a:gd name="connsiteY34" fmla="*/ 224184 h 433734"/>
              <a:gd name="connsiteX35" fmla="*/ 2387600 w 3403600"/>
              <a:gd name="connsiteY35" fmla="*/ 249584 h 433734"/>
              <a:gd name="connsiteX36" fmla="*/ 2406650 w 3403600"/>
              <a:gd name="connsiteY36" fmla="*/ 255934 h 433734"/>
              <a:gd name="connsiteX37" fmla="*/ 2444750 w 3403600"/>
              <a:gd name="connsiteY37" fmla="*/ 274984 h 433734"/>
              <a:gd name="connsiteX38" fmla="*/ 2501900 w 3403600"/>
              <a:gd name="connsiteY38" fmla="*/ 319434 h 433734"/>
              <a:gd name="connsiteX39" fmla="*/ 2527300 w 3403600"/>
              <a:gd name="connsiteY39" fmla="*/ 325784 h 433734"/>
              <a:gd name="connsiteX40" fmla="*/ 2546350 w 3403600"/>
              <a:gd name="connsiteY40" fmla="*/ 338484 h 433734"/>
              <a:gd name="connsiteX41" fmla="*/ 2552700 w 3403600"/>
              <a:gd name="connsiteY41" fmla="*/ 357534 h 433734"/>
              <a:gd name="connsiteX42" fmla="*/ 2565400 w 3403600"/>
              <a:gd name="connsiteY42" fmla="*/ 376584 h 433734"/>
              <a:gd name="connsiteX43" fmla="*/ 2622550 w 3403600"/>
              <a:gd name="connsiteY43" fmla="*/ 351184 h 433734"/>
              <a:gd name="connsiteX44" fmla="*/ 2641600 w 3403600"/>
              <a:gd name="connsiteY44" fmla="*/ 344834 h 433734"/>
              <a:gd name="connsiteX45" fmla="*/ 2667000 w 3403600"/>
              <a:gd name="connsiteY45" fmla="*/ 306734 h 433734"/>
              <a:gd name="connsiteX46" fmla="*/ 2673350 w 3403600"/>
              <a:gd name="connsiteY46" fmla="*/ 287684 h 433734"/>
              <a:gd name="connsiteX47" fmla="*/ 2705100 w 3403600"/>
              <a:gd name="connsiteY47" fmla="*/ 281334 h 433734"/>
              <a:gd name="connsiteX48" fmla="*/ 2711450 w 3403600"/>
              <a:gd name="connsiteY48" fmla="*/ 255934 h 433734"/>
              <a:gd name="connsiteX49" fmla="*/ 2749550 w 3403600"/>
              <a:gd name="connsiteY49" fmla="*/ 236884 h 433734"/>
              <a:gd name="connsiteX50" fmla="*/ 2794000 w 3403600"/>
              <a:gd name="connsiteY50" fmla="*/ 205134 h 433734"/>
              <a:gd name="connsiteX51" fmla="*/ 2813050 w 3403600"/>
              <a:gd name="connsiteY51" fmla="*/ 186084 h 433734"/>
              <a:gd name="connsiteX52" fmla="*/ 2851150 w 3403600"/>
              <a:gd name="connsiteY52" fmla="*/ 167034 h 433734"/>
              <a:gd name="connsiteX53" fmla="*/ 2882900 w 3403600"/>
              <a:gd name="connsiteY53" fmla="*/ 122584 h 433734"/>
              <a:gd name="connsiteX54" fmla="*/ 2901950 w 3403600"/>
              <a:gd name="connsiteY54" fmla="*/ 109884 h 433734"/>
              <a:gd name="connsiteX55" fmla="*/ 2927350 w 3403600"/>
              <a:gd name="connsiteY55" fmla="*/ 84484 h 433734"/>
              <a:gd name="connsiteX56" fmla="*/ 2933700 w 3403600"/>
              <a:gd name="connsiteY56" fmla="*/ 65434 h 433734"/>
              <a:gd name="connsiteX57" fmla="*/ 2971800 w 3403600"/>
              <a:gd name="connsiteY57" fmla="*/ 52734 h 433734"/>
              <a:gd name="connsiteX58" fmla="*/ 2984500 w 3403600"/>
              <a:gd name="connsiteY58" fmla="*/ 78134 h 433734"/>
              <a:gd name="connsiteX59" fmla="*/ 3041650 w 3403600"/>
              <a:gd name="connsiteY59" fmla="*/ 122584 h 433734"/>
              <a:gd name="connsiteX60" fmla="*/ 3086100 w 3403600"/>
              <a:gd name="connsiteY60" fmla="*/ 141634 h 433734"/>
              <a:gd name="connsiteX61" fmla="*/ 3105150 w 3403600"/>
              <a:gd name="connsiteY61" fmla="*/ 167034 h 433734"/>
              <a:gd name="connsiteX62" fmla="*/ 3130550 w 3403600"/>
              <a:gd name="connsiteY62" fmla="*/ 205134 h 433734"/>
              <a:gd name="connsiteX63" fmla="*/ 3149600 w 3403600"/>
              <a:gd name="connsiteY63" fmla="*/ 211484 h 433734"/>
              <a:gd name="connsiteX64" fmla="*/ 3168650 w 3403600"/>
              <a:gd name="connsiteY64" fmla="*/ 230534 h 433734"/>
              <a:gd name="connsiteX65" fmla="*/ 3225800 w 3403600"/>
              <a:gd name="connsiteY65" fmla="*/ 262284 h 433734"/>
              <a:gd name="connsiteX66" fmla="*/ 3270250 w 3403600"/>
              <a:gd name="connsiteY66" fmla="*/ 281334 h 433734"/>
              <a:gd name="connsiteX67" fmla="*/ 3289300 w 3403600"/>
              <a:gd name="connsiteY67" fmla="*/ 300384 h 433734"/>
              <a:gd name="connsiteX68" fmla="*/ 3327400 w 3403600"/>
              <a:gd name="connsiteY68" fmla="*/ 325784 h 433734"/>
              <a:gd name="connsiteX69" fmla="*/ 3346450 w 3403600"/>
              <a:gd name="connsiteY69" fmla="*/ 363884 h 433734"/>
              <a:gd name="connsiteX70" fmla="*/ 3365500 w 3403600"/>
              <a:gd name="connsiteY70" fmla="*/ 370234 h 433734"/>
              <a:gd name="connsiteX71" fmla="*/ 3371850 w 3403600"/>
              <a:gd name="connsiteY71" fmla="*/ 389284 h 433734"/>
              <a:gd name="connsiteX72" fmla="*/ 3390900 w 3403600"/>
              <a:gd name="connsiteY72" fmla="*/ 401984 h 433734"/>
              <a:gd name="connsiteX73" fmla="*/ 3403600 w 3403600"/>
              <a:gd name="connsiteY73"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384300 w 3403600"/>
              <a:gd name="connsiteY6" fmla="*/ 103534 h 433734"/>
              <a:gd name="connsiteX7" fmla="*/ 1739900 w 3403600"/>
              <a:gd name="connsiteY7" fmla="*/ 401984 h 433734"/>
              <a:gd name="connsiteX8" fmla="*/ 1765300 w 3403600"/>
              <a:gd name="connsiteY8" fmla="*/ 389284 h 433734"/>
              <a:gd name="connsiteX9" fmla="*/ 1784350 w 3403600"/>
              <a:gd name="connsiteY9" fmla="*/ 382934 h 433734"/>
              <a:gd name="connsiteX10" fmla="*/ 1803400 w 3403600"/>
              <a:gd name="connsiteY10" fmla="*/ 363884 h 433734"/>
              <a:gd name="connsiteX11" fmla="*/ 1816100 w 3403600"/>
              <a:gd name="connsiteY11" fmla="*/ 338484 h 433734"/>
              <a:gd name="connsiteX12" fmla="*/ 1835150 w 3403600"/>
              <a:gd name="connsiteY12" fmla="*/ 332134 h 433734"/>
              <a:gd name="connsiteX13" fmla="*/ 1860550 w 3403600"/>
              <a:gd name="connsiteY13" fmla="*/ 287684 h 433734"/>
              <a:gd name="connsiteX14" fmla="*/ 1879600 w 3403600"/>
              <a:gd name="connsiteY14" fmla="*/ 281334 h 433734"/>
              <a:gd name="connsiteX15" fmla="*/ 1892300 w 3403600"/>
              <a:gd name="connsiteY15" fmla="*/ 262284 h 433734"/>
              <a:gd name="connsiteX16" fmla="*/ 1911350 w 3403600"/>
              <a:gd name="connsiteY16" fmla="*/ 243234 h 433734"/>
              <a:gd name="connsiteX17" fmla="*/ 1936750 w 3403600"/>
              <a:gd name="connsiteY17" fmla="*/ 198784 h 433734"/>
              <a:gd name="connsiteX18" fmla="*/ 1955800 w 3403600"/>
              <a:gd name="connsiteY18" fmla="*/ 192434 h 433734"/>
              <a:gd name="connsiteX19" fmla="*/ 1974850 w 3403600"/>
              <a:gd name="connsiteY19" fmla="*/ 179734 h 433734"/>
              <a:gd name="connsiteX20" fmla="*/ 2000250 w 3403600"/>
              <a:gd name="connsiteY20" fmla="*/ 154334 h 433734"/>
              <a:gd name="connsiteX21" fmla="*/ 2012950 w 3403600"/>
              <a:gd name="connsiteY21" fmla="*/ 135284 h 433734"/>
              <a:gd name="connsiteX22" fmla="*/ 2051050 w 3403600"/>
              <a:gd name="connsiteY22" fmla="*/ 116234 h 433734"/>
              <a:gd name="connsiteX23" fmla="*/ 2089150 w 3403600"/>
              <a:gd name="connsiteY23" fmla="*/ 90834 h 433734"/>
              <a:gd name="connsiteX24" fmla="*/ 2095500 w 3403600"/>
              <a:gd name="connsiteY24" fmla="*/ 71784 h 433734"/>
              <a:gd name="connsiteX25" fmla="*/ 2114550 w 3403600"/>
              <a:gd name="connsiteY25" fmla="*/ 65434 h 433734"/>
              <a:gd name="connsiteX26" fmla="*/ 2159000 w 3403600"/>
              <a:gd name="connsiteY26" fmla="*/ 40034 h 433734"/>
              <a:gd name="connsiteX27" fmla="*/ 2190750 w 3403600"/>
              <a:gd name="connsiteY27" fmla="*/ 52734 h 433734"/>
              <a:gd name="connsiteX28" fmla="*/ 2197100 w 3403600"/>
              <a:gd name="connsiteY28" fmla="*/ 71784 h 433734"/>
              <a:gd name="connsiteX29" fmla="*/ 2222500 w 3403600"/>
              <a:gd name="connsiteY29" fmla="*/ 97184 h 433734"/>
              <a:gd name="connsiteX30" fmla="*/ 2241550 w 3403600"/>
              <a:gd name="connsiteY30" fmla="*/ 122584 h 433734"/>
              <a:gd name="connsiteX31" fmla="*/ 2286000 w 3403600"/>
              <a:gd name="connsiteY31" fmla="*/ 167034 h 433734"/>
              <a:gd name="connsiteX32" fmla="*/ 2305050 w 3403600"/>
              <a:gd name="connsiteY32" fmla="*/ 179734 h 433734"/>
              <a:gd name="connsiteX33" fmla="*/ 2349500 w 3403600"/>
              <a:gd name="connsiteY33" fmla="*/ 224184 h 433734"/>
              <a:gd name="connsiteX34" fmla="*/ 2387600 w 3403600"/>
              <a:gd name="connsiteY34" fmla="*/ 249584 h 433734"/>
              <a:gd name="connsiteX35" fmla="*/ 2406650 w 3403600"/>
              <a:gd name="connsiteY35" fmla="*/ 255934 h 433734"/>
              <a:gd name="connsiteX36" fmla="*/ 2444750 w 3403600"/>
              <a:gd name="connsiteY36" fmla="*/ 274984 h 433734"/>
              <a:gd name="connsiteX37" fmla="*/ 2501900 w 3403600"/>
              <a:gd name="connsiteY37" fmla="*/ 319434 h 433734"/>
              <a:gd name="connsiteX38" fmla="*/ 2527300 w 3403600"/>
              <a:gd name="connsiteY38" fmla="*/ 325784 h 433734"/>
              <a:gd name="connsiteX39" fmla="*/ 2546350 w 3403600"/>
              <a:gd name="connsiteY39" fmla="*/ 338484 h 433734"/>
              <a:gd name="connsiteX40" fmla="*/ 2552700 w 3403600"/>
              <a:gd name="connsiteY40" fmla="*/ 357534 h 433734"/>
              <a:gd name="connsiteX41" fmla="*/ 2565400 w 3403600"/>
              <a:gd name="connsiteY41" fmla="*/ 376584 h 433734"/>
              <a:gd name="connsiteX42" fmla="*/ 2622550 w 3403600"/>
              <a:gd name="connsiteY42" fmla="*/ 351184 h 433734"/>
              <a:gd name="connsiteX43" fmla="*/ 2641600 w 3403600"/>
              <a:gd name="connsiteY43" fmla="*/ 344834 h 433734"/>
              <a:gd name="connsiteX44" fmla="*/ 2667000 w 3403600"/>
              <a:gd name="connsiteY44" fmla="*/ 306734 h 433734"/>
              <a:gd name="connsiteX45" fmla="*/ 2673350 w 3403600"/>
              <a:gd name="connsiteY45" fmla="*/ 287684 h 433734"/>
              <a:gd name="connsiteX46" fmla="*/ 2705100 w 3403600"/>
              <a:gd name="connsiteY46" fmla="*/ 281334 h 433734"/>
              <a:gd name="connsiteX47" fmla="*/ 2711450 w 3403600"/>
              <a:gd name="connsiteY47" fmla="*/ 255934 h 433734"/>
              <a:gd name="connsiteX48" fmla="*/ 2749550 w 3403600"/>
              <a:gd name="connsiteY48" fmla="*/ 236884 h 433734"/>
              <a:gd name="connsiteX49" fmla="*/ 2794000 w 3403600"/>
              <a:gd name="connsiteY49" fmla="*/ 205134 h 433734"/>
              <a:gd name="connsiteX50" fmla="*/ 2813050 w 3403600"/>
              <a:gd name="connsiteY50" fmla="*/ 186084 h 433734"/>
              <a:gd name="connsiteX51" fmla="*/ 2851150 w 3403600"/>
              <a:gd name="connsiteY51" fmla="*/ 167034 h 433734"/>
              <a:gd name="connsiteX52" fmla="*/ 2882900 w 3403600"/>
              <a:gd name="connsiteY52" fmla="*/ 122584 h 433734"/>
              <a:gd name="connsiteX53" fmla="*/ 2901950 w 3403600"/>
              <a:gd name="connsiteY53" fmla="*/ 109884 h 433734"/>
              <a:gd name="connsiteX54" fmla="*/ 2927350 w 3403600"/>
              <a:gd name="connsiteY54" fmla="*/ 84484 h 433734"/>
              <a:gd name="connsiteX55" fmla="*/ 2933700 w 3403600"/>
              <a:gd name="connsiteY55" fmla="*/ 65434 h 433734"/>
              <a:gd name="connsiteX56" fmla="*/ 2971800 w 3403600"/>
              <a:gd name="connsiteY56" fmla="*/ 52734 h 433734"/>
              <a:gd name="connsiteX57" fmla="*/ 2984500 w 3403600"/>
              <a:gd name="connsiteY57" fmla="*/ 78134 h 433734"/>
              <a:gd name="connsiteX58" fmla="*/ 3041650 w 3403600"/>
              <a:gd name="connsiteY58" fmla="*/ 122584 h 433734"/>
              <a:gd name="connsiteX59" fmla="*/ 3086100 w 3403600"/>
              <a:gd name="connsiteY59" fmla="*/ 141634 h 433734"/>
              <a:gd name="connsiteX60" fmla="*/ 3105150 w 3403600"/>
              <a:gd name="connsiteY60" fmla="*/ 167034 h 433734"/>
              <a:gd name="connsiteX61" fmla="*/ 3130550 w 3403600"/>
              <a:gd name="connsiteY61" fmla="*/ 205134 h 433734"/>
              <a:gd name="connsiteX62" fmla="*/ 3149600 w 3403600"/>
              <a:gd name="connsiteY62" fmla="*/ 211484 h 433734"/>
              <a:gd name="connsiteX63" fmla="*/ 3168650 w 3403600"/>
              <a:gd name="connsiteY63" fmla="*/ 230534 h 433734"/>
              <a:gd name="connsiteX64" fmla="*/ 3225800 w 3403600"/>
              <a:gd name="connsiteY64" fmla="*/ 262284 h 433734"/>
              <a:gd name="connsiteX65" fmla="*/ 3270250 w 3403600"/>
              <a:gd name="connsiteY65" fmla="*/ 281334 h 433734"/>
              <a:gd name="connsiteX66" fmla="*/ 3289300 w 3403600"/>
              <a:gd name="connsiteY66" fmla="*/ 300384 h 433734"/>
              <a:gd name="connsiteX67" fmla="*/ 3327400 w 3403600"/>
              <a:gd name="connsiteY67" fmla="*/ 325784 h 433734"/>
              <a:gd name="connsiteX68" fmla="*/ 3346450 w 3403600"/>
              <a:gd name="connsiteY68" fmla="*/ 363884 h 433734"/>
              <a:gd name="connsiteX69" fmla="*/ 3365500 w 3403600"/>
              <a:gd name="connsiteY69" fmla="*/ 370234 h 433734"/>
              <a:gd name="connsiteX70" fmla="*/ 3371850 w 3403600"/>
              <a:gd name="connsiteY70" fmla="*/ 389284 h 433734"/>
              <a:gd name="connsiteX71" fmla="*/ 3390900 w 3403600"/>
              <a:gd name="connsiteY71" fmla="*/ 401984 h 433734"/>
              <a:gd name="connsiteX72" fmla="*/ 3403600 w 3403600"/>
              <a:gd name="connsiteY72" fmla="*/ 414684 h 433734"/>
              <a:gd name="connsiteX0" fmla="*/ 0 w 3403600"/>
              <a:gd name="connsiteY0" fmla="*/ 408334 h 433734"/>
              <a:gd name="connsiteX1" fmla="*/ 444500 w 3403600"/>
              <a:gd name="connsiteY1" fmla="*/ 8284 h 433734"/>
              <a:gd name="connsiteX2" fmla="*/ 876300 w 3403600"/>
              <a:gd name="connsiteY2" fmla="*/ 433734 h 433734"/>
              <a:gd name="connsiteX3" fmla="*/ 1308100 w 3403600"/>
              <a:gd name="connsiteY3" fmla="*/ 27334 h 433734"/>
              <a:gd name="connsiteX4" fmla="*/ 1327150 w 3403600"/>
              <a:gd name="connsiteY4" fmla="*/ 40034 h 433734"/>
              <a:gd name="connsiteX5" fmla="*/ 1352550 w 3403600"/>
              <a:gd name="connsiteY5" fmla="*/ 65434 h 433734"/>
              <a:gd name="connsiteX6" fmla="*/ 1739900 w 3403600"/>
              <a:gd name="connsiteY6" fmla="*/ 401984 h 433734"/>
              <a:gd name="connsiteX7" fmla="*/ 1765300 w 3403600"/>
              <a:gd name="connsiteY7" fmla="*/ 389284 h 433734"/>
              <a:gd name="connsiteX8" fmla="*/ 1784350 w 3403600"/>
              <a:gd name="connsiteY8" fmla="*/ 382934 h 433734"/>
              <a:gd name="connsiteX9" fmla="*/ 1803400 w 3403600"/>
              <a:gd name="connsiteY9" fmla="*/ 363884 h 433734"/>
              <a:gd name="connsiteX10" fmla="*/ 1816100 w 3403600"/>
              <a:gd name="connsiteY10" fmla="*/ 338484 h 433734"/>
              <a:gd name="connsiteX11" fmla="*/ 1835150 w 3403600"/>
              <a:gd name="connsiteY11" fmla="*/ 332134 h 433734"/>
              <a:gd name="connsiteX12" fmla="*/ 1860550 w 3403600"/>
              <a:gd name="connsiteY12" fmla="*/ 287684 h 433734"/>
              <a:gd name="connsiteX13" fmla="*/ 1879600 w 3403600"/>
              <a:gd name="connsiteY13" fmla="*/ 281334 h 433734"/>
              <a:gd name="connsiteX14" fmla="*/ 1892300 w 3403600"/>
              <a:gd name="connsiteY14" fmla="*/ 262284 h 433734"/>
              <a:gd name="connsiteX15" fmla="*/ 1911350 w 3403600"/>
              <a:gd name="connsiteY15" fmla="*/ 243234 h 433734"/>
              <a:gd name="connsiteX16" fmla="*/ 1936750 w 3403600"/>
              <a:gd name="connsiteY16" fmla="*/ 198784 h 433734"/>
              <a:gd name="connsiteX17" fmla="*/ 1955800 w 3403600"/>
              <a:gd name="connsiteY17" fmla="*/ 192434 h 433734"/>
              <a:gd name="connsiteX18" fmla="*/ 1974850 w 3403600"/>
              <a:gd name="connsiteY18" fmla="*/ 179734 h 433734"/>
              <a:gd name="connsiteX19" fmla="*/ 2000250 w 3403600"/>
              <a:gd name="connsiteY19" fmla="*/ 154334 h 433734"/>
              <a:gd name="connsiteX20" fmla="*/ 2012950 w 3403600"/>
              <a:gd name="connsiteY20" fmla="*/ 135284 h 433734"/>
              <a:gd name="connsiteX21" fmla="*/ 2051050 w 3403600"/>
              <a:gd name="connsiteY21" fmla="*/ 116234 h 433734"/>
              <a:gd name="connsiteX22" fmla="*/ 2089150 w 3403600"/>
              <a:gd name="connsiteY22" fmla="*/ 90834 h 433734"/>
              <a:gd name="connsiteX23" fmla="*/ 2095500 w 3403600"/>
              <a:gd name="connsiteY23" fmla="*/ 71784 h 433734"/>
              <a:gd name="connsiteX24" fmla="*/ 2114550 w 3403600"/>
              <a:gd name="connsiteY24" fmla="*/ 65434 h 433734"/>
              <a:gd name="connsiteX25" fmla="*/ 2159000 w 3403600"/>
              <a:gd name="connsiteY25" fmla="*/ 40034 h 433734"/>
              <a:gd name="connsiteX26" fmla="*/ 2190750 w 3403600"/>
              <a:gd name="connsiteY26" fmla="*/ 52734 h 433734"/>
              <a:gd name="connsiteX27" fmla="*/ 2197100 w 3403600"/>
              <a:gd name="connsiteY27" fmla="*/ 71784 h 433734"/>
              <a:gd name="connsiteX28" fmla="*/ 2222500 w 3403600"/>
              <a:gd name="connsiteY28" fmla="*/ 97184 h 433734"/>
              <a:gd name="connsiteX29" fmla="*/ 2241550 w 3403600"/>
              <a:gd name="connsiteY29" fmla="*/ 122584 h 433734"/>
              <a:gd name="connsiteX30" fmla="*/ 2286000 w 3403600"/>
              <a:gd name="connsiteY30" fmla="*/ 167034 h 433734"/>
              <a:gd name="connsiteX31" fmla="*/ 2305050 w 3403600"/>
              <a:gd name="connsiteY31" fmla="*/ 179734 h 433734"/>
              <a:gd name="connsiteX32" fmla="*/ 2349500 w 3403600"/>
              <a:gd name="connsiteY32" fmla="*/ 224184 h 433734"/>
              <a:gd name="connsiteX33" fmla="*/ 2387600 w 3403600"/>
              <a:gd name="connsiteY33" fmla="*/ 249584 h 433734"/>
              <a:gd name="connsiteX34" fmla="*/ 2406650 w 3403600"/>
              <a:gd name="connsiteY34" fmla="*/ 255934 h 433734"/>
              <a:gd name="connsiteX35" fmla="*/ 2444750 w 3403600"/>
              <a:gd name="connsiteY35" fmla="*/ 274984 h 433734"/>
              <a:gd name="connsiteX36" fmla="*/ 2501900 w 3403600"/>
              <a:gd name="connsiteY36" fmla="*/ 319434 h 433734"/>
              <a:gd name="connsiteX37" fmla="*/ 2527300 w 3403600"/>
              <a:gd name="connsiteY37" fmla="*/ 325784 h 433734"/>
              <a:gd name="connsiteX38" fmla="*/ 2546350 w 3403600"/>
              <a:gd name="connsiteY38" fmla="*/ 338484 h 433734"/>
              <a:gd name="connsiteX39" fmla="*/ 2552700 w 3403600"/>
              <a:gd name="connsiteY39" fmla="*/ 357534 h 433734"/>
              <a:gd name="connsiteX40" fmla="*/ 2565400 w 3403600"/>
              <a:gd name="connsiteY40" fmla="*/ 376584 h 433734"/>
              <a:gd name="connsiteX41" fmla="*/ 2622550 w 3403600"/>
              <a:gd name="connsiteY41" fmla="*/ 351184 h 433734"/>
              <a:gd name="connsiteX42" fmla="*/ 2641600 w 3403600"/>
              <a:gd name="connsiteY42" fmla="*/ 344834 h 433734"/>
              <a:gd name="connsiteX43" fmla="*/ 2667000 w 3403600"/>
              <a:gd name="connsiteY43" fmla="*/ 306734 h 433734"/>
              <a:gd name="connsiteX44" fmla="*/ 2673350 w 3403600"/>
              <a:gd name="connsiteY44" fmla="*/ 287684 h 433734"/>
              <a:gd name="connsiteX45" fmla="*/ 2705100 w 3403600"/>
              <a:gd name="connsiteY45" fmla="*/ 281334 h 433734"/>
              <a:gd name="connsiteX46" fmla="*/ 2711450 w 3403600"/>
              <a:gd name="connsiteY46" fmla="*/ 255934 h 433734"/>
              <a:gd name="connsiteX47" fmla="*/ 2749550 w 3403600"/>
              <a:gd name="connsiteY47" fmla="*/ 236884 h 433734"/>
              <a:gd name="connsiteX48" fmla="*/ 2794000 w 3403600"/>
              <a:gd name="connsiteY48" fmla="*/ 205134 h 433734"/>
              <a:gd name="connsiteX49" fmla="*/ 2813050 w 3403600"/>
              <a:gd name="connsiteY49" fmla="*/ 186084 h 433734"/>
              <a:gd name="connsiteX50" fmla="*/ 2851150 w 3403600"/>
              <a:gd name="connsiteY50" fmla="*/ 167034 h 433734"/>
              <a:gd name="connsiteX51" fmla="*/ 2882900 w 3403600"/>
              <a:gd name="connsiteY51" fmla="*/ 122584 h 433734"/>
              <a:gd name="connsiteX52" fmla="*/ 2901950 w 3403600"/>
              <a:gd name="connsiteY52" fmla="*/ 109884 h 433734"/>
              <a:gd name="connsiteX53" fmla="*/ 2927350 w 3403600"/>
              <a:gd name="connsiteY53" fmla="*/ 84484 h 433734"/>
              <a:gd name="connsiteX54" fmla="*/ 2933700 w 3403600"/>
              <a:gd name="connsiteY54" fmla="*/ 65434 h 433734"/>
              <a:gd name="connsiteX55" fmla="*/ 2971800 w 3403600"/>
              <a:gd name="connsiteY55" fmla="*/ 52734 h 433734"/>
              <a:gd name="connsiteX56" fmla="*/ 2984500 w 3403600"/>
              <a:gd name="connsiteY56" fmla="*/ 78134 h 433734"/>
              <a:gd name="connsiteX57" fmla="*/ 3041650 w 3403600"/>
              <a:gd name="connsiteY57" fmla="*/ 122584 h 433734"/>
              <a:gd name="connsiteX58" fmla="*/ 3086100 w 3403600"/>
              <a:gd name="connsiteY58" fmla="*/ 141634 h 433734"/>
              <a:gd name="connsiteX59" fmla="*/ 3105150 w 3403600"/>
              <a:gd name="connsiteY59" fmla="*/ 167034 h 433734"/>
              <a:gd name="connsiteX60" fmla="*/ 3130550 w 3403600"/>
              <a:gd name="connsiteY60" fmla="*/ 205134 h 433734"/>
              <a:gd name="connsiteX61" fmla="*/ 3149600 w 3403600"/>
              <a:gd name="connsiteY61" fmla="*/ 211484 h 433734"/>
              <a:gd name="connsiteX62" fmla="*/ 3168650 w 3403600"/>
              <a:gd name="connsiteY62" fmla="*/ 230534 h 433734"/>
              <a:gd name="connsiteX63" fmla="*/ 3225800 w 3403600"/>
              <a:gd name="connsiteY63" fmla="*/ 262284 h 433734"/>
              <a:gd name="connsiteX64" fmla="*/ 3270250 w 3403600"/>
              <a:gd name="connsiteY64" fmla="*/ 281334 h 433734"/>
              <a:gd name="connsiteX65" fmla="*/ 3289300 w 3403600"/>
              <a:gd name="connsiteY65" fmla="*/ 300384 h 433734"/>
              <a:gd name="connsiteX66" fmla="*/ 3327400 w 3403600"/>
              <a:gd name="connsiteY66" fmla="*/ 325784 h 433734"/>
              <a:gd name="connsiteX67" fmla="*/ 3346450 w 3403600"/>
              <a:gd name="connsiteY67" fmla="*/ 363884 h 433734"/>
              <a:gd name="connsiteX68" fmla="*/ 3365500 w 3403600"/>
              <a:gd name="connsiteY68" fmla="*/ 370234 h 433734"/>
              <a:gd name="connsiteX69" fmla="*/ 3371850 w 3403600"/>
              <a:gd name="connsiteY69" fmla="*/ 389284 h 433734"/>
              <a:gd name="connsiteX70" fmla="*/ 3390900 w 3403600"/>
              <a:gd name="connsiteY70" fmla="*/ 401984 h 433734"/>
              <a:gd name="connsiteX71" fmla="*/ 3403600 w 3403600"/>
              <a:gd name="connsiteY71" fmla="*/ 414684 h 433734"/>
              <a:gd name="connsiteX0" fmla="*/ 0 w 3403600"/>
              <a:gd name="connsiteY0" fmla="*/ 423263 h 448663"/>
              <a:gd name="connsiteX1" fmla="*/ 444500 w 3403600"/>
              <a:gd name="connsiteY1" fmla="*/ 23213 h 448663"/>
              <a:gd name="connsiteX2" fmla="*/ 876300 w 3403600"/>
              <a:gd name="connsiteY2" fmla="*/ 448663 h 448663"/>
              <a:gd name="connsiteX3" fmla="*/ 1308100 w 3403600"/>
              <a:gd name="connsiteY3" fmla="*/ 42263 h 448663"/>
              <a:gd name="connsiteX4" fmla="*/ 1327150 w 3403600"/>
              <a:gd name="connsiteY4" fmla="*/ 54963 h 448663"/>
              <a:gd name="connsiteX5" fmla="*/ 1739900 w 3403600"/>
              <a:gd name="connsiteY5" fmla="*/ 416913 h 448663"/>
              <a:gd name="connsiteX6" fmla="*/ 1765300 w 3403600"/>
              <a:gd name="connsiteY6" fmla="*/ 404213 h 448663"/>
              <a:gd name="connsiteX7" fmla="*/ 1784350 w 3403600"/>
              <a:gd name="connsiteY7" fmla="*/ 397863 h 448663"/>
              <a:gd name="connsiteX8" fmla="*/ 1803400 w 3403600"/>
              <a:gd name="connsiteY8" fmla="*/ 378813 h 448663"/>
              <a:gd name="connsiteX9" fmla="*/ 1816100 w 3403600"/>
              <a:gd name="connsiteY9" fmla="*/ 353413 h 448663"/>
              <a:gd name="connsiteX10" fmla="*/ 1835150 w 3403600"/>
              <a:gd name="connsiteY10" fmla="*/ 347063 h 448663"/>
              <a:gd name="connsiteX11" fmla="*/ 1860550 w 3403600"/>
              <a:gd name="connsiteY11" fmla="*/ 302613 h 448663"/>
              <a:gd name="connsiteX12" fmla="*/ 1879600 w 3403600"/>
              <a:gd name="connsiteY12" fmla="*/ 296263 h 448663"/>
              <a:gd name="connsiteX13" fmla="*/ 1892300 w 3403600"/>
              <a:gd name="connsiteY13" fmla="*/ 277213 h 448663"/>
              <a:gd name="connsiteX14" fmla="*/ 1911350 w 3403600"/>
              <a:gd name="connsiteY14" fmla="*/ 258163 h 448663"/>
              <a:gd name="connsiteX15" fmla="*/ 1936750 w 3403600"/>
              <a:gd name="connsiteY15" fmla="*/ 213713 h 448663"/>
              <a:gd name="connsiteX16" fmla="*/ 1955800 w 3403600"/>
              <a:gd name="connsiteY16" fmla="*/ 207363 h 448663"/>
              <a:gd name="connsiteX17" fmla="*/ 1974850 w 3403600"/>
              <a:gd name="connsiteY17" fmla="*/ 194663 h 448663"/>
              <a:gd name="connsiteX18" fmla="*/ 2000250 w 3403600"/>
              <a:gd name="connsiteY18" fmla="*/ 169263 h 448663"/>
              <a:gd name="connsiteX19" fmla="*/ 2012950 w 3403600"/>
              <a:gd name="connsiteY19" fmla="*/ 150213 h 448663"/>
              <a:gd name="connsiteX20" fmla="*/ 2051050 w 3403600"/>
              <a:gd name="connsiteY20" fmla="*/ 131163 h 448663"/>
              <a:gd name="connsiteX21" fmla="*/ 2089150 w 3403600"/>
              <a:gd name="connsiteY21" fmla="*/ 105763 h 448663"/>
              <a:gd name="connsiteX22" fmla="*/ 2095500 w 3403600"/>
              <a:gd name="connsiteY22" fmla="*/ 86713 h 448663"/>
              <a:gd name="connsiteX23" fmla="*/ 2114550 w 3403600"/>
              <a:gd name="connsiteY23" fmla="*/ 80363 h 448663"/>
              <a:gd name="connsiteX24" fmla="*/ 2159000 w 3403600"/>
              <a:gd name="connsiteY24" fmla="*/ 54963 h 448663"/>
              <a:gd name="connsiteX25" fmla="*/ 2190750 w 3403600"/>
              <a:gd name="connsiteY25" fmla="*/ 67663 h 448663"/>
              <a:gd name="connsiteX26" fmla="*/ 2197100 w 3403600"/>
              <a:gd name="connsiteY26" fmla="*/ 86713 h 448663"/>
              <a:gd name="connsiteX27" fmla="*/ 2222500 w 3403600"/>
              <a:gd name="connsiteY27" fmla="*/ 112113 h 448663"/>
              <a:gd name="connsiteX28" fmla="*/ 2241550 w 3403600"/>
              <a:gd name="connsiteY28" fmla="*/ 137513 h 448663"/>
              <a:gd name="connsiteX29" fmla="*/ 2286000 w 3403600"/>
              <a:gd name="connsiteY29" fmla="*/ 181963 h 448663"/>
              <a:gd name="connsiteX30" fmla="*/ 2305050 w 3403600"/>
              <a:gd name="connsiteY30" fmla="*/ 194663 h 448663"/>
              <a:gd name="connsiteX31" fmla="*/ 2349500 w 3403600"/>
              <a:gd name="connsiteY31" fmla="*/ 239113 h 448663"/>
              <a:gd name="connsiteX32" fmla="*/ 2387600 w 3403600"/>
              <a:gd name="connsiteY32" fmla="*/ 264513 h 448663"/>
              <a:gd name="connsiteX33" fmla="*/ 2406650 w 3403600"/>
              <a:gd name="connsiteY33" fmla="*/ 270863 h 448663"/>
              <a:gd name="connsiteX34" fmla="*/ 2444750 w 3403600"/>
              <a:gd name="connsiteY34" fmla="*/ 289913 h 448663"/>
              <a:gd name="connsiteX35" fmla="*/ 2501900 w 3403600"/>
              <a:gd name="connsiteY35" fmla="*/ 334363 h 448663"/>
              <a:gd name="connsiteX36" fmla="*/ 2527300 w 3403600"/>
              <a:gd name="connsiteY36" fmla="*/ 340713 h 448663"/>
              <a:gd name="connsiteX37" fmla="*/ 2546350 w 3403600"/>
              <a:gd name="connsiteY37" fmla="*/ 353413 h 448663"/>
              <a:gd name="connsiteX38" fmla="*/ 2552700 w 3403600"/>
              <a:gd name="connsiteY38" fmla="*/ 372463 h 448663"/>
              <a:gd name="connsiteX39" fmla="*/ 2565400 w 3403600"/>
              <a:gd name="connsiteY39" fmla="*/ 391513 h 448663"/>
              <a:gd name="connsiteX40" fmla="*/ 2622550 w 3403600"/>
              <a:gd name="connsiteY40" fmla="*/ 366113 h 448663"/>
              <a:gd name="connsiteX41" fmla="*/ 2641600 w 3403600"/>
              <a:gd name="connsiteY41" fmla="*/ 359763 h 448663"/>
              <a:gd name="connsiteX42" fmla="*/ 2667000 w 3403600"/>
              <a:gd name="connsiteY42" fmla="*/ 321663 h 448663"/>
              <a:gd name="connsiteX43" fmla="*/ 2673350 w 3403600"/>
              <a:gd name="connsiteY43" fmla="*/ 302613 h 448663"/>
              <a:gd name="connsiteX44" fmla="*/ 2705100 w 3403600"/>
              <a:gd name="connsiteY44" fmla="*/ 296263 h 448663"/>
              <a:gd name="connsiteX45" fmla="*/ 2711450 w 3403600"/>
              <a:gd name="connsiteY45" fmla="*/ 270863 h 448663"/>
              <a:gd name="connsiteX46" fmla="*/ 2749550 w 3403600"/>
              <a:gd name="connsiteY46" fmla="*/ 251813 h 448663"/>
              <a:gd name="connsiteX47" fmla="*/ 2794000 w 3403600"/>
              <a:gd name="connsiteY47" fmla="*/ 220063 h 448663"/>
              <a:gd name="connsiteX48" fmla="*/ 2813050 w 3403600"/>
              <a:gd name="connsiteY48" fmla="*/ 201013 h 448663"/>
              <a:gd name="connsiteX49" fmla="*/ 2851150 w 3403600"/>
              <a:gd name="connsiteY49" fmla="*/ 181963 h 448663"/>
              <a:gd name="connsiteX50" fmla="*/ 2882900 w 3403600"/>
              <a:gd name="connsiteY50" fmla="*/ 137513 h 448663"/>
              <a:gd name="connsiteX51" fmla="*/ 2901950 w 3403600"/>
              <a:gd name="connsiteY51" fmla="*/ 124813 h 448663"/>
              <a:gd name="connsiteX52" fmla="*/ 2927350 w 3403600"/>
              <a:gd name="connsiteY52" fmla="*/ 99413 h 448663"/>
              <a:gd name="connsiteX53" fmla="*/ 2933700 w 3403600"/>
              <a:gd name="connsiteY53" fmla="*/ 80363 h 448663"/>
              <a:gd name="connsiteX54" fmla="*/ 2971800 w 3403600"/>
              <a:gd name="connsiteY54" fmla="*/ 67663 h 448663"/>
              <a:gd name="connsiteX55" fmla="*/ 2984500 w 3403600"/>
              <a:gd name="connsiteY55" fmla="*/ 93063 h 448663"/>
              <a:gd name="connsiteX56" fmla="*/ 3041650 w 3403600"/>
              <a:gd name="connsiteY56" fmla="*/ 137513 h 448663"/>
              <a:gd name="connsiteX57" fmla="*/ 3086100 w 3403600"/>
              <a:gd name="connsiteY57" fmla="*/ 156563 h 448663"/>
              <a:gd name="connsiteX58" fmla="*/ 3105150 w 3403600"/>
              <a:gd name="connsiteY58" fmla="*/ 181963 h 448663"/>
              <a:gd name="connsiteX59" fmla="*/ 3130550 w 3403600"/>
              <a:gd name="connsiteY59" fmla="*/ 220063 h 448663"/>
              <a:gd name="connsiteX60" fmla="*/ 3149600 w 3403600"/>
              <a:gd name="connsiteY60" fmla="*/ 226413 h 448663"/>
              <a:gd name="connsiteX61" fmla="*/ 3168650 w 3403600"/>
              <a:gd name="connsiteY61" fmla="*/ 245463 h 448663"/>
              <a:gd name="connsiteX62" fmla="*/ 3225800 w 3403600"/>
              <a:gd name="connsiteY62" fmla="*/ 277213 h 448663"/>
              <a:gd name="connsiteX63" fmla="*/ 3270250 w 3403600"/>
              <a:gd name="connsiteY63" fmla="*/ 296263 h 448663"/>
              <a:gd name="connsiteX64" fmla="*/ 3289300 w 3403600"/>
              <a:gd name="connsiteY64" fmla="*/ 315313 h 448663"/>
              <a:gd name="connsiteX65" fmla="*/ 3327400 w 3403600"/>
              <a:gd name="connsiteY65" fmla="*/ 340713 h 448663"/>
              <a:gd name="connsiteX66" fmla="*/ 3346450 w 3403600"/>
              <a:gd name="connsiteY66" fmla="*/ 378813 h 448663"/>
              <a:gd name="connsiteX67" fmla="*/ 3365500 w 3403600"/>
              <a:gd name="connsiteY67" fmla="*/ 385163 h 448663"/>
              <a:gd name="connsiteX68" fmla="*/ 3371850 w 3403600"/>
              <a:gd name="connsiteY68" fmla="*/ 404213 h 448663"/>
              <a:gd name="connsiteX69" fmla="*/ 3390900 w 3403600"/>
              <a:gd name="connsiteY69" fmla="*/ 416913 h 448663"/>
              <a:gd name="connsiteX70" fmla="*/ 3403600 w 3403600"/>
              <a:gd name="connsiteY70" fmla="*/ 429613 h 448663"/>
              <a:gd name="connsiteX0" fmla="*/ 0 w 3403600"/>
              <a:gd name="connsiteY0" fmla="*/ 400050 h 425450"/>
              <a:gd name="connsiteX1" fmla="*/ 444500 w 3403600"/>
              <a:gd name="connsiteY1" fmla="*/ 0 h 425450"/>
              <a:gd name="connsiteX2" fmla="*/ 876300 w 3403600"/>
              <a:gd name="connsiteY2" fmla="*/ 425450 h 425450"/>
              <a:gd name="connsiteX3" fmla="*/ 1308100 w 3403600"/>
              <a:gd name="connsiteY3" fmla="*/ 19050 h 425450"/>
              <a:gd name="connsiteX4" fmla="*/ 1739900 w 3403600"/>
              <a:gd name="connsiteY4" fmla="*/ 393700 h 425450"/>
              <a:gd name="connsiteX5" fmla="*/ 1765300 w 3403600"/>
              <a:gd name="connsiteY5" fmla="*/ 381000 h 425450"/>
              <a:gd name="connsiteX6" fmla="*/ 1784350 w 3403600"/>
              <a:gd name="connsiteY6" fmla="*/ 374650 h 425450"/>
              <a:gd name="connsiteX7" fmla="*/ 1803400 w 3403600"/>
              <a:gd name="connsiteY7" fmla="*/ 355600 h 425450"/>
              <a:gd name="connsiteX8" fmla="*/ 1816100 w 3403600"/>
              <a:gd name="connsiteY8" fmla="*/ 330200 h 425450"/>
              <a:gd name="connsiteX9" fmla="*/ 1835150 w 3403600"/>
              <a:gd name="connsiteY9" fmla="*/ 323850 h 425450"/>
              <a:gd name="connsiteX10" fmla="*/ 1860550 w 3403600"/>
              <a:gd name="connsiteY10" fmla="*/ 279400 h 425450"/>
              <a:gd name="connsiteX11" fmla="*/ 1879600 w 3403600"/>
              <a:gd name="connsiteY11" fmla="*/ 273050 h 425450"/>
              <a:gd name="connsiteX12" fmla="*/ 1892300 w 3403600"/>
              <a:gd name="connsiteY12" fmla="*/ 254000 h 425450"/>
              <a:gd name="connsiteX13" fmla="*/ 1911350 w 3403600"/>
              <a:gd name="connsiteY13" fmla="*/ 234950 h 425450"/>
              <a:gd name="connsiteX14" fmla="*/ 1936750 w 3403600"/>
              <a:gd name="connsiteY14" fmla="*/ 190500 h 425450"/>
              <a:gd name="connsiteX15" fmla="*/ 1955800 w 3403600"/>
              <a:gd name="connsiteY15" fmla="*/ 184150 h 425450"/>
              <a:gd name="connsiteX16" fmla="*/ 1974850 w 3403600"/>
              <a:gd name="connsiteY16" fmla="*/ 171450 h 425450"/>
              <a:gd name="connsiteX17" fmla="*/ 2000250 w 3403600"/>
              <a:gd name="connsiteY17" fmla="*/ 146050 h 425450"/>
              <a:gd name="connsiteX18" fmla="*/ 2012950 w 3403600"/>
              <a:gd name="connsiteY18" fmla="*/ 127000 h 425450"/>
              <a:gd name="connsiteX19" fmla="*/ 2051050 w 3403600"/>
              <a:gd name="connsiteY19" fmla="*/ 107950 h 425450"/>
              <a:gd name="connsiteX20" fmla="*/ 2089150 w 3403600"/>
              <a:gd name="connsiteY20" fmla="*/ 82550 h 425450"/>
              <a:gd name="connsiteX21" fmla="*/ 2095500 w 3403600"/>
              <a:gd name="connsiteY21" fmla="*/ 63500 h 425450"/>
              <a:gd name="connsiteX22" fmla="*/ 2114550 w 3403600"/>
              <a:gd name="connsiteY22" fmla="*/ 57150 h 425450"/>
              <a:gd name="connsiteX23" fmla="*/ 2159000 w 3403600"/>
              <a:gd name="connsiteY23" fmla="*/ 31750 h 425450"/>
              <a:gd name="connsiteX24" fmla="*/ 2190750 w 3403600"/>
              <a:gd name="connsiteY24" fmla="*/ 44450 h 425450"/>
              <a:gd name="connsiteX25" fmla="*/ 2197100 w 3403600"/>
              <a:gd name="connsiteY25" fmla="*/ 63500 h 425450"/>
              <a:gd name="connsiteX26" fmla="*/ 2222500 w 3403600"/>
              <a:gd name="connsiteY26" fmla="*/ 88900 h 425450"/>
              <a:gd name="connsiteX27" fmla="*/ 2241550 w 3403600"/>
              <a:gd name="connsiteY27" fmla="*/ 114300 h 425450"/>
              <a:gd name="connsiteX28" fmla="*/ 2286000 w 3403600"/>
              <a:gd name="connsiteY28" fmla="*/ 158750 h 425450"/>
              <a:gd name="connsiteX29" fmla="*/ 2305050 w 3403600"/>
              <a:gd name="connsiteY29" fmla="*/ 171450 h 425450"/>
              <a:gd name="connsiteX30" fmla="*/ 2349500 w 3403600"/>
              <a:gd name="connsiteY30" fmla="*/ 215900 h 425450"/>
              <a:gd name="connsiteX31" fmla="*/ 2387600 w 3403600"/>
              <a:gd name="connsiteY31" fmla="*/ 241300 h 425450"/>
              <a:gd name="connsiteX32" fmla="*/ 2406650 w 3403600"/>
              <a:gd name="connsiteY32" fmla="*/ 247650 h 425450"/>
              <a:gd name="connsiteX33" fmla="*/ 2444750 w 3403600"/>
              <a:gd name="connsiteY33" fmla="*/ 266700 h 425450"/>
              <a:gd name="connsiteX34" fmla="*/ 2501900 w 3403600"/>
              <a:gd name="connsiteY34" fmla="*/ 311150 h 425450"/>
              <a:gd name="connsiteX35" fmla="*/ 2527300 w 3403600"/>
              <a:gd name="connsiteY35" fmla="*/ 317500 h 425450"/>
              <a:gd name="connsiteX36" fmla="*/ 2546350 w 3403600"/>
              <a:gd name="connsiteY36" fmla="*/ 330200 h 425450"/>
              <a:gd name="connsiteX37" fmla="*/ 2552700 w 3403600"/>
              <a:gd name="connsiteY37" fmla="*/ 349250 h 425450"/>
              <a:gd name="connsiteX38" fmla="*/ 2565400 w 3403600"/>
              <a:gd name="connsiteY38" fmla="*/ 368300 h 425450"/>
              <a:gd name="connsiteX39" fmla="*/ 2622550 w 3403600"/>
              <a:gd name="connsiteY39" fmla="*/ 342900 h 425450"/>
              <a:gd name="connsiteX40" fmla="*/ 2641600 w 3403600"/>
              <a:gd name="connsiteY40" fmla="*/ 336550 h 425450"/>
              <a:gd name="connsiteX41" fmla="*/ 2667000 w 3403600"/>
              <a:gd name="connsiteY41" fmla="*/ 298450 h 425450"/>
              <a:gd name="connsiteX42" fmla="*/ 2673350 w 3403600"/>
              <a:gd name="connsiteY42" fmla="*/ 279400 h 425450"/>
              <a:gd name="connsiteX43" fmla="*/ 2705100 w 3403600"/>
              <a:gd name="connsiteY43" fmla="*/ 273050 h 425450"/>
              <a:gd name="connsiteX44" fmla="*/ 2711450 w 3403600"/>
              <a:gd name="connsiteY44" fmla="*/ 247650 h 425450"/>
              <a:gd name="connsiteX45" fmla="*/ 2749550 w 3403600"/>
              <a:gd name="connsiteY45" fmla="*/ 228600 h 425450"/>
              <a:gd name="connsiteX46" fmla="*/ 2794000 w 3403600"/>
              <a:gd name="connsiteY46" fmla="*/ 196850 h 425450"/>
              <a:gd name="connsiteX47" fmla="*/ 2813050 w 3403600"/>
              <a:gd name="connsiteY47" fmla="*/ 177800 h 425450"/>
              <a:gd name="connsiteX48" fmla="*/ 2851150 w 3403600"/>
              <a:gd name="connsiteY48" fmla="*/ 158750 h 425450"/>
              <a:gd name="connsiteX49" fmla="*/ 2882900 w 3403600"/>
              <a:gd name="connsiteY49" fmla="*/ 114300 h 425450"/>
              <a:gd name="connsiteX50" fmla="*/ 2901950 w 3403600"/>
              <a:gd name="connsiteY50" fmla="*/ 101600 h 425450"/>
              <a:gd name="connsiteX51" fmla="*/ 2927350 w 3403600"/>
              <a:gd name="connsiteY51" fmla="*/ 76200 h 425450"/>
              <a:gd name="connsiteX52" fmla="*/ 2933700 w 3403600"/>
              <a:gd name="connsiteY52" fmla="*/ 57150 h 425450"/>
              <a:gd name="connsiteX53" fmla="*/ 2971800 w 3403600"/>
              <a:gd name="connsiteY53" fmla="*/ 44450 h 425450"/>
              <a:gd name="connsiteX54" fmla="*/ 2984500 w 3403600"/>
              <a:gd name="connsiteY54" fmla="*/ 69850 h 425450"/>
              <a:gd name="connsiteX55" fmla="*/ 3041650 w 3403600"/>
              <a:gd name="connsiteY55" fmla="*/ 114300 h 425450"/>
              <a:gd name="connsiteX56" fmla="*/ 3086100 w 3403600"/>
              <a:gd name="connsiteY56" fmla="*/ 133350 h 425450"/>
              <a:gd name="connsiteX57" fmla="*/ 3105150 w 3403600"/>
              <a:gd name="connsiteY57" fmla="*/ 158750 h 425450"/>
              <a:gd name="connsiteX58" fmla="*/ 3130550 w 3403600"/>
              <a:gd name="connsiteY58" fmla="*/ 196850 h 425450"/>
              <a:gd name="connsiteX59" fmla="*/ 3149600 w 3403600"/>
              <a:gd name="connsiteY59" fmla="*/ 203200 h 425450"/>
              <a:gd name="connsiteX60" fmla="*/ 3168650 w 3403600"/>
              <a:gd name="connsiteY60" fmla="*/ 222250 h 425450"/>
              <a:gd name="connsiteX61" fmla="*/ 3225800 w 3403600"/>
              <a:gd name="connsiteY61" fmla="*/ 254000 h 425450"/>
              <a:gd name="connsiteX62" fmla="*/ 3270250 w 3403600"/>
              <a:gd name="connsiteY62" fmla="*/ 273050 h 425450"/>
              <a:gd name="connsiteX63" fmla="*/ 3289300 w 3403600"/>
              <a:gd name="connsiteY63" fmla="*/ 292100 h 425450"/>
              <a:gd name="connsiteX64" fmla="*/ 3327400 w 3403600"/>
              <a:gd name="connsiteY64" fmla="*/ 317500 h 425450"/>
              <a:gd name="connsiteX65" fmla="*/ 3346450 w 3403600"/>
              <a:gd name="connsiteY65" fmla="*/ 355600 h 425450"/>
              <a:gd name="connsiteX66" fmla="*/ 3365500 w 3403600"/>
              <a:gd name="connsiteY66" fmla="*/ 361950 h 425450"/>
              <a:gd name="connsiteX67" fmla="*/ 3371850 w 3403600"/>
              <a:gd name="connsiteY67" fmla="*/ 381000 h 425450"/>
              <a:gd name="connsiteX68" fmla="*/ 3390900 w 3403600"/>
              <a:gd name="connsiteY68" fmla="*/ 393700 h 425450"/>
              <a:gd name="connsiteX69" fmla="*/ 3403600 w 3403600"/>
              <a:gd name="connsiteY69" fmla="*/ 406400 h 425450"/>
              <a:gd name="connsiteX0" fmla="*/ 0 w 3403600"/>
              <a:gd name="connsiteY0" fmla="*/ 400050 h 425450"/>
              <a:gd name="connsiteX1" fmla="*/ 444500 w 3403600"/>
              <a:gd name="connsiteY1" fmla="*/ 0 h 425450"/>
              <a:gd name="connsiteX2" fmla="*/ 876300 w 3403600"/>
              <a:gd name="connsiteY2" fmla="*/ 425450 h 425450"/>
              <a:gd name="connsiteX3" fmla="*/ 1308100 w 3403600"/>
              <a:gd name="connsiteY3" fmla="*/ 19050 h 425450"/>
              <a:gd name="connsiteX4" fmla="*/ 1739900 w 3403600"/>
              <a:gd name="connsiteY4" fmla="*/ 393700 h 425450"/>
              <a:gd name="connsiteX5" fmla="*/ 1765300 w 3403600"/>
              <a:gd name="connsiteY5" fmla="*/ 381000 h 425450"/>
              <a:gd name="connsiteX6" fmla="*/ 1784350 w 3403600"/>
              <a:gd name="connsiteY6" fmla="*/ 374650 h 425450"/>
              <a:gd name="connsiteX7" fmla="*/ 1803400 w 3403600"/>
              <a:gd name="connsiteY7" fmla="*/ 355600 h 425450"/>
              <a:gd name="connsiteX8" fmla="*/ 1816100 w 3403600"/>
              <a:gd name="connsiteY8" fmla="*/ 330200 h 425450"/>
              <a:gd name="connsiteX9" fmla="*/ 1835150 w 3403600"/>
              <a:gd name="connsiteY9" fmla="*/ 323850 h 425450"/>
              <a:gd name="connsiteX10" fmla="*/ 1860550 w 3403600"/>
              <a:gd name="connsiteY10" fmla="*/ 279400 h 425450"/>
              <a:gd name="connsiteX11" fmla="*/ 1879600 w 3403600"/>
              <a:gd name="connsiteY11" fmla="*/ 273050 h 425450"/>
              <a:gd name="connsiteX12" fmla="*/ 1892300 w 3403600"/>
              <a:gd name="connsiteY12" fmla="*/ 254000 h 425450"/>
              <a:gd name="connsiteX13" fmla="*/ 1911350 w 3403600"/>
              <a:gd name="connsiteY13" fmla="*/ 234950 h 425450"/>
              <a:gd name="connsiteX14" fmla="*/ 1936750 w 3403600"/>
              <a:gd name="connsiteY14" fmla="*/ 190500 h 425450"/>
              <a:gd name="connsiteX15" fmla="*/ 1955800 w 3403600"/>
              <a:gd name="connsiteY15" fmla="*/ 184150 h 425450"/>
              <a:gd name="connsiteX16" fmla="*/ 1974850 w 3403600"/>
              <a:gd name="connsiteY16" fmla="*/ 171450 h 425450"/>
              <a:gd name="connsiteX17" fmla="*/ 2000250 w 3403600"/>
              <a:gd name="connsiteY17" fmla="*/ 146050 h 425450"/>
              <a:gd name="connsiteX18" fmla="*/ 2012950 w 3403600"/>
              <a:gd name="connsiteY18" fmla="*/ 127000 h 425450"/>
              <a:gd name="connsiteX19" fmla="*/ 2051050 w 3403600"/>
              <a:gd name="connsiteY19" fmla="*/ 107950 h 425450"/>
              <a:gd name="connsiteX20" fmla="*/ 2089150 w 3403600"/>
              <a:gd name="connsiteY20" fmla="*/ 82550 h 425450"/>
              <a:gd name="connsiteX21" fmla="*/ 2095500 w 3403600"/>
              <a:gd name="connsiteY21" fmla="*/ 63500 h 425450"/>
              <a:gd name="connsiteX22" fmla="*/ 2114550 w 3403600"/>
              <a:gd name="connsiteY22" fmla="*/ 57150 h 425450"/>
              <a:gd name="connsiteX23" fmla="*/ 2159000 w 3403600"/>
              <a:gd name="connsiteY23" fmla="*/ 31750 h 425450"/>
              <a:gd name="connsiteX24" fmla="*/ 2190750 w 3403600"/>
              <a:gd name="connsiteY24" fmla="*/ 44450 h 425450"/>
              <a:gd name="connsiteX25" fmla="*/ 2197100 w 3403600"/>
              <a:gd name="connsiteY25" fmla="*/ 63500 h 425450"/>
              <a:gd name="connsiteX26" fmla="*/ 2222500 w 3403600"/>
              <a:gd name="connsiteY26" fmla="*/ 88900 h 425450"/>
              <a:gd name="connsiteX27" fmla="*/ 2241550 w 3403600"/>
              <a:gd name="connsiteY27" fmla="*/ 114300 h 425450"/>
              <a:gd name="connsiteX28" fmla="*/ 2286000 w 3403600"/>
              <a:gd name="connsiteY28" fmla="*/ 158750 h 425450"/>
              <a:gd name="connsiteX29" fmla="*/ 2305050 w 3403600"/>
              <a:gd name="connsiteY29" fmla="*/ 171450 h 425450"/>
              <a:gd name="connsiteX30" fmla="*/ 2349500 w 3403600"/>
              <a:gd name="connsiteY30" fmla="*/ 215900 h 425450"/>
              <a:gd name="connsiteX31" fmla="*/ 2387600 w 3403600"/>
              <a:gd name="connsiteY31" fmla="*/ 241300 h 425450"/>
              <a:gd name="connsiteX32" fmla="*/ 2406650 w 3403600"/>
              <a:gd name="connsiteY32" fmla="*/ 247650 h 425450"/>
              <a:gd name="connsiteX33" fmla="*/ 2444750 w 3403600"/>
              <a:gd name="connsiteY33" fmla="*/ 266700 h 425450"/>
              <a:gd name="connsiteX34" fmla="*/ 2501900 w 3403600"/>
              <a:gd name="connsiteY34" fmla="*/ 311150 h 425450"/>
              <a:gd name="connsiteX35" fmla="*/ 2527300 w 3403600"/>
              <a:gd name="connsiteY35" fmla="*/ 317500 h 425450"/>
              <a:gd name="connsiteX36" fmla="*/ 2546350 w 3403600"/>
              <a:gd name="connsiteY36" fmla="*/ 330200 h 425450"/>
              <a:gd name="connsiteX37" fmla="*/ 2552700 w 3403600"/>
              <a:gd name="connsiteY37" fmla="*/ 349250 h 425450"/>
              <a:gd name="connsiteX38" fmla="*/ 2565400 w 3403600"/>
              <a:gd name="connsiteY38" fmla="*/ 368300 h 425450"/>
              <a:gd name="connsiteX39" fmla="*/ 2622550 w 3403600"/>
              <a:gd name="connsiteY39" fmla="*/ 342900 h 425450"/>
              <a:gd name="connsiteX40" fmla="*/ 2641600 w 3403600"/>
              <a:gd name="connsiteY40" fmla="*/ 336550 h 425450"/>
              <a:gd name="connsiteX41" fmla="*/ 2667000 w 3403600"/>
              <a:gd name="connsiteY41" fmla="*/ 298450 h 425450"/>
              <a:gd name="connsiteX42" fmla="*/ 2673350 w 3403600"/>
              <a:gd name="connsiteY42" fmla="*/ 279400 h 425450"/>
              <a:gd name="connsiteX43" fmla="*/ 2705100 w 3403600"/>
              <a:gd name="connsiteY43" fmla="*/ 273050 h 425450"/>
              <a:gd name="connsiteX44" fmla="*/ 2711450 w 3403600"/>
              <a:gd name="connsiteY44" fmla="*/ 247650 h 425450"/>
              <a:gd name="connsiteX45" fmla="*/ 2749550 w 3403600"/>
              <a:gd name="connsiteY45" fmla="*/ 228600 h 425450"/>
              <a:gd name="connsiteX46" fmla="*/ 2794000 w 3403600"/>
              <a:gd name="connsiteY46" fmla="*/ 196850 h 425450"/>
              <a:gd name="connsiteX47" fmla="*/ 2813050 w 3403600"/>
              <a:gd name="connsiteY47" fmla="*/ 177800 h 425450"/>
              <a:gd name="connsiteX48" fmla="*/ 2851150 w 3403600"/>
              <a:gd name="connsiteY48" fmla="*/ 158750 h 425450"/>
              <a:gd name="connsiteX49" fmla="*/ 2882900 w 3403600"/>
              <a:gd name="connsiteY49" fmla="*/ 114300 h 425450"/>
              <a:gd name="connsiteX50" fmla="*/ 2901950 w 3403600"/>
              <a:gd name="connsiteY50" fmla="*/ 101600 h 425450"/>
              <a:gd name="connsiteX51" fmla="*/ 2927350 w 3403600"/>
              <a:gd name="connsiteY51" fmla="*/ 76200 h 425450"/>
              <a:gd name="connsiteX52" fmla="*/ 2933700 w 3403600"/>
              <a:gd name="connsiteY52" fmla="*/ 57150 h 425450"/>
              <a:gd name="connsiteX53" fmla="*/ 2971800 w 3403600"/>
              <a:gd name="connsiteY53" fmla="*/ 44450 h 425450"/>
              <a:gd name="connsiteX54" fmla="*/ 2984500 w 3403600"/>
              <a:gd name="connsiteY54" fmla="*/ 69850 h 425450"/>
              <a:gd name="connsiteX55" fmla="*/ 3041650 w 3403600"/>
              <a:gd name="connsiteY55" fmla="*/ 114300 h 425450"/>
              <a:gd name="connsiteX56" fmla="*/ 3086100 w 3403600"/>
              <a:gd name="connsiteY56" fmla="*/ 133350 h 425450"/>
              <a:gd name="connsiteX57" fmla="*/ 3105150 w 3403600"/>
              <a:gd name="connsiteY57" fmla="*/ 158750 h 425450"/>
              <a:gd name="connsiteX58" fmla="*/ 3130550 w 3403600"/>
              <a:gd name="connsiteY58" fmla="*/ 196850 h 425450"/>
              <a:gd name="connsiteX59" fmla="*/ 3149600 w 3403600"/>
              <a:gd name="connsiteY59" fmla="*/ 203200 h 425450"/>
              <a:gd name="connsiteX60" fmla="*/ 3168650 w 3403600"/>
              <a:gd name="connsiteY60" fmla="*/ 222250 h 425450"/>
              <a:gd name="connsiteX61" fmla="*/ 3225800 w 3403600"/>
              <a:gd name="connsiteY61" fmla="*/ 254000 h 425450"/>
              <a:gd name="connsiteX62" fmla="*/ 3270250 w 3403600"/>
              <a:gd name="connsiteY62" fmla="*/ 273050 h 425450"/>
              <a:gd name="connsiteX63" fmla="*/ 3289300 w 3403600"/>
              <a:gd name="connsiteY63" fmla="*/ 292100 h 425450"/>
              <a:gd name="connsiteX64" fmla="*/ 3327400 w 3403600"/>
              <a:gd name="connsiteY64" fmla="*/ 317500 h 425450"/>
              <a:gd name="connsiteX65" fmla="*/ 3346450 w 3403600"/>
              <a:gd name="connsiteY65" fmla="*/ 355600 h 425450"/>
              <a:gd name="connsiteX66" fmla="*/ 3365500 w 3403600"/>
              <a:gd name="connsiteY66" fmla="*/ 361950 h 425450"/>
              <a:gd name="connsiteX67" fmla="*/ 3371850 w 3403600"/>
              <a:gd name="connsiteY67" fmla="*/ 381000 h 425450"/>
              <a:gd name="connsiteX68" fmla="*/ 3390900 w 3403600"/>
              <a:gd name="connsiteY68" fmla="*/ 393700 h 425450"/>
              <a:gd name="connsiteX69" fmla="*/ 3403600 w 3403600"/>
              <a:gd name="connsiteY69" fmla="*/ 406400 h 425450"/>
              <a:gd name="connsiteX0" fmla="*/ 0 w 3403600"/>
              <a:gd name="connsiteY0" fmla="*/ 400050 h 425450"/>
              <a:gd name="connsiteX1" fmla="*/ 444500 w 3403600"/>
              <a:gd name="connsiteY1" fmla="*/ 0 h 425450"/>
              <a:gd name="connsiteX2" fmla="*/ 876300 w 3403600"/>
              <a:gd name="connsiteY2" fmla="*/ 425450 h 425450"/>
              <a:gd name="connsiteX3" fmla="*/ 1308100 w 3403600"/>
              <a:gd name="connsiteY3" fmla="*/ 19050 h 425450"/>
              <a:gd name="connsiteX4" fmla="*/ 1739900 w 3403600"/>
              <a:gd name="connsiteY4" fmla="*/ 393700 h 425450"/>
              <a:gd name="connsiteX5" fmla="*/ 1765300 w 3403600"/>
              <a:gd name="connsiteY5" fmla="*/ 381000 h 425450"/>
              <a:gd name="connsiteX6" fmla="*/ 1784350 w 3403600"/>
              <a:gd name="connsiteY6" fmla="*/ 374650 h 425450"/>
              <a:gd name="connsiteX7" fmla="*/ 1803400 w 3403600"/>
              <a:gd name="connsiteY7" fmla="*/ 355600 h 425450"/>
              <a:gd name="connsiteX8" fmla="*/ 1816100 w 3403600"/>
              <a:gd name="connsiteY8" fmla="*/ 330200 h 425450"/>
              <a:gd name="connsiteX9" fmla="*/ 1835150 w 3403600"/>
              <a:gd name="connsiteY9" fmla="*/ 323850 h 425450"/>
              <a:gd name="connsiteX10" fmla="*/ 1860550 w 3403600"/>
              <a:gd name="connsiteY10" fmla="*/ 279400 h 425450"/>
              <a:gd name="connsiteX11" fmla="*/ 1879600 w 3403600"/>
              <a:gd name="connsiteY11" fmla="*/ 273050 h 425450"/>
              <a:gd name="connsiteX12" fmla="*/ 1892300 w 3403600"/>
              <a:gd name="connsiteY12" fmla="*/ 254000 h 425450"/>
              <a:gd name="connsiteX13" fmla="*/ 1911350 w 3403600"/>
              <a:gd name="connsiteY13" fmla="*/ 234950 h 425450"/>
              <a:gd name="connsiteX14" fmla="*/ 1936750 w 3403600"/>
              <a:gd name="connsiteY14" fmla="*/ 190500 h 425450"/>
              <a:gd name="connsiteX15" fmla="*/ 1955800 w 3403600"/>
              <a:gd name="connsiteY15" fmla="*/ 184150 h 425450"/>
              <a:gd name="connsiteX16" fmla="*/ 1974850 w 3403600"/>
              <a:gd name="connsiteY16" fmla="*/ 171450 h 425450"/>
              <a:gd name="connsiteX17" fmla="*/ 2000250 w 3403600"/>
              <a:gd name="connsiteY17" fmla="*/ 146050 h 425450"/>
              <a:gd name="connsiteX18" fmla="*/ 2012950 w 3403600"/>
              <a:gd name="connsiteY18" fmla="*/ 127000 h 425450"/>
              <a:gd name="connsiteX19" fmla="*/ 2051050 w 3403600"/>
              <a:gd name="connsiteY19" fmla="*/ 107950 h 425450"/>
              <a:gd name="connsiteX20" fmla="*/ 2089150 w 3403600"/>
              <a:gd name="connsiteY20" fmla="*/ 82550 h 425450"/>
              <a:gd name="connsiteX21" fmla="*/ 2095500 w 3403600"/>
              <a:gd name="connsiteY21" fmla="*/ 63500 h 425450"/>
              <a:gd name="connsiteX22" fmla="*/ 2114550 w 3403600"/>
              <a:gd name="connsiteY22" fmla="*/ 57150 h 425450"/>
              <a:gd name="connsiteX23" fmla="*/ 2159000 w 3403600"/>
              <a:gd name="connsiteY23" fmla="*/ 31750 h 425450"/>
              <a:gd name="connsiteX24" fmla="*/ 2190750 w 3403600"/>
              <a:gd name="connsiteY24" fmla="*/ 44450 h 425450"/>
              <a:gd name="connsiteX25" fmla="*/ 2197100 w 3403600"/>
              <a:gd name="connsiteY25" fmla="*/ 63500 h 425450"/>
              <a:gd name="connsiteX26" fmla="*/ 2222500 w 3403600"/>
              <a:gd name="connsiteY26" fmla="*/ 88900 h 425450"/>
              <a:gd name="connsiteX27" fmla="*/ 2241550 w 3403600"/>
              <a:gd name="connsiteY27" fmla="*/ 114300 h 425450"/>
              <a:gd name="connsiteX28" fmla="*/ 2286000 w 3403600"/>
              <a:gd name="connsiteY28" fmla="*/ 158750 h 425450"/>
              <a:gd name="connsiteX29" fmla="*/ 2305050 w 3403600"/>
              <a:gd name="connsiteY29" fmla="*/ 171450 h 425450"/>
              <a:gd name="connsiteX30" fmla="*/ 2349500 w 3403600"/>
              <a:gd name="connsiteY30" fmla="*/ 215900 h 425450"/>
              <a:gd name="connsiteX31" fmla="*/ 2387600 w 3403600"/>
              <a:gd name="connsiteY31" fmla="*/ 241300 h 425450"/>
              <a:gd name="connsiteX32" fmla="*/ 2406650 w 3403600"/>
              <a:gd name="connsiteY32" fmla="*/ 247650 h 425450"/>
              <a:gd name="connsiteX33" fmla="*/ 2444750 w 3403600"/>
              <a:gd name="connsiteY33" fmla="*/ 266700 h 425450"/>
              <a:gd name="connsiteX34" fmla="*/ 2501900 w 3403600"/>
              <a:gd name="connsiteY34" fmla="*/ 311150 h 425450"/>
              <a:gd name="connsiteX35" fmla="*/ 2527300 w 3403600"/>
              <a:gd name="connsiteY35" fmla="*/ 317500 h 425450"/>
              <a:gd name="connsiteX36" fmla="*/ 2546350 w 3403600"/>
              <a:gd name="connsiteY36" fmla="*/ 330200 h 425450"/>
              <a:gd name="connsiteX37" fmla="*/ 2552700 w 3403600"/>
              <a:gd name="connsiteY37" fmla="*/ 349250 h 425450"/>
              <a:gd name="connsiteX38" fmla="*/ 2565400 w 3403600"/>
              <a:gd name="connsiteY38" fmla="*/ 368300 h 425450"/>
              <a:gd name="connsiteX39" fmla="*/ 2622550 w 3403600"/>
              <a:gd name="connsiteY39" fmla="*/ 342900 h 425450"/>
              <a:gd name="connsiteX40" fmla="*/ 2641600 w 3403600"/>
              <a:gd name="connsiteY40" fmla="*/ 336550 h 425450"/>
              <a:gd name="connsiteX41" fmla="*/ 2667000 w 3403600"/>
              <a:gd name="connsiteY41" fmla="*/ 298450 h 425450"/>
              <a:gd name="connsiteX42" fmla="*/ 2673350 w 3403600"/>
              <a:gd name="connsiteY42" fmla="*/ 279400 h 425450"/>
              <a:gd name="connsiteX43" fmla="*/ 2705100 w 3403600"/>
              <a:gd name="connsiteY43" fmla="*/ 273050 h 425450"/>
              <a:gd name="connsiteX44" fmla="*/ 2711450 w 3403600"/>
              <a:gd name="connsiteY44" fmla="*/ 247650 h 425450"/>
              <a:gd name="connsiteX45" fmla="*/ 2749550 w 3403600"/>
              <a:gd name="connsiteY45" fmla="*/ 228600 h 425450"/>
              <a:gd name="connsiteX46" fmla="*/ 2794000 w 3403600"/>
              <a:gd name="connsiteY46" fmla="*/ 196850 h 425450"/>
              <a:gd name="connsiteX47" fmla="*/ 2813050 w 3403600"/>
              <a:gd name="connsiteY47" fmla="*/ 177800 h 425450"/>
              <a:gd name="connsiteX48" fmla="*/ 2851150 w 3403600"/>
              <a:gd name="connsiteY48" fmla="*/ 158750 h 425450"/>
              <a:gd name="connsiteX49" fmla="*/ 2882900 w 3403600"/>
              <a:gd name="connsiteY49" fmla="*/ 114300 h 425450"/>
              <a:gd name="connsiteX50" fmla="*/ 2901950 w 3403600"/>
              <a:gd name="connsiteY50" fmla="*/ 101600 h 425450"/>
              <a:gd name="connsiteX51" fmla="*/ 2927350 w 3403600"/>
              <a:gd name="connsiteY51" fmla="*/ 76200 h 425450"/>
              <a:gd name="connsiteX52" fmla="*/ 2933700 w 3403600"/>
              <a:gd name="connsiteY52" fmla="*/ 57150 h 425450"/>
              <a:gd name="connsiteX53" fmla="*/ 2971800 w 3403600"/>
              <a:gd name="connsiteY53" fmla="*/ 44450 h 425450"/>
              <a:gd name="connsiteX54" fmla="*/ 2984500 w 3403600"/>
              <a:gd name="connsiteY54" fmla="*/ 69850 h 425450"/>
              <a:gd name="connsiteX55" fmla="*/ 3041650 w 3403600"/>
              <a:gd name="connsiteY55" fmla="*/ 114300 h 425450"/>
              <a:gd name="connsiteX56" fmla="*/ 3086100 w 3403600"/>
              <a:gd name="connsiteY56" fmla="*/ 133350 h 425450"/>
              <a:gd name="connsiteX57" fmla="*/ 3105150 w 3403600"/>
              <a:gd name="connsiteY57" fmla="*/ 158750 h 425450"/>
              <a:gd name="connsiteX58" fmla="*/ 3130550 w 3403600"/>
              <a:gd name="connsiteY58" fmla="*/ 196850 h 425450"/>
              <a:gd name="connsiteX59" fmla="*/ 3149600 w 3403600"/>
              <a:gd name="connsiteY59" fmla="*/ 203200 h 425450"/>
              <a:gd name="connsiteX60" fmla="*/ 3168650 w 3403600"/>
              <a:gd name="connsiteY60" fmla="*/ 222250 h 425450"/>
              <a:gd name="connsiteX61" fmla="*/ 3225800 w 3403600"/>
              <a:gd name="connsiteY61" fmla="*/ 254000 h 425450"/>
              <a:gd name="connsiteX62" fmla="*/ 3270250 w 3403600"/>
              <a:gd name="connsiteY62" fmla="*/ 273050 h 425450"/>
              <a:gd name="connsiteX63" fmla="*/ 3289300 w 3403600"/>
              <a:gd name="connsiteY63" fmla="*/ 292100 h 425450"/>
              <a:gd name="connsiteX64" fmla="*/ 3327400 w 3403600"/>
              <a:gd name="connsiteY64" fmla="*/ 317500 h 425450"/>
              <a:gd name="connsiteX65" fmla="*/ 3346450 w 3403600"/>
              <a:gd name="connsiteY65" fmla="*/ 355600 h 425450"/>
              <a:gd name="connsiteX66" fmla="*/ 3365500 w 3403600"/>
              <a:gd name="connsiteY66" fmla="*/ 361950 h 425450"/>
              <a:gd name="connsiteX67" fmla="*/ 3371850 w 3403600"/>
              <a:gd name="connsiteY67" fmla="*/ 381000 h 425450"/>
              <a:gd name="connsiteX68" fmla="*/ 3390900 w 3403600"/>
              <a:gd name="connsiteY68" fmla="*/ 393700 h 425450"/>
              <a:gd name="connsiteX69" fmla="*/ 3403600 w 3403600"/>
              <a:gd name="connsiteY69" fmla="*/ 406400 h 425450"/>
              <a:gd name="connsiteX0" fmla="*/ 0 w 3403600"/>
              <a:gd name="connsiteY0" fmla="*/ 400050 h 425450"/>
              <a:gd name="connsiteX1" fmla="*/ 444500 w 3403600"/>
              <a:gd name="connsiteY1" fmla="*/ 0 h 425450"/>
              <a:gd name="connsiteX2" fmla="*/ 876300 w 3403600"/>
              <a:gd name="connsiteY2" fmla="*/ 425450 h 425450"/>
              <a:gd name="connsiteX3" fmla="*/ 1308100 w 3403600"/>
              <a:gd name="connsiteY3" fmla="*/ 19050 h 425450"/>
              <a:gd name="connsiteX4" fmla="*/ 1739900 w 3403600"/>
              <a:gd name="connsiteY4" fmla="*/ 393700 h 425450"/>
              <a:gd name="connsiteX5" fmla="*/ 1765300 w 3403600"/>
              <a:gd name="connsiteY5" fmla="*/ 381000 h 425450"/>
              <a:gd name="connsiteX6" fmla="*/ 1784350 w 3403600"/>
              <a:gd name="connsiteY6" fmla="*/ 374650 h 425450"/>
              <a:gd name="connsiteX7" fmla="*/ 1803400 w 3403600"/>
              <a:gd name="connsiteY7" fmla="*/ 355600 h 425450"/>
              <a:gd name="connsiteX8" fmla="*/ 1816100 w 3403600"/>
              <a:gd name="connsiteY8" fmla="*/ 330200 h 425450"/>
              <a:gd name="connsiteX9" fmla="*/ 1835150 w 3403600"/>
              <a:gd name="connsiteY9" fmla="*/ 323850 h 425450"/>
              <a:gd name="connsiteX10" fmla="*/ 1860550 w 3403600"/>
              <a:gd name="connsiteY10" fmla="*/ 279400 h 425450"/>
              <a:gd name="connsiteX11" fmla="*/ 1879600 w 3403600"/>
              <a:gd name="connsiteY11" fmla="*/ 273050 h 425450"/>
              <a:gd name="connsiteX12" fmla="*/ 1892300 w 3403600"/>
              <a:gd name="connsiteY12" fmla="*/ 254000 h 425450"/>
              <a:gd name="connsiteX13" fmla="*/ 1911350 w 3403600"/>
              <a:gd name="connsiteY13" fmla="*/ 234950 h 425450"/>
              <a:gd name="connsiteX14" fmla="*/ 1936750 w 3403600"/>
              <a:gd name="connsiteY14" fmla="*/ 190500 h 425450"/>
              <a:gd name="connsiteX15" fmla="*/ 1955800 w 3403600"/>
              <a:gd name="connsiteY15" fmla="*/ 184150 h 425450"/>
              <a:gd name="connsiteX16" fmla="*/ 1974850 w 3403600"/>
              <a:gd name="connsiteY16" fmla="*/ 171450 h 425450"/>
              <a:gd name="connsiteX17" fmla="*/ 2000250 w 3403600"/>
              <a:gd name="connsiteY17" fmla="*/ 146050 h 425450"/>
              <a:gd name="connsiteX18" fmla="*/ 2012950 w 3403600"/>
              <a:gd name="connsiteY18" fmla="*/ 127000 h 425450"/>
              <a:gd name="connsiteX19" fmla="*/ 2051050 w 3403600"/>
              <a:gd name="connsiteY19" fmla="*/ 107950 h 425450"/>
              <a:gd name="connsiteX20" fmla="*/ 2089150 w 3403600"/>
              <a:gd name="connsiteY20" fmla="*/ 82550 h 425450"/>
              <a:gd name="connsiteX21" fmla="*/ 2095500 w 3403600"/>
              <a:gd name="connsiteY21" fmla="*/ 63500 h 425450"/>
              <a:gd name="connsiteX22" fmla="*/ 2114550 w 3403600"/>
              <a:gd name="connsiteY22" fmla="*/ 57150 h 425450"/>
              <a:gd name="connsiteX23" fmla="*/ 2159000 w 3403600"/>
              <a:gd name="connsiteY23" fmla="*/ 31750 h 425450"/>
              <a:gd name="connsiteX24" fmla="*/ 2190750 w 3403600"/>
              <a:gd name="connsiteY24" fmla="*/ 44450 h 425450"/>
              <a:gd name="connsiteX25" fmla="*/ 2197100 w 3403600"/>
              <a:gd name="connsiteY25" fmla="*/ 63500 h 425450"/>
              <a:gd name="connsiteX26" fmla="*/ 2222500 w 3403600"/>
              <a:gd name="connsiteY26" fmla="*/ 88900 h 425450"/>
              <a:gd name="connsiteX27" fmla="*/ 2241550 w 3403600"/>
              <a:gd name="connsiteY27" fmla="*/ 114300 h 425450"/>
              <a:gd name="connsiteX28" fmla="*/ 2286000 w 3403600"/>
              <a:gd name="connsiteY28" fmla="*/ 158750 h 425450"/>
              <a:gd name="connsiteX29" fmla="*/ 2305050 w 3403600"/>
              <a:gd name="connsiteY29" fmla="*/ 171450 h 425450"/>
              <a:gd name="connsiteX30" fmla="*/ 2349500 w 3403600"/>
              <a:gd name="connsiteY30" fmla="*/ 215900 h 425450"/>
              <a:gd name="connsiteX31" fmla="*/ 2387600 w 3403600"/>
              <a:gd name="connsiteY31" fmla="*/ 241300 h 425450"/>
              <a:gd name="connsiteX32" fmla="*/ 2406650 w 3403600"/>
              <a:gd name="connsiteY32" fmla="*/ 247650 h 425450"/>
              <a:gd name="connsiteX33" fmla="*/ 2444750 w 3403600"/>
              <a:gd name="connsiteY33" fmla="*/ 266700 h 425450"/>
              <a:gd name="connsiteX34" fmla="*/ 2501900 w 3403600"/>
              <a:gd name="connsiteY34" fmla="*/ 311150 h 425450"/>
              <a:gd name="connsiteX35" fmla="*/ 2527300 w 3403600"/>
              <a:gd name="connsiteY35" fmla="*/ 317500 h 425450"/>
              <a:gd name="connsiteX36" fmla="*/ 2546350 w 3403600"/>
              <a:gd name="connsiteY36" fmla="*/ 330200 h 425450"/>
              <a:gd name="connsiteX37" fmla="*/ 2552700 w 3403600"/>
              <a:gd name="connsiteY37" fmla="*/ 349250 h 425450"/>
              <a:gd name="connsiteX38" fmla="*/ 2565400 w 3403600"/>
              <a:gd name="connsiteY38" fmla="*/ 368300 h 425450"/>
              <a:gd name="connsiteX39" fmla="*/ 2622550 w 3403600"/>
              <a:gd name="connsiteY39" fmla="*/ 342900 h 425450"/>
              <a:gd name="connsiteX40" fmla="*/ 2641600 w 3403600"/>
              <a:gd name="connsiteY40" fmla="*/ 336550 h 425450"/>
              <a:gd name="connsiteX41" fmla="*/ 2667000 w 3403600"/>
              <a:gd name="connsiteY41" fmla="*/ 298450 h 425450"/>
              <a:gd name="connsiteX42" fmla="*/ 2673350 w 3403600"/>
              <a:gd name="connsiteY42" fmla="*/ 279400 h 425450"/>
              <a:gd name="connsiteX43" fmla="*/ 2705100 w 3403600"/>
              <a:gd name="connsiteY43" fmla="*/ 273050 h 425450"/>
              <a:gd name="connsiteX44" fmla="*/ 2711450 w 3403600"/>
              <a:gd name="connsiteY44" fmla="*/ 247650 h 425450"/>
              <a:gd name="connsiteX45" fmla="*/ 2749550 w 3403600"/>
              <a:gd name="connsiteY45" fmla="*/ 228600 h 425450"/>
              <a:gd name="connsiteX46" fmla="*/ 2794000 w 3403600"/>
              <a:gd name="connsiteY46" fmla="*/ 196850 h 425450"/>
              <a:gd name="connsiteX47" fmla="*/ 2813050 w 3403600"/>
              <a:gd name="connsiteY47" fmla="*/ 177800 h 425450"/>
              <a:gd name="connsiteX48" fmla="*/ 2851150 w 3403600"/>
              <a:gd name="connsiteY48" fmla="*/ 158750 h 425450"/>
              <a:gd name="connsiteX49" fmla="*/ 2882900 w 3403600"/>
              <a:gd name="connsiteY49" fmla="*/ 114300 h 425450"/>
              <a:gd name="connsiteX50" fmla="*/ 2901950 w 3403600"/>
              <a:gd name="connsiteY50" fmla="*/ 101600 h 425450"/>
              <a:gd name="connsiteX51" fmla="*/ 2927350 w 3403600"/>
              <a:gd name="connsiteY51" fmla="*/ 76200 h 425450"/>
              <a:gd name="connsiteX52" fmla="*/ 2933700 w 3403600"/>
              <a:gd name="connsiteY52" fmla="*/ 57150 h 425450"/>
              <a:gd name="connsiteX53" fmla="*/ 2971800 w 3403600"/>
              <a:gd name="connsiteY53" fmla="*/ 44450 h 425450"/>
              <a:gd name="connsiteX54" fmla="*/ 2984500 w 3403600"/>
              <a:gd name="connsiteY54" fmla="*/ 69850 h 425450"/>
              <a:gd name="connsiteX55" fmla="*/ 3041650 w 3403600"/>
              <a:gd name="connsiteY55" fmla="*/ 114300 h 425450"/>
              <a:gd name="connsiteX56" fmla="*/ 3086100 w 3403600"/>
              <a:gd name="connsiteY56" fmla="*/ 133350 h 425450"/>
              <a:gd name="connsiteX57" fmla="*/ 3105150 w 3403600"/>
              <a:gd name="connsiteY57" fmla="*/ 158750 h 425450"/>
              <a:gd name="connsiteX58" fmla="*/ 3130550 w 3403600"/>
              <a:gd name="connsiteY58" fmla="*/ 196850 h 425450"/>
              <a:gd name="connsiteX59" fmla="*/ 3149600 w 3403600"/>
              <a:gd name="connsiteY59" fmla="*/ 203200 h 425450"/>
              <a:gd name="connsiteX60" fmla="*/ 3168650 w 3403600"/>
              <a:gd name="connsiteY60" fmla="*/ 222250 h 425450"/>
              <a:gd name="connsiteX61" fmla="*/ 3225800 w 3403600"/>
              <a:gd name="connsiteY61" fmla="*/ 254000 h 425450"/>
              <a:gd name="connsiteX62" fmla="*/ 3270250 w 3403600"/>
              <a:gd name="connsiteY62" fmla="*/ 273050 h 425450"/>
              <a:gd name="connsiteX63" fmla="*/ 3289300 w 3403600"/>
              <a:gd name="connsiteY63" fmla="*/ 292100 h 425450"/>
              <a:gd name="connsiteX64" fmla="*/ 3327400 w 3403600"/>
              <a:gd name="connsiteY64" fmla="*/ 317500 h 425450"/>
              <a:gd name="connsiteX65" fmla="*/ 3346450 w 3403600"/>
              <a:gd name="connsiteY65" fmla="*/ 355600 h 425450"/>
              <a:gd name="connsiteX66" fmla="*/ 3365500 w 3403600"/>
              <a:gd name="connsiteY66" fmla="*/ 361950 h 425450"/>
              <a:gd name="connsiteX67" fmla="*/ 3371850 w 3403600"/>
              <a:gd name="connsiteY67" fmla="*/ 381000 h 425450"/>
              <a:gd name="connsiteX68" fmla="*/ 3390900 w 3403600"/>
              <a:gd name="connsiteY68" fmla="*/ 393700 h 425450"/>
              <a:gd name="connsiteX69" fmla="*/ 3403600 w 3403600"/>
              <a:gd name="connsiteY69" fmla="*/ 406400 h 425450"/>
              <a:gd name="connsiteX0" fmla="*/ 0 w 3403600"/>
              <a:gd name="connsiteY0" fmla="*/ 400050 h 418265"/>
              <a:gd name="connsiteX1" fmla="*/ 444500 w 3403600"/>
              <a:gd name="connsiteY1" fmla="*/ 0 h 418265"/>
              <a:gd name="connsiteX2" fmla="*/ 876300 w 3403600"/>
              <a:gd name="connsiteY2" fmla="*/ 400050 h 418265"/>
              <a:gd name="connsiteX3" fmla="*/ 1308100 w 3403600"/>
              <a:gd name="connsiteY3" fmla="*/ 19050 h 418265"/>
              <a:gd name="connsiteX4" fmla="*/ 1739900 w 3403600"/>
              <a:gd name="connsiteY4" fmla="*/ 393700 h 418265"/>
              <a:gd name="connsiteX5" fmla="*/ 1765300 w 3403600"/>
              <a:gd name="connsiteY5" fmla="*/ 381000 h 418265"/>
              <a:gd name="connsiteX6" fmla="*/ 1784350 w 3403600"/>
              <a:gd name="connsiteY6" fmla="*/ 374650 h 418265"/>
              <a:gd name="connsiteX7" fmla="*/ 1803400 w 3403600"/>
              <a:gd name="connsiteY7" fmla="*/ 355600 h 418265"/>
              <a:gd name="connsiteX8" fmla="*/ 1816100 w 3403600"/>
              <a:gd name="connsiteY8" fmla="*/ 330200 h 418265"/>
              <a:gd name="connsiteX9" fmla="*/ 1835150 w 3403600"/>
              <a:gd name="connsiteY9" fmla="*/ 323850 h 418265"/>
              <a:gd name="connsiteX10" fmla="*/ 1860550 w 3403600"/>
              <a:gd name="connsiteY10" fmla="*/ 279400 h 418265"/>
              <a:gd name="connsiteX11" fmla="*/ 1879600 w 3403600"/>
              <a:gd name="connsiteY11" fmla="*/ 273050 h 418265"/>
              <a:gd name="connsiteX12" fmla="*/ 1892300 w 3403600"/>
              <a:gd name="connsiteY12" fmla="*/ 254000 h 418265"/>
              <a:gd name="connsiteX13" fmla="*/ 1911350 w 3403600"/>
              <a:gd name="connsiteY13" fmla="*/ 234950 h 418265"/>
              <a:gd name="connsiteX14" fmla="*/ 1936750 w 3403600"/>
              <a:gd name="connsiteY14" fmla="*/ 190500 h 418265"/>
              <a:gd name="connsiteX15" fmla="*/ 1955800 w 3403600"/>
              <a:gd name="connsiteY15" fmla="*/ 184150 h 418265"/>
              <a:gd name="connsiteX16" fmla="*/ 1974850 w 3403600"/>
              <a:gd name="connsiteY16" fmla="*/ 171450 h 418265"/>
              <a:gd name="connsiteX17" fmla="*/ 2000250 w 3403600"/>
              <a:gd name="connsiteY17" fmla="*/ 146050 h 418265"/>
              <a:gd name="connsiteX18" fmla="*/ 2012950 w 3403600"/>
              <a:gd name="connsiteY18" fmla="*/ 127000 h 418265"/>
              <a:gd name="connsiteX19" fmla="*/ 2051050 w 3403600"/>
              <a:gd name="connsiteY19" fmla="*/ 107950 h 418265"/>
              <a:gd name="connsiteX20" fmla="*/ 2089150 w 3403600"/>
              <a:gd name="connsiteY20" fmla="*/ 82550 h 418265"/>
              <a:gd name="connsiteX21" fmla="*/ 2095500 w 3403600"/>
              <a:gd name="connsiteY21" fmla="*/ 63500 h 418265"/>
              <a:gd name="connsiteX22" fmla="*/ 2114550 w 3403600"/>
              <a:gd name="connsiteY22" fmla="*/ 57150 h 418265"/>
              <a:gd name="connsiteX23" fmla="*/ 2159000 w 3403600"/>
              <a:gd name="connsiteY23" fmla="*/ 31750 h 418265"/>
              <a:gd name="connsiteX24" fmla="*/ 2190750 w 3403600"/>
              <a:gd name="connsiteY24" fmla="*/ 44450 h 418265"/>
              <a:gd name="connsiteX25" fmla="*/ 2197100 w 3403600"/>
              <a:gd name="connsiteY25" fmla="*/ 63500 h 418265"/>
              <a:gd name="connsiteX26" fmla="*/ 2222500 w 3403600"/>
              <a:gd name="connsiteY26" fmla="*/ 88900 h 418265"/>
              <a:gd name="connsiteX27" fmla="*/ 2241550 w 3403600"/>
              <a:gd name="connsiteY27" fmla="*/ 114300 h 418265"/>
              <a:gd name="connsiteX28" fmla="*/ 2286000 w 3403600"/>
              <a:gd name="connsiteY28" fmla="*/ 158750 h 418265"/>
              <a:gd name="connsiteX29" fmla="*/ 2305050 w 3403600"/>
              <a:gd name="connsiteY29" fmla="*/ 171450 h 418265"/>
              <a:gd name="connsiteX30" fmla="*/ 2349500 w 3403600"/>
              <a:gd name="connsiteY30" fmla="*/ 215900 h 418265"/>
              <a:gd name="connsiteX31" fmla="*/ 2387600 w 3403600"/>
              <a:gd name="connsiteY31" fmla="*/ 241300 h 418265"/>
              <a:gd name="connsiteX32" fmla="*/ 2406650 w 3403600"/>
              <a:gd name="connsiteY32" fmla="*/ 247650 h 418265"/>
              <a:gd name="connsiteX33" fmla="*/ 2444750 w 3403600"/>
              <a:gd name="connsiteY33" fmla="*/ 266700 h 418265"/>
              <a:gd name="connsiteX34" fmla="*/ 2501900 w 3403600"/>
              <a:gd name="connsiteY34" fmla="*/ 311150 h 418265"/>
              <a:gd name="connsiteX35" fmla="*/ 2527300 w 3403600"/>
              <a:gd name="connsiteY35" fmla="*/ 317500 h 418265"/>
              <a:gd name="connsiteX36" fmla="*/ 2546350 w 3403600"/>
              <a:gd name="connsiteY36" fmla="*/ 330200 h 418265"/>
              <a:gd name="connsiteX37" fmla="*/ 2552700 w 3403600"/>
              <a:gd name="connsiteY37" fmla="*/ 349250 h 418265"/>
              <a:gd name="connsiteX38" fmla="*/ 2565400 w 3403600"/>
              <a:gd name="connsiteY38" fmla="*/ 368300 h 418265"/>
              <a:gd name="connsiteX39" fmla="*/ 2622550 w 3403600"/>
              <a:gd name="connsiteY39" fmla="*/ 342900 h 418265"/>
              <a:gd name="connsiteX40" fmla="*/ 2641600 w 3403600"/>
              <a:gd name="connsiteY40" fmla="*/ 336550 h 418265"/>
              <a:gd name="connsiteX41" fmla="*/ 2667000 w 3403600"/>
              <a:gd name="connsiteY41" fmla="*/ 298450 h 418265"/>
              <a:gd name="connsiteX42" fmla="*/ 2673350 w 3403600"/>
              <a:gd name="connsiteY42" fmla="*/ 279400 h 418265"/>
              <a:gd name="connsiteX43" fmla="*/ 2705100 w 3403600"/>
              <a:gd name="connsiteY43" fmla="*/ 273050 h 418265"/>
              <a:gd name="connsiteX44" fmla="*/ 2711450 w 3403600"/>
              <a:gd name="connsiteY44" fmla="*/ 247650 h 418265"/>
              <a:gd name="connsiteX45" fmla="*/ 2749550 w 3403600"/>
              <a:gd name="connsiteY45" fmla="*/ 228600 h 418265"/>
              <a:gd name="connsiteX46" fmla="*/ 2794000 w 3403600"/>
              <a:gd name="connsiteY46" fmla="*/ 196850 h 418265"/>
              <a:gd name="connsiteX47" fmla="*/ 2813050 w 3403600"/>
              <a:gd name="connsiteY47" fmla="*/ 177800 h 418265"/>
              <a:gd name="connsiteX48" fmla="*/ 2851150 w 3403600"/>
              <a:gd name="connsiteY48" fmla="*/ 158750 h 418265"/>
              <a:gd name="connsiteX49" fmla="*/ 2882900 w 3403600"/>
              <a:gd name="connsiteY49" fmla="*/ 114300 h 418265"/>
              <a:gd name="connsiteX50" fmla="*/ 2901950 w 3403600"/>
              <a:gd name="connsiteY50" fmla="*/ 101600 h 418265"/>
              <a:gd name="connsiteX51" fmla="*/ 2927350 w 3403600"/>
              <a:gd name="connsiteY51" fmla="*/ 76200 h 418265"/>
              <a:gd name="connsiteX52" fmla="*/ 2933700 w 3403600"/>
              <a:gd name="connsiteY52" fmla="*/ 57150 h 418265"/>
              <a:gd name="connsiteX53" fmla="*/ 2971800 w 3403600"/>
              <a:gd name="connsiteY53" fmla="*/ 44450 h 418265"/>
              <a:gd name="connsiteX54" fmla="*/ 2984500 w 3403600"/>
              <a:gd name="connsiteY54" fmla="*/ 69850 h 418265"/>
              <a:gd name="connsiteX55" fmla="*/ 3041650 w 3403600"/>
              <a:gd name="connsiteY55" fmla="*/ 114300 h 418265"/>
              <a:gd name="connsiteX56" fmla="*/ 3086100 w 3403600"/>
              <a:gd name="connsiteY56" fmla="*/ 133350 h 418265"/>
              <a:gd name="connsiteX57" fmla="*/ 3105150 w 3403600"/>
              <a:gd name="connsiteY57" fmla="*/ 158750 h 418265"/>
              <a:gd name="connsiteX58" fmla="*/ 3130550 w 3403600"/>
              <a:gd name="connsiteY58" fmla="*/ 196850 h 418265"/>
              <a:gd name="connsiteX59" fmla="*/ 3149600 w 3403600"/>
              <a:gd name="connsiteY59" fmla="*/ 203200 h 418265"/>
              <a:gd name="connsiteX60" fmla="*/ 3168650 w 3403600"/>
              <a:gd name="connsiteY60" fmla="*/ 222250 h 418265"/>
              <a:gd name="connsiteX61" fmla="*/ 3225800 w 3403600"/>
              <a:gd name="connsiteY61" fmla="*/ 254000 h 418265"/>
              <a:gd name="connsiteX62" fmla="*/ 3270250 w 3403600"/>
              <a:gd name="connsiteY62" fmla="*/ 273050 h 418265"/>
              <a:gd name="connsiteX63" fmla="*/ 3289300 w 3403600"/>
              <a:gd name="connsiteY63" fmla="*/ 292100 h 418265"/>
              <a:gd name="connsiteX64" fmla="*/ 3327400 w 3403600"/>
              <a:gd name="connsiteY64" fmla="*/ 317500 h 418265"/>
              <a:gd name="connsiteX65" fmla="*/ 3346450 w 3403600"/>
              <a:gd name="connsiteY65" fmla="*/ 355600 h 418265"/>
              <a:gd name="connsiteX66" fmla="*/ 3365500 w 3403600"/>
              <a:gd name="connsiteY66" fmla="*/ 361950 h 418265"/>
              <a:gd name="connsiteX67" fmla="*/ 3371850 w 3403600"/>
              <a:gd name="connsiteY67" fmla="*/ 381000 h 418265"/>
              <a:gd name="connsiteX68" fmla="*/ 3390900 w 3403600"/>
              <a:gd name="connsiteY68" fmla="*/ 393700 h 418265"/>
              <a:gd name="connsiteX69" fmla="*/ 3403600 w 3403600"/>
              <a:gd name="connsiteY69" fmla="*/ 406400 h 418265"/>
              <a:gd name="connsiteX0" fmla="*/ 0 w 3403600"/>
              <a:gd name="connsiteY0" fmla="*/ 400050 h 418265"/>
              <a:gd name="connsiteX1" fmla="*/ 444500 w 3403600"/>
              <a:gd name="connsiteY1" fmla="*/ 0 h 418265"/>
              <a:gd name="connsiteX2" fmla="*/ 876300 w 3403600"/>
              <a:gd name="connsiteY2" fmla="*/ 400050 h 418265"/>
              <a:gd name="connsiteX3" fmla="*/ 1308100 w 3403600"/>
              <a:gd name="connsiteY3" fmla="*/ 19050 h 418265"/>
              <a:gd name="connsiteX4" fmla="*/ 1739900 w 3403600"/>
              <a:gd name="connsiteY4" fmla="*/ 393700 h 418265"/>
              <a:gd name="connsiteX5" fmla="*/ 1765300 w 3403600"/>
              <a:gd name="connsiteY5" fmla="*/ 381000 h 418265"/>
              <a:gd name="connsiteX6" fmla="*/ 1784350 w 3403600"/>
              <a:gd name="connsiteY6" fmla="*/ 374650 h 418265"/>
              <a:gd name="connsiteX7" fmla="*/ 1816100 w 3403600"/>
              <a:gd name="connsiteY7" fmla="*/ 330200 h 418265"/>
              <a:gd name="connsiteX8" fmla="*/ 1835150 w 3403600"/>
              <a:gd name="connsiteY8" fmla="*/ 323850 h 418265"/>
              <a:gd name="connsiteX9" fmla="*/ 1860550 w 3403600"/>
              <a:gd name="connsiteY9" fmla="*/ 279400 h 418265"/>
              <a:gd name="connsiteX10" fmla="*/ 1879600 w 3403600"/>
              <a:gd name="connsiteY10" fmla="*/ 273050 h 418265"/>
              <a:gd name="connsiteX11" fmla="*/ 1892300 w 3403600"/>
              <a:gd name="connsiteY11" fmla="*/ 254000 h 418265"/>
              <a:gd name="connsiteX12" fmla="*/ 1911350 w 3403600"/>
              <a:gd name="connsiteY12" fmla="*/ 234950 h 418265"/>
              <a:gd name="connsiteX13" fmla="*/ 1936750 w 3403600"/>
              <a:gd name="connsiteY13" fmla="*/ 190500 h 418265"/>
              <a:gd name="connsiteX14" fmla="*/ 1955800 w 3403600"/>
              <a:gd name="connsiteY14" fmla="*/ 184150 h 418265"/>
              <a:gd name="connsiteX15" fmla="*/ 1974850 w 3403600"/>
              <a:gd name="connsiteY15" fmla="*/ 171450 h 418265"/>
              <a:gd name="connsiteX16" fmla="*/ 2000250 w 3403600"/>
              <a:gd name="connsiteY16" fmla="*/ 146050 h 418265"/>
              <a:gd name="connsiteX17" fmla="*/ 2012950 w 3403600"/>
              <a:gd name="connsiteY17" fmla="*/ 127000 h 418265"/>
              <a:gd name="connsiteX18" fmla="*/ 2051050 w 3403600"/>
              <a:gd name="connsiteY18" fmla="*/ 107950 h 418265"/>
              <a:gd name="connsiteX19" fmla="*/ 2089150 w 3403600"/>
              <a:gd name="connsiteY19" fmla="*/ 82550 h 418265"/>
              <a:gd name="connsiteX20" fmla="*/ 2095500 w 3403600"/>
              <a:gd name="connsiteY20" fmla="*/ 63500 h 418265"/>
              <a:gd name="connsiteX21" fmla="*/ 2114550 w 3403600"/>
              <a:gd name="connsiteY21" fmla="*/ 57150 h 418265"/>
              <a:gd name="connsiteX22" fmla="*/ 2159000 w 3403600"/>
              <a:gd name="connsiteY22" fmla="*/ 31750 h 418265"/>
              <a:gd name="connsiteX23" fmla="*/ 2190750 w 3403600"/>
              <a:gd name="connsiteY23" fmla="*/ 44450 h 418265"/>
              <a:gd name="connsiteX24" fmla="*/ 2197100 w 3403600"/>
              <a:gd name="connsiteY24" fmla="*/ 63500 h 418265"/>
              <a:gd name="connsiteX25" fmla="*/ 2222500 w 3403600"/>
              <a:gd name="connsiteY25" fmla="*/ 88900 h 418265"/>
              <a:gd name="connsiteX26" fmla="*/ 2241550 w 3403600"/>
              <a:gd name="connsiteY26" fmla="*/ 114300 h 418265"/>
              <a:gd name="connsiteX27" fmla="*/ 2286000 w 3403600"/>
              <a:gd name="connsiteY27" fmla="*/ 158750 h 418265"/>
              <a:gd name="connsiteX28" fmla="*/ 2305050 w 3403600"/>
              <a:gd name="connsiteY28" fmla="*/ 171450 h 418265"/>
              <a:gd name="connsiteX29" fmla="*/ 2349500 w 3403600"/>
              <a:gd name="connsiteY29" fmla="*/ 215900 h 418265"/>
              <a:gd name="connsiteX30" fmla="*/ 2387600 w 3403600"/>
              <a:gd name="connsiteY30" fmla="*/ 241300 h 418265"/>
              <a:gd name="connsiteX31" fmla="*/ 2406650 w 3403600"/>
              <a:gd name="connsiteY31" fmla="*/ 247650 h 418265"/>
              <a:gd name="connsiteX32" fmla="*/ 2444750 w 3403600"/>
              <a:gd name="connsiteY32" fmla="*/ 266700 h 418265"/>
              <a:gd name="connsiteX33" fmla="*/ 2501900 w 3403600"/>
              <a:gd name="connsiteY33" fmla="*/ 311150 h 418265"/>
              <a:gd name="connsiteX34" fmla="*/ 2527300 w 3403600"/>
              <a:gd name="connsiteY34" fmla="*/ 317500 h 418265"/>
              <a:gd name="connsiteX35" fmla="*/ 2546350 w 3403600"/>
              <a:gd name="connsiteY35" fmla="*/ 330200 h 418265"/>
              <a:gd name="connsiteX36" fmla="*/ 2552700 w 3403600"/>
              <a:gd name="connsiteY36" fmla="*/ 349250 h 418265"/>
              <a:gd name="connsiteX37" fmla="*/ 2565400 w 3403600"/>
              <a:gd name="connsiteY37" fmla="*/ 368300 h 418265"/>
              <a:gd name="connsiteX38" fmla="*/ 2622550 w 3403600"/>
              <a:gd name="connsiteY38" fmla="*/ 342900 h 418265"/>
              <a:gd name="connsiteX39" fmla="*/ 2641600 w 3403600"/>
              <a:gd name="connsiteY39" fmla="*/ 336550 h 418265"/>
              <a:gd name="connsiteX40" fmla="*/ 2667000 w 3403600"/>
              <a:gd name="connsiteY40" fmla="*/ 298450 h 418265"/>
              <a:gd name="connsiteX41" fmla="*/ 2673350 w 3403600"/>
              <a:gd name="connsiteY41" fmla="*/ 279400 h 418265"/>
              <a:gd name="connsiteX42" fmla="*/ 2705100 w 3403600"/>
              <a:gd name="connsiteY42" fmla="*/ 273050 h 418265"/>
              <a:gd name="connsiteX43" fmla="*/ 2711450 w 3403600"/>
              <a:gd name="connsiteY43" fmla="*/ 247650 h 418265"/>
              <a:gd name="connsiteX44" fmla="*/ 2749550 w 3403600"/>
              <a:gd name="connsiteY44" fmla="*/ 228600 h 418265"/>
              <a:gd name="connsiteX45" fmla="*/ 2794000 w 3403600"/>
              <a:gd name="connsiteY45" fmla="*/ 196850 h 418265"/>
              <a:gd name="connsiteX46" fmla="*/ 2813050 w 3403600"/>
              <a:gd name="connsiteY46" fmla="*/ 177800 h 418265"/>
              <a:gd name="connsiteX47" fmla="*/ 2851150 w 3403600"/>
              <a:gd name="connsiteY47" fmla="*/ 158750 h 418265"/>
              <a:gd name="connsiteX48" fmla="*/ 2882900 w 3403600"/>
              <a:gd name="connsiteY48" fmla="*/ 114300 h 418265"/>
              <a:gd name="connsiteX49" fmla="*/ 2901950 w 3403600"/>
              <a:gd name="connsiteY49" fmla="*/ 101600 h 418265"/>
              <a:gd name="connsiteX50" fmla="*/ 2927350 w 3403600"/>
              <a:gd name="connsiteY50" fmla="*/ 76200 h 418265"/>
              <a:gd name="connsiteX51" fmla="*/ 2933700 w 3403600"/>
              <a:gd name="connsiteY51" fmla="*/ 57150 h 418265"/>
              <a:gd name="connsiteX52" fmla="*/ 2971800 w 3403600"/>
              <a:gd name="connsiteY52" fmla="*/ 44450 h 418265"/>
              <a:gd name="connsiteX53" fmla="*/ 2984500 w 3403600"/>
              <a:gd name="connsiteY53" fmla="*/ 69850 h 418265"/>
              <a:gd name="connsiteX54" fmla="*/ 3041650 w 3403600"/>
              <a:gd name="connsiteY54" fmla="*/ 114300 h 418265"/>
              <a:gd name="connsiteX55" fmla="*/ 3086100 w 3403600"/>
              <a:gd name="connsiteY55" fmla="*/ 133350 h 418265"/>
              <a:gd name="connsiteX56" fmla="*/ 3105150 w 3403600"/>
              <a:gd name="connsiteY56" fmla="*/ 158750 h 418265"/>
              <a:gd name="connsiteX57" fmla="*/ 3130550 w 3403600"/>
              <a:gd name="connsiteY57" fmla="*/ 196850 h 418265"/>
              <a:gd name="connsiteX58" fmla="*/ 3149600 w 3403600"/>
              <a:gd name="connsiteY58" fmla="*/ 203200 h 418265"/>
              <a:gd name="connsiteX59" fmla="*/ 3168650 w 3403600"/>
              <a:gd name="connsiteY59" fmla="*/ 222250 h 418265"/>
              <a:gd name="connsiteX60" fmla="*/ 3225800 w 3403600"/>
              <a:gd name="connsiteY60" fmla="*/ 254000 h 418265"/>
              <a:gd name="connsiteX61" fmla="*/ 3270250 w 3403600"/>
              <a:gd name="connsiteY61" fmla="*/ 273050 h 418265"/>
              <a:gd name="connsiteX62" fmla="*/ 3289300 w 3403600"/>
              <a:gd name="connsiteY62" fmla="*/ 292100 h 418265"/>
              <a:gd name="connsiteX63" fmla="*/ 3327400 w 3403600"/>
              <a:gd name="connsiteY63" fmla="*/ 317500 h 418265"/>
              <a:gd name="connsiteX64" fmla="*/ 3346450 w 3403600"/>
              <a:gd name="connsiteY64" fmla="*/ 355600 h 418265"/>
              <a:gd name="connsiteX65" fmla="*/ 3365500 w 3403600"/>
              <a:gd name="connsiteY65" fmla="*/ 361950 h 418265"/>
              <a:gd name="connsiteX66" fmla="*/ 3371850 w 3403600"/>
              <a:gd name="connsiteY66" fmla="*/ 381000 h 418265"/>
              <a:gd name="connsiteX67" fmla="*/ 3390900 w 3403600"/>
              <a:gd name="connsiteY67" fmla="*/ 393700 h 418265"/>
              <a:gd name="connsiteX68" fmla="*/ 3403600 w 3403600"/>
              <a:gd name="connsiteY68" fmla="*/ 406400 h 418265"/>
              <a:gd name="connsiteX0" fmla="*/ 0 w 3403600"/>
              <a:gd name="connsiteY0" fmla="*/ 400050 h 419621"/>
              <a:gd name="connsiteX1" fmla="*/ 444500 w 3403600"/>
              <a:gd name="connsiteY1" fmla="*/ 0 h 419621"/>
              <a:gd name="connsiteX2" fmla="*/ 876300 w 3403600"/>
              <a:gd name="connsiteY2" fmla="*/ 400050 h 419621"/>
              <a:gd name="connsiteX3" fmla="*/ 1308100 w 3403600"/>
              <a:gd name="connsiteY3" fmla="*/ 19050 h 419621"/>
              <a:gd name="connsiteX4" fmla="*/ 1739900 w 3403600"/>
              <a:gd name="connsiteY4" fmla="*/ 393700 h 419621"/>
              <a:gd name="connsiteX5" fmla="*/ 1765300 w 3403600"/>
              <a:gd name="connsiteY5" fmla="*/ 381000 h 419621"/>
              <a:gd name="connsiteX6" fmla="*/ 1816100 w 3403600"/>
              <a:gd name="connsiteY6" fmla="*/ 330200 h 419621"/>
              <a:gd name="connsiteX7" fmla="*/ 1835150 w 3403600"/>
              <a:gd name="connsiteY7" fmla="*/ 323850 h 419621"/>
              <a:gd name="connsiteX8" fmla="*/ 1860550 w 3403600"/>
              <a:gd name="connsiteY8" fmla="*/ 279400 h 419621"/>
              <a:gd name="connsiteX9" fmla="*/ 1879600 w 3403600"/>
              <a:gd name="connsiteY9" fmla="*/ 273050 h 419621"/>
              <a:gd name="connsiteX10" fmla="*/ 1892300 w 3403600"/>
              <a:gd name="connsiteY10" fmla="*/ 254000 h 419621"/>
              <a:gd name="connsiteX11" fmla="*/ 1911350 w 3403600"/>
              <a:gd name="connsiteY11" fmla="*/ 234950 h 419621"/>
              <a:gd name="connsiteX12" fmla="*/ 1936750 w 3403600"/>
              <a:gd name="connsiteY12" fmla="*/ 190500 h 419621"/>
              <a:gd name="connsiteX13" fmla="*/ 1955800 w 3403600"/>
              <a:gd name="connsiteY13" fmla="*/ 184150 h 419621"/>
              <a:gd name="connsiteX14" fmla="*/ 1974850 w 3403600"/>
              <a:gd name="connsiteY14" fmla="*/ 171450 h 419621"/>
              <a:gd name="connsiteX15" fmla="*/ 2000250 w 3403600"/>
              <a:gd name="connsiteY15" fmla="*/ 146050 h 419621"/>
              <a:gd name="connsiteX16" fmla="*/ 2012950 w 3403600"/>
              <a:gd name="connsiteY16" fmla="*/ 127000 h 419621"/>
              <a:gd name="connsiteX17" fmla="*/ 2051050 w 3403600"/>
              <a:gd name="connsiteY17" fmla="*/ 107950 h 419621"/>
              <a:gd name="connsiteX18" fmla="*/ 2089150 w 3403600"/>
              <a:gd name="connsiteY18" fmla="*/ 82550 h 419621"/>
              <a:gd name="connsiteX19" fmla="*/ 2095500 w 3403600"/>
              <a:gd name="connsiteY19" fmla="*/ 63500 h 419621"/>
              <a:gd name="connsiteX20" fmla="*/ 2114550 w 3403600"/>
              <a:gd name="connsiteY20" fmla="*/ 57150 h 419621"/>
              <a:gd name="connsiteX21" fmla="*/ 2159000 w 3403600"/>
              <a:gd name="connsiteY21" fmla="*/ 31750 h 419621"/>
              <a:gd name="connsiteX22" fmla="*/ 2190750 w 3403600"/>
              <a:gd name="connsiteY22" fmla="*/ 44450 h 419621"/>
              <a:gd name="connsiteX23" fmla="*/ 2197100 w 3403600"/>
              <a:gd name="connsiteY23" fmla="*/ 63500 h 419621"/>
              <a:gd name="connsiteX24" fmla="*/ 2222500 w 3403600"/>
              <a:gd name="connsiteY24" fmla="*/ 88900 h 419621"/>
              <a:gd name="connsiteX25" fmla="*/ 2241550 w 3403600"/>
              <a:gd name="connsiteY25" fmla="*/ 114300 h 419621"/>
              <a:gd name="connsiteX26" fmla="*/ 2286000 w 3403600"/>
              <a:gd name="connsiteY26" fmla="*/ 158750 h 419621"/>
              <a:gd name="connsiteX27" fmla="*/ 2305050 w 3403600"/>
              <a:gd name="connsiteY27" fmla="*/ 171450 h 419621"/>
              <a:gd name="connsiteX28" fmla="*/ 2349500 w 3403600"/>
              <a:gd name="connsiteY28" fmla="*/ 215900 h 419621"/>
              <a:gd name="connsiteX29" fmla="*/ 2387600 w 3403600"/>
              <a:gd name="connsiteY29" fmla="*/ 241300 h 419621"/>
              <a:gd name="connsiteX30" fmla="*/ 2406650 w 3403600"/>
              <a:gd name="connsiteY30" fmla="*/ 247650 h 419621"/>
              <a:gd name="connsiteX31" fmla="*/ 2444750 w 3403600"/>
              <a:gd name="connsiteY31" fmla="*/ 266700 h 419621"/>
              <a:gd name="connsiteX32" fmla="*/ 2501900 w 3403600"/>
              <a:gd name="connsiteY32" fmla="*/ 311150 h 419621"/>
              <a:gd name="connsiteX33" fmla="*/ 2527300 w 3403600"/>
              <a:gd name="connsiteY33" fmla="*/ 317500 h 419621"/>
              <a:gd name="connsiteX34" fmla="*/ 2546350 w 3403600"/>
              <a:gd name="connsiteY34" fmla="*/ 330200 h 419621"/>
              <a:gd name="connsiteX35" fmla="*/ 2552700 w 3403600"/>
              <a:gd name="connsiteY35" fmla="*/ 349250 h 419621"/>
              <a:gd name="connsiteX36" fmla="*/ 2565400 w 3403600"/>
              <a:gd name="connsiteY36" fmla="*/ 368300 h 419621"/>
              <a:gd name="connsiteX37" fmla="*/ 2622550 w 3403600"/>
              <a:gd name="connsiteY37" fmla="*/ 342900 h 419621"/>
              <a:gd name="connsiteX38" fmla="*/ 2641600 w 3403600"/>
              <a:gd name="connsiteY38" fmla="*/ 336550 h 419621"/>
              <a:gd name="connsiteX39" fmla="*/ 2667000 w 3403600"/>
              <a:gd name="connsiteY39" fmla="*/ 298450 h 419621"/>
              <a:gd name="connsiteX40" fmla="*/ 2673350 w 3403600"/>
              <a:gd name="connsiteY40" fmla="*/ 279400 h 419621"/>
              <a:gd name="connsiteX41" fmla="*/ 2705100 w 3403600"/>
              <a:gd name="connsiteY41" fmla="*/ 273050 h 419621"/>
              <a:gd name="connsiteX42" fmla="*/ 2711450 w 3403600"/>
              <a:gd name="connsiteY42" fmla="*/ 247650 h 419621"/>
              <a:gd name="connsiteX43" fmla="*/ 2749550 w 3403600"/>
              <a:gd name="connsiteY43" fmla="*/ 228600 h 419621"/>
              <a:gd name="connsiteX44" fmla="*/ 2794000 w 3403600"/>
              <a:gd name="connsiteY44" fmla="*/ 196850 h 419621"/>
              <a:gd name="connsiteX45" fmla="*/ 2813050 w 3403600"/>
              <a:gd name="connsiteY45" fmla="*/ 177800 h 419621"/>
              <a:gd name="connsiteX46" fmla="*/ 2851150 w 3403600"/>
              <a:gd name="connsiteY46" fmla="*/ 158750 h 419621"/>
              <a:gd name="connsiteX47" fmla="*/ 2882900 w 3403600"/>
              <a:gd name="connsiteY47" fmla="*/ 114300 h 419621"/>
              <a:gd name="connsiteX48" fmla="*/ 2901950 w 3403600"/>
              <a:gd name="connsiteY48" fmla="*/ 101600 h 419621"/>
              <a:gd name="connsiteX49" fmla="*/ 2927350 w 3403600"/>
              <a:gd name="connsiteY49" fmla="*/ 76200 h 419621"/>
              <a:gd name="connsiteX50" fmla="*/ 2933700 w 3403600"/>
              <a:gd name="connsiteY50" fmla="*/ 57150 h 419621"/>
              <a:gd name="connsiteX51" fmla="*/ 2971800 w 3403600"/>
              <a:gd name="connsiteY51" fmla="*/ 44450 h 419621"/>
              <a:gd name="connsiteX52" fmla="*/ 2984500 w 3403600"/>
              <a:gd name="connsiteY52" fmla="*/ 69850 h 419621"/>
              <a:gd name="connsiteX53" fmla="*/ 3041650 w 3403600"/>
              <a:gd name="connsiteY53" fmla="*/ 114300 h 419621"/>
              <a:gd name="connsiteX54" fmla="*/ 3086100 w 3403600"/>
              <a:gd name="connsiteY54" fmla="*/ 133350 h 419621"/>
              <a:gd name="connsiteX55" fmla="*/ 3105150 w 3403600"/>
              <a:gd name="connsiteY55" fmla="*/ 158750 h 419621"/>
              <a:gd name="connsiteX56" fmla="*/ 3130550 w 3403600"/>
              <a:gd name="connsiteY56" fmla="*/ 196850 h 419621"/>
              <a:gd name="connsiteX57" fmla="*/ 3149600 w 3403600"/>
              <a:gd name="connsiteY57" fmla="*/ 203200 h 419621"/>
              <a:gd name="connsiteX58" fmla="*/ 3168650 w 3403600"/>
              <a:gd name="connsiteY58" fmla="*/ 222250 h 419621"/>
              <a:gd name="connsiteX59" fmla="*/ 3225800 w 3403600"/>
              <a:gd name="connsiteY59" fmla="*/ 254000 h 419621"/>
              <a:gd name="connsiteX60" fmla="*/ 3270250 w 3403600"/>
              <a:gd name="connsiteY60" fmla="*/ 273050 h 419621"/>
              <a:gd name="connsiteX61" fmla="*/ 3289300 w 3403600"/>
              <a:gd name="connsiteY61" fmla="*/ 292100 h 419621"/>
              <a:gd name="connsiteX62" fmla="*/ 3327400 w 3403600"/>
              <a:gd name="connsiteY62" fmla="*/ 317500 h 419621"/>
              <a:gd name="connsiteX63" fmla="*/ 3346450 w 3403600"/>
              <a:gd name="connsiteY63" fmla="*/ 355600 h 419621"/>
              <a:gd name="connsiteX64" fmla="*/ 3365500 w 3403600"/>
              <a:gd name="connsiteY64" fmla="*/ 361950 h 419621"/>
              <a:gd name="connsiteX65" fmla="*/ 3371850 w 3403600"/>
              <a:gd name="connsiteY65" fmla="*/ 381000 h 419621"/>
              <a:gd name="connsiteX66" fmla="*/ 3390900 w 3403600"/>
              <a:gd name="connsiteY66" fmla="*/ 393700 h 419621"/>
              <a:gd name="connsiteX67" fmla="*/ 3403600 w 3403600"/>
              <a:gd name="connsiteY67" fmla="*/ 406400 h 419621"/>
              <a:gd name="connsiteX0" fmla="*/ 0 w 3403600"/>
              <a:gd name="connsiteY0" fmla="*/ 400050 h 408128"/>
              <a:gd name="connsiteX1" fmla="*/ 444500 w 3403600"/>
              <a:gd name="connsiteY1" fmla="*/ 0 h 408128"/>
              <a:gd name="connsiteX2" fmla="*/ 876300 w 3403600"/>
              <a:gd name="connsiteY2" fmla="*/ 400050 h 408128"/>
              <a:gd name="connsiteX3" fmla="*/ 1308100 w 3403600"/>
              <a:gd name="connsiteY3" fmla="*/ 19050 h 408128"/>
              <a:gd name="connsiteX4" fmla="*/ 1739900 w 3403600"/>
              <a:gd name="connsiteY4" fmla="*/ 393700 h 408128"/>
              <a:gd name="connsiteX5" fmla="*/ 1816100 w 3403600"/>
              <a:gd name="connsiteY5" fmla="*/ 330200 h 408128"/>
              <a:gd name="connsiteX6" fmla="*/ 1835150 w 3403600"/>
              <a:gd name="connsiteY6" fmla="*/ 323850 h 408128"/>
              <a:gd name="connsiteX7" fmla="*/ 1860550 w 3403600"/>
              <a:gd name="connsiteY7" fmla="*/ 279400 h 408128"/>
              <a:gd name="connsiteX8" fmla="*/ 1879600 w 3403600"/>
              <a:gd name="connsiteY8" fmla="*/ 273050 h 408128"/>
              <a:gd name="connsiteX9" fmla="*/ 1892300 w 3403600"/>
              <a:gd name="connsiteY9" fmla="*/ 254000 h 408128"/>
              <a:gd name="connsiteX10" fmla="*/ 1911350 w 3403600"/>
              <a:gd name="connsiteY10" fmla="*/ 234950 h 408128"/>
              <a:gd name="connsiteX11" fmla="*/ 1936750 w 3403600"/>
              <a:gd name="connsiteY11" fmla="*/ 190500 h 408128"/>
              <a:gd name="connsiteX12" fmla="*/ 1955800 w 3403600"/>
              <a:gd name="connsiteY12" fmla="*/ 184150 h 408128"/>
              <a:gd name="connsiteX13" fmla="*/ 1974850 w 3403600"/>
              <a:gd name="connsiteY13" fmla="*/ 171450 h 408128"/>
              <a:gd name="connsiteX14" fmla="*/ 2000250 w 3403600"/>
              <a:gd name="connsiteY14" fmla="*/ 146050 h 408128"/>
              <a:gd name="connsiteX15" fmla="*/ 2012950 w 3403600"/>
              <a:gd name="connsiteY15" fmla="*/ 127000 h 408128"/>
              <a:gd name="connsiteX16" fmla="*/ 2051050 w 3403600"/>
              <a:gd name="connsiteY16" fmla="*/ 107950 h 408128"/>
              <a:gd name="connsiteX17" fmla="*/ 2089150 w 3403600"/>
              <a:gd name="connsiteY17" fmla="*/ 82550 h 408128"/>
              <a:gd name="connsiteX18" fmla="*/ 2095500 w 3403600"/>
              <a:gd name="connsiteY18" fmla="*/ 63500 h 408128"/>
              <a:gd name="connsiteX19" fmla="*/ 2114550 w 3403600"/>
              <a:gd name="connsiteY19" fmla="*/ 57150 h 408128"/>
              <a:gd name="connsiteX20" fmla="*/ 2159000 w 3403600"/>
              <a:gd name="connsiteY20" fmla="*/ 31750 h 408128"/>
              <a:gd name="connsiteX21" fmla="*/ 2190750 w 3403600"/>
              <a:gd name="connsiteY21" fmla="*/ 44450 h 408128"/>
              <a:gd name="connsiteX22" fmla="*/ 2197100 w 3403600"/>
              <a:gd name="connsiteY22" fmla="*/ 63500 h 408128"/>
              <a:gd name="connsiteX23" fmla="*/ 2222500 w 3403600"/>
              <a:gd name="connsiteY23" fmla="*/ 88900 h 408128"/>
              <a:gd name="connsiteX24" fmla="*/ 2241550 w 3403600"/>
              <a:gd name="connsiteY24" fmla="*/ 114300 h 408128"/>
              <a:gd name="connsiteX25" fmla="*/ 2286000 w 3403600"/>
              <a:gd name="connsiteY25" fmla="*/ 158750 h 408128"/>
              <a:gd name="connsiteX26" fmla="*/ 2305050 w 3403600"/>
              <a:gd name="connsiteY26" fmla="*/ 171450 h 408128"/>
              <a:gd name="connsiteX27" fmla="*/ 2349500 w 3403600"/>
              <a:gd name="connsiteY27" fmla="*/ 215900 h 408128"/>
              <a:gd name="connsiteX28" fmla="*/ 2387600 w 3403600"/>
              <a:gd name="connsiteY28" fmla="*/ 241300 h 408128"/>
              <a:gd name="connsiteX29" fmla="*/ 2406650 w 3403600"/>
              <a:gd name="connsiteY29" fmla="*/ 247650 h 408128"/>
              <a:gd name="connsiteX30" fmla="*/ 2444750 w 3403600"/>
              <a:gd name="connsiteY30" fmla="*/ 266700 h 408128"/>
              <a:gd name="connsiteX31" fmla="*/ 2501900 w 3403600"/>
              <a:gd name="connsiteY31" fmla="*/ 311150 h 408128"/>
              <a:gd name="connsiteX32" fmla="*/ 2527300 w 3403600"/>
              <a:gd name="connsiteY32" fmla="*/ 317500 h 408128"/>
              <a:gd name="connsiteX33" fmla="*/ 2546350 w 3403600"/>
              <a:gd name="connsiteY33" fmla="*/ 330200 h 408128"/>
              <a:gd name="connsiteX34" fmla="*/ 2552700 w 3403600"/>
              <a:gd name="connsiteY34" fmla="*/ 349250 h 408128"/>
              <a:gd name="connsiteX35" fmla="*/ 2565400 w 3403600"/>
              <a:gd name="connsiteY35" fmla="*/ 368300 h 408128"/>
              <a:gd name="connsiteX36" fmla="*/ 2622550 w 3403600"/>
              <a:gd name="connsiteY36" fmla="*/ 342900 h 408128"/>
              <a:gd name="connsiteX37" fmla="*/ 2641600 w 3403600"/>
              <a:gd name="connsiteY37" fmla="*/ 336550 h 408128"/>
              <a:gd name="connsiteX38" fmla="*/ 2667000 w 3403600"/>
              <a:gd name="connsiteY38" fmla="*/ 298450 h 408128"/>
              <a:gd name="connsiteX39" fmla="*/ 2673350 w 3403600"/>
              <a:gd name="connsiteY39" fmla="*/ 279400 h 408128"/>
              <a:gd name="connsiteX40" fmla="*/ 2705100 w 3403600"/>
              <a:gd name="connsiteY40" fmla="*/ 273050 h 408128"/>
              <a:gd name="connsiteX41" fmla="*/ 2711450 w 3403600"/>
              <a:gd name="connsiteY41" fmla="*/ 247650 h 408128"/>
              <a:gd name="connsiteX42" fmla="*/ 2749550 w 3403600"/>
              <a:gd name="connsiteY42" fmla="*/ 228600 h 408128"/>
              <a:gd name="connsiteX43" fmla="*/ 2794000 w 3403600"/>
              <a:gd name="connsiteY43" fmla="*/ 196850 h 408128"/>
              <a:gd name="connsiteX44" fmla="*/ 2813050 w 3403600"/>
              <a:gd name="connsiteY44" fmla="*/ 177800 h 408128"/>
              <a:gd name="connsiteX45" fmla="*/ 2851150 w 3403600"/>
              <a:gd name="connsiteY45" fmla="*/ 158750 h 408128"/>
              <a:gd name="connsiteX46" fmla="*/ 2882900 w 3403600"/>
              <a:gd name="connsiteY46" fmla="*/ 114300 h 408128"/>
              <a:gd name="connsiteX47" fmla="*/ 2901950 w 3403600"/>
              <a:gd name="connsiteY47" fmla="*/ 101600 h 408128"/>
              <a:gd name="connsiteX48" fmla="*/ 2927350 w 3403600"/>
              <a:gd name="connsiteY48" fmla="*/ 76200 h 408128"/>
              <a:gd name="connsiteX49" fmla="*/ 2933700 w 3403600"/>
              <a:gd name="connsiteY49" fmla="*/ 57150 h 408128"/>
              <a:gd name="connsiteX50" fmla="*/ 2971800 w 3403600"/>
              <a:gd name="connsiteY50" fmla="*/ 44450 h 408128"/>
              <a:gd name="connsiteX51" fmla="*/ 2984500 w 3403600"/>
              <a:gd name="connsiteY51" fmla="*/ 69850 h 408128"/>
              <a:gd name="connsiteX52" fmla="*/ 3041650 w 3403600"/>
              <a:gd name="connsiteY52" fmla="*/ 114300 h 408128"/>
              <a:gd name="connsiteX53" fmla="*/ 3086100 w 3403600"/>
              <a:gd name="connsiteY53" fmla="*/ 133350 h 408128"/>
              <a:gd name="connsiteX54" fmla="*/ 3105150 w 3403600"/>
              <a:gd name="connsiteY54" fmla="*/ 158750 h 408128"/>
              <a:gd name="connsiteX55" fmla="*/ 3130550 w 3403600"/>
              <a:gd name="connsiteY55" fmla="*/ 196850 h 408128"/>
              <a:gd name="connsiteX56" fmla="*/ 3149600 w 3403600"/>
              <a:gd name="connsiteY56" fmla="*/ 203200 h 408128"/>
              <a:gd name="connsiteX57" fmla="*/ 3168650 w 3403600"/>
              <a:gd name="connsiteY57" fmla="*/ 222250 h 408128"/>
              <a:gd name="connsiteX58" fmla="*/ 3225800 w 3403600"/>
              <a:gd name="connsiteY58" fmla="*/ 254000 h 408128"/>
              <a:gd name="connsiteX59" fmla="*/ 3270250 w 3403600"/>
              <a:gd name="connsiteY59" fmla="*/ 273050 h 408128"/>
              <a:gd name="connsiteX60" fmla="*/ 3289300 w 3403600"/>
              <a:gd name="connsiteY60" fmla="*/ 292100 h 408128"/>
              <a:gd name="connsiteX61" fmla="*/ 3327400 w 3403600"/>
              <a:gd name="connsiteY61" fmla="*/ 317500 h 408128"/>
              <a:gd name="connsiteX62" fmla="*/ 3346450 w 3403600"/>
              <a:gd name="connsiteY62" fmla="*/ 355600 h 408128"/>
              <a:gd name="connsiteX63" fmla="*/ 3365500 w 3403600"/>
              <a:gd name="connsiteY63" fmla="*/ 361950 h 408128"/>
              <a:gd name="connsiteX64" fmla="*/ 3371850 w 3403600"/>
              <a:gd name="connsiteY64" fmla="*/ 381000 h 408128"/>
              <a:gd name="connsiteX65" fmla="*/ 3390900 w 3403600"/>
              <a:gd name="connsiteY65" fmla="*/ 393700 h 408128"/>
              <a:gd name="connsiteX66" fmla="*/ 3403600 w 3403600"/>
              <a:gd name="connsiteY66" fmla="*/ 406400 h 408128"/>
              <a:gd name="connsiteX0" fmla="*/ 0 w 3403600"/>
              <a:gd name="connsiteY0" fmla="*/ 400050 h 408857"/>
              <a:gd name="connsiteX1" fmla="*/ 444500 w 3403600"/>
              <a:gd name="connsiteY1" fmla="*/ 0 h 408857"/>
              <a:gd name="connsiteX2" fmla="*/ 876300 w 3403600"/>
              <a:gd name="connsiteY2" fmla="*/ 400050 h 408857"/>
              <a:gd name="connsiteX3" fmla="*/ 1308100 w 3403600"/>
              <a:gd name="connsiteY3" fmla="*/ 19050 h 408857"/>
              <a:gd name="connsiteX4" fmla="*/ 1739900 w 3403600"/>
              <a:gd name="connsiteY4" fmla="*/ 393700 h 408857"/>
              <a:gd name="connsiteX5" fmla="*/ 1816100 w 3403600"/>
              <a:gd name="connsiteY5" fmla="*/ 330200 h 408857"/>
              <a:gd name="connsiteX6" fmla="*/ 1860550 w 3403600"/>
              <a:gd name="connsiteY6" fmla="*/ 279400 h 408857"/>
              <a:gd name="connsiteX7" fmla="*/ 1879600 w 3403600"/>
              <a:gd name="connsiteY7" fmla="*/ 273050 h 408857"/>
              <a:gd name="connsiteX8" fmla="*/ 1892300 w 3403600"/>
              <a:gd name="connsiteY8" fmla="*/ 254000 h 408857"/>
              <a:gd name="connsiteX9" fmla="*/ 1911350 w 3403600"/>
              <a:gd name="connsiteY9" fmla="*/ 234950 h 408857"/>
              <a:gd name="connsiteX10" fmla="*/ 1936750 w 3403600"/>
              <a:gd name="connsiteY10" fmla="*/ 190500 h 408857"/>
              <a:gd name="connsiteX11" fmla="*/ 1955800 w 3403600"/>
              <a:gd name="connsiteY11" fmla="*/ 184150 h 408857"/>
              <a:gd name="connsiteX12" fmla="*/ 1974850 w 3403600"/>
              <a:gd name="connsiteY12" fmla="*/ 171450 h 408857"/>
              <a:gd name="connsiteX13" fmla="*/ 2000250 w 3403600"/>
              <a:gd name="connsiteY13" fmla="*/ 146050 h 408857"/>
              <a:gd name="connsiteX14" fmla="*/ 2012950 w 3403600"/>
              <a:gd name="connsiteY14" fmla="*/ 127000 h 408857"/>
              <a:gd name="connsiteX15" fmla="*/ 2051050 w 3403600"/>
              <a:gd name="connsiteY15" fmla="*/ 107950 h 408857"/>
              <a:gd name="connsiteX16" fmla="*/ 2089150 w 3403600"/>
              <a:gd name="connsiteY16" fmla="*/ 82550 h 408857"/>
              <a:gd name="connsiteX17" fmla="*/ 2095500 w 3403600"/>
              <a:gd name="connsiteY17" fmla="*/ 63500 h 408857"/>
              <a:gd name="connsiteX18" fmla="*/ 2114550 w 3403600"/>
              <a:gd name="connsiteY18" fmla="*/ 57150 h 408857"/>
              <a:gd name="connsiteX19" fmla="*/ 2159000 w 3403600"/>
              <a:gd name="connsiteY19" fmla="*/ 31750 h 408857"/>
              <a:gd name="connsiteX20" fmla="*/ 2190750 w 3403600"/>
              <a:gd name="connsiteY20" fmla="*/ 44450 h 408857"/>
              <a:gd name="connsiteX21" fmla="*/ 2197100 w 3403600"/>
              <a:gd name="connsiteY21" fmla="*/ 63500 h 408857"/>
              <a:gd name="connsiteX22" fmla="*/ 2222500 w 3403600"/>
              <a:gd name="connsiteY22" fmla="*/ 88900 h 408857"/>
              <a:gd name="connsiteX23" fmla="*/ 2241550 w 3403600"/>
              <a:gd name="connsiteY23" fmla="*/ 114300 h 408857"/>
              <a:gd name="connsiteX24" fmla="*/ 2286000 w 3403600"/>
              <a:gd name="connsiteY24" fmla="*/ 158750 h 408857"/>
              <a:gd name="connsiteX25" fmla="*/ 2305050 w 3403600"/>
              <a:gd name="connsiteY25" fmla="*/ 171450 h 408857"/>
              <a:gd name="connsiteX26" fmla="*/ 2349500 w 3403600"/>
              <a:gd name="connsiteY26" fmla="*/ 215900 h 408857"/>
              <a:gd name="connsiteX27" fmla="*/ 2387600 w 3403600"/>
              <a:gd name="connsiteY27" fmla="*/ 241300 h 408857"/>
              <a:gd name="connsiteX28" fmla="*/ 2406650 w 3403600"/>
              <a:gd name="connsiteY28" fmla="*/ 247650 h 408857"/>
              <a:gd name="connsiteX29" fmla="*/ 2444750 w 3403600"/>
              <a:gd name="connsiteY29" fmla="*/ 266700 h 408857"/>
              <a:gd name="connsiteX30" fmla="*/ 2501900 w 3403600"/>
              <a:gd name="connsiteY30" fmla="*/ 311150 h 408857"/>
              <a:gd name="connsiteX31" fmla="*/ 2527300 w 3403600"/>
              <a:gd name="connsiteY31" fmla="*/ 317500 h 408857"/>
              <a:gd name="connsiteX32" fmla="*/ 2546350 w 3403600"/>
              <a:gd name="connsiteY32" fmla="*/ 330200 h 408857"/>
              <a:gd name="connsiteX33" fmla="*/ 2552700 w 3403600"/>
              <a:gd name="connsiteY33" fmla="*/ 349250 h 408857"/>
              <a:gd name="connsiteX34" fmla="*/ 2565400 w 3403600"/>
              <a:gd name="connsiteY34" fmla="*/ 368300 h 408857"/>
              <a:gd name="connsiteX35" fmla="*/ 2622550 w 3403600"/>
              <a:gd name="connsiteY35" fmla="*/ 342900 h 408857"/>
              <a:gd name="connsiteX36" fmla="*/ 2641600 w 3403600"/>
              <a:gd name="connsiteY36" fmla="*/ 336550 h 408857"/>
              <a:gd name="connsiteX37" fmla="*/ 2667000 w 3403600"/>
              <a:gd name="connsiteY37" fmla="*/ 298450 h 408857"/>
              <a:gd name="connsiteX38" fmla="*/ 2673350 w 3403600"/>
              <a:gd name="connsiteY38" fmla="*/ 279400 h 408857"/>
              <a:gd name="connsiteX39" fmla="*/ 2705100 w 3403600"/>
              <a:gd name="connsiteY39" fmla="*/ 273050 h 408857"/>
              <a:gd name="connsiteX40" fmla="*/ 2711450 w 3403600"/>
              <a:gd name="connsiteY40" fmla="*/ 247650 h 408857"/>
              <a:gd name="connsiteX41" fmla="*/ 2749550 w 3403600"/>
              <a:gd name="connsiteY41" fmla="*/ 228600 h 408857"/>
              <a:gd name="connsiteX42" fmla="*/ 2794000 w 3403600"/>
              <a:gd name="connsiteY42" fmla="*/ 196850 h 408857"/>
              <a:gd name="connsiteX43" fmla="*/ 2813050 w 3403600"/>
              <a:gd name="connsiteY43" fmla="*/ 177800 h 408857"/>
              <a:gd name="connsiteX44" fmla="*/ 2851150 w 3403600"/>
              <a:gd name="connsiteY44" fmla="*/ 158750 h 408857"/>
              <a:gd name="connsiteX45" fmla="*/ 2882900 w 3403600"/>
              <a:gd name="connsiteY45" fmla="*/ 114300 h 408857"/>
              <a:gd name="connsiteX46" fmla="*/ 2901950 w 3403600"/>
              <a:gd name="connsiteY46" fmla="*/ 101600 h 408857"/>
              <a:gd name="connsiteX47" fmla="*/ 2927350 w 3403600"/>
              <a:gd name="connsiteY47" fmla="*/ 76200 h 408857"/>
              <a:gd name="connsiteX48" fmla="*/ 2933700 w 3403600"/>
              <a:gd name="connsiteY48" fmla="*/ 57150 h 408857"/>
              <a:gd name="connsiteX49" fmla="*/ 2971800 w 3403600"/>
              <a:gd name="connsiteY49" fmla="*/ 44450 h 408857"/>
              <a:gd name="connsiteX50" fmla="*/ 2984500 w 3403600"/>
              <a:gd name="connsiteY50" fmla="*/ 69850 h 408857"/>
              <a:gd name="connsiteX51" fmla="*/ 3041650 w 3403600"/>
              <a:gd name="connsiteY51" fmla="*/ 114300 h 408857"/>
              <a:gd name="connsiteX52" fmla="*/ 3086100 w 3403600"/>
              <a:gd name="connsiteY52" fmla="*/ 133350 h 408857"/>
              <a:gd name="connsiteX53" fmla="*/ 3105150 w 3403600"/>
              <a:gd name="connsiteY53" fmla="*/ 158750 h 408857"/>
              <a:gd name="connsiteX54" fmla="*/ 3130550 w 3403600"/>
              <a:gd name="connsiteY54" fmla="*/ 196850 h 408857"/>
              <a:gd name="connsiteX55" fmla="*/ 3149600 w 3403600"/>
              <a:gd name="connsiteY55" fmla="*/ 203200 h 408857"/>
              <a:gd name="connsiteX56" fmla="*/ 3168650 w 3403600"/>
              <a:gd name="connsiteY56" fmla="*/ 222250 h 408857"/>
              <a:gd name="connsiteX57" fmla="*/ 3225800 w 3403600"/>
              <a:gd name="connsiteY57" fmla="*/ 254000 h 408857"/>
              <a:gd name="connsiteX58" fmla="*/ 3270250 w 3403600"/>
              <a:gd name="connsiteY58" fmla="*/ 273050 h 408857"/>
              <a:gd name="connsiteX59" fmla="*/ 3289300 w 3403600"/>
              <a:gd name="connsiteY59" fmla="*/ 292100 h 408857"/>
              <a:gd name="connsiteX60" fmla="*/ 3327400 w 3403600"/>
              <a:gd name="connsiteY60" fmla="*/ 317500 h 408857"/>
              <a:gd name="connsiteX61" fmla="*/ 3346450 w 3403600"/>
              <a:gd name="connsiteY61" fmla="*/ 355600 h 408857"/>
              <a:gd name="connsiteX62" fmla="*/ 3365500 w 3403600"/>
              <a:gd name="connsiteY62" fmla="*/ 361950 h 408857"/>
              <a:gd name="connsiteX63" fmla="*/ 3371850 w 3403600"/>
              <a:gd name="connsiteY63" fmla="*/ 381000 h 408857"/>
              <a:gd name="connsiteX64" fmla="*/ 3390900 w 3403600"/>
              <a:gd name="connsiteY64" fmla="*/ 393700 h 408857"/>
              <a:gd name="connsiteX65" fmla="*/ 3403600 w 3403600"/>
              <a:gd name="connsiteY65" fmla="*/ 406400 h 408857"/>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1860550 w 3403600"/>
              <a:gd name="connsiteY5" fmla="*/ 279400 h 406400"/>
              <a:gd name="connsiteX6" fmla="*/ 1879600 w 3403600"/>
              <a:gd name="connsiteY6" fmla="*/ 273050 h 406400"/>
              <a:gd name="connsiteX7" fmla="*/ 1892300 w 3403600"/>
              <a:gd name="connsiteY7" fmla="*/ 254000 h 406400"/>
              <a:gd name="connsiteX8" fmla="*/ 1911350 w 3403600"/>
              <a:gd name="connsiteY8" fmla="*/ 234950 h 406400"/>
              <a:gd name="connsiteX9" fmla="*/ 1936750 w 3403600"/>
              <a:gd name="connsiteY9" fmla="*/ 190500 h 406400"/>
              <a:gd name="connsiteX10" fmla="*/ 1955800 w 3403600"/>
              <a:gd name="connsiteY10" fmla="*/ 184150 h 406400"/>
              <a:gd name="connsiteX11" fmla="*/ 1974850 w 3403600"/>
              <a:gd name="connsiteY11" fmla="*/ 171450 h 406400"/>
              <a:gd name="connsiteX12" fmla="*/ 2000250 w 3403600"/>
              <a:gd name="connsiteY12" fmla="*/ 146050 h 406400"/>
              <a:gd name="connsiteX13" fmla="*/ 2012950 w 3403600"/>
              <a:gd name="connsiteY13" fmla="*/ 127000 h 406400"/>
              <a:gd name="connsiteX14" fmla="*/ 2051050 w 3403600"/>
              <a:gd name="connsiteY14" fmla="*/ 107950 h 406400"/>
              <a:gd name="connsiteX15" fmla="*/ 2089150 w 3403600"/>
              <a:gd name="connsiteY15" fmla="*/ 82550 h 406400"/>
              <a:gd name="connsiteX16" fmla="*/ 2095500 w 3403600"/>
              <a:gd name="connsiteY16" fmla="*/ 63500 h 406400"/>
              <a:gd name="connsiteX17" fmla="*/ 2114550 w 3403600"/>
              <a:gd name="connsiteY17" fmla="*/ 57150 h 406400"/>
              <a:gd name="connsiteX18" fmla="*/ 2159000 w 3403600"/>
              <a:gd name="connsiteY18" fmla="*/ 31750 h 406400"/>
              <a:gd name="connsiteX19" fmla="*/ 2190750 w 3403600"/>
              <a:gd name="connsiteY19" fmla="*/ 44450 h 406400"/>
              <a:gd name="connsiteX20" fmla="*/ 2197100 w 3403600"/>
              <a:gd name="connsiteY20" fmla="*/ 63500 h 406400"/>
              <a:gd name="connsiteX21" fmla="*/ 2222500 w 3403600"/>
              <a:gd name="connsiteY21" fmla="*/ 88900 h 406400"/>
              <a:gd name="connsiteX22" fmla="*/ 2241550 w 3403600"/>
              <a:gd name="connsiteY22" fmla="*/ 114300 h 406400"/>
              <a:gd name="connsiteX23" fmla="*/ 2286000 w 3403600"/>
              <a:gd name="connsiteY23" fmla="*/ 158750 h 406400"/>
              <a:gd name="connsiteX24" fmla="*/ 2305050 w 3403600"/>
              <a:gd name="connsiteY24" fmla="*/ 171450 h 406400"/>
              <a:gd name="connsiteX25" fmla="*/ 2349500 w 3403600"/>
              <a:gd name="connsiteY25" fmla="*/ 215900 h 406400"/>
              <a:gd name="connsiteX26" fmla="*/ 2387600 w 3403600"/>
              <a:gd name="connsiteY26" fmla="*/ 241300 h 406400"/>
              <a:gd name="connsiteX27" fmla="*/ 2406650 w 3403600"/>
              <a:gd name="connsiteY27" fmla="*/ 247650 h 406400"/>
              <a:gd name="connsiteX28" fmla="*/ 2444750 w 3403600"/>
              <a:gd name="connsiteY28" fmla="*/ 266700 h 406400"/>
              <a:gd name="connsiteX29" fmla="*/ 2501900 w 3403600"/>
              <a:gd name="connsiteY29" fmla="*/ 311150 h 406400"/>
              <a:gd name="connsiteX30" fmla="*/ 2527300 w 3403600"/>
              <a:gd name="connsiteY30" fmla="*/ 317500 h 406400"/>
              <a:gd name="connsiteX31" fmla="*/ 2546350 w 3403600"/>
              <a:gd name="connsiteY31" fmla="*/ 330200 h 406400"/>
              <a:gd name="connsiteX32" fmla="*/ 2552700 w 3403600"/>
              <a:gd name="connsiteY32" fmla="*/ 349250 h 406400"/>
              <a:gd name="connsiteX33" fmla="*/ 2565400 w 3403600"/>
              <a:gd name="connsiteY33" fmla="*/ 368300 h 406400"/>
              <a:gd name="connsiteX34" fmla="*/ 2622550 w 3403600"/>
              <a:gd name="connsiteY34" fmla="*/ 342900 h 406400"/>
              <a:gd name="connsiteX35" fmla="*/ 2641600 w 3403600"/>
              <a:gd name="connsiteY35" fmla="*/ 336550 h 406400"/>
              <a:gd name="connsiteX36" fmla="*/ 2667000 w 3403600"/>
              <a:gd name="connsiteY36" fmla="*/ 298450 h 406400"/>
              <a:gd name="connsiteX37" fmla="*/ 2673350 w 3403600"/>
              <a:gd name="connsiteY37" fmla="*/ 279400 h 406400"/>
              <a:gd name="connsiteX38" fmla="*/ 2705100 w 3403600"/>
              <a:gd name="connsiteY38" fmla="*/ 273050 h 406400"/>
              <a:gd name="connsiteX39" fmla="*/ 2711450 w 3403600"/>
              <a:gd name="connsiteY39" fmla="*/ 247650 h 406400"/>
              <a:gd name="connsiteX40" fmla="*/ 2749550 w 3403600"/>
              <a:gd name="connsiteY40" fmla="*/ 228600 h 406400"/>
              <a:gd name="connsiteX41" fmla="*/ 2794000 w 3403600"/>
              <a:gd name="connsiteY41" fmla="*/ 196850 h 406400"/>
              <a:gd name="connsiteX42" fmla="*/ 2813050 w 3403600"/>
              <a:gd name="connsiteY42" fmla="*/ 177800 h 406400"/>
              <a:gd name="connsiteX43" fmla="*/ 2851150 w 3403600"/>
              <a:gd name="connsiteY43" fmla="*/ 158750 h 406400"/>
              <a:gd name="connsiteX44" fmla="*/ 2882900 w 3403600"/>
              <a:gd name="connsiteY44" fmla="*/ 114300 h 406400"/>
              <a:gd name="connsiteX45" fmla="*/ 2901950 w 3403600"/>
              <a:gd name="connsiteY45" fmla="*/ 101600 h 406400"/>
              <a:gd name="connsiteX46" fmla="*/ 2927350 w 3403600"/>
              <a:gd name="connsiteY46" fmla="*/ 76200 h 406400"/>
              <a:gd name="connsiteX47" fmla="*/ 2933700 w 3403600"/>
              <a:gd name="connsiteY47" fmla="*/ 57150 h 406400"/>
              <a:gd name="connsiteX48" fmla="*/ 2971800 w 3403600"/>
              <a:gd name="connsiteY48" fmla="*/ 44450 h 406400"/>
              <a:gd name="connsiteX49" fmla="*/ 2984500 w 3403600"/>
              <a:gd name="connsiteY49" fmla="*/ 69850 h 406400"/>
              <a:gd name="connsiteX50" fmla="*/ 3041650 w 3403600"/>
              <a:gd name="connsiteY50" fmla="*/ 114300 h 406400"/>
              <a:gd name="connsiteX51" fmla="*/ 3086100 w 3403600"/>
              <a:gd name="connsiteY51" fmla="*/ 133350 h 406400"/>
              <a:gd name="connsiteX52" fmla="*/ 3105150 w 3403600"/>
              <a:gd name="connsiteY52" fmla="*/ 158750 h 406400"/>
              <a:gd name="connsiteX53" fmla="*/ 3130550 w 3403600"/>
              <a:gd name="connsiteY53" fmla="*/ 196850 h 406400"/>
              <a:gd name="connsiteX54" fmla="*/ 3149600 w 3403600"/>
              <a:gd name="connsiteY54" fmla="*/ 203200 h 406400"/>
              <a:gd name="connsiteX55" fmla="*/ 3168650 w 3403600"/>
              <a:gd name="connsiteY55" fmla="*/ 222250 h 406400"/>
              <a:gd name="connsiteX56" fmla="*/ 3225800 w 3403600"/>
              <a:gd name="connsiteY56" fmla="*/ 254000 h 406400"/>
              <a:gd name="connsiteX57" fmla="*/ 3270250 w 3403600"/>
              <a:gd name="connsiteY57" fmla="*/ 273050 h 406400"/>
              <a:gd name="connsiteX58" fmla="*/ 3289300 w 3403600"/>
              <a:gd name="connsiteY58" fmla="*/ 292100 h 406400"/>
              <a:gd name="connsiteX59" fmla="*/ 3327400 w 3403600"/>
              <a:gd name="connsiteY59" fmla="*/ 317500 h 406400"/>
              <a:gd name="connsiteX60" fmla="*/ 3346450 w 3403600"/>
              <a:gd name="connsiteY60" fmla="*/ 355600 h 406400"/>
              <a:gd name="connsiteX61" fmla="*/ 3365500 w 3403600"/>
              <a:gd name="connsiteY61" fmla="*/ 361950 h 406400"/>
              <a:gd name="connsiteX62" fmla="*/ 3371850 w 3403600"/>
              <a:gd name="connsiteY62" fmla="*/ 381000 h 406400"/>
              <a:gd name="connsiteX63" fmla="*/ 3390900 w 3403600"/>
              <a:gd name="connsiteY63" fmla="*/ 393700 h 406400"/>
              <a:gd name="connsiteX64" fmla="*/ 3403600 w 3403600"/>
              <a:gd name="connsiteY64"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1860550 w 3403600"/>
              <a:gd name="connsiteY5" fmla="*/ 279400 h 406400"/>
              <a:gd name="connsiteX6" fmla="*/ 1892300 w 3403600"/>
              <a:gd name="connsiteY6" fmla="*/ 254000 h 406400"/>
              <a:gd name="connsiteX7" fmla="*/ 1911350 w 3403600"/>
              <a:gd name="connsiteY7" fmla="*/ 234950 h 406400"/>
              <a:gd name="connsiteX8" fmla="*/ 1936750 w 3403600"/>
              <a:gd name="connsiteY8" fmla="*/ 190500 h 406400"/>
              <a:gd name="connsiteX9" fmla="*/ 1955800 w 3403600"/>
              <a:gd name="connsiteY9" fmla="*/ 184150 h 406400"/>
              <a:gd name="connsiteX10" fmla="*/ 1974850 w 3403600"/>
              <a:gd name="connsiteY10" fmla="*/ 171450 h 406400"/>
              <a:gd name="connsiteX11" fmla="*/ 2000250 w 3403600"/>
              <a:gd name="connsiteY11" fmla="*/ 146050 h 406400"/>
              <a:gd name="connsiteX12" fmla="*/ 2012950 w 3403600"/>
              <a:gd name="connsiteY12" fmla="*/ 127000 h 406400"/>
              <a:gd name="connsiteX13" fmla="*/ 2051050 w 3403600"/>
              <a:gd name="connsiteY13" fmla="*/ 107950 h 406400"/>
              <a:gd name="connsiteX14" fmla="*/ 2089150 w 3403600"/>
              <a:gd name="connsiteY14" fmla="*/ 82550 h 406400"/>
              <a:gd name="connsiteX15" fmla="*/ 2095500 w 3403600"/>
              <a:gd name="connsiteY15" fmla="*/ 63500 h 406400"/>
              <a:gd name="connsiteX16" fmla="*/ 2114550 w 3403600"/>
              <a:gd name="connsiteY16" fmla="*/ 57150 h 406400"/>
              <a:gd name="connsiteX17" fmla="*/ 2159000 w 3403600"/>
              <a:gd name="connsiteY17" fmla="*/ 31750 h 406400"/>
              <a:gd name="connsiteX18" fmla="*/ 2190750 w 3403600"/>
              <a:gd name="connsiteY18" fmla="*/ 44450 h 406400"/>
              <a:gd name="connsiteX19" fmla="*/ 2197100 w 3403600"/>
              <a:gd name="connsiteY19" fmla="*/ 63500 h 406400"/>
              <a:gd name="connsiteX20" fmla="*/ 2222500 w 3403600"/>
              <a:gd name="connsiteY20" fmla="*/ 88900 h 406400"/>
              <a:gd name="connsiteX21" fmla="*/ 2241550 w 3403600"/>
              <a:gd name="connsiteY21" fmla="*/ 114300 h 406400"/>
              <a:gd name="connsiteX22" fmla="*/ 2286000 w 3403600"/>
              <a:gd name="connsiteY22" fmla="*/ 158750 h 406400"/>
              <a:gd name="connsiteX23" fmla="*/ 2305050 w 3403600"/>
              <a:gd name="connsiteY23" fmla="*/ 171450 h 406400"/>
              <a:gd name="connsiteX24" fmla="*/ 2349500 w 3403600"/>
              <a:gd name="connsiteY24" fmla="*/ 215900 h 406400"/>
              <a:gd name="connsiteX25" fmla="*/ 2387600 w 3403600"/>
              <a:gd name="connsiteY25" fmla="*/ 241300 h 406400"/>
              <a:gd name="connsiteX26" fmla="*/ 2406650 w 3403600"/>
              <a:gd name="connsiteY26" fmla="*/ 247650 h 406400"/>
              <a:gd name="connsiteX27" fmla="*/ 2444750 w 3403600"/>
              <a:gd name="connsiteY27" fmla="*/ 266700 h 406400"/>
              <a:gd name="connsiteX28" fmla="*/ 2501900 w 3403600"/>
              <a:gd name="connsiteY28" fmla="*/ 311150 h 406400"/>
              <a:gd name="connsiteX29" fmla="*/ 2527300 w 3403600"/>
              <a:gd name="connsiteY29" fmla="*/ 317500 h 406400"/>
              <a:gd name="connsiteX30" fmla="*/ 2546350 w 3403600"/>
              <a:gd name="connsiteY30" fmla="*/ 330200 h 406400"/>
              <a:gd name="connsiteX31" fmla="*/ 2552700 w 3403600"/>
              <a:gd name="connsiteY31" fmla="*/ 349250 h 406400"/>
              <a:gd name="connsiteX32" fmla="*/ 2565400 w 3403600"/>
              <a:gd name="connsiteY32" fmla="*/ 368300 h 406400"/>
              <a:gd name="connsiteX33" fmla="*/ 2622550 w 3403600"/>
              <a:gd name="connsiteY33" fmla="*/ 342900 h 406400"/>
              <a:gd name="connsiteX34" fmla="*/ 2641600 w 3403600"/>
              <a:gd name="connsiteY34" fmla="*/ 336550 h 406400"/>
              <a:gd name="connsiteX35" fmla="*/ 2667000 w 3403600"/>
              <a:gd name="connsiteY35" fmla="*/ 298450 h 406400"/>
              <a:gd name="connsiteX36" fmla="*/ 2673350 w 3403600"/>
              <a:gd name="connsiteY36" fmla="*/ 279400 h 406400"/>
              <a:gd name="connsiteX37" fmla="*/ 2705100 w 3403600"/>
              <a:gd name="connsiteY37" fmla="*/ 273050 h 406400"/>
              <a:gd name="connsiteX38" fmla="*/ 2711450 w 3403600"/>
              <a:gd name="connsiteY38" fmla="*/ 247650 h 406400"/>
              <a:gd name="connsiteX39" fmla="*/ 2749550 w 3403600"/>
              <a:gd name="connsiteY39" fmla="*/ 228600 h 406400"/>
              <a:gd name="connsiteX40" fmla="*/ 2794000 w 3403600"/>
              <a:gd name="connsiteY40" fmla="*/ 196850 h 406400"/>
              <a:gd name="connsiteX41" fmla="*/ 2813050 w 3403600"/>
              <a:gd name="connsiteY41" fmla="*/ 177800 h 406400"/>
              <a:gd name="connsiteX42" fmla="*/ 2851150 w 3403600"/>
              <a:gd name="connsiteY42" fmla="*/ 158750 h 406400"/>
              <a:gd name="connsiteX43" fmla="*/ 2882900 w 3403600"/>
              <a:gd name="connsiteY43" fmla="*/ 114300 h 406400"/>
              <a:gd name="connsiteX44" fmla="*/ 2901950 w 3403600"/>
              <a:gd name="connsiteY44" fmla="*/ 101600 h 406400"/>
              <a:gd name="connsiteX45" fmla="*/ 2927350 w 3403600"/>
              <a:gd name="connsiteY45" fmla="*/ 76200 h 406400"/>
              <a:gd name="connsiteX46" fmla="*/ 2933700 w 3403600"/>
              <a:gd name="connsiteY46" fmla="*/ 57150 h 406400"/>
              <a:gd name="connsiteX47" fmla="*/ 2971800 w 3403600"/>
              <a:gd name="connsiteY47" fmla="*/ 44450 h 406400"/>
              <a:gd name="connsiteX48" fmla="*/ 2984500 w 3403600"/>
              <a:gd name="connsiteY48" fmla="*/ 69850 h 406400"/>
              <a:gd name="connsiteX49" fmla="*/ 3041650 w 3403600"/>
              <a:gd name="connsiteY49" fmla="*/ 114300 h 406400"/>
              <a:gd name="connsiteX50" fmla="*/ 3086100 w 3403600"/>
              <a:gd name="connsiteY50" fmla="*/ 133350 h 406400"/>
              <a:gd name="connsiteX51" fmla="*/ 3105150 w 3403600"/>
              <a:gd name="connsiteY51" fmla="*/ 158750 h 406400"/>
              <a:gd name="connsiteX52" fmla="*/ 3130550 w 3403600"/>
              <a:gd name="connsiteY52" fmla="*/ 196850 h 406400"/>
              <a:gd name="connsiteX53" fmla="*/ 3149600 w 3403600"/>
              <a:gd name="connsiteY53" fmla="*/ 203200 h 406400"/>
              <a:gd name="connsiteX54" fmla="*/ 3168650 w 3403600"/>
              <a:gd name="connsiteY54" fmla="*/ 222250 h 406400"/>
              <a:gd name="connsiteX55" fmla="*/ 3225800 w 3403600"/>
              <a:gd name="connsiteY55" fmla="*/ 254000 h 406400"/>
              <a:gd name="connsiteX56" fmla="*/ 3270250 w 3403600"/>
              <a:gd name="connsiteY56" fmla="*/ 273050 h 406400"/>
              <a:gd name="connsiteX57" fmla="*/ 3289300 w 3403600"/>
              <a:gd name="connsiteY57" fmla="*/ 292100 h 406400"/>
              <a:gd name="connsiteX58" fmla="*/ 3327400 w 3403600"/>
              <a:gd name="connsiteY58" fmla="*/ 317500 h 406400"/>
              <a:gd name="connsiteX59" fmla="*/ 3346450 w 3403600"/>
              <a:gd name="connsiteY59" fmla="*/ 355600 h 406400"/>
              <a:gd name="connsiteX60" fmla="*/ 3365500 w 3403600"/>
              <a:gd name="connsiteY60" fmla="*/ 361950 h 406400"/>
              <a:gd name="connsiteX61" fmla="*/ 3371850 w 3403600"/>
              <a:gd name="connsiteY61" fmla="*/ 381000 h 406400"/>
              <a:gd name="connsiteX62" fmla="*/ 3390900 w 3403600"/>
              <a:gd name="connsiteY62" fmla="*/ 393700 h 406400"/>
              <a:gd name="connsiteX63" fmla="*/ 3403600 w 3403600"/>
              <a:gd name="connsiteY63"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1892300 w 3403600"/>
              <a:gd name="connsiteY5" fmla="*/ 254000 h 406400"/>
              <a:gd name="connsiteX6" fmla="*/ 1911350 w 3403600"/>
              <a:gd name="connsiteY6" fmla="*/ 234950 h 406400"/>
              <a:gd name="connsiteX7" fmla="*/ 1936750 w 3403600"/>
              <a:gd name="connsiteY7" fmla="*/ 190500 h 406400"/>
              <a:gd name="connsiteX8" fmla="*/ 1955800 w 3403600"/>
              <a:gd name="connsiteY8" fmla="*/ 184150 h 406400"/>
              <a:gd name="connsiteX9" fmla="*/ 1974850 w 3403600"/>
              <a:gd name="connsiteY9" fmla="*/ 171450 h 406400"/>
              <a:gd name="connsiteX10" fmla="*/ 2000250 w 3403600"/>
              <a:gd name="connsiteY10" fmla="*/ 146050 h 406400"/>
              <a:gd name="connsiteX11" fmla="*/ 2012950 w 3403600"/>
              <a:gd name="connsiteY11" fmla="*/ 127000 h 406400"/>
              <a:gd name="connsiteX12" fmla="*/ 2051050 w 3403600"/>
              <a:gd name="connsiteY12" fmla="*/ 107950 h 406400"/>
              <a:gd name="connsiteX13" fmla="*/ 2089150 w 3403600"/>
              <a:gd name="connsiteY13" fmla="*/ 82550 h 406400"/>
              <a:gd name="connsiteX14" fmla="*/ 2095500 w 3403600"/>
              <a:gd name="connsiteY14" fmla="*/ 63500 h 406400"/>
              <a:gd name="connsiteX15" fmla="*/ 2114550 w 3403600"/>
              <a:gd name="connsiteY15" fmla="*/ 57150 h 406400"/>
              <a:gd name="connsiteX16" fmla="*/ 2159000 w 3403600"/>
              <a:gd name="connsiteY16" fmla="*/ 31750 h 406400"/>
              <a:gd name="connsiteX17" fmla="*/ 2190750 w 3403600"/>
              <a:gd name="connsiteY17" fmla="*/ 44450 h 406400"/>
              <a:gd name="connsiteX18" fmla="*/ 2197100 w 3403600"/>
              <a:gd name="connsiteY18" fmla="*/ 63500 h 406400"/>
              <a:gd name="connsiteX19" fmla="*/ 2222500 w 3403600"/>
              <a:gd name="connsiteY19" fmla="*/ 88900 h 406400"/>
              <a:gd name="connsiteX20" fmla="*/ 2241550 w 3403600"/>
              <a:gd name="connsiteY20" fmla="*/ 114300 h 406400"/>
              <a:gd name="connsiteX21" fmla="*/ 2286000 w 3403600"/>
              <a:gd name="connsiteY21" fmla="*/ 158750 h 406400"/>
              <a:gd name="connsiteX22" fmla="*/ 2305050 w 3403600"/>
              <a:gd name="connsiteY22" fmla="*/ 171450 h 406400"/>
              <a:gd name="connsiteX23" fmla="*/ 2349500 w 3403600"/>
              <a:gd name="connsiteY23" fmla="*/ 215900 h 406400"/>
              <a:gd name="connsiteX24" fmla="*/ 2387600 w 3403600"/>
              <a:gd name="connsiteY24" fmla="*/ 241300 h 406400"/>
              <a:gd name="connsiteX25" fmla="*/ 2406650 w 3403600"/>
              <a:gd name="connsiteY25" fmla="*/ 247650 h 406400"/>
              <a:gd name="connsiteX26" fmla="*/ 2444750 w 3403600"/>
              <a:gd name="connsiteY26" fmla="*/ 266700 h 406400"/>
              <a:gd name="connsiteX27" fmla="*/ 2501900 w 3403600"/>
              <a:gd name="connsiteY27" fmla="*/ 311150 h 406400"/>
              <a:gd name="connsiteX28" fmla="*/ 2527300 w 3403600"/>
              <a:gd name="connsiteY28" fmla="*/ 317500 h 406400"/>
              <a:gd name="connsiteX29" fmla="*/ 2546350 w 3403600"/>
              <a:gd name="connsiteY29" fmla="*/ 330200 h 406400"/>
              <a:gd name="connsiteX30" fmla="*/ 2552700 w 3403600"/>
              <a:gd name="connsiteY30" fmla="*/ 349250 h 406400"/>
              <a:gd name="connsiteX31" fmla="*/ 2565400 w 3403600"/>
              <a:gd name="connsiteY31" fmla="*/ 368300 h 406400"/>
              <a:gd name="connsiteX32" fmla="*/ 2622550 w 3403600"/>
              <a:gd name="connsiteY32" fmla="*/ 342900 h 406400"/>
              <a:gd name="connsiteX33" fmla="*/ 2641600 w 3403600"/>
              <a:gd name="connsiteY33" fmla="*/ 336550 h 406400"/>
              <a:gd name="connsiteX34" fmla="*/ 2667000 w 3403600"/>
              <a:gd name="connsiteY34" fmla="*/ 298450 h 406400"/>
              <a:gd name="connsiteX35" fmla="*/ 2673350 w 3403600"/>
              <a:gd name="connsiteY35" fmla="*/ 279400 h 406400"/>
              <a:gd name="connsiteX36" fmla="*/ 2705100 w 3403600"/>
              <a:gd name="connsiteY36" fmla="*/ 273050 h 406400"/>
              <a:gd name="connsiteX37" fmla="*/ 2711450 w 3403600"/>
              <a:gd name="connsiteY37" fmla="*/ 247650 h 406400"/>
              <a:gd name="connsiteX38" fmla="*/ 2749550 w 3403600"/>
              <a:gd name="connsiteY38" fmla="*/ 228600 h 406400"/>
              <a:gd name="connsiteX39" fmla="*/ 2794000 w 3403600"/>
              <a:gd name="connsiteY39" fmla="*/ 196850 h 406400"/>
              <a:gd name="connsiteX40" fmla="*/ 2813050 w 3403600"/>
              <a:gd name="connsiteY40" fmla="*/ 177800 h 406400"/>
              <a:gd name="connsiteX41" fmla="*/ 2851150 w 3403600"/>
              <a:gd name="connsiteY41" fmla="*/ 158750 h 406400"/>
              <a:gd name="connsiteX42" fmla="*/ 2882900 w 3403600"/>
              <a:gd name="connsiteY42" fmla="*/ 114300 h 406400"/>
              <a:gd name="connsiteX43" fmla="*/ 2901950 w 3403600"/>
              <a:gd name="connsiteY43" fmla="*/ 101600 h 406400"/>
              <a:gd name="connsiteX44" fmla="*/ 2927350 w 3403600"/>
              <a:gd name="connsiteY44" fmla="*/ 76200 h 406400"/>
              <a:gd name="connsiteX45" fmla="*/ 2933700 w 3403600"/>
              <a:gd name="connsiteY45" fmla="*/ 57150 h 406400"/>
              <a:gd name="connsiteX46" fmla="*/ 2971800 w 3403600"/>
              <a:gd name="connsiteY46" fmla="*/ 44450 h 406400"/>
              <a:gd name="connsiteX47" fmla="*/ 2984500 w 3403600"/>
              <a:gd name="connsiteY47" fmla="*/ 69850 h 406400"/>
              <a:gd name="connsiteX48" fmla="*/ 3041650 w 3403600"/>
              <a:gd name="connsiteY48" fmla="*/ 114300 h 406400"/>
              <a:gd name="connsiteX49" fmla="*/ 3086100 w 3403600"/>
              <a:gd name="connsiteY49" fmla="*/ 133350 h 406400"/>
              <a:gd name="connsiteX50" fmla="*/ 3105150 w 3403600"/>
              <a:gd name="connsiteY50" fmla="*/ 158750 h 406400"/>
              <a:gd name="connsiteX51" fmla="*/ 3130550 w 3403600"/>
              <a:gd name="connsiteY51" fmla="*/ 196850 h 406400"/>
              <a:gd name="connsiteX52" fmla="*/ 3149600 w 3403600"/>
              <a:gd name="connsiteY52" fmla="*/ 203200 h 406400"/>
              <a:gd name="connsiteX53" fmla="*/ 3168650 w 3403600"/>
              <a:gd name="connsiteY53" fmla="*/ 222250 h 406400"/>
              <a:gd name="connsiteX54" fmla="*/ 3225800 w 3403600"/>
              <a:gd name="connsiteY54" fmla="*/ 254000 h 406400"/>
              <a:gd name="connsiteX55" fmla="*/ 3270250 w 3403600"/>
              <a:gd name="connsiteY55" fmla="*/ 273050 h 406400"/>
              <a:gd name="connsiteX56" fmla="*/ 3289300 w 3403600"/>
              <a:gd name="connsiteY56" fmla="*/ 292100 h 406400"/>
              <a:gd name="connsiteX57" fmla="*/ 3327400 w 3403600"/>
              <a:gd name="connsiteY57" fmla="*/ 317500 h 406400"/>
              <a:gd name="connsiteX58" fmla="*/ 3346450 w 3403600"/>
              <a:gd name="connsiteY58" fmla="*/ 355600 h 406400"/>
              <a:gd name="connsiteX59" fmla="*/ 3365500 w 3403600"/>
              <a:gd name="connsiteY59" fmla="*/ 361950 h 406400"/>
              <a:gd name="connsiteX60" fmla="*/ 3371850 w 3403600"/>
              <a:gd name="connsiteY60" fmla="*/ 381000 h 406400"/>
              <a:gd name="connsiteX61" fmla="*/ 3390900 w 3403600"/>
              <a:gd name="connsiteY61" fmla="*/ 393700 h 406400"/>
              <a:gd name="connsiteX62" fmla="*/ 3403600 w 3403600"/>
              <a:gd name="connsiteY62"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1911350 w 3403600"/>
              <a:gd name="connsiteY5" fmla="*/ 234950 h 406400"/>
              <a:gd name="connsiteX6" fmla="*/ 1936750 w 3403600"/>
              <a:gd name="connsiteY6" fmla="*/ 190500 h 406400"/>
              <a:gd name="connsiteX7" fmla="*/ 1955800 w 3403600"/>
              <a:gd name="connsiteY7" fmla="*/ 184150 h 406400"/>
              <a:gd name="connsiteX8" fmla="*/ 1974850 w 3403600"/>
              <a:gd name="connsiteY8" fmla="*/ 171450 h 406400"/>
              <a:gd name="connsiteX9" fmla="*/ 2000250 w 3403600"/>
              <a:gd name="connsiteY9" fmla="*/ 146050 h 406400"/>
              <a:gd name="connsiteX10" fmla="*/ 2012950 w 3403600"/>
              <a:gd name="connsiteY10" fmla="*/ 127000 h 406400"/>
              <a:gd name="connsiteX11" fmla="*/ 2051050 w 3403600"/>
              <a:gd name="connsiteY11" fmla="*/ 107950 h 406400"/>
              <a:gd name="connsiteX12" fmla="*/ 2089150 w 3403600"/>
              <a:gd name="connsiteY12" fmla="*/ 82550 h 406400"/>
              <a:gd name="connsiteX13" fmla="*/ 2095500 w 3403600"/>
              <a:gd name="connsiteY13" fmla="*/ 63500 h 406400"/>
              <a:gd name="connsiteX14" fmla="*/ 2114550 w 3403600"/>
              <a:gd name="connsiteY14" fmla="*/ 57150 h 406400"/>
              <a:gd name="connsiteX15" fmla="*/ 2159000 w 3403600"/>
              <a:gd name="connsiteY15" fmla="*/ 31750 h 406400"/>
              <a:gd name="connsiteX16" fmla="*/ 2190750 w 3403600"/>
              <a:gd name="connsiteY16" fmla="*/ 44450 h 406400"/>
              <a:gd name="connsiteX17" fmla="*/ 2197100 w 3403600"/>
              <a:gd name="connsiteY17" fmla="*/ 63500 h 406400"/>
              <a:gd name="connsiteX18" fmla="*/ 2222500 w 3403600"/>
              <a:gd name="connsiteY18" fmla="*/ 88900 h 406400"/>
              <a:gd name="connsiteX19" fmla="*/ 2241550 w 3403600"/>
              <a:gd name="connsiteY19" fmla="*/ 114300 h 406400"/>
              <a:gd name="connsiteX20" fmla="*/ 2286000 w 3403600"/>
              <a:gd name="connsiteY20" fmla="*/ 158750 h 406400"/>
              <a:gd name="connsiteX21" fmla="*/ 2305050 w 3403600"/>
              <a:gd name="connsiteY21" fmla="*/ 171450 h 406400"/>
              <a:gd name="connsiteX22" fmla="*/ 2349500 w 3403600"/>
              <a:gd name="connsiteY22" fmla="*/ 215900 h 406400"/>
              <a:gd name="connsiteX23" fmla="*/ 2387600 w 3403600"/>
              <a:gd name="connsiteY23" fmla="*/ 241300 h 406400"/>
              <a:gd name="connsiteX24" fmla="*/ 2406650 w 3403600"/>
              <a:gd name="connsiteY24" fmla="*/ 247650 h 406400"/>
              <a:gd name="connsiteX25" fmla="*/ 2444750 w 3403600"/>
              <a:gd name="connsiteY25" fmla="*/ 266700 h 406400"/>
              <a:gd name="connsiteX26" fmla="*/ 2501900 w 3403600"/>
              <a:gd name="connsiteY26" fmla="*/ 311150 h 406400"/>
              <a:gd name="connsiteX27" fmla="*/ 2527300 w 3403600"/>
              <a:gd name="connsiteY27" fmla="*/ 317500 h 406400"/>
              <a:gd name="connsiteX28" fmla="*/ 2546350 w 3403600"/>
              <a:gd name="connsiteY28" fmla="*/ 330200 h 406400"/>
              <a:gd name="connsiteX29" fmla="*/ 2552700 w 3403600"/>
              <a:gd name="connsiteY29" fmla="*/ 349250 h 406400"/>
              <a:gd name="connsiteX30" fmla="*/ 2565400 w 3403600"/>
              <a:gd name="connsiteY30" fmla="*/ 368300 h 406400"/>
              <a:gd name="connsiteX31" fmla="*/ 2622550 w 3403600"/>
              <a:gd name="connsiteY31" fmla="*/ 342900 h 406400"/>
              <a:gd name="connsiteX32" fmla="*/ 2641600 w 3403600"/>
              <a:gd name="connsiteY32" fmla="*/ 336550 h 406400"/>
              <a:gd name="connsiteX33" fmla="*/ 2667000 w 3403600"/>
              <a:gd name="connsiteY33" fmla="*/ 298450 h 406400"/>
              <a:gd name="connsiteX34" fmla="*/ 2673350 w 3403600"/>
              <a:gd name="connsiteY34" fmla="*/ 279400 h 406400"/>
              <a:gd name="connsiteX35" fmla="*/ 2705100 w 3403600"/>
              <a:gd name="connsiteY35" fmla="*/ 273050 h 406400"/>
              <a:gd name="connsiteX36" fmla="*/ 2711450 w 3403600"/>
              <a:gd name="connsiteY36" fmla="*/ 247650 h 406400"/>
              <a:gd name="connsiteX37" fmla="*/ 2749550 w 3403600"/>
              <a:gd name="connsiteY37" fmla="*/ 228600 h 406400"/>
              <a:gd name="connsiteX38" fmla="*/ 2794000 w 3403600"/>
              <a:gd name="connsiteY38" fmla="*/ 196850 h 406400"/>
              <a:gd name="connsiteX39" fmla="*/ 2813050 w 3403600"/>
              <a:gd name="connsiteY39" fmla="*/ 177800 h 406400"/>
              <a:gd name="connsiteX40" fmla="*/ 2851150 w 3403600"/>
              <a:gd name="connsiteY40" fmla="*/ 158750 h 406400"/>
              <a:gd name="connsiteX41" fmla="*/ 2882900 w 3403600"/>
              <a:gd name="connsiteY41" fmla="*/ 114300 h 406400"/>
              <a:gd name="connsiteX42" fmla="*/ 2901950 w 3403600"/>
              <a:gd name="connsiteY42" fmla="*/ 101600 h 406400"/>
              <a:gd name="connsiteX43" fmla="*/ 2927350 w 3403600"/>
              <a:gd name="connsiteY43" fmla="*/ 76200 h 406400"/>
              <a:gd name="connsiteX44" fmla="*/ 2933700 w 3403600"/>
              <a:gd name="connsiteY44" fmla="*/ 57150 h 406400"/>
              <a:gd name="connsiteX45" fmla="*/ 2971800 w 3403600"/>
              <a:gd name="connsiteY45" fmla="*/ 44450 h 406400"/>
              <a:gd name="connsiteX46" fmla="*/ 2984500 w 3403600"/>
              <a:gd name="connsiteY46" fmla="*/ 69850 h 406400"/>
              <a:gd name="connsiteX47" fmla="*/ 3041650 w 3403600"/>
              <a:gd name="connsiteY47" fmla="*/ 114300 h 406400"/>
              <a:gd name="connsiteX48" fmla="*/ 3086100 w 3403600"/>
              <a:gd name="connsiteY48" fmla="*/ 133350 h 406400"/>
              <a:gd name="connsiteX49" fmla="*/ 3105150 w 3403600"/>
              <a:gd name="connsiteY49" fmla="*/ 158750 h 406400"/>
              <a:gd name="connsiteX50" fmla="*/ 3130550 w 3403600"/>
              <a:gd name="connsiteY50" fmla="*/ 196850 h 406400"/>
              <a:gd name="connsiteX51" fmla="*/ 3149600 w 3403600"/>
              <a:gd name="connsiteY51" fmla="*/ 203200 h 406400"/>
              <a:gd name="connsiteX52" fmla="*/ 3168650 w 3403600"/>
              <a:gd name="connsiteY52" fmla="*/ 222250 h 406400"/>
              <a:gd name="connsiteX53" fmla="*/ 3225800 w 3403600"/>
              <a:gd name="connsiteY53" fmla="*/ 254000 h 406400"/>
              <a:gd name="connsiteX54" fmla="*/ 3270250 w 3403600"/>
              <a:gd name="connsiteY54" fmla="*/ 273050 h 406400"/>
              <a:gd name="connsiteX55" fmla="*/ 3289300 w 3403600"/>
              <a:gd name="connsiteY55" fmla="*/ 292100 h 406400"/>
              <a:gd name="connsiteX56" fmla="*/ 3327400 w 3403600"/>
              <a:gd name="connsiteY56" fmla="*/ 317500 h 406400"/>
              <a:gd name="connsiteX57" fmla="*/ 3346450 w 3403600"/>
              <a:gd name="connsiteY57" fmla="*/ 355600 h 406400"/>
              <a:gd name="connsiteX58" fmla="*/ 3365500 w 3403600"/>
              <a:gd name="connsiteY58" fmla="*/ 361950 h 406400"/>
              <a:gd name="connsiteX59" fmla="*/ 3371850 w 3403600"/>
              <a:gd name="connsiteY59" fmla="*/ 381000 h 406400"/>
              <a:gd name="connsiteX60" fmla="*/ 3390900 w 3403600"/>
              <a:gd name="connsiteY60" fmla="*/ 393700 h 406400"/>
              <a:gd name="connsiteX61" fmla="*/ 3403600 w 3403600"/>
              <a:gd name="connsiteY61"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1936750 w 3403600"/>
              <a:gd name="connsiteY5" fmla="*/ 190500 h 406400"/>
              <a:gd name="connsiteX6" fmla="*/ 1955800 w 3403600"/>
              <a:gd name="connsiteY6" fmla="*/ 184150 h 406400"/>
              <a:gd name="connsiteX7" fmla="*/ 1974850 w 3403600"/>
              <a:gd name="connsiteY7" fmla="*/ 171450 h 406400"/>
              <a:gd name="connsiteX8" fmla="*/ 2000250 w 3403600"/>
              <a:gd name="connsiteY8" fmla="*/ 146050 h 406400"/>
              <a:gd name="connsiteX9" fmla="*/ 2012950 w 3403600"/>
              <a:gd name="connsiteY9" fmla="*/ 127000 h 406400"/>
              <a:gd name="connsiteX10" fmla="*/ 2051050 w 3403600"/>
              <a:gd name="connsiteY10" fmla="*/ 107950 h 406400"/>
              <a:gd name="connsiteX11" fmla="*/ 2089150 w 3403600"/>
              <a:gd name="connsiteY11" fmla="*/ 82550 h 406400"/>
              <a:gd name="connsiteX12" fmla="*/ 2095500 w 3403600"/>
              <a:gd name="connsiteY12" fmla="*/ 63500 h 406400"/>
              <a:gd name="connsiteX13" fmla="*/ 2114550 w 3403600"/>
              <a:gd name="connsiteY13" fmla="*/ 57150 h 406400"/>
              <a:gd name="connsiteX14" fmla="*/ 2159000 w 3403600"/>
              <a:gd name="connsiteY14" fmla="*/ 31750 h 406400"/>
              <a:gd name="connsiteX15" fmla="*/ 2190750 w 3403600"/>
              <a:gd name="connsiteY15" fmla="*/ 44450 h 406400"/>
              <a:gd name="connsiteX16" fmla="*/ 2197100 w 3403600"/>
              <a:gd name="connsiteY16" fmla="*/ 63500 h 406400"/>
              <a:gd name="connsiteX17" fmla="*/ 2222500 w 3403600"/>
              <a:gd name="connsiteY17" fmla="*/ 88900 h 406400"/>
              <a:gd name="connsiteX18" fmla="*/ 2241550 w 3403600"/>
              <a:gd name="connsiteY18" fmla="*/ 114300 h 406400"/>
              <a:gd name="connsiteX19" fmla="*/ 2286000 w 3403600"/>
              <a:gd name="connsiteY19" fmla="*/ 158750 h 406400"/>
              <a:gd name="connsiteX20" fmla="*/ 2305050 w 3403600"/>
              <a:gd name="connsiteY20" fmla="*/ 171450 h 406400"/>
              <a:gd name="connsiteX21" fmla="*/ 2349500 w 3403600"/>
              <a:gd name="connsiteY21" fmla="*/ 215900 h 406400"/>
              <a:gd name="connsiteX22" fmla="*/ 2387600 w 3403600"/>
              <a:gd name="connsiteY22" fmla="*/ 241300 h 406400"/>
              <a:gd name="connsiteX23" fmla="*/ 2406650 w 3403600"/>
              <a:gd name="connsiteY23" fmla="*/ 247650 h 406400"/>
              <a:gd name="connsiteX24" fmla="*/ 2444750 w 3403600"/>
              <a:gd name="connsiteY24" fmla="*/ 266700 h 406400"/>
              <a:gd name="connsiteX25" fmla="*/ 2501900 w 3403600"/>
              <a:gd name="connsiteY25" fmla="*/ 311150 h 406400"/>
              <a:gd name="connsiteX26" fmla="*/ 2527300 w 3403600"/>
              <a:gd name="connsiteY26" fmla="*/ 317500 h 406400"/>
              <a:gd name="connsiteX27" fmla="*/ 2546350 w 3403600"/>
              <a:gd name="connsiteY27" fmla="*/ 330200 h 406400"/>
              <a:gd name="connsiteX28" fmla="*/ 2552700 w 3403600"/>
              <a:gd name="connsiteY28" fmla="*/ 349250 h 406400"/>
              <a:gd name="connsiteX29" fmla="*/ 2565400 w 3403600"/>
              <a:gd name="connsiteY29" fmla="*/ 368300 h 406400"/>
              <a:gd name="connsiteX30" fmla="*/ 2622550 w 3403600"/>
              <a:gd name="connsiteY30" fmla="*/ 342900 h 406400"/>
              <a:gd name="connsiteX31" fmla="*/ 2641600 w 3403600"/>
              <a:gd name="connsiteY31" fmla="*/ 336550 h 406400"/>
              <a:gd name="connsiteX32" fmla="*/ 2667000 w 3403600"/>
              <a:gd name="connsiteY32" fmla="*/ 298450 h 406400"/>
              <a:gd name="connsiteX33" fmla="*/ 2673350 w 3403600"/>
              <a:gd name="connsiteY33" fmla="*/ 279400 h 406400"/>
              <a:gd name="connsiteX34" fmla="*/ 2705100 w 3403600"/>
              <a:gd name="connsiteY34" fmla="*/ 273050 h 406400"/>
              <a:gd name="connsiteX35" fmla="*/ 2711450 w 3403600"/>
              <a:gd name="connsiteY35" fmla="*/ 247650 h 406400"/>
              <a:gd name="connsiteX36" fmla="*/ 2749550 w 3403600"/>
              <a:gd name="connsiteY36" fmla="*/ 228600 h 406400"/>
              <a:gd name="connsiteX37" fmla="*/ 2794000 w 3403600"/>
              <a:gd name="connsiteY37" fmla="*/ 196850 h 406400"/>
              <a:gd name="connsiteX38" fmla="*/ 2813050 w 3403600"/>
              <a:gd name="connsiteY38" fmla="*/ 177800 h 406400"/>
              <a:gd name="connsiteX39" fmla="*/ 2851150 w 3403600"/>
              <a:gd name="connsiteY39" fmla="*/ 158750 h 406400"/>
              <a:gd name="connsiteX40" fmla="*/ 2882900 w 3403600"/>
              <a:gd name="connsiteY40" fmla="*/ 114300 h 406400"/>
              <a:gd name="connsiteX41" fmla="*/ 2901950 w 3403600"/>
              <a:gd name="connsiteY41" fmla="*/ 101600 h 406400"/>
              <a:gd name="connsiteX42" fmla="*/ 2927350 w 3403600"/>
              <a:gd name="connsiteY42" fmla="*/ 76200 h 406400"/>
              <a:gd name="connsiteX43" fmla="*/ 2933700 w 3403600"/>
              <a:gd name="connsiteY43" fmla="*/ 57150 h 406400"/>
              <a:gd name="connsiteX44" fmla="*/ 2971800 w 3403600"/>
              <a:gd name="connsiteY44" fmla="*/ 44450 h 406400"/>
              <a:gd name="connsiteX45" fmla="*/ 2984500 w 3403600"/>
              <a:gd name="connsiteY45" fmla="*/ 69850 h 406400"/>
              <a:gd name="connsiteX46" fmla="*/ 3041650 w 3403600"/>
              <a:gd name="connsiteY46" fmla="*/ 114300 h 406400"/>
              <a:gd name="connsiteX47" fmla="*/ 3086100 w 3403600"/>
              <a:gd name="connsiteY47" fmla="*/ 133350 h 406400"/>
              <a:gd name="connsiteX48" fmla="*/ 3105150 w 3403600"/>
              <a:gd name="connsiteY48" fmla="*/ 158750 h 406400"/>
              <a:gd name="connsiteX49" fmla="*/ 3130550 w 3403600"/>
              <a:gd name="connsiteY49" fmla="*/ 196850 h 406400"/>
              <a:gd name="connsiteX50" fmla="*/ 3149600 w 3403600"/>
              <a:gd name="connsiteY50" fmla="*/ 203200 h 406400"/>
              <a:gd name="connsiteX51" fmla="*/ 3168650 w 3403600"/>
              <a:gd name="connsiteY51" fmla="*/ 222250 h 406400"/>
              <a:gd name="connsiteX52" fmla="*/ 3225800 w 3403600"/>
              <a:gd name="connsiteY52" fmla="*/ 254000 h 406400"/>
              <a:gd name="connsiteX53" fmla="*/ 3270250 w 3403600"/>
              <a:gd name="connsiteY53" fmla="*/ 273050 h 406400"/>
              <a:gd name="connsiteX54" fmla="*/ 3289300 w 3403600"/>
              <a:gd name="connsiteY54" fmla="*/ 292100 h 406400"/>
              <a:gd name="connsiteX55" fmla="*/ 3327400 w 3403600"/>
              <a:gd name="connsiteY55" fmla="*/ 317500 h 406400"/>
              <a:gd name="connsiteX56" fmla="*/ 3346450 w 3403600"/>
              <a:gd name="connsiteY56" fmla="*/ 355600 h 406400"/>
              <a:gd name="connsiteX57" fmla="*/ 3365500 w 3403600"/>
              <a:gd name="connsiteY57" fmla="*/ 361950 h 406400"/>
              <a:gd name="connsiteX58" fmla="*/ 3371850 w 3403600"/>
              <a:gd name="connsiteY58" fmla="*/ 381000 h 406400"/>
              <a:gd name="connsiteX59" fmla="*/ 3390900 w 3403600"/>
              <a:gd name="connsiteY59" fmla="*/ 393700 h 406400"/>
              <a:gd name="connsiteX60" fmla="*/ 3403600 w 3403600"/>
              <a:gd name="connsiteY60"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1936750 w 3403600"/>
              <a:gd name="connsiteY5" fmla="*/ 190500 h 406400"/>
              <a:gd name="connsiteX6" fmla="*/ 1974850 w 3403600"/>
              <a:gd name="connsiteY6" fmla="*/ 171450 h 406400"/>
              <a:gd name="connsiteX7" fmla="*/ 2000250 w 3403600"/>
              <a:gd name="connsiteY7" fmla="*/ 146050 h 406400"/>
              <a:gd name="connsiteX8" fmla="*/ 2012950 w 3403600"/>
              <a:gd name="connsiteY8" fmla="*/ 127000 h 406400"/>
              <a:gd name="connsiteX9" fmla="*/ 2051050 w 3403600"/>
              <a:gd name="connsiteY9" fmla="*/ 107950 h 406400"/>
              <a:gd name="connsiteX10" fmla="*/ 2089150 w 3403600"/>
              <a:gd name="connsiteY10" fmla="*/ 82550 h 406400"/>
              <a:gd name="connsiteX11" fmla="*/ 2095500 w 3403600"/>
              <a:gd name="connsiteY11" fmla="*/ 63500 h 406400"/>
              <a:gd name="connsiteX12" fmla="*/ 2114550 w 3403600"/>
              <a:gd name="connsiteY12" fmla="*/ 57150 h 406400"/>
              <a:gd name="connsiteX13" fmla="*/ 2159000 w 3403600"/>
              <a:gd name="connsiteY13" fmla="*/ 31750 h 406400"/>
              <a:gd name="connsiteX14" fmla="*/ 2190750 w 3403600"/>
              <a:gd name="connsiteY14" fmla="*/ 44450 h 406400"/>
              <a:gd name="connsiteX15" fmla="*/ 2197100 w 3403600"/>
              <a:gd name="connsiteY15" fmla="*/ 63500 h 406400"/>
              <a:gd name="connsiteX16" fmla="*/ 2222500 w 3403600"/>
              <a:gd name="connsiteY16" fmla="*/ 88900 h 406400"/>
              <a:gd name="connsiteX17" fmla="*/ 2241550 w 3403600"/>
              <a:gd name="connsiteY17" fmla="*/ 114300 h 406400"/>
              <a:gd name="connsiteX18" fmla="*/ 2286000 w 3403600"/>
              <a:gd name="connsiteY18" fmla="*/ 158750 h 406400"/>
              <a:gd name="connsiteX19" fmla="*/ 2305050 w 3403600"/>
              <a:gd name="connsiteY19" fmla="*/ 171450 h 406400"/>
              <a:gd name="connsiteX20" fmla="*/ 2349500 w 3403600"/>
              <a:gd name="connsiteY20" fmla="*/ 215900 h 406400"/>
              <a:gd name="connsiteX21" fmla="*/ 2387600 w 3403600"/>
              <a:gd name="connsiteY21" fmla="*/ 241300 h 406400"/>
              <a:gd name="connsiteX22" fmla="*/ 2406650 w 3403600"/>
              <a:gd name="connsiteY22" fmla="*/ 247650 h 406400"/>
              <a:gd name="connsiteX23" fmla="*/ 2444750 w 3403600"/>
              <a:gd name="connsiteY23" fmla="*/ 266700 h 406400"/>
              <a:gd name="connsiteX24" fmla="*/ 2501900 w 3403600"/>
              <a:gd name="connsiteY24" fmla="*/ 311150 h 406400"/>
              <a:gd name="connsiteX25" fmla="*/ 2527300 w 3403600"/>
              <a:gd name="connsiteY25" fmla="*/ 317500 h 406400"/>
              <a:gd name="connsiteX26" fmla="*/ 2546350 w 3403600"/>
              <a:gd name="connsiteY26" fmla="*/ 330200 h 406400"/>
              <a:gd name="connsiteX27" fmla="*/ 2552700 w 3403600"/>
              <a:gd name="connsiteY27" fmla="*/ 349250 h 406400"/>
              <a:gd name="connsiteX28" fmla="*/ 2565400 w 3403600"/>
              <a:gd name="connsiteY28" fmla="*/ 368300 h 406400"/>
              <a:gd name="connsiteX29" fmla="*/ 2622550 w 3403600"/>
              <a:gd name="connsiteY29" fmla="*/ 342900 h 406400"/>
              <a:gd name="connsiteX30" fmla="*/ 2641600 w 3403600"/>
              <a:gd name="connsiteY30" fmla="*/ 336550 h 406400"/>
              <a:gd name="connsiteX31" fmla="*/ 2667000 w 3403600"/>
              <a:gd name="connsiteY31" fmla="*/ 298450 h 406400"/>
              <a:gd name="connsiteX32" fmla="*/ 2673350 w 3403600"/>
              <a:gd name="connsiteY32" fmla="*/ 279400 h 406400"/>
              <a:gd name="connsiteX33" fmla="*/ 2705100 w 3403600"/>
              <a:gd name="connsiteY33" fmla="*/ 273050 h 406400"/>
              <a:gd name="connsiteX34" fmla="*/ 2711450 w 3403600"/>
              <a:gd name="connsiteY34" fmla="*/ 247650 h 406400"/>
              <a:gd name="connsiteX35" fmla="*/ 2749550 w 3403600"/>
              <a:gd name="connsiteY35" fmla="*/ 228600 h 406400"/>
              <a:gd name="connsiteX36" fmla="*/ 2794000 w 3403600"/>
              <a:gd name="connsiteY36" fmla="*/ 196850 h 406400"/>
              <a:gd name="connsiteX37" fmla="*/ 2813050 w 3403600"/>
              <a:gd name="connsiteY37" fmla="*/ 177800 h 406400"/>
              <a:gd name="connsiteX38" fmla="*/ 2851150 w 3403600"/>
              <a:gd name="connsiteY38" fmla="*/ 158750 h 406400"/>
              <a:gd name="connsiteX39" fmla="*/ 2882900 w 3403600"/>
              <a:gd name="connsiteY39" fmla="*/ 114300 h 406400"/>
              <a:gd name="connsiteX40" fmla="*/ 2901950 w 3403600"/>
              <a:gd name="connsiteY40" fmla="*/ 101600 h 406400"/>
              <a:gd name="connsiteX41" fmla="*/ 2927350 w 3403600"/>
              <a:gd name="connsiteY41" fmla="*/ 76200 h 406400"/>
              <a:gd name="connsiteX42" fmla="*/ 2933700 w 3403600"/>
              <a:gd name="connsiteY42" fmla="*/ 57150 h 406400"/>
              <a:gd name="connsiteX43" fmla="*/ 2971800 w 3403600"/>
              <a:gd name="connsiteY43" fmla="*/ 44450 h 406400"/>
              <a:gd name="connsiteX44" fmla="*/ 2984500 w 3403600"/>
              <a:gd name="connsiteY44" fmla="*/ 69850 h 406400"/>
              <a:gd name="connsiteX45" fmla="*/ 3041650 w 3403600"/>
              <a:gd name="connsiteY45" fmla="*/ 114300 h 406400"/>
              <a:gd name="connsiteX46" fmla="*/ 3086100 w 3403600"/>
              <a:gd name="connsiteY46" fmla="*/ 133350 h 406400"/>
              <a:gd name="connsiteX47" fmla="*/ 3105150 w 3403600"/>
              <a:gd name="connsiteY47" fmla="*/ 158750 h 406400"/>
              <a:gd name="connsiteX48" fmla="*/ 3130550 w 3403600"/>
              <a:gd name="connsiteY48" fmla="*/ 196850 h 406400"/>
              <a:gd name="connsiteX49" fmla="*/ 3149600 w 3403600"/>
              <a:gd name="connsiteY49" fmla="*/ 203200 h 406400"/>
              <a:gd name="connsiteX50" fmla="*/ 3168650 w 3403600"/>
              <a:gd name="connsiteY50" fmla="*/ 222250 h 406400"/>
              <a:gd name="connsiteX51" fmla="*/ 3225800 w 3403600"/>
              <a:gd name="connsiteY51" fmla="*/ 254000 h 406400"/>
              <a:gd name="connsiteX52" fmla="*/ 3270250 w 3403600"/>
              <a:gd name="connsiteY52" fmla="*/ 273050 h 406400"/>
              <a:gd name="connsiteX53" fmla="*/ 3289300 w 3403600"/>
              <a:gd name="connsiteY53" fmla="*/ 292100 h 406400"/>
              <a:gd name="connsiteX54" fmla="*/ 3327400 w 3403600"/>
              <a:gd name="connsiteY54" fmla="*/ 317500 h 406400"/>
              <a:gd name="connsiteX55" fmla="*/ 3346450 w 3403600"/>
              <a:gd name="connsiteY55" fmla="*/ 355600 h 406400"/>
              <a:gd name="connsiteX56" fmla="*/ 3365500 w 3403600"/>
              <a:gd name="connsiteY56" fmla="*/ 361950 h 406400"/>
              <a:gd name="connsiteX57" fmla="*/ 3371850 w 3403600"/>
              <a:gd name="connsiteY57" fmla="*/ 381000 h 406400"/>
              <a:gd name="connsiteX58" fmla="*/ 3390900 w 3403600"/>
              <a:gd name="connsiteY58" fmla="*/ 393700 h 406400"/>
              <a:gd name="connsiteX59" fmla="*/ 3403600 w 3403600"/>
              <a:gd name="connsiteY59"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1974850 w 3403600"/>
              <a:gd name="connsiteY5" fmla="*/ 171450 h 406400"/>
              <a:gd name="connsiteX6" fmla="*/ 2000250 w 3403600"/>
              <a:gd name="connsiteY6" fmla="*/ 146050 h 406400"/>
              <a:gd name="connsiteX7" fmla="*/ 2012950 w 3403600"/>
              <a:gd name="connsiteY7" fmla="*/ 127000 h 406400"/>
              <a:gd name="connsiteX8" fmla="*/ 2051050 w 3403600"/>
              <a:gd name="connsiteY8" fmla="*/ 107950 h 406400"/>
              <a:gd name="connsiteX9" fmla="*/ 2089150 w 3403600"/>
              <a:gd name="connsiteY9" fmla="*/ 82550 h 406400"/>
              <a:gd name="connsiteX10" fmla="*/ 2095500 w 3403600"/>
              <a:gd name="connsiteY10" fmla="*/ 63500 h 406400"/>
              <a:gd name="connsiteX11" fmla="*/ 2114550 w 3403600"/>
              <a:gd name="connsiteY11" fmla="*/ 57150 h 406400"/>
              <a:gd name="connsiteX12" fmla="*/ 2159000 w 3403600"/>
              <a:gd name="connsiteY12" fmla="*/ 31750 h 406400"/>
              <a:gd name="connsiteX13" fmla="*/ 2190750 w 3403600"/>
              <a:gd name="connsiteY13" fmla="*/ 44450 h 406400"/>
              <a:gd name="connsiteX14" fmla="*/ 2197100 w 3403600"/>
              <a:gd name="connsiteY14" fmla="*/ 63500 h 406400"/>
              <a:gd name="connsiteX15" fmla="*/ 2222500 w 3403600"/>
              <a:gd name="connsiteY15" fmla="*/ 88900 h 406400"/>
              <a:gd name="connsiteX16" fmla="*/ 2241550 w 3403600"/>
              <a:gd name="connsiteY16" fmla="*/ 114300 h 406400"/>
              <a:gd name="connsiteX17" fmla="*/ 2286000 w 3403600"/>
              <a:gd name="connsiteY17" fmla="*/ 158750 h 406400"/>
              <a:gd name="connsiteX18" fmla="*/ 2305050 w 3403600"/>
              <a:gd name="connsiteY18" fmla="*/ 171450 h 406400"/>
              <a:gd name="connsiteX19" fmla="*/ 2349500 w 3403600"/>
              <a:gd name="connsiteY19" fmla="*/ 215900 h 406400"/>
              <a:gd name="connsiteX20" fmla="*/ 2387600 w 3403600"/>
              <a:gd name="connsiteY20" fmla="*/ 241300 h 406400"/>
              <a:gd name="connsiteX21" fmla="*/ 2406650 w 3403600"/>
              <a:gd name="connsiteY21" fmla="*/ 247650 h 406400"/>
              <a:gd name="connsiteX22" fmla="*/ 2444750 w 3403600"/>
              <a:gd name="connsiteY22" fmla="*/ 266700 h 406400"/>
              <a:gd name="connsiteX23" fmla="*/ 2501900 w 3403600"/>
              <a:gd name="connsiteY23" fmla="*/ 311150 h 406400"/>
              <a:gd name="connsiteX24" fmla="*/ 2527300 w 3403600"/>
              <a:gd name="connsiteY24" fmla="*/ 317500 h 406400"/>
              <a:gd name="connsiteX25" fmla="*/ 2546350 w 3403600"/>
              <a:gd name="connsiteY25" fmla="*/ 330200 h 406400"/>
              <a:gd name="connsiteX26" fmla="*/ 2552700 w 3403600"/>
              <a:gd name="connsiteY26" fmla="*/ 349250 h 406400"/>
              <a:gd name="connsiteX27" fmla="*/ 2565400 w 3403600"/>
              <a:gd name="connsiteY27" fmla="*/ 368300 h 406400"/>
              <a:gd name="connsiteX28" fmla="*/ 2622550 w 3403600"/>
              <a:gd name="connsiteY28" fmla="*/ 342900 h 406400"/>
              <a:gd name="connsiteX29" fmla="*/ 2641600 w 3403600"/>
              <a:gd name="connsiteY29" fmla="*/ 336550 h 406400"/>
              <a:gd name="connsiteX30" fmla="*/ 2667000 w 3403600"/>
              <a:gd name="connsiteY30" fmla="*/ 298450 h 406400"/>
              <a:gd name="connsiteX31" fmla="*/ 2673350 w 3403600"/>
              <a:gd name="connsiteY31" fmla="*/ 279400 h 406400"/>
              <a:gd name="connsiteX32" fmla="*/ 2705100 w 3403600"/>
              <a:gd name="connsiteY32" fmla="*/ 273050 h 406400"/>
              <a:gd name="connsiteX33" fmla="*/ 2711450 w 3403600"/>
              <a:gd name="connsiteY33" fmla="*/ 247650 h 406400"/>
              <a:gd name="connsiteX34" fmla="*/ 2749550 w 3403600"/>
              <a:gd name="connsiteY34" fmla="*/ 228600 h 406400"/>
              <a:gd name="connsiteX35" fmla="*/ 2794000 w 3403600"/>
              <a:gd name="connsiteY35" fmla="*/ 196850 h 406400"/>
              <a:gd name="connsiteX36" fmla="*/ 2813050 w 3403600"/>
              <a:gd name="connsiteY36" fmla="*/ 177800 h 406400"/>
              <a:gd name="connsiteX37" fmla="*/ 2851150 w 3403600"/>
              <a:gd name="connsiteY37" fmla="*/ 158750 h 406400"/>
              <a:gd name="connsiteX38" fmla="*/ 2882900 w 3403600"/>
              <a:gd name="connsiteY38" fmla="*/ 114300 h 406400"/>
              <a:gd name="connsiteX39" fmla="*/ 2901950 w 3403600"/>
              <a:gd name="connsiteY39" fmla="*/ 101600 h 406400"/>
              <a:gd name="connsiteX40" fmla="*/ 2927350 w 3403600"/>
              <a:gd name="connsiteY40" fmla="*/ 76200 h 406400"/>
              <a:gd name="connsiteX41" fmla="*/ 2933700 w 3403600"/>
              <a:gd name="connsiteY41" fmla="*/ 57150 h 406400"/>
              <a:gd name="connsiteX42" fmla="*/ 2971800 w 3403600"/>
              <a:gd name="connsiteY42" fmla="*/ 44450 h 406400"/>
              <a:gd name="connsiteX43" fmla="*/ 2984500 w 3403600"/>
              <a:gd name="connsiteY43" fmla="*/ 69850 h 406400"/>
              <a:gd name="connsiteX44" fmla="*/ 3041650 w 3403600"/>
              <a:gd name="connsiteY44" fmla="*/ 114300 h 406400"/>
              <a:gd name="connsiteX45" fmla="*/ 3086100 w 3403600"/>
              <a:gd name="connsiteY45" fmla="*/ 133350 h 406400"/>
              <a:gd name="connsiteX46" fmla="*/ 3105150 w 3403600"/>
              <a:gd name="connsiteY46" fmla="*/ 158750 h 406400"/>
              <a:gd name="connsiteX47" fmla="*/ 3130550 w 3403600"/>
              <a:gd name="connsiteY47" fmla="*/ 196850 h 406400"/>
              <a:gd name="connsiteX48" fmla="*/ 3149600 w 3403600"/>
              <a:gd name="connsiteY48" fmla="*/ 203200 h 406400"/>
              <a:gd name="connsiteX49" fmla="*/ 3168650 w 3403600"/>
              <a:gd name="connsiteY49" fmla="*/ 222250 h 406400"/>
              <a:gd name="connsiteX50" fmla="*/ 3225800 w 3403600"/>
              <a:gd name="connsiteY50" fmla="*/ 254000 h 406400"/>
              <a:gd name="connsiteX51" fmla="*/ 3270250 w 3403600"/>
              <a:gd name="connsiteY51" fmla="*/ 273050 h 406400"/>
              <a:gd name="connsiteX52" fmla="*/ 3289300 w 3403600"/>
              <a:gd name="connsiteY52" fmla="*/ 292100 h 406400"/>
              <a:gd name="connsiteX53" fmla="*/ 3327400 w 3403600"/>
              <a:gd name="connsiteY53" fmla="*/ 317500 h 406400"/>
              <a:gd name="connsiteX54" fmla="*/ 3346450 w 3403600"/>
              <a:gd name="connsiteY54" fmla="*/ 355600 h 406400"/>
              <a:gd name="connsiteX55" fmla="*/ 3365500 w 3403600"/>
              <a:gd name="connsiteY55" fmla="*/ 361950 h 406400"/>
              <a:gd name="connsiteX56" fmla="*/ 3371850 w 3403600"/>
              <a:gd name="connsiteY56" fmla="*/ 381000 h 406400"/>
              <a:gd name="connsiteX57" fmla="*/ 3390900 w 3403600"/>
              <a:gd name="connsiteY57" fmla="*/ 393700 h 406400"/>
              <a:gd name="connsiteX58" fmla="*/ 3403600 w 3403600"/>
              <a:gd name="connsiteY58"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000250 w 3403600"/>
              <a:gd name="connsiteY5" fmla="*/ 146050 h 406400"/>
              <a:gd name="connsiteX6" fmla="*/ 2012950 w 3403600"/>
              <a:gd name="connsiteY6" fmla="*/ 127000 h 406400"/>
              <a:gd name="connsiteX7" fmla="*/ 2051050 w 3403600"/>
              <a:gd name="connsiteY7" fmla="*/ 107950 h 406400"/>
              <a:gd name="connsiteX8" fmla="*/ 2089150 w 3403600"/>
              <a:gd name="connsiteY8" fmla="*/ 82550 h 406400"/>
              <a:gd name="connsiteX9" fmla="*/ 2095500 w 3403600"/>
              <a:gd name="connsiteY9" fmla="*/ 63500 h 406400"/>
              <a:gd name="connsiteX10" fmla="*/ 2114550 w 3403600"/>
              <a:gd name="connsiteY10" fmla="*/ 57150 h 406400"/>
              <a:gd name="connsiteX11" fmla="*/ 2159000 w 3403600"/>
              <a:gd name="connsiteY11" fmla="*/ 31750 h 406400"/>
              <a:gd name="connsiteX12" fmla="*/ 2190750 w 3403600"/>
              <a:gd name="connsiteY12" fmla="*/ 44450 h 406400"/>
              <a:gd name="connsiteX13" fmla="*/ 2197100 w 3403600"/>
              <a:gd name="connsiteY13" fmla="*/ 63500 h 406400"/>
              <a:gd name="connsiteX14" fmla="*/ 2222500 w 3403600"/>
              <a:gd name="connsiteY14" fmla="*/ 88900 h 406400"/>
              <a:gd name="connsiteX15" fmla="*/ 2241550 w 3403600"/>
              <a:gd name="connsiteY15" fmla="*/ 114300 h 406400"/>
              <a:gd name="connsiteX16" fmla="*/ 2286000 w 3403600"/>
              <a:gd name="connsiteY16" fmla="*/ 158750 h 406400"/>
              <a:gd name="connsiteX17" fmla="*/ 2305050 w 3403600"/>
              <a:gd name="connsiteY17" fmla="*/ 171450 h 406400"/>
              <a:gd name="connsiteX18" fmla="*/ 2349500 w 3403600"/>
              <a:gd name="connsiteY18" fmla="*/ 215900 h 406400"/>
              <a:gd name="connsiteX19" fmla="*/ 2387600 w 3403600"/>
              <a:gd name="connsiteY19" fmla="*/ 241300 h 406400"/>
              <a:gd name="connsiteX20" fmla="*/ 2406650 w 3403600"/>
              <a:gd name="connsiteY20" fmla="*/ 247650 h 406400"/>
              <a:gd name="connsiteX21" fmla="*/ 2444750 w 3403600"/>
              <a:gd name="connsiteY21" fmla="*/ 266700 h 406400"/>
              <a:gd name="connsiteX22" fmla="*/ 2501900 w 3403600"/>
              <a:gd name="connsiteY22" fmla="*/ 311150 h 406400"/>
              <a:gd name="connsiteX23" fmla="*/ 2527300 w 3403600"/>
              <a:gd name="connsiteY23" fmla="*/ 317500 h 406400"/>
              <a:gd name="connsiteX24" fmla="*/ 2546350 w 3403600"/>
              <a:gd name="connsiteY24" fmla="*/ 330200 h 406400"/>
              <a:gd name="connsiteX25" fmla="*/ 2552700 w 3403600"/>
              <a:gd name="connsiteY25" fmla="*/ 349250 h 406400"/>
              <a:gd name="connsiteX26" fmla="*/ 2565400 w 3403600"/>
              <a:gd name="connsiteY26" fmla="*/ 368300 h 406400"/>
              <a:gd name="connsiteX27" fmla="*/ 2622550 w 3403600"/>
              <a:gd name="connsiteY27" fmla="*/ 342900 h 406400"/>
              <a:gd name="connsiteX28" fmla="*/ 2641600 w 3403600"/>
              <a:gd name="connsiteY28" fmla="*/ 336550 h 406400"/>
              <a:gd name="connsiteX29" fmla="*/ 2667000 w 3403600"/>
              <a:gd name="connsiteY29" fmla="*/ 298450 h 406400"/>
              <a:gd name="connsiteX30" fmla="*/ 2673350 w 3403600"/>
              <a:gd name="connsiteY30" fmla="*/ 279400 h 406400"/>
              <a:gd name="connsiteX31" fmla="*/ 2705100 w 3403600"/>
              <a:gd name="connsiteY31" fmla="*/ 273050 h 406400"/>
              <a:gd name="connsiteX32" fmla="*/ 2711450 w 3403600"/>
              <a:gd name="connsiteY32" fmla="*/ 247650 h 406400"/>
              <a:gd name="connsiteX33" fmla="*/ 2749550 w 3403600"/>
              <a:gd name="connsiteY33" fmla="*/ 228600 h 406400"/>
              <a:gd name="connsiteX34" fmla="*/ 2794000 w 3403600"/>
              <a:gd name="connsiteY34" fmla="*/ 196850 h 406400"/>
              <a:gd name="connsiteX35" fmla="*/ 2813050 w 3403600"/>
              <a:gd name="connsiteY35" fmla="*/ 177800 h 406400"/>
              <a:gd name="connsiteX36" fmla="*/ 2851150 w 3403600"/>
              <a:gd name="connsiteY36" fmla="*/ 158750 h 406400"/>
              <a:gd name="connsiteX37" fmla="*/ 2882900 w 3403600"/>
              <a:gd name="connsiteY37" fmla="*/ 114300 h 406400"/>
              <a:gd name="connsiteX38" fmla="*/ 2901950 w 3403600"/>
              <a:gd name="connsiteY38" fmla="*/ 101600 h 406400"/>
              <a:gd name="connsiteX39" fmla="*/ 2927350 w 3403600"/>
              <a:gd name="connsiteY39" fmla="*/ 76200 h 406400"/>
              <a:gd name="connsiteX40" fmla="*/ 2933700 w 3403600"/>
              <a:gd name="connsiteY40" fmla="*/ 57150 h 406400"/>
              <a:gd name="connsiteX41" fmla="*/ 2971800 w 3403600"/>
              <a:gd name="connsiteY41" fmla="*/ 44450 h 406400"/>
              <a:gd name="connsiteX42" fmla="*/ 2984500 w 3403600"/>
              <a:gd name="connsiteY42" fmla="*/ 69850 h 406400"/>
              <a:gd name="connsiteX43" fmla="*/ 3041650 w 3403600"/>
              <a:gd name="connsiteY43" fmla="*/ 114300 h 406400"/>
              <a:gd name="connsiteX44" fmla="*/ 3086100 w 3403600"/>
              <a:gd name="connsiteY44" fmla="*/ 133350 h 406400"/>
              <a:gd name="connsiteX45" fmla="*/ 3105150 w 3403600"/>
              <a:gd name="connsiteY45" fmla="*/ 158750 h 406400"/>
              <a:gd name="connsiteX46" fmla="*/ 3130550 w 3403600"/>
              <a:gd name="connsiteY46" fmla="*/ 196850 h 406400"/>
              <a:gd name="connsiteX47" fmla="*/ 3149600 w 3403600"/>
              <a:gd name="connsiteY47" fmla="*/ 203200 h 406400"/>
              <a:gd name="connsiteX48" fmla="*/ 3168650 w 3403600"/>
              <a:gd name="connsiteY48" fmla="*/ 222250 h 406400"/>
              <a:gd name="connsiteX49" fmla="*/ 3225800 w 3403600"/>
              <a:gd name="connsiteY49" fmla="*/ 254000 h 406400"/>
              <a:gd name="connsiteX50" fmla="*/ 3270250 w 3403600"/>
              <a:gd name="connsiteY50" fmla="*/ 273050 h 406400"/>
              <a:gd name="connsiteX51" fmla="*/ 3289300 w 3403600"/>
              <a:gd name="connsiteY51" fmla="*/ 292100 h 406400"/>
              <a:gd name="connsiteX52" fmla="*/ 3327400 w 3403600"/>
              <a:gd name="connsiteY52" fmla="*/ 317500 h 406400"/>
              <a:gd name="connsiteX53" fmla="*/ 3346450 w 3403600"/>
              <a:gd name="connsiteY53" fmla="*/ 355600 h 406400"/>
              <a:gd name="connsiteX54" fmla="*/ 3365500 w 3403600"/>
              <a:gd name="connsiteY54" fmla="*/ 361950 h 406400"/>
              <a:gd name="connsiteX55" fmla="*/ 3371850 w 3403600"/>
              <a:gd name="connsiteY55" fmla="*/ 381000 h 406400"/>
              <a:gd name="connsiteX56" fmla="*/ 3390900 w 3403600"/>
              <a:gd name="connsiteY56" fmla="*/ 393700 h 406400"/>
              <a:gd name="connsiteX57" fmla="*/ 3403600 w 3403600"/>
              <a:gd name="connsiteY57"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012950 w 3403600"/>
              <a:gd name="connsiteY5" fmla="*/ 127000 h 406400"/>
              <a:gd name="connsiteX6" fmla="*/ 2051050 w 3403600"/>
              <a:gd name="connsiteY6" fmla="*/ 107950 h 406400"/>
              <a:gd name="connsiteX7" fmla="*/ 2089150 w 3403600"/>
              <a:gd name="connsiteY7" fmla="*/ 82550 h 406400"/>
              <a:gd name="connsiteX8" fmla="*/ 2095500 w 3403600"/>
              <a:gd name="connsiteY8" fmla="*/ 63500 h 406400"/>
              <a:gd name="connsiteX9" fmla="*/ 2114550 w 3403600"/>
              <a:gd name="connsiteY9" fmla="*/ 57150 h 406400"/>
              <a:gd name="connsiteX10" fmla="*/ 2159000 w 3403600"/>
              <a:gd name="connsiteY10" fmla="*/ 31750 h 406400"/>
              <a:gd name="connsiteX11" fmla="*/ 2190750 w 3403600"/>
              <a:gd name="connsiteY11" fmla="*/ 44450 h 406400"/>
              <a:gd name="connsiteX12" fmla="*/ 2197100 w 3403600"/>
              <a:gd name="connsiteY12" fmla="*/ 63500 h 406400"/>
              <a:gd name="connsiteX13" fmla="*/ 2222500 w 3403600"/>
              <a:gd name="connsiteY13" fmla="*/ 88900 h 406400"/>
              <a:gd name="connsiteX14" fmla="*/ 2241550 w 3403600"/>
              <a:gd name="connsiteY14" fmla="*/ 114300 h 406400"/>
              <a:gd name="connsiteX15" fmla="*/ 2286000 w 3403600"/>
              <a:gd name="connsiteY15" fmla="*/ 158750 h 406400"/>
              <a:gd name="connsiteX16" fmla="*/ 2305050 w 3403600"/>
              <a:gd name="connsiteY16" fmla="*/ 171450 h 406400"/>
              <a:gd name="connsiteX17" fmla="*/ 2349500 w 3403600"/>
              <a:gd name="connsiteY17" fmla="*/ 215900 h 406400"/>
              <a:gd name="connsiteX18" fmla="*/ 2387600 w 3403600"/>
              <a:gd name="connsiteY18" fmla="*/ 241300 h 406400"/>
              <a:gd name="connsiteX19" fmla="*/ 2406650 w 3403600"/>
              <a:gd name="connsiteY19" fmla="*/ 247650 h 406400"/>
              <a:gd name="connsiteX20" fmla="*/ 2444750 w 3403600"/>
              <a:gd name="connsiteY20" fmla="*/ 266700 h 406400"/>
              <a:gd name="connsiteX21" fmla="*/ 2501900 w 3403600"/>
              <a:gd name="connsiteY21" fmla="*/ 311150 h 406400"/>
              <a:gd name="connsiteX22" fmla="*/ 2527300 w 3403600"/>
              <a:gd name="connsiteY22" fmla="*/ 317500 h 406400"/>
              <a:gd name="connsiteX23" fmla="*/ 2546350 w 3403600"/>
              <a:gd name="connsiteY23" fmla="*/ 330200 h 406400"/>
              <a:gd name="connsiteX24" fmla="*/ 2552700 w 3403600"/>
              <a:gd name="connsiteY24" fmla="*/ 349250 h 406400"/>
              <a:gd name="connsiteX25" fmla="*/ 2565400 w 3403600"/>
              <a:gd name="connsiteY25" fmla="*/ 368300 h 406400"/>
              <a:gd name="connsiteX26" fmla="*/ 2622550 w 3403600"/>
              <a:gd name="connsiteY26" fmla="*/ 342900 h 406400"/>
              <a:gd name="connsiteX27" fmla="*/ 2641600 w 3403600"/>
              <a:gd name="connsiteY27" fmla="*/ 336550 h 406400"/>
              <a:gd name="connsiteX28" fmla="*/ 2667000 w 3403600"/>
              <a:gd name="connsiteY28" fmla="*/ 298450 h 406400"/>
              <a:gd name="connsiteX29" fmla="*/ 2673350 w 3403600"/>
              <a:gd name="connsiteY29" fmla="*/ 279400 h 406400"/>
              <a:gd name="connsiteX30" fmla="*/ 2705100 w 3403600"/>
              <a:gd name="connsiteY30" fmla="*/ 273050 h 406400"/>
              <a:gd name="connsiteX31" fmla="*/ 2711450 w 3403600"/>
              <a:gd name="connsiteY31" fmla="*/ 247650 h 406400"/>
              <a:gd name="connsiteX32" fmla="*/ 2749550 w 3403600"/>
              <a:gd name="connsiteY32" fmla="*/ 228600 h 406400"/>
              <a:gd name="connsiteX33" fmla="*/ 2794000 w 3403600"/>
              <a:gd name="connsiteY33" fmla="*/ 196850 h 406400"/>
              <a:gd name="connsiteX34" fmla="*/ 2813050 w 3403600"/>
              <a:gd name="connsiteY34" fmla="*/ 177800 h 406400"/>
              <a:gd name="connsiteX35" fmla="*/ 2851150 w 3403600"/>
              <a:gd name="connsiteY35" fmla="*/ 158750 h 406400"/>
              <a:gd name="connsiteX36" fmla="*/ 2882900 w 3403600"/>
              <a:gd name="connsiteY36" fmla="*/ 114300 h 406400"/>
              <a:gd name="connsiteX37" fmla="*/ 2901950 w 3403600"/>
              <a:gd name="connsiteY37" fmla="*/ 101600 h 406400"/>
              <a:gd name="connsiteX38" fmla="*/ 2927350 w 3403600"/>
              <a:gd name="connsiteY38" fmla="*/ 76200 h 406400"/>
              <a:gd name="connsiteX39" fmla="*/ 2933700 w 3403600"/>
              <a:gd name="connsiteY39" fmla="*/ 57150 h 406400"/>
              <a:gd name="connsiteX40" fmla="*/ 2971800 w 3403600"/>
              <a:gd name="connsiteY40" fmla="*/ 44450 h 406400"/>
              <a:gd name="connsiteX41" fmla="*/ 2984500 w 3403600"/>
              <a:gd name="connsiteY41" fmla="*/ 69850 h 406400"/>
              <a:gd name="connsiteX42" fmla="*/ 3041650 w 3403600"/>
              <a:gd name="connsiteY42" fmla="*/ 114300 h 406400"/>
              <a:gd name="connsiteX43" fmla="*/ 3086100 w 3403600"/>
              <a:gd name="connsiteY43" fmla="*/ 133350 h 406400"/>
              <a:gd name="connsiteX44" fmla="*/ 3105150 w 3403600"/>
              <a:gd name="connsiteY44" fmla="*/ 158750 h 406400"/>
              <a:gd name="connsiteX45" fmla="*/ 3130550 w 3403600"/>
              <a:gd name="connsiteY45" fmla="*/ 196850 h 406400"/>
              <a:gd name="connsiteX46" fmla="*/ 3149600 w 3403600"/>
              <a:gd name="connsiteY46" fmla="*/ 203200 h 406400"/>
              <a:gd name="connsiteX47" fmla="*/ 3168650 w 3403600"/>
              <a:gd name="connsiteY47" fmla="*/ 222250 h 406400"/>
              <a:gd name="connsiteX48" fmla="*/ 3225800 w 3403600"/>
              <a:gd name="connsiteY48" fmla="*/ 254000 h 406400"/>
              <a:gd name="connsiteX49" fmla="*/ 3270250 w 3403600"/>
              <a:gd name="connsiteY49" fmla="*/ 273050 h 406400"/>
              <a:gd name="connsiteX50" fmla="*/ 3289300 w 3403600"/>
              <a:gd name="connsiteY50" fmla="*/ 292100 h 406400"/>
              <a:gd name="connsiteX51" fmla="*/ 3327400 w 3403600"/>
              <a:gd name="connsiteY51" fmla="*/ 317500 h 406400"/>
              <a:gd name="connsiteX52" fmla="*/ 3346450 w 3403600"/>
              <a:gd name="connsiteY52" fmla="*/ 355600 h 406400"/>
              <a:gd name="connsiteX53" fmla="*/ 3365500 w 3403600"/>
              <a:gd name="connsiteY53" fmla="*/ 361950 h 406400"/>
              <a:gd name="connsiteX54" fmla="*/ 3371850 w 3403600"/>
              <a:gd name="connsiteY54" fmla="*/ 381000 h 406400"/>
              <a:gd name="connsiteX55" fmla="*/ 3390900 w 3403600"/>
              <a:gd name="connsiteY55" fmla="*/ 393700 h 406400"/>
              <a:gd name="connsiteX56" fmla="*/ 3403600 w 3403600"/>
              <a:gd name="connsiteY56"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051050 w 3403600"/>
              <a:gd name="connsiteY5" fmla="*/ 107950 h 406400"/>
              <a:gd name="connsiteX6" fmla="*/ 2089150 w 3403600"/>
              <a:gd name="connsiteY6" fmla="*/ 82550 h 406400"/>
              <a:gd name="connsiteX7" fmla="*/ 2095500 w 3403600"/>
              <a:gd name="connsiteY7" fmla="*/ 63500 h 406400"/>
              <a:gd name="connsiteX8" fmla="*/ 2114550 w 3403600"/>
              <a:gd name="connsiteY8" fmla="*/ 57150 h 406400"/>
              <a:gd name="connsiteX9" fmla="*/ 2159000 w 3403600"/>
              <a:gd name="connsiteY9" fmla="*/ 31750 h 406400"/>
              <a:gd name="connsiteX10" fmla="*/ 2190750 w 3403600"/>
              <a:gd name="connsiteY10" fmla="*/ 44450 h 406400"/>
              <a:gd name="connsiteX11" fmla="*/ 2197100 w 3403600"/>
              <a:gd name="connsiteY11" fmla="*/ 63500 h 406400"/>
              <a:gd name="connsiteX12" fmla="*/ 2222500 w 3403600"/>
              <a:gd name="connsiteY12" fmla="*/ 88900 h 406400"/>
              <a:gd name="connsiteX13" fmla="*/ 2241550 w 3403600"/>
              <a:gd name="connsiteY13" fmla="*/ 114300 h 406400"/>
              <a:gd name="connsiteX14" fmla="*/ 2286000 w 3403600"/>
              <a:gd name="connsiteY14" fmla="*/ 158750 h 406400"/>
              <a:gd name="connsiteX15" fmla="*/ 2305050 w 3403600"/>
              <a:gd name="connsiteY15" fmla="*/ 171450 h 406400"/>
              <a:gd name="connsiteX16" fmla="*/ 2349500 w 3403600"/>
              <a:gd name="connsiteY16" fmla="*/ 215900 h 406400"/>
              <a:gd name="connsiteX17" fmla="*/ 2387600 w 3403600"/>
              <a:gd name="connsiteY17" fmla="*/ 241300 h 406400"/>
              <a:gd name="connsiteX18" fmla="*/ 2406650 w 3403600"/>
              <a:gd name="connsiteY18" fmla="*/ 247650 h 406400"/>
              <a:gd name="connsiteX19" fmla="*/ 2444750 w 3403600"/>
              <a:gd name="connsiteY19" fmla="*/ 266700 h 406400"/>
              <a:gd name="connsiteX20" fmla="*/ 2501900 w 3403600"/>
              <a:gd name="connsiteY20" fmla="*/ 311150 h 406400"/>
              <a:gd name="connsiteX21" fmla="*/ 2527300 w 3403600"/>
              <a:gd name="connsiteY21" fmla="*/ 317500 h 406400"/>
              <a:gd name="connsiteX22" fmla="*/ 2546350 w 3403600"/>
              <a:gd name="connsiteY22" fmla="*/ 330200 h 406400"/>
              <a:gd name="connsiteX23" fmla="*/ 2552700 w 3403600"/>
              <a:gd name="connsiteY23" fmla="*/ 349250 h 406400"/>
              <a:gd name="connsiteX24" fmla="*/ 2565400 w 3403600"/>
              <a:gd name="connsiteY24" fmla="*/ 368300 h 406400"/>
              <a:gd name="connsiteX25" fmla="*/ 2622550 w 3403600"/>
              <a:gd name="connsiteY25" fmla="*/ 342900 h 406400"/>
              <a:gd name="connsiteX26" fmla="*/ 2641600 w 3403600"/>
              <a:gd name="connsiteY26" fmla="*/ 336550 h 406400"/>
              <a:gd name="connsiteX27" fmla="*/ 2667000 w 3403600"/>
              <a:gd name="connsiteY27" fmla="*/ 298450 h 406400"/>
              <a:gd name="connsiteX28" fmla="*/ 2673350 w 3403600"/>
              <a:gd name="connsiteY28" fmla="*/ 279400 h 406400"/>
              <a:gd name="connsiteX29" fmla="*/ 2705100 w 3403600"/>
              <a:gd name="connsiteY29" fmla="*/ 273050 h 406400"/>
              <a:gd name="connsiteX30" fmla="*/ 2711450 w 3403600"/>
              <a:gd name="connsiteY30" fmla="*/ 247650 h 406400"/>
              <a:gd name="connsiteX31" fmla="*/ 2749550 w 3403600"/>
              <a:gd name="connsiteY31" fmla="*/ 228600 h 406400"/>
              <a:gd name="connsiteX32" fmla="*/ 2794000 w 3403600"/>
              <a:gd name="connsiteY32" fmla="*/ 196850 h 406400"/>
              <a:gd name="connsiteX33" fmla="*/ 2813050 w 3403600"/>
              <a:gd name="connsiteY33" fmla="*/ 177800 h 406400"/>
              <a:gd name="connsiteX34" fmla="*/ 2851150 w 3403600"/>
              <a:gd name="connsiteY34" fmla="*/ 158750 h 406400"/>
              <a:gd name="connsiteX35" fmla="*/ 2882900 w 3403600"/>
              <a:gd name="connsiteY35" fmla="*/ 114300 h 406400"/>
              <a:gd name="connsiteX36" fmla="*/ 2901950 w 3403600"/>
              <a:gd name="connsiteY36" fmla="*/ 101600 h 406400"/>
              <a:gd name="connsiteX37" fmla="*/ 2927350 w 3403600"/>
              <a:gd name="connsiteY37" fmla="*/ 76200 h 406400"/>
              <a:gd name="connsiteX38" fmla="*/ 2933700 w 3403600"/>
              <a:gd name="connsiteY38" fmla="*/ 57150 h 406400"/>
              <a:gd name="connsiteX39" fmla="*/ 2971800 w 3403600"/>
              <a:gd name="connsiteY39" fmla="*/ 44450 h 406400"/>
              <a:gd name="connsiteX40" fmla="*/ 2984500 w 3403600"/>
              <a:gd name="connsiteY40" fmla="*/ 69850 h 406400"/>
              <a:gd name="connsiteX41" fmla="*/ 3041650 w 3403600"/>
              <a:gd name="connsiteY41" fmla="*/ 114300 h 406400"/>
              <a:gd name="connsiteX42" fmla="*/ 3086100 w 3403600"/>
              <a:gd name="connsiteY42" fmla="*/ 133350 h 406400"/>
              <a:gd name="connsiteX43" fmla="*/ 3105150 w 3403600"/>
              <a:gd name="connsiteY43" fmla="*/ 158750 h 406400"/>
              <a:gd name="connsiteX44" fmla="*/ 3130550 w 3403600"/>
              <a:gd name="connsiteY44" fmla="*/ 196850 h 406400"/>
              <a:gd name="connsiteX45" fmla="*/ 3149600 w 3403600"/>
              <a:gd name="connsiteY45" fmla="*/ 203200 h 406400"/>
              <a:gd name="connsiteX46" fmla="*/ 3168650 w 3403600"/>
              <a:gd name="connsiteY46" fmla="*/ 222250 h 406400"/>
              <a:gd name="connsiteX47" fmla="*/ 3225800 w 3403600"/>
              <a:gd name="connsiteY47" fmla="*/ 254000 h 406400"/>
              <a:gd name="connsiteX48" fmla="*/ 3270250 w 3403600"/>
              <a:gd name="connsiteY48" fmla="*/ 273050 h 406400"/>
              <a:gd name="connsiteX49" fmla="*/ 3289300 w 3403600"/>
              <a:gd name="connsiteY49" fmla="*/ 292100 h 406400"/>
              <a:gd name="connsiteX50" fmla="*/ 3327400 w 3403600"/>
              <a:gd name="connsiteY50" fmla="*/ 317500 h 406400"/>
              <a:gd name="connsiteX51" fmla="*/ 3346450 w 3403600"/>
              <a:gd name="connsiteY51" fmla="*/ 355600 h 406400"/>
              <a:gd name="connsiteX52" fmla="*/ 3365500 w 3403600"/>
              <a:gd name="connsiteY52" fmla="*/ 361950 h 406400"/>
              <a:gd name="connsiteX53" fmla="*/ 3371850 w 3403600"/>
              <a:gd name="connsiteY53" fmla="*/ 381000 h 406400"/>
              <a:gd name="connsiteX54" fmla="*/ 3390900 w 3403600"/>
              <a:gd name="connsiteY54" fmla="*/ 393700 h 406400"/>
              <a:gd name="connsiteX55" fmla="*/ 3403600 w 3403600"/>
              <a:gd name="connsiteY55"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089150 w 3403600"/>
              <a:gd name="connsiteY5" fmla="*/ 82550 h 406400"/>
              <a:gd name="connsiteX6" fmla="*/ 2095500 w 3403600"/>
              <a:gd name="connsiteY6" fmla="*/ 63500 h 406400"/>
              <a:gd name="connsiteX7" fmla="*/ 2114550 w 3403600"/>
              <a:gd name="connsiteY7" fmla="*/ 57150 h 406400"/>
              <a:gd name="connsiteX8" fmla="*/ 2159000 w 3403600"/>
              <a:gd name="connsiteY8" fmla="*/ 31750 h 406400"/>
              <a:gd name="connsiteX9" fmla="*/ 2190750 w 3403600"/>
              <a:gd name="connsiteY9" fmla="*/ 44450 h 406400"/>
              <a:gd name="connsiteX10" fmla="*/ 2197100 w 3403600"/>
              <a:gd name="connsiteY10" fmla="*/ 63500 h 406400"/>
              <a:gd name="connsiteX11" fmla="*/ 2222500 w 3403600"/>
              <a:gd name="connsiteY11" fmla="*/ 88900 h 406400"/>
              <a:gd name="connsiteX12" fmla="*/ 2241550 w 3403600"/>
              <a:gd name="connsiteY12" fmla="*/ 114300 h 406400"/>
              <a:gd name="connsiteX13" fmla="*/ 2286000 w 3403600"/>
              <a:gd name="connsiteY13" fmla="*/ 158750 h 406400"/>
              <a:gd name="connsiteX14" fmla="*/ 2305050 w 3403600"/>
              <a:gd name="connsiteY14" fmla="*/ 171450 h 406400"/>
              <a:gd name="connsiteX15" fmla="*/ 2349500 w 3403600"/>
              <a:gd name="connsiteY15" fmla="*/ 215900 h 406400"/>
              <a:gd name="connsiteX16" fmla="*/ 2387600 w 3403600"/>
              <a:gd name="connsiteY16" fmla="*/ 241300 h 406400"/>
              <a:gd name="connsiteX17" fmla="*/ 2406650 w 3403600"/>
              <a:gd name="connsiteY17" fmla="*/ 247650 h 406400"/>
              <a:gd name="connsiteX18" fmla="*/ 2444750 w 3403600"/>
              <a:gd name="connsiteY18" fmla="*/ 266700 h 406400"/>
              <a:gd name="connsiteX19" fmla="*/ 2501900 w 3403600"/>
              <a:gd name="connsiteY19" fmla="*/ 311150 h 406400"/>
              <a:gd name="connsiteX20" fmla="*/ 2527300 w 3403600"/>
              <a:gd name="connsiteY20" fmla="*/ 317500 h 406400"/>
              <a:gd name="connsiteX21" fmla="*/ 2546350 w 3403600"/>
              <a:gd name="connsiteY21" fmla="*/ 330200 h 406400"/>
              <a:gd name="connsiteX22" fmla="*/ 2552700 w 3403600"/>
              <a:gd name="connsiteY22" fmla="*/ 349250 h 406400"/>
              <a:gd name="connsiteX23" fmla="*/ 2565400 w 3403600"/>
              <a:gd name="connsiteY23" fmla="*/ 368300 h 406400"/>
              <a:gd name="connsiteX24" fmla="*/ 2622550 w 3403600"/>
              <a:gd name="connsiteY24" fmla="*/ 342900 h 406400"/>
              <a:gd name="connsiteX25" fmla="*/ 2641600 w 3403600"/>
              <a:gd name="connsiteY25" fmla="*/ 336550 h 406400"/>
              <a:gd name="connsiteX26" fmla="*/ 2667000 w 3403600"/>
              <a:gd name="connsiteY26" fmla="*/ 298450 h 406400"/>
              <a:gd name="connsiteX27" fmla="*/ 2673350 w 3403600"/>
              <a:gd name="connsiteY27" fmla="*/ 279400 h 406400"/>
              <a:gd name="connsiteX28" fmla="*/ 2705100 w 3403600"/>
              <a:gd name="connsiteY28" fmla="*/ 273050 h 406400"/>
              <a:gd name="connsiteX29" fmla="*/ 2711450 w 3403600"/>
              <a:gd name="connsiteY29" fmla="*/ 247650 h 406400"/>
              <a:gd name="connsiteX30" fmla="*/ 2749550 w 3403600"/>
              <a:gd name="connsiteY30" fmla="*/ 228600 h 406400"/>
              <a:gd name="connsiteX31" fmla="*/ 2794000 w 3403600"/>
              <a:gd name="connsiteY31" fmla="*/ 196850 h 406400"/>
              <a:gd name="connsiteX32" fmla="*/ 2813050 w 3403600"/>
              <a:gd name="connsiteY32" fmla="*/ 177800 h 406400"/>
              <a:gd name="connsiteX33" fmla="*/ 2851150 w 3403600"/>
              <a:gd name="connsiteY33" fmla="*/ 158750 h 406400"/>
              <a:gd name="connsiteX34" fmla="*/ 2882900 w 3403600"/>
              <a:gd name="connsiteY34" fmla="*/ 114300 h 406400"/>
              <a:gd name="connsiteX35" fmla="*/ 2901950 w 3403600"/>
              <a:gd name="connsiteY35" fmla="*/ 101600 h 406400"/>
              <a:gd name="connsiteX36" fmla="*/ 2927350 w 3403600"/>
              <a:gd name="connsiteY36" fmla="*/ 76200 h 406400"/>
              <a:gd name="connsiteX37" fmla="*/ 2933700 w 3403600"/>
              <a:gd name="connsiteY37" fmla="*/ 57150 h 406400"/>
              <a:gd name="connsiteX38" fmla="*/ 2971800 w 3403600"/>
              <a:gd name="connsiteY38" fmla="*/ 44450 h 406400"/>
              <a:gd name="connsiteX39" fmla="*/ 2984500 w 3403600"/>
              <a:gd name="connsiteY39" fmla="*/ 69850 h 406400"/>
              <a:gd name="connsiteX40" fmla="*/ 3041650 w 3403600"/>
              <a:gd name="connsiteY40" fmla="*/ 114300 h 406400"/>
              <a:gd name="connsiteX41" fmla="*/ 3086100 w 3403600"/>
              <a:gd name="connsiteY41" fmla="*/ 133350 h 406400"/>
              <a:gd name="connsiteX42" fmla="*/ 3105150 w 3403600"/>
              <a:gd name="connsiteY42" fmla="*/ 158750 h 406400"/>
              <a:gd name="connsiteX43" fmla="*/ 3130550 w 3403600"/>
              <a:gd name="connsiteY43" fmla="*/ 196850 h 406400"/>
              <a:gd name="connsiteX44" fmla="*/ 3149600 w 3403600"/>
              <a:gd name="connsiteY44" fmla="*/ 203200 h 406400"/>
              <a:gd name="connsiteX45" fmla="*/ 3168650 w 3403600"/>
              <a:gd name="connsiteY45" fmla="*/ 222250 h 406400"/>
              <a:gd name="connsiteX46" fmla="*/ 3225800 w 3403600"/>
              <a:gd name="connsiteY46" fmla="*/ 254000 h 406400"/>
              <a:gd name="connsiteX47" fmla="*/ 3270250 w 3403600"/>
              <a:gd name="connsiteY47" fmla="*/ 273050 h 406400"/>
              <a:gd name="connsiteX48" fmla="*/ 3289300 w 3403600"/>
              <a:gd name="connsiteY48" fmla="*/ 292100 h 406400"/>
              <a:gd name="connsiteX49" fmla="*/ 3327400 w 3403600"/>
              <a:gd name="connsiteY49" fmla="*/ 317500 h 406400"/>
              <a:gd name="connsiteX50" fmla="*/ 3346450 w 3403600"/>
              <a:gd name="connsiteY50" fmla="*/ 355600 h 406400"/>
              <a:gd name="connsiteX51" fmla="*/ 3365500 w 3403600"/>
              <a:gd name="connsiteY51" fmla="*/ 361950 h 406400"/>
              <a:gd name="connsiteX52" fmla="*/ 3371850 w 3403600"/>
              <a:gd name="connsiteY52" fmla="*/ 381000 h 406400"/>
              <a:gd name="connsiteX53" fmla="*/ 3390900 w 3403600"/>
              <a:gd name="connsiteY53" fmla="*/ 393700 h 406400"/>
              <a:gd name="connsiteX54" fmla="*/ 3403600 w 3403600"/>
              <a:gd name="connsiteY54"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095500 w 3403600"/>
              <a:gd name="connsiteY5" fmla="*/ 63500 h 406400"/>
              <a:gd name="connsiteX6" fmla="*/ 2114550 w 3403600"/>
              <a:gd name="connsiteY6" fmla="*/ 57150 h 406400"/>
              <a:gd name="connsiteX7" fmla="*/ 2159000 w 3403600"/>
              <a:gd name="connsiteY7" fmla="*/ 31750 h 406400"/>
              <a:gd name="connsiteX8" fmla="*/ 2190750 w 3403600"/>
              <a:gd name="connsiteY8" fmla="*/ 44450 h 406400"/>
              <a:gd name="connsiteX9" fmla="*/ 2197100 w 3403600"/>
              <a:gd name="connsiteY9" fmla="*/ 63500 h 406400"/>
              <a:gd name="connsiteX10" fmla="*/ 2222500 w 3403600"/>
              <a:gd name="connsiteY10" fmla="*/ 88900 h 406400"/>
              <a:gd name="connsiteX11" fmla="*/ 2241550 w 3403600"/>
              <a:gd name="connsiteY11" fmla="*/ 114300 h 406400"/>
              <a:gd name="connsiteX12" fmla="*/ 2286000 w 3403600"/>
              <a:gd name="connsiteY12" fmla="*/ 158750 h 406400"/>
              <a:gd name="connsiteX13" fmla="*/ 2305050 w 3403600"/>
              <a:gd name="connsiteY13" fmla="*/ 171450 h 406400"/>
              <a:gd name="connsiteX14" fmla="*/ 2349500 w 3403600"/>
              <a:gd name="connsiteY14" fmla="*/ 215900 h 406400"/>
              <a:gd name="connsiteX15" fmla="*/ 2387600 w 3403600"/>
              <a:gd name="connsiteY15" fmla="*/ 241300 h 406400"/>
              <a:gd name="connsiteX16" fmla="*/ 2406650 w 3403600"/>
              <a:gd name="connsiteY16" fmla="*/ 247650 h 406400"/>
              <a:gd name="connsiteX17" fmla="*/ 2444750 w 3403600"/>
              <a:gd name="connsiteY17" fmla="*/ 266700 h 406400"/>
              <a:gd name="connsiteX18" fmla="*/ 2501900 w 3403600"/>
              <a:gd name="connsiteY18" fmla="*/ 311150 h 406400"/>
              <a:gd name="connsiteX19" fmla="*/ 2527300 w 3403600"/>
              <a:gd name="connsiteY19" fmla="*/ 317500 h 406400"/>
              <a:gd name="connsiteX20" fmla="*/ 2546350 w 3403600"/>
              <a:gd name="connsiteY20" fmla="*/ 330200 h 406400"/>
              <a:gd name="connsiteX21" fmla="*/ 2552700 w 3403600"/>
              <a:gd name="connsiteY21" fmla="*/ 349250 h 406400"/>
              <a:gd name="connsiteX22" fmla="*/ 2565400 w 3403600"/>
              <a:gd name="connsiteY22" fmla="*/ 368300 h 406400"/>
              <a:gd name="connsiteX23" fmla="*/ 2622550 w 3403600"/>
              <a:gd name="connsiteY23" fmla="*/ 342900 h 406400"/>
              <a:gd name="connsiteX24" fmla="*/ 2641600 w 3403600"/>
              <a:gd name="connsiteY24" fmla="*/ 336550 h 406400"/>
              <a:gd name="connsiteX25" fmla="*/ 2667000 w 3403600"/>
              <a:gd name="connsiteY25" fmla="*/ 298450 h 406400"/>
              <a:gd name="connsiteX26" fmla="*/ 2673350 w 3403600"/>
              <a:gd name="connsiteY26" fmla="*/ 279400 h 406400"/>
              <a:gd name="connsiteX27" fmla="*/ 2705100 w 3403600"/>
              <a:gd name="connsiteY27" fmla="*/ 273050 h 406400"/>
              <a:gd name="connsiteX28" fmla="*/ 2711450 w 3403600"/>
              <a:gd name="connsiteY28" fmla="*/ 247650 h 406400"/>
              <a:gd name="connsiteX29" fmla="*/ 2749550 w 3403600"/>
              <a:gd name="connsiteY29" fmla="*/ 228600 h 406400"/>
              <a:gd name="connsiteX30" fmla="*/ 2794000 w 3403600"/>
              <a:gd name="connsiteY30" fmla="*/ 196850 h 406400"/>
              <a:gd name="connsiteX31" fmla="*/ 2813050 w 3403600"/>
              <a:gd name="connsiteY31" fmla="*/ 177800 h 406400"/>
              <a:gd name="connsiteX32" fmla="*/ 2851150 w 3403600"/>
              <a:gd name="connsiteY32" fmla="*/ 158750 h 406400"/>
              <a:gd name="connsiteX33" fmla="*/ 2882900 w 3403600"/>
              <a:gd name="connsiteY33" fmla="*/ 114300 h 406400"/>
              <a:gd name="connsiteX34" fmla="*/ 2901950 w 3403600"/>
              <a:gd name="connsiteY34" fmla="*/ 101600 h 406400"/>
              <a:gd name="connsiteX35" fmla="*/ 2927350 w 3403600"/>
              <a:gd name="connsiteY35" fmla="*/ 76200 h 406400"/>
              <a:gd name="connsiteX36" fmla="*/ 2933700 w 3403600"/>
              <a:gd name="connsiteY36" fmla="*/ 57150 h 406400"/>
              <a:gd name="connsiteX37" fmla="*/ 2971800 w 3403600"/>
              <a:gd name="connsiteY37" fmla="*/ 44450 h 406400"/>
              <a:gd name="connsiteX38" fmla="*/ 2984500 w 3403600"/>
              <a:gd name="connsiteY38" fmla="*/ 69850 h 406400"/>
              <a:gd name="connsiteX39" fmla="*/ 3041650 w 3403600"/>
              <a:gd name="connsiteY39" fmla="*/ 114300 h 406400"/>
              <a:gd name="connsiteX40" fmla="*/ 3086100 w 3403600"/>
              <a:gd name="connsiteY40" fmla="*/ 133350 h 406400"/>
              <a:gd name="connsiteX41" fmla="*/ 3105150 w 3403600"/>
              <a:gd name="connsiteY41" fmla="*/ 158750 h 406400"/>
              <a:gd name="connsiteX42" fmla="*/ 3130550 w 3403600"/>
              <a:gd name="connsiteY42" fmla="*/ 196850 h 406400"/>
              <a:gd name="connsiteX43" fmla="*/ 3149600 w 3403600"/>
              <a:gd name="connsiteY43" fmla="*/ 203200 h 406400"/>
              <a:gd name="connsiteX44" fmla="*/ 3168650 w 3403600"/>
              <a:gd name="connsiteY44" fmla="*/ 222250 h 406400"/>
              <a:gd name="connsiteX45" fmla="*/ 3225800 w 3403600"/>
              <a:gd name="connsiteY45" fmla="*/ 254000 h 406400"/>
              <a:gd name="connsiteX46" fmla="*/ 3270250 w 3403600"/>
              <a:gd name="connsiteY46" fmla="*/ 273050 h 406400"/>
              <a:gd name="connsiteX47" fmla="*/ 3289300 w 3403600"/>
              <a:gd name="connsiteY47" fmla="*/ 292100 h 406400"/>
              <a:gd name="connsiteX48" fmla="*/ 3327400 w 3403600"/>
              <a:gd name="connsiteY48" fmla="*/ 317500 h 406400"/>
              <a:gd name="connsiteX49" fmla="*/ 3346450 w 3403600"/>
              <a:gd name="connsiteY49" fmla="*/ 355600 h 406400"/>
              <a:gd name="connsiteX50" fmla="*/ 3365500 w 3403600"/>
              <a:gd name="connsiteY50" fmla="*/ 361950 h 406400"/>
              <a:gd name="connsiteX51" fmla="*/ 3371850 w 3403600"/>
              <a:gd name="connsiteY51" fmla="*/ 381000 h 406400"/>
              <a:gd name="connsiteX52" fmla="*/ 3390900 w 3403600"/>
              <a:gd name="connsiteY52" fmla="*/ 393700 h 406400"/>
              <a:gd name="connsiteX53" fmla="*/ 3403600 w 3403600"/>
              <a:gd name="connsiteY53"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14550 w 3403600"/>
              <a:gd name="connsiteY5" fmla="*/ 57150 h 406400"/>
              <a:gd name="connsiteX6" fmla="*/ 2159000 w 3403600"/>
              <a:gd name="connsiteY6" fmla="*/ 31750 h 406400"/>
              <a:gd name="connsiteX7" fmla="*/ 2190750 w 3403600"/>
              <a:gd name="connsiteY7" fmla="*/ 44450 h 406400"/>
              <a:gd name="connsiteX8" fmla="*/ 2197100 w 3403600"/>
              <a:gd name="connsiteY8" fmla="*/ 63500 h 406400"/>
              <a:gd name="connsiteX9" fmla="*/ 2222500 w 3403600"/>
              <a:gd name="connsiteY9" fmla="*/ 88900 h 406400"/>
              <a:gd name="connsiteX10" fmla="*/ 2241550 w 3403600"/>
              <a:gd name="connsiteY10" fmla="*/ 114300 h 406400"/>
              <a:gd name="connsiteX11" fmla="*/ 2286000 w 3403600"/>
              <a:gd name="connsiteY11" fmla="*/ 158750 h 406400"/>
              <a:gd name="connsiteX12" fmla="*/ 2305050 w 3403600"/>
              <a:gd name="connsiteY12" fmla="*/ 171450 h 406400"/>
              <a:gd name="connsiteX13" fmla="*/ 2349500 w 3403600"/>
              <a:gd name="connsiteY13" fmla="*/ 215900 h 406400"/>
              <a:gd name="connsiteX14" fmla="*/ 2387600 w 3403600"/>
              <a:gd name="connsiteY14" fmla="*/ 241300 h 406400"/>
              <a:gd name="connsiteX15" fmla="*/ 2406650 w 3403600"/>
              <a:gd name="connsiteY15" fmla="*/ 247650 h 406400"/>
              <a:gd name="connsiteX16" fmla="*/ 2444750 w 3403600"/>
              <a:gd name="connsiteY16" fmla="*/ 266700 h 406400"/>
              <a:gd name="connsiteX17" fmla="*/ 2501900 w 3403600"/>
              <a:gd name="connsiteY17" fmla="*/ 311150 h 406400"/>
              <a:gd name="connsiteX18" fmla="*/ 2527300 w 3403600"/>
              <a:gd name="connsiteY18" fmla="*/ 317500 h 406400"/>
              <a:gd name="connsiteX19" fmla="*/ 2546350 w 3403600"/>
              <a:gd name="connsiteY19" fmla="*/ 330200 h 406400"/>
              <a:gd name="connsiteX20" fmla="*/ 2552700 w 3403600"/>
              <a:gd name="connsiteY20" fmla="*/ 349250 h 406400"/>
              <a:gd name="connsiteX21" fmla="*/ 2565400 w 3403600"/>
              <a:gd name="connsiteY21" fmla="*/ 368300 h 406400"/>
              <a:gd name="connsiteX22" fmla="*/ 2622550 w 3403600"/>
              <a:gd name="connsiteY22" fmla="*/ 342900 h 406400"/>
              <a:gd name="connsiteX23" fmla="*/ 2641600 w 3403600"/>
              <a:gd name="connsiteY23" fmla="*/ 336550 h 406400"/>
              <a:gd name="connsiteX24" fmla="*/ 2667000 w 3403600"/>
              <a:gd name="connsiteY24" fmla="*/ 298450 h 406400"/>
              <a:gd name="connsiteX25" fmla="*/ 2673350 w 3403600"/>
              <a:gd name="connsiteY25" fmla="*/ 279400 h 406400"/>
              <a:gd name="connsiteX26" fmla="*/ 2705100 w 3403600"/>
              <a:gd name="connsiteY26" fmla="*/ 273050 h 406400"/>
              <a:gd name="connsiteX27" fmla="*/ 2711450 w 3403600"/>
              <a:gd name="connsiteY27" fmla="*/ 247650 h 406400"/>
              <a:gd name="connsiteX28" fmla="*/ 2749550 w 3403600"/>
              <a:gd name="connsiteY28" fmla="*/ 228600 h 406400"/>
              <a:gd name="connsiteX29" fmla="*/ 2794000 w 3403600"/>
              <a:gd name="connsiteY29" fmla="*/ 196850 h 406400"/>
              <a:gd name="connsiteX30" fmla="*/ 2813050 w 3403600"/>
              <a:gd name="connsiteY30" fmla="*/ 177800 h 406400"/>
              <a:gd name="connsiteX31" fmla="*/ 2851150 w 3403600"/>
              <a:gd name="connsiteY31" fmla="*/ 158750 h 406400"/>
              <a:gd name="connsiteX32" fmla="*/ 2882900 w 3403600"/>
              <a:gd name="connsiteY32" fmla="*/ 114300 h 406400"/>
              <a:gd name="connsiteX33" fmla="*/ 2901950 w 3403600"/>
              <a:gd name="connsiteY33" fmla="*/ 101600 h 406400"/>
              <a:gd name="connsiteX34" fmla="*/ 2927350 w 3403600"/>
              <a:gd name="connsiteY34" fmla="*/ 76200 h 406400"/>
              <a:gd name="connsiteX35" fmla="*/ 2933700 w 3403600"/>
              <a:gd name="connsiteY35" fmla="*/ 57150 h 406400"/>
              <a:gd name="connsiteX36" fmla="*/ 2971800 w 3403600"/>
              <a:gd name="connsiteY36" fmla="*/ 44450 h 406400"/>
              <a:gd name="connsiteX37" fmla="*/ 2984500 w 3403600"/>
              <a:gd name="connsiteY37" fmla="*/ 69850 h 406400"/>
              <a:gd name="connsiteX38" fmla="*/ 3041650 w 3403600"/>
              <a:gd name="connsiteY38" fmla="*/ 114300 h 406400"/>
              <a:gd name="connsiteX39" fmla="*/ 3086100 w 3403600"/>
              <a:gd name="connsiteY39" fmla="*/ 133350 h 406400"/>
              <a:gd name="connsiteX40" fmla="*/ 3105150 w 3403600"/>
              <a:gd name="connsiteY40" fmla="*/ 158750 h 406400"/>
              <a:gd name="connsiteX41" fmla="*/ 3130550 w 3403600"/>
              <a:gd name="connsiteY41" fmla="*/ 196850 h 406400"/>
              <a:gd name="connsiteX42" fmla="*/ 3149600 w 3403600"/>
              <a:gd name="connsiteY42" fmla="*/ 203200 h 406400"/>
              <a:gd name="connsiteX43" fmla="*/ 3168650 w 3403600"/>
              <a:gd name="connsiteY43" fmla="*/ 222250 h 406400"/>
              <a:gd name="connsiteX44" fmla="*/ 3225800 w 3403600"/>
              <a:gd name="connsiteY44" fmla="*/ 254000 h 406400"/>
              <a:gd name="connsiteX45" fmla="*/ 3270250 w 3403600"/>
              <a:gd name="connsiteY45" fmla="*/ 273050 h 406400"/>
              <a:gd name="connsiteX46" fmla="*/ 3289300 w 3403600"/>
              <a:gd name="connsiteY46" fmla="*/ 292100 h 406400"/>
              <a:gd name="connsiteX47" fmla="*/ 3327400 w 3403600"/>
              <a:gd name="connsiteY47" fmla="*/ 317500 h 406400"/>
              <a:gd name="connsiteX48" fmla="*/ 3346450 w 3403600"/>
              <a:gd name="connsiteY48" fmla="*/ 355600 h 406400"/>
              <a:gd name="connsiteX49" fmla="*/ 3365500 w 3403600"/>
              <a:gd name="connsiteY49" fmla="*/ 361950 h 406400"/>
              <a:gd name="connsiteX50" fmla="*/ 3371850 w 3403600"/>
              <a:gd name="connsiteY50" fmla="*/ 381000 h 406400"/>
              <a:gd name="connsiteX51" fmla="*/ 3390900 w 3403600"/>
              <a:gd name="connsiteY51" fmla="*/ 393700 h 406400"/>
              <a:gd name="connsiteX52" fmla="*/ 3403600 w 3403600"/>
              <a:gd name="connsiteY52"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406650 w 3403600"/>
              <a:gd name="connsiteY14" fmla="*/ 247650 h 406400"/>
              <a:gd name="connsiteX15" fmla="*/ 2444750 w 3403600"/>
              <a:gd name="connsiteY15" fmla="*/ 266700 h 406400"/>
              <a:gd name="connsiteX16" fmla="*/ 2501900 w 3403600"/>
              <a:gd name="connsiteY16" fmla="*/ 311150 h 406400"/>
              <a:gd name="connsiteX17" fmla="*/ 2527300 w 3403600"/>
              <a:gd name="connsiteY17" fmla="*/ 317500 h 406400"/>
              <a:gd name="connsiteX18" fmla="*/ 2546350 w 3403600"/>
              <a:gd name="connsiteY18" fmla="*/ 330200 h 406400"/>
              <a:gd name="connsiteX19" fmla="*/ 2552700 w 3403600"/>
              <a:gd name="connsiteY19" fmla="*/ 349250 h 406400"/>
              <a:gd name="connsiteX20" fmla="*/ 2565400 w 3403600"/>
              <a:gd name="connsiteY20" fmla="*/ 368300 h 406400"/>
              <a:gd name="connsiteX21" fmla="*/ 2622550 w 3403600"/>
              <a:gd name="connsiteY21" fmla="*/ 342900 h 406400"/>
              <a:gd name="connsiteX22" fmla="*/ 2641600 w 3403600"/>
              <a:gd name="connsiteY22" fmla="*/ 336550 h 406400"/>
              <a:gd name="connsiteX23" fmla="*/ 2667000 w 3403600"/>
              <a:gd name="connsiteY23" fmla="*/ 298450 h 406400"/>
              <a:gd name="connsiteX24" fmla="*/ 2673350 w 3403600"/>
              <a:gd name="connsiteY24" fmla="*/ 279400 h 406400"/>
              <a:gd name="connsiteX25" fmla="*/ 2705100 w 3403600"/>
              <a:gd name="connsiteY25" fmla="*/ 273050 h 406400"/>
              <a:gd name="connsiteX26" fmla="*/ 2711450 w 3403600"/>
              <a:gd name="connsiteY26" fmla="*/ 247650 h 406400"/>
              <a:gd name="connsiteX27" fmla="*/ 2749550 w 3403600"/>
              <a:gd name="connsiteY27" fmla="*/ 228600 h 406400"/>
              <a:gd name="connsiteX28" fmla="*/ 2794000 w 3403600"/>
              <a:gd name="connsiteY28" fmla="*/ 196850 h 406400"/>
              <a:gd name="connsiteX29" fmla="*/ 2813050 w 3403600"/>
              <a:gd name="connsiteY29" fmla="*/ 177800 h 406400"/>
              <a:gd name="connsiteX30" fmla="*/ 2851150 w 3403600"/>
              <a:gd name="connsiteY30" fmla="*/ 158750 h 406400"/>
              <a:gd name="connsiteX31" fmla="*/ 2882900 w 3403600"/>
              <a:gd name="connsiteY31" fmla="*/ 114300 h 406400"/>
              <a:gd name="connsiteX32" fmla="*/ 2901950 w 3403600"/>
              <a:gd name="connsiteY32" fmla="*/ 101600 h 406400"/>
              <a:gd name="connsiteX33" fmla="*/ 2927350 w 3403600"/>
              <a:gd name="connsiteY33" fmla="*/ 76200 h 406400"/>
              <a:gd name="connsiteX34" fmla="*/ 2933700 w 3403600"/>
              <a:gd name="connsiteY34" fmla="*/ 57150 h 406400"/>
              <a:gd name="connsiteX35" fmla="*/ 2971800 w 3403600"/>
              <a:gd name="connsiteY35" fmla="*/ 44450 h 406400"/>
              <a:gd name="connsiteX36" fmla="*/ 2984500 w 3403600"/>
              <a:gd name="connsiteY36" fmla="*/ 69850 h 406400"/>
              <a:gd name="connsiteX37" fmla="*/ 3041650 w 3403600"/>
              <a:gd name="connsiteY37" fmla="*/ 114300 h 406400"/>
              <a:gd name="connsiteX38" fmla="*/ 3086100 w 3403600"/>
              <a:gd name="connsiteY38" fmla="*/ 133350 h 406400"/>
              <a:gd name="connsiteX39" fmla="*/ 3105150 w 3403600"/>
              <a:gd name="connsiteY39" fmla="*/ 158750 h 406400"/>
              <a:gd name="connsiteX40" fmla="*/ 3130550 w 3403600"/>
              <a:gd name="connsiteY40" fmla="*/ 196850 h 406400"/>
              <a:gd name="connsiteX41" fmla="*/ 3149600 w 3403600"/>
              <a:gd name="connsiteY41" fmla="*/ 203200 h 406400"/>
              <a:gd name="connsiteX42" fmla="*/ 3168650 w 3403600"/>
              <a:gd name="connsiteY42" fmla="*/ 222250 h 406400"/>
              <a:gd name="connsiteX43" fmla="*/ 3225800 w 3403600"/>
              <a:gd name="connsiteY43" fmla="*/ 254000 h 406400"/>
              <a:gd name="connsiteX44" fmla="*/ 3270250 w 3403600"/>
              <a:gd name="connsiteY44" fmla="*/ 273050 h 406400"/>
              <a:gd name="connsiteX45" fmla="*/ 3289300 w 3403600"/>
              <a:gd name="connsiteY45" fmla="*/ 292100 h 406400"/>
              <a:gd name="connsiteX46" fmla="*/ 3327400 w 3403600"/>
              <a:gd name="connsiteY46" fmla="*/ 317500 h 406400"/>
              <a:gd name="connsiteX47" fmla="*/ 3346450 w 3403600"/>
              <a:gd name="connsiteY47" fmla="*/ 355600 h 406400"/>
              <a:gd name="connsiteX48" fmla="*/ 3365500 w 3403600"/>
              <a:gd name="connsiteY48" fmla="*/ 361950 h 406400"/>
              <a:gd name="connsiteX49" fmla="*/ 3371850 w 3403600"/>
              <a:gd name="connsiteY49" fmla="*/ 381000 h 406400"/>
              <a:gd name="connsiteX50" fmla="*/ 3390900 w 3403600"/>
              <a:gd name="connsiteY50" fmla="*/ 393700 h 406400"/>
              <a:gd name="connsiteX51" fmla="*/ 3403600 w 3403600"/>
              <a:gd name="connsiteY51"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406650 w 3403600"/>
              <a:gd name="connsiteY14" fmla="*/ 247650 h 406400"/>
              <a:gd name="connsiteX15" fmla="*/ 2444750 w 3403600"/>
              <a:gd name="connsiteY15" fmla="*/ 266700 h 406400"/>
              <a:gd name="connsiteX16" fmla="*/ 2501900 w 3403600"/>
              <a:gd name="connsiteY16" fmla="*/ 311150 h 406400"/>
              <a:gd name="connsiteX17" fmla="*/ 2527300 w 3403600"/>
              <a:gd name="connsiteY17" fmla="*/ 317500 h 406400"/>
              <a:gd name="connsiteX18" fmla="*/ 2546350 w 3403600"/>
              <a:gd name="connsiteY18" fmla="*/ 330200 h 406400"/>
              <a:gd name="connsiteX19" fmla="*/ 2552700 w 3403600"/>
              <a:gd name="connsiteY19" fmla="*/ 349250 h 406400"/>
              <a:gd name="connsiteX20" fmla="*/ 2565400 w 3403600"/>
              <a:gd name="connsiteY20" fmla="*/ 368300 h 406400"/>
              <a:gd name="connsiteX21" fmla="*/ 2622550 w 3403600"/>
              <a:gd name="connsiteY21" fmla="*/ 342900 h 406400"/>
              <a:gd name="connsiteX22" fmla="*/ 2641600 w 3403600"/>
              <a:gd name="connsiteY22" fmla="*/ 336550 h 406400"/>
              <a:gd name="connsiteX23" fmla="*/ 2667000 w 3403600"/>
              <a:gd name="connsiteY23" fmla="*/ 298450 h 406400"/>
              <a:gd name="connsiteX24" fmla="*/ 2673350 w 3403600"/>
              <a:gd name="connsiteY24" fmla="*/ 279400 h 406400"/>
              <a:gd name="connsiteX25" fmla="*/ 2705100 w 3403600"/>
              <a:gd name="connsiteY25" fmla="*/ 273050 h 406400"/>
              <a:gd name="connsiteX26" fmla="*/ 2711450 w 3403600"/>
              <a:gd name="connsiteY26" fmla="*/ 247650 h 406400"/>
              <a:gd name="connsiteX27" fmla="*/ 2749550 w 3403600"/>
              <a:gd name="connsiteY27" fmla="*/ 228600 h 406400"/>
              <a:gd name="connsiteX28" fmla="*/ 2794000 w 3403600"/>
              <a:gd name="connsiteY28" fmla="*/ 196850 h 406400"/>
              <a:gd name="connsiteX29" fmla="*/ 2813050 w 3403600"/>
              <a:gd name="connsiteY29" fmla="*/ 177800 h 406400"/>
              <a:gd name="connsiteX30" fmla="*/ 2851150 w 3403600"/>
              <a:gd name="connsiteY30" fmla="*/ 158750 h 406400"/>
              <a:gd name="connsiteX31" fmla="*/ 2882900 w 3403600"/>
              <a:gd name="connsiteY31" fmla="*/ 114300 h 406400"/>
              <a:gd name="connsiteX32" fmla="*/ 2901950 w 3403600"/>
              <a:gd name="connsiteY32" fmla="*/ 101600 h 406400"/>
              <a:gd name="connsiteX33" fmla="*/ 2927350 w 3403600"/>
              <a:gd name="connsiteY33" fmla="*/ 76200 h 406400"/>
              <a:gd name="connsiteX34" fmla="*/ 2933700 w 3403600"/>
              <a:gd name="connsiteY34" fmla="*/ 57150 h 406400"/>
              <a:gd name="connsiteX35" fmla="*/ 2971800 w 3403600"/>
              <a:gd name="connsiteY35" fmla="*/ 44450 h 406400"/>
              <a:gd name="connsiteX36" fmla="*/ 2984500 w 3403600"/>
              <a:gd name="connsiteY36" fmla="*/ 69850 h 406400"/>
              <a:gd name="connsiteX37" fmla="*/ 3041650 w 3403600"/>
              <a:gd name="connsiteY37" fmla="*/ 114300 h 406400"/>
              <a:gd name="connsiteX38" fmla="*/ 3086100 w 3403600"/>
              <a:gd name="connsiteY38" fmla="*/ 133350 h 406400"/>
              <a:gd name="connsiteX39" fmla="*/ 3105150 w 3403600"/>
              <a:gd name="connsiteY39" fmla="*/ 158750 h 406400"/>
              <a:gd name="connsiteX40" fmla="*/ 3130550 w 3403600"/>
              <a:gd name="connsiteY40" fmla="*/ 196850 h 406400"/>
              <a:gd name="connsiteX41" fmla="*/ 3149600 w 3403600"/>
              <a:gd name="connsiteY41" fmla="*/ 203200 h 406400"/>
              <a:gd name="connsiteX42" fmla="*/ 3168650 w 3403600"/>
              <a:gd name="connsiteY42" fmla="*/ 222250 h 406400"/>
              <a:gd name="connsiteX43" fmla="*/ 3225800 w 3403600"/>
              <a:gd name="connsiteY43" fmla="*/ 254000 h 406400"/>
              <a:gd name="connsiteX44" fmla="*/ 3270250 w 3403600"/>
              <a:gd name="connsiteY44" fmla="*/ 273050 h 406400"/>
              <a:gd name="connsiteX45" fmla="*/ 3289300 w 3403600"/>
              <a:gd name="connsiteY45" fmla="*/ 292100 h 406400"/>
              <a:gd name="connsiteX46" fmla="*/ 3327400 w 3403600"/>
              <a:gd name="connsiteY46" fmla="*/ 317500 h 406400"/>
              <a:gd name="connsiteX47" fmla="*/ 3346450 w 3403600"/>
              <a:gd name="connsiteY47" fmla="*/ 355600 h 406400"/>
              <a:gd name="connsiteX48" fmla="*/ 3365500 w 3403600"/>
              <a:gd name="connsiteY48" fmla="*/ 361950 h 406400"/>
              <a:gd name="connsiteX49" fmla="*/ 3371850 w 3403600"/>
              <a:gd name="connsiteY49" fmla="*/ 381000 h 406400"/>
              <a:gd name="connsiteX50" fmla="*/ 3390900 w 3403600"/>
              <a:gd name="connsiteY50" fmla="*/ 393700 h 406400"/>
              <a:gd name="connsiteX51" fmla="*/ 3403600 w 3403600"/>
              <a:gd name="connsiteY51"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406650 w 3403600"/>
              <a:gd name="connsiteY14" fmla="*/ 247650 h 406400"/>
              <a:gd name="connsiteX15" fmla="*/ 2444750 w 3403600"/>
              <a:gd name="connsiteY15" fmla="*/ 266700 h 406400"/>
              <a:gd name="connsiteX16" fmla="*/ 2501900 w 3403600"/>
              <a:gd name="connsiteY16" fmla="*/ 311150 h 406400"/>
              <a:gd name="connsiteX17" fmla="*/ 2527300 w 3403600"/>
              <a:gd name="connsiteY17" fmla="*/ 317500 h 406400"/>
              <a:gd name="connsiteX18" fmla="*/ 2546350 w 3403600"/>
              <a:gd name="connsiteY18" fmla="*/ 330200 h 406400"/>
              <a:gd name="connsiteX19" fmla="*/ 2552700 w 3403600"/>
              <a:gd name="connsiteY19" fmla="*/ 349250 h 406400"/>
              <a:gd name="connsiteX20" fmla="*/ 2565400 w 3403600"/>
              <a:gd name="connsiteY20" fmla="*/ 368300 h 406400"/>
              <a:gd name="connsiteX21" fmla="*/ 2622550 w 3403600"/>
              <a:gd name="connsiteY21" fmla="*/ 342900 h 406400"/>
              <a:gd name="connsiteX22" fmla="*/ 2641600 w 3403600"/>
              <a:gd name="connsiteY22" fmla="*/ 336550 h 406400"/>
              <a:gd name="connsiteX23" fmla="*/ 2667000 w 3403600"/>
              <a:gd name="connsiteY23" fmla="*/ 298450 h 406400"/>
              <a:gd name="connsiteX24" fmla="*/ 2673350 w 3403600"/>
              <a:gd name="connsiteY24" fmla="*/ 279400 h 406400"/>
              <a:gd name="connsiteX25" fmla="*/ 2705100 w 3403600"/>
              <a:gd name="connsiteY25" fmla="*/ 273050 h 406400"/>
              <a:gd name="connsiteX26" fmla="*/ 2711450 w 3403600"/>
              <a:gd name="connsiteY26" fmla="*/ 247650 h 406400"/>
              <a:gd name="connsiteX27" fmla="*/ 2749550 w 3403600"/>
              <a:gd name="connsiteY27" fmla="*/ 228600 h 406400"/>
              <a:gd name="connsiteX28" fmla="*/ 2794000 w 3403600"/>
              <a:gd name="connsiteY28" fmla="*/ 196850 h 406400"/>
              <a:gd name="connsiteX29" fmla="*/ 2813050 w 3403600"/>
              <a:gd name="connsiteY29" fmla="*/ 177800 h 406400"/>
              <a:gd name="connsiteX30" fmla="*/ 2851150 w 3403600"/>
              <a:gd name="connsiteY30" fmla="*/ 158750 h 406400"/>
              <a:gd name="connsiteX31" fmla="*/ 2882900 w 3403600"/>
              <a:gd name="connsiteY31" fmla="*/ 114300 h 406400"/>
              <a:gd name="connsiteX32" fmla="*/ 2901950 w 3403600"/>
              <a:gd name="connsiteY32" fmla="*/ 101600 h 406400"/>
              <a:gd name="connsiteX33" fmla="*/ 2927350 w 3403600"/>
              <a:gd name="connsiteY33" fmla="*/ 76200 h 406400"/>
              <a:gd name="connsiteX34" fmla="*/ 2933700 w 3403600"/>
              <a:gd name="connsiteY34" fmla="*/ 57150 h 406400"/>
              <a:gd name="connsiteX35" fmla="*/ 2971800 w 3403600"/>
              <a:gd name="connsiteY35" fmla="*/ 44450 h 406400"/>
              <a:gd name="connsiteX36" fmla="*/ 2984500 w 3403600"/>
              <a:gd name="connsiteY36" fmla="*/ 69850 h 406400"/>
              <a:gd name="connsiteX37" fmla="*/ 3041650 w 3403600"/>
              <a:gd name="connsiteY37" fmla="*/ 114300 h 406400"/>
              <a:gd name="connsiteX38" fmla="*/ 3086100 w 3403600"/>
              <a:gd name="connsiteY38" fmla="*/ 133350 h 406400"/>
              <a:gd name="connsiteX39" fmla="*/ 3105150 w 3403600"/>
              <a:gd name="connsiteY39" fmla="*/ 158750 h 406400"/>
              <a:gd name="connsiteX40" fmla="*/ 3130550 w 3403600"/>
              <a:gd name="connsiteY40" fmla="*/ 196850 h 406400"/>
              <a:gd name="connsiteX41" fmla="*/ 3149600 w 3403600"/>
              <a:gd name="connsiteY41" fmla="*/ 203200 h 406400"/>
              <a:gd name="connsiteX42" fmla="*/ 3168650 w 3403600"/>
              <a:gd name="connsiteY42" fmla="*/ 222250 h 406400"/>
              <a:gd name="connsiteX43" fmla="*/ 3225800 w 3403600"/>
              <a:gd name="connsiteY43" fmla="*/ 254000 h 406400"/>
              <a:gd name="connsiteX44" fmla="*/ 3270250 w 3403600"/>
              <a:gd name="connsiteY44" fmla="*/ 273050 h 406400"/>
              <a:gd name="connsiteX45" fmla="*/ 3289300 w 3403600"/>
              <a:gd name="connsiteY45" fmla="*/ 292100 h 406400"/>
              <a:gd name="connsiteX46" fmla="*/ 3327400 w 3403600"/>
              <a:gd name="connsiteY46" fmla="*/ 317500 h 406400"/>
              <a:gd name="connsiteX47" fmla="*/ 3346450 w 3403600"/>
              <a:gd name="connsiteY47" fmla="*/ 355600 h 406400"/>
              <a:gd name="connsiteX48" fmla="*/ 3365500 w 3403600"/>
              <a:gd name="connsiteY48" fmla="*/ 361950 h 406400"/>
              <a:gd name="connsiteX49" fmla="*/ 3371850 w 3403600"/>
              <a:gd name="connsiteY49" fmla="*/ 381000 h 406400"/>
              <a:gd name="connsiteX50" fmla="*/ 3390900 w 3403600"/>
              <a:gd name="connsiteY50" fmla="*/ 393700 h 406400"/>
              <a:gd name="connsiteX51" fmla="*/ 3403600 w 3403600"/>
              <a:gd name="connsiteY51"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406650 w 3403600"/>
              <a:gd name="connsiteY14" fmla="*/ 247650 h 406400"/>
              <a:gd name="connsiteX15" fmla="*/ 2444750 w 3403600"/>
              <a:gd name="connsiteY15" fmla="*/ 266700 h 406400"/>
              <a:gd name="connsiteX16" fmla="*/ 2501900 w 3403600"/>
              <a:gd name="connsiteY16" fmla="*/ 311150 h 406400"/>
              <a:gd name="connsiteX17" fmla="*/ 2527300 w 3403600"/>
              <a:gd name="connsiteY17" fmla="*/ 317500 h 406400"/>
              <a:gd name="connsiteX18" fmla="*/ 2546350 w 3403600"/>
              <a:gd name="connsiteY18" fmla="*/ 330200 h 406400"/>
              <a:gd name="connsiteX19" fmla="*/ 2552700 w 3403600"/>
              <a:gd name="connsiteY19" fmla="*/ 349250 h 406400"/>
              <a:gd name="connsiteX20" fmla="*/ 2565400 w 3403600"/>
              <a:gd name="connsiteY20" fmla="*/ 368300 h 406400"/>
              <a:gd name="connsiteX21" fmla="*/ 2622550 w 3403600"/>
              <a:gd name="connsiteY21" fmla="*/ 342900 h 406400"/>
              <a:gd name="connsiteX22" fmla="*/ 2641600 w 3403600"/>
              <a:gd name="connsiteY22" fmla="*/ 336550 h 406400"/>
              <a:gd name="connsiteX23" fmla="*/ 2667000 w 3403600"/>
              <a:gd name="connsiteY23" fmla="*/ 298450 h 406400"/>
              <a:gd name="connsiteX24" fmla="*/ 2673350 w 3403600"/>
              <a:gd name="connsiteY24" fmla="*/ 279400 h 406400"/>
              <a:gd name="connsiteX25" fmla="*/ 2705100 w 3403600"/>
              <a:gd name="connsiteY25" fmla="*/ 273050 h 406400"/>
              <a:gd name="connsiteX26" fmla="*/ 2711450 w 3403600"/>
              <a:gd name="connsiteY26" fmla="*/ 247650 h 406400"/>
              <a:gd name="connsiteX27" fmla="*/ 2749550 w 3403600"/>
              <a:gd name="connsiteY27" fmla="*/ 228600 h 406400"/>
              <a:gd name="connsiteX28" fmla="*/ 2794000 w 3403600"/>
              <a:gd name="connsiteY28" fmla="*/ 196850 h 406400"/>
              <a:gd name="connsiteX29" fmla="*/ 2813050 w 3403600"/>
              <a:gd name="connsiteY29" fmla="*/ 177800 h 406400"/>
              <a:gd name="connsiteX30" fmla="*/ 2851150 w 3403600"/>
              <a:gd name="connsiteY30" fmla="*/ 158750 h 406400"/>
              <a:gd name="connsiteX31" fmla="*/ 2882900 w 3403600"/>
              <a:gd name="connsiteY31" fmla="*/ 114300 h 406400"/>
              <a:gd name="connsiteX32" fmla="*/ 2901950 w 3403600"/>
              <a:gd name="connsiteY32" fmla="*/ 101600 h 406400"/>
              <a:gd name="connsiteX33" fmla="*/ 2927350 w 3403600"/>
              <a:gd name="connsiteY33" fmla="*/ 76200 h 406400"/>
              <a:gd name="connsiteX34" fmla="*/ 2933700 w 3403600"/>
              <a:gd name="connsiteY34" fmla="*/ 57150 h 406400"/>
              <a:gd name="connsiteX35" fmla="*/ 2971800 w 3403600"/>
              <a:gd name="connsiteY35" fmla="*/ 44450 h 406400"/>
              <a:gd name="connsiteX36" fmla="*/ 2984500 w 3403600"/>
              <a:gd name="connsiteY36" fmla="*/ 69850 h 406400"/>
              <a:gd name="connsiteX37" fmla="*/ 3041650 w 3403600"/>
              <a:gd name="connsiteY37" fmla="*/ 114300 h 406400"/>
              <a:gd name="connsiteX38" fmla="*/ 3086100 w 3403600"/>
              <a:gd name="connsiteY38" fmla="*/ 133350 h 406400"/>
              <a:gd name="connsiteX39" fmla="*/ 3105150 w 3403600"/>
              <a:gd name="connsiteY39" fmla="*/ 158750 h 406400"/>
              <a:gd name="connsiteX40" fmla="*/ 3130550 w 3403600"/>
              <a:gd name="connsiteY40" fmla="*/ 196850 h 406400"/>
              <a:gd name="connsiteX41" fmla="*/ 3149600 w 3403600"/>
              <a:gd name="connsiteY41" fmla="*/ 203200 h 406400"/>
              <a:gd name="connsiteX42" fmla="*/ 3168650 w 3403600"/>
              <a:gd name="connsiteY42" fmla="*/ 222250 h 406400"/>
              <a:gd name="connsiteX43" fmla="*/ 3225800 w 3403600"/>
              <a:gd name="connsiteY43" fmla="*/ 254000 h 406400"/>
              <a:gd name="connsiteX44" fmla="*/ 3270250 w 3403600"/>
              <a:gd name="connsiteY44" fmla="*/ 273050 h 406400"/>
              <a:gd name="connsiteX45" fmla="*/ 3289300 w 3403600"/>
              <a:gd name="connsiteY45" fmla="*/ 292100 h 406400"/>
              <a:gd name="connsiteX46" fmla="*/ 3327400 w 3403600"/>
              <a:gd name="connsiteY46" fmla="*/ 317500 h 406400"/>
              <a:gd name="connsiteX47" fmla="*/ 3346450 w 3403600"/>
              <a:gd name="connsiteY47" fmla="*/ 355600 h 406400"/>
              <a:gd name="connsiteX48" fmla="*/ 3365500 w 3403600"/>
              <a:gd name="connsiteY48" fmla="*/ 361950 h 406400"/>
              <a:gd name="connsiteX49" fmla="*/ 3371850 w 3403600"/>
              <a:gd name="connsiteY49" fmla="*/ 381000 h 406400"/>
              <a:gd name="connsiteX50" fmla="*/ 3390900 w 3403600"/>
              <a:gd name="connsiteY50" fmla="*/ 393700 h 406400"/>
              <a:gd name="connsiteX51" fmla="*/ 3403600 w 3403600"/>
              <a:gd name="connsiteY51"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406650 w 3403600"/>
              <a:gd name="connsiteY14" fmla="*/ 247650 h 406400"/>
              <a:gd name="connsiteX15" fmla="*/ 2444750 w 3403600"/>
              <a:gd name="connsiteY15" fmla="*/ 266700 h 406400"/>
              <a:gd name="connsiteX16" fmla="*/ 2501900 w 3403600"/>
              <a:gd name="connsiteY16" fmla="*/ 311150 h 406400"/>
              <a:gd name="connsiteX17" fmla="*/ 2527300 w 3403600"/>
              <a:gd name="connsiteY17" fmla="*/ 317500 h 406400"/>
              <a:gd name="connsiteX18" fmla="*/ 2546350 w 3403600"/>
              <a:gd name="connsiteY18" fmla="*/ 330200 h 406400"/>
              <a:gd name="connsiteX19" fmla="*/ 2565400 w 3403600"/>
              <a:gd name="connsiteY19" fmla="*/ 368300 h 406400"/>
              <a:gd name="connsiteX20" fmla="*/ 2622550 w 3403600"/>
              <a:gd name="connsiteY20" fmla="*/ 342900 h 406400"/>
              <a:gd name="connsiteX21" fmla="*/ 2641600 w 3403600"/>
              <a:gd name="connsiteY21" fmla="*/ 336550 h 406400"/>
              <a:gd name="connsiteX22" fmla="*/ 2667000 w 3403600"/>
              <a:gd name="connsiteY22" fmla="*/ 298450 h 406400"/>
              <a:gd name="connsiteX23" fmla="*/ 2673350 w 3403600"/>
              <a:gd name="connsiteY23" fmla="*/ 279400 h 406400"/>
              <a:gd name="connsiteX24" fmla="*/ 2705100 w 3403600"/>
              <a:gd name="connsiteY24" fmla="*/ 273050 h 406400"/>
              <a:gd name="connsiteX25" fmla="*/ 2711450 w 3403600"/>
              <a:gd name="connsiteY25" fmla="*/ 247650 h 406400"/>
              <a:gd name="connsiteX26" fmla="*/ 2749550 w 3403600"/>
              <a:gd name="connsiteY26" fmla="*/ 228600 h 406400"/>
              <a:gd name="connsiteX27" fmla="*/ 2794000 w 3403600"/>
              <a:gd name="connsiteY27" fmla="*/ 196850 h 406400"/>
              <a:gd name="connsiteX28" fmla="*/ 2813050 w 3403600"/>
              <a:gd name="connsiteY28" fmla="*/ 177800 h 406400"/>
              <a:gd name="connsiteX29" fmla="*/ 2851150 w 3403600"/>
              <a:gd name="connsiteY29" fmla="*/ 158750 h 406400"/>
              <a:gd name="connsiteX30" fmla="*/ 2882900 w 3403600"/>
              <a:gd name="connsiteY30" fmla="*/ 114300 h 406400"/>
              <a:gd name="connsiteX31" fmla="*/ 2901950 w 3403600"/>
              <a:gd name="connsiteY31" fmla="*/ 101600 h 406400"/>
              <a:gd name="connsiteX32" fmla="*/ 2927350 w 3403600"/>
              <a:gd name="connsiteY32" fmla="*/ 76200 h 406400"/>
              <a:gd name="connsiteX33" fmla="*/ 2933700 w 3403600"/>
              <a:gd name="connsiteY33" fmla="*/ 57150 h 406400"/>
              <a:gd name="connsiteX34" fmla="*/ 2971800 w 3403600"/>
              <a:gd name="connsiteY34" fmla="*/ 44450 h 406400"/>
              <a:gd name="connsiteX35" fmla="*/ 2984500 w 3403600"/>
              <a:gd name="connsiteY35" fmla="*/ 69850 h 406400"/>
              <a:gd name="connsiteX36" fmla="*/ 3041650 w 3403600"/>
              <a:gd name="connsiteY36" fmla="*/ 114300 h 406400"/>
              <a:gd name="connsiteX37" fmla="*/ 3086100 w 3403600"/>
              <a:gd name="connsiteY37" fmla="*/ 133350 h 406400"/>
              <a:gd name="connsiteX38" fmla="*/ 3105150 w 3403600"/>
              <a:gd name="connsiteY38" fmla="*/ 158750 h 406400"/>
              <a:gd name="connsiteX39" fmla="*/ 3130550 w 3403600"/>
              <a:gd name="connsiteY39" fmla="*/ 196850 h 406400"/>
              <a:gd name="connsiteX40" fmla="*/ 3149600 w 3403600"/>
              <a:gd name="connsiteY40" fmla="*/ 203200 h 406400"/>
              <a:gd name="connsiteX41" fmla="*/ 3168650 w 3403600"/>
              <a:gd name="connsiteY41" fmla="*/ 222250 h 406400"/>
              <a:gd name="connsiteX42" fmla="*/ 3225800 w 3403600"/>
              <a:gd name="connsiteY42" fmla="*/ 254000 h 406400"/>
              <a:gd name="connsiteX43" fmla="*/ 3270250 w 3403600"/>
              <a:gd name="connsiteY43" fmla="*/ 273050 h 406400"/>
              <a:gd name="connsiteX44" fmla="*/ 3289300 w 3403600"/>
              <a:gd name="connsiteY44" fmla="*/ 292100 h 406400"/>
              <a:gd name="connsiteX45" fmla="*/ 3327400 w 3403600"/>
              <a:gd name="connsiteY45" fmla="*/ 317500 h 406400"/>
              <a:gd name="connsiteX46" fmla="*/ 3346450 w 3403600"/>
              <a:gd name="connsiteY46" fmla="*/ 355600 h 406400"/>
              <a:gd name="connsiteX47" fmla="*/ 3365500 w 3403600"/>
              <a:gd name="connsiteY47" fmla="*/ 361950 h 406400"/>
              <a:gd name="connsiteX48" fmla="*/ 3371850 w 3403600"/>
              <a:gd name="connsiteY48" fmla="*/ 381000 h 406400"/>
              <a:gd name="connsiteX49" fmla="*/ 3390900 w 3403600"/>
              <a:gd name="connsiteY49" fmla="*/ 393700 h 406400"/>
              <a:gd name="connsiteX50" fmla="*/ 3403600 w 3403600"/>
              <a:gd name="connsiteY50"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406650 w 3403600"/>
              <a:gd name="connsiteY14" fmla="*/ 247650 h 406400"/>
              <a:gd name="connsiteX15" fmla="*/ 2444750 w 3403600"/>
              <a:gd name="connsiteY15" fmla="*/ 266700 h 406400"/>
              <a:gd name="connsiteX16" fmla="*/ 2501900 w 3403600"/>
              <a:gd name="connsiteY16" fmla="*/ 311150 h 406400"/>
              <a:gd name="connsiteX17" fmla="*/ 2527300 w 3403600"/>
              <a:gd name="connsiteY17" fmla="*/ 317500 h 406400"/>
              <a:gd name="connsiteX18" fmla="*/ 2565400 w 3403600"/>
              <a:gd name="connsiteY18" fmla="*/ 368300 h 406400"/>
              <a:gd name="connsiteX19" fmla="*/ 2622550 w 3403600"/>
              <a:gd name="connsiteY19" fmla="*/ 342900 h 406400"/>
              <a:gd name="connsiteX20" fmla="*/ 2641600 w 3403600"/>
              <a:gd name="connsiteY20" fmla="*/ 336550 h 406400"/>
              <a:gd name="connsiteX21" fmla="*/ 2667000 w 3403600"/>
              <a:gd name="connsiteY21" fmla="*/ 298450 h 406400"/>
              <a:gd name="connsiteX22" fmla="*/ 2673350 w 3403600"/>
              <a:gd name="connsiteY22" fmla="*/ 279400 h 406400"/>
              <a:gd name="connsiteX23" fmla="*/ 2705100 w 3403600"/>
              <a:gd name="connsiteY23" fmla="*/ 273050 h 406400"/>
              <a:gd name="connsiteX24" fmla="*/ 2711450 w 3403600"/>
              <a:gd name="connsiteY24" fmla="*/ 247650 h 406400"/>
              <a:gd name="connsiteX25" fmla="*/ 2749550 w 3403600"/>
              <a:gd name="connsiteY25" fmla="*/ 228600 h 406400"/>
              <a:gd name="connsiteX26" fmla="*/ 2794000 w 3403600"/>
              <a:gd name="connsiteY26" fmla="*/ 196850 h 406400"/>
              <a:gd name="connsiteX27" fmla="*/ 2813050 w 3403600"/>
              <a:gd name="connsiteY27" fmla="*/ 177800 h 406400"/>
              <a:gd name="connsiteX28" fmla="*/ 2851150 w 3403600"/>
              <a:gd name="connsiteY28" fmla="*/ 158750 h 406400"/>
              <a:gd name="connsiteX29" fmla="*/ 2882900 w 3403600"/>
              <a:gd name="connsiteY29" fmla="*/ 114300 h 406400"/>
              <a:gd name="connsiteX30" fmla="*/ 2901950 w 3403600"/>
              <a:gd name="connsiteY30" fmla="*/ 101600 h 406400"/>
              <a:gd name="connsiteX31" fmla="*/ 2927350 w 3403600"/>
              <a:gd name="connsiteY31" fmla="*/ 76200 h 406400"/>
              <a:gd name="connsiteX32" fmla="*/ 2933700 w 3403600"/>
              <a:gd name="connsiteY32" fmla="*/ 57150 h 406400"/>
              <a:gd name="connsiteX33" fmla="*/ 2971800 w 3403600"/>
              <a:gd name="connsiteY33" fmla="*/ 44450 h 406400"/>
              <a:gd name="connsiteX34" fmla="*/ 2984500 w 3403600"/>
              <a:gd name="connsiteY34" fmla="*/ 69850 h 406400"/>
              <a:gd name="connsiteX35" fmla="*/ 3041650 w 3403600"/>
              <a:gd name="connsiteY35" fmla="*/ 114300 h 406400"/>
              <a:gd name="connsiteX36" fmla="*/ 3086100 w 3403600"/>
              <a:gd name="connsiteY36" fmla="*/ 133350 h 406400"/>
              <a:gd name="connsiteX37" fmla="*/ 3105150 w 3403600"/>
              <a:gd name="connsiteY37" fmla="*/ 158750 h 406400"/>
              <a:gd name="connsiteX38" fmla="*/ 3130550 w 3403600"/>
              <a:gd name="connsiteY38" fmla="*/ 196850 h 406400"/>
              <a:gd name="connsiteX39" fmla="*/ 3149600 w 3403600"/>
              <a:gd name="connsiteY39" fmla="*/ 203200 h 406400"/>
              <a:gd name="connsiteX40" fmla="*/ 3168650 w 3403600"/>
              <a:gd name="connsiteY40" fmla="*/ 222250 h 406400"/>
              <a:gd name="connsiteX41" fmla="*/ 3225800 w 3403600"/>
              <a:gd name="connsiteY41" fmla="*/ 254000 h 406400"/>
              <a:gd name="connsiteX42" fmla="*/ 3270250 w 3403600"/>
              <a:gd name="connsiteY42" fmla="*/ 273050 h 406400"/>
              <a:gd name="connsiteX43" fmla="*/ 3289300 w 3403600"/>
              <a:gd name="connsiteY43" fmla="*/ 292100 h 406400"/>
              <a:gd name="connsiteX44" fmla="*/ 3327400 w 3403600"/>
              <a:gd name="connsiteY44" fmla="*/ 317500 h 406400"/>
              <a:gd name="connsiteX45" fmla="*/ 3346450 w 3403600"/>
              <a:gd name="connsiteY45" fmla="*/ 355600 h 406400"/>
              <a:gd name="connsiteX46" fmla="*/ 3365500 w 3403600"/>
              <a:gd name="connsiteY46" fmla="*/ 361950 h 406400"/>
              <a:gd name="connsiteX47" fmla="*/ 3371850 w 3403600"/>
              <a:gd name="connsiteY47" fmla="*/ 381000 h 406400"/>
              <a:gd name="connsiteX48" fmla="*/ 3390900 w 3403600"/>
              <a:gd name="connsiteY48" fmla="*/ 393700 h 406400"/>
              <a:gd name="connsiteX49" fmla="*/ 3403600 w 3403600"/>
              <a:gd name="connsiteY49"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406650 w 3403600"/>
              <a:gd name="connsiteY14" fmla="*/ 247650 h 406400"/>
              <a:gd name="connsiteX15" fmla="*/ 2444750 w 3403600"/>
              <a:gd name="connsiteY15" fmla="*/ 266700 h 406400"/>
              <a:gd name="connsiteX16" fmla="*/ 2501900 w 3403600"/>
              <a:gd name="connsiteY16" fmla="*/ 311150 h 406400"/>
              <a:gd name="connsiteX17" fmla="*/ 2565400 w 3403600"/>
              <a:gd name="connsiteY17" fmla="*/ 368300 h 406400"/>
              <a:gd name="connsiteX18" fmla="*/ 2622550 w 3403600"/>
              <a:gd name="connsiteY18" fmla="*/ 342900 h 406400"/>
              <a:gd name="connsiteX19" fmla="*/ 2641600 w 3403600"/>
              <a:gd name="connsiteY19" fmla="*/ 336550 h 406400"/>
              <a:gd name="connsiteX20" fmla="*/ 2667000 w 3403600"/>
              <a:gd name="connsiteY20" fmla="*/ 298450 h 406400"/>
              <a:gd name="connsiteX21" fmla="*/ 2673350 w 3403600"/>
              <a:gd name="connsiteY21" fmla="*/ 279400 h 406400"/>
              <a:gd name="connsiteX22" fmla="*/ 2705100 w 3403600"/>
              <a:gd name="connsiteY22" fmla="*/ 273050 h 406400"/>
              <a:gd name="connsiteX23" fmla="*/ 2711450 w 3403600"/>
              <a:gd name="connsiteY23" fmla="*/ 247650 h 406400"/>
              <a:gd name="connsiteX24" fmla="*/ 2749550 w 3403600"/>
              <a:gd name="connsiteY24" fmla="*/ 228600 h 406400"/>
              <a:gd name="connsiteX25" fmla="*/ 2794000 w 3403600"/>
              <a:gd name="connsiteY25" fmla="*/ 196850 h 406400"/>
              <a:gd name="connsiteX26" fmla="*/ 2813050 w 3403600"/>
              <a:gd name="connsiteY26" fmla="*/ 177800 h 406400"/>
              <a:gd name="connsiteX27" fmla="*/ 2851150 w 3403600"/>
              <a:gd name="connsiteY27" fmla="*/ 158750 h 406400"/>
              <a:gd name="connsiteX28" fmla="*/ 2882900 w 3403600"/>
              <a:gd name="connsiteY28" fmla="*/ 114300 h 406400"/>
              <a:gd name="connsiteX29" fmla="*/ 2901950 w 3403600"/>
              <a:gd name="connsiteY29" fmla="*/ 101600 h 406400"/>
              <a:gd name="connsiteX30" fmla="*/ 2927350 w 3403600"/>
              <a:gd name="connsiteY30" fmla="*/ 76200 h 406400"/>
              <a:gd name="connsiteX31" fmla="*/ 2933700 w 3403600"/>
              <a:gd name="connsiteY31" fmla="*/ 57150 h 406400"/>
              <a:gd name="connsiteX32" fmla="*/ 2971800 w 3403600"/>
              <a:gd name="connsiteY32" fmla="*/ 44450 h 406400"/>
              <a:gd name="connsiteX33" fmla="*/ 2984500 w 3403600"/>
              <a:gd name="connsiteY33" fmla="*/ 69850 h 406400"/>
              <a:gd name="connsiteX34" fmla="*/ 3041650 w 3403600"/>
              <a:gd name="connsiteY34" fmla="*/ 114300 h 406400"/>
              <a:gd name="connsiteX35" fmla="*/ 3086100 w 3403600"/>
              <a:gd name="connsiteY35" fmla="*/ 133350 h 406400"/>
              <a:gd name="connsiteX36" fmla="*/ 3105150 w 3403600"/>
              <a:gd name="connsiteY36" fmla="*/ 158750 h 406400"/>
              <a:gd name="connsiteX37" fmla="*/ 3130550 w 3403600"/>
              <a:gd name="connsiteY37" fmla="*/ 196850 h 406400"/>
              <a:gd name="connsiteX38" fmla="*/ 3149600 w 3403600"/>
              <a:gd name="connsiteY38" fmla="*/ 203200 h 406400"/>
              <a:gd name="connsiteX39" fmla="*/ 3168650 w 3403600"/>
              <a:gd name="connsiteY39" fmla="*/ 222250 h 406400"/>
              <a:gd name="connsiteX40" fmla="*/ 3225800 w 3403600"/>
              <a:gd name="connsiteY40" fmla="*/ 254000 h 406400"/>
              <a:gd name="connsiteX41" fmla="*/ 3270250 w 3403600"/>
              <a:gd name="connsiteY41" fmla="*/ 273050 h 406400"/>
              <a:gd name="connsiteX42" fmla="*/ 3289300 w 3403600"/>
              <a:gd name="connsiteY42" fmla="*/ 292100 h 406400"/>
              <a:gd name="connsiteX43" fmla="*/ 3327400 w 3403600"/>
              <a:gd name="connsiteY43" fmla="*/ 317500 h 406400"/>
              <a:gd name="connsiteX44" fmla="*/ 3346450 w 3403600"/>
              <a:gd name="connsiteY44" fmla="*/ 355600 h 406400"/>
              <a:gd name="connsiteX45" fmla="*/ 3365500 w 3403600"/>
              <a:gd name="connsiteY45" fmla="*/ 361950 h 406400"/>
              <a:gd name="connsiteX46" fmla="*/ 3371850 w 3403600"/>
              <a:gd name="connsiteY46" fmla="*/ 381000 h 406400"/>
              <a:gd name="connsiteX47" fmla="*/ 3390900 w 3403600"/>
              <a:gd name="connsiteY47" fmla="*/ 393700 h 406400"/>
              <a:gd name="connsiteX48" fmla="*/ 3403600 w 3403600"/>
              <a:gd name="connsiteY48"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406650 w 3403600"/>
              <a:gd name="connsiteY14" fmla="*/ 247650 h 406400"/>
              <a:gd name="connsiteX15" fmla="*/ 2444750 w 3403600"/>
              <a:gd name="connsiteY15" fmla="*/ 266700 h 406400"/>
              <a:gd name="connsiteX16" fmla="*/ 2565400 w 3403600"/>
              <a:gd name="connsiteY16" fmla="*/ 368300 h 406400"/>
              <a:gd name="connsiteX17" fmla="*/ 2622550 w 3403600"/>
              <a:gd name="connsiteY17" fmla="*/ 342900 h 406400"/>
              <a:gd name="connsiteX18" fmla="*/ 2641600 w 3403600"/>
              <a:gd name="connsiteY18" fmla="*/ 336550 h 406400"/>
              <a:gd name="connsiteX19" fmla="*/ 2667000 w 3403600"/>
              <a:gd name="connsiteY19" fmla="*/ 298450 h 406400"/>
              <a:gd name="connsiteX20" fmla="*/ 2673350 w 3403600"/>
              <a:gd name="connsiteY20" fmla="*/ 279400 h 406400"/>
              <a:gd name="connsiteX21" fmla="*/ 2705100 w 3403600"/>
              <a:gd name="connsiteY21" fmla="*/ 273050 h 406400"/>
              <a:gd name="connsiteX22" fmla="*/ 2711450 w 3403600"/>
              <a:gd name="connsiteY22" fmla="*/ 247650 h 406400"/>
              <a:gd name="connsiteX23" fmla="*/ 2749550 w 3403600"/>
              <a:gd name="connsiteY23" fmla="*/ 228600 h 406400"/>
              <a:gd name="connsiteX24" fmla="*/ 2794000 w 3403600"/>
              <a:gd name="connsiteY24" fmla="*/ 196850 h 406400"/>
              <a:gd name="connsiteX25" fmla="*/ 2813050 w 3403600"/>
              <a:gd name="connsiteY25" fmla="*/ 177800 h 406400"/>
              <a:gd name="connsiteX26" fmla="*/ 2851150 w 3403600"/>
              <a:gd name="connsiteY26" fmla="*/ 158750 h 406400"/>
              <a:gd name="connsiteX27" fmla="*/ 2882900 w 3403600"/>
              <a:gd name="connsiteY27" fmla="*/ 114300 h 406400"/>
              <a:gd name="connsiteX28" fmla="*/ 2901950 w 3403600"/>
              <a:gd name="connsiteY28" fmla="*/ 101600 h 406400"/>
              <a:gd name="connsiteX29" fmla="*/ 2927350 w 3403600"/>
              <a:gd name="connsiteY29" fmla="*/ 76200 h 406400"/>
              <a:gd name="connsiteX30" fmla="*/ 2933700 w 3403600"/>
              <a:gd name="connsiteY30" fmla="*/ 57150 h 406400"/>
              <a:gd name="connsiteX31" fmla="*/ 2971800 w 3403600"/>
              <a:gd name="connsiteY31" fmla="*/ 44450 h 406400"/>
              <a:gd name="connsiteX32" fmla="*/ 2984500 w 3403600"/>
              <a:gd name="connsiteY32" fmla="*/ 69850 h 406400"/>
              <a:gd name="connsiteX33" fmla="*/ 3041650 w 3403600"/>
              <a:gd name="connsiteY33" fmla="*/ 114300 h 406400"/>
              <a:gd name="connsiteX34" fmla="*/ 3086100 w 3403600"/>
              <a:gd name="connsiteY34" fmla="*/ 133350 h 406400"/>
              <a:gd name="connsiteX35" fmla="*/ 3105150 w 3403600"/>
              <a:gd name="connsiteY35" fmla="*/ 158750 h 406400"/>
              <a:gd name="connsiteX36" fmla="*/ 3130550 w 3403600"/>
              <a:gd name="connsiteY36" fmla="*/ 196850 h 406400"/>
              <a:gd name="connsiteX37" fmla="*/ 3149600 w 3403600"/>
              <a:gd name="connsiteY37" fmla="*/ 203200 h 406400"/>
              <a:gd name="connsiteX38" fmla="*/ 3168650 w 3403600"/>
              <a:gd name="connsiteY38" fmla="*/ 222250 h 406400"/>
              <a:gd name="connsiteX39" fmla="*/ 3225800 w 3403600"/>
              <a:gd name="connsiteY39" fmla="*/ 254000 h 406400"/>
              <a:gd name="connsiteX40" fmla="*/ 3270250 w 3403600"/>
              <a:gd name="connsiteY40" fmla="*/ 273050 h 406400"/>
              <a:gd name="connsiteX41" fmla="*/ 3289300 w 3403600"/>
              <a:gd name="connsiteY41" fmla="*/ 292100 h 406400"/>
              <a:gd name="connsiteX42" fmla="*/ 3327400 w 3403600"/>
              <a:gd name="connsiteY42" fmla="*/ 317500 h 406400"/>
              <a:gd name="connsiteX43" fmla="*/ 3346450 w 3403600"/>
              <a:gd name="connsiteY43" fmla="*/ 355600 h 406400"/>
              <a:gd name="connsiteX44" fmla="*/ 3365500 w 3403600"/>
              <a:gd name="connsiteY44" fmla="*/ 361950 h 406400"/>
              <a:gd name="connsiteX45" fmla="*/ 3371850 w 3403600"/>
              <a:gd name="connsiteY45" fmla="*/ 381000 h 406400"/>
              <a:gd name="connsiteX46" fmla="*/ 3390900 w 3403600"/>
              <a:gd name="connsiteY46" fmla="*/ 393700 h 406400"/>
              <a:gd name="connsiteX47" fmla="*/ 3403600 w 3403600"/>
              <a:gd name="connsiteY47"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406650 w 3403600"/>
              <a:gd name="connsiteY14" fmla="*/ 247650 h 406400"/>
              <a:gd name="connsiteX15" fmla="*/ 2565400 w 3403600"/>
              <a:gd name="connsiteY15" fmla="*/ 368300 h 406400"/>
              <a:gd name="connsiteX16" fmla="*/ 2622550 w 3403600"/>
              <a:gd name="connsiteY16" fmla="*/ 342900 h 406400"/>
              <a:gd name="connsiteX17" fmla="*/ 2641600 w 3403600"/>
              <a:gd name="connsiteY17" fmla="*/ 336550 h 406400"/>
              <a:gd name="connsiteX18" fmla="*/ 2667000 w 3403600"/>
              <a:gd name="connsiteY18" fmla="*/ 298450 h 406400"/>
              <a:gd name="connsiteX19" fmla="*/ 2673350 w 3403600"/>
              <a:gd name="connsiteY19" fmla="*/ 279400 h 406400"/>
              <a:gd name="connsiteX20" fmla="*/ 2705100 w 3403600"/>
              <a:gd name="connsiteY20" fmla="*/ 273050 h 406400"/>
              <a:gd name="connsiteX21" fmla="*/ 2711450 w 3403600"/>
              <a:gd name="connsiteY21" fmla="*/ 247650 h 406400"/>
              <a:gd name="connsiteX22" fmla="*/ 2749550 w 3403600"/>
              <a:gd name="connsiteY22" fmla="*/ 228600 h 406400"/>
              <a:gd name="connsiteX23" fmla="*/ 2794000 w 3403600"/>
              <a:gd name="connsiteY23" fmla="*/ 196850 h 406400"/>
              <a:gd name="connsiteX24" fmla="*/ 2813050 w 3403600"/>
              <a:gd name="connsiteY24" fmla="*/ 177800 h 406400"/>
              <a:gd name="connsiteX25" fmla="*/ 2851150 w 3403600"/>
              <a:gd name="connsiteY25" fmla="*/ 158750 h 406400"/>
              <a:gd name="connsiteX26" fmla="*/ 2882900 w 3403600"/>
              <a:gd name="connsiteY26" fmla="*/ 114300 h 406400"/>
              <a:gd name="connsiteX27" fmla="*/ 2901950 w 3403600"/>
              <a:gd name="connsiteY27" fmla="*/ 101600 h 406400"/>
              <a:gd name="connsiteX28" fmla="*/ 2927350 w 3403600"/>
              <a:gd name="connsiteY28" fmla="*/ 76200 h 406400"/>
              <a:gd name="connsiteX29" fmla="*/ 2933700 w 3403600"/>
              <a:gd name="connsiteY29" fmla="*/ 57150 h 406400"/>
              <a:gd name="connsiteX30" fmla="*/ 2971800 w 3403600"/>
              <a:gd name="connsiteY30" fmla="*/ 44450 h 406400"/>
              <a:gd name="connsiteX31" fmla="*/ 2984500 w 3403600"/>
              <a:gd name="connsiteY31" fmla="*/ 69850 h 406400"/>
              <a:gd name="connsiteX32" fmla="*/ 3041650 w 3403600"/>
              <a:gd name="connsiteY32" fmla="*/ 114300 h 406400"/>
              <a:gd name="connsiteX33" fmla="*/ 3086100 w 3403600"/>
              <a:gd name="connsiteY33" fmla="*/ 133350 h 406400"/>
              <a:gd name="connsiteX34" fmla="*/ 3105150 w 3403600"/>
              <a:gd name="connsiteY34" fmla="*/ 158750 h 406400"/>
              <a:gd name="connsiteX35" fmla="*/ 3130550 w 3403600"/>
              <a:gd name="connsiteY35" fmla="*/ 196850 h 406400"/>
              <a:gd name="connsiteX36" fmla="*/ 3149600 w 3403600"/>
              <a:gd name="connsiteY36" fmla="*/ 203200 h 406400"/>
              <a:gd name="connsiteX37" fmla="*/ 3168650 w 3403600"/>
              <a:gd name="connsiteY37" fmla="*/ 222250 h 406400"/>
              <a:gd name="connsiteX38" fmla="*/ 3225800 w 3403600"/>
              <a:gd name="connsiteY38" fmla="*/ 254000 h 406400"/>
              <a:gd name="connsiteX39" fmla="*/ 3270250 w 3403600"/>
              <a:gd name="connsiteY39" fmla="*/ 273050 h 406400"/>
              <a:gd name="connsiteX40" fmla="*/ 3289300 w 3403600"/>
              <a:gd name="connsiteY40" fmla="*/ 292100 h 406400"/>
              <a:gd name="connsiteX41" fmla="*/ 3327400 w 3403600"/>
              <a:gd name="connsiteY41" fmla="*/ 317500 h 406400"/>
              <a:gd name="connsiteX42" fmla="*/ 3346450 w 3403600"/>
              <a:gd name="connsiteY42" fmla="*/ 355600 h 406400"/>
              <a:gd name="connsiteX43" fmla="*/ 3365500 w 3403600"/>
              <a:gd name="connsiteY43" fmla="*/ 361950 h 406400"/>
              <a:gd name="connsiteX44" fmla="*/ 3371850 w 3403600"/>
              <a:gd name="connsiteY44" fmla="*/ 381000 h 406400"/>
              <a:gd name="connsiteX45" fmla="*/ 3390900 w 3403600"/>
              <a:gd name="connsiteY45" fmla="*/ 393700 h 406400"/>
              <a:gd name="connsiteX46" fmla="*/ 3403600 w 3403600"/>
              <a:gd name="connsiteY46"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387600 w 3403600"/>
              <a:gd name="connsiteY13" fmla="*/ 241300 h 406400"/>
              <a:gd name="connsiteX14" fmla="*/ 2565400 w 3403600"/>
              <a:gd name="connsiteY14" fmla="*/ 368300 h 406400"/>
              <a:gd name="connsiteX15" fmla="*/ 2622550 w 3403600"/>
              <a:gd name="connsiteY15" fmla="*/ 342900 h 406400"/>
              <a:gd name="connsiteX16" fmla="*/ 2641600 w 3403600"/>
              <a:gd name="connsiteY16" fmla="*/ 336550 h 406400"/>
              <a:gd name="connsiteX17" fmla="*/ 2667000 w 3403600"/>
              <a:gd name="connsiteY17" fmla="*/ 298450 h 406400"/>
              <a:gd name="connsiteX18" fmla="*/ 2673350 w 3403600"/>
              <a:gd name="connsiteY18" fmla="*/ 279400 h 406400"/>
              <a:gd name="connsiteX19" fmla="*/ 2705100 w 3403600"/>
              <a:gd name="connsiteY19" fmla="*/ 273050 h 406400"/>
              <a:gd name="connsiteX20" fmla="*/ 2711450 w 3403600"/>
              <a:gd name="connsiteY20" fmla="*/ 247650 h 406400"/>
              <a:gd name="connsiteX21" fmla="*/ 2749550 w 3403600"/>
              <a:gd name="connsiteY21" fmla="*/ 228600 h 406400"/>
              <a:gd name="connsiteX22" fmla="*/ 2794000 w 3403600"/>
              <a:gd name="connsiteY22" fmla="*/ 196850 h 406400"/>
              <a:gd name="connsiteX23" fmla="*/ 2813050 w 3403600"/>
              <a:gd name="connsiteY23" fmla="*/ 177800 h 406400"/>
              <a:gd name="connsiteX24" fmla="*/ 2851150 w 3403600"/>
              <a:gd name="connsiteY24" fmla="*/ 158750 h 406400"/>
              <a:gd name="connsiteX25" fmla="*/ 2882900 w 3403600"/>
              <a:gd name="connsiteY25" fmla="*/ 114300 h 406400"/>
              <a:gd name="connsiteX26" fmla="*/ 2901950 w 3403600"/>
              <a:gd name="connsiteY26" fmla="*/ 101600 h 406400"/>
              <a:gd name="connsiteX27" fmla="*/ 2927350 w 3403600"/>
              <a:gd name="connsiteY27" fmla="*/ 76200 h 406400"/>
              <a:gd name="connsiteX28" fmla="*/ 2933700 w 3403600"/>
              <a:gd name="connsiteY28" fmla="*/ 57150 h 406400"/>
              <a:gd name="connsiteX29" fmla="*/ 2971800 w 3403600"/>
              <a:gd name="connsiteY29" fmla="*/ 44450 h 406400"/>
              <a:gd name="connsiteX30" fmla="*/ 2984500 w 3403600"/>
              <a:gd name="connsiteY30" fmla="*/ 69850 h 406400"/>
              <a:gd name="connsiteX31" fmla="*/ 3041650 w 3403600"/>
              <a:gd name="connsiteY31" fmla="*/ 114300 h 406400"/>
              <a:gd name="connsiteX32" fmla="*/ 3086100 w 3403600"/>
              <a:gd name="connsiteY32" fmla="*/ 133350 h 406400"/>
              <a:gd name="connsiteX33" fmla="*/ 3105150 w 3403600"/>
              <a:gd name="connsiteY33" fmla="*/ 158750 h 406400"/>
              <a:gd name="connsiteX34" fmla="*/ 3130550 w 3403600"/>
              <a:gd name="connsiteY34" fmla="*/ 196850 h 406400"/>
              <a:gd name="connsiteX35" fmla="*/ 3149600 w 3403600"/>
              <a:gd name="connsiteY35" fmla="*/ 203200 h 406400"/>
              <a:gd name="connsiteX36" fmla="*/ 3168650 w 3403600"/>
              <a:gd name="connsiteY36" fmla="*/ 222250 h 406400"/>
              <a:gd name="connsiteX37" fmla="*/ 3225800 w 3403600"/>
              <a:gd name="connsiteY37" fmla="*/ 254000 h 406400"/>
              <a:gd name="connsiteX38" fmla="*/ 3270250 w 3403600"/>
              <a:gd name="connsiteY38" fmla="*/ 273050 h 406400"/>
              <a:gd name="connsiteX39" fmla="*/ 3289300 w 3403600"/>
              <a:gd name="connsiteY39" fmla="*/ 292100 h 406400"/>
              <a:gd name="connsiteX40" fmla="*/ 3327400 w 3403600"/>
              <a:gd name="connsiteY40" fmla="*/ 317500 h 406400"/>
              <a:gd name="connsiteX41" fmla="*/ 3346450 w 3403600"/>
              <a:gd name="connsiteY41" fmla="*/ 355600 h 406400"/>
              <a:gd name="connsiteX42" fmla="*/ 3365500 w 3403600"/>
              <a:gd name="connsiteY42" fmla="*/ 361950 h 406400"/>
              <a:gd name="connsiteX43" fmla="*/ 3371850 w 3403600"/>
              <a:gd name="connsiteY43" fmla="*/ 381000 h 406400"/>
              <a:gd name="connsiteX44" fmla="*/ 3390900 w 3403600"/>
              <a:gd name="connsiteY44" fmla="*/ 393700 h 406400"/>
              <a:gd name="connsiteX45" fmla="*/ 3403600 w 3403600"/>
              <a:gd name="connsiteY45"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349500 w 3403600"/>
              <a:gd name="connsiteY12" fmla="*/ 215900 h 406400"/>
              <a:gd name="connsiteX13" fmla="*/ 2565400 w 3403600"/>
              <a:gd name="connsiteY13" fmla="*/ 368300 h 406400"/>
              <a:gd name="connsiteX14" fmla="*/ 2622550 w 3403600"/>
              <a:gd name="connsiteY14" fmla="*/ 342900 h 406400"/>
              <a:gd name="connsiteX15" fmla="*/ 2641600 w 3403600"/>
              <a:gd name="connsiteY15" fmla="*/ 336550 h 406400"/>
              <a:gd name="connsiteX16" fmla="*/ 2667000 w 3403600"/>
              <a:gd name="connsiteY16" fmla="*/ 298450 h 406400"/>
              <a:gd name="connsiteX17" fmla="*/ 2673350 w 3403600"/>
              <a:gd name="connsiteY17" fmla="*/ 279400 h 406400"/>
              <a:gd name="connsiteX18" fmla="*/ 2705100 w 3403600"/>
              <a:gd name="connsiteY18" fmla="*/ 273050 h 406400"/>
              <a:gd name="connsiteX19" fmla="*/ 2711450 w 3403600"/>
              <a:gd name="connsiteY19" fmla="*/ 247650 h 406400"/>
              <a:gd name="connsiteX20" fmla="*/ 2749550 w 3403600"/>
              <a:gd name="connsiteY20" fmla="*/ 228600 h 406400"/>
              <a:gd name="connsiteX21" fmla="*/ 2794000 w 3403600"/>
              <a:gd name="connsiteY21" fmla="*/ 196850 h 406400"/>
              <a:gd name="connsiteX22" fmla="*/ 2813050 w 3403600"/>
              <a:gd name="connsiteY22" fmla="*/ 177800 h 406400"/>
              <a:gd name="connsiteX23" fmla="*/ 2851150 w 3403600"/>
              <a:gd name="connsiteY23" fmla="*/ 158750 h 406400"/>
              <a:gd name="connsiteX24" fmla="*/ 2882900 w 3403600"/>
              <a:gd name="connsiteY24" fmla="*/ 114300 h 406400"/>
              <a:gd name="connsiteX25" fmla="*/ 2901950 w 3403600"/>
              <a:gd name="connsiteY25" fmla="*/ 101600 h 406400"/>
              <a:gd name="connsiteX26" fmla="*/ 2927350 w 3403600"/>
              <a:gd name="connsiteY26" fmla="*/ 76200 h 406400"/>
              <a:gd name="connsiteX27" fmla="*/ 2933700 w 3403600"/>
              <a:gd name="connsiteY27" fmla="*/ 57150 h 406400"/>
              <a:gd name="connsiteX28" fmla="*/ 2971800 w 3403600"/>
              <a:gd name="connsiteY28" fmla="*/ 44450 h 406400"/>
              <a:gd name="connsiteX29" fmla="*/ 2984500 w 3403600"/>
              <a:gd name="connsiteY29" fmla="*/ 69850 h 406400"/>
              <a:gd name="connsiteX30" fmla="*/ 3041650 w 3403600"/>
              <a:gd name="connsiteY30" fmla="*/ 114300 h 406400"/>
              <a:gd name="connsiteX31" fmla="*/ 3086100 w 3403600"/>
              <a:gd name="connsiteY31" fmla="*/ 133350 h 406400"/>
              <a:gd name="connsiteX32" fmla="*/ 3105150 w 3403600"/>
              <a:gd name="connsiteY32" fmla="*/ 158750 h 406400"/>
              <a:gd name="connsiteX33" fmla="*/ 3130550 w 3403600"/>
              <a:gd name="connsiteY33" fmla="*/ 196850 h 406400"/>
              <a:gd name="connsiteX34" fmla="*/ 3149600 w 3403600"/>
              <a:gd name="connsiteY34" fmla="*/ 203200 h 406400"/>
              <a:gd name="connsiteX35" fmla="*/ 3168650 w 3403600"/>
              <a:gd name="connsiteY35" fmla="*/ 222250 h 406400"/>
              <a:gd name="connsiteX36" fmla="*/ 3225800 w 3403600"/>
              <a:gd name="connsiteY36" fmla="*/ 254000 h 406400"/>
              <a:gd name="connsiteX37" fmla="*/ 3270250 w 3403600"/>
              <a:gd name="connsiteY37" fmla="*/ 273050 h 406400"/>
              <a:gd name="connsiteX38" fmla="*/ 3289300 w 3403600"/>
              <a:gd name="connsiteY38" fmla="*/ 292100 h 406400"/>
              <a:gd name="connsiteX39" fmla="*/ 3327400 w 3403600"/>
              <a:gd name="connsiteY39" fmla="*/ 317500 h 406400"/>
              <a:gd name="connsiteX40" fmla="*/ 3346450 w 3403600"/>
              <a:gd name="connsiteY40" fmla="*/ 355600 h 406400"/>
              <a:gd name="connsiteX41" fmla="*/ 3365500 w 3403600"/>
              <a:gd name="connsiteY41" fmla="*/ 361950 h 406400"/>
              <a:gd name="connsiteX42" fmla="*/ 3371850 w 3403600"/>
              <a:gd name="connsiteY42" fmla="*/ 381000 h 406400"/>
              <a:gd name="connsiteX43" fmla="*/ 3390900 w 3403600"/>
              <a:gd name="connsiteY43" fmla="*/ 393700 h 406400"/>
              <a:gd name="connsiteX44" fmla="*/ 3403600 w 3403600"/>
              <a:gd name="connsiteY44"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305050 w 3403600"/>
              <a:gd name="connsiteY11" fmla="*/ 171450 h 406400"/>
              <a:gd name="connsiteX12" fmla="*/ 2565400 w 3403600"/>
              <a:gd name="connsiteY12" fmla="*/ 368300 h 406400"/>
              <a:gd name="connsiteX13" fmla="*/ 2622550 w 3403600"/>
              <a:gd name="connsiteY13" fmla="*/ 342900 h 406400"/>
              <a:gd name="connsiteX14" fmla="*/ 2641600 w 3403600"/>
              <a:gd name="connsiteY14" fmla="*/ 336550 h 406400"/>
              <a:gd name="connsiteX15" fmla="*/ 2667000 w 3403600"/>
              <a:gd name="connsiteY15" fmla="*/ 298450 h 406400"/>
              <a:gd name="connsiteX16" fmla="*/ 2673350 w 3403600"/>
              <a:gd name="connsiteY16" fmla="*/ 279400 h 406400"/>
              <a:gd name="connsiteX17" fmla="*/ 2705100 w 3403600"/>
              <a:gd name="connsiteY17" fmla="*/ 273050 h 406400"/>
              <a:gd name="connsiteX18" fmla="*/ 2711450 w 3403600"/>
              <a:gd name="connsiteY18" fmla="*/ 247650 h 406400"/>
              <a:gd name="connsiteX19" fmla="*/ 2749550 w 3403600"/>
              <a:gd name="connsiteY19" fmla="*/ 228600 h 406400"/>
              <a:gd name="connsiteX20" fmla="*/ 2794000 w 3403600"/>
              <a:gd name="connsiteY20" fmla="*/ 196850 h 406400"/>
              <a:gd name="connsiteX21" fmla="*/ 2813050 w 3403600"/>
              <a:gd name="connsiteY21" fmla="*/ 177800 h 406400"/>
              <a:gd name="connsiteX22" fmla="*/ 2851150 w 3403600"/>
              <a:gd name="connsiteY22" fmla="*/ 158750 h 406400"/>
              <a:gd name="connsiteX23" fmla="*/ 2882900 w 3403600"/>
              <a:gd name="connsiteY23" fmla="*/ 114300 h 406400"/>
              <a:gd name="connsiteX24" fmla="*/ 2901950 w 3403600"/>
              <a:gd name="connsiteY24" fmla="*/ 101600 h 406400"/>
              <a:gd name="connsiteX25" fmla="*/ 2927350 w 3403600"/>
              <a:gd name="connsiteY25" fmla="*/ 76200 h 406400"/>
              <a:gd name="connsiteX26" fmla="*/ 2933700 w 3403600"/>
              <a:gd name="connsiteY26" fmla="*/ 57150 h 406400"/>
              <a:gd name="connsiteX27" fmla="*/ 2971800 w 3403600"/>
              <a:gd name="connsiteY27" fmla="*/ 44450 h 406400"/>
              <a:gd name="connsiteX28" fmla="*/ 2984500 w 3403600"/>
              <a:gd name="connsiteY28" fmla="*/ 69850 h 406400"/>
              <a:gd name="connsiteX29" fmla="*/ 3041650 w 3403600"/>
              <a:gd name="connsiteY29" fmla="*/ 114300 h 406400"/>
              <a:gd name="connsiteX30" fmla="*/ 3086100 w 3403600"/>
              <a:gd name="connsiteY30" fmla="*/ 133350 h 406400"/>
              <a:gd name="connsiteX31" fmla="*/ 3105150 w 3403600"/>
              <a:gd name="connsiteY31" fmla="*/ 158750 h 406400"/>
              <a:gd name="connsiteX32" fmla="*/ 3130550 w 3403600"/>
              <a:gd name="connsiteY32" fmla="*/ 196850 h 406400"/>
              <a:gd name="connsiteX33" fmla="*/ 3149600 w 3403600"/>
              <a:gd name="connsiteY33" fmla="*/ 203200 h 406400"/>
              <a:gd name="connsiteX34" fmla="*/ 3168650 w 3403600"/>
              <a:gd name="connsiteY34" fmla="*/ 222250 h 406400"/>
              <a:gd name="connsiteX35" fmla="*/ 3225800 w 3403600"/>
              <a:gd name="connsiteY35" fmla="*/ 254000 h 406400"/>
              <a:gd name="connsiteX36" fmla="*/ 3270250 w 3403600"/>
              <a:gd name="connsiteY36" fmla="*/ 273050 h 406400"/>
              <a:gd name="connsiteX37" fmla="*/ 3289300 w 3403600"/>
              <a:gd name="connsiteY37" fmla="*/ 292100 h 406400"/>
              <a:gd name="connsiteX38" fmla="*/ 3327400 w 3403600"/>
              <a:gd name="connsiteY38" fmla="*/ 317500 h 406400"/>
              <a:gd name="connsiteX39" fmla="*/ 3346450 w 3403600"/>
              <a:gd name="connsiteY39" fmla="*/ 355600 h 406400"/>
              <a:gd name="connsiteX40" fmla="*/ 3365500 w 3403600"/>
              <a:gd name="connsiteY40" fmla="*/ 361950 h 406400"/>
              <a:gd name="connsiteX41" fmla="*/ 3371850 w 3403600"/>
              <a:gd name="connsiteY41" fmla="*/ 381000 h 406400"/>
              <a:gd name="connsiteX42" fmla="*/ 3390900 w 3403600"/>
              <a:gd name="connsiteY42" fmla="*/ 393700 h 406400"/>
              <a:gd name="connsiteX43" fmla="*/ 3403600 w 3403600"/>
              <a:gd name="connsiteY43"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286000 w 3403600"/>
              <a:gd name="connsiteY10" fmla="*/ 158750 h 406400"/>
              <a:gd name="connsiteX11" fmla="*/ 2565400 w 3403600"/>
              <a:gd name="connsiteY11" fmla="*/ 368300 h 406400"/>
              <a:gd name="connsiteX12" fmla="*/ 2622550 w 3403600"/>
              <a:gd name="connsiteY12" fmla="*/ 342900 h 406400"/>
              <a:gd name="connsiteX13" fmla="*/ 2641600 w 3403600"/>
              <a:gd name="connsiteY13" fmla="*/ 336550 h 406400"/>
              <a:gd name="connsiteX14" fmla="*/ 2667000 w 3403600"/>
              <a:gd name="connsiteY14" fmla="*/ 298450 h 406400"/>
              <a:gd name="connsiteX15" fmla="*/ 2673350 w 3403600"/>
              <a:gd name="connsiteY15" fmla="*/ 279400 h 406400"/>
              <a:gd name="connsiteX16" fmla="*/ 2705100 w 3403600"/>
              <a:gd name="connsiteY16" fmla="*/ 273050 h 406400"/>
              <a:gd name="connsiteX17" fmla="*/ 2711450 w 3403600"/>
              <a:gd name="connsiteY17" fmla="*/ 247650 h 406400"/>
              <a:gd name="connsiteX18" fmla="*/ 2749550 w 3403600"/>
              <a:gd name="connsiteY18" fmla="*/ 228600 h 406400"/>
              <a:gd name="connsiteX19" fmla="*/ 2794000 w 3403600"/>
              <a:gd name="connsiteY19" fmla="*/ 196850 h 406400"/>
              <a:gd name="connsiteX20" fmla="*/ 2813050 w 3403600"/>
              <a:gd name="connsiteY20" fmla="*/ 177800 h 406400"/>
              <a:gd name="connsiteX21" fmla="*/ 2851150 w 3403600"/>
              <a:gd name="connsiteY21" fmla="*/ 158750 h 406400"/>
              <a:gd name="connsiteX22" fmla="*/ 2882900 w 3403600"/>
              <a:gd name="connsiteY22" fmla="*/ 114300 h 406400"/>
              <a:gd name="connsiteX23" fmla="*/ 2901950 w 3403600"/>
              <a:gd name="connsiteY23" fmla="*/ 101600 h 406400"/>
              <a:gd name="connsiteX24" fmla="*/ 2927350 w 3403600"/>
              <a:gd name="connsiteY24" fmla="*/ 76200 h 406400"/>
              <a:gd name="connsiteX25" fmla="*/ 2933700 w 3403600"/>
              <a:gd name="connsiteY25" fmla="*/ 57150 h 406400"/>
              <a:gd name="connsiteX26" fmla="*/ 2971800 w 3403600"/>
              <a:gd name="connsiteY26" fmla="*/ 44450 h 406400"/>
              <a:gd name="connsiteX27" fmla="*/ 2984500 w 3403600"/>
              <a:gd name="connsiteY27" fmla="*/ 69850 h 406400"/>
              <a:gd name="connsiteX28" fmla="*/ 3041650 w 3403600"/>
              <a:gd name="connsiteY28" fmla="*/ 114300 h 406400"/>
              <a:gd name="connsiteX29" fmla="*/ 3086100 w 3403600"/>
              <a:gd name="connsiteY29" fmla="*/ 133350 h 406400"/>
              <a:gd name="connsiteX30" fmla="*/ 3105150 w 3403600"/>
              <a:gd name="connsiteY30" fmla="*/ 158750 h 406400"/>
              <a:gd name="connsiteX31" fmla="*/ 3130550 w 3403600"/>
              <a:gd name="connsiteY31" fmla="*/ 196850 h 406400"/>
              <a:gd name="connsiteX32" fmla="*/ 3149600 w 3403600"/>
              <a:gd name="connsiteY32" fmla="*/ 203200 h 406400"/>
              <a:gd name="connsiteX33" fmla="*/ 3168650 w 3403600"/>
              <a:gd name="connsiteY33" fmla="*/ 222250 h 406400"/>
              <a:gd name="connsiteX34" fmla="*/ 3225800 w 3403600"/>
              <a:gd name="connsiteY34" fmla="*/ 254000 h 406400"/>
              <a:gd name="connsiteX35" fmla="*/ 3270250 w 3403600"/>
              <a:gd name="connsiteY35" fmla="*/ 273050 h 406400"/>
              <a:gd name="connsiteX36" fmla="*/ 3289300 w 3403600"/>
              <a:gd name="connsiteY36" fmla="*/ 292100 h 406400"/>
              <a:gd name="connsiteX37" fmla="*/ 3327400 w 3403600"/>
              <a:gd name="connsiteY37" fmla="*/ 317500 h 406400"/>
              <a:gd name="connsiteX38" fmla="*/ 3346450 w 3403600"/>
              <a:gd name="connsiteY38" fmla="*/ 355600 h 406400"/>
              <a:gd name="connsiteX39" fmla="*/ 3365500 w 3403600"/>
              <a:gd name="connsiteY39" fmla="*/ 361950 h 406400"/>
              <a:gd name="connsiteX40" fmla="*/ 3371850 w 3403600"/>
              <a:gd name="connsiteY40" fmla="*/ 381000 h 406400"/>
              <a:gd name="connsiteX41" fmla="*/ 3390900 w 3403600"/>
              <a:gd name="connsiteY41" fmla="*/ 393700 h 406400"/>
              <a:gd name="connsiteX42" fmla="*/ 3403600 w 3403600"/>
              <a:gd name="connsiteY42"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241550 w 3403600"/>
              <a:gd name="connsiteY9" fmla="*/ 114300 h 406400"/>
              <a:gd name="connsiteX10" fmla="*/ 2565400 w 3403600"/>
              <a:gd name="connsiteY10" fmla="*/ 368300 h 406400"/>
              <a:gd name="connsiteX11" fmla="*/ 2622550 w 3403600"/>
              <a:gd name="connsiteY11" fmla="*/ 342900 h 406400"/>
              <a:gd name="connsiteX12" fmla="*/ 2641600 w 3403600"/>
              <a:gd name="connsiteY12" fmla="*/ 336550 h 406400"/>
              <a:gd name="connsiteX13" fmla="*/ 2667000 w 3403600"/>
              <a:gd name="connsiteY13" fmla="*/ 298450 h 406400"/>
              <a:gd name="connsiteX14" fmla="*/ 2673350 w 3403600"/>
              <a:gd name="connsiteY14" fmla="*/ 279400 h 406400"/>
              <a:gd name="connsiteX15" fmla="*/ 2705100 w 3403600"/>
              <a:gd name="connsiteY15" fmla="*/ 273050 h 406400"/>
              <a:gd name="connsiteX16" fmla="*/ 2711450 w 3403600"/>
              <a:gd name="connsiteY16" fmla="*/ 247650 h 406400"/>
              <a:gd name="connsiteX17" fmla="*/ 2749550 w 3403600"/>
              <a:gd name="connsiteY17" fmla="*/ 228600 h 406400"/>
              <a:gd name="connsiteX18" fmla="*/ 2794000 w 3403600"/>
              <a:gd name="connsiteY18" fmla="*/ 196850 h 406400"/>
              <a:gd name="connsiteX19" fmla="*/ 2813050 w 3403600"/>
              <a:gd name="connsiteY19" fmla="*/ 177800 h 406400"/>
              <a:gd name="connsiteX20" fmla="*/ 2851150 w 3403600"/>
              <a:gd name="connsiteY20" fmla="*/ 158750 h 406400"/>
              <a:gd name="connsiteX21" fmla="*/ 2882900 w 3403600"/>
              <a:gd name="connsiteY21" fmla="*/ 114300 h 406400"/>
              <a:gd name="connsiteX22" fmla="*/ 2901950 w 3403600"/>
              <a:gd name="connsiteY22" fmla="*/ 101600 h 406400"/>
              <a:gd name="connsiteX23" fmla="*/ 2927350 w 3403600"/>
              <a:gd name="connsiteY23" fmla="*/ 76200 h 406400"/>
              <a:gd name="connsiteX24" fmla="*/ 2933700 w 3403600"/>
              <a:gd name="connsiteY24" fmla="*/ 57150 h 406400"/>
              <a:gd name="connsiteX25" fmla="*/ 2971800 w 3403600"/>
              <a:gd name="connsiteY25" fmla="*/ 44450 h 406400"/>
              <a:gd name="connsiteX26" fmla="*/ 2984500 w 3403600"/>
              <a:gd name="connsiteY26" fmla="*/ 69850 h 406400"/>
              <a:gd name="connsiteX27" fmla="*/ 3041650 w 3403600"/>
              <a:gd name="connsiteY27" fmla="*/ 114300 h 406400"/>
              <a:gd name="connsiteX28" fmla="*/ 3086100 w 3403600"/>
              <a:gd name="connsiteY28" fmla="*/ 133350 h 406400"/>
              <a:gd name="connsiteX29" fmla="*/ 3105150 w 3403600"/>
              <a:gd name="connsiteY29" fmla="*/ 158750 h 406400"/>
              <a:gd name="connsiteX30" fmla="*/ 3130550 w 3403600"/>
              <a:gd name="connsiteY30" fmla="*/ 196850 h 406400"/>
              <a:gd name="connsiteX31" fmla="*/ 3149600 w 3403600"/>
              <a:gd name="connsiteY31" fmla="*/ 203200 h 406400"/>
              <a:gd name="connsiteX32" fmla="*/ 3168650 w 3403600"/>
              <a:gd name="connsiteY32" fmla="*/ 222250 h 406400"/>
              <a:gd name="connsiteX33" fmla="*/ 3225800 w 3403600"/>
              <a:gd name="connsiteY33" fmla="*/ 254000 h 406400"/>
              <a:gd name="connsiteX34" fmla="*/ 3270250 w 3403600"/>
              <a:gd name="connsiteY34" fmla="*/ 273050 h 406400"/>
              <a:gd name="connsiteX35" fmla="*/ 3289300 w 3403600"/>
              <a:gd name="connsiteY35" fmla="*/ 292100 h 406400"/>
              <a:gd name="connsiteX36" fmla="*/ 3327400 w 3403600"/>
              <a:gd name="connsiteY36" fmla="*/ 317500 h 406400"/>
              <a:gd name="connsiteX37" fmla="*/ 3346450 w 3403600"/>
              <a:gd name="connsiteY37" fmla="*/ 355600 h 406400"/>
              <a:gd name="connsiteX38" fmla="*/ 3365500 w 3403600"/>
              <a:gd name="connsiteY38" fmla="*/ 361950 h 406400"/>
              <a:gd name="connsiteX39" fmla="*/ 3371850 w 3403600"/>
              <a:gd name="connsiteY39" fmla="*/ 381000 h 406400"/>
              <a:gd name="connsiteX40" fmla="*/ 3390900 w 3403600"/>
              <a:gd name="connsiteY40" fmla="*/ 393700 h 406400"/>
              <a:gd name="connsiteX41" fmla="*/ 3403600 w 3403600"/>
              <a:gd name="connsiteY41"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222500 w 3403600"/>
              <a:gd name="connsiteY8" fmla="*/ 88900 h 406400"/>
              <a:gd name="connsiteX9" fmla="*/ 2565400 w 3403600"/>
              <a:gd name="connsiteY9" fmla="*/ 368300 h 406400"/>
              <a:gd name="connsiteX10" fmla="*/ 2622550 w 3403600"/>
              <a:gd name="connsiteY10" fmla="*/ 342900 h 406400"/>
              <a:gd name="connsiteX11" fmla="*/ 2641600 w 3403600"/>
              <a:gd name="connsiteY11" fmla="*/ 336550 h 406400"/>
              <a:gd name="connsiteX12" fmla="*/ 2667000 w 3403600"/>
              <a:gd name="connsiteY12" fmla="*/ 298450 h 406400"/>
              <a:gd name="connsiteX13" fmla="*/ 2673350 w 3403600"/>
              <a:gd name="connsiteY13" fmla="*/ 279400 h 406400"/>
              <a:gd name="connsiteX14" fmla="*/ 2705100 w 3403600"/>
              <a:gd name="connsiteY14" fmla="*/ 273050 h 406400"/>
              <a:gd name="connsiteX15" fmla="*/ 2711450 w 3403600"/>
              <a:gd name="connsiteY15" fmla="*/ 247650 h 406400"/>
              <a:gd name="connsiteX16" fmla="*/ 2749550 w 3403600"/>
              <a:gd name="connsiteY16" fmla="*/ 228600 h 406400"/>
              <a:gd name="connsiteX17" fmla="*/ 2794000 w 3403600"/>
              <a:gd name="connsiteY17" fmla="*/ 196850 h 406400"/>
              <a:gd name="connsiteX18" fmla="*/ 2813050 w 3403600"/>
              <a:gd name="connsiteY18" fmla="*/ 177800 h 406400"/>
              <a:gd name="connsiteX19" fmla="*/ 2851150 w 3403600"/>
              <a:gd name="connsiteY19" fmla="*/ 158750 h 406400"/>
              <a:gd name="connsiteX20" fmla="*/ 2882900 w 3403600"/>
              <a:gd name="connsiteY20" fmla="*/ 114300 h 406400"/>
              <a:gd name="connsiteX21" fmla="*/ 2901950 w 3403600"/>
              <a:gd name="connsiteY21" fmla="*/ 101600 h 406400"/>
              <a:gd name="connsiteX22" fmla="*/ 2927350 w 3403600"/>
              <a:gd name="connsiteY22" fmla="*/ 76200 h 406400"/>
              <a:gd name="connsiteX23" fmla="*/ 2933700 w 3403600"/>
              <a:gd name="connsiteY23" fmla="*/ 57150 h 406400"/>
              <a:gd name="connsiteX24" fmla="*/ 2971800 w 3403600"/>
              <a:gd name="connsiteY24" fmla="*/ 44450 h 406400"/>
              <a:gd name="connsiteX25" fmla="*/ 2984500 w 3403600"/>
              <a:gd name="connsiteY25" fmla="*/ 69850 h 406400"/>
              <a:gd name="connsiteX26" fmla="*/ 3041650 w 3403600"/>
              <a:gd name="connsiteY26" fmla="*/ 114300 h 406400"/>
              <a:gd name="connsiteX27" fmla="*/ 3086100 w 3403600"/>
              <a:gd name="connsiteY27" fmla="*/ 133350 h 406400"/>
              <a:gd name="connsiteX28" fmla="*/ 3105150 w 3403600"/>
              <a:gd name="connsiteY28" fmla="*/ 158750 h 406400"/>
              <a:gd name="connsiteX29" fmla="*/ 3130550 w 3403600"/>
              <a:gd name="connsiteY29" fmla="*/ 196850 h 406400"/>
              <a:gd name="connsiteX30" fmla="*/ 3149600 w 3403600"/>
              <a:gd name="connsiteY30" fmla="*/ 203200 h 406400"/>
              <a:gd name="connsiteX31" fmla="*/ 3168650 w 3403600"/>
              <a:gd name="connsiteY31" fmla="*/ 222250 h 406400"/>
              <a:gd name="connsiteX32" fmla="*/ 3225800 w 3403600"/>
              <a:gd name="connsiteY32" fmla="*/ 254000 h 406400"/>
              <a:gd name="connsiteX33" fmla="*/ 3270250 w 3403600"/>
              <a:gd name="connsiteY33" fmla="*/ 273050 h 406400"/>
              <a:gd name="connsiteX34" fmla="*/ 3289300 w 3403600"/>
              <a:gd name="connsiteY34" fmla="*/ 292100 h 406400"/>
              <a:gd name="connsiteX35" fmla="*/ 3327400 w 3403600"/>
              <a:gd name="connsiteY35" fmla="*/ 317500 h 406400"/>
              <a:gd name="connsiteX36" fmla="*/ 3346450 w 3403600"/>
              <a:gd name="connsiteY36" fmla="*/ 355600 h 406400"/>
              <a:gd name="connsiteX37" fmla="*/ 3365500 w 3403600"/>
              <a:gd name="connsiteY37" fmla="*/ 361950 h 406400"/>
              <a:gd name="connsiteX38" fmla="*/ 3371850 w 3403600"/>
              <a:gd name="connsiteY38" fmla="*/ 381000 h 406400"/>
              <a:gd name="connsiteX39" fmla="*/ 3390900 w 3403600"/>
              <a:gd name="connsiteY39" fmla="*/ 393700 h 406400"/>
              <a:gd name="connsiteX40" fmla="*/ 3403600 w 3403600"/>
              <a:gd name="connsiteY40"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197100 w 3403600"/>
              <a:gd name="connsiteY7" fmla="*/ 63500 h 406400"/>
              <a:gd name="connsiteX8" fmla="*/ 2565400 w 3403600"/>
              <a:gd name="connsiteY8" fmla="*/ 368300 h 406400"/>
              <a:gd name="connsiteX9" fmla="*/ 2622550 w 3403600"/>
              <a:gd name="connsiteY9" fmla="*/ 342900 h 406400"/>
              <a:gd name="connsiteX10" fmla="*/ 2641600 w 3403600"/>
              <a:gd name="connsiteY10" fmla="*/ 336550 h 406400"/>
              <a:gd name="connsiteX11" fmla="*/ 2667000 w 3403600"/>
              <a:gd name="connsiteY11" fmla="*/ 298450 h 406400"/>
              <a:gd name="connsiteX12" fmla="*/ 2673350 w 3403600"/>
              <a:gd name="connsiteY12" fmla="*/ 279400 h 406400"/>
              <a:gd name="connsiteX13" fmla="*/ 2705100 w 3403600"/>
              <a:gd name="connsiteY13" fmla="*/ 273050 h 406400"/>
              <a:gd name="connsiteX14" fmla="*/ 2711450 w 3403600"/>
              <a:gd name="connsiteY14" fmla="*/ 247650 h 406400"/>
              <a:gd name="connsiteX15" fmla="*/ 2749550 w 3403600"/>
              <a:gd name="connsiteY15" fmla="*/ 228600 h 406400"/>
              <a:gd name="connsiteX16" fmla="*/ 2794000 w 3403600"/>
              <a:gd name="connsiteY16" fmla="*/ 196850 h 406400"/>
              <a:gd name="connsiteX17" fmla="*/ 2813050 w 3403600"/>
              <a:gd name="connsiteY17" fmla="*/ 177800 h 406400"/>
              <a:gd name="connsiteX18" fmla="*/ 2851150 w 3403600"/>
              <a:gd name="connsiteY18" fmla="*/ 158750 h 406400"/>
              <a:gd name="connsiteX19" fmla="*/ 2882900 w 3403600"/>
              <a:gd name="connsiteY19" fmla="*/ 114300 h 406400"/>
              <a:gd name="connsiteX20" fmla="*/ 2901950 w 3403600"/>
              <a:gd name="connsiteY20" fmla="*/ 101600 h 406400"/>
              <a:gd name="connsiteX21" fmla="*/ 2927350 w 3403600"/>
              <a:gd name="connsiteY21" fmla="*/ 76200 h 406400"/>
              <a:gd name="connsiteX22" fmla="*/ 2933700 w 3403600"/>
              <a:gd name="connsiteY22" fmla="*/ 57150 h 406400"/>
              <a:gd name="connsiteX23" fmla="*/ 2971800 w 3403600"/>
              <a:gd name="connsiteY23" fmla="*/ 44450 h 406400"/>
              <a:gd name="connsiteX24" fmla="*/ 2984500 w 3403600"/>
              <a:gd name="connsiteY24" fmla="*/ 69850 h 406400"/>
              <a:gd name="connsiteX25" fmla="*/ 3041650 w 3403600"/>
              <a:gd name="connsiteY25" fmla="*/ 114300 h 406400"/>
              <a:gd name="connsiteX26" fmla="*/ 3086100 w 3403600"/>
              <a:gd name="connsiteY26" fmla="*/ 133350 h 406400"/>
              <a:gd name="connsiteX27" fmla="*/ 3105150 w 3403600"/>
              <a:gd name="connsiteY27" fmla="*/ 158750 h 406400"/>
              <a:gd name="connsiteX28" fmla="*/ 3130550 w 3403600"/>
              <a:gd name="connsiteY28" fmla="*/ 196850 h 406400"/>
              <a:gd name="connsiteX29" fmla="*/ 3149600 w 3403600"/>
              <a:gd name="connsiteY29" fmla="*/ 203200 h 406400"/>
              <a:gd name="connsiteX30" fmla="*/ 3168650 w 3403600"/>
              <a:gd name="connsiteY30" fmla="*/ 222250 h 406400"/>
              <a:gd name="connsiteX31" fmla="*/ 3225800 w 3403600"/>
              <a:gd name="connsiteY31" fmla="*/ 254000 h 406400"/>
              <a:gd name="connsiteX32" fmla="*/ 3270250 w 3403600"/>
              <a:gd name="connsiteY32" fmla="*/ 273050 h 406400"/>
              <a:gd name="connsiteX33" fmla="*/ 3289300 w 3403600"/>
              <a:gd name="connsiteY33" fmla="*/ 292100 h 406400"/>
              <a:gd name="connsiteX34" fmla="*/ 3327400 w 3403600"/>
              <a:gd name="connsiteY34" fmla="*/ 317500 h 406400"/>
              <a:gd name="connsiteX35" fmla="*/ 3346450 w 3403600"/>
              <a:gd name="connsiteY35" fmla="*/ 355600 h 406400"/>
              <a:gd name="connsiteX36" fmla="*/ 3365500 w 3403600"/>
              <a:gd name="connsiteY36" fmla="*/ 361950 h 406400"/>
              <a:gd name="connsiteX37" fmla="*/ 3371850 w 3403600"/>
              <a:gd name="connsiteY37" fmla="*/ 381000 h 406400"/>
              <a:gd name="connsiteX38" fmla="*/ 3390900 w 3403600"/>
              <a:gd name="connsiteY38" fmla="*/ 393700 h 406400"/>
              <a:gd name="connsiteX39" fmla="*/ 3403600 w 3403600"/>
              <a:gd name="connsiteY39"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190750 w 3403600"/>
              <a:gd name="connsiteY6" fmla="*/ 44450 h 406400"/>
              <a:gd name="connsiteX7" fmla="*/ 2565400 w 3403600"/>
              <a:gd name="connsiteY7" fmla="*/ 368300 h 406400"/>
              <a:gd name="connsiteX8" fmla="*/ 2622550 w 3403600"/>
              <a:gd name="connsiteY8" fmla="*/ 342900 h 406400"/>
              <a:gd name="connsiteX9" fmla="*/ 2641600 w 3403600"/>
              <a:gd name="connsiteY9" fmla="*/ 336550 h 406400"/>
              <a:gd name="connsiteX10" fmla="*/ 2667000 w 3403600"/>
              <a:gd name="connsiteY10" fmla="*/ 298450 h 406400"/>
              <a:gd name="connsiteX11" fmla="*/ 2673350 w 3403600"/>
              <a:gd name="connsiteY11" fmla="*/ 279400 h 406400"/>
              <a:gd name="connsiteX12" fmla="*/ 2705100 w 3403600"/>
              <a:gd name="connsiteY12" fmla="*/ 273050 h 406400"/>
              <a:gd name="connsiteX13" fmla="*/ 2711450 w 3403600"/>
              <a:gd name="connsiteY13" fmla="*/ 247650 h 406400"/>
              <a:gd name="connsiteX14" fmla="*/ 2749550 w 3403600"/>
              <a:gd name="connsiteY14" fmla="*/ 228600 h 406400"/>
              <a:gd name="connsiteX15" fmla="*/ 2794000 w 3403600"/>
              <a:gd name="connsiteY15" fmla="*/ 196850 h 406400"/>
              <a:gd name="connsiteX16" fmla="*/ 2813050 w 3403600"/>
              <a:gd name="connsiteY16" fmla="*/ 177800 h 406400"/>
              <a:gd name="connsiteX17" fmla="*/ 2851150 w 3403600"/>
              <a:gd name="connsiteY17" fmla="*/ 158750 h 406400"/>
              <a:gd name="connsiteX18" fmla="*/ 2882900 w 3403600"/>
              <a:gd name="connsiteY18" fmla="*/ 114300 h 406400"/>
              <a:gd name="connsiteX19" fmla="*/ 2901950 w 3403600"/>
              <a:gd name="connsiteY19" fmla="*/ 101600 h 406400"/>
              <a:gd name="connsiteX20" fmla="*/ 2927350 w 3403600"/>
              <a:gd name="connsiteY20" fmla="*/ 76200 h 406400"/>
              <a:gd name="connsiteX21" fmla="*/ 2933700 w 3403600"/>
              <a:gd name="connsiteY21" fmla="*/ 57150 h 406400"/>
              <a:gd name="connsiteX22" fmla="*/ 2971800 w 3403600"/>
              <a:gd name="connsiteY22" fmla="*/ 44450 h 406400"/>
              <a:gd name="connsiteX23" fmla="*/ 2984500 w 3403600"/>
              <a:gd name="connsiteY23" fmla="*/ 69850 h 406400"/>
              <a:gd name="connsiteX24" fmla="*/ 3041650 w 3403600"/>
              <a:gd name="connsiteY24" fmla="*/ 114300 h 406400"/>
              <a:gd name="connsiteX25" fmla="*/ 3086100 w 3403600"/>
              <a:gd name="connsiteY25" fmla="*/ 133350 h 406400"/>
              <a:gd name="connsiteX26" fmla="*/ 3105150 w 3403600"/>
              <a:gd name="connsiteY26" fmla="*/ 158750 h 406400"/>
              <a:gd name="connsiteX27" fmla="*/ 3130550 w 3403600"/>
              <a:gd name="connsiteY27" fmla="*/ 196850 h 406400"/>
              <a:gd name="connsiteX28" fmla="*/ 3149600 w 3403600"/>
              <a:gd name="connsiteY28" fmla="*/ 203200 h 406400"/>
              <a:gd name="connsiteX29" fmla="*/ 3168650 w 3403600"/>
              <a:gd name="connsiteY29" fmla="*/ 222250 h 406400"/>
              <a:gd name="connsiteX30" fmla="*/ 3225800 w 3403600"/>
              <a:gd name="connsiteY30" fmla="*/ 254000 h 406400"/>
              <a:gd name="connsiteX31" fmla="*/ 3270250 w 3403600"/>
              <a:gd name="connsiteY31" fmla="*/ 273050 h 406400"/>
              <a:gd name="connsiteX32" fmla="*/ 3289300 w 3403600"/>
              <a:gd name="connsiteY32" fmla="*/ 292100 h 406400"/>
              <a:gd name="connsiteX33" fmla="*/ 3327400 w 3403600"/>
              <a:gd name="connsiteY33" fmla="*/ 317500 h 406400"/>
              <a:gd name="connsiteX34" fmla="*/ 3346450 w 3403600"/>
              <a:gd name="connsiteY34" fmla="*/ 355600 h 406400"/>
              <a:gd name="connsiteX35" fmla="*/ 3365500 w 3403600"/>
              <a:gd name="connsiteY35" fmla="*/ 361950 h 406400"/>
              <a:gd name="connsiteX36" fmla="*/ 3371850 w 3403600"/>
              <a:gd name="connsiteY36" fmla="*/ 381000 h 406400"/>
              <a:gd name="connsiteX37" fmla="*/ 3390900 w 3403600"/>
              <a:gd name="connsiteY37" fmla="*/ 393700 h 406400"/>
              <a:gd name="connsiteX38" fmla="*/ 3403600 w 3403600"/>
              <a:gd name="connsiteY38"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39900 w 3403600"/>
              <a:gd name="connsiteY4" fmla="*/ 393700 h 406400"/>
              <a:gd name="connsiteX5" fmla="*/ 2159000 w 3403600"/>
              <a:gd name="connsiteY5" fmla="*/ 31750 h 406400"/>
              <a:gd name="connsiteX6" fmla="*/ 2565400 w 3403600"/>
              <a:gd name="connsiteY6" fmla="*/ 368300 h 406400"/>
              <a:gd name="connsiteX7" fmla="*/ 2622550 w 3403600"/>
              <a:gd name="connsiteY7" fmla="*/ 342900 h 406400"/>
              <a:gd name="connsiteX8" fmla="*/ 2641600 w 3403600"/>
              <a:gd name="connsiteY8" fmla="*/ 336550 h 406400"/>
              <a:gd name="connsiteX9" fmla="*/ 2667000 w 3403600"/>
              <a:gd name="connsiteY9" fmla="*/ 298450 h 406400"/>
              <a:gd name="connsiteX10" fmla="*/ 2673350 w 3403600"/>
              <a:gd name="connsiteY10" fmla="*/ 279400 h 406400"/>
              <a:gd name="connsiteX11" fmla="*/ 2705100 w 3403600"/>
              <a:gd name="connsiteY11" fmla="*/ 273050 h 406400"/>
              <a:gd name="connsiteX12" fmla="*/ 2711450 w 3403600"/>
              <a:gd name="connsiteY12" fmla="*/ 247650 h 406400"/>
              <a:gd name="connsiteX13" fmla="*/ 2749550 w 3403600"/>
              <a:gd name="connsiteY13" fmla="*/ 228600 h 406400"/>
              <a:gd name="connsiteX14" fmla="*/ 2794000 w 3403600"/>
              <a:gd name="connsiteY14" fmla="*/ 196850 h 406400"/>
              <a:gd name="connsiteX15" fmla="*/ 2813050 w 3403600"/>
              <a:gd name="connsiteY15" fmla="*/ 177800 h 406400"/>
              <a:gd name="connsiteX16" fmla="*/ 2851150 w 3403600"/>
              <a:gd name="connsiteY16" fmla="*/ 158750 h 406400"/>
              <a:gd name="connsiteX17" fmla="*/ 2882900 w 3403600"/>
              <a:gd name="connsiteY17" fmla="*/ 114300 h 406400"/>
              <a:gd name="connsiteX18" fmla="*/ 2901950 w 3403600"/>
              <a:gd name="connsiteY18" fmla="*/ 101600 h 406400"/>
              <a:gd name="connsiteX19" fmla="*/ 2927350 w 3403600"/>
              <a:gd name="connsiteY19" fmla="*/ 76200 h 406400"/>
              <a:gd name="connsiteX20" fmla="*/ 2933700 w 3403600"/>
              <a:gd name="connsiteY20" fmla="*/ 57150 h 406400"/>
              <a:gd name="connsiteX21" fmla="*/ 2971800 w 3403600"/>
              <a:gd name="connsiteY21" fmla="*/ 44450 h 406400"/>
              <a:gd name="connsiteX22" fmla="*/ 2984500 w 3403600"/>
              <a:gd name="connsiteY22" fmla="*/ 69850 h 406400"/>
              <a:gd name="connsiteX23" fmla="*/ 3041650 w 3403600"/>
              <a:gd name="connsiteY23" fmla="*/ 114300 h 406400"/>
              <a:gd name="connsiteX24" fmla="*/ 3086100 w 3403600"/>
              <a:gd name="connsiteY24" fmla="*/ 133350 h 406400"/>
              <a:gd name="connsiteX25" fmla="*/ 3105150 w 3403600"/>
              <a:gd name="connsiteY25" fmla="*/ 158750 h 406400"/>
              <a:gd name="connsiteX26" fmla="*/ 3130550 w 3403600"/>
              <a:gd name="connsiteY26" fmla="*/ 196850 h 406400"/>
              <a:gd name="connsiteX27" fmla="*/ 3149600 w 3403600"/>
              <a:gd name="connsiteY27" fmla="*/ 203200 h 406400"/>
              <a:gd name="connsiteX28" fmla="*/ 3168650 w 3403600"/>
              <a:gd name="connsiteY28" fmla="*/ 222250 h 406400"/>
              <a:gd name="connsiteX29" fmla="*/ 3225800 w 3403600"/>
              <a:gd name="connsiteY29" fmla="*/ 254000 h 406400"/>
              <a:gd name="connsiteX30" fmla="*/ 3270250 w 3403600"/>
              <a:gd name="connsiteY30" fmla="*/ 273050 h 406400"/>
              <a:gd name="connsiteX31" fmla="*/ 3289300 w 3403600"/>
              <a:gd name="connsiteY31" fmla="*/ 292100 h 406400"/>
              <a:gd name="connsiteX32" fmla="*/ 3327400 w 3403600"/>
              <a:gd name="connsiteY32" fmla="*/ 317500 h 406400"/>
              <a:gd name="connsiteX33" fmla="*/ 3346450 w 3403600"/>
              <a:gd name="connsiteY33" fmla="*/ 355600 h 406400"/>
              <a:gd name="connsiteX34" fmla="*/ 3365500 w 3403600"/>
              <a:gd name="connsiteY34" fmla="*/ 361950 h 406400"/>
              <a:gd name="connsiteX35" fmla="*/ 3371850 w 3403600"/>
              <a:gd name="connsiteY35" fmla="*/ 381000 h 406400"/>
              <a:gd name="connsiteX36" fmla="*/ 3390900 w 3403600"/>
              <a:gd name="connsiteY36" fmla="*/ 393700 h 406400"/>
              <a:gd name="connsiteX37" fmla="*/ 3403600 w 3403600"/>
              <a:gd name="connsiteY37"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622550 w 3403600"/>
              <a:gd name="connsiteY7" fmla="*/ 342900 h 406400"/>
              <a:gd name="connsiteX8" fmla="*/ 2641600 w 3403600"/>
              <a:gd name="connsiteY8" fmla="*/ 336550 h 406400"/>
              <a:gd name="connsiteX9" fmla="*/ 2667000 w 3403600"/>
              <a:gd name="connsiteY9" fmla="*/ 298450 h 406400"/>
              <a:gd name="connsiteX10" fmla="*/ 2673350 w 3403600"/>
              <a:gd name="connsiteY10" fmla="*/ 279400 h 406400"/>
              <a:gd name="connsiteX11" fmla="*/ 2705100 w 3403600"/>
              <a:gd name="connsiteY11" fmla="*/ 273050 h 406400"/>
              <a:gd name="connsiteX12" fmla="*/ 2711450 w 3403600"/>
              <a:gd name="connsiteY12" fmla="*/ 247650 h 406400"/>
              <a:gd name="connsiteX13" fmla="*/ 2749550 w 3403600"/>
              <a:gd name="connsiteY13" fmla="*/ 228600 h 406400"/>
              <a:gd name="connsiteX14" fmla="*/ 2794000 w 3403600"/>
              <a:gd name="connsiteY14" fmla="*/ 196850 h 406400"/>
              <a:gd name="connsiteX15" fmla="*/ 2813050 w 3403600"/>
              <a:gd name="connsiteY15" fmla="*/ 177800 h 406400"/>
              <a:gd name="connsiteX16" fmla="*/ 2851150 w 3403600"/>
              <a:gd name="connsiteY16" fmla="*/ 158750 h 406400"/>
              <a:gd name="connsiteX17" fmla="*/ 2882900 w 3403600"/>
              <a:gd name="connsiteY17" fmla="*/ 114300 h 406400"/>
              <a:gd name="connsiteX18" fmla="*/ 2901950 w 3403600"/>
              <a:gd name="connsiteY18" fmla="*/ 101600 h 406400"/>
              <a:gd name="connsiteX19" fmla="*/ 2927350 w 3403600"/>
              <a:gd name="connsiteY19" fmla="*/ 76200 h 406400"/>
              <a:gd name="connsiteX20" fmla="*/ 2933700 w 3403600"/>
              <a:gd name="connsiteY20" fmla="*/ 57150 h 406400"/>
              <a:gd name="connsiteX21" fmla="*/ 2971800 w 3403600"/>
              <a:gd name="connsiteY21" fmla="*/ 44450 h 406400"/>
              <a:gd name="connsiteX22" fmla="*/ 2984500 w 3403600"/>
              <a:gd name="connsiteY22" fmla="*/ 69850 h 406400"/>
              <a:gd name="connsiteX23" fmla="*/ 3041650 w 3403600"/>
              <a:gd name="connsiteY23" fmla="*/ 114300 h 406400"/>
              <a:gd name="connsiteX24" fmla="*/ 3086100 w 3403600"/>
              <a:gd name="connsiteY24" fmla="*/ 133350 h 406400"/>
              <a:gd name="connsiteX25" fmla="*/ 3105150 w 3403600"/>
              <a:gd name="connsiteY25" fmla="*/ 158750 h 406400"/>
              <a:gd name="connsiteX26" fmla="*/ 3130550 w 3403600"/>
              <a:gd name="connsiteY26" fmla="*/ 196850 h 406400"/>
              <a:gd name="connsiteX27" fmla="*/ 3149600 w 3403600"/>
              <a:gd name="connsiteY27" fmla="*/ 203200 h 406400"/>
              <a:gd name="connsiteX28" fmla="*/ 3168650 w 3403600"/>
              <a:gd name="connsiteY28" fmla="*/ 222250 h 406400"/>
              <a:gd name="connsiteX29" fmla="*/ 3225800 w 3403600"/>
              <a:gd name="connsiteY29" fmla="*/ 254000 h 406400"/>
              <a:gd name="connsiteX30" fmla="*/ 3270250 w 3403600"/>
              <a:gd name="connsiteY30" fmla="*/ 273050 h 406400"/>
              <a:gd name="connsiteX31" fmla="*/ 3289300 w 3403600"/>
              <a:gd name="connsiteY31" fmla="*/ 292100 h 406400"/>
              <a:gd name="connsiteX32" fmla="*/ 3327400 w 3403600"/>
              <a:gd name="connsiteY32" fmla="*/ 317500 h 406400"/>
              <a:gd name="connsiteX33" fmla="*/ 3346450 w 3403600"/>
              <a:gd name="connsiteY33" fmla="*/ 355600 h 406400"/>
              <a:gd name="connsiteX34" fmla="*/ 3365500 w 3403600"/>
              <a:gd name="connsiteY34" fmla="*/ 361950 h 406400"/>
              <a:gd name="connsiteX35" fmla="*/ 3371850 w 3403600"/>
              <a:gd name="connsiteY35" fmla="*/ 381000 h 406400"/>
              <a:gd name="connsiteX36" fmla="*/ 3390900 w 3403600"/>
              <a:gd name="connsiteY36" fmla="*/ 393700 h 406400"/>
              <a:gd name="connsiteX37" fmla="*/ 3403600 w 3403600"/>
              <a:gd name="connsiteY37"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622550 w 3403600"/>
              <a:gd name="connsiteY7" fmla="*/ 342900 h 406400"/>
              <a:gd name="connsiteX8" fmla="*/ 2641600 w 3403600"/>
              <a:gd name="connsiteY8" fmla="*/ 336550 h 406400"/>
              <a:gd name="connsiteX9" fmla="*/ 2667000 w 3403600"/>
              <a:gd name="connsiteY9" fmla="*/ 298450 h 406400"/>
              <a:gd name="connsiteX10" fmla="*/ 2673350 w 3403600"/>
              <a:gd name="connsiteY10" fmla="*/ 279400 h 406400"/>
              <a:gd name="connsiteX11" fmla="*/ 2705100 w 3403600"/>
              <a:gd name="connsiteY11" fmla="*/ 273050 h 406400"/>
              <a:gd name="connsiteX12" fmla="*/ 2711450 w 3403600"/>
              <a:gd name="connsiteY12" fmla="*/ 247650 h 406400"/>
              <a:gd name="connsiteX13" fmla="*/ 2749550 w 3403600"/>
              <a:gd name="connsiteY13" fmla="*/ 228600 h 406400"/>
              <a:gd name="connsiteX14" fmla="*/ 2794000 w 3403600"/>
              <a:gd name="connsiteY14" fmla="*/ 196850 h 406400"/>
              <a:gd name="connsiteX15" fmla="*/ 2813050 w 3403600"/>
              <a:gd name="connsiteY15" fmla="*/ 177800 h 406400"/>
              <a:gd name="connsiteX16" fmla="*/ 2851150 w 3403600"/>
              <a:gd name="connsiteY16" fmla="*/ 158750 h 406400"/>
              <a:gd name="connsiteX17" fmla="*/ 2882900 w 3403600"/>
              <a:gd name="connsiteY17" fmla="*/ 114300 h 406400"/>
              <a:gd name="connsiteX18" fmla="*/ 2901950 w 3403600"/>
              <a:gd name="connsiteY18" fmla="*/ 101600 h 406400"/>
              <a:gd name="connsiteX19" fmla="*/ 2927350 w 3403600"/>
              <a:gd name="connsiteY19" fmla="*/ 76200 h 406400"/>
              <a:gd name="connsiteX20" fmla="*/ 2933700 w 3403600"/>
              <a:gd name="connsiteY20" fmla="*/ 57150 h 406400"/>
              <a:gd name="connsiteX21" fmla="*/ 2971800 w 3403600"/>
              <a:gd name="connsiteY21" fmla="*/ 44450 h 406400"/>
              <a:gd name="connsiteX22" fmla="*/ 2984500 w 3403600"/>
              <a:gd name="connsiteY22" fmla="*/ 69850 h 406400"/>
              <a:gd name="connsiteX23" fmla="*/ 3041650 w 3403600"/>
              <a:gd name="connsiteY23" fmla="*/ 114300 h 406400"/>
              <a:gd name="connsiteX24" fmla="*/ 3086100 w 3403600"/>
              <a:gd name="connsiteY24" fmla="*/ 133350 h 406400"/>
              <a:gd name="connsiteX25" fmla="*/ 3105150 w 3403600"/>
              <a:gd name="connsiteY25" fmla="*/ 158750 h 406400"/>
              <a:gd name="connsiteX26" fmla="*/ 3130550 w 3403600"/>
              <a:gd name="connsiteY26" fmla="*/ 196850 h 406400"/>
              <a:gd name="connsiteX27" fmla="*/ 3149600 w 3403600"/>
              <a:gd name="connsiteY27" fmla="*/ 203200 h 406400"/>
              <a:gd name="connsiteX28" fmla="*/ 3168650 w 3403600"/>
              <a:gd name="connsiteY28" fmla="*/ 222250 h 406400"/>
              <a:gd name="connsiteX29" fmla="*/ 3225800 w 3403600"/>
              <a:gd name="connsiteY29" fmla="*/ 254000 h 406400"/>
              <a:gd name="connsiteX30" fmla="*/ 3270250 w 3403600"/>
              <a:gd name="connsiteY30" fmla="*/ 273050 h 406400"/>
              <a:gd name="connsiteX31" fmla="*/ 3289300 w 3403600"/>
              <a:gd name="connsiteY31" fmla="*/ 292100 h 406400"/>
              <a:gd name="connsiteX32" fmla="*/ 3327400 w 3403600"/>
              <a:gd name="connsiteY32" fmla="*/ 317500 h 406400"/>
              <a:gd name="connsiteX33" fmla="*/ 3346450 w 3403600"/>
              <a:gd name="connsiteY33" fmla="*/ 355600 h 406400"/>
              <a:gd name="connsiteX34" fmla="*/ 3365500 w 3403600"/>
              <a:gd name="connsiteY34" fmla="*/ 361950 h 406400"/>
              <a:gd name="connsiteX35" fmla="*/ 3371850 w 3403600"/>
              <a:gd name="connsiteY35" fmla="*/ 381000 h 406400"/>
              <a:gd name="connsiteX36" fmla="*/ 3390900 w 3403600"/>
              <a:gd name="connsiteY36" fmla="*/ 393700 h 406400"/>
              <a:gd name="connsiteX37" fmla="*/ 3403600 w 3403600"/>
              <a:gd name="connsiteY37"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622550 w 3403600"/>
              <a:gd name="connsiteY7" fmla="*/ 342900 h 406400"/>
              <a:gd name="connsiteX8" fmla="*/ 2641600 w 3403600"/>
              <a:gd name="connsiteY8" fmla="*/ 336550 h 406400"/>
              <a:gd name="connsiteX9" fmla="*/ 2667000 w 3403600"/>
              <a:gd name="connsiteY9" fmla="*/ 298450 h 406400"/>
              <a:gd name="connsiteX10" fmla="*/ 2673350 w 3403600"/>
              <a:gd name="connsiteY10" fmla="*/ 279400 h 406400"/>
              <a:gd name="connsiteX11" fmla="*/ 2705100 w 3403600"/>
              <a:gd name="connsiteY11" fmla="*/ 273050 h 406400"/>
              <a:gd name="connsiteX12" fmla="*/ 2711450 w 3403600"/>
              <a:gd name="connsiteY12" fmla="*/ 247650 h 406400"/>
              <a:gd name="connsiteX13" fmla="*/ 2749550 w 3403600"/>
              <a:gd name="connsiteY13" fmla="*/ 228600 h 406400"/>
              <a:gd name="connsiteX14" fmla="*/ 2794000 w 3403600"/>
              <a:gd name="connsiteY14" fmla="*/ 196850 h 406400"/>
              <a:gd name="connsiteX15" fmla="*/ 2813050 w 3403600"/>
              <a:gd name="connsiteY15" fmla="*/ 177800 h 406400"/>
              <a:gd name="connsiteX16" fmla="*/ 2851150 w 3403600"/>
              <a:gd name="connsiteY16" fmla="*/ 158750 h 406400"/>
              <a:gd name="connsiteX17" fmla="*/ 2882900 w 3403600"/>
              <a:gd name="connsiteY17" fmla="*/ 114300 h 406400"/>
              <a:gd name="connsiteX18" fmla="*/ 2901950 w 3403600"/>
              <a:gd name="connsiteY18" fmla="*/ 101600 h 406400"/>
              <a:gd name="connsiteX19" fmla="*/ 2927350 w 3403600"/>
              <a:gd name="connsiteY19" fmla="*/ 76200 h 406400"/>
              <a:gd name="connsiteX20" fmla="*/ 2933700 w 3403600"/>
              <a:gd name="connsiteY20" fmla="*/ 57150 h 406400"/>
              <a:gd name="connsiteX21" fmla="*/ 2971800 w 3403600"/>
              <a:gd name="connsiteY21" fmla="*/ 44450 h 406400"/>
              <a:gd name="connsiteX22" fmla="*/ 2984500 w 3403600"/>
              <a:gd name="connsiteY22" fmla="*/ 69850 h 406400"/>
              <a:gd name="connsiteX23" fmla="*/ 3041650 w 3403600"/>
              <a:gd name="connsiteY23" fmla="*/ 114300 h 406400"/>
              <a:gd name="connsiteX24" fmla="*/ 3086100 w 3403600"/>
              <a:gd name="connsiteY24" fmla="*/ 133350 h 406400"/>
              <a:gd name="connsiteX25" fmla="*/ 3105150 w 3403600"/>
              <a:gd name="connsiteY25" fmla="*/ 158750 h 406400"/>
              <a:gd name="connsiteX26" fmla="*/ 3130550 w 3403600"/>
              <a:gd name="connsiteY26" fmla="*/ 196850 h 406400"/>
              <a:gd name="connsiteX27" fmla="*/ 3149600 w 3403600"/>
              <a:gd name="connsiteY27" fmla="*/ 203200 h 406400"/>
              <a:gd name="connsiteX28" fmla="*/ 3168650 w 3403600"/>
              <a:gd name="connsiteY28" fmla="*/ 222250 h 406400"/>
              <a:gd name="connsiteX29" fmla="*/ 3225800 w 3403600"/>
              <a:gd name="connsiteY29" fmla="*/ 254000 h 406400"/>
              <a:gd name="connsiteX30" fmla="*/ 3270250 w 3403600"/>
              <a:gd name="connsiteY30" fmla="*/ 273050 h 406400"/>
              <a:gd name="connsiteX31" fmla="*/ 3289300 w 3403600"/>
              <a:gd name="connsiteY31" fmla="*/ 292100 h 406400"/>
              <a:gd name="connsiteX32" fmla="*/ 3327400 w 3403600"/>
              <a:gd name="connsiteY32" fmla="*/ 317500 h 406400"/>
              <a:gd name="connsiteX33" fmla="*/ 3346450 w 3403600"/>
              <a:gd name="connsiteY33" fmla="*/ 355600 h 406400"/>
              <a:gd name="connsiteX34" fmla="*/ 3365500 w 3403600"/>
              <a:gd name="connsiteY34" fmla="*/ 361950 h 406400"/>
              <a:gd name="connsiteX35" fmla="*/ 3371850 w 3403600"/>
              <a:gd name="connsiteY35" fmla="*/ 381000 h 406400"/>
              <a:gd name="connsiteX36" fmla="*/ 3390900 w 3403600"/>
              <a:gd name="connsiteY36" fmla="*/ 393700 h 406400"/>
              <a:gd name="connsiteX37" fmla="*/ 3403600 w 3403600"/>
              <a:gd name="connsiteY37"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622550 w 3403600"/>
              <a:gd name="connsiteY7" fmla="*/ 342900 h 406400"/>
              <a:gd name="connsiteX8" fmla="*/ 2667000 w 3403600"/>
              <a:gd name="connsiteY8" fmla="*/ 298450 h 406400"/>
              <a:gd name="connsiteX9" fmla="*/ 2673350 w 3403600"/>
              <a:gd name="connsiteY9" fmla="*/ 279400 h 406400"/>
              <a:gd name="connsiteX10" fmla="*/ 2705100 w 3403600"/>
              <a:gd name="connsiteY10" fmla="*/ 273050 h 406400"/>
              <a:gd name="connsiteX11" fmla="*/ 2711450 w 3403600"/>
              <a:gd name="connsiteY11" fmla="*/ 247650 h 406400"/>
              <a:gd name="connsiteX12" fmla="*/ 2749550 w 3403600"/>
              <a:gd name="connsiteY12" fmla="*/ 228600 h 406400"/>
              <a:gd name="connsiteX13" fmla="*/ 2794000 w 3403600"/>
              <a:gd name="connsiteY13" fmla="*/ 196850 h 406400"/>
              <a:gd name="connsiteX14" fmla="*/ 2813050 w 3403600"/>
              <a:gd name="connsiteY14" fmla="*/ 177800 h 406400"/>
              <a:gd name="connsiteX15" fmla="*/ 2851150 w 3403600"/>
              <a:gd name="connsiteY15" fmla="*/ 158750 h 406400"/>
              <a:gd name="connsiteX16" fmla="*/ 2882900 w 3403600"/>
              <a:gd name="connsiteY16" fmla="*/ 114300 h 406400"/>
              <a:gd name="connsiteX17" fmla="*/ 2901950 w 3403600"/>
              <a:gd name="connsiteY17" fmla="*/ 101600 h 406400"/>
              <a:gd name="connsiteX18" fmla="*/ 2927350 w 3403600"/>
              <a:gd name="connsiteY18" fmla="*/ 76200 h 406400"/>
              <a:gd name="connsiteX19" fmla="*/ 2933700 w 3403600"/>
              <a:gd name="connsiteY19" fmla="*/ 57150 h 406400"/>
              <a:gd name="connsiteX20" fmla="*/ 2971800 w 3403600"/>
              <a:gd name="connsiteY20" fmla="*/ 44450 h 406400"/>
              <a:gd name="connsiteX21" fmla="*/ 2984500 w 3403600"/>
              <a:gd name="connsiteY21" fmla="*/ 69850 h 406400"/>
              <a:gd name="connsiteX22" fmla="*/ 3041650 w 3403600"/>
              <a:gd name="connsiteY22" fmla="*/ 114300 h 406400"/>
              <a:gd name="connsiteX23" fmla="*/ 3086100 w 3403600"/>
              <a:gd name="connsiteY23" fmla="*/ 133350 h 406400"/>
              <a:gd name="connsiteX24" fmla="*/ 3105150 w 3403600"/>
              <a:gd name="connsiteY24" fmla="*/ 158750 h 406400"/>
              <a:gd name="connsiteX25" fmla="*/ 3130550 w 3403600"/>
              <a:gd name="connsiteY25" fmla="*/ 196850 h 406400"/>
              <a:gd name="connsiteX26" fmla="*/ 3149600 w 3403600"/>
              <a:gd name="connsiteY26" fmla="*/ 203200 h 406400"/>
              <a:gd name="connsiteX27" fmla="*/ 3168650 w 3403600"/>
              <a:gd name="connsiteY27" fmla="*/ 222250 h 406400"/>
              <a:gd name="connsiteX28" fmla="*/ 3225800 w 3403600"/>
              <a:gd name="connsiteY28" fmla="*/ 254000 h 406400"/>
              <a:gd name="connsiteX29" fmla="*/ 3270250 w 3403600"/>
              <a:gd name="connsiteY29" fmla="*/ 273050 h 406400"/>
              <a:gd name="connsiteX30" fmla="*/ 3289300 w 3403600"/>
              <a:gd name="connsiteY30" fmla="*/ 292100 h 406400"/>
              <a:gd name="connsiteX31" fmla="*/ 3327400 w 3403600"/>
              <a:gd name="connsiteY31" fmla="*/ 317500 h 406400"/>
              <a:gd name="connsiteX32" fmla="*/ 3346450 w 3403600"/>
              <a:gd name="connsiteY32" fmla="*/ 355600 h 406400"/>
              <a:gd name="connsiteX33" fmla="*/ 3365500 w 3403600"/>
              <a:gd name="connsiteY33" fmla="*/ 361950 h 406400"/>
              <a:gd name="connsiteX34" fmla="*/ 3371850 w 3403600"/>
              <a:gd name="connsiteY34" fmla="*/ 381000 h 406400"/>
              <a:gd name="connsiteX35" fmla="*/ 3390900 w 3403600"/>
              <a:gd name="connsiteY35" fmla="*/ 393700 h 406400"/>
              <a:gd name="connsiteX36" fmla="*/ 3403600 w 3403600"/>
              <a:gd name="connsiteY36"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667000 w 3403600"/>
              <a:gd name="connsiteY7" fmla="*/ 298450 h 406400"/>
              <a:gd name="connsiteX8" fmla="*/ 2673350 w 3403600"/>
              <a:gd name="connsiteY8" fmla="*/ 279400 h 406400"/>
              <a:gd name="connsiteX9" fmla="*/ 2705100 w 3403600"/>
              <a:gd name="connsiteY9" fmla="*/ 273050 h 406400"/>
              <a:gd name="connsiteX10" fmla="*/ 2711450 w 3403600"/>
              <a:gd name="connsiteY10" fmla="*/ 247650 h 406400"/>
              <a:gd name="connsiteX11" fmla="*/ 2749550 w 3403600"/>
              <a:gd name="connsiteY11" fmla="*/ 228600 h 406400"/>
              <a:gd name="connsiteX12" fmla="*/ 2794000 w 3403600"/>
              <a:gd name="connsiteY12" fmla="*/ 196850 h 406400"/>
              <a:gd name="connsiteX13" fmla="*/ 2813050 w 3403600"/>
              <a:gd name="connsiteY13" fmla="*/ 177800 h 406400"/>
              <a:gd name="connsiteX14" fmla="*/ 2851150 w 3403600"/>
              <a:gd name="connsiteY14" fmla="*/ 158750 h 406400"/>
              <a:gd name="connsiteX15" fmla="*/ 2882900 w 3403600"/>
              <a:gd name="connsiteY15" fmla="*/ 114300 h 406400"/>
              <a:gd name="connsiteX16" fmla="*/ 2901950 w 3403600"/>
              <a:gd name="connsiteY16" fmla="*/ 101600 h 406400"/>
              <a:gd name="connsiteX17" fmla="*/ 2927350 w 3403600"/>
              <a:gd name="connsiteY17" fmla="*/ 76200 h 406400"/>
              <a:gd name="connsiteX18" fmla="*/ 2933700 w 3403600"/>
              <a:gd name="connsiteY18" fmla="*/ 57150 h 406400"/>
              <a:gd name="connsiteX19" fmla="*/ 2971800 w 3403600"/>
              <a:gd name="connsiteY19" fmla="*/ 44450 h 406400"/>
              <a:gd name="connsiteX20" fmla="*/ 2984500 w 3403600"/>
              <a:gd name="connsiteY20" fmla="*/ 69850 h 406400"/>
              <a:gd name="connsiteX21" fmla="*/ 3041650 w 3403600"/>
              <a:gd name="connsiteY21" fmla="*/ 114300 h 406400"/>
              <a:gd name="connsiteX22" fmla="*/ 3086100 w 3403600"/>
              <a:gd name="connsiteY22" fmla="*/ 133350 h 406400"/>
              <a:gd name="connsiteX23" fmla="*/ 3105150 w 3403600"/>
              <a:gd name="connsiteY23" fmla="*/ 158750 h 406400"/>
              <a:gd name="connsiteX24" fmla="*/ 3130550 w 3403600"/>
              <a:gd name="connsiteY24" fmla="*/ 196850 h 406400"/>
              <a:gd name="connsiteX25" fmla="*/ 3149600 w 3403600"/>
              <a:gd name="connsiteY25" fmla="*/ 203200 h 406400"/>
              <a:gd name="connsiteX26" fmla="*/ 3168650 w 3403600"/>
              <a:gd name="connsiteY26" fmla="*/ 222250 h 406400"/>
              <a:gd name="connsiteX27" fmla="*/ 3225800 w 3403600"/>
              <a:gd name="connsiteY27" fmla="*/ 254000 h 406400"/>
              <a:gd name="connsiteX28" fmla="*/ 3270250 w 3403600"/>
              <a:gd name="connsiteY28" fmla="*/ 273050 h 406400"/>
              <a:gd name="connsiteX29" fmla="*/ 3289300 w 3403600"/>
              <a:gd name="connsiteY29" fmla="*/ 292100 h 406400"/>
              <a:gd name="connsiteX30" fmla="*/ 3327400 w 3403600"/>
              <a:gd name="connsiteY30" fmla="*/ 317500 h 406400"/>
              <a:gd name="connsiteX31" fmla="*/ 3346450 w 3403600"/>
              <a:gd name="connsiteY31" fmla="*/ 355600 h 406400"/>
              <a:gd name="connsiteX32" fmla="*/ 3365500 w 3403600"/>
              <a:gd name="connsiteY32" fmla="*/ 361950 h 406400"/>
              <a:gd name="connsiteX33" fmla="*/ 3371850 w 3403600"/>
              <a:gd name="connsiteY33" fmla="*/ 381000 h 406400"/>
              <a:gd name="connsiteX34" fmla="*/ 3390900 w 3403600"/>
              <a:gd name="connsiteY34" fmla="*/ 393700 h 406400"/>
              <a:gd name="connsiteX35" fmla="*/ 3403600 w 3403600"/>
              <a:gd name="connsiteY35"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673350 w 3403600"/>
              <a:gd name="connsiteY7" fmla="*/ 279400 h 406400"/>
              <a:gd name="connsiteX8" fmla="*/ 2705100 w 3403600"/>
              <a:gd name="connsiteY8" fmla="*/ 273050 h 406400"/>
              <a:gd name="connsiteX9" fmla="*/ 2711450 w 3403600"/>
              <a:gd name="connsiteY9" fmla="*/ 247650 h 406400"/>
              <a:gd name="connsiteX10" fmla="*/ 2749550 w 3403600"/>
              <a:gd name="connsiteY10" fmla="*/ 228600 h 406400"/>
              <a:gd name="connsiteX11" fmla="*/ 2794000 w 3403600"/>
              <a:gd name="connsiteY11" fmla="*/ 196850 h 406400"/>
              <a:gd name="connsiteX12" fmla="*/ 2813050 w 3403600"/>
              <a:gd name="connsiteY12" fmla="*/ 177800 h 406400"/>
              <a:gd name="connsiteX13" fmla="*/ 2851150 w 3403600"/>
              <a:gd name="connsiteY13" fmla="*/ 158750 h 406400"/>
              <a:gd name="connsiteX14" fmla="*/ 2882900 w 3403600"/>
              <a:gd name="connsiteY14" fmla="*/ 114300 h 406400"/>
              <a:gd name="connsiteX15" fmla="*/ 2901950 w 3403600"/>
              <a:gd name="connsiteY15" fmla="*/ 101600 h 406400"/>
              <a:gd name="connsiteX16" fmla="*/ 2927350 w 3403600"/>
              <a:gd name="connsiteY16" fmla="*/ 76200 h 406400"/>
              <a:gd name="connsiteX17" fmla="*/ 2933700 w 3403600"/>
              <a:gd name="connsiteY17" fmla="*/ 57150 h 406400"/>
              <a:gd name="connsiteX18" fmla="*/ 2971800 w 3403600"/>
              <a:gd name="connsiteY18" fmla="*/ 44450 h 406400"/>
              <a:gd name="connsiteX19" fmla="*/ 2984500 w 3403600"/>
              <a:gd name="connsiteY19" fmla="*/ 69850 h 406400"/>
              <a:gd name="connsiteX20" fmla="*/ 3041650 w 3403600"/>
              <a:gd name="connsiteY20" fmla="*/ 114300 h 406400"/>
              <a:gd name="connsiteX21" fmla="*/ 3086100 w 3403600"/>
              <a:gd name="connsiteY21" fmla="*/ 133350 h 406400"/>
              <a:gd name="connsiteX22" fmla="*/ 3105150 w 3403600"/>
              <a:gd name="connsiteY22" fmla="*/ 158750 h 406400"/>
              <a:gd name="connsiteX23" fmla="*/ 3130550 w 3403600"/>
              <a:gd name="connsiteY23" fmla="*/ 196850 h 406400"/>
              <a:gd name="connsiteX24" fmla="*/ 3149600 w 3403600"/>
              <a:gd name="connsiteY24" fmla="*/ 203200 h 406400"/>
              <a:gd name="connsiteX25" fmla="*/ 3168650 w 3403600"/>
              <a:gd name="connsiteY25" fmla="*/ 222250 h 406400"/>
              <a:gd name="connsiteX26" fmla="*/ 3225800 w 3403600"/>
              <a:gd name="connsiteY26" fmla="*/ 254000 h 406400"/>
              <a:gd name="connsiteX27" fmla="*/ 3270250 w 3403600"/>
              <a:gd name="connsiteY27" fmla="*/ 273050 h 406400"/>
              <a:gd name="connsiteX28" fmla="*/ 3289300 w 3403600"/>
              <a:gd name="connsiteY28" fmla="*/ 292100 h 406400"/>
              <a:gd name="connsiteX29" fmla="*/ 3327400 w 3403600"/>
              <a:gd name="connsiteY29" fmla="*/ 317500 h 406400"/>
              <a:gd name="connsiteX30" fmla="*/ 3346450 w 3403600"/>
              <a:gd name="connsiteY30" fmla="*/ 355600 h 406400"/>
              <a:gd name="connsiteX31" fmla="*/ 3365500 w 3403600"/>
              <a:gd name="connsiteY31" fmla="*/ 361950 h 406400"/>
              <a:gd name="connsiteX32" fmla="*/ 3371850 w 3403600"/>
              <a:gd name="connsiteY32" fmla="*/ 381000 h 406400"/>
              <a:gd name="connsiteX33" fmla="*/ 3390900 w 3403600"/>
              <a:gd name="connsiteY33" fmla="*/ 393700 h 406400"/>
              <a:gd name="connsiteX34" fmla="*/ 3403600 w 3403600"/>
              <a:gd name="connsiteY34"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705100 w 3403600"/>
              <a:gd name="connsiteY7" fmla="*/ 273050 h 406400"/>
              <a:gd name="connsiteX8" fmla="*/ 2711450 w 3403600"/>
              <a:gd name="connsiteY8" fmla="*/ 247650 h 406400"/>
              <a:gd name="connsiteX9" fmla="*/ 2749550 w 3403600"/>
              <a:gd name="connsiteY9" fmla="*/ 228600 h 406400"/>
              <a:gd name="connsiteX10" fmla="*/ 2794000 w 3403600"/>
              <a:gd name="connsiteY10" fmla="*/ 196850 h 406400"/>
              <a:gd name="connsiteX11" fmla="*/ 2813050 w 3403600"/>
              <a:gd name="connsiteY11" fmla="*/ 177800 h 406400"/>
              <a:gd name="connsiteX12" fmla="*/ 2851150 w 3403600"/>
              <a:gd name="connsiteY12" fmla="*/ 158750 h 406400"/>
              <a:gd name="connsiteX13" fmla="*/ 2882900 w 3403600"/>
              <a:gd name="connsiteY13" fmla="*/ 114300 h 406400"/>
              <a:gd name="connsiteX14" fmla="*/ 2901950 w 3403600"/>
              <a:gd name="connsiteY14" fmla="*/ 101600 h 406400"/>
              <a:gd name="connsiteX15" fmla="*/ 2927350 w 3403600"/>
              <a:gd name="connsiteY15" fmla="*/ 76200 h 406400"/>
              <a:gd name="connsiteX16" fmla="*/ 2933700 w 3403600"/>
              <a:gd name="connsiteY16" fmla="*/ 57150 h 406400"/>
              <a:gd name="connsiteX17" fmla="*/ 2971800 w 3403600"/>
              <a:gd name="connsiteY17" fmla="*/ 44450 h 406400"/>
              <a:gd name="connsiteX18" fmla="*/ 2984500 w 3403600"/>
              <a:gd name="connsiteY18" fmla="*/ 69850 h 406400"/>
              <a:gd name="connsiteX19" fmla="*/ 3041650 w 3403600"/>
              <a:gd name="connsiteY19" fmla="*/ 114300 h 406400"/>
              <a:gd name="connsiteX20" fmla="*/ 3086100 w 3403600"/>
              <a:gd name="connsiteY20" fmla="*/ 133350 h 406400"/>
              <a:gd name="connsiteX21" fmla="*/ 3105150 w 3403600"/>
              <a:gd name="connsiteY21" fmla="*/ 158750 h 406400"/>
              <a:gd name="connsiteX22" fmla="*/ 3130550 w 3403600"/>
              <a:gd name="connsiteY22" fmla="*/ 196850 h 406400"/>
              <a:gd name="connsiteX23" fmla="*/ 3149600 w 3403600"/>
              <a:gd name="connsiteY23" fmla="*/ 203200 h 406400"/>
              <a:gd name="connsiteX24" fmla="*/ 3168650 w 3403600"/>
              <a:gd name="connsiteY24" fmla="*/ 222250 h 406400"/>
              <a:gd name="connsiteX25" fmla="*/ 3225800 w 3403600"/>
              <a:gd name="connsiteY25" fmla="*/ 254000 h 406400"/>
              <a:gd name="connsiteX26" fmla="*/ 3270250 w 3403600"/>
              <a:gd name="connsiteY26" fmla="*/ 273050 h 406400"/>
              <a:gd name="connsiteX27" fmla="*/ 3289300 w 3403600"/>
              <a:gd name="connsiteY27" fmla="*/ 292100 h 406400"/>
              <a:gd name="connsiteX28" fmla="*/ 3327400 w 3403600"/>
              <a:gd name="connsiteY28" fmla="*/ 317500 h 406400"/>
              <a:gd name="connsiteX29" fmla="*/ 3346450 w 3403600"/>
              <a:gd name="connsiteY29" fmla="*/ 355600 h 406400"/>
              <a:gd name="connsiteX30" fmla="*/ 3365500 w 3403600"/>
              <a:gd name="connsiteY30" fmla="*/ 361950 h 406400"/>
              <a:gd name="connsiteX31" fmla="*/ 3371850 w 3403600"/>
              <a:gd name="connsiteY31" fmla="*/ 381000 h 406400"/>
              <a:gd name="connsiteX32" fmla="*/ 3390900 w 3403600"/>
              <a:gd name="connsiteY32" fmla="*/ 393700 h 406400"/>
              <a:gd name="connsiteX33" fmla="*/ 3403600 w 3403600"/>
              <a:gd name="connsiteY33"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711450 w 3403600"/>
              <a:gd name="connsiteY7" fmla="*/ 247650 h 406400"/>
              <a:gd name="connsiteX8" fmla="*/ 2749550 w 3403600"/>
              <a:gd name="connsiteY8" fmla="*/ 228600 h 406400"/>
              <a:gd name="connsiteX9" fmla="*/ 2794000 w 3403600"/>
              <a:gd name="connsiteY9" fmla="*/ 196850 h 406400"/>
              <a:gd name="connsiteX10" fmla="*/ 2813050 w 3403600"/>
              <a:gd name="connsiteY10" fmla="*/ 177800 h 406400"/>
              <a:gd name="connsiteX11" fmla="*/ 2851150 w 3403600"/>
              <a:gd name="connsiteY11" fmla="*/ 158750 h 406400"/>
              <a:gd name="connsiteX12" fmla="*/ 2882900 w 3403600"/>
              <a:gd name="connsiteY12" fmla="*/ 114300 h 406400"/>
              <a:gd name="connsiteX13" fmla="*/ 2901950 w 3403600"/>
              <a:gd name="connsiteY13" fmla="*/ 101600 h 406400"/>
              <a:gd name="connsiteX14" fmla="*/ 2927350 w 3403600"/>
              <a:gd name="connsiteY14" fmla="*/ 76200 h 406400"/>
              <a:gd name="connsiteX15" fmla="*/ 2933700 w 3403600"/>
              <a:gd name="connsiteY15" fmla="*/ 57150 h 406400"/>
              <a:gd name="connsiteX16" fmla="*/ 2971800 w 3403600"/>
              <a:gd name="connsiteY16" fmla="*/ 44450 h 406400"/>
              <a:gd name="connsiteX17" fmla="*/ 2984500 w 3403600"/>
              <a:gd name="connsiteY17" fmla="*/ 69850 h 406400"/>
              <a:gd name="connsiteX18" fmla="*/ 3041650 w 3403600"/>
              <a:gd name="connsiteY18" fmla="*/ 114300 h 406400"/>
              <a:gd name="connsiteX19" fmla="*/ 3086100 w 3403600"/>
              <a:gd name="connsiteY19" fmla="*/ 133350 h 406400"/>
              <a:gd name="connsiteX20" fmla="*/ 3105150 w 3403600"/>
              <a:gd name="connsiteY20" fmla="*/ 158750 h 406400"/>
              <a:gd name="connsiteX21" fmla="*/ 3130550 w 3403600"/>
              <a:gd name="connsiteY21" fmla="*/ 196850 h 406400"/>
              <a:gd name="connsiteX22" fmla="*/ 3149600 w 3403600"/>
              <a:gd name="connsiteY22" fmla="*/ 203200 h 406400"/>
              <a:gd name="connsiteX23" fmla="*/ 3168650 w 3403600"/>
              <a:gd name="connsiteY23" fmla="*/ 222250 h 406400"/>
              <a:gd name="connsiteX24" fmla="*/ 3225800 w 3403600"/>
              <a:gd name="connsiteY24" fmla="*/ 254000 h 406400"/>
              <a:gd name="connsiteX25" fmla="*/ 3270250 w 3403600"/>
              <a:gd name="connsiteY25" fmla="*/ 273050 h 406400"/>
              <a:gd name="connsiteX26" fmla="*/ 3289300 w 3403600"/>
              <a:gd name="connsiteY26" fmla="*/ 292100 h 406400"/>
              <a:gd name="connsiteX27" fmla="*/ 3327400 w 3403600"/>
              <a:gd name="connsiteY27" fmla="*/ 317500 h 406400"/>
              <a:gd name="connsiteX28" fmla="*/ 3346450 w 3403600"/>
              <a:gd name="connsiteY28" fmla="*/ 355600 h 406400"/>
              <a:gd name="connsiteX29" fmla="*/ 3365500 w 3403600"/>
              <a:gd name="connsiteY29" fmla="*/ 361950 h 406400"/>
              <a:gd name="connsiteX30" fmla="*/ 3371850 w 3403600"/>
              <a:gd name="connsiteY30" fmla="*/ 381000 h 406400"/>
              <a:gd name="connsiteX31" fmla="*/ 3390900 w 3403600"/>
              <a:gd name="connsiteY31" fmla="*/ 393700 h 406400"/>
              <a:gd name="connsiteX32" fmla="*/ 3403600 w 3403600"/>
              <a:gd name="connsiteY32"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749550 w 3403600"/>
              <a:gd name="connsiteY7" fmla="*/ 228600 h 406400"/>
              <a:gd name="connsiteX8" fmla="*/ 2794000 w 3403600"/>
              <a:gd name="connsiteY8" fmla="*/ 196850 h 406400"/>
              <a:gd name="connsiteX9" fmla="*/ 2813050 w 3403600"/>
              <a:gd name="connsiteY9" fmla="*/ 177800 h 406400"/>
              <a:gd name="connsiteX10" fmla="*/ 2851150 w 3403600"/>
              <a:gd name="connsiteY10" fmla="*/ 158750 h 406400"/>
              <a:gd name="connsiteX11" fmla="*/ 2882900 w 3403600"/>
              <a:gd name="connsiteY11" fmla="*/ 114300 h 406400"/>
              <a:gd name="connsiteX12" fmla="*/ 2901950 w 3403600"/>
              <a:gd name="connsiteY12" fmla="*/ 101600 h 406400"/>
              <a:gd name="connsiteX13" fmla="*/ 2927350 w 3403600"/>
              <a:gd name="connsiteY13" fmla="*/ 76200 h 406400"/>
              <a:gd name="connsiteX14" fmla="*/ 2933700 w 3403600"/>
              <a:gd name="connsiteY14" fmla="*/ 57150 h 406400"/>
              <a:gd name="connsiteX15" fmla="*/ 2971800 w 3403600"/>
              <a:gd name="connsiteY15" fmla="*/ 44450 h 406400"/>
              <a:gd name="connsiteX16" fmla="*/ 2984500 w 3403600"/>
              <a:gd name="connsiteY16" fmla="*/ 69850 h 406400"/>
              <a:gd name="connsiteX17" fmla="*/ 3041650 w 3403600"/>
              <a:gd name="connsiteY17" fmla="*/ 114300 h 406400"/>
              <a:gd name="connsiteX18" fmla="*/ 3086100 w 3403600"/>
              <a:gd name="connsiteY18" fmla="*/ 133350 h 406400"/>
              <a:gd name="connsiteX19" fmla="*/ 3105150 w 3403600"/>
              <a:gd name="connsiteY19" fmla="*/ 158750 h 406400"/>
              <a:gd name="connsiteX20" fmla="*/ 3130550 w 3403600"/>
              <a:gd name="connsiteY20" fmla="*/ 196850 h 406400"/>
              <a:gd name="connsiteX21" fmla="*/ 3149600 w 3403600"/>
              <a:gd name="connsiteY21" fmla="*/ 203200 h 406400"/>
              <a:gd name="connsiteX22" fmla="*/ 3168650 w 3403600"/>
              <a:gd name="connsiteY22" fmla="*/ 222250 h 406400"/>
              <a:gd name="connsiteX23" fmla="*/ 3225800 w 3403600"/>
              <a:gd name="connsiteY23" fmla="*/ 254000 h 406400"/>
              <a:gd name="connsiteX24" fmla="*/ 3270250 w 3403600"/>
              <a:gd name="connsiteY24" fmla="*/ 273050 h 406400"/>
              <a:gd name="connsiteX25" fmla="*/ 3289300 w 3403600"/>
              <a:gd name="connsiteY25" fmla="*/ 292100 h 406400"/>
              <a:gd name="connsiteX26" fmla="*/ 3327400 w 3403600"/>
              <a:gd name="connsiteY26" fmla="*/ 317500 h 406400"/>
              <a:gd name="connsiteX27" fmla="*/ 3346450 w 3403600"/>
              <a:gd name="connsiteY27" fmla="*/ 355600 h 406400"/>
              <a:gd name="connsiteX28" fmla="*/ 3365500 w 3403600"/>
              <a:gd name="connsiteY28" fmla="*/ 361950 h 406400"/>
              <a:gd name="connsiteX29" fmla="*/ 3371850 w 3403600"/>
              <a:gd name="connsiteY29" fmla="*/ 381000 h 406400"/>
              <a:gd name="connsiteX30" fmla="*/ 3390900 w 3403600"/>
              <a:gd name="connsiteY30" fmla="*/ 393700 h 406400"/>
              <a:gd name="connsiteX31" fmla="*/ 3403600 w 3403600"/>
              <a:gd name="connsiteY31"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794000 w 3403600"/>
              <a:gd name="connsiteY7" fmla="*/ 196850 h 406400"/>
              <a:gd name="connsiteX8" fmla="*/ 2813050 w 3403600"/>
              <a:gd name="connsiteY8" fmla="*/ 177800 h 406400"/>
              <a:gd name="connsiteX9" fmla="*/ 2851150 w 3403600"/>
              <a:gd name="connsiteY9" fmla="*/ 158750 h 406400"/>
              <a:gd name="connsiteX10" fmla="*/ 2882900 w 3403600"/>
              <a:gd name="connsiteY10" fmla="*/ 114300 h 406400"/>
              <a:gd name="connsiteX11" fmla="*/ 2901950 w 3403600"/>
              <a:gd name="connsiteY11" fmla="*/ 101600 h 406400"/>
              <a:gd name="connsiteX12" fmla="*/ 2927350 w 3403600"/>
              <a:gd name="connsiteY12" fmla="*/ 76200 h 406400"/>
              <a:gd name="connsiteX13" fmla="*/ 2933700 w 3403600"/>
              <a:gd name="connsiteY13" fmla="*/ 57150 h 406400"/>
              <a:gd name="connsiteX14" fmla="*/ 2971800 w 3403600"/>
              <a:gd name="connsiteY14" fmla="*/ 44450 h 406400"/>
              <a:gd name="connsiteX15" fmla="*/ 2984500 w 3403600"/>
              <a:gd name="connsiteY15" fmla="*/ 69850 h 406400"/>
              <a:gd name="connsiteX16" fmla="*/ 3041650 w 3403600"/>
              <a:gd name="connsiteY16" fmla="*/ 114300 h 406400"/>
              <a:gd name="connsiteX17" fmla="*/ 3086100 w 3403600"/>
              <a:gd name="connsiteY17" fmla="*/ 133350 h 406400"/>
              <a:gd name="connsiteX18" fmla="*/ 3105150 w 3403600"/>
              <a:gd name="connsiteY18" fmla="*/ 158750 h 406400"/>
              <a:gd name="connsiteX19" fmla="*/ 3130550 w 3403600"/>
              <a:gd name="connsiteY19" fmla="*/ 196850 h 406400"/>
              <a:gd name="connsiteX20" fmla="*/ 3149600 w 3403600"/>
              <a:gd name="connsiteY20" fmla="*/ 203200 h 406400"/>
              <a:gd name="connsiteX21" fmla="*/ 3168650 w 3403600"/>
              <a:gd name="connsiteY21" fmla="*/ 222250 h 406400"/>
              <a:gd name="connsiteX22" fmla="*/ 3225800 w 3403600"/>
              <a:gd name="connsiteY22" fmla="*/ 254000 h 406400"/>
              <a:gd name="connsiteX23" fmla="*/ 3270250 w 3403600"/>
              <a:gd name="connsiteY23" fmla="*/ 273050 h 406400"/>
              <a:gd name="connsiteX24" fmla="*/ 3289300 w 3403600"/>
              <a:gd name="connsiteY24" fmla="*/ 292100 h 406400"/>
              <a:gd name="connsiteX25" fmla="*/ 3327400 w 3403600"/>
              <a:gd name="connsiteY25" fmla="*/ 317500 h 406400"/>
              <a:gd name="connsiteX26" fmla="*/ 3346450 w 3403600"/>
              <a:gd name="connsiteY26" fmla="*/ 355600 h 406400"/>
              <a:gd name="connsiteX27" fmla="*/ 3365500 w 3403600"/>
              <a:gd name="connsiteY27" fmla="*/ 361950 h 406400"/>
              <a:gd name="connsiteX28" fmla="*/ 3371850 w 3403600"/>
              <a:gd name="connsiteY28" fmla="*/ 381000 h 406400"/>
              <a:gd name="connsiteX29" fmla="*/ 3390900 w 3403600"/>
              <a:gd name="connsiteY29" fmla="*/ 393700 h 406400"/>
              <a:gd name="connsiteX30" fmla="*/ 3403600 w 3403600"/>
              <a:gd name="connsiteY30"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813050 w 3403600"/>
              <a:gd name="connsiteY7" fmla="*/ 177800 h 406400"/>
              <a:gd name="connsiteX8" fmla="*/ 2851150 w 3403600"/>
              <a:gd name="connsiteY8" fmla="*/ 158750 h 406400"/>
              <a:gd name="connsiteX9" fmla="*/ 2882900 w 3403600"/>
              <a:gd name="connsiteY9" fmla="*/ 114300 h 406400"/>
              <a:gd name="connsiteX10" fmla="*/ 2901950 w 3403600"/>
              <a:gd name="connsiteY10" fmla="*/ 101600 h 406400"/>
              <a:gd name="connsiteX11" fmla="*/ 2927350 w 3403600"/>
              <a:gd name="connsiteY11" fmla="*/ 76200 h 406400"/>
              <a:gd name="connsiteX12" fmla="*/ 2933700 w 3403600"/>
              <a:gd name="connsiteY12" fmla="*/ 57150 h 406400"/>
              <a:gd name="connsiteX13" fmla="*/ 2971800 w 3403600"/>
              <a:gd name="connsiteY13" fmla="*/ 44450 h 406400"/>
              <a:gd name="connsiteX14" fmla="*/ 2984500 w 3403600"/>
              <a:gd name="connsiteY14" fmla="*/ 69850 h 406400"/>
              <a:gd name="connsiteX15" fmla="*/ 3041650 w 3403600"/>
              <a:gd name="connsiteY15" fmla="*/ 114300 h 406400"/>
              <a:gd name="connsiteX16" fmla="*/ 3086100 w 3403600"/>
              <a:gd name="connsiteY16" fmla="*/ 133350 h 406400"/>
              <a:gd name="connsiteX17" fmla="*/ 3105150 w 3403600"/>
              <a:gd name="connsiteY17" fmla="*/ 158750 h 406400"/>
              <a:gd name="connsiteX18" fmla="*/ 3130550 w 3403600"/>
              <a:gd name="connsiteY18" fmla="*/ 196850 h 406400"/>
              <a:gd name="connsiteX19" fmla="*/ 3149600 w 3403600"/>
              <a:gd name="connsiteY19" fmla="*/ 203200 h 406400"/>
              <a:gd name="connsiteX20" fmla="*/ 3168650 w 3403600"/>
              <a:gd name="connsiteY20" fmla="*/ 222250 h 406400"/>
              <a:gd name="connsiteX21" fmla="*/ 3225800 w 3403600"/>
              <a:gd name="connsiteY21" fmla="*/ 254000 h 406400"/>
              <a:gd name="connsiteX22" fmla="*/ 3270250 w 3403600"/>
              <a:gd name="connsiteY22" fmla="*/ 273050 h 406400"/>
              <a:gd name="connsiteX23" fmla="*/ 3289300 w 3403600"/>
              <a:gd name="connsiteY23" fmla="*/ 292100 h 406400"/>
              <a:gd name="connsiteX24" fmla="*/ 3327400 w 3403600"/>
              <a:gd name="connsiteY24" fmla="*/ 317500 h 406400"/>
              <a:gd name="connsiteX25" fmla="*/ 3346450 w 3403600"/>
              <a:gd name="connsiteY25" fmla="*/ 355600 h 406400"/>
              <a:gd name="connsiteX26" fmla="*/ 3365500 w 3403600"/>
              <a:gd name="connsiteY26" fmla="*/ 361950 h 406400"/>
              <a:gd name="connsiteX27" fmla="*/ 3371850 w 3403600"/>
              <a:gd name="connsiteY27" fmla="*/ 381000 h 406400"/>
              <a:gd name="connsiteX28" fmla="*/ 3390900 w 3403600"/>
              <a:gd name="connsiteY28" fmla="*/ 393700 h 406400"/>
              <a:gd name="connsiteX29" fmla="*/ 3403600 w 3403600"/>
              <a:gd name="connsiteY29"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851150 w 3403600"/>
              <a:gd name="connsiteY7" fmla="*/ 158750 h 406400"/>
              <a:gd name="connsiteX8" fmla="*/ 2882900 w 3403600"/>
              <a:gd name="connsiteY8" fmla="*/ 114300 h 406400"/>
              <a:gd name="connsiteX9" fmla="*/ 2901950 w 3403600"/>
              <a:gd name="connsiteY9" fmla="*/ 101600 h 406400"/>
              <a:gd name="connsiteX10" fmla="*/ 2927350 w 3403600"/>
              <a:gd name="connsiteY10" fmla="*/ 76200 h 406400"/>
              <a:gd name="connsiteX11" fmla="*/ 2933700 w 3403600"/>
              <a:gd name="connsiteY11" fmla="*/ 57150 h 406400"/>
              <a:gd name="connsiteX12" fmla="*/ 2971800 w 3403600"/>
              <a:gd name="connsiteY12" fmla="*/ 44450 h 406400"/>
              <a:gd name="connsiteX13" fmla="*/ 2984500 w 3403600"/>
              <a:gd name="connsiteY13" fmla="*/ 69850 h 406400"/>
              <a:gd name="connsiteX14" fmla="*/ 3041650 w 3403600"/>
              <a:gd name="connsiteY14" fmla="*/ 114300 h 406400"/>
              <a:gd name="connsiteX15" fmla="*/ 3086100 w 3403600"/>
              <a:gd name="connsiteY15" fmla="*/ 133350 h 406400"/>
              <a:gd name="connsiteX16" fmla="*/ 3105150 w 3403600"/>
              <a:gd name="connsiteY16" fmla="*/ 158750 h 406400"/>
              <a:gd name="connsiteX17" fmla="*/ 3130550 w 3403600"/>
              <a:gd name="connsiteY17" fmla="*/ 196850 h 406400"/>
              <a:gd name="connsiteX18" fmla="*/ 3149600 w 3403600"/>
              <a:gd name="connsiteY18" fmla="*/ 203200 h 406400"/>
              <a:gd name="connsiteX19" fmla="*/ 3168650 w 3403600"/>
              <a:gd name="connsiteY19" fmla="*/ 222250 h 406400"/>
              <a:gd name="connsiteX20" fmla="*/ 3225800 w 3403600"/>
              <a:gd name="connsiteY20" fmla="*/ 254000 h 406400"/>
              <a:gd name="connsiteX21" fmla="*/ 3270250 w 3403600"/>
              <a:gd name="connsiteY21" fmla="*/ 273050 h 406400"/>
              <a:gd name="connsiteX22" fmla="*/ 3289300 w 3403600"/>
              <a:gd name="connsiteY22" fmla="*/ 292100 h 406400"/>
              <a:gd name="connsiteX23" fmla="*/ 3327400 w 3403600"/>
              <a:gd name="connsiteY23" fmla="*/ 317500 h 406400"/>
              <a:gd name="connsiteX24" fmla="*/ 3346450 w 3403600"/>
              <a:gd name="connsiteY24" fmla="*/ 355600 h 406400"/>
              <a:gd name="connsiteX25" fmla="*/ 3365500 w 3403600"/>
              <a:gd name="connsiteY25" fmla="*/ 361950 h 406400"/>
              <a:gd name="connsiteX26" fmla="*/ 3371850 w 3403600"/>
              <a:gd name="connsiteY26" fmla="*/ 381000 h 406400"/>
              <a:gd name="connsiteX27" fmla="*/ 3390900 w 3403600"/>
              <a:gd name="connsiteY27" fmla="*/ 393700 h 406400"/>
              <a:gd name="connsiteX28" fmla="*/ 3403600 w 3403600"/>
              <a:gd name="connsiteY28"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882900 w 3403600"/>
              <a:gd name="connsiteY7" fmla="*/ 114300 h 406400"/>
              <a:gd name="connsiteX8" fmla="*/ 2901950 w 3403600"/>
              <a:gd name="connsiteY8" fmla="*/ 101600 h 406400"/>
              <a:gd name="connsiteX9" fmla="*/ 2927350 w 3403600"/>
              <a:gd name="connsiteY9" fmla="*/ 76200 h 406400"/>
              <a:gd name="connsiteX10" fmla="*/ 2933700 w 3403600"/>
              <a:gd name="connsiteY10" fmla="*/ 57150 h 406400"/>
              <a:gd name="connsiteX11" fmla="*/ 2971800 w 3403600"/>
              <a:gd name="connsiteY11" fmla="*/ 44450 h 406400"/>
              <a:gd name="connsiteX12" fmla="*/ 2984500 w 3403600"/>
              <a:gd name="connsiteY12" fmla="*/ 69850 h 406400"/>
              <a:gd name="connsiteX13" fmla="*/ 3041650 w 3403600"/>
              <a:gd name="connsiteY13" fmla="*/ 114300 h 406400"/>
              <a:gd name="connsiteX14" fmla="*/ 3086100 w 3403600"/>
              <a:gd name="connsiteY14" fmla="*/ 133350 h 406400"/>
              <a:gd name="connsiteX15" fmla="*/ 3105150 w 3403600"/>
              <a:gd name="connsiteY15" fmla="*/ 158750 h 406400"/>
              <a:gd name="connsiteX16" fmla="*/ 3130550 w 3403600"/>
              <a:gd name="connsiteY16" fmla="*/ 196850 h 406400"/>
              <a:gd name="connsiteX17" fmla="*/ 3149600 w 3403600"/>
              <a:gd name="connsiteY17" fmla="*/ 203200 h 406400"/>
              <a:gd name="connsiteX18" fmla="*/ 3168650 w 3403600"/>
              <a:gd name="connsiteY18" fmla="*/ 222250 h 406400"/>
              <a:gd name="connsiteX19" fmla="*/ 3225800 w 3403600"/>
              <a:gd name="connsiteY19" fmla="*/ 254000 h 406400"/>
              <a:gd name="connsiteX20" fmla="*/ 3270250 w 3403600"/>
              <a:gd name="connsiteY20" fmla="*/ 273050 h 406400"/>
              <a:gd name="connsiteX21" fmla="*/ 3289300 w 3403600"/>
              <a:gd name="connsiteY21" fmla="*/ 292100 h 406400"/>
              <a:gd name="connsiteX22" fmla="*/ 3327400 w 3403600"/>
              <a:gd name="connsiteY22" fmla="*/ 317500 h 406400"/>
              <a:gd name="connsiteX23" fmla="*/ 3346450 w 3403600"/>
              <a:gd name="connsiteY23" fmla="*/ 355600 h 406400"/>
              <a:gd name="connsiteX24" fmla="*/ 3365500 w 3403600"/>
              <a:gd name="connsiteY24" fmla="*/ 361950 h 406400"/>
              <a:gd name="connsiteX25" fmla="*/ 3371850 w 3403600"/>
              <a:gd name="connsiteY25" fmla="*/ 381000 h 406400"/>
              <a:gd name="connsiteX26" fmla="*/ 3390900 w 3403600"/>
              <a:gd name="connsiteY26" fmla="*/ 393700 h 406400"/>
              <a:gd name="connsiteX27" fmla="*/ 3403600 w 3403600"/>
              <a:gd name="connsiteY27"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901950 w 3403600"/>
              <a:gd name="connsiteY7" fmla="*/ 101600 h 406400"/>
              <a:gd name="connsiteX8" fmla="*/ 2927350 w 3403600"/>
              <a:gd name="connsiteY8" fmla="*/ 76200 h 406400"/>
              <a:gd name="connsiteX9" fmla="*/ 2933700 w 3403600"/>
              <a:gd name="connsiteY9" fmla="*/ 57150 h 406400"/>
              <a:gd name="connsiteX10" fmla="*/ 2971800 w 3403600"/>
              <a:gd name="connsiteY10" fmla="*/ 44450 h 406400"/>
              <a:gd name="connsiteX11" fmla="*/ 2984500 w 3403600"/>
              <a:gd name="connsiteY11" fmla="*/ 69850 h 406400"/>
              <a:gd name="connsiteX12" fmla="*/ 3041650 w 3403600"/>
              <a:gd name="connsiteY12" fmla="*/ 114300 h 406400"/>
              <a:gd name="connsiteX13" fmla="*/ 3086100 w 3403600"/>
              <a:gd name="connsiteY13" fmla="*/ 133350 h 406400"/>
              <a:gd name="connsiteX14" fmla="*/ 3105150 w 3403600"/>
              <a:gd name="connsiteY14" fmla="*/ 158750 h 406400"/>
              <a:gd name="connsiteX15" fmla="*/ 3130550 w 3403600"/>
              <a:gd name="connsiteY15" fmla="*/ 196850 h 406400"/>
              <a:gd name="connsiteX16" fmla="*/ 3149600 w 3403600"/>
              <a:gd name="connsiteY16" fmla="*/ 203200 h 406400"/>
              <a:gd name="connsiteX17" fmla="*/ 3168650 w 3403600"/>
              <a:gd name="connsiteY17" fmla="*/ 222250 h 406400"/>
              <a:gd name="connsiteX18" fmla="*/ 3225800 w 3403600"/>
              <a:gd name="connsiteY18" fmla="*/ 254000 h 406400"/>
              <a:gd name="connsiteX19" fmla="*/ 3270250 w 3403600"/>
              <a:gd name="connsiteY19" fmla="*/ 273050 h 406400"/>
              <a:gd name="connsiteX20" fmla="*/ 3289300 w 3403600"/>
              <a:gd name="connsiteY20" fmla="*/ 292100 h 406400"/>
              <a:gd name="connsiteX21" fmla="*/ 3327400 w 3403600"/>
              <a:gd name="connsiteY21" fmla="*/ 317500 h 406400"/>
              <a:gd name="connsiteX22" fmla="*/ 3346450 w 3403600"/>
              <a:gd name="connsiteY22" fmla="*/ 355600 h 406400"/>
              <a:gd name="connsiteX23" fmla="*/ 3365500 w 3403600"/>
              <a:gd name="connsiteY23" fmla="*/ 361950 h 406400"/>
              <a:gd name="connsiteX24" fmla="*/ 3371850 w 3403600"/>
              <a:gd name="connsiteY24" fmla="*/ 381000 h 406400"/>
              <a:gd name="connsiteX25" fmla="*/ 3390900 w 3403600"/>
              <a:gd name="connsiteY25" fmla="*/ 393700 h 406400"/>
              <a:gd name="connsiteX26" fmla="*/ 3403600 w 3403600"/>
              <a:gd name="connsiteY26"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927350 w 3403600"/>
              <a:gd name="connsiteY7" fmla="*/ 76200 h 406400"/>
              <a:gd name="connsiteX8" fmla="*/ 2933700 w 3403600"/>
              <a:gd name="connsiteY8" fmla="*/ 57150 h 406400"/>
              <a:gd name="connsiteX9" fmla="*/ 2971800 w 3403600"/>
              <a:gd name="connsiteY9" fmla="*/ 44450 h 406400"/>
              <a:gd name="connsiteX10" fmla="*/ 2984500 w 3403600"/>
              <a:gd name="connsiteY10" fmla="*/ 69850 h 406400"/>
              <a:gd name="connsiteX11" fmla="*/ 3041650 w 3403600"/>
              <a:gd name="connsiteY11" fmla="*/ 114300 h 406400"/>
              <a:gd name="connsiteX12" fmla="*/ 3086100 w 3403600"/>
              <a:gd name="connsiteY12" fmla="*/ 133350 h 406400"/>
              <a:gd name="connsiteX13" fmla="*/ 3105150 w 3403600"/>
              <a:gd name="connsiteY13" fmla="*/ 158750 h 406400"/>
              <a:gd name="connsiteX14" fmla="*/ 3130550 w 3403600"/>
              <a:gd name="connsiteY14" fmla="*/ 196850 h 406400"/>
              <a:gd name="connsiteX15" fmla="*/ 3149600 w 3403600"/>
              <a:gd name="connsiteY15" fmla="*/ 203200 h 406400"/>
              <a:gd name="connsiteX16" fmla="*/ 3168650 w 3403600"/>
              <a:gd name="connsiteY16" fmla="*/ 222250 h 406400"/>
              <a:gd name="connsiteX17" fmla="*/ 3225800 w 3403600"/>
              <a:gd name="connsiteY17" fmla="*/ 254000 h 406400"/>
              <a:gd name="connsiteX18" fmla="*/ 3270250 w 3403600"/>
              <a:gd name="connsiteY18" fmla="*/ 273050 h 406400"/>
              <a:gd name="connsiteX19" fmla="*/ 3289300 w 3403600"/>
              <a:gd name="connsiteY19" fmla="*/ 292100 h 406400"/>
              <a:gd name="connsiteX20" fmla="*/ 3327400 w 3403600"/>
              <a:gd name="connsiteY20" fmla="*/ 317500 h 406400"/>
              <a:gd name="connsiteX21" fmla="*/ 3346450 w 3403600"/>
              <a:gd name="connsiteY21" fmla="*/ 355600 h 406400"/>
              <a:gd name="connsiteX22" fmla="*/ 3365500 w 3403600"/>
              <a:gd name="connsiteY22" fmla="*/ 361950 h 406400"/>
              <a:gd name="connsiteX23" fmla="*/ 3371850 w 3403600"/>
              <a:gd name="connsiteY23" fmla="*/ 381000 h 406400"/>
              <a:gd name="connsiteX24" fmla="*/ 3390900 w 3403600"/>
              <a:gd name="connsiteY24" fmla="*/ 393700 h 406400"/>
              <a:gd name="connsiteX25" fmla="*/ 3403600 w 3403600"/>
              <a:gd name="connsiteY25"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933700 w 3403600"/>
              <a:gd name="connsiteY7" fmla="*/ 57150 h 406400"/>
              <a:gd name="connsiteX8" fmla="*/ 2971800 w 3403600"/>
              <a:gd name="connsiteY8" fmla="*/ 44450 h 406400"/>
              <a:gd name="connsiteX9" fmla="*/ 2984500 w 3403600"/>
              <a:gd name="connsiteY9" fmla="*/ 69850 h 406400"/>
              <a:gd name="connsiteX10" fmla="*/ 3041650 w 3403600"/>
              <a:gd name="connsiteY10" fmla="*/ 114300 h 406400"/>
              <a:gd name="connsiteX11" fmla="*/ 3086100 w 3403600"/>
              <a:gd name="connsiteY11" fmla="*/ 133350 h 406400"/>
              <a:gd name="connsiteX12" fmla="*/ 3105150 w 3403600"/>
              <a:gd name="connsiteY12" fmla="*/ 158750 h 406400"/>
              <a:gd name="connsiteX13" fmla="*/ 3130550 w 3403600"/>
              <a:gd name="connsiteY13" fmla="*/ 196850 h 406400"/>
              <a:gd name="connsiteX14" fmla="*/ 3149600 w 3403600"/>
              <a:gd name="connsiteY14" fmla="*/ 203200 h 406400"/>
              <a:gd name="connsiteX15" fmla="*/ 3168650 w 3403600"/>
              <a:gd name="connsiteY15" fmla="*/ 222250 h 406400"/>
              <a:gd name="connsiteX16" fmla="*/ 3225800 w 3403600"/>
              <a:gd name="connsiteY16" fmla="*/ 254000 h 406400"/>
              <a:gd name="connsiteX17" fmla="*/ 3270250 w 3403600"/>
              <a:gd name="connsiteY17" fmla="*/ 273050 h 406400"/>
              <a:gd name="connsiteX18" fmla="*/ 3289300 w 3403600"/>
              <a:gd name="connsiteY18" fmla="*/ 292100 h 406400"/>
              <a:gd name="connsiteX19" fmla="*/ 3327400 w 3403600"/>
              <a:gd name="connsiteY19" fmla="*/ 317500 h 406400"/>
              <a:gd name="connsiteX20" fmla="*/ 3346450 w 3403600"/>
              <a:gd name="connsiteY20" fmla="*/ 355600 h 406400"/>
              <a:gd name="connsiteX21" fmla="*/ 3365500 w 3403600"/>
              <a:gd name="connsiteY21" fmla="*/ 361950 h 406400"/>
              <a:gd name="connsiteX22" fmla="*/ 3371850 w 3403600"/>
              <a:gd name="connsiteY22" fmla="*/ 381000 h 406400"/>
              <a:gd name="connsiteX23" fmla="*/ 3390900 w 3403600"/>
              <a:gd name="connsiteY23" fmla="*/ 393700 h 406400"/>
              <a:gd name="connsiteX24" fmla="*/ 3403600 w 3403600"/>
              <a:gd name="connsiteY24"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971800 w 3403600"/>
              <a:gd name="connsiteY7" fmla="*/ 44450 h 406400"/>
              <a:gd name="connsiteX8" fmla="*/ 2984500 w 3403600"/>
              <a:gd name="connsiteY8" fmla="*/ 69850 h 406400"/>
              <a:gd name="connsiteX9" fmla="*/ 3041650 w 3403600"/>
              <a:gd name="connsiteY9" fmla="*/ 114300 h 406400"/>
              <a:gd name="connsiteX10" fmla="*/ 3086100 w 3403600"/>
              <a:gd name="connsiteY10" fmla="*/ 133350 h 406400"/>
              <a:gd name="connsiteX11" fmla="*/ 3105150 w 3403600"/>
              <a:gd name="connsiteY11" fmla="*/ 158750 h 406400"/>
              <a:gd name="connsiteX12" fmla="*/ 3130550 w 3403600"/>
              <a:gd name="connsiteY12" fmla="*/ 196850 h 406400"/>
              <a:gd name="connsiteX13" fmla="*/ 3149600 w 3403600"/>
              <a:gd name="connsiteY13" fmla="*/ 203200 h 406400"/>
              <a:gd name="connsiteX14" fmla="*/ 3168650 w 3403600"/>
              <a:gd name="connsiteY14" fmla="*/ 222250 h 406400"/>
              <a:gd name="connsiteX15" fmla="*/ 3225800 w 3403600"/>
              <a:gd name="connsiteY15" fmla="*/ 254000 h 406400"/>
              <a:gd name="connsiteX16" fmla="*/ 3270250 w 3403600"/>
              <a:gd name="connsiteY16" fmla="*/ 273050 h 406400"/>
              <a:gd name="connsiteX17" fmla="*/ 3289300 w 3403600"/>
              <a:gd name="connsiteY17" fmla="*/ 292100 h 406400"/>
              <a:gd name="connsiteX18" fmla="*/ 3327400 w 3403600"/>
              <a:gd name="connsiteY18" fmla="*/ 317500 h 406400"/>
              <a:gd name="connsiteX19" fmla="*/ 3346450 w 3403600"/>
              <a:gd name="connsiteY19" fmla="*/ 355600 h 406400"/>
              <a:gd name="connsiteX20" fmla="*/ 3365500 w 3403600"/>
              <a:gd name="connsiteY20" fmla="*/ 361950 h 406400"/>
              <a:gd name="connsiteX21" fmla="*/ 3371850 w 3403600"/>
              <a:gd name="connsiteY21" fmla="*/ 381000 h 406400"/>
              <a:gd name="connsiteX22" fmla="*/ 3390900 w 3403600"/>
              <a:gd name="connsiteY22" fmla="*/ 393700 h 406400"/>
              <a:gd name="connsiteX23" fmla="*/ 3403600 w 3403600"/>
              <a:gd name="connsiteY23"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65400 w 3403600"/>
              <a:gd name="connsiteY6" fmla="*/ 368300 h 406400"/>
              <a:gd name="connsiteX7" fmla="*/ 2971800 w 3403600"/>
              <a:gd name="connsiteY7" fmla="*/ 44450 h 406400"/>
              <a:gd name="connsiteX8" fmla="*/ 2984500 w 3403600"/>
              <a:gd name="connsiteY8" fmla="*/ 69850 h 406400"/>
              <a:gd name="connsiteX9" fmla="*/ 3041650 w 3403600"/>
              <a:gd name="connsiteY9" fmla="*/ 114300 h 406400"/>
              <a:gd name="connsiteX10" fmla="*/ 3086100 w 3403600"/>
              <a:gd name="connsiteY10" fmla="*/ 133350 h 406400"/>
              <a:gd name="connsiteX11" fmla="*/ 3105150 w 3403600"/>
              <a:gd name="connsiteY11" fmla="*/ 158750 h 406400"/>
              <a:gd name="connsiteX12" fmla="*/ 3130550 w 3403600"/>
              <a:gd name="connsiteY12" fmla="*/ 196850 h 406400"/>
              <a:gd name="connsiteX13" fmla="*/ 3149600 w 3403600"/>
              <a:gd name="connsiteY13" fmla="*/ 203200 h 406400"/>
              <a:gd name="connsiteX14" fmla="*/ 3168650 w 3403600"/>
              <a:gd name="connsiteY14" fmla="*/ 222250 h 406400"/>
              <a:gd name="connsiteX15" fmla="*/ 3225800 w 3403600"/>
              <a:gd name="connsiteY15" fmla="*/ 254000 h 406400"/>
              <a:gd name="connsiteX16" fmla="*/ 3270250 w 3403600"/>
              <a:gd name="connsiteY16" fmla="*/ 273050 h 406400"/>
              <a:gd name="connsiteX17" fmla="*/ 3289300 w 3403600"/>
              <a:gd name="connsiteY17" fmla="*/ 292100 h 406400"/>
              <a:gd name="connsiteX18" fmla="*/ 3327400 w 3403600"/>
              <a:gd name="connsiteY18" fmla="*/ 317500 h 406400"/>
              <a:gd name="connsiteX19" fmla="*/ 3346450 w 3403600"/>
              <a:gd name="connsiteY19" fmla="*/ 355600 h 406400"/>
              <a:gd name="connsiteX20" fmla="*/ 3365500 w 3403600"/>
              <a:gd name="connsiteY20" fmla="*/ 361950 h 406400"/>
              <a:gd name="connsiteX21" fmla="*/ 3371850 w 3403600"/>
              <a:gd name="connsiteY21" fmla="*/ 381000 h 406400"/>
              <a:gd name="connsiteX22" fmla="*/ 3390900 w 3403600"/>
              <a:gd name="connsiteY22" fmla="*/ 393700 h 406400"/>
              <a:gd name="connsiteX23" fmla="*/ 3403600 w 3403600"/>
              <a:gd name="connsiteY23"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46350 w 3403600"/>
              <a:gd name="connsiteY6" fmla="*/ 387350 h 406400"/>
              <a:gd name="connsiteX7" fmla="*/ 2971800 w 3403600"/>
              <a:gd name="connsiteY7" fmla="*/ 44450 h 406400"/>
              <a:gd name="connsiteX8" fmla="*/ 2984500 w 3403600"/>
              <a:gd name="connsiteY8" fmla="*/ 69850 h 406400"/>
              <a:gd name="connsiteX9" fmla="*/ 3041650 w 3403600"/>
              <a:gd name="connsiteY9" fmla="*/ 114300 h 406400"/>
              <a:gd name="connsiteX10" fmla="*/ 3086100 w 3403600"/>
              <a:gd name="connsiteY10" fmla="*/ 133350 h 406400"/>
              <a:gd name="connsiteX11" fmla="*/ 3105150 w 3403600"/>
              <a:gd name="connsiteY11" fmla="*/ 158750 h 406400"/>
              <a:gd name="connsiteX12" fmla="*/ 3130550 w 3403600"/>
              <a:gd name="connsiteY12" fmla="*/ 196850 h 406400"/>
              <a:gd name="connsiteX13" fmla="*/ 3149600 w 3403600"/>
              <a:gd name="connsiteY13" fmla="*/ 203200 h 406400"/>
              <a:gd name="connsiteX14" fmla="*/ 3168650 w 3403600"/>
              <a:gd name="connsiteY14" fmla="*/ 222250 h 406400"/>
              <a:gd name="connsiteX15" fmla="*/ 3225800 w 3403600"/>
              <a:gd name="connsiteY15" fmla="*/ 254000 h 406400"/>
              <a:gd name="connsiteX16" fmla="*/ 3270250 w 3403600"/>
              <a:gd name="connsiteY16" fmla="*/ 273050 h 406400"/>
              <a:gd name="connsiteX17" fmla="*/ 3289300 w 3403600"/>
              <a:gd name="connsiteY17" fmla="*/ 292100 h 406400"/>
              <a:gd name="connsiteX18" fmla="*/ 3327400 w 3403600"/>
              <a:gd name="connsiteY18" fmla="*/ 317500 h 406400"/>
              <a:gd name="connsiteX19" fmla="*/ 3346450 w 3403600"/>
              <a:gd name="connsiteY19" fmla="*/ 355600 h 406400"/>
              <a:gd name="connsiteX20" fmla="*/ 3365500 w 3403600"/>
              <a:gd name="connsiteY20" fmla="*/ 361950 h 406400"/>
              <a:gd name="connsiteX21" fmla="*/ 3371850 w 3403600"/>
              <a:gd name="connsiteY21" fmla="*/ 381000 h 406400"/>
              <a:gd name="connsiteX22" fmla="*/ 3390900 w 3403600"/>
              <a:gd name="connsiteY22" fmla="*/ 393700 h 406400"/>
              <a:gd name="connsiteX23" fmla="*/ 3403600 w 3403600"/>
              <a:gd name="connsiteY23" fmla="*/ 406400 h 406400"/>
              <a:gd name="connsiteX0" fmla="*/ 0 w 3403600"/>
              <a:gd name="connsiteY0" fmla="*/ 400050 h 406400"/>
              <a:gd name="connsiteX1" fmla="*/ 444500 w 3403600"/>
              <a:gd name="connsiteY1" fmla="*/ 0 h 406400"/>
              <a:gd name="connsiteX2" fmla="*/ 876300 w 3403600"/>
              <a:gd name="connsiteY2" fmla="*/ 400050 h 406400"/>
              <a:gd name="connsiteX3" fmla="*/ 1308100 w 3403600"/>
              <a:gd name="connsiteY3" fmla="*/ 19050 h 406400"/>
              <a:gd name="connsiteX4" fmla="*/ 1714500 w 3403600"/>
              <a:gd name="connsiteY4" fmla="*/ 393700 h 406400"/>
              <a:gd name="connsiteX5" fmla="*/ 2159000 w 3403600"/>
              <a:gd name="connsiteY5" fmla="*/ 31750 h 406400"/>
              <a:gd name="connsiteX6" fmla="*/ 2546350 w 3403600"/>
              <a:gd name="connsiteY6" fmla="*/ 387350 h 406400"/>
              <a:gd name="connsiteX7" fmla="*/ 2971800 w 3403600"/>
              <a:gd name="connsiteY7" fmla="*/ 44450 h 406400"/>
              <a:gd name="connsiteX8" fmla="*/ 2984500 w 3403600"/>
              <a:gd name="connsiteY8" fmla="*/ 69850 h 406400"/>
              <a:gd name="connsiteX9" fmla="*/ 3041650 w 3403600"/>
              <a:gd name="connsiteY9" fmla="*/ 114300 h 406400"/>
              <a:gd name="connsiteX10" fmla="*/ 3086100 w 3403600"/>
              <a:gd name="connsiteY10" fmla="*/ 133350 h 406400"/>
              <a:gd name="connsiteX11" fmla="*/ 3105150 w 3403600"/>
              <a:gd name="connsiteY11" fmla="*/ 158750 h 406400"/>
              <a:gd name="connsiteX12" fmla="*/ 3130550 w 3403600"/>
              <a:gd name="connsiteY12" fmla="*/ 196850 h 406400"/>
              <a:gd name="connsiteX13" fmla="*/ 3149600 w 3403600"/>
              <a:gd name="connsiteY13" fmla="*/ 203200 h 406400"/>
              <a:gd name="connsiteX14" fmla="*/ 3168650 w 3403600"/>
              <a:gd name="connsiteY14" fmla="*/ 222250 h 406400"/>
              <a:gd name="connsiteX15" fmla="*/ 3225800 w 3403600"/>
              <a:gd name="connsiteY15" fmla="*/ 254000 h 406400"/>
              <a:gd name="connsiteX16" fmla="*/ 3270250 w 3403600"/>
              <a:gd name="connsiteY16" fmla="*/ 273050 h 406400"/>
              <a:gd name="connsiteX17" fmla="*/ 3289300 w 3403600"/>
              <a:gd name="connsiteY17" fmla="*/ 292100 h 406400"/>
              <a:gd name="connsiteX18" fmla="*/ 3327400 w 3403600"/>
              <a:gd name="connsiteY18" fmla="*/ 317500 h 406400"/>
              <a:gd name="connsiteX19" fmla="*/ 3346450 w 3403600"/>
              <a:gd name="connsiteY19" fmla="*/ 355600 h 406400"/>
              <a:gd name="connsiteX20" fmla="*/ 3365500 w 3403600"/>
              <a:gd name="connsiteY20" fmla="*/ 361950 h 406400"/>
              <a:gd name="connsiteX21" fmla="*/ 3371850 w 3403600"/>
              <a:gd name="connsiteY21" fmla="*/ 381000 h 406400"/>
              <a:gd name="connsiteX22" fmla="*/ 3390900 w 3403600"/>
              <a:gd name="connsiteY22" fmla="*/ 393700 h 406400"/>
              <a:gd name="connsiteX23" fmla="*/ 3403600 w 3403600"/>
              <a:gd name="connsiteY23" fmla="*/ 406400 h 40640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149600 w 3390900"/>
              <a:gd name="connsiteY13" fmla="*/ 203200 h 400050"/>
              <a:gd name="connsiteX14" fmla="*/ 3168650 w 3390900"/>
              <a:gd name="connsiteY14" fmla="*/ 222250 h 400050"/>
              <a:gd name="connsiteX15" fmla="*/ 3225800 w 3390900"/>
              <a:gd name="connsiteY15" fmla="*/ 254000 h 400050"/>
              <a:gd name="connsiteX16" fmla="*/ 3270250 w 3390900"/>
              <a:gd name="connsiteY16" fmla="*/ 273050 h 400050"/>
              <a:gd name="connsiteX17" fmla="*/ 3289300 w 3390900"/>
              <a:gd name="connsiteY17" fmla="*/ 292100 h 400050"/>
              <a:gd name="connsiteX18" fmla="*/ 3327400 w 3390900"/>
              <a:gd name="connsiteY18" fmla="*/ 317500 h 400050"/>
              <a:gd name="connsiteX19" fmla="*/ 3346450 w 3390900"/>
              <a:gd name="connsiteY19" fmla="*/ 355600 h 400050"/>
              <a:gd name="connsiteX20" fmla="*/ 3365500 w 3390900"/>
              <a:gd name="connsiteY20" fmla="*/ 361950 h 400050"/>
              <a:gd name="connsiteX21" fmla="*/ 3371850 w 3390900"/>
              <a:gd name="connsiteY21" fmla="*/ 381000 h 400050"/>
              <a:gd name="connsiteX22" fmla="*/ 3390900 w 3390900"/>
              <a:gd name="connsiteY22"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149600 w 3390900"/>
              <a:gd name="connsiteY13" fmla="*/ 203200 h 400050"/>
              <a:gd name="connsiteX14" fmla="*/ 3168650 w 3390900"/>
              <a:gd name="connsiteY14" fmla="*/ 222250 h 400050"/>
              <a:gd name="connsiteX15" fmla="*/ 3225800 w 3390900"/>
              <a:gd name="connsiteY15" fmla="*/ 254000 h 400050"/>
              <a:gd name="connsiteX16" fmla="*/ 3270250 w 3390900"/>
              <a:gd name="connsiteY16" fmla="*/ 273050 h 400050"/>
              <a:gd name="connsiteX17" fmla="*/ 3289300 w 3390900"/>
              <a:gd name="connsiteY17" fmla="*/ 292100 h 400050"/>
              <a:gd name="connsiteX18" fmla="*/ 3327400 w 3390900"/>
              <a:gd name="connsiteY18" fmla="*/ 317500 h 400050"/>
              <a:gd name="connsiteX19" fmla="*/ 3346450 w 3390900"/>
              <a:gd name="connsiteY19" fmla="*/ 355600 h 400050"/>
              <a:gd name="connsiteX20" fmla="*/ 3365500 w 3390900"/>
              <a:gd name="connsiteY20" fmla="*/ 361950 h 400050"/>
              <a:gd name="connsiteX21" fmla="*/ 3390900 w 3390900"/>
              <a:gd name="connsiteY21"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149600 w 3390900"/>
              <a:gd name="connsiteY13" fmla="*/ 203200 h 400050"/>
              <a:gd name="connsiteX14" fmla="*/ 3168650 w 3390900"/>
              <a:gd name="connsiteY14" fmla="*/ 222250 h 400050"/>
              <a:gd name="connsiteX15" fmla="*/ 3225800 w 3390900"/>
              <a:gd name="connsiteY15" fmla="*/ 254000 h 400050"/>
              <a:gd name="connsiteX16" fmla="*/ 3270250 w 3390900"/>
              <a:gd name="connsiteY16" fmla="*/ 273050 h 400050"/>
              <a:gd name="connsiteX17" fmla="*/ 3289300 w 3390900"/>
              <a:gd name="connsiteY17" fmla="*/ 292100 h 400050"/>
              <a:gd name="connsiteX18" fmla="*/ 3327400 w 3390900"/>
              <a:gd name="connsiteY18" fmla="*/ 317500 h 400050"/>
              <a:gd name="connsiteX19" fmla="*/ 3346450 w 3390900"/>
              <a:gd name="connsiteY19" fmla="*/ 355600 h 400050"/>
              <a:gd name="connsiteX20" fmla="*/ 3390900 w 3390900"/>
              <a:gd name="connsiteY20"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149600 w 3390900"/>
              <a:gd name="connsiteY13" fmla="*/ 203200 h 400050"/>
              <a:gd name="connsiteX14" fmla="*/ 3168650 w 3390900"/>
              <a:gd name="connsiteY14" fmla="*/ 222250 h 400050"/>
              <a:gd name="connsiteX15" fmla="*/ 3225800 w 3390900"/>
              <a:gd name="connsiteY15" fmla="*/ 254000 h 400050"/>
              <a:gd name="connsiteX16" fmla="*/ 3270250 w 3390900"/>
              <a:gd name="connsiteY16" fmla="*/ 273050 h 400050"/>
              <a:gd name="connsiteX17" fmla="*/ 3289300 w 3390900"/>
              <a:gd name="connsiteY17" fmla="*/ 292100 h 400050"/>
              <a:gd name="connsiteX18" fmla="*/ 3327400 w 3390900"/>
              <a:gd name="connsiteY18" fmla="*/ 317500 h 400050"/>
              <a:gd name="connsiteX19" fmla="*/ 3390900 w 3390900"/>
              <a:gd name="connsiteY19"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149600 w 3390900"/>
              <a:gd name="connsiteY13" fmla="*/ 203200 h 400050"/>
              <a:gd name="connsiteX14" fmla="*/ 3168650 w 3390900"/>
              <a:gd name="connsiteY14" fmla="*/ 222250 h 400050"/>
              <a:gd name="connsiteX15" fmla="*/ 3225800 w 3390900"/>
              <a:gd name="connsiteY15" fmla="*/ 254000 h 400050"/>
              <a:gd name="connsiteX16" fmla="*/ 3270250 w 3390900"/>
              <a:gd name="connsiteY16" fmla="*/ 273050 h 400050"/>
              <a:gd name="connsiteX17" fmla="*/ 3289300 w 3390900"/>
              <a:gd name="connsiteY17" fmla="*/ 292100 h 400050"/>
              <a:gd name="connsiteX18" fmla="*/ 3390900 w 3390900"/>
              <a:gd name="connsiteY1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149600 w 3390900"/>
              <a:gd name="connsiteY13" fmla="*/ 203200 h 400050"/>
              <a:gd name="connsiteX14" fmla="*/ 3168650 w 3390900"/>
              <a:gd name="connsiteY14" fmla="*/ 222250 h 400050"/>
              <a:gd name="connsiteX15" fmla="*/ 3225800 w 3390900"/>
              <a:gd name="connsiteY15" fmla="*/ 254000 h 400050"/>
              <a:gd name="connsiteX16" fmla="*/ 3270250 w 3390900"/>
              <a:gd name="connsiteY16" fmla="*/ 273050 h 400050"/>
              <a:gd name="connsiteX17" fmla="*/ 3390900 w 3390900"/>
              <a:gd name="connsiteY17"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149600 w 3390900"/>
              <a:gd name="connsiteY13" fmla="*/ 203200 h 400050"/>
              <a:gd name="connsiteX14" fmla="*/ 3168650 w 3390900"/>
              <a:gd name="connsiteY14" fmla="*/ 222250 h 400050"/>
              <a:gd name="connsiteX15" fmla="*/ 3225800 w 3390900"/>
              <a:gd name="connsiteY15" fmla="*/ 254000 h 400050"/>
              <a:gd name="connsiteX16" fmla="*/ 3390900 w 3390900"/>
              <a:gd name="connsiteY16"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149600 w 3390900"/>
              <a:gd name="connsiteY13" fmla="*/ 203200 h 400050"/>
              <a:gd name="connsiteX14" fmla="*/ 3168650 w 3390900"/>
              <a:gd name="connsiteY14" fmla="*/ 222250 h 400050"/>
              <a:gd name="connsiteX15" fmla="*/ 3390900 w 3390900"/>
              <a:gd name="connsiteY15"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149600 w 3390900"/>
              <a:gd name="connsiteY13" fmla="*/ 203200 h 400050"/>
              <a:gd name="connsiteX14" fmla="*/ 3390900 w 3390900"/>
              <a:gd name="connsiteY14"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130550 w 3390900"/>
              <a:gd name="connsiteY12" fmla="*/ 196850 h 400050"/>
              <a:gd name="connsiteX13" fmla="*/ 3390900 w 3390900"/>
              <a:gd name="connsiteY13"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105150 w 3390900"/>
              <a:gd name="connsiteY11" fmla="*/ 158750 h 400050"/>
              <a:gd name="connsiteX12" fmla="*/ 3390900 w 3390900"/>
              <a:gd name="connsiteY12"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086100 w 3390900"/>
              <a:gd name="connsiteY10" fmla="*/ 133350 h 400050"/>
              <a:gd name="connsiteX11" fmla="*/ 3390900 w 3390900"/>
              <a:gd name="connsiteY11"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041650 w 3390900"/>
              <a:gd name="connsiteY9" fmla="*/ 114300 h 400050"/>
              <a:gd name="connsiteX10" fmla="*/ 3390900 w 3390900"/>
              <a:gd name="connsiteY10"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2984500 w 3390900"/>
              <a:gd name="connsiteY8" fmla="*/ 69850 h 400050"/>
              <a:gd name="connsiteX9" fmla="*/ 3390900 w 3390900"/>
              <a:gd name="connsiteY9"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 name="connsiteX0" fmla="*/ 0 w 3390900"/>
              <a:gd name="connsiteY0" fmla="*/ 400050 h 400050"/>
              <a:gd name="connsiteX1" fmla="*/ 444500 w 3390900"/>
              <a:gd name="connsiteY1" fmla="*/ 0 h 400050"/>
              <a:gd name="connsiteX2" fmla="*/ 876300 w 3390900"/>
              <a:gd name="connsiteY2" fmla="*/ 400050 h 400050"/>
              <a:gd name="connsiteX3" fmla="*/ 1308100 w 3390900"/>
              <a:gd name="connsiteY3" fmla="*/ 19050 h 400050"/>
              <a:gd name="connsiteX4" fmla="*/ 1714500 w 3390900"/>
              <a:gd name="connsiteY4" fmla="*/ 393700 h 400050"/>
              <a:gd name="connsiteX5" fmla="*/ 2159000 w 3390900"/>
              <a:gd name="connsiteY5" fmla="*/ 31750 h 400050"/>
              <a:gd name="connsiteX6" fmla="*/ 2546350 w 3390900"/>
              <a:gd name="connsiteY6" fmla="*/ 387350 h 400050"/>
              <a:gd name="connsiteX7" fmla="*/ 2971800 w 3390900"/>
              <a:gd name="connsiteY7" fmla="*/ 44450 h 400050"/>
              <a:gd name="connsiteX8" fmla="*/ 3390900 w 3390900"/>
              <a:gd name="connsiteY8" fmla="*/ 393700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90900" h="400050">
                <a:moveTo>
                  <a:pt x="0" y="400050"/>
                </a:moveTo>
                <a:lnTo>
                  <a:pt x="444500" y="0"/>
                </a:lnTo>
                <a:lnTo>
                  <a:pt x="876300" y="400050"/>
                </a:lnTo>
                <a:lnTo>
                  <a:pt x="1308100" y="19050"/>
                </a:lnTo>
                <a:lnTo>
                  <a:pt x="1714500" y="393700"/>
                </a:lnTo>
                <a:lnTo>
                  <a:pt x="2159000" y="31750"/>
                </a:lnTo>
                <a:lnTo>
                  <a:pt x="2546350" y="387350"/>
                </a:lnTo>
                <a:lnTo>
                  <a:pt x="2971800" y="44450"/>
                </a:lnTo>
                <a:lnTo>
                  <a:pt x="3390900" y="393700"/>
                </a:lnTo>
              </a:path>
            </a:pathLst>
          </a:custGeom>
          <a:ln w="38100">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4" name="Freeform 3"/>
          <p:cNvSpPr/>
          <p:nvPr/>
        </p:nvSpPr>
        <p:spPr>
          <a:xfrm>
            <a:off x="4540250" y="3911596"/>
            <a:ext cx="3390900" cy="393700"/>
          </a:xfrm>
          <a:custGeom>
            <a:avLst/>
            <a:gdLst>
              <a:gd name="connsiteX0" fmla="*/ 0 w 3429000"/>
              <a:gd name="connsiteY0" fmla="*/ 423353 h 449613"/>
              <a:gd name="connsiteX1" fmla="*/ 266700 w 3429000"/>
              <a:gd name="connsiteY1" fmla="*/ 16953 h 449613"/>
              <a:gd name="connsiteX2" fmla="*/ 393700 w 3429000"/>
              <a:gd name="connsiteY2" fmla="*/ 23303 h 449613"/>
              <a:gd name="connsiteX3" fmla="*/ 635000 w 3429000"/>
              <a:gd name="connsiteY3" fmla="*/ 36003 h 449613"/>
              <a:gd name="connsiteX4" fmla="*/ 685800 w 3429000"/>
              <a:gd name="connsiteY4" fmla="*/ 423353 h 449613"/>
              <a:gd name="connsiteX5" fmla="*/ 781050 w 3429000"/>
              <a:gd name="connsiteY5" fmla="*/ 429703 h 449613"/>
              <a:gd name="connsiteX6" fmla="*/ 908050 w 3429000"/>
              <a:gd name="connsiteY6" fmla="*/ 442403 h 449613"/>
              <a:gd name="connsiteX7" fmla="*/ 1054100 w 3429000"/>
              <a:gd name="connsiteY7" fmla="*/ 417003 h 449613"/>
              <a:gd name="connsiteX8" fmla="*/ 1066800 w 3429000"/>
              <a:gd name="connsiteY8" fmla="*/ 372553 h 449613"/>
              <a:gd name="connsiteX9" fmla="*/ 1073150 w 3429000"/>
              <a:gd name="connsiteY9" fmla="*/ 239203 h 449613"/>
              <a:gd name="connsiteX10" fmla="*/ 1079500 w 3429000"/>
              <a:gd name="connsiteY10" fmla="*/ 150303 h 449613"/>
              <a:gd name="connsiteX11" fmla="*/ 1085850 w 3429000"/>
              <a:gd name="connsiteY11" fmla="*/ 16953 h 449613"/>
              <a:gd name="connsiteX12" fmla="*/ 1231900 w 3429000"/>
              <a:gd name="connsiteY12" fmla="*/ 23303 h 449613"/>
              <a:gd name="connsiteX13" fmla="*/ 1308100 w 3429000"/>
              <a:gd name="connsiteY13" fmla="*/ 29653 h 449613"/>
              <a:gd name="connsiteX14" fmla="*/ 1511300 w 3429000"/>
              <a:gd name="connsiteY14" fmla="*/ 42353 h 449613"/>
              <a:gd name="connsiteX15" fmla="*/ 1517650 w 3429000"/>
              <a:gd name="connsiteY15" fmla="*/ 105853 h 449613"/>
              <a:gd name="connsiteX16" fmla="*/ 1530350 w 3429000"/>
              <a:gd name="connsiteY16" fmla="*/ 188403 h 449613"/>
              <a:gd name="connsiteX17" fmla="*/ 1543050 w 3429000"/>
              <a:gd name="connsiteY17" fmla="*/ 385253 h 449613"/>
              <a:gd name="connsiteX18" fmla="*/ 1549400 w 3429000"/>
              <a:gd name="connsiteY18" fmla="*/ 410653 h 449613"/>
              <a:gd name="connsiteX19" fmla="*/ 1905000 w 3429000"/>
              <a:gd name="connsiteY19" fmla="*/ 404303 h 449613"/>
              <a:gd name="connsiteX20" fmla="*/ 1968500 w 3429000"/>
              <a:gd name="connsiteY20" fmla="*/ 29653 h 449613"/>
              <a:gd name="connsiteX21" fmla="*/ 2355850 w 3429000"/>
              <a:gd name="connsiteY21" fmla="*/ 36003 h 449613"/>
              <a:gd name="connsiteX22" fmla="*/ 2368550 w 3429000"/>
              <a:gd name="connsiteY22" fmla="*/ 334453 h 449613"/>
              <a:gd name="connsiteX23" fmla="*/ 2393950 w 3429000"/>
              <a:gd name="connsiteY23" fmla="*/ 397953 h 449613"/>
              <a:gd name="connsiteX24" fmla="*/ 2470150 w 3429000"/>
              <a:gd name="connsiteY24" fmla="*/ 410653 h 449613"/>
              <a:gd name="connsiteX25" fmla="*/ 2654300 w 3429000"/>
              <a:gd name="connsiteY25" fmla="*/ 397953 h 449613"/>
              <a:gd name="connsiteX26" fmla="*/ 2692400 w 3429000"/>
              <a:gd name="connsiteY26" fmla="*/ 391603 h 449613"/>
              <a:gd name="connsiteX27" fmla="*/ 2743200 w 3429000"/>
              <a:gd name="connsiteY27" fmla="*/ 385253 h 449613"/>
              <a:gd name="connsiteX28" fmla="*/ 2755900 w 3429000"/>
              <a:gd name="connsiteY28" fmla="*/ 36003 h 449613"/>
              <a:gd name="connsiteX29" fmla="*/ 2800350 w 3429000"/>
              <a:gd name="connsiteY29" fmla="*/ 29653 h 449613"/>
              <a:gd name="connsiteX30" fmla="*/ 3155950 w 3429000"/>
              <a:gd name="connsiteY30" fmla="*/ 23303 h 449613"/>
              <a:gd name="connsiteX31" fmla="*/ 3206750 w 3429000"/>
              <a:gd name="connsiteY31" fmla="*/ 16953 h 449613"/>
              <a:gd name="connsiteX32" fmla="*/ 3213100 w 3429000"/>
              <a:gd name="connsiteY32" fmla="*/ 36003 h 449613"/>
              <a:gd name="connsiteX33" fmla="*/ 3219450 w 3429000"/>
              <a:gd name="connsiteY33" fmla="*/ 74103 h 449613"/>
              <a:gd name="connsiteX34" fmla="*/ 3225800 w 3429000"/>
              <a:gd name="connsiteY34" fmla="*/ 143953 h 449613"/>
              <a:gd name="connsiteX35" fmla="*/ 3429000 w 3429000"/>
              <a:gd name="connsiteY35" fmla="*/ 429703 h 449613"/>
              <a:gd name="connsiteX0" fmla="*/ 0 w 3429000"/>
              <a:gd name="connsiteY0" fmla="*/ 423353 h 449613"/>
              <a:gd name="connsiteX1" fmla="*/ 241300 w 3429000"/>
              <a:gd name="connsiteY1" fmla="*/ 410653 h 449613"/>
              <a:gd name="connsiteX2" fmla="*/ 266700 w 3429000"/>
              <a:gd name="connsiteY2" fmla="*/ 16953 h 449613"/>
              <a:gd name="connsiteX3" fmla="*/ 393700 w 3429000"/>
              <a:gd name="connsiteY3" fmla="*/ 23303 h 449613"/>
              <a:gd name="connsiteX4" fmla="*/ 635000 w 3429000"/>
              <a:gd name="connsiteY4" fmla="*/ 36003 h 449613"/>
              <a:gd name="connsiteX5" fmla="*/ 685800 w 3429000"/>
              <a:gd name="connsiteY5" fmla="*/ 423353 h 449613"/>
              <a:gd name="connsiteX6" fmla="*/ 781050 w 3429000"/>
              <a:gd name="connsiteY6" fmla="*/ 429703 h 449613"/>
              <a:gd name="connsiteX7" fmla="*/ 908050 w 3429000"/>
              <a:gd name="connsiteY7" fmla="*/ 442403 h 449613"/>
              <a:gd name="connsiteX8" fmla="*/ 1054100 w 3429000"/>
              <a:gd name="connsiteY8" fmla="*/ 417003 h 449613"/>
              <a:gd name="connsiteX9" fmla="*/ 1066800 w 3429000"/>
              <a:gd name="connsiteY9" fmla="*/ 372553 h 449613"/>
              <a:gd name="connsiteX10" fmla="*/ 1073150 w 3429000"/>
              <a:gd name="connsiteY10" fmla="*/ 239203 h 449613"/>
              <a:gd name="connsiteX11" fmla="*/ 1079500 w 3429000"/>
              <a:gd name="connsiteY11" fmla="*/ 150303 h 449613"/>
              <a:gd name="connsiteX12" fmla="*/ 1085850 w 3429000"/>
              <a:gd name="connsiteY12" fmla="*/ 16953 h 449613"/>
              <a:gd name="connsiteX13" fmla="*/ 1231900 w 3429000"/>
              <a:gd name="connsiteY13" fmla="*/ 23303 h 449613"/>
              <a:gd name="connsiteX14" fmla="*/ 1308100 w 3429000"/>
              <a:gd name="connsiteY14" fmla="*/ 29653 h 449613"/>
              <a:gd name="connsiteX15" fmla="*/ 1511300 w 3429000"/>
              <a:gd name="connsiteY15" fmla="*/ 42353 h 449613"/>
              <a:gd name="connsiteX16" fmla="*/ 1517650 w 3429000"/>
              <a:gd name="connsiteY16" fmla="*/ 105853 h 449613"/>
              <a:gd name="connsiteX17" fmla="*/ 1530350 w 3429000"/>
              <a:gd name="connsiteY17" fmla="*/ 188403 h 449613"/>
              <a:gd name="connsiteX18" fmla="*/ 1543050 w 3429000"/>
              <a:gd name="connsiteY18" fmla="*/ 385253 h 449613"/>
              <a:gd name="connsiteX19" fmla="*/ 1549400 w 3429000"/>
              <a:gd name="connsiteY19" fmla="*/ 410653 h 449613"/>
              <a:gd name="connsiteX20" fmla="*/ 1905000 w 3429000"/>
              <a:gd name="connsiteY20" fmla="*/ 404303 h 449613"/>
              <a:gd name="connsiteX21" fmla="*/ 1968500 w 3429000"/>
              <a:gd name="connsiteY21" fmla="*/ 29653 h 449613"/>
              <a:gd name="connsiteX22" fmla="*/ 2355850 w 3429000"/>
              <a:gd name="connsiteY22" fmla="*/ 36003 h 449613"/>
              <a:gd name="connsiteX23" fmla="*/ 2368550 w 3429000"/>
              <a:gd name="connsiteY23" fmla="*/ 334453 h 449613"/>
              <a:gd name="connsiteX24" fmla="*/ 2393950 w 3429000"/>
              <a:gd name="connsiteY24" fmla="*/ 397953 h 449613"/>
              <a:gd name="connsiteX25" fmla="*/ 2470150 w 3429000"/>
              <a:gd name="connsiteY25" fmla="*/ 410653 h 449613"/>
              <a:gd name="connsiteX26" fmla="*/ 2654300 w 3429000"/>
              <a:gd name="connsiteY26" fmla="*/ 397953 h 449613"/>
              <a:gd name="connsiteX27" fmla="*/ 2692400 w 3429000"/>
              <a:gd name="connsiteY27" fmla="*/ 391603 h 449613"/>
              <a:gd name="connsiteX28" fmla="*/ 2743200 w 3429000"/>
              <a:gd name="connsiteY28" fmla="*/ 385253 h 449613"/>
              <a:gd name="connsiteX29" fmla="*/ 2755900 w 3429000"/>
              <a:gd name="connsiteY29" fmla="*/ 36003 h 449613"/>
              <a:gd name="connsiteX30" fmla="*/ 2800350 w 3429000"/>
              <a:gd name="connsiteY30" fmla="*/ 29653 h 449613"/>
              <a:gd name="connsiteX31" fmla="*/ 3155950 w 3429000"/>
              <a:gd name="connsiteY31" fmla="*/ 23303 h 449613"/>
              <a:gd name="connsiteX32" fmla="*/ 3206750 w 3429000"/>
              <a:gd name="connsiteY32" fmla="*/ 16953 h 449613"/>
              <a:gd name="connsiteX33" fmla="*/ 3213100 w 3429000"/>
              <a:gd name="connsiteY33" fmla="*/ 36003 h 449613"/>
              <a:gd name="connsiteX34" fmla="*/ 3219450 w 3429000"/>
              <a:gd name="connsiteY34" fmla="*/ 74103 h 449613"/>
              <a:gd name="connsiteX35" fmla="*/ 3225800 w 3429000"/>
              <a:gd name="connsiteY35" fmla="*/ 143953 h 449613"/>
              <a:gd name="connsiteX36" fmla="*/ 3429000 w 3429000"/>
              <a:gd name="connsiteY36" fmla="*/ 429703 h 449613"/>
              <a:gd name="connsiteX0" fmla="*/ 0 w 3429000"/>
              <a:gd name="connsiteY0" fmla="*/ 423353 h 449613"/>
              <a:gd name="connsiteX1" fmla="*/ 241300 w 3429000"/>
              <a:gd name="connsiteY1" fmla="*/ 410653 h 449613"/>
              <a:gd name="connsiteX2" fmla="*/ 266700 w 3429000"/>
              <a:gd name="connsiteY2" fmla="*/ 16953 h 449613"/>
              <a:gd name="connsiteX3" fmla="*/ 393700 w 3429000"/>
              <a:gd name="connsiteY3" fmla="*/ 23303 h 449613"/>
              <a:gd name="connsiteX4" fmla="*/ 635000 w 3429000"/>
              <a:gd name="connsiteY4" fmla="*/ 36003 h 449613"/>
              <a:gd name="connsiteX5" fmla="*/ 685800 w 3429000"/>
              <a:gd name="connsiteY5" fmla="*/ 423353 h 449613"/>
              <a:gd name="connsiteX6" fmla="*/ 781050 w 3429000"/>
              <a:gd name="connsiteY6" fmla="*/ 429703 h 449613"/>
              <a:gd name="connsiteX7" fmla="*/ 908050 w 3429000"/>
              <a:gd name="connsiteY7" fmla="*/ 442403 h 449613"/>
              <a:gd name="connsiteX8" fmla="*/ 1054100 w 3429000"/>
              <a:gd name="connsiteY8" fmla="*/ 417003 h 449613"/>
              <a:gd name="connsiteX9" fmla="*/ 1066800 w 3429000"/>
              <a:gd name="connsiteY9" fmla="*/ 372553 h 449613"/>
              <a:gd name="connsiteX10" fmla="*/ 1073150 w 3429000"/>
              <a:gd name="connsiteY10" fmla="*/ 239203 h 449613"/>
              <a:gd name="connsiteX11" fmla="*/ 1079500 w 3429000"/>
              <a:gd name="connsiteY11" fmla="*/ 150303 h 449613"/>
              <a:gd name="connsiteX12" fmla="*/ 1085850 w 3429000"/>
              <a:gd name="connsiteY12" fmla="*/ 16953 h 449613"/>
              <a:gd name="connsiteX13" fmla="*/ 1231900 w 3429000"/>
              <a:gd name="connsiteY13" fmla="*/ 23303 h 449613"/>
              <a:gd name="connsiteX14" fmla="*/ 1308100 w 3429000"/>
              <a:gd name="connsiteY14" fmla="*/ 29653 h 449613"/>
              <a:gd name="connsiteX15" fmla="*/ 1511300 w 3429000"/>
              <a:gd name="connsiteY15" fmla="*/ 42353 h 449613"/>
              <a:gd name="connsiteX16" fmla="*/ 1517650 w 3429000"/>
              <a:gd name="connsiteY16" fmla="*/ 105853 h 449613"/>
              <a:gd name="connsiteX17" fmla="*/ 1530350 w 3429000"/>
              <a:gd name="connsiteY17" fmla="*/ 188403 h 449613"/>
              <a:gd name="connsiteX18" fmla="*/ 1543050 w 3429000"/>
              <a:gd name="connsiteY18" fmla="*/ 385253 h 449613"/>
              <a:gd name="connsiteX19" fmla="*/ 1549400 w 3429000"/>
              <a:gd name="connsiteY19" fmla="*/ 410653 h 449613"/>
              <a:gd name="connsiteX20" fmla="*/ 1905000 w 3429000"/>
              <a:gd name="connsiteY20" fmla="*/ 404303 h 449613"/>
              <a:gd name="connsiteX21" fmla="*/ 1968500 w 3429000"/>
              <a:gd name="connsiteY21" fmla="*/ 29653 h 449613"/>
              <a:gd name="connsiteX22" fmla="*/ 2355850 w 3429000"/>
              <a:gd name="connsiteY22" fmla="*/ 36003 h 449613"/>
              <a:gd name="connsiteX23" fmla="*/ 2368550 w 3429000"/>
              <a:gd name="connsiteY23" fmla="*/ 334453 h 449613"/>
              <a:gd name="connsiteX24" fmla="*/ 2393950 w 3429000"/>
              <a:gd name="connsiteY24" fmla="*/ 397953 h 449613"/>
              <a:gd name="connsiteX25" fmla="*/ 2470150 w 3429000"/>
              <a:gd name="connsiteY25" fmla="*/ 410653 h 449613"/>
              <a:gd name="connsiteX26" fmla="*/ 2654300 w 3429000"/>
              <a:gd name="connsiteY26" fmla="*/ 397953 h 449613"/>
              <a:gd name="connsiteX27" fmla="*/ 2692400 w 3429000"/>
              <a:gd name="connsiteY27" fmla="*/ 391603 h 449613"/>
              <a:gd name="connsiteX28" fmla="*/ 2743200 w 3429000"/>
              <a:gd name="connsiteY28" fmla="*/ 385253 h 449613"/>
              <a:gd name="connsiteX29" fmla="*/ 2755900 w 3429000"/>
              <a:gd name="connsiteY29" fmla="*/ 36003 h 449613"/>
              <a:gd name="connsiteX30" fmla="*/ 2800350 w 3429000"/>
              <a:gd name="connsiteY30" fmla="*/ 29653 h 449613"/>
              <a:gd name="connsiteX31" fmla="*/ 3155950 w 3429000"/>
              <a:gd name="connsiteY31" fmla="*/ 23303 h 449613"/>
              <a:gd name="connsiteX32" fmla="*/ 3206750 w 3429000"/>
              <a:gd name="connsiteY32" fmla="*/ 16953 h 449613"/>
              <a:gd name="connsiteX33" fmla="*/ 3213100 w 3429000"/>
              <a:gd name="connsiteY33" fmla="*/ 36003 h 449613"/>
              <a:gd name="connsiteX34" fmla="*/ 3219450 w 3429000"/>
              <a:gd name="connsiteY34" fmla="*/ 74103 h 449613"/>
              <a:gd name="connsiteX35" fmla="*/ 3225800 w 3429000"/>
              <a:gd name="connsiteY35" fmla="*/ 143953 h 449613"/>
              <a:gd name="connsiteX36" fmla="*/ 3429000 w 3429000"/>
              <a:gd name="connsiteY36" fmla="*/ 429703 h 449613"/>
              <a:gd name="connsiteX0" fmla="*/ 0 w 3429000"/>
              <a:gd name="connsiteY0" fmla="*/ 423353 h 449613"/>
              <a:gd name="connsiteX1" fmla="*/ 241300 w 3429000"/>
              <a:gd name="connsiteY1" fmla="*/ 410653 h 449613"/>
              <a:gd name="connsiteX2" fmla="*/ 266700 w 3429000"/>
              <a:gd name="connsiteY2" fmla="*/ 16953 h 449613"/>
              <a:gd name="connsiteX3" fmla="*/ 393700 w 3429000"/>
              <a:gd name="connsiteY3" fmla="*/ 23303 h 449613"/>
              <a:gd name="connsiteX4" fmla="*/ 635000 w 3429000"/>
              <a:gd name="connsiteY4" fmla="*/ 36003 h 449613"/>
              <a:gd name="connsiteX5" fmla="*/ 685800 w 3429000"/>
              <a:gd name="connsiteY5" fmla="*/ 423353 h 449613"/>
              <a:gd name="connsiteX6" fmla="*/ 781050 w 3429000"/>
              <a:gd name="connsiteY6" fmla="*/ 429703 h 449613"/>
              <a:gd name="connsiteX7" fmla="*/ 908050 w 3429000"/>
              <a:gd name="connsiteY7" fmla="*/ 442403 h 449613"/>
              <a:gd name="connsiteX8" fmla="*/ 1054100 w 3429000"/>
              <a:gd name="connsiteY8" fmla="*/ 417003 h 449613"/>
              <a:gd name="connsiteX9" fmla="*/ 1066800 w 3429000"/>
              <a:gd name="connsiteY9" fmla="*/ 372553 h 449613"/>
              <a:gd name="connsiteX10" fmla="*/ 1073150 w 3429000"/>
              <a:gd name="connsiteY10" fmla="*/ 239203 h 449613"/>
              <a:gd name="connsiteX11" fmla="*/ 1079500 w 3429000"/>
              <a:gd name="connsiteY11" fmla="*/ 150303 h 449613"/>
              <a:gd name="connsiteX12" fmla="*/ 1085850 w 3429000"/>
              <a:gd name="connsiteY12" fmla="*/ 16953 h 449613"/>
              <a:gd name="connsiteX13" fmla="*/ 1231900 w 3429000"/>
              <a:gd name="connsiteY13" fmla="*/ 23303 h 449613"/>
              <a:gd name="connsiteX14" fmla="*/ 1308100 w 3429000"/>
              <a:gd name="connsiteY14" fmla="*/ 29653 h 449613"/>
              <a:gd name="connsiteX15" fmla="*/ 1511300 w 3429000"/>
              <a:gd name="connsiteY15" fmla="*/ 42353 h 449613"/>
              <a:gd name="connsiteX16" fmla="*/ 1517650 w 3429000"/>
              <a:gd name="connsiteY16" fmla="*/ 105853 h 449613"/>
              <a:gd name="connsiteX17" fmla="*/ 1530350 w 3429000"/>
              <a:gd name="connsiteY17" fmla="*/ 188403 h 449613"/>
              <a:gd name="connsiteX18" fmla="*/ 1543050 w 3429000"/>
              <a:gd name="connsiteY18" fmla="*/ 385253 h 449613"/>
              <a:gd name="connsiteX19" fmla="*/ 1549400 w 3429000"/>
              <a:gd name="connsiteY19" fmla="*/ 410653 h 449613"/>
              <a:gd name="connsiteX20" fmla="*/ 1905000 w 3429000"/>
              <a:gd name="connsiteY20" fmla="*/ 404303 h 449613"/>
              <a:gd name="connsiteX21" fmla="*/ 1968500 w 3429000"/>
              <a:gd name="connsiteY21" fmla="*/ 29653 h 449613"/>
              <a:gd name="connsiteX22" fmla="*/ 2355850 w 3429000"/>
              <a:gd name="connsiteY22" fmla="*/ 36003 h 449613"/>
              <a:gd name="connsiteX23" fmla="*/ 2368550 w 3429000"/>
              <a:gd name="connsiteY23" fmla="*/ 334453 h 449613"/>
              <a:gd name="connsiteX24" fmla="*/ 2393950 w 3429000"/>
              <a:gd name="connsiteY24" fmla="*/ 397953 h 449613"/>
              <a:gd name="connsiteX25" fmla="*/ 2470150 w 3429000"/>
              <a:gd name="connsiteY25" fmla="*/ 410653 h 449613"/>
              <a:gd name="connsiteX26" fmla="*/ 2654300 w 3429000"/>
              <a:gd name="connsiteY26" fmla="*/ 397953 h 449613"/>
              <a:gd name="connsiteX27" fmla="*/ 2692400 w 3429000"/>
              <a:gd name="connsiteY27" fmla="*/ 391603 h 449613"/>
              <a:gd name="connsiteX28" fmla="*/ 2743200 w 3429000"/>
              <a:gd name="connsiteY28" fmla="*/ 385253 h 449613"/>
              <a:gd name="connsiteX29" fmla="*/ 2755900 w 3429000"/>
              <a:gd name="connsiteY29" fmla="*/ 36003 h 449613"/>
              <a:gd name="connsiteX30" fmla="*/ 2800350 w 3429000"/>
              <a:gd name="connsiteY30" fmla="*/ 29653 h 449613"/>
              <a:gd name="connsiteX31" fmla="*/ 3155950 w 3429000"/>
              <a:gd name="connsiteY31" fmla="*/ 23303 h 449613"/>
              <a:gd name="connsiteX32" fmla="*/ 3206750 w 3429000"/>
              <a:gd name="connsiteY32" fmla="*/ 16953 h 449613"/>
              <a:gd name="connsiteX33" fmla="*/ 3213100 w 3429000"/>
              <a:gd name="connsiteY33" fmla="*/ 36003 h 449613"/>
              <a:gd name="connsiteX34" fmla="*/ 3219450 w 3429000"/>
              <a:gd name="connsiteY34" fmla="*/ 74103 h 449613"/>
              <a:gd name="connsiteX35" fmla="*/ 3225800 w 3429000"/>
              <a:gd name="connsiteY35" fmla="*/ 143953 h 449613"/>
              <a:gd name="connsiteX36" fmla="*/ 3429000 w 3429000"/>
              <a:gd name="connsiteY36" fmla="*/ 429703 h 449613"/>
              <a:gd name="connsiteX0" fmla="*/ 0 w 3429000"/>
              <a:gd name="connsiteY0" fmla="*/ 423353 h 449613"/>
              <a:gd name="connsiteX1" fmla="*/ 241300 w 3429000"/>
              <a:gd name="connsiteY1" fmla="*/ 410653 h 449613"/>
              <a:gd name="connsiteX2" fmla="*/ 266700 w 3429000"/>
              <a:gd name="connsiteY2" fmla="*/ 16953 h 449613"/>
              <a:gd name="connsiteX3" fmla="*/ 393700 w 3429000"/>
              <a:gd name="connsiteY3" fmla="*/ 23303 h 449613"/>
              <a:gd name="connsiteX4" fmla="*/ 635000 w 3429000"/>
              <a:gd name="connsiteY4" fmla="*/ 36003 h 449613"/>
              <a:gd name="connsiteX5" fmla="*/ 685800 w 3429000"/>
              <a:gd name="connsiteY5" fmla="*/ 423353 h 449613"/>
              <a:gd name="connsiteX6" fmla="*/ 781050 w 3429000"/>
              <a:gd name="connsiteY6" fmla="*/ 429703 h 449613"/>
              <a:gd name="connsiteX7" fmla="*/ 908050 w 3429000"/>
              <a:gd name="connsiteY7" fmla="*/ 442403 h 449613"/>
              <a:gd name="connsiteX8" fmla="*/ 1054100 w 3429000"/>
              <a:gd name="connsiteY8" fmla="*/ 417003 h 449613"/>
              <a:gd name="connsiteX9" fmla="*/ 1066800 w 3429000"/>
              <a:gd name="connsiteY9" fmla="*/ 372553 h 449613"/>
              <a:gd name="connsiteX10" fmla="*/ 1073150 w 3429000"/>
              <a:gd name="connsiteY10" fmla="*/ 239203 h 449613"/>
              <a:gd name="connsiteX11" fmla="*/ 1079500 w 3429000"/>
              <a:gd name="connsiteY11" fmla="*/ 150303 h 449613"/>
              <a:gd name="connsiteX12" fmla="*/ 1085850 w 3429000"/>
              <a:gd name="connsiteY12" fmla="*/ 16953 h 449613"/>
              <a:gd name="connsiteX13" fmla="*/ 1231900 w 3429000"/>
              <a:gd name="connsiteY13" fmla="*/ 23303 h 449613"/>
              <a:gd name="connsiteX14" fmla="*/ 1308100 w 3429000"/>
              <a:gd name="connsiteY14" fmla="*/ 29653 h 449613"/>
              <a:gd name="connsiteX15" fmla="*/ 1511300 w 3429000"/>
              <a:gd name="connsiteY15" fmla="*/ 42353 h 449613"/>
              <a:gd name="connsiteX16" fmla="*/ 1517650 w 3429000"/>
              <a:gd name="connsiteY16" fmla="*/ 105853 h 449613"/>
              <a:gd name="connsiteX17" fmla="*/ 1530350 w 3429000"/>
              <a:gd name="connsiteY17" fmla="*/ 188403 h 449613"/>
              <a:gd name="connsiteX18" fmla="*/ 1543050 w 3429000"/>
              <a:gd name="connsiteY18" fmla="*/ 385253 h 449613"/>
              <a:gd name="connsiteX19" fmla="*/ 1549400 w 3429000"/>
              <a:gd name="connsiteY19" fmla="*/ 410653 h 449613"/>
              <a:gd name="connsiteX20" fmla="*/ 1905000 w 3429000"/>
              <a:gd name="connsiteY20" fmla="*/ 404303 h 449613"/>
              <a:gd name="connsiteX21" fmla="*/ 1968500 w 3429000"/>
              <a:gd name="connsiteY21" fmla="*/ 29653 h 449613"/>
              <a:gd name="connsiteX22" fmla="*/ 2355850 w 3429000"/>
              <a:gd name="connsiteY22" fmla="*/ 36003 h 449613"/>
              <a:gd name="connsiteX23" fmla="*/ 2368550 w 3429000"/>
              <a:gd name="connsiteY23" fmla="*/ 334453 h 449613"/>
              <a:gd name="connsiteX24" fmla="*/ 2393950 w 3429000"/>
              <a:gd name="connsiteY24" fmla="*/ 397953 h 449613"/>
              <a:gd name="connsiteX25" fmla="*/ 2470150 w 3429000"/>
              <a:gd name="connsiteY25" fmla="*/ 410653 h 449613"/>
              <a:gd name="connsiteX26" fmla="*/ 2654300 w 3429000"/>
              <a:gd name="connsiteY26" fmla="*/ 397953 h 449613"/>
              <a:gd name="connsiteX27" fmla="*/ 2692400 w 3429000"/>
              <a:gd name="connsiteY27" fmla="*/ 391603 h 449613"/>
              <a:gd name="connsiteX28" fmla="*/ 2743200 w 3429000"/>
              <a:gd name="connsiteY28" fmla="*/ 385253 h 449613"/>
              <a:gd name="connsiteX29" fmla="*/ 2755900 w 3429000"/>
              <a:gd name="connsiteY29" fmla="*/ 36003 h 449613"/>
              <a:gd name="connsiteX30" fmla="*/ 2800350 w 3429000"/>
              <a:gd name="connsiteY30" fmla="*/ 29653 h 449613"/>
              <a:gd name="connsiteX31" fmla="*/ 3155950 w 3429000"/>
              <a:gd name="connsiteY31" fmla="*/ 23303 h 449613"/>
              <a:gd name="connsiteX32" fmla="*/ 3206750 w 3429000"/>
              <a:gd name="connsiteY32" fmla="*/ 16953 h 449613"/>
              <a:gd name="connsiteX33" fmla="*/ 3213100 w 3429000"/>
              <a:gd name="connsiteY33" fmla="*/ 36003 h 449613"/>
              <a:gd name="connsiteX34" fmla="*/ 3219450 w 3429000"/>
              <a:gd name="connsiteY34" fmla="*/ 74103 h 449613"/>
              <a:gd name="connsiteX35" fmla="*/ 3225800 w 3429000"/>
              <a:gd name="connsiteY35" fmla="*/ 143953 h 449613"/>
              <a:gd name="connsiteX36" fmla="*/ 3429000 w 3429000"/>
              <a:gd name="connsiteY36" fmla="*/ 429703 h 449613"/>
              <a:gd name="connsiteX0" fmla="*/ 0 w 3429000"/>
              <a:gd name="connsiteY0" fmla="*/ 404303 h 449613"/>
              <a:gd name="connsiteX1" fmla="*/ 241300 w 3429000"/>
              <a:gd name="connsiteY1" fmla="*/ 410653 h 449613"/>
              <a:gd name="connsiteX2" fmla="*/ 266700 w 3429000"/>
              <a:gd name="connsiteY2" fmla="*/ 16953 h 449613"/>
              <a:gd name="connsiteX3" fmla="*/ 393700 w 3429000"/>
              <a:gd name="connsiteY3" fmla="*/ 23303 h 449613"/>
              <a:gd name="connsiteX4" fmla="*/ 635000 w 3429000"/>
              <a:gd name="connsiteY4" fmla="*/ 36003 h 449613"/>
              <a:gd name="connsiteX5" fmla="*/ 685800 w 3429000"/>
              <a:gd name="connsiteY5" fmla="*/ 423353 h 449613"/>
              <a:gd name="connsiteX6" fmla="*/ 781050 w 3429000"/>
              <a:gd name="connsiteY6" fmla="*/ 429703 h 449613"/>
              <a:gd name="connsiteX7" fmla="*/ 908050 w 3429000"/>
              <a:gd name="connsiteY7" fmla="*/ 442403 h 449613"/>
              <a:gd name="connsiteX8" fmla="*/ 1054100 w 3429000"/>
              <a:gd name="connsiteY8" fmla="*/ 417003 h 449613"/>
              <a:gd name="connsiteX9" fmla="*/ 1066800 w 3429000"/>
              <a:gd name="connsiteY9" fmla="*/ 372553 h 449613"/>
              <a:gd name="connsiteX10" fmla="*/ 1073150 w 3429000"/>
              <a:gd name="connsiteY10" fmla="*/ 239203 h 449613"/>
              <a:gd name="connsiteX11" fmla="*/ 1079500 w 3429000"/>
              <a:gd name="connsiteY11" fmla="*/ 150303 h 449613"/>
              <a:gd name="connsiteX12" fmla="*/ 1085850 w 3429000"/>
              <a:gd name="connsiteY12" fmla="*/ 16953 h 449613"/>
              <a:gd name="connsiteX13" fmla="*/ 1231900 w 3429000"/>
              <a:gd name="connsiteY13" fmla="*/ 23303 h 449613"/>
              <a:gd name="connsiteX14" fmla="*/ 1308100 w 3429000"/>
              <a:gd name="connsiteY14" fmla="*/ 29653 h 449613"/>
              <a:gd name="connsiteX15" fmla="*/ 1511300 w 3429000"/>
              <a:gd name="connsiteY15" fmla="*/ 42353 h 449613"/>
              <a:gd name="connsiteX16" fmla="*/ 1517650 w 3429000"/>
              <a:gd name="connsiteY16" fmla="*/ 105853 h 449613"/>
              <a:gd name="connsiteX17" fmla="*/ 1530350 w 3429000"/>
              <a:gd name="connsiteY17" fmla="*/ 188403 h 449613"/>
              <a:gd name="connsiteX18" fmla="*/ 1543050 w 3429000"/>
              <a:gd name="connsiteY18" fmla="*/ 385253 h 449613"/>
              <a:gd name="connsiteX19" fmla="*/ 1549400 w 3429000"/>
              <a:gd name="connsiteY19" fmla="*/ 410653 h 449613"/>
              <a:gd name="connsiteX20" fmla="*/ 1905000 w 3429000"/>
              <a:gd name="connsiteY20" fmla="*/ 404303 h 449613"/>
              <a:gd name="connsiteX21" fmla="*/ 1968500 w 3429000"/>
              <a:gd name="connsiteY21" fmla="*/ 29653 h 449613"/>
              <a:gd name="connsiteX22" fmla="*/ 2355850 w 3429000"/>
              <a:gd name="connsiteY22" fmla="*/ 36003 h 449613"/>
              <a:gd name="connsiteX23" fmla="*/ 2368550 w 3429000"/>
              <a:gd name="connsiteY23" fmla="*/ 334453 h 449613"/>
              <a:gd name="connsiteX24" fmla="*/ 2393950 w 3429000"/>
              <a:gd name="connsiteY24" fmla="*/ 397953 h 449613"/>
              <a:gd name="connsiteX25" fmla="*/ 2470150 w 3429000"/>
              <a:gd name="connsiteY25" fmla="*/ 410653 h 449613"/>
              <a:gd name="connsiteX26" fmla="*/ 2654300 w 3429000"/>
              <a:gd name="connsiteY26" fmla="*/ 397953 h 449613"/>
              <a:gd name="connsiteX27" fmla="*/ 2692400 w 3429000"/>
              <a:gd name="connsiteY27" fmla="*/ 391603 h 449613"/>
              <a:gd name="connsiteX28" fmla="*/ 2743200 w 3429000"/>
              <a:gd name="connsiteY28" fmla="*/ 385253 h 449613"/>
              <a:gd name="connsiteX29" fmla="*/ 2755900 w 3429000"/>
              <a:gd name="connsiteY29" fmla="*/ 36003 h 449613"/>
              <a:gd name="connsiteX30" fmla="*/ 2800350 w 3429000"/>
              <a:gd name="connsiteY30" fmla="*/ 29653 h 449613"/>
              <a:gd name="connsiteX31" fmla="*/ 3155950 w 3429000"/>
              <a:gd name="connsiteY31" fmla="*/ 23303 h 449613"/>
              <a:gd name="connsiteX32" fmla="*/ 3206750 w 3429000"/>
              <a:gd name="connsiteY32" fmla="*/ 16953 h 449613"/>
              <a:gd name="connsiteX33" fmla="*/ 3213100 w 3429000"/>
              <a:gd name="connsiteY33" fmla="*/ 36003 h 449613"/>
              <a:gd name="connsiteX34" fmla="*/ 3219450 w 3429000"/>
              <a:gd name="connsiteY34" fmla="*/ 74103 h 449613"/>
              <a:gd name="connsiteX35" fmla="*/ 3225800 w 3429000"/>
              <a:gd name="connsiteY35" fmla="*/ 143953 h 449613"/>
              <a:gd name="connsiteX36" fmla="*/ 3429000 w 3429000"/>
              <a:gd name="connsiteY36" fmla="*/ 429703 h 449613"/>
              <a:gd name="connsiteX0" fmla="*/ 0 w 3429000"/>
              <a:gd name="connsiteY0" fmla="*/ 427410 h 472720"/>
              <a:gd name="connsiteX1" fmla="*/ 241300 w 3429000"/>
              <a:gd name="connsiteY1" fmla="*/ 433760 h 472720"/>
              <a:gd name="connsiteX2" fmla="*/ 266700 w 3429000"/>
              <a:gd name="connsiteY2" fmla="*/ 40060 h 472720"/>
              <a:gd name="connsiteX3" fmla="*/ 635000 w 3429000"/>
              <a:gd name="connsiteY3" fmla="*/ 59110 h 472720"/>
              <a:gd name="connsiteX4" fmla="*/ 685800 w 3429000"/>
              <a:gd name="connsiteY4" fmla="*/ 446460 h 472720"/>
              <a:gd name="connsiteX5" fmla="*/ 781050 w 3429000"/>
              <a:gd name="connsiteY5" fmla="*/ 452810 h 472720"/>
              <a:gd name="connsiteX6" fmla="*/ 908050 w 3429000"/>
              <a:gd name="connsiteY6" fmla="*/ 465510 h 472720"/>
              <a:gd name="connsiteX7" fmla="*/ 1054100 w 3429000"/>
              <a:gd name="connsiteY7" fmla="*/ 440110 h 472720"/>
              <a:gd name="connsiteX8" fmla="*/ 1066800 w 3429000"/>
              <a:gd name="connsiteY8" fmla="*/ 395660 h 472720"/>
              <a:gd name="connsiteX9" fmla="*/ 1073150 w 3429000"/>
              <a:gd name="connsiteY9" fmla="*/ 262310 h 472720"/>
              <a:gd name="connsiteX10" fmla="*/ 1079500 w 3429000"/>
              <a:gd name="connsiteY10" fmla="*/ 173410 h 472720"/>
              <a:gd name="connsiteX11" fmla="*/ 1085850 w 3429000"/>
              <a:gd name="connsiteY11" fmla="*/ 40060 h 472720"/>
              <a:gd name="connsiteX12" fmla="*/ 1231900 w 3429000"/>
              <a:gd name="connsiteY12" fmla="*/ 46410 h 472720"/>
              <a:gd name="connsiteX13" fmla="*/ 1308100 w 3429000"/>
              <a:gd name="connsiteY13" fmla="*/ 52760 h 472720"/>
              <a:gd name="connsiteX14" fmla="*/ 1511300 w 3429000"/>
              <a:gd name="connsiteY14" fmla="*/ 65460 h 472720"/>
              <a:gd name="connsiteX15" fmla="*/ 1517650 w 3429000"/>
              <a:gd name="connsiteY15" fmla="*/ 128960 h 472720"/>
              <a:gd name="connsiteX16" fmla="*/ 1530350 w 3429000"/>
              <a:gd name="connsiteY16" fmla="*/ 211510 h 472720"/>
              <a:gd name="connsiteX17" fmla="*/ 1543050 w 3429000"/>
              <a:gd name="connsiteY17" fmla="*/ 408360 h 472720"/>
              <a:gd name="connsiteX18" fmla="*/ 1549400 w 3429000"/>
              <a:gd name="connsiteY18" fmla="*/ 433760 h 472720"/>
              <a:gd name="connsiteX19" fmla="*/ 1905000 w 3429000"/>
              <a:gd name="connsiteY19" fmla="*/ 427410 h 472720"/>
              <a:gd name="connsiteX20" fmla="*/ 1968500 w 3429000"/>
              <a:gd name="connsiteY20" fmla="*/ 52760 h 472720"/>
              <a:gd name="connsiteX21" fmla="*/ 2355850 w 3429000"/>
              <a:gd name="connsiteY21" fmla="*/ 59110 h 472720"/>
              <a:gd name="connsiteX22" fmla="*/ 2368550 w 3429000"/>
              <a:gd name="connsiteY22" fmla="*/ 357560 h 472720"/>
              <a:gd name="connsiteX23" fmla="*/ 2393950 w 3429000"/>
              <a:gd name="connsiteY23" fmla="*/ 421060 h 472720"/>
              <a:gd name="connsiteX24" fmla="*/ 2470150 w 3429000"/>
              <a:gd name="connsiteY24" fmla="*/ 433760 h 472720"/>
              <a:gd name="connsiteX25" fmla="*/ 2654300 w 3429000"/>
              <a:gd name="connsiteY25" fmla="*/ 421060 h 472720"/>
              <a:gd name="connsiteX26" fmla="*/ 2692400 w 3429000"/>
              <a:gd name="connsiteY26" fmla="*/ 414710 h 472720"/>
              <a:gd name="connsiteX27" fmla="*/ 2743200 w 3429000"/>
              <a:gd name="connsiteY27" fmla="*/ 408360 h 472720"/>
              <a:gd name="connsiteX28" fmla="*/ 2755900 w 3429000"/>
              <a:gd name="connsiteY28" fmla="*/ 59110 h 472720"/>
              <a:gd name="connsiteX29" fmla="*/ 2800350 w 3429000"/>
              <a:gd name="connsiteY29" fmla="*/ 52760 h 472720"/>
              <a:gd name="connsiteX30" fmla="*/ 3155950 w 3429000"/>
              <a:gd name="connsiteY30" fmla="*/ 46410 h 472720"/>
              <a:gd name="connsiteX31" fmla="*/ 3206750 w 3429000"/>
              <a:gd name="connsiteY31" fmla="*/ 40060 h 472720"/>
              <a:gd name="connsiteX32" fmla="*/ 3213100 w 3429000"/>
              <a:gd name="connsiteY32" fmla="*/ 59110 h 472720"/>
              <a:gd name="connsiteX33" fmla="*/ 3219450 w 3429000"/>
              <a:gd name="connsiteY33" fmla="*/ 97210 h 472720"/>
              <a:gd name="connsiteX34" fmla="*/ 3225800 w 3429000"/>
              <a:gd name="connsiteY34" fmla="*/ 167060 h 472720"/>
              <a:gd name="connsiteX35" fmla="*/ 3429000 w 3429000"/>
              <a:gd name="connsiteY35" fmla="*/ 452810 h 472720"/>
              <a:gd name="connsiteX0" fmla="*/ 0 w 3429000"/>
              <a:gd name="connsiteY0" fmla="*/ 417136 h 462446"/>
              <a:gd name="connsiteX1" fmla="*/ 241300 w 3429000"/>
              <a:gd name="connsiteY1" fmla="*/ 423486 h 462446"/>
              <a:gd name="connsiteX2" fmla="*/ 260350 w 3429000"/>
              <a:gd name="connsiteY2" fmla="*/ 48836 h 462446"/>
              <a:gd name="connsiteX3" fmla="*/ 635000 w 3429000"/>
              <a:gd name="connsiteY3" fmla="*/ 48836 h 462446"/>
              <a:gd name="connsiteX4" fmla="*/ 685800 w 3429000"/>
              <a:gd name="connsiteY4" fmla="*/ 436186 h 462446"/>
              <a:gd name="connsiteX5" fmla="*/ 781050 w 3429000"/>
              <a:gd name="connsiteY5" fmla="*/ 442536 h 462446"/>
              <a:gd name="connsiteX6" fmla="*/ 908050 w 3429000"/>
              <a:gd name="connsiteY6" fmla="*/ 455236 h 462446"/>
              <a:gd name="connsiteX7" fmla="*/ 1054100 w 3429000"/>
              <a:gd name="connsiteY7" fmla="*/ 429836 h 462446"/>
              <a:gd name="connsiteX8" fmla="*/ 1066800 w 3429000"/>
              <a:gd name="connsiteY8" fmla="*/ 385386 h 462446"/>
              <a:gd name="connsiteX9" fmla="*/ 1073150 w 3429000"/>
              <a:gd name="connsiteY9" fmla="*/ 252036 h 462446"/>
              <a:gd name="connsiteX10" fmla="*/ 1079500 w 3429000"/>
              <a:gd name="connsiteY10" fmla="*/ 163136 h 462446"/>
              <a:gd name="connsiteX11" fmla="*/ 1085850 w 3429000"/>
              <a:gd name="connsiteY11" fmla="*/ 29786 h 462446"/>
              <a:gd name="connsiteX12" fmla="*/ 1231900 w 3429000"/>
              <a:gd name="connsiteY12" fmla="*/ 36136 h 462446"/>
              <a:gd name="connsiteX13" fmla="*/ 1308100 w 3429000"/>
              <a:gd name="connsiteY13" fmla="*/ 42486 h 462446"/>
              <a:gd name="connsiteX14" fmla="*/ 1511300 w 3429000"/>
              <a:gd name="connsiteY14" fmla="*/ 55186 h 462446"/>
              <a:gd name="connsiteX15" fmla="*/ 1517650 w 3429000"/>
              <a:gd name="connsiteY15" fmla="*/ 118686 h 462446"/>
              <a:gd name="connsiteX16" fmla="*/ 1530350 w 3429000"/>
              <a:gd name="connsiteY16" fmla="*/ 201236 h 462446"/>
              <a:gd name="connsiteX17" fmla="*/ 1543050 w 3429000"/>
              <a:gd name="connsiteY17" fmla="*/ 398086 h 462446"/>
              <a:gd name="connsiteX18" fmla="*/ 1549400 w 3429000"/>
              <a:gd name="connsiteY18" fmla="*/ 423486 h 462446"/>
              <a:gd name="connsiteX19" fmla="*/ 1905000 w 3429000"/>
              <a:gd name="connsiteY19" fmla="*/ 417136 h 462446"/>
              <a:gd name="connsiteX20" fmla="*/ 1968500 w 3429000"/>
              <a:gd name="connsiteY20" fmla="*/ 42486 h 462446"/>
              <a:gd name="connsiteX21" fmla="*/ 2355850 w 3429000"/>
              <a:gd name="connsiteY21" fmla="*/ 48836 h 462446"/>
              <a:gd name="connsiteX22" fmla="*/ 2368550 w 3429000"/>
              <a:gd name="connsiteY22" fmla="*/ 347286 h 462446"/>
              <a:gd name="connsiteX23" fmla="*/ 2393950 w 3429000"/>
              <a:gd name="connsiteY23" fmla="*/ 410786 h 462446"/>
              <a:gd name="connsiteX24" fmla="*/ 2470150 w 3429000"/>
              <a:gd name="connsiteY24" fmla="*/ 423486 h 462446"/>
              <a:gd name="connsiteX25" fmla="*/ 2654300 w 3429000"/>
              <a:gd name="connsiteY25" fmla="*/ 410786 h 462446"/>
              <a:gd name="connsiteX26" fmla="*/ 2692400 w 3429000"/>
              <a:gd name="connsiteY26" fmla="*/ 404436 h 462446"/>
              <a:gd name="connsiteX27" fmla="*/ 2743200 w 3429000"/>
              <a:gd name="connsiteY27" fmla="*/ 398086 h 462446"/>
              <a:gd name="connsiteX28" fmla="*/ 2755900 w 3429000"/>
              <a:gd name="connsiteY28" fmla="*/ 48836 h 462446"/>
              <a:gd name="connsiteX29" fmla="*/ 2800350 w 3429000"/>
              <a:gd name="connsiteY29" fmla="*/ 42486 h 462446"/>
              <a:gd name="connsiteX30" fmla="*/ 3155950 w 3429000"/>
              <a:gd name="connsiteY30" fmla="*/ 36136 h 462446"/>
              <a:gd name="connsiteX31" fmla="*/ 3206750 w 3429000"/>
              <a:gd name="connsiteY31" fmla="*/ 29786 h 462446"/>
              <a:gd name="connsiteX32" fmla="*/ 3213100 w 3429000"/>
              <a:gd name="connsiteY32" fmla="*/ 48836 h 462446"/>
              <a:gd name="connsiteX33" fmla="*/ 3219450 w 3429000"/>
              <a:gd name="connsiteY33" fmla="*/ 86936 h 462446"/>
              <a:gd name="connsiteX34" fmla="*/ 3225800 w 3429000"/>
              <a:gd name="connsiteY34" fmla="*/ 156786 h 462446"/>
              <a:gd name="connsiteX35" fmla="*/ 3429000 w 3429000"/>
              <a:gd name="connsiteY35" fmla="*/ 442536 h 462446"/>
              <a:gd name="connsiteX0" fmla="*/ 0 w 3429000"/>
              <a:gd name="connsiteY0" fmla="*/ 417136 h 462446"/>
              <a:gd name="connsiteX1" fmla="*/ 241300 w 3429000"/>
              <a:gd name="connsiteY1" fmla="*/ 423486 h 462446"/>
              <a:gd name="connsiteX2" fmla="*/ 260350 w 3429000"/>
              <a:gd name="connsiteY2" fmla="*/ 48836 h 462446"/>
              <a:gd name="connsiteX3" fmla="*/ 635000 w 3429000"/>
              <a:gd name="connsiteY3" fmla="*/ 48836 h 462446"/>
              <a:gd name="connsiteX4" fmla="*/ 685800 w 3429000"/>
              <a:gd name="connsiteY4" fmla="*/ 436186 h 462446"/>
              <a:gd name="connsiteX5" fmla="*/ 781050 w 3429000"/>
              <a:gd name="connsiteY5" fmla="*/ 442536 h 462446"/>
              <a:gd name="connsiteX6" fmla="*/ 908050 w 3429000"/>
              <a:gd name="connsiteY6" fmla="*/ 455236 h 462446"/>
              <a:gd name="connsiteX7" fmla="*/ 1054100 w 3429000"/>
              <a:gd name="connsiteY7" fmla="*/ 429836 h 462446"/>
              <a:gd name="connsiteX8" fmla="*/ 1066800 w 3429000"/>
              <a:gd name="connsiteY8" fmla="*/ 385386 h 462446"/>
              <a:gd name="connsiteX9" fmla="*/ 1073150 w 3429000"/>
              <a:gd name="connsiteY9" fmla="*/ 252036 h 462446"/>
              <a:gd name="connsiteX10" fmla="*/ 1079500 w 3429000"/>
              <a:gd name="connsiteY10" fmla="*/ 163136 h 462446"/>
              <a:gd name="connsiteX11" fmla="*/ 1085850 w 3429000"/>
              <a:gd name="connsiteY11" fmla="*/ 29786 h 462446"/>
              <a:gd name="connsiteX12" fmla="*/ 1231900 w 3429000"/>
              <a:gd name="connsiteY12" fmla="*/ 36136 h 462446"/>
              <a:gd name="connsiteX13" fmla="*/ 1308100 w 3429000"/>
              <a:gd name="connsiteY13" fmla="*/ 42486 h 462446"/>
              <a:gd name="connsiteX14" fmla="*/ 1511300 w 3429000"/>
              <a:gd name="connsiteY14" fmla="*/ 55186 h 462446"/>
              <a:gd name="connsiteX15" fmla="*/ 1517650 w 3429000"/>
              <a:gd name="connsiteY15" fmla="*/ 118686 h 462446"/>
              <a:gd name="connsiteX16" fmla="*/ 1530350 w 3429000"/>
              <a:gd name="connsiteY16" fmla="*/ 201236 h 462446"/>
              <a:gd name="connsiteX17" fmla="*/ 1543050 w 3429000"/>
              <a:gd name="connsiteY17" fmla="*/ 398086 h 462446"/>
              <a:gd name="connsiteX18" fmla="*/ 1549400 w 3429000"/>
              <a:gd name="connsiteY18" fmla="*/ 423486 h 462446"/>
              <a:gd name="connsiteX19" fmla="*/ 1905000 w 3429000"/>
              <a:gd name="connsiteY19" fmla="*/ 417136 h 462446"/>
              <a:gd name="connsiteX20" fmla="*/ 1968500 w 3429000"/>
              <a:gd name="connsiteY20" fmla="*/ 42486 h 462446"/>
              <a:gd name="connsiteX21" fmla="*/ 2355850 w 3429000"/>
              <a:gd name="connsiteY21" fmla="*/ 48836 h 462446"/>
              <a:gd name="connsiteX22" fmla="*/ 2368550 w 3429000"/>
              <a:gd name="connsiteY22" fmla="*/ 347286 h 462446"/>
              <a:gd name="connsiteX23" fmla="*/ 2393950 w 3429000"/>
              <a:gd name="connsiteY23" fmla="*/ 410786 h 462446"/>
              <a:gd name="connsiteX24" fmla="*/ 2470150 w 3429000"/>
              <a:gd name="connsiteY24" fmla="*/ 423486 h 462446"/>
              <a:gd name="connsiteX25" fmla="*/ 2654300 w 3429000"/>
              <a:gd name="connsiteY25" fmla="*/ 410786 h 462446"/>
              <a:gd name="connsiteX26" fmla="*/ 2692400 w 3429000"/>
              <a:gd name="connsiteY26" fmla="*/ 404436 h 462446"/>
              <a:gd name="connsiteX27" fmla="*/ 2743200 w 3429000"/>
              <a:gd name="connsiteY27" fmla="*/ 398086 h 462446"/>
              <a:gd name="connsiteX28" fmla="*/ 2755900 w 3429000"/>
              <a:gd name="connsiteY28" fmla="*/ 48836 h 462446"/>
              <a:gd name="connsiteX29" fmla="*/ 2800350 w 3429000"/>
              <a:gd name="connsiteY29" fmla="*/ 42486 h 462446"/>
              <a:gd name="connsiteX30" fmla="*/ 3155950 w 3429000"/>
              <a:gd name="connsiteY30" fmla="*/ 36136 h 462446"/>
              <a:gd name="connsiteX31" fmla="*/ 3206750 w 3429000"/>
              <a:gd name="connsiteY31" fmla="*/ 29786 h 462446"/>
              <a:gd name="connsiteX32" fmla="*/ 3213100 w 3429000"/>
              <a:gd name="connsiteY32" fmla="*/ 48836 h 462446"/>
              <a:gd name="connsiteX33" fmla="*/ 3219450 w 3429000"/>
              <a:gd name="connsiteY33" fmla="*/ 86936 h 462446"/>
              <a:gd name="connsiteX34" fmla="*/ 3225800 w 3429000"/>
              <a:gd name="connsiteY34" fmla="*/ 156786 h 462446"/>
              <a:gd name="connsiteX35" fmla="*/ 3429000 w 3429000"/>
              <a:gd name="connsiteY35" fmla="*/ 442536 h 462446"/>
              <a:gd name="connsiteX0" fmla="*/ 0 w 3429000"/>
              <a:gd name="connsiteY0" fmla="*/ 417136 h 462446"/>
              <a:gd name="connsiteX1" fmla="*/ 241300 w 3429000"/>
              <a:gd name="connsiteY1" fmla="*/ 423486 h 462446"/>
              <a:gd name="connsiteX2" fmla="*/ 260350 w 3429000"/>
              <a:gd name="connsiteY2" fmla="*/ 48836 h 462446"/>
              <a:gd name="connsiteX3" fmla="*/ 635000 w 3429000"/>
              <a:gd name="connsiteY3" fmla="*/ 48836 h 462446"/>
              <a:gd name="connsiteX4" fmla="*/ 685800 w 3429000"/>
              <a:gd name="connsiteY4" fmla="*/ 436186 h 462446"/>
              <a:gd name="connsiteX5" fmla="*/ 781050 w 3429000"/>
              <a:gd name="connsiteY5" fmla="*/ 442536 h 462446"/>
              <a:gd name="connsiteX6" fmla="*/ 908050 w 3429000"/>
              <a:gd name="connsiteY6" fmla="*/ 455236 h 462446"/>
              <a:gd name="connsiteX7" fmla="*/ 1054100 w 3429000"/>
              <a:gd name="connsiteY7" fmla="*/ 429836 h 462446"/>
              <a:gd name="connsiteX8" fmla="*/ 1066800 w 3429000"/>
              <a:gd name="connsiteY8" fmla="*/ 385386 h 462446"/>
              <a:gd name="connsiteX9" fmla="*/ 1073150 w 3429000"/>
              <a:gd name="connsiteY9" fmla="*/ 252036 h 462446"/>
              <a:gd name="connsiteX10" fmla="*/ 1079500 w 3429000"/>
              <a:gd name="connsiteY10" fmla="*/ 163136 h 462446"/>
              <a:gd name="connsiteX11" fmla="*/ 1085850 w 3429000"/>
              <a:gd name="connsiteY11" fmla="*/ 29786 h 462446"/>
              <a:gd name="connsiteX12" fmla="*/ 1231900 w 3429000"/>
              <a:gd name="connsiteY12" fmla="*/ 36136 h 462446"/>
              <a:gd name="connsiteX13" fmla="*/ 1308100 w 3429000"/>
              <a:gd name="connsiteY13" fmla="*/ 42486 h 462446"/>
              <a:gd name="connsiteX14" fmla="*/ 1511300 w 3429000"/>
              <a:gd name="connsiteY14" fmla="*/ 55186 h 462446"/>
              <a:gd name="connsiteX15" fmla="*/ 1517650 w 3429000"/>
              <a:gd name="connsiteY15" fmla="*/ 118686 h 462446"/>
              <a:gd name="connsiteX16" fmla="*/ 1530350 w 3429000"/>
              <a:gd name="connsiteY16" fmla="*/ 201236 h 462446"/>
              <a:gd name="connsiteX17" fmla="*/ 1543050 w 3429000"/>
              <a:gd name="connsiteY17" fmla="*/ 398086 h 462446"/>
              <a:gd name="connsiteX18" fmla="*/ 1549400 w 3429000"/>
              <a:gd name="connsiteY18" fmla="*/ 423486 h 462446"/>
              <a:gd name="connsiteX19" fmla="*/ 1905000 w 3429000"/>
              <a:gd name="connsiteY19" fmla="*/ 417136 h 462446"/>
              <a:gd name="connsiteX20" fmla="*/ 1968500 w 3429000"/>
              <a:gd name="connsiteY20" fmla="*/ 42486 h 462446"/>
              <a:gd name="connsiteX21" fmla="*/ 2355850 w 3429000"/>
              <a:gd name="connsiteY21" fmla="*/ 48836 h 462446"/>
              <a:gd name="connsiteX22" fmla="*/ 2368550 w 3429000"/>
              <a:gd name="connsiteY22" fmla="*/ 347286 h 462446"/>
              <a:gd name="connsiteX23" fmla="*/ 2393950 w 3429000"/>
              <a:gd name="connsiteY23" fmla="*/ 410786 h 462446"/>
              <a:gd name="connsiteX24" fmla="*/ 2470150 w 3429000"/>
              <a:gd name="connsiteY24" fmla="*/ 423486 h 462446"/>
              <a:gd name="connsiteX25" fmla="*/ 2654300 w 3429000"/>
              <a:gd name="connsiteY25" fmla="*/ 410786 h 462446"/>
              <a:gd name="connsiteX26" fmla="*/ 2692400 w 3429000"/>
              <a:gd name="connsiteY26" fmla="*/ 404436 h 462446"/>
              <a:gd name="connsiteX27" fmla="*/ 2743200 w 3429000"/>
              <a:gd name="connsiteY27" fmla="*/ 398086 h 462446"/>
              <a:gd name="connsiteX28" fmla="*/ 2755900 w 3429000"/>
              <a:gd name="connsiteY28" fmla="*/ 48836 h 462446"/>
              <a:gd name="connsiteX29" fmla="*/ 2800350 w 3429000"/>
              <a:gd name="connsiteY29" fmla="*/ 42486 h 462446"/>
              <a:gd name="connsiteX30" fmla="*/ 3155950 w 3429000"/>
              <a:gd name="connsiteY30" fmla="*/ 36136 h 462446"/>
              <a:gd name="connsiteX31" fmla="*/ 3206750 w 3429000"/>
              <a:gd name="connsiteY31" fmla="*/ 29786 h 462446"/>
              <a:gd name="connsiteX32" fmla="*/ 3213100 w 3429000"/>
              <a:gd name="connsiteY32" fmla="*/ 48836 h 462446"/>
              <a:gd name="connsiteX33" fmla="*/ 3219450 w 3429000"/>
              <a:gd name="connsiteY33" fmla="*/ 86936 h 462446"/>
              <a:gd name="connsiteX34" fmla="*/ 3225800 w 3429000"/>
              <a:gd name="connsiteY34" fmla="*/ 156786 h 462446"/>
              <a:gd name="connsiteX35" fmla="*/ 3429000 w 3429000"/>
              <a:gd name="connsiteY35" fmla="*/ 442536 h 462446"/>
              <a:gd name="connsiteX0" fmla="*/ 0 w 3429000"/>
              <a:gd name="connsiteY0" fmla="*/ 404304 h 449614"/>
              <a:gd name="connsiteX1" fmla="*/ 241300 w 3429000"/>
              <a:gd name="connsiteY1" fmla="*/ 410654 h 449614"/>
              <a:gd name="connsiteX2" fmla="*/ 260350 w 3429000"/>
              <a:gd name="connsiteY2" fmla="*/ 36004 h 449614"/>
              <a:gd name="connsiteX3" fmla="*/ 635000 w 3429000"/>
              <a:gd name="connsiteY3" fmla="*/ 36004 h 449614"/>
              <a:gd name="connsiteX4" fmla="*/ 685800 w 3429000"/>
              <a:gd name="connsiteY4" fmla="*/ 423354 h 449614"/>
              <a:gd name="connsiteX5" fmla="*/ 781050 w 3429000"/>
              <a:gd name="connsiteY5" fmla="*/ 429704 h 449614"/>
              <a:gd name="connsiteX6" fmla="*/ 908050 w 3429000"/>
              <a:gd name="connsiteY6" fmla="*/ 442404 h 449614"/>
              <a:gd name="connsiteX7" fmla="*/ 1054100 w 3429000"/>
              <a:gd name="connsiteY7" fmla="*/ 417004 h 449614"/>
              <a:gd name="connsiteX8" fmla="*/ 1066800 w 3429000"/>
              <a:gd name="connsiteY8" fmla="*/ 372554 h 449614"/>
              <a:gd name="connsiteX9" fmla="*/ 1073150 w 3429000"/>
              <a:gd name="connsiteY9" fmla="*/ 239204 h 449614"/>
              <a:gd name="connsiteX10" fmla="*/ 1079500 w 3429000"/>
              <a:gd name="connsiteY10" fmla="*/ 150304 h 449614"/>
              <a:gd name="connsiteX11" fmla="*/ 1085850 w 3429000"/>
              <a:gd name="connsiteY11" fmla="*/ 16954 h 449614"/>
              <a:gd name="connsiteX12" fmla="*/ 1231900 w 3429000"/>
              <a:gd name="connsiteY12" fmla="*/ 23304 h 449614"/>
              <a:gd name="connsiteX13" fmla="*/ 1308100 w 3429000"/>
              <a:gd name="connsiteY13" fmla="*/ 29654 h 449614"/>
              <a:gd name="connsiteX14" fmla="*/ 1511300 w 3429000"/>
              <a:gd name="connsiteY14" fmla="*/ 42354 h 449614"/>
              <a:gd name="connsiteX15" fmla="*/ 1517650 w 3429000"/>
              <a:gd name="connsiteY15" fmla="*/ 105854 h 449614"/>
              <a:gd name="connsiteX16" fmla="*/ 1530350 w 3429000"/>
              <a:gd name="connsiteY16" fmla="*/ 188404 h 449614"/>
              <a:gd name="connsiteX17" fmla="*/ 1543050 w 3429000"/>
              <a:gd name="connsiteY17" fmla="*/ 385254 h 449614"/>
              <a:gd name="connsiteX18" fmla="*/ 1549400 w 3429000"/>
              <a:gd name="connsiteY18" fmla="*/ 410654 h 449614"/>
              <a:gd name="connsiteX19" fmla="*/ 1905000 w 3429000"/>
              <a:gd name="connsiteY19" fmla="*/ 404304 h 449614"/>
              <a:gd name="connsiteX20" fmla="*/ 1968500 w 3429000"/>
              <a:gd name="connsiteY20" fmla="*/ 29654 h 449614"/>
              <a:gd name="connsiteX21" fmla="*/ 2355850 w 3429000"/>
              <a:gd name="connsiteY21" fmla="*/ 36004 h 449614"/>
              <a:gd name="connsiteX22" fmla="*/ 2368550 w 3429000"/>
              <a:gd name="connsiteY22" fmla="*/ 334454 h 449614"/>
              <a:gd name="connsiteX23" fmla="*/ 2393950 w 3429000"/>
              <a:gd name="connsiteY23" fmla="*/ 397954 h 449614"/>
              <a:gd name="connsiteX24" fmla="*/ 2470150 w 3429000"/>
              <a:gd name="connsiteY24" fmla="*/ 410654 h 449614"/>
              <a:gd name="connsiteX25" fmla="*/ 2654300 w 3429000"/>
              <a:gd name="connsiteY25" fmla="*/ 397954 h 449614"/>
              <a:gd name="connsiteX26" fmla="*/ 2692400 w 3429000"/>
              <a:gd name="connsiteY26" fmla="*/ 391604 h 449614"/>
              <a:gd name="connsiteX27" fmla="*/ 2743200 w 3429000"/>
              <a:gd name="connsiteY27" fmla="*/ 385254 h 449614"/>
              <a:gd name="connsiteX28" fmla="*/ 2755900 w 3429000"/>
              <a:gd name="connsiteY28" fmla="*/ 36004 h 449614"/>
              <a:gd name="connsiteX29" fmla="*/ 2800350 w 3429000"/>
              <a:gd name="connsiteY29" fmla="*/ 29654 h 449614"/>
              <a:gd name="connsiteX30" fmla="*/ 3155950 w 3429000"/>
              <a:gd name="connsiteY30" fmla="*/ 23304 h 449614"/>
              <a:gd name="connsiteX31" fmla="*/ 3206750 w 3429000"/>
              <a:gd name="connsiteY31" fmla="*/ 16954 h 449614"/>
              <a:gd name="connsiteX32" fmla="*/ 3213100 w 3429000"/>
              <a:gd name="connsiteY32" fmla="*/ 36004 h 449614"/>
              <a:gd name="connsiteX33" fmla="*/ 3219450 w 3429000"/>
              <a:gd name="connsiteY33" fmla="*/ 74104 h 449614"/>
              <a:gd name="connsiteX34" fmla="*/ 3225800 w 3429000"/>
              <a:gd name="connsiteY34" fmla="*/ 143954 h 449614"/>
              <a:gd name="connsiteX35" fmla="*/ 3429000 w 3429000"/>
              <a:gd name="connsiteY35" fmla="*/ 429704 h 449614"/>
              <a:gd name="connsiteX0" fmla="*/ 0 w 3429000"/>
              <a:gd name="connsiteY0" fmla="*/ 404304 h 453710"/>
              <a:gd name="connsiteX1" fmla="*/ 241300 w 3429000"/>
              <a:gd name="connsiteY1" fmla="*/ 410654 h 453710"/>
              <a:gd name="connsiteX2" fmla="*/ 260350 w 3429000"/>
              <a:gd name="connsiteY2" fmla="*/ 36004 h 453710"/>
              <a:gd name="connsiteX3" fmla="*/ 666750 w 3429000"/>
              <a:gd name="connsiteY3" fmla="*/ 36004 h 453710"/>
              <a:gd name="connsiteX4" fmla="*/ 685800 w 3429000"/>
              <a:gd name="connsiteY4" fmla="*/ 423354 h 453710"/>
              <a:gd name="connsiteX5" fmla="*/ 781050 w 3429000"/>
              <a:gd name="connsiteY5" fmla="*/ 429704 h 453710"/>
              <a:gd name="connsiteX6" fmla="*/ 908050 w 3429000"/>
              <a:gd name="connsiteY6" fmla="*/ 442404 h 453710"/>
              <a:gd name="connsiteX7" fmla="*/ 1054100 w 3429000"/>
              <a:gd name="connsiteY7" fmla="*/ 417004 h 453710"/>
              <a:gd name="connsiteX8" fmla="*/ 1066800 w 3429000"/>
              <a:gd name="connsiteY8" fmla="*/ 372554 h 453710"/>
              <a:gd name="connsiteX9" fmla="*/ 1073150 w 3429000"/>
              <a:gd name="connsiteY9" fmla="*/ 239204 h 453710"/>
              <a:gd name="connsiteX10" fmla="*/ 1079500 w 3429000"/>
              <a:gd name="connsiteY10" fmla="*/ 150304 h 453710"/>
              <a:gd name="connsiteX11" fmla="*/ 1085850 w 3429000"/>
              <a:gd name="connsiteY11" fmla="*/ 16954 h 453710"/>
              <a:gd name="connsiteX12" fmla="*/ 1231900 w 3429000"/>
              <a:gd name="connsiteY12" fmla="*/ 23304 h 453710"/>
              <a:gd name="connsiteX13" fmla="*/ 1308100 w 3429000"/>
              <a:gd name="connsiteY13" fmla="*/ 29654 h 453710"/>
              <a:gd name="connsiteX14" fmla="*/ 1511300 w 3429000"/>
              <a:gd name="connsiteY14" fmla="*/ 42354 h 453710"/>
              <a:gd name="connsiteX15" fmla="*/ 1517650 w 3429000"/>
              <a:gd name="connsiteY15" fmla="*/ 105854 h 453710"/>
              <a:gd name="connsiteX16" fmla="*/ 1530350 w 3429000"/>
              <a:gd name="connsiteY16" fmla="*/ 188404 h 453710"/>
              <a:gd name="connsiteX17" fmla="*/ 1543050 w 3429000"/>
              <a:gd name="connsiteY17" fmla="*/ 385254 h 453710"/>
              <a:gd name="connsiteX18" fmla="*/ 1549400 w 3429000"/>
              <a:gd name="connsiteY18" fmla="*/ 410654 h 453710"/>
              <a:gd name="connsiteX19" fmla="*/ 1905000 w 3429000"/>
              <a:gd name="connsiteY19" fmla="*/ 404304 h 453710"/>
              <a:gd name="connsiteX20" fmla="*/ 1968500 w 3429000"/>
              <a:gd name="connsiteY20" fmla="*/ 29654 h 453710"/>
              <a:gd name="connsiteX21" fmla="*/ 2355850 w 3429000"/>
              <a:gd name="connsiteY21" fmla="*/ 36004 h 453710"/>
              <a:gd name="connsiteX22" fmla="*/ 2368550 w 3429000"/>
              <a:gd name="connsiteY22" fmla="*/ 334454 h 453710"/>
              <a:gd name="connsiteX23" fmla="*/ 2393950 w 3429000"/>
              <a:gd name="connsiteY23" fmla="*/ 397954 h 453710"/>
              <a:gd name="connsiteX24" fmla="*/ 2470150 w 3429000"/>
              <a:gd name="connsiteY24" fmla="*/ 410654 h 453710"/>
              <a:gd name="connsiteX25" fmla="*/ 2654300 w 3429000"/>
              <a:gd name="connsiteY25" fmla="*/ 397954 h 453710"/>
              <a:gd name="connsiteX26" fmla="*/ 2692400 w 3429000"/>
              <a:gd name="connsiteY26" fmla="*/ 391604 h 453710"/>
              <a:gd name="connsiteX27" fmla="*/ 2743200 w 3429000"/>
              <a:gd name="connsiteY27" fmla="*/ 385254 h 453710"/>
              <a:gd name="connsiteX28" fmla="*/ 2755900 w 3429000"/>
              <a:gd name="connsiteY28" fmla="*/ 36004 h 453710"/>
              <a:gd name="connsiteX29" fmla="*/ 2800350 w 3429000"/>
              <a:gd name="connsiteY29" fmla="*/ 29654 h 453710"/>
              <a:gd name="connsiteX30" fmla="*/ 3155950 w 3429000"/>
              <a:gd name="connsiteY30" fmla="*/ 23304 h 453710"/>
              <a:gd name="connsiteX31" fmla="*/ 3206750 w 3429000"/>
              <a:gd name="connsiteY31" fmla="*/ 16954 h 453710"/>
              <a:gd name="connsiteX32" fmla="*/ 3213100 w 3429000"/>
              <a:gd name="connsiteY32" fmla="*/ 36004 h 453710"/>
              <a:gd name="connsiteX33" fmla="*/ 3219450 w 3429000"/>
              <a:gd name="connsiteY33" fmla="*/ 74104 h 453710"/>
              <a:gd name="connsiteX34" fmla="*/ 3225800 w 3429000"/>
              <a:gd name="connsiteY34" fmla="*/ 143954 h 453710"/>
              <a:gd name="connsiteX35" fmla="*/ 3429000 w 3429000"/>
              <a:gd name="connsiteY35" fmla="*/ 429704 h 453710"/>
              <a:gd name="connsiteX0" fmla="*/ 0 w 3429000"/>
              <a:gd name="connsiteY0" fmla="*/ 404304 h 449614"/>
              <a:gd name="connsiteX1" fmla="*/ 241300 w 3429000"/>
              <a:gd name="connsiteY1" fmla="*/ 410654 h 449614"/>
              <a:gd name="connsiteX2" fmla="*/ 260350 w 3429000"/>
              <a:gd name="connsiteY2" fmla="*/ 36004 h 449614"/>
              <a:gd name="connsiteX3" fmla="*/ 666750 w 3429000"/>
              <a:gd name="connsiteY3" fmla="*/ 36004 h 449614"/>
              <a:gd name="connsiteX4" fmla="*/ 673100 w 3429000"/>
              <a:gd name="connsiteY4" fmla="*/ 397954 h 449614"/>
              <a:gd name="connsiteX5" fmla="*/ 781050 w 3429000"/>
              <a:gd name="connsiteY5" fmla="*/ 429704 h 449614"/>
              <a:gd name="connsiteX6" fmla="*/ 908050 w 3429000"/>
              <a:gd name="connsiteY6" fmla="*/ 442404 h 449614"/>
              <a:gd name="connsiteX7" fmla="*/ 1054100 w 3429000"/>
              <a:gd name="connsiteY7" fmla="*/ 417004 h 449614"/>
              <a:gd name="connsiteX8" fmla="*/ 1066800 w 3429000"/>
              <a:gd name="connsiteY8" fmla="*/ 372554 h 449614"/>
              <a:gd name="connsiteX9" fmla="*/ 1073150 w 3429000"/>
              <a:gd name="connsiteY9" fmla="*/ 239204 h 449614"/>
              <a:gd name="connsiteX10" fmla="*/ 1079500 w 3429000"/>
              <a:gd name="connsiteY10" fmla="*/ 150304 h 449614"/>
              <a:gd name="connsiteX11" fmla="*/ 1085850 w 3429000"/>
              <a:gd name="connsiteY11" fmla="*/ 16954 h 449614"/>
              <a:gd name="connsiteX12" fmla="*/ 1231900 w 3429000"/>
              <a:gd name="connsiteY12" fmla="*/ 23304 h 449614"/>
              <a:gd name="connsiteX13" fmla="*/ 1308100 w 3429000"/>
              <a:gd name="connsiteY13" fmla="*/ 29654 h 449614"/>
              <a:gd name="connsiteX14" fmla="*/ 1511300 w 3429000"/>
              <a:gd name="connsiteY14" fmla="*/ 42354 h 449614"/>
              <a:gd name="connsiteX15" fmla="*/ 1517650 w 3429000"/>
              <a:gd name="connsiteY15" fmla="*/ 105854 h 449614"/>
              <a:gd name="connsiteX16" fmla="*/ 1530350 w 3429000"/>
              <a:gd name="connsiteY16" fmla="*/ 188404 h 449614"/>
              <a:gd name="connsiteX17" fmla="*/ 1543050 w 3429000"/>
              <a:gd name="connsiteY17" fmla="*/ 385254 h 449614"/>
              <a:gd name="connsiteX18" fmla="*/ 1549400 w 3429000"/>
              <a:gd name="connsiteY18" fmla="*/ 410654 h 449614"/>
              <a:gd name="connsiteX19" fmla="*/ 1905000 w 3429000"/>
              <a:gd name="connsiteY19" fmla="*/ 404304 h 449614"/>
              <a:gd name="connsiteX20" fmla="*/ 1968500 w 3429000"/>
              <a:gd name="connsiteY20" fmla="*/ 29654 h 449614"/>
              <a:gd name="connsiteX21" fmla="*/ 2355850 w 3429000"/>
              <a:gd name="connsiteY21" fmla="*/ 36004 h 449614"/>
              <a:gd name="connsiteX22" fmla="*/ 2368550 w 3429000"/>
              <a:gd name="connsiteY22" fmla="*/ 334454 h 449614"/>
              <a:gd name="connsiteX23" fmla="*/ 2393950 w 3429000"/>
              <a:gd name="connsiteY23" fmla="*/ 397954 h 449614"/>
              <a:gd name="connsiteX24" fmla="*/ 2470150 w 3429000"/>
              <a:gd name="connsiteY24" fmla="*/ 410654 h 449614"/>
              <a:gd name="connsiteX25" fmla="*/ 2654300 w 3429000"/>
              <a:gd name="connsiteY25" fmla="*/ 397954 h 449614"/>
              <a:gd name="connsiteX26" fmla="*/ 2692400 w 3429000"/>
              <a:gd name="connsiteY26" fmla="*/ 391604 h 449614"/>
              <a:gd name="connsiteX27" fmla="*/ 2743200 w 3429000"/>
              <a:gd name="connsiteY27" fmla="*/ 385254 h 449614"/>
              <a:gd name="connsiteX28" fmla="*/ 2755900 w 3429000"/>
              <a:gd name="connsiteY28" fmla="*/ 36004 h 449614"/>
              <a:gd name="connsiteX29" fmla="*/ 2800350 w 3429000"/>
              <a:gd name="connsiteY29" fmla="*/ 29654 h 449614"/>
              <a:gd name="connsiteX30" fmla="*/ 3155950 w 3429000"/>
              <a:gd name="connsiteY30" fmla="*/ 23304 h 449614"/>
              <a:gd name="connsiteX31" fmla="*/ 3206750 w 3429000"/>
              <a:gd name="connsiteY31" fmla="*/ 16954 h 449614"/>
              <a:gd name="connsiteX32" fmla="*/ 3213100 w 3429000"/>
              <a:gd name="connsiteY32" fmla="*/ 36004 h 449614"/>
              <a:gd name="connsiteX33" fmla="*/ 3219450 w 3429000"/>
              <a:gd name="connsiteY33" fmla="*/ 74104 h 449614"/>
              <a:gd name="connsiteX34" fmla="*/ 3225800 w 3429000"/>
              <a:gd name="connsiteY34" fmla="*/ 143954 h 449614"/>
              <a:gd name="connsiteX35" fmla="*/ 3429000 w 3429000"/>
              <a:gd name="connsiteY35" fmla="*/ 429704 h 449614"/>
              <a:gd name="connsiteX0" fmla="*/ 0 w 3429000"/>
              <a:gd name="connsiteY0" fmla="*/ 404304 h 449614"/>
              <a:gd name="connsiteX1" fmla="*/ 241300 w 3429000"/>
              <a:gd name="connsiteY1" fmla="*/ 410654 h 449614"/>
              <a:gd name="connsiteX2" fmla="*/ 260350 w 3429000"/>
              <a:gd name="connsiteY2" fmla="*/ 36004 h 449614"/>
              <a:gd name="connsiteX3" fmla="*/ 666750 w 3429000"/>
              <a:gd name="connsiteY3" fmla="*/ 36004 h 449614"/>
              <a:gd name="connsiteX4" fmla="*/ 673100 w 3429000"/>
              <a:gd name="connsiteY4" fmla="*/ 397954 h 449614"/>
              <a:gd name="connsiteX5" fmla="*/ 781050 w 3429000"/>
              <a:gd name="connsiteY5" fmla="*/ 429704 h 449614"/>
              <a:gd name="connsiteX6" fmla="*/ 908050 w 3429000"/>
              <a:gd name="connsiteY6" fmla="*/ 442404 h 449614"/>
              <a:gd name="connsiteX7" fmla="*/ 1054100 w 3429000"/>
              <a:gd name="connsiteY7" fmla="*/ 417004 h 449614"/>
              <a:gd name="connsiteX8" fmla="*/ 1066800 w 3429000"/>
              <a:gd name="connsiteY8" fmla="*/ 372554 h 449614"/>
              <a:gd name="connsiteX9" fmla="*/ 1073150 w 3429000"/>
              <a:gd name="connsiteY9" fmla="*/ 239204 h 449614"/>
              <a:gd name="connsiteX10" fmla="*/ 1079500 w 3429000"/>
              <a:gd name="connsiteY10" fmla="*/ 150304 h 449614"/>
              <a:gd name="connsiteX11" fmla="*/ 1085850 w 3429000"/>
              <a:gd name="connsiteY11" fmla="*/ 16954 h 449614"/>
              <a:gd name="connsiteX12" fmla="*/ 1231900 w 3429000"/>
              <a:gd name="connsiteY12" fmla="*/ 23304 h 449614"/>
              <a:gd name="connsiteX13" fmla="*/ 1308100 w 3429000"/>
              <a:gd name="connsiteY13" fmla="*/ 29654 h 449614"/>
              <a:gd name="connsiteX14" fmla="*/ 1511300 w 3429000"/>
              <a:gd name="connsiteY14" fmla="*/ 42354 h 449614"/>
              <a:gd name="connsiteX15" fmla="*/ 1517650 w 3429000"/>
              <a:gd name="connsiteY15" fmla="*/ 105854 h 449614"/>
              <a:gd name="connsiteX16" fmla="*/ 1530350 w 3429000"/>
              <a:gd name="connsiteY16" fmla="*/ 188404 h 449614"/>
              <a:gd name="connsiteX17" fmla="*/ 1543050 w 3429000"/>
              <a:gd name="connsiteY17" fmla="*/ 385254 h 449614"/>
              <a:gd name="connsiteX18" fmla="*/ 1549400 w 3429000"/>
              <a:gd name="connsiteY18" fmla="*/ 410654 h 449614"/>
              <a:gd name="connsiteX19" fmla="*/ 1905000 w 3429000"/>
              <a:gd name="connsiteY19" fmla="*/ 404304 h 449614"/>
              <a:gd name="connsiteX20" fmla="*/ 1968500 w 3429000"/>
              <a:gd name="connsiteY20" fmla="*/ 29654 h 449614"/>
              <a:gd name="connsiteX21" fmla="*/ 2355850 w 3429000"/>
              <a:gd name="connsiteY21" fmla="*/ 36004 h 449614"/>
              <a:gd name="connsiteX22" fmla="*/ 2368550 w 3429000"/>
              <a:gd name="connsiteY22" fmla="*/ 334454 h 449614"/>
              <a:gd name="connsiteX23" fmla="*/ 2393950 w 3429000"/>
              <a:gd name="connsiteY23" fmla="*/ 397954 h 449614"/>
              <a:gd name="connsiteX24" fmla="*/ 2470150 w 3429000"/>
              <a:gd name="connsiteY24" fmla="*/ 410654 h 449614"/>
              <a:gd name="connsiteX25" fmla="*/ 2654300 w 3429000"/>
              <a:gd name="connsiteY25" fmla="*/ 397954 h 449614"/>
              <a:gd name="connsiteX26" fmla="*/ 2692400 w 3429000"/>
              <a:gd name="connsiteY26" fmla="*/ 391604 h 449614"/>
              <a:gd name="connsiteX27" fmla="*/ 2743200 w 3429000"/>
              <a:gd name="connsiteY27" fmla="*/ 385254 h 449614"/>
              <a:gd name="connsiteX28" fmla="*/ 2755900 w 3429000"/>
              <a:gd name="connsiteY28" fmla="*/ 36004 h 449614"/>
              <a:gd name="connsiteX29" fmla="*/ 2800350 w 3429000"/>
              <a:gd name="connsiteY29" fmla="*/ 29654 h 449614"/>
              <a:gd name="connsiteX30" fmla="*/ 3155950 w 3429000"/>
              <a:gd name="connsiteY30" fmla="*/ 23304 h 449614"/>
              <a:gd name="connsiteX31" fmla="*/ 3206750 w 3429000"/>
              <a:gd name="connsiteY31" fmla="*/ 16954 h 449614"/>
              <a:gd name="connsiteX32" fmla="*/ 3213100 w 3429000"/>
              <a:gd name="connsiteY32" fmla="*/ 36004 h 449614"/>
              <a:gd name="connsiteX33" fmla="*/ 3219450 w 3429000"/>
              <a:gd name="connsiteY33" fmla="*/ 74104 h 449614"/>
              <a:gd name="connsiteX34" fmla="*/ 3225800 w 3429000"/>
              <a:gd name="connsiteY34" fmla="*/ 143954 h 449614"/>
              <a:gd name="connsiteX35" fmla="*/ 3429000 w 3429000"/>
              <a:gd name="connsiteY35" fmla="*/ 429704 h 449614"/>
              <a:gd name="connsiteX0" fmla="*/ 0 w 3429000"/>
              <a:gd name="connsiteY0" fmla="*/ 404304 h 449614"/>
              <a:gd name="connsiteX1" fmla="*/ 241300 w 3429000"/>
              <a:gd name="connsiteY1" fmla="*/ 410654 h 449614"/>
              <a:gd name="connsiteX2" fmla="*/ 260350 w 3429000"/>
              <a:gd name="connsiteY2" fmla="*/ 36004 h 449614"/>
              <a:gd name="connsiteX3" fmla="*/ 666750 w 3429000"/>
              <a:gd name="connsiteY3" fmla="*/ 36004 h 449614"/>
              <a:gd name="connsiteX4" fmla="*/ 673100 w 3429000"/>
              <a:gd name="connsiteY4" fmla="*/ 397954 h 449614"/>
              <a:gd name="connsiteX5" fmla="*/ 781050 w 3429000"/>
              <a:gd name="connsiteY5" fmla="*/ 429704 h 449614"/>
              <a:gd name="connsiteX6" fmla="*/ 908050 w 3429000"/>
              <a:gd name="connsiteY6" fmla="*/ 442404 h 449614"/>
              <a:gd name="connsiteX7" fmla="*/ 1054100 w 3429000"/>
              <a:gd name="connsiteY7" fmla="*/ 417004 h 449614"/>
              <a:gd name="connsiteX8" fmla="*/ 1066800 w 3429000"/>
              <a:gd name="connsiteY8" fmla="*/ 372554 h 449614"/>
              <a:gd name="connsiteX9" fmla="*/ 1073150 w 3429000"/>
              <a:gd name="connsiteY9" fmla="*/ 239204 h 449614"/>
              <a:gd name="connsiteX10" fmla="*/ 1079500 w 3429000"/>
              <a:gd name="connsiteY10" fmla="*/ 150304 h 449614"/>
              <a:gd name="connsiteX11" fmla="*/ 1085850 w 3429000"/>
              <a:gd name="connsiteY11" fmla="*/ 16954 h 449614"/>
              <a:gd name="connsiteX12" fmla="*/ 1231900 w 3429000"/>
              <a:gd name="connsiteY12" fmla="*/ 23304 h 449614"/>
              <a:gd name="connsiteX13" fmla="*/ 1308100 w 3429000"/>
              <a:gd name="connsiteY13" fmla="*/ 29654 h 449614"/>
              <a:gd name="connsiteX14" fmla="*/ 1511300 w 3429000"/>
              <a:gd name="connsiteY14" fmla="*/ 42354 h 449614"/>
              <a:gd name="connsiteX15" fmla="*/ 1517650 w 3429000"/>
              <a:gd name="connsiteY15" fmla="*/ 105854 h 449614"/>
              <a:gd name="connsiteX16" fmla="*/ 1530350 w 3429000"/>
              <a:gd name="connsiteY16" fmla="*/ 188404 h 449614"/>
              <a:gd name="connsiteX17" fmla="*/ 1543050 w 3429000"/>
              <a:gd name="connsiteY17" fmla="*/ 385254 h 449614"/>
              <a:gd name="connsiteX18" fmla="*/ 1549400 w 3429000"/>
              <a:gd name="connsiteY18" fmla="*/ 410654 h 449614"/>
              <a:gd name="connsiteX19" fmla="*/ 1905000 w 3429000"/>
              <a:gd name="connsiteY19" fmla="*/ 404304 h 449614"/>
              <a:gd name="connsiteX20" fmla="*/ 1968500 w 3429000"/>
              <a:gd name="connsiteY20" fmla="*/ 29654 h 449614"/>
              <a:gd name="connsiteX21" fmla="*/ 2355850 w 3429000"/>
              <a:gd name="connsiteY21" fmla="*/ 36004 h 449614"/>
              <a:gd name="connsiteX22" fmla="*/ 2368550 w 3429000"/>
              <a:gd name="connsiteY22" fmla="*/ 334454 h 449614"/>
              <a:gd name="connsiteX23" fmla="*/ 2393950 w 3429000"/>
              <a:gd name="connsiteY23" fmla="*/ 397954 h 449614"/>
              <a:gd name="connsiteX24" fmla="*/ 2470150 w 3429000"/>
              <a:gd name="connsiteY24" fmla="*/ 410654 h 449614"/>
              <a:gd name="connsiteX25" fmla="*/ 2654300 w 3429000"/>
              <a:gd name="connsiteY25" fmla="*/ 397954 h 449614"/>
              <a:gd name="connsiteX26" fmla="*/ 2692400 w 3429000"/>
              <a:gd name="connsiteY26" fmla="*/ 391604 h 449614"/>
              <a:gd name="connsiteX27" fmla="*/ 2743200 w 3429000"/>
              <a:gd name="connsiteY27" fmla="*/ 385254 h 449614"/>
              <a:gd name="connsiteX28" fmla="*/ 2755900 w 3429000"/>
              <a:gd name="connsiteY28" fmla="*/ 36004 h 449614"/>
              <a:gd name="connsiteX29" fmla="*/ 2800350 w 3429000"/>
              <a:gd name="connsiteY29" fmla="*/ 29654 h 449614"/>
              <a:gd name="connsiteX30" fmla="*/ 3155950 w 3429000"/>
              <a:gd name="connsiteY30" fmla="*/ 23304 h 449614"/>
              <a:gd name="connsiteX31" fmla="*/ 3206750 w 3429000"/>
              <a:gd name="connsiteY31" fmla="*/ 16954 h 449614"/>
              <a:gd name="connsiteX32" fmla="*/ 3213100 w 3429000"/>
              <a:gd name="connsiteY32" fmla="*/ 36004 h 449614"/>
              <a:gd name="connsiteX33" fmla="*/ 3219450 w 3429000"/>
              <a:gd name="connsiteY33" fmla="*/ 74104 h 449614"/>
              <a:gd name="connsiteX34" fmla="*/ 3225800 w 3429000"/>
              <a:gd name="connsiteY34" fmla="*/ 143954 h 449614"/>
              <a:gd name="connsiteX35" fmla="*/ 3429000 w 3429000"/>
              <a:gd name="connsiteY35" fmla="*/ 429704 h 449614"/>
              <a:gd name="connsiteX0" fmla="*/ 0 w 3429000"/>
              <a:gd name="connsiteY0" fmla="*/ 404304 h 449614"/>
              <a:gd name="connsiteX1" fmla="*/ 241300 w 3429000"/>
              <a:gd name="connsiteY1" fmla="*/ 410654 h 449614"/>
              <a:gd name="connsiteX2" fmla="*/ 260350 w 3429000"/>
              <a:gd name="connsiteY2" fmla="*/ 36004 h 449614"/>
              <a:gd name="connsiteX3" fmla="*/ 666750 w 3429000"/>
              <a:gd name="connsiteY3" fmla="*/ 36004 h 449614"/>
              <a:gd name="connsiteX4" fmla="*/ 673100 w 3429000"/>
              <a:gd name="connsiteY4" fmla="*/ 397954 h 449614"/>
              <a:gd name="connsiteX5" fmla="*/ 781050 w 3429000"/>
              <a:gd name="connsiteY5" fmla="*/ 429704 h 449614"/>
              <a:gd name="connsiteX6" fmla="*/ 908050 w 3429000"/>
              <a:gd name="connsiteY6" fmla="*/ 442404 h 449614"/>
              <a:gd name="connsiteX7" fmla="*/ 1054100 w 3429000"/>
              <a:gd name="connsiteY7" fmla="*/ 417004 h 449614"/>
              <a:gd name="connsiteX8" fmla="*/ 1066800 w 3429000"/>
              <a:gd name="connsiteY8" fmla="*/ 372554 h 449614"/>
              <a:gd name="connsiteX9" fmla="*/ 1073150 w 3429000"/>
              <a:gd name="connsiteY9" fmla="*/ 239204 h 449614"/>
              <a:gd name="connsiteX10" fmla="*/ 1079500 w 3429000"/>
              <a:gd name="connsiteY10" fmla="*/ 150304 h 449614"/>
              <a:gd name="connsiteX11" fmla="*/ 1085850 w 3429000"/>
              <a:gd name="connsiteY11" fmla="*/ 16954 h 449614"/>
              <a:gd name="connsiteX12" fmla="*/ 1231900 w 3429000"/>
              <a:gd name="connsiteY12" fmla="*/ 23304 h 449614"/>
              <a:gd name="connsiteX13" fmla="*/ 1308100 w 3429000"/>
              <a:gd name="connsiteY13" fmla="*/ 29654 h 449614"/>
              <a:gd name="connsiteX14" fmla="*/ 1511300 w 3429000"/>
              <a:gd name="connsiteY14" fmla="*/ 42354 h 449614"/>
              <a:gd name="connsiteX15" fmla="*/ 1517650 w 3429000"/>
              <a:gd name="connsiteY15" fmla="*/ 105854 h 449614"/>
              <a:gd name="connsiteX16" fmla="*/ 1530350 w 3429000"/>
              <a:gd name="connsiteY16" fmla="*/ 188404 h 449614"/>
              <a:gd name="connsiteX17" fmla="*/ 1543050 w 3429000"/>
              <a:gd name="connsiteY17" fmla="*/ 385254 h 449614"/>
              <a:gd name="connsiteX18" fmla="*/ 1549400 w 3429000"/>
              <a:gd name="connsiteY18" fmla="*/ 410654 h 449614"/>
              <a:gd name="connsiteX19" fmla="*/ 1905000 w 3429000"/>
              <a:gd name="connsiteY19" fmla="*/ 404304 h 449614"/>
              <a:gd name="connsiteX20" fmla="*/ 1968500 w 3429000"/>
              <a:gd name="connsiteY20" fmla="*/ 29654 h 449614"/>
              <a:gd name="connsiteX21" fmla="*/ 2355850 w 3429000"/>
              <a:gd name="connsiteY21" fmla="*/ 36004 h 449614"/>
              <a:gd name="connsiteX22" fmla="*/ 2368550 w 3429000"/>
              <a:gd name="connsiteY22" fmla="*/ 334454 h 449614"/>
              <a:gd name="connsiteX23" fmla="*/ 2393950 w 3429000"/>
              <a:gd name="connsiteY23" fmla="*/ 397954 h 449614"/>
              <a:gd name="connsiteX24" fmla="*/ 2470150 w 3429000"/>
              <a:gd name="connsiteY24" fmla="*/ 410654 h 449614"/>
              <a:gd name="connsiteX25" fmla="*/ 2654300 w 3429000"/>
              <a:gd name="connsiteY25" fmla="*/ 397954 h 449614"/>
              <a:gd name="connsiteX26" fmla="*/ 2692400 w 3429000"/>
              <a:gd name="connsiteY26" fmla="*/ 391604 h 449614"/>
              <a:gd name="connsiteX27" fmla="*/ 2743200 w 3429000"/>
              <a:gd name="connsiteY27" fmla="*/ 385254 h 449614"/>
              <a:gd name="connsiteX28" fmla="*/ 2755900 w 3429000"/>
              <a:gd name="connsiteY28" fmla="*/ 36004 h 449614"/>
              <a:gd name="connsiteX29" fmla="*/ 2800350 w 3429000"/>
              <a:gd name="connsiteY29" fmla="*/ 29654 h 449614"/>
              <a:gd name="connsiteX30" fmla="*/ 3155950 w 3429000"/>
              <a:gd name="connsiteY30" fmla="*/ 23304 h 449614"/>
              <a:gd name="connsiteX31" fmla="*/ 3206750 w 3429000"/>
              <a:gd name="connsiteY31" fmla="*/ 16954 h 449614"/>
              <a:gd name="connsiteX32" fmla="*/ 3213100 w 3429000"/>
              <a:gd name="connsiteY32" fmla="*/ 36004 h 449614"/>
              <a:gd name="connsiteX33" fmla="*/ 3219450 w 3429000"/>
              <a:gd name="connsiteY33" fmla="*/ 74104 h 449614"/>
              <a:gd name="connsiteX34" fmla="*/ 3225800 w 3429000"/>
              <a:gd name="connsiteY34" fmla="*/ 143954 h 449614"/>
              <a:gd name="connsiteX35" fmla="*/ 3429000 w 3429000"/>
              <a:gd name="connsiteY35" fmla="*/ 429704 h 449614"/>
              <a:gd name="connsiteX0" fmla="*/ 0 w 3429000"/>
              <a:gd name="connsiteY0" fmla="*/ 404304 h 449614"/>
              <a:gd name="connsiteX1" fmla="*/ 241300 w 3429000"/>
              <a:gd name="connsiteY1" fmla="*/ 410654 h 449614"/>
              <a:gd name="connsiteX2" fmla="*/ 260350 w 3429000"/>
              <a:gd name="connsiteY2" fmla="*/ 36004 h 449614"/>
              <a:gd name="connsiteX3" fmla="*/ 666750 w 3429000"/>
              <a:gd name="connsiteY3" fmla="*/ 36004 h 449614"/>
              <a:gd name="connsiteX4" fmla="*/ 673100 w 3429000"/>
              <a:gd name="connsiteY4" fmla="*/ 397954 h 449614"/>
              <a:gd name="connsiteX5" fmla="*/ 781050 w 3429000"/>
              <a:gd name="connsiteY5" fmla="*/ 429704 h 449614"/>
              <a:gd name="connsiteX6" fmla="*/ 908050 w 3429000"/>
              <a:gd name="connsiteY6" fmla="*/ 442404 h 449614"/>
              <a:gd name="connsiteX7" fmla="*/ 1054100 w 3429000"/>
              <a:gd name="connsiteY7" fmla="*/ 417004 h 449614"/>
              <a:gd name="connsiteX8" fmla="*/ 1066800 w 3429000"/>
              <a:gd name="connsiteY8" fmla="*/ 372554 h 449614"/>
              <a:gd name="connsiteX9" fmla="*/ 1073150 w 3429000"/>
              <a:gd name="connsiteY9" fmla="*/ 239204 h 449614"/>
              <a:gd name="connsiteX10" fmla="*/ 1079500 w 3429000"/>
              <a:gd name="connsiteY10" fmla="*/ 150304 h 449614"/>
              <a:gd name="connsiteX11" fmla="*/ 1085850 w 3429000"/>
              <a:gd name="connsiteY11" fmla="*/ 16954 h 449614"/>
              <a:gd name="connsiteX12" fmla="*/ 1231900 w 3429000"/>
              <a:gd name="connsiteY12" fmla="*/ 23304 h 449614"/>
              <a:gd name="connsiteX13" fmla="*/ 1308100 w 3429000"/>
              <a:gd name="connsiteY13" fmla="*/ 29654 h 449614"/>
              <a:gd name="connsiteX14" fmla="*/ 1511300 w 3429000"/>
              <a:gd name="connsiteY14" fmla="*/ 42354 h 449614"/>
              <a:gd name="connsiteX15" fmla="*/ 1517650 w 3429000"/>
              <a:gd name="connsiteY15" fmla="*/ 105854 h 449614"/>
              <a:gd name="connsiteX16" fmla="*/ 1530350 w 3429000"/>
              <a:gd name="connsiteY16" fmla="*/ 188404 h 449614"/>
              <a:gd name="connsiteX17" fmla="*/ 1543050 w 3429000"/>
              <a:gd name="connsiteY17" fmla="*/ 385254 h 449614"/>
              <a:gd name="connsiteX18" fmla="*/ 1549400 w 3429000"/>
              <a:gd name="connsiteY18" fmla="*/ 410654 h 449614"/>
              <a:gd name="connsiteX19" fmla="*/ 1905000 w 3429000"/>
              <a:gd name="connsiteY19" fmla="*/ 404304 h 449614"/>
              <a:gd name="connsiteX20" fmla="*/ 1968500 w 3429000"/>
              <a:gd name="connsiteY20" fmla="*/ 29654 h 449614"/>
              <a:gd name="connsiteX21" fmla="*/ 2355850 w 3429000"/>
              <a:gd name="connsiteY21" fmla="*/ 36004 h 449614"/>
              <a:gd name="connsiteX22" fmla="*/ 2368550 w 3429000"/>
              <a:gd name="connsiteY22" fmla="*/ 334454 h 449614"/>
              <a:gd name="connsiteX23" fmla="*/ 2393950 w 3429000"/>
              <a:gd name="connsiteY23" fmla="*/ 397954 h 449614"/>
              <a:gd name="connsiteX24" fmla="*/ 2470150 w 3429000"/>
              <a:gd name="connsiteY24" fmla="*/ 410654 h 449614"/>
              <a:gd name="connsiteX25" fmla="*/ 2654300 w 3429000"/>
              <a:gd name="connsiteY25" fmla="*/ 397954 h 449614"/>
              <a:gd name="connsiteX26" fmla="*/ 2692400 w 3429000"/>
              <a:gd name="connsiteY26" fmla="*/ 391604 h 449614"/>
              <a:gd name="connsiteX27" fmla="*/ 2743200 w 3429000"/>
              <a:gd name="connsiteY27" fmla="*/ 385254 h 449614"/>
              <a:gd name="connsiteX28" fmla="*/ 2755900 w 3429000"/>
              <a:gd name="connsiteY28" fmla="*/ 36004 h 449614"/>
              <a:gd name="connsiteX29" fmla="*/ 2800350 w 3429000"/>
              <a:gd name="connsiteY29" fmla="*/ 29654 h 449614"/>
              <a:gd name="connsiteX30" fmla="*/ 3155950 w 3429000"/>
              <a:gd name="connsiteY30" fmla="*/ 23304 h 449614"/>
              <a:gd name="connsiteX31" fmla="*/ 3206750 w 3429000"/>
              <a:gd name="connsiteY31" fmla="*/ 16954 h 449614"/>
              <a:gd name="connsiteX32" fmla="*/ 3213100 w 3429000"/>
              <a:gd name="connsiteY32" fmla="*/ 36004 h 449614"/>
              <a:gd name="connsiteX33" fmla="*/ 3219450 w 3429000"/>
              <a:gd name="connsiteY33" fmla="*/ 74104 h 449614"/>
              <a:gd name="connsiteX34" fmla="*/ 3225800 w 3429000"/>
              <a:gd name="connsiteY34" fmla="*/ 143954 h 449614"/>
              <a:gd name="connsiteX35" fmla="*/ 3429000 w 3429000"/>
              <a:gd name="connsiteY35" fmla="*/ 429704 h 449614"/>
              <a:gd name="connsiteX0" fmla="*/ 0 w 3429000"/>
              <a:gd name="connsiteY0" fmla="*/ 404304 h 449614"/>
              <a:gd name="connsiteX1" fmla="*/ 241300 w 3429000"/>
              <a:gd name="connsiteY1" fmla="*/ 410654 h 449614"/>
              <a:gd name="connsiteX2" fmla="*/ 260350 w 3429000"/>
              <a:gd name="connsiteY2" fmla="*/ 36004 h 449614"/>
              <a:gd name="connsiteX3" fmla="*/ 666750 w 3429000"/>
              <a:gd name="connsiteY3" fmla="*/ 36004 h 449614"/>
              <a:gd name="connsiteX4" fmla="*/ 673100 w 3429000"/>
              <a:gd name="connsiteY4" fmla="*/ 397954 h 449614"/>
              <a:gd name="connsiteX5" fmla="*/ 908050 w 3429000"/>
              <a:gd name="connsiteY5" fmla="*/ 442404 h 449614"/>
              <a:gd name="connsiteX6" fmla="*/ 1054100 w 3429000"/>
              <a:gd name="connsiteY6" fmla="*/ 417004 h 449614"/>
              <a:gd name="connsiteX7" fmla="*/ 1066800 w 3429000"/>
              <a:gd name="connsiteY7" fmla="*/ 372554 h 449614"/>
              <a:gd name="connsiteX8" fmla="*/ 1073150 w 3429000"/>
              <a:gd name="connsiteY8" fmla="*/ 239204 h 449614"/>
              <a:gd name="connsiteX9" fmla="*/ 1079500 w 3429000"/>
              <a:gd name="connsiteY9" fmla="*/ 150304 h 449614"/>
              <a:gd name="connsiteX10" fmla="*/ 1085850 w 3429000"/>
              <a:gd name="connsiteY10" fmla="*/ 16954 h 449614"/>
              <a:gd name="connsiteX11" fmla="*/ 1231900 w 3429000"/>
              <a:gd name="connsiteY11" fmla="*/ 23304 h 449614"/>
              <a:gd name="connsiteX12" fmla="*/ 1308100 w 3429000"/>
              <a:gd name="connsiteY12" fmla="*/ 29654 h 449614"/>
              <a:gd name="connsiteX13" fmla="*/ 1511300 w 3429000"/>
              <a:gd name="connsiteY13" fmla="*/ 42354 h 449614"/>
              <a:gd name="connsiteX14" fmla="*/ 1517650 w 3429000"/>
              <a:gd name="connsiteY14" fmla="*/ 105854 h 449614"/>
              <a:gd name="connsiteX15" fmla="*/ 1530350 w 3429000"/>
              <a:gd name="connsiteY15" fmla="*/ 188404 h 449614"/>
              <a:gd name="connsiteX16" fmla="*/ 1543050 w 3429000"/>
              <a:gd name="connsiteY16" fmla="*/ 385254 h 449614"/>
              <a:gd name="connsiteX17" fmla="*/ 1549400 w 3429000"/>
              <a:gd name="connsiteY17" fmla="*/ 410654 h 449614"/>
              <a:gd name="connsiteX18" fmla="*/ 1905000 w 3429000"/>
              <a:gd name="connsiteY18" fmla="*/ 404304 h 449614"/>
              <a:gd name="connsiteX19" fmla="*/ 1968500 w 3429000"/>
              <a:gd name="connsiteY19" fmla="*/ 29654 h 449614"/>
              <a:gd name="connsiteX20" fmla="*/ 2355850 w 3429000"/>
              <a:gd name="connsiteY20" fmla="*/ 36004 h 449614"/>
              <a:gd name="connsiteX21" fmla="*/ 2368550 w 3429000"/>
              <a:gd name="connsiteY21" fmla="*/ 334454 h 449614"/>
              <a:gd name="connsiteX22" fmla="*/ 2393950 w 3429000"/>
              <a:gd name="connsiteY22" fmla="*/ 397954 h 449614"/>
              <a:gd name="connsiteX23" fmla="*/ 2470150 w 3429000"/>
              <a:gd name="connsiteY23" fmla="*/ 410654 h 449614"/>
              <a:gd name="connsiteX24" fmla="*/ 2654300 w 3429000"/>
              <a:gd name="connsiteY24" fmla="*/ 397954 h 449614"/>
              <a:gd name="connsiteX25" fmla="*/ 2692400 w 3429000"/>
              <a:gd name="connsiteY25" fmla="*/ 391604 h 449614"/>
              <a:gd name="connsiteX26" fmla="*/ 2743200 w 3429000"/>
              <a:gd name="connsiteY26" fmla="*/ 385254 h 449614"/>
              <a:gd name="connsiteX27" fmla="*/ 2755900 w 3429000"/>
              <a:gd name="connsiteY27" fmla="*/ 36004 h 449614"/>
              <a:gd name="connsiteX28" fmla="*/ 2800350 w 3429000"/>
              <a:gd name="connsiteY28" fmla="*/ 29654 h 449614"/>
              <a:gd name="connsiteX29" fmla="*/ 3155950 w 3429000"/>
              <a:gd name="connsiteY29" fmla="*/ 23304 h 449614"/>
              <a:gd name="connsiteX30" fmla="*/ 3206750 w 3429000"/>
              <a:gd name="connsiteY30" fmla="*/ 16954 h 449614"/>
              <a:gd name="connsiteX31" fmla="*/ 3213100 w 3429000"/>
              <a:gd name="connsiteY31" fmla="*/ 36004 h 449614"/>
              <a:gd name="connsiteX32" fmla="*/ 3219450 w 3429000"/>
              <a:gd name="connsiteY32" fmla="*/ 74104 h 449614"/>
              <a:gd name="connsiteX33" fmla="*/ 3225800 w 3429000"/>
              <a:gd name="connsiteY33" fmla="*/ 143954 h 449614"/>
              <a:gd name="connsiteX34" fmla="*/ 3429000 w 3429000"/>
              <a:gd name="connsiteY34" fmla="*/ 429704 h 449614"/>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54100 w 3429000"/>
              <a:gd name="connsiteY5" fmla="*/ 417004 h 443415"/>
              <a:gd name="connsiteX6" fmla="*/ 1066800 w 3429000"/>
              <a:gd name="connsiteY6" fmla="*/ 372554 h 443415"/>
              <a:gd name="connsiteX7" fmla="*/ 1073150 w 3429000"/>
              <a:gd name="connsiteY7" fmla="*/ 239204 h 443415"/>
              <a:gd name="connsiteX8" fmla="*/ 1079500 w 3429000"/>
              <a:gd name="connsiteY8" fmla="*/ 150304 h 443415"/>
              <a:gd name="connsiteX9" fmla="*/ 1085850 w 3429000"/>
              <a:gd name="connsiteY9" fmla="*/ 16954 h 443415"/>
              <a:gd name="connsiteX10" fmla="*/ 1231900 w 3429000"/>
              <a:gd name="connsiteY10" fmla="*/ 23304 h 443415"/>
              <a:gd name="connsiteX11" fmla="*/ 1308100 w 3429000"/>
              <a:gd name="connsiteY11" fmla="*/ 29654 h 443415"/>
              <a:gd name="connsiteX12" fmla="*/ 1511300 w 3429000"/>
              <a:gd name="connsiteY12" fmla="*/ 42354 h 443415"/>
              <a:gd name="connsiteX13" fmla="*/ 1517650 w 3429000"/>
              <a:gd name="connsiteY13" fmla="*/ 105854 h 443415"/>
              <a:gd name="connsiteX14" fmla="*/ 1530350 w 3429000"/>
              <a:gd name="connsiteY14" fmla="*/ 188404 h 443415"/>
              <a:gd name="connsiteX15" fmla="*/ 1543050 w 3429000"/>
              <a:gd name="connsiteY15" fmla="*/ 385254 h 443415"/>
              <a:gd name="connsiteX16" fmla="*/ 1549400 w 3429000"/>
              <a:gd name="connsiteY16" fmla="*/ 410654 h 443415"/>
              <a:gd name="connsiteX17" fmla="*/ 1905000 w 3429000"/>
              <a:gd name="connsiteY17" fmla="*/ 404304 h 443415"/>
              <a:gd name="connsiteX18" fmla="*/ 1968500 w 3429000"/>
              <a:gd name="connsiteY18" fmla="*/ 29654 h 443415"/>
              <a:gd name="connsiteX19" fmla="*/ 2355850 w 3429000"/>
              <a:gd name="connsiteY19" fmla="*/ 36004 h 443415"/>
              <a:gd name="connsiteX20" fmla="*/ 2368550 w 3429000"/>
              <a:gd name="connsiteY20" fmla="*/ 334454 h 443415"/>
              <a:gd name="connsiteX21" fmla="*/ 2393950 w 3429000"/>
              <a:gd name="connsiteY21" fmla="*/ 397954 h 443415"/>
              <a:gd name="connsiteX22" fmla="*/ 2470150 w 3429000"/>
              <a:gd name="connsiteY22" fmla="*/ 410654 h 443415"/>
              <a:gd name="connsiteX23" fmla="*/ 2654300 w 3429000"/>
              <a:gd name="connsiteY23" fmla="*/ 397954 h 443415"/>
              <a:gd name="connsiteX24" fmla="*/ 2692400 w 3429000"/>
              <a:gd name="connsiteY24" fmla="*/ 391604 h 443415"/>
              <a:gd name="connsiteX25" fmla="*/ 2743200 w 3429000"/>
              <a:gd name="connsiteY25" fmla="*/ 385254 h 443415"/>
              <a:gd name="connsiteX26" fmla="*/ 2755900 w 3429000"/>
              <a:gd name="connsiteY26" fmla="*/ 36004 h 443415"/>
              <a:gd name="connsiteX27" fmla="*/ 2800350 w 3429000"/>
              <a:gd name="connsiteY27" fmla="*/ 29654 h 443415"/>
              <a:gd name="connsiteX28" fmla="*/ 3155950 w 3429000"/>
              <a:gd name="connsiteY28" fmla="*/ 23304 h 443415"/>
              <a:gd name="connsiteX29" fmla="*/ 3206750 w 3429000"/>
              <a:gd name="connsiteY29" fmla="*/ 16954 h 443415"/>
              <a:gd name="connsiteX30" fmla="*/ 3213100 w 3429000"/>
              <a:gd name="connsiteY30" fmla="*/ 36004 h 443415"/>
              <a:gd name="connsiteX31" fmla="*/ 3219450 w 3429000"/>
              <a:gd name="connsiteY31" fmla="*/ 74104 h 443415"/>
              <a:gd name="connsiteX32" fmla="*/ 3225800 w 3429000"/>
              <a:gd name="connsiteY32" fmla="*/ 143954 h 443415"/>
              <a:gd name="connsiteX33" fmla="*/ 3429000 w 3429000"/>
              <a:gd name="connsiteY33"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54100 w 3429000"/>
              <a:gd name="connsiteY5" fmla="*/ 417004 h 443415"/>
              <a:gd name="connsiteX6" fmla="*/ 1073150 w 3429000"/>
              <a:gd name="connsiteY6" fmla="*/ 239204 h 443415"/>
              <a:gd name="connsiteX7" fmla="*/ 1079500 w 3429000"/>
              <a:gd name="connsiteY7" fmla="*/ 150304 h 443415"/>
              <a:gd name="connsiteX8" fmla="*/ 1085850 w 3429000"/>
              <a:gd name="connsiteY8" fmla="*/ 16954 h 443415"/>
              <a:gd name="connsiteX9" fmla="*/ 1231900 w 3429000"/>
              <a:gd name="connsiteY9" fmla="*/ 23304 h 443415"/>
              <a:gd name="connsiteX10" fmla="*/ 1308100 w 3429000"/>
              <a:gd name="connsiteY10" fmla="*/ 29654 h 443415"/>
              <a:gd name="connsiteX11" fmla="*/ 1511300 w 3429000"/>
              <a:gd name="connsiteY11" fmla="*/ 42354 h 443415"/>
              <a:gd name="connsiteX12" fmla="*/ 1517650 w 3429000"/>
              <a:gd name="connsiteY12" fmla="*/ 105854 h 443415"/>
              <a:gd name="connsiteX13" fmla="*/ 1530350 w 3429000"/>
              <a:gd name="connsiteY13" fmla="*/ 188404 h 443415"/>
              <a:gd name="connsiteX14" fmla="*/ 1543050 w 3429000"/>
              <a:gd name="connsiteY14" fmla="*/ 385254 h 443415"/>
              <a:gd name="connsiteX15" fmla="*/ 1549400 w 3429000"/>
              <a:gd name="connsiteY15" fmla="*/ 410654 h 443415"/>
              <a:gd name="connsiteX16" fmla="*/ 1905000 w 3429000"/>
              <a:gd name="connsiteY16" fmla="*/ 404304 h 443415"/>
              <a:gd name="connsiteX17" fmla="*/ 1968500 w 3429000"/>
              <a:gd name="connsiteY17" fmla="*/ 29654 h 443415"/>
              <a:gd name="connsiteX18" fmla="*/ 2355850 w 3429000"/>
              <a:gd name="connsiteY18" fmla="*/ 36004 h 443415"/>
              <a:gd name="connsiteX19" fmla="*/ 2368550 w 3429000"/>
              <a:gd name="connsiteY19" fmla="*/ 334454 h 443415"/>
              <a:gd name="connsiteX20" fmla="*/ 2393950 w 3429000"/>
              <a:gd name="connsiteY20" fmla="*/ 397954 h 443415"/>
              <a:gd name="connsiteX21" fmla="*/ 2470150 w 3429000"/>
              <a:gd name="connsiteY21" fmla="*/ 410654 h 443415"/>
              <a:gd name="connsiteX22" fmla="*/ 2654300 w 3429000"/>
              <a:gd name="connsiteY22" fmla="*/ 397954 h 443415"/>
              <a:gd name="connsiteX23" fmla="*/ 2692400 w 3429000"/>
              <a:gd name="connsiteY23" fmla="*/ 391604 h 443415"/>
              <a:gd name="connsiteX24" fmla="*/ 2743200 w 3429000"/>
              <a:gd name="connsiteY24" fmla="*/ 385254 h 443415"/>
              <a:gd name="connsiteX25" fmla="*/ 2755900 w 3429000"/>
              <a:gd name="connsiteY25" fmla="*/ 36004 h 443415"/>
              <a:gd name="connsiteX26" fmla="*/ 2800350 w 3429000"/>
              <a:gd name="connsiteY26" fmla="*/ 29654 h 443415"/>
              <a:gd name="connsiteX27" fmla="*/ 3155950 w 3429000"/>
              <a:gd name="connsiteY27" fmla="*/ 23304 h 443415"/>
              <a:gd name="connsiteX28" fmla="*/ 3206750 w 3429000"/>
              <a:gd name="connsiteY28" fmla="*/ 16954 h 443415"/>
              <a:gd name="connsiteX29" fmla="*/ 3213100 w 3429000"/>
              <a:gd name="connsiteY29" fmla="*/ 36004 h 443415"/>
              <a:gd name="connsiteX30" fmla="*/ 3219450 w 3429000"/>
              <a:gd name="connsiteY30" fmla="*/ 74104 h 443415"/>
              <a:gd name="connsiteX31" fmla="*/ 3225800 w 3429000"/>
              <a:gd name="connsiteY31" fmla="*/ 143954 h 443415"/>
              <a:gd name="connsiteX32" fmla="*/ 3429000 w 3429000"/>
              <a:gd name="connsiteY32" fmla="*/ 429704 h 443415"/>
              <a:gd name="connsiteX0" fmla="*/ 0 w 3429000"/>
              <a:gd name="connsiteY0" fmla="*/ 404304 h 446996"/>
              <a:gd name="connsiteX1" fmla="*/ 241300 w 3429000"/>
              <a:gd name="connsiteY1" fmla="*/ 410654 h 446996"/>
              <a:gd name="connsiteX2" fmla="*/ 260350 w 3429000"/>
              <a:gd name="connsiteY2" fmla="*/ 36004 h 446996"/>
              <a:gd name="connsiteX3" fmla="*/ 666750 w 3429000"/>
              <a:gd name="connsiteY3" fmla="*/ 36004 h 446996"/>
              <a:gd name="connsiteX4" fmla="*/ 673100 w 3429000"/>
              <a:gd name="connsiteY4" fmla="*/ 397954 h 446996"/>
              <a:gd name="connsiteX5" fmla="*/ 1054100 w 3429000"/>
              <a:gd name="connsiteY5" fmla="*/ 417004 h 446996"/>
              <a:gd name="connsiteX6" fmla="*/ 1079500 w 3429000"/>
              <a:gd name="connsiteY6" fmla="*/ 150304 h 446996"/>
              <a:gd name="connsiteX7" fmla="*/ 1085850 w 3429000"/>
              <a:gd name="connsiteY7" fmla="*/ 16954 h 446996"/>
              <a:gd name="connsiteX8" fmla="*/ 1231900 w 3429000"/>
              <a:gd name="connsiteY8" fmla="*/ 23304 h 446996"/>
              <a:gd name="connsiteX9" fmla="*/ 1308100 w 3429000"/>
              <a:gd name="connsiteY9" fmla="*/ 29654 h 446996"/>
              <a:gd name="connsiteX10" fmla="*/ 1511300 w 3429000"/>
              <a:gd name="connsiteY10" fmla="*/ 42354 h 446996"/>
              <a:gd name="connsiteX11" fmla="*/ 1517650 w 3429000"/>
              <a:gd name="connsiteY11" fmla="*/ 105854 h 446996"/>
              <a:gd name="connsiteX12" fmla="*/ 1530350 w 3429000"/>
              <a:gd name="connsiteY12" fmla="*/ 188404 h 446996"/>
              <a:gd name="connsiteX13" fmla="*/ 1543050 w 3429000"/>
              <a:gd name="connsiteY13" fmla="*/ 385254 h 446996"/>
              <a:gd name="connsiteX14" fmla="*/ 1549400 w 3429000"/>
              <a:gd name="connsiteY14" fmla="*/ 410654 h 446996"/>
              <a:gd name="connsiteX15" fmla="*/ 1905000 w 3429000"/>
              <a:gd name="connsiteY15" fmla="*/ 404304 h 446996"/>
              <a:gd name="connsiteX16" fmla="*/ 1968500 w 3429000"/>
              <a:gd name="connsiteY16" fmla="*/ 29654 h 446996"/>
              <a:gd name="connsiteX17" fmla="*/ 2355850 w 3429000"/>
              <a:gd name="connsiteY17" fmla="*/ 36004 h 446996"/>
              <a:gd name="connsiteX18" fmla="*/ 2368550 w 3429000"/>
              <a:gd name="connsiteY18" fmla="*/ 334454 h 446996"/>
              <a:gd name="connsiteX19" fmla="*/ 2393950 w 3429000"/>
              <a:gd name="connsiteY19" fmla="*/ 397954 h 446996"/>
              <a:gd name="connsiteX20" fmla="*/ 2470150 w 3429000"/>
              <a:gd name="connsiteY20" fmla="*/ 410654 h 446996"/>
              <a:gd name="connsiteX21" fmla="*/ 2654300 w 3429000"/>
              <a:gd name="connsiteY21" fmla="*/ 397954 h 446996"/>
              <a:gd name="connsiteX22" fmla="*/ 2692400 w 3429000"/>
              <a:gd name="connsiteY22" fmla="*/ 391604 h 446996"/>
              <a:gd name="connsiteX23" fmla="*/ 2743200 w 3429000"/>
              <a:gd name="connsiteY23" fmla="*/ 385254 h 446996"/>
              <a:gd name="connsiteX24" fmla="*/ 2755900 w 3429000"/>
              <a:gd name="connsiteY24" fmla="*/ 36004 h 446996"/>
              <a:gd name="connsiteX25" fmla="*/ 2800350 w 3429000"/>
              <a:gd name="connsiteY25" fmla="*/ 29654 h 446996"/>
              <a:gd name="connsiteX26" fmla="*/ 3155950 w 3429000"/>
              <a:gd name="connsiteY26" fmla="*/ 23304 h 446996"/>
              <a:gd name="connsiteX27" fmla="*/ 3206750 w 3429000"/>
              <a:gd name="connsiteY27" fmla="*/ 16954 h 446996"/>
              <a:gd name="connsiteX28" fmla="*/ 3213100 w 3429000"/>
              <a:gd name="connsiteY28" fmla="*/ 36004 h 446996"/>
              <a:gd name="connsiteX29" fmla="*/ 3219450 w 3429000"/>
              <a:gd name="connsiteY29" fmla="*/ 74104 h 446996"/>
              <a:gd name="connsiteX30" fmla="*/ 3225800 w 3429000"/>
              <a:gd name="connsiteY30" fmla="*/ 143954 h 446996"/>
              <a:gd name="connsiteX31" fmla="*/ 3429000 w 3429000"/>
              <a:gd name="connsiteY31" fmla="*/ 429704 h 446996"/>
              <a:gd name="connsiteX0" fmla="*/ 0 w 3429000"/>
              <a:gd name="connsiteY0" fmla="*/ 404304 h 456160"/>
              <a:gd name="connsiteX1" fmla="*/ 241300 w 3429000"/>
              <a:gd name="connsiteY1" fmla="*/ 410654 h 456160"/>
              <a:gd name="connsiteX2" fmla="*/ 260350 w 3429000"/>
              <a:gd name="connsiteY2" fmla="*/ 36004 h 456160"/>
              <a:gd name="connsiteX3" fmla="*/ 666750 w 3429000"/>
              <a:gd name="connsiteY3" fmla="*/ 36004 h 456160"/>
              <a:gd name="connsiteX4" fmla="*/ 673100 w 3429000"/>
              <a:gd name="connsiteY4" fmla="*/ 397954 h 456160"/>
              <a:gd name="connsiteX5" fmla="*/ 1054100 w 3429000"/>
              <a:gd name="connsiteY5" fmla="*/ 417004 h 456160"/>
              <a:gd name="connsiteX6" fmla="*/ 1085850 w 3429000"/>
              <a:gd name="connsiteY6" fmla="*/ 16954 h 456160"/>
              <a:gd name="connsiteX7" fmla="*/ 1231900 w 3429000"/>
              <a:gd name="connsiteY7" fmla="*/ 23304 h 456160"/>
              <a:gd name="connsiteX8" fmla="*/ 1308100 w 3429000"/>
              <a:gd name="connsiteY8" fmla="*/ 29654 h 456160"/>
              <a:gd name="connsiteX9" fmla="*/ 1511300 w 3429000"/>
              <a:gd name="connsiteY9" fmla="*/ 42354 h 456160"/>
              <a:gd name="connsiteX10" fmla="*/ 1517650 w 3429000"/>
              <a:gd name="connsiteY10" fmla="*/ 105854 h 456160"/>
              <a:gd name="connsiteX11" fmla="*/ 1530350 w 3429000"/>
              <a:gd name="connsiteY11" fmla="*/ 188404 h 456160"/>
              <a:gd name="connsiteX12" fmla="*/ 1543050 w 3429000"/>
              <a:gd name="connsiteY12" fmla="*/ 385254 h 456160"/>
              <a:gd name="connsiteX13" fmla="*/ 1549400 w 3429000"/>
              <a:gd name="connsiteY13" fmla="*/ 410654 h 456160"/>
              <a:gd name="connsiteX14" fmla="*/ 1905000 w 3429000"/>
              <a:gd name="connsiteY14" fmla="*/ 404304 h 456160"/>
              <a:gd name="connsiteX15" fmla="*/ 1968500 w 3429000"/>
              <a:gd name="connsiteY15" fmla="*/ 29654 h 456160"/>
              <a:gd name="connsiteX16" fmla="*/ 2355850 w 3429000"/>
              <a:gd name="connsiteY16" fmla="*/ 36004 h 456160"/>
              <a:gd name="connsiteX17" fmla="*/ 2368550 w 3429000"/>
              <a:gd name="connsiteY17" fmla="*/ 334454 h 456160"/>
              <a:gd name="connsiteX18" fmla="*/ 2393950 w 3429000"/>
              <a:gd name="connsiteY18" fmla="*/ 397954 h 456160"/>
              <a:gd name="connsiteX19" fmla="*/ 2470150 w 3429000"/>
              <a:gd name="connsiteY19" fmla="*/ 410654 h 456160"/>
              <a:gd name="connsiteX20" fmla="*/ 2654300 w 3429000"/>
              <a:gd name="connsiteY20" fmla="*/ 397954 h 456160"/>
              <a:gd name="connsiteX21" fmla="*/ 2692400 w 3429000"/>
              <a:gd name="connsiteY21" fmla="*/ 391604 h 456160"/>
              <a:gd name="connsiteX22" fmla="*/ 2743200 w 3429000"/>
              <a:gd name="connsiteY22" fmla="*/ 385254 h 456160"/>
              <a:gd name="connsiteX23" fmla="*/ 2755900 w 3429000"/>
              <a:gd name="connsiteY23" fmla="*/ 36004 h 456160"/>
              <a:gd name="connsiteX24" fmla="*/ 2800350 w 3429000"/>
              <a:gd name="connsiteY24" fmla="*/ 29654 h 456160"/>
              <a:gd name="connsiteX25" fmla="*/ 3155950 w 3429000"/>
              <a:gd name="connsiteY25" fmla="*/ 23304 h 456160"/>
              <a:gd name="connsiteX26" fmla="*/ 3206750 w 3429000"/>
              <a:gd name="connsiteY26" fmla="*/ 16954 h 456160"/>
              <a:gd name="connsiteX27" fmla="*/ 3213100 w 3429000"/>
              <a:gd name="connsiteY27" fmla="*/ 36004 h 456160"/>
              <a:gd name="connsiteX28" fmla="*/ 3219450 w 3429000"/>
              <a:gd name="connsiteY28" fmla="*/ 74104 h 456160"/>
              <a:gd name="connsiteX29" fmla="*/ 3225800 w 3429000"/>
              <a:gd name="connsiteY29" fmla="*/ 143954 h 456160"/>
              <a:gd name="connsiteX30" fmla="*/ 3429000 w 3429000"/>
              <a:gd name="connsiteY30" fmla="*/ 429704 h 456160"/>
              <a:gd name="connsiteX0" fmla="*/ 0 w 3429000"/>
              <a:gd name="connsiteY0" fmla="*/ 404304 h 456160"/>
              <a:gd name="connsiteX1" fmla="*/ 241300 w 3429000"/>
              <a:gd name="connsiteY1" fmla="*/ 410654 h 456160"/>
              <a:gd name="connsiteX2" fmla="*/ 260350 w 3429000"/>
              <a:gd name="connsiteY2" fmla="*/ 36004 h 456160"/>
              <a:gd name="connsiteX3" fmla="*/ 666750 w 3429000"/>
              <a:gd name="connsiteY3" fmla="*/ 36004 h 456160"/>
              <a:gd name="connsiteX4" fmla="*/ 673100 w 3429000"/>
              <a:gd name="connsiteY4" fmla="*/ 397954 h 456160"/>
              <a:gd name="connsiteX5" fmla="*/ 1054100 w 3429000"/>
              <a:gd name="connsiteY5" fmla="*/ 417004 h 456160"/>
              <a:gd name="connsiteX6" fmla="*/ 1085850 w 3429000"/>
              <a:gd name="connsiteY6" fmla="*/ 16954 h 456160"/>
              <a:gd name="connsiteX7" fmla="*/ 1231900 w 3429000"/>
              <a:gd name="connsiteY7" fmla="*/ 23304 h 456160"/>
              <a:gd name="connsiteX8" fmla="*/ 1308100 w 3429000"/>
              <a:gd name="connsiteY8" fmla="*/ 29654 h 456160"/>
              <a:gd name="connsiteX9" fmla="*/ 1511300 w 3429000"/>
              <a:gd name="connsiteY9" fmla="*/ 42354 h 456160"/>
              <a:gd name="connsiteX10" fmla="*/ 1517650 w 3429000"/>
              <a:gd name="connsiteY10" fmla="*/ 105854 h 456160"/>
              <a:gd name="connsiteX11" fmla="*/ 1530350 w 3429000"/>
              <a:gd name="connsiteY11" fmla="*/ 188404 h 456160"/>
              <a:gd name="connsiteX12" fmla="*/ 1543050 w 3429000"/>
              <a:gd name="connsiteY12" fmla="*/ 385254 h 456160"/>
              <a:gd name="connsiteX13" fmla="*/ 1549400 w 3429000"/>
              <a:gd name="connsiteY13" fmla="*/ 410654 h 456160"/>
              <a:gd name="connsiteX14" fmla="*/ 1905000 w 3429000"/>
              <a:gd name="connsiteY14" fmla="*/ 404304 h 456160"/>
              <a:gd name="connsiteX15" fmla="*/ 1968500 w 3429000"/>
              <a:gd name="connsiteY15" fmla="*/ 29654 h 456160"/>
              <a:gd name="connsiteX16" fmla="*/ 2355850 w 3429000"/>
              <a:gd name="connsiteY16" fmla="*/ 36004 h 456160"/>
              <a:gd name="connsiteX17" fmla="*/ 2368550 w 3429000"/>
              <a:gd name="connsiteY17" fmla="*/ 334454 h 456160"/>
              <a:gd name="connsiteX18" fmla="*/ 2393950 w 3429000"/>
              <a:gd name="connsiteY18" fmla="*/ 397954 h 456160"/>
              <a:gd name="connsiteX19" fmla="*/ 2470150 w 3429000"/>
              <a:gd name="connsiteY19" fmla="*/ 410654 h 456160"/>
              <a:gd name="connsiteX20" fmla="*/ 2654300 w 3429000"/>
              <a:gd name="connsiteY20" fmla="*/ 397954 h 456160"/>
              <a:gd name="connsiteX21" fmla="*/ 2692400 w 3429000"/>
              <a:gd name="connsiteY21" fmla="*/ 391604 h 456160"/>
              <a:gd name="connsiteX22" fmla="*/ 2743200 w 3429000"/>
              <a:gd name="connsiteY22" fmla="*/ 385254 h 456160"/>
              <a:gd name="connsiteX23" fmla="*/ 2755900 w 3429000"/>
              <a:gd name="connsiteY23" fmla="*/ 36004 h 456160"/>
              <a:gd name="connsiteX24" fmla="*/ 2800350 w 3429000"/>
              <a:gd name="connsiteY24" fmla="*/ 29654 h 456160"/>
              <a:gd name="connsiteX25" fmla="*/ 3155950 w 3429000"/>
              <a:gd name="connsiteY25" fmla="*/ 23304 h 456160"/>
              <a:gd name="connsiteX26" fmla="*/ 3206750 w 3429000"/>
              <a:gd name="connsiteY26" fmla="*/ 16954 h 456160"/>
              <a:gd name="connsiteX27" fmla="*/ 3213100 w 3429000"/>
              <a:gd name="connsiteY27" fmla="*/ 36004 h 456160"/>
              <a:gd name="connsiteX28" fmla="*/ 3219450 w 3429000"/>
              <a:gd name="connsiteY28" fmla="*/ 74104 h 456160"/>
              <a:gd name="connsiteX29" fmla="*/ 3225800 w 3429000"/>
              <a:gd name="connsiteY29" fmla="*/ 143954 h 456160"/>
              <a:gd name="connsiteX30" fmla="*/ 3429000 w 3429000"/>
              <a:gd name="connsiteY30" fmla="*/ 429704 h 456160"/>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54100 w 3429000"/>
              <a:gd name="connsiteY5" fmla="*/ 417004 h 443415"/>
              <a:gd name="connsiteX6" fmla="*/ 1085850 w 3429000"/>
              <a:gd name="connsiteY6" fmla="*/ 16954 h 443415"/>
              <a:gd name="connsiteX7" fmla="*/ 1231900 w 3429000"/>
              <a:gd name="connsiteY7" fmla="*/ 23304 h 443415"/>
              <a:gd name="connsiteX8" fmla="*/ 1308100 w 3429000"/>
              <a:gd name="connsiteY8" fmla="*/ 29654 h 443415"/>
              <a:gd name="connsiteX9" fmla="*/ 1511300 w 3429000"/>
              <a:gd name="connsiteY9" fmla="*/ 42354 h 443415"/>
              <a:gd name="connsiteX10" fmla="*/ 1517650 w 3429000"/>
              <a:gd name="connsiteY10" fmla="*/ 105854 h 443415"/>
              <a:gd name="connsiteX11" fmla="*/ 1530350 w 3429000"/>
              <a:gd name="connsiteY11" fmla="*/ 188404 h 443415"/>
              <a:gd name="connsiteX12" fmla="*/ 1543050 w 3429000"/>
              <a:gd name="connsiteY12" fmla="*/ 385254 h 443415"/>
              <a:gd name="connsiteX13" fmla="*/ 1549400 w 3429000"/>
              <a:gd name="connsiteY13" fmla="*/ 410654 h 443415"/>
              <a:gd name="connsiteX14" fmla="*/ 1905000 w 3429000"/>
              <a:gd name="connsiteY14" fmla="*/ 404304 h 443415"/>
              <a:gd name="connsiteX15" fmla="*/ 1968500 w 3429000"/>
              <a:gd name="connsiteY15" fmla="*/ 29654 h 443415"/>
              <a:gd name="connsiteX16" fmla="*/ 2355850 w 3429000"/>
              <a:gd name="connsiteY16" fmla="*/ 36004 h 443415"/>
              <a:gd name="connsiteX17" fmla="*/ 2368550 w 3429000"/>
              <a:gd name="connsiteY17" fmla="*/ 334454 h 443415"/>
              <a:gd name="connsiteX18" fmla="*/ 2393950 w 3429000"/>
              <a:gd name="connsiteY18" fmla="*/ 397954 h 443415"/>
              <a:gd name="connsiteX19" fmla="*/ 2470150 w 3429000"/>
              <a:gd name="connsiteY19" fmla="*/ 410654 h 443415"/>
              <a:gd name="connsiteX20" fmla="*/ 2654300 w 3429000"/>
              <a:gd name="connsiteY20" fmla="*/ 397954 h 443415"/>
              <a:gd name="connsiteX21" fmla="*/ 2692400 w 3429000"/>
              <a:gd name="connsiteY21" fmla="*/ 391604 h 443415"/>
              <a:gd name="connsiteX22" fmla="*/ 2743200 w 3429000"/>
              <a:gd name="connsiteY22" fmla="*/ 385254 h 443415"/>
              <a:gd name="connsiteX23" fmla="*/ 2755900 w 3429000"/>
              <a:gd name="connsiteY23" fmla="*/ 36004 h 443415"/>
              <a:gd name="connsiteX24" fmla="*/ 2800350 w 3429000"/>
              <a:gd name="connsiteY24" fmla="*/ 29654 h 443415"/>
              <a:gd name="connsiteX25" fmla="*/ 3155950 w 3429000"/>
              <a:gd name="connsiteY25" fmla="*/ 23304 h 443415"/>
              <a:gd name="connsiteX26" fmla="*/ 3206750 w 3429000"/>
              <a:gd name="connsiteY26" fmla="*/ 16954 h 443415"/>
              <a:gd name="connsiteX27" fmla="*/ 3213100 w 3429000"/>
              <a:gd name="connsiteY27" fmla="*/ 36004 h 443415"/>
              <a:gd name="connsiteX28" fmla="*/ 3219450 w 3429000"/>
              <a:gd name="connsiteY28" fmla="*/ 74104 h 443415"/>
              <a:gd name="connsiteX29" fmla="*/ 3225800 w 3429000"/>
              <a:gd name="connsiteY29" fmla="*/ 143954 h 443415"/>
              <a:gd name="connsiteX30" fmla="*/ 3429000 w 3429000"/>
              <a:gd name="connsiteY30"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54100 w 3429000"/>
              <a:gd name="connsiteY5" fmla="*/ 417004 h 443415"/>
              <a:gd name="connsiteX6" fmla="*/ 1085850 w 3429000"/>
              <a:gd name="connsiteY6" fmla="*/ 16954 h 443415"/>
              <a:gd name="connsiteX7" fmla="*/ 1231900 w 3429000"/>
              <a:gd name="connsiteY7" fmla="*/ 23304 h 443415"/>
              <a:gd name="connsiteX8" fmla="*/ 1308100 w 3429000"/>
              <a:gd name="connsiteY8" fmla="*/ 29654 h 443415"/>
              <a:gd name="connsiteX9" fmla="*/ 1511300 w 3429000"/>
              <a:gd name="connsiteY9" fmla="*/ 42354 h 443415"/>
              <a:gd name="connsiteX10" fmla="*/ 1517650 w 3429000"/>
              <a:gd name="connsiteY10" fmla="*/ 105854 h 443415"/>
              <a:gd name="connsiteX11" fmla="*/ 1530350 w 3429000"/>
              <a:gd name="connsiteY11" fmla="*/ 188404 h 443415"/>
              <a:gd name="connsiteX12" fmla="*/ 1543050 w 3429000"/>
              <a:gd name="connsiteY12" fmla="*/ 385254 h 443415"/>
              <a:gd name="connsiteX13" fmla="*/ 1549400 w 3429000"/>
              <a:gd name="connsiteY13" fmla="*/ 410654 h 443415"/>
              <a:gd name="connsiteX14" fmla="*/ 1905000 w 3429000"/>
              <a:gd name="connsiteY14" fmla="*/ 404304 h 443415"/>
              <a:gd name="connsiteX15" fmla="*/ 1968500 w 3429000"/>
              <a:gd name="connsiteY15" fmla="*/ 29654 h 443415"/>
              <a:gd name="connsiteX16" fmla="*/ 2355850 w 3429000"/>
              <a:gd name="connsiteY16" fmla="*/ 36004 h 443415"/>
              <a:gd name="connsiteX17" fmla="*/ 2368550 w 3429000"/>
              <a:gd name="connsiteY17" fmla="*/ 334454 h 443415"/>
              <a:gd name="connsiteX18" fmla="*/ 2393950 w 3429000"/>
              <a:gd name="connsiteY18" fmla="*/ 397954 h 443415"/>
              <a:gd name="connsiteX19" fmla="*/ 2470150 w 3429000"/>
              <a:gd name="connsiteY19" fmla="*/ 410654 h 443415"/>
              <a:gd name="connsiteX20" fmla="*/ 2654300 w 3429000"/>
              <a:gd name="connsiteY20" fmla="*/ 397954 h 443415"/>
              <a:gd name="connsiteX21" fmla="*/ 2692400 w 3429000"/>
              <a:gd name="connsiteY21" fmla="*/ 391604 h 443415"/>
              <a:gd name="connsiteX22" fmla="*/ 2743200 w 3429000"/>
              <a:gd name="connsiteY22" fmla="*/ 385254 h 443415"/>
              <a:gd name="connsiteX23" fmla="*/ 2755900 w 3429000"/>
              <a:gd name="connsiteY23" fmla="*/ 36004 h 443415"/>
              <a:gd name="connsiteX24" fmla="*/ 2800350 w 3429000"/>
              <a:gd name="connsiteY24" fmla="*/ 29654 h 443415"/>
              <a:gd name="connsiteX25" fmla="*/ 3155950 w 3429000"/>
              <a:gd name="connsiteY25" fmla="*/ 23304 h 443415"/>
              <a:gd name="connsiteX26" fmla="*/ 3206750 w 3429000"/>
              <a:gd name="connsiteY26" fmla="*/ 16954 h 443415"/>
              <a:gd name="connsiteX27" fmla="*/ 3213100 w 3429000"/>
              <a:gd name="connsiteY27" fmla="*/ 36004 h 443415"/>
              <a:gd name="connsiteX28" fmla="*/ 3219450 w 3429000"/>
              <a:gd name="connsiteY28" fmla="*/ 74104 h 443415"/>
              <a:gd name="connsiteX29" fmla="*/ 3225800 w 3429000"/>
              <a:gd name="connsiteY29" fmla="*/ 143954 h 443415"/>
              <a:gd name="connsiteX30" fmla="*/ 3429000 w 3429000"/>
              <a:gd name="connsiteY30"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54100 w 3429000"/>
              <a:gd name="connsiteY5" fmla="*/ 417004 h 443415"/>
              <a:gd name="connsiteX6" fmla="*/ 1085850 w 3429000"/>
              <a:gd name="connsiteY6" fmla="*/ 16954 h 443415"/>
              <a:gd name="connsiteX7" fmla="*/ 1231900 w 3429000"/>
              <a:gd name="connsiteY7" fmla="*/ 23304 h 443415"/>
              <a:gd name="connsiteX8" fmla="*/ 1308100 w 3429000"/>
              <a:gd name="connsiteY8" fmla="*/ 29654 h 443415"/>
              <a:gd name="connsiteX9" fmla="*/ 1511300 w 3429000"/>
              <a:gd name="connsiteY9" fmla="*/ 42354 h 443415"/>
              <a:gd name="connsiteX10" fmla="*/ 1517650 w 3429000"/>
              <a:gd name="connsiteY10" fmla="*/ 105854 h 443415"/>
              <a:gd name="connsiteX11" fmla="*/ 1530350 w 3429000"/>
              <a:gd name="connsiteY11" fmla="*/ 188404 h 443415"/>
              <a:gd name="connsiteX12" fmla="*/ 1543050 w 3429000"/>
              <a:gd name="connsiteY12" fmla="*/ 385254 h 443415"/>
              <a:gd name="connsiteX13" fmla="*/ 1549400 w 3429000"/>
              <a:gd name="connsiteY13" fmla="*/ 410654 h 443415"/>
              <a:gd name="connsiteX14" fmla="*/ 1905000 w 3429000"/>
              <a:gd name="connsiteY14" fmla="*/ 404304 h 443415"/>
              <a:gd name="connsiteX15" fmla="*/ 1968500 w 3429000"/>
              <a:gd name="connsiteY15" fmla="*/ 29654 h 443415"/>
              <a:gd name="connsiteX16" fmla="*/ 2355850 w 3429000"/>
              <a:gd name="connsiteY16" fmla="*/ 36004 h 443415"/>
              <a:gd name="connsiteX17" fmla="*/ 2368550 w 3429000"/>
              <a:gd name="connsiteY17" fmla="*/ 334454 h 443415"/>
              <a:gd name="connsiteX18" fmla="*/ 2393950 w 3429000"/>
              <a:gd name="connsiteY18" fmla="*/ 397954 h 443415"/>
              <a:gd name="connsiteX19" fmla="*/ 2470150 w 3429000"/>
              <a:gd name="connsiteY19" fmla="*/ 410654 h 443415"/>
              <a:gd name="connsiteX20" fmla="*/ 2654300 w 3429000"/>
              <a:gd name="connsiteY20" fmla="*/ 397954 h 443415"/>
              <a:gd name="connsiteX21" fmla="*/ 2692400 w 3429000"/>
              <a:gd name="connsiteY21" fmla="*/ 391604 h 443415"/>
              <a:gd name="connsiteX22" fmla="*/ 2743200 w 3429000"/>
              <a:gd name="connsiteY22" fmla="*/ 385254 h 443415"/>
              <a:gd name="connsiteX23" fmla="*/ 2755900 w 3429000"/>
              <a:gd name="connsiteY23" fmla="*/ 36004 h 443415"/>
              <a:gd name="connsiteX24" fmla="*/ 2800350 w 3429000"/>
              <a:gd name="connsiteY24" fmla="*/ 29654 h 443415"/>
              <a:gd name="connsiteX25" fmla="*/ 3155950 w 3429000"/>
              <a:gd name="connsiteY25" fmla="*/ 23304 h 443415"/>
              <a:gd name="connsiteX26" fmla="*/ 3206750 w 3429000"/>
              <a:gd name="connsiteY26" fmla="*/ 16954 h 443415"/>
              <a:gd name="connsiteX27" fmla="*/ 3213100 w 3429000"/>
              <a:gd name="connsiteY27" fmla="*/ 36004 h 443415"/>
              <a:gd name="connsiteX28" fmla="*/ 3219450 w 3429000"/>
              <a:gd name="connsiteY28" fmla="*/ 74104 h 443415"/>
              <a:gd name="connsiteX29" fmla="*/ 3225800 w 3429000"/>
              <a:gd name="connsiteY29" fmla="*/ 143954 h 443415"/>
              <a:gd name="connsiteX30" fmla="*/ 3429000 w 3429000"/>
              <a:gd name="connsiteY30"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73150 w 3429000"/>
              <a:gd name="connsiteY5" fmla="*/ 385254 h 443415"/>
              <a:gd name="connsiteX6" fmla="*/ 1085850 w 3429000"/>
              <a:gd name="connsiteY6" fmla="*/ 16954 h 443415"/>
              <a:gd name="connsiteX7" fmla="*/ 1231900 w 3429000"/>
              <a:gd name="connsiteY7" fmla="*/ 23304 h 443415"/>
              <a:gd name="connsiteX8" fmla="*/ 1308100 w 3429000"/>
              <a:gd name="connsiteY8" fmla="*/ 29654 h 443415"/>
              <a:gd name="connsiteX9" fmla="*/ 1511300 w 3429000"/>
              <a:gd name="connsiteY9" fmla="*/ 42354 h 443415"/>
              <a:gd name="connsiteX10" fmla="*/ 1517650 w 3429000"/>
              <a:gd name="connsiteY10" fmla="*/ 105854 h 443415"/>
              <a:gd name="connsiteX11" fmla="*/ 1530350 w 3429000"/>
              <a:gd name="connsiteY11" fmla="*/ 188404 h 443415"/>
              <a:gd name="connsiteX12" fmla="*/ 1543050 w 3429000"/>
              <a:gd name="connsiteY12" fmla="*/ 385254 h 443415"/>
              <a:gd name="connsiteX13" fmla="*/ 1549400 w 3429000"/>
              <a:gd name="connsiteY13" fmla="*/ 410654 h 443415"/>
              <a:gd name="connsiteX14" fmla="*/ 1905000 w 3429000"/>
              <a:gd name="connsiteY14" fmla="*/ 404304 h 443415"/>
              <a:gd name="connsiteX15" fmla="*/ 1968500 w 3429000"/>
              <a:gd name="connsiteY15" fmla="*/ 29654 h 443415"/>
              <a:gd name="connsiteX16" fmla="*/ 2355850 w 3429000"/>
              <a:gd name="connsiteY16" fmla="*/ 36004 h 443415"/>
              <a:gd name="connsiteX17" fmla="*/ 2368550 w 3429000"/>
              <a:gd name="connsiteY17" fmla="*/ 334454 h 443415"/>
              <a:gd name="connsiteX18" fmla="*/ 2393950 w 3429000"/>
              <a:gd name="connsiteY18" fmla="*/ 397954 h 443415"/>
              <a:gd name="connsiteX19" fmla="*/ 2470150 w 3429000"/>
              <a:gd name="connsiteY19" fmla="*/ 410654 h 443415"/>
              <a:gd name="connsiteX20" fmla="*/ 2654300 w 3429000"/>
              <a:gd name="connsiteY20" fmla="*/ 397954 h 443415"/>
              <a:gd name="connsiteX21" fmla="*/ 2692400 w 3429000"/>
              <a:gd name="connsiteY21" fmla="*/ 391604 h 443415"/>
              <a:gd name="connsiteX22" fmla="*/ 2743200 w 3429000"/>
              <a:gd name="connsiteY22" fmla="*/ 385254 h 443415"/>
              <a:gd name="connsiteX23" fmla="*/ 2755900 w 3429000"/>
              <a:gd name="connsiteY23" fmla="*/ 36004 h 443415"/>
              <a:gd name="connsiteX24" fmla="*/ 2800350 w 3429000"/>
              <a:gd name="connsiteY24" fmla="*/ 29654 h 443415"/>
              <a:gd name="connsiteX25" fmla="*/ 3155950 w 3429000"/>
              <a:gd name="connsiteY25" fmla="*/ 23304 h 443415"/>
              <a:gd name="connsiteX26" fmla="*/ 3206750 w 3429000"/>
              <a:gd name="connsiteY26" fmla="*/ 16954 h 443415"/>
              <a:gd name="connsiteX27" fmla="*/ 3213100 w 3429000"/>
              <a:gd name="connsiteY27" fmla="*/ 36004 h 443415"/>
              <a:gd name="connsiteX28" fmla="*/ 3219450 w 3429000"/>
              <a:gd name="connsiteY28" fmla="*/ 74104 h 443415"/>
              <a:gd name="connsiteX29" fmla="*/ 3225800 w 3429000"/>
              <a:gd name="connsiteY29" fmla="*/ 143954 h 443415"/>
              <a:gd name="connsiteX30" fmla="*/ 3429000 w 3429000"/>
              <a:gd name="connsiteY30"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73150 w 3429000"/>
              <a:gd name="connsiteY5" fmla="*/ 385254 h 443415"/>
              <a:gd name="connsiteX6" fmla="*/ 1085850 w 3429000"/>
              <a:gd name="connsiteY6" fmla="*/ 16954 h 443415"/>
              <a:gd name="connsiteX7" fmla="*/ 1231900 w 3429000"/>
              <a:gd name="connsiteY7" fmla="*/ 23304 h 443415"/>
              <a:gd name="connsiteX8" fmla="*/ 1308100 w 3429000"/>
              <a:gd name="connsiteY8" fmla="*/ 29654 h 443415"/>
              <a:gd name="connsiteX9" fmla="*/ 1511300 w 3429000"/>
              <a:gd name="connsiteY9" fmla="*/ 42354 h 443415"/>
              <a:gd name="connsiteX10" fmla="*/ 1517650 w 3429000"/>
              <a:gd name="connsiteY10" fmla="*/ 105854 h 443415"/>
              <a:gd name="connsiteX11" fmla="*/ 1530350 w 3429000"/>
              <a:gd name="connsiteY11" fmla="*/ 188404 h 443415"/>
              <a:gd name="connsiteX12" fmla="*/ 1543050 w 3429000"/>
              <a:gd name="connsiteY12" fmla="*/ 385254 h 443415"/>
              <a:gd name="connsiteX13" fmla="*/ 1549400 w 3429000"/>
              <a:gd name="connsiteY13" fmla="*/ 410654 h 443415"/>
              <a:gd name="connsiteX14" fmla="*/ 1905000 w 3429000"/>
              <a:gd name="connsiteY14" fmla="*/ 404304 h 443415"/>
              <a:gd name="connsiteX15" fmla="*/ 1968500 w 3429000"/>
              <a:gd name="connsiteY15" fmla="*/ 29654 h 443415"/>
              <a:gd name="connsiteX16" fmla="*/ 2355850 w 3429000"/>
              <a:gd name="connsiteY16" fmla="*/ 36004 h 443415"/>
              <a:gd name="connsiteX17" fmla="*/ 2368550 w 3429000"/>
              <a:gd name="connsiteY17" fmla="*/ 334454 h 443415"/>
              <a:gd name="connsiteX18" fmla="*/ 2393950 w 3429000"/>
              <a:gd name="connsiteY18" fmla="*/ 397954 h 443415"/>
              <a:gd name="connsiteX19" fmla="*/ 2470150 w 3429000"/>
              <a:gd name="connsiteY19" fmla="*/ 410654 h 443415"/>
              <a:gd name="connsiteX20" fmla="*/ 2654300 w 3429000"/>
              <a:gd name="connsiteY20" fmla="*/ 397954 h 443415"/>
              <a:gd name="connsiteX21" fmla="*/ 2692400 w 3429000"/>
              <a:gd name="connsiteY21" fmla="*/ 391604 h 443415"/>
              <a:gd name="connsiteX22" fmla="*/ 2743200 w 3429000"/>
              <a:gd name="connsiteY22" fmla="*/ 385254 h 443415"/>
              <a:gd name="connsiteX23" fmla="*/ 2755900 w 3429000"/>
              <a:gd name="connsiteY23" fmla="*/ 36004 h 443415"/>
              <a:gd name="connsiteX24" fmla="*/ 2800350 w 3429000"/>
              <a:gd name="connsiteY24" fmla="*/ 29654 h 443415"/>
              <a:gd name="connsiteX25" fmla="*/ 3155950 w 3429000"/>
              <a:gd name="connsiteY25" fmla="*/ 23304 h 443415"/>
              <a:gd name="connsiteX26" fmla="*/ 3206750 w 3429000"/>
              <a:gd name="connsiteY26" fmla="*/ 16954 h 443415"/>
              <a:gd name="connsiteX27" fmla="*/ 3213100 w 3429000"/>
              <a:gd name="connsiteY27" fmla="*/ 36004 h 443415"/>
              <a:gd name="connsiteX28" fmla="*/ 3219450 w 3429000"/>
              <a:gd name="connsiteY28" fmla="*/ 74104 h 443415"/>
              <a:gd name="connsiteX29" fmla="*/ 3225800 w 3429000"/>
              <a:gd name="connsiteY29" fmla="*/ 143954 h 443415"/>
              <a:gd name="connsiteX30" fmla="*/ 3429000 w 3429000"/>
              <a:gd name="connsiteY30"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73150 w 3429000"/>
              <a:gd name="connsiteY5" fmla="*/ 385254 h 443415"/>
              <a:gd name="connsiteX6" fmla="*/ 1085850 w 3429000"/>
              <a:gd name="connsiteY6" fmla="*/ 16954 h 443415"/>
              <a:gd name="connsiteX7" fmla="*/ 1231900 w 3429000"/>
              <a:gd name="connsiteY7" fmla="*/ 23304 h 443415"/>
              <a:gd name="connsiteX8" fmla="*/ 1308100 w 3429000"/>
              <a:gd name="connsiteY8" fmla="*/ 29654 h 443415"/>
              <a:gd name="connsiteX9" fmla="*/ 1511300 w 3429000"/>
              <a:gd name="connsiteY9" fmla="*/ 42354 h 443415"/>
              <a:gd name="connsiteX10" fmla="*/ 1517650 w 3429000"/>
              <a:gd name="connsiteY10" fmla="*/ 105854 h 443415"/>
              <a:gd name="connsiteX11" fmla="*/ 1530350 w 3429000"/>
              <a:gd name="connsiteY11" fmla="*/ 188404 h 443415"/>
              <a:gd name="connsiteX12" fmla="*/ 1543050 w 3429000"/>
              <a:gd name="connsiteY12" fmla="*/ 385254 h 443415"/>
              <a:gd name="connsiteX13" fmla="*/ 1549400 w 3429000"/>
              <a:gd name="connsiteY13" fmla="*/ 410654 h 443415"/>
              <a:gd name="connsiteX14" fmla="*/ 1905000 w 3429000"/>
              <a:gd name="connsiteY14" fmla="*/ 404304 h 443415"/>
              <a:gd name="connsiteX15" fmla="*/ 1968500 w 3429000"/>
              <a:gd name="connsiteY15" fmla="*/ 29654 h 443415"/>
              <a:gd name="connsiteX16" fmla="*/ 2355850 w 3429000"/>
              <a:gd name="connsiteY16" fmla="*/ 36004 h 443415"/>
              <a:gd name="connsiteX17" fmla="*/ 2368550 w 3429000"/>
              <a:gd name="connsiteY17" fmla="*/ 334454 h 443415"/>
              <a:gd name="connsiteX18" fmla="*/ 2393950 w 3429000"/>
              <a:gd name="connsiteY18" fmla="*/ 397954 h 443415"/>
              <a:gd name="connsiteX19" fmla="*/ 2470150 w 3429000"/>
              <a:gd name="connsiteY19" fmla="*/ 410654 h 443415"/>
              <a:gd name="connsiteX20" fmla="*/ 2654300 w 3429000"/>
              <a:gd name="connsiteY20" fmla="*/ 397954 h 443415"/>
              <a:gd name="connsiteX21" fmla="*/ 2692400 w 3429000"/>
              <a:gd name="connsiteY21" fmla="*/ 391604 h 443415"/>
              <a:gd name="connsiteX22" fmla="*/ 2743200 w 3429000"/>
              <a:gd name="connsiteY22" fmla="*/ 385254 h 443415"/>
              <a:gd name="connsiteX23" fmla="*/ 2755900 w 3429000"/>
              <a:gd name="connsiteY23" fmla="*/ 36004 h 443415"/>
              <a:gd name="connsiteX24" fmla="*/ 2800350 w 3429000"/>
              <a:gd name="connsiteY24" fmla="*/ 29654 h 443415"/>
              <a:gd name="connsiteX25" fmla="*/ 3155950 w 3429000"/>
              <a:gd name="connsiteY25" fmla="*/ 23304 h 443415"/>
              <a:gd name="connsiteX26" fmla="*/ 3206750 w 3429000"/>
              <a:gd name="connsiteY26" fmla="*/ 16954 h 443415"/>
              <a:gd name="connsiteX27" fmla="*/ 3213100 w 3429000"/>
              <a:gd name="connsiteY27" fmla="*/ 36004 h 443415"/>
              <a:gd name="connsiteX28" fmla="*/ 3219450 w 3429000"/>
              <a:gd name="connsiteY28" fmla="*/ 74104 h 443415"/>
              <a:gd name="connsiteX29" fmla="*/ 3225800 w 3429000"/>
              <a:gd name="connsiteY29" fmla="*/ 143954 h 443415"/>
              <a:gd name="connsiteX30" fmla="*/ 3429000 w 3429000"/>
              <a:gd name="connsiteY30"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73150 w 3429000"/>
              <a:gd name="connsiteY5" fmla="*/ 385254 h 443415"/>
              <a:gd name="connsiteX6" fmla="*/ 1085850 w 3429000"/>
              <a:gd name="connsiteY6" fmla="*/ 16954 h 443415"/>
              <a:gd name="connsiteX7" fmla="*/ 1231900 w 3429000"/>
              <a:gd name="connsiteY7" fmla="*/ 23304 h 443415"/>
              <a:gd name="connsiteX8" fmla="*/ 1308100 w 3429000"/>
              <a:gd name="connsiteY8" fmla="*/ 29654 h 443415"/>
              <a:gd name="connsiteX9" fmla="*/ 1511300 w 3429000"/>
              <a:gd name="connsiteY9" fmla="*/ 42354 h 443415"/>
              <a:gd name="connsiteX10" fmla="*/ 1517650 w 3429000"/>
              <a:gd name="connsiteY10" fmla="*/ 105854 h 443415"/>
              <a:gd name="connsiteX11" fmla="*/ 1530350 w 3429000"/>
              <a:gd name="connsiteY11" fmla="*/ 188404 h 443415"/>
              <a:gd name="connsiteX12" fmla="*/ 1543050 w 3429000"/>
              <a:gd name="connsiteY12" fmla="*/ 385254 h 443415"/>
              <a:gd name="connsiteX13" fmla="*/ 1549400 w 3429000"/>
              <a:gd name="connsiteY13" fmla="*/ 410654 h 443415"/>
              <a:gd name="connsiteX14" fmla="*/ 1905000 w 3429000"/>
              <a:gd name="connsiteY14" fmla="*/ 404304 h 443415"/>
              <a:gd name="connsiteX15" fmla="*/ 1968500 w 3429000"/>
              <a:gd name="connsiteY15" fmla="*/ 29654 h 443415"/>
              <a:gd name="connsiteX16" fmla="*/ 2355850 w 3429000"/>
              <a:gd name="connsiteY16" fmla="*/ 36004 h 443415"/>
              <a:gd name="connsiteX17" fmla="*/ 2368550 w 3429000"/>
              <a:gd name="connsiteY17" fmla="*/ 334454 h 443415"/>
              <a:gd name="connsiteX18" fmla="*/ 2393950 w 3429000"/>
              <a:gd name="connsiteY18" fmla="*/ 397954 h 443415"/>
              <a:gd name="connsiteX19" fmla="*/ 2470150 w 3429000"/>
              <a:gd name="connsiteY19" fmla="*/ 410654 h 443415"/>
              <a:gd name="connsiteX20" fmla="*/ 2654300 w 3429000"/>
              <a:gd name="connsiteY20" fmla="*/ 397954 h 443415"/>
              <a:gd name="connsiteX21" fmla="*/ 2692400 w 3429000"/>
              <a:gd name="connsiteY21" fmla="*/ 391604 h 443415"/>
              <a:gd name="connsiteX22" fmla="*/ 2743200 w 3429000"/>
              <a:gd name="connsiteY22" fmla="*/ 385254 h 443415"/>
              <a:gd name="connsiteX23" fmla="*/ 2755900 w 3429000"/>
              <a:gd name="connsiteY23" fmla="*/ 36004 h 443415"/>
              <a:gd name="connsiteX24" fmla="*/ 2800350 w 3429000"/>
              <a:gd name="connsiteY24" fmla="*/ 29654 h 443415"/>
              <a:gd name="connsiteX25" fmla="*/ 3155950 w 3429000"/>
              <a:gd name="connsiteY25" fmla="*/ 23304 h 443415"/>
              <a:gd name="connsiteX26" fmla="*/ 3206750 w 3429000"/>
              <a:gd name="connsiteY26" fmla="*/ 16954 h 443415"/>
              <a:gd name="connsiteX27" fmla="*/ 3213100 w 3429000"/>
              <a:gd name="connsiteY27" fmla="*/ 36004 h 443415"/>
              <a:gd name="connsiteX28" fmla="*/ 3219450 w 3429000"/>
              <a:gd name="connsiteY28" fmla="*/ 74104 h 443415"/>
              <a:gd name="connsiteX29" fmla="*/ 3225800 w 3429000"/>
              <a:gd name="connsiteY29" fmla="*/ 143954 h 443415"/>
              <a:gd name="connsiteX30" fmla="*/ 3429000 w 3429000"/>
              <a:gd name="connsiteY30"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73150 w 3429000"/>
              <a:gd name="connsiteY5" fmla="*/ 385254 h 443415"/>
              <a:gd name="connsiteX6" fmla="*/ 1085850 w 3429000"/>
              <a:gd name="connsiteY6" fmla="*/ 16954 h 443415"/>
              <a:gd name="connsiteX7" fmla="*/ 1308100 w 3429000"/>
              <a:gd name="connsiteY7" fmla="*/ 29654 h 443415"/>
              <a:gd name="connsiteX8" fmla="*/ 1511300 w 3429000"/>
              <a:gd name="connsiteY8" fmla="*/ 42354 h 443415"/>
              <a:gd name="connsiteX9" fmla="*/ 1517650 w 3429000"/>
              <a:gd name="connsiteY9" fmla="*/ 105854 h 443415"/>
              <a:gd name="connsiteX10" fmla="*/ 1530350 w 3429000"/>
              <a:gd name="connsiteY10" fmla="*/ 188404 h 443415"/>
              <a:gd name="connsiteX11" fmla="*/ 1543050 w 3429000"/>
              <a:gd name="connsiteY11" fmla="*/ 385254 h 443415"/>
              <a:gd name="connsiteX12" fmla="*/ 1549400 w 3429000"/>
              <a:gd name="connsiteY12" fmla="*/ 410654 h 443415"/>
              <a:gd name="connsiteX13" fmla="*/ 1905000 w 3429000"/>
              <a:gd name="connsiteY13" fmla="*/ 404304 h 443415"/>
              <a:gd name="connsiteX14" fmla="*/ 1968500 w 3429000"/>
              <a:gd name="connsiteY14" fmla="*/ 29654 h 443415"/>
              <a:gd name="connsiteX15" fmla="*/ 2355850 w 3429000"/>
              <a:gd name="connsiteY15" fmla="*/ 36004 h 443415"/>
              <a:gd name="connsiteX16" fmla="*/ 2368550 w 3429000"/>
              <a:gd name="connsiteY16" fmla="*/ 334454 h 443415"/>
              <a:gd name="connsiteX17" fmla="*/ 2393950 w 3429000"/>
              <a:gd name="connsiteY17" fmla="*/ 397954 h 443415"/>
              <a:gd name="connsiteX18" fmla="*/ 2470150 w 3429000"/>
              <a:gd name="connsiteY18" fmla="*/ 410654 h 443415"/>
              <a:gd name="connsiteX19" fmla="*/ 2654300 w 3429000"/>
              <a:gd name="connsiteY19" fmla="*/ 397954 h 443415"/>
              <a:gd name="connsiteX20" fmla="*/ 2692400 w 3429000"/>
              <a:gd name="connsiteY20" fmla="*/ 391604 h 443415"/>
              <a:gd name="connsiteX21" fmla="*/ 2743200 w 3429000"/>
              <a:gd name="connsiteY21" fmla="*/ 385254 h 443415"/>
              <a:gd name="connsiteX22" fmla="*/ 2755900 w 3429000"/>
              <a:gd name="connsiteY22" fmla="*/ 36004 h 443415"/>
              <a:gd name="connsiteX23" fmla="*/ 2800350 w 3429000"/>
              <a:gd name="connsiteY23" fmla="*/ 29654 h 443415"/>
              <a:gd name="connsiteX24" fmla="*/ 3155950 w 3429000"/>
              <a:gd name="connsiteY24" fmla="*/ 23304 h 443415"/>
              <a:gd name="connsiteX25" fmla="*/ 3206750 w 3429000"/>
              <a:gd name="connsiteY25" fmla="*/ 16954 h 443415"/>
              <a:gd name="connsiteX26" fmla="*/ 3213100 w 3429000"/>
              <a:gd name="connsiteY26" fmla="*/ 36004 h 443415"/>
              <a:gd name="connsiteX27" fmla="*/ 3219450 w 3429000"/>
              <a:gd name="connsiteY27" fmla="*/ 74104 h 443415"/>
              <a:gd name="connsiteX28" fmla="*/ 3225800 w 3429000"/>
              <a:gd name="connsiteY28" fmla="*/ 143954 h 443415"/>
              <a:gd name="connsiteX29" fmla="*/ 3429000 w 3429000"/>
              <a:gd name="connsiteY29"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73150 w 3429000"/>
              <a:gd name="connsiteY5" fmla="*/ 385254 h 443415"/>
              <a:gd name="connsiteX6" fmla="*/ 1085850 w 3429000"/>
              <a:gd name="connsiteY6" fmla="*/ 16954 h 443415"/>
              <a:gd name="connsiteX7" fmla="*/ 1511300 w 3429000"/>
              <a:gd name="connsiteY7" fmla="*/ 42354 h 443415"/>
              <a:gd name="connsiteX8" fmla="*/ 1517650 w 3429000"/>
              <a:gd name="connsiteY8" fmla="*/ 105854 h 443415"/>
              <a:gd name="connsiteX9" fmla="*/ 1530350 w 3429000"/>
              <a:gd name="connsiteY9" fmla="*/ 188404 h 443415"/>
              <a:gd name="connsiteX10" fmla="*/ 1543050 w 3429000"/>
              <a:gd name="connsiteY10" fmla="*/ 385254 h 443415"/>
              <a:gd name="connsiteX11" fmla="*/ 1549400 w 3429000"/>
              <a:gd name="connsiteY11" fmla="*/ 410654 h 443415"/>
              <a:gd name="connsiteX12" fmla="*/ 1905000 w 3429000"/>
              <a:gd name="connsiteY12" fmla="*/ 404304 h 443415"/>
              <a:gd name="connsiteX13" fmla="*/ 1968500 w 3429000"/>
              <a:gd name="connsiteY13" fmla="*/ 29654 h 443415"/>
              <a:gd name="connsiteX14" fmla="*/ 2355850 w 3429000"/>
              <a:gd name="connsiteY14" fmla="*/ 36004 h 443415"/>
              <a:gd name="connsiteX15" fmla="*/ 2368550 w 3429000"/>
              <a:gd name="connsiteY15" fmla="*/ 334454 h 443415"/>
              <a:gd name="connsiteX16" fmla="*/ 2393950 w 3429000"/>
              <a:gd name="connsiteY16" fmla="*/ 397954 h 443415"/>
              <a:gd name="connsiteX17" fmla="*/ 2470150 w 3429000"/>
              <a:gd name="connsiteY17" fmla="*/ 410654 h 443415"/>
              <a:gd name="connsiteX18" fmla="*/ 2654300 w 3429000"/>
              <a:gd name="connsiteY18" fmla="*/ 397954 h 443415"/>
              <a:gd name="connsiteX19" fmla="*/ 2692400 w 3429000"/>
              <a:gd name="connsiteY19" fmla="*/ 391604 h 443415"/>
              <a:gd name="connsiteX20" fmla="*/ 2743200 w 3429000"/>
              <a:gd name="connsiteY20" fmla="*/ 385254 h 443415"/>
              <a:gd name="connsiteX21" fmla="*/ 2755900 w 3429000"/>
              <a:gd name="connsiteY21" fmla="*/ 36004 h 443415"/>
              <a:gd name="connsiteX22" fmla="*/ 2800350 w 3429000"/>
              <a:gd name="connsiteY22" fmla="*/ 29654 h 443415"/>
              <a:gd name="connsiteX23" fmla="*/ 3155950 w 3429000"/>
              <a:gd name="connsiteY23" fmla="*/ 23304 h 443415"/>
              <a:gd name="connsiteX24" fmla="*/ 3206750 w 3429000"/>
              <a:gd name="connsiteY24" fmla="*/ 16954 h 443415"/>
              <a:gd name="connsiteX25" fmla="*/ 3213100 w 3429000"/>
              <a:gd name="connsiteY25" fmla="*/ 36004 h 443415"/>
              <a:gd name="connsiteX26" fmla="*/ 3219450 w 3429000"/>
              <a:gd name="connsiteY26" fmla="*/ 74104 h 443415"/>
              <a:gd name="connsiteX27" fmla="*/ 3225800 w 3429000"/>
              <a:gd name="connsiteY27" fmla="*/ 143954 h 443415"/>
              <a:gd name="connsiteX28" fmla="*/ 3429000 w 3429000"/>
              <a:gd name="connsiteY28"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73150 w 3429000"/>
              <a:gd name="connsiteY5" fmla="*/ 385254 h 443415"/>
              <a:gd name="connsiteX6" fmla="*/ 1085850 w 3429000"/>
              <a:gd name="connsiteY6" fmla="*/ 16954 h 443415"/>
              <a:gd name="connsiteX7" fmla="*/ 1511300 w 3429000"/>
              <a:gd name="connsiteY7" fmla="*/ 42354 h 443415"/>
              <a:gd name="connsiteX8" fmla="*/ 1530350 w 3429000"/>
              <a:gd name="connsiteY8" fmla="*/ 188404 h 443415"/>
              <a:gd name="connsiteX9" fmla="*/ 1543050 w 3429000"/>
              <a:gd name="connsiteY9" fmla="*/ 385254 h 443415"/>
              <a:gd name="connsiteX10" fmla="*/ 1549400 w 3429000"/>
              <a:gd name="connsiteY10" fmla="*/ 410654 h 443415"/>
              <a:gd name="connsiteX11" fmla="*/ 1905000 w 3429000"/>
              <a:gd name="connsiteY11" fmla="*/ 404304 h 443415"/>
              <a:gd name="connsiteX12" fmla="*/ 1968500 w 3429000"/>
              <a:gd name="connsiteY12" fmla="*/ 29654 h 443415"/>
              <a:gd name="connsiteX13" fmla="*/ 2355850 w 3429000"/>
              <a:gd name="connsiteY13" fmla="*/ 36004 h 443415"/>
              <a:gd name="connsiteX14" fmla="*/ 2368550 w 3429000"/>
              <a:gd name="connsiteY14" fmla="*/ 334454 h 443415"/>
              <a:gd name="connsiteX15" fmla="*/ 2393950 w 3429000"/>
              <a:gd name="connsiteY15" fmla="*/ 397954 h 443415"/>
              <a:gd name="connsiteX16" fmla="*/ 2470150 w 3429000"/>
              <a:gd name="connsiteY16" fmla="*/ 410654 h 443415"/>
              <a:gd name="connsiteX17" fmla="*/ 2654300 w 3429000"/>
              <a:gd name="connsiteY17" fmla="*/ 397954 h 443415"/>
              <a:gd name="connsiteX18" fmla="*/ 2692400 w 3429000"/>
              <a:gd name="connsiteY18" fmla="*/ 391604 h 443415"/>
              <a:gd name="connsiteX19" fmla="*/ 2743200 w 3429000"/>
              <a:gd name="connsiteY19" fmla="*/ 385254 h 443415"/>
              <a:gd name="connsiteX20" fmla="*/ 2755900 w 3429000"/>
              <a:gd name="connsiteY20" fmla="*/ 36004 h 443415"/>
              <a:gd name="connsiteX21" fmla="*/ 2800350 w 3429000"/>
              <a:gd name="connsiteY21" fmla="*/ 29654 h 443415"/>
              <a:gd name="connsiteX22" fmla="*/ 3155950 w 3429000"/>
              <a:gd name="connsiteY22" fmla="*/ 23304 h 443415"/>
              <a:gd name="connsiteX23" fmla="*/ 3206750 w 3429000"/>
              <a:gd name="connsiteY23" fmla="*/ 16954 h 443415"/>
              <a:gd name="connsiteX24" fmla="*/ 3213100 w 3429000"/>
              <a:gd name="connsiteY24" fmla="*/ 36004 h 443415"/>
              <a:gd name="connsiteX25" fmla="*/ 3219450 w 3429000"/>
              <a:gd name="connsiteY25" fmla="*/ 74104 h 443415"/>
              <a:gd name="connsiteX26" fmla="*/ 3225800 w 3429000"/>
              <a:gd name="connsiteY26" fmla="*/ 143954 h 443415"/>
              <a:gd name="connsiteX27" fmla="*/ 3429000 w 3429000"/>
              <a:gd name="connsiteY27"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73150 w 3429000"/>
              <a:gd name="connsiteY5" fmla="*/ 385254 h 443415"/>
              <a:gd name="connsiteX6" fmla="*/ 1085850 w 3429000"/>
              <a:gd name="connsiteY6" fmla="*/ 16954 h 443415"/>
              <a:gd name="connsiteX7" fmla="*/ 1511300 w 3429000"/>
              <a:gd name="connsiteY7" fmla="*/ 42354 h 443415"/>
              <a:gd name="connsiteX8" fmla="*/ 1543050 w 3429000"/>
              <a:gd name="connsiteY8" fmla="*/ 385254 h 443415"/>
              <a:gd name="connsiteX9" fmla="*/ 1549400 w 3429000"/>
              <a:gd name="connsiteY9" fmla="*/ 410654 h 443415"/>
              <a:gd name="connsiteX10" fmla="*/ 1905000 w 3429000"/>
              <a:gd name="connsiteY10" fmla="*/ 404304 h 443415"/>
              <a:gd name="connsiteX11" fmla="*/ 1968500 w 3429000"/>
              <a:gd name="connsiteY11" fmla="*/ 29654 h 443415"/>
              <a:gd name="connsiteX12" fmla="*/ 2355850 w 3429000"/>
              <a:gd name="connsiteY12" fmla="*/ 36004 h 443415"/>
              <a:gd name="connsiteX13" fmla="*/ 2368550 w 3429000"/>
              <a:gd name="connsiteY13" fmla="*/ 334454 h 443415"/>
              <a:gd name="connsiteX14" fmla="*/ 2393950 w 3429000"/>
              <a:gd name="connsiteY14" fmla="*/ 397954 h 443415"/>
              <a:gd name="connsiteX15" fmla="*/ 2470150 w 3429000"/>
              <a:gd name="connsiteY15" fmla="*/ 410654 h 443415"/>
              <a:gd name="connsiteX16" fmla="*/ 2654300 w 3429000"/>
              <a:gd name="connsiteY16" fmla="*/ 397954 h 443415"/>
              <a:gd name="connsiteX17" fmla="*/ 2692400 w 3429000"/>
              <a:gd name="connsiteY17" fmla="*/ 391604 h 443415"/>
              <a:gd name="connsiteX18" fmla="*/ 2743200 w 3429000"/>
              <a:gd name="connsiteY18" fmla="*/ 385254 h 443415"/>
              <a:gd name="connsiteX19" fmla="*/ 2755900 w 3429000"/>
              <a:gd name="connsiteY19" fmla="*/ 36004 h 443415"/>
              <a:gd name="connsiteX20" fmla="*/ 2800350 w 3429000"/>
              <a:gd name="connsiteY20" fmla="*/ 29654 h 443415"/>
              <a:gd name="connsiteX21" fmla="*/ 3155950 w 3429000"/>
              <a:gd name="connsiteY21" fmla="*/ 23304 h 443415"/>
              <a:gd name="connsiteX22" fmla="*/ 3206750 w 3429000"/>
              <a:gd name="connsiteY22" fmla="*/ 16954 h 443415"/>
              <a:gd name="connsiteX23" fmla="*/ 3213100 w 3429000"/>
              <a:gd name="connsiteY23" fmla="*/ 36004 h 443415"/>
              <a:gd name="connsiteX24" fmla="*/ 3219450 w 3429000"/>
              <a:gd name="connsiteY24" fmla="*/ 74104 h 443415"/>
              <a:gd name="connsiteX25" fmla="*/ 3225800 w 3429000"/>
              <a:gd name="connsiteY25" fmla="*/ 143954 h 443415"/>
              <a:gd name="connsiteX26" fmla="*/ 3429000 w 3429000"/>
              <a:gd name="connsiteY26" fmla="*/ 429704 h 443415"/>
              <a:gd name="connsiteX0" fmla="*/ 0 w 3429000"/>
              <a:gd name="connsiteY0" fmla="*/ 404304 h 443415"/>
              <a:gd name="connsiteX1" fmla="*/ 241300 w 3429000"/>
              <a:gd name="connsiteY1" fmla="*/ 410654 h 443415"/>
              <a:gd name="connsiteX2" fmla="*/ 260350 w 3429000"/>
              <a:gd name="connsiteY2" fmla="*/ 36004 h 443415"/>
              <a:gd name="connsiteX3" fmla="*/ 666750 w 3429000"/>
              <a:gd name="connsiteY3" fmla="*/ 36004 h 443415"/>
              <a:gd name="connsiteX4" fmla="*/ 673100 w 3429000"/>
              <a:gd name="connsiteY4" fmla="*/ 397954 h 443415"/>
              <a:gd name="connsiteX5" fmla="*/ 1073150 w 3429000"/>
              <a:gd name="connsiteY5" fmla="*/ 385254 h 443415"/>
              <a:gd name="connsiteX6" fmla="*/ 1085850 w 3429000"/>
              <a:gd name="connsiteY6" fmla="*/ 16954 h 443415"/>
              <a:gd name="connsiteX7" fmla="*/ 1511300 w 3429000"/>
              <a:gd name="connsiteY7" fmla="*/ 42354 h 443415"/>
              <a:gd name="connsiteX8" fmla="*/ 1549400 w 3429000"/>
              <a:gd name="connsiteY8" fmla="*/ 410654 h 443415"/>
              <a:gd name="connsiteX9" fmla="*/ 1905000 w 3429000"/>
              <a:gd name="connsiteY9" fmla="*/ 404304 h 443415"/>
              <a:gd name="connsiteX10" fmla="*/ 1968500 w 3429000"/>
              <a:gd name="connsiteY10" fmla="*/ 29654 h 443415"/>
              <a:gd name="connsiteX11" fmla="*/ 2355850 w 3429000"/>
              <a:gd name="connsiteY11" fmla="*/ 36004 h 443415"/>
              <a:gd name="connsiteX12" fmla="*/ 2368550 w 3429000"/>
              <a:gd name="connsiteY12" fmla="*/ 334454 h 443415"/>
              <a:gd name="connsiteX13" fmla="*/ 2393950 w 3429000"/>
              <a:gd name="connsiteY13" fmla="*/ 397954 h 443415"/>
              <a:gd name="connsiteX14" fmla="*/ 2470150 w 3429000"/>
              <a:gd name="connsiteY14" fmla="*/ 410654 h 443415"/>
              <a:gd name="connsiteX15" fmla="*/ 2654300 w 3429000"/>
              <a:gd name="connsiteY15" fmla="*/ 397954 h 443415"/>
              <a:gd name="connsiteX16" fmla="*/ 2692400 w 3429000"/>
              <a:gd name="connsiteY16" fmla="*/ 391604 h 443415"/>
              <a:gd name="connsiteX17" fmla="*/ 2743200 w 3429000"/>
              <a:gd name="connsiteY17" fmla="*/ 385254 h 443415"/>
              <a:gd name="connsiteX18" fmla="*/ 2755900 w 3429000"/>
              <a:gd name="connsiteY18" fmla="*/ 36004 h 443415"/>
              <a:gd name="connsiteX19" fmla="*/ 2800350 w 3429000"/>
              <a:gd name="connsiteY19" fmla="*/ 29654 h 443415"/>
              <a:gd name="connsiteX20" fmla="*/ 3155950 w 3429000"/>
              <a:gd name="connsiteY20" fmla="*/ 23304 h 443415"/>
              <a:gd name="connsiteX21" fmla="*/ 3206750 w 3429000"/>
              <a:gd name="connsiteY21" fmla="*/ 16954 h 443415"/>
              <a:gd name="connsiteX22" fmla="*/ 3213100 w 3429000"/>
              <a:gd name="connsiteY22" fmla="*/ 36004 h 443415"/>
              <a:gd name="connsiteX23" fmla="*/ 3219450 w 3429000"/>
              <a:gd name="connsiteY23" fmla="*/ 74104 h 443415"/>
              <a:gd name="connsiteX24" fmla="*/ 3225800 w 3429000"/>
              <a:gd name="connsiteY24" fmla="*/ 143954 h 443415"/>
              <a:gd name="connsiteX25" fmla="*/ 3429000 w 3429000"/>
              <a:gd name="connsiteY25" fmla="*/ 429704 h 443415"/>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85850 w 3429000"/>
              <a:gd name="connsiteY6" fmla="*/ 16954 h 434553"/>
              <a:gd name="connsiteX7" fmla="*/ 1511300 w 3429000"/>
              <a:gd name="connsiteY7" fmla="*/ 423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85850 w 3429000"/>
              <a:gd name="connsiteY6" fmla="*/ 16954 h 434553"/>
              <a:gd name="connsiteX7" fmla="*/ 1460500 w 3429000"/>
              <a:gd name="connsiteY7" fmla="*/ 42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85850 w 3429000"/>
              <a:gd name="connsiteY6" fmla="*/ 16954 h 434553"/>
              <a:gd name="connsiteX7" fmla="*/ 1485900 w 3429000"/>
              <a:gd name="connsiteY7" fmla="*/ 169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85850 w 3429000"/>
              <a:gd name="connsiteY6" fmla="*/ 16954 h 434553"/>
              <a:gd name="connsiteX7" fmla="*/ 1485900 w 3429000"/>
              <a:gd name="connsiteY7" fmla="*/ 169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66800 w 3429000"/>
              <a:gd name="connsiteY6" fmla="*/ 16954 h 434553"/>
              <a:gd name="connsiteX7" fmla="*/ 1485900 w 3429000"/>
              <a:gd name="connsiteY7" fmla="*/ 169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66800 w 3429000"/>
              <a:gd name="connsiteY6" fmla="*/ 16954 h 434553"/>
              <a:gd name="connsiteX7" fmla="*/ 1485900 w 3429000"/>
              <a:gd name="connsiteY7" fmla="*/ 169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66800 w 3429000"/>
              <a:gd name="connsiteY6" fmla="*/ 16954 h 434553"/>
              <a:gd name="connsiteX7" fmla="*/ 1485900 w 3429000"/>
              <a:gd name="connsiteY7" fmla="*/ 169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66800 w 3429000"/>
              <a:gd name="connsiteY6" fmla="*/ 16954 h 434553"/>
              <a:gd name="connsiteX7" fmla="*/ 1485900 w 3429000"/>
              <a:gd name="connsiteY7" fmla="*/ 169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66800 w 3429000"/>
              <a:gd name="connsiteY6" fmla="*/ 16954 h 434553"/>
              <a:gd name="connsiteX7" fmla="*/ 1485900 w 3429000"/>
              <a:gd name="connsiteY7" fmla="*/ 169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66800 w 3429000"/>
              <a:gd name="connsiteY6" fmla="*/ 16954 h 434553"/>
              <a:gd name="connsiteX7" fmla="*/ 1485900 w 3429000"/>
              <a:gd name="connsiteY7" fmla="*/ 169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404304 h 434553"/>
              <a:gd name="connsiteX1" fmla="*/ 241300 w 3429000"/>
              <a:gd name="connsiteY1" fmla="*/ 410654 h 434553"/>
              <a:gd name="connsiteX2" fmla="*/ 260350 w 3429000"/>
              <a:gd name="connsiteY2" fmla="*/ 36004 h 434553"/>
              <a:gd name="connsiteX3" fmla="*/ 666750 w 3429000"/>
              <a:gd name="connsiteY3" fmla="*/ 36004 h 434553"/>
              <a:gd name="connsiteX4" fmla="*/ 673100 w 3429000"/>
              <a:gd name="connsiteY4" fmla="*/ 397954 h 434553"/>
              <a:gd name="connsiteX5" fmla="*/ 1073150 w 3429000"/>
              <a:gd name="connsiteY5" fmla="*/ 385254 h 434553"/>
              <a:gd name="connsiteX6" fmla="*/ 1066800 w 3429000"/>
              <a:gd name="connsiteY6" fmla="*/ 16954 h 434553"/>
              <a:gd name="connsiteX7" fmla="*/ 1485900 w 3429000"/>
              <a:gd name="connsiteY7" fmla="*/ 16954 h 434553"/>
              <a:gd name="connsiteX8" fmla="*/ 1498600 w 3429000"/>
              <a:gd name="connsiteY8" fmla="*/ 385254 h 434553"/>
              <a:gd name="connsiteX9" fmla="*/ 1905000 w 3429000"/>
              <a:gd name="connsiteY9" fmla="*/ 404304 h 434553"/>
              <a:gd name="connsiteX10" fmla="*/ 1968500 w 3429000"/>
              <a:gd name="connsiteY10" fmla="*/ 29654 h 434553"/>
              <a:gd name="connsiteX11" fmla="*/ 2355850 w 3429000"/>
              <a:gd name="connsiteY11" fmla="*/ 36004 h 434553"/>
              <a:gd name="connsiteX12" fmla="*/ 2368550 w 3429000"/>
              <a:gd name="connsiteY12" fmla="*/ 334454 h 434553"/>
              <a:gd name="connsiteX13" fmla="*/ 2393950 w 3429000"/>
              <a:gd name="connsiteY13" fmla="*/ 397954 h 434553"/>
              <a:gd name="connsiteX14" fmla="*/ 2470150 w 3429000"/>
              <a:gd name="connsiteY14" fmla="*/ 410654 h 434553"/>
              <a:gd name="connsiteX15" fmla="*/ 2654300 w 3429000"/>
              <a:gd name="connsiteY15" fmla="*/ 397954 h 434553"/>
              <a:gd name="connsiteX16" fmla="*/ 2692400 w 3429000"/>
              <a:gd name="connsiteY16" fmla="*/ 391604 h 434553"/>
              <a:gd name="connsiteX17" fmla="*/ 2743200 w 3429000"/>
              <a:gd name="connsiteY17" fmla="*/ 385254 h 434553"/>
              <a:gd name="connsiteX18" fmla="*/ 2755900 w 3429000"/>
              <a:gd name="connsiteY18" fmla="*/ 36004 h 434553"/>
              <a:gd name="connsiteX19" fmla="*/ 2800350 w 3429000"/>
              <a:gd name="connsiteY19" fmla="*/ 29654 h 434553"/>
              <a:gd name="connsiteX20" fmla="*/ 3155950 w 3429000"/>
              <a:gd name="connsiteY20" fmla="*/ 23304 h 434553"/>
              <a:gd name="connsiteX21" fmla="*/ 3206750 w 3429000"/>
              <a:gd name="connsiteY21" fmla="*/ 16954 h 434553"/>
              <a:gd name="connsiteX22" fmla="*/ 3213100 w 3429000"/>
              <a:gd name="connsiteY22" fmla="*/ 36004 h 434553"/>
              <a:gd name="connsiteX23" fmla="*/ 3219450 w 3429000"/>
              <a:gd name="connsiteY23" fmla="*/ 74104 h 434553"/>
              <a:gd name="connsiteX24" fmla="*/ 3225800 w 3429000"/>
              <a:gd name="connsiteY24" fmla="*/ 143954 h 434553"/>
              <a:gd name="connsiteX25" fmla="*/ 3429000 w 3429000"/>
              <a:gd name="connsiteY25" fmla="*/ 429704 h 434553"/>
              <a:gd name="connsiteX0" fmla="*/ 0 w 3429000"/>
              <a:gd name="connsiteY0" fmla="*/ 394576 h 424825"/>
              <a:gd name="connsiteX1" fmla="*/ 241300 w 3429000"/>
              <a:gd name="connsiteY1" fmla="*/ 400926 h 424825"/>
              <a:gd name="connsiteX2" fmla="*/ 260350 w 3429000"/>
              <a:gd name="connsiteY2" fmla="*/ 26276 h 424825"/>
              <a:gd name="connsiteX3" fmla="*/ 666750 w 3429000"/>
              <a:gd name="connsiteY3" fmla="*/ 26276 h 424825"/>
              <a:gd name="connsiteX4" fmla="*/ 673100 w 3429000"/>
              <a:gd name="connsiteY4" fmla="*/ 388226 h 424825"/>
              <a:gd name="connsiteX5" fmla="*/ 1073150 w 3429000"/>
              <a:gd name="connsiteY5" fmla="*/ 375526 h 424825"/>
              <a:gd name="connsiteX6" fmla="*/ 1066800 w 3429000"/>
              <a:gd name="connsiteY6" fmla="*/ 7226 h 424825"/>
              <a:gd name="connsiteX7" fmla="*/ 1485900 w 3429000"/>
              <a:gd name="connsiteY7" fmla="*/ 7226 h 424825"/>
              <a:gd name="connsiteX8" fmla="*/ 1498600 w 3429000"/>
              <a:gd name="connsiteY8" fmla="*/ 375526 h 424825"/>
              <a:gd name="connsiteX9" fmla="*/ 1905000 w 3429000"/>
              <a:gd name="connsiteY9" fmla="*/ 394576 h 424825"/>
              <a:gd name="connsiteX10" fmla="*/ 1924050 w 3429000"/>
              <a:gd name="connsiteY10" fmla="*/ 13576 h 424825"/>
              <a:gd name="connsiteX11" fmla="*/ 2355850 w 3429000"/>
              <a:gd name="connsiteY11" fmla="*/ 26276 h 424825"/>
              <a:gd name="connsiteX12" fmla="*/ 2368550 w 3429000"/>
              <a:gd name="connsiteY12" fmla="*/ 324726 h 424825"/>
              <a:gd name="connsiteX13" fmla="*/ 2393950 w 3429000"/>
              <a:gd name="connsiteY13" fmla="*/ 388226 h 424825"/>
              <a:gd name="connsiteX14" fmla="*/ 2470150 w 3429000"/>
              <a:gd name="connsiteY14" fmla="*/ 400926 h 424825"/>
              <a:gd name="connsiteX15" fmla="*/ 2654300 w 3429000"/>
              <a:gd name="connsiteY15" fmla="*/ 388226 h 424825"/>
              <a:gd name="connsiteX16" fmla="*/ 2692400 w 3429000"/>
              <a:gd name="connsiteY16" fmla="*/ 381876 h 424825"/>
              <a:gd name="connsiteX17" fmla="*/ 2743200 w 3429000"/>
              <a:gd name="connsiteY17" fmla="*/ 375526 h 424825"/>
              <a:gd name="connsiteX18" fmla="*/ 2755900 w 3429000"/>
              <a:gd name="connsiteY18" fmla="*/ 26276 h 424825"/>
              <a:gd name="connsiteX19" fmla="*/ 2800350 w 3429000"/>
              <a:gd name="connsiteY19" fmla="*/ 19926 h 424825"/>
              <a:gd name="connsiteX20" fmla="*/ 3155950 w 3429000"/>
              <a:gd name="connsiteY20" fmla="*/ 13576 h 424825"/>
              <a:gd name="connsiteX21" fmla="*/ 3206750 w 3429000"/>
              <a:gd name="connsiteY21" fmla="*/ 7226 h 424825"/>
              <a:gd name="connsiteX22" fmla="*/ 3213100 w 3429000"/>
              <a:gd name="connsiteY22" fmla="*/ 26276 h 424825"/>
              <a:gd name="connsiteX23" fmla="*/ 3219450 w 3429000"/>
              <a:gd name="connsiteY23" fmla="*/ 64376 h 424825"/>
              <a:gd name="connsiteX24" fmla="*/ 3225800 w 3429000"/>
              <a:gd name="connsiteY24" fmla="*/ 134226 h 424825"/>
              <a:gd name="connsiteX25" fmla="*/ 3429000 w 3429000"/>
              <a:gd name="connsiteY25" fmla="*/ 419976 h 424825"/>
              <a:gd name="connsiteX0" fmla="*/ 0 w 3429000"/>
              <a:gd name="connsiteY0" fmla="*/ 403584 h 433833"/>
              <a:gd name="connsiteX1" fmla="*/ 241300 w 3429000"/>
              <a:gd name="connsiteY1" fmla="*/ 409934 h 433833"/>
              <a:gd name="connsiteX2" fmla="*/ 260350 w 3429000"/>
              <a:gd name="connsiteY2" fmla="*/ 35284 h 433833"/>
              <a:gd name="connsiteX3" fmla="*/ 666750 w 3429000"/>
              <a:gd name="connsiteY3" fmla="*/ 35284 h 433833"/>
              <a:gd name="connsiteX4" fmla="*/ 673100 w 3429000"/>
              <a:gd name="connsiteY4" fmla="*/ 397234 h 433833"/>
              <a:gd name="connsiteX5" fmla="*/ 1073150 w 3429000"/>
              <a:gd name="connsiteY5" fmla="*/ 384534 h 433833"/>
              <a:gd name="connsiteX6" fmla="*/ 1066800 w 3429000"/>
              <a:gd name="connsiteY6" fmla="*/ 16234 h 433833"/>
              <a:gd name="connsiteX7" fmla="*/ 1485900 w 3429000"/>
              <a:gd name="connsiteY7" fmla="*/ 16234 h 433833"/>
              <a:gd name="connsiteX8" fmla="*/ 1498600 w 3429000"/>
              <a:gd name="connsiteY8" fmla="*/ 384534 h 433833"/>
              <a:gd name="connsiteX9" fmla="*/ 1905000 w 3429000"/>
              <a:gd name="connsiteY9" fmla="*/ 403584 h 433833"/>
              <a:gd name="connsiteX10" fmla="*/ 1924050 w 3429000"/>
              <a:gd name="connsiteY10" fmla="*/ 22584 h 433833"/>
              <a:gd name="connsiteX11" fmla="*/ 2324100 w 3429000"/>
              <a:gd name="connsiteY11" fmla="*/ 22584 h 433833"/>
              <a:gd name="connsiteX12" fmla="*/ 2368550 w 3429000"/>
              <a:gd name="connsiteY12" fmla="*/ 333734 h 433833"/>
              <a:gd name="connsiteX13" fmla="*/ 2393950 w 3429000"/>
              <a:gd name="connsiteY13" fmla="*/ 397234 h 433833"/>
              <a:gd name="connsiteX14" fmla="*/ 2470150 w 3429000"/>
              <a:gd name="connsiteY14" fmla="*/ 409934 h 433833"/>
              <a:gd name="connsiteX15" fmla="*/ 2654300 w 3429000"/>
              <a:gd name="connsiteY15" fmla="*/ 397234 h 433833"/>
              <a:gd name="connsiteX16" fmla="*/ 2692400 w 3429000"/>
              <a:gd name="connsiteY16" fmla="*/ 390884 h 433833"/>
              <a:gd name="connsiteX17" fmla="*/ 2743200 w 3429000"/>
              <a:gd name="connsiteY17" fmla="*/ 384534 h 433833"/>
              <a:gd name="connsiteX18" fmla="*/ 2755900 w 3429000"/>
              <a:gd name="connsiteY18" fmla="*/ 35284 h 433833"/>
              <a:gd name="connsiteX19" fmla="*/ 2800350 w 3429000"/>
              <a:gd name="connsiteY19" fmla="*/ 28934 h 433833"/>
              <a:gd name="connsiteX20" fmla="*/ 3155950 w 3429000"/>
              <a:gd name="connsiteY20" fmla="*/ 22584 h 433833"/>
              <a:gd name="connsiteX21" fmla="*/ 3206750 w 3429000"/>
              <a:gd name="connsiteY21" fmla="*/ 16234 h 433833"/>
              <a:gd name="connsiteX22" fmla="*/ 3213100 w 3429000"/>
              <a:gd name="connsiteY22" fmla="*/ 35284 h 433833"/>
              <a:gd name="connsiteX23" fmla="*/ 3219450 w 3429000"/>
              <a:gd name="connsiteY23" fmla="*/ 73384 h 433833"/>
              <a:gd name="connsiteX24" fmla="*/ 3225800 w 3429000"/>
              <a:gd name="connsiteY24" fmla="*/ 143234 h 433833"/>
              <a:gd name="connsiteX25" fmla="*/ 3429000 w 3429000"/>
              <a:gd name="connsiteY25" fmla="*/ 428984 h 433833"/>
              <a:gd name="connsiteX0" fmla="*/ 0 w 3429000"/>
              <a:gd name="connsiteY0" fmla="*/ 408287 h 438536"/>
              <a:gd name="connsiteX1" fmla="*/ 241300 w 3429000"/>
              <a:gd name="connsiteY1" fmla="*/ 414637 h 438536"/>
              <a:gd name="connsiteX2" fmla="*/ 260350 w 3429000"/>
              <a:gd name="connsiteY2" fmla="*/ 39987 h 438536"/>
              <a:gd name="connsiteX3" fmla="*/ 666750 w 3429000"/>
              <a:gd name="connsiteY3" fmla="*/ 39987 h 438536"/>
              <a:gd name="connsiteX4" fmla="*/ 673100 w 3429000"/>
              <a:gd name="connsiteY4" fmla="*/ 401937 h 438536"/>
              <a:gd name="connsiteX5" fmla="*/ 1073150 w 3429000"/>
              <a:gd name="connsiteY5" fmla="*/ 389237 h 438536"/>
              <a:gd name="connsiteX6" fmla="*/ 1066800 w 3429000"/>
              <a:gd name="connsiteY6" fmla="*/ 20937 h 438536"/>
              <a:gd name="connsiteX7" fmla="*/ 1485900 w 3429000"/>
              <a:gd name="connsiteY7" fmla="*/ 20937 h 438536"/>
              <a:gd name="connsiteX8" fmla="*/ 1498600 w 3429000"/>
              <a:gd name="connsiteY8" fmla="*/ 389237 h 438536"/>
              <a:gd name="connsiteX9" fmla="*/ 1905000 w 3429000"/>
              <a:gd name="connsiteY9" fmla="*/ 408287 h 438536"/>
              <a:gd name="connsiteX10" fmla="*/ 1924050 w 3429000"/>
              <a:gd name="connsiteY10" fmla="*/ 27287 h 438536"/>
              <a:gd name="connsiteX11" fmla="*/ 2324100 w 3429000"/>
              <a:gd name="connsiteY11" fmla="*/ 27287 h 438536"/>
              <a:gd name="connsiteX12" fmla="*/ 2393950 w 3429000"/>
              <a:gd name="connsiteY12" fmla="*/ 401937 h 438536"/>
              <a:gd name="connsiteX13" fmla="*/ 2470150 w 3429000"/>
              <a:gd name="connsiteY13" fmla="*/ 414637 h 438536"/>
              <a:gd name="connsiteX14" fmla="*/ 2654300 w 3429000"/>
              <a:gd name="connsiteY14" fmla="*/ 401937 h 438536"/>
              <a:gd name="connsiteX15" fmla="*/ 2692400 w 3429000"/>
              <a:gd name="connsiteY15" fmla="*/ 395587 h 438536"/>
              <a:gd name="connsiteX16" fmla="*/ 2743200 w 3429000"/>
              <a:gd name="connsiteY16" fmla="*/ 389237 h 438536"/>
              <a:gd name="connsiteX17" fmla="*/ 2755900 w 3429000"/>
              <a:gd name="connsiteY17" fmla="*/ 39987 h 438536"/>
              <a:gd name="connsiteX18" fmla="*/ 2800350 w 3429000"/>
              <a:gd name="connsiteY18" fmla="*/ 33637 h 438536"/>
              <a:gd name="connsiteX19" fmla="*/ 3155950 w 3429000"/>
              <a:gd name="connsiteY19" fmla="*/ 27287 h 438536"/>
              <a:gd name="connsiteX20" fmla="*/ 3206750 w 3429000"/>
              <a:gd name="connsiteY20" fmla="*/ 20937 h 438536"/>
              <a:gd name="connsiteX21" fmla="*/ 3213100 w 3429000"/>
              <a:gd name="connsiteY21" fmla="*/ 39987 h 438536"/>
              <a:gd name="connsiteX22" fmla="*/ 3219450 w 3429000"/>
              <a:gd name="connsiteY22" fmla="*/ 78087 h 438536"/>
              <a:gd name="connsiteX23" fmla="*/ 3225800 w 3429000"/>
              <a:gd name="connsiteY23" fmla="*/ 147937 h 438536"/>
              <a:gd name="connsiteX24" fmla="*/ 3429000 w 3429000"/>
              <a:gd name="connsiteY24" fmla="*/ 433687 h 438536"/>
              <a:gd name="connsiteX0" fmla="*/ 0 w 3429000"/>
              <a:gd name="connsiteY0" fmla="*/ 408287 h 438536"/>
              <a:gd name="connsiteX1" fmla="*/ 241300 w 3429000"/>
              <a:gd name="connsiteY1" fmla="*/ 414637 h 438536"/>
              <a:gd name="connsiteX2" fmla="*/ 260350 w 3429000"/>
              <a:gd name="connsiteY2" fmla="*/ 39987 h 438536"/>
              <a:gd name="connsiteX3" fmla="*/ 666750 w 3429000"/>
              <a:gd name="connsiteY3" fmla="*/ 39987 h 438536"/>
              <a:gd name="connsiteX4" fmla="*/ 673100 w 3429000"/>
              <a:gd name="connsiteY4" fmla="*/ 401937 h 438536"/>
              <a:gd name="connsiteX5" fmla="*/ 1073150 w 3429000"/>
              <a:gd name="connsiteY5" fmla="*/ 389237 h 438536"/>
              <a:gd name="connsiteX6" fmla="*/ 1066800 w 3429000"/>
              <a:gd name="connsiteY6" fmla="*/ 20937 h 438536"/>
              <a:gd name="connsiteX7" fmla="*/ 1485900 w 3429000"/>
              <a:gd name="connsiteY7" fmla="*/ 20937 h 438536"/>
              <a:gd name="connsiteX8" fmla="*/ 1498600 w 3429000"/>
              <a:gd name="connsiteY8" fmla="*/ 389237 h 438536"/>
              <a:gd name="connsiteX9" fmla="*/ 1905000 w 3429000"/>
              <a:gd name="connsiteY9" fmla="*/ 408287 h 438536"/>
              <a:gd name="connsiteX10" fmla="*/ 1924050 w 3429000"/>
              <a:gd name="connsiteY10" fmla="*/ 27287 h 438536"/>
              <a:gd name="connsiteX11" fmla="*/ 2324100 w 3429000"/>
              <a:gd name="connsiteY11" fmla="*/ 27287 h 438536"/>
              <a:gd name="connsiteX12" fmla="*/ 2393950 w 3429000"/>
              <a:gd name="connsiteY12" fmla="*/ 401937 h 438536"/>
              <a:gd name="connsiteX13" fmla="*/ 2654300 w 3429000"/>
              <a:gd name="connsiteY13" fmla="*/ 401937 h 438536"/>
              <a:gd name="connsiteX14" fmla="*/ 2692400 w 3429000"/>
              <a:gd name="connsiteY14" fmla="*/ 395587 h 438536"/>
              <a:gd name="connsiteX15" fmla="*/ 2743200 w 3429000"/>
              <a:gd name="connsiteY15" fmla="*/ 389237 h 438536"/>
              <a:gd name="connsiteX16" fmla="*/ 2755900 w 3429000"/>
              <a:gd name="connsiteY16" fmla="*/ 39987 h 438536"/>
              <a:gd name="connsiteX17" fmla="*/ 2800350 w 3429000"/>
              <a:gd name="connsiteY17" fmla="*/ 33637 h 438536"/>
              <a:gd name="connsiteX18" fmla="*/ 3155950 w 3429000"/>
              <a:gd name="connsiteY18" fmla="*/ 27287 h 438536"/>
              <a:gd name="connsiteX19" fmla="*/ 3206750 w 3429000"/>
              <a:gd name="connsiteY19" fmla="*/ 20937 h 438536"/>
              <a:gd name="connsiteX20" fmla="*/ 3213100 w 3429000"/>
              <a:gd name="connsiteY20" fmla="*/ 39987 h 438536"/>
              <a:gd name="connsiteX21" fmla="*/ 3219450 w 3429000"/>
              <a:gd name="connsiteY21" fmla="*/ 78087 h 438536"/>
              <a:gd name="connsiteX22" fmla="*/ 3225800 w 3429000"/>
              <a:gd name="connsiteY22" fmla="*/ 147937 h 438536"/>
              <a:gd name="connsiteX23" fmla="*/ 3429000 w 3429000"/>
              <a:gd name="connsiteY23" fmla="*/ 433687 h 438536"/>
              <a:gd name="connsiteX0" fmla="*/ 0 w 3429000"/>
              <a:gd name="connsiteY0" fmla="*/ 408287 h 438536"/>
              <a:gd name="connsiteX1" fmla="*/ 241300 w 3429000"/>
              <a:gd name="connsiteY1" fmla="*/ 414637 h 438536"/>
              <a:gd name="connsiteX2" fmla="*/ 260350 w 3429000"/>
              <a:gd name="connsiteY2" fmla="*/ 39987 h 438536"/>
              <a:gd name="connsiteX3" fmla="*/ 666750 w 3429000"/>
              <a:gd name="connsiteY3" fmla="*/ 39987 h 438536"/>
              <a:gd name="connsiteX4" fmla="*/ 673100 w 3429000"/>
              <a:gd name="connsiteY4" fmla="*/ 401937 h 438536"/>
              <a:gd name="connsiteX5" fmla="*/ 1073150 w 3429000"/>
              <a:gd name="connsiteY5" fmla="*/ 389237 h 438536"/>
              <a:gd name="connsiteX6" fmla="*/ 1066800 w 3429000"/>
              <a:gd name="connsiteY6" fmla="*/ 20937 h 438536"/>
              <a:gd name="connsiteX7" fmla="*/ 1485900 w 3429000"/>
              <a:gd name="connsiteY7" fmla="*/ 20937 h 438536"/>
              <a:gd name="connsiteX8" fmla="*/ 1498600 w 3429000"/>
              <a:gd name="connsiteY8" fmla="*/ 389237 h 438536"/>
              <a:gd name="connsiteX9" fmla="*/ 1905000 w 3429000"/>
              <a:gd name="connsiteY9" fmla="*/ 408287 h 438536"/>
              <a:gd name="connsiteX10" fmla="*/ 1924050 w 3429000"/>
              <a:gd name="connsiteY10" fmla="*/ 27287 h 438536"/>
              <a:gd name="connsiteX11" fmla="*/ 2324100 w 3429000"/>
              <a:gd name="connsiteY11" fmla="*/ 27287 h 438536"/>
              <a:gd name="connsiteX12" fmla="*/ 2393950 w 3429000"/>
              <a:gd name="connsiteY12" fmla="*/ 401937 h 438536"/>
              <a:gd name="connsiteX13" fmla="*/ 2654300 w 3429000"/>
              <a:gd name="connsiteY13" fmla="*/ 401937 h 438536"/>
              <a:gd name="connsiteX14" fmla="*/ 2743200 w 3429000"/>
              <a:gd name="connsiteY14" fmla="*/ 389237 h 438536"/>
              <a:gd name="connsiteX15" fmla="*/ 2755900 w 3429000"/>
              <a:gd name="connsiteY15" fmla="*/ 39987 h 438536"/>
              <a:gd name="connsiteX16" fmla="*/ 2800350 w 3429000"/>
              <a:gd name="connsiteY16" fmla="*/ 33637 h 438536"/>
              <a:gd name="connsiteX17" fmla="*/ 3155950 w 3429000"/>
              <a:gd name="connsiteY17" fmla="*/ 27287 h 438536"/>
              <a:gd name="connsiteX18" fmla="*/ 3206750 w 3429000"/>
              <a:gd name="connsiteY18" fmla="*/ 20937 h 438536"/>
              <a:gd name="connsiteX19" fmla="*/ 3213100 w 3429000"/>
              <a:gd name="connsiteY19" fmla="*/ 39987 h 438536"/>
              <a:gd name="connsiteX20" fmla="*/ 3219450 w 3429000"/>
              <a:gd name="connsiteY20" fmla="*/ 78087 h 438536"/>
              <a:gd name="connsiteX21" fmla="*/ 3225800 w 3429000"/>
              <a:gd name="connsiteY21" fmla="*/ 147937 h 438536"/>
              <a:gd name="connsiteX22" fmla="*/ 3429000 w 3429000"/>
              <a:gd name="connsiteY22" fmla="*/ 433687 h 438536"/>
              <a:gd name="connsiteX0" fmla="*/ 0 w 3429000"/>
              <a:gd name="connsiteY0" fmla="*/ 408287 h 441328"/>
              <a:gd name="connsiteX1" fmla="*/ 241300 w 3429000"/>
              <a:gd name="connsiteY1" fmla="*/ 414637 h 441328"/>
              <a:gd name="connsiteX2" fmla="*/ 260350 w 3429000"/>
              <a:gd name="connsiteY2" fmla="*/ 39987 h 441328"/>
              <a:gd name="connsiteX3" fmla="*/ 666750 w 3429000"/>
              <a:gd name="connsiteY3" fmla="*/ 39987 h 441328"/>
              <a:gd name="connsiteX4" fmla="*/ 673100 w 3429000"/>
              <a:gd name="connsiteY4" fmla="*/ 401937 h 441328"/>
              <a:gd name="connsiteX5" fmla="*/ 1073150 w 3429000"/>
              <a:gd name="connsiteY5" fmla="*/ 389237 h 441328"/>
              <a:gd name="connsiteX6" fmla="*/ 1066800 w 3429000"/>
              <a:gd name="connsiteY6" fmla="*/ 20937 h 441328"/>
              <a:gd name="connsiteX7" fmla="*/ 1485900 w 3429000"/>
              <a:gd name="connsiteY7" fmla="*/ 20937 h 441328"/>
              <a:gd name="connsiteX8" fmla="*/ 1498600 w 3429000"/>
              <a:gd name="connsiteY8" fmla="*/ 389237 h 441328"/>
              <a:gd name="connsiteX9" fmla="*/ 1905000 w 3429000"/>
              <a:gd name="connsiteY9" fmla="*/ 408287 h 441328"/>
              <a:gd name="connsiteX10" fmla="*/ 1924050 w 3429000"/>
              <a:gd name="connsiteY10" fmla="*/ 27287 h 441328"/>
              <a:gd name="connsiteX11" fmla="*/ 2324100 w 3429000"/>
              <a:gd name="connsiteY11" fmla="*/ 27287 h 441328"/>
              <a:gd name="connsiteX12" fmla="*/ 2393950 w 3429000"/>
              <a:gd name="connsiteY12" fmla="*/ 401937 h 441328"/>
              <a:gd name="connsiteX13" fmla="*/ 2743200 w 3429000"/>
              <a:gd name="connsiteY13" fmla="*/ 389237 h 441328"/>
              <a:gd name="connsiteX14" fmla="*/ 2755900 w 3429000"/>
              <a:gd name="connsiteY14" fmla="*/ 39987 h 441328"/>
              <a:gd name="connsiteX15" fmla="*/ 2800350 w 3429000"/>
              <a:gd name="connsiteY15" fmla="*/ 33637 h 441328"/>
              <a:gd name="connsiteX16" fmla="*/ 3155950 w 3429000"/>
              <a:gd name="connsiteY16" fmla="*/ 27287 h 441328"/>
              <a:gd name="connsiteX17" fmla="*/ 3206750 w 3429000"/>
              <a:gd name="connsiteY17" fmla="*/ 20937 h 441328"/>
              <a:gd name="connsiteX18" fmla="*/ 3213100 w 3429000"/>
              <a:gd name="connsiteY18" fmla="*/ 39987 h 441328"/>
              <a:gd name="connsiteX19" fmla="*/ 3219450 w 3429000"/>
              <a:gd name="connsiteY19" fmla="*/ 78087 h 441328"/>
              <a:gd name="connsiteX20" fmla="*/ 3225800 w 3429000"/>
              <a:gd name="connsiteY20" fmla="*/ 147937 h 441328"/>
              <a:gd name="connsiteX21" fmla="*/ 3429000 w 3429000"/>
              <a:gd name="connsiteY21" fmla="*/ 433687 h 441328"/>
              <a:gd name="connsiteX0" fmla="*/ 0 w 3429000"/>
              <a:gd name="connsiteY0" fmla="*/ 408287 h 441328"/>
              <a:gd name="connsiteX1" fmla="*/ 241300 w 3429000"/>
              <a:gd name="connsiteY1" fmla="*/ 414637 h 441328"/>
              <a:gd name="connsiteX2" fmla="*/ 260350 w 3429000"/>
              <a:gd name="connsiteY2" fmla="*/ 39987 h 441328"/>
              <a:gd name="connsiteX3" fmla="*/ 666750 w 3429000"/>
              <a:gd name="connsiteY3" fmla="*/ 39987 h 441328"/>
              <a:gd name="connsiteX4" fmla="*/ 673100 w 3429000"/>
              <a:gd name="connsiteY4" fmla="*/ 401937 h 441328"/>
              <a:gd name="connsiteX5" fmla="*/ 1073150 w 3429000"/>
              <a:gd name="connsiteY5" fmla="*/ 389237 h 441328"/>
              <a:gd name="connsiteX6" fmla="*/ 1066800 w 3429000"/>
              <a:gd name="connsiteY6" fmla="*/ 20937 h 441328"/>
              <a:gd name="connsiteX7" fmla="*/ 1485900 w 3429000"/>
              <a:gd name="connsiteY7" fmla="*/ 20937 h 441328"/>
              <a:gd name="connsiteX8" fmla="*/ 1498600 w 3429000"/>
              <a:gd name="connsiteY8" fmla="*/ 389237 h 441328"/>
              <a:gd name="connsiteX9" fmla="*/ 1905000 w 3429000"/>
              <a:gd name="connsiteY9" fmla="*/ 408287 h 441328"/>
              <a:gd name="connsiteX10" fmla="*/ 1924050 w 3429000"/>
              <a:gd name="connsiteY10" fmla="*/ 27287 h 441328"/>
              <a:gd name="connsiteX11" fmla="*/ 2324100 w 3429000"/>
              <a:gd name="connsiteY11" fmla="*/ 27287 h 441328"/>
              <a:gd name="connsiteX12" fmla="*/ 2393950 w 3429000"/>
              <a:gd name="connsiteY12" fmla="*/ 401937 h 441328"/>
              <a:gd name="connsiteX13" fmla="*/ 2743200 w 3429000"/>
              <a:gd name="connsiteY13" fmla="*/ 389237 h 441328"/>
              <a:gd name="connsiteX14" fmla="*/ 2755900 w 3429000"/>
              <a:gd name="connsiteY14" fmla="*/ 39987 h 441328"/>
              <a:gd name="connsiteX15" fmla="*/ 2800350 w 3429000"/>
              <a:gd name="connsiteY15" fmla="*/ 33637 h 441328"/>
              <a:gd name="connsiteX16" fmla="*/ 3155950 w 3429000"/>
              <a:gd name="connsiteY16" fmla="*/ 27287 h 441328"/>
              <a:gd name="connsiteX17" fmla="*/ 3206750 w 3429000"/>
              <a:gd name="connsiteY17" fmla="*/ 20937 h 441328"/>
              <a:gd name="connsiteX18" fmla="*/ 3213100 w 3429000"/>
              <a:gd name="connsiteY18" fmla="*/ 39987 h 441328"/>
              <a:gd name="connsiteX19" fmla="*/ 3219450 w 3429000"/>
              <a:gd name="connsiteY19" fmla="*/ 78087 h 441328"/>
              <a:gd name="connsiteX20" fmla="*/ 3225800 w 3429000"/>
              <a:gd name="connsiteY20" fmla="*/ 147937 h 441328"/>
              <a:gd name="connsiteX21" fmla="*/ 3429000 w 3429000"/>
              <a:gd name="connsiteY21" fmla="*/ 433687 h 441328"/>
              <a:gd name="connsiteX0" fmla="*/ 0 w 3429000"/>
              <a:gd name="connsiteY0" fmla="*/ 408287 h 441328"/>
              <a:gd name="connsiteX1" fmla="*/ 241300 w 3429000"/>
              <a:gd name="connsiteY1" fmla="*/ 414637 h 441328"/>
              <a:gd name="connsiteX2" fmla="*/ 260350 w 3429000"/>
              <a:gd name="connsiteY2" fmla="*/ 39987 h 441328"/>
              <a:gd name="connsiteX3" fmla="*/ 666750 w 3429000"/>
              <a:gd name="connsiteY3" fmla="*/ 39987 h 441328"/>
              <a:gd name="connsiteX4" fmla="*/ 673100 w 3429000"/>
              <a:gd name="connsiteY4" fmla="*/ 401937 h 441328"/>
              <a:gd name="connsiteX5" fmla="*/ 1073150 w 3429000"/>
              <a:gd name="connsiteY5" fmla="*/ 389237 h 441328"/>
              <a:gd name="connsiteX6" fmla="*/ 1066800 w 3429000"/>
              <a:gd name="connsiteY6" fmla="*/ 20937 h 441328"/>
              <a:gd name="connsiteX7" fmla="*/ 1485900 w 3429000"/>
              <a:gd name="connsiteY7" fmla="*/ 20937 h 441328"/>
              <a:gd name="connsiteX8" fmla="*/ 1498600 w 3429000"/>
              <a:gd name="connsiteY8" fmla="*/ 389237 h 441328"/>
              <a:gd name="connsiteX9" fmla="*/ 1905000 w 3429000"/>
              <a:gd name="connsiteY9" fmla="*/ 408287 h 441328"/>
              <a:gd name="connsiteX10" fmla="*/ 1924050 w 3429000"/>
              <a:gd name="connsiteY10" fmla="*/ 27287 h 441328"/>
              <a:gd name="connsiteX11" fmla="*/ 2324100 w 3429000"/>
              <a:gd name="connsiteY11" fmla="*/ 27287 h 441328"/>
              <a:gd name="connsiteX12" fmla="*/ 2393950 w 3429000"/>
              <a:gd name="connsiteY12" fmla="*/ 401937 h 441328"/>
              <a:gd name="connsiteX13" fmla="*/ 2743200 w 3429000"/>
              <a:gd name="connsiteY13" fmla="*/ 389237 h 441328"/>
              <a:gd name="connsiteX14" fmla="*/ 2755900 w 3429000"/>
              <a:gd name="connsiteY14" fmla="*/ 39987 h 441328"/>
              <a:gd name="connsiteX15" fmla="*/ 2800350 w 3429000"/>
              <a:gd name="connsiteY15" fmla="*/ 33637 h 441328"/>
              <a:gd name="connsiteX16" fmla="*/ 3155950 w 3429000"/>
              <a:gd name="connsiteY16" fmla="*/ 27287 h 441328"/>
              <a:gd name="connsiteX17" fmla="*/ 3206750 w 3429000"/>
              <a:gd name="connsiteY17" fmla="*/ 20937 h 441328"/>
              <a:gd name="connsiteX18" fmla="*/ 3213100 w 3429000"/>
              <a:gd name="connsiteY18" fmla="*/ 39987 h 441328"/>
              <a:gd name="connsiteX19" fmla="*/ 3219450 w 3429000"/>
              <a:gd name="connsiteY19" fmla="*/ 78087 h 441328"/>
              <a:gd name="connsiteX20" fmla="*/ 3225800 w 3429000"/>
              <a:gd name="connsiteY20" fmla="*/ 147937 h 441328"/>
              <a:gd name="connsiteX21" fmla="*/ 3429000 w 3429000"/>
              <a:gd name="connsiteY21" fmla="*/ 433687 h 441328"/>
              <a:gd name="connsiteX0" fmla="*/ 0 w 3429000"/>
              <a:gd name="connsiteY0" fmla="*/ 408287 h 441328"/>
              <a:gd name="connsiteX1" fmla="*/ 241300 w 3429000"/>
              <a:gd name="connsiteY1" fmla="*/ 414637 h 441328"/>
              <a:gd name="connsiteX2" fmla="*/ 260350 w 3429000"/>
              <a:gd name="connsiteY2" fmla="*/ 39987 h 441328"/>
              <a:gd name="connsiteX3" fmla="*/ 666750 w 3429000"/>
              <a:gd name="connsiteY3" fmla="*/ 39987 h 441328"/>
              <a:gd name="connsiteX4" fmla="*/ 673100 w 3429000"/>
              <a:gd name="connsiteY4" fmla="*/ 401937 h 441328"/>
              <a:gd name="connsiteX5" fmla="*/ 1073150 w 3429000"/>
              <a:gd name="connsiteY5" fmla="*/ 389237 h 441328"/>
              <a:gd name="connsiteX6" fmla="*/ 1066800 w 3429000"/>
              <a:gd name="connsiteY6" fmla="*/ 20937 h 441328"/>
              <a:gd name="connsiteX7" fmla="*/ 1485900 w 3429000"/>
              <a:gd name="connsiteY7" fmla="*/ 20937 h 441328"/>
              <a:gd name="connsiteX8" fmla="*/ 1498600 w 3429000"/>
              <a:gd name="connsiteY8" fmla="*/ 389237 h 441328"/>
              <a:gd name="connsiteX9" fmla="*/ 1905000 w 3429000"/>
              <a:gd name="connsiteY9" fmla="*/ 408287 h 441328"/>
              <a:gd name="connsiteX10" fmla="*/ 1924050 w 3429000"/>
              <a:gd name="connsiteY10" fmla="*/ 27287 h 441328"/>
              <a:gd name="connsiteX11" fmla="*/ 2324100 w 3429000"/>
              <a:gd name="connsiteY11" fmla="*/ 27287 h 441328"/>
              <a:gd name="connsiteX12" fmla="*/ 2393950 w 3429000"/>
              <a:gd name="connsiteY12" fmla="*/ 401937 h 441328"/>
              <a:gd name="connsiteX13" fmla="*/ 2743200 w 3429000"/>
              <a:gd name="connsiteY13" fmla="*/ 389237 h 441328"/>
              <a:gd name="connsiteX14" fmla="*/ 2755900 w 3429000"/>
              <a:gd name="connsiteY14" fmla="*/ 39987 h 441328"/>
              <a:gd name="connsiteX15" fmla="*/ 2800350 w 3429000"/>
              <a:gd name="connsiteY15" fmla="*/ 33637 h 441328"/>
              <a:gd name="connsiteX16" fmla="*/ 3155950 w 3429000"/>
              <a:gd name="connsiteY16" fmla="*/ 27287 h 441328"/>
              <a:gd name="connsiteX17" fmla="*/ 3206750 w 3429000"/>
              <a:gd name="connsiteY17" fmla="*/ 20937 h 441328"/>
              <a:gd name="connsiteX18" fmla="*/ 3213100 w 3429000"/>
              <a:gd name="connsiteY18" fmla="*/ 39987 h 441328"/>
              <a:gd name="connsiteX19" fmla="*/ 3219450 w 3429000"/>
              <a:gd name="connsiteY19" fmla="*/ 78087 h 441328"/>
              <a:gd name="connsiteX20" fmla="*/ 3225800 w 3429000"/>
              <a:gd name="connsiteY20" fmla="*/ 147937 h 441328"/>
              <a:gd name="connsiteX21" fmla="*/ 3429000 w 3429000"/>
              <a:gd name="connsiteY21" fmla="*/ 433687 h 441328"/>
              <a:gd name="connsiteX0" fmla="*/ 0 w 3429000"/>
              <a:gd name="connsiteY0" fmla="*/ 408287 h 441328"/>
              <a:gd name="connsiteX1" fmla="*/ 241300 w 3429000"/>
              <a:gd name="connsiteY1" fmla="*/ 414637 h 441328"/>
              <a:gd name="connsiteX2" fmla="*/ 260350 w 3429000"/>
              <a:gd name="connsiteY2" fmla="*/ 39987 h 441328"/>
              <a:gd name="connsiteX3" fmla="*/ 666750 w 3429000"/>
              <a:gd name="connsiteY3" fmla="*/ 39987 h 441328"/>
              <a:gd name="connsiteX4" fmla="*/ 673100 w 3429000"/>
              <a:gd name="connsiteY4" fmla="*/ 401937 h 441328"/>
              <a:gd name="connsiteX5" fmla="*/ 1073150 w 3429000"/>
              <a:gd name="connsiteY5" fmla="*/ 389237 h 441328"/>
              <a:gd name="connsiteX6" fmla="*/ 1066800 w 3429000"/>
              <a:gd name="connsiteY6" fmla="*/ 20937 h 441328"/>
              <a:gd name="connsiteX7" fmla="*/ 1485900 w 3429000"/>
              <a:gd name="connsiteY7" fmla="*/ 20937 h 441328"/>
              <a:gd name="connsiteX8" fmla="*/ 1498600 w 3429000"/>
              <a:gd name="connsiteY8" fmla="*/ 389237 h 441328"/>
              <a:gd name="connsiteX9" fmla="*/ 1905000 w 3429000"/>
              <a:gd name="connsiteY9" fmla="*/ 408287 h 441328"/>
              <a:gd name="connsiteX10" fmla="*/ 1924050 w 3429000"/>
              <a:gd name="connsiteY10" fmla="*/ 27287 h 441328"/>
              <a:gd name="connsiteX11" fmla="*/ 2324100 w 3429000"/>
              <a:gd name="connsiteY11" fmla="*/ 27287 h 441328"/>
              <a:gd name="connsiteX12" fmla="*/ 2393950 w 3429000"/>
              <a:gd name="connsiteY12" fmla="*/ 401937 h 441328"/>
              <a:gd name="connsiteX13" fmla="*/ 2743200 w 3429000"/>
              <a:gd name="connsiteY13" fmla="*/ 389237 h 441328"/>
              <a:gd name="connsiteX14" fmla="*/ 2755900 w 3429000"/>
              <a:gd name="connsiteY14" fmla="*/ 39987 h 441328"/>
              <a:gd name="connsiteX15" fmla="*/ 2800350 w 3429000"/>
              <a:gd name="connsiteY15" fmla="*/ 33637 h 441328"/>
              <a:gd name="connsiteX16" fmla="*/ 3155950 w 3429000"/>
              <a:gd name="connsiteY16" fmla="*/ 27287 h 441328"/>
              <a:gd name="connsiteX17" fmla="*/ 3206750 w 3429000"/>
              <a:gd name="connsiteY17" fmla="*/ 20937 h 441328"/>
              <a:gd name="connsiteX18" fmla="*/ 3213100 w 3429000"/>
              <a:gd name="connsiteY18" fmla="*/ 39987 h 441328"/>
              <a:gd name="connsiteX19" fmla="*/ 3219450 w 3429000"/>
              <a:gd name="connsiteY19" fmla="*/ 78087 h 441328"/>
              <a:gd name="connsiteX20" fmla="*/ 3225800 w 3429000"/>
              <a:gd name="connsiteY20" fmla="*/ 147937 h 441328"/>
              <a:gd name="connsiteX21" fmla="*/ 3429000 w 3429000"/>
              <a:gd name="connsiteY21" fmla="*/ 433687 h 441328"/>
              <a:gd name="connsiteX0" fmla="*/ 0 w 3429000"/>
              <a:gd name="connsiteY0" fmla="*/ 388321 h 421362"/>
              <a:gd name="connsiteX1" fmla="*/ 241300 w 3429000"/>
              <a:gd name="connsiteY1" fmla="*/ 394671 h 421362"/>
              <a:gd name="connsiteX2" fmla="*/ 260350 w 3429000"/>
              <a:gd name="connsiteY2" fmla="*/ 20021 h 421362"/>
              <a:gd name="connsiteX3" fmla="*/ 666750 w 3429000"/>
              <a:gd name="connsiteY3" fmla="*/ 20021 h 421362"/>
              <a:gd name="connsiteX4" fmla="*/ 673100 w 3429000"/>
              <a:gd name="connsiteY4" fmla="*/ 381971 h 421362"/>
              <a:gd name="connsiteX5" fmla="*/ 1073150 w 3429000"/>
              <a:gd name="connsiteY5" fmla="*/ 369271 h 421362"/>
              <a:gd name="connsiteX6" fmla="*/ 1066800 w 3429000"/>
              <a:gd name="connsiteY6" fmla="*/ 971 h 421362"/>
              <a:gd name="connsiteX7" fmla="*/ 1485900 w 3429000"/>
              <a:gd name="connsiteY7" fmla="*/ 971 h 421362"/>
              <a:gd name="connsiteX8" fmla="*/ 1498600 w 3429000"/>
              <a:gd name="connsiteY8" fmla="*/ 369271 h 421362"/>
              <a:gd name="connsiteX9" fmla="*/ 1905000 w 3429000"/>
              <a:gd name="connsiteY9" fmla="*/ 388321 h 421362"/>
              <a:gd name="connsiteX10" fmla="*/ 1924050 w 3429000"/>
              <a:gd name="connsiteY10" fmla="*/ 7321 h 421362"/>
              <a:gd name="connsiteX11" fmla="*/ 2324100 w 3429000"/>
              <a:gd name="connsiteY11" fmla="*/ 7321 h 421362"/>
              <a:gd name="connsiteX12" fmla="*/ 2393950 w 3429000"/>
              <a:gd name="connsiteY12" fmla="*/ 381971 h 421362"/>
              <a:gd name="connsiteX13" fmla="*/ 2743200 w 3429000"/>
              <a:gd name="connsiteY13" fmla="*/ 369271 h 421362"/>
              <a:gd name="connsiteX14" fmla="*/ 2755900 w 3429000"/>
              <a:gd name="connsiteY14" fmla="*/ 20021 h 421362"/>
              <a:gd name="connsiteX15" fmla="*/ 2800350 w 3429000"/>
              <a:gd name="connsiteY15" fmla="*/ 13671 h 421362"/>
              <a:gd name="connsiteX16" fmla="*/ 3155950 w 3429000"/>
              <a:gd name="connsiteY16" fmla="*/ 7321 h 421362"/>
              <a:gd name="connsiteX17" fmla="*/ 3206750 w 3429000"/>
              <a:gd name="connsiteY17" fmla="*/ 971 h 421362"/>
              <a:gd name="connsiteX18" fmla="*/ 3213100 w 3429000"/>
              <a:gd name="connsiteY18" fmla="*/ 20021 h 421362"/>
              <a:gd name="connsiteX19" fmla="*/ 3219450 w 3429000"/>
              <a:gd name="connsiteY19" fmla="*/ 58121 h 421362"/>
              <a:gd name="connsiteX20" fmla="*/ 3225800 w 3429000"/>
              <a:gd name="connsiteY20" fmla="*/ 127971 h 421362"/>
              <a:gd name="connsiteX21" fmla="*/ 3429000 w 3429000"/>
              <a:gd name="connsiteY21" fmla="*/ 413721 h 421362"/>
              <a:gd name="connsiteX0" fmla="*/ 0 w 3429000"/>
              <a:gd name="connsiteY0" fmla="*/ 388321 h 421362"/>
              <a:gd name="connsiteX1" fmla="*/ 241300 w 3429000"/>
              <a:gd name="connsiteY1" fmla="*/ 394671 h 421362"/>
              <a:gd name="connsiteX2" fmla="*/ 260350 w 3429000"/>
              <a:gd name="connsiteY2" fmla="*/ 20021 h 421362"/>
              <a:gd name="connsiteX3" fmla="*/ 666750 w 3429000"/>
              <a:gd name="connsiteY3" fmla="*/ 20021 h 421362"/>
              <a:gd name="connsiteX4" fmla="*/ 673100 w 3429000"/>
              <a:gd name="connsiteY4" fmla="*/ 381971 h 421362"/>
              <a:gd name="connsiteX5" fmla="*/ 1073150 w 3429000"/>
              <a:gd name="connsiteY5" fmla="*/ 369271 h 421362"/>
              <a:gd name="connsiteX6" fmla="*/ 1066800 w 3429000"/>
              <a:gd name="connsiteY6" fmla="*/ 971 h 421362"/>
              <a:gd name="connsiteX7" fmla="*/ 1485900 w 3429000"/>
              <a:gd name="connsiteY7" fmla="*/ 971 h 421362"/>
              <a:gd name="connsiteX8" fmla="*/ 1498600 w 3429000"/>
              <a:gd name="connsiteY8" fmla="*/ 369271 h 421362"/>
              <a:gd name="connsiteX9" fmla="*/ 1905000 w 3429000"/>
              <a:gd name="connsiteY9" fmla="*/ 388321 h 421362"/>
              <a:gd name="connsiteX10" fmla="*/ 1924050 w 3429000"/>
              <a:gd name="connsiteY10" fmla="*/ 7321 h 421362"/>
              <a:gd name="connsiteX11" fmla="*/ 2324100 w 3429000"/>
              <a:gd name="connsiteY11" fmla="*/ 7321 h 421362"/>
              <a:gd name="connsiteX12" fmla="*/ 2393950 w 3429000"/>
              <a:gd name="connsiteY12" fmla="*/ 381971 h 421362"/>
              <a:gd name="connsiteX13" fmla="*/ 2743200 w 3429000"/>
              <a:gd name="connsiteY13" fmla="*/ 369271 h 421362"/>
              <a:gd name="connsiteX14" fmla="*/ 2755900 w 3429000"/>
              <a:gd name="connsiteY14" fmla="*/ 20021 h 421362"/>
              <a:gd name="connsiteX15" fmla="*/ 2800350 w 3429000"/>
              <a:gd name="connsiteY15" fmla="*/ 13671 h 421362"/>
              <a:gd name="connsiteX16" fmla="*/ 3155950 w 3429000"/>
              <a:gd name="connsiteY16" fmla="*/ 7321 h 421362"/>
              <a:gd name="connsiteX17" fmla="*/ 3206750 w 3429000"/>
              <a:gd name="connsiteY17" fmla="*/ 971 h 421362"/>
              <a:gd name="connsiteX18" fmla="*/ 3213100 w 3429000"/>
              <a:gd name="connsiteY18" fmla="*/ 20021 h 421362"/>
              <a:gd name="connsiteX19" fmla="*/ 3219450 w 3429000"/>
              <a:gd name="connsiteY19" fmla="*/ 58121 h 421362"/>
              <a:gd name="connsiteX20" fmla="*/ 3225800 w 3429000"/>
              <a:gd name="connsiteY20" fmla="*/ 127971 h 421362"/>
              <a:gd name="connsiteX21" fmla="*/ 3429000 w 3429000"/>
              <a:gd name="connsiteY21" fmla="*/ 413721 h 421362"/>
              <a:gd name="connsiteX0" fmla="*/ 0 w 3429000"/>
              <a:gd name="connsiteY0" fmla="*/ 388321 h 421362"/>
              <a:gd name="connsiteX1" fmla="*/ 241300 w 3429000"/>
              <a:gd name="connsiteY1" fmla="*/ 394671 h 421362"/>
              <a:gd name="connsiteX2" fmla="*/ 260350 w 3429000"/>
              <a:gd name="connsiteY2" fmla="*/ 20021 h 421362"/>
              <a:gd name="connsiteX3" fmla="*/ 666750 w 3429000"/>
              <a:gd name="connsiteY3" fmla="*/ 20021 h 421362"/>
              <a:gd name="connsiteX4" fmla="*/ 673100 w 3429000"/>
              <a:gd name="connsiteY4" fmla="*/ 381971 h 421362"/>
              <a:gd name="connsiteX5" fmla="*/ 1073150 w 3429000"/>
              <a:gd name="connsiteY5" fmla="*/ 369271 h 421362"/>
              <a:gd name="connsiteX6" fmla="*/ 1066800 w 3429000"/>
              <a:gd name="connsiteY6" fmla="*/ 971 h 421362"/>
              <a:gd name="connsiteX7" fmla="*/ 1485900 w 3429000"/>
              <a:gd name="connsiteY7" fmla="*/ 971 h 421362"/>
              <a:gd name="connsiteX8" fmla="*/ 1498600 w 3429000"/>
              <a:gd name="connsiteY8" fmla="*/ 369271 h 421362"/>
              <a:gd name="connsiteX9" fmla="*/ 1905000 w 3429000"/>
              <a:gd name="connsiteY9" fmla="*/ 388321 h 421362"/>
              <a:gd name="connsiteX10" fmla="*/ 1924050 w 3429000"/>
              <a:gd name="connsiteY10" fmla="*/ 7321 h 421362"/>
              <a:gd name="connsiteX11" fmla="*/ 2324100 w 3429000"/>
              <a:gd name="connsiteY11" fmla="*/ 7321 h 421362"/>
              <a:gd name="connsiteX12" fmla="*/ 2393950 w 3429000"/>
              <a:gd name="connsiteY12" fmla="*/ 381971 h 421362"/>
              <a:gd name="connsiteX13" fmla="*/ 2743200 w 3429000"/>
              <a:gd name="connsiteY13" fmla="*/ 369271 h 421362"/>
              <a:gd name="connsiteX14" fmla="*/ 2755900 w 3429000"/>
              <a:gd name="connsiteY14" fmla="*/ 20021 h 421362"/>
              <a:gd name="connsiteX15" fmla="*/ 2800350 w 3429000"/>
              <a:gd name="connsiteY15" fmla="*/ 13671 h 421362"/>
              <a:gd name="connsiteX16" fmla="*/ 3155950 w 3429000"/>
              <a:gd name="connsiteY16" fmla="*/ 7321 h 421362"/>
              <a:gd name="connsiteX17" fmla="*/ 3206750 w 3429000"/>
              <a:gd name="connsiteY17" fmla="*/ 971 h 421362"/>
              <a:gd name="connsiteX18" fmla="*/ 3213100 w 3429000"/>
              <a:gd name="connsiteY18" fmla="*/ 20021 h 421362"/>
              <a:gd name="connsiteX19" fmla="*/ 3219450 w 3429000"/>
              <a:gd name="connsiteY19" fmla="*/ 58121 h 421362"/>
              <a:gd name="connsiteX20" fmla="*/ 3225800 w 3429000"/>
              <a:gd name="connsiteY20" fmla="*/ 127971 h 421362"/>
              <a:gd name="connsiteX21" fmla="*/ 3429000 w 3429000"/>
              <a:gd name="connsiteY21" fmla="*/ 413721 h 421362"/>
              <a:gd name="connsiteX0" fmla="*/ 0 w 3429000"/>
              <a:gd name="connsiteY0" fmla="*/ 388321 h 418570"/>
              <a:gd name="connsiteX1" fmla="*/ 241300 w 3429000"/>
              <a:gd name="connsiteY1" fmla="*/ 394671 h 418570"/>
              <a:gd name="connsiteX2" fmla="*/ 260350 w 3429000"/>
              <a:gd name="connsiteY2" fmla="*/ 20021 h 418570"/>
              <a:gd name="connsiteX3" fmla="*/ 666750 w 3429000"/>
              <a:gd name="connsiteY3" fmla="*/ 20021 h 418570"/>
              <a:gd name="connsiteX4" fmla="*/ 673100 w 3429000"/>
              <a:gd name="connsiteY4" fmla="*/ 381971 h 418570"/>
              <a:gd name="connsiteX5" fmla="*/ 1073150 w 3429000"/>
              <a:gd name="connsiteY5" fmla="*/ 369271 h 418570"/>
              <a:gd name="connsiteX6" fmla="*/ 1066800 w 3429000"/>
              <a:gd name="connsiteY6" fmla="*/ 971 h 418570"/>
              <a:gd name="connsiteX7" fmla="*/ 1485900 w 3429000"/>
              <a:gd name="connsiteY7" fmla="*/ 971 h 418570"/>
              <a:gd name="connsiteX8" fmla="*/ 1498600 w 3429000"/>
              <a:gd name="connsiteY8" fmla="*/ 369271 h 418570"/>
              <a:gd name="connsiteX9" fmla="*/ 1905000 w 3429000"/>
              <a:gd name="connsiteY9" fmla="*/ 388321 h 418570"/>
              <a:gd name="connsiteX10" fmla="*/ 1924050 w 3429000"/>
              <a:gd name="connsiteY10" fmla="*/ 7321 h 418570"/>
              <a:gd name="connsiteX11" fmla="*/ 2324100 w 3429000"/>
              <a:gd name="connsiteY11" fmla="*/ 7321 h 418570"/>
              <a:gd name="connsiteX12" fmla="*/ 2349500 w 3429000"/>
              <a:gd name="connsiteY12" fmla="*/ 375621 h 418570"/>
              <a:gd name="connsiteX13" fmla="*/ 2743200 w 3429000"/>
              <a:gd name="connsiteY13" fmla="*/ 369271 h 418570"/>
              <a:gd name="connsiteX14" fmla="*/ 2755900 w 3429000"/>
              <a:gd name="connsiteY14" fmla="*/ 20021 h 418570"/>
              <a:gd name="connsiteX15" fmla="*/ 2800350 w 3429000"/>
              <a:gd name="connsiteY15" fmla="*/ 13671 h 418570"/>
              <a:gd name="connsiteX16" fmla="*/ 3155950 w 3429000"/>
              <a:gd name="connsiteY16" fmla="*/ 7321 h 418570"/>
              <a:gd name="connsiteX17" fmla="*/ 3206750 w 3429000"/>
              <a:gd name="connsiteY17" fmla="*/ 971 h 418570"/>
              <a:gd name="connsiteX18" fmla="*/ 3213100 w 3429000"/>
              <a:gd name="connsiteY18" fmla="*/ 20021 h 418570"/>
              <a:gd name="connsiteX19" fmla="*/ 3219450 w 3429000"/>
              <a:gd name="connsiteY19" fmla="*/ 58121 h 418570"/>
              <a:gd name="connsiteX20" fmla="*/ 3225800 w 3429000"/>
              <a:gd name="connsiteY20" fmla="*/ 127971 h 418570"/>
              <a:gd name="connsiteX21" fmla="*/ 3429000 w 3429000"/>
              <a:gd name="connsiteY21" fmla="*/ 413721 h 418570"/>
              <a:gd name="connsiteX0" fmla="*/ 0 w 3429000"/>
              <a:gd name="connsiteY0" fmla="*/ 388321 h 418570"/>
              <a:gd name="connsiteX1" fmla="*/ 241300 w 3429000"/>
              <a:gd name="connsiteY1" fmla="*/ 394671 h 418570"/>
              <a:gd name="connsiteX2" fmla="*/ 260350 w 3429000"/>
              <a:gd name="connsiteY2" fmla="*/ 20021 h 418570"/>
              <a:gd name="connsiteX3" fmla="*/ 666750 w 3429000"/>
              <a:gd name="connsiteY3" fmla="*/ 20021 h 418570"/>
              <a:gd name="connsiteX4" fmla="*/ 673100 w 3429000"/>
              <a:gd name="connsiteY4" fmla="*/ 381971 h 418570"/>
              <a:gd name="connsiteX5" fmla="*/ 1073150 w 3429000"/>
              <a:gd name="connsiteY5" fmla="*/ 369271 h 418570"/>
              <a:gd name="connsiteX6" fmla="*/ 1066800 w 3429000"/>
              <a:gd name="connsiteY6" fmla="*/ 971 h 418570"/>
              <a:gd name="connsiteX7" fmla="*/ 1485900 w 3429000"/>
              <a:gd name="connsiteY7" fmla="*/ 971 h 418570"/>
              <a:gd name="connsiteX8" fmla="*/ 1498600 w 3429000"/>
              <a:gd name="connsiteY8" fmla="*/ 369271 h 418570"/>
              <a:gd name="connsiteX9" fmla="*/ 1905000 w 3429000"/>
              <a:gd name="connsiteY9" fmla="*/ 388321 h 418570"/>
              <a:gd name="connsiteX10" fmla="*/ 1924050 w 3429000"/>
              <a:gd name="connsiteY10" fmla="*/ 7321 h 418570"/>
              <a:gd name="connsiteX11" fmla="*/ 2324100 w 3429000"/>
              <a:gd name="connsiteY11" fmla="*/ 7321 h 418570"/>
              <a:gd name="connsiteX12" fmla="*/ 2349500 w 3429000"/>
              <a:gd name="connsiteY12" fmla="*/ 375621 h 418570"/>
              <a:gd name="connsiteX13" fmla="*/ 2743200 w 3429000"/>
              <a:gd name="connsiteY13" fmla="*/ 369271 h 418570"/>
              <a:gd name="connsiteX14" fmla="*/ 2755900 w 3429000"/>
              <a:gd name="connsiteY14" fmla="*/ 20021 h 418570"/>
              <a:gd name="connsiteX15" fmla="*/ 2800350 w 3429000"/>
              <a:gd name="connsiteY15" fmla="*/ 13671 h 418570"/>
              <a:gd name="connsiteX16" fmla="*/ 3155950 w 3429000"/>
              <a:gd name="connsiteY16" fmla="*/ 7321 h 418570"/>
              <a:gd name="connsiteX17" fmla="*/ 3206750 w 3429000"/>
              <a:gd name="connsiteY17" fmla="*/ 971 h 418570"/>
              <a:gd name="connsiteX18" fmla="*/ 3213100 w 3429000"/>
              <a:gd name="connsiteY18" fmla="*/ 20021 h 418570"/>
              <a:gd name="connsiteX19" fmla="*/ 3219450 w 3429000"/>
              <a:gd name="connsiteY19" fmla="*/ 58121 h 418570"/>
              <a:gd name="connsiteX20" fmla="*/ 3225800 w 3429000"/>
              <a:gd name="connsiteY20" fmla="*/ 127971 h 418570"/>
              <a:gd name="connsiteX21" fmla="*/ 3429000 w 3429000"/>
              <a:gd name="connsiteY21" fmla="*/ 413721 h 418570"/>
              <a:gd name="connsiteX0" fmla="*/ 0 w 3429000"/>
              <a:gd name="connsiteY0" fmla="*/ 388321 h 418570"/>
              <a:gd name="connsiteX1" fmla="*/ 241300 w 3429000"/>
              <a:gd name="connsiteY1" fmla="*/ 394671 h 418570"/>
              <a:gd name="connsiteX2" fmla="*/ 260350 w 3429000"/>
              <a:gd name="connsiteY2" fmla="*/ 20021 h 418570"/>
              <a:gd name="connsiteX3" fmla="*/ 666750 w 3429000"/>
              <a:gd name="connsiteY3" fmla="*/ 20021 h 418570"/>
              <a:gd name="connsiteX4" fmla="*/ 673100 w 3429000"/>
              <a:gd name="connsiteY4" fmla="*/ 381971 h 418570"/>
              <a:gd name="connsiteX5" fmla="*/ 1073150 w 3429000"/>
              <a:gd name="connsiteY5" fmla="*/ 369271 h 418570"/>
              <a:gd name="connsiteX6" fmla="*/ 1066800 w 3429000"/>
              <a:gd name="connsiteY6" fmla="*/ 971 h 418570"/>
              <a:gd name="connsiteX7" fmla="*/ 1485900 w 3429000"/>
              <a:gd name="connsiteY7" fmla="*/ 971 h 418570"/>
              <a:gd name="connsiteX8" fmla="*/ 1498600 w 3429000"/>
              <a:gd name="connsiteY8" fmla="*/ 369271 h 418570"/>
              <a:gd name="connsiteX9" fmla="*/ 1905000 w 3429000"/>
              <a:gd name="connsiteY9" fmla="*/ 388321 h 418570"/>
              <a:gd name="connsiteX10" fmla="*/ 1924050 w 3429000"/>
              <a:gd name="connsiteY10" fmla="*/ 7321 h 418570"/>
              <a:gd name="connsiteX11" fmla="*/ 2324100 w 3429000"/>
              <a:gd name="connsiteY11" fmla="*/ 7321 h 418570"/>
              <a:gd name="connsiteX12" fmla="*/ 2349500 w 3429000"/>
              <a:gd name="connsiteY12" fmla="*/ 375621 h 418570"/>
              <a:gd name="connsiteX13" fmla="*/ 2743200 w 3429000"/>
              <a:gd name="connsiteY13" fmla="*/ 369271 h 418570"/>
              <a:gd name="connsiteX14" fmla="*/ 2755900 w 3429000"/>
              <a:gd name="connsiteY14" fmla="*/ 20021 h 418570"/>
              <a:gd name="connsiteX15" fmla="*/ 2800350 w 3429000"/>
              <a:gd name="connsiteY15" fmla="*/ 13671 h 418570"/>
              <a:gd name="connsiteX16" fmla="*/ 3155950 w 3429000"/>
              <a:gd name="connsiteY16" fmla="*/ 7321 h 418570"/>
              <a:gd name="connsiteX17" fmla="*/ 3206750 w 3429000"/>
              <a:gd name="connsiteY17" fmla="*/ 971 h 418570"/>
              <a:gd name="connsiteX18" fmla="*/ 3213100 w 3429000"/>
              <a:gd name="connsiteY18" fmla="*/ 20021 h 418570"/>
              <a:gd name="connsiteX19" fmla="*/ 3219450 w 3429000"/>
              <a:gd name="connsiteY19" fmla="*/ 58121 h 418570"/>
              <a:gd name="connsiteX20" fmla="*/ 3225800 w 3429000"/>
              <a:gd name="connsiteY20" fmla="*/ 127971 h 418570"/>
              <a:gd name="connsiteX21" fmla="*/ 3429000 w 3429000"/>
              <a:gd name="connsiteY21" fmla="*/ 413721 h 418570"/>
              <a:gd name="connsiteX0" fmla="*/ 0 w 3429000"/>
              <a:gd name="connsiteY0" fmla="*/ 388321 h 418570"/>
              <a:gd name="connsiteX1" fmla="*/ 241300 w 3429000"/>
              <a:gd name="connsiteY1" fmla="*/ 394671 h 418570"/>
              <a:gd name="connsiteX2" fmla="*/ 260350 w 3429000"/>
              <a:gd name="connsiteY2" fmla="*/ 20021 h 418570"/>
              <a:gd name="connsiteX3" fmla="*/ 666750 w 3429000"/>
              <a:gd name="connsiteY3" fmla="*/ 20021 h 418570"/>
              <a:gd name="connsiteX4" fmla="*/ 673100 w 3429000"/>
              <a:gd name="connsiteY4" fmla="*/ 381971 h 418570"/>
              <a:gd name="connsiteX5" fmla="*/ 1073150 w 3429000"/>
              <a:gd name="connsiteY5" fmla="*/ 369271 h 418570"/>
              <a:gd name="connsiteX6" fmla="*/ 1066800 w 3429000"/>
              <a:gd name="connsiteY6" fmla="*/ 971 h 418570"/>
              <a:gd name="connsiteX7" fmla="*/ 1485900 w 3429000"/>
              <a:gd name="connsiteY7" fmla="*/ 971 h 418570"/>
              <a:gd name="connsiteX8" fmla="*/ 1498600 w 3429000"/>
              <a:gd name="connsiteY8" fmla="*/ 369271 h 418570"/>
              <a:gd name="connsiteX9" fmla="*/ 1905000 w 3429000"/>
              <a:gd name="connsiteY9" fmla="*/ 388321 h 418570"/>
              <a:gd name="connsiteX10" fmla="*/ 1924050 w 3429000"/>
              <a:gd name="connsiteY10" fmla="*/ 7321 h 418570"/>
              <a:gd name="connsiteX11" fmla="*/ 2324100 w 3429000"/>
              <a:gd name="connsiteY11" fmla="*/ 7321 h 418570"/>
              <a:gd name="connsiteX12" fmla="*/ 2349500 w 3429000"/>
              <a:gd name="connsiteY12" fmla="*/ 375621 h 418570"/>
              <a:gd name="connsiteX13" fmla="*/ 2743200 w 3429000"/>
              <a:gd name="connsiteY13" fmla="*/ 369271 h 418570"/>
              <a:gd name="connsiteX14" fmla="*/ 2755900 w 3429000"/>
              <a:gd name="connsiteY14" fmla="*/ 20021 h 418570"/>
              <a:gd name="connsiteX15" fmla="*/ 2800350 w 3429000"/>
              <a:gd name="connsiteY15" fmla="*/ 13671 h 418570"/>
              <a:gd name="connsiteX16" fmla="*/ 3155950 w 3429000"/>
              <a:gd name="connsiteY16" fmla="*/ 7321 h 418570"/>
              <a:gd name="connsiteX17" fmla="*/ 3206750 w 3429000"/>
              <a:gd name="connsiteY17" fmla="*/ 971 h 418570"/>
              <a:gd name="connsiteX18" fmla="*/ 3213100 w 3429000"/>
              <a:gd name="connsiteY18" fmla="*/ 20021 h 418570"/>
              <a:gd name="connsiteX19" fmla="*/ 3219450 w 3429000"/>
              <a:gd name="connsiteY19" fmla="*/ 58121 h 418570"/>
              <a:gd name="connsiteX20" fmla="*/ 3225800 w 3429000"/>
              <a:gd name="connsiteY20" fmla="*/ 127971 h 418570"/>
              <a:gd name="connsiteX21" fmla="*/ 3429000 w 3429000"/>
              <a:gd name="connsiteY21" fmla="*/ 413721 h 418570"/>
              <a:gd name="connsiteX0" fmla="*/ 0 w 3429000"/>
              <a:gd name="connsiteY0" fmla="*/ 388321 h 418570"/>
              <a:gd name="connsiteX1" fmla="*/ 241300 w 3429000"/>
              <a:gd name="connsiteY1" fmla="*/ 394671 h 418570"/>
              <a:gd name="connsiteX2" fmla="*/ 260350 w 3429000"/>
              <a:gd name="connsiteY2" fmla="*/ 20021 h 418570"/>
              <a:gd name="connsiteX3" fmla="*/ 666750 w 3429000"/>
              <a:gd name="connsiteY3" fmla="*/ 20021 h 418570"/>
              <a:gd name="connsiteX4" fmla="*/ 673100 w 3429000"/>
              <a:gd name="connsiteY4" fmla="*/ 381971 h 418570"/>
              <a:gd name="connsiteX5" fmla="*/ 1073150 w 3429000"/>
              <a:gd name="connsiteY5" fmla="*/ 369271 h 418570"/>
              <a:gd name="connsiteX6" fmla="*/ 1066800 w 3429000"/>
              <a:gd name="connsiteY6" fmla="*/ 971 h 418570"/>
              <a:gd name="connsiteX7" fmla="*/ 1485900 w 3429000"/>
              <a:gd name="connsiteY7" fmla="*/ 971 h 418570"/>
              <a:gd name="connsiteX8" fmla="*/ 1498600 w 3429000"/>
              <a:gd name="connsiteY8" fmla="*/ 369271 h 418570"/>
              <a:gd name="connsiteX9" fmla="*/ 1930400 w 3429000"/>
              <a:gd name="connsiteY9" fmla="*/ 388321 h 418570"/>
              <a:gd name="connsiteX10" fmla="*/ 1924050 w 3429000"/>
              <a:gd name="connsiteY10" fmla="*/ 7321 h 418570"/>
              <a:gd name="connsiteX11" fmla="*/ 2324100 w 3429000"/>
              <a:gd name="connsiteY11" fmla="*/ 7321 h 418570"/>
              <a:gd name="connsiteX12" fmla="*/ 2349500 w 3429000"/>
              <a:gd name="connsiteY12" fmla="*/ 375621 h 418570"/>
              <a:gd name="connsiteX13" fmla="*/ 2743200 w 3429000"/>
              <a:gd name="connsiteY13" fmla="*/ 369271 h 418570"/>
              <a:gd name="connsiteX14" fmla="*/ 2755900 w 3429000"/>
              <a:gd name="connsiteY14" fmla="*/ 20021 h 418570"/>
              <a:gd name="connsiteX15" fmla="*/ 2800350 w 3429000"/>
              <a:gd name="connsiteY15" fmla="*/ 13671 h 418570"/>
              <a:gd name="connsiteX16" fmla="*/ 3155950 w 3429000"/>
              <a:gd name="connsiteY16" fmla="*/ 7321 h 418570"/>
              <a:gd name="connsiteX17" fmla="*/ 3206750 w 3429000"/>
              <a:gd name="connsiteY17" fmla="*/ 971 h 418570"/>
              <a:gd name="connsiteX18" fmla="*/ 3213100 w 3429000"/>
              <a:gd name="connsiteY18" fmla="*/ 20021 h 418570"/>
              <a:gd name="connsiteX19" fmla="*/ 3219450 w 3429000"/>
              <a:gd name="connsiteY19" fmla="*/ 58121 h 418570"/>
              <a:gd name="connsiteX20" fmla="*/ 3225800 w 3429000"/>
              <a:gd name="connsiteY20" fmla="*/ 127971 h 418570"/>
              <a:gd name="connsiteX21" fmla="*/ 3429000 w 3429000"/>
              <a:gd name="connsiteY21" fmla="*/ 413721 h 418570"/>
              <a:gd name="connsiteX0" fmla="*/ 0 w 3429000"/>
              <a:gd name="connsiteY0" fmla="*/ 388321 h 418570"/>
              <a:gd name="connsiteX1" fmla="*/ 241300 w 3429000"/>
              <a:gd name="connsiteY1" fmla="*/ 394671 h 418570"/>
              <a:gd name="connsiteX2" fmla="*/ 260350 w 3429000"/>
              <a:gd name="connsiteY2" fmla="*/ 20021 h 418570"/>
              <a:gd name="connsiteX3" fmla="*/ 666750 w 3429000"/>
              <a:gd name="connsiteY3" fmla="*/ 20021 h 418570"/>
              <a:gd name="connsiteX4" fmla="*/ 673100 w 3429000"/>
              <a:gd name="connsiteY4" fmla="*/ 381971 h 418570"/>
              <a:gd name="connsiteX5" fmla="*/ 1073150 w 3429000"/>
              <a:gd name="connsiteY5" fmla="*/ 369271 h 418570"/>
              <a:gd name="connsiteX6" fmla="*/ 1066800 w 3429000"/>
              <a:gd name="connsiteY6" fmla="*/ 971 h 418570"/>
              <a:gd name="connsiteX7" fmla="*/ 1485900 w 3429000"/>
              <a:gd name="connsiteY7" fmla="*/ 971 h 418570"/>
              <a:gd name="connsiteX8" fmla="*/ 1498600 w 3429000"/>
              <a:gd name="connsiteY8" fmla="*/ 369271 h 418570"/>
              <a:gd name="connsiteX9" fmla="*/ 1930400 w 3429000"/>
              <a:gd name="connsiteY9" fmla="*/ 388321 h 418570"/>
              <a:gd name="connsiteX10" fmla="*/ 1943100 w 3429000"/>
              <a:gd name="connsiteY10" fmla="*/ 13671 h 418570"/>
              <a:gd name="connsiteX11" fmla="*/ 2324100 w 3429000"/>
              <a:gd name="connsiteY11" fmla="*/ 7321 h 418570"/>
              <a:gd name="connsiteX12" fmla="*/ 2349500 w 3429000"/>
              <a:gd name="connsiteY12" fmla="*/ 375621 h 418570"/>
              <a:gd name="connsiteX13" fmla="*/ 2743200 w 3429000"/>
              <a:gd name="connsiteY13" fmla="*/ 369271 h 418570"/>
              <a:gd name="connsiteX14" fmla="*/ 2755900 w 3429000"/>
              <a:gd name="connsiteY14" fmla="*/ 20021 h 418570"/>
              <a:gd name="connsiteX15" fmla="*/ 2800350 w 3429000"/>
              <a:gd name="connsiteY15" fmla="*/ 13671 h 418570"/>
              <a:gd name="connsiteX16" fmla="*/ 3155950 w 3429000"/>
              <a:gd name="connsiteY16" fmla="*/ 7321 h 418570"/>
              <a:gd name="connsiteX17" fmla="*/ 3206750 w 3429000"/>
              <a:gd name="connsiteY17" fmla="*/ 971 h 418570"/>
              <a:gd name="connsiteX18" fmla="*/ 3213100 w 3429000"/>
              <a:gd name="connsiteY18" fmla="*/ 20021 h 418570"/>
              <a:gd name="connsiteX19" fmla="*/ 3219450 w 3429000"/>
              <a:gd name="connsiteY19" fmla="*/ 58121 h 418570"/>
              <a:gd name="connsiteX20" fmla="*/ 3225800 w 3429000"/>
              <a:gd name="connsiteY20" fmla="*/ 127971 h 418570"/>
              <a:gd name="connsiteX21" fmla="*/ 3429000 w 3429000"/>
              <a:gd name="connsiteY21" fmla="*/ 413721 h 418570"/>
              <a:gd name="connsiteX0" fmla="*/ 0 w 3429000"/>
              <a:gd name="connsiteY0" fmla="*/ 388321 h 418570"/>
              <a:gd name="connsiteX1" fmla="*/ 241300 w 3429000"/>
              <a:gd name="connsiteY1" fmla="*/ 394671 h 418570"/>
              <a:gd name="connsiteX2" fmla="*/ 260350 w 3429000"/>
              <a:gd name="connsiteY2" fmla="*/ 20021 h 418570"/>
              <a:gd name="connsiteX3" fmla="*/ 666750 w 3429000"/>
              <a:gd name="connsiteY3" fmla="*/ 20021 h 418570"/>
              <a:gd name="connsiteX4" fmla="*/ 673100 w 3429000"/>
              <a:gd name="connsiteY4" fmla="*/ 381971 h 418570"/>
              <a:gd name="connsiteX5" fmla="*/ 1073150 w 3429000"/>
              <a:gd name="connsiteY5" fmla="*/ 369271 h 418570"/>
              <a:gd name="connsiteX6" fmla="*/ 1066800 w 3429000"/>
              <a:gd name="connsiteY6" fmla="*/ 971 h 418570"/>
              <a:gd name="connsiteX7" fmla="*/ 1485900 w 3429000"/>
              <a:gd name="connsiteY7" fmla="*/ 971 h 418570"/>
              <a:gd name="connsiteX8" fmla="*/ 1498600 w 3429000"/>
              <a:gd name="connsiteY8" fmla="*/ 369271 h 418570"/>
              <a:gd name="connsiteX9" fmla="*/ 1930400 w 3429000"/>
              <a:gd name="connsiteY9" fmla="*/ 388321 h 418570"/>
              <a:gd name="connsiteX10" fmla="*/ 1924050 w 3429000"/>
              <a:gd name="connsiteY10" fmla="*/ 13671 h 418570"/>
              <a:gd name="connsiteX11" fmla="*/ 2324100 w 3429000"/>
              <a:gd name="connsiteY11" fmla="*/ 7321 h 418570"/>
              <a:gd name="connsiteX12" fmla="*/ 2349500 w 3429000"/>
              <a:gd name="connsiteY12" fmla="*/ 375621 h 418570"/>
              <a:gd name="connsiteX13" fmla="*/ 2743200 w 3429000"/>
              <a:gd name="connsiteY13" fmla="*/ 369271 h 418570"/>
              <a:gd name="connsiteX14" fmla="*/ 2755900 w 3429000"/>
              <a:gd name="connsiteY14" fmla="*/ 20021 h 418570"/>
              <a:gd name="connsiteX15" fmla="*/ 2800350 w 3429000"/>
              <a:gd name="connsiteY15" fmla="*/ 13671 h 418570"/>
              <a:gd name="connsiteX16" fmla="*/ 3155950 w 3429000"/>
              <a:gd name="connsiteY16" fmla="*/ 7321 h 418570"/>
              <a:gd name="connsiteX17" fmla="*/ 3206750 w 3429000"/>
              <a:gd name="connsiteY17" fmla="*/ 971 h 418570"/>
              <a:gd name="connsiteX18" fmla="*/ 3213100 w 3429000"/>
              <a:gd name="connsiteY18" fmla="*/ 20021 h 418570"/>
              <a:gd name="connsiteX19" fmla="*/ 3219450 w 3429000"/>
              <a:gd name="connsiteY19" fmla="*/ 58121 h 418570"/>
              <a:gd name="connsiteX20" fmla="*/ 3225800 w 3429000"/>
              <a:gd name="connsiteY20" fmla="*/ 127971 h 418570"/>
              <a:gd name="connsiteX21" fmla="*/ 3429000 w 3429000"/>
              <a:gd name="connsiteY21" fmla="*/ 413721 h 418570"/>
              <a:gd name="connsiteX0" fmla="*/ 0 w 3429000"/>
              <a:gd name="connsiteY0" fmla="*/ 388321 h 418570"/>
              <a:gd name="connsiteX1" fmla="*/ 241300 w 3429000"/>
              <a:gd name="connsiteY1" fmla="*/ 394671 h 418570"/>
              <a:gd name="connsiteX2" fmla="*/ 260350 w 3429000"/>
              <a:gd name="connsiteY2" fmla="*/ 20021 h 418570"/>
              <a:gd name="connsiteX3" fmla="*/ 666750 w 3429000"/>
              <a:gd name="connsiteY3" fmla="*/ 20021 h 418570"/>
              <a:gd name="connsiteX4" fmla="*/ 673100 w 3429000"/>
              <a:gd name="connsiteY4" fmla="*/ 381971 h 418570"/>
              <a:gd name="connsiteX5" fmla="*/ 1073150 w 3429000"/>
              <a:gd name="connsiteY5" fmla="*/ 369271 h 418570"/>
              <a:gd name="connsiteX6" fmla="*/ 1066800 w 3429000"/>
              <a:gd name="connsiteY6" fmla="*/ 971 h 418570"/>
              <a:gd name="connsiteX7" fmla="*/ 1485900 w 3429000"/>
              <a:gd name="connsiteY7" fmla="*/ 971 h 418570"/>
              <a:gd name="connsiteX8" fmla="*/ 1498600 w 3429000"/>
              <a:gd name="connsiteY8" fmla="*/ 369271 h 418570"/>
              <a:gd name="connsiteX9" fmla="*/ 1930400 w 3429000"/>
              <a:gd name="connsiteY9" fmla="*/ 388321 h 418570"/>
              <a:gd name="connsiteX10" fmla="*/ 1924050 w 3429000"/>
              <a:gd name="connsiteY10" fmla="*/ 13671 h 418570"/>
              <a:gd name="connsiteX11" fmla="*/ 2324100 w 3429000"/>
              <a:gd name="connsiteY11" fmla="*/ 7321 h 418570"/>
              <a:gd name="connsiteX12" fmla="*/ 2349500 w 3429000"/>
              <a:gd name="connsiteY12" fmla="*/ 375621 h 418570"/>
              <a:gd name="connsiteX13" fmla="*/ 2743200 w 3429000"/>
              <a:gd name="connsiteY13" fmla="*/ 369271 h 418570"/>
              <a:gd name="connsiteX14" fmla="*/ 2755900 w 3429000"/>
              <a:gd name="connsiteY14" fmla="*/ 20021 h 418570"/>
              <a:gd name="connsiteX15" fmla="*/ 2800350 w 3429000"/>
              <a:gd name="connsiteY15" fmla="*/ 13671 h 418570"/>
              <a:gd name="connsiteX16" fmla="*/ 3155950 w 3429000"/>
              <a:gd name="connsiteY16" fmla="*/ 7321 h 418570"/>
              <a:gd name="connsiteX17" fmla="*/ 3206750 w 3429000"/>
              <a:gd name="connsiteY17" fmla="*/ 971 h 418570"/>
              <a:gd name="connsiteX18" fmla="*/ 3213100 w 3429000"/>
              <a:gd name="connsiteY18" fmla="*/ 20021 h 418570"/>
              <a:gd name="connsiteX19" fmla="*/ 3219450 w 3429000"/>
              <a:gd name="connsiteY19" fmla="*/ 58121 h 418570"/>
              <a:gd name="connsiteX20" fmla="*/ 3225800 w 3429000"/>
              <a:gd name="connsiteY20" fmla="*/ 127971 h 418570"/>
              <a:gd name="connsiteX21" fmla="*/ 3429000 w 3429000"/>
              <a:gd name="connsiteY21" fmla="*/ 413721 h 418570"/>
              <a:gd name="connsiteX0" fmla="*/ 0 w 3429000"/>
              <a:gd name="connsiteY0" fmla="*/ 395808 h 426057"/>
              <a:gd name="connsiteX1" fmla="*/ 241300 w 3429000"/>
              <a:gd name="connsiteY1" fmla="*/ 402158 h 426057"/>
              <a:gd name="connsiteX2" fmla="*/ 260350 w 3429000"/>
              <a:gd name="connsiteY2" fmla="*/ 27508 h 426057"/>
              <a:gd name="connsiteX3" fmla="*/ 666750 w 3429000"/>
              <a:gd name="connsiteY3" fmla="*/ 27508 h 426057"/>
              <a:gd name="connsiteX4" fmla="*/ 673100 w 3429000"/>
              <a:gd name="connsiteY4" fmla="*/ 389458 h 426057"/>
              <a:gd name="connsiteX5" fmla="*/ 1073150 w 3429000"/>
              <a:gd name="connsiteY5" fmla="*/ 376758 h 426057"/>
              <a:gd name="connsiteX6" fmla="*/ 1066800 w 3429000"/>
              <a:gd name="connsiteY6" fmla="*/ 8458 h 426057"/>
              <a:gd name="connsiteX7" fmla="*/ 1485900 w 3429000"/>
              <a:gd name="connsiteY7" fmla="*/ 8458 h 426057"/>
              <a:gd name="connsiteX8" fmla="*/ 1498600 w 3429000"/>
              <a:gd name="connsiteY8" fmla="*/ 376758 h 426057"/>
              <a:gd name="connsiteX9" fmla="*/ 1930400 w 3429000"/>
              <a:gd name="connsiteY9" fmla="*/ 395808 h 426057"/>
              <a:gd name="connsiteX10" fmla="*/ 1924050 w 3429000"/>
              <a:gd name="connsiteY10" fmla="*/ 21158 h 426057"/>
              <a:gd name="connsiteX11" fmla="*/ 2324100 w 3429000"/>
              <a:gd name="connsiteY11" fmla="*/ 14808 h 426057"/>
              <a:gd name="connsiteX12" fmla="*/ 2349500 w 3429000"/>
              <a:gd name="connsiteY12" fmla="*/ 383108 h 426057"/>
              <a:gd name="connsiteX13" fmla="*/ 2768600 w 3429000"/>
              <a:gd name="connsiteY13" fmla="*/ 370408 h 426057"/>
              <a:gd name="connsiteX14" fmla="*/ 2755900 w 3429000"/>
              <a:gd name="connsiteY14" fmla="*/ 27508 h 426057"/>
              <a:gd name="connsiteX15" fmla="*/ 2800350 w 3429000"/>
              <a:gd name="connsiteY15" fmla="*/ 21158 h 426057"/>
              <a:gd name="connsiteX16" fmla="*/ 3155950 w 3429000"/>
              <a:gd name="connsiteY16" fmla="*/ 14808 h 426057"/>
              <a:gd name="connsiteX17" fmla="*/ 3206750 w 3429000"/>
              <a:gd name="connsiteY17" fmla="*/ 8458 h 426057"/>
              <a:gd name="connsiteX18" fmla="*/ 3213100 w 3429000"/>
              <a:gd name="connsiteY18" fmla="*/ 27508 h 426057"/>
              <a:gd name="connsiteX19" fmla="*/ 3219450 w 3429000"/>
              <a:gd name="connsiteY19" fmla="*/ 65608 h 426057"/>
              <a:gd name="connsiteX20" fmla="*/ 3225800 w 3429000"/>
              <a:gd name="connsiteY20" fmla="*/ 135458 h 426057"/>
              <a:gd name="connsiteX21" fmla="*/ 3429000 w 3429000"/>
              <a:gd name="connsiteY21" fmla="*/ 421208 h 426057"/>
              <a:gd name="connsiteX0" fmla="*/ 0 w 3429000"/>
              <a:gd name="connsiteY0" fmla="*/ 397527 h 427776"/>
              <a:gd name="connsiteX1" fmla="*/ 241300 w 3429000"/>
              <a:gd name="connsiteY1" fmla="*/ 403877 h 427776"/>
              <a:gd name="connsiteX2" fmla="*/ 260350 w 3429000"/>
              <a:gd name="connsiteY2" fmla="*/ 29227 h 427776"/>
              <a:gd name="connsiteX3" fmla="*/ 666750 w 3429000"/>
              <a:gd name="connsiteY3" fmla="*/ 29227 h 427776"/>
              <a:gd name="connsiteX4" fmla="*/ 673100 w 3429000"/>
              <a:gd name="connsiteY4" fmla="*/ 391177 h 427776"/>
              <a:gd name="connsiteX5" fmla="*/ 1073150 w 3429000"/>
              <a:gd name="connsiteY5" fmla="*/ 378477 h 427776"/>
              <a:gd name="connsiteX6" fmla="*/ 1066800 w 3429000"/>
              <a:gd name="connsiteY6" fmla="*/ 10177 h 427776"/>
              <a:gd name="connsiteX7" fmla="*/ 1485900 w 3429000"/>
              <a:gd name="connsiteY7" fmla="*/ 10177 h 427776"/>
              <a:gd name="connsiteX8" fmla="*/ 1498600 w 3429000"/>
              <a:gd name="connsiteY8" fmla="*/ 378477 h 427776"/>
              <a:gd name="connsiteX9" fmla="*/ 1930400 w 3429000"/>
              <a:gd name="connsiteY9" fmla="*/ 397527 h 427776"/>
              <a:gd name="connsiteX10" fmla="*/ 1924050 w 3429000"/>
              <a:gd name="connsiteY10" fmla="*/ 22877 h 427776"/>
              <a:gd name="connsiteX11" fmla="*/ 2324100 w 3429000"/>
              <a:gd name="connsiteY11" fmla="*/ 16527 h 427776"/>
              <a:gd name="connsiteX12" fmla="*/ 2349500 w 3429000"/>
              <a:gd name="connsiteY12" fmla="*/ 384827 h 427776"/>
              <a:gd name="connsiteX13" fmla="*/ 2768600 w 3429000"/>
              <a:gd name="connsiteY13" fmla="*/ 372127 h 427776"/>
              <a:gd name="connsiteX14" fmla="*/ 2755900 w 3429000"/>
              <a:gd name="connsiteY14" fmla="*/ 29227 h 427776"/>
              <a:gd name="connsiteX15" fmla="*/ 3155950 w 3429000"/>
              <a:gd name="connsiteY15" fmla="*/ 16527 h 427776"/>
              <a:gd name="connsiteX16" fmla="*/ 3206750 w 3429000"/>
              <a:gd name="connsiteY16" fmla="*/ 10177 h 427776"/>
              <a:gd name="connsiteX17" fmla="*/ 3213100 w 3429000"/>
              <a:gd name="connsiteY17" fmla="*/ 29227 h 427776"/>
              <a:gd name="connsiteX18" fmla="*/ 3219450 w 3429000"/>
              <a:gd name="connsiteY18" fmla="*/ 67327 h 427776"/>
              <a:gd name="connsiteX19" fmla="*/ 3225800 w 3429000"/>
              <a:gd name="connsiteY19" fmla="*/ 137177 h 427776"/>
              <a:gd name="connsiteX20" fmla="*/ 3429000 w 3429000"/>
              <a:gd name="connsiteY20" fmla="*/ 422927 h 427776"/>
              <a:gd name="connsiteX0" fmla="*/ 0 w 3429000"/>
              <a:gd name="connsiteY0" fmla="*/ 401128 h 431377"/>
              <a:gd name="connsiteX1" fmla="*/ 241300 w 3429000"/>
              <a:gd name="connsiteY1" fmla="*/ 407478 h 431377"/>
              <a:gd name="connsiteX2" fmla="*/ 260350 w 3429000"/>
              <a:gd name="connsiteY2" fmla="*/ 32828 h 431377"/>
              <a:gd name="connsiteX3" fmla="*/ 666750 w 3429000"/>
              <a:gd name="connsiteY3" fmla="*/ 32828 h 431377"/>
              <a:gd name="connsiteX4" fmla="*/ 673100 w 3429000"/>
              <a:gd name="connsiteY4" fmla="*/ 394778 h 431377"/>
              <a:gd name="connsiteX5" fmla="*/ 1073150 w 3429000"/>
              <a:gd name="connsiteY5" fmla="*/ 382078 h 431377"/>
              <a:gd name="connsiteX6" fmla="*/ 1066800 w 3429000"/>
              <a:gd name="connsiteY6" fmla="*/ 13778 h 431377"/>
              <a:gd name="connsiteX7" fmla="*/ 1485900 w 3429000"/>
              <a:gd name="connsiteY7" fmla="*/ 13778 h 431377"/>
              <a:gd name="connsiteX8" fmla="*/ 1498600 w 3429000"/>
              <a:gd name="connsiteY8" fmla="*/ 382078 h 431377"/>
              <a:gd name="connsiteX9" fmla="*/ 1930400 w 3429000"/>
              <a:gd name="connsiteY9" fmla="*/ 401128 h 431377"/>
              <a:gd name="connsiteX10" fmla="*/ 1924050 w 3429000"/>
              <a:gd name="connsiteY10" fmla="*/ 26478 h 431377"/>
              <a:gd name="connsiteX11" fmla="*/ 2324100 w 3429000"/>
              <a:gd name="connsiteY11" fmla="*/ 20128 h 431377"/>
              <a:gd name="connsiteX12" fmla="*/ 2349500 w 3429000"/>
              <a:gd name="connsiteY12" fmla="*/ 388428 h 431377"/>
              <a:gd name="connsiteX13" fmla="*/ 2768600 w 3429000"/>
              <a:gd name="connsiteY13" fmla="*/ 375728 h 431377"/>
              <a:gd name="connsiteX14" fmla="*/ 2755900 w 3429000"/>
              <a:gd name="connsiteY14" fmla="*/ 32828 h 431377"/>
              <a:gd name="connsiteX15" fmla="*/ 3206750 w 3429000"/>
              <a:gd name="connsiteY15" fmla="*/ 13778 h 431377"/>
              <a:gd name="connsiteX16" fmla="*/ 3213100 w 3429000"/>
              <a:gd name="connsiteY16" fmla="*/ 32828 h 431377"/>
              <a:gd name="connsiteX17" fmla="*/ 3219450 w 3429000"/>
              <a:gd name="connsiteY17" fmla="*/ 70928 h 431377"/>
              <a:gd name="connsiteX18" fmla="*/ 3225800 w 3429000"/>
              <a:gd name="connsiteY18" fmla="*/ 140778 h 431377"/>
              <a:gd name="connsiteX19" fmla="*/ 3429000 w 3429000"/>
              <a:gd name="connsiteY19" fmla="*/ 426528 h 431377"/>
              <a:gd name="connsiteX0" fmla="*/ 0 w 3429000"/>
              <a:gd name="connsiteY0" fmla="*/ 403159 h 433408"/>
              <a:gd name="connsiteX1" fmla="*/ 241300 w 3429000"/>
              <a:gd name="connsiteY1" fmla="*/ 409509 h 433408"/>
              <a:gd name="connsiteX2" fmla="*/ 260350 w 3429000"/>
              <a:gd name="connsiteY2" fmla="*/ 34859 h 433408"/>
              <a:gd name="connsiteX3" fmla="*/ 666750 w 3429000"/>
              <a:gd name="connsiteY3" fmla="*/ 34859 h 433408"/>
              <a:gd name="connsiteX4" fmla="*/ 673100 w 3429000"/>
              <a:gd name="connsiteY4" fmla="*/ 396809 h 433408"/>
              <a:gd name="connsiteX5" fmla="*/ 1073150 w 3429000"/>
              <a:gd name="connsiteY5" fmla="*/ 384109 h 433408"/>
              <a:gd name="connsiteX6" fmla="*/ 1066800 w 3429000"/>
              <a:gd name="connsiteY6" fmla="*/ 15809 h 433408"/>
              <a:gd name="connsiteX7" fmla="*/ 1485900 w 3429000"/>
              <a:gd name="connsiteY7" fmla="*/ 15809 h 433408"/>
              <a:gd name="connsiteX8" fmla="*/ 1498600 w 3429000"/>
              <a:gd name="connsiteY8" fmla="*/ 384109 h 433408"/>
              <a:gd name="connsiteX9" fmla="*/ 1930400 w 3429000"/>
              <a:gd name="connsiteY9" fmla="*/ 403159 h 433408"/>
              <a:gd name="connsiteX10" fmla="*/ 1924050 w 3429000"/>
              <a:gd name="connsiteY10" fmla="*/ 28509 h 433408"/>
              <a:gd name="connsiteX11" fmla="*/ 2324100 w 3429000"/>
              <a:gd name="connsiteY11" fmla="*/ 22159 h 433408"/>
              <a:gd name="connsiteX12" fmla="*/ 2349500 w 3429000"/>
              <a:gd name="connsiteY12" fmla="*/ 390459 h 433408"/>
              <a:gd name="connsiteX13" fmla="*/ 2768600 w 3429000"/>
              <a:gd name="connsiteY13" fmla="*/ 377759 h 433408"/>
              <a:gd name="connsiteX14" fmla="*/ 2755900 w 3429000"/>
              <a:gd name="connsiteY14" fmla="*/ 34859 h 433408"/>
              <a:gd name="connsiteX15" fmla="*/ 3206750 w 3429000"/>
              <a:gd name="connsiteY15" fmla="*/ 15809 h 433408"/>
              <a:gd name="connsiteX16" fmla="*/ 3219450 w 3429000"/>
              <a:gd name="connsiteY16" fmla="*/ 72959 h 433408"/>
              <a:gd name="connsiteX17" fmla="*/ 3225800 w 3429000"/>
              <a:gd name="connsiteY17" fmla="*/ 142809 h 433408"/>
              <a:gd name="connsiteX18" fmla="*/ 3429000 w 3429000"/>
              <a:gd name="connsiteY18" fmla="*/ 428559 h 433408"/>
              <a:gd name="connsiteX0" fmla="*/ 0 w 3429000"/>
              <a:gd name="connsiteY0" fmla="*/ 407215 h 437464"/>
              <a:gd name="connsiteX1" fmla="*/ 241300 w 3429000"/>
              <a:gd name="connsiteY1" fmla="*/ 413565 h 437464"/>
              <a:gd name="connsiteX2" fmla="*/ 260350 w 3429000"/>
              <a:gd name="connsiteY2" fmla="*/ 38915 h 437464"/>
              <a:gd name="connsiteX3" fmla="*/ 666750 w 3429000"/>
              <a:gd name="connsiteY3" fmla="*/ 38915 h 437464"/>
              <a:gd name="connsiteX4" fmla="*/ 673100 w 3429000"/>
              <a:gd name="connsiteY4" fmla="*/ 400865 h 437464"/>
              <a:gd name="connsiteX5" fmla="*/ 1073150 w 3429000"/>
              <a:gd name="connsiteY5" fmla="*/ 388165 h 437464"/>
              <a:gd name="connsiteX6" fmla="*/ 1066800 w 3429000"/>
              <a:gd name="connsiteY6" fmla="*/ 19865 h 437464"/>
              <a:gd name="connsiteX7" fmla="*/ 1485900 w 3429000"/>
              <a:gd name="connsiteY7" fmla="*/ 19865 h 437464"/>
              <a:gd name="connsiteX8" fmla="*/ 1498600 w 3429000"/>
              <a:gd name="connsiteY8" fmla="*/ 388165 h 437464"/>
              <a:gd name="connsiteX9" fmla="*/ 1930400 w 3429000"/>
              <a:gd name="connsiteY9" fmla="*/ 407215 h 437464"/>
              <a:gd name="connsiteX10" fmla="*/ 1924050 w 3429000"/>
              <a:gd name="connsiteY10" fmla="*/ 32565 h 437464"/>
              <a:gd name="connsiteX11" fmla="*/ 2324100 w 3429000"/>
              <a:gd name="connsiteY11" fmla="*/ 26215 h 437464"/>
              <a:gd name="connsiteX12" fmla="*/ 2349500 w 3429000"/>
              <a:gd name="connsiteY12" fmla="*/ 394515 h 437464"/>
              <a:gd name="connsiteX13" fmla="*/ 2768600 w 3429000"/>
              <a:gd name="connsiteY13" fmla="*/ 381815 h 437464"/>
              <a:gd name="connsiteX14" fmla="*/ 2755900 w 3429000"/>
              <a:gd name="connsiteY14" fmla="*/ 38915 h 437464"/>
              <a:gd name="connsiteX15" fmla="*/ 3206750 w 3429000"/>
              <a:gd name="connsiteY15" fmla="*/ 19865 h 437464"/>
              <a:gd name="connsiteX16" fmla="*/ 3225800 w 3429000"/>
              <a:gd name="connsiteY16" fmla="*/ 146865 h 437464"/>
              <a:gd name="connsiteX17" fmla="*/ 3429000 w 3429000"/>
              <a:gd name="connsiteY17" fmla="*/ 432615 h 437464"/>
              <a:gd name="connsiteX0" fmla="*/ 0 w 3429000"/>
              <a:gd name="connsiteY0" fmla="*/ 426422 h 451822"/>
              <a:gd name="connsiteX1" fmla="*/ 241300 w 3429000"/>
              <a:gd name="connsiteY1" fmla="*/ 432772 h 451822"/>
              <a:gd name="connsiteX2" fmla="*/ 260350 w 3429000"/>
              <a:gd name="connsiteY2" fmla="*/ 58122 h 451822"/>
              <a:gd name="connsiteX3" fmla="*/ 666750 w 3429000"/>
              <a:gd name="connsiteY3" fmla="*/ 58122 h 451822"/>
              <a:gd name="connsiteX4" fmla="*/ 673100 w 3429000"/>
              <a:gd name="connsiteY4" fmla="*/ 420072 h 451822"/>
              <a:gd name="connsiteX5" fmla="*/ 1073150 w 3429000"/>
              <a:gd name="connsiteY5" fmla="*/ 407372 h 451822"/>
              <a:gd name="connsiteX6" fmla="*/ 1066800 w 3429000"/>
              <a:gd name="connsiteY6" fmla="*/ 39072 h 451822"/>
              <a:gd name="connsiteX7" fmla="*/ 1485900 w 3429000"/>
              <a:gd name="connsiteY7" fmla="*/ 39072 h 451822"/>
              <a:gd name="connsiteX8" fmla="*/ 1498600 w 3429000"/>
              <a:gd name="connsiteY8" fmla="*/ 407372 h 451822"/>
              <a:gd name="connsiteX9" fmla="*/ 1930400 w 3429000"/>
              <a:gd name="connsiteY9" fmla="*/ 426422 h 451822"/>
              <a:gd name="connsiteX10" fmla="*/ 1924050 w 3429000"/>
              <a:gd name="connsiteY10" fmla="*/ 51772 h 451822"/>
              <a:gd name="connsiteX11" fmla="*/ 2324100 w 3429000"/>
              <a:gd name="connsiteY11" fmla="*/ 45422 h 451822"/>
              <a:gd name="connsiteX12" fmla="*/ 2349500 w 3429000"/>
              <a:gd name="connsiteY12" fmla="*/ 413722 h 451822"/>
              <a:gd name="connsiteX13" fmla="*/ 2768600 w 3429000"/>
              <a:gd name="connsiteY13" fmla="*/ 401022 h 451822"/>
              <a:gd name="connsiteX14" fmla="*/ 2755900 w 3429000"/>
              <a:gd name="connsiteY14" fmla="*/ 58122 h 451822"/>
              <a:gd name="connsiteX15" fmla="*/ 3206750 w 3429000"/>
              <a:gd name="connsiteY15" fmla="*/ 39072 h 451822"/>
              <a:gd name="connsiteX16" fmla="*/ 3429000 w 3429000"/>
              <a:gd name="connsiteY16" fmla="*/ 451822 h 451822"/>
              <a:gd name="connsiteX0" fmla="*/ 0 w 3429000"/>
              <a:gd name="connsiteY0" fmla="*/ 411618 h 437018"/>
              <a:gd name="connsiteX1" fmla="*/ 241300 w 3429000"/>
              <a:gd name="connsiteY1" fmla="*/ 417968 h 437018"/>
              <a:gd name="connsiteX2" fmla="*/ 260350 w 3429000"/>
              <a:gd name="connsiteY2" fmla="*/ 43318 h 437018"/>
              <a:gd name="connsiteX3" fmla="*/ 666750 w 3429000"/>
              <a:gd name="connsiteY3" fmla="*/ 43318 h 437018"/>
              <a:gd name="connsiteX4" fmla="*/ 673100 w 3429000"/>
              <a:gd name="connsiteY4" fmla="*/ 405268 h 437018"/>
              <a:gd name="connsiteX5" fmla="*/ 1073150 w 3429000"/>
              <a:gd name="connsiteY5" fmla="*/ 392568 h 437018"/>
              <a:gd name="connsiteX6" fmla="*/ 1066800 w 3429000"/>
              <a:gd name="connsiteY6" fmla="*/ 24268 h 437018"/>
              <a:gd name="connsiteX7" fmla="*/ 1485900 w 3429000"/>
              <a:gd name="connsiteY7" fmla="*/ 24268 h 437018"/>
              <a:gd name="connsiteX8" fmla="*/ 1498600 w 3429000"/>
              <a:gd name="connsiteY8" fmla="*/ 392568 h 437018"/>
              <a:gd name="connsiteX9" fmla="*/ 1930400 w 3429000"/>
              <a:gd name="connsiteY9" fmla="*/ 411618 h 437018"/>
              <a:gd name="connsiteX10" fmla="*/ 1924050 w 3429000"/>
              <a:gd name="connsiteY10" fmla="*/ 36968 h 437018"/>
              <a:gd name="connsiteX11" fmla="*/ 2324100 w 3429000"/>
              <a:gd name="connsiteY11" fmla="*/ 30618 h 437018"/>
              <a:gd name="connsiteX12" fmla="*/ 2349500 w 3429000"/>
              <a:gd name="connsiteY12" fmla="*/ 398918 h 437018"/>
              <a:gd name="connsiteX13" fmla="*/ 2768600 w 3429000"/>
              <a:gd name="connsiteY13" fmla="*/ 386218 h 437018"/>
              <a:gd name="connsiteX14" fmla="*/ 2755900 w 3429000"/>
              <a:gd name="connsiteY14" fmla="*/ 43318 h 437018"/>
              <a:gd name="connsiteX15" fmla="*/ 3206750 w 3429000"/>
              <a:gd name="connsiteY15" fmla="*/ 24268 h 437018"/>
              <a:gd name="connsiteX16" fmla="*/ 3340100 w 3429000"/>
              <a:gd name="connsiteY16" fmla="*/ 221122 h 437018"/>
              <a:gd name="connsiteX17" fmla="*/ 3429000 w 3429000"/>
              <a:gd name="connsiteY17" fmla="*/ 437018 h 437018"/>
              <a:gd name="connsiteX0" fmla="*/ 0 w 3429000"/>
              <a:gd name="connsiteY0" fmla="*/ 421951 h 447351"/>
              <a:gd name="connsiteX1" fmla="*/ 241300 w 3429000"/>
              <a:gd name="connsiteY1" fmla="*/ 428301 h 447351"/>
              <a:gd name="connsiteX2" fmla="*/ 260350 w 3429000"/>
              <a:gd name="connsiteY2" fmla="*/ 53651 h 447351"/>
              <a:gd name="connsiteX3" fmla="*/ 666750 w 3429000"/>
              <a:gd name="connsiteY3" fmla="*/ 53651 h 447351"/>
              <a:gd name="connsiteX4" fmla="*/ 673100 w 3429000"/>
              <a:gd name="connsiteY4" fmla="*/ 415601 h 447351"/>
              <a:gd name="connsiteX5" fmla="*/ 1073150 w 3429000"/>
              <a:gd name="connsiteY5" fmla="*/ 402901 h 447351"/>
              <a:gd name="connsiteX6" fmla="*/ 1066800 w 3429000"/>
              <a:gd name="connsiteY6" fmla="*/ 34601 h 447351"/>
              <a:gd name="connsiteX7" fmla="*/ 1485900 w 3429000"/>
              <a:gd name="connsiteY7" fmla="*/ 34601 h 447351"/>
              <a:gd name="connsiteX8" fmla="*/ 1498600 w 3429000"/>
              <a:gd name="connsiteY8" fmla="*/ 402901 h 447351"/>
              <a:gd name="connsiteX9" fmla="*/ 1930400 w 3429000"/>
              <a:gd name="connsiteY9" fmla="*/ 421951 h 447351"/>
              <a:gd name="connsiteX10" fmla="*/ 1924050 w 3429000"/>
              <a:gd name="connsiteY10" fmla="*/ 47301 h 447351"/>
              <a:gd name="connsiteX11" fmla="*/ 2324100 w 3429000"/>
              <a:gd name="connsiteY11" fmla="*/ 40951 h 447351"/>
              <a:gd name="connsiteX12" fmla="*/ 2349500 w 3429000"/>
              <a:gd name="connsiteY12" fmla="*/ 409251 h 447351"/>
              <a:gd name="connsiteX13" fmla="*/ 2768600 w 3429000"/>
              <a:gd name="connsiteY13" fmla="*/ 396551 h 447351"/>
              <a:gd name="connsiteX14" fmla="*/ 2755900 w 3429000"/>
              <a:gd name="connsiteY14" fmla="*/ 53651 h 447351"/>
              <a:gd name="connsiteX15" fmla="*/ 3206750 w 3429000"/>
              <a:gd name="connsiteY15" fmla="*/ 34601 h 447351"/>
              <a:gd name="connsiteX16" fmla="*/ 3194050 w 3429000"/>
              <a:gd name="connsiteY16" fmla="*/ 383855 h 447351"/>
              <a:gd name="connsiteX17" fmla="*/ 3429000 w 3429000"/>
              <a:gd name="connsiteY17" fmla="*/ 447351 h 447351"/>
              <a:gd name="connsiteX0" fmla="*/ 0 w 3429000"/>
              <a:gd name="connsiteY0" fmla="*/ 421951 h 447351"/>
              <a:gd name="connsiteX1" fmla="*/ 241300 w 3429000"/>
              <a:gd name="connsiteY1" fmla="*/ 428301 h 447351"/>
              <a:gd name="connsiteX2" fmla="*/ 260350 w 3429000"/>
              <a:gd name="connsiteY2" fmla="*/ 53651 h 447351"/>
              <a:gd name="connsiteX3" fmla="*/ 666750 w 3429000"/>
              <a:gd name="connsiteY3" fmla="*/ 53651 h 447351"/>
              <a:gd name="connsiteX4" fmla="*/ 673100 w 3429000"/>
              <a:gd name="connsiteY4" fmla="*/ 415601 h 447351"/>
              <a:gd name="connsiteX5" fmla="*/ 1073150 w 3429000"/>
              <a:gd name="connsiteY5" fmla="*/ 402901 h 447351"/>
              <a:gd name="connsiteX6" fmla="*/ 1066800 w 3429000"/>
              <a:gd name="connsiteY6" fmla="*/ 34601 h 447351"/>
              <a:gd name="connsiteX7" fmla="*/ 1485900 w 3429000"/>
              <a:gd name="connsiteY7" fmla="*/ 34601 h 447351"/>
              <a:gd name="connsiteX8" fmla="*/ 1498600 w 3429000"/>
              <a:gd name="connsiteY8" fmla="*/ 402901 h 447351"/>
              <a:gd name="connsiteX9" fmla="*/ 1930400 w 3429000"/>
              <a:gd name="connsiteY9" fmla="*/ 421951 h 447351"/>
              <a:gd name="connsiteX10" fmla="*/ 1924050 w 3429000"/>
              <a:gd name="connsiteY10" fmla="*/ 47301 h 447351"/>
              <a:gd name="connsiteX11" fmla="*/ 2324100 w 3429000"/>
              <a:gd name="connsiteY11" fmla="*/ 40951 h 447351"/>
              <a:gd name="connsiteX12" fmla="*/ 2349500 w 3429000"/>
              <a:gd name="connsiteY12" fmla="*/ 409251 h 447351"/>
              <a:gd name="connsiteX13" fmla="*/ 2768600 w 3429000"/>
              <a:gd name="connsiteY13" fmla="*/ 396551 h 447351"/>
              <a:gd name="connsiteX14" fmla="*/ 2755900 w 3429000"/>
              <a:gd name="connsiteY14" fmla="*/ 53651 h 447351"/>
              <a:gd name="connsiteX15" fmla="*/ 3206750 w 3429000"/>
              <a:gd name="connsiteY15" fmla="*/ 34601 h 447351"/>
              <a:gd name="connsiteX16" fmla="*/ 3194050 w 3429000"/>
              <a:gd name="connsiteY16" fmla="*/ 383855 h 447351"/>
              <a:gd name="connsiteX17" fmla="*/ 3429000 w 3429000"/>
              <a:gd name="connsiteY17" fmla="*/ 447351 h 447351"/>
              <a:gd name="connsiteX0" fmla="*/ 0 w 3429000"/>
              <a:gd name="connsiteY0" fmla="*/ 421951 h 447351"/>
              <a:gd name="connsiteX1" fmla="*/ 241300 w 3429000"/>
              <a:gd name="connsiteY1" fmla="*/ 428301 h 447351"/>
              <a:gd name="connsiteX2" fmla="*/ 260350 w 3429000"/>
              <a:gd name="connsiteY2" fmla="*/ 53651 h 447351"/>
              <a:gd name="connsiteX3" fmla="*/ 666750 w 3429000"/>
              <a:gd name="connsiteY3" fmla="*/ 53651 h 447351"/>
              <a:gd name="connsiteX4" fmla="*/ 673100 w 3429000"/>
              <a:gd name="connsiteY4" fmla="*/ 415601 h 447351"/>
              <a:gd name="connsiteX5" fmla="*/ 1073150 w 3429000"/>
              <a:gd name="connsiteY5" fmla="*/ 402901 h 447351"/>
              <a:gd name="connsiteX6" fmla="*/ 1066800 w 3429000"/>
              <a:gd name="connsiteY6" fmla="*/ 34601 h 447351"/>
              <a:gd name="connsiteX7" fmla="*/ 1485900 w 3429000"/>
              <a:gd name="connsiteY7" fmla="*/ 34601 h 447351"/>
              <a:gd name="connsiteX8" fmla="*/ 1498600 w 3429000"/>
              <a:gd name="connsiteY8" fmla="*/ 402901 h 447351"/>
              <a:gd name="connsiteX9" fmla="*/ 1930400 w 3429000"/>
              <a:gd name="connsiteY9" fmla="*/ 421951 h 447351"/>
              <a:gd name="connsiteX10" fmla="*/ 1924050 w 3429000"/>
              <a:gd name="connsiteY10" fmla="*/ 47301 h 447351"/>
              <a:gd name="connsiteX11" fmla="*/ 2324100 w 3429000"/>
              <a:gd name="connsiteY11" fmla="*/ 40951 h 447351"/>
              <a:gd name="connsiteX12" fmla="*/ 2349500 w 3429000"/>
              <a:gd name="connsiteY12" fmla="*/ 409251 h 447351"/>
              <a:gd name="connsiteX13" fmla="*/ 2768600 w 3429000"/>
              <a:gd name="connsiteY13" fmla="*/ 396551 h 447351"/>
              <a:gd name="connsiteX14" fmla="*/ 2755900 w 3429000"/>
              <a:gd name="connsiteY14" fmla="*/ 53651 h 447351"/>
              <a:gd name="connsiteX15" fmla="*/ 3206750 w 3429000"/>
              <a:gd name="connsiteY15" fmla="*/ 34601 h 447351"/>
              <a:gd name="connsiteX16" fmla="*/ 3194050 w 3429000"/>
              <a:gd name="connsiteY16" fmla="*/ 383855 h 447351"/>
              <a:gd name="connsiteX17" fmla="*/ 3429000 w 3429000"/>
              <a:gd name="connsiteY17" fmla="*/ 447351 h 447351"/>
              <a:gd name="connsiteX0" fmla="*/ 0 w 3429000"/>
              <a:gd name="connsiteY0" fmla="*/ 421951 h 447351"/>
              <a:gd name="connsiteX1" fmla="*/ 241300 w 3429000"/>
              <a:gd name="connsiteY1" fmla="*/ 428301 h 447351"/>
              <a:gd name="connsiteX2" fmla="*/ 260350 w 3429000"/>
              <a:gd name="connsiteY2" fmla="*/ 53651 h 447351"/>
              <a:gd name="connsiteX3" fmla="*/ 666750 w 3429000"/>
              <a:gd name="connsiteY3" fmla="*/ 53651 h 447351"/>
              <a:gd name="connsiteX4" fmla="*/ 673100 w 3429000"/>
              <a:gd name="connsiteY4" fmla="*/ 415601 h 447351"/>
              <a:gd name="connsiteX5" fmla="*/ 1073150 w 3429000"/>
              <a:gd name="connsiteY5" fmla="*/ 402901 h 447351"/>
              <a:gd name="connsiteX6" fmla="*/ 1066800 w 3429000"/>
              <a:gd name="connsiteY6" fmla="*/ 34601 h 447351"/>
              <a:gd name="connsiteX7" fmla="*/ 1485900 w 3429000"/>
              <a:gd name="connsiteY7" fmla="*/ 34601 h 447351"/>
              <a:gd name="connsiteX8" fmla="*/ 1498600 w 3429000"/>
              <a:gd name="connsiteY8" fmla="*/ 402901 h 447351"/>
              <a:gd name="connsiteX9" fmla="*/ 1930400 w 3429000"/>
              <a:gd name="connsiteY9" fmla="*/ 421951 h 447351"/>
              <a:gd name="connsiteX10" fmla="*/ 1924050 w 3429000"/>
              <a:gd name="connsiteY10" fmla="*/ 47301 h 447351"/>
              <a:gd name="connsiteX11" fmla="*/ 2324100 w 3429000"/>
              <a:gd name="connsiteY11" fmla="*/ 40951 h 447351"/>
              <a:gd name="connsiteX12" fmla="*/ 2349500 w 3429000"/>
              <a:gd name="connsiteY12" fmla="*/ 409251 h 447351"/>
              <a:gd name="connsiteX13" fmla="*/ 2768600 w 3429000"/>
              <a:gd name="connsiteY13" fmla="*/ 396551 h 447351"/>
              <a:gd name="connsiteX14" fmla="*/ 2755900 w 3429000"/>
              <a:gd name="connsiteY14" fmla="*/ 53651 h 447351"/>
              <a:gd name="connsiteX15" fmla="*/ 3206750 w 3429000"/>
              <a:gd name="connsiteY15" fmla="*/ 34601 h 447351"/>
              <a:gd name="connsiteX16" fmla="*/ 3194050 w 3429000"/>
              <a:gd name="connsiteY16" fmla="*/ 383855 h 447351"/>
              <a:gd name="connsiteX17" fmla="*/ 3429000 w 3429000"/>
              <a:gd name="connsiteY17" fmla="*/ 447351 h 447351"/>
              <a:gd name="connsiteX0" fmla="*/ 0 w 3429000"/>
              <a:gd name="connsiteY0" fmla="*/ 421951 h 447351"/>
              <a:gd name="connsiteX1" fmla="*/ 241300 w 3429000"/>
              <a:gd name="connsiteY1" fmla="*/ 428301 h 447351"/>
              <a:gd name="connsiteX2" fmla="*/ 260350 w 3429000"/>
              <a:gd name="connsiteY2" fmla="*/ 53651 h 447351"/>
              <a:gd name="connsiteX3" fmla="*/ 666750 w 3429000"/>
              <a:gd name="connsiteY3" fmla="*/ 53651 h 447351"/>
              <a:gd name="connsiteX4" fmla="*/ 673100 w 3429000"/>
              <a:gd name="connsiteY4" fmla="*/ 415601 h 447351"/>
              <a:gd name="connsiteX5" fmla="*/ 1073150 w 3429000"/>
              <a:gd name="connsiteY5" fmla="*/ 402901 h 447351"/>
              <a:gd name="connsiteX6" fmla="*/ 1066800 w 3429000"/>
              <a:gd name="connsiteY6" fmla="*/ 34601 h 447351"/>
              <a:gd name="connsiteX7" fmla="*/ 1485900 w 3429000"/>
              <a:gd name="connsiteY7" fmla="*/ 34601 h 447351"/>
              <a:gd name="connsiteX8" fmla="*/ 1498600 w 3429000"/>
              <a:gd name="connsiteY8" fmla="*/ 402901 h 447351"/>
              <a:gd name="connsiteX9" fmla="*/ 1930400 w 3429000"/>
              <a:gd name="connsiteY9" fmla="*/ 421951 h 447351"/>
              <a:gd name="connsiteX10" fmla="*/ 1924050 w 3429000"/>
              <a:gd name="connsiteY10" fmla="*/ 47301 h 447351"/>
              <a:gd name="connsiteX11" fmla="*/ 2324100 w 3429000"/>
              <a:gd name="connsiteY11" fmla="*/ 40951 h 447351"/>
              <a:gd name="connsiteX12" fmla="*/ 2349500 w 3429000"/>
              <a:gd name="connsiteY12" fmla="*/ 409251 h 447351"/>
              <a:gd name="connsiteX13" fmla="*/ 2768600 w 3429000"/>
              <a:gd name="connsiteY13" fmla="*/ 396551 h 447351"/>
              <a:gd name="connsiteX14" fmla="*/ 2755900 w 3429000"/>
              <a:gd name="connsiteY14" fmla="*/ 53651 h 447351"/>
              <a:gd name="connsiteX15" fmla="*/ 3206750 w 3429000"/>
              <a:gd name="connsiteY15" fmla="*/ 34601 h 447351"/>
              <a:gd name="connsiteX16" fmla="*/ 3194050 w 3429000"/>
              <a:gd name="connsiteY16" fmla="*/ 383855 h 447351"/>
              <a:gd name="connsiteX17" fmla="*/ 3429000 w 3429000"/>
              <a:gd name="connsiteY17" fmla="*/ 447351 h 447351"/>
              <a:gd name="connsiteX0" fmla="*/ 0 w 3416300"/>
              <a:gd name="connsiteY0" fmla="*/ 421951 h 428301"/>
              <a:gd name="connsiteX1" fmla="*/ 241300 w 3416300"/>
              <a:gd name="connsiteY1" fmla="*/ 428301 h 428301"/>
              <a:gd name="connsiteX2" fmla="*/ 260350 w 3416300"/>
              <a:gd name="connsiteY2" fmla="*/ 53651 h 428301"/>
              <a:gd name="connsiteX3" fmla="*/ 666750 w 3416300"/>
              <a:gd name="connsiteY3" fmla="*/ 53651 h 428301"/>
              <a:gd name="connsiteX4" fmla="*/ 673100 w 3416300"/>
              <a:gd name="connsiteY4" fmla="*/ 415601 h 428301"/>
              <a:gd name="connsiteX5" fmla="*/ 1073150 w 3416300"/>
              <a:gd name="connsiteY5" fmla="*/ 402901 h 428301"/>
              <a:gd name="connsiteX6" fmla="*/ 1066800 w 3416300"/>
              <a:gd name="connsiteY6" fmla="*/ 34601 h 428301"/>
              <a:gd name="connsiteX7" fmla="*/ 1485900 w 3416300"/>
              <a:gd name="connsiteY7" fmla="*/ 34601 h 428301"/>
              <a:gd name="connsiteX8" fmla="*/ 1498600 w 3416300"/>
              <a:gd name="connsiteY8" fmla="*/ 402901 h 428301"/>
              <a:gd name="connsiteX9" fmla="*/ 1930400 w 3416300"/>
              <a:gd name="connsiteY9" fmla="*/ 421951 h 428301"/>
              <a:gd name="connsiteX10" fmla="*/ 1924050 w 3416300"/>
              <a:gd name="connsiteY10" fmla="*/ 47301 h 428301"/>
              <a:gd name="connsiteX11" fmla="*/ 2324100 w 3416300"/>
              <a:gd name="connsiteY11" fmla="*/ 40951 h 428301"/>
              <a:gd name="connsiteX12" fmla="*/ 2349500 w 3416300"/>
              <a:gd name="connsiteY12" fmla="*/ 409251 h 428301"/>
              <a:gd name="connsiteX13" fmla="*/ 2768600 w 3416300"/>
              <a:gd name="connsiteY13" fmla="*/ 396551 h 428301"/>
              <a:gd name="connsiteX14" fmla="*/ 2755900 w 3416300"/>
              <a:gd name="connsiteY14" fmla="*/ 53651 h 428301"/>
              <a:gd name="connsiteX15" fmla="*/ 3206750 w 3416300"/>
              <a:gd name="connsiteY15" fmla="*/ 34601 h 428301"/>
              <a:gd name="connsiteX16" fmla="*/ 3194050 w 3416300"/>
              <a:gd name="connsiteY16" fmla="*/ 383855 h 428301"/>
              <a:gd name="connsiteX17" fmla="*/ 3416300 w 3416300"/>
              <a:gd name="connsiteY17" fmla="*/ 409251 h 428301"/>
              <a:gd name="connsiteX0" fmla="*/ 0 w 3416300"/>
              <a:gd name="connsiteY0" fmla="*/ 421951 h 428301"/>
              <a:gd name="connsiteX1" fmla="*/ 241300 w 3416300"/>
              <a:gd name="connsiteY1" fmla="*/ 428301 h 428301"/>
              <a:gd name="connsiteX2" fmla="*/ 260350 w 3416300"/>
              <a:gd name="connsiteY2" fmla="*/ 53651 h 428301"/>
              <a:gd name="connsiteX3" fmla="*/ 666750 w 3416300"/>
              <a:gd name="connsiteY3" fmla="*/ 53651 h 428301"/>
              <a:gd name="connsiteX4" fmla="*/ 673100 w 3416300"/>
              <a:gd name="connsiteY4" fmla="*/ 415601 h 428301"/>
              <a:gd name="connsiteX5" fmla="*/ 1073150 w 3416300"/>
              <a:gd name="connsiteY5" fmla="*/ 402901 h 428301"/>
              <a:gd name="connsiteX6" fmla="*/ 1066800 w 3416300"/>
              <a:gd name="connsiteY6" fmla="*/ 34601 h 428301"/>
              <a:gd name="connsiteX7" fmla="*/ 1485900 w 3416300"/>
              <a:gd name="connsiteY7" fmla="*/ 34601 h 428301"/>
              <a:gd name="connsiteX8" fmla="*/ 1498600 w 3416300"/>
              <a:gd name="connsiteY8" fmla="*/ 402901 h 428301"/>
              <a:gd name="connsiteX9" fmla="*/ 1930400 w 3416300"/>
              <a:gd name="connsiteY9" fmla="*/ 421951 h 428301"/>
              <a:gd name="connsiteX10" fmla="*/ 1924050 w 3416300"/>
              <a:gd name="connsiteY10" fmla="*/ 47301 h 428301"/>
              <a:gd name="connsiteX11" fmla="*/ 2324100 w 3416300"/>
              <a:gd name="connsiteY11" fmla="*/ 40951 h 428301"/>
              <a:gd name="connsiteX12" fmla="*/ 2349500 w 3416300"/>
              <a:gd name="connsiteY12" fmla="*/ 409251 h 428301"/>
              <a:gd name="connsiteX13" fmla="*/ 2768600 w 3416300"/>
              <a:gd name="connsiteY13" fmla="*/ 396551 h 428301"/>
              <a:gd name="connsiteX14" fmla="*/ 2755900 w 3416300"/>
              <a:gd name="connsiteY14" fmla="*/ 53651 h 428301"/>
              <a:gd name="connsiteX15" fmla="*/ 3206750 w 3416300"/>
              <a:gd name="connsiteY15" fmla="*/ 34601 h 428301"/>
              <a:gd name="connsiteX16" fmla="*/ 3194050 w 3416300"/>
              <a:gd name="connsiteY16" fmla="*/ 383855 h 428301"/>
              <a:gd name="connsiteX17" fmla="*/ 3416300 w 3416300"/>
              <a:gd name="connsiteY17" fmla="*/ 409251 h 428301"/>
              <a:gd name="connsiteX0" fmla="*/ 0 w 3416300"/>
              <a:gd name="connsiteY0" fmla="*/ 421951 h 428301"/>
              <a:gd name="connsiteX1" fmla="*/ 241300 w 3416300"/>
              <a:gd name="connsiteY1" fmla="*/ 428301 h 428301"/>
              <a:gd name="connsiteX2" fmla="*/ 260350 w 3416300"/>
              <a:gd name="connsiteY2" fmla="*/ 53651 h 428301"/>
              <a:gd name="connsiteX3" fmla="*/ 666750 w 3416300"/>
              <a:gd name="connsiteY3" fmla="*/ 53651 h 428301"/>
              <a:gd name="connsiteX4" fmla="*/ 673100 w 3416300"/>
              <a:gd name="connsiteY4" fmla="*/ 415601 h 428301"/>
              <a:gd name="connsiteX5" fmla="*/ 1073150 w 3416300"/>
              <a:gd name="connsiteY5" fmla="*/ 402901 h 428301"/>
              <a:gd name="connsiteX6" fmla="*/ 1066800 w 3416300"/>
              <a:gd name="connsiteY6" fmla="*/ 34601 h 428301"/>
              <a:gd name="connsiteX7" fmla="*/ 1485900 w 3416300"/>
              <a:gd name="connsiteY7" fmla="*/ 34601 h 428301"/>
              <a:gd name="connsiteX8" fmla="*/ 1498600 w 3416300"/>
              <a:gd name="connsiteY8" fmla="*/ 402901 h 428301"/>
              <a:gd name="connsiteX9" fmla="*/ 1930400 w 3416300"/>
              <a:gd name="connsiteY9" fmla="*/ 421951 h 428301"/>
              <a:gd name="connsiteX10" fmla="*/ 1924050 w 3416300"/>
              <a:gd name="connsiteY10" fmla="*/ 47301 h 428301"/>
              <a:gd name="connsiteX11" fmla="*/ 2324100 w 3416300"/>
              <a:gd name="connsiteY11" fmla="*/ 40951 h 428301"/>
              <a:gd name="connsiteX12" fmla="*/ 2349500 w 3416300"/>
              <a:gd name="connsiteY12" fmla="*/ 409251 h 428301"/>
              <a:gd name="connsiteX13" fmla="*/ 2768600 w 3416300"/>
              <a:gd name="connsiteY13" fmla="*/ 396551 h 428301"/>
              <a:gd name="connsiteX14" fmla="*/ 2755900 w 3416300"/>
              <a:gd name="connsiteY14" fmla="*/ 53651 h 428301"/>
              <a:gd name="connsiteX15" fmla="*/ 3206750 w 3416300"/>
              <a:gd name="connsiteY15" fmla="*/ 34601 h 428301"/>
              <a:gd name="connsiteX16" fmla="*/ 3194050 w 3416300"/>
              <a:gd name="connsiteY16" fmla="*/ 383855 h 428301"/>
              <a:gd name="connsiteX17" fmla="*/ 3416300 w 3416300"/>
              <a:gd name="connsiteY17" fmla="*/ 409251 h 428301"/>
              <a:gd name="connsiteX0" fmla="*/ 0 w 3416300"/>
              <a:gd name="connsiteY0" fmla="*/ 421951 h 428301"/>
              <a:gd name="connsiteX1" fmla="*/ 241300 w 3416300"/>
              <a:gd name="connsiteY1" fmla="*/ 428301 h 428301"/>
              <a:gd name="connsiteX2" fmla="*/ 260350 w 3416300"/>
              <a:gd name="connsiteY2" fmla="*/ 53651 h 428301"/>
              <a:gd name="connsiteX3" fmla="*/ 666750 w 3416300"/>
              <a:gd name="connsiteY3" fmla="*/ 53651 h 428301"/>
              <a:gd name="connsiteX4" fmla="*/ 673100 w 3416300"/>
              <a:gd name="connsiteY4" fmla="*/ 415601 h 428301"/>
              <a:gd name="connsiteX5" fmla="*/ 1073150 w 3416300"/>
              <a:gd name="connsiteY5" fmla="*/ 402901 h 428301"/>
              <a:gd name="connsiteX6" fmla="*/ 1066800 w 3416300"/>
              <a:gd name="connsiteY6" fmla="*/ 34601 h 428301"/>
              <a:gd name="connsiteX7" fmla="*/ 1485900 w 3416300"/>
              <a:gd name="connsiteY7" fmla="*/ 34601 h 428301"/>
              <a:gd name="connsiteX8" fmla="*/ 1498600 w 3416300"/>
              <a:gd name="connsiteY8" fmla="*/ 402901 h 428301"/>
              <a:gd name="connsiteX9" fmla="*/ 1930400 w 3416300"/>
              <a:gd name="connsiteY9" fmla="*/ 421951 h 428301"/>
              <a:gd name="connsiteX10" fmla="*/ 1924050 w 3416300"/>
              <a:gd name="connsiteY10" fmla="*/ 47301 h 428301"/>
              <a:gd name="connsiteX11" fmla="*/ 2324100 w 3416300"/>
              <a:gd name="connsiteY11" fmla="*/ 40951 h 428301"/>
              <a:gd name="connsiteX12" fmla="*/ 2349500 w 3416300"/>
              <a:gd name="connsiteY12" fmla="*/ 409251 h 428301"/>
              <a:gd name="connsiteX13" fmla="*/ 2768600 w 3416300"/>
              <a:gd name="connsiteY13" fmla="*/ 396551 h 428301"/>
              <a:gd name="connsiteX14" fmla="*/ 2755900 w 3416300"/>
              <a:gd name="connsiteY14" fmla="*/ 53651 h 428301"/>
              <a:gd name="connsiteX15" fmla="*/ 3206750 w 3416300"/>
              <a:gd name="connsiteY15" fmla="*/ 34601 h 428301"/>
              <a:gd name="connsiteX16" fmla="*/ 3194050 w 3416300"/>
              <a:gd name="connsiteY16" fmla="*/ 383855 h 428301"/>
              <a:gd name="connsiteX17" fmla="*/ 3416300 w 3416300"/>
              <a:gd name="connsiteY17" fmla="*/ 409251 h 428301"/>
              <a:gd name="connsiteX0" fmla="*/ 0 w 3416300"/>
              <a:gd name="connsiteY0" fmla="*/ 421951 h 428301"/>
              <a:gd name="connsiteX1" fmla="*/ 241300 w 3416300"/>
              <a:gd name="connsiteY1" fmla="*/ 428301 h 428301"/>
              <a:gd name="connsiteX2" fmla="*/ 260350 w 3416300"/>
              <a:gd name="connsiteY2" fmla="*/ 53651 h 428301"/>
              <a:gd name="connsiteX3" fmla="*/ 666750 w 3416300"/>
              <a:gd name="connsiteY3" fmla="*/ 53651 h 428301"/>
              <a:gd name="connsiteX4" fmla="*/ 673100 w 3416300"/>
              <a:gd name="connsiteY4" fmla="*/ 415601 h 428301"/>
              <a:gd name="connsiteX5" fmla="*/ 1073150 w 3416300"/>
              <a:gd name="connsiteY5" fmla="*/ 402901 h 428301"/>
              <a:gd name="connsiteX6" fmla="*/ 1066800 w 3416300"/>
              <a:gd name="connsiteY6" fmla="*/ 34601 h 428301"/>
              <a:gd name="connsiteX7" fmla="*/ 1485900 w 3416300"/>
              <a:gd name="connsiteY7" fmla="*/ 34601 h 428301"/>
              <a:gd name="connsiteX8" fmla="*/ 1498600 w 3416300"/>
              <a:gd name="connsiteY8" fmla="*/ 402901 h 428301"/>
              <a:gd name="connsiteX9" fmla="*/ 1930400 w 3416300"/>
              <a:gd name="connsiteY9" fmla="*/ 421951 h 428301"/>
              <a:gd name="connsiteX10" fmla="*/ 1924050 w 3416300"/>
              <a:gd name="connsiteY10" fmla="*/ 47301 h 428301"/>
              <a:gd name="connsiteX11" fmla="*/ 2324100 w 3416300"/>
              <a:gd name="connsiteY11" fmla="*/ 40951 h 428301"/>
              <a:gd name="connsiteX12" fmla="*/ 2349500 w 3416300"/>
              <a:gd name="connsiteY12" fmla="*/ 409251 h 428301"/>
              <a:gd name="connsiteX13" fmla="*/ 2768600 w 3416300"/>
              <a:gd name="connsiteY13" fmla="*/ 396551 h 428301"/>
              <a:gd name="connsiteX14" fmla="*/ 2755900 w 3416300"/>
              <a:gd name="connsiteY14" fmla="*/ 53651 h 428301"/>
              <a:gd name="connsiteX15" fmla="*/ 3206750 w 3416300"/>
              <a:gd name="connsiteY15" fmla="*/ 34601 h 428301"/>
              <a:gd name="connsiteX16" fmla="*/ 3194050 w 3416300"/>
              <a:gd name="connsiteY16" fmla="*/ 383855 h 428301"/>
              <a:gd name="connsiteX17" fmla="*/ 3416300 w 3416300"/>
              <a:gd name="connsiteY17" fmla="*/ 409251 h 428301"/>
              <a:gd name="connsiteX0" fmla="*/ 0 w 3416300"/>
              <a:gd name="connsiteY0" fmla="*/ 421951 h 428301"/>
              <a:gd name="connsiteX1" fmla="*/ 241300 w 3416300"/>
              <a:gd name="connsiteY1" fmla="*/ 428301 h 428301"/>
              <a:gd name="connsiteX2" fmla="*/ 260350 w 3416300"/>
              <a:gd name="connsiteY2" fmla="*/ 53651 h 428301"/>
              <a:gd name="connsiteX3" fmla="*/ 666750 w 3416300"/>
              <a:gd name="connsiteY3" fmla="*/ 53651 h 428301"/>
              <a:gd name="connsiteX4" fmla="*/ 673100 w 3416300"/>
              <a:gd name="connsiteY4" fmla="*/ 415601 h 428301"/>
              <a:gd name="connsiteX5" fmla="*/ 1073150 w 3416300"/>
              <a:gd name="connsiteY5" fmla="*/ 402901 h 428301"/>
              <a:gd name="connsiteX6" fmla="*/ 1066800 w 3416300"/>
              <a:gd name="connsiteY6" fmla="*/ 34601 h 428301"/>
              <a:gd name="connsiteX7" fmla="*/ 1485900 w 3416300"/>
              <a:gd name="connsiteY7" fmla="*/ 34601 h 428301"/>
              <a:gd name="connsiteX8" fmla="*/ 1498600 w 3416300"/>
              <a:gd name="connsiteY8" fmla="*/ 402901 h 428301"/>
              <a:gd name="connsiteX9" fmla="*/ 1930400 w 3416300"/>
              <a:gd name="connsiteY9" fmla="*/ 421951 h 428301"/>
              <a:gd name="connsiteX10" fmla="*/ 1924050 w 3416300"/>
              <a:gd name="connsiteY10" fmla="*/ 47301 h 428301"/>
              <a:gd name="connsiteX11" fmla="*/ 2324100 w 3416300"/>
              <a:gd name="connsiteY11" fmla="*/ 40951 h 428301"/>
              <a:gd name="connsiteX12" fmla="*/ 2349500 w 3416300"/>
              <a:gd name="connsiteY12" fmla="*/ 409251 h 428301"/>
              <a:gd name="connsiteX13" fmla="*/ 2768600 w 3416300"/>
              <a:gd name="connsiteY13" fmla="*/ 396551 h 428301"/>
              <a:gd name="connsiteX14" fmla="*/ 2755900 w 3416300"/>
              <a:gd name="connsiteY14" fmla="*/ 53651 h 428301"/>
              <a:gd name="connsiteX15" fmla="*/ 3206750 w 3416300"/>
              <a:gd name="connsiteY15" fmla="*/ 34601 h 428301"/>
              <a:gd name="connsiteX16" fmla="*/ 3194050 w 3416300"/>
              <a:gd name="connsiteY16" fmla="*/ 383855 h 428301"/>
              <a:gd name="connsiteX17" fmla="*/ 3416300 w 3416300"/>
              <a:gd name="connsiteY17" fmla="*/ 409251 h 428301"/>
              <a:gd name="connsiteX0" fmla="*/ 0 w 3416300"/>
              <a:gd name="connsiteY0" fmla="*/ 410520 h 416870"/>
              <a:gd name="connsiteX1" fmla="*/ 241300 w 3416300"/>
              <a:gd name="connsiteY1" fmla="*/ 416870 h 416870"/>
              <a:gd name="connsiteX2" fmla="*/ 260350 w 3416300"/>
              <a:gd name="connsiteY2" fmla="*/ 42220 h 416870"/>
              <a:gd name="connsiteX3" fmla="*/ 666750 w 3416300"/>
              <a:gd name="connsiteY3" fmla="*/ 42220 h 416870"/>
              <a:gd name="connsiteX4" fmla="*/ 673100 w 3416300"/>
              <a:gd name="connsiteY4" fmla="*/ 404170 h 416870"/>
              <a:gd name="connsiteX5" fmla="*/ 1073150 w 3416300"/>
              <a:gd name="connsiteY5" fmla="*/ 391470 h 416870"/>
              <a:gd name="connsiteX6" fmla="*/ 1066800 w 3416300"/>
              <a:gd name="connsiteY6" fmla="*/ 23170 h 416870"/>
              <a:gd name="connsiteX7" fmla="*/ 1485900 w 3416300"/>
              <a:gd name="connsiteY7" fmla="*/ 23170 h 416870"/>
              <a:gd name="connsiteX8" fmla="*/ 1498600 w 3416300"/>
              <a:gd name="connsiteY8" fmla="*/ 391470 h 416870"/>
              <a:gd name="connsiteX9" fmla="*/ 1930400 w 3416300"/>
              <a:gd name="connsiteY9" fmla="*/ 410520 h 416870"/>
              <a:gd name="connsiteX10" fmla="*/ 1924050 w 3416300"/>
              <a:gd name="connsiteY10" fmla="*/ 35870 h 416870"/>
              <a:gd name="connsiteX11" fmla="*/ 2324100 w 3416300"/>
              <a:gd name="connsiteY11" fmla="*/ 29520 h 416870"/>
              <a:gd name="connsiteX12" fmla="*/ 2349500 w 3416300"/>
              <a:gd name="connsiteY12" fmla="*/ 397820 h 416870"/>
              <a:gd name="connsiteX13" fmla="*/ 2768600 w 3416300"/>
              <a:gd name="connsiteY13" fmla="*/ 385120 h 416870"/>
              <a:gd name="connsiteX14" fmla="*/ 2755900 w 3416300"/>
              <a:gd name="connsiteY14" fmla="*/ 42220 h 416870"/>
              <a:gd name="connsiteX15" fmla="*/ 3206750 w 3416300"/>
              <a:gd name="connsiteY15" fmla="*/ 23170 h 416870"/>
              <a:gd name="connsiteX16" fmla="*/ 3194050 w 3416300"/>
              <a:gd name="connsiteY16" fmla="*/ 372424 h 416870"/>
              <a:gd name="connsiteX17" fmla="*/ 3416300 w 3416300"/>
              <a:gd name="connsiteY17" fmla="*/ 397820 h 416870"/>
              <a:gd name="connsiteX0" fmla="*/ 0 w 3416300"/>
              <a:gd name="connsiteY0" fmla="*/ 410520 h 416870"/>
              <a:gd name="connsiteX1" fmla="*/ 241300 w 3416300"/>
              <a:gd name="connsiteY1" fmla="*/ 416870 h 416870"/>
              <a:gd name="connsiteX2" fmla="*/ 260350 w 3416300"/>
              <a:gd name="connsiteY2" fmla="*/ 42220 h 416870"/>
              <a:gd name="connsiteX3" fmla="*/ 666750 w 3416300"/>
              <a:gd name="connsiteY3" fmla="*/ 42220 h 416870"/>
              <a:gd name="connsiteX4" fmla="*/ 673100 w 3416300"/>
              <a:gd name="connsiteY4" fmla="*/ 404170 h 416870"/>
              <a:gd name="connsiteX5" fmla="*/ 1073150 w 3416300"/>
              <a:gd name="connsiteY5" fmla="*/ 391470 h 416870"/>
              <a:gd name="connsiteX6" fmla="*/ 1066800 w 3416300"/>
              <a:gd name="connsiteY6" fmla="*/ 23170 h 416870"/>
              <a:gd name="connsiteX7" fmla="*/ 1485900 w 3416300"/>
              <a:gd name="connsiteY7" fmla="*/ 23170 h 416870"/>
              <a:gd name="connsiteX8" fmla="*/ 1498600 w 3416300"/>
              <a:gd name="connsiteY8" fmla="*/ 391470 h 416870"/>
              <a:gd name="connsiteX9" fmla="*/ 1930400 w 3416300"/>
              <a:gd name="connsiteY9" fmla="*/ 410520 h 416870"/>
              <a:gd name="connsiteX10" fmla="*/ 1924050 w 3416300"/>
              <a:gd name="connsiteY10" fmla="*/ 35870 h 416870"/>
              <a:gd name="connsiteX11" fmla="*/ 2324100 w 3416300"/>
              <a:gd name="connsiteY11" fmla="*/ 29520 h 416870"/>
              <a:gd name="connsiteX12" fmla="*/ 2349500 w 3416300"/>
              <a:gd name="connsiteY12" fmla="*/ 397820 h 416870"/>
              <a:gd name="connsiteX13" fmla="*/ 2768600 w 3416300"/>
              <a:gd name="connsiteY13" fmla="*/ 385120 h 416870"/>
              <a:gd name="connsiteX14" fmla="*/ 2755900 w 3416300"/>
              <a:gd name="connsiteY14" fmla="*/ 42220 h 416870"/>
              <a:gd name="connsiteX15" fmla="*/ 3162300 w 3416300"/>
              <a:gd name="connsiteY15" fmla="*/ 23170 h 416870"/>
              <a:gd name="connsiteX16" fmla="*/ 3194050 w 3416300"/>
              <a:gd name="connsiteY16" fmla="*/ 372424 h 416870"/>
              <a:gd name="connsiteX17" fmla="*/ 3416300 w 3416300"/>
              <a:gd name="connsiteY17" fmla="*/ 397820 h 416870"/>
              <a:gd name="connsiteX0" fmla="*/ 0 w 3416300"/>
              <a:gd name="connsiteY0" fmla="*/ 393778 h 400128"/>
              <a:gd name="connsiteX1" fmla="*/ 241300 w 3416300"/>
              <a:gd name="connsiteY1" fmla="*/ 400128 h 400128"/>
              <a:gd name="connsiteX2" fmla="*/ 260350 w 3416300"/>
              <a:gd name="connsiteY2" fmla="*/ 25478 h 400128"/>
              <a:gd name="connsiteX3" fmla="*/ 666750 w 3416300"/>
              <a:gd name="connsiteY3" fmla="*/ 25478 h 400128"/>
              <a:gd name="connsiteX4" fmla="*/ 673100 w 3416300"/>
              <a:gd name="connsiteY4" fmla="*/ 387428 h 400128"/>
              <a:gd name="connsiteX5" fmla="*/ 1073150 w 3416300"/>
              <a:gd name="connsiteY5" fmla="*/ 374728 h 400128"/>
              <a:gd name="connsiteX6" fmla="*/ 1066800 w 3416300"/>
              <a:gd name="connsiteY6" fmla="*/ 6428 h 400128"/>
              <a:gd name="connsiteX7" fmla="*/ 1485900 w 3416300"/>
              <a:gd name="connsiteY7" fmla="*/ 6428 h 400128"/>
              <a:gd name="connsiteX8" fmla="*/ 1498600 w 3416300"/>
              <a:gd name="connsiteY8" fmla="*/ 374728 h 400128"/>
              <a:gd name="connsiteX9" fmla="*/ 1930400 w 3416300"/>
              <a:gd name="connsiteY9" fmla="*/ 393778 h 400128"/>
              <a:gd name="connsiteX10" fmla="*/ 1924050 w 3416300"/>
              <a:gd name="connsiteY10" fmla="*/ 19128 h 400128"/>
              <a:gd name="connsiteX11" fmla="*/ 2324100 w 3416300"/>
              <a:gd name="connsiteY11" fmla="*/ 12778 h 400128"/>
              <a:gd name="connsiteX12" fmla="*/ 2349500 w 3416300"/>
              <a:gd name="connsiteY12" fmla="*/ 381078 h 400128"/>
              <a:gd name="connsiteX13" fmla="*/ 2768600 w 3416300"/>
              <a:gd name="connsiteY13" fmla="*/ 368378 h 400128"/>
              <a:gd name="connsiteX14" fmla="*/ 2755900 w 3416300"/>
              <a:gd name="connsiteY14" fmla="*/ 25478 h 400128"/>
              <a:gd name="connsiteX15" fmla="*/ 3162300 w 3416300"/>
              <a:gd name="connsiteY15" fmla="*/ 6428 h 400128"/>
              <a:gd name="connsiteX16" fmla="*/ 3194050 w 3416300"/>
              <a:gd name="connsiteY16" fmla="*/ 355682 h 400128"/>
              <a:gd name="connsiteX17" fmla="*/ 3416300 w 3416300"/>
              <a:gd name="connsiteY17" fmla="*/ 381078 h 400128"/>
              <a:gd name="connsiteX0" fmla="*/ 0 w 3416300"/>
              <a:gd name="connsiteY0" fmla="*/ 387350 h 393700"/>
              <a:gd name="connsiteX1" fmla="*/ 241300 w 3416300"/>
              <a:gd name="connsiteY1" fmla="*/ 393700 h 393700"/>
              <a:gd name="connsiteX2" fmla="*/ 260350 w 3416300"/>
              <a:gd name="connsiteY2" fmla="*/ 19050 h 393700"/>
              <a:gd name="connsiteX3" fmla="*/ 666750 w 3416300"/>
              <a:gd name="connsiteY3" fmla="*/ 19050 h 393700"/>
              <a:gd name="connsiteX4" fmla="*/ 673100 w 3416300"/>
              <a:gd name="connsiteY4" fmla="*/ 381000 h 393700"/>
              <a:gd name="connsiteX5" fmla="*/ 1073150 w 3416300"/>
              <a:gd name="connsiteY5" fmla="*/ 368300 h 393700"/>
              <a:gd name="connsiteX6" fmla="*/ 1066800 w 3416300"/>
              <a:gd name="connsiteY6" fmla="*/ 0 h 393700"/>
              <a:gd name="connsiteX7" fmla="*/ 1485900 w 3416300"/>
              <a:gd name="connsiteY7" fmla="*/ 0 h 393700"/>
              <a:gd name="connsiteX8" fmla="*/ 1498600 w 3416300"/>
              <a:gd name="connsiteY8" fmla="*/ 368300 h 393700"/>
              <a:gd name="connsiteX9" fmla="*/ 1930400 w 3416300"/>
              <a:gd name="connsiteY9" fmla="*/ 387350 h 393700"/>
              <a:gd name="connsiteX10" fmla="*/ 1924050 w 3416300"/>
              <a:gd name="connsiteY10" fmla="*/ 12700 h 393700"/>
              <a:gd name="connsiteX11" fmla="*/ 2324100 w 3416300"/>
              <a:gd name="connsiteY11" fmla="*/ 6350 h 393700"/>
              <a:gd name="connsiteX12" fmla="*/ 2349500 w 3416300"/>
              <a:gd name="connsiteY12" fmla="*/ 374650 h 393700"/>
              <a:gd name="connsiteX13" fmla="*/ 2768600 w 3416300"/>
              <a:gd name="connsiteY13" fmla="*/ 361950 h 393700"/>
              <a:gd name="connsiteX14" fmla="*/ 2755900 w 3416300"/>
              <a:gd name="connsiteY14" fmla="*/ 19050 h 393700"/>
              <a:gd name="connsiteX15" fmla="*/ 3162300 w 3416300"/>
              <a:gd name="connsiteY15" fmla="*/ 0 h 393700"/>
              <a:gd name="connsiteX16" fmla="*/ 3194050 w 3416300"/>
              <a:gd name="connsiteY16" fmla="*/ 349254 h 393700"/>
              <a:gd name="connsiteX17" fmla="*/ 3416300 w 3416300"/>
              <a:gd name="connsiteY17" fmla="*/ 374650 h 393700"/>
              <a:gd name="connsiteX0" fmla="*/ 0 w 3416300"/>
              <a:gd name="connsiteY0" fmla="*/ 387350 h 393700"/>
              <a:gd name="connsiteX1" fmla="*/ 241300 w 3416300"/>
              <a:gd name="connsiteY1" fmla="*/ 393700 h 393700"/>
              <a:gd name="connsiteX2" fmla="*/ 260350 w 3416300"/>
              <a:gd name="connsiteY2" fmla="*/ 19050 h 393700"/>
              <a:gd name="connsiteX3" fmla="*/ 666750 w 3416300"/>
              <a:gd name="connsiteY3" fmla="*/ 19050 h 393700"/>
              <a:gd name="connsiteX4" fmla="*/ 673100 w 3416300"/>
              <a:gd name="connsiteY4" fmla="*/ 381000 h 393700"/>
              <a:gd name="connsiteX5" fmla="*/ 1073150 w 3416300"/>
              <a:gd name="connsiteY5" fmla="*/ 368300 h 393700"/>
              <a:gd name="connsiteX6" fmla="*/ 1066800 w 3416300"/>
              <a:gd name="connsiteY6" fmla="*/ 0 h 393700"/>
              <a:gd name="connsiteX7" fmla="*/ 1485900 w 3416300"/>
              <a:gd name="connsiteY7" fmla="*/ 0 h 393700"/>
              <a:gd name="connsiteX8" fmla="*/ 1498600 w 3416300"/>
              <a:gd name="connsiteY8" fmla="*/ 368300 h 393700"/>
              <a:gd name="connsiteX9" fmla="*/ 1930400 w 3416300"/>
              <a:gd name="connsiteY9" fmla="*/ 387350 h 393700"/>
              <a:gd name="connsiteX10" fmla="*/ 1924050 w 3416300"/>
              <a:gd name="connsiteY10" fmla="*/ 12700 h 393700"/>
              <a:gd name="connsiteX11" fmla="*/ 2324100 w 3416300"/>
              <a:gd name="connsiteY11" fmla="*/ 6350 h 393700"/>
              <a:gd name="connsiteX12" fmla="*/ 2349500 w 3416300"/>
              <a:gd name="connsiteY12" fmla="*/ 374650 h 393700"/>
              <a:gd name="connsiteX13" fmla="*/ 2768600 w 3416300"/>
              <a:gd name="connsiteY13" fmla="*/ 361950 h 393700"/>
              <a:gd name="connsiteX14" fmla="*/ 2755900 w 3416300"/>
              <a:gd name="connsiteY14" fmla="*/ 19050 h 393700"/>
              <a:gd name="connsiteX15" fmla="*/ 3162300 w 3416300"/>
              <a:gd name="connsiteY15" fmla="*/ 0 h 393700"/>
              <a:gd name="connsiteX16" fmla="*/ 3194050 w 3416300"/>
              <a:gd name="connsiteY16" fmla="*/ 349254 h 393700"/>
              <a:gd name="connsiteX17" fmla="*/ 3416300 w 3416300"/>
              <a:gd name="connsiteY17" fmla="*/ 374650 h 393700"/>
              <a:gd name="connsiteX0" fmla="*/ 0 w 3416300"/>
              <a:gd name="connsiteY0" fmla="*/ 387350 h 393700"/>
              <a:gd name="connsiteX1" fmla="*/ 241300 w 3416300"/>
              <a:gd name="connsiteY1" fmla="*/ 393700 h 393700"/>
              <a:gd name="connsiteX2" fmla="*/ 260350 w 3416300"/>
              <a:gd name="connsiteY2" fmla="*/ 19050 h 393700"/>
              <a:gd name="connsiteX3" fmla="*/ 666750 w 3416300"/>
              <a:gd name="connsiteY3" fmla="*/ 19050 h 393700"/>
              <a:gd name="connsiteX4" fmla="*/ 673100 w 3416300"/>
              <a:gd name="connsiteY4" fmla="*/ 381000 h 393700"/>
              <a:gd name="connsiteX5" fmla="*/ 1073150 w 3416300"/>
              <a:gd name="connsiteY5" fmla="*/ 368300 h 393700"/>
              <a:gd name="connsiteX6" fmla="*/ 1066800 w 3416300"/>
              <a:gd name="connsiteY6" fmla="*/ 0 h 393700"/>
              <a:gd name="connsiteX7" fmla="*/ 1485900 w 3416300"/>
              <a:gd name="connsiteY7" fmla="*/ 0 h 393700"/>
              <a:gd name="connsiteX8" fmla="*/ 1498600 w 3416300"/>
              <a:gd name="connsiteY8" fmla="*/ 368300 h 393700"/>
              <a:gd name="connsiteX9" fmla="*/ 1930400 w 3416300"/>
              <a:gd name="connsiteY9" fmla="*/ 387350 h 393700"/>
              <a:gd name="connsiteX10" fmla="*/ 1924050 w 3416300"/>
              <a:gd name="connsiteY10" fmla="*/ 12700 h 393700"/>
              <a:gd name="connsiteX11" fmla="*/ 2324100 w 3416300"/>
              <a:gd name="connsiteY11" fmla="*/ 6350 h 393700"/>
              <a:gd name="connsiteX12" fmla="*/ 2349500 w 3416300"/>
              <a:gd name="connsiteY12" fmla="*/ 374650 h 393700"/>
              <a:gd name="connsiteX13" fmla="*/ 2768600 w 3416300"/>
              <a:gd name="connsiteY13" fmla="*/ 361950 h 393700"/>
              <a:gd name="connsiteX14" fmla="*/ 2755900 w 3416300"/>
              <a:gd name="connsiteY14" fmla="*/ 19050 h 393700"/>
              <a:gd name="connsiteX15" fmla="*/ 3162300 w 3416300"/>
              <a:gd name="connsiteY15" fmla="*/ 0 h 393700"/>
              <a:gd name="connsiteX16" fmla="*/ 3194050 w 3416300"/>
              <a:gd name="connsiteY16" fmla="*/ 349254 h 393700"/>
              <a:gd name="connsiteX17" fmla="*/ 3416300 w 3416300"/>
              <a:gd name="connsiteY17" fmla="*/ 374650 h 393700"/>
              <a:gd name="connsiteX0" fmla="*/ 0 w 3416300"/>
              <a:gd name="connsiteY0" fmla="*/ 387350 h 393700"/>
              <a:gd name="connsiteX1" fmla="*/ 241300 w 3416300"/>
              <a:gd name="connsiteY1" fmla="*/ 393700 h 393700"/>
              <a:gd name="connsiteX2" fmla="*/ 260350 w 3416300"/>
              <a:gd name="connsiteY2" fmla="*/ 19050 h 393700"/>
              <a:gd name="connsiteX3" fmla="*/ 666750 w 3416300"/>
              <a:gd name="connsiteY3" fmla="*/ 19050 h 393700"/>
              <a:gd name="connsiteX4" fmla="*/ 673100 w 3416300"/>
              <a:gd name="connsiteY4" fmla="*/ 381000 h 393700"/>
              <a:gd name="connsiteX5" fmla="*/ 1073150 w 3416300"/>
              <a:gd name="connsiteY5" fmla="*/ 368300 h 393700"/>
              <a:gd name="connsiteX6" fmla="*/ 1066800 w 3416300"/>
              <a:gd name="connsiteY6" fmla="*/ 0 h 393700"/>
              <a:gd name="connsiteX7" fmla="*/ 1485900 w 3416300"/>
              <a:gd name="connsiteY7" fmla="*/ 0 h 393700"/>
              <a:gd name="connsiteX8" fmla="*/ 1498600 w 3416300"/>
              <a:gd name="connsiteY8" fmla="*/ 368300 h 393700"/>
              <a:gd name="connsiteX9" fmla="*/ 1930400 w 3416300"/>
              <a:gd name="connsiteY9" fmla="*/ 387350 h 393700"/>
              <a:gd name="connsiteX10" fmla="*/ 1924050 w 3416300"/>
              <a:gd name="connsiteY10" fmla="*/ 12700 h 393700"/>
              <a:gd name="connsiteX11" fmla="*/ 2324100 w 3416300"/>
              <a:gd name="connsiteY11" fmla="*/ 6350 h 393700"/>
              <a:gd name="connsiteX12" fmla="*/ 2349500 w 3416300"/>
              <a:gd name="connsiteY12" fmla="*/ 374650 h 393700"/>
              <a:gd name="connsiteX13" fmla="*/ 2768600 w 3416300"/>
              <a:gd name="connsiteY13" fmla="*/ 361950 h 393700"/>
              <a:gd name="connsiteX14" fmla="*/ 2755900 w 3416300"/>
              <a:gd name="connsiteY14" fmla="*/ 19050 h 393700"/>
              <a:gd name="connsiteX15" fmla="*/ 3162300 w 3416300"/>
              <a:gd name="connsiteY15" fmla="*/ 0 h 393700"/>
              <a:gd name="connsiteX16" fmla="*/ 3194050 w 3416300"/>
              <a:gd name="connsiteY16" fmla="*/ 349254 h 393700"/>
              <a:gd name="connsiteX17" fmla="*/ 3416300 w 3416300"/>
              <a:gd name="connsiteY17" fmla="*/ 374650 h 393700"/>
              <a:gd name="connsiteX0" fmla="*/ 0 w 3416300"/>
              <a:gd name="connsiteY0" fmla="*/ 387350 h 393700"/>
              <a:gd name="connsiteX1" fmla="*/ 241300 w 3416300"/>
              <a:gd name="connsiteY1" fmla="*/ 393700 h 393700"/>
              <a:gd name="connsiteX2" fmla="*/ 260350 w 3416300"/>
              <a:gd name="connsiteY2" fmla="*/ 19050 h 393700"/>
              <a:gd name="connsiteX3" fmla="*/ 666750 w 3416300"/>
              <a:gd name="connsiteY3" fmla="*/ 19050 h 393700"/>
              <a:gd name="connsiteX4" fmla="*/ 673100 w 3416300"/>
              <a:gd name="connsiteY4" fmla="*/ 381000 h 393700"/>
              <a:gd name="connsiteX5" fmla="*/ 1073150 w 3416300"/>
              <a:gd name="connsiteY5" fmla="*/ 368300 h 393700"/>
              <a:gd name="connsiteX6" fmla="*/ 1066800 w 3416300"/>
              <a:gd name="connsiteY6" fmla="*/ 0 h 393700"/>
              <a:gd name="connsiteX7" fmla="*/ 1485900 w 3416300"/>
              <a:gd name="connsiteY7" fmla="*/ 0 h 393700"/>
              <a:gd name="connsiteX8" fmla="*/ 1498600 w 3416300"/>
              <a:gd name="connsiteY8" fmla="*/ 368300 h 393700"/>
              <a:gd name="connsiteX9" fmla="*/ 1930400 w 3416300"/>
              <a:gd name="connsiteY9" fmla="*/ 387350 h 393700"/>
              <a:gd name="connsiteX10" fmla="*/ 1924050 w 3416300"/>
              <a:gd name="connsiteY10" fmla="*/ 12700 h 393700"/>
              <a:gd name="connsiteX11" fmla="*/ 2324100 w 3416300"/>
              <a:gd name="connsiteY11" fmla="*/ 6350 h 393700"/>
              <a:gd name="connsiteX12" fmla="*/ 2349500 w 3416300"/>
              <a:gd name="connsiteY12" fmla="*/ 374650 h 393700"/>
              <a:gd name="connsiteX13" fmla="*/ 2768600 w 3416300"/>
              <a:gd name="connsiteY13" fmla="*/ 361950 h 393700"/>
              <a:gd name="connsiteX14" fmla="*/ 2755900 w 3416300"/>
              <a:gd name="connsiteY14" fmla="*/ 19050 h 393700"/>
              <a:gd name="connsiteX15" fmla="*/ 3162300 w 3416300"/>
              <a:gd name="connsiteY15" fmla="*/ 0 h 393700"/>
              <a:gd name="connsiteX16" fmla="*/ 3168650 w 3416300"/>
              <a:gd name="connsiteY16" fmla="*/ 349254 h 393700"/>
              <a:gd name="connsiteX17" fmla="*/ 3416300 w 3416300"/>
              <a:gd name="connsiteY17" fmla="*/ 37465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55900 w 3390900"/>
              <a:gd name="connsiteY14" fmla="*/ 19050 h 393700"/>
              <a:gd name="connsiteX15" fmla="*/ 3162300 w 3390900"/>
              <a:gd name="connsiteY15" fmla="*/ 0 h 393700"/>
              <a:gd name="connsiteX16" fmla="*/ 316865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55900 w 3390900"/>
              <a:gd name="connsiteY14" fmla="*/ 1905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820 h 394170"/>
              <a:gd name="connsiteX1" fmla="*/ 241300 w 3390900"/>
              <a:gd name="connsiteY1" fmla="*/ 394170 h 394170"/>
              <a:gd name="connsiteX2" fmla="*/ 260350 w 3390900"/>
              <a:gd name="connsiteY2" fmla="*/ 19520 h 394170"/>
              <a:gd name="connsiteX3" fmla="*/ 666750 w 3390900"/>
              <a:gd name="connsiteY3" fmla="*/ 19520 h 394170"/>
              <a:gd name="connsiteX4" fmla="*/ 673100 w 3390900"/>
              <a:gd name="connsiteY4" fmla="*/ 381470 h 394170"/>
              <a:gd name="connsiteX5" fmla="*/ 1073150 w 3390900"/>
              <a:gd name="connsiteY5" fmla="*/ 368770 h 394170"/>
              <a:gd name="connsiteX6" fmla="*/ 1066800 w 3390900"/>
              <a:gd name="connsiteY6" fmla="*/ 470 h 394170"/>
              <a:gd name="connsiteX7" fmla="*/ 1485900 w 3390900"/>
              <a:gd name="connsiteY7" fmla="*/ 470 h 394170"/>
              <a:gd name="connsiteX8" fmla="*/ 1498600 w 3390900"/>
              <a:gd name="connsiteY8" fmla="*/ 368770 h 394170"/>
              <a:gd name="connsiteX9" fmla="*/ 1930400 w 3390900"/>
              <a:gd name="connsiteY9" fmla="*/ 387820 h 394170"/>
              <a:gd name="connsiteX10" fmla="*/ 1924050 w 3390900"/>
              <a:gd name="connsiteY10" fmla="*/ 13170 h 394170"/>
              <a:gd name="connsiteX11" fmla="*/ 2324100 w 3390900"/>
              <a:gd name="connsiteY11" fmla="*/ 6820 h 394170"/>
              <a:gd name="connsiteX12" fmla="*/ 2349500 w 3390900"/>
              <a:gd name="connsiteY12" fmla="*/ 375120 h 394170"/>
              <a:gd name="connsiteX13" fmla="*/ 2768600 w 3390900"/>
              <a:gd name="connsiteY13" fmla="*/ 362420 h 394170"/>
              <a:gd name="connsiteX14" fmla="*/ 2781300 w 3390900"/>
              <a:gd name="connsiteY14" fmla="*/ 6820 h 394170"/>
              <a:gd name="connsiteX15" fmla="*/ 3162300 w 3390900"/>
              <a:gd name="connsiteY15" fmla="*/ 470 h 394170"/>
              <a:gd name="connsiteX16" fmla="*/ 3187700 w 3390900"/>
              <a:gd name="connsiteY16" fmla="*/ 349724 h 394170"/>
              <a:gd name="connsiteX17" fmla="*/ 3390900 w 3390900"/>
              <a:gd name="connsiteY17" fmla="*/ 356070 h 39417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81300 w 3390900"/>
              <a:gd name="connsiteY14" fmla="*/ 635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 name="connsiteX0" fmla="*/ 0 w 3390900"/>
              <a:gd name="connsiteY0" fmla="*/ 387350 h 393700"/>
              <a:gd name="connsiteX1" fmla="*/ 241300 w 3390900"/>
              <a:gd name="connsiteY1" fmla="*/ 393700 h 393700"/>
              <a:gd name="connsiteX2" fmla="*/ 260350 w 3390900"/>
              <a:gd name="connsiteY2" fmla="*/ 19050 h 393700"/>
              <a:gd name="connsiteX3" fmla="*/ 666750 w 3390900"/>
              <a:gd name="connsiteY3" fmla="*/ 19050 h 393700"/>
              <a:gd name="connsiteX4" fmla="*/ 673100 w 3390900"/>
              <a:gd name="connsiteY4" fmla="*/ 381000 h 393700"/>
              <a:gd name="connsiteX5" fmla="*/ 1073150 w 3390900"/>
              <a:gd name="connsiteY5" fmla="*/ 368300 h 393700"/>
              <a:gd name="connsiteX6" fmla="*/ 1066800 w 3390900"/>
              <a:gd name="connsiteY6" fmla="*/ 0 h 393700"/>
              <a:gd name="connsiteX7" fmla="*/ 1485900 w 3390900"/>
              <a:gd name="connsiteY7" fmla="*/ 0 h 393700"/>
              <a:gd name="connsiteX8" fmla="*/ 1498600 w 3390900"/>
              <a:gd name="connsiteY8" fmla="*/ 368300 h 393700"/>
              <a:gd name="connsiteX9" fmla="*/ 1930400 w 3390900"/>
              <a:gd name="connsiteY9" fmla="*/ 387350 h 393700"/>
              <a:gd name="connsiteX10" fmla="*/ 1924050 w 3390900"/>
              <a:gd name="connsiteY10" fmla="*/ 12700 h 393700"/>
              <a:gd name="connsiteX11" fmla="*/ 2324100 w 3390900"/>
              <a:gd name="connsiteY11" fmla="*/ 6350 h 393700"/>
              <a:gd name="connsiteX12" fmla="*/ 2349500 w 3390900"/>
              <a:gd name="connsiteY12" fmla="*/ 374650 h 393700"/>
              <a:gd name="connsiteX13" fmla="*/ 2768600 w 3390900"/>
              <a:gd name="connsiteY13" fmla="*/ 361950 h 393700"/>
              <a:gd name="connsiteX14" fmla="*/ 2762250 w 3390900"/>
              <a:gd name="connsiteY14" fmla="*/ 0 h 393700"/>
              <a:gd name="connsiteX15" fmla="*/ 3162300 w 3390900"/>
              <a:gd name="connsiteY15" fmla="*/ 0 h 393700"/>
              <a:gd name="connsiteX16" fmla="*/ 3187700 w 3390900"/>
              <a:gd name="connsiteY16" fmla="*/ 349254 h 393700"/>
              <a:gd name="connsiteX17" fmla="*/ 3390900 w 3390900"/>
              <a:gd name="connsiteY17" fmla="*/ 355600 h 393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90900" h="393700">
                <a:moveTo>
                  <a:pt x="0" y="387350"/>
                </a:moveTo>
                <a:lnTo>
                  <a:pt x="241300" y="393700"/>
                </a:lnTo>
                <a:lnTo>
                  <a:pt x="260350" y="19050"/>
                </a:lnTo>
                <a:lnTo>
                  <a:pt x="666750" y="19050"/>
                </a:lnTo>
                <a:lnTo>
                  <a:pt x="673100" y="381000"/>
                </a:lnTo>
                <a:lnTo>
                  <a:pt x="1073150" y="368300"/>
                </a:lnTo>
                <a:lnTo>
                  <a:pt x="1066800" y="0"/>
                </a:lnTo>
                <a:lnTo>
                  <a:pt x="1485900" y="0"/>
                </a:lnTo>
                <a:lnTo>
                  <a:pt x="1498600" y="368300"/>
                </a:lnTo>
                <a:lnTo>
                  <a:pt x="1930400" y="387350"/>
                </a:lnTo>
                <a:lnTo>
                  <a:pt x="1924050" y="12700"/>
                </a:lnTo>
                <a:lnTo>
                  <a:pt x="2324100" y="6350"/>
                </a:lnTo>
                <a:lnTo>
                  <a:pt x="2349500" y="374650"/>
                </a:lnTo>
                <a:lnTo>
                  <a:pt x="2768600" y="361950"/>
                </a:lnTo>
                <a:lnTo>
                  <a:pt x="2762250" y="0"/>
                </a:lnTo>
                <a:lnTo>
                  <a:pt x="3162300" y="0"/>
                </a:lnTo>
                <a:lnTo>
                  <a:pt x="3187700" y="349254"/>
                </a:lnTo>
                <a:lnTo>
                  <a:pt x="3390900" y="355600"/>
                </a:lnTo>
              </a:path>
            </a:pathLst>
          </a:custGeom>
          <a:ln w="38100">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0" name="Freeform 19"/>
          <p:cNvSpPr/>
          <p:nvPr/>
        </p:nvSpPr>
        <p:spPr>
          <a:xfrm>
            <a:off x="4540250" y="4521185"/>
            <a:ext cx="3403600" cy="431986"/>
          </a:xfrm>
          <a:custGeom>
            <a:avLst/>
            <a:gdLst>
              <a:gd name="connsiteX0" fmla="*/ 0 w 3403600"/>
              <a:gd name="connsiteY0" fmla="*/ 438173 h 438173"/>
              <a:gd name="connsiteX1" fmla="*/ 254000 w 3403600"/>
              <a:gd name="connsiteY1" fmla="*/ 241323 h 438173"/>
              <a:gd name="connsiteX2" fmla="*/ 438150 w 3403600"/>
              <a:gd name="connsiteY2" fmla="*/ 12723 h 438173"/>
              <a:gd name="connsiteX3" fmla="*/ 654050 w 3403600"/>
              <a:gd name="connsiteY3" fmla="*/ 234973 h 438173"/>
              <a:gd name="connsiteX4" fmla="*/ 850900 w 3403600"/>
              <a:gd name="connsiteY4" fmla="*/ 431823 h 438173"/>
              <a:gd name="connsiteX5" fmla="*/ 1079500 w 3403600"/>
              <a:gd name="connsiteY5" fmla="*/ 222273 h 438173"/>
              <a:gd name="connsiteX6" fmla="*/ 1270000 w 3403600"/>
              <a:gd name="connsiteY6" fmla="*/ 23 h 438173"/>
              <a:gd name="connsiteX7" fmla="*/ 1511300 w 3403600"/>
              <a:gd name="connsiteY7" fmla="*/ 209573 h 438173"/>
              <a:gd name="connsiteX8" fmla="*/ 1701800 w 3403600"/>
              <a:gd name="connsiteY8" fmla="*/ 425473 h 438173"/>
              <a:gd name="connsiteX9" fmla="*/ 1917700 w 3403600"/>
              <a:gd name="connsiteY9" fmla="*/ 228623 h 438173"/>
              <a:gd name="connsiteX10" fmla="*/ 2133600 w 3403600"/>
              <a:gd name="connsiteY10" fmla="*/ 23 h 438173"/>
              <a:gd name="connsiteX11" fmla="*/ 2355850 w 3403600"/>
              <a:gd name="connsiteY11" fmla="*/ 228623 h 438173"/>
              <a:gd name="connsiteX12" fmla="*/ 2508250 w 3403600"/>
              <a:gd name="connsiteY12" fmla="*/ 412773 h 438173"/>
              <a:gd name="connsiteX13" fmla="*/ 2736850 w 3403600"/>
              <a:gd name="connsiteY13" fmla="*/ 254023 h 438173"/>
              <a:gd name="connsiteX14" fmla="*/ 2933700 w 3403600"/>
              <a:gd name="connsiteY14" fmla="*/ 6373 h 438173"/>
              <a:gd name="connsiteX15" fmla="*/ 3181350 w 3403600"/>
              <a:gd name="connsiteY15" fmla="*/ 228623 h 438173"/>
              <a:gd name="connsiteX16" fmla="*/ 3403600 w 3403600"/>
              <a:gd name="connsiteY16" fmla="*/ 412773 h 438173"/>
              <a:gd name="connsiteX0" fmla="*/ 0 w 3403600"/>
              <a:gd name="connsiteY0" fmla="*/ 438173 h 438173"/>
              <a:gd name="connsiteX1" fmla="*/ 254000 w 3403600"/>
              <a:gd name="connsiteY1" fmla="*/ 241323 h 438173"/>
              <a:gd name="connsiteX2" fmla="*/ 438150 w 3403600"/>
              <a:gd name="connsiteY2" fmla="*/ 12723 h 438173"/>
              <a:gd name="connsiteX3" fmla="*/ 666750 w 3403600"/>
              <a:gd name="connsiteY3" fmla="*/ 254023 h 438173"/>
              <a:gd name="connsiteX4" fmla="*/ 850900 w 3403600"/>
              <a:gd name="connsiteY4" fmla="*/ 431823 h 438173"/>
              <a:gd name="connsiteX5" fmla="*/ 1079500 w 3403600"/>
              <a:gd name="connsiteY5" fmla="*/ 222273 h 438173"/>
              <a:gd name="connsiteX6" fmla="*/ 1270000 w 3403600"/>
              <a:gd name="connsiteY6" fmla="*/ 23 h 438173"/>
              <a:gd name="connsiteX7" fmla="*/ 1511300 w 3403600"/>
              <a:gd name="connsiteY7" fmla="*/ 209573 h 438173"/>
              <a:gd name="connsiteX8" fmla="*/ 1701800 w 3403600"/>
              <a:gd name="connsiteY8" fmla="*/ 425473 h 438173"/>
              <a:gd name="connsiteX9" fmla="*/ 1917700 w 3403600"/>
              <a:gd name="connsiteY9" fmla="*/ 228623 h 438173"/>
              <a:gd name="connsiteX10" fmla="*/ 2133600 w 3403600"/>
              <a:gd name="connsiteY10" fmla="*/ 23 h 438173"/>
              <a:gd name="connsiteX11" fmla="*/ 2355850 w 3403600"/>
              <a:gd name="connsiteY11" fmla="*/ 228623 h 438173"/>
              <a:gd name="connsiteX12" fmla="*/ 2508250 w 3403600"/>
              <a:gd name="connsiteY12" fmla="*/ 412773 h 438173"/>
              <a:gd name="connsiteX13" fmla="*/ 2736850 w 3403600"/>
              <a:gd name="connsiteY13" fmla="*/ 254023 h 438173"/>
              <a:gd name="connsiteX14" fmla="*/ 2933700 w 3403600"/>
              <a:gd name="connsiteY14" fmla="*/ 6373 h 438173"/>
              <a:gd name="connsiteX15" fmla="*/ 3181350 w 3403600"/>
              <a:gd name="connsiteY15" fmla="*/ 228623 h 438173"/>
              <a:gd name="connsiteX16" fmla="*/ 3403600 w 3403600"/>
              <a:gd name="connsiteY16" fmla="*/ 412773 h 438173"/>
              <a:gd name="connsiteX0" fmla="*/ 0 w 3403600"/>
              <a:gd name="connsiteY0" fmla="*/ 438173 h 438344"/>
              <a:gd name="connsiteX1" fmla="*/ 254000 w 3403600"/>
              <a:gd name="connsiteY1" fmla="*/ 241323 h 438344"/>
              <a:gd name="connsiteX2" fmla="*/ 438150 w 3403600"/>
              <a:gd name="connsiteY2" fmla="*/ 12723 h 438344"/>
              <a:gd name="connsiteX3" fmla="*/ 666750 w 3403600"/>
              <a:gd name="connsiteY3" fmla="*/ 254023 h 438344"/>
              <a:gd name="connsiteX4" fmla="*/ 869950 w 3403600"/>
              <a:gd name="connsiteY4" fmla="*/ 438173 h 438344"/>
              <a:gd name="connsiteX5" fmla="*/ 1079500 w 3403600"/>
              <a:gd name="connsiteY5" fmla="*/ 222273 h 438344"/>
              <a:gd name="connsiteX6" fmla="*/ 1270000 w 3403600"/>
              <a:gd name="connsiteY6" fmla="*/ 23 h 438344"/>
              <a:gd name="connsiteX7" fmla="*/ 1511300 w 3403600"/>
              <a:gd name="connsiteY7" fmla="*/ 209573 h 438344"/>
              <a:gd name="connsiteX8" fmla="*/ 1701800 w 3403600"/>
              <a:gd name="connsiteY8" fmla="*/ 425473 h 438344"/>
              <a:gd name="connsiteX9" fmla="*/ 1917700 w 3403600"/>
              <a:gd name="connsiteY9" fmla="*/ 228623 h 438344"/>
              <a:gd name="connsiteX10" fmla="*/ 2133600 w 3403600"/>
              <a:gd name="connsiteY10" fmla="*/ 23 h 438344"/>
              <a:gd name="connsiteX11" fmla="*/ 2355850 w 3403600"/>
              <a:gd name="connsiteY11" fmla="*/ 228623 h 438344"/>
              <a:gd name="connsiteX12" fmla="*/ 2508250 w 3403600"/>
              <a:gd name="connsiteY12" fmla="*/ 412773 h 438344"/>
              <a:gd name="connsiteX13" fmla="*/ 2736850 w 3403600"/>
              <a:gd name="connsiteY13" fmla="*/ 254023 h 438344"/>
              <a:gd name="connsiteX14" fmla="*/ 2933700 w 3403600"/>
              <a:gd name="connsiteY14" fmla="*/ 6373 h 438344"/>
              <a:gd name="connsiteX15" fmla="*/ 3181350 w 3403600"/>
              <a:gd name="connsiteY15" fmla="*/ 228623 h 438344"/>
              <a:gd name="connsiteX16" fmla="*/ 3403600 w 3403600"/>
              <a:gd name="connsiteY16" fmla="*/ 412773 h 438344"/>
              <a:gd name="connsiteX0" fmla="*/ 0 w 3403600"/>
              <a:gd name="connsiteY0" fmla="*/ 438150 h 438321"/>
              <a:gd name="connsiteX1" fmla="*/ 254000 w 3403600"/>
              <a:gd name="connsiteY1" fmla="*/ 241300 h 438321"/>
              <a:gd name="connsiteX2" fmla="*/ 438150 w 3403600"/>
              <a:gd name="connsiteY2" fmla="*/ 12700 h 438321"/>
              <a:gd name="connsiteX3" fmla="*/ 666750 w 3403600"/>
              <a:gd name="connsiteY3" fmla="*/ 254000 h 438321"/>
              <a:gd name="connsiteX4" fmla="*/ 869950 w 3403600"/>
              <a:gd name="connsiteY4" fmla="*/ 438150 h 438321"/>
              <a:gd name="connsiteX5" fmla="*/ 1079500 w 3403600"/>
              <a:gd name="connsiteY5" fmla="*/ 222250 h 438321"/>
              <a:gd name="connsiteX6" fmla="*/ 1295400 w 3403600"/>
              <a:gd name="connsiteY6" fmla="*/ 6350 h 438321"/>
              <a:gd name="connsiteX7" fmla="*/ 1511300 w 3403600"/>
              <a:gd name="connsiteY7" fmla="*/ 209550 h 438321"/>
              <a:gd name="connsiteX8" fmla="*/ 1701800 w 3403600"/>
              <a:gd name="connsiteY8" fmla="*/ 425450 h 438321"/>
              <a:gd name="connsiteX9" fmla="*/ 1917700 w 3403600"/>
              <a:gd name="connsiteY9" fmla="*/ 228600 h 438321"/>
              <a:gd name="connsiteX10" fmla="*/ 2133600 w 3403600"/>
              <a:gd name="connsiteY10" fmla="*/ 0 h 438321"/>
              <a:gd name="connsiteX11" fmla="*/ 2355850 w 3403600"/>
              <a:gd name="connsiteY11" fmla="*/ 228600 h 438321"/>
              <a:gd name="connsiteX12" fmla="*/ 2508250 w 3403600"/>
              <a:gd name="connsiteY12" fmla="*/ 412750 h 438321"/>
              <a:gd name="connsiteX13" fmla="*/ 2736850 w 3403600"/>
              <a:gd name="connsiteY13" fmla="*/ 254000 h 438321"/>
              <a:gd name="connsiteX14" fmla="*/ 2933700 w 3403600"/>
              <a:gd name="connsiteY14" fmla="*/ 6350 h 438321"/>
              <a:gd name="connsiteX15" fmla="*/ 3181350 w 3403600"/>
              <a:gd name="connsiteY15" fmla="*/ 228600 h 438321"/>
              <a:gd name="connsiteX16" fmla="*/ 3403600 w 3403600"/>
              <a:gd name="connsiteY16" fmla="*/ 412750 h 438321"/>
              <a:gd name="connsiteX0" fmla="*/ 0 w 3403600"/>
              <a:gd name="connsiteY0" fmla="*/ 438150 h 438321"/>
              <a:gd name="connsiteX1" fmla="*/ 254000 w 3403600"/>
              <a:gd name="connsiteY1" fmla="*/ 241300 h 438321"/>
              <a:gd name="connsiteX2" fmla="*/ 438150 w 3403600"/>
              <a:gd name="connsiteY2" fmla="*/ 12700 h 438321"/>
              <a:gd name="connsiteX3" fmla="*/ 666750 w 3403600"/>
              <a:gd name="connsiteY3" fmla="*/ 254000 h 438321"/>
              <a:gd name="connsiteX4" fmla="*/ 869950 w 3403600"/>
              <a:gd name="connsiteY4" fmla="*/ 438150 h 438321"/>
              <a:gd name="connsiteX5" fmla="*/ 1079500 w 3403600"/>
              <a:gd name="connsiteY5" fmla="*/ 222250 h 438321"/>
              <a:gd name="connsiteX6" fmla="*/ 1295400 w 3403600"/>
              <a:gd name="connsiteY6" fmla="*/ 6350 h 438321"/>
              <a:gd name="connsiteX7" fmla="*/ 1504950 w 3403600"/>
              <a:gd name="connsiteY7" fmla="*/ 234950 h 438321"/>
              <a:gd name="connsiteX8" fmla="*/ 1701800 w 3403600"/>
              <a:gd name="connsiteY8" fmla="*/ 425450 h 438321"/>
              <a:gd name="connsiteX9" fmla="*/ 1917700 w 3403600"/>
              <a:gd name="connsiteY9" fmla="*/ 228600 h 438321"/>
              <a:gd name="connsiteX10" fmla="*/ 2133600 w 3403600"/>
              <a:gd name="connsiteY10" fmla="*/ 0 h 438321"/>
              <a:gd name="connsiteX11" fmla="*/ 2355850 w 3403600"/>
              <a:gd name="connsiteY11" fmla="*/ 228600 h 438321"/>
              <a:gd name="connsiteX12" fmla="*/ 2508250 w 3403600"/>
              <a:gd name="connsiteY12" fmla="*/ 412750 h 438321"/>
              <a:gd name="connsiteX13" fmla="*/ 2736850 w 3403600"/>
              <a:gd name="connsiteY13" fmla="*/ 254000 h 438321"/>
              <a:gd name="connsiteX14" fmla="*/ 2933700 w 3403600"/>
              <a:gd name="connsiteY14" fmla="*/ 6350 h 438321"/>
              <a:gd name="connsiteX15" fmla="*/ 3181350 w 3403600"/>
              <a:gd name="connsiteY15" fmla="*/ 228600 h 438321"/>
              <a:gd name="connsiteX16" fmla="*/ 3403600 w 3403600"/>
              <a:gd name="connsiteY16" fmla="*/ 412750 h 438321"/>
              <a:gd name="connsiteX0" fmla="*/ 0 w 3403600"/>
              <a:gd name="connsiteY0" fmla="*/ 431884 h 432055"/>
              <a:gd name="connsiteX1" fmla="*/ 254000 w 3403600"/>
              <a:gd name="connsiteY1" fmla="*/ 235034 h 432055"/>
              <a:gd name="connsiteX2" fmla="*/ 438150 w 3403600"/>
              <a:gd name="connsiteY2" fmla="*/ 6434 h 432055"/>
              <a:gd name="connsiteX3" fmla="*/ 666750 w 3403600"/>
              <a:gd name="connsiteY3" fmla="*/ 247734 h 432055"/>
              <a:gd name="connsiteX4" fmla="*/ 869950 w 3403600"/>
              <a:gd name="connsiteY4" fmla="*/ 431884 h 432055"/>
              <a:gd name="connsiteX5" fmla="*/ 1079500 w 3403600"/>
              <a:gd name="connsiteY5" fmla="*/ 215984 h 432055"/>
              <a:gd name="connsiteX6" fmla="*/ 1295400 w 3403600"/>
              <a:gd name="connsiteY6" fmla="*/ 84 h 432055"/>
              <a:gd name="connsiteX7" fmla="*/ 1504950 w 3403600"/>
              <a:gd name="connsiteY7" fmla="*/ 228684 h 432055"/>
              <a:gd name="connsiteX8" fmla="*/ 1701800 w 3403600"/>
              <a:gd name="connsiteY8" fmla="*/ 419184 h 432055"/>
              <a:gd name="connsiteX9" fmla="*/ 1917700 w 3403600"/>
              <a:gd name="connsiteY9" fmla="*/ 222334 h 432055"/>
              <a:gd name="connsiteX10" fmla="*/ 2133600 w 3403600"/>
              <a:gd name="connsiteY10" fmla="*/ 19134 h 432055"/>
              <a:gd name="connsiteX11" fmla="*/ 2355850 w 3403600"/>
              <a:gd name="connsiteY11" fmla="*/ 222334 h 432055"/>
              <a:gd name="connsiteX12" fmla="*/ 2508250 w 3403600"/>
              <a:gd name="connsiteY12" fmla="*/ 406484 h 432055"/>
              <a:gd name="connsiteX13" fmla="*/ 2736850 w 3403600"/>
              <a:gd name="connsiteY13" fmla="*/ 247734 h 432055"/>
              <a:gd name="connsiteX14" fmla="*/ 2933700 w 3403600"/>
              <a:gd name="connsiteY14" fmla="*/ 84 h 432055"/>
              <a:gd name="connsiteX15" fmla="*/ 3181350 w 3403600"/>
              <a:gd name="connsiteY15" fmla="*/ 222334 h 432055"/>
              <a:gd name="connsiteX16" fmla="*/ 3403600 w 3403600"/>
              <a:gd name="connsiteY16" fmla="*/ 406484 h 432055"/>
              <a:gd name="connsiteX0" fmla="*/ 0 w 3403600"/>
              <a:gd name="connsiteY0" fmla="*/ 431884 h 432055"/>
              <a:gd name="connsiteX1" fmla="*/ 254000 w 3403600"/>
              <a:gd name="connsiteY1" fmla="*/ 235034 h 432055"/>
              <a:gd name="connsiteX2" fmla="*/ 438150 w 3403600"/>
              <a:gd name="connsiteY2" fmla="*/ 6434 h 432055"/>
              <a:gd name="connsiteX3" fmla="*/ 666750 w 3403600"/>
              <a:gd name="connsiteY3" fmla="*/ 247734 h 432055"/>
              <a:gd name="connsiteX4" fmla="*/ 869950 w 3403600"/>
              <a:gd name="connsiteY4" fmla="*/ 431884 h 432055"/>
              <a:gd name="connsiteX5" fmla="*/ 1079500 w 3403600"/>
              <a:gd name="connsiteY5" fmla="*/ 215984 h 432055"/>
              <a:gd name="connsiteX6" fmla="*/ 1295400 w 3403600"/>
              <a:gd name="connsiteY6" fmla="*/ 84 h 432055"/>
              <a:gd name="connsiteX7" fmla="*/ 1504950 w 3403600"/>
              <a:gd name="connsiteY7" fmla="*/ 228684 h 432055"/>
              <a:gd name="connsiteX8" fmla="*/ 1701800 w 3403600"/>
              <a:gd name="connsiteY8" fmla="*/ 419184 h 432055"/>
              <a:gd name="connsiteX9" fmla="*/ 1917700 w 3403600"/>
              <a:gd name="connsiteY9" fmla="*/ 222334 h 432055"/>
              <a:gd name="connsiteX10" fmla="*/ 2133600 w 3403600"/>
              <a:gd name="connsiteY10" fmla="*/ 19134 h 432055"/>
              <a:gd name="connsiteX11" fmla="*/ 2336800 w 3403600"/>
              <a:gd name="connsiteY11" fmla="*/ 215984 h 432055"/>
              <a:gd name="connsiteX12" fmla="*/ 2508250 w 3403600"/>
              <a:gd name="connsiteY12" fmla="*/ 406484 h 432055"/>
              <a:gd name="connsiteX13" fmla="*/ 2736850 w 3403600"/>
              <a:gd name="connsiteY13" fmla="*/ 247734 h 432055"/>
              <a:gd name="connsiteX14" fmla="*/ 2933700 w 3403600"/>
              <a:gd name="connsiteY14" fmla="*/ 84 h 432055"/>
              <a:gd name="connsiteX15" fmla="*/ 3181350 w 3403600"/>
              <a:gd name="connsiteY15" fmla="*/ 222334 h 432055"/>
              <a:gd name="connsiteX16" fmla="*/ 3403600 w 3403600"/>
              <a:gd name="connsiteY16" fmla="*/ 406484 h 432055"/>
              <a:gd name="connsiteX0" fmla="*/ 0 w 3403600"/>
              <a:gd name="connsiteY0" fmla="*/ 431884 h 432055"/>
              <a:gd name="connsiteX1" fmla="*/ 146050 w 3403600"/>
              <a:gd name="connsiteY1" fmla="*/ 323933 h 432055"/>
              <a:gd name="connsiteX2" fmla="*/ 254000 w 3403600"/>
              <a:gd name="connsiteY2" fmla="*/ 235034 h 432055"/>
              <a:gd name="connsiteX3" fmla="*/ 438150 w 3403600"/>
              <a:gd name="connsiteY3" fmla="*/ 6434 h 432055"/>
              <a:gd name="connsiteX4" fmla="*/ 666750 w 3403600"/>
              <a:gd name="connsiteY4" fmla="*/ 247734 h 432055"/>
              <a:gd name="connsiteX5" fmla="*/ 869950 w 3403600"/>
              <a:gd name="connsiteY5" fmla="*/ 431884 h 432055"/>
              <a:gd name="connsiteX6" fmla="*/ 1079500 w 3403600"/>
              <a:gd name="connsiteY6" fmla="*/ 215984 h 432055"/>
              <a:gd name="connsiteX7" fmla="*/ 1295400 w 3403600"/>
              <a:gd name="connsiteY7" fmla="*/ 84 h 432055"/>
              <a:gd name="connsiteX8" fmla="*/ 1504950 w 3403600"/>
              <a:gd name="connsiteY8" fmla="*/ 228684 h 432055"/>
              <a:gd name="connsiteX9" fmla="*/ 1701800 w 3403600"/>
              <a:gd name="connsiteY9" fmla="*/ 419184 h 432055"/>
              <a:gd name="connsiteX10" fmla="*/ 1917700 w 3403600"/>
              <a:gd name="connsiteY10" fmla="*/ 222334 h 432055"/>
              <a:gd name="connsiteX11" fmla="*/ 2133600 w 3403600"/>
              <a:gd name="connsiteY11" fmla="*/ 19134 h 432055"/>
              <a:gd name="connsiteX12" fmla="*/ 2336800 w 3403600"/>
              <a:gd name="connsiteY12" fmla="*/ 215984 h 432055"/>
              <a:gd name="connsiteX13" fmla="*/ 2508250 w 3403600"/>
              <a:gd name="connsiteY13" fmla="*/ 406484 h 432055"/>
              <a:gd name="connsiteX14" fmla="*/ 2736850 w 3403600"/>
              <a:gd name="connsiteY14" fmla="*/ 247734 h 432055"/>
              <a:gd name="connsiteX15" fmla="*/ 2933700 w 3403600"/>
              <a:gd name="connsiteY15" fmla="*/ 84 h 432055"/>
              <a:gd name="connsiteX16" fmla="*/ 3181350 w 3403600"/>
              <a:gd name="connsiteY16" fmla="*/ 222334 h 432055"/>
              <a:gd name="connsiteX17" fmla="*/ 3403600 w 3403600"/>
              <a:gd name="connsiteY17" fmla="*/ 406484 h 432055"/>
              <a:gd name="connsiteX0" fmla="*/ 0 w 3403600"/>
              <a:gd name="connsiteY0" fmla="*/ 431884 h 432055"/>
              <a:gd name="connsiteX1" fmla="*/ 158750 w 3403600"/>
              <a:gd name="connsiteY1" fmla="*/ 349333 h 432055"/>
              <a:gd name="connsiteX2" fmla="*/ 254000 w 3403600"/>
              <a:gd name="connsiteY2" fmla="*/ 235034 h 432055"/>
              <a:gd name="connsiteX3" fmla="*/ 438150 w 3403600"/>
              <a:gd name="connsiteY3" fmla="*/ 6434 h 432055"/>
              <a:gd name="connsiteX4" fmla="*/ 666750 w 3403600"/>
              <a:gd name="connsiteY4" fmla="*/ 247734 h 432055"/>
              <a:gd name="connsiteX5" fmla="*/ 869950 w 3403600"/>
              <a:gd name="connsiteY5" fmla="*/ 431884 h 432055"/>
              <a:gd name="connsiteX6" fmla="*/ 1079500 w 3403600"/>
              <a:gd name="connsiteY6" fmla="*/ 215984 h 432055"/>
              <a:gd name="connsiteX7" fmla="*/ 1295400 w 3403600"/>
              <a:gd name="connsiteY7" fmla="*/ 84 h 432055"/>
              <a:gd name="connsiteX8" fmla="*/ 1504950 w 3403600"/>
              <a:gd name="connsiteY8" fmla="*/ 228684 h 432055"/>
              <a:gd name="connsiteX9" fmla="*/ 1701800 w 3403600"/>
              <a:gd name="connsiteY9" fmla="*/ 419184 h 432055"/>
              <a:gd name="connsiteX10" fmla="*/ 1917700 w 3403600"/>
              <a:gd name="connsiteY10" fmla="*/ 222334 h 432055"/>
              <a:gd name="connsiteX11" fmla="*/ 2133600 w 3403600"/>
              <a:gd name="connsiteY11" fmla="*/ 19134 h 432055"/>
              <a:gd name="connsiteX12" fmla="*/ 2336800 w 3403600"/>
              <a:gd name="connsiteY12" fmla="*/ 215984 h 432055"/>
              <a:gd name="connsiteX13" fmla="*/ 2508250 w 3403600"/>
              <a:gd name="connsiteY13" fmla="*/ 406484 h 432055"/>
              <a:gd name="connsiteX14" fmla="*/ 2736850 w 3403600"/>
              <a:gd name="connsiteY14" fmla="*/ 247734 h 432055"/>
              <a:gd name="connsiteX15" fmla="*/ 2933700 w 3403600"/>
              <a:gd name="connsiteY15" fmla="*/ 84 h 432055"/>
              <a:gd name="connsiteX16" fmla="*/ 3181350 w 3403600"/>
              <a:gd name="connsiteY16" fmla="*/ 222334 h 432055"/>
              <a:gd name="connsiteX17" fmla="*/ 3403600 w 3403600"/>
              <a:gd name="connsiteY17" fmla="*/ 406484 h 432055"/>
              <a:gd name="connsiteX0" fmla="*/ 0 w 3403600"/>
              <a:gd name="connsiteY0" fmla="*/ 431884 h 432055"/>
              <a:gd name="connsiteX1" fmla="*/ 158750 w 3403600"/>
              <a:gd name="connsiteY1" fmla="*/ 349333 h 432055"/>
              <a:gd name="connsiteX2" fmla="*/ 254000 w 3403600"/>
              <a:gd name="connsiteY2" fmla="*/ 235034 h 432055"/>
              <a:gd name="connsiteX3" fmla="*/ 330200 w 3403600"/>
              <a:gd name="connsiteY3" fmla="*/ 114383 h 432055"/>
              <a:gd name="connsiteX4" fmla="*/ 438150 w 3403600"/>
              <a:gd name="connsiteY4" fmla="*/ 6434 h 432055"/>
              <a:gd name="connsiteX5" fmla="*/ 666750 w 3403600"/>
              <a:gd name="connsiteY5" fmla="*/ 247734 h 432055"/>
              <a:gd name="connsiteX6" fmla="*/ 869950 w 3403600"/>
              <a:gd name="connsiteY6" fmla="*/ 431884 h 432055"/>
              <a:gd name="connsiteX7" fmla="*/ 1079500 w 3403600"/>
              <a:gd name="connsiteY7" fmla="*/ 215984 h 432055"/>
              <a:gd name="connsiteX8" fmla="*/ 1295400 w 3403600"/>
              <a:gd name="connsiteY8" fmla="*/ 84 h 432055"/>
              <a:gd name="connsiteX9" fmla="*/ 1504950 w 3403600"/>
              <a:gd name="connsiteY9" fmla="*/ 228684 h 432055"/>
              <a:gd name="connsiteX10" fmla="*/ 1701800 w 3403600"/>
              <a:gd name="connsiteY10" fmla="*/ 419184 h 432055"/>
              <a:gd name="connsiteX11" fmla="*/ 1917700 w 3403600"/>
              <a:gd name="connsiteY11" fmla="*/ 222334 h 432055"/>
              <a:gd name="connsiteX12" fmla="*/ 2133600 w 3403600"/>
              <a:gd name="connsiteY12" fmla="*/ 19134 h 432055"/>
              <a:gd name="connsiteX13" fmla="*/ 2336800 w 3403600"/>
              <a:gd name="connsiteY13" fmla="*/ 215984 h 432055"/>
              <a:gd name="connsiteX14" fmla="*/ 2508250 w 3403600"/>
              <a:gd name="connsiteY14" fmla="*/ 406484 h 432055"/>
              <a:gd name="connsiteX15" fmla="*/ 2736850 w 3403600"/>
              <a:gd name="connsiteY15" fmla="*/ 247734 h 432055"/>
              <a:gd name="connsiteX16" fmla="*/ 2933700 w 3403600"/>
              <a:gd name="connsiteY16" fmla="*/ 84 h 432055"/>
              <a:gd name="connsiteX17" fmla="*/ 3181350 w 3403600"/>
              <a:gd name="connsiteY17" fmla="*/ 222334 h 432055"/>
              <a:gd name="connsiteX18" fmla="*/ 3403600 w 3403600"/>
              <a:gd name="connsiteY18" fmla="*/ 406484 h 432055"/>
              <a:gd name="connsiteX0" fmla="*/ 0 w 3403600"/>
              <a:gd name="connsiteY0" fmla="*/ 431884 h 432055"/>
              <a:gd name="connsiteX1" fmla="*/ 158750 w 3403600"/>
              <a:gd name="connsiteY1" fmla="*/ 349333 h 432055"/>
              <a:gd name="connsiteX2" fmla="*/ 254000 w 3403600"/>
              <a:gd name="connsiteY2" fmla="*/ 235034 h 432055"/>
              <a:gd name="connsiteX3" fmla="*/ 317500 w 3403600"/>
              <a:gd name="connsiteY3" fmla="*/ 88983 h 432055"/>
              <a:gd name="connsiteX4" fmla="*/ 438150 w 3403600"/>
              <a:gd name="connsiteY4" fmla="*/ 6434 h 432055"/>
              <a:gd name="connsiteX5" fmla="*/ 666750 w 3403600"/>
              <a:gd name="connsiteY5" fmla="*/ 247734 h 432055"/>
              <a:gd name="connsiteX6" fmla="*/ 869950 w 3403600"/>
              <a:gd name="connsiteY6" fmla="*/ 431884 h 432055"/>
              <a:gd name="connsiteX7" fmla="*/ 1079500 w 3403600"/>
              <a:gd name="connsiteY7" fmla="*/ 215984 h 432055"/>
              <a:gd name="connsiteX8" fmla="*/ 1295400 w 3403600"/>
              <a:gd name="connsiteY8" fmla="*/ 84 h 432055"/>
              <a:gd name="connsiteX9" fmla="*/ 1504950 w 3403600"/>
              <a:gd name="connsiteY9" fmla="*/ 228684 h 432055"/>
              <a:gd name="connsiteX10" fmla="*/ 1701800 w 3403600"/>
              <a:gd name="connsiteY10" fmla="*/ 419184 h 432055"/>
              <a:gd name="connsiteX11" fmla="*/ 1917700 w 3403600"/>
              <a:gd name="connsiteY11" fmla="*/ 222334 h 432055"/>
              <a:gd name="connsiteX12" fmla="*/ 2133600 w 3403600"/>
              <a:gd name="connsiteY12" fmla="*/ 19134 h 432055"/>
              <a:gd name="connsiteX13" fmla="*/ 2336800 w 3403600"/>
              <a:gd name="connsiteY13" fmla="*/ 215984 h 432055"/>
              <a:gd name="connsiteX14" fmla="*/ 2508250 w 3403600"/>
              <a:gd name="connsiteY14" fmla="*/ 406484 h 432055"/>
              <a:gd name="connsiteX15" fmla="*/ 2736850 w 3403600"/>
              <a:gd name="connsiteY15" fmla="*/ 247734 h 432055"/>
              <a:gd name="connsiteX16" fmla="*/ 2933700 w 3403600"/>
              <a:gd name="connsiteY16" fmla="*/ 84 h 432055"/>
              <a:gd name="connsiteX17" fmla="*/ 3181350 w 3403600"/>
              <a:gd name="connsiteY17" fmla="*/ 222334 h 432055"/>
              <a:gd name="connsiteX18" fmla="*/ 3403600 w 3403600"/>
              <a:gd name="connsiteY18" fmla="*/ 406484 h 432055"/>
              <a:gd name="connsiteX0" fmla="*/ 0 w 3403600"/>
              <a:gd name="connsiteY0" fmla="*/ 431884 h 432033"/>
              <a:gd name="connsiteX1" fmla="*/ 158750 w 3403600"/>
              <a:gd name="connsiteY1" fmla="*/ 349333 h 432033"/>
              <a:gd name="connsiteX2" fmla="*/ 254000 w 3403600"/>
              <a:gd name="connsiteY2" fmla="*/ 235034 h 432033"/>
              <a:gd name="connsiteX3" fmla="*/ 317500 w 3403600"/>
              <a:gd name="connsiteY3" fmla="*/ 88983 h 432033"/>
              <a:gd name="connsiteX4" fmla="*/ 438150 w 3403600"/>
              <a:gd name="connsiteY4" fmla="*/ 6434 h 432033"/>
              <a:gd name="connsiteX5" fmla="*/ 546100 w 3403600"/>
              <a:gd name="connsiteY5" fmla="*/ 114383 h 432033"/>
              <a:gd name="connsiteX6" fmla="*/ 666750 w 3403600"/>
              <a:gd name="connsiteY6" fmla="*/ 247734 h 432033"/>
              <a:gd name="connsiteX7" fmla="*/ 869950 w 3403600"/>
              <a:gd name="connsiteY7" fmla="*/ 431884 h 432033"/>
              <a:gd name="connsiteX8" fmla="*/ 1079500 w 3403600"/>
              <a:gd name="connsiteY8" fmla="*/ 215984 h 432033"/>
              <a:gd name="connsiteX9" fmla="*/ 1295400 w 3403600"/>
              <a:gd name="connsiteY9" fmla="*/ 84 h 432033"/>
              <a:gd name="connsiteX10" fmla="*/ 1504950 w 3403600"/>
              <a:gd name="connsiteY10" fmla="*/ 228684 h 432033"/>
              <a:gd name="connsiteX11" fmla="*/ 1701800 w 3403600"/>
              <a:gd name="connsiteY11" fmla="*/ 419184 h 432033"/>
              <a:gd name="connsiteX12" fmla="*/ 1917700 w 3403600"/>
              <a:gd name="connsiteY12" fmla="*/ 222334 h 432033"/>
              <a:gd name="connsiteX13" fmla="*/ 2133600 w 3403600"/>
              <a:gd name="connsiteY13" fmla="*/ 19134 h 432033"/>
              <a:gd name="connsiteX14" fmla="*/ 2336800 w 3403600"/>
              <a:gd name="connsiteY14" fmla="*/ 215984 h 432033"/>
              <a:gd name="connsiteX15" fmla="*/ 2508250 w 3403600"/>
              <a:gd name="connsiteY15" fmla="*/ 406484 h 432033"/>
              <a:gd name="connsiteX16" fmla="*/ 2736850 w 3403600"/>
              <a:gd name="connsiteY16" fmla="*/ 247734 h 432033"/>
              <a:gd name="connsiteX17" fmla="*/ 2933700 w 3403600"/>
              <a:gd name="connsiteY17" fmla="*/ 84 h 432033"/>
              <a:gd name="connsiteX18" fmla="*/ 3181350 w 3403600"/>
              <a:gd name="connsiteY18" fmla="*/ 222334 h 432033"/>
              <a:gd name="connsiteX19" fmla="*/ 3403600 w 3403600"/>
              <a:gd name="connsiteY19" fmla="*/ 406484 h 432033"/>
              <a:gd name="connsiteX0" fmla="*/ 0 w 3403600"/>
              <a:gd name="connsiteY0" fmla="*/ 431884 h 432035"/>
              <a:gd name="connsiteX1" fmla="*/ 158750 w 3403600"/>
              <a:gd name="connsiteY1" fmla="*/ 349333 h 432035"/>
              <a:gd name="connsiteX2" fmla="*/ 254000 w 3403600"/>
              <a:gd name="connsiteY2" fmla="*/ 235034 h 432035"/>
              <a:gd name="connsiteX3" fmla="*/ 317500 w 3403600"/>
              <a:gd name="connsiteY3" fmla="*/ 88983 h 432035"/>
              <a:gd name="connsiteX4" fmla="*/ 438150 w 3403600"/>
              <a:gd name="connsiteY4" fmla="*/ 6434 h 432035"/>
              <a:gd name="connsiteX5" fmla="*/ 577850 w 3403600"/>
              <a:gd name="connsiteY5" fmla="*/ 101683 h 432035"/>
              <a:gd name="connsiteX6" fmla="*/ 666750 w 3403600"/>
              <a:gd name="connsiteY6" fmla="*/ 247734 h 432035"/>
              <a:gd name="connsiteX7" fmla="*/ 869950 w 3403600"/>
              <a:gd name="connsiteY7" fmla="*/ 431884 h 432035"/>
              <a:gd name="connsiteX8" fmla="*/ 1079500 w 3403600"/>
              <a:gd name="connsiteY8" fmla="*/ 215984 h 432035"/>
              <a:gd name="connsiteX9" fmla="*/ 1295400 w 3403600"/>
              <a:gd name="connsiteY9" fmla="*/ 84 h 432035"/>
              <a:gd name="connsiteX10" fmla="*/ 1504950 w 3403600"/>
              <a:gd name="connsiteY10" fmla="*/ 228684 h 432035"/>
              <a:gd name="connsiteX11" fmla="*/ 1701800 w 3403600"/>
              <a:gd name="connsiteY11" fmla="*/ 419184 h 432035"/>
              <a:gd name="connsiteX12" fmla="*/ 1917700 w 3403600"/>
              <a:gd name="connsiteY12" fmla="*/ 222334 h 432035"/>
              <a:gd name="connsiteX13" fmla="*/ 2133600 w 3403600"/>
              <a:gd name="connsiteY13" fmla="*/ 19134 h 432035"/>
              <a:gd name="connsiteX14" fmla="*/ 2336800 w 3403600"/>
              <a:gd name="connsiteY14" fmla="*/ 215984 h 432035"/>
              <a:gd name="connsiteX15" fmla="*/ 2508250 w 3403600"/>
              <a:gd name="connsiteY15" fmla="*/ 406484 h 432035"/>
              <a:gd name="connsiteX16" fmla="*/ 2736850 w 3403600"/>
              <a:gd name="connsiteY16" fmla="*/ 247734 h 432035"/>
              <a:gd name="connsiteX17" fmla="*/ 2933700 w 3403600"/>
              <a:gd name="connsiteY17" fmla="*/ 84 h 432035"/>
              <a:gd name="connsiteX18" fmla="*/ 3181350 w 3403600"/>
              <a:gd name="connsiteY18" fmla="*/ 222334 h 432035"/>
              <a:gd name="connsiteX19" fmla="*/ 3403600 w 3403600"/>
              <a:gd name="connsiteY19" fmla="*/ 406484 h 432035"/>
              <a:gd name="connsiteX0" fmla="*/ 0 w 3403600"/>
              <a:gd name="connsiteY0" fmla="*/ 431884 h 434936"/>
              <a:gd name="connsiteX1" fmla="*/ 158750 w 3403600"/>
              <a:gd name="connsiteY1" fmla="*/ 349333 h 434936"/>
              <a:gd name="connsiteX2" fmla="*/ 254000 w 3403600"/>
              <a:gd name="connsiteY2" fmla="*/ 235034 h 434936"/>
              <a:gd name="connsiteX3" fmla="*/ 317500 w 3403600"/>
              <a:gd name="connsiteY3" fmla="*/ 88983 h 434936"/>
              <a:gd name="connsiteX4" fmla="*/ 438150 w 3403600"/>
              <a:gd name="connsiteY4" fmla="*/ 6434 h 434936"/>
              <a:gd name="connsiteX5" fmla="*/ 577850 w 3403600"/>
              <a:gd name="connsiteY5" fmla="*/ 101683 h 434936"/>
              <a:gd name="connsiteX6" fmla="*/ 666750 w 3403600"/>
              <a:gd name="connsiteY6" fmla="*/ 247734 h 434936"/>
              <a:gd name="connsiteX7" fmla="*/ 730250 w 3403600"/>
              <a:gd name="connsiteY7" fmla="*/ 336633 h 434936"/>
              <a:gd name="connsiteX8" fmla="*/ 869950 w 3403600"/>
              <a:gd name="connsiteY8" fmla="*/ 431884 h 434936"/>
              <a:gd name="connsiteX9" fmla="*/ 1079500 w 3403600"/>
              <a:gd name="connsiteY9" fmla="*/ 215984 h 434936"/>
              <a:gd name="connsiteX10" fmla="*/ 1295400 w 3403600"/>
              <a:gd name="connsiteY10" fmla="*/ 84 h 434936"/>
              <a:gd name="connsiteX11" fmla="*/ 1504950 w 3403600"/>
              <a:gd name="connsiteY11" fmla="*/ 228684 h 434936"/>
              <a:gd name="connsiteX12" fmla="*/ 1701800 w 3403600"/>
              <a:gd name="connsiteY12" fmla="*/ 419184 h 434936"/>
              <a:gd name="connsiteX13" fmla="*/ 1917700 w 3403600"/>
              <a:gd name="connsiteY13" fmla="*/ 222334 h 434936"/>
              <a:gd name="connsiteX14" fmla="*/ 2133600 w 3403600"/>
              <a:gd name="connsiteY14" fmla="*/ 19134 h 434936"/>
              <a:gd name="connsiteX15" fmla="*/ 2336800 w 3403600"/>
              <a:gd name="connsiteY15" fmla="*/ 215984 h 434936"/>
              <a:gd name="connsiteX16" fmla="*/ 2508250 w 3403600"/>
              <a:gd name="connsiteY16" fmla="*/ 406484 h 434936"/>
              <a:gd name="connsiteX17" fmla="*/ 2736850 w 3403600"/>
              <a:gd name="connsiteY17" fmla="*/ 247734 h 434936"/>
              <a:gd name="connsiteX18" fmla="*/ 2933700 w 3403600"/>
              <a:gd name="connsiteY18" fmla="*/ 84 h 434936"/>
              <a:gd name="connsiteX19" fmla="*/ 3181350 w 3403600"/>
              <a:gd name="connsiteY19" fmla="*/ 222334 h 434936"/>
              <a:gd name="connsiteX20" fmla="*/ 3403600 w 3403600"/>
              <a:gd name="connsiteY20" fmla="*/ 406484 h 434936"/>
              <a:gd name="connsiteX0" fmla="*/ 0 w 3403600"/>
              <a:gd name="connsiteY0" fmla="*/ 431884 h 437321"/>
              <a:gd name="connsiteX1" fmla="*/ 158750 w 3403600"/>
              <a:gd name="connsiteY1" fmla="*/ 349333 h 437321"/>
              <a:gd name="connsiteX2" fmla="*/ 254000 w 3403600"/>
              <a:gd name="connsiteY2" fmla="*/ 235034 h 437321"/>
              <a:gd name="connsiteX3" fmla="*/ 317500 w 3403600"/>
              <a:gd name="connsiteY3" fmla="*/ 88983 h 437321"/>
              <a:gd name="connsiteX4" fmla="*/ 438150 w 3403600"/>
              <a:gd name="connsiteY4" fmla="*/ 6434 h 437321"/>
              <a:gd name="connsiteX5" fmla="*/ 577850 w 3403600"/>
              <a:gd name="connsiteY5" fmla="*/ 101683 h 437321"/>
              <a:gd name="connsiteX6" fmla="*/ 666750 w 3403600"/>
              <a:gd name="connsiteY6" fmla="*/ 247734 h 437321"/>
              <a:gd name="connsiteX7" fmla="*/ 717550 w 3403600"/>
              <a:gd name="connsiteY7" fmla="*/ 362033 h 437321"/>
              <a:gd name="connsiteX8" fmla="*/ 869950 w 3403600"/>
              <a:gd name="connsiteY8" fmla="*/ 431884 h 437321"/>
              <a:gd name="connsiteX9" fmla="*/ 1079500 w 3403600"/>
              <a:gd name="connsiteY9" fmla="*/ 215984 h 437321"/>
              <a:gd name="connsiteX10" fmla="*/ 1295400 w 3403600"/>
              <a:gd name="connsiteY10" fmla="*/ 84 h 437321"/>
              <a:gd name="connsiteX11" fmla="*/ 1504950 w 3403600"/>
              <a:gd name="connsiteY11" fmla="*/ 228684 h 437321"/>
              <a:gd name="connsiteX12" fmla="*/ 1701800 w 3403600"/>
              <a:gd name="connsiteY12" fmla="*/ 419184 h 437321"/>
              <a:gd name="connsiteX13" fmla="*/ 1917700 w 3403600"/>
              <a:gd name="connsiteY13" fmla="*/ 222334 h 437321"/>
              <a:gd name="connsiteX14" fmla="*/ 2133600 w 3403600"/>
              <a:gd name="connsiteY14" fmla="*/ 19134 h 437321"/>
              <a:gd name="connsiteX15" fmla="*/ 2336800 w 3403600"/>
              <a:gd name="connsiteY15" fmla="*/ 215984 h 437321"/>
              <a:gd name="connsiteX16" fmla="*/ 2508250 w 3403600"/>
              <a:gd name="connsiteY16" fmla="*/ 406484 h 437321"/>
              <a:gd name="connsiteX17" fmla="*/ 2736850 w 3403600"/>
              <a:gd name="connsiteY17" fmla="*/ 247734 h 437321"/>
              <a:gd name="connsiteX18" fmla="*/ 2933700 w 3403600"/>
              <a:gd name="connsiteY18" fmla="*/ 84 h 437321"/>
              <a:gd name="connsiteX19" fmla="*/ 3181350 w 3403600"/>
              <a:gd name="connsiteY19" fmla="*/ 222334 h 437321"/>
              <a:gd name="connsiteX20" fmla="*/ 3403600 w 3403600"/>
              <a:gd name="connsiteY20" fmla="*/ 406484 h 437321"/>
              <a:gd name="connsiteX0" fmla="*/ 0 w 3403600"/>
              <a:gd name="connsiteY0" fmla="*/ 431884 h 432483"/>
              <a:gd name="connsiteX1" fmla="*/ 158750 w 3403600"/>
              <a:gd name="connsiteY1" fmla="*/ 349333 h 432483"/>
              <a:gd name="connsiteX2" fmla="*/ 254000 w 3403600"/>
              <a:gd name="connsiteY2" fmla="*/ 235034 h 432483"/>
              <a:gd name="connsiteX3" fmla="*/ 317500 w 3403600"/>
              <a:gd name="connsiteY3" fmla="*/ 88983 h 432483"/>
              <a:gd name="connsiteX4" fmla="*/ 438150 w 3403600"/>
              <a:gd name="connsiteY4" fmla="*/ 6434 h 432483"/>
              <a:gd name="connsiteX5" fmla="*/ 577850 w 3403600"/>
              <a:gd name="connsiteY5" fmla="*/ 101683 h 432483"/>
              <a:gd name="connsiteX6" fmla="*/ 666750 w 3403600"/>
              <a:gd name="connsiteY6" fmla="*/ 247734 h 432483"/>
              <a:gd name="connsiteX7" fmla="*/ 717550 w 3403600"/>
              <a:gd name="connsiteY7" fmla="*/ 362033 h 432483"/>
              <a:gd name="connsiteX8" fmla="*/ 869950 w 3403600"/>
              <a:gd name="connsiteY8" fmla="*/ 431884 h 432483"/>
              <a:gd name="connsiteX9" fmla="*/ 977900 w 3403600"/>
              <a:gd name="connsiteY9" fmla="*/ 323932 h 432483"/>
              <a:gd name="connsiteX10" fmla="*/ 1079500 w 3403600"/>
              <a:gd name="connsiteY10" fmla="*/ 215984 h 432483"/>
              <a:gd name="connsiteX11" fmla="*/ 1295400 w 3403600"/>
              <a:gd name="connsiteY11" fmla="*/ 84 h 432483"/>
              <a:gd name="connsiteX12" fmla="*/ 1504950 w 3403600"/>
              <a:gd name="connsiteY12" fmla="*/ 228684 h 432483"/>
              <a:gd name="connsiteX13" fmla="*/ 1701800 w 3403600"/>
              <a:gd name="connsiteY13" fmla="*/ 419184 h 432483"/>
              <a:gd name="connsiteX14" fmla="*/ 1917700 w 3403600"/>
              <a:gd name="connsiteY14" fmla="*/ 222334 h 432483"/>
              <a:gd name="connsiteX15" fmla="*/ 2133600 w 3403600"/>
              <a:gd name="connsiteY15" fmla="*/ 19134 h 432483"/>
              <a:gd name="connsiteX16" fmla="*/ 2336800 w 3403600"/>
              <a:gd name="connsiteY16" fmla="*/ 215984 h 432483"/>
              <a:gd name="connsiteX17" fmla="*/ 2508250 w 3403600"/>
              <a:gd name="connsiteY17" fmla="*/ 406484 h 432483"/>
              <a:gd name="connsiteX18" fmla="*/ 2736850 w 3403600"/>
              <a:gd name="connsiteY18" fmla="*/ 247734 h 432483"/>
              <a:gd name="connsiteX19" fmla="*/ 2933700 w 3403600"/>
              <a:gd name="connsiteY19" fmla="*/ 84 h 432483"/>
              <a:gd name="connsiteX20" fmla="*/ 3181350 w 3403600"/>
              <a:gd name="connsiteY20" fmla="*/ 222334 h 432483"/>
              <a:gd name="connsiteX21" fmla="*/ 3403600 w 3403600"/>
              <a:gd name="connsiteY21" fmla="*/ 406484 h 432483"/>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295400 w 3403600"/>
              <a:gd name="connsiteY11" fmla="*/ 84 h 432052"/>
              <a:gd name="connsiteX12" fmla="*/ 1504950 w 3403600"/>
              <a:gd name="connsiteY12" fmla="*/ 228684 h 432052"/>
              <a:gd name="connsiteX13" fmla="*/ 1701800 w 3403600"/>
              <a:gd name="connsiteY13" fmla="*/ 419184 h 432052"/>
              <a:gd name="connsiteX14" fmla="*/ 1917700 w 3403600"/>
              <a:gd name="connsiteY14" fmla="*/ 222334 h 432052"/>
              <a:gd name="connsiteX15" fmla="*/ 2133600 w 3403600"/>
              <a:gd name="connsiteY15" fmla="*/ 19134 h 432052"/>
              <a:gd name="connsiteX16" fmla="*/ 2336800 w 3403600"/>
              <a:gd name="connsiteY16" fmla="*/ 215984 h 432052"/>
              <a:gd name="connsiteX17" fmla="*/ 2508250 w 3403600"/>
              <a:gd name="connsiteY17" fmla="*/ 406484 h 432052"/>
              <a:gd name="connsiteX18" fmla="*/ 2736850 w 3403600"/>
              <a:gd name="connsiteY18" fmla="*/ 247734 h 432052"/>
              <a:gd name="connsiteX19" fmla="*/ 2933700 w 3403600"/>
              <a:gd name="connsiteY19" fmla="*/ 84 h 432052"/>
              <a:gd name="connsiteX20" fmla="*/ 3181350 w 3403600"/>
              <a:gd name="connsiteY20" fmla="*/ 222334 h 432052"/>
              <a:gd name="connsiteX21" fmla="*/ 3403600 w 3403600"/>
              <a:gd name="connsiteY21" fmla="*/ 406484 h 432052"/>
              <a:gd name="connsiteX0" fmla="*/ 0 w 3403600"/>
              <a:gd name="connsiteY0" fmla="*/ 436144 h 436312"/>
              <a:gd name="connsiteX1" fmla="*/ 158750 w 3403600"/>
              <a:gd name="connsiteY1" fmla="*/ 353593 h 436312"/>
              <a:gd name="connsiteX2" fmla="*/ 254000 w 3403600"/>
              <a:gd name="connsiteY2" fmla="*/ 239294 h 436312"/>
              <a:gd name="connsiteX3" fmla="*/ 317500 w 3403600"/>
              <a:gd name="connsiteY3" fmla="*/ 93243 h 436312"/>
              <a:gd name="connsiteX4" fmla="*/ 438150 w 3403600"/>
              <a:gd name="connsiteY4" fmla="*/ 10694 h 436312"/>
              <a:gd name="connsiteX5" fmla="*/ 577850 w 3403600"/>
              <a:gd name="connsiteY5" fmla="*/ 105943 h 436312"/>
              <a:gd name="connsiteX6" fmla="*/ 666750 w 3403600"/>
              <a:gd name="connsiteY6" fmla="*/ 251994 h 436312"/>
              <a:gd name="connsiteX7" fmla="*/ 717550 w 3403600"/>
              <a:gd name="connsiteY7" fmla="*/ 366293 h 436312"/>
              <a:gd name="connsiteX8" fmla="*/ 869950 w 3403600"/>
              <a:gd name="connsiteY8" fmla="*/ 436144 h 436312"/>
              <a:gd name="connsiteX9" fmla="*/ 1003300 w 3403600"/>
              <a:gd name="connsiteY9" fmla="*/ 347242 h 436312"/>
              <a:gd name="connsiteX10" fmla="*/ 1079500 w 3403600"/>
              <a:gd name="connsiteY10" fmla="*/ 220244 h 436312"/>
              <a:gd name="connsiteX11" fmla="*/ 1168400 w 3403600"/>
              <a:gd name="connsiteY11" fmla="*/ 93242 h 436312"/>
              <a:gd name="connsiteX12" fmla="*/ 1295400 w 3403600"/>
              <a:gd name="connsiteY12" fmla="*/ 4344 h 436312"/>
              <a:gd name="connsiteX13" fmla="*/ 1504950 w 3403600"/>
              <a:gd name="connsiteY13" fmla="*/ 232944 h 436312"/>
              <a:gd name="connsiteX14" fmla="*/ 1701800 w 3403600"/>
              <a:gd name="connsiteY14" fmla="*/ 423444 h 436312"/>
              <a:gd name="connsiteX15" fmla="*/ 1917700 w 3403600"/>
              <a:gd name="connsiteY15" fmla="*/ 226594 h 436312"/>
              <a:gd name="connsiteX16" fmla="*/ 2133600 w 3403600"/>
              <a:gd name="connsiteY16" fmla="*/ 23394 h 436312"/>
              <a:gd name="connsiteX17" fmla="*/ 2336800 w 3403600"/>
              <a:gd name="connsiteY17" fmla="*/ 220244 h 436312"/>
              <a:gd name="connsiteX18" fmla="*/ 2508250 w 3403600"/>
              <a:gd name="connsiteY18" fmla="*/ 410744 h 436312"/>
              <a:gd name="connsiteX19" fmla="*/ 2736850 w 3403600"/>
              <a:gd name="connsiteY19" fmla="*/ 251994 h 436312"/>
              <a:gd name="connsiteX20" fmla="*/ 2933700 w 3403600"/>
              <a:gd name="connsiteY20" fmla="*/ 4344 h 436312"/>
              <a:gd name="connsiteX21" fmla="*/ 3181350 w 3403600"/>
              <a:gd name="connsiteY21" fmla="*/ 226594 h 436312"/>
              <a:gd name="connsiteX22" fmla="*/ 3403600 w 3403600"/>
              <a:gd name="connsiteY22" fmla="*/ 410744 h 436312"/>
              <a:gd name="connsiteX0" fmla="*/ 0 w 3403600"/>
              <a:gd name="connsiteY0" fmla="*/ 436780 h 436948"/>
              <a:gd name="connsiteX1" fmla="*/ 158750 w 3403600"/>
              <a:gd name="connsiteY1" fmla="*/ 354229 h 436948"/>
              <a:gd name="connsiteX2" fmla="*/ 254000 w 3403600"/>
              <a:gd name="connsiteY2" fmla="*/ 239930 h 436948"/>
              <a:gd name="connsiteX3" fmla="*/ 317500 w 3403600"/>
              <a:gd name="connsiteY3" fmla="*/ 93879 h 436948"/>
              <a:gd name="connsiteX4" fmla="*/ 438150 w 3403600"/>
              <a:gd name="connsiteY4" fmla="*/ 11330 h 436948"/>
              <a:gd name="connsiteX5" fmla="*/ 577850 w 3403600"/>
              <a:gd name="connsiteY5" fmla="*/ 106579 h 436948"/>
              <a:gd name="connsiteX6" fmla="*/ 666750 w 3403600"/>
              <a:gd name="connsiteY6" fmla="*/ 252630 h 436948"/>
              <a:gd name="connsiteX7" fmla="*/ 717550 w 3403600"/>
              <a:gd name="connsiteY7" fmla="*/ 366929 h 436948"/>
              <a:gd name="connsiteX8" fmla="*/ 869950 w 3403600"/>
              <a:gd name="connsiteY8" fmla="*/ 436780 h 436948"/>
              <a:gd name="connsiteX9" fmla="*/ 1003300 w 3403600"/>
              <a:gd name="connsiteY9" fmla="*/ 347878 h 436948"/>
              <a:gd name="connsiteX10" fmla="*/ 1079500 w 3403600"/>
              <a:gd name="connsiteY10" fmla="*/ 220880 h 436948"/>
              <a:gd name="connsiteX11" fmla="*/ 1136650 w 3403600"/>
              <a:gd name="connsiteY11" fmla="*/ 87528 h 436948"/>
              <a:gd name="connsiteX12" fmla="*/ 1295400 w 3403600"/>
              <a:gd name="connsiteY12" fmla="*/ 4980 h 436948"/>
              <a:gd name="connsiteX13" fmla="*/ 1504950 w 3403600"/>
              <a:gd name="connsiteY13" fmla="*/ 233580 h 436948"/>
              <a:gd name="connsiteX14" fmla="*/ 1701800 w 3403600"/>
              <a:gd name="connsiteY14" fmla="*/ 424080 h 436948"/>
              <a:gd name="connsiteX15" fmla="*/ 1917700 w 3403600"/>
              <a:gd name="connsiteY15" fmla="*/ 227230 h 436948"/>
              <a:gd name="connsiteX16" fmla="*/ 2133600 w 3403600"/>
              <a:gd name="connsiteY16" fmla="*/ 24030 h 436948"/>
              <a:gd name="connsiteX17" fmla="*/ 2336800 w 3403600"/>
              <a:gd name="connsiteY17" fmla="*/ 220880 h 436948"/>
              <a:gd name="connsiteX18" fmla="*/ 2508250 w 3403600"/>
              <a:gd name="connsiteY18" fmla="*/ 411380 h 436948"/>
              <a:gd name="connsiteX19" fmla="*/ 2736850 w 3403600"/>
              <a:gd name="connsiteY19" fmla="*/ 252630 h 436948"/>
              <a:gd name="connsiteX20" fmla="*/ 2933700 w 3403600"/>
              <a:gd name="connsiteY20" fmla="*/ 4980 h 436948"/>
              <a:gd name="connsiteX21" fmla="*/ 3181350 w 3403600"/>
              <a:gd name="connsiteY21" fmla="*/ 227230 h 436948"/>
              <a:gd name="connsiteX22" fmla="*/ 3403600 w 3403600"/>
              <a:gd name="connsiteY22" fmla="*/ 411380 h 436948"/>
              <a:gd name="connsiteX0" fmla="*/ 0 w 3403600"/>
              <a:gd name="connsiteY0" fmla="*/ 432049 h 432217"/>
              <a:gd name="connsiteX1" fmla="*/ 158750 w 3403600"/>
              <a:gd name="connsiteY1" fmla="*/ 349498 h 432217"/>
              <a:gd name="connsiteX2" fmla="*/ 254000 w 3403600"/>
              <a:gd name="connsiteY2" fmla="*/ 235199 h 432217"/>
              <a:gd name="connsiteX3" fmla="*/ 317500 w 3403600"/>
              <a:gd name="connsiteY3" fmla="*/ 89148 h 432217"/>
              <a:gd name="connsiteX4" fmla="*/ 438150 w 3403600"/>
              <a:gd name="connsiteY4" fmla="*/ 6599 h 432217"/>
              <a:gd name="connsiteX5" fmla="*/ 577850 w 3403600"/>
              <a:gd name="connsiteY5" fmla="*/ 101848 h 432217"/>
              <a:gd name="connsiteX6" fmla="*/ 666750 w 3403600"/>
              <a:gd name="connsiteY6" fmla="*/ 247899 h 432217"/>
              <a:gd name="connsiteX7" fmla="*/ 717550 w 3403600"/>
              <a:gd name="connsiteY7" fmla="*/ 362198 h 432217"/>
              <a:gd name="connsiteX8" fmla="*/ 869950 w 3403600"/>
              <a:gd name="connsiteY8" fmla="*/ 432049 h 432217"/>
              <a:gd name="connsiteX9" fmla="*/ 1003300 w 3403600"/>
              <a:gd name="connsiteY9" fmla="*/ 343147 h 432217"/>
              <a:gd name="connsiteX10" fmla="*/ 1079500 w 3403600"/>
              <a:gd name="connsiteY10" fmla="*/ 216149 h 432217"/>
              <a:gd name="connsiteX11" fmla="*/ 1136650 w 3403600"/>
              <a:gd name="connsiteY11" fmla="*/ 82797 h 432217"/>
              <a:gd name="connsiteX12" fmla="*/ 1295400 w 3403600"/>
              <a:gd name="connsiteY12" fmla="*/ 249 h 432217"/>
              <a:gd name="connsiteX13" fmla="*/ 1397000 w 3403600"/>
              <a:gd name="connsiteY13" fmla="*/ 108197 h 432217"/>
              <a:gd name="connsiteX14" fmla="*/ 1504950 w 3403600"/>
              <a:gd name="connsiteY14" fmla="*/ 228849 h 432217"/>
              <a:gd name="connsiteX15" fmla="*/ 1701800 w 3403600"/>
              <a:gd name="connsiteY15" fmla="*/ 419349 h 432217"/>
              <a:gd name="connsiteX16" fmla="*/ 1917700 w 3403600"/>
              <a:gd name="connsiteY16" fmla="*/ 222499 h 432217"/>
              <a:gd name="connsiteX17" fmla="*/ 2133600 w 3403600"/>
              <a:gd name="connsiteY17" fmla="*/ 19299 h 432217"/>
              <a:gd name="connsiteX18" fmla="*/ 2336800 w 3403600"/>
              <a:gd name="connsiteY18" fmla="*/ 216149 h 432217"/>
              <a:gd name="connsiteX19" fmla="*/ 2508250 w 3403600"/>
              <a:gd name="connsiteY19" fmla="*/ 406649 h 432217"/>
              <a:gd name="connsiteX20" fmla="*/ 2736850 w 3403600"/>
              <a:gd name="connsiteY20" fmla="*/ 247899 h 432217"/>
              <a:gd name="connsiteX21" fmla="*/ 2933700 w 3403600"/>
              <a:gd name="connsiteY21" fmla="*/ 249 h 432217"/>
              <a:gd name="connsiteX22" fmla="*/ 3181350 w 3403600"/>
              <a:gd name="connsiteY22" fmla="*/ 222499 h 432217"/>
              <a:gd name="connsiteX23" fmla="*/ 3403600 w 3403600"/>
              <a:gd name="connsiteY23" fmla="*/ 406649 h 432217"/>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701800 w 3403600"/>
              <a:gd name="connsiteY15" fmla="*/ 419184 h 432052"/>
              <a:gd name="connsiteX16" fmla="*/ 1917700 w 3403600"/>
              <a:gd name="connsiteY16" fmla="*/ 222334 h 432052"/>
              <a:gd name="connsiteX17" fmla="*/ 2133600 w 3403600"/>
              <a:gd name="connsiteY17" fmla="*/ 19134 h 432052"/>
              <a:gd name="connsiteX18" fmla="*/ 2336800 w 3403600"/>
              <a:gd name="connsiteY18" fmla="*/ 215984 h 432052"/>
              <a:gd name="connsiteX19" fmla="*/ 2508250 w 3403600"/>
              <a:gd name="connsiteY19" fmla="*/ 406484 h 432052"/>
              <a:gd name="connsiteX20" fmla="*/ 2736850 w 3403600"/>
              <a:gd name="connsiteY20" fmla="*/ 247734 h 432052"/>
              <a:gd name="connsiteX21" fmla="*/ 2933700 w 3403600"/>
              <a:gd name="connsiteY21" fmla="*/ 84 h 432052"/>
              <a:gd name="connsiteX22" fmla="*/ 3181350 w 3403600"/>
              <a:gd name="connsiteY22" fmla="*/ 222334 h 432052"/>
              <a:gd name="connsiteX23" fmla="*/ 3403600 w 3403600"/>
              <a:gd name="connsiteY23"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62100 w 3403600"/>
              <a:gd name="connsiteY15" fmla="*/ 317581 h 432052"/>
              <a:gd name="connsiteX16" fmla="*/ 1701800 w 3403600"/>
              <a:gd name="connsiteY16" fmla="*/ 419184 h 432052"/>
              <a:gd name="connsiteX17" fmla="*/ 1917700 w 3403600"/>
              <a:gd name="connsiteY17" fmla="*/ 222334 h 432052"/>
              <a:gd name="connsiteX18" fmla="*/ 2133600 w 3403600"/>
              <a:gd name="connsiteY18" fmla="*/ 19134 h 432052"/>
              <a:gd name="connsiteX19" fmla="*/ 2336800 w 3403600"/>
              <a:gd name="connsiteY19" fmla="*/ 215984 h 432052"/>
              <a:gd name="connsiteX20" fmla="*/ 2508250 w 3403600"/>
              <a:gd name="connsiteY20" fmla="*/ 406484 h 432052"/>
              <a:gd name="connsiteX21" fmla="*/ 2736850 w 3403600"/>
              <a:gd name="connsiteY21" fmla="*/ 247734 h 432052"/>
              <a:gd name="connsiteX22" fmla="*/ 2933700 w 3403600"/>
              <a:gd name="connsiteY22" fmla="*/ 84 h 432052"/>
              <a:gd name="connsiteX23" fmla="*/ 3181350 w 3403600"/>
              <a:gd name="connsiteY23" fmla="*/ 222334 h 432052"/>
              <a:gd name="connsiteX24" fmla="*/ 3403600 w 3403600"/>
              <a:gd name="connsiteY24"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62100 w 3403600"/>
              <a:gd name="connsiteY15" fmla="*/ 342981 h 432052"/>
              <a:gd name="connsiteX16" fmla="*/ 1701800 w 3403600"/>
              <a:gd name="connsiteY16" fmla="*/ 419184 h 432052"/>
              <a:gd name="connsiteX17" fmla="*/ 1917700 w 3403600"/>
              <a:gd name="connsiteY17" fmla="*/ 222334 h 432052"/>
              <a:gd name="connsiteX18" fmla="*/ 2133600 w 3403600"/>
              <a:gd name="connsiteY18" fmla="*/ 19134 h 432052"/>
              <a:gd name="connsiteX19" fmla="*/ 2336800 w 3403600"/>
              <a:gd name="connsiteY19" fmla="*/ 215984 h 432052"/>
              <a:gd name="connsiteX20" fmla="*/ 2508250 w 3403600"/>
              <a:gd name="connsiteY20" fmla="*/ 406484 h 432052"/>
              <a:gd name="connsiteX21" fmla="*/ 2736850 w 3403600"/>
              <a:gd name="connsiteY21" fmla="*/ 247734 h 432052"/>
              <a:gd name="connsiteX22" fmla="*/ 2933700 w 3403600"/>
              <a:gd name="connsiteY22" fmla="*/ 84 h 432052"/>
              <a:gd name="connsiteX23" fmla="*/ 3181350 w 3403600"/>
              <a:gd name="connsiteY23" fmla="*/ 222334 h 432052"/>
              <a:gd name="connsiteX24" fmla="*/ 3403600 w 3403600"/>
              <a:gd name="connsiteY24"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43050 w 3403600"/>
              <a:gd name="connsiteY15" fmla="*/ 342981 h 432052"/>
              <a:gd name="connsiteX16" fmla="*/ 1701800 w 3403600"/>
              <a:gd name="connsiteY16" fmla="*/ 419184 h 432052"/>
              <a:gd name="connsiteX17" fmla="*/ 1917700 w 3403600"/>
              <a:gd name="connsiteY17" fmla="*/ 222334 h 432052"/>
              <a:gd name="connsiteX18" fmla="*/ 2133600 w 3403600"/>
              <a:gd name="connsiteY18" fmla="*/ 19134 h 432052"/>
              <a:gd name="connsiteX19" fmla="*/ 2336800 w 3403600"/>
              <a:gd name="connsiteY19" fmla="*/ 215984 h 432052"/>
              <a:gd name="connsiteX20" fmla="*/ 2508250 w 3403600"/>
              <a:gd name="connsiteY20" fmla="*/ 406484 h 432052"/>
              <a:gd name="connsiteX21" fmla="*/ 2736850 w 3403600"/>
              <a:gd name="connsiteY21" fmla="*/ 247734 h 432052"/>
              <a:gd name="connsiteX22" fmla="*/ 2933700 w 3403600"/>
              <a:gd name="connsiteY22" fmla="*/ 84 h 432052"/>
              <a:gd name="connsiteX23" fmla="*/ 3181350 w 3403600"/>
              <a:gd name="connsiteY23" fmla="*/ 222334 h 432052"/>
              <a:gd name="connsiteX24" fmla="*/ 3403600 w 3403600"/>
              <a:gd name="connsiteY24"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917700 w 3403600"/>
              <a:gd name="connsiteY17" fmla="*/ 222334 h 432052"/>
              <a:gd name="connsiteX18" fmla="*/ 2133600 w 3403600"/>
              <a:gd name="connsiteY18" fmla="*/ 19134 h 432052"/>
              <a:gd name="connsiteX19" fmla="*/ 2336800 w 3403600"/>
              <a:gd name="connsiteY19" fmla="*/ 215984 h 432052"/>
              <a:gd name="connsiteX20" fmla="*/ 2508250 w 3403600"/>
              <a:gd name="connsiteY20" fmla="*/ 406484 h 432052"/>
              <a:gd name="connsiteX21" fmla="*/ 2736850 w 3403600"/>
              <a:gd name="connsiteY21" fmla="*/ 247734 h 432052"/>
              <a:gd name="connsiteX22" fmla="*/ 2933700 w 3403600"/>
              <a:gd name="connsiteY22" fmla="*/ 84 h 432052"/>
              <a:gd name="connsiteX23" fmla="*/ 3181350 w 3403600"/>
              <a:gd name="connsiteY23" fmla="*/ 222334 h 432052"/>
              <a:gd name="connsiteX24" fmla="*/ 3403600 w 3403600"/>
              <a:gd name="connsiteY24"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16100 w 3403600"/>
              <a:gd name="connsiteY17" fmla="*/ 317581 h 432052"/>
              <a:gd name="connsiteX18" fmla="*/ 1917700 w 3403600"/>
              <a:gd name="connsiteY18" fmla="*/ 222334 h 432052"/>
              <a:gd name="connsiteX19" fmla="*/ 2133600 w 3403600"/>
              <a:gd name="connsiteY19" fmla="*/ 19134 h 432052"/>
              <a:gd name="connsiteX20" fmla="*/ 2336800 w 3403600"/>
              <a:gd name="connsiteY20" fmla="*/ 215984 h 432052"/>
              <a:gd name="connsiteX21" fmla="*/ 2508250 w 3403600"/>
              <a:gd name="connsiteY21" fmla="*/ 406484 h 432052"/>
              <a:gd name="connsiteX22" fmla="*/ 2736850 w 3403600"/>
              <a:gd name="connsiteY22" fmla="*/ 247734 h 432052"/>
              <a:gd name="connsiteX23" fmla="*/ 2933700 w 3403600"/>
              <a:gd name="connsiteY23" fmla="*/ 84 h 432052"/>
              <a:gd name="connsiteX24" fmla="*/ 3181350 w 3403600"/>
              <a:gd name="connsiteY24" fmla="*/ 222334 h 432052"/>
              <a:gd name="connsiteX25" fmla="*/ 3403600 w 3403600"/>
              <a:gd name="connsiteY25"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35150 w 3403600"/>
              <a:gd name="connsiteY17" fmla="*/ 330281 h 432052"/>
              <a:gd name="connsiteX18" fmla="*/ 1917700 w 3403600"/>
              <a:gd name="connsiteY18" fmla="*/ 222334 h 432052"/>
              <a:gd name="connsiteX19" fmla="*/ 2133600 w 3403600"/>
              <a:gd name="connsiteY19" fmla="*/ 19134 h 432052"/>
              <a:gd name="connsiteX20" fmla="*/ 2336800 w 3403600"/>
              <a:gd name="connsiteY20" fmla="*/ 215984 h 432052"/>
              <a:gd name="connsiteX21" fmla="*/ 2508250 w 3403600"/>
              <a:gd name="connsiteY21" fmla="*/ 406484 h 432052"/>
              <a:gd name="connsiteX22" fmla="*/ 2736850 w 3403600"/>
              <a:gd name="connsiteY22" fmla="*/ 247734 h 432052"/>
              <a:gd name="connsiteX23" fmla="*/ 2933700 w 3403600"/>
              <a:gd name="connsiteY23" fmla="*/ 84 h 432052"/>
              <a:gd name="connsiteX24" fmla="*/ 3181350 w 3403600"/>
              <a:gd name="connsiteY24" fmla="*/ 222334 h 432052"/>
              <a:gd name="connsiteX25" fmla="*/ 3403600 w 3403600"/>
              <a:gd name="connsiteY25"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35150 w 3403600"/>
              <a:gd name="connsiteY17" fmla="*/ 330281 h 432052"/>
              <a:gd name="connsiteX18" fmla="*/ 1917700 w 3403600"/>
              <a:gd name="connsiteY18" fmla="*/ 222334 h 432052"/>
              <a:gd name="connsiteX19" fmla="*/ 2000250 w 3403600"/>
              <a:gd name="connsiteY19" fmla="*/ 108031 h 432052"/>
              <a:gd name="connsiteX20" fmla="*/ 2133600 w 3403600"/>
              <a:gd name="connsiteY20" fmla="*/ 19134 h 432052"/>
              <a:gd name="connsiteX21" fmla="*/ 2336800 w 3403600"/>
              <a:gd name="connsiteY21" fmla="*/ 215984 h 432052"/>
              <a:gd name="connsiteX22" fmla="*/ 2508250 w 3403600"/>
              <a:gd name="connsiteY22" fmla="*/ 406484 h 432052"/>
              <a:gd name="connsiteX23" fmla="*/ 2736850 w 3403600"/>
              <a:gd name="connsiteY23" fmla="*/ 247734 h 432052"/>
              <a:gd name="connsiteX24" fmla="*/ 2933700 w 3403600"/>
              <a:gd name="connsiteY24" fmla="*/ 84 h 432052"/>
              <a:gd name="connsiteX25" fmla="*/ 3181350 w 3403600"/>
              <a:gd name="connsiteY25" fmla="*/ 222334 h 432052"/>
              <a:gd name="connsiteX26" fmla="*/ 3403600 w 3403600"/>
              <a:gd name="connsiteY26"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35150 w 3403600"/>
              <a:gd name="connsiteY17" fmla="*/ 330281 h 432052"/>
              <a:gd name="connsiteX18" fmla="*/ 1917700 w 3403600"/>
              <a:gd name="connsiteY18" fmla="*/ 222334 h 432052"/>
              <a:gd name="connsiteX19" fmla="*/ 1974850 w 3403600"/>
              <a:gd name="connsiteY19" fmla="*/ 88981 h 432052"/>
              <a:gd name="connsiteX20" fmla="*/ 2133600 w 3403600"/>
              <a:gd name="connsiteY20" fmla="*/ 19134 h 432052"/>
              <a:gd name="connsiteX21" fmla="*/ 2336800 w 3403600"/>
              <a:gd name="connsiteY21" fmla="*/ 215984 h 432052"/>
              <a:gd name="connsiteX22" fmla="*/ 2508250 w 3403600"/>
              <a:gd name="connsiteY22" fmla="*/ 406484 h 432052"/>
              <a:gd name="connsiteX23" fmla="*/ 2736850 w 3403600"/>
              <a:gd name="connsiteY23" fmla="*/ 247734 h 432052"/>
              <a:gd name="connsiteX24" fmla="*/ 2933700 w 3403600"/>
              <a:gd name="connsiteY24" fmla="*/ 84 h 432052"/>
              <a:gd name="connsiteX25" fmla="*/ 3181350 w 3403600"/>
              <a:gd name="connsiteY25" fmla="*/ 222334 h 432052"/>
              <a:gd name="connsiteX26" fmla="*/ 3403600 w 3403600"/>
              <a:gd name="connsiteY26"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35150 w 3403600"/>
              <a:gd name="connsiteY17" fmla="*/ 330281 h 432052"/>
              <a:gd name="connsiteX18" fmla="*/ 1917700 w 3403600"/>
              <a:gd name="connsiteY18" fmla="*/ 222334 h 432052"/>
              <a:gd name="connsiteX19" fmla="*/ 1974850 w 3403600"/>
              <a:gd name="connsiteY19" fmla="*/ 88981 h 432052"/>
              <a:gd name="connsiteX20" fmla="*/ 2133600 w 3403600"/>
              <a:gd name="connsiteY20" fmla="*/ 19134 h 432052"/>
              <a:gd name="connsiteX21" fmla="*/ 2228850 w 3403600"/>
              <a:gd name="connsiteY21" fmla="*/ 108031 h 432052"/>
              <a:gd name="connsiteX22" fmla="*/ 2336800 w 3403600"/>
              <a:gd name="connsiteY22" fmla="*/ 215984 h 432052"/>
              <a:gd name="connsiteX23" fmla="*/ 2508250 w 3403600"/>
              <a:gd name="connsiteY23" fmla="*/ 406484 h 432052"/>
              <a:gd name="connsiteX24" fmla="*/ 2736850 w 3403600"/>
              <a:gd name="connsiteY24" fmla="*/ 247734 h 432052"/>
              <a:gd name="connsiteX25" fmla="*/ 2933700 w 3403600"/>
              <a:gd name="connsiteY25" fmla="*/ 84 h 432052"/>
              <a:gd name="connsiteX26" fmla="*/ 3181350 w 3403600"/>
              <a:gd name="connsiteY26" fmla="*/ 222334 h 432052"/>
              <a:gd name="connsiteX27" fmla="*/ 3403600 w 3403600"/>
              <a:gd name="connsiteY27"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35150 w 3403600"/>
              <a:gd name="connsiteY17" fmla="*/ 330281 h 432052"/>
              <a:gd name="connsiteX18" fmla="*/ 1917700 w 3403600"/>
              <a:gd name="connsiteY18" fmla="*/ 222334 h 432052"/>
              <a:gd name="connsiteX19" fmla="*/ 1974850 w 3403600"/>
              <a:gd name="connsiteY19" fmla="*/ 88981 h 432052"/>
              <a:gd name="connsiteX20" fmla="*/ 2133600 w 3403600"/>
              <a:gd name="connsiteY20" fmla="*/ 19134 h 432052"/>
              <a:gd name="connsiteX21" fmla="*/ 2260600 w 3403600"/>
              <a:gd name="connsiteY21" fmla="*/ 108031 h 432052"/>
              <a:gd name="connsiteX22" fmla="*/ 2336800 w 3403600"/>
              <a:gd name="connsiteY22" fmla="*/ 215984 h 432052"/>
              <a:gd name="connsiteX23" fmla="*/ 2508250 w 3403600"/>
              <a:gd name="connsiteY23" fmla="*/ 406484 h 432052"/>
              <a:gd name="connsiteX24" fmla="*/ 2736850 w 3403600"/>
              <a:gd name="connsiteY24" fmla="*/ 247734 h 432052"/>
              <a:gd name="connsiteX25" fmla="*/ 2933700 w 3403600"/>
              <a:gd name="connsiteY25" fmla="*/ 84 h 432052"/>
              <a:gd name="connsiteX26" fmla="*/ 3181350 w 3403600"/>
              <a:gd name="connsiteY26" fmla="*/ 222334 h 432052"/>
              <a:gd name="connsiteX27" fmla="*/ 3403600 w 3403600"/>
              <a:gd name="connsiteY27"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35150 w 3403600"/>
              <a:gd name="connsiteY17" fmla="*/ 330281 h 432052"/>
              <a:gd name="connsiteX18" fmla="*/ 1917700 w 3403600"/>
              <a:gd name="connsiteY18" fmla="*/ 222334 h 432052"/>
              <a:gd name="connsiteX19" fmla="*/ 1974850 w 3403600"/>
              <a:gd name="connsiteY19" fmla="*/ 88981 h 432052"/>
              <a:gd name="connsiteX20" fmla="*/ 2133600 w 3403600"/>
              <a:gd name="connsiteY20" fmla="*/ 19134 h 432052"/>
              <a:gd name="connsiteX21" fmla="*/ 2260600 w 3403600"/>
              <a:gd name="connsiteY21" fmla="*/ 108031 h 432052"/>
              <a:gd name="connsiteX22" fmla="*/ 2336800 w 3403600"/>
              <a:gd name="connsiteY22" fmla="*/ 215984 h 432052"/>
              <a:gd name="connsiteX23" fmla="*/ 2400300 w 3403600"/>
              <a:gd name="connsiteY23" fmla="*/ 304881 h 432052"/>
              <a:gd name="connsiteX24" fmla="*/ 2508250 w 3403600"/>
              <a:gd name="connsiteY24" fmla="*/ 406484 h 432052"/>
              <a:gd name="connsiteX25" fmla="*/ 2736850 w 3403600"/>
              <a:gd name="connsiteY25" fmla="*/ 247734 h 432052"/>
              <a:gd name="connsiteX26" fmla="*/ 2933700 w 3403600"/>
              <a:gd name="connsiteY26" fmla="*/ 84 h 432052"/>
              <a:gd name="connsiteX27" fmla="*/ 3181350 w 3403600"/>
              <a:gd name="connsiteY27" fmla="*/ 222334 h 432052"/>
              <a:gd name="connsiteX28" fmla="*/ 3403600 w 3403600"/>
              <a:gd name="connsiteY28"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35150 w 3403600"/>
              <a:gd name="connsiteY17" fmla="*/ 330281 h 432052"/>
              <a:gd name="connsiteX18" fmla="*/ 1917700 w 3403600"/>
              <a:gd name="connsiteY18" fmla="*/ 222334 h 432052"/>
              <a:gd name="connsiteX19" fmla="*/ 1974850 w 3403600"/>
              <a:gd name="connsiteY19" fmla="*/ 88981 h 432052"/>
              <a:gd name="connsiteX20" fmla="*/ 2133600 w 3403600"/>
              <a:gd name="connsiteY20" fmla="*/ 19134 h 432052"/>
              <a:gd name="connsiteX21" fmla="*/ 2260600 w 3403600"/>
              <a:gd name="connsiteY21" fmla="*/ 108031 h 432052"/>
              <a:gd name="connsiteX22" fmla="*/ 2336800 w 3403600"/>
              <a:gd name="connsiteY22" fmla="*/ 215984 h 432052"/>
              <a:gd name="connsiteX23" fmla="*/ 2387600 w 3403600"/>
              <a:gd name="connsiteY23" fmla="*/ 330281 h 432052"/>
              <a:gd name="connsiteX24" fmla="*/ 2508250 w 3403600"/>
              <a:gd name="connsiteY24" fmla="*/ 406484 h 432052"/>
              <a:gd name="connsiteX25" fmla="*/ 2736850 w 3403600"/>
              <a:gd name="connsiteY25" fmla="*/ 247734 h 432052"/>
              <a:gd name="connsiteX26" fmla="*/ 2933700 w 3403600"/>
              <a:gd name="connsiteY26" fmla="*/ 84 h 432052"/>
              <a:gd name="connsiteX27" fmla="*/ 3181350 w 3403600"/>
              <a:gd name="connsiteY27" fmla="*/ 222334 h 432052"/>
              <a:gd name="connsiteX28" fmla="*/ 3403600 w 3403600"/>
              <a:gd name="connsiteY28"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35150 w 3403600"/>
              <a:gd name="connsiteY17" fmla="*/ 330281 h 432052"/>
              <a:gd name="connsiteX18" fmla="*/ 1917700 w 3403600"/>
              <a:gd name="connsiteY18" fmla="*/ 222334 h 432052"/>
              <a:gd name="connsiteX19" fmla="*/ 1974850 w 3403600"/>
              <a:gd name="connsiteY19" fmla="*/ 88981 h 432052"/>
              <a:gd name="connsiteX20" fmla="*/ 2133600 w 3403600"/>
              <a:gd name="connsiteY20" fmla="*/ 19134 h 432052"/>
              <a:gd name="connsiteX21" fmla="*/ 2260600 w 3403600"/>
              <a:gd name="connsiteY21" fmla="*/ 108031 h 432052"/>
              <a:gd name="connsiteX22" fmla="*/ 2336800 w 3403600"/>
              <a:gd name="connsiteY22" fmla="*/ 215984 h 432052"/>
              <a:gd name="connsiteX23" fmla="*/ 2387600 w 3403600"/>
              <a:gd name="connsiteY23" fmla="*/ 330281 h 432052"/>
              <a:gd name="connsiteX24" fmla="*/ 2508250 w 3403600"/>
              <a:gd name="connsiteY24" fmla="*/ 406484 h 432052"/>
              <a:gd name="connsiteX25" fmla="*/ 2641600 w 3403600"/>
              <a:gd name="connsiteY25" fmla="*/ 330281 h 432052"/>
              <a:gd name="connsiteX26" fmla="*/ 2736850 w 3403600"/>
              <a:gd name="connsiteY26" fmla="*/ 247734 h 432052"/>
              <a:gd name="connsiteX27" fmla="*/ 2933700 w 3403600"/>
              <a:gd name="connsiteY27" fmla="*/ 84 h 432052"/>
              <a:gd name="connsiteX28" fmla="*/ 3181350 w 3403600"/>
              <a:gd name="connsiteY28" fmla="*/ 222334 h 432052"/>
              <a:gd name="connsiteX29" fmla="*/ 3403600 w 3403600"/>
              <a:gd name="connsiteY29" fmla="*/ 406484 h 432052"/>
              <a:gd name="connsiteX0" fmla="*/ 0 w 3403600"/>
              <a:gd name="connsiteY0" fmla="*/ 431884 h 432052"/>
              <a:gd name="connsiteX1" fmla="*/ 158750 w 3403600"/>
              <a:gd name="connsiteY1" fmla="*/ 349333 h 432052"/>
              <a:gd name="connsiteX2" fmla="*/ 254000 w 3403600"/>
              <a:gd name="connsiteY2" fmla="*/ 235034 h 432052"/>
              <a:gd name="connsiteX3" fmla="*/ 317500 w 3403600"/>
              <a:gd name="connsiteY3" fmla="*/ 88983 h 432052"/>
              <a:gd name="connsiteX4" fmla="*/ 438150 w 3403600"/>
              <a:gd name="connsiteY4" fmla="*/ 6434 h 432052"/>
              <a:gd name="connsiteX5" fmla="*/ 577850 w 3403600"/>
              <a:gd name="connsiteY5" fmla="*/ 101683 h 432052"/>
              <a:gd name="connsiteX6" fmla="*/ 666750 w 3403600"/>
              <a:gd name="connsiteY6" fmla="*/ 247734 h 432052"/>
              <a:gd name="connsiteX7" fmla="*/ 717550 w 3403600"/>
              <a:gd name="connsiteY7" fmla="*/ 362033 h 432052"/>
              <a:gd name="connsiteX8" fmla="*/ 869950 w 3403600"/>
              <a:gd name="connsiteY8" fmla="*/ 431884 h 432052"/>
              <a:gd name="connsiteX9" fmla="*/ 1003300 w 3403600"/>
              <a:gd name="connsiteY9" fmla="*/ 342982 h 432052"/>
              <a:gd name="connsiteX10" fmla="*/ 1079500 w 3403600"/>
              <a:gd name="connsiteY10" fmla="*/ 215984 h 432052"/>
              <a:gd name="connsiteX11" fmla="*/ 1136650 w 3403600"/>
              <a:gd name="connsiteY11" fmla="*/ 82632 h 432052"/>
              <a:gd name="connsiteX12" fmla="*/ 1295400 w 3403600"/>
              <a:gd name="connsiteY12" fmla="*/ 84 h 432052"/>
              <a:gd name="connsiteX13" fmla="*/ 1428750 w 3403600"/>
              <a:gd name="connsiteY13" fmla="*/ 88982 h 432052"/>
              <a:gd name="connsiteX14" fmla="*/ 1504950 w 3403600"/>
              <a:gd name="connsiteY14" fmla="*/ 228684 h 432052"/>
              <a:gd name="connsiteX15" fmla="*/ 1555750 w 3403600"/>
              <a:gd name="connsiteY15" fmla="*/ 336631 h 432052"/>
              <a:gd name="connsiteX16" fmla="*/ 1701800 w 3403600"/>
              <a:gd name="connsiteY16" fmla="*/ 419184 h 432052"/>
              <a:gd name="connsiteX17" fmla="*/ 1835150 w 3403600"/>
              <a:gd name="connsiteY17" fmla="*/ 330281 h 432052"/>
              <a:gd name="connsiteX18" fmla="*/ 1917700 w 3403600"/>
              <a:gd name="connsiteY18" fmla="*/ 222334 h 432052"/>
              <a:gd name="connsiteX19" fmla="*/ 1974850 w 3403600"/>
              <a:gd name="connsiteY19" fmla="*/ 88981 h 432052"/>
              <a:gd name="connsiteX20" fmla="*/ 2133600 w 3403600"/>
              <a:gd name="connsiteY20" fmla="*/ 19134 h 432052"/>
              <a:gd name="connsiteX21" fmla="*/ 2260600 w 3403600"/>
              <a:gd name="connsiteY21" fmla="*/ 108031 h 432052"/>
              <a:gd name="connsiteX22" fmla="*/ 2336800 w 3403600"/>
              <a:gd name="connsiteY22" fmla="*/ 215984 h 432052"/>
              <a:gd name="connsiteX23" fmla="*/ 2387600 w 3403600"/>
              <a:gd name="connsiteY23" fmla="*/ 330281 h 432052"/>
              <a:gd name="connsiteX24" fmla="*/ 2508250 w 3403600"/>
              <a:gd name="connsiteY24" fmla="*/ 406484 h 432052"/>
              <a:gd name="connsiteX25" fmla="*/ 2667000 w 3403600"/>
              <a:gd name="connsiteY25" fmla="*/ 336631 h 432052"/>
              <a:gd name="connsiteX26" fmla="*/ 2736850 w 3403600"/>
              <a:gd name="connsiteY26" fmla="*/ 247734 h 432052"/>
              <a:gd name="connsiteX27" fmla="*/ 2933700 w 3403600"/>
              <a:gd name="connsiteY27" fmla="*/ 84 h 432052"/>
              <a:gd name="connsiteX28" fmla="*/ 3181350 w 3403600"/>
              <a:gd name="connsiteY28" fmla="*/ 222334 h 432052"/>
              <a:gd name="connsiteX29" fmla="*/ 3403600 w 3403600"/>
              <a:gd name="connsiteY29" fmla="*/ 406484 h 432052"/>
              <a:gd name="connsiteX0" fmla="*/ 0 w 3403600"/>
              <a:gd name="connsiteY0" fmla="*/ 436065 h 436233"/>
              <a:gd name="connsiteX1" fmla="*/ 158750 w 3403600"/>
              <a:gd name="connsiteY1" fmla="*/ 353514 h 436233"/>
              <a:gd name="connsiteX2" fmla="*/ 254000 w 3403600"/>
              <a:gd name="connsiteY2" fmla="*/ 239215 h 436233"/>
              <a:gd name="connsiteX3" fmla="*/ 317500 w 3403600"/>
              <a:gd name="connsiteY3" fmla="*/ 93164 h 436233"/>
              <a:gd name="connsiteX4" fmla="*/ 438150 w 3403600"/>
              <a:gd name="connsiteY4" fmla="*/ 10615 h 436233"/>
              <a:gd name="connsiteX5" fmla="*/ 577850 w 3403600"/>
              <a:gd name="connsiteY5" fmla="*/ 105864 h 436233"/>
              <a:gd name="connsiteX6" fmla="*/ 666750 w 3403600"/>
              <a:gd name="connsiteY6" fmla="*/ 251915 h 436233"/>
              <a:gd name="connsiteX7" fmla="*/ 717550 w 3403600"/>
              <a:gd name="connsiteY7" fmla="*/ 366214 h 436233"/>
              <a:gd name="connsiteX8" fmla="*/ 869950 w 3403600"/>
              <a:gd name="connsiteY8" fmla="*/ 436065 h 436233"/>
              <a:gd name="connsiteX9" fmla="*/ 1003300 w 3403600"/>
              <a:gd name="connsiteY9" fmla="*/ 347163 h 436233"/>
              <a:gd name="connsiteX10" fmla="*/ 1079500 w 3403600"/>
              <a:gd name="connsiteY10" fmla="*/ 220165 h 436233"/>
              <a:gd name="connsiteX11" fmla="*/ 1136650 w 3403600"/>
              <a:gd name="connsiteY11" fmla="*/ 86813 h 436233"/>
              <a:gd name="connsiteX12" fmla="*/ 1295400 w 3403600"/>
              <a:gd name="connsiteY12" fmla="*/ 4265 h 436233"/>
              <a:gd name="connsiteX13" fmla="*/ 1428750 w 3403600"/>
              <a:gd name="connsiteY13" fmla="*/ 93163 h 436233"/>
              <a:gd name="connsiteX14" fmla="*/ 1504950 w 3403600"/>
              <a:gd name="connsiteY14" fmla="*/ 232865 h 436233"/>
              <a:gd name="connsiteX15" fmla="*/ 1555750 w 3403600"/>
              <a:gd name="connsiteY15" fmla="*/ 340812 h 436233"/>
              <a:gd name="connsiteX16" fmla="*/ 1701800 w 3403600"/>
              <a:gd name="connsiteY16" fmla="*/ 423365 h 436233"/>
              <a:gd name="connsiteX17" fmla="*/ 1835150 w 3403600"/>
              <a:gd name="connsiteY17" fmla="*/ 334462 h 436233"/>
              <a:gd name="connsiteX18" fmla="*/ 1917700 w 3403600"/>
              <a:gd name="connsiteY18" fmla="*/ 226515 h 436233"/>
              <a:gd name="connsiteX19" fmla="*/ 1974850 w 3403600"/>
              <a:gd name="connsiteY19" fmla="*/ 93162 h 436233"/>
              <a:gd name="connsiteX20" fmla="*/ 2133600 w 3403600"/>
              <a:gd name="connsiteY20" fmla="*/ 23315 h 436233"/>
              <a:gd name="connsiteX21" fmla="*/ 2260600 w 3403600"/>
              <a:gd name="connsiteY21" fmla="*/ 112212 h 436233"/>
              <a:gd name="connsiteX22" fmla="*/ 2336800 w 3403600"/>
              <a:gd name="connsiteY22" fmla="*/ 220165 h 436233"/>
              <a:gd name="connsiteX23" fmla="*/ 2387600 w 3403600"/>
              <a:gd name="connsiteY23" fmla="*/ 334462 h 436233"/>
              <a:gd name="connsiteX24" fmla="*/ 2508250 w 3403600"/>
              <a:gd name="connsiteY24" fmla="*/ 410665 h 436233"/>
              <a:gd name="connsiteX25" fmla="*/ 2667000 w 3403600"/>
              <a:gd name="connsiteY25" fmla="*/ 340812 h 436233"/>
              <a:gd name="connsiteX26" fmla="*/ 2736850 w 3403600"/>
              <a:gd name="connsiteY26" fmla="*/ 251915 h 436233"/>
              <a:gd name="connsiteX27" fmla="*/ 2825750 w 3403600"/>
              <a:gd name="connsiteY27" fmla="*/ 93162 h 436233"/>
              <a:gd name="connsiteX28" fmla="*/ 2933700 w 3403600"/>
              <a:gd name="connsiteY28" fmla="*/ 4265 h 436233"/>
              <a:gd name="connsiteX29" fmla="*/ 3181350 w 3403600"/>
              <a:gd name="connsiteY29" fmla="*/ 226515 h 436233"/>
              <a:gd name="connsiteX30" fmla="*/ 3403600 w 3403600"/>
              <a:gd name="connsiteY30" fmla="*/ 410665 h 436233"/>
              <a:gd name="connsiteX0" fmla="*/ 0 w 3403600"/>
              <a:gd name="connsiteY0" fmla="*/ 436065 h 436233"/>
              <a:gd name="connsiteX1" fmla="*/ 158750 w 3403600"/>
              <a:gd name="connsiteY1" fmla="*/ 353514 h 436233"/>
              <a:gd name="connsiteX2" fmla="*/ 254000 w 3403600"/>
              <a:gd name="connsiteY2" fmla="*/ 239215 h 436233"/>
              <a:gd name="connsiteX3" fmla="*/ 317500 w 3403600"/>
              <a:gd name="connsiteY3" fmla="*/ 93164 h 436233"/>
              <a:gd name="connsiteX4" fmla="*/ 438150 w 3403600"/>
              <a:gd name="connsiteY4" fmla="*/ 10615 h 436233"/>
              <a:gd name="connsiteX5" fmla="*/ 577850 w 3403600"/>
              <a:gd name="connsiteY5" fmla="*/ 105864 h 436233"/>
              <a:gd name="connsiteX6" fmla="*/ 666750 w 3403600"/>
              <a:gd name="connsiteY6" fmla="*/ 251915 h 436233"/>
              <a:gd name="connsiteX7" fmla="*/ 717550 w 3403600"/>
              <a:gd name="connsiteY7" fmla="*/ 366214 h 436233"/>
              <a:gd name="connsiteX8" fmla="*/ 869950 w 3403600"/>
              <a:gd name="connsiteY8" fmla="*/ 436065 h 436233"/>
              <a:gd name="connsiteX9" fmla="*/ 1003300 w 3403600"/>
              <a:gd name="connsiteY9" fmla="*/ 347163 h 436233"/>
              <a:gd name="connsiteX10" fmla="*/ 1079500 w 3403600"/>
              <a:gd name="connsiteY10" fmla="*/ 220165 h 436233"/>
              <a:gd name="connsiteX11" fmla="*/ 1136650 w 3403600"/>
              <a:gd name="connsiteY11" fmla="*/ 86813 h 436233"/>
              <a:gd name="connsiteX12" fmla="*/ 1295400 w 3403600"/>
              <a:gd name="connsiteY12" fmla="*/ 4265 h 436233"/>
              <a:gd name="connsiteX13" fmla="*/ 1428750 w 3403600"/>
              <a:gd name="connsiteY13" fmla="*/ 93163 h 436233"/>
              <a:gd name="connsiteX14" fmla="*/ 1504950 w 3403600"/>
              <a:gd name="connsiteY14" fmla="*/ 232865 h 436233"/>
              <a:gd name="connsiteX15" fmla="*/ 1555750 w 3403600"/>
              <a:gd name="connsiteY15" fmla="*/ 340812 h 436233"/>
              <a:gd name="connsiteX16" fmla="*/ 1701800 w 3403600"/>
              <a:gd name="connsiteY16" fmla="*/ 423365 h 436233"/>
              <a:gd name="connsiteX17" fmla="*/ 1835150 w 3403600"/>
              <a:gd name="connsiteY17" fmla="*/ 334462 h 436233"/>
              <a:gd name="connsiteX18" fmla="*/ 1917700 w 3403600"/>
              <a:gd name="connsiteY18" fmla="*/ 226515 h 436233"/>
              <a:gd name="connsiteX19" fmla="*/ 1974850 w 3403600"/>
              <a:gd name="connsiteY19" fmla="*/ 93162 h 436233"/>
              <a:gd name="connsiteX20" fmla="*/ 2133600 w 3403600"/>
              <a:gd name="connsiteY20" fmla="*/ 23315 h 436233"/>
              <a:gd name="connsiteX21" fmla="*/ 2260600 w 3403600"/>
              <a:gd name="connsiteY21" fmla="*/ 112212 h 436233"/>
              <a:gd name="connsiteX22" fmla="*/ 2336800 w 3403600"/>
              <a:gd name="connsiteY22" fmla="*/ 220165 h 436233"/>
              <a:gd name="connsiteX23" fmla="*/ 2387600 w 3403600"/>
              <a:gd name="connsiteY23" fmla="*/ 334462 h 436233"/>
              <a:gd name="connsiteX24" fmla="*/ 2508250 w 3403600"/>
              <a:gd name="connsiteY24" fmla="*/ 410665 h 436233"/>
              <a:gd name="connsiteX25" fmla="*/ 2667000 w 3403600"/>
              <a:gd name="connsiteY25" fmla="*/ 340812 h 436233"/>
              <a:gd name="connsiteX26" fmla="*/ 2736850 w 3403600"/>
              <a:gd name="connsiteY26" fmla="*/ 251915 h 436233"/>
              <a:gd name="connsiteX27" fmla="*/ 2800350 w 3403600"/>
              <a:gd name="connsiteY27" fmla="*/ 93162 h 436233"/>
              <a:gd name="connsiteX28" fmla="*/ 2933700 w 3403600"/>
              <a:gd name="connsiteY28" fmla="*/ 4265 h 436233"/>
              <a:gd name="connsiteX29" fmla="*/ 3181350 w 3403600"/>
              <a:gd name="connsiteY29" fmla="*/ 226515 h 436233"/>
              <a:gd name="connsiteX30" fmla="*/ 3403600 w 3403600"/>
              <a:gd name="connsiteY30" fmla="*/ 410665 h 436233"/>
              <a:gd name="connsiteX0" fmla="*/ 0 w 3403600"/>
              <a:gd name="connsiteY0" fmla="*/ 431866 h 432034"/>
              <a:gd name="connsiteX1" fmla="*/ 158750 w 3403600"/>
              <a:gd name="connsiteY1" fmla="*/ 349315 h 432034"/>
              <a:gd name="connsiteX2" fmla="*/ 254000 w 3403600"/>
              <a:gd name="connsiteY2" fmla="*/ 235016 h 432034"/>
              <a:gd name="connsiteX3" fmla="*/ 317500 w 3403600"/>
              <a:gd name="connsiteY3" fmla="*/ 88965 h 432034"/>
              <a:gd name="connsiteX4" fmla="*/ 438150 w 3403600"/>
              <a:gd name="connsiteY4" fmla="*/ 6416 h 432034"/>
              <a:gd name="connsiteX5" fmla="*/ 577850 w 3403600"/>
              <a:gd name="connsiteY5" fmla="*/ 101665 h 432034"/>
              <a:gd name="connsiteX6" fmla="*/ 666750 w 3403600"/>
              <a:gd name="connsiteY6" fmla="*/ 247716 h 432034"/>
              <a:gd name="connsiteX7" fmla="*/ 717550 w 3403600"/>
              <a:gd name="connsiteY7" fmla="*/ 362015 h 432034"/>
              <a:gd name="connsiteX8" fmla="*/ 869950 w 3403600"/>
              <a:gd name="connsiteY8" fmla="*/ 431866 h 432034"/>
              <a:gd name="connsiteX9" fmla="*/ 1003300 w 3403600"/>
              <a:gd name="connsiteY9" fmla="*/ 342964 h 432034"/>
              <a:gd name="connsiteX10" fmla="*/ 1079500 w 3403600"/>
              <a:gd name="connsiteY10" fmla="*/ 215966 h 432034"/>
              <a:gd name="connsiteX11" fmla="*/ 1136650 w 3403600"/>
              <a:gd name="connsiteY11" fmla="*/ 82614 h 432034"/>
              <a:gd name="connsiteX12" fmla="*/ 1295400 w 3403600"/>
              <a:gd name="connsiteY12" fmla="*/ 66 h 432034"/>
              <a:gd name="connsiteX13" fmla="*/ 1428750 w 3403600"/>
              <a:gd name="connsiteY13" fmla="*/ 88964 h 432034"/>
              <a:gd name="connsiteX14" fmla="*/ 1504950 w 3403600"/>
              <a:gd name="connsiteY14" fmla="*/ 228666 h 432034"/>
              <a:gd name="connsiteX15" fmla="*/ 1555750 w 3403600"/>
              <a:gd name="connsiteY15" fmla="*/ 336613 h 432034"/>
              <a:gd name="connsiteX16" fmla="*/ 1701800 w 3403600"/>
              <a:gd name="connsiteY16" fmla="*/ 419166 h 432034"/>
              <a:gd name="connsiteX17" fmla="*/ 1835150 w 3403600"/>
              <a:gd name="connsiteY17" fmla="*/ 330263 h 432034"/>
              <a:gd name="connsiteX18" fmla="*/ 1917700 w 3403600"/>
              <a:gd name="connsiteY18" fmla="*/ 222316 h 432034"/>
              <a:gd name="connsiteX19" fmla="*/ 1974850 w 3403600"/>
              <a:gd name="connsiteY19" fmla="*/ 88963 h 432034"/>
              <a:gd name="connsiteX20" fmla="*/ 2133600 w 3403600"/>
              <a:gd name="connsiteY20" fmla="*/ 19116 h 432034"/>
              <a:gd name="connsiteX21" fmla="*/ 2260600 w 3403600"/>
              <a:gd name="connsiteY21" fmla="*/ 108013 h 432034"/>
              <a:gd name="connsiteX22" fmla="*/ 2336800 w 3403600"/>
              <a:gd name="connsiteY22" fmla="*/ 215966 h 432034"/>
              <a:gd name="connsiteX23" fmla="*/ 2387600 w 3403600"/>
              <a:gd name="connsiteY23" fmla="*/ 330263 h 432034"/>
              <a:gd name="connsiteX24" fmla="*/ 2508250 w 3403600"/>
              <a:gd name="connsiteY24" fmla="*/ 406466 h 432034"/>
              <a:gd name="connsiteX25" fmla="*/ 2667000 w 3403600"/>
              <a:gd name="connsiteY25" fmla="*/ 336613 h 432034"/>
              <a:gd name="connsiteX26" fmla="*/ 2736850 w 3403600"/>
              <a:gd name="connsiteY26" fmla="*/ 247716 h 432034"/>
              <a:gd name="connsiteX27" fmla="*/ 2800350 w 3403600"/>
              <a:gd name="connsiteY27" fmla="*/ 88963 h 432034"/>
              <a:gd name="connsiteX28" fmla="*/ 2933700 w 3403600"/>
              <a:gd name="connsiteY28" fmla="*/ 66 h 432034"/>
              <a:gd name="connsiteX29" fmla="*/ 3048000 w 3403600"/>
              <a:gd name="connsiteY29" fmla="*/ 101664 h 432034"/>
              <a:gd name="connsiteX30" fmla="*/ 3181350 w 3403600"/>
              <a:gd name="connsiteY30" fmla="*/ 222316 h 432034"/>
              <a:gd name="connsiteX31" fmla="*/ 3403600 w 3403600"/>
              <a:gd name="connsiteY31" fmla="*/ 406466 h 432034"/>
              <a:gd name="connsiteX0" fmla="*/ 0 w 3403600"/>
              <a:gd name="connsiteY0" fmla="*/ 431818 h 431986"/>
              <a:gd name="connsiteX1" fmla="*/ 158750 w 3403600"/>
              <a:gd name="connsiteY1" fmla="*/ 349267 h 431986"/>
              <a:gd name="connsiteX2" fmla="*/ 254000 w 3403600"/>
              <a:gd name="connsiteY2" fmla="*/ 234968 h 431986"/>
              <a:gd name="connsiteX3" fmla="*/ 317500 w 3403600"/>
              <a:gd name="connsiteY3" fmla="*/ 88917 h 431986"/>
              <a:gd name="connsiteX4" fmla="*/ 438150 w 3403600"/>
              <a:gd name="connsiteY4" fmla="*/ 6368 h 431986"/>
              <a:gd name="connsiteX5" fmla="*/ 577850 w 3403600"/>
              <a:gd name="connsiteY5" fmla="*/ 101617 h 431986"/>
              <a:gd name="connsiteX6" fmla="*/ 666750 w 3403600"/>
              <a:gd name="connsiteY6" fmla="*/ 247668 h 431986"/>
              <a:gd name="connsiteX7" fmla="*/ 717550 w 3403600"/>
              <a:gd name="connsiteY7" fmla="*/ 361967 h 431986"/>
              <a:gd name="connsiteX8" fmla="*/ 869950 w 3403600"/>
              <a:gd name="connsiteY8" fmla="*/ 431818 h 431986"/>
              <a:gd name="connsiteX9" fmla="*/ 1003300 w 3403600"/>
              <a:gd name="connsiteY9" fmla="*/ 342916 h 431986"/>
              <a:gd name="connsiteX10" fmla="*/ 1079500 w 3403600"/>
              <a:gd name="connsiteY10" fmla="*/ 215918 h 431986"/>
              <a:gd name="connsiteX11" fmla="*/ 1136650 w 3403600"/>
              <a:gd name="connsiteY11" fmla="*/ 82566 h 431986"/>
              <a:gd name="connsiteX12" fmla="*/ 1295400 w 3403600"/>
              <a:gd name="connsiteY12" fmla="*/ 18 h 431986"/>
              <a:gd name="connsiteX13" fmla="*/ 1428750 w 3403600"/>
              <a:gd name="connsiteY13" fmla="*/ 88916 h 431986"/>
              <a:gd name="connsiteX14" fmla="*/ 1504950 w 3403600"/>
              <a:gd name="connsiteY14" fmla="*/ 228618 h 431986"/>
              <a:gd name="connsiteX15" fmla="*/ 1555750 w 3403600"/>
              <a:gd name="connsiteY15" fmla="*/ 336565 h 431986"/>
              <a:gd name="connsiteX16" fmla="*/ 1701800 w 3403600"/>
              <a:gd name="connsiteY16" fmla="*/ 419118 h 431986"/>
              <a:gd name="connsiteX17" fmla="*/ 1835150 w 3403600"/>
              <a:gd name="connsiteY17" fmla="*/ 330215 h 431986"/>
              <a:gd name="connsiteX18" fmla="*/ 1917700 w 3403600"/>
              <a:gd name="connsiteY18" fmla="*/ 222268 h 431986"/>
              <a:gd name="connsiteX19" fmla="*/ 1974850 w 3403600"/>
              <a:gd name="connsiteY19" fmla="*/ 88915 h 431986"/>
              <a:gd name="connsiteX20" fmla="*/ 2133600 w 3403600"/>
              <a:gd name="connsiteY20" fmla="*/ 19068 h 431986"/>
              <a:gd name="connsiteX21" fmla="*/ 2260600 w 3403600"/>
              <a:gd name="connsiteY21" fmla="*/ 107965 h 431986"/>
              <a:gd name="connsiteX22" fmla="*/ 2336800 w 3403600"/>
              <a:gd name="connsiteY22" fmla="*/ 215918 h 431986"/>
              <a:gd name="connsiteX23" fmla="*/ 2387600 w 3403600"/>
              <a:gd name="connsiteY23" fmla="*/ 330215 h 431986"/>
              <a:gd name="connsiteX24" fmla="*/ 2508250 w 3403600"/>
              <a:gd name="connsiteY24" fmla="*/ 406418 h 431986"/>
              <a:gd name="connsiteX25" fmla="*/ 2667000 w 3403600"/>
              <a:gd name="connsiteY25" fmla="*/ 336565 h 431986"/>
              <a:gd name="connsiteX26" fmla="*/ 2736850 w 3403600"/>
              <a:gd name="connsiteY26" fmla="*/ 247668 h 431986"/>
              <a:gd name="connsiteX27" fmla="*/ 2800350 w 3403600"/>
              <a:gd name="connsiteY27" fmla="*/ 88915 h 431986"/>
              <a:gd name="connsiteX28" fmla="*/ 2933700 w 3403600"/>
              <a:gd name="connsiteY28" fmla="*/ 18 h 431986"/>
              <a:gd name="connsiteX29" fmla="*/ 3073400 w 3403600"/>
              <a:gd name="connsiteY29" fmla="*/ 88916 h 431986"/>
              <a:gd name="connsiteX30" fmla="*/ 3181350 w 3403600"/>
              <a:gd name="connsiteY30" fmla="*/ 222268 h 431986"/>
              <a:gd name="connsiteX31" fmla="*/ 3403600 w 3403600"/>
              <a:gd name="connsiteY31" fmla="*/ 406418 h 431986"/>
              <a:gd name="connsiteX0" fmla="*/ 0 w 3403600"/>
              <a:gd name="connsiteY0" fmla="*/ 431818 h 431986"/>
              <a:gd name="connsiteX1" fmla="*/ 158750 w 3403600"/>
              <a:gd name="connsiteY1" fmla="*/ 349267 h 431986"/>
              <a:gd name="connsiteX2" fmla="*/ 254000 w 3403600"/>
              <a:gd name="connsiteY2" fmla="*/ 234968 h 431986"/>
              <a:gd name="connsiteX3" fmla="*/ 317500 w 3403600"/>
              <a:gd name="connsiteY3" fmla="*/ 88917 h 431986"/>
              <a:gd name="connsiteX4" fmla="*/ 438150 w 3403600"/>
              <a:gd name="connsiteY4" fmla="*/ 6368 h 431986"/>
              <a:gd name="connsiteX5" fmla="*/ 577850 w 3403600"/>
              <a:gd name="connsiteY5" fmla="*/ 101617 h 431986"/>
              <a:gd name="connsiteX6" fmla="*/ 666750 w 3403600"/>
              <a:gd name="connsiteY6" fmla="*/ 247668 h 431986"/>
              <a:gd name="connsiteX7" fmla="*/ 717550 w 3403600"/>
              <a:gd name="connsiteY7" fmla="*/ 361967 h 431986"/>
              <a:gd name="connsiteX8" fmla="*/ 869950 w 3403600"/>
              <a:gd name="connsiteY8" fmla="*/ 431818 h 431986"/>
              <a:gd name="connsiteX9" fmla="*/ 1003300 w 3403600"/>
              <a:gd name="connsiteY9" fmla="*/ 342916 h 431986"/>
              <a:gd name="connsiteX10" fmla="*/ 1079500 w 3403600"/>
              <a:gd name="connsiteY10" fmla="*/ 215918 h 431986"/>
              <a:gd name="connsiteX11" fmla="*/ 1136650 w 3403600"/>
              <a:gd name="connsiteY11" fmla="*/ 82566 h 431986"/>
              <a:gd name="connsiteX12" fmla="*/ 1295400 w 3403600"/>
              <a:gd name="connsiteY12" fmla="*/ 18 h 431986"/>
              <a:gd name="connsiteX13" fmla="*/ 1428750 w 3403600"/>
              <a:gd name="connsiteY13" fmla="*/ 88916 h 431986"/>
              <a:gd name="connsiteX14" fmla="*/ 1504950 w 3403600"/>
              <a:gd name="connsiteY14" fmla="*/ 228618 h 431986"/>
              <a:gd name="connsiteX15" fmla="*/ 1555750 w 3403600"/>
              <a:gd name="connsiteY15" fmla="*/ 336565 h 431986"/>
              <a:gd name="connsiteX16" fmla="*/ 1701800 w 3403600"/>
              <a:gd name="connsiteY16" fmla="*/ 419118 h 431986"/>
              <a:gd name="connsiteX17" fmla="*/ 1835150 w 3403600"/>
              <a:gd name="connsiteY17" fmla="*/ 330215 h 431986"/>
              <a:gd name="connsiteX18" fmla="*/ 1917700 w 3403600"/>
              <a:gd name="connsiteY18" fmla="*/ 222268 h 431986"/>
              <a:gd name="connsiteX19" fmla="*/ 1974850 w 3403600"/>
              <a:gd name="connsiteY19" fmla="*/ 88915 h 431986"/>
              <a:gd name="connsiteX20" fmla="*/ 2133600 w 3403600"/>
              <a:gd name="connsiteY20" fmla="*/ 19068 h 431986"/>
              <a:gd name="connsiteX21" fmla="*/ 2260600 w 3403600"/>
              <a:gd name="connsiteY21" fmla="*/ 107965 h 431986"/>
              <a:gd name="connsiteX22" fmla="*/ 2336800 w 3403600"/>
              <a:gd name="connsiteY22" fmla="*/ 215918 h 431986"/>
              <a:gd name="connsiteX23" fmla="*/ 2387600 w 3403600"/>
              <a:gd name="connsiteY23" fmla="*/ 330215 h 431986"/>
              <a:gd name="connsiteX24" fmla="*/ 2508250 w 3403600"/>
              <a:gd name="connsiteY24" fmla="*/ 406418 h 431986"/>
              <a:gd name="connsiteX25" fmla="*/ 2667000 w 3403600"/>
              <a:gd name="connsiteY25" fmla="*/ 336565 h 431986"/>
              <a:gd name="connsiteX26" fmla="*/ 2736850 w 3403600"/>
              <a:gd name="connsiteY26" fmla="*/ 247668 h 431986"/>
              <a:gd name="connsiteX27" fmla="*/ 2800350 w 3403600"/>
              <a:gd name="connsiteY27" fmla="*/ 88915 h 431986"/>
              <a:gd name="connsiteX28" fmla="*/ 2933700 w 3403600"/>
              <a:gd name="connsiteY28" fmla="*/ 18 h 431986"/>
              <a:gd name="connsiteX29" fmla="*/ 3073400 w 3403600"/>
              <a:gd name="connsiteY29" fmla="*/ 88916 h 431986"/>
              <a:gd name="connsiteX30" fmla="*/ 3181350 w 3403600"/>
              <a:gd name="connsiteY30" fmla="*/ 222268 h 431986"/>
              <a:gd name="connsiteX31" fmla="*/ 3276600 w 3403600"/>
              <a:gd name="connsiteY31" fmla="*/ 298465 h 431986"/>
              <a:gd name="connsiteX32" fmla="*/ 3403600 w 3403600"/>
              <a:gd name="connsiteY32" fmla="*/ 406418 h 431986"/>
              <a:gd name="connsiteX0" fmla="*/ 0 w 3403600"/>
              <a:gd name="connsiteY0" fmla="*/ 431818 h 431986"/>
              <a:gd name="connsiteX1" fmla="*/ 158750 w 3403600"/>
              <a:gd name="connsiteY1" fmla="*/ 349267 h 431986"/>
              <a:gd name="connsiteX2" fmla="*/ 254000 w 3403600"/>
              <a:gd name="connsiteY2" fmla="*/ 234968 h 431986"/>
              <a:gd name="connsiteX3" fmla="*/ 317500 w 3403600"/>
              <a:gd name="connsiteY3" fmla="*/ 88917 h 431986"/>
              <a:gd name="connsiteX4" fmla="*/ 438150 w 3403600"/>
              <a:gd name="connsiteY4" fmla="*/ 6368 h 431986"/>
              <a:gd name="connsiteX5" fmla="*/ 577850 w 3403600"/>
              <a:gd name="connsiteY5" fmla="*/ 101617 h 431986"/>
              <a:gd name="connsiteX6" fmla="*/ 666750 w 3403600"/>
              <a:gd name="connsiteY6" fmla="*/ 247668 h 431986"/>
              <a:gd name="connsiteX7" fmla="*/ 717550 w 3403600"/>
              <a:gd name="connsiteY7" fmla="*/ 361967 h 431986"/>
              <a:gd name="connsiteX8" fmla="*/ 869950 w 3403600"/>
              <a:gd name="connsiteY8" fmla="*/ 431818 h 431986"/>
              <a:gd name="connsiteX9" fmla="*/ 1003300 w 3403600"/>
              <a:gd name="connsiteY9" fmla="*/ 342916 h 431986"/>
              <a:gd name="connsiteX10" fmla="*/ 1079500 w 3403600"/>
              <a:gd name="connsiteY10" fmla="*/ 215918 h 431986"/>
              <a:gd name="connsiteX11" fmla="*/ 1136650 w 3403600"/>
              <a:gd name="connsiteY11" fmla="*/ 82566 h 431986"/>
              <a:gd name="connsiteX12" fmla="*/ 1295400 w 3403600"/>
              <a:gd name="connsiteY12" fmla="*/ 18 h 431986"/>
              <a:gd name="connsiteX13" fmla="*/ 1428750 w 3403600"/>
              <a:gd name="connsiteY13" fmla="*/ 88916 h 431986"/>
              <a:gd name="connsiteX14" fmla="*/ 1504950 w 3403600"/>
              <a:gd name="connsiteY14" fmla="*/ 228618 h 431986"/>
              <a:gd name="connsiteX15" fmla="*/ 1555750 w 3403600"/>
              <a:gd name="connsiteY15" fmla="*/ 336565 h 431986"/>
              <a:gd name="connsiteX16" fmla="*/ 1701800 w 3403600"/>
              <a:gd name="connsiteY16" fmla="*/ 419118 h 431986"/>
              <a:gd name="connsiteX17" fmla="*/ 1835150 w 3403600"/>
              <a:gd name="connsiteY17" fmla="*/ 330215 h 431986"/>
              <a:gd name="connsiteX18" fmla="*/ 1917700 w 3403600"/>
              <a:gd name="connsiteY18" fmla="*/ 222268 h 431986"/>
              <a:gd name="connsiteX19" fmla="*/ 1974850 w 3403600"/>
              <a:gd name="connsiteY19" fmla="*/ 88915 h 431986"/>
              <a:gd name="connsiteX20" fmla="*/ 2133600 w 3403600"/>
              <a:gd name="connsiteY20" fmla="*/ 19068 h 431986"/>
              <a:gd name="connsiteX21" fmla="*/ 2260600 w 3403600"/>
              <a:gd name="connsiteY21" fmla="*/ 107965 h 431986"/>
              <a:gd name="connsiteX22" fmla="*/ 2336800 w 3403600"/>
              <a:gd name="connsiteY22" fmla="*/ 215918 h 431986"/>
              <a:gd name="connsiteX23" fmla="*/ 2387600 w 3403600"/>
              <a:gd name="connsiteY23" fmla="*/ 330215 h 431986"/>
              <a:gd name="connsiteX24" fmla="*/ 2508250 w 3403600"/>
              <a:gd name="connsiteY24" fmla="*/ 406418 h 431986"/>
              <a:gd name="connsiteX25" fmla="*/ 2667000 w 3403600"/>
              <a:gd name="connsiteY25" fmla="*/ 336565 h 431986"/>
              <a:gd name="connsiteX26" fmla="*/ 2736850 w 3403600"/>
              <a:gd name="connsiteY26" fmla="*/ 247668 h 431986"/>
              <a:gd name="connsiteX27" fmla="*/ 2800350 w 3403600"/>
              <a:gd name="connsiteY27" fmla="*/ 88915 h 431986"/>
              <a:gd name="connsiteX28" fmla="*/ 2933700 w 3403600"/>
              <a:gd name="connsiteY28" fmla="*/ 18 h 431986"/>
              <a:gd name="connsiteX29" fmla="*/ 3073400 w 3403600"/>
              <a:gd name="connsiteY29" fmla="*/ 88916 h 431986"/>
              <a:gd name="connsiteX30" fmla="*/ 3181350 w 3403600"/>
              <a:gd name="connsiteY30" fmla="*/ 222268 h 431986"/>
              <a:gd name="connsiteX31" fmla="*/ 3257550 w 3403600"/>
              <a:gd name="connsiteY31" fmla="*/ 317515 h 431986"/>
              <a:gd name="connsiteX32" fmla="*/ 3403600 w 3403600"/>
              <a:gd name="connsiteY32" fmla="*/ 406418 h 431986"/>
              <a:gd name="connsiteX0" fmla="*/ 0 w 3403600"/>
              <a:gd name="connsiteY0" fmla="*/ 431818 h 431986"/>
              <a:gd name="connsiteX1" fmla="*/ 158750 w 3403600"/>
              <a:gd name="connsiteY1" fmla="*/ 349267 h 431986"/>
              <a:gd name="connsiteX2" fmla="*/ 254000 w 3403600"/>
              <a:gd name="connsiteY2" fmla="*/ 234968 h 431986"/>
              <a:gd name="connsiteX3" fmla="*/ 317500 w 3403600"/>
              <a:gd name="connsiteY3" fmla="*/ 88917 h 431986"/>
              <a:gd name="connsiteX4" fmla="*/ 438150 w 3403600"/>
              <a:gd name="connsiteY4" fmla="*/ 6368 h 431986"/>
              <a:gd name="connsiteX5" fmla="*/ 577850 w 3403600"/>
              <a:gd name="connsiteY5" fmla="*/ 101617 h 431986"/>
              <a:gd name="connsiteX6" fmla="*/ 666750 w 3403600"/>
              <a:gd name="connsiteY6" fmla="*/ 247668 h 431986"/>
              <a:gd name="connsiteX7" fmla="*/ 717550 w 3403600"/>
              <a:gd name="connsiteY7" fmla="*/ 361967 h 431986"/>
              <a:gd name="connsiteX8" fmla="*/ 869950 w 3403600"/>
              <a:gd name="connsiteY8" fmla="*/ 431818 h 431986"/>
              <a:gd name="connsiteX9" fmla="*/ 1003300 w 3403600"/>
              <a:gd name="connsiteY9" fmla="*/ 342916 h 431986"/>
              <a:gd name="connsiteX10" fmla="*/ 1079500 w 3403600"/>
              <a:gd name="connsiteY10" fmla="*/ 215918 h 431986"/>
              <a:gd name="connsiteX11" fmla="*/ 1136650 w 3403600"/>
              <a:gd name="connsiteY11" fmla="*/ 82566 h 431986"/>
              <a:gd name="connsiteX12" fmla="*/ 1295400 w 3403600"/>
              <a:gd name="connsiteY12" fmla="*/ 18 h 431986"/>
              <a:gd name="connsiteX13" fmla="*/ 1428750 w 3403600"/>
              <a:gd name="connsiteY13" fmla="*/ 88916 h 431986"/>
              <a:gd name="connsiteX14" fmla="*/ 1504950 w 3403600"/>
              <a:gd name="connsiteY14" fmla="*/ 228618 h 431986"/>
              <a:gd name="connsiteX15" fmla="*/ 1555750 w 3403600"/>
              <a:gd name="connsiteY15" fmla="*/ 336565 h 431986"/>
              <a:gd name="connsiteX16" fmla="*/ 1701800 w 3403600"/>
              <a:gd name="connsiteY16" fmla="*/ 419118 h 431986"/>
              <a:gd name="connsiteX17" fmla="*/ 1835150 w 3403600"/>
              <a:gd name="connsiteY17" fmla="*/ 330215 h 431986"/>
              <a:gd name="connsiteX18" fmla="*/ 1917700 w 3403600"/>
              <a:gd name="connsiteY18" fmla="*/ 222268 h 431986"/>
              <a:gd name="connsiteX19" fmla="*/ 1987550 w 3403600"/>
              <a:gd name="connsiteY19" fmla="*/ 107965 h 431986"/>
              <a:gd name="connsiteX20" fmla="*/ 2133600 w 3403600"/>
              <a:gd name="connsiteY20" fmla="*/ 19068 h 431986"/>
              <a:gd name="connsiteX21" fmla="*/ 2260600 w 3403600"/>
              <a:gd name="connsiteY21" fmla="*/ 107965 h 431986"/>
              <a:gd name="connsiteX22" fmla="*/ 2336800 w 3403600"/>
              <a:gd name="connsiteY22" fmla="*/ 215918 h 431986"/>
              <a:gd name="connsiteX23" fmla="*/ 2387600 w 3403600"/>
              <a:gd name="connsiteY23" fmla="*/ 330215 h 431986"/>
              <a:gd name="connsiteX24" fmla="*/ 2508250 w 3403600"/>
              <a:gd name="connsiteY24" fmla="*/ 406418 h 431986"/>
              <a:gd name="connsiteX25" fmla="*/ 2667000 w 3403600"/>
              <a:gd name="connsiteY25" fmla="*/ 336565 h 431986"/>
              <a:gd name="connsiteX26" fmla="*/ 2736850 w 3403600"/>
              <a:gd name="connsiteY26" fmla="*/ 247668 h 431986"/>
              <a:gd name="connsiteX27" fmla="*/ 2800350 w 3403600"/>
              <a:gd name="connsiteY27" fmla="*/ 88915 h 431986"/>
              <a:gd name="connsiteX28" fmla="*/ 2933700 w 3403600"/>
              <a:gd name="connsiteY28" fmla="*/ 18 h 431986"/>
              <a:gd name="connsiteX29" fmla="*/ 3073400 w 3403600"/>
              <a:gd name="connsiteY29" fmla="*/ 88916 h 431986"/>
              <a:gd name="connsiteX30" fmla="*/ 3181350 w 3403600"/>
              <a:gd name="connsiteY30" fmla="*/ 222268 h 431986"/>
              <a:gd name="connsiteX31" fmla="*/ 3257550 w 3403600"/>
              <a:gd name="connsiteY31" fmla="*/ 317515 h 431986"/>
              <a:gd name="connsiteX32" fmla="*/ 3403600 w 3403600"/>
              <a:gd name="connsiteY32" fmla="*/ 406418 h 431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403600" h="431986">
                <a:moveTo>
                  <a:pt x="0" y="431818"/>
                </a:moveTo>
                <a:cubicBezTo>
                  <a:pt x="24342" y="413826"/>
                  <a:pt x="116417" y="382075"/>
                  <a:pt x="158750" y="349267"/>
                </a:cubicBezTo>
                <a:cubicBezTo>
                  <a:pt x="201083" y="316459"/>
                  <a:pt x="227542" y="278360"/>
                  <a:pt x="254000" y="234968"/>
                </a:cubicBezTo>
                <a:cubicBezTo>
                  <a:pt x="280458" y="191576"/>
                  <a:pt x="286808" y="127017"/>
                  <a:pt x="317500" y="88917"/>
                </a:cubicBezTo>
                <a:cubicBezTo>
                  <a:pt x="348192" y="50817"/>
                  <a:pt x="394758" y="4251"/>
                  <a:pt x="438150" y="6368"/>
                </a:cubicBezTo>
                <a:cubicBezTo>
                  <a:pt x="481542" y="8485"/>
                  <a:pt x="539750" y="61400"/>
                  <a:pt x="577850" y="101617"/>
                </a:cubicBezTo>
                <a:cubicBezTo>
                  <a:pt x="615950" y="141834"/>
                  <a:pt x="643467" y="204276"/>
                  <a:pt x="666750" y="247668"/>
                </a:cubicBezTo>
                <a:cubicBezTo>
                  <a:pt x="690033" y="291060"/>
                  <a:pt x="683683" y="331275"/>
                  <a:pt x="717550" y="361967"/>
                </a:cubicBezTo>
                <a:cubicBezTo>
                  <a:pt x="751417" y="392659"/>
                  <a:pt x="822325" y="434993"/>
                  <a:pt x="869950" y="431818"/>
                </a:cubicBezTo>
                <a:cubicBezTo>
                  <a:pt x="917575" y="428643"/>
                  <a:pt x="968375" y="378899"/>
                  <a:pt x="1003300" y="342916"/>
                </a:cubicBezTo>
                <a:cubicBezTo>
                  <a:pt x="1038225" y="306933"/>
                  <a:pt x="1057275" y="259310"/>
                  <a:pt x="1079500" y="215918"/>
                </a:cubicBezTo>
                <a:cubicBezTo>
                  <a:pt x="1101725" y="172526"/>
                  <a:pt x="1100667" y="118549"/>
                  <a:pt x="1136650" y="82566"/>
                </a:cubicBezTo>
                <a:cubicBezTo>
                  <a:pt x="1172633" y="46583"/>
                  <a:pt x="1246717" y="-1040"/>
                  <a:pt x="1295400" y="18"/>
                </a:cubicBezTo>
                <a:cubicBezTo>
                  <a:pt x="1344083" y="1076"/>
                  <a:pt x="1393825" y="50816"/>
                  <a:pt x="1428750" y="88916"/>
                </a:cubicBezTo>
                <a:cubicBezTo>
                  <a:pt x="1463675" y="127016"/>
                  <a:pt x="1483783" y="187343"/>
                  <a:pt x="1504950" y="228618"/>
                </a:cubicBezTo>
                <a:cubicBezTo>
                  <a:pt x="1526117" y="269893"/>
                  <a:pt x="1522942" y="304815"/>
                  <a:pt x="1555750" y="336565"/>
                </a:cubicBezTo>
                <a:cubicBezTo>
                  <a:pt x="1588558" y="368315"/>
                  <a:pt x="1655233" y="420176"/>
                  <a:pt x="1701800" y="419118"/>
                </a:cubicBezTo>
                <a:cubicBezTo>
                  <a:pt x="1748367" y="418060"/>
                  <a:pt x="1799167" y="363023"/>
                  <a:pt x="1835150" y="330215"/>
                </a:cubicBezTo>
                <a:cubicBezTo>
                  <a:pt x="1871133" y="297407"/>
                  <a:pt x="1892300" y="259310"/>
                  <a:pt x="1917700" y="222268"/>
                </a:cubicBezTo>
                <a:cubicBezTo>
                  <a:pt x="1943100" y="185226"/>
                  <a:pt x="1951567" y="141832"/>
                  <a:pt x="1987550" y="107965"/>
                </a:cubicBezTo>
                <a:cubicBezTo>
                  <a:pt x="2023533" y="74098"/>
                  <a:pt x="2088092" y="19068"/>
                  <a:pt x="2133600" y="19068"/>
                </a:cubicBezTo>
                <a:cubicBezTo>
                  <a:pt x="2179108" y="19068"/>
                  <a:pt x="2226733" y="75157"/>
                  <a:pt x="2260600" y="107965"/>
                </a:cubicBezTo>
                <a:cubicBezTo>
                  <a:pt x="2294467" y="140773"/>
                  <a:pt x="2315633" y="178876"/>
                  <a:pt x="2336800" y="215918"/>
                </a:cubicBezTo>
                <a:cubicBezTo>
                  <a:pt x="2357967" y="252960"/>
                  <a:pt x="2359025" y="298465"/>
                  <a:pt x="2387600" y="330215"/>
                </a:cubicBezTo>
                <a:cubicBezTo>
                  <a:pt x="2416175" y="361965"/>
                  <a:pt x="2461683" y="405360"/>
                  <a:pt x="2508250" y="406418"/>
                </a:cubicBezTo>
                <a:cubicBezTo>
                  <a:pt x="2554817" y="407476"/>
                  <a:pt x="2628900" y="363023"/>
                  <a:pt x="2667000" y="336565"/>
                </a:cubicBezTo>
                <a:cubicBezTo>
                  <a:pt x="2705100" y="310107"/>
                  <a:pt x="2714625" y="288943"/>
                  <a:pt x="2736850" y="247668"/>
                </a:cubicBezTo>
                <a:cubicBezTo>
                  <a:pt x="2759075" y="206393"/>
                  <a:pt x="2767542" y="130190"/>
                  <a:pt x="2800350" y="88915"/>
                </a:cubicBezTo>
                <a:cubicBezTo>
                  <a:pt x="2833158" y="47640"/>
                  <a:pt x="2888192" y="18"/>
                  <a:pt x="2933700" y="18"/>
                </a:cubicBezTo>
                <a:cubicBezTo>
                  <a:pt x="2979208" y="18"/>
                  <a:pt x="3032125" y="51874"/>
                  <a:pt x="3073400" y="88916"/>
                </a:cubicBezTo>
                <a:cubicBezTo>
                  <a:pt x="3114675" y="125958"/>
                  <a:pt x="3150658" y="184168"/>
                  <a:pt x="3181350" y="222268"/>
                </a:cubicBezTo>
                <a:cubicBezTo>
                  <a:pt x="3212042" y="260368"/>
                  <a:pt x="3220508" y="286823"/>
                  <a:pt x="3257550" y="317515"/>
                </a:cubicBezTo>
                <a:cubicBezTo>
                  <a:pt x="3294592" y="348207"/>
                  <a:pt x="3382433" y="388426"/>
                  <a:pt x="3403600" y="406418"/>
                </a:cubicBezTo>
              </a:path>
            </a:pathLst>
          </a:custGeom>
          <a:ln w="38100">
            <a:solidFill>
              <a:schemeClr val="bg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21" name="TextBox 20"/>
          <p:cNvSpPr txBox="1"/>
          <p:nvPr/>
        </p:nvSpPr>
        <p:spPr>
          <a:xfrm>
            <a:off x="1642533" y="388034"/>
            <a:ext cx="6045200" cy="646331"/>
          </a:xfrm>
          <a:prstGeom prst="rect">
            <a:avLst/>
          </a:prstGeom>
          <a:noFill/>
        </p:spPr>
        <p:txBody>
          <a:bodyPr wrap="square" rtlCol="0">
            <a:spAutoFit/>
          </a:bodyPr>
          <a:lstStyle/>
          <a:p>
            <a:pPr algn="ctr"/>
            <a:r>
              <a:rPr lang="en-US" sz="3600" b="1" dirty="0" smtClean="0">
                <a:solidFill>
                  <a:schemeClr val="bg1"/>
                </a:solidFill>
                <a:latin typeface="Arial"/>
                <a:cs typeface="Arial"/>
              </a:rPr>
              <a:t>CYCLE VARIABLES</a:t>
            </a:r>
            <a:endParaRPr lang="en-US" sz="3600" b="1" dirty="0">
              <a:solidFill>
                <a:schemeClr val="bg1"/>
              </a:solidFill>
              <a:latin typeface="Arial"/>
              <a:cs typeface="Arial"/>
            </a:endParaRPr>
          </a:p>
        </p:txBody>
      </p:sp>
      <p:sp>
        <p:nvSpPr>
          <p:cNvPr id="22" name="TextBox 21"/>
          <p:cNvSpPr txBox="1"/>
          <p:nvPr/>
        </p:nvSpPr>
        <p:spPr>
          <a:xfrm>
            <a:off x="1117600" y="1228523"/>
            <a:ext cx="2844800" cy="523220"/>
          </a:xfrm>
          <a:prstGeom prst="rect">
            <a:avLst/>
          </a:prstGeom>
          <a:noFill/>
        </p:spPr>
        <p:txBody>
          <a:bodyPr wrap="square" rtlCol="0">
            <a:spAutoFit/>
          </a:bodyPr>
          <a:lstStyle/>
          <a:p>
            <a:r>
              <a:rPr lang="en-US" sz="2800" dirty="0" smtClean="0">
                <a:solidFill>
                  <a:srgbClr val="FFFFFF"/>
                </a:solidFill>
                <a:latin typeface="Arial"/>
                <a:cs typeface="Arial"/>
              </a:rPr>
              <a:t>FREQUENCY</a:t>
            </a:r>
            <a:endParaRPr lang="en-US" sz="2800" dirty="0">
              <a:solidFill>
                <a:srgbClr val="FFFFFF"/>
              </a:solidFill>
              <a:latin typeface="Arial"/>
              <a:cs typeface="Arial"/>
            </a:endParaRPr>
          </a:p>
        </p:txBody>
      </p:sp>
      <p:sp>
        <p:nvSpPr>
          <p:cNvPr id="23" name="TextBox 22"/>
          <p:cNvSpPr txBox="1"/>
          <p:nvPr/>
        </p:nvSpPr>
        <p:spPr>
          <a:xfrm>
            <a:off x="1117600" y="1860138"/>
            <a:ext cx="2844800" cy="523220"/>
          </a:xfrm>
          <a:prstGeom prst="rect">
            <a:avLst/>
          </a:prstGeom>
          <a:noFill/>
        </p:spPr>
        <p:txBody>
          <a:bodyPr wrap="square" rtlCol="0">
            <a:spAutoFit/>
          </a:bodyPr>
          <a:lstStyle/>
          <a:p>
            <a:r>
              <a:rPr lang="en-US" sz="2800" dirty="0" smtClean="0">
                <a:solidFill>
                  <a:srgbClr val="FFFFFF"/>
                </a:solidFill>
                <a:latin typeface="Arial"/>
                <a:cs typeface="Arial"/>
              </a:rPr>
              <a:t>AMPLITUDE</a:t>
            </a:r>
            <a:endParaRPr lang="en-US" sz="2800" dirty="0">
              <a:solidFill>
                <a:srgbClr val="FFFFFF"/>
              </a:solidFill>
              <a:latin typeface="Arial"/>
              <a:cs typeface="Arial"/>
            </a:endParaRPr>
          </a:p>
        </p:txBody>
      </p:sp>
      <p:sp>
        <p:nvSpPr>
          <p:cNvPr id="24" name="TextBox 23"/>
          <p:cNvSpPr txBox="1"/>
          <p:nvPr/>
        </p:nvSpPr>
        <p:spPr>
          <a:xfrm>
            <a:off x="1117600" y="2461557"/>
            <a:ext cx="1879600" cy="523220"/>
          </a:xfrm>
          <a:prstGeom prst="rect">
            <a:avLst/>
          </a:prstGeom>
          <a:noFill/>
        </p:spPr>
        <p:txBody>
          <a:bodyPr wrap="square" rtlCol="0">
            <a:spAutoFit/>
          </a:bodyPr>
          <a:lstStyle/>
          <a:p>
            <a:r>
              <a:rPr lang="en-US" sz="2800" dirty="0" smtClean="0">
                <a:solidFill>
                  <a:srgbClr val="FFFFFF"/>
                </a:solidFill>
                <a:latin typeface="Arial"/>
                <a:cs typeface="Arial"/>
              </a:rPr>
              <a:t>SHAPE</a:t>
            </a:r>
            <a:endParaRPr lang="en-US" sz="2800" dirty="0">
              <a:solidFill>
                <a:srgbClr val="FFFFFF"/>
              </a:solidFill>
              <a:latin typeface="Arial"/>
              <a:cs typeface="Arial"/>
            </a:endParaRPr>
          </a:p>
        </p:txBody>
      </p:sp>
      <p:sp>
        <p:nvSpPr>
          <p:cNvPr id="25" name="TextBox 24"/>
          <p:cNvSpPr txBox="1"/>
          <p:nvPr/>
        </p:nvSpPr>
        <p:spPr>
          <a:xfrm>
            <a:off x="2455333" y="3208629"/>
            <a:ext cx="2133600" cy="461665"/>
          </a:xfrm>
          <a:prstGeom prst="rect">
            <a:avLst/>
          </a:prstGeom>
          <a:noFill/>
        </p:spPr>
        <p:txBody>
          <a:bodyPr wrap="square" rtlCol="0">
            <a:spAutoFit/>
          </a:bodyPr>
          <a:lstStyle/>
          <a:p>
            <a:r>
              <a:rPr lang="en-US" sz="2400" dirty="0" smtClean="0">
                <a:solidFill>
                  <a:srgbClr val="FFFFFF"/>
                </a:solidFill>
                <a:latin typeface="Arial"/>
                <a:cs typeface="Arial"/>
              </a:rPr>
              <a:t>SAWTOOTH</a:t>
            </a:r>
            <a:endParaRPr lang="en-US" sz="2400" dirty="0">
              <a:solidFill>
                <a:srgbClr val="FFFFFF"/>
              </a:solidFill>
              <a:latin typeface="Arial"/>
              <a:cs typeface="Arial"/>
            </a:endParaRPr>
          </a:p>
        </p:txBody>
      </p:sp>
      <p:sp>
        <p:nvSpPr>
          <p:cNvPr id="26" name="TextBox 25"/>
          <p:cNvSpPr txBox="1"/>
          <p:nvPr/>
        </p:nvSpPr>
        <p:spPr>
          <a:xfrm>
            <a:off x="2455333" y="3843631"/>
            <a:ext cx="1557867" cy="461665"/>
          </a:xfrm>
          <a:prstGeom prst="rect">
            <a:avLst/>
          </a:prstGeom>
          <a:noFill/>
        </p:spPr>
        <p:txBody>
          <a:bodyPr wrap="square" rtlCol="0">
            <a:spAutoFit/>
          </a:bodyPr>
          <a:lstStyle/>
          <a:p>
            <a:r>
              <a:rPr lang="en-US" sz="2400" dirty="0" smtClean="0">
                <a:solidFill>
                  <a:srgbClr val="FFFFFF"/>
                </a:solidFill>
                <a:latin typeface="Arial"/>
                <a:cs typeface="Arial"/>
              </a:rPr>
              <a:t>SQUARE</a:t>
            </a:r>
            <a:endParaRPr lang="en-US" sz="2400" dirty="0">
              <a:solidFill>
                <a:srgbClr val="FFFFFF"/>
              </a:solidFill>
              <a:latin typeface="Arial"/>
              <a:cs typeface="Arial"/>
            </a:endParaRPr>
          </a:p>
        </p:txBody>
      </p:sp>
      <p:sp>
        <p:nvSpPr>
          <p:cNvPr id="27" name="TextBox 26"/>
          <p:cNvSpPr txBox="1"/>
          <p:nvPr/>
        </p:nvSpPr>
        <p:spPr>
          <a:xfrm>
            <a:off x="2472267" y="4491506"/>
            <a:ext cx="1540933" cy="461665"/>
          </a:xfrm>
          <a:prstGeom prst="rect">
            <a:avLst/>
          </a:prstGeom>
          <a:noFill/>
        </p:spPr>
        <p:txBody>
          <a:bodyPr wrap="square" rtlCol="0">
            <a:spAutoFit/>
          </a:bodyPr>
          <a:lstStyle/>
          <a:p>
            <a:r>
              <a:rPr lang="en-US" sz="2400" dirty="0" smtClean="0">
                <a:solidFill>
                  <a:srgbClr val="FFFFFF"/>
                </a:solidFill>
                <a:latin typeface="Arial"/>
                <a:cs typeface="Arial"/>
              </a:rPr>
              <a:t>SINE</a:t>
            </a:r>
            <a:endParaRPr lang="en-US" sz="2400" dirty="0">
              <a:solidFill>
                <a:srgbClr val="FFFFFF"/>
              </a:solidFill>
              <a:latin typeface="Arial"/>
              <a:cs typeface="Arial"/>
            </a:endParaRPr>
          </a:p>
        </p:txBody>
      </p:sp>
    </p:spTree>
    <p:extLst>
      <p:ext uri="{BB962C8B-B14F-4D97-AF65-F5344CB8AC3E}">
        <p14:creationId xmlns:p14="http://schemas.microsoft.com/office/powerpoint/2010/main" val="2589340890"/>
      </p:ext>
    </p:extLst>
  </p:cSld>
  <p:clrMapOvr>
    <a:masterClrMapping/>
  </p:clrMapOvr>
  <p:timing>
    <p:tnLst>
      <p:par>
        <p:cTn xmlns:p14="http://schemas.microsoft.com/office/powerpoint/2010/mai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grpSp>
        <p:nvGrpSpPr>
          <p:cNvPr id="13" name="Group 12"/>
          <p:cNvGrpSpPr/>
          <p:nvPr/>
        </p:nvGrpSpPr>
        <p:grpSpPr>
          <a:xfrm>
            <a:off x="463552" y="1143001"/>
            <a:ext cx="8248651" cy="4231252"/>
            <a:chOff x="463552" y="1143001"/>
            <a:chExt cx="8248651" cy="4231252"/>
          </a:xfrm>
        </p:grpSpPr>
        <p:sp>
          <p:nvSpPr>
            <p:cNvPr id="7" name="Freeform 6"/>
            <p:cNvSpPr/>
            <p:nvPr/>
          </p:nvSpPr>
          <p:spPr>
            <a:xfrm>
              <a:off x="463552" y="1143001"/>
              <a:ext cx="8242300" cy="4231252"/>
            </a:xfrm>
            <a:custGeom>
              <a:avLst/>
              <a:gdLst>
                <a:gd name="connsiteX0" fmla="*/ 0 w 8227783"/>
                <a:gd name="connsiteY0" fmla="*/ 39991 h 4260006"/>
                <a:gd name="connsiteX1" fmla="*/ 38100 w 8227783"/>
                <a:gd name="connsiteY1" fmla="*/ 319391 h 4260006"/>
                <a:gd name="connsiteX2" fmla="*/ 63500 w 8227783"/>
                <a:gd name="connsiteY2" fmla="*/ 459091 h 4260006"/>
                <a:gd name="connsiteX3" fmla="*/ 101600 w 8227783"/>
                <a:gd name="connsiteY3" fmla="*/ 497191 h 4260006"/>
                <a:gd name="connsiteX4" fmla="*/ 203200 w 8227783"/>
                <a:gd name="connsiteY4" fmla="*/ 547991 h 4260006"/>
                <a:gd name="connsiteX5" fmla="*/ 304800 w 8227783"/>
                <a:gd name="connsiteY5" fmla="*/ 573391 h 4260006"/>
                <a:gd name="connsiteX6" fmla="*/ 393700 w 8227783"/>
                <a:gd name="connsiteY6" fmla="*/ 611491 h 4260006"/>
                <a:gd name="connsiteX7" fmla="*/ 457200 w 8227783"/>
                <a:gd name="connsiteY7" fmla="*/ 662291 h 4260006"/>
                <a:gd name="connsiteX8" fmla="*/ 533400 w 8227783"/>
                <a:gd name="connsiteY8" fmla="*/ 713091 h 4260006"/>
                <a:gd name="connsiteX9" fmla="*/ 622300 w 8227783"/>
                <a:gd name="connsiteY9" fmla="*/ 827391 h 4260006"/>
                <a:gd name="connsiteX10" fmla="*/ 698500 w 8227783"/>
                <a:gd name="connsiteY10" fmla="*/ 878191 h 4260006"/>
                <a:gd name="connsiteX11" fmla="*/ 749300 w 8227783"/>
                <a:gd name="connsiteY11" fmla="*/ 954391 h 4260006"/>
                <a:gd name="connsiteX12" fmla="*/ 787400 w 8227783"/>
                <a:gd name="connsiteY12" fmla="*/ 1030591 h 4260006"/>
                <a:gd name="connsiteX13" fmla="*/ 812800 w 8227783"/>
                <a:gd name="connsiteY13" fmla="*/ 1284591 h 4260006"/>
                <a:gd name="connsiteX14" fmla="*/ 825500 w 8227783"/>
                <a:gd name="connsiteY14" fmla="*/ 1424291 h 4260006"/>
                <a:gd name="connsiteX15" fmla="*/ 850900 w 8227783"/>
                <a:gd name="connsiteY15" fmla="*/ 1779891 h 4260006"/>
                <a:gd name="connsiteX16" fmla="*/ 863600 w 8227783"/>
                <a:gd name="connsiteY16" fmla="*/ 1868791 h 4260006"/>
                <a:gd name="connsiteX17" fmla="*/ 876300 w 8227783"/>
                <a:gd name="connsiteY17" fmla="*/ 1944991 h 4260006"/>
                <a:gd name="connsiteX18" fmla="*/ 889000 w 8227783"/>
                <a:gd name="connsiteY18" fmla="*/ 2008491 h 4260006"/>
                <a:gd name="connsiteX19" fmla="*/ 927100 w 8227783"/>
                <a:gd name="connsiteY19" fmla="*/ 2262491 h 4260006"/>
                <a:gd name="connsiteX20" fmla="*/ 939800 w 8227783"/>
                <a:gd name="connsiteY20" fmla="*/ 3443591 h 4260006"/>
                <a:gd name="connsiteX21" fmla="*/ 952500 w 8227783"/>
                <a:gd name="connsiteY21" fmla="*/ 3659491 h 4260006"/>
                <a:gd name="connsiteX22" fmla="*/ 990600 w 8227783"/>
                <a:gd name="connsiteY22" fmla="*/ 3773791 h 4260006"/>
                <a:gd name="connsiteX23" fmla="*/ 1016000 w 8227783"/>
                <a:gd name="connsiteY23" fmla="*/ 3849991 h 4260006"/>
                <a:gd name="connsiteX24" fmla="*/ 1028700 w 8227783"/>
                <a:gd name="connsiteY24" fmla="*/ 3888091 h 4260006"/>
                <a:gd name="connsiteX25" fmla="*/ 1092200 w 8227783"/>
                <a:gd name="connsiteY25" fmla="*/ 3989691 h 4260006"/>
                <a:gd name="connsiteX26" fmla="*/ 1130300 w 8227783"/>
                <a:gd name="connsiteY26" fmla="*/ 4040491 h 4260006"/>
                <a:gd name="connsiteX27" fmla="*/ 1155700 w 8227783"/>
                <a:gd name="connsiteY27" fmla="*/ 4078591 h 4260006"/>
                <a:gd name="connsiteX28" fmla="*/ 1193800 w 8227783"/>
                <a:gd name="connsiteY28" fmla="*/ 4103991 h 4260006"/>
                <a:gd name="connsiteX29" fmla="*/ 1231900 w 8227783"/>
                <a:gd name="connsiteY29" fmla="*/ 4142091 h 4260006"/>
                <a:gd name="connsiteX30" fmla="*/ 1295400 w 8227783"/>
                <a:gd name="connsiteY30" fmla="*/ 4154791 h 4260006"/>
                <a:gd name="connsiteX31" fmla="*/ 1473200 w 8227783"/>
                <a:gd name="connsiteY31" fmla="*/ 4192891 h 4260006"/>
                <a:gd name="connsiteX32" fmla="*/ 1524000 w 8227783"/>
                <a:gd name="connsiteY32" fmla="*/ 4218291 h 4260006"/>
                <a:gd name="connsiteX33" fmla="*/ 1638300 w 8227783"/>
                <a:gd name="connsiteY33" fmla="*/ 4230991 h 4260006"/>
                <a:gd name="connsiteX34" fmla="*/ 1676400 w 8227783"/>
                <a:gd name="connsiteY34" fmla="*/ 4243691 h 4260006"/>
                <a:gd name="connsiteX35" fmla="*/ 2057400 w 8227783"/>
                <a:gd name="connsiteY35" fmla="*/ 4230991 h 4260006"/>
                <a:gd name="connsiteX36" fmla="*/ 2146300 w 8227783"/>
                <a:gd name="connsiteY36" fmla="*/ 4180191 h 4260006"/>
                <a:gd name="connsiteX37" fmla="*/ 2159000 w 8227783"/>
                <a:gd name="connsiteY37" fmla="*/ 4142091 h 4260006"/>
                <a:gd name="connsiteX38" fmla="*/ 2184400 w 8227783"/>
                <a:gd name="connsiteY38" fmla="*/ 4103991 h 4260006"/>
                <a:gd name="connsiteX39" fmla="*/ 2197100 w 8227783"/>
                <a:gd name="connsiteY39" fmla="*/ 4040491 h 4260006"/>
                <a:gd name="connsiteX40" fmla="*/ 2209800 w 8227783"/>
                <a:gd name="connsiteY40" fmla="*/ 3964291 h 4260006"/>
                <a:gd name="connsiteX41" fmla="*/ 2222500 w 8227783"/>
                <a:gd name="connsiteY41" fmla="*/ 3926191 h 4260006"/>
                <a:gd name="connsiteX42" fmla="*/ 2235200 w 8227783"/>
                <a:gd name="connsiteY42" fmla="*/ 3875391 h 4260006"/>
                <a:gd name="connsiteX43" fmla="*/ 2286000 w 8227783"/>
                <a:gd name="connsiteY43" fmla="*/ 3773791 h 4260006"/>
                <a:gd name="connsiteX44" fmla="*/ 2311400 w 8227783"/>
                <a:gd name="connsiteY44" fmla="*/ 3697591 h 4260006"/>
                <a:gd name="connsiteX45" fmla="*/ 2336800 w 8227783"/>
                <a:gd name="connsiteY45" fmla="*/ 3595991 h 4260006"/>
                <a:gd name="connsiteX46" fmla="*/ 2387600 w 8227783"/>
                <a:gd name="connsiteY46" fmla="*/ 3519791 h 4260006"/>
                <a:gd name="connsiteX47" fmla="*/ 2400300 w 8227783"/>
                <a:gd name="connsiteY47" fmla="*/ 3481691 h 4260006"/>
                <a:gd name="connsiteX48" fmla="*/ 2476500 w 8227783"/>
                <a:gd name="connsiteY48" fmla="*/ 3380091 h 4260006"/>
                <a:gd name="connsiteX49" fmla="*/ 2514600 w 8227783"/>
                <a:gd name="connsiteY49" fmla="*/ 3278491 h 4260006"/>
                <a:gd name="connsiteX50" fmla="*/ 2527300 w 8227783"/>
                <a:gd name="connsiteY50" fmla="*/ 3227691 h 4260006"/>
                <a:gd name="connsiteX51" fmla="*/ 2565400 w 8227783"/>
                <a:gd name="connsiteY51" fmla="*/ 3164191 h 4260006"/>
                <a:gd name="connsiteX52" fmla="*/ 2578100 w 8227783"/>
                <a:gd name="connsiteY52" fmla="*/ 3126091 h 4260006"/>
                <a:gd name="connsiteX53" fmla="*/ 2603500 w 8227783"/>
                <a:gd name="connsiteY53" fmla="*/ 3075291 h 4260006"/>
                <a:gd name="connsiteX54" fmla="*/ 2628900 w 8227783"/>
                <a:gd name="connsiteY54" fmla="*/ 2745091 h 4260006"/>
                <a:gd name="connsiteX55" fmla="*/ 2641600 w 8227783"/>
                <a:gd name="connsiteY55" fmla="*/ 2681591 h 4260006"/>
                <a:gd name="connsiteX56" fmla="*/ 2654300 w 8227783"/>
                <a:gd name="connsiteY56" fmla="*/ 2579991 h 4260006"/>
                <a:gd name="connsiteX57" fmla="*/ 2667000 w 8227783"/>
                <a:gd name="connsiteY57" fmla="*/ 2402191 h 4260006"/>
                <a:gd name="connsiteX58" fmla="*/ 2692400 w 8227783"/>
                <a:gd name="connsiteY58" fmla="*/ 2364091 h 4260006"/>
                <a:gd name="connsiteX59" fmla="*/ 2705100 w 8227783"/>
                <a:gd name="connsiteY59" fmla="*/ 2325991 h 4260006"/>
                <a:gd name="connsiteX60" fmla="*/ 2730500 w 8227783"/>
                <a:gd name="connsiteY60" fmla="*/ 2275191 h 4260006"/>
                <a:gd name="connsiteX61" fmla="*/ 2768600 w 8227783"/>
                <a:gd name="connsiteY61" fmla="*/ 2173591 h 4260006"/>
                <a:gd name="connsiteX62" fmla="*/ 2832100 w 8227783"/>
                <a:gd name="connsiteY62" fmla="*/ 2071991 h 4260006"/>
                <a:gd name="connsiteX63" fmla="*/ 2870200 w 8227783"/>
                <a:gd name="connsiteY63" fmla="*/ 1995791 h 4260006"/>
                <a:gd name="connsiteX64" fmla="*/ 2908300 w 8227783"/>
                <a:gd name="connsiteY64" fmla="*/ 1957691 h 4260006"/>
                <a:gd name="connsiteX65" fmla="*/ 2984500 w 8227783"/>
                <a:gd name="connsiteY65" fmla="*/ 1843391 h 4260006"/>
                <a:gd name="connsiteX66" fmla="*/ 3086100 w 8227783"/>
                <a:gd name="connsiteY66" fmla="*/ 1741791 h 4260006"/>
                <a:gd name="connsiteX67" fmla="*/ 3111500 w 8227783"/>
                <a:gd name="connsiteY67" fmla="*/ 1703691 h 4260006"/>
                <a:gd name="connsiteX68" fmla="*/ 3124200 w 8227783"/>
                <a:gd name="connsiteY68" fmla="*/ 1665591 h 4260006"/>
                <a:gd name="connsiteX69" fmla="*/ 3225800 w 8227783"/>
                <a:gd name="connsiteY69" fmla="*/ 1576691 h 4260006"/>
                <a:gd name="connsiteX70" fmla="*/ 3238500 w 8227783"/>
                <a:gd name="connsiteY70" fmla="*/ 1538591 h 4260006"/>
                <a:gd name="connsiteX71" fmla="*/ 3276600 w 8227783"/>
                <a:gd name="connsiteY71" fmla="*/ 1513191 h 4260006"/>
                <a:gd name="connsiteX72" fmla="*/ 3327400 w 8227783"/>
                <a:gd name="connsiteY72" fmla="*/ 1475091 h 4260006"/>
                <a:gd name="connsiteX73" fmla="*/ 3454400 w 8227783"/>
                <a:gd name="connsiteY73" fmla="*/ 1373491 h 4260006"/>
                <a:gd name="connsiteX74" fmla="*/ 3530600 w 8227783"/>
                <a:gd name="connsiteY74" fmla="*/ 1322691 h 4260006"/>
                <a:gd name="connsiteX75" fmla="*/ 3568700 w 8227783"/>
                <a:gd name="connsiteY75" fmla="*/ 1297291 h 4260006"/>
                <a:gd name="connsiteX76" fmla="*/ 3632200 w 8227783"/>
                <a:gd name="connsiteY76" fmla="*/ 1259191 h 4260006"/>
                <a:gd name="connsiteX77" fmla="*/ 3695700 w 8227783"/>
                <a:gd name="connsiteY77" fmla="*/ 1208391 h 4260006"/>
                <a:gd name="connsiteX78" fmla="*/ 3733800 w 8227783"/>
                <a:gd name="connsiteY78" fmla="*/ 1195691 h 4260006"/>
                <a:gd name="connsiteX79" fmla="*/ 3771900 w 8227783"/>
                <a:gd name="connsiteY79" fmla="*/ 1170291 h 4260006"/>
                <a:gd name="connsiteX80" fmla="*/ 3835400 w 8227783"/>
                <a:gd name="connsiteY80" fmla="*/ 1144891 h 4260006"/>
                <a:gd name="connsiteX81" fmla="*/ 3886200 w 8227783"/>
                <a:gd name="connsiteY81" fmla="*/ 1119491 h 4260006"/>
                <a:gd name="connsiteX82" fmla="*/ 3937000 w 8227783"/>
                <a:gd name="connsiteY82" fmla="*/ 1106791 h 4260006"/>
                <a:gd name="connsiteX83" fmla="*/ 4038600 w 8227783"/>
                <a:gd name="connsiteY83" fmla="*/ 1081391 h 4260006"/>
                <a:gd name="connsiteX84" fmla="*/ 4076700 w 8227783"/>
                <a:gd name="connsiteY84" fmla="*/ 1055991 h 4260006"/>
                <a:gd name="connsiteX85" fmla="*/ 4178300 w 8227783"/>
                <a:gd name="connsiteY85" fmla="*/ 1043291 h 4260006"/>
                <a:gd name="connsiteX86" fmla="*/ 4241800 w 8227783"/>
                <a:gd name="connsiteY86" fmla="*/ 1030591 h 4260006"/>
                <a:gd name="connsiteX87" fmla="*/ 4406900 w 8227783"/>
                <a:gd name="connsiteY87" fmla="*/ 954391 h 4260006"/>
                <a:gd name="connsiteX88" fmla="*/ 4445000 w 8227783"/>
                <a:gd name="connsiteY88" fmla="*/ 941691 h 4260006"/>
                <a:gd name="connsiteX89" fmla="*/ 4546600 w 8227783"/>
                <a:gd name="connsiteY89" fmla="*/ 928991 h 4260006"/>
                <a:gd name="connsiteX90" fmla="*/ 4660900 w 8227783"/>
                <a:gd name="connsiteY90" fmla="*/ 890891 h 4260006"/>
                <a:gd name="connsiteX91" fmla="*/ 4699000 w 8227783"/>
                <a:gd name="connsiteY91" fmla="*/ 878191 h 4260006"/>
                <a:gd name="connsiteX92" fmla="*/ 4787900 w 8227783"/>
                <a:gd name="connsiteY92" fmla="*/ 852791 h 4260006"/>
                <a:gd name="connsiteX93" fmla="*/ 4838700 w 8227783"/>
                <a:gd name="connsiteY93" fmla="*/ 827391 h 4260006"/>
                <a:gd name="connsiteX94" fmla="*/ 5003800 w 8227783"/>
                <a:gd name="connsiteY94" fmla="*/ 814691 h 4260006"/>
                <a:gd name="connsiteX95" fmla="*/ 5321300 w 8227783"/>
                <a:gd name="connsiteY95" fmla="*/ 789291 h 4260006"/>
                <a:gd name="connsiteX96" fmla="*/ 5689600 w 8227783"/>
                <a:gd name="connsiteY96" fmla="*/ 776591 h 4260006"/>
                <a:gd name="connsiteX97" fmla="*/ 5842000 w 8227783"/>
                <a:gd name="connsiteY97" fmla="*/ 738491 h 4260006"/>
                <a:gd name="connsiteX98" fmla="*/ 5918200 w 8227783"/>
                <a:gd name="connsiteY98" fmla="*/ 713091 h 4260006"/>
                <a:gd name="connsiteX99" fmla="*/ 5994400 w 8227783"/>
                <a:gd name="connsiteY99" fmla="*/ 700391 h 4260006"/>
                <a:gd name="connsiteX100" fmla="*/ 6096000 w 8227783"/>
                <a:gd name="connsiteY100" fmla="*/ 662291 h 4260006"/>
                <a:gd name="connsiteX101" fmla="*/ 6172200 w 8227783"/>
                <a:gd name="connsiteY101" fmla="*/ 649591 h 4260006"/>
                <a:gd name="connsiteX102" fmla="*/ 6223000 w 8227783"/>
                <a:gd name="connsiteY102" fmla="*/ 624191 h 4260006"/>
                <a:gd name="connsiteX103" fmla="*/ 6578600 w 8227783"/>
                <a:gd name="connsiteY103" fmla="*/ 598791 h 4260006"/>
                <a:gd name="connsiteX104" fmla="*/ 7620000 w 8227783"/>
                <a:gd name="connsiteY104" fmla="*/ 598791 h 4260006"/>
                <a:gd name="connsiteX105" fmla="*/ 7696200 w 8227783"/>
                <a:gd name="connsiteY105" fmla="*/ 586091 h 4260006"/>
                <a:gd name="connsiteX106" fmla="*/ 7810500 w 8227783"/>
                <a:gd name="connsiteY106" fmla="*/ 573391 h 4260006"/>
                <a:gd name="connsiteX107" fmla="*/ 7861300 w 8227783"/>
                <a:gd name="connsiteY107" fmla="*/ 547991 h 4260006"/>
                <a:gd name="connsiteX108" fmla="*/ 8191500 w 8227783"/>
                <a:gd name="connsiteY108" fmla="*/ 484491 h 4260006"/>
                <a:gd name="connsiteX109" fmla="*/ 8077200 w 8227783"/>
                <a:gd name="connsiteY109" fmla="*/ 14591 h 4260006"/>
                <a:gd name="connsiteX110" fmla="*/ 7924800 w 8227783"/>
                <a:gd name="connsiteY110" fmla="*/ 27291 h 4260006"/>
                <a:gd name="connsiteX111" fmla="*/ 7835900 w 8227783"/>
                <a:gd name="connsiteY111" fmla="*/ 52691 h 4260006"/>
                <a:gd name="connsiteX112" fmla="*/ 4457700 w 8227783"/>
                <a:gd name="connsiteY112" fmla="*/ 27291 h 4260006"/>
                <a:gd name="connsiteX113" fmla="*/ 1828800 w 8227783"/>
                <a:gd name="connsiteY113" fmla="*/ 27291 h 4260006"/>
                <a:gd name="connsiteX114" fmla="*/ 1701800 w 8227783"/>
                <a:gd name="connsiteY114" fmla="*/ 39991 h 4260006"/>
                <a:gd name="connsiteX115" fmla="*/ 1358900 w 8227783"/>
                <a:gd name="connsiteY115" fmla="*/ 65391 h 4260006"/>
                <a:gd name="connsiteX116" fmla="*/ 774700 w 8227783"/>
                <a:gd name="connsiteY116" fmla="*/ 103491 h 4260006"/>
                <a:gd name="connsiteX117" fmla="*/ 609600 w 8227783"/>
                <a:gd name="connsiteY117" fmla="*/ 116191 h 4260006"/>
                <a:gd name="connsiteX118" fmla="*/ 25400 w 8227783"/>
                <a:gd name="connsiteY118" fmla="*/ 90791 h 4260006"/>
                <a:gd name="connsiteX0" fmla="*/ 0 w 8227783"/>
                <a:gd name="connsiteY0" fmla="*/ 39991 h 4260006"/>
                <a:gd name="connsiteX1" fmla="*/ 38100 w 8227783"/>
                <a:gd name="connsiteY1" fmla="*/ 319391 h 4260006"/>
                <a:gd name="connsiteX2" fmla="*/ 63500 w 8227783"/>
                <a:gd name="connsiteY2" fmla="*/ 459091 h 4260006"/>
                <a:gd name="connsiteX3" fmla="*/ 101600 w 8227783"/>
                <a:gd name="connsiteY3" fmla="*/ 497191 h 4260006"/>
                <a:gd name="connsiteX4" fmla="*/ 203200 w 8227783"/>
                <a:gd name="connsiteY4" fmla="*/ 547991 h 4260006"/>
                <a:gd name="connsiteX5" fmla="*/ 304800 w 8227783"/>
                <a:gd name="connsiteY5" fmla="*/ 573391 h 4260006"/>
                <a:gd name="connsiteX6" fmla="*/ 393700 w 8227783"/>
                <a:gd name="connsiteY6" fmla="*/ 611491 h 4260006"/>
                <a:gd name="connsiteX7" fmla="*/ 457200 w 8227783"/>
                <a:gd name="connsiteY7" fmla="*/ 662291 h 4260006"/>
                <a:gd name="connsiteX8" fmla="*/ 533400 w 8227783"/>
                <a:gd name="connsiteY8" fmla="*/ 713091 h 4260006"/>
                <a:gd name="connsiteX9" fmla="*/ 622300 w 8227783"/>
                <a:gd name="connsiteY9" fmla="*/ 827391 h 4260006"/>
                <a:gd name="connsiteX10" fmla="*/ 698500 w 8227783"/>
                <a:gd name="connsiteY10" fmla="*/ 878191 h 4260006"/>
                <a:gd name="connsiteX11" fmla="*/ 749300 w 8227783"/>
                <a:gd name="connsiteY11" fmla="*/ 954391 h 4260006"/>
                <a:gd name="connsiteX12" fmla="*/ 787400 w 8227783"/>
                <a:gd name="connsiteY12" fmla="*/ 1030591 h 4260006"/>
                <a:gd name="connsiteX13" fmla="*/ 812800 w 8227783"/>
                <a:gd name="connsiteY13" fmla="*/ 1284591 h 4260006"/>
                <a:gd name="connsiteX14" fmla="*/ 825500 w 8227783"/>
                <a:gd name="connsiteY14" fmla="*/ 1424291 h 4260006"/>
                <a:gd name="connsiteX15" fmla="*/ 850900 w 8227783"/>
                <a:gd name="connsiteY15" fmla="*/ 1779891 h 4260006"/>
                <a:gd name="connsiteX16" fmla="*/ 863600 w 8227783"/>
                <a:gd name="connsiteY16" fmla="*/ 1868791 h 4260006"/>
                <a:gd name="connsiteX17" fmla="*/ 876300 w 8227783"/>
                <a:gd name="connsiteY17" fmla="*/ 1944991 h 4260006"/>
                <a:gd name="connsiteX18" fmla="*/ 889000 w 8227783"/>
                <a:gd name="connsiteY18" fmla="*/ 2008491 h 4260006"/>
                <a:gd name="connsiteX19" fmla="*/ 927100 w 8227783"/>
                <a:gd name="connsiteY19" fmla="*/ 2262491 h 4260006"/>
                <a:gd name="connsiteX20" fmla="*/ 939800 w 8227783"/>
                <a:gd name="connsiteY20" fmla="*/ 3443591 h 4260006"/>
                <a:gd name="connsiteX21" fmla="*/ 952500 w 8227783"/>
                <a:gd name="connsiteY21" fmla="*/ 3659491 h 4260006"/>
                <a:gd name="connsiteX22" fmla="*/ 990600 w 8227783"/>
                <a:gd name="connsiteY22" fmla="*/ 3773791 h 4260006"/>
                <a:gd name="connsiteX23" fmla="*/ 1016000 w 8227783"/>
                <a:gd name="connsiteY23" fmla="*/ 3849991 h 4260006"/>
                <a:gd name="connsiteX24" fmla="*/ 1028700 w 8227783"/>
                <a:gd name="connsiteY24" fmla="*/ 3888091 h 4260006"/>
                <a:gd name="connsiteX25" fmla="*/ 1092200 w 8227783"/>
                <a:gd name="connsiteY25" fmla="*/ 3989691 h 4260006"/>
                <a:gd name="connsiteX26" fmla="*/ 1130300 w 8227783"/>
                <a:gd name="connsiteY26" fmla="*/ 4040491 h 4260006"/>
                <a:gd name="connsiteX27" fmla="*/ 1155700 w 8227783"/>
                <a:gd name="connsiteY27" fmla="*/ 4078591 h 4260006"/>
                <a:gd name="connsiteX28" fmla="*/ 1193800 w 8227783"/>
                <a:gd name="connsiteY28" fmla="*/ 4103991 h 4260006"/>
                <a:gd name="connsiteX29" fmla="*/ 1231900 w 8227783"/>
                <a:gd name="connsiteY29" fmla="*/ 4142091 h 4260006"/>
                <a:gd name="connsiteX30" fmla="*/ 1295400 w 8227783"/>
                <a:gd name="connsiteY30" fmla="*/ 4154791 h 4260006"/>
                <a:gd name="connsiteX31" fmla="*/ 1473200 w 8227783"/>
                <a:gd name="connsiteY31" fmla="*/ 4192891 h 4260006"/>
                <a:gd name="connsiteX32" fmla="*/ 1524000 w 8227783"/>
                <a:gd name="connsiteY32" fmla="*/ 4218291 h 4260006"/>
                <a:gd name="connsiteX33" fmla="*/ 1638300 w 8227783"/>
                <a:gd name="connsiteY33" fmla="*/ 4230991 h 4260006"/>
                <a:gd name="connsiteX34" fmla="*/ 1676400 w 8227783"/>
                <a:gd name="connsiteY34" fmla="*/ 4243691 h 4260006"/>
                <a:gd name="connsiteX35" fmla="*/ 2057400 w 8227783"/>
                <a:gd name="connsiteY35" fmla="*/ 4230991 h 4260006"/>
                <a:gd name="connsiteX36" fmla="*/ 2146300 w 8227783"/>
                <a:gd name="connsiteY36" fmla="*/ 4180191 h 4260006"/>
                <a:gd name="connsiteX37" fmla="*/ 2159000 w 8227783"/>
                <a:gd name="connsiteY37" fmla="*/ 4142091 h 4260006"/>
                <a:gd name="connsiteX38" fmla="*/ 2184400 w 8227783"/>
                <a:gd name="connsiteY38" fmla="*/ 4103991 h 4260006"/>
                <a:gd name="connsiteX39" fmla="*/ 2197100 w 8227783"/>
                <a:gd name="connsiteY39" fmla="*/ 4040491 h 4260006"/>
                <a:gd name="connsiteX40" fmla="*/ 2209800 w 8227783"/>
                <a:gd name="connsiteY40" fmla="*/ 3964291 h 4260006"/>
                <a:gd name="connsiteX41" fmla="*/ 2222500 w 8227783"/>
                <a:gd name="connsiteY41" fmla="*/ 3926191 h 4260006"/>
                <a:gd name="connsiteX42" fmla="*/ 2235200 w 8227783"/>
                <a:gd name="connsiteY42" fmla="*/ 3875391 h 4260006"/>
                <a:gd name="connsiteX43" fmla="*/ 2286000 w 8227783"/>
                <a:gd name="connsiteY43" fmla="*/ 3773791 h 4260006"/>
                <a:gd name="connsiteX44" fmla="*/ 2311400 w 8227783"/>
                <a:gd name="connsiteY44" fmla="*/ 3697591 h 4260006"/>
                <a:gd name="connsiteX45" fmla="*/ 2336800 w 8227783"/>
                <a:gd name="connsiteY45" fmla="*/ 3595991 h 4260006"/>
                <a:gd name="connsiteX46" fmla="*/ 2387600 w 8227783"/>
                <a:gd name="connsiteY46" fmla="*/ 3519791 h 4260006"/>
                <a:gd name="connsiteX47" fmla="*/ 2400300 w 8227783"/>
                <a:gd name="connsiteY47" fmla="*/ 3481691 h 4260006"/>
                <a:gd name="connsiteX48" fmla="*/ 2476500 w 8227783"/>
                <a:gd name="connsiteY48" fmla="*/ 3380091 h 4260006"/>
                <a:gd name="connsiteX49" fmla="*/ 2514600 w 8227783"/>
                <a:gd name="connsiteY49" fmla="*/ 3278491 h 4260006"/>
                <a:gd name="connsiteX50" fmla="*/ 2527300 w 8227783"/>
                <a:gd name="connsiteY50" fmla="*/ 3227691 h 4260006"/>
                <a:gd name="connsiteX51" fmla="*/ 2565400 w 8227783"/>
                <a:gd name="connsiteY51" fmla="*/ 3164191 h 4260006"/>
                <a:gd name="connsiteX52" fmla="*/ 2578100 w 8227783"/>
                <a:gd name="connsiteY52" fmla="*/ 3126091 h 4260006"/>
                <a:gd name="connsiteX53" fmla="*/ 2603500 w 8227783"/>
                <a:gd name="connsiteY53" fmla="*/ 3075291 h 4260006"/>
                <a:gd name="connsiteX54" fmla="*/ 2628900 w 8227783"/>
                <a:gd name="connsiteY54" fmla="*/ 2745091 h 4260006"/>
                <a:gd name="connsiteX55" fmla="*/ 2641600 w 8227783"/>
                <a:gd name="connsiteY55" fmla="*/ 2681591 h 4260006"/>
                <a:gd name="connsiteX56" fmla="*/ 2654300 w 8227783"/>
                <a:gd name="connsiteY56" fmla="*/ 2579991 h 4260006"/>
                <a:gd name="connsiteX57" fmla="*/ 2667000 w 8227783"/>
                <a:gd name="connsiteY57" fmla="*/ 2402191 h 4260006"/>
                <a:gd name="connsiteX58" fmla="*/ 2692400 w 8227783"/>
                <a:gd name="connsiteY58" fmla="*/ 2364091 h 4260006"/>
                <a:gd name="connsiteX59" fmla="*/ 2705100 w 8227783"/>
                <a:gd name="connsiteY59" fmla="*/ 2325991 h 4260006"/>
                <a:gd name="connsiteX60" fmla="*/ 2730500 w 8227783"/>
                <a:gd name="connsiteY60" fmla="*/ 2275191 h 4260006"/>
                <a:gd name="connsiteX61" fmla="*/ 2768600 w 8227783"/>
                <a:gd name="connsiteY61" fmla="*/ 2173591 h 4260006"/>
                <a:gd name="connsiteX62" fmla="*/ 2832100 w 8227783"/>
                <a:gd name="connsiteY62" fmla="*/ 2071991 h 4260006"/>
                <a:gd name="connsiteX63" fmla="*/ 2870200 w 8227783"/>
                <a:gd name="connsiteY63" fmla="*/ 1995791 h 4260006"/>
                <a:gd name="connsiteX64" fmla="*/ 2908300 w 8227783"/>
                <a:gd name="connsiteY64" fmla="*/ 1957691 h 4260006"/>
                <a:gd name="connsiteX65" fmla="*/ 2984500 w 8227783"/>
                <a:gd name="connsiteY65" fmla="*/ 1843391 h 4260006"/>
                <a:gd name="connsiteX66" fmla="*/ 3086100 w 8227783"/>
                <a:gd name="connsiteY66" fmla="*/ 1741791 h 4260006"/>
                <a:gd name="connsiteX67" fmla="*/ 3111500 w 8227783"/>
                <a:gd name="connsiteY67" fmla="*/ 1703691 h 4260006"/>
                <a:gd name="connsiteX68" fmla="*/ 3124200 w 8227783"/>
                <a:gd name="connsiteY68" fmla="*/ 1665591 h 4260006"/>
                <a:gd name="connsiteX69" fmla="*/ 3225800 w 8227783"/>
                <a:gd name="connsiteY69" fmla="*/ 1576691 h 4260006"/>
                <a:gd name="connsiteX70" fmla="*/ 3238500 w 8227783"/>
                <a:gd name="connsiteY70" fmla="*/ 1538591 h 4260006"/>
                <a:gd name="connsiteX71" fmla="*/ 3276600 w 8227783"/>
                <a:gd name="connsiteY71" fmla="*/ 1513191 h 4260006"/>
                <a:gd name="connsiteX72" fmla="*/ 3327400 w 8227783"/>
                <a:gd name="connsiteY72" fmla="*/ 1475091 h 4260006"/>
                <a:gd name="connsiteX73" fmla="*/ 3454400 w 8227783"/>
                <a:gd name="connsiteY73" fmla="*/ 1373491 h 4260006"/>
                <a:gd name="connsiteX74" fmla="*/ 3530600 w 8227783"/>
                <a:gd name="connsiteY74" fmla="*/ 1322691 h 4260006"/>
                <a:gd name="connsiteX75" fmla="*/ 3568700 w 8227783"/>
                <a:gd name="connsiteY75" fmla="*/ 1297291 h 4260006"/>
                <a:gd name="connsiteX76" fmla="*/ 3632200 w 8227783"/>
                <a:gd name="connsiteY76" fmla="*/ 1259191 h 4260006"/>
                <a:gd name="connsiteX77" fmla="*/ 3695700 w 8227783"/>
                <a:gd name="connsiteY77" fmla="*/ 1208391 h 4260006"/>
                <a:gd name="connsiteX78" fmla="*/ 3733800 w 8227783"/>
                <a:gd name="connsiteY78" fmla="*/ 1195691 h 4260006"/>
                <a:gd name="connsiteX79" fmla="*/ 3771900 w 8227783"/>
                <a:gd name="connsiteY79" fmla="*/ 1170291 h 4260006"/>
                <a:gd name="connsiteX80" fmla="*/ 3835400 w 8227783"/>
                <a:gd name="connsiteY80" fmla="*/ 1144891 h 4260006"/>
                <a:gd name="connsiteX81" fmla="*/ 3886200 w 8227783"/>
                <a:gd name="connsiteY81" fmla="*/ 1119491 h 4260006"/>
                <a:gd name="connsiteX82" fmla="*/ 3937000 w 8227783"/>
                <a:gd name="connsiteY82" fmla="*/ 1106791 h 4260006"/>
                <a:gd name="connsiteX83" fmla="*/ 4038600 w 8227783"/>
                <a:gd name="connsiteY83" fmla="*/ 1081391 h 4260006"/>
                <a:gd name="connsiteX84" fmla="*/ 4076700 w 8227783"/>
                <a:gd name="connsiteY84" fmla="*/ 1055991 h 4260006"/>
                <a:gd name="connsiteX85" fmla="*/ 4178300 w 8227783"/>
                <a:gd name="connsiteY85" fmla="*/ 1043291 h 4260006"/>
                <a:gd name="connsiteX86" fmla="*/ 4241800 w 8227783"/>
                <a:gd name="connsiteY86" fmla="*/ 1030591 h 4260006"/>
                <a:gd name="connsiteX87" fmla="*/ 4406900 w 8227783"/>
                <a:gd name="connsiteY87" fmla="*/ 954391 h 4260006"/>
                <a:gd name="connsiteX88" fmla="*/ 4445000 w 8227783"/>
                <a:gd name="connsiteY88" fmla="*/ 941691 h 4260006"/>
                <a:gd name="connsiteX89" fmla="*/ 4546600 w 8227783"/>
                <a:gd name="connsiteY89" fmla="*/ 928991 h 4260006"/>
                <a:gd name="connsiteX90" fmla="*/ 4660900 w 8227783"/>
                <a:gd name="connsiteY90" fmla="*/ 890891 h 4260006"/>
                <a:gd name="connsiteX91" fmla="*/ 4699000 w 8227783"/>
                <a:gd name="connsiteY91" fmla="*/ 878191 h 4260006"/>
                <a:gd name="connsiteX92" fmla="*/ 4787900 w 8227783"/>
                <a:gd name="connsiteY92" fmla="*/ 852791 h 4260006"/>
                <a:gd name="connsiteX93" fmla="*/ 4838700 w 8227783"/>
                <a:gd name="connsiteY93" fmla="*/ 827391 h 4260006"/>
                <a:gd name="connsiteX94" fmla="*/ 5003800 w 8227783"/>
                <a:gd name="connsiteY94" fmla="*/ 814691 h 4260006"/>
                <a:gd name="connsiteX95" fmla="*/ 5321300 w 8227783"/>
                <a:gd name="connsiteY95" fmla="*/ 789291 h 4260006"/>
                <a:gd name="connsiteX96" fmla="*/ 5689600 w 8227783"/>
                <a:gd name="connsiteY96" fmla="*/ 776591 h 4260006"/>
                <a:gd name="connsiteX97" fmla="*/ 5842000 w 8227783"/>
                <a:gd name="connsiteY97" fmla="*/ 738491 h 4260006"/>
                <a:gd name="connsiteX98" fmla="*/ 5918200 w 8227783"/>
                <a:gd name="connsiteY98" fmla="*/ 713091 h 4260006"/>
                <a:gd name="connsiteX99" fmla="*/ 5994400 w 8227783"/>
                <a:gd name="connsiteY99" fmla="*/ 700391 h 4260006"/>
                <a:gd name="connsiteX100" fmla="*/ 6096000 w 8227783"/>
                <a:gd name="connsiteY100" fmla="*/ 662291 h 4260006"/>
                <a:gd name="connsiteX101" fmla="*/ 6172200 w 8227783"/>
                <a:gd name="connsiteY101" fmla="*/ 649591 h 4260006"/>
                <a:gd name="connsiteX102" fmla="*/ 6223000 w 8227783"/>
                <a:gd name="connsiteY102" fmla="*/ 624191 h 4260006"/>
                <a:gd name="connsiteX103" fmla="*/ 6578600 w 8227783"/>
                <a:gd name="connsiteY103" fmla="*/ 598791 h 4260006"/>
                <a:gd name="connsiteX104" fmla="*/ 7620000 w 8227783"/>
                <a:gd name="connsiteY104" fmla="*/ 598791 h 4260006"/>
                <a:gd name="connsiteX105" fmla="*/ 7696200 w 8227783"/>
                <a:gd name="connsiteY105" fmla="*/ 586091 h 4260006"/>
                <a:gd name="connsiteX106" fmla="*/ 7810500 w 8227783"/>
                <a:gd name="connsiteY106" fmla="*/ 573391 h 4260006"/>
                <a:gd name="connsiteX107" fmla="*/ 7861300 w 8227783"/>
                <a:gd name="connsiteY107" fmla="*/ 547991 h 4260006"/>
                <a:gd name="connsiteX108" fmla="*/ 8191500 w 8227783"/>
                <a:gd name="connsiteY108" fmla="*/ 484491 h 4260006"/>
                <a:gd name="connsiteX109" fmla="*/ 8077200 w 8227783"/>
                <a:gd name="connsiteY109" fmla="*/ 14591 h 4260006"/>
                <a:gd name="connsiteX110" fmla="*/ 7924800 w 8227783"/>
                <a:gd name="connsiteY110" fmla="*/ 27291 h 4260006"/>
                <a:gd name="connsiteX111" fmla="*/ 7835900 w 8227783"/>
                <a:gd name="connsiteY111" fmla="*/ 52691 h 4260006"/>
                <a:gd name="connsiteX112" fmla="*/ 4457700 w 8227783"/>
                <a:gd name="connsiteY112" fmla="*/ 27291 h 4260006"/>
                <a:gd name="connsiteX113" fmla="*/ 1828800 w 8227783"/>
                <a:gd name="connsiteY113" fmla="*/ 27291 h 4260006"/>
                <a:gd name="connsiteX114" fmla="*/ 1701800 w 8227783"/>
                <a:gd name="connsiteY114" fmla="*/ 39991 h 4260006"/>
                <a:gd name="connsiteX115" fmla="*/ 1358900 w 8227783"/>
                <a:gd name="connsiteY115" fmla="*/ 65391 h 4260006"/>
                <a:gd name="connsiteX116" fmla="*/ 774700 w 8227783"/>
                <a:gd name="connsiteY116" fmla="*/ 103491 h 4260006"/>
                <a:gd name="connsiteX117" fmla="*/ 609600 w 8227783"/>
                <a:gd name="connsiteY117" fmla="*/ 116191 h 4260006"/>
                <a:gd name="connsiteX118" fmla="*/ 25400 w 8227783"/>
                <a:gd name="connsiteY118" fmla="*/ 90791 h 4260006"/>
                <a:gd name="connsiteX119" fmla="*/ 0 w 8227783"/>
                <a:gd name="connsiteY119" fmla="*/ 39991 h 4260006"/>
                <a:gd name="connsiteX0" fmla="*/ 0 w 8227783"/>
                <a:gd name="connsiteY0" fmla="*/ 39991 h 4260006"/>
                <a:gd name="connsiteX1" fmla="*/ 38100 w 8227783"/>
                <a:gd name="connsiteY1" fmla="*/ 319391 h 4260006"/>
                <a:gd name="connsiteX2" fmla="*/ 63500 w 8227783"/>
                <a:gd name="connsiteY2" fmla="*/ 459091 h 4260006"/>
                <a:gd name="connsiteX3" fmla="*/ 101600 w 8227783"/>
                <a:gd name="connsiteY3" fmla="*/ 497191 h 4260006"/>
                <a:gd name="connsiteX4" fmla="*/ 203200 w 8227783"/>
                <a:gd name="connsiteY4" fmla="*/ 547991 h 4260006"/>
                <a:gd name="connsiteX5" fmla="*/ 304800 w 8227783"/>
                <a:gd name="connsiteY5" fmla="*/ 573391 h 4260006"/>
                <a:gd name="connsiteX6" fmla="*/ 393700 w 8227783"/>
                <a:gd name="connsiteY6" fmla="*/ 611491 h 4260006"/>
                <a:gd name="connsiteX7" fmla="*/ 457200 w 8227783"/>
                <a:gd name="connsiteY7" fmla="*/ 662291 h 4260006"/>
                <a:gd name="connsiteX8" fmla="*/ 533400 w 8227783"/>
                <a:gd name="connsiteY8" fmla="*/ 713091 h 4260006"/>
                <a:gd name="connsiteX9" fmla="*/ 622300 w 8227783"/>
                <a:gd name="connsiteY9" fmla="*/ 827391 h 4260006"/>
                <a:gd name="connsiteX10" fmla="*/ 698500 w 8227783"/>
                <a:gd name="connsiteY10" fmla="*/ 878191 h 4260006"/>
                <a:gd name="connsiteX11" fmla="*/ 749300 w 8227783"/>
                <a:gd name="connsiteY11" fmla="*/ 954391 h 4260006"/>
                <a:gd name="connsiteX12" fmla="*/ 787400 w 8227783"/>
                <a:gd name="connsiteY12" fmla="*/ 1030591 h 4260006"/>
                <a:gd name="connsiteX13" fmla="*/ 812800 w 8227783"/>
                <a:gd name="connsiteY13" fmla="*/ 1284591 h 4260006"/>
                <a:gd name="connsiteX14" fmla="*/ 825500 w 8227783"/>
                <a:gd name="connsiteY14" fmla="*/ 1424291 h 4260006"/>
                <a:gd name="connsiteX15" fmla="*/ 850900 w 8227783"/>
                <a:gd name="connsiteY15" fmla="*/ 1779891 h 4260006"/>
                <a:gd name="connsiteX16" fmla="*/ 863600 w 8227783"/>
                <a:gd name="connsiteY16" fmla="*/ 1868791 h 4260006"/>
                <a:gd name="connsiteX17" fmla="*/ 876300 w 8227783"/>
                <a:gd name="connsiteY17" fmla="*/ 1944991 h 4260006"/>
                <a:gd name="connsiteX18" fmla="*/ 889000 w 8227783"/>
                <a:gd name="connsiteY18" fmla="*/ 2008491 h 4260006"/>
                <a:gd name="connsiteX19" fmla="*/ 927100 w 8227783"/>
                <a:gd name="connsiteY19" fmla="*/ 2262491 h 4260006"/>
                <a:gd name="connsiteX20" fmla="*/ 939800 w 8227783"/>
                <a:gd name="connsiteY20" fmla="*/ 3443591 h 4260006"/>
                <a:gd name="connsiteX21" fmla="*/ 952500 w 8227783"/>
                <a:gd name="connsiteY21" fmla="*/ 3659491 h 4260006"/>
                <a:gd name="connsiteX22" fmla="*/ 990600 w 8227783"/>
                <a:gd name="connsiteY22" fmla="*/ 3773791 h 4260006"/>
                <a:gd name="connsiteX23" fmla="*/ 1016000 w 8227783"/>
                <a:gd name="connsiteY23" fmla="*/ 3849991 h 4260006"/>
                <a:gd name="connsiteX24" fmla="*/ 1028700 w 8227783"/>
                <a:gd name="connsiteY24" fmla="*/ 3888091 h 4260006"/>
                <a:gd name="connsiteX25" fmla="*/ 1092200 w 8227783"/>
                <a:gd name="connsiteY25" fmla="*/ 3989691 h 4260006"/>
                <a:gd name="connsiteX26" fmla="*/ 1130300 w 8227783"/>
                <a:gd name="connsiteY26" fmla="*/ 4040491 h 4260006"/>
                <a:gd name="connsiteX27" fmla="*/ 1155700 w 8227783"/>
                <a:gd name="connsiteY27" fmla="*/ 4078591 h 4260006"/>
                <a:gd name="connsiteX28" fmla="*/ 1193800 w 8227783"/>
                <a:gd name="connsiteY28" fmla="*/ 4103991 h 4260006"/>
                <a:gd name="connsiteX29" fmla="*/ 1231900 w 8227783"/>
                <a:gd name="connsiteY29" fmla="*/ 4142091 h 4260006"/>
                <a:gd name="connsiteX30" fmla="*/ 1295400 w 8227783"/>
                <a:gd name="connsiteY30" fmla="*/ 4154791 h 4260006"/>
                <a:gd name="connsiteX31" fmla="*/ 1473200 w 8227783"/>
                <a:gd name="connsiteY31" fmla="*/ 4192891 h 4260006"/>
                <a:gd name="connsiteX32" fmla="*/ 1524000 w 8227783"/>
                <a:gd name="connsiteY32" fmla="*/ 4218291 h 4260006"/>
                <a:gd name="connsiteX33" fmla="*/ 1638300 w 8227783"/>
                <a:gd name="connsiteY33" fmla="*/ 4230991 h 4260006"/>
                <a:gd name="connsiteX34" fmla="*/ 1676400 w 8227783"/>
                <a:gd name="connsiteY34" fmla="*/ 4243691 h 4260006"/>
                <a:gd name="connsiteX35" fmla="*/ 2057400 w 8227783"/>
                <a:gd name="connsiteY35" fmla="*/ 4230991 h 4260006"/>
                <a:gd name="connsiteX36" fmla="*/ 2146300 w 8227783"/>
                <a:gd name="connsiteY36" fmla="*/ 4180191 h 4260006"/>
                <a:gd name="connsiteX37" fmla="*/ 2159000 w 8227783"/>
                <a:gd name="connsiteY37" fmla="*/ 4142091 h 4260006"/>
                <a:gd name="connsiteX38" fmla="*/ 2184400 w 8227783"/>
                <a:gd name="connsiteY38" fmla="*/ 4103991 h 4260006"/>
                <a:gd name="connsiteX39" fmla="*/ 2197100 w 8227783"/>
                <a:gd name="connsiteY39" fmla="*/ 4040491 h 4260006"/>
                <a:gd name="connsiteX40" fmla="*/ 2209800 w 8227783"/>
                <a:gd name="connsiteY40" fmla="*/ 3964291 h 4260006"/>
                <a:gd name="connsiteX41" fmla="*/ 2222500 w 8227783"/>
                <a:gd name="connsiteY41" fmla="*/ 3926191 h 4260006"/>
                <a:gd name="connsiteX42" fmla="*/ 2235200 w 8227783"/>
                <a:gd name="connsiteY42" fmla="*/ 3875391 h 4260006"/>
                <a:gd name="connsiteX43" fmla="*/ 2286000 w 8227783"/>
                <a:gd name="connsiteY43" fmla="*/ 3773791 h 4260006"/>
                <a:gd name="connsiteX44" fmla="*/ 2311400 w 8227783"/>
                <a:gd name="connsiteY44" fmla="*/ 3697591 h 4260006"/>
                <a:gd name="connsiteX45" fmla="*/ 2336800 w 8227783"/>
                <a:gd name="connsiteY45" fmla="*/ 3595991 h 4260006"/>
                <a:gd name="connsiteX46" fmla="*/ 2387600 w 8227783"/>
                <a:gd name="connsiteY46" fmla="*/ 3519791 h 4260006"/>
                <a:gd name="connsiteX47" fmla="*/ 2400300 w 8227783"/>
                <a:gd name="connsiteY47" fmla="*/ 3481691 h 4260006"/>
                <a:gd name="connsiteX48" fmla="*/ 2476500 w 8227783"/>
                <a:gd name="connsiteY48" fmla="*/ 3380091 h 4260006"/>
                <a:gd name="connsiteX49" fmla="*/ 2514600 w 8227783"/>
                <a:gd name="connsiteY49" fmla="*/ 3278491 h 4260006"/>
                <a:gd name="connsiteX50" fmla="*/ 2527300 w 8227783"/>
                <a:gd name="connsiteY50" fmla="*/ 3227691 h 4260006"/>
                <a:gd name="connsiteX51" fmla="*/ 2565400 w 8227783"/>
                <a:gd name="connsiteY51" fmla="*/ 3164191 h 4260006"/>
                <a:gd name="connsiteX52" fmla="*/ 2578100 w 8227783"/>
                <a:gd name="connsiteY52" fmla="*/ 3126091 h 4260006"/>
                <a:gd name="connsiteX53" fmla="*/ 2603500 w 8227783"/>
                <a:gd name="connsiteY53" fmla="*/ 3075291 h 4260006"/>
                <a:gd name="connsiteX54" fmla="*/ 2628900 w 8227783"/>
                <a:gd name="connsiteY54" fmla="*/ 2745091 h 4260006"/>
                <a:gd name="connsiteX55" fmla="*/ 2641600 w 8227783"/>
                <a:gd name="connsiteY55" fmla="*/ 2681591 h 4260006"/>
                <a:gd name="connsiteX56" fmla="*/ 2654300 w 8227783"/>
                <a:gd name="connsiteY56" fmla="*/ 2579991 h 4260006"/>
                <a:gd name="connsiteX57" fmla="*/ 2667000 w 8227783"/>
                <a:gd name="connsiteY57" fmla="*/ 2402191 h 4260006"/>
                <a:gd name="connsiteX58" fmla="*/ 2692400 w 8227783"/>
                <a:gd name="connsiteY58" fmla="*/ 2364091 h 4260006"/>
                <a:gd name="connsiteX59" fmla="*/ 2705100 w 8227783"/>
                <a:gd name="connsiteY59" fmla="*/ 2325991 h 4260006"/>
                <a:gd name="connsiteX60" fmla="*/ 2730500 w 8227783"/>
                <a:gd name="connsiteY60" fmla="*/ 2275191 h 4260006"/>
                <a:gd name="connsiteX61" fmla="*/ 2768600 w 8227783"/>
                <a:gd name="connsiteY61" fmla="*/ 2173591 h 4260006"/>
                <a:gd name="connsiteX62" fmla="*/ 2832100 w 8227783"/>
                <a:gd name="connsiteY62" fmla="*/ 2071991 h 4260006"/>
                <a:gd name="connsiteX63" fmla="*/ 2870200 w 8227783"/>
                <a:gd name="connsiteY63" fmla="*/ 1995791 h 4260006"/>
                <a:gd name="connsiteX64" fmla="*/ 2908300 w 8227783"/>
                <a:gd name="connsiteY64" fmla="*/ 1957691 h 4260006"/>
                <a:gd name="connsiteX65" fmla="*/ 2984500 w 8227783"/>
                <a:gd name="connsiteY65" fmla="*/ 1843391 h 4260006"/>
                <a:gd name="connsiteX66" fmla="*/ 3086100 w 8227783"/>
                <a:gd name="connsiteY66" fmla="*/ 1741791 h 4260006"/>
                <a:gd name="connsiteX67" fmla="*/ 3111500 w 8227783"/>
                <a:gd name="connsiteY67" fmla="*/ 1703691 h 4260006"/>
                <a:gd name="connsiteX68" fmla="*/ 3124200 w 8227783"/>
                <a:gd name="connsiteY68" fmla="*/ 1665591 h 4260006"/>
                <a:gd name="connsiteX69" fmla="*/ 3225800 w 8227783"/>
                <a:gd name="connsiteY69" fmla="*/ 1576691 h 4260006"/>
                <a:gd name="connsiteX70" fmla="*/ 3238500 w 8227783"/>
                <a:gd name="connsiteY70" fmla="*/ 1538591 h 4260006"/>
                <a:gd name="connsiteX71" fmla="*/ 3276600 w 8227783"/>
                <a:gd name="connsiteY71" fmla="*/ 1513191 h 4260006"/>
                <a:gd name="connsiteX72" fmla="*/ 3327400 w 8227783"/>
                <a:gd name="connsiteY72" fmla="*/ 1475091 h 4260006"/>
                <a:gd name="connsiteX73" fmla="*/ 3454400 w 8227783"/>
                <a:gd name="connsiteY73" fmla="*/ 1373491 h 4260006"/>
                <a:gd name="connsiteX74" fmla="*/ 3530600 w 8227783"/>
                <a:gd name="connsiteY74" fmla="*/ 1322691 h 4260006"/>
                <a:gd name="connsiteX75" fmla="*/ 3568700 w 8227783"/>
                <a:gd name="connsiteY75" fmla="*/ 1297291 h 4260006"/>
                <a:gd name="connsiteX76" fmla="*/ 3632200 w 8227783"/>
                <a:gd name="connsiteY76" fmla="*/ 1259191 h 4260006"/>
                <a:gd name="connsiteX77" fmla="*/ 3695700 w 8227783"/>
                <a:gd name="connsiteY77" fmla="*/ 1208391 h 4260006"/>
                <a:gd name="connsiteX78" fmla="*/ 3733800 w 8227783"/>
                <a:gd name="connsiteY78" fmla="*/ 1195691 h 4260006"/>
                <a:gd name="connsiteX79" fmla="*/ 3771900 w 8227783"/>
                <a:gd name="connsiteY79" fmla="*/ 1170291 h 4260006"/>
                <a:gd name="connsiteX80" fmla="*/ 3835400 w 8227783"/>
                <a:gd name="connsiteY80" fmla="*/ 1144891 h 4260006"/>
                <a:gd name="connsiteX81" fmla="*/ 3886200 w 8227783"/>
                <a:gd name="connsiteY81" fmla="*/ 1119491 h 4260006"/>
                <a:gd name="connsiteX82" fmla="*/ 3937000 w 8227783"/>
                <a:gd name="connsiteY82" fmla="*/ 1106791 h 4260006"/>
                <a:gd name="connsiteX83" fmla="*/ 4038600 w 8227783"/>
                <a:gd name="connsiteY83" fmla="*/ 1081391 h 4260006"/>
                <a:gd name="connsiteX84" fmla="*/ 4076700 w 8227783"/>
                <a:gd name="connsiteY84" fmla="*/ 1055991 h 4260006"/>
                <a:gd name="connsiteX85" fmla="*/ 4178300 w 8227783"/>
                <a:gd name="connsiteY85" fmla="*/ 1043291 h 4260006"/>
                <a:gd name="connsiteX86" fmla="*/ 4241800 w 8227783"/>
                <a:gd name="connsiteY86" fmla="*/ 1030591 h 4260006"/>
                <a:gd name="connsiteX87" fmla="*/ 4406900 w 8227783"/>
                <a:gd name="connsiteY87" fmla="*/ 954391 h 4260006"/>
                <a:gd name="connsiteX88" fmla="*/ 4445000 w 8227783"/>
                <a:gd name="connsiteY88" fmla="*/ 941691 h 4260006"/>
                <a:gd name="connsiteX89" fmla="*/ 4546600 w 8227783"/>
                <a:gd name="connsiteY89" fmla="*/ 928991 h 4260006"/>
                <a:gd name="connsiteX90" fmla="*/ 4660900 w 8227783"/>
                <a:gd name="connsiteY90" fmla="*/ 890891 h 4260006"/>
                <a:gd name="connsiteX91" fmla="*/ 4699000 w 8227783"/>
                <a:gd name="connsiteY91" fmla="*/ 878191 h 4260006"/>
                <a:gd name="connsiteX92" fmla="*/ 4787900 w 8227783"/>
                <a:gd name="connsiteY92" fmla="*/ 852791 h 4260006"/>
                <a:gd name="connsiteX93" fmla="*/ 4838700 w 8227783"/>
                <a:gd name="connsiteY93" fmla="*/ 827391 h 4260006"/>
                <a:gd name="connsiteX94" fmla="*/ 5003800 w 8227783"/>
                <a:gd name="connsiteY94" fmla="*/ 814691 h 4260006"/>
                <a:gd name="connsiteX95" fmla="*/ 5321300 w 8227783"/>
                <a:gd name="connsiteY95" fmla="*/ 789291 h 4260006"/>
                <a:gd name="connsiteX96" fmla="*/ 5689600 w 8227783"/>
                <a:gd name="connsiteY96" fmla="*/ 776591 h 4260006"/>
                <a:gd name="connsiteX97" fmla="*/ 5842000 w 8227783"/>
                <a:gd name="connsiteY97" fmla="*/ 738491 h 4260006"/>
                <a:gd name="connsiteX98" fmla="*/ 5918200 w 8227783"/>
                <a:gd name="connsiteY98" fmla="*/ 713091 h 4260006"/>
                <a:gd name="connsiteX99" fmla="*/ 5994400 w 8227783"/>
                <a:gd name="connsiteY99" fmla="*/ 700391 h 4260006"/>
                <a:gd name="connsiteX100" fmla="*/ 6096000 w 8227783"/>
                <a:gd name="connsiteY100" fmla="*/ 662291 h 4260006"/>
                <a:gd name="connsiteX101" fmla="*/ 6172200 w 8227783"/>
                <a:gd name="connsiteY101" fmla="*/ 649591 h 4260006"/>
                <a:gd name="connsiteX102" fmla="*/ 6223000 w 8227783"/>
                <a:gd name="connsiteY102" fmla="*/ 624191 h 4260006"/>
                <a:gd name="connsiteX103" fmla="*/ 6578600 w 8227783"/>
                <a:gd name="connsiteY103" fmla="*/ 598791 h 4260006"/>
                <a:gd name="connsiteX104" fmla="*/ 7620000 w 8227783"/>
                <a:gd name="connsiteY104" fmla="*/ 598791 h 4260006"/>
                <a:gd name="connsiteX105" fmla="*/ 7696200 w 8227783"/>
                <a:gd name="connsiteY105" fmla="*/ 586091 h 4260006"/>
                <a:gd name="connsiteX106" fmla="*/ 7810500 w 8227783"/>
                <a:gd name="connsiteY106" fmla="*/ 573391 h 4260006"/>
                <a:gd name="connsiteX107" fmla="*/ 7861300 w 8227783"/>
                <a:gd name="connsiteY107" fmla="*/ 547991 h 4260006"/>
                <a:gd name="connsiteX108" fmla="*/ 8191500 w 8227783"/>
                <a:gd name="connsiteY108" fmla="*/ 484491 h 4260006"/>
                <a:gd name="connsiteX109" fmla="*/ 8077200 w 8227783"/>
                <a:gd name="connsiteY109" fmla="*/ 14591 h 4260006"/>
                <a:gd name="connsiteX110" fmla="*/ 7924800 w 8227783"/>
                <a:gd name="connsiteY110" fmla="*/ 27291 h 4260006"/>
                <a:gd name="connsiteX111" fmla="*/ 7835900 w 8227783"/>
                <a:gd name="connsiteY111" fmla="*/ 52691 h 4260006"/>
                <a:gd name="connsiteX112" fmla="*/ 4457700 w 8227783"/>
                <a:gd name="connsiteY112" fmla="*/ 27291 h 4260006"/>
                <a:gd name="connsiteX113" fmla="*/ 1701800 w 8227783"/>
                <a:gd name="connsiteY113" fmla="*/ 39991 h 4260006"/>
                <a:gd name="connsiteX114" fmla="*/ 1358900 w 8227783"/>
                <a:gd name="connsiteY114" fmla="*/ 65391 h 4260006"/>
                <a:gd name="connsiteX115" fmla="*/ 774700 w 8227783"/>
                <a:gd name="connsiteY115" fmla="*/ 103491 h 4260006"/>
                <a:gd name="connsiteX116" fmla="*/ 609600 w 8227783"/>
                <a:gd name="connsiteY116" fmla="*/ 116191 h 4260006"/>
                <a:gd name="connsiteX117" fmla="*/ 25400 w 8227783"/>
                <a:gd name="connsiteY117" fmla="*/ 90791 h 4260006"/>
                <a:gd name="connsiteX118" fmla="*/ 0 w 8227783"/>
                <a:gd name="connsiteY118" fmla="*/ 39991 h 4260006"/>
                <a:gd name="connsiteX0" fmla="*/ 0 w 8227783"/>
                <a:gd name="connsiteY0" fmla="*/ 39991 h 4260006"/>
                <a:gd name="connsiteX1" fmla="*/ 38100 w 8227783"/>
                <a:gd name="connsiteY1" fmla="*/ 319391 h 4260006"/>
                <a:gd name="connsiteX2" fmla="*/ 63500 w 8227783"/>
                <a:gd name="connsiteY2" fmla="*/ 459091 h 4260006"/>
                <a:gd name="connsiteX3" fmla="*/ 101600 w 8227783"/>
                <a:gd name="connsiteY3" fmla="*/ 497191 h 4260006"/>
                <a:gd name="connsiteX4" fmla="*/ 203200 w 8227783"/>
                <a:gd name="connsiteY4" fmla="*/ 547991 h 4260006"/>
                <a:gd name="connsiteX5" fmla="*/ 304800 w 8227783"/>
                <a:gd name="connsiteY5" fmla="*/ 573391 h 4260006"/>
                <a:gd name="connsiteX6" fmla="*/ 393700 w 8227783"/>
                <a:gd name="connsiteY6" fmla="*/ 611491 h 4260006"/>
                <a:gd name="connsiteX7" fmla="*/ 457200 w 8227783"/>
                <a:gd name="connsiteY7" fmla="*/ 662291 h 4260006"/>
                <a:gd name="connsiteX8" fmla="*/ 533400 w 8227783"/>
                <a:gd name="connsiteY8" fmla="*/ 713091 h 4260006"/>
                <a:gd name="connsiteX9" fmla="*/ 622300 w 8227783"/>
                <a:gd name="connsiteY9" fmla="*/ 827391 h 4260006"/>
                <a:gd name="connsiteX10" fmla="*/ 698500 w 8227783"/>
                <a:gd name="connsiteY10" fmla="*/ 878191 h 4260006"/>
                <a:gd name="connsiteX11" fmla="*/ 749300 w 8227783"/>
                <a:gd name="connsiteY11" fmla="*/ 954391 h 4260006"/>
                <a:gd name="connsiteX12" fmla="*/ 787400 w 8227783"/>
                <a:gd name="connsiteY12" fmla="*/ 1030591 h 4260006"/>
                <a:gd name="connsiteX13" fmla="*/ 812800 w 8227783"/>
                <a:gd name="connsiteY13" fmla="*/ 1284591 h 4260006"/>
                <a:gd name="connsiteX14" fmla="*/ 825500 w 8227783"/>
                <a:gd name="connsiteY14" fmla="*/ 1424291 h 4260006"/>
                <a:gd name="connsiteX15" fmla="*/ 850900 w 8227783"/>
                <a:gd name="connsiteY15" fmla="*/ 1779891 h 4260006"/>
                <a:gd name="connsiteX16" fmla="*/ 863600 w 8227783"/>
                <a:gd name="connsiteY16" fmla="*/ 1868791 h 4260006"/>
                <a:gd name="connsiteX17" fmla="*/ 876300 w 8227783"/>
                <a:gd name="connsiteY17" fmla="*/ 1944991 h 4260006"/>
                <a:gd name="connsiteX18" fmla="*/ 889000 w 8227783"/>
                <a:gd name="connsiteY18" fmla="*/ 2008491 h 4260006"/>
                <a:gd name="connsiteX19" fmla="*/ 927100 w 8227783"/>
                <a:gd name="connsiteY19" fmla="*/ 2262491 h 4260006"/>
                <a:gd name="connsiteX20" fmla="*/ 939800 w 8227783"/>
                <a:gd name="connsiteY20" fmla="*/ 3443591 h 4260006"/>
                <a:gd name="connsiteX21" fmla="*/ 952500 w 8227783"/>
                <a:gd name="connsiteY21" fmla="*/ 3659491 h 4260006"/>
                <a:gd name="connsiteX22" fmla="*/ 990600 w 8227783"/>
                <a:gd name="connsiteY22" fmla="*/ 3773791 h 4260006"/>
                <a:gd name="connsiteX23" fmla="*/ 1016000 w 8227783"/>
                <a:gd name="connsiteY23" fmla="*/ 3849991 h 4260006"/>
                <a:gd name="connsiteX24" fmla="*/ 1028700 w 8227783"/>
                <a:gd name="connsiteY24" fmla="*/ 3888091 h 4260006"/>
                <a:gd name="connsiteX25" fmla="*/ 1092200 w 8227783"/>
                <a:gd name="connsiteY25" fmla="*/ 3989691 h 4260006"/>
                <a:gd name="connsiteX26" fmla="*/ 1130300 w 8227783"/>
                <a:gd name="connsiteY26" fmla="*/ 4040491 h 4260006"/>
                <a:gd name="connsiteX27" fmla="*/ 1155700 w 8227783"/>
                <a:gd name="connsiteY27" fmla="*/ 4078591 h 4260006"/>
                <a:gd name="connsiteX28" fmla="*/ 1193800 w 8227783"/>
                <a:gd name="connsiteY28" fmla="*/ 4103991 h 4260006"/>
                <a:gd name="connsiteX29" fmla="*/ 1231900 w 8227783"/>
                <a:gd name="connsiteY29" fmla="*/ 4142091 h 4260006"/>
                <a:gd name="connsiteX30" fmla="*/ 1295400 w 8227783"/>
                <a:gd name="connsiteY30" fmla="*/ 4154791 h 4260006"/>
                <a:gd name="connsiteX31" fmla="*/ 1473200 w 8227783"/>
                <a:gd name="connsiteY31" fmla="*/ 4192891 h 4260006"/>
                <a:gd name="connsiteX32" fmla="*/ 1524000 w 8227783"/>
                <a:gd name="connsiteY32" fmla="*/ 4218291 h 4260006"/>
                <a:gd name="connsiteX33" fmla="*/ 1638300 w 8227783"/>
                <a:gd name="connsiteY33" fmla="*/ 4230991 h 4260006"/>
                <a:gd name="connsiteX34" fmla="*/ 1676400 w 8227783"/>
                <a:gd name="connsiteY34" fmla="*/ 4243691 h 4260006"/>
                <a:gd name="connsiteX35" fmla="*/ 2057400 w 8227783"/>
                <a:gd name="connsiteY35" fmla="*/ 4230991 h 4260006"/>
                <a:gd name="connsiteX36" fmla="*/ 2146300 w 8227783"/>
                <a:gd name="connsiteY36" fmla="*/ 4180191 h 4260006"/>
                <a:gd name="connsiteX37" fmla="*/ 2159000 w 8227783"/>
                <a:gd name="connsiteY37" fmla="*/ 4142091 h 4260006"/>
                <a:gd name="connsiteX38" fmla="*/ 2184400 w 8227783"/>
                <a:gd name="connsiteY38" fmla="*/ 4103991 h 4260006"/>
                <a:gd name="connsiteX39" fmla="*/ 2197100 w 8227783"/>
                <a:gd name="connsiteY39" fmla="*/ 4040491 h 4260006"/>
                <a:gd name="connsiteX40" fmla="*/ 2209800 w 8227783"/>
                <a:gd name="connsiteY40" fmla="*/ 3964291 h 4260006"/>
                <a:gd name="connsiteX41" fmla="*/ 2222500 w 8227783"/>
                <a:gd name="connsiteY41" fmla="*/ 3926191 h 4260006"/>
                <a:gd name="connsiteX42" fmla="*/ 2235200 w 8227783"/>
                <a:gd name="connsiteY42" fmla="*/ 3875391 h 4260006"/>
                <a:gd name="connsiteX43" fmla="*/ 2286000 w 8227783"/>
                <a:gd name="connsiteY43" fmla="*/ 3773791 h 4260006"/>
                <a:gd name="connsiteX44" fmla="*/ 2311400 w 8227783"/>
                <a:gd name="connsiteY44" fmla="*/ 3697591 h 4260006"/>
                <a:gd name="connsiteX45" fmla="*/ 2336800 w 8227783"/>
                <a:gd name="connsiteY45" fmla="*/ 3595991 h 4260006"/>
                <a:gd name="connsiteX46" fmla="*/ 2387600 w 8227783"/>
                <a:gd name="connsiteY46" fmla="*/ 3519791 h 4260006"/>
                <a:gd name="connsiteX47" fmla="*/ 2400300 w 8227783"/>
                <a:gd name="connsiteY47" fmla="*/ 3481691 h 4260006"/>
                <a:gd name="connsiteX48" fmla="*/ 2476500 w 8227783"/>
                <a:gd name="connsiteY48" fmla="*/ 3380091 h 4260006"/>
                <a:gd name="connsiteX49" fmla="*/ 2514600 w 8227783"/>
                <a:gd name="connsiteY49" fmla="*/ 3278491 h 4260006"/>
                <a:gd name="connsiteX50" fmla="*/ 2527300 w 8227783"/>
                <a:gd name="connsiteY50" fmla="*/ 3227691 h 4260006"/>
                <a:gd name="connsiteX51" fmla="*/ 2565400 w 8227783"/>
                <a:gd name="connsiteY51" fmla="*/ 3164191 h 4260006"/>
                <a:gd name="connsiteX52" fmla="*/ 2578100 w 8227783"/>
                <a:gd name="connsiteY52" fmla="*/ 3126091 h 4260006"/>
                <a:gd name="connsiteX53" fmla="*/ 2603500 w 8227783"/>
                <a:gd name="connsiteY53" fmla="*/ 3075291 h 4260006"/>
                <a:gd name="connsiteX54" fmla="*/ 2628900 w 8227783"/>
                <a:gd name="connsiteY54" fmla="*/ 2745091 h 4260006"/>
                <a:gd name="connsiteX55" fmla="*/ 2641600 w 8227783"/>
                <a:gd name="connsiteY55" fmla="*/ 2681591 h 4260006"/>
                <a:gd name="connsiteX56" fmla="*/ 2654300 w 8227783"/>
                <a:gd name="connsiteY56" fmla="*/ 2579991 h 4260006"/>
                <a:gd name="connsiteX57" fmla="*/ 2667000 w 8227783"/>
                <a:gd name="connsiteY57" fmla="*/ 2402191 h 4260006"/>
                <a:gd name="connsiteX58" fmla="*/ 2692400 w 8227783"/>
                <a:gd name="connsiteY58" fmla="*/ 2364091 h 4260006"/>
                <a:gd name="connsiteX59" fmla="*/ 2705100 w 8227783"/>
                <a:gd name="connsiteY59" fmla="*/ 2325991 h 4260006"/>
                <a:gd name="connsiteX60" fmla="*/ 2730500 w 8227783"/>
                <a:gd name="connsiteY60" fmla="*/ 2275191 h 4260006"/>
                <a:gd name="connsiteX61" fmla="*/ 2768600 w 8227783"/>
                <a:gd name="connsiteY61" fmla="*/ 2173591 h 4260006"/>
                <a:gd name="connsiteX62" fmla="*/ 2832100 w 8227783"/>
                <a:gd name="connsiteY62" fmla="*/ 2071991 h 4260006"/>
                <a:gd name="connsiteX63" fmla="*/ 2870200 w 8227783"/>
                <a:gd name="connsiteY63" fmla="*/ 1995791 h 4260006"/>
                <a:gd name="connsiteX64" fmla="*/ 2908300 w 8227783"/>
                <a:gd name="connsiteY64" fmla="*/ 1957691 h 4260006"/>
                <a:gd name="connsiteX65" fmla="*/ 2984500 w 8227783"/>
                <a:gd name="connsiteY65" fmla="*/ 1843391 h 4260006"/>
                <a:gd name="connsiteX66" fmla="*/ 3086100 w 8227783"/>
                <a:gd name="connsiteY66" fmla="*/ 1741791 h 4260006"/>
                <a:gd name="connsiteX67" fmla="*/ 3111500 w 8227783"/>
                <a:gd name="connsiteY67" fmla="*/ 1703691 h 4260006"/>
                <a:gd name="connsiteX68" fmla="*/ 3124200 w 8227783"/>
                <a:gd name="connsiteY68" fmla="*/ 1665591 h 4260006"/>
                <a:gd name="connsiteX69" fmla="*/ 3225800 w 8227783"/>
                <a:gd name="connsiteY69" fmla="*/ 1576691 h 4260006"/>
                <a:gd name="connsiteX70" fmla="*/ 3238500 w 8227783"/>
                <a:gd name="connsiteY70" fmla="*/ 1538591 h 4260006"/>
                <a:gd name="connsiteX71" fmla="*/ 3276600 w 8227783"/>
                <a:gd name="connsiteY71" fmla="*/ 1513191 h 4260006"/>
                <a:gd name="connsiteX72" fmla="*/ 3327400 w 8227783"/>
                <a:gd name="connsiteY72" fmla="*/ 1475091 h 4260006"/>
                <a:gd name="connsiteX73" fmla="*/ 3454400 w 8227783"/>
                <a:gd name="connsiteY73" fmla="*/ 1373491 h 4260006"/>
                <a:gd name="connsiteX74" fmla="*/ 3530600 w 8227783"/>
                <a:gd name="connsiteY74" fmla="*/ 1322691 h 4260006"/>
                <a:gd name="connsiteX75" fmla="*/ 3568700 w 8227783"/>
                <a:gd name="connsiteY75" fmla="*/ 1297291 h 4260006"/>
                <a:gd name="connsiteX76" fmla="*/ 3632200 w 8227783"/>
                <a:gd name="connsiteY76" fmla="*/ 1259191 h 4260006"/>
                <a:gd name="connsiteX77" fmla="*/ 3695700 w 8227783"/>
                <a:gd name="connsiteY77" fmla="*/ 1208391 h 4260006"/>
                <a:gd name="connsiteX78" fmla="*/ 3733800 w 8227783"/>
                <a:gd name="connsiteY78" fmla="*/ 1195691 h 4260006"/>
                <a:gd name="connsiteX79" fmla="*/ 3771900 w 8227783"/>
                <a:gd name="connsiteY79" fmla="*/ 1170291 h 4260006"/>
                <a:gd name="connsiteX80" fmla="*/ 3835400 w 8227783"/>
                <a:gd name="connsiteY80" fmla="*/ 1144891 h 4260006"/>
                <a:gd name="connsiteX81" fmla="*/ 3886200 w 8227783"/>
                <a:gd name="connsiteY81" fmla="*/ 1119491 h 4260006"/>
                <a:gd name="connsiteX82" fmla="*/ 3937000 w 8227783"/>
                <a:gd name="connsiteY82" fmla="*/ 1106791 h 4260006"/>
                <a:gd name="connsiteX83" fmla="*/ 4038600 w 8227783"/>
                <a:gd name="connsiteY83" fmla="*/ 1081391 h 4260006"/>
                <a:gd name="connsiteX84" fmla="*/ 4076700 w 8227783"/>
                <a:gd name="connsiteY84" fmla="*/ 1055991 h 4260006"/>
                <a:gd name="connsiteX85" fmla="*/ 4178300 w 8227783"/>
                <a:gd name="connsiteY85" fmla="*/ 1043291 h 4260006"/>
                <a:gd name="connsiteX86" fmla="*/ 4241800 w 8227783"/>
                <a:gd name="connsiteY86" fmla="*/ 1030591 h 4260006"/>
                <a:gd name="connsiteX87" fmla="*/ 4406900 w 8227783"/>
                <a:gd name="connsiteY87" fmla="*/ 954391 h 4260006"/>
                <a:gd name="connsiteX88" fmla="*/ 4445000 w 8227783"/>
                <a:gd name="connsiteY88" fmla="*/ 941691 h 4260006"/>
                <a:gd name="connsiteX89" fmla="*/ 4546600 w 8227783"/>
                <a:gd name="connsiteY89" fmla="*/ 928991 h 4260006"/>
                <a:gd name="connsiteX90" fmla="*/ 4660900 w 8227783"/>
                <a:gd name="connsiteY90" fmla="*/ 890891 h 4260006"/>
                <a:gd name="connsiteX91" fmla="*/ 4699000 w 8227783"/>
                <a:gd name="connsiteY91" fmla="*/ 878191 h 4260006"/>
                <a:gd name="connsiteX92" fmla="*/ 4787900 w 8227783"/>
                <a:gd name="connsiteY92" fmla="*/ 852791 h 4260006"/>
                <a:gd name="connsiteX93" fmla="*/ 4838700 w 8227783"/>
                <a:gd name="connsiteY93" fmla="*/ 827391 h 4260006"/>
                <a:gd name="connsiteX94" fmla="*/ 5003800 w 8227783"/>
                <a:gd name="connsiteY94" fmla="*/ 814691 h 4260006"/>
                <a:gd name="connsiteX95" fmla="*/ 5321300 w 8227783"/>
                <a:gd name="connsiteY95" fmla="*/ 789291 h 4260006"/>
                <a:gd name="connsiteX96" fmla="*/ 5689600 w 8227783"/>
                <a:gd name="connsiteY96" fmla="*/ 776591 h 4260006"/>
                <a:gd name="connsiteX97" fmla="*/ 5842000 w 8227783"/>
                <a:gd name="connsiteY97" fmla="*/ 738491 h 4260006"/>
                <a:gd name="connsiteX98" fmla="*/ 5918200 w 8227783"/>
                <a:gd name="connsiteY98" fmla="*/ 713091 h 4260006"/>
                <a:gd name="connsiteX99" fmla="*/ 5994400 w 8227783"/>
                <a:gd name="connsiteY99" fmla="*/ 700391 h 4260006"/>
                <a:gd name="connsiteX100" fmla="*/ 6096000 w 8227783"/>
                <a:gd name="connsiteY100" fmla="*/ 662291 h 4260006"/>
                <a:gd name="connsiteX101" fmla="*/ 6172200 w 8227783"/>
                <a:gd name="connsiteY101" fmla="*/ 649591 h 4260006"/>
                <a:gd name="connsiteX102" fmla="*/ 6223000 w 8227783"/>
                <a:gd name="connsiteY102" fmla="*/ 624191 h 4260006"/>
                <a:gd name="connsiteX103" fmla="*/ 6578600 w 8227783"/>
                <a:gd name="connsiteY103" fmla="*/ 598791 h 4260006"/>
                <a:gd name="connsiteX104" fmla="*/ 7620000 w 8227783"/>
                <a:gd name="connsiteY104" fmla="*/ 598791 h 4260006"/>
                <a:gd name="connsiteX105" fmla="*/ 7696200 w 8227783"/>
                <a:gd name="connsiteY105" fmla="*/ 586091 h 4260006"/>
                <a:gd name="connsiteX106" fmla="*/ 7810500 w 8227783"/>
                <a:gd name="connsiteY106" fmla="*/ 573391 h 4260006"/>
                <a:gd name="connsiteX107" fmla="*/ 7861300 w 8227783"/>
                <a:gd name="connsiteY107" fmla="*/ 547991 h 4260006"/>
                <a:gd name="connsiteX108" fmla="*/ 8191500 w 8227783"/>
                <a:gd name="connsiteY108" fmla="*/ 484491 h 4260006"/>
                <a:gd name="connsiteX109" fmla="*/ 8077200 w 8227783"/>
                <a:gd name="connsiteY109" fmla="*/ 14591 h 4260006"/>
                <a:gd name="connsiteX110" fmla="*/ 7924800 w 8227783"/>
                <a:gd name="connsiteY110" fmla="*/ 27291 h 4260006"/>
                <a:gd name="connsiteX111" fmla="*/ 7835900 w 8227783"/>
                <a:gd name="connsiteY111" fmla="*/ 52691 h 4260006"/>
                <a:gd name="connsiteX112" fmla="*/ 4457700 w 8227783"/>
                <a:gd name="connsiteY112" fmla="*/ 27291 h 4260006"/>
                <a:gd name="connsiteX113" fmla="*/ 1358900 w 8227783"/>
                <a:gd name="connsiteY113" fmla="*/ 65391 h 4260006"/>
                <a:gd name="connsiteX114" fmla="*/ 774700 w 8227783"/>
                <a:gd name="connsiteY114" fmla="*/ 103491 h 4260006"/>
                <a:gd name="connsiteX115" fmla="*/ 609600 w 8227783"/>
                <a:gd name="connsiteY115" fmla="*/ 116191 h 4260006"/>
                <a:gd name="connsiteX116" fmla="*/ 25400 w 8227783"/>
                <a:gd name="connsiteY116" fmla="*/ 90791 h 4260006"/>
                <a:gd name="connsiteX117" fmla="*/ 0 w 8227783"/>
                <a:gd name="connsiteY117" fmla="*/ 39991 h 4260006"/>
                <a:gd name="connsiteX0" fmla="*/ 0 w 8227783"/>
                <a:gd name="connsiteY0" fmla="*/ 39991 h 4260006"/>
                <a:gd name="connsiteX1" fmla="*/ 38100 w 8227783"/>
                <a:gd name="connsiteY1" fmla="*/ 319391 h 4260006"/>
                <a:gd name="connsiteX2" fmla="*/ 63500 w 8227783"/>
                <a:gd name="connsiteY2" fmla="*/ 459091 h 4260006"/>
                <a:gd name="connsiteX3" fmla="*/ 101600 w 8227783"/>
                <a:gd name="connsiteY3" fmla="*/ 497191 h 4260006"/>
                <a:gd name="connsiteX4" fmla="*/ 203200 w 8227783"/>
                <a:gd name="connsiteY4" fmla="*/ 547991 h 4260006"/>
                <a:gd name="connsiteX5" fmla="*/ 304800 w 8227783"/>
                <a:gd name="connsiteY5" fmla="*/ 573391 h 4260006"/>
                <a:gd name="connsiteX6" fmla="*/ 393700 w 8227783"/>
                <a:gd name="connsiteY6" fmla="*/ 611491 h 4260006"/>
                <a:gd name="connsiteX7" fmla="*/ 457200 w 8227783"/>
                <a:gd name="connsiteY7" fmla="*/ 662291 h 4260006"/>
                <a:gd name="connsiteX8" fmla="*/ 533400 w 8227783"/>
                <a:gd name="connsiteY8" fmla="*/ 713091 h 4260006"/>
                <a:gd name="connsiteX9" fmla="*/ 622300 w 8227783"/>
                <a:gd name="connsiteY9" fmla="*/ 827391 h 4260006"/>
                <a:gd name="connsiteX10" fmla="*/ 698500 w 8227783"/>
                <a:gd name="connsiteY10" fmla="*/ 878191 h 4260006"/>
                <a:gd name="connsiteX11" fmla="*/ 749300 w 8227783"/>
                <a:gd name="connsiteY11" fmla="*/ 954391 h 4260006"/>
                <a:gd name="connsiteX12" fmla="*/ 787400 w 8227783"/>
                <a:gd name="connsiteY12" fmla="*/ 1030591 h 4260006"/>
                <a:gd name="connsiteX13" fmla="*/ 812800 w 8227783"/>
                <a:gd name="connsiteY13" fmla="*/ 1284591 h 4260006"/>
                <a:gd name="connsiteX14" fmla="*/ 825500 w 8227783"/>
                <a:gd name="connsiteY14" fmla="*/ 1424291 h 4260006"/>
                <a:gd name="connsiteX15" fmla="*/ 850900 w 8227783"/>
                <a:gd name="connsiteY15" fmla="*/ 1779891 h 4260006"/>
                <a:gd name="connsiteX16" fmla="*/ 863600 w 8227783"/>
                <a:gd name="connsiteY16" fmla="*/ 1868791 h 4260006"/>
                <a:gd name="connsiteX17" fmla="*/ 876300 w 8227783"/>
                <a:gd name="connsiteY17" fmla="*/ 1944991 h 4260006"/>
                <a:gd name="connsiteX18" fmla="*/ 889000 w 8227783"/>
                <a:gd name="connsiteY18" fmla="*/ 2008491 h 4260006"/>
                <a:gd name="connsiteX19" fmla="*/ 927100 w 8227783"/>
                <a:gd name="connsiteY19" fmla="*/ 2262491 h 4260006"/>
                <a:gd name="connsiteX20" fmla="*/ 939800 w 8227783"/>
                <a:gd name="connsiteY20" fmla="*/ 3443591 h 4260006"/>
                <a:gd name="connsiteX21" fmla="*/ 952500 w 8227783"/>
                <a:gd name="connsiteY21" fmla="*/ 3659491 h 4260006"/>
                <a:gd name="connsiteX22" fmla="*/ 990600 w 8227783"/>
                <a:gd name="connsiteY22" fmla="*/ 3773791 h 4260006"/>
                <a:gd name="connsiteX23" fmla="*/ 1016000 w 8227783"/>
                <a:gd name="connsiteY23" fmla="*/ 3849991 h 4260006"/>
                <a:gd name="connsiteX24" fmla="*/ 1028700 w 8227783"/>
                <a:gd name="connsiteY24" fmla="*/ 3888091 h 4260006"/>
                <a:gd name="connsiteX25" fmla="*/ 1092200 w 8227783"/>
                <a:gd name="connsiteY25" fmla="*/ 3989691 h 4260006"/>
                <a:gd name="connsiteX26" fmla="*/ 1130300 w 8227783"/>
                <a:gd name="connsiteY26" fmla="*/ 4040491 h 4260006"/>
                <a:gd name="connsiteX27" fmla="*/ 1155700 w 8227783"/>
                <a:gd name="connsiteY27" fmla="*/ 4078591 h 4260006"/>
                <a:gd name="connsiteX28" fmla="*/ 1193800 w 8227783"/>
                <a:gd name="connsiteY28" fmla="*/ 4103991 h 4260006"/>
                <a:gd name="connsiteX29" fmla="*/ 1231900 w 8227783"/>
                <a:gd name="connsiteY29" fmla="*/ 4142091 h 4260006"/>
                <a:gd name="connsiteX30" fmla="*/ 1295400 w 8227783"/>
                <a:gd name="connsiteY30" fmla="*/ 4154791 h 4260006"/>
                <a:gd name="connsiteX31" fmla="*/ 1473200 w 8227783"/>
                <a:gd name="connsiteY31" fmla="*/ 4192891 h 4260006"/>
                <a:gd name="connsiteX32" fmla="*/ 1524000 w 8227783"/>
                <a:gd name="connsiteY32" fmla="*/ 4218291 h 4260006"/>
                <a:gd name="connsiteX33" fmla="*/ 1638300 w 8227783"/>
                <a:gd name="connsiteY33" fmla="*/ 4230991 h 4260006"/>
                <a:gd name="connsiteX34" fmla="*/ 1676400 w 8227783"/>
                <a:gd name="connsiteY34" fmla="*/ 4243691 h 4260006"/>
                <a:gd name="connsiteX35" fmla="*/ 2057400 w 8227783"/>
                <a:gd name="connsiteY35" fmla="*/ 4230991 h 4260006"/>
                <a:gd name="connsiteX36" fmla="*/ 2146300 w 8227783"/>
                <a:gd name="connsiteY36" fmla="*/ 4180191 h 4260006"/>
                <a:gd name="connsiteX37" fmla="*/ 2159000 w 8227783"/>
                <a:gd name="connsiteY37" fmla="*/ 4142091 h 4260006"/>
                <a:gd name="connsiteX38" fmla="*/ 2184400 w 8227783"/>
                <a:gd name="connsiteY38" fmla="*/ 4103991 h 4260006"/>
                <a:gd name="connsiteX39" fmla="*/ 2197100 w 8227783"/>
                <a:gd name="connsiteY39" fmla="*/ 4040491 h 4260006"/>
                <a:gd name="connsiteX40" fmla="*/ 2209800 w 8227783"/>
                <a:gd name="connsiteY40" fmla="*/ 3964291 h 4260006"/>
                <a:gd name="connsiteX41" fmla="*/ 2222500 w 8227783"/>
                <a:gd name="connsiteY41" fmla="*/ 3926191 h 4260006"/>
                <a:gd name="connsiteX42" fmla="*/ 2235200 w 8227783"/>
                <a:gd name="connsiteY42" fmla="*/ 3875391 h 4260006"/>
                <a:gd name="connsiteX43" fmla="*/ 2286000 w 8227783"/>
                <a:gd name="connsiteY43" fmla="*/ 3773791 h 4260006"/>
                <a:gd name="connsiteX44" fmla="*/ 2311400 w 8227783"/>
                <a:gd name="connsiteY44" fmla="*/ 3697591 h 4260006"/>
                <a:gd name="connsiteX45" fmla="*/ 2336800 w 8227783"/>
                <a:gd name="connsiteY45" fmla="*/ 3595991 h 4260006"/>
                <a:gd name="connsiteX46" fmla="*/ 2387600 w 8227783"/>
                <a:gd name="connsiteY46" fmla="*/ 3519791 h 4260006"/>
                <a:gd name="connsiteX47" fmla="*/ 2400300 w 8227783"/>
                <a:gd name="connsiteY47" fmla="*/ 3481691 h 4260006"/>
                <a:gd name="connsiteX48" fmla="*/ 2476500 w 8227783"/>
                <a:gd name="connsiteY48" fmla="*/ 3380091 h 4260006"/>
                <a:gd name="connsiteX49" fmla="*/ 2514600 w 8227783"/>
                <a:gd name="connsiteY49" fmla="*/ 3278491 h 4260006"/>
                <a:gd name="connsiteX50" fmla="*/ 2527300 w 8227783"/>
                <a:gd name="connsiteY50" fmla="*/ 3227691 h 4260006"/>
                <a:gd name="connsiteX51" fmla="*/ 2565400 w 8227783"/>
                <a:gd name="connsiteY51" fmla="*/ 3164191 h 4260006"/>
                <a:gd name="connsiteX52" fmla="*/ 2578100 w 8227783"/>
                <a:gd name="connsiteY52" fmla="*/ 3126091 h 4260006"/>
                <a:gd name="connsiteX53" fmla="*/ 2603500 w 8227783"/>
                <a:gd name="connsiteY53" fmla="*/ 3075291 h 4260006"/>
                <a:gd name="connsiteX54" fmla="*/ 2628900 w 8227783"/>
                <a:gd name="connsiteY54" fmla="*/ 2745091 h 4260006"/>
                <a:gd name="connsiteX55" fmla="*/ 2641600 w 8227783"/>
                <a:gd name="connsiteY55" fmla="*/ 2681591 h 4260006"/>
                <a:gd name="connsiteX56" fmla="*/ 2654300 w 8227783"/>
                <a:gd name="connsiteY56" fmla="*/ 2579991 h 4260006"/>
                <a:gd name="connsiteX57" fmla="*/ 2667000 w 8227783"/>
                <a:gd name="connsiteY57" fmla="*/ 2402191 h 4260006"/>
                <a:gd name="connsiteX58" fmla="*/ 2692400 w 8227783"/>
                <a:gd name="connsiteY58" fmla="*/ 2364091 h 4260006"/>
                <a:gd name="connsiteX59" fmla="*/ 2705100 w 8227783"/>
                <a:gd name="connsiteY59" fmla="*/ 2325991 h 4260006"/>
                <a:gd name="connsiteX60" fmla="*/ 2730500 w 8227783"/>
                <a:gd name="connsiteY60" fmla="*/ 2275191 h 4260006"/>
                <a:gd name="connsiteX61" fmla="*/ 2768600 w 8227783"/>
                <a:gd name="connsiteY61" fmla="*/ 2173591 h 4260006"/>
                <a:gd name="connsiteX62" fmla="*/ 2832100 w 8227783"/>
                <a:gd name="connsiteY62" fmla="*/ 2071991 h 4260006"/>
                <a:gd name="connsiteX63" fmla="*/ 2870200 w 8227783"/>
                <a:gd name="connsiteY63" fmla="*/ 1995791 h 4260006"/>
                <a:gd name="connsiteX64" fmla="*/ 2908300 w 8227783"/>
                <a:gd name="connsiteY64" fmla="*/ 1957691 h 4260006"/>
                <a:gd name="connsiteX65" fmla="*/ 2984500 w 8227783"/>
                <a:gd name="connsiteY65" fmla="*/ 1843391 h 4260006"/>
                <a:gd name="connsiteX66" fmla="*/ 3086100 w 8227783"/>
                <a:gd name="connsiteY66" fmla="*/ 1741791 h 4260006"/>
                <a:gd name="connsiteX67" fmla="*/ 3111500 w 8227783"/>
                <a:gd name="connsiteY67" fmla="*/ 1703691 h 4260006"/>
                <a:gd name="connsiteX68" fmla="*/ 3124200 w 8227783"/>
                <a:gd name="connsiteY68" fmla="*/ 1665591 h 4260006"/>
                <a:gd name="connsiteX69" fmla="*/ 3225800 w 8227783"/>
                <a:gd name="connsiteY69" fmla="*/ 1576691 h 4260006"/>
                <a:gd name="connsiteX70" fmla="*/ 3238500 w 8227783"/>
                <a:gd name="connsiteY70" fmla="*/ 1538591 h 4260006"/>
                <a:gd name="connsiteX71" fmla="*/ 3276600 w 8227783"/>
                <a:gd name="connsiteY71" fmla="*/ 1513191 h 4260006"/>
                <a:gd name="connsiteX72" fmla="*/ 3327400 w 8227783"/>
                <a:gd name="connsiteY72" fmla="*/ 1475091 h 4260006"/>
                <a:gd name="connsiteX73" fmla="*/ 3454400 w 8227783"/>
                <a:gd name="connsiteY73" fmla="*/ 1373491 h 4260006"/>
                <a:gd name="connsiteX74" fmla="*/ 3530600 w 8227783"/>
                <a:gd name="connsiteY74" fmla="*/ 1322691 h 4260006"/>
                <a:gd name="connsiteX75" fmla="*/ 3568700 w 8227783"/>
                <a:gd name="connsiteY75" fmla="*/ 1297291 h 4260006"/>
                <a:gd name="connsiteX76" fmla="*/ 3632200 w 8227783"/>
                <a:gd name="connsiteY76" fmla="*/ 1259191 h 4260006"/>
                <a:gd name="connsiteX77" fmla="*/ 3695700 w 8227783"/>
                <a:gd name="connsiteY77" fmla="*/ 1208391 h 4260006"/>
                <a:gd name="connsiteX78" fmla="*/ 3733800 w 8227783"/>
                <a:gd name="connsiteY78" fmla="*/ 1195691 h 4260006"/>
                <a:gd name="connsiteX79" fmla="*/ 3771900 w 8227783"/>
                <a:gd name="connsiteY79" fmla="*/ 1170291 h 4260006"/>
                <a:gd name="connsiteX80" fmla="*/ 3835400 w 8227783"/>
                <a:gd name="connsiteY80" fmla="*/ 1144891 h 4260006"/>
                <a:gd name="connsiteX81" fmla="*/ 3886200 w 8227783"/>
                <a:gd name="connsiteY81" fmla="*/ 1119491 h 4260006"/>
                <a:gd name="connsiteX82" fmla="*/ 3937000 w 8227783"/>
                <a:gd name="connsiteY82" fmla="*/ 1106791 h 4260006"/>
                <a:gd name="connsiteX83" fmla="*/ 4038600 w 8227783"/>
                <a:gd name="connsiteY83" fmla="*/ 1081391 h 4260006"/>
                <a:gd name="connsiteX84" fmla="*/ 4076700 w 8227783"/>
                <a:gd name="connsiteY84" fmla="*/ 1055991 h 4260006"/>
                <a:gd name="connsiteX85" fmla="*/ 4178300 w 8227783"/>
                <a:gd name="connsiteY85" fmla="*/ 1043291 h 4260006"/>
                <a:gd name="connsiteX86" fmla="*/ 4241800 w 8227783"/>
                <a:gd name="connsiteY86" fmla="*/ 1030591 h 4260006"/>
                <a:gd name="connsiteX87" fmla="*/ 4406900 w 8227783"/>
                <a:gd name="connsiteY87" fmla="*/ 954391 h 4260006"/>
                <a:gd name="connsiteX88" fmla="*/ 4445000 w 8227783"/>
                <a:gd name="connsiteY88" fmla="*/ 941691 h 4260006"/>
                <a:gd name="connsiteX89" fmla="*/ 4546600 w 8227783"/>
                <a:gd name="connsiteY89" fmla="*/ 928991 h 4260006"/>
                <a:gd name="connsiteX90" fmla="*/ 4660900 w 8227783"/>
                <a:gd name="connsiteY90" fmla="*/ 890891 h 4260006"/>
                <a:gd name="connsiteX91" fmla="*/ 4699000 w 8227783"/>
                <a:gd name="connsiteY91" fmla="*/ 878191 h 4260006"/>
                <a:gd name="connsiteX92" fmla="*/ 4787900 w 8227783"/>
                <a:gd name="connsiteY92" fmla="*/ 852791 h 4260006"/>
                <a:gd name="connsiteX93" fmla="*/ 4838700 w 8227783"/>
                <a:gd name="connsiteY93" fmla="*/ 827391 h 4260006"/>
                <a:gd name="connsiteX94" fmla="*/ 5003800 w 8227783"/>
                <a:gd name="connsiteY94" fmla="*/ 814691 h 4260006"/>
                <a:gd name="connsiteX95" fmla="*/ 5321300 w 8227783"/>
                <a:gd name="connsiteY95" fmla="*/ 789291 h 4260006"/>
                <a:gd name="connsiteX96" fmla="*/ 5689600 w 8227783"/>
                <a:gd name="connsiteY96" fmla="*/ 776591 h 4260006"/>
                <a:gd name="connsiteX97" fmla="*/ 5842000 w 8227783"/>
                <a:gd name="connsiteY97" fmla="*/ 738491 h 4260006"/>
                <a:gd name="connsiteX98" fmla="*/ 5918200 w 8227783"/>
                <a:gd name="connsiteY98" fmla="*/ 713091 h 4260006"/>
                <a:gd name="connsiteX99" fmla="*/ 5994400 w 8227783"/>
                <a:gd name="connsiteY99" fmla="*/ 700391 h 4260006"/>
                <a:gd name="connsiteX100" fmla="*/ 6096000 w 8227783"/>
                <a:gd name="connsiteY100" fmla="*/ 662291 h 4260006"/>
                <a:gd name="connsiteX101" fmla="*/ 6172200 w 8227783"/>
                <a:gd name="connsiteY101" fmla="*/ 649591 h 4260006"/>
                <a:gd name="connsiteX102" fmla="*/ 6223000 w 8227783"/>
                <a:gd name="connsiteY102" fmla="*/ 624191 h 4260006"/>
                <a:gd name="connsiteX103" fmla="*/ 6578600 w 8227783"/>
                <a:gd name="connsiteY103" fmla="*/ 598791 h 4260006"/>
                <a:gd name="connsiteX104" fmla="*/ 7620000 w 8227783"/>
                <a:gd name="connsiteY104" fmla="*/ 598791 h 4260006"/>
                <a:gd name="connsiteX105" fmla="*/ 7696200 w 8227783"/>
                <a:gd name="connsiteY105" fmla="*/ 586091 h 4260006"/>
                <a:gd name="connsiteX106" fmla="*/ 7810500 w 8227783"/>
                <a:gd name="connsiteY106" fmla="*/ 573391 h 4260006"/>
                <a:gd name="connsiteX107" fmla="*/ 7861300 w 8227783"/>
                <a:gd name="connsiteY107" fmla="*/ 547991 h 4260006"/>
                <a:gd name="connsiteX108" fmla="*/ 8191500 w 8227783"/>
                <a:gd name="connsiteY108" fmla="*/ 484491 h 4260006"/>
                <a:gd name="connsiteX109" fmla="*/ 8077200 w 8227783"/>
                <a:gd name="connsiteY109" fmla="*/ 14591 h 4260006"/>
                <a:gd name="connsiteX110" fmla="*/ 7924800 w 8227783"/>
                <a:gd name="connsiteY110" fmla="*/ 27291 h 4260006"/>
                <a:gd name="connsiteX111" fmla="*/ 7835900 w 8227783"/>
                <a:gd name="connsiteY111" fmla="*/ 52691 h 4260006"/>
                <a:gd name="connsiteX112" fmla="*/ 4457700 w 8227783"/>
                <a:gd name="connsiteY112" fmla="*/ 27291 h 4260006"/>
                <a:gd name="connsiteX113" fmla="*/ 774700 w 8227783"/>
                <a:gd name="connsiteY113" fmla="*/ 103491 h 4260006"/>
                <a:gd name="connsiteX114" fmla="*/ 609600 w 8227783"/>
                <a:gd name="connsiteY114" fmla="*/ 116191 h 4260006"/>
                <a:gd name="connsiteX115" fmla="*/ 25400 w 8227783"/>
                <a:gd name="connsiteY115" fmla="*/ 90791 h 4260006"/>
                <a:gd name="connsiteX116" fmla="*/ 0 w 8227783"/>
                <a:gd name="connsiteY116" fmla="*/ 39991 h 4260006"/>
                <a:gd name="connsiteX0" fmla="*/ 0 w 8227783"/>
                <a:gd name="connsiteY0" fmla="*/ 39991 h 4260006"/>
                <a:gd name="connsiteX1" fmla="*/ 38100 w 8227783"/>
                <a:gd name="connsiteY1" fmla="*/ 319391 h 4260006"/>
                <a:gd name="connsiteX2" fmla="*/ 63500 w 8227783"/>
                <a:gd name="connsiteY2" fmla="*/ 459091 h 4260006"/>
                <a:gd name="connsiteX3" fmla="*/ 101600 w 8227783"/>
                <a:gd name="connsiteY3" fmla="*/ 497191 h 4260006"/>
                <a:gd name="connsiteX4" fmla="*/ 203200 w 8227783"/>
                <a:gd name="connsiteY4" fmla="*/ 547991 h 4260006"/>
                <a:gd name="connsiteX5" fmla="*/ 304800 w 8227783"/>
                <a:gd name="connsiteY5" fmla="*/ 573391 h 4260006"/>
                <a:gd name="connsiteX6" fmla="*/ 393700 w 8227783"/>
                <a:gd name="connsiteY6" fmla="*/ 611491 h 4260006"/>
                <a:gd name="connsiteX7" fmla="*/ 457200 w 8227783"/>
                <a:gd name="connsiteY7" fmla="*/ 662291 h 4260006"/>
                <a:gd name="connsiteX8" fmla="*/ 533400 w 8227783"/>
                <a:gd name="connsiteY8" fmla="*/ 713091 h 4260006"/>
                <a:gd name="connsiteX9" fmla="*/ 622300 w 8227783"/>
                <a:gd name="connsiteY9" fmla="*/ 827391 h 4260006"/>
                <a:gd name="connsiteX10" fmla="*/ 698500 w 8227783"/>
                <a:gd name="connsiteY10" fmla="*/ 878191 h 4260006"/>
                <a:gd name="connsiteX11" fmla="*/ 749300 w 8227783"/>
                <a:gd name="connsiteY11" fmla="*/ 954391 h 4260006"/>
                <a:gd name="connsiteX12" fmla="*/ 787400 w 8227783"/>
                <a:gd name="connsiteY12" fmla="*/ 1030591 h 4260006"/>
                <a:gd name="connsiteX13" fmla="*/ 812800 w 8227783"/>
                <a:gd name="connsiteY13" fmla="*/ 1284591 h 4260006"/>
                <a:gd name="connsiteX14" fmla="*/ 825500 w 8227783"/>
                <a:gd name="connsiteY14" fmla="*/ 1424291 h 4260006"/>
                <a:gd name="connsiteX15" fmla="*/ 850900 w 8227783"/>
                <a:gd name="connsiteY15" fmla="*/ 1779891 h 4260006"/>
                <a:gd name="connsiteX16" fmla="*/ 863600 w 8227783"/>
                <a:gd name="connsiteY16" fmla="*/ 1868791 h 4260006"/>
                <a:gd name="connsiteX17" fmla="*/ 876300 w 8227783"/>
                <a:gd name="connsiteY17" fmla="*/ 1944991 h 4260006"/>
                <a:gd name="connsiteX18" fmla="*/ 889000 w 8227783"/>
                <a:gd name="connsiteY18" fmla="*/ 2008491 h 4260006"/>
                <a:gd name="connsiteX19" fmla="*/ 927100 w 8227783"/>
                <a:gd name="connsiteY19" fmla="*/ 2262491 h 4260006"/>
                <a:gd name="connsiteX20" fmla="*/ 939800 w 8227783"/>
                <a:gd name="connsiteY20" fmla="*/ 3443591 h 4260006"/>
                <a:gd name="connsiteX21" fmla="*/ 952500 w 8227783"/>
                <a:gd name="connsiteY21" fmla="*/ 3659491 h 4260006"/>
                <a:gd name="connsiteX22" fmla="*/ 990600 w 8227783"/>
                <a:gd name="connsiteY22" fmla="*/ 3773791 h 4260006"/>
                <a:gd name="connsiteX23" fmla="*/ 1016000 w 8227783"/>
                <a:gd name="connsiteY23" fmla="*/ 3849991 h 4260006"/>
                <a:gd name="connsiteX24" fmla="*/ 1028700 w 8227783"/>
                <a:gd name="connsiteY24" fmla="*/ 3888091 h 4260006"/>
                <a:gd name="connsiteX25" fmla="*/ 1092200 w 8227783"/>
                <a:gd name="connsiteY25" fmla="*/ 3989691 h 4260006"/>
                <a:gd name="connsiteX26" fmla="*/ 1130300 w 8227783"/>
                <a:gd name="connsiteY26" fmla="*/ 4040491 h 4260006"/>
                <a:gd name="connsiteX27" fmla="*/ 1155700 w 8227783"/>
                <a:gd name="connsiteY27" fmla="*/ 4078591 h 4260006"/>
                <a:gd name="connsiteX28" fmla="*/ 1193800 w 8227783"/>
                <a:gd name="connsiteY28" fmla="*/ 4103991 h 4260006"/>
                <a:gd name="connsiteX29" fmla="*/ 1231900 w 8227783"/>
                <a:gd name="connsiteY29" fmla="*/ 4142091 h 4260006"/>
                <a:gd name="connsiteX30" fmla="*/ 1295400 w 8227783"/>
                <a:gd name="connsiteY30" fmla="*/ 4154791 h 4260006"/>
                <a:gd name="connsiteX31" fmla="*/ 1473200 w 8227783"/>
                <a:gd name="connsiteY31" fmla="*/ 4192891 h 4260006"/>
                <a:gd name="connsiteX32" fmla="*/ 1524000 w 8227783"/>
                <a:gd name="connsiteY32" fmla="*/ 4218291 h 4260006"/>
                <a:gd name="connsiteX33" fmla="*/ 1638300 w 8227783"/>
                <a:gd name="connsiteY33" fmla="*/ 4230991 h 4260006"/>
                <a:gd name="connsiteX34" fmla="*/ 1676400 w 8227783"/>
                <a:gd name="connsiteY34" fmla="*/ 4243691 h 4260006"/>
                <a:gd name="connsiteX35" fmla="*/ 2057400 w 8227783"/>
                <a:gd name="connsiteY35" fmla="*/ 4230991 h 4260006"/>
                <a:gd name="connsiteX36" fmla="*/ 2146300 w 8227783"/>
                <a:gd name="connsiteY36" fmla="*/ 4180191 h 4260006"/>
                <a:gd name="connsiteX37" fmla="*/ 2159000 w 8227783"/>
                <a:gd name="connsiteY37" fmla="*/ 4142091 h 4260006"/>
                <a:gd name="connsiteX38" fmla="*/ 2184400 w 8227783"/>
                <a:gd name="connsiteY38" fmla="*/ 4103991 h 4260006"/>
                <a:gd name="connsiteX39" fmla="*/ 2197100 w 8227783"/>
                <a:gd name="connsiteY39" fmla="*/ 4040491 h 4260006"/>
                <a:gd name="connsiteX40" fmla="*/ 2209800 w 8227783"/>
                <a:gd name="connsiteY40" fmla="*/ 3964291 h 4260006"/>
                <a:gd name="connsiteX41" fmla="*/ 2222500 w 8227783"/>
                <a:gd name="connsiteY41" fmla="*/ 3926191 h 4260006"/>
                <a:gd name="connsiteX42" fmla="*/ 2235200 w 8227783"/>
                <a:gd name="connsiteY42" fmla="*/ 3875391 h 4260006"/>
                <a:gd name="connsiteX43" fmla="*/ 2286000 w 8227783"/>
                <a:gd name="connsiteY43" fmla="*/ 3773791 h 4260006"/>
                <a:gd name="connsiteX44" fmla="*/ 2311400 w 8227783"/>
                <a:gd name="connsiteY44" fmla="*/ 3697591 h 4260006"/>
                <a:gd name="connsiteX45" fmla="*/ 2336800 w 8227783"/>
                <a:gd name="connsiteY45" fmla="*/ 3595991 h 4260006"/>
                <a:gd name="connsiteX46" fmla="*/ 2387600 w 8227783"/>
                <a:gd name="connsiteY46" fmla="*/ 3519791 h 4260006"/>
                <a:gd name="connsiteX47" fmla="*/ 2400300 w 8227783"/>
                <a:gd name="connsiteY47" fmla="*/ 3481691 h 4260006"/>
                <a:gd name="connsiteX48" fmla="*/ 2476500 w 8227783"/>
                <a:gd name="connsiteY48" fmla="*/ 3380091 h 4260006"/>
                <a:gd name="connsiteX49" fmla="*/ 2514600 w 8227783"/>
                <a:gd name="connsiteY49" fmla="*/ 3278491 h 4260006"/>
                <a:gd name="connsiteX50" fmla="*/ 2527300 w 8227783"/>
                <a:gd name="connsiteY50" fmla="*/ 3227691 h 4260006"/>
                <a:gd name="connsiteX51" fmla="*/ 2565400 w 8227783"/>
                <a:gd name="connsiteY51" fmla="*/ 3164191 h 4260006"/>
                <a:gd name="connsiteX52" fmla="*/ 2578100 w 8227783"/>
                <a:gd name="connsiteY52" fmla="*/ 3126091 h 4260006"/>
                <a:gd name="connsiteX53" fmla="*/ 2603500 w 8227783"/>
                <a:gd name="connsiteY53" fmla="*/ 3075291 h 4260006"/>
                <a:gd name="connsiteX54" fmla="*/ 2628900 w 8227783"/>
                <a:gd name="connsiteY54" fmla="*/ 2745091 h 4260006"/>
                <a:gd name="connsiteX55" fmla="*/ 2641600 w 8227783"/>
                <a:gd name="connsiteY55" fmla="*/ 2681591 h 4260006"/>
                <a:gd name="connsiteX56" fmla="*/ 2654300 w 8227783"/>
                <a:gd name="connsiteY56" fmla="*/ 2579991 h 4260006"/>
                <a:gd name="connsiteX57" fmla="*/ 2667000 w 8227783"/>
                <a:gd name="connsiteY57" fmla="*/ 2402191 h 4260006"/>
                <a:gd name="connsiteX58" fmla="*/ 2692400 w 8227783"/>
                <a:gd name="connsiteY58" fmla="*/ 2364091 h 4260006"/>
                <a:gd name="connsiteX59" fmla="*/ 2705100 w 8227783"/>
                <a:gd name="connsiteY59" fmla="*/ 2325991 h 4260006"/>
                <a:gd name="connsiteX60" fmla="*/ 2730500 w 8227783"/>
                <a:gd name="connsiteY60" fmla="*/ 2275191 h 4260006"/>
                <a:gd name="connsiteX61" fmla="*/ 2768600 w 8227783"/>
                <a:gd name="connsiteY61" fmla="*/ 2173591 h 4260006"/>
                <a:gd name="connsiteX62" fmla="*/ 2832100 w 8227783"/>
                <a:gd name="connsiteY62" fmla="*/ 2071991 h 4260006"/>
                <a:gd name="connsiteX63" fmla="*/ 2870200 w 8227783"/>
                <a:gd name="connsiteY63" fmla="*/ 1995791 h 4260006"/>
                <a:gd name="connsiteX64" fmla="*/ 2908300 w 8227783"/>
                <a:gd name="connsiteY64" fmla="*/ 1957691 h 4260006"/>
                <a:gd name="connsiteX65" fmla="*/ 2984500 w 8227783"/>
                <a:gd name="connsiteY65" fmla="*/ 1843391 h 4260006"/>
                <a:gd name="connsiteX66" fmla="*/ 3086100 w 8227783"/>
                <a:gd name="connsiteY66" fmla="*/ 1741791 h 4260006"/>
                <a:gd name="connsiteX67" fmla="*/ 3111500 w 8227783"/>
                <a:gd name="connsiteY67" fmla="*/ 1703691 h 4260006"/>
                <a:gd name="connsiteX68" fmla="*/ 3124200 w 8227783"/>
                <a:gd name="connsiteY68" fmla="*/ 1665591 h 4260006"/>
                <a:gd name="connsiteX69" fmla="*/ 3225800 w 8227783"/>
                <a:gd name="connsiteY69" fmla="*/ 1576691 h 4260006"/>
                <a:gd name="connsiteX70" fmla="*/ 3238500 w 8227783"/>
                <a:gd name="connsiteY70" fmla="*/ 1538591 h 4260006"/>
                <a:gd name="connsiteX71" fmla="*/ 3276600 w 8227783"/>
                <a:gd name="connsiteY71" fmla="*/ 1513191 h 4260006"/>
                <a:gd name="connsiteX72" fmla="*/ 3327400 w 8227783"/>
                <a:gd name="connsiteY72" fmla="*/ 1475091 h 4260006"/>
                <a:gd name="connsiteX73" fmla="*/ 3454400 w 8227783"/>
                <a:gd name="connsiteY73" fmla="*/ 1373491 h 4260006"/>
                <a:gd name="connsiteX74" fmla="*/ 3530600 w 8227783"/>
                <a:gd name="connsiteY74" fmla="*/ 1322691 h 4260006"/>
                <a:gd name="connsiteX75" fmla="*/ 3568700 w 8227783"/>
                <a:gd name="connsiteY75" fmla="*/ 1297291 h 4260006"/>
                <a:gd name="connsiteX76" fmla="*/ 3632200 w 8227783"/>
                <a:gd name="connsiteY76" fmla="*/ 1259191 h 4260006"/>
                <a:gd name="connsiteX77" fmla="*/ 3695700 w 8227783"/>
                <a:gd name="connsiteY77" fmla="*/ 1208391 h 4260006"/>
                <a:gd name="connsiteX78" fmla="*/ 3733800 w 8227783"/>
                <a:gd name="connsiteY78" fmla="*/ 1195691 h 4260006"/>
                <a:gd name="connsiteX79" fmla="*/ 3771900 w 8227783"/>
                <a:gd name="connsiteY79" fmla="*/ 1170291 h 4260006"/>
                <a:gd name="connsiteX80" fmla="*/ 3835400 w 8227783"/>
                <a:gd name="connsiteY80" fmla="*/ 1144891 h 4260006"/>
                <a:gd name="connsiteX81" fmla="*/ 3886200 w 8227783"/>
                <a:gd name="connsiteY81" fmla="*/ 1119491 h 4260006"/>
                <a:gd name="connsiteX82" fmla="*/ 3937000 w 8227783"/>
                <a:gd name="connsiteY82" fmla="*/ 1106791 h 4260006"/>
                <a:gd name="connsiteX83" fmla="*/ 4038600 w 8227783"/>
                <a:gd name="connsiteY83" fmla="*/ 1081391 h 4260006"/>
                <a:gd name="connsiteX84" fmla="*/ 4076700 w 8227783"/>
                <a:gd name="connsiteY84" fmla="*/ 1055991 h 4260006"/>
                <a:gd name="connsiteX85" fmla="*/ 4178300 w 8227783"/>
                <a:gd name="connsiteY85" fmla="*/ 1043291 h 4260006"/>
                <a:gd name="connsiteX86" fmla="*/ 4241800 w 8227783"/>
                <a:gd name="connsiteY86" fmla="*/ 1030591 h 4260006"/>
                <a:gd name="connsiteX87" fmla="*/ 4406900 w 8227783"/>
                <a:gd name="connsiteY87" fmla="*/ 954391 h 4260006"/>
                <a:gd name="connsiteX88" fmla="*/ 4445000 w 8227783"/>
                <a:gd name="connsiteY88" fmla="*/ 941691 h 4260006"/>
                <a:gd name="connsiteX89" fmla="*/ 4546600 w 8227783"/>
                <a:gd name="connsiteY89" fmla="*/ 928991 h 4260006"/>
                <a:gd name="connsiteX90" fmla="*/ 4660900 w 8227783"/>
                <a:gd name="connsiteY90" fmla="*/ 890891 h 4260006"/>
                <a:gd name="connsiteX91" fmla="*/ 4699000 w 8227783"/>
                <a:gd name="connsiteY91" fmla="*/ 878191 h 4260006"/>
                <a:gd name="connsiteX92" fmla="*/ 4787900 w 8227783"/>
                <a:gd name="connsiteY92" fmla="*/ 852791 h 4260006"/>
                <a:gd name="connsiteX93" fmla="*/ 4838700 w 8227783"/>
                <a:gd name="connsiteY93" fmla="*/ 827391 h 4260006"/>
                <a:gd name="connsiteX94" fmla="*/ 5003800 w 8227783"/>
                <a:gd name="connsiteY94" fmla="*/ 814691 h 4260006"/>
                <a:gd name="connsiteX95" fmla="*/ 5321300 w 8227783"/>
                <a:gd name="connsiteY95" fmla="*/ 789291 h 4260006"/>
                <a:gd name="connsiteX96" fmla="*/ 5689600 w 8227783"/>
                <a:gd name="connsiteY96" fmla="*/ 776591 h 4260006"/>
                <a:gd name="connsiteX97" fmla="*/ 5842000 w 8227783"/>
                <a:gd name="connsiteY97" fmla="*/ 738491 h 4260006"/>
                <a:gd name="connsiteX98" fmla="*/ 5918200 w 8227783"/>
                <a:gd name="connsiteY98" fmla="*/ 713091 h 4260006"/>
                <a:gd name="connsiteX99" fmla="*/ 5994400 w 8227783"/>
                <a:gd name="connsiteY99" fmla="*/ 700391 h 4260006"/>
                <a:gd name="connsiteX100" fmla="*/ 6096000 w 8227783"/>
                <a:gd name="connsiteY100" fmla="*/ 662291 h 4260006"/>
                <a:gd name="connsiteX101" fmla="*/ 6172200 w 8227783"/>
                <a:gd name="connsiteY101" fmla="*/ 649591 h 4260006"/>
                <a:gd name="connsiteX102" fmla="*/ 6223000 w 8227783"/>
                <a:gd name="connsiteY102" fmla="*/ 624191 h 4260006"/>
                <a:gd name="connsiteX103" fmla="*/ 6578600 w 8227783"/>
                <a:gd name="connsiteY103" fmla="*/ 598791 h 4260006"/>
                <a:gd name="connsiteX104" fmla="*/ 7620000 w 8227783"/>
                <a:gd name="connsiteY104" fmla="*/ 598791 h 4260006"/>
                <a:gd name="connsiteX105" fmla="*/ 7696200 w 8227783"/>
                <a:gd name="connsiteY105" fmla="*/ 586091 h 4260006"/>
                <a:gd name="connsiteX106" fmla="*/ 7810500 w 8227783"/>
                <a:gd name="connsiteY106" fmla="*/ 573391 h 4260006"/>
                <a:gd name="connsiteX107" fmla="*/ 7861300 w 8227783"/>
                <a:gd name="connsiteY107" fmla="*/ 547991 h 4260006"/>
                <a:gd name="connsiteX108" fmla="*/ 8191500 w 8227783"/>
                <a:gd name="connsiteY108" fmla="*/ 484491 h 4260006"/>
                <a:gd name="connsiteX109" fmla="*/ 8077200 w 8227783"/>
                <a:gd name="connsiteY109" fmla="*/ 14591 h 4260006"/>
                <a:gd name="connsiteX110" fmla="*/ 7924800 w 8227783"/>
                <a:gd name="connsiteY110" fmla="*/ 27291 h 4260006"/>
                <a:gd name="connsiteX111" fmla="*/ 7835900 w 8227783"/>
                <a:gd name="connsiteY111" fmla="*/ 52691 h 4260006"/>
                <a:gd name="connsiteX112" fmla="*/ 4457700 w 8227783"/>
                <a:gd name="connsiteY112" fmla="*/ 27291 h 4260006"/>
                <a:gd name="connsiteX113" fmla="*/ 609600 w 8227783"/>
                <a:gd name="connsiteY113" fmla="*/ 116191 h 4260006"/>
                <a:gd name="connsiteX114" fmla="*/ 25400 w 8227783"/>
                <a:gd name="connsiteY114" fmla="*/ 90791 h 4260006"/>
                <a:gd name="connsiteX115" fmla="*/ 0 w 8227783"/>
                <a:gd name="connsiteY115" fmla="*/ 39991 h 4260006"/>
                <a:gd name="connsiteX0" fmla="*/ 0 w 8227783"/>
                <a:gd name="connsiteY0" fmla="*/ 39991 h 4260006"/>
                <a:gd name="connsiteX1" fmla="*/ 38100 w 8227783"/>
                <a:gd name="connsiteY1" fmla="*/ 319391 h 4260006"/>
                <a:gd name="connsiteX2" fmla="*/ 63500 w 8227783"/>
                <a:gd name="connsiteY2" fmla="*/ 459091 h 4260006"/>
                <a:gd name="connsiteX3" fmla="*/ 101600 w 8227783"/>
                <a:gd name="connsiteY3" fmla="*/ 497191 h 4260006"/>
                <a:gd name="connsiteX4" fmla="*/ 203200 w 8227783"/>
                <a:gd name="connsiteY4" fmla="*/ 547991 h 4260006"/>
                <a:gd name="connsiteX5" fmla="*/ 304800 w 8227783"/>
                <a:gd name="connsiteY5" fmla="*/ 573391 h 4260006"/>
                <a:gd name="connsiteX6" fmla="*/ 393700 w 8227783"/>
                <a:gd name="connsiteY6" fmla="*/ 611491 h 4260006"/>
                <a:gd name="connsiteX7" fmla="*/ 457200 w 8227783"/>
                <a:gd name="connsiteY7" fmla="*/ 662291 h 4260006"/>
                <a:gd name="connsiteX8" fmla="*/ 533400 w 8227783"/>
                <a:gd name="connsiteY8" fmla="*/ 713091 h 4260006"/>
                <a:gd name="connsiteX9" fmla="*/ 622300 w 8227783"/>
                <a:gd name="connsiteY9" fmla="*/ 827391 h 4260006"/>
                <a:gd name="connsiteX10" fmla="*/ 698500 w 8227783"/>
                <a:gd name="connsiteY10" fmla="*/ 878191 h 4260006"/>
                <a:gd name="connsiteX11" fmla="*/ 749300 w 8227783"/>
                <a:gd name="connsiteY11" fmla="*/ 954391 h 4260006"/>
                <a:gd name="connsiteX12" fmla="*/ 787400 w 8227783"/>
                <a:gd name="connsiteY12" fmla="*/ 1030591 h 4260006"/>
                <a:gd name="connsiteX13" fmla="*/ 812800 w 8227783"/>
                <a:gd name="connsiteY13" fmla="*/ 1284591 h 4260006"/>
                <a:gd name="connsiteX14" fmla="*/ 825500 w 8227783"/>
                <a:gd name="connsiteY14" fmla="*/ 1424291 h 4260006"/>
                <a:gd name="connsiteX15" fmla="*/ 850900 w 8227783"/>
                <a:gd name="connsiteY15" fmla="*/ 1779891 h 4260006"/>
                <a:gd name="connsiteX16" fmla="*/ 863600 w 8227783"/>
                <a:gd name="connsiteY16" fmla="*/ 1868791 h 4260006"/>
                <a:gd name="connsiteX17" fmla="*/ 876300 w 8227783"/>
                <a:gd name="connsiteY17" fmla="*/ 1944991 h 4260006"/>
                <a:gd name="connsiteX18" fmla="*/ 889000 w 8227783"/>
                <a:gd name="connsiteY18" fmla="*/ 2008491 h 4260006"/>
                <a:gd name="connsiteX19" fmla="*/ 927100 w 8227783"/>
                <a:gd name="connsiteY19" fmla="*/ 2262491 h 4260006"/>
                <a:gd name="connsiteX20" fmla="*/ 939800 w 8227783"/>
                <a:gd name="connsiteY20" fmla="*/ 3443591 h 4260006"/>
                <a:gd name="connsiteX21" fmla="*/ 952500 w 8227783"/>
                <a:gd name="connsiteY21" fmla="*/ 3659491 h 4260006"/>
                <a:gd name="connsiteX22" fmla="*/ 990600 w 8227783"/>
                <a:gd name="connsiteY22" fmla="*/ 3773791 h 4260006"/>
                <a:gd name="connsiteX23" fmla="*/ 1016000 w 8227783"/>
                <a:gd name="connsiteY23" fmla="*/ 3849991 h 4260006"/>
                <a:gd name="connsiteX24" fmla="*/ 1028700 w 8227783"/>
                <a:gd name="connsiteY24" fmla="*/ 3888091 h 4260006"/>
                <a:gd name="connsiteX25" fmla="*/ 1092200 w 8227783"/>
                <a:gd name="connsiteY25" fmla="*/ 3989691 h 4260006"/>
                <a:gd name="connsiteX26" fmla="*/ 1130300 w 8227783"/>
                <a:gd name="connsiteY26" fmla="*/ 4040491 h 4260006"/>
                <a:gd name="connsiteX27" fmla="*/ 1155700 w 8227783"/>
                <a:gd name="connsiteY27" fmla="*/ 4078591 h 4260006"/>
                <a:gd name="connsiteX28" fmla="*/ 1193800 w 8227783"/>
                <a:gd name="connsiteY28" fmla="*/ 4103991 h 4260006"/>
                <a:gd name="connsiteX29" fmla="*/ 1231900 w 8227783"/>
                <a:gd name="connsiteY29" fmla="*/ 4142091 h 4260006"/>
                <a:gd name="connsiteX30" fmla="*/ 1295400 w 8227783"/>
                <a:gd name="connsiteY30" fmla="*/ 4154791 h 4260006"/>
                <a:gd name="connsiteX31" fmla="*/ 1473200 w 8227783"/>
                <a:gd name="connsiteY31" fmla="*/ 4192891 h 4260006"/>
                <a:gd name="connsiteX32" fmla="*/ 1524000 w 8227783"/>
                <a:gd name="connsiteY32" fmla="*/ 4218291 h 4260006"/>
                <a:gd name="connsiteX33" fmla="*/ 1638300 w 8227783"/>
                <a:gd name="connsiteY33" fmla="*/ 4230991 h 4260006"/>
                <a:gd name="connsiteX34" fmla="*/ 1676400 w 8227783"/>
                <a:gd name="connsiteY34" fmla="*/ 4243691 h 4260006"/>
                <a:gd name="connsiteX35" fmla="*/ 2057400 w 8227783"/>
                <a:gd name="connsiteY35" fmla="*/ 4230991 h 4260006"/>
                <a:gd name="connsiteX36" fmla="*/ 2146300 w 8227783"/>
                <a:gd name="connsiteY36" fmla="*/ 4180191 h 4260006"/>
                <a:gd name="connsiteX37" fmla="*/ 2159000 w 8227783"/>
                <a:gd name="connsiteY37" fmla="*/ 4142091 h 4260006"/>
                <a:gd name="connsiteX38" fmla="*/ 2184400 w 8227783"/>
                <a:gd name="connsiteY38" fmla="*/ 4103991 h 4260006"/>
                <a:gd name="connsiteX39" fmla="*/ 2197100 w 8227783"/>
                <a:gd name="connsiteY39" fmla="*/ 4040491 h 4260006"/>
                <a:gd name="connsiteX40" fmla="*/ 2209800 w 8227783"/>
                <a:gd name="connsiteY40" fmla="*/ 3964291 h 4260006"/>
                <a:gd name="connsiteX41" fmla="*/ 2222500 w 8227783"/>
                <a:gd name="connsiteY41" fmla="*/ 3926191 h 4260006"/>
                <a:gd name="connsiteX42" fmla="*/ 2235200 w 8227783"/>
                <a:gd name="connsiteY42" fmla="*/ 3875391 h 4260006"/>
                <a:gd name="connsiteX43" fmla="*/ 2286000 w 8227783"/>
                <a:gd name="connsiteY43" fmla="*/ 3773791 h 4260006"/>
                <a:gd name="connsiteX44" fmla="*/ 2311400 w 8227783"/>
                <a:gd name="connsiteY44" fmla="*/ 3697591 h 4260006"/>
                <a:gd name="connsiteX45" fmla="*/ 2336800 w 8227783"/>
                <a:gd name="connsiteY45" fmla="*/ 3595991 h 4260006"/>
                <a:gd name="connsiteX46" fmla="*/ 2387600 w 8227783"/>
                <a:gd name="connsiteY46" fmla="*/ 3519791 h 4260006"/>
                <a:gd name="connsiteX47" fmla="*/ 2400300 w 8227783"/>
                <a:gd name="connsiteY47" fmla="*/ 3481691 h 4260006"/>
                <a:gd name="connsiteX48" fmla="*/ 2476500 w 8227783"/>
                <a:gd name="connsiteY48" fmla="*/ 3380091 h 4260006"/>
                <a:gd name="connsiteX49" fmla="*/ 2514600 w 8227783"/>
                <a:gd name="connsiteY49" fmla="*/ 3278491 h 4260006"/>
                <a:gd name="connsiteX50" fmla="*/ 2527300 w 8227783"/>
                <a:gd name="connsiteY50" fmla="*/ 3227691 h 4260006"/>
                <a:gd name="connsiteX51" fmla="*/ 2565400 w 8227783"/>
                <a:gd name="connsiteY51" fmla="*/ 3164191 h 4260006"/>
                <a:gd name="connsiteX52" fmla="*/ 2578100 w 8227783"/>
                <a:gd name="connsiteY52" fmla="*/ 3126091 h 4260006"/>
                <a:gd name="connsiteX53" fmla="*/ 2603500 w 8227783"/>
                <a:gd name="connsiteY53" fmla="*/ 3075291 h 4260006"/>
                <a:gd name="connsiteX54" fmla="*/ 2628900 w 8227783"/>
                <a:gd name="connsiteY54" fmla="*/ 2745091 h 4260006"/>
                <a:gd name="connsiteX55" fmla="*/ 2641600 w 8227783"/>
                <a:gd name="connsiteY55" fmla="*/ 2681591 h 4260006"/>
                <a:gd name="connsiteX56" fmla="*/ 2654300 w 8227783"/>
                <a:gd name="connsiteY56" fmla="*/ 2579991 h 4260006"/>
                <a:gd name="connsiteX57" fmla="*/ 2667000 w 8227783"/>
                <a:gd name="connsiteY57" fmla="*/ 2402191 h 4260006"/>
                <a:gd name="connsiteX58" fmla="*/ 2692400 w 8227783"/>
                <a:gd name="connsiteY58" fmla="*/ 2364091 h 4260006"/>
                <a:gd name="connsiteX59" fmla="*/ 2705100 w 8227783"/>
                <a:gd name="connsiteY59" fmla="*/ 2325991 h 4260006"/>
                <a:gd name="connsiteX60" fmla="*/ 2730500 w 8227783"/>
                <a:gd name="connsiteY60" fmla="*/ 2275191 h 4260006"/>
                <a:gd name="connsiteX61" fmla="*/ 2768600 w 8227783"/>
                <a:gd name="connsiteY61" fmla="*/ 2173591 h 4260006"/>
                <a:gd name="connsiteX62" fmla="*/ 2832100 w 8227783"/>
                <a:gd name="connsiteY62" fmla="*/ 2071991 h 4260006"/>
                <a:gd name="connsiteX63" fmla="*/ 2870200 w 8227783"/>
                <a:gd name="connsiteY63" fmla="*/ 1995791 h 4260006"/>
                <a:gd name="connsiteX64" fmla="*/ 2908300 w 8227783"/>
                <a:gd name="connsiteY64" fmla="*/ 1957691 h 4260006"/>
                <a:gd name="connsiteX65" fmla="*/ 2984500 w 8227783"/>
                <a:gd name="connsiteY65" fmla="*/ 1843391 h 4260006"/>
                <a:gd name="connsiteX66" fmla="*/ 3086100 w 8227783"/>
                <a:gd name="connsiteY66" fmla="*/ 1741791 h 4260006"/>
                <a:gd name="connsiteX67" fmla="*/ 3111500 w 8227783"/>
                <a:gd name="connsiteY67" fmla="*/ 1703691 h 4260006"/>
                <a:gd name="connsiteX68" fmla="*/ 3124200 w 8227783"/>
                <a:gd name="connsiteY68" fmla="*/ 1665591 h 4260006"/>
                <a:gd name="connsiteX69" fmla="*/ 3225800 w 8227783"/>
                <a:gd name="connsiteY69" fmla="*/ 1576691 h 4260006"/>
                <a:gd name="connsiteX70" fmla="*/ 3238500 w 8227783"/>
                <a:gd name="connsiteY70" fmla="*/ 1538591 h 4260006"/>
                <a:gd name="connsiteX71" fmla="*/ 3276600 w 8227783"/>
                <a:gd name="connsiteY71" fmla="*/ 1513191 h 4260006"/>
                <a:gd name="connsiteX72" fmla="*/ 3327400 w 8227783"/>
                <a:gd name="connsiteY72" fmla="*/ 1475091 h 4260006"/>
                <a:gd name="connsiteX73" fmla="*/ 3454400 w 8227783"/>
                <a:gd name="connsiteY73" fmla="*/ 1373491 h 4260006"/>
                <a:gd name="connsiteX74" fmla="*/ 3530600 w 8227783"/>
                <a:gd name="connsiteY74" fmla="*/ 1322691 h 4260006"/>
                <a:gd name="connsiteX75" fmla="*/ 3568700 w 8227783"/>
                <a:gd name="connsiteY75" fmla="*/ 1297291 h 4260006"/>
                <a:gd name="connsiteX76" fmla="*/ 3632200 w 8227783"/>
                <a:gd name="connsiteY76" fmla="*/ 1259191 h 4260006"/>
                <a:gd name="connsiteX77" fmla="*/ 3695700 w 8227783"/>
                <a:gd name="connsiteY77" fmla="*/ 1208391 h 4260006"/>
                <a:gd name="connsiteX78" fmla="*/ 3733800 w 8227783"/>
                <a:gd name="connsiteY78" fmla="*/ 1195691 h 4260006"/>
                <a:gd name="connsiteX79" fmla="*/ 3771900 w 8227783"/>
                <a:gd name="connsiteY79" fmla="*/ 1170291 h 4260006"/>
                <a:gd name="connsiteX80" fmla="*/ 3835400 w 8227783"/>
                <a:gd name="connsiteY80" fmla="*/ 1144891 h 4260006"/>
                <a:gd name="connsiteX81" fmla="*/ 3886200 w 8227783"/>
                <a:gd name="connsiteY81" fmla="*/ 1119491 h 4260006"/>
                <a:gd name="connsiteX82" fmla="*/ 3937000 w 8227783"/>
                <a:gd name="connsiteY82" fmla="*/ 1106791 h 4260006"/>
                <a:gd name="connsiteX83" fmla="*/ 4038600 w 8227783"/>
                <a:gd name="connsiteY83" fmla="*/ 1081391 h 4260006"/>
                <a:gd name="connsiteX84" fmla="*/ 4076700 w 8227783"/>
                <a:gd name="connsiteY84" fmla="*/ 1055991 h 4260006"/>
                <a:gd name="connsiteX85" fmla="*/ 4178300 w 8227783"/>
                <a:gd name="connsiteY85" fmla="*/ 1043291 h 4260006"/>
                <a:gd name="connsiteX86" fmla="*/ 4241800 w 8227783"/>
                <a:gd name="connsiteY86" fmla="*/ 1030591 h 4260006"/>
                <a:gd name="connsiteX87" fmla="*/ 4406900 w 8227783"/>
                <a:gd name="connsiteY87" fmla="*/ 954391 h 4260006"/>
                <a:gd name="connsiteX88" fmla="*/ 4445000 w 8227783"/>
                <a:gd name="connsiteY88" fmla="*/ 941691 h 4260006"/>
                <a:gd name="connsiteX89" fmla="*/ 4546600 w 8227783"/>
                <a:gd name="connsiteY89" fmla="*/ 928991 h 4260006"/>
                <a:gd name="connsiteX90" fmla="*/ 4660900 w 8227783"/>
                <a:gd name="connsiteY90" fmla="*/ 890891 h 4260006"/>
                <a:gd name="connsiteX91" fmla="*/ 4699000 w 8227783"/>
                <a:gd name="connsiteY91" fmla="*/ 878191 h 4260006"/>
                <a:gd name="connsiteX92" fmla="*/ 4787900 w 8227783"/>
                <a:gd name="connsiteY92" fmla="*/ 852791 h 4260006"/>
                <a:gd name="connsiteX93" fmla="*/ 4838700 w 8227783"/>
                <a:gd name="connsiteY93" fmla="*/ 827391 h 4260006"/>
                <a:gd name="connsiteX94" fmla="*/ 5003800 w 8227783"/>
                <a:gd name="connsiteY94" fmla="*/ 814691 h 4260006"/>
                <a:gd name="connsiteX95" fmla="*/ 5321300 w 8227783"/>
                <a:gd name="connsiteY95" fmla="*/ 789291 h 4260006"/>
                <a:gd name="connsiteX96" fmla="*/ 5689600 w 8227783"/>
                <a:gd name="connsiteY96" fmla="*/ 776591 h 4260006"/>
                <a:gd name="connsiteX97" fmla="*/ 5842000 w 8227783"/>
                <a:gd name="connsiteY97" fmla="*/ 738491 h 4260006"/>
                <a:gd name="connsiteX98" fmla="*/ 5918200 w 8227783"/>
                <a:gd name="connsiteY98" fmla="*/ 713091 h 4260006"/>
                <a:gd name="connsiteX99" fmla="*/ 5994400 w 8227783"/>
                <a:gd name="connsiteY99" fmla="*/ 700391 h 4260006"/>
                <a:gd name="connsiteX100" fmla="*/ 6096000 w 8227783"/>
                <a:gd name="connsiteY100" fmla="*/ 662291 h 4260006"/>
                <a:gd name="connsiteX101" fmla="*/ 6172200 w 8227783"/>
                <a:gd name="connsiteY101" fmla="*/ 649591 h 4260006"/>
                <a:gd name="connsiteX102" fmla="*/ 6223000 w 8227783"/>
                <a:gd name="connsiteY102" fmla="*/ 624191 h 4260006"/>
                <a:gd name="connsiteX103" fmla="*/ 6578600 w 8227783"/>
                <a:gd name="connsiteY103" fmla="*/ 598791 h 4260006"/>
                <a:gd name="connsiteX104" fmla="*/ 7620000 w 8227783"/>
                <a:gd name="connsiteY104" fmla="*/ 598791 h 4260006"/>
                <a:gd name="connsiteX105" fmla="*/ 7696200 w 8227783"/>
                <a:gd name="connsiteY105" fmla="*/ 586091 h 4260006"/>
                <a:gd name="connsiteX106" fmla="*/ 7810500 w 8227783"/>
                <a:gd name="connsiteY106" fmla="*/ 573391 h 4260006"/>
                <a:gd name="connsiteX107" fmla="*/ 7861300 w 8227783"/>
                <a:gd name="connsiteY107" fmla="*/ 547991 h 4260006"/>
                <a:gd name="connsiteX108" fmla="*/ 8191500 w 8227783"/>
                <a:gd name="connsiteY108" fmla="*/ 484491 h 4260006"/>
                <a:gd name="connsiteX109" fmla="*/ 8077200 w 8227783"/>
                <a:gd name="connsiteY109" fmla="*/ 14591 h 4260006"/>
                <a:gd name="connsiteX110" fmla="*/ 7924800 w 8227783"/>
                <a:gd name="connsiteY110" fmla="*/ 27291 h 4260006"/>
                <a:gd name="connsiteX111" fmla="*/ 7835900 w 8227783"/>
                <a:gd name="connsiteY111" fmla="*/ 52691 h 4260006"/>
                <a:gd name="connsiteX112" fmla="*/ 4457700 w 8227783"/>
                <a:gd name="connsiteY112" fmla="*/ 27291 h 4260006"/>
                <a:gd name="connsiteX113" fmla="*/ 25400 w 8227783"/>
                <a:gd name="connsiteY113" fmla="*/ 90791 h 4260006"/>
                <a:gd name="connsiteX114" fmla="*/ 0 w 8227783"/>
                <a:gd name="connsiteY114" fmla="*/ 39991 h 4260006"/>
                <a:gd name="connsiteX0" fmla="*/ 0 w 8227783"/>
                <a:gd name="connsiteY0" fmla="*/ 39991 h 4260006"/>
                <a:gd name="connsiteX1" fmla="*/ 38100 w 8227783"/>
                <a:gd name="connsiteY1" fmla="*/ 319391 h 4260006"/>
                <a:gd name="connsiteX2" fmla="*/ 63500 w 8227783"/>
                <a:gd name="connsiteY2" fmla="*/ 459091 h 4260006"/>
                <a:gd name="connsiteX3" fmla="*/ 101600 w 8227783"/>
                <a:gd name="connsiteY3" fmla="*/ 497191 h 4260006"/>
                <a:gd name="connsiteX4" fmla="*/ 203200 w 8227783"/>
                <a:gd name="connsiteY4" fmla="*/ 547991 h 4260006"/>
                <a:gd name="connsiteX5" fmla="*/ 304800 w 8227783"/>
                <a:gd name="connsiteY5" fmla="*/ 573391 h 4260006"/>
                <a:gd name="connsiteX6" fmla="*/ 393700 w 8227783"/>
                <a:gd name="connsiteY6" fmla="*/ 611491 h 4260006"/>
                <a:gd name="connsiteX7" fmla="*/ 457200 w 8227783"/>
                <a:gd name="connsiteY7" fmla="*/ 662291 h 4260006"/>
                <a:gd name="connsiteX8" fmla="*/ 533400 w 8227783"/>
                <a:gd name="connsiteY8" fmla="*/ 713091 h 4260006"/>
                <a:gd name="connsiteX9" fmla="*/ 622300 w 8227783"/>
                <a:gd name="connsiteY9" fmla="*/ 827391 h 4260006"/>
                <a:gd name="connsiteX10" fmla="*/ 698500 w 8227783"/>
                <a:gd name="connsiteY10" fmla="*/ 878191 h 4260006"/>
                <a:gd name="connsiteX11" fmla="*/ 749300 w 8227783"/>
                <a:gd name="connsiteY11" fmla="*/ 954391 h 4260006"/>
                <a:gd name="connsiteX12" fmla="*/ 787400 w 8227783"/>
                <a:gd name="connsiteY12" fmla="*/ 1030591 h 4260006"/>
                <a:gd name="connsiteX13" fmla="*/ 812800 w 8227783"/>
                <a:gd name="connsiteY13" fmla="*/ 1284591 h 4260006"/>
                <a:gd name="connsiteX14" fmla="*/ 825500 w 8227783"/>
                <a:gd name="connsiteY14" fmla="*/ 1424291 h 4260006"/>
                <a:gd name="connsiteX15" fmla="*/ 850900 w 8227783"/>
                <a:gd name="connsiteY15" fmla="*/ 1779891 h 4260006"/>
                <a:gd name="connsiteX16" fmla="*/ 863600 w 8227783"/>
                <a:gd name="connsiteY16" fmla="*/ 1868791 h 4260006"/>
                <a:gd name="connsiteX17" fmla="*/ 876300 w 8227783"/>
                <a:gd name="connsiteY17" fmla="*/ 1944991 h 4260006"/>
                <a:gd name="connsiteX18" fmla="*/ 889000 w 8227783"/>
                <a:gd name="connsiteY18" fmla="*/ 2008491 h 4260006"/>
                <a:gd name="connsiteX19" fmla="*/ 927100 w 8227783"/>
                <a:gd name="connsiteY19" fmla="*/ 2262491 h 4260006"/>
                <a:gd name="connsiteX20" fmla="*/ 939800 w 8227783"/>
                <a:gd name="connsiteY20" fmla="*/ 3443591 h 4260006"/>
                <a:gd name="connsiteX21" fmla="*/ 952500 w 8227783"/>
                <a:gd name="connsiteY21" fmla="*/ 3659491 h 4260006"/>
                <a:gd name="connsiteX22" fmla="*/ 990600 w 8227783"/>
                <a:gd name="connsiteY22" fmla="*/ 3773791 h 4260006"/>
                <a:gd name="connsiteX23" fmla="*/ 1016000 w 8227783"/>
                <a:gd name="connsiteY23" fmla="*/ 3849991 h 4260006"/>
                <a:gd name="connsiteX24" fmla="*/ 1028700 w 8227783"/>
                <a:gd name="connsiteY24" fmla="*/ 3888091 h 4260006"/>
                <a:gd name="connsiteX25" fmla="*/ 1092200 w 8227783"/>
                <a:gd name="connsiteY25" fmla="*/ 3989691 h 4260006"/>
                <a:gd name="connsiteX26" fmla="*/ 1130300 w 8227783"/>
                <a:gd name="connsiteY26" fmla="*/ 4040491 h 4260006"/>
                <a:gd name="connsiteX27" fmla="*/ 1155700 w 8227783"/>
                <a:gd name="connsiteY27" fmla="*/ 4078591 h 4260006"/>
                <a:gd name="connsiteX28" fmla="*/ 1193800 w 8227783"/>
                <a:gd name="connsiteY28" fmla="*/ 4103991 h 4260006"/>
                <a:gd name="connsiteX29" fmla="*/ 1231900 w 8227783"/>
                <a:gd name="connsiteY29" fmla="*/ 4142091 h 4260006"/>
                <a:gd name="connsiteX30" fmla="*/ 1295400 w 8227783"/>
                <a:gd name="connsiteY30" fmla="*/ 4154791 h 4260006"/>
                <a:gd name="connsiteX31" fmla="*/ 1473200 w 8227783"/>
                <a:gd name="connsiteY31" fmla="*/ 4192891 h 4260006"/>
                <a:gd name="connsiteX32" fmla="*/ 1524000 w 8227783"/>
                <a:gd name="connsiteY32" fmla="*/ 4218291 h 4260006"/>
                <a:gd name="connsiteX33" fmla="*/ 1638300 w 8227783"/>
                <a:gd name="connsiteY33" fmla="*/ 4230991 h 4260006"/>
                <a:gd name="connsiteX34" fmla="*/ 1676400 w 8227783"/>
                <a:gd name="connsiteY34" fmla="*/ 4243691 h 4260006"/>
                <a:gd name="connsiteX35" fmla="*/ 2057400 w 8227783"/>
                <a:gd name="connsiteY35" fmla="*/ 4230991 h 4260006"/>
                <a:gd name="connsiteX36" fmla="*/ 2146300 w 8227783"/>
                <a:gd name="connsiteY36" fmla="*/ 4180191 h 4260006"/>
                <a:gd name="connsiteX37" fmla="*/ 2159000 w 8227783"/>
                <a:gd name="connsiteY37" fmla="*/ 4142091 h 4260006"/>
                <a:gd name="connsiteX38" fmla="*/ 2184400 w 8227783"/>
                <a:gd name="connsiteY38" fmla="*/ 4103991 h 4260006"/>
                <a:gd name="connsiteX39" fmla="*/ 2197100 w 8227783"/>
                <a:gd name="connsiteY39" fmla="*/ 4040491 h 4260006"/>
                <a:gd name="connsiteX40" fmla="*/ 2209800 w 8227783"/>
                <a:gd name="connsiteY40" fmla="*/ 3964291 h 4260006"/>
                <a:gd name="connsiteX41" fmla="*/ 2222500 w 8227783"/>
                <a:gd name="connsiteY41" fmla="*/ 3926191 h 4260006"/>
                <a:gd name="connsiteX42" fmla="*/ 2235200 w 8227783"/>
                <a:gd name="connsiteY42" fmla="*/ 3875391 h 4260006"/>
                <a:gd name="connsiteX43" fmla="*/ 2286000 w 8227783"/>
                <a:gd name="connsiteY43" fmla="*/ 3773791 h 4260006"/>
                <a:gd name="connsiteX44" fmla="*/ 2311400 w 8227783"/>
                <a:gd name="connsiteY44" fmla="*/ 3697591 h 4260006"/>
                <a:gd name="connsiteX45" fmla="*/ 2336800 w 8227783"/>
                <a:gd name="connsiteY45" fmla="*/ 3595991 h 4260006"/>
                <a:gd name="connsiteX46" fmla="*/ 2387600 w 8227783"/>
                <a:gd name="connsiteY46" fmla="*/ 3519791 h 4260006"/>
                <a:gd name="connsiteX47" fmla="*/ 2400300 w 8227783"/>
                <a:gd name="connsiteY47" fmla="*/ 3481691 h 4260006"/>
                <a:gd name="connsiteX48" fmla="*/ 2476500 w 8227783"/>
                <a:gd name="connsiteY48" fmla="*/ 3380091 h 4260006"/>
                <a:gd name="connsiteX49" fmla="*/ 2514600 w 8227783"/>
                <a:gd name="connsiteY49" fmla="*/ 3278491 h 4260006"/>
                <a:gd name="connsiteX50" fmla="*/ 2527300 w 8227783"/>
                <a:gd name="connsiteY50" fmla="*/ 3227691 h 4260006"/>
                <a:gd name="connsiteX51" fmla="*/ 2565400 w 8227783"/>
                <a:gd name="connsiteY51" fmla="*/ 3164191 h 4260006"/>
                <a:gd name="connsiteX52" fmla="*/ 2578100 w 8227783"/>
                <a:gd name="connsiteY52" fmla="*/ 3126091 h 4260006"/>
                <a:gd name="connsiteX53" fmla="*/ 2603500 w 8227783"/>
                <a:gd name="connsiteY53" fmla="*/ 3075291 h 4260006"/>
                <a:gd name="connsiteX54" fmla="*/ 2628900 w 8227783"/>
                <a:gd name="connsiteY54" fmla="*/ 2745091 h 4260006"/>
                <a:gd name="connsiteX55" fmla="*/ 2641600 w 8227783"/>
                <a:gd name="connsiteY55" fmla="*/ 2681591 h 4260006"/>
                <a:gd name="connsiteX56" fmla="*/ 2654300 w 8227783"/>
                <a:gd name="connsiteY56" fmla="*/ 2579991 h 4260006"/>
                <a:gd name="connsiteX57" fmla="*/ 2667000 w 8227783"/>
                <a:gd name="connsiteY57" fmla="*/ 2402191 h 4260006"/>
                <a:gd name="connsiteX58" fmla="*/ 2692400 w 8227783"/>
                <a:gd name="connsiteY58" fmla="*/ 2364091 h 4260006"/>
                <a:gd name="connsiteX59" fmla="*/ 2705100 w 8227783"/>
                <a:gd name="connsiteY59" fmla="*/ 2325991 h 4260006"/>
                <a:gd name="connsiteX60" fmla="*/ 2730500 w 8227783"/>
                <a:gd name="connsiteY60" fmla="*/ 2275191 h 4260006"/>
                <a:gd name="connsiteX61" fmla="*/ 2768600 w 8227783"/>
                <a:gd name="connsiteY61" fmla="*/ 2173591 h 4260006"/>
                <a:gd name="connsiteX62" fmla="*/ 2832100 w 8227783"/>
                <a:gd name="connsiteY62" fmla="*/ 2071991 h 4260006"/>
                <a:gd name="connsiteX63" fmla="*/ 2870200 w 8227783"/>
                <a:gd name="connsiteY63" fmla="*/ 1995791 h 4260006"/>
                <a:gd name="connsiteX64" fmla="*/ 2908300 w 8227783"/>
                <a:gd name="connsiteY64" fmla="*/ 1957691 h 4260006"/>
                <a:gd name="connsiteX65" fmla="*/ 2984500 w 8227783"/>
                <a:gd name="connsiteY65" fmla="*/ 1843391 h 4260006"/>
                <a:gd name="connsiteX66" fmla="*/ 3086100 w 8227783"/>
                <a:gd name="connsiteY66" fmla="*/ 1741791 h 4260006"/>
                <a:gd name="connsiteX67" fmla="*/ 3111500 w 8227783"/>
                <a:gd name="connsiteY67" fmla="*/ 1703691 h 4260006"/>
                <a:gd name="connsiteX68" fmla="*/ 3124200 w 8227783"/>
                <a:gd name="connsiteY68" fmla="*/ 1665591 h 4260006"/>
                <a:gd name="connsiteX69" fmla="*/ 3225800 w 8227783"/>
                <a:gd name="connsiteY69" fmla="*/ 1576691 h 4260006"/>
                <a:gd name="connsiteX70" fmla="*/ 3238500 w 8227783"/>
                <a:gd name="connsiteY70" fmla="*/ 1538591 h 4260006"/>
                <a:gd name="connsiteX71" fmla="*/ 3276600 w 8227783"/>
                <a:gd name="connsiteY71" fmla="*/ 1513191 h 4260006"/>
                <a:gd name="connsiteX72" fmla="*/ 3327400 w 8227783"/>
                <a:gd name="connsiteY72" fmla="*/ 1475091 h 4260006"/>
                <a:gd name="connsiteX73" fmla="*/ 3454400 w 8227783"/>
                <a:gd name="connsiteY73" fmla="*/ 1373491 h 4260006"/>
                <a:gd name="connsiteX74" fmla="*/ 3530600 w 8227783"/>
                <a:gd name="connsiteY74" fmla="*/ 1322691 h 4260006"/>
                <a:gd name="connsiteX75" fmla="*/ 3568700 w 8227783"/>
                <a:gd name="connsiteY75" fmla="*/ 1297291 h 4260006"/>
                <a:gd name="connsiteX76" fmla="*/ 3632200 w 8227783"/>
                <a:gd name="connsiteY76" fmla="*/ 1259191 h 4260006"/>
                <a:gd name="connsiteX77" fmla="*/ 3695700 w 8227783"/>
                <a:gd name="connsiteY77" fmla="*/ 1208391 h 4260006"/>
                <a:gd name="connsiteX78" fmla="*/ 3733800 w 8227783"/>
                <a:gd name="connsiteY78" fmla="*/ 1195691 h 4260006"/>
                <a:gd name="connsiteX79" fmla="*/ 3771900 w 8227783"/>
                <a:gd name="connsiteY79" fmla="*/ 1170291 h 4260006"/>
                <a:gd name="connsiteX80" fmla="*/ 3835400 w 8227783"/>
                <a:gd name="connsiteY80" fmla="*/ 1144891 h 4260006"/>
                <a:gd name="connsiteX81" fmla="*/ 3886200 w 8227783"/>
                <a:gd name="connsiteY81" fmla="*/ 1119491 h 4260006"/>
                <a:gd name="connsiteX82" fmla="*/ 3937000 w 8227783"/>
                <a:gd name="connsiteY82" fmla="*/ 1106791 h 4260006"/>
                <a:gd name="connsiteX83" fmla="*/ 4038600 w 8227783"/>
                <a:gd name="connsiteY83" fmla="*/ 1081391 h 4260006"/>
                <a:gd name="connsiteX84" fmla="*/ 4076700 w 8227783"/>
                <a:gd name="connsiteY84" fmla="*/ 1055991 h 4260006"/>
                <a:gd name="connsiteX85" fmla="*/ 4178300 w 8227783"/>
                <a:gd name="connsiteY85" fmla="*/ 1043291 h 4260006"/>
                <a:gd name="connsiteX86" fmla="*/ 4241800 w 8227783"/>
                <a:gd name="connsiteY86" fmla="*/ 1030591 h 4260006"/>
                <a:gd name="connsiteX87" fmla="*/ 4406900 w 8227783"/>
                <a:gd name="connsiteY87" fmla="*/ 954391 h 4260006"/>
                <a:gd name="connsiteX88" fmla="*/ 4445000 w 8227783"/>
                <a:gd name="connsiteY88" fmla="*/ 941691 h 4260006"/>
                <a:gd name="connsiteX89" fmla="*/ 4546600 w 8227783"/>
                <a:gd name="connsiteY89" fmla="*/ 928991 h 4260006"/>
                <a:gd name="connsiteX90" fmla="*/ 4660900 w 8227783"/>
                <a:gd name="connsiteY90" fmla="*/ 890891 h 4260006"/>
                <a:gd name="connsiteX91" fmla="*/ 4699000 w 8227783"/>
                <a:gd name="connsiteY91" fmla="*/ 878191 h 4260006"/>
                <a:gd name="connsiteX92" fmla="*/ 4787900 w 8227783"/>
                <a:gd name="connsiteY92" fmla="*/ 852791 h 4260006"/>
                <a:gd name="connsiteX93" fmla="*/ 4838700 w 8227783"/>
                <a:gd name="connsiteY93" fmla="*/ 827391 h 4260006"/>
                <a:gd name="connsiteX94" fmla="*/ 5003800 w 8227783"/>
                <a:gd name="connsiteY94" fmla="*/ 814691 h 4260006"/>
                <a:gd name="connsiteX95" fmla="*/ 5321300 w 8227783"/>
                <a:gd name="connsiteY95" fmla="*/ 789291 h 4260006"/>
                <a:gd name="connsiteX96" fmla="*/ 5689600 w 8227783"/>
                <a:gd name="connsiteY96" fmla="*/ 776591 h 4260006"/>
                <a:gd name="connsiteX97" fmla="*/ 5842000 w 8227783"/>
                <a:gd name="connsiteY97" fmla="*/ 738491 h 4260006"/>
                <a:gd name="connsiteX98" fmla="*/ 5918200 w 8227783"/>
                <a:gd name="connsiteY98" fmla="*/ 713091 h 4260006"/>
                <a:gd name="connsiteX99" fmla="*/ 5994400 w 8227783"/>
                <a:gd name="connsiteY99" fmla="*/ 700391 h 4260006"/>
                <a:gd name="connsiteX100" fmla="*/ 6096000 w 8227783"/>
                <a:gd name="connsiteY100" fmla="*/ 662291 h 4260006"/>
                <a:gd name="connsiteX101" fmla="*/ 6172200 w 8227783"/>
                <a:gd name="connsiteY101" fmla="*/ 649591 h 4260006"/>
                <a:gd name="connsiteX102" fmla="*/ 6223000 w 8227783"/>
                <a:gd name="connsiteY102" fmla="*/ 624191 h 4260006"/>
                <a:gd name="connsiteX103" fmla="*/ 6578600 w 8227783"/>
                <a:gd name="connsiteY103" fmla="*/ 598791 h 4260006"/>
                <a:gd name="connsiteX104" fmla="*/ 7620000 w 8227783"/>
                <a:gd name="connsiteY104" fmla="*/ 598791 h 4260006"/>
                <a:gd name="connsiteX105" fmla="*/ 7696200 w 8227783"/>
                <a:gd name="connsiteY105" fmla="*/ 586091 h 4260006"/>
                <a:gd name="connsiteX106" fmla="*/ 7810500 w 8227783"/>
                <a:gd name="connsiteY106" fmla="*/ 573391 h 4260006"/>
                <a:gd name="connsiteX107" fmla="*/ 7861300 w 8227783"/>
                <a:gd name="connsiteY107" fmla="*/ 547991 h 4260006"/>
                <a:gd name="connsiteX108" fmla="*/ 8191500 w 8227783"/>
                <a:gd name="connsiteY108" fmla="*/ 484491 h 4260006"/>
                <a:gd name="connsiteX109" fmla="*/ 8077200 w 8227783"/>
                <a:gd name="connsiteY109" fmla="*/ 14591 h 4260006"/>
                <a:gd name="connsiteX110" fmla="*/ 7924800 w 8227783"/>
                <a:gd name="connsiteY110" fmla="*/ 27291 h 4260006"/>
                <a:gd name="connsiteX111" fmla="*/ 7835900 w 8227783"/>
                <a:gd name="connsiteY111" fmla="*/ 52691 h 4260006"/>
                <a:gd name="connsiteX112" fmla="*/ 4457700 w 8227783"/>
                <a:gd name="connsiteY112" fmla="*/ 27291 h 4260006"/>
                <a:gd name="connsiteX113" fmla="*/ 0 w 8227783"/>
                <a:gd name="connsiteY113" fmla="*/ 39991 h 4260006"/>
                <a:gd name="connsiteX0" fmla="*/ 0 w 8227783"/>
                <a:gd name="connsiteY0" fmla="*/ 39991 h 4260006"/>
                <a:gd name="connsiteX1" fmla="*/ 38100 w 8227783"/>
                <a:gd name="connsiteY1" fmla="*/ 319391 h 4260006"/>
                <a:gd name="connsiteX2" fmla="*/ 63500 w 8227783"/>
                <a:gd name="connsiteY2" fmla="*/ 459091 h 4260006"/>
                <a:gd name="connsiteX3" fmla="*/ 101600 w 8227783"/>
                <a:gd name="connsiteY3" fmla="*/ 497191 h 4260006"/>
                <a:gd name="connsiteX4" fmla="*/ 203200 w 8227783"/>
                <a:gd name="connsiteY4" fmla="*/ 547991 h 4260006"/>
                <a:gd name="connsiteX5" fmla="*/ 304800 w 8227783"/>
                <a:gd name="connsiteY5" fmla="*/ 573391 h 4260006"/>
                <a:gd name="connsiteX6" fmla="*/ 393700 w 8227783"/>
                <a:gd name="connsiteY6" fmla="*/ 611491 h 4260006"/>
                <a:gd name="connsiteX7" fmla="*/ 457200 w 8227783"/>
                <a:gd name="connsiteY7" fmla="*/ 662291 h 4260006"/>
                <a:gd name="connsiteX8" fmla="*/ 533400 w 8227783"/>
                <a:gd name="connsiteY8" fmla="*/ 713091 h 4260006"/>
                <a:gd name="connsiteX9" fmla="*/ 622300 w 8227783"/>
                <a:gd name="connsiteY9" fmla="*/ 827391 h 4260006"/>
                <a:gd name="connsiteX10" fmla="*/ 698500 w 8227783"/>
                <a:gd name="connsiteY10" fmla="*/ 878191 h 4260006"/>
                <a:gd name="connsiteX11" fmla="*/ 749300 w 8227783"/>
                <a:gd name="connsiteY11" fmla="*/ 954391 h 4260006"/>
                <a:gd name="connsiteX12" fmla="*/ 787400 w 8227783"/>
                <a:gd name="connsiteY12" fmla="*/ 1030591 h 4260006"/>
                <a:gd name="connsiteX13" fmla="*/ 812800 w 8227783"/>
                <a:gd name="connsiteY13" fmla="*/ 1284591 h 4260006"/>
                <a:gd name="connsiteX14" fmla="*/ 825500 w 8227783"/>
                <a:gd name="connsiteY14" fmla="*/ 1424291 h 4260006"/>
                <a:gd name="connsiteX15" fmla="*/ 850900 w 8227783"/>
                <a:gd name="connsiteY15" fmla="*/ 1779891 h 4260006"/>
                <a:gd name="connsiteX16" fmla="*/ 863600 w 8227783"/>
                <a:gd name="connsiteY16" fmla="*/ 1868791 h 4260006"/>
                <a:gd name="connsiteX17" fmla="*/ 876300 w 8227783"/>
                <a:gd name="connsiteY17" fmla="*/ 1944991 h 4260006"/>
                <a:gd name="connsiteX18" fmla="*/ 889000 w 8227783"/>
                <a:gd name="connsiteY18" fmla="*/ 2008491 h 4260006"/>
                <a:gd name="connsiteX19" fmla="*/ 927100 w 8227783"/>
                <a:gd name="connsiteY19" fmla="*/ 2262491 h 4260006"/>
                <a:gd name="connsiteX20" fmla="*/ 939800 w 8227783"/>
                <a:gd name="connsiteY20" fmla="*/ 3443591 h 4260006"/>
                <a:gd name="connsiteX21" fmla="*/ 952500 w 8227783"/>
                <a:gd name="connsiteY21" fmla="*/ 3659491 h 4260006"/>
                <a:gd name="connsiteX22" fmla="*/ 990600 w 8227783"/>
                <a:gd name="connsiteY22" fmla="*/ 3773791 h 4260006"/>
                <a:gd name="connsiteX23" fmla="*/ 1016000 w 8227783"/>
                <a:gd name="connsiteY23" fmla="*/ 3849991 h 4260006"/>
                <a:gd name="connsiteX24" fmla="*/ 1028700 w 8227783"/>
                <a:gd name="connsiteY24" fmla="*/ 3888091 h 4260006"/>
                <a:gd name="connsiteX25" fmla="*/ 1092200 w 8227783"/>
                <a:gd name="connsiteY25" fmla="*/ 3989691 h 4260006"/>
                <a:gd name="connsiteX26" fmla="*/ 1130300 w 8227783"/>
                <a:gd name="connsiteY26" fmla="*/ 4040491 h 4260006"/>
                <a:gd name="connsiteX27" fmla="*/ 1155700 w 8227783"/>
                <a:gd name="connsiteY27" fmla="*/ 4078591 h 4260006"/>
                <a:gd name="connsiteX28" fmla="*/ 1193800 w 8227783"/>
                <a:gd name="connsiteY28" fmla="*/ 4103991 h 4260006"/>
                <a:gd name="connsiteX29" fmla="*/ 1231900 w 8227783"/>
                <a:gd name="connsiteY29" fmla="*/ 4142091 h 4260006"/>
                <a:gd name="connsiteX30" fmla="*/ 1295400 w 8227783"/>
                <a:gd name="connsiteY30" fmla="*/ 4154791 h 4260006"/>
                <a:gd name="connsiteX31" fmla="*/ 1473200 w 8227783"/>
                <a:gd name="connsiteY31" fmla="*/ 4192891 h 4260006"/>
                <a:gd name="connsiteX32" fmla="*/ 1524000 w 8227783"/>
                <a:gd name="connsiteY32" fmla="*/ 4218291 h 4260006"/>
                <a:gd name="connsiteX33" fmla="*/ 1638300 w 8227783"/>
                <a:gd name="connsiteY33" fmla="*/ 4230991 h 4260006"/>
                <a:gd name="connsiteX34" fmla="*/ 1676400 w 8227783"/>
                <a:gd name="connsiteY34" fmla="*/ 4243691 h 4260006"/>
                <a:gd name="connsiteX35" fmla="*/ 2057400 w 8227783"/>
                <a:gd name="connsiteY35" fmla="*/ 4230991 h 4260006"/>
                <a:gd name="connsiteX36" fmla="*/ 2146300 w 8227783"/>
                <a:gd name="connsiteY36" fmla="*/ 4180191 h 4260006"/>
                <a:gd name="connsiteX37" fmla="*/ 2159000 w 8227783"/>
                <a:gd name="connsiteY37" fmla="*/ 4142091 h 4260006"/>
                <a:gd name="connsiteX38" fmla="*/ 2184400 w 8227783"/>
                <a:gd name="connsiteY38" fmla="*/ 4103991 h 4260006"/>
                <a:gd name="connsiteX39" fmla="*/ 2197100 w 8227783"/>
                <a:gd name="connsiteY39" fmla="*/ 4040491 h 4260006"/>
                <a:gd name="connsiteX40" fmla="*/ 2209800 w 8227783"/>
                <a:gd name="connsiteY40" fmla="*/ 3964291 h 4260006"/>
                <a:gd name="connsiteX41" fmla="*/ 2222500 w 8227783"/>
                <a:gd name="connsiteY41" fmla="*/ 3926191 h 4260006"/>
                <a:gd name="connsiteX42" fmla="*/ 2235200 w 8227783"/>
                <a:gd name="connsiteY42" fmla="*/ 3875391 h 4260006"/>
                <a:gd name="connsiteX43" fmla="*/ 2286000 w 8227783"/>
                <a:gd name="connsiteY43" fmla="*/ 3773791 h 4260006"/>
                <a:gd name="connsiteX44" fmla="*/ 2311400 w 8227783"/>
                <a:gd name="connsiteY44" fmla="*/ 3697591 h 4260006"/>
                <a:gd name="connsiteX45" fmla="*/ 2336800 w 8227783"/>
                <a:gd name="connsiteY45" fmla="*/ 3595991 h 4260006"/>
                <a:gd name="connsiteX46" fmla="*/ 2387600 w 8227783"/>
                <a:gd name="connsiteY46" fmla="*/ 3519791 h 4260006"/>
                <a:gd name="connsiteX47" fmla="*/ 2400300 w 8227783"/>
                <a:gd name="connsiteY47" fmla="*/ 3481691 h 4260006"/>
                <a:gd name="connsiteX48" fmla="*/ 2476500 w 8227783"/>
                <a:gd name="connsiteY48" fmla="*/ 3380091 h 4260006"/>
                <a:gd name="connsiteX49" fmla="*/ 2514600 w 8227783"/>
                <a:gd name="connsiteY49" fmla="*/ 3278491 h 4260006"/>
                <a:gd name="connsiteX50" fmla="*/ 2527300 w 8227783"/>
                <a:gd name="connsiteY50" fmla="*/ 3227691 h 4260006"/>
                <a:gd name="connsiteX51" fmla="*/ 2565400 w 8227783"/>
                <a:gd name="connsiteY51" fmla="*/ 3164191 h 4260006"/>
                <a:gd name="connsiteX52" fmla="*/ 2578100 w 8227783"/>
                <a:gd name="connsiteY52" fmla="*/ 3126091 h 4260006"/>
                <a:gd name="connsiteX53" fmla="*/ 2603500 w 8227783"/>
                <a:gd name="connsiteY53" fmla="*/ 3075291 h 4260006"/>
                <a:gd name="connsiteX54" fmla="*/ 2628900 w 8227783"/>
                <a:gd name="connsiteY54" fmla="*/ 2745091 h 4260006"/>
                <a:gd name="connsiteX55" fmla="*/ 2641600 w 8227783"/>
                <a:gd name="connsiteY55" fmla="*/ 2681591 h 4260006"/>
                <a:gd name="connsiteX56" fmla="*/ 2654300 w 8227783"/>
                <a:gd name="connsiteY56" fmla="*/ 2579991 h 4260006"/>
                <a:gd name="connsiteX57" fmla="*/ 2667000 w 8227783"/>
                <a:gd name="connsiteY57" fmla="*/ 2402191 h 4260006"/>
                <a:gd name="connsiteX58" fmla="*/ 2692400 w 8227783"/>
                <a:gd name="connsiteY58" fmla="*/ 2364091 h 4260006"/>
                <a:gd name="connsiteX59" fmla="*/ 2705100 w 8227783"/>
                <a:gd name="connsiteY59" fmla="*/ 2325991 h 4260006"/>
                <a:gd name="connsiteX60" fmla="*/ 2730500 w 8227783"/>
                <a:gd name="connsiteY60" fmla="*/ 2275191 h 4260006"/>
                <a:gd name="connsiteX61" fmla="*/ 2768600 w 8227783"/>
                <a:gd name="connsiteY61" fmla="*/ 2173591 h 4260006"/>
                <a:gd name="connsiteX62" fmla="*/ 2832100 w 8227783"/>
                <a:gd name="connsiteY62" fmla="*/ 2071991 h 4260006"/>
                <a:gd name="connsiteX63" fmla="*/ 2870200 w 8227783"/>
                <a:gd name="connsiteY63" fmla="*/ 1995791 h 4260006"/>
                <a:gd name="connsiteX64" fmla="*/ 2908300 w 8227783"/>
                <a:gd name="connsiteY64" fmla="*/ 1957691 h 4260006"/>
                <a:gd name="connsiteX65" fmla="*/ 2984500 w 8227783"/>
                <a:gd name="connsiteY65" fmla="*/ 1843391 h 4260006"/>
                <a:gd name="connsiteX66" fmla="*/ 3086100 w 8227783"/>
                <a:gd name="connsiteY66" fmla="*/ 1741791 h 4260006"/>
                <a:gd name="connsiteX67" fmla="*/ 3111500 w 8227783"/>
                <a:gd name="connsiteY67" fmla="*/ 1703691 h 4260006"/>
                <a:gd name="connsiteX68" fmla="*/ 3124200 w 8227783"/>
                <a:gd name="connsiteY68" fmla="*/ 1665591 h 4260006"/>
                <a:gd name="connsiteX69" fmla="*/ 3225800 w 8227783"/>
                <a:gd name="connsiteY69" fmla="*/ 1576691 h 4260006"/>
                <a:gd name="connsiteX70" fmla="*/ 3238500 w 8227783"/>
                <a:gd name="connsiteY70" fmla="*/ 1538591 h 4260006"/>
                <a:gd name="connsiteX71" fmla="*/ 3276600 w 8227783"/>
                <a:gd name="connsiteY71" fmla="*/ 1513191 h 4260006"/>
                <a:gd name="connsiteX72" fmla="*/ 3327400 w 8227783"/>
                <a:gd name="connsiteY72" fmla="*/ 1475091 h 4260006"/>
                <a:gd name="connsiteX73" fmla="*/ 3454400 w 8227783"/>
                <a:gd name="connsiteY73" fmla="*/ 1373491 h 4260006"/>
                <a:gd name="connsiteX74" fmla="*/ 3530600 w 8227783"/>
                <a:gd name="connsiteY74" fmla="*/ 1322691 h 4260006"/>
                <a:gd name="connsiteX75" fmla="*/ 3568700 w 8227783"/>
                <a:gd name="connsiteY75" fmla="*/ 1297291 h 4260006"/>
                <a:gd name="connsiteX76" fmla="*/ 3632200 w 8227783"/>
                <a:gd name="connsiteY76" fmla="*/ 1259191 h 4260006"/>
                <a:gd name="connsiteX77" fmla="*/ 3695700 w 8227783"/>
                <a:gd name="connsiteY77" fmla="*/ 1208391 h 4260006"/>
                <a:gd name="connsiteX78" fmla="*/ 3733800 w 8227783"/>
                <a:gd name="connsiteY78" fmla="*/ 1195691 h 4260006"/>
                <a:gd name="connsiteX79" fmla="*/ 3771900 w 8227783"/>
                <a:gd name="connsiteY79" fmla="*/ 1170291 h 4260006"/>
                <a:gd name="connsiteX80" fmla="*/ 3835400 w 8227783"/>
                <a:gd name="connsiteY80" fmla="*/ 1144891 h 4260006"/>
                <a:gd name="connsiteX81" fmla="*/ 3886200 w 8227783"/>
                <a:gd name="connsiteY81" fmla="*/ 1119491 h 4260006"/>
                <a:gd name="connsiteX82" fmla="*/ 3937000 w 8227783"/>
                <a:gd name="connsiteY82" fmla="*/ 1106791 h 4260006"/>
                <a:gd name="connsiteX83" fmla="*/ 4038600 w 8227783"/>
                <a:gd name="connsiteY83" fmla="*/ 1081391 h 4260006"/>
                <a:gd name="connsiteX84" fmla="*/ 4076700 w 8227783"/>
                <a:gd name="connsiteY84" fmla="*/ 1055991 h 4260006"/>
                <a:gd name="connsiteX85" fmla="*/ 4178300 w 8227783"/>
                <a:gd name="connsiteY85" fmla="*/ 1043291 h 4260006"/>
                <a:gd name="connsiteX86" fmla="*/ 4241800 w 8227783"/>
                <a:gd name="connsiteY86" fmla="*/ 1030591 h 4260006"/>
                <a:gd name="connsiteX87" fmla="*/ 4406900 w 8227783"/>
                <a:gd name="connsiteY87" fmla="*/ 954391 h 4260006"/>
                <a:gd name="connsiteX88" fmla="*/ 4445000 w 8227783"/>
                <a:gd name="connsiteY88" fmla="*/ 941691 h 4260006"/>
                <a:gd name="connsiteX89" fmla="*/ 4546600 w 8227783"/>
                <a:gd name="connsiteY89" fmla="*/ 928991 h 4260006"/>
                <a:gd name="connsiteX90" fmla="*/ 4660900 w 8227783"/>
                <a:gd name="connsiteY90" fmla="*/ 890891 h 4260006"/>
                <a:gd name="connsiteX91" fmla="*/ 4699000 w 8227783"/>
                <a:gd name="connsiteY91" fmla="*/ 878191 h 4260006"/>
                <a:gd name="connsiteX92" fmla="*/ 4787900 w 8227783"/>
                <a:gd name="connsiteY92" fmla="*/ 852791 h 4260006"/>
                <a:gd name="connsiteX93" fmla="*/ 4838700 w 8227783"/>
                <a:gd name="connsiteY93" fmla="*/ 827391 h 4260006"/>
                <a:gd name="connsiteX94" fmla="*/ 5003800 w 8227783"/>
                <a:gd name="connsiteY94" fmla="*/ 814691 h 4260006"/>
                <a:gd name="connsiteX95" fmla="*/ 5321300 w 8227783"/>
                <a:gd name="connsiteY95" fmla="*/ 789291 h 4260006"/>
                <a:gd name="connsiteX96" fmla="*/ 5689600 w 8227783"/>
                <a:gd name="connsiteY96" fmla="*/ 776591 h 4260006"/>
                <a:gd name="connsiteX97" fmla="*/ 5842000 w 8227783"/>
                <a:gd name="connsiteY97" fmla="*/ 738491 h 4260006"/>
                <a:gd name="connsiteX98" fmla="*/ 5918200 w 8227783"/>
                <a:gd name="connsiteY98" fmla="*/ 713091 h 4260006"/>
                <a:gd name="connsiteX99" fmla="*/ 5994400 w 8227783"/>
                <a:gd name="connsiteY99" fmla="*/ 700391 h 4260006"/>
                <a:gd name="connsiteX100" fmla="*/ 6096000 w 8227783"/>
                <a:gd name="connsiteY100" fmla="*/ 662291 h 4260006"/>
                <a:gd name="connsiteX101" fmla="*/ 6172200 w 8227783"/>
                <a:gd name="connsiteY101" fmla="*/ 649591 h 4260006"/>
                <a:gd name="connsiteX102" fmla="*/ 6223000 w 8227783"/>
                <a:gd name="connsiteY102" fmla="*/ 624191 h 4260006"/>
                <a:gd name="connsiteX103" fmla="*/ 6578600 w 8227783"/>
                <a:gd name="connsiteY103" fmla="*/ 598791 h 4260006"/>
                <a:gd name="connsiteX104" fmla="*/ 7620000 w 8227783"/>
                <a:gd name="connsiteY104" fmla="*/ 598791 h 4260006"/>
                <a:gd name="connsiteX105" fmla="*/ 7696200 w 8227783"/>
                <a:gd name="connsiteY105" fmla="*/ 586091 h 4260006"/>
                <a:gd name="connsiteX106" fmla="*/ 7810500 w 8227783"/>
                <a:gd name="connsiteY106" fmla="*/ 573391 h 4260006"/>
                <a:gd name="connsiteX107" fmla="*/ 7861300 w 8227783"/>
                <a:gd name="connsiteY107" fmla="*/ 547991 h 4260006"/>
                <a:gd name="connsiteX108" fmla="*/ 8191500 w 8227783"/>
                <a:gd name="connsiteY108" fmla="*/ 484491 h 4260006"/>
                <a:gd name="connsiteX109" fmla="*/ 8077200 w 8227783"/>
                <a:gd name="connsiteY109" fmla="*/ 14591 h 4260006"/>
                <a:gd name="connsiteX110" fmla="*/ 7924800 w 8227783"/>
                <a:gd name="connsiteY110" fmla="*/ 27291 h 4260006"/>
                <a:gd name="connsiteX111" fmla="*/ 7835900 w 8227783"/>
                <a:gd name="connsiteY111" fmla="*/ 52691 h 4260006"/>
                <a:gd name="connsiteX112" fmla="*/ 4457700 w 8227783"/>
                <a:gd name="connsiteY112" fmla="*/ 27291 h 4260006"/>
                <a:gd name="connsiteX113" fmla="*/ 0 w 8227783"/>
                <a:gd name="connsiteY113" fmla="*/ 39991 h 4260006"/>
                <a:gd name="connsiteX0" fmla="*/ 313296 w 8541079"/>
                <a:gd name="connsiteY0" fmla="*/ 39991 h 4260006"/>
                <a:gd name="connsiteX1" fmla="*/ 376796 w 8541079"/>
                <a:gd name="connsiteY1" fmla="*/ 459091 h 4260006"/>
                <a:gd name="connsiteX2" fmla="*/ 414896 w 8541079"/>
                <a:gd name="connsiteY2" fmla="*/ 497191 h 4260006"/>
                <a:gd name="connsiteX3" fmla="*/ 516496 w 8541079"/>
                <a:gd name="connsiteY3" fmla="*/ 547991 h 4260006"/>
                <a:gd name="connsiteX4" fmla="*/ 618096 w 8541079"/>
                <a:gd name="connsiteY4" fmla="*/ 573391 h 4260006"/>
                <a:gd name="connsiteX5" fmla="*/ 706996 w 8541079"/>
                <a:gd name="connsiteY5" fmla="*/ 611491 h 4260006"/>
                <a:gd name="connsiteX6" fmla="*/ 770496 w 8541079"/>
                <a:gd name="connsiteY6" fmla="*/ 662291 h 4260006"/>
                <a:gd name="connsiteX7" fmla="*/ 846696 w 8541079"/>
                <a:gd name="connsiteY7" fmla="*/ 713091 h 4260006"/>
                <a:gd name="connsiteX8" fmla="*/ 935596 w 8541079"/>
                <a:gd name="connsiteY8" fmla="*/ 827391 h 4260006"/>
                <a:gd name="connsiteX9" fmla="*/ 1011796 w 8541079"/>
                <a:gd name="connsiteY9" fmla="*/ 878191 h 4260006"/>
                <a:gd name="connsiteX10" fmla="*/ 1062596 w 8541079"/>
                <a:gd name="connsiteY10" fmla="*/ 954391 h 4260006"/>
                <a:gd name="connsiteX11" fmla="*/ 1100696 w 8541079"/>
                <a:gd name="connsiteY11" fmla="*/ 1030591 h 4260006"/>
                <a:gd name="connsiteX12" fmla="*/ 1126096 w 8541079"/>
                <a:gd name="connsiteY12" fmla="*/ 1284591 h 4260006"/>
                <a:gd name="connsiteX13" fmla="*/ 1138796 w 8541079"/>
                <a:gd name="connsiteY13" fmla="*/ 1424291 h 4260006"/>
                <a:gd name="connsiteX14" fmla="*/ 1164196 w 8541079"/>
                <a:gd name="connsiteY14" fmla="*/ 1779891 h 4260006"/>
                <a:gd name="connsiteX15" fmla="*/ 1176896 w 8541079"/>
                <a:gd name="connsiteY15" fmla="*/ 1868791 h 4260006"/>
                <a:gd name="connsiteX16" fmla="*/ 1189596 w 8541079"/>
                <a:gd name="connsiteY16" fmla="*/ 1944991 h 4260006"/>
                <a:gd name="connsiteX17" fmla="*/ 1202296 w 8541079"/>
                <a:gd name="connsiteY17" fmla="*/ 2008491 h 4260006"/>
                <a:gd name="connsiteX18" fmla="*/ 1240396 w 8541079"/>
                <a:gd name="connsiteY18" fmla="*/ 2262491 h 4260006"/>
                <a:gd name="connsiteX19" fmla="*/ 1253096 w 8541079"/>
                <a:gd name="connsiteY19" fmla="*/ 3443591 h 4260006"/>
                <a:gd name="connsiteX20" fmla="*/ 1265796 w 8541079"/>
                <a:gd name="connsiteY20" fmla="*/ 3659491 h 4260006"/>
                <a:gd name="connsiteX21" fmla="*/ 1303896 w 8541079"/>
                <a:gd name="connsiteY21" fmla="*/ 3773791 h 4260006"/>
                <a:gd name="connsiteX22" fmla="*/ 1329296 w 8541079"/>
                <a:gd name="connsiteY22" fmla="*/ 3849991 h 4260006"/>
                <a:gd name="connsiteX23" fmla="*/ 1341996 w 8541079"/>
                <a:gd name="connsiteY23" fmla="*/ 3888091 h 4260006"/>
                <a:gd name="connsiteX24" fmla="*/ 1405496 w 8541079"/>
                <a:gd name="connsiteY24" fmla="*/ 3989691 h 4260006"/>
                <a:gd name="connsiteX25" fmla="*/ 1443596 w 8541079"/>
                <a:gd name="connsiteY25" fmla="*/ 4040491 h 4260006"/>
                <a:gd name="connsiteX26" fmla="*/ 1468996 w 8541079"/>
                <a:gd name="connsiteY26" fmla="*/ 4078591 h 4260006"/>
                <a:gd name="connsiteX27" fmla="*/ 1507096 w 8541079"/>
                <a:gd name="connsiteY27" fmla="*/ 4103991 h 4260006"/>
                <a:gd name="connsiteX28" fmla="*/ 1545196 w 8541079"/>
                <a:gd name="connsiteY28" fmla="*/ 4142091 h 4260006"/>
                <a:gd name="connsiteX29" fmla="*/ 1608696 w 8541079"/>
                <a:gd name="connsiteY29" fmla="*/ 4154791 h 4260006"/>
                <a:gd name="connsiteX30" fmla="*/ 1786496 w 8541079"/>
                <a:gd name="connsiteY30" fmla="*/ 4192891 h 4260006"/>
                <a:gd name="connsiteX31" fmla="*/ 1837296 w 8541079"/>
                <a:gd name="connsiteY31" fmla="*/ 4218291 h 4260006"/>
                <a:gd name="connsiteX32" fmla="*/ 1951596 w 8541079"/>
                <a:gd name="connsiteY32" fmla="*/ 4230991 h 4260006"/>
                <a:gd name="connsiteX33" fmla="*/ 1989696 w 8541079"/>
                <a:gd name="connsiteY33" fmla="*/ 4243691 h 4260006"/>
                <a:gd name="connsiteX34" fmla="*/ 2370696 w 8541079"/>
                <a:gd name="connsiteY34" fmla="*/ 4230991 h 4260006"/>
                <a:gd name="connsiteX35" fmla="*/ 2459596 w 8541079"/>
                <a:gd name="connsiteY35" fmla="*/ 4180191 h 4260006"/>
                <a:gd name="connsiteX36" fmla="*/ 2472296 w 8541079"/>
                <a:gd name="connsiteY36" fmla="*/ 4142091 h 4260006"/>
                <a:gd name="connsiteX37" fmla="*/ 2497696 w 8541079"/>
                <a:gd name="connsiteY37" fmla="*/ 4103991 h 4260006"/>
                <a:gd name="connsiteX38" fmla="*/ 2510396 w 8541079"/>
                <a:gd name="connsiteY38" fmla="*/ 4040491 h 4260006"/>
                <a:gd name="connsiteX39" fmla="*/ 2523096 w 8541079"/>
                <a:gd name="connsiteY39" fmla="*/ 3964291 h 4260006"/>
                <a:gd name="connsiteX40" fmla="*/ 2535796 w 8541079"/>
                <a:gd name="connsiteY40" fmla="*/ 3926191 h 4260006"/>
                <a:gd name="connsiteX41" fmla="*/ 2548496 w 8541079"/>
                <a:gd name="connsiteY41" fmla="*/ 3875391 h 4260006"/>
                <a:gd name="connsiteX42" fmla="*/ 2599296 w 8541079"/>
                <a:gd name="connsiteY42" fmla="*/ 3773791 h 4260006"/>
                <a:gd name="connsiteX43" fmla="*/ 2624696 w 8541079"/>
                <a:gd name="connsiteY43" fmla="*/ 3697591 h 4260006"/>
                <a:gd name="connsiteX44" fmla="*/ 2650096 w 8541079"/>
                <a:gd name="connsiteY44" fmla="*/ 3595991 h 4260006"/>
                <a:gd name="connsiteX45" fmla="*/ 2700896 w 8541079"/>
                <a:gd name="connsiteY45" fmla="*/ 3519791 h 4260006"/>
                <a:gd name="connsiteX46" fmla="*/ 2713596 w 8541079"/>
                <a:gd name="connsiteY46" fmla="*/ 3481691 h 4260006"/>
                <a:gd name="connsiteX47" fmla="*/ 2789796 w 8541079"/>
                <a:gd name="connsiteY47" fmla="*/ 3380091 h 4260006"/>
                <a:gd name="connsiteX48" fmla="*/ 2827896 w 8541079"/>
                <a:gd name="connsiteY48" fmla="*/ 3278491 h 4260006"/>
                <a:gd name="connsiteX49" fmla="*/ 2840596 w 8541079"/>
                <a:gd name="connsiteY49" fmla="*/ 3227691 h 4260006"/>
                <a:gd name="connsiteX50" fmla="*/ 2878696 w 8541079"/>
                <a:gd name="connsiteY50" fmla="*/ 3164191 h 4260006"/>
                <a:gd name="connsiteX51" fmla="*/ 2891396 w 8541079"/>
                <a:gd name="connsiteY51" fmla="*/ 3126091 h 4260006"/>
                <a:gd name="connsiteX52" fmla="*/ 2916796 w 8541079"/>
                <a:gd name="connsiteY52" fmla="*/ 3075291 h 4260006"/>
                <a:gd name="connsiteX53" fmla="*/ 2942196 w 8541079"/>
                <a:gd name="connsiteY53" fmla="*/ 2745091 h 4260006"/>
                <a:gd name="connsiteX54" fmla="*/ 2954896 w 8541079"/>
                <a:gd name="connsiteY54" fmla="*/ 2681591 h 4260006"/>
                <a:gd name="connsiteX55" fmla="*/ 2967596 w 8541079"/>
                <a:gd name="connsiteY55" fmla="*/ 2579991 h 4260006"/>
                <a:gd name="connsiteX56" fmla="*/ 2980296 w 8541079"/>
                <a:gd name="connsiteY56" fmla="*/ 2402191 h 4260006"/>
                <a:gd name="connsiteX57" fmla="*/ 3005696 w 8541079"/>
                <a:gd name="connsiteY57" fmla="*/ 2364091 h 4260006"/>
                <a:gd name="connsiteX58" fmla="*/ 3018396 w 8541079"/>
                <a:gd name="connsiteY58" fmla="*/ 2325991 h 4260006"/>
                <a:gd name="connsiteX59" fmla="*/ 3043796 w 8541079"/>
                <a:gd name="connsiteY59" fmla="*/ 2275191 h 4260006"/>
                <a:gd name="connsiteX60" fmla="*/ 3081896 w 8541079"/>
                <a:gd name="connsiteY60" fmla="*/ 2173591 h 4260006"/>
                <a:gd name="connsiteX61" fmla="*/ 3145396 w 8541079"/>
                <a:gd name="connsiteY61" fmla="*/ 2071991 h 4260006"/>
                <a:gd name="connsiteX62" fmla="*/ 3183496 w 8541079"/>
                <a:gd name="connsiteY62" fmla="*/ 1995791 h 4260006"/>
                <a:gd name="connsiteX63" fmla="*/ 3221596 w 8541079"/>
                <a:gd name="connsiteY63" fmla="*/ 1957691 h 4260006"/>
                <a:gd name="connsiteX64" fmla="*/ 3297796 w 8541079"/>
                <a:gd name="connsiteY64" fmla="*/ 1843391 h 4260006"/>
                <a:gd name="connsiteX65" fmla="*/ 3399396 w 8541079"/>
                <a:gd name="connsiteY65" fmla="*/ 1741791 h 4260006"/>
                <a:gd name="connsiteX66" fmla="*/ 3424796 w 8541079"/>
                <a:gd name="connsiteY66" fmla="*/ 1703691 h 4260006"/>
                <a:gd name="connsiteX67" fmla="*/ 3437496 w 8541079"/>
                <a:gd name="connsiteY67" fmla="*/ 1665591 h 4260006"/>
                <a:gd name="connsiteX68" fmla="*/ 3539096 w 8541079"/>
                <a:gd name="connsiteY68" fmla="*/ 1576691 h 4260006"/>
                <a:gd name="connsiteX69" fmla="*/ 3551796 w 8541079"/>
                <a:gd name="connsiteY69" fmla="*/ 1538591 h 4260006"/>
                <a:gd name="connsiteX70" fmla="*/ 3589896 w 8541079"/>
                <a:gd name="connsiteY70" fmla="*/ 1513191 h 4260006"/>
                <a:gd name="connsiteX71" fmla="*/ 3640696 w 8541079"/>
                <a:gd name="connsiteY71" fmla="*/ 1475091 h 4260006"/>
                <a:gd name="connsiteX72" fmla="*/ 3767696 w 8541079"/>
                <a:gd name="connsiteY72" fmla="*/ 1373491 h 4260006"/>
                <a:gd name="connsiteX73" fmla="*/ 3843896 w 8541079"/>
                <a:gd name="connsiteY73" fmla="*/ 1322691 h 4260006"/>
                <a:gd name="connsiteX74" fmla="*/ 3881996 w 8541079"/>
                <a:gd name="connsiteY74" fmla="*/ 1297291 h 4260006"/>
                <a:gd name="connsiteX75" fmla="*/ 3945496 w 8541079"/>
                <a:gd name="connsiteY75" fmla="*/ 1259191 h 4260006"/>
                <a:gd name="connsiteX76" fmla="*/ 4008996 w 8541079"/>
                <a:gd name="connsiteY76" fmla="*/ 1208391 h 4260006"/>
                <a:gd name="connsiteX77" fmla="*/ 4047096 w 8541079"/>
                <a:gd name="connsiteY77" fmla="*/ 1195691 h 4260006"/>
                <a:gd name="connsiteX78" fmla="*/ 4085196 w 8541079"/>
                <a:gd name="connsiteY78" fmla="*/ 1170291 h 4260006"/>
                <a:gd name="connsiteX79" fmla="*/ 4148696 w 8541079"/>
                <a:gd name="connsiteY79" fmla="*/ 1144891 h 4260006"/>
                <a:gd name="connsiteX80" fmla="*/ 4199496 w 8541079"/>
                <a:gd name="connsiteY80" fmla="*/ 1119491 h 4260006"/>
                <a:gd name="connsiteX81" fmla="*/ 4250296 w 8541079"/>
                <a:gd name="connsiteY81" fmla="*/ 1106791 h 4260006"/>
                <a:gd name="connsiteX82" fmla="*/ 4351896 w 8541079"/>
                <a:gd name="connsiteY82" fmla="*/ 1081391 h 4260006"/>
                <a:gd name="connsiteX83" fmla="*/ 4389996 w 8541079"/>
                <a:gd name="connsiteY83" fmla="*/ 1055991 h 4260006"/>
                <a:gd name="connsiteX84" fmla="*/ 4491596 w 8541079"/>
                <a:gd name="connsiteY84" fmla="*/ 1043291 h 4260006"/>
                <a:gd name="connsiteX85" fmla="*/ 4555096 w 8541079"/>
                <a:gd name="connsiteY85" fmla="*/ 1030591 h 4260006"/>
                <a:gd name="connsiteX86" fmla="*/ 4720196 w 8541079"/>
                <a:gd name="connsiteY86" fmla="*/ 954391 h 4260006"/>
                <a:gd name="connsiteX87" fmla="*/ 4758296 w 8541079"/>
                <a:gd name="connsiteY87" fmla="*/ 941691 h 4260006"/>
                <a:gd name="connsiteX88" fmla="*/ 4859896 w 8541079"/>
                <a:gd name="connsiteY88" fmla="*/ 928991 h 4260006"/>
                <a:gd name="connsiteX89" fmla="*/ 4974196 w 8541079"/>
                <a:gd name="connsiteY89" fmla="*/ 890891 h 4260006"/>
                <a:gd name="connsiteX90" fmla="*/ 5012296 w 8541079"/>
                <a:gd name="connsiteY90" fmla="*/ 878191 h 4260006"/>
                <a:gd name="connsiteX91" fmla="*/ 5101196 w 8541079"/>
                <a:gd name="connsiteY91" fmla="*/ 852791 h 4260006"/>
                <a:gd name="connsiteX92" fmla="*/ 5151996 w 8541079"/>
                <a:gd name="connsiteY92" fmla="*/ 827391 h 4260006"/>
                <a:gd name="connsiteX93" fmla="*/ 5317096 w 8541079"/>
                <a:gd name="connsiteY93" fmla="*/ 814691 h 4260006"/>
                <a:gd name="connsiteX94" fmla="*/ 5634596 w 8541079"/>
                <a:gd name="connsiteY94" fmla="*/ 789291 h 4260006"/>
                <a:gd name="connsiteX95" fmla="*/ 6002896 w 8541079"/>
                <a:gd name="connsiteY95" fmla="*/ 776591 h 4260006"/>
                <a:gd name="connsiteX96" fmla="*/ 6155296 w 8541079"/>
                <a:gd name="connsiteY96" fmla="*/ 738491 h 4260006"/>
                <a:gd name="connsiteX97" fmla="*/ 6231496 w 8541079"/>
                <a:gd name="connsiteY97" fmla="*/ 713091 h 4260006"/>
                <a:gd name="connsiteX98" fmla="*/ 6307696 w 8541079"/>
                <a:gd name="connsiteY98" fmla="*/ 700391 h 4260006"/>
                <a:gd name="connsiteX99" fmla="*/ 6409296 w 8541079"/>
                <a:gd name="connsiteY99" fmla="*/ 662291 h 4260006"/>
                <a:gd name="connsiteX100" fmla="*/ 6485496 w 8541079"/>
                <a:gd name="connsiteY100" fmla="*/ 649591 h 4260006"/>
                <a:gd name="connsiteX101" fmla="*/ 6536296 w 8541079"/>
                <a:gd name="connsiteY101" fmla="*/ 624191 h 4260006"/>
                <a:gd name="connsiteX102" fmla="*/ 6891896 w 8541079"/>
                <a:gd name="connsiteY102" fmla="*/ 598791 h 4260006"/>
                <a:gd name="connsiteX103" fmla="*/ 7933296 w 8541079"/>
                <a:gd name="connsiteY103" fmla="*/ 598791 h 4260006"/>
                <a:gd name="connsiteX104" fmla="*/ 8009496 w 8541079"/>
                <a:gd name="connsiteY104" fmla="*/ 586091 h 4260006"/>
                <a:gd name="connsiteX105" fmla="*/ 8123796 w 8541079"/>
                <a:gd name="connsiteY105" fmla="*/ 573391 h 4260006"/>
                <a:gd name="connsiteX106" fmla="*/ 8174596 w 8541079"/>
                <a:gd name="connsiteY106" fmla="*/ 547991 h 4260006"/>
                <a:gd name="connsiteX107" fmla="*/ 8504796 w 8541079"/>
                <a:gd name="connsiteY107" fmla="*/ 484491 h 4260006"/>
                <a:gd name="connsiteX108" fmla="*/ 8390496 w 8541079"/>
                <a:gd name="connsiteY108" fmla="*/ 14591 h 4260006"/>
                <a:gd name="connsiteX109" fmla="*/ 8238096 w 8541079"/>
                <a:gd name="connsiteY109" fmla="*/ 27291 h 4260006"/>
                <a:gd name="connsiteX110" fmla="*/ 8149196 w 8541079"/>
                <a:gd name="connsiteY110" fmla="*/ 52691 h 4260006"/>
                <a:gd name="connsiteX111" fmla="*/ 4770996 w 8541079"/>
                <a:gd name="connsiteY111" fmla="*/ 27291 h 4260006"/>
                <a:gd name="connsiteX112" fmla="*/ 313296 w 8541079"/>
                <a:gd name="connsiteY112" fmla="*/ 39991 h 4260006"/>
                <a:gd name="connsiteX0" fmla="*/ 324328 w 8552111"/>
                <a:gd name="connsiteY0" fmla="*/ 39991 h 4260006"/>
                <a:gd name="connsiteX1" fmla="*/ 343378 w 8552111"/>
                <a:gd name="connsiteY1" fmla="*/ 465441 h 4260006"/>
                <a:gd name="connsiteX2" fmla="*/ 425928 w 8552111"/>
                <a:gd name="connsiteY2" fmla="*/ 497191 h 4260006"/>
                <a:gd name="connsiteX3" fmla="*/ 527528 w 8552111"/>
                <a:gd name="connsiteY3" fmla="*/ 547991 h 4260006"/>
                <a:gd name="connsiteX4" fmla="*/ 629128 w 8552111"/>
                <a:gd name="connsiteY4" fmla="*/ 573391 h 4260006"/>
                <a:gd name="connsiteX5" fmla="*/ 718028 w 8552111"/>
                <a:gd name="connsiteY5" fmla="*/ 611491 h 4260006"/>
                <a:gd name="connsiteX6" fmla="*/ 781528 w 8552111"/>
                <a:gd name="connsiteY6" fmla="*/ 662291 h 4260006"/>
                <a:gd name="connsiteX7" fmla="*/ 857728 w 8552111"/>
                <a:gd name="connsiteY7" fmla="*/ 713091 h 4260006"/>
                <a:gd name="connsiteX8" fmla="*/ 946628 w 8552111"/>
                <a:gd name="connsiteY8" fmla="*/ 827391 h 4260006"/>
                <a:gd name="connsiteX9" fmla="*/ 1022828 w 8552111"/>
                <a:gd name="connsiteY9" fmla="*/ 878191 h 4260006"/>
                <a:gd name="connsiteX10" fmla="*/ 1073628 w 8552111"/>
                <a:gd name="connsiteY10" fmla="*/ 954391 h 4260006"/>
                <a:gd name="connsiteX11" fmla="*/ 1111728 w 8552111"/>
                <a:gd name="connsiteY11" fmla="*/ 1030591 h 4260006"/>
                <a:gd name="connsiteX12" fmla="*/ 1137128 w 8552111"/>
                <a:gd name="connsiteY12" fmla="*/ 1284591 h 4260006"/>
                <a:gd name="connsiteX13" fmla="*/ 1149828 w 8552111"/>
                <a:gd name="connsiteY13" fmla="*/ 1424291 h 4260006"/>
                <a:gd name="connsiteX14" fmla="*/ 1175228 w 8552111"/>
                <a:gd name="connsiteY14" fmla="*/ 1779891 h 4260006"/>
                <a:gd name="connsiteX15" fmla="*/ 1187928 w 8552111"/>
                <a:gd name="connsiteY15" fmla="*/ 1868791 h 4260006"/>
                <a:gd name="connsiteX16" fmla="*/ 1200628 w 8552111"/>
                <a:gd name="connsiteY16" fmla="*/ 1944991 h 4260006"/>
                <a:gd name="connsiteX17" fmla="*/ 1213328 w 8552111"/>
                <a:gd name="connsiteY17" fmla="*/ 2008491 h 4260006"/>
                <a:gd name="connsiteX18" fmla="*/ 1251428 w 8552111"/>
                <a:gd name="connsiteY18" fmla="*/ 2262491 h 4260006"/>
                <a:gd name="connsiteX19" fmla="*/ 1264128 w 8552111"/>
                <a:gd name="connsiteY19" fmla="*/ 3443591 h 4260006"/>
                <a:gd name="connsiteX20" fmla="*/ 1276828 w 8552111"/>
                <a:gd name="connsiteY20" fmla="*/ 3659491 h 4260006"/>
                <a:gd name="connsiteX21" fmla="*/ 1314928 w 8552111"/>
                <a:gd name="connsiteY21" fmla="*/ 3773791 h 4260006"/>
                <a:gd name="connsiteX22" fmla="*/ 1340328 w 8552111"/>
                <a:gd name="connsiteY22" fmla="*/ 3849991 h 4260006"/>
                <a:gd name="connsiteX23" fmla="*/ 1353028 w 8552111"/>
                <a:gd name="connsiteY23" fmla="*/ 3888091 h 4260006"/>
                <a:gd name="connsiteX24" fmla="*/ 1416528 w 8552111"/>
                <a:gd name="connsiteY24" fmla="*/ 3989691 h 4260006"/>
                <a:gd name="connsiteX25" fmla="*/ 1454628 w 8552111"/>
                <a:gd name="connsiteY25" fmla="*/ 4040491 h 4260006"/>
                <a:gd name="connsiteX26" fmla="*/ 1480028 w 8552111"/>
                <a:gd name="connsiteY26" fmla="*/ 4078591 h 4260006"/>
                <a:gd name="connsiteX27" fmla="*/ 1518128 w 8552111"/>
                <a:gd name="connsiteY27" fmla="*/ 4103991 h 4260006"/>
                <a:gd name="connsiteX28" fmla="*/ 1556228 w 8552111"/>
                <a:gd name="connsiteY28" fmla="*/ 4142091 h 4260006"/>
                <a:gd name="connsiteX29" fmla="*/ 1619728 w 8552111"/>
                <a:gd name="connsiteY29" fmla="*/ 4154791 h 4260006"/>
                <a:gd name="connsiteX30" fmla="*/ 1797528 w 8552111"/>
                <a:gd name="connsiteY30" fmla="*/ 4192891 h 4260006"/>
                <a:gd name="connsiteX31" fmla="*/ 1848328 w 8552111"/>
                <a:gd name="connsiteY31" fmla="*/ 4218291 h 4260006"/>
                <a:gd name="connsiteX32" fmla="*/ 1962628 w 8552111"/>
                <a:gd name="connsiteY32" fmla="*/ 4230991 h 4260006"/>
                <a:gd name="connsiteX33" fmla="*/ 2000728 w 8552111"/>
                <a:gd name="connsiteY33" fmla="*/ 4243691 h 4260006"/>
                <a:gd name="connsiteX34" fmla="*/ 2381728 w 8552111"/>
                <a:gd name="connsiteY34" fmla="*/ 4230991 h 4260006"/>
                <a:gd name="connsiteX35" fmla="*/ 2470628 w 8552111"/>
                <a:gd name="connsiteY35" fmla="*/ 4180191 h 4260006"/>
                <a:gd name="connsiteX36" fmla="*/ 2483328 w 8552111"/>
                <a:gd name="connsiteY36" fmla="*/ 4142091 h 4260006"/>
                <a:gd name="connsiteX37" fmla="*/ 2508728 w 8552111"/>
                <a:gd name="connsiteY37" fmla="*/ 4103991 h 4260006"/>
                <a:gd name="connsiteX38" fmla="*/ 2521428 w 8552111"/>
                <a:gd name="connsiteY38" fmla="*/ 4040491 h 4260006"/>
                <a:gd name="connsiteX39" fmla="*/ 2534128 w 8552111"/>
                <a:gd name="connsiteY39" fmla="*/ 3964291 h 4260006"/>
                <a:gd name="connsiteX40" fmla="*/ 2546828 w 8552111"/>
                <a:gd name="connsiteY40" fmla="*/ 3926191 h 4260006"/>
                <a:gd name="connsiteX41" fmla="*/ 2559528 w 8552111"/>
                <a:gd name="connsiteY41" fmla="*/ 3875391 h 4260006"/>
                <a:gd name="connsiteX42" fmla="*/ 2610328 w 8552111"/>
                <a:gd name="connsiteY42" fmla="*/ 3773791 h 4260006"/>
                <a:gd name="connsiteX43" fmla="*/ 2635728 w 8552111"/>
                <a:gd name="connsiteY43" fmla="*/ 3697591 h 4260006"/>
                <a:gd name="connsiteX44" fmla="*/ 2661128 w 8552111"/>
                <a:gd name="connsiteY44" fmla="*/ 3595991 h 4260006"/>
                <a:gd name="connsiteX45" fmla="*/ 2711928 w 8552111"/>
                <a:gd name="connsiteY45" fmla="*/ 3519791 h 4260006"/>
                <a:gd name="connsiteX46" fmla="*/ 2724628 w 8552111"/>
                <a:gd name="connsiteY46" fmla="*/ 3481691 h 4260006"/>
                <a:gd name="connsiteX47" fmla="*/ 2800828 w 8552111"/>
                <a:gd name="connsiteY47" fmla="*/ 3380091 h 4260006"/>
                <a:gd name="connsiteX48" fmla="*/ 2838928 w 8552111"/>
                <a:gd name="connsiteY48" fmla="*/ 3278491 h 4260006"/>
                <a:gd name="connsiteX49" fmla="*/ 2851628 w 8552111"/>
                <a:gd name="connsiteY49" fmla="*/ 3227691 h 4260006"/>
                <a:gd name="connsiteX50" fmla="*/ 2889728 w 8552111"/>
                <a:gd name="connsiteY50" fmla="*/ 3164191 h 4260006"/>
                <a:gd name="connsiteX51" fmla="*/ 2902428 w 8552111"/>
                <a:gd name="connsiteY51" fmla="*/ 3126091 h 4260006"/>
                <a:gd name="connsiteX52" fmla="*/ 2927828 w 8552111"/>
                <a:gd name="connsiteY52" fmla="*/ 3075291 h 4260006"/>
                <a:gd name="connsiteX53" fmla="*/ 2953228 w 8552111"/>
                <a:gd name="connsiteY53" fmla="*/ 2745091 h 4260006"/>
                <a:gd name="connsiteX54" fmla="*/ 2965928 w 8552111"/>
                <a:gd name="connsiteY54" fmla="*/ 2681591 h 4260006"/>
                <a:gd name="connsiteX55" fmla="*/ 2978628 w 8552111"/>
                <a:gd name="connsiteY55" fmla="*/ 2579991 h 4260006"/>
                <a:gd name="connsiteX56" fmla="*/ 2991328 w 8552111"/>
                <a:gd name="connsiteY56" fmla="*/ 2402191 h 4260006"/>
                <a:gd name="connsiteX57" fmla="*/ 3016728 w 8552111"/>
                <a:gd name="connsiteY57" fmla="*/ 2364091 h 4260006"/>
                <a:gd name="connsiteX58" fmla="*/ 3029428 w 8552111"/>
                <a:gd name="connsiteY58" fmla="*/ 2325991 h 4260006"/>
                <a:gd name="connsiteX59" fmla="*/ 3054828 w 8552111"/>
                <a:gd name="connsiteY59" fmla="*/ 2275191 h 4260006"/>
                <a:gd name="connsiteX60" fmla="*/ 3092928 w 8552111"/>
                <a:gd name="connsiteY60" fmla="*/ 2173591 h 4260006"/>
                <a:gd name="connsiteX61" fmla="*/ 3156428 w 8552111"/>
                <a:gd name="connsiteY61" fmla="*/ 2071991 h 4260006"/>
                <a:gd name="connsiteX62" fmla="*/ 3194528 w 8552111"/>
                <a:gd name="connsiteY62" fmla="*/ 1995791 h 4260006"/>
                <a:gd name="connsiteX63" fmla="*/ 3232628 w 8552111"/>
                <a:gd name="connsiteY63" fmla="*/ 1957691 h 4260006"/>
                <a:gd name="connsiteX64" fmla="*/ 3308828 w 8552111"/>
                <a:gd name="connsiteY64" fmla="*/ 1843391 h 4260006"/>
                <a:gd name="connsiteX65" fmla="*/ 3410428 w 8552111"/>
                <a:gd name="connsiteY65" fmla="*/ 1741791 h 4260006"/>
                <a:gd name="connsiteX66" fmla="*/ 3435828 w 8552111"/>
                <a:gd name="connsiteY66" fmla="*/ 1703691 h 4260006"/>
                <a:gd name="connsiteX67" fmla="*/ 3448528 w 8552111"/>
                <a:gd name="connsiteY67" fmla="*/ 1665591 h 4260006"/>
                <a:gd name="connsiteX68" fmla="*/ 3550128 w 8552111"/>
                <a:gd name="connsiteY68" fmla="*/ 1576691 h 4260006"/>
                <a:gd name="connsiteX69" fmla="*/ 3562828 w 8552111"/>
                <a:gd name="connsiteY69" fmla="*/ 1538591 h 4260006"/>
                <a:gd name="connsiteX70" fmla="*/ 3600928 w 8552111"/>
                <a:gd name="connsiteY70" fmla="*/ 1513191 h 4260006"/>
                <a:gd name="connsiteX71" fmla="*/ 3651728 w 8552111"/>
                <a:gd name="connsiteY71" fmla="*/ 1475091 h 4260006"/>
                <a:gd name="connsiteX72" fmla="*/ 3778728 w 8552111"/>
                <a:gd name="connsiteY72" fmla="*/ 1373491 h 4260006"/>
                <a:gd name="connsiteX73" fmla="*/ 3854928 w 8552111"/>
                <a:gd name="connsiteY73" fmla="*/ 1322691 h 4260006"/>
                <a:gd name="connsiteX74" fmla="*/ 3893028 w 8552111"/>
                <a:gd name="connsiteY74" fmla="*/ 1297291 h 4260006"/>
                <a:gd name="connsiteX75" fmla="*/ 3956528 w 8552111"/>
                <a:gd name="connsiteY75" fmla="*/ 1259191 h 4260006"/>
                <a:gd name="connsiteX76" fmla="*/ 4020028 w 8552111"/>
                <a:gd name="connsiteY76" fmla="*/ 1208391 h 4260006"/>
                <a:gd name="connsiteX77" fmla="*/ 4058128 w 8552111"/>
                <a:gd name="connsiteY77" fmla="*/ 1195691 h 4260006"/>
                <a:gd name="connsiteX78" fmla="*/ 4096228 w 8552111"/>
                <a:gd name="connsiteY78" fmla="*/ 1170291 h 4260006"/>
                <a:gd name="connsiteX79" fmla="*/ 4159728 w 8552111"/>
                <a:gd name="connsiteY79" fmla="*/ 1144891 h 4260006"/>
                <a:gd name="connsiteX80" fmla="*/ 4210528 w 8552111"/>
                <a:gd name="connsiteY80" fmla="*/ 1119491 h 4260006"/>
                <a:gd name="connsiteX81" fmla="*/ 4261328 w 8552111"/>
                <a:gd name="connsiteY81" fmla="*/ 1106791 h 4260006"/>
                <a:gd name="connsiteX82" fmla="*/ 4362928 w 8552111"/>
                <a:gd name="connsiteY82" fmla="*/ 1081391 h 4260006"/>
                <a:gd name="connsiteX83" fmla="*/ 4401028 w 8552111"/>
                <a:gd name="connsiteY83" fmla="*/ 1055991 h 4260006"/>
                <a:gd name="connsiteX84" fmla="*/ 4502628 w 8552111"/>
                <a:gd name="connsiteY84" fmla="*/ 1043291 h 4260006"/>
                <a:gd name="connsiteX85" fmla="*/ 4566128 w 8552111"/>
                <a:gd name="connsiteY85" fmla="*/ 1030591 h 4260006"/>
                <a:gd name="connsiteX86" fmla="*/ 4731228 w 8552111"/>
                <a:gd name="connsiteY86" fmla="*/ 954391 h 4260006"/>
                <a:gd name="connsiteX87" fmla="*/ 4769328 w 8552111"/>
                <a:gd name="connsiteY87" fmla="*/ 941691 h 4260006"/>
                <a:gd name="connsiteX88" fmla="*/ 4870928 w 8552111"/>
                <a:gd name="connsiteY88" fmla="*/ 928991 h 4260006"/>
                <a:gd name="connsiteX89" fmla="*/ 4985228 w 8552111"/>
                <a:gd name="connsiteY89" fmla="*/ 890891 h 4260006"/>
                <a:gd name="connsiteX90" fmla="*/ 5023328 w 8552111"/>
                <a:gd name="connsiteY90" fmla="*/ 878191 h 4260006"/>
                <a:gd name="connsiteX91" fmla="*/ 5112228 w 8552111"/>
                <a:gd name="connsiteY91" fmla="*/ 852791 h 4260006"/>
                <a:gd name="connsiteX92" fmla="*/ 5163028 w 8552111"/>
                <a:gd name="connsiteY92" fmla="*/ 827391 h 4260006"/>
                <a:gd name="connsiteX93" fmla="*/ 5328128 w 8552111"/>
                <a:gd name="connsiteY93" fmla="*/ 814691 h 4260006"/>
                <a:gd name="connsiteX94" fmla="*/ 5645628 w 8552111"/>
                <a:gd name="connsiteY94" fmla="*/ 789291 h 4260006"/>
                <a:gd name="connsiteX95" fmla="*/ 6013928 w 8552111"/>
                <a:gd name="connsiteY95" fmla="*/ 776591 h 4260006"/>
                <a:gd name="connsiteX96" fmla="*/ 6166328 w 8552111"/>
                <a:gd name="connsiteY96" fmla="*/ 738491 h 4260006"/>
                <a:gd name="connsiteX97" fmla="*/ 6242528 w 8552111"/>
                <a:gd name="connsiteY97" fmla="*/ 713091 h 4260006"/>
                <a:gd name="connsiteX98" fmla="*/ 6318728 w 8552111"/>
                <a:gd name="connsiteY98" fmla="*/ 700391 h 4260006"/>
                <a:gd name="connsiteX99" fmla="*/ 6420328 w 8552111"/>
                <a:gd name="connsiteY99" fmla="*/ 662291 h 4260006"/>
                <a:gd name="connsiteX100" fmla="*/ 6496528 w 8552111"/>
                <a:gd name="connsiteY100" fmla="*/ 649591 h 4260006"/>
                <a:gd name="connsiteX101" fmla="*/ 6547328 w 8552111"/>
                <a:gd name="connsiteY101" fmla="*/ 624191 h 4260006"/>
                <a:gd name="connsiteX102" fmla="*/ 6902928 w 8552111"/>
                <a:gd name="connsiteY102" fmla="*/ 598791 h 4260006"/>
                <a:gd name="connsiteX103" fmla="*/ 7944328 w 8552111"/>
                <a:gd name="connsiteY103" fmla="*/ 598791 h 4260006"/>
                <a:gd name="connsiteX104" fmla="*/ 8020528 w 8552111"/>
                <a:gd name="connsiteY104" fmla="*/ 586091 h 4260006"/>
                <a:gd name="connsiteX105" fmla="*/ 8134828 w 8552111"/>
                <a:gd name="connsiteY105" fmla="*/ 573391 h 4260006"/>
                <a:gd name="connsiteX106" fmla="*/ 8185628 w 8552111"/>
                <a:gd name="connsiteY106" fmla="*/ 547991 h 4260006"/>
                <a:gd name="connsiteX107" fmla="*/ 8515828 w 8552111"/>
                <a:gd name="connsiteY107" fmla="*/ 484491 h 4260006"/>
                <a:gd name="connsiteX108" fmla="*/ 8401528 w 8552111"/>
                <a:gd name="connsiteY108" fmla="*/ 14591 h 4260006"/>
                <a:gd name="connsiteX109" fmla="*/ 8249128 w 8552111"/>
                <a:gd name="connsiteY109" fmla="*/ 27291 h 4260006"/>
                <a:gd name="connsiteX110" fmla="*/ 8160228 w 8552111"/>
                <a:gd name="connsiteY110" fmla="*/ 52691 h 4260006"/>
                <a:gd name="connsiteX111" fmla="*/ 4782028 w 8552111"/>
                <a:gd name="connsiteY111" fmla="*/ 27291 h 4260006"/>
                <a:gd name="connsiteX112" fmla="*/ 324328 w 8552111"/>
                <a:gd name="connsiteY112" fmla="*/ 39991 h 4260006"/>
                <a:gd name="connsiteX0" fmla="*/ 322703 w 8550486"/>
                <a:gd name="connsiteY0" fmla="*/ 39991 h 4260006"/>
                <a:gd name="connsiteX1" fmla="*/ 341753 w 8550486"/>
                <a:gd name="connsiteY1" fmla="*/ 465441 h 4260006"/>
                <a:gd name="connsiteX2" fmla="*/ 424303 w 8550486"/>
                <a:gd name="connsiteY2" fmla="*/ 497191 h 4260006"/>
                <a:gd name="connsiteX3" fmla="*/ 525903 w 8550486"/>
                <a:gd name="connsiteY3" fmla="*/ 547991 h 4260006"/>
                <a:gd name="connsiteX4" fmla="*/ 627503 w 8550486"/>
                <a:gd name="connsiteY4" fmla="*/ 573391 h 4260006"/>
                <a:gd name="connsiteX5" fmla="*/ 716403 w 8550486"/>
                <a:gd name="connsiteY5" fmla="*/ 611491 h 4260006"/>
                <a:gd name="connsiteX6" fmla="*/ 779903 w 8550486"/>
                <a:gd name="connsiteY6" fmla="*/ 662291 h 4260006"/>
                <a:gd name="connsiteX7" fmla="*/ 856103 w 8550486"/>
                <a:gd name="connsiteY7" fmla="*/ 713091 h 4260006"/>
                <a:gd name="connsiteX8" fmla="*/ 945003 w 8550486"/>
                <a:gd name="connsiteY8" fmla="*/ 827391 h 4260006"/>
                <a:gd name="connsiteX9" fmla="*/ 1021203 w 8550486"/>
                <a:gd name="connsiteY9" fmla="*/ 878191 h 4260006"/>
                <a:gd name="connsiteX10" fmla="*/ 1072003 w 8550486"/>
                <a:gd name="connsiteY10" fmla="*/ 954391 h 4260006"/>
                <a:gd name="connsiteX11" fmla="*/ 1110103 w 8550486"/>
                <a:gd name="connsiteY11" fmla="*/ 1030591 h 4260006"/>
                <a:gd name="connsiteX12" fmla="*/ 1135503 w 8550486"/>
                <a:gd name="connsiteY12" fmla="*/ 1284591 h 4260006"/>
                <a:gd name="connsiteX13" fmla="*/ 1148203 w 8550486"/>
                <a:gd name="connsiteY13" fmla="*/ 1424291 h 4260006"/>
                <a:gd name="connsiteX14" fmla="*/ 1173603 w 8550486"/>
                <a:gd name="connsiteY14" fmla="*/ 1779891 h 4260006"/>
                <a:gd name="connsiteX15" fmla="*/ 1186303 w 8550486"/>
                <a:gd name="connsiteY15" fmla="*/ 1868791 h 4260006"/>
                <a:gd name="connsiteX16" fmla="*/ 1199003 w 8550486"/>
                <a:gd name="connsiteY16" fmla="*/ 1944991 h 4260006"/>
                <a:gd name="connsiteX17" fmla="*/ 1211703 w 8550486"/>
                <a:gd name="connsiteY17" fmla="*/ 2008491 h 4260006"/>
                <a:gd name="connsiteX18" fmla="*/ 1249803 w 8550486"/>
                <a:gd name="connsiteY18" fmla="*/ 2262491 h 4260006"/>
                <a:gd name="connsiteX19" fmla="*/ 1262503 w 8550486"/>
                <a:gd name="connsiteY19" fmla="*/ 3443591 h 4260006"/>
                <a:gd name="connsiteX20" fmla="*/ 1275203 w 8550486"/>
                <a:gd name="connsiteY20" fmla="*/ 3659491 h 4260006"/>
                <a:gd name="connsiteX21" fmla="*/ 1313303 w 8550486"/>
                <a:gd name="connsiteY21" fmla="*/ 3773791 h 4260006"/>
                <a:gd name="connsiteX22" fmla="*/ 1338703 w 8550486"/>
                <a:gd name="connsiteY22" fmla="*/ 3849991 h 4260006"/>
                <a:gd name="connsiteX23" fmla="*/ 1351403 w 8550486"/>
                <a:gd name="connsiteY23" fmla="*/ 3888091 h 4260006"/>
                <a:gd name="connsiteX24" fmla="*/ 1414903 w 8550486"/>
                <a:gd name="connsiteY24" fmla="*/ 3989691 h 4260006"/>
                <a:gd name="connsiteX25" fmla="*/ 1453003 w 8550486"/>
                <a:gd name="connsiteY25" fmla="*/ 4040491 h 4260006"/>
                <a:gd name="connsiteX26" fmla="*/ 1478403 w 8550486"/>
                <a:gd name="connsiteY26" fmla="*/ 4078591 h 4260006"/>
                <a:gd name="connsiteX27" fmla="*/ 1516503 w 8550486"/>
                <a:gd name="connsiteY27" fmla="*/ 4103991 h 4260006"/>
                <a:gd name="connsiteX28" fmla="*/ 1554603 w 8550486"/>
                <a:gd name="connsiteY28" fmla="*/ 4142091 h 4260006"/>
                <a:gd name="connsiteX29" fmla="*/ 1618103 w 8550486"/>
                <a:gd name="connsiteY29" fmla="*/ 4154791 h 4260006"/>
                <a:gd name="connsiteX30" fmla="*/ 1795903 w 8550486"/>
                <a:gd name="connsiteY30" fmla="*/ 4192891 h 4260006"/>
                <a:gd name="connsiteX31" fmla="*/ 1846703 w 8550486"/>
                <a:gd name="connsiteY31" fmla="*/ 4218291 h 4260006"/>
                <a:gd name="connsiteX32" fmla="*/ 1961003 w 8550486"/>
                <a:gd name="connsiteY32" fmla="*/ 4230991 h 4260006"/>
                <a:gd name="connsiteX33" fmla="*/ 1999103 w 8550486"/>
                <a:gd name="connsiteY33" fmla="*/ 4243691 h 4260006"/>
                <a:gd name="connsiteX34" fmla="*/ 2380103 w 8550486"/>
                <a:gd name="connsiteY34" fmla="*/ 4230991 h 4260006"/>
                <a:gd name="connsiteX35" fmla="*/ 2469003 w 8550486"/>
                <a:gd name="connsiteY35" fmla="*/ 4180191 h 4260006"/>
                <a:gd name="connsiteX36" fmla="*/ 2481703 w 8550486"/>
                <a:gd name="connsiteY36" fmla="*/ 4142091 h 4260006"/>
                <a:gd name="connsiteX37" fmla="*/ 2507103 w 8550486"/>
                <a:gd name="connsiteY37" fmla="*/ 4103991 h 4260006"/>
                <a:gd name="connsiteX38" fmla="*/ 2519803 w 8550486"/>
                <a:gd name="connsiteY38" fmla="*/ 4040491 h 4260006"/>
                <a:gd name="connsiteX39" fmla="*/ 2532503 w 8550486"/>
                <a:gd name="connsiteY39" fmla="*/ 3964291 h 4260006"/>
                <a:gd name="connsiteX40" fmla="*/ 2545203 w 8550486"/>
                <a:gd name="connsiteY40" fmla="*/ 3926191 h 4260006"/>
                <a:gd name="connsiteX41" fmla="*/ 2557903 w 8550486"/>
                <a:gd name="connsiteY41" fmla="*/ 3875391 h 4260006"/>
                <a:gd name="connsiteX42" fmla="*/ 2608703 w 8550486"/>
                <a:gd name="connsiteY42" fmla="*/ 3773791 h 4260006"/>
                <a:gd name="connsiteX43" fmla="*/ 2634103 w 8550486"/>
                <a:gd name="connsiteY43" fmla="*/ 3697591 h 4260006"/>
                <a:gd name="connsiteX44" fmla="*/ 2659503 w 8550486"/>
                <a:gd name="connsiteY44" fmla="*/ 3595991 h 4260006"/>
                <a:gd name="connsiteX45" fmla="*/ 2710303 w 8550486"/>
                <a:gd name="connsiteY45" fmla="*/ 3519791 h 4260006"/>
                <a:gd name="connsiteX46" fmla="*/ 2723003 w 8550486"/>
                <a:gd name="connsiteY46" fmla="*/ 3481691 h 4260006"/>
                <a:gd name="connsiteX47" fmla="*/ 2799203 w 8550486"/>
                <a:gd name="connsiteY47" fmla="*/ 3380091 h 4260006"/>
                <a:gd name="connsiteX48" fmla="*/ 2837303 w 8550486"/>
                <a:gd name="connsiteY48" fmla="*/ 3278491 h 4260006"/>
                <a:gd name="connsiteX49" fmla="*/ 2850003 w 8550486"/>
                <a:gd name="connsiteY49" fmla="*/ 3227691 h 4260006"/>
                <a:gd name="connsiteX50" fmla="*/ 2888103 w 8550486"/>
                <a:gd name="connsiteY50" fmla="*/ 3164191 h 4260006"/>
                <a:gd name="connsiteX51" fmla="*/ 2900803 w 8550486"/>
                <a:gd name="connsiteY51" fmla="*/ 3126091 h 4260006"/>
                <a:gd name="connsiteX52" fmla="*/ 2926203 w 8550486"/>
                <a:gd name="connsiteY52" fmla="*/ 3075291 h 4260006"/>
                <a:gd name="connsiteX53" fmla="*/ 2951603 w 8550486"/>
                <a:gd name="connsiteY53" fmla="*/ 2745091 h 4260006"/>
                <a:gd name="connsiteX54" fmla="*/ 2964303 w 8550486"/>
                <a:gd name="connsiteY54" fmla="*/ 2681591 h 4260006"/>
                <a:gd name="connsiteX55" fmla="*/ 2977003 w 8550486"/>
                <a:gd name="connsiteY55" fmla="*/ 2579991 h 4260006"/>
                <a:gd name="connsiteX56" fmla="*/ 2989703 w 8550486"/>
                <a:gd name="connsiteY56" fmla="*/ 2402191 h 4260006"/>
                <a:gd name="connsiteX57" fmla="*/ 3015103 w 8550486"/>
                <a:gd name="connsiteY57" fmla="*/ 2364091 h 4260006"/>
                <a:gd name="connsiteX58" fmla="*/ 3027803 w 8550486"/>
                <a:gd name="connsiteY58" fmla="*/ 2325991 h 4260006"/>
                <a:gd name="connsiteX59" fmla="*/ 3053203 w 8550486"/>
                <a:gd name="connsiteY59" fmla="*/ 2275191 h 4260006"/>
                <a:gd name="connsiteX60" fmla="*/ 3091303 w 8550486"/>
                <a:gd name="connsiteY60" fmla="*/ 2173591 h 4260006"/>
                <a:gd name="connsiteX61" fmla="*/ 3154803 w 8550486"/>
                <a:gd name="connsiteY61" fmla="*/ 2071991 h 4260006"/>
                <a:gd name="connsiteX62" fmla="*/ 3192903 w 8550486"/>
                <a:gd name="connsiteY62" fmla="*/ 1995791 h 4260006"/>
                <a:gd name="connsiteX63" fmla="*/ 3231003 w 8550486"/>
                <a:gd name="connsiteY63" fmla="*/ 1957691 h 4260006"/>
                <a:gd name="connsiteX64" fmla="*/ 3307203 w 8550486"/>
                <a:gd name="connsiteY64" fmla="*/ 1843391 h 4260006"/>
                <a:gd name="connsiteX65" fmla="*/ 3408803 w 8550486"/>
                <a:gd name="connsiteY65" fmla="*/ 1741791 h 4260006"/>
                <a:gd name="connsiteX66" fmla="*/ 3434203 w 8550486"/>
                <a:gd name="connsiteY66" fmla="*/ 1703691 h 4260006"/>
                <a:gd name="connsiteX67" fmla="*/ 3446903 w 8550486"/>
                <a:gd name="connsiteY67" fmla="*/ 1665591 h 4260006"/>
                <a:gd name="connsiteX68" fmla="*/ 3548503 w 8550486"/>
                <a:gd name="connsiteY68" fmla="*/ 1576691 h 4260006"/>
                <a:gd name="connsiteX69" fmla="*/ 3561203 w 8550486"/>
                <a:gd name="connsiteY69" fmla="*/ 1538591 h 4260006"/>
                <a:gd name="connsiteX70" fmla="*/ 3599303 w 8550486"/>
                <a:gd name="connsiteY70" fmla="*/ 1513191 h 4260006"/>
                <a:gd name="connsiteX71" fmla="*/ 3650103 w 8550486"/>
                <a:gd name="connsiteY71" fmla="*/ 1475091 h 4260006"/>
                <a:gd name="connsiteX72" fmla="*/ 3777103 w 8550486"/>
                <a:gd name="connsiteY72" fmla="*/ 1373491 h 4260006"/>
                <a:gd name="connsiteX73" fmla="*/ 3853303 w 8550486"/>
                <a:gd name="connsiteY73" fmla="*/ 1322691 h 4260006"/>
                <a:gd name="connsiteX74" fmla="*/ 3891403 w 8550486"/>
                <a:gd name="connsiteY74" fmla="*/ 1297291 h 4260006"/>
                <a:gd name="connsiteX75" fmla="*/ 3954903 w 8550486"/>
                <a:gd name="connsiteY75" fmla="*/ 1259191 h 4260006"/>
                <a:gd name="connsiteX76" fmla="*/ 4018403 w 8550486"/>
                <a:gd name="connsiteY76" fmla="*/ 1208391 h 4260006"/>
                <a:gd name="connsiteX77" fmla="*/ 4056503 w 8550486"/>
                <a:gd name="connsiteY77" fmla="*/ 1195691 h 4260006"/>
                <a:gd name="connsiteX78" fmla="*/ 4094603 w 8550486"/>
                <a:gd name="connsiteY78" fmla="*/ 1170291 h 4260006"/>
                <a:gd name="connsiteX79" fmla="*/ 4158103 w 8550486"/>
                <a:gd name="connsiteY79" fmla="*/ 1144891 h 4260006"/>
                <a:gd name="connsiteX80" fmla="*/ 4208903 w 8550486"/>
                <a:gd name="connsiteY80" fmla="*/ 1119491 h 4260006"/>
                <a:gd name="connsiteX81" fmla="*/ 4259703 w 8550486"/>
                <a:gd name="connsiteY81" fmla="*/ 1106791 h 4260006"/>
                <a:gd name="connsiteX82" fmla="*/ 4361303 w 8550486"/>
                <a:gd name="connsiteY82" fmla="*/ 1081391 h 4260006"/>
                <a:gd name="connsiteX83" fmla="*/ 4399403 w 8550486"/>
                <a:gd name="connsiteY83" fmla="*/ 1055991 h 4260006"/>
                <a:gd name="connsiteX84" fmla="*/ 4501003 w 8550486"/>
                <a:gd name="connsiteY84" fmla="*/ 1043291 h 4260006"/>
                <a:gd name="connsiteX85" fmla="*/ 4564503 w 8550486"/>
                <a:gd name="connsiteY85" fmla="*/ 1030591 h 4260006"/>
                <a:gd name="connsiteX86" fmla="*/ 4729603 w 8550486"/>
                <a:gd name="connsiteY86" fmla="*/ 954391 h 4260006"/>
                <a:gd name="connsiteX87" fmla="*/ 4767703 w 8550486"/>
                <a:gd name="connsiteY87" fmla="*/ 941691 h 4260006"/>
                <a:gd name="connsiteX88" fmla="*/ 4869303 w 8550486"/>
                <a:gd name="connsiteY88" fmla="*/ 928991 h 4260006"/>
                <a:gd name="connsiteX89" fmla="*/ 4983603 w 8550486"/>
                <a:gd name="connsiteY89" fmla="*/ 890891 h 4260006"/>
                <a:gd name="connsiteX90" fmla="*/ 5021703 w 8550486"/>
                <a:gd name="connsiteY90" fmla="*/ 878191 h 4260006"/>
                <a:gd name="connsiteX91" fmla="*/ 5110603 w 8550486"/>
                <a:gd name="connsiteY91" fmla="*/ 852791 h 4260006"/>
                <a:gd name="connsiteX92" fmla="*/ 5161403 w 8550486"/>
                <a:gd name="connsiteY92" fmla="*/ 827391 h 4260006"/>
                <a:gd name="connsiteX93" fmla="*/ 5326503 w 8550486"/>
                <a:gd name="connsiteY93" fmla="*/ 814691 h 4260006"/>
                <a:gd name="connsiteX94" fmla="*/ 5644003 w 8550486"/>
                <a:gd name="connsiteY94" fmla="*/ 789291 h 4260006"/>
                <a:gd name="connsiteX95" fmla="*/ 6012303 w 8550486"/>
                <a:gd name="connsiteY95" fmla="*/ 776591 h 4260006"/>
                <a:gd name="connsiteX96" fmla="*/ 6164703 w 8550486"/>
                <a:gd name="connsiteY96" fmla="*/ 738491 h 4260006"/>
                <a:gd name="connsiteX97" fmla="*/ 6240903 w 8550486"/>
                <a:gd name="connsiteY97" fmla="*/ 713091 h 4260006"/>
                <a:gd name="connsiteX98" fmla="*/ 6317103 w 8550486"/>
                <a:gd name="connsiteY98" fmla="*/ 700391 h 4260006"/>
                <a:gd name="connsiteX99" fmla="*/ 6418703 w 8550486"/>
                <a:gd name="connsiteY99" fmla="*/ 662291 h 4260006"/>
                <a:gd name="connsiteX100" fmla="*/ 6494903 w 8550486"/>
                <a:gd name="connsiteY100" fmla="*/ 649591 h 4260006"/>
                <a:gd name="connsiteX101" fmla="*/ 6545703 w 8550486"/>
                <a:gd name="connsiteY101" fmla="*/ 624191 h 4260006"/>
                <a:gd name="connsiteX102" fmla="*/ 6901303 w 8550486"/>
                <a:gd name="connsiteY102" fmla="*/ 598791 h 4260006"/>
                <a:gd name="connsiteX103" fmla="*/ 7942703 w 8550486"/>
                <a:gd name="connsiteY103" fmla="*/ 598791 h 4260006"/>
                <a:gd name="connsiteX104" fmla="*/ 8018903 w 8550486"/>
                <a:gd name="connsiteY104" fmla="*/ 586091 h 4260006"/>
                <a:gd name="connsiteX105" fmla="*/ 8133203 w 8550486"/>
                <a:gd name="connsiteY105" fmla="*/ 573391 h 4260006"/>
                <a:gd name="connsiteX106" fmla="*/ 8184003 w 8550486"/>
                <a:gd name="connsiteY106" fmla="*/ 547991 h 4260006"/>
                <a:gd name="connsiteX107" fmla="*/ 8514203 w 8550486"/>
                <a:gd name="connsiteY107" fmla="*/ 484491 h 4260006"/>
                <a:gd name="connsiteX108" fmla="*/ 8399903 w 8550486"/>
                <a:gd name="connsiteY108" fmla="*/ 14591 h 4260006"/>
                <a:gd name="connsiteX109" fmla="*/ 8247503 w 8550486"/>
                <a:gd name="connsiteY109" fmla="*/ 27291 h 4260006"/>
                <a:gd name="connsiteX110" fmla="*/ 8158603 w 8550486"/>
                <a:gd name="connsiteY110" fmla="*/ 52691 h 4260006"/>
                <a:gd name="connsiteX111" fmla="*/ 4780403 w 8550486"/>
                <a:gd name="connsiteY111" fmla="*/ 27291 h 4260006"/>
                <a:gd name="connsiteX112" fmla="*/ 322703 w 8550486"/>
                <a:gd name="connsiteY112" fmla="*/ 39991 h 4260006"/>
                <a:gd name="connsiteX0" fmla="*/ 253 w 8228036"/>
                <a:gd name="connsiteY0" fmla="*/ 39991 h 4260006"/>
                <a:gd name="connsiteX1" fmla="*/ 19303 w 8228036"/>
                <a:gd name="connsiteY1" fmla="*/ 465441 h 4260006"/>
                <a:gd name="connsiteX2" fmla="*/ 101853 w 8228036"/>
                <a:gd name="connsiteY2" fmla="*/ 497191 h 4260006"/>
                <a:gd name="connsiteX3" fmla="*/ 203453 w 8228036"/>
                <a:gd name="connsiteY3" fmla="*/ 547991 h 4260006"/>
                <a:gd name="connsiteX4" fmla="*/ 305053 w 8228036"/>
                <a:gd name="connsiteY4" fmla="*/ 573391 h 4260006"/>
                <a:gd name="connsiteX5" fmla="*/ 393953 w 8228036"/>
                <a:gd name="connsiteY5" fmla="*/ 611491 h 4260006"/>
                <a:gd name="connsiteX6" fmla="*/ 457453 w 8228036"/>
                <a:gd name="connsiteY6" fmla="*/ 662291 h 4260006"/>
                <a:gd name="connsiteX7" fmla="*/ 533653 w 8228036"/>
                <a:gd name="connsiteY7" fmla="*/ 713091 h 4260006"/>
                <a:gd name="connsiteX8" fmla="*/ 622553 w 8228036"/>
                <a:gd name="connsiteY8" fmla="*/ 827391 h 4260006"/>
                <a:gd name="connsiteX9" fmla="*/ 698753 w 8228036"/>
                <a:gd name="connsiteY9" fmla="*/ 878191 h 4260006"/>
                <a:gd name="connsiteX10" fmla="*/ 749553 w 8228036"/>
                <a:gd name="connsiteY10" fmla="*/ 954391 h 4260006"/>
                <a:gd name="connsiteX11" fmla="*/ 787653 w 8228036"/>
                <a:gd name="connsiteY11" fmla="*/ 1030591 h 4260006"/>
                <a:gd name="connsiteX12" fmla="*/ 813053 w 8228036"/>
                <a:gd name="connsiteY12" fmla="*/ 1284591 h 4260006"/>
                <a:gd name="connsiteX13" fmla="*/ 825753 w 8228036"/>
                <a:gd name="connsiteY13" fmla="*/ 1424291 h 4260006"/>
                <a:gd name="connsiteX14" fmla="*/ 851153 w 8228036"/>
                <a:gd name="connsiteY14" fmla="*/ 1779891 h 4260006"/>
                <a:gd name="connsiteX15" fmla="*/ 863853 w 8228036"/>
                <a:gd name="connsiteY15" fmla="*/ 1868791 h 4260006"/>
                <a:gd name="connsiteX16" fmla="*/ 876553 w 8228036"/>
                <a:gd name="connsiteY16" fmla="*/ 1944991 h 4260006"/>
                <a:gd name="connsiteX17" fmla="*/ 889253 w 8228036"/>
                <a:gd name="connsiteY17" fmla="*/ 2008491 h 4260006"/>
                <a:gd name="connsiteX18" fmla="*/ 927353 w 8228036"/>
                <a:gd name="connsiteY18" fmla="*/ 2262491 h 4260006"/>
                <a:gd name="connsiteX19" fmla="*/ 940053 w 8228036"/>
                <a:gd name="connsiteY19" fmla="*/ 3443591 h 4260006"/>
                <a:gd name="connsiteX20" fmla="*/ 952753 w 8228036"/>
                <a:gd name="connsiteY20" fmla="*/ 3659491 h 4260006"/>
                <a:gd name="connsiteX21" fmla="*/ 990853 w 8228036"/>
                <a:gd name="connsiteY21" fmla="*/ 3773791 h 4260006"/>
                <a:gd name="connsiteX22" fmla="*/ 1016253 w 8228036"/>
                <a:gd name="connsiteY22" fmla="*/ 3849991 h 4260006"/>
                <a:gd name="connsiteX23" fmla="*/ 1028953 w 8228036"/>
                <a:gd name="connsiteY23" fmla="*/ 3888091 h 4260006"/>
                <a:gd name="connsiteX24" fmla="*/ 1092453 w 8228036"/>
                <a:gd name="connsiteY24" fmla="*/ 3989691 h 4260006"/>
                <a:gd name="connsiteX25" fmla="*/ 1130553 w 8228036"/>
                <a:gd name="connsiteY25" fmla="*/ 4040491 h 4260006"/>
                <a:gd name="connsiteX26" fmla="*/ 1155953 w 8228036"/>
                <a:gd name="connsiteY26" fmla="*/ 4078591 h 4260006"/>
                <a:gd name="connsiteX27" fmla="*/ 1194053 w 8228036"/>
                <a:gd name="connsiteY27" fmla="*/ 4103991 h 4260006"/>
                <a:gd name="connsiteX28" fmla="*/ 1232153 w 8228036"/>
                <a:gd name="connsiteY28" fmla="*/ 4142091 h 4260006"/>
                <a:gd name="connsiteX29" fmla="*/ 1295653 w 8228036"/>
                <a:gd name="connsiteY29" fmla="*/ 4154791 h 4260006"/>
                <a:gd name="connsiteX30" fmla="*/ 1473453 w 8228036"/>
                <a:gd name="connsiteY30" fmla="*/ 4192891 h 4260006"/>
                <a:gd name="connsiteX31" fmla="*/ 1524253 w 8228036"/>
                <a:gd name="connsiteY31" fmla="*/ 4218291 h 4260006"/>
                <a:gd name="connsiteX32" fmla="*/ 1638553 w 8228036"/>
                <a:gd name="connsiteY32" fmla="*/ 4230991 h 4260006"/>
                <a:gd name="connsiteX33" fmla="*/ 1676653 w 8228036"/>
                <a:gd name="connsiteY33" fmla="*/ 4243691 h 4260006"/>
                <a:gd name="connsiteX34" fmla="*/ 2057653 w 8228036"/>
                <a:gd name="connsiteY34" fmla="*/ 4230991 h 4260006"/>
                <a:gd name="connsiteX35" fmla="*/ 2146553 w 8228036"/>
                <a:gd name="connsiteY35" fmla="*/ 4180191 h 4260006"/>
                <a:gd name="connsiteX36" fmla="*/ 2159253 w 8228036"/>
                <a:gd name="connsiteY36" fmla="*/ 4142091 h 4260006"/>
                <a:gd name="connsiteX37" fmla="*/ 2184653 w 8228036"/>
                <a:gd name="connsiteY37" fmla="*/ 4103991 h 4260006"/>
                <a:gd name="connsiteX38" fmla="*/ 2197353 w 8228036"/>
                <a:gd name="connsiteY38" fmla="*/ 4040491 h 4260006"/>
                <a:gd name="connsiteX39" fmla="*/ 2210053 w 8228036"/>
                <a:gd name="connsiteY39" fmla="*/ 3964291 h 4260006"/>
                <a:gd name="connsiteX40" fmla="*/ 2222753 w 8228036"/>
                <a:gd name="connsiteY40" fmla="*/ 3926191 h 4260006"/>
                <a:gd name="connsiteX41" fmla="*/ 2235453 w 8228036"/>
                <a:gd name="connsiteY41" fmla="*/ 3875391 h 4260006"/>
                <a:gd name="connsiteX42" fmla="*/ 2286253 w 8228036"/>
                <a:gd name="connsiteY42" fmla="*/ 3773791 h 4260006"/>
                <a:gd name="connsiteX43" fmla="*/ 2311653 w 8228036"/>
                <a:gd name="connsiteY43" fmla="*/ 3697591 h 4260006"/>
                <a:gd name="connsiteX44" fmla="*/ 2337053 w 8228036"/>
                <a:gd name="connsiteY44" fmla="*/ 3595991 h 4260006"/>
                <a:gd name="connsiteX45" fmla="*/ 2387853 w 8228036"/>
                <a:gd name="connsiteY45" fmla="*/ 3519791 h 4260006"/>
                <a:gd name="connsiteX46" fmla="*/ 2400553 w 8228036"/>
                <a:gd name="connsiteY46" fmla="*/ 3481691 h 4260006"/>
                <a:gd name="connsiteX47" fmla="*/ 2476753 w 8228036"/>
                <a:gd name="connsiteY47" fmla="*/ 3380091 h 4260006"/>
                <a:gd name="connsiteX48" fmla="*/ 2514853 w 8228036"/>
                <a:gd name="connsiteY48" fmla="*/ 3278491 h 4260006"/>
                <a:gd name="connsiteX49" fmla="*/ 2527553 w 8228036"/>
                <a:gd name="connsiteY49" fmla="*/ 3227691 h 4260006"/>
                <a:gd name="connsiteX50" fmla="*/ 2565653 w 8228036"/>
                <a:gd name="connsiteY50" fmla="*/ 3164191 h 4260006"/>
                <a:gd name="connsiteX51" fmla="*/ 2578353 w 8228036"/>
                <a:gd name="connsiteY51" fmla="*/ 3126091 h 4260006"/>
                <a:gd name="connsiteX52" fmla="*/ 2603753 w 8228036"/>
                <a:gd name="connsiteY52" fmla="*/ 3075291 h 4260006"/>
                <a:gd name="connsiteX53" fmla="*/ 2629153 w 8228036"/>
                <a:gd name="connsiteY53" fmla="*/ 2745091 h 4260006"/>
                <a:gd name="connsiteX54" fmla="*/ 2641853 w 8228036"/>
                <a:gd name="connsiteY54" fmla="*/ 2681591 h 4260006"/>
                <a:gd name="connsiteX55" fmla="*/ 2654553 w 8228036"/>
                <a:gd name="connsiteY55" fmla="*/ 2579991 h 4260006"/>
                <a:gd name="connsiteX56" fmla="*/ 2667253 w 8228036"/>
                <a:gd name="connsiteY56" fmla="*/ 2402191 h 4260006"/>
                <a:gd name="connsiteX57" fmla="*/ 2692653 w 8228036"/>
                <a:gd name="connsiteY57" fmla="*/ 2364091 h 4260006"/>
                <a:gd name="connsiteX58" fmla="*/ 2705353 w 8228036"/>
                <a:gd name="connsiteY58" fmla="*/ 2325991 h 4260006"/>
                <a:gd name="connsiteX59" fmla="*/ 2730753 w 8228036"/>
                <a:gd name="connsiteY59" fmla="*/ 2275191 h 4260006"/>
                <a:gd name="connsiteX60" fmla="*/ 2768853 w 8228036"/>
                <a:gd name="connsiteY60" fmla="*/ 2173591 h 4260006"/>
                <a:gd name="connsiteX61" fmla="*/ 2832353 w 8228036"/>
                <a:gd name="connsiteY61" fmla="*/ 2071991 h 4260006"/>
                <a:gd name="connsiteX62" fmla="*/ 2870453 w 8228036"/>
                <a:gd name="connsiteY62" fmla="*/ 1995791 h 4260006"/>
                <a:gd name="connsiteX63" fmla="*/ 2908553 w 8228036"/>
                <a:gd name="connsiteY63" fmla="*/ 1957691 h 4260006"/>
                <a:gd name="connsiteX64" fmla="*/ 2984753 w 8228036"/>
                <a:gd name="connsiteY64" fmla="*/ 1843391 h 4260006"/>
                <a:gd name="connsiteX65" fmla="*/ 3086353 w 8228036"/>
                <a:gd name="connsiteY65" fmla="*/ 1741791 h 4260006"/>
                <a:gd name="connsiteX66" fmla="*/ 3111753 w 8228036"/>
                <a:gd name="connsiteY66" fmla="*/ 1703691 h 4260006"/>
                <a:gd name="connsiteX67" fmla="*/ 3124453 w 8228036"/>
                <a:gd name="connsiteY67" fmla="*/ 1665591 h 4260006"/>
                <a:gd name="connsiteX68" fmla="*/ 3226053 w 8228036"/>
                <a:gd name="connsiteY68" fmla="*/ 1576691 h 4260006"/>
                <a:gd name="connsiteX69" fmla="*/ 3238753 w 8228036"/>
                <a:gd name="connsiteY69" fmla="*/ 1538591 h 4260006"/>
                <a:gd name="connsiteX70" fmla="*/ 3276853 w 8228036"/>
                <a:gd name="connsiteY70" fmla="*/ 1513191 h 4260006"/>
                <a:gd name="connsiteX71" fmla="*/ 3327653 w 8228036"/>
                <a:gd name="connsiteY71" fmla="*/ 1475091 h 4260006"/>
                <a:gd name="connsiteX72" fmla="*/ 3454653 w 8228036"/>
                <a:gd name="connsiteY72" fmla="*/ 1373491 h 4260006"/>
                <a:gd name="connsiteX73" fmla="*/ 3530853 w 8228036"/>
                <a:gd name="connsiteY73" fmla="*/ 1322691 h 4260006"/>
                <a:gd name="connsiteX74" fmla="*/ 3568953 w 8228036"/>
                <a:gd name="connsiteY74" fmla="*/ 1297291 h 4260006"/>
                <a:gd name="connsiteX75" fmla="*/ 3632453 w 8228036"/>
                <a:gd name="connsiteY75" fmla="*/ 1259191 h 4260006"/>
                <a:gd name="connsiteX76" fmla="*/ 3695953 w 8228036"/>
                <a:gd name="connsiteY76" fmla="*/ 1208391 h 4260006"/>
                <a:gd name="connsiteX77" fmla="*/ 3734053 w 8228036"/>
                <a:gd name="connsiteY77" fmla="*/ 1195691 h 4260006"/>
                <a:gd name="connsiteX78" fmla="*/ 3772153 w 8228036"/>
                <a:gd name="connsiteY78" fmla="*/ 1170291 h 4260006"/>
                <a:gd name="connsiteX79" fmla="*/ 3835653 w 8228036"/>
                <a:gd name="connsiteY79" fmla="*/ 1144891 h 4260006"/>
                <a:gd name="connsiteX80" fmla="*/ 3886453 w 8228036"/>
                <a:gd name="connsiteY80" fmla="*/ 1119491 h 4260006"/>
                <a:gd name="connsiteX81" fmla="*/ 3937253 w 8228036"/>
                <a:gd name="connsiteY81" fmla="*/ 1106791 h 4260006"/>
                <a:gd name="connsiteX82" fmla="*/ 4038853 w 8228036"/>
                <a:gd name="connsiteY82" fmla="*/ 1081391 h 4260006"/>
                <a:gd name="connsiteX83" fmla="*/ 4076953 w 8228036"/>
                <a:gd name="connsiteY83" fmla="*/ 1055991 h 4260006"/>
                <a:gd name="connsiteX84" fmla="*/ 4178553 w 8228036"/>
                <a:gd name="connsiteY84" fmla="*/ 1043291 h 4260006"/>
                <a:gd name="connsiteX85" fmla="*/ 4242053 w 8228036"/>
                <a:gd name="connsiteY85" fmla="*/ 1030591 h 4260006"/>
                <a:gd name="connsiteX86" fmla="*/ 4407153 w 8228036"/>
                <a:gd name="connsiteY86" fmla="*/ 954391 h 4260006"/>
                <a:gd name="connsiteX87" fmla="*/ 4445253 w 8228036"/>
                <a:gd name="connsiteY87" fmla="*/ 941691 h 4260006"/>
                <a:gd name="connsiteX88" fmla="*/ 4546853 w 8228036"/>
                <a:gd name="connsiteY88" fmla="*/ 928991 h 4260006"/>
                <a:gd name="connsiteX89" fmla="*/ 4661153 w 8228036"/>
                <a:gd name="connsiteY89" fmla="*/ 890891 h 4260006"/>
                <a:gd name="connsiteX90" fmla="*/ 4699253 w 8228036"/>
                <a:gd name="connsiteY90" fmla="*/ 878191 h 4260006"/>
                <a:gd name="connsiteX91" fmla="*/ 4788153 w 8228036"/>
                <a:gd name="connsiteY91" fmla="*/ 852791 h 4260006"/>
                <a:gd name="connsiteX92" fmla="*/ 4838953 w 8228036"/>
                <a:gd name="connsiteY92" fmla="*/ 827391 h 4260006"/>
                <a:gd name="connsiteX93" fmla="*/ 5004053 w 8228036"/>
                <a:gd name="connsiteY93" fmla="*/ 814691 h 4260006"/>
                <a:gd name="connsiteX94" fmla="*/ 5321553 w 8228036"/>
                <a:gd name="connsiteY94" fmla="*/ 789291 h 4260006"/>
                <a:gd name="connsiteX95" fmla="*/ 5689853 w 8228036"/>
                <a:gd name="connsiteY95" fmla="*/ 776591 h 4260006"/>
                <a:gd name="connsiteX96" fmla="*/ 5842253 w 8228036"/>
                <a:gd name="connsiteY96" fmla="*/ 738491 h 4260006"/>
                <a:gd name="connsiteX97" fmla="*/ 5918453 w 8228036"/>
                <a:gd name="connsiteY97" fmla="*/ 713091 h 4260006"/>
                <a:gd name="connsiteX98" fmla="*/ 5994653 w 8228036"/>
                <a:gd name="connsiteY98" fmla="*/ 700391 h 4260006"/>
                <a:gd name="connsiteX99" fmla="*/ 6096253 w 8228036"/>
                <a:gd name="connsiteY99" fmla="*/ 662291 h 4260006"/>
                <a:gd name="connsiteX100" fmla="*/ 6172453 w 8228036"/>
                <a:gd name="connsiteY100" fmla="*/ 649591 h 4260006"/>
                <a:gd name="connsiteX101" fmla="*/ 6223253 w 8228036"/>
                <a:gd name="connsiteY101" fmla="*/ 624191 h 4260006"/>
                <a:gd name="connsiteX102" fmla="*/ 6578853 w 8228036"/>
                <a:gd name="connsiteY102" fmla="*/ 598791 h 4260006"/>
                <a:gd name="connsiteX103" fmla="*/ 7620253 w 8228036"/>
                <a:gd name="connsiteY103" fmla="*/ 598791 h 4260006"/>
                <a:gd name="connsiteX104" fmla="*/ 7696453 w 8228036"/>
                <a:gd name="connsiteY104" fmla="*/ 586091 h 4260006"/>
                <a:gd name="connsiteX105" fmla="*/ 7810753 w 8228036"/>
                <a:gd name="connsiteY105" fmla="*/ 573391 h 4260006"/>
                <a:gd name="connsiteX106" fmla="*/ 7861553 w 8228036"/>
                <a:gd name="connsiteY106" fmla="*/ 547991 h 4260006"/>
                <a:gd name="connsiteX107" fmla="*/ 8191753 w 8228036"/>
                <a:gd name="connsiteY107" fmla="*/ 484491 h 4260006"/>
                <a:gd name="connsiteX108" fmla="*/ 8077453 w 8228036"/>
                <a:gd name="connsiteY108" fmla="*/ 14591 h 4260006"/>
                <a:gd name="connsiteX109" fmla="*/ 7925053 w 8228036"/>
                <a:gd name="connsiteY109" fmla="*/ 27291 h 4260006"/>
                <a:gd name="connsiteX110" fmla="*/ 7836153 w 8228036"/>
                <a:gd name="connsiteY110" fmla="*/ 52691 h 4260006"/>
                <a:gd name="connsiteX111" fmla="*/ 4457953 w 8228036"/>
                <a:gd name="connsiteY111" fmla="*/ 27291 h 4260006"/>
                <a:gd name="connsiteX112" fmla="*/ 253 w 8228036"/>
                <a:gd name="connsiteY112" fmla="*/ 39991 h 4260006"/>
                <a:gd name="connsiteX0" fmla="*/ 253 w 8228036"/>
                <a:gd name="connsiteY0" fmla="*/ 39991 h 4260006"/>
                <a:gd name="connsiteX1" fmla="*/ 19303 w 8228036"/>
                <a:gd name="connsiteY1" fmla="*/ 465441 h 4260006"/>
                <a:gd name="connsiteX2" fmla="*/ 203453 w 8228036"/>
                <a:gd name="connsiteY2" fmla="*/ 547991 h 4260006"/>
                <a:gd name="connsiteX3" fmla="*/ 305053 w 8228036"/>
                <a:gd name="connsiteY3" fmla="*/ 573391 h 4260006"/>
                <a:gd name="connsiteX4" fmla="*/ 393953 w 8228036"/>
                <a:gd name="connsiteY4" fmla="*/ 611491 h 4260006"/>
                <a:gd name="connsiteX5" fmla="*/ 457453 w 8228036"/>
                <a:gd name="connsiteY5" fmla="*/ 662291 h 4260006"/>
                <a:gd name="connsiteX6" fmla="*/ 533653 w 8228036"/>
                <a:gd name="connsiteY6" fmla="*/ 713091 h 4260006"/>
                <a:gd name="connsiteX7" fmla="*/ 622553 w 8228036"/>
                <a:gd name="connsiteY7" fmla="*/ 827391 h 4260006"/>
                <a:gd name="connsiteX8" fmla="*/ 698753 w 8228036"/>
                <a:gd name="connsiteY8" fmla="*/ 878191 h 4260006"/>
                <a:gd name="connsiteX9" fmla="*/ 749553 w 8228036"/>
                <a:gd name="connsiteY9" fmla="*/ 954391 h 4260006"/>
                <a:gd name="connsiteX10" fmla="*/ 787653 w 8228036"/>
                <a:gd name="connsiteY10" fmla="*/ 1030591 h 4260006"/>
                <a:gd name="connsiteX11" fmla="*/ 813053 w 8228036"/>
                <a:gd name="connsiteY11" fmla="*/ 1284591 h 4260006"/>
                <a:gd name="connsiteX12" fmla="*/ 825753 w 8228036"/>
                <a:gd name="connsiteY12" fmla="*/ 1424291 h 4260006"/>
                <a:gd name="connsiteX13" fmla="*/ 851153 w 8228036"/>
                <a:gd name="connsiteY13" fmla="*/ 1779891 h 4260006"/>
                <a:gd name="connsiteX14" fmla="*/ 863853 w 8228036"/>
                <a:gd name="connsiteY14" fmla="*/ 1868791 h 4260006"/>
                <a:gd name="connsiteX15" fmla="*/ 876553 w 8228036"/>
                <a:gd name="connsiteY15" fmla="*/ 1944991 h 4260006"/>
                <a:gd name="connsiteX16" fmla="*/ 889253 w 8228036"/>
                <a:gd name="connsiteY16" fmla="*/ 2008491 h 4260006"/>
                <a:gd name="connsiteX17" fmla="*/ 927353 w 8228036"/>
                <a:gd name="connsiteY17" fmla="*/ 2262491 h 4260006"/>
                <a:gd name="connsiteX18" fmla="*/ 940053 w 8228036"/>
                <a:gd name="connsiteY18" fmla="*/ 3443591 h 4260006"/>
                <a:gd name="connsiteX19" fmla="*/ 952753 w 8228036"/>
                <a:gd name="connsiteY19" fmla="*/ 3659491 h 4260006"/>
                <a:gd name="connsiteX20" fmla="*/ 990853 w 8228036"/>
                <a:gd name="connsiteY20" fmla="*/ 3773791 h 4260006"/>
                <a:gd name="connsiteX21" fmla="*/ 1016253 w 8228036"/>
                <a:gd name="connsiteY21" fmla="*/ 3849991 h 4260006"/>
                <a:gd name="connsiteX22" fmla="*/ 1028953 w 8228036"/>
                <a:gd name="connsiteY22" fmla="*/ 3888091 h 4260006"/>
                <a:gd name="connsiteX23" fmla="*/ 1092453 w 8228036"/>
                <a:gd name="connsiteY23" fmla="*/ 3989691 h 4260006"/>
                <a:gd name="connsiteX24" fmla="*/ 1130553 w 8228036"/>
                <a:gd name="connsiteY24" fmla="*/ 4040491 h 4260006"/>
                <a:gd name="connsiteX25" fmla="*/ 1155953 w 8228036"/>
                <a:gd name="connsiteY25" fmla="*/ 4078591 h 4260006"/>
                <a:gd name="connsiteX26" fmla="*/ 1194053 w 8228036"/>
                <a:gd name="connsiteY26" fmla="*/ 4103991 h 4260006"/>
                <a:gd name="connsiteX27" fmla="*/ 1232153 w 8228036"/>
                <a:gd name="connsiteY27" fmla="*/ 4142091 h 4260006"/>
                <a:gd name="connsiteX28" fmla="*/ 1295653 w 8228036"/>
                <a:gd name="connsiteY28" fmla="*/ 4154791 h 4260006"/>
                <a:gd name="connsiteX29" fmla="*/ 1473453 w 8228036"/>
                <a:gd name="connsiteY29" fmla="*/ 4192891 h 4260006"/>
                <a:gd name="connsiteX30" fmla="*/ 1524253 w 8228036"/>
                <a:gd name="connsiteY30" fmla="*/ 4218291 h 4260006"/>
                <a:gd name="connsiteX31" fmla="*/ 1638553 w 8228036"/>
                <a:gd name="connsiteY31" fmla="*/ 4230991 h 4260006"/>
                <a:gd name="connsiteX32" fmla="*/ 1676653 w 8228036"/>
                <a:gd name="connsiteY32" fmla="*/ 4243691 h 4260006"/>
                <a:gd name="connsiteX33" fmla="*/ 2057653 w 8228036"/>
                <a:gd name="connsiteY33" fmla="*/ 4230991 h 4260006"/>
                <a:gd name="connsiteX34" fmla="*/ 2146553 w 8228036"/>
                <a:gd name="connsiteY34" fmla="*/ 4180191 h 4260006"/>
                <a:gd name="connsiteX35" fmla="*/ 2159253 w 8228036"/>
                <a:gd name="connsiteY35" fmla="*/ 4142091 h 4260006"/>
                <a:gd name="connsiteX36" fmla="*/ 2184653 w 8228036"/>
                <a:gd name="connsiteY36" fmla="*/ 4103991 h 4260006"/>
                <a:gd name="connsiteX37" fmla="*/ 2197353 w 8228036"/>
                <a:gd name="connsiteY37" fmla="*/ 4040491 h 4260006"/>
                <a:gd name="connsiteX38" fmla="*/ 2210053 w 8228036"/>
                <a:gd name="connsiteY38" fmla="*/ 3964291 h 4260006"/>
                <a:gd name="connsiteX39" fmla="*/ 2222753 w 8228036"/>
                <a:gd name="connsiteY39" fmla="*/ 3926191 h 4260006"/>
                <a:gd name="connsiteX40" fmla="*/ 2235453 w 8228036"/>
                <a:gd name="connsiteY40" fmla="*/ 3875391 h 4260006"/>
                <a:gd name="connsiteX41" fmla="*/ 2286253 w 8228036"/>
                <a:gd name="connsiteY41" fmla="*/ 3773791 h 4260006"/>
                <a:gd name="connsiteX42" fmla="*/ 2311653 w 8228036"/>
                <a:gd name="connsiteY42" fmla="*/ 3697591 h 4260006"/>
                <a:gd name="connsiteX43" fmla="*/ 2337053 w 8228036"/>
                <a:gd name="connsiteY43" fmla="*/ 3595991 h 4260006"/>
                <a:gd name="connsiteX44" fmla="*/ 2387853 w 8228036"/>
                <a:gd name="connsiteY44" fmla="*/ 3519791 h 4260006"/>
                <a:gd name="connsiteX45" fmla="*/ 2400553 w 8228036"/>
                <a:gd name="connsiteY45" fmla="*/ 3481691 h 4260006"/>
                <a:gd name="connsiteX46" fmla="*/ 2476753 w 8228036"/>
                <a:gd name="connsiteY46" fmla="*/ 3380091 h 4260006"/>
                <a:gd name="connsiteX47" fmla="*/ 2514853 w 8228036"/>
                <a:gd name="connsiteY47" fmla="*/ 3278491 h 4260006"/>
                <a:gd name="connsiteX48" fmla="*/ 2527553 w 8228036"/>
                <a:gd name="connsiteY48" fmla="*/ 3227691 h 4260006"/>
                <a:gd name="connsiteX49" fmla="*/ 2565653 w 8228036"/>
                <a:gd name="connsiteY49" fmla="*/ 3164191 h 4260006"/>
                <a:gd name="connsiteX50" fmla="*/ 2578353 w 8228036"/>
                <a:gd name="connsiteY50" fmla="*/ 3126091 h 4260006"/>
                <a:gd name="connsiteX51" fmla="*/ 2603753 w 8228036"/>
                <a:gd name="connsiteY51" fmla="*/ 3075291 h 4260006"/>
                <a:gd name="connsiteX52" fmla="*/ 2629153 w 8228036"/>
                <a:gd name="connsiteY52" fmla="*/ 2745091 h 4260006"/>
                <a:gd name="connsiteX53" fmla="*/ 2641853 w 8228036"/>
                <a:gd name="connsiteY53" fmla="*/ 2681591 h 4260006"/>
                <a:gd name="connsiteX54" fmla="*/ 2654553 w 8228036"/>
                <a:gd name="connsiteY54" fmla="*/ 2579991 h 4260006"/>
                <a:gd name="connsiteX55" fmla="*/ 2667253 w 8228036"/>
                <a:gd name="connsiteY55" fmla="*/ 2402191 h 4260006"/>
                <a:gd name="connsiteX56" fmla="*/ 2692653 w 8228036"/>
                <a:gd name="connsiteY56" fmla="*/ 2364091 h 4260006"/>
                <a:gd name="connsiteX57" fmla="*/ 2705353 w 8228036"/>
                <a:gd name="connsiteY57" fmla="*/ 2325991 h 4260006"/>
                <a:gd name="connsiteX58" fmla="*/ 2730753 w 8228036"/>
                <a:gd name="connsiteY58" fmla="*/ 2275191 h 4260006"/>
                <a:gd name="connsiteX59" fmla="*/ 2768853 w 8228036"/>
                <a:gd name="connsiteY59" fmla="*/ 2173591 h 4260006"/>
                <a:gd name="connsiteX60" fmla="*/ 2832353 w 8228036"/>
                <a:gd name="connsiteY60" fmla="*/ 2071991 h 4260006"/>
                <a:gd name="connsiteX61" fmla="*/ 2870453 w 8228036"/>
                <a:gd name="connsiteY61" fmla="*/ 1995791 h 4260006"/>
                <a:gd name="connsiteX62" fmla="*/ 2908553 w 8228036"/>
                <a:gd name="connsiteY62" fmla="*/ 1957691 h 4260006"/>
                <a:gd name="connsiteX63" fmla="*/ 2984753 w 8228036"/>
                <a:gd name="connsiteY63" fmla="*/ 1843391 h 4260006"/>
                <a:gd name="connsiteX64" fmla="*/ 3086353 w 8228036"/>
                <a:gd name="connsiteY64" fmla="*/ 1741791 h 4260006"/>
                <a:gd name="connsiteX65" fmla="*/ 3111753 w 8228036"/>
                <a:gd name="connsiteY65" fmla="*/ 1703691 h 4260006"/>
                <a:gd name="connsiteX66" fmla="*/ 3124453 w 8228036"/>
                <a:gd name="connsiteY66" fmla="*/ 1665591 h 4260006"/>
                <a:gd name="connsiteX67" fmla="*/ 3226053 w 8228036"/>
                <a:gd name="connsiteY67" fmla="*/ 1576691 h 4260006"/>
                <a:gd name="connsiteX68" fmla="*/ 3238753 w 8228036"/>
                <a:gd name="connsiteY68" fmla="*/ 1538591 h 4260006"/>
                <a:gd name="connsiteX69" fmla="*/ 3276853 w 8228036"/>
                <a:gd name="connsiteY69" fmla="*/ 1513191 h 4260006"/>
                <a:gd name="connsiteX70" fmla="*/ 3327653 w 8228036"/>
                <a:gd name="connsiteY70" fmla="*/ 1475091 h 4260006"/>
                <a:gd name="connsiteX71" fmla="*/ 3454653 w 8228036"/>
                <a:gd name="connsiteY71" fmla="*/ 1373491 h 4260006"/>
                <a:gd name="connsiteX72" fmla="*/ 3530853 w 8228036"/>
                <a:gd name="connsiteY72" fmla="*/ 1322691 h 4260006"/>
                <a:gd name="connsiteX73" fmla="*/ 3568953 w 8228036"/>
                <a:gd name="connsiteY73" fmla="*/ 1297291 h 4260006"/>
                <a:gd name="connsiteX74" fmla="*/ 3632453 w 8228036"/>
                <a:gd name="connsiteY74" fmla="*/ 1259191 h 4260006"/>
                <a:gd name="connsiteX75" fmla="*/ 3695953 w 8228036"/>
                <a:gd name="connsiteY75" fmla="*/ 1208391 h 4260006"/>
                <a:gd name="connsiteX76" fmla="*/ 3734053 w 8228036"/>
                <a:gd name="connsiteY76" fmla="*/ 1195691 h 4260006"/>
                <a:gd name="connsiteX77" fmla="*/ 3772153 w 8228036"/>
                <a:gd name="connsiteY77" fmla="*/ 1170291 h 4260006"/>
                <a:gd name="connsiteX78" fmla="*/ 3835653 w 8228036"/>
                <a:gd name="connsiteY78" fmla="*/ 1144891 h 4260006"/>
                <a:gd name="connsiteX79" fmla="*/ 3886453 w 8228036"/>
                <a:gd name="connsiteY79" fmla="*/ 1119491 h 4260006"/>
                <a:gd name="connsiteX80" fmla="*/ 3937253 w 8228036"/>
                <a:gd name="connsiteY80" fmla="*/ 1106791 h 4260006"/>
                <a:gd name="connsiteX81" fmla="*/ 4038853 w 8228036"/>
                <a:gd name="connsiteY81" fmla="*/ 1081391 h 4260006"/>
                <a:gd name="connsiteX82" fmla="*/ 4076953 w 8228036"/>
                <a:gd name="connsiteY82" fmla="*/ 1055991 h 4260006"/>
                <a:gd name="connsiteX83" fmla="*/ 4178553 w 8228036"/>
                <a:gd name="connsiteY83" fmla="*/ 1043291 h 4260006"/>
                <a:gd name="connsiteX84" fmla="*/ 4242053 w 8228036"/>
                <a:gd name="connsiteY84" fmla="*/ 1030591 h 4260006"/>
                <a:gd name="connsiteX85" fmla="*/ 4407153 w 8228036"/>
                <a:gd name="connsiteY85" fmla="*/ 954391 h 4260006"/>
                <a:gd name="connsiteX86" fmla="*/ 4445253 w 8228036"/>
                <a:gd name="connsiteY86" fmla="*/ 941691 h 4260006"/>
                <a:gd name="connsiteX87" fmla="*/ 4546853 w 8228036"/>
                <a:gd name="connsiteY87" fmla="*/ 928991 h 4260006"/>
                <a:gd name="connsiteX88" fmla="*/ 4661153 w 8228036"/>
                <a:gd name="connsiteY88" fmla="*/ 890891 h 4260006"/>
                <a:gd name="connsiteX89" fmla="*/ 4699253 w 8228036"/>
                <a:gd name="connsiteY89" fmla="*/ 878191 h 4260006"/>
                <a:gd name="connsiteX90" fmla="*/ 4788153 w 8228036"/>
                <a:gd name="connsiteY90" fmla="*/ 852791 h 4260006"/>
                <a:gd name="connsiteX91" fmla="*/ 4838953 w 8228036"/>
                <a:gd name="connsiteY91" fmla="*/ 827391 h 4260006"/>
                <a:gd name="connsiteX92" fmla="*/ 5004053 w 8228036"/>
                <a:gd name="connsiteY92" fmla="*/ 814691 h 4260006"/>
                <a:gd name="connsiteX93" fmla="*/ 5321553 w 8228036"/>
                <a:gd name="connsiteY93" fmla="*/ 789291 h 4260006"/>
                <a:gd name="connsiteX94" fmla="*/ 5689853 w 8228036"/>
                <a:gd name="connsiteY94" fmla="*/ 776591 h 4260006"/>
                <a:gd name="connsiteX95" fmla="*/ 5842253 w 8228036"/>
                <a:gd name="connsiteY95" fmla="*/ 738491 h 4260006"/>
                <a:gd name="connsiteX96" fmla="*/ 5918453 w 8228036"/>
                <a:gd name="connsiteY96" fmla="*/ 713091 h 4260006"/>
                <a:gd name="connsiteX97" fmla="*/ 5994653 w 8228036"/>
                <a:gd name="connsiteY97" fmla="*/ 700391 h 4260006"/>
                <a:gd name="connsiteX98" fmla="*/ 6096253 w 8228036"/>
                <a:gd name="connsiteY98" fmla="*/ 662291 h 4260006"/>
                <a:gd name="connsiteX99" fmla="*/ 6172453 w 8228036"/>
                <a:gd name="connsiteY99" fmla="*/ 649591 h 4260006"/>
                <a:gd name="connsiteX100" fmla="*/ 6223253 w 8228036"/>
                <a:gd name="connsiteY100" fmla="*/ 624191 h 4260006"/>
                <a:gd name="connsiteX101" fmla="*/ 6578853 w 8228036"/>
                <a:gd name="connsiteY101" fmla="*/ 598791 h 4260006"/>
                <a:gd name="connsiteX102" fmla="*/ 7620253 w 8228036"/>
                <a:gd name="connsiteY102" fmla="*/ 598791 h 4260006"/>
                <a:gd name="connsiteX103" fmla="*/ 7696453 w 8228036"/>
                <a:gd name="connsiteY103" fmla="*/ 586091 h 4260006"/>
                <a:gd name="connsiteX104" fmla="*/ 7810753 w 8228036"/>
                <a:gd name="connsiteY104" fmla="*/ 573391 h 4260006"/>
                <a:gd name="connsiteX105" fmla="*/ 7861553 w 8228036"/>
                <a:gd name="connsiteY105" fmla="*/ 547991 h 4260006"/>
                <a:gd name="connsiteX106" fmla="*/ 8191753 w 8228036"/>
                <a:gd name="connsiteY106" fmla="*/ 484491 h 4260006"/>
                <a:gd name="connsiteX107" fmla="*/ 8077453 w 8228036"/>
                <a:gd name="connsiteY107" fmla="*/ 14591 h 4260006"/>
                <a:gd name="connsiteX108" fmla="*/ 7925053 w 8228036"/>
                <a:gd name="connsiteY108" fmla="*/ 27291 h 4260006"/>
                <a:gd name="connsiteX109" fmla="*/ 7836153 w 8228036"/>
                <a:gd name="connsiteY109" fmla="*/ 52691 h 4260006"/>
                <a:gd name="connsiteX110" fmla="*/ 4457953 w 8228036"/>
                <a:gd name="connsiteY110" fmla="*/ 27291 h 4260006"/>
                <a:gd name="connsiteX111" fmla="*/ 253 w 8228036"/>
                <a:gd name="connsiteY111" fmla="*/ 39991 h 4260006"/>
                <a:gd name="connsiteX0" fmla="*/ 253 w 8228036"/>
                <a:gd name="connsiteY0" fmla="*/ 39991 h 4260006"/>
                <a:gd name="connsiteX1" fmla="*/ 19303 w 8228036"/>
                <a:gd name="connsiteY1" fmla="*/ 465441 h 4260006"/>
                <a:gd name="connsiteX2" fmla="*/ 305053 w 8228036"/>
                <a:gd name="connsiteY2" fmla="*/ 573391 h 4260006"/>
                <a:gd name="connsiteX3" fmla="*/ 393953 w 8228036"/>
                <a:gd name="connsiteY3" fmla="*/ 611491 h 4260006"/>
                <a:gd name="connsiteX4" fmla="*/ 457453 w 8228036"/>
                <a:gd name="connsiteY4" fmla="*/ 662291 h 4260006"/>
                <a:gd name="connsiteX5" fmla="*/ 533653 w 8228036"/>
                <a:gd name="connsiteY5" fmla="*/ 713091 h 4260006"/>
                <a:gd name="connsiteX6" fmla="*/ 622553 w 8228036"/>
                <a:gd name="connsiteY6" fmla="*/ 827391 h 4260006"/>
                <a:gd name="connsiteX7" fmla="*/ 698753 w 8228036"/>
                <a:gd name="connsiteY7" fmla="*/ 878191 h 4260006"/>
                <a:gd name="connsiteX8" fmla="*/ 749553 w 8228036"/>
                <a:gd name="connsiteY8" fmla="*/ 954391 h 4260006"/>
                <a:gd name="connsiteX9" fmla="*/ 787653 w 8228036"/>
                <a:gd name="connsiteY9" fmla="*/ 1030591 h 4260006"/>
                <a:gd name="connsiteX10" fmla="*/ 813053 w 8228036"/>
                <a:gd name="connsiteY10" fmla="*/ 1284591 h 4260006"/>
                <a:gd name="connsiteX11" fmla="*/ 825753 w 8228036"/>
                <a:gd name="connsiteY11" fmla="*/ 1424291 h 4260006"/>
                <a:gd name="connsiteX12" fmla="*/ 851153 w 8228036"/>
                <a:gd name="connsiteY12" fmla="*/ 1779891 h 4260006"/>
                <a:gd name="connsiteX13" fmla="*/ 863853 w 8228036"/>
                <a:gd name="connsiteY13" fmla="*/ 1868791 h 4260006"/>
                <a:gd name="connsiteX14" fmla="*/ 876553 w 8228036"/>
                <a:gd name="connsiteY14" fmla="*/ 1944991 h 4260006"/>
                <a:gd name="connsiteX15" fmla="*/ 889253 w 8228036"/>
                <a:gd name="connsiteY15" fmla="*/ 2008491 h 4260006"/>
                <a:gd name="connsiteX16" fmla="*/ 927353 w 8228036"/>
                <a:gd name="connsiteY16" fmla="*/ 2262491 h 4260006"/>
                <a:gd name="connsiteX17" fmla="*/ 940053 w 8228036"/>
                <a:gd name="connsiteY17" fmla="*/ 3443591 h 4260006"/>
                <a:gd name="connsiteX18" fmla="*/ 952753 w 8228036"/>
                <a:gd name="connsiteY18" fmla="*/ 3659491 h 4260006"/>
                <a:gd name="connsiteX19" fmla="*/ 990853 w 8228036"/>
                <a:gd name="connsiteY19" fmla="*/ 3773791 h 4260006"/>
                <a:gd name="connsiteX20" fmla="*/ 1016253 w 8228036"/>
                <a:gd name="connsiteY20" fmla="*/ 3849991 h 4260006"/>
                <a:gd name="connsiteX21" fmla="*/ 1028953 w 8228036"/>
                <a:gd name="connsiteY21" fmla="*/ 3888091 h 4260006"/>
                <a:gd name="connsiteX22" fmla="*/ 1092453 w 8228036"/>
                <a:gd name="connsiteY22" fmla="*/ 3989691 h 4260006"/>
                <a:gd name="connsiteX23" fmla="*/ 1130553 w 8228036"/>
                <a:gd name="connsiteY23" fmla="*/ 4040491 h 4260006"/>
                <a:gd name="connsiteX24" fmla="*/ 1155953 w 8228036"/>
                <a:gd name="connsiteY24" fmla="*/ 4078591 h 4260006"/>
                <a:gd name="connsiteX25" fmla="*/ 1194053 w 8228036"/>
                <a:gd name="connsiteY25" fmla="*/ 4103991 h 4260006"/>
                <a:gd name="connsiteX26" fmla="*/ 1232153 w 8228036"/>
                <a:gd name="connsiteY26" fmla="*/ 4142091 h 4260006"/>
                <a:gd name="connsiteX27" fmla="*/ 1295653 w 8228036"/>
                <a:gd name="connsiteY27" fmla="*/ 4154791 h 4260006"/>
                <a:gd name="connsiteX28" fmla="*/ 1473453 w 8228036"/>
                <a:gd name="connsiteY28" fmla="*/ 4192891 h 4260006"/>
                <a:gd name="connsiteX29" fmla="*/ 1524253 w 8228036"/>
                <a:gd name="connsiteY29" fmla="*/ 4218291 h 4260006"/>
                <a:gd name="connsiteX30" fmla="*/ 1638553 w 8228036"/>
                <a:gd name="connsiteY30" fmla="*/ 4230991 h 4260006"/>
                <a:gd name="connsiteX31" fmla="*/ 1676653 w 8228036"/>
                <a:gd name="connsiteY31" fmla="*/ 4243691 h 4260006"/>
                <a:gd name="connsiteX32" fmla="*/ 2057653 w 8228036"/>
                <a:gd name="connsiteY32" fmla="*/ 4230991 h 4260006"/>
                <a:gd name="connsiteX33" fmla="*/ 2146553 w 8228036"/>
                <a:gd name="connsiteY33" fmla="*/ 4180191 h 4260006"/>
                <a:gd name="connsiteX34" fmla="*/ 2159253 w 8228036"/>
                <a:gd name="connsiteY34" fmla="*/ 4142091 h 4260006"/>
                <a:gd name="connsiteX35" fmla="*/ 2184653 w 8228036"/>
                <a:gd name="connsiteY35" fmla="*/ 4103991 h 4260006"/>
                <a:gd name="connsiteX36" fmla="*/ 2197353 w 8228036"/>
                <a:gd name="connsiteY36" fmla="*/ 4040491 h 4260006"/>
                <a:gd name="connsiteX37" fmla="*/ 2210053 w 8228036"/>
                <a:gd name="connsiteY37" fmla="*/ 3964291 h 4260006"/>
                <a:gd name="connsiteX38" fmla="*/ 2222753 w 8228036"/>
                <a:gd name="connsiteY38" fmla="*/ 3926191 h 4260006"/>
                <a:gd name="connsiteX39" fmla="*/ 2235453 w 8228036"/>
                <a:gd name="connsiteY39" fmla="*/ 3875391 h 4260006"/>
                <a:gd name="connsiteX40" fmla="*/ 2286253 w 8228036"/>
                <a:gd name="connsiteY40" fmla="*/ 3773791 h 4260006"/>
                <a:gd name="connsiteX41" fmla="*/ 2311653 w 8228036"/>
                <a:gd name="connsiteY41" fmla="*/ 3697591 h 4260006"/>
                <a:gd name="connsiteX42" fmla="*/ 2337053 w 8228036"/>
                <a:gd name="connsiteY42" fmla="*/ 3595991 h 4260006"/>
                <a:gd name="connsiteX43" fmla="*/ 2387853 w 8228036"/>
                <a:gd name="connsiteY43" fmla="*/ 3519791 h 4260006"/>
                <a:gd name="connsiteX44" fmla="*/ 2400553 w 8228036"/>
                <a:gd name="connsiteY44" fmla="*/ 3481691 h 4260006"/>
                <a:gd name="connsiteX45" fmla="*/ 2476753 w 8228036"/>
                <a:gd name="connsiteY45" fmla="*/ 3380091 h 4260006"/>
                <a:gd name="connsiteX46" fmla="*/ 2514853 w 8228036"/>
                <a:gd name="connsiteY46" fmla="*/ 3278491 h 4260006"/>
                <a:gd name="connsiteX47" fmla="*/ 2527553 w 8228036"/>
                <a:gd name="connsiteY47" fmla="*/ 3227691 h 4260006"/>
                <a:gd name="connsiteX48" fmla="*/ 2565653 w 8228036"/>
                <a:gd name="connsiteY48" fmla="*/ 3164191 h 4260006"/>
                <a:gd name="connsiteX49" fmla="*/ 2578353 w 8228036"/>
                <a:gd name="connsiteY49" fmla="*/ 3126091 h 4260006"/>
                <a:gd name="connsiteX50" fmla="*/ 2603753 w 8228036"/>
                <a:gd name="connsiteY50" fmla="*/ 3075291 h 4260006"/>
                <a:gd name="connsiteX51" fmla="*/ 2629153 w 8228036"/>
                <a:gd name="connsiteY51" fmla="*/ 2745091 h 4260006"/>
                <a:gd name="connsiteX52" fmla="*/ 2641853 w 8228036"/>
                <a:gd name="connsiteY52" fmla="*/ 2681591 h 4260006"/>
                <a:gd name="connsiteX53" fmla="*/ 2654553 w 8228036"/>
                <a:gd name="connsiteY53" fmla="*/ 2579991 h 4260006"/>
                <a:gd name="connsiteX54" fmla="*/ 2667253 w 8228036"/>
                <a:gd name="connsiteY54" fmla="*/ 2402191 h 4260006"/>
                <a:gd name="connsiteX55" fmla="*/ 2692653 w 8228036"/>
                <a:gd name="connsiteY55" fmla="*/ 2364091 h 4260006"/>
                <a:gd name="connsiteX56" fmla="*/ 2705353 w 8228036"/>
                <a:gd name="connsiteY56" fmla="*/ 2325991 h 4260006"/>
                <a:gd name="connsiteX57" fmla="*/ 2730753 w 8228036"/>
                <a:gd name="connsiteY57" fmla="*/ 2275191 h 4260006"/>
                <a:gd name="connsiteX58" fmla="*/ 2768853 w 8228036"/>
                <a:gd name="connsiteY58" fmla="*/ 2173591 h 4260006"/>
                <a:gd name="connsiteX59" fmla="*/ 2832353 w 8228036"/>
                <a:gd name="connsiteY59" fmla="*/ 2071991 h 4260006"/>
                <a:gd name="connsiteX60" fmla="*/ 2870453 w 8228036"/>
                <a:gd name="connsiteY60" fmla="*/ 1995791 h 4260006"/>
                <a:gd name="connsiteX61" fmla="*/ 2908553 w 8228036"/>
                <a:gd name="connsiteY61" fmla="*/ 1957691 h 4260006"/>
                <a:gd name="connsiteX62" fmla="*/ 2984753 w 8228036"/>
                <a:gd name="connsiteY62" fmla="*/ 1843391 h 4260006"/>
                <a:gd name="connsiteX63" fmla="*/ 3086353 w 8228036"/>
                <a:gd name="connsiteY63" fmla="*/ 1741791 h 4260006"/>
                <a:gd name="connsiteX64" fmla="*/ 3111753 w 8228036"/>
                <a:gd name="connsiteY64" fmla="*/ 1703691 h 4260006"/>
                <a:gd name="connsiteX65" fmla="*/ 3124453 w 8228036"/>
                <a:gd name="connsiteY65" fmla="*/ 1665591 h 4260006"/>
                <a:gd name="connsiteX66" fmla="*/ 3226053 w 8228036"/>
                <a:gd name="connsiteY66" fmla="*/ 1576691 h 4260006"/>
                <a:gd name="connsiteX67" fmla="*/ 3238753 w 8228036"/>
                <a:gd name="connsiteY67" fmla="*/ 1538591 h 4260006"/>
                <a:gd name="connsiteX68" fmla="*/ 3276853 w 8228036"/>
                <a:gd name="connsiteY68" fmla="*/ 1513191 h 4260006"/>
                <a:gd name="connsiteX69" fmla="*/ 3327653 w 8228036"/>
                <a:gd name="connsiteY69" fmla="*/ 1475091 h 4260006"/>
                <a:gd name="connsiteX70" fmla="*/ 3454653 w 8228036"/>
                <a:gd name="connsiteY70" fmla="*/ 1373491 h 4260006"/>
                <a:gd name="connsiteX71" fmla="*/ 3530853 w 8228036"/>
                <a:gd name="connsiteY71" fmla="*/ 1322691 h 4260006"/>
                <a:gd name="connsiteX72" fmla="*/ 3568953 w 8228036"/>
                <a:gd name="connsiteY72" fmla="*/ 1297291 h 4260006"/>
                <a:gd name="connsiteX73" fmla="*/ 3632453 w 8228036"/>
                <a:gd name="connsiteY73" fmla="*/ 1259191 h 4260006"/>
                <a:gd name="connsiteX74" fmla="*/ 3695953 w 8228036"/>
                <a:gd name="connsiteY74" fmla="*/ 1208391 h 4260006"/>
                <a:gd name="connsiteX75" fmla="*/ 3734053 w 8228036"/>
                <a:gd name="connsiteY75" fmla="*/ 1195691 h 4260006"/>
                <a:gd name="connsiteX76" fmla="*/ 3772153 w 8228036"/>
                <a:gd name="connsiteY76" fmla="*/ 1170291 h 4260006"/>
                <a:gd name="connsiteX77" fmla="*/ 3835653 w 8228036"/>
                <a:gd name="connsiteY77" fmla="*/ 1144891 h 4260006"/>
                <a:gd name="connsiteX78" fmla="*/ 3886453 w 8228036"/>
                <a:gd name="connsiteY78" fmla="*/ 1119491 h 4260006"/>
                <a:gd name="connsiteX79" fmla="*/ 3937253 w 8228036"/>
                <a:gd name="connsiteY79" fmla="*/ 1106791 h 4260006"/>
                <a:gd name="connsiteX80" fmla="*/ 4038853 w 8228036"/>
                <a:gd name="connsiteY80" fmla="*/ 1081391 h 4260006"/>
                <a:gd name="connsiteX81" fmla="*/ 4076953 w 8228036"/>
                <a:gd name="connsiteY81" fmla="*/ 1055991 h 4260006"/>
                <a:gd name="connsiteX82" fmla="*/ 4178553 w 8228036"/>
                <a:gd name="connsiteY82" fmla="*/ 1043291 h 4260006"/>
                <a:gd name="connsiteX83" fmla="*/ 4242053 w 8228036"/>
                <a:gd name="connsiteY83" fmla="*/ 1030591 h 4260006"/>
                <a:gd name="connsiteX84" fmla="*/ 4407153 w 8228036"/>
                <a:gd name="connsiteY84" fmla="*/ 954391 h 4260006"/>
                <a:gd name="connsiteX85" fmla="*/ 4445253 w 8228036"/>
                <a:gd name="connsiteY85" fmla="*/ 941691 h 4260006"/>
                <a:gd name="connsiteX86" fmla="*/ 4546853 w 8228036"/>
                <a:gd name="connsiteY86" fmla="*/ 928991 h 4260006"/>
                <a:gd name="connsiteX87" fmla="*/ 4661153 w 8228036"/>
                <a:gd name="connsiteY87" fmla="*/ 890891 h 4260006"/>
                <a:gd name="connsiteX88" fmla="*/ 4699253 w 8228036"/>
                <a:gd name="connsiteY88" fmla="*/ 878191 h 4260006"/>
                <a:gd name="connsiteX89" fmla="*/ 4788153 w 8228036"/>
                <a:gd name="connsiteY89" fmla="*/ 852791 h 4260006"/>
                <a:gd name="connsiteX90" fmla="*/ 4838953 w 8228036"/>
                <a:gd name="connsiteY90" fmla="*/ 827391 h 4260006"/>
                <a:gd name="connsiteX91" fmla="*/ 5004053 w 8228036"/>
                <a:gd name="connsiteY91" fmla="*/ 814691 h 4260006"/>
                <a:gd name="connsiteX92" fmla="*/ 5321553 w 8228036"/>
                <a:gd name="connsiteY92" fmla="*/ 789291 h 4260006"/>
                <a:gd name="connsiteX93" fmla="*/ 5689853 w 8228036"/>
                <a:gd name="connsiteY93" fmla="*/ 776591 h 4260006"/>
                <a:gd name="connsiteX94" fmla="*/ 5842253 w 8228036"/>
                <a:gd name="connsiteY94" fmla="*/ 738491 h 4260006"/>
                <a:gd name="connsiteX95" fmla="*/ 5918453 w 8228036"/>
                <a:gd name="connsiteY95" fmla="*/ 713091 h 4260006"/>
                <a:gd name="connsiteX96" fmla="*/ 5994653 w 8228036"/>
                <a:gd name="connsiteY96" fmla="*/ 700391 h 4260006"/>
                <a:gd name="connsiteX97" fmla="*/ 6096253 w 8228036"/>
                <a:gd name="connsiteY97" fmla="*/ 662291 h 4260006"/>
                <a:gd name="connsiteX98" fmla="*/ 6172453 w 8228036"/>
                <a:gd name="connsiteY98" fmla="*/ 649591 h 4260006"/>
                <a:gd name="connsiteX99" fmla="*/ 6223253 w 8228036"/>
                <a:gd name="connsiteY99" fmla="*/ 624191 h 4260006"/>
                <a:gd name="connsiteX100" fmla="*/ 6578853 w 8228036"/>
                <a:gd name="connsiteY100" fmla="*/ 598791 h 4260006"/>
                <a:gd name="connsiteX101" fmla="*/ 7620253 w 8228036"/>
                <a:gd name="connsiteY101" fmla="*/ 598791 h 4260006"/>
                <a:gd name="connsiteX102" fmla="*/ 7696453 w 8228036"/>
                <a:gd name="connsiteY102" fmla="*/ 586091 h 4260006"/>
                <a:gd name="connsiteX103" fmla="*/ 7810753 w 8228036"/>
                <a:gd name="connsiteY103" fmla="*/ 573391 h 4260006"/>
                <a:gd name="connsiteX104" fmla="*/ 7861553 w 8228036"/>
                <a:gd name="connsiteY104" fmla="*/ 547991 h 4260006"/>
                <a:gd name="connsiteX105" fmla="*/ 8191753 w 8228036"/>
                <a:gd name="connsiteY105" fmla="*/ 484491 h 4260006"/>
                <a:gd name="connsiteX106" fmla="*/ 8077453 w 8228036"/>
                <a:gd name="connsiteY106" fmla="*/ 14591 h 4260006"/>
                <a:gd name="connsiteX107" fmla="*/ 7925053 w 8228036"/>
                <a:gd name="connsiteY107" fmla="*/ 27291 h 4260006"/>
                <a:gd name="connsiteX108" fmla="*/ 7836153 w 8228036"/>
                <a:gd name="connsiteY108" fmla="*/ 52691 h 4260006"/>
                <a:gd name="connsiteX109" fmla="*/ 4457953 w 8228036"/>
                <a:gd name="connsiteY109" fmla="*/ 27291 h 4260006"/>
                <a:gd name="connsiteX110" fmla="*/ 253 w 8228036"/>
                <a:gd name="connsiteY110" fmla="*/ 39991 h 4260006"/>
                <a:gd name="connsiteX0" fmla="*/ 253 w 8228036"/>
                <a:gd name="connsiteY0" fmla="*/ 39991 h 4260006"/>
                <a:gd name="connsiteX1" fmla="*/ 19303 w 8228036"/>
                <a:gd name="connsiteY1" fmla="*/ 465441 h 4260006"/>
                <a:gd name="connsiteX2" fmla="*/ 393953 w 8228036"/>
                <a:gd name="connsiteY2" fmla="*/ 611491 h 4260006"/>
                <a:gd name="connsiteX3" fmla="*/ 457453 w 8228036"/>
                <a:gd name="connsiteY3" fmla="*/ 662291 h 4260006"/>
                <a:gd name="connsiteX4" fmla="*/ 533653 w 8228036"/>
                <a:gd name="connsiteY4" fmla="*/ 713091 h 4260006"/>
                <a:gd name="connsiteX5" fmla="*/ 622553 w 8228036"/>
                <a:gd name="connsiteY5" fmla="*/ 827391 h 4260006"/>
                <a:gd name="connsiteX6" fmla="*/ 698753 w 8228036"/>
                <a:gd name="connsiteY6" fmla="*/ 878191 h 4260006"/>
                <a:gd name="connsiteX7" fmla="*/ 749553 w 8228036"/>
                <a:gd name="connsiteY7" fmla="*/ 954391 h 4260006"/>
                <a:gd name="connsiteX8" fmla="*/ 787653 w 8228036"/>
                <a:gd name="connsiteY8" fmla="*/ 1030591 h 4260006"/>
                <a:gd name="connsiteX9" fmla="*/ 813053 w 8228036"/>
                <a:gd name="connsiteY9" fmla="*/ 1284591 h 4260006"/>
                <a:gd name="connsiteX10" fmla="*/ 825753 w 8228036"/>
                <a:gd name="connsiteY10" fmla="*/ 1424291 h 4260006"/>
                <a:gd name="connsiteX11" fmla="*/ 851153 w 8228036"/>
                <a:gd name="connsiteY11" fmla="*/ 1779891 h 4260006"/>
                <a:gd name="connsiteX12" fmla="*/ 863853 w 8228036"/>
                <a:gd name="connsiteY12" fmla="*/ 1868791 h 4260006"/>
                <a:gd name="connsiteX13" fmla="*/ 876553 w 8228036"/>
                <a:gd name="connsiteY13" fmla="*/ 1944991 h 4260006"/>
                <a:gd name="connsiteX14" fmla="*/ 889253 w 8228036"/>
                <a:gd name="connsiteY14" fmla="*/ 2008491 h 4260006"/>
                <a:gd name="connsiteX15" fmla="*/ 927353 w 8228036"/>
                <a:gd name="connsiteY15" fmla="*/ 2262491 h 4260006"/>
                <a:gd name="connsiteX16" fmla="*/ 940053 w 8228036"/>
                <a:gd name="connsiteY16" fmla="*/ 3443591 h 4260006"/>
                <a:gd name="connsiteX17" fmla="*/ 952753 w 8228036"/>
                <a:gd name="connsiteY17" fmla="*/ 3659491 h 4260006"/>
                <a:gd name="connsiteX18" fmla="*/ 990853 w 8228036"/>
                <a:gd name="connsiteY18" fmla="*/ 3773791 h 4260006"/>
                <a:gd name="connsiteX19" fmla="*/ 1016253 w 8228036"/>
                <a:gd name="connsiteY19" fmla="*/ 3849991 h 4260006"/>
                <a:gd name="connsiteX20" fmla="*/ 1028953 w 8228036"/>
                <a:gd name="connsiteY20" fmla="*/ 3888091 h 4260006"/>
                <a:gd name="connsiteX21" fmla="*/ 1092453 w 8228036"/>
                <a:gd name="connsiteY21" fmla="*/ 3989691 h 4260006"/>
                <a:gd name="connsiteX22" fmla="*/ 1130553 w 8228036"/>
                <a:gd name="connsiteY22" fmla="*/ 4040491 h 4260006"/>
                <a:gd name="connsiteX23" fmla="*/ 1155953 w 8228036"/>
                <a:gd name="connsiteY23" fmla="*/ 4078591 h 4260006"/>
                <a:gd name="connsiteX24" fmla="*/ 1194053 w 8228036"/>
                <a:gd name="connsiteY24" fmla="*/ 4103991 h 4260006"/>
                <a:gd name="connsiteX25" fmla="*/ 1232153 w 8228036"/>
                <a:gd name="connsiteY25" fmla="*/ 4142091 h 4260006"/>
                <a:gd name="connsiteX26" fmla="*/ 1295653 w 8228036"/>
                <a:gd name="connsiteY26" fmla="*/ 4154791 h 4260006"/>
                <a:gd name="connsiteX27" fmla="*/ 1473453 w 8228036"/>
                <a:gd name="connsiteY27" fmla="*/ 4192891 h 4260006"/>
                <a:gd name="connsiteX28" fmla="*/ 1524253 w 8228036"/>
                <a:gd name="connsiteY28" fmla="*/ 4218291 h 4260006"/>
                <a:gd name="connsiteX29" fmla="*/ 1638553 w 8228036"/>
                <a:gd name="connsiteY29" fmla="*/ 4230991 h 4260006"/>
                <a:gd name="connsiteX30" fmla="*/ 1676653 w 8228036"/>
                <a:gd name="connsiteY30" fmla="*/ 4243691 h 4260006"/>
                <a:gd name="connsiteX31" fmla="*/ 2057653 w 8228036"/>
                <a:gd name="connsiteY31" fmla="*/ 4230991 h 4260006"/>
                <a:gd name="connsiteX32" fmla="*/ 2146553 w 8228036"/>
                <a:gd name="connsiteY32" fmla="*/ 4180191 h 4260006"/>
                <a:gd name="connsiteX33" fmla="*/ 2159253 w 8228036"/>
                <a:gd name="connsiteY33" fmla="*/ 4142091 h 4260006"/>
                <a:gd name="connsiteX34" fmla="*/ 2184653 w 8228036"/>
                <a:gd name="connsiteY34" fmla="*/ 4103991 h 4260006"/>
                <a:gd name="connsiteX35" fmla="*/ 2197353 w 8228036"/>
                <a:gd name="connsiteY35" fmla="*/ 4040491 h 4260006"/>
                <a:gd name="connsiteX36" fmla="*/ 2210053 w 8228036"/>
                <a:gd name="connsiteY36" fmla="*/ 3964291 h 4260006"/>
                <a:gd name="connsiteX37" fmla="*/ 2222753 w 8228036"/>
                <a:gd name="connsiteY37" fmla="*/ 3926191 h 4260006"/>
                <a:gd name="connsiteX38" fmla="*/ 2235453 w 8228036"/>
                <a:gd name="connsiteY38" fmla="*/ 3875391 h 4260006"/>
                <a:gd name="connsiteX39" fmla="*/ 2286253 w 8228036"/>
                <a:gd name="connsiteY39" fmla="*/ 3773791 h 4260006"/>
                <a:gd name="connsiteX40" fmla="*/ 2311653 w 8228036"/>
                <a:gd name="connsiteY40" fmla="*/ 3697591 h 4260006"/>
                <a:gd name="connsiteX41" fmla="*/ 2337053 w 8228036"/>
                <a:gd name="connsiteY41" fmla="*/ 3595991 h 4260006"/>
                <a:gd name="connsiteX42" fmla="*/ 2387853 w 8228036"/>
                <a:gd name="connsiteY42" fmla="*/ 3519791 h 4260006"/>
                <a:gd name="connsiteX43" fmla="*/ 2400553 w 8228036"/>
                <a:gd name="connsiteY43" fmla="*/ 3481691 h 4260006"/>
                <a:gd name="connsiteX44" fmla="*/ 2476753 w 8228036"/>
                <a:gd name="connsiteY44" fmla="*/ 3380091 h 4260006"/>
                <a:gd name="connsiteX45" fmla="*/ 2514853 w 8228036"/>
                <a:gd name="connsiteY45" fmla="*/ 3278491 h 4260006"/>
                <a:gd name="connsiteX46" fmla="*/ 2527553 w 8228036"/>
                <a:gd name="connsiteY46" fmla="*/ 3227691 h 4260006"/>
                <a:gd name="connsiteX47" fmla="*/ 2565653 w 8228036"/>
                <a:gd name="connsiteY47" fmla="*/ 3164191 h 4260006"/>
                <a:gd name="connsiteX48" fmla="*/ 2578353 w 8228036"/>
                <a:gd name="connsiteY48" fmla="*/ 3126091 h 4260006"/>
                <a:gd name="connsiteX49" fmla="*/ 2603753 w 8228036"/>
                <a:gd name="connsiteY49" fmla="*/ 3075291 h 4260006"/>
                <a:gd name="connsiteX50" fmla="*/ 2629153 w 8228036"/>
                <a:gd name="connsiteY50" fmla="*/ 2745091 h 4260006"/>
                <a:gd name="connsiteX51" fmla="*/ 2641853 w 8228036"/>
                <a:gd name="connsiteY51" fmla="*/ 2681591 h 4260006"/>
                <a:gd name="connsiteX52" fmla="*/ 2654553 w 8228036"/>
                <a:gd name="connsiteY52" fmla="*/ 2579991 h 4260006"/>
                <a:gd name="connsiteX53" fmla="*/ 2667253 w 8228036"/>
                <a:gd name="connsiteY53" fmla="*/ 2402191 h 4260006"/>
                <a:gd name="connsiteX54" fmla="*/ 2692653 w 8228036"/>
                <a:gd name="connsiteY54" fmla="*/ 2364091 h 4260006"/>
                <a:gd name="connsiteX55" fmla="*/ 2705353 w 8228036"/>
                <a:gd name="connsiteY55" fmla="*/ 2325991 h 4260006"/>
                <a:gd name="connsiteX56" fmla="*/ 2730753 w 8228036"/>
                <a:gd name="connsiteY56" fmla="*/ 2275191 h 4260006"/>
                <a:gd name="connsiteX57" fmla="*/ 2768853 w 8228036"/>
                <a:gd name="connsiteY57" fmla="*/ 2173591 h 4260006"/>
                <a:gd name="connsiteX58" fmla="*/ 2832353 w 8228036"/>
                <a:gd name="connsiteY58" fmla="*/ 2071991 h 4260006"/>
                <a:gd name="connsiteX59" fmla="*/ 2870453 w 8228036"/>
                <a:gd name="connsiteY59" fmla="*/ 1995791 h 4260006"/>
                <a:gd name="connsiteX60" fmla="*/ 2908553 w 8228036"/>
                <a:gd name="connsiteY60" fmla="*/ 1957691 h 4260006"/>
                <a:gd name="connsiteX61" fmla="*/ 2984753 w 8228036"/>
                <a:gd name="connsiteY61" fmla="*/ 1843391 h 4260006"/>
                <a:gd name="connsiteX62" fmla="*/ 3086353 w 8228036"/>
                <a:gd name="connsiteY62" fmla="*/ 1741791 h 4260006"/>
                <a:gd name="connsiteX63" fmla="*/ 3111753 w 8228036"/>
                <a:gd name="connsiteY63" fmla="*/ 1703691 h 4260006"/>
                <a:gd name="connsiteX64" fmla="*/ 3124453 w 8228036"/>
                <a:gd name="connsiteY64" fmla="*/ 1665591 h 4260006"/>
                <a:gd name="connsiteX65" fmla="*/ 3226053 w 8228036"/>
                <a:gd name="connsiteY65" fmla="*/ 1576691 h 4260006"/>
                <a:gd name="connsiteX66" fmla="*/ 3238753 w 8228036"/>
                <a:gd name="connsiteY66" fmla="*/ 1538591 h 4260006"/>
                <a:gd name="connsiteX67" fmla="*/ 3276853 w 8228036"/>
                <a:gd name="connsiteY67" fmla="*/ 1513191 h 4260006"/>
                <a:gd name="connsiteX68" fmla="*/ 3327653 w 8228036"/>
                <a:gd name="connsiteY68" fmla="*/ 1475091 h 4260006"/>
                <a:gd name="connsiteX69" fmla="*/ 3454653 w 8228036"/>
                <a:gd name="connsiteY69" fmla="*/ 1373491 h 4260006"/>
                <a:gd name="connsiteX70" fmla="*/ 3530853 w 8228036"/>
                <a:gd name="connsiteY70" fmla="*/ 1322691 h 4260006"/>
                <a:gd name="connsiteX71" fmla="*/ 3568953 w 8228036"/>
                <a:gd name="connsiteY71" fmla="*/ 1297291 h 4260006"/>
                <a:gd name="connsiteX72" fmla="*/ 3632453 w 8228036"/>
                <a:gd name="connsiteY72" fmla="*/ 1259191 h 4260006"/>
                <a:gd name="connsiteX73" fmla="*/ 3695953 w 8228036"/>
                <a:gd name="connsiteY73" fmla="*/ 1208391 h 4260006"/>
                <a:gd name="connsiteX74" fmla="*/ 3734053 w 8228036"/>
                <a:gd name="connsiteY74" fmla="*/ 1195691 h 4260006"/>
                <a:gd name="connsiteX75" fmla="*/ 3772153 w 8228036"/>
                <a:gd name="connsiteY75" fmla="*/ 1170291 h 4260006"/>
                <a:gd name="connsiteX76" fmla="*/ 3835653 w 8228036"/>
                <a:gd name="connsiteY76" fmla="*/ 1144891 h 4260006"/>
                <a:gd name="connsiteX77" fmla="*/ 3886453 w 8228036"/>
                <a:gd name="connsiteY77" fmla="*/ 1119491 h 4260006"/>
                <a:gd name="connsiteX78" fmla="*/ 3937253 w 8228036"/>
                <a:gd name="connsiteY78" fmla="*/ 1106791 h 4260006"/>
                <a:gd name="connsiteX79" fmla="*/ 4038853 w 8228036"/>
                <a:gd name="connsiteY79" fmla="*/ 1081391 h 4260006"/>
                <a:gd name="connsiteX80" fmla="*/ 4076953 w 8228036"/>
                <a:gd name="connsiteY80" fmla="*/ 1055991 h 4260006"/>
                <a:gd name="connsiteX81" fmla="*/ 4178553 w 8228036"/>
                <a:gd name="connsiteY81" fmla="*/ 1043291 h 4260006"/>
                <a:gd name="connsiteX82" fmla="*/ 4242053 w 8228036"/>
                <a:gd name="connsiteY82" fmla="*/ 1030591 h 4260006"/>
                <a:gd name="connsiteX83" fmla="*/ 4407153 w 8228036"/>
                <a:gd name="connsiteY83" fmla="*/ 954391 h 4260006"/>
                <a:gd name="connsiteX84" fmla="*/ 4445253 w 8228036"/>
                <a:gd name="connsiteY84" fmla="*/ 941691 h 4260006"/>
                <a:gd name="connsiteX85" fmla="*/ 4546853 w 8228036"/>
                <a:gd name="connsiteY85" fmla="*/ 928991 h 4260006"/>
                <a:gd name="connsiteX86" fmla="*/ 4661153 w 8228036"/>
                <a:gd name="connsiteY86" fmla="*/ 890891 h 4260006"/>
                <a:gd name="connsiteX87" fmla="*/ 4699253 w 8228036"/>
                <a:gd name="connsiteY87" fmla="*/ 878191 h 4260006"/>
                <a:gd name="connsiteX88" fmla="*/ 4788153 w 8228036"/>
                <a:gd name="connsiteY88" fmla="*/ 852791 h 4260006"/>
                <a:gd name="connsiteX89" fmla="*/ 4838953 w 8228036"/>
                <a:gd name="connsiteY89" fmla="*/ 827391 h 4260006"/>
                <a:gd name="connsiteX90" fmla="*/ 5004053 w 8228036"/>
                <a:gd name="connsiteY90" fmla="*/ 814691 h 4260006"/>
                <a:gd name="connsiteX91" fmla="*/ 5321553 w 8228036"/>
                <a:gd name="connsiteY91" fmla="*/ 789291 h 4260006"/>
                <a:gd name="connsiteX92" fmla="*/ 5689853 w 8228036"/>
                <a:gd name="connsiteY92" fmla="*/ 776591 h 4260006"/>
                <a:gd name="connsiteX93" fmla="*/ 5842253 w 8228036"/>
                <a:gd name="connsiteY93" fmla="*/ 738491 h 4260006"/>
                <a:gd name="connsiteX94" fmla="*/ 5918453 w 8228036"/>
                <a:gd name="connsiteY94" fmla="*/ 713091 h 4260006"/>
                <a:gd name="connsiteX95" fmla="*/ 5994653 w 8228036"/>
                <a:gd name="connsiteY95" fmla="*/ 700391 h 4260006"/>
                <a:gd name="connsiteX96" fmla="*/ 6096253 w 8228036"/>
                <a:gd name="connsiteY96" fmla="*/ 662291 h 4260006"/>
                <a:gd name="connsiteX97" fmla="*/ 6172453 w 8228036"/>
                <a:gd name="connsiteY97" fmla="*/ 649591 h 4260006"/>
                <a:gd name="connsiteX98" fmla="*/ 6223253 w 8228036"/>
                <a:gd name="connsiteY98" fmla="*/ 624191 h 4260006"/>
                <a:gd name="connsiteX99" fmla="*/ 6578853 w 8228036"/>
                <a:gd name="connsiteY99" fmla="*/ 598791 h 4260006"/>
                <a:gd name="connsiteX100" fmla="*/ 7620253 w 8228036"/>
                <a:gd name="connsiteY100" fmla="*/ 598791 h 4260006"/>
                <a:gd name="connsiteX101" fmla="*/ 7696453 w 8228036"/>
                <a:gd name="connsiteY101" fmla="*/ 586091 h 4260006"/>
                <a:gd name="connsiteX102" fmla="*/ 7810753 w 8228036"/>
                <a:gd name="connsiteY102" fmla="*/ 573391 h 4260006"/>
                <a:gd name="connsiteX103" fmla="*/ 7861553 w 8228036"/>
                <a:gd name="connsiteY103" fmla="*/ 547991 h 4260006"/>
                <a:gd name="connsiteX104" fmla="*/ 8191753 w 8228036"/>
                <a:gd name="connsiteY104" fmla="*/ 484491 h 4260006"/>
                <a:gd name="connsiteX105" fmla="*/ 8077453 w 8228036"/>
                <a:gd name="connsiteY105" fmla="*/ 14591 h 4260006"/>
                <a:gd name="connsiteX106" fmla="*/ 7925053 w 8228036"/>
                <a:gd name="connsiteY106" fmla="*/ 27291 h 4260006"/>
                <a:gd name="connsiteX107" fmla="*/ 7836153 w 8228036"/>
                <a:gd name="connsiteY107" fmla="*/ 52691 h 4260006"/>
                <a:gd name="connsiteX108" fmla="*/ 4457953 w 8228036"/>
                <a:gd name="connsiteY108" fmla="*/ 27291 h 4260006"/>
                <a:gd name="connsiteX109" fmla="*/ 253 w 8228036"/>
                <a:gd name="connsiteY109" fmla="*/ 39991 h 4260006"/>
                <a:gd name="connsiteX0" fmla="*/ 253 w 8228036"/>
                <a:gd name="connsiteY0" fmla="*/ 39991 h 4260006"/>
                <a:gd name="connsiteX1" fmla="*/ 19303 w 8228036"/>
                <a:gd name="connsiteY1" fmla="*/ 465441 h 4260006"/>
                <a:gd name="connsiteX2" fmla="*/ 393953 w 8228036"/>
                <a:gd name="connsiteY2" fmla="*/ 611491 h 4260006"/>
                <a:gd name="connsiteX3" fmla="*/ 533653 w 8228036"/>
                <a:gd name="connsiteY3" fmla="*/ 713091 h 4260006"/>
                <a:gd name="connsiteX4" fmla="*/ 622553 w 8228036"/>
                <a:gd name="connsiteY4" fmla="*/ 827391 h 4260006"/>
                <a:gd name="connsiteX5" fmla="*/ 698753 w 8228036"/>
                <a:gd name="connsiteY5" fmla="*/ 878191 h 4260006"/>
                <a:gd name="connsiteX6" fmla="*/ 749553 w 8228036"/>
                <a:gd name="connsiteY6" fmla="*/ 954391 h 4260006"/>
                <a:gd name="connsiteX7" fmla="*/ 787653 w 8228036"/>
                <a:gd name="connsiteY7" fmla="*/ 1030591 h 4260006"/>
                <a:gd name="connsiteX8" fmla="*/ 813053 w 8228036"/>
                <a:gd name="connsiteY8" fmla="*/ 1284591 h 4260006"/>
                <a:gd name="connsiteX9" fmla="*/ 825753 w 8228036"/>
                <a:gd name="connsiteY9" fmla="*/ 1424291 h 4260006"/>
                <a:gd name="connsiteX10" fmla="*/ 851153 w 8228036"/>
                <a:gd name="connsiteY10" fmla="*/ 1779891 h 4260006"/>
                <a:gd name="connsiteX11" fmla="*/ 863853 w 8228036"/>
                <a:gd name="connsiteY11" fmla="*/ 1868791 h 4260006"/>
                <a:gd name="connsiteX12" fmla="*/ 876553 w 8228036"/>
                <a:gd name="connsiteY12" fmla="*/ 1944991 h 4260006"/>
                <a:gd name="connsiteX13" fmla="*/ 889253 w 8228036"/>
                <a:gd name="connsiteY13" fmla="*/ 2008491 h 4260006"/>
                <a:gd name="connsiteX14" fmla="*/ 927353 w 8228036"/>
                <a:gd name="connsiteY14" fmla="*/ 2262491 h 4260006"/>
                <a:gd name="connsiteX15" fmla="*/ 940053 w 8228036"/>
                <a:gd name="connsiteY15" fmla="*/ 3443591 h 4260006"/>
                <a:gd name="connsiteX16" fmla="*/ 952753 w 8228036"/>
                <a:gd name="connsiteY16" fmla="*/ 3659491 h 4260006"/>
                <a:gd name="connsiteX17" fmla="*/ 990853 w 8228036"/>
                <a:gd name="connsiteY17" fmla="*/ 3773791 h 4260006"/>
                <a:gd name="connsiteX18" fmla="*/ 1016253 w 8228036"/>
                <a:gd name="connsiteY18" fmla="*/ 3849991 h 4260006"/>
                <a:gd name="connsiteX19" fmla="*/ 1028953 w 8228036"/>
                <a:gd name="connsiteY19" fmla="*/ 3888091 h 4260006"/>
                <a:gd name="connsiteX20" fmla="*/ 1092453 w 8228036"/>
                <a:gd name="connsiteY20" fmla="*/ 3989691 h 4260006"/>
                <a:gd name="connsiteX21" fmla="*/ 1130553 w 8228036"/>
                <a:gd name="connsiteY21" fmla="*/ 4040491 h 4260006"/>
                <a:gd name="connsiteX22" fmla="*/ 1155953 w 8228036"/>
                <a:gd name="connsiteY22" fmla="*/ 4078591 h 4260006"/>
                <a:gd name="connsiteX23" fmla="*/ 1194053 w 8228036"/>
                <a:gd name="connsiteY23" fmla="*/ 4103991 h 4260006"/>
                <a:gd name="connsiteX24" fmla="*/ 1232153 w 8228036"/>
                <a:gd name="connsiteY24" fmla="*/ 4142091 h 4260006"/>
                <a:gd name="connsiteX25" fmla="*/ 1295653 w 8228036"/>
                <a:gd name="connsiteY25" fmla="*/ 4154791 h 4260006"/>
                <a:gd name="connsiteX26" fmla="*/ 1473453 w 8228036"/>
                <a:gd name="connsiteY26" fmla="*/ 4192891 h 4260006"/>
                <a:gd name="connsiteX27" fmla="*/ 1524253 w 8228036"/>
                <a:gd name="connsiteY27" fmla="*/ 4218291 h 4260006"/>
                <a:gd name="connsiteX28" fmla="*/ 1638553 w 8228036"/>
                <a:gd name="connsiteY28" fmla="*/ 4230991 h 4260006"/>
                <a:gd name="connsiteX29" fmla="*/ 1676653 w 8228036"/>
                <a:gd name="connsiteY29" fmla="*/ 4243691 h 4260006"/>
                <a:gd name="connsiteX30" fmla="*/ 2057653 w 8228036"/>
                <a:gd name="connsiteY30" fmla="*/ 4230991 h 4260006"/>
                <a:gd name="connsiteX31" fmla="*/ 2146553 w 8228036"/>
                <a:gd name="connsiteY31" fmla="*/ 4180191 h 4260006"/>
                <a:gd name="connsiteX32" fmla="*/ 2159253 w 8228036"/>
                <a:gd name="connsiteY32" fmla="*/ 4142091 h 4260006"/>
                <a:gd name="connsiteX33" fmla="*/ 2184653 w 8228036"/>
                <a:gd name="connsiteY33" fmla="*/ 4103991 h 4260006"/>
                <a:gd name="connsiteX34" fmla="*/ 2197353 w 8228036"/>
                <a:gd name="connsiteY34" fmla="*/ 4040491 h 4260006"/>
                <a:gd name="connsiteX35" fmla="*/ 2210053 w 8228036"/>
                <a:gd name="connsiteY35" fmla="*/ 3964291 h 4260006"/>
                <a:gd name="connsiteX36" fmla="*/ 2222753 w 8228036"/>
                <a:gd name="connsiteY36" fmla="*/ 3926191 h 4260006"/>
                <a:gd name="connsiteX37" fmla="*/ 2235453 w 8228036"/>
                <a:gd name="connsiteY37" fmla="*/ 3875391 h 4260006"/>
                <a:gd name="connsiteX38" fmla="*/ 2286253 w 8228036"/>
                <a:gd name="connsiteY38" fmla="*/ 3773791 h 4260006"/>
                <a:gd name="connsiteX39" fmla="*/ 2311653 w 8228036"/>
                <a:gd name="connsiteY39" fmla="*/ 3697591 h 4260006"/>
                <a:gd name="connsiteX40" fmla="*/ 2337053 w 8228036"/>
                <a:gd name="connsiteY40" fmla="*/ 3595991 h 4260006"/>
                <a:gd name="connsiteX41" fmla="*/ 2387853 w 8228036"/>
                <a:gd name="connsiteY41" fmla="*/ 3519791 h 4260006"/>
                <a:gd name="connsiteX42" fmla="*/ 2400553 w 8228036"/>
                <a:gd name="connsiteY42" fmla="*/ 3481691 h 4260006"/>
                <a:gd name="connsiteX43" fmla="*/ 2476753 w 8228036"/>
                <a:gd name="connsiteY43" fmla="*/ 3380091 h 4260006"/>
                <a:gd name="connsiteX44" fmla="*/ 2514853 w 8228036"/>
                <a:gd name="connsiteY44" fmla="*/ 3278491 h 4260006"/>
                <a:gd name="connsiteX45" fmla="*/ 2527553 w 8228036"/>
                <a:gd name="connsiteY45" fmla="*/ 3227691 h 4260006"/>
                <a:gd name="connsiteX46" fmla="*/ 2565653 w 8228036"/>
                <a:gd name="connsiteY46" fmla="*/ 3164191 h 4260006"/>
                <a:gd name="connsiteX47" fmla="*/ 2578353 w 8228036"/>
                <a:gd name="connsiteY47" fmla="*/ 3126091 h 4260006"/>
                <a:gd name="connsiteX48" fmla="*/ 2603753 w 8228036"/>
                <a:gd name="connsiteY48" fmla="*/ 3075291 h 4260006"/>
                <a:gd name="connsiteX49" fmla="*/ 2629153 w 8228036"/>
                <a:gd name="connsiteY49" fmla="*/ 2745091 h 4260006"/>
                <a:gd name="connsiteX50" fmla="*/ 2641853 w 8228036"/>
                <a:gd name="connsiteY50" fmla="*/ 2681591 h 4260006"/>
                <a:gd name="connsiteX51" fmla="*/ 2654553 w 8228036"/>
                <a:gd name="connsiteY51" fmla="*/ 2579991 h 4260006"/>
                <a:gd name="connsiteX52" fmla="*/ 2667253 w 8228036"/>
                <a:gd name="connsiteY52" fmla="*/ 2402191 h 4260006"/>
                <a:gd name="connsiteX53" fmla="*/ 2692653 w 8228036"/>
                <a:gd name="connsiteY53" fmla="*/ 2364091 h 4260006"/>
                <a:gd name="connsiteX54" fmla="*/ 2705353 w 8228036"/>
                <a:gd name="connsiteY54" fmla="*/ 2325991 h 4260006"/>
                <a:gd name="connsiteX55" fmla="*/ 2730753 w 8228036"/>
                <a:gd name="connsiteY55" fmla="*/ 2275191 h 4260006"/>
                <a:gd name="connsiteX56" fmla="*/ 2768853 w 8228036"/>
                <a:gd name="connsiteY56" fmla="*/ 2173591 h 4260006"/>
                <a:gd name="connsiteX57" fmla="*/ 2832353 w 8228036"/>
                <a:gd name="connsiteY57" fmla="*/ 2071991 h 4260006"/>
                <a:gd name="connsiteX58" fmla="*/ 2870453 w 8228036"/>
                <a:gd name="connsiteY58" fmla="*/ 1995791 h 4260006"/>
                <a:gd name="connsiteX59" fmla="*/ 2908553 w 8228036"/>
                <a:gd name="connsiteY59" fmla="*/ 1957691 h 4260006"/>
                <a:gd name="connsiteX60" fmla="*/ 2984753 w 8228036"/>
                <a:gd name="connsiteY60" fmla="*/ 1843391 h 4260006"/>
                <a:gd name="connsiteX61" fmla="*/ 3086353 w 8228036"/>
                <a:gd name="connsiteY61" fmla="*/ 1741791 h 4260006"/>
                <a:gd name="connsiteX62" fmla="*/ 3111753 w 8228036"/>
                <a:gd name="connsiteY62" fmla="*/ 1703691 h 4260006"/>
                <a:gd name="connsiteX63" fmla="*/ 3124453 w 8228036"/>
                <a:gd name="connsiteY63" fmla="*/ 1665591 h 4260006"/>
                <a:gd name="connsiteX64" fmla="*/ 3226053 w 8228036"/>
                <a:gd name="connsiteY64" fmla="*/ 1576691 h 4260006"/>
                <a:gd name="connsiteX65" fmla="*/ 3238753 w 8228036"/>
                <a:gd name="connsiteY65" fmla="*/ 1538591 h 4260006"/>
                <a:gd name="connsiteX66" fmla="*/ 3276853 w 8228036"/>
                <a:gd name="connsiteY66" fmla="*/ 1513191 h 4260006"/>
                <a:gd name="connsiteX67" fmla="*/ 3327653 w 8228036"/>
                <a:gd name="connsiteY67" fmla="*/ 1475091 h 4260006"/>
                <a:gd name="connsiteX68" fmla="*/ 3454653 w 8228036"/>
                <a:gd name="connsiteY68" fmla="*/ 1373491 h 4260006"/>
                <a:gd name="connsiteX69" fmla="*/ 3530853 w 8228036"/>
                <a:gd name="connsiteY69" fmla="*/ 1322691 h 4260006"/>
                <a:gd name="connsiteX70" fmla="*/ 3568953 w 8228036"/>
                <a:gd name="connsiteY70" fmla="*/ 1297291 h 4260006"/>
                <a:gd name="connsiteX71" fmla="*/ 3632453 w 8228036"/>
                <a:gd name="connsiteY71" fmla="*/ 1259191 h 4260006"/>
                <a:gd name="connsiteX72" fmla="*/ 3695953 w 8228036"/>
                <a:gd name="connsiteY72" fmla="*/ 1208391 h 4260006"/>
                <a:gd name="connsiteX73" fmla="*/ 3734053 w 8228036"/>
                <a:gd name="connsiteY73" fmla="*/ 1195691 h 4260006"/>
                <a:gd name="connsiteX74" fmla="*/ 3772153 w 8228036"/>
                <a:gd name="connsiteY74" fmla="*/ 1170291 h 4260006"/>
                <a:gd name="connsiteX75" fmla="*/ 3835653 w 8228036"/>
                <a:gd name="connsiteY75" fmla="*/ 1144891 h 4260006"/>
                <a:gd name="connsiteX76" fmla="*/ 3886453 w 8228036"/>
                <a:gd name="connsiteY76" fmla="*/ 1119491 h 4260006"/>
                <a:gd name="connsiteX77" fmla="*/ 3937253 w 8228036"/>
                <a:gd name="connsiteY77" fmla="*/ 1106791 h 4260006"/>
                <a:gd name="connsiteX78" fmla="*/ 4038853 w 8228036"/>
                <a:gd name="connsiteY78" fmla="*/ 1081391 h 4260006"/>
                <a:gd name="connsiteX79" fmla="*/ 4076953 w 8228036"/>
                <a:gd name="connsiteY79" fmla="*/ 1055991 h 4260006"/>
                <a:gd name="connsiteX80" fmla="*/ 4178553 w 8228036"/>
                <a:gd name="connsiteY80" fmla="*/ 1043291 h 4260006"/>
                <a:gd name="connsiteX81" fmla="*/ 4242053 w 8228036"/>
                <a:gd name="connsiteY81" fmla="*/ 1030591 h 4260006"/>
                <a:gd name="connsiteX82" fmla="*/ 4407153 w 8228036"/>
                <a:gd name="connsiteY82" fmla="*/ 954391 h 4260006"/>
                <a:gd name="connsiteX83" fmla="*/ 4445253 w 8228036"/>
                <a:gd name="connsiteY83" fmla="*/ 941691 h 4260006"/>
                <a:gd name="connsiteX84" fmla="*/ 4546853 w 8228036"/>
                <a:gd name="connsiteY84" fmla="*/ 928991 h 4260006"/>
                <a:gd name="connsiteX85" fmla="*/ 4661153 w 8228036"/>
                <a:gd name="connsiteY85" fmla="*/ 890891 h 4260006"/>
                <a:gd name="connsiteX86" fmla="*/ 4699253 w 8228036"/>
                <a:gd name="connsiteY86" fmla="*/ 878191 h 4260006"/>
                <a:gd name="connsiteX87" fmla="*/ 4788153 w 8228036"/>
                <a:gd name="connsiteY87" fmla="*/ 852791 h 4260006"/>
                <a:gd name="connsiteX88" fmla="*/ 4838953 w 8228036"/>
                <a:gd name="connsiteY88" fmla="*/ 827391 h 4260006"/>
                <a:gd name="connsiteX89" fmla="*/ 5004053 w 8228036"/>
                <a:gd name="connsiteY89" fmla="*/ 814691 h 4260006"/>
                <a:gd name="connsiteX90" fmla="*/ 5321553 w 8228036"/>
                <a:gd name="connsiteY90" fmla="*/ 789291 h 4260006"/>
                <a:gd name="connsiteX91" fmla="*/ 5689853 w 8228036"/>
                <a:gd name="connsiteY91" fmla="*/ 776591 h 4260006"/>
                <a:gd name="connsiteX92" fmla="*/ 5842253 w 8228036"/>
                <a:gd name="connsiteY92" fmla="*/ 738491 h 4260006"/>
                <a:gd name="connsiteX93" fmla="*/ 5918453 w 8228036"/>
                <a:gd name="connsiteY93" fmla="*/ 713091 h 4260006"/>
                <a:gd name="connsiteX94" fmla="*/ 5994653 w 8228036"/>
                <a:gd name="connsiteY94" fmla="*/ 700391 h 4260006"/>
                <a:gd name="connsiteX95" fmla="*/ 6096253 w 8228036"/>
                <a:gd name="connsiteY95" fmla="*/ 662291 h 4260006"/>
                <a:gd name="connsiteX96" fmla="*/ 6172453 w 8228036"/>
                <a:gd name="connsiteY96" fmla="*/ 649591 h 4260006"/>
                <a:gd name="connsiteX97" fmla="*/ 6223253 w 8228036"/>
                <a:gd name="connsiteY97" fmla="*/ 624191 h 4260006"/>
                <a:gd name="connsiteX98" fmla="*/ 6578853 w 8228036"/>
                <a:gd name="connsiteY98" fmla="*/ 598791 h 4260006"/>
                <a:gd name="connsiteX99" fmla="*/ 7620253 w 8228036"/>
                <a:gd name="connsiteY99" fmla="*/ 598791 h 4260006"/>
                <a:gd name="connsiteX100" fmla="*/ 7696453 w 8228036"/>
                <a:gd name="connsiteY100" fmla="*/ 586091 h 4260006"/>
                <a:gd name="connsiteX101" fmla="*/ 7810753 w 8228036"/>
                <a:gd name="connsiteY101" fmla="*/ 573391 h 4260006"/>
                <a:gd name="connsiteX102" fmla="*/ 7861553 w 8228036"/>
                <a:gd name="connsiteY102" fmla="*/ 547991 h 4260006"/>
                <a:gd name="connsiteX103" fmla="*/ 8191753 w 8228036"/>
                <a:gd name="connsiteY103" fmla="*/ 484491 h 4260006"/>
                <a:gd name="connsiteX104" fmla="*/ 8077453 w 8228036"/>
                <a:gd name="connsiteY104" fmla="*/ 14591 h 4260006"/>
                <a:gd name="connsiteX105" fmla="*/ 7925053 w 8228036"/>
                <a:gd name="connsiteY105" fmla="*/ 27291 h 4260006"/>
                <a:gd name="connsiteX106" fmla="*/ 7836153 w 8228036"/>
                <a:gd name="connsiteY106" fmla="*/ 52691 h 4260006"/>
                <a:gd name="connsiteX107" fmla="*/ 4457953 w 8228036"/>
                <a:gd name="connsiteY107" fmla="*/ 27291 h 4260006"/>
                <a:gd name="connsiteX108" fmla="*/ 253 w 8228036"/>
                <a:gd name="connsiteY108" fmla="*/ 39991 h 4260006"/>
                <a:gd name="connsiteX0" fmla="*/ 253 w 8228036"/>
                <a:gd name="connsiteY0" fmla="*/ 39991 h 4260006"/>
                <a:gd name="connsiteX1" fmla="*/ 19303 w 8228036"/>
                <a:gd name="connsiteY1" fmla="*/ 465441 h 4260006"/>
                <a:gd name="connsiteX2" fmla="*/ 393953 w 8228036"/>
                <a:gd name="connsiteY2" fmla="*/ 611491 h 4260006"/>
                <a:gd name="connsiteX3" fmla="*/ 622553 w 8228036"/>
                <a:gd name="connsiteY3" fmla="*/ 827391 h 4260006"/>
                <a:gd name="connsiteX4" fmla="*/ 698753 w 8228036"/>
                <a:gd name="connsiteY4" fmla="*/ 878191 h 4260006"/>
                <a:gd name="connsiteX5" fmla="*/ 749553 w 8228036"/>
                <a:gd name="connsiteY5" fmla="*/ 954391 h 4260006"/>
                <a:gd name="connsiteX6" fmla="*/ 787653 w 8228036"/>
                <a:gd name="connsiteY6" fmla="*/ 1030591 h 4260006"/>
                <a:gd name="connsiteX7" fmla="*/ 813053 w 8228036"/>
                <a:gd name="connsiteY7" fmla="*/ 1284591 h 4260006"/>
                <a:gd name="connsiteX8" fmla="*/ 825753 w 8228036"/>
                <a:gd name="connsiteY8" fmla="*/ 1424291 h 4260006"/>
                <a:gd name="connsiteX9" fmla="*/ 851153 w 8228036"/>
                <a:gd name="connsiteY9" fmla="*/ 1779891 h 4260006"/>
                <a:gd name="connsiteX10" fmla="*/ 863853 w 8228036"/>
                <a:gd name="connsiteY10" fmla="*/ 1868791 h 4260006"/>
                <a:gd name="connsiteX11" fmla="*/ 876553 w 8228036"/>
                <a:gd name="connsiteY11" fmla="*/ 1944991 h 4260006"/>
                <a:gd name="connsiteX12" fmla="*/ 889253 w 8228036"/>
                <a:gd name="connsiteY12" fmla="*/ 2008491 h 4260006"/>
                <a:gd name="connsiteX13" fmla="*/ 927353 w 8228036"/>
                <a:gd name="connsiteY13" fmla="*/ 2262491 h 4260006"/>
                <a:gd name="connsiteX14" fmla="*/ 940053 w 8228036"/>
                <a:gd name="connsiteY14" fmla="*/ 3443591 h 4260006"/>
                <a:gd name="connsiteX15" fmla="*/ 952753 w 8228036"/>
                <a:gd name="connsiteY15" fmla="*/ 3659491 h 4260006"/>
                <a:gd name="connsiteX16" fmla="*/ 990853 w 8228036"/>
                <a:gd name="connsiteY16" fmla="*/ 3773791 h 4260006"/>
                <a:gd name="connsiteX17" fmla="*/ 1016253 w 8228036"/>
                <a:gd name="connsiteY17" fmla="*/ 3849991 h 4260006"/>
                <a:gd name="connsiteX18" fmla="*/ 1028953 w 8228036"/>
                <a:gd name="connsiteY18" fmla="*/ 3888091 h 4260006"/>
                <a:gd name="connsiteX19" fmla="*/ 1092453 w 8228036"/>
                <a:gd name="connsiteY19" fmla="*/ 3989691 h 4260006"/>
                <a:gd name="connsiteX20" fmla="*/ 1130553 w 8228036"/>
                <a:gd name="connsiteY20" fmla="*/ 4040491 h 4260006"/>
                <a:gd name="connsiteX21" fmla="*/ 1155953 w 8228036"/>
                <a:gd name="connsiteY21" fmla="*/ 4078591 h 4260006"/>
                <a:gd name="connsiteX22" fmla="*/ 1194053 w 8228036"/>
                <a:gd name="connsiteY22" fmla="*/ 4103991 h 4260006"/>
                <a:gd name="connsiteX23" fmla="*/ 1232153 w 8228036"/>
                <a:gd name="connsiteY23" fmla="*/ 4142091 h 4260006"/>
                <a:gd name="connsiteX24" fmla="*/ 1295653 w 8228036"/>
                <a:gd name="connsiteY24" fmla="*/ 4154791 h 4260006"/>
                <a:gd name="connsiteX25" fmla="*/ 1473453 w 8228036"/>
                <a:gd name="connsiteY25" fmla="*/ 4192891 h 4260006"/>
                <a:gd name="connsiteX26" fmla="*/ 1524253 w 8228036"/>
                <a:gd name="connsiteY26" fmla="*/ 4218291 h 4260006"/>
                <a:gd name="connsiteX27" fmla="*/ 1638553 w 8228036"/>
                <a:gd name="connsiteY27" fmla="*/ 4230991 h 4260006"/>
                <a:gd name="connsiteX28" fmla="*/ 1676653 w 8228036"/>
                <a:gd name="connsiteY28" fmla="*/ 4243691 h 4260006"/>
                <a:gd name="connsiteX29" fmla="*/ 2057653 w 8228036"/>
                <a:gd name="connsiteY29" fmla="*/ 4230991 h 4260006"/>
                <a:gd name="connsiteX30" fmla="*/ 2146553 w 8228036"/>
                <a:gd name="connsiteY30" fmla="*/ 4180191 h 4260006"/>
                <a:gd name="connsiteX31" fmla="*/ 2159253 w 8228036"/>
                <a:gd name="connsiteY31" fmla="*/ 4142091 h 4260006"/>
                <a:gd name="connsiteX32" fmla="*/ 2184653 w 8228036"/>
                <a:gd name="connsiteY32" fmla="*/ 4103991 h 4260006"/>
                <a:gd name="connsiteX33" fmla="*/ 2197353 w 8228036"/>
                <a:gd name="connsiteY33" fmla="*/ 4040491 h 4260006"/>
                <a:gd name="connsiteX34" fmla="*/ 2210053 w 8228036"/>
                <a:gd name="connsiteY34" fmla="*/ 3964291 h 4260006"/>
                <a:gd name="connsiteX35" fmla="*/ 2222753 w 8228036"/>
                <a:gd name="connsiteY35" fmla="*/ 3926191 h 4260006"/>
                <a:gd name="connsiteX36" fmla="*/ 2235453 w 8228036"/>
                <a:gd name="connsiteY36" fmla="*/ 3875391 h 4260006"/>
                <a:gd name="connsiteX37" fmla="*/ 2286253 w 8228036"/>
                <a:gd name="connsiteY37" fmla="*/ 3773791 h 4260006"/>
                <a:gd name="connsiteX38" fmla="*/ 2311653 w 8228036"/>
                <a:gd name="connsiteY38" fmla="*/ 3697591 h 4260006"/>
                <a:gd name="connsiteX39" fmla="*/ 2337053 w 8228036"/>
                <a:gd name="connsiteY39" fmla="*/ 3595991 h 4260006"/>
                <a:gd name="connsiteX40" fmla="*/ 2387853 w 8228036"/>
                <a:gd name="connsiteY40" fmla="*/ 3519791 h 4260006"/>
                <a:gd name="connsiteX41" fmla="*/ 2400553 w 8228036"/>
                <a:gd name="connsiteY41" fmla="*/ 3481691 h 4260006"/>
                <a:gd name="connsiteX42" fmla="*/ 2476753 w 8228036"/>
                <a:gd name="connsiteY42" fmla="*/ 3380091 h 4260006"/>
                <a:gd name="connsiteX43" fmla="*/ 2514853 w 8228036"/>
                <a:gd name="connsiteY43" fmla="*/ 3278491 h 4260006"/>
                <a:gd name="connsiteX44" fmla="*/ 2527553 w 8228036"/>
                <a:gd name="connsiteY44" fmla="*/ 3227691 h 4260006"/>
                <a:gd name="connsiteX45" fmla="*/ 2565653 w 8228036"/>
                <a:gd name="connsiteY45" fmla="*/ 3164191 h 4260006"/>
                <a:gd name="connsiteX46" fmla="*/ 2578353 w 8228036"/>
                <a:gd name="connsiteY46" fmla="*/ 3126091 h 4260006"/>
                <a:gd name="connsiteX47" fmla="*/ 2603753 w 8228036"/>
                <a:gd name="connsiteY47" fmla="*/ 3075291 h 4260006"/>
                <a:gd name="connsiteX48" fmla="*/ 2629153 w 8228036"/>
                <a:gd name="connsiteY48" fmla="*/ 2745091 h 4260006"/>
                <a:gd name="connsiteX49" fmla="*/ 2641853 w 8228036"/>
                <a:gd name="connsiteY49" fmla="*/ 2681591 h 4260006"/>
                <a:gd name="connsiteX50" fmla="*/ 2654553 w 8228036"/>
                <a:gd name="connsiteY50" fmla="*/ 2579991 h 4260006"/>
                <a:gd name="connsiteX51" fmla="*/ 2667253 w 8228036"/>
                <a:gd name="connsiteY51" fmla="*/ 2402191 h 4260006"/>
                <a:gd name="connsiteX52" fmla="*/ 2692653 w 8228036"/>
                <a:gd name="connsiteY52" fmla="*/ 2364091 h 4260006"/>
                <a:gd name="connsiteX53" fmla="*/ 2705353 w 8228036"/>
                <a:gd name="connsiteY53" fmla="*/ 2325991 h 4260006"/>
                <a:gd name="connsiteX54" fmla="*/ 2730753 w 8228036"/>
                <a:gd name="connsiteY54" fmla="*/ 2275191 h 4260006"/>
                <a:gd name="connsiteX55" fmla="*/ 2768853 w 8228036"/>
                <a:gd name="connsiteY55" fmla="*/ 2173591 h 4260006"/>
                <a:gd name="connsiteX56" fmla="*/ 2832353 w 8228036"/>
                <a:gd name="connsiteY56" fmla="*/ 2071991 h 4260006"/>
                <a:gd name="connsiteX57" fmla="*/ 2870453 w 8228036"/>
                <a:gd name="connsiteY57" fmla="*/ 1995791 h 4260006"/>
                <a:gd name="connsiteX58" fmla="*/ 2908553 w 8228036"/>
                <a:gd name="connsiteY58" fmla="*/ 1957691 h 4260006"/>
                <a:gd name="connsiteX59" fmla="*/ 2984753 w 8228036"/>
                <a:gd name="connsiteY59" fmla="*/ 1843391 h 4260006"/>
                <a:gd name="connsiteX60" fmla="*/ 3086353 w 8228036"/>
                <a:gd name="connsiteY60" fmla="*/ 1741791 h 4260006"/>
                <a:gd name="connsiteX61" fmla="*/ 3111753 w 8228036"/>
                <a:gd name="connsiteY61" fmla="*/ 1703691 h 4260006"/>
                <a:gd name="connsiteX62" fmla="*/ 3124453 w 8228036"/>
                <a:gd name="connsiteY62" fmla="*/ 1665591 h 4260006"/>
                <a:gd name="connsiteX63" fmla="*/ 3226053 w 8228036"/>
                <a:gd name="connsiteY63" fmla="*/ 1576691 h 4260006"/>
                <a:gd name="connsiteX64" fmla="*/ 3238753 w 8228036"/>
                <a:gd name="connsiteY64" fmla="*/ 1538591 h 4260006"/>
                <a:gd name="connsiteX65" fmla="*/ 3276853 w 8228036"/>
                <a:gd name="connsiteY65" fmla="*/ 1513191 h 4260006"/>
                <a:gd name="connsiteX66" fmla="*/ 3327653 w 8228036"/>
                <a:gd name="connsiteY66" fmla="*/ 1475091 h 4260006"/>
                <a:gd name="connsiteX67" fmla="*/ 3454653 w 8228036"/>
                <a:gd name="connsiteY67" fmla="*/ 1373491 h 4260006"/>
                <a:gd name="connsiteX68" fmla="*/ 3530853 w 8228036"/>
                <a:gd name="connsiteY68" fmla="*/ 1322691 h 4260006"/>
                <a:gd name="connsiteX69" fmla="*/ 3568953 w 8228036"/>
                <a:gd name="connsiteY69" fmla="*/ 1297291 h 4260006"/>
                <a:gd name="connsiteX70" fmla="*/ 3632453 w 8228036"/>
                <a:gd name="connsiteY70" fmla="*/ 1259191 h 4260006"/>
                <a:gd name="connsiteX71" fmla="*/ 3695953 w 8228036"/>
                <a:gd name="connsiteY71" fmla="*/ 1208391 h 4260006"/>
                <a:gd name="connsiteX72" fmla="*/ 3734053 w 8228036"/>
                <a:gd name="connsiteY72" fmla="*/ 1195691 h 4260006"/>
                <a:gd name="connsiteX73" fmla="*/ 3772153 w 8228036"/>
                <a:gd name="connsiteY73" fmla="*/ 1170291 h 4260006"/>
                <a:gd name="connsiteX74" fmla="*/ 3835653 w 8228036"/>
                <a:gd name="connsiteY74" fmla="*/ 1144891 h 4260006"/>
                <a:gd name="connsiteX75" fmla="*/ 3886453 w 8228036"/>
                <a:gd name="connsiteY75" fmla="*/ 1119491 h 4260006"/>
                <a:gd name="connsiteX76" fmla="*/ 3937253 w 8228036"/>
                <a:gd name="connsiteY76" fmla="*/ 1106791 h 4260006"/>
                <a:gd name="connsiteX77" fmla="*/ 4038853 w 8228036"/>
                <a:gd name="connsiteY77" fmla="*/ 1081391 h 4260006"/>
                <a:gd name="connsiteX78" fmla="*/ 4076953 w 8228036"/>
                <a:gd name="connsiteY78" fmla="*/ 1055991 h 4260006"/>
                <a:gd name="connsiteX79" fmla="*/ 4178553 w 8228036"/>
                <a:gd name="connsiteY79" fmla="*/ 1043291 h 4260006"/>
                <a:gd name="connsiteX80" fmla="*/ 4242053 w 8228036"/>
                <a:gd name="connsiteY80" fmla="*/ 1030591 h 4260006"/>
                <a:gd name="connsiteX81" fmla="*/ 4407153 w 8228036"/>
                <a:gd name="connsiteY81" fmla="*/ 954391 h 4260006"/>
                <a:gd name="connsiteX82" fmla="*/ 4445253 w 8228036"/>
                <a:gd name="connsiteY82" fmla="*/ 941691 h 4260006"/>
                <a:gd name="connsiteX83" fmla="*/ 4546853 w 8228036"/>
                <a:gd name="connsiteY83" fmla="*/ 928991 h 4260006"/>
                <a:gd name="connsiteX84" fmla="*/ 4661153 w 8228036"/>
                <a:gd name="connsiteY84" fmla="*/ 890891 h 4260006"/>
                <a:gd name="connsiteX85" fmla="*/ 4699253 w 8228036"/>
                <a:gd name="connsiteY85" fmla="*/ 878191 h 4260006"/>
                <a:gd name="connsiteX86" fmla="*/ 4788153 w 8228036"/>
                <a:gd name="connsiteY86" fmla="*/ 852791 h 4260006"/>
                <a:gd name="connsiteX87" fmla="*/ 4838953 w 8228036"/>
                <a:gd name="connsiteY87" fmla="*/ 827391 h 4260006"/>
                <a:gd name="connsiteX88" fmla="*/ 5004053 w 8228036"/>
                <a:gd name="connsiteY88" fmla="*/ 814691 h 4260006"/>
                <a:gd name="connsiteX89" fmla="*/ 5321553 w 8228036"/>
                <a:gd name="connsiteY89" fmla="*/ 789291 h 4260006"/>
                <a:gd name="connsiteX90" fmla="*/ 5689853 w 8228036"/>
                <a:gd name="connsiteY90" fmla="*/ 776591 h 4260006"/>
                <a:gd name="connsiteX91" fmla="*/ 5842253 w 8228036"/>
                <a:gd name="connsiteY91" fmla="*/ 738491 h 4260006"/>
                <a:gd name="connsiteX92" fmla="*/ 5918453 w 8228036"/>
                <a:gd name="connsiteY92" fmla="*/ 713091 h 4260006"/>
                <a:gd name="connsiteX93" fmla="*/ 5994653 w 8228036"/>
                <a:gd name="connsiteY93" fmla="*/ 700391 h 4260006"/>
                <a:gd name="connsiteX94" fmla="*/ 6096253 w 8228036"/>
                <a:gd name="connsiteY94" fmla="*/ 662291 h 4260006"/>
                <a:gd name="connsiteX95" fmla="*/ 6172453 w 8228036"/>
                <a:gd name="connsiteY95" fmla="*/ 649591 h 4260006"/>
                <a:gd name="connsiteX96" fmla="*/ 6223253 w 8228036"/>
                <a:gd name="connsiteY96" fmla="*/ 624191 h 4260006"/>
                <a:gd name="connsiteX97" fmla="*/ 6578853 w 8228036"/>
                <a:gd name="connsiteY97" fmla="*/ 598791 h 4260006"/>
                <a:gd name="connsiteX98" fmla="*/ 7620253 w 8228036"/>
                <a:gd name="connsiteY98" fmla="*/ 598791 h 4260006"/>
                <a:gd name="connsiteX99" fmla="*/ 7696453 w 8228036"/>
                <a:gd name="connsiteY99" fmla="*/ 586091 h 4260006"/>
                <a:gd name="connsiteX100" fmla="*/ 7810753 w 8228036"/>
                <a:gd name="connsiteY100" fmla="*/ 573391 h 4260006"/>
                <a:gd name="connsiteX101" fmla="*/ 7861553 w 8228036"/>
                <a:gd name="connsiteY101" fmla="*/ 547991 h 4260006"/>
                <a:gd name="connsiteX102" fmla="*/ 8191753 w 8228036"/>
                <a:gd name="connsiteY102" fmla="*/ 484491 h 4260006"/>
                <a:gd name="connsiteX103" fmla="*/ 8077453 w 8228036"/>
                <a:gd name="connsiteY103" fmla="*/ 14591 h 4260006"/>
                <a:gd name="connsiteX104" fmla="*/ 7925053 w 8228036"/>
                <a:gd name="connsiteY104" fmla="*/ 27291 h 4260006"/>
                <a:gd name="connsiteX105" fmla="*/ 7836153 w 8228036"/>
                <a:gd name="connsiteY105" fmla="*/ 52691 h 4260006"/>
                <a:gd name="connsiteX106" fmla="*/ 4457953 w 8228036"/>
                <a:gd name="connsiteY106" fmla="*/ 27291 h 4260006"/>
                <a:gd name="connsiteX107" fmla="*/ 253 w 8228036"/>
                <a:gd name="connsiteY107" fmla="*/ 39991 h 4260006"/>
                <a:gd name="connsiteX0" fmla="*/ 253 w 8228036"/>
                <a:gd name="connsiteY0" fmla="*/ 39991 h 4260006"/>
                <a:gd name="connsiteX1" fmla="*/ 19303 w 8228036"/>
                <a:gd name="connsiteY1" fmla="*/ 465441 h 4260006"/>
                <a:gd name="connsiteX2" fmla="*/ 393953 w 8228036"/>
                <a:gd name="connsiteY2" fmla="*/ 611491 h 4260006"/>
                <a:gd name="connsiteX3" fmla="*/ 698753 w 8228036"/>
                <a:gd name="connsiteY3" fmla="*/ 878191 h 4260006"/>
                <a:gd name="connsiteX4" fmla="*/ 749553 w 8228036"/>
                <a:gd name="connsiteY4" fmla="*/ 954391 h 4260006"/>
                <a:gd name="connsiteX5" fmla="*/ 787653 w 8228036"/>
                <a:gd name="connsiteY5" fmla="*/ 1030591 h 4260006"/>
                <a:gd name="connsiteX6" fmla="*/ 813053 w 8228036"/>
                <a:gd name="connsiteY6" fmla="*/ 1284591 h 4260006"/>
                <a:gd name="connsiteX7" fmla="*/ 825753 w 8228036"/>
                <a:gd name="connsiteY7" fmla="*/ 1424291 h 4260006"/>
                <a:gd name="connsiteX8" fmla="*/ 851153 w 8228036"/>
                <a:gd name="connsiteY8" fmla="*/ 1779891 h 4260006"/>
                <a:gd name="connsiteX9" fmla="*/ 863853 w 8228036"/>
                <a:gd name="connsiteY9" fmla="*/ 1868791 h 4260006"/>
                <a:gd name="connsiteX10" fmla="*/ 876553 w 8228036"/>
                <a:gd name="connsiteY10" fmla="*/ 1944991 h 4260006"/>
                <a:gd name="connsiteX11" fmla="*/ 889253 w 8228036"/>
                <a:gd name="connsiteY11" fmla="*/ 2008491 h 4260006"/>
                <a:gd name="connsiteX12" fmla="*/ 927353 w 8228036"/>
                <a:gd name="connsiteY12" fmla="*/ 2262491 h 4260006"/>
                <a:gd name="connsiteX13" fmla="*/ 940053 w 8228036"/>
                <a:gd name="connsiteY13" fmla="*/ 3443591 h 4260006"/>
                <a:gd name="connsiteX14" fmla="*/ 952753 w 8228036"/>
                <a:gd name="connsiteY14" fmla="*/ 3659491 h 4260006"/>
                <a:gd name="connsiteX15" fmla="*/ 990853 w 8228036"/>
                <a:gd name="connsiteY15" fmla="*/ 3773791 h 4260006"/>
                <a:gd name="connsiteX16" fmla="*/ 1016253 w 8228036"/>
                <a:gd name="connsiteY16" fmla="*/ 3849991 h 4260006"/>
                <a:gd name="connsiteX17" fmla="*/ 1028953 w 8228036"/>
                <a:gd name="connsiteY17" fmla="*/ 3888091 h 4260006"/>
                <a:gd name="connsiteX18" fmla="*/ 1092453 w 8228036"/>
                <a:gd name="connsiteY18" fmla="*/ 3989691 h 4260006"/>
                <a:gd name="connsiteX19" fmla="*/ 1130553 w 8228036"/>
                <a:gd name="connsiteY19" fmla="*/ 4040491 h 4260006"/>
                <a:gd name="connsiteX20" fmla="*/ 1155953 w 8228036"/>
                <a:gd name="connsiteY20" fmla="*/ 4078591 h 4260006"/>
                <a:gd name="connsiteX21" fmla="*/ 1194053 w 8228036"/>
                <a:gd name="connsiteY21" fmla="*/ 4103991 h 4260006"/>
                <a:gd name="connsiteX22" fmla="*/ 1232153 w 8228036"/>
                <a:gd name="connsiteY22" fmla="*/ 4142091 h 4260006"/>
                <a:gd name="connsiteX23" fmla="*/ 1295653 w 8228036"/>
                <a:gd name="connsiteY23" fmla="*/ 4154791 h 4260006"/>
                <a:gd name="connsiteX24" fmla="*/ 1473453 w 8228036"/>
                <a:gd name="connsiteY24" fmla="*/ 4192891 h 4260006"/>
                <a:gd name="connsiteX25" fmla="*/ 1524253 w 8228036"/>
                <a:gd name="connsiteY25" fmla="*/ 4218291 h 4260006"/>
                <a:gd name="connsiteX26" fmla="*/ 1638553 w 8228036"/>
                <a:gd name="connsiteY26" fmla="*/ 4230991 h 4260006"/>
                <a:gd name="connsiteX27" fmla="*/ 1676653 w 8228036"/>
                <a:gd name="connsiteY27" fmla="*/ 4243691 h 4260006"/>
                <a:gd name="connsiteX28" fmla="*/ 2057653 w 8228036"/>
                <a:gd name="connsiteY28" fmla="*/ 4230991 h 4260006"/>
                <a:gd name="connsiteX29" fmla="*/ 2146553 w 8228036"/>
                <a:gd name="connsiteY29" fmla="*/ 4180191 h 4260006"/>
                <a:gd name="connsiteX30" fmla="*/ 2159253 w 8228036"/>
                <a:gd name="connsiteY30" fmla="*/ 4142091 h 4260006"/>
                <a:gd name="connsiteX31" fmla="*/ 2184653 w 8228036"/>
                <a:gd name="connsiteY31" fmla="*/ 4103991 h 4260006"/>
                <a:gd name="connsiteX32" fmla="*/ 2197353 w 8228036"/>
                <a:gd name="connsiteY32" fmla="*/ 4040491 h 4260006"/>
                <a:gd name="connsiteX33" fmla="*/ 2210053 w 8228036"/>
                <a:gd name="connsiteY33" fmla="*/ 3964291 h 4260006"/>
                <a:gd name="connsiteX34" fmla="*/ 2222753 w 8228036"/>
                <a:gd name="connsiteY34" fmla="*/ 3926191 h 4260006"/>
                <a:gd name="connsiteX35" fmla="*/ 2235453 w 8228036"/>
                <a:gd name="connsiteY35" fmla="*/ 3875391 h 4260006"/>
                <a:gd name="connsiteX36" fmla="*/ 2286253 w 8228036"/>
                <a:gd name="connsiteY36" fmla="*/ 3773791 h 4260006"/>
                <a:gd name="connsiteX37" fmla="*/ 2311653 w 8228036"/>
                <a:gd name="connsiteY37" fmla="*/ 3697591 h 4260006"/>
                <a:gd name="connsiteX38" fmla="*/ 2337053 w 8228036"/>
                <a:gd name="connsiteY38" fmla="*/ 3595991 h 4260006"/>
                <a:gd name="connsiteX39" fmla="*/ 2387853 w 8228036"/>
                <a:gd name="connsiteY39" fmla="*/ 3519791 h 4260006"/>
                <a:gd name="connsiteX40" fmla="*/ 2400553 w 8228036"/>
                <a:gd name="connsiteY40" fmla="*/ 3481691 h 4260006"/>
                <a:gd name="connsiteX41" fmla="*/ 2476753 w 8228036"/>
                <a:gd name="connsiteY41" fmla="*/ 3380091 h 4260006"/>
                <a:gd name="connsiteX42" fmla="*/ 2514853 w 8228036"/>
                <a:gd name="connsiteY42" fmla="*/ 3278491 h 4260006"/>
                <a:gd name="connsiteX43" fmla="*/ 2527553 w 8228036"/>
                <a:gd name="connsiteY43" fmla="*/ 3227691 h 4260006"/>
                <a:gd name="connsiteX44" fmla="*/ 2565653 w 8228036"/>
                <a:gd name="connsiteY44" fmla="*/ 3164191 h 4260006"/>
                <a:gd name="connsiteX45" fmla="*/ 2578353 w 8228036"/>
                <a:gd name="connsiteY45" fmla="*/ 3126091 h 4260006"/>
                <a:gd name="connsiteX46" fmla="*/ 2603753 w 8228036"/>
                <a:gd name="connsiteY46" fmla="*/ 3075291 h 4260006"/>
                <a:gd name="connsiteX47" fmla="*/ 2629153 w 8228036"/>
                <a:gd name="connsiteY47" fmla="*/ 2745091 h 4260006"/>
                <a:gd name="connsiteX48" fmla="*/ 2641853 w 8228036"/>
                <a:gd name="connsiteY48" fmla="*/ 2681591 h 4260006"/>
                <a:gd name="connsiteX49" fmla="*/ 2654553 w 8228036"/>
                <a:gd name="connsiteY49" fmla="*/ 2579991 h 4260006"/>
                <a:gd name="connsiteX50" fmla="*/ 2667253 w 8228036"/>
                <a:gd name="connsiteY50" fmla="*/ 2402191 h 4260006"/>
                <a:gd name="connsiteX51" fmla="*/ 2692653 w 8228036"/>
                <a:gd name="connsiteY51" fmla="*/ 2364091 h 4260006"/>
                <a:gd name="connsiteX52" fmla="*/ 2705353 w 8228036"/>
                <a:gd name="connsiteY52" fmla="*/ 2325991 h 4260006"/>
                <a:gd name="connsiteX53" fmla="*/ 2730753 w 8228036"/>
                <a:gd name="connsiteY53" fmla="*/ 2275191 h 4260006"/>
                <a:gd name="connsiteX54" fmla="*/ 2768853 w 8228036"/>
                <a:gd name="connsiteY54" fmla="*/ 2173591 h 4260006"/>
                <a:gd name="connsiteX55" fmla="*/ 2832353 w 8228036"/>
                <a:gd name="connsiteY55" fmla="*/ 2071991 h 4260006"/>
                <a:gd name="connsiteX56" fmla="*/ 2870453 w 8228036"/>
                <a:gd name="connsiteY56" fmla="*/ 1995791 h 4260006"/>
                <a:gd name="connsiteX57" fmla="*/ 2908553 w 8228036"/>
                <a:gd name="connsiteY57" fmla="*/ 1957691 h 4260006"/>
                <a:gd name="connsiteX58" fmla="*/ 2984753 w 8228036"/>
                <a:gd name="connsiteY58" fmla="*/ 1843391 h 4260006"/>
                <a:gd name="connsiteX59" fmla="*/ 3086353 w 8228036"/>
                <a:gd name="connsiteY59" fmla="*/ 1741791 h 4260006"/>
                <a:gd name="connsiteX60" fmla="*/ 3111753 w 8228036"/>
                <a:gd name="connsiteY60" fmla="*/ 1703691 h 4260006"/>
                <a:gd name="connsiteX61" fmla="*/ 3124453 w 8228036"/>
                <a:gd name="connsiteY61" fmla="*/ 1665591 h 4260006"/>
                <a:gd name="connsiteX62" fmla="*/ 3226053 w 8228036"/>
                <a:gd name="connsiteY62" fmla="*/ 1576691 h 4260006"/>
                <a:gd name="connsiteX63" fmla="*/ 3238753 w 8228036"/>
                <a:gd name="connsiteY63" fmla="*/ 1538591 h 4260006"/>
                <a:gd name="connsiteX64" fmla="*/ 3276853 w 8228036"/>
                <a:gd name="connsiteY64" fmla="*/ 1513191 h 4260006"/>
                <a:gd name="connsiteX65" fmla="*/ 3327653 w 8228036"/>
                <a:gd name="connsiteY65" fmla="*/ 1475091 h 4260006"/>
                <a:gd name="connsiteX66" fmla="*/ 3454653 w 8228036"/>
                <a:gd name="connsiteY66" fmla="*/ 1373491 h 4260006"/>
                <a:gd name="connsiteX67" fmla="*/ 3530853 w 8228036"/>
                <a:gd name="connsiteY67" fmla="*/ 1322691 h 4260006"/>
                <a:gd name="connsiteX68" fmla="*/ 3568953 w 8228036"/>
                <a:gd name="connsiteY68" fmla="*/ 1297291 h 4260006"/>
                <a:gd name="connsiteX69" fmla="*/ 3632453 w 8228036"/>
                <a:gd name="connsiteY69" fmla="*/ 1259191 h 4260006"/>
                <a:gd name="connsiteX70" fmla="*/ 3695953 w 8228036"/>
                <a:gd name="connsiteY70" fmla="*/ 1208391 h 4260006"/>
                <a:gd name="connsiteX71" fmla="*/ 3734053 w 8228036"/>
                <a:gd name="connsiteY71" fmla="*/ 1195691 h 4260006"/>
                <a:gd name="connsiteX72" fmla="*/ 3772153 w 8228036"/>
                <a:gd name="connsiteY72" fmla="*/ 1170291 h 4260006"/>
                <a:gd name="connsiteX73" fmla="*/ 3835653 w 8228036"/>
                <a:gd name="connsiteY73" fmla="*/ 1144891 h 4260006"/>
                <a:gd name="connsiteX74" fmla="*/ 3886453 w 8228036"/>
                <a:gd name="connsiteY74" fmla="*/ 1119491 h 4260006"/>
                <a:gd name="connsiteX75" fmla="*/ 3937253 w 8228036"/>
                <a:gd name="connsiteY75" fmla="*/ 1106791 h 4260006"/>
                <a:gd name="connsiteX76" fmla="*/ 4038853 w 8228036"/>
                <a:gd name="connsiteY76" fmla="*/ 1081391 h 4260006"/>
                <a:gd name="connsiteX77" fmla="*/ 4076953 w 8228036"/>
                <a:gd name="connsiteY77" fmla="*/ 1055991 h 4260006"/>
                <a:gd name="connsiteX78" fmla="*/ 4178553 w 8228036"/>
                <a:gd name="connsiteY78" fmla="*/ 1043291 h 4260006"/>
                <a:gd name="connsiteX79" fmla="*/ 4242053 w 8228036"/>
                <a:gd name="connsiteY79" fmla="*/ 1030591 h 4260006"/>
                <a:gd name="connsiteX80" fmla="*/ 4407153 w 8228036"/>
                <a:gd name="connsiteY80" fmla="*/ 954391 h 4260006"/>
                <a:gd name="connsiteX81" fmla="*/ 4445253 w 8228036"/>
                <a:gd name="connsiteY81" fmla="*/ 941691 h 4260006"/>
                <a:gd name="connsiteX82" fmla="*/ 4546853 w 8228036"/>
                <a:gd name="connsiteY82" fmla="*/ 928991 h 4260006"/>
                <a:gd name="connsiteX83" fmla="*/ 4661153 w 8228036"/>
                <a:gd name="connsiteY83" fmla="*/ 890891 h 4260006"/>
                <a:gd name="connsiteX84" fmla="*/ 4699253 w 8228036"/>
                <a:gd name="connsiteY84" fmla="*/ 878191 h 4260006"/>
                <a:gd name="connsiteX85" fmla="*/ 4788153 w 8228036"/>
                <a:gd name="connsiteY85" fmla="*/ 852791 h 4260006"/>
                <a:gd name="connsiteX86" fmla="*/ 4838953 w 8228036"/>
                <a:gd name="connsiteY86" fmla="*/ 827391 h 4260006"/>
                <a:gd name="connsiteX87" fmla="*/ 5004053 w 8228036"/>
                <a:gd name="connsiteY87" fmla="*/ 814691 h 4260006"/>
                <a:gd name="connsiteX88" fmla="*/ 5321553 w 8228036"/>
                <a:gd name="connsiteY88" fmla="*/ 789291 h 4260006"/>
                <a:gd name="connsiteX89" fmla="*/ 5689853 w 8228036"/>
                <a:gd name="connsiteY89" fmla="*/ 776591 h 4260006"/>
                <a:gd name="connsiteX90" fmla="*/ 5842253 w 8228036"/>
                <a:gd name="connsiteY90" fmla="*/ 738491 h 4260006"/>
                <a:gd name="connsiteX91" fmla="*/ 5918453 w 8228036"/>
                <a:gd name="connsiteY91" fmla="*/ 713091 h 4260006"/>
                <a:gd name="connsiteX92" fmla="*/ 5994653 w 8228036"/>
                <a:gd name="connsiteY92" fmla="*/ 700391 h 4260006"/>
                <a:gd name="connsiteX93" fmla="*/ 6096253 w 8228036"/>
                <a:gd name="connsiteY93" fmla="*/ 662291 h 4260006"/>
                <a:gd name="connsiteX94" fmla="*/ 6172453 w 8228036"/>
                <a:gd name="connsiteY94" fmla="*/ 649591 h 4260006"/>
                <a:gd name="connsiteX95" fmla="*/ 6223253 w 8228036"/>
                <a:gd name="connsiteY95" fmla="*/ 624191 h 4260006"/>
                <a:gd name="connsiteX96" fmla="*/ 6578853 w 8228036"/>
                <a:gd name="connsiteY96" fmla="*/ 598791 h 4260006"/>
                <a:gd name="connsiteX97" fmla="*/ 7620253 w 8228036"/>
                <a:gd name="connsiteY97" fmla="*/ 598791 h 4260006"/>
                <a:gd name="connsiteX98" fmla="*/ 7696453 w 8228036"/>
                <a:gd name="connsiteY98" fmla="*/ 586091 h 4260006"/>
                <a:gd name="connsiteX99" fmla="*/ 7810753 w 8228036"/>
                <a:gd name="connsiteY99" fmla="*/ 573391 h 4260006"/>
                <a:gd name="connsiteX100" fmla="*/ 7861553 w 8228036"/>
                <a:gd name="connsiteY100" fmla="*/ 547991 h 4260006"/>
                <a:gd name="connsiteX101" fmla="*/ 8191753 w 8228036"/>
                <a:gd name="connsiteY101" fmla="*/ 484491 h 4260006"/>
                <a:gd name="connsiteX102" fmla="*/ 8077453 w 8228036"/>
                <a:gd name="connsiteY102" fmla="*/ 14591 h 4260006"/>
                <a:gd name="connsiteX103" fmla="*/ 7925053 w 8228036"/>
                <a:gd name="connsiteY103" fmla="*/ 27291 h 4260006"/>
                <a:gd name="connsiteX104" fmla="*/ 7836153 w 8228036"/>
                <a:gd name="connsiteY104" fmla="*/ 52691 h 4260006"/>
                <a:gd name="connsiteX105" fmla="*/ 4457953 w 8228036"/>
                <a:gd name="connsiteY105" fmla="*/ 27291 h 4260006"/>
                <a:gd name="connsiteX106" fmla="*/ 253 w 8228036"/>
                <a:gd name="connsiteY106" fmla="*/ 39991 h 4260006"/>
                <a:gd name="connsiteX0" fmla="*/ 253 w 8228036"/>
                <a:gd name="connsiteY0" fmla="*/ 39991 h 4260006"/>
                <a:gd name="connsiteX1" fmla="*/ 19303 w 8228036"/>
                <a:gd name="connsiteY1" fmla="*/ 465441 h 4260006"/>
                <a:gd name="connsiteX2" fmla="*/ 393953 w 8228036"/>
                <a:gd name="connsiteY2" fmla="*/ 611491 h 4260006"/>
                <a:gd name="connsiteX3" fmla="*/ 762253 w 8228036"/>
                <a:gd name="connsiteY3" fmla="*/ 833741 h 4260006"/>
                <a:gd name="connsiteX4" fmla="*/ 749553 w 8228036"/>
                <a:gd name="connsiteY4" fmla="*/ 954391 h 4260006"/>
                <a:gd name="connsiteX5" fmla="*/ 787653 w 8228036"/>
                <a:gd name="connsiteY5" fmla="*/ 1030591 h 4260006"/>
                <a:gd name="connsiteX6" fmla="*/ 813053 w 8228036"/>
                <a:gd name="connsiteY6" fmla="*/ 1284591 h 4260006"/>
                <a:gd name="connsiteX7" fmla="*/ 825753 w 8228036"/>
                <a:gd name="connsiteY7" fmla="*/ 1424291 h 4260006"/>
                <a:gd name="connsiteX8" fmla="*/ 851153 w 8228036"/>
                <a:gd name="connsiteY8" fmla="*/ 1779891 h 4260006"/>
                <a:gd name="connsiteX9" fmla="*/ 863853 w 8228036"/>
                <a:gd name="connsiteY9" fmla="*/ 1868791 h 4260006"/>
                <a:gd name="connsiteX10" fmla="*/ 876553 w 8228036"/>
                <a:gd name="connsiteY10" fmla="*/ 1944991 h 4260006"/>
                <a:gd name="connsiteX11" fmla="*/ 889253 w 8228036"/>
                <a:gd name="connsiteY11" fmla="*/ 2008491 h 4260006"/>
                <a:gd name="connsiteX12" fmla="*/ 927353 w 8228036"/>
                <a:gd name="connsiteY12" fmla="*/ 2262491 h 4260006"/>
                <a:gd name="connsiteX13" fmla="*/ 940053 w 8228036"/>
                <a:gd name="connsiteY13" fmla="*/ 3443591 h 4260006"/>
                <a:gd name="connsiteX14" fmla="*/ 952753 w 8228036"/>
                <a:gd name="connsiteY14" fmla="*/ 3659491 h 4260006"/>
                <a:gd name="connsiteX15" fmla="*/ 990853 w 8228036"/>
                <a:gd name="connsiteY15" fmla="*/ 3773791 h 4260006"/>
                <a:gd name="connsiteX16" fmla="*/ 1016253 w 8228036"/>
                <a:gd name="connsiteY16" fmla="*/ 3849991 h 4260006"/>
                <a:gd name="connsiteX17" fmla="*/ 1028953 w 8228036"/>
                <a:gd name="connsiteY17" fmla="*/ 3888091 h 4260006"/>
                <a:gd name="connsiteX18" fmla="*/ 1092453 w 8228036"/>
                <a:gd name="connsiteY18" fmla="*/ 3989691 h 4260006"/>
                <a:gd name="connsiteX19" fmla="*/ 1130553 w 8228036"/>
                <a:gd name="connsiteY19" fmla="*/ 4040491 h 4260006"/>
                <a:gd name="connsiteX20" fmla="*/ 1155953 w 8228036"/>
                <a:gd name="connsiteY20" fmla="*/ 4078591 h 4260006"/>
                <a:gd name="connsiteX21" fmla="*/ 1194053 w 8228036"/>
                <a:gd name="connsiteY21" fmla="*/ 4103991 h 4260006"/>
                <a:gd name="connsiteX22" fmla="*/ 1232153 w 8228036"/>
                <a:gd name="connsiteY22" fmla="*/ 4142091 h 4260006"/>
                <a:gd name="connsiteX23" fmla="*/ 1295653 w 8228036"/>
                <a:gd name="connsiteY23" fmla="*/ 4154791 h 4260006"/>
                <a:gd name="connsiteX24" fmla="*/ 1473453 w 8228036"/>
                <a:gd name="connsiteY24" fmla="*/ 4192891 h 4260006"/>
                <a:gd name="connsiteX25" fmla="*/ 1524253 w 8228036"/>
                <a:gd name="connsiteY25" fmla="*/ 4218291 h 4260006"/>
                <a:gd name="connsiteX26" fmla="*/ 1638553 w 8228036"/>
                <a:gd name="connsiteY26" fmla="*/ 4230991 h 4260006"/>
                <a:gd name="connsiteX27" fmla="*/ 1676653 w 8228036"/>
                <a:gd name="connsiteY27" fmla="*/ 4243691 h 4260006"/>
                <a:gd name="connsiteX28" fmla="*/ 2057653 w 8228036"/>
                <a:gd name="connsiteY28" fmla="*/ 4230991 h 4260006"/>
                <a:gd name="connsiteX29" fmla="*/ 2146553 w 8228036"/>
                <a:gd name="connsiteY29" fmla="*/ 4180191 h 4260006"/>
                <a:gd name="connsiteX30" fmla="*/ 2159253 w 8228036"/>
                <a:gd name="connsiteY30" fmla="*/ 4142091 h 4260006"/>
                <a:gd name="connsiteX31" fmla="*/ 2184653 w 8228036"/>
                <a:gd name="connsiteY31" fmla="*/ 4103991 h 4260006"/>
                <a:gd name="connsiteX32" fmla="*/ 2197353 w 8228036"/>
                <a:gd name="connsiteY32" fmla="*/ 4040491 h 4260006"/>
                <a:gd name="connsiteX33" fmla="*/ 2210053 w 8228036"/>
                <a:gd name="connsiteY33" fmla="*/ 3964291 h 4260006"/>
                <a:gd name="connsiteX34" fmla="*/ 2222753 w 8228036"/>
                <a:gd name="connsiteY34" fmla="*/ 3926191 h 4260006"/>
                <a:gd name="connsiteX35" fmla="*/ 2235453 w 8228036"/>
                <a:gd name="connsiteY35" fmla="*/ 3875391 h 4260006"/>
                <a:gd name="connsiteX36" fmla="*/ 2286253 w 8228036"/>
                <a:gd name="connsiteY36" fmla="*/ 3773791 h 4260006"/>
                <a:gd name="connsiteX37" fmla="*/ 2311653 w 8228036"/>
                <a:gd name="connsiteY37" fmla="*/ 3697591 h 4260006"/>
                <a:gd name="connsiteX38" fmla="*/ 2337053 w 8228036"/>
                <a:gd name="connsiteY38" fmla="*/ 3595991 h 4260006"/>
                <a:gd name="connsiteX39" fmla="*/ 2387853 w 8228036"/>
                <a:gd name="connsiteY39" fmla="*/ 3519791 h 4260006"/>
                <a:gd name="connsiteX40" fmla="*/ 2400553 w 8228036"/>
                <a:gd name="connsiteY40" fmla="*/ 3481691 h 4260006"/>
                <a:gd name="connsiteX41" fmla="*/ 2476753 w 8228036"/>
                <a:gd name="connsiteY41" fmla="*/ 3380091 h 4260006"/>
                <a:gd name="connsiteX42" fmla="*/ 2514853 w 8228036"/>
                <a:gd name="connsiteY42" fmla="*/ 3278491 h 4260006"/>
                <a:gd name="connsiteX43" fmla="*/ 2527553 w 8228036"/>
                <a:gd name="connsiteY43" fmla="*/ 3227691 h 4260006"/>
                <a:gd name="connsiteX44" fmla="*/ 2565653 w 8228036"/>
                <a:gd name="connsiteY44" fmla="*/ 3164191 h 4260006"/>
                <a:gd name="connsiteX45" fmla="*/ 2578353 w 8228036"/>
                <a:gd name="connsiteY45" fmla="*/ 3126091 h 4260006"/>
                <a:gd name="connsiteX46" fmla="*/ 2603753 w 8228036"/>
                <a:gd name="connsiteY46" fmla="*/ 3075291 h 4260006"/>
                <a:gd name="connsiteX47" fmla="*/ 2629153 w 8228036"/>
                <a:gd name="connsiteY47" fmla="*/ 2745091 h 4260006"/>
                <a:gd name="connsiteX48" fmla="*/ 2641853 w 8228036"/>
                <a:gd name="connsiteY48" fmla="*/ 2681591 h 4260006"/>
                <a:gd name="connsiteX49" fmla="*/ 2654553 w 8228036"/>
                <a:gd name="connsiteY49" fmla="*/ 2579991 h 4260006"/>
                <a:gd name="connsiteX50" fmla="*/ 2667253 w 8228036"/>
                <a:gd name="connsiteY50" fmla="*/ 2402191 h 4260006"/>
                <a:gd name="connsiteX51" fmla="*/ 2692653 w 8228036"/>
                <a:gd name="connsiteY51" fmla="*/ 2364091 h 4260006"/>
                <a:gd name="connsiteX52" fmla="*/ 2705353 w 8228036"/>
                <a:gd name="connsiteY52" fmla="*/ 2325991 h 4260006"/>
                <a:gd name="connsiteX53" fmla="*/ 2730753 w 8228036"/>
                <a:gd name="connsiteY53" fmla="*/ 2275191 h 4260006"/>
                <a:gd name="connsiteX54" fmla="*/ 2768853 w 8228036"/>
                <a:gd name="connsiteY54" fmla="*/ 2173591 h 4260006"/>
                <a:gd name="connsiteX55" fmla="*/ 2832353 w 8228036"/>
                <a:gd name="connsiteY55" fmla="*/ 2071991 h 4260006"/>
                <a:gd name="connsiteX56" fmla="*/ 2870453 w 8228036"/>
                <a:gd name="connsiteY56" fmla="*/ 1995791 h 4260006"/>
                <a:gd name="connsiteX57" fmla="*/ 2908553 w 8228036"/>
                <a:gd name="connsiteY57" fmla="*/ 1957691 h 4260006"/>
                <a:gd name="connsiteX58" fmla="*/ 2984753 w 8228036"/>
                <a:gd name="connsiteY58" fmla="*/ 1843391 h 4260006"/>
                <a:gd name="connsiteX59" fmla="*/ 3086353 w 8228036"/>
                <a:gd name="connsiteY59" fmla="*/ 1741791 h 4260006"/>
                <a:gd name="connsiteX60" fmla="*/ 3111753 w 8228036"/>
                <a:gd name="connsiteY60" fmla="*/ 1703691 h 4260006"/>
                <a:gd name="connsiteX61" fmla="*/ 3124453 w 8228036"/>
                <a:gd name="connsiteY61" fmla="*/ 1665591 h 4260006"/>
                <a:gd name="connsiteX62" fmla="*/ 3226053 w 8228036"/>
                <a:gd name="connsiteY62" fmla="*/ 1576691 h 4260006"/>
                <a:gd name="connsiteX63" fmla="*/ 3238753 w 8228036"/>
                <a:gd name="connsiteY63" fmla="*/ 1538591 h 4260006"/>
                <a:gd name="connsiteX64" fmla="*/ 3276853 w 8228036"/>
                <a:gd name="connsiteY64" fmla="*/ 1513191 h 4260006"/>
                <a:gd name="connsiteX65" fmla="*/ 3327653 w 8228036"/>
                <a:gd name="connsiteY65" fmla="*/ 1475091 h 4260006"/>
                <a:gd name="connsiteX66" fmla="*/ 3454653 w 8228036"/>
                <a:gd name="connsiteY66" fmla="*/ 1373491 h 4260006"/>
                <a:gd name="connsiteX67" fmla="*/ 3530853 w 8228036"/>
                <a:gd name="connsiteY67" fmla="*/ 1322691 h 4260006"/>
                <a:gd name="connsiteX68" fmla="*/ 3568953 w 8228036"/>
                <a:gd name="connsiteY68" fmla="*/ 1297291 h 4260006"/>
                <a:gd name="connsiteX69" fmla="*/ 3632453 w 8228036"/>
                <a:gd name="connsiteY69" fmla="*/ 1259191 h 4260006"/>
                <a:gd name="connsiteX70" fmla="*/ 3695953 w 8228036"/>
                <a:gd name="connsiteY70" fmla="*/ 1208391 h 4260006"/>
                <a:gd name="connsiteX71" fmla="*/ 3734053 w 8228036"/>
                <a:gd name="connsiteY71" fmla="*/ 1195691 h 4260006"/>
                <a:gd name="connsiteX72" fmla="*/ 3772153 w 8228036"/>
                <a:gd name="connsiteY72" fmla="*/ 1170291 h 4260006"/>
                <a:gd name="connsiteX73" fmla="*/ 3835653 w 8228036"/>
                <a:gd name="connsiteY73" fmla="*/ 1144891 h 4260006"/>
                <a:gd name="connsiteX74" fmla="*/ 3886453 w 8228036"/>
                <a:gd name="connsiteY74" fmla="*/ 1119491 h 4260006"/>
                <a:gd name="connsiteX75" fmla="*/ 3937253 w 8228036"/>
                <a:gd name="connsiteY75" fmla="*/ 1106791 h 4260006"/>
                <a:gd name="connsiteX76" fmla="*/ 4038853 w 8228036"/>
                <a:gd name="connsiteY76" fmla="*/ 1081391 h 4260006"/>
                <a:gd name="connsiteX77" fmla="*/ 4076953 w 8228036"/>
                <a:gd name="connsiteY77" fmla="*/ 1055991 h 4260006"/>
                <a:gd name="connsiteX78" fmla="*/ 4178553 w 8228036"/>
                <a:gd name="connsiteY78" fmla="*/ 1043291 h 4260006"/>
                <a:gd name="connsiteX79" fmla="*/ 4242053 w 8228036"/>
                <a:gd name="connsiteY79" fmla="*/ 1030591 h 4260006"/>
                <a:gd name="connsiteX80" fmla="*/ 4407153 w 8228036"/>
                <a:gd name="connsiteY80" fmla="*/ 954391 h 4260006"/>
                <a:gd name="connsiteX81" fmla="*/ 4445253 w 8228036"/>
                <a:gd name="connsiteY81" fmla="*/ 941691 h 4260006"/>
                <a:gd name="connsiteX82" fmla="*/ 4546853 w 8228036"/>
                <a:gd name="connsiteY82" fmla="*/ 928991 h 4260006"/>
                <a:gd name="connsiteX83" fmla="*/ 4661153 w 8228036"/>
                <a:gd name="connsiteY83" fmla="*/ 890891 h 4260006"/>
                <a:gd name="connsiteX84" fmla="*/ 4699253 w 8228036"/>
                <a:gd name="connsiteY84" fmla="*/ 878191 h 4260006"/>
                <a:gd name="connsiteX85" fmla="*/ 4788153 w 8228036"/>
                <a:gd name="connsiteY85" fmla="*/ 852791 h 4260006"/>
                <a:gd name="connsiteX86" fmla="*/ 4838953 w 8228036"/>
                <a:gd name="connsiteY86" fmla="*/ 827391 h 4260006"/>
                <a:gd name="connsiteX87" fmla="*/ 5004053 w 8228036"/>
                <a:gd name="connsiteY87" fmla="*/ 814691 h 4260006"/>
                <a:gd name="connsiteX88" fmla="*/ 5321553 w 8228036"/>
                <a:gd name="connsiteY88" fmla="*/ 789291 h 4260006"/>
                <a:gd name="connsiteX89" fmla="*/ 5689853 w 8228036"/>
                <a:gd name="connsiteY89" fmla="*/ 776591 h 4260006"/>
                <a:gd name="connsiteX90" fmla="*/ 5842253 w 8228036"/>
                <a:gd name="connsiteY90" fmla="*/ 738491 h 4260006"/>
                <a:gd name="connsiteX91" fmla="*/ 5918453 w 8228036"/>
                <a:gd name="connsiteY91" fmla="*/ 713091 h 4260006"/>
                <a:gd name="connsiteX92" fmla="*/ 5994653 w 8228036"/>
                <a:gd name="connsiteY92" fmla="*/ 700391 h 4260006"/>
                <a:gd name="connsiteX93" fmla="*/ 6096253 w 8228036"/>
                <a:gd name="connsiteY93" fmla="*/ 662291 h 4260006"/>
                <a:gd name="connsiteX94" fmla="*/ 6172453 w 8228036"/>
                <a:gd name="connsiteY94" fmla="*/ 649591 h 4260006"/>
                <a:gd name="connsiteX95" fmla="*/ 6223253 w 8228036"/>
                <a:gd name="connsiteY95" fmla="*/ 624191 h 4260006"/>
                <a:gd name="connsiteX96" fmla="*/ 6578853 w 8228036"/>
                <a:gd name="connsiteY96" fmla="*/ 598791 h 4260006"/>
                <a:gd name="connsiteX97" fmla="*/ 7620253 w 8228036"/>
                <a:gd name="connsiteY97" fmla="*/ 598791 h 4260006"/>
                <a:gd name="connsiteX98" fmla="*/ 7696453 w 8228036"/>
                <a:gd name="connsiteY98" fmla="*/ 586091 h 4260006"/>
                <a:gd name="connsiteX99" fmla="*/ 7810753 w 8228036"/>
                <a:gd name="connsiteY99" fmla="*/ 573391 h 4260006"/>
                <a:gd name="connsiteX100" fmla="*/ 7861553 w 8228036"/>
                <a:gd name="connsiteY100" fmla="*/ 547991 h 4260006"/>
                <a:gd name="connsiteX101" fmla="*/ 8191753 w 8228036"/>
                <a:gd name="connsiteY101" fmla="*/ 484491 h 4260006"/>
                <a:gd name="connsiteX102" fmla="*/ 8077453 w 8228036"/>
                <a:gd name="connsiteY102" fmla="*/ 14591 h 4260006"/>
                <a:gd name="connsiteX103" fmla="*/ 7925053 w 8228036"/>
                <a:gd name="connsiteY103" fmla="*/ 27291 h 4260006"/>
                <a:gd name="connsiteX104" fmla="*/ 7836153 w 8228036"/>
                <a:gd name="connsiteY104" fmla="*/ 52691 h 4260006"/>
                <a:gd name="connsiteX105" fmla="*/ 4457953 w 8228036"/>
                <a:gd name="connsiteY105" fmla="*/ 27291 h 4260006"/>
                <a:gd name="connsiteX106" fmla="*/ 253 w 8228036"/>
                <a:gd name="connsiteY106"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749553 w 8228036"/>
                <a:gd name="connsiteY4" fmla="*/ 954391 h 4260006"/>
                <a:gd name="connsiteX5" fmla="*/ 787653 w 8228036"/>
                <a:gd name="connsiteY5" fmla="*/ 1030591 h 4260006"/>
                <a:gd name="connsiteX6" fmla="*/ 813053 w 8228036"/>
                <a:gd name="connsiteY6" fmla="*/ 1284591 h 4260006"/>
                <a:gd name="connsiteX7" fmla="*/ 825753 w 8228036"/>
                <a:gd name="connsiteY7" fmla="*/ 1424291 h 4260006"/>
                <a:gd name="connsiteX8" fmla="*/ 851153 w 8228036"/>
                <a:gd name="connsiteY8" fmla="*/ 1779891 h 4260006"/>
                <a:gd name="connsiteX9" fmla="*/ 863853 w 8228036"/>
                <a:gd name="connsiteY9" fmla="*/ 1868791 h 4260006"/>
                <a:gd name="connsiteX10" fmla="*/ 876553 w 8228036"/>
                <a:gd name="connsiteY10" fmla="*/ 1944991 h 4260006"/>
                <a:gd name="connsiteX11" fmla="*/ 889253 w 8228036"/>
                <a:gd name="connsiteY11" fmla="*/ 2008491 h 4260006"/>
                <a:gd name="connsiteX12" fmla="*/ 927353 w 8228036"/>
                <a:gd name="connsiteY12" fmla="*/ 2262491 h 4260006"/>
                <a:gd name="connsiteX13" fmla="*/ 940053 w 8228036"/>
                <a:gd name="connsiteY13" fmla="*/ 3443591 h 4260006"/>
                <a:gd name="connsiteX14" fmla="*/ 952753 w 8228036"/>
                <a:gd name="connsiteY14" fmla="*/ 3659491 h 4260006"/>
                <a:gd name="connsiteX15" fmla="*/ 990853 w 8228036"/>
                <a:gd name="connsiteY15" fmla="*/ 3773791 h 4260006"/>
                <a:gd name="connsiteX16" fmla="*/ 1016253 w 8228036"/>
                <a:gd name="connsiteY16" fmla="*/ 3849991 h 4260006"/>
                <a:gd name="connsiteX17" fmla="*/ 1028953 w 8228036"/>
                <a:gd name="connsiteY17" fmla="*/ 3888091 h 4260006"/>
                <a:gd name="connsiteX18" fmla="*/ 1092453 w 8228036"/>
                <a:gd name="connsiteY18" fmla="*/ 3989691 h 4260006"/>
                <a:gd name="connsiteX19" fmla="*/ 1130553 w 8228036"/>
                <a:gd name="connsiteY19" fmla="*/ 4040491 h 4260006"/>
                <a:gd name="connsiteX20" fmla="*/ 1155953 w 8228036"/>
                <a:gd name="connsiteY20" fmla="*/ 4078591 h 4260006"/>
                <a:gd name="connsiteX21" fmla="*/ 1194053 w 8228036"/>
                <a:gd name="connsiteY21" fmla="*/ 4103991 h 4260006"/>
                <a:gd name="connsiteX22" fmla="*/ 1232153 w 8228036"/>
                <a:gd name="connsiteY22" fmla="*/ 4142091 h 4260006"/>
                <a:gd name="connsiteX23" fmla="*/ 1295653 w 8228036"/>
                <a:gd name="connsiteY23" fmla="*/ 4154791 h 4260006"/>
                <a:gd name="connsiteX24" fmla="*/ 1473453 w 8228036"/>
                <a:gd name="connsiteY24" fmla="*/ 4192891 h 4260006"/>
                <a:gd name="connsiteX25" fmla="*/ 1524253 w 8228036"/>
                <a:gd name="connsiteY25" fmla="*/ 4218291 h 4260006"/>
                <a:gd name="connsiteX26" fmla="*/ 1638553 w 8228036"/>
                <a:gd name="connsiteY26" fmla="*/ 4230991 h 4260006"/>
                <a:gd name="connsiteX27" fmla="*/ 1676653 w 8228036"/>
                <a:gd name="connsiteY27" fmla="*/ 4243691 h 4260006"/>
                <a:gd name="connsiteX28" fmla="*/ 2057653 w 8228036"/>
                <a:gd name="connsiteY28" fmla="*/ 4230991 h 4260006"/>
                <a:gd name="connsiteX29" fmla="*/ 2146553 w 8228036"/>
                <a:gd name="connsiteY29" fmla="*/ 4180191 h 4260006"/>
                <a:gd name="connsiteX30" fmla="*/ 2159253 w 8228036"/>
                <a:gd name="connsiteY30" fmla="*/ 4142091 h 4260006"/>
                <a:gd name="connsiteX31" fmla="*/ 2184653 w 8228036"/>
                <a:gd name="connsiteY31" fmla="*/ 4103991 h 4260006"/>
                <a:gd name="connsiteX32" fmla="*/ 2197353 w 8228036"/>
                <a:gd name="connsiteY32" fmla="*/ 4040491 h 4260006"/>
                <a:gd name="connsiteX33" fmla="*/ 2210053 w 8228036"/>
                <a:gd name="connsiteY33" fmla="*/ 3964291 h 4260006"/>
                <a:gd name="connsiteX34" fmla="*/ 2222753 w 8228036"/>
                <a:gd name="connsiteY34" fmla="*/ 3926191 h 4260006"/>
                <a:gd name="connsiteX35" fmla="*/ 2235453 w 8228036"/>
                <a:gd name="connsiteY35" fmla="*/ 3875391 h 4260006"/>
                <a:gd name="connsiteX36" fmla="*/ 2286253 w 8228036"/>
                <a:gd name="connsiteY36" fmla="*/ 3773791 h 4260006"/>
                <a:gd name="connsiteX37" fmla="*/ 2311653 w 8228036"/>
                <a:gd name="connsiteY37" fmla="*/ 3697591 h 4260006"/>
                <a:gd name="connsiteX38" fmla="*/ 2337053 w 8228036"/>
                <a:gd name="connsiteY38" fmla="*/ 3595991 h 4260006"/>
                <a:gd name="connsiteX39" fmla="*/ 2387853 w 8228036"/>
                <a:gd name="connsiteY39" fmla="*/ 3519791 h 4260006"/>
                <a:gd name="connsiteX40" fmla="*/ 2400553 w 8228036"/>
                <a:gd name="connsiteY40" fmla="*/ 3481691 h 4260006"/>
                <a:gd name="connsiteX41" fmla="*/ 2476753 w 8228036"/>
                <a:gd name="connsiteY41" fmla="*/ 3380091 h 4260006"/>
                <a:gd name="connsiteX42" fmla="*/ 2514853 w 8228036"/>
                <a:gd name="connsiteY42" fmla="*/ 3278491 h 4260006"/>
                <a:gd name="connsiteX43" fmla="*/ 2527553 w 8228036"/>
                <a:gd name="connsiteY43" fmla="*/ 3227691 h 4260006"/>
                <a:gd name="connsiteX44" fmla="*/ 2565653 w 8228036"/>
                <a:gd name="connsiteY44" fmla="*/ 3164191 h 4260006"/>
                <a:gd name="connsiteX45" fmla="*/ 2578353 w 8228036"/>
                <a:gd name="connsiteY45" fmla="*/ 3126091 h 4260006"/>
                <a:gd name="connsiteX46" fmla="*/ 2603753 w 8228036"/>
                <a:gd name="connsiteY46" fmla="*/ 3075291 h 4260006"/>
                <a:gd name="connsiteX47" fmla="*/ 2629153 w 8228036"/>
                <a:gd name="connsiteY47" fmla="*/ 2745091 h 4260006"/>
                <a:gd name="connsiteX48" fmla="*/ 2641853 w 8228036"/>
                <a:gd name="connsiteY48" fmla="*/ 2681591 h 4260006"/>
                <a:gd name="connsiteX49" fmla="*/ 2654553 w 8228036"/>
                <a:gd name="connsiteY49" fmla="*/ 2579991 h 4260006"/>
                <a:gd name="connsiteX50" fmla="*/ 2667253 w 8228036"/>
                <a:gd name="connsiteY50" fmla="*/ 2402191 h 4260006"/>
                <a:gd name="connsiteX51" fmla="*/ 2692653 w 8228036"/>
                <a:gd name="connsiteY51" fmla="*/ 2364091 h 4260006"/>
                <a:gd name="connsiteX52" fmla="*/ 2705353 w 8228036"/>
                <a:gd name="connsiteY52" fmla="*/ 2325991 h 4260006"/>
                <a:gd name="connsiteX53" fmla="*/ 2730753 w 8228036"/>
                <a:gd name="connsiteY53" fmla="*/ 2275191 h 4260006"/>
                <a:gd name="connsiteX54" fmla="*/ 2768853 w 8228036"/>
                <a:gd name="connsiteY54" fmla="*/ 2173591 h 4260006"/>
                <a:gd name="connsiteX55" fmla="*/ 2832353 w 8228036"/>
                <a:gd name="connsiteY55" fmla="*/ 2071991 h 4260006"/>
                <a:gd name="connsiteX56" fmla="*/ 2870453 w 8228036"/>
                <a:gd name="connsiteY56" fmla="*/ 1995791 h 4260006"/>
                <a:gd name="connsiteX57" fmla="*/ 2908553 w 8228036"/>
                <a:gd name="connsiteY57" fmla="*/ 1957691 h 4260006"/>
                <a:gd name="connsiteX58" fmla="*/ 2984753 w 8228036"/>
                <a:gd name="connsiteY58" fmla="*/ 1843391 h 4260006"/>
                <a:gd name="connsiteX59" fmla="*/ 3086353 w 8228036"/>
                <a:gd name="connsiteY59" fmla="*/ 1741791 h 4260006"/>
                <a:gd name="connsiteX60" fmla="*/ 3111753 w 8228036"/>
                <a:gd name="connsiteY60" fmla="*/ 1703691 h 4260006"/>
                <a:gd name="connsiteX61" fmla="*/ 3124453 w 8228036"/>
                <a:gd name="connsiteY61" fmla="*/ 1665591 h 4260006"/>
                <a:gd name="connsiteX62" fmla="*/ 3226053 w 8228036"/>
                <a:gd name="connsiteY62" fmla="*/ 1576691 h 4260006"/>
                <a:gd name="connsiteX63" fmla="*/ 3238753 w 8228036"/>
                <a:gd name="connsiteY63" fmla="*/ 1538591 h 4260006"/>
                <a:gd name="connsiteX64" fmla="*/ 3276853 w 8228036"/>
                <a:gd name="connsiteY64" fmla="*/ 1513191 h 4260006"/>
                <a:gd name="connsiteX65" fmla="*/ 3327653 w 8228036"/>
                <a:gd name="connsiteY65" fmla="*/ 1475091 h 4260006"/>
                <a:gd name="connsiteX66" fmla="*/ 3454653 w 8228036"/>
                <a:gd name="connsiteY66" fmla="*/ 1373491 h 4260006"/>
                <a:gd name="connsiteX67" fmla="*/ 3530853 w 8228036"/>
                <a:gd name="connsiteY67" fmla="*/ 1322691 h 4260006"/>
                <a:gd name="connsiteX68" fmla="*/ 3568953 w 8228036"/>
                <a:gd name="connsiteY68" fmla="*/ 1297291 h 4260006"/>
                <a:gd name="connsiteX69" fmla="*/ 3632453 w 8228036"/>
                <a:gd name="connsiteY69" fmla="*/ 1259191 h 4260006"/>
                <a:gd name="connsiteX70" fmla="*/ 3695953 w 8228036"/>
                <a:gd name="connsiteY70" fmla="*/ 1208391 h 4260006"/>
                <a:gd name="connsiteX71" fmla="*/ 3734053 w 8228036"/>
                <a:gd name="connsiteY71" fmla="*/ 1195691 h 4260006"/>
                <a:gd name="connsiteX72" fmla="*/ 3772153 w 8228036"/>
                <a:gd name="connsiteY72" fmla="*/ 1170291 h 4260006"/>
                <a:gd name="connsiteX73" fmla="*/ 3835653 w 8228036"/>
                <a:gd name="connsiteY73" fmla="*/ 1144891 h 4260006"/>
                <a:gd name="connsiteX74" fmla="*/ 3886453 w 8228036"/>
                <a:gd name="connsiteY74" fmla="*/ 1119491 h 4260006"/>
                <a:gd name="connsiteX75" fmla="*/ 3937253 w 8228036"/>
                <a:gd name="connsiteY75" fmla="*/ 1106791 h 4260006"/>
                <a:gd name="connsiteX76" fmla="*/ 4038853 w 8228036"/>
                <a:gd name="connsiteY76" fmla="*/ 1081391 h 4260006"/>
                <a:gd name="connsiteX77" fmla="*/ 4076953 w 8228036"/>
                <a:gd name="connsiteY77" fmla="*/ 1055991 h 4260006"/>
                <a:gd name="connsiteX78" fmla="*/ 4178553 w 8228036"/>
                <a:gd name="connsiteY78" fmla="*/ 1043291 h 4260006"/>
                <a:gd name="connsiteX79" fmla="*/ 4242053 w 8228036"/>
                <a:gd name="connsiteY79" fmla="*/ 1030591 h 4260006"/>
                <a:gd name="connsiteX80" fmla="*/ 4407153 w 8228036"/>
                <a:gd name="connsiteY80" fmla="*/ 954391 h 4260006"/>
                <a:gd name="connsiteX81" fmla="*/ 4445253 w 8228036"/>
                <a:gd name="connsiteY81" fmla="*/ 941691 h 4260006"/>
                <a:gd name="connsiteX82" fmla="*/ 4546853 w 8228036"/>
                <a:gd name="connsiteY82" fmla="*/ 928991 h 4260006"/>
                <a:gd name="connsiteX83" fmla="*/ 4661153 w 8228036"/>
                <a:gd name="connsiteY83" fmla="*/ 890891 h 4260006"/>
                <a:gd name="connsiteX84" fmla="*/ 4699253 w 8228036"/>
                <a:gd name="connsiteY84" fmla="*/ 878191 h 4260006"/>
                <a:gd name="connsiteX85" fmla="*/ 4788153 w 8228036"/>
                <a:gd name="connsiteY85" fmla="*/ 852791 h 4260006"/>
                <a:gd name="connsiteX86" fmla="*/ 4838953 w 8228036"/>
                <a:gd name="connsiteY86" fmla="*/ 827391 h 4260006"/>
                <a:gd name="connsiteX87" fmla="*/ 5004053 w 8228036"/>
                <a:gd name="connsiteY87" fmla="*/ 814691 h 4260006"/>
                <a:gd name="connsiteX88" fmla="*/ 5321553 w 8228036"/>
                <a:gd name="connsiteY88" fmla="*/ 789291 h 4260006"/>
                <a:gd name="connsiteX89" fmla="*/ 5689853 w 8228036"/>
                <a:gd name="connsiteY89" fmla="*/ 776591 h 4260006"/>
                <a:gd name="connsiteX90" fmla="*/ 5842253 w 8228036"/>
                <a:gd name="connsiteY90" fmla="*/ 738491 h 4260006"/>
                <a:gd name="connsiteX91" fmla="*/ 5918453 w 8228036"/>
                <a:gd name="connsiteY91" fmla="*/ 713091 h 4260006"/>
                <a:gd name="connsiteX92" fmla="*/ 5994653 w 8228036"/>
                <a:gd name="connsiteY92" fmla="*/ 700391 h 4260006"/>
                <a:gd name="connsiteX93" fmla="*/ 6096253 w 8228036"/>
                <a:gd name="connsiteY93" fmla="*/ 662291 h 4260006"/>
                <a:gd name="connsiteX94" fmla="*/ 6172453 w 8228036"/>
                <a:gd name="connsiteY94" fmla="*/ 649591 h 4260006"/>
                <a:gd name="connsiteX95" fmla="*/ 6223253 w 8228036"/>
                <a:gd name="connsiteY95" fmla="*/ 624191 h 4260006"/>
                <a:gd name="connsiteX96" fmla="*/ 6578853 w 8228036"/>
                <a:gd name="connsiteY96" fmla="*/ 598791 h 4260006"/>
                <a:gd name="connsiteX97" fmla="*/ 7620253 w 8228036"/>
                <a:gd name="connsiteY97" fmla="*/ 598791 h 4260006"/>
                <a:gd name="connsiteX98" fmla="*/ 7696453 w 8228036"/>
                <a:gd name="connsiteY98" fmla="*/ 586091 h 4260006"/>
                <a:gd name="connsiteX99" fmla="*/ 7810753 w 8228036"/>
                <a:gd name="connsiteY99" fmla="*/ 573391 h 4260006"/>
                <a:gd name="connsiteX100" fmla="*/ 7861553 w 8228036"/>
                <a:gd name="connsiteY100" fmla="*/ 547991 h 4260006"/>
                <a:gd name="connsiteX101" fmla="*/ 8191753 w 8228036"/>
                <a:gd name="connsiteY101" fmla="*/ 484491 h 4260006"/>
                <a:gd name="connsiteX102" fmla="*/ 8077453 w 8228036"/>
                <a:gd name="connsiteY102" fmla="*/ 14591 h 4260006"/>
                <a:gd name="connsiteX103" fmla="*/ 7925053 w 8228036"/>
                <a:gd name="connsiteY103" fmla="*/ 27291 h 4260006"/>
                <a:gd name="connsiteX104" fmla="*/ 7836153 w 8228036"/>
                <a:gd name="connsiteY104" fmla="*/ 52691 h 4260006"/>
                <a:gd name="connsiteX105" fmla="*/ 4457953 w 8228036"/>
                <a:gd name="connsiteY105" fmla="*/ 27291 h 4260006"/>
                <a:gd name="connsiteX106" fmla="*/ 253 w 8228036"/>
                <a:gd name="connsiteY106"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749553 w 8228036"/>
                <a:gd name="connsiteY4" fmla="*/ 954391 h 4260006"/>
                <a:gd name="connsiteX5" fmla="*/ 787653 w 8228036"/>
                <a:gd name="connsiteY5" fmla="*/ 1030591 h 4260006"/>
                <a:gd name="connsiteX6" fmla="*/ 813053 w 8228036"/>
                <a:gd name="connsiteY6" fmla="*/ 1284591 h 4260006"/>
                <a:gd name="connsiteX7" fmla="*/ 825753 w 8228036"/>
                <a:gd name="connsiteY7" fmla="*/ 1424291 h 4260006"/>
                <a:gd name="connsiteX8" fmla="*/ 851153 w 8228036"/>
                <a:gd name="connsiteY8" fmla="*/ 1779891 h 4260006"/>
                <a:gd name="connsiteX9" fmla="*/ 863853 w 8228036"/>
                <a:gd name="connsiteY9" fmla="*/ 1868791 h 4260006"/>
                <a:gd name="connsiteX10" fmla="*/ 876553 w 8228036"/>
                <a:gd name="connsiteY10" fmla="*/ 1944991 h 4260006"/>
                <a:gd name="connsiteX11" fmla="*/ 889253 w 8228036"/>
                <a:gd name="connsiteY11" fmla="*/ 2008491 h 4260006"/>
                <a:gd name="connsiteX12" fmla="*/ 927353 w 8228036"/>
                <a:gd name="connsiteY12" fmla="*/ 2262491 h 4260006"/>
                <a:gd name="connsiteX13" fmla="*/ 940053 w 8228036"/>
                <a:gd name="connsiteY13" fmla="*/ 3443591 h 4260006"/>
                <a:gd name="connsiteX14" fmla="*/ 952753 w 8228036"/>
                <a:gd name="connsiteY14" fmla="*/ 3659491 h 4260006"/>
                <a:gd name="connsiteX15" fmla="*/ 990853 w 8228036"/>
                <a:gd name="connsiteY15" fmla="*/ 3773791 h 4260006"/>
                <a:gd name="connsiteX16" fmla="*/ 1016253 w 8228036"/>
                <a:gd name="connsiteY16" fmla="*/ 3849991 h 4260006"/>
                <a:gd name="connsiteX17" fmla="*/ 1028953 w 8228036"/>
                <a:gd name="connsiteY17" fmla="*/ 3888091 h 4260006"/>
                <a:gd name="connsiteX18" fmla="*/ 1092453 w 8228036"/>
                <a:gd name="connsiteY18" fmla="*/ 3989691 h 4260006"/>
                <a:gd name="connsiteX19" fmla="*/ 1130553 w 8228036"/>
                <a:gd name="connsiteY19" fmla="*/ 4040491 h 4260006"/>
                <a:gd name="connsiteX20" fmla="*/ 1155953 w 8228036"/>
                <a:gd name="connsiteY20" fmla="*/ 4078591 h 4260006"/>
                <a:gd name="connsiteX21" fmla="*/ 1194053 w 8228036"/>
                <a:gd name="connsiteY21" fmla="*/ 4103991 h 4260006"/>
                <a:gd name="connsiteX22" fmla="*/ 1232153 w 8228036"/>
                <a:gd name="connsiteY22" fmla="*/ 4142091 h 4260006"/>
                <a:gd name="connsiteX23" fmla="*/ 1295653 w 8228036"/>
                <a:gd name="connsiteY23" fmla="*/ 4154791 h 4260006"/>
                <a:gd name="connsiteX24" fmla="*/ 1473453 w 8228036"/>
                <a:gd name="connsiteY24" fmla="*/ 4192891 h 4260006"/>
                <a:gd name="connsiteX25" fmla="*/ 1524253 w 8228036"/>
                <a:gd name="connsiteY25" fmla="*/ 4218291 h 4260006"/>
                <a:gd name="connsiteX26" fmla="*/ 1638553 w 8228036"/>
                <a:gd name="connsiteY26" fmla="*/ 4230991 h 4260006"/>
                <a:gd name="connsiteX27" fmla="*/ 1676653 w 8228036"/>
                <a:gd name="connsiteY27" fmla="*/ 4243691 h 4260006"/>
                <a:gd name="connsiteX28" fmla="*/ 2057653 w 8228036"/>
                <a:gd name="connsiteY28" fmla="*/ 4230991 h 4260006"/>
                <a:gd name="connsiteX29" fmla="*/ 2146553 w 8228036"/>
                <a:gd name="connsiteY29" fmla="*/ 4180191 h 4260006"/>
                <a:gd name="connsiteX30" fmla="*/ 2159253 w 8228036"/>
                <a:gd name="connsiteY30" fmla="*/ 4142091 h 4260006"/>
                <a:gd name="connsiteX31" fmla="*/ 2184653 w 8228036"/>
                <a:gd name="connsiteY31" fmla="*/ 4103991 h 4260006"/>
                <a:gd name="connsiteX32" fmla="*/ 2197353 w 8228036"/>
                <a:gd name="connsiteY32" fmla="*/ 4040491 h 4260006"/>
                <a:gd name="connsiteX33" fmla="*/ 2210053 w 8228036"/>
                <a:gd name="connsiteY33" fmla="*/ 3964291 h 4260006"/>
                <a:gd name="connsiteX34" fmla="*/ 2222753 w 8228036"/>
                <a:gd name="connsiteY34" fmla="*/ 3926191 h 4260006"/>
                <a:gd name="connsiteX35" fmla="*/ 2235453 w 8228036"/>
                <a:gd name="connsiteY35" fmla="*/ 3875391 h 4260006"/>
                <a:gd name="connsiteX36" fmla="*/ 2286253 w 8228036"/>
                <a:gd name="connsiteY36" fmla="*/ 3773791 h 4260006"/>
                <a:gd name="connsiteX37" fmla="*/ 2311653 w 8228036"/>
                <a:gd name="connsiteY37" fmla="*/ 3697591 h 4260006"/>
                <a:gd name="connsiteX38" fmla="*/ 2337053 w 8228036"/>
                <a:gd name="connsiteY38" fmla="*/ 3595991 h 4260006"/>
                <a:gd name="connsiteX39" fmla="*/ 2387853 w 8228036"/>
                <a:gd name="connsiteY39" fmla="*/ 3519791 h 4260006"/>
                <a:gd name="connsiteX40" fmla="*/ 2400553 w 8228036"/>
                <a:gd name="connsiteY40" fmla="*/ 3481691 h 4260006"/>
                <a:gd name="connsiteX41" fmla="*/ 2476753 w 8228036"/>
                <a:gd name="connsiteY41" fmla="*/ 3380091 h 4260006"/>
                <a:gd name="connsiteX42" fmla="*/ 2514853 w 8228036"/>
                <a:gd name="connsiteY42" fmla="*/ 3278491 h 4260006"/>
                <a:gd name="connsiteX43" fmla="*/ 2527553 w 8228036"/>
                <a:gd name="connsiteY43" fmla="*/ 3227691 h 4260006"/>
                <a:gd name="connsiteX44" fmla="*/ 2565653 w 8228036"/>
                <a:gd name="connsiteY44" fmla="*/ 3164191 h 4260006"/>
                <a:gd name="connsiteX45" fmla="*/ 2578353 w 8228036"/>
                <a:gd name="connsiteY45" fmla="*/ 3126091 h 4260006"/>
                <a:gd name="connsiteX46" fmla="*/ 2603753 w 8228036"/>
                <a:gd name="connsiteY46" fmla="*/ 3075291 h 4260006"/>
                <a:gd name="connsiteX47" fmla="*/ 2629153 w 8228036"/>
                <a:gd name="connsiteY47" fmla="*/ 2745091 h 4260006"/>
                <a:gd name="connsiteX48" fmla="*/ 2641853 w 8228036"/>
                <a:gd name="connsiteY48" fmla="*/ 2681591 h 4260006"/>
                <a:gd name="connsiteX49" fmla="*/ 2654553 w 8228036"/>
                <a:gd name="connsiteY49" fmla="*/ 2579991 h 4260006"/>
                <a:gd name="connsiteX50" fmla="*/ 2667253 w 8228036"/>
                <a:gd name="connsiteY50" fmla="*/ 2402191 h 4260006"/>
                <a:gd name="connsiteX51" fmla="*/ 2692653 w 8228036"/>
                <a:gd name="connsiteY51" fmla="*/ 2364091 h 4260006"/>
                <a:gd name="connsiteX52" fmla="*/ 2705353 w 8228036"/>
                <a:gd name="connsiteY52" fmla="*/ 2325991 h 4260006"/>
                <a:gd name="connsiteX53" fmla="*/ 2730753 w 8228036"/>
                <a:gd name="connsiteY53" fmla="*/ 2275191 h 4260006"/>
                <a:gd name="connsiteX54" fmla="*/ 2768853 w 8228036"/>
                <a:gd name="connsiteY54" fmla="*/ 2173591 h 4260006"/>
                <a:gd name="connsiteX55" fmla="*/ 2832353 w 8228036"/>
                <a:gd name="connsiteY55" fmla="*/ 2071991 h 4260006"/>
                <a:gd name="connsiteX56" fmla="*/ 2870453 w 8228036"/>
                <a:gd name="connsiteY56" fmla="*/ 1995791 h 4260006"/>
                <a:gd name="connsiteX57" fmla="*/ 2908553 w 8228036"/>
                <a:gd name="connsiteY57" fmla="*/ 1957691 h 4260006"/>
                <a:gd name="connsiteX58" fmla="*/ 2984753 w 8228036"/>
                <a:gd name="connsiteY58" fmla="*/ 1843391 h 4260006"/>
                <a:gd name="connsiteX59" fmla="*/ 3086353 w 8228036"/>
                <a:gd name="connsiteY59" fmla="*/ 1741791 h 4260006"/>
                <a:gd name="connsiteX60" fmla="*/ 3111753 w 8228036"/>
                <a:gd name="connsiteY60" fmla="*/ 1703691 h 4260006"/>
                <a:gd name="connsiteX61" fmla="*/ 3124453 w 8228036"/>
                <a:gd name="connsiteY61" fmla="*/ 1665591 h 4260006"/>
                <a:gd name="connsiteX62" fmla="*/ 3226053 w 8228036"/>
                <a:gd name="connsiteY62" fmla="*/ 1576691 h 4260006"/>
                <a:gd name="connsiteX63" fmla="*/ 3238753 w 8228036"/>
                <a:gd name="connsiteY63" fmla="*/ 1538591 h 4260006"/>
                <a:gd name="connsiteX64" fmla="*/ 3276853 w 8228036"/>
                <a:gd name="connsiteY64" fmla="*/ 1513191 h 4260006"/>
                <a:gd name="connsiteX65" fmla="*/ 3327653 w 8228036"/>
                <a:gd name="connsiteY65" fmla="*/ 1475091 h 4260006"/>
                <a:gd name="connsiteX66" fmla="*/ 3454653 w 8228036"/>
                <a:gd name="connsiteY66" fmla="*/ 1373491 h 4260006"/>
                <a:gd name="connsiteX67" fmla="*/ 3530853 w 8228036"/>
                <a:gd name="connsiteY67" fmla="*/ 1322691 h 4260006"/>
                <a:gd name="connsiteX68" fmla="*/ 3568953 w 8228036"/>
                <a:gd name="connsiteY68" fmla="*/ 1297291 h 4260006"/>
                <a:gd name="connsiteX69" fmla="*/ 3632453 w 8228036"/>
                <a:gd name="connsiteY69" fmla="*/ 1259191 h 4260006"/>
                <a:gd name="connsiteX70" fmla="*/ 3695953 w 8228036"/>
                <a:gd name="connsiteY70" fmla="*/ 1208391 h 4260006"/>
                <a:gd name="connsiteX71" fmla="*/ 3734053 w 8228036"/>
                <a:gd name="connsiteY71" fmla="*/ 1195691 h 4260006"/>
                <a:gd name="connsiteX72" fmla="*/ 3772153 w 8228036"/>
                <a:gd name="connsiteY72" fmla="*/ 1170291 h 4260006"/>
                <a:gd name="connsiteX73" fmla="*/ 3835653 w 8228036"/>
                <a:gd name="connsiteY73" fmla="*/ 1144891 h 4260006"/>
                <a:gd name="connsiteX74" fmla="*/ 3886453 w 8228036"/>
                <a:gd name="connsiteY74" fmla="*/ 1119491 h 4260006"/>
                <a:gd name="connsiteX75" fmla="*/ 3937253 w 8228036"/>
                <a:gd name="connsiteY75" fmla="*/ 1106791 h 4260006"/>
                <a:gd name="connsiteX76" fmla="*/ 4038853 w 8228036"/>
                <a:gd name="connsiteY76" fmla="*/ 1081391 h 4260006"/>
                <a:gd name="connsiteX77" fmla="*/ 4076953 w 8228036"/>
                <a:gd name="connsiteY77" fmla="*/ 1055991 h 4260006"/>
                <a:gd name="connsiteX78" fmla="*/ 4178553 w 8228036"/>
                <a:gd name="connsiteY78" fmla="*/ 1043291 h 4260006"/>
                <a:gd name="connsiteX79" fmla="*/ 4242053 w 8228036"/>
                <a:gd name="connsiteY79" fmla="*/ 1030591 h 4260006"/>
                <a:gd name="connsiteX80" fmla="*/ 4407153 w 8228036"/>
                <a:gd name="connsiteY80" fmla="*/ 954391 h 4260006"/>
                <a:gd name="connsiteX81" fmla="*/ 4445253 w 8228036"/>
                <a:gd name="connsiteY81" fmla="*/ 941691 h 4260006"/>
                <a:gd name="connsiteX82" fmla="*/ 4546853 w 8228036"/>
                <a:gd name="connsiteY82" fmla="*/ 928991 h 4260006"/>
                <a:gd name="connsiteX83" fmla="*/ 4661153 w 8228036"/>
                <a:gd name="connsiteY83" fmla="*/ 890891 h 4260006"/>
                <a:gd name="connsiteX84" fmla="*/ 4699253 w 8228036"/>
                <a:gd name="connsiteY84" fmla="*/ 878191 h 4260006"/>
                <a:gd name="connsiteX85" fmla="*/ 4788153 w 8228036"/>
                <a:gd name="connsiteY85" fmla="*/ 852791 h 4260006"/>
                <a:gd name="connsiteX86" fmla="*/ 4838953 w 8228036"/>
                <a:gd name="connsiteY86" fmla="*/ 827391 h 4260006"/>
                <a:gd name="connsiteX87" fmla="*/ 5004053 w 8228036"/>
                <a:gd name="connsiteY87" fmla="*/ 814691 h 4260006"/>
                <a:gd name="connsiteX88" fmla="*/ 5321553 w 8228036"/>
                <a:gd name="connsiteY88" fmla="*/ 789291 h 4260006"/>
                <a:gd name="connsiteX89" fmla="*/ 5689853 w 8228036"/>
                <a:gd name="connsiteY89" fmla="*/ 776591 h 4260006"/>
                <a:gd name="connsiteX90" fmla="*/ 5842253 w 8228036"/>
                <a:gd name="connsiteY90" fmla="*/ 738491 h 4260006"/>
                <a:gd name="connsiteX91" fmla="*/ 5918453 w 8228036"/>
                <a:gd name="connsiteY91" fmla="*/ 713091 h 4260006"/>
                <a:gd name="connsiteX92" fmla="*/ 5994653 w 8228036"/>
                <a:gd name="connsiteY92" fmla="*/ 700391 h 4260006"/>
                <a:gd name="connsiteX93" fmla="*/ 6096253 w 8228036"/>
                <a:gd name="connsiteY93" fmla="*/ 662291 h 4260006"/>
                <a:gd name="connsiteX94" fmla="*/ 6172453 w 8228036"/>
                <a:gd name="connsiteY94" fmla="*/ 649591 h 4260006"/>
                <a:gd name="connsiteX95" fmla="*/ 6223253 w 8228036"/>
                <a:gd name="connsiteY95" fmla="*/ 624191 h 4260006"/>
                <a:gd name="connsiteX96" fmla="*/ 6578853 w 8228036"/>
                <a:gd name="connsiteY96" fmla="*/ 598791 h 4260006"/>
                <a:gd name="connsiteX97" fmla="*/ 7620253 w 8228036"/>
                <a:gd name="connsiteY97" fmla="*/ 598791 h 4260006"/>
                <a:gd name="connsiteX98" fmla="*/ 7696453 w 8228036"/>
                <a:gd name="connsiteY98" fmla="*/ 586091 h 4260006"/>
                <a:gd name="connsiteX99" fmla="*/ 7810753 w 8228036"/>
                <a:gd name="connsiteY99" fmla="*/ 573391 h 4260006"/>
                <a:gd name="connsiteX100" fmla="*/ 7861553 w 8228036"/>
                <a:gd name="connsiteY100" fmla="*/ 547991 h 4260006"/>
                <a:gd name="connsiteX101" fmla="*/ 8191753 w 8228036"/>
                <a:gd name="connsiteY101" fmla="*/ 484491 h 4260006"/>
                <a:gd name="connsiteX102" fmla="*/ 8077453 w 8228036"/>
                <a:gd name="connsiteY102" fmla="*/ 14591 h 4260006"/>
                <a:gd name="connsiteX103" fmla="*/ 7925053 w 8228036"/>
                <a:gd name="connsiteY103" fmla="*/ 27291 h 4260006"/>
                <a:gd name="connsiteX104" fmla="*/ 7836153 w 8228036"/>
                <a:gd name="connsiteY104" fmla="*/ 52691 h 4260006"/>
                <a:gd name="connsiteX105" fmla="*/ 4457953 w 8228036"/>
                <a:gd name="connsiteY105" fmla="*/ 27291 h 4260006"/>
                <a:gd name="connsiteX106" fmla="*/ 253 w 8228036"/>
                <a:gd name="connsiteY106"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787653 w 8228036"/>
                <a:gd name="connsiteY4" fmla="*/ 1030591 h 4260006"/>
                <a:gd name="connsiteX5" fmla="*/ 813053 w 8228036"/>
                <a:gd name="connsiteY5" fmla="*/ 1284591 h 4260006"/>
                <a:gd name="connsiteX6" fmla="*/ 825753 w 8228036"/>
                <a:gd name="connsiteY6" fmla="*/ 1424291 h 4260006"/>
                <a:gd name="connsiteX7" fmla="*/ 851153 w 8228036"/>
                <a:gd name="connsiteY7" fmla="*/ 1779891 h 4260006"/>
                <a:gd name="connsiteX8" fmla="*/ 863853 w 8228036"/>
                <a:gd name="connsiteY8" fmla="*/ 1868791 h 4260006"/>
                <a:gd name="connsiteX9" fmla="*/ 876553 w 8228036"/>
                <a:gd name="connsiteY9" fmla="*/ 1944991 h 4260006"/>
                <a:gd name="connsiteX10" fmla="*/ 889253 w 8228036"/>
                <a:gd name="connsiteY10" fmla="*/ 2008491 h 4260006"/>
                <a:gd name="connsiteX11" fmla="*/ 927353 w 8228036"/>
                <a:gd name="connsiteY11" fmla="*/ 2262491 h 4260006"/>
                <a:gd name="connsiteX12" fmla="*/ 940053 w 8228036"/>
                <a:gd name="connsiteY12" fmla="*/ 3443591 h 4260006"/>
                <a:gd name="connsiteX13" fmla="*/ 952753 w 8228036"/>
                <a:gd name="connsiteY13" fmla="*/ 3659491 h 4260006"/>
                <a:gd name="connsiteX14" fmla="*/ 990853 w 8228036"/>
                <a:gd name="connsiteY14" fmla="*/ 3773791 h 4260006"/>
                <a:gd name="connsiteX15" fmla="*/ 1016253 w 8228036"/>
                <a:gd name="connsiteY15" fmla="*/ 3849991 h 4260006"/>
                <a:gd name="connsiteX16" fmla="*/ 1028953 w 8228036"/>
                <a:gd name="connsiteY16" fmla="*/ 3888091 h 4260006"/>
                <a:gd name="connsiteX17" fmla="*/ 1092453 w 8228036"/>
                <a:gd name="connsiteY17" fmla="*/ 3989691 h 4260006"/>
                <a:gd name="connsiteX18" fmla="*/ 1130553 w 8228036"/>
                <a:gd name="connsiteY18" fmla="*/ 4040491 h 4260006"/>
                <a:gd name="connsiteX19" fmla="*/ 1155953 w 8228036"/>
                <a:gd name="connsiteY19" fmla="*/ 4078591 h 4260006"/>
                <a:gd name="connsiteX20" fmla="*/ 1194053 w 8228036"/>
                <a:gd name="connsiteY20" fmla="*/ 4103991 h 4260006"/>
                <a:gd name="connsiteX21" fmla="*/ 1232153 w 8228036"/>
                <a:gd name="connsiteY21" fmla="*/ 4142091 h 4260006"/>
                <a:gd name="connsiteX22" fmla="*/ 1295653 w 8228036"/>
                <a:gd name="connsiteY22" fmla="*/ 4154791 h 4260006"/>
                <a:gd name="connsiteX23" fmla="*/ 1473453 w 8228036"/>
                <a:gd name="connsiteY23" fmla="*/ 4192891 h 4260006"/>
                <a:gd name="connsiteX24" fmla="*/ 1524253 w 8228036"/>
                <a:gd name="connsiteY24" fmla="*/ 4218291 h 4260006"/>
                <a:gd name="connsiteX25" fmla="*/ 1638553 w 8228036"/>
                <a:gd name="connsiteY25" fmla="*/ 4230991 h 4260006"/>
                <a:gd name="connsiteX26" fmla="*/ 1676653 w 8228036"/>
                <a:gd name="connsiteY26" fmla="*/ 4243691 h 4260006"/>
                <a:gd name="connsiteX27" fmla="*/ 2057653 w 8228036"/>
                <a:gd name="connsiteY27" fmla="*/ 4230991 h 4260006"/>
                <a:gd name="connsiteX28" fmla="*/ 2146553 w 8228036"/>
                <a:gd name="connsiteY28" fmla="*/ 4180191 h 4260006"/>
                <a:gd name="connsiteX29" fmla="*/ 2159253 w 8228036"/>
                <a:gd name="connsiteY29" fmla="*/ 4142091 h 4260006"/>
                <a:gd name="connsiteX30" fmla="*/ 2184653 w 8228036"/>
                <a:gd name="connsiteY30" fmla="*/ 4103991 h 4260006"/>
                <a:gd name="connsiteX31" fmla="*/ 2197353 w 8228036"/>
                <a:gd name="connsiteY31" fmla="*/ 4040491 h 4260006"/>
                <a:gd name="connsiteX32" fmla="*/ 2210053 w 8228036"/>
                <a:gd name="connsiteY32" fmla="*/ 3964291 h 4260006"/>
                <a:gd name="connsiteX33" fmla="*/ 2222753 w 8228036"/>
                <a:gd name="connsiteY33" fmla="*/ 3926191 h 4260006"/>
                <a:gd name="connsiteX34" fmla="*/ 2235453 w 8228036"/>
                <a:gd name="connsiteY34" fmla="*/ 3875391 h 4260006"/>
                <a:gd name="connsiteX35" fmla="*/ 2286253 w 8228036"/>
                <a:gd name="connsiteY35" fmla="*/ 3773791 h 4260006"/>
                <a:gd name="connsiteX36" fmla="*/ 2311653 w 8228036"/>
                <a:gd name="connsiteY36" fmla="*/ 3697591 h 4260006"/>
                <a:gd name="connsiteX37" fmla="*/ 2337053 w 8228036"/>
                <a:gd name="connsiteY37" fmla="*/ 3595991 h 4260006"/>
                <a:gd name="connsiteX38" fmla="*/ 2387853 w 8228036"/>
                <a:gd name="connsiteY38" fmla="*/ 3519791 h 4260006"/>
                <a:gd name="connsiteX39" fmla="*/ 2400553 w 8228036"/>
                <a:gd name="connsiteY39" fmla="*/ 3481691 h 4260006"/>
                <a:gd name="connsiteX40" fmla="*/ 2476753 w 8228036"/>
                <a:gd name="connsiteY40" fmla="*/ 3380091 h 4260006"/>
                <a:gd name="connsiteX41" fmla="*/ 2514853 w 8228036"/>
                <a:gd name="connsiteY41" fmla="*/ 3278491 h 4260006"/>
                <a:gd name="connsiteX42" fmla="*/ 2527553 w 8228036"/>
                <a:gd name="connsiteY42" fmla="*/ 3227691 h 4260006"/>
                <a:gd name="connsiteX43" fmla="*/ 2565653 w 8228036"/>
                <a:gd name="connsiteY43" fmla="*/ 3164191 h 4260006"/>
                <a:gd name="connsiteX44" fmla="*/ 2578353 w 8228036"/>
                <a:gd name="connsiteY44" fmla="*/ 3126091 h 4260006"/>
                <a:gd name="connsiteX45" fmla="*/ 2603753 w 8228036"/>
                <a:gd name="connsiteY45" fmla="*/ 3075291 h 4260006"/>
                <a:gd name="connsiteX46" fmla="*/ 2629153 w 8228036"/>
                <a:gd name="connsiteY46" fmla="*/ 2745091 h 4260006"/>
                <a:gd name="connsiteX47" fmla="*/ 2641853 w 8228036"/>
                <a:gd name="connsiteY47" fmla="*/ 2681591 h 4260006"/>
                <a:gd name="connsiteX48" fmla="*/ 2654553 w 8228036"/>
                <a:gd name="connsiteY48" fmla="*/ 2579991 h 4260006"/>
                <a:gd name="connsiteX49" fmla="*/ 2667253 w 8228036"/>
                <a:gd name="connsiteY49" fmla="*/ 2402191 h 4260006"/>
                <a:gd name="connsiteX50" fmla="*/ 2692653 w 8228036"/>
                <a:gd name="connsiteY50" fmla="*/ 2364091 h 4260006"/>
                <a:gd name="connsiteX51" fmla="*/ 2705353 w 8228036"/>
                <a:gd name="connsiteY51" fmla="*/ 2325991 h 4260006"/>
                <a:gd name="connsiteX52" fmla="*/ 2730753 w 8228036"/>
                <a:gd name="connsiteY52" fmla="*/ 2275191 h 4260006"/>
                <a:gd name="connsiteX53" fmla="*/ 2768853 w 8228036"/>
                <a:gd name="connsiteY53" fmla="*/ 2173591 h 4260006"/>
                <a:gd name="connsiteX54" fmla="*/ 2832353 w 8228036"/>
                <a:gd name="connsiteY54" fmla="*/ 2071991 h 4260006"/>
                <a:gd name="connsiteX55" fmla="*/ 2870453 w 8228036"/>
                <a:gd name="connsiteY55" fmla="*/ 1995791 h 4260006"/>
                <a:gd name="connsiteX56" fmla="*/ 2908553 w 8228036"/>
                <a:gd name="connsiteY56" fmla="*/ 1957691 h 4260006"/>
                <a:gd name="connsiteX57" fmla="*/ 2984753 w 8228036"/>
                <a:gd name="connsiteY57" fmla="*/ 1843391 h 4260006"/>
                <a:gd name="connsiteX58" fmla="*/ 3086353 w 8228036"/>
                <a:gd name="connsiteY58" fmla="*/ 1741791 h 4260006"/>
                <a:gd name="connsiteX59" fmla="*/ 3111753 w 8228036"/>
                <a:gd name="connsiteY59" fmla="*/ 1703691 h 4260006"/>
                <a:gd name="connsiteX60" fmla="*/ 3124453 w 8228036"/>
                <a:gd name="connsiteY60" fmla="*/ 1665591 h 4260006"/>
                <a:gd name="connsiteX61" fmla="*/ 3226053 w 8228036"/>
                <a:gd name="connsiteY61" fmla="*/ 1576691 h 4260006"/>
                <a:gd name="connsiteX62" fmla="*/ 3238753 w 8228036"/>
                <a:gd name="connsiteY62" fmla="*/ 1538591 h 4260006"/>
                <a:gd name="connsiteX63" fmla="*/ 3276853 w 8228036"/>
                <a:gd name="connsiteY63" fmla="*/ 1513191 h 4260006"/>
                <a:gd name="connsiteX64" fmla="*/ 3327653 w 8228036"/>
                <a:gd name="connsiteY64" fmla="*/ 1475091 h 4260006"/>
                <a:gd name="connsiteX65" fmla="*/ 3454653 w 8228036"/>
                <a:gd name="connsiteY65" fmla="*/ 1373491 h 4260006"/>
                <a:gd name="connsiteX66" fmla="*/ 3530853 w 8228036"/>
                <a:gd name="connsiteY66" fmla="*/ 1322691 h 4260006"/>
                <a:gd name="connsiteX67" fmla="*/ 3568953 w 8228036"/>
                <a:gd name="connsiteY67" fmla="*/ 1297291 h 4260006"/>
                <a:gd name="connsiteX68" fmla="*/ 3632453 w 8228036"/>
                <a:gd name="connsiteY68" fmla="*/ 1259191 h 4260006"/>
                <a:gd name="connsiteX69" fmla="*/ 3695953 w 8228036"/>
                <a:gd name="connsiteY69" fmla="*/ 1208391 h 4260006"/>
                <a:gd name="connsiteX70" fmla="*/ 3734053 w 8228036"/>
                <a:gd name="connsiteY70" fmla="*/ 1195691 h 4260006"/>
                <a:gd name="connsiteX71" fmla="*/ 3772153 w 8228036"/>
                <a:gd name="connsiteY71" fmla="*/ 1170291 h 4260006"/>
                <a:gd name="connsiteX72" fmla="*/ 3835653 w 8228036"/>
                <a:gd name="connsiteY72" fmla="*/ 1144891 h 4260006"/>
                <a:gd name="connsiteX73" fmla="*/ 3886453 w 8228036"/>
                <a:gd name="connsiteY73" fmla="*/ 1119491 h 4260006"/>
                <a:gd name="connsiteX74" fmla="*/ 3937253 w 8228036"/>
                <a:gd name="connsiteY74" fmla="*/ 1106791 h 4260006"/>
                <a:gd name="connsiteX75" fmla="*/ 4038853 w 8228036"/>
                <a:gd name="connsiteY75" fmla="*/ 1081391 h 4260006"/>
                <a:gd name="connsiteX76" fmla="*/ 4076953 w 8228036"/>
                <a:gd name="connsiteY76" fmla="*/ 1055991 h 4260006"/>
                <a:gd name="connsiteX77" fmla="*/ 4178553 w 8228036"/>
                <a:gd name="connsiteY77" fmla="*/ 1043291 h 4260006"/>
                <a:gd name="connsiteX78" fmla="*/ 4242053 w 8228036"/>
                <a:gd name="connsiteY78" fmla="*/ 1030591 h 4260006"/>
                <a:gd name="connsiteX79" fmla="*/ 4407153 w 8228036"/>
                <a:gd name="connsiteY79" fmla="*/ 954391 h 4260006"/>
                <a:gd name="connsiteX80" fmla="*/ 4445253 w 8228036"/>
                <a:gd name="connsiteY80" fmla="*/ 941691 h 4260006"/>
                <a:gd name="connsiteX81" fmla="*/ 4546853 w 8228036"/>
                <a:gd name="connsiteY81" fmla="*/ 928991 h 4260006"/>
                <a:gd name="connsiteX82" fmla="*/ 4661153 w 8228036"/>
                <a:gd name="connsiteY82" fmla="*/ 890891 h 4260006"/>
                <a:gd name="connsiteX83" fmla="*/ 4699253 w 8228036"/>
                <a:gd name="connsiteY83" fmla="*/ 878191 h 4260006"/>
                <a:gd name="connsiteX84" fmla="*/ 4788153 w 8228036"/>
                <a:gd name="connsiteY84" fmla="*/ 852791 h 4260006"/>
                <a:gd name="connsiteX85" fmla="*/ 4838953 w 8228036"/>
                <a:gd name="connsiteY85" fmla="*/ 827391 h 4260006"/>
                <a:gd name="connsiteX86" fmla="*/ 5004053 w 8228036"/>
                <a:gd name="connsiteY86" fmla="*/ 814691 h 4260006"/>
                <a:gd name="connsiteX87" fmla="*/ 5321553 w 8228036"/>
                <a:gd name="connsiteY87" fmla="*/ 789291 h 4260006"/>
                <a:gd name="connsiteX88" fmla="*/ 5689853 w 8228036"/>
                <a:gd name="connsiteY88" fmla="*/ 776591 h 4260006"/>
                <a:gd name="connsiteX89" fmla="*/ 5842253 w 8228036"/>
                <a:gd name="connsiteY89" fmla="*/ 738491 h 4260006"/>
                <a:gd name="connsiteX90" fmla="*/ 5918453 w 8228036"/>
                <a:gd name="connsiteY90" fmla="*/ 713091 h 4260006"/>
                <a:gd name="connsiteX91" fmla="*/ 5994653 w 8228036"/>
                <a:gd name="connsiteY91" fmla="*/ 700391 h 4260006"/>
                <a:gd name="connsiteX92" fmla="*/ 6096253 w 8228036"/>
                <a:gd name="connsiteY92" fmla="*/ 662291 h 4260006"/>
                <a:gd name="connsiteX93" fmla="*/ 6172453 w 8228036"/>
                <a:gd name="connsiteY93" fmla="*/ 649591 h 4260006"/>
                <a:gd name="connsiteX94" fmla="*/ 6223253 w 8228036"/>
                <a:gd name="connsiteY94" fmla="*/ 624191 h 4260006"/>
                <a:gd name="connsiteX95" fmla="*/ 6578853 w 8228036"/>
                <a:gd name="connsiteY95" fmla="*/ 598791 h 4260006"/>
                <a:gd name="connsiteX96" fmla="*/ 7620253 w 8228036"/>
                <a:gd name="connsiteY96" fmla="*/ 598791 h 4260006"/>
                <a:gd name="connsiteX97" fmla="*/ 7696453 w 8228036"/>
                <a:gd name="connsiteY97" fmla="*/ 586091 h 4260006"/>
                <a:gd name="connsiteX98" fmla="*/ 7810753 w 8228036"/>
                <a:gd name="connsiteY98" fmla="*/ 573391 h 4260006"/>
                <a:gd name="connsiteX99" fmla="*/ 7861553 w 8228036"/>
                <a:gd name="connsiteY99" fmla="*/ 547991 h 4260006"/>
                <a:gd name="connsiteX100" fmla="*/ 8191753 w 8228036"/>
                <a:gd name="connsiteY100" fmla="*/ 484491 h 4260006"/>
                <a:gd name="connsiteX101" fmla="*/ 8077453 w 8228036"/>
                <a:gd name="connsiteY101" fmla="*/ 14591 h 4260006"/>
                <a:gd name="connsiteX102" fmla="*/ 7925053 w 8228036"/>
                <a:gd name="connsiteY102" fmla="*/ 27291 h 4260006"/>
                <a:gd name="connsiteX103" fmla="*/ 7836153 w 8228036"/>
                <a:gd name="connsiteY103" fmla="*/ 52691 h 4260006"/>
                <a:gd name="connsiteX104" fmla="*/ 4457953 w 8228036"/>
                <a:gd name="connsiteY104" fmla="*/ 27291 h 4260006"/>
                <a:gd name="connsiteX105" fmla="*/ 253 w 8228036"/>
                <a:gd name="connsiteY105"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813053 w 8228036"/>
                <a:gd name="connsiteY4" fmla="*/ 1284591 h 4260006"/>
                <a:gd name="connsiteX5" fmla="*/ 825753 w 8228036"/>
                <a:gd name="connsiteY5" fmla="*/ 1424291 h 4260006"/>
                <a:gd name="connsiteX6" fmla="*/ 851153 w 8228036"/>
                <a:gd name="connsiteY6" fmla="*/ 1779891 h 4260006"/>
                <a:gd name="connsiteX7" fmla="*/ 863853 w 8228036"/>
                <a:gd name="connsiteY7" fmla="*/ 1868791 h 4260006"/>
                <a:gd name="connsiteX8" fmla="*/ 876553 w 8228036"/>
                <a:gd name="connsiteY8" fmla="*/ 1944991 h 4260006"/>
                <a:gd name="connsiteX9" fmla="*/ 889253 w 8228036"/>
                <a:gd name="connsiteY9" fmla="*/ 2008491 h 4260006"/>
                <a:gd name="connsiteX10" fmla="*/ 927353 w 8228036"/>
                <a:gd name="connsiteY10" fmla="*/ 2262491 h 4260006"/>
                <a:gd name="connsiteX11" fmla="*/ 940053 w 8228036"/>
                <a:gd name="connsiteY11" fmla="*/ 3443591 h 4260006"/>
                <a:gd name="connsiteX12" fmla="*/ 952753 w 8228036"/>
                <a:gd name="connsiteY12" fmla="*/ 3659491 h 4260006"/>
                <a:gd name="connsiteX13" fmla="*/ 990853 w 8228036"/>
                <a:gd name="connsiteY13" fmla="*/ 3773791 h 4260006"/>
                <a:gd name="connsiteX14" fmla="*/ 1016253 w 8228036"/>
                <a:gd name="connsiteY14" fmla="*/ 3849991 h 4260006"/>
                <a:gd name="connsiteX15" fmla="*/ 1028953 w 8228036"/>
                <a:gd name="connsiteY15" fmla="*/ 3888091 h 4260006"/>
                <a:gd name="connsiteX16" fmla="*/ 1092453 w 8228036"/>
                <a:gd name="connsiteY16" fmla="*/ 3989691 h 4260006"/>
                <a:gd name="connsiteX17" fmla="*/ 1130553 w 8228036"/>
                <a:gd name="connsiteY17" fmla="*/ 4040491 h 4260006"/>
                <a:gd name="connsiteX18" fmla="*/ 1155953 w 8228036"/>
                <a:gd name="connsiteY18" fmla="*/ 4078591 h 4260006"/>
                <a:gd name="connsiteX19" fmla="*/ 1194053 w 8228036"/>
                <a:gd name="connsiteY19" fmla="*/ 4103991 h 4260006"/>
                <a:gd name="connsiteX20" fmla="*/ 1232153 w 8228036"/>
                <a:gd name="connsiteY20" fmla="*/ 4142091 h 4260006"/>
                <a:gd name="connsiteX21" fmla="*/ 1295653 w 8228036"/>
                <a:gd name="connsiteY21" fmla="*/ 4154791 h 4260006"/>
                <a:gd name="connsiteX22" fmla="*/ 1473453 w 8228036"/>
                <a:gd name="connsiteY22" fmla="*/ 4192891 h 4260006"/>
                <a:gd name="connsiteX23" fmla="*/ 1524253 w 8228036"/>
                <a:gd name="connsiteY23" fmla="*/ 4218291 h 4260006"/>
                <a:gd name="connsiteX24" fmla="*/ 1638553 w 8228036"/>
                <a:gd name="connsiteY24" fmla="*/ 4230991 h 4260006"/>
                <a:gd name="connsiteX25" fmla="*/ 1676653 w 8228036"/>
                <a:gd name="connsiteY25" fmla="*/ 4243691 h 4260006"/>
                <a:gd name="connsiteX26" fmla="*/ 2057653 w 8228036"/>
                <a:gd name="connsiteY26" fmla="*/ 4230991 h 4260006"/>
                <a:gd name="connsiteX27" fmla="*/ 2146553 w 8228036"/>
                <a:gd name="connsiteY27" fmla="*/ 4180191 h 4260006"/>
                <a:gd name="connsiteX28" fmla="*/ 2159253 w 8228036"/>
                <a:gd name="connsiteY28" fmla="*/ 4142091 h 4260006"/>
                <a:gd name="connsiteX29" fmla="*/ 2184653 w 8228036"/>
                <a:gd name="connsiteY29" fmla="*/ 4103991 h 4260006"/>
                <a:gd name="connsiteX30" fmla="*/ 2197353 w 8228036"/>
                <a:gd name="connsiteY30" fmla="*/ 4040491 h 4260006"/>
                <a:gd name="connsiteX31" fmla="*/ 2210053 w 8228036"/>
                <a:gd name="connsiteY31" fmla="*/ 3964291 h 4260006"/>
                <a:gd name="connsiteX32" fmla="*/ 2222753 w 8228036"/>
                <a:gd name="connsiteY32" fmla="*/ 3926191 h 4260006"/>
                <a:gd name="connsiteX33" fmla="*/ 2235453 w 8228036"/>
                <a:gd name="connsiteY33" fmla="*/ 3875391 h 4260006"/>
                <a:gd name="connsiteX34" fmla="*/ 2286253 w 8228036"/>
                <a:gd name="connsiteY34" fmla="*/ 3773791 h 4260006"/>
                <a:gd name="connsiteX35" fmla="*/ 2311653 w 8228036"/>
                <a:gd name="connsiteY35" fmla="*/ 3697591 h 4260006"/>
                <a:gd name="connsiteX36" fmla="*/ 2337053 w 8228036"/>
                <a:gd name="connsiteY36" fmla="*/ 3595991 h 4260006"/>
                <a:gd name="connsiteX37" fmla="*/ 2387853 w 8228036"/>
                <a:gd name="connsiteY37" fmla="*/ 3519791 h 4260006"/>
                <a:gd name="connsiteX38" fmla="*/ 2400553 w 8228036"/>
                <a:gd name="connsiteY38" fmla="*/ 3481691 h 4260006"/>
                <a:gd name="connsiteX39" fmla="*/ 2476753 w 8228036"/>
                <a:gd name="connsiteY39" fmla="*/ 3380091 h 4260006"/>
                <a:gd name="connsiteX40" fmla="*/ 2514853 w 8228036"/>
                <a:gd name="connsiteY40" fmla="*/ 3278491 h 4260006"/>
                <a:gd name="connsiteX41" fmla="*/ 2527553 w 8228036"/>
                <a:gd name="connsiteY41" fmla="*/ 3227691 h 4260006"/>
                <a:gd name="connsiteX42" fmla="*/ 2565653 w 8228036"/>
                <a:gd name="connsiteY42" fmla="*/ 3164191 h 4260006"/>
                <a:gd name="connsiteX43" fmla="*/ 2578353 w 8228036"/>
                <a:gd name="connsiteY43" fmla="*/ 3126091 h 4260006"/>
                <a:gd name="connsiteX44" fmla="*/ 2603753 w 8228036"/>
                <a:gd name="connsiteY44" fmla="*/ 3075291 h 4260006"/>
                <a:gd name="connsiteX45" fmla="*/ 2629153 w 8228036"/>
                <a:gd name="connsiteY45" fmla="*/ 2745091 h 4260006"/>
                <a:gd name="connsiteX46" fmla="*/ 2641853 w 8228036"/>
                <a:gd name="connsiteY46" fmla="*/ 2681591 h 4260006"/>
                <a:gd name="connsiteX47" fmla="*/ 2654553 w 8228036"/>
                <a:gd name="connsiteY47" fmla="*/ 2579991 h 4260006"/>
                <a:gd name="connsiteX48" fmla="*/ 2667253 w 8228036"/>
                <a:gd name="connsiteY48" fmla="*/ 2402191 h 4260006"/>
                <a:gd name="connsiteX49" fmla="*/ 2692653 w 8228036"/>
                <a:gd name="connsiteY49" fmla="*/ 2364091 h 4260006"/>
                <a:gd name="connsiteX50" fmla="*/ 2705353 w 8228036"/>
                <a:gd name="connsiteY50" fmla="*/ 2325991 h 4260006"/>
                <a:gd name="connsiteX51" fmla="*/ 2730753 w 8228036"/>
                <a:gd name="connsiteY51" fmla="*/ 2275191 h 4260006"/>
                <a:gd name="connsiteX52" fmla="*/ 2768853 w 8228036"/>
                <a:gd name="connsiteY52" fmla="*/ 2173591 h 4260006"/>
                <a:gd name="connsiteX53" fmla="*/ 2832353 w 8228036"/>
                <a:gd name="connsiteY53" fmla="*/ 2071991 h 4260006"/>
                <a:gd name="connsiteX54" fmla="*/ 2870453 w 8228036"/>
                <a:gd name="connsiteY54" fmla="*/ 1995791 h 4260006"/>
                <a:gd name="connsiteX55" fmla="*/ 2908553 w 8228036"/>
                <a:gd name="connsiteY55" fmla="*/ 1957691 h 4260006"/>
                <a:gd name="connsiteX56" fmla="*/ 2984753 w 8228036"/>
                <a:gd name="connsiteY56" fmla="*/ 1843391 h 4260006"/>
                <a:gd name="connsiteX57" fmla="*/ 3086353 w 8228036"/>
                <a:gd name="connsiteY57" fmla="*/ 1741791 h 4260006"/>
                <a:gd name="connsiteX58" fmla="*/ 3111753 w 8228036"/>
                <a:gd name="connsiteY58" fmla="*/ 1703691 h 4260006"/>
                <a:gd name="connsiteX59" fmla="*/ 3124453 w 8228036"/>
                <a:gd name="connsiteY59" fmla="*/ 1665591 h 4260006"/>
                <a:gd name="connsiteX60" fmla="*/ 3226053 w 8228036"/>
                <a:gd name="connsiteY60" fmla="*/ 1576691 h 4260006"/>
                <a:gd name="connsiteX61" fmla="*/ 3238753 w 8228036"/>
                <a:gd name="connsiteY61" fmla="*/ 1538591 h 4260006"/>
                <a:gd name="connsiteX62" fmla="*/ 3276853 w 8228036"/>
                <a:gd name="connsiteY62" fmla="*/ 1513191 h 4260006"/>
                <a:gd name="connsiteX63" fmla="*/ 3327653 w 8228036"/>
                <a:gd name="connsiteY63" fmla="*/ 1475091 h 4260006"/>
                <a:gd name="connsiteX64" fmla="*/ 3454653 w 8228036"/>
                <a:gd name="connsiteY64" fmla="*/ 1373491 h 4260006"/>
                <a:gd name="connsiteX65" fmla="*/ 3530853 w 8228036"/>
                <a:gd name="connsiteY65" fmla="*/ 1322691 h 4260006"/>
                <a:gd name="connsiteX66" fmla="*/ 3568953 w 8228036"/>
                <a:gd name="connsiteY66" fmla="*/ 1297291 h 4260006"/>
                <a:gd name="connsiteX67" fmla="*/ 3632453 w 8228036"/>
                <a:gd name="connsiteY67" fmla="*/ 1259191 h 4260006"/>
                <a:gd name="connsiteX68" fmla="*/ 3695953 w 8228036"/>
                <a:gd name="connsiteY68" fmla="*/ 1208391 h 4260006"/>
                <a:gd name="connsiteX69" fmla="*/ 3734053 w 8228036"/>
                <a:gd name="connsiteY69" fmla="*/ 1195691 h 4260006"/>
                <a:gd name="connsiteX70" fmla="*/ 3772153 w 8228036"/>
                <a:gd name="connsiteY70" fmla="*/ 1170291 h 4260006"/>
                <a:gd name="connsiteX71" fmla="*/ 3835653 w 8228036"/>
                <a:gd name="connsiteY71" fmla="*/ 1144891 h 4260006"/>
                <a:gd name="connsiteX72" fmla="*/ 3886453 w 8228036"/>
                <a:gd name="connsiteY72" fmla="*/ 1119491 h 4260006"/>
                <a:gd name="connsiteX73" fmla="*/ 3937253 w 8228036"/>
                <a:gd name="connsiteY73" fmla="*/ 1106791 h 4260006"/>
                <a:gd name="connsiteX74" fmla="*/ 4038853 w 8228036"/>
                <a:gd name="connsiteY74" fmla="*/ 1081391 h 4260006"/>
                <a:gd name="connsiteX75" fmla="*/ 4076953 w 8228036"/>
                <a:gd name="connsiteY75" fmla="*/ 1055991 h 4260006"/>
                <a:gd name="connsiteX76" fmla="*/ 4178553 w 8228036"/>
                <a:gd name="connsiteY76" fmla="*/ 1043291 h 4260006"/>
                <a:gd name="connsiteX77" fmla="*/ 4242053 w 8228036"/>
                <a:gd name="connsiteY77" fmla="*/ 1030591 h 4260006"/>
                <a:gd name="connsiteX78" fmla="*/ 4407153 w 8228036"/>
                <a:gd name="connsiteY78" fmla="*/ 954391 h 4260006"/>
                <a:gd name="connsiteX79" fmla="*/ 4445253 w 8228036"/>
                <a:gd name="connsiteY79" fmla="*/ 941691 h 4260006"/>
                <a:gd name="connsiteX80" fmla="*/ 4546853 w 8228036"/>
                <a:gd name="connsiteY80" fmla="*/ 928991 h 4260006"/>
                <a:gd name="connsiteX81" fmla="*/ 4661153 w 8228036"/>
                <a:gd name="connsiteY81" fmla="*/ 890891 h 4260006"/>
                <a:gd name="connsiteX82" fmla="*/ 4699253 w 8228036"/>
                <a:gd name="connsiteY82" fmla="*/ 878191 h 4260006"/>
                <a:gd name="connsiteX83" fmla="*/ 4788153 w 8228036"/>
                <a:gd name="connsiteY83" fmla="*/ 852791 h 4260006"/>
                <a:gd name="connsiteX84" fmla="*/ 4838953 w 8228036"/>
                <a:gd name="connsiteY84" fmla="*/ 827391 h 4260006"/>
                <a:gd name="connsiteX85" fmla="*/ 5004053 w 8228036"/>
                <a:gd name="connsiteY85" fmla="*/ 814691 h 4260006"/>
                <a:gd name="connsiteX86" fmla="*/ 5321553 w 8228036"/>
                <a:gd name="connsiteY86" fmla="*/ 789291 h 4260006"/>
                <a:gd name="connsiteX87" fmla="*/ 5689853 w 8228036"/>
                <a:gd name="connsiteY87" fmla="*/ 776591 h 4260006"/>
                <a:gd name="connsiteX88" fmla="*/ 5842253 w 8228036"/>
                <a:gd name="connsiteY88" fmla="*/ 738491 h 4260006"/>
                <a:gd name="connsiteX89" fmla="*/ 5918453 w 8228036"/>
                <a:gd name="connsiteY89" fmla="*/ 713091 h 4260006"/>
                <a:gd name="connsiteX90" fmla="*/ 5994653 w 8228036"/>
                <a:gd name="connsiteY90" fmla="*/ 700391 h 4260006"/>
                <a:gd name="connsiteX91" fmla="*/ 6096253 w 8228036"/>
                <a:gd name="connsiteY91" fmla="*/ 662291 h 4260006"/>
                <a:gd name="connsiteX92" fmla="*/ 6172453 w 8228036"/>
                <a:gd name="connsiteY92" fmla="*/ 649591 h 4260006"/>
                <a:gd name="connsiteX93" fmla="*/ 6223253 w 8228036"/>
                <a:gd name="connsiteY93" fmla="*/ 624191 h 4260006"/>
                <a:gd name="connsiteX94" fmla="*/ 6578853 w 8228036"/>
                <a:gd name="connsiteY94" fmla="*/ 598791 h 4260006"/>
                <a:gd name="connsiteX95" fmla="*/ 7620253 w 8228036"/>
                <a:gd name="connsiteY95" fmla="*/ 598791 h 4260006"/>
                <a:gd name="connsiteX96" fmla="*/ 7696453 w 8228036"/>
                <a:gd name="connsiteY96" fmla="*/ 586091 h 4260006"/>
                <a:gd name="connsiteX97" fmla="*/ 7810753 w 8228036"/>
                <a:gd name="connsiteY97" fmla="*/ 573391 h 4260006"/>
                <a:gd name="connsiteX98" fmla="*/ 7861553 w 8228036"/>
                <a:gd name="connsiteY98" fmla="*/ 547991 h 4260006"/>
                <a:gd name="connsiteX99" fmla="*/ 8191753 w 8228036"/>
                <a:gd name="connsiteY99" fmla="*/ 484491 h 4260006"/>
                <a:gd name="connsiteX100" fmla="*/ 8077453 w 8228036"/>
                <a:gd name="connsiteY100" fmla="*/ 14591 h 4260006"/>
                <a:gd name="connsiteX101" fmla="*/ 7925053 w 8228036"/>
                <a:gd name="connsiteY101" fmla="*/ 27291 h 4260006"/>
                <a:gd name="connsiteX102" fmla="*/ 7836153 w 8228036"/>
                <a:gd name="connsiteY102" fmla="*/ 52691 h 4260006"/>
                <a:gd name="connsiteX103" fmla="*/ 4457953 w 8228036"/>
                <a:gd name="connsiteY103" fmla="*/ 27291 h 4260006"/>
                <a:gd name="connsiteX104" fmla="*/ 253 w 8228036"/>
                <a:gd name="connsiteY104"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825753 w 8228036"/>
                <a:gd name="connsiteY4" fmla="*/ 1424291 h 4260006"/>
                <a:gd name="connsiteX5" fmla="*/ 851153 w 8228036"/>
                <a:gd name="connsiteY5" fmla="*/ 1779891 h 4260006"/>
                <a:gd name="connsiteX6" fmla="*/ 863853 w 8228036"/>
                <a:gd name="connsiteY6" fmla="*/ 1868791 h 4260006"/>
                <a:gd name="connsiteX7" fmla="*/ 876553 w 8228036"/>
                <a:gd name="connsiteY7" fmla="*/ 1944991 h 4260006"/>
                <a:gd name="connsiteX8" fmla="*/ 889253 w 8228036"/>
                <a:gd name="connsiteY8" fmla="*/ 2008491 h 4260006"/>
                <a:gd name="connsiteX9" fmla="*/ 927353 w 8228036"/>
                <a:gd name="connsiteY9" fmla="*/ 2262491 h 4260006"/>
                <a:gd name="connsiteX10" fmla="*/ 940053 w 8228036"/>
                <a:gd name="connsiteY10" fmla="*/ 3443591 h 4260006"/>
                <a:gd name="connsiteX11" fmla="*/ 952753 w 8228036"/>
                <a:gd name="connsiteY11" fmla="*/ 3659491 h 4260006"/>
                <a:gd name="connsiteX12" fmla="*/ 990853 w 8228036"/>
                <a:gd name="connsiteY12" fmla="*/ 3773791 h 4260006"/>
                <a:gd name="connsiteX13" fmla="*/ 1016253 w 8228036"/>
                <a:gd name="connsiteY13" fmla="*/ 3849991 h 4260006"/>
                <a:gd name="connsiteX14" fmla="*/ 1028953 w 8228036"/>
                <a:gd name="connsiteY14" fmla="*/ 3888091 h 4260006"/>
                <a:gd name="connsiteX15" fmla="*/ 1092453 w 8228036"/>
                <a:gd name="connsiteY15" fmla="*/ 3989691 h 4260006"/>
                <a:gd name="connsiteX16" fmla="*/ 1130553 w 8228036"/>
                <a:gd name="connsiteY16" fmla="*/ 4040491 h 4260006"/>
                <a:gd name="connsiteX17" fmla="*/ 1155953 w 8228036"/>
                <a:gd name="connsiteY17" fmla="*/ 4078591 h 4260006"/>
                <a:gd name="connsiteX18" fmla="*/ 1194053 w 8228036"/>
                <a:gd name="connsiteY18" fmla="*/ 4103991 h 4260006"/>
                <a:gd name="connsiteX19" fmla="*/ 1232153 w 8228036"/>
                <a:gd name="connsiteY19" fmla="*/ 4142091 h 4260006"/>
                <a:gd name="connsiteX20" fmla="*/ 1295653 w 8228036"/>
                <a:gd name="connsiteY20" fmla="*/ 4154791 h 4260006"/>
                <a:gd name="connsiteX21" fmla="*/ 1473453 w 8228036"/>
                <a:gd name="connsiteY21" fmla="*/ 4192891 h 4260006"/>
                <a:gd name="connsiteX22" fmla="*/ 1524253 w 8228036"/>
                <a:gd name="connsiteY22" fmla="*/ 4218291 h 4260006"/>
                <a:gd name="connsiteX23" fmla="*/ 1638553 w 8228036"/>
                <a:gd name="connsiteY23" fmla="*/ 4230991 h 4260006"/>
                <a:gd name="connsiteX24" fmla="*/ 1676653 w 8228036"/>
                <a:gd name="connsiteY24" fmla="*/ 4243691 h 4260006"/>
                <a:gd name="connsiteX25" fmla="*/ 2057653 w 8228036"/>
                <a:gd name="connsiteY25" fmla="*/ 4230991 h 4260006"/>
                <a:gd name="connsiteX26" fmla="*/ 2146553 w 8228036"/>
                <a:gd name="connsiteY26" fmla="*/ 4180191 h 4260006"/>
                <a:gd name="connsiteX27" fmla="*/ 2159253 w 8228036"/>
                <a:gd name="connsiteY27" fmla="*/ 4142091 h 4260006"/>
                <a:gd name="connsiteX28" fmla="*/ 2184653 w 8228036"/>
                <a:gd name="connsiteY28" fmla="*/ 4103991 h 4260006"/>
                <a:gd name="connsiteX29" fmla="*/ 2197353 w 8228036"/>
                <a:gd name="connsiteY29" fmla="*/ 4040491 h 4260006"/>
                <a:gd name="connsiteX30" fmla="*/ 2210053 w 8228036"/>
                <a:gd name="connsiteY30" fmla="*/ 3964291 h 4260006"/>
                <a:gd name="connsiteX31" fmla="*/ 2222753 w 8228036"/>
                <a:gd name="connsiteY31" fmla="*/ 3926191 h 4260006"/>
                <a:gd name="connsiteX32" fmla="*/ 2235453 w 8228036"/>
                <a:gd name="connsiteY32" fmla="*/ 3875391 h 4260006"/>
                <a:gd name="connsiteX33" fmla="*/ 2286253 w 8228036"/>
                <a:gd name="connsiteY33" fmla="*/ 3773791 h 4260006"/>
                <a:gd name="connsiteX34" fmla="*/ 2311653 w 8228036"/>
                <a:gd name="connsiteY34" fmla="*/ 3697591 h 4260006"/>
                <a:gd name="connsiteX35" fmla="*/ 2337053 w 8228036"/>
                <a:gd name="connsiteY35" fmla="*/ 3595991 h 4260006"/>
                <a:gd name="connsiteX36" fmla="*/ 2387853 w 8228036"/>
                <a:gd name="connsiteY36" fmla="*/ 3519791 h 4260006"/>
                <a:gd name="connsiteX37" fmla="*/ 2400553 w 8228036"/>
                <a:gd name="connsiteY37" fmla="*/ 3481691 h 4260006"/>
                <a:gd name="connsiteX38" fmla="*/ 2476753 w 8228036"/>
                <a:gd name="connsiteY38" fmla="*/ 3380091 h 4260006"/>
                <a:gd name="connsiteX39" fmla="*/ 2514853 w 8228036"/>
                <a:gd name="connsiteY39" fmla="*/ 3278491 h 4260006"/>
                <a:gd name="connsiteX40" fmla="*/ 2527553 w 8228036"/>
                <a:gd name="connsiteY40" fmla="*/ 3227691 h 4260006"/>
                <a:gd name="connsiteX41" fmla="*/ 2565653 w 8228036"/>
                <a:gd name="connsiteY41" fmla="*/ 3164191 h 4260006"/>
                <a:gd name="connsiteX42" fmla="*/ 2578353 w 8228036"/>
                <a:gd name="connsiteY42" fmla="*/ 3126091 h 4260006"/>
                <a:gd name="connsiteX43" fmla="*/ 2603753 w 8228036"/>
                <a:gd name="connsiteY43" fmla="*/ 3075291 h 4260006"/>
                <a:gd name="connsiteX44" fmla="*/ 2629153 w 8228036"/>
                <a:gd name="connsiteY44" fmla="*/ 2745091 h 4260006"/>
                <a:gd name="connsiteX45" fmla="*/ 2641853 w 8228036"/>
                <a:gd name="connsiteY45" fmla="*/ 2681591 h 4260006"/>
                <a:gd name="connsiteX46" fmla="*/ 2654553 w 8228036"/>
                <a:gd name="connsiteY46" fmla="*/ 2579991 h 4260006"/>
                <a:gd name="connsiteX47" fmla="*/ 2667253 w 8228036"/>
                <a:gd name="connsiteY47" fmla="*/ 2402191 h 4260006"/>
                <a:gd name="connsiteX48" fmla="*/ 2692653 w 8228036"/>
                <a:gd name="connsiteY48" fmla="*/ 2364091 h 4260006"/>
                <a:gd name="connsiteX49" fmla="*/ 2705353 w 8228036"/>
                <a:gd name="connsiteY49" fmla="*/ 2325991 h 4260006"/>
                <a:gd name="connsiteX50" fmla="*/ 2730753 w 8228036"/>
                <a:gd name="connsiteY50" fmla="*/ 2275191 h 4260006"/>
                <a:gd name="connsiteX51" fmla="*/ 2768853 w 8228036"/>
                <a:gd name="connsiteY51" fmla="*/ 2173591 h 4260006"/>
                <a:gd name="connsiteX52" fmla="*/ 2832353 w 8228036"/>
                <a:gd name="connsiteY52" fmla="*/ 2071991 h 4260006"/>
                <a:gd name="connsiteX53" fmla="*/ 2870453 w 8228036"/>
                <a:gd name="connsiteY53" fmla="*/ 1995791 h 4260006"/>
                <a:gd name="connsiteX54" fmla="*/ 2908553 w 8228036"/>
                <a:gd name="connsiteY54" fmla="*/ 1957691 h 4260006"/>
                <a:gd name="connsiteX55" fmla="*/ 2984753 w 8228036"/>
                <a:gd name="connsiteY55" fmla="*/ 1843391 h 4260006"/>
                <a:gd name="connsiteX56" fmla="*/ 3086353 w 8228036"/>
                <a:gd name="connsiteY56" fmla="*/ 1741791 h 4260006"/>
                <a:gd name="connsiteX57" fmla="*/ 3111753 w 8228036"/>
                <a:gd name="connsiteY57" fmla="*/ 1703691 h 4260006"/>
                <a:gd name="connsiteX58" fmla="*/ 3124453 w 8228036"/>
                <a:gd name="connsiteY58" fmla="*/ 1665591 h 4260006"/>
                <a:gd name="connsiteX59" fmla="*/ 3226053 w 8228036"/>
                <a:gd name="connsiteY59" fmla="*/ 1576691 h 4260006"/>
                <a:gd name="connsiteX60" fmla="*/ 3238753 w 8228036"/>
                <a:gd name="connsiteY60" fmla="*/ 1538591 h 4260006"/>
                <a:gd name="connsiteX61" fmla="*/ 3276853 w 8228036"/>
                <a:gd name="connsiteY61" fmla="*/ 1513191 h 4260006"/>
                <a:gd name="connsiteX62" fmla="*/ 3327653 w 8228036"/>
                <a:gd name="connsiteY62" fmla="*/ 1475091 h 4260006"/>
                <a:gd name="connsiteX63" fmla="*/ 3454653 w 8228036"/>
                <a:gd name="connsiteY63" fmla="*/ 1373491 h 4260006"/>
                <a:gd name="connsiteX64" fmla="*/ 3530853 w 8228036"/>
                <a:gd name="connsiteY64" fmla="*/ 1322691 h 4260006"/>
                <a:gd name="connsiteX65" fmla="*/ 3568953 w 8228036"/>
                <a:gd name="connsiteY65" fmla="*/ 1297291 h 4260006"/>
                <a:gd name="connsiteX66" fmla="*/ 3632453 w 8228036"/>
                <a:gd name="connsiteY66" fmla="*/ 1259191 h 4260006"/>
                <a:gd name="connsiteX67" fmla="*/ 3695953 w 8228036"/>
                <a:gd name="connsiteY67" fmla="*/ 1208391 h 4260006"/>
                <a:gd name="connsiteX68" fmla="*/ 3734053 w 8228036"/>
                <a:gd name="connsiteY68" fmla="*/ 1195691 h 4260006"/>
                <a:gd name="connsiteX69" fmla="*/ 3772153 w 8228036"/>
                <a:gd name="connsiteY69" fmla="*/ 1170291 h 4260006"/>
                <a:gd name="connsiteX70" fmla="*/ 3835653 w 8228036"/>
                <a:gd name="connsiteY70" fmla="*/ 1144891 h 4260006"/>
                <a:gd name="connsiteX71" fmla="*/ 3886453 w 8228036"/>
                <a:gd name="connsiteY71" fmla="*/ 1119491 h 4260006"/>
                <a:gd name="connsiteX72" fmla="*/ 3937253 w 8228036"/>
                <a:gd name="connsiteY72" fmla="*/ 1106791 h 4260006"/>
                <a:gd name="connsiteX73" fmla="*/ 4038853 w 8228036"/>
                <a:gd name="connsiteY73" fmla="*/ 1081391 h 4260006"/>
                <a:gd name="connsiteX74" fmla="*/ 4076953 w 8228036"/>
                <a:gd name="connsiteY74" fmla="*/ 1055991 h 4260006"/>
                <a:gd name="connsiteX75" fmla="*/ 4178553 w 8228036"/>
                <a:gd name="connsiteY75" fmla="*/ 1043291 h 4260006"/>
                <a:gd name="connsiteX76" fmla="*/ 4242053 w 8228036"/>
                <a:gd name="connsiteY76" fmla="*/ 1030591 h 4260006"/>
                <a:gd name="connsiteX77" fmla="*/ 4407153 w 8228036"/>
                <a:gd name="connsiteY77" fmla="*/ 954391 h 4260006"/>
                <a:gd name="connsiteX78" fmla="*/ 4445253 w 8228036"/>
                <a:gd name="connsiteY78" fmla="*/ 941691 h 4260006"/>
                <a:gd name="connsiteX79" fmla="*/ 4546853 w 8228036"/>
                <a:gd name="connsiteY79" fmla="*/ 928991 h 4260006"/>
                <a:gd name="connsiteX80" fmla="*/ 4661153 w 8228036"/>
                <a:gd name="connsiteY80" fmla="*/ 890891 h 4260006"/>
                <a:gd name="connsiteX81" fmla="*/ 4699253 w 8228036"/>
                <a:gd name="connsiteY81" fmla="*/ 878191 h 4260006"/>
                <a:gd name="connsiteX82" fmla="*/ 4788153 w 8228036"/>
                <a:gd name="connsiteY82" fmla="*/ 852791 h 4260006"/>
                <a:gd name="connsiteX83" fmla="*/ 4838953 w 8228036"/>
                <a:gd name="connsiteY83" fmla="*/ 827391 h 4260006"/>
                <a:gd name="connsiteX84" fmla="*/ 5004053 w 8228036"/>
                <a:gd name="connsiteY84" fmla="*/ 814691 h 4260006"/>
                <a:gd name="connsiteX85" fmla="*/ 5321553 w 8228036"/>
                <a:gd name="connsiteY85" fmla="*/ 789291 h 4260006"/>
                <a:gd name="connsiteX86" fmla="*/ 5689853 w 8228036"/>
                <a:gd name="connsiteY86" fmla="*/ 776591 h 4260006"/>
                <a:gd name="connsiteX87" fmla="*/ 5842253 w 8228036"/>
                <a:gd name="connsiteY87" fmla="*/ 738491 h 4260006"/>
                <a:gd name="connsiteX88" fmla="*/ 5918453 w 8228036"/>
                <a:gd name="connsiteY88" fmla="*/ 713091 h 4260006"/>
                <a:gd name="connsiteX89" fmla="*/ 5994653 w 8228036"/>
                <a:gd name="connsiteY89" fmla="*/ 700391 h 4260006"/>
                <a:gd name="connsiteX90" fmla="*/ 6096253 w 8228036"/>
                <a:gd name="connsiteY90" fmla="*/ 662291 h 4260006"/>
                <a:gd name="connsiteX91" fmla="*/ 6172453 w 8228036"/>
                <a:gd name="connsiteY91" fmla="*/ 649591 h 4260006"/>
                <a:gd name="connsiteX92" fmla="*/ 6223253 w 8228036"/>
                <a:gd name="connsiteY92" fmla="*/ 624191 h 4260006"/>
                <a:gd name="connsiteX93" fmla="*/ 6578853 w 8228036"/>
                <a:gd name="connsiteY93" fmla="*/ 598791 h 4260006"/>
                <a:gd name="connsiteX94" fmla="*/ 7620253 w 8228036"/>
                <a:gd name="connsiteY94" fmla="*/ 598791 h 4260006"/>
                <a:gd name="connsiteX95" fmla="*/ 7696453 w 8228036"/>
                <a:gd name="connsiteY95" fmla="*/ 586091 h 4260006"/>
                <a:gd name="connsiteX96" fmla="*/ 7810753 w 8228036"/>
                <a:gd name="connsiteY96" fmla="*/ 573391 h 4260006"/>
                <a:gd name="connsiteX97" fmla="*/ 7861553 w 8228036"/>
                <a:gd name="connsiteY97" fmla="*/ 547991 h 4260006"/>
                <a:gd name="connsiteX98" fmla="*/ 8191753 w 8228036"/>
                <a:gd name="connsiteY98" fmla="*/ 484491 h 4260006"/>
                <a:gd name="connsiteX99" fmla="*/ 8077453 w 8228036"/>
                <a:gd name="connsiteY99" fmla="*/ 14591 h 4260006"/>
                <a:gd name="connsiteX100" fmla="*/ 7925053 w 8228036"/>
                <a:gd name="connsiteY100" fmla="*/ 27291 h 4260006"/>
                <a:gd name="connsiteX101" fmla="*/ 7836153 w 8228036"/>
                <a:gd name="connsiteY101" fmla="*/ 52691 h 4260006"/>
                <a:gd name="connsiteX102" fmla="*/ 4457953 w 8228036"/>
                <a:gd name="connsiteY102" fmla="*/ 27291 h 4260006"/>
                <a:gd name="connsiteX103" fmla="*/ 253 w 8228036"/>
                <a:gd name="connsiteY103"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851153 w 8228036"/>
                <a:gd name="connsiteY5" fmla="*/ 1779891 h 4260006"/>
                <a:gd name="connsiteX6" fmla="*/ 863853 w 8228036"/>
                <a:gd name="connsiteY6" fmla="*/ 1868791 h 4260006"/>
                <a:gd name="connsiteX7" fmla="*/ 876553 w 8228036"/>
                <a:gd name="connsiteY7" fmla="*/ 1944991 h 4260006"/>
                <a:gd name="connsiteX8" fmla="*/ 889253 w 8228036"/>
                <a:gd name="connsiteY8" fmla="*/ 2008491 h 4260006"/>
                <a:gd name="connsiteX9" fmla="*/ 927353 w 8228036"/>
                <a:gd name="connsiteY9" fmla="*/ 2262491 h 4260006"/>
                <a:gd name="connsiteX10" fmla="*/ 940053 w 8228036"/>
                <a:gd name="connsiteY10" fmla="*/ 3443591 h 4260006"/>
                <a:gd name="connsiteX11" fmla="*/ 952753 w 8228036"/>
                <a:gd name="connsiteY11" fmla="*/ 3659491 h 4260006"/>
                <a:gd name="connsiteX12" fmla="*/ 990853 w 8228036"/>
                <a:gd name="connsiteY12" fmla="*/ 3773791 h 4260006"/>
                <a:gd name="connsiteX13" fmla="*/ 1016253 w 8228036"/>
                <a:gd name="connsiteY13" fmla="*/ 3849991 h 4260006"/>
                <a:gd name="connsiteX14" fmla="*/ 1028953 w 8228036"/>
                <a:gd name="connsiteY14" fmla="*/ 3888091 h 4260006"/>
                <a:gd name="connsiteX15" fmla="*/ 1092453 w 8228036"/>
                <a:gd name="connsiteY15" fmla="*/ 3989691 h 4260006"/>
                <a:gd name="connsiteX16" fmla="*/ 1130553 w 8228036"/>
                <a:gd name="connsiteY16" fmla="*/ 4040491 h 4260006"/>
                <a:gd name="connsiteX17" fmla="*/ 1155953 w 8228036"/>
                <a:gd name="connsiteY17" fmla="*/ 4078591 h 4260006"/>
                <a:gd name="connsiteX18" fmla="*/ 1194053 w 8228036"/>
                <a:gd name="connsiteY18" fmla="*/ 4103991 h 4260006"/>
                <a:gd name="connsiteX19" fmla="*/ 1232153 w 8228036"/>
                <a:gd name="connsiteY19" fmla="*/ 4142091 h 4260006"/>
                <a:gd name="connsiteX20" fmla="*/ 1295653 w 8228036"/>
                <a:gd name="connsiteY20" fmla="*/ 4154791 h 4260006"/>
                <a:gd name="connsiteX21" fmla="*/ 1473453 w 8228036"/>
                <a:gd name="connsiteY21" fmla="*/ 4192891 h 4260006"/>
                <a:gd name="connsiteX22" fmla="*/ 1524253 w 8228036"/>
                <a:gd name="connsiteY22" fmla="*/ 4218291 h 4260006"/>
                <a:gd name="connsiteX23" fmla="*/ 1638553 w 8228036"/>
                <a:gd name="connsiteY23" fmla="*/ 4230991 h 4260006"/>
                <a:gd name="connsiteX24" fmla="*/ 1676653 w 8228036"/>
                <a:gd name="connsiteY24" fmla="*/ 4243691 h 4260006"/>
                <a:gd name="connsiteX25" fmla="*/ 2057653 w 8228036"/>
                <a:gd name="connsiteY25" fmla="*/ 4230991 h 4260006"/>
                <a:gd name="connsiteX26" fmla="*/ 2146553 w 8228036"/>
                <a:gd name="connsiteY26" fmla="*/ 4180191 h 4260006"/>
                <a:gd name="connsiteX27" fmla="*/ 2159253 w 8228036"/>
                <a:gd name="connsiteY27" fmla="*/ 4142091 h 4260006"/>
                <a:gd name="connsiteX28" fmla="*/ 2184653 w 8228036"/>
                <a:gd name="connsiteY28" fmla="*/ 4103991 h 4260006"/>
                <a:gd name="connsiteX29" fmla="*/ 2197353 w 8228036"/>
                <a:gd name="connsiteY29" fmla="*/ 4040491 h 4260006"/>
                <a:gd name="connsiteX30" fmla="*/ 2210053 w 8228036"/>
                <a:gd name="connsiteY30" fmla="*/ 3964291 h 4260006"/>
                <a:gd name="connsiteX31" fmla="*/ 2222753 w 8228036"/>
                <a:gd name="connsiteY31" fmla="*/ 3926191 h 4260006"/>
                <a:gd name="connsiteX32" fmla="*/ 2235453 w 8228036"/>
                <a:gd name="connsiteY32" fmla="*/ 3875391 h 4260006"/>
                <a:gd name="connsiteX33" fmla="*/ 2286253 w 8228036"/>
                <a:gd name="connsiteY33" fmla="*/ 3773791 h 4260006"/>
                <a:gd name="connsiteX34" fmla="*/ 2311653 w 8228036"/>
                <a:gd name="connsiteY34" fmla="*/ 3697591 h 4260006"/>
                <a:gd name="connsiteX35" fmla="*/ 2337053 w 8228036"/>
                <a:gd name="connsiteY35" fmla="*/ 3595991 h 4260006"/>
                <a:gd name="connsiteX36" fmla="*/ 2387853 w 8228036"/>
                <a:gd name="connsiteY36" fmla="*/ 3519791 h 4260006"/>
                <a:gd name="connsiteX37" fmla="*/ 2400553 w 8228036"/>
                <a:gd name="connsiteY37" fmla="*/ 3481691 h 4260006"/>
                <a:gd name="connsiteX38" fmla="*/ 2476753 w 8228036"/>
                <a:gd name="connsiteY38" fmla="*/ 3380091 h 4260006"/>
                <a:gd name="connsiteX39" fmla="*/ 2514853 w 8228036"/>
                <a:gd name="connsiteY39" fmla="*/ 3278491 h 4260006"/>
                <a:gd name="connsiteX40" fmla="*/ 2527553 w 8228036"/>
                <a:gd name="connsiteY40" fmla="*/ 3227691 h 4260006"/>
                <a:gd name="connsiteX41" fmla="*/ 2565653 w 8228036"/>
                <a:gd name="connsiteY41" fmla="*/ 3164191 h 4260006"/>
                <a:gd name="connsiteX42" fmla="*/ 2578353 w 8228036"/>
                <a:gd name="connsiteY42" fmla="*/ 3126091 h 4260006"/>
                <a:gd name="connsiteX43" fmla="*/ 2603753 w 8228036"/>
                <a:gd name="connsiteY43" fmla="*/ 3075291 h 4260006"/>
                <a:gd name="connsiteX44" fmla="*/ 2629153 w 8228036"/>
                <a:gd name="connsiteY44" fmla="*/ 2745091 h 4260006"/>
                <a:gd name="connsiteX45" fmla="*/ 2641853 w 8228036"/>
                <a:gd name="connsiteY45" fmla="*/ 2681591 h 4260006"/>
                <a:gd name="connsiteX46" fmla="*/ 2654553 w 8228036"/>
                <a:gd name="connsiteY46" fmla="*/ 2579991 h 4260006"/>
                <a:gd name="connsiteX47" fmla="*/ 2667253 w 8228036"/>
                <a:gd name="connsiteY47" fmla="*/ 2402191 h 4260006"/>
                <a:gd name="connsiteX48" fmla="*/ 2692653 w 8228036"/>
                <a:gd name="connsiteY48" fmla="*/ 2364091 h 4260006"/>
                <a:gd name="connsiteX49" fmla="*/ 2705353 w 8228036"/>
                <a:gd name="connsiteY49" fmla="*/ 2325991 h 4260006"/>
                <a:gd name="connsiteX50" fmla="*/ 2730753 w 8228036"/>
                <a:gd name="connsiteY50" fmla="*/ 2275191 h 4260006"/>
                <a:gd name="connsiteX51" fmla="*/ 2768853 w 8228036"/>
                <a:gd name="connsiteY51" fmla="*/ 2173591 h 4260006"/>
                <a:gd name="connsiteX52" fmla="*/ 2832353 w 8228036"/>
                <a:gd name="connsiteY52" fmla="*/ 2071991 h 4260006"/>
                <a:gd name="connsiteX53" fmla="*/ 2870453 w 8228036"/>
                <a:gd name="connsiteY53" fmla="*/ 1995791 h 4260006"/>
                <a:gd name="connsiteX54" fmla="*/ 2908553 w 8228036"/>
                <a:gd name="connsiteY54" fmla="*/ 1957691 h 4260006"/>
                <a:gd name="connsiteX55" fmla="*/ 2984753 w 8228036"/>
                <a:gd name="connsiteY55" fmla="*/ 1843391 h 4260006"/>
                <a:gd name="connsiteX56" fmla="*/ 3086353 w 8228036"/>
                <a:gd name="connsiteY56" fmla="*/ 1741791 h 4260006"/>
                <a:gd name="connsiteX57" fmla="*/ 3111753 w 8228036"/>
                <a:gd name="connsiteY57" fmla="*/ 1703691 h 4260006"/>
                <a:gd name="connsiteX58" fmla="*/ 3124453 w 8228036"/>
                <a:gd name="connsiteY58" fmla="*/ 1665591 h 4260006"/>
                <a:gd name="connsiteX59" fmla="*/ 3226053 w 8228036"/>
                <a:gd name="connsiteY59" fmla="*/ 1576691 h 4260006"/>
                <a:gd name="connsiteX60" fmla="*/ 3238753 w 8228036"/>
                <a:gd name="connsiteY60" fmla="*/ 1538591 h 4260006"/>
                <a:gd name="connsiteX61" fmla="*/ 3276853 w 8228036"/>
                <a:gd name="connsiteY61" fmla="*/ 1513191 h 4260006"/>
                <a:gd name="connsiteX62" fmla="*/ 3327653 w 8228036"/>
                <a:gd name="connsiteY62" fmla="*/ 1475091 h 4260006"/>
                <a:gd name="connsiteX63" fmla="*/ 3454653 w 8228036"/>
                <a:gd name="connsiteY63" fmla="*/ 1373491 h 4260006"/>
                <a:gd name="connsiteX64" fmla="*/ 3530853 w 8228036"/>
                <a:gd name="connsiteY64" fmla="*/ 1322691 h 4260006"/>
                <a:gd name="connsiteX65" fmla="*/ 3568953 w 8228036"/>
                <a:gd name="connsiteY65" fmla="*/ 1297291 h 4260006"/>
                <a:gd name="connsiteX66" fmla="*/ 3632453 w 8228036"/>
                <a:gd name="connsiteY66" fmla="*/ 1259191 h 4260006"/>
                <a:gd name="connsiteX67" fmla="*/ 3695953 w 8228036"/>
                <a:gd name="connsiteY67" fmla="*/ 1208391 h 4260006"/>
                <a:gd name="connsiteX68" fmla="*/ 3734053 w 8228036"/>
                <a:gd name="connsiteY68" fmla="*/ 1195691 h 4260006"/>
                <a:gd name="connsiteX69" fmla="*/ 3772153 w 8228036"/>
                <a:gd name="connsiteY69" fmla="*/ 1170291 h 4260006"/>
                <a:gd name="connsiteX70" fmla="*/ 3835653 w 8228036"/>
                <a:gd name="connsiteY70" fmla="*/ 1144891 h 4260006"/>
                <a:gd name="connsiteX71" fmla="*/ 3886453 w 8228036"/>
                <a:gd name="connsiteY71" fmla="*/ 1119491 h 4260006"/>
                <a:gd name="connsiteX72" fmla="*/ 3937253 w 8228036"/>
                <a:gd name="connsiteY72" fmla="*/ 1106791 h 4260006"/>
                <a:gd name="connsiteX73" fmla="*/ 4038853 w 8228036"/>
                <a:gd name="connsiteY73" fmla="*/ 1081391 h 4260006"/>
                <a:gd name="connsiteX74" fmla="*/ 4076953 w 8228036"/>
                <a:gd name="connsiteY74" fmla="*/ 1055991 h 4260006"/>
                <a:gd name="connsiteX75" fmla="*/ 4178553 w 8228036"/>
                <a:gd name="connsiteY75" fmla="*/ 1043291 h 4260006"/>
                <a:gd name="connsiteX76" fmla="*/ 4242053 w 8228036"/>
                <a:gd name="connsiteY76" fmla="*/ 1030591 h 4260006"/>
                <a:gd name="connsiteX77" fmla="*/ 4407153 w 8228036"/>
                <a:gd name="connsiteY77" fmla="*/ 954391 h 4260006"/>
                <a:gd name="connsiteX78" fmla="*/ 4445253 w 8228036"/>
                <a:gd name="connsiteY78" fmla="*/ 941691 h 4260006"/>
                <a:gd name="connsiteX79" fmla="*/ 4546853 w 8228036"/>
                <a:gd name="connsiteY79" fmla="*/ 928991 h 4260006"/>
                <a:gd name="connsiteX80" fmla="*/ 4661153 w 8228036"/>
                <a:gd name="connsiteY80" fmla="*/ 890891 h 4260006"/>
                <a:gd name="connsiteX81" fmla="*/ 4699253 w 8228036"/>
                <a:gd name="connsiteY81" fmla="*/ 878191 h 4260006"/>
                <a:gd name="connsiteX82" fmla="*/ 4788153 w 8228036"/>
                <a:gd name="connsiteY82" fmla="*/ 852791 h 4260006"/>
                <a:gd name="connsiteX83" fmla="*/ 4838953 w 8228036"/>
                <a:gd name="connsiteY83" fmla="*/ 827391 h 4260006"/>
                <a:gd name="connsiteX84" fmla="*/ 5004053 w 8228036"/>
                <a:gd name="connsiteY84" fmla="*/ 814691 h 4260006"/>
                <a:gd name="connsiteX85" fmla="*/ 5321553 w 8228036"/>
                <a:gd name="connsiteY85" fmla="*/ 789291 h 4260006"/>
                <a:gd name="connsiteX86" fmla="*/ 5689853 w 8228036"/>
                <a:gd name="connsiteY86" fmla="*/ 776591 h 4260006"/>
                <a:gd name="connsiteX87" fmla="*/ 5842253 w 8228036"/>
                <a:gd name="connsiteY87" fmla="*/ 738491 h 4260006"/>
                <a:gd name="connsiteX88" fmla="*/ 5918453 w 8228036"/>
                <a:gd name="connsiteY88" fmla="*/ 713091 h 4260006"/>
                <a:gd name="connsiteX89" fmla="*/ 5994653 w 8228036"/>
                <a:gd name="connsiteY89" fmla="*/ 700391 h 4260006"/>
                <a:gd name="connsiteX90" fmla="*/ 6096253 w 8228036"/>
                <a:gd name="connsiteY90" fmla="*/ 662291 h 4260006"/>
                <a:gd name="connsiteX91" fmla="*/ 6172453 w 8228036"/>
                <a:gd name="connsiteY91" fmla="*/ 649591 h 4260006"/>
                <a:gd name="connsiteX92" fmla="*/ 6223253 w 8228036"/>
                <a:gd name="connsiteY92" fmla="*/ 624191 h 4260006"/>
                <a:gd name="connsiteX93" fmla="*/ 6578853 w 8228036"/>
                <a:gd name="connsiteY93" fmla="*/ 598791 h 4260006"/>
                <a:gd name="connsiteX94" fmla="*/ 7620253 w 8228036"/>
                <a:gd name="connsiteY94" fmla="*/ 598791 h 4260006"/>
                <a:gd name="connsiteX95" fmla="*/ 7696453 w 8228036"/>
                <a:gd name="connsiteY95" fmla="*/ 586091 h 4260006"/>
                <a:gd name="connsiteX96" fmla="*/ 7810753 w 8228036"/>
                <a:gd name="connsiteY96" fmla="*/ 573391 h 4260006"/>
                <a:gd name="connsiteX97" fmla="*/ 7861553 w 8228036"/>
                <a:gd name="connsiteY97" fmla="*/ 547991 h 4260006"/>
                <a:gd name="connsiteX98" fmla="*/ 8191753 w 8228036"/>
                <a:gd name="connsiteY98" fmla="*/ 484491 h 4260006"/>
                <a:gd name="connsiteX99" fmla="*/ 8077453 w 8228036"/>
                <a:gd name="connsiteY99" fmla="*/ 14591 h 4260006"/>
                <a:gd name="connsiteX100" fmla="*/ 7925053 w 8228036"/>
                <a:gd name="connsiteY100" fmla="*/ 27291 h 4260006"/>
                <a:gd name="connsiteX101" fmla="*/ 7836153 w 8228036"/>
                <a:gd name="connsiteY101" fmla="*/ 52691 h 4260006"/>
                <a:gd name="connsiteX102" fmla="*/ 4457953 w 8228036"/>
                <a:gd name="connsiteY102" fmla="*/ 27291 h 4260006"/>
                <a:gd name="connsiteX103" fmla="*/ 253 w 8228036"/>
                <a:gd name="connsiteY103"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863853 w 8228036"/>
                <a:gd name="connsiteY5" fmla="*/ 1868791 h 4260006"/>
                <a:gd name="connsiteX6" fmla="*/ 876553 w 8228036"/>
                <a:gd name="connsiteY6" fmla="*/ 1944991 h 4260006"/>
                <a:gd name="connsiteX7" fmla="*/ 889253 w 8228036"/>
                <a:gd name="connsiteY7" fmla="*/ 2008491 h 4260006"/>
                <a:gd name="connsiteX8" fmla="*/ 927353 w 8228036"/>
                <a:gd name="connsiteY8" fmla="*/ 2262491 h 4260006"/>
                <a:gd name="connsiteX9" fmla="*/ 940053 w 8228036"/>
                <a:gd name="connsiteY9" fmla="*/ 3443591 h 4260006"/>
                <a:gd name="connsiteX10" fmla="*/ 952753 w 8228036"/>
                <a:gd name="connsiteY10" fmla="*/ 3659491 h 4260006"/>
                <a:gd name="connsiteX11" fmla="*/ 990853 w 8228036"/>
                <a:gd name="connsiteY11" fmla="*/ 3773791 h 4260006"/>
                <a:gd name="connsiteX12" fmla="*/ 1016253 w 8228036"/>
                <a:gd name="connsiteY12" fmla="*/ 3849991 h 4260006"/>
                <a:gd name="connsiteX13" fmla="*/ 1028953 w 8228036"/>
                <a:gd name="connsiteY13" fmla="*/ 3888091 h 4260006"/>
                <a:gd name="connsiteX14" fmla="*/ 1092453 w 8228036"/>
                <a:gd name="connsiteY14" fmla="*/ 3989691 h 4260006"/>
                <a:gd name="connsiteX15" fmla="*/ 1130553 w 8228036"/>
                <a:gd name="connsiteY15" fmla="*/ 4040491 h 4260006"/>
                <a:gd name="connsiteX16" fmla="*/ 1155953 w 8228036"/>
                <a:gd name="connsiteY16" fmla="*/ 4078591 h 4260006"/>
                <a:gd name="connsiteX17" fmla="*/ 1194053 w 8228036"/>
                <a:gd name="connsiteY17" fmla="*/ 4103991 h 4260006"/>
                <a:gd name="connsiteX18" fmla="*/ 1232153 w 8228036"/>
                <a:gd name="connsiteY18" fmla="*/ 4142091 h 4260006"/>
                <a:gd name="connsiteX19" fmla="*/ 1295653 w 8228036"/>
                <a:gd name="connsiteY19" fmla="*/ 4154791 h 4260006"/>
                <a:gd name="connsiteX20" fmla="*/ 1473453 w 8228036"/>
                <a:gd name="connsiteY20" fmla="*/ 4192891 h 4260006"/>
                <a:gd name="connsiteX21" fmla="*/ 1524253 w 8228036"/>
                <a:gd name="connsiteY21" fmla="*/ 4218291 h 4260006"/>
                <a:gd name="connsiteX22" fmla="*/ 1638553 w 8228036"/>
                <a:gd name="connsiteY22" fmla="*/ 4230991 h 4260006"/>
                <a:gd name="connsiteX23" fmla="*/ 1676653 w 8228036"/>
                <a:gd name="connsiteY23" fmla="*/ 4243691 h 4260006"/>
                <a:gd name="connsiteX24" fmla="*/ 2057653 w 8228036"/>
                <a:gd name="connsiteY24" fmla="*/ 4230991 h 4260006"/>
                <a:gd name="connsiteX25" fmla="*/ 2146553 w 8228036"/>
                <a:gd name="connsiteY25" fmla="*/ 4180191 h 4260006"/>
                <a:gd name="connsiteX26" fmla="*/ 2159253 w 8228036"/>
                <a:gd name="connsiteY26" fmla="*/ 4142091 h 4260006"/>
                <a:gd name="connsiteX27" fmla="*/ 2184653 w 8228036"/>
                <a:gd name="connsiteY27" fmla="*/ 4103991 h 4260006"/>
                <a:gd name="connsiteX28" fmla="*/ 2197353 w 8228036"/>
                <a:gd name="connsiteY28" fmla="*/ 4040491 h 4260006"/>
                <a:gd name="connsiteX29" fmla="*/ 2210053 w 8228036"/>
                <a:gd name="connsiteY29" fmla="*/ 3964291 h 4260006"/>
                <a:gd name="connsiteX30" fmla="*/ 2222753 w 8228036"/>
                <a:gd name="connsiteY30" fmla="*/ 3926191 h 4260006"/>
                <a:gd name="connsiteX31" fmla="*/ 2235453 w 8228036"/>
                <a:gd name="connsiteY31" fmla="*/ 3875391 h 4260006"/>
                <a:gd name="connsiteX32" fmla="*/ 2286253 w 8228036"/>
                <a:gd name="connsiteY32" fmla="*/ 3773791 h 4260006"/>
                <a:gd name="connsiteX33" fmla="*/ 2311653 w 8228036"/>
                <a:gd name="connsiteY33" fmla="*/ 3697591 h 4260006"/>
                <a:gd name="connsiteX34" fmla="*/ 2337053 w 8228036"/>
                <a:gd name="connsiteY34" fmla="*/ 3595991 h 4260006"/>
                <a:gd name="connsiteX35" fmla="*/ 2387853 w 8228036"/>
                <a:gd name="connsiteY35" fmla="*/ 3519791 h 4260006"/>
                <a:gd name="connsiteX36" fmla="*/ 2400553 w 8228036"/>
                <a:gd name="connsiteY36" fmla="*/ 3481691 h 4260006"/>
                <a:gd name="connsiteX37" fmla="*/ 2476753 w 8228036"/>
                <a:gd name="connsiteY37" fmla="*/ 3380091 h 4260006"/>
                <a:gd name="connsiteX38" fmla="*/ 2514853 w 8228036"/>
                <a:gd name="connsiteY38" fmla="*/ 3278491 h 4260006"/>
                <a:gd name="connsiteX39" fmla="*/ 2527553 w 8228036"/>
                <a:gd name="connsiteY39" fmla="*/ 3227691 h 4260006"/>
                <a:gd name="connsiteX40" fmla="*/ 2565653 w 8228036"/>
                <a:gd name="connsiteY40" fmla="*/ 3164191 h 4260006"/>
                <a:gd name="connsiteX41" fmla="*/ 2578353 w 8228036"/>
                <a:gd name="connsiteY41" fmla="*/ 3126091 h 4260006"/>
                <a:gd name="connsiteX42" fmla="*/ 2603753 w 8228036"/>
                <a:gd name="connsiteY42" fmla="*/ 3075291 h 4260006"/>
                <a:gd name="connsiteX43" fmla="*/ 2629153 w 8228036"/>
                <a:gd name="connsiteY43" fmla="*/ 2745091 h 4260006"/>
                <a:gd name="connsiteX44" fmla="*/ 2641853 w 8228036"/>
                <a:gd name="connsiteY44" fmla="*/ 2681591 h 4260006"/>
                <a:gd name="connsiteX45" fmla="*/ 2654553 w 8228036"/>
                <a:gd name="connsiteY45" fmla="*/ 2579991 h 4260006"/>
                <a:gd name="connsiteX46" fmla="*/ 2667253 w 8228036"/>
                <a:gd name="connsiteY46" fmla="*/ 2402191 h 4260006"/>
                <a:gd name="connsiteX47" fmla="*/ 2692653 w 8228036"/>
                <a:gd name="connsiteY47" fmla="*/ 2364091 h 4260006"/>
                <a:gd name="connsiteX48" fmla="*/ 2705353 w 8228036"/>
                <a:gd name="connsiteY48" fmla="*/ 2325991 h 4260006"/>
                <a:gd name="connsiteX49" fmla="*/ 2730753 w 8228036"/>
                <a:gd name="connsiteY49" fmla="*/ 2275191 h 4260006"/>
                <a:gd name="connsiteX50" fmla="*/ 2768853 w 8228036"/>
                <a:gd name="connsiteY50" fmla="*/ 2173591 h 4260006"/>
                <a:gd name="connsiteX51" fmla="*/ 2832353 w 8228036"/>
                <a:gd name="connsiteY51" fmla="*/ 2071991 h 4260006"/>
                <a:gd name="connsiteX52" fmla="*/ 2870453 w 8228036"/>
                <a:gd name="connsiteY52" fmla="*/ 1995791 h 4260006"/>
                <a:gd name="connsiteX53" fmla="*/ 2908553 w 8228036"/>
                <a:gd name="connsiteY53" fmla="*/ 1957691 h 4260006"/>
                <a:gd name="connsiteX54" fmla="*/ 2984753 w 8228036"/>
                <a:gd name="connsiteY54" fmla="*/ 1843391 h 4260006"/>
                <a:gd name="connsiteX55" fmla="*/ 3086353 w 8228036"/>
                <a:gd name="connsiteY55" fmla="*/ 1741791 h 4260006"/>
                <a:gd name="connsiteX56" fmla="*/ 3111753 w 8228036"/>
                <a:gd name="connsiteY56" fmla="*/ 1703691 h 4260006"/>
                <a:gd name="connsiteX57" fmla="*/ 3124453 w 8228036"/>
                <a:gd name="connsiteY57" fmla="*/ 1665591 h 4260006"/>
                <a:gd name="connsiteX58" fmla="*/ 3226053 w 8228036"/>
                <a:gd name="connsiteY58" fmla="*/ 1576691 h 4260006"/>
                <a:gd name="connsiteX59" fmla="*/ 3238753 w 8228036"/>
                <a:gd name="connsiteY59" fmla="*/ 1538591 h 4260006"/>
                <a:gd name="connsiteX60" fmla="*/ 3276853 w 8228036"/>
                <a:gd name="connsiteY60" fmla="*/ 1513191 h 4260006"/>
                <a:gd name="connsiteX61" fmla="*/ 3327653 w 8228036"/>
                <a:gd name="connsiteY61" fmla="*/ 1475091 h 4260006"/>
                <a:gd name="connsiteX62" fmla="*/ 3454653 w 8228036"/>
                <a:gd name="connsiteY62" fmla="*/ 1373491 h 4260006"/>
                <a:gd name="connsiteX63" fmla="*/ 3530853 w 8228036"/>
                <a:gd name="connsiteY63" fmla="*/ 1322691 h 4260006"/>
                <a:gd name="connsiteX64" fmla="*/ 3568953 w 8228036"/>
                <a:gd name="connsiteY64" fmla="*/ 1297291 h 4260006"/>
                <a:gd name="connsiteX65" fmla="*/ 3632453 w 8228036"/>
                <a:gd name="connsiteY65" fmla="*/ 1259191 h 4260006"/>
                <a:gd name="connsiteX66" fmla="*/ 3695953 w 8228036"/>
                <a:gd name="connsiteY66" fmla="*/ 1208391 h 4260006"/>
                <a:gd name="connsiteX67" fmla="*/ 3734053 w 8228036"/>
                <a:gd name="connsiteY67" fmla="*/ 1195691 h 4260006"/>
                <a:gd name="connsiteX68" fmla="*/ 3772153 w 8228036"/>
                <a:gd name="connsiteY68" fmla="*/ 1170291 h 4260006"/>
                <a:gd name="connsiteX69" fmla="*/ 3835653 w 8228036"/>
                <a:gd name="connsiteY69" fmla="*/ 1144891 h 4260006"/>
                <a:gd name="connsiteX70" fmla="*/ 3886453 w 8228036"/>
                <a:gd name="connsiteY70" fmla="*/ 1119491 h 4260006"/>
                <a:gd name="connsiteX71" fmla="*/ 3937253 w 8228036"/>
                <a:gd name="connsiteY71" fmla="*/ 1106791 h 4260006"/>
                <a:gd name="connsiteX72" fmla="*/ 4038853 w 8228036"/>
                <a:gd name="connsiteY72" fmla="*/ 1081391 h 4260006"/>
                <a:gd name="connsiteX73" fmla="*/ 4076953 w 8228036"/>
                <a:gd name="connsiteY73" fmla="*/ 1055991 h 4260006"/>
                <a:gd name="connsiteX74" fmla="*/ 4178553 w 8228036"/>
                <a:gd name="connsiteY74" fmla="*/ 1043291 h 4260006"/>
                <a:gd name="connsiteX75" fmla="*/ 4242053 w 8228036"/>
                <a:gd name="connsiteY75" fmla="*/ 1030591 h 4260006"/>
                <a:gd name="connsiteX76" fmla="*/ 4407153 w 8228036"/>
                <a:gd name="connsiteY76" fmla="*/ 954391 h 4260006"/>
                <a:gd name="connsiteX77" fmla="*/ 4445253 w 8228036"/>
                <a:gd name="connsiteY77" fmla="*/ 941691 h 4260006"/>
                <a:gd name="connsiteX78" fmla="*/ 4546853 w 8228036"/>
                <a:gd name="connsiteY78" fmla="*/ 928991 h 4260006"/>
                <a:gd name="connsiteX79" fmla="*/ 4661153 w 8228036"/>
                <a:gd name="connsiteY79" fmla="*/ 890891 h 4260006"/>
                <a:gd name="connsiteX80" fmla="*/ 4699253 w 8228036"/>
                <a:gd name="connsiteY80" fmla="*/ 878191 h 4260006"/>
                <a:gd name="connsiteX81" fmla="*/ 4788153 w 8228036"/>
                <a:gd name="connsiteY81" fmla="*/ 852791 h 4260006"/>
                <a:gd name="connsiteX82" fmla="*/ 4838953 w 8228036"/>
                <a:gd name="connsiteY82" fmla="*/ 827391 h 4260006"/>
                <a:gd name="connsiteX83" fmla="*/ 5004053 w 8228036"/>
                <a:gd name="connsiteY83" fmla="*/ 814691 h 4260006"/>
                <a:gd name="connsiteX84" fmla="*/ 5321553 w 8228036"/>
                <a:gd name="connsiteY84" fmla="*/ 789291 h 4260006"/>
                <a:gd name="connsiteX85" fmla="*/ 5689853 w 8228036"/>
                <a:gd name="connsiteY85" fmla="*/ 776591 h 4260006"/>
                <a:gd name="connsiteX86" fmla="*/ 5842253 w 8228036"/>
                <a:gd name="connsiteY86" fmla="*/ 738491 h 4260006"/>
                <a:gd name="connsiteX87" fmla="*/ 5918453 w 8228036"/>
                <a:gd name="connsiteY87" fmla="*/ 713091 h 4260006"/>
                <a:gd name="connsiteX88" fmla="*/ 5994653 w 8228036"/>
                <a:gd name="connsiteY88" fmla="*/ 700391 h 4260006"/>
                <a:gd name="connsiteX89" fmla="*/ 6096253 w 8228036"/>
                <a:gd name="connsiteY89" fmla="*/ 662291 h 4260006"/>
                <a:gd name="connsiteX90" fmla="*/ 6172453 w 8228036"/>
                <a:gd name="connsiteY90" fmla="*/ 649591 h 4260006"/>
                <a:gd name="connsiteX91" fmla="*/ 6223253 w 8228036"/>
                <a:gd name="connsiteY91" fmla="*/ 624191 h 4260006"/>
                <a:gd name="connsiteX92" fmla="*/ 6578853 w 8228036"/>
                <a:gd name="connsiteY92" fmla="*/ 598791 h 4260006"/>
                <a:gd name="connsiteX93" fmla="*/ 7620253 w 8228036"/>
                <a:gd name="connsiteY93" fmla="*/ 598791 h 4260006"/>
                <a:gd name="connsiteX94" fmla="*/ 7696453 w 8228036"/>
                <a:gd name="connsiteY94" fmla="*/ 586091 h 4260006"/>
                <a:gd name="connsiteX95" fmla="*/ 7810753 w 8228036"/>
                <a:gd name="connsiteY95" fmla="*/ 573391 h 4260006"/>
                <a:gd name="connsiteX96" fmla="*/ 7861553 w 8228036"/>
                <a:gd name="connsiteY96" fmla="*/ 547991 h 4260006"/>
                <a:gd name="connsiteX97" fmla="*/ 8191753 w 8228036"/>
                <a:gd name="connsiteY97" fmla="*/ 484491 h 4260006"/>
                <a:gd name="connsiteX98" fmla="*/ 8077453 w 8228036"/>
                <a:gd name="connsiteY98" fmla="*/ 14591 h 4260006"/>
                <a:gd name="connsiteX99" fmla="*/ 7925053 w 8228036"/>
                <a:gd name="connsiteY99" fmla="*/ 27291 h 4260006"/>
                <a:gd name="connsiteX100" fmla="*/ 7836153 w 8228036"/>
                <a:gd name="connsiteY100" fmla="*/ 52691 h 4260006"/>
                <a:gd name="connsiteX101" fmla="*/ 4457953 w 8228036"/>
                <a:gd name="connsiteY101" fmla="*/ 27291 h 4260006"/>
                <a:gd name="connsiteX102" fmla="*/ 253 w 8228036"/>
                <a:gd name="connsiteY102"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876553 w 8228036"/>
                <a:gd name="connsiteY5" fmla="*/ 1944991 h 4260006"/>
                <a:gd name="connsiteX6" fmla="*/ 889253 w 8228036"/>
                <a:gd name="connsiteY6" fmla="*/ 2008491 h 4260006"/>
                <a:gd name="connsiteX7" fmla="*/ 927353 w 8228036"/>
                <a:gd name="connsiteY7" fmla="*/ 2262491 h 4260006"/>
                <a:gd name="connsiteX8" fmla="*/ 940053 w 8228036"/>
                <a:gd name="connsiteY8" fmla="*/ 3443591 h 4260006"/>
                <a:gd name="connsiteX9" fmla="*/ 952753 w 8228036"/>
                <a:gd name="connsiteY9" fmla="*/ 3659491 h 4260006"/>
                <a:gd name="connsiteX10" fmla="*/ 990853 w 8228036"/>
                <a:gd name="connsiteY10" fmla="*/ 3773791 h 4260006"/>
                <a:gd name="connsiteX11" fmla="*/ 1016253 w 8228036"/>
                <a:gd name="connsiteY11" fmla="*/ 3849991 h 4260006"/>
                <a:gd name="connsiteX12" fmla="*/ 1028953 w 8228036"/>
                <a:gd name="connsiteY12" fmla="*/ 3888091 h 4260006"/>
                <a:gd name="connsiteX13" fmla="*/ 1092453 w 8228036"/>
                <a:gd name="connsiteY13" fmla="*/ 3989691 h 4260006"/>
                <a:gd name="connsiteX14" fmla="*/ 1130553 w 8228036"/>
                <a:gd name="connsiteY14" fmla="*/ 4040491 h 4260006"/>
                <a:gd name="connsiteX15" fmla="*/ 1155953 w 8228036"/>
                <a:gd name="connsiteY15" fmla="*/ 4078591 h 4260006"/>
                <a:gd name="connsiteX16" fmla="*/ 1194053 w 8228036"/>
                <a:gd name="connsiteY16" fmla="*/ 4103991 h 4260006"/>
                <a:gd name="connsiteX17" fmla="*/ 1232153 w 8228036"/>
                <a:gd name="connsiteY17" fmla="*/ 4142091 h 4260006"/>
                <a:gd name="connsiteX18" fmla="*/ 1295653 w 8228036"/>
                <a:gd name="connsiteY18" fmla="*/ 4154791 h 4260006"/>
                <a:gd name="connsiteX19" fmla="*/ 1473453 w 8228036"/>
                <a:gd name="connsiteY19" fmla="*/ 4192891 h 4260006"/>
                <a:gd name="connsiteX20" fmla="*/ 1524253 w 8228036"/>
                <a:gd name="connsiteY20" fmla="*/ 4218291 h 4260006"/>
                <a:gd name="connsiteX21" fmla="*/ 1638553 w 8228036"/>
                <a:gd name="connsiteY21" fmla="*/ 4230991 h 4260006"/>
                <a:gd name="connsiteX22" fmla="*/ 1676653 w 8228036"/>
                <a:gd name="connsiteY22" fmla="*/ 4243691 h 4260006"/>
                <a:gd name="connsiteX23" fmla="*/ 2057653 w 8228036"/>
                <a:gd name="connsiteY23" fmla="*/ 4230991 h 4260006"/>
                <a:gd name="connsiteX24" fmla="*/ 2146553 w 8228036"/>
                <a:gd name="connsiteY24" fmla="*/ 4180191 h 4260006"/>
                <a:gd name="connsiteX25" fmla="*/ 2159253 w 8228036"/>
                <a:gd name="connsiteY25" fmla="*/ 4142091 h 4260006"/>
                <a:gd name="connsiteX26" fmla="*/ 2184653 w 8228036"/>
                <a:gd name="connsiteY26" fmla="*/ 4103991 h 4260006"/>
                <a:gd name="connsiteX27" fmla="*/ 2197353 w 8228036"/>
                <a:gd name="connsiteY27" fmla="*/ 4040491 h 4260006"/>
                <a:gd name="connsiteX28" fmla="*/ 2210053 w 8228036"/>
                <a:gd name="connsiteY28" fmla="*/ 3964291 h 4260006"/>
                <a:gd name="connsiteX29" fmla="*/ 2222753 w 8228036"/>
                <a:gd name="connsiteY29" fmla="*/ 3926191 h 4260006"/>
                <a:gd name="connsiteX30" fmla="*/ 2235453 w 8228036"/>
                <a:gd name="connsiteY30" fmla="*/ 3875391 h 4260006"/>
                <a:gd name="connsiteX31" fmla="*/ 2286253 w 8228036"/>
                <a:gd name="connsiteY31" fmla="*/ 3773791 h 4260006"/>
                <a:gd name="connsiteX32" fmla="*/ 2311653 w 8228036"/>
                <a:gd name="connsiteY32" fmla="*/ 3697591 h 4260006"/>
                <a:gd name="connsiteX33" fmla="*/ 2337053 w 8228036"/>
                <a:gd name="connsiteY33" fmla="*/ 3595991 h 4260006"/>
                <a:gd name="connsiteX34" fmla="*/ 2387853 w 8228036"/>
                <a:gd name="connsiteY34" fmla="*/ 3519791 h 4260006"/>
                <a:gd name="connsiteX35" fmla="*/ 2400553 w 8228036"/>
                <a:gd name="connsiteY35" fmla="*/ 3481691 h 4260006"/>
                <a:gd name="connsiteX36" fmla="*/ 2476753 w 8228036"/>
                <a:gd name="connsiteY36" fmla="*/ 3380091 h 4260006"/>
                <a:gd name="connsiteX37" fmla="*/ 2514853 w 8228036"/>
                <a:gd name="connsiteY37" fmla="*/ 3278491 h 4260006"/>
                <a:gd name="connsiteX38" fmla="*/ 2527553 w 8228036"/>
                <a:gd name="connsiteY38" fmla="*/ 3227691 h 4260006"/>
                <a:gd name="connsiteX39" fmla="*/ 2565653 w 8228036"/>
                <a:gd name="connsiteY39" fmla="*/ 3164191 h 4260006"/>
                <a:gd name="connsiteX40" fmla="*/ 2578353 w 8228036"/>
                <a:gd name="connsiteY40" fmla="*/ 3126091 h 4260006"/>
                <a:gd name="connsiteX41" fmla="*/ 2603753 w 8228036"/>
                <a:gd name="connsiteY41" fmla="*/ 3075291 h 4260006"/>
                <a:gd name="connsiteX42" fmla="*/ 2629153 w 8228036"/>
                <a:gd name="connsiteY42" fmla="*/ 2745091 h 4260006"/>
                <a:gd name="connsiteX43" fmla="*/ 2641853 w 8228036"/>
                <a:gd name="connsiteY43" fmla="*/ 2681591 h 4260006"/>
                <a:gd name="connsiteX44" fmla="*/ 2654553 w 8228036"/>
                <a:gd name="connsiteY44" fmla="*/ 2579991 h 4260006"/>
                <a:gd name="connsiteX45" fmla="*/ 2667253 w 8228036"/>
                <a:gd name="connsiteY45" fmla="*/ 2402191 h 4260006"/>
                <a:gd name="connsiteX46" fmla="*/ 2692653 w 8228036"/>
                <a:gd name="connsiteY46" fmla="*/ 2364091 h 4260006"/>
                <a:gd name="connsiteX47" fmla="*/ 2705353 w 8228036"/>
                <a:gd name="connsiteY47" fmla="*/ 2325991 h 4260006"/>
                <a:gd name="connsiteX48" fmla="*/ 2730753 w 8228036"/>
                <a:gd name="connsiteY48" fmla="*/ 2275191 h 4260006"/>
                <a:gd name="connsiteX49" fmla="*/ 2768853 w 8228036"/>
                <a:gd name="connsiteY49" fmla="*/ 2173591 h 4260006"/>
                <a:gd name="connsiteX50" fmla="*/ 2832353 w 8228036"/>
                <a:gd name="connsiteY50" fmla="*/ 2071991 h 4260006"/>
                <a:gd name="connsiteX51" fmla="*/ 2870453 w 8228036"/>
                <a:gd name="connsiteY51" fmla="*/ 1995791 h 4260006"/>
                <a:gd name="connsiteX52" fmla="*/ 2908553 w 8228036"/>
                <a:gd name="connsiteY52" fmla="*/ 1957691 h 4260006"/>
                <a:gd name="connsiteX53" fmla="*/ 2984753 w 8228036"/>
                <a:gd name="connsiteY53" fmla="*/ 1843391 h 4260006"/>
                <a:gd name="connsiteX54" fmla="*/ 3086353 w 8228036"/>
                <a:gd name="connsiteY54" fmla="*/ 1741791 h 4260006"/>
                <a:gd name="connsiteX55" fmla="*/ 3111753 w 8228036"/>
                <a:gd name="connsiteY55" fmla="*/ 1703691 h 4260006"/>
                <a:gd name="connsiteX56" fmla="*/ 3124453 w 8228036"/>
                <a:gd name="connsiteY56" fmla="*/ 1665591 h 4260006"/>
                <a:gd name="connsiteX57" fmla="*/ 3226053 w 8228036"/>
                <a:gd name="connsiteY57" fmla="*/ 1576691 h 4260006"/>
                <a:gd name="connsiteX58" fmla="*/ 3238753 w 8228036"/>
                <a:gd name="connsiteY58" fmla="*/ 1538591 h 4260006"/>
                <a:gd name="connsiteX59" fmla="*/ 3276853 w 8228036"/>
                <a:gd name="connsiteY59" fmla="*/ 1513191 h 4260006"/>
                <a:gd name="connsiteX60" fmla="*/ 3327653 w 8228036"/>
                <a:gd name="connsiteY60" fmla="*/ 1475091 h 4260006"/>
                <a:gd name="connsiteX61" fmla="*/ 3454653 w 8228036"/>
                <a:gd name="connsiteY61" fmla="*/ 1373491 h 4260006"/>
                <a:gd name="connsiteX62" fmla="*/ 3530853 w 8228036"/>
                <a:gd name="connsiteY62" fmla="*/ 1322691 h 4260006"/>
                <a:gd name="connsiteX63" fmla="*/ 3568953 w 8228036"/>
                <a:gd name="connsiteY63" fmla="*/ 1297291 h 4260006"/>
                <a:gd name="connsiteX64" fmla="*/ 3632453 w 8228036"/>
                <a:gd name="connsiteY64" fmla="*/ 1259191 h 4260006"/>
                <a:gd name="connsiteX65" fmla="*/ 3695953 w 8228036"/>
                <a:gd name="connsiteY65" fmla="*/ 1208391 h 4260006"/>
                <a:gd name="connsiteX66" fmla="*/ 3734053 w 8228036"/>
                <a:gd name="connsiteY66" fmla="*/ 1195691 h 4260006"/>
                <a:gd name="connsiteX67" fmla="*/ 3772153 w 8228036"/>
                <a:gd name="connsiteY67" fmla="*/ 1170291 h 4260006"/>
                <a:gd name="connsiteX68" fmla="*/ 3835653 w 8228036"/>
                <a:gd name="connsiteY68" fmla="*/ 1144891 h 4260006"/>
                <a:gd name="connsiteX69" fmla="*/ 3886453 w 8228036"/>
                <a:gd name="connsiteY69" fmla="*/ 1119491 h 4260006"/>
                <a:gd name="connsiteX70" fmla="*/ 3937253 w 8228036"/>
                <a:gd name="connsiteY70" fmla="*/ 1106791 h 4260006"/>
                <a:gd name="connsiteX71" fmla="*/ 4038853 w 8228036"/>
                <a:gd name="connsiteY71" fmla="*/ 1081391 h 4260006"/>
                <a:gd name="connsiteX72" fmla="*/ 4076953 w 8228036"/>
                <a:gd name="connsiteY72" fmla="*/ 1055991 h 4260006"/>
                <a:gd name="connsiteX73" fmla="*/ 4178553 w 8228036"/>
                <a:gd name="connsiteY73" fmla="*/ 1043291 h 4260006"/>
                <a:gd name="connsiteX74" fmla="*/ 4242053 w 8228036"/>
                <a:gd name="connsiteY74" fmla="*/ 1030591 h 4260006"/>
                <a:gd name="connsiteX75" fmla="*/ 4407153 w 8228036"/>
                <a:gd name="connsiteY75" fmla="*/ 954391 h 4260006"/>
                <a:gd name="connsiteX76" fmla="*/ 4445253 w 8228036"/>
                <a:gd name="connsiteY76" fmla="*/ 941691 h 4260006"/>
                <a:gd name="connsiteX77" fmla="*/ 4546853 w 8228036"/>
                <a:gd name="connsiteY77" fmla="*/ 928991 h 4260006"/>
                <a:gd name="connsiteX78" fmla="*/ 4661153 w 8228036"/>
                <a:gd name="connsiteY78" fmla="*/ 890891 h 4260006"/>
                <a:gd name="connsiteX79" fmla="*/ 4699253 w 8228036"/>
                <a:gd name="connsiteY79" fmla="*/ 878191 h 4260006"/>
                <a:gd name="connsiteX80" fmla="*/ 4788153 w 8228036"/>
                <a:gd name="connsiteY80" fmla="*/ 852791 h 4260006"/>
                <a:gd name="connsiteX81" fmla="*/ 4838953 w 8228036"/>
                <a:gd name="connsiteY81" fmla="*/ 827391 h 4260006"/>
                <a:gd name="connsiteX82" fmla="*/ 5004053 w 8228036"/>
                <a:gd name="connsiteY82" fmla="*/ 814691 h 4260006"/>
                <a:gd name="connsiteX83" fmla="*/ 5321553 w 8228036"/>
                <a:gd name="connsiteY83" fmla="*/ 789291 h 4260006"/>
                <a:gd name="connsiteX84" fmla="*/ 5689853 w 8228036"/>
                <a:gd name="connsiteY84" fmla="*/ 776591 h 4260006"/>
                <a:gd name="connsiteX85" fmla="*/ 5842253 w 8228036"/>
                <a:gd name="connsiteY85" fmla="*/ 738491 h 4260006"/>
                <a:gd name="connsiteX86" fmla="*/ 5918453 w 8228036"/>
                <a:gd name="connsiteY86" fmla="*/ 713091 h 4260006"/>
                <a:gd name="connsiteX87" fmla="*/ 5994653 w 8228036"/>
                <a:gd name="connsiteY87" fmla="*/ 700391 h 4260006"/>
                <a:gd name="connsiteX88" fmla="*/ 6096253 w 8228036"/>
                <a:gd name="connsiteY88" fmla="*/ 662291 h 4260006"/>
                <a:gd name="connsiteX89" fmla="*/ 6172453 w 8228036"/>
                <a:gd name="connsiteY89" fmla="*/ 649591 h 4260006"/>
                <a:gd name="connsiteX90" fmla="*/ 6223253 w 8228036"/>
                <a:gd name="connsiteY90" fmla="*/ 624191 h 4260006"/>
                <a:gd name="connsiteX91" fmla="*/ 6578853 w 8228036"/>
                <a:gd name="connsiteY91" fmla="*/ 598791 h 4260006"/>
                <a:gd name="connsiteX92" fmla="*/ 7620253 w 8228036"/>
                <a:gd name="connsiteY92" fmla="*/ 598791 h 4260006"/>
                <a:gd name="connsiteX93" fmla="*/ 7696453 w 8228036"/>
                <a:gd name="connsiteY93" fmla="*/ 586091 h 4260006"/>
                <a:gd name="connsiteX94" fmla="*/ 7810753 w 8228036"/>
                <a:gd name="connsiteY94" fmla="*/ 573391 h 4260006"/>
                <a:gd name="connsiteX95" fmla="*/ 7861553 w 8228036"/>
                <a:gd name="connsiteY95" fmla="*/ 547991 h 4260006"/>
                <a:gd name="connsiteX96" fmla="*/ 8191753 w 8228036"/>
                <a:gd name="connsiteY96" fmla="*/ 484491 h 4260006"/>
                <a:gd name="connsiteX97" fmla="*/ 8077453 w 8228036"/>
                <a:gd name="connsiteY97" fmla="*/ 14591 h 4260006"/>
                <a:gd name="connsiteX98" fmla="*/ 7925053 w 8228036"/>
                <a:gd name="connsiteY98" fmla="*/ 27291 h 4260006"/>
                <a:gd name="connsiteX99" fmla="*/ 7836153 w 8228036"/>
                <a:gd name="connsiteY99" fmla="*/ 52691 h 4260006"/>
                <a:gd name="connsiteX100" fmla="*/ 4457953 w 8228036"/>
                <a:gd name="connsiteY100" fmla="*/ 27291 h 4260006"/>
                <a:gd name="connsiteX101" fmla="*/ 253 w 8228036"/>
                <a:gd name="connsiteY101"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889253 w 8228036"/>
                <a:gd name="connsiteY5" fmla="*/ 2008491 h 4260006"/>
                <a:gd name="connsiteX6" fmla="*/ 927353 w 8228036"/>
                <a:gd name="connsiteY6" fmla="*/ 2262491 h 4260006"/>
                <a:gd name="connsiteX7" fmla="*/ 940053 w 8228036"/>
                <a:gd name="connsiteY7" fmla="*/ 3443591 h 4260006"/>
                <a:gd name="connsiteX8" fmla="*/ 952753 w 8228036"/>
                <a:gd name="connsiteY8" fmla="*/ 3659491 h 4260006"/>
                <a:gd name="connsiteX9" fmla="*/ 990853 w 8228036"/>
                <a:gd name="connsiteY9" fmla="*/ 3773791 h 4260006"/>
                <a:gd name="connsiteX10" fmla="*/ 1016253 w 8228036"/>
                <a:gd name="connsiteY10" fmla="*/ 3849991 h 4260006"/>
                <a:gd name="connsiteX11" fmla="*/ 1028953 w 8228036"/>
                <a:gd name="connsiteY11" fmla="*/ 3888091 h 4260006"/>
                <a:gd name="connsiteX12" fmla="*/ 1092453 w 8228036"/>
                <a:gd name="connsiteY12" fmla="*/ 3989691 h 4260006"/>
                <a:gd name="connsiteX13" fmla="*/ 1130553 w 8228036"/>
                <a:gd name="connsiteY13" fmla="*/ 4040491 h 4260006"/>
                <a:gd name="connsiteX14" fmla="*/ 1155953 w 8228036"/>
                <a:gd name="connsiteY14" fmla="*/ 4078591 h 4260006"/>
                <a:gd name="connsiteX15" fmla="*/ 1194053 w 8228036"/>
                <a:gd name="connsiteY15" fmla="*/ 4103991 h 4260006"/>
                <a:gd name="connsiteX16" fmla="*/ 1232153 w 8228036"/>
                <a:gd name="connsiteY16" fmla="*/ 4142091 h 4260006"/>
                <a:gd name="connsiteX17" fmla="*/ 1295653 w 8228036"/>
                <a:gd name="connsiteY17" fmla="*/ 4154791 h 4260006"/>
                <a:gd name="connsiteX18" fmla="*/ 1473453 w 8228036"/>
                <a:gd name="connsiteY18" fmla="*/ 4192891 h 4260006"/>
                <a:gd name="connsiteX19" fmla="*/ 1524253 w 8228036"/>
                <a:gd name="connsiteY19" fmla="*/ 4218291 h 4260006"/>
                <a:gd name="connsiteX20" fmla="*/ 1638553 w 8228036"/>
                <a:gd name="connsiteY20" fmla="*/ 4230991 h 4260006"/>
                <a:gd name="connsiteX21" fmla="*/ 1676653 w 8228036"/>
                <a:gd name="connsiteY21" fmla="*/ 4243691 h 4260006"/>
                <a:gd name="connsiteX22" fmla="*/ 2057653 w 8228036"/>
                <a:gd name="connsiteY22" fmla="*/ 4230991 h 4260006"/>
                <a:gd name="connsiteX23" fmla="*/ 2146553 w 8228036"/>
                <a:gd name="connsiteY23" fmla="*/ 4180191 h 4260006"/>
                <a:gd name="connsiteX24" fmla="*/ 2159253 w 8228036"/>
                <a:gd name="connsiteY24" fmla="*/ 4142091 h 4260006"/>
                <a:gd name="connsiteX25" fmla="*/ 2184653 w 8228036"/>
                <a:gd name="connsiteY25" fmla="*/ 4103991 h 4260006"/>
                <a:gd name="connsiteX26" fmla="*/ 2197353 w 8228036"/>
                <a:gd name="connsiteY26" fmla="*/ 4040491 h 4260006"/>
                <a:gd name="connsiteX27" fmla="*/ 2210053 w 8228036"/>
                <a:gd name="connsiteY27" fmla="*/ 3964291 h 4260006"/>
                <a:gd name="connsiteX28" fmla="*/ 2222753 w 8228036"/>
                <a:gd name="connsiteY28" fmla="*/ 3926191 h 4260006"/>
                <a:gd name="connsiteX29" fmla="*/ 2235453 w 8228036"/>
                <a:gd name="connsiteY29" fmla="*/ 3875391 h 4260006"/>
                <a:gd name="connsiteX30" fmla="*/ 2286253 w 8228036"/>
                <a:gd name="connsiteY30" fmla="*/ 3773791 h 4260006"/>
                <a:gd name="connsiteX31" fmla="*/ 2311653 w 8228036"/>
                <a:gd name="connsiteY31" fmla="*/ 3697591 h 4260006"/>
                <a:gd name="connsiteX32" fmla="*/ 2337053 w 8228036"/>
                <a:gd name="connsiteY32" fmla="*/ 3595991 h 4260006"/>
                <a:gd name="connsiteX33" fmla="*/ 2387853 w 8228036"/>
                <a:gd name="connsiteY33" fmla="*/ 3519791 h 4260006"/>
                <a:gd name="connsiteX34" fmla="*/ 2400553 w 8228036"/>
                <a:gd name="connsiteY34" fmla="*/ 3481691 h 4260006"/>
                <a:gd name="connsiteX35" fmla="*/ 2476753 w 8228036"/>
                <a:gd name="connsiteY35" fmla="*/ 3380091 h 4260006"/>
                <a:gd name="connsiteX36" fmla="*/ 2514853 w 8228036"/>
                <a:gd name="connsiteY36" fmla="*/ 3278491 h 4260006"/>
                <a:gd name="connsiteX37" fmla="*/ 2527553 w 8228036"/>
                <a:gd name="connsiteY37" fmla="*/ 3227691 h 4260006"/>
                <a:gd name="connsiteX38" fmla="*/ 2565653 w 8228036"/>
                <a:gd name="connsiteY38" fmla="*/ 3164191 h 4260006"/>
                <a:gd name="connsiteX39" fmla="*/ 2578353 w 8228036"/>
                <a:gd name="connsiteY39" fmla="*/ 3126091 h 4260006"/>
                <a:gd name="connsiteX40" fmla="*/ 2603753 w 8228036"/>
                <a:gd name="connsiteY40" fmla="*/ 3075291 h 4260006"/>
                <a:gd name="connsiteX41" fmla="*/ 2629153 w 8228036"/>
                <a:gd name="connsiteY41" fmla="*/ 2745091 h 4260006"/>
                <a:gd name="connsiteX42" fmla="*/ 2641853 w 8228036"/>
                <a:gd name="connsiteY42" fmla="*/ 2681591 h 4260006"/>
                <a:gd name="connsiteX43" fmla="*/ 2654553 w 8228036"/>
                <a:gd name="connsiteY43" fmla="*/ 2579991 h 4260006"/>
                <a:gd name="connsiteX44" fmla="*/ 2667253 w 8228036"/>
                <a:gd name="connsiteY44" fmla="*/ 2402191 h 4260006"/>
                <a:gd name="connsiteX45" fmla="*/ 2692653 w 8228036"/>
                <a:gd name="connsiteY45" fmla="*/ 2364091 h 4260006"/>
                <a:gd name="connsiteX46" fmla="*/ 2705353 w 8228036"/>
                <a:gd name="connsiteY46" fmla="*/ 2325991 h 4260006"/>
                <a:gd name="connsiteX47" fmla="*/ 2730753 w 8228036"/>
                <a:gd name="connsiteY47" fmla="*/ 2275191 h 4260006"/>
                <a:gd name="connsiteX48" fmla="*/ 2768853 w 8228036"/>
                <a:gd name="connsiteY48" fmla="*/ 2173591 h 4260006"/>
                <a:gd name="connsiteX49" fmla="*/ 2832353 w 8228036"/>
                <a:gd name="connsiteY49" fmla="*/ 2071991 h 4260006"/>
                <a:gd name="connsiteX50" fmla="*/ 2870453 w 8228036"/>
                <a:gd name="connsiteY50" fmla="*/ 1995791 h 4260006"/>
                <a:gd name="connsiteX51" fmla="*/ 2908553 w 8228036"/>
                <a:gd name="connsiteY51" fmla="*/ 1957691 h 4260006"/>
                <a:gd name="connsiteX52" fmla="*/ 2984753 w 8228036"/>
                <a:gd name="connsiteY52" fmla="*/ 1843391 h 4260006"/>
                <a:gd name="connsiteX53" fmla="*/ 3086353 w 8228036"/>
                <a:gd name="connsiteY53" fmla="*/ 1741791 h 4260006"/>
                <a:gd name="connsiteX54" fmla="*/ 3111753 w 8228036"/>
                <a:gd name="connsiteY54" fmla="*/ 1703691 h 4260006"/>
                <a:gd name="connsiteX55" fmla="*/ 3124453 w 8228036"/>
                <a:gd name="connsiteY55" fmla="*/ 1665591 h 4260006"/>
                <a:gd name="connsiteX56" fmla="*/ 3226053 w 8228036"/>
                <a:gd name="connsiteY56" fmla="*/ 1576691 h 4260006"/>
                <a:gd name="connsiteX57" fmla="*/ 3238753 w 8228036"/>
                <a:gd name="connsiteY57" fmla="*/ 1538591 h 4260006"/>
                <a:gd name="connsiteX58" fmla="*/ 3276853 w 8228036"/>
                <a:gd name="connsiteY58" fmla="*/ 1513191 h 4260006"/>
                <a:gd name="connsiteX59" fmla="*/ 3327653 w 8228036"/>
                <a:gd name="connsiteY59" fmla="*/ 1475091 h 4260006"/>
                <a:gd name="connsiteX60" fmla="*/ 3454653 w 8228036"/>
                <a:gd name="connsiteY60" fmla="*/ 1373491 h 4260006"/>
                <a:gd name="connsiteX61" fmla="*/ 3530853 w 8228036"/>
                <a:gd name="connsiteY61" fmla="*/ 1322691 h 4260006"/>
                <a:gd name="connsiteX62" fmla="*/ 3568953 w 8228036"/>
                <a:gd name="connsiteY62" fmla="*/ 1297291 h 4260006"/>
                <a:gd name="connsiteX63" fmla="*/ 3632453 w 8228036"/>
                <a:gd name="connsiteY63" fmla="*/ 1259191 h 4260006"/>
                <a:gd name="connsiteX64" fmla="*/ 3695953 w 8228036"/>
                <a:gd name="connsiteY64" fmla="*/ 1208391 h 4260006"/>
                <a:gd name="connsiteX65" fmla="*/ 3734053 w 8228036"/>
                <a:gd name="connsiteY65" fmla="*/ 1195691 h 4260006"/>
                <a:gd name="connsiteX66" fmla="*/ 3772153 w 8228036"/>
                <a:gd name="connsiteY66" fmla="*/ 1170291 h 4260006"/>
                <a:gd name="connsiteX67" fmla="*/ 3835653 w 8228036"/>
                <a:gd name="connsiteY67" fmla="*/ 1144891 h 4260006"/>
                <a:gd name="connsiteX68" fmla="*/ 3886453 w 8228036"/>
                <a:gd name="connsiteY68" fmla="*/ 1119491 h 4260006"/>
                <a:gd name="connsiteX69" fmla="*/ 3937253 w 8228036"/>
                <a:gd name="connsiteY69" fmla="*/ 1106791 h 4260006"/>
                <a:gd name="connsiteX70" fmla="*/ 4038853 w 8228036"/>
                <a:gd name="connsiteY70" fmla="*/ 1081391 h 4260006"/>
                <a:gd name="connsiteX71" fmla="*/ 4076953 w 8228036"/>
                <a:gd name="connsiteY71" fmla="*/ 1055991 h 4260006"/>
                <a:gd name="connsiteX72" fmla="*/ 4178553 w 8228036"/>
                <a:gd name="connsiteY72" fmla="*/ 1043291 h 4260006"/>
                <a:gd name="connsiteX73" fmla="*/ 4242053 w 8228036"/>
                <a:gd name="connsiteY73" fmla="*/ 1030591 h 4260006"/>
                <a:gd name="connsiteX74" fmla="*/ 4407153 w 8228036"/>
                <a:gd name="connsiteY74" fmla="*/ 954391 h 4260006"/>
                <a:gd name="connsiteX75" fmla="*/ 4445253 w 8228036"/>
                <a:gd name="connsiteY75" fmla="*/ 941691 h 4260006"/>
                <a:gd name="connsiteX76" fmla="*/ 4546853 w 8228036"/>
                <a:gd name="connsiteY76" fmla="*/ 928991 h 4260006"/>
                <a:gd name="connsiteX77" fmla="*/ 4661153 w 8228036"/>
                <a:gd name="connsiteY77" fmla="*/ 890891 h 4260006"/>
                <a:gd name="connsiteX78" fmla="*/ 4699253 w 8228036"/>
                <a:gd name="connsiteY78" fmla="*/ 878191 h 4260006"/>
                <a:gd name="connsiteX79" fmla="*/ 4788153 w 8228036"/>
                <a:gd name="connsiteY79" fmla="*/ 852791 h 4260006"/>
                <a:gd name="connsiteX80" fmla="*/ 4838953 w 8228036"/>
                <a:gd name="connsiteY80" fmla="*/ 827391 h 4260006"/>
                <a:gd name="connsiteX81" fmla="*/ 5004053 w 8228036"/>
                <a:gd name="connsiteY81" fmla="*/ 814691 h 4260006"/>
                <a:gd name="connsiteX82" fmla="*/ 5321553 w 8228036"/>
                <a:gd name="connsiteY82" fmla="*/ 789291 h 4260006"/>
                <a:gd name="connsiteX83" fmla="*/ 5689853 w 8228036"/>
                <a:gd name="connsiteY83" fmla="*/ 776591 h 4260006"/>
                <a:gd name="connsiteX84" fmla="*/ 5842253 w 8228036"/>
                <a:gd name="connsiteY84" fmla="*/ 738491 h 4260006"/>
                <a:gd name="connsiteX85" fmla="*/ 5918453 w 8228036"/>
                <a:gd name="connsiteY85" fmla="*/ 713091 h 4260006"/>
                <a:gd name="connsiteX86" fmla="*/ 5994653 w 8228036"/>
                <a:gd name="connsiteY86" fmla="*/ 700391 h 4260006"/>
                <a:gd name="connsiteX87" fmla="*/ 6096253 w 8228036"/>
                <a:gd name="connsiteY87" fmla="*/ 662291 h 4260006"/>
                <a:gd name="connsiteX88" fmla="*/ 6172453 w 8228036"/>
                <a:gd name="connsiteY88" fmla="*/ 649591 h 4260006"/>
                <a:gd name="connsiteX89" fmla="*/ 6223253 w 8228036"/>
                <a:gd name="connsiteY89" fmla="*/ 624191 h 4260006"/>
                <a:gd name="connsiteX90" fmla="*/ 6578853 w 8228036"/>
                <a:gd name="connsiteY90" fmla="*/ 598791 h 4260006"/>
                <a:gd name="connsiteX91" fmla="*/ 7620253 w 8228036"/>
                <a:gd name="connsiteY91" fmla="*/ 598791 h 4260006"/>
                <a:gd name="connsiteX92" fmla="*/ 7696453 w 8228036"/>
                <a:gd name="connsiteY92" fmla="*/ 586091 h 4260006"/>
                <a:gd name="connsiteX93" fmla="*/ 7810753 w 8228036"/>
                <a:gd name="connsiteY93" fmla="*/ 573391 h 4260006"/>
                <a:gd name="connsiteX94" fmla="*/ 7861553 w 8228036"/>
                <a:gd name="connsiteY94" fmla="*/ 547991 h 4260006"/>
                <a:gd name="connsiteX95" fmla="*/ 8191753 w 8228036"/>
                <a:gd name="connsiteY95" fmla="*/ 484491 h 4260006"/>
                <a:gd name="connsiteX96" fmla="*/ 8077453 w 8228036"/>
                <a:gd name="connsiteY96" fmla="*/ 14591 h 4260006"/>
                <a:gd name="connsiteX97" fmla="*/ 7925053 w 8228036"/>
                <a:gd name="connsiteY97" fmla="*/ 27291 h 4260006"/>
                <a:gd name="connsiteX98" fmla="*/ 7836153 w 8228036"/>
                <a:gd name="connsiteY98" fmla="*/ 52691 h 4260006"/>
                <a:gd name="connsiteX99" fmla="*/ 4457953 w 8228036"/>
                <a:gd name="connsiteY99" fmla="*/ 27291 h 4260006"/>
                <a:gd name="connsiteX100" fmla="*/ 253 w 8228036"/>
                <a:gd name="connsiteY100"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927353 w 8228036"/>
                <a:gd name="connsiteY5" fmla="*/ 2262491 h 4260006"/>
                <a:gd name="connsiteX6" fmla="*/ 940053 w 8228036"/>
                <a:gd name="connsiteY6" fmla="*/ 3443591 h 4260006"/>
                <a:gd name="connsiteX7" fmla="*/ 952753 w 8228036"/>
                <a:gd name="connsiteY7" fmla="*/ 3659491 h 4260006"/>
                <a:gd name="connsiteX8" fmla="*/ 990853 w 8228036"/>
                <a:gd name="connsiteY8" fmla="*/ 3773791 h 4260006"/>
                <a:gd name="connsiteX9" fmla="*/ 1016253 w 8228036"/>
                <a:gd name="connsiteY9" fmla="*/ 3849991 h 4260006"/>
                <a:gd name="connsiteX10" fmla="*/ 1028953 w 8228036"/>
                <a:gd name="connsiteY10" fmla="*/ 3888091 h 4260006"/>
                <a:gd name="connsiteX11" fmla="*/ 1092453 w 8228036"/>
                <a:gd name="connsiteY11" fmla="*/ 3989691 h 4260006"/>
                <a:gd name="connsiteX12" fmla="*/ 1130553 w 8228036"/>
                <a:gd name="connsiteY12" fmla="*/ 4040491 h 4260006"/>
                <a:gd name="connsiteX13" fmla="*/ 1155953 w 8228036"/>
                <a:gd name="connsiteY13" fmla="*/ 4078591 h 4260006"/>
                <a:gd name="connsiteX14" fmla="*/ 1194053 w 8228036"/>
                <a:gd name="connsiteY14" fmla="*/ 4103991 h 4260006"/>
                <a:gd name="connsiteX15" fmla="*/ 1232153 w 8228036"/>
                <a:gd name="connsiteY15" fmla="*/ 4142091 h 4260006"/>
                <a:gd name="connsiteX16" fmla="*/ 1295653 w 8228036"/>
                <a:gd name="connsiteY16" fmla="*/ 4154791 h 4260006"/>
                <a:gd name="connsiteX17" fmla="*/ 1473453 w 8228036"/>
                <a:gd name="connsiteY17" fmla="*/ 4192891 h 4260006"/>
                <a:gd name="connsiteX18" fmla="*/ 1524253 w 8228036"/>
                <a:gd name="connsiteY18" fmla="*/ 4218291 h 4260006"/>
                <a:gd name="connsiteX19" fmla="*/ 1638553 w 8228036"/>
                <a:gd name="connsiteY19" fmla="*/ 4230991 h 4260006"/>
                <a:gd name="connsiteX20" fmla="*/ 1676653 w 8228036"/>
                <a:gd name="connsiteY20" fmla="*/ 4243691 h 4260006"/>
                <a:gd name="connsiteX21" fmla="*/ 2057653 w 8228036"/>
                <a:gd name="connsiteY21" fmla="*/ 4230991 h 4260006"/>
                <a:gd name="connsiteX22" fmla="*/ 2146553 w 8228036"/>
                <a:gd name="connsiteY22" fmla="*/ 4180191 h 4260006"/>
                <a:gd name="connsiteX23" fmla="*/ 2159253 w 8228036"/>
                <a:gd name="connsiteY23" fmla="*/ 4142091 h 4260006"/>
                <a:gd name="connsiteX24" fmla="*/ 2184653 w 8228036"/>
                <a:gd name="connsiteY24" fmla="*/ 4103991 h 4260006"/>
                <a:gd name="connsiteX25" fmla="*/ 2197353 w 8228036"/>
                <a:gd name="connsiteY25" fmla="*/ 4040491 h 4260006"/>
                <a:gd name="connsiteX26" fmla="*/ 2210053 w 8228036"/>
                <a:gd name="connsiteY26" fmla="*/ 3964291 h 4260006"/>
                <a:gd name="connsiteX27" fmla="*/ 2222753 w 8228036"/>
                <a:gd name="connsiteY27" fmla="*/ 3926191 h 4260006"/>
                <a:gd name="connsiteX28" fmla="*/ 2235453 w 8228036"/>
                <a:gd name="connsiteY28" fmla="*/ 3875391 h 4260006"/>
                <a:gd name="connsiteX29" fmla="*/ 2286253 w 8228036"/>
                <a:gd name="connsiteY29" fmla="*/ 3773791 h 4260006"/>
                <a:gd name="connsiteX30" fmla="*/ 2311653 w 8228036"/>
                <a:gd name="connsiteY30" fmla="*/ 3697591 h 4260006"/>
                <a:gd name="connsiteX31" fmla="*/ 2337053 w 8228036"/>
                <a:gd name="connsiteY31" fmla="*/ 3595991 h 4260006"/>
                <a:gd name="connsiteX32" fmla="*/ 2387853 w 8228036"/>
                <a:gd name="connsiteY32" fmla="*/ 3519791 h 4260006"/>
                <a:gd name="connsiteX33" fmla="*/ 2400553 w 8228036"/>
                <a:gd name="connsiteY33" fmla="*/ 3481691 h 4260006"/>
                <a:gd name="connsiteX34" fmla="*/ 2476753 w 8228036"/>
                <a:gd name="connsiteY34" fmla="*/ 3380091 h 4260006"/>
                <a:gd name="connsiteX35" fmla="*/ 2514853 w 8228036"/>
                <a:gd name="connsiteY35" fmla="*/ 3278491 h 4260006"/>
                <a:gd name="connsiteX36" fmla="*/ 2527553 w 8228036"/>
                <a:gd name="connsiteY36" fmla="*/ 3227691 h 4260006"/>
                <a:gd name="connsiteX37" fmla="*/ 2565653 w 8228036"/>
                <a:gd name="connsiteY37" fmla="*/ 3164191 h 4260006"/>
                <a:gd name="connsiteX38" fmla="*/ 2578353 w 8228036"/>
                <a:gd name="connsiteY38" fmla="*/ 3126091 h 4260006"/>
                <a:gd name="connsiteX39" fmla="*/ 2603753 w 8228036"/>
                <a:gd name="connsiteY39" fmla="*/ 3075291 h 4260006"/>
                <a:gd name="connsiteX40" fmla="*/ 2629153 w 8228036"/>
                <a:gd name="connsiteY40" fmla="*/ 2745091 h 4260006"/>
                <a:gd name="connsiteX41" fmla="*/ 2641853 w 8228036"/>
                <a:gd name="connsiteY41" fmla="*/ 2681591 h 4260006"/>
                <a:gd name="connsiteX42" fmla="*/ 2654553 w 8228036"/>
                <a:gd name="connsiteY42" fmla="*/ 2579991 h 4260006"/>
                <a:gd name="connsiteX43" fmla="*/ 2667253 w 8228036"/>
                <a:gd name="connsiteY43" fmla="*/ 2402191 h 4260006"/>
                <a:gd name="connsiteX44" fmla="*/ 2692653 w 8228036"/>
                <a:gd name="connsiteY44" fmla="*/ 2364091 h 4260006"/>
                <a:gd name="connsiteX45" fmla="*/ 2705353 w 8228036"/>
                <a:gd name="connsiteY45" fmla="*/ 2325991 h 4260006"/>
                <a:gd name="connsiteX46" fmla="*/ 2730753 w 8228036"/>
                <a:gd name="connsiteY46" fmla="*/ 2275191 h 4260006"/>
                <a:gd name="connsiteX47" fmla="*/ 2768853 w 8228036"/>
                <a:gd name="connsiteY47" fmla="*/ 2173591 h 4260006"/>
                <a:gd name="connsiteX48" fmla="*/ 2832353 w 8228036"/>
                <a:gd name="connsiteY48" fmla="*/ 2071991 h 4260006"/>
                <a:gd name="connsiteX49" fmla="*/ 2870453 w 8228036"/>
                <a:gd name="connsiteY49" fmla="*/ 1995791 h 4260006"/>
                <a:gd name="connsiteX50" fmla="*/ 2908553 w 8228036"/>
                <a:gd name="connsiteY50" fmla="*/ 1957691 h 4260006"/>
                <a:gd name="connsiteX51" fmla="*/ 2984753 w 8228036"/>
                <a:gd name="connsiteY51" fmla="*/ 1843391 h 4260006"/>
                <a:gd name="connsiteX52" fmla="*/ 3086353 w 8228036"/>
                <a:gd name="connsiteY52" fmla="*/ 1741791 h 4260006"/>
                <a:gd name="connsiteX53" fmla="*/ 3111753 w 8228036"/>
                <a:gd name="connsiteY53" fmla="*/ 1703691 h 4260006"/>
                <a:gd name="connsiteX54" fmla="*/ 3124453 w 8228036"/>
                <a:gd name="connsiteY54" fmla="*/ 1665591 h 4260006"/>
                <a:gd name="connsiteX55" fmla="*/ 3226053 w 8228036"/>
                <a:gd name="connsiteY55" fmla="*/ 1576691 h 4260006"/>
                <a:gd name="connsiteX56" fmla="*/ 3238753 w 8228036"/>
                <a:gd name="connsiteY56" fmla="*/ 1538591 h 4260006"/>
                <a:gd name="connsiteX57" fmla="*/ 3276853 w 8228036"/>
                <a:gd name="connsiteY57" fmla="*/ 1513191 h 4260006"/>
                <a:gd name="connsiteX58" fmla="*/ 3327653 w 8228036"/>
                <a:gd name="connsiteY58" fmla="*/ 1475091 h 4260006"/>
                <a:gd name="connsiteX59" fmla="*/ 3454653 w 8228036"/>
                <a:gd name="connsiteY59" fmla="*/ 1373491 h 4260006"/>
                <a:gd name="connsiteX60" fmla="*/ 3530853 w 8228036"/>
                <a:gd name="connsiteY60" fmla="*/ 1322691 h 4260006"/>
                <a:gd name="connsiteX61" fmla="*/ 3568953 w 8228036"/>
                <a:gd name="connsiteY61" fmla="*/ 1297291 h 4260006"/>
                <a:gd name="connsiteX62" fmla="*/ 3632453 w 8228036"/>
                <a:gd name="connsiteY62" fmla="*/ 1259191 h 4260006"/>
                <a:gd name="connsiteX63" fmla="*/ 3695953 w 8228036"/>
                <a:gd name="connsiteY63" fmla="*/ 1208391 h 4260006"/>
                <a:gd name="connsiteX64" fmla="*/ 3734053 w 8228036"/>
                <a:gd name="connsiteY64" fmla="*/ 1195691 h 4260006"/>
                <a:gd name="connsiteX65" fmla="*/ 3772153 w 8228036"/>
                <a:gd name="connsiteY65" fmla="*/ 1170291 h 4260006"/>
                <a:gd name="connsiteX66" fmla="*/ 3835653 w 8228036"/>
                <a:gd name="connsiteY66" fmla="*/ 1144891 h 4260006"/>
                <a:gd name="connsiteX67" fmla="*/ 3886453 w 8228036"/>
                <a:gd name="connsiteY67" fmla="*/ 1119491 h 4260006"/>
                <a:gd name="connsiteX68" fmla="*/ 3937253 w 8228036"/>
                <a:gd name="connsiteY68" fmla="*/ 1106791 h 4260006"/>
                <a:gd name="connsiteX69" fmla="*/ 4038853 w 8228036"/>
                <a:gd name="connsiteY69" fmla="*/ 1081391 h 4260006"/>
                <a:gd name="connsiteX70" fmla="*/ 4076953 w 8228036"/>
                <a:gd name="connsiteY70" fmla="*/ 1055991 h 4260006"/>
                <a:gd name="connsiteX71" fmla="*/ 4178553 w 8228036"/>
                <a:gd name="connsiteY71" fmla="*/ 1043291 h 4260006"/>
                <a:gd name="connsiteX72" fmla="*/ 4242053 w 8228036"/>
                <a:gd name="connsiteY72" fmla="*/ 1030591 h 4260006"/>
                <a:gd name="connsiteX73" fmla="*/ 4407153 w 8228036"/>
                <a:gd name="connsiteY73" fmla="*/ 954391 h 4260006"/>
                <a:gd name="connsiteX74" fmla="*/ 4445253 w 8228036"/>
                <a:gd name="connsiteY74" fmla="*/ 941691 h 4260006"/>
                <a:gd name="connsiteX75" fmla="*/ 4546853 w 8228036"/>
                <a:gd name="connsiteY75" fmla="*/ 928991 h 4260006"/>
                <a:gd name="connsiteX76" fmla="*/ 4661153 w 8228036"/>
                <a:gd name="connsiteY76" fmla="*/ 890891 h 4260006"/>
                <a:gd name="connsiteX77" fmla="*/ 4699253 w 8228036"/>
                <a:gd name="connsiteY77" fmla="*/ 878191 h 4260006"/>
                <a:gd name="connsiteX78" fmla="*/ 4788153 w 8228036"/>
                <a:gd name="connsiteY78" fmla="*/ 852791 h 4260006"/>
                <a:gd name="connsiteX79" fmla="*/ 4838953 w 8228036"/>
                <a:gd name="connsiteY79" fmla="*/ 827391 h 4260006"/>
                <a:gd name="connsiteX80" fmla="*/ 5004053 w 8228036"/>
                <a:gd name="connsiteY80" fmla="*/ 814691 h 4260006"/>
                <a:gd name="connsiteX81" fmla="*/ 5321553 w 8228036"/>
                <a:gd name="connsiteY81" fmla="*/ 789291 h 4260006"/>
                <a:gd name="connsiteX82" fmla="*/ 5689853 w 8228036"/>
                <a:gd name="connsiteY82" fmla="*/ 776591 h 4260006"/>
                <a:gd name="connsiteX83" fmla="*/ 5842253 w 8228036"/>
                <a:gd name="connsiteY83" fmla="*/ 738491 h 4260006"/>
                <a:gd name="connsiteX84" fmla="*/ 5918453 w 8228036"/>
                <a:gd name="connsiteY84" fmla="*/ 713091 h 4260006"/>
                <a:gd name="connsiteX85" fmla="*/ 5994653 w 8228036"/>
                <a:gd name="connsiteY85" fmla="*/ 700391 h 4260006"/>
                <a:gd name="connsiteX86" fmla="*/ 6096253 w 8228036"/>
                <a:gd name="connsiteY86" fmla="*/ 662291 h 4260006"/>
                <a:gd name="connsiteX87" fmla="*/ 6172453 w 8228036"/>
                <a:gd name="connsiteY87" fmla="*/ 649591 h 4260006"/>
                <a:gd name="connsiteX88" fmla="*/ 6223253 w 8228036"/>
                <a:gd name="connsiteY88" fmla="*/ 624191 h 4260006"/>
                <a:gd name="connsiteX89" fmla="*/ 6578853 w 8228036"/>
                <a:gd name="connsiteY89" fmla="*/ 598791 h 4260006"/>
                <a:gd name="connsiteX90" fmla="*/ 7620253 w 8228036"/>
                <a:gd name="connsiteY90" fmla="*/ 598791 h 4260006"/>
                <a:gd name="connsiteX91" fmla="*/ 7696453 w 8228036"/>
                <a:gd name="connsiteY91" fmla="*/ 586091 h 4260006"/>
                <a:gd name="connsiteX92" fmla="*/ 7810753 w 8228036"/>
                <a:gd name="connsiteY92" fmla="*/ 573391 h 4260006"/>
                <a:gd name="connsiteX93" fmla="*/ 7861553 w 8228036"/>
                <a:gd name="connsiteY93" fmla="*/ 547991 h 4260006"/>
                <a:gd name="connsiteX94" fmla="*/ 8191753 w 8228036"/>
                <a:gd name="connsiteY94" fmla="*/ 484491 h 4260006"/>
                <a:gd name="connsiteX95" fmla="*/ 8077453 w 8228036"/>
                <a:gd name="connsiteY95" fmla="*/ 14591 h 4260006"/>
                <a:gd name="connsiteX96" fmla="*/ 7925053 w 8228036"/>
                <a:gd name="connsiteY96" fmla="*/ 27291 h 4260006"/>
                <a:gd name="connsiteX97" fmla="*/ 7836153 w 8228036"/>
                <a:gd name="connsiteY97" fmla="*/ 52691 h 4260006"/>
                <a:gd name="connsiteX98" fmla="*/ 4457953 w 8228036"/>
                <a:gd name="connsiteY98" fmla="*/ 27291 h 4260006"/>
                <a:gd name="connsiteX99" fmla="*/ 253 w 8228036"/>
                <a:gd name="connsiteY99"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940053 w 8228036"/>
                <a:gd name="connsiteY6" fmla="*/ 3443591 h 4260006"/>
                <a:gd name="connsiteX7" fmla="*/ 952753 w 8228036"/>
                <a:gd name="connsiteY7" fmla="*/ 3659491 h 4260006"/>
                <a:gd name="connsiteX8" fmla="*/ 990853 w 8228036"/>
                <a:gd name="connsiteY8" fmla="*/ 3773791 h 4260006"/>
                <a:gd name="connsiteX9" fmla="*/ 1016253 w 8228036"/>
                <a:gd name="connsiteY9" fmla="*/ 3849991 h 4260006"/>
                <a:gd name="connsiteX10" fmla="*/ 1028953 w 8228036"/>
                <a:gd name="connsiteY10" fmla="*/ 3888091 h 4260006"/>
                <a:gd name="connsiteX11" fmla="*/ 1092453 w 8228036"/>
                <a:gd name="connsiteY11" fmla="*/ 3989691 h 4260006"/>
                <a:gd name="connsiteX12" fmla="*/ 1130553 w 8228036"/>
                <a:gd name="connsiteY12" fmla="*/ 4040491 h 4260006"/>
                <a:gd name="connsiteX13" fmla="*/ 1155953 w 8228036"/>
                <a:gd name="connsiteY13" fmla="*/ 4078591 h 4260006"/>
                <a:gd name="connsiteX14" fmla="*/ 1194053 w 8228036"/>
                <a:gd name="connsiteY14" fmla="*/ 4103991 h 4260006"/>
                <a:gd name="connsiteX15" fmla="*/ 1232153 w 8228036"/>
                <a:gd name="connsiteY15" fmla="*/ 4142091 h 4260006"/>
                <a:gd name="connsiteX16" fmla="*/ 1295653 w 8228036"/>
                <a:gd name="connsiteY16" fmla="*/ 4154791 h 4260006"/>
                <a:gd name="connsiteX17" fmla="*/ 1473453 w 8228036"/>
                <a:gd name="connsiteY17" fmla="*/ 4192891 h 4260006"/>
                <a:gd name="connsiteX18" fmla="*/ 1524253 w 8228036"/>
                <a:gd name="connsiteY18" fmla="*/ 4218291 h 4260006"/>
                <a:gd name="connsiteX19" fmla="*/ 1638553 w 8228036"/>
                <a:gd name="connsiteY19" fmla="*/ 4230991 h 4260006"/>
                <a:gd name="connsiteX20" fmla="*/ 1676653 w 8228036"/>
                <a:gd name="connsiteY20" fmla="*/ 4243691 h 4260006"/>
                <a:gd name="connsiteX21" fmla="*/ 2057653 w 8228036"/>
                <a:gd name="connsiteY21" fmla="*/ 4230991 h 4260006"/>
                <a:gd name="connsiteX22" fmla="*/ 2146553 w 8228036"/>
                <a:gd name="connsiteY22" fmla="*/ 4180191 h 4260006"/>
                <a:gd name="connsiteX23" fmla="*/ 2159253 w 8228036"/>
                <a:gd name="connsiteY23" fmla="*/ 4142091 h 4260006"/>
                <a:gd name="connsiteX24" fmla="*/ 2184653 w 8228036"/>
                <a:gd name="connsiteY24" fmla="*/ 4103991 h 4260006"/>
                <a:gd name="connsiteX25" fmla="*/ 2197353 w 8228036"/>
                <a:gd name="connsiteY25" fmla="*/ 4040491 h 4260006"/>
                <a:gd name="connsiteX26" fmla="*/ 2210053 w 8228036"/>
                <a:gd name="connsiteY26" fmla="*/ 3964291 h 4260006"/>
                <a:gd name="connsiteX27" fmla="*/ 2222753 w 8228036"/>
                <a:gd name="connsiteY27" fmla="*/ 3926191 h 4260006"/>
                <a:gd name="connsiteX28" fmla="*/ 2235453 w 8228036"/>
                <a:gd name="connsiteY28" fmla="*/ 3875391 h 4260006"/>
                <a:gd name="connsiteX29" fmla="*/ 2286253 w 8228036"/>
                <a:gd name="connsiteY29" fmla="*/ 3773791 h 4260006"/>
                <a:gd name="connsiteX30" fmla="*/ 2311653 w 8228036"/>
                <a:gd name="connsiteY30" fmla="*/ 3697591 h 4260006"/>
                <a:gd name="connsiteX31" fmla="*/ 2337053 w 8228036"/>
                <a:gd name="connsiteY31" fmla="*/ 3595991 h 4260006"/>
                <a:gd name="connsiteX32" fmla="*/ 2387853 w 8228036"/>
                <a:gd name="connsiteY32" fmla="*/ 3519791 h 4260006"/>
                <a:gd name="connsiteX33" fmla="*/ 2400553 w 8228036"/>
                <a:gd name="connsiteY33" fmla="*/ 3481691 h 4260006"/>
                <a:gd name="connsiteX34" fmla="*/ 2476753 w 8228036"/>
                <a:gd name="connsiteY34" fmla="*/ 3380091 h 4260006"/>
                <a:gd name="connsiteX35" fmla="*/ 2514853 w 8228036"/>
                <a:gd name="connsiteY35" fmla="*/ 3278491 h 4260006"/>
                <a:gd name="connsiteX36" fmla="*/ 2527553 w 8228036"/>
                <a:gd name="connsiteY36" fmla="*/ 3227691 h 4260006"/>
                <a:gd name="connsiteX37" fmla="*/ 2565653 w 8228036"/>
                <a:gd name="connsiteY37" fmla="*/ 3164191 h 4260006"/>
                <a:gd name="connsiteX38" fmla="*/ 2578353 w 8228036"/>
                <a:gd name="connsiteY38" fmla="*/ 3126091 h 4260006"/>
                <a:gd name="connsiteX39" fmla="*/ 2603753 w 8228036"/>
                <a:gd name="connsiteY39" fmla="*/ 3075291 h 4260006"/>
                <a:gd name="connsiteX40" fmla="*/ 2629153 w 8228036"/>
                <a:gd name="connsiteY40" fmla="*/ 2745091 h 4260006"/>
                <a:gd name="connsiteX41" fmla="*/ 2641853 w 8228036"/>
                <a:gd name="connsiteY41" fmla="*/ 2681591 h 4260006"/>
                <a:gd name="connsiteX42" fmla="*/ 2654553 w 8228036"/>
                <a:gd name="connsiteY42" fmla="*/ 2579991 h 4260006"/>
                <a:gd name="connsiteX43" fmla="*/ 2667253 w 8228036"/>
                <a:gd name="connsiteY43" fmla="*/ 2402191 h 4260006"/>
                <a:gd name="connsiteX44" fmla="*/ 2692653 w 8228036"/>
                <a:gd name="connsiteY44" fmla="*/ 2364091 h 4260006"/>
                <a:gd name="connsiteX45" fmla="*/ 2705353 w 8228036"/>
                <a:gd name="connsiteY45" fmla="*/ 2325991 h 4260006"/>
                <a:gd name="connsiteX46" fmla="*/ 2730753 w 8228036"/>
                <a:gd name="connsiteY46" fmla="*/ 2275191 h 4260006"/>
                <a:gd name="connsiteX47" fmla="*/ 2768853 w 8228036"/>
                <a:gd name="connsiteY47" fmla="*/ 2173591 h 4260006"/>
                <a:gd name="connsiteX48" fmla="*/ 2832353 w 8228036"/>
                <a:gd name="connsiteY48" fmla="*/ 2071991 h 4260006"/>
                <a:gd name="connsiteX49" fmla="*/ 2870453 w 8228036"/>
                <a:gd name="connsiteY49" fmla="*/ 1995791 h 4260006"/>
                <a:gd name="connsiteX50" fmla="*/ 2908553 w 8228036"/>
                <a:gd name="connsiteY50" fmla="*/ 1957691 h 4260006"/>
                <a:gd name="connsiteX51" fmla="*/ 2984753 w 8228036"/>
                <a:gd name="connsiteY51" fmla="*/ 1843391 h 4260006"/>
                <a:gd name="connsiteX52" fmla="*/ 3086353 w 8228036"/>
                <a:gd name="connsiteY52" fmla="*/ 1741791 h 4260006"/>
                <a:gd name="connsiteX53" fmla="*/ 3111753 w 8228036"/>
                <a:gd name="connsiteY53" fmla="*/ 1703691 h 4260006"/>
                <a:gd name="connsiteX54" fmla="*/ 3124453 w 8228036"/>
                <a:gd name="connsiteY54" fmla="*/ 1665591 h 4260006"/>
                <a:gd name="connsiteX55" fmla="*/ 3226053 w 8228036"/>
                <a:gd name="connsiteY55" fmla="*/ 1576691 h 4260006"/>
                <a:gd name="connsiteX56" fmla="*/ 3238753 w 8228036"/>
                <a:gd name="connsiteY56" fmla="*/ 1538591 h 4260006"/>
                <a:gd name="connsiteX57" fmla="*/ 3276853 w 8228036"/>
                <a:gd name="connsiteY57" fmla="*/ 1513191 h 4260006"/>
                <a:gd name="connsiteX58" fmla="*/ 3327653 w 8228036"/>
                <a:gd name="connsiteY58" fmla="*/ 1475091 h 4260006"/>
                <a:gd name="connsiteX59" fmla="*/ 3454653 w 8228036"/>
                <a:gd name="connsiteY59" fmla="*/ 1373491 h 4260006"/>
                <a:gd name="connsiteX60" fmla="*/ 3530853 w 8228036"/>
                <a:gd name="connsiteY60" fmla="*/ 1322691 h 4260006"/>
                <a:gd name="connsiteX61" fmla="*/ 3568953 w 8228036"/>
                <a:gd name="connsiteY61" fmla="*/ 1297291 h 4260006"/>
                <a:gd name="connsiteX62" fmla="*/ 3632453 w 8228036"/>
                <a:gd name="connsiteY62" fmla="*/ 1259191 h 4260006"/>
                <a:gd name="connsiteX63" fmla="*/ 3695953 w 8228036"/>
                <a:gd name="connsiteY63" fmla="*/ 1208391 h 4260006"/>
                <a:gd name="connsiteX64" fmla="*/ 3734053 w 8228036"/>
                <a:gd name="connsiteY64" fmla="*/ 1195691 h 4260006"/>
                <a:gd name="connsiteX65" fmla="*/ 3772153 w 8228036"/>
                <a:gd name="connsiteY65" fmla="*/ 1170291 h 4260006"/>
                <a:gd name="connsiteX66" fmla="*/ 3835653 w 8228036"/>
                <a:gd name="connsiteY66" fmla="*/ 1144891 h 4260006"/>
                <a:gd name="connsiteX67" fmla="*/ 3886453 w 8228036"/>
                <a:gd name="connsiteY67" fmla="*/ 1119491 h 4260006"/>
                <a:gd name="connsiteX68" fmla="*/ 3937253 w 8228036"/>
                <a:gd name="connsiteY68" fmla="*/ 1106791 h 4260006"/>
                <a:gd name="connsiteX69" fmla="*/ 4038853 w 8228036"/>
                <a:gd name="connsiteY69" fmla="*/ 1081391 h 4260006"/>
                <a:gd name="connsiteX70" fmla="*/ 4076953 w 8228036"/>
                <a:gd name="connsiteY70" fmla="*/ 1055991 h 4260006"/>
                <a:gd name="connsiteX71" fmla="*/ 4178553 w 8228036"/>
                <a:gd name="connsiteY71" fmla="*/ 1043291 h 4260006"/>
                <a:gd name="connsiteX72" fmla="*/ 4242053 w 8228036"/>
                <a:gd name="connsiteY72" fmla="*/ 1030591 h 4260006"/>
                <a:gd name="connsiteX73" fmla="*/ 4407153 w 8228036"/>
                <a:gd name="connsiteY73" fmla="*/ 954391 h 4260006"/>
                <a:gd name="connsiteX74" fmla="*/ 4445253 w 8228036"/>
                <a:gd name="connsiteY74" fmla="*/ 941691 h 4260006"/>
                <a:gd name="connsiteX75" fmla="*/ 4546853 w 8228036"/>
                <a:gd name="connsiteY75" fmla="*/ 928991 h 4260006"/>
                <a:gd name="connsiteX76" fmla="*/ 4661153 w 8228036"/>
                <a:gd name="connsiteY76" fmla="*/ 890891 h 4260006"/>
                <a:gd name="connsiteX77" fmla="*/ 4699253 w 8228036"/>
                <a:gd name="connsiteY77" fmla="*/ 878191 h 4260006"/>
                <a:gd name="connsiteX78" fmla="*/ 4788153 w 8228036"/>
                <a:gd name="connsiteY78" fmla="*/ 852791 h 4260006"/>
                <a:gd name="connsiteX79" fmla="*/ 4838953 w 8228036"/>
                <a:gd name="connsiteY79" fmla="*/ 827391 h 4260006"/>
                <a:gd name="connsiteX80" fmla="*/ 5004053 w 8228036"/>
                <a:gd name="connsiteY80" fmla="*/ 814691 h 4260006"/>
                <a:gd name="connsiteX81" fmla="*/ 5321553 w 8228036"/>
                <a:gd name="connsiteY81" fmla="*/ 789291 h 4260006"/>
                <a:gd name="connsiteX82" fmla="*/ 5689853 w 8228036"/>
                <a:gd name="connsiteY82" fmla="*/ 776591 h 4260006"/>
                <a:gd name="connsiteX83" fmla="*/ 5842253 w 8228036"/>
                <a:gd name="connsiteY83" fmla="*/ 738491 h 4260006"/>
                <a:gd name="connsiteX84" fmla="*/ 5918453 w 8228036"/>
                <a:gd name="connsiteY84" fmla="*/ 713091 h 4260006"/>
                <a:gd name="connsiteX85" fmla="*/ 5994653 w 8228036"/>
                <a:gd name="connsiteY85" fmla="*/ 700391 h 4260006"/>
                <a:gd name="connsiteX86" fmla="*/ 6096253 w 8228036"/>
                <a:gd name="connsiteY86" fmla="*/ 662291 h 4260006"/>
                <a:gd name="connsiteX87" fmla="*/ 6172453 w 8228036"/>
                <a:gd name="connsiteY87" fmla="*/ 649591 h 4260006"/>
                <a:gd name="connsiteX88" fmla="*/ 6223253 w 8228036"/>
                <a:gd name="connsiteY88" fmla="*/ 624191 h 4260006"/>
                <a:gd name="connsiteX89" fmla="*/ 6578853 w 8228036"/>
                <a:gd name="connsiteY89" fmla="*/ 598791 h 4260006"/>
                <a:gd name="connsiteX90" fmla="*/ 7620253 w 8228036"/>
                <a:gd name="connsiteY90" fmla="*/ 598791 h 4260006"/>
                <a:gd name="connsiteX91" fmla="*/ 7696453 w 8228036"/>
                <a:gd name="connsiteY91" fmla="*/ 586091 h 4260006"/>
                <a:gd name="connsiteX92" fmla="*/ 7810753 w 8228036"/>
                <a:gd name="connsiteY92" fmla="*/ 573391 h 4260006"/>
                <a:gd name="connsiteX93" fmla="*/ 7861553 w 8228036"/>
                <a:gd name="connsiteY93" fmla="*/ 547991 h 4260006"/>
                <a:gd name="connsiteX94" fmla="*/ 8191753 w 8228036"/>
                <a:gd name="connsiteY94" fmla="*/ 484491 h 4260006"/>
                <a:gd name="connsiteX95" fmla="*/ 8077453 w 8228036"/>
                <a:gd name="connsiteY95" fmla="*/ 14591 h 4260006"/>
                <a:gd name="connsiteX96" fmla="*/ 7925053 w 8228036"/>
                <a:gd name="connsiteY96" fmla="*/ 27291 h 4260006"/>
                <a:gd name="connsiteX97" fmla="*/ 7836153 w 8228036"/>
                <a:gd name="connsiteY97" fmla="*/ 52691 h 4260006"/>
                <a:gd name="connsiteX98" fmla="*/ 4457953 w 8228036"/>
                <a:gd name="connsiteY98" fmla="*/ 27291 h 4260006"/>
                <a:gd name="connsiteX99" fmla="*/ 253 w 8228036"/>
                <a:gd name="connsiteY99"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952753 w 8228036"/>
                <a:gd name="connsiteY7" fmla="*/ 3659491 h 4260006"/>
                <a:gd name="connsiteX8" fmla="*/ 990853 w 8228036"/>
                <a:gd name="connsiteY8" fmla="*/ 3773791 h 4260006"/>
                <a:gd name="connsiteX9" fmla="*/ 1016253 w 8228036"/>
                <a:gd name="connsiteY9" fmla="*/ 3849991 h 4260006"/>
                <a:gd name="connsiteX10" fmla="*/ 1028953 w 8228036"/>
                <a:gd name="connsiteY10" fmla="*/ 3888091 h 4260006"/>
                <a:gd name="connsiteX11" fmla="*/ 1092453 w 8228036"/>
                <a:gd name="connsiteY11" fmla="*/ 3989691 h 4260006"/>
                <a:gd name="connsiteX12" fmla="*/ 1130553 w 8228036"/>
                <a:gd name="connsiteY12" fmla="*/ 4040491 h 4260006"/>
                <a:gd name="connsiteX13" fmla="*/ 1155953 w 8228036"/>
                <a:gd name="connsiteY13" fmla="*/ 4078591 h 4260006"/>
                <a:gd name="connsiteX14" fmla="*/ 1194053 w 8228036"/>
                <a:gd name="connsiteY14" fmla="*/ 4103991 h 4260006"/>
                <a:gd name="connsiteX15" fmla="*/ 1232153 w 8228036"/>
                <a:gd name="connsiteY15" fmla="*/ 4142091 h 4260006"/>
                <a:gd name="connsiteX16" fmla="*/ 1295653 w 8228036"/>
                <a:gd name="connsiteY16" fmla="*/ 4154791 h 4260006"/>
                <a:gd name="connsiteX17" fmla="*/ 1473453 w 8228036"/>
                <a:gd name="connsiteY17" fmla="*/ 4192891 h 4260006"/>
                <a:gd name="connsiteX18" fmla="*/ 1524253 w 8228036"/>
                <a:gd name="connsiteY18" fmla="*/ 4218291 h 4260006"/>
                <a:gd name="connsiteX19" fmla="*/ 1638553 w 8228036"/>
                <a:gd name="connsiteY19" fmla="*/ 4230991 h 4260006"/>
                <a:gd name="connsiteX20" fmla="*/ 1676653 w 8228036"/>
                <a:gd name="connsiteY20" fmla="*/ 4243691 h 4260006"/>
                <a:gd name="connsiteX21" fmla="*/ 2057653 w 8228036"/>
                <a:gd name="connsiteY21" fmla="*/ 4230991 h 4260006"/>
                <a:gd name="connsiteX22" fmla="*/ 2146553 w 8228036"/>
                <a:gd name="connsiteY22" fmla="*/ 4180191 h 4260006"/>
                <a:gd name="connsiteX23" fmla="*/ 2159253 w 8228036"/>
                <a:gd name="connsiteY23" fmla="*/ 4142091 h 4260006"/>
                <a:gd name="connsiteX24" fmla="*/ 2184653 w 8228036"/>
                <a:gd name="connsiteY24" fmla="*/ 4103991 h 4260006"/>
                <a:gd name="connsiteX25" fmla="*/ 2197353 w 8228036"/>
                <a:gd name="connsiteY25" fmla="*/ 4040491 h 4260006"/>
                <a:gd name="connsiteX26" fmla="*/ 2210053 w 8228036"/>
                <a:gd name="connsiteY26" fmla="*/ 3964291 h 4260006"/>
                <a:gd name="connsiteX27" fmla="*/ 2222753 w 8228036"/>
                <a:gd name="connsiteY27" fmla="*/ 3926191 h 4260006"/>
                <a:gd name="connsiteX28" fmla="*/ 2235453 w 8228036"/>
                <a:gd name="connsiteY28" fmla="*/ 3875391 h 4260006"/>
                <a:gd name="connsiteX29" fmla="*/ 2286253 w 8228036"/>
                <a:gd name="connsiteY29" fmla="*/ 3773791 h 4260006"/>
                <a:gd name="connsiteX30" fmla="*/ 2311653 w 8228036"/>
                <a:gd name="connsiteY30" fmla="*/ 3697591 h 4260006"/>
                <a:gd name="connsiteX31" fmla="*/ 2337053 w 8228036"/>
                <a:gd name="connsiteY31" fmla="*/ 3595991 h 4260006"/>
                <a:gd name="connsiteX32" fmla="*/ 2387853 w 8228036"/>
                <a:gd name="connsiteY32" fmla="*/ 3519791 h 4260006"/>
                <a:gd name="connsiteX33" fmla="*/ 2400553 w 8228036"/>
                <a:gd name="connsiteY33" fmla="*/ 3481691 h 4260006"/>
                <a:gd name="connsiteX34" fmla="*/ 2476753 w 8228036"/>
                <a:gd name="connsiteY34" fmla="*/ 3380091 h 4260006"/>
                <a:gd name="connsiteX35" fmla="*/ 2514853 w 8228036"/>
                <a:gd name="connsiteY35" fmla="*/ 3278491 h 4260006"/>
                <a:gd name="connsiteX36" fmla="*/ 2527553 w 8228036"/>
                <a:gd name="connsiteY36" fmla="*/ 3227691 h 4260006"/>
                <a:gd name="connsiteX37" fmla="*/ 2565653 w 8228036"/>
                <a:gd name="connsiteY37" fmla="*/ 3164191 h 4260006"/>
                <a:gd name="connsiteX38" fmla="*/ 2578353 w 8228036"/>
                <a:gd name="connsiteY38" fmla="*/ 3126091 h 4260006"/>
                <a:gd name="connsiteX39" fmla="*/ 2603753 w 8228036"/>
                <a:gd name="connsiteY39" fmla="*/ 3075291 h 4260006"/>
                <a:gd name="connsiteX40" fmla="*/ 2629153 w 8228036"/>
                <a:gd name="connsiteY40" fmla="*/ 2745091 h 4260006"/>
                <a:gd name="connsiteX41" fmla="*/ 2641853 w 8228036"/>
                <a:gd name="connsiteY41" fmla="*/ 2681591 h 4260006"/>
                <a:gd name="connsiteX42" fmla="*/ 2654553 w 8228036"/>
                <a:gd name="connsiteY42" fmla="*/ 2579991 h 4260006"/>
                <a:gd name="connsiteX43" fmla="*/ 2667253 w 8228036"/>
                <a:gd name="connsiteY43" fmla="*/ 2402191 h 4260006"/>
                <a:gd name="connsiteX44" fmla="*/ 2692653 w 8228036"/>
                <a:gd name="connsiteY44" fmla="*/ 2364091 h 4260006"/>
                <a:gd name="connsiteX45" fmla="*/ 2705353 w 8228036"/>
                <a:gd name="connsiteY45" fmla="*/ 2325991 h 4260006"/>
                <a:gd name="connsiteX46" fmla="*/ 2730753 w 8228036"/>
                <a:gd name="connsiteY46" fmla="*/ 2275191 h 4260006"/>
                <a:gd name="connsiteX47" fmla="*/ 2768853 w 8228036"/>
                <a:gd name="connsiteY47" fmla="*/ 2173591 h 4260006"/>
                <a:gd name="connsiteX48" fmla="*/ 2832353 w 8228036"/>
                <a:gd name="connsiteY48" fmla="*/ 2071991 h 4260006"/>
                <a:gd name="connsiteX49" fmla="*/ 2870453 w 8228036"/>
                <a:gd name="connsiteY49" fmla="*/ 1995791 h 4260006"/>
                <a:gd name="connsiteX50" fmla="*/ 2908553 w 8228036"/>
                <a:gd name="connsiteY50" fmla="*/ 1957691 h 4260006"/>
                <a:gd name="connsiteX51" fmla="*/ 2984753 w 8228036"/>
                <a:gd name="connsiteY51" fmla="*/ 1843391 h 4260006"/>
                <a:gd name="connsiteX52" fmla="*/ 3086353 w 8228036"/>
                <a:gd name="connsiteY52" fmla="*/ 1741791 h 4260006"/>
                <a:gd name="connsiteX53" fmla="*/ 3111753 w 8228036"/>
                <a:gd name="connsiteY53" fmla="*/ 1703691 h 4260006"/>
                <a:gd name="connsiteX54" fmla="*/ 3124453 w 8228036"/>
                <a:gd name="connsiteY54" fmla="*/ 1665591 h 4260006"/>
                <a:gd name="connsiteX55" fmla="*/ 3226053 w 8228036"/>
                <a:gd name="connsiteY55" fmla="*/ 1576691 h 4260006"/>
                <a:gd name="connsiteX56" fmla="*/ 3238753 w 8228036"/>
                <a:gd name="connsiteY56" fmla="*/ 1538591 h 4260006"/>
                <a:gd name="connsiteX57" fmla="*/ 3276853 w 8228036"/>
                <a:gd name="connsiteY57" fmla="*/ 1513191 h 4260006"/>
                <a:gd name="connsiteX58" fmla="*/ 3327653 w 8228036"/>
                <a:gd name="connsiteY58" fmla="*/ 1475091 h 4260006"/>
                <a:gd name="connsiteX59" fmla="*/ 3454653 w 8228036"/>
                <a:gd name="connsiteY59" fmla="*/ 1373491 h 4260006"/>
                <a:gd name="connsiteX60" fmla="*/ 3530853 w 8228036"/>
                <a:gd name="connsiteY60" fmla="*/ 1322691 h 4260006"/>
                <a:gd name="connsiteX61" fmla="*/ 3568953 w 8228036"/>
                <a:gd name="connsiteY61" fmla="*/ 1297291 h 4260006"/>
                <a:gd name="connsiteX62" fmla="*/ 3632453 w 8228036"/>
                <a:gd name="connsiteY62" fmla="*/ 1259191 h 4260006"/>
                <a:gd name="connsiteX63" fmla="*/ 3695953 w 8228036"/>
                <a:gd name="connsiteY63" fmla="*/ 1208391 h 4260006"/>
                <a:gd name="connsiteX64" fmla="*/ 3734053 w 8228036"/>
                <a:gd name="connsiteY64" fmla="*/ 1195691 h 4260006"/>
                <a:gd name="connsiteX65" fmla="*/ 3772153 w 8228036"/>
                <a:gd name="connsiteY65" fmla="*/ 1170291 h 4260006"/>
                <a:gd name="connsiteX66" fmla="*/ 3835653 w 8228036"/>
                <a:gd name="connsiteY66" fmla="*/ 1144891 h 4260006"/>
                <a:gd name="connsiteX67" fmla="*/ 3886453 w 8228036"/>
                <a:gd name="connsiteY67" fmla="*/ 1119491 h 4260006"/>
                <a:gd name="connsiteX68" fmla="*/ 3937253 w 8228036"/>
                <a:gd name="connsiteY68" fmla="*/ 1106791 h 4260006"/>
                <a:gd name="connsiteX69" fmla="*/ 4038853 w 8228036"/>
                <a:gd name="connsiteY69" fmla="*/ 1081391 h 4260006"/>
                <a:gd name="connsiteX70" fmla="*/ 4076953 w 8228036"/>
                <a:gd name="connsiteY70" fmla="*/ 1055991 h 4260006"/>
                <a:gd name="connsiteX71" fmla="*/ 4178553 w 8228036"/>
                <a:gd name="connsiteY71" fmla="*/ 1043291 h 4260006"/>
                <a:gd name="connsiteX72" fmla="*/ 4242053 w 8228036"/>
                <a:gd name="connsiteY72" fmla="*/ 1030591 h 4260006"/>
                <a:gd name="connsiteX73" fmla="*/ 4407153 w 8228036"/>
                <a:gd name="connsiteY73" fmla="*/ 954391 h 4260006"/>
                <a:gd name="connsiteX74" fmla="*/ 4445253 w 8228036"/>
                <a:gd name="connsiteY74" fmla="*/ 941691 h 4260006"/>
                <a:gd name="connsiteX75" fmla="*/ 4546853 w 8228036"/>
                <a:gd name="connsiteY75" fmla="*/ 928991 h 4260006"/>
                <a:gd name="connsiteX76" fmla="*/ 4661153 w 8228036"/>
                <a:gd name="connsiteY76" fmla="*/ 890891 h 4260006"/>
                <a:gd name="connsiteX77" fmla="*/ 4699253 w 8228036"/>
                <a:gd name="connsiteY77" fmla="*/ 878191 h 4260006"/>
                <a:gd name="connsiteX78" fmla="*/ 4788153 w 8228036"/>
                <a:gd name="connsiteY78" fmla="*/ 852791 h 4260006"/>
                <a:gd name="connsiteX79" fmla="*/ 4838953 w 8228036"/>
                <a:gd name="connsiteY79" fmla="*/ 827391 h 4260006"/>
                <a:gd name="connsiteX80" fmla="*/ 5004053 w 8228036"/>
                <a:gd name="connsiteY80" fmla="*/ 814691 h 4260006"/>
                <a:gd name="connsiteX81" fmla="*/ 5321553 w 8228036"/>
                <a:gd name="connsiteY81" fmla="*/ 789291 h 4260006"/>
                <a:gd name="connsiteX82" fmla="*/ 5689853 w 8228036"/>
                <a:gd name="connsiteY82" fmla="*/ 776591 h 4260006"/>
                <a:gd name="connsiteX83" fmla="*/ 5842253 w 8228036"/>
                <a:gd name="connsiteY83" fmla="*/ 738491 h 4260006"/>
                <a:gd name="connsiteX84" fmla="*/ 5918453 w 8228036"/>
                <a:gd name="connsiteY84" fmla="*/ 713091 h 4260006"/>
                <a:gd name="connsiteX85" fmla="*/ 5994653 w 8228036"/>
                <a:gd name="connsiteY85" fmla="*/ 700391 h 4260006"/>
                <a:gd name="connsiteX86" fmla="*/ 6096253 w 8228036"/>
                <a:gd name="connsiteY86" fmla="*/ 662291 h 4260006"/>
                <a:gd name="connsiteX87" fmla="*/ 6172453 w 8228036"/>
                <a:gd name="connsiteY87" fmla="*/ 649591 h 4260006"/>
                <a:gd name="connsiteX88" fmla="*/ 6223253 w 8228036"/>
                <a:gd name="connsiteY88" fmla="*/ 624191 h 4260006"/>
                <a:gd name="connsiteX89" fmla="*/ 6578853 w 8228036"/>
                <a:gd name="connsiteY89" fmla="*/ 598791 h 4260006"/>
                <a:gd name="connsiteX90" fmla="*/ 7620253 w 8228036"/>
                <a:gd name="connsiteY90" fmla="*/ 598791 h 4260006"/>
                <a:gd name="connsiteX91" fmla="*/ 7696453 w 8228036"/>
                <a:gd name="connsiteY91" fmla="*/ 586091 h 4260006"/>
                <a:gd name="connsiteX92" fmla="*/ 7810753 w 8228036"/>
                <a:gd name="connsiteY92" fmla="*/ 573391 h 4260006"/>
                <a:gd name="connsiteX93" fmla="*/ 7861553 w 8228036"/>
                <a:gd name="connsiteY93" fmla="*/ 547991 h 4260006"/>
                <a:gd name="connsiteX94" fmla="*/ 8191753 w 8228036"/>
                <a:gd name="connsiteY94" fmla="*/ 484491 h 4260006"/>
                <a:gd name="connsiteX95" fmla="*/ 8077453 w 8228036"/>
                <a:gd name="connsiteY95" fmla="*/ 14591 h 4260006"/>
                <a:gd name="connsiteX96" fmla="*/ 7925053 w 8228036"/>
                <a:gd name="connsiteY96" fmla="*/ 27291 h 4260006"/>
                <a:gd name="connsiteX97" fmla="*/ 7836153 w 8228036"/>
                <a:gd name="connsiteY97" fmla="*/ 52691 h 4260006"/>
                <a:gd name="connsiteX98" fmla="*/ 4457953 w 8228036"/>
                <a:gd name="connsiteY98" fmla="*/ 27291 h 4260006"/>
                <a:gd name="connsiteX99" fmla="*/ 253 w 8228036"/>
                <a:gd name="connsiteY99"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990853 w 8228036"/>
                <a:gd name="connsiteY7" fmla="*/ 3773791 h 4260006"/>
                <a:gd name="connsiteX8" fmla="*/ 1016253 w 8228036"/>
                <a:gd name="connsiteY8" fmla="*/ 3849991 h 4260006"/>
                <a:gd name="connsiteX9" fmla="*/ 1028953 w 8228036"/>
                <a:gd name="connsiteY9" fmla="*/ 3888091 h 4260006"/>
                <a:gd name="connsiteX10" fmla="*/ 1092453 w 8228036"/>
                <a:gd name="connsiteY10" fmla="*/ 3989691 h 4260006"/>
                <a:gd name="connsiteX11" fmla="*/ 1130553 w 8228036"/>
                <a:gd name="connsiteY11" fmla="*/ 4040491 h 4260006"/>
                <a:gd name="connsiteX12" fmla="*/ 1155953 w 8228036"/>
                <a:gd name="connsiteY12" fmla="*/ 4078591 h 4260006"/>
                <a:gd name="connsiteX13" fmla="*/ 1194053 w 8228036"/>
                <a:gd name="connsiteY13" fmla="*/ 4103991 h 4260006"/>
                <a:gd name="connsiteX14" fmla="*/ 1232153 w 8228036"/>
                <a:gd name="connsiteY14" fmla="*/ 4142091 h 4260006"/>
                <a:gd name="connsiteX15" fmla="*/ 1295653 w 8228036"/>
                <a:gd name="connsiteY15" fmla="*/ 4154791 h 4260006"/>
                <a:gd name="connsiteX16" fmla="*/ 1473453 w 8228036"/>
                <a:gd name="connsiteY16" fmla="*/ 4192891 h 4260006"/>
                <a:gd name="connsiteX17" fmla="*/ 1524253 w 8228036"/>
                <a:gd name="connsiteY17" fmla="*/ 4218291 h 4260006"/>
                <a:gd name="connsiteX18" fmla="*/ 1638553 w 8228036"/>
                <a:gd name="connsiteY18" fmla="*/ 4230991 h 4260006"/>
                <a:gd name="connsiteX19" fmla="*/ 1676653 w 8228036"/>
                <a:gd name="connsiteY19" fmla="*/ 4243691 h 4260006"/>
                <a:gd name="connsiteX20" fmla="*/ 2057653 w 8228036"/>
                <a:gd name="connsiteY20" fmla="*/ 4230991 h 4260006"/>
                <a:gd name="connsiteX21" fmla="*/ 2146553 w 8228036"/>
                <a:gd name="connsiteY21" fmla="*/ 4180191 h 4260006"/>
                <a:gd name="connsiteX22" fmla="*/ 2159253 w 8228036"/>
                <a:gd name="connsiteY22" fmla="*/ 4142091 h 4260006"/>
                <a:gd name="connsiteX23" fmla="*/ 2184653 w 8228036"/>
                <a:gd name="connsiteY23" fmla="*/ 4103991 h 4260006"/>
                <a:gd name="connsiteX24" fmla="*/ 2197353 w 8228036"/>
                <a:gd name="connsiteY24" fmla="*/ 4040491 h 4260006"/>
                <a:gd name="connsiteX25" fmla="*/ 2210053 w 8228036"/>
                <a:gd name="connsiteY25" fmla="*/ 3964291 h 4260006"/>
                <a:gd name="connsiteX26" fmla="*/ 2222753 w 8228036"/>
                <a:gd name="connsiteY26" fmla="*/ 3926191 h 4260006"/>
                <a:gd name="connsiteX27" fmla="*/ 2235453 w 8228036"/>
                <a:gd name="connsiteY27" fmla="*/ 3875391 h 4260006"/>
                <a:gd name="connsiteX28" fmla="*/ 2286253 w 8228036"/>
                <a:gd name="connsiteY28" fmla="*/ 3773791 h 4260006"/>
                <a:gd name="connsiteX29" fmla="*/ 2311653 w 8228036"/>
                <a:gd name="connsiteY29" fmla="*/ 3697591 h 4260006"/>
                <a:gd name="connsiteX30" fmla="*/ 2337053 w 8228036"/>
                <a:gd name="connsiteY30" fmla="*/ 3595991 h 4260006"/>
                <a:gd name="connsiteX31" fmla="*/ 2387853 w 8228036"/>
                <a:gd name="connsiteY31" fmla="*/ 3519791 h 4260006"/>
                <a:gd name="connsiteX32" fmla="*/ 2400553 w 8228036"/>
                <a:gd name="connsiteY32" fmla="*/ 3481691 h 4260006"/>
                <a:gd name="connsiteX33" fmla="*/ 2476753 w 8228036"/>
                <a:gd name="connsiteY33" fmla="*/ 3380091 h 4260006"/>
                <a:gd name="connsiteX34" fmla="*/ 2514853 w 8228036"/>
                <a:gd name="connsiteY34" fmla="*/ 3278491 h 4260006"/>
                <a:gd name="connsiteX35" fmla="*/ 2527553 w 8228036"/>
                <a:gd name="connsiteY35" fmla="*/ 3227691 h 4260006"/>
                <a:gd name="connsiteX36" fmla="*/ 2565653 w 8228036"/>
                <a:gd name="connsiteY36" fmla="*/ 3164191 h 4260006"/>
                <a:gd name="connsiteX37" fmla="*/ 2578353 w 8228036"/>
                <a:gd name="connsiteY37" fmla="*/ 3126091 h 4260006"/>
                <a:gd name="connsiteX38" fmla="*/ 2603753 w 8228036"/>
                <a:gd name="connsiteY38" fmla="*/ 3075291 h 4260006"/>
                <a:gd name="connsiteX39" fmla="*/ 2629153 w 8228036"/>
                <a:gd name="connsiteY39" fmla="*/ 2745091 h 4260006"/>
                <a:gd name="connsiteX40" fmla="*/ 2641853 w 8228036"/>
                <a:gd name="connsiteY40" fmla="*/ 2681591 h 4260006"/>
                <a:gd name="connsiteX41" fmla="*/ 2654553 w 8228036"/>
                <a:gd name="connsiteY41" fmla="*/ 2579991 h 4260006"/>
                <a:gd name="connsiteX42" fmla="*/ 2667253 w 8228036"/>
                <a:gd name="connsiteY42" fmla="*/ 2402191 h 4260006"/>
                <a:gd name="connsiteX43" fmla="*/ 2692653 w 8228036"/>
                <a:gd name="connsiteY43" fmla="*/ 2364091 h 4260006"/>
                <a:gd name="connsiteX44" fmla="*/ 2705353 w 8228036"/>
                <a:gd name="connsiteY44" fmla="*/ 2325991 h 4260006"/>
                <a:gd name="connsiteX45" fmla="*/ 2730753 w 8228036"/>
                <a:gd name="connsiteY45" fmla="*/ 2275191 h 4260006"/>
                <a:gd name="connsiteX46" fmla="*/ 2768853 w 8228036"/>
                <a:gd name="connsiteY46" fmla="*/ 2173591 h 4260006"/>
                <a:gd name="connsiteX47" fmla="*/ 2832353 w 8228036"/>
                <a:gd name="connsiteY47" fmla="*/ 2071991 h 4260006"/>
                <a:gd name="connsiteX48" fmla="*/ 2870453 w 8228036"/>
                <a:gd name="connsiteY48" fmla="*/ 1995791 h 4260006"/>
                <a:gd name="connsiteX49" fmla="*/ 2908553 w 8228036"/>
                <a:gd name="connsiteY49" fmla="*/ 1957691 h 4260006"/>
                <a:gd name="connsiteX50" fmla="*/ 2984753 w 8228036"/>
                <a:gd name="connsiteY50" fmla="*/ 1843391 h 4260006"/>
                <a:gd name="connsiteX51" fmla="*/ 3086353 w 8228036"/>
                <a:gd name="connsiteY51" fmla="*/ 1741791 h 4260006"/>
                <a:gd name="connsiteX52" fmla="*/ 3111753 w 8228036"/>
                <a:gd name="connsiteY52" fmla="*/ 1703691 h 4260006"/>
                <a:gd name="connsiteX53" fmla="*/ 3124453 w 8228036"/>
                <a:gd name="connsiteY53" fmla="*/ 1665591 h 4260006"/>
                <a:gd name="connsiteX54" fmla="*/ 3226053 w 8228036"/>
                <a:gd name="connsiteY54" fmla="*/ 1576691 h 4260006"/>
                <a:gd name="connsiteX55" fmla="*/ 3238753 w 8228036"/>
                <a:gd name="connsiteY55" fmla="*/ 1538591 h 4260006"/>
                <a:gd name="connsiteX56" fmla="*/ 3276853 w 8228036"/>
                <a:gd name="connsiteY56" fmla="*/ 1513191 h 4260006"/>
                <a:gd name="connsiteX57" fmla="*/ 3327653 w 8228036"/>
                <a:gd name="connsiteY57" fmla="*/ 1475091 h 4260006"/>
                <a:gd name="connsiteX58" fmla="*/ 3454653 w 8228036"/>
                <a:gd name="connsiteY58" fmla="*/ 1373491 h 4260006"/>
                <a:gd name="connsiteX59" fmla="*/ 3530853 w 8228036"/>
                <a:gd name="connsiteY59" fmla="*/ 1322691 h 4260006"/>
                <a:gd name="connsiteX60" fmla="*/ 3568953 w 8228036"/>
                <a:gd name="connsiteY60" fmla="*/ 1297291 h 4260006"/>
                <a:gd name="connsiteX61" fmla="*/ 3632453 w 8228036"/>
                <a:gd name="connsiteY61" fmla="*/ 1259191 h 4260006"/>
                <a:gd name="connsiteX62" fmla="*/ 3695953 w 8228036"/>
                <a:gd name="connsiteY62" fmla="*/ 1208391 h 4260006"/>
                <a:gd name="connsiteX63" fmla="*/ 3734053 w 8228036"/>
                <a:gd name="connsiteY63" fmla="*/ 1195691 h 4260006"/>
                <a:gd name="connsiteX64" fmla="*/ 3772153 w 8228036"/>
                <a:gd name="connsiteY64" fmla="*/ 1170291 h 4260006"/>
                <a:gd name="connsiteX65" fmla="*/ 3835653 w 8228036"/>
                <a:gd name="connsiteY65" fmla="*/ 1144891 h 4260006"/>
                <a:gd name="connsiteX66" fmla="*/ 3886453 w 8228036"/>
                <a:gd name="connsiteY66" fmla="*/ 1119491 h 4260006"/>
                <a:gd name="connsiteX67" fmla="*/ 3937253 w 8228036"/>
                <a:gd name="connsiteY67" fmla="*/ 1106791 h 4260006"/>
                <a:gd name="connsiteX68" fmla="*/ 4038853 w 8228036"/>
                <a:gd name="connsiteY68" fmla="*/ 1081391 h 4260006"/>
                <a:gd name="connsiteX69" fmla="*/ 4076953 w 8228036"/>
                <a:gd name="connsiteY69" fmla="*/ 1055991 h 4260006"/>
                <a:gd name="connsiteX70" fmla="*/ 4178553 w 8228036"/>
                <a:gd name="connsiteY70" fmla="*/ 1043291 h 4260006"/>
                <a:gd name="connsiteX71" fmla="*/ 4242053 w 8228036"/>
                <a:gd name="connsiteY71" fmla="*/ 1030591 h 4260006"/>
                <a:gd name="connsiteX72" fmla="*/ 4407153 w 8228036"/>
                <a:gd name="connsiteY72" fmla="*/ 954391 h 4260006"/>
                <a:gd name="connsiteX73" fmla="*/ 4445253 w 8228036"/>
                <a:gd name="connsiteY73" fmla="*/ 941691 h 4260006"/>
                <a:gd name="connsiteX74" fmla="*/ 4546853 w 8228036"/>
                <a:gd name="connsiteY74" fmla="*/ 928991 h 4260006"/>
                <a:gd name="connsiteX75" fmla="*/ 4661153 w 8228036"/>
                <a:gd name="connsiteY75" fmla="*/ 890891 h 4260006"/>
                <a:gd name="connsiteX76" fmla="*/ 4699253 w 8228036"/>
                <a:gd name="connsiteY76" fmla="*/ 878191 h 4260006"/>
                <a:gd name="connsiteX77" fmla="*/ 4788153 w 8228036"/>
                <a:gd name="connsiteY77" fmla="*/ 852791 h 4260006"/>
                <a:gd name="connsiteX78" fmla="*/ 4838953 w 8228036"/>
                <a:gd name="connsiteY78" fmla="*/ 827391 h 4260006"/>
                <a:gd name="connsiteX79" fmla="*/ 5004053 w 8228036"/>
                <a:gd name="connsiteY79" fmla="*/ 814691 h 4260006"/>
                <a:gd name="connsiteX80" fmla="*/ 5321553 w 8228036"/>
                <a:gd name="connsiteY80" fmla="*/ 789291 h 4260006"/>
                <a:gd name="connsiteX81" fmla="*/ 5689853 w 8228036"/>
                <a:gd name="connsiteY81" fmla="*/ 776591 h 4260006"/>
                <a:gd name="connsiteX82" fmla="*/ 5842253 w 8228036"/>
                <a:gd name="connsiteY82" fmla="*/ 738491 h 4260006"/>
                <a:gd name="connsiteX83" fmla="*/ 5918453 w 8228036"/>
                <a:gd name="connsiteY83" fmla="*/ 713091 h 4260006"/>
                <a:gd name="connsiteX84" fmla="*/ 5994653 w 8228036"/>
                <a:gd name="connsiteY84" fmla="*/ 700391 h 4260006"/>
                <a:gd name="connsiteX85" fmla="*/ 6096253 w 8228036"/>
                <a:gd name="connsiteY85" fmla="*/ 662291 h 4260006"/>
                <a:gd name="connsiteX86" fmla="*/ 6172453 w 8228036"/>
                <a:gd name="connsiteY86" fmla="*/ 649591 h 4260006"/>
                <a:gd name="connsiteX87" fmla="*/ 6223253 w 8228036"/>
                <a:gd name="connsiteY87" fmla="*/ 624191 h 4260006"/>
                <a:gd name="connsiteX88" fmla="*/ 6578853 w 8228036"/>
                <a:gd name="connsiteY88" fmla="*/ 598791 h 4260006"/>
                <a:gd name="connsiteX89" fmla="*/ 7620253 w 8228036"/>
                <a:gd name="connsiteY89" fmla="*/ 598791 h 4260006"/>
                <a:gd name="connsiteX90" fmla="*/ 7696453 w 8228036"/>
                <a:gd name="connsiteY90" fmla="*/ 586091 h 4260006"/>
                <a:gd name="connsiteX91" fmla="*/ 7810753 w 8228036"/>
                <a:gd name="connsiteY91" fmla="*/ 573391 h 4260006"/>
                <a:gd name="connsiteX92" fmla="*/ 7861553 w 8228036"/>
                <a:gd name="connsiteY92" fmla="*/ 547991 h 4260006"/>
                <a:gd name="connsiteX93" fmla="*/ 8191753 w 8228036"/>
                <a:gd name="connsiteY93" fmla="*/ 484491 h 4260006"/>
                <a:gd name="connsiteX94" fmla="*/ 8077453 w 8228036"/>
                <a:gd name="connsiteY94" fmla="*/ 14591 h 4260006"/>
                <a:gd name="connsiteX95" fmla="*/ 7925053 w 8228036"/>
                <a:gd name="connsiteY95" fmla="*/ 27291 h 4260006"/>
                <a:gd name="connsiteX96" fmla="*/ 7836153 w 8228036"/>
                <a:gd name="connsiteY96" fmla="*/ 52691 h 4260006"/>
                <a:gd name="connsiteX97" fmla="*/ 4457953 w 8228036"/>
                <a:gd name="connsiteY97" fmla="*/ 27291 h 4260006"/>
                <a:gd name="connsiteX98" fmla="*/ 253 w 8228036"/>
                <a:gd name="connsiteY98"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16253 w 8228036"/>
                <a:gd name="connsiteY7" fmla="*/ 3849991 h 4260006"/>
                <a:gd name="connsiteX8" fmla="*/ 1028953 w 8228036"/>
                <a:gd name="connsiteY8" fmla="*/ 3888091 h 4260006"/>
                <a:gd name="connsiteX9" fmla="*/ 1092453 w 8228036"/>
                <a:gd name="connsiteY9" fmla="*/ 3989691 h 4260006"/>
                <a:gd name="connsiteX10" fmla="*/ 1130553 w 8228036"/>
                <a:gd name="connsiteY10" fmla="*/ 4040491 h 4260006"/>
                <a:gd name="connsiteX11" fmla="*/ 1155953 w 8228036"/>
                <a:gd name="connsiteY11" fmla="*/ 4078591 h 4260006"/>
                <a:gd name="connsiteX12" fmla="*/ 1194053 w 8228036"/>
                <a:gd name="connsiteY12" fmla="*/ 4103991 h 4260006"/>
                <a:gd name="connsiteX13" fmla="*/ 1232153 w 8228036"/>
                <a:gd name="connsiteY13" fmla="*/ 4142091 h 4260006"/>
                <a:gd name="connsiteX14" fmla="*/ 1295653 w 8228036"/>
                <a:gd name="connsiteY14" fmla="*/ 4154791 h 4260006"/>
                <a:gd name="connsiteX15" fmla="*/ 1473453 w 8228036"/>
                <a:gd name="connsiteY15" fmla="*/ 4192891 h 4260006"/>
                <a:gd name="connsiteX16" fmla="*/ 1524253 w 8228036"/>
                <a:gd name="connsiteY16" fmla="*/ 4218291 h 4260006"/>
                <a:gd name="connsiteX17" fmla="*/ 1638553 w 8228036"/>
                <a:gd name="connsiteY17" fmla="*/ 4230991 h 4260006"/>
                <a:gd name="connsiteX18" fmla="*/ 1676653 w 8228036"/>
                <a:gd name="connsiteY18" fmla="*/ 4243691 h 4260006"/>
                <a:gd name="connsiteX19" fmla="*/ 2057653 w 8228036"/>
                <a:gd name="connsiteY19" fmla="*/ 4230991 h 4260006"/>
                <a:gd name="connsiteX20" fmla="*/ 2146553 w 8228036"/>
                <a:gd name="connsiteY20" fmla="*/ 4180191 h 4260006"/>
                <a:gd name="connsiteX21" fmla="*/ 2159253 w 8228036"/>
                <a:gd name="connsiteY21" fmla="*/ 4142091 h 4260006"/>
                <a:gd name="connsiteX22" fmla="*/ 2184653 w 8228036"/>
                <a:gd name="connsiteY22" fmla="*/ 4103991 h 4260006"/>
                <a:gd name="connsiteX23" fmla="*/ 2197353 w 8228036"/>
                <a:gd name="connsiteY23" fmla="*/ 4040491 h 4260006"/>
                <a:gd name="connsiteX24" fmla="*/ 2210053 w 8228036"/>
                <a:gd name="connsiteY24" fmla="*/ 3964291 h 4260006"/>
                <a:gd name="connsiteX25" fmla="*/ 2222753 w 8228036"/>
                <a:gd name="connsiteY25" fmla="*/ 3926191 h 4260006"/>
                <a:gd name="connsiteX26" fmla="*/ 2235453 w 8228036"/>
                <a:gd name="connsiteY26" fmla="*/ 3875391 h 4260006"/>
                <a:gd name="connsiteX27" fmla="*/ 2286253 w 8228036"/>
                <a:gd name="connsiteY27" fmla="*/ 3773791 h 4260006"/>
                <a:gd name="connsiteX28" fmla="*/ 2311653 w 8228036"/>
                <a:gd name="connsiteY28" fmla="*/ 3697591 h 4260006"/>
                <a:gd name="connsiteX29" fmla="*/ 2337053 w 8228036"/>
                <a:gd name="connsiteY29" fmla="*/ 3595991 h 4260006"/>
                <a:gd name="connsiteX30" fmla="*/ 2387853 w 8228036"/>
                <a:gd name="connsiteY30" fmla="*/ 3519791 h 4260006"/>
                <a:gd name="connsiteX31" fmla="*/ 2400553 w 8228036"/>
                <a:gd name="connsiteY31" fmla="*/ 3481691 h 4260006"/>
                <a:gd name="connsiteX32" fmla="*/ 2476753 w 8228036"/>
                <a:gd name="connsiteY32" fmla="*/ 3380091 h 4260006"/>
                <a:gd name="connsiteX33" fmla="*/ 2514853 w 8228036"/>
                <a:gd name="connsiteY33" fmla="*/ 3278491 h 4260006"/>
                <a:gd name="connsiteX34" fmla="*/ 2527553 w 8228036"/>
                <a:gd name="connsiteY34" fmla="*/ 3227691 h 4260006"/>
                <a:gd name="connsiteX35" fmla="*/ 2565653 w 8228036"/>
                <a:gd name="connsiteY35" fmla="*/ 3164191 h 4260006"/>
                <a:gd name="connsiteX36" fmla="*/ 2578353 w 8228036"/>
                <a:gd name="connsiteY36" fmla="*/ 3126091 h 4260006"/>
                <a:gd name="connsiteX37" fmla="*/ 2603753 w 8228036"/>
                <a:gd name="connsiteY37" fmla="*/ 3075291 h 4260006"/>
                <a:gd name="connsiteX38" fmla="*/ 2629153 w 8228036"/>
                <a:gd name="connsiteY38" fmla="*/ 2745091 h 4260006"/>
                <a:gd name="connsiteX39" fmla="*/ 2641853 w 8228036"/>
                <a:gd name="connsiteY39" fmla="*/ 2681591 h 4260006"/>
                <a:gd name="connsiteX40" fmla="*/ 2654553 w 8228036"/>
                <a:gd name="connsiteY40" fmla="*/ 2579991 h 4260006"/>
                <a:gd name="connsiteX41" fmla="*/ 2667253 w 8228036"/>
                <a:gd name="connsiteY41" fmla="*/ 2402191 h 4260006"/>
                <a:gd name="connsiteX42" fmla="*/ 2692653 w 8228036"/>
                <a:gd name="connsiteY42" fmla="*/ 2364091 h 4260006"/>
                <a:gd name="connsiteX43" fmla="*/ 2705353 w 8228036"/>
                <a:gd name="connsiteY43" fmla="*/ 2325991 h 4260006"/>
                <a:gd name="connsiteX44" fmla="*/ 2730753 w 8228036"/>
                <a:gd name="connsiteY44" fmla="*/ 2275191 h 4260006"/>
                <a:gd name="connsiteX45" fmla="*/ 2768853 w 8228036"/>
                <a:gd name="connsiteY45" fmla="*/ 2173591 h 4260006"/>
                <a:gd name="connsiteX46" fmla="*/ 2832353 w 8228036"/>
                <a:gd name="connsiteY46" fmla="*/ 2071991 h 4260006"/>
                <a:gd name="connsiteX47" fmla="*/ 2870453 w 8228036"/>
                <a:gd name="connsiteY47" fmla="*/ 1995791 h 4260006"/>
                <a:gd name="connsiteX48" fmla="*/ 2908553 w 8228036"/>
                <a:gd name="connsiteY48" fmla="*/ 1957691 h 4260006"/>
                <a:gd name="connsiteX49" fmla="*/ 2984753 w 8228036"/>
                <a:gd name="connsiteY49" fmla="*/ 1843391 h 4260006"/>
                <a:gd name="connsiteX50" fmla="*/ 3086353 w 8228036"/>
                <a:gd name="connsiteY50" fmla="*/ 1741791 h 4260006"/>
                <a:gd name="connsiteX51" fmla="*/ 3111753 w 8228036"/>
                <a:gd name="connsiteY51" fmla="*/ 1703691 h 4260006"/>
                <a:gd name="connsiteX52" fmla="*/ 3124453 w 8228036"/>
                <a:gd name="connsiteY52" fmla="*/ 1665591 h 4260006"/>
                <a:gd name="connsiteX53" fmla="*/ 3226053 w 8228036"/>
                <a:gd name="connsiteY53" fmla="*/ 1576691 h 4260006"/>
                <a:gd name="connsiteX54" fmla="*/ 3238753 w 8228036"/>
                <a:gd name="connsiteY54" fmla="*/ 1538591 h 4260006"/>
                <a:gd name="connsiteX55" fmla="*/ 3276853 w 8228036"/>
                <a:gd name="connsiteY55" fmla="*/ 1513191 h 4260006"/>
                <a:gd name="connsiteX56" fmla="*/ 3327653 w 8228036"/>
                <a:gd name="connsiteY56" fmla="*/ 1475091 h 4260006"/>
                <a:gd name="connsiteX57" fmla="*/ 3454653 w 8228036"/>
                <a:gd name="connsiteY57" fmla="*/ 1373491 h 4260006"/>
                <a:gd name="connsiteX58" fmla="*/ 3530853 w 8228036"/>
                <a:gd name="connsiteY58" fmla="*/ 1322691 h 4260006"/>
                <a:gd name="connsiteX59" fmla="*/ 3568953 w 8228036"/>
                <a:gd name="connsiteY59" fmla="*/ 1297291 h 4260006"/>
                <a:gd name="connsiteX60" fmla="*/ 3632453 w 8228036"/>
                <a:gd name="connsiteY60" fmla="*/ 1259191 h 4260006"/>
                <a:gd name="connsiteX61" fmla="*/ 3695953 w 8228036"/>
                <a:gd name="connsiteY61" fmla="*/ 1208391 h 4260006"/>
                <a:gd name="connsiteX62" fmla="*/ 3734053 w 8228036"/>
                <a:gd name="connsiteY62" fmla="*/ 1195691 h 4260006"/>
                <a:gd name="connsiteX63" fmla="*/ 3772153 w 8228036"/>
                <a:gd name="connsiteY63" fmla="*/ 1170291 h 4260006"/>
                <a:gd name="connsiteX64" fmla="*/ 3835653 w 8228036"/>
                <a:gd name="connsiteY64" fmla="*/ 1144891 h 4260006"/>
                <a:gd name="connsiteX65" fmla="*/ 3886453 w 8228036"/>
                <a:gd name="connsiteY65" fmla="*/ 1119491 h 4260006"/>
                <a:gd name="connsiteX66" fmla="*/ 3937253 w 8228036"/>
                <a:gd name="connsiteY66" fmla="*/ 1106791 h 4260006"/>
                <a:gd name="connsiteX67" fmla="*/ 4038853 w 8228036"/>
                <a:gd name="connsiteY67" fmla="*/ 1081391 h 4260006"/>
                <a:gd name="connsiteX68" fmla="*/ 4076953 w 8228036"/>
                <a:gd name="connsiteY68" fmla="*/ 1055991 h 4260006"/>
                <a:gd name="connsiteX69" fmla="*/ 4178553 w 8228036"/>
                <a:gd name="connsiteY69" fmla="*/ 1043291 h 4260006"/>
                <a:gd name="connsiteX70" fmla="*/ 4242053 w 8228036"/>
                <a:gd name="connsiteY70" fmla="*/ 1030591 h 4260006"/>
                <a:gd name="connsiteX71" fmla="*/ 4407153 w 8228036"/>
                <a:gd name="connsiteY71" fmla="*/ 954391 h 4260006"/>
                <a:gd name="connsiteX72" fmla="*/ 4445253 w 8228036"/>
                <a:gd name="connsiteY72" fmla="*/ 941691 h 4260006"/>
                <a:gd name="connsiteX73" fmla="*/ 4546853 w 8228036"/>
                <a:gd name="connsiteY73" fmla="*/ 928991 h 4260006"/>
                <a:gd name="connsiteX74" fmla="*/ 4661153 w 8228036"/>
                <a:gd name="connsiteY74" fmla="*/ 890891 h 4260006"/>
                <a:gd name="connsiteX75" fmla="*/ 4699253 w 8228036"/>
                <a:gd name="connsiteY75" fmla="*/ 878191 h 4260006"/>
                <a:gd name="connsiteX76" fmla="*/ 4788153 w 8228036"/>
                <a:gd name="connsiteY76" fmla="*/ 852791 h 4260006"/>
                <a:gd name="connsiteX77" fmla="*/ 4838953 w 8228036"/>
                <a:gd name="connsiteY77" fmla="*/ 827391 h 4260006"/>
                <a:gd name="connsiteX78" fmla="*/ 5004053 w 8228036"/>
                <a:gd name="connsiteY78" fmla="*/ 814691 h 4260006"/>
                <a:gd name="connsiteX79" fmla="*/ 5321553 w 8228036"/>
                <a:gd name="connsiteY79" fmla="*/ 789291 h 4260006"/>
                <a:gd name="connsiteX80" fmla="*/ 5689853 w 8228036"/>
                <a:gd name="connsiteY80" fmla="*/ 776591 h 4260006"/>
                <a:gd name="connsiteX81" fmla="*/ 5842253 w 8228036"/>
                <a:gd name="connsiteY81" fmla="*/ 738491 h 4260006"/>
                <a:gd name="connsiteX82" fmla="*/ 5918453 w 8228036"/>
                <a:gd name="connsiteY82" fmla="*/ 713091 h 4260006"/>
                <a:gd name="connsiteX83" fmla="*/ 5994653 w 8228036"/>
                <a:gd name="connsiteY83" fmla="*/ 700391 h 4260006"/>
                <a:gd name="connsiteX84" fmla="*/ 6096253 w 8228036"/>
                <a:gd name="connsiteY84" fmla="*/ 662291 h 4260006"/>
                <a:gd name="connsiteX85" fmla="*/ 6172453 w 8228036"/>
                <a:gd name="connsiteY85" fmla="*/ 649591 h 4260006"/>
                <a:gd name="connsiteX86" fmla="*/ 6223253 w 8228036"/>
                <a:gd name="connsiteY86" fmla="*/ 624191 h 4260006"/>
                <a:gd name="connsiteX87" fmla="*/ 6578853 w 8228036"/>
                <a:gd name="connsiteY87" fmla="*/ 598791 h 4260006"/>
                <a:gd name="connsiteX88" fmla="*/ 7620253 w 8228036"/>
                <a:gd name="connsiteY88" fmla="*/ 598791 h 4260006"/>
                <a:gd name="connsiteX89" fmla="*/ 7696453 w 8228036"/>
                <a:gd name="connsiteY89" fmla="*/ 586091 h 4260006"/>
                <a:gd name="connsiteX90" fmla="*/ 7810753 w 8228036"/>
                <a:gd name="connsiteY90" fmla="*/ 573391 h 4260006"/>
                <a:gd name="connsiteX91" fmla="*/ 7861553 w 8228036"/>
                <a:gd name="connsiteY91" fmla="*/ 547991 h 4260006"/>
                <a:gd name="connsiteX92" fmla="*/ 8191753 w 8228036"/>
                <a:gd name="connsiteY92" fmla="*/ 484491 h 4260006"/>
                <a:gd name="connsiteX93" fmla="*/ 8077453 w 8228036"/>
                <a:gd name="connsiteY93" fmla="*/ 14591 h 4260006"/>
                <a:gd name="connsiteX94" fmla="*/ 7925053 w 8228036"/>
                <a:gd name="connsiteY94" fmla="*/ 27291 h 4260006"/>
                <a:gd name="connsiteX95" fmla="*/ 7836153 w 8228036"/>
                <a:gd name="connsiteY95" fmla="*/ 52691 h 4260006"/>
                <a:gd name="connsiteX96" fmla="*/ 4457953 w 8228036"/>
                <a:gd name="connsiteY96" fmla="*/ 27291 h 4260006"/>
                <a:gd name="connsiteX97" fmla="*/ 253 w 8228036"/>
                <a:gd name="connsiteY97"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28953 w 8228036"/>
                <a:gd name="connsiteY7" fmla="*/ 3888091 h 4260006"/>
                <a:gd name="connsiteX8" fmla="*/ 1092453 w 8228036"/>
                <a:gd name="connsiteY8" fmla="*/ 3989691 h 4260006"/>
                <a:gd name="connsiteX9" fmla="*/ 1130553 w 8228036"/>
                <a:gd name="connsiteY9" fmla="*/ 4040491 h 4260006"/>
                <a:gd name="connsiteX10" fmla="*/ 1155953 w 8228036"/>
                <a:gd name="connsiteY10" fmla="*/ 4078591 h 4260006"/>
                <a:gd name="connsiteX11" fmla="*/ 1194053 w 8228036"/>
                <a:gd name="connsiteY11" fmla="*/ 4103991 h 4260006"/>
                <a:gd name="connsiteX12" fmla="*/ 1232153 w 8228036"/>
                <a:gd name="connsiteY12" fmla="*/ 4142091 h 4260006"/>
                <a:gd name="connsiteX13" fmla="*/ 1295653 w 8228036"/>
                <a:gd name="connsiteY13" fmla="*/ 4154791 h 4260006"/>
                <a:gd name="connsiteX14" fmla="*/ 1473453 w 8228036"/>
                <a:gd name="connsiteY14" fmla="*/ 4192891 h 4260006"/>
                <a:gd name="connsiteX15" fmla="*/ 1524253 w 8228036"/>
                <a:gd name="connsiteY15" fmla="*/ 4218291 h 4260006"/>
                <a:gd name="connsiteX16" fmla="*/ 1638553 w 8228036"/>
                <a:gd name="connsiteY16" fmla="*/ 4230991 h 4260006"/>
                <a:gd name="connsiteX17" fmla="*/ 1676653 w 8228036"/>
                <a:gd name="connsiteY17" fmla="*/ 4243691 h 4260006"/>
                <a:gd name="connsiteX18" fmla="*/ 2057653 w 8228036"/>
                <a:gd name="connsiteY18" fmla="*/ 4230991 h 4260006"/>
                <a:gd name="connsiteX19" fmla="*/ 2146553 w 8228036"/>
                <a:gd name="connsiteY19" fmla="*/ 4180191 h 4260006"/>
                <a:gd name="connsiteX20" fmla="*/ 2159253 w 8228036"/>
                <a:gd name="connsiteY20" fmla="*/ 4142091 h 4260006"/>
                <a:gd name="connsiteX21" fmla="*/ 2184653 w 8228036"/>
                <a:gd name="connsiteY21" fmla="*/ 4103991 h 4260006"/>
                <a:gd name="connsiteX22" fmla="*/ 2197353 w 8228036"/>
                <a:gd name="connsiteY22" fmla="*/ 4040491 h 4260006"/>
                <a:gd name="connsiteX23" fmla="*/ 2210053 w 8228036"/>
                <a:gd name="connsiteY23" fmla="*/ 3964291 h 4260006"/>
                <a:gd name="connsiteX24" fmla="*/ 2222753 w 8228036"/>
                <a:gd name="connsiteY24" fmla="*/ 3926191 h 4260006"/>
                <a:gd name="connsiteX25" fmla="*/ 2235453 w 8228036"/>
                <a:gd name="connsiteY25" fmla="*/ 3875391 h 4260006"/>
                <a:gd name="connsiteX26" fmla="*/ 2286253 w 8228036"/>
                <a:gd name="connsiteY26" fmla="*/ 3773791 h 4260006"/>
                <a:gd name="connsiteX27" fmla="*/ 2311653 w 8228036"/>
                <a:gd name="connsiteY27" fmla="*/ 3697591 h 4260006"/>
                <a:gd name="connsiteX28" fmla="*/ 2337053 w 8228036"/>
                <a:gd name="connsiteY28" fmla="*/ 3595991 h 4260006"/>
                <a:gd name="connsiteX29" fmla="*/ 2387853 w 8228036"/>
                <a:gd name="connsiteY29" fmla="*/ 3519791 h 4260006"/>
                <a:gd name="connsiteX30" fmla="*/ 2400553 w 8228036"/>
                <a:gd name="connsiteY30" fmla="*/ 3481691 h 4260006"/>
                <a:gd name="connsiteX31" fmla="*/ 2476753 w 8228036"/>
                <a:gd name="connsiteY31" fmla="*/ 3380091 h 4260006"/>
                <a:gd name="connsiteX32" fmla="*/ 2514853 w 8228036"/>
                <a:gd name="connsiteY32" fmla="*/ 3278491 h 4260006"/>
                <a:gd name="connsiteX33" fmla="*/ 2527553 w 8228036"/>
                <a:gd name="connsiteY33" fmla="*/ 3227691 h 4260006"/>
                <a:gd name="connsiteX34" fmla="*/ 2565653 w 8228036"/>
                <a:gd name="connsiteY34" fmla="*/ 3164191 h 4260006"/>
                <a:gd name="connsiteX35" fmla="*/ 2578353 w 8228036"/>
                <a:gd name="connsiteY35" fmla="*/ 3126091 h 4260006"/>
                <a:gd name="connsiteX36" fmla="*/ 2603753 w 8228036"/>
                <a:gd name="connsiteY36" fmla="*/ 3075291 h 4260006"/>
                <a:gd name="connsiteX37" fmla="*/ 2629153 w 8228036"/>
                <a:gd name="connsiteY37" fmla="*/ 2745091 h 4260006"/>
                <a:gd name="connsiteX38" fmla="*/ 2641853 w 8228036"/>
                <a:gd name="connsiteY38" fmla="*/ 2681591 h 4260006"/>
                <a:gd name="connsiteX39" fmla="*/ 2654553 w 8228036"/>
                <a:gd name="connsiteY39" fmla="*/ 2579991 h 4260006"/>
                <a:gd name="connsiteX40" fmla="*/ 2667253 w 8228036"/>
                <a:gd name="connsiteY40" fmla="*/ 2402191 h 4260006"/>
                <a:gd name="connsiteX41" fmla="*/ 2692653 w 8228036"/>
                <a:gd name="connsiteY41" fmla="*/ 2364091 h 4260006"/>
                <a:gd name="connsiteX42" fmla="*/ 2705353 w 8228036"/>
                <a:gd name="connsiteY42" fmla="*/ 2325991 h 4260006"/>
                <a:gd name="connsiteX43" fmla="*/ 2730753 w 8228036"/>
                <a:gd name="connsiteY43" fmla="*/ 2275191 h 4260006"/>
                <a:gd name="connsiteX44" fmla="*/ 2768853 w 8228036"/>
                <a:gd name="connsiteY44" fmla="*/ 2173591 h 4260006"/>
                <a:gd name="connsiteX45" fmla="*/ 2832353 w 8228036"/>
                <a:gd name="connsiteY45" fmla="*/ 2071991 h 4260006"/>
                <a:gd name="connsiteX46" fmla="*/ 2870453 w 8228036"/>
                <a:gd name="connsiteY46" fmla="*/ 1995791 h 4260006"/>
                <a:gd name="connsiteX47" fmla="*/ 2908553 w 8228036"/>
                <a:gd name="connsiteY47" fmla="*/ 1957691 h 4260006"/>
                <a:gd name="connsiteX48" fmla="*/ 2984753 w 8228036"/>
                <a:gd name="connsiteY48" fmla="*/ 1843391 h 4260006"/>
                <a:gd name="connsiteX49" fmla="*/ 3086353 w 8228036"/>
                <a:gd name="connsiteY49" fmla="*/ 1741791 h 4260006"/>
                <a:gd name="connsiteX50" fmla="*/ 3111753 w 8228036"/>
                <a:gd name="connsiteY50" fmla="*/ 1703691 h 4260006"/>
                <a:gd name="connsiteX51" fmla="*/ 3124453 w 8228036"/>
                <a:gd name="connsiteY51" fmla="*/ 1665591 h 4260006"/>
                <a:gd name="connsiteX52" fmla="*/ 3226053 w 8228036"/>
                <a:gd name="connsiteY52" fmla="*/ 1576691 h 4260006"/>
                <a:gd name="connsiteX53" fmla="*/ 3238753 w 8228036"/>
                <a:gd name="connsiteY53" fmla="*/ 1538591 h 4260006"/>
                <a:gd name="connsiteX54" fmla="*/ 3276853 w 8228036"/>
                <a:gd name="connsiteY54" fmla="*/ 1513191 h 4260006"/>
                <a:gd name="connsiteX55" fmla="*/ 3327653 w 8228036"/>
                <a:gd name="connsiteY55" fmla="*/ 1475091 h 4260006"/>
                <a:gd name="connsiteX56" fmla="*/ 3454653 w 8228036"/>
                <a:gd name="connsiteY56" fmla="*/ 1373491 h 4260006"/>
                <a:gd name="connsiteX57" fmla="*/ 3530853 w 8228036"/>
                <a:gd name="connsiteY57" fmla="*/ 1322691 h 4260006"/>
                <a:gd name="connsiteX58" fmla="*/ 3568953 w 8228036"/>
                <a:gd name="connsiteY58" fmla="*/ 1297291 h 4260006"/>
                <a:gd name="connsiteX59" fmla="*/ 3632453 w 8228036"/>
                <a:gd name="connsiteY59" fmla="*/ 1259191 h 4260006"/>
                <a:gd name="connsiteX60" fmla="*/ 3695953 w 8228036"/>
                <a:gd name="connsiteY60" fmla="*/ 1208391 h 4260006"/>
                <a:gd name="connsiteX61" fmla="*/ 3734053 w 8228036"/>
                <a:gd name="connsiteY61" fmla="*/ 1195691 h 4260006"/>
                <a:gd name="connsiteX62" fmla="*/ 3772153 w 8228036"/>
                <a:gd name="connsiteY62" fmla="*/ 1170291 h 4260006"/>
                <a:gd name="connsiteX63" fmla="*/ 3835653 w 8228036"/>
                <a:gd name="connsiteY63" fmla="*/ 1144891 h 4260006"/>
                <a:gd name="connsiteX64" fmla="*/ 3886453 w 8228036"/>
                <a:gd name="connsiteY64" fmla="*/ 1119491 h 4260006"/>
                <a:gd name="connsiteX65" fmla="*/ 3937253 w 8228036"/>
                <a:gd name="connsiteY65" fmla="*/ 1106791 h 4260006"/>
                <a:gd name="connsiteX66" fmla="*/ 4038853 w 8228036"/>
                <a:gd name="connsiteY66" fmla="*/ 1081391 h 4260006"/>
                <a:gd name="connsiteX67" fmla="*/ 4076953 w 8228036"/>
                <a:gd name="connsiteY67" fmla="*/ 1055991 h 4260006"/>
                <a:gd name="connsiteX68" fmla="*/ 4178553 w 8228036"/>
                <a:gd name="connsiteY68" fmla="*/ 1043291 h 4260006"/>
                <a:gd name="connsiteX69" fmla="*/ 4242053 w 8228036"/>
                <a:gd name="connsiteY69" fmla="*/ 1030591 h 4260006"/>
                <a:gd name="connsiteX70" fmla="*/ 4407153 w 8228036"/>
                <a:gd name="connsiteY70" fmla="*/ 954391 h 4260006"/>
                <a:gd name="connsiteX71" fmla="*/ 4445253 w 8228036"/>
                <a:gd name="connsiteY71" fmla="*/ 941691 h 4260006"/>
                <a:gd name="connsiteX72" fmla="*/ 4546853 w 8228036"/>
                <a:gd name="connsiteY72" fmla="*/ 928991 h 4260006"/>
                <a:gd name="connsiteX73" fmla="*/ 4661153 w 8228036"/>
                <a:gd name="connsiteY73" fmla="*/ 890891 h 4260006"/>
                <a:gd name="connsiteX74" fmla="*/ 4699253 w 8228036"/>
                <a:gd name="connsiteY74" fmla="*/ 878191 h 4260006"/>
                <a:gd name="connsiteX75" fmla="*/ 4788153 w 8228036"/>
                <a:gd name="connsiteY75" fmla="*/ 852791 h 4260006"/>
                <a:gd name="connsiteX76" fmla="*/ 4838953 w 8228036"/>
                <a:gd name="connsiteY76" fmla="*/ 827391 h 4260006"/>
                <a:gd name="connsiteX77" fmla="*/ 5004053 w 8228036"/>
                <a:gd name="connsiteY77" fmla="*/ 814691 h 4260006"/>
                <a:gd name="connsiteX78" fmla="*/ 5321553 w 8228036"/>
                <a:gd name="connsiteY78" fmla="*/ 789291 h 4260006"/>
                <a:gd name="connsiteX79" fmla="*/ 5689853 w 8228036"/>
                <a:gd name="connsiteY79" fmla="*/ 776591 h 4260006"/>
                <a:gd name="connsiteX80" fmla="*/ 5842253 w 8228036"/>
                <a:gd name="connsiteY80" fmla="*/ 738491 h 4260006"/>
                <a:gd name="connsiteX81" fmla="*/ 5918453 w 8228036"/>
                <a:gd name="connsiteY81" fmla="*/ 713091 h 4260006"/>
                <a:gd name="connsiteX82" fmla="*/ 5994653 w 8228036"/>
                <a:gd name="connsiteY82" fmla="*/ 700391 h 4260006"/>
                <a:gd name="connsiteX83" fmla="*/ 6096253 w 8228036"/>
                <a:gd name="connsiteY83" fmla="*/ 662291 h 4260006"/>
                <a:gd name="connsiteX84" fmla="*/ 6172453 w 8228036"/>
                <a:gd name="connsiteY84" fmla="*/ 649591 h 4260006"/>
                <a:gd name="connsiteX85" fmla="*/ 6223253 w 8228036"/>
                <a:gd name="connsiteY85" fmla="*/ 624191 h 4260006"/>
                <a:gd name="connsiteX86" fmla="*/ 6578853 w 8228036"/>
                <a:gd name="connsiteY86" fmla="*/ 598791 h 4260006"/>
                <a:gd name="connsiteX87" fmla="*/ 7620253 w 8228036"/>
                <a:gd name="connsiteY87" fmla="*/ 598791 h 4260006"/>
                <a:gd name="connsiteX88" fmla="*/ 7696453 w 8228036"/>
                <a:gd name="connsiteY88" fmla="*/ 586091 h 4260006"/>
                <a:gd name="connsiteX89" fmla="*/ 7810753 w 8228036"/>
                <a:gd name="connsiteY89" fmla="*/ 573391 h 4260006"/>
                <a:gd name="connsiteX90" fmla="*/ 7861553 w 8228036"/>
                <a:gd name="connsiteY90" fmla="*/ 547991 h 4260006"/>
                <a:gd name="connsiteX91" fmla="*/ 8191753 w 8228036"/>
                <a:gd name="connsiteY91" fmla="*/ 484491 h 4260006"/>
                <a:gd name="connsiteX92" fmla="*/ 8077453 w 8228036"/>
                <a:gd name="connsiteY92" fmla="*/ 14591 h 4260006"/>
                <a:gd name="connsiteX93" fmla="*/ 7925053 w 8228036"/>
                <a:gd name="connsiteY93" fmla="*/ 27291 h 4260006"/>
                <a:gd name="connsiteX94" fmla="*/ 7836153 w 8228036"/>
                <a:gd name="connsiteY94" fmla="*/ 52691 h 4260006"/>
                <a:gd name="connsiteX95" fmla="*/ 4457953 w 8228036"/>
                <a:gd name="connsiteY95" fmla="*/ 27291 h 4260006"/>
                <a:gd name="connsiteX96" fmla="*/ 253 w 8228036"/>
                <a:gd name="connsiteY96"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92453 w 8228036"/>
                <a:gd name="connsiteY7" fmla="*/ 3989691 h 4260006"/>
                <a:gd name="connsiteX8" fmla="*/ 1130553 w 8228036"/>
                <a:gd name="connsiteY8" fmla="*/ 4040491 h 4260006"/>
                <a:gd name="connsiteX9" fmla="*/ 1155953 w 8228036"/>
                <a:gd name="connsiteY9" fmla="*/ 4078591 h 4260006"/>
                <a:gd name="connsiteX10" fmla="*/ 1194053 w 8228036"/>
                <a:gd name="connsiteY10" fmla="*/ 4103991 h 4260006"/>
                <a:gd name="connsiteX11" fmla="*/ 1232153 w 8228036"/>
                <a:gd name="connsiteY11" fmla="*/ 4142091 h 4260006"/>
                <a:gd name="connsiteX12" fmla="*/ 1295653 w 8228036"/>
                <a:gd name="connsiteY12" fmla="*/ 4154791 h 4260006"/>
                <a:gd name="connsiteX13" fmla="*/ 1473453 w 8228036"/>
                <a:gd name="connsiteY13" fmla="*/ 4192891 h 4260006"/>
                <a:gd name="connsiteX14" fmla="*/ 1524253 w 8228036"/>
                <a:gd name="connsiteY14" fmla="*/ 4218291 h 4260006"/>
                <a:gd name="connsiteX15" fmla="*/ 1638553 w 8228036"/>
                <a:gd name="connsiteY15" fmla="*/ 4230991 h 4260006"/>
                <a:gd name="connsiteX16" fmla="*/ 1676653 w 8228036"/>
                <a:gd name="connsiteY16" fmla="*/ 4243691 h 4260006"/>
                <a:gd name="connsiteX17" fmla="*/ 2057653 w 8228036"/>
                <a:gd name="connsiteY17" fmla="*/ 4230991 h 4260006"/>
                <a:gd name="connsiteX18" fmla="*/ 2146553 w 8228036"/>
                <a:gd name="connsiteY18" fmla="*/ 4180191 h 4260006"/>
                <a:gd name="connsiteX19" fmla="*/ 2159253 w 8228036"/>
                <a:gd name="connsiteY19" fmla="*/ 4142091 h 4260006"/>
                <a:gd name="connsiteX20" fmla="*/ 2184653 w 8228036"/>
                <a:gd name="connsiteY20" fmla="*/ 4103991 h 4260006"/>
                <a:gd name="connsiteX21" fmla="*/ 2197353 w 8228036"/>
                <a:gd name="connsiteY21" fmla="*/ 4040491 h 4260006"/>
                <a:gd name="connsiteX22" fmla="*/ 2210053 w 8228036"/>
                <a:gd name="connsiteY22" fmla="*/ 3964291 h 4260006"/>
                <a:gd name="connsiteX23" fmla="*/ 2222753 w 8228036"/>
                <a:gd name="connsiteY23" fmla="*/ 3926191 h 4260006"/>
                <a:gd name="connsiteX24" fmla="*/ 2235453 w 8228036"/>
                <a:gd name="connsiteY24" fmla="*/ 3875391 h 4260006"/>
                <a:gd name="connsiteX25" fmla="*/ 2286253 w 8228036"/>
                <a:gd name="connsiteY25" fmla="*/ 3773791 h 4260006"/>
                <a:gd name="connsiteX26" fmla="*/ 2311653 w 8228036"/>
                <a:gd name="connsiteY26" fmla="*/ 3697591 h 4260006"/>
                <a:gd name="connsiteX27" fmla="*/ 2337053 w 8228036"/>
                <a:gd name="connsiteY27" fmla="*/ 3595991 h 4260006"/>
                <a:gd name="connsiteX28" fmla="*/ 2387853 w 8228036"/>
                <a:gd name="connsiteY28" fmla="*/ 3519791 h 4260006"/>
                <a:gd name="connsiteX29" fmla="*/ 2400553 w 8228036"/>
                <a:gd name="connsiteY29" fmla="*/ 3481691 h 4260006"/>
                <a:gd name="connsiteX30" fmla="*/ 2476753 w 8228036"/>
                <a:gd name="connsiteY30" fmla="*/ 3380091 h 4260006"/>
                <a:gd name="connsiteX31" fmla="*/ 2514853 w 8228036"/>
                <a:gd name="connsiteY31" fmla="*/ 3278491 h 4260006"/>
                <a:gd name="connsiteX32" fmla="*/ 2527553 w 8228036"/>
                <a:gd name="connsiteY32" fmla="*/ 3227691 h 4260006"/>
                <a:gd name="connsiteX33" fmla="*/ 2565653 w 8228036"/>
                <a:gd name="connsiteY33" fmla="*/ 3164191 h 4260006"/>
                <a:gd name="connsiteX34" fmla="*/ 2578353 w 8228036"/>
                <a:gd name="connsiteY34" fmla="*/ 3126091 h 4260006"/>
                <a:gd name="connsiteX35" fmla="*/ 2603753 w 8228036"/>
                <a:gd name="connsiteY35" fmla="*/ 3075291 h 4260006"/>
                <a:gd name="connsiteX36" fmla="*/ 2629153 w 8228036"/>
                <a:gd name="connsiteY36" fmla="*/ 2745091 h 4260006"/>
                <a:gd name="connsiteX37" fmla="*/ 2641853 w 8228036"/>
                <a:gd name="connsiteY37" fmla="*/ 2681591 h 4260006"/>
                <a:gd name="connsiteX38" fmla="*/ 2654553 w 8228036"/>
                <a:gd name="connsiteY38" fmla="*/ 2579991 h 4260006"/>
                <a:gd name="connsiteX39" fmla="*/ 2667253 w 8228036"/>
                <a:gd name="connsiteY39" fmla="*/ 2402191 h 4260006"/>
                <a:gd name="connsiteX40" fmla="*/ 2692653 w 8228036"/>
                <a:gd name="connsiteY40" fmla="*/ 2364091 h 4260006"/>
                <a:gd name="connsiteX41" fmla="*/ 2705353 w 8228036"/>
                <a:gd name="connsiteY41" fmla="*/ 2325991 h 4260006"/>
                <a:gd name="connsiteX42" fmla="*/ 2730753 w 8228036"/>
                <a:gd name="connsiteY42" fmla="*/ 2275191 h 4260006"/>
                <a:gd name="connsiteX43" fmla="*/ 2768853 w 8228036"/>
                <a:gd name="connsiteY43" fmla="*/ 2173591 h 4260006"/>
                <a:gd name="connsiteX44" fmla="*/ 2832353 w 8228036"/>
                <a:gd name="connsiteY44" fmla="*/ 2071991 h 4260006"/>
                <a:gd name="connsiteX45" fmla="*/ 2870453 w 8228036"/>
                <a:gd name="connsiteY45" fmla="*/ 1995791 h 4260006"/>
                <a:gd name="connsiteX46" fmla="*/ 2908553 w 8228036"/>
                <a:gd name="connsiteY46" fmla="*/ 1957691 h 4260006"/>
                <a:gd name="connsiteX47" fmla="*/ 2984753 w 8228036"/>
                <a:gd name="connsiteY47" fmla="*/ 1843391 h 4260006"/>
                <a:gd name="connsiteX48" fmla="*/ 3086353 w 8228036"/>
                <a:gd name="connsiteY48" fmla="*/ 1741791 h 4260006"/>
                <a:gd name="connsiteX49" fmla="*/ 3111753 w 8228036"/>
                <a:gd name="connsiteY49" fmla="*/ 1703691 h 4260006"/>
                <a:gd name="connsiteX50" fmla="*/ 3124453 w 8228036"/>
                <a:gd name="connsiteY50" fmla="*/ 1665591 h 4260006"/>
                <a:gd name="connsiteX51" fmla="*/ 3226053 w 8228036"/>
                <a:gd name="connsiteY51" fmla="*/ 1576691 h 4260006"/>
                <a:gd name="connsiteX52" fmla="*/ 3238753 w 8228036"/>
                <a:gd name="connsiteY52" fmla="*/ 1538591 h 4260006"/>
                <a:gd name="connsiteX53" fmla="*/ 3276853 w 8228036"/>
                <a:gd name="connsiteY53" fmla="*/ 1513191 h 4260006"/>
                <a:gd name="connsiteX54" fmla="*/ 3327653 w 8228036"/>
                <a:gd name="connsiteY54" fmla="*/ 1475091 h 4260006"/>
                <a:gd name="connsiteX55" fmla="*/ 3454653 w 8228036"/>
                <a:gd name="connsiteY55" fmla="*/ 1373491 h 4260006"/>
                <a:gd name="connsiteX56" fmla="*/ 3530853 w 8228036"/>
                <a:gd name="connsiteY56" fmla="*/ 1322691 h 4260006"/>
                <a:gd name="connsiteX57" fmla="*/ 3568953 w 8228036"/>
                <a:gd name="connsiteY57" fmla="*/ 1297291 h 4260006"/>
                <a:gd name="connsiteX58" fmla="*/ 3632453 w 8228036"/>
                <a:gd name="connsiteY58" fmla="*/ 1259191 h 4260006"/>
                <a:gd name="connsiteX59" fmla="*/ 3695953 w 8228036"/>
                <a:gd name="connsiteY59" fmla="*/ 1208391 h 4260006"/>
                <a:gd name="connsiteX60" fmla="*/ 3734053 w 8228036"/>
                <a:gd name="connsiteY60" fmla="*/ 1195691 h 4260006"/>
                <a:gd name="connsiteX61" fmla="*/ 3772153 w 8228036"/>
                <a:gd name="connsiteY61" fmla="*/ 1170291 h 4260006"/>
                <a:gd name="connsiteX62" fmla="*/ 3835653 w 8228036"/>
                <a:gd name="connsiteY62" fmla="*/ 1144891 h 4260006"/>
                <a:gd name="connsiteX63" fmla="*/ 3886453 w 8228036"/>
                <a:gd name="connsiteY63" fmla="*/ 1119491 h 4260006"/>
                <a:gd name="connsiteX64" fmla="*/ 3937253 w 8228036"/>
                <a:gd name="connsiteY64" fmla="*/ 1106791 h 4260006"/>
                <a:gd name="connsiteX65" fmla="*/ 4038853 w 8228036"/>
                <a:gd name="connsiteY65" fmla="*/ 1081391 h 4260006"/>
                <a:gd name="connsiteX66" fmla="*/ 4076953 w 8228036"/>
                <a:gd name="connsiteY66" fmla="*/ 1055991 h 4260006"/>
                <a:gd name="connsiteX67" fmla="*/ 4178553 w 8228036"/>
                <a:gd name="connsiteY67" fmla="*/ 1043291 h 4260006"/>
                <a:gd name="connsiteX68" fmla="*/ 4242053 w 8228036"/>
                <a:gd name="connsiteY68" fmla="*/ 1030591 h 4260006"/>
                <a:gd name="connsiteX69" fmla="*/ 4407153 w 8228036"/>
                <a:gd name="connsiteY69" fmla="*/ 954391 h 4260006"/>
                <a:gd name="connsiteX70" fmla="*/ 4445253 w 8228036"/>
                <a:gd name="connsiteY70" fmla="*/ 941691 h 4260006"/>
                <a:gd name="connsiteX71" fmla="*/ 4546853 w 8228036"/>
                <a:gd name="connsiteY71" fmla="*/ 928991 h 4260006"/>
                <a:gd name="connsiteX72" fmla="*/ 4661153 w 8228036"/>
                <a:gd name="connsiteY72" fmla="*/ 890891 h 4260006"/>
                <a:gd name="connsiteX73" fmla="*/ 4699253 w 8228036"/>
                <a:gd name="connsiteY73" fmla="*/ 878191 h 4260006"/>
                <a:gd name="connsiteX74" fmla="*/ 4788153 w 8228036"/>
                <a:gd name="connsiteY74" fmla="*/ 852791 h 4260006"/>
                <a:gd name="connsiteX75" fmla="*/ 4838953 w 8228036"/>
                <a:gd name="connsiteY75" fmla="*/ 827391 h 4260006"/>
                <a:gd name="connsiteX76" fmla="*/ 5004053 w 8228036"/>
                <a:gd name="connsiteY76" fmla="*/ 814691 h 4260006"/>
                <a:gd name="connsiteX77" fmla="*/ 5321553 w 8228036"/>
                <a:gd name="connsiteY77" fmla="*/ 789291 h 4260006"/>
                <a:gd name="connsiteX78" fmla="*/ 5689853 w 8228036"/>
                <a:gd name="connsiteY78" fmla="*/ 776591 h 4260006"/>
                <a:gd name="connsiteX79" fmla="*/ 5842253 w 8228036"/>
                <a:gd name="connsiteY79" fmla="*/ 738491 h 4260006"/>
                <a:gd name="connsiteX80" fmla="*/ 5918453 w 8228036"/>
                <a:gd name="connsiteY80" fmla="*/ 713091 h 4260006"/>
                <a:gd name="connsiteX81" fmla="*/ 5994653 w 8228036"/>
                <a:gd name="connsiteY81" fmla="*/ 700391 h 4260006"/>
                <a:gd name="connsiteX82" fmla="*/ 6096253 w 8228036"/>
                <a:gd name="connsiteY82" fmla="*/ 662291 h 4260006"/>
                <a:gd name="connsiteX83" fmla="*/ 6172453 w 8228036"/>
                <a:gd name="connsiteY83" fmla="*/ 649591 h 4260006"/>
                <a:gd name="connsiteX84" fmla="*/ 6223253 w 8228036"/>
                <a:gd name="connsiteY84" fmla="*/ 624191 h 4260006"/>
                <a:gd name="connsiteX85" fmla="*/ 6578853 w 8228036"/>
                <a:gd name="connsiteY85" fmla="*/ 598791 h 4260006"/>
                <a:gd name="connsiteX86" fmla="*/ 7620253 w 8228036"/>
                <a:gd name="connsiteY86" fmla="*/ 598791 h 4260006"/>
                <a:gd name="connsiteX87" fmla="*/ 7696453 w 8228036"/>
                <a:gd name="connsiteY87" fmla="*/ 586091 h 4260006"/>
                <a:gd name="connsiteX88" fmla="*/ 7810753 w 8228036"/>
                <a:gd name="connsiteY88" fmla="*/ 573391 h 4260006"/>
                <a:gd name="connsiteX89" fmla="*/ 7861553 w 8228036"/>
                <a:gd name="connsiteY89" fmla="*/ 547991 h 4260006"/>
                <a:gd name="connsiteX90" fmla="*/ 8191753 w 8228036"/>
                <a:gd name="connsiteY90" fmla="*/ 484491 h 4260006"/>
                <a:gd name="connsiteX91" fmla="*/ 8077453 w 8228036"/>
                <a:gd name="connsiteY91" fmla="*/ 14591 h 4260006"/>
                <a:gd name="connsiteX92" fmla="*/ 7925053 w 8228036"/>
                <a:gd name="connsiteY92" fmla="*/ 27291 h 4260006"/>
                <a:gd name="connsiteX93" fmla="*/ 7836153 w 8228036"/>
                <a:gd name="connsiteY93" fmla="*/ 52691 h 4260006"/>
                <a:gd name="connsiteX94" fmla="*/ 4457953 w 8228036"/>
                <a:gd name="connsiteY94" fmla="*/ 27291 h 4260006"/>
                <a:gd name="connsiteX95" fmla="*/ 253 w 8228036"/>
                <a:gd name="connsiteY95"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92453 w 8228036"/>
                <a:gd name="connsiteY7" fmla="*/ 3989691 h 4260006"/>
                <a:gd name="connsiteX8" fmla="*/ 1155953 w 8228036"/>
                <a:gd name="connsiteY8" fmla="*/ 4078591 h 4260006"/>
                <a:gd name="connsiteX9" fmla="*/ 1194053 w 8228036"/>
                <a:gd name="connsiteY9" fmla="*/ 4103991 h 4260006"/>
                <a:gd name="connsiteX10" fmla="*/ 1232153 w 8228036"/>
                <a:gd name="connsiteY10" fmla="*/ 4142091 h 4260006"/>
                <a:gd name="connsiteX11" fmla="*/ 1295653 w 8228036"/>
                <a:gd name="connsiteY11" fmla="*/ 4154791 h 4260006"/>
                <a:gd name="connsiteX12" fmla="*/ 1473453 w 8228036"/>
                <a:gd name="connsiteY12" fmla="*/ 4192891 h 4260006"/>
                <a:gd name="connsiteX13" fmla="*/ 1524253 w 8228036"/>
                <a:gd name="connsiteY13" fmla="*/ 4218291 h 4260006"/>
                <a:gd name="connsiteX14" fmla="*/ 1638553 w 8228036"/>
                <a:gd name="connsiteY14" fmla="*/ 4230991 h 4260006"/>
                <a:gd name="connsiteX15" fmla="*/ 1676653 w 8228036"/>
                <a:gd name="connsiteY15" fmla="*/ 4243691 h 4260006"/>
                <a:gd name="connsiteX16" fmla="*/ 2057653 w 8228036"/>
                <a:gd name="connsiteY16" fmla="*/ 4230991 h 4260006"/>
                <a:gd name="connsiteX17" fmla="*/ 2146553 w 8228036"/>
                <a:gd name="connsiteY17" fmla="*/ 4180191 h 4260006"/>
                <a:gd name="connsiteX18" fmla="*/ 2159253 w 8228036"/>
                <a:gd name="connsiteY18" fmla="*/ 4142091 h 4260006"/>
                <a:gd name="connsiteX19" fmla="*/ 2184653 w 8228036"/>
                <a:gd name="connsiteY19" fmla="*/ 4103991 h 4260006"/>
                <a:gd name="connsiteX20" fmla="*/ 2197353 w 8228036"/>
                <a:gd name="connsiteY20" fmla="*/ 4040491 h 4260006"/>
                <a:gd name="connsiteX21" fmla="*/ 2210053 w 8228036"/>
                <a:gd name="connsiteY21" fmla="*/ 3964291 h 4260006"/>
                <a:gd name="connsiteX22" fmla="*/ 2222753 w 8228036"/>
                <a:gd name="connsiteY22" fmla="*/ 3926191 h 4260006"/>
                <a:gd name="connsiteX23" fmla="*/ 2235453 w 8228036"/>
                <a:gd name="connsiteY23" fmla="*/ 3875391 h 4260006"/>
                <a:gd name="connsiteX24" fmla="*/ 2286253 w 8228036"/>
                <a:gd name="connsiteY24" fmla="*/ 3773791 h 4260006"/>
                <a:gd name="connsiteX25" fmla="*/ 2311653 w 8228036"/>
                <a:gd name="connsiteY25" fmla="*/ 3697591 h 4260006"/>
                <a:gd name="connsiteX26" fmla="*/ 2337053 w 8228036"/>
                <a:gd name="connsiteY26" fmla="*/ 3595991 h 4260006"/>
                <a:gd name="connsiteX27" fmla="*/ 2387853 w 8228036"/>
                <a:gd name="connsiteY27" fmla="*/ 3519791 h 4260006"/>
                <a:gd name="connsiteX28" fmla="*/ 2400553 w 8228036"/>
                <a:gd name="connsiteY28" fmla="*/ 3481691 h 4260006"/>
                <a:gd name="connsiteX29" fmla="*/ 2476753 w 8228036"/>
                <a:gd name="connsiteY29" fmla="*/ 3380091 h 4260006"/>
                <a:gd name="connsiteX30" fmla="*/ 2514853 w 8228036"/>
                <a:gd name="connsiteY30" fmla="*/ 3278491 h 4260006"/>
                <a:gd name="connsiteX31" fmla="*/ 2527553 w 8228036"/>
                <a:gd name="connsiteY31" fmla="*/ 3227691 h 4260006"/>
                <a:gd name="connsiteX32" fmla="*/ 2565653 w 8228036"/>
                <a:gd name="connsiteY32" fmla="*/ 3164191 h 4260006"/>
                <a:gd name="connsiteX33" fmla="*/ 2578353 w 8228036"/>
                <a:gd name="connsiteY33" fmla="*/ 3126091 h 4260006"/>
                <a:gd name="connsiteX34" fmla="*/ 2603753 w 8228036"/>
                <a:gd name="connsiteY34" fmla="*/ 3075291 h 4260006"/>
                <a:gd name="connsiteX35" fmla="*/ 2629153 w 8228036"/>
                <a:gd name="connsiteY35" fmla="*/ 2745091 h 4260006"/>
                <a:gd name="connsiteX36" fmla="*/ 2641853 w 8228036"/>
                <a:gd name="connsiteY36" fmla="*/ 2681591 h 4260006"/>
                <a:gd name="connsiteX37" fmla="*/ 2654553 w 8228036"/>
                <a:gd name="connsiteY37" fmla="*/ 2579991 h 4260006"/>
                <a:gd name="connsiteX38" fmla="*/ 2667253 w 8228036"/>
                <a:gd name="connsiteY38" fmla="*/ 2402191 h 4260006"/>
                <a:gd name="connsiteX39" fmla="*/ 2692653 w 8228036"/>
                <a:gd name="connsiteY39" fmla="*/ 2364091 h 4260006"/>
                <a:gd name="connsiteX40" fmla="*/ 2705353 w 8228036"/>
                <a:gd name="connsiteY40" fmla="*/ 2325991 h 4260006"/>
                <a:gd name="connsiteX41" fmla="*/ 2730753 w 8228036"/>
                <a:gd name="connsiteY41" fmla="*/ 2275191 h 4260006"/>
                <a:gd name="connsiteX42" fmla="*/ 2768853 w 8228036"/>
                <a:gd name="connsiteY42" fmla="*/ 2173591 h 4260006"/>
                <a:gd name="connsiteX43" fmla="*/ 2832353 w 8228036"/>
                <a:gd name="connsiteY43" fmla="*/ 2071991 h 4260006"/>
                <a:gd name="connsiteX44" fmla="*/ 2870453 w 8228036"/>
                <a:gd name="connsiteY44" fmla="*/ 1995791 h 4260006"/>
                <a:gd name="connsiteX45" fmla="*/ 2908553 w 8228036"/>
                <a:gd name="connsiteY45" fmla="*/ 1957691 h 4260006"/>
                <a:gd name="connsiteX46" fmla="*/ 2984753 w 8228036"/>
                <a:gd name="connsiteY46" fmla="*/ 1843391 h 4260006"/>
                <a:gd name="connsiteX47" fmla="*/ 3086353 w 8228036"/>
                <a:gd name="connsiteY47" fmla="*/ 1741791 h 4260006"/>
                <a:gd name="connsiteX48" fmla="*/ 3111753 w 8228036"/>
                <a:gd name="connsiteY48" fmla="*/ 1703691 h 4260006"/>
                <a:gd name="connsiteX49" fmla="*/ 3124453 w 8228036"/>
                <a:gd name="connsiteY49" fmla="*/ 1665591 h 4260006"/>
                <a:gd name="connsiteX50" fmla="*/ 3226053 w 8228036"/>
                <a:gd name="connsiteY50" fmla="*/ 1576691 h 4260006"/>
                <a:gd name="connsiteX51" fmla="*/ 3238753 w 8228036"/>
                <a:gd name="connsiteY51" fmla="*/ 1538591 h 4260006"/>
                <a:gd name="connsiteX52" fmla="*/ 3276853 w 8228036"/>
                <a:gd name="connsiteY52" fmla="*/ 1513191 h 4260006"/>
                <a:gd name="connsiteX53" fmla="*/ 3327653 w 8228036"/>
                <a:gd name="connsiteY53" fmla="*/ 1475091 h 4260006"/>
                <a:gd name="connsiteX54" fmla="*/ 3454653 w 8228036"/>
                <a:gd name="connsiteY54" fmla="*/ 1373491 h 4260006"/>
                <a:gd name="connsiteX55" fmla="*/ 3530853 w 8228036"/>
                <a:gd name="connsiteY55" fmla="*/ 1322691 h 4260006"/>
                <a:gd name="connsiteX56" fmla="*/ 3568953 w 8228036"/>
                <a:gd name="connsiteY56" fmla="*/ 1297291 h 4260006"/>
                <a:gd name="connsiteX57" fmla="*/ 3632453 w 8228036"/>
                <a:gd name="connsiteY57" fmla="*/ 1259191 h 4260006"/>
                <a:gd name="connsiteX58" fmla="*/ 3695953 w 8228036"/>
                <a:gd name="connsiteY58" fmla="*/ 1208391 h 4260006"/>
                <a:gd name="connsiteX59" fmla="*/ 3734053 w 8228036"/>
                <a:gd name="connsiteY59" fmla="*/ 1195691 h 4260006"/>
                <a:gd name="connsiteX60" fmla="*/ 3772153 w 8228036"/>
                <a:gd name="connsiteY60" fmla="*/ 1170291 h 4260006"/>
                <a:gd name="connsiteX61" fmla="*/ 3835653 w 8228036"/>
                <a:gd name="connsiteY61" fmla="*/ 1144891 h 4260006"/>
                <a:gd name="connsiteX62" fmla="*/ 3886453 w 8228036"/>
                <a:gd name="connsiteY62" fmla="*/ 1119491 h 4260006"/>
                <a:gd name="connsiteX63" fmla="*/ 3937253 w 8228036"/>
                <a:gd name="connsiteY63" fmla="*/ 1106791 h 4260006"/>
                <a:gd name="connsiteX64" fmla="*/ 4038853 w 8228036"/>
                <a:gd name="connsiteY64" fmla="*/ 1081391 h 4260006"/>
                <a:gd name="connsiteX65" fmla="*/ 4076953 w 8228036"/>
                <a:gd name="connsiteY65" fmla="*/ 1055991 h 4260006"/>
                <a:gd name="connsiteX66" fmla="*/ 4178553 w 8228036"/>
                <a:gd name="connsiteY66" fmla="*/ 1043291 h 4260006"/>
                <a:gd name="connsiteX67" fmla="*/ 4242053 w 8228036"/>
                <a:gd name="connsiteY67" fmla="*/ 1030591 h 4260006"/>
                <a:gd name="connsiteX68" fmla="*/ 4407153 w 8228036"/>
                <a:gd name="connsiteY68" fmla="*/ 954391 h 4260006"/>
                <a:gd name="connsiteX69" fmla="*/ 4445253 w 8228036"/>
                <a:gd name="connsiteY69" fmla="*/ 941691 h 4260006"/>
                <a:gd name="connsiteX70" fmla="*/ 4546853 w 8228036"/>
                <a:gd name="connsiteY70" fmla="*/ 928991 h 4260006"/>
                <a:gd name="connsiteX71" fmla="*/ 4661153 w 8228036"/>
                <a:gd name="connsiteY71" fmla="*/ 890891 h 4260006"/>
                <a:gd name="connsiteX72" fmla="*/ 4699253 w 8228036"/>
                <a:gd name="connsiteY72" fmla="*/ 878191 h 4260006"/>
                <a:gd name="connsiteX73" fmla="*/ 4788153 w 8228036"/>
                <a:gd name="connsiteY73" fmla="*/ 852791 h 4260006"/>
                <a:gd name="connsiteX74" fmla="*/ 4838953 w 8228036"/>
                <a:gd name="connsiteY74" fmla="*/ 827391 h 4260006"/>
                <a:gd name="connsiteX75" fmla="*/ 5004053 w 8228036"/>
                <a:gd name="connsiteY75" fmla="*/ 814691 h 4260006"/>
                <a:gd name="connsiteX76" fmla="*/ 5321553 w 8228036"/>
                <a:gd name="connsiteY76" fmla="*/ 789291 h 4260006"/>
                <a:gd name="connsiteX77" fmla="*/ 5689853 w 8228036"/>
                <a:gd name="connsiteY77" fmla="*/ 776591 h 4260006"/>
                <a:gd name="connsiteX78" fmla="*/ 5842253 w 8228036"/>
                <a:gd name="connsiteY78" fmla="*/ 738491 h 4260006"/>
                <a:gd name="connsiteX79" fmla="*/ 5918453 w 8228036"/>
                <a:gd name="connsiteY79" fmla="*/ 713091 h 4260006"/>
                <a:gd name="connsiteX80" fmla="*/ 5994653 w 8228036"/>
                <a:gd name="connsiteY80" fmla="*/ 700391 h 4260006"/>
                <a:gd name="connsiteX81" fmla="*/ 6096253 w 8228036"/>
                <a:gd name="connsiteY81" fmla="*/ 662291 h 4260006"/>
                <a:gd name="connsiteX82" fmla="*/ 6172453 w 8228036"/>
                <a:gd name="connsiteY82" fmla="*/ 649591 h 4260006"/>
                <a:gd name="connsiteX83" fmla="*/ 6223253 w 8228036"/>
                <a:gd name="connsiteY83" fmla="*/ 624191 h 4260006"/>
                <a:gd name="connsiteX84" fmla="*/ 6578853 w 8228036"/>
                <a:gd name="connsiteY84" fmla="*/ 598791 h 4260006"/>
                <a:gd name="connsiteX85" fmla="*/ 7620253 w 8228036"/>
                <a:gd name="connsiteY85" fmla="*/ 598791 h 4260006"/>
                <a:gd name="connsiteX86" fmla="*/ 7696453 w 8228036"/>
                <a:gd name="connsiteY86" fmla="*/ 586091 h 4260006"/>
                <a:gd name="connsiteX87" fmla="*/ 7810753 w 8228036"/>
                <a:gd name="connsiteY87" fmla="*/ 573391 h 4260006"/>
                <a:gd name="connsiteX88" fmla="*/ 7861553 w 8228036"/>
                <a:gd name="connsiteY88" fmla="*/ 547991 h 4260006"/>
                <a:gd name="connsiteX89" fmla="*/ 8191753 w 8228036"/>
                <a:gd name="connsiteY89" fmla="*/ 484491 h 4260006"/>
                <a:gd name="connsiteX90" fmla="*/ 8077453 w 8228036"/>
                <a:gd name="connsiteY90" fmla="*/ 14591 h 4260006"/>
                <a:gd name="connsiteX91" fmla="*/ 7925053 w 8228036"/>
                <a:gd name="connsiteY91" fmla="*/ 27291 h 4260006"/>
                <a:gd name="connsiteX92" fmla="*/ 7836153 w 8228036"/>
                <a:gd name="connsiteY92" fmla="*/ 52691 h 4260006"/>
                <a:gd name="connsiteX93" fmla="*/ 4457953 w 8228036"/>
                <a:gd name="connsiteY93" fmla="*/ 27291 h 4260006"/>
                <a:gd name="connsiteX94" fmla="*/ 253 w 8228036"/>
                <a:gd name="connsiteY94"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92453 w 8228036"/>
                <a:gd name="connsiteY7" fmla="*/ 3989691 h 4260006"/>
                <a:gd name="connsiteX8" fmla="*/ 1194053 w 8228036"/>
                <a:gd name="connsiteY8" fmla="*/ 4103991 h 4260006"/>
                <a:gd name="connsiteX9" fmla="*/ 1232153 w 8228036"/>
                <a:gd name="connsiteY9" fmla="*/ 4142091 h 4260006"/>
                <a:gd name="connsiteX10" fmla="*/ 1295653 w 8228036"/>
                <a:gd name="connsiteY10" fmla="*/ 4154791 h 4260006"/>
                <a:gd name="connsiteX11" fmla="*/ 1473453 w 8228036"/>
                <a:gd name="connsiteY11" fmla="*/ 4192891 h 4260006"/>
                <a:gd name="connsiteX12" fmla="*/ 1524253 w 8228036"/>
                <a:gd name="connsiteY12" fmla="*/ 4218291 h 4260006"/>
                <a:gd name="connsiteX13" fmla="*/ 1638553 w 8228036"/>
                <a:gd name="connsiteY13" fmla="*/ 4230991 h 4260006"/>
                <a:gd name="connsiteX14" fmla="*/ 1676653 w 8228036"/>
                <a:gd name="connsiteY14" fmla="*/ 4243691 h 4260006"/>
                <a:gd name="connsiteX15" fmla="*/ 2057653 w 8228036"/>
                <a:gd name="connsiteY15" fmla="*/ 4230991 h 4260006"/>
                <a:gd name="connsiteX16" fmla="*/ 2146553 w 8228036"/>
                <a:gd name="connsiteY16" fmla="*/ 4180191 h 4260006"/>
                <a:gd name="connsiteX17" fmla="*/ 2159253 w 8228036"/>
                <a:gd name="connsiteY17" fmla="*/ 4142091 h 4260006"/>
                <a:gd name="connsiteX18" fmla="*/ 2184653 w 8228036"/>
                <a:gd name="connsiteY18" fmla="*/ 4103991 h 4260006"/>
                <a:gd name="connsiteX19" fmla="*/ 2197353 w 8228036"/>
                <a:gd name="connsiteY19" fmla="*/ 4040491 h 4260006"/>
                <a:gd name="connsiteX20" fmla="*/ 2210053 w 8228036"/>
                <a:gd name="connsiteY20" fmla="*/ 3964291 h 4260006"/>
                <a:gd name="connsiteX21" fmla="*/ 2222753 w 8228036"/>
                <a:gd name="connsiteY21" fmla="*/ 3926191 h 4260006"/>
                <a:gd name="connsiteX22" fmla="*/ 2235453 w 8228036"/>
                <a:gd name="connsiteY22" fmla="*/ 3875391 h 4260006"/>
                <a:gd name="connsiteX23" fmla="*/ 2286253 w 8228036"/>
                <a:gd name="connsiteY23" fmla="*/ 3773791 h 4260006"/>
                <a:gd name="connsiteX24" fmla="*/ 2311653 w 8228036"/>
                <a:gd name="connsiteY24" fmla="*/ 3697591 h 4260006"/>
                <a:gd name="connsiteX25" fmla="*/ 2337053 w 8228036"/>
                <a:gd name="connsiteY25" fmla="*/ 3595991 h 4260006"/>
                <a:gd name="connsiteX26" fmla="*/ 2387853 w 8228036"/>
                <a:gd name="connsiteY26" fmla="*/ 3519791 h 4260006"/>
                <a:gd name="connsiteX27" fmla="*/ 2400553 w 8228036"/>
                <a:gd name="connsiteY27" fmla="*/ 3481691 h 4260006"/>
                <a:gd name="connsiteX28" fmla="*/ 2476753 w 8228036"/>
                <a:gd name="connsiteY28" fmla="*/ 3380091 h 4260006"/>
                <a:gd name="connsiteX29" fmla="*/ 2514853 w 8228036"/>
                <a:gd name="connsiteY29" fmla="*/ 3278491 h 4260006"/>
                <a:gd name="connsiteX30" fmla="*/ 2527553 w 8228036"/>
                <a:gd name="connsiteY30" fmla="*/ 3227691 h 4260006"/>
                <a:gd name="connsiteX31" fmla="*/ 2565653 w 8228036"/>
                <a:gd name="connsiteY31" fmla="*/ 3164191 h 4260006"/>
                <a:gd name="connsiteX32" fmla="*/ 2578353 w 8228036"/>
                <a:gd name="connsiteY32" fmla="*/ 3126091 h 4260006"/>
                <a:gd name="connsiteX33" fmla="*/ 2603753 w 8228036"/>
                <a:gd name="connsiteY33" fmla="*/ 3075291 h 4260006"/>
                <a:gd name="connsiteX34" fmla="*/ 2629153 w 8228036"/>
                <a:gd name="connsiteY34" fmla="*/ 2745091 h 4260006"/>
                <a:gd name="connsiteX35" fmla="*/ 2641853 w 8228036"/>
                <a:gd name="connsiteY35" fmla="*/ 2681591 h 4260006"/>
                <a:gd name="connsiteX36" fmla="*/ 2654553 w 8228036"/>
                <a:gd name="connsiteY36" fmla="*/ 2579991 h 4260006"/>
                <a:gd name="connsiteX37" fmla="*/ 2667253 w 8228036"/>
                <a:gd name="connsiteY37" fmla="*/ 2402191 h 4260006"/>
                <a:gd name="connsiteX38" fmla="*/ 2692653 w 8228036"/>
                <a:gd name="connsiteY38" fmla="*/ 2364091 h 4260006"/>
                <a:gd name="connsiteX39" fmla="*/ 2705353 w 8228036"/>
                <a:gd name="connsiteY39" fmla="*/ 2325991 h 4260006"/>
                <a:gd name="connsiteX40" fmla="*/ 2730753 w 8228036"/>
                <a:gd name="connsiteY40" fmla="*/ 2275191 h 4260006"/>
                <a:gd name="connsiteX41" fmla="*/ 2768853 w 8228036"/>
                <a:gd name="connsiteY41" fmla="*/ 2173591 h 4260006"/>
                <a:gd name="connsiteX42" fmla="*/ 2832353 w 8228036"/>
                <a:gd name="connsiteY42" fmla="*/ 2071991 h 4260006"/>
                <a:gd name="connsiteX43" fmla="*/ 2870453 w 8228036"/>
                <a:gd name="connsiteY43" fmla="*/ 1995791 h 4260006"/>
                <a:gd name="connsiteX44" fmla="*/ 2908553 w 8228036"/>
                <a:gd name="connsiteY44" fmla="*/ 1957691 h 4260006"/>
                <a:gd name="connsiteX45" fmla="*/ 2984753 w 8228036"/>
                <a:gd name="connsiteY45" fmla="*/ 1843391 h 4260006"/>
                <a:gd name="connsiteX46" fmla="*/ 3086353 w 8228036"/>
                <a:gd name="connsiteY46" fmla="*/ 1741791 h 4260006"/>
                <a:gd name="connsiteX47" fmla="*/ 3111753 w 8228036"/>
                <a:gd name="connsiteY47" fmla="*/ 1703691 h 4260006"/>
                <a:gd name="connsiteX48" fmla="*/ 3124453 w 8228036"/>
                <a:gd name="connsiteY48" fmla="*/ 1665591 h 4260006"/>
                <a:gd name="connsiteX49" fmla="*/ 3226053 w 8228036"/>
                <a:gd name="connsiteY49" fmla="*/ 1576691 h 4260006"/>
                <a:gd name="connsiteX50" fmla="*/ 3238753 w 8228036"/>
                <a:gd name="connsiteY50" fmla="*/ 1538591 h 4260006"/>
                <a:gd name="connsiteX51" fmla="*/ 3276853 w 8228036"/>
                <a:gd name="connsiteY51" fmla="*/ 1513191 h 4260006"/>
                <a:gd name="connsiteX52" fmla="*/ 3327653 w 8228036"/>
                <a:gd name="connsiteY52" fmla="*/ 1475091 h 4260006"/>
                <a:gd name="connsiteX53" fmla="*/ 3454653 w 8228036"/>
                <a:gd name="connsiteY53" fmla="*/ 1373491 h 4260006"/>
                <a:gd name="connsiteX54" fmla="*/ 3530853 w 8228036"/>
                <a:gd name="connsiteY54" fmla="*/ 1322691 h 4260006"/>
                <a:gd name="connsiteX55" fmla="*/ 3568953 w 8228036"/>
                <a:gd name="connsiteY55" fmla="*/ 1297291 h 4260006"/>
                <a:gd name="connsiteX56" fmla="*/ 3632453 w 8228036"/>
                <a:gd name="connsiteY56" fmla="*/ 1259191 h 4260006"/>
                <a:gd name="connsiteX57" fmla="*/ 3695953 w 8228036"/>
                <a:gd name="connsiteY57" fmla="*/ 1208391 h 4260006"/>
                <a:gd name="connsiteX58" fmla="*/ 3734053 w 8228036"/>
                <a:gd name="connsiteY58" fmla="*/ 1195691 h 4260006"/>
                <a:gd name="connsiteX59" fmla="*/ 3772153 w 8228036"/>
                <a:gd name="connsiteY59" fmla="*/ 1170291 h 4260006"/>
                <a:gd name="connsiteX60" fmla="*/ 3835653 w 8228036"/>
                <a:gd name="connsiteY60" fmla="*/ 1144891 h 4260006"/>
                <a:gd name="connsiteX61" fmla="*/ 3886453 w 8228036"/>
                <a:gd name="connsiteY61" fmla="*/ 1119491 h 4260006"/>
                <a:gd name="connsiteX62" fmla="*/ 3937253 w 8228036"/>
                <a:gd name="connsiteY62" fmla="*/ 1106791 h 4260006"/>
                <a:gd name="connsiteX63" fmla="*/ 4038853 w 8228036"/>
                <a:gd name="connsiteY63" fmla="*/ 1081391 h 4260006"/>
                <a:gd name="connsiteX64" fmla="*/ 4076953 w 8228036"/>
                <a:gd name="connsiteY64" fmla="*/ 1055991 h 4260006"/>
                <a:gd name="connsiteX65" fmla="*/ 4178553 w 8228036"/>
                <a:gd name="connsiteY65" fmla="*/ 1043291 h 4260006"/>
                <a:gd name="connsiteX66" fmla="*/ 4242053 w 8228036"/>
                <a:gd name="connsiteY66" fmla="*/ 1030591 h 4260006"/>
                <a:gd name="connsiteX67" fmla="*/ 4407153 w 8228036"/>
                <a:gd name="connsiteY67" fmla="*/ 954391 h 4260006"/>
                <a:gd name="connsiteX68" fmla="*/ 4445253 w 8228036"/>
                <a:gd name="connsiteY68" fmla="*/ 941691 h 4260006"/>
                <a:gd name="connsiteX69" fmla="*/ 4546853 w 8228036"/>
                <a:gd name="connsiteY69" fmla="*/ 928991 h 4260006"/>
                <a:gd name="connsiteX70" fmla="*/ 4661153 w 8228036"/>
                <a:gd name="connsiteY70" fmla="*/ 890891 h 4260006"/>
                <a:gd name="connsiteX71" fmla="*/ 4699253 w 8228036"/>
                <a:gd name="connsiteY71" fmla="*/ 878191 h 4260006"/>
                <a:gd name="connsiteX72" fmla="*/ 4788153 w 8228036"/>
                <a:gd name="connsiteY72" fmla="*/ 852791 h 4260006"/>
                <a:gd name="connsiteX73" fmla="*/ 4838953 w 8228036"/>
                <a:gd name="connsiteY73" fmla="*/ 827391 h 4260006"/>
                <a:gd name="connsiteX74" fmla="*/ 5004053 w 8228036"/>
                <a:gd name="connsiteY74" fmla="*/ 814691 h 4260006"/>
                <a:gd name="connsiteX75" fmla="*/ 5321553 w 8228036"/>
                <a:gd name="connsiteY75" fmla="*/ 789291 h 4260006"/>
                <a:gd name="connsiteX76" fmla="*/ 5689853 w 8228036"/>
                <a:gd name="connsiteY76" fmla="*/ 776591 h 4260006"/>
                <a:gd name="connsiteX77" fmla="*/ 5842253 w 8228036"/>
                <a:gd name="connsiteY77" fmla="*/ 738491 h 4260006"/>
                <a:gd name="connsiteX78" fmla="*/ 5918453 w 8228036"/>
                <a:gd name="connsiteY78" fmla="*/ 713091 h 4260006"/>
                <a:gd name="connsiteX79" fmla="*/ 5994653 w 8228036"/>
                <a:gd name="connsiteY79" fmla="*/ 700391 h 4260006"/>
                <a:gd name="connsiteX80" fmla="*/ 6096253 w 8228036"/>
                <a:gd name="connsiteY80" fmla="*/ 662291 h 4260006"/>
                <a:gd name="connsiteX81" fmla="*/ 6172453 w 8228036"/>
                <a:gd name="connsiteY81" fmla="*/ 649591 h 4260006"/>
                <a:gd name="connsiteX82" fmla="*/ 6223253 w 8228036"/>
                <a:gd name="connsiteY82" fmla="*/ 624191 h 4260006"/>
                <a:gd name="connsiteX83" fmla="*/ 6578853 w 8228036"/>
                <a:gd name="connsiteY83" fmla="*/ 598791 h 4260006"/>
                <a:gd name="connsiteX84" fmla="*/ 7620253 w 8228036"/>
                <a:gd name="connsiteY84" fmla="*/ 598791 h 4260006"/>
                <a:gd name="connsiteX85" fmla="*/ 7696453 w 8228036"/>
                <a:gd name="connsiteY85" fmla="*/ 586091 h 4260006"/>
                <a:gd name="connsiteX86" fmla="*/ 7810753 w 8228036"/>
                <a:gd name="connsiteY86" fmla="*/ 573391 h 4260006"/>
                <a:gd name="connsiteX87" fmla="*/ 7861553 w 8228036"/>
                <a:gd name="connsiteY87" fmla="*/ 547991 h 4260006"/>
                <a:gd name="connsiteX88" fmla="*/ 8191753 w 8228036"/>
                <a:gd name="connsiteY88" fmla="*/ 484491 h 4260006"/>
                <a:gd name="connsiteX89" fmla="*/ 8077453 w 8228036"/>
                <a:gd name="connsiteY89" fmla="*/ 14591 h 4260006"/>
                <a:gd name="connsiteX90" fmla="*/ 7925053 w 8228036"/>
                <a:gd name="connsiteY90" fmla="*/ 27291 h 4260006"/>
                <a:gd name="connsiteX91" fmla="*/ 7836153 w 8228036"/>
                <a:gd name="connsiteY91" fmla="*/ 52691 h 4260006"/>
                <a:gd name="connsiteX92" fmla="*/ 4457953 w 8228036"/>
                <a:gd name="connsiteY92" fmla="*/ 27291 h 4260006"/>
                <a:gd name="connsiteX93" fmla="*/ 253 w 8228036"/>
                <a:gd name="connsiteY93"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92453 w 8228036"/>
                <a:gd name="connsiteY7" fmla="*/ 3989691 h 4260006"/>
                <a:gd name="connsiteX8" fmla="*/ 1232153 w 8228036"/>
                <a:gd name="connsiteY8" fmla="*/ 4142091 h 4260006"/>
                <a:gd name="connsiteX9" fmla="*/ 1295653 w 8228036"/>
                <a:gd name="connsiteY9" fmla="*/ 4154791 h 4260006"/>
                <a:gd name="connsiteX10" fmla="*/ 1473453 w 8228036"/>
                <a:gd name="connsiteY10" fmla="*/ 4192891 h 4260006"/>
                <a:gd name="connsiteX11" fmla="*/ 1524253 w 8228036"/>
                <a:gd name="connsiteY11" fmla="*/ 4218291 h 4260006"/>
                <a:gd name="connsiteX12" fmla="*/ 1638553 w 8228036"/>
                <a:gd name="connsiteY12" fmla="*/ 4230991 h 4260006"/>
                <a:gd name="connsiteX13" fmla="*/ 1676653 w 8228036"/>
                <a:gd name="connsiteY13" fmla="*/ 4243691 h 4260006"/>
                <a:gd name="connsiteX14" fmla="*/ 2057653 w 8228036"/>
                <a:gd name="connsiteY14" fmla="*/ 4230991 h 4260006"/>
                <a:gd name="connsiteX15" fmla="*/ 2146553 w 8228036"/>
                <a:gd name="connsiteY15" fmla="*/ 4180191 h 4260006"/>
                <a:gd name="connsiteX16" fmla="*/ 2159253 w 8228036"/>
                <a:gd name="connsiteY16" fmla="*/ 4142091 h 4260006"/>
                <a:gd name="connsiteX17" fmla="*/ 2184653 w 8228036"/>
                <a:gd name="connsiteY17" fmla="*/ 4103991 h 4260006"/>
                <a:gd name="connsiteX18" fmla="*/ 2197353 w 8228036"/>
                <a:gd name="connsiteY18" fmla="*/ 4040491 h 4260006"/>
                <a:gd name="connsiteX19" fmla="*/ 2210053 w 8228036"/>
                <a:gd name="connsiteY19" fmla="*/ 3964291 h 4260006"/>
                <a:gd name="connsiteX20" fmla="*/ 2222753 w 8228036"/>
                <a:gd name="connsiteY20" fmla="*/ 3926191 h 4260006"/>
                <a:gd name="connsiteX21" fmla="*/ 2235453 w 8228036"/>
                <a:gd name="connsiteY21" fmla="*/ 3875391 h 4260006"/>
                <a:gd name="connsiteX22" fmla="*/ 2286253 w 8228036"/>
                <a:gd name="connsiteY22" fmla="*/ 3773791 h 4260006"/>
                <a:gd name="connsiteX23" fmla="*/ 2311653 w 8228036"/>
                <a:gd name="connsiteY23" fmla="*/ 3697591 h 4260006"/>
                <a:gd name="connsiteX24" fmla="*/ 2337053 w 8228036"/>
                <a:gd name="connsiteY24" fmla="*/ 3595991 h 4260006"/>
                <a:gd name="connsiteX25" fmla="*/ 2387853 w 8228036"/>
                <a:gd name="connsiteY25" fmla="*/ 3519791 h 4260006"/>
                <a:gd name="connsiteX26" fmla="*/ 2400553 w 8228036"/>
                <a:gd name="connsiteY26" fmla="*/ 3481691 h 4260006"/>
                <a:gd name="connsiteX27" fmla="*/ 2476753 w 8228036"/>
                <a:gd name="connsiteY27" fmla="*/ 3380091 h 4260006"/>
                <a:gd name="connsiteX28" fmla="*/ 2514853 w 8228036"/>
                <a:gd name="connsiteY28" fmla="*/ 3278491 h 4260006"/>
                <a:gd name="connsiteX29" fmla="*/ 2527553 w 8228036"/>
                <a:gd name="connsiteY29" fmla="*/ 3227691 h 4260006"/>
                <a:gd name="connsiteX30" fmla="*/ 2565653 w 8228036"/>
                <a:gd name="connsiteY30" fmla="*/ 3164191 h 4260006"/>
                <a:gd name="connsiteX31" fmla="*/ 2578353 w 8228036"/>
                <a:gd name="connsiteY31" fmla="*/ 3126091 h 4260006"/>
                <a:gd name="connsiteX32" fmla="*/ 2603753 w 8228036"/>
                <a:gd name="connsiteY32" fmla="*/ 3075291 h 4260006"/>
                <a:gd name="connsiteX33" fmla="*/ 2629153 w 8228036"/>
                <a:gd name="connsiteY33" fmla="*/ 2745091 h 4260006"/>
                <a:gd name="connsiteX34" fmla="*/ 2641853 w 8228036"/>
                <a:gd name="connsiteY34" fmla="*/ 2681591 h 4260006"/>
                <a:gd name="connsiteX35" fmla="*/ 2654553 w 8228036"/>
                <a:gd name="connsiteY35" fmla="*/ 2579991 h 4260006"/>
                <a:gd name="connsiteX36" fmla="*/ 2667253 w 8228036"/>
                <a:gd name="connsiteY36" fmla="*/ 2402191 h 4260006"/>
                <a:gd name="connsiteX37" fmla="*/ 2692653 w 8228036"/>
                <a:gd name="connsiteY37" fmla="*/ 2364091 h 4260006"/>
                <a:gd name="connsiteX38" fmla="*/ 2705353 w 8228036"/>
                <a:gd name="connsiteY38" fmla="*/ 2325991 h 4260006"/>
                <a:gd name="connsiteX39" fmla="*/ 2730753 w 8228036"/>
                <a:gd name="connsiteY39" fmla="*/ 2275191 h 4260006"/>
                <a:gd name="connsiteX40" fmla="*/ 2768853 w 8228036"/>
                <a:gd name="connsiteY40" fmla="*/ 2173591 h 4260006"/>
                <a:gd name="connsiteX41" fmla="*/ 2832353 w 8228036"/>
                <a:gd name="connsiteY41" fmla="*/ 2071991 h 4260006"/>
                <a:gd name="connsiteX42" fmla="*/ 2870453 w 8228036"/>
                <a:gd name="connsiteY42" fmla="*/ 1995791 h 4260006"/>
                <a:gd name="connsiteX43" fmla="*/ 2908553 w 8228036"/>
                <a:gd name="connsiteY43" fmla="*/ 1957691 h 4260006"/>
                <a:gd name="connsiteX44" fmla="*/ 2984753 w 8228036"/>
                <a:gd name="connsiteY44" fmla="*/ 1843391 h 4260006"/>
                <a:gd name="connsiteX45" fmla="*/ 3086353 w 8228036"/>
                <a:gd name="connsiteY45" fmla="*/ 1741791 h 4260006"/>
                <a:gd name="connsiteX46" fmla="*/ 3111753 w 8228036"/>
                <a:gd name="connsiteY46" fmla="*/ 1703691 h 4260006"/>
                <a:gd name="connsiteX47" fmla="*/ 3124453 w 8228036"/>
                <a:gd name="connsiteY47" fmla="*/ 1665591 h 4260006"/>
                <a:gd name="connsiteX48" fmla="*/ 3226053 w 8228036"/>
                <a:gd name="connsiteY48" fmla="*/ 1576691 h 4260006"/>
                <a:gd name="connsiteX49" fmla="*/ 3238753 w 8228036"/>
                <a:gd name="connsiteY49" fmla="*/ 1538591 h 4260006"/>
                <a:gd name="connsiteX50" fmla="*/ 3276853 w 8228036"/>
                <a:gd name="connsiteY50" fmla="*/ 1513191 h 4260006"/>
                <a:gd name="connsiteX51" fmla="*/ 3327653 w 8228036"/>
                <a:gd name="connsiteY51" fmla="*/ 1475091 h 4260006"/>
                <a:gd name="connsiteX52" fmla="*/ 3454653 w 8228036"/>
                <a:gd name="connsiteY52" fmla="*/ 1373491 h 4260006"/>
                <a:gd name="connsiteX53" fmla="*/ 3530853 w 8228036"/>
                <a:gd name="connsiteY53" fmla="*/ 1322691 h 4260006"/>
                <a:gd name="connsiteX54" fmla="*/ 3568953 w 8228036"/>
                <a:gd name="connsiteY54" fmla="*/ 1297291 h 4260006"/>
                <a:gd name="connsiteX55" fmla="*/ 3632453 w 8228036"/>
                <a:gd name="connsiteY55" fmla="*/ 1259191 h 4260006"/>
                <a:gd name="connsiteX56" fmla="*/ 3695953 w 8228036"/>
                <a:gd name="connsiteY56" fmla="*/ 1208391 h 4260006"/>
                <a:gd name="connsiteX57" fmla="*/ 3734053 w 8228036"/>
                <a:gd name="connsiteY57" fmla="*/ 1195691 h 4260006"/>
                <a:gd name="connsiteX58" fmla="*/ 3772153 w 8228036"/>
                <a:gd name="connsiteY58" fmla="*/ 1170291 h 4260006"/>
                <a:gd name="connsiteX59" fmla="*/ 3835653 w 8228036"/>
                <a:gd name="connsiteY59" fmla="*/ 1144891 h 4260006"/>
                <a:gd name="connsiteX60" fmla="*/ 3886453 w 8228036"/>
                <a:gd name="connsiteY60" fmla="*/ 1119491 h 4260006"/>
                <a:gd name="connsiteX61" fmla="*/ 3937253 w 8228036"/>
                <a:gd name="connsiteY61" fmla="*/ 1106791 h 4260006"/>
                <a:gd name="connsiteX62" fmla="*/ 4038853 w 8228036"/>
                <a:gd name="connsiteY62" fmla="*/ 1081391 h 4260006"/>
                <a:gd name="connsiteX63" fmla="*/ 4076953 w 8228036"/>
                <a:gd name="connsiteY63" fmla="*/ 1055991 h 4260006"/>
                <a:gd name="connsiteX64" fmla="*/ 4178553 w 8228036"/>
                <a:gd name="connsiteY64" fmla="*/ 1043291 h 4260006"/>
                <a:gd name="connsiteX65" fmla="*/ 4242053 w 8228036"/>
                <a:gd name="connsiteY65" fmla="*/ 1030591 h 4260006"/>
                <a:gd name="connsiteX66" fmla="*/ 4407153 w 8228036"/>
                <a:gd name="connsiteY66" fmla="*/ 954391 h 4260006"/>
                <a:gd name="connsiteX67" fmla="*/ 4445253 w 8228036"/>
                <a:gd name="connsiteY67" fmla="*/ 941691 h 4260006"/>
                <a:gd name="connsiteX68" fmla="*/ 4546853 w 8228036"/>
                <a:gd name="connsiteY68" fmla="*/ 928991 h 4260006"/>
                <a:gd name="connsiteX69" fmla="*/ 4661153 w 8228036"/>
                <a:gd name="connsiteY69" fmla="*/ 890891 h 4260006"/>
                <a:gd name="connsiteX70" fmla="*/ 4699253 w 8228036"/>
                <a:gd name="connsiteY70" fmla="*/ 878191 h 4260006"/>
                <a:gd name="connsiteX71" fmla="*/ 4788153 w 8228036"/>
                <a:gd name="connsiteY71" fmla="*/ 852791 h 4260006"/>
                <a:gd name="connsiteX72" fmla="*/ 4838953 w 8228036"/>
                <a:gd name="connsiteY72" fmla="*/ 827391 h 4260006"/>
                <a:gd name="connsiteX73" fmla="*/ 5004053 w 8228036"/>
                <a:gd name="connsiteY73" fmla="*/ 814691 h 4260006"/>
                <a:gd name="connsiteX74" fmla="*/ 5321553 w 8228036"/>
                <a:gd name="connsiteY74" fmla="*/ 789291 h 4260006"/>
                <a:gd name="connsiteX75" fmla="*/ 5689853 w 8228036"/>
                <a:gd name="connsiteY75" fmla="*/ 776591 h 4260006"/>
                <a:gd name="connsiteX76" fmla="*/ 5842253 w 8228036"/>
                <a:gd name="connsiteY76" fmla="*/ 738491 h 4260006"/>
                <a:gd name="connsiteX77" fmla="*/ 5918453 w 8228036"/>
                <a:gd name="connsiteY77" fmla="*/ 713091 h 4260006"/>
                <a:gd name="connsiteX78" fmla="*/ 5994653 w 8228036"/>
                <a:gd name="connsiteY78" fmla="*/ 700391 h 4260006"/>
                <a:gd name="connsiteX79" fmla="*/ 6096253 w 8228036"/>
                <a:gd name="connsiteY79" fmla="*/ 662291 h 4260006"/>
                <a:gd name="connsiteX80" fmla="*/ 6172453 w 8228036"/>
                <a:gd name="connsiteY80" fmla="*/ 649591 h 4260006"/>
                <a:gd name="connsiteX81" fmla="*/ 6223253 w 8228036"/>
                <a:gd name="connsiteY81" fmla="*/ 624191 h 4260006"/>
                <a:gd name="connsiteX82" fmla="*/ 6578853 w 8228036"/>
                <a:gd name="connsiteY82" fmla="*/ 598791 h 4260006"/>
                <a:gd name="connsiteX83" fmla="*/ 7620253 w 8228036"/>
                <a:gd name="connsiteY83" fmla="*/ 598791 h 4260006"/>
                <a:gd name="connsiteX84" fmla="*/ 7696453 w 8228036"/>
                <a:gd name="connsiteY84" fmla="*/ 586091 h 4260006"/>
                <a:gd name="connsiteX85" fmla="*/ 7810753 w 8228036"/>
                <a:gd name="connsiteY85" fmla="*/ 573391 h 4260006"/>
                <a:gd name="connsiteX86" fmla="*/ 7861553 w 8228036"/>
                <a:gd name="connsiteY86" fmla="*/ 547991 h 4260006"/>
                <a:gd name="connsiteX87" fmla="*/ 8191753 w 8228036"/>
                <a:gd name="connsiteY87" fmla="*/ 484491 h 4260006"/>
                <a:gd name="connsiteX88" fmla="*/ 8077453 w 8228036"/>
                <a:gd name="connsiteY88" fmla="*/ 14591 h 4260006"/>
                <a:gd name="connsiteX89" fmla="*/ 7925053 w 8228036"/>
                <a:gd name="connsiteY89" fmla="*/ 27291 h 4260006"/>
                <a:gd name="connsiteX90" fmla="*/ 7836153 w 8228036"/>
                <a:gd name="connsiteY90" fmla="*/ 52691 h 4260006"/>
                <a:gd name="connsiteX91" fmla="*/ 4457953 w 8228036"/>
                <a:gd name="connsiteY91" fmla="*/ 27291 h 4260006"/>
                <a:gd name="connsiteX92" fmla="*/ 253 w 8228036"/>
                <a:gd name="connsiteY92"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92453 w 8228036"/>
                <a:gd name="connsiteY7" fmla="*/ 3989691 h 4260006"/>
                <a:gd name="connsiteX8" fmla="*/ 1225803 w 8228036"/>
                <a:gd name="connsiteY8" fmla="*/ 4167491 h 4260006"/>
                <a:gd name="connsiteX9" fmla="*/ 1295653 w 8228036"/>
                <a:gd name="connsiteY9" fmla="*/ 4154791 h 4260006"/>
                <a:gd name="connsiteX10" fmla="*/ 1473453 w 8228036"/>
                <a:gd name="connsiteY10" fmla="*/ 4192891 h 4260006"/>
                <a:gd name="connsiteX11" fmla="*/ 1524253 w 8228036"/>
                <a:gd name="connsiteY11" fmla="*/ 4218291 h 4260006"/>
                <a:gd name="connsiteX12" fmla="*/ 1638553 w 8228036"/>
                <a:gd name="connsiteY12" fmla="*/ 4230991 h 4260006"/>
                <a:gd name="connsiteX13" fmla="*/ 1676653 w 8228036"/>
                <a:gd name="connsiteY13" fmla="*/ 4243691 h 4260006"/>
                <a:gd name="connsiteX14" fmla="*/ 2057653 w 8228036"/>
                <a:gd name="connsiteY14" fmla="*/ 4230991 h 4260006"/>
                <a:gd name="connsiteX15" fmla="*/ 2146553 w 8228036"/>
                <a:gd name="connsiteY15" fmla="*/ 4180191 h 4260006"/>
                <a:gd name="connsiteX16" fmla="*/ 2159253 w 8228036"/>
                <a:gd name="connsiteY16" fmla="*/ 4142091 h 4260006"/>
                <a:gd name="connsiteX17" fmla="*/ 2184653 w 8228036"/>
                <a:gd name="connsiteY17" fmla="*/ 4103991 h 4260006"/>
                <a:gd name="connsiteX18" fmla="*/ 2197353 w 8228036"/>
                <a:gd name="connsiteY18" fmla="*/ 4040491 h 4260006"/>
                <a:gd name="connsiteX19" fmla="*/ 2210053 w 8228036"/>
                <a:gd name="connsiteY19" fmla="*/ 3964291 h 4260006"/>
                <a:gd name="connsiteX20" fmla="*/ 2222753 w 8228036"/>
                <a:gd name="connsiteY20" fmla="*/ 3926191 h 4260006"/>
                <a:gd name="connsiteX21" fmla="*/ 2235453 w 8228036"/>
                <a:gd name="connsiteY21" fmla="*/ 3875391 h 4260006"/>
                <a:gd name="connsiteX22" fmla="*/ 2286253 w 8228036"/>
                <a:gd name="connsiteY22" fmla="*/ 3773791 h 4260006"/>
                <a:gd name="connsiteX23" fmla="*/ 2311653 w 8228036"/>
                <a:gd name="connsiteY23" fmla="*/ 3697591 h 4260006"/>
                <a:gd name="connsiteX24" fmla="*/ 2337053 w 8228036"/>
                <a:gd name="connsiteY24" fmla="*/ 3595991 h 4260006"/>
                <a:gd name="connsiteX25" fmla="*/ 2387853 w 8228036"/>
                <a:gd name="connsiteY25" fmla="*/ 3519791 h 4260006"/>
                <a:gd name="connsiteX26" fmla="*/ 2400553 w 8228036"/>
                <a:gd name="connsiteY26" fmla="*/ 3481691 h 4260006"/>
                <a:gd name="connsiteX27" fmla="*/ 2476753 w 8228036"/>
                <a:gd name="connsiteY27" fmla="*/ 3380091 h 4260006"/>
                <a:gd name="connsiteX28" fmla="*/ 2514853 w 8228036"/>
                <a:gd name="connsiteY28" fmla="*/ 3278491 h 4260006"/>
                <a:gd name="connsiteX29" fmla="*/ 2527553 w 8228036"/>
                <a:gd name="connsiteY29" fmla="*/ 3227691 h 4260006"/>
                <a:gd name="connsiteX30" fmla="*/ 2565653 w 8228036"/>
                <a:gd name="connsiteY30" fmla="*/ 3164191 h 4260006"/>
                <a:gd name="connsiteX31" fmla="*/ 2578353 w 8228036"/>
                <a:gd name="connsiteY31" fmla="*/ 3126091 h 4260006"/>
                <a:gd name="connsiteX32" fmla="*/ 2603753 w 8228036"/>
                <a:gd name="connsiteY32" fmla="*/ 3075291 h 4260006"/>
                <a:gd name="connsiteX33" fmla="*/ 2629153 w 8228036"/>
                <a:gd name="connsiteY33" fmla="*/ 2745091 h 4260006"/>
                <a:gd name="connsiteX34" fmla="*/ 2641853 w 8228036"/>
                <a:gd name="connsiteY34" fmla="*/ 2681591 h 4260006"/>
                <a:gd name="connsiteX35" fmla="*/ 2654553 w 8228036"/>
                <a:gd name="connsiteY35" fmla="*/ 2579991 h 4260006"/>
                <a:gd name="connsiteX36" fmla="*/ 2667253 w 8228036"/>
                <a:gd name="connsiteY36" fmla="*/ 2402191 h 4260006"/>
                <a:gd name="connsiteX37" fmla="*/ 2692653 w 8228036"/>
                <a:gd name="connsiteY37" fmla="*/ 2364091 h 4260006"/>
                <a:gd name="connsiteX38" fmla="*/ 2705353 w 8228036"/>
                <a:gd name="connsiteY38" fmla="*/ 2325991 h 4260006"/>
                <a:gd name="connsiteX39" fmla="*/ 2730753 w 8228036"/>
                <a:gd name="connsiteY39" fmla="*/ 2275191 h 4260006"/>
                <a:gd name="connsiteX40" fmla="*/ 2768853 w 8228036"/>
                <a:gd name="connsiteY40" fmla="*/ 2173591 h 4260006"/>
                <a:gd name="connsiteX41" fmla="*/ 2832353 w 8228036"/>
                <a:gd name="connsiteY41" fmla="*/ 2071991 h 4260006"/>
                <a:gd name="connsiteX42" fmla="*/ 2870453 w 8228036"/>
                <a:gd name="connsiteY42" fmla="*/ 1995791 h 4260006"/>
                <a:gd name="connsiteX43" fmla="*/ 2908553 w 8228036"/>
                <a:gd name="connsiteY43" fmla="*/ 1957691 h 4260006"/>
                <a:gd name="connsiteX44" fmla="*/ 2984753 w 8228036"/>
                <a:gd name="connsiteY44" fmla="*/ 1843391 h 4260006"/>
                <a:gd name="connsiteX45" fmla="*/ 3086353 w 8228036"/>
                <a:gd name="connsiteY45" fmla="*/ 1741791 h 4260006"/>
                <a:gd name="connsiteX46" fmla="*/ 3111753 w 8228036"/>
                <a:gd name="connsiteY46" fmla="*/ 1703691 h 4260006"/>
                <a:gd name="connsiteX47" fmla="*/ 3124453 w 8228036"/>
                <a:gd name="connsiteY47" fmla="*/ 1665591 h 4260006"/>
                <a:gd name="connsiteX48" fmla="*/ 3226053 w 8228036"/>
                <a:gd name="connsiteY48" fmla="*/ 1576691 h 4260006"/>
                <a:gd name="connsiteX49" fmla="*/ 3238753 w 8228036"/>
                <a:gd name="connsiteY49" fmla="*/ 1538591 h 4260006"/>
                <a:gd name="connsiteX50" fmla="*/ 3276853 w 8228036"/>
                <a:gd name="connsiteY50" fmla="*/ 1513191 h 4260006"/>
                <a:gd name="connsiteX51" fmla="*/ 3327653 w 8228036"/>
                <a:gd name="connsiteY51" fmla="*/ 1475091 h 4260006"/>
                <a:gd name="connsiteX52" fmla="*/ 3454653 w 8228036"/>
                <a:gd name="connsiteY52" fmla="*/ 1373491 h 4260006"/>
                <a:gd name="connsiteX53" fmla="*/ 3530853 w 8228036"/>
                <a:gd name="connsiteY53" fmla="*/ 1322691 h 4260006"/>
                <a:gd name="connsiteX54" fmla="*/ 3568953 w 8228036"/>
                <a:gd name="connsiteY54" fmla="*/ 1297291 h 4260006"/>
                <a:gd name="connsiteX55" fmla="*/ 3632453 w 8228036"/>
                <a:gd name="connsiteY55" fmla="*/ 1259191 h 4260006"/>
                <a:gd name="connsiteX56" fmla="*/ 3695953 w 8228036"/>
                <a:gd name="connsiteY56" fmla="*/ 1208391 h 4260006"/>
                <a:gd name="connsiteX57" fmla="*/ 3734053 w 8228036"/>
                <a:gd name="connsiteY57" fmla="*/ 1195691 h 4260006"/>
                <a:gd name="connsiteX58" fmla="*/ 3772153 w 8228036"/>
                <a:gd name="connsiteY58" fmla="*/ 1170291 h 4260006"/>
                <a:gd name="connsiteX59" fmla="*/ 3835653 w 8228036"/>
                <a:gd name="connsiteY59" fmla="*/ 1144891 h 4260006"/>
                <a:gd name="connsiteX60" fmla="*/ 3886453 w 8228036"/>
                <a:gd name="connsiteY60" fmla="*/ 1119491 h 4260006"/>
                <a:gd name="connsiteX61" fmla="*/ 3937253 w 8228036"/>
                <a:gd name="connsiteY61" fmla="*/ 1106791 h 4260006"/>
                <a:gd name="connsiteX62" fmla="*/ 4038853 w 8228036"/>
                <a:gd name="connsiteY62" fmla="*/ 1081391 h 4260006"/>
                <a:gd name="connsiteX63" fmla="*/ 4076953 w 8228036"/>
                <a:gd name="connsiteY63" fmla="*/ 1055991 h 4260006"/>
                <a:gd name="connsiteX64" fmla="*/ 4178553 w 8228036"/>
                <a:gd name="connsiteY64" fmla="*/ 1043291 h 4260006"/>
                <a:gd name="connsiteX65" fmla="*/ 4242053 w 8228036"/>
                <a:gd name="connsiteY65" fmla="*/ 1030591 h 4260006"/>
                <a:gd name="connsiteX66" fmla="*/ 4407153 w 8228036"/>
                <a:gd name="connsiteY66" fmla="*/ 954391 h 4260006"/>
                <a:gd name="connsiteX67" fmla="*/ 4445253 w 8228036"/>
                <a:gd name="connsiteY67" fmla="*/ 941691 h 4260006"/>
                <a:gd name="connsiteX68" fmla="*/ 4546853 w 8228036"/>
                <a:gd name="connsiteY68" fmla="*/ 928991 h 4260006"/>
                <a:gd name="connsiteX69" fmla="*/ 4661153 w 8228036"/>
                <a:gd name="connsiteY69" fmla="*/ 890891 h 4260006"/>
                <a:gd name="connsiteX70" fmla="*/ 4699253 w 8228036"/>
                <a:gd name="connsiteY70" fmla="*/ 878191 h 4260006"/>
                <a:gd name="connsiteX71" fmla="*/ 4788153 w 8228036"/>
                <a:gd name="connsiteY71" fmla="*/ 852791 h 4260006"/>
                <a:gd name="connsiteX72" fmla="*/ 4838953 w 8228036"/>
                <a:gd name="connsiteY72" fmla="*/ 827391 h 4260006"/>
                <a:gd name="connsiteX73" fmla="*/ 5004053 w 8228036"/>
                <a:gd name="connsiteY73" fmla="*/ 814691 h 4260006"/>
                <a:gd name="connsiteX74" fmla="*/ 5321553 w 8228036"/>
                <a:gd name="connsiteY74" fmla="*/ 789291 h 4260006"/>
                <a:gd name="connsiteX75" fmla="*/ 5689853 w 8228036"/>
                <a:gd name="connsiteY75" fmla="*/ 776591 h 4260006"/>
                <a:gd name="connsiteX76" fmla="*/ 5842253 w 8228036"/>
                <a:gd name="connsiteY76" fmla="*/ 738491 h 4260006"/>
                <a:gd name="connsiteX77" fmla="*/ 5918453 w 8228036"/>
                <a:gd name="connsiteY77" fmla="*/ 713091 h 4260006"/>
                <a:gd name="connsiteX78" fmla="*/ 5994653 w 8228036"/>
                <a:gd name="connsiteY78" fmla="*/ 700391 h 4260006"/>
                <a:gd name="connsiteX79" fmla="*/ 6096253 w 8228036"/>
                <a:gd name="connsiteY79" fmla="*/ 662291 h 4260006"/>
                <a:gd name="connsiteX80" fmla="*/ 6172453 w 8228036"/>
                <a:gd name="connsiteY80" fmla="*/ 649591 h 4260006"/>
                <a:gd name="connsiteX81" fmla="*/ 6223253 w 8228036"/>
                <a:gd name="connsiteY81" fmla="*/ 624191 h 4260006"/>
                <a:gd name="connsiteX82" fmla="*/ 6578853 w 8228036"/>
                <a:gd name="connsiteY82" fmla="*/ 598791 h 4260006"/>
                <a:gd name="connsiteX83" fmla="*/ 7620253 w 8228036"/>
                <a:gd name="connsiteY83" fmla="*/ 598791 h 4260006"/>
                <a:gd name="connsiteX84" fmla="*/ 7696453 w 8228036"/>
                <a:gd name="connsiteY84" fmla="*/ 586091 h 4260006"/>
                <a:gd name="connsiteX85" fmla="*/ 7810753 w 8228036"/>
                <a:gd name="connsiteY85" fmla="*/ 573391 h 4260006"/>
                <a:gd name="connsiteX86" fmla="*/ 7861553 w 8228036"/>
                <a:gd name="connsiteY86" fmla="*/ 547991 h 4260006"/>
                <a:gd name="connsiteX87" fmla="*/ 8191753 w 8228036"/>
                <a:gd name="connsiteY87" fmla="*/ 484491 h 4260006"/>
                <a:gd name="connsiteX88" fmla="*/ 8077453 w 8228036"/>
                <a:gd name="connsiteY88" fmla="*/ 14591 h 4260006"/>
                <a:gd name="connsiteX89" fmla="*/ 7925053 w 8228036"/>
                <a:gd name="connsiteY89" fmla="*/ 27291 h 4260006"/>
                <a:gd name="connsiteX90" fmla="*/ 7836153 w 8228036"/>
                <a:gd name="connsiteY90" fmla="*/ 52691 h 4260006"/>
                <a:gd name="connsiteX91" fmla="*/ 4457953 w 8228036"/>
                <a:gd name="connsiteY91" fmla="*/ 27291 h 4260006"/>
                <a:gd name="connsiteX92" fmla="*/ 253 w 8228036"/>
                <a:gd name="connsiteY92"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92453 w 8228036"/>
                <a:gd name="connsiteY7" fmla="*/ 3989691 h 4260006"/>
                <a:gd name="connsiteX8" fmla="*/ 1225803 w 8228036"/>
                <a:gd name="connsiteY8" fmla="*/ 4167491 h 4260006"/>
                <a:gd name="connsiteX9" fmla="*/ 1473453 w 8228036"/>
                <a:gd name="connsiteY9" fmla="*/ 4192891 h 4260006"/>
                <a:gd name="connsiteX10" fmla="*/ 1524253 w 8228036"/>
                <a:gd name="connsiteY10" fmla="*/ 4218291 h 4260006"/>
                <a:gd name="connsiteX11" fmla="*/ 1638553 w 8228036"/>
                <a:gd name="connsiteY11" fmla="*/ 4230991 h 4260006"/>
                <a:gd name="connsiteX12" fmla="*/ 1676653 w 8228036"/>
                <a:gd name="connsiteY12" fmla="*/ 4243691 h 4260006"/>
                <a:gd name="connsiteX13" fmla="*/ 2057653 w 8228036"/>
                <a:gd name="connsiteY13" fmla="*/ 4230991 h 4260006"/>
                <a:gd name="connsiteX14" fmla="*/ 2146553 w 8228036"/>
                <a:gd name="connsiteY14" fmla="*/ 4180191 h 4260006"/>
                <a:gd name="connsiteX15" fmla="*/ 2159253 w 8228036"/>
                <a:gd name="connsiteY15" fmla="*/ 4142091 h 4260006"/>
                <a:gd name="connsiteX16" fmla="*/ 2184653 w 8228036"/>
                <a:gd name="connsiteY16" fmla="*/ 4103991 h 4260006"/>
                <a:gd name="connsiteX17" fmla="*/ 2197353 w 8228036"/>
                <a:gd name="connsiteY17" fmla="*/ 4040491 h 4260006"/>
                <a:gd name="connsiteX18" fmla="*/ 2210053 w 8228036"/>
                <a:gd name="connsiteY18" fmla="*/ 3964291 h 4260006"/>
                <a:gd name="connsiteX19" fmla="*/ 2222753 w 8228036"/>
                <a:gd name="connsiteY19" fmla="*/ 3926191 h 4260006"/>
                <a:gd name="connsiteX20" fmla="*/ 2235453 w 8228036"/>
                <a:gd name="connsiteY20" fmla="*/ 3875391 h 4260006"/>
                <a:gd name="connsiteX21" fmla="*/ 2286253 w 8228036"/>
                <a:gd name="connsiteY21" fmla="*/ 3773791 h 4260006"/>
                <a:gd name="connsiteX22" fmla="*/ 2311653 w 8228036"/>
                <a:gd name="connsiteY22" fmla="*/ 3697591 h 4260006"/>
                <a:gd name="connsiteX23" fmla="*/ 2337053 w 8228036"/>
                <a:gd name="connsiteY23" fmla="*/ 3595991 h 4260006"/>
                <a:gd name="connsiteX24" fmla="*/ 2387853 w 8228036"/>
                <a:gd name="connsiteY24" fmla="*/ 3519791 h 4260006"/>
                <a:gd name="connsiteX25" fmla="*/ 2400553 w 8228036"/>
                <a:gd name="connsiteY25" fmla="*/ 3481691 h 4260006"/>
                <a:gd name="connsiteX26" fmla="*/ 2476753 w 8228036"/>
                <a:gd name="connsiteY26" fmla="*/ 3380091 h 4260006"/>
                <a:gd name="connsiteX27" fmla="*/ 2514853 w 8228036"/>
                <a:gd name="connsiteY27" fmla="*/ 3278491 h 4260006"/>
                <a:gd name="connsiteX28" fmla="*/ 2527553 w 8228036"/>
                <a:gd name="connsiteY28" fmla="*/ 3227691 h 4260006"/>
                <a:gd name="connsiteX29" fmla="*/ 2565653 w 8228036"/>
                <a:gd name="connsiteY29" fmla="*/ 3164191 h 4260006"/>
                <a:gd name="connsiteX30" fmla="*/ 2578353 w 8228036"/>
                <a:gd name="connsiteY30" fmla="*/ 3126091 h 4260006"/>
                <a:gd name="connsiteX31" fmla="*/ 2603753 w 8228036"/>
                <a:gd name="connsiteY31" fmla="*/ 3075291 h 4260006"/>
                <a:gd name="connsiteX32" fmla="*/ 2629153 w 8228036"/>
                <a:gd name="connsiteY32" fmla="*/ 2745091 h 4260006"/>
                <a:gd name="connsiteX33" fmla="*/ 2641853 w 8228036"/>
                <a:gd name="connsiteY33" fmla="*/ 2681591 h 4260006"/>
                <a:gd name="connsiteX34" fmla="*/ 2654553 w 8228036"/>
                <a:gd name="connsiteY34" fmla="*/ 2579991 h 4260006"/>
                <a:gd name="connsiteX35" fmla="*/ 2667253 w 8228036"/>
                <a:gd name="connsiteY35" fmla="*/ 2402191 h 4260006"/>
                <a:gd name="connsiteX36" fmla="*/ 2692653 w 8228036"/>
                <a:gd name="connsiteY36" fmla="*/ 2364091 h 4260006"/>
                <a:gd name="connsiteX37" fmla="*/ 2705353 w 8228036"/>
                <a:gd name="connsiteY37" fmla="*/ 2325991 h 4260006"/>
                <a:gd name="connsiteX38" fmla="*/ 2730753 w 8228036"/>
                <a:gd name="connsiteY38" fmla="*/ 2275191 h 4260006"/>
                <a:gd name="connsiteX39" fmla="*/ 2768853 w 8228036"/>
                <a:gd name="connsiteY39" fmla="*/ 2173591 h 4260006"/>
                <a:gd name="connsiteX40" fmla="*/ 2832353 w 8228036"/>
                <a:gd name="connsiteY40" fmla="*/ 2071991 h 4260006"/>
                <a:gd name="connsiteX41" fmla="*/ 2870453 w 8228036"/>
                <a:gd name="connsiteY41" fmla="*/ 1995791 h 4260006"/>
                <a:gd name="connsiteX42" fmla="*/ 2908553 w 8228036"/>
                <a:gd name="connsiteY42" fmla="*/ 1957691 h 4260006"/>
                <a:gd name="connsiteX43" fmla="*/ 2984753 w 8228036"/>
                <a:gd name="connsiteY43" fmla="*/ 1843391 h 4260006"/>
                <a:gd name="connsiteX44" fmla="*/ 3086353 w 8228036"/>
                <a:gd name="connsiteY44" fmla="*/ 1741791 h 4260006"/>
                <a:gd name="connsiteX45" fmla="*/ 3111753 w 8228036"/>
                <a:gd name="connsiteY45" fmla="*/ 1703691 h 4260006"/>
                <a:gd name="connsiteX46" fmla="*/ 3124453 w 8228036"/>
                <a:gd name="connsiteY46" fmla="*/ 1665591 h 4260006"/>
                <a:gd name="connsiteX47" fmla="*/ 3226053 w 8228036"/>
                <a:gd name="connsiteY47" fmla="*/ 1576691 h 4260006"/>
                <a:gd name="connsiteX48" fmla="*/ 3238753 w 8228036"/>
                <a:gd name="connsiteY48" fmla="*/ 1538591 h 4260006"/>
                <a:gd name="connsiteX49" fmla="*/ 3276853 w 8228036"/>
                <a:gd name="connsiteY49" fmla="*/ 1513191 h 4260006"/>
                <a:gd name="connsiteX50" fmla="*/ 3327653 w 8228036"/>
                <a:gd name="connsiteY50" fmla="*/ 1475091 h 4260006"/>
                <a:gd name="connsiteX51" fmla="*/ 3454653 w 8228036"/>
                <a:gd name="connsiteY51" fmla="*/ 1373491 h 4260006"/>
                <a:gd name="connsiteX52" fmla="*/ 3530853 w 8228036"/>
                <a:gd name="connsiteY52" fmla="*/ 1322691 h 4260006"/>
                <a:gd name="connsiteX53" fmla="*/ 3568953 w 8228036"/>
                <a:gd name="connsiteY53" fmla="*/ 1297291 h 4260006"/>
                <a:gd name="connsiteX54" fmla="*/ 3632453 w 8228036"/>
                <a:gd name="connsiteY54" fmla="*/ 1259191 h 4260006"/>
                <a:gd name="connsiteX55" fmla="*/ 3695953 w 8228036"/>
                <a:gd name="connsiteY55" fmla="*/ 1208391 h 4260006"/>
                <a:gd name="connsiteX56" fmla="*/ 3734053 w 8228036"/>
                <a:gd name="connsiteY56" fmla="*/ 1195691 h 4260006"/>
                <a:gd name="connsiteX57" fmla="*/ 3772153 w 8228036"/>
                <a:gd name="connsiteY57" fmla="*/ 1170291 h 4260006"/>
                <a:gd name="connsiteX58" fmla="*/ 3835653 w 8228036"/>
                <a:gd name="connsiteY58" fmla="*/ 1144891 h 4260006"/>
                <a:gd name="connsiteX59" fmla="*/ 3886453 w 8228036"/>
                <a:gd name="connsiteY59" fmla="*/ 1119491 h 4260006"/>
                <a:gd name="connsiteX60" fmla="*/ 3937253 w 8228036"/>
                <a:gd name="connsiteY60" fmla="*/ 1106791 h 4260006"/>
                <a:gd name="connsiteX61" fmla="*/ 4038853 w 8228036"/>
                <a:gd name="connsiteY61" fmla="*/ 1081391 h 4260006"/>
                <a:gd name="connsiteX62" fmla="*/ 4076953 w 8228036"/>
                <a:gd name="connsiteY62" fmla="*/ 1055991 h 4260006"/>
                <a:gd name="connsiteX63" fmla="*/ 4178553 w 8228036"/>
                <a:gd name="connsiteY63" fmla="*/ 1043291 h 4260006"/>
                <a:gd name="connsiteX64" fmla="*/ 4242053 w 8228036"/>
                <a:gd name="connsiteY64" fmla="*/ 1030591 h 4260006"/>
                <a:gd name="connsiteX65" fmla="*/ 4407153 w 8228036"/>
                <a:gd name="connsiteY65" fmla="*/ 954391 h 4260006"/>
                <a:gd name="connsiteX66" fmla="*/ 4445253 w 8228036"/>
                <a:gd name="connsiteY66" fmla="*/ 941691 h 4260006"/>
                <a:gd name="connsiteX67" fmla="*/ 4546853 w 8228036"/>
                <a:gd name="connsiteY67" fmla="*/ 928991 h 4260006"/>
                <a:gd name="connsiteX68" fmla="*/ 4661153 w 8228036"/>
                <a:gd name="connsiteY68" fmla="*/ 890891 h 4260006"/>
                <a:gd name="connsiteX69" fmla="*/ 4699253 w 8228036"/>
                <a:gd name="connsiteY69" fmla="*/ 878191 h 4260006"/>
                <a:gd name="connsiteX70" fmla="*/ 4788153 w 8228036"/>
                <a:gd name="connsiteY70" fmla="*/ 852791 h 4260006"/>
                <a:gd name="connsiteX71" fmla="*/ 4838953 w 8228036"/>
                <a:gd name="connsiteY71" fmla="*/ 827391 h 4260006"/>
                <a:gd name="connsiteX72" fmla="*/ 5004053 w 8228036"/>
                <a:gd name="connsiteY72" fmla="*/ 814691 h 4260006"/>
                <a:gd name="connsiteX73" fmla="*/ 5321553 w 8228036"/>
                <a:gd name="connsiteY73" fmla="*/ 789291 h 4260006"/>
                <a:gd name="connsiteX74" fmla="*/ 5689853 w 8228036"/>
                <a:gd name="connsiteY74" fmla="*/ 776591 h 4260006"/>
                <a:gd name="connsiteX75" fmla="*/ 5842253 w 8228036"/>
                <a:gd name="connsiteY75" fmla="*/ 738491 h 4260006"/>
                <a:gd name="connsiteX76" fmla="*/ 5918453 w 8228036"/>
                <a:gd name="connsiteY76" fmla="*/ 713091 h 4260006"/>
                <a:gd name="connsiteX77" fmla="*/ 5994653 w 8228036"/>
                <a:gd name="connsiteY77" fmla="*/ 700391 h 4260006"/>
                <a:gd name="connsiteX78" fmla="*/ 6096253 w 8228036"/>
                <a:gd name="connsiteY78" fmla="*/ 662291 h 4260006"/>
                <a:gd name="connsiteX79" fmla="*/ 6172453 w 8228036"/>
                <a:gd name="connsiteY79" fmla="*/ 649591 h 4260006"/>
                <a:gd name="connsiteX80" fmla="*/ 6223253 w 8228036"/>
                <a:gd name="connsiteY80" fmla="*/ 624191 h 4260006"/>
                <a:gd name="connsiteX81" fmla="*/ 6578853 w 8228036"/>
                <a:gd name="connsiteY81" fmla="*/ 598791 h 4260006"/>
                <a:gd name="connsiteX82" fmla="*/ 7620253 w 8228036"/>
                <a:gd name="connsiteY82" fmla="*/ 598791 h 4260006"/>
                <a:gd name="connsiteX83" fmla="*/ 7696453 w 8228036"/>
                <a:gd name="connsiteY83" fmla="*/ 586091 h 4260006"/>
                <a:gd name="connsiteX84" fmla="*/ 7810753 w 8228036"/>
                <a:gd name="connsiteY84" fmla="*/ 573391 h 4260006"/>
                <a:gd name="connsiteX85" fmla="*/ 7861553 w 8228036"/>
                <a:gd name="connsiteY85" fmla="*/ 547991 h 4260006"/>
                <a:gd name="connsiteX86" fmla="*/ 8191753 w 8228036"/>
                <a:gd name="connsiteY86" fmla="*/ 484491 h 4260006"/>
                <a:gd name="connsiteX87" fmla="*/ 8077453 w 8228036"/>
                <a:gd name="connsiteY87" fmla="*/ 14591 h 4260006"/>
                <a:gd name="connsiteX88" fmla="*/ 7925053 w 8228036"/>
                <a:gd name="connsiteY88" fmla="*/ 27291 h 4260006"/>
                <a:gd name="connsiteX89" fmla="*/ 7836153 w 8228036"/>
                <a:gd name="connsiteY89" fmla="*/ 52691 h 4260006"/>
                <a:gd name="connsiteX90" fmla="*/ 4457953 w 8228036"/>
                <a:gd name="connsiteY90" fmla="*/ 27291 h 4260006"/>
                <a:gd name="connsiteX91" fmla="*/ 253 w 8228036"/>
                <a:gd name="connsiteY91"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92453 w 8228036"/>
                <a:gd name="connsiteY7" fmla="*/ 3989691 h 4260006"/>
                <a:gd name="connsiteX8" fmla="*/ 1225803 w 8228036"/>
                <a:gd name="connsiteY8" fmla="*/ 4167491 h 4260006"/>
                <a:gd name="connsiteX9" fmla="*/ 1524253 w 8228036"/>
                <a:gd name="connsiteY9" fmla="*/ 4218291 h 4260006"/>
                <a:gd name="connsiteX10" fmla="*/ 1638553 w 8228036"/>
                <a:gd name="connsiteY10" fmla="*/ 4230991 h 4260006"/>
                <a:gd name="connsiteX11" fmla="*/ 1676653 w 8228036"/>
                <a:gd name="connsiteY11" fmla="*/ 4243691 h 4260006"/>
                <a:gd name="connsiteX12" fmla="*/ 2057653 w 8228036"/>
                <a:gd name="connsiteY12" fmla="*/ 4230991 h 4260006"/>
                <a:gd name="connsiteX13" fmla="*/ 2146553 w 8228036"/>
                <a:gd name="connsiteY13" fmla="*/ 4180191 h 4260006"/>
                <a:gd name="connsiteX14" fmla="*/ 2159253 w 8228036"/>
                <a:gd name="connsiteY14" fmla="*/ 4142091 h 4260006"/>
                <a:gd name="connsiteX15" fmla="*/ 2184653 w 8228036"/>
                <a:gd name="connsiteY15" fmla="*/ 4103991 h 4260006"/>
                <a:gd name="connsiteX16" fmla="*/ 2197353 w 8228036"/>
                <a:gd name="connsiteY16" fmla="*/ 4040491 h 4260006"/>
                <a:gd name="connsiteX17" fmla="*/ 2210053 w 8228036"/>
                <a:gd name="connsiteY17" fmla="*/ 3964291 h 4260006"/>
                <a:gd name="connsiteX18" fmla="*/ 2222753 w 8228036"/>
                <a:gd name="connsiteY18" fmla="*/ 3926191 h 4260006"/>
                <a:gd name="connsiteX19" fmla="*/ 2235453 w 8228036"/>
                <a:gd name="connsiteY19" fmla="*/ 3875391 h 4260006"/>
                <a:gd name="connsiteX20" fmla="*/ 2286253 w 8228036"/>
                <a:gd name="connsiteY20" fmla="*/ 3773791 h 4260006"/>
                <a:gd name="connsiteX21" fmla="*/ 2311653 w 8228036"/>
                <a:gd name="connsiteY21" fmla="*/ 3697591 h 4260006"/>
                <a:gd name="connsiteX22" fmla="*/ 2337053 w 8228036"/>
                <a:gd name="connsiteY22" fmla="*/ 3595991 h 4260006"/>
                <a:gd name="connsiteX23" fmla="*/ 2387853 w 8228036"/>
                <a:gd name="connsiteY23" fmla="*/ 3519791 h 4260006"/>
                <a:gd name="connsiteX24" fmla="*/ 2400553 w 8228036"/>
                <a:gd name="connsiteY24" fmla="*/ 3481691 h 4260006"/>
                <a:gd name="connsiteX25" fmla="*/ 2476753 w 8228036"/>
                <a:gd name="connsiteY25" fmla="*/ 3380091 h 4260006"/>
                <a:gd name="connsiteX26" fmla="*/ 2514853 w 8228036"/>
                <a:gd name="connsiteY26" fmla="*/ 3278491 h 4260006"/>
                <a:gd name="connsiteX27" fmla="*/ 2527553 w 8228036"/>
                <a:gd name="connsiteY27" fmla="*/ 3227691 h 4260006"/>
                <a:gd name="connsiteX28" fmla="*/ 2565653 w 8228036"/>
                <a:gd name="connsiteY28" fmla="*/ 3164191 h 4260006"/>
                <a:gd name="connsiteX29" fmla="*/ 2578353 w 8228036"/>
                <a:gd name="connsiteY29" fmla="*/ 3126091 h 4260006"/>
                <a:gd name="connsiteX30" fmla="*/ 2603753 w 8228036"/>
                <a:gd name="connsiteY30" fmla="*/ 3075291 h 4260006"/>
                <a:gd name="connsiteX31" fmla="*/ 2629153 w 8228036"/>
                <a:gd name="connsiteY31" fmla="*/ 2745091 h 4260006"/>
                <a:gd name="connsiteX32" fmla="*/ 2641853 w 8228036"/>
                <a:gd name="connsiteY32" fmla="*/ 2681591 h 4260006"/>
                <a:gd name="connsiteX33" fmla="*/ 2654553 w 8228036"/>
                <a:gd name="connsiteY33" fmla="*/ 2579991 h 4260006"/>
                <a:gd name="connsiteX34" fmla="*/ 2667253 w 8228036"/>
                <a:gd name="connsiteY34" fmla="*/ 2402191 h 4260006"/>
                <a:gd name="connsiteX35" fmla="*/ 2692653 w 8228036"/>
                <a:gd name="connsiteY35" fmla="*/ 2364091 h 4260006"/>
                <a:gd name="connsiteX36" fmla="*/ 2705353 w 8228036"/>
                <a:gd name="connsiteY36" fmla="*/ 2325991 h 4260006"/>
                <a:gd name="connsiteX37" fmla="*/ 2730753 w 8228036"/>
                <a:gd name="connsiteY37" fmla="*/ 2275191 h 4260006"/>
                <a:gd name="connsiteX38" fmla="*/ 2768853 w 8228036"/>
                <a:gd name="connsiteY38" fmla="*/ 2173591 h 4260006"/>
                <a:gd name="connsiteX39" fmla="*/ 2832353 w 8228036"/>
                <a:gd name="connsiteY39" fmla="*/ 2071991 h 4260006"/>
                <a:gd name="connsiteX40" fmla="*/ 2870453 w 8228036"/>
                <a:gd name="connsiteY40" fmla="*/ 1995791 h 4260006"/>
                <a:gd name="connsiteX41" fmla="*/ 2908553 w 8228036"/>
                <a:gd name="connsiteY41" fmla="*/ 1957691 h 4260006"/>
                <a:gd name="connsiteX42" fmla="*/ 2984753 w 8228036"/>
                <a:gd name="connsiteY42" fmla="*/ 1843391 h 4260006"/>
                <a:gd name="connsiteX43" fmla="*/ 3086353 w 8228036"/>
                <a:gd name="connsiteY43" fmla="*/ 1741791 h 4260006"/>
                <a:gd name="connsiteX44" fmla="*/ 3111753 w 8228036"/>
                <a:gd name="connsiteY44" fmla="*/ 1703691 h 4260006"/>
                <a:gd name="connsiteX45" fmla="*/ 3124453 w 8228036"/>
                <a:gd name="connsiteY45" fmla="*/ 1665591 h 4260006"/>
                <a:gd name="connsiteX46" fmla="*/ 3226053 w 8228036"/>
                <a:gd name="connsiteY46" fmla="*/ 1576691 h 4260006"/>
                <a:gd name="connsiteX47" fmla="*/ 3238753 w 8228036"/>
                <a:gd name="connsiteY47" fmla="*/ 1538591 h 4260006"/>
                <a:gd name="connsiteX48" fmla="*/ 3276853 w 8228036"/>
                <a:gd name="connsiteY48" fmla="*/ 1513191 h 4260006"/>
                <a:gd name="connsiteX49" fmla="*/ 3327653 w 8228036"/>
                <a:gd name="connsiteY49" fmla="*/ 1475091 h 4260006"/>
                <a:gd name="connsiteX50" fmla="*/ 3454653 w 8228036"/>
                <a:gd name="connsiteY50" fmla="*/ 1373491 h 4260006"/>
                <a:gd name="connsiteX51" fmla="*/ 3530853 w 8228036"/>
                <a:gd name="connsiteY51" fmla="*/ 1322691 h 4260006"/>
                <a:gd name="connsiteX52" fmla="*/ 3568953 w 8228036"/>
                <a:gd name="connsiteY52" fmla="*/ 1297291 h 4260006"/>
                <a:gd name="connsiteX53" fmla="*/ 3632453 w 8228036"/>
                <a:gd name="connsiteY53" fmla="*/ 1259191 h 4260006"/>
                <a:gd name="connsiteX54" fmla="*/ 3695953 w 8228036"/>
                <a:gd name="connsiteY54" fmla="*/ 1208391 h 4260006"/>
                <a:gd name="connsiteX55" fmla="*/ 3734053 w 8228036"/>
                <a:gd name="connsiteY55" fmla="*/ 1195691 h 4260006"/>
                <a:gd name="connsiteX56" fmla="*/ 3772153 w 8228036"/>
                <a:gd name="connsiteY56" fmla="*/ 1170291 h 4260006"/>
                <a:gd name="connsiteX57" fmla="*/ 3835653 w 8228036"/>
                <a:gd name="connsiteY57" fmla="*/ 1144891 h 4260006"/>
                <a:gd name="connsiteX58" fmla="*/ 3886453 w 8228036"/>
                <a:gd name="connsiteY58" fmla="*/ 1119491 h 4260006"/>
                <a:gd name="connsiteX59" fmla="*/ 3937253 w 8228036"/>
                <a:gd name="connsiteY59" fmla="*/ 1106791 h 4260006"/>
                <a:gd name="connsiteX60" fmla="*/ 4038853 w 8228036"/>
                <a:gd name="connsiteY60" fmla="*/ 1081391 h 4260006"/>
                <a:gd name="connsiteX61" fmla="*/ 4076953 w 8228036"/>
                <a:gd name="connsiteY61" fmla="*/ 1055991 h 4260006"/>
                <a:gd name="connsiteX62" fmla="*/ 4178553 w 8228036"/>
                <a:gd name="connsiteY62" fmla="*/ 1043291 h 4260006"/>
                <a:gd name="connsiteX63" fmla="*/ 4242053 w 8228036"/>
                <a:gd name="connsiteY63" fmla="*/ 1030591 h 4260006"/>
                <a:gd name="connsiteX64" fmla="*/ 4407153 w 8228036"/>
                <a:gd name="connsiteY64" fmla="*/ 954391 h 4260006"/>
                <a:gd name="connsiteX65" fmla="*/ 4445253 w 8228036"/>
                <a:gd name="connsiteY65" fmla="*/ 941691 h 4260006"/>
                <a:gd name="connsiteX66" fmla="*/ 4546853 w 8228036"/>
                <a:gd name="connsiteY66" fmla="*/ 928991 h 4260006"/>
                <a:gd name="connsiteX67" fmla="*/ 4661153 w 8228036"/>
                <a:gd name="connsiteY67" fmla="*/ 890891 h 4260006"/>
                <a:gd name="connsiteX68" fmla="*/ 4699253 w 8228036"/>
                <a:gd name="connsiteY68" fmla="*/ 878191 h 4260006"/>
                <a:gd name="connsiteX69" fmla="*/ 4788153 w 8228036"/>
                <a:gd name="connsiteY69" fmla="*/ 852791 h 4260006"/>
                <a:gd name="connsiteX70" fmla="*/ 4838953 w 8228036"/>
                <a:gd name="connsiteY70" fmla="*/ 827391 h 4260006"/>
                <a:gd name="connsiteX71" fmla="*/ 5004053 w 8228036"/>
                <a:gd name="connsiteY71" fmla="*/ 814691 h 4260006"/>
                <a:gd name="connsiteX72" fmla="*/ 5321553 w 8228036"/>
                <a:gd name="connsiteY72" fmla="*/ 789291 h 4260006"/>
                <a:gd name="connsiteX73" fmla="*/ 5689853 w 8228036"/>
                <a:gd name="connsiteY73" fmla="*/ 776591 h 4260006"/>
                <a:gd name="connsiteX74" fmla="*/ 5842253 w 8228036"/>
                <a:gd name="connsiteY74" fmla="*/ 738491 h 4260006"/>
                <a:gd name="connsiteX75" fmla="*/ 5918453 w 8228036"/>
                <a:gd name="connsiteY75" fmla="*/ 713091 h 4260006"/>
                <a:gd name="connsiteX76" fmla="*/ 5994653 w 8228036"/>
                <a:gd name="connsiteY76" fmla="*/ 700391 h 4260006"/>
                <a:gd name="connsiteX77" fmla="*/ 6096253 w 8228036"/>
                <a:gd name="connsiteY77" fmla="*/ 662291 h 4260006"/>
                <a:gd name="connsiteX78" fmla="*/ 6172453 w 8228036"/>
                <a:gd name="connsiteY78" fmla="*/ 649591 h 4260006"/>
                <a:gd name="connsiteX79" fmla="*/ 6223253 w 8228036"/>
                <a:gd name="connsiteY79" fmla="*/ 624191 h 4260006"/>
                <a:gd name="connsiteX80" fmla="*/ 6578853 w 8228036"/>
                <a:gd name="connsiteY80" fmla="*/ 598791 h 4260006"/>
                <a:gd name="connsiteX81" fmla="*/ 7620253 w 8228036"/>
                <a:gd name="connsiteY81" fmla="*/ 598791 h 4260006"/>
                <a:gd name="connsiteX82" fmla="*/ 7696453 w 8228036"/>
                <a:gd name="connsiteY82" fmla="*/ 586091 h 4260006"/>
                <a:gd name="connsiteX83" fmla="*/ 7810753 w 8228036"/>
                <a:gd name="connsiteY83" fmla="*/ 573391 h 4260006"/>
                <a:gd name="connsiteX84" fmla="*/ 7861553 w 8228036"/>
                <a:gd name="connsiteY84" fmla="*/ 547991 h 4260006"/>
                <a:gd name="connsiteX85" fmla="*/ 8191753 w 8228036"/>
                <a:gd name="connsiteY85" fmla="*/ 484491 h 4260006"/>
                <a:gd name="connsiteX86" fmla="*/ 8077453 w 8228036"/>
                <a:gd name="connsiteY86" fmla="*/ 14591 h 4260006"/>
                <a:gd name="connsiteX87" fmla="*/ 7925053 w 8228036"/>
                <a:gd name="connsiteY87" fmla="*/ 27291 h 4260006"/>
                <a:gd name="connsiteX88" fmla="*/ 7836153 w 8228036"/>
                <a:gd name="connsiteY88" fmla="*/ 52691 h 4260006"/>
                <a:gd name="connsiteX89" fmla="*/ 4457953 w 8228036"/>
                <a:gd name="connsiteY89" fmla="*/ 27291 h 4260006"/>
                <a:gd name="connsiteX90" fmla="*/ 253 w 8228036"/>
                <a:gd name="connsiteY90" fmla="*/ 39991 h 4260006"/>
                <a:gd name="connsiteX0" fmla="*/ 253 w 8228036"/>
                <a:gd name="connsiteY0" fmla="*/ 39991 h 4260006"/>
                <a:gd name="connsiteX1" fmla="*/ 19303 w 8228036"/>
                <a:gd name="connsiteY1" fmla="*/ 465441 h 4260006"/>
                <a:gd name="connsiteX2" fmla="*/ 419353 w 8228036"/>
                <a:gd name="connsiteY2" fmla="*/ 598791 h 4260006"/>
                <a:gd name="connsiteX3" fmla="*/ 762253 w 8228036"/>
                <a:gd name="connsiteY3" fmla="*/ 833741 h 4260006"/>
                <a:gd name="connsiteX4" fmla="*/ 965453 w 8228036"/>
                <a:gd name="connsiteY4" fmla="*/ 1417941 h 4260006"/>
                <a:gd name="connsiteX5" fmla="*/ 1009903 w 8228036"/>
                <a:gd name="connsiteY5" fmla="*/ 2275191 h 4260006"/>
                <a:gd name="connsiteX6" fmla="*/ 1048003 w 8228036"/>
                <a:gd name="connsiteY6" fmla="*/ 3449941 h 4260006"/>
                <a:gd name="connsiteX7" fmla="*/ 1092453 w 8228036"/>
                <a:gd name="connsiteY7" fmla="*/ 3989691 h 4260006"/>
                <a:gd name="connsiteX8" fmla="*/ 1225803 w 8228036"/>
                <a:gd name="connsiteY8" fmla="*/ 4167491 h 4260006"/>
                <a:gd name="connsiteX9" fmla="*/ 1524253 w 8228036"/>
                <a:gd name="connsiteY9" fmla="*/ 4250041 h 4260006"/>
                <a:gd name="connsiteX10" fmla="*/ 1638553 w 8228036"/>
                <a:gd name="connsiteY10" fmla="*/ 4230991 h 4260006"/>
                <a:gd name="connsiteX11" fmla="*/ 1676653 w 8228036"/>
                <a:gd name="connsiteY11" fmla="*/ 4243691 h 4260006"/>
                <a:gd name="connsiteX12" fmla="*/ 2057653 w 8228036"/>
                <a:gd name="connsiteY12" fmla="*/ 4230991 h 4260006"/>
                <a:gd name="connsiteX13" fmla="*/ 2146553 w 8228036"/>
                <a:gd name="connsiteY13" fmla="*/ 4180191 h 4260006"/>
                <a:gd name="connsiteX14" fmla="*/ 2159253 w 8228036"/>
                <a:gd name="connsiteY14" fmla="*/ 4142091 h 4260006"/>
                <a:gd name="connsiteX15" fmla="*/ 2184653 w 8228036"/>
                <a:gd name="connsiteY15" fmla="*/ 4103991 h 4260006"/>
                <a:gd name="connsiteX16" fmla="*/ 2197353 w 8228036"/>
                <a:gd name="connsiteY16" fmla="*/ 4040491 h 4260006"/>
                <a:gd name="connsiteX17" fmla="*/ 2210053 w 8228036"/>
                <a:gd name="connsiteY17" fmla="*/ 3964291 h 4260006"/>
                <a:gd name="connsiteX18" fmla="*/ 2222753 w 8228036"/>
                <a:gd name="connsiteY18" fmla="*/ 3926191 h 4260006"/>
                <a:gd name="connsiteX19" fmla="*/ 2235453 w 8228036"/>
                <a:gd name="connsiteY19" fmla="*/ 3875391 h 4260006"/>
                <a:gd name="connsiteX20" fmla="*/ 2286253 w 8228036"/>
                <a:gd name="connsiteY20" fmla="*/ 3773791 h 4260006"/>
                <a:gd name="connsiteX21" fmla="*/ 2311653 w 8228036"/>
                <a:gd name="connsiteY21" fmla="*/ 3697591 h 4260006"/>
                <a:gd name="connsiteX22" fmla="*/ 2337053 w 8228036"/>
                <a:gd name="connsiteY22" fmla="*/ 3595991 h 4260006"/>
                <a:gd name="connsiteX23" fmla="*/ 2387853 w 8228036"/>
                <a:gd name="connsiteY23" fmla="*/ 3519791 h 4260006"/>
                <a:gd name="connsiteX24" fmla="*/ 2400553 w 8228036"/>
                <a:gd name="connsiteY24" fmla="*/ 3481691 h 4260006"/>
                <a:gd name="connsiteX25" fmla="*/ 2476753 w 8228036"/>
                <a:gd name="connsiteY25" fmla="*/ 3380091 h 4260006"/>
                <a:gd name="connsiteX26" fmla="*/ 2514853 w 8228036"/>
                <a:gd name="connsiteY26" fmla="*/ 3278491 h 4260006"/>
                <a:gd name="connsiteX27" fmla="*/ 2527553 w 8228036"/>
                <a:gd name="connsiteY27" fmla="*/ 3227691 h 4260006"/>
                <a:gd name="connsiteX28" fmla="*/ 2565653 w 8228036"/>
                <a:gd name="connsiteY28" fmla="*/ 3164191 h 4260006"/>
                <a:gd name="connsiteX29" fmla="*/ 2578353 w 8228036"/>
                <a:gd name="connsiteY29" fmla="*/ 3126091 h 4260006"/>
                <a:gd name="connsiteX30" fmla="*/ 2603753 w 8228036"/>
                <a:gd name="connsiteY30" fmla="*/ 3075291 h 4260006"/>
                <a:gd name="connsiteX31" fmla="*/ 2629153 w 8228036"/>
                <a:gd name="connsiteY31" fmla="*/ 2745091 h 4260006"/>
                <a:gd name="connsiteX32" fmla="*/ 2641853 w 8228036"/>
                <a:gd name="connsiteY32" fmla="*/ 2681591 h 4260006"/>
                <a:gd name="connsiteX33" fmla="*/ 2654553 w 8228036"/>
                <a:gd name="connsiteY33" fmla="*/ 2579991 h 4260006"/>
                <a:gd name="connsiteX34" fmla="*/ 2667253 w 8228036"/>
                <a:gd name="connsiteY34" fmla="*/ 2402191 h 4260006"/>
                <a:gd name="connsiteX35" fmla="*/ 2692653 w 8228036"/>
                <a:gd name="connsiteY35" fmla="*/ 2364091 h 4260006"/>
                <a:gd name="connsiteX36" fmla="*/ 2705353 w 8228036"/>
                <a:gd name="connsiteY36" fmla="*/ 2325991 h 4260006"/>
                <a:gd name="connsiteX37" fmla="*/ 2730753 w 8228036"/>
                <a:gd name="connsiteY37" fmla="*/ 2275191 h 4260006"/>
                <a:gd name="connsiteX38" fmla="*/ 2768853 w 8228036"/>
                <a:gd name="connsiteY38" fmla="*/ 2173591 h 4260006"/>
                <a:gd name="connsiteX39" fmla="*/ 2832353 w 8228036"/>
                <a:gd name="connsiteY39" fmla="*/ 2071991 h 4260006"/>
                <a:gd name="connsiteX40" fmla="*/ 2870453 w 8228036"/>
                <a:gd name="connsiteY40" fmla="*/ 1995791 h 4260006"/>
                <a:gd name="connsiteX41" fmla="*/ 2908553 w 8228036"/>
                <a:gd name="connsiteY41" fmla="*/ 1957691 h 4260006"/>
                <a:gd name="connsiteX42" fmla="*/ 2984753 w 8228036"/>
                <a:gd name="connsiteY42" fmla="*/ 1843391 h 4260006"/>
                <a:gd name="connsiteX43" fmla="*/ 3086353 w 8228036"/>
                <a:gd name="connsiteY43" fmla="*/ 1741791 h 4260006"/>
                <a:gd name="connsiteX44" fmla="*/ 3111753 w 8228036"/>
                <a:gd name="connsiteY44" fmla="*/ 1703691 h 4260006"/>
                <a:gd name="connsiteX45" fmla="*/ 3124453 w 8228036"/>
                <a:gd name="connsiteY45" fmla="*/ 1665591 h 4260006"/>
                <a:gd name="connsiteX46" fmla="*/ 3226053 w 8228036"/>
                <a:gd name="connsiteY46" fmla="*/ 1576691 h 4260006"/>
                <a:gd name="connsiteX47" fmla="*/ 3238753 w 8228036"/>
                <a:gd name="connsiteY47" fmla="*/ 1538591 h 4260006"/>
                <a:gd name="connsiteX48" fmla="*/ 3276853 w 8228036"/>
                <a:gd name="connsiteY48" fmla="*/ 1513191 h 4260006"/>
                <a:gd name="connsiteX49" fmla="*/ 3327653 w 8228036"/>
                <a:gd name="connsiteY49" fmla="*/ 1475091 h 4260006"/>
                <a:gd name="connsiteX50" fmla="*/ 3454653 w 8228036"/>
                <a:gd name="connsiteY50" fmla="*/ 1373491 h 4260006"/>
                <a:gd name="connsiteX51" fmla="*/ 3530853 w 8228036"/>
                <a:gd name="connsiteY51" fmla="*/ 1322691 h 4260006"/>
                <a:gd name="connsiteX52" fmla="*/ 3568953 w 8228036"/>
                <a:gd name="connsiteY52" fmla="*/ 1297291 h 4260006"/>
                <a:gd name="connsiteX53" fmla="*/ 3632453 w 8228036"/>
                <a:gd name="connsiteY53" fmla="*/ 1259191 h 4260006"/>
                <a:gd name="connsiteX54" fmla="*/ 3695953 w 8228036"/>
                <a:gd name="connsiteY54" fmla="*/ 1208391 h 4260006"/>
                <a:gd name="connsiteX55" fmla="*/ 3734053 w 8228036"/>
                <a:gd name="connsiteY55" fmla="*/ 1195691 h 4260006"/>
                <a:gd name="connsiteX56" fmla="*/ 3772153 w 8228036"/>
                <a:gd name="connsiteY56" fmla="*/ 1170291 h 4260006"/>
                <a:gd name="connsiteX57" fmla="*/ 3835653 w 8228036"/>
                <a:gd name="connsiteY57" fmla="*/ 1144891 h 4260006"/>
                <a:gd name="connsiteX58" fmla="*/ 3886453 w 8228036"/>
                <a:gd name="connsiteY58" fmla="*/ 1119491 h 4260006"/>
                <a:gd name="connsiteX59" fmla="*/ 3937253 w 8228036"/>
                <a:gd name="connsiteY59" fmla="*/ 1106791 h 4260006"/>
                <a:gd name="connsiteX60" fmla="*/ 4038853 w 8228036"/>
                <a:gd name="connsiteY60" fmla="*/ 1081391 h 4260006"/>
                <a:gd name="connsiteX61" fmla="*/ 4076953 w 8228036"/>
                <a:gd name="connsiteY61" fmla="*/ 1055991 h 4260006"/>
                <a:gd name="connsiteX62" fmla="*/ 4178553 w 8228036"/>
                <a:gd name="connsiteY62" fmla="*/ 1043291 h 4260006"/>
                <a:gd name="connsiteX63" fmla="*/ 4242053 w 8228036"/>
                <a:gd name="connsiteY63" fmla="*/ 1030591 h 4260006"/>
                <a:gd name="connsiteX64" fmla="*/ 4407153 w 8228036"/>
                <a:gd name="connsiteY64" fmla="*/ 954391 h 4260006"/>
                <a:gd name="connsiteX65" fmla="*/ 4445253 w 8228036"/>
                <a:gd name="connsiteY65" fmla="*/ 941691 h 4260006"/>
                <a:gd name="connsiteX66" fmla="*/ 4546853 w 8228036"/>
                <a:gd name="connsiteY66" fmla="*/ 928991 h 4260006"/>
                <a:gd name="connsiteX67" fmla="*/ 4661153 w 8228036"/>
                <a:gd name="connsiteY67" fmla="*/ 890891 h 4260006"/>
                <a:gd name="connsiteX68" fmla="*/ 4699253 w 8228036"/>
                <a:gd name="connsiteY68" fmla="*/ 878191 h 4260006"/>
                <a:gd name="connsiteX69" fmla="*/ 4788153 w 8228036"/>
                <a:gd name="connsiteY69" fmla="*/ 852791 h 4260006"/>
                <a:gd name="connsiteX70" fmla="*/ 4838953 w 8228036"/>
                <a:gd name="connsiteY70" fmla="*/ 827391 h 4260006"/>
                <a:gd name="connsiteX71" fmla="*/ 5004053 w 8228036"/>
                <a:gd name="connsiteY71" fmla="*/ 814691 h 4260006"/>
                <a:gd name="connsiteX72" fmla="*/ 5321553 w 8228036"/>
                <a:gd name="connsiteY72" fmla="*/ 789291 h 4260006"/>
                <a:gd name="connsiteX73" fmla="*/ 5689853 w 8228036"/>
                <a:gd name="connsiteY73" fmla="*/ 776591 h 4260006"/>
                <a:gd name="connsiteX74" fmla="*/ 5842253 w 8228036"/>
                <a:gd name="connsiteY74" fmla="*/ 738491 h 4260006"/>
                <a:gd name="connsiteX75" fmla="*/ 5918453 w 8228036"/>
                <a:gd name="connsiteY75" fmla="*/ 713091 h 4260006"/>
                <a:gd name="connsiteX76" fmla="*/ 5994653 w 8228036"/>
                <a:gd name="connsiteY76" fmla="*/ 700391 h 4260006"/>
                <a:gd name="connsiteX77" fmla="*/ 6096253 w 8228036"/>
                <a:gd name="connsiteY77" fmla="*/ 662291 h 4260006"/>
                <a:gd name="connsiteX78" fmla="*/ 6172453 w 8228036"/>
                <a:gd name="connsiteY78" fmla="*/ 649591 h 4260006"/>
                <a:gd name="connsiteX79" fmla="*/ 6223253 w 8228036"/>
                <a:gd name="connsiteY79" fmla="*/ 624191 h 4260006"/>
                <a:gd name="connsiteX80" fmla="*/ 6578853 w 8228036"/>
                <a:gd name="connsiteY80" fmla="*/ 598791 h 4260006"/>
                <a:gd name="connsiteX81" fmla="*/ 7620253 w 8228036"/>
                <a:gd name="connsiteY81" fmla="*/ 598791 h 4260006"/>
                <a:gd name="connsiteX82" fmla="*/ 7696453 w 8228036"/>
                <a:gd name="connsiteY82" fmla="*/ 586091 h 4260006"/>
                <a:gd name="connsiteX83" fmla="*/ 7810753 w 8228036"/>
                <a:gd name="connsiteY83" fmla="*/ 573391 h 4260006"/>
                <a:gd name="connsiteX84" fmla="*/ 7861553 w 8228036"/>
                <a:gd name="connsiteY84" fmla="*/ 547991 h 4260006"/>
                <a:gd name="connsiteX85" fmla="*/ 8191753 w 8228036"/>
                <a:gd name="connsiteY85" fmla="*/ 484491 h 4260006"/>
                <a:gd name="connsiteX86" fmla="*/ 8077453 w 8228036"/>
                <a:gd name="connsiteY86" fmla="*/ 14591 h 4260006"/>
                <a:gd name="connsiteX87" fmla="*/ 7925053 w 8228036"/>
                <a:gd name="connsiteY87" fmla="*/ 27291 h 4260006"/>
                <a:gd name="connsiteX88" fmla="*/ 7836153 w 8228036"/>
                <a:gd name="connsiteY88" fmla="*/ 52691 h 4260006"/>
                <a:gd name="connsiteX89" fmla="*/ 4457953 w 8228036"/>
                <a:gd name="connsiteY89" fmla="*/ 27291 h 4260006"/>
                <a:gd name="connsiteX90" fmla="*/ 253 w 8228036"/>
                <a:gd name="connsiteY90" fmla="*/ 39991 h 4260006"/>
                <a:gd name="connsiteX0" fmla="*/ 253 w 8228036"/>
                <a:gd name="connsiteY0" fmla="*/ 39991 h 4254894"/>
                <a:gd name="connsiteX1" fmla="*/ 19303 w 8228036"/>
                <a:gd name="connsiteY1" fmla="*/ 465441 h 4254894"/>
                <a:gd name="connsiteX2" fmla="*/ 419353 w 8228036"/>
                <a:gd name="connsiteY2" fmla="*/ 598791 h 4254894"/>
                <a:gd name="connsiteX3" fmla="*/ 762253 w 8228036"/>
                <a:gd name="connsiteY3" fmla="*/ 833741 h 4254894"/>
                <a:gd name="connsiteX4" fmla="*/ 965453 w 8228036"/>
                <a:gd name="connsiteY4" fmla="*/ 1417941 h 4254894"/>
                <a:gd name="connsiteX5" fmla="*/ 1009903 w 8228036"/>
                <a:gd name="connsiteY5" fmla="*/ 2275191 h 4254894"/>
                <a:gd name="connsiteX6" fmla="*/ 1048003 w 8228036"/>
                <a:gd name="connsiteY6" fmla="*/ 3449941 h 4254894"/>
                <a:gd name="connsiteX7" fmla="*/ 1092453 w 8228036"/>
                <a:gd name="connsiteY7" fmla="*/ 3989691 h 4254894"/>
                <a:gd name="connsiteX8" fmla="*/ 1225803 w 8228036"/>
                <a:gd name="connsiteY8" fmla="*/ 4167491 h 4254894"/>
                <a:gd name="connsiteX9" fmla="*/ 1524253 w 8228036"/>
                <a:gd name="connsiteY9" fmla="*/ 4250041 h 4254894"/>
                <a:gd name="connsiteX10" fmla="*/ 1676653 w 8228036"/>
                <a:gd name="connsiteY10" fmla="*/ 4243691 h 4254894"/>
                <a:gd name="connsiteX11" fmla="*/ 2057653 w 8228036"/>
                <a:gd name="connsiteY11" fmla="*/ 4230991 h 4254894"/>
                <a:gd name="connsiteX12" fmla="*/ 2146553 w 8228036"/>
                <a:gd name="connsiteY12" fmla="*/ 4180191 h 4254894"/>
                <a:gd name="connsiteX13" fmla="*/ 2159253 w 8228036"/>
                <a:gd name="connsiteY13" fmla="*/ 4142091 h 4254894"/>
                <a:gd name="connsiteX14" fmla="*/ 2184653 w 8228036"/>
                <a:gd name="connsiteY14" fmla="*/ 4103991 h 4254894"/>
                <a:gd name="connsiteX15" fmla="*/ 2197353 w 8228036"/>
                <a:gd name="connsiteY15" fmla="*/ 4040491 h 4254894"/>
                <a:gd name="connsiteX16" fmla="*/ 2210053 w 8228036"/>
                <a:gd name="connsiteY16" fmla="*/ 3964291 h 4254894"/>
                <a:gd name="connsiteX17" fmla="*/ 2222753 w 8228036"/>
                <a:gd name="connsiteY17" fmla="*/ 3926191 h 4254894"/>
                <a:gd name="connsiteX18" fmla="*/ 2235453 w 8228036"/>
                <a:gd name="connsiteY18" fmla="*/ 3875391 h 4254894"/>
                <a:gd name="connsiteX19" fmla="*/ 2286253 w 8228036"/>
                <a:gd name="connsiteY19" fmla="*/ 3773791 h 4254894"/>
                <a:gd name="connsiteX20" fmla="*/ 2311653 w 8228036"/>
                <a:gd name="connsiteY20" fmla="*/ 3697591 h 4254894"/>
                <a:gd name="connsiteX21" fmla="*/ 2337053 w 8228036"/>
                <a:gd name="connsiteY21" fmla="*/ 3595991 h 4254894"/>
                <a:gd name="connsiteX22" fmla="*/ 2387853 w 8228036"/>
                <a:gd name="connsiteY22" fmla="*/ 3519791 h 4254894"/>
                <a:gd name="connsiteX23" fmla="*/ 2400553 w 8228036"/>
                <a:gd name="connsiteY23" fmla="*/ 3481691 h 4254894"/>
                <a:gd name="connsiteX24" fmla="*/ 2476753 w 8228036"/>
                <a:gd name="connsiteY24" fmla="*/ 3380091 h 4254894"/>
                <a:gd name="connsiteX25" fmla="*/ 2514853 w 8228036"/>
                <a:gd name="connsiteY25" fmla="*/ 3278491 h 4254894"/>
                <a:gd name="connsiteX26" fmla="*/ 2527553 w 8228036"/>
                <a:gd name="connsiteY26" fmla="*/ 3227691 h 4254894"/>
                <a:gd name="connsiteX27" fmla="*/ 2565653 w 8228036"/>
                <a:gd name="connsiteY27" fmla="*/ 3164191 h 4254894"/>
                <a:gd name="connsiteX28" fmla="*/ 2578353 w 8228036"/>
                <a:gd name="connsiteY28" fmla="*/ 3126091 h 4254894"/>
                <a:gd name="connsiteX29" fmla="*/ 2603753 w 8228036"/>
                <a:gd name="connsiteY29" fmla="*/ 3075291 h 4254894"/>
                <a:gd name="connsiteX30" fmla="*/ 2629153 w 8228036"/>
                <a:gd name="connsiteY30" fmla="*/ 2745091 h 4254894"/>
                <a:gd name="connsiteX31" fmla="*/ 2641853 w 8228036"/>
                <a:gd name="connsiteY31" fmla="*/ 2681591 h 4254894"/>
                <a:gd name="connsiteX32" fmla="*/ 2654553 w 8228036"/>
                <a:gd name="connsiteY32" fmla="*/ 2579991 h 4254894"/>
                <a:gd name="connsiteX33" fmla="*/ 2667253 w 8228036"/>
                <a:gd name="connsiteY33" fmla="*/ 2402191 h 4254894"/>
                <a:gd name="connsiteX34" fmla="*/ 2692653 w 8228036"/>
                <a:gd name="connsiteY34" fmla="*/ 2364091 h 4254894"/>
                <a:gd name="connsiteX35" fmla="*/ 2705353 w 8228036"/>
                <a:gd name="connsiteY35" fmla="*/ 2325991 h 4254894"/>
                <a:gd name="connsiteX36" fmla="*/ 2730753 w 8228036"/>
                <a:gd name="connsiteY36" fmla="*/ 2275191 h 4254894"/>
                <a:gd name="connsiteX37" fmla="*/ 2768853 w 8228036"/>
                <a:gd name="connsiteY37" fmla="*/ 2173591 h 4254894"/>
                <a:gd name="connsiteX38" fmla="*/ 2832353 w 8228036"/>
                <a:gd name="connsiteY38" fmla="*/ 2071991 h 4254894"/>
                <a:gd name="connsiteX39" fmla="*/ 2870453 w 8228036"/>
                <a:gd name="connsiteY39" fmla="*/ 1995791 h 4254894"/>
                <a:gd name="connsiteX40" fmla="*/ 2908553 w 8228036"/>
                <a:gd name="connsiteY40" fmla="*/ 1957691 h 4254894"/>
                <a:gd name="connsiteX41" fmla="*/ 2984753 w 8228036"/>
                <a:gd name="connsiteY41" fmla="*/ 1843391 h 4254894"/>
                <a:gd name="connsiteX42" fmla="*/ 3086353 w 8228036"/>
                <a:gd name="connsiteY42" fmla="*/ 1741791 h 4254894"/>
                <a:gd name="connsiteX43" fmla="*/ 3111753 w 8228036"/>
                <a:gd name="connsiteY43" fmla="*/ 1703691 h 4254894"/>
                <a:gd name="connsiteX44" fmla="*/ 3124453 w 8228036"/>
                <a:gd name="connsiteY44" fmla="*/ 1665591 h 4254894"/>
                <a:gd name="connsiteX45" fmla="*/ 3226053 w 8228036"/>
                <a:gd name="connsiteY45" fmla="*/ 1576691 h 4254894"/>
                <a:gd name="connsiteX46" fmla="*/ 3238753 w 8228036"/>
                <a:gd name="connsiteY46" fmla="*/ 1538591 h 4254894"/>
                <a:gd name="connsiteX47" fmla="*/ 3276853 w 8228036"/>
                <a:gd name="connsiteY47" fmla="*/ 1513191 h 4254894"/>
                <a:gd name="connsiteX48" fmla="*/ 3327653 w 8228036"/>
                <a:gd name="connsiteY48" fmla="*/ 1475091 h 4254894"/>
                <a:gd name="connsiteX49" fmla="*/ 3454653 w 8228036"/>
                <a:gd name="connsiteY49" fmla="*/ 1373491 h 4254894"/>
                <a:gd name="connsiteX50" fmla="*/ 3530853 w 8228036"/>
                <a:gd name="connsiteY50" fmla="*/ 1322691 h 4254894"/>
                <a:gd name="connsiteX51" fmla="*/ 3568953 w 8228036"/>
                <a:gd name="connsiteY51" fmla="*/ 1297291 h 4254894"/>
                <a:gd name="connsiteX52" fmla="*/ 3632453 w 8228036"/>
                <a:gd name="connsiteY52" fmla="*/ 1259191 h 4254894"/>
                <a:gd name="connsiteX53" fmla="*/ 3695953 w 8228036"/>
                <a:gd name="connsiteY53" fmla="*/ 1208391 h 4254894"/>
                <a:gd name="connsiteX54" fmla="*/ 3734053 w 8228036"/>
                <a:gd name="connsiteY54" fmla="*/ 1195691 h 4254894"/>
                <a:gd name="connsiteX55" fmla="*/ 3772153 w 8228036"/>
                <a:gd name="connsiteY55" fmla="*/ 1170291 h 4254894"/>
                <a:gd name="connsiteX56" fmla="*/ 3835653 w 8228036"/>
                <a:gd name="connsiteY56" fmla="*/ 1144891 h 4254894"/>
                <a:gd name="connsiteX57" fmla="*/ 3886453 w 8228036"/>
                <a:gd name="connsiteY57" fmla="*/ 1119491 h 4254894"/>
                <a:gd name="connsiteX58" fmla="*/ 3937253 w 8228036"/>
                <a:gd name="connsiteY58" fmla="*/ 1106791 h 4254894"/>
                <a:gd name="connsiteX59" fmla="*/ 4038853 w 8228036"/>
                <a:gd name="connsiteY59" fmla="*/ 1081391 h 4254894"/>
                <a:gd name="connsiteX60" fmla="*/ 4076953 w 8228036"/>
                <a:gd name="connsiteY60" fmla="*/ 1055991 h 4254894"/>
                <a:gd name="connsiteX61" fmla="*/ 4178553 w 8228036"/>
                <a:gd name="connsiteY61" fmla="*/ 1043291 h 4254894"/>
                <a:gd name="connsiteX62" fmla="*/ 4242053 w 8228036"/>
                <a:gd name="connsiteY62" fmla="*/ 1030591 h 4254894"/>
                <a:gd name="connsiteX63" fmla="*/ 4407153 w 8228036"/>
                <a:gd name="connsiteY63" fmla="*/ 954391 h 4254894"/>
                <a:gd name="connsiteX64" fmla="*/ 4445253 w 8228036"/>
                <a:gd name="connsiteY64" fmla="*/ 941691 h 4254894"/>
                <a:gd name="connsiteX65" fmla="*/ 4546853 w 8228036"/>
                <a:gd name="connsiteY65" fmla="*/ 928991 h 4254894"/>
                <a:gd name="connsiteX66" fmla="*/ 4661153 w 8228036"/>
                <a:gd name="connsiteY66" fmla="*/ 890891 h 4254894"/>
                <a:gd name="connsiteX67" fmla="*/ 4699253 w 8228036"/>
                <a:gd name="connsiteY67" fmla="*/ 878191 h 4254894"/>
                <a:gd name="connsiteX68" fmla="*/ 4788153 w 8228036"/>
                <a:gd name="connsiteY68" fmla="*/ 852791 h 4254894"/>
                <a:gd name="connsiteX69" fmla="*/ 4838953 w 8228036"/>
                <a:gd name="connsiteY69" fmla="*/ 827391 h 4254894"/>
                <a:gd name="connsiteX70" fmla="*/ 5004053 w 8228036"/>
                <a:gd name="connsiteY70" fmla="*/ 814691 h 4254894"/>
                <a:gd name="connsiteX71" fmla="*/ 5321553 w 8228036"/>
                <a:gd name="connsiteY71" fmla="*/ 789291 h 4254894"/>
                <a:gd name="connsiteX72" fmla="*/ 5689853 w 8228036"/>
                <a:gd name="connsiteY72" fmla="*/ 776591 h 4254894"/>
                <a:gd name="connsiteX73" fmla="*/ 5842253 w 8228036"/>
                <a:gd name="connsiteY73" fmla="*/ 738491 h 4254894"/>
                <a:gd name="connsiteX74" fmla="*/ 5918453 w 8228036"/>
                <a:gd name="connsiteY74" fmla="*/ 713091 h 4254894"/>
                <a:gd name="connsiteX75" fmla="*/ 5994653 w 8228036"/>
                <a:gd name="connsiteY75" fmla="*/ 700391 h 4254894"/>
                <a:gd name="connsiteX76" fmla="*/ 6096253 w 8228036"/>
                <a:gd name="connsiteY76" fmla="*/ 662291 h 4254894"/>
                <a:gd name="connsiteX77" fmla="*/ 6172453 w 8228036"/>
                <a:gd name="connsiteY77" fmla="*/ 649591 h 4254894"/>
                <a:gd name="connsiteX78" fmla="*/ 6223253 w 8228036"/>
                <a:gd name="connsiteY78" fmla="*/ 624191 h 4254894"/>
                <a:gd name="connsiteX79" fmla="*/ 6578853 w 8228036"/>
                <a:gd name="connsiteY79" fmla="*/ 598791 h 4254894"/>
                <a:gd name="connsiteX80" fmla="*/ 7620253 w 8228036"/>
                <a:gd name="connsiteY80" fmla="*/ 598791 h 4254894"/>
                <a:gd name="connsiteX81" fmla="*/ 7696453 w 8228036"/>
                <a:gd name="connsiteY81" fmla="*/ 586091 h 4254894"/>
                <a:gd name="connsiteX82" fmla="*/ 7810753 w 8228036"/>
                <a:gd name="connsiteY82" fmla="*/ 573391 h 4254894"/>
                <a:gd name="connsiteX83" fmla="*/ 7861553 w 8228036"/>
                <a:gd name="connsiteY83" fmla="*/ 547991 h 4254894"/>
                <a:gd name="connsiteX84" fmla="*/ 8191753 w 8228036"/>
                <a:gd name="connsiteY84" fmla="*/ 484491 h 4254894"/>
                <a:gd name="connsiteX85" fmla="*/ 8077453 w 8228036"/>
                <a:gd name="connsiteY85" fmla="*/ 14591 h 4254894"/>
                <a:gd name="connsiteX86" fmla="*/ 7925053 w 8228036"/>
                <a:gd name="connsiteY86" fmla="*/ 27291 h 4254894"/>
                <a:gd name="connsiteX87" fmla="*/ 7836153 w 8228036"/>
                <a:gd name="connsiteY87" fmla="*/ 52691 h 4254894"/>
                <a:gd name="connsiteX88" fmla="*/ 4457953 w 8228036"/>
                <a:gd name="connsiteY88" fmla="*/ 27291 h 4254894"/>
                <a:gd name="connsiteX89" fmla="*/ 253 w 8228036"/>
                <a:gd name="connsiteY89" fmla="*/ 39991 h 4254894"/>
                <a:gd name="connsiteX0" fmla="*/ 253 w 8228036"/>
                <a:gd name="connsiteY0" fmla="*/ 39991 h 4254894"/>
                <a:gd name="connsiteX1" fmla="*/ 19303 w 8228036"/>
                <a:gd name="connsiteY1" fmla="*/ 465441 h 4254894"/>
                <a:gd name="connsiteX2" fmla="*/ 419353 w 8228036"/>
                <a:gd name="connsiteY2" fmla="*/ 598791 h 4254894"/>
                <a:gd name="connsiteX3" fmla="*/ 762253 w 8228036"/>
                <a:gd name="connsiteY3" fmla="*/ 833741 h 4254894"/>
                <a:gd name="connsiteX4" fmla="*/ 965453 w 8228036"/>
                <a:gd name="connsiteY4" fmla="*/ 1417941 h 4254894"/>
                <a:gd name="connsiteX5" fmla="*/ 1009903 w 8228036"/>
                <a:gd name="connsiteY5" fmla="*/ 2275191 h 4254894"/>
                <a:gd name="connsiteX6" fmla="*/ 1048003 w 8228036"/>
                <a:gd name="connsiteY6" fmla="*/ 3449941 h 4254894"/>
                <a:gd name="connsiteX7" fmla="*/ 1092453 w 8228036"/>
                <a:gd name="connsiteY7" fmla="*/ 3989691 h 4254894"/>
                <a:gd name="connsiteX8" fmla="*/ 1225803 w 8228036"/>
                <a:gd name="connsiteY8" fmla="*/ 4167491 h 4254894"/>
                <a:gd name="connsiteX9" fmla="*/ 1524253 w 8228036"/>
                <a:gd name="connsiteY9" fmla="*/ 4250041 h 4254894"/>
                <a:gd name="connsiteX10" fmla="*/ 1676653 w 8228036"/>
                <a:gd name="connsiteY10" fmla="*/ 4243691 h 4254894"/>
                <a:gd name="connsiteX11" fmla="*/ 2146553 w 8228036"/>
                <a:gd name="connsiteY11" fmla="*/ 4180191 h 4254894"/>
                <a:gd name="connsiteX12" fmla="*/ 2159253 w 8228036"/>
                <a:gd name="connsiteY12" fmla="*/ 4142091 h 4254894"/>
                <a:gd name="connsiteX13" fmla="*/ 2184653 w 8228036"/>
                <a:gd name="connsiteY13" fmla="*/ 4103991 h 4254894"/>
                <a:gd name="connsiteX14" fmla="*/ 2197353 w 8228036"/>
                <a:gd name="connsiteY14" fmla="*/ 4040491 h 4254894"/>
                <a:gd name="connsiteX15" fmla="*/ 2210053 w 8228036"/>
                <a:gd name="connsiteY15" fmla="*/ 3964291 h 4254894"/>
                <a:gd name="connsiteX16" fmla="*/ 2222753 w 8228036"/>
                <a:gd name="connsiteY16" fmla="*/ 3926191 h 4254894"/>
                <a:gd name="connsiteX17" fmla="*/ 2235453 w 8228036"/>
                <a:gd name="connsiteY17" fmla="*/ 3875391 h 4254894"/>
                <a:gd name="connsiteX18" fmla="*/ 2286253 w 8228036"/>
                <a:gd name="connsiteY18" fmla="*/ 3773791 h 4254894"/>
                <a:gd name="connsiteX19" fmla="*/ 2311653 w 8228036"/>
                <a:gd name="connsiteY19" fmla="*/ 3697591 h 4254894"/>
                <a:gd name="connsiteX20" fmla="*/ 2337053 w 8228036"/>
                <a:gd name="connsiteY20" fmla="*/ 3595991 h 4254894"/>
                <a:gd name="connsiteX21" fmla="*/ 2387853 w 8228036"/>
                <a:gd name="connsiteY21" fmla="*/ 3519791 h 4254894"/>
                <a:gd name="connsiteX22" fmla="*/ 2400553 w 8228036"/>
                <a:gd name="connsiteY22" fmla="*/ 3481691 h 4254894"/>
                <a:gd name="connsiteX23" fmla="*/ 2476753 w 8228036"/>
                <a:gd name="connsiteY23" fmla="*/ 3380091 h 4254894"/>
                <a:gd name="connsiteX24" fmla="*/ 2514853 w 8228036"/>
                <a:gd name="connsiteY24" fmla="*/ 3278491 h 4254894"/>
                <a:gd name="connsiteX25" fmla="*/ 2527553 w 8228036"/>
                <a:gd name="connsiteY25" fmla="*/ 3227691 h 4254894"/>
                <a:gd name="connsiteX26" fmla="*/ 2565653 w 8228036"/>
                <a:gd name="connsiteY26" fmla="*/ 3164191 h 4254894"/>
                <a:gd name="connsiteX27" fmla="*/ 2578353 w 8228036"/>
                <a:gd name="connsiteY27" fmla="*/ 3126091 h 4254894"/>
                <a:gd name="connsiteX28" fmla="*/ 2603753 w 8228036"/>
                <a:gd name="connsiteY28" fmla="*/ 3075291 h 4254894"/>
                <a:gd name="connsiteX29" fmla="*/ 2629153 w 8228036"/>
                <a:gd name="connsiteY29" fmla="*/ 2745091 h 4254894"/>
                <a:gd name="connsiteX30" fmla="*/ 2641853 w 8228036"/>
                <a:gd name="connsiteY30" fmla="*/ 2681591 h 4254894"/>
                <a:gd name="connsiteX31" fmla="*/ 2654553 w 8228036"/>
                <a:gd name="connsiteY31" fmla="*/ 2579991 h 4254894"/>
                <a:gd name="connsiteX32" fmla="*/ 2667253 w 8228036"/>
                <a:gd name="connsiteY32" fmla="*/ 2402191 h 4254894"/>
                <a:gd name="connsiteX33" fmla="*/ 2692653 w 8228036"/>
                <a:gd name="connsiteY33" fmla="*/ 2364091 h 4254894"/>
                <a:gd name="connsiteX34" fmla="*/ 2705353 w 8228036"/>
                <a:gd name="connsiteY34" fmla="*/ 2325991 h 4254894"/>
                <a:gd name="connsiteX35" fmla="*/ 2730753 w 8228036"/>
                <a:gd name="connsiteY35" fmla="*/ 2275191 h 4254894"/>
                <a:gd name="connsiteX36" fmla="*/ 2768853 w 8228036"/>
                <a:gd name="connsiteY36" fmla="*/ 2173591 h 4254894"/>
                <a:gd name="connsiteX37" fmla="*/ 2832353 w 8228036"/>
                <a:gd name="connsiteY37" fmla="*/ 2071991 h 4254894"/>
                <a:gd name="connsiteX38" fmla="*/ 2870453 w 8228036"/>
                <a:gd name="connsiteY38" fmla="*/ 1995791 h 4254894"/>
                <a:gd name="connsiteX39" fmla="*/ 2908553 w 8228036"/>
                <a:gd name="connsiteY39" fmla="*/ 1957691 h 4254894"/>
                <a:gd name="connsiteX40" fmla="*/ 2984753 w 8228036"/>
                <a:gd name="connsiteY40" fmla="*/ 1843391 h 4254894"/>
                <a:gd name="connsiteX41" fmla="*/ 3086353 w 8228036"/>
                <a:gd name="connsiteY41" fmla="*/ 1741791 h 4254894"/>
                <a:gd name="connsiteX42" fmla="*/ 3111753 w 8228036"/>
                <a:gd name="connsiteY42" fmla="*/ 1703691 h 4254894"/>
                <a:gd name="connsiteX43" fmla="*/ 3124453 w 8228036"/>
                <a:gd name="connsiteY43" fmla="*/ 1665591 h 4254894"/>
                <a:gd name="connsiteX44" fmla="*/ 3226053 w 8228036"/>
                <a:gd name="connsiteY44" fmla="*/ 1576691 h 4254894"/>
                <a:gd name="connsiteX45" fmla="*/ 3238753 w 8228036"/>
                <a:gd name="connsiteY45" fmla="*/ 1538591 h 4254894"/>
                <a:gd name="connsiteX46" fmla="*/ 3276853 w 8228036"/>
                <a:gd name="connsiteY46" fmla="*/ 1513191 h 4254894"/>
                <a:gd name="connsiteX47" fmla="*/ 3327653 w 8228036"/>
                <a:gd name="connsiteY47" fmla="*/ 1475091 h 4254894"/>
                <a:gd name="connsiteX48" fmla="*/ 3454653 w 8228036"/>
                <a:gd name="connsiteY48" fmla="*/ 1373491 h 4254894"/>
                <a:gd name="connsiteX49" fmla="*/ 3530853 w 8228036"/>
                <a:gd name="connsiteY49" fmla="*/ 1322691 h 4254894"/>
                <a:gd name="connsiteX50" fmla="*/ 3568953 w 8228036"/>
                <a:gd name="connsiteY50" fmla="*/ 1297291 h 4254894"/>
                <a:gd name="connsiteX51" fmla="*/ 3632453 w 8228036"/>
                <a:gd name="connsiteY51" fmla="*/ 1259191 h 4254894"/>
                <a:gd name="connsiteX52" fmla="*/ 3695953 w 8228036"/>
                <a:gd name="connsiteY52" fmla="*/ 1208391 h 4254894"/>
                <a:gd name="connsiteX53" fmla="*/ 3734053 w 8228036"/>
                <a:gd name="connsiteY53" fmla="*/ 1195691 h 4254894"/>
                <a:gd name="connsiteX54" fmla="*/ 3772153 w 8228036"/>
                <a:gd name="connsiteY54" fmla="*/ 1170291 h 4254894"/>
                <a:gd name="connsiteX55" fmla="*/ 3835653 w 8228036"/>
                <a:gd name="connsiteY55" fmla="*/ 1144891 h 4254894"/>
                <a:gd name="connsiteX56" fmla="*/ 3886453 w 8228036"/>
                <a:gd name="connsiteY56" fmla="*/ 1119491 h 4254894"/>
                <a:gd name="connsiteX57" fmla="*/ 3937253 w 8228036"/>
                <a:gd name="connsiteY57" fmla="*/ 1106791 h 4254894"/>
                <a:gd name="connsiteX58" fmla="*/ 4038853 w 8228036"/>
                <a:gd name="connsiteY58" fmla="*/ 1081391 h 4254894"/>
                <a:gd name="connsiteX59" fmla="*/ 4076953 w 8228036"/>
                <a:gd name="connsiteY59" fmla="*/ 1055991 h 4254894"/>
                <a:gd name="connsiteX60" fmla="*/ 4178553 w 8228036"/>
                <a:gd name="connsiteY60" fmla="*/ 1043291 h 4254894"/>
                <a:gd name="connsiteX61" fmla="*/ 4242053 w 8228036"/>
                <a:gd name="connsiteY61" fmla="*/ 1030591 h 4254894"/>
                <a:gd name="connsiteX62" fmla="*/ 4407153 w 8228036"/>
                <a:gd name="connsiteY62" fmla="*/ 954391 h 4254894"/>
                <a:gd name="connsiteX63" fmla="*/ 4445253 w 8228036"/>
                <a:gd name="connsiteY63" fmla="*/ 941691 h 4254894"/>
                <a:gd name="connsiteX64" fmla="*/ 4546853 w 8228036"/>
                <a:gd name="connsiteY64" fmla="*/ 928991 h 4254894"/>
                <a:gd name="connsiteX65" fmla="*/ 4661153 w 8228036"/>
                <a:gd name="connsiteY65" fmla="*/ 890891 h 4254894"/>
                <a:gd name="connsiteX66" fmla="*/ 4699253 w 8228036"/>
                <a:gd name="connsiteY66" fmla="*/ 878191 h 4254894"/>
                <a:gd name="connsiteX67" fmla="*/ 4788153 w 8228036"/>
                <a:gd name="connsiteY67" fmla="*/ 852791 h 4254894"/>
                <a:gd name="connsiteX68" fmla="*/ 4838953 w 8228036"/>
                <a:gd name="connsiteY68" fmla="*/ 827391 h 4254894"/>
                <a:gd name="connsiteX69" fmla="*/ 5004053 w 8228036"/>
                <a:gd name="connsiteY69" fmla="*/ 814691 h 4254894"/>
                <a:gd name="connsiteX70" fmla="*/ 5321553 w 8228036"/>
                <a:gd name="connsiteY70" fmla="*/ 789291 h 4254894"/>
                <a:gd name="connsiteX71" fmla="*/ 5689853 w 8228036"/>
                <a:gd name="connsiteY71" fmla="*/ 776591 h 4254894"/>
                <a:gd name="connsiteX72" fmla="*/ 5842253 w 8228036"/>
                <a:gd name="connsiteY72" fmla="*/ 738491 h 4254894"/>
                <a:gd name="connsiteX73" fmla="*/ 5918453 w 8228036"/>
                <a:gd name="connsiteY73" fmla="*/ 713091 h 4254894"/>
                <a:gd name="connsiteX74" fmla="*/ 5994653 w 8228036"/>
                <a:gd name="connsiteY74" fmla="*/ 700391 h 4254894"/>
                <a:gd name="connsiteX75" fmla="*/ 6096253 w 8228036"/>
                <a:gd name="connsiteY75" fmla="*/ 662291 h 4254894"/>
                <a:gd name="connsiteX76" fmla="*/ 6172453 w 8228036"/>
                <a:gd name="connsiteY76" fmla="*/ 649591 h 4254894"/>
                <a:gd name="connsiteX77" fmla="*/ 6223253 w 8228036"/>
                <a:gd name="connsiteY77" fmla="*/ 624191 h 4254894"/>
                <a:gd name="connsiteX78" fmla="*/ 6578853 w 8228036"/>
                <a:gd name="connsiteY78" fmla="*/ 598791 h 4254894"/>
                <a:gd name="connsiteX79" fmla="*/ 7620253 w 8228036"/>
                <a:gd name="connsiteY79" fmla="*/ 598791 h 4254894"/>
                <a:gd name="connsiteX80" fmla="*/ 7696453 w 8228036"/>
                <a:gd name="connsiteY80" fmla="*/ 586091 h 4254894"/>
                <a:gd name="connsiteX81" fmla="*/ 7810753 w 8228036"/>
                <a:gd name="connsiteY81" fmla="*/ 573391 h 4254894"/>
                <a:gd name="connsiteX82" fmla="*/ 7861553 w 8228036"/>
                <a:gd name="connsiteY82" fmla="*/ 547991 h 4254894"/>
                <a:gd name="connsiteX83" fmla="*/ 8191753 w 8228036"/>
                <a:gd name="connsiteY83" fmla="*/ 484491 h 4254894"/>
                <a:gd name="connsiteX84" fmla="*/ 8077453 w 8228036"/>
                <a:gd name="connsiteY84" fmla="*/ 14591 h 4254894"/>
                <a:gd name="connsiteX85" fmla="*/ 7925053 w 8228036"/>
                <a:gd name="connsiteY85" fmla="*/ 27291 h 4254894"/>
                <a:gd name="connsiteX86" fmla="*/ 7836153 w 8228036"/>
                <a:gd name="connsiteY86" fmla="*/ 52691 h 4254894"/>
                <a:gd name="connsiteX87" fmla="*/ 4457953 w 8228036"/>
                <a:gd name="connsiteY87" fmla="*/ 27291 h 4254894"/>
                <a:gd name="connsiteX88" fmla="*/ 253 w 8228036"/>
                <a:gd name="connsiteY88" fmla="*/ 39991 h 4254894"/>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159253 w 8228036"/>
                <a:gd name="connsiteY12" fmla="*/ 4142091 h 4258543"/>
                <a:gd name="connsiteX13" fmla="*/ 2184653 w 8228036"/>
                <a:gd name="connsiteY13" fmla="*/ 4103991 h 4258543"/>
                <a:gd name="connsiteX14" fmla="*/ 2197353 w 8228036"/>
                <a:gd name="connsiteY14" fmla="*/ 4040491 h 4258543"/>
                <a:gd name="connsiteX15" fmla="*/ 2210053 w 8228036"/>
                <a:gd name="connsiteY15" fmla="*/ 3964291 h 4258543"/>
                <a:gd name="connsiteX16" fmla="*/ 2222753 w 8228036"/>
                <a:gd name="connsiteY16" fmla="*/ 3926191 h 4258543"/>
                <a:gd name="connsiteX17" fmla="*/ 2235453 w 8228036"/>
                <a:gd name="connsiteY17" fmla="*/ 3875391 h 4258543"/>
                <a:gd name="connsiteX18" fmla="*/ 2286253 w 8228036"/>
                <a:gd name="connsiteY18" fmla="*/ 3773791 h 4258543"/>
                <a:gd name="connsiteX19" fmla="*/ 2311653 w 8228036"/>
                <a:gd name="connsiteY19" fmla="*/ 3697591 h 4258543"/>
                <a:gd name="connsiteX20" fmla="*/ 2337053 w 8228036"/>
                <a:gd name="connsiteY20" fmla="*/ 3595991 h 4258543"/>
                <a:gd name="connsiteX21" fmla="*/ 2387853 w 8228036"/>
                <a:gd name="connsiteY21" fmla="*/ 3519791 h 4258543"/>
                <a:gd name="connsiteX22" fmla="*/ 2400553 w 8228036"/>
                <a:gd name="connsiteY22" fmla="*/ 3481691 h 4258543"/>
                <a:gd name="connsiteX23" fmla="*/ 2476753 w 8228036"/>
                <a:gd name="connsiteY23" fmla="*/ 3380091 h 4258543"/>
                <a:gd name="connsiteX24" fmla="*/ 2514853 w 8228036"/>
                <a:gd name="connsiteY24" fmla="*/ 3278491 h 4258543"/>
                <a:gd name="connsiteX25" fmla="*/ 2527553 w 8228036"/>
                <a:gd name="connsiteY25" fmla="*/ 3227691 h 4258543"/>
                <a:gd name="connsiteX26" fmla="*/ 2565653 w 8228036"/>
                <a:gd name="connsiteY26" fmla="*/ 3164191 h 4258543"/>
                <a:gd name="connsiteX27" fmla="*/ 2578353 w 8228036"/>
                <a:gd name="connsiteY27" fmla="*/ 3126091 h 4258543"/>
                <a:gd name="connsiteX28" fmla="*/ 2603753 w 8228036"/>
                <a:gd name="connsiteY28" fmla="*/ 3075291 h 4258543"/>
                <a:gd name="connsiteX29" fmla="*/ 2629153 w 8228036"/>
                <a:gd name="connsiteY29" fmla="*/ 2745091 h 4258543"/>
                <a:gd name="connsiteX30" fmla="*/ 2641853 w 8228036"/>
                <a:gd name="connsiteY30" fmla="*/ 2681591 h 4258543"/>
                <a:gd name="connsiteX31" fmla="*/ 2654553 w 8228036"/>
                <a:gd name="connsiteY31" fmla="*/ 2579991 h 4258543"/>
                <a:gd name="connsiteX32" fmla="*/ 2667253 w 8228036"/>
                <a:gd name="connsiteY32" fmla="*/ 2402191 h 4258543"/>
                <a:gd name="connsiteX33" fmla="*/ 2692653 w 8228036"/>
                <a:gd name="connsiteY33" fmla="*/ 2364091 h 4258543"/>
                <a:gd name="connsiteX34" fmla="*/ 2705353 w 8228036"/>
                <a:gd name="connsiteY34" fmla="*/ 2325991 h 4258543"/>
                <a:gd name="connsiteX35" fmla="*/ 2730753 w 8228036"/>
                <a:gd name="connsiteY35" fmla="*/ 2275191 h 4258543"/>
                <a:gd name="connsiteX36" fmla="*/ 2768853 w 8228036"/>
                <a:gd name="connsiteY36" fmla="*/ 2173591 h 4258543"/>
                <a:gd name="connsiteX37" fmla="*/ 2832353 w 8228036"/>
                <a:gd name="connsiteY37" fmla="*/ 2071991 h 4258543"/>
                <a:gd name="connsiteX38" fmla="*/ 2870453 w 8228036"/>
                <a:gd name="connsiteY38" fmla="*/ 1995791 h 4258543"/>
                <a:gd name="connsiteX39" fmla="*/ 2908553 w 8228036"/>
                <a:gd name="connsiteY39" fmla="*/ 1957691 h 4258543"/>
                <a:gd name="connsiteX40" fmla="*/ 2984753 w 8228036"/>
                <a:gd name="connsiteY40" fmla="*/ 1843391 h 4258543"/>
                <a:gd name="connsiteX41" fmla="*/ 3086353 w 8228036"/>
                <a:gd name="connsiteY41" fmla="*/ 1741791 h 4258543"/>
                <a:gd name="connsiteX42" fmla="*/ 3111753 w 8228036"/>
                <a:gd name="connsiteY42" fmla="*/ 1703691 h 4258543"/>
                <a:gd name="connsiteX43" fmla="*/ 3124453 w 8228036"/>
                <a:gd name="connsiteY43" fmla="*/ 1665591 h 4258543"/>
                <a:gd name="connsiteX44" fmla="*/ 3226053 w 8228036"/>
                <a:gd name="connsiteY44" fmla="*/ 1576691 h 4258543"/>
                <a:gd name="connsiteX45" fmla="*/ 3238753 w 8228036"/>
                <a:gd name="connsiteY45" fmla="*/ 1538591 h 4258543"/>
                <a:gd name="connsiteX46" fmla="*/ 3276853 w 8228036"/>
                <a:gd name="connsiteY46" fmla="*/ 1513191 h 4258543"/>
                <a:gd name="connsiteX47" fmla="*/ 3327653 w 8228036"/>
                <a:gd name="connsiteY47" fmla="*/ 1475091 h 4258543"/>
                <a:gd name="connsiteX48" fmla="*/ 3454653 w 8228036"/>
                <a:gd name="connsiteY48" fmla="*/ 1373491 h 4258543"/>
                <a:gd name="connsiteX49" fmla="*/ 3530853 w 8228036"/>
                <a:gd name="connsiteY49" fmla="*/ 1322691 h 4258543"/>
                <a:gd name="connsiteX50" fmla="*/ 3568953 w 8228036"/>
                <a:gd name="connsiteY50" fmla="*/ 1297291 h 4258543"/>
                <a:gd name="connsiteX51" fmla="*/ 3632453 w 8228036"/>
                <a:gd name="connsiteY51" fmla="*/ 1259191 h 4258543"/>
                <a:gd name="connsiteX52" fmla="*/ 3695953 w 8228036"/>
                <a:gd name="connsiteY52" fmla="*/ 1208391 h 4258543"/>
                <a:gd name="connsiteX53" fmla="*/ 3734053 w 8228036"/>
                <a:gd name="connsiteY53" fmla="*/ 1195691 h 4258543"/>
                <a:gd name="connsiteX54" fmla="*/ 3772153 w 8228036"/>
                <a:gd name="connsiteY54" fmla="*/ 1170291 h 4258543"/>
                <a:gd name="connsiteX55" fmla="*/ 3835653 w 8228036"/>
                <a:gd name="connsiteY55" fmla="*/ 1144891 h 4258543"/>
                <a:gd name="connsiteX56" fmla="*/ 3886453 w 8228036"/>
                <a:gd name="connsiteY56" fmla="*/ 1119491 h 4258543"/>
                <a:gd name="connsiteX57" fmla="*/ 3937253 w 8228036"/>
                <a:gd name="connsiteY57" fmla="*/ 1106791 h 4258543"/>
                <a:gd name="connsiteX58" fmla="*/ 4038853 w 8228036"/>
                <a:gd name="connsiteY58" fmla="*/ 1081391 h 4258543"/>
                <a:gd name="connsiteX59" fmla="*/ 4076953 w 8228036"/>
                <a:gd name="connsiteY59" fmla="*/ 1055991 h 4258543"/>
                <a:gd name="connsiteX60" fmla="*/ 4178553 w 8228036"/>
                <a:gd name="connsiteY60" fmla="*/ 1043291 h 4258543"/>
                <a:gd name="connsiteX61" fmla="*/ 4242053 w 8228036"/>
                <a:gd name="connsiteY61" fmla="*/ 1030591 h 4258543"/>
                <a:gd name="connsiteX62" fmla="*/ 4407153 w 8228036"/>
                <a:gd name="connsiteY62" fmla="*/ 954391 h 4258543"/>
                <a:gd name="connsiteX63" fmla="*/ 4445253 w 8228036"/>
                <a:gd name="connsiteY63" fmla="*/ 941691 h 4258543"/>
                <a:gd name="connsiteX64" fmla="*/ 4546853 w 8228036"/>
                <a:gd name="connsiteY64" fmla="*/ 928991 h 4258543"/>
                <a:gd name="connsiteX65" fmla="*/ 4661153 w 8228036"/>
                <a:gd name="connsiteY65" fmla="*/ 890891 h 4258543"/>
                <a:gd name="connsiteX66" fmla="*/ 4699253 w 8228036"/>
                <a:gd name="connsiteY66" fmla="*/ 878191 h 4258543"/>
                <a:gd name="connsiteX67" fmla="*/ 4788153 w 8228036"/>
                <a:gd name="connsiteY67" fmla="*/ 852791 h 4258543"/>
                <a:gd name="connsiteX68" fmla="*/ 4838953 w 8228036"/>
                <a:gd name="connsiteY68" fmla="*/ 827391 h 4258543"/>
                <a:gd name="connsiteX69" fmla="*/ 5004053 w 8228036"/>
                <a:gd name="connsiteY69" fmla="*/ 814691 h 4258543"/>
                <a:gd name="connsiteX70" fmla="*/ 5321553 w 8228036"/>
                <a:gd name="connsiteY70" fmla="*/ 789291 h 4258543"/>
                <a:gd name="connsiteX71" fmla="*/ 5689853 w 8228036"/>
                <a:gd name="connsiteY71" fmla="*/ 776591 h 4258543"/>
                <a:gd name="connsiteX72" fmla="*/ 5842253 w 8228036"/>
                <a:gd name="connsiteY72" fmla="*/ 738491 h 4258543"/>
                <a:gd name="connsiteX73" fmla="*/ 5918453 w 8228036"/>
                <a:gd name="connsiteY73" fmla="*/ 713091 h 4258543"/>
                <a:gd name="connsiteX74" fmla="*/ 5994653 w 8228036"/>
                <a:gd name="connsiteY74" fmla="*/ 700391 h 4258543"/>
                <a:gd name="connsiteX75" fmla="*/ 6096253 w 8228036"/>
                <a:gd name="connsiteY75" fmla="*/ 662291 h 4258543"/>
                <a:gd name="connsiteX76" fmla="*/ 6172453 w 8228036"/>
                <a:gd name="connsiteY76" fmla="*/ 649591 h 4258543"/>
                <a:gd name="connsiteX77" fmla="*/ 6223253 w 8228036"/>
                <a:gd name="connsiteY77" fmla="*/ 624191 h 4258543"/>
                <a:gd name="connsiteX78" fmla="*/ 6578853 w 8228036"/>
                <a:gd name="connsiteY78" fmla="*/ 598791 h 4258543"/>
                <a:gd name="connsiteX79" fmla="*/ 7620253 w 8228036"/>
                <a:gd name="connsiteY79" fmla="*/ 598791 h 4258543"/>
                <a:gd name="connsiteX80" fmla="*/ 7696453 w 8228036"/>
                <a:gd name="connsiteY80" fmla="*/ 586091 h 4258543"/>
                <a:gd name="connsiteX81" fmla="*/ 7810753 w 8228036"/>
                <a:gd name="connsiteY81" fmla="*/ 573391 h 4258543"/>
                <a:gd name="connsiteX82" fmla="*/ 7861553 w 8228036"/>
                <a:gd name="connsiteY82" fmla="*/ 547991 h 4258543"/>
                <a:gd name="connsiteX83" fmla="*/ 8191753 w 8228036"/>
                <a:gd name="connsiteY83" fmla="*/ 484491 h 4258543"/>
                <a:gd name="connsiteX84" fmla="*/ 8077453 w 8228036"/>
                <a:gd name="connsiteY84" fmla="*/ 14591 h 4258543"/>
                <a:gd name="connsiteX85" fmla="*/ 7925053 w 8228036"/>
                <a:gd name="connsiteY85" fmla="*/ 27291 h 4258543"/>
                <a:gd name="connsiteX86" fmla="*/ 7836153 w 8228036"/>
                <a:gd name="connsiteY86" fmla="*/ 52691 h 4258543"/>
                <a:gd name="connsiteX87" fmla="*/ 4457953 w 8228036"/>
                <a:gd name="connsiteY87" fmla="*/ 27291 h 4258543"/>
                <a:gd name="connsiteX88" fmla="*/ 253 w 8228036"/>
                <a:gd name="connsiteY88"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184653 w 8228036"/>
                <a:gd name="connsiteY12" fmla="*/ 4103991 h 4258543"/>
                <a:gd name="connsiteX13" fmla="*/ 2197353 w 8228036"/>
                <a:gd name="connsiteY13" fmla="*/ 4040491 h 4258543"/>
                <a:gd name="connsiteX14" fmla="*/ 2210053 w 8228036"/>
                <a:gd name="connsiteY14" fmla="*/ 3964291 h 4258543"/>
                <a:gd name="connsiteX15" fmla="*/ 2222753 w 8228036"/>
                <a:gd name="connsiteY15" fmla="*/ 3926191 h 4258543"/>
                <a:gd name="connsiteX16" fmla="*/ 2235453 w 8228036"/>
                <a:gd name="connsiteY16" fmla="*/ 3875391 h 4258543"/>
                <a:gd name="connsiteX17" fmla="*/ 2286253 w 8228036"/>
                <a:gd name="connsiteY17" fmla="*/ 3773791 h 4258543"/>
                <a:gd name="connsiteX18" fmla="*/ 2311653 w 8228036"/>
                <a:gd name="connsiteY18" fmla="*/ 3697591 h 4258543"/>
                <a:gd name="connsiteX19" fmla="*/ 2337053 w 8228036"/>
                <a:gd name="connsiteY19" fmla="*/ 3595991 h 4258543"/>
                <a:gd name="connsiteX20" fmla="*/ 2387853 w 8228036"/>
                <a:gd name="connsiteY20" fmla="*/ 3519791 h 4258543"/>
                <a:gd name="connsiteX21" fmla="*/ 2400553 w 8228036"/>
                <a:gd name="connsiteY21" fmla="*/ 3481691 h 4258543"/>
                <a:gd name="connsiteX22" fmla="*/ 2476753 w 8228036"/>
                <a:gd name="connsiteY22" fmla="*/ 3380091 h 4258543"/>
                <a:gd name="connsiteX23" fmla="*/ 2514853 w 8228036"/>
                <a:gd name="connsiteY23" fmla="*/ 3278491 h 4258543"/>
                <a:gd name="connsiteX24" fmla="*/ 2527553 w 8228036"/>
                <a:gd name="connsiteY24" fmla="*/ 3227691 h 4258543"/>
                <a:gd name="connsiteX25" fmla="*/ 2565653 w 8228036"/>
                <a:gd name="connsiteY25" fmla="*/ 3164191 h 4258543"/>
                <a:gd name="connsiteX26" fmla="*/ 2578353 w 8228036"/>
                <a:gd name="connsiteY26" fmla="*/ 3126091 h 4258543"/>
                <a:gd name="connsiteX27" fmla="*/ 2603753 w 8228036"/>
                <a:gd name="connsiteY27" fmla="*/ 3075291 h 4258543"/>
                <a:gd name="connsiteX28" fmla="*/ 2629153 w 8228036"/>
                <a:gd name="connsiteY28" fmla="*/ 2745091 h 4258543"/>
                <a:gd name="connsiteX29" fmla="*/ 2641853 w 8228036"/>
                <a:gd name="connsiteY29" fmla="*/ 2681591 h 4258543"/>
                <a:gd name="connsiteX30" fmla="*/ 2654553 w 8228036"/>
                <a:gd name="connsiteY30" fmla="*/ 2579991 h 4258543"/>
                <a:gd name="connsiteX31" fmla="*/ 2667253 w 8228036"/>
                <a:gd name="connsiteY31" fmla="*/ 2402191 h 4258543"/>
                <a:gd name="connsiteX32" fmla="*/ 2692653 w 8228036"/>
                <a:gd name="connsiteY32" fmla="*/ 2364091 h 4258543"/>
                <a:gd name="connsiteX33" fmla="*/ 2705353 w 8228036"/>
                <a:gd name="connsiteY33" fmla="*/ 2325991 h 4258543"/>
                <a:gd name="connsiteX34" fmla="*/ 2730753 w 8228036"/>
                <a:gd name="connsiteY34" fmla="*/ 2275191 h 4258543"/>
                <a:gd name="connsiteX35" fmla="*/ 2768853 w 8228036"/>
                <a:gd name="connsiteY35" fmla="*/ 2173591 h 4258543"/>
                <a:gd name="connsiteX36" fmla="*/ 2832353 w 8228036"/>
                <a:gd name="connsiteY36" fmla="*/ 2071991 h 4258543"/>
                <a:gd name="connsiteX37" fmla="*/ 2870453 w 8228036"/>
                <a:gd name="connsiteY37" fmla="*/ 1995791 h 4258543"/>
                <a:gd name="connsiteX38" fmla="*/ 2908553 w 8228036"/>
                <a:gd name="connsiteY38" fmla="*/ 1957691 h 4258543"/>
                <a:gd name="connsiteX39" fmla="*/ 2984753 w 8228036"/>
                <a:gd name="connsiteY39" fmla="*/ 1843391 h 4258543"/>
                <a:gd name="connsiteX40" fmla="*/ 3086353 w 8228036"/>
                <a:gd name="connsiteY40" fmla="*/ 1741791 h 4258543"/>
                <a:gd name="connsiteX41" fmla="*/ 3111753 w 8228036"/>
                <a:gd name="connsiteY41" fmla="*/ 1703691 h 4258543"/>
                <a:gd name="connsiteX42" fmla="*/ 3124453 w 8228036"/>
                <a:gd name="connsiteY42" fmla="*/ 1665591 h 4258543"/>
                <a:gd name="connsiteX43" fmla="*/ 3226053 w 8228036"/>
                <a:gd name="connsiteY43" fmla="*/ 1576691 h 4258543"/>
                <a:gd name="connsiteX44" fmla="*/ 3238753 w 8228036"/>
                <a:gd name="connsiteY44" fmla="*/ 1538591 h 4258543"/>
                <a:gd name="connsiteX45" fmla="*/ 3276853 w 8228036"/>
                <a:gd name="connsiteY45" fmla="*/ 1513191 h 4258543"/>
                <a:gd name="connsiteX46" fmla="*/ 3327653 w 8228036"/>
                <a:gd name="connsiteY46" fmla="*/ 1475091 h 4258543"/>
                <a:gd name="connsiteX47" fmla="*/ 3454653 w 8228036"/>
                <a:gd name="connsiteY47" fmla="*/ 1373491 h 4258543"/>
                <a:gd name="connsiteX48" fmla="*/ 3530853 w 8228036"/>
                <a:gd name="connsiteY48" fmla="*/ 1322691 h 4258543"/>
                <a:gd name="connsiteX49" fmla="*/ 3568953 w 8228036"/>
                <a:gd name="connsiteY49" fmla="*/ 1297291 h 4258543"/>
                <a:gd name="connsiteX50" fmla="*/ 3632453 w 8228036"/>
                <a:gd name="connsiteY50" fmla="*/ 1259191 h 4258543"/>
                <a:gd name="connsiteX51" fmla="*/ 3695953 w 8228036"/>
                <a:gd name="connsiteY51" fmla="*/ 1208391 h 4258543"/>
                <a:gd name="connsiteX52" fmla="*/ 3734053 w 8228036"/>
                <a:gd name="connsiteY52" fmla="*/ 1195691 h 4258543"/>
                <a:gd name="connsiteX53" fmla="*/ 3772153 w 8228036"/>
                <a:gd name="connsiteY53" fmla="*/ 1170291 h 4258543"/>
                <a:gd name="connsiteX54" fmla="*/ 3835653 w 8228036"/>
                <a:gd name="connsiteY54" fmla="*/ 1144891 h 4258543"/>
                <a:gd name="connsiteX55" fmla="*/ 3886453 w 8228036"/>
                <a:gd name="connsiteY55" fmla="*/ 1119491 h 4258543"/>
                <a:gd name="connsiteX56" fmla="*/ 3937253 w 8228036"/>
                <a:gd name="connsiteY56" fmla="*/ 1106791 h 4258543"/>
                <a:gd name="connsiteX57" fmla="*/ 4038853 w 8228036"/>
                <a:gd name="connsiteY57" fmla="*/ 1081391 h 4258543"/>
                <a:gd name="connsiteX58" fmla="*/ 4076953 w 8228036"/>
                <a:gd name="connsiteY58" fmla="*/ 1055991 h 4258543"/>
                <a:gd name="connsiteX59" fmla="*/ 4178553 w 8228036"/>
                <a:gd name="connsiteY59" fmla="*/ 1043291 h 4258543"/>
                <a:gd name="connsiteX60" fmla="*/ 4242053 w 8228036"/>
                <a:gd name="connsiteY60" fmla="*/ 1030591 h 4258543"/>
                <a:gd name="connsiteX61" fmla="*/ 4407153 w 8228036"/>
                <a:gd name="connsiteY61" fmla="*/ 954391 h 4258543"/>
                <a:gd name="connsiteX62" fmla="*/ 4445253 w 8228036"/>
                <a:gd name="connsiteY62" fmla="*/ 941691 h 4258543"/>
                <a:gd name="connsiteX63" fmla="*/ 4546853 w 8228036"/>
                <a:gd name="connsiteY63" fmla="*/ 928991 h 4258543"/>
                <a:gd name="connsiteX64" fmla="*/ 4661153 w 8228036"/>
                <a:gd name="connsiteY64" fmla="*/ 890891 h 4258543"/>
                <a:gd name="connsiteX65" fmla="*/ 4699253 w 8228036"/>
                <a:gd name="connsiteY65" fmla="*/ 878191 h 4258543"/>
                <a:gd name="connsiteX66" fmla="*/ 4788153 w 8228036"/>
                <a:gd name="connsiteY66" fmla="*/ 852791 h 4258543"/>
                <a:gd name="connsiteX67" fmla="*/ 4838953 w 8228036"/>
                <a:gd name="connsiteY67" fmla="*/ 827391 h 4258543"/>
                <a:gd name="connsiteX68" fmla="*/ 5004053 w 8228036"/>
                <a:gd name="connsiteY68" fmla="*/ 814691 h 4258543"/>
                <a:gd name="connsiteX69" fmla="*/ 5321553 w 8228036"/>
                <a:gd name="connsiteY69" fmla="*/ 789291 h 4258543"/>
                <a:gd name="connsiteX70" fmla="*/ 5689853 w 8228036"/>
                <a:gd name="connsiteY70" fmla="*/ 776591 h 4258543"/>
                <a:gd name="connsiteX71" fmla="*/ 5842253 w 8228036"/>
                <a:gd name="connsiteY71" fmla="*/ 738491 h 4258543"/>
                <a:gd name="connsiteX72" fmla="*/ 5918453 w 8228036"/>
                <a:gd name="connsiteY72" fmla="*/ 713091 h 4258543"/>
                <a:gd name="connsiteX73" fmla="*/ 5994653 w 8228036"/>
                <a:gd name="connsiteY73" fmla="*/ 700391 h 4258543"/>
                <a:gd name="connsiteX74" fmla="*/ 6096253 w 8228036"/>
                <a:gd name="connsiteY74" fmla="*/ 662291 h 4258543"/>
                <a:gd name="connsiteX75" fmla="*/ 6172453 w 8228036"/>
                <a:gd name="connsiteY75" fmla="*/ 649591 h 4258543"/>
                <a:gd name="connsiteX76" fmla="*/ 6223253 w 8228036"/>
                <a:gd name="connsiteY76" fmla="*/ 624191 h 4258543"/>
                <a:gd name="connsiteX77" fmla="*/ 6578853 w 8228036"/>
                <a:gd name="connsiteY77" fmla="*/ 598791 h 4258543"/>
                <a:gd name="connsiteX78" fmla="*/ 7620253 w 8228036"/>
                <a:gd name="connsiteY78" fmla="*/ 598791 h 4258543"/>
                <a:gd name="connsiteX79" fmla="*/ 7696453 w 8228036"/>
                <a:gd name="connsiteY79" fmla="*/ 586091 h 4258543"/>
                <a:gd name="connsiteX80" fmla="*/ 7810753 w 8228036"/>
                <a:gd name="connsiteY80" fmla="*/ 573391 h 4258543"/>
                <a:gd name="connsiteX81" fmla="*/ 7861553 w 8228036"/>
                <a:gd name="connsiteY81" fmla="*/ 547991 h 4258543"/>
                <a:gd name="connsiteX82" fmla="*/ 8191753 w 8228036"/>
                <a:gd name="connsiteY82" fmla="*/ 484491 h 4258543"/>
                <a:gd name="connsiteX83" fmla="*/ 8077453 w 8228036"/>
                <a:gd name="connsiteY83" fmla="*/ 14591 h 4258543"/>
                <a:gd name="connsiteX84" fmla="*/ 7925053 w 8228036"/>
                <a:gd name="connsiteY84" fmla="*/ 27291 h 4258543"/>
                <a:gd name="connsiteX85" fmla="*/ 7836153 w 8228036"/>
                <a:gd name="connsiteY85" fmla="*/ 52691 h 4258543"/>
                <a:gd name="connsiteX86" fmla="*/ 4457953 w 8228036"/>
                <a:gd name="connsiteY86" fmla="*/ 27291 h 4258543"/>
                <a:gd name="connsiteX87" fmla="*/ 253 w 8228036"/>
                <a:gd name="connsiteY87"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197353 w 8228036"/>
                <a:gd name="connsiteY12" fmla="*/ 4040491 h 4258543"/>
                <a:gd name="connsiteX13" fmla="*/ 2210053 w 8228036"/>
                <a:gd name="connsiteY13" fmla="*/ 3964291 h 4258543"/>
                <a:gd name="connsiteX14" fmla="*/ 2222753 w 8228036"/>
                <a:gd name="connsiteY14" fmla="*/ 3926191 h 4258543"/>
                <a:gd name="connsiteX15" fmla="*/ 2235453 w 8228036"/>
                <a:gd name="connsiteY15" fmla="*/ 3875391 h 4258543"/>
                <a:gd name="connsiteX16" fmla="*/ 2286253 w 8228036"/>
                <a:gd name="connsiteY16" fmla="*/ 3773791 h 4258543"/>
                <a:gd name="connsiteX17" fmla="*/ 2311653 w 8228036"/>
                <a:gd name="connsiteY17" fmla="*/ 3697591 h 4258543"/>
                <a:gd name="connsiteX18" fmla="*/ 2337053 w 8228036"/>
                <a:gd name="connsiteY18" fmla="*/ 3595991 h 4258543"/>
                <a:gd name="connsiteX19" fmla="*/ 2387853 w 8228036"/>
                <a:gd name="connsiteY19" fmla="*/ 3519791 h 4258543"/>
                <a:gd name="connsiteX20" fmla="*/ 2400553 w 8228036"/>
                <a:gd name="connsiteY20" fmla="*/ 3481691 h 4258543"/>
                <a:gd name="connsiteX21" fmla="*/ 2476753 w 8228036"/>
                <a:gd name="connsiteY21" fmla="*/ 3380091 h 4258543"/>
                <a:gd name="connsiteX22" fmla="*/ 2514853 w 8228036"/>
                <a:gd name="connsiteY22" fmla="*/ 3278491 h 4258543"/>
                <a:gd name="connsiteX23" fmla="*/ 2527553 w 8228036"/>
                <a:gd name="connsiteY23" fmla="*/ 3227691 h 4258543"/>
                <a:gd name="connsiteX24" fmla="*/ 2565653 w 8228036"/>
                <a:gd name="connsiteY24" fmla="*/ 3164191 h 4258543"/>
                <a:gd name="connsiteX25" fmla="*/ 2578353 w 8228036"/>
                <a:gd name="connsiteY25" fmla="*/ 3126091 h 4258543"/>
                <a:gd name="connsiteX26" fmla="*/ 2603753 w 8228036"/>
                <a:gd name="connsiteY26" fmla="*/ 3075291 h 4258543"/>
                <a:gd name="connsiteX27" fmla="*/ 2629153 w 8228036"/>
                <a:gd name="connsiteY27" fmla="*/ 2745091 h 4258543"/>
                <a:gd name="connsiteX28" fmla="*/ 2641853 w 8228036"/>
                <a:gd name="connsiteY28" fmla="*/ 2681591 h 4258543"/>
                <a:gd name="connsiteX29" fmla="*/ 2654553 w 8228036"/>
                <a:gd name="connsiteY29" fmla="*/ 2579991 h 4258543"/>
                <a:gd name="connsiteX30" fmla="*/ 2667253 w 8228036"/>
                <a:gd name="connsiteY30" fmla="*/ 2402191 h 4258543"/>
                <a:gd name="connsiteX31" fmla="*/ 2692653 w 8228036"/>
                <a:gd name="connsiteY31" fmla="*/ 2364091 h 4258543"/>
                <a:gd name="connsiteX32" fmla="*/ 2705353 w 8228036"/>
                <a:gd name="connsiteY32" fmla="*/ 2325991 h 4258543"/>
                <a:gd name="connsiteX33" fmla="*/ 2730753 w 8228036"/>
                <a:gd name="connsiteY33" fmla="*/ 2275191 h 4258543"/>
                <a:gd name="connsiteX34" fmla="*/ 2768853 w 8228036"/>
                <a:gd name="connsiteY34" fmla="*/ 2173591 h 4258543"/>
                <a:gd name="connsiteX35" fmla="*/ 2832353 w 8228036"/>
                <a:gd name="connsiteY35" fmla="*/ 2071991 h 4258543"/>
                <a:gd name="connsiteX36" fmla="*/ 2870453 w 8228036"/>
                <a:gd name="connsiteY36" fmla="*/ 1995791 h 4258543"/>
                <a:gd name="connsiteX37" fmla="*/ 2908553 w 8228036"/>
                <a:gd name="connsiteY37" fmla="*/ 1957691 h 4258543"/>
                <a:gd name="connsiteX38" fmla="*/ 2984753 w 8228036"/>
                <a:gd name="connsiteY38" fmla="*/ 1843391 h 4258543"/>
                <a:gd name="connsiteX39" fmla="*/ 3086353 w 8228036"/>
                <a:gd name="connsiteY39" fmla="*/ 1741791 h 4258543"/>
                <a:gd name="connsiteX40" fmla="*/ 3111753 w 8228036"/>
                <a:gd name="connsiteY40" fmla="*/ 1703691 h 4258543"/>
                <a:gd name="connsiteX41" fmla="*/ 3124453 w 8228036"/>
                <a:gd name="connsiteY41" fmla="*/ 1665591 h 4258543"/>
                <a:gd name="connsiteX42" fmla="*/ 3226053 w 8228036"/>
                <a:gd name="connsiteY42" fmla="*/ 1576691 h 4258543"/>
                <a:gd name="connsiteX43" fmla="*/ 3238753 w 8228036"/>
                <a:gd name="connsiteY43" fmla="*/ 1538591 h 4258543"/>
                <a:gd name="connsiteX44" fmla="*/ 3276853 w 8228036"/>
                <a:gd name="connsiteY44" fmla="*/ 1513191 h 4258543"/>
                <a:gd name="connsiteX45" fmla="*/ 3327653 w 8228036"/>
                <a:gd name="connsiteY45" fmla="*/ 1475091 h 4258543"/>
                <a:gd name="connsiteX46" fmla="*/ 3454653 w 8228036"/>
                <a:gd name="connsiteY46" fmla="*/ 1373491 h 4258543"/>
                <a:gd name="connsiteX47" fmla="*/ 3530853 w 8228036"/>
                <a:gd name="connsiteY47" fmla="*/ 1322691 h 4258543"/>
                <a:gd name="connsiteX48" fmla="*/ 3568953 w 8228036"/>
                <a:gd name="connsiteY48" fmla="*/ 1297291 h 4258543"/>
                <a:gd name="connsiteX49" fmla="*/ 3632453 w 8228036"/>
                <a:gd name="connsiteY49" fmla="*/ 1259191 h 4258543"/>
                <a:gd name="connsiteX50" fmla="*/ 3695953 w 8228036"/>
                <a:gd name="connsiteY50" fmla="*/ 1208391 h 4258543"/>
                <a:gd name="connsiteX51" fmla="*/ 3734053 w 8228036"/>
                <a:gd name="connsiteY51" fmla="*/ 1195691 h 4258543"/>
                <a:gd name="connsiteX52" fmla="*/ 3772153 w 8228036"/>
                <a:gd name="connsiteY52" fmla="*/ 1170291 h 4258543"/>
                <a:gd name="connsiteX53" fmla="*/ 3835653 w 8228036"/>
                <a:gd name="connsiteY53" fmla="*/ 1144891 h 4258543"/>
                <a:gd name="connsiteX54" fmla="*/ 3886453 w 8228036"/>
                <a:gd name="connsiteY54" fmla="*/ 1119491 h 4258543"/>
                <a:gd name="connsiteX55" fmla="*/ 3937253 w 8228036"/>
                <a:gd name="connsiteY55" fmla="*/ 1106791 h 4258543"/>
                <a:gd name="connsiteX56" fmla="*/ 4038853 w 8228036"/>
                <a:gd name="connsiteY56" fmla="*/ 1081391 h 4258543"/>
                <a:gd name="connsiteX57" fmla="*/ 4076953 w 8228036"/>
                <a:gd name="connsiteY57" fmla="*/ 1055991 h 4258543"/>
                <a:gd name="connsiteX58" fmla="*/ 4178553 w 8228036"/>
                <a:gd name="connsiteY58" fmla="*/ 1043291 h 4258543"/>
                <a:gd name="connsiteX59" fmla="*/ 4242053 w 8228036"/>
                <a:gd name="connsiteY59" fmla="*/ 1030591 h 4258543"/>
                <a:gd name="connsiteX60" fmla="*/ 4407153 w 8228036"/>
                <a:gd name="connsiteY60" fmla="*/ 954391 h 4258543"/>
                <a:gd name="connsiteX61" fmla="*/ 4445253 w 8228036"/>
                <a:gd name="connsiteY61" fmla="*/ 941691 h 4258543"/>
                <a:gd name="connsiteX62" fmla="*/ 4546853 w 8228036"/>
                <a:gd name="connsiteY62" fmla="*/ 928991 h 4258543"/>
                <a:gd name="connsiteX63" fmla="*/ 4661153 w 8228036"/>
                <a:gd name="connsiteY63" fmla="*/ 890891 h 4258543"/>
                <a:gd name="connsiteX64" fmla="*/ 4699253 w 8228036"/>
                <a:gd name="connsiteY64" fmla="*/ 878191 h 4258543"/>
                <a:gd name="connsiteX65" fmla="*/ 4788153 w 8228036"/>
                <a:gd name="connsiteY65" fmla="*/ 852791 h 4258543"/>
                <a:gd name="connsiteX66" fmla="*/ 4838953 w 8228036"/>
                <a:gd name="connsiteY66" fmla="*/ 827391 h 4258543"/>
                <a:gd name="connsiteX67" fmla="*/ 5004053 w 8228036"/>
                <a:gd name="connsiteY67" fmla="*/ 814691 h 4258543"/>
                <a:gd name="connsiteX68" fmla="*/ 5321553 w 8228036"/>
                <a:gd name="connsiteY68" fmla="*/ 789291 h 4258543"/>
                <a:gd name="connsiteX69" fmla="*/ 5689853 w 8228036"/>
                <a:gd name="connsiteY69" fmla="*/ 776591 h 4258543"/>
                <a:gd name="connsiteX70" fmla="*/ 5842253 w 8228036"/>
                <a:gd name="connsiteY70" fmla="*/ 738491 h 4258543"/>
                <a:gd name="connsiteX71" fmla="*/ 5918453 w 8228036"/>
                <a:gd name="connsiteY71" fmla="*/ 713091 h 4258543"/>
                <a:gd name="connsiteX72" fmla="*/ 5994653 w 8228036"/>
                <a:gd name="connsiteY72" fmla="*/ 700391 h 4258543"/>
                <a:gd name="connsiteX73" fmla="*/ 6096253 w 8228036"/>
                <a:gd name="connsiteY73" fmla="*/ 662291 h 4258543"/>
                <a:gd name="connsiteX74" fmla="*/ 6172453 w 8228036"/>
                <a:gd name="connsiteY74" fmla="*/ 649591 h 4258543"/>
                <a:gd name="connsiteX75" fmla="*/ 6223253 w 8228036"/>
                <a:gd name="connsiteY75" fmla="*/ 624191 h 4258543"/>
                <a:gd name="connsiteX76" fmla="*/ 6578853 w 8228036"/>
                <a:gd name="connsiteY76" fmla="*/ 598791 h 4258543"/>
                <a:gd name="connsiteX77" fmla="*/ 7620253 w 8228036"/>
                <a:gd name="connsiteY77" fmla="*/ 598791 h 4258543"/>
                <a:gd name="connsiteX78" fmla="*/ 7696453 w 8228036"/>
                <a:gd name="connsiteY78" fmla="*/ 586091 h 4258543"/>
                <a:gd name="connsiteX79" fmla="*/ 7810753 w 8228036"/>
                <a:gd name="connsiteY79" fmla="*/ 573391 h 4258543"/>
                <a:gd name="connsiteX80" fmla="*/ 7861553 w 8228036"/>
                <a:gd name="connsiteY80" fmla="*/ 547991 h 4258543"/>
                <a:gd name="connsiteX81" fmla="*/ 8191753 w 8228036"/>
                <a:gd name="connsiteY81" fmla="*/ 484491 h 4258543"/>
                <a:gd name="connsiteX82" fmla="*/ 8077453 w 8228036"/>
                <a:gd name="connsiteY82" fmla="*/ 14591 h 4258543"/>
                <a:gd name="connsiteX83" fmla="*/ 7925053 w 8228036"/>
                <a:gd name="connsiteY83" fmla="*/ 27291 h 4258543"/>
                <a:gd name="connsiteX84" fmla="*/ 7836153 w 8228036"/>
                <a:gd name="connsiteY84" fmla="*/ 52691 h 4258543"/>
                <a:gd name="connsiteX85" fmla="*/ 4457953 w 8228036"/>
                <a:gd name="connsiteY85" fmla="*/ 27291 h 4258543"/>
                <a:gd name="connsiteX86" fmla="*/ 253 w 8228036"/>
                <a:gd name="connsiteY86"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197353 w 8228036"/>
                <a:gd name="connsiteY12" fmla="*/ 4040491 h 4258543"/>
                <a:gd name="connsiteX13" fmla="*/ 2222753 w 8228036"/>
                <a:gd name="connsiteY13" fmla="*/ 3926191 h 4258543"/>
                <a:gd name="connsiteX14" fmla="*/ 2235453 w 8228036"/>
                <a:gd name="connsiteY14" fmla="*/ 3875391 h 4258543"/>
                <a:gd name="connsiteX15" fmla="*/ 2286253 w 8228036"/>
                <a:gd name="connsiteY15" fmla="*/ 3773791 h 4258543"/>
                <a:gd name="connsiteX16" fmla="*/ 2311653 w 8228036"/>
                <a:gd name="connsiteY16" fmla="*/ 3697591 h 4258543"/>
                <a:gd name="connsiteX17" fmla="*/ 2337053 w 8228036"/>
                <a:gd name="connsiteY17" fmla="*/ 3595991 h 4258543"/>
                <a:gd name="connsiteX18" fmla="*/ 2387853 w 8228036"/>
                <a:gd name="connsiteY18" fmla="*/ 3519791 h 4258543"/>
                <a:gd name="connsiteX19" fmla="*/ 2400553 w 8228036"/>
                <a:gd name="connsiteY19" fmla="*/ 3481691 h 4258543"/>
                <a:gd name="connsiteX20" fmla="*/ 2476753 w 8228036"/>
                <a:gd name="connsiteY20" fmla="*/ 3380091 h 4258543"/>
                <a:gd name="connsiteX21" fmla="*/ 2514853 w 8228036"/>
                <a:gd name="connsiteY21" fmla="*/ 3278491 h 4258543"/>
                <a:gd name="connsiteX22" fmla="*/ 2527553 w 8228036"/>
                <a:gd name="connsiteY22" fmla="*/ 3227691 h 4258543"/>
                <a:gd name="connsiteX23" fmla="*/ 2565653 w 8228036"/>
                <a:gd name="connsiteY23" fmla="*/ 3164191 h 4258543"/>
                <a:gd name="connsiteX24" fmla="*/ 2578353 w 8228036"/>
                <a:gd name="connsiteY24" fmla="*/ 3126091 h 4258543"/>
                <a:gd name="connsiteX25" fmla="*/ 2603753 w 8228036"/>
                <a:gd name="connsiteY25" fmla="*/ 3075291 h 4258543"/>
                <a:gd name="connsiteX26" fmla="*/ 2629153 w 8228036"/>
                <a:gd name="connsiteY26" fmla="*/ 2745091 h 4258543"/>
                <a:gd name="connsiteX27" fmla="*/ 2641853 w 8228036"/>
                <a:gd name="connsiteY27" fmla="*/ 2681591 h 4258543"/>
                <a:gd name="connsiteX28" fmla="*/ 2654553 w 8228036"/>
                <a:gd name="connsiteY28" fmla="*/ 2579991 h 4258543"/>
                <a:gd name="connsiteX29" fmla="*/ 2667253 w 8228036"/>
                <a:gd name="connsiteY29" fmla="*/ 2402191 h 4258543"/>
                <a:gd name="connsiteX30" fmla="*/ 2692653 w 8228036"/>
                <a:gd name="connsiteY30" fmla="*/ 2364091 h 4258543"/>
                <a:gd name="connsiteX31" fmla="*/ 2705353 w 8228036"/>
                <a:gd name="connsiteY31" fmla="*/ 2325991 h 4258543"/>
                <a:gd name="connsiteX32" fmla="*/ 2730753 w 8228036"/>
                <a:gd name="connsiteY32" fmla="*/ 2275191 h 4258543"/>
                <a:gd name="connsiteX33" fmla="*/ 2768853 w 8228036"/>
                <a:gd name="connsiteY33" fmla="*/ 2173591 h 4258543"/>
                <a:gd name="connsiteX34" fmla="*/ 2832353 w 8228036"/>
                <a:gd name="connsiteY34" fmla="*/ 2071991 h 4258543"/>
                <a:gd name="connsiteX35" fmla="*/ 2870453 w 8228036"/>
                <a:gd name="connsiteY35" fmla="*/ 1995791 h 4258543"/>
                <a:gd name="connsiteX36" fmla="*/ 2908553 w 8228036"/>
                <a:gd name="connsiteY36" fmla="*/ 1957691 h 4258543"/>
                <a:gd name="connsiteX37" fmla="*/ 2984753 w 8228036"/>
                <a:gd name="connsiteY37" fmla="*/ 1843391 h 4258543"/>
                <a:gd name="connsiteX38" fmla="*/ 3086353 w 8228036"/>
                <a:gd name="connsiteY38" fmla="*/ 1741791 h 4258543"/>
                <a:gd name="connsiteX39" fmla="*/ 3111753 w 8228036"/>
                <a:gd name="connsiteY39" fmla="*/ 1703691 h 4258543"/>
                <a:gd name="connsiteX40" fmla="*/ 3124453 w 8228036"/>
                <a:gd name="connsiteY40" fmla="*/ 1665591 h 4258543"/>
                <a:gd name="connsiteX41" fmla="*/ 3226053 w 8228036"/>
                <a:gd name="connsiteY41" fmla="*/ 1576691 h 4258543"/>
                <a:gd name="connsiteX42" fmla="*/ 3238753 w 8228036"/>
                <a:gd name="connsiteY42" fmla="*/ 1538591 h 4258543"/>
                <a:gd name="connsiteX43" fmla="*/ 3276853 w 8228036"/>
                <a:gd name="connsiteY43" fmla="*/ 1513191 h 4258543"/>
                <a:gd name="connsiteX44" fmla="*/ 3327653 w 8228036"/>
                <a:gd name="connsiteY44" fmla="*/ 1475091 h 4258543"/>
                <a:gd name="connsiteX45" fmla="*/ 3454653 w 8228036"/>
                <a:gd name="connsiteY45" fmla="*/ 1373491 h 4258543"/>
                <a:gd name="connsiteX46" fmla="*/ 3530853 w 8228036"/>
                <a:gd name="connsiteY46" fmla="*/ 1322691 h 4258543"/>
                <a:gd name="connsiteX47" fmla="*/ 3568953 w 8228036"/>
                <a:gd name="connsiteY47" fmla="*/ 1297291 h 4258543"/>
                <a:gd name="connsiteX48" fmla="*/ 3632453 w 8228036"/>
                <a:gd name="connsiteY48" fmla="*/ 1259191 h 4258543"/>
                <a:gd name="connsiteX49" fmla="*/ 3695953 w 8228036"/>
                <a:gd name="connsiteY49" fmla="*/ 1208391 h 4258543"/>
                <a:gd name="connsiteX50" fmla="*/ 3734053 w 8228036"/>
                <a:gd name="connsiteY50" fmla="*/ 1195691 h 4258543"/>
                <a:gd name="connsiteX51" fmla="*/ 3772153 w 8228036"/>
                <a:gd name="connsiteY51" fmla="*/ 1170291 h 4258543"/>
                <a:gd name="connsiteX52" fmla="*/ 3835653 w 8228036"/>
                <a:gd name="connsiteY52" fmla="*/ 1144891 h 4258543"/>
                <a:gd name="connsiteX53" fmla="*/ 3886453 w 8228036"/>
                <a:gd name="connsiteY53" fmla="*/ 1119491 h 4258543"/>
                <a:gd name="connsiteX54" fmla="*/ 3937253 w 8228036"/>
                <a:gd name="connsiteY54" fmla="*/ 1106791 h 4258543"/>
                <a:gd name="connsiteX55" fmla="*/ 4038853 w 8228036"/>
                <a:gd name="connsiteY55" fmla="*/ 1081391 h 4258543"/>
                <a:gd name="connsiteX56" fmla="*/ 4076953 w 8228036"/>
                <a:gd name="connsiteY56" fmla="*/ 1055991 h 4258543"/>
                <a:gd name="connsiteX57" fmla="*/ 4178553 w 8228036"/>
                <a:gd name="connsiteY57" fmla="*/ 1043291 h 4258543"/>
                <a:gd name="connsiteX58" fmla="*/ 4242053 w 8228036"/>
                <a:gd name="connsiteY58" fmla="*/ 1030591 h 4258543"/>
                <a:gd name="connsiteX59" fmla="*/ 4407153 w 8228036"/>
                <a:gd name="connsiteY59" fmla="*/ 954391 h 4258543"/>
                <a:gd name="connsiteX60" fmla="*/ 4445253 w 8228036"/>
                <a:gd name="connsiteY60" fmla="*/ 941691 h 4258543"/>
                <a:gd name="connsiteX61" fmla="*/ 4546853 w 8228036"/>
                <a:gd name="connsiteY61" fmla="*/ 928991 h 4258543"/>
                <a:gd name="connsiteX62" fmla="*/ 4661153 w 8228036"/>
                <a:gd name="connsiteY62" fmla="*/ 890891 h 4258543"/>
                <a:gd name="connsiteX63" fmla="*/ 4699253 w 8228036"/>
                <a:gd name="connsiteY63" fmla="*/ 878191 h 4258543"/>
                <a:gd name="connsiteX64" fmla="*/ 4788153 w 8228036"/>
                <a:gd name="connsiteY64" fmla="*/ 852791 h 4258543"/>
                <a:gd name="connsiteX65" fmla="*/ 4838953 w 8228036"/>
                <a:gd name="connsiteY65" fmla="*/ 827391 h 4258543"/>
                <a:gd name="connsiteX66" fmla="*/ 5004053 w 8228036"/>
                <a:gd name="connsiteY66" fmla="*/ 814691 h 4258543"/>
                <a:gd name="connsiteX67" fmla="*/ 5321553 w 8228036"/>
                <a:gd name="connsiteY67" fmla="*/ 789291 h 4258543"/>
                <a:gd name="connsiteX68" fmla="*/ 5689853 w 8228036"/>
                <a:gd name="connsiteY68" fmla="*/ 776591 h 4258543"/>
                <a:gd name="connsiteX69" fmla="*/ 5842253 w 8228036"/>
                <a:gd name="connsiteY69" fmla="*/ 738491 h 4258543"/>
                <a:gd name="connsiteX70" fmla="*/ 5918453 w 8228036"/>
                <a:gd name="connsiteY70" fmla="*/ 713091 h 4258543"/>
                <a:gd name="connsiteX71" fmla="*/ 5994653 w 8228036"/>
                <a:gd name="connsiteY71" fmla="*/ 700391 h 4258543"/>
                <a:gd name="connsiteX72" fmla="*/ 6096253 w 8228036"/>
                <a:gd name="connsiteY72" fmla="*/ 662291 h 4258543"/>
                <a:gd name="connsiteX73" fmla="*/ 6172453 w 8228036"/>
                <a:gd name="connsiteY73" fmla="*/ 649591 h 4258543"/>
                <a:gd name="connsiteX74" fmla="*/ 6223253 w 8228036"/>
                <a:gd name="connsiteY74" fmla="*/ 624191 h 4258543"/>
                <a:gd name="connsiteX75" fmla="*/ 6578853 w 8228036"/>
                <a:gd name="connsiteY75" fmla="*/ 598791 h 4258543"/>
                <a:gd name="connsiteX76" fmla="*/ 7620253 w 8228036"/>
                <a:gd name="connsiteY76" fmla="*/ 598791 h 4258543"/>
                <a:gd name="connsiteX77" fmla="*/ 7696453 w 8228036"/>
                <a:gd name="connsiteY77" fmla="*/ 586091 h 4258543"/>
                <a:gd name="connsiteX78" fmla="*/ 7810753 w 8228036"/>
                <a:gd name="connsiteY78" fmla="*/ 573391 h 4258543"/>
                <a:gd name="connsiteX79" fmla="*/ 7861553 w 8228036"/>
                <a:gd name="connsiteY79" fmla="*/ 547991 h 4258543"/>
                <a:gd name="connsiteX80" fmla="*/ 8191753 w 8228036"/>
                <a:gd name="connsiteY80" fmla="*/ 484491 h 4258543"/>
                <a:gd name="connsiteX81" fmla="*/ 8077453 w 8228036"/>
                <a:gd name="connsiteY81" fmla="*/ 14591 h 4258543"/>
                <a:gd name="connsiteX82" fmla="*/ 7925053 w 8228036"/>
                <a:gd name="connsiteY82" fmla="*/ 27291 h 4258543"/>
                <a:gd name="connsiteX83" fmla="*/ 7836153 w 8228036"/>
                <a:gd name="connsiteY83" fmla="*/ 52691 h 4258543"/>
                <a:gd name="connsiteX84" fmla="*/ 4457953 w 8228036"/>
                <a:gd name="connsiteY84" fmla="*/ 27291 h 4258543"/>
                <a:gd name="connsiteX85" fmla="*/ 253 w 8228036"/>
                <a:gd name="connsiteY85"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197353 w 8228036"/>
                <a:gd name="connsiteY12" fmla="*/ 4040491 h 4258543"/>
                <a:gd name="connsiteX13" fmla="*/ 2235453 w 8228036"/>
                <a:gd name="connsiteY13" fmla="*/ 3875391 h 4258543"/>
                <a:gd name="connsiteX14" fmla="*/ 2286253 w 8228036"/>
                <a:gd name="connsiteY14" fmla="*/ 3773791 h 4258543"/>
                <a:gd name="connsiteX15" fmla="*/ 2311653 w 8228036"/>
                <a:gd name="connsiteY15" fmla="*/ 3697591 h 4258543"/>
                <a:gd name="connsiteX16" fmla="*/ 2337053 w 8228036"/>
                <a:gd name="connsiteY16" fmla="*/ 3595991 h 4258543"/>
                <a:gd name="connsiteX17" fmla="*/ 2387853 w 8228036"/>
                <a:gd name="connsiteY17" fmla="*/ 3519791 h 4258543"/>
                <a:gd name="connsiteX18" fmla="*/ 2400553 w 8228036"/>
                <a:gd name="connsiteY18" fmla="*/ 3481691 h 4258543"/>
                <a:gd name="connsiteX19" fmla="*/ 2476753 w 8228036"/>
                <a:gd name="connsiteY19" fmla="*/ 3380091 h 4258543"/>
                <a:gd name="connsiteX20" fmla="*/ 2514853 w 8228036"/>
                <a:gd name="connsiteY20" fmla="*/ 3278491 h 4258543"/>
                <a:gd name="connsiteX21" fmla="*/ 2527553 w 8228036"/>
                <a:gd name="connsiteY21" fmla="*/ 3227691 h 4258543"/>
                <a:gd name="connsiteX22" fmla="*/ 2565653 w 8228036"/>
                <a:gd name="connsiteY22" fmla="*/ 3164191 h 4258543"/>
                <a:gd name="connsiteX23" fmla="*/ 2578353 w 8228036"/>
                <a:gd name="connsiteY23" fmla="*/ 3126091 h 4258543"/>
                <a:gd name="connsiteX24" fmla="*/ 2603753 w 8228036"/>
                <a:gd name="connsiteY24" fmla="*/ 3075291 h 4258543"/>
                <a:gd name="connsiteX25" fmla="*/ 2629153 w 8228036"/>
                <a:gd name="connsiteY25" fmla="*/ 2745091 h 4258543"/>
                <a:gd name="connsiteX26" fmla="*/ 2641853 w 8228036"/>
                <a:gd name="connsiteY26" fmla="*/ 2681591 h 4258543"/>
                <a:gd name="connsiteX27" fmla="*/ 2654553 w 8228036"/>
                <a:gd name="connsiteY27" fmla="*/ 2579991 h 4258543"/>
                <a:gd name="connsiteX28" fmla="*/ 2667253 w 8228036"/>
                <a:gd name="connsiteY28" fmla="*/ 2402191 h 4258543"/>
                <a:gd name="connsiteX29" fmla="*/ 2692653 w 8228036"/>
                <a:gd name="connsiteY29" fmla="*/ 2364091 h 4258543"/>
                <a:gd name="connsiteX30" fmla="*/ 2705353 w 8228036"/>
                <a:gd name="connsiteY30" fmla="*/ 2325991 h 4258543"/>
                <a:gd name="connsiteX31" fmla="*/ 2730753 w 8228036"/>
                <a:gd name="connsiteY31" fmla="*/ 2275191 h 4258543"/>
                <a:gd name="connsiteX32" fmla="*/ 2768853 w 8228036"/>
                <a:gd name="connsiteY32" fmla="*/ 2173591 h 4258543"/>
                <a:gd name="connsiteX33" fmla="*/ 2832353 w 8228036"/>
                <a:gd name="connsiteY33" fmla="*/ 2071991 h 4258543"/>
                <a:gd name="connsiteX34" fmla="*/ 2870453 w 8228036"/>
                <a:gd name="connsiteY34" fmla="*/ 1995791 h 4258543"/>
                <a:gd name="connsiteX35" fmla="*/ 2908553 w 8228036"/>
                <a:gd name="connsiteY35" fmla="*/ 1957691 h 4258543"/>
                <a:gd name="connsiteX36" fmla="*/ 2984753 w 8228036"/>
                <a:gd name="connsiteY36" fmla="*/ 1843391 h 4258543"/>
                <a:gd name="connsiteX37" fmla="*/ 3086353 w 8228036"/>
                <a:gd name="connsiteY37" fmla="*/ 1741791 h 4258543"/>
                <a:gd name="connsiteX38" fmla="*/ 3111753 w 8228036"/>
                <a:gd name="connsiteY38" fmla="*/ 1703691 h 4258543"/>
                <a:gd name="connsiteX39" fmla="*/ 3124453 w 8228036"/>
                <a:gd name="connsiteY39" fmla="*/ 1665591 h 4258543"/>
                <a:gd name="connsiteX40" fmla="*/ 3226053 w 8228036"/>
                <a:gd name="connsiteY40" fmla="*/ 1576691 h 4258543"/>
                <a:gd name="connsiteX41" fmla="*/ 3238753 w 8228036"/>
                <a:gd name="connsiteY41" fmla="*/ 1538591 h 4258543"/>
                <a:gd name="connsiteX42" fmla="*/ 3276853 w 8228036"/>
                <a:gd name="connsiteY42" fmla="*/ 1513191 h 4258543"/>
                <a:gd name="connsiteX43" fmla="*/ 3327653 w 8228036"/>
                <a:gd name="connsiteY43" fmla="*/ 1475091 h 4258543"/>
                <a:gd name="connsiteX44" fmla="*/ 3454653 w 8228036"/>
                <a:gd name="connsiteY44" fmla="*/ 1373491 h 4258543"/>
                <a:gd name="connsiteX45" fmla="*/ 3530853 w 8228036"/>
                <a:gd name="connsiteY45" fmla="*/ 1322691 h 4258543"/>
                <a:gd name="connsiteX46" fmla="*/ 3568953 w 8228036"/>
                <a:gd name="connsiteY46" fmla="*/ 1297291 h 4258543"/>
                <a:gd name="connsiteX47" fmla="*/ 3632453 w 8228036"/>
                <a:gd name="connsiteY47" fmla="*/ 1259191 h 4258543"/>
                <a:gd name="connsiteX48" fmla="*/ 3695953 w 8228036"/>
                <a:gd name="connsiteY48" fmla="*/ 1208391 h 4258543"/>
                <a:gd name="connsiteX49" fmla="*/ 3734053 w 8228036"/>
                <a:gd name="connsiteY49" fmla="*/ 1195691 h 4258543"/>
                <a:gd name="connsiteX50" fmla="*/ 3772153 w 8228036"/>
                <a:gd name="connsiteY50" fmla="*/ 1170291 h 4258543"/>
                <a:gd name="connsiteX51" fmla="*/ 3835653 w 8228036"/>
                <a:gd name="connsiteY51" fmla="*/ 1144891 h 4258543"/>
                <a:gd name="connsiteX52" fmla="*/ 3886453 w 8228036"/>
                <a:gd name="connsiteY52" fmla="*/ 1119491 h 4258543"/>
                <a:gd name="connsiteX53" fmla="*/ 3937253 w 8228036"/>
                <a:gd name="connsiteY53" fmla="*/ 1106791 h 4258543"/>
                <a:gd name="connsiteX54" fmla="*/ 4038853 w 8228036"/>
                <a:gd name="connsiteY54" fmla="*/ 1081391 h 4258543"/>
                <a:gd name="connsiteX55" fmla="*/ 4076953 w 8228036"/>
                <a:gd name="connsiteY55" fmla="*/ 1055991 h 4258543"/>
                <a:gd name="connsiteX56" fmla="*/ 4178553 w 8228036"/>
                <a:gd name="connsiteY56" fmla="*/ 1043291 h 4258543"/>
                <a:gd name="connsiteX57" fmla="*/ 4242053 w 8228036"/>
                <a:gd name="connsiteY57" fmla="*/ 1030591 h 4258543"/>
                <a:gd name="connsiteX58" fmla="*/ 4407153 w 8228036"/>
                <a:gd name="connsiteY58" fmla="*/ 954391 h 4258543"/>
                <a:gd name="connsiteX59" fmla="*/ 4445253 w 8228036"/>
                <a:gd name="connsiteY59" fmla="*/ 941691 h 4258543"/>
                <a:gd name="connsiteX60" fmla="*/ 4546853 w 8228036"/>
                <a:gd name="connsiteY60" fmla="*/ 928991 h 4258543"/>
                <a:gd name="connsiteX61" fmla="*/ 4661153 w 8228036"/>
                <a:gd name="connsiteY61" fmla="*/ 890891 h 4258543"/>
                <a:gd name="connsiteX62" fmla="*/ 4699253 w 8228036"/>
                <a:gd name="connsiteY62" fmla="*/ 878191 h 4258543"/>
                <a:gd name="connsiteX63" fmla="*/ 4788153 w 8228036"/>
                <a:gd name="connsiteY63" fmla="*/ 852791 h 4258543"/>
                <a:gd name="connsiteX64" fmla="*/ 4838953 w 8228036"/>
                <a:gd name="connsiteY64" fmla="*/ 827391 h 4258543"/>
                <a:gd name="connsiteX65" fmla="*/ 5004053 w 8228036"/>
                <a:gd name="connsiteY65" fmla="*/ 814691 h 4258543"/>
                <a:gd name="connsiteX66" fmla="*/ 5321553 w 8228036"/>
                <a:gd name="connsiteY66" fmla="*/ 789291 h 4258543"/>
                <a:gd name="connsiteX67" fmla="*/ 5689853 w 8228036"/>
                <a:gd name="connsiteY67" fmla="*/ 776591 h 4258543"/>
                <a:gd name="connsiteX68" fmla="*/ 5842253 w 8228036"/>
                <a:gd name="connsiteY68" fmla="*/ 738491 h 4258543"/>
                <a:gd name="connsiteX69" fmla="*/ 5918453 w 8228036"/>
                <a:gd name="connsiteY69" fmla="*/ 713091 h 4258543"/>
                <a:gd name="connsiteX70" fmla="*/ 5994653 w 8228036"/>
                <a:gd name="connsiteY70" fmla="*/ 700391 h 4258543"/>
                <a:gd name="connsiteX71" fmla="*/ 6096253 w 8228036"/>
                <a:gd name="connsiteY71" fmla="*/ 662291 h 4258543"/>
                <a:gd name="connsiteX72" fmla="*/ 6172453 w 8228036"/>
                <a:gd name="connsiteY72" fmla="*/ 649591 h 4258543"/>
                <a:gd name="connsiteX73" fmla="*/ 6223253 w 8228036"/>
                <a:gd name="connsiteY73" fmla="*/ 624191 h 4258543"/>
                <a:gd name="connsiteX74" fmla="*/ 6578853 w 8228036"/>
                <a:gd name="connsiteY74" fmla="*/ 598791 h 4258543"/>
                <a:gd name="connsiteX75" fmla="*/ 7620253 w 8228036"/>
                <a:gd name="connsiteY75" fmla="*/ 598791 h 4258543"/>
                <a:gd name="connsiteX76" fmla="*/ 7696453 w 8228036"/>
                <a:gd name="connsiteY76" fmla="*/ 586091 h 4258543"/>
                <a:gd name="connsiteX77" fmla="*/ 7810753 w 8228036"/>
                <a:gd name="connsiteY77" fmla="*/ 573391 h 4258543"/>
                <a:gd name="connsiteX78" fmla="*/ 7861553 w 8228036"/>
                <a:gd name="connsiteY78" fmla="*/ 547991 h 4258543"/>
                <a:gd name="connsiteX79" fmla="*/ 8191753 w 8228036"/>
                <a:gd name="connsiteY79" fmla="*/ 484491 h 4258543"/>
                <a:gd name="connsiteX80" fmla="*/ 8077453 w 8228036"/>
                <a:gd name="connsiteY80" fmla="*/ 14591 h 4258543"/>
                <a:gd name="connsiteX81" fmla="*/ 7925053 w 8228036"/>
                <a:gd name="connsiteY81" fmla="*/ 27291 h 4258543"/>
                <a:gd name="connsiteX82" fmla="*/ 7836153 w 8228036"/>
                <a:gd name="connsiteY82" fmla="*/ 52691 h 4258543"/>
                <a:gd name="connsiteX83" fmla="*/ 4457953 w 8228036"/>
                <a:gd name="connsiteY83" fmla="*/ 27291 h 4258543"/>
                <a:gd name="connsiteX84" fmla="*/ 253 w 8228036"/>
                <a:gd name="connsiteY84"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197353 w 8228036"/>
                <a:gd name="connsiteY12" fmla="*/ 4040491 h 4258543"/>
                <a:gd name="connsiteX13" fmla="*/ 2286253 w 8228036"/>
                <a:gd name="connsiteY13" fmla="*/ 3773791 h 4258543"/>
                <a:gd name="connsiteX14" fmla="*/ 2311653 w 8228036"/>
                <a:gd name="connsiteY14" fmla="*/ 3697591 h 4258543"/>
                <a:gd name="connsiteX15" fmla="*/ 2337053 w 8228036"/>
                <a:gd name="connsiteY15" fmla="*/ 3595991 h 4258543"/>
                <a:gd name="connsiteX16" fmla="*/ 2387853 w 8228036"/>
                <a:gd name="connsiteY16" fmla="*/ 3519791 h 4258543"/>
                <a:gd name="connsiteX17" fmla="*/ 2400553 w 8228036"/>
                <a:gd name="connsiteY17" fmla="*/ 3481691 h 4258543"/>
                <a:gd name="connsiteX18" fmla="*/ 2476753 w 8228036"/>
                <a:gd name="connsiteY18" fmla="*/ 3380091 h 4258543"/>
                <a:gd name="connsiteX19" fmla="*/ 2514853 w 8228036"/>
                <a:gd name="connsiteY19" fmla="*/ 3278491 h 4258543"/>
                <a:gd name="connsiteX20" fmla="*/ 2527553 w 8228036"/>
                <a:gd name="connsiteY20" fmla="*/ 3227691 h 4258543"/>
                <a:gd name="connsiteX21" fmla="*/ 2565653 w 8228036"/>
                <a:gd name="connsiteY21" fmla="*/ 3164191 h 4258543"/>
                <a:gd name="connsiteX22" fmla="*/ 2578353 w 8228036"/>
                <a:gd name="connsiteY22" fmla="*/ 3126091 h 4258543"/>
                <a:gd name="connsiteX23" fmla="*/ 2603753 w 8228036"/>
                <a:gd name="connsiteY23" fmla="*/ 3075291 h 4258543"/>
                <a:gd name="connsiteX24" fmla="*/ 2629153 w 8228036"/>
                <a:gd name="connsiteY24" fmla="*/ 2745091 h 4258543"/>
                <a:gd name="connsiteX25" fmla="*/ 2641853 w 8228036"/>
                <a:gd name="connsiteY25" fmla="*/ 2681591 h 4258543"/>
                <a:gd name="connsiteX26" fmla="*/ 2654553 w 8228036"/>
                <a:gd name="connsiteY26" fmla="*/ 2579991 h 4258543"/>
                <a:gd name="connsiteX27" fmla="*/ 2667253 w 8228036"/>
                <a:gd name="connsiteY27" fmla="*/ 2402191 h 4258543"/>
                <a:gd name="connsiteX28" fmla="*/ 2692653 w 8228036"/>
                <a:gd name="connsiteY28" fmla="*/ 2364091 h 4258543"/>
                <a:gd name="connsiteX29" fmla="*/ 2705353 w 8228036"/>
                <a:gd name="connsiteY29" fmla="*/ 2325991 h 4258543"/>
                <a:gd name="connsiteX30" fmla="*/ 2730753 w 8228036"/>
                <a:gd name="connsiteY30" fmla="*/ 2275191 h 4258543"/>
                <a:gd name="connsiteX31" fmla="*/ 2768853 w 8228036"/>
                <a:gd name="connsiteY31" fmla="*/ 2173591 h 4258543"/>
                <a:gd name="connsiteX32" fmla="*/ 2832353 w 8228036"/>
                <a:gd name="connsiteY32" fmla="*/ 2071991 h 4258543"/>
                <a:gd name="connsiteX33" fmla="*/ 2870453 w 8228036"/>
                <a:gd name="connsiteY33" fmla="*/ 1995791 h 4258543"/>
                <a:gd name="connsiteX34" fmla="*/ 2908553 w 8228036"/>
                <a:gd name="connsiteY34" fmla="*/ 1957691 h 4258543"/>
                <a:gd name="connsiteX35" fmla="*/ 2984753 w 8228036"/>
                <a:gd name="connsiteY35" fmla="*/ 1843391 h 4258543"/>
                <a:gd name="connsiteX36" fmla="*/ 3086353 w 8228036"/>
                <a:gd name="connsiteY36" fmla="*/ 1741791 h 4258543"/>
                <a:gd name="connsiteX37" fmla="*/ 3111753 w 8228036"/>
                <a:gd name="connsiteY37" fmla="*/ 1703691 h 4258543"/>
                <a:gd name="connsiteX38" fmla="*/ 3124453 w 8228036"/>
                <a:gd name="connsiteY38" fmla="*/ 1665591 h 4258543"/>
                <a:gd name="connsiteX39" fmla="*/ 3226053 w 8228036"/>
                <a:gd name="connsiteY39" fmla="*/ 1576691 h 4258543"/>
                <a:gd name="connsiteX40" fmla="*/ 3238753 w 8228036"/>
                <a:gd name="connsiteY40" fmla="*/ 1538591 h 4258543"/>
                <a:gd name="connsiteX41" fmla="*/ 3276853 w 8228036"/>
                <a:gd name="connsiteY41" fmla="*/ 1513191 h 4258543"/>
                <a:gd name="connsiteX42" fmla="*/ 3327653 w 8228036"/>
                <a:gd name="connsiteY42" fmla="*/ 1475091 h 4258543"/>
                <a:gd name="connsiteX43" fmla="*/ 3454653 w 8228036"/>
                <a:gd name="connsiteY43" fmla="*/ 1373491 h 4258543"/>
                <a:gd name="connsiteX44" fmla="*/ 3530853 w 8228036"/>
                <a:gd name="connsiteY44" fmla="*/ 1322691 h 4258543"/>
                <a:gd name="connsiteX45" fmla="*/ 3568953 w 8228036"/>
                <a:gd name="connsiteY45" fmla="*/ 1297291 h 4258543"/>
                <a:gd name="connsiteX46" fmla="*/ 3632453 w 8228036"/>
                <a:gd name="connsiteY46" fmla="*/ 1259191 h 4258543"/>
                <a:gd name="connsiteX47" fmla="*/ 3695953 w 8228036"/>
                <a:gd name="connsiteY47" fmla="*/ 1208391 h 4258543"/>
                <a:gd name="connsiteX48" fmla="*/ 3734053 w 8228036"/>
                <a:gd name="connsiteY48" fmla="*/ 1195691 h 4258543"/>
                <a:gd name="connsiteX49" fmla="*/ 3772153 w 8228036"/>
                <a:gd name="connsiteY49" fmla="*/ 1170291 h 4258543"/>
                <a:gd name="connsiteX50" fmla="*/ 3835653 w 8228036"/>
                <a:gd name="connsiteY50" fmla="*/ 1144891 h 4258543"/>
                <a:gd name="connsiteX51" fmla="*/ 3886453 w 8228036"/>
                <a:gd name="connsiteY51" fmla="*/ 1119491 h 4258543"/>
                <a:gd name="connsiteX52" fmla="*/ 3937253 w 8228036"/>
                <a:gd name="connsiteY52" fmla="*/ 1106791 h 4258543"/>
                <a:gd name="connsiteX53" fmla="*/ 4038853 w 8228036"/>
                <a:gd name="connsiteY53" fmla="*/ 1081391 h 4258543"/>
                <a:gd name="connsiteX54" fmla="*/ 4076953 w 8228036"/>
                <a:gd name="connsiteY54" fmla="*/ 1055991 h 4258543"/>
                <a:gd name="connsiteX55" fmla="*/ 4178553 w 8228036"/>
                <a:gd name="connsiteY55" fmla="*/ 1043291 h 4258543"/>
                <a:gd name="connsiteX56" fmla="*/ 4242053 w 8228036"/>
                <a:gd name="connsiteY56" fmla="*/ 1030591 h 4258543"/>
                <a:gd name="connsiteX57" fmla="*/ 4407153 w 8228036"/>
                <a:gd name="connsiteY57" fmla="*/ 954391 h 4258543"/>
                <a:gd name="connsiteX58" fmla="*/ 4445253 w 8228036"/>
                <a:gd name="connsiteY58" fmla="*/ 941691 h 4258543"/>
                <a:gd name="connsiteX59" fmla="*/ 4546853 w 8228036"/>
                <a:gd name="connsiteY59" fmla="*/ 928991 h 4258543"/>
                <a:gd name="connsiteX60" fmla="*/ 4661153 w 8228036"/>
                <a:gd name="connsiteY60" fmla="*/ 890891 h 4258543"/>
                <a:gd name="connsiteX61" fmla="*/ 4699253 w 8228036"/>
                <a:gd name="connsiteY61" fmla="*/ 878191 h 4258543"/>
                <a:gd name="connsiteX62" fmla="*/ 4788153 w 8228036"/>
                <a:gd name="connsiteY62" fmla="*/ 852791 h 4258543"/>
                <a:gd name="connsiteX63" fmla="*/ 4838953 w 8228036"/>
                <a:gd name="connsiteY63" fmla="*/ 827391 h 4258543"/>
                <a:gd name="connsiteX64" fmla="*/ 5004053 w 8228036"/>
                <a:gd name="connsiteY64" fmla="*/ 814691 h 4258543"/>
                <a:gd name="connsiteX65" fmla="*/ 5321553 w 8228036"/>
                <a:gd name="connsiteY65" fmla="*/ 789291 h 4258543"/>
                <a:gd name="connsiteX66" fmla="*/ 5689853 w 8228036"/>
                <a:gd name="connsiteY66" fmla="*/ 776591 h 4258543"/>
                <a:gd name="connsiteX67" fmla="*/ 5842253 w 8228036"/>
                <a:gd name="connsiteY67" fmla="*/ 738491 h 4258543"/>
                <a:gd name="connsiteX68" fmla="*/ 5918453 w 8228036"/>
                <a:gd name="connsiteY68" fmla="*/ 713091 h 4258543"/>
                <a:gd name="connsiteX69" fmla="*/ 5994653 w 8228036"/>
                <a:gd name="connsiteY69" fmla="*/ 700391 h 4258543"/>
                <a:gd name="connsiteX70" fmla="*/ 6096253 w 8228036"/>
                <a:gd name="connsiteY70" fmla="*/ 662291 h 4258543"/>
                <a:gd name="connsiteX71" fmla="*/ 6172453 w 8228036"/>
                <a:gd name="connsiteY71" fmla="*/ 649591 h 4258543"/>
                <a:gd name="connsiteX72" fmla="*/ 6223253 w 8228036"/>
                <a:gd name="connsiteY72" fmla="*/ 624191 h 4258543"/>
                <a:gd name="connsiteX73" fmla="*/ 6578853 w 8228036"/>
                <a:gd name="connsiteY73" fmla="*/ 598791 h 4258543"/>
                <a:gd name="connsiteX74" fmla="*/ 7620253 w 8228036"/>
                <a:gd name="connsiteY74" fmla="*/ 598791 h 4258543"/>
                <a:gd name="connsiteX75" fmla="*/ 7696453 w 8228036"/>
                <a:gd name="connsiteY75" fmla="*/ 586091 h 4258543"/>
                <a:gd name="connsiteX76" fmla="*/ 7810753 w 8228036"/>
                <a:gd name="connsiteY76" fmla="*/ 573391 h 4258543"/>
                <a:gd name="connsiteX77" fmla="*/ 7861553 w 8228036"/>
                <a:gd name="connsiteY77" fmla="*/ 547991 h 4258543"/>
                <a:gd name="connsiteX78" fmla="*/ 8191753 w 8228036"/>
                <a:gd name="connsiteY78" fmla="*/ 484491 h 4258543"/>
                <a:gd name="connsiteX79" fmla="*/ 8077453 w 8228036"/>
                <a:gd name="connsiteY79" fmla="*/ 14591 h 4258543"/>
                <a:gd name="connsiteX80" fmla="*/ 7925053 w 8228036"/>
                <a:gd name="connsiteY80" fmla="*/ 27291 h 4258543"/>
                <a:gd name="connsiteX81" fmla="*/ 7836153 w 8228036"/>
                <a:gd name="connsiteY81" fmla="*/ 52691 h 4258543"/>
                <a:gd name="connsiteX82" fmla="*/ 4457953 w 8228036"/>
                <a:gd name="connsiteY82" fmla="*/ 27291 h 4258543"/>
                <a:gd name="connsiteX83" fmla="*/ 253 w 8228036"/>
                <a:gd name="connsiteY83"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11653 w 8228036"/>
                <a:gd name="connsiteY14" fmla="*/ 3697591 h 4258543"/>
                <a:gd name="connsiteX15" fmla="*/ 2337053 w 8228036"/>
                <a:gd name="connsiteY15" fmla="*/ 3595991 h 4258543"/>
                <a:gd name="connsiteX16" fmla="*/ 2387853 w 8228036"/>
                <a:gd name="connsiteY16" fmla="*/ 3519791 h 4258543"/>
                <a:gd name="connsiteX17" fmla="*/ 2400553 w 8228036"/>
                <a:gd name="connsiteY17" fmla="*/ 3481691 h 4258543"/>
                <a:gd name="connsiteX18" fmla="*/ 2476753 w 8228036"/>
                <a:gd name="connsiteY18" fmla="*/ 3380091 h 4258543"/>
                <a:gd name="connsiteX19" fmla="*/ 2514853 w 8228036"/>
                <a:gd name="connsiteY19" fmla="*/ 3278491 h 4258543"/>
                <a:gd name="connsiteX20" fmla="*/ 2527553 w 8228036"/>
                <a:gd name="connsiteY20" fmla="*/ 3227691 h 4258543"/>
                <a:gd name="connsiteX21" fmla="*/ 2565653 w 8228036"/>
                <a:gd name="connsiteY21" fmla="*/ 3164191 h 4258543"/>
                <a:gd name="connsiteX22" fmla="*/ 2578353 w 8228036"/>
                <a:gd name="connsiteY22" fmla="*/ 3126091 h 4258543"/>
                <a:gd name="connsiteX23" fmla="*/ 2603753 w 8228036"/>
                <a:gd name="connsiteY23" fmla="*/ 3075291 h 4258543"/>
                <a:gd name="connsiteX24" fmla="*/ 2629153 w 8228036"/>
                <a:gd name="connsiteY24" fmla="*/ 2745091 h 4258543"/>
                <a:gd name="connsiteX25" fmla="*/ 2641853 w 8228036"/>
                <a:gd name="connsiteY25" fmla="*/ 2681591 h 4258543"/>
                <a:gd name="connsiteX26" fmla="*/ 2654553 w 8228036"/>
                <a:gd name="connsiteY26" fmla="*/ 2579991 h 4258543"/>
                <a:gd name="connsiteX27" fmla="*/ 2667253 w 8228036"/>
                <a:gd name="connsiteY27" fmla="*/ 2402191 h 4258543"/>
                <a:gd name="connsiteX28" fmla="*/ 2692653 w 8228036"/>
                <a:gd name="connsiteY28" fmla="*/ 2364091 h 4258543"/>
                <a:gd name="connsiteX29" fmla="*/ 2705353 w 8228036"/>
                <a:gd name="connsiteY29" fmla="*/ 2325991 h 4258543"/>
                <a:gd name="connsiteX30" fmla="*/ 2730753 w 8228036"/>
                <a:gd name="connsiteY30" fmla="*/ 2275191 h 4258543"/>
                <a:gd name="connsiteX31" fmla="*/ 2768853 w 8228036"/>
                <a:gd name="connsiteY31" fmla="*/ 2173591 h 4258543"/>
                <a:gd name="connsiteX32" fmla="*/ 2832353 w 8228036"/>
                <a:gd name="connsiteY32" fmla="*/ 2071991 h 4258543"/>
                <a:gd name="connsiteX33" fmla="*/ 2870453 w 8228036"/>
                <a:gd name="connsiteY33" fmla="*/ 1995791 h 4258543"/>
                <a:gd name="connsiteX34" fmla="*/ 2908553 w 8228036"/>
                <a:gd name="connsiteY34" fmla="*/ 1957691 h 4258543"/>
                <a:gd name="connsiteX35" fmla="*/ 2984753 w 8228036"/>
                <a:gd name="connsiteY35" fmla="*/ 1843391 h 4258543"/>
                <a:gd name="connsiteX36" fmla="*/ 3086353 w 8228036"/>
                <a:gd name="connsiteY36" fmla="*/ 1741791 h 4258543"/>
                <a:gd name="connsiteX37" fmla="*/ 3111753 w 8228036"/>
                <a:gd name="connsiteY37" fmla="*/ 1703691 h 4258543"/>
                <a:gd name="connsiteX38" fmla="*/ 3124453 w 8228036"/>
                <a:gd name="connsiteY38" fmla="*/ 1665591 h 4258543"/>
                <a:gd name="connsiteX39" fmla="*/ 3226053 w 8228036"/>
                <a:gd name="connsiteY39" fmla="*/ 1576691 h 4258543"/>
                <a:gd name="connsiteX40" fmla="*/ 3238753 w 8228036"/>
                <a:gd name="connsiteY40" fmla="*/ 1538591 h 4258543"/>
                <a:gd name="connsiteX41" fmla="*/ 3276853 w 8228036"/>
                <a:gd name="connsiteY41" fmla="*/ 1513191 h 4258543"/>
                <a:gd name="connsiteX42" fmla="*/ 3327653 w 8228036"/>
                <a:gd name="connsiteY42" fmla="*/ 1475091 h 4258543"/>
                <a:gd name="connsiteX43" fmla="*/ 3454653 w 8228036"/>
                <a:gd name="connsiteY43" fmla="*/ 1373491 h 4258543"/>
                <a:gd name="connsiteX44" fmla="*/ 3530853 w 8228036"/>
                <a:gd name="connsiteY44" fmla="*/ 1322691 h 4258543"/>
                <a:gd name="connsiteX45" fmla="*/ 3568953 w 8228036"/>
                <a:gd name="connsiteY45" fmla="*/ 1297291 h 4258543"/>
                <a:gd name="connsiteX46" fmla="*/ 3632453 w 8228036"/>
                <a:gd name="connsiteY46" fmla="*/ 1259191 h 4258543"/>
                <a:gd name="connsiteX47" fmla="*/ 3695953 w 8228036"/>
                <a:gd name="connsiteY47" fmla="*/ 1208391 h 4258543"/>
                <a:gd name="connsiteX48" fmla="*/ 3734053 w 8228036"/>
                <a:gd name="connsiteY48" fmla="*/ 1195691 h 4258543"/>
                <a:gd name="connsiteX49" fmla="*/ 3772153 w 8228036"/>
                <a:gd name="connsiteY49" fmla="*/ 1170291 h 4258543"/>
                <a:gd name="connsiteX50" fmla="*/ 3835653 w 8228036"/>
                <a:gd name="connsiteY50" fmla="*/ 1144891 h 4258543"/>
                <a:gd name="connsiteX51" fmla="*/ 3886453 w 8228036"/>
                <a:gd name="connsiteY51" fmla="*/ 1119491 h 4258543"/>
                <a:gd name="connsiteX52" fmla="*/ 3937253 w 8228036"/>
                <a:gd name="connsiteY52" fmla="*/ 1106791 h 4258543"/>
                <a:gd name="connsiteX53" fmla="*/ 4038853 w 8228036"/>
                <a:gd name="connsiteY53" fmla="*/ 1081391 h 4258543"/>
                <a:gd name="connsiteX54" fmla="*/ 4076953 w 8228036"/>
                <a:gd name="connsiteY54" fmla="*/ 1055991 h 4258543"/>
                <a:gd name="connsiteX55" fmla="*/ 4178553 w 8228036"/>
                <a:gd name="connsiteY55" fmla="*/ 1043291 h 4258543"/>
                <a:gd name="connsiteX56" fmla="*/ 4242053 w 8228036"/>
                <a:gd name="connsiteY56" fmla="*/ 1030591 h 4258543"/>
                <a:gd name="connsiteX57" fmla="*/ 4407153 w 8228036"/>
                <a:gd name="connsiteY57" fmla="*/ 954391 h 4258543"/>
                <a:gd name="connsiteX58" fmla="*/ 4445253 w 8228036"/>
                <a:gd name="connsiteY58" fmla="*/ 941691 h 4258543"/>
                <a:gd name="connsiteX59" fmla="*/ 4546853 w 8228036"/>
                <a:gd name="connsiteY59" fmla="*/ 928991 h 4258543"/>
                <a:gd name="connsiteX60" fmla="*/ 4661153 w 8228036"/>
                <a:gd name="connsiteY60" fmla="*/ 890891 h 4258543"/>
                <a:gd name="connsiteX61" fmla="*/ 4699253 w 8228036"/>
                <a:gd name="connsiteY61" fmla="*/ 878191 h 4258543"/>
                <a:gd name="connsiteX62" fmla="*/ 4788153 w 8228036"/>
                <a:gd name="connsiteY62" fmla="*/ 852791 h 4258543"/>
                <a:gd name="connsiteX63" fmla="*/ 4838953 w 8228036"/>
                <a:gd name="connsiteY63" fmla="*/ 827391 h 4258543"/>
                <a:gd name="connsiteX64" fmla="*/ 5004053 w 8228036"/>
                <a:gd name="connsiteY64" fmla="*/ 814691 h 4258543"/>
                <a:gd name="connsiteX65" fmla="*/ 5321553 w 8228036"/>
                <a:gd name="connsiteY65" fmla="*/ 789291 h 4258543"/>
                <a:gd name="connsiteX66" fmla="*/ 5689853 w 8228036"/>
                <a:gd name="connsiteY66" fmla="*/ 776591 h 4258543"/>
                <a:gd name="connsiteX67" fmla="*/ 5842253 w 8228036"/>
                <a:gd name="connsiteY67" fmla="*/ 738491 h 4258543"/>
                <a:gd name="connsiteX68" fmla="*/ 5918453 w 8228036"/>
                <a:gd name="connsiteY68" fmla="*/ 713091 h 4258543"/>
                <a:gd name="connsiteX69" fmla="*/ 5994653 w 8228036"/>
                <a:gd name="connsiteY69" fmla="*/ 700391 h 4258543"/>
                <a:gd name="connsiteX70" fmla="*/ 6096253 w 8228036"/>
                <a:gd name="connsiteY70" fmla="*/ 662291 h 4258543"/>
                <a:gd name="connsiteX71" fmla="*/ 6172453 w 8228036"/>
                <a:gd name="connsiteY71" fmla="*/ 649591 h 4258543"/>
                <a:gd name="connsiteX72" fmla="*/ 6223253 w 8228036"/>
                <a:gd name="connsiteY72" fmla="*/ 624191 h 4258543"/>
                <a:gd name="connsiteX73" fmla="*/ 6578853 w 8228036"/>
                <a:gd name="connsiteY73" fmla="*/ 598791 h 4258543"/>
                <a:gd name="connsiteX74" fmla="*/ 7620253 w 8228036"/>
                <a:gd name="connsiteY74" fmla="*/ 598791 h 4258543"/>
                <a:gd name="connsiteX75" fmla="*/ 7696453 w 8228036"/>
                <a:gd name="connsiteY75" fmla="*/ 586091 h 4258543"/>
                <a:gd name="connsiteX76" fmla="*/ 7810753 w 8228036"/>
                <a:gd name="connsiteY76" fmla="*/ 573391 h 4258543"/>
                <a:gd name="connsiteX77" fmla="*/ 7861553 w 8228036"/>
                <a:gd name="connsiteY77" fmla="*/ 547991 h 4258543"/>
                <a:gd name="connsiteX78" fmla="*/ 8191753 w 8228036"/>
                <a:gd name="connsiteY78" fmla="*/ 484491 h 4258543"/>
                <a:gd name="connsiteX79" fmla="*/ 8077453 w 8228036"/>
                <a:gd name="connsiteY79" fmla="*/ 14591 h 4258543"/>
                <a:gd name="connsiteX80" fmla="*/ 7925053 w 8228036"/>
                <a:gd name="connsiteY80" fmla="*/ 27291 h 4258543"/>
                <a:gd name="connsiteX81" fmla="*/ 7836153 w 8228036"/>
                <a:gd name="connsiteY81" fmla="*/ 52691 h 4258543"/>
                <a:gd name="connsiteX82" fmla="*/ 4457953 w 8228036"/>
                <a:gd name="connsiteY82" fmla="*/ 27291 h 4258543"/>
                <a:gd name="connsiteX83" fmla="*/ 253 w 8228036"/>
                <a:gd name="connsiteY83"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37053 w 8228036"/>
                <a:gd name="connsiteY14" fmla="*/ 3595991 h 4258543"/>
                <a:gd name="connsiteX15" fmla="*/ 2387853 w 8228036"/>
                <a:gd name="connsiteY15" fmla="*/ 3519791 h 4258543"/>
                <a:gd name="connsiteX16" fmla="*/ 2400553 w 8228036"/>
                <a:gd name="connsiteY16" fmla="*/ 3481691 h 4258543"/>
                <a:gd name="connsiteX17" fmla="*/ 2476753 w 8228036"/>
                <a:gd name="connsiteY17" fmla="*/ 3380091 h 4258543"/>
                <a:gd name="connsiteX18" fmla="*/ 2514853 w 8228036"/>
                <a:gd name="connsiteY18" fmla="*/ 3278491 h 4258543"/>
                <a:gd name="connsiteX19" fmla="*/ 2527553 w 8228036"/>
                <a:gd name="connsiteY19" fmla="*/ 3227691 h 4258543"/>
                <a:gd name="connsiteX20" fmla="*/ 2565653 w 8228036"/>
                <a:gd name="connsiteY20" fmla="*/ 3164191 h 4258543"/>
                <a:gd name="connsiteX21" fmla="*/ 2578353 w 8228036"/>
                <a:gd name="connsiteY21" fmla="*/ 3126091 h 4258543"/>
                <a:gd name="connsiteX22" fmla="*/ 2603753 w 8228036"/>
                <a:gd name="connsiteY22" fmla="*/ 3075291 h 4258543"/>
                <a:gd name="connsiteX23" fmla="*/ 2629153 w 8228036"/>
                <a:gd name="connsiteY23" fmla="*/ 2745091 h 4258543"/>
                <a:gd name="connsiteX24" fmla="*/ 2641853 w 8228036"/>
                <a:gd name="connsiteY24" fmla="*/ 2681591 h 4258543"/>
                <a:gd name="connsiteX25" fmla="*/ 2654553 w 8228036"/>
                <a:gd name="connsiteY25" fmla="*/ 2579991 h 4258543"/>
                <a:gd name="connsiteX26" fmla="*/ 2667253 w 8228036"/>
                <a:gd name="connsiteY26" fmla="*/ 2402191 h 4258543"/>
                <a:gd name="connsiteX27" fmla="*/ 2692653 w 8228036"/>
                <a:gd name="connsiteY27" fmla="*/ 2364091 h 4258543"/>
                <a:gd name="connsiteX28" fmla="*/ 2705353 w 8228036"/>
                <a:gd name="connsiteY28" fmla="*/ 2325991 h 4258543"/>
                <a:gd name="connsiteX29" fmla="*/ 2730753 w 8228036"/>
                <a:gd name="connsiteY29" fmla="*/ 2275191 h 4258543"/>
                <a:gd name="connsiteX30" fmla="*/ 2768853 w 8228036"/>
                <a:gd name="connsiteY30" fmla="*/ 2173591 h 4258543"/>
                <a:gd name="connsiteX31" fmla="*/ 2832353 w 8228036"/>
                <a:gd name="connsiteY31" fmla="*/ 2071991 h 4258543"/>
                <a:gd name="connsiteX32" fmla="*/ 2870453 w 8228036"/>
                <a:gd name="connsiteY32" fmla="*/ 1995791 h 4258543"/>
                <a:gd name="connsiteX33" fmla="*/ 2908553 w 8228036"/>
                <a:gd name="connsiteY33" fmla="*/ 1957691 h 4258543"/>
                <a:gd name="connsiteX34" fmla="*/ 2984753 w 8228036"/>
                <a:gd name="connsiteY34" fmla="*/ 1843391 h 4258543"/>
                <a:gd name="connsiteX35" fmla="*/ 3086353 w 8228036"/>
                <a:gd name="connsiteY35" fmla="*/ 1741791 h 4258543"/>
                <a:gd name="connsiteX36" fmla="*/ 3111753 w 8228036"/>
                <a:gd name="connsiteY36" fmla="*/ 1703691 h 4258543"/>
                <a:gd name="connsiteX37" fmla="*/ 3124453 w 8228036"/>
                <a:gd name="connsiteY37" fmla="*/ 1665591 h 4258543"/>
                <a:gd name="connsiteX38" fmla="*/ 3226053 w 8228036"/>
                <a:gd name="connsiteY38" fmla="*/ 1576691 h 4258543"/>
                <a:gd name="connsiteX39" fmla="*/ 3238753 w 8228036"/>
                <a:gd name="connsiteY39" fmla="*/ 1538591 h 4258543"/>
                <a:gd name="connsiteX40" fmla="*/ 3276853 w 8228036"/>
                <a:gd name="connsiteY40" fmla="*/ 1513191 h 4258543"/>
                <a:gd name="connsiteX41" fmla="*/ 3327653 w 8228036"/>
                <a:gd name="connsiteY41" fmla="*/ 1475091 h 4258543"/>
                <a:gd name="connsiteX42" fmla="*/ 3454653 w 8228036"/>
                <a:gd name="connsiteY42" fmla="*/ 1373491 h 4258543"/>
                <a:gd name="connsiteX43" fmla="*/ 3530853 w 8228036"/>
                <a:gd name="connsiteY43" fmla="*/ 1322691 h 4258543"/>
                <a:gd name="connsiteX44" fmla="*/ 3568953 w 8228036"/>
                <a:gd name="connsiteY44" fmla="*/ 1297291 h 4258543"/>
                <a:gd name="connsiteX45" fmla="*/ 3632453 w 8228036"/>
                <a:gd name="connsiteY45" fmla="*/ 1259191 h 4258543"/>
                <a:gd name="connsiteX46" fmla="*/ 3695953 w 8228036"/>
                <a:gd name="connsiteY46" fmla="*/ 1208391 h 4258543"/>
                <a:gd name="connsiteX47" fmla="*/ 3734053 w 8228036"/>
                <a:gd name="connsiteY47" fmla="*/ 1195691 h 4258543"/>
                <a:gd name="connsiteX48" fmla="*/ 3772153 w 8228036"/>
                <a:gd name="connsiteY48" fmla="*/ 1170291 h 4258543"/>
                <a:gd name="connsiteX49" fmla="*/ 3835653 w 8228036"/>
                <a:gd name="connsiteY49" fmla="*/ 1144891 h 4258543"/>
                <a:gd name="connsiteX50" fmla="*/ 3886453 w 8228036"/>
                <a:gd name="connsiteY50" fmla="*/ 1119491 h 4258543"/>
                <a:gd name="connsiteX51" fmla="*/ 3937253 w 8228036"/>
                <a:gd name="connsiteY51" fmla="*/ 1106791 h 4258543"/>
                <a:gd name="connsiteX52" fmla="*/ 4038853 w 8228036"/>
                <a:gd name="connsiteY52" fmla="*/ 1081391 h 4258543"/>
                <a:gd name="connsiteX53" fmla="*/ 4076953 w 8228036"/>
                <a:gd name="connsiteY53" fmla="*/ 1055991 h 4258543"/>
                <a:gd name="connsiteX54" fmla="*/ 4178553 w 8228036"/>
                <a:gd name="connsiteY54" fmla="*/ 1043291 h 4258543"/>
                <a:gd name="connsiteX55" fmla="*/ 4242053 w 8228036"/>
                <a:gd name="connsiteY55" fmla="*/ 1030591 h 4258543"/>
                <a:gd name="connsiteX56" fmla="*/ 4407153 w 8228036"/>
                <a:gd name="connsiteY56" fmla="*/ 954391 h 4258543"/>
                <a:gd name="connsiteX57" fmla="*/ 4445253 w 8228036"/>
                <a:gd name="connsiteY57" fmla="*/ 941691 h 4258543"/>
                <a:gd name="connsiteX58" fmla="*/ 4546853 w 8228036"/>
                <a:gd name="connsiteY58" fmla="*/ 928991 h 4258543"/>
                <a:gd name="connsiteX59" fmla="*/ 4661153 w 8228036"/>
                <a:gd name="connsiteY59" fmla="*/ 890891 h 4258543"/>
                <a:gd name="connsiteX60" fmla="*/ 4699253 w 8228036"/>
                <a:gd name="connsiteY60" fmla="*/ 878191 h 4258543"/>
                <a:gd name="connsiteX61" fmla="*/ 4788153 w 8228036"/>
                <a:gd name="connsiteY61" fmla="*/ 852791 h 4258543"/>
                <a:gd name="connsiteX62" fmla="*/ 4838953 w 8228036"/>
                <a:gd name="connsiteY62" fmla="*/ 827391 h 4258543"/>
                <a:gd name="connsiteX63" fmla="*/ 5004053 w 8228036"/>
                <a:gd name="connsiteY63" fmla="*/ 814691 h 4258543"/>
                <a:gd name="connsiteX64" fmla="*/ 5321553 w 8228036"/>
                <a:gd name="connsiteY64" fmla="*/ 789291 h 4258543"/>
                <a:gd name="connsiteX65" fmla="*/ 5689853 w 8228036"/>
                <a:gd name="connsiteY65" fmla="*/ 776591 h 4258543"/>
                <a:gd name="connsiteX66" fmla="*/ 5842253 w 8228036"/>
                <a:gd name="connsiteY66" fmla="*/ 738491 h 4258543"/>
                <a:gd name="connsiteX67" fmla="*/ 5918453 w 8228036"/>
                <a:gd name="connsiteY67" fmla="*/ 713091 h 4258543"/>
                <a:gd name="connsiteX68" fmla="*/ 5994653 w 8228036"/>
                <a:gd name="connsiteY68" fmla="*/ 700391 h 4258543"/>
                <a:gd name="connsiteX69" fmla="*/ 6096253 w 8228036"/>
                <a:gd name="connsiteY69" fmla="*/ 662291 h 4258543"/>
                <a:gd name="connsiteX70" fmla="*/ 6172453 w 8228036"/>
                <a:gd name="connsiteY70" fmla="*/ 649591 h 4258543"/>
                <a:gd name="connsiteX71" fmla="*/ 6223253 w 8228036"/>
                <a:gd name="connsiteY71" fmla="*/ 624191 h 4258543"/>
                <a:gd name="connsiteX72" fmla="*/ 6578853 w 8228036"/>
                <a:gd name="connsiteY72" fmla="*/ 598791 h 4258543"/>
                <a:gd name="connsiteX73" fmla="*/ 7620253 w 8228036"/>
                <a:gd name="connsiteY73" fmla="*/ 598791 h 4258543"/>
                <a:gd name="connsiteX74" fmla="*/ 7696453 w 8228036"/>
                <a:gd name="connsiteY74" fmla="*/ 586091 h 4258543"/>
                <a:gd name="connsiteX75" fmla="*/ 7810753 w 8228036"/>
                <a:gd name="connsiteY75" fmla="*/ 573391 h 4258543"/>
                <a:gd name="connsiteX76" fmla="*/ 7861553 w 8228036"/>
                <a:gd name="connsiteY76" fmla="*/ 547991 h 4258543"/>
                <a:gd name="connsiteX77" fmla="*/ 8191753 w 8228036"/>
                <a:gd name="connsiteY77" fmla="*/ 484491 h 4258543"/>
                <a:gd name="connsiteX78" fmla="*/ 8077453 w 8228036"/>
                <a:gd name="connsiteY78" fmla="*/ 14591 h 4258543"/>
                <a:gd name="connsiteX79" fmla="*/ 7925053 w 8228036"/>
                <a:gd name="connsiteY79" fmla="*/ 27291 h 4258543"/>
                <a:gd name="connsiteX80" fmla="*/ 7836153 w 8228036"/>
                <a:gd name="connsiteY80" fmla="*/ 52691 h 4258543"/>
                <a:gd name="connsiteX81" fmla="*/ 4457953 w 8228036"/>
                <a:gd name="connsiteY81" fmla="*/ 27291 h 4258543"/>
                <a:gd name="connsiteX82" fmla="*/ 253 w 8228036"/>
                <a:gd name="connsiteY82"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7853 w 8228036"/>
                <a:gd name="connsiteY14" fmla="*/ 3519791 h 4258543"/>
                <a:gd name="connsiteX15" fmla="*/ 2400553 w 8228036"/>
                <a:gd name="connsiteY15" fmla="*/ 3481691 h 4258543"/>
                <a:gd name="connsiteX16" fmla="*/ 2476753 w 8228036"/>
                <a:gd name="connsiteY16" fmla="*/ 3380091 h 4258543"/>
                <a:gd name="connsiteX17" fmla="*/ 2514853 w 8228036"/>
                <a:gd name="connsiteY17" fmla="*/ 3278491 h 4258543"/>
                <a:gd name="connsiteX18" fmla="*/ 2527553 w 8228036"/>
                <a:gd name="connsiteY18" fmla="*/ 3227691 h 4258543"/>
                <a:gd name="connsiteX19" fmla="*/ 2565653 w 8228036"/>
                <a:gd name="connsiteY19" fmla="*/ 3164191 h 4258543"/>
                <a:gd name="connsiteX20" fmla="*/ 2578353 w 8228036"/>
                <a:gd name="connsiteY20" fmla="*/ 3126091 h 4258543"/>
                <a:gd name="connsiteX21" fmla="*/ 2603753 w 8228036"/>
                <a:gd name="connsiteY21" fmla="*/ 3075291 h 4258543"/>
                <a:gd name="connsiteX22" fmla="*/ 2629153 w 8228036"/>
                <a:gd name="connsiteY22" fmla="*/ 2745091 h 4258543"/>
                <a:gd name="connsiteX23" fmla="*/ 2641853 w 8228036"/>
                <a:gd name="connsiteY23" fmla="*/ 2681591 h 4258543"/>
                <a:gd name="connsiteX24" fmla="*/ 2654553 w 8228036"/>
                <a:gd name="connsiteY24" fmla="*/ 2579991 h 4258543"/>
                <a:gd name="connsiteX25" fmla="*/ 2667253 w 8228036"/>
                <a:gd name="connsiteY25" fmla="*/ 2402191 h 4258543"/>
                <a:gd name="connsiteX26" fmla="*/ 2692653 w 8228036"/>
                <a:gd name="connsiteY26" fmla="*/ 2364091 h 4258543"/>
                <a:gd name="connsiteX27" fmla="*/ 2705353 w 8228036"/>
                <a:gd name="connsiteY27" fmla="*/ 2325991 h 4258543"/>
                <a:gd name="connsiteX28" fmla="*/ 2730753 w 8228036"/>
                <a:gd name="connsiteY28" fmla="*/ 2275191 h 4258543"/>
                <a:gd name="connsiteX29" fmla="*/ 2768853 w 8228036"/>
                <a:gd name="connsiteY29" fmla="*/ 2173591 h 4258543"/>
                <a:gd name="connsiteX30" fmla="*/ 2832353 w 8228036"/>
                <a:gd name="connsiteY30" fmla="*/ 2071991 h 4258543"/>
                <a:gd name="connsiteX31" fmla="*/ 2870453 w 8228036"/>
                <a:gd name="connsiteY31" fmla="*/ 1995791 h 4258543"/>
                <a:gd name="connsiteX32" fmla="*/ 2908553 w 8228036"/>
                <a:gd name="connsiteY32" fmla="*/ 1957691 h 4258543"/>
                <a:gd name="connsiteX33" fmla="*/ 2984753 w 8228036"/>
                <a:gd name="connsiteY33" fmla="*/ 1843391 h 4258543"/>
                <a:gd name="connsiteX34" fmla="*/ 3086353 w 8228036"/>
                <a:gd name="connsiteY34" fmla="*/ 1741791 h 4258543"/>
                <a:gd name="connsiteX35" fmla="*/ 3111753 w 8228036"/>
                <a:gd name="connsiteY35" fmla="*/ 1703691 h 4258543"/>
                <a:gd name="connsiteX36" fmla="*/ 3124453 w 8228036"/>
                <a:gd name="connsiteY36" fmla="*/ 1665591 h 4258543"/>
                <a:gd name="connsiteX37" fmla="*/ 3226053 w 8228036"/>
                <a:gd name="connsiteY37" fmla="*/ 1576691 h 4258543"/>
                <a:gd name="connsiteX38" fmla="*/ 3238753 w 8228036"/>
                <a:gd name="connsiteY38" fmla="*/ 1538591 h 4258543"/>
                <a:gd name="connsiteX39" fmla="*/ 3276853 w 8228036"/>
                <a:gd name="connsiteY39" fmla="*/ 1513191 h 4258543"/>
                <a:gd name="connsiteX40" fmla="*/ 3327653 w 8228036"/>
                <a:gd name="connsiteY40" fmla="*/ 1475091 h 4258543"/>
                <a:gd name="connsiteX41" fmla="*/ 3454653 w 8228036"/>
                <a:gd name="connsiteY41" fmla="*/ 1373491 h 4258543"/>
                <a:gd name="connsiteX42" fmla="*/ 3530853 w 8228036"/>
                <a:gd name="connsiteY42" fmla="*/ 1322691 h 4258543"/>
                <a:gd name="connsiteX43" fmla="*/ 3568953 w 8228036"/>
                <a:gd name="connsiteY43" fmla="*/ 1297291 h 4258543"/>
                <a:gd name="connsiteX44" fmla="*/ 3632453 w 8228036"/>
                <a:gd name="connsiteY44" fmla="*/ 1259191 h 4258543"/>
                <a:gd name="connsiteX45" fmla="*/ 3695953 w 8228036"/>
                <a:gd name="connsiteY45" fmla="*/ 1208391 h 4258543"/>
                <a:gd name="connsiteX46" fmla="*/ 3734053 w 8228036"/>
                <a:gd name="connsiteY46" fmla="*/ 1195691 h 4258543"/>
                <a:gd name="connsiteX47" fmla="*/ 3772153 w 8228036"/>
                <a:gd name="connsiteY47" fmla="*/ 1170291 h 4258543"/>
                <a:gd name="connsiteX48" fmla="*/ 3835653 w 8228036"/>
                <a:gd name="connsiteY48" fmla="*/ 1144891 h 4258543"/>
                <a:gd name="connsiteX49" fmla="*/ 3886453 w 8228036"/>
                <a:gd name="connsiteY49" fmla="*/ 1119491 h 4258543"/>
                <a:gd name="connsiteX50" fmla="*/ 3937253 w 8228036"/>
                <a:gd name="connsiteY50" fmla="*/ 1106791 h 4258543"/>
                <a:gd name="connsiteX51" fmla="*/ 4038853 w 8228036"/>
                <a:gd name="connsiteY51" fmla="*/ 1081391 h 4258543"/>
                <a:gd name="connsiteX52" fmla="*/ 4076953 w 8228036"/>
                <a:gd name="connsiteY52" fmla="*/ 1055991 h 4258543"/>
                <a:gd name="connsiteX53" fmla="*/ 4178553 w 8228036"/>
                <a:gd name="connsiteY53" fmla="*/ 1043291 h 4258543"/>
                <a:gd name="connsiteX54" fmla="*/ 4242053 w 8228036"/>
                <a:gd name="connsiteY54" fmla="*/ 1030591 h 4258543"/>
                <a:gd name="connsiteX55" fmla="*/ 4407153 w 8228036"/>
                <a:gd name="connsiteY55" fmla="*/ 954391 h 4258543"/>
                <a:gd name="connsiteX56" fmla="*/ 4445253 w 8228036"/>
                <a:gd name="connsiteY56" fmla="*/ 941691 h 4258543"/>
                <a:gd name="connsiteX57" fmla="*/ 4546853 w 8228036"/>
                <a:gd name="connsiteY57" fmla="*/ 928991 h 4258543"/>
                <a:gd name="connsiteX58" fmla="*/ 4661153 w 8228036"/>
                <a:gd name="connsiteY58" fmla="*/ 890891 h 4258543"/>
                <a:gd name="connsiteX59" fmla="*/ 4699253 w 8228036"/>
                <a:gd name="connsiteY59" fmla="*/ 878191 h 4258543"/>
                <a:gd name="connsiteX60" fmla="*/ 4788153 w 8228036"/>
                <a:gd name="connsiteY60" fmla="*/ 852791 h 4258543"/>
                <a:gd name="connsiteX61" fmla="*/ 4838953 w 8228036"/>
                <a:gd name="connsiteY61" fmla="*/ 827391 h 4258543"/>
                <a:gd name="connsiteX62" fmla="*/ 5004053 w 8228036"/>
                <a:gd name="connsiteY62" fmla="*/ 814691 h 4258543"/>
                <a:gd name="connsiteX63" fmla="*/ 5321553 w 8228036"/>
                <a:gd name="connsiteY63" fmla="*/ 789291 h 4258543"/>
                <a:gd name="connsiteX64" fmla="*/ 5689853 w 8228036"/>
                <a:gd name="connsiteY64" fmla="*/ 776591 h 4258543"/>
                <a:gd name="connsiteX65" fmla="*/ 5842253 w 8228036"/>
                <a:gd name="connsiteY65" fmla="*/ 738491 h 4258543"/>
                <a:gd name="connsiteX66" fmla="*/ 5918453 w 8228036"/>
                <a:gd name="connsiteY66" fmla="*/ 713091 h 4258543"/>
                <a:gd name="connsiteX67" fmla="*/ 5994653 w 8228036"/>
                <a:gd name="connsiteY67" fmla="*/ 700391 h 4258543"/>
                <a:gd name="connsiteX68" fmla="*/ 6096253 w 8228036"/>
                <a:gd name="connsiteY68" fmla="*/ 662291 h 4258543"/>
                <a:gd name="connsiteX69" fmla="*/ 6172453 w 8228036"/>
                <a:gd name="connsiteY69" fmla="*/ 649591 h 4258543"/>
                <a:gd name="connsiteX70" fmla="*/ 6223253 w 8228036"/>
                <a:gd name="connsiteY70" fmla="*/ 624191 h 4258543"/>
                <a:gd name="connsiteX71" fmla="*/ 6578853 w 8228036"/>
                <a:gd name="connsiteY71" fmla="*/ 598791 h 4258543"/>
                <a:gd name="connsiteX72" fmla="*/ 7620253 w 8228036"/>
                <a:gd name="connsiteY72" fmla="*/ 598791 h 4258543"/>
                <a:gd name="connsiteX73" fmla="*/ 7696453 w 8228036"/>
                <a:gd name="connsiteY73" fmla="*/ 586091 h 4258543"/>
                <a:gd name="connsiteX74" fmla="*/ 7810753 w 8228036"/>
                <a:gd name="connsiteY74" fmla="*/ 573391 h 4258543"/>
                <a:gd name="connsiteX75" fmla="*/ 7861553 w 8228036"/>
                <a:gd name="connsiteY75" fmla="*/ 547991 h 4258543"/>
                <a:gd name="connsiteX76" fmla="*/ 8191753 w 8228036"/>
                <a:gd name="connsiteY76" fmla="*/ 484491 h 4258543"/>
                <a:gd name="connsiteX77" fmla="*/ 8077453 w 8228036"/>
                <a:gd name="connsiteY77" fmla="*/ 14591 h 4258543"/>
                <a:gd name="connsiteX78" fmla="*/ 7925053 w 8228036"/>
                <a:gd name="connsiteY78" fmla="*/ 27291 h 4258543"/>
                <a:gd name="connsiteX79" fmla="*/ 7836153 w 8228036"/>
                <a:gd name="connsiteY79" fmla="*/ 52691 h 4258543"/>
                <a:gd name="connsiteX80" fmla="*/ 4457953 w 8228036"/>
                <a:gd name="connsiteY80" fmla="*/ 27291 h 4258543"/>
                <a:gd name="connsiteX81" fmla="*/ 253 w 8228036"/>
                <a:gd name="connsiteY81"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400553 w 8228036"/>
                <a:gd name="connsiteY14" fmla="*/ 3481691 h 4258543"/>
                <a:gd name="connsiteX15" fmla="*/ 2476753 w 8228036"/>
                <a:gd name="connsiteY15" fmla="*/ 3380091 h 4258543"/>
                <a:gd name="connsiteX16" fmla="*/ 2514853 w 8228036"/>
                <a:gd name="connsiteY16" fmla="*/ 3278491 h 4258543"/>
                <a:gd name="connsiteX17" fmla="*/ 2527553 w 8228036"/>
                <a:gd name="connsiteY17" fmla="*/ 3227691 h 4258543"/>
                <a:gd name="connsiteX18" fmla="*/ 2565653 w 8228036"/>
                <a:gd name="connsiteY18" fmla="*/ 3164191 h 4258543"/>
                <a:gd name="connsiteX19" fmla="*/ 2578353 w 8228036"/>
                <a:gd name="connsiteY19" fmla="*/ 3126091 h 4258543"/>
                <a:gd name="connsiteX20" fmla="*/ 2603753 w 8228036"/>
                <a:gd name="connsiteY20" fmla="*/ 3075291 h 4258543"/>
                <a:gd name="connsiteX21" fmla="*/ 2629153 w 8228036"/>
                <a:gd name="connsiteY21" fmla="*/ 2745091 h 4258543"/>
                <a:gd name="connsiteX22" fmla="*/ 2641853 w 8228036"/>
                <a:gd name="connsiteY22" fmla="*/ 2681591 h 4258543"/>
                <a:gd name="connsiteX23" fmla="*/ 2654553 w 8228036"/>
                <a:gd name="connsiteY23" fmla="*/ 2579991 h 4258543"/>
                <a:gd name="connsiteX24" fmla="*/ 2667253 w 8228036"/>
                <a:gd name="connsiteY24" fmla="*/ 2402191 h 4258543"/>
                <a:gd name="connsiteX25" fmla="*/ 2692653 w 8228036"/>
                <a:gd name="connsiteY25" fmla="*/ 2364091 h 4258543"/>
                <a:gd name="connsiteX26" fmla="*/ 2705353 w 8228036"/>
                <a:gd name="connsiteY26" fmla="*/ 2325991 h 4258543"/>
                <a:gd name="connsiteX27" fmla="*/ 2730753 w 8228036"/>
                <a:gd name="connsiteY27" fmla="*/ 2275191 h 4258543"/>
                <a:gd name="connsiteX28" fmla="*/ 2768853 w 8228036"/>
                <a:gd name="connsiteY28" fmla="*/ 2173591 h 4258543"/>
                <a:gd name="connsiteX29" fmla="*/ 2832353 w 8228036"/>
                <a:gd name="connsiteY29" fmla="*/ 2071991 h 4258543"/>
                <a:gd name="connsiteX30" fmla="*/ 2870453 w 8228036"/>
                <a:gd name="connsiteY30" fmla="*/ 1995791 h 4258543"/>
                <a:gd name="connsiteX31" fmla="*/ 2908553 w 8228036"/>
                <a:gd name="connsiteY31" fmla="*/ 1957691 h 4258543"/>
                <a:gd name="connsiteX32" fmla="*/ 2984753 w 8228036"/>
                <a:gd name="connsiteY32" fmla="*/ 1843391 h 4258543"/>
                <a:gd name="connsiteX33" fmla="*/ 3086353 w 8228036"/>
                <a:gd name="connsiteY33" fmla="*/ 1741791 h 4258543"/>
                <a:gd name="connsiteX34" fmla="*/ 3111753 w 8228036"/>
                <a:gd name="connsiteY34" fmla="*/ 1703691 h 4258543"/>
                <a:gd name="connsiteX35" fmla="*/ 3124453 w 8228036"/>
                <a:gd name="connsiteY35" fmla="*/ 1665591 h 4258543"/>
                <a:gd name="connsiteX36" fmla="*/ 3226053 w 8228036"/>
                <a:gd name="connsiteY36" fmla="*/ 1576691 h 4258543"/>
                <a:gd name="connsiteX37" fmla="*/ 3238753 w 8228036"/>
                <a:gd name="connsiteY37" fmla="*/ 1538591 h 4258543"/>
                <a:gd name="connsiteX38" fmla="*/ 3276853 w 8228036"/>
                <a:gd name="connsiteY38" fmla="*/ 1513191 h 4258543"/>
                <a:gd name="connsiteX39" fmla="*/ 3327653 w 8228036"/>
                <a:gd name="connsiteY39" fmla="*/ 1475091 h 4258543"/>
                <a:gd name="connsiteX40" fmla="*/ 3454653 w 8228036"/>
                <a:gd name="connsiteY40" fmla="*/ 1373491 h 4258543"/>
                <a:gd name="connsiteX41" fmla="*/ 3530853 w 8228036"/>
                <a:gd name="connsiteY41" fmla="*/ 1322691 h 4258543"/>
                <a:gd name="connsiteX42" fmla="*/ 3568953 w 8228036"/>
                <a:gd name="connsiteY42" fmla="*/ 1297291 h 4258543"/>
                <a:gd name="connsiteX43" fmla="*/ 3632453 w 8228036"/>
                <a:gd name="connsiteY43" fmla="*/ 1259191 h 4258543"/>
                <a:gd name="connsiteX44" fmla="*/ 3695953 w 8228036"/>
                <a:gd name="connsiteY44" fmla="*/ 1208391 h 4258543"/>
                <a:gd name="connsiteX45" fmla="*/ 3734053 w 8228036"/>
                <a:gd name="connsiteY45" fmla="*/ 1195691 h 4258543"/>
                <a:gd name="connsiteX46" fmla="*/ 3772153 w 8228036"/>
                <a:gd name="connsiteY46" fmla="*/ 1170291 h 4258543"/>
                <a:gd name="connsiteX47" fmla="*/ 3835653 w 8228036"/>
                <a:gd name="connsiteY47" fmla="*/ 1144891 h 4258543"/>
                <a:gd name="connsiteX48" fmla="*/ 3886453 w 8228036"/>
                <a:gd name="connsiteY48" fmla="*/ 1119491 h 4258543"/>
                <a:gd name="connsiteX49" fmla="*/ 3937253 w 8228036"/>
                <a:gd name="connsiteY49" fmla="*/ 1106791 h 4258543"/>
                <a:gd name="connsiteX50" fmla="*/ 4038853 w 8228036"/>
                <a:gd name="connsiteY50" fmla="*/ 1081391 h 4258543"/>
                <a:gd name="connsiteX51" fmla="*/ 4076953 w 8228036"/>
                <a:gd name="connsiteY51" fmla="*/ 1055991 h 4258543"/>
                <a:gd name="connsiteX52" fmla="*/ 4178553 w 8228036"/>
                <a:gd name="connsiteY52" fmla="*/ 1043291 h 4258543"/>
                <a:gd name="connsiteX53" fmla="*/ 4242053 w 8228036"/>
                <a:gd name="connsiteY53" fmla="*/ 1030591 h 4258543"/>
                <a:gd name="connsiteX54" fmla="*/ 4407153 w 8228036"/>
                <a:gd name="connsiteY54" fmla="*/ 954391 h 4258543"/>
                <a:gd name="connsiteX55" fmla="*/ 4445253 w 8228036"/>
                <a:gd name="connsiteY55" fmla="*/ 941691 h 4258543"/>
                <a:gd name="connsiteX56" fmla="*/ 4546853 w 8228036"/>
                <a:gd name="connsiteY56" fmla="*/ 928991 h 4258543"/>
                <a:gd name="connsiteX57" fmla="*/ 4661153 w 8228036"/>
                <a:gd name="connsiteY57" fmla="*/ 890891 h 4258543"/>
                <a:gd name="connsiteX58" fmla="*/ 4699253 w 8228036"/>
                <a:gd name="connsiteY58" fmla="*/ 878191 h 4258543"/>
                <a:gd name="connsiteX59" fmla="*/ 4788153 w 8228036"/>
                <a:gd name="connsiteY59" fmla="*/ 852791 h 4258543"/>
                <a:gd name="connsiteX60" fmla="*/ 4838953 w 8228036"/>
                <a:gd name="connsiteY60" fmla="*/ 827391 h 4258543"/>
                <a:gd name="connsiteX61" fmla="*/ 5004053 w 8228036"/>
                <a:gd name="connsiteY61" fmla="*/ 814691 h 4258543"/>
                <a:gd name="connsiteX62" fmla="*/ 5321553 w 8228036"/>
                <a:gd name="connsiteY62" fmla="*/ 789291 h 4258543"/>
                <a:gd name="connsiteX63" fmla="*/ 5689853 w 8228036"/>
                <a:gd name="connsiteY63" fmla="*/ 776591 h 4258543"/>
                <a:gd name="connsiteX64" fmla="*/ 5842253 w 8228036"/>
                <a:gd name="connsiteY64" fmla="*/ 738491 h 4258543"/>
                <a:gd name="connsiteX65" fmla="*/ 5918453 w 8228036"/>
                <a:gd name="connsiteY65" fmla="*/ 713091 h 4258543"/>
                <a:gd name="connsiteX66" fmla="*/ 5994653 w 8228036"/>
                <a:gd name="connsiteY66" fmla="*/ 700391 h 4258543"/>
                <a:gd name="connsiteX67" fmla="*/ 6096253 w 8228036"/>
                <a:gd name="connsiteY67" fmla="*/ 662291 h 4258543"/>
                <a:gd name="connsiteX68" fmla="*/ 6172453 w 8228036"/>
                <a:gd name="connsiteY68" fmla="*/ 649591 h 4258543"/>
                <a:gd name="connsiteX69" fmla="*/ 6223253 w 8228036"/>
                <a:gd name="connsiteY69" fmla="*/ 624191 h 4258543"/>
                <a:gd name="connsiteX70" fmla="*/ 6578853 w 8228036"/>
                <a:gd name="connsiteY70" fmla="*/ 598791 h 4258543"/>
                <a:gd name="connsiteX71" fmla="*/ 7620253 w 8228036"/>
                <a:gd name="connsiteY71" fmla="*/ 598791 h 4258543"/>
                <a:gd name="connsiteX72" fmla="*/ 7696453 w 8228036"/>
                <a:gd name="connsiteY72" fmla="*/ 586091 h 4258543"/>
                <a:gd name="connsiteX73" fmla="*/ 7810753 w 8228036"/>
                <a:gd name="connsiteY73" fmla="*/ 573391 h 4258543"/>
                <a:gd name="connsiteX74" fmla="*/ 7861553 w 8228036"/>
                <a:gd name="connsiteY74" fmla="*/ 547991 h 4258543"/>
                <a:gd name="connsiteX75" fmla="*/ 8191753 w 8228036"/>
                <a:gd name="connsiteY75" fmla="*/ 484491 h 4258543"/>
                <a:gd name="connsiteX76" fmla="*/ 8077453 w 8228036"/>
                <a:gd name="connsiteY76" fmla="*/ 14591 h 4258543"/>
                <a:gd name="connsiteX77" fmla="*/ 7925053 w 8228036"/>
                <a:gd name="connsiteY77" fmla="*/ 27291 h 4258543"/>
                <a:gd name="connsiteX78" fmla="*/ 7836153 w 8228036"/>
                <a:gd name="connsiteY78" fmla="*/ 52691 h 4258543"/>
                <a:gd name="connsiteX79" fmla="*/ 4457953 w 8228036"/>
                <a:gd name="connsiteY79" fmla="*/ 27291 h 4258543"/>
                <a:gd name="connsiteX80" fmla="*/ 253 w 8228036"/>
                <a:gd name="connsiteY80"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476753 w 8228036"/>
                <a:gd name="connsiteY15" fmla="*/ 3380091 h 4258543"/>
                <a:gd name="connsiteX16" fmla="*/ 2514853 w 8228036"/>
                <a:gd name="connsiteY16" fmla="*/ 3278491 h 4258543"/>
                <a:gd name="connsiteX17" fmla="*/ 2527553 w 8228036"/>
                <a:gd name="connsiteY17" fmla="*/ 3227691 h 4258543"/>
                <a:gd name="connsiteX18" fmla="*/ 2565653 w 8228036"/>
                <a:gd name="connsiteY18" fmla="*/ 3164191 h 4258543"/>
                <a:gd name="connsiteX19" fmla="*/ 2578353 w 8228036"/>
                <a:gd name="connsiteY19" fmla="*/ 3126091 h 4258543"/>
                <a:gd name="connsiteX20" fmla="*/ 2603753 w 8228036"/>
                <a:gd name="connsiteY20" fmla="*/ 3075291 h 4258543"/>
                <a:gd name="connsiteX21" fmla="*/ 2629153 w 8228036"/>
                <a:gd name="connsiteY21" fmla="*/ 2745091 h 4258543"/>
                <a:gd name="connsiteX22" fmla="*/ 2641853 w 8228036"/>
                <a:gd name="connsiteY22" fmla="*/ 2681591 h 4258543"/>
                <a:gd name="connsiteX23" fmla="*/ 2654553 w 8228036"/>
                <a:gd name="connsiteY23" fmla="*/ 2579991 h 4258543"/>
                <a:gd name="connsiteX24" fmla="*/ 2667253 w 8228036"/>
                <a:gd name="connsiteY24" fmla="*/ 2402191 h 4258543"/>
                <a:gd name="connsiteX25" fmla="*/ 2692653 w 8228036"/>
                <a:gd name="connsiteY25" fmla="*/ 2364091 h 4258543"/>
                <a:gd name="connsiteX26" fmla="*/ 2705353 w 8228036"/>
                <a:gd name="connsiteY26" fmla="*/ 2325991 h 4258543"/>
                <a:gd name="connsiteX27" fmla="*/ 2730753 w 8228036"/>
                <a:gd name="connsiteY27" fmla="*/ 2275191 h 4258543"/>
                <a:gd name="connsiteX28" fmla="*/ 2768853 w 8228036"/>
                <a:gd name="connsiteY28" fmla="*/ 2173591 h 4258543"/>
                <a:gd name="connsiteX29" fmla="*/ 2832353 w 8228036"/>
                <a:gd name="connsiteY29" fmla="*/ 2071991 h 4258543"/>
                <a:gd name="connsiteX30" fmla="*/ 2870453 w 8228036"/>
                <a:gd name="connsiteY30" fmla="*/ 1995791 h 4258543"/>
                <a:gd name="connsiteX31" fmla="*/ 2908553 w 8228036"/>
                <a:gd name="connsiteY31" fmla="*/ 1957691 h 4258543"/>
                <a:gd name="connsiteX32" fmla="*/ 2984753 w 8228036"/>
                <a:gd name="connsiteY32" fmla="*/ 1843391 h 4258543"/>
                <a:gd name="connsiteX33" fmla="*/ 3086353 w 8228036"/>
                <a:gd name="connsiteY33" fmla="*/ 1741791 h 4258543"/>
                <a:gd name="connsiteX34" fmla="*/ 3111753 w 8228036"/>
                <a:gd name="connsiteY34" fmla="*/ 1703691 h 4258543"/>
                <a:gd name="connsiteX35" fmla="*/ 3124453 w 8228036"/>
                <a:gd name="connsiteY35" fmla="*/ 1665591 h 4258543"/>
                <a:gd name="connsiteX36" fmla="*/ 3226053 w 8228036"/>
                <a:gd name="connsiteY36" fmla="*/ 1576691 h 4258543"/>
                <a:gd name="connsiteX37" fmla="*/ 3238753 w 8228036"/>
                <a:gd name="connsiteY37" fmla="*/ 1538591 h 4258543"/>
                <a:gd name="connsiteX38" fmla="*/ 3276853 w 8228036"/>
                <a:gd name="connsiteY38" fmla="*/ 1513191 h 4258543"/>
                <a:gd name="connsiteX39" fmla="*/ 3327653 w 8228036"/>
                <a:gd name="connsiteY39" fmla="*/ 1475091 h 4258543"/>
                <a:gd name="connsiteX40" fmla="*/ 3454653 w 8228036"/>
                <a:gd name="connsiteY40" fmla="*/ 1373491 h 4258543"/>
                <a:gd name="connsiteX41" fmla="*/ 3530853 w 8228036"/>
                <a:gd name="connsiteY41" fmla="*/ 1322691 h 4258543"/>
                <a:gd name="connsiteX42" fmla="*/ 3568953 w 8228036"/>
                <a:gd name="connsiteY42" fmla="*/ 1297291 h 4258543"/>
                <a:gd name="connsiteX43" fmla="*/ 3632453 w 8228036"/>
                <a:gd name="connsiteY43" fmla="*/ 1259191 h 4258543"/>
                <a:gd name="connsiteX44" fmla="*/ 3695953 w 8228036"/>
                <a:gd name="connsiteY44" fmla="*/ 1208391 h 4258543"/>
                <a:gd name="connsiteX45" fmla="*/ 3734053 w 8228036"/>
                <a:gd name="connsiteY45" fmla="*/ 1195691 h 4258543"/>
                <a:gd name="connsiteX46" fmla="*/ 3772153 w 8228036"/>
                <a:gd name="connsiteY46" fmla="*/ 1170291 h 4258543"/>
                <a:gd name="connsiteX47" fmla="*/ 3835653 w 8228036"/>
                <a:gd name="connsiteY47" fmla="*/ 1144891 h 4258543"/>
                <a:gd name="connsiteX48" fmla="*/ 3886453 w 8228036"/>
                <a:gd name="connsiteY48" fmla="*/ 1119491 h 4258543"/>
                <a:gd name="connsiteX49" fmla="*/ 3937253 w 8228036"/>
                <a:gd name="connsiteY49" fmla="*/ 1106791 h 4258543"/>
                <a:gd name="connsiteX50" fmla="*/ 4038853 w 8228036"/>
                <a:gd name="connsiteY50" fmla="*/ 1081391 h 4258543"/>
                <a:gd name="connsiteX51" fmla="*/ 4076953 w 8228036"/>
                <a:gd name="connsiteY51" fmla="*/ 1055991 h 4258543"/>
                <a:gd name="connsiteX52" fmla="*/ 4178553 w 8228036"/>
                <a:gd name="connsiteY52" fmla="*/ 1043291 h 4258543"/>
                <a:gd name="connsiteX53" fmla="*/ 4242053 w 8228036"/>
                <a:gd name="connsiteY53" fmla="*/ 1030591 h 4258543"/>
                <a:gd name="connsiteX54" fmla="*/ 4407153 w 8228036"/>
                <a:gd name="connsiteY54" fmla="*/ 954391 h 4258543"/>
                <a:gd name="connsiteX55" fmla="*/ 4445253 w 8228036"/>
                <a:gd name="connsiteY55" fmla="*/ 941691 h 4258543"/>
                <a:gd name="connsiteX56" fmla="*/ 4546853 w 8228036"/>
                <a:gd name="connsiteY56" fmla="*/ 928991 h 4258543"/>
                <a:gd name="connsiteX57" fmla="*/ 4661153 w 8228036"/>
                <a:gd name="connsiteY57" fmla="*/ 890891 h 4258543"/>
                <a:gd name="connsiteX58" fmla="*/ 4699253 w 8228036"/>
                <a:gd name="connsiteY58" fmla="*/ 878191 h 4258543"/>
                <a:gd name="connsiteX59" fmla="*/ 4788153 w 8228036"/>
                <a:gd name="connsiteY59" fmla="*/ 852791 h 4258543"/>
                <a:gd name="connsiteX60" fmla="*/ 4838953 w 8228036"/>
                <a:gd name="connsiteY60" fmla="*/ 827391 h 4258543"/>
                <a:gd name="connsiteX61" fmla="*/ 5004053 w 8228036"/>
                <a:gd name="connsiteY61" fmla="*/ 814691 h 4258543"/>
                <a:gd name="connsiteX62" fmla="*/ 5321553 w 8228036"/>
                <a:gd name="connsiteY62" fmla="*/ 789291 h 4258543"/>
                <a:gd name="connsiteX63" fmla="*/ 5689853 w 8228036"/>
                <a:gd name="connsiteY63" fmla="*/ 776591 h 4258543"/>
                <a:gd name="connsiteX64" fmla="*/ 5842253 w 8228036"/>
                <a:gd name="connsiteY64" fmla="*/ 738491 h 4258543"/>
                <a:gd name="connsiteX65" fmla="*/ 5918453 w 8228036"/>
                <a:gd name="connsiteY65" fmla="*/ 713091 h 4258543"/>
                <a:gd name="connsiteX66" fmla="*/ 5994653 w 8228036"/>
                <a:gd name="connsiteY66" fmla="*/ 700391 h 4258543"/>
                <a:gd name="connsiteX67" fmla="*/ 6096253 w 8228036"/>
                <a:gd name="connsiteY67" fmla="*/ 662291 h 4258543"/>
                <a:gd name="connsiteX68" fmla="*/ 6172453 w 8228036"/>
                <a:gd name="connsiteY68" fmla="*/ 649591 h 4258543"/>
                <a:gd name="connsiteX69" fmla="*/ 6223253 w 8228036"/>
                <a:gd name="connsiteY69" fmla="*/ 624191 h 4258543"/>
                <a:gd name="connsiteX70" fmla="*/ 6578853 w 8228036"/>
                <a:gd name="connsiteY70" fmla="*/ 598791 h 4258543"/>
                <a:gd name="connsiteX71" fmla="*/ 7620253 w 8228036"/>
                <a:gd name="connsiteY71" fmla="*/ 598791 h 4258543"/>
                <a:gd name="connsiteX72" fmla="*/ 7696453 w 8228036"/>
                <a:gd name="connsiteY72" fmla="*/ 586091 h 4258543"/>
                <a:gd name="connsiteX73" fmla="*/ 7810753 w 8228036"/>
                <a:gd name="connsiteY73" fmla="*/ 573391 h 4258543"/>
                <a:gd name="connsiteX74" fmla="*/ 7861553 w 8228036"/>
                <a:gd name="connsiteY74" fmla="*/ 547991 h 4258543"/>
                <a:gd name="connsiteX75" fmla="*/ 8191753 w 8228036"/>
                <a:gd name="connsiteY75" fmla="*/ 484491 h 4258543"/>
                <a:gd name="connsiteX76" fmla="*/ 8077453 w 8228036"/>
                <a:gd name="connsiteY76" fmla="*/ 14591 h 4258543"/>
                <a:gd name="connsiteX77" fmla="*/ 7925053 w 8228036"/>
                <a:gd name="connsiteY77" fmla="*/ 27291 h 4258543"/>
                <a:gd name="connsiteX78" fmla="*/ 7836153 w 8228036"/>
                <a:gd name="connsiteY78" fmla="*/ 52691 h 4258543"/>
                <a:gd name="connsiteX79" fmla="*/ 4457953 w 8228036"/>
                <a:gd name="connsiteY79" fmla="*/ 27291 h 4258543"/>
                <a:gd name="connsiteX80" fmla="*/ 253 w 8228036"/>
                <a:gd name="connsiteY80"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14853 w 8228036"/>
                <a:gd name="connsiteY15" fmla="*/ 3278491 h 4258543"/>
                <a:gd name="connsiteX16" fmla="*/ 2527553 w 8228036"/>
                <a:gd name="connsiteY16" fmla="*/ 3227691 h 4258543"/>
                <a:gd name="connsiteX17" fmla="*/ 2565653 w 8228036"/>
                <a:gd name="connsiteY17" fmla="*/ 3164191 h 4258543"/>
                <a:gd name="connsiteX18" fmla="*/ 2578353 w 8228036"/>
                <a:gd name="connsiteY18" fmla="*/ 3126091 h 4258543"/>
                <a:gd name="connsiteX19" fmla="*/ 2603753 w 8228036"/>
                <a:gd name="connsiteY19" fmla="*/ 3075291 h 4258543"/>
                <a:gd name="connsiteX20" fmla="*/ 2629153 w 8228036"/>
                <a:gd name="connsiteY20" fmla="*/ 2745091 h 4258543"/>
                <a:gd name="connsiteX21" fmla="*/ 2641853 w 8228036"/>
                <a:gd name="connsiteY21" fmla="*/ 2681591 h 4258543"/>
                <a:gd name="connsiteX22" fmla="*/ 2654553 w 8228036"/>
                <a:gd name="connsiteY22" fmla="*/ 2579991 h 4258543"/>
                <a:gd name="connsiteX23" fmla="*/ 2667253 w 8228036"/>
                <a:gd name="connsiteY23" fmla="*/ 2402191 h 4258543"/>
                <a:gd name="connsiteX24" fmla="*/ 2692653 w 8228036"/>
                <a:gd name="connsiteY24" fmla="*/ 2364091 h 4258543"/>
                <a:gd name="connsiteX25" fmla="*/ 2705353 w 8228036"/>
                <a:gd name="connsiteY25" fmla="*/ 2325991 h 4258543"/>
                <a:gd name="connsiteX26" fmla="*/ 2730753 w 8228036"/>
                <a:gd name="connsiteY26" fmla="*/ 2275191 h 4258543"/>
                <a:gd name="connsiteX27" fmla="*/ 2768853 w 8228036"/>
                <a:gd name="connsiteY27" fmla="*/ 2173591 h 4258543"/>
                <a:gd name="connsiteX28" fmla="*/ 2832353 w 8228036"/>
                <a:gd name="connsiteY28" fmla="*/ 2071991 h 4258543"/>
                <a:gd name="connsiteX29" fmla="*/ 2870453 w 8228036"/>
                <a:gd name="connsiteY29" fmla="*/ 1995791 h 4258543"/>
                <a:gd name="connsiteX30" fmla="*/ 2908553 w 8228036"/>
                <a:gd name="connsiteY30" fmla="*/ 1957691 h 4258543"/>
                <a:gd name="connsiteX31" fmla="*/ 2984753 w 8228036"/>
                <a:gd name="connsiteY31" fmla="*/ 1843391 h 4258543"/>
                <a:gd name="connsiteX32" fmla="*/ 3086353 w 8228036"/>
                <a:gd name="connsiteY32" fmla="*/ 1741791 h 4258543"/>
                <a:gd name="connsiteX33" fmla="*/ 3111753 w 8228036"/>
                <a:gd name="connsiteY33" fmla="*/ 1703691 h 4258543"/>
                <a:gd name="connsiteX34" fmla="*/ 3124453 w 8228036"/>
                <a:gd name="connsiteY34" fmla="*/ 1665591 h 4258543"/>
                <a:gd name="connsiteX35" fmla="*/ 3226053 w 8228036"/>
                <a:gd name="connsiteY35" fmla="*/ 1576691 h 4258543"/>
                <a:gd name="connsiteX36" fmla="*/ 3238753 w 8228036"/>
                <a:gd name="connsiteY36" fmla="*/ 1538591 h 4258543"/>
                <a:gd name="connsiteX37" fmla="*/ 3276853 w 8228036"/>
                <a:gd name="connsiteY37" fmla="*/ 1513191 h 4258543"/>
                <a:gd name="connsiteX38" fmla="*/ 3327653 w 8228036"/>
                <a:gd name="connsiteY38" fmla="*/ 1475091 h 4258543"/>
                <a:gd name="connsiteX39" fmla="*/ 3454653 w 8228036"/>
                <a:gd name="connsiteY39" fmla="*/ 1373491 h 4258543"/>
                <a:gd name="connsiteX40" fmla="*/ 3530853 w 8228036"/>
                <a:gd name="connsiteY40" fmla="*/ 1322691 h 4258543"/>
                <a:gd name="connsiteX41" fmla="*/ 3568953 w 8228036"/>
                <a:gd name="connsiteY41" fmla="*/ 1297291 h 4258543"/>
                <a:gd name="connsiteX42" fmla="*/ 3632453 w 8228036"/>
                <a:gd name="connsiteY42" fmla="*/ 1259191 h 4258543"/>
                <a:gd name="connsiteX43" fmla="*/ 3695953 w 8228036"/>
                <a:gd name="connsiteY43" fmla="*/ 1208391 h 4258543"/>
                <a:gd name="connsiteX44" fmla="*/ 3734053 w 8228036"/>
                <a:gd name="connsiteY44" fmla="*/ 1195691 h 4258543"/>
                <a:gd name="connsiteX45" fmla="*/ 3772153 w 8228036"/>
                <a:gd name="connsiteY45" fmla="*/ 1170291 h 4258543"/>
                <a:gd name="connsiteX46" fmla="*/ 3835653 w 8228036"/>
                <a:gd name="connsiteY46" fmla="*/ 1144891 h 4258543"/>
                <a:gd name="connsiteX47" fmla="*/ 3886453 w 8228036"/>
                <a:gd name="connsiteY47" fmla="*/ 1119491 h 4258543"/>
                <a:gd name="connsiteX48" fmla="*/ 3937253 w 8228036"/>
                <a:gd name="connsiteY48" fmla="*/ 1106791 h 4258543"/>
                <a:gd name="connsiteX49" fmla="*/ 4038853 w 8228036"/>
                <a:gd name="connsiteY49" fmla="*/ 1081391 h 4258543"/>
                <a:gd name="connsiteX50" fmla="*/ 4076953 w 8228036"/>
                <a:gd name="connsiteY50" fmla="*/ 1055991 h 4258543"/>
                <a:gd name="connsiteX51" fmla="*/ 4178553 w 8228036"/>
                <a:gd name="connsiteY51" fmla="*/ 1043291 h 4258543"/>
                <a:gd name="connsiteX52" fmla="*/ 4242053 w 8228036"/>
                <a:gd name="connsiteY52" fmla="*/ 1030591 h 4258543"/>
                <a:gd name="connsiteX53" fmla="*/ 4407153 w 8228036"/>
                <a:gd name="connsiteY53" fmla="*/ 954391 h 4258543"/>
                <a:gd name="connsiteX54" fmla="*/ 4445253 w 8228036"/>
                <a:gd name="connsiteY54" fmla="*/ 941691 h 4258543"/>
                <a:gd name="connsiteX55" fmla="*/ 4546853 w 8228036"/>
                <a:gd name="connsiteY55" fmla="*/ 928991 h 4258543"/>
                <a:gd name="connsiteX56" fmla="*/ 4661153 w 8228036"/>
                <a:gd name="connsiteY56" fmla="*/ 890891 h 4258543"/>
                <a:gd name="connsiteX57" fmla="*/ 4699253 w 8228036"/>
                <a:gd name="connsiteY57" fmla="*/ 878191 h 4258543"/>
                <a:gd name="connsiteX58" fmla="*/ 4788153 w 8228036"/>
                <a:gd name="connsiteY58" fmla="*/ 852791 h 4258543"/>
                <a:gd name="connsiteX59" fmla="*/ 4838953 w 8228036"/>
                <a:gd name="connsiteY59" fmla="*/ 827391 h 4258543"/>
                <a:gd name="connsiteX60" fmla="*/ 5004053 w 8228036"/>
                <a:gd name="connsiteY60" fmla="*/ 814691 h 4258543"/>
                <a:gd name="connsiteX61" fmla="*/ 5321553 w 8228036"/>
                <a:gd name="connsiteY61" fmla="*/ 789291 h 4258543"/>
                <a:gd name="connsiteX62" fmla="*/ 5689853 w 8228036"/>
                <a:gd name="connsiteY62" fmla="*/ 776591 h 4258543"/>
                <a:gd name="connsiteX63" fmla="*/ 5842253 w 8228036"/>
                <a:gd name="connsiteY63" fmla="*/ 738491 h 4258543"/>
                <a:gd name="connsiteX64" fmla="*/ 5918453 w 8228036"/>
                <a:gd name="connsiteY64" fmla="*/ 713091 h 4258543"/>
                <a:gd name="connsiteX65" fmla="*/ 5994653 w 8228036"/>
                <a:gd name="connsiteY65" fmla="*/ 700391 h 4258543"/>
                <a:gd name="connsiteX66" fmla="*/ 6096253 w 8228036"/>
                <a:gd name="connsiteY66" fmla="*/ 662291 h 4258543"/>
                <a:gd name="connsiteX67" fmla="*/ 6172453 w 8228036"/>
                <a:gd name="connsiteY67" fmla="*/ 649591 h 4258543"/>
                <a:gd name="connsiteX68" fmla="*/ 6223253 w 8228036"/>
                <a:gd name="connsiteY68" fmla="*/ 624191 h 4258543"/>
                <a:gd name="connsiteX69" fmla="*/ 6578853 w 8228036"/>
                <a:gd name="connsiteY69" fmla="*/ 598791 h 4258543"/>
                <a:gd name="connsiteX70" fmla="*/ 7620253 w 8228036"/>
                <a:gd name="connsiteY70" fmla="*/ 598791 h 4258543"/>
                <a:gd name="connsiteX71" fmla="*/ 7696453 w 8228036"/>
                <a:gd name="connsiteY71" fmla="*/ 586091 h 4258543"/>
                <a:gd name="connsiteX72" fmla="*/ 7810753 w 8228036"/>
                <a:gd name="connsiteY72" fmla="*/ 573391 h 4258543"/>
                <a:gd name="connsiteX73" fmla="*/ 7861553 w 8228036"/>
                <a:gd name="connsiteY73" fmla="*/ 547991 h 4258543"/>
                <a:gd name="connsiteX74" fmla="*/ 8191753 w 8228036"/>
                <a:gd name="connsiteY74" fmla="*/ 484491 h 4258543"/>
                <a:gd name="connsiteX75" fmla="*/ 8077453 w 8228036"/>
                <a:gd name="connsiteY75" fmla="*/ 14591 h 4258543"/>
                <a:gd name="connsiteX76" fmla="*/ 7925053 w 8228036"/>
                <a:gd name="connsiteY76" fmla="*/ 27291 h 4258543"/>
                <a:gd name="connsiteX77" fmla="*/ 7836153 w 8228036"/>
                <a:gd name="connsiteY77" fmla="*/ 52691 h 4258543"/>
                <a:gd name="connsiteX78" fmla="*/ 4457953 w 8228036"/>
                <a:gd name="connsiteY78" fmla="*/ 27291 h 4258543"/>
                <a:gd name="connsiteX79" fmla="*/ 253 w 8228036"/>
                <a:gd name="connsiteY79"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27553 w 8228036"/>
                <a:gd name="connsiteY15" fmla="*/ 3227691 h 4258543"/>
                <a:gd name="connsiteX16" fmla="*/ 2565653 w 8228036"/>
                <a:gd name="connsiteY16" fmla="*/ 3164191 h 4258543"/>
                <a:gd name="connsiteX17" fmla="*/ 2578353 w 8228036"/>
                <a:gd name="connsiteY17" fmla="*/ 3126091 h 4258543"/>
                <a:gd name="connsiteX18" fmla="*/ 2603753 w 8228036"/>
                <a:gd name="connsiteY18" fmla="*/ 3075291 h 4258543"/>
                <a:gd name="connsiteX19" fmla="*/ 2629153 w 8228036"/>
                <a:gd name="connsiteY19" fmla="*/ 2745091 h 4258543"/>
                <a:gd name="connsiteX20" fmla="*/ 2641853 w 8228036"/>
                <a:gd name="connsiteY20" fmla="*/ 2681591 h 4258543"/>
                <a:gd name="connsiteX21" fmla="*/ 2654553 w 8228036"/>
                <a:gd name="connsiteY21" fmla="*/ 2579991 h 4258543"/>
                <a:gd name="connsiteX22" fmla="*/ 2667253 w 8228036"/>
                <a:gd name="connsiteY22" fmla="*/ 2402191 h 4258543"/>
                <a:gd name="connsiteX23" fmla="*/ 2692653 w 8228036"/>
                <a:gd name="connsiteY23" fmla="*/ 2364091 h 4258543"/>
                <a:gd name="connsiteX24" fmla="*/ 2705353 w 8228036"/>
                <a:gd name="connsiteY24" fmla="*/ 2325991 h 4258543"/>
                <a:gd name="connsiteX25" fmla="*/ 2730753 w 8228036"/>
                <a:gd name="connsiteY25" fmla="*/ 2275191 h 4258543"/>
                <a:gd name="connsiteX26" fmla="*/ 2768853 w 8228036"/>
                <a:gd name="connsiteY26" fmla="*/ 2173591 h 4258543"/>
                <a:gd name="connsiteX27" fmla="*/ 2832353 w 8228036"/>
                <a:gd name="connsiteY27" fmla="*/ 2071991 h 4258543"/>
                <a:gd name="connsiteX28" fmla="*/ 2870453 w 8228036"/>
                <a:gd name="connsiteY28" fmla="*/ 1995791 h 4258543"/>
                <a:gd name="connsiteX29" fmla="*/ 2908553 w 8228036"/>
                <a:gd name="connsiteY29" fmla="*/ 1957691 h 4258543"/>
                <a:gd name="connsiteX30" fmla="*/ 2984753 w 8228036"/>
                <a:gd name="connsiteY30" fmla="*/ 1843391 h 4258543"/>
                <a:gd name="connsiteX31" fmla="*/ 3086353 w 8228036"/>
                <a:gd name="connsiteY31" fmla="*/ 1741791 h 4258543"/>
                <a:gd name="connsiteX32" fmla="*/ 3111753 w 8228036"/>
                <a:gd name="connsiteY32" fmla="*/ 1703691 h 4258543"/>
                <a:gd name="connsiteX33" fmla="*/ 3124453 w 8228036"/>
                <a:gd name="connsiteY33" fmla="*/ 1665591 h 4258543"/>
                <a:gd name="connsiteX34" fmla="*/ 3226053 w 8228036"/>
                <a:gd name="connsiteY34" fmla="*/ 1576691 h 4258543"/>
                <a:gd name="connsiteX35" fmla="*/ 3238753 w 8228036"/>
                <a:gd name="connsiteY35" fmla="*/ 1538591 h 4258543"/>
                <a:gd name="connsiteX36" fmla="*/ 3276853 w 8228036"/>
                <a:gd name="connsiteY36" fmla="*/ 1513191 h 4258543"/>
                <a:gd name="connsiteX37" fmla="*/ 3327653 w 8228036"/>
                <a:gd name="connsiteY37" fmla="*/ 1475091 h 4258543"/>
                <a:gd name="connsiteX38" fmla="*/ 3454653 w 8228036"/>
                <a:gd name="connsiteY38" fmla="*/ 1373491 h 4258543"/>
                <a:gd name="connsiteX39" fmla="*/ 3530853 w 8228036"/>
                <a:gd name="connsiteY39" fmla="*/ 1322691 h 4258543"/>
                <a:gd name="connsiteX40" fmla="*/ 3568953 w 8228036"/>
                <a:gd name="connsiteY40" fmla="*/ 1297291 h 4258543"/>
                <a:gd name="connsiteX41" fmla="*/ 3632453 w 8228036"/>
                <a:gd name="connsiteY41" fmla="*/ 1259191 h 4258543"/>
                <a:gd name="connsiteX42" fmla="*/ 3695953 w 8228036"/>
                <a:gd name="connsiteY42" fmla="*/ 1208391 h 4258543"/>
                <a:gd name="connsiteX43" fmla="*/ 3734053 w 8228036"/>
                <a:gd name="connsiteY43" fmla="*/ 1195691 h 4258543"/>
                <a:gd name="connsiteX44" fmla="*/ 3772153 w 8228036"/>
                <a:gd name="connsiteY44" fmla="*/ 1170291 h 4258543"/>
                <a:gd name="connsiteX45" fmla="*/ 3835653 w 8228036"/>
                <a:gd name="connsiteY45" fmla="*/ 1144891 h 4258543"/>
                <a:gd name="connsiteX46" fmla="*/ 3886453 w 8228036"/>
                <a:gd name="connsiteY46" fmla="*/ 1119491 h 4258543"/>
                <a:gd name="connsiteX47" fmla="*/ 3937253 w 8228036"/>
                <a:gd name="connsiteY47" fmla="*/ 1106791 h 4258543"/>
                <a:gd name="connsiteX48" fmla="*/ 4038853 w 8228036"/>
                <a:gd name="connsiteY48" fmla="*/ 1081391 h 4258543"/>
                <a:gd name="connsiteX49" fmla="*/ 4076953 w 8228036"/>
                <a:gd name="connsiteY49" fmla="*/ 1055991 h 4258543"/>
                <a:gd name="connsiteX50" fmla="*/ 4178553 w 8228036"/>
                <a:gd name="connsiteY50" fmla="*/ 1043291 h 4258543"/>
                <a:gd name="connsiteX51" fmla="*/ 4242053 w 8228036"/>
                <a:gd name="connsiteY51" fmla="*/ 1030591 h 4258543"/>
                <a:gd name="connsiteX52" fmla="*/ 4407153 w 8228036"/>
                <a:gd name="connsiteY52" fmla="*/ 954391 h 4258543"/>
                <a:gd name="connsiteX53" fmla="*/ 4445253 w 8228036"/>
                <a:gd name="connsiteY53" fmla="*/ 941691 h 4258543"/>
                <a:gd name="connsiteX54" fmla="*/ 4546853 w 8228036"/>
                <a:gd name="connsiteY54" fmla="*/ 928991 h 4258543"/>
                <a:gd name="connsiteX55" fmla="*/ 4661153 w 8228036"/>
                <a:gd name="connsiteY55" fmla="*/ 890891 h 4258543"/>
                <a:gd name="connsiteX56" fmla="*/ 4699253 w 8228036"/>
                <a:gd name="connsiteY56" fmla="*/ 878191 h 4258543"/>
                <a:gd name="connsiteX57" fmla="*/ 4788153 w 8228036"/>
                <a:gd name="connsiteY57" fmla="*/ 852791 h 4258543"/>
                <a:gd name="connsiteX58" fmla="*/ 4838953 w 8228036"/>
                <a:gd name="connsiteY58" fmla="*/ 827391 h 4258543"/>
                <a:gd name="connsiteX59" fmla="*/ 5004053 w 8228036"/>
                <a:gd name="connsiteY59" fmla="*/ 814691 h 4258543"/>
                <a:gd name="connsiteX60" fmla="*/ 5321553 w 8228036"/>
                <a:gd name="connsiteY60" fmla="*/ 789291 h 4258543"/>
                <a:gd name="connsiteX61" fmla="*/ 5689853 w 8228036"/>
                <a:gd name="connsiteY61" fmla="*/ 776591 h 4258543"/>
                <a:gd name="connsiteX62" fmla="*/ 5842253 w 8228036"/>
                <a:gd name="connsiteY62" fmla="*/ 738491 h 4258543"/>
                <a:gd name="connsiteX63" fmla="*/ 5918453 w 8228036"/>
                <a:gd name="connsiteY63" fmla="*/ 713091 h 4258543"/>
                <a:gd name="connsiteX64" fmla="*/ 5994653 w 8228036"/>
                <a:gd name="connsiteY64" fmla="*/ 700391 h 4258543"/>
                <a:gd name="connsiteX65" fmla="*/ 6096253 w 8228036"/>
                <a:gd name="connsiteY65" fmla="*/ 662291 h 4258543"/>
                <a:gd name="connsiteX66" fmla="*/ 6172453 w 8228036"/>
                <a:gd name="connsiteY66" fmla="*/ 649591 h 4258543"/>
                <a:gd name="connsiteX67" fmla="*/ 6223253 w 8228036"/>
                <a:gd name="connsiteY67" fmla="*/ 624191 h 4258543"/>
                <a:gd name="connsiteX68" fmla="*/ 6578853 w 8228036"/>
                <a:gd name="connsiteY68" fmla="*/ 598791 h 4258543"/>
                <a:gd name="connsiteX69" fmla="*/ 7620253 w 8228036"/>
                <a:gd name="connsiteY69" fmla="*/ 598791 h 4258543"/>
                <a:gd name="connsiteX70" fmla="*/ 7696453 w 8228036"/>
                <a:gd name="connsiteY70" fmla="*/ 586091 h 4258543"/>
                <a:gd name="connsiteX71" fmla="*/ 7810753 w 8228036"/>
                <a:gd name="connsiteY71" fmla="*/ 573391 h 4258543"/>
                <a:gd name="connsiteX72" fmla="*/ 7861553 w 8228036"/>
                <a:gd name="connsiteY72" fmla="*/ 547991 h 4258543"/>
                <a:gd name="connsiteX73" fmla="*/ 8191753 w 8228036"/>
                <a:gd name="connsiteY73" fmla="*/ 484491 h 4258543"/>
                <a:gd name="connsiteX74" fmla="*/ 8077453 w 8228036"/>
                <a:gd name="connsiteY74" fmla="*/ 14591 h 4258543"/>
                <a:gd name="connsiteX75" fmla="*/ 7925053 w 8228036"/>
                <a:gd name="connsiteY75" fmla="*/ 27291 h 4258543"/>
                <a:gd name="connsiteX76" fmla="*/ 7836153 w 8228036"/>
                <a:gd name="connsiteY76" fmla="*/ 52691 h 4258543"/>
                <a:gd name="connsiteX77" fmla="*/ 4457953 w 8228036"/>
                <a:gd name="connsiteY77" fmla="*/ 27291 h 4258543"/>
                <a:gd name="connsiteX78" fmla="*/ 253 w 8228036"/>
                <a:gd name="connsiteY78"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65653 w 8228036"/>
                <a:gd name="connsiteY15" fmla="*/ 3164191 h 4258543"/>
                <a:gd name="connsiteX16" fmla="*/ 2578353 w 8228036"/>
                <a:gd name="connsiteY16" fmla="*/ 3126091 h 4258543"/>
                <a:gd name="connsiteX17" fmla="*/ 2603753 w 8228036"/>
                <a:gd name="connsiteY17" fmla="*/ 3075291 h 4258543"/>
                <a:gd name="connsiteX18" fmla="*/ 2629153 w 8228036"/>
                <a:gd name="connsiteY18" fmla="*/ 2745091 h 4258543"/>
                <a:gd name="connsiteX19" fmla="*/ 2641853 w 8228036"/>
                <a:gd name="connsiteY19" fmla="*/ 2681591 h 4258543"/>
                <a:gd name="connsiteX20" fmla="*/ 2654553 w 8228036"/>
                <a:gd name="connsiteY20" fmla="*/ 2579991 h 4258543"/>
                <a:gd name="connsiteX21" fmla="*/ 2667253 w 8228036"/>
                <a:gd name="connsiteY21" fmla="*/ 2402191 h 4258543"/>
                <a:gd name="connsiteX22" fmla="*/ 2692653 w 8228036"/>
                <a:gd name="connsiteY22" fmla="*/ 2364091 h 4258543"/>
                <a:gd name="connsiteX23" fmla="*/ 2705353 w 8228036"/>
                <a:gd name="connsiteY23" fmla="*/ 2325991 h 4258543"/>
                <a:gd name="connsiteX24" fmla="*/ 2730753 w 8228036"/>
                <a:gd name="connsiteY24" fmla="*/ 2275191 h 4258543"/>
                <a:gd name="connsiteX25" fmla="*/ 2768853 w 8228036"/>
                <a:gd name="connsiteY25" fmla="*/ 2173591 h 4258543"/>
                <a:gd name="connsiteX26" fmla="*/ 2832353 w 8228036"/>
                <a:gd name="connsiteY26" fmla="*/ 2071991 h 4258543"/>
                <a:gd name="connsiteX27" fmla="*/ 2870453 w 8228036"/>
                <a:gd name="connsiteY27" fmla="*/ 1995791 h 4258543"/>
                <a:gd name="connsiteX28" fmla="*/ 2908553 w 8228036"/>
                <a:gd name="connsiteY28" fmla="*/ 1957691 h 4258543"/>
                <a:gd name="connsiteX29" fmla="*/ 2984753 w 8228036"/>
                <a:gd name="connsiteY29" fmla="*/ 1843391 h 4258543"/>
                <a:gd name="connsiteX30" fmla="*/ 3086353 w 8228036"/>
                <a:gd name="connsiteY30" fmla="*/ 1741791 h 4258543"/>
                <a:gd name="connsiteX31" fmla="*/ 3111753 w 8228036"/>
                <a:gd name="connsiteY31" fmla="*/ 1703691 h 4258543"/>
                <a:gd name="connsiteX32" fmla="*/ 3124453 w 8228036"/>
                <a:gd name="connsiteY32" fmla="*/ 1665591 h 4258543"/>
                <a:gd name="connsiteX33" fmla="*/ 3226053 w 8228036"/>
                <a:gd name="connsiteY33" fmla="*/ 1576691 h 4258543"/>
                <a:gd name="connsiteX34" fmla="*/ 3238753 w 8228036"/>
                <a:gd name="connsiteY34" fmla="*/ 1538591 h 4258543"/>
                <a:gd name="connsiteX35" fmla="*/ 3276853 w 8228036"/>
                <a:gd name="connsiteY35" fmla="*/ 1513191 h 4258543"/>
                <a:gd name="connsiteX36" fmla="*/ 3327653 w 8228036"/>
                <a:gd name="connsiteY36" fmla="*/ 1475091 h 4258543"/>
                <a:gd name="connsiteX37" fmla="*/ 3454653 w 8228036"/>
                <a:gd name="connsiteY37" fmla="*/ 1373491 h 4258543"/>
                <a:gd name="connsiteX38" fmla="*/ 3530853 w 8228036"/>
                <a:gd name="connsiteY38" fmla="*/ 1322691 h 4258543"/>
                <a:gd name="connsiteX39" fmla="*/ 3568953 w 8228036"/>
                <a:gd name="connsiteY39" fmla="*/ 1297291 h 4258543"/>
                <a:gd name="connsiteX40" fmla="*/ 3632453 w 8228036"/>
                <a:gd name="connsiteY40" fmla="*/ 1259191 h 4258543"/>
                <a:gd name="connsiteX41" fmla="*/ 3695953 w 8228036"/>
                <a:gd name="connsiteY41" fmla="*/ 1208391 h 4258543"/>
                <a:gd name="connsiteX42" fmla="*/ 3734053 w 8228036"/>
                <a:gd name="connsiteY42" fmla="*/ 1195691 h 4258543"/>
                <a:gd name="connsiteX43" fmla="*/ 3772153 w 8228036"/>
                <a:gd name="connsiteY43" fmla="*/ 1170291 h 4258543"/>
                <a:gd name="connsiteX44" fmla="*/ 3835653 w 8228036"/>
                <a:gd name="connsiteY44" fmla="*/ 1144891 h 4258543"/>
                <a:gd name="connsiteX45" fmla="*/ 3886453 w 8228036"/>
                <a:gd name="connsiteY45" fmla="*/ 1119491 h 4258543"/>
                <a:gd name="connsiteX46" fmla="*/ 3937253 w 8228036"/>
                <a:gd name="connsiteY46" fmla="*/ 1106791 h 4258543"/>
                <a:gd name="connsiteX47" fmla="*/ 4038853 w 8228036"/>
                <a:gd name="connsiteY47" fmla="*/ 1081391 h 4258543"/>
                <a:gd name="connsiteX48" fmla="*/ 4076953 w 8228036"/>
                <a:gd name="connsiteY48" fmla="*/ 1055991 h 4258543"/>
                <a:gd name="connsiteX49" fmla="*/ 4178553 w 8228036"/>
                <a:gd name="connsiteY49" fmla="*/ 1043291 h 4258543"/>
                <a:gd name="connsiteX50" fmla="*/ 4242053 w 8228036"/>
                <a:gd name="connsiteY50" fmla="*/ 1030591 h 4258543"/>
                <a:gd name="connsiteX51" fmla="*/ 4407153 w 8228036"/>
                <a:gd name="connsiteY51" fmla="*/ 954391 h 4258543"/>
                <a:gd name="connsiteX52" fmla="*/ 4445253 w 8228036"/>
                <a:gd name="connsiteY52" fmla="*/ 941691 h 4258543"/>
                <a:gd name="connsiteX53" fmla="*/ 4546853 w 8228036"/>
                <a:gd name="connsiteY53" fmla="*/ 928991 h 4258543"/>
                <a:gd name="connsiteX54" fmla="*/ 4661153 w 8228036"/>
                <a:gd name="connsiteY54" fmla="*/ 890891 h 4258543"/>
                <a:gd name="connsiteX55" fmla="*/ 4699253 w 8228036"/>
                <a:gd name="connsiteY55" fmla="*/ 878191 h 4258543"/>
                <a:gd name="connsiteX56" fmla="*/ 4788153 w 8228036"/>
                <a:gd name="connsiteY56" fmla="*/ 852791 h 4258543"/>
                <a:gd name="connsiteX57" fmla="*/ 4838953 w 8228036"/>
                <a:gd name="connsiteY57" fmla="*/ 827391 h 4258543"/>
                <a:gd name="connsiteX58" fmla="*/ 5004053 w 8228036"/>
                <a:gd name="connsiteY58" fmla="*/ 814691 h 4258543"/>
                <a:gd name="connsiteX59" fmla="*/ 5321553 w 8228036"/>
                <a:gd name="connsiteY59" fmla="*/ 789291 h 4258543"/>
                <a:gd name="connsiteX60" fmla="*/ 5689853 w 8228036"/>
                <a:gd name="connsiteY60" fmla="*/ 776591 h 4258543"/>
                <a:gd name="connsiteX61" fmla="*/ 5842253 w 8228036"/>
                <a:gd name="connsiteY61" fmla="*/ 738491 h 4258543"/>
                <a:gd name="connsiteX62" fmla="*/ 5918453 w 8228036"/>
                <a:gd name="connsiteY62" fmla="*/ 713091 h 4258543"/>
                <a:gd name="connsiteX63" fmla="*/ 5994653 w 8228036"/>
                <a:gd name="connsiteY63" fmla="*/ 700391 h 4258543"/>
                <a:gd name="connsiteX64" fmla="*/ 6096253 w 8228036"/>
                <a:gd name="connsiteY64" fmla="*/ 662291 h 4258543"/>
                <a:gd name="connsiteX65" fmla="*/ 6172453 w 8228036"/>
                <a:gd name="connsiteY65" fmla="*/ 649591 h 4258543"/>
                <a:gd name="connsiteX66" fmla="*/ 6223253 w 8228036"/>
                <a:gd name="connsiteY66" fmla="*/ 624191 h 4258543"/>
                <a:gd name="connsiteX67" fmla="*/ 6578853 w 8228036"/>
                <a:gd name="connsiteY67" fmla="*/ 598791 h 4258543"/>
                <a:gd name="connsiteX68" fmla="*/ 7620253 w 8228036"/>
                <a:gd name="connsiteY68" fmla="*/ 598791 h 4258543"/>
                <a:gd name="connsiteX69" fmla="*/ 7696453 w 8228036"/>
                <a:gd name="connsiteY69" fmla="*/ 586091 h 4258543"/>
                <a:gd name="connsiteX70" fmla="*/ 7810753 w 8228036"/>
                <a:gd name="connsiteY70" fmla="*/ 573391 h 4258543"/>
                <a:gd name="connsiteX71" fmla="*/ 7861553 w 8228036"/>
                <a:gd name="connsiteY71" fmla="*/ 547991 h 4258543"/>
                <a:gd name="connsiteX72" fmla="*/ 8191753 w 8228036"/>
                <a:gd name="connsiteY72" fmla="*/ 484491 h 4258543"/>
                <a:gd name="connsiteX73" fmla="*/ 8077453 w 8228036"/>
                <a:gd name="connsiteY73" fmla="*/ 14591 h 4258543"/>
                <a:gd name="connsiteX74" fmla="*/ 7925053 w 8228036"/>
                <a:gd name="connsiteY74" fmla="*/ 27291 h 4258543"/>
                <a:gd name="connsiteX75" fmla="*/ 7836153 w 8228036"/>
                <a:gd name="connsiteY75" fmla="*/ 52691 h 4258543"/>
                <a:gd name="connsiteX76" fmla="*/ 4457953 w 8228036"/>
                <a:gd name="connsiteY76" fmla="*/ 27291 h 4258543"/>
                <a:gd name="connsiteX77" fmla="*/ 253 w 8228036"/>
                <a:gd name="connsiteY77"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78353 w 8228036"/>
                <a:gd name="connsiteY15" fmla="*/ 3126091 h 4258543"/>
                <a:gd name="connsiteX16" fmla="*/ 2603753 w 8228036"/>
                <a:gd name="connsiteY16" fmla="*/ 3075291 h 4258543"/>
                <a:gd name="connsiteX17" fmla="*/ 2629153 w 8228036"/>
                <a:gd name="connsiteY17" fmla="*/ 2745091 h 4258543"/>
                <a:gd name="connsiteX18" fmla="*/ 2641853 w 8228036"/>
                <a:gd name="connsiteY18" fmla="*/ 2681591 h 4258543"/>
                <a:gd name="connsiteX19" fmla="*/ 2654553 w 8228036"/>
                <a:gd name="connsiteY19" fmla="*/ 2579991 h 4258543"/>
                <a:gd name="connsiteX20" fmla="*/ 2667253 w 8228036"/>
                <a:gd name="connsiteY20" fmla="*/ 2402191 h 4258543"/>
                <a:gd name="connsiteX21" fmla="*/ 2692653 w 8228036"/>
                <a:gd name="connsiteY21" fmla="*/ 2364091 h 4258543"/>
                <a:gd name="connsiteX22" fmla="*/ 2705353 w 8228036"/>
                <a:gd name="connsiteY22" fmla="*/ 2325991 h 4258543"/>
                <a:gd name="connsiteX23" fmla="*/ 2730753 w 8228036"/>
                <a:gd name="connsiteY23" fmla="*/ 2275191 h 4258543"/>
                <a:gd name="connsiteX24" fmla="*/ 2768853 w 8228036"/>
                <a:gd name="connsiteY24" fmla="*/ 2173591 h 4258543"/>
                <a:gd name="connsiteX25" fmla="*/ 2832353 w 8228036"/>
                <a:gd name="connsiteY25" fmla="*/ 2071991 h 4258543"/>
                <a:gd name="connsiteX26" fmla="*/ 2870453 w 8228036"/>
                <a:gd name="connsiteY26" fmla="*/ 1995791 h 4258543"/>
                <a:gd name="connsiteX27" fmla="*/ 2908553 w 8228036"/>
                <a:gd name="connsiteY27" fmla="*/ 1957691 h 4258543"/>
                <a:gd name="connsiteX28" fmla="*/ 2984753 w 8228036"/>
                <a:gd name="connsiteY28" fmla="*/ 1843391 h 4258543"/>
                <a:gd name="connsiteX29" fmla="*/ 3086353 w 8228036"/>
                <a:gd name="connsiteY29" fmla="*/ 1741791 h 4258543"/>
                <a:gd name="connsiteX30" fmla="*/ 3111753 w 8228036"/>
                <a:gd name="connsiteY30" fmla="*/ 1703691 h 4258543"/>
                <a:gd name="connsiteX31" fmla="*/ 3124453 w 8228036"/>
                <a:gd name="connsiteY31" fmla="*/ 1665591 h 4258543"/>
                <a:gd name="connsiteX32" fmla="*/ 3226053 w 8228036"/>
                <a:gd name="connsiteY32" fmla="*/ 1576691 h 4258543"/>
                <a:gd name="connsiteX33" fmla="*/ 3238753 w 8228036"/>
                <a:gd name="connsiteY33" fmla="*/ 1538591 h 4258543"/>
                <a:gd name="connsiteX34" fmla="*/ 3276853 w 8228036"/>
                <a:gd name="connsiteY34" fmla="*/ 1513191 h 4258543"/>
                <a:gd name="connsiteX35" fmla="*/ 3327653 w 8228036"/>
                <a:gd name="connsiteY35" fmla="*/ 1475091 h 4258543"/>
                <a:gd name="connsiteX36" fmla="*/ 3454653 w 8228036"/>
                <a:gd name="connsiteY36" fmla="*/ 1373491 h 4258543"/>
                <a:gd name="connsiteX37" fmla="*/ 3530853 w 8228036"/>
                <a:gd name="connsiteY37" fmla="*/ 1322691 h 4258543"/>
                <a:gd name="connsiteX38" fmla="*/ 3568953 w 8228036"/>
                <a:gd name="connsiteY38" fmla="*/ 1297291 h 4258543"/>
                <a:gd name="connsiteX39" fmla="*/ 3632453 w 8228036"/>
                <a:gd name="connsiteY39" fmla="*/ 1259191 h 4258543"/>
                <a:gd name="connsiteX40" fmla="*/ 3695953 w 8228036"/>
                <a:gd name="connsiteY40" fmla="*/ 1208391 h 4258543"/>
                <a:gd name="connsiteX41" fmla="*/ 3734053 w 8228036"/>
                <a:gd name="connsiteY41" fmla="*/ 1195691 h 4258543"/>
                <a:gd name="connsiteX42" fmla="*/ 3772153 w 8228036"/>
                <a:gd name="connsiteY42" fmla="*/ 1170291 h 4258543"/>
                <a:gd name="connsiteX43" fmla="*/ 3835653 w 8228036"/>
                <a:gd name="connsiteY43" fmla="*/ 1144891 h 4258543"/>
                <a:gd name="connsiteX44" fmla="*/ 3886453 w 8228036"/>
                <a:gd name="connsiteY44" fmla="*/ 1119491 h 4258543"/>
                <a:gd name="connsiteX45" fmla="*/ 3937253 w 8228036"/>
                <a:gd name="connsiteY45" fmla="*/ 1106791 h 4258543"/>
                <a:gd name="connsiteX46" fmla="*/ 4038853 w 8228036"/>
                <a:gd name="connsiteY46" fmla="*/ 1081391 h 4258543"/>
                <a:gd name="connsiteX47" fmla="*/ 4076953 w 8228036"/>
                <a:gd name="connsiteY47" fmla="*/ 1055991 h 4258543"/>
                <a:gd name="connsiteX48" fmla="*/ 4178553 w 8228036"/>
                <a:gd name="connsiteY48" fmla="*/ 1043291 h 4258543"/>
                <a:gd name="connsiteX49" fmla="*/ 4242053 w 8228036"/>
                <a:gd name="connsiteY49" fmla="*/ 1030591 h 4258543"/>
                <a:gd name="connsiteX50" fmla="*/ 4407153 w 8228036"/>
                <a:gd name="connsiteY50" fmla="*/ 954391 h 4258543"/>
                <a:gd name="connsiteX51" fmla="*/ 4445253 w 8228036"/>
                <a:gd name="connsiteY51" fmla="*/ 941691 h 4258543"/>
                <a:gd name="connsiteX52" fmla="*/ 4546853 w 8228036"/>
                <a:gd name="connsiteY52" fmla="*/ 928991 h 4258543"/>
                <a:gd name="connsiteX53" fmla="*/ 4661153 w 8228036"/>
                <a:gd name="connsiteY53" fmla="*/ 890891 h 4258543"/>
                <a:gd name="connsiteX54" fmla="*/ 4699253 w 8228036"/>
                <a:gd name="connsiteY54" fmla="*/ 878191 h 4258543"/>
                <a:gd name="connsiteX55" fmla="*/ 4788153 w 8228036"/>
                <a:gd name="connsiteY55" fmla="*/ 852791 h 4258543"/>
                <a:gd name="connsiteX56" fmla="*/ 4838953 w 8228036"/>
                <a:gd name="connsiteY56" fmla="*/ 827391 h 4258543"/>
                <a:gd name="connsiteX57" fmla="*/ 5004053 w 8228036"/>
                <a:gd name="connsiteY57" fmla="*/ 814691 h 4258543"/>
                <a:gd name="connsiteX58" fmla="*/ 5321553 w 8228036"/>
                <a:gd name="connsiteY58" fmla="*/ 789291 h 4258543"/>
                <a:gd name="connsiteX59" fmla="*/ 5689853 w 8228036"/>
                <a:gd name="connsiteY59" fmla="*/ 776591 h 4258543"/>
                <a:gd name="connsiteX60" fmla="*/ 5842253 w 8228036"/>
                <a:gd name="connsiteY60" fmla="*/ 738491 h 4258543"/>
                <a:gd name="connsiteX61" fmla="*/ 5918453 w 8228036"/>
                <a:gd name="connsiteY61" fmla="*/ 713091 h 4258543"/>
                <a:gd name="connsiteX62" fmla="*/ 5994653 w 8228036"/>
                <a:gd name="connsiteY62" fmla="*/ 700391 h 4258543"/>
                <a:gd name="connsiteX63" fmla="*/ 6096253 w 8228036"/>
                <a:gd name="connsiteY63" fmla="*/ 662291 h 4258543"/>
                <a:gd name="connsiteX64" fmla="*/ 6172453 w 8228036"/>
                <a:gd name="connsiteY64" fmla="*/ 649591 h 4258543"/>
                <a:gd name="connsiteX65" fmla="*/ 6223253 w 8228036"/>
                <a:gd name="connsiteY65" fmla="*/ 624191 h 4258543"/>
                <a:gd name="connsiteX66" fmla="*/ 6578853 w 8228036"/>
                <a:gd name="connsiteY66" fmla="*/ 598791 h 4258543"/>
                <a:gd name="connsiteX67" fmla="*/ 7620253 w 8228036"/>
                <a:gd name="connsiteY67" fmla="*/ 598791 h 4258543"/>
                <a:gd name="connsiteX68" fmla="*/ 7696453 w 8228036"/>
                <a:gd name="connsiteY68" fmla="*/ 586091 h 4258543"/>
                <a:gd name="connsiteX69" fmla="*/ 7810753 w 8228036"/>
                <a:gd name="connsiteY69" fmla="*/ 573391 h 4258543"/>
                <a:gd name="connsiteX70" fmla="*/ 7861553 w 8228036"/>
                <a:gd name="connsiteY70" fmla="*/ 547991 h 4258543"/>
                <a:gd name="connsiteX71" fmla="*/ 8191753 w 8228036"/>
                <a:gd name="connsiteY71" fmla="*/ 484491 h 4258543"/>
                <a:gd name="connsiteX72" fmla="*/ 8077453 w 8228036"/>
                <a:gd name="connsiteY72" fmla="*/ 14591 h 4258543"/>
                <a:gd name="connsiteX73" fmla="*/ 7925053 w 8228036"/>
                <a:gd name="connsiteY73" fmla="*/ 27291 h 4258543"/>
                <a:gd name="connsiteX74" fmla="*/ 7836153 w 8228036"/>
                <a:gd name="connsiteY74" fmla="*/ 52691 h 4258543"/>
                <a:gd name="connsiteX75" fmla="*/ 4457953 w 8228036"/>
                <a:gd name="connsiteY75" fmla="*/ 27291 h 4258543"/>
                <a:gd name="connsiteX76" fmla="*/ 253 w 8228036"/>
                <a:gd name="connsiteY76"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603753 w 8228036"/>
                <a:gd name="connsiteY15" fmla="*/ 3075291 h 4258543"/>
                <a:gd name="connsiteX16" fmla="*/ 2629153 w 8228036"/>
                <a:gd name="connsiteY16" fmla="*/ 2745091 h 4258543"/>
                <a:gd name="connsiteX17" fmla="*/ 2641853 w 8228036"/>
                <a:gd name="connsiteY17" fmla="*/ 2681591 h 4258543"/>
                <a:gd name="connsiteX18" fmla="*/ 2654553 w 8228036"/>
                <a:gd name="connsiteY18" fmla="*/ 2579991 h 4258543"/>
                <a:gd name="connsiteX19" fmla="*/ 2667253 w 8228036"/>
                <a:gd name="connsiteY19" fmla="*/ 2402191 h 4258543"/>
                <a:gd name="connsiteX20" fmla="*/ 2692653 w 8228036"/>
                <a:gd name="connsiteY20" fmla="*/ 2364091 h 4258543"/>
                <a:gd name="connsiteX21" fmla="*/ 2705353 w 8228036"/>
                <a:gd name="connsiteY21" fmla="*/ 2325991 h 4258543"/>
                <a:gd name="connsiteX22" fmla="*/ 2730753 w 8228036"/>
                <a:gd name="connsiteY22" fmla="*/ 2275191 h 4258543"/>
                <a:gd name="connsiteX23" fmla="*/ 2768853 w 8228036"/>
                <a:gd name="connsiteY23" fmla="*/ 2173591 h 4258543"/>
                <a:gd name="connsiteX24" fmla="*/ 2832353 w 8228036"/>
                <a:gd name="connsiteY24" fmla="*/ 2071991 h 4258543"/>
                <a:gd name="connsiteX25" fmla="*/ 2870453 w 8228036"/>
                <a:gd name="connsiteY25" fmla="*/ 1995791 h 4258543"/>
                <a:gd name="connsiteX26" fmla="*/ 2908553 w 8228036"/>
                <a:gd name="connsiteY26" fmla="*/ 1957691 h 4258543"/>
                <a:gd name="connsiteX27" fmla="*/ 2984753 w 8228036"/>
                <a:gd name="connsiteY27" fmla="*/ 1843391 h 4258543"/>
                <a:gd name="connsiteX28" fmla="*/ 3086353 w 8228036"/>
                <a:gd name="connsiteY28" fmla="*/ 1741791 h 4258543"/>
                <a:gd name="connsiteX29" fmla="*/ 3111753 w 8228036"/>
                <a:gd name="connsiteY29" fmla="*/ 1703691 h 4258543"/>
                <a:gd name="connsiteX30" fmla="*/ 3124453 w 8228036"/>
                <a:gd name="connsiteY30" fmla="*/ 1665591 h 4258543"/>
                <a:gd name="connsiteX31" fmla="*/ 3226053 w 8228036"/>
                <a:gd name="connsiteY31" fmla="*/ 1576691 h 4258543"/>
                <a:gd name="connsiteX32" fmla="*/ 3238753 w 8228036"/>
                <a:gd name="connsiteY32" fmla="*/ 1538591 h 4258543"/>
                <a:gd name="connsiteX33" fmla="*/ 3276853 w 8228036"/>
                <a:gd name="connsiteY33" fmla="*/ 1513191 h 4258543"/>
                <a:gd name="connsiteX34" fmla="*/ 3327653 w 8228036"/>
                <a:gd name="connsiteY34" fmla="*/ 1475091 h 4258543"/>
                <a:gd name="connsiteX35" fmla="*/ 3454653 w 8228036"/>
                <a:gd name="connsiteY35" fmla="*/ 1373491 h 4258543"/>
                <a:gd name="connsiteX36" fmla="*/ 3530853 w 8228036"/>
                <a:gd name="connsiteY36" fmla="*/ 1322691 h 4258543"/>
                <a:gd name="connsiteX37" fmla="*/ 3568953 w 8228036"/>
                <a:gd name="connsiteY37" fmla="*/ 1297291 h 4258543"/>
                <a:gd name="connsiteX38" fmla="*/ 3632453 w 8228036"/>
                <a:gd name="connsiteY38" fmla="*/ 1259191 h 4258543"/>
                <a:gd name="connsiteX39" fmla="*/ 3695953 w 8228036"/>
                <a:gd name="connsiteY39" fmla="*/ 1208391 h 4258543"/>
                <a:gd name="connsiteX40" fmla="*/ 3734053 w 8228036"/>
                <a:gd name="connsiteY40" fmla="*/ 1195691 h 4258543"/>
                <a:gd name="connsiteX41" fmla="*/ 3772153 w 8228036"/>
                <a:gd name="connsiteY41" fmla="*/ 1170291 h 4258543"/>
                <a:gd name="connsiteX42" fmla="*/ 3835653 w 8228036"/>
                <a:gd name="connsiteY42" fmla="*/ 1144891 h 4258543"/>
                <a:gd name="connsiteX43" fmla="*/ 3886453 w 8228036"/>
                <a:gd name="connsiteY43" fmla="*/ 1119491 h 4258543"/>
                <a:gd name="connsiteX44" fmla="*/ 3937253 w 8228036"/>
                <a:gd name="connsiteY44" fmla="*/ 1106791 h 4258543"/>
                <a:gd name="connsiteX45" fmla="*/ 4038853 w 8228036"/>
                <a:gd name="connsiteY45" fmla="*/ 1081391 h 4258543"/>
                <a:gd name="connsiteX46" fmla="*/ 4076953 w 8228036"/>
                <a:gd name="connsiteY46" fmla="*/ 1055991 h 4258543"/>
                <a:gd name="connsiteX47" fmla="*/ 4178553 w 8228036"/>
                <a:gd name="connsiteY47" fmla="*/ 1043291 h 4258543"/>
                <a:gd name="connsiteX48" fmla="*/ 4242053 w 8228036"/>
                <a:gd name="connsiteY48" fmla="*/ 1030591 h 4258543"/>
                <a:gd name="connsiteX49" fmla="*/ 4407153 w 8228036"/>
                <a:gd name="connsiteY49" fmla="*/ 954391 h 4258543"/>
                <a:gd name="connsiteX50" fmla="*/ 4445253 w 8228036"/>
                <a:gd name="connsiteY50" fmla="*/ 941691 h 4258543"/>
                <a:gd name="connsiteX51" fmla="*/ 4546853 w 8228036"/>
                <a:gd name="connsiteY51" fmla="*/ 928991 h 4258543"/>
                <a:gd name="connsiteX52" fmla="*/ 4661153 w 8228036"/>
                <a:gd name="connsiteY52" fmla="*/ 890891 h 4258543"/>
                <a:gd name="connsiteX53" fmla="*/ 4699253 w 8228036"/>
                <a:gd name="connsiteY53" fmla="*/ 878191 h 4258543"/>
                <a:gd name="connsiteX54" fmla="*/ 4788153 w 8228036"/>
                <a:gd name="connsiteY54" fmla="*/ 852791 h 4258543"/>
                <a:gd name="connsiteX55" fmla="*/ 4838953 w 8228036"/>
                <a:gd name="connsiteY55" fmla="*/ 827391 h 4258543"/>
                <a:gd name="connsiteX56" fmla="*/ 5004053 w 8228036"/>
                <a:gd name="connsiteY56" fmla="*/ 814691 h 4258543"/>
                <a:gd name="connsiteX57" fmla="*/ 5321553 w 8228036"/>
                <a:gd name="connsiteY57" fmla="*/ 789291 h 4258543"/>
                <a:gd name="connsiteX58" fmla="*/ 5689853 w 8228036"/>
                <a:gd name="connsiteY58" fmla="*/ 776591 h 4258543"/>
                <a:gd name="connsiteX59" fmla="*/ 5842253 w 8228036"/>
                <a:gd name="connsiteY59" fmla="*/ 738491 h 4258543"/>
                <a:gd name="connsiteX60" fmla="*/ 5918453 w 8228036"/>
                <a:gd name="connsiteY60" fmla="*/ 713091 h 4258543"/>
                <a:gd name="connsiteX61" fmla="*/ 5994653 w 8228036"/>
                <a:gd name="connsiteY61" fmla="*/ 700391 h 4258543"/>
                <a:gd name="connsiteX62" fmla="*/ 6096253 w 8228036"/>
                <a:gd name="connsiteY62" fmla="*/ 662291 h 4258543"/>
                <a:gd name="connsiteX63" fmla="*/ 6172453 w 8228036"/>
                <a:gd name="connsiteY63" fmla="*/ 649591 h 4258543"/>
                <a:gd name="connsiteX64" fmla="*/ 6223253 w 8228036"/>
                <a:gd name="connsiteY64" fmla="*/ 624191 h 4258543"/>
                <a:gd name="connsiteX65" fmla="*/ 6578853 w 8228036"/>
                <a:gd name="connsiteY65" fmla="*/ 598791 h 4258543"/>
                <a:gd name="connsiteX66" fmla="*/ 7620253 w 8228036"/>
                <a:gd name="connsiteY66" fmla="*/ 598791 h 4258543"/>
                <a:gd name="connsiteX67" fmla="*/ 7696453 w 8228036"/>
                <a:gd name="connsiteY67" fmla="*/ 586091 h 4258543"/>
                <a:gd name="connsiteX68" fmla="*/ 7810753 w 8228036"/>
                <a:gd name="connsiteY68" fmla="*/ 573391 h 4258543"/>
                <a:gd name="connsiteX69" fmla="*/ 7861553 w 8228036"/>
                <a:gd name="connsiteY69" fmla="*/ 547991 h 4258543"/>
                <a:gd name="connsiteX70" fmla="*/ 8191753 w 8228036"/>
                <a:gd name="connsiteY70" fmla="*/ 484491 h 4258543"/>
                <a:gd name="connsiteX71" fmla="*/ 8077453 w 8228036"/>
                <a:gd name="connsiteY71" fmla="*/ 14591 h 4258543"/>
                <a:gd name="connsiteX72" fmla="*/ 7925053 w 8228036"/>
                <a:gd name="connsiteY72" fmla="*/ 27291 h 4258543"/>
                <a:gd name="connsiteX73" fmla="*/ 7836153 w 8228036"/>
                <a:gd name="connsiteY73" fmla="*/ 52691 h 4258543"/>
                <a:gd name="connsiteX74" fmla="*/ 4457953 w 8228036"/>
                <a:gd name="connsiteY74" fmla="*/ 27291 h 4258543"/>
                <a:gd name="connsiteX75" fmla="*/ 253 w 8228036"/>
                <a:gd name="connsiteY75"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745091 h 4258543"/>
                <a:gd name="connsiteX17" fmla="*/ 2641853 w 8228036"/>
                <a:gd name="connsiteY17" fmla="*/ 2681591 h 4258543"/>
                <a:gd name="connsiteX18" fmla="*/ 2654553 w 8228036"/>
                <a:gd name="connsiteY18" fmla="*/ 2579991 h 4258543"/>
                <a:gd name="connsiteX19" fmla="*/ 2667253 w 8228036"/>
                <a:gd name="connsiteY19" fmla="*/ 2402191 h 4258543"/>
                <a:gd name="connsiteX20" fmla="*/ 2692653 w 8228036"/>
                <a:gd name="connsiteY20" fmla="*/ 2364091 h 4258543"/>
                <a:gd name="connsiteX21" fmla="*/ 2705353 w 8228036"/>
                <a:gd name="connsiteY21" fmla="*/ 2325991 h 4258543"/>
                <a:gd name="connsiteX22" fmla="*/ 2730753 w 8228036"/>
                <a:gd name="connsiteY22" fmla="*/ 2275191 h 4258543"/>
                <a:gd name="connsiteX23" fmla="*/ 2768853 w 8228036"/>
                <a:gd name="connsiteY23" fmla="*/ 2173591 h 4258543"/>
                <a:gd name="connsiteX24" fmla="*/ 2832353 w 8228036"/>
                <a:gd name="connsiteY24" fmla="*/ 2071991 h 4258543"/>
                <a:gd name="connsiteX25" fmla="*/ 2870453 w 8228036"/>
                <a:gd name="connsiteY25" fmla="*/ 1995791 h 4258543"/>
                <a:gd name="connsiteX26" fmla="*/ 2908553 w 8228036"/>
                <a:gd name="connsiteY26" fmla="*/ 1957691 h 4258543"/>
                <a:gd name="connsiteX27" fmla="*/ 2984753 w 8228036"/>
                <a:gd name="connsiteY27" fmla="*/ 1843391 h 4258543"/>
                <a:gd name="connsiteX28" fmla="*/ 3086353 w 8228036"/>
                <a:gd name="connsiteY28" fmla="*/ 1741791 h 4258543"/>
                <a:gd name="connsiteX29" fmla="*/ 3111753 w 8228036"/>
                <a:gd name="connsiteY29" fmla="*/ 1703691 h 4258543"/>
                <a:gd name="connsiteX30" fmla="*/ 3124453 w 8228036"/>
                <a:gd name="connsiteY30" fmla="*/ 1665591 h 4258543"/>
                <a:gd name="connsiteX31" fmla="*/ 3226053 w 8228036"/>
                <a:gd name="connsiteY31" fmla="*/ 1576691 h 4258543"/>
                <a:gd name="connsiteX32" fmla="*/ 3238753 w 8228036"/>
                <a:gd name="connsiteY32" fmla="*/ 1538591 h 4258543"/>
                <a:gd name="connsiteX33" fmla="*/ 3276853 w 8228036"/>
                <a:gd name="connsiteY33" fmla="*/ 1513191 h 4258543"/>
                <a:gd name="connsiteX34" fmla="*/ 3327653 w 8228036"/>
                <a:gd name="connsiteY34" fmla="*/ 1475091 h 4258543"/>
                <a:gd name="connsiteX35" fmla="*/ 3454653 w 8228036"/>
                <a:gd name="connsiteY35" fmla="*/ 1373491 h 4258543"/>
                <a:gd name="connsiteX36" fmla="*/ 3530853 w 8228036"/>
                <a:gd name="connsiteY36" fmla="*/ 1322691 h 4258543"/>
                <a:gd name="connsiteX37" fmla="*/ 3568953 w 8228036"/>
                <a:gd name="connsiteY37" fmla="*/ 1297291 h 4258543"/>
                <a:gd name="connsiteX38" fmla="*/ 3632453 w 8228036"/>
                <a:gd name="connsiteY38" fmla="*/ 1259191 h 4258543"/>
                <a:gd name="connsiteX39" fmla="*/ 3695953 w 8228036"/>
                <a:gd name="connsiteY39" fmla="*/ 1208391 h 4258543"/>
                <a:gd name="connsiteX40" fmla="*/ 3734053 w 8228036"/>
                <a:gd name="connsiteY40" fmla="*/ 1195691 h 4258543"/>
                <a:gd name="connsiteX41" fmla="*/ 3772153 w 8228036"/>
                <a:gd name="connsiteY41" fmla="*/ 1170291 h 4258543"/>
                <a:gd name="connsiteX42" fmla="*/ 3835653 w 8228036"/>
                <a:gd name="connsiteY42" fmla="*/ 1144891 h 4258543"/>
                <a:gd name="connsiteX43" fmla="*/ 3886453 w 8228036"/>
                <a:gd name="connsiteY43" fmla="*/ 1119491 h 4258543"/>
                <a:gd name="connsiteX44" fmla="*/ 3937253 w 8228036"/>
                <a:gd name="connsiteY44" fmla="*/ 1106791 h 4258543"/>
                <a:gd name="connsiteX45" fmla="*/ 4038853 w 8228036"/>
                <a:gd name="connsiteY45" fmla="*/ 1081391 h 4258543"/>
                <a:gd name="connsiteX46" fmla="*/ 4076953 w 8228036"/>
                <a:gd name="connsiteY46" fmla="*/ 1055991 h 4258543"/>
                <a:gd name="connsiteX47" fmla="*/ 4178553 w 8228036"/>
                <a:gd name="connsiteY47" fmla="*/ 1043291 h 4258543"/>
                <a:gd name="connsiteX48" fmla="*/ 4242053 w 8228036"/>
                <a:gd name="connsiteY48" fmla="*/ 1030591 h 4258543"/>
                <a:gd name="connsiteX49" fmla="*/ 4407153 w 8228036"/>
                <a:gd name="connsiteY49" fmla="*/ 954391 h 4258543"/>
                <a:gd name="connsiteX50" fmla="*/ 4445253 w 8228036"/>
                <a:gd name="connsiteY50" fmla="*/ 941691 h 4258543"/>
                <a:gd name="connsiteX51" fmla="*/ 4546853 w 8228036"/>
                <a:gd name="connsiteY51" fmla="*/ 928991 h 4258543"/>
                <a:gd name="connsiteX52" fmla="*/ 4661153 w 8228036"/>
                <a:gd name="connsiteY52" fmla="*/ 890891 h 4258543"/>
                <a:gd name="connsiteX53" fmla="*/ 4699253 w 8228036"/>
                <a:gd name="connsiteY53" fmla="*/ 878191 h 4258543"/>
                <a:gd name="connsiteX54" fmla="*/ 4788153 w 8228036"/>
                <a:gd name="connsiteY54" fmla="*/ 852791 h 4258543"/>
                <a:gd name="connsiteX55" fmla="*/ 4838953 w 8228036"/>
                <a:gd name="connsiteY55" fmla="*/ 827391 h 4258543"/>
                <a:gd name="connsiteX56" fmla="*/ 5004053 w 8228036"/>
                <a:gd name="connsiteY56" fmla="*/ 814691 h 4258543"/>
                <a:gd name="connsiteX57" fmla="*/ 5321553 w 8228036"/>
                <a:gd name="connsiteY57" fmla="*/ 789291 h 4258543"/>
                <a:gd name="connsiteX58" fmla="*/ 5689853 w 8228036"/>
                <a:gd name="connsiteY58" fmla="*/ 776591 h 4258543"/>
                <a:gd name="connsiteX59" fmla="*/ 5842253 w 8228036"/>
                <a:gd name="connsiteY59" fmla="*/ 738491 h 4258543"/>
                <a:gd name="connsiteX60" fmla="*/ 5918453 w 8228036"/>
                <a:gd name="connsiteY60" fmla="*/ 713091 h 4258543"/>
                <a:gd name="connsiteX61" fmla="*/ 5994653 w 8228036"/>
                <a:gd name="connsiteY61" fmla="*/ 700391 h 4258543"/>
                <a:gd name="connsiteX62" fmla="*/ 6096253 w 8228036"/>
                <a:gd name="connsiteY62" fmla="*/ 662291 h 4258543"/>
                <a:gd name="connsiteX63" fmla="*/ 6172453 w 8228036"/>
                <a:gd name="connsiteY63" fmla="*/ 649591 h 4258543"/>
                <a:gd name="connsiteX64" fmla="*/ 6223253 w 8228036"/>
                <a:gd name="connsiteY64" fmla="*/ 624191 h 4258543"/>
                <a:gd name="connsiteX65" fmla="*/ 6578853 w 8228036"/>
                <a:gd name="connsiteY65" fmla="*/ 598791 h 4258543"/>
                <a:gd name="connsiteX66" fmla="*/ 7620253 w 8228036"/>
                <a:gd name="connsiteY66" fmla="*/ 598791 h 4258543"/>
                <a:gd name="connsiteX67" fmla="*/ 7696453 w 8228036"/>
                <a:gd name="connsiteY67" fmla="*/ 586091 h 4258543"/>
                <a:gd name="connsiteX68" fmla="*/ 7810753 w 8228036"/>
                <a:gd name="connsiteY68" fmla="*/ 573391 h 4258543"/>
                <a:gd name="connsiteX69" fmla="*/ 7861553 w 8228036"/>
                <a:gd name="connsiteY69" fmla="*/ 547991 h 4258543"/>
                <a:gd name="connsiteX70" fmla="*/ 8191753 w 8228036"/>
                <a:gd name="connsiteY70" fmla="*/ 484491 h 4258543"/>
                <a:gd name="connsiteX71" fmla="*/ 8077453 w 8228036"/>
                <a:gd name="connsiteY71" fmla="*/ 14591 h 4258543"/>
                <a:gd name="connsiteX72" fmla="*/ 7925053 w 8228036"/>
                <a:gd name="connsiteY72" fmla="*/ 27291 h 4258543"/>
                <a:gd name="connsiteX73" fmla="*/ 7836153 w 8228036"/>
                <a:gd name="connsiteY73" fmla="*/ 52691 h 4258543"/>
                <a:gd name="connsiteX74" fmla="*/ 4457953 w 8228036"/>
                <a:gd name="connsiteY74" fmla="*/ 27291 h 4258543"/>
                <a:gd name="connsiteX75" fmla="*/ 253 w 8228036"/>
                <a:gd name="connsiteY75"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41853 w 8228036"/>
                <a:gd name="connsiteY16" fmla="*/ 2681591 h 4258543"/>
                <a:gd name="connsiteX17" fmla="*/ 2654553 w 8228036"/>
                <a:gd name="connsiteY17" fmla="*/ 2579991 h 4258543"/>
                <a:gd name="connsiteX18" fmla="*/ 2667253 w 8228036"/>
                <a:gd name="connsiteY18" fmla="*/ 2402191 h 4258543"/>
                <a:gd name="connsiteX19" fmla="*/ 2692653 w 8228036"/>
                <a:gd name="connsiteY19" fmla="*/ 2364091 h 4258543"/>
                <a:gd name="connsiteX20" fmla="*/ 2705353 w 8228036"/>
                <a:gd name="connsiteY20" fmla="*/ 2325991 h 4258543"/>
                <a:gd name="connsiteX21" fmla="*/ 2730753 w 8228036"/>
                <a:gd name="connsiteY21" fmla="*/ 2275191 h 4258543"/>
                <a:gd name="connsiteX22" fmla="*/ 2768853 w 8228036"/>
                <a:gd name="connsiteY22" fmla="*/ 2173591 h 4258543"/>
                <a:gd name="connsiteX23" fmla="*/ 2832353 w 8228036"/>
                <a:gd name="connsiteY23" fmla="*/ 2071991 h 4258543"/>
                <a:gd name="connsiteX24" fmla="*/ 2870453 w 8228036"/>
                <a:gd name="connsiteY24" fmla="*/ 1995791 h 4258543"/>
                <a:gd name="connsiteX25" fmla="*/ 2908553 w 8228036"/>
                <a:gd name="connsiteY25" fmla="*/ 1957691 h 4258543"/>
                <a:gd name="connsiteX26" fmla="*/ 2984753 w 8228036"/>
                <a:gd name="connsiteY26" fmla="*/ 1843391 h 4258543"/>
                <a:gd name="connsiteX27" fmla="*/ 3086353 w 8228036"/>
                <a:gd name="connsiteY27" fmla="*/ 1741791 h 4258543"/>
                <a:gd name="connsiteX28" fmla="*/ 3111753 w 8228036"/>
                <a:gd name="connsiteY28" fmla="*/ 1703691 h 4258543"/>
                <a:gd name="connsiteX29" fmla="*/ 3124453 w 8228036"/>
                <a:gd name="connsiteY29" fmla="*/ 1665591 h 4258543"/>
                <a:gd name="connsiteX30" fmla="*/ 3226053 w 8228036"/>
                <a:gd name="connsiteY30" fmla="*/ 1576691 h 4258543"/>
                <a:gd name="connsiteX31" fmla="*/ 3238753 w 8228036"/>
                <a:gd name="connsiteY31" fmla="*/ 1538591 h 4258543"/>
                <a:gd name="connsiteX32" fmla="*/ 3276853 w 8228036"/>
                <a:gd name="connsiteY32" fmla="*/ 1513191 h 4258543"/>
                <a:gd name="connsiteX33" fmla="*/ 3327653 w 8228036"/>
                <a:gd name="connsiteY33" fmla="*/ 1475091 h 4258543"/>
                <a:gd name="connsiteX34" fmla="*/ 3454653 w 8228036"/>
                <a:gd name="connsiteY34" fmla="*/ 1373491 h 4258543"/>
                <a:gd name="connsiteX35" fmla="*/ 3530853 w 8228036"/>
                <a:gd name="connsiteY35" fmla="*/ 1322691 h 4258543"/>
                <a:gd name="connsiteX36" fmla="*/ 3568953 w 8228036"/>
                <a:gd name="connsiteY36" fmla="*/ 1297291 h 4258543"/>
                <a:gd name="connsiteX37" fmla="*/ 3632453 w 8228036"/>
                <a:gd name="connsiteY37" fmla="*/ 1259191 h 4258543"/>
                <a:gd name="connsiteX38" fmla="*/ 3695953 w 8228036"/>
                <a:gd name="connsiteY38" fmla="*/ 1208391 h 4258543"/>
                <a:gd name="connsiteX39" fmla="*/ 3734053 w 8228036"/>
                <a:gd name="connsiteY39" fmla="*/ 1195691 h 4258543"/>
                <a:gd name="connsiteX40" fmla="*/ 3772153 w 8228036"/>
                <a:gd name="connsiteY40" fmla="*/ 1170291 h 4258543"/>
                <a:gd name="connsiteX41" fmla="*/ 3835653 w 8228036"/>
                <a:gd name="connsiteY41" fmla="*/ 1144891 h 4258543"/>
                <a:gd name="connsiteX42" fmla="*/ 3886453 w 8228036"/>
                <a:gd name="connsiteY42" fmla="*/ 1119491 h 4258543"/>
                <a:gd name="connsiteX43" fmla="*/ 3937253 w 8228036"/>
                <a:gd name="connsiteY43" fmla="*/ 1106791 h 4258543"/>
                <a:gd name="connsiteX44" fmla="*/ 4038853 w 8228036"/>
                <a:gd name="connsiteY44" fmla="*/ 1081391 h 4258543"/>
                <a:gd name="connsiteX45" fmla="*/ 4076953 w 8228036"/>
                <a:gd name="connsiteY45" fmla="*/ 1055991 h 4258543"/>
                <a:gd name="connsiteX46" fmla="*/ 4178553 w 8228036"/>
                <a:gd name="connsiteY46" fmla="*/ 1043291 h 4258543"/>
                <a:gd name="connsiteX47" fmla="*/ 4242053 w 8228036"/>
                <a:gd name="connsiteY47" fmla="*/ 1030591 h 4258543"/>
                <a:gd name="connsiteX48" fmla="*/ 4407153 w 8228036"/>
                <a:gd name="connsiteY48" fmla="*/ 954391 h 4258543"/>
                <a:gd name="connsiteX49" fmla="*/ 4445253 w 8228036"/>
                <a:gd name="connsiteY49" fmla="*/ 941691 h 4258543"/>
                <a:gd name="connsiteX50" fmla="*/ 4546853 w 8228036"/>
                <a:gd name="connsiteY50" fmla="*/ 928991 h 4258543"/>
                <a:gd name="connsiteX51" fmla="*/ 4661153 w 8228036"/>
                <a:gd name="connsiteY51" fmla="*/ 890891 h 4258543"/>
                <a:gd name="connsiteX52" fmla="*/ 4699253 w 8228036"/>
                <a:gd name="connsiteY52" fmla="*/ 878191 h 4258543"/>
                <a:gd name="connsiteX53" fmla="*/ 4788153 w 8228036"/>
                <a:gd name="connsiteY53" fmla="*/ 852791 h 4258543"/>
                <a:gd name="connsiteX54" fmla="*/ 4838953 w 8228036"/>
                <a:gd name="connsiteY54" fmla="*/ 827391 h 4258543"/>
                <a:gd name="connsiteX55" fmla="*/ 5004053 w 8228036"/>
                <a:gd name="connsiteY55" fmla="*/ 814691 h 4258543"/>
                <a:gd name="connsiteX56" fmla="*/ 5321553 w 8228036"/>
                <a:gd name="connsiteY56" fmla="*/ 789291 h 4258543"/>
                <a:gd name="connsiteX57" fmla="*/ 5689853 w 8228036"/>
                <a:gd name="connsiteY57" fmla="*/ 776591 h 4258543"/>
                <a:gd name="connsiteX58" fmla="*/ 5842253 w 8228036"/>
                <a:gd name="connsiteY58" fmla="*/ 738491 h 4258543"/>
                <a:gd name="connsiteX59" fmla="*/ 5918453 w 8228036"/>
                <a:gd name="connsiteY59" fmla="*/ 713091 h 4258543"/>
                <a:gd name="connsiteX60" fmla="*/ 5994653 w 8228036"/>
                <a:gd name="connsiteY60" fmla="*/ 700391 h 4258543"/>
                <a:gd name="connsiteX61" fmla="*/ 6096253 w 8228036"/>
                <a:gd name="connsiteY61" fmla="*/ 662291 h 4258543"/>
                <a:gd name="connsiteX62" fmla="*/ 6172453 w 8228036"/>
                <a:gd name="connsiteY62" fmla="*/ 649591 h 4258543"/>
                <a:gd name="connsiteX63" fmla="*/ 6223253 w 8228036"/>
                <a:gd name="connsiteY63" fmla="*/ 624191 h 4258543"/>
                <a:gd name="connsiteX64" fmla="*/ 6578853 w 8228036"/>
                <a:gd name="connsiteY64" fmla="*/ 598791 h 4258543"/>
                <a:gd name="connsiteX65" fmla="*/ 7620253 w 8228036"/>
                <a:gd name="connsiteY65" fmla="*/ 598791 h 4258543"/>
                <a:gd name="connsiteX66" fmla="*/ 7696453 w 8228036"/>
                <a:gd name="connsiteY66" fmla="*/ 586091 h 4258543"/>
                <a:gd name="connsiteX67" fmla="*/ 7810753 w 8228036"/>
                <a:gd name="connsiteY67" fmla="*/ 573391 h 4258543"/>
                <a:gd name="connsiteX68" fmla="*/ 7861553 w 8228036"/>
                <a:gd name="connsiteY68" fmla="*/ 547991 h 4258543"/>
                <a:gd name="connsiteX69" fmla="*/ 8191753 w 8228036"/>
                <a:gd name="connsiteY69" fmla="*/ 484491 h 4258543"/>
                <a:gd name="connsiteX70" fmla="*/ 8077453 w 8228036"/>
                <a:gd name="connsiteY70" fmla="*/ 14591 h 4258543"/>
                <a:gd name="connsiteX71" fmla="*/ 7925053 w 8228036"/>
                <a:gd name="connsiteY71" fmla="*/ 27291 h 4258543"/>
                <a:gd name="connsiteX72" fmla="*/ 7836153 w 8228036"/>
                <a:gd name="connsiteY72" fmla="*/ 52691 h 4258543"/>
                <a:gd name="connsiteX73" fmla="*/ 4457953 w 8228036"/>
                <a:gd name="connsiteY73" fmla="*/ 27291 h 4258543"/>
                <a:gd name="connsiteX74" fmla="*/ 253 w 8228036"/>
                <a:gd name="connsiteY74"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54553 w 8228036"/>
                <a:gd name="connsiteY16" fmla="*/ 2579991 h 4258543"/>
                <a:gd name="connsiteX17" fmla="*/ 2667253 w 8228036"/>
                <a:gd name="connsiteY17" fmla="*/ 2402191 h 4258543"/>
                <a:gd name="connsiteX18" fmla="*/ 2692653 w 8228036"/>
                <a:gd name="connsiteY18" fmla="*/ 2364091 h 4258543"/>
                <a:gd name="connsiteX19" fmla="*/ 2705353 w 8228036"/>
                <a:gd name="connsiteY19" fmla="*/ 2325991 h 4258543"/>
                <a:gd name="connsiteX20" fmla="*/ 2730753 w 8228036"/>
                <a:gd name="connsiteY20" fmla="*/ 2275191 h 4258543"/>
                <a:gd name="connsiteX21" fmla="*/ 2768853 w 8228036"/>
                <a:gd name="connsiteY21" fmla="*/ 2173591 h 4258543"/>
                <a:gd name="connsiteX22" fmla="*/ 2832353 w 8228036"/>
                <a:gd name="connsiteY22" fmla="*/ 2071991 h 4258543"/>
                <a:gd name="connsiteX23" fmla="*/ 2870453 w 8228036"/>
                <a:gd name="connsiteY23" fmla="*/ 1995791 h 4258543"/>
                <a:gd name="connsiteX24" fmla="*/ 2908553 w 8228036"/>
                <a:gd name="connsiteY24" fmla="*/ 1957691 h 4258543"/>
                <a:gd name="connsiteX25" fmla="*/ 2984753 w 8228036"/>
                <a:gd name="connsiteY25" fmla="*/ 1843391 h 4258543"/>
                <a:gd name="connsiteX26" fmla="*/ 3086353 w 8228036"/>
                <a:gd name="connsiteY26" fmla="*/ 1741791 h 4258543"/>
                <a:gd name="connsiteX27" fmla="*/ 3111753 w 8228036"/>
                <a:gd name="connsiteY27" fmla="*/ 1703691 h 4258543"/>
                <a:gd name="connsiteX28" fmla="*/ 3124453 w 8228036"/>
                <a:gd name="connsiteY28" fmla="*/ 1665591 h 4258543"/>
                <a:gd name="connsiteX29" fmla="*/ 3226053 w 8228036"/>
                <a:gd name="connsiteY29" fmla="*/ 1576691 h 4258543"/>
                <a:gd name="connsiteX30" fmla="*/ 3238753 w 8228036"/>
                <a:gd name="connsiteY30" fmla="*/ 1538591 h 4258543"/>
                <a:gd name="connsiteX31" fmla="*/ 3276853 w 8228036"/>
                <a:gd name="connsiteY31" fmla="*/ 1513191 h 4258543"/>
                <a:gd name="connsiteX32" fmla="*/ 3327653 w 8228036"/>
                <a:gd name="connsiteY32" fmla="*/ 1475091 h 4258543"/>
                <a:gd name="connsiteX33" fmla="*/ 3454653 w 8228036"/>
                <a:gd name="connsiteY33" fmla="*/ 1373491 h 4258543"/>
                <a:gd name="connsiteX34" fmla="*/ 3530853 w 8228036"/>
                <a:gd name="connsiteY34" fmla="*/ 1322691 h 4258543"/>
                <a:gd name="connsiteX35" fmla="*/ 3568953 w 8228036"/>
                <a:gd name="connsiteY35" fmla="*/ 1297291 h 4258543"/>
                <a:gd name="connsiteX36" fmla="*/ 3632453 w 8228036"/>
                <a:gd name="connsiteY36" fmla="*/ 1259191 h 4258543"/>
                <a:gd name="connsiteX37" fmla="*/ 3695953 w 8228036"/>
                <a:gd name="connsiteY37" fmla="*/ 1208391 h 4258543"/>
                <a:gd name="connsiteX38" fmla="*/ 3734053 w 8228036"/>
                <a:gd name="connsiteY38" fmla="*/ 1195691 h 4258543"/>
                <a:gd name="connsiteX39" fmla="*/ 3772153 w 8228036"/>
                <a:gd name="connsiteY39" fmla="*/ 1170291 h 4258543"/>
                <a:gd name="connsiteX40" fmla="*/ 3835653 w 8228036"/>
                <a:gd name="connsiteY40" fmla="*/ 1144891 h 4258543"/>
                <a:gd name="connsiteX41" fmla="*/ 3886453 w 8228036"/>
                <a:gd name="connsiteY41" fmla="*/ 1119491 h 4258543"/>
                <a:gd name="connsiteX42" fmla="*/ 3937253 w 8228036"/>
                <a:gd name="connsiteY42" fmla="*/ 1106791 h 4258543"/>
                <a:gd name="connsiteX43" fmla="*/ 4038853 w 8228036"/>
                <a:gd name="connsiteY43" fmla="*/ 1081391 h 4258543"/>
                <a:gd name="connsiteX44" fmla="*/ 4076953 w 8228036"/>
                <a:gd name="connsiteY44" fmla="*/ 1055991 h 4258543"/>
                <a:gd name="connsiteX45" fmla="*/ 4178553 w 8228036"/>
                <a:gd name="connsiteY45" fmla="*/ 1043291 h 4258543"/>
                <a:gd name="connsiteX46" fmla="*/ 4242053 w 8228036"/>
                <a:gd name="connsiteY46" fmla="*/ 1030591 h 4258543"/>
                <a:gd name="connsiteX47" fmla="*/ 4407153 w 8228036"/>
                <a:gd name="connsiteY47" fmla="*/ 954391 h 4258543"/>
                <a:gd name="connsiteX48" fmla="*/ 4445253 w 8228036"/>
                <a:gd name="connsiteY48" fmla="*/ 941691 h 4258543"/>
                <a:gd name="connsiteX49" fmla="*/ 4546853 w 8228036"/>
                <a:gd name="connsiteY49" fmla="*/ 928991 h 4258543"/>
                <a:gd name="connsiteX50" fmla="*/ 4661153 w 8228036"/>
                <a:gd name="connsiteY50" fmla="*/ 890891 h 4258543"/>
                <a:gd name="connsiteX51" fmla="*/ 4699253 w 8228036"/>
                <a:gd name="connsiteY51" fmla="*/ 878191 h 4258543"/>
                <a:gd name="connsiteX52" fmla="*/ 4788153 w 8228036"/>
                <a:gd name="connsiteY52" fmla="*/ 852791 h 4258543"/>
                <a:gd name="connsiteX53" fmla="*/ 4838953 w 8228036"/>
                <a:gd name="connsiteY53" fmla="*/ 827391 h 4258543"/>
                <a:gd name="connsiteX54" fmla="*/ 5004053 w 8228036"/>
                <a:gd name="connsiteY54" fmla="*/ 814691 h 4258543"/>
                <a:gd name="connsiteX55" fmla="*/ 5321553 w 8228036"/>
                <a:gd name="connsiteY55" fmla="*/ 789291 h 4258543"/>
                <a:gd name="connsiteX56" fmla="*/ 5689853 w 8228036"/>
                <a:gd name="connsiteY56" fmla="*/ 776591 h 4258543"/>
                <a:gd name="connsiteX57" fmla="*/ 5842253 w 8228036"/>
                <a:gd name="connsiteY57" fmla="*/ 738491 h 4258543"/>
                <a:gd name="connsiteX58" fmla="*/ 5918453 w 8228036"/>
                <a:gd name="connsiteY58" fmla="*/ 713091 h 4258543"/>
                <a:gd name="connsiteX59" fmla="*/ 5994653 w 8228036"/>
                <a:gd name="connsiteY59" fmla="*/ 700391 h 4258543"/>
                <a:gd name="connsiteX60" fmla="*/ 6096253 w 8228036"/>
                <a:gd name="connsiteY60" fmla="*/ 662291 h 4258543"/>
                <a:gd name="connsiteX61" fmla="*/ 6172453 w 8228036"/>
                <a:gd name="connsiteY61" fmla="*/ 649591 h 4258543"/>
                <a:gd name="connsiteX62" fmla="*/ 6223253 w 8228036"/>
                <a:gd name="connsiteY62" fmla="*/ 624191 h 4258543"/>
                <a:gd name="connsiteX63" fmla="*/ 6578853 w 8228036"/>
                <a:gd name="connsiteY63" fmla="*/ 598791 h 4258543"/>
                <a:gd name="connsiteX64" fmla="*/ 7620253 w 8228036"/>
                <a:gd name="connsiteY64" fmla="*/ 598791 h 4258543"/>
                <a:gd name="connsiteX65" fmla="*/ 7696453 w 8228036"/>
                <a:gd name="connsiteY65" fmla="*/ 586091 h 4258543"/>
                <a:gd name="connsiteX66" fmla="*/ 7810753 w 8228036"/>
                <a:gd name="connsiteY66" fmla="*/ 573391 h 4258543"/>
                <a:gd name="connsiteX67" fmla="*/ 7861553 w 8228036"/>
                <a:gd name="connsiteY67" fmla="*/ 547991 h 4258543"/>
                <a:gd name="connsiteX68" fmla="*/ 8191753 w 8228036"/>
                <a:gd name="connsiteY68" fmla="*/ 484491 h 4258543"/>
                <a:gd name="connsiteX69" fmla="*/ 8077453 w 8228036"/>
                <a:gd name="connsiteY69" fmla="*/ 14591 h 4258543"/>
                <a:gd name="connsiteX70" fmla="*/ 7925053 w 8228036"/>
                <a:gd name="connsiteY70" fmla="*/ 27291 h 4258543"/>
                <a:gd name="connsiteX71" fmla="*/ 7836153 w 8228036"/>
                <a:gd name="connsiteY71" fmla="*/ 52691 h 4258543"/>
                <a:gd name="connsiteX72" fmla="*/ 4457953 w 8228036"/>
                <a:gd name="connsiteY72" fmla="*/ 27291 h 4258543"/>
                <a:gd name="connsiteX73" fmla="*/ 253 w 8228036"/>
                <a:gd name="connsiteY73"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667253 w 8228036"/>
                <a:gd name="connsiteY17" fmla="*/ 2402191 h 4258543"/>
                <a:gd name="connsiteX18" fmla="*/ 2692653 w 8228036"/>
                <a:gd name="connsiteY18" fmla="*/ 2364091 h 4258543"/>
                <a:gd name="connsiteX19" fmla="*/ 2705353 w 8228036"/>
                <a:gd name="connsiteY19" fmla="*/ 2325991 h 4258543"/>
                <a:gd name="connsiteX20" fmla="*/ 2730753 w 8228036"/>
                <a:gd name="connsiteY20" fmla="*/ 2275191 h 4258543"/>
                <a:gd name="connsiteX21" fmla="*/ 2768853 w 8228036"/>
                <a:gd name="connsiteY21" fmla="*/ 2173591 h 4258543"/>
                <a:gd name="connsiteX22" fmla="*/ 2832353 w 8228036"/>
                <a:gd name="connsiteY22" fmla="*/ 2071991 h 4258543"/>
                <a:gd name="connsiteX23" fmla="*/ 2870453 w 8228036"/>
                <a:gd name="connsiteY23" fmla="*/ 1995791 h 4258543"/>
                <a:gd name="connsiteX24" fmla="*/ 2908553 w 8228036"/>
                <a:gd name="connsiteY24" fmla="*/ 1957691 h 4258543"/>
                <a:gd name="connsiteX25" fmla="*/ 2984753 w 8228036"/>
                <a:gd name="connsiteY25" fmla="*/ 1843391 h 4258543"/>
                <a:gd name="connsiteX26" fmla="*/ 3086353 w 8228036"/>
                <a:gd name="connsiteY26" fmla="*/ 1741791 h 4258543"/>
                <a:gd name="connsiteX27" fmla="*/ 3111753 w 8228036"/>
                <a:gd name="connsiteY27" fmla="*/ 1703691 h 4258543"/>
                <a:gd name="connsiteX28" fmla="*/ 3124453 w 8228036"/>
                <a:gd name="connsiteY28" fmla="*/ 1665591 h 4258543"/>
                <a:gd name="connsiteX29" fmla="*/ 3226053 w 8228036"/>
                <a:gd name="connsiteY29" fmla="*/ 1576691 h 4258543"/>
                <a:gd name="connsiteX30" fmla="*/ 3238753 w 8228036"/>
                <a:gd name="connsiteY30" fmla="*/ 1538591 h 4258543"/>
                <a:gd name="connsiteX31" fmla="*/ 3276853 w 8228036"/>
                <a:gd name="connsiteY31" fmla="*/ 1513191 h 4258543"/>
                <a:gd name="connsiteX32" fmla="*/ 3327653 w 8228036"/>
                <a:gd name="connsiteY32" fmla="*/ 1475091 h 4258543"/>
                <a:gd name="connsiteX33" fmla="*/ 3454653 w 8228036"/>
                <a:gd name="connsiteY33" fmla="*/ 1373491 h 4258543"/>
                <a:gd name="connsiteX34" fmla="*/ 3530853 w 8228036"/>
                <a:gd name="connsiteY34" fmla="*/ 1322691 h 4258543"/>
                <a:gd name="connsiteX35" fmla="*/ 3568953 w 8228036"/>
                <a:gd name="connsiteY35" fmla="*/ 1297291 h 4258543"/>
                <a:gd name="connsiteX36" fmla="*/ 3632453 w 8228036"/>
                <a:gd name="connsiteY36" fmla="*/ 1259191 h 4258543"/>
                <a:gd name="connsiteX37" fmla="*/ 3695953 w 8228036"/>
                <a:gd name="connsiteY37" fmla="*/ 1208391 h 4258543"/>
                <a:gd name="connsiteX38" fmla="*/ 3734053 w 8228036"/>
                <a:gd name="connsiteY38" fmla="*/ 1195691 h 4258543"/>
                <a:gd name="connsiteX39" fmla="*/ 3772153 w 8228036"/>
                <a:gd name="connsiteY39" fmla="*/ 1170291 h 4258543"/>
                <a:gd name="connsiteX40" fmla="*/ 3835653 w 8228036"/>
                <a:gd name="connsiteY40" fmla="*/ 1144891 h 4258543"/>
                <a:gd name="connsiteX41" fmla="*/ 3886453 w 8228036"/>
                <a:gd name="connsiteY41" fmla="*/ 1119491 h 4258543"/>
                <a:gd name="connsiteX42" fmla="*/ 3937253 w 8228036"/>
                <a:gd name="connsiteY42" fmla="*/ 1106791 h 4258543"/>
                <a:gd name="connsiteX43" fmla="*/ 4038853 w 8228036"/>
                <a:gd name="connsiteY43" fmla="*/ 1081391 h 4258543"/>
                <a:gd name="connsiteX44" fmla="*/ 4076953 w 8228036"/>
                <a:gd name="connsiteY44" fmla="*/ 1055991 h 4258543"/>
                <a:gd name="connsiteX45" fmla="*/ 4178553 w 8228036"/>
                <a:gd name="connsiteY45" fmla="*/ 1043291 h 4258543"/>
                <a:gd name="connsiteX46" fmla="*/ 4242053 w 8228036"/>
                <a:gd name="connsiteY46" fmla="*/ 1030591 h 4258543"/>
                <a:gd name="connsiteX47" fmla="*/ 4407153 w 8228036"/>
                <a:gd name="connsiteY47" fmla="*/ 954391 h 4258543"/>
                <a:gd name="connsiteX48" fmla="*/ 4445253 w 8228036"/>
                <a:gd name="connsiteY48" fmla="*/ 941691 h 4258543"/>
                <a:gd name="connsiteX49" fmla="*/ 4546853 w 8228036"/>
                <a:gd name="connsiteY49" fmla="*/ 928991 h 4258543"/>
                <a:gd name="connsiteX50" fmla="*/ 4661153 w 8228036"/>
                <a:gd name="connsiteY50" fmla="*/ 890891 h 4258543"/>
                <a:gd name="connsiteX51" fmla="*/ 4699253 w 8228036"/>
                <a:gd name="connsiteY51" fmla="*/ 878191 h 4258543"/>
                <a:gd name="connsiteX52" fmla="*/ 4788153 w 8228036"/>
                <a:gd name="connsiteY52" fmla="*/ 852791 h 4258543"/>
                <a:gd name="connsiteX53" fmla="*/ 4838953 w 8228036"/>
                <a:gd name="connsiteY53" fmla="*/ 827391 h 4258543"/>
                <a:gd name="connsiteX54" fmla="*/ 5004053 w 8228036"/>
                <a:gd name="connsiteY54" fmla="*/ 814691 h 4258543"/>
                <a:gd name="connsiteX55" fmla="*/ 5321553 w 8228036"/>
                <a:gd name="connsiteY55" fmla="*/ 789291 h 4258543"/>
                <a:gd name="connsiteX56" fmla="*/ 5689853 w 8228036"/>
                <a:gd name="connsiteY56" fmla="*/ 776591 h 4258543"/>
                <a:gd name="connsiteX57" fmla="*/ 5842253 w 8228036"/>
                <a:gd name="connsiteY57" fmla="*/ 738491 h 4258543"/>
                <a:gd name="connsiteX58" fmla="*/ 5918453 w 8228036"/>
                <a:gd name="connsiteY58" fmla="*/ 713091 h 4258543"/>
                <a:gd name="connsiteX59" fmla="*/ 5994653 w 8228036"/>
                <a:gd name="connsiteY59" fmla="*/ 700391 h 4258543"/>
                <a:gd name="connsiteX60" fmla="*/ 6096253 w 8228036"/>
                <a:gd name="connsiteY60" fmla="*/ 662291 h 4258543"/>
                <a:gd name="connsiteX61" fmla="*/ 6172453 w 8228036"/>
                <a:gd name="connsiteY61" fmla="*/ 649591 h 4258543"/>
                <a:gd name="connsiteX62" fmla="*/ 6223253 w 8228036"/>
                <a:gd name="connsiteY62" fmla="*/ 624191 h 4258543"/>
                <a:gd name="connsiteX63" fmla="*/ 6578853 w 8228036"/>
                <a:gd name="connsiteY63" fmla="*/ 598791 h 4258543"/>
                <a:gd name="connsiteX64" fmla="*/ 7620253 w 8228036"/>
                <a:gd name="connsiteY64" fmla="*/ 598791 h 4258543"/>
                <a:gd name="connsiteX65" fmla="*/ 7696453 w 8228036"/>
                <a:gd name="connsiteY65" fmla="*/ 586091 h 4258543"/>
                <a:gd name="connsiteX66" fmla="*/ 7810753 w 8228036"/>
                <a:gd name="connsiteY66" fmla="*/ 573391 h 4258543"/>
                <a:gd name="connsiteX67" fmla="*/ 7861553 w 8228036"/>
                <a:gd name="connsiteY67" fmla="*/ 547991 h 4258543"/>
                <a:gd name="connsiteX68" fmla="*/ 8191753 w 8228036"/>
                <a:gd name="connsiteY68" fmla="*/ 484491 h 4258543"/>
                <a:gd name="connsiteX69" fmla="*/ 8077453 w 8228036"/>
                <a:gd name="connsiteY69" fmla="*/ 14591 h 4258543"/>
                <a:gd name="connsiteX70" fmla="*/ 7925053 w 8228036"/>
                <a:gd name="connsiteY70" fmla="*/ 27291 h 4258543"/>
                <a:gd name="connsiteX71" fmla="*/ 7836153 w 8228036"/>
                <a:gd name="connsiteY71" fmla="*/ 52691 h 4258543"/>
                <a:gd name="connsiteX72" fmla="*/ 4457953 w 8228036"/>
                <a:gd name="connsiteY72" fmla="*/ 27291 h 4258543"/>
                <a:gd name="connsiteX73" fmla="*/ 253 w 8228036"/>
                <a:gd name="connsiteY73"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667253 w 8228036"/>
                <a:gd name="connsiteY17" fmla="*/ 2402191 h 4258543"/>
                <a:gd name="connsiteX18" fmla="*/ 2692653 w 8228036"/>
                <a:gd name="connsiteY18" fmla="*/ 2364091 h 4258543"/>
                <a:gd name="connsiteX19" fmla="*/ 2730753 w 8228036"/>
                <a:gd name="connsiteY19" fmla="*/ 2275191 h 4258543"/>
                <a:gd name="connsiteX20" fmla="*/ 2768853 w 8228036"/>
                <a:gd name="connsiteY20" fmla="*/ 2173591 h 4258543"/>
                <a:gd name="connsiteX21" fmla="*/ 2832353 w 8228036"/>
                <a:gd name="connsiteY21" fmla="*/ 2071991 h 4258543"/>
                <a:gd name="connsiteX22" fmla="*/ 2870453 w 8228036"/>
                <a:gd name="connsiteY22" fmla="*/ 1995791 h 4258543"/>
                <a:gd name="connsiteX23" fmla="*/ 2908553 w 8228036"/>
                <a:gd name="connsiteY23" fmla="*/ 1957691 h 4258543"/>
                <a:gd name="connsiteX24" fmla="*/ 2984753 w 8228036"/>
                <a:gd name="connsiteY24" fmla="*/ 1843391 h 4258543"/>
                <a:gd name="connsiteX25" fmla="*/ 3086353 w 8228036"/>
                <a:gd name="connsiteY25" fmla="*/ 1741791 h 4258543"/>
                <a:gd name="connsiteX26" fmla="*/ 3111753 w 8228036"/>
                <a:gd name="connsiteY26" fmla="*/ 1703691 h 4258543"/>
                <a:gd name="connsiteX27" fmla="*/ 3124453 w 8228036"/>
                <a:gd name="connsiteY27" fmla="*/ 1665591 h 4258543"/>
                <a:gd name="connsiteX28" fmla="*/ 3226053 w 8228036"/>
                <a:gd name="connsiteY28" fmla="*/ 1576691 h 4258543"/>
                <a:gd name="connsiteX29" fmla="*/ 3238753 w 8228036"/>
                <a:gd name="connsiteY29" fmla="*/ 1538591 h 4258543"/>
                <a:gd name="connsiteX30" fmla="*/ 3276853 w 8228036"/>
                <a:gd name="connsiteY30" fmla="*/ 1513191 h 4258543"/>
                <a:gd name="connsiteX31" fmla="*/ 3327653 w 8228036"/>
                <a:gd name="connsiteY31" fmla="*/ 1475091 h 4258543"/>
                <a:gd name="connsiteX32" fmla="*/ 3454653 w 8228036"/>
                <a:gd name="connsiteY32" fmla="*/ 1373491 h 4258543"/>
                <a:gd name="connsiteX33" fmla="*/ 3530853 w 8228036"/>
                <a:gd name="connsiteY33" fmla="*/ 1322691 h 4258543"/>
                <a:gd name="connsiteX34" fmla="*/ 3568953 w 8228036"/>
                <a:gd name="connsiteY34" fmla="*/ 1297291 h 4258543"/>
                <a:gd name="connsiteX35" fmla="*/ 3632453 w 8228036"/>
                <a:gd name="connsiteY35" fmla="*/ 1259191 h 4258543"/>
                <a:gd name="connsiteX36" fmla="*/ 3695953 w 8228036"/>
                <a:gd name="connsiteY36" fmla="*/ 1208391 h 4258543"/>
                <a:gd name="connsiteX37" fmla="*/ 3734053 w 8228036"/>
                <a:gd name="connsiteY37" fmla="*/ 1195691 h 4258543"/>
                <a:gd name="connsiteX38" fmla="*/ 3772153 w 8228036"/>
                <a:gd name="connsiteY38" fmla="*/ 1170291 h 4258543"/>
                <a:gd name="connsiteX39" fmla="*/ 3835653 w 8228036"/>
                <a:gd name="connsiteY39" fmla="*/ 1144891 h 4258543"/>
                <a:gd name="connsiteX40" fmla="*/ 3886453 w 8228036"/>
                <a:gd name="connsiteY40" fmla="*/ 1119491 h 4258543"/>
                <a:gd name="connsiteX41" fmla="*/ 3937253 w 8228036"/>
                <a:gd name="connsiteY41" fmla="*/ 1106791 h 4258543"/>
                <a:gd name="connsiteX42" fmla="*/ 4038853 w 8228036"/>
                <a:gd name="connsiteY42" fmla="*/ 1081391 h 4258543"/>
                <a:gd name="connsiteX43" fmla="*/ 4076953 w 8228036"/>
                <a:gd name="connsiteY43" fmla="*/ 1055991 h 4258543"/>
                <a:gd name="connsiteX44" fmla="*/ 4178553 w 8228036"/>
                <a:gd name="connsiteY44" fmla="*/ 1043291 h 4258543"/>
                <a:gd name="connsiteX45" fmla="*/ 4242053 w 8228036"/>
                <a:gd name="connsiteY45" fmla="*/ 1030591 h 4258543"/>
                <a:gd name="connsiteX46" fmla="*/ 4407153 w 8228036"/>
                <a:gd name="connsiteY46" fmla="*/ 954391 h 4258543"/>
                <a:gd name="connsiteX47" fmla="*/ 4445253 w 8228036"/>
                <a:gd name="connsiteY47" fmla="*/ 941691 h 4258543"/>
                <a:gd name="connsiteX48" fmla="*/ 4546853 w 8228036"/>
                <a:gd name="connsiteY48" fmla="*/ 928991 h 4258543"/>
                <a:gd name="connsiteX49" fmla="*/ 4661153 w 8228036"/>
                <a:gd name="connsiteY49" fmla="*/ 890891 h 4258543"/>
                <a:gd name="connsiteX50" fmla="*/ 4699253 w 8228036"/>
                <a:gd name="connsiteY50" fmla="*/ 878191 h 4258543"/>
                <a:gd name="connsiteX51" fmla="*/ 4788153 w 8228036"/>
                <a:gd name="connsiteY51" fmla="*/ 852791 h 4258543"/>
                <a:gd name="connsiteX52" fmla="*/ 4838953 w 8228036"/>
                <a:gd name="connsiteY52" fmla="*/ 827391 h 4258543"/>
                <a:gd name="connsiteX53" fmla="*/ 5004053 w 8228036"/>
                <a:gd name="connsiteY53" fmla="*/ 814691 h 4258543"/>
                <a:gd name="connsiteX54" fmla="*/ 5321553 w 8228036"/>
                <a:gd name="connsiteY54" fmla="*/ 789291 h 4258543"/>
                <a:gd name="connsiteX55" fmla="*/ 5689853 w 8228036"/>
                <a:gd name="connsiteY55" fmla="*/ 776591 h 4258543"/>
                <a:gd name="connsiteX56" fmla="*/ 5842253 w 8228036"/>
                <a:gd name="connsiteY56" fmla="*/ 738491 h 4258543"/>
                <a:gd name="connsiteX57" fmla="*/ 5918453 w 8228036"/>
                <a:gd name="connsiteY57" fmla="*/ 713091 h 4258543"/>
                <a:gd name="connsiteX58" fmla="*/ 5994653 w 8228036"/>
                <a:gd name="connsiteY58" fmla="*/ 700391 h 4258543"/>
                <a:gd name="connsiteX59" fmla="*/ 6096253 w 8228036"/>
                <a:gd name="connsiteY59" fmla="*/ 662291 h 4258543"/>
                <a:gd name="connsiteX60" fmla="*/ 6172453 w 8228036"/>
                <a:gd name="connsiteY60" fmla="*/ 649591 h 4258543"/>
                <a:gd name="connsiteX61" fmla="*/ 6223253 w 8228036"/>
                <a:gd name="connsiteY61" fmla="*/ 624191 h 4258543"/>
                <a:gd name="connsiteX62" fmla="*/ 6578853 w 8228036"/>
                <a:gd name="connsiteY62" fmla="*/ 598791 h 4258543"/>
                <a:gd name="connsiteX63" fmla="*/ 7620253 w 8228036"/>
                <a:gd name="connsiteY63" fmla="*/ 598791 h 4258543"/>
                <a:gd name="connsiteX64" fmla="*/ 7696453 w 8228036"/>
                <a:gd name="connsiteY64" fmla="*/ 586091 h 4258543"/>
                <a:gd name="connsiteX65" fmla="*/ 7810753 w 8228036"/>
                <a:gd name="connsiteY65" fmla="*/ 573391 h 4258543"/>
                <a:gd name="connsiteX66" fmla="*/ 7861553 w 8228036"/>
                <a:gd name="connsiteY66" fmla="*/ 547991 h 4258543"/>
                <a:gd name="connsiteX67" fmla="*/ 8191753 w 8228036"/>
                <a:gd name="connsiteY67" fmla="*/ 484491 h 4258543"/>
                <a:gd name="connsiteX68" fmla="*/ 8077453 w 8228036"/>
                <a:gd name="connsiteY68" fmla="*/ 14591 h 4258543"/>
                <a:gd name="connsiteX69" fmla="*/ 7925053 w 8228036"/>
                <a:gd name="connsiteY69" fmla="*/ 27291 h 4258543"/>
                <a:gd name="connsiteX70" fmla="*/ 7836153 w 8228036"/>
                <a:gd name="connsiteY70" fmla="*/ 52691 h 4258543"/>
                <a:gd name="connsiteX71" fmla="*/ 4457953 w 8228036"/>
                <a:gd name="connsiteY71" fmla="*/ 27291 h 4258543"/>
                <a:gd name="connsiteX72" fmla="*/ 253 w 8228036"/>
                <a:gd name="connsiteY72"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667253 w 8228036"/>
                <a:gd name="connsiteY17" fmla="*/ 2402191 h 4258543"/>
                <a:gd name="connsiteX18" fmla="*/ 2730753 w 8228036"/>
                <a:gd name="connsiteY18" fmla="*/ 2275191 h 4258543"/>
                <a:gd name="connsiteX19" fmla="*/ 2768853 w 8228036"/>
                <a:gd name="connsiteY19" fmla="*/ 2173591 h 4258543"/>
                <a:gd name="connsiteX20" fmla="*/ 2832353 w 8228036"/>
                <a:gd name="connsiteY20" fmla="*/ 2071991 h 4258543"/>
                <a:gd name="connsiteX21" fmla="*/ 2870453 w 8228036"/>
                <a:gd name="connsiteY21" fmla="*/ 1995791 h 4258543"/>
                <a:gd name="connsiteX22" fmla="*/ 2908553 w 8228036"/>
                <a:gd name="connsiteY22" fmla="*/ 1957691 h 4258543"/>
                <a:gd name="connsiteX23" fmla="*/ 2984753 w 8228036"/>
                <a:gd name="connsiteY23" fmla="*/ 1843391 h 4258543"/>
                <a:gd name="connsiteX24" fmla="*/ 3086353 w 8228036"/>
                <a:gd name="connsiteY24" fmla="*/ 1741791 h 4258543"/>
                <a:gd name="connsiteX25" fmla="*/ 3111753 w 8228036"/>
                <a:gd name="connsiteY25" fmla="*/ 1703691 h 4258543"/>
                <a:gd name="connsiteX26" fmla="*/ 3124453 w 8228036"/>
                <a:gd name="connsiteY26" fmla="*/ 1665591 h 4258543"/>
                <a:gd name="connsiteX27" fmla="*/ 3226053 w 8228036"/>
                <a:gd name="connsiteY27" fmla="*/ 1576691 h 4258543"/>
                <a:gd name="connsiteX28" fmla="*/ 3238753 w 8228036"/>
                <a:gd name="connsiteY28" fmla="*/ 1538591 h 4258543"/>
                <a:gd name="connsiteX29" fmla="*/ 3276853 w 8228036"/>
                <a:gd name="connsiteY29" fmla="*/ 1513191 h 4258543"/>
                <a:gd name="connsiteX30" fmla="*/ 3327653 w 8228036"/>
                <a:gd name="connsiteY30" fmla="*/ 1475091 h 4258543"/>
                <a:gd name="connsiteX31" fmla="*/ 3454653 w 8228036"/>
                <a:gd name="connsiteY31" fmla="*/ 1373491 h 4258543"/>
                <a:gd name="connsiteX32" fmla="*/ 3530853 w 8228036"/>
                <a:gd name="connsiteY32" fmla="*/ 1322691 h 4258543"/>
                <a:gd name="connsiteX33" fmla="*/ 3568953 w 8228036"/>
                <a:gd name="connsiteY33" fmla="*/ 1297291 h 4258543"/>
                <a:gd name="connsiteX34" fmla="*/ 3632453 w 8228036"/>
                <a:gd name="connsiteY34" fmla="*/ 1259191 h 4258543"/>
                <a:gd name="connsiteX35" fmla="*/ 3695953 w 8228036"/>
                <a:gd name="connsiteY35" fmla="*/ 1208391 h 4258543"/>
                <a:gd name="connsiteX36" fmla="*/ 3734053 w 8228036"/>
                <a:gd name="connsiteY36" fmla="*/ 1195691 h 4258543"/>
                <a:gd name="connsiteX37" fmla="*/ 3772153 w 8228036"/>
                <a:gd name="connsiteY37" fmla="*/ 1170291 h 4258543"/>
                <a:gd name="connsiteX38" fmla="*/ 3835653 w 8228036"/>
                <a:gd name="connsiteY38" fmla="*/ 1144891 h 4258543"/>
                <a:gd name="connsiteX39" fmla="*/ 3886453 w 8228036"/>
                <a:gd name="connsiteY39" fmla="*/ 1119491 h 4258543"/>
                <a:gd name="connsiteX40" fmla="*/ 3937253 w 8228036"/>
                <a:gd name="connsiteY40" fmla="*/ 1106791 h 4258543"/>
                <a:gd name="connsiteX41" fmla="*/ 4038853 w 8228036"/>
                <a:gd name="connsiteY41" fmla="*/ 1081391 h 4258543"/>
                <a:gd name="connsiteX42" fmla="*/ 4076953 w 8228036"/>
                <a:gd name="connsiteY42" fmla="*/ 1055991 h 4258543"/>
                <a:gd name="connsiteX43" fmla="*/ 4178553 w 8228036"/>
                <a:gd name="connsiteY43" fmla="*/ 1043291 h 4258543"/>
                <a:gd name="connsiteX44" fmla="*/ 4242053 w 8228036"/>
                <a:gd name="connsiteY44" fmla="*/ 1030591 h 4258543"/>
                <a:gd name="connsiteX45" fmla="*/ 4407153 w 8228036"/>
                <a:gd name="connsiteY45" fmla="*/ 954391 h 4258543"/>
                <a:gd name="connsiteX46" fmla="*/ 4445253 w 8228036"/>
                <a:gd name="connsiteY46" fmla="*/ 941691 h 4258543"/>
                <a:gd name="connsiteX47" fmla="*/ 4546853 w 8228036"/>
                <a:gd name="connsiteY47" fmla="*/ 928991 h 4258543"/>
                <a:gd name="connsiteX48" fmla="*/ 4661153 w 8228036"/>
                <a:gd name="connsiteY48" fmla="*/ 890891 h 4258543"/>
                <a:gd name="connsiteX49" fmla="*/ 4699253 w 8228036"/>
                <a:gd name="connsiteY49" fmla="*/ 878191 h 4258543"/>
                <a:gd name="connsiteX50" fmla="*/ 4788153 w 8228036"/>
                <a:gd name="connsiteY50" fmla="*/ 852791 h 4258543"/>
                <a:gd name="connsiteX51" fmla="*/ 4838953 w 8228036"/>
                <a:gd name="connsiteY51" fmla="*/ 827391 h 4258543"/>
                <a:gd name="connsiteX52" fmla="*/ 5004053 w 8228036"/>
                <a:gd name="connsiteY52" fmla="*/ 814691 h 4258543"/>
                <a:gd name="connsiteX53" fmla="*/ 5321553 w 8228036"/>
                <a:gd name="connsiteY53" fmla="*/ 789291 h 4258543"/>
                <a:gd name="connsiteX54" fmla="*/ 5689853 w 8228036"/>
                <a:gd name="connsiteY54" fmla="*/ 776591 h 4258543"/>
                <a:gd name="connsiteX55" fmla="*/ 5842253 w 8228036"/>
                <a:gd name="connsiteY55" fmla="*/ 738491 h 4258543"/>
                <a:gd name="connsiteX56" fmla="*/ 5918453 w 8228036"/>
                <a:gd name="connsiteY56" fmla="*/ 713091 h 4258543"/>
                <a:gd name="connsiteX57" fmla="*/ 5994653 w 8228036"/>
                <a:gd name="connsiteY57" fmla="*/ 700391 h 4258543"/>
                <a:gd name="connsiteX58" fmla="*/ 6096253 w 8228036"/>
                <a:gd name="connsiteY58" fmla="*/ 662291 h 4258543"/>
                <a:gd name="connsiteX59" fmla="*/ 6172453 w 8228036"/>
                <a:gd name="connsiteY59" fmla="*/ 649591 h 4258543"/>
                <a:gd name="connsiteX60" fmla="*/ 6223253 w 8228036"/>
                <a:gd name="connsiteY60" fmla="*/ 624191 h 4258543"/>
                <a:gd name="connsiteX61" fmla="*/ 6578853 w 8228036"/>
                <a:gd name="connsiteY61" fmla="*/ 598791 h 4258543"/>
                <a:gd name="connsiteX62" fmla="*/ 7620253 w 8228036"/>
                <a:gd name="connsiteY62" fmla="*/ 598791 h 4258543"/>
                <a:gd name="connsiteX63" fmla="*/ 7696453 w 8228036"/>
                <a:gd name="connsiteY63" fmla="*/ 586091 h 4258543"/>
                <a:gd name="connsiteX64" fmla="*/ 7810753 w 8228036"/>
                <a:gd name="connsiteY64" fmla="*/ 573391 h 4258543"/>
                <a:gd name="connsiteX65" fmla="*/ 7861553 w 8228036"/>
                <a:gd name="connsiteY65" fmla="*/ 547991 h 4258543"/>
                <a:gd name="connsiteX66" fmla="*/ 8191753 w 8228036"/>
                <a:gd name="connsiteY66" fmla="*/ 484491 h 4258543"/>
                <a:gd name="connsiteX67" fmla="*/ 8077453 w 8228036"/>
                <a:gd name="connsiteY67" fmla="*/ 14591 h 4258543"/>
                <a:gd name="connsiteX68" fmla="*/ 7925053 w 8228036"/>
                <a:gd name="connsiteY68" fmla="*/ 27291 h 4258543"/>
                <a:gd name="connsiteX69" fmla="*/ 7836153 w 8228036"/>
                <a:gd name="connsiteY69" fmla="*/ 52691 h 4258543"/>
                <a:gd name="connsiteX70" fmla="*/ 4457953 w 8228036"/>
                <a:gd name="connsiteY70" fmla="*/ 27291 h 4258543"/>
                <a:gd name="connsiteX71" fmla="*/ 253 w 8228036"/>
                <a:gd name="connsiteY71"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30753 w 8228036"/>
                <a:gd name="connsiteY17" fmla="*/ 2275191 h 4258543"/>
                <a:gd name="connsiteX18" fmla="*/ 2768853 w 8228036"/>
                <a:gd name="connsiteY18" fmla="*/ 2173591 h 4258543"/>
                <a:gd name="connsiteX19" fmla="*/ 2832353 w 8228036"/>
                <a:gd name="connsiteY19" fmla="*/ 2071991 h 4258543"/>
                <a:gd name="connsiteX20" fmla="*/ 2870453 w 8228036"/>
                <a:gd name="connsiteY20" fmla="*/ 1995791 h 4258543"/>
                <a:gd name="connsiteX21" fmla="*/ 2908553 w 8228036"/>
                <a:gd name="connsiteY21" fmla="*/ 1957691 h 4258543"/>
                <a:gd name="connsiteX22" fmla="*/ 2984753 w 8228036"/>
                <a:gd name="connsiteY22" fmla="*/ 1843391 h 4258543"/>
                <a:gd name="connsiteX23" fmla="*/ 3086353 w 8228036"/>
                <a:gd name="connsiteY23" fmla="*/ 1741791 h 4258543"/>
                <a:gd name="connsiteX24" fmla="*/ 3111753 w 8228036"/>
                <a:gd name="connsiteY24" fmla="*/ 1703691 h 4258543"/>
                <a:gd name="connsiteX25" fmla="*/ 3124453 w 8228036"/>
                <a:gd name="connsiteY25" fmla="*/ 1665591 h 4258543"/>
                <a:gd name="connsiteX26" fmla="*/ 3226053 w 8228036"/>
                <a:gd name="connsiteY26" fmla="*/ 1576691 h 4258543"/>
                <a:gd name="connsiteX27" fmla="*/ 3238753 w 8228036"/>
                <a:gd name="connsiteY27" fmla="*/ 1538591 h 4258543"/>
                <a:gd name="connsiteX28" fmla="*/ 3276853 w 8228036"/>
                <a:gd name="connsiteY28" fmla="*/ 1513191 h 4258543"/>
                <a:gd name="connsiteX29" fmla="*/ 3327653 w 8228036"/>
                <a:gd name="connsiteY29" fmla="*/ 1475091 h 4258543"/>
                <a:gd name="connsiteX30" fmla="*/ 3454653 w 8228036"/>
                <a:gd name="connsiteY30" fmla="*/ 1373491 h 4258543"/>
                <a:gd name="connsiteX31" fmla="*/ 3530853 w 8228036"/>
                <a:gd name="connsiteY31" fmla="*/ 1322691 h 4258543"/>
                <a:gd name="connsiteX32" fmla="*/ 3568953 w 8228036"/>
                <a:gd name="connsiteY32" fmla="*/ 1297291 h 4258543"/>
                <a:gd name="connsiteX33" fmla="*/ 3632453 w 8228036"/>
                <a:gd name="connsiteY33" fmla="*/ 1259191 h 4258543"/>
                <a:gd name="connsiteX34" fmla="*/ 3695953 w 8228036"/>
                <a:gd name="connsiteY34" fmla="*/ 1208391 h 4258543"/>
                <a:gd name="connsiteX35" fmla="*/ 3734053 w 8228036"/>
                <a:gd name="connsiteY35" fmla="*/ 1195691 h 4258543"/>
                <a:gd name="connsiteX36" fmla="*/ 3772153 w 8228036"/>
                <a:gd name="connsiteY36" fmla="*/ 1170291 h 4258543"/>
                <a:gd name="connsiteX37" fmla="*/ 3835653 w 8228036"/>
                <a:gd name="connsiteY37" fmla="*/ 1144891 h 4258543"/>
                <a:gd name="connsiteX38" fmla="*/ 3886453 w 8228036"/>
                <a:gd name="connsiteY38" fmla="*/ 1119491 h 4258543"/>
                <a:gd name="connsiteX39" fmla="*/ 3937253 w 8228036"/>
                <a:gd name="connsiteY39" fmla="*/ 1106791 h 4258543"/>
                <a:gd name="connsiteX40" fmla="*/ 4038853 w 8228036"/>
                <a:gd name="connsiteY40" fmla="*/ 1081391 h 4258543"/>
                <a:gd name="connsiteX41" fmla="*/ 4076953 w 8228036"/>
                <a:gd name="connsiteY41" fmla="*/ 1055991 h 4258543"/>
                <a:gd name="connsiteX42" fmla="*/ 4178553 w 8228036"/>
                <a:gd name="connsiteY42" fmla="*/ 1043291 h 4258543"/>
                <a:gd name="connsiteX43" fmla="*/ 4242053 w 8228036"/>
                <a:gd name="connsiteY43" fmla="*/ 1030591 h 4258543"/>
                <a:gd name="connsiteX44" fmla="*/ 4407153 w 8228036"/>
                <a:gd name="connsiteY44" fmla="*/ 954391 h 4258543"/>
                <a:gd name="connsiteX45" fmla="*/ 4445253 w 8228036"/>
                <a:gd name="connsiteY45" fmla="*/ 941691 h 4258543"/>
                <a:gd name="connsiteX46" fmla="*/ 4546853 w 8228036"/>
                <a:gd name="connsiteY46" fmla="*/ 928991 h 4258543"/>
                <a:gd name="connsiteX47" fmla="*/ 4661153 w 8228036"/>
                <a:gd name="connsiteY47" fmla="*/ 890891 h 4258543"/>
                <a:gd name="connsiteX48" fmla="*/ 4699253 w 8228036"/>
                <a:gd name="connsiteY48" fmla="*/ 878191 h 4258543"/>
                <a:gd name="connsiteX49" fmla="*/ 4788153 w 8228036"/>
                <a:gd name="connsiteY49" fmla="*/ 852791 h 4258543"/>
                <a:gd name="connsiteX50" fmla="*/ 4838953 w 8228036"/>
                <a:gd name="connsiteY50" fmla="*/ 827391 h 4258543"/>
                <a:gd name="connsiteX51" fmla="*/ 5004053 w 8228036"/>
                <a:gd name="connsiteY51" fmla="*/ 814691 h 4258543"/>
                <a:gd name="connsiteX52" fmla="*/ 5321553 w 8228036"/>
                <a:gd name="connsiteY52" fmla="*/ 789291 h 4258543"/>
                <a:gd name="connsiteX53" fmla="*/ 5689853 w 8228036"/>
                <a:gd name="connsiteY53" fmla="*/ 776591 h 4258543"/>
                <a:gd name="connsiteX54" fmla="*/ 5842253 w 8228036"/>
                <a:gd name="connsiteY54" fmla="*/ 738491 h 4258543"/>
                <a:gd name="connsiteX55" fmla="*/ 5918453 w 8228036"/>
                <a:gd name="connsiteY55" fmla="*/ 713091 h 4258543"/>
                <a:gd name="connsiteX56" fmla="*/ 5994653 w 8228036"/>
                <a:gd name="connsiteY56" fmla="*/ 700391 h 4258543"/>
                <a:gd name="connsiteX57" fmla="*/ 6096253 w 8228036"/>
                <a:gd name="connsiteY57" fmla="*/ 662291 h 4258543"/>
                <a:gd name="connsiteX58" fmla="*/ 6172453 w 8228036"/>
                <a:gd name="connsiteY58" fmla="*/ 649591 h 4258543"/>
                <a:gd name="connsiteX59" fmla="*/ 6223253 w 8228036"/>
                <a:gd name="connsiteY59" fmla="*/ 624191 h 4258543"/>
                <a:gd name="connsiteX60" fmla="*/ 6578853 w 8228036"/>
                <a:gd name="connsiteY60" fmla="*/ 598791 h 4258543"/>
                <a:gd name="connsiteX61" fmla="*/ 7620253 w 8228036"/>
                <a:gd name="connsiteY61" fmla="*/ 598791 h 4258543"/>
                <a:gd name="connsiteX62" fmla="*/ 7696453 w 8228036"/>
                <a:gd name="connsiteY62" fmla="*/ 586091 h 4258543"/>
                <a:gd name="connsiteX63" fmla="*/ 7810753 w 8228036"/>
                <a:gd name="connsiteY63" fmla="*/ 573391 h 4258543"/>
                <a:gd name="connsiteX64" fmla="*/ 7861553 w 8228036"/>
                <a:gd name="connsiteY64" fmla="*/ 547991 h 4258543"/>
                <a:gd name="connsiteX65" fmla="*/ 8191753 w 8228036"/>
                <a:gd name="connsiteY65" fmla="*/ 484491 h 4258543"/>
                <a:gd name="connsiteX66" fmla="*/ 8077453 w 8228036"/>
                <a:gd name="connsiteY66" fmla="*/ 14591 h 4258543"/>
                <a:gd name="connsiteX67" fmla="*/ 7925053 w 8228036"/>
                <a:gd name="connsiteY67" fmla="*/ 27291 h 4258543"/>
                <a:gd name="connsiteX68" fmla="*/ 7836153 w 8228036"/>
                <a:gd name="connsiteY68" fmla="*/ 52691 h 4258543"/>
                <a:gd name="connsiteX69" fmla="*/ 4457953 w 8228036"/>
                <a:gd name="connsiteY69" fmla="*/ 27291 h 4258543"/>
                <a:gd name="connsiteX70" fmla="*/ 253 w 8228036"/>
                <a:gd name="connsiteY70"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68853 w 8228036"/>
                <a:gd name="connsiteY17" fmla="*/ 2173591 h 4258543"/>
                <a:gd name="connsiteX18" fmla="*/ 2832353 w 8228036"/>
                <a:gd name="connsiteY18" fmla="*/ 2071991 h 4258543"/>
                <a:gd name="connsiteX19" fmla="*/ 2870453 w 8228036"/>
                <a:gd name="connsiteY19" fmla="*/ 1995791 h 4258543"/>
                <a:gd name="connsiteX20" fmla="*/ 2908553 w 8228036"/>
                <a:gd name="connsiteY20" fmla="*/ 1957691 h 4258543"/>
                <a:gd name="connsiteX21" fmla="*/ 2984753 w 8228036"/>
                <a:gd name="connsiteY21" fmla="*/ 1843391 h 4258543"/>
                <a:gd name="connsiteX22" fmla="*/ 3086353 w 8228036"/>
                <a:gd name="connsiteY22" fmla="*/ 1741791 h 4258543"/>
                <a:gd name="connsiteX23" fmla="*/ 3111753 w 8228036"/>
                <a:gd name="connsiteY23" fmla="*/ 1703691 h 4258543"/>
                <a:gd name="connsiteX24" fmla="*/ 3124453 w 8228036"/>
                <a:gd name="connsiteY24" fmla="*/ 1665591 h 4258543"/>
                <a:gd name="connsiteX25" fmla="*/ 3226053 w 8228036"/>
                <a:gd name="connsiteY25" fmla="*/ 1576691 h 4258543"/>
                <a:gd name="connsiteX26" fmla="*/ 3238753 w 8228036"/>
                <a:gd name="connsiteY26" fmla="*/ 1538591 h 4258543"/>
                <a:gd name="connsiteX27" fmla="*/ 3276853 w 8228036"/>
                <a:gd name="connsiteY27" fmla="*/ 1513191 h 4258543"/>
                <a:gd name="connsiteX28" fmla="*/ 3327653 w 8228036"/>
                <a:gd name="connsiteY28" fmla="*/ 1475091 h 4258543"/>
                <a:gd name="connsiteX29" fmla="*/ 3454653 w 8228036"/>
                <a:gd name="connsiteY29" fmla="*/ 1373491 h 4258543"/>
                <a:gd name="connsiteX30" fmla="*/ 3530853 w 8228036"/>
                <a:gd name="connsiteY30" fmla="*/ 1322691 h 4258543"/>
                <a:gd name="connsiteX31" fmla="*/ 3568953 w 8228036"/>
                <a:gd name="connsiteY31" fmla="*/ 1297291 h 4258543"/>
                <a:gd name="connsiteX32" fmla="*/ 3632453 w 8228036"/>
                <a:gd name="connsiteY32" fmla="*/ 1259191 h 4258543"/>
                <a:gd name="connsiteX33" fmla="*/ 3695953 w 8228036"/>
                <a:gd name="connsiteY33" fmla="*/ 1208391 h 4258543"/>
                <a:gd name="connsiteX34" fmla="*/ 3734053 w 8228036"/>
                <a:gd name="connsiteY34" fmla="*/ 1195691 h 4258543"/>
                <a:gd name="connsiteX35" fmla="*/ 3772153 w 8228036"/>
                <a:gd name="connsiteY35" fmla="*/ 1170291 h 4258543"/>
                <a:gd name="connsiteX36" fmla="*/ 3835653 w 8228036"/>
                <a:gd name="connsiteY36" fmla="*/ 1144891 h 4258543"/>
                <a:gd name="connsiteX37" fmla="*/ 3886453 w 8228036"/>
                <a:gd name="connsiteY37" fmla="*/ 1119491 h 4258543"/>
                <a:gd name="connsiteX38" fmla="*/ 3937253 w 8228036"/>
                <a:gd name="connsiteY38" fmla="*/ 1106791 h 4258543"/>
                <a:gd name="connsiteX39" fmla="*/ 4038853 w 8228036"/>
                <a:gd name="connsiteY39" fmla="*/ 1081391 h 4258543"/>
                <a:gd name="connsiteX40" fmla="*/ 4076953 w 8228036"/>
                <a:gd name="connsiteY40" fmla="*/ 1055991 h 4258543"/>
                <a:gd name="connsiteX41" fmla="*/ 4178553 w 8228036"/>
                <a:gd name="connsiteY41" fmla="*/ 1043291 h 4258543"/>
                <a:gd name="connsiteX42" fmla="*/ 4242053 w 8228036"/>
                <a:gd name="connsiteY42" fmla="*/ 1030591 h 4258543"/>
                <a:gd name="connsiteX43" fmla="*/ 4407153 w 8228036"/>
                <a:gd name="connsiteY43" fmla="*/ 954391 h 4258543"/>
                <a:gd name="connsiteX44" fmla="*/ 4445253 w 8228036"/>
                <a:gd name="connsiteY44" fmla="*/ 941691 h 4258543"/>
                <a:gd name="connsiteX45" fmla="*/ 4546853 w 8228036"/>
                <a:gd name="connsiteY45" fmla="*/ 928991 h 4258543"/>
                <a:gd name="connsiteX46" fmla="*/ 4661153 w 8228036"/>
                <a:gd name="connsiteY46" fmla="*/ 890891 h 4258543"/>
                <a:gd name="connsiteX47" fmla="*/ 4699253 w 8228036"/>
                <a:gd name="connsiteY47" fmla="*/ 878191 h 4258543"/>
                <a:gd name="connsiteX48" fmla="*/ 4788153 w 8228036"/>
                <a:gd name="connsiteY48" fmla="*/ 852791 h 4258543"/>
                <a:gd name="connsiteX49" fmla="*/ 4838953 w 8228036"/>
                <a:gd name="connsiteY49" fmla="*/ 827391 h 4258543"/>
                <a:gd name="connsiteX50" fmla="*/ 5004053 w 8228036"/>
                <a:gd name="connsiteY50" fmla="*/ 814691 h 4258543"/>
                <a:gd name="connsiteX51" fmla="*/ 5321553 w 8228036"/>
                <a:gd name="connsiteY51" fmla="*/ 789291 h 4258543"/>
                <a:gd name="connsiteX52" fmla="*/ 5689853 w 8228036"/>
                <a:gd name="connsiteY52" fmla="*/ 776591 h 4258543"/>
                <a:gd name="connsiteX53" fmla="*/ 5842253 w 8228036"/>
                <a:gd name="connsiteY53" fmla="*/ 738491 h 4258543"/>
                <a:gd name="connsiteX54" fmla="*/ 5918453 w 8228036"/>
                <a:gd name="connsiteY54" fmla="*/ 713091 h 4258543"/>
                <a:gd name="connsiteX55" fmla="*/ 5994653 w 8228036"/>
                <a:gd name="connsiteY55" fmla="*/ 700391 h 4258543"/>
                <a:gd name="connsiteX56" fmla="*/ 6096253 w 8228036"/>
                <a:gd name="connsiteY56" fmla="*/ 662291 h 4258543"/>
                <a:gd name="connsiteX57" fmla="*/ 6172453 w 8228036"/>
                <a:gd name="connsiteY57" fmla="*/ 649591 h 4258543"/>
                <a:gd name="connsiteX58" fmla="*/ 6223253 w 8228036"/>
                <a:gd name="connsiteY58" fmla="*/ 624191 h 4258543"/>
                <a:gd name="connsiteX59" fmla="*/ 6578853 w 8228036"/>
                <a:gd name="connsiteY59" fmla="*/ 598791 h 4258543"/>
                <a:gd name="connsiteX60" fmla="*/ 7620253 w 8228036"/>
                <a:gd name="connsiteY60" fmla="*/ 598791 h 4258543"/>
                <a:gd name="connsiteX61" fmla="*/ 7696453 w 8228036"/>
                <a:gd name="connsiteY61" fmla="*/ 586091 h 4258543"/>
                <a:gd name="connsiteX62" fmla="*/ 7810753 w 8228036"/>
                <a:gd name="connsiteY62" fmla="*/ 573391 h 4258543"/>
                <a:gd name="connsiteX63" fmla="*/ 7861553 w 8228036"/>
                <a:gd name="connsiteY63" fmla="*/ 547991 h 4258543"/>
                <a:gd name="connsiteX64" fmla="*/ 8191753 w 8228036"/>
                <a:gd name="connsiteY64" fmla="*/ 484491 h 4258543"/>
                <a:gd name="connsiteX65" fmla="*/ 8077453 w 8228036"/>
                <a:gd name="connsiteY65" fmla="*/ 14591 h 4258543"/>
                <a:gd name="connsiteX66" fmla="*/ 7925053 w 8228036"/>
                <a:gd name="connsiteY66" fmla="*/ 27291 h 4258543"/>
                <a:gd name="connsiteX67" fmla="*/ 7836153 w 8228036"/>
                <a:gd name="connsiteY67" fmla="*/ 52691 h 4258543"/>
                <a:gd name="connsiteX68" fmla="*/ 4457953 w 8228036"/>
                <a:gd name="connsiteY68" fmla="*/ 27291 h 4258543"/>
                <a:gd name="connsiteX69" fmla="*/ 253 w 8228036"/>
                <a:gd name="connsiteY69"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832353 w 8228036"/>
                <a:gd name="connsiteY17" fmla="*/ 2071991 h 4258543"/>
                <a:gd name="connsiteX18" fmla="*/ 2870453 w 8228036"/>
                <a:gd name="connsiteY18" fmla="*/ 1995791 h 4258543"/>
                <a:gd name="connsiteX19" fmla="*/ 2908553 w 8228036"/>
                <a:gd name="connsiteY19" fmla="*/ 1957691 h 4258543"/>
                <a:gd name="connsiteX20" fmla="*/ 2984753 w 8228036"/>
                <a:gd name="connsiteY20" fmla="*/ 1843391 h 4258543"/>
                <a:gd name="connsiteX21" fmla="*/ 3086353 w 8228036"/>
                <a:gd name="connsiteY21" fmla="*/ 1741791 h 4258543"/>
                <a:gd name="connsiteX22" fmla="*/ 3111753 w 8228036"/>
                <a:gd name="connsiteY22" fmla="*/ 1703691 h 4258543"/>
                <a:gd name="connsiteX23" fmla="*/ 3124453 w 8228036"/>
                <a:gd name="connsiteY23" fmla="*/ 1665591 h 4258543"/>
                <a:gd name="connsiteX24" fmla="*/ 3226053 w 8228036"/>
                <a:gd name="connsiteY24" fmla="*/ 1576691 h 4258543"/>
                <a:gd name="connsiteX25" fmla="*/ 3238753 w 8228036"/>
                <a:gd name="connsiteY25" fmla="*/ 1538591 h 4258543"/>
                <a:gd name="connsiteX26" fmla="*/ 3276853 w 8228036"/>
                <a:gd name="connsiteY26" fmla="*/ 1513191 h 4258543"/>
                <a:gd name="connsiteX27" fmla="*/ 3327653 w 8228036"/>
                <a:gd name="connsiteY27" fmla="*/ 1475091 h 4258543"/>
                <a:gd name="connsiteX28" fmla="*/ 3454653 w 8228036"/>
                <a:gd name="connsiteY28" fmla="*/ 1373491 h 4258543"/>
                <a:gd name="connsiteX29" fmla="*/ 3530853 w 8228036"/>
                <a:gd name="connsiteY29" fmla="*/ 1322691 h 4258543"/>
                <a:gd name="connsiteX30" fmla="*/ 3568953 w 8228036"/>
                <a:gd name="connsiteY30" fmla="*/ 1297291 h 4258543"/>
                <a:gd name="connsiteX31" fmla="*/ 3632453 w 8228036"/>
                <a:gd name="connsiteY31" fmla="*/ 1259191 h 4258543"/>
                <a:gd name="connsiteX32" fmla="*/ 3695953 w 8228036"/>
                <a:gd name="connsiteY32" fmla="*/ 1208391 h 4258543"/>
                <a:gd name="connsiteX33" fmla="*/ 3734053 w 8228036"/>
                <a:gd name="connsiteY33" fmla="*/ 1195691 h 4258543"/>
                <a:gd name="connsiteX34" fmla="*/ 3772153 w 8228036"/>
                <a:gd name="connsiteY34" fmla="*/ 1170291 h 4258543"/>
                <a:gd name="connsiteX35" fmla="*/ 3835653 w 8228036"/>
                <a:gd name="connsiteY35" fmla="*/ 1144891 h 4258543"/>
                <a:gd name="connsiteX36" fmla="*/ 3886453 w 8228036"/>
                <a:gd name="connsiteY36" fmla="*/ 1119491 h 4258543"/>
                <a:gd name="connsiteX37" fmla="*/ 3937253 w 8228036"/>
                <a:gd name="connsiteY37" fmla="*/ 1106791 h 4258543"/>
                <a:gd name="connsiteX38" fmla="*/ 4038853 w 8228036"/>
                <a:gd name="connsiteY38" fmla="*/ 1081391 h 4258543"/>
                <a:gd name="connsiteX39" fmla="*/ 4076953 w 8228036"/>
                <a:gd name="connsiteY39" fmla="*/ 1055991 h 4258543"/>
                <a:gd name="connsiteX40" fmla="*/ 4178553 w 8228036"/>
                <a:gd name="connsiteY40" fmla="*/ 1043291 h 4258543"/>
                <a:gd name="connsiteX41" fmla="*/ 4242053 w 8228036"/>
                <a:gd name="connsiteY41" fmla="*/ 1030591 h 4258543"/>
                <a:gd name="connsiteX42" fmla="*/ 4407153 w 8228036"/>
                <a:gd name="connsiteY42" fmla="*/ 954391 h 4258543"/>
                <a:gd name="connsiteX43" fmla="*/ 4445253 w 8228036"/>
                <a:gd name="connsiteY43" fmla="*/ 941691 h 4258543"/>
                <a:gd name="connsiteX44" fmla="*/ 4546853 w 8228036"/>
                <a:gd name="connsiteY44" fmla="*/ 928991 h 4258543"/>
                <a:gd name="connsiteX45" fmla="*/ 4661153 w 8228036"/>
                <a:gd name="connsiteY45" fmla="*/ 890891 h 4258543"/>
                <a:gd name="connsiteX46" fmla="*/ 4699253 w 8228036"/>
                <a:gd name="connsiteY46" fmla="*/ 878191 h 4258543"/>
                <a:gd name="connsiteX47" fmla="*/ 4788153 w 8228036"/>
                <a:gd name="connsiteY47" fmla="*/ 852791 h 4258543"/>
                <a:gd name="connsiteX48" fmla="*/ 4838953 w 8228036"/>
                <a:gd name="connsiteY48" fmla="*/ 827391 h 4258543"/>
                <a:gd name="connsiteX49" fmla="*/ 5004053 w 8228036"/>
                <a:gd name="connsiteY49" fmla="*/ 814691 h 4258543"/>
                <a:gd name="connsiteX50" fmla="*/ 5321553 w 8228036"/>
                <a:gd name="connsiteY50" fmla="*/ 789291 h 4258543"/>
                <a:gd name="connsiteX51" fmla="*/ 5689853 w 8228036"/>
                <a:gd name="connsiteY51" fmla="*/ 776591 h 4258543"/>
                <a:gd name="connsiteX52" fmla="*/ 5842253 w 8228036"/>
                <a:gd name="connsiteY52" fmla="*/ 738491 h 4258543"/>
                <a:gd name="connsiteX53" fmla="*/ 5918453 w 8228036"/>
                <a:gd name="connsiteY53" fmla="*/ 713091 h 4258543"/>
                <a:gd name="connsiteX54" fmla="*/ 5994653 w 8228036"/>
                <a:gd name="connsiteY54" fmla="*/ 700391 h 4258543"/>
                <a:gd name="connsiteX55" fmla="*/ 6096253 w 8228036"/>
                <a:gd name="connsiteY55" fmla="*/ 662291 h 4258543"/>
                <a:gd name="connsiteX56" fmla="*/ 6172453 w 8228036"/>
                <a:gd name="connsiteY56" fmla="*/ 649591 h 4258543"/>
                <a:gd name="connsiteX57" fmla="*/ 6223253 w 8228036"/>
                <a:gd name="connsiteY57" fmla="*/ 624191 h 4258543"/>
                <a:gd name="connsiteX58" fmla="*/ 6578853 w 8228036"/>
                <a:gd name="connsiteY58" fmla="*/ 598791 h 4258543"/>
                <a:gd name="connsiteX59" fmla="*/ 7620253 w 8228036"/>
                <a:gd name="connsiteY59" fmla="*/ 598791 h 4258543"/>
                <a:gd name="connsiteX60" fmla="*/ 7696453 w 8228036"/>
                <a:gd name="connsiteY60" fmla="*/ 586091 h 4258543"/>
                <a:gd name="connsiteX61" fmla="*/ 7810753 w 8228036"/>
                <a:gd name="connsiteY61" fmla="*/ 573391 h 4258543"/>
                <a:gd name="connsiteX62" fmla="*/ 7861553 w 8228036"/>
                <a:gd name="connsiteY62" fmla="*/ 547991 h 4258543"/>
                <a:gd name="connsiteX63" fmla="*/ 8191753 w 8228036"/>
                <a:gd name="connsiteY63" fmla="*/ 484491 h 4258543"/>
                <a:gd name="connsiteX64" fmla="*/ 8077453 w 8228036"/>
                <a:gd name="connsiteY64" fmla="*/ 14591 h 4258543"/>
                <a:gd name="connsiteX65" fmla="*/ 7925053 w 8228036"/>
                <a:gd name="connsiteY65" fmla="*/ 27291 h 4258543"/>
                <a:gd name="connsiteX66" fmla="*/ 7836153 w 8228036"/>
                <a:gd name="connsiteY66" fmla="*/ 52691 h 4258543"/>
                <a:gd name="connsiteX67" fmla="*/ 4457953 w 8228036"/>
                <a:gd name="connsiteY67" fmla="*/ 27291 h 4258543"/>
                <a:gd name="connsiteX68" fmla="*/ 253 w 8228036"/>
                <a:gd name="connsiteY68"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2870453 w 8228036"/>
                <a:gd name="connsiteY18" fmla="*/ 1995791 h 4258543"/>
                <a:gd name="connsiteX19" fmla="*/ 2908553 w 8228036"/>
                <a:gd name="connsiteY19" fmla="*/ 1957691 h 4258543"/>
                <a:gd name="connsiteX20" fmla="*/ 2984753 w 8228036"/>
                <a:gd name="connsiteY20" fmla="*/ 1843391 h 4258543"/>
                <a:gd name="connsiteX21" fmla="*/ 3086353 w 8228036"/>
                <a:gd name="connsiteY21" fmla="*/ 1741791 h 4258543"/>
                <a:gd name="connsiteX22" fmla="*/ 3111753 w 8228036"/>
                <a:gd name="connsiteY22" fmla="*/ 1703691 h 4258543"/>
                <a:gd name="connsiteX23" fmla="*/ 3124453 w 8228036"/>
                <a:gd name="connsiteY23" fmla="*/ 1665591 h 4258543"/>
                <a:gd name="connsiteX24" fmla="*/ 3226053 w 8228036"/>
                <a:gd name="connsiteY24" fmla="*/ 1576691 h 4258543"/>
                <a:gd name="connsiteX25" fmla="*/ 3238753 w 8228036"/>
                <a:gd name="connsiteY25" fmla="*/ 1538591 h 4258543"/>
                <a:gd name="connsiteX26" fmla="*/ 3276853 w 8228036"/>
                <a:gd name="connsiteY26" fmla="*/ 1513191 h 4258543"/>
                <a:gd name="connsiteX27" fmla="*/ 3327653 w 8228036"/>
                <a:gd name="connsiteY27" fmla="*/ 1475091 h 4258543"/>
                <a:gd name="connsiteX28" fmla="*/ 3454653 w 8228036"/>
                <a:gd name="connsiteY28" fmla="*/ 1373491 h 4258543"/>
                <a:gd name="connsiteX29" fmla="*/ 3530853 w 8228036"/>
                <a:gd name="connsiteY29" fmla="*/ 1322691 h 4258543"/>
                <a:gd name="connsiteX30" fmla="*/ 3568953 w 8228036"/>
                <a:gd name="connsiteY30" fmla="*/ 1297291 h 4258543"/>
                <a:gd name="connsiteX31" fmla="*/ 3632453 w 8228036"/>
                <a:gd name="connsiteY31" fmla="*/ 1259191 h 4258543"/>
                <a:gd name="connsiteX32" fmla="*/ 3695953 w 8228036"/>
                <a:gd name="connsiteY32" fmla="*/ 1208391 h 4258543"/>
                <a:gd name="connsiteX33" fmla="*/ 3734053 w 8228036"/>
                <a:gd name="connsiteY33" fmla="*/ 1195691 h 4258543"/>
                <a:gd name="connsiteX34" fmla="*/ 3772153 w 8228036"/>
                <a:gd name="connsiteY34" fmla="*/ 1170291 h 4258543"/>
                <a:gd name="connsiteX35" fmla="*/ 3835653 w 8228036"/>
                <a:gd name="connsiteY35" fmla="*/ 1144891 h 4258543"/>
                <a:gd name="connsiteX36" fmla="*/ 3886453 w 8228036"/>
                <a:gd name="connsiteY36" fmla="*/ 1119491 h 4258543"/>
                <a:gd name="connsiteX37" fmla="*/ 3937253 w 8228036"/>
                <a:gd name="connsiteY37" fmla="*/ 1106791 h 4258543"/>
                <a:gd name="connsiteX38" fmla="*/ 4038853 w 8228036"/>
                <a:gd name="connsiteY38" fmla="*/ 1081391 h 4258543"/>
                <a:gd name="connsiteX39" fmla="*/ 4076953 w 8228036"/>
                <a:gd name="connsiteY39" fmla="*/ 1055991 h 4258543"/>
                <a:gd name="connsiteX40" fmla="*/ 4178553 w 8228036"/>
                <a:gd name="connsiteY40" fmla="*/ 1043291 h 4258543"/>
                <a:gd name="connsiteX41" fmla="*/ 4242053 w 8228036"/>
                <a:gd name="connsiteY41" fmla="*/ 1030591 h 4258543"/>
                <a:gd name="connsiteX42" fmla="*/ 4407153 w 8228036"/>
                <a:gd name="connsiteY42" fmla="*/ 954391 h 4258543"/>
                <a:gd name="connsiteX43" fmla="*/ 4445253 w 8228036"/>
                <a:gd name="connsiteY43" fmla="*/ 941691 h 4258543"/>
                <a:gd name="connsiteX44" fmla="*/ 4546853 w 8228036"/>
                <a:gd name="connsiteY44" fmla="*/ 928991 h 4258543"/>
                <a:gd name="connsiteX45" fmla="*/ 4661153 w 8228036"/>
                <a:gd name="connsiteY45" fmla="*/ 890891 h 4258543"/>
                <a:gd name="connsiteX46" fmla="*/ 4699253 w 8228036"/>
                <a:gd name="connsiteY46" fmla="*/ 878191 h 4258543"/>
                <a:gd name="connsiteX47" fmla="*/ 4788153 w 8228036"/>
                <a:gd name="connsiteY47" fmla="*/ 852791 h 4258543"/>
                <a:gd name="connsiteX48" fmla="*/ 4838953 w 8228036"/>
                <a:gd name="connsiteY48" fmla="*/ 827391 h 4258543"/>
                <a:gd name="connsiteX49" fmla="*/ 5004053 w 8228036"/>
                <a:gd name="connsiteY49" fmla="*/ 814691 h 4258543"/>
                <a:gd name="connsiteX50" fmla="*/ 5321553 w 8228036"/>
                <a:gd name="connsiteY50" fmla="*/ 789291 h 4258543"/>
                <a:gd name="connsiteX51" fmla="*/ 5689853 w 8228036"/>
                <a:gd name="connsiteY51" fmla="*/ 776591 h 4258543"/>
                <a:gd name="connsiteX52" fmla="*/ 5842253 w 8228036"/>
                <a:gd name="connsiteY52" fmla="*/ 738491 h 4258543"/>
                <a:gd name="connsiteX53" fmla="*/ 5918453 w 8228036"/>
                <a:gd name="connsiteY53" fmla="*/ 713091 h 4258543"/>
                <a:gd name="connsiteX54" fmla="*/ 5994653 w 8228036"/>
                <a:gd name="connsiteY54" fmla="*/ 700391 h 4258543"/>
                <a:gd name="connsiteX55" fmla="*/ 6096253 w 8228036"/>
                <a:gd name="connsiteY55" fmla="*/ 662291 h 4258543"/>
                <a:gd name="connsiteX56" fmla="*/ 6172453 w 8228036"/>
                <a:gd name="connsiteY56" fmla="*/ 649591 h 4258543"/>
                <a:gd name="connsiteX57" fmla="*/ 6223253 w 8228036"/>
                <a:gd name="connsiteY57" fmla="*/ 624191 h 4258543"/>
                <a:gd name="connsiteX58" fmla="*/ 6578853 w 8228036"/>
                <a:gd name="connsiteY58" fmla="*/ 598791 h 4258543"/>
                <a:gd name="connsiteX59" fmla="*/ 7620253 w 8228036"/>
                <a:gd name="connsiteY59" fmla="*/ 598791 h 4258543"/>
                <a:gd name="connsiteX60" fmla="*/ 7696453 w 8228036"/>
                <a:gd name="connsiteY60" fmla="*/ 586091 h 4258543"/>
                <a:gd name="connsiteX61" fmla="*/ 7810753 w 8228036"/>
                <a:gd name="connsiteY61" fmla="*/ 573391 h 4258543"/>
                <a:gd name="connsiteX62" fmla="*/ 7861553 w 8228036"/>
                <a:gd name="connsiteY62" fmla="*/ 547991 h 4258543"/>
                <a:gd name="connsiteX63" fmla="*/ 8191753 w 8228036"/>
                <a:gd name="connsiteY63" fmla="*/ 484491 h 4258543"/>
                <a:gd name="connsiteX64" fmla="*/ 8077453 w 8228036"/>
                <a:gd name="connsiteY64" fmla="*/ 14591 h 4258543"/>
                <a:gd name="connsiteX65" fmla="*/ 7925053 w 8228036"/>
                <a:gd name="connsiteY65" fmla="*/ 27291 h 4258543"/>
                <a:gd name="connsiteX66" fmla="*/ 7836153 w 8228036"/>
                <a:gd name="connsiteY66" fmla="*/ 52691 h 4258543"/>
                <a:gd name="connsiteX67" fmla="*/ 4457953 w 8228036"/>
                <a:gd name="connsiteY67" fmla="*/ 27291 h 4258543"/>
                <a:gd name="connsiteX68" fmla="*/ 253 w 8228036"/>
                <a:gd name="connsiteY68"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2908553 w 8228036"/>
                <a:gd name="connsiteY18" fmla="*/ 1957691 h 4258543"/>
                <a:gd name="connsiteX19" fmla="*/ 2984753 w 8228036"/>
                <a:gd name="connsiteY19" fmla="*/ 1843391 h 4258543"/>
                <a:gd name="connsiteX20" fmla="*/ 3086353 w 8228036"/>
                <a:gd name="connsiteY20" fmla="*/ 1741791 h 4258543"/>
                <a:gd name="connsiteX21" fmla="*/ 3111753 w 8228036"/>
                <a:gd name="connsiteY21" fmla="*/ 1703691 h 4258543"/>
                <a:gd name="connsiteX22" fmla="*/ 3124453 w 8228036"/>
                <a:gd name="connsiteY22" fmla="*/ 1665591 h 4258543"/>
                <a:gd name="connsiteX23" fmla="*/ 3226053 w 8228036"/>
                <a:gd name="connsiteY23" fmla="*/ 1576691 h 4258543"/>
                <a:gd name="connsiteX24" fmla="*/ 3238753 w 8228036"/>
                <a:gd name="connsiteY24" fmla="*/ 1538591 h 4258543"/>
                <a:gd name="connsiteX25" fmla="*/ 3276853 w 8228036"/>
                <a:gd name="connsiteY25" fmla="*/ 1513191 h 4258543"/>
                <a:gd name="connsiteX26" fmla="*/ 3327653 w 8228036"/>
                <a:gd name="connsiteY26" fmla="*/ 1475091 h 4258543"/>
                <a:gd name="connsiteX27" fmla="*/ 3454653 w 8228036"/>
                <a:gd name="connsiteY27" fmla="*/ 1373491 h 4258543"/>
                <a:gd name="connsiteX28" fmla="*/ 3530853 w 8228036"/>
                <a:gd name="connsiteY28" fmla="*/ 1322691 h 4258543"/>
                <a:gd name="connsiteX29" fmla="*/ 3568953 w 8228036"/>
                <a:gd name="connsiteY29" fmla="*/ 1297291 h 4258543"/>
                <a:gd name="connsiteX30" fmla="*/ 3632453 w 8228036"/>
                <a:gd name="connsiteY30" fmla="*/ 1259191 h 4258543"/>
                <a:gd name="connsiteX31" fmla="*/ 3695953 w 8228036"/>
                <a:gd name="connsiteY31" fmla="*/ 1208391 h 4258543"/>
                <a:gd name="connsiteX32" fmla="*/ 3734053 w 8228036"/>
                <a:gd name="connsiteY32" fmla="*/ 1195691 h 4258543"/>
                <a:gd name="connsiteX33" fmla="*/ 3772153 w 8228036"/>
                <a:gd name="connsiteY33" fmla="*/ 1170291 h 4258543"/>
                <a:gd name="connsiteX34" fmla="*/ 3835653 w 8228036"/>
                <a:gd name="connsiteY34" fmla="*/ 1144891 h 4258543"/>
                <a:gd name="connsiteX35" fmla="*/ 3886453 w 8228036"/>
                <a:gd name="connsiteY35" fmla="*/ 1119491 h 4258543"/>
                <a:gd name="connsiteX36" fmla="*/ 3937253 w 8228036"/>
                <a:gd name="connsiteY36" fmla="*/ 1106791 h 4258543"/>
                <a:gd name="connsiteX37" fmla="*/ 4038853 w 8228036"/>
                <a:gd name="connsiteY37" fmla="*/ 1081391 h 4258543"/>
                <a:gd name="connsiteX38" fmla="*/ 4076953 w 8228036"/>
                <a:gd name="connsiteY38" fmla="*/ 1055991 h 4258543"/>
                <a:gd name="connsiteX39" fmla="*/ 4178553 w 8228036"/>
                <a:gd name="connsiteY39" fmla="*/ 1043291 h 4258543"/>
                <a:gd name="connsiteX40" fmla="*/ 4242053 w 8228036"/>
                <a:gd name="connsiteY40" fmla="*/ 1030591 h 4258543"/>
                <a:gd name="connsiteX41" fmla="*/ 4407153 w 8228036"/>
                <a:gd name="connsiteY41" fmla="*/ 954391 h 4258543"/>
                <a:gd name="connsiteX42" fmla="*/ 4445253 w 8228036"/>
                <a:gd name="connsiteY42" fmla="*/ 941691 h 4258543"/>
                <a:gd name="connsiteX43" fmla="*/ 4546853 w 8228036"/>
                <a:gd name="connsiteY43" fmla="*/ 928991 h 4258543"/>
                <a:gd name="connsiteX44" fmla="*/ 4661153 w 8228036"/>
                <a:gd name="connsiteY44" fmla="*/ 890891 h 4258543"/>
                <a:gd name="connsiteX45" fmla="*/ 4699253 w 8228036"/>
                <a:gd name="connsiteY45" fmla="*/ 878191 h 4258543"/>
                <a:gd name="connsiteX46" fmla="*/ 4788153 w 8228036"/>
                <a:gd name="connsiteY46" fmla="*/ 852791 h 4258543"/>
                <a:gd name="connsiteX47" fmla="*/ 4838953 w 8228036"/>
                <a:gd name="connsiteY47" fmla="*/ 827391 h 4258543"/>
                <a:gd name="connsiteX48" fmla="*/ 5004053 w 8228036"/>
                <a:gd name="connsiteY48" fmla="*/ 814691 h 4258543"/>
                <a:gd name="connsiteX49" fmla="*/ 5321553 w 8228036"/>
                <a:gd name="connsiteY49" fmla="*/ 789291 h 4258543"/>
                <a:gd name="connsiteX50" fmla="*/ 5689853 w 8228036"/>
                <a:gd name="connsiteY50" fmla="*/ 776591 h 4258543"/>
                <a:gd name="connsiteX51" fmla="*/ 5842253 w 8228036"/>
                <a:gd name="connsiteY51" fmla="*/ 738491 h 4258543"/>
                <a:gd name="connsiteX52" fmla="*/ 5918453 w 8228036"/>
                <a:gd name="connsiteY52" fmla="*/ 713091 h 4258543"/>
                <a:gd name="connsiteX53" fmla="*/ 5994653 w 8228036"/>
                <a:gd name="connsiteY53" fmla="*/ 700391 h 4258543"/>
                <a:gd name="connsiteX54" fmla="*/ 6096253 w 8228036"/>
                <a:gd name="connsiteY54" fmla="*/ 662291 h 4258543"/>
                <a:gd name="connsiteX55" fmla="*/ 6172453 w 8228036"/>
                <a:gd name="connsiteY55" fmla="*/ 649591 h 4258543"/>
                <a:gd name="connsiteX56" fmla="*/ 6223253 w 8228036"/>
                <a:gd name="connsiteY56" fmla="*/ 624191 h 4258543"/>
                <a:gd name="connsiteX57" fmla="*/ 6578853 w 8228036"/>
                <a:gd name="connsiteY57" fmla="*/ 598791 h 4258543"/>
                <a:gd name="connsiteX58" fmla="*/ 7620253 w 8228036"/>
                <a:gd name="connsiteY58" fmla="*/ 598791 h 4258543"/>
                <a:gd name="connsiteX59" fmla="*/ 7696453 w 8228036"/>
                <a:gd name="connsiteY59" fmla="*/ 586091 h 4258543"/>
                <a:gd name="connsiteX60" fmla="*/ 7810753 w 8228036"/>
                <a:gd name="connsiteY60" fmla="*/ 573391 h 4258543"/>
                <a:gd name="connsiteX61" fmla="*/ 7861553 w 8228036"/>
                <a:gd name="connsiteY61" fmla="*/ 547991 h 4258543"/>
                <a:gd name="connsiteX62" fmla="*/ 8191753 w 8228036"/>
                <a:gd name="connsiteY62" fmla="*/ 484491 h 4258543"/>
                <a:gd name="connsiteX63" fmla="*/ 8077453 w 8228036"/>
                <a:gd name="connsiteY63" fmla="*/ 14591 h 4258543"/>
                <a:gd name="connsiteX64" fmla="*/ 7925053 w 8228036"/>
                <a:gd name="connsiteY64" fmla="*/ 27291 h 4258543"/>
                <a:gd name="connsiteX65" fmla="*/ 7836153 w 8228036"/>
                <a:gd name="connsiteY65" fmla="*/ 52691 h 4258543"/>
                <a:gd name="connsiteX66" fmla="*/ 4457953 w 8228036"/>
                <a:gd name="connsiteY66" fmla="*/ 27291 h 4258543"/>
                <a:gd name="connsiteX67" fmla="*/ 253 w 8228036"/>
                <a:gd name="connsiteY67"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2984753 w 8228036"/>
                <a:gd name="connsiteY18" fmla="*/ 1843391 h 4258543"/>
                <a:gd name="connsiteX19" fmla="*/ 3086353 w 8228036"/>
                <a:gd name="connsiteY19" fmla="*/ 1741791 h 4258543"/>
                <a:gd name="connsiteX20" fmla="*/ 3111753 w 8228036"/>
                <a:gd name="connsiteY20" fmla="*/ 1703691 h 4258543"/>
                <a:gd name="connsiteX21" fmla="*/ 3124453 w 8228036"/>
                <a:gd name="connsiteY21" fmla="*/ 1665591 h 4258543"/>
                <a:gd name="connsiteX22" fmla="*/ 3226053 w 8228036"/>
                <a:gd name="connsiteY22" fmla="*/ 1576691 h 4258543"/>
                <a:gd name="connsiteX23" fmla="*/ 3238753 w 8228036"/>
                <a:gd name="connsiteY23" fmla="*/ 1538591 h 4258543"/>
                <a:gd name="connsiteX24" fmla="*/ 3276853 w 8228036"/>
                <a:gd name="connsiteY24" fmla="*/ 1513191 h 4258543"/>
                <a:gd name="connsiteX25" fmla="*/ 3327653 w 8228036"/>
                <a:gd name="connsiteY25" fmla="*/ 1475091 h 4258543"/>
                <a:gd name="connsiteX26" fmla="*/ 3454653 w 8228036"/>
                <a:gd name="connsiteY26" fmla="*/ 1373491 h 4258543"/>
                <a:gd name="connsiteX27" fmla="*/ 3530853 w 8228036"/>
                <a:gd name="connsiteY27" fmla="*/ 1322691 h 4258543"/>
                <a:gd name="connsiteX28" fmla="*/ 3568953 w 8228036"/>
                <a:gd name="connsiteY28" fmla="*/ 1297291 h 4258543"/>
                <a:gd name="connsiteX29" fmla="*/ 3632453 w 8228036"/>
                <a:gd name="connsiteY29" fmla="*/ 1259191 h 4258543"/>
                <a:gd name="connsiteX30" fmla="*/ 3695953 w 8228036"/>
                <a:gd name="connsiteY30" fmla="*/ 1208391 h 4258543"/>
                <a:gd name="connsiteX31" fmla="*/ 3734053 w 8228036"/>
                <a:gd name="connsiteY31" fmla="*/ 1195691 h 4258543"/>
                <a:gd name="connsiteX32" fmla="*/ 3772153 w 8228036"/>
                <a:gd name="connsiteY32" fmla="*/ 1170291 h 4258543"/>
                <a:gd name="connsiteX33" fmla="*/ 3835653 w 8228036"/>
                <a:gd name="connsiteY33" fmla="*/ 1144891 h 4258543"/>
                <a:gd name="connsiteX34" fmla="*/ 3886453 w 8228036"/>
                <a:gd name="connsiteY34" fmla="*/ 1119491 h 4258543"/>
                <a:gd name="connsiteX35" fmla="*/ 3937253 w 8228036"/>
                <a:gd name="connsiteY35" fmla="*/ 1106791 h 4258543"/>
                <a:gd name="connsiteX36" fmla="*/ 4038853 w 8228036"/>
                <a:gd name="connsiteY36" fmla="*/ 1081391 h 4258543"/>
                <a:gd name="connsiteX37" fmla="*/ 4076953 w 8228036"/>
                <a:gd name="connsiteY37" fmla="*/ 1055991 h 4258543"/>
                <a:gd name="connsiteX38" fmla="*/ 4178553 w 8228036"/>
                <a:gd name="connsiteY38" fmla="*/ 1043291 h 4258543"/>
                <a:gd name="connsiteX39" fmla="*/ 4242053 w 8228036"/>
                <a:gd name="connsiteY39" fmla="*/ 1030591 h 4258543"/>
                <a:gd name="connsiteX40" fmla="*/ 4407153 w 8228036"/>
                <a:gd name="connsiteY40" fmla="*/ 954391 h 4258543"/>
                <a:gd name="connsiteX41" fmla="*/ 4445253 w 8228036"/>
                <a:gd name="connsiteY41" fmla="*/ 941691 h 4258543"/>
                <a:gd name="connsiteX42" fmla="*/ 4546853 w 8228036"/>
                <a:gd name="connsiteY42" fmla="*/ 928991 h 4258543"/>
                <a:gd name="connsiteX43" fmla="*/ 4661153 w 8228036"/>
                <a:gd name="connsiteY43" fmla="*/ 890891 h 4258543"/>
                <a:gd name="connsiteX44" fmla="*/ 4699253 w 8228036"/>
                <a:gd name="connsiteY44" fmla="*/ 878191 h 4258543"/>
                <a:gd name="connsiteX45" fmla="*/ 4788153 w 8228036"/>
                <a:gd name="connsiteY45" fmla="*/ 852791 h 4258543"/>
                <a:gd name="connsiteX46" fmla="*/ 4838953 w 8228036"/>
                <a:gd name="connsiteY46" fmla="*/ 827391 h 4258543"/>
                <a:gd name="connsiteX47" fmla="*/ 5004053 w 8228036"/>
                <a:gd name="connsiteY47" fmla="*/ 814691 h 4258543"/>
                <a:gd name="connsiteX48" fmla="*/ 5321553 w 8228036"/>
                <a:gd name="connsiteY48" fmla="*/ 789291 h 4258543"/>
                <a:gd name="connsiteX49" fmla="*/ 5689853 w 8228036"/>
                <a:gd name="connsiteY49" fmla="*/ 776591 h 4258543"/>
                <a:gd name="connsiteX50" fmla="*/ 5842253 w 8228036"/>
                <a:gd name="connsiteY50" fmla="*/ 738491 h 4258543"/>
                <a:gd name="connsiteX51" fmla="*/ 5918453 w 8228036"/>
                <a:gd name="connsiteY51" fmla="*/ 713091 h 4258543"/>
                <a:gd name="connsiteX52" fmla="*/ 5994653 w 8228036"/>
                <a:gd name="connsiteY52" fmla="*/ 700391 h 4258543"/>
                <a:gd name="connsiteX53" fmla="*/ 6096253 w 8228036"/>
                <a:gd name="connsiteY53" fmla="*/ 662291 h 4258543"/>
                <a:gd name="connsiteX54" fmla="*/ 6172453 w 8228036"/>
                <a:gd name="connsiteY54" fmla="*/ 649591 h 4258543"/>
                <a:gd name="connsiteX55" fmla="*/ 6223253 w 8228036"/>
                <a:gd name="connsiteY55" fmla="*/ 624191 h 4258543"/>
                <a:gd name="connsiteX56" fmla="*/ 6578853 w 8228036"/>
                <a:gd name="connsiteY56" fmla="*/ 598791 h 4258543"/>
                <a:gd name="connsiteX57" fmla="*/ 7620253 w 8228036"/>
                <a:gd name="connsiteY57" fmla="*/ 598791 h 4258543"/>
                <a:gd name="connsiteX58" fmla="*/ 7696453 w 8228036"/>
                <a:gd name="connsiteY58" fmla="*/ 586091 h 4258543"/>
                <a:gd name="connsiteX59" fmla="*/ 7810753 w 8228036"/>
                <a:gd name="connsiteY59" fmla="*/ 573391 h 4258543"/>
                <a:gd name="connsiteX60" fmla="*/ 7861553 w 8228036"/>
                <a:gd name="connsiteY60" fmla="*/ 547991 h 4258543"/>
                <a:gd name="connsiteX61" fmla="*/ 8191753 w 8228036"/>
                <a:gd name="connsiteY61" fmla="*/ 484491 h 4258543"/>
                <a:gd name="connsiteX62" fmla="*/ 8077453 w 8228036"/>
                <a:gd name="connsiteY62" fmla="*/ 14591 h 4258543"/>
                <a:gd name="connsiteX63" fmla="*/ 7925053 w 8228036"/>
                <a:gd name="connsiteY63" fmla="*/ 27291 h 4258543"/>
                <a:gd name="connsiteX64" fmla="*/ 7836153 w 8228036"/>
                <a:gd name="connsiteY64" fmla="*/ 52691 h 4258543"/>
                <a:gd name="connsiteX65" fmla="*/ 4457953 w 8228036"/>
                <a:gd name="connsiteY65" fmla="*/ 27291 h 4258543"/>
                <a:gd name="connsiteX66" fmla="*/ 253 w 8228036"/>
                <a:gd name="connsiteY66"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086353 w 8228036"/>
                <a:gd name="connsiteY18" fmla="*/ 1741791 h 4258543"/>
                <a:gd name="connsiteX19" fmla="*/ 3111753 w 8228036"/>
                <a:gd name="connsiteY19" fmla="*/ 1703691 h 4258543"/>
                <a:gd name="connsiteX20" fmla="*/ 3124453 w 8228036"/>
                <a:gd name="connsiteY20" fmla="*/ 1665591 h 4258543"/>
                <a:gd name="connsiteX21" fmla="*/ 3226053 w 8228036"/>
                <a:gd name="connsiteY21" fmla="*/ 1576691 h 4258543"/>
                <a:gd name="connsiteX22" fmla="*/ 3238753 w 8228036"/>
                <a:gd name="connsiteY22" fmla="*/ 1538591 h 4258543"/>
                <a:gd name="connsiteX23" fmla="*/ 3276853 w 8228036"/>
                <a:gd name="connsiteY23" fmla="*/ 1513191 h 4258543"/>
                <a:gd name="connsiteX24" fmla="*/ 3327653 w 8228036"/>
                <a:gd name="connsiteY24" fmla="*/ 1475091 h 4258543"/>
                <a:gd name="connsiteX25" fmla="*/ 3454653 w 8228036"/>
                <a:gd name="connsiteY25" fmla="*/ 1373491 h 4258543"/>
                <a:gd name="connsiteX26" fmla="*/ 3530853 w 8228036"/>
                <a:gd name="connsiteY26" fmla="*/ 1322691 h 4258543"/>
                <a:gd name="connsiteX27" fmla="*/ 3568953 w 8228036"/>
                <a:gd name="connsiteY27" fmla="*/ 1297291 h 4258543"/>
                <a:gd name="connsiteX28" fmla="*/ 3632453 w 8228036"/>
                <a:gd name="connsiteY28" fmla="*/ 1259191 h 4258543"/>
                <a:gd name="connsiteX29" fmla="*/ 3695953 w 8228036"/>
                <a:gd name="connsiteY29" fmla="*/ 1208391 h 4258543"/>
                <a:gd name="connsiteX30" fmla="*/ 3734053 w 8228036"/>
                <a:gd name="connsiteY30" fmla="*/ 1195691 h 4258543"/>
                <a:gd name="connsiteX31" fmla="*/ 3772153 w 8228036"/>
                <a:gd name="connsiteY31" fmla="*/ 1170291 h 4258543"/>
                <a:gd name="connsiteX32" fmla="*/ 3835653 w 8228036"/>
                <a:gd name="connsiteY32" fmla="*/ 1144891 h 4258543"/>
                <a:gd name="connsiteX33" fmla="*/ 3886453 w 8228036"/>
                <a:gd name="connsiteY33" fmla="*/ 1119491 h 4258543"/>
                <a:gd name="connsiteX34" fmla="*/ 3937253 w 8228036"/>
                <a:gd name="connsiteY34" fmla="*/ 1106791 h 4258543"/>
                <a:gd name="connsiteX35" fmla="*/ 4038853 w 8228036"/>
                <a:gd name="connsiteY35" fmla="*/ 1081391 h 4258543"/>
                <a:gd name="connsiteX36" fmla="*/ 4076953 w 8228036"/>
                <a:gd name="connsiteY36" fmla="*/ 1055991 h 4258543"/>
                <a:gd name="connsiteX37" fmla="*/ 4178553 w 8228036"/>
                <a:gd name="connsiteY37" fmla="*/ 1043291 h 4258543"/>
                <a:gd name="connsiteX38" fmla="*/ 4242053 w 8228036"/>
                <a:gd name="connsiteY38" fmla="*/ 1030591 h 4258543"/>
                <a:gd name="connsiteX39" fmla="*/ 4407153 w 8228036"/>
                <a:gd name="connsiteY39" fmla="*/ 954391 h 4258543"/>
                <a:gd name="connsiteX40" fmla="*/ 4445253 w 8228036"/>
                <a:gd name="connsiteY40" fmla="*/ 941691 h 4258543"/>
                <a:gd name="connsiteX41" fmla="*/ 4546853 w 8228036"/>
                <a:gd name="connsiteY41" fmla="*/ 928991 h 4258543"/>
                <a:gd name="connsiteX42" fmla="*/ 4661153 w 8228036"/>
                <a:gd name="connsiteY42" fmla="*/ 890891 h 4258543"/>
                <a:gd name="connsiteX43" fmla="*/ 4699253 w 8228036"/>
                <a:gd name="connsiteY43" fmla="*/ 878191 h 4258543"/>
                <a:gd name="connsiteX44" fmla="*/ 4788153 w 8228036"/>
                <a:gd name="connsiteY44" fmla="*/ 852791 h 4258543"/>
                <a:gd name="connsiteX45" fmla="*/ 4838953 w 8228036"/>
                <a:gd name="connsiteY45" fmla="*/ 827391 h 4258543"/>
                <a:gd name="connsiteX46" fmla="*/ 5004053 w 8228036"/>
                <a:gd name="connsiteY46" fmla="*/ 814691 h 4258543"/>
                <a:gd name="connsiteX47" fmla="*/ 5321553 w 8228036"/>
                <a:gd name="connsiteY47" fmla="*/ 789291 h 4258543"/>
                <a:gd name="connsiteX48" fmla="*/ 5689853 w 8228036"/>
                <a:gd name="connsiteY48" fmla="*/ 776591 h 4258543"/>
                <a:gd name="connsiteX49" fmla="*/ 5842253 w 8228036"/>
                <a:gd name="connsiteY49" fmla="*/ 738491 h 4258543"/>
                <a:gd name="connsiteX50" fmla="*/ 5918453 w 8228036"/>
                <a:gd name="connsiteY50" fmla="*/ 713091 h 4258543"/>
                <a:gd name="connsiteX51" fmla="*/ 5994653 w 8228036"/>
                <a:gd name="connsiteY51" fmla="*/ 700391 h 4258543"/>
                <a:gd name="connsiteX52" fmla="*/ 6096253 w 8228036"/>
                <a:gd name="connsiteY52" fmla="*/ 662291 h 4258543"/>
                <a:gd name="connsiteX53" fmla="*/ 6172453 w 8228036"/>
                <a:gd name="connsiteY53" fmla="*/ 649591 h 4258543"/>
                <a:gd name="connsiteX54" fmla="*/ 6223253 w 8228036"/>
                <a:gd name="connsiteY54" fmla="*/ 624191 h 4258543"/>
                <a:gd name="connsiteX55" fmla="*/ 6578853 w 8228036"/>
                <a:gd name="connsiteY55" fmla="*/ 598791 h 4258543"/>
                <a:gd name="connsiteX56" fmla="*/ 7620253 w 8228036"/>
                <a:gd name="connsiteY56" fmla="*/ 598791 h 4258543"/>
                <a:gd name="connsiteX57" fmla="*/ 7696453 w 8228036"/>
                <a:gd name="connsiteY57" fmla="*/ 586091 h 4258543"/>
                <a:gd name="connsiteX58" fmla="*/ 7810753 w 8228036"/>
                <a:gd name="connsiteY58" fmla="*/ 573391 h 4258543"/>
                <a:gd name="connsiteX59" fmla="*/ 7861553 w 8228036"/>
                <a:gd name="connsiteY59" fmla="*/ 547991 h 4258543"/>
                <a:gd name="connsiteX60" fmla="*/ 8191753 w 8228036"/>
                <a:gd name="connsiteY60" fmla="*/ 484491 h 4258543"/>
                <a:gd name="connsiteX61" fmla="*/ 8077453 w 8228036"/>
                <a:gd name="connsiteY61" fmla="*/ 14591 h 4258543"/>
                <a:gd name="connsiteX62" fmla="*/ 7925053 w 8228036"/>
                <a:gd name="connsiteY62" fmla="*/ 27291 h 4258543"/>
                <a:gd name="connsiteX63" fmla="*/ 7836153 w 8228036"/>
                <a:gd name="connsiteY63" fmla="*/ 52691 h 4258543"/>
                <a:gd name="connsiteX64" fmla="*/ 4457953 w 8228036"/>
                <a:gd name="connsiteY64" fmla="*/ 27291 h 4258543"/>
                <a:gd name="connsiteX65" fmla="*/ 253 w 8228036"/>
                <a:gd name="connsiteY65"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111753 w 8228036"/>
                <a:gd name="connsiteY18" fmla="*/ 1703691 h 4258543"/>
                <a:gd name="connsiteX19" fmla="*/ 3124453 w 8228036"/>
                <a:gd name="connsiteY19" fmla="*/ 1665591 h 4258543"/>
                <a:gd name="connsiteX20" fmla="*/ 3226053 w 8228036"/>
                <a:gd name="connsiteY20" fmla="*/ 1576691 h 4258543"/>
                <a:gd name="connsiteX21" fmla="*/ 3238753 w 8228036"/>
                <a:gd name="connsiteY21" fmla="*/ 1538591 h 4258543"/>
                <a:gd name="connsiteX22" fmla="*/ 3276853 w 8228036"/>
                <a:gd name="connsiteY22" fmla="*/ 1513191 h 4258543"/>
                <a:gd name="connsiteX23" fmla="*/ 3327653 w 8228036"/>
                <a:gd name="connsiteY23" fmla="*/ 1475091 h 4258543"/>
                <a:gd name="connsiteX24" fmla="*/ 3454653 w 8228036"/>
                <a:gd name="connsiteY24" fmla="*/ 1373491 h 4258543"/>
                <a:gd name="connsiteX25" fmla="*/ 3530853 w 8228036"/>
                <a:gd name="connsiteY25" fmla="*/ 1322691 h 4258543"/>
                <a:gd name="connsiteX26" fmla="*/ 3568953 w 8228036"/>
                <a:gd name="connsiteY26" fmla="*/ 1297291 h 4258543"/>
                <a:gd name="connsiteX27" fmla="*/ 3632453 w 8228036"/>
                <a:gd name="connsiteY27" fmla="*/ 1259191 h 4258543"/>
                <a:gd name="connsiteX28" fmla="*/ 3695953 w 8228036"/>
                <a:gd name="connsiteY28" fmla="*/ 1208391 h 4258543"/>
                <a:gd name="connsiteX29" fmla="*/ 3734053 w 8228036"/>
                <a:gd name="connsiteY29" fmla="*/ 1195691 h 4258543"/>
                <a:gd name="connsiteX30" fmla="*/ 3772153 w 8228036"/>
                <a:gd name="connsiteY30" fmla="*/ 1170291 h 4258543"/>
                <a:gd name="connsiteX31" fmla="*/ 3835653 w 8228036"/>
                <a:gd name="connsiteY31" fmla="*/ 1144891 h 4258543"/>
                <a:gd name="connsiteX32" fmla="*/ 3886453 w 8228036"/>
                <a:gd name="connsiteY32" fmla="*/ 1119491 h 4258543"/>
                <a:gd name="connsiteX33" fmla="*/ 3937253 w 8228036"/>
                <a:gd name="connsiteY33" fmla="*/ 1106791 h 4258543"/>
                <a:gd name="connsiteX34" fmla="*/ 4038853 w 8228036"/>
                <a:gd name="connsiteY34" fmla="*/ 1081391 h 4258543"/>
                <a:gd name="connsiteX35" fmla="*/ 4076953 w 8228036"/>
                <a:gd name="connsiteY35" fmla="*/ 1055991 h 4258543"/>
                <a:gd name="connsiteX36" fmla="*/ 4178553 w 8228036"/>
                <a:gd name="connsiteY36" fmla="*/ 1043291 h 4258543"/>
                <a:gd name="connsiteX37" fmla="*/ 4242053 w 8228036"/>
                <a:gd name="connsiteY37" fmla="*/ 1030591 h 4258543"/>
                <a:gd name="connsiteX38" fmla="*/ 4407153 w 8228036"/>
                <a:gd name="connsiteY38" fmla="*/ 954391 h 4258543"/>
                <a:gd name="connsiteX39" fmla="*/ 4445253 w 8228036"/>
                <a:gd name="connsiteY39" fmla="*/ 941691 h 4258543"/>
                <a:gd name="connsiteX40" fmla="*/ 4546853 w 8228036"/>
                <a:gd name="connsiteY40" fmla="*/ 928991 h 4258543"/>
                <a:gd name="connsiteX41" fmla="*/ 4661153 w 8228036"/>
                <a:gd name="connsiteY41" fmla="*/ 890891 h 4258543"/>
                <a:gd name="connsiteX42" fmla="*/ 4699253 w 8228036"/>
                <a:gd name="connsiteY42" fmla="*/ 878191 h 4258543"/>
                <a:gd name="connsiteX43" fmla="*/ 4788153 w 8228036"/>
                <a:gd name="connsiteY43" fmla="*/ 852791 h 4258543"/>
                <a:gd name="connsiteX44" fmla="*/ 4838953 w 8228036"/>
                <a:gd name="connsiteY44" fmla="*/ 827391 h 4258543"/>
                <a:gd name="connsiteX45" fmla="*/ 5004053 w 8228036"/>
                <a:gd name="connsiteY45" fmla="*/ 814691 h 4258543"/>
                <a:gd name="connsiteX46" fmla="*/ 5321553 w 8228036"/>
                <a:gd name="connsiteY46" fmla="*/ 789291 h 4258543"/>
                <a:gd name="connsiteX47" fmla="*/ 5689853 w 8228036"/>
                <a:gd name="connsiteY47" fmla="*/ 776591 h 4258543"/>
                <a:gd name="connsiteX48" fmla="*/ 5842253 w 8228036"/>
                <a:gd name="connsiteY48" fmla="*/ 738491 h 4258543"/>
                <a:gd name="connsiteX49" fmla="*/ 5918453 w 8228036"/>
                <a:gd name="connsiteY49" fmla="*/ 713091 h 4258543"/>
                <a:gd name="connsiteX50" fmla="*/ 5994653 w 8228036"/>
                <a:gd name="connsiteY50" fmla="*/ 700391 h 4258543"/>
                <a:gd name="connsiteX51" fmla="*/ 6096253 w 8228036"/>
                <a:gd name="connsiteY51" fmla="*/ 662291 h 4258543"/>
                <a:gd name="connsiteX52" fmla="*/ 6172453 w 8228036"/>
                <a:gd name="connsiteY52" fmla="*/ 649591 h 4258543"/>
                <a:gd name="connsiteX53" fmla="*/ 6223253 w 8228036"/>
                <a:gd name="connsiteY53" fmla="*/ 624191 h 4258543"/>
                <a:gd name="connsiteX54" fmla="*/ 6578853 w 8228036"/>
                <a:gd name="connsiteY54" fmla="*/ 598791 h 4258543"/>
                <a:gd name="connsiteX55" fmla="*/ 7620253 w 8228036"/>
                <a:gd name="connsiteY55" fmla="*/ 598791 h 4258543"/>
                <a:gd name="connsiteX56" fmla="*/ 7696453 w 8228036"/>
                <a:gd name="connsiteY56" fmla="*/ 586091 h 4258543"/>
                <a:gd name="connsiteX57" fmla="*/ 7810753 w 8228036"/>
                <a:gd name="connsiteY57" fmla="*/ 573391 h 4258543"/>
                <a:gd name="connsiteX58" fmla="*/ 7861553 w 8228036"/>
                <a:gd name="connsiteY58" fmla="*/ 547991 h 4258543"/>
                <a:gd name="connsiteX59" fmla="*/ 8191753 w 8228036"/>
                <a:gd name="connsiteY59" fmla="*/ 484491 h 4258543"/>
                <a:gd name="connsiteX60" fmla="*/ 8077453 w 8228036"/>
                <a:gd name="connsiteY60" fmla="*/ 14591 h 4258543"/>
                <a:gd name="connsiteX61" fmla="*/ 7925053 w 8228036"/>
                <a:gd name="connsiteY61" fmla="*/ 27291 h 4258543"/>
                <a:gd name="connsiteX62" fmla="*/ 7836153 w 8228036"/>
                <a:gd name="connsiteY62" fmla="*/ 52691 h 4258543"/>
                <a:gd name="connsiteX63" fmla="*/ 4457953 w 8228036"/>
                <a:gd name="connsiteY63" fmla="*/ 27291 h 4258543"/>
                <a:gd name="connsiteX64" fmla="*/ 253 w 8228036"/>
                <a:gd name="connsiteY64"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124453 w 8228036"/>
                <a:gd name="connsiteY18" fmla="*/ 1665591 h 4258543"/>
                <a:gd name="connsiteX19" fmla="*/ 3226053 w 8228036"/>
                <a:gd name="connsiteY19" fmla="*/ 1576691 h 4258543"/>
                <a:gd name="connsiteX20" fmla="*/ 3238753 w 8228036"/>
                <a:gd name="connsiteY20" fmla="*/ 1538591 h 4258543"/>
                <a:gd name="connsiteX21" fmla="*/ 3276853 w 8228036"/>
                <a:gd name="connsiteY21" fmla="*/ 1513191 h 4258543"/>
                <a:gd name="connsiteX22" fmla="*/ 3327653 w 8228036"/>
                <a:gd name="connsiteY22" fmla="*/ 1475091 h 4258543"/>
                <a:gd name="connsiteX23" fmla="*/ 3454653 w 8228036"/>
                <a:gd name="connsiteY23" fmla="*/ 1373491 h 4258543"/>
                <a:gd name="connsiteX24" fmla="*/ 3530853 w 8228036"/>
                <a:gd name="connsiteY24" fmla="*/ 1322691 h 4258543"/>
                <a:gd name="connsiteX25" fmla="*/ 3568953 w 8228036"/>
                <a:gd name="connsiteY25" fmla="*/ 1297291 h 4258543"/>
                <a:gd name="connsiteX26" fmla="*/ 3632453 w 8228036"/>
                <a:gd name="connsiteY26" fmla="*/ 1259191 h 4258543"/>
                <a:gd name="connsiteX27" fmla="*/ 3695953 w 8228036"/>
                <a:gd name="connsiteY27" fmla="*/ 1208391 h 4258543"/>
                <a:gd name="connsiteX28" fmla="*/ 3734053 w 8228036"/>
                <a:gd name="connsiteY28" fmla="*/ 1195691 h 4258543"/>
                <a:gd name="connsiteX29" fmla="*/ 3772153 w 8228036"/>
                <a:gd name="connsiteY29" fmla="*/ 1170291 h 4258543"/>
                <a:gd name="connsiteX30" fmla="*/ 3835653 w 8228036"/>
                <a:gd name="connsiteY30" fmla="*/ 1144891 h 4258543"/>
                <a:gd name="connsiteX31" fmla="*/ 3886453 w 8228036"/>
                <a:gd name="connsiteY31" fmla="*/ 1119491 h 4258543"/>
                <a:gd name="connsiteX32" fmla="*/ 3937253 w 8228036"/>
                <a:gd name="connsiteY32" fmla="*/ 1106791 h 4258543"/>
                <a:gd name="connsiteX33" fmla="*/ 4038853 w 8228036"/>
                <a:gd name="connsiteY33" fmla="*/ 1081391 h 4258543"/>
                <a:gd name="connsiteX34" fmla="*/ 4076953 w 8228036"/>
                <a:gd name="connsiteY34" fmla="*/ 1055991 h 4258543"/>
                <a:gd name="connsiteX35" fmla="*/ 4178553 w 8228036"/>
                <a:gd name="connsiteY35" fmla="*/ 1043291 h 4258543"/>
                <a:gd name="connsiteX36" fmla="*/ 4242053 w 8228036"/>
                <a:gd name="connsiteY36" fmla="*/ 1030591 h 4258543"/>
                <a:gd name="connsiteX37" fmla="*/ 4407153 w 8228036"/>
                <a:gd name="connsiteY37" fmla="*/ 954391 h 4258543"/>
                <a:gd name="connsiteX38" fmla="*/ 4445253 w 8228036"/>
                <a:gd name="connsiteY38" fmla="*/ 941691 h 4258543"/>
                <a:gd name="connsiteX39" fmla="*/ 4546853 w 8228036"/>
                <a:gd name="connsiteY39" fmla="*/ 928991 h 4258543"/>
                <a:gd name="connsiteX40" fmla="*/ 4661153 w 8228036"/>
                <a:gd name="connsiteY40" fmla="*/ 890891 h 4258543"/>
                <a:gd name="connsiteX41" fmla="*/ 4699253 w 8228036"/>
                <a:gd name="connsiteY41" fmla="*/ 878191 h 4258543"/>
                <a:gd name="connsiteX42" fmla="*/ 4788153 w 8228036"/>
                <a:gd name="connsiteY42" fmla="*/ 852791 h 4258543"/>
                <a:gd name="connsiteX43" fmla="*/ 4838953 w 8228036"/>
                <a:gd name="connsiteY43" fmla="*/ 827391 h 4258543"/>
                <a:gd name="connsiteX44" fmla="*/ 5004053 w 8228036"/>
                <a:gd name="connsiteY44" fmla="*/ 814691 h 4258543"/>
                <a:gd name="connsiteX45" fmla="*/ 5321553 w 8228036"/>
                <a:gd name="connsiteY45" fmla="*/ 789291 h 4258543"/>
                <a:gd name="connsiteX46" fmla="*/ 5689853 w 8228036"/>
                <a:gd name="connsiteY46" fmla="*/ 776591 h 4258543"/>
                <a:gd name="connsiteX47" fmla="*/ 5842253 w 8228036"/>
                <a:gd name="connsiteY47" fmla="*/ 738491 h 4258543"/>
                <a:gd name="connsiteX48" fmla="*/ 5918453 w 8228036"/>
                <a:gd name="connsiteY48" fmla="*/ 713091 h 4258543"/>
                <a:gd name="connsiteX49" fmla="*/ 5994653 w 8228036"/>
                <a:gd name="connsiteY49" fmla="*/ 700391 h 4258543"/>
                <a:gd name="connsiteX50" fmla="*/ 6096253 w 8228036"/>
                <a:gd name="connsiteY50" fmla="*/ 662291 h 4258543"/>
                <a:gd name="connsiteX51" fmla="*/ 6172453 w 8228036"/>
                <a:gd name="connsiteY51" fmla="*/ 649591 h 4258543"/>
                <a:gd name="connsiteX52" fmla="*/ 6223253 w 8228036"/>
                <a:gd name="connsiteY52" fmla="*/ 624191 h 4258543"/>
                <a:gd name="connsiteX53" fmla="*/ 6578853 w 8228036"/>
                <a:gd name="connsiteY53" fmla="*/ 598791 h 4258543"/>
                <a:gd name="connsiteX54" fmla="*/ 7620253 w 8228036"/>
                <a:gd name="connsiteY54" fmla="*/ 598791 h 4258543"/>
                <a:gd name="connsiteX55" fmla="*/ 7696453 w 8228036"/>
                <a:gd name="connsiteY55" fmla="*/ 586091 h 4258543"/>
                <a:gd name="connsiteX56" fmla="*/ 7810753 w 8228036"/>
                <a:gd name="connsiteY56" fmla="*/ 573391 h 4258543"/>
                <a:gd name="connsiteX57" fmla="*/ 7861553 w 8228036"/>
                <a:gd name="connsiteY57" fmla="*/ 547991 h 4258543"/>
                <a:gd name="connsiteX58" fmla="*/ 8191753 w 8228036"/>
                <a:gd name="connsiteY58" fmla="*/ 484491 h 4258543"/>
                <a:gd name="connsiteX59" fmla="*/ 8077453 w 8228036"/>
                <a:gd name="connsiteY59" fmla="*/ 14591 h 4258543"/>
                <a:gd name="connsiteX60" fmla="*/ 7925053 w 8228036"/>
                <a:gd name="connsiteY60" fmla="*/ 27291 h 4258543"/>
                <a:gd name="connsiteX61" fmla="*/ 7836153 w 8228036"/>
                <a:gd name="connsiteY61" fmla="*/ 52691 h 4258543"/>
                <a:gd name="connsiteX62" fmla="*/ 4457953 w 8228036"/>
                <a:gd name="connsiteY62" fmla="*/ 27291 h 4258543"/>
                <a:gd name="connsiteX63" fmla="*/ 253 w 8228036"/>
                <a:gd name="connsiteY63"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226053 w 8228036"/>
                <a:gd name="connsiteY18" fmla="*/ 1576691 h 4258543"/>
                <a:gd name="connsiteX19" fmla="*/ 3238753 w 8228036"/>
                <a:gd name="connsiteY19" fmla="*/ 1538591 h 4258543"/>
                <a:gd name="connsiteX20" fmla="*/ 3276853 w 8228036"/>
                <a:gd name="connsiteY20" fmla="*/ 1513191 h 4258543"/>
                <a:gd name="connsiteX21" fmla="*/ 3327653 w 8228036"/>
                <a:gd name="connsiteY21" fmla="*/ 1475091 h 4258543"/>
                <a:gd name="connsiteX22" fmla="*/ 3454653 w 8228036"/>
                <a:gd name="connsiteY22" fmla="*/ 1373491 h 4258543"/>
                <a:gd name="connsiteX23" fmla="*/ 3530853 w 8228036"/>
                <a:gd name="connsiteY23" fmla="*/ 1322691 h 4258543"/>
                <a:gd name="connsiteX24" fmla="*/ 3568953 w 8228036"/>
                <a:gd name="connsiteY24" fmla="*/ 1297291 h 4258543"/>
                <a:gd name="connsiteX25" fmla="*/ 3632453 w 8228036"/>
                <a:gd name="connsiteY25" fmla="*/ 1259191 h 4258543"/>
                <a:gd name="connsiteX26" fmla="*/ 3695953 w 8228036"/>
                <a:gd name="connsiteY26" fmla="*/ 1208391 h 4258543"/>
                <a:gd name="connsiteX27" fmla="*/ 3734053 w 8228036"/>
                <a:gd name="connsiteY27" fmla="*/ 1195691 h 4258543"/>
                <a:gd name="connsiteX28" fmla="*/ 3772153 w 8228036"/>
                <a:gd name="connsiteY28" fmla="*/ 1170291 h 4258543"/>
                <a:gd name="connsiteX29" fmla="*/ 3835653 w 8228036"/>
                <a:gd name="connsiteY29" fmla="*/ 1144891 h 4258543"/>
                <a:gd name="connsiteX30" fmla="*/ 3886453 w 8228036"/>
                <a:gd name="connsiteY30" fmla="*/ 1119491 h 4258543"/>
                <a:gd name="connsiteX31" fmla="*/ 3937253 w 8228036"/>
                <a:gd name="connsiteY31" fmla="*/ 1106791 h 4258543"/>
                <a:gd name="connsiteX32" fmla="*/ 4038853 w 8228036"/>
                <a:gd name="connsiteY32" fmla="*/ 1081391 h 4258543"/>
                <a:gd name="connsiteX33" fmla="*/ 4076953 w 8228036"/>
                <a:gd name="connsiteY33" fmla="*/ 1055991 h 4258543"/>
                <a:gd name="connsiteX34" fmla="*/ 4178553 w 8228036"/>
                <a:gd name="connsiteY34" fmla="*/ 1043291 h 4258543"/>
                <a:gd name="connsiteX35" fmla="*/ 4242053 w 8228036"/>
                <a:gd name="connsiteY35" fmla="*/ 1030591 h 4258543"/>
                <a:gd name="connsiteX36" fmla="*/ 4407153 w 8228036"/>
                <a:gd name="connsiteY36" fmla="*/ 954391 h 4258543"/>
                <a:gd name="connsiteX37" fmla="*/ 4445253 w 8228036"/>
                <a:gd name="connsiteY37" fmla="*/ 941691 h 4258543"/>
                <a:gd name="connsiteX38" fmla="*/ 4546853 w 8228036"/>
                <a:gd name="connsiteY38" fmla="*/ 928991 h 4258543"/>
                <a:gd name="connsiteX39" fmla="*/ 4661153 w 8228036"/>
                <a:gd name="connsiteY39" fmla="*/ 890891 h 4258543"/>
                <a:gd name="connsiteX40" fmla="*/ 4699253 w 8228036"/>
                <a:gd name="connsiteY40" fmla="*/ 878191 h 4258543"/>
                <a:gd name="connsiteX41" fmla="*/ 4788153 w 8228036"/>
                <a:gd name="connsiteY41" fmla="*/ 852791 h 4258543"/>
                <a:gd name="connsiteX42" fmla="*/ 4838953 w 8228036"/>
                <a:gd name="connsiteY42" fmla="*/ 827391 h 4258543"/>
                <a:gd name="connsiteX43" fmla="*/ 5004053 w 8228036"/>
                <a:gd name="connsiteY43" fmla="*/ 814691 h 4258543"/>
                <a:gd name="connsiteX44" fmla="*/ 5321553 w 8228036"/>
                <a:gd name="connsiteY44" fmla="*/ 789291 h 4258543"/>
                <a:gd name="connsiteX45" fmla="*/ 5689853 w 8228036"/>
                <a:gd name="connsiteY45" fmla="*/ 776591 h 4258543"/>
                <a:gd name="connsiteX46" fmla="*/ 5842253 w 8228036"/>
                <a:gd name="connsiteY46" fmla="*/ 738491 h 4258543"/>
                <a:gd name="connsiteX47" fmla="*/ 5918453 w 8228036"/>
                <a:gd name="connsiteY47" fmla="*/ 713091 h 4258543"/>
                <a:gd name="connsiteX48" fmla="*/ 5994653 w 8228036"/>
                <a:gd name="connsiteY48" fmla="*/ 700391 h 4258543"/>
                <a:gd name="connsiteX49" fmla="*/ 6096253 w 8228036"/>
                <a:gd name="connsiteY49" fmla="*/ 662291 h 4258543"/>
                <a:gd name="connsiteX50" fmla="*/ 6172453 w 8228036"/>
                <a:gd name="connsiteY50" fmla="*/ 649591 h 4258543"/>
                <a:gd name="connsiteX51" fmla="*/ 6223253 w 8228036"/>
                <a:gd name="connsiteY51" fmla="*/ 624191 h 4258543"/>
                <a:gd name="connsiteX52" fmla="*/ 6578853 w 8228036"/>
                <a:gd name="connsiteY52" fmla="*/ 598791 h 4258543"/>
                <a:gd name="connsiteX53" fmla="*/ 7620253 w 8228036"/>
                <a:gd name="connsiteY53" fmla="*/ 598791 h 4258543"/>
                <a:gd name="connsiteX54" fmla="*/ 7696453 w 8228036"/>
                <a:gd name="connsiteY54" fmla="*/ 586091 h 4258543"/>
                <a:gd name="connsiteX55" fmla="*/ 7810753 w 8228036"/>
                <a:gd name="connsiteY55" fmla="*/ 573391 h 4258543"/>
                <a:gd name="connsiteX56" fmla="*/ 7861553 w 8228036"/>
                <a:gd name="connsiteY56" fmla="*/ 547991 h 4258543"/>
                <a:gd name="connsiteX57" fmla="*/ 8191753 w 8228036"/>
                <a:gd name="connsiteY57" fmla="*/ 484491 h 4258543"/>
                <a:gd name="connsiteX58" fmla="*/ 8077453 w 8228036"/>
                <a:gd name="connsiteY58" fmla="*/ 14591 h 4258543"/>
                <a:gd name="connsiteX59" fmla="*/ 7925053 w 8228036"/>
                <a:gd name="connsiteY59" fmla="*/ 27291 h 4258543"/>
                <a:gd name="connsiteX60" fmla="*/ 7836153 w 8228036"/>
                <a:gd name="connsiteY60" fmla="*/ 52691 h 4258543"/>
                <a:gd name="connsiteX61" fmla="*/ 4457953 w 8228036"/>
                <a:gd name="connsiteY61" fmla="*/ 27291 h 4258543"/>
                <a:gd name="connsiteX62" fmla="*/ 253 w 8228036"/>
                <a:gd name="connsiteY62"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238753 w 8228036"/>
                <a:gd name="connsiteY18" fmla="*/ 1538591 h 4258543"/>
                <a:gd name="connsiteX19" fmla="*/ 3276853 w 8228036"/>
                <a:gd name="connsiteY19" fmla="*/ 1513191 h 4258543"/>
                <a:gd name="connsiteX20" fmla="*/ 3327653 w 8228036"/>
                <a:gd name="connsiteY20" fmla="*/ 1475091 h 4258543"/>
                <a:gd name="connsiteX21" fmla="*/ 3454653 w 8228036"/>
                <a:gd name="connsiteY21" fmla="*/ 1373491 h 4258543"/>
                <a:gd name="connsiteX22" fmla="*/ 3530853 w 8228036"/>
                <a:gd name="connsiteY22" fmla="*/ 1322691 h 4258543"/>
                <a:gd name="connsiteX23" fmla="*/ 3568953 w 8228036"/>
                <a:gd name="connsiteY23" fmla="*/ 1297291 h 4258543"/>
                <a:gd name="connsiteX24" fmla="*/ 3632453 w 8228036"/>
                <a:gd name="connsiteY24" fmla="*/ 1259191 h 4258543"/>
                <a:gd name="connsiteX25" fmla="*/ 3695953 w 8228036"/>
                <a:gd name="connsiteY25" fmla="*/ 1208391 h 4258543"/>
                <a:gd name="connsiteX26" fmla="*/ 3734053 w 8228036"/>
                <a:gd name="connsiteY26" fmla="*/ 1195691 h 4258543"/>
                <a:gd name="connsiteX27" fmla="*/ 3772153 w 8228036"/>
                <a:gd name="connsiteY27" fmla="*/ 1170291 h 4258543"/>
                <a:gd name="connsiteX28" fmla="*/ 3835653 w 8228036"/>
                <a:gd name="connsiteY28" fmla="*/ 1144891 h 4258543"/>
                <a:gd name="connsiteX29" fmla="*/ 3886453 w 8228036"/>
                <a:gd name="connsiteY29" fmla="*/ 1119491 h 4258543"/>
                <a:gd name="connsiteX30" fmla="*/ 3937253 w 8228036"/>
                <a:gd name="connsiteY30" fmla="*/ 1106791 h 4258543"/>
                <a:gd name="connsiteX31" fmla="*/ 4038853 w 8228036"/>
                <a:gd name="connsiteY31" fmla="*/ 1081391 h 4258543"/>
                <a:gd name="connsiteX32" fmla="*/ 4076953 w 8228036"/>
                <a:gd name="connsiteY32" fmla="*/ 1055991 h 4258543"/>
                <a:gd name="connsiteX33" fmla="*/ 4178553 w 8228036"/>
                <a:gd name="connsiteY33" fmla="*/ 1043291 h 4258543"/>
                <a:gd name="connsiteX34" fmla="*/ 4242053 w 8228036"/>
                <a:gd name="connsiteY34" fmla="*/ 1030591 h 4258543"/>
                <a:gd name="connsiteX35" fmla="*/ 4407153 w 8228036"/>
                <a:gd name="connsiteY35" fmla="*/ 954391 h 4258543"/>
                <a:gd name="connsiteX36" fmla="*/ 4445253 w 8228036"/>
                <a:gd name="connsiteY36" fmla="*/ 941691 h 4258543"/>
                <a:gd name="connsiteX37" fmla="*/ 4546853 w 8228036"/>
                <a:gd name="connsiteY37" fmla="*/ 928991 h 4258543"/>
                <a:gd name="connsiteX38" fmla="*/ 4661153 w 8228036"/>
                <a:gd name="connsiteY38" fmla="*/ 890891 h 4258543"/>
                <a:gd name="connsiteX39" fmla="*/ 4699253 w 8228036"/>
                <a:gd name="connsiteY39" fmla="*/ 878191 h 4258543"/>
                <a:gd name="connsiteX40" fmla="*/ 4788153 w 8228036"/>
                <a:gd name="connsiteY40" fmla="*/ 852791 h 4258543"/>
                <a:gd name="connsiteX41" fmla="*/ 4838953 w 8228036"/>
                <a:gd name="connsiteY41" fmla="*/ 827391 h 4258543"/>
                <a:gd name="connsiteX42" fmla="*/ 5004053 w 8228036"/>
                <a:gd name="connsiteY42" fmla="*/ 814691 h 4258543"/>
                <a:gd name="connsiteX43" fmla="*/ 5321553 w 8228036"/>
                <a:gd name="connsiteY43" fmla="*/ 789291 h 4258543"/>
                <a:gd name="connsiteX44" fmla="*/ 5689853 w 8228036"/>
                <a:gd name="connsiteY44" fmla="*/ 776591 h 4258543"/>
                <a:gd name="connsiteX45" fmla="*/ 5842253 w 8228036"/>
                <a:gd name="connsiteY45" fmla="*/ 738491 h 4258543"/>
                <a:gd name="connsiteX46" fmla="*/ 5918453 w 8228036"/>
                <a:gd name="connsiteY46" fmla="*/ 713091 h 4258543"/>
                <a:gd name="connsiteX47" fmla="*/ 5994653 w 8228036"/>
                <a:gd name="connsiteY47" fmla="*/ 700391 h 4258543"/>
                <a:gd name="connsiteX48" fmla="*/ 6096253 w 8228036"/>
                <a:gd name="connsiteY48" fmla="*/ 662291 h 4258543"/>
                <a:gd name="connsiteX49" fmla="*/ 6172453 w 8228036"/>
                <a:gd name="connsiteY49" fmla="*/ 649591 h 4258543"/>
                <a:gd name="connsiteX50" fmla="*/ 6223253 w 8228036"/>
                <a:gd name="connsiteY50" fmla="*/ 624191 h 4258543"/>
                <a:gd name="connsiteX51" fmla="*/ 6578853 w 8228036"/>
                <a:gd name="connsiteY51" fmla="*/ 598791 h 4258543"/>
                <a:gd name="connsiteX52" fmla="*/ 7620253 w 8228036"/>
                <a:gd name="connsiteY52" fmla="*/ 598791 h 4258543"/>
                <a:gd name="connsiteX53" fmla="*/ 7696453 w 8228036"/>
                <a:gd name="connsiteY53" fmla="*/ 586091 h 4258543"/>
                <a:gd name="connsiteX54" fmla="*/ 7810753 w 8228036"/>
                <a:gd name="connsiteY54" fmla="*/ 573391 h 4258543"/>
                <a:gd name="connsiteX55" fmla="*/ 7861553 w 8228036"/>
                <a:gd name="connsiteY55" fmla="*/ 547991 h 4258543"/>
                <a:gd name="connsiteX56" fmla="*/ 8191753 w 8228036"/>
                <a:gd name="connsiteY56" fmla="*/ 484491 h 4258543"/>
                <a:gd name="connsiteX57" fmla="*/ 8077453 w 8228036"/>
                <a:gd name="connsiteY57" fmla="*/ 14591 h 4258543"/>
                <a:gd name="connsiteX58" fmla="*/ 7925053 w 8228036"/>
                <a:gd name="connsiteY58" fmla="*/ 27291 h 4258543"/>
                <a:gd name="connsiteX59" fmla="*/ 7836153 w 8228036"/>
                <a:gd name="connsiteY59" fmla="*/ 52691 h 4258543"/>
                <a:gd name="connsiteX60" fmla="*/ 4457953 w 8228036"/>
                <a:gd name="connsiteY60" fmla="*/ 27291 h 4258543"/>
                <a:gd name="connsiteX61" fmla="*/ 253 w 8228036"/>
                <a:gd name="connsiteY61"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276853 w 8228036"/>
                <a:gd name="connsiteY18" fmla="*/ 1513191 h 4258543"/>
                <a:gd name="connsiteX19" fmla="*/ 3327653 w 8228036"/>
                <a:gd name="connsiteY19" fmla="*/ 1475091 h 4258543"/>
                <a:gd name="connsiteX20" fmla="*/ 3454653 w 8228036"/>
                <a:gd name="connsiteY20" fmla="*/ 1373491 h 4258543"/>
                <a:gd name="connsiteX21" fmla="*/ 3530853 w 8228036"/>
                <a:gd name="connsiteY21" fmla="*/ 1322691 h 4258543"/>
                <a:gd name="connsiteX22" fmla="*/ 3568953 w 8228036"/>
                <a:gd name="connsiteY22" fmla="*/ 1297291 h 4258543"/>
                <a:gd name="connsiteX23" fmla="*/ 3632453 w 8228036"/>
                <a:gd name="connsiteY23" fmla="*/ 1259191 h 4258543"/>
                <a:gd name="connsiteX24" fmla="*/ 3695953 w 8228036"/>
                <a:gd name="connsiteY24" fmla="*/ 1208391 h 4258543"/>
                <a:gd name="connsiteX25" fmla="*/ 3734053 w 8228036"/>
                <a:gd name="connsiteY25" fmla="*/ 1195691 h 4258543"/>
                <a:gd name="connsiteX26" fmla="*/ 3772153 w 8228036"/>
                <a:gd name="connsiteY26" fmla="*/ 1170291 h 4258543"/>
                <a:gd name="connsiteX27" fmla="*/ 3835653 w 8228036"/>
                <a:gd name="connsiteY27" fmla="*/ 1144891 h 4258543"/>
                <a:gd name="connsiteX28" fmla="*/ 3886453 w 8228036"/>
                <a:gd name="connsiteY28" fmla="*/ 1119491 h 4258543"/>
                <a:gd name="connsiteX29" fmla="*/ 3937253 w 8228036"/>
                <a:gd name="connsiteY29" fmla="*/ 1106791 h 4258543"/>
                <a:gd name="connsiteX30" fmla="*/ 4038853 w 8228036"/>
                <a:gd name="connsiteY30" fmla="*/ 1081391 h 4258543"/>
                <a:gd name="connsiteX31" fmla="*/ 4076953 w 8228036"/>
                <a:gd name="connsiteY31" fmla="*/ 1055991 h 4258543"/>
                <a:gd name="connsiteX32" fmla="*/ 4178553 w 8228036"/>
                <a:gd name="connsiteY32" fmla="*/ 1043291 h 4258543"/>
                <a:gd name="connsiteX33" fmla="*/ 4242053 w 8228036"/>
                <a:gd name="connsiteY33" fmla="*/ 1030591 h 4258543"/>
                <a:gd name="connsiteX34" fmla="*/ 4407153 w 8228036"/>
                <a:gd name="connsiteY34" fmla="*/ 954391 h 4258543"/>
                <a:gd name="connsiteX35" fmla="*/ 4445253 w 8228036"/>
                <a:gd name="connsiteY35" fmla="*/ 941691 h 4258543"/>
                <a:gd name="connsiteX36" fmla="*/ 4546853 w 8228036"/>
                <a:gd name="connsiteY36" fmla="*/ 928991 h 4258543"/>
                <a:gd name="connsiteX37" fmla="*/ 4661153 w 8228036"/>
                <a:gd name="connsiteY37" fmla="*/ 890891 h 4258543"/>
                <a:gd name="connsiteX38" fmla="*/ 4699253 w 8228036"/>
                <a:gd name="connsiteY38" fmla="*/ 878191 h 4258543"/>
                <a:gd name="connsiteX39" fmla="*/ 4788153 w 8228036"/>
                <a:gd name="connsiteY39" fmla="*/ 852791 h 4258543"/>
                <a:gd name="connsiteX40" fmla="*/ 4838953 w 8228036"/>
                <a:gd name="connsiteY40" fmla="*/ 827391 h 4258543"/>
                <a:gd name="connsiteX41" fmla="*/ 5004053 w 8228036"/>
                <a:gd name="connsiteY41" fmla="*/ 814691 h 4258543"/>
                <a:gd name="connsiteX42" fmla="*/ 5321553 w 8228036"/>
                <a:gd name="connsiteY42" fmla="*/ 789291 h 4258543"/>
                <a:gd name="connsiteX43" fmla="*/ 5689853 w 8228036"/>
                <a:gd name="connsiteY43" fmla="*/ 776591 h 4258543"/>
                <a:gd name="connsiteX44" fmla="*/ 5842253 w 8228036"/>
                <a:gd name="connsiteY44" fmla="*/ 738491 h 4258543"/>
                <a:gd name="connsiteX45" fmla="*/ 5918453 w 8228036"/>
                <a:gd name="connsiteY45" fmla="*/ 713091 h 4258543"/>
                <a:gd name="connsiteX46" fmla="*/ 5994653 w 8228036"/>
                <a:gd name="connsiteY46" fmla="*/ 700391 h 4258543"/>
                <a:gd name="connsiteX47" fmla="*/ 6096253 w 8228036"/>
                <a:gd name="connsiteY47" fmla="*/ 662291 h 4258543"/>
                <a:gd name="connsiteX48" fmla="*/ 6172453 w 8228036"/>
                <a:gd name="connsiteY48" fmla="*/ 649591 h 4258543"/>
                <a:gd name="connsiteX49" fmla="*/ 6223253 w 8228036"/>
                <a:gd name="connsiteY49" fmla="*/ 624191 h 4258543"/>
                <a:gd name="connsiteX50" fmla="*/ 6578853 w 8228036"/>
                <a:gd name="connsiteY50" fmla="*/ 598791 h 4258543"/>
                <a:gd name="connsiteX51" fmla="*/ 7620253 w 8228036"/>
                <a:gd name="connsiteY51" fmla="*/ 598791 h 4258543"/>
                <a:gd name="connsiteX52" fmla="*/ 7696453 w 8228036"/>
                <a:gd name="connsiteY52" fmla="*/ 586091 h 4258543"/>
                <a:gd name="connsiteX53" fmla="*/ 7810753 w 8228036"/>
                <a:gd name="connsiteY53" fmla="*/ 573391 h 4258543"/>
                <a:gd name="connsiteX54" fmla="*/ 7861553 w 8228036"/>
                <a:gd name="connsiteY54" fmla="*/ 547991 h 4258543"/>
                <a:gd name="connsiteX55" fmla="*/ 8191753 w 8228036"/>
                <a:gd name="connsiteY55" fmla="*/ 484491 h 4258543"/>
                <a:gd name="connsiteX56" fmla="*/ 8077453 w 8228036"/>
                <a:gd name="connsiteY56" fmla="*/ 14591 h 4258543"/>
                <a:gd name="connsiteX57" fmla="*/ 7925053 w 8228036"/>
                <a:gd name="connsiteY57" fmla="*/ 27291 h 4258543"/>
                <a:gd name="connsiteX58" fmla="*/ 7836153 w 8228036"/>
                <a:gd name="connsiteY58" fmla="*/ 52691 h 4258543"/>
                <a:gd name="connsiteX59" fmla="*/ 4457953 w 8228036"/>
                <a:gd name="connsiteY59" fmla="*/ 27291 h 4258543"/>
                <a:gd name="connsiteX60" fmla="*/ 253 w 8228036"/>
                <a:gd name="connsiteY60"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327653 w 8228036"/>
                <a:gd name="connsiteY18" fmla="*/ 1475091 h 4258543"/>
                <a:gd name="connsiteX19" fmla="*/ 3454653 w 8228036"/>
                <a:gd name="connsiteY19" fmla="*/ 1373491 h 4258543"/>
                <a:gd name="connsiteX20" fmla="*/ 3530853 w 8228036"/>
                <a:gd name="connsiteY20" fmla="*/ 1322691 h 4258543"/>
                <a:gd name="connsiteX21" fmla="*/ 3568953 w 8228036"/>
                <a:gd name="connsiteY21" fmla="*/ 1297291 h 4258543"/>
                <a:gd name="connsiteX22" fmla="*/ 3632453 w 8228036"/>
                <a:gd name="connsiteY22" fmla="*/ 1259191 h 4258543"/>
                <a:gd name="connsiteX23" fmla="*/ 3695953 w 8228036"/>
                <a:gd name="connsiteY23" fmla="*/ 1208391 h 4258543"/>
                <a:gd name="connsiteX24" fmla="*/ 3734053 w 8228036"/>
                <a:gd name="connsiteY24" fmla="*/ 1195691 h 4258543"/>
                <a:gd name="connsiteX25" fmla="*/ 3772153 w 8228036"/>
                <a:gd name="connsiteY25" fmla="*/ 1170291 h 4258543"/>
                <a:gd name="connsiteX26" fmla="*/ 3835653 w 8228036"/>
                <a:gd name="connsiteY26" fmla="*/ 1144891 h 4258543"/>
                <a:gd name="connsiteX27" fmla="*/ 3886453 w 8228036"/>
                <a:gd name="connsiteY27" fmla="*/ 1119491 h 4258543"/>
                <a:gd name="connsiteX28" fmla="*/ 3937253 w 8228036"/>
                <a:gd name="connsiteY28" fmla="*/ 1106791 h 4258543"/>
                <a:gd name="connsiteX29" fmla="*/ 4038853 w 8228036"/>
                <a:gd name="connsiteY29" fmla="*/ 1081391 h 4258543"/>
                <a:gd name="connsiteX30" fmla="*/ 4076953 w 8228036"/>
                <a:gd name="connsiteY30" fmla="*/ 1055991 h 4258543"/>
                <a:gd name="connsiteX31" fmla="*/ 4178553 w 8228036"/>
                <a:gd name="connsiteY31" fmla="*/ 1043291 h 4258543"/>
                <a:gd name="connsiteX32" fmla="*/ 4242053 w 8228036"/>
                <a:gd name="connsiteY32" fmla="*/ 1030591 h 4258543"/>
                <a:gd name="connsiteX33" fmla="*/ 4407153 w 8228036"/>
                <a:gd name="connsiteY33" fmla="*/ 954391 h 4258543"/>
                <a:gd name="connsiteX34" fmla="*/ 4445253 w 8228036"/>
                <a:gd name="connsiteY34" fmla="*/ 941691 h 4258543"/>
                <a:gd name="connsiteX35" fmla="*/ 4546853 w 8228036"/>
                <a:gd name="connsiteY35" fmla="*/ 928991 h 4258543"/>
                <a:gd name="connsiteX36" fmla="*/ 4661153 w 8228036"/>
                <a:gd name="connsiteY36" fmla="*/ 890891 h 4258543"/>
                <a:gd name="connsiteX37" fmla="*/ 4699253 w 8228036"/>
                <a:gd name="connsiteY37" fmla="*/ 878191 h 4258543"/>
                <a:gd name="connsiteX38" fmla="*/ 4788153 w 8228036"/>
                <a:gd name="connsiteY38" fmla="*/ 852791 h 4258543"/>
                <a:gd name="connsiteX39" fmla="*/ 4838953 w 8228036"/>
                <a:gd name="connsiteY39" fmla="*/ 827391 h 4258543"/>
                <a:gd name="connsiteX40" fmla="*/ 5004053 w 8228036"/>
                <a:gd name="connsiteY40" fmla="*/ 814691 h 4258543"/>
                <a:gd name="connsiteX41" fmla="*/ 5321553 w 8228036"/>
                <a:gd name="connsiteY41" fmla="*/ 789291 h 4258543"/>
                <a:gd name="connsiteX42" fmla="*/ 5689853 w 8228036"/>
                <a:gd name="connsiteY42" fmla="*/ 776591 h 4258543"/>
                <a:gd name="connsiteX43" fmla="*/ 5842253 w 8228036"/>
                <a:gd name="connsiteY43" fmla="*/ 738491 h 4258543"/>
                <a:gd name="connsiteX44" fmla="*/ 5918453 w 8228036"/>
                <a:gd name="connsiteY44" fmla="*/ 713091 h 4258543"/>
                <a:gd name="connsiteX45" fmla="*/ 5994653 w 8228036"/>
                <a:gd name="connsiteY45" fmla="*/ 700391 h 4258543"/>
                <a:gd name="connsiteX46" fmla="*/ 6096253 w 8228036"/>
                <a:gd name="connsiteY46" fmla="*/ 662291 h 4258543"/>
                <a:gd name="connsiteX47" fmla="*/ 6172453 w 8228036"/>
                <a:gd name="connsiteY47" fmla="*/ 649591 h 4258543"/>
                <a:gd name="connsiteX48" fmla="*/ 6223253 w 8228036"/>
                <a:gd name="connsiteY48" fmla="*/ 624191 h 4258543"/>
                <a:gd name="connsiteX49" fmla="*/ 6578853 w 8228036"/>
                <a:gd name="connsiteY49" fmla="*/ 598791 h 4258543"/>
                <a:gd name="connsiteX50" fmla="*/ 7620253 w 8228036"/>
                <a:gd name="connsiteY50" fmla="*/ 598791 h 4258543"/>
                <a:gd name="connsiteX51" fmla="*/ 7696453 w 8228036"/>
                <a:gd name="connsiteY51" fmla="*/ 586091 h 4258543"/>
                <a:gd name="connsiteX52" fmla="*/ 7810753 w 8228036"/>
                <a:gd name="connsiteY52" fmla="*/ 573391 h 4258543"/>
                <a:gd name="connsiteX53" fmla="*/ 7861553 w 8228036"/>
                <a:gd name="connsiteY53" fmla="*/ 547991 h 4258543"/>
                <a:gd name="connsiteX54" fmla="*/ 8191753 w 8228036"/>
                <a:gd name="connsiteY54" fmla="*/ 484491 h 4258543"/>
                <a:gd name="connsiteX55" fmla="*/ 8077453 w 8228036"/>
                <a:gd name="connsiteY55" fmla="*/ 14591 h 4258543"/>
                <a:gd name="connsiteX56" fmla="*/ 7925053 w 8228036"/>
                <a:gd name="connsiteY56" fmla="*/ 27291 h 4258543"/>
                <a:gd name="connsiteX57" fmla="*/ 7836153 w 8228036"/>
                <a:gd name="connsiteY57" fmla="*/ 52691 h 4258543"/>
                <a:gd name="connsiteX58" fmla="*/ 4457953 w 8228036"/>
                <a:gd name="connsiteY58" fmla="*/ 27291 h 4258543"/>
                <a:gd name="connsiteX59" fmla="*/ 253 w 8228036"/>
                <a:gd name="connsiteY59"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454653 w 8228036"/>
                <a:gd name="connsiteY18" fmla="*/ 1373491 h 4258543"/>
                <a:gd name="connsiteX19" fmla="*/ 3530853 w 8228036"/>
                <a:gd name="connsiteY19" fmla="*/ 1322691 h 4258543"/>
                <a:gd name="connsiteX20" fmla="*/ 3568953 w 8228036"/>
                <a:gd name="connsiteY20" fmla="*/ 1297291 h 4258543"/>
                <a:gd name="connsiteX21" fmla="*/ 3632453 w 8228036"/>
                <a:gd name="connsiteY21" fmla="*/ 1259191 h 4258543"/>
                <a:gd name="connsiteX22" fmla="*/ 3695953 w 8228036"/>
                <a:gd name="connsiteY22" fmla="*/ 1208391 h 4258543"/>
                <a:gd name="connsiteX23" fmla="*/ 3734053 w 8228036"/>
                <a:gd name="connsiteY23" fmla="*/ 1195691 h 4258543"/>
                <a:gd name="connsiteX24" fmla="*/ 3772153 w 8228036"/>
                <a:gd name="connsiteY24" fmla="*/ 1170291 h 4258543"/>
                <a:gd name="connsiteX25" fmla="*/ 3835653 w 8228036"/>
                <a:gd name="connsiteY25" fmla="*/ 1144891 h 4258543"/>
                <a:gd name="connsiteX26" fmla="*/ 3886453 w 8228036"/>
                <a:gd name="connsiteY26" fmla="*/ 1119491 h 4258543"/>
                <a:gd name="connsiteX27" fmla="*/ 3937253 w 8228036"/>
                <a:gd name="connsiteY27" fmla="*/ 1106791 h 4258543"/>
                <a:gd name="connsiteX28" fmla="*/ 4038853 w 8228036"/>
                <a:gd name="connsiteY28" fmla="*/ 1081391 h 4258543"/>
                <a:gd name="connsiteX29" fmla="*/ 4076953 w 8228036"/>
                <a:gd name="connsiteY29" fmla="*/ 1055991 h 4258543"/>
                <a:gd name="connsiteX30" fmla="*/ 4178553 w 8228036"/>
                <a:gd name="connsiteY30" fmla="*/ 1043291 h 4258543"/>
                <a:gd name="connsiteX31" fmla="*/ 4242053 w 8228036"/>
                <a:gd name="connsiteY31" fmla="*/ 1030591 h 4258543"/>
                <a:gd name="connsiteX32" fmla="*/ 4407153 w 8228036"/>
                <a:gd name="connsiteY32" fmla="*/ 954391 h 4258543"/>
                <a:gd name="connsiteX33" fmla="*/ 4445253 w 8228036"/>
                <a:gd name="connsiteY33" fmla="*/ 941691 h 4258543"/>
                <a:gd name="connsiteX34" fmla="*/ 4546853 w 8228036"/>
                <a:gd name="connsiteY34" fmla="*/ 928991 h 4258543"/>
                <a:gd name="connsiteX35" fmla="*/ 4661153 w 8228036"/>
                <a:gd name="connsiteY35" fmla="*/ 890891 h 4258543"/>
                <a:gd name="connsiteX36" fmla="*/ 4699253 w 8228036"/>
                <a:gd name="connsiteY36" fmla="*/ 878191 h 4258543"/>
                <a:gd name="connsiteX37" fmla="*/ 4788153 w 8228036"/>
                <a:gd name="connsiteY37" fmla="*/ 852791 h 4258543"/>
                <a:gd name="connsiteX38" fmla="*/ 4838953 w 8228036"/>
                <a:gd name="connsiteY38" fmla="*/ 827391 h 4258543"/>
                <a:gd name="connsiteX39" fmla="*/ 5004053 w 8228036"/>
                <a:gd name="connsiteY39" fmla="*/ 814691 h 4258543"/>
                <a:gd name="connsiteX40" fmla="*/ 5321553 w 8228036"/>
                <a:gd name="connsiteY40" fmla="*/ 789291 h 4258543"/>
                <a:gd name="connsiteX41" fmla="*/ 5689853 w 8228036"/>
                <a:gd name="connsiteY41" fmla="*/ 776591 h 4258543"/>
                <a:gd name="connsiteX42" fmla="*/ 5842253 w 8228036"/>
                <a:gd name="connsiteY42" fmla="*/ 738491 h 4258543"/>
                <a:gd name="connsiteX43" fmla="*/ 5918453 w 8228036"/>
                <a:gd name="connsiteY43" fmla="*/ 713091 h 4258543"/>
                <a:gd name="connsiteX44" fmla="*/ 5994653 w 8228036"/>
                <a:gd name="connsiteY44" fmla="*/ 700391 h 4258543"/>
                <a:gd name="connsiteX45" fmla="*/ 6096253 w 8228036"/>
                <a:gd name="connsiteY45" fmla="*/ 662291 h 4258543"/>
                <a:gd name="connsiteX46" fmla="*/ 6172453 w 8228036"/>
                <a:gd name="connsiteY46" fmla="*/ 649591 h 4258543"/>
                <a:gd name="connsiteX47" fmla="*/ 6223253 w 8228036"/>
                <a:gd name="connsiteY47" fmla="*/ 624191 h 4258543"/>
                <a:gd name="connsiteX48" fmla="*/ 6578853 w 8228036"/>
                <a:gd name="connsiteY48" fmla="*/ 598791 h 4258543"/>
                <a:gd name="connsiteX49" fmla="*/ 7620253 w 8228036"/>
                <a:gd name="connsiteY49" fmla="*/ 598791 h 4258543"/>
                <a:gd name="connsiteX50" fmla="*/ 7696453 w 8228036"/>
                <a:gd name="connsiteY50" fmla="*/ 586091 h 4258543"/>
                <a:gd name="connsiteX51" fmla="*/ 7810753 w 8228036"/>
                <a:gd name="connsiteY51" fmla="*/ 573391 h 4258543"/>
                <a:gd name="connsiteX52" fmla="*/ 7861553 w 8228036"/>
                <a:gd name="connsiteY52" fmla="*/ 547991 h 4258543"/>
                <a:gd name="connsiteX53" fmla="*/ 8191753 w 8228036"/>
                <a:gd name="connsiteY53" fmla="*/ 484491 h 4258543"/>
                <a:gd name="connsiteX54" fmla="*/ 8077453 w 8228036"/>
                <a:gd name="connsiteY54" fmla="*/ 14591 h 4258543"/>
                <a:gd name="connsiteX55" fmla="*/ 7925053 w 8228036"/>
                <a:gd name="connsiteY55" fmla="*/ 27291 h 4258543"/>
                <a:gd name="connsiteX56" fmla="*/ 7836153 w 8228036"/>
                <a:gd name="connsiteY56" fmla="*/ 52691 h 4258543"/>
                <a:gd name="connsiteX57" fmla="*/ 4457953 w 8228036"/>
                <a:gd name="connsiteY57" fmla="*/ 27291 h 4258543"/>
                <a:gd name="connsiteX58" fmla="*/ 253 w 8228036"/>
                <a:gd name="connsiteY58"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162553 w 8228036"/>
                <a:gd name="connsiteY18" fmla="*/ 1494141 h 4258543"/>
                <a:gd name="connsiteX19" fmla="*/ 3530853 w 8228036"/>
                <a:gd name="connsiteY19" fmla="*/ 1322691 h 4258543"/>
                <a:gd name="connsiteX20" fmla="*/ 3568953 w 8228036"/>
                <a:gd name="connsiteY20" fmla="*/ 1297291 h 4258543"/>
                <a:gd name="connsiteX21" fmla="*/ 3632453 w 8228036"/>
                <a:gd name="connsiteY21" fmla="*/ 1259191 h 4258543"/>
                <a:gd name="connsiteX22" fmla="*/ 3695953 w 8228036"/>
                <a:gd name="connsiteY22" fmla="*/ 1208391 h 4258543"/>
                <a:gd name="connsiteX23" fmla="*/ 3734053 w 8228036"/>
                <a:gd name="connsiteY23" fmla="*/ 1195691 h 4258543"/>
                <a:gd name="connsiteX24" fmla="*/ 3772153 w 8228036"/>
                <a:gd name="connsiteY24" fmla="*/ 1170291 h 4258543"/>
                <a:gd name="connsiteX25" fmla="*/ 3835653 w 8228036"/>
                <a:gd name="connsiteY25" fmla="*/ 1144891 h 4258543"/>
                <a:gd name="connsiteX26" fmla="*/ 3886453 w 8228036"/>
                <a:gd name="connsiteY26" fmla="*/ 1119491 h 4258543"/>
                <a:gd name="connsiteX27" fmla="*/ 3937253 w 8228036"/>
                <a:gd name="connsiteY27" fmla="*/ 1106791 h 4258543"/>
                <a:gd name="connsiteX28" fmla="*/ 4038853 w 8228036"/>
                <a:gd name="connsiteY28" fmla="*/ 1081391 h 4258543"/>
                <a:gd name="connsiteX29" fmla="*/ 4076953 w 8228036"/>
                <a:gd name="connsiteY29" fmla="*/ 1055991 h 4258543"/>
                <a:gd name="connsiteX30" fmla="*/ 4178553 w 8228036"/>
                <a:gd name="connsiteY30" fmla="*/ 1043291 h 4258543"/>
                <a:gd name="connsiteX31" fmla="*/ 4242053 w 8228036"/>
                <a:gd name="connsiteY31" fmla="*/ 1030591 h 4258543"/>
                <a:gd name="connsiteX32" fmla="*/ 4407153 w 8228036"/>
                <a:gd name="connsiteY32" fmla="*/ 954391 h 4258543"/>
                <a:gd name="connsiteX33" fmla="*/ 4445253 w 8228036"/>
                <a:gd name="connsiteY33" fmla="*/ 941691 h 4258543"/>
                <a:gd name="connsiteX34" fmla="*/ 4546853 w 8228036"/>
                <a:gd name="connsiteY34" fmla="*/ 928991 h 4258543"/>
                <a:gd name="connsiteX35" fmla="*/ 4661153 w 8228036"/>
                <a:gd name="connsiteY35" fmla="*/ 890891 h 4258543"/>
                <a:gd name="connsiteX36" fmla="*/ 4699253 w 8228036"/>
                <a:gd name="connsiteY36" fmla="*/ 878191 h 4258543"/>
                <a:gd name="connsiteX37" fmla="*/ 4788153 w 8228036"/>
                <a:gd name="connsiteY37" fmla="*/ 852791 h 4258543"/>
                <a:gd name="connsiteX38" fmla="*/ 4838953 w 8228036"/>
                <a:gd name="connsiteY38" fmla="*/ 827391 h 4258543"/>
                <a:gd name="connsiteX39" fmla="*/ 5004053 w 8228036"/>
                <a:gd name="connsiteY39" fmla="*/ 814691 h 4258543"/>
                <a:gd name="connsiteX40" fmla="*/ 5321553 w 8228036"/>
                <a:gd name="connsiteY40" fmla="*/ 789291 h 4258543"/>
                <a:gd name="connsiteX41" fmla="*/ 5689853 w 8228036"/>
                <a:gd name="connsiteY41" fmla="*/ 776591 h 4258543"/>
                <a:gd name="connsiteX42" fmla="*/ 5842253 w 8228036"/>
                <a:gd name="connsiteY42" fmla="*/ 738491 h 4258543"/>
                <a:gd name="connsiteX43" fmla="*/ 5918453 w 8228036"/>
                <a:gd name="connsiteY43" fmla="*/ 713091 h 4258543"/>
                <a:gd name="connsiteX44" fmla="*/ 5994653 w 8228036"/>
                <a:gd name="connsiteY44" fmla="*/ 700391 h 4258543"/>
                <a:gd name="connsiteX45" fmla="*/ 6096253 w 8228036"/>
                <a:gd name="connsiteY45" fmla="*/ 662291 h 4258543"/>
                <a:gd name="connsiteX46" fmla="*/ 6172453 w 8228036"/>
                <a:gd name="connsiteY46" fmla="*/ 649591 h 4258543"/>
                <a:gd name="connsiteX47" fmla="*/ 6223253 w 8228036"/>
                <a:gd name="connsiteY47" fmla="*/ 624191 h 4258543"/>
                <a:gd name="connsiteX48" fmla="*/ 6578853 w 8228036"/>
                <a:gd name="connsiteY48" fmla="*/ 598791 h 4258543"/>
                <a:gd name="connsiteX49" fmla="*/ 7620253 w 8228036"/>
                <a:gd name="connsiteY49" fmla="*/ 598791 h 4258543"/>
                <a:gd name="connsiteX50" fmla="*/ 7696453 w 8228036"/>
                <a:gd name="connsiteY50" fmla="*/ 586091 h 4258543"/>
                <a:gd name="connsiteX51" fmla="*/ 7810753 w 8228036"/>
                <a:gd name="connsiteY51" fmla="*/ 573391 h 4258543"/>
                <a:gd name="connsiteX52" fmla="*/ 7861553 w 8228036"/>
                <a:gd name="connsiteY52" fmla="*/ 547991 h 4258543"/>
                <a:gd name="connsiteX53" fmla="*/ 8191753 w 8228036"/>
                <a:gd name="connsiteY53" fmla="*/ 484491 h 4258543"/>
                <a:gd name="connsiteX54" fmla="*/ 8077453 w 8228036"/>
                <a:gd name="connsiteY54" fmla="*/ 14591 h 4258543"/>
                <a:gd name="connsiteX55" fmla="*/ 7925053 w 8228036"/>
                <a:gd name="connsiteY55" fmla="*/ 27291 h 4258543"/>
                <a:gd name="connsiteX56" fmla="*/ 7836153 w 8228036"/>
                <a:gd name="connsiteY56" fmla="*/ 52691 h 4258543"/>
                <a:gd name="connsiteX57" fmla="*/ 4457953 w 8228036"/>
                <a:gd name="connsiteY57" fmla="*/ 27291 h 4258543"/>
                <a:gd name="connsiteX58" fmla="*/ 253 w 8228036"/>
                <a:gd name="connsiteY58"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162553 w 8228036"/>
                <a:gd name="connsiteY18" fmla="*/ 1494141 h 4258543"/>
                <a:gd name="connsiteX19" fmla="*/ 3568953 w 8228036"/>
                <a:gd name="connsiteY19" fmla="*/ 1297291 h 4258543"/>
                <a:gd name="connsiteX20" fmla="*/ 3632453 w 8228036"/>
                <a:gd name="connsiteY20" fmla="*/ 1259191 h 4258543"/>
                <a:gd name="connsiteX21" fmla="*/ 3695953 w 8228036"/>
                <a:gd name="connsiteY21" fmla="*/ 1208391 h 4258543"/>
                <a:gd name="connsiteX22" fmla="*/ 3734053 w 8228036"/>
                <a:gd name="connsiteY22" fmla="*/ 1195691 h 4258543"/>
                <a:gd name="connsiteX23" fmla="*/ 3772153 w 8228036"/>
                <a:gd name="connsiteY23" fmla="*/ 1170291 h 4258543"/>
                <a:gd name="connsiteX24" fmla="*/ 3835653 w 8228036"/>
                <a:gd name="connsiteY24" fmla="*/ 1144891 h 4258543"/>
                <a:gd name="connsiteX25" fmla="*/ 3886453 w 8228036"/>
                <a:gd name="connsiteY25" fmla="*/ 1119491 h 4258543"/>
                <a:gd name="connsiteX26" fmla="*/ 3937253 w 8228036"/>
                <a:gd name="connsiteY26" fmla="*/ 1106791 h 4258543"/>
                <a:gd name="connsiteX27" fmla="*/ 4038853 w 8228036"/>
                <a:gd name="connsiteY27" fmla="*/ 1081391 h 4258543"/>
                <a:gd name="connsiteX28" fmla="*/ 4076953 w 8228036"/>
                <a:gd name="connsiteY28" fmla="*/ 1055991 h 4258543"/>
                <a:gd name="connsiteX29" fmla="*/ 4178553 w 8228036"/>
                <a:gd name="connsiteY29" fmla="*/ 1043291 h 4258543"/>
                <a:gd name="connsiteX30" fmla="*/ 4242053 w 8228036"/>
                <a:gd name="connsiteY30" fmla="*/ 1030591 h 4258543"/>
                <a:gd name="connsiteX31" fmla="*/ 4407153 w 8228036"/>
                <a:gd name="connsiteY31" fmla="*/ 954391 h 4258543"/>
                <a:gd name="connsiteX32" fmla="*/ 4445253 w 8228036"/>
                <a:gd name="connsiteY32" fmla="*/ 941691 h 4258543"/>
                <a:gd name="connsiteX33" fmla="*/ 4546853 w 8228036"/>
                <a:gd name="connsiteY33" fmla="*/ 928991 h 4258543"/>
                <a:gd name="connsiteX34" fmla="*/ 4661153 w 8228036"/>
                <a:gd name="connsiteY34" fmla="*/ 890891 h 4258543"/>
                <a:gd name="connsiteX35" fmla="*/ 4699253 w 8228036"/>
                <a:gd name="connsiteY35" fmla="*/ 878191 h 4258543"/>
                <a:gd name="connsiteX36" fmla="*/ 4788153 w 8228036"/>
                <a:gd name="connsiteY36" fmla="*/ 852791 h 4258543"/>
                <a:gd name="connsiteX37" fmla="*/ 4838953 w 8228036"/>
                <a:gd name="connsiteY37" fmla="*/ 827391 h 4258543"/>
                <a:gd name="connsiteX38" fmla="*/ 5004053 w 8228036"/>
                <a:gd name="connsiteY38" fmla="*/ 814691 h 4258543"/>
                <a:gd name="connsiteX39" fmla="*/ 5321553 w 8228036"/>
                <a:gd name="connsiteY39" fmla="*/ 789291 h 4258543"/>
                <a:gd name="connsiteX40" fmla="*/ 5689853 w 8228036"/>
                <a:gd name="connsiteY40" fmla="*/ 776591 h 4258543"/>
                <a:gd name="connsiteX41" fmla="*/ 5842253 w 8228036"/>
                <a:gd name="connsiteY41" fmla="*/ 738491 h 4258543"/>
                <a:gd name="connsiteX42" fmla="*/ 5918453 w 8228036"/>
                <a:gd name="connsiteY42" fmla="*/ 713091 h 4258543"/>
                <a:gd name="connsiteX43" fmla="*/ 5994653 w 8228036"/>
                <a:gd name="connsiteY43" fmla="*/ 700391 h 4258543"/>
                <a:gd name="connsiteX44" fmla="*/ 6096253 w 8228036"/>
                <a:gd name="connsiteY44" fmla="*/ 662291 h 4258543"/>
                <a:gd name="connsiteX45" fmla="*/ 6172453 w 8228036"/>
                <a:gd name="connsiteY45" fmla="*/ 649591 h 4258543"/>
                <a:gd name="connsiteX46" fmla="*/ 6223253 w 8228036"/>
                <a:gd name="connsiteY46" fmla="*/ 624191 h 4258543"/>
                <a:gd name="connsiteX47" fmla="*/ 6578853 w 8228036"/>
                <a:gd name="connsiteY47" fmla="*/ 598791 h 4258543"/>
                <a:gd name="connsiteX48" fmla="*/ 7620253 w 8228036"/>
                <a:gd name="connsiteY48" fmla="*/ 598791 h 4258543"/>
                <a:gd name="connsiteX49" fmla="*/ 7696453 w 8228036"/>
                <a:gd name="connsiteY49" fmla="*/ 586091 h 4258543"/>
                <a:gd name="connsiteX50" fmla="*/ 7810753 w 8228036"/>
                <a:gd name="connsiteY50" fmla="*/ 573391 h 4258543"/>
                <a:gd name="connsiteX51" fmla="*/ 7861553 w 8228036"/>
                <a:gd name="connsiteY51" fmla="*/ 547991 h 4258543"/>
                <a:gd name="connsiteX52" fmla="*/ 8191753 w 8228036"/>
                <a:gd name="connsiteY52" fmla="*/ 484491 h 4258543"/>
                <a:gd name="connsiteX53" fmla="*/ 8077453 w 8228036"/>
                <a:gd name="connsiteY53" fmla="*/ 14591 h 4258543"/>
                <a:gd name="connsiteX54" fmla="*/ 7925053 w 8228036"/>
                <a:gd name="connsiteY54" fmla="*/ 27291 h 4258543"/>
                <a:gd name="connsiteX55" fmla="*/ 7836153 w 8228036"/>
                <a:gd name="connsiteY55" fmla="*/ 52691 h 4258543"/>
                <a:gd name="connsiteX56" fmla="*/ 4457953 w 8228036"/>
                <a:gd name="connsiteY56" fmla="*/ 27291 h 4258543"/>
                <a:gd name="connsiteX57" fmla="*/ 253 w 8228036"/>
                <a:gd name="connsiteY57"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162553 w 8228036"/>
                <a:gd name="connsiteY18" fmla="*/ 1494141 h 4258543"/>
                <a:gd name="connsiteX19" fmla="*/ 3568953 w 8228036"/>
                <a:gd name="connsiteY19" fmla="*/ 1297291 h 4258543"/>
                <a:gd name="connsiteX20" fmla="*/ 3632453 w 8228036"/>
                <a:gd name="connsiteY20" fmla="*/ 1259191 h 4258543"/>
                <a:gd name="connsiteX21" fmla="*/ 3695953 w 8228036"/>
                <a:gd name="connsiteY21" fmla="*/ 1208391 h 4258543"/>
                <a:gd name="connsiteX22" fmla="*/ 3734053 w 8228036"/>
                <a:gd name="connsiteY22" fmla="*/ 1195691 h 4258543"/>
                <a:gd name="connsiteX23" fmla="*/ 3772153 w 8228036"/>
                <a:gd name="connsiteY23" fmla="*/ 1170291 h 4258543"/>
                <a:gd name="connsiteX24" fmla="*/ 3835653 w 8228036"/>
                <a:gd name="connsiteY24" fmla="*/ 1144891 h 4258543"/>
                <a:gd name="connsiteX25" fmla="*/ 3886453 w 8228036"/>
                <a:gd name="connsiteY25" fmla="*/ 1119491 h 4258543"/>
                <a:gd name="connsiteX26" fmla="*/ 3937253 w 8228036"/>
                <a:gd name="connsiteY26" fmla="*/ 1106791 h 4258543"/>
                <a:gd name="connsiteX27" fmla="*/ 4038853 w 8228036"/>
                <a:gd name="connsiteY27" fmla="*/ 1081391 h 4258543"/>
                <a:gd name="connsiteX28" fmla="*/ 4076953 w 8228036"/>
                <a:gd name="connsiteY28" fmla="*/ 1055991 h 4258543"/>
                <a:gd name="connsiteX29" fmla="*/ 4178553 w 8228036"/>
                <a:gd name="connsiteY29" fmla="*/ 1043291 h 4258543"/>
                <a:gd name="connsiteX30" fmla="*/ 4242053 w 8228036"/>
                <a:gd name="connsiteY30" fmla="*/ 1030591 h 4258543"/>
                <a:gd name="connsiteX31" fmla="*/ 4407153 w 8228036"/>
                <a:gd name="connsiteY31" fmla="*/ 954391 h 4258543"/>
                <a:gd name="connsiteX32" fmla="*/ 4445253 w 8228036"/>
                <a:gd name="connsiteY32" fmla="*/ 941691 h 4258543"/>
                <a:gd name="connsiteX33" fmla="*/ 4546853 w 8228036"/>
                <a:gd name="connsiteY33" fmla="*/ 928991 h 4258543"/>
                <a:gd name="connsiteX34" fmla="*/ 4661153 w 8228036"/>
                <a:gd name="connsiteY34" fmla="*/ 890891 h 4258543"/>
                <a:gd name="connsiteX35" fmla="*/ 4699253 w 8228036"/>
                <a:gd name="connsiteY35" fmla="*/ 878191 h 4258543"/>
                <a:gd name="connsiteX36" fmla="*/ 4788153 w 8228036"/>
                <a:gd name="connsiteY36" fmla="*/ 852791 h 4258543"/>
                <a:gd name="connsiteX37" fmla="*/ 4838953 w 8228036"/>
                <a:gd name="connsiteY37" fmla="*/ 827391 h 4258543"/>
                <a:gd name="connsiteX38" fmla="*/ 5004053 w 8228036"/>
                <a:gd name="connsiteY38" fmla="*/ 814691 h 4258543"/>
                <a:gd name="connsiteX39" fmla="*/ 5321553 w 8228036"/>
                <a:gd name="connsiteY39" fmla="*/ 789291 h 4258543"/>
                <a:gd name="connsiteX40" fmla="*/ 5689853 w 8228036"/>
                <a:gd name="connsiteY40" fmla="*/ 776591 h 4258543"/>
                <a:gd name="connsiteX41" fmla="*/ 5842253 w 8228036"/>
                <a:gd name="connsiteY41" fmla="*/ 738491 h 4258543"/>
                <a:gd name="connsiteX42" fmla="*/ 5918453 w 8228036"/>
                <a:gd name="connsiteY42" fmla="*/ 713091 h 4258543"/>
                <a:gd name="connsiteX43" fmla="*/ 5994653 w 8228036"/>
                <a:gd name="connsiteY43" fmla="*/ 700391 h 4258543"/>
                <a:gd name="connsiteX44" fmla="*/ 6096253 w 8228036"/>
                <a:gd name="connsiteY44" fmla="*/ 662291 h 4258543"/>
                <a:gd name="connsiteX45" fmla="*/ 6172453 w 8228036"/>
                <a:gd name="connsiteY45" fmla="*/ 649591 h 4258543"/>
                <a:gd name="connsiteX46" fmla="*/ 6223253 w 8228036"/>
                <a:gd name="connsiteY46" fmla="*/ 624191 h 4258543"/>
                <a:gd name="connsiteX47" fmla="*/ 6578853 w 8228036"/>
                <a:gd name="connsiteY47" fmla="*/ 598791 h 4258543"/>
                <a:gd name="connsiteX48" fmla="*/ 7620253 w 8228036"/>
                <a:gd name="connsiteY48" fmla="*/ 598791 h 4258543"/>
                <a:gd name="connsiteX49" fmla="*/ 7696453 w 8228036"/>
                <a:gd name="connsiteY49" fmla="*/ 586091 h 4258543"/>
                <a:gd name="connsiteX50" fmla="*/ 7810753 w 8228036"/>
                <a:gd name="connsiteY50" fmla="*/ 573391 h 4258543"/>
                <a:gd name="connsiteX51" fmla="*/ 7861553 w 8228036"/>
                <a:gd name="connsiteY51" fmla="*/ 547991 h 4258543"/>
                <a:gd name="connsiteX52" fmla="*/ 8191753 w 8228036"/>
                <a:gd name="connsiteY52" fmla="*/ 484491 h 4258543"/>
                <a:gd name="connsiteX53" fmla="*/ 8077453 w 8228036"/>
                <a:gd name="connsiteY53" fmla="*/ 14591 h 4258543"/>
                <a:gd name="connsiteX54" fmla="*/ 7925053 w 8228036"/>
                <a:gd name="connsiteY54" fmla="*/ 27291 h 4258543"/>
                <a:gd name="connsiteX55" fmla="*/ 7836153 w 8228036"/>
                <a:gd name="connsiteY55" fmla="*/ 52691 h 4258543"/>
                <a:gd name="connsiteX56" fmla="*/ 253 w 8228036"/>
                <a:gd name="connsiteY56" fmla="*/ 39991 h 4258543"/>
                <a:gd name="connsiteX0" fmla="*/ 253 w 8228036"/>
                <a:gd name="connsiteY0" fmla="*/ 39991 h 4258543"/>
                <a:gd name="connsiteX1" fmla="*/ 19303 w 8228036"/>
                <a:gd name="connsiteY1" fmla="*/ 465441 h 4258543"/>
                <a:gd name="connsiteX2" fmla="*/ 419353 w 8228036"/>
                <a:gd name="connsiteY2" fmla="*/ 598791 h 4258543"/>
                <a:gd name="connsiteX3" fmla="*/ 762253 w 8228036"/>
                <a:gd name="connsiteY3" fmla="*/ 833741 h 4258543"/>
                <a:gd name="connsiteX4" fmla="*/ 965453 w 8228036"/>
                <a:gd name="connsiteY4" fmla="*/ 1417941 h 4258543"/>
                <a:gd name="connsiteX5" fmla="*/ 1009903 w 8228036"/>
                <a:gd name="connsiteY5" fmla="*/ 2275191 h 4258543"/>
                <a:gd name="connsiteX6" fmla="*/ 1048003 w 8228036"/>
                <a:gd name="connsiteY6" fmla="*/ 3449941 h 4258543"/>
                <a:gd name="connsiteX7" fmla="*/ 1092453 w 8228036"/>
                <a:gd name="connsiteY7" fmla="*/ 3989691 h 4258543"/>
                <a:gd name="connsiteX8" fmla="*/ 1225803 w 8228036"/>
                <a:gd name="connsiteY8" fmla="*/ 4167491 h 4258543"/>
                <a:gd name="connsiteX9" fmla="*/ 1524253 w 8228036"/>
                <a:gd name="connsiteY9" fmla="*/ 4250041 h 4258543"/>
                <a:gd name="connsiteX10" fmla="*/ 1676653 w 8228036"/>
                <a:gd name="connsiteY10" fmla="*/ 4243691 h 4258543"/>
                <a:gd name="connsiteX11" fmla="*/ 2019553 w 8228036"/>
                <a:gd name="connsiteY11" fmla="*/ 4142091 h 4258543"/>
                <a:gd name="connsiteX12" fmla="*/ 2248153 w 8228036"/>
                <a:gd name="connsiteY12" fmla="*/ 4002391 h 4258543"/>
                <a:gd name="connsiteX13" fmla="*/ 2286253 w 8228036"/>
                <a:gd name="connsiteY13" fmla="*/ 3773791 h 4258543"/>
                <a:gd name="connsiteX14" fmla="*/ 2381503 w 8228036"/>
                <a:gd name="connsiteY14" fmla="*/ 3443591 h 4258543"/>
                <a:gd name="connsiteX15" fmla="*/ 2502153 w 8228036"/>
                <a:gd name="connsiteY15" fmla="*/ 2986391 h 4258543"/>
                <a:gd name="connsiteX16" fmla="*/ 2629153 w 8228036"/>
                <a:gd name="connsiteY16" fmla="*/ 2465691 h 4258543"/>
                <a:gd name="connsiteX17" fmla="*/ 2787903 w 8228036"/>
                <a:gd name="connsiteY17" fmla="*/ 2040241 h 4258543"/>
                <a:gd name="connsiteX18" fmla="*/ 3162553 w 8228036"/>
                <a:gd name="connsiteY18" fmla="*/ 1494141 h 4258543"/>
                <a:gd name="connsiteX19" fmla="*/ 3568953 w 8228036"/>
                <a:gd name="connsiteY19" fmla="*/ 1297291 h 4258543"/>
                <a:gd name="connsiteX20" fmla="*/ 3632453 w 8228036"/>
                <a:gd name="connsiteY20" fmla="*/ 1259191 h 4258543"/>
                <a:gd name="connsiteX21" fmla="*/ 3695953 w 8228036"/>
                <a:gd name="connsiteY21" fmla="*/ 1208391 h 4258543"/>
                <a:gd name="connsiteX22" fmla="*/ 3734053 w 8228036"/>
                <a:gd name="connsiteY22" fmla="*/ 1195691 h 4258543"/>
                <a:gd name="connsiteX23" fmla="*/ 3772153 w 8228036"/>
                <a:gd name="connsiteY23" fmla="*/ 1170291 h 4258543"/>
                <a:gd name="connsiteX24" fmla="*/ 3835653 w 8228036"/>
                <a:gd name="connsiteY24" fmla="*/ 1144891 h 4258543"/>
                <a:gd name="connsiteX25" fmla="*/ 3886453 w 8228036"/>
                <a:gd name="connsiteY25" fmla="*/ 1119491 h 4258543"/>
                <a:gd name="connsiteX26" fmla="*/ 3937253 w 8228036"/>
                <a:gd name="connsiteY26" fmla="*/ 1106791 h 4258543"/>
                <a:gd name="connsiteX27" fmla="*/ 4038853 w 8228036"/>
                <a:gd name="connsiteY27" fmla="*/ 1081391 h 4258543"/>
                <a:gd name="connsiteX28" fmla="*/ 4076953 w 8228036"/>
                <a:gd name="connsiteY28" fmla="*/ 1055991 h 4258543"/>
                <a:gd name="connsiteX29" fmla="*/ 4178553 w 8228036"/>
                <a:gd name="connsiteY29" fmla="*/ 1043291 h 4258543"/>
                <a:gd name="connsiteX30" fmla="*/ 4242053 w 8228036"/>
                <a:gd name="connsiteY30" fmla="*/ 1030591 h 4258543"/>
                <a:gd name="connsiteX31" fmla="*/ 4407153 w 8228036"/>
                <a:gd name="connsiteY31" fmla="*/ 954391 h 4258543"/>
                <a:gd name="connsiteX32" fmla="*/ 4445253 w 8228036"/>
                <a:gd name="connsiteY32" fmla="*/ 941691 h 4258543"/>
                <a:gd name="connsiteX33" fmla="*/ 4546853 w 8228036"/>
                <a:gd name="connsiteY33" fmla="*/ 928991 h 4258543"/>
                <a:gd name="connsiteX34" fmla="*/ 4661153 w 8228036"/>
                <a:gd name="connsiteY34" fmla="*/ 890891 h 4258543"/>
                <a:gd name="connsiteX35" fmla="*/ 4699253 w 8228036"/>
                <a:gd name="connsiteY35" fmla="*/ 878191 h 4258543"/>
                <a:gd name="connsiteX36" fmla="*/ 4788153 w 8228036"/>
                <a:gd name="connsiteY36" fmla="*/ 852791 h 4258543"/>
                <a:gd name="connsiteX37" fmla="*/ 4838953 w 8228036"/>
                <a:gd name="connsiteY37" fmla="*/ 827391 h 4258543"/>
                <a:gd name="connsiteX38" fmla="*/ 5004053 w 8228036"/>
                <a:gd name="connsiteY38" fmla="*/ 814691 h 4258543"/>
                <a:gd name="connsiteX39" fmla="*/ 5321553 w 8228036"/>
                <a:gd name="connsiteY39" fmla="*/ 789291 h 4258543"/>
                <a:gd name="connsiteX40" fmla="*/ 5689853 w 8228036"/>
                <a:gd name="connsiteY40" fmla="*/ 776591 h 4258543"/>
                <a:gd name="connsiteX41" fmla="*/ 5842253 w 8228036"/>
                <a:gd name="connsiteY41" fmla="*/ 738491 h 4258543"/>
                <a:gd name="connsiteX42" fmla="*/ 5918453 w 8228036"/>
                <a:gd name="connsiteY42" fmla="*/ 713091 h 4258543"/>
                <a:gd name="connsiteX43" fmla="*/ 5994653 w 8228036"/>
                <a:gd name="connsiteY43" fmla="*/ 700391 h 4258543"/>
                <a:gd name="connsiteX44" fmla="*/ 6096253 w 8228036"/>
                <a:gd name="connsiteY44" fmla="*/ 662291 h 4258543"/>
                <a:gd name="connsiteX45" fmla="*/ 6172453 w 8228036"/>
                <a:gd name="connsiteY45" fmla="*/ 649591 h 4258543"/>
                <a:gd name="connsiteX46" fmla="*/ 6223253 w 8228036"/>
                <a:gd name="connsiteY46" fmla="*/ 624191 h 4258543"/>
                <a:gd name="connsiteX47" fmla="*/ 6578853 w 8228036"/>
                <a:gd name="connsiteY47" fmla="*/ 598791 h 4258543"/>
                <a:gd name="connsiteX48" fmla="*/ 7620253 w 8228036"/>
                <a:gd name="connsiteY48" fmla="*/ 598791 h 4258543"/>
                <a:gd name="connsiteX49" fmla="*/ 7696453 w 8228036"/>
                <a:gd name="connsiteY49" fmla="*/ 586091 h 4258543"/>
                <a:gd name="connsiteX50" fmla="*/ 7810753 w 8228036"/>
                <a:gd name="connsiteY50" fmla="*/ 573391 h 4258543"/>
                <a:gd name="connsiteX51" fmla="*/ 7861553 w 8228036"/>
                <a:gd name="connsiteY51" fmla="*/ 547991 h 4258543"/>
                <a:gd name="connsiteX52" fmla="*/ 8191753 w 8228036"/>
                <a:gd name="connsiteY52" fmla="*/ 484491 h 4258543"/>
                <a:gd name="connsiteX53" fmla="*/ 8077453 w 8228036"/>
                <a:gd name="connsiteY53" fmla="*/ 14591 h 4258543"/>
                <a:gd name="connsiteX54" fmla="*/ 7925053 w 8228036"/>
                <a:gd name="connsiteY54" fmla="*/ 27291 h 4258543"/>
                <a:gd name="connsiteX55" fmla="*/ 253 w 8228036"/>
                <a:gd name="connsiteY55" fmla="*/ 39991 h 4258543"/>
                <a:gd name="connsiteX0" fmla="*/ 253 w 8711879"/>
                <a:gd name="connsiteY0" fmla="*/ 70187 h 4288739"/>
                <a:gd name="connsiteX1" fmla="*/ 19303 w 8711879"/>
                <a:gd name="connsiteY1" fmla="*/ 495637 h 4288739"/>
                <a:gd name="connsiteX2" fmla="*/ 419353 w 8711879"/>
                <a:gd name="connsiteY2" fmla="*/ 628987 h 4288739"/>
                <a:gd name="connsiteX3" fmla="*/ 762253 w 8711879"/>
                <a:gd name="connsiteY3" fmla="*/ 863937 h 4288739"/>
                <a:gd name="connsiteX4" fmla="*/ 965453 w 8711879"/>
                <a:gd name="connsiteY4" fmla="*/ 1448137 h 4288739"/>
                <a:gd name="connsiteX5" fmla="*/ 1009903 w 8711879"/>
                <a:gd name="connsiteY5" fmla="*/ 2305387 h 4288739"/>
                <a:gd name="connsiteX6" fmla="*/ 1048003 w 8711879"/>
                <a:gd name="connsiteY6" fmla="*/ 3480137 h 4288739"/>
                <a:gd name="connsiteX7" fmla="*/ 1092453 w 8711879"/>
                <a:gd name="connsiteY7" fmla="*/ 4019887 h 4288739"/>
                <a:gd name="connsiteX8" fmla="*/ 1225803 w 8711879"/>
                <a:gd name="connsiteY8" fmla="*/ 4197687 h 4288739"/>
                <a:gd name="connsiteX9" fmla="*/ 1524253 w 8711879"/>
                <a:gd name="connsiteY9" fmla="*/ 4280237 h 4288739"/>
                <a:gd name="connsiteX10" fmla="*/ 1676653 w 8711879"/>
                <a:gd name="connsiteY10" fmla="*/ 4273887 h 4288739"/>
                <a:gd name="connsiteX11" fmla="*/ 2019553 w 8711879"/>
                <a:gd name="connsiteY11" fmla="*/ 4172287 h 4288739"/>
                <a:gd name="connsiteX12" fmla="*/ 2248153 w 8711879"/>
                <a:gd name="connsiteY12" fmla="*/ 4032587 h 4288739"/>
                <a:gd name="connsiteX13" fmla="*/ 2286253 w 8711879"/>
                <a:gd name="connsiteY13" fmla="*/ 3803987 h 4288739"/>
                <a:gd name="connsiteX14" fmla="*/ 2381503 w 8711879"/>
                <a:gd name="connsiteY14" fmla="*/ 3473787 h 4288739"/>
                <a:gd name="connsiteX15" fmla="*/ 2502153 w 8711879"/>
                <a:gd name="connsiteY15" fmla="*/ 3016587 h 4288739"/>
                <a:gd name="connsiteX16" fmla="*/ 2629153 w 8711879"/>
                <a:gd name="connsiteY16" fmla="*/ 2495887 h 4288739"/>
                <a:gd name="connsiteX17" fmla="*/ 2787903 w 8711879"/>
                <a:gd name="connsiteY17" fmla="*/ 2070437 h 4288739"/>
                <a:gd name="connsiteX18" fmla="*/ 3162553 w 8711879"/>
                <a:gd name="connsiteY18" fmla="*/ 1524337 h 4288739"/>
                <a:gd name="connsiteX19" fmla="*/ 3568953 w 8711879"/>
                <a:gd name="connsiteY19" fmla="*/ 1327487 h 4288739"/>
                <a:gd name="connsiteX20" fmla="*/ 3632453 w 8711879"/>
                <a:gd name="connsiteY20" fmla="*/ 1289387 h 4288739"/>
                <a:gd name="connsiteX21" fmla="*/ 3695953 w 8711879"/>
                <a:gd name="connsiteY21" fmla="*/ 1238587 h 4288739"/>
                <a:gd name="connsiteX22" fmla="*/ 3734053 w 8711879"/>
                <a:gd name="connsiteY22" fmla="*/ 1225887 h 4288739"/>
                <a:gd name="connsiteX23" fmla="*/ 3772153 w 8711879"/>
                <a:gd name="connsiteY23" fmla="*/ 1200487 h 4288739"/>
                <a:gd name="connsiteX24" fmla="*/ 3835653 w 8711879"/>
                <a:gd name="connsiteY24" fmla="*/ 1175087 h 4288739"/>
                <a:gd name="connsiteX25" fmla="*/ 3886453 w 8711879"/>
                <a:gd name="connsiteY25" fmla="*/ 1149687 h 4288739"/>
                <a:gd name="connsiteX26" fmla="*/ 3937253 w 8711879"/>
                <a:gd name="connsiteY26" fmla="*/ 1136987 h 4288739"/>
                <a:gd name="connsiteX27" fmla="*/ 4038853 w 8711879"/>
                <a:gd name="connsiteY27" fmla="*/ 1111587 h 4288739"/>
                <a:gd name="connsiteX28" fmla="*/ 4076953 w 8711879"/>
                <a:gd name="connsiteY28" fmla="*/ 1086187 h 4288739"/>
                <a:gd name="connsiteX29" fmla="*/ 4178553 w 8711879"/>
                <a:gd name="connsiteY29" fmla="*/ 1073487 h 4288739"/>
                <a:gd name="connsiteX30" fmla="*/ 4242053 w 8711879"/>
                <a:gd name="connsiteY30" fmla="*/ 1060787 h 4288739"/>
                <a:gd name="connsiteX31" fmla="*/ 4407153 w 8711879"/>
                <a:gd name="connsiteY31" fmla="*/ 984587 h 4288739"/>
                <a:gd name="connsiteX32" fmla="*/ 4445253 w 8711879"/>
                <a:gd name="connsiteY32" fmla="*/ 971887 h 4288739"/>
                <a:gd name="connsiteX33" fmla="*/ 4546853 w 8711879"/>
                <a:gd name="connsiteY33" fmla="*/ 959187 h 4288739"/>
                <a:gd name="connsiteX34" fmla="*/ 4661153 w 8711879"/>
                <a:gd name="connsiteY34" fmla="*/ 921087 h 4288739"/>
                <a:gd name="connsiteX35" fmla="*/ 4699253 w 8711879"/>
                <a:gd name="connsiteY35" fmla="*/ 908387 h 4288739"/>
                <a:gd name="connsiteX36" fmla="*/ 4788153 w 8711879"/>
                <a:gd name="connsiteY36" fmla="*/ 882987 h 4288739"/>
                <a:gd name="connsiteX37" fmla="*/ 4838953 w 8711879"/>
                <a:gd name="connsiteY37" fmla="*/ 857587 h 4288739"/>
                <a:gd name="connsiteX38" fmla="*/ 5004053 w 8711879"/>
                <a:gd name="connsiteY38" fmla="*/ 844887 h 4288739"/>
                <a:gd name="connsiteX39" fmla="*/ 5321553 w 8711879"/>
                <a:gd name="connsiteY39" fmla="*/ 819487 h 4288739"/>
                <a:gd name="connsiteX40" fmla="*/ 5689853 w 8711879"/>
                <a:gd name="connsiteY40" fmla="*/ 806787 h 4288739"/>
                <a:gd name="connsiteX41" fmla="*/ 5842253 w 8711879"/>
                <a:gd name="connsiteY41" fmla="*/ 768687 h 4288739"/>
                <a:gd name="connsiteX42" fmla="*/ 5918453 w 8711879"/>
                <a:gd name="connsiteY42" fmla="*/ 743287 h 4288739"/>
                <a:gd name="connsiteX43" fmla="*/ 5994653 w 8711879"/>
                <a:gd name="connsiteY43" fmla="*/ 730587 h 4288739"/>
                <a:gd name="connsiteX44" fmla="*/ 6096253 w 8711879"/>
                <a:gd name="connsiteY44" fmla="*/ 692487 h 4288739"/>
                <a:gd name="connsiteX45" fmla="*/ 6172453 w 8711879"/>
                <a:gd name="connsiteY45" fmla="*/ 679787 h 4288739"/>
                <a:gd name="connsiteX46" fmla="*/ 6223253 w 8711879"/>
                <a:gd name="connsiteY46" fmla="*/ 654387 h 4288739"/>
                <a:gd name="connsiteX47" fmla="*/ 6578853 w 8711879"/>
                <a:gd name="connsiteY47" fmla="*/ 628987 h 4288739"/>
                <a:gd name="connsiteX48" fmla="*/ 7620253 w 8711879"/>
                <a:gd name="connsiteY48" fmla="*/ 628987 h 4288739"/>
                <a:gd name="connsiteX49" fmla="*/ 7696453 w 8711879"/>
                <a:gd name="connsiteY49" fmla="*/ 616287 h 4288739"/>
                <a:gd name="connsiteX50" fmla="*/ 7810753 w 8711879"/>
                <a:gd name="connsiteY50" fmla="*/ 603587 h 4288739"/>
                <a:gd name="connsiteX51" fmla="*/ 7861553 w 8711879"/>
                <a:gd name="connsiteY51" fmla="*/ 578187 h 4288739"/>
                <a:gd name="connsiteX52" fmla="*/ 8191753 w 8711879"/>
                <a:gd name="connsiteY52" fmla="*/ 514687 h 4288739"/>
                <a:gd name="connsiteX53" fmla="*/ 8077453 w 8711879"/>
                <a:gd name="connsiteY53" fmla="*/ 44787 h 4288739"/>
                <a:gd name="connsiteX54" fmla="*/ 253 w 8711879"/>
                <a:gd name="connsiteY54" fmla="*/ 70187 h 4288739"/>
                <a:gd name="connsiteX0" fmla="*/ 253 w 8828580"/>
                <a:gd name="connsiteY0" fmla="*/ 62681 h 4281233"/>
                <a:gd name="connsiteX1" fmla="*/ 19303 w 8828580"/>
                <a:gd name="connsiteY1" fmla="*/ 488131 h 4281233"/>
                <a:gd name="connsiteX2" fmla="*/ 419353 w 8828580"/>
                <a:gd name="connsiteY2" fmla="*/ 621481 h 4281233"/>
                <a:gd name="connsiteX3" fmla="*/ 762253 w 8828580"/>
                <a:gd name="connsiteY3" fmla="*/ 856431 h 4281233"/>
                <a:gd name="connsiteX4" fmla="*/ 965453 w 8828580"/>
                <a:gd name="connsiteY4" fmla="*/ 1440631 h 4281233"/>
                <a:gd name="connsiteX5" fmla="*/ 1009903 w 8828580"/>
                <a:gd name="connsiteY5" fmla="*/ 2297881 h 4281233"/>
                <a:gd name="connsiteX6" fmla="*/ 1048003 w 8828580"/>
                <a:gd name="connsiteY6" fmla="*/ 3472631 h 4281233"/>
                <a:gd name="connsiteX7" fmla="*/ 1092453 w 8828580"/>
                <a:gd name="connsiteY7" fmla="*/ 4012381 h 4281233"/>
                <a:gd name="connsiteX8" fmla="*/ 1225803 w 8828580"/>
                <a:gd name="connsiteY8" fmla="*/ 4190181 h 4281233"/>
                <a:gd name="connsiteX9" fmla="*/ 1524253 w 8828580"/>
                <a:gd name="connsiteY9" fmla="*/ 4272731 h 4281233"/>
                <a:gd name="connsiteX10" fmla="*/ 1676653 w 8828580"/>
                <a:gd name="connsiteY10" fmla="*/ 4266381 h 4281233"/>
                <a:gd name="connsiteX11" fmla="*/ 2019553 w 8828580"/>
                <a:gd name="connsiteY11" fmla="*/ 4164781 h 4281233"/>
                <a:gd name="connsiteX12" fmla="*/ 2248153 w 8828580"/>
                <a:gd name="connsiteY12" fmla="*/ 4025081 h 4281233"/>
                <a:gd name="connsiteX13" fmla="*/ 2286253 w 8828580"/>
                <a:gd name="connsiteY13" fmla="*/ 3796481 h 4281233"/>
                <a:gd name="connsiteX14" fmla="*/ 2381503 w 8828580"/>
                <a:gd name="connsiteY14" fmla="*/ 3466281 h 4281233"/>
                <a:gd name="connsiteX15" fmla="*/ 2502153 w 8828580"/>
                <a:gd name="connsiteY15" fmla="*/ 3009081 h 4281233"/>
                <a:gd name="connsiteX16" fmla="*/ 2629153 w 8828580"/>
                <a:gd name="connsiteY16" fmla="*/ 2488381 h 4281233"/>
                <a:gd name="connsiteX17" fmla="*/ 2787903 w 8828580"/>
                <a:gd name="connsiteY17" fmla="*/ 2062931 h 4281233"/>
                <a:gd name="connsiteX18" fmla="*/ 3162553 w 8828580"/>
                <a:gd name="connsiteY18" fmla="*/ 1516831 h 4281233"/>
                <a:gd name="connsiteX19" fmla="*/ 3568953 w 8828580"/>
                <a:gd name="connsiteY19" fmla="*/ 1319981 h 4281233"/>
                <a:gd name="connsiteX20" fmla="*/ 3632453 w 8828580"/>
                <a:gd name="connsiteY20" fmla="*/ 1281881 h 4281233"/>
                <a:gd name="connsiteX21" fmla="*/ 3695953 w 8828580"/>
                <a:gd name="connsiteY21" fmla="*/ 1231081 h 4281233"/>
                <a:gd name="connsiteX22" fmla="*/ 3734053 w 8828580"/>
                <a:gd name="connsiteY22" fmla="*/ 1218381 h 4281233"/>
                <a:gd name="connsiteX23" fmla="*/ 3772153 w 8828580"/>
                <a:gd name="connsiteY23" fmla="*/ 1192981 h 4281233"/>
                <a:gd name="connsiteX24" fmla="*/ 3835653 w 8828580"/>
                <a:gd name="connsiteY24" fmla="*/ 1167581 h 4281233"/>
                <a:gd name="connsiteX25" fmla="*/ 3886453 w 8828580"/>
                <a:gd name="connsiteY25" fmla="*/ 1142181 h 4281233"/>
                <a:gd name="connsiteX26" fmla="*/ 3937253 w 8828580"/>
                <a:gd name="connsiteY26" fmla="*/ 1129481 h 4281233"/>
                <a:gd name="connsiteX27" fmla="*/ 4038853 w 8828580"/>
                <a:gd name="connsiteY27" fmla="*/ 1104081 h 4281233"/>
                <a:gd name="connsiteX28" fmla="*/ 4076953 w 8828580"/>
                <a:gd name="connsiteY28" fmla="*/ 1078681 h 4281233"/>
                <a:gd name="connsiteX29" fmla="*/ 4178553 w 8828580"/>
                <a:gd name="connsiteY29" fmla="*/ 1065981 h 4281233"/>
                <a:gd name="connsiteX30" fmla="*/ 4242053 w 8828580"/>
                <a:gd name="connsiteY30" fmla="*/ 1053281 h 4281233"/>
                <a:gd name="connsiteX31" fmla="*/ 4407153 w 8828580"/>
                <a:gd name="connsiteY31" fmla="*/ 977081 h 4281233"/>
                <a:gd name="connsiteX32" fmla="*/ 4445253 w 8828580"/>
                <a:gd name="connsiteY32" fmla="*/ 964381 h 4281233"/>
                <a:gd name="connsiteX33" fmla="*/ 4546853 w 8828580"/>
                <a:gd name="connsiteY33" fmla="*/ 951681 h 4281233"/>
                <a:gd name="connsiteX34" fmla="*/ 4661153 w 8828580"/>
                <a:gd name="connsiteY34" fmla="*/ 913581 h 4281233"/>
                <a:gd name="connsiteX35" fmla="*/ 4699253 w 8828580"/>
                <a:gd name="connsiteY35" fmla="*/ 900881 h 4281233"/>
                <a:gd name="connsiteX36" fmla="*/ 4788153 w 8828580"/>
                <a:gd name="connsiteY36" fmla="*/ 875481 h 4281233"/>
                <a:gd name="connsiteX37" fmla="*/ 4838953 w 8828580"/>
                <a:gd name="connsiteY37" fmla="*/ 850081 h 4281233"/>
                <a:gd name="connsiteX38" fmla="*/ 5004053 w 8828580"/>
                <a:gd name="connsiteY38" fmla="*/ 837381 h 4281233"/>
                <a:gd name="connsiteX39" fmla="*/ 5321553 w 8828580"/>
                <a:gd name="connsiteY39" fmla="*/ 811981 h 4281233"/>
                <a:gd name="connsiteX40" fmla="*/ 5689853 w 8828580"/>
                <a:gd name="connsiteY40" fmla="*/ 799281 h 4281233"/>
                <a:gd name="connsiteX41" fmla="*/ 5842253 w 8828580"/>
                <a:gd name="connsiteY41" fmla="*/ 761181 h 4281233"/>
                <a:gd name="connsiteX42" fmla="*/ 5918453 w 8828580"/>
                <a:gd name="connsiteY42" fmla="*/ 735781 h 4281233"/>
                <a:gd name="connsiteX43" fmla="*/ 5994653 w 8828580"/>
                <a:gd name="connsiteY43" fmla="*/ 723081 h 4281233"/>
                <a:gd name="connsiteX44" fmla="*/ 6096253 w 8828580"/>
                <a:gd name="connsiteY44" fmla="*/ 684981 h 4281233"/>
                <a:gd name="connsiteX45" fmla="*/ 6172453 w 8828580"/>
                <a:gd name="connsiteY45" fmla="*/ 672281 h 4281233"/>
                <a:gd name="connsiteX46" fmla="*/ 6223253 w 8828580"/>
                <a:gd name="connsiteY46" fmla="*/ 646881 h 4281233"/>
                <a:gd name="connsiteX47" fmla="*/ 6578853 w 8828580"/>
                <a:gd name="connsiteY47" fmla="*/ 621481 h 4281233"/>
                <a:gd name="connsiteX48" fmla="*/ 7620253 w 8828580"/>
                <a:gd name="connsiteY48" fmla="*/ 621481 h 4281233"/>
                <a:gd name="connsiteX49" fmla="*/ 7696453 w 8828580"/>
                <a:gd name="connsiteY49" fmla="*/ 608781 h 4281233"/>
                <a:gd name="connsiteX50" fmla="*/ 7810753 w 8828580"/>
                <a:gd name="connsiteY50" fmla="*/ 596081 h 4281233"/>
                <a:gd name="connsiteX51" fmla="*/ 7861553 w 8828580"/>
                <a:gd name="connsiteY51" fmla="*/ 570681 h 4281233"/>
                <a:gd name="connsiteX52" fmla="*/ 8191753 w 8828580"/>
                <a:gd name="connsiteY52" fmla="*/ 507181 h 4281233"/>
                <a:gd name="connsiteX53" fmla="*/ 8236203 w 8828580"/>
                <a:gd name="connsiteY53" fmla="*/ 49981 h 4281233"/>
                <a:gd name="connsiteX54" fmla="*/ 253 w 8828580"/>
                <a:gd name="connsiteY54" fmla="*/ 62681 h 4281233"/>
                <a:gd name="connsiteX0" fmla="*/ 253 w 8828580"/>
                <a:gd name="connsiteY0" fmla="*/ 62681 h 4281233"/>
                <a:gd name="connsiteX1" fmla="*/ 19303 w 8828580"/>
                <a:gd name="connsiteY1" fmla="*/ 488131 h 4281233"/>
                <a:gd name="connsiteX2" fmla="*/ 419353 w 8828580"/>
                <a:gd name="connsiteY2" fmla="*/ 621481 h 4281233"/>
                <a:gd name="connsiteX3" fmla="*/ 762253 w 8828580"/>
                <a:gd name="connsiteY3" fmla="*/ 856431 h 4281233"/>
                <a:gd name="connsiteX4" fmla="*/ 965453 w 8828580"/>
                <a:gd name="connsiteY4" fmla="*/ 1440631 h 4281233"/>
                <a:gd name="connsiteX5" fmla="*/ 1009903 w 8828580"/>
                <a:gd name="connsiteY5" fmla="*/ 2297881 h 4281233"/>
                <a:gd name="connsiteX6" fmla="*/ 1048003 w 8828580"/>
                <a:gd name="connsiteY6" fmla="*/ 3472631 h 4281233"/>
                <a:gd name="connsiteX7" fmla="*/ 1092453 w 8828580"/>
                <a:gd name="connsiteY7" fmla="*/ 4012381 h 4281233"/>
                <a:gd name="connsiteX8" fmla="*/ 1225803 w 8828580"/>
                <a:gd name="connsiteY8" fmla="*/ 4190181 h 4281233"/>
                <a:gd name="connsiteX9" fmla="*/ 1524253 w 8828580"/>
                <a:gd name="connsiteY9" fmla="*/ 4272731 h 4281233"/>
                <a:gd name="connsiteX10" fmla="*/ 1676653 w 8828580"/>
                <a:gd name="connsiteY10" fmla="*/ 4266381 h 4281233"/>
                <a:gd name="connsiteX11" fmla="*/ 2019553 w 8828580"/>
                <a:gd name="connsiteY11" fmla="*/ 4164781 h 4281233"/>
                <a:gd name="connsiteX12" fmla="*/ 2248153 w 8828580"/>
                <a:gd name="connsiteY12" fmla="*/ 4025081 h 4281233"/>
                <a:gd name="connsiteX13" fmla="*/ 2286253 w 8828580"/>
                <a:gd name="connsiteY13" fmla="*/ 3796481 h 4281233"/>
                <a:gd name="connsiteX14" fmla="*/ 2381503 w 8828580"/>
                <a:gd name="connsiteY14" fmla="*/ 3466281 h 4281233"/>
                <a:gd name="connsiteX15" fmla="*/ 2502153 w 8828580"/>
                <a:gd name="connsiteY15" fmla="*/ 3009081 h 4281233"/>
                <a:gd name="connsiteX16" fmla="*/ 2629153 w 8828580"/>
                <a:gd name="connsiteY16" fmla="*/ 2488381 h 4281233"/>
                <a:gd name="connsiteX17" fmla="*/ 2787903 w 8828580"/>
                <a:gd name="connsiteY17" fmla="*/ 2062931 h 4281233"/>
                <a:gd name="connsiteX18" fmla="*/ 3162553 w 8828580"/>
                <a:gd name="connsiteY18" fmla="*/ 1516831 h 4281233"/>
                <a:gd name="connsiteX19" fmla="*/ 3568953 w 8828580"/>
                <a:gd name="connsiteY19" fmla="*/ 1319981 h 4281233"/>
                <a:gd name="connsiteX20" fmla="*/ 3632453 w 8828580"/>
                <a:gd name="connsiteY20" fmla="*/ 1281881 h 4281233"/>
                <a:gd name="connsiteX21" fmla="*/ 3695953 w 8828580"/>
                <a:gd name="connsiteY21" fmla="*/ 1231081 h 4281233"/>
                <a:gd name="connsiteX22" fmla="*/ 3734053 w 8828580"/>
                <a:gd name="connsiteY22" fmla="*/ 1218381 h 4281233"/>
                <a:gd name="connsiteX23" fmla="*/ 3772153 w 8828580"/>
                <a:gd name="connsiteY23" fmla="*/ 1192981 h 4281233"/>
                <a:gd name="connsiteX24" fmla="*/ 3835653 w 8828580"/>
                <a:gd name="connsiteY24" fmla="*/ 1167581 h 4281233"/>
                <a:gd name="connsiteX25" fmla="*/ 3886453 w 8828580"/>
                <a:gd name="connsiteY25" fmla="*/ 1142181 h 4281233"/>
                <a:gd name="connsiteX26" fmla="*/ 3937253 w 8828580"/>
                <a:gd name="connsiteY26" fmla="*/ 1129481 h 4281233"/>
                <a:gd name="connsiteX27" fmla="*/ 4038853 w 8828580"/>
                <a:gd name="connsiteY27" fmla="*/ 1104081 h 4281233"/>
                <a:gd name="connsiteX28" fmla="*/ 4076953 w 8828580"/>
                <a:gd name="connsiteY28" fmla="*/ 1078681 h 4281233"/>
                <a:gd name="connsiteX29" fmla="*/ 4178553 w 8828580"/>
                <a:gd name="connsiteY29" fmla="*/ 1065981 h 4281233"/>
                <a:gd name="connsiteX30" fmla="*/ 4242053 w 8828580"/>
                <a:gd name="connsiteY30" fmla="*/ 1053281 h 4281233"/>
                <a:gd name="connsiteX31" fmla="*/ 4407153 w 8828580"/>
                <a:gd name="connsiteY31" fmla="*/ 977081 h 4281233"/>
                <a:gd name="connsiteX32" fmla="*/ 4445253 w 8828580"/>
                <a:gd name="connsiteY32" fmla="*/ 964381 h 4281233"/>
                <a:gd name="connsiteX33" fmla="*/ 4546853 w 8828580"/>
                <a:gd name="connsiteY33" fmla="*/ 951681 h 4281233"/>
                <a:gd name="connsiteX34" fmla="*/ 4661153 w 8828580"/>
                <a:gd name="connsiteY34" fmla="*/ 913581 h 4281233"/>
                <a:gd name="connsiteX35" fmla="*/ 4699253 w 8828580"/>
                <a:gd name="connsiteY35" fmla="*/ 900881 h 4281233"/>
                <a:gd name="connsiteX36" fmla="*/ 4788153 w 8828580"/>
                <a:gd name="connsiteY36" fmla="*/ 875481 h 4281233"/>
                <a:gd name="connsiteX37" fmla="*/ 4838953 w 8828580"/>
                <a:gd name="connsiteY37" fmla="*/ 850081 h 4281233"/>
                <a:gd name="connsiteX38" fmla="*/ 5004053 w 8828580"/>
                <a:gd name="connsiteY38" fmla="*/ 837381 h 4281233"/>
                <a:gd name="connsiteX39" fmla="*/ 5321553 w 8828580"/>
                <a:gd name="connsiteY39" fmla="*/ 811981 h 4281233"/>
                <a:gd name="connsiteX40" fmla="*/ 5689853 w 8828580"/>
                <a:gd name="connsiteY40" fmla="*/ 799281 h 4281233"/>
                <a:gd name="connsiteX41" fmla="*/ 5842253 w 8828580"/>
                <a:gd name="connsiteY41" fmla="*/ 761181 h 4281233"/>
                <a:gd name="connsiteX42" fmla="*/ 5918453 w 8828580"/>
                <a:gd name="connsiteY42" fmla="*/ 735781 h 4281233"/>
                <a:gd name="connsiteX43" fmla="*/ 5994653 w 8828580"/>
                <a:gd name="connsiteY43" fmla="*/ 723081 h 4281233"/>
                <a:gd name="connsiteX44" fmla="*/ 6096253 w 8828580"/>
                <a:gd name="connsiteY44" fmla="*/ 684981 h 4281233"/>
                <a:gd name="connsiteX45" fmla="*/ 6172453 w 8828580"/>
                <a:gd name="connsiteY45" fmla="*/ 672281 h 4281233"/>
                <a:gd name="connsiteX46" fmla="*/ 6223253 w 8828580"/>
                <a:gd name="connsiteY46" fmla="*/ 646881 h 4281233"/>
                <a:gd name="connsiteX47" fmla="*/ 6578853 w 8828580"/>
                <a:gd name="connsiteY47" fmla="*/ 621481 h 4281233"/>
                <a:gd name="connsiteX48" fmla="*/ 7620253 w 8828580"/>
                <a:gd name="connsiteY48" fmla="*/ 621481 h 4281233"/>
                <a:gd name="connsiteX49" fmla="*/ 7696453 w 8828580"/>
                <a:gd name="connsiteY49" fmla="*/ 608781 h 4281233"/>
                <a:gd name="connsiteX50" fmla="*/ 7810753 w 8828580"/>
                <a:gd name="connsiteY50" fmla="*/ 596081 h 4281233"/>
                <a:gd name="connsiteX51" fmla="*/ 7861553 w 8828580"/>
                <a:gd name="connsiteY51" fmla="*/ 570681 h 4281233"/>
                <a:gd name="connsiteX52" fmla="*/ 8191753 w 8828580"/>
                <a:gd name="connsiteY52" fmla="*/ 507181 h 4281233"/>
                <a:gd name="connsiteX53" fmla="*/ 8236203 w 8828580"/>
                <a:gd name="connsiteY53" fmla="*/ 49981 h 4281233"/>
                <a:gd name="connsiteX54" fmla="*/ 253 w 8828580"/>
                <a:gd name="connsiteY54" fmla="*/ 62681 h 4281233"/>
                <a:gd name="connsiteX0" fmla="*/ 253 w 8828580"/>
                <a:gd name="connsiteY0" fmla="*/ 25352 h 4243904"/>
                <a:gd name="connsiteX1" fmla="*/ 19303 w 8828580"/>
                <a:gd name="connsiteY1" fmla="*/ 450802 h 4243904"/>
                <a:gd name="connsiteX2" fmla="*/ 419353 w 8828580"/>
                <a:gd name="connsiteY2" fmla="*/ 584152 h 4243904"/>
                <a:gd name="connsiteX3" fmla="*/ 762253 w 8828580"/>
                <a:gd name="connsiteY3" fmla="*/ 819102 h 4243904"/>
                <a:gd name="connsiteX4" fmla="*/ 965453 w 8828580"/>
                <a:gd name="connsiteY4" fmla="*/ 1403302 h 4243904"/>
                <a:gd name="connsiteX5" fmla="*/ 1009903 w 8828580"/>
                <a:gd name="connsiteY5" fmla="*/ 2260552 h 4243904"/>
                <a:gd name="connsiteX6" fmla="*/ 1048003 w 8828580"/>
                <a:gd name="connsiteY6" fmla="*/ 3435302 h 4243904"/>
                <a:gd name="connsiteX7" fmla="*/ 1092453 w 8828580"/>
                <a:gd name="connsiteY7" fmla="*/ 3975052 h 4243904"/>
                <a:gd name="connsiteX8" fmla="*/ 1225803 w 8828580"/>
                <a:gd name="connsiteY8" fmla="*/ 4152852 h 4243904"/>
                <a:gd name="connsiteX9" fmla="*/ 1524253 w 8828580"/>
                <a:gd name="connsiteY9" fmla="*/ 4235402 h 4243904"/>
                <a:gd name="connsiteX10" fmla="*/ 1676653 w 8828580"/>
                <a:gd name="connsiteY10" fmla="*/ 4229052 h 4243904"/>
                <a:gd name="connsiteX11" fmla="*/ 2019553 w 8828580"/>
                <a:gd name="connsiteY11" fmla="*/ 4127452 h 4243904"/>
                <a:gd name="connsiteX12" fmla="*/ 2248153 w 8828580"/>
                <a:gd name="connsiteY12" fmla="*/ 3987752 h 4243904"/>
                <a:gd name="connsiteX13" fmla="*/ 2286253 w 8828580"/>
                <a:gd name="connsiteY13" fmla="*/ 3759152 h 4243904"/>
                <a:gd name="connsiteX14" fmla="*/ 2381503 w 8828580"/>
                <a:gd name="connsiteY14" fmla="*/ 3428952 h 4243904"/>
                <a:gd name="connsiteX15" fmla="*/ 2502153 w 8828580"/>
                <a:gd name="connsiteY15" fmla="*/ 2971752 h 4243904"/>
                <a:gd name="connsiteX16" fmla="*/ 2629153 w 8828580"/>
                <a:gd name="connsiteY16" fmla="*/ 2451052 h 4243904"/>
                <a:gd name="connsiteX17" fmla="*/ 2787903 w 8828580"/>
                <a:gd name="connsiteY17" fmla="*/ 2025602 h 4243904"/>
                <a:gd name="connsiteX18" fmla="*/ 3162553 w 8828580"/>
                <a:gd name="connsiteY18" fmla="*/ 1479502 h 4243904"/>
                <a:gd name="connsiteX19" fmla="*/ 3568953 w 8828580"/>
                <a:gd name="connsiteY19" fmla="*/ 1282652 h 4243904"/>
                <a:gd name="connsiteX20" fmla="*/ 3632453 w 8828580"/>
                <a:gd name="connsiteY20" fmla="*/ 1244552 h 4243904"/>
                <a:gd name="connsiteX21" fmla="*/ 3695953 w 8828580"/>
                <a:gd name="connsiteY21" fmla="*/ 1193752 h 4243904"/>
                <a:gd name="connsiteX22" fmla="*/ 3734053 w 8828580"/>
                <a:gd name="connsiteY22" fmla="*/ 1181052 h 4243904"/>
                <a:gd name="connsiteX23" fmla="*/ 3772153 w 8828580"/>
                <a:gd name="connsiteY23" fmla="*/ 1155652 h 4243904"/>
                <a:gd name="connsiteX24" fmla="*/ 3835653 w 8828580"/>
                <a:gd name="connsiteY24" fmla="*/ 1130252 h 4243904"/>
                <a:gd name="connsiteX25" fmla="*/ 3886453 w 8828580"/>
                <a:gd name="connsiteY25" fmla="*/ 1104852 h 4243904"/>
                <a:gd name="connsiteX26" fmla="*/ 3937253 w 8828580"/>
                <a:gd name="connsiteY26" fmla="*/ 1092152 h 4243904"/>
                <a:gd name="connsiteX27" fmla="*/ 4038853 w 8828580"/>
                <a:gd name="connsiteY27" fmla="*/ 1066752 h 4243904"/>
                <a:gd name="connsiteX28" fmla="*/ 4076953 w 8828580"/>
                <a:gd name="connsiteY28" fmla="*/ 1041352 h 4243904"/>
                <a:gd name="connsiteX29" fmla="*/ 4178553 w 8828580"/>
                <a:gd name="connsiteY29" fmla="*/ 1028652 h 4243904"/>
                <a:gd name="connsiteX30" fmla="*/ 4242053 w 8828580"/>
                <a:gd name="connsiteY30" fmla="*/ 1015952 h 4243904"/>
                <a:gd name="connsiteX31" fmla="*/ 4407153 w 8828580"/>
                <a:gd name="connsiteY31" fmla="*/ 939752 h 4243904"/>
                <a:gd name="connsiteX32" fmla="*/ 4445253 w 8828580"/>
                <a:gd name="connsiteY32" fmla="*/ 927052 h 4243904"/>
                <a:gd name="connsiteX33" fmla="*/ 4546853 w 8828580"/>
                <a:gd name="connsiteY33" fmla="*/ 914352 h 4243904"/>
                <a:gd name="connsiteX34" fmla="*/ 4661153 w 8828580"/>
                <a:gd name="connsiteY34" fmla="*/ 876252 h 4243904"/>
                <a:gd name="connsiteX35" fmla="*/ 4699253 w 8828580"/>
                <a:gd name="connsiteY35" fmla="*/ 863552 h 4243904"/>
                <a:gd name="connsiteX36" fmla="*/ 4788153 w 8828580"/>
                <a:gd name="connsiteY36" fmla="*/ 838152 h 4243904"/>
                <a:gd name="connsiteX37" fmla="*/ 4838953 w 8828580"/>
                <a:gd name="connsiteY37" fmla="*/ 812752 h 4243904"/>
                <a:gd name="connsiteX38" fmla="*/ 5004053 w 8828580"/>
                <a:gd name="connsiteY38" fmla="*/ 800052 h 4243904"/>
                <a:gd name="connsiteX39" fmla="*/ 5321553 w 8828580"/>
                <a:gd name="connsiteY39" fmla="*/ 774652 h 4243904"/>
                <a:gd name="connsiteX40" fmla="*/ 5689853 w 8828580"/>
                <a:gd name="connsiteY40" fmla="*/ 761952 h 4243904"/>
                <a:gd name="connsiteX41" fmla="*/ 5842253 w 8828580"/>
                <a:gd name="connsiteY41" fmla="*/ 723852 h 4243904"/>
                <a:gd name="connsiteX42" fmla="*/ 5918453 w 8828580"/>
                <a:gd name="connsiteY42" fmla="*/ 698452 h 4243904"/>
                <a:gd name="connsiteX43" fmla="*/ 5994653 w 8828580"/>
                <a:gd name="connsiteY43" fmla="*/ 685752 h 4243904"/>
                <a:gd name="connsiteX44" fmla="*/ 6096253 w 8828580"/>
                <a:gd name="connsiteY44" fmla="*/ 647652 h 4243904"/>
                <a:gd name="connsiteX45" fmla="*/ 6172453 w 8828580"/>
                <a:gd name="connsiteY45" fmla="*/ 634952 h 4243904"/>
                <a:gd name="connsiteX46" fmla="*/ 6223253 w 8828580"/>
                <a:gd name="connsiteY46" fmla="*/ 609552 h 4243904"/>
                <a:gd name="connsiteX47" fmla="*/ 6578853 w 8828580"/>
                <a:gd name="connsiteY47" fmla="*/ 584152 h 4243904"/>
                <a:gd name="connsiteX48" fmla="*/ 7620253 w 8828580"/>
                <a:gd name="connsiteY48" fmla="*/ 584152 h 4243904"/>
                <a:gd name="connsiteX49" fmla="*/ 7696453 w 8828580"/>
                <a:gd name="connsiteY49" fmla="*/ 571452 h 4243904"/>
                <a:gd name="connsiteX50" fmla="*/ 7810753 w 8828580"/>
                <a:gd name="connsiteY50" fmla="*/ 558752 h 4243904"/>
                <a:gd name="connsiteX51" fmla="*/ 7861553 w 8828580"/>
                <a:gd name="connsiteY51" fmla="*/ 533352 h 4243904"/>
                <a:gd name="connsiteX52" fmla="*/ 8191753 w 8828580"/>
                <a:gd name="connsiteY52" fmla="*/ 469852 h 4243904"/>
                <a:gd name="connsiteX53" fmla="*/ 8236203 w 8828580"/>
                <a:gd name="connsiteY53" fmla="*/ 12652 h 4243904"/>
                <a:gd name="connsiteX54" fmla="*/ 253 w 8828580"/>
                <a:gd name="connsiteY54" fmla="*/ 25352 h 4243904"/>
                <a:gd name="connsiteX0" fmla="*/ 253 w 8828580"/>
                <a:gd name="connsiteY0" fmla="*/ 32006 h 4250558"/>
                <a:gd name="connsiteX1" fmla="*/ 19303 w 8828580"/>
                <a:gd name="connsiteY1" fmla="*/ 457456 h 4250558"/>
                <a:gd name="connsiteX2" fmla="*/ 419353 w 8828580"/>
                <a:gd name="connsiteY2" fmla="*/ 590806 h 4250558"/>
                <a:gd name="connsiteX3" fmla="*/ 762253 w 8828580"/>
                <a:gd name="connsiteY3" fmla="*/ 825756 h 4250558"/>
                <a:gd name="connsiteX4" fmla="*/ 965453 w 8828580"/>
                <a:gd name="connsiteY4" fmla="*/ 1409956 h 4250558"/>
                <a:gd name="connsiteX5" fmla="*/ 1009903 w 8828580"/>
                <a:gd name="connsiteY5" fmla="*/ 2267206 h 4250558"/>
                <a:gd name="connsiteX6" fmla="*/ 1048003 w 8828580"/>
                <a:gd name="connsiteY6" fmla="*/ 3441956 h 4250558"/>
                <a:gd name="connsiteX7" fmla="*/ 1092453 w 8828580"/>
                <a:gd name="connsiteY7" fmla="*/ 3981706 h 4250558"/>
                <a:gd name="connsiteX8" fmla="*/ 1225803 w 8828580"/>
                <a:gd name="connsiteY8" fmla="*/ 4159506 h 4250558"/>
                <a:gd name="connsiteX9" fmla="*/ 1524253 w 8828580"/>
                <a:gd name="connsiteY9" fmla="*/ 4242056 h 4250558"/>
                <a:gd name="connsiteX10" fmla="*/ 1676653 w 8828580"/>
                <a:gd name="connsiteY10" fmla="*/ 4235706 h 4250558"/>
                <a:gd name="connsiteX11" fmla="*/ 2019553 w 8828580"/>
                <a:gd name="connsiteY11" fmla="*/ 4134106 h 4250558"/>
                <a:gd name="connsiteX12" fmla="*/ 2248153 w 8828580"/>
                <a:gd name="connsiteY12" fmla="*/ 3994406 h 4250558"/>
                <a:gd name="connsiteX13" fmla="*/ 2286253 w 8828580"/>
                <a:gd name="connsiteY13" fmla="*/ 3765806 h 4250558"/>
                <a:gd name="connsiteX14" fmla="*/ 2381503 w 8828580"/>
                <a:gd name="connsiteY14" fmla="*/ 3435606 h 4250558"/>
                <a:gd name="connsiteX15" fmla="*/ 2502153 w 8828580"/>
                <a:gd name="connsiteY15" fmla="*/ 2978406 h 4250558"/>
                <a:gd name="connsiteX16" fmla="*/ 2629153 w 8828580"/>
                <a:gd name="connsiteY16" fmla="*/ 2457706 h 4250558"/>
                <a:gd name="connsiteX17" fmla="*/ 2787903 w 8828580"/>
                <a:gd name="connsiteY17" fmla="*/ 2032256 h 4250558"/>
                <a:gd name="connsiteX18" fmla="*/ 3162553 w 8828580"/>
                <a:gd name="connsiteY18" fmla="*/ 1486156 h 4250558"/>
                <a:gd name="connsiteX19" fmla="*/ 3568953 w 8828580"/>
                <a:gd name="connsiteY19" fmla="*/ 1289306 h 4250558"/>
                <a:gd name="connsiteX20" fmla="*/ 3632453 w 8828580"/>
                <a:gd name="connsiteY20" fmla="*/ 1251206 h 4250558"/>
                <a:gd name="connsiteX21" fmla="*/ 3695953 w 8828580"/>
                <a:gd name="connsiteY21" fmla="*/ 1200406 h 4250558"/>
                <a:gd name="connsiteX22" fmla="*/ 3734053 w 8828580"/>
                <a:gd name="connsiteY22" fmla="*/ 1187706 h 4250558"/>
                <a:gd name="connsiteX23" fmla="*/ 3772153 w 8828580"/>
                <a:gd name="connsiteY23" fmla="*/ 1162306 h 4250558"/>
                <a:gd name="connsiteX24" fmla="*/ 3835653 w 8828580"/>
                <a:gd name="connsiteY24" fmla="*/ 1136906 h 4250558"/>
                <a:gd name="connsiteX25" fmla="*/ 3886453 w 8828580"/>
                <a:gd name="connsiteY25" fmla="*/ 1111506 h 4250558"/>
                <a:gd name="connsiteX26" fmla="*/ 3937253 w 8828580"/>
                <a:gd name="connsiteY26" fmla="*/ 1098806 h 4250558"/>
                <a:gd name="connsiteX27" fmla="*/ 4038853 w 8828580"/>
                <a:gd name="connsiteY27" fmla="*/ 1073406 h 4250558"/>
                <a:gd name="connsiteX28" fmla="*/ 4076953 w 8828580"/>
                <a:gd name="connsiteY28" fmla="*/ 1048006 h 4250558"/>
                <a:gd name="connsiteX29" fmla="*/ 4178553 w 8828580"/>
                <a:gd name="connsiteY29" fmla="*/ 1035306 h 4250558"/>
                <a:gd name="connsiteX30" fmla="*/ 4242053 w 8828580"/>
                <a:gd name="connsiteY30" fmla="*/ 1022606 h 4250558"/>
                <a:gd name="connsiteX31" fmla="*/ 4407153 w 8828580"/>
                <a:gd name="connsiteY31" fmla="*/ 946406 h 4250558"/>
                <a:gd name="connsiteX32" fmla="*/ 4445253 w 8828580"/>
                <a:gd name="connsiteY32" fmla="*/ 933706 h 4250558"/>
                <a:gd name="connsiteX33" fmla="*/ 4546853 w 8828580"/>
                <a:gd name="connsiteY33" fmla="*/ 921006 h 4250558"/>
                <a:gd name="connsiteX34" fmla="*/ 4661153 w 8828580"/>
                <a:gd name="connsiteY34" fmla="*/ 882906 h 4250558"/>
                <a:gd name="connsiteX35" fmla="*/ 4699253 w 8828580"/>
                <a:gd name="connsiteY35" fmla="*/ 870206 h 4250558"/>
                <a:gd name="connsiteX36" fmla="*/ 4788153 w 8828580"/>
                <a:gd name="connsiteY36" fmla="*/ 844806 h 4250558"/>
                <a:gd name="connsiteX37" fmla="*/ 4838953 w 8828580"/>
                <a:gd name="connsiteY37" fmla="*/ 819406 h 4250558"/>
                <a:gd name="connsiteX38" fmla="*/ 5004053 w 8828580"/>
                <a:gd name="connsiteY38" fmla="*/ 806706 h 4250558"/>
                <a:gd name="connsiteX39" fmla="*/ 5321553 w 8828580"/>
                <a:gd name="connsiteY39" fmla="*/ 781306 h 4250558"/>
                <a:gd name="connsiteX40" fmla="*/ 5689853 w 8828580"/>
                <a:gd name="connsiteY40" fmla="*/ 768606 h 4250558"/>
                <a:gd name="connsiteX41" fmla="*/ 5842253 w 8828580"/>
                <a:gd name="connsiteY41" fmla="*/ 730506 h 4250558"/>
                <a:gd name="connsiteX42" fmla="*/ 5918453 w 8828580"/>
                <a:gd name="connsiteY42" fmla="*/ 705106 h 4250558"/>
                <a:gd name="connsiteX43" fmla="*/ 5994653 w 8828580"/>
                <a:gd name="connsiteY43" fmla="*/ 692406 h 4250558"/>
                <a:gd name="connsiteX44" fmla="*/ 6096253 w 8828580"/>
                <a:gd name="connsiteY44" fmla="*/ 654306 h 4250558"/>
                <a:gd name="connsiteX45" fmla="*/ 6172453 w 8828580"/>
                <a:gd name="connsiteY45" fmla="*/ 641606 h 4250558"/>
                <a:gd name="connsiteX46" fmla="*/ 6223253 w 8828580"/>
                <a:gd name="connsiteY46" fmla="*/ 616206 h 4250558"/>
                <a:gd name="connsiteX47" fmla="*/ 6578853 w 8828580"/>
                <a:gd name="connsiteY47" fmla="*/ 590806 h 4250558"/>
                <a:gd name="connsiteX48" fmla="*/ 7620253 w 8828580"/>
                <a:gd name="connsiteY48" fmla="*/ 590806 h 4250558"/>
                <a:gd name="connsiteX49" fmla="*/ 7696453 w 8828580"/>
                <a:gd name="connsiteY49" fmla="*/ 578106 h 4250558"/>
                <a:gd name="connsiteX50" fmla="*/ 7810753 w 8828580"/>
                <a:gd name="connsiteY50" fmla="*/ 565406 h 4250558"/>
                <a:gd name="connsiteX51" fmla="*/ 7861553 w 8828580"/>
                <a:gd name="connsiteY51" fmla="*/ 540006 h 4250558"/>
                <a:gd name="connsiteX52" fmla="*/ 8191753 w 8828580"/>
                <a:gd name="connsiteY52" fmla="*/ 476506 h 4250558"/>
                <a:gd name="connsiteX53" fmla="*/ 8236203 w 8828580"/>
                <a:gd name="connsiteY53" fmla="*/ 19306 h 4250558"/>
                <a:gd name="connsiteX54" fmla="*/ 253 w 8828580"/>
                <a:gd name="connsiteY54" fmla="*/ 32006 h 4250558"/>
                <a:gd name="connsiteX0" fmla="*/ 253 w 8236639"/>
                <a:gd name="connsiteY0" fmla="*/ 32006 h 4250558"/>
                <a:gd name="connsiteX1" fmla="*/ 19303 w 8236639"/>
                <a:gd name="connsiteY1" fmla="*/ 457456 h 4250558"/>
                <a:gd name="connsiteX2" fmla="*/ 419353 w 8236639"/>
                <a:gd name="connsiteY2" fmla="*/ 590806 h 4250558"/>
                <a:gd name="connsiteX3" fmla="*/ 762253 w 8236639"/>
                <a:gd name="connsiteY3" fmla="*/ 825756 h 4250558"/>
                <a:gd name="connsiteX4" fmla="*/ 965453 w 8236639"/>
                <a:gd name="connsiteY4" fmla="*/ 1409956 h 4250558"/>
                <a:gd name="connsiteX5" fmla="*/ 1009903 w 8236639"/>
                <a:gd name="connsiteY5" fmla="*/ 2267206 h 4250558"/>
                <a:gd name="connsiteX6" fmla="*/ 1048003 w 8236639"/>
                <a:gd name="connsiteY6" fmla="*/ 3441956 h 4250558"/>
                <a:gd name="connsiteX7" fmla="*/ 1092453 w 8236639"/>
                <a:gd name="connsiteY7" fmla="*/ 3981706 h 4250558"/>
                <a:gd name="connsiteX8" fmla="*/ 1225803 w 8236639"/>
                <a:gd name="connsiteY8" fmla="*/ 4159506 h 4250558"/>
                <a:gd name="connsiteX9" fmla="*/ 1524253 w 8236639"/>
                <a:gd name="connsiteY9" fmla="*/ 4242056 h 4250558"/>
                <a:gd name="connsiteX10" fmla="*/ 1676653 w 8236639"/>
                <a:gd name="connsiteY10" fmla="*/ 4235706 h 4250558"/>
                <a:gd name="connsiteX11" fmla="*/ 2019553 w 8236639"/>
                <a:gd name="connsiteY11" fmla="*/ 4134106 h 4250558"/>
                <a:gd name="connsiteX12" fmla="*/ 2248153 w 8236639"/>
                <a:gd name="connsiteY12" fmla="*/ 3994406 h 4250558"/>
                <a:gd name="connsiteX13" fmla="*/ 2286253 w 8236639"/>
                <a:gd name="connsiteY13" fmla="*/ 3765806 h 4250558"/>
                <a:gd name="connsiteX14" fmla="*/ 2381503 w 8236639"/>
                <a:gd name="connsiteY14" fmla="*/ 3435606 h 4250558"/>
                <a:gd name="connsiteX15" fmla="*/ 2502153 w 8236639"/>
                <a:gd name="connsiteY15" fmla="*/ 2978406 h 4250558"/>
                <a:gd name="connsiteX16" fmla="*/ 2629153 w 8236639"/>
                <a:gd name="connsiteY16" fmla="*/ 2457706 h 4250558"/>
                <a:gd name="connsiteX17" fmla="*/ 2787903 w 8236639"/>
                <a:gd name="connsiteY17" fmla="*/ 2032256 h 4250558"/>
                <a:gd name="connsiteX18" fmla="*/ 3162553 w 8236639"/>
                <a:gd name="connsiteY18" fmla="*/ 1486156 h 4250558"/>
                <a:gd name="connsiteX19" fmla="*/ 3568953 w 8236639"/>
                <a:gd name="connsiteY19" fmla="*/ 1289306 h 4250558"/>
                <a:gd name="connsiteX20" fmla="*/ 3632453 w 8236639"/>
                <a:gd name="connsiteY20" fmla="*/ 1251206 h 4250558"/>
                <a:gd name="connsiteX21" fmla="*/ 3695953 w 8236639"/>
                <a:gd name="connsiteY21" fmla="*/ 1200406 h 4250558"/>
                <a:gd name="connsiteX22" fmla="*/ 3734053 w 8236639"/>
                <a:gd name="connsiteY22" fmla="*/ 1187706 h 4250558"/>
                <a:gd name="connsiteX23" fmla="*/ 3772153 w 8236639"/>
                <a:gd name="connsiteY23" fmla="*/ 1162306 h 4250558"/>
                <a:gd name="connsiteX24" fmla="*/ 3835653 w 8236639"/>
                <a:gd name="connsiteY24" fmla="*/ 1136906 h 4250558"/>
                <a:gd name="connsiteX25" fmla="*/ 3886453 w 8236639"/>
                <a:gd name="connsiteY25" fmla="*/ 1111506 h 4250558"/>
                <a:gd name="connsiteX26" fmla="*/ 3937253 w 8236639"/>
                <a:gd name="connsiteY26" fmla="*/ 1098806 h 4250558"/>
                <a:gd name="connsiteX27" fmla="*/ 4038853 w 8236639"/>
                <a:gd name="connsiteY27" fmla="*/ 1073406 h 4250558"/>
                <a:gd name="connsiteX28" fmla="*/ 4076953 w 8236639"/>
                <a:gd name="connsiteY28" fmla="*/ 1048006 h 4250558"/>
                <a:gd name="connsiteX29" fmla="*/ 4178553 w 8236639"/>
                <a:gd name="connsiteY29" fmla="*/ 1035306 h 4250558"/>
                <a:gd name="connsiteX30" fmla="*/ 4242053 w 8236639"/>
                <a:gd name="connsiteY30" fmla="*/ 1022606 h 4250558"/>
                <a:gd name="connsiteX31" fmla="*/ 4407153 w 8236639"/>
                <a:gd name="connsiteY31" fmla="*/ 946406 h 4250558"/>
                <a:gd name="connsiteX32" fmla="*/ 4445253 w 8236639"/>
                <a:gd name="connsiteY32" fmla="*/ 933706 h 4250558"/>
                <a:gd name="connsiteX33" fmla="*/ 4546853 w 8236639"/>
                <a:gd name="connsiteY33" fmla="*/ 921006 h 4250558"/>
                <a:gd name="connsiteX34" fmla="*/ 4661153 w 8236639"/>
                <a:gd name="connsiteY34" fmla="*/ 882906 h 4250558"/>
                <a:gd name="connsiteX35" fmla="*/ 4699253 w 8236639"/>
                <a:gd name="connsiteY35" fmla="*/ 870206 h 4250558"/>
                <a:gd name="connsiteX36" fmla="*/ 4788153 w 8236639"/>
                <a:gd name="connsiteY36" fmla="*/ 844806 h 4250558"/>
                <a:gd name="connsiteX37" fmla="*/ 4838953 w 8236639"/>
                <a:gd name="connsiteY37" fmla="*/ 819406 h 4250558"/>
                <a:gd name="connsiteX38" fmla="*/ 5004053 w 8236639"/>
                <a:gd name="connsiteY38" fmla="*/ 806706 h 4250558"/>
                <a:gd name="connsiteX39" fmla="*/ 5321553 w 8236639"/>
                <a:gd name="connsiteY39" fmla="*/ 781306 h 4250558"/>
                <a:gd name="connsiteX40" fmla="*/ 5689853 w 8236639"/>
                <a:gd name="connsiteY40" fmla="*/ 768606 h 4250558"/>
                <a:gd name="connsiteX41" fmla="*/ 5842253 w 8236639"/>
                <a:gd name="connsiteY41" fmla="*/ 730506 h 4250558"/>
                <a:gd name="connsiteX42" fmla="*/ 5918453 w 8236639"/>
                <a:gd name="connsiteY42" fmla="*/ 705106 h 4250558"/>
                <a:gd name="connsiteX43" fmla="*/ 5994653 w 8236639"/>
                <a:gd name="connsiteY43" fmla="*/ 692406 h 4250558"/>
                <a:gd name="connsiteX44" fmla="*/ 6096253 w 8236639"/>
                <a:gd name="connsiteY44" fmla="*/ 654306 h 4250558"/>
                <a:gd name="connsiteX45" fmla="*/ 6172453 w 8236639"/>
                <a:gd name="connsiteY45" fmla="*/ 641606 h 4250558"/>
                <a:gd name="connsiteX46" fmla="*/ 6223253 w 8236639"/>
                <a:gd name="connsiteY46" fmla="*/ 616206 h 4250558"/>
                <a:gd name="connsiteX47" fmla="*/ 6578853 w 8236639"/>
                <a:gd name="connsiteY47" fmla="*/ 590806 h 4250558"/>
                <a:gd name="connsiteX48" fmla="*/ 7620253 w 8236639"/>
                <a:gd name="connsiteY48" fmla="*/ 590806 h 4250558"/>
                <a:gd name="connsiteX49" fmla="*/ 7696453 w 8236639"/>
                <a:gd name="connsiteY49" fmla="*/ 578106 h 4250558"/>
                <a:gd name="connsiteX50" fmla="*/ 7810753 w 8236639"/>
                <a:gd name="connsiteY50" fmla="*/ 565406 h 4250558"/>
                <a:gd name="connsiteX51" fmla="*/ 7861553 w 8236639"/>
                <a:gd name="connsiteY51" fmla="*/ 540006 h 4250558"/>
                <a:gd name="connsiteX52" fmla="*/ 8191753 w 8236639"/>
                <a:gd name="connsiteY52" fmla="*/ 476506 h 4250558"/>
                <a:gd name="connsiteX53" fmla="*/ 8236203 w 8236639"/>
                <a:gd name="connsiteY53" fmla="*/ 19306 h 4250558"/>
                <a:gd name="connsiteX54" fmla="*/ 253 w 8236639"/>
                <a:gd name="connsiteY54" fmla="*/ 32006 h 4250558"/>
                <a:gd name="connsiteX0" fmla="*/ 253 w 8242553"/>
                <a:gd name="connsiteY0" fmla="*/ 32006 h 4250558"/>
                <a:gd name="connsiteX1" fmla="*/ 19303 w 8242553"/>
                <a:gd name="connsiteY1" fmla="*/ 457456 h 4250558"/>
                <a:gd name="connsiteX2" fmla="*/ 419353 w 8242553"/>
                <a:gd name="connsiteY2" fmla="*/ 590806 h 4250558"/>
                <a:gd name="connsiteX3" fmla="*/ 762253 w 8242553"/>
                <a:gd name="connsiteY3" fmla="*/ 825756 h 4250558"/>
                <a:gd name="connsiteX4" fmla="*/ 965453 w 8242553"/>
                <a:gd name="connsiteY4" fmla="*/ 1409956 h 4250558"/>
                <a:gd name="connsiteX5" fmla="*/ 1009903 w 8242553"/>
                <a:gd name="connsiteY5" fmla="*/ 2267206 h 4250558"/>
                <a:gd name="connsiteX6" fmla="*/ 1048003 w 8242553"/>
                <a:gd name="connsiteY6" fmla="*/ 3441956 h 4250558"/>
                <a:gd name="connsiteX7" fmla="*/ 1092453 w 8242553"/>
                <a:gd name="connsiteY7" fmla="*/ 3981706 h 4250558"/>
                <a:gd name="connsiteX8" fmla="*/ 1225803 w 8242553"/>
                <a:gd name="connsiteY8" fmla="*/ 4159506 h 4250558"/>
                <a:gd name="connsiteX9" fmla="*/ 1524253 w 8242553"/>
                <a:gd name="connsiteY9" fmla="*/ 4242056 h 4250558"/>
                <a:gd name="connsiteX10" fmla="*/ 1676653 w 8242553"/>
                <a:gd name="connsiteY10" fmla="*/ 4235706 h 4250558"/>
                <a:gd name="connsiteX11" fmla="*/ 2019553 w 8242553"/>
                <a:gd name="connsiteY11" fmla="*/ 4134106 h 4250558"/>
                <a:gd name="connsiteX12" fmla="*/ 2248153 w 8242553"/>
                <a:gd name="connsiteY12" fmla="*/ 3994406 h 4250558"/>
                <a:gd name="connsiteX13" fmla="*/ 2286253 w 8242553"/>
                <a:gd name="connsiteY13" fmla="*/ 3765806 h 4250558"/>
                <a:gd name="connsiteX14" fmla="*/ 2381503 w 8242553"/>
                <a:gd name="connsiteY14" fmla="*/ 3435606 h 4250558"/>
                <a:gd name="connsiteX15" fmla="*/ 2502153 w 8242553"/>
                <a:gd name="connsiteY15" fmla="*/ 2978406 h 4250558"/>
                <a:gd name="connsiteX16" fmla="*/ 2629153 w 8242553"/>
                <a:gd name="connsiteY16" fmla="*/ 2457706 h 4250558"/>
                <a:gd name="connsiteX17" fmla="*/ 2787903 w 8242553"/>
                <a:gd name="connsiteY17" fmla="*/ 2032256 h 4250558"/>
                <a:gd name="connsiteX18" fmla="*/ 3162553 w 8242553"/>
                <a:gd name="connsiteY18" fmla="*/ 1486156 h 4250558"/>
                <a:gd name="connsiteX19" fmla="*/ 3568953 w 8242553"/>
                <a:gd name="connsiteY19" fmla="*/ 1289306 h 4250558"/>
                <a:gd name="connsiteX20" fmla="*/ 3632453 w 8242553"/>
                <a:gd name="connsiteY20" fmla="*/ 1251206 h 4250558"/>
                <a:gd name="connsiteX21" fmla="*/ 3695953 w 8242553"/>
                <a:gd name="connsiteY21" fmla="*/ 1200406 h 4250558"/>
                <a:gd name="connsiteX22" fmla="*/ 3734053 w 8242553"/>
                <a:gd name="connsiteY22" fmla="*/ 1187706 h 4250558"/>
                <a:gd name="connsiteX23" fmla="*/ 3772153 w 8242553"/>
                <a:gd name="connsiteY23" fmla="*/ 1162306 h 4250558"/>
                <a:gd name="connsiteX24" fmla="*/ 3835653 w 8242553"/>
                <a:gd name="connsiteY24" fmla="*/ 1136906 h 4250558"/>
                <a:gd name="connsiteX25" fmla="*/ 3886453 w 8242553"/>
                <a:gd name="connsiteY25" fmla="*/ 1111506 h 4250558"/>
                <a:gd name="connsiteX26" fmla="*/ 3937253 w 8242553"/>
                <a:gd name="connsiteY26" fmla="*/ 1098806 h 4250558"/>
                <a:gd name="connsiteX27" fmla="*/ 4038853 w 8242553"/>
                <a:gd name="connsiteY27" fmla="*/ 1073406 h 4250558"/>
                <a:gd name="connsiteX28" fmla="*/ 4076953 w 8242553"/>
                <a:gd name="connsiteY28" fmla="*/ 1048006 h 4250558"/>
                <a:gd name="connsiteX29" fmla="*/ 4178553 w 8242553"/>
                <a:gd name="connsiteY29" fmla="*/ 1035306 h 4250558"/>
                <a:gd name="connsiteX30" fmla="*/ 4242053 w 8242553"/>
                <a:gd name="connsiteY30" fmla="*/ 1022606 h 4250558"/>
                <a:gd name="connsiteX31" fmla="*/ 4407153 w 8242553"/>
                <a:gd name="connsiteY31" fmla="*/ 946406 h 4250558"/>
                <a:gd name="connsiteX32" fmla="*/ 4445253 w 8242553"/>
                <a:gd name="connsiteY32" fmla="*/ 933706 h 4250558"/>
                <a:gd name="connsiteX33" fmla="*/ 4546853 w 8242553"/>
                <a:gd name="connsiteY33" fmla="*/ 921006 h 4250558"/>
                <a:gd name="connsiteX34" fmla="*/ 4661153 w 8242553"/>
                <a:gd name="connsiteY34" fmla="*/ 882906 h 4250558"/>
                <a:gd name="connsiteX35" fmla="*/ 4699253 w 8242553"/>
                <a:gd name="connsiteY35" fmla="*/ 870206 h 4250558"/>
                <a:gd name="connsiteX36" fmla="*/ 4788153 w 8242553"/>
                <a:gd name="connsiteY36" fmla="*/ 844806 h 4250558"/>
                <a:gd name="connsiteX37" fmla="*/ 4838953 w 8242553"/>
                <a:gd name="connsiteY37" fmla="*/ 819406 h 4250558"/>
                <a:gd name="connsiteX38" fmla="*/ 5004053 w 8242553"/>
                <a:gd name="connsiteY38" fmla="*/ 806706 h 4250558"/>
                <a:gd name="connsiteX39" fmla="*/ 5321553 w 8242553"/>
                <a:gd name="connsiteY39" fmla="*/ 781306 h 4250558"/>
                <a:gd name="connsiteX40" fmla="*/ 5689853 w 8242553"/>
                <a:gd name="connsiteY40" fmla="*/ 768606 h 4250558"/>
                <a:gd name="connsiteX41" fmla="*/ 5842253 w 8242553"/>
                <a:gd name="connsiteY41" fmla="*/ 730506 h 4250558"/>
                <a:gd name="connsiteX42" fmla="*/ 5918453 w 8242553"/>
                <a:gd name="connsiteY42" fmla="*/ 705106 h 4250558"/>
                <a:gd name="connsiteX43" fmla="*/ 5994653 w 8242553"/>
                <a:gd name="connsiteY43" fmla="*/ 692406 h 4250558"/>
                <a:gd name="connsiteX44" fmla="*/ 6096253 w 8242553"/>
                <a:gd name="connsiteY44" fmla="*/ 654306 h 4250558"/>
                <a:gd name="connsiteX45" fmla="*/ 6172453 w 8242553"/>
                <a:gd name="connsiteY45" fmla="*/ 641606 h 4250558"/>
                <a:gd name="connsiteX46" fmla="*/ 6223253 w 8242553"/>
                <a:gd name="connsiteY46" fmla="*/ 616206 h 4250558"/>
                <a:gd name="connsiteX47" fmla="*/ 6578853 w 8242553"/>
                <a:gd name="connsiteY47" fmla="*/ 590806 h 4250558"/>
                <a:gd name="connsiteX48" fmla="*/ 7620253 w 8242553"/>
                <a:gd name="connsiteY48" fmla="*/ 590806 h 4250558"/>
                <a:gd name="connsiteX49" fmla="*/ 7696453 w 8242553"/>
                <a:gd name="connsiteY49" fmla="*/ 578106 h 4250558"/>
                <a:gd name="connsiteX50" fmla="*/ 7810753 w 8242553"/>
                <a:gd name="connsiteY50" fmla="*/ 565406 h 4250558"/>
                <a:gd name="connsiteX51" fmla="*/ 7861553 w 8242553"/>
                <a:gd name="connsiteY51" fmla="*/ 540006 h 4250558"/>
                <a:gd name="connsiteX52" fmla="*/ 8242553 w 8242553"/>
                <a:gd name="connsiteY52" fmla="*/ 470156 h 4250558"/>
                <a:gd name="connsiteX53" fmla="*/ 8236203 w 8242553"/>
                <a:gd name="connsiteY53" fmla="*/ 19306 h 4250558"/>
                <a:gd name="connsiteX54" fmla="*/ 253 w 8242553"/>
                <a:gd name="connsiteY54" fmla="*/ 32006 h 4250558"/>
                <a:gd name="connsiteX0" fmla="*/ 253 w 8242553"/>
                <a:gd name="connsiteY0" fmla="*/ 32006 h 4250558"/>
                <a:gd name="connsiteX1" fmla="*/ 19303 w 8242553"/>
                <a:gd name="connsiteY1" fmla="*/ 457456 h 4250558"/>
                <a:gd name="connsiteX2" fmla="*/ 419353 w 8242553"/>
                <a:gd name="connsiteY2" fmla="*/ 590806 h 4250558"/>
                <a:gd name="connsiteX3" fmla="*/ 762253 w 8242553"/>
                <a:gd name="connsiteY3" fmla="*/ 825756 h 4250558"/>
                <a:gd name="connsiteX4" fmla="*/ 965453 w 8242553"/>
                <a:gd name="connsiteY4" fmla="*/ 1409956 h 4250558"/>
                <a:gd name="connsiteX5" fmla="*/ 1009903 w 8242553"/>
                <a:gd name="connsiteY5" fmla="*/ 2267206 h 4250558"/>
                <a:gd name="connsiteX6" fmla="*/ 1048003 w 8242553"/>
                <a:gd name="connsiteY6" fmla="*/ 3441956 h 4250558"/>
                <a:gd name="connsiteX7" fmla="*/ 1092453 w 8242553"/>
                <a:gd name="connsiteY7" fmla="*/ 3981706 h 4250558"/>
                <a:gd name="connsiteX8" fmla="*/ 1225803 w 8242553"/>
                <a:gd name="connsiteY8" fmla="*/ 4159506 h 4250558"/>
                <a:gd name="connsiteX9" fmla="*/ 1524253 w 8242553"/>
                <a:gd name="connsiteY9" fmla="*/ 4242056 h 4250558"/>
                <a:gd name="connsiteX10" fmla="*/ 1676653 w 8242553"/>
                <a:gd name="connsiteY10" fmla="*/ 4235706 h 4250558"/>
                <a:gd name="connsiteX11" fmla="*/ 2019553 w 8242553"/>
                <a:gd name="connsiteY11" fmla="*/ 4134106 h 4250558"/>
                <a:gd name="connsiteX12" fmla="*/ 2248153 w 8242553"/>
                <a:gd name="connsiteY12" fmla="*/ 3994406 h 4250558"/>
                <a:gd name="connsiteX13" fmla="*/ 2286253 w 8242553"/>
                <a:gd name="connsiteY13" fmla="*/ 3765806 h 4250558"/>
                <a:gd name="connsiteX14" fmla="*/ 2381503 w 8242553"/>
                <a:gd name="connsiteY14" fmla="*/ 3435606 h 4250558"/>
                <a:gd name="connsiteX15" fmla="*/ 2502153 w 8242553"/>
                <a:gd name="connsiteY15" fmla="*/ 2978406 h 4250558"/>
                <a:gd name="connsiteX16" fmla="*/ 2629153 w 8242553"/>
                <a:gd name="connsiteY16" fmla="*/ 2457706 h 4250558"/>
                <a:gd name="connsiteX17" fmla="*/ 2787903 w 8242553"/>
                <a:gd name="connsiteY17" fmla="*/ 2032256 h 4250558"/>
                <a:gd name="connsiteX18" fmla="*/ 3162553 w 8242553"/>
                <a:gd name="connsiteY18" fmla="*/ 1486156 h 4250558"/>
                <a:gd name="connsiteX19" fmla="*/ 3568953 w 8242553"/>
                <a:gd name="connsiteY19" fmla="*/ 1289306 h 4250558"/>
                <a:gd name="connsiteX20" fmla="*/ 3632453 w 8242553"/>
                <a:gd name="connsiteY20" fmla="*/ 1251206 h 4250558"/>
                <a:gd name="connsiteX21" fmla="*/ 3695953 w 8242553"/>
                <a:gd name="connsiteY21" fmla="*/ 1200406 h 4250558"/>
                <a:gd name="connsiteX22" fmla="*/ 3734053 w 8242553"/>
                <a:gd name="connsiteY22" fmla="*/ 1187706 h 4250558"/>
                <a:gd name="connsiteX23" fmla="*/ 3772153 w 8242553"/>
                <a:gd name="connsiteY23" fmla="*/ 1162306 h 4250558"/>
                <a:gd name="connsiteX24" fmla="*/ 3835653 w 8242553"/>
                <a:gd name="connsiteY24" fmla="*/ 1136906 h 4250558"/>
                <a:gd name="connsiteX25" fmla="*/ 3886453 w 8242553"/>
                <a:gd name="connsiteY25" fmla="*/ 1111506 h 4250558"/>
                <a:gd name="connsiteX26" fmla="*/ 3937253 w 8242553"/>
                <a:gd name="connsiteY26" fmla="*/ 1098806 h 4250558"/>
                <a:gd name="connsiteX27" fmla="*/ 4038853 w 8242553"/>
                <a:gd name="connsiteY27" fmla="*/ 1073406 h 4250558"/>
                <a:gd name="connsiteX28" fmla="*/ 4076953 w 8242553"/>
                <a:gd name="connsiteY28" fmla="*/ 1048006 h 4250558"/>
                <a:gd name="connsiteX29" fmla="*/ 4178553 w 8242553"/>
                <a:gd name="connsiteY29" fmla="*/ 1035306 h 4250558"/>
                <a:gd name="connsiteX30" fmla="*/ 4242053 w 8242553"/>
                <a:gd name="connsiteY30" fmla="*/ 1022606 h 4250558"/>
                <a:gd name="connsiteX31" fmla="*/ 4407153 w 8242553"/>
                <a:gd name="connsiteY31" fmla="*/ 946406 h 4250558"/>
                <a:gd name="connsiteX32" fmla="*/ 4445253 w 8242553"/>
                <a:gd name="connsiteY32" fmla="*/ 933706 h 4250558"/>
                <a:gd name="connsiteX33" fmla="*/ 4546853 w 8242553"/>
                <a:gd name="connsiteY33" fmla="*/ 921006 h 4250558"/>
                <a:gd name="connsiteX34" fmla="*/ 4661153 w 8242553"/>
                <a:gd name="connsiteY34" fmla="*/ 882906 h 4250558"/>
                <a:gd name="connsiteX35" fmla="*/ 4699253 w 8242553"/>
                <a:gd name="connsiteY35" fmla="*/ 870206 h 4250558"/>
                <a:gd name="connsiteX36" fmla="*/ 4788153 w 8242553"/>
                <a:gd name="connsiteY36" fmla="*/ 844806 h 4250558"/>
                <a:gd name="connsiteX37" fmla="*/ 4838953 w 8242553"/>
                <a:gd name="connsiteY37" fmla="*/ 819406 h 4250558"/>
                <a:gd name="connsiteX38" fmla="*/ 5004053 w 8242553"/>
                <a:gd name="connsiteY38" fmla="*/ 806706 h 4250558"/>
                <a:gd name="connsiteX39" fmla="*/ 5321553 w 8242553"/>
                <a:gd name="connsiteY39" fmla="*/ 781306 h 4250558"/>
                <a:gd name="connsiteX40" fmla="*/ 5689853 w 8242553"/>
                <a:gd name="connsiteY40" fmla="*/ 768606 h 4250558"/>
                <a:gd name="connsiteX41" fmla="*/ 5842253 w 8242553"/>
                <a:gd name="connsiteY41" fmla="*/ 730506 h 4250558"/>
                <a:gd name="connsiteX42" fmla="*/ 5918453 w 8242553"/>
                <a:gd name="connsiteY42" fmla="*/ 705106 h 4250558"/>
                <a:gd name="connsiteX43" fmla="*/ 5994653 w 8242553"/>
                <a:gd name="connsiteY43" fmla="*/ 692406 h 4250558"/>
                <a:gd name="connsiteX44" fmla="*/ 6096253 w 8242553"/>
                <a:gd name="connsiteY44" fmla="*/ 654306 h 4250558"/>
                <a:gd name="connsiteX45" fmla="*/ 6172453 w 8242553"/>
                <a:gd name="connsiteY45" fmla="*/ 641606 h 4250558"/>
                <a:gd name="connsiteX46" fmla="*/ 6223253 w 8242553"/>
                <a:gd name="connsiteY46" fmla="*/ 616206 h 4250558"/>
                <a:gd name="connsiteX47" fmla="*/ 6578853 w 8242553"/>
                <a:gd name="connsiteY47" fmla="*/ 590806 h 4250558"/>
                <a:gd name="connsiteX48" fmla="*/ 7620253 w 8242553"/>
                <a:gd name="connsiteY48" fmla="*/ 590806 h 4250558"/>
                <a:gd name="connsiteX49" fmla="*/ 7696453 w 8242553"/>
                <a:gd name="connsiteY49" fmla="*/ 578106 h 4250558"/>
                <a:gd name="connsiteX50" fmla="*/ 7810753 w 8242553"/>
                <a:gd name="connsiteY50" fmla="*/ 565406 h 4250558"/>
                <a:gd name="connsiteX51" fmla="*/ 7861553 w 8242553"/>
                <a:gd name="connsiteY51" fmla="*/ 540006 h 4250558"/>
                <a:gd name="connsiteX52" fmla="*/ 8242553 w 8242553"/>
                <a:gd name="connsiteY52" fmla="*/ 470156 h 4250558"/>
                <a:gd name="connsiteX53" fmla="*/ 8236203 w 8242553"/>
                <a:gd name="connsiteY53" fmla="*/ 19306 h 4250558"/>
                <a:gd name="connsiteX54" fmla="*/ 253 w 8242553"/>
                <a:gd name="connsiteY54" fmla="*/ 32006 h 4250558"/>
                <a:gd name="connsiteX0" fmla="*/ 253 w 8242553"/>
                <a:gd name="connsiteY0" fmla="*/ 32006 h 4250558"/>
                <a:gd name="connsiteX1" fmla="*/ 19303 w 8242553"/>
                <a:gd name="connsiteY1" fmla="*/ 457456 h 4250558"/>
                <a:gd name="connsiteX2" fmla="*/ 419353 w 8242553"/>
                <a:gd name="connsiteY2" fmla="*/ 590806 h 4250558"/>
                <a:gd name="connsiteX3" fmla="*/ 762253 w 8242553"/>
                <a:gd name="connsiteY3" fmla="*/ 825756 h 4250558"/>
                <a:gd name="connsiteX4" fmla="*/ 965453 w 8242553"/>
                <a:gd name="connsiteY4" fmla="*/ 1409956 h 4250558"/>
                <a:gd name="connsiteX5" fmla="*/ 1009903 w 8242553"/>
                <a:gd name="connsiteY5" fmla="*/ 2267206 h 4250558"/>
                <a:gd name="connsiteX6" fmla="*/ 1048003 w 8242553"/>
                <a:gd name="connsiteY6" fmla="*/ 3441956 h 4250558"/>
                <a:gd name="connsiteX7" fmla="*/ 1092453 w 8242553"/>
                <a:gd name="connsiteY7" fmla="*/ 3981706 h 4250558"/>
                <a:gd name="connsiteX8" fmla="*/ 1225803 w 8242553"/>
                <a:gd name="connsiteY8" fmla="*/ 4159506 h 4250558"/>
                <a:gd name="connsiteX9" fmla="*/ 1524253 w 8242553"/>
                <a:gd name="connsiteY9" fmla="*/ 4242056 h 4250558"/>
                <a:gd name="connsiteX10" fmla="*/ 1676653 w 8242553"/>
                <a:gd name="connsiteY10" fmla="*/ 4235706 h 4250558"/>
                <a:gd name="connsiteX11" fmla="*/ 2019553 w 8242553"/>
                <a:gd name="connsiteY11" fmla="*/ 4134106 h 4250558"/>
                <a:gd name="connsiteX12" fmla="*/ 2248153 w 8242553"/>
                <a:gd name="connsiteY12" fmla="*/ 3994406 h 4250558"/>
                <a:gd name="connsiteX13" fmla="*/ 2286253 w 8242553"/>
                <a:gd name="connsiteY13" fmla="*/ 3765806 h 4250558"/>
                <a:gd name="connsiteX14" fmla="*/ 2381503 w 8242553"/>
                <a:gd name="connsiteY14" fmla="*/ 3435606 h 4250558"/>
                <a:gd name="connsiteX15" fmla="*/ 2502153 w 8242553"/>
                <a:gd name="connsiteY15" fmla="*/ 2978406 h 4250558"/>
                <a:gd name="connsiteX16" fmla="*/ 2629153 w 8242553"/>
                <a:gd name="connsiteY16" fmla="*/ 2457706 h 4250558"/>
                <a:gd name="connsiteX17" fmla="*/ 2787903 w 8242553"/>
                <a:gd name="connsiteY17" fmla="*/ 2032256 h 4250558"/>
                <a:gd name="connsiteX18" fmla="*/ 3162553 w 8242553"/>
                <a:gd name="connsiteY18" fmla="*/ 1486156 h 4250558"/>
                <a:gd name="connsiteX19" fmla="*/ 3568953 w 8242553"/>
                <a:gd name="connsiteY19" fmla="*/ 1289306 h 4250558"/>
                <a:gd name="connsiteX20" fmla="*/ 3632453 w 8242553"/>
                <a:gd name="connsiteY20" fmla="*/ 1251206 h 4250558"/>
                <a:gd name="connsiteX21" fmla="*/ 3695953 w 8242553"/>
                <a:gd name="connsiteY21" fmla="*/ 1200406 h 4250558"/>
                <a:gd name="connsiteX22" fmla="*/ 3734053 w 8242553"/>
                <a:gd name="connsiteY22" fmla="*/ 1187706 h 4250558"/>
                <a:gd name="connsiteX23" fmla="*/ 3772153 w 8242553"/>
                <a:gd name="connsiteY23" fmla="*/ 1162306 h 4250558"/>
                <a:gd name="connsiteX24" fmla="*/ 3835653 w 8242553"/>
                <a:gd name="connsiteY24" fmla="*/ 1136906 h 4250558"/>
                <a:gd name="connsiteX25" fmla="*/ 3886453 w 8242553"/>
                <a:gd name="connsiteY25" fmla="*/ 1111506 h 4250558"/>
                <a:gd name="connsiteX26" fmla="*/ 3937253 w 8242553"/>
                <a:gd name="connsiteY26" fmla="*/ 1098806 h 4250558"/>
                <a:gd name="connsiteX27" fmla="*/ 4038853 w 8242553"/>
                <a:gd name="connsiteY27" fmla="*/ 1073406 h 4250558"/>
                <a:gd name="connsiteX28" fmla="*/ 4076953 w 8242553"/>
                <a:gd name="connsiteY28" fmla="*/ 1048006 h 4250558"/>
                <a:gd name="connsiteX29" fmla="*/ 4178553 w 8242553"/>
                <a:gd name="connsiteY29" fmla="*/ 1035306 h 4250558"/>
                <a:gd name="connsiteX30" fmla="*/ 4242053 w 8242553"/>
                <a:gd name="connsiteY30" fmla="*/ 1022606 h 4250558"/>
                <a:gd name="connsiteX31" fmla="*/ 4407153 w 8242553"/>
                <a:gd name="connsiteY31" fmla="*/ 946406 h 4250558"/>
                <a:gd name="connsiteX32" fmla="*/ 4445253 w 8242553"/>
                <a:gd name="connsiteY32" fmla="*/ 933706 h 4250558"/>
                <a:gd name="connsiteX33" fmla="*/ 4546853 w 8242553"/>
                <a:gd name="connsiteY33" fmla="*/ 921006 h 4250558"/>
                <a:gd name="connsiteX34" fmla="*/ 4661153 w 8242553"/>
                <a:gd name="connsiteY34" fmla="*/ 882906 h 4250558"/>
                <a:gd name="connsiteX35" fmla="*/ 4699253 w 8242553"/>
                <a:gd name="connsiteY35" fmla="*/ 870206 h 4250558"/>
                <a:gd name="connsiteX36" fmla="*/ 4788153 w 8242553"/>
                <a:gd name="connsiteY36" fmla="*/ 844806 h 4250558"/>
                <a:gd name="connsiteX37" fmla="*/ 4838953 w 8242553"/>
                <a:gd name="connsiteY37" fmla="*/ 819406 h 4250558"/>
                <a:gd name="connsiteX38" fmla="*/ 5004053 w 8242553"/>
                <a:gd name="connsiteY38" fmla="*/ 806706 h 4250558"/>
                <a:gd name="connsiteX39" fmla="*/ 5321553 w 8242553"/>
                <a:gd name="connsiteY39" fmla="*/ 781306 h 4250558"/>
                <a:gd name="connsiteX40" fmla="*/ 5689853 w 8242553"/>
                <a:gd name="connsiteY40" fmla="*/ 768606 h 4250558"/>
                <a:gd name="connsiteX41" fmla="*/ 5842253 w 8242553"/>
                <a:gd name="connsiteY41" fmla="*/ 730506 h 4250558"/>
                <a:gd name="connsiteX42" fmla="*/ 5918453 w 8242553"/>
                <a:gd name="connsiteY42" fmla="*/ 705106 h 4250558"/>
                <a:gd name="connsiteX43" fmla="*/ 5994653 w 8242553"/>
                <a:gd name="connsiteY43" fmla="*/ 692406 h 4250558"/>
                <a:gd name="connsiteX44" fmla="*/ 6096253 w 8242553"/>
                <a:gd name="connsiteY44" fmla="*/ 654306 h 4250558"/>
                <a:gd name="connsiteX45" fmla="*/ 6172453 w 8242553"/>
                <a:gd name="connsiteY45" fmla="*/ 641606 h 4250558"/>
                <a:gd name="connsiteX46" fmla="*/ 6223253 w 8242553"/>
                <a:gd name="connsiteY46" fmla="*/ 616206 h 4250558"/>
                <a:gd name="connsiteX47" fmla="*/ 6578853 w 8242553"/>
                <a:gd name="connsiteY47" fmla="*/ 590806 h 4250558"/>
                <a:gd name="connsiteX48" fmla="*/ 7620253 w 8242553"/>
                <a:gd name="connsiteY48" fmla="*/ 590806 h 4250558"/>
                <a:gd name="connsiteX49" fmla="*/ 7696453 w 8242553"/>
                <a:gd name="connsiteY49" fmla="*/ 578106 h 4250558"/>
                <a:gd name="connsiteX50" fmla="*/ 7810753 w 8242553"/>
                <a:gd name="connsiteY50" fmla="*/ 565406 h 4250558"/>
                <a:gd name="connsiteX51" fmla="*/ 7861553 w 8242553"/>
                <a:gd name="connsiteY51" fmla="*/ 540006 h 4250558"/>
                <a:gd name="connsiteX52" fmla="*/ 8242553 w 8242553"/>
                <a:gd name="connsiteY52" fmla="*/ 470156 h 4250558"/>
                <a:gd name="connsiteX53" fmla="*/ 8236203 w 8242553"/>
                <a:gd name="connsiteY53" fmla="*/ 19306 h 4250558"/>
                <a:gd name="connsiteX54" fmla="*/ 253 w 8242553"/>
                <a:gd name="connsiteY54" fmla="*/ 32006 h 4250558"/>
                <a:gd name="connsiteX0" fmla="*/ 253 w 8242553"/>
                <a:gd name="connsiteY0" fmla="*/ 32006 h 4250558"/>
                <a:gd name="connsiteX1" fmla="*/ 19303 w 8242553"/>
                <a:gd name="connsiteY1" fmla="*/ 457456 h 4250558"/>
                <a:gd name="connsiteX2" fmla="*/ 419353 w 8242553"/>
                <a:gd name="connsiteY2" fmla="*/ 590806 h 4250558"/>
                <a:gd name="connsiteX3" fmla="*/ 762253 w 8242553"/>
                <a:gd name="connsiteY3" fmla="*/ 825756 h 4250558"/>
                <a:gd name="connsiteX4" fmla="*/ 965453 w 8242553"/>
                <a:gd name="connsiteY4" fmla="*/ 1409956 h 4250558"/>
                <a:gd name="connsiteX5" fmla="*/ 1009903 w 8242553"/>
                <a:gd name="connsiteY5" fmla="*/ 2267206 h 4250558"/>
                <a:gd name="connsiteX6" fmla="*/ 1048003 w 8242553"/>
                <a:gd name="connsiteY6" fmla="*/ 3441956 h 4250558"/>
                <a:gd name="connsiteX7" fmla="*/ 1092453 w 8242553"/>
                <a:gd name="connsiteY7" fmla="*/ 3981706 h 4250558"/>
                <a:gd name="connsiteX8" fmla="*/ 1225803 w 8242553"/>
                <a:gd name="connsiteY8" fmla="*/ 4159506 h 4250558"/>
                <a:gd name="connsiteX9" fmla="*/ 1524253 w 8242553"/>
                <a:gd name="connsiteY9" fmla="*/ 4242056 h 4250558"/>
                <a:gd name="connsiteX10" fmla="*/ 1676653 w 8242553"/>
                <a:gd name="connsiteY10" fmla="*/ 4235706 h 4250558"/>
                <a:gd name="connsiteX11" fmla="*/ 2019553 w 8242553"/>
                <a:gd name="connsiteY11" fmla="*/ 4134106 h 4250558"/>
                <a:gd name="connsiteX12" fmla="*/ 2248153 w 8242553"/>
                <a:gd name="connsiteY12" fmla="*/ 3994406 h 4250558"/>
                <a:gd name="connsiteX13" fmla="*/ 2286253 w 8242553"/>
                <a:gd name="connsiteY13" fmla="*/ 3765806 h 4250558"/>
                <a:gd name="connsiteX14" fmla="*/ 2381503 w 8242553"/>
                <a:gd name="connsiteY14" fmla="*/ 3435606 h 4250558"/>
                <a:gd name="connsiteX15" fmla="*/ 2502153 w 8242553"/>
                <a:gd name="connsiteY15" fmla="*/ 2978406 h 4250558"/>
                <a:gd name="connsiteX16" fmla="*/ 2629153 w 8242553"/>
                <a:gd name="connsiteY16" fmla="*/ 2457706 h 4250558"/>
                <a:gd name="connsiteX17" fmla="*/ 2787903 w 8242553"/>
                <a:gd name="connsiteY17" fmla="*/ 2032256 h 4250558"/>
                <a:gd name="connsiteX18" fmla="*/ 3162553 w 8242553"/>
                <a:gd name="connsiteY18" fmla="*/ 1486156 h 4250558"/>
                <a:gd name="connsiteX19" fmla="*/ 3568953 w 8242553"/>
                <a:gd name="connsiteY19" fmla="*/ 1289306 h 4250558"/>
                <a:gd name="connsiteX20" fmla="*/ 3632453 w 8242553"/>
                <a:gd name="connsiteY20" fmla="*/ 1251206 h 4250558"/>
                <a:gd name="connsiteX21" fmla="*/ 3695953 w 8242553"/>
                <a:gd name="connsiteY21" fmla="*/ 1200406 h 4250558"/>
                <a:gd name="connsiteX22" fmla="*/ 3734053 w 8242553"/>
                <a:gd name="connsiteY22" fmla="*/ 1187706 h 4250558"/>
                <a:gd name="connsiteX23" fmla="*/ 3772153 w 8242553"/>
                <a:gd name="connsiteY23" fmla="*/ 1162306 h 4250558"/>
                <a:gd name="connsiteX24" fmla="*/ 3835653 w 8242553"/>
                <a:gd name="connsiteY24" fmla="*/ 1136906 h 4250558"/>
                <a:gd name="connsiteX25" fmla="*/ 3886453 w 8242553"/>
                <a:gd name="connsiteY25" fmla="*/ 1111506 h 4250558"/>
                <a:gd name="connsiteX26" fmla="*/ 3937253 w 8242553"/>
                <a:gd name="connsiteY26" fmla="*/ 1098806 h 4250558"/>
                <a:gd name="connsiteX27" fmla="*/ 4038853 w 8242553"/>
                <a:gd name="connsiteY27" fmla="*/ 1073406 h 4250558"/>
                <a:gd name="connsiteX28" fmla="*/ 4076953 w 8242553"/>
                <a:gd name="connsiteY28" fmla="*/ 1048006 h 4250558"/>
                <a:gd name="connsiteX29" fmla="*/ 4178553 w 8242553"/>
                <a:gd name="connsiteY29" fmla="*/ 1035306 h 4250558"/>
                <a:gd name="connsiteX30" fmla="*/ 4242053 w 8242553"/>
                <a:gd name="connsiteY30" fmla="*/ 1022606 h 4250558"/>
                <a:gd name="connsiteX31" fmla="*/ 4407153 w 8242553"/>
                <a:gd name="connsiteY31" fmla="*/ 946406 h 4250558"/>
                <a:gd name="connsiteX32" fmla="*/ 4445253 w 8242553"/>
                <a:gd name="connsiteY32" fmla="*/ 933706 h 4250558"/>
                <a:gd name="connsiteX33" fmla="*/ 4546853 w 8242553"/>
                <a:gd name="connsiteY33" fmla="*/ 921006 h 4250558"/>
                <a:gd name="connsiteX34" fmla="*/ 4661153 w 8242553"/>
                <a:gd name="connsiteY34" fmla="*/ 882906 h 4250558"/>
                <a:gd name="connsiteX35" fmla="*/ 4699253 w 8242553"/>
                <a:gd name="connsiteY35" fmla="*/ 870206 h 4250558"/>
                <a:gd name="connsiteX36" fmla="*/ 4788153 w 8242553"/>
                <a:gd name="connsiteY36" fmla="*/ 844806 h 4250558"/>
                <a:gd name="connsiteX37" fmla="*/ 4838953 w 8242553"/>
                <a:gd name="connsiteY37" fmla="*/ 819406 h 4250558"/>
                <a:gd name="connsiteX38" fmla="*/ 5004053 w 8242553"/>
                <a:gd name="connsiteY38" fmla="*/ 806706 h 4250558"/>
                <a:gd name="connsiteX39" fmla="*/ 5321553 w 8242553"/>
                <a:gd name="connsiteY39" fmla="*/ 781306 h 4250558"/>
                <a:gd name="connsiteX40" fmla="*/ 5689853 w 8242553"/>
                <a:gd name="connsiteY40" fmla="*/ 768606 h 4250558"/>
                <a:gd name="connsiteX41" fmla="*/ 5842253 w 8242553"/>
                <a:gd name="connsiteY41" fmla="*/ 730506 h 4250558"/>
                <a:gd name="connsiteX42" fmla="*/ 5918453 w 8242553"/>
                <a:gd name="connsiteY42" fmla="*/ 705106 h 4250558"/>
                <a:gd name="connsiteX43" fmla="*/ 5994653 w 8242553"/>
                <a:gd name="connsiteY43" fmla="*/ 692406 h 4250558"/>
                <a:gd name="connsiteX44" fmla="*/ 6096253 w 8242553"/>
                <a:gd name="connsiteY44" fmla="*/ 654306 h 4250558"/>
                <a:gd name="connsiteX45" fmla="*/ 6172453 w 8242553"/>
                <a:gd name="connsiteY45" fmla="*/ 641606 h 4250558"/>
                <a:gd name="connsiteX46" fmla="*/ 6223253 w 8242553"/>
                <a:gd name="connsiteY46" fmla="*/ 616206 h 4250558"/>
                <a:gd name="connsiteX47" fmla="*/ 6578853 w 8242553"/>
                <a:gd name="connsiteY47" fmla="*/ 590806 h 4250558"/>
                <a:gd name="connsiteX48" fmla="*/ 7620253 w 8242553"/>
                <a:gd name="connsiteY48" fmla="*/ 590806 h 4250558"/>
                <a:gd name="connsiteX49" fmla="*/ 7696453 w 8242553"/>
                <a:gd name="connsiteY49" fmla="*/ 578106 h 4250558"/>
                <a:gd name="connsiteX50" fmla="*/ 7810753 w 8242553"/>
                <a:gd name="connsiteY50" fmla="*/ 565406 h 4250558"/>
                <a:gd name="connsiteX51" fmla="*/ 8242553 w 8242553"/>
                <a:gd name="connsiteY51" fmla="*/ 470156 h 4250558"/>
                <a:gd name="connsiteX52" fmla="*/ 8236203 w 8242553"/>
                <a:gd name="connsiteY52" fmla="*/ 19306 h 4250558"/>
                <a:gd name="connsiteX53" fmla="*/ 253 w 8242553"/>
                <a:gd name="connsiteY53" fmla="*/ 32006 h 4250558"/>
                <a:gd name="connsiteX0" fmla="*/ 253 w 8242553"/>
                <a:gd name="connsiteY0" fmla="*/ 32006 h 4250558"/>
                <a:gd name="connsiteX1" fmla="*/ 19303 w 8242553"/>
                <a:gd name="connsiteY1" fmla="*/ 457456 h 4250558"/>
                <a:gd name="connsiteX2" fmla="*/ 419353 w 8242553"/>
                <a:gd name="connsiteY2" fmla="*/ 590806 h 4250558"/>
                <a:gd name="connsiteX3" fmla="*/ 762253 w 8242553"/>
                <a:gd name="connsiteY3" fmla="*/ 825756 h 4250558"/>
                <a:gd name="connsiteX4" fmla="*/ 965453 w 8242553"/>
                <a:gd name="connsiteY4" fmla="*/ 1409956 h 4250558"/>
                <a:gd name="connsiteX5" fmla="*/ 1009903 w 8242553"/>
                <a:gd name="connsiteY5" fmla="*/ 2267206 h 4250558"/>
                <a:gd name="connsiteX6" fmla="*/ 1048003 w 8242553"/>
                <a:gd name="connsiteY6" fmla="*/ 3441956 h 4250558"/>
                <a:gd name="connsiteX7" fmla="*/ 1092453 w 8242553"/>
                <a:gd name="connsiteY7" fmla="*/ 3981706 h 4250558"/>
                <a:gd name="connsiteX8" fmla="*/ 1225803 w 8242553"/>
                <a:gd name="connsiteY8" fmla="*/ 4159506 h 4250558"/>
                <a:gd name="connsiteX9" fmla="*/ 1524253 w 8242553"/>
                <a:gd name="connsiteY9" fmla="*/ 4242056 h 4250558"/>
                <a:gd name="connsiteX10" fmla="*/ 1676653 w 8242553"/>
                <a:gd name="connsiteY10" fmla="*/ 4235706 h 4250558"/>
                <a:gd name="connsiteX11" fmla="*/ 2019553 w 8242553"/>
                <a:gd name="connsiteY11" fmla="*/ 4134106 h 4250558"/>
                <a:gd name="connsiteX12" fmla="*/ 2248153 w 8242553"/>
                <a:gd name="connsiteY12" fmla="*/ 3994406 h 4250558"/>
                <a:gd name="connsiteX13" fmla="*/ 2286253 w 8242553"/>
                <a:gd name="connsiteY13" fmla="*/ 3765806 h 4250558"/>
                <a:gd name="connsiteX14" fmla="*/ 2381503 w 8242553"/>
                <a:gd name="connsiteY14" fmla="*/ 3435606 h 4250558"/>
                <a:gd name="connsiteX15" fmla="*/ 2502153 w 8242553"/>
                <a:gd name="connsiteY15" fmla="*/ 2978406 h 4250558"/>
                <a:gd name="connsiteX16" fmla="*/ 2629153 w 8242553"/>
                <a:gd name="connsiteY16" fmla="*/ 2457706 h 4250558"/>
                <a:gd name="connsiteX17" fmla="*/ 2787903 w 8242553"/>
                <a:gd name="connsiteY17" fmla="*/ 2032256 h 4250558"/>
                <a:gd name="connsiteX18" fmla="*/ 3162553 w 8242553"/>
                <a:gd name="connsiteY18" fmla="*/ 1486156 h 4250558"/>
                <a:gd name="connsiteX19" fmla="*/ 3568953 w 8242553"/>
                <a:gd name="connsiteY19" fmla="*/ 1289306 h 4250558"/>
                <a:gd name="connsiteX20" fmla="*/ 3632453 w 8242553"/>
                <a:gd name="connsiteY20" fmla="*/ 1251206 h 4250558"/>
                <a:gd name="connsiteX21" fmla="*/ 3695953 w 8242553"/>
                <a:gd name="connsiteY21" fmla="*/ 1200406 h 4250558"/>
                <a:gd name="connsiteX22" fmla="*/ 3734053 w 8242553"/>
                <a:gd name="connsiteY22" fmla="*/ 1187706 h 4250558"/>
                <a:gd name="connsiteX23" fmla="*/ 3772153 w 8242553"/>
                <a:gd name="connsiteY23" fmla="*/ 1162306 h 4250558"/>
                <a:gd name="connsiteX24" fmla="*/ 3835653 w 8242553"/>
                <a:gd name="connsiteY24" fmla="*/ 1136906 h 4250558"/>
                <a:gd name="connsiteX25" fmla="*/ 3886453 w 8242553"/>
                <a:gd name="connsiteY25" fmla="*/ 1111506 h 4250558"/>
                <a:gd name="connsiteX26" fmla="*/ 3937253 w 8242553"/>
                <a:gd name="connsiteY26" fmla="*/ 1098806 h 4250558"/>
                <a:gd name="connsiteX27" fmla="*/ 4038853 w 8242553"/>
                <a:gd name="connsiteY27" fmla="*/ 1073406 h 4250558"/>
                <a:gd name="connsiteX28" fmla="*/ 4076953 w 8242553"/>
                <a:gd name="connsiteY28" fmla="*/ 1048006 h 4250558"/>
                <a:gd name="connsiteX29" fmla="*/ 4178553 w 8242553"/>
                <a:gd name="connsiteY29" fmla="*/ 1035306 h 4250558"/>
                <a:gd name="connsiteX30" fmla="*/ 4242053 w 8242553"/>
                <a:gd name="connsiteY30" fmla="*/ 1022606 h 4250558"/>
                <a:gd name="connsiteX31" fmla="*/ 4407153 w 8242553"/>
                <a:gd name="connsiteY31" fmla="*/ 946406 h 4250558"/>
                <a:gd name="connsiteX32" fmla="*/ 4445253 w 8242553"/>
                <a:gd name="connsiteY32" fmla="*/ 933706 h 4250558"/>
                <a:gd name="connsiteX33" fmla="*/ 4546853 w 8242553"/>
                <a:gd name="connsiteY33" fmla="*/ 921006 h 4250558"/>
                <a:gd name="connsiteX34" fmla="*/ 4661153 w 8242553"/>
                <a:gd name="connsiteY34" fmla="*/ 882906 h 4250558"/>
                <a:gd name="connsiteX35" fmla="*/ 4699253 w 8242553"/>
                <a:gd name="connsiteY35" fmla="*/ 870206 h 4250558"/>
                <a:gd name="connsiteX36" fmla="*/ 4788153 w 8242553"/>
                <a:gd name="connsiteY36" fmla="*/ 844806 h 4250558"/>
                <a:gd name="connsiteX37" fmla="*/ 4838953 w 8242553"/>
                <a:gd name="connsiteY37" fmla="*/ 819406 h 4250558"/>
                <a:gd name="connsiteX38" fmla="*/ 5004053 w 8242553"/>
                <a:gd name="connsiteY38" fmla="*/ 806706 h 4250558"/>
                <a:gd name="connsiteX39" fmla="*/ 5321553 w 8242553"/>
                <a:gd name="connsiteY39" fmla="*/ 781306 h 4250558"/>
                <a:gd name="connsiteX40" fmla="*/ 5689853 w 8242553"/>
                <a:gd name="connsiteY40" fmla="*/ 768606 h 4250558"/>
                <a:gd name="connsiteX41" fmla="*/ 5842253 w 8242553"/>
                <a:gd name="connsiteY41" fmla="*/ 730506 h 4250558"/>
                <a:gd name="connsiteX42" fmla="*/ 5918453 w 8242553"/>
                <a:gd name="connsiteY42" fmla="*/ 705106 h 4250558"/>
                <a:gd name="connsiteX43" fmla="*/ 5994653 w 8242553"/>
                <a:gd name="connsiteY43" fmla="*/ 692406 h 4250558"/>
                <a:gd name="connsiteX44" fmla="*/ 6096253 w 8242553"/>
                <a:gd name="connsiteY44" fmla="*/ 654306 h 4250558"/>
                <a:gd name="connsiteX45" fmla="*/ 6172453 w 8242553"/>
                <a:gd name="connsiteY45" fmla="*/ 641606 h 4250558"/>
                <a:gd name="connsiteX46" fmla="*/ 6223253 w 8242553"/>
                <a:gd name="connsiteY46" fmla="*/ 616206 h 4250558"/>
                <a:gd name="connsiteX47" fmla="*/ 6578853 w 8242553"/>
                <a:gd name="connsiteY47" fmla="*/ 590806 h 4250558"/>
                <a:gd name="connsiteX48" fmla="*/ 7620253 w 8242553"/>
                <a:gd name="connsiteY48" fmla="*/ 590806 h 4250558"/>
                <a:gd name="connsiteX49" fmla="*/ 7696453 w 8242553"/>
                <a:gd name="connsiteY49" fmla="*/ 578106 h 4250558"/>
                <a:gd name="connsiteX50" fmla="*/ 8242553 w 8242553"/>
                <a:gd name="connsiteY50" fmla="*/ 470156 h 4250558"/>
                <a:gd name="connsiteX51" fmla="*/ 8236203 w 8242553"/>
                <a:gd name="connsiteY51" fmla="*/ 19306 h 4250558"/>
                <a:gd name="connsiteX52" fmla="*/ 253 w 8242553"/>
                <a:gd name="connsiteY52" fmla="*/ 32006 h 4250558"/>
                <a:gd name="connsiteX0" fmla="*/ 253 w 8242553"/>
                <a:gd name="connsiteY0" fmla="*/ 32006 h 4250558"/>
                <a:gd name="connsiteX1" fmla="*/ 19303 w 8242553"/>
                <a:gd name="connsiteY1" fmla="*/ 457456 h 4250558"/>
                <a:gd name="connsiteX2" fmla="*/ 419353 w 8242553"/>
                <a:gd name="connsiteY2" fmla="*/ 590806 h 4250558"/>
                <a:gd name="connsiteX3" fmla="*/ 762253 w 8242553"/>
                <a:gd name="connsiteY3" fmla="*/ 825756 h 4250558"/>
                <a:gd name="connsiteX4" fmla="*/ 965453 w 8242553"/>
                <a:gd name="connsiteY4" fmla="*/ 1409956 h 4250558"/>
                <a:gd name="connsiteX5" fmla="*/ 1009903 w 8242553"/>
                <a:gd name="connsiteY5" fmla="*/ 2267206 h 4250558"/>
                <a:gd name="connsiteX6" fmla="*/ 1048003 w 8242553"/>
                <a:gd name="connsiteY6" fmla="*/ 3441956 h 4250558"/>
                <a:gd name="connsiteX7" fmla="*/ 1092453 w 8242553"/>
                <a:gd name="connsiteY7" fmla="*/ 3981706 h 4250558"/>
                <a:gd name="connsiteX8" fmla="*/ 1225803 w 8242553"/>
                <a:gd name="connsiteY8" fmla="*/ 4159506 h 4250558"/>
                <a:gd name="connsiteX9" fmla="*/ 1524253 w 8242553"/>
                <a:gd name="connsiteY9" fmla="*/ 4242056 h 4250558"/>
                <a:gd name="connsiteX10" fmla="*/ 1676653 w 8242553"/>
                <a:gd name="connsiteY10" fmla="*/ 4235706 h 4250558"/>
                <a:gd name="connsiteX11" fmla="*/ 2019553 w 8242553"/>
                <a:gd name="connsiteY11" fmla="*/ 4134106 h 4250558"/>
                <a:gd name="connsiteX12" fmla="*/ 2248153 w 8242553"/>
                <a:gd name="connsiteY12" fmla="*/ 3994406 h 4250558"/>
                <a:gd name="connsiteX13" fmla="*/ 2286253 w 8242553"/>
                <a:gd name="connsiteY13" fmla="*/ 3765806 h 4250558"/>
                <a:gd name="connsiteX14" fmla="*/ 2381503 w 8242553"/>
                <a:gd name="connsiteY14" fmla="*/ 3435606 h 4250558"/>
                <a:gd name="connsiteX15" fmla="*/ 2502153 w 8242553"/>
                <a:gd name="connsiteY15" fmla="*/ 2978406 h 4250558"/>
                <a:gd name="connsiteX16" fmla="*/ 2629153 w 8242553"/>
                <a:gd name="connsiteY16" fmla="*/ 2457706 h 4250558"/>
                <a:gd name="connsiteX17" fmla="*/ 2787903 w 8242553"/>
                <a:gd name="connsiteY17" fmla="*/ 2032256 h 4250558"/>
                <a:gd name="connsiteX18" fmla="*/ 3162553 w 8242553"/>
                <a:gd name="connsiteY18" fmla="*/ 1486156 h 4250558"/>
                <a:gd name="connsiteX19" fmla="*/ 3568953 w 8242553"/>
                <a:gd name="connsiteY19" fmla="*/ 1289306 h 4250558"/>
                <a:gd name="connsiteX20" fmla="*/ 3632453 w 8242553"/>
                <a:gd name="connsiteY20" fmla="*/ 1251206 h 4250558"/>
                <a:gd name="connsiteX21" fmla="*/ 3695953 w 8242553"/>
                <a:gd name="connsiteY21" fmla="*/ 1200406 h 4250558"/>
                <a:gd name="connsiteX22" fmla="*/ 3734053 w 8242553"/>
                <a:gd name="connsiteY22" fmla="*/ 1187706 h 4250558"/>
                <a:gd name="connsiteX23" fmla="*/ 3772153 w 8242553"/>
                <a:gd name="connsiteY23" fmla="*/ 1162306 h 4250558"/>
                <a:gd name="connsiteX24" fmla="*/ 3835653 w 8242553"/>
                <a:gd name="connsiteY24" fmla="*/ 1136906 h 4250558"/>
                <a:gd name="connsiteX25" fmla="*/ 3886453 w 8242553"/>
                <a:gd name="connsiteY25" fmla="*/ 1111506 h 4250558"/>
                <a:gd name="connsiteX26" fmla="*/ 3937253 w 8242553"/>
                <a:gd name="connsiteY26" fmla="*/ 1098806 h 4250558"/>
                <a:gd name="connsiteX27" fmla="*/ 4038853 w 8242553"/>
                <a:gd name="connsiteY27" fmla="*/ 1073406 h 4250558"/>
                <a:gd name="connsiteX28" fmla="*/ 4076953 w 8242553"/>
                <a:gd name="connsiteY28" fmla="*/ 1048006 h 4250558"/>
                <a:gd name="connsiteX29" fmla="*/ 4178553 w 8242553"/>
                <a:gd name="connsiteY29" fmla="*/ 1035306 h 4250558"/>
                <a:gd name="connsiteX30" fmla="*/ 4242053 w 8242553"/>
                <a:gd name="connsiteY30" fmla="*/ 1022606 h 4250558"/>
                <a:gd name="connsiteX31" fmla="*/ 4407153 w 8242553"/>
                <a:gd name="connsiteY31" fmla="*/ 946406 h 4250558"/>
                <a:gd name="connsiteX32" fmla="*/ 4445253 w 8242553"/>
                <a:gd name="connsiteY32" fmla="*/ 933706 h 4250558"/>
                <a:gd name="connsiteX33" fmla="*/ 4546853 w 8242553"/>
                <a:gd name="connsiteY33" fmla="*/ 921006 h 4250558"/>
                <a:gd name="connsiteX34" fmla="*/ 4661153 w 8242553"/>
                <a:gd name="connsiteY34" fmla="*/ 882906 h 4250558"/>
                <a:gd name="connsiteX35" fmla="*/ 4699253 w 8242553"/>
                <a:gd name="connsiteY35" fmla="*/ 870206 h 4250558"/>
                <a:gd name="connsiteX36" fmla="*/ 4788153 w 8242553"/>
                <a:gd name="connsiteY36" fmla="*/ 844806 h 4250558"/>
                <a:gd name="connsiteX37" fmla="*/ 4838953 w 8242553"/>
                <a:gd name="connsiteY37" fmla="*/ 819406 h 4250558"/>
                <a:gd name="connsiteX38" fmla="*/ 5004053 w 8242553"/>
                <a:gd name="connsiteY38" fmla="*/ 806706 h 4250558"/>
                <a:gd name="connsiteX39" fmla="*/ 5321553 w 8242553"/>
                <a:gd name="connsiteY39" fmla="*/ 781306 h 4250558"/>
                <a:gd name="connsiteX40" fmla="*/ 5689853 w 8242553"/>
                <a:gd name="connsiteY40" fmla="*/ 768606 h 4250558"/>
                <a:gd name="connsiteX41" fmla="*/ 5842253 w 8242553"/>
                <a:gd name="connsiteY41" fmla="*/ 730506 h 4250558"/>
                <a:gd name="connsiteX42" fmla="*/ 5918453 w 8242553"/>
                <a:gd name="connsiteY42" fmla="*/ 705106 h 4250558"/>
                <a:gd name="connsiteX43" fmla="*/ 5994653 w 8242553"/>
                <a:gd name="connsiteY43" fmla="*/ 692406 h 4250558"/>
                <a:gd name="connsiteX44" fmla="*/ 6096253 w 8242553"/>
                <a:gd name="connsiteY44" fmla="*/ 654306 h 4250558"/>
                <a:gd name="connsiteX45" fmla="*/ 6172453 w 8242553"/>
                <a:gd name="connsiteY45" fmla="*/ 641606 h 4250558"/>
                <a:gd name="connsiteX46" fmla="*/ 6223253 w 8242553"/>
                <a:gd name="connsiteY46" fmla="*/ 616206 h 4250558"/>
                <a:gd name="connsiteX47" fmla="*/ 6578853 w 8242553"/>
                <a:gd name="connsiteY47" fmla="*/ 590806 h 4250558"/>
                <a:gd name="connsiteX48" fmla="*/ 7620253 w 8242553"/>
                <a:gd name="connsiteY48" fmla="*/ 590806 h 4250558"/>
                <a:gd name="connsiteX49" fmla="*/ 8242553 w 8242553"/>
                <a:gd name="connsiteY49" fmla="*/ 470156 h 4250558"/>
                <a:gd name="connsiteX50" fmla="*/ 8236203 w 8242553"/>
                <a:gd name="connsiteY50" fmla="*/ 19306 h 4250558"/>
                <a:gd name="connsiteX51" fmla="*/ 253 w 8242553"/>
                <a:gd name="connsiteY51" fmla="*/ 32006 h 4250558"/>
                <a:gd name="connsiteX0" fmla="*/ 253 w 8242553"/>
                <a:gd name="connsiteY0" fmla="*/ 32006 h 4250558"/>
                <a:gd name="connsiteX1" fmla="*/ 19303 w 8242553"/>
                <a:gd name="connsiteY1" fmla="*/ 457456 h 4250558"/>
                <a:gd name="connsiteX2" fmla="*/ 419353 w 8242553"/>
                <a:gd name="connsiteY2" fmla="*/ 590806 h 4250558"/>
                <a:gd name="connsiteX3" fmla="*/ 762253 w 8242553"/>
                <a:gd name="connsiteY3" fmla="*/ 825756 h 4250558"/>
                <a:gd name="connsiteX4" fmla="*/ 965453 w 8242553"/>
                <a:gd name="connsiteY4" fmla="*/ 1409956 h 4250558"/>
                <a:gd name="connsiteX5" fmla="*/ 1009903 w 8242553"/>
                <a:gd name="connsiteY5" fmla="*/ 2267206 h 4250558"/>
                <a:gd name="connsiteX6" fmla="*/ 1048003 w 8242553"/>
                <a:gd name="connsiteY6" fmla="*/ 3441956 h 4250558"/>
                <a:gd name="connsiteX7" fmla="*/ 1092453 w 8242553"/>
                <a:gd name="connsiteY7" fmla="*/ 3981706 h 4250558"/>
                <a:gd name="connsiteX8" fmla="*/ 1225803 w 8242553"/>
                <a:gd name="connsiteY8" fmla="*/ 4159506 h 4250558"/>
                <a:gd name="connsiteX9" fmla="*/ 1524253 w 8242553"/>
                <a:gd name="connsiteY9" fmla="*/ 4242056 h 4250558"/>
                <a:gd name="connsiteX10" fmla="*/ 1676653 w 8242553"/>
                <a:gd name="connsiteY10" fmla="*/ 4235706 h 4250558"/>
                <a:gd name="connsiteX11" fmla="*/ 2019553 w 8242553"/>
                <a:gd name="connsiteY11" fmla="*/ 4134106 h 4250558"/>
                <a:gd name="connsiteX12" fmla="*/ 2248153 w 8242553"/>
                <a:gd name="connsiteY12" fmla="*/ 3994406 h 4250558"/>
                <a:gd name="connsiteX13" fmla="*/ 2286253 w 8242553"/>
                <a:gd name="connsiteY13" fmla="*/ 3765806 h 4250558"/>
                <a:gd name="connsiteX14" fmla="*/ 2381503 w 8242553"/>
                <a:gd name="connsiteY14" fmla="*/ 3435606 h 4250558"/>
                <a:gd name="connsiteX15" fmla="*/ 2502153 w 8242553"/>
                <a:gd name="connsiteY15" fmla="*/ 2978406 h 4250558"/>
                <a:gd name="connsiteX16" fmla="*/ 2629153 w 8242553"/>
                <a:gd name="connsiteY16" fmla="*/ 2457706 h 4250558"/>
                <a:gd name="connsiteX17" fmla="*/ 2787903 w 8242553"/>
                <a:gd name="connsiteY17" fmla="*/ 2032256 h 4250558"/>
                <a:gd name="connsiteX18" fmla="*/ 3162553 w 8242553"/>
                <a:gd name="connsiteY18" fmla="*/ 1486156 h 4250558"/>
                <a:gd name="connsiteX19" fmla="*/ 3568953 w 8242553"/>
                <a:gd name="connsiteY19" fmla="*/ 1289306 h 4250558"/>
                <a:gd name="connsiteX20" fmla="*/ 3632453 w 8242553"/>
                <a:gd name="connsiteY20" fmla="*/ 1251206 h 4250558"/>
                <a:gd name="connsiteX21" fmla="*/ 3695953 w 8242553"/>
                <a:gd name="connsiteY21" fmla="*/ 1200406 h 4250558"/>
                <a:gd name="connsiteX22" fmla="*/ 3734053 w 8242553"/>
                <a:gd name="connsiteY22" fmla="*/ 1187706 h 4250558"/>
                <a:gd name="connsiteX23" fmla="*/ 3772153 w 8242553"/>
                <a:gd name="connsiteY23" fmla="*/ 1162306 h 4250558"/>
                <a:gd name="connsiteX24" fmla="*/ 3835653 w 8242553"/>
                <a:gd name="connsiteY24" fmla="*/ 1136906 h 4250558"/>
                <a:gd name="connsiteX25" fmla="*/ 3886453 w 8242553"/>
                <a:gd name="connsiteY25" fmla="*/ 1111506 h 4250558"/>
                <a:gd name="connsiteX26" fmla="*/ 3937253 w 8242553"/>
                <a:gd name="connsiteY26" fmla="*/ 1098806 h 4250558"/>
                <a:gd name="connsiteX27" fmla="*/ 4038853 w 8242553"/>
                <a:gd name="connsiteY27" fmla="*/ 1073406 h 4250558"/>
                <a:gd name="connsiteX28" fmla="*/ 4076953 w 8242553"/>
                <a:gd name="connsiteY28" fmla="*/ 1048006 h 4250558"/>
                <a:gd name="connsiteX29" fmla="*/ 4178553 w 8242553"/>
                <a:gd name="connsiteY29" fmla="*/ 1035306 h 4250558"/>
                <a:gd name="connsiteX30" fmla="*/ 4242053 w 8242553"/>
                <a:gd name="connsiteY30" fmla="*/ 1022606 h 4250558"/>
                <a:gd name="connsiteX31" fmla="*/ 4407153 w 8242553"/>
                <a:gd name="connsiteY31" fmla="*/ 946406 h 4250558"/>
                <a:gd name="connsiteX32" fmla="*/ 4445253 w 8242553"/>
                <a:gd name="connsiteY32" fmla="*/ 933706 h 4250558"/>
                <a:gd name="connsiteX33" fmla="*/ 4546853 w 8242553"/>
                <a:gd name="connsiteY33" fmla="*/ 921006 h 4250558"/>
                <a:gd name="connsiteX34" fmla="*/ 4661153 w 8242553"/>
                <a:gd name="connsiteY34" fmla="*/ 882906 h 4250558"/>
                <a:gd name="connsiteX35" fmla="*/ 4699253 w 8242553"/>
                <a:gd name="connsiteY35" fmla="*/ 870206 h 4250558"/>
                <a:gd name="connsiteX36" fmla="*/ 4788153 w 8242553"/>
                <a:gd name="connsiteY36" fmla="*/ 844806 h 4250558"/>
                <a:gd name="connsiteX37" fmla="*/ 4838953 w 8242553"/>
                <a:gd name="connsiteY37" fmla="*/ 819406 h 4250558"/>
                <a:gd name="connsiteX38" fmla="*/ 5004053 w 8242553"/>
                <a:gd name="connsiteY38" fmla="*/ 806706 h 4250558"/>
                <a:gd name="connsiteX39" fmla="*/ 5321553 w 8242553"/>
                <a:gd name="connsiteY39" fmla="*/ 781306 h 4250558"/>
                <a:gd name="connsiteX40" fmla="*/ 5689853 w 8242553"/>
                <a:gd name="connsiteY40" fmla="*/ 768606 h 4250558"/>
                <a:gd name="connsiteX41" fmla="*/ 5842253 w 8242553"/>
                <a:gd name="connsiteY41" fmla="*/ 730506 h 4250558"/>
                <a:gd name="connsiteX42" fmla="*/ 5918453 w 8242553"/>
                <a:gd name="connsiteY42" fmla="*/ 705106 h 4250558"/>
                <a:gd name="connsiteX43" fmla="*/ 5994653 w 8242553"/>
                <a:gd name="connsiteY43" fmla="*/ 692406 h 4250558"/>
                <a:gd name="connsiteX44" fmla="*/ 6096253 w 8242553"/>
                <a:gd name="connsiteY44" fmla="*/ 654306 h 4250558"/>
                <a:gd name="connsiteX45" fmla="*/ 6172453 w 8242553"/>
                <a:gd name="connsiteY45" fmla="*/ 641606 h 4250558"/>
                <a:gd name="connsiteX46" fmla="*/ 6223253 w 8242553"/>
                <a:gd name="connsiteY46" fmla="*/ 616206 h 4250558"/>
                <a:gd name="connsiteX47" fmla="*/ 6578853 w 8242553"/>
                <a:gd name="connsiteY47" fmla="*/ 590806 h 4250558"/>
                <a:gd name="connsiteX48" fmla="*/ 7467853 w 8242553"/>
                <a:gd name="connsiteY48" fmla="*/ 476506 h 4250558"/>
                <a:gd name="connsiteX49" fmla="*/ 8242553 w 8242553"/>
                <a:gd name="connsiteY49" fmla="*/ 470156 h 4250558"/>
                <a:gd name="connsiteX50" fmla="*/ 8236203 w 8242553"/>
                <a:gd name="connsiteY50" fmla="*/ 19306 h 4250558"/>
                <a:gd name="connsiteX51" fmla="*/ 253 w 8242553"/>
                <a:gd name="connsiteY51"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842253 w 8237447"/>
                <a:gd name="connsiteY41" fmla="*/ 730506 h 4250558"/>
                <a:gd name="connsiteX42" fmla="*/ 5918453 w 8237447"/>
                <a:gd name="connsiteY42" fmla="*/ 705106 h 4250558"/>
                <a:gd name="connsiteX43" fmla="*/ 5994653 w 8237447"/>
                <a:gd name="connsiteY43" fmla="*/ 692406 h 4250558"/>
                <a:gd name="connsiteX44" fmla="*/ 6096253 w 8237447"/>
                <a:gd name="connsiteY44" fmla="*/ 654306 h 4250558"/>
                <a:gd name="connsiteX45" fmla="*/ 6172453 w 8237447"/>
                <a:gd name="connsiteY45" fmla="*/ 641606 h 4250558"/>
                <a:gd name="connsiteX46" fmla="*/ 6223253 w 8237447"/>
                <a:gd name="connsiteY46" fmla="*/ 616206 h 4250558"/>
                <a:gd name="connsiteX47" fmla="*/ 6578853 w 8237447"/>
                <a:gd name="connsiteY47" fmla="*/ 590806 h 4250558"/>
                <a:gd name="connsiteX48" fmla="*/ 7467853 w 8237447"/>
                <a:gd name="connsiteY48" fmla="*/ 476506 h 4250558"/>
                <a:gd name="connsiteX49" fmla="*/ 8236203 w 8237447"/>
                <a:gd name="connsiteY49" fmla="*/ 400306 h 4250558"/>
                <a:gd name="connsiteX50" fmla="*/ 8236203 w 8237447"/>
                <a:gd name="connsiteY50" fmla="*/ 19306 h 4250558"/>
                <a:gd name="connsiteX51" fmla="*/ 253 w 8237447"/>
                <a:gd name="connsiteY51"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842253 w 8237447"/>
                <a:gd name="connsiteY41" fmla="*/ 730506 h 4250558"/>
                <a:gd name="connsiteX42" fmla="*/ 5918453 w 8237447"/>
                <a:gd name="connsiteY42" fmla="*/ 705106 h 4250558"/>
                <a:gd name="connsiteX43" fmla="*/ 5994653 w 8237447"/>
                <a:gd name="connsiteY43" fmla="*/ 692406 h 4250558"/>
                <a:gd name="connsiteX44" fmla="*/ 6096253 w 8237447"/>
                <a:gd name="connsiteY44" fmla="*/ 654306 h 4250558"/>
                <a:gd name="connsiteX45" fmla="*/ 6172453 w 8237447"/>
                <a:gd name="connsiteY45" fmla="*/ 641606 h 4250558"/>
                <a:gd name="connsiteX46" fmla="*/ 6223253 w 8237447"/>
                <a:gd name="connsiteY46" fmla="*/ 616206 h 4250558"/>
                <a:gd name="connsiteX47" fmla="*/ 6578853 w 8237447"/>
                <a:gd name="connsiteY47" fmla="*/ 590806 h 4250558"/>
                <a:gd name="connsiteX48" fmla="*/ 7461503 w 8237447"/>
                <a:gd name="connsiteY48" fmla="*/ 406656 h 4250558"/>
                <a:gd name="connsiteX49" fmla="*/ 8236203 w 8237447"/>
                <a:gd name="connsiteY49" fmla="*/ 400306 h 4250558"/>
                <a:gd name="connsiteX50" fmla="*/ 8236203 w 8237447"/>
                <a:gd name="connsiteY50" fmla="*/ 19306 h 4250558"/>
                <a:gd name="connsiteX51" fmla="*/ 253 w 8237447"/>
                <a:gd name="connsiteY51"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842253 w 8237447"/>
                <a:gd name="connsiteY41" fmla="*/ 730506 h 4250558"/>
                <a:gd name="connsiteX42" fmla="*/ 5918453 w 8237447"/>
                <a:gd name="connsiteY42" fmla="*/ 705106 h 4250558"/>
                <a:gd name="connsiteX43" fmla="*/ 5994653 w 8237447"/>
                <a:gd name="connsiteY43" fmla="*/ 692406 h 4250558"/>
                <a:gd name="connsiteX44" fmla="*/ 6096253 w 8237447"/>
                <a:gd name="connsiteY44" fmla="*/ 654306 h 4250558"/>
                <a:gd name="connsiteX45" fmla="*/ 6172453 w 8237447"/>
                <a:gd name="connsiteY45" fmla="*/ 641606 h 4250558"/>
                <a:gd name="connsiteX46" fmla="*/ 6223253 w 8237447"/>
                <a:gd name="connsiteY46" fmla="*/ 616206 h 4250558"/>
                <a:gd name="connsiteX47" fmla="*/ 6559803 w 8237447"/>
                <a:gd name="connsiteY47" fmla="*/ 463806 h 4250558"/>
                <a:gd name="connsiteX48" fmla="*/ 7461503 w 8237447"/>
                <a:gd name="connsiteY48" fmla="*/ 406656 h 4250558"/>
                <a:gd name="connsiteX49" fmla="*/ 8236203 w 8237447"/>
                <a:gd name="connsiteY49" fmla="*/ 400306 h 4250558"/>
                <a:gd name="connsiteX50" fmla="*/ 8236203 w 8237447"/>
                <a:gd name="connsiteY50" fmla="*/ 19306 h 4250558"/>
                <a:gd name="connsiteX51" fmla="*/ 253 w 8237447"/>
                <a:gd name="connsiteY51"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842253 w 8237447"/>
                <a:gd name="connsiteY41" fmla="*/ 730506 h 4250558"/>
                <a:gd name="connsiteX42" fmla="*/ 5918453 w 8237447"/>
                <a:gd name="connsiteY42" fmla="*/ 705106 h 4250558"/>
                <a:gd name="connsiteX43" fmla="*/ 5994653 w 8237447"/>
                <a:gd name="connsiteY43" fmla="*/ 692406 h 4250558"/>
                <a:gd name="connsiteX44" fmla="*/ 6096253 w 8237447"/>
                <a:gd name="connsiteY44" fmla="*/ 654306 h 4250558"/>
                <a:gd name="connsiteX45" fmla="*/ 6172453 w 8237447"/>
                <a:gd name="connsiteY45" fmla="*/ 641606 h 4250558"/>
                <a:gd name="connsiteX46" fmla="*/ 6223253 w 8237447"/>
                <a:gd name="connsiteY46" fmla="*/ 616206 h 4250558"/>
                <a:gd name="connsiteX47" fmla="*/ 6559803 w 8237447"/>
                <a:gd name="connsiteY47" fmla="*/ 463806 h 4250558"/>
                <a:gd name="connsiteX48" fmla="*/ 7461503 w 8237447"/>
                <a:gd name="connsiteY48" fmla="*/ 406656 h 4250558"/>
                <a:gd name="connsiteX49" fmla="*/ 8236203 w 8237447"/>
                <a:gd name="connsiteY49" fmla="*/ 400306 h 4250558"/>
                <a:gd name="connsiteX50" fmla="*/ 8236203 w 8237447"/>
                <a:gd name="connsiteY50" fmla="*/ 19306 h 4250558"/>
                <a:gd name="connsiteX51" fmla="*/ 253 w 8237447"/>
                <a:gd name="connsiteY51"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842253 w 8237447"/>
                <a:gd name="connsiteY41" fmla="*/ 730506 h 4250558"/>
                <a:gd name="connsiteX42" fmla="*/ 5918453 w 8237447"/>
                <a:gd name="connsiteY42" fmla="*/ 705106 h 4250558"/>
                <a:gd name="connsiteX43" fmla="*/ 5994653 w 8237447"/>
                <a:gd name="connsiteY43" fmla="*/ 692406 h 4250558"/>
                <a:gd name="connsiteX44" fmla="*/ 6096253 w 8237447"/>
                <a:gd name="connsiteY44" fmla="*/ 654306 h 4250558"/>
                <a:gd name="connsiteX45" fmla="*/ 6172453 w 8237447"/>
                <a:gd name="connsiteY45" fmla="*/ 641606 h 4250558"/>
                <a:gd name="connsiteX46" fmla="*/ 6362953 w 8237447"/>
                <a:gd name="connsiteY46" fmla="*/ 533656 h 4250558"/>
                <a:gd name="connsiteX47" fmla="*/ 6559803 w 8237447"/>
                <a:gd name="connsiteY47" fmla="*/ 463806 h 4250558"/>
                <a:gd name="connsiteX48" fmla="*/ 7461503 w 8237447"/>
                <a:gd name="connsiteY48" fmla="*/ 406656 h 4250558"/>
                <a:gd name="connsiteX49" fmla="*/ 8236203 w 8237447"/>
                <a:gd name="connsiteY49" fmla="*/ 400306 h 4250558"/>
                <a:gd name="connsiteX50" fmla="*/ 8236203 w 8237447"/>
                <a:gd name="connsiteY50" fmla="*/ 19306 h 4250558"/>
                <a:gd name="connsiteX51" fmla="*/ 253 w 8237447"/>
                <a:gd name="connsiteY51"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842253 w 8237447"/>
                <a:gd name="connsiteY41" fmla="*/ 730506 h 4250558"/>
                <a:gd name="connsiteX42" fmla="*/ 5918453 w 8237447"/>
                <a:gd name="connsiteY42" fmla="*/ 705106 h 4250558"/>
                <a:gd name="connsiteX43" fmla="*/ 5994653 w 8237447"/>
                <a:gd name="connsiteY43" fmla="*/ 692406 h 4250558"/>
                <a:gd name="connsiteX44" fmla="*/ 6096253 w 8237447"/>
                <a:gd name="connsiteY44" fmla="*/ 654306 h 4250558"/>
                <a:gd name="connsiteX45" fmla="*/ 6362953 w 8237447"/>
                <a:gd name="connsiteY45" fmla="*/ 533656 h 4250558"/>
                <a:gd name="connsiteX46" fmla="*/ 6559803 w 8237447"/>
                <a:gd name="connsiteY46" fmla="*/ 463806 h 4250558"/>
                <a:gd name="connsiteX47" fmla="*/ 7461503 w 8237447"/>
                <a:gd name="connsiteY47" fmla="*/ 406656 h 4250558"/>
                <a:gd name="connsiteX48" fmla="*/ 8236203 w 8237447"/>
                <a:gd name="connsiteY48" fmla="*/ 400306 h 4250558"/>
                <a:gd name="connsiteX49" fmla="*/ 8236203 w 8237447"/>
                <a:gd name="connsiteY49" fmla="*/ 19306 h 4250558"/>
                <a:gd name="connsiteX50" fmla="*/ 253 w 8237447"/>
                <a:gd name="connsiteY50"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842253 w 8237447"/>
                <a:gd name="connsiteY41" fmla="*/ 730506 h 4250558"/>
                <a:gd name="connsiteX42" fmla="*/ 5918453 w 8237447"/>
                <a:gd name="connsiteY42" fmla="*/ 705106 h 4250558"/>
                <a:gd name="connsiteX43" fmla="*/ 5994653 w 8237447"/>
                <a:gd name="connsiteY43" fmla="*/ 692406 h 4250558"/>
                <a:gd name="connsiteX44" fmla="*/ 6362953 w 8237447"/>
                <a:gd name="connsiteY44" fmla="*/ 533656 h 4250558"/>
                <a:gd name="connsiteX45" fmla="*/ 6559803 w 8237447"/>
                <a:gd name="connsiteY45" fmla="*/ 463806 h 4250558"/>
                <a:gd name="connsiteX46" fmla="*/ 7461503 w 8237447"/>
                <a:gd name="connsiteY46" fmla="*/ 406656 h 4250558"/>
                <a:gd name="connsiteX47" fmla="*/ 8236203 w 8237447"/>
                <a:gd name="connsiteY47" fmla="*/ 400306 h 4250558"/>
                <a:gd name="connsiteX48" fmla="*/ 8236203 w 8237447"/>
                <a:gd name="connsiteY48" fmla="*/ 19306 h 4250558"/>
                <a:gd name="connsiteX49" fmla="*/ 253 w 8237447"/>
                <a:gd name="connsiteY49"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842253 w 8237447"/>
                <a:gd name="connsiteY41" fmla="*/ 730506 h 4250558"/>
                <a:gd name="connsiteX42" fmla="*/ 5918453 w 8237447"/>
                <a:gd name="connsiteY42" fmla="*/ 705106 h 4250558"/>
                <a:gd name="connsiteX43" fmla="*/ 6362953 w 8237447"/>
                <a:gd name="connsiteY43" fmla="*/ 533656 h 4250558"/>
                <a:gd name="connsiteX44" fmla="*/ 6559803 w 8237447"/>
                <a:gd name="connsiteY44" fmla="*/ 463806 h 4250558"/>
                <a:gd name="connsiteX45" fmla="*/ 7461503 w 8237447"/>
                <a:gd name="connsiteY45" fmla="*/ 406656 h 4250558"/>
                <a:gd name="connsiteX46" fmla="*/ 8236203 w 8237447"/>
                <a:gd name="connsiteY46" fmla="*/ 400306 h 4250558"/>
                <a:gd name="connsiteX47" fmla="*/ 8236203 w 8237447"/>
                <a:gd name="connsiteY47" fmla="*/ 19306 h 4250558"/>
                <a:gd name="connsiteX48" fmla="*/ 253 w 8237447"/>
                <a:gd name="connsiteY48"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842253 w 8237447"/>
                <a:gd name="connsiteY41" fmla="*/ 730506 h 4250558"/>
                <a:gd name="connsiteX42" fmla="*/ 6362953 w 8237447"/>
                <a:gd name="connsiteY42" fmla="*/ 533656 h 4250558"/>
                <a:gd name="connsiteX43" fmla="*/ 6559803 w 8237447"/>
                <a:gd name="connsiteY43" fmla="*/ 463806 h 4250558"/>
                <a:gd name="connsiteX44" fmla="*/ 7461503 w 8237447"/>
                <a:gd name="connsiteY44" fmla="*/ 406656 h 4250558"/>
                <a:gd name="connsiteX45" fmla="*/ 8236203 w 8237447"/>
                <a:gd name="connsiteY45" fmla="*/ 400306 h 4250558"/>
                <a:gd name="connsiteX46" fmla="*/ 8236203 w 8237447"/>
                <a:gd name="connsiteY46" fmla="*/ 19306 h 4250558"/>
                <a:gd name="connsiteX47" fmla="*/ 253 w 8237447"/>
                <a:gd name="connsiteY47"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734303 w 8237447"/>
                <a:gd name="connsiteY41" fmla="*/ 603506 h 4250558"/>
                <a:gd name="connsiteX42" fmla="*/ 6362953 w 8237447"/>
                <a:gd name="connsiteY42" fmla="*/ 533656 h 4250558"/>
                <a:gd name="connsiteX43" fmla="*/ 6559803 w 8237447"/>
                <a:gd name="connsiteY43" fmla="*/ 463806 h 4250558"/>
                <a:gd name="connsiteX44" fmla="*/ 7461503 w 8237447"/>
                <a:gd name="connsiteY44" fmla="*/ 406656 h 4250558"/>
                <a:gd name="connsiteX45" fmla="*/ 8236203 w 8237447"/>
                <a:gd name="connsiteY45" fmla="*/ 400306 h 4250558"/>
                <a:gd name="connsiteX46" fmla="*/ 8236203 w 8237447"/>
                <a:gd name="connsiteY46" fmla="*/ 19306 h 4250558"/>
                <a:gd name="connsiteX47" fmla="*/ 253 w 8237447"/>
                <a:gd name="connsiteY47"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734303 w 8237447"/>
                <a:gd name="connsiteY41" fmla="*/ 603506 h 4250558"/>
                <a:gd name="connsiteX42" fmla="*/ 6362953 w 8237447"/>
                <a:gd name="connsiteY42" fmla="*/ 533656 h 4250558"/>
                <a:gd name="connsiteX43" fmla="*/ 6559803 w 8237447"/>
                <a:gd name="connsiteY43" fmla="*/ 463806 h 4250558"/>
                <a:gd name="connsiteX44" fmla="*/ 7461503 w 8237447"/>
                <a:gd name="connsiteY44" fmla="*/ 406656 h 4250558"/>
                <a:gd name="connsiteX45" fmla="*/ 8236203 w 8237447"/>
                <a:gd name="connsiteY45" fmla="*/ 400306 h 4250558"/>
                <a:gd name="connsiteX46" fmla="*/ 8236203 w 8237447"/>
                <a:gd name="connsiteY46" fmla="*/ 19306 h 4250558"/>
                <a:gd name="connsiteX47" fmla="*/ 253 w 8237447"/>
                <a:gd name="connsiteY47"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689853 w 8237447"/>
                <a:gd name="connsiteY40" fmla="*/ 768606 h 4250558"/>
                <a:gd name="connsiteX41" fmla="*/ 5740653 w 8237447"/>
                <a:gd name="connsiteY41" fmla="*/ 628906 h 4250558"/>
                <a:gd name="connsiteX42" fmla="*/ 6362953 w 8237447"/>
                <a:gd name="connsiteY42" fmla="*/ 533656 h 4250558"/>
                <a:gd name="connsiteX43" fmla="*/ 6559803 w 8237447"/>
                <a:gd name="connsiteY43" fmla="*/ 463806 h 4250558"/>
                <a:gd name="connsiteX44" fmla="*/ 7461503 w 8237447"/>
                <a:gd name="connsiteY44" fmla="*/ 406656 h 4250558"/>
                <a:gd name="connsiteX45" fmla="*/ 8236203 w 8237447"/>
                <a:gd name="connsiteY45" fmla="*/ 400306 h 4250558"/>
                <a:gd name="connsiteX46" fmla="*/ 8236203 w 8237447"/>
                <a:gd name="connsiteY46" fmla="*/ 19306 h 4250558"/>
                <a:gd name="connsiteX47" fmla="*/ 253 w 8237447"/>
                <a:gd name="connsiteY47"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321553 w 8237447"/>
                <a:gd name="connsiteY39" fmla="*/ 781306 h 4250558"/>
                <a:gd name="connsiteX40" fmla="*/ 5740653 w 8237447"/>
                <a:gd name="connsiteY40" fmla="*/ 628906 h 4250558"/>
                <a:gd name="connsiteX41" fmla="*/ 6362953 w 8237447"/>
                <a:gd name="connsiteY41" fmla="*/ 533656 h 4250558"/>
                <a:gd name="connsiteX42" fmla="*/ 6559803 w 8237447"/>
                <a:gd name="connsiteY42" fmla="*/ 463806 h 4250558"/>
                <a:gd name="connsiteX43" fmla="*/ 7461503 w 8237447"/>
                <a:gd name="connsiteY43" fmla="*/ 406656 h 4250558"/>
                <a:gd name="connsiteX44" fmla="*/ 8236203 w 8237447"/>
                <a:gd name="connsiteY44" fmla="*/ 400306 h 4250558"/>
                <a:gd name="connsiteX45" fmla="*/ 8236203 w 8237447"/>
                <a:gd name="connsiteY45" fmla="*/ 19306 h 4250558"/>
                <a:gd name="connsiteX46" fmla="*/ 253 w 8237447"/>
                <a:gd name="connsiteY46"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004053 w 8237447"/>
                <a:gd name="connsiteY38" fmla="*/ 806706 h 4250558"/>
                <a:gd name="connsiteX39" fmla="*/ 5740653 w 8237447"/>
                <a:gd name="connsiteY39" fmla="*/ 628906 h 4250558"/>
                <a:gd name="connsiteX40" fmla="*/ 6362953 w 8237447"/>
                <a:gd name="connsiteY40" fmla="*/ 533656 h 4250558"/>
                <a:gd name="connsiteX41" fmla="*/ 6559803 w 8237447"/>
                <a:gd name="connsiteY41" fmla="*/ 463806 h 4250558"/>
                <a:gd name="connsiteX42" fmla="*/ 7461503 w 8237447"/>
                <a:gd name="connsiteY42" fmla="*/ 406656 h 4250558"/>
                <a:gd name="connsiteX43" fmla="*/ 8236203 w 8237447"/>
                <a:gd name="connsiteY43" fmla="*/ 400306 h 4250558"/>
                <a:gd name="connsiteX44" fmla="*/ 8236203 w 8237447"/>
                <a:gd name="connsiteY44" fmla="*/ 19306 h 4250558"/>
                <a:gd name="connsiteX45" fmla="*/ 253 w 8237447"/>
                <a:gd name="connsiteY45"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4838953 w 8237447"/>
                <a:gd name="connsiteY37" fmla="*/ 819406 h 4250558"/>
                <a:gd name="connsiteX38" fmla="*/ 5740653 w 8237447"/>
                <a:gd name="connsiteY38" fmla="*/ 628906 h 4250558"/>
                <a:gd name="connsiteX39" fmla="*/ 6362953 w 8237447"/>
                <a:gd name="connsiteY39" fmla="*/ 533656 h 4250558"/>
                <a:gd name="connsiteX40" fmla="*/ 6559803 w 8237447"/>
                <a:gd name="connsiteY40" fmla="*/ 463806 h 4250558"/>
                <a:gd name="connsiteX41" fmla="*/ 7461503 w 8237447"/>
                <a:gd name="connsiteY41" fmla="*/ 406656 h 4250558"/>
                <a:gd name="connsiteX42" fmla="*/ 8236203 w 8237447"/>
                <a:gd name="connsiteY42" fmla="*/ 400306 h 4250558"/>
                <a:gd name="connsiteX43" fmla="*/ 8236203 w 8237447"/>
                <a:gd name="connsiteY43" fmla="*/ 19306 h 4250558"/>
                <a:gd name="connsiteX44" fmla="*/ 253 w 8237447"/>
                <a:gd name="connsiteY44"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4788153 w 8237447"/>
                <a:gd name="connsiteY36" fmla="*/ 844806 h 4250558"/>
                <a:gd name="connsiteX37" fmla="*/ 5740653 w 8237447"/>
                <a:gd name="connsiteY37" fmla="*/ 628906 h 4250558"/>
                <a:gd name="connsiteX38" fmla="*/ 6362953 w 8237447"/>
                <a:gd name="connsiteY38" fmla="*/ 533656 h 4250558"/>
                <a:gd name="connsiteX39" fmla="*/ 6559803 w 8237447"/>
                <a:gd name="connsiteY39" fmla="*/ 463806 h 4250558"/>
                <a:gd name="connsiteX40" fmla="*/ 7461503 w 8237447"/>
                <a:gd name="connsiteY40" fmla="*/ 406656 h 4250558"/>
                <a:gd name="connsiteX41" fmla="*/ 8236203 w 8237447"/>
                <a:gd name="connsiteY41" fmla="*/ 400306 h 4250558"/>
                <a:gd name="connsiteX42" fmla="*/ 8236203 w 8237447"/>
                <a:gd name="connsiteY42" fmla="*/ 19306 h 4250558"/>
                <a:gd name="connsiteX43" fmla="*/ 253 w 8237447"/>
                <a:gd name="connsiteY43"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4699253 w 8237447"/>
                <a:gd name="connsiteY35" fmla="*/ 870206 h 4250558"/>
                <a:gd name="connsiteX36" fmla="*/ 5740653 w 8237447"/>
                <a:gd name="connsiteY36" fmla="*/ 628906 h 4250558"/>
                <a:gd name="connsiteX37" fmla="*/ 6362953 w 8237447"/>
                <a:gd name="connsiteY37" fmla="*/ 533656 h 4250558"/>
                <a:gd name="connsiteX38" fmla="*/ 6559803 w 8237447"/>
                <a:gd name="connsiteY38" fmla="*/ 463806 h 4250558"/>
                <a:gd name="connsiteX39" fmla="*/ 7461503 w 8237447"/>
                <a:gd name="connsiteY39" fmla="*/ 406656 h 4250558"/>
                <a:gd name="connsiteX40" fmla="*/ 8236203 w 8237447"/>
                <a:gd name="connsiteY40" fmla="*/ 400306 h 4250558"/>
                <a:gd name="connsiteX41" fmla="*/ 8236203 w 8237447"/>
                <a:gd name="connsiteY41" fmla="*/ 19306 h 4250558"/>
                <a:gd name="connsiteX42" fmla="*/ 253 w 8237447"/>
                <a:gd name="connsiteY42"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61153 w 8237447"/>
                <a:gd name="connsiteY34" fmla="*/ 882906 h 4250558"/>
                <a:gd name="connsiteX35" fmla="*/ 5740653 w 8237447"/>
                <a:gd name="connsiteY35" fmla="*/ 628906 h 4250558"/>
                <a:gd name="connsiteX36" fmla="*/ 6362953 w 8237447"/>
                <a:gd name="connsiteY36" fmla="*/ 533656 h 4250558"/>
                <a:gd name="connsiteX37" fmla="*/ 6559803 w 8237447"/>
                <a:gd name="connsiteY37" fmla="*/ 463806 h 4250558"/>
                <a:gd name="connsiteX38" fmla="*/ 7461503 w 8237447"/>
                <a:gd name="connsiteY38" fmla="*/ 406656 h 4250558"/>
                <a:gd name="connsiteX39" fmla="*/ 8236203 w 8237447"/>
                <a:gd name="connsiteY39" fmla="*/ 400306 h 4250558"/>
                <a:gd name="connsiteX40" fmla="*/ 8236203 w 8237447"/>
                <a:gd name="connsiteY40" fmla="*/ 19306 h 4250558"/>
                <a:gd name="connsiteX41" fmla="*/ 253 w 8237447"/>
                <a:gd name="connsiteY41"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546853 w 8237447"/>
                <a:gd name="connsiteY33" fmla="*/ 921006 h 4250558"/>
                <a:gd name="connsiteX34" fmla="*/ 4654803 w 8237447"/>
                <a:gd name="connsiteY34" fmla="*/ 794006 h 4250558"/>
                <a:gd name="connsiteX35" fmla="*/ 5740653 w 8237447"/>
                <a:gd name="connsiteY35" fmla="*/ 628906 h 4250558"/>
                <a:gd name="connsiteX36" fmla="*/ 6362953 w 8237447"/>
                <a:gd name="connsiteY36" fmla="*/ 533656 h 4250558"/>
                <a:gd name="connsiteX37" fmla="*/ 6559803 w 8237447"/>
                <a:gd name="connsiteY37" fmla="*/ 463806 h 4250558"/>
                <a:gd name="connsiteX38" fmla="*/ 7461503 w 8237447"/>
                <a:gd name="connsiteY38" fmla="*/ 406656 h 4250558"/>
                <a:gd name="connsiteX39" fmla="*/ 8236203 w 8237447"/>
                <a:gd name="connsiteY39" fmla="*/ 400306 h 4250558"/>
                <a:gd name="connsiteX40" fmla="*/ 8236203 w 8237447"/>
                <a:gd name="connsiteY40" fmla="*/ 19306 h 4250558"/>
                <a:gd name="connsiteX41" fmla="*/ 253 w 8237447"/>
                <a:gd name="connsiteY41"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445253 w 8237447"/>
                <a:gd name="connsiteY32" fmla="*/ 933706 h 4250558"/>
                <a:gd name="connsiteX33" fmla="*/ 4654803 w 8237447"/>
                <a:gd name="connsiteY33" fmla="*/ 794006 h 4250558"/>
                <a:gd name="connsiteX34" fmla="*/ 5740653 w 8237447"/>
                <a:gd name="connsiteY34" fmla="*/ 628906 h 4250558"/>
                <a:gd name="connsiteX35" fmla="*/ 6362953 w 8237447"/>
                <a:gd name="connsiteY35" fmla="*/ 533656 h 4250558"/>
                <a:gd name="connsiteX36" fmla="*/ 6559803 w 8237447"/>
                <a:gd name="connsiteY36" fmla="*/ 463806 h 4250558"/>
                <a:gd name="connsiteX37" fmla="*/ 7461503 w 8237447"/>
                <a:gd name="connsiteY37" fmla="*/ 406656 h 4250558"/>
                <a:gd name="connsiteX38" fmla="*/ 8236203 w 8237447"/>
                <a:gd name="connsiteY38" fmla="*/ 400306 h 4250558"/>
                <a:gd name="connsiteX39" fmla="*/ 8236203 w 8237447"/>
                <a:gd name="connsiteY39" fmla="*/ 19306 h 4250558"/>
                <a:gd name="connsiteX40" fmla="*/ 253 w 8237447"/>
                <a:gd name="connsiteY40"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407153 w 8237447"/>
                <a:gd name="connsiteY31" fmla="*/ 946406 h 4250558"/>
                <a:gd name="connsiteX32" fmla="*/ 4654803 w 8237447"/>
                <a:gd name="connsiteY32" fmla="*/ 794006 h 4250558"/>
                <a:gd name="connsiteX33" fmla="*/ 5740653 w 8237447"/>
                <a:gd name="connsiteY33" fmla="*/ 628906 h 4250558"/>
                <a:gd name="connsiteX34" fmla="*/ 6362953 w 8237447"/>
                <a:gd name="connsiteY34" fmla="*/ 533656 h 4250558"/>
                <a:gd name="connsiteX35" fmla="*/ 6559803 w 8237447"/>
                <a:gd name="connsiteY35" fmla="*/ 463806 h 4250558"/>
                <a:gd name="connsiteX36" fmla="*/ 7461503 w 8237447"/>
                <a:gd name="connsiteY36" fmla="*/ 406656 h 4250558"/>
                <a:gd name="connsiteX37" fmla="*/ 8236203 w 8237447"/>
                <a:gd name="connsiteY37" fmla="*/ 400306 h 4250558"/>
                <a:gd name="connsiteX38" fmla="*/ 8236203 w 8237447"/>
                <a:gd name="connsiteY38" fmla="*/ 19306 h 4250558"/>
                <a:gd name="connsiteX39" fmla="*/ 253 w 8237447"/>
                <a:gd name="connsiteY39"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242053 w 8237447"/>
                <a:gd name="connsiteY30" fmla="*/ 1022606 h 4250558"/>
                <a:gd name="connsiteX31" fmla="*/ 4654803 w 8237447"/>
                <a:gd name="connsiteY31" fmla="*/ 794006 h 4250558"/>
                <a:gd name="connsiteX32" fmla="*/ 5740653 w 8237447"/>
                <a:gd name="connsiteY32" fmla="*/ 628906 h 4250558"/>
                <a:gd name="connsiteX33" fmla="*/ 6362953 w 8237447"/>
                <a:gd name="connsiteY33" fmla="*/ 533656 h 4250558"/>
                <a:gd name="connsiteX34" fmla="*/ 6559803 w 8237447"/>
                <a:gd name="connsiteY34" fmla="*/ 463806 h 4250558"/>
                <a:gd name="connsiteX35" fmla="*/ 7461503 w 8237447"/>
                <a:gd name="connsiteY35" fmla="*/ 406656 h 4250558"/>
                <a:gd name="connsiteX36" fmla="*/ 8236203 w 8237447"/>
                <a:gd name="connsiteY36" fmla="*/ 400306 h 4250558"/>
                <a:gd name="connsiteX37" fmla="*/ 8236203 w 8237447"/>
                <a:gd name="connsiteY37" fmla="*/ 19306 h 4250558"/>
                <a:gd name="connsiteX38" fmla="*/ 253 w 8237447"/>
                <a:gd name="connsiteY38"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1035306 h 4250558"/>
                <a:gd name="connsiteX30" fmla="*/ 4178553 w 8237447"/>
                <a:gd name="connsiteY30" fmla="*/ 921006 h 4250558"/>
                <a:gd name="connsiteX31" fmla="*/ 4654803 w 8237447"/>
                <a:gd name="connsiteY31" fmla="*/ 794006 h 4250558"/>
                <a:gd name="connsiteX32" fmla="*/ 5740653 w 8237447"/>
                <a:gd name="connsiteY32" fmla="*/ 628906 h 4250558"/>
                <a:gd name="connsiteX33" fmla="*/ 6362953 w 8237447"/>
                <a:gd name="connsiteY33" fmla="*/ 533656 h 4250558"/>
                <a:gd name="connsiteX34" fmla="*/ 6559803 w 8237447"/>
                <a:gd name="connsiteY34" fmla="*/ 463806 h 4250558"/>
                <a:gd name="connsiteX35" fmla="*/ 7461503 w 8237447"/>
                <a:gd name="connsiteY35" fmla="*/ 406656 h 4250558"/>
                <a:gd name="connsiteX36" fmla="*/ 8236203 w 8237447"/>
                <a:gd name="connsiteY36" fmla="*/ 400306 h 4250558"/>
                <a:gd name="connsiteX37" fmla="*/ 8236203 w 8237447"/>
                <a:gd name="connsiteY37" fmla="*/ 19306 h 4250558"/>
                <a:gd name="connsiteX38" fmla="*/ 253 w 8237447"/>
                <a:gd name="connsiteY38"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076953 w 8237447"/>
                <a:gd name="connsiteY28" fmla="*/ 1048006 h 4250558"/>
                <a:gd name="connsiteX29" fmla="*/ 4178553 w 8237447"/>
                <a:gd name="connsiteY29" fmla="*/ 921006 h 4250558"/>
                <a:gd name="connsiteX30" fmla="*/ 4654803 w 8237447"/>
                <a:gd name="connsiteY30" fmla="*/ 794006 h 4250558"/>
                <a:gd name="connsiteX31" fmla="*/ 5740653 w 8237447"/>
                <a:gd name="connsiteY31" fmla="*/ 628906 h 4250558"/>
                <a:gd name="connsiteX32" fmla="*/ 6362953 w 8237447"/>
                <a:gd name="connsiteY32" fmla="*/ 533656 h 4250558"/>
                <a:gd name="connsiteX33" fmla="*/ 6559803 w 8237447"/>
                <a:gd name="connsiteY33" fmla="*/ 463806 h 4250558"/>
                <a:gd name="connsiteX34" fmla="*/ 7461503 w 8237447"/>
                <a:gd name="connsiteY34" fmla="*/ 406656 h 4250558"/>
                <a:gd name="connsiteX35" fmla="*/ 8236203 w 8237447"/>
                <a:gd name="connsiteY35" fmla="*/ 400306 h 4250558"/>
                <a:gd name="connsiteX36" fmla="*/ 8236203 w 8237447"/>
                <a:gd name="connsiteY36" fmla="*/ 19306 h 4250558"/>
                <a:gd name="connsiteX37" fmla="*/ 253 w 8237447"/>
                <a:gd name="connsiteY37"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038853 w 8237447"/>
                <a:gd name="connsiteY27" fmla="*/ 1073406 h 4250558"/>
                <a:gd name="connsiteX28" fmla="*/ 4178553 w 8237447"/>
                <a:gd name="connsiteY28" fmla="*/ 921006 h 4250558"/>
                <a:gd name="connsiteX29" fmla="*/ 4654803 w 8237447"/>
                <a:gd name="connsiteY29" fmla="*/ 794006 h 4250558"/>
                <a:gd name="connsiteX30" fmla="*/ 5740653 w 8237447"/>
                <a:gd name="connsiteY30" fmla="*/ 628906 h 4250558"/>
                <a:gd name="connsiteX31" fmla="*/ 6362953 w 8237447"/>
                <a:gd name="connsiteY31" fmla="*/ 533656 h 4250558"/>
                <a:gd name="connsiteX32" fmla="*/ 6559803 w 8237447"/>
                <a:gd name="connsiteY32" fmla="*/ 463806 h 4250558"/>
                <a:gd name="connsiteX33" fmla="*/ 7461503 w 8237447"/>
                <a:gd name="connsiteY33" fmla="*/ 406656 h 4250558"/>
                <a:gd name="connsiteX34" fmla="*/ 8236203 w 8237447"/>
                <a:gd name="connsiteY34" fmla="*/ 400306 h 4250558"/>
                <a:gd name="connsiteX35" fmla="*/ 8236203 w 8237447"/>
                <a:gd name="connsiteY35" fmla="*/ 19306 h 4250558"/>
                <a:gd name="connsiteX36" fmla="*/ 253 w 8237447"/>
                <a:gd name="connsiteY36"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3937253 w 8237447"/>
                <a:gd name="connsiteY26" fmla="*/ 1098806 h 4250558"/>
                <a:gd name="connsiteX27" fmla="*/ 4178553 w 8237447"/>
                <a:gd name="connsiteY27" fmla="*/ 921006 h 4250558"/>
                <a:gd name="connsiteX28" fmla="*/ 4654803 w 8237447"/>
                <a:gd name="connsiteY28" fmla="*/ 794006 h 4250558"/>
                <a:gd name="connsiteX29" fmla="*/ 5740653 w 8237447"/>
                <a:gd name="connsiteY29" fmla="*/ 628906 h 4250558"/>
                <a:gd name="connsiteX30" fmla="*/ 6362953 w 8237447"/>
                <a:gd name="connsiteY30" fmla="*/ 533656 h 4250558"/>
                <a:gd name="connsiteX31" fmla="*/ 6559803 w 8237447"/>
                <a:gd name="connsiteY31" fmla="*/ 463806 h 4250558"/>
                <a:gd name="connsiteX32" fmla="*/ 7461503 w 8237447"/>
                <a:gd name="connsiteY32" fmla="*/ 406656 h 4250558"/>
                <a:gd name="connsiteX33" fmla="*/ 8236203 w 8237447"/>
                <a:gd name="connsiteY33" fmla="*/ 400306 h 4250558"/>
                <a:gd name="connsiteX34" fmla="*/ 8236203 w 8237447"/>
                <a:gd name="connsiteY34" fmla="*/ 19306 h 4250558"/>
                <a:gd name="connsiteX35" fmla="*/ 253 w 8237447"/>
                <a:gd name="connsiteY35"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3886453 w 8237447"/>
                <a:gd name="connsiteY25" fmla="*/ 1111506 h 4250558"/>
                <a:gd name="connsiteX26" fmla="*/ 4178553 w 8237447"/>
                <a:gd name="connsiteY26" fmla="*/ 921006 h 4250558"/>
                <a:gd name="connsiteX27" fmla="*/ 4654803 w 8237447"/>
                <a:gd name="connsiteY27" fmla="*/ 794006 h 4250558"/>
                <a:gd name="connsiteX28" fmla="*/ 5740653 w 8237447"/>
                <a:gd name="connsiteY28" fmla="*/ 628906 h 4250558"/>
                <a:gd name="connsiteX29" fmla="*/ 6362953 w 8237447"/>
                <a:gd name="connsiteY29" fmla="*/ 533656 h 4250558"/>
                <a:gd name="connsiteX30" fmla="*/ 6559803 w 8237447"/>
                <a:gd name="connsiteY30" fmla="*/ 463806 h 4250558"/>
                <a:gd name="connsiteX31" fmla="*/ 7461503 w 8237447"/>
                <a:gd name="connsiteY31" fmla="*/ 406656 h 4250558"/>
                <a:gd name="connsiteX32" fmla="*/ 8236203 w 8237447"/>
                <a:gd name="connsiteY32" fmla="*/ 400306 h 4250558"/>
                <a:gd name="connsiteX33" fmla="*/ 8236203 w 8237447"/>
                <a:gd name="connsiteY33" fmla="*/ 19306 h 4250558"/>
                <a:gd name="connsiteX34" fmla="*/ 253 w 8237447"/>
                <a:gd name="connsiteY34"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3835653 w 8237447"/>
                <a:gd name="connsiteY24" fmla="*/ 1136906 h 4250558"/>
                <a:gd name="connsiteX25" fmla="*/ 4178553 w 8237447"/>
                <a:gd name="connsiteY25" fmla="*/ 921006 h 4250558"/>
                <a:gd name="connsiteX26" fmla="*/ 4654803 w 8237447"/>
                <a:gd name="connsiteY26" fmla="*/ 794006 h 4250558"/>
                <a:gd name="connsiteX27" fmla="*/ 5740653 w 8237447"/>
                <a:gd name="connsiteY27" fmla="*/ 628906 h 4250558"/>
                <a:gd name="connsiteX28" fmla="*/ 6362953 w 8237447"/>
                <a:gd name="connsiteY28" fmla="*/ 533656 h 4250558"/>
                <a:gd name="connsiteX29" fmla="*/ 6559803 w 8237447"/>
                <a:gd name="connsiteY29" fmla="*/ 463806 h 4250558"/>
                <a:gd name="connsiteX30" fmla="*/ 7461503 w 8237447"/>
                <a:gd name="connsiteY30" fmla="*/ 406656 h 4250558"/>
                <a:gd name="connsiteX31" fmla="*/ 8236203 w 8237447"/>
                <a:gd name="connsiteY31" fmla="*/ 400306 h 4250558"/>
                <a:gd name="connsiteX32" fmla="*/ 8236203 w 8237447"/>
                <a:gd name="connsiteY32" fmla="*/ 19306 h 4250558"/>
                <a:gd name="connsiteX33" fmla="*/ 253 w 8237447"/>
                <a:gd name="connsiteY33"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3772153 w 8237447"/>
                <a:gd name="connsiteY23" fmla="*/ 1162306 h 4250558"/>
                <a:gd name="connsiteX24" fmla="*/ 4178553 w 8237447"/>
                <a:gd name="connsiteY24" fmla="*/ 921006 h 4250558"/>
                <a:gd name="connsiteX25" fmla="*/ 4654803 w 8237447"/>
                <a:gd name="connsiteY25" fmla="*/ 794006 h 4250558"/>
                <a:gd name="connsiteX26" fmla="*/ 5740653 w 8237447"/>
                <a:gd name="connsiteY26" fmla="*/ 628906 h 4250558"/>
                <a:gd name="connsiteX27" fmla="*/ 6362953 w 8237447"/>
                <a:gd name="connsiteY27" fmla="*/ 533656 h 4250558"/>
                <a:gd name="connsiteX28" fmla="*/ 6559803 w 8237447"/>
                <a:gd name="connsiteY28" fmla="*/ 463806 h 4250558"/>
                <a:gd name="connsiteX29" fmla="*/ 7461503 w 8237447"/>
                <a:gd name="connsiteY29" fmla="*/ 406656 h 4250558"/>
                <a:gd name="connsiteX30" fmla="*/ 8236203 w 8237447"/>
                <a:gd name="connsiteY30" fmla="*/ 400306 h 4250558"/>
                <a:gd name="connsiteX31" fmla="*/ 8236203 w 8237447"/>
                <a:gd name="connsiteY31" fmla="*/ 19306 h 4250558"/>
                <a:gd name="connsiteX32" fmla="*/ 253 w 8237447"/>
                <a:gd name="connsiteY32"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695953 w 8237447"/>
                <a:gd name="connsiteY21" fmla="*/ 1200406 h 4250558"/>
                <a:gd name="connsiteX22" fmla="*/ 3734053 w 8237447"/>
                <a:gd name="connsiteY22" fmla="*/ 1187706 h 4250558"/>
                <a:gd name="connsiteX23" fmla="*/ 4178553 w 8237447"/>
                <a:gd name="connsiteY23" fmla="*/ 921006 h 4250558"/>
                <a:gd name="connsiteX24" fmla="*/ 4654803 w 8237447"/>
                <a:gd name="connsiteY24" fmla="*/ 794006 h 4250558"/>
                <a:gd name="connsiteX25" fmla="*/ 5740653 w 8237447"/>
                <a:gd name="connsiteY25" fmla="*/ 628906 h 4250558"/>
                <a:gd name="connsiteX26" fmla="*/ 6362953 w 8237447"/>
                <a:gd name="connsiteY26" fmla="*/ 533656 h 4250558"/>
                <a:gd name="connsiteX27" fmla="*/ 6559803 w 8237447"/>
                <a:gd name="connsiteY27" fmla="*/ 463806 h 4250558"/>
                <a:gd name="connsiteX28" fmla="*/ 7461503 w 8237447"/>
                <a:gd name="connsiteY28" fmla="*/ 406656 h 4250558"/>
                <a:gd name="connsiteX29" fmla="*/ 8236203 w 8237447"/>
                <a:gd name="connsiteY29" fmla="*/ 400306 h 4250558"/>
                <a:gd name="connsiteX30" fmla="*/ 8236203 w 8237447"/>
                <a:gd name="connsiteY30" fmla="*/ 19306 h 4250558"/>
                <a:gd name="connsiteX31" fmla="*/ 253 w 8237447"/>
                <a:gd name="connsiteY31"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632453 w 8237447"/>
                <a:gd name="connsiteY20" fmla="*/ 1251206 h 4250558"/>
                <a:gd name="connsiteX21" fmla="*/ 3734053 w 8237447"/>
                <a:gd name="connsiteY21" fmla="*/ 1187706 h 4250558"/>
                <a:gd name="connsiteX22" fmla="*/ 4178553 w 8237447"/>
                <a:gd name="connsiteY22" fmla="*/ 921006 h 4250558"/>
                <a:gd name="connsiteX23" fmla="*/ 4654803 w 8237447"/>
                <a:gd name="connsiteY23" fmla="*/ 794006 h 4250558"/>
                <a:gd name="connsiteX24" fmla="*/ 5740653 w 8237447"/>
                <a:gd name="connsiteY24" fmla="*/ 628906 h 4250558"/>
                <a:gd name="connsiteX25" fmla="*/ 6362953 w 8237447"/>
                <a:gd name="connsiteY25" fmla="*/ 533656 h 4250558"/>
                <a:gd name="connsiteX26" fmla="*/ 6559803 w 8237447"/>
                <a:gd name="connsiteY26" fmla="*/ 463806 h 4250558"/>
                <a:gd name="connsiteX27" fmla="*/ 7461503 w 8237447"/>
                <a:gd name="connsiteY27" fmla="*/ 406656 h 4250558"/>
                <a:gd name="connsiteX28" fmla="*/ 8236203 w 8237447"/>
                <a:gd name="connsiteY28" fmla="*/ 400306 h 4250558"/>
                <a:gd name="connsiteX29" fmla="*/ 8236203 w 8237447"/>
                <a:gd name="connsiteY29" fmla="*/ 19306 h 4250558"/>
                <a:gd name="connsiteX30" fmla="*/ 253 w 8237447"/>
                <a:gd name="connsiteY30"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568953 w 8237447"/>
                <a:gd name="connsiteY19" fmla="*/ 1289306 h 4250558"/>
                <a:gd name="connsiteX20" fmla="*/ 3734053 w 8237447"/>
                <a:gd name="connsiteY20" fmla="*/ 1187706 h 4250558"/>
                <a:gd name="connsiteX21" fmla="*/ 4178553 w 8237447"/>
                <a:gd name="connsiteY21" fmla="*/ 921006 h 4250558"/>
                <a:gd name="connsiteX22" fmla="*/ 4654803 w 8237447"/>
                <a:gd name="connsiteY22" fmla="*/ 794006 h 4250558"/>
                <a:gd name="connsiteX23" fmla="*/ 5740653 w 8237447"/>
                <a:gd name="connsiteY23" fmla="*/ 628906 h 4250558"/>
                <a:gd name="connsiteX24" fmla="*/ 6362953 w 8237447"/>
                <a:gd name="connsiteY24" fmla="*/ 533656 h 4250558"/>
                <a:gd name="connsiteX25" fmla="*/ 6559803 w 8237447"/>
                <a:gd name="connsiteY25" fmla="*/ 463806 h 4250558"/>
                <a:gd name="connsiteX26" fmla="*/ 7461503 w 8237447"/>
                <a:gd name="connsiteY26" fmla="*/ 406656 h 4250558"/>
                <a:gd name="connsiteX27" fmla="*/ 8236203 w 8237447"/>
                <a:gd name="connsiteY27" fmla="*/ 400306 h 4250558"/>
                <a:gd name="connsiteX28" fmla="*/ 8236203 w 8237447"/>
                <a:gd name="connsiteY28" fmla="*/ 19306 h 4250558"/>
                <a:gd name="connsiteX29" fmla="*/ 253 w 8237447"/>
                <a:gd name="connsiteY29"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734053 w 8237447"/>
                <a:gd name="connsiteY19" fmla="*/ 1187706 h 4250558"/>
                <a:gd name="connsiteX20" fmla="*/ 4178553 w 8237447"/>
                <a:gd name="connsiteY20" fmla="*/ 921006 h 4250558"/>
                <a:gd name="connsiteX21" fmla="*/ 4654803 w 8237447"/>
                <a:gd name="connsiteY21" fmla="*/ 794006 h 4250558"/>
                <a:gd name="connsiteX22" fmla="*/ 5740653 w 8237447"/>
                <a:gd name="connsiteY22" fmla="*/ 628906 h 4250558"/>
                <a:gd name="connsiteX23" fmla="*/ 6362953 w 8237447"/>
                <a:gd name="connsiteY23" fmla="*/ 533656 h 4250558"/>
                <a:gd name="connsiteX24" fmla="*/ 6559803 w 8237447"/>
                <a:gd name="connsiteY24" fmla="*/ 463806 h 4250558"/>
                <a:gd name="connsiteX25" fmla="*/ 7461503 w 8237447"/>
                <a:gd name="connsiteY25" fmla="*/ 406656 h 4250558"/>
                <a:gd name="connsiteX26" fmla="*/ 8236203 w 8237447"/>
                <a:gd name="connsiteY26" fmla="*/ 400306 h 4250558"/>
                <a:gd name="connsiteX27" fmla="*/ 8236203 w 8237447"/>
                <a:gd name="connsiteY27" fmla="*/ 19306 h 4250558"/>
                <a:gd name="connsiteX28" fmla="*/ 253 w 8237447"/>
                <a:gd name="connsiteY28" fmla="*/ 32006 h 4250558"/>
                <a:gd name="connsiteX0" fmla="*/ 253 w 8237447"/>
                <a:gd name="connsiteY0" fmla="*/ 32006 h 4250558"/>
                <a:gd name="connsiteX1" fmla="*/ 19303 w 8237447"/>
                <a:gd name="connsiteY1" fmla="*/ 457456 h 4250558"/>
                <a:gd name="connsiteX2" fmla="*/ 419353 w 8237447"/>
                <a:gd name="connsiteY2" fmla="*/ 590806 h 4250558"/>
                <a:gd name="connsiteX3" fmla="*/ 762253 w 8237447"/>
                <a:gd name="connsiteY3" fmla="*/ 825756 h 4250558"/>
                <a:gd name="connsiteX4" fmla="*/ 965453 w 8237447"/>
                <a:gd name="connsiteY4" fmla="*/ 1409956 h 4250558"/>
                <a:gd name="connsiteX5" fmla="*/ 1009903 w 8237447"/>
                <a:gd name="connsiteY5" fmla="*/ 2267206 h 4250558"/>
                <a:gd name="connsiteX6" fmla="*/ 1048003 w 8237447"/>
                <a:gd name="connsiteY6" fmla="*/ 3441956 h 4250558"/>
                <a:gd name="connsiteX7" fmla="*/ 1092453 w 8237447"/>
                <a:gd name="connsiteY7" fmla="*/ 3981706 h 4250558"/>
                <a:gd name="connsiteX8" fmla="*/ 1225803 w 8237447"/>
                <a:gd name="connsiteY8" fmla="*/ 4159506 h 4250558"/>
                <a:gd name="connsiteX9" fmla="*/ 1524253 w 8237447"/>
                <a:gd name="connsiteY9" fmla="*/ 4242056 h 4250558"/>
                <a:gd name="connsiteX10" fmla="*/ 1676653 w 8237447"/>
                <a:gd name="connsiteY10" fmla="*/ 4235706 h 4250558"/>
                <a:gd name="connsiteX11" fmla="*/ 2019553 w 8237447"/>
                <a:gd name="connsiteY11" fmla="*/ 4134106 h 4250558"/>
                <a:gd name="connsiteX12" fmla="*/ 2248153 w 8237447"/>
                <a:gd name="connsiteY12" fmla="*/ 3994406 h 4250558"/>
                <a:gd name="connsiteX13" fmla="*/ 2286253 w 8237447"/>
                <a:gd name="connsiteY13" fmla="*/ 3765806 h 4250558"/>
                <a:gd name="connsiteX14" fmla="*/ 2381503 w 8237447"/>
                <a:gd name="connsiteY14" fmla="*/ 3435606 h 4250558"/>
                <a:gd name="connsiteX15" fmla="*/ 2502153 w 8237447"/>
                <a:gd name="connsiteY15" fmla="*/ 2978406 h 4250558"/>
                <a:gd name="connsiteX16" fmla="*/ 2629153 w 8237447"/>
                <a:gd name="connsiteY16" fmla="*/ 2457706 h 4250558"/>
                <a:gd name="connsiteX17" fmla="*/ 2787903 w 8237447"/>
                <a:gd name="connsiteY17" fmla="*/ 2032256 h 4250558"/>
                <a:gd name="connsiteX18" fmla="*/ 3162553 w 8237447"/>
                <a:gd name="connsiteY18" fmla="*/ 1486156 h 4250558"/>
                <a:gd name="connsiteX19" fmla="*/ 3676903 w 8237447"/>
                <a:gd name="connsiteY19" fmla="*/ 1136906 h 4250558"/>
                <a:gd name="connsiteX20" fmla="*/ 4178553 w 8237447"/>
                <a:gd name="connsiteY20" fmla="*/ 921006 h 4250558"/>
                <a:gd name="connsiteX21" fmla="*/ 4654803 w 8237447"/>
                <a:gd name="connsiteY21" fmla="*/ 794006 h 4250558"/>
                <a:gd name="connsiteX22" fmla="*/ 5740653 w 8237447"/>
                <a:gd name="connsiteY22" fmla="*/ 628906 h 4250558"/>
                <a:gd name="connsiteX23" fmla="*/ 6362953 w 8237447"/>
                <a:gd name="connsiteY23" fmla="*/ 533656 h 4250558"/>
                <a:gd name="connsiteX24" fmla="*/ 6559803 w 8237447"/>
                <a:gd name="connsiteY24" fmla="*/ 463806 h 4250558"/>
                <a:gd name="connsiteX25" fmla="*/ 7461503 w 8237447"/>
                <a:gd name="connsiteY25" fmla="*/ 406656 h 4250558"/>
                <a:gd name="connsiteX26" fmla="*/ 8236203 w 8237447"/>
                <a:gd name="connsiteY26" fmla="*/ 400306 h 4250558"/>
                <a:gd name="connsiteX27" fmla="*/ 8236203 w 8237447"/>
                <a:gd name="connsiteY27" fmla="*/ 19306 h 4250558"/>
                <a:gd name="connsiteX28" fmla="*/ 253 w 8237447"/>
                <a:gd name="connsiteY28" fmla="*/ 32006 h 4250558"/>
                <a:gd name="connsiteX0" fmla="*/ 253 w 8237447"/>
                <a:gd name="connsiteY0" fmla="*/ 12700 h 4231252"/>
                <a:gd name="connsiteX1" fmla="*/ 19303 w 8237447"/>
                <a:gd name="connsiteY1" fmla="*/ 438150 h 4231252"/>
                <a:gd name="connsiteX2" fmla="*/ 419353 w 8237447"/>
                <a:gd name="connsiteY2" fmla="*/ 571500 h 4231252"/>
                <a:gd name="connsiteX3" fmla="*/ 762253 w 8237447"/>
                <a:gd name="connsiteY3" fmla="*/ 806450 h 4231252"/>
                <a:gd name="connsiteX4" fmla="*/ 965453 w 8237447"/>
                <a:gd name="connsiteY4" fmla="*/ 1390650 h 4231252"/>
                <a:gd name="connsiteX5" fmla="*/ 1009903 w 8237447"/>
                <a:gd name="connsiteY5" fmla="*/ 2247900 h 4231252"/>
                <a:gd name="connsiteX6" fmla="*/ 1048003 w 8237447"/>
                <a:gd name="connsiteY6" fmla="*/ 3422650 h 4231252"/>
                <a:gd name="connsiteX7" fmla="*/ 1092453 w 8237447"/>
                <a:gd name="connsiteY7" fmla="*/ 3962400 h 4231252"/>
                <a:gd name="connsiteX8" fmla="*/ 1225803 w 8237447"/>
                <a:gd name="connsiteY8" fmla="*/ 4140200 h 4231252"/>
                <a:gd name="connsiteX9" fmla="*/ 1524253 w 8237447"/>
                <a:gd name="connsiteY9" fmla="*/ 4222750 h 4231252"/>
                <a:gd name="connsiteX10" fmla="*/ 1676653 w 8237447"/>
                <a:gd name="connsiteY10" fmla="*/ 4216400 h 4231252"/>
                <a:gd name="connsiteX11" fmla="*/ 2019553 w 8237447"/>
                <a:gd name="connsiteY11" fmla="*/ 4114800 h 4231252"/>
                <a:gd name="connsiteX12" fmla="*/ 2248153 w 8237447"/>
                <a:gd name="connsiteY12" fmla="*/ 3975100 h 4231252"/>
                <a:gd name="connsiteX13" fmla="*/ 2286253 w 8237447"/>
                <a:gd name="connsiteY13" fmla="*/ 3746500 h 4231252"/>
                <a:gd name="connsiteX14" fmla="*/ 2381503 w 8237447"/>
                <a:gd name="connsiteY14" fmla="*/ 3416300 h 4231252"/>
                <a:gd name="connsiteX15" fmla="*/ 2502153 w 8237447"/>
                <a:gd name="connsiteY15" fmla="*/ 2959100 h 4231252"/>
                <a:gd name="connsiteX16" fmla="*/ 2629153 w 8237447"/>
                <a:gd name="connsiteY16" fmla="*/ 2438400 h 4231252"/>
                <a:gd name="connsiteX17" fmla="*/ 2787903 w 8237447"/>
                <a:gd name="connsiteY17" fmla="*/ 2012950 h 4231252"/>
                <a:gd name="connsiteX18" fmla="*/ 3162553 w 8237447"/>
                <a:gd name="connsiteY18" fmla="*/ 1466850 h 4231252"/>
                <a:gd name="connsiteX19" fmla="*/ 3676903 w 8237447"/>
                <a:gd name="connsiteY19" fmla="*/ 1117600 h 4231252"/>
                <a:gd name="connsiteX20" fmla="*/ 4178553 w 8237447"/>
                <a:gd name="connsiteY20" fmla="*/ 901700 h 4231252"/>
                <a:gd name="connsiteX21" fmla="*/ 4654803 w 8237447"/>
                <a:gd name="connsiteY21" fmla="*/ 774700 h 4231252"/>
                <a:gd name="connsiteX22" fmla="*/ 5740653 w 8237447"/>
                <a:gd name="connsiteY22" fmla="*/ 609600 h 4231252"/>
                <a:gd name="connsiteX23" fmla="*/ 6362953 w 8237447"/>
                <a:gd name="connsiteY23" fmla="*/ 514350 h 4231252"/>
                <a:gd name="connsiteX24" fmla="*/ 6559803 w 8237447"/>
                <a:gd name="connsiteY24" fmla="*/ 444500 h 4231252"/>
                <a:gd name="connsiteX25" fmla="*/ 7461503 w 8237447"/>
                <a:gd name="connsiteY25" fmla="*/ 387350 h 4231252"/>
                <a:gd name="connsiteX26" fmla="*/ 8236203 w 8237447"/>
                <a:gd name="connsiteY26" fmla="*/ 381000 h 4231252"/>
                <a:gd name="connsiteX27" fmla="*/ 8236203 w 8237447"/>
                <a:gd name="connsiteY27" fmla="*/ 0 h 4231252"/>
                <a:gd name="connsiteX28" fmla="*/ 253 w 8237447"/>
                <a:gd name="connsiteY28" fmla="*/ 12700 h 4231252"/>
                <a:gd name="connsiteX0" fmla="*/ 253 w 8236203"/>
                <a:gd name="connsiteY0" fmla="*/ 12700 h 4231252"/>
                <a:gd name="connsiteX1" fmla="*/ 19303 w 8236203"/>
                <a:gd name="connsiteY1" fmla="*/ 438150 h 4231252"/>
                <a:gd name="connsiteX2" fmla="*/ 419353 w 8236203"/>
                <a:gd name="connsiteY2" fmla="*/ 571500 h 4231252"/>
                <a:gd name="connsiteX3" fmla="*/ 762253 w 8236203"/>
                <a:gd name="connsiteY3" fmla="*/ 806450 h 4231252"/>
                <a:gd name="connsiteX4" fmla="*/ 965453 w 8236203"/>
                <a:gd name="connsiteY4" fmla="*/ 1390650 h 4231252"/>
                <a:gd name="connsiteX5" fmla="*/ 1009903 w 8236203"/>
                <a:gd name="connsiteY5" fmla="*/ 2247900 h 4231252"/>
                <a:gd name="connsiteX6" fmla="*/ 1048003 w 8236203"/>
                <a:gd name="connsiteY6" fmla="*/ 3422650 h 4231252"/>
                <a:gd name="connsiteX7" fmla="*/ 1092453 w 8236203"/>
                <a:gd name="connsiteY7" fmla="*/ 3962400 h 4231252"/>
                <a:gd name="connsiteX8" fmla="*/ 1225803 w 8236203"/>
                <a:gd name="connsiteY8" fmla="*/ 4140200 h 4231252"/>
                <a:gd name="connsiteX9" fmla="*/ 1524253 w 8236203"/>
                <a:gd name="connsiteY9" fmla="*/ 4222750 h 4231252"/>
                <a:gd name="connsiteX10" fmla="*/ 1676653 w 8236203"/>
                <a:gd name="connsiteY10" fmla="*/ 4216400 h 4231252"/>
                <a:gd name="connsiteX11" fmla="*/ 2019553 w 8236203"/>
                <a:gd name="connsiteY11" fmla="*/ 4114800 h 4231252"/>
                <a:gd name="connsiteX12" fmla="*/ 2248153 w 8236203"/>
                <a:gd name="connsiteY12" fmla="*/ 3975100 h 4231252"/>
                <a:gd name="connsiteX13" fmla="*/ 2286253 w 8236203"/>
                <a:gd name="connsiteY13" fmla="*/ 3746500 h 4231252"/>
                <a:gd name="connsiteX14" fmla="*/ 2381503 w 8236203"/>
                <a:gd name="connsiteY14" fmla="*/ 3416300 h 4231252"/>
                <a:gd name="connsiteX15" fmla="*/ 2502153 w 8236203"/>
                <a:gd name="connsiteY15" fmla="*/ 2959100 h 4231252"/>
                <a:gd name="connsiteX16" fmla="*/ 2629153 w 8236203"/>
                <a:gd name="connsiteY16" fmla="*/ 2438400 h 4231252"/>
                <a:gd name="connsiteX17" fmla="*/ 2787903 w 8236203"/>
                <a:gd name="connsiteY17" fmla="*/ 2012950 h 4231252"/>
                <a:gd name="connsiteX18" fmla="*/ 3162553 w 8236203"/>
                <a:gd name="connsiteY18" fmla="*/ 1466850 h 4231252"/>
                <a:gd name="connsiteX19" fmla="*/ 3676903 w 8236203"/>
                <a:gd name="connsiteY19" fmla="*/ 1117600 h 4231252"/>
                <a:gd name="connsiteX20" fmla="*/ 4178553 w 8236203"/>
                <a:gd name="connsiteY20" fmla="*/ 901700 h 4231252"/>
                <a:gd name="connsiteX21" fmla="*/ 4654803 w 8236203"/>
                <a:gd name="connsiteY21" fmla="*/ 774700 h 4231252"/>
                <a:gd name="connsiteX22" fmla="*/ 5740653 w 8236203"/>
                <a:gd name="connsiteY22" fmla="*/ 609600 h 4231252"/>
                <a:gd name="connsiteX23" fmla="*/ 6362953 w 8236203"/>
                <a:gd name="connsiteY23" fmla="*/ 514350 h 4231252"/>
                <a:gd name="connsiteX24" fmla="*/ 6559803 w 8236203"/>
                <a:gd name="connsiteY24" fmla="*/ 444500 h 4231252"/>
                <a:gd name="connsiteX25" fmla="*/ 7461503 w 8236203"/>
                <a:gd name="connsiteY25" fmla="*/ 387350 h 4231252"/>
                <a:gd name="connsiteX26" fmla="*/ 8236203 w 8236203"/>
                <a:gd name="connsiteY26" fmla="*/ 381000 h 4231252"/>
                <a:gd name="connsiteX27" fmla="*/ 8236203 w 8236203"/>
                <a:gd name="connsiteY27" fmla="*/ 0 h 4231252"/>
                <a:gd name="connsiteX28" fmla="*/ 253 w 8236203"/>
                <a:gd name="connsiteY28" fmla="*/ 12700 h 4231252"/>
                <a:gd name="connsiteX0" fmla="*/ 0 w 8235950"/>
                <a:gd name="connsiteY0" fmla="*/ 12700 h 4231252"/>
                <a:gd name="connsiteX1" fmla="*/ 19050 w 8235950"/>
                <a:gd name="connsiteY1" fmla="*/ 438150 h 4231252"/>
                <a:gd name="connsiteX2" fmla="*/ 419100 w 8235950"/>
                <a:gd name="connsiteY2" fmla="*/ 571500 h 4231252"/>
                <a:gd name="connsiteX3" fmla="*/ 762000 w 8235950"/>
                <a:gd name="connsiteY3" fmla="*/ 806450 h 4231252"/>
                <a:gd name="connsiteX4" fmla="*/ 965200 w 8235950"/>
                <a:gd name="connsiteY4" fmla="*/ 1390650 h 4231252"/>
                <a:gd name="connsiteX5" fmla="*/ 1009650 w 8235950"/>
                <a:gd name="connsiteY5" fmla="*/ 2247900 h 4231252"/>
                <a:gd name="connsiteX6" fmla="*/ 1047750 w 8235950"/>
                <a:gd name="connsiteY6" fmla="*/ 3422650 h 4231252"/>
                <a:gd name="connsiteX7" fmla="*/ 1092200 w 8235950"/>
                <a:gd name="connsiteY7" fmla="*/ 3962400 h 4231252"/>
                <a:gd name="connsiteX8" fmla="*/ 1225550 w 8235950"/>
                <a:gd name="connsiteY8" fmla="*/ 4140200 h 4231252"/>
                <a:gd name="connsiteX9" fmla="*/ 1524000 w 8235950"/>
                <a:gd name="connsiteY9" fmla="*/ 4222750 h 4231252"/>
                <a:gd name="connsiteX10" fmla="*/ 1676400 w 8235950"/>
                <a:gd name="connsiteY10" fmla="*/ 4216400 h 4231252"/>
                <a:gd name="connsiteX11" fmla="*/ 2019300 w 8235950"/>
                <a:gd name="connsiteY11" fmla="*/ 4114800 h 4231252"/>
                <a:gd name="connsiteX12" fmla="*/ 2247900 w 8235950"/>
                <a:gd name="connsiteY12" fmla="*/ 3975100 h 4231252"/>
                <a:gd name="connsiteX13" fmla="*/ 2286000 w 8235950"/>
                <a:gd name="connsiteY13" fmla="*/ 3746500 h 4231252"/>
                <a:gd name="connsiteX14" fmla="*/ 2381250 w 8235950"/>
                <a:gd name="connsiteY14" fmla="*/ 3416300 h 4231252"/>
                <a:gd name="connsiteX15" fmla="*/ 2501900 w 8235950"/>
                <a:gd name="connsiteY15" fmla="*/ 2959100 h 4231252"/>
                <a:gd name="connsiteX16" fmla="*/ 2628900 w 8235950"/>
                <a:gd name="connsiteY16" fmla="*/ 2438400 h 4231252"/>
                <a:gd name="connsiteX17" fmla="*/ 2787650 w 8235950"/>
                <a:gd name="connsiteY17" fmla="*/ 2012950 h 4231252"/>
                <a:gd name="connsiteX18" fmla="*/ 3162300 w 8235950"/>
                <a:gd name="connsiteY18" fmla="*/ 1466850 h 4231252"/>
                <a:gd name="connsiteX19" fmla="*/ 3676650 w 8235950"/>
                <a:gd name="connsiteY19" fmla="*/ 1117600 h 4231252"/>
                <a:gd name="connsiteX20" fmla="*/ 4178300 w 8235950"/>
                <a:gd name="connsiteY20" fmla="*/ 901700 h 4231252"/>
                <a:gd name="connsiteX21" fmla="*/ 4654550 w 8235950"/>
                <a:gd name="connsiteY21" fmla="*/ 774700 h 4231252"/>
                <a:gd name="connsiteX22" fmla="*/ 5740400 w 8235950"/>
                <a:gd name="connsiteY22" fmla="*/ 609600 h 4231252"/>
                <a:gd name="connsiteX23" fmla="*/ 6362700 w 8235950"/>
                <a:gd name="connsiteY23" fmla="*/ 514350 h 4231252"/>
                <a:gd name="connsiteX24" fmla="*/ 6559550 w 8235950"/>
                <a:gd name="connsiteY24" fmla="*/ 444500 h 4231252"/>
                <a:gd name="connsiteX25" fmla="*/ 7461250 w 8235950"/>
                <a:gd name="connsiteY25" fmla="*/ 387350 h 4231252"/>
                <a:gd name="connsiteX26" fmla="*/ 8235950 w 8235950"/>
                <a:gd name="connsiteY26" fmla="*/ 381000 h 4231252"/>
                <a:gd name="connsiteX27" fmla="*/ 8235950 w 8235950"/>
                <a:gd name="connsiteY27" fmla="*/ 0 h 4231252"/>
                <a:gd name="connsiteX28" fmla="*/ 0 w 8235950"/>
                <a:gd name="connsiteY28" fmla="*/ 12700 h 4231252"/>
                <a:gd name="connsiteX0" fmla="*/ 6350 w 8216900"/>
                <a:gd name="connsiteY0" fmla="*/ 31750 h 4231252"/>
                <a:gd name="connsiteX1" fmla="*/ 0 w 8216900"/>
                <a:gd name="connsiteY1" fmla="*/ 438150 h 4231252"/>
                <a:gd name="connsiteX2" fmla="*/ 400050 w 8216900"/>
                <a:gd name="connsiteY2" fmla="*/ 571500 h 4231252"/>
                <a:gd name="connsiteX3" fmla="*/ 742950 w 8216900"/>
                <a:gd name="connsiteY3" fmla="*/ 806450 h 4231252"/>
                <a:gd name="connsiteX4" fmla="*/ 946150 w 8216900"/>
                <a:gd name="connsiteY4" fmla="*/ 1390650 h 4231252"/>
                <a:gd name="connsiteX5" fmla="*/ 990600 w 8216900"/>
                <a:gd name="connsiteY5" fmla="*/ 2247900 h 4231252"/>
                <a:gd name="connsiteX6" fmla="*/ 1028700 w 8216900"/>
                <a:gd name="connsiteY6" fmla="*/ 3422650 h 4231252"/>
                <a:gd name="connsiteX7" fmla="*/ 1073150 w 8216900"/>
                <a:gd name="connsiteY7" fmla="*/ 3962400 h 4231252"/>
                <a:gd name="connsiteX8" fmla="*/ 1206500 w 8216900"/>
                <a:gd name="connsiteY8" fmla="*/ 4140200 h 4231252"/>
                <a:gd name="connsiteX9" fmla="*/ 1504950 w 8216900"/>
                <a:gd name="connsiteY9" fmla="*/ 4222750 h 4231252"/>
                <a:gd name="connsiteX10" fmla="*/ 1657350 w 8216900"/>
                <a:gd name="connsiteY10" fmla="*/ 4216400 h 4231252"/>
                <a:gd name="connsiteX11" fmla="*/ 2000250 w 8216900"/>
                <a:gd name="connsiteY11" fmla="*/ 4114800 h 4231252"/>
                <a:gd name="connsiteX12" fmla="*/ 2228850 w 8216900"/>
                <a:gd name="connsiteY12" fmla="*/ 3975100 h 4231252"/>
                <a:gd name="connsiteX13" fmla="*/ 2266950 w 8216900"/>
                <a:gd name="connsiteY13" fmla="*/ 3746500 h 4231252"/>
                <a:gd name="connsiteX14" fmla="*/ 2362200 w 8216900"/>
                <a:gd name="connsiteY14" fmla="*/ 3416300 h 4231252"/>
                <a:gd name="connsiteX15" fmla="*/ 2482850 w 8216900"/>
                <a:gd name="connsiteY15" fmla="*/ 2959100 h 4231252"/>
                <a:gd name="connsiteX16" fmla="*/ 2609850 w 8216900"/>
                <a:gd name="connsiteY16" fmla="*/ 2438400 h 4231252"/>
                <a:gd name="connsiteX17" fmla="*/ 2768600 w 8216900"/>
                <a:gd name="connsiteY17" fmla="*/ 2012950 h 4231252"/>
                <a:gd name="connsiteX18" fmla="*/ 3143250 w 8216900"/>
                <a:gd name="connsiteY18" fmla="*/ 1466850 h 4231252"/>
                <a:gd name="connsiteX19" fmla="*/ 3657600 w 8216900"/>
                <a:gd name="connsiteY19" fmla="*/ 1117600 h 4231252"/>
                <a:gd name="connsiteX20" fmla="*/ 4159250 w 8216900"/>
                <a:gd name="connsiteY20" fmla="*/ 901700 h 4231252"/>
                <a:gd name="connsiteX21" fmla="*/ 4635500 w 8216900"/>
                <a:gd name="connsiteY21" fmla="*/ 774700 h 4231252"/>
                <a:gd name="connsiteX22" fmla="*/ 5721350 w 8216900"/>
                <a:gd name="connsiteY22" fmla="*/ 609600 h 4231252"/>
                <a:gd name="connsiteX23" fmla="*/ 6343650 w 8216900"/>
                <a:gd name="connsiteY23" fmla="*/ 514350 h 4231252"/>
                <a:gd name="connsiteX24" fmla="*/ 6540500 w 8216900"/>
                <a:gd name="connsiteY24" fmla="*/ 444500 h 4231252"/>
                <a:gd name="connsiteX25" fmla="*/ 7442200 w 8216900"/>
                <a:gd name="connsiteY25" fmla="*/ 387350 h 4231252"/>
                <a:gd name="connsiteX26" fmla="*/ 8216900 w 8216900"/>
                <a:gd name="connsiteY26" fmla="*/ 381000 h 4231252"/>
                <a:gd name="connsiteX27" fmla="*/ 8216900 w 8216900"/>
                <a:gd name="connsiteY27" fmla="*/ 0 h 4231252"/>
                <a:gd name="connsiteX28" fmla="*/ 6350 w 8216900"/>
                <a:gd name="connsiteY28" fmla="*/ 31750 h 4231252"/>
                <a:gd name="connsiteX0" fmla="*/ 6350 w 8216900"/>
                <a:gd name="connsiteY0" fmla="*/ 31750 h 4231252"/>
                <a:gd name="connsiteX1" fmla="*/ 0 w 8216900"/>
                <a:gd name="connsiteY1" fmla="*/ 438150 h 4231252"/>
                <a:gd name="connsiteX2" fmla="*/ 400050 w 8216900"/>
                <a:gd name="connsiteY2" fmla="*/ 571500 h 4231252"/>
                <a:gd name="connsiteX3" fmla="*/ 742950 w 8216900"/>
                <a:gd name="connsiteY3" fmla="*/ 806450 h 4231252"/>
                <a:gd name="connsiteX4" fmla="*/ 946150 w 8216900"/>
                <a:gd name="connsiteY4" fmla="*/ 1390650 h 4231252"/>
                <a:gd name="connsiteX5" fmla="*/ 990600 w 8216900"/>
                <a:gd name="connsiteY5" fmla="*/ 2247900 h 4231252"/>
                <a:gd name="connsiteX6" fmla="*/ 1028700 w 8216900"/>
                <a:gd name="connsiteY6" fmla="*/ 3422650 h 4231252"/>
                <a:gd name="connsiteX7" fmla="*/ 1073150 w 8216900"/>
                <a:gd name="connsiteY7" fmla="*/ 3962400 h 4231252"/>
                <a:gd name="connsiteX8" fmla="*/ 1206500 w 8216900"/>
                <a:gd name="connsiteY8" fmla="*/ 4140200 h 4231252"/>
                <a:gd name="connsiteX9" fmla="*/ 1504950 w 8216900"/>
                <a:gd name="connsiteY9" fmla="*/ 4222750 h 4231252"/>
                <a:gd name="connsiteX10" fmla="*/ 1657350 w 8216900"/>
                <a:gd name="connsiteY10" fmla="*/ 4216400 h 4231252"/>
                <a:gd name="connsiteX11" fmla="*/ 2000250 w 8216900"/>
                <a:gd name="connsiteY11" fmla="*/ 4114800 h 4231252"/>
                <a:gd name="connsiteX12" fmla="*/ 2228850 w 8216900"/>
                <a:gd name="connsiteY12" fmla="*/ 3975100 h 4231252"/>
                <a:gd name="connsiteX13" fmla="*/ 2266950 w 8216900"/>
                <a:gd name="connsiteY13" fmla="*/ 3746500 h 4231252"/>
                <a:gd name="connsiteX14" fmla="*/ 2362200 w 8216900"/>
                <a:gd name="connsiteY14" fmla="*/ 3416300 h 4231252"/>
                <a:gd name="connsiteX15" fmla="*/ 2482850 w 8216900"/>
                <a:gd name="connsiteY15" fmla="*/ 2959100 h 4231252"/>
                <a:gd name="connsiteX16" fmla="*/ 2609850 w 8216900"/>
                <a:gd name="connsiteY16" fmla="*/ 2438400 h 4231252"/>
                <a:gd name="connsiteX17" fmla="*/ 2768600 w 8216900"/>
                <a:gd name="connsiteY17" fmla="*/ 2012950 h 4231252"/>
                <a:gd name="connsiteX18" fmla="*/ 3143250 w 8216900"/>
                <a:gd name="connsiteY18" fmla="*/ 1466850 h 4231252"/>
                <a:gd name="connsiteX19" fmla="*/ 3657600 w 8216900"/>
                <a:gd name="connsiteY19" fmla="*/ 1117600 h 4231252"/>
                <a:gd name="connsiteX20" fmla="*/ 4159250 w 8216900"/>
                <a:gd name="connsiteY20" fmla="*/ 901700 h 4231252"/>
                <a:gd name="connsiteX21" fmla="*/ 4635500 w 8216900"/>
                <a:gd name="connsiteY21" fmla="*/ 774700 h 4231252"/>
                <a:gd name="connsiteX22" fmla="*/ 5721350 w 8216900"/>
                <a:gd name="connsiteY22" fmla="*/ 609600 h 4231252"/>
                <a:gd name="connsiteX23" fmla="*/ 6343650 w 8216900"/>
                <a:gd name="connsiteY23" fmla="*/ 514350 h 4231252"/>
                <a:gd name="connsiteX24" fmla="*/ 6553200 w 8216900"/>
                <a:gd name="connsiteY24" fmla="*/ 482600 h 4231252"/>
                <a:gd name="connsiteX25" fmla="*/ 7442200 w 8216900"/>
                <a:gd name="connsiteY25" fmla="*/ 387350 h 4231252"/>
                <a:gd name="connsiteX26" fmla="*/ 8216900 w 8216900"/>
                <a:gd name="connsiteY26" fmla="*/ 381000 h 4231252"/>
                <a:gd name="connsiteX27" fmla="*/ 8216900 w 8216900"/>
                <a:gd name="connsiteY27" fmla="*/ 0 h 4231252"/>
                <a:gd name="connsiteX28" fmla="*/ 6350 w 8216900"/>
                <a:gd name="connsiteY28" fmla="*/ 31750 h 4231252"/>
                <a:gd name="connsiteX0" fmla="*/ 6350 w 8216900"/>
                <a:gd name="connsiteY0" fmla="*/ 31750 h 4231252"/>
                <a:gd name="connsiteX1" fmla="*/ 0 w 8216900"/>
                <a:gd name="connsiteY1" fmla="*/ 438150 h 4231252"/>
                <a:gd name="connsiteX2" fmla="*/ 400050 w 8216900"/>
                <a:gd name="connsiteY2" fmla="*/ 571500 h 4231252"/>
                <a:gd name="connsiteX3" fmla="*/ 742950 w 8216900"/>
                <a:gd name="connsiteY3" fmla="*/ 806450 h 4231252"/>
                <a:gd name="connsiteX4" fmla="*/ 946150 w 8216900"/>
                <a:gd name="connsiteY4" fmla="*/ 1390650 h 4231252"/>
                <a:gd name="connsiteX5" fmla="*/ 990600 w 8216900"/>
                <a:gd name="connsiteY5" fmla="*/ 2247900 h 4231252"/>
                <a:gd name="connsiteX6" fmla="*/ 1028700 w 8216900"/>
                <a:gd name="connsiteY6" fmla="*/ 3422650 h 4231252"/>
                <a:gd name="connsiteX7" fmla="*/ 1073150 w 8216900"/>
                <a:gd name="connsiteY7" fmla="*/ 3962400 h 4231252"/>
                <a:gd name="connsiteX8" fmla="*/ 1206500 w 8216900"/>
                <a:gd name="connsiteY8" fmla="*/ 4140200 h 4231252"/>
                <a:gd name="connsiteX9" fmla="*/ 1504950 w 8216900"/>
                <a:gd name="connsiteY9" fmla="*/ 4222750 h 4231252"/>
                <a:gd name="connsiteX10" fmla="*/ 1657350 w 8216900"/>
                <a:gd name="connsiteY10" fmla="*/ 4216400 h 4231252"/>
                <a:gd name="connsiteX11" fmla="*/ 2000250 w 8216900"/>
                <a:gd name="connsiteY11" fmla="*/ 4114800 h 4231252"/>
                <a:gd name="connsiteX12" fmla="*/ 2228850 w 8216900"/>
                <a:gd name="connsiteY12" fmla="*/ 3975100 h 4231252"/>
                <a:gd name="connsiteX13" fmla="*/ 2266950 w 8216900"/>
                <a:gd name="connsiteY13" fmla="*/ 3746500 h 4231252"/>
                <a:gd name="connsiteX14" fmla="*/ 2362200 w 8216900"/>
                <a:gd name="connsiteY14" fmla="*/ 3416300 h 4231252"/>
                <a:gd name="connsiteX15" fmla="*/ 2482850 w 8216900"/>
                <a:gd name="connsiteY15" fmla="*/ 2959100 h 4231252"/>
                <a:gd name="connsiteX16" fmla="*/ 2609850 w 8216900"/>
                <a:gd name="connsiteY16" fmla="*/ 2438400 h 4231252"/>
                <a:gd name="connsiteX17" fmla="*/ 2768600 w 8216900"/>
                <a:gd name="connsiteY17" fmla="*/ 2012950 h 4231252"/>
                <a:gd name="connsiteX18" fmla="*/ 3143250 w 8216900"/>
                <a:gd name="connsiteY18" fmla="*/ 1466850 h 4231252"/>
                <a:gd name="connsiteX19" fmla="*/ 3657600 w 8216900"/>
                <a:gd name="connsiteY19" fmla="*/ 1117600 h 4231252"/>
                <a:gd name="connsiteX20" fmla="*/ 4159250 w 8216900"/>
                <a:gd name="connsiteY20" fmla="*/ 901700 h 4231252"/>
                <a:gd name="connsiteX21" fmla="*/ 4635500 w 8216900"/>
                <a:gd name="connsiteY21" fmla="*/ 774700 h 4231252"/>
                <a:gd name="connsiteX22" fmla="*/ 5721350 w 8216900"/>
                <a:gd name="connsiteY22" fmla="*/ 609600 h 4231252"/>
                <a:gd name="connsiteX23" fmla="*/ 6343650 w 8216900"/>
                <a:gd name="connsiteY23" fmla="*/ 514350 h 4231252"/>
                <a:gd name="connsiteX24" fmla="*/ 6686550 w 8216900"/>
                <a:gd name="connsiteY24" fmla="*/ 495300 h 4231252"/>
                <a:gd name="connsiteX25" fmla="*/ 7442200 w 8216900"/>
                <a:gd name="connsiteY25" fmla="*/ 387350 h 4231252"/>
                <a:gd name="connsiteX26" fmla="*/ 8216900 w 8216900"/>
                <a:gd name="connsiteY26" fmla="*/ 381000 h 4231252"/>
                <a:gd name="connsiteX27" fmla="*/ 8216900 w 8216900"/>
                <a:gd name="connsiteY27" fmla="*/ 0 h 4231252"/>
                <a:gd name="connsiteX28" fmla="*/ 6350 w 8216900"/>
                <a:gd name="connsiteY28" fmla="*/ 31750 h 4231252"/>
                <a:gd name="connsiteX0" fmla="*/ 6350 w 8216900"/>
                <a:gd name="connsiteY0" fmla="*/ 31750 h 4231252"/>
                <a:gd name="connsiteX1" fmla="*/ 0 w 8216900"/>
                <a:gd name="connsiteY1" fmla="*/ 438150 h 4231252"/>
                <a:gd name="connsiteX2" fmla="*/ 400050 w 8216900"/>
                <a:gd name="connsiteY2" fmla="*/ 571500 h 4231252"/>
                <a:gd name="connsiteX3" fmla="*/ 742950 w 8216900"/>
                <a:gd name="connsiteY3" fmla="*/ 806450 h 4231252"/>
                <a:gd name="connsiteX4" fmla="*/ 946150 w 8216900"/>
                <a:gd name="connsiteY4" fmla="*/ 1390650 h 4231252"/>
                <a:gd name="connsiteX5" fmla="*/ 990600 w 8216900"/>
                <a:gd name="connsiteY5" fmla="*/ 2247900 h 4231252"/>
                <a:gd name="connsiteX6" fmla="*/ 1028700 w 8216900"/>
                <a:gd name="connsiteY6" fmla="*/ 3422650 h 4231252"/>
                <a:gd name="connsiteX7" fmla="*/ 1073150 w 8216900"/>
                <a:gd name="connsiteY7" fmla="*/ 3962400 h 4231252"/>
                <a:gd name="connsiteX8" fmla="*/ 1206500 w 8216900"/>
                <a:gd name="connsiteY8" fmla="*/ 4140200 h 4231252"/>
                <a:gd name="connsiteX9" fmla="*/ 1504950 w 8216900"/>
                <a:gd name="connsiteY9" fmla="*/ 4222750 h 4231252"/>
                <a:gd name="connsiteX10" fmla="*/ 1657350 w 8216900"/>
                <a:gd name="connsiteY10" fmla="*/ 4216400 h 4231252"/>
                <a:gd name="connsiteX11" fmla="*/ 2000250 w 8216900"/>
                <a:gd name="connsiteY11" fmla="*/ 4114800 h 4231252"/>
                <a:gd name="connsiteX12" fmla="*/ 2228850 w 8216900"/>
                <a:gd name="connsiteY12" fmla="*/ 3975100 h 4231252"/>
                <a:gd name="connsiteX13" fmla="*/ 2266950 w 8216900"/>
                <a:gd name="connsiteY13" fmla="*/ 3746500 h 4231252"/>
                <a:gd name="connsiteX14" fmla="*/ 2362200 w 8216900"/>
                <a:gd name="connsiteY14" fmla="*/ 3416300 h 4231252"/>
                <a:gd name="connsiteX15" fmla="*/ 2482850 w 8216900"/>
                <a:gd name="connsiteY15" fmla="*/ 2959100 h 4231252"/>
                <a:gd name="connsiteX16" fmla="*/ 2609850 w 8216900"/>
                <a:gd name="connsiteY16" fmla="*/ 2438400 h 4231252"/>
                <a:gd name="connsiteX17" fmla="*/ 2768600 w 8216900"/>
                <a:gd name="connsiteY17" fmla="*/ 2012950 h 4231252"/>
                <a:gd name="connsiteX18" fmla="*/ 3143250 w 8216900"/>
                <a:gd name="connsiteY18" fmla="*/ 1466850 h 4231252"/>
                <a:gd name="connsiteX19" fmla="*/ 3657600 w 8216900"/>
                <a:gd name="connsiteY19" fmla="*/ 1117600 h 4231252"/>
                <a:gd name="connsiteX20" fmla="*/ 4159250 w 8216900"/>
                <a:gd name="connsiteY20" fmla="*/ 901700 h 4231252"/>
                <a:gd name="connsiteX21" fmla="*/ 4635500 w 8216900"/>
                <a:gd name="connsiteY21" fmla="*/ 774700 h 4231252"/>
                <a:gd name="connsiteX22" fmla="*/ 5721350 w 8216900"/>
                <a:gd name="connsiteY22" fmla="*/ 609600 h 4231252"/>
                <a:gd name="connsiteX23" fmla="*/ 6343650 w 8216900"/>
                <a:gd name="connsiteY23" fmla="*/ 514350 h 4231252"/>
                <a:gd name="connsiteX24" fmla="*/ 6686550 w 8216900"/>
                <a:gd name="connsiteY24" fmla="*/ 495300 h 4231252"/>
                <a:gd name="connsiteX25" fmla="*/ 7442200 w 8216900"/>
                <a:gd name="connsiteY25" fmla="*/ 387350 h 4231252"/>
                <a:gd name="connsiteX26" fmla="*/ 8216900 w 8216900"/>
                <a:gd name="connsiteY26" fmla="*/ 381000 h 4231252"/>
                <a:gd name="connsiteX27" fmla="*/ 8216900 w 8216900"/>
                <a:gd name="connsiteY27" fmla="*/ 0 h 4231252"/>
                <a:gd name="connsiteX28" fmla="*/ 6350 w 8216900"/>
                <a:gd name="connsiteY28" fmla="*/ 31750 h 4231252"/>
                <a:gd name="connsiteX0" fmla="*/ 25400 w 8235950"/>
                <a:gd name="connsiteY0" fmla="*/ 31750 h 4231252"/>
                <a:gd name="connsiteX1" fmla="*/ 0 w 8235950"/>
                <a:gd name="connsiteY1" fmla="*/ 431800 h 4231252"/>
                <a:gd name="connsiteX2" fmla="*/ 419100 w 8235950"/>
                <a:gd name="connsiteY2" fmla="*/ 571500 h 4231252"/>
                <a:gd name="connsiteX3" fmla="*/ 762000 w 8235950"/>
                <a:gd name="connsiteY3" fmla="*/ 806450 h 4231252"/>
                <a:gd name="connsiteX4" fmla="*/ 965200 w 8235950"/>
                <a:gd name="connsiteY4" fmla="*/ 1390650 h 4231252"/>
                <a:gd name="connsiteX5" fmla="*/ 1009650 w 8235950"/>
                <a:gd name="connsiteY5" fmla="*/ 2247900 h 4231252"/>
                <a:gd name="connsiteX6" fmla="*/ 1047750 w 8235950"/>
                <a:gd name="connsiteY6" fmla="*/ 3422650 h 4231252"/>
                <a:gd name="connsiteX7" fmla="*/ 1092200 w 8235950"/>
                <a:gd name="connsiteY7" fmla="*/ 3962400 h 4231252"/>
                <a:gd name="connsiteX8" fmla="*/ 1225550 w 8235950"/>
                <a:gd name="connsiteY8" fmla="*/ 4140200 h 4231252"/>
                <a:gd name="connsiteX9" fmla="*/ 1524000 w 8235950"/>
                <a:gd name="connsiteY9" fmla="*/ 4222750 h 4231252"/>
                <a:gd name="connsiteX10" fmla="*/ 1676400 w 8235950"/>
                <a:gd name="connsiteY10" fmla="*/ 4216400 h 4231252"/>
                <a:gd name="connsiteX11" fmla="*/ 2019300 w 8235950"/>
                <a:gd name="connsiteY11" fmla="*/ 4114800 h 4231252"/>
                <a:gd name="connsiteX12" fmla="*/ 2247900 w 8235950"/>
                <a:gd name="connsiteY12" fmla="*/ 3975100 h 4231252"/>
                <a:gd name="connsiteX13" fmla="*/ 2286000 w 8235950"/>
                <a:gd name="connsiteY13" fmla="*/ 3746500 h 4231252"/>
                <a:gd name="connsiteX14" fmla="*/ 2381250 w 8235950"/>
                <a:gd name="connsiteY14" fmla="*/ 3416300 h 4231252"/>
                <a:gd name="connsiteX15" fmla="*/ 2501900 w 8235950"/>
                <a:gd name="connsiteY15" fmla="*/ 2959100 h 4231252"/>
                <a:gd name="connsiteX16" fmla="*/ 2628900 w 8235950"/>
                <a:gd name="connsiteY16" fmla="*/ 2438400 h 4231252"/>
                <a:gd name="connsiteX17" fmla="*/ 2787650 w 8235950"/>
                <a:gd name="connsiteY17" fmla="*/ 2012950 h 4231252"/>
                <a:gd name="connsiteX18" fmla="*/ 3162300 w 8235950"/>
                <a:gd name="connsiteY18" fmla="*/ 1466850 h 4231252"/>
                <a:gd name="connsiteX19" fmla="*/ 3676650 w 8235950"/>
                <a:gd name="connsiteY19" fmla="*/ 1117600 h 4231252"/>
                <a:gd name="connsiteX20" fmla="*/ 4178300 w 8235950"/>
                <a:gd name="connsiteY20" fmla="*/ 901700 h 4231252"/>
                <a:gd name="connsiteX21" fmla="*/ 4654550 w 8235950"/>
                <a:gd name="connsiteY21" fmla="*/ 774700 h 4231252"/>
                <a:gd name="connsiteX22" fmla="*/ 5740400 w 8235950"/>
                <a:gd name="connsiteY22" fmla="*/ 609600 h 4231252"/>
                <a:gd name="connsiteX23" fmla="*/ 6362700 w 8235950"/>
                <a:gd name="connsiteY23" fmla="*/ 514350 h 4231252"/>
                <a:gd name="connsiteX24" fmla="*/ 6705600 w 8235950"/>
                <a:gd name="connsiteY24" fmla="*/ 495300 h 4231252"/>
                <a:gd name="connsiteX25" fmla="*/ 7461250 w 8235950"/>
                <a:gd name="connsiteY25" fmla="*/ 387350 h 4231252"/>
                <a:gd name="connsiteX26" fmla="*/ 8235950 w 8235950"/>
                <a:gd name="connsiteY26" fmla="*/ 381000 h 4231252"/>
                <a:gd name="connsiteX27" fmla="*/ 8235950 w 8235950"/>
                <a:gd name="connsiteY27" fmla="*/ 0 h 4231252"/>
                <a:gd name="connsiteX28" fmla="*/ 25400 w 8235950"/>
                <a:gd name="connsiteY28" fmla="*/ 31750 h 4231252"/>
                <a:gd name="connsiteX0" fmla="*/ 281 w 8242581"/>
                <a:gd name="connsiteY0" fmla="*/ 31750 h 4231252"/>
                <a:gd name="connsiteX1" fmla="*/ 6631 w 8242581"/>
                <a:gd name="connsiteY1" fmla="*/ 431800 h 4231252"/>
                <a:gd name="connsiteX2" fmla="*/ 425731 w 8242581"/>
                <a:gd name="connsiteY2" fmla="*/ 571500 h 4231252"/>
                <a:gd name="connsiteX3" fmla="*/ 768631 w 8242581"/>
                <a:gd name="connsiteY3" fmla="*/ 806450 h 4231252"/>
                <a:gd name="connsiteX4" fmla="*/ 971831 w 8242581"/>
                <a:gd name="connsiteY4" fmla="*/ 1390650 h 4231252"/>
                <a:gd name="connsiteX5" fmla="*/ 1016281 w 8242581"/>
                <a:gd name="connsiteY5" fmla="*/ 2247900 h 4231252"/>
                <a:gd name="connsiteX6" fmla="*/ 1054381 w 8242581"/>
                <a:gd name="connsiteY6" fmla="*/ 3422650 h 4231252"/>
                <a:gd name="connsiteX7" fmla="*/ 1098831 w 8242581"/>
                <a:gd name="connsiteY7" fmla="*/ 3962400 h 4231252"/>
                <a:gd name="connsiteX8" fmla="*/ 1232181 w 8242581"/>
                <a:gd name="connsiteY8" fmla="*/ 4140200 h 4231252"/>
                <a:gd name="connsiteX9" fmla="*/ 1530631 w 8242581"/>
                <a:gd name="connsiteY9" fmla="*/ 4222750 h 4231252"/>
                <a:gd name="connsiteX10" fmla="*/ 1683031 w 8242581"/>
                <a:gd name="connsiteY10" fmla="*/ 4216400 h 4231252"/>
                <a:gd name="connsiteX11" fmla="*/ 2025931 w 8242581"/>
                <a:gd name="connsiteY11" fmla="*/ 4114800 h 4231252"/>
                <a:gd name="connsiteX12" fmla="*/ 2254531 w 8242581"/>
                <a:gd name="connsiteY12" fmla="*/ 3975100 h 4231252"/>
                <a:gd name="connsiteX13" fmla="*/ 2292631 w 8242581"/>
                <a:gd name="connsiteY13" fmla="*/ 3746500 h 4231252"/>
                <a:gd name="connsiteX14" fmla="*/ 2387881 w 8242581"/>
                <a:gd name="connsiteY14" fmla="*/ 3416300 h 4231252"/>
                <a:gd name="connsiteX15" fmla="*/ 2508531 w 8242581"/>
                <a:gd name="connsiteY15" fmla="*/ 2959100 h 4231252"/>
                <a:gd name="connsiteX16" fmla="*/ 2635531 w 8242581"/>
                <a:gd name="connsiteY16" fmla="*/ 2438400 h 4231252"/>
                <a:gd name="connsiteX17" fmla="*/ 2794281 w 8242581"/>
                <a:gd name="connsiteY17" fmla="*/ 2012950 h 4231252"/>
                <a:gd name="connsiteX18" fmla="*/ 3168931 w 8242581"/>
                <a:gd name="connsiteY18" fmla="*/ 1466850 h 4231252"/>
                <a:gd name="connsiteX19" fmla="*/ 3683281 w 8242581"/>
                <a:gd name="connsiteY19" fmla="*/ 1117600 h 4231252"/>
                <a:gd name="connsiteX20" fmla="*/ 4184931 w 8242581"/>
                <a:gd name="connsiteY20" fmla="*/ 901700 h 4231252"/>
                <a:gd name="connsiteX21" fmla="*/ 4661181 w 8242581"/>
                <a:gd name="connsiteY21" fmla="*/ 774700 h 4231252"/>
                <a:gd name="connsiteX22" fmla="*/ 5747031 w 8242581"/>
                <a:gd name="connsiteY22" fmla="*/ 609600 h 4231252"/>
                <a:gd name="connsiteX23" fmla="*/ 6369331 w 8242581"/>
                <a:gd name="connsiteY23" fmla="*/ 514350 h 4231252"/>
                <a:gd name="connsiteX24" fmla="*/ 6712231 w 8242581"/>
                <a:gd name="connsiteY24" fmla="*/ 495300 h 4231252"/>
                <a:gd name="connsiteX25" fmla="*/ 7467881 w 8242581"/>
                <a:gd name="connsiteY25" fmla="*/ 387350 h 4231252"/>
                <a:gd name="connsiteX26" fmla="*/ 8242581 w 8242581"/>
                <a:gd name="connsiteY26" fmla="*/ 381000 h 4231252"/>
                <a:gd name="connsiteX27" fmla="*/ 8242581 w 8242581"/>
                <a:gd name="connsiteY27" fmla="*/ 0 h 4231252"/>
                <a:gd name="connsiteX28" fmla="*/ 281 w 8242581"/>
                <a:gd name="connsiteY28" fmla="*/ 31750 h 4231252"/>
                <a:gd name="connsiteX0" fmla="*/ 0 w 8242300"/>
                <a:gd name="connsiteY0" fmla="*/ 31750 h 4231252"/>
                <a:gd name="connsiteX1" fmla="*/ 6350 w 8242300"/>
                <a:gd name="connsiteY1" fmla="*/ 431800 h 4231252"/>
                <a:gd name="connsiteX2" fmla="*/ 425450 w 8242300"/>
                <a:gd name="connsiteY2" fmla="*/ 571500 h 4231252"/>
                <a:gd name="connsiteX3" fmla="*/ 768350 w 8242300"/>
                <a:gd name="connsiteY3" fmla="*/ 806450 h 4231252"/>
                <a:gd name="connsiteX4" fmla="*/ 971550 w 8242300"/>
                <a:gd name="connsiteY4" fmla="*/ 1390650 h 4231252"/>
                <a:gd name="connsiteX5" fmla="*/ 1016000 w 8242300"/>
                <a:gd name="connsiteY5" fmla="*/ 2247900 h 4231252"/>
                <a:gd name="connsiteX6" fmla="*/ 1054100 w 8242300"/>
                <a:gd name="connsiteY6" fmla="*/ 3422650 h 4231252"/>
                <a:gd name="connsiteX7" fmla="*/ 1098550 w 8242300"/>
                <a:gd name="connsiteY7" fmla="*/ 3962400 h 4231252"/>
                <a:gd name="connsiteX8" fmla="*/ 1231900 w 8242300"/>
                <a:gd name="connsiteY8" fmla="*/ 4140200 h 4231252"/>
                <a:gd name="connsiteX9" fmla="*/ 1530350 w 8242300"/>
                <a:gd name="connsiteY9" fmla="*/ 4222750 h 4231252"/>
                <a:gd name="connsiteX10" fmla="*/ 1682750 w 8242300"/>
                <a:gd name="connsiteY10" fmla="*/ 4216400 h 4231252"/>
                <a:gd name="connsiteX11" fmla="*/ 2025650 w 8242300"/>
                <a:gd name="connsiteY11" fmla="*/ 4114800 h 4231252"/>
                <a:gd name="connsiteX12" fmla="*/ 2254250 w 8242300"/>
                <a:gd name="connsiteY12" fmla="*/ 3975100 h 4231252"/>
                <a:gd name="connsiteX13" fmla="*/ 2292350 w 8242300"/>
                <a:gd name="connsiteY13" fmla="*/ 3746500 h 4231252"/>
                <a:gd name="connsiteX14" fmla="*/ 2387600 w 8242300"/>
                <a:gd name="connsiteY14" fmla="*/ 3416300 h 4231252"/>
                <a:gd name="connsiteX15" fmla="*/ 2508250 w 8242300"/>
                <a:gd name="connsiteY15" fmla="*/ 2959100 h 4231252"/>
                <a:gd name="connsiteX16" fmla="*/ 2635250 w 8242300"/>
                <a:gd name="connsiteY16" fmla="*/ 2438400 h 4231252"/>
                <a:gd name="connsiteX17" fmla="*/ 2794000 w 8242300"/>
                <a:gd name="connsiteY17" fmla="*/ 2012950 h 4231252"/>
                <a:gd name="connsiteX18" fmla="*/ 3168650 w 8242300"/>
                <a:gd name="connsiteY18" fmla="*/ 1466850 h 4231252"/>
                <a:gd name="connsiteX19" fmla="*/ 3683000 w 8242300"/>
                <a:gd name="connsiteY19" fmla="*/ 1117600 h 4231252"/>
                <a:gd name="connsiteX20" fmla="*/ 4184650 w 8242300"/>
                <a:gd name="connsiteY20" fmla="*/ 901700 h 4231252"/>
                <a:gd name="connsiteX21" fmla="*/ 4660900 w 8242300"/>
                <a:gd name="connsiteY21" fmla="*/ 774700 h 4231252"/>
                <a:gd name="connsiteX22" fmla="*/ 5746750 w 8242300"/>
                <a:gd name="connsiteY22" fmla="*/ 609600 h 4231252"/>
                <a:gd name="connsiteX23" fmla="*/ 6369050 w 8242300"/>
                <a:gd name="connsiteY23" fmla="*/ 514350 h 4231252"/>
                <a:gd name="connsiteX24" fmla="*/ 6711950 w 8242300"/>
                <a:gd name="connsiteY24" fmla="*/ 495300 h 4231252"/>
                <a:gd name="connsiteX25" fmla="*/ 7467600 w 8242300"/>
                <a:gd name="connsiteY25" fmla="*/ 387350 h 4231252"/>
                <a:gd name="connsiteX26" fmla="*/ 8242300 w 8242300"/>
                <a:gd name="connsiteY26" fmla="*/ 381000 h 4231252"/>
                <a:gd name="connsiteX27" fmla="*/ 8242300 w 8242300"/>
                <a:gd name="connsiteY27" fmla="*/ 0 h 4231252"/>
                <a:gd name="connsiteX28" fmla="*/ 0 w 8242300"/>
                <a:gd name="connsiteY28" fmla="*/ 31750 h 4231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242300" h="4231252">
                  <a:moveTo>
                    <a:pt x="0" y="31750"/>
                  </a:moveTo>
                  <a:lnTo>
                    <a:pt x="6350" y="431800"/>
                  </a:lnTo>
                  <a:cubicBezTo>
                    <a:pt x="116417" y="482600"/>
                    <a:pt x="352425" y="538692"/>
                    <a:pt x="425450" y="571500"/>
                  </a:cubicBezTo>
                  <a:cubicBezTo>
                    <a:pt x="538692" y="640292"/>
                    <a:pt x="677333" y="669925"/>
                    <a:pt x="768350" y="806450"/>
                  </a:cubicBezTo>
                  <a:cubicBezTo>
                    <a:pt x="859367" y="942975"/>
                    <a:pt x="930275" y="1150408"/>
                    <a:pt x="971550" y="1390650"/>
                  </a:cubicBezTo>
                  <a:cubicBezTo>
                    <a:pt x="1012825" y="1630892"/>
                    <a:pt x="1002242" y="1909233"/>
                    <a:pt x="1016000" y="2247900"/>
                  </a:cubicBezTo>
                  <a:cubicBezTo>
                    <a:pt x="1029758" y="2586567"/>
                    <a:pt x="1046943" y="3028992"/>
                    <a:pt x="1054100" y="3422650"/>
                  </a:cubicBezTo>
                  <a:cubicBezTo>
                    <a:pt x="1067858" y="3708400"/>
                    <a:pt x="1068917" y="3842808"/>
                    <a:pt x="1098550" y="3962400"/>
                  </a:cubicBezTo>
                  <a:cubicBezTo>
                    <a:pt x="1128183" y="4081992"/>
                    <a:pt x="1159933" y="4096808"/>
                    <a:pt x="1231900" y="4140200"/>
                  </a:cubicBezTo>
                  <a:cubicBezTo>
                    <a:pt x="1303867" y="4183592"/>
                    <a:pt x="1455208" y="4210050"/>
                    <a:pt x="1530350" y="4222750"/>
                  </a:cubicBezTo>
                  <a:cubicBezTo>
                    <a:pt x="1605492" y="4235450"/>
                    <a:pt x="1600200" y="4234392"/>
                    <a:pt x="1682750" y="4216400"/>
                  </a:cubicBezTo>
                  <a:cubicBezTo>
                    <a:pt x="1765300" y="4198408"/>
                    <a:pt x="1930400" y="4155017"/>
                    <a:pt x="2025650" y="4114800"/>
                  </a:cubicBezTo>
                  <a:cubicBezTo>
                    <a:pt x="2120900" y="4074583"/>
                    <a:pt x="2209800" y="4036483"/>
                    <a:pt x="2254250" y="3975100"/>
                  </a:cubicBezTo>
                  <a:cubicBezTo>
                    <a:pt x="2298700" y="3913717"/>
                    <a:pt x="2270125" y="3839633"/>
                    <a:pt x="2292350" y="3746500"/>
                  </a:cubicBezTo>
                  <a:cubicBezTo>
                    <a:pt x="2314575" y="3653367"/>
                    <a:pt x="2351617" y="3547533"/>
                    <a:pt x="2387600" y="3416300"/>
                  </a:cubicBezTo>
                  <a:cubicBezTo>
                    <a:pt x="2423583" y="3285067"/>
                    <a:pt x="2466975" y="3075517"/>
                    <a:pt x="2508250" y="2959100"/>
                  </a:cubicBezTo>
                  <a:cubicBezTo>
                    <a:pt x="2553758" y="2815167"/>
                    <a:pt x="2587625" y="2596092"/>
                    <a:pt x="2635250" y="2438400"/>
                  </a:cubicBezTo>
                  <a:cubicBezTo>
                    <a:pt x="2682875" y="2280708"/>
                    <a:pt x="2753783" y="2091267"/>
                    <a:pt x="2794000" y="2012950"/>
                  </a:cubicBezTo>
                  <a:cubicBezTo>
                    <a:pt x="2931583" y="1830917"/>
                    <a:pt x="3020483" y="1616075"/>
                    <a:pt x="3168650" y="1466850"/>
                  </a:cubicBezTo>
                  <a:cubicBezTo>
                    <a:pt x="3316817" y="1317625"/>
                    <a:pt x="3513667" y="1211792"/>
                    <a:pt x="3683000" y="1117600"/>
                  </a:cubicBezTo>
                  <a:cubicBezTo>
                    <a:pt x="3852333" y="1023408"/>
                    <a:pt x="4031192" y="967317"/>
                    <a:pt x="4184650" y="901700"/>
                  </a:cubicBezTo>
                  <a:cubicBezTo>
                    <a:pt x="4338108" y="836083"/>
                    <a:pt x="4400550" y="823383"/>
                    <a:pt x="4660900" y="774700"/>
                  </a:cubicBezTo>
                  <a:cubicBezTo>
                    <a:pt x="4921250" y="726017"/>
                    <a:pt x="5462058" y="652992"/>
                    <a:pt x="5746750" y="609600"/>
                  </a:cubicBezTo>
                  <a:cubicBezTo>
                    <a:pt x="5954183" y="577850"/>
                    <a:pt x="6208183" y="533400"/>
                    <a:pt x="6369050" y="514350"/>
                  </a:cubicBezTo>
                  <a:cubicBezTo>
                    <a:pt x="6529917" y="495300"/>
                    <a:pt x="6649816" y="497785"/>
                    <a:pt x="6711950" y="495300"/>
                  </a:cubicBezTo>
                  <a:cubicBezTo>
                    <a:pt x="7170721" y="458520"/>
                    <a:pt x="7212542" y="406400"/>
                    <a:pt x="7467600" y="387350"/>
                  </a:cubicBezTo>
                  <a:cubicBezTo>
                    <a:pt x="7722658" y="368300"/>
                    <a:pt x="8139642" y="476250"/>
                    <a:pt x="8242300" y="381000"/>
                  </a:cubicBezTo>
                  <a:lnTo>
                    <a:pt x="8242300" y="0"/>
                  </a:lnTo>
                  <a:lnTo>
                    <a:pt x="0" y="31750"/>
                  </a:lnTo>
                  <a:close/>
                </a:path>
              </a:pathLst>
            </a:custGeom>
            <a:solidFill>
              <a:srgbClr val="F0EF00"/>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sp>
          <p:nvSpPr>
            <p:cNvPr id="8" name="Freeform 7"/>
            <p:cNvSpPr/>
            <p:nvPr/>
          </p:nvSpPr>
          <p:spPr>
            <a:xfrm>
              <a:off x="6089653" y="1368882"/>
              <a:ext cx="2622550" cy="282920"/>
            </a:xfrm>
            <a:custGeom>
              <a:avLst/>
              <a:gdLst>
                <a:gd name="connsiteX0" fmla="*/ 2679700 w 2702601"/>
                <a:gd name="connsiteY0" fmla="*/ 5179 h 284579"/>
                <a:gd name="connsiteX1" fmla="*/ 2292350 w 2702601"/>
                <a:gd name="connsiteY1" fmla="*/ 11529 h 284579"/>
                <a:gd name="connsiteX2" fmla="*/ 2190750 w 2702601"/>
                <a:gd name="connsiteY2" fmla="*/ 24229 h 284579"/>
                <a:gd name="connsiteX3" fmla="*/ 1898650 w 2702601"/>
                <a:gd name="connsiteY3" fmla="*/ 30579 h 284579"/>
                <a:gd name="connsiteX4" fmla="*/ 1816100 w 2702601"/>
                <a:gd name="connsiteY4" fmla="*/ 43279 h 284579"/>
                <a:gd name="connsiteX5" fmla="*/ 1651000 w 2702601"/>
                <a:gd name="connsiteY5" fmla="*/ 49629 h 284579"/>
                <a:gd name="connsiteX6" fmla="*/ 1530350 w 2702601"/>
                <a:gd name="connsiteY6" fmla="*/ 62329 h 284579"/>
                <a:gd name="connsiteX7" fmla="*/ 1460500 w 2702601"/>
                <a:gd name="connsiteY7" fmla="*/ 68679 h 284579"/>
                <a:gd name="connsiteX8" fmla="*/ 1441450 w 2702601"/>
                <a:gd name="connsiteY8" fmla="*/ 81379 h 284579"/>
                <a:gd name="connsiteX9" fmla="*/ 1365250 w 2702601"/>
                <a:gd name="connsiteY9" fmla="*/ 94079 h 284579"/>
                <a:gd name="connsiteX10" fmla="*/ 1250950 w 2702601"/>
                <a:gd name="connsiteY10" fmla="*/ 106779 h 284579"/>
                <a:gd name="connsiteX11" fmla="*/ 1206500 w 2702601"/>
                <a:gd name="connsiteY11" fmla="*/ 113129 h 284579"/>
                <a:gd name="connsiteX12" fmla="*/ 1143000 w 2702601"/>
                <a:gd name="connsiteY12" fmla="*/ 119479 h 284579"/>
                <a:gd name="connsiteX13" fmla="*/ 1079500 w 2702601"/>
                <a:gd name="connsiteY13" fmla="*/ 132179 h 284579"/>
                <a:gd name="connsiteX14" fmla="*/ 984250 w 2702601"/>
                <a:gd name="connsiteY14" fmla="*/ 138529 h 284579"/>
                <a:gd name="connsiteX15" fmla="*/ 698500 w 2702601"/>
                <a:gd name="connsiteY15" fmla="*/ 157579 h 284579"/>
                <a:gd name="connsiteX16" fmla="*/ 0 w 2702601"/>
                <a:gd name="connsiteY16" fmla="*/ 170279 h 284579"/>
                <a:gd name="connsiteX17" fmla="*/ 19050 w 2702601"/>
                <a:gd name="connsiteY17" fmla="*/ 214729 h 284579"/>
                <a:gd name="connsiteX18" fmla="*/ 57150 w 2702601"/>
                <a:gd name="connsiteY18" fmla="*/ 227429 h 284579"/>
                <a:gd name="connsiteX19" fmla="*/ 76200 w 2702601"/>
                <a:gd name="connsiteY19" fmla="*/ 240129 h 284579"/>
                <a:gd name="connsiteX20" fmla="*/ 133350 w 2702601"/>
                <a:gd name="connsiteY20" fmla="*/ 246479 h 284579"/>
                <a:gd name="connsiteX21" fmla="*/ 222250 w 2702601"/>
                <a:gd name="connsiteY21" fmla="*/ 265529 h 284579"/>
                <a:gd name="connsiteX22" fmla="*/ 361950 w 2702601"/>
                <a:gd name="connsiteY22" fmla="*/ 284579 h 284579"/>
                <a:gd name="connsiteX23" fmla="*/ 539750 w 2702601"/>
                <a:gd name="connsiteY23" fmla="*/ 278229 h 284579"/>
                <a:gd name="connsiteX24" fmla="*/ 584200 w 2702601"/>
                <a:gd name="connsiteY24" fmla="*/ 271879 h 284579"/>
                <a:gd name="connsiteX25" fmla="*/ 647700 w 2702601"/>
                <a:gd name="connsiteY25" fmla="*/ 265529 h 284579"/>
                <a:gd name="connsiteX26" fmla="*/ 685800 w 2702601"/>
                <a:gd name="connsiteY26" fmla="*/ 259179 h 284579"/>
                <a:gd name="connsiteX27" fmla="*/ 933450 w 2702601"/>
                <a:gd name="connsiteY27" fmla="*/ 240129 h 284579"/>
                <a:gd name="connsiteX28" fmla="*/ 1219200 w 2702601"/>
                <a:gd name="connsiteY28" fmla="*/ 221079 h 284579"/>
                <a:gd name="connsiteX29" fmla="*/ 1758950 w 2702601"/>
                <a:gd name="connsiteY29" fmla="*/ 208379 h 284579"/>
                <a:gd name="connsiteX30" fmla="*/ 1847850 w 2702601"/>
                <a:gd name="connsiteY30" fmla="*/ 202029 h 284579"/>
                <a:gd name="connsiteX31" fmla="*/ 1898650 w 2702601"/>
                <a:gd name="connsiteY31" fmla="*/ 195679 h 284579"/>
                <a:gd name="connsiteX32" fmla="*/ 2000250 w 2702601"/>
                <a:gd name="connsiteY32" fmla="*/ 189329 h 284579"/>
                <a:gd name="connsiteX33" fmla="*/ 2413000 w 2702601"/>
                <a:gd name="connsiteY33" fmla="*/ 195679 h 284579"/>
                <a:gd name="connsiteX34" fmla="*/ 2501900 w 2702601"/>
                <a:gd name="connsiteY34" fmla="*/ 214729 h 284579"/>
                <a:gd name="connsiteX35" fmla="*/ 2559050 w 2702601"/>
                <a:gd name="connsiteY35" fmla="*/ 221079 h 284579"/>
                <a:gd name="connsiteX36" fmla="*/ 2679700 w 2702601"/>
                <a:gd name="connsiteY36" fmla="*/ 214729 h 284579"/>
                <a:gd name="connsiteX37" fmla="*/ 2673350 w 2702601"/>
                <a:gd name="connsiteY37" fmla="*/ 144879 h 284579"/>
                <a:gd name="connsiteX38" fmla="*/ 2667000 w 2702601"/>
                <a:gd name="connsiteY38" fmla="*/ 125829 h 284579"/>
                <a:gd name="connsiteX39" fmla="*/ 2660650 w 2702601"/>
                <a:gd name="connsiteY39" fmla="*/ 87729 h 284579"/>
                <a:gd name="connsiteX40" fmla="*/ 2679700 w 2702601"/>
                <a:gd name="connsiteY40" fmla="*/ 5179 h 284579"/>
                <a:gd name="connsiteX0" fmla="*/ 2679700 w 2702601"/>
                <a:gd name="connsiteY0" fmla="*/ 2559 h 281959"/>
                <a:gd name="connsiteX1" fmla="*/ 2190750 w 2702601"/>
                <a:gd name="connsiteY1" fmla="*/ 21609 h 281959"/>
                <a:gd name="connsiteX2" fmla="*/ 1898650 w 2702601"/>
                <a:gd name="connsiteY2" fmla="*/ 27959 h 281959"/>
                <a:gd name="connsiteX3" fmla="*/ 1816100 w 2702601"/>
                <a:gd name="connsiteY3" fmla="*/ 40659 h 281959"/>
                <a:gd name="connsiteX4" fmla="*/ 1651000 w 2702601"/>
                <a:gd name="connsiteY4" fmla="*/ 47009 h 281959"/>
                <a:gd name="connsiteX5" fmla="*/ 1530350 w 2702601"/>
                <a:gd name="connsiteY5" fmla="*/ 59709 h 281959"/>
                <a:gd name="connsiteX6" fmla="*/ 1460500 w 2702601"/>
                <a:gd name="connsiteY6" fmla="*/ 66059 h 281959"/>
                <a:gd name="connsiteX7" fmla="*/ 1441450 w 2702601"/>
                <a:gd name="connsiteY7" fmla="*/ 78759 h 281959"/>
                <a:gd name="connsiteX8" fmla="*/ 1365250 w 2702601"/>
                <a:gd name="connsiteY8" fmla="*/ 91459 h 281959"/>
                <a:gd name="connsiteX9" fmla="*/ 1250950 w 2702601"/>
                <a:gd name="connsiteY9" fmla="*/ 104159 h 281959"/>
                <a:gd name="connsiteX10" fmla="*/ 1206500 w 2702601"/>
                <a:gd name="connsiteY10" fmla="*/ 110509 h 281959"/>
                <a:gd name="connsiteX11" fmla="*/ 1143000 w 2702601"/>
                <a:gd name="connsiteY11" fmla="*/ 116859 h 281959"/>
                <a:gd name="connsiteX12" fmla="*/ 1079500 w 2702601"/>
                <a:gd name="connsiteY12" fmla="*/ 129559 h 281959"/>
                <a:gd name="connsiteX13" fmla="*/ 984250 w 2702601"/>
                <a:gd name="connsiteY13" fmla="*/ 135909 h 281959"/>
                <a:gd name="connsiteX14" fmla="*/ 698500 w 2702601"/>
                <a:gd name="connsiteY14" fmla="*/ 154959 h 281959"/>
                <a:gd name="connsiteX15" fmla="*/ 0 w 2702601"/>
                <a:gd name="connsiteY15" fmla="*/ 167659 h 281959"/>
                <a:gd name="connsiteX16" fmla="*/ 19050 w 2702601"/>
                <a:gd name="connsiteY16" fmla="*/ 212109 h 281959"/>
                <a:gd name="connsiteX17" fmla="*/ 57150 w 2702601"/>
                <a:gd name="connsiteY17" fmla="*/ 224809 h 281959"/>
                <a:gd name="connsiteX18" fmla="*/ 76200 w 2702601"/>
                <a:gd name="connsiteY18" fmla="*/ 237509 h 281959"/>
                <a:gd name="connsiteX19" fmla="*/ 133350 w 2702601"/>
                <a:gd name="connsiteY19" fmla="*/ 243859 h 281959"/>
                <a:gd name="connsiteX20" fmla="*/ 222250 w 2702601"/>
                <a:gd name="connsiteY20" fmla="*/ 262909 h 281959"/>
                <a:gd name="connsiteX21" fmla="*/ 361950 w 2702601"/>
                <a:gd name="connsiteY21" fmla="*/ 281959 h 281959"/>
                <a:gd name="connsiteX22" fmla="*/ 539750 w 2702601"/>
                <a:gd name="connsiteY22" fmla="*/ 275609 h 281959"/>
                <a:gd name="connsiteX23" fmla="*/ 584200 w 2702601"/>
                <a:gd name="connsiteY23" fmla="*/ 269259 h 281959"/>
                <a:gd name="connsiteX24" fmla="*/ 647700 w 2702601"/>
                <a:gd name="connsiteY24" fmla="*/ 262909 h 281959"/>
                <a:gd name="connsiteX25" fmla="*/ 685800 w 2702601"/>
                <a:gd name="connsiteY25" fmla="*/ 256559 h 281959"/>
                <a:gd name="connsiteX26" fmla="*/ 933450 w 2702601"/>
                <a:gd name="connsiteY26" fmla="*/ 237509 h 281959"/>
                <a:gd name="connsiteX27" fmla="*/ 1219200 w 2702601"/>
                <a:gd name="connsiteY27" fmla="*/ 218459 h 281959"/>
                <a:gd name="connsiteX28" fmla="*/ 1758950 w 2702601"/>
                <a:gd name="connsiteY28" fmla="*/ 205759 h 281959"/>
                <a:gd name="connsiteX29" fmla="*/ 1847850 w 2702601"/>
                <a:gd name="connsiteY29" fmla="*/ 199409 h 281959"/>
                <a:gd name="connsiteX30" fmla="*/ 1898650 w 2702601"/>
                <a:gd name="connsiteY30" fmla="*/ 193059 h 281959"/>
                <a:gd name="connsiteX31" fmla="*/ 2000250 w 2702601"/>
                <a:gd name="connsiteY31" fmla="*/ 186709 h 281959"/>
                <a:gd name="connsiteX32" fmla="*/ 2413000 w 2702601"/>
                <a:gd name="connsiteY32" fmla="*/ 193059 h 281959"/>
                <a:gd name="connsiteX33" fmla="*/ 2501900 w 2702601"/>
                <a:gd name="connsiteY33" fmla="*/ 212109 h 281959"/>
                <a:gd name="connsiteX34" fmla="*/ 2559050 w 2702601"/>
                <a:gd name="connsiteY34" fmla="*/ 218459 h 281959"/>
                <a:gd name="connsiteX35" fmla="*/ 2679700 w 2702601"/>
                <a:gd name="connsiteY35" fmla="*/ 212109 h 281959"/>
                <a:gd name="connsiteX36" fmla="*/ 2673350 w 2702601"/>
                <a:gd name="connsiteY36" fmla="*/ 142259 h 281959"/>
                <a:gd name="connsiteX37" fmla="*/ 2667000 w 2702601"/>
                <a:gd name="connsiteY37" fmla="*/ 123209 h 281959"/>
                <a:gd name="connsiteX38" fmla="*/ 2660650 w 2702601"/>
                <a:gd name="connsiteY38" fmla="*/ 85109 h 281959"/>
                <a:gd name="connsiteX39" fmla="*/ 2679700 w 2702601"/>
                <a:gd name="connsiteY39" fmla="*/ 2559 h 281959"/>
                <a:gd name="connsiteX0" fmla="*/ 2679700 w 2702601"/>
                <a:gd name="connsiteY0" fmla="*/ 2719 h 282119"/>
                <a:gd name="connsiteX1" fmla="*/ 2190750 w 2702601"/>
                <a:gd name="connsiteY1" fmla="*/ 21769 h 282119"/>
                <a:gd name="connsiteX2" fmla="*/ 1816100 w 2702601"/>
                <a:gd name="connsiteY2" fmla="*/ 40819 h 282119"/>
                <a:gd name="connsiteX3" fmla="*/ 1651000 w 2702601"/>
                <a:gd name="connsiteY3" fmla="*/ 47169 h 282119"/>
                <a:gd name="connsiteX4" fmla="*/ 1530350 w 2702601"/>
                <a:gd name="connsiteY4" fmla="*/ 59869 h 282119"/>
                <a:gd name="connsiteX5" fmla="*/ 1460500 w 2702601"/>
                <a:gd name="connsiteY5" fmla="*/ 66219 h 282119"/>
                <a:gd name="connsiteX6" fmla="*/ 1441450 w 2702601"/>
                <a:gd name="connsiteY6" fmla="*/ 78919 h 282119"/>
                <a:gd name="connsiteX7" fmla="*/ 1365250 w 2702601"/>
                <a:gd name="connsiteY7" fmla="*/ 91619 h 282119"/>
                <a:gd name="connsiteX8" fmla="*/ 1250950 w 2702601"/>
                <a:gd name="connsiteY8" fmla="*/ 104319 h 282119"/>
                <a:gd name="connsiteX9" fmla="*/ 1206500 w 2702601"/>
                <a:gd name="connsiteY9" fmla="*/ 110669 h 282119"/>
                <a:gd name="connsiteX10" fmla="*/ 1143000 w 2702601"/>
                <a:gd name="connsiteY10" fmla="*/ 117019 h 282119"/>
                <a:gd name="connsiteX11" fmla="*/ 1079500 w 2702601"/>
                <a:gd name="connsiteY11" fmla="*/ 129719 h 282119"/>
                <a:gd name="connsiteX12" fmla="*/ 984250 w 2702601"/>
                <a:gd name="connsiteY12" fmla="*/ 136069 h 282119"/>
                <a:gd name="connsiteX13" fmla="*/ 698500 w 2702601"/>
                <a:gd name="connsiteY13" fmla="*/ 155119 h 282119"/>
                <a:gd name="connsiteX14" fmla="*/ 0 w 2702601"/>
                <a:gd name="connsiteY14" fmla="*/ 167819 h 282119"/>
                <a:gd name="connsiteX15" fmla="*/ 19050 w 2702601"/>
                <a:gd name="connsiteY15" fmla="*/ 212269 h 282119"/>
                <a:gd name="connsiteX16" fmla="*/ 57150 w 2702601"/>
                <a:gd name="connsiteY16" fmla="*/ 224969 h 282119"/>
                <a:gd name="connsiteX17" fmla="*/ 76200 w 2702601"/>
                <a:gd name="connsiteY17" fmla="*/ 237669 h 282119"/>
                <a:gd name="connsiteX18" fmla="*/ 133350 w 2702601"/>
                <a:gd name="connsiteY18" fmla="*/ 244019 h 282119"/>
                <a:gd name="connsiteX19" fmla="*/ 222250 w 2702601"/>
                <a:gd name="connsiteY19" fmla="*/ 263069 h 282119"/>
                <a:gd name="connsiteX20" fmla="*/ 361950 w 2702601"/>
                <a:gd name="connsiteY20" fmla="*/ 282119 h 282119"/>
                <a:gd name="connsiteX21" fmla="*/ 539750 w 2702601"/>
                <a:gd name="connsiteY21" fmla="*/ 275769 h 282119"/>
                <a:gd name="connsiteX22" fmla="*/ 584200 w 2702601"/>
                <a:gd name="connsiteY22" fmla="*/ 269419 h 282119"/>
                <a:gd name="connsiteX23" fmla="*/ 647700 w 2702601"/>
                <a:gd name="connsiteY23" fmla="*/ 263069 h 282119"/>
                <a:gd name="connsiteX24" fmla="*/ 685800 w 2702601"/>
                <a:gd name="connsiteY24" fmla="*/ 256719 h 282119"/>
                <a:gd name="connsiteX25" fmla="*/ 933450 w 2702601"/>
                <a:gd name="connsiteY25" fmla="*/ 237669 h 282119"/>
                <a:gd name="connsiteX26" fmla="*/ 1219200 w 2702601"/>
                <a:gd name="connsiteY26" fmla="*/ 218619 h 282119"/>
                <a:gd name="connsiteX27" fmla="*/ 1758950 w 2702601"/>
                <a:gd name="connsiteY27" fmla="*/ 205919 h 282119"/>
                <a:gd name="connsiteX28" fmla="*/ 1847850 w 2702601"/>
                <a:gd name="connsiteY28" fmla="*/ 199569 h 282119"/>
                <a:gd name="connsiteX29" fmla="*/ 1898650 w 2702601"/>
                <a:gd name="connsiteY29" fmla="*/ 193219 h 282119"/>
                <a:gd name="connsiteX30" fmla="*/ 2000250 w 2702601"/>
                <a:gd name="connsiteY30" fmla="*/ 186869 h 282119"/>
                <a:gd name="connsiteX31" fmla="*/ 2413000 w 2702601"/>
                <a:gd name="connsiteY31" fmla="*/ 193219 h 282119"/>
                <a:gd name="connsiteX32" fmla="*/ 2501900 w 2702601"/>
                <a:gd name="connsiteY32" fmla="*/ 212269 h 282119"/>
                <a:gd name="connsiteX33" fmla="*/ 2559050 w 2702601"/>
                <a:gd name="connsiteY33" fmla="*/ 218619 h 282119"/>
                <a:gd name="connsiteX34" fmla="*/ 2679700 w 2702601"/>
                <a:gd name="connsiteY34" fmla="*/ 212269 h 282119"/>
                <a:gd name="connsiteX35" fmla="*/ 2673350 w 2702601"/>
                <a:gd name="connsiteY35" fmla="*/ 142419 h 282119"/>
                <a:gd name="connsiteX36" fmla="*/ 2667000 w 2702601"/>
                <a:gd name="connsiteY36" fmla="*/ 123369 h 282119"/>
                <a:gd name="connsiteX37" fmla="*/ 2660650 w 2702601"/>
                <a:gd name="connsiteY37" fmla="*/ 85269 h 282119"/>
                <a:gd name="connsiteX38" fmla="*/ 2679700 w 2702601"/>
                <a:gd name="connsiteY38"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530350 w 2702601"/>
                <a:gd name="connsiteY3" fmla="*/ 59869 h 282119"/>
                <a:gd name="connsiteX4" fmla="*/ 1460500 w 2702601"/>
                <a:gd name="connsiteY4" fmla="*/ 66219 h 282119"/>
                <a:gd name="connsiteX5" fmla="*/ 1441450 w 2702601"/>
                <a:gd name="connsiteY5" fmla="*/ 78919 h 282119"/>
                <a:gd name="connsiteX6" fmla="*/ 1365250 w 2702601"/>
                <a:gd name="connsiteY6" fmla="*/ 91619 h 282119"/>
                <a:gd name="connsiteX7" fmla="*/ 1250950 w 2702601"/>
                <a:gd name="connsiteY7" fmla="*/ 104319 h 282119"/>
                <a:gd name="connsiteX8" fmla="*/ 1206500 w 2702601"/>
                <a:gd name="connsiteY8" fmla="*/ 110669 h 282119"/>
                <a:gd name="connsiteX9" fmla="*/ 1143000 w 2702601"/>
                <a:gd name="connsiteY9" fmla="*/ 117019 h 282119"/>
                <a:gd name="connsiteX10" fmla="*/ 1079500 w 2702601"/>
                <a:gd name="connsiteY10" fmla="*/ 129719 h 282119"/>
                <a:gd name="connsiteX11" fmla="*/ 984250 w 2702601"/>
                <a:gd name="connsiteY11" fmla="*/ 136069 h 282119"/>
                <a:gd name="connsiteX12" fmla="*/ 698500 w 2702601"/>
                <a:gd name="connsiteY12" fmla="*/ 155119 h 282119"/>
                <a:gd name="connsiteX13" fmla="*/ 0 w 2702601"/>
                <a:gd name="connsiteY13" fmla="*/ 167819 h 282119"/>
                <a:gd name="connsiteX14" fmla="*/ 19050 w 2702601"/>
                <a:gd name="connsiteY14" fmla="*/ 212269 h 282119"/>
                <a:gd name="connsiteX15" fmla="*/ 57150 w 2702601"/>
                <a:gd name="connsiteY15" fmla="*/ 224969 h 282119"/>
                <a:gd name="connsiteX16" fmla="*/ 76200 w 2702601"/>
                <a:gd name="connsiteY16" fmla="*/ 237669 h 282119"/>
                <a:gd name="connsiteX17" fmla="*/ 133350 w 2702601"/>
                <a:gd name="connsiteY17" fmla="*/ 244019 h 282119"/>
                <a:gd name="connsiteX18" fmla="*/ 222250 w 2702601"/>
                <a:gd name="connsiteY18" fmla="*/ 263069 h 282119"/>
                <a:gd name="connsiteX19" fmla="*/ 361950 w 2702601"/>
                <a:gd name="connsiteY19" fmla="*/ 282119 h 282119"/>
                <a:gd name="connsiteX20" fmla="*/ 539750 w 2702601"/>
                <a:gd name="connsiteY20" fmla="*/ 275769 h 282119"/>
                <a:gd name="connsiteX21" fmla="*/ 584200 w 2702601"/>
                <a:gd name="connsiteY21" fmla="*/ 269419 h 282119"/>
                <a:gd name="connsiteX22" fmla="*/ 647700 w 2702601"/>
                <a:gd name="connsiteY22" fmla="*/ 263069 h 282119"/>
                <a:gd name="connsiteX23" fmla="*/ 685800 w 2702601"/>
                <a:gd name="connsiteY23" fmla="*/ 256719 h 282119"/>
                <a:gd name="connsiteX24" fmla="*/ 933450 w 2702601"/>
                <a:gd name="connsiteY24" fmla="*/ 237669 h 282119"/>
                <a:gd name="connsiteX25" fmla="*/ 1219200 w 2702601"/>
                <a:gd name="connsiteY25" fmla="*/ 218619 h 282119"/>
                <a:gd name="connsiteX26" fmla="*/ 1758950 w 2702601"/>
                <a:gd name="connsiteY26" fmla="*/ 205919 h 282119"/>
                <a:gd name="connsiteX27" fmla="*/ 1847850 w 2702601"/>
                <a:gd name="connsiteY27" fmla="*/ 199569 h 282119"/>
                <a:gd name="connsiteX28" fmla="*/ 1898650 w 2702601"/>
                <a:gd name="connsiteY28" fmla="*/ 193219 h 282119"/>
                <a:gd name="connsiteX29" fmla="*/ 2000250 w 2702601"/>
                <a:gd name="connsiteY29" fmla="*/ 186869 h 282119"/>
                <a:gd name="connsiteX30" fmla="*/ 2413000 w 2702601"/>
                <a:gd name="connsiteY30" fmla="*/ 193219 h 282119"/>
                <a:gd name="connsiteX31" fmla="*/ 2501900 w 2702601"/>
                <a:gd name="connsiteY31" fmla="*/ 212269 h 282119"/>
                <a:gd name="connsiteX32" fmla="*/ 2559050 w 2702601"/>
                <a:gd name="connsiteY32" fmla="*/ 218619 h 282119"/>
                <a:gd name="connsiteX33" fmla="*/ 2679700 w 2702601"/>
                <a:gd name="connsiteY33" fmla="*/ 212269 h 282119"/>
                <a:gd name="connsiteX34" fmla="*/ 2673350 w 2702601"/>
                <a:gd name="connsiteY34" fmla="*/ 142419 h 282119"/>
                <a:gd name="connsiteX35" fmla="*/ 2667000 w 2702601"/>
                <a:gd name="connsiteY35" fmla="*/ 123369 h 282119"/>
                <a:gd name="connsiteX36" fmla="*/ 2660650 w 2702601"/>
                <a:gd name="connsiteY36" fmla="*/ 85269 h 282119"/>
                <a:gd name="connsiteX37" fmla="*/ 2679700 w 2702601"/>
                <a:gd name="connsiteY37"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460500 w 2702601"/>
                <a:gd name="connsiteY3" fmla="*/ 66219 h 282119"/>
                <a:gd name="connsiteX4" fmla="*/ 1441450 w 2702601"/>
                <a:gd name="connsiteY4" fmla="*/ 78919 h 282119"/>
                <a:gd name="connsiteX5" fmla="*/ 1365250 w 2702601"/>
                <a:gd name="connsiteY5" fmla="*/ 91619 h 282119"/>
                <a:gd name="connsiteX6" fmla="*/ 1250950 w 2702601"/>
                <a:gd name="connsiteY6" fmla="*/ 104319 h 282119"/>
                <a:gd name="connsiteX7" fmla="*/ 1206500 w 2702601"/>
                <a:gd name="connsiteY7" fmla="*/ 110669 h 282119"/>
                <a:gd name="connsiteX8" fmla="*/ 1143000 w 2702601"/>
                <a:gd name="connsiteY8" fmla="*/ 117019 h 282119"/>
                <a:gd name="connsiteX9" fmla="*/ 1079500 w 2702601"/>
                <a:gd name="connsiteY9" fmla="*/ 129719 h 282119"/>
                <a:gd name="connsiteX10" fmla="*/ 984250 w 2702601"/>
                <a:gd name="connsiteY10" fmla="*/ 136069 h 282119"/>
                <a:gd name="connsiteX11" fmla="*/ 698500 w 2702601"/>
                <a:gd name="connsiteY11" fmla="*/ 155119 h 282119"/>
                <a:gd name="connsiteX12" fmla="*/ 0 w 2702601"/>
                <a:gd name="connsiteY12" fmla="*/ 167819 h 282119"/>
                <a:gd name="connsiteX13" fmla="*/ 19050 w 2702601"/>
                <a:gd name="connsiteY13" fmla="*/ 212269 h 282119"/>
                <a:gd name="connsiteX14" fmla="*/ 57150 w 2702601"/>
                <a:gd name="connsiteY14" fmla="*/ 224969 h 282119"/>
                <a:gd name="connsiteX15" fmla="*/ 76200 w 2702601"/>
                <a:gd name="connsiteY15" fmla="*/ 237669 h 282119"/>
                <a:gd name="connsiteX16" fmla="*/ 133350 w 2702601"/>
                <a:gd name="connsiteY16" fmla="*/ 244019 h 282119"/>
                <a:gd name="connsiteX17" fmla="*/ 222250 w 2702601"/>
                <a:gd name="connsiteY17" fmla="*/ 263069 h 282119"/>
                <a:gd name="connsiteX18" fmla="*/ 361950 w 2702601"/>
                <a:gd name="connsiteY18" fmla="*/ 282119 h 282119"/>
                <a:gd name="connsiteX19" fmla="*/ 539750 w 2702601"/>
                <a:gd name="connsiteY19" fmla="*/ 275769 h 282119"/>
                <a:gd name="connsiteX20" fmla="*/ 584200 w 2702601"/>
                <a:gd name="connsiteY20" fmla="*/ 269419 h 282119"/>
                <a:gd name="connsiteX21" fmla="*/ 647700 w 2702601"/>
                <a:gd name="connsiteY21" fmla="*/ 263069 h 282119"/>
                <a:gd name="connsiteX22" fmla="*/ 685800 w 2702601"/>
                <a:gd name="connsiteY22" fmla="*/ 256719 h 282119"/>
                <a:gd name="connsiteX23" fmla="*/ 933450 w 2702601"/>
                <a:gd name="connsiteY23" fmla="*/ 237669 h 282119"/>
                <a:gd name="connsiteX24" fmla="*/ 1219200 w 2702601"/>
                <a:gd name="connsiteY24" fmla="*/ 218619 h 282119"/>
                <a:gd name="connsiteX25" fmla="*/ 1758950 w 2702601"/>
                <a:gd name="connsiteY25" fmla="*/ 205919 h 282119"/>
                <a:gd name="connsiteX26" fmla="*/ 1847850 w 2702601"/>
                <a:gd name="connsiteY26" fmla="*/ 199569 h 282119"/>
                <a:gd name="connsiteX27" fmla="*/ 1898650 w 2702601"/>
                <a:gd name="connsiteY27" fmla="*/ 193219 h 282119"/>
                <a:gd name="connsiteX28" fmla="*/ 2000250 w 2702601"/>
                <a:gd name="connsiteY28" fmla="*/ 186869 h 282119"/>
                <a:gd name="connsiteX29" fmla="*/ 2413000 w 2702601"/>
                <a:gd name="connsiteY29" fmla="*/ 193219 h 282119"/>
                <a:gd name="connsiteX30" fmla="*/ 2501900 w 2702601"/>
                <a:gd name="connsiteY30" fmla="*/ 212269 h 282119"/>
                <a:gd name="connsiteX31" fmla="*/ 2559050 w 2702601"/>
                <a:gd name="connsiteY31" fmla="*/ 218619 h 282119"/>
                <a:gd name="connsiteX32" fmla="*/ 2679700 w 2702601"/>
                <a:gd name="connsiteY32" fmla="*/ 212269 h 282119"/>
                <a:gd name="connsiteX33" fmla="*/ 2673350 w 2702601"/>
                <a:gd name="connsiteY33" fmla="*/ 142419 h 282119"/>
                <a:gd name="connsiteX34" fmla="*/ 2667000 w 2702601"/>
                <a:gd name="connsiteY34" fmla="*/ 123369 h 282119"/>
                <a:gd name="connsiteX35" fmla="*/ 2660650 w 2702601"/>
                <a:gd name="connsiteY35" fmla="*/ 85269 h 282119"/>
                <a:gd name="connsiteX36" fmla="*/ 2679700 w 2702601"/>
                <a:gd name="connsiteY36"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441450 w 2702601"/>
                <a:gd name="connsiteY3" fmla="*/ 78919 h 282119"/>
                <a:gd name="connsiteX4" fmla="*/ 1365250 w 2702601"/>
                <a:gd name="connsiteY4" fmla="*/ 91619 h 282119"/>
                <a:gd name="connsiteX5" fmla="*/ 1250950 w 2702601"/>
                <a:gd name="connsiteY5" fmla="*/ 104319 h 282119"/>
                <a:gd name="connsiteX6" fmla="*/ 1206500 w 2702601"/>
                <a:gd name="connsiteY6" fmla="*/ 110669 h 282119"/>
                <a:gd name="connsiteX7" fmla="*/ 1143000 w 2702601"/>
                <a:gd name="connsiteY7" fmla="*/ 117019 h 282119"/>
                <a:gd name="connsiteX8" fmla="*/ 1079500 w 2702601"/>
                <a:gd name="connsiteY8" fmla="*/ 129719 h 282119"/>
                <a:gd name="connsiteX9" fmla="*/ 984250 w 2702601"/>
                <a:gd name="connsiteY9" fmla="*/ 136069 h 282119"/>
                <a:gd name="connsiteX10" fmla="*/ 698500 w 2702601"/>
                <a:gd name="connsiteY10" fmla="*/ 155119 h 282119"/>
                <a:gd name="connsiteX11" fmla="*/ 0 w 2702601"/>
                <a:gd name="connsiteY11" fmla="*/ 167819 h 282119"/>
                <a:gd name="connsiteX12" fmla="*/ 19050 w 2702601"/>
                <a:gd name="connsiteY12" fmla="*/ 212269 h 282119"/>
                <a:gd name="connsiteX13" fmla="*/ 57150 w 2702601"/>
                <a:gd name="connsiteY13" fmla="*/ 224969 h 282119"/>
                <a:gd name="connsiteX14" fmla="*/ 76200 w 2702601"/>
                <a:gd name="connsiteY14" fmla="*/ 237669 h 282119"/>
                <a:gd name="connsiteX15" fmla="*/ 133350 w 2702601"/>
                <a:gd name="connsiteY15" fmla="*/ 244019 h 282119"/>
                <a:gd name="connsiteX16" fmla="*/ 222250 w 2702601"/>
                <a:gd name="connsiteY16" fmla="*/ 263069 h 282119"/>
                <a:gd name="connsiteX17" fmla="*/ 361950 w 2702601"/>
                <a:gd name="connsiteY17" fmla="*/ 282119 h 282119"/>
                <a:gd name="connsiteX18" fmla="*/ 539750 w 2702601"/>
                <a:gd name="connsiteY18" fmla="*/ 275769 h 282119"/>
                <a:gd name="connsiteX19" fmla="*/ 584200 w 2702601"/>
                <a:gd name="connsiteY19" fmla="*/ 269419 h 282119"/>
                <a:gd name="connsiteX20" fmla="*/ 647700 w 2702601"/>
                <a:gd name="connsiteY20" fmla="*/ 263069 h 282119"/>
                <a:gd name="connsiteX21" fmla="*/ 685800 w 2702601"/>
                <a:gd name="connsiteY21" fmla="*/ 256719 h 282119"/>
                <a:gd name="connsiteX22" fmla="*/ 933450 w 2702601"/>
                <a:gd name="connsiteY22" fmla="*/ 237669 h 282119"/>
                <a:gd name="connsiteX23" fmla="*/ 1219200 w 2702601"/>
                <a:gd name="connsiteY23" fmla="*/ 218619 h 282119"/>
                <a:gd name="connsiteX24" fmla="*/ 1758950 w 2702601"/>
                <a:gd name="connsiteY24" fmla="*/ 205919 h 282119"/>
                <a:gd name="connsiteX25" fmla="*/ 1847850 w 2702601"/>
                <a:gd name="connsiteY25" fmla="*/ 199569 h 282119"/>
                <a:gd name="connsiteX26" fmla="*/ 1898650 w 2702601"/>
                <a:gd name="connsiteY26" fmla="*/ 193219 h 282119"/>
                <a:gd name="connsiteX27" fmla="*/ 2000250 w 2702601"/>
                <a:gd name="connsiteY27" fmla="*/ 186869 h 282119"/>
                <a:gd name="connsiteX28" fmla="*/ 2413000 w 2702601"/>
                <a:gd name="connsiteY28" fmla="*/ 193219 h 282119"/>
                <a:gd name="connsiteX29" fmla="*/ 2501900 w 2702601"/>
                <a:gd name="connsiteY29" fmla="*/ 212269 h 282119"/>
                <a:gd name="connsiteX30" fmla="*/ 2559050 w 2702601"/>
                <a:gd name="connsiteY30" fmla="*/ 218619 h 282119"/>
                <a:gd name="connsiteX31" fmla="*/ 2679700 w 2702601"/>
                <a:gd name="connsiteY31" fmla="*/ 212269 h 282119"/>
                <a:gd name="connsiteX32" fmla="*/ 2673350 w 2702601"/>
                <a:gd name="connsiteY32" fmla="*/ 142419 h 282119"/>
                <a:gd name="connsiteX33" fmla="*/ 2667000 w 2702601"/>
                <a:gd name="connsiteY33" fmla="*/ 123369 h 282119"/>
                <a:gd name="connsiteX34" fmla="*/ 2660650 w 2702601"/>
                <a:gd name="connsiteY34" fmla="*/ 85269 h 282119"/>
                <a:gd name="connsiteX35" fmla="*/ 2679700 w 2702601"/>
                <a:gd name="connsiteY35"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365250 w 2702601"/>
                <a:gd name="connsiteY3" fmla="*/ 91619 h 282119"/>
                <a:gd name="connsiteX4" fmla="*/ 1250950 w 2702601"/>
                <a:gd name="connsiteY4" fmla="*/ 104319 h 282119"/>
                <a:gd name="connsiteX5" fmla="*/ 1206500 w 2702601"/>
                <a:gd name="connsiteY5" fmla="*/ 110669 h 282119"/>
                <a:gd name="connsiteX6" fmla="*/ 1143000 w 2702601"/>
                <a:gd name="connsiteY6" fmla="*/ 117019 h 282119"/>
                <a:gd name="connsiteX7" fmla="*/ 1079500 w 2702601"/>
                <a:gd name="connsiteY7" fmla="*/ 129719 h 282119"/>
                <a:gd name="connsiteX8" fmla="*/ 984250 w 2702601"/>
                <a:gd name="connsiteY8" fmla="*/ 136069 h 282119"/>
                <a:gd name="connsiteX9" fmla="*/ 698500 w 2702601"/>
                <a:gd name="connsiteY9" fmla="*/ 155119 h 282119"/>
                <a:gd name="connsiteX10" fmla="*/ 0 w 2702601"/>
                <a:gd name="connsiteY10" fmla="*/ 167819 h 282119"/>
                <a:gd name="connsiteX11" fmla="*/ 19050 w 2702601"/>
                <a:gd name="connsiteY11" fmla="*/ 212269 h 282119"/>
                <a:gd name="connsiteX12" fmla="*/ 57150 w 2702601"/>
                <a:gd name="connsiteY12" fmla="*/ 224969 h 282119"/>
                <a:gd name="connsiteX13" fmla="*/ 76200 w 2702601"/>
                <a:gd name="connsiteY13" fmla="*/ 237669 h 282119"/>
                <a:gd name="connsiteX14" fmla="*/ 133350 w 2702601"/>
                <a:gd name="connsiteY14" fmla="*/ 244019 h 282119"/>
                <a:gd name="connsiteX15" fmla="*/ 222250 w 2702601"/>
                <a:gd name="connsiteY15" fmla="*/ 263069 h 282119"/>
                <a:gd name="connsiteX16" fmla="*/ 361950 w 2702601"/>
                <a:gd name="connsiteY16" fmla="*/ 282119 h 282119"/>
                <a:gd name="connsiteX17" fmla="*/ 539750 w 2702601"/>
                <a:gd name="connsiteY17" fmla="*/ 275769 h 282119"/>
                <a:gd name="connsiteX18" fmla="*/ 584200 w 2702601"/>
                <a:gd name="connsiteY18" fmla="*/ 269419 h 282119"/>
                <a:gd name="connsiteX19" fmla="*/ 647700 w 2702601"/>
                <a:gd name="connsiteY19" fmla="*/ 263069 h 282119"/>
                <a:gd name="connsiteX20" fmla="*/ 685800 w 2702601"/>
                <a:gd name="connsiteY20" fmla="*/ 256719 h 282119"/>
                <a:gd name="connsiteX21" fmla="*/ 933450 w 2702601"/>
                <a:gd name="connsiteY21" fmla="*/ 237669 h 282119"/>
                <a:gd name="connsiteX22" fmla="*/ 1219200 w 2702601"/>
                <a:gd name="connsiteY22" fmla="*/ 218619 h 282119"/>
                <a:gd name="connsiteX23" fmla="*/ 1758950 w 2702601"/>
                <a:gd name="connsiteY23" fmla="*/ 205919 h 282119"/>
                <a:gd name="connsiteX24" fmla="*/ 1847850 w 2702601"/>
                <a:gd name="connsiteY24" fmla="*/ 199569 h 282119"/>
                <a:gd name="connsiteX25" fmla="*/ 1898650 w 2702601"/>
                <a:gd name="connsiteY25" fmla="*/ 193219 h 282119"/>
                <a:gd name="connsiteX26" fmla="*/ 2000250 w 2702601"/>
                <a:gd name="connsiteY26" fmla="*/ 186869 h 282119"/>
                <a:gd name="connsiteX27" fmla="*/ 2413000 w 2702601"/>
                <a:gd name="connsiteY27" fmla="*/ 193219 h 282119"/>
                <a:gd name="connsiteX28" fmla="*/ 2501900 w 2702601"/>
                <a:gd name="connsiteY28" fmla="*/ 212269 h 282119"/>
                <a:gd name="connsiteX29" fmla="*/ 2559050 w 2702601"/>
                <a:gd name="connsiteY29" fmla="*/ 218619 h 282119"/>
                <a:gd name="connsiteX30" fmla="*/ 2679700 w 2702601"/>
                <a:gd name="connsiteY30" fmla="*/ 212269 h 282119"/>
                <a:gd name="connsiteX31" fmla="*/ 2673350 w 2702601"/>
                <a:gd name="connsiteY31" fmla="*/ 142419 h 282119"/>
                <a:gd name="connsiteX32" fmla="*/ 2667000 w 2702601"/>
                <a:gd name="connsiteY32" fmla="*/ 123369 h 282119"/>
                <a:gd name="connsiteX33" fmla="*/ 2660650 w 2702601"/>
                <a:gd name="connsiteY33" fmla="*/ 85269 h 282119"/>
                <a:gd name="connsiteX34" fmla="*/ 2679700 w 2702601"/>
                <a:gd name="connsiteY34"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365250 w 2702601"/>
                <a:gd name="connsiteY3" fmla="*/ 91619 h 282119"/>
                <a:gd name="connsiteX4" fmla="*/ 1206500 w 2702601"/>
                <a:gd name="connsiteY4" fmla="*/ 110669 h 282119"/>
                <a:gd name="connsiteX5" fmla="*/ 1143000 w 2702601"/>
                <a:gd name="connsiteY5" fmla="*/ 117019 h 282119"/>
                <a:gd name="connsiteX6" fmla="*/ 1079500 w 2702601"/>
                <a:gd name="connsiteY6" fmla="*/ 129719 h 282119"/>
                <a:gd name="connsiteX7" fmla="*/ 984250 w 2702601"/>
                <a:gd name="connsiteY7" fmla="*/ 136069 h 282119"/>
                <a:gd name="connsiteX8" fmla="*/ 698500 w 2702601"/>
                <a:gd name="connsiteY8" fmla="*/ 155119 h 282119"/>
                <a:gd name="connsiteX9" fmla="*/ 0 w 2702601"/>
                <a:gd name="connsiteY9" fmla="*/ 167819 h 282119"/>
                <a:gd name="connsiteX10" fmla="*/ 19050 w 2702601"/>
                <a:gd name="connsiteY10" fmla="*/ 212269 h 282119"/>
                <a:gd name="connsiteX11" fmla="*/ 57150 w 2702601"/>
                <a:gd name="connsiteY11" fmla="*/ 224969 h 282119"/>
                <a:gd name="connsiteX12" fmla="*/ 76200 w 2702601"/>
                <a:gd name="connsiteY12" fmla="*/ 237669 h 282119"/>
                <a:gd name="connsiteX13" fmla="*/ 133350 w 2702601"/>
                <a:gd name="connsiteY13" fmla="*/ 244019 h 282119"/>
                <a:gd name="connsiteX14" fmla="*/ 222250 w 2702601"/>
                <a:gd name="connsiteY14" fmla="*/ 263069 h 282119"/>
                <a:gd name="connsiteX15" fmla="*/ 361950 w 2702601"/>
                <a:gd name="connsiteY15" fmla="*/ 282119 h 282119"/>
                <a:gd name="connsiteX16" fmla="*/ 539750 w 2702601"/>
                <a:gd name="connsiteY16" fmla="*/ 275769 h 282119"/>
                <a:gd name="connsiteX17" fmla="*/ 584200 w 2702601"/>
                <a:gd name="connsiteY17" fmla="*/ 269419 h 282119"/>
                <a:gd name="connsiteX18" fmla="*/ 647700 w 2702601"/>
                <a:gd name="connsiteY18" fmla="*/ 263069 h 282119"/>
                <a:gd name="connsiteX19" fmla="*/ 685800 w 2702601"/>
                <a:gd name="connsiteY19" fmla="*/ 256719 h 282119"/>
                <a:gd name="connsiteX20" fmla="*/ 933450 w 2702601"/>
                <a:gd name="connsiteY20" fmla="*/ 237669 h 282119"/>
                <a:gd name="connsiteX21" fmla="*/ 1219200 w 2702601"/>
                <a:gd name="connsiteY21" fmla="*/ 218619 h 282119"/>
                <a:gd name="connsiteX22" fmla="*/ 1758950 w 2702601"/>
                <a:gd name="connsiteY22" fmla="*/ 205919 h 282119"/>
                <a:gd name="connsiteX23" fmla="*/ 1847850 w 2702601"/>
                <a:gd name="connsiteY23" fmla="*/ 199569 h 282119"/>
                <a:gd name="connsiteX24" fmla="*/ 1898650 w 2702601"/>
                <a:gd name="connsiteY24" fmla="*/ 193219 h 282119"/>
                <a:gd name="connsiteX25" fmla="*/ 2000250 w 2702601"/>
                <a:gd name="connsiteY25" fmla="*/ 186869 h 282119"/>
                <a:gd name="connsiteX26" fmla="*/ 2413000 w 2702601"/>
                <a:gd name="connsiteY26" fmla="*/ 193219 h 282119"/>
                <a:gd name="connsiteX27" fmla="*/ 2501900 w 2702601"/>
                <a:gd name="connsiteY27" fmla="*/ 212269 h 282119"/>
                <a:gd name="connsiteX28" fmla="*/ 2559050 w 2702601"/>
                <a:gd name="connsiteY28" fmla="*/ 218619 h 282119"/>
                <a:gd name="connsiteX29" fmla="*/ 2679700 w 2702601"/>
                <a:gd name="connsiteY29" fmla="*/ 212269 h 282119"/>
                <a:gd name="connsiteX30" fmla="*/ 2673350 w 2702601"/>
                <a:gd name="connsiteY30" fmla="*/ 142419 h 282119"/>
                <a:gd name="connsiteX31" fmla="*/ 2667000 w 2702601"/>
                <a:gd name="connsiteY31" fmla="*/ 123369 h 282119"/>
                <a:gd name="connsiteX32" fmla="*/ 2660650 w 2702601"/>
                <a:gd name="connsiteY32" fmla="*/ 85269 h 282119"/>
                <a:gd name="connsiteX33" fmla="*/ 2679700 w 2702601"/>
                <a:gd name="connsiteY33"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365250 w 2702601"/>
                <a:gd name="connsiteY3" fmla="*/ 91619 h 282119"/>
                <a:gd name="connsiteX4" fmla="*/ 1143000 w 2702601"/>
                <a:gd name="connsiteY4" fmla="*/ 117019 h 282119"/>
                <a:gd name="connsiteX5" fmla="*/ 1079500 w 2702601"/>
                <a:gd name="connsiteY5" fmla="*/ 129719 h 282119"/>
                <a:gd name="connsiteX6" fmla="*/ 984250 w 2702601"/>
                <a:gd name="connsiteY6" fmla="*/ 136069 h 282119"/>
                <a:gd name="connsiteX7" fmla="*/ 698500 w 2702601"/>
                <a:gd name="connsiteY7" fmla="*/ 155119 h 282119"/>
                <a:gd name="connsiteX8" fmla="*/ 0 w 2702601"/>
                <a:gd name="connsiteY8" fmla="*/ 167819 h 282119"/>
                <a:gd name="connsiteX9" fmla="*/ 19050 w 2702601"/>
                <a:gd name="connsiteY9" fmla="*/ 212269 h 282119"/>
                <a:gd name="connsiteX10" fmla="*/ 57150 w 2702601"/>
                <a:gd name="connsiteY10" fmla="*/ 224969 h 282119"/>
                <a:gd name="connsiteX11" fmla="*/ 76200 w 2702601"/>
                <a:gd name="connsiteY11" fmla="*/ 237669 h 282119"/>
                <a:gd name="connsiteX12" fmla="*/ 133350 w 2702601"/>
                <a:gd name="connsiteY12" fmla="*/ 244019 h 282119"/>
                <a:gd name="connsiteX13" fmla="*/ 222250 w 2702601"/>
                <a:gd name="connsiteY13" fmla="*/ 263069 h 282119"/>
                <a:gd name="connsiteX14" fmla="*/ 361950 w 2702601"/>
                <a:gd name="connsiteY14" fmla="*/ 282119 h 282119"/>
                <a:gd name="connsiteX15" fmla="*/ 539750 w 2702601"/>
                <a:gd name="connsiteY15" fmla="*/ 275769 h 282119"/>
                <a:gd name="connsiteX16" fmla="*/ 584200 w 2702601"/>
                <a:gd name="connsiteY16" fmla="*/ 269419 h 282119"/>
                <a:gd name="connsiteX17" fmla="*/ 647700 w 2702601"/>
                <a:gd name="connsiteY17" fmla="*/ 263069 h 282119"/>
                <a:gd name="connsiteX18" fmla="*/ 685800 w 2702601"/>
                <a:gd name="connsiteY18" fmla="*/ 256719 h 282119"/>
                <a:gd name="connsiteX19" fmla="*/ 933450 w 2702601"/>
                <a:gd name="connsiteY19" fmla="*/ 237669 h 282119"/>
                <a:gd name="connsiteX20" fmla="*/ 1219200 w 2702601"/>
                <a:gd name="connsiteY20" fmla="*/ 218619 h 282119"/>
                <a:gd name="connsiteX21" fmla="*/ 1758950 w 2702601"/>
                <a:gd name="connsiteY21" fmla="*/ 205919 h 282119"/>
                <a:gd name="connsiteX22" fmla="*/ 1847850 w 2702601"/>
                <a:gd name="connsiteY22" fmla="*/ 199569 h 282119"/>
                <a:gd name="connsiteX23" fmla="*/ 1898650 w 2702601"/>
                <a:gd name="connsiteY23" fmla="*/ 193219 h 282119"/>
                <a:gd name="connsiteX24" fmla="*/ 2000250 w 2702601"/>
                <a:gd name="connsiteY24" fmla="*/ 186869 h 282119"/>
                <a:gd name="connsiteX25" fmla="*/ 2413000 w 2702601"/>
                <a:gd name="connsiteY25" fmla="*/ 193219 h 282119"/>
                <a:gd name="connsiteX26" fmla="*/ 2501900 w 2702601"/>
                <a:gd name="connsiteY26" fmla="*/ 212269 h 282119"/>
                <a:gd name="connsiteX27" fmla="*/ 2559050 w 2702601"/>
                <a:gd name="connsiteY27" fmla="*/ 218619 h 282119"/>
                <a:gd name="connsiteX28" fmla="*/ 2679700 w 2702601"/>
                <a:gd name="connsiteY28" fmla="*/ 212269 h 282119"/>
                <a:gd name="connsiteX29" fmla="*/ 2673350 w 2702601"/>
                <a:gd name="connsiteY29" fmla="*/ 142419 h 282119"/>
                <a:gd name="connsiteX30" fmla="*/ 2667000 w 2702601"/>
                <a:gd name="connsiteY30" fmla="*/ 123369 h 282119"/>
                <a:gd name="connsiteX31" fmla="*/ 2660650 w 2702601"/>
                <a:gd name="connsiteY31" fmla="*/ 85269 h 282119"/>
                <a:gd name="connsiteX32" fmla="*/ 2679700 w 2702601"/>
                <a:gd name="connsiteY32"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365250 w 2702601"/>
                <a:gd name="connsiteY3" fmla="*/ 91619 h 282119"/>
                <a:gd name="connsiteX4" fmla="*/ 1079500 w 2702601"/>
                <a:gd name="connsiteY4" fmla="*/ 129719 h 282119"/>
                <a:gd name="connsiteX5" fmla="*/ 984250 w 2702601"/>
                <a:gd name="connsiteY5" fmla="*/ 136069 h 282119"/>
                <a:gd name="connsiteX6" fmla="*/ 698500 w 2702601"/>
                <a:gd name="connsiteY6" fmla="*/ 155119 h 282119"/>
                <a:gd name="connsiteX7" fmla="*/ 0 w 2702601"/>
                <a:gd name="connsiteY7" fmla="*/ 167819 h 282119"/>
                <a:gd name="connsiteX8" fmla="*/ 19050 w 2702601"/>
                <a:gd name="connsiteY8" fmla="*/ 212269 h 282119"/>
                <a:gd name="connsiteX9" fmla="*/ 57150 w 2702601"/>
                <a:gd name="connsiteY9" fmla="*/ 224969 h 282119"/>
                <a:gd name="connsiteX10" fmla="*/ 76200 w 2702601"/>
                <a:gd name="connsiteY10" fmla="*/ 237669 h 282119"/>
                <a:gd name="connsiteX11" fmla="*/ 133350 w 2702601"/>
                <a:gd name="connsiteY11" fmla="*/ 244019 h 282119"/>
                <a:gd name="connsiteX12" fmla="*/ 222250 w 2702601"/>
                <a:gd name="connsiteY12" fmla="*/ 263069 h 282119"/>
                <a:gd name="connsiteX13" fmla="*/ 361950 w 2702601"/>
                <a:gd name="connsiteY13" fmla="*/ 282119 h 282119"/>
                <a:gd name="connsiteX14" fmla="*/ 539750 w 2702601"/>
                <a:gd name="connsiteY14" fmla="*/ 275769 h 282119"/>
                <a:gd name="connsiteX15" fmla="*/ 584200 w 2702601"/>
                <a:gd name="connsiteY15" fmla="*/ 269419 h 282119"/>
                <a:gd name="connsiteX16" fmla="*/ 647700 w 2702601"/>
                <a:gd name="connsiteY16" fmla="*/ 263069 h 282119"/>
                <a:gd name="connsiteX17" fmla="*/ 685800 w 2702601"/>
                <a:gd name="connsiteY17" fmla="*/ 256719 h 282119"/>
                <a:gd name="connsiteX18" fmla="*/ 933450 w 2702601"/>
                <a:gd name="connsiteY18" fmla="*/ 237669 h 282119"/>
                <a:gd name="connsiteX19" fmla="*/ 1219200 w 2702601"/>
                <a:gd name="connsiteY19" fmla="*/ 218619 h 282119"/>
                <a:gd name="connsiteX20" fmla="*/ 1758950 w 2702601"/>
                <a:gd name="connsiteY20" fmla="*/ 205919 h 282119"/>
                <a:gd name="connsiteX21" fmla="*/ 1847850 w 2702601"/>
                <a:gd name="connsiteY21" fmla="*/ 199569 h 282119"/>
                <a:gd name="connsiteX22" fmla="*/ 1898650 w 2702601"/>
                <a:gd name="connsiteY22" fmla="*/ 193219 h 282119"/>
                <a:gd name="connsiteX23" fmla="*/ 2000250 w 2702601"/>
                <a:gd name="connsiteY23" fmla="*/ 186869 h 282119"/>
                <a:gd name="connsiteX24" fmla="*/ 2413000 w 2702601"/>
                <a:gd name="connsiteY24" fmla="*/ 193219 h 282119"/>
                <a:gd name="connsiteX25" fmla="*/ 2501900 w 2702601"/>
                <a:gd name="connsiteY25" fmla="*/ 212269 h 282119"/>
                <a:gd name="connsiteX26" fmla="*/ 2559050 w 2702601"/>
                <a:gd name="connsiteY26" fmla="*/ 218619 h 282119"/>
                <a:gd name="connsiteX27" fmla="*/ 2679700 w 2702601"/>
                <a:gd name="connsiteY27" fmla="*/ 212269 h 282119"/>
                <a:gd name="connsiteX28" fmla="*/ 2673350 w 2702601"/>
                <a:gd name="connsiteY28" fmla="*/ 142419 h 282119"/>
                <a:gd name="connsiteX29" fmla="*/ 2667000 w 2702601"/>
                <a:gd name="connsiteY29" fmla="*/ 123369 h 282119"/>
                <a:gd name="connsiteX30" fmla="*/ 2660650 w 2702601"/>
                <a:gd name="connsiteY30" fmla="*/ 85269 h 282119"/>
                <a:gd name="connsiteX31" fmla="*/ 2679700 w 2702601"/>
                <a:gd name="connsiteY31"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365250 w 2702601"/>
                <a:gd name="connsiteY3" fmla="*/ 91619 h 282119"/>
                <a:gd name="connsiteX4" fmla="*/ 984250 w 2702601"/>
                <a:gd name="connsiteY4" fmla="*/ 136069 h 282119"/>
                <a:gd name="connsiteX5" fmla="*/ 698500 w 2702601"/>
                <a:gd name="connsiteY5" fmla="*/ 155119 h 282119"/>
                <a:gd name="connsiteX6" fmla="*/ 0 w 2702601"/>
                <a:gd name="connsiteY6" fmla="*/ 167819 h 282119"/>
                <a:gd name="connsiteX7" fmla="*/ 19050 w 2702601"/>
                <a:gd name="connsiteY7" fmla="*/ 212269 h 282119"/>
                <a:gd name="connsiteX8" fmla="*/ 57150 w 2702601"/>
                <a:gd name="connsiteY8" fmla="*/ 224969 h 282119"/>
                <a:gd name="connsiteX9" fmla="*/ 76200 w 2702601"/>
                <a:gd name="connsiteY9" fmla="*/ 237669 h 282119"/>
                <a:gd name="connsiteX10" fmla="*/ 133350 w 2702601"/>
                <a:gd name="connsiteY10" fmla="*/ 244019 h 282119"/>
                <a:gd name="connsiteX11" fmla="*/ 222250 w 2702601"/>
                <a:gd name="connsiteY11" fmla="*/ 263069 h 282119"/>
                <a:gd name="connsiteX12" fmla="*/ 361950 w 2702601"/>
                <a:gd name="connsiteY12" fmla="*/ 282119 h 282119"/>
                <a:gd name="connsiteX13" fmla="*/ 539750 w 2702601"/>
                <a:gd name="connsiteY13" fmla="*/ 275769 h 282119"/>
                <a:gd name="connsiteX14" fmla="*/ 584200 w 2702601"/>
                <a:gd name="connsiteY14" fmla="*/ 269419 h 282119"/>
                <a:gd name="connsiteX15" fmla="*/ 647700 w 2702601"/>
                <a:gd name="connsiteY15" fmla="*/ 263069 h 282119"/>
                <a:gd name="connsiteX16" fmla="*/ 685800 w 2702601"/>
                <a:gd name="connsiteY16" fmla="*/ 256719 h 282119"/>
                <a:gd name="connsiteX17" fmla="*/ 933450 w 2702601"/>
                <a:gd name="connsiteY17" fmla="*/ 237669 h 282119"/>
                <a:gd name="connsiteX18" fmla="*/ 1219200 w 2702601"/>
                <a:gd name="connsiteY18" fmla="*/ 218619 h 282119"/>
                <a:gd name="connsiteX19" fmla="*/ 1758950 w 2702601"/>
                <a:gd name="connsiteY19" fmla="*/ 205919 h 282119"/>
                <a:gd name="connsiteX20" fmla="*/ 1847850 w 2702601"/>
                <a:gd name="connsiteY20" fmla="*/ 199569 h 282119"/>
                <a:gd name="connsiteX21" fmla="*/ 1898650 w 2702601"/>
                <a:gd name="connsiteY21" fmla="*/ 193219 h 282119"/>
                <a:gd name="connsiteX22" fmla="*/ 2000250 w 2702601"/>
                <a:gd name="connsiteY22" fmla="*/ 186869 h 282119"/>
                <a:gd name="connsiteX23" fmla="*/ 2413000 w 2702601"/>
                <a:gd name="connsiteY23" fmla="*/ 193219 h 282119"/>
                <a:gd name="connsiteX24" fmla="*/ 2501900 w 2702601"/>
                <a:gd name="connsiteY24" fmla="*/ 212269 h 282119"/>
                <a:gd name="connsiteX25" fmla="*/ 2559050 w 2702601"/>
                <a:gd name="connsiteY25" fmla="*/ 218619 h 282119"/>
                <a:gd name="connsiteX26" fmla="*/ 2679700 w 2702601"/>
                <a:gd name="connsiteY26" fmla="*/ 212269 h 282119"/>
                <a:gd name="connsiteX27" fmla="*/ 2673350 w 2702601"/>
                <a:gd name="connsiteY27" fmla="*/ 142419 h 282119"/>
                <a:gd name="connsiteX28" fmla="*/ 2667000 w 2702601"/>
                <a:gd name="connsiteY28" fmla="*/ 123369 h 282119"/>
                <a:gd name="connsiteX29" fmla="*/ 2660650 w 2702601"/>
                <a:gd name="connsiteY29" fmla="*/ 85269 h 282119"/>
                <a:gd name="connsiteX30" fmla="*/ 2679700 w 2702601"/>
                <a:gd name="connsiteY30"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327150 w 2702601"/>
                <a:gd name="connsiteY3" fmla="*/ 66219 h 282119"/>
                <a:gd name="connsiteX4" fmla="*/ 984250 w 2702601"/>
                <a:gd name="connsiteY4" fmla="*/ 136069 h 282119"/>
                <a:gd name="connsiteX5" fmla="*/ 698500 w 2702601"/>
                <a:gd name="connsiteY5" fmla="*/ 155119 h 282119"/>
                <a:gd name="connsiteX6" fmla="*/ 0 w 2702601"/>
                <a:gd name="connsiteY6" fmla="*/ 167819 h 282119"/>
                <a:gd name="connsiteX7" fmla="*/ 19050 w 2702601"/>
                <a:gd name="connsiteY7" fmla="*/ 212269 h 282119"/>
                <a:gd name="connsiteX8" fmla="*/ 57150 w 2702601"/>
                <a:gd name="connsiteY8" fmla="*/ 224969 h 282119"/>
                <a:gd name="connsiteX9" fmla="*/ 76200 w 2702601"/>
                <a:gd name="connsiteY9" fmla="*/ 237669 h 282119"/>
                <a:gd name="connsiteX10" fmla="*/ 133350 w 2702601"/>
                <a:gd name="connsiteY10" fmla="*/ 244019 h 282119"/>
                <a:gd name="connsiteX11" fmla="*/ 222250 w 2702601"/>
                <a:gd name="connsiteY11" fmla="*/ 263069 h 282119"/>
                <a:gd name="connsiteX12" fmla="*/ 361950 w 2702601"/>
                <a:gd name="connsiteY12" fmla="*/ 282119 h 282119"/>
                <a:gd name="connsiteX13" fmla="*/ 539750 w 2702601"/>
                <a:gd name="connsiteY13" fmla="*/ 275769 h 282119"/>
                <a:gd name="connsiteX14" fmla="*/ 584200 w 2702601"/>
                <a:gd name="connsiteY14" fmla="*/ 269419 h 282119"/>
                <a:gd name="connsiteX15" fmla="*/ 647700 w 2702601"/>
                <a:gd name="connsiteY15" fmla="*/ 263069 h 282119"/>
                <a:gd name="connsiteX16" fmla="*/ 685800 w 2702601"/>
                <a:gd name="connsiteY16" fmla="*/ 256719 h 282119"/>
                <a:gd name="connsiteX17" fmla="*/ 933450 w 2702601"/>
                <a:gd name="connsiteY17" fmla="*/ 237669 h 282119"/>
                <a:gd name="connsiteX18" fmla="*/ 1219200 w 2702601"/>
                <a:gd name="connsiteY18" fmla="*/ 218619 h 282119"/>
                <a:gd name="connsiteX19" fmla="*/ 1758950 w 2702601"/>
                <a:gd name="connsiteY19" fmla="*/ 205919 h 282119"/>
                <a:gd name="connsiteX20" fmla="*/ 1847850 w 2702601"/>
                <a:gd name="connsiteY20" fmla="*/ 199569 h 282119"/>
                <a:gd name="connsiteX21" fmla="*/ 1898650 w 2702601"/>
                <a:gd name="connsiteY21" fmla="*/ 193219 h 282119"/>
                <a:gd name="connsiteX22" fmla="*/ 2000250 w 2702601"/>
                <a:gd name="connsiteY22" fmla="*/ 186869 h 282119"/>
                <a:gd name="connsiteX23" fmla="*/ 2413000 w 2702601"/>
                <a:gd name="connsiteY23" fmla="*/ 193219 h 282119"/>
                <a:gd name="connsiteX24" fmla="*/ 2501900 w 2702601"/>
                <a:gd name="connsiteY24" fmla="*/ 212269 h 282119"/>
                <a:gd name="connsiteX25" fmla="*/ 2559050 w 2702601"/>
                <a:gd name="connsiteY25" fmla="*/ 218619 h 282119"/>
                <a:gd name="connsiteX26" fmla="*/ 2679700 w 2702601"/>
                <a:gd name="connsiteY26" fmla="*/ 212269 h 282119"/>
                <a:gd name="connsiteX27" fmla="*/ 2673350 w 2702601"/>
                <a:gd name="connsiteY27" fmla="*/ 142419 h 282119"/>
                <a:gd name="connsiteX28" fmla="*/ 2667000 w 2702601"/>
                <a:gd name="connsiteY28" fmla="*/ 123369 h 282119"/>
                <a:gd name="connsiteX29" fmla="*/ 2660650 w 2702601"/>
                <a:gd name="connsiteY29" fmla="*/ 85269 h 282119"/>
                <a:gd name="connsiteX30" fmla="*/ 2679700 w 2702601"/>
                <a:gd name="connsiteY30"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327150 w 2702601"/>
                <a:gd name="connsiteY3" fmla="*/ 66219 h 282119"/>
                <a:gd name="connsiteX4" fmla="*/ 939800 w 2702601"/>
                <a:gd name="connsiteY4" fmla="*/ 104319 h 282119"/>
                <a:gd name="connsiteX5" fmla="*/ 698500 w 2702601"/>
                <a:gd name="connsiteY5" fmla="*/ 155119 h 282119"/>
                <a:gd name="connsiteX6" fmla="*/ 0 w 2702601"/>
                <a:gd name="connsiteY6" fmla="*/ 167819 h 282119"/>
                <a:gd name="connsiteX7" fmla="*/ 19050 w 2702601"/>
                <a:gd name="connsiteY7" fmla="*/ 212269 h 282119"/>
                <a:gd name="connsiteX8" fmla="*/ 57150 w 2702601"/>
                <a:gd name="connsiteY8" fmla="*/ 224969 h 282119"/>
                <a:gd name="connsiteX9" fmla="*/ 76200 w 2702601"/>
                <a:gd name="connsiteY9" fmla="*/ 237669 h 282119"/>
                <a:gd name="connsiteX10" fmla="*/ 133350 w 2702601"/>
                <a:gd name="connsiteY10" fmla="*/ 244019 h 282119"/>
                <a:gd name="connsiteX11" fmla="*/ 222250 w 2702601"/>
                <a:gd name="connsiteY11" fmla="*/ 263069 h 282119"/>
                <a:gd name="connsiteX12" fmla="*/ 361950 w 2702601"/>
                <a:gd name="connsiteY12" fmla="*/ 282119 h 282119"/>
                <a:gd name="connsiteX13" fmla="*/ 539750 w 2702601"/>
                <a:gd name="connsiteY13" fmla="*/ 275769 h 282119"/>
                <a:gd name="connsiteX14" fmla="*/ 584200 w 2702601"/>
                <a:gd name="connsiteY14" fmla="*/ 269419 h 282119"/>
                <a:gd name="connsiteX15" fmla="*/ 647700 w 2702601"/>
                <a:gd name="connsiteY15" fmla="*/ 263069 h 282119"/>
                <a:gd name="connsiteX16" fmla="*/ 685800 w 2702601"/>
                <a:gd name="connsiteY16" fmla="*/ 256719 h 282119"/>
                <a:gd name="connsiteX17" fmla="*/ 933450 w 2702601"/>
                <a:gd name="connsiteY17" fmla="*/ 237669 h 282119"/>
                <a:gd name="connsiteX18" fmla="*/ 1219200 w 2702601"/>
                <a:gd name="connsiteY18" fmla="*/ 218619 h 282119"/>
                <a:gd name="connsiteX19" fmla="*/ 1758950 w 2702601"/>
                <a:gd name="connsiteY19" fmla="*/ 205919 h 282119"/>
                <a:gd name="connsiteX20" fmla="*/ 1847850 w 2702601"/>
                <a:gd name="connsiteY20" fmla="*/ 199569 h 282119"/>
                <a:gd name="connsiteX21" fmla="*/ 1898650 w 2702601"/>
                <a:gd name="connsiteY21" fmla="*/ 193219 h 282119"/>
                <a:gd name="connsiteX22" fmla="*/ 2000250 w 2702601"/>
                <a:gd name="connsiteY22" fmla="*/ 186869 h 282119"/>
                <a:gd name="connsiteX23" fmla="*/ 2413000 w 2702601"/>
                <a:gd name="connsiteY23" fmla="*/ 193219 h 282119"/>
                <a:gd name="connsiteX24" fmla="*/ 2501900 w 2702601"/>
                <a:gd name="connsiteY24" fmla="*/ 212269 h 282119"/>
                <a:gd name="connsiteX25" fmla="*/ 2559050 w 2702601"/>
                <a:gd name="connsiteY25" fmla="*/ 218619 h 282119"/>
                <a:gd name="connsiteX26" fmla="*/ 2679700 w 2702601"/>
                <a:gd name="connsiteY26" fmla="*/ 212269 h 282119"/>
                <a:gd name="connsiteX27" fmla="*/ 2673350 w 2702601"/>
                <a:gd name="connsiteY27" fmla="*/ 142419 h 282119"/>
                <a:gd name="connsiteX28" fmla="*/ 2667000 w 2702601"/>
                <a:gd name="connsiteY28" fmla="*/ 123369 h 282119"/>
                <a:gd name="connsiteX29" fmla="*/ 2660650 w 2702601"/>
                <a:gd name="connsiteY29" fmla="*/ 85269 h 282119"/>
                <a:gd name="connsiteX30" fmla="*/ 2679700 w 2702601"/>
                <a:gd name="connsiteY30" fmla="*/ 2719 h 282119"/>
                <a:gd name="connsiteX0" fmla="*/ 2679700 w 2702601"/>
                <a:gd name="connsiteY0" fmla="*/ 2719 h 282119"/>
                <a:gd name="connsiteX1" fmla="*/ 2190750 w 2702601"/>
                <a:gd name="connsiteY1" fmla="*/ 21769 h 282119"/>
                <a:gd name="connsiteX2" fmla="*/ 1651000 w 2702601"/>
                <a:gd name="connsiteY2" fmla="*/ 47169 h 282119"/>
                <a:gd name="connsiteX3" fmla="*/ 1327150 w 2702601"/>
                <a:gd name="connsiteY3" fmla="*/ 66219 h 282119"/>
                <a:gd name="connsiteX4" fmla="*/ 939800 w 2702601"/>
                <a:gd name="connsiteY4" fmla="*/ 104319 h 282119"/>
                <a:gd name="connsiteX5" fmla="*/ 641350 w 2702601"/>
                <a:gd name="connsiteY5" fmla="*/ 136069 h 282119"/>
                <a:gd name="connsiteX6" fmla="*/ 0 w 2702601"/>
                <a:gd name="connsiteY6" fmla="*/ 167819 h 282119"/>
                <a:gd name="connsiteX7" fmla="*/ 19050 w 2702601"/>
                <a:gd name="connsiteY7" fmla="*/ 212269 h 282119"/>
                <a:gd name="connsiteX8" fmla="*/ 57150 w 2702601"/>
                <a:gd name="connsiteY8" fmla="*/ 224969 h 282119"/>
                <a:gd name="connsiteX9" fmla="*/ 76200 w 2702601"/>
                <a:gd name="connsiteY9" fmla="*/ 237669 h 282119"/>
                <a:gd name="connsiteX10" fmla="*/ 133350 w 2702601"/>
                <a:gd name="connsiteY10" fmla="*/ 244019 h 282119"/>
                <a:gd name="connsiteX11" fmla="*/ 222250 w 2702601"/>
                <a:gd name="connsiteY11" fmla="*/ 263069 h 282119"/>
                <a:gd name="connsiteX12" fmla="*/ 361950 w 2702601"/>
                <a:gd name="connsiteY12" fmla="*/ 282119 h 282119"/>
                <a:gd name="connsiteX13" fmla="*/ 539750 w 2702601"/>
                <a:gd name="connsiteY13" fmla="*/ 275769 h 282119"/>
                <a:gd name="connsiteX14" fmla="*/ 584200 w 2702601"/>
                <a:gd name="connsiteY14" fmla="*/ 269419 h 282119"/>
                <a:gd name="connsiteX15" fmla="*/ 647700 w 2702601"/>
                <a:gd name="connsiteY15" fmla="*/ 263069 h 282119"/>
                <a:gd name="connsiteX16" fmla="*/ 685800 w 2702601"/>
                <a:gd name="connsiteY16" fmla="*/ 256719 h 282119"/>
                <a:gd name="connsiteX17" fmla="*/ 933450 w 2702601"/>
                <a:gd name="connsiteY17" fmla="*/ 237669 h 282119"/>
                <a:gd name="connsiteX18" fmla="*/ 1219200 w 2702601"/>
                <a:gd name="connsiteY18" fmla="*/ 218619 h 282119"/>
                <a:gd name="connsiteX19" fmla="*/ 1758950 w 2702601"/>
                <a:gd name="connsiteY19" fmla="*/ 205919 h 282119"/>
                <a:gd name="connsiteX20" fmla="*/ 1847850 w 2702601"/>
                <a:gd name="connsiteY20" fmla="*/ 199569 h 282119"/>
                <a:gd name="connsiteX21" fmla="*/ 1898650 w 2702601"/>
                <a:gd name="connsiteY21" fmla="*/ 193219 h 282119"/>
                <a:gd name="connsiteX22" fmla="*/ 2000250 w 2702601"/>
                <a:gd name="connsiteY22" fmla="*/ 186869 h 282119"/>
                <a:gd name="connsiteX23" fmla="*/ 2413000 w 2702601"/>
                <a:gd name="connsiteY23" fmla="*/ 193219 h 282119"/>
                <a:gd name="connsiteX24" fmla="*/ 2501900 w 2702601"/>
                <a:gd name="connsiteY24" fmla="*/ 212269 h 282119"/>
                <a:gd name="connsiteX25" fmla="*/ 2559050 w 2702601"/>
                <a:gd name="connsiteY25" fmla="*/ 218619 h 282119"/>
                <a:gd name="connsiteX26" fmla="*/ 2679700 w 2702601"/>
                <a:gd name="connsiteY26" fmla="*/ 212269 h 282119"/>
                <a:gd name="connsiteX27" fmla="*/ 2673350 w 2702601"/>
                <a:gd name="connsiteY27" fmla="*/ 142419 h 282119"/>
                <a:gd name="connsiteX28" fmla="*/ 2667000 w 2702601"/>
                <a:gd name="connsiteY28" fmla="*/ 123369 h 282119"/>
                <a:gd name="connsiteX29" fmla="*/ 2660650 w 2702601"/>
                <a:gd name="connsiteY29" fmla="*/ 85269 h 282119"/>
                <a:gd name="connsiteX30" fmla="*/ 2679700 w 2702601"/>
                <a:gd name="connsiteY30" fmla="*/ 2719 h 282119"/>
                <a:gd name="connsiteX0" fmla="*/ 2713636 w 2736537"/>
                <a:gd name="connsiteY0" fmla="*/ 2719 h 282119"/>
                <a:gd name="connsiteX1" fmla="*/ 2224686 w 2736537"/>
                <a:gd name="connsiteY1" fmla="*/ 21769 h 282119"/>
                <a:gd name="connsiteX2" fmla="*/ 1684936 w 2736537"/>
                <a:gd name="connsiteY2" fmla="*/ 47169 h 282119"/>
                <a:gd name="connsiteX3" fmla="*/ 1361086 w 2736537"/>
                <a:gd name="connsiteY3" fmla="*/ 66219 h 282119"/>
                <a:gd name="connsiteX4" fmla="*/ 973736 w 2736537"/>
                <a:gd name="connsiteY4" fmla="*/ 104319 h 282119"/>
                <a:gd name="connsiteX5" fmla="*/ 675286 w 2736537"/>
                <a:gd name="connsiteY5" fmla="*/ 136069 h 282119"/>
                <a:gd name="connsiteX6" fmla="*/ 33936 w 2736537"/>
                <a:gd name="connsiteY6" fmla="*/ 167819 h 282119"/>
                <a:gd name="connsiteX7" fmla="*/ 91086 w 2736537"/>
                <a:gd name="connsiteY7" fmla="*/ 224969 h 282119"/>
                <a:gd name="connsiteX8" fmla="*/ 110136 w 2736537"/>
                <a:gd name="connsiteY8" fmla="*/ 237669 h 282119"/>
                <a:gd name="connsiteX9" fmla="*/ 167286 w 2736537"/>
                <a:gd name="connsiteY9" fmla="*/ 244019 h 282119"/>
                <a:gd name="connsiteX10" fmla="*/ 256186 w 2736537"/>
                <a:gd name="connsiteY10" fmla="*/ 263069 h 282119"/>
                <a:gd name="connsiteX11" fmla="*/ 395886 w 2736537"/>
                <a:gd name="connsiteY11" fmla="*/ 282119 h 282119"/>
                <a:gd name="connsiteX12" fmla="*/ 573686 w 2736537"/>
                <a:gd name="connsiteY12" fmla="*/ 275769 h 282119"/>
                <a:gd name="connsiteX13" fmla="*/ 618136 w 2736537"/>
                <a:gd name="connsiteY13" fmla="*/ 269419 h 282119"/>
                <a:gd name="connsiteX14" fmla="*/ 681636 w 2736537"/>
                <a:gd name="connsiteY14" fmla="*/ 263069 h 282119"/>
                <a:gd name="connsiteX15" fmla="*/ 719736 w 2736537"/>
                <a:gd name="connsiteY15" fmla="*/ 256719 h 282119"/>
                <a:gd name="connsiteX16" fmla="*/ 967386 w 2736537"/>
                <a:gd name="connsiteY16" fmla="*/ 237669 h 282119"/>
                <a:gd name="connsiteX17" fmla="*/ 1253136 w 2736537"/>
                <a:gd name="connsiteY17" fmla="*/ 218619 h 282119"/>
                <a:gd name="connsiteX18" fmla="*/ 1792886 w 2736537"/>
                <a:gd name="connsiteY18" fmla="*/ 205919 h 282119"/>
                <a:gd name="connsiteX19" fmla="*/ 1881786 w 2736537"/>
                <a:gd name="connsiteY19" fmla="*/ 199569 h 282119"/>
                <a:gd name="connsiteX20" fmla="*/ 1932586 w 2736537"/>
                <a:gd name="connsiteY20" fmla="*/ 193219 h 282119"/>
                <a:gd name="connsiteX21" fmla="*/ 2034186 w 2736537"/>
                <a:gd name="connsiteY21" fmla="*/ 186869 h 282119"/>
                <a:gd name="connsiteX22" fmla="*/ 2446936 w 2736537"/>
                <a:gd name="connsiteY22" fmla="*/ 193219 h 282119"/>
                <a:gd name="connsiteX23" fmla="*/ 2535836 w 2736537"/>
                <a:gd name="connsiteY23" fmla="*/ 212269 h 282119"/>
                <a:gd name="connsiteX24" fmla="*/ 2592986 w 2736537"/>
                <a:gd name="connsiteY24" fmla="*/ 218619 h 282119"/>
                <a:gd name="connsiteX25" fmla="*/ 2713636 w 2736537"/>
                <a:gd name="connsiteY25" fmla="*/ 212269 h 282119"/>
                <a:gd name="connsiteX26" fmla="*/ 2707286 w 2736537"/>
                <a:gd name="connsiteY26" fmla="*/ 142419 h 282119"/>
                <a:gd name="connsiteX27" fmla="*/ 2700936 w 2736537"/>
                <a:gd name="connsiteY27" fmla="*/ 123369 h 282119"/>
                <a:gd name="connsiteX28" fmla="*/ 2694586 w 2736537"/>
                <a:gd name="connsiteY28" fmla="*/ 85269 h 282119"/>
                <a:gd name="connsiteX29" fmla="*/ 2713636 w 2736537"/>
                <a:gd name="connsiteY29" fmla="*/ 2719 h 282119"/>
                <a:gd name="connsiteX0" fmla="*/ 2661381 w 2684282"/>
                <a:gd name="connsiteY0" fmla="*/ 2719 h 282119"/>
                <a:gd name="connsiteX1" fmla="*/ 2172431 w 2684282"/>
                <a:gd name="connsiteY1" fmla="*/ 21769 h 282119"/>
                <a:gd name="connsiteX2" fmla="*/ 1632681 w 2684282"/>
                <a:gd name="connsiteY2" fmla="*/ 47169 h 282119"/>
                <a:gd name="connsiteX3" fmla="*/ 1308831 w 2684282"/>
                <a:gd name="connsiteY3" fmla="*/ 66219 h 282119"/>
                <a:gd name="connsiteX4" fmla="*/ 921481 w 2684282"/>
                <a:gd name="connsiteY4" fmla="*/ 104319 h 282119"/>
                <a:gd name="connsiteX5" fmla="*/ 623031 w 2684282"/>
                <a:gd name="connsiteY5" fmla="*/ 136069 h 282119"/>
                <a:gd name="connsiteX6" fmla="*/ 38831 w 2684282"/>
                <a:gd name="connsiteY6" fmla="*/ 224969 h 282119"/>
                <a:gd name="connsiteX7" fmla="*/ 57881 w 2684282"/>
                <a:gd name="connsiteY7" fmla="*/ 237669 h 282119"/>
                <a:gd name="connsiteX8" fmla="*/ 115031 w 2684282"/>
                <a:gd name="connsiteY8" fmla="*/ 244019 h 282119"/>
                <a:gd name="connsiteX9" fmla="*/ 203931 w 2684282"/>
                <a:gd name="connsiteY9" fmla="*/ 263069 h 282119"/>
                <a:gd name="connsiteX10" fmla="*/ 343631 w 2684282"/>
                <a:gd name="connsiteY10" fmla="*/ 282119 h 282119"/>
                <a:gd name="connsiteX11" fmla="*/ 521431 w 2684282"/>
                <a:gd name="connsiteY11" fmla="*/ 275769 h 282119"/>
                <a:gd name="connsiteX12" fmla="*/ 565881 w 2684282"/>
                <a:gd name="connsiteY12" fmla="*/ 269419 h 282119"/>
                <a:gd name="connsiteX13" fmla="*/ 629381 w 2684282"/>
                <a:gd name="connsiteY13" fmla="*/ 263069 h 282119"/>
                <a:gd name="connsiteX14" fmla="*/ 667481 w 2684282"/>
                <a:gd name="connsiteY14" fmla="*/ 256719 h 282119"/>
                <a:gd name="connsiteX15" fmla="*/ 915131 w 2684282"/>
                <a:gd name="connsiteY15" fmla="*/ 237669 h 282119"/>
                <a:gd name="connsiteX16" fmla="*/ 1200881 w 2684282"/>
                <a:gd name="connsiteY16" fmla="*/ 218619 h 282119"/>
                <a:gd name="connsiteX17" fmla="*/ 1740631 w 2684282"/>
                <a:gd name="connsiteY17" fmla="*/ 205919 h 282119"/>
                <a:gd name="connsiteX18" fmla="*/ 1829531 w 2684282"/>
                <a:gd name="connsiteY18" fmla="*/ 199569 h 282119"/>
                <a:gd name="connsiteX19" fmla="*/ 1880331 w 2684282"/>
                <a:gd name="connsiteY19" fmla="*/ 193219 h 282119"/>
                <a:gd name="connsiteX20" fmla="*/ 1981931 w 2684282"/>
                <a:gd name="connsiteY20" fmla="*/ 186869 h 282119"/>
                <a:gd name="connsiteX21" fmla="*/ 2394681 w 2684282"/>
                <a:gd name="connsiteY21" fmla="*/ 193219 h 282119"/>
                <a:gd name="connsiteX22" fmla="*/ 2483581 w 2684282"/>
                <a:gd name="connsiteY22" fmla="*/ 212269 h 282119"/>
                <a:gd name="connsiteX23" fmla="*/ 2540731 w 2684282"/>
                <a:gd name="connsiteY23" fmla="*/ 218619 h 282119"/>
                <a:gd name="connsiteX24" fmla="*/ 2661381 w 2684282"/>
                <a:gd name="connsiteY24" fmla="*/ 212269 h 282119"/>
                <a:gd name="connsiteX25" fmla="*/ 2655031 w 2684282"/>
                <a:gd name="connsiteY25" fmla="*/ 142419 h 282119"/>
                <a:gd name="connsiteX26" fmla="*/ 2648681 w 2684282"/>
                <a:gd name="connsiteY26" fmla="*/ 123369 h 282119"/>
                <a:gd name="connsiteX27" fmla="*/ 2642331 w 2684282"/>
                <a:gd name="connsiteY27" fmla="*/ 85269 h 282119"/>
                <a:gd name="connsiteX28" fmla="*/ 2661381 w 2684282"/>
                <a:gd name="connsiteY28" fmla="*/ 2719 h 282119"/>
                <a:gd name="connsiteX0" fmla="*/ 2650324 w 2673225"/>
                <a:gd name="connsiteY0" fmla="*/ 2719 h 282119"/>
                <a:gd name="connsiteX1" fmla="*/ 2161374 w 2673225"/>
                <a:gd name="connsiteY1" fmla="*/ 21769 h 282119"/>
                <a:gd name="connsiteX2" fmla="*/ 1621624 w 2673225"/>
                <a:gd name="connsiteY2" fmla="*/ 47169 h 282119"/>
                <a:gd name="connsiteX3" fmla="*/ 1297774 w 2673225"/>
                <a:gd name="connsiteY3" fmla="*/ 66219 h 282119"/>
                <a:gd name="connsiteX4" fmla="*/ 910424 w 2673225"/>
                <a:gd name="connsiteY4" fmla="*/ 104319 h 282119"/>
                <a:gd name="connsiteX5" fmla="*/ 611974 w 2673225"/>
                <a:gd name="connsiteY5" fmla="*/ 136069 h 282119"/>
                <a:gd name="connsiteX6" fmla="*/ 27774 w 2673225"/>
                <a:gd name="connsiteY6" fmla="*/ 224969 h 282119"/>
                <a:gd name="connsiteX7" fmla="*/ 103974 w 2673225"/>
                <a:gd name="connsiteY7" fmla="*/ 244019 h 282119"/>
                <a:gd name="connsiteX8" fmla="*/ 192874 w 2673225"/>
                <a:gd name="connsiteY8" fmla="*/ 263069 h 282119"/>
                <a:gd name="connsiteX9" fmla="*/ 332574 w 2673225"/>
                <a:gd name="connsiteY9" fmla="*/ 282119 h 282119"/>
                <a:gd name="connsiteX10" fmla="*/ 510374 w 2673225"/>
                <a:gd name="connsiteY10" fmla="*/ 275769 h 282119"/>
                <a:gd name="connsiteX11" fmla="*/ 554824 w 2673225"/>
                <a:gd name="connsiteY11" fmla="*/ 269419 h 282119"/>
                <a:gd name="connsiteX12" fmla="*/ 618324 w 2673225"/>
                <a:gd name="connsiteY12" fmla="*/ 263069 h 282119"/>
                <a:gd name="connsiteX13" fmla="*/ 656424 w 2673225"/>
                <a:gd name="connsiteY13" fmla="*/ 256719 h 282119"/>
                <a:gd name="connsiteX14" fmla="*/ 904074 w 2673225"/>
                <a:gd name="connsiteY14" fmla="*/ 237669 h 282119"/>
                <a:gd name="connsiteX15" fmla="*/ 1189824 w 2673225"/>
                <a:gd name="connsiteY15" fmla="*/ 218619 h 282119"/>
                <a:gd name="connsiteX16" fmla="*/ 1729574 w 2673225"/>
                <a:gd name="connsiteY16" fmla="*/ 205919 h 282119"/>
                <a:gd name="connsiteX17" fmla="*/ 1818474 w 2673225"/>
                <a:gd name="connsiteY17" fmla="*/ 199569 h 282119"/>
                <a:gd name="connsiteX18" fmla="*/ 1869274 w 2673225"/>
                <a:gd name="connsiteY18" fmla="*/ 193219 h 282119"/>
                <a:gd name="connsiteX19" fmla="*/ 1970874 w 2673225"/>
                <a:gd name="connsiteY19" fmla="*/ 186869 h 282119"/>
                <a:gd name="connsiteX20" fmla="*/ 2383624 w 2673225"/>
                <a:gd name="connsiteY20" fmla="*/ 193219 h 282119"/>
                <a:gd name="connsiteX21" fmla="*/ 2472524 w 2673225"/>
                <a:gd name="connsiteY21" fmla="*/ 212269 h 282119"/>
                <a:gd name="connsiteX22" fmla="*/ 2529674 w 2673225"/>
                <a:gd name="connsiteY22" fmla="*/ 218619 h 282119"/>
                <a:gd name="connsiteX23" fmla="*/ 2650324 w 2673225"/>
                <a:gd name="connsiteY23" fmla="*/ 212269 h 282119"/>
                <a:gd name="connsiteX24" fmla="*/ 2643974 w 2673225"/>
                <a:gd name="connsiteY24" fmla="*/ 142419 h 282119"/>
                <a:gd name="connsiteX25" fmla="*/ 2637624 w 2673225"/>
                <a:gd name="connsiteY25" fmla="*/ 123369 h 282119"/>
                <a:gd name="connsiteX26" fmla="*/ 2631274 w 2673225"/>
                <a:gd name="connsiteY26" fmla="*/ 85269 h 282119"/>
                <a:gd name="connsiteX27" fmla="*/ 2650324 w 2673225"/>
                <a:gd name="connsiteY27" fmla="*/ 2719 h 282119"/>
                <a:gd name="connsiteX0" fmla="*/ 2638167 w 2661068"/>
                <a:gd name="connsiteY0" fmla="*/ 2719 h 282119"/>
                <a:gd name="connsiteX1" fmla="*/ 2149217 w 2661068"/>
                <a:gd name="connsiteY1" fmla="*/ 21769 h 282119"/>
                <a:gd name="connsiteX2" fmla="*/ 1609467 w 2661068"/>
                <a:gd name="connsiteY2" fmla="*/ 47169 h 282119"/>
                <a:gd name="connsiteX3" fmla="*/ 1285617 w 2661068"/>
                <a:gd name="connsiteY3" fmla="*/ 66219 h 282119"/>
                <a:gd name="connsiteX4" fmla="*/ 898267 w 2661068"/>
                <a:gd name="connsiteY4" fmla="*/ 104319 h 282119"/>
                <a:gd name="connsiteX5" fmla="*/ 599817 w 2661068"/>
                <a:gd name="connsiteY5" fmla="*/ 136069 h 282119"/>
                <a:gd name="connsiteX6" fmla="*/ 15617 w 2661068"/>
                <a:gd name="connsiteY6" fmla="*/ 224969 h 282119"/>
                <a:gd name="connsiteX7" fmla="*/ 180717 w 2661068"/>
                <a:gd name="connsiteY7" fmla="*/ 263069 h 282119"/>
                <a:gd name="connsiteX8" fmla="*/ 320417 w 2661068"/>
                <a:gd name="connsiteY8" fmla="*/ 282119 h 282119"/>
                <a:gd name="connsiteX9" fmla="*/ 498217 w 2661068"/>
                <a:gd name="connsiteY9" fmla="*/ 275769 h 282119"/>
                <a:gd name="connsiteX10" fmla="*/ 542667 w 2661068"/>
                <a:gd name="connsiteY10" fmla="*/ 269419 h 282119"/>
                <a:gd name="connsiteX11" fmla="*/ 606167 w 2661068"/>
                <a:gd name="connsiteY11" fmla="*/ 263069 h 282119"/>
                <a:gd name="connsiteX12" fmla="*/ 644267 w 2661068"/>
                <a:gd name="connsiteY12" fmla="*/ 256719 h 282119"/>
                <a:gd name="connsiteX13" fmla="*/ 891917 w 2661068"/>
                <a:gd name="connsiteY13" fmla="*/ 237669 h 282119"/>
                <a:gd name="connsiteX14" fmla="*/ 1177667 w 2661068"/>
                <a:gd name="connsiteY14" fmla="*/ 218619 h 282119"/>
                <a:gd name="connsiteX15" fmla="*/ 1717417 w 2661068"/>
                <a:gd name="connsiteY15" fmla="*/ 205919 h 282119"/>
                <a:gd name="connsiteX16" fmla="*/ 1806317 w 2661068"/>
                <a:gd name="connsiteY16" fmla="*/ 199569 h 282119"/>
                <a:gd name="connsiteX17" fmla="*/ 1857117 w 2661068"/>
                <a:gd name="connsiteY17" fmla="*/ 193219 h 282119"/>
                <a:gd name="connsiteX18" fmla="*/ 1958717 w 2661068"/>
                <a:gd name="connsiteY18" fmla="*/ 186869 h 282119"/>
                <a:gd name="connsiteX19" fmla="*/ 2371467 w 2661068"/>
                <a:gd name="connsiteY19" fmla="*/ 193219 h 282119"/>
                <a:gd name="connsiteX20" fmla="*/ 2460367 w 2661068"/>
                <a:gd name="connsiteY20" fmla="*/ 212269 h 282119"/>
                <a:gd name="connsiteX21" fmla="*/ 2517517 w 2661068"/>
                <a:gd name="connsiteY21" fmla="*/ 218619 h 282119"/>
                <a:gd name="connsiteX22" fmla="*/ 2638167 w 2661068"/>
                <a:gd name="connsiteY22" fmla="*/ 212269 h 282119"/>
                <a:gd name="connsiteX23" fmla="*/ 2631817 w 2661068"/>
                <a:gd name="connsiteY23" fmla="*/ 142419 h 282119"/>
                <a:gd name="connsiteX24" fmla="*/ 2625467 w 2661068"/>
                <a:gd name="connsiteY24" fmla="*/ 123369 h 282119"/>
                <a:gd name="connsiteX25" fmla="*/ 2619117 w 2661068"/>
                <a:gd name="connsiteY25" fmla="*/ 85269 h 282119"/>
                <a:gd name="connsiteX26" fmla="*/ 2638167 w 2661068"/>
                <a:gd name="connsiteY26" fmla="*/ 2719 h 282119"/>
                <a:gd name="connsiteX0" fmla="*/ 2627893 w 2650794"/>
                <a:gd name="connsiteY0" fmla="*/ 2719 h 282119"/>
                <a:gd name="connsiteX1" fmla="*/ 2138943 w 2650794"/>
                <a:gd name="connsiteY1" fmla="*/ 21769 h 282119"/>
                <a:gd name="connsiteX2" fmla="*/ 1599193 w 2650794"/>
                <a:gd name="connsiteY2" fmla="*/ 47169 h 282119"/>
                <a:gd name="connsiteX3" fmla="*/ 1275343 w 2650794"/>
                <a:gd name="connsiteY3" fmla="*/ 66219 h 282119"/>
                <a:gd name="connsiteX4" fmla="*/ 887993 w 2650794"/>
                <a:gd name="connsiteY4" fmla="*/ 104319 h 282119"/>
                <a:gd name="connsiteX5" fmla="*/ 589543 w 2650794"/>
                <a:gd name="connsiteY5" fmla="*/ 136069 h 282119"/>
                <a:gd name="connsiteX6" fmla="*/ 5343 w 2650794"/>
                <a:gd name="connsiteY6" fmla="*/ 224969 h 282119"/>
                <a:gd name="connsiteX7" fmla="*/ 310143 w 2650794"/>
                <a:gd name="connsiteY7" fmla="*/ 282119 h 282119"/>
                <a:gd name="connsiteX8" fmla="*/ 487943 w 2650794"/>
                <a:gd name="connsiteY8" fmla="*/ 275769 h 282119"/>
                <a:gd name="connsiteX9" fmla="*/ 532393 w 2650794"/>
                <a:gd name="connsiteY9" fmla="*/ 269419 h 282119"/>
                <a:gd name="connsiteX10" fmla="*/ 595893 w 2650794"/>
                <a:gd name="connsiteY10" fmla="*/ 263069 h 282119"/>
                <a:gd name="connsiteX11" fmla="*/ 633993 w 2650794"/>
                <a:gd name="connsiteY11" fmla="*/ 256719 h 282119"/>
                <a:gd name="connsiteX12" fmla="*/ 881643 w 2650794"/>
                <a:gd name="connsiteY12" fmla="*/ 237669 h 282119"/>
                <a:gd name="connsiteX13" fmla="*/ 1167393 w 2650794"/>
                <a:gd name="connsiteY13" fmla="*/ 218619 h 282119"/>
                <a:gd name="connsiteX14" fmla="*/ 1707143 w 2650794"/>
                <a:gd name="connsiteY14" fmla="*/ 205919 h 282119"/>
                <a:gd name="connsiteX15" fmla="*/ 1796043 w 2650794"/>
                <a:gd name="connsiteY15" fmla="*/ 199569 h 282119"/>
                <a:gd name="connsiteX16" fmla="*/ 1846843 w 2650794"/>
                <a:gd name="connsiteY16" fmla="*/ 193219 h 282119"/>
                <a:gd name="connsiteX17" fmla="*/ 1948443 w 2650794"/>
                <a:gd name="connsiteY17" fmla="*/ 186869 h 282119"/>
                <a:gd name="connsiteX18" fmla="*/ 2361193 w 2650794"/>
                <a:gd name="connsiteY18" fmla="*/ 193219 h 282119"/>
                <a:gd name="connsiteX19" fmla="*/ 2450093 w 2650794"/>
                <a:gd name="connsiteY19" fmla="*/ 212269 h 282119"/>
                <a:gd name="connsiteX20" fmla="*/ 2507243 w 2650794"/>
                <a:gd name="connsiteY20" fmla="*/ 218619 h 282119"/>
                <a:gd name="connsiteX21" fmla="*/ 2627893 w 2650794"/>
                <a:gd name="connsiteY21" fmla="*/ 212269 h 282119"/>
                <a:gd name="connsiteX22" fmla="*/ 2621543 w 2650794"/>
                <a:gd name="connsiteY22" fmla="*/ 142419 h 282119"/>
                <a:gd name="connsiteX23" fmla="*/ 2615193 w 2650794"/>
                <a:gd name="connsiteY23" fmla="*/ 123369 h 282119"/>
                <a:gd name="connsiteX24" fmla="*/ 2608843 w 2650794"/>
                <a:gd name="connsiteY24" fmla="*/ 85269 h 282119"/>
                <a:gd name="connsiteX25" fmla="*/ 2627893 w 2650794"/>
                <a:gd name="connsiteY25" fmla="*/ 2719 h 282119"/>
                <a:gd name="connsiteX0" fmla="*/ 2627893 w 2650794"/>
                <a:gd name="connsiteY0" fmla="*/ 2719 h 282119"/>
                <a:gd name="connsiteX1" fmla="*/ 2138943 w 2650794"/>
                <a:gd name="connsiteY1" fmla="*/ 21769 h 282119"/>
                <a:gd name="connsiteX2" fmla="*/ 1599193 w 2650794"/>
                <a:gd name="connsiteY2" fmla="*/ 47169 h 282119"/>
                <a:gd name="connsiteX3" fmla="*/ 1275343 w 2650794"/>
                <a:gd name="connsiteY3" fmla="*/ 66219 h 282119"/>
                <a:gd name="connsiteX4" fmla="*/ 887993 w 2650794"/>
                <a:gd name="connsiteY4" fmla="*/ 104319 h 282119"/>
                <a:gd name="connsiteX5" fmla="*/ 589543 w 2650794"/>
                <a:gd name="connsiteY5" fmla="*/ 136069 h 282119"/>
                <a:gd name="connsiteX6" fmla="*/ 5343 w 2650794"/>
                <a:gd name="connsiteY6" fmla="*/ 224969 h 282119"/>
                <a:gd name="connsiteX7" fmla="*/ 310143 w 2650794"/>
                <a:gd name="connsiteY7" fmla="*/ 282119 h 282119"/>
                <a:gd name="connsiteX8" fmla="*/ 487943 w 2650794"/>
                <a:gd name="connsiteY8" fmla="*/ 275769 h 282119"/>
                <a:gd name="connsiteX9" fmla="*/ 532393 w 2650794"/>
                <a:gd name="connsiteY9" fmla="*/ 269419 h 282119"/>
                <a:gd name="connsiteX10" fmla="*/ 595893 w 2650794"/>
                <a:gd name="connsiteY10" fmla="*/ 263069 h 282119"/>
                <a:gd name="connsiteX11" fmla="*/ 633993 w 2650794"/>
                <a:gd name="connsiteY11" fmla="*/ 256719 h 282119"/>
                <a:gd name="connsiteX12" fmla="*/ 881643 w 2650794"/>
                <a:gd name="connsiteY12" fmla="*/ 237669 h 282119"/>
                <a:gd name="connsiteX13" fmla="*/ 1167393 w 2650794"/>
                <a:gd name="connsiteY13" fmla="*/ 218619 h 282119"/>
                <a:gd name="connsiteX14" fmla="*/ 1707143 w 2650794"/>
                <a:gd name="connsiteY14" fmla="*/ 205919 h 282119"/>
                <a:gd name="connsiteX15" fmla="*/ 1796043 w 2650794"/>
                <a:gd name="connsiteY15" fmla="*/ 199569 h 282119"/>
                <a:gd name="connsiteX16" fmla="*/ 1846843 w 2650794"/>
                <a:gd name="connsiteY16" fmla="*/ 193219 h 282119"/>
                <a:gd name="connsiteX17" fmla="*/ 1948443 w 2650794"/>
                <a:gd name="connsiteY17" fmla="*/ 186869 h 282119"/>
                <a:gd name="connsiteX18" fmla="*/ 2361193 w 2650794"/>
                <a:gd name="connsiteY18" fmla="*/ 193219 h 282119"/>
                <a:gd name="connsiteX19" fmla="*/ 2450093 w 2650794"/>
                <a:gd name="connsiteY19" fmla="*/ 212269 h 282119"/>
                <a:gd name="connsiteX20" fmla="*/ 2507243 w 2650794"/>
                <a:gd name="connsiteY20" fmla="*/ 218619 h 282119"/>
                <a:gd name="connsiteX21" fmla="*/ 2627893 w 2650794"/>
                <a:gd name="connsiteY21" fmla="*/ 212269 h 282119"/>
                <a:gd name="connsiteX22" fmla="*/ 2621543 w 2650794"/>
                <a:gd name="connsiteY22" fmla="*/ 142419 h 282119"/>
                <a:gd name="connsiteX23" fmla="*/ 2615193 w 2650794"/>
                <a:gd name="connsiteY23" fmla="*/ 123369 h 282119"/>
                <a:gd name="connsiteX24" fmla="*/ 2608843 w 2650794"/>
                <a:gd name="connsiteY24" fmla="*/ 85269 h 282119"/>
                <a:gd name="connsiteX25" fmla="*/ 2627893 w 2650794"/>
                <a:gd name="connsiteY25" fmla="*/ 2719 h 282119"/>
                <a:gd name="connsiteX0" fmla="*/ 2622550 w 2645451"/>
                <a:gd name="connsiteY0" fmla="*/ 2719 h 282119"/>
                <a:gd name="connsiteX1" fmla="*/ 2133600 w 2645451"/>
                <a:gd name="connsiteY1" fmla="*/ 21769 h 282119"/>
                <a:gd name="connsiteX2" fmla="*/ 1593850 w 2645451"/>
                <a:gd name="connsiteY2" fmla="*/ 47169 h 282119"/>
                <a:gd name="connsiteX3" fmla="*/ 1270000 w 2645451"/>
                <a:gd name="connsiteY3" fmla="*/ 66219 h 282119"/>
                <a:gd name="connsiteX4" fmla="*/ 882650 w 2645451"/>
                <a:gd name="connsiteY4" fmla="*/ 104319 h 282119"/>
                <a:gd name="connsiteX5" fmla="*/ 584200 w 2645451"/>
                <a:gd name="connsiteY5" fmla="*/ 136069 h 282119"/>
                <a:gd name="connsiteX6" fmla="*/ 0 w 2645451"/>
                <a:gd name="connsiteY6" fmla="*/ 224969 h 282119"/>
                <a:gd name="connsiteX7" fmla="*/ 304800 w 2645451"/>
                <a:gd name="connsiteY7" fmla="*/ 282119 h 282119"/>
                <a:gd name="connsiteX8" fmla="*/ 482600 w 2645451"/>
                <a:gd name="connsiteY8" fmla="*/ 275769 h 282119"/>
                <a:gd name="connsiteX9" fmla="*/ 527050 w 2645451"/>
                <a:gd name="connsiteY9" fmla="*/ 269419 h 282119"/>
                <a:gd name="connsiteX10" fmla="*/ 590550 w 2645451"/>
                <a:gd name="connsiteY10" fmla="*/ 263069 h 282119"/>
                <a:gd name="connsiteX11" fmla="*/ 628650 w 2645451"/>
                <a:gd name="connsiteY11" fmla="*/ 256719 h 282119"/>
                <a:gd name="connsiteX12" fmla="*/ 876300 w 2645451"/>
                <a:gd name="connsiteY12" fmla="*/ 237669 h 282119"/>
                <a:gd name="connsiteX13" fmla="*/ 1162050 w 2645451"/>
                <a:gd name="connsiteY13" fmla="*/ 218619 h 282119"/>
                <a:gd name="connsiteX14" fmla="*/ 1701800 w 2645451"/>
                <a:gd name="connsiteY14" fmla="*/ 205919 h 282119"/>
                <a:gd name="connsiteX15" fmla="*/ 1790700 w 2645451"/>
                <a:gd name="connsiteY15" fmla="*/ 199569 h 282119"/>
                <a:gd name="connsiteX16" fmla="*/ 1841500 w 2645451"/>
                <a:gd name="connsiteY16" fmla="*/ 193219 h 282119"/>
                <a:gd name="connsiteX17" fmla="*/ 1943100 w 2645451"/>
                <a:gd name="connsiteY17" fmla="*/ 186869 h 282119"/>
                <a:gd name="connsiteX18" fmla="*/ 2355850 w 2645451"/>
                <a:gd name="connsiteY18" fmla="*/ 193219 h 282119"/>
                <a:gd name="connsiteX19" fmla="*/ 2444750 w 2645451"/>
                <a:gd name="connsiteY19" fmla="*/ 212269 h 282119"/>
                <a:gd name="connsiteX20" fmla="*/ 2501900 w 2645451"/>
                <a:gd name="connsiteY20" fmla="*/ 218619 h 282119"/>
                <a:gd name="connsiteX21" fmla="*/ 2622550 w 2645451"/>
                <a:gd name="connsiteY21" fmla="*/ 212269 h 282119"/>
                <a:gd name="connsiteX22" fmla="*/ 2616200 w 2645451"/>
                <a:gd name="connsiteY22" fmla="*/ 142419 h 282119"/>
                <a:gd name="connsiteX23" fmla="*/ 2609850 w 2645451"/>
                <a:gd name="connsiteY23" fmla="*/ 123369 h 282119"/>
                <a:gd name="connsiteX24" fmla="*/ 2603500 w 2645451"/>
                <a:gd name="connsiteY24" fmla="*/ 85269 h 282119"/>
                <a:gd name="connsiteX25" fmla="*/ 2622550 w 2645451"/>
                <a:gd name="connsiteY25" fmla="*/ 2719 h 282119"/>
                <a:gd name="connsiteX0" fmla="*/ 2622550 w 2645451"/>
                <a:gd name="connsiteY0" fmla="*/ 2719 h 275899"/>
                <a:gd name="connsiteX1" fmla="*/ 2133600 w 2645451"/>
                <a:gd name="connsiteY1" fmla="*/ 21769 h 275899"/>
                <a:gd name="connsiteX2" fmla="*/ 1593850 w 2645451"/>
                <a:gd name="connsiteY2" fmla="*/ 47169 h 275899"/>
                <a:gd name="connsiteX3" fmla="*/ 1270000 w 2645451"/>
                <a:gd name="connsiteY3" fmla="*/ 66219 h 275899"/>
                <a:gd name="connsiteX4" fmla="*/ 882650 w 2645451"/>
                <a:gd name="connsiteY4" fmla="*/ 104319 h 275899"/>
                <a:gd name="connsiteX5" fmla="*/ 584200 w 2645451"/>
                <a:gd name="connsiteY5" fmla="*/ 136069 h 275899"/>
                <a:gd name="connsiteX6" fmla="*/ 0 w 2645451"/>
                <a:gd name="connsiteY6" fmla="*/ 224969 h 275899"/>
                <a:gd name="connsiteX7" fmla="*/ 330200 w 2645451"/>
                <a:gd name="connsiteY7" fmla="*/ 263069 h 275899"/>
                <a:gd name="connsiteX8" fmla="*/ 482600 w 2645451"/>
                <a:gd name="connsiteY8" fmla="*/ 275769 h 275899"/>
                <a:gd name="connsiteX9" fmla="*/ 527050 w 2645451"/>
                <a:gd name="connsiteY9" fmla="*/ 269419 h 275899"/>
                <a:gd name="connsiteX10" fmla="*/ 590550 w 2645451"/>
                <a:gd name="connsiteY10" fmla="*/ 263069 h 275899"/>
                <a:gd name="connsiteX11" fmla="*/ 628650 w 2645451"/>
                <a:gd name="connsiteY11" fmla="*/ 256719 h 275899"/>
                <a:gd name="connsiteX12" fmla="*/ 876300 w 2645451"/>
                <a:gd name="connsiteY12" fmla="*/ 237669 h 275899"/>
                <a:gd name="connsiteX13" fmla="*/ 1162050 w 2645451"/>
                <a:gd name="connsiteY13" fmla="*/ 218619 h 275899"/>
                <a:gd name="connsiteX14" fmla="*/ 1701800 w 2645451"/>
                <a:gd name="connsiteY14" fmla="*/ 205919 h 275899"/>
                <a:gd name="connsiteX15" fmla="*/ 1790700 w 2645451"/>
                <a:gd name="connsiteY15" fmla="*/ 199569 h 275899"/>
                <a:gd name="connsiteX16" fmla="*/ 1841500 w 2645451"/>
                <a:gd name="connsiteY16" fmla="*/ 193219 h 275899"/>
                <a:gd name="connsiteX17" fmla="*/ 1943100 w 2645451"/>
                <a:gd name="connsiteY17" fmla="*/ 186869 h 275899"/>
                <a:gd name="connsiteX18" fmla="*/ 2355850 w 2645451"/>
                <a:gd name="connsiteY18" fmla="*/ 193219 h 275899"/>
                <a:gd name="connsiteX19" fmla="*/ 2444750 w 2645451"/>
                <a:gd name="connsiteY19" fmla="*/ 212269 h 275899"/>
                <a:gd name="connsiteX20" fmla="*/ 2501900 w 2645451"/>
                <a:gd name="connsiteY20" fmla="*/ 218619 h 275899"/>
                <a:gd name="connsiteX21" fmla="*/ 2622550 w 2645451"/>
                <a:gd name="connsiteY21" fmla="*/ 212269 h 275899"/>
                <a:gd name="connsiteX22" fmla="*/ 2616200 w 2645451"/>
                <a:gd name="connsiteY22" fmla="*/ 142419 h 275899"/>
                <a:gd name="connsiteX23" fmla="*/ 2609850 w 2645451"/>
                <a:gd name="connsiteY23" fmla="*/ 123369 h 275899"/>
                <a:gd name="connsiteX24" fmla="*/ 2603500 w 2645451"/>
                <a:gd name="connsiteY24" fmla="*/ 85269 h 275899"/>
                <a:gd name="connsiteX25" fmla="*/ 2622550 w 2645451"/>
                <a:gd name="connsiteY25" fmla="*/ 2719 h 275899"/>
                <a:gd name="connsiteX0" fmla="*/ 2622550 w 2645451"/>
                <a:gd name="connsiteY0" fmla="*/ 2719 h 269471"/>
                <a:gd name="connsiteX1" fmla="*/ 2133600 w 2645451"/>
                <a:gd name="connsiteY1" fmla="*/ 21769 h 269471"/>
                <a:gd name="connsiteX2" fmla="*/ 1593850 w 2645451"/>
                <a:gd name="connsiteY2" fmla="*/ 47169 h 269471"/>
                <a:gd name="connsiteX3" fmla="*/ 1270000 w 2645451"/>
                <a:gd name="connsiteY3" fmla="*/ 66219 h 269471"/>
                <a:gd name="connsiteX4" fmla="*/ 882650 w 2645451"/>
                <a:gd name="connsiteY4" fmla="*/ 104319 h 269471"/>
                <a:gd name="connsiteX5" fmla="*/ 584200 w 2645451"/>
                <a:gd name="connsiteY5" fmla="*/ 136069 h 269471"/>
                <a:gd name="connsiteX6" fmla="*/ 0 w 2645451"/>
                <a:gd name="connsiteY6" fmla="*/ 224969 h 269471"/>
                <a:gd name="connsiteX7" fmla="*/ 330200 w 2645451"/>
                <a:gd name="connsiteY7" fmla="*/ 263069 h 269471"/>
                <a:gd name="connsiteX8" fmla="*/ 527050 w 2645451"/>
                <a:gd name="connsiteY8" fmla="*/ 269419 h 269471"/>
                <a:gd name="connsiteX9" fmla="*/ 590550 w 2645451"/>
                <a:gd name="connsiteY9" fmla="*/ 263069 h 269471"/>
                <a:gd name="connsiteX10" fmla="*/ 628650 w 2645451"/>
                <a:gd name="connsiteY10" fmla="*/ 256719 h 269471"/>
                <a:gd name="connsiteX11" fmla="*/ 876300 w 2645451"/>
                <a:gd name="connsiteY11" fmla="*/ 237669 h 269471"/>
                <a:gd name="connsiteX12" fmla="*/ 1162050 w 2645451"/>
                <a:gd name="connsiteY12" fmla="*/ 218619 h 269471"/>
                <a:gd name="connsiteX13" fmla="*/ 1701800 w 2645451"/>
                <a:gd name="connsiteY13" fmla="*/ 205919 h 269471"/>
                <a:gd name="connsiteX14" fmla="*/ 1790700 w 2645451"/>
                <a:gd name="connsiteY14" fmla="*/ 199569 h 269471"/>
                <a:gd name="connsiteX15" fmla="*/ 1841500 w 2645451"/>
                <a:gd name="connsiteY15" fmla="*/ 193219 h 269471"/>
                <a:gd name="connsiteX16" fmla="*/ 1943100 w 2645451"/>
                <a:gd name="connsiteY16" fmla="*/ 186869 h 269471"/>
                <a:gd name="connsiteX17" fmla="*/ 2355850 w 2645451"/>
                <a:gd name="connsiteY17" fmla="*/ 193219 h 269471"/>
                <a:gd name="connsiteX18" fmla="*/ 2444750 w 2645451"/>
                <a:gd name="connsiteY18" fmla="*/ 212269 h 269471"/>
                <a:gd name="connsiteX19" fmla="*/ 2501900 w 2645451"/>
                <a:gd name="connsiteY19" fmla="*/ 218619 h 269471"/>
                <a:gd name="connsiteX20" fmla="*/ 2622550 w 2645451"/>
                <a:gd name="connsiteY20" fmla="*/ 212269 h 269471"/>
                <a:gd name="connsiteX21" fmla="*/ 2616200 w 2645451"/>
                <a:gd name="connsiteY21" fmla="*/ 142419 h 269471"/>
                <a:gd name="connsiteX22" fmla="*/ 2609850 w 2645451"/>
                <a:gd name="connsiteY22" fmla="*/ 123369 h 269471"/>
                <a:gd name="connsiteX23" fmla="*/ 2603500 w 2645451"/>
                <a:gd name="connsiteY23" fmla="*/ 85269 h 269471"/>
                <a:gd name="connsiteX24" fmla="*/ 2622550 w 2645451"/>
                <a:gd name="connsiteY24" fmla="*/ 2719 h 269471"/>
                <a:gd name="connsiteX0" fmla="*/ 2622550 w 2645451"/>
                <a:gd name="connsiteY0" fmla="*/ 2719 h 269919"/>
                <a:gd name="connsiteX1" fmla="*/ 2133600 w 2645451"/>
                <a:gd name="connsiteY1" fmla="*/ 21769 h 269919"/>
                <a:gd name="connsiteX2" fmla="*/ 1593850 w 2645451"/>
                <a:gd name="connsiteY2" fmla="*/ 47169 h 269919"/>
                <a:gd name="connsiteX3" fmla="*/ 1270000 w 2645451"/>
                <a:gd name="connsiteY3" fmla="*/ 66219 h 269919"/>
                <a:gd name="connsiteX4" fmla="*/ 882650 w 2645451"/>
                <a:gd name="connsiteY4" fmla="*/ 104319 h 269919"/>
                <a:gd name="connsiteX5" fmla="*/ 584200 w 2645451"/>
                <a:gd name="connsiteY5" fmla="*/ 136069 h 269919"/>
                <a:gd name="connsiteX6" fmla="*/ 0 w 2645451"/>
                <a:gd name="connsiteY6" fmla="*/ 224969 h 269919"/>
                <a:gd name="connsiteX7" fmla="*/ 330200 w 2645451"/>
                <a:gd name="connsiteY7" fmla="*/ 263069 h 269919"/>
                <a:gd name="connsiteX8" fmla="*/ 527050 w 2645451"/>
                <a:gd name="connsiteY8" fmla="*/ 269419 h 269919"/>
                <a:gd name="connsiteX9" fmla="*/ 628650 w 2645451"/>
                <a:gd name="connsiteY9" fmla="*/ 256719 h 269919"/>
                <a:gd name="connsiteX10" fmla="*/ 876300 w 2645451"/>
                <a:gd name="connsiteY10" fmla="*/ 237669 h 269919"/>
                <a:gd name="connsiteX11" fmla="*/ 1162050 w 2645451"/>
                <a:gd name="connsiteY11" fmla="*/ 218619 h 269919"/>
                <a:gd name="connsiteX12" fmla="*/ 1701800 w 2645451"/>
                <a:gd name="connsiteY12" fmla="*/ 205919 h 269919"/>
                <a:gd name="connsiteX13" fmla="*/ 1790700 w 2645451"/>
                <a:gd name="connsiteY13" fmla="*/ 199569 h 269919"/>
                <a:gd name="connsiteX14" fmla="*/ 1841500 w 2645451"/>
                <a:gd name="connsiteY14" fmla="*/ 193219 h 269919"/>
                <a:gd name="connsiteX15" fmla="*/ 1943100 w 2645451"/>
                <a:gd name="connsiteY15" fmla="*/ 186869 h 269919"/>
                <a:gd name="connsiteX16" fmla="*/ 2355850 w 2645451"/>
                <a:gd name="connsiteY16" fmla="*/ 193219 h 269919"/>
                <a:gd name="connsiteX17" fmla="*/ 2444750 w 2645451"/>
                <a:gd name="connsiteY17" fmla="*/ 212269 h 269919"/>
                <a:gd name="connsiteX18" fmla="*/ 2501900 w 2645451"/>
                <a:gd name="connsiteY18" fmla="*/ 218619 h 269919"/>
                <a:gd name="connsiteX19" fmla="*/ 2622550 w 2645451"/>
                <a:gd name="connsiteY19" fmla="*/ 212269 h 269919"/>
                <a:gd name="connsiteX20" fmla="*/ 2616200 w 2645451"/>
                <a:gd name="connsiteY20" fmla="*/ 142419 h 269919"/>
                <a:gd name="connsiteX21" fmla="*/ 2609850 w 2645451"/>
                <a:gd name="connsiteY21" fmla="*/ 123369 h 269919"/>
                <a:gd name="connsiteX22" fmla="*/ 2603500 w 2645451"/>
                <a:gd name="connsiteY22" fmla="*/ 85269 h 269919"/>
                <a:gd name="connsiteX23" fmla="*/ 2622550 w 2645451"/>
                <a:gd name="connsiteY23" fmla="*/ 2719 h 269919"/>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1162050 w 2645451"/>
                <a:gd name="connsiteY10" fmla="*/ 218619 h 271314"/>
                <a:gd name="connsiteX11" fmla="*/ 1701800 w 2645451"/>
                <a:gd name="connsiteY11" fmla="*/ 205919 h 271314"/>
                <a:gd name="connsiteX12" fmla="*/ 1790700 w 2645451"/>
                <a:gd name="connsiteY12" fmla="*/ 199569 h 271314"/>
                <a:gd name="connsiteX13" fmla="*/ 1841500 w 2645451"/>
                <a:gd name="connsiteY13" fmla="*/ 193219 h 271314"/>
                <a:gd name="connsiteX14" fmla="*/ 1943100 w 2645451"/>
                <a:gd name="connsiteY14" fmla="*/ 186869 h 271314"/>
                <a:gd name="connsiteX15" fmla="*/ 2355850 w 2645451"/>
                <a:gd name="connsiteY15" fmla="*/ 193219 h 271314"/>
                <a:gd name="connsiteX16" fmla="*/ 2444750 w 2645451"/>
                <a:gd name="connsiteY16" fmla="*/ 212269 h 271314"/>
                <a:gd name="connsiteX17" fmla="*/ 2501900 w 2645451"/>
                <a:gd name="connsiteY17" fmla="*/ 218619 h 271314"/>
                <a:gd name="connsiteX18" fmla="*/ 2622550 w 2645451"/>
                <a:gd name="connsiteY18" fmla="*/ 212269 h 271314"/>
                <a:gd name="connsiteX19" fmla="*/ 2616200 w 2645451"/>
                <a:gd name="connsiteY19" fmla="*/ 142419 h 271314"/>
                <a:gd name="connsiteX20" fmla="*/ 2609850 w 2645451"/>
                <a:gd name="connsiteY20" fmla="*/ 123369 h 271314"/>
                <a:gd name="connsiteX21" fmla="*/ 2603500 w 2645451"/>
                <a:gd name="connsiteY21" fmla="*/ 85269 h 271314"/>
                <a:gd name="connsiteX22" fmla="*/ 2622550 w 2645451"/>
                <a:gd name="connsiteY22" fmla="*/ 2719 h 271314"/>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888998 w 2645451"/>
                <a:gd name="connsiteY10" fmla="*/ 250368 h 271314"/>
                <a:gd name="connsiteX11" fmla="*/ 1162050 w 2645451"/>
                <a:gd name="connsiteY11" fmla="*/ 218619 h 271314"/>
                <a:gd name="connsiteX12" fmla="*/ 1701800 w 2645451"/>
                <a:gd name="connsiteY12" fmla="*/ 205919 h 271314"/>
                <a:gd name="connsiteX13" fmla="*/ 1790700 w 2645451"/>
                <a:gd name="connsiteY13" fmla="*/ 199569 h 271314"/>
                <a:gd name="connsiteX14" fmla="*/ 1841500 w 2645451"/>
                <a:gd name="connsiteY14" fmla="*/ 193219 h 271314"/>
                <a:gd name="connsiteX15" fmla="*/ 1943100 w 2645451"/>
                <a:gd name="connsiteY15" fmla="*/ 186869 h 271314"/>
                <a:gd name="connsiteX16" fmla="*/ 2355850 w 2645451"/>
                <a:gd name="connsiteY16" fmla="*/ 193219 h 271314"/>
                <a:gd name="connsiteX17" fmla="*/ 2444750 w 2645451"/>
                <a:gd name="connsiteY17" fmla="*/ 212269 h 271314"/>
                <a:gd name="connsiteX18" fmla="*/ 2501900 w 2645451"/>
                <a:gd name="connsiteY18" fmla="*/ 218619 h 271314"/>
                <a:gd name="connsiteX19" fmla="*/ 2622550 w 2645451"/>
                <a:gd name="connsiteY19" fmla="*/ 212269 h 271314"/>
                <a:gd name="connsiteX20" fmla="*/ 2616200 w 2645451"/>
                <a:gd name="connsiteY20" fmla="*/ 142419 h 271314"/>
                <a:gd name="connsiteX21" fmla="*/ 2609850 w 2645451"/>
                <a:gd name="connsiteY21" fmla="*/ 123369 h 271314"/>
                <a:gd name="connsiteX22" fmla="*/ 2603500 w 2645451"/>
                <a:gd name="connsiteY22" fmla="*/ 85269 h 271314"/>
                <a:gd name="connsiteX23" fmla="*/ 2622550 w 2645451"/>
                <a:gd name="connsiteY23" fmla="*/ 2719 h 271314"/>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888998 w 2645451"/>
                <a:gd name="connsiteY10" fmla="*/ 250368 h 271314"/>
                <a:gd name="connsiteX11" fmla="*/ 1174750 w 2645451"/>
                <a:gd name="connsiteY11" fmla="*/ 244019 h 271314"/>
                <a:gd name="connsiteX12" fmla="*/ 1701800 w 2645451"/>
                <a:gd name="connsiteY12" fmla="*/ 205919 h 271314"/>
                <a:gd name="connsiteX13" fmla="*/ 1790700 w 2645451"/>
                <a:gd name="connsiteY13" fmla="*/ 199569 h 271314"/>
                <a:gd name="connsiteX14" fmla="*/ 1841500 w 2645451"/>
                <a:gd name="connsiteY14" fmla="*/ 193219 h 271314"/>
                <a:gd name="connsiteX15" fmla="*/ 1943100 w 2645451"/>
                <a:gd name="connsiteY15" fmla="*/ 186869 h 271314"/>
                <a:gd name="connsiteX16" fmla="*/ 2355850 w 2645451"/>
                <a:gd name="connsiteY16" fmla="*/ 193219 h 271314"/>
                <a:gd name="connsiteX17" fmla="*/ 2444750 w 2645451"/>
                <a:gd name="connsiteY17" fmla="*/ 212269 h 271314"/>
                <a:gd name="connsiteX18" fmla="*/ 2501900 w 2645451"/>
                <a:gd name="connsiteY18" fmla="*/ 218619 h 271314"/>
                <a:gd name="connsiteX19" fmla="*/ 2622550 w 2645451"/>
                <a:gd name="connsiteY19" fmla="*/ 212269 h 271314"/>
                <a:gd name="connsiteX20" fmla="*/ 2616200 w 2645451"/>
                <a:gd name="connsiteY20" fmla="*/ 142419 h 271314"/>
                <a:gd name="connsiteX21" fmla="*/ 2609850 w 2645451"/>
                <a:gd name="connsiteY21" fmla="*/ 123369 h 271314"/>
                <a:gd name="connsiteX22" fmla="*/ 2603500 w 2645451"/>
                <a:gd name="connsiteY22" fmla="*/ 85269 h 271314"/>
                <a:gd name="connsiteX23" fmla="*/ 2622550 w 2645451"/>
                <a:gd name="connsiteY23" fmla="*/ 2719 h 271314"/>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888998 w 2645451"/>
                <a:gd name="connsiteY10" fmla="*/ 250368 h 271314"/>
                <a:gd name="connsiteX11" fmla="*/ 1174750 w 2645451"/>
                <a:gd name="connsiteY11" fmla="*/ 244019 h 271314"/>
                <a:gd name="connsiteX12" fmla="*/ 1701800 w 2645451"/>
                <a:gd name="connsiteY12" fmla="*/ 205919 h 271314"/>
                <a:gd name="connsiteX13" fmla="*/ 1841500 w 2645451"/>
                <a:gd name="connsiteY13" fmla="*/ 193219 h 271314"/>
                <a:gd name="connsiteX14" fmla="*/ 1943100 w 2645451"/>
                <a:gd name="connsiteY14" fmla="*/ 186869 h 271314"/>
                <a:gd name="connsiteX15" fmla="*/ 2355850 w 2645451"/>
                <a:gd name="connsiteY15" fmla="*/ 193219 h 271314"/>
                <a:gd name="connsiteX16" fmla="*/ 2444750 w 2645451"/>
                <a:gd name="connsiteY16" fmla="*/ 212269 h 271314"/>
                <a:gd name="connsiteX17" fmla="*/ 2501900 w 2645451"/>
                <a:gd name="connsiteY17" fmla="*/ 218619 h 271314"/>
                <a:gd name="connsiteX18" fmla="*/ 2622550 w 2645451"/>
                <a:gd name="connsiteY18" fmla="*/ 212269 h 271314"/>
                <a:gd name="connsiteX19" fmla="*/ 2616200 w 2645451"/>
                <a:gd name="connsiteY19" fmla="*/ 142419 h 271314"/>
                <a:gd name="connsiteX20" fmla="*/ 2609850 w 2645451"/>
                <a:gd name="connsiteY20" fmla="*/ 123369 h 271314"/>
                <a:gd name="connsiteX21" fmla="*/ 2603500 w 2645451"/>
                <a:gd name="connsiteY21" fmla="*/ 85269 h 271314"/>
                <a:gd name="connsiteX22" fmla="*/ 2622550 w 2645451"/>
                <a:gd name="connsiteY22" fmla="*/ 2719 h 271314"/>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888998 w 2645451"/>
                <a:gd name="connsiteY10" fmla="*/ 250368 h 271314"/>
                <a:gd name="connsiteX11" fmla="*/ 1174750 w 2645451"/>
                <a:gd name="connsiteY11" fmla="*/ 244019 h 271314"/>
                <a:gd name="connsiteX12" fmla="*/ 1701800 w 2645451"/>
                <a:gd name="connsiteY12" fmla="*/ 205919 h 271314"/>
                <a:gd name="connsiteX13" fmla="*/ 1943100 w 2645451"/>
                <a:gd name="connsiteY13" fmla="*/ 186869 h 271314"/>
                <a:gd name="connsiteX14" fmla="*/ 2355850 w 2645451"/>
                <a:gd name="connsiteY14" fmla="*/ 193219 h 271314"/>
                <a:gd name="connsiteX15" fmla="*/ 2444750 w 2645451"/>
                <a:gd name="connsiteY15" fmla="*/ 212269 h 271314"/>
                <a:gd name="connsiteX16" fmla="*/ 2501900 w 2645451"/>
                <a:gd name="connsiteY16" fmla="*/ 218619 h 271314"/>
                <a:gd name="connsiteX17" fmla="*/ 2622550 w 2645451"/>
                <a:gd name="connsiteY17" fmla="*/ 212269 h 271314"/>
                <a:gd name="connsiteX18" fmla="*/ 2616200 w 2645451"/>
                <a:gd name="connsiteY18" fmla="*/ 142419 h 271314"/>
                <a:gd name="connsiteX19" fmla="*/ 2609850 w 2645451"/>
                <a:gd name="connsiteY19" fmla="*/ 123369 h 271314"/>
                <a:gd name="connsiteX20" fmla="*/ 2603500 w 2645451"/>
                <a:gd name="connsiteY20" fmla="*/ 85269 h 271314"/>
                <a:gd name="connsiteX21" fmla="*/ 2622550 w 2645451"/>
                <a:gd name="connsiteY21" fmla="*/ 2719 h 271314"/>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888998 w 2645451"/>
                <a:gd name="connsiteY10" fmla="*/ 250368 h 271314"/>
                <a:gd name="connsiteX11" fmla="*/ 1174750 w 2645451"/>
                <a:gd name="connsiteY11" fmla="*/ 244019 h 271314"/>
                <a:gd name="connsiteX12" fmla="*/ 1701800 w 2645451"/>
                <a:gd name="connsiteY12" fmla="*/ 205919 h 271314"/>
                <a:gd name="connsiteX13" fmla="*/ 1943100 w 2645451"/>
                <a:gd name="connsiteY13" fmla="*/ 218619 h 271314"/>
                <a:gd name="connsiteX14" fmla="*/ 2355850 w 2645451"/>
                <a:gd name="connsiteY14" fmla="*/ 193219 h 271314"/>
                <a:gd name="connsiteX15" fmla="*/ 2444750 w 2645451"/>
                <a:gd name="connsiteY15" fmla="*/ 212269 h 271314"/>
                <a:gd name="connsiteX16" fmla="*/ 2501900 w 2645451"/>
                <a:gd name="connsiteY16" fmla="*/ 218619 h 271314"/>
                <a:gd name="connsiteX17" fmla="*/ 2622550 w 2645451"/>
                <a:gd name="connsiteY17" fmla="*/ 212269 h 271314"/>
                <a:gd name="connsiteX18" fmla="*/ 2616200 w 2645451"/>
                <a:gd name="connsiteY18" fmla="*/ 142419 h 271314"/>
                <a:gd name="connsiteX19" fmla="*/ 2609850 w 2645451"/>
                <a:gd name="connsiteY19" fmla="*/ 123369 h 271314"/>
                <a:gd name="connsiteX20" fmla="*/ 2603500 w 2645451"/>
                <a:gd name="connsiteY20" fmla="*/ 85269 h 271314"/>
                <a:gd name="connsiteX21" fmla="*/ 2622550 w 2645451"/>
                <a:gd name="connsiteY21" fmla="*/ 2719 h 271314"/>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888998 w 2645451"/>
                <a:gd name="connsiteY10" fmla="*/ 250368 h 271314"/>
                <a:gd name="connsiteX11" fmla="*/ 1174750 w 2645451"/>
                <a:gd name="connsiteY11" fmla="*/ 244019 h 271314"/>
                <a:gd name="connsiteX12" fmla="*/ 1701800 w 2645451"/>
                <a:gd name="connsiteY12" fmla="*/ 205919 h 271314"/>
                <a:gd name="connsiteX13" fmla="*/ 1943100 w 2645451"/>
                <a:gd name="connsiteY13" fmla="*/ 218619 h 271314"/>
                <a:gd name="connsiteX14" fmla="*/ 2444750 w 2645451"/>
                <a:gd name="connsiteY14" fmla="*/ 212269 h 271314"/>
                <a:gd name="connsiteX15" fmla="*/ 2501900 w 2645451"/>
                <a:gd name="connsiteY15" fmla="*/ 218619 h 271314"/>
                <a:gd name="connsiteX16" fmla="*/ 2622550 w 2645451"/>
                <a:gd name="connsiteY16" fmla="*/ 212269 h 271314"/>
                <a:gd name="connsiteX17" fmla="*/ 2616200 w 2645451"/>
                <a:gd name="connsiteY17" fmla="*/ 142419 h 271314"/>
                <a:gd name="connsiteX18" fmla="*/ 2609850 w 2645451"/>
                <a:gd name="connsiteY18" fmla="*/ 123369 h 271314"/>
                <a:gd name="connsiteX19" fmla="*/ 2603500 w 2645451"/>
                <a:gd name="connsiteY19" fmla="*/ 85269 h 271314"/>
                <a:gd name="connsiteX20" fmla="*/ 2622550 w 2645451"/>
                <a:gd name="connsiteY20" fmla="*/ 2719 h 271314"/>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888998 w 2645451"/>
                <a:gd name="connsiteY10" fmla="*/ 250368 h 271314"/>
                <a:gd name="connsiteX11" fmla="*/ 1174750 w 2645451"/>
                <a:gd name="connsiteY11" fmla="*/ 244019 h 271314"/>
                <a:gd name="connsiteX12" fmla="*/ 1701800 w 2645451"/>
                <a:gd name="connsiteY12" fmla="*/ 205919 h 271314"/>
                <a:gd name="connsiteX13" fmla="*/ 1943100 w 2645451"/>
                <a:gd name="connsiteY13" fmla="*/ 218619 h 271314"/>
                <a:gd name="connsiteX14" fmla="*/ 2501900 w 2645451"/>
                <a:gd name="connsiteY14" fmla="*/ 218619 h 271314"/>
                <a:gd name="connsiteX15" fmla="*/ 2622550 w 2645451"/>
                <a:gd name="connsiteY15" fmla="*/ 212269 h 271314"/>
                <a:gd name="connsiteX16" fmla="*/ 2616200 w 2645451"/>
                <a:gd name="connsiteY16" fmla="*/ 142419 h 271314"/>
                <a:gd name="connsiteX17" fmla="*/ 2609850 w 2645451"/>
                <a:gd name="connsiteY17" fmla="*/ 123369 h 271314"/>
                <a:gd name="connsiteX18" fmla="*/ 2603500 w 2645451"/>
                <a:gd name="connsiteY18" fmla="*/ 85269 h 271314"/>
                <a:gd name="connsiteX19" fmla="*/ 2622550 w 2645451"/>
                <a:gd name="connsiteY19" fmla="*/ 2719 h 271314"/>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888998 w 2645451"/>
                <a:gd name="connsiteY10" fmla="*/ 250368 h 271314"/>
                <a:gd name="connsiteX11" fmla="*/ 1174750 w 2645451"/>
                <a:gd name="connsiteY11" fmla="*/ 244019 h 271314"/>
                <a:gd name="connsiteX12" fmla="*/ 1701800 w 2645451"/>
                <a:gd name="connsiteY12" fmla="*/ 205919 h 271314"/>
                <a:gd name="connsiteX13" fmla="*/ 1943100 w 2645451"/>
                <a:gd name="connsiteY13" fmla="*/ 218619 h 271314"/>
                <a:gd name="connsiteX14" fmla="*/ 2501900 w 2645451"/>
                <a:gd name="connsiteY14" fmla="*/ 218619 h 271314"/>
                <a:gd name="connsiteX15" fmla="*/ 2622550 w 2645451"/>
                <a:gd name="connsiteY15" fmla="*/ 212269 h 271314"/>
                <a:gd name="connsiteX16" fmla="*/ 2609850 w 2645451"/>
                <a:gd name="connsiteY16" fmla="*/ 123369 h 271314"/>
                <a:gd name="connsiteX17" fmla="*/ 2603500 w 2645451"/>
                <a:gd name="connsiteY17" fmla="*/ 85269 h 271314"/>
                <a:gd name="connsiteX18" fmla="*/ 2622550 w 2645451"/>
                <a:gd name="connsiteY18" fmla="*/ 2719 h 271314"/>
                <a:gd name="connsiteX0" fmla="*/ 2622550 w 2645451"/>
                <a:gd name="connsiteY0" fmla="*/ 2719 h 271314"/>
                <a:gd name="connsiteX1" fmla="*/ 2133600 w 2645451"/>
                <a:gd name="connsiteY1" fmla="*/ 21769 h 271314"/>
                <a:gd name="connsiteX2" fmla="*/ 1593850 w 2645451"/>
                <a:gd name="connsiteY2" fmla="*/ 47169 h 271314"/>
                <a:gd name="connsiteX3" fmla="*/ 1270000 w 2645451"/>
                <a:gd name="connsiteY3" fmla="*/ 66219 h 271314"/>
                <a:gd name="connsiteX4" fmla="*/ 882650 w 2645451"/>
                <a:gd name="connsiteY4" fmla="*/ 104319 h 271314"/>
                <a:gd name="connsiteX5" fmla="*/ 584200 w 2645451"/>
                <a:gd name="connsiteY5" fmla="*/ 136069 h 271314"/>
                <a:gd name="connsiteX6" fmla="*/ 0 w 2645451"/>
                <a:gd name="connsiteY6" fmla="*/ 224969 h 271314"/>
                <a:gd name="connsiteX7" fmla="*/ 330200 w 2645451"/>
                <a:gd name="connsiteY7" fmla="*/ 263069 h 271314"/>
                <a:gd name="connsiteX8" fmla="*/ 527050 w 2645451"/>
                <a:gd name="connsiteY8" fmla="*/ 269419 h 271314"/>
                <a:gd name="connsiteX9" fmla="*/ 876300 w 2645451"/>
                <a:gd name="connsiteY9" fmla="*/ 237669 h 271314"/>
                <a:gd name="connsiteX10" fmla="*/ 888998 w 2645451"/>
                <a:gd name="connsiteY10" fmla="*/ 250368 h 271314"/>
                <a:gd name="connsiteX11" fmla="*/ 1174750 w 2645451"/>
                <a:gd name="connsiteY11" fmla="*/ 244019 h 271314"/>
                <a:gd name="connsiteX12" fmla="*/ 1701800 w 2645451"/>
                <a:gd name="connsiteY12" fmla="*/ 205919 h 271314"/>
                <a:gd name="connsiteX13" fmla="*/ 1943100 w 2645451"/>
                <a:gd name="connsiteY13" fmla="*/ 218619 h 271314"/>
                <a:gd name="connsiteX14" fmla="*/ 2501900 w 2645451"/>
                <a:gd name="connsiteY14" fmla="*/ 218619 h 271314"/>
                <a:gd name="connsiteX15" fmla="*/ 2622550 w 2645451"/>
                <a:gd name="connsiteY15" fmla="*/ 212269 h 271314"/>
                <a:gd name="connsiteX16" fmla="*/ 2603500 w 2645451"/>
                <a:gd name="connsiteY16" fmla="*/ 85269 h 271314"/>
                <a:gd name="connsiteX17" fmla="*/ 2622550 w 2645451"/>
                <a:gd name="connsiteY17" fmla="*/ 2719 h 271314"/>
                <a:gd name="connsiteX0" fmla="*/ 2622550 w 2663664"/>
                <a:gd name="connsiteY0" fmla="*/ 2719 h 271314"/>
                <a:gd name="connsiteX1" fmla="*/ 2133600 w 2663664"/>
                <a:gd name="connsiteY1" fmla="*/ 21769 h 271314"/>
                <a:gd name="connsiteX2" fmla="*/ 1593850 w 2663664"/>
                <a:gd name="connsiteY2" fmla="*/ 47169 h 271314"/>
                <a:gd name="connsiteX3" fmla="*/ 1270000 w 2663664"/>
                <a:gd name="connsiteY3" fmla="*/ 66219 h 271314"/>
                <a:gd name="connsiteX4" fmla="*/ 882650 w 2663664"/>
                <a:gd name="connsiteY4" fmla="*/ 104319 h 271314"/>
                <a:gd name="connsiteX5" fmla="*/ 584200 w 2663664"/>
                <a:gd name="connsiteY5" fmla="*/ 136069 h 271314"/>
                <a:gd name="connsiteX6" fmla="*/ 0 w 2663664"/>
                <a:gd name="connsiteY6" fmla="*/ 224969 h 271314"/>
                <a:gd name="connsiteX7" fmla="*/ 330200 w 2663664"/>
                <a:gd name="connsiteY7" fmla="*/ 263069 h 271314"/>
                <a:gd name="connsiteX8" fmla="*/ 527050 w 2663664"/>
                <a:gd name="connsiteY8" fmla="*/ 269419 h 271314"/>
                <a:gd name="connsiteX9" fmla="*/ 876300 w 2663664"/>
                <a:gd name="connsiteY9" fmla="*/ 237669 h 271314"/>
                <a:gd name="connsiteX10" fmla="*/ 888998 w 2663664"/>
                <a:gd name="connsiteY10" fmla="*/ 250368 h 271314"/>
                <a:gd name="connsiteX11" fmla="*/ 1174750 w 2663664"/>
                <a:gd name="connsiteY11" fmla="*/ 244019 h 271314"/>
                <a:gd name="connsiteX12" fmla="*/ 1701800 w 2663664"/>
                <a:gd name="connsiteY12" fmla="*/ 205919 h 271314"/>
                <a:gd name="connsiteX13" fmla="*/ 1943100 w 2663664"/>
                <a:gd name="connsiteY13" fmla="*/ 218619 h 271314"/>
                <a:gd name="connsiteX14" fmla="*/ 2501900 w 2663664"/>
                <a:gd name="connsiteY14" fmla="*/ 218619 h 271314"/>
                <a:gd name="connsiteX15" fmla="*/ 2622550 w 2663664"/>
                <a:gd name="connsiteY15" fmla="*/ 212269 h 271314"/>
                <a:gd name="connsiteX16" fmla="*/ 2622550 w 2663664"/>
                <a:gd name="connsiteY16" fmla="*/ 2719 h 271314"/>
                <a:gd name="connsiteX0" fmla="*/ 2622550 w 2663664"/>
                <a:gd name="connsiteY0" fmla="*/ 2719 h 271314"/>
                <a:gd name="connsiteX1" fmla="*/ 2133600 w 2663664"/>
                <a:gd name="connsiteY1" fmla="*/ 21769 h 271314"/>
                <a:gd name="connsiteX2" fmla="*/ 1593850 w 2663664"/>
                <a:gd name="connsiteY2" fmla="*/ 47169 h 271314"/>
                <a:gd name="connsiteX3" fmla="*/ 1270000 w 2663664"/>
                <a:gd name="connsiteY3" fmla="*/ 66219 h 271314"/>
                <a:gd name="connsiteX4" fmla="*/ 882650 w 2663664"/>
                <a:gd name="connsiteY4" fmla="*/ 104319 h 271314"/>
                <a:gd name="connsiteX5" fmla="*/ 584200 w 2663664"/>
                <a:gd name="connsiteY5" fmla="*/ 136069 h 271314"/>
                <a:gd name="connsiteX6" fmla="*/ 0 w 2663664"/>
                <a:gd name="connsiteY6" fmla="*/ 224969 h 271314"/>
                <a:gd name="connsiteX7" fmla="*/ 330200 w 2663664"/>
                <a:gd name="connsiteY7" fmla="*/ 263069 h 271314"/>
                <a:gd name="connsiteX8" fmla="*/ 527050 w 2663664"/>
                <a:gd name="connsiteY8" fmla="*/ 269419 h 271314"/>
                <a:gd name="connsiteX9" fmla="*/ 876300 w 2663664"/>
                <a:gd name="connsiteY9" fmla="*/ 237669 h 271314"/>
                <a:gd name="connsiteX10" fmla="*/ 888998 w 2663664"/>
                <a:gd name="connsiteY10" fmla="*/ 250368 h 271314"/>
                <a:gd name="connsiteX11" fmla="*/ 1174750 w 2663664"/>
                <a:gd name="connsiteY11" fmla="*/ 244019 h 271314"/>
                <a:gd name="connsiteX12" fmla="*/ 1701800 w 2663664"/>
                <a:gd name="connsiteY12" fmla="*/ 205919 h 271314"/>
                <a:gd name="connsiteX13" fmla="*/ 1943100 w 2663664"/>
                <a:gd name="connsiteY13" fmla="*/ 218619 h 271314"/>
                <a:gd name="connsiteX14" fmla="*/ 2501900 w 2663664"/>
                <a:gd name="connsiteY14" fmla="*/ 218619 h 271314"/>
                <a:gd name="connsiteX15" fmla="*/ 2622550 w 2663664"/>
                <a:gd name="connsiteY15" fmla="*/ 212269 h 271314"/>
                <a:gd name="connsiteX16" fmla="*/ 2622550 w 2663664"/>
                <a:gd name="connsiteY16" fmla="*/ 2719 h 271314"/>
                <a:gd name="connsiteX0" fmla="*/ 2622550 w 2622550"/>
                <a:gd name="connsiteY0" fmla="*/ 2719 h 271314"/>
                <a:gd name="connsiteX1" fmla="*/ 2133600 w 2622550"/>
                <a:gd name="connsiteY1" fmla="*/ 21769 h 271314"/>
                <a:gd name="connsiteX2" fmla="*/ 1593850 w 2622550"/>
                <a:gd name="connsiteY2" fmla="*/ 47169 h 271314"/>
                <a:gd name="connsiteX3" fmla="*/ 1270000 w 2622550"/>
                <a:gd name="connsiteY3" fmla="*/ 66219 h 271314"/>
                <a:gd name="connsiteX4" fmla="*/ 882650 w 2622550"/>
                <a:gd name="connsiteY4" fmla="*/ 104319 h 271314"/>
                <a:gd name="connsiteX5" fmla="*/ 584200 w 2622550"/>
                <a:gd name="connsiteY5" fmla="*/ 136069 h 271314"/>
                <a:gd name="connsiteX6" fmla="*/ 0 w 2622550"/>
                <a:gd name="connsiteY6" fmla="*/ 224969 h 271314"/>
                <a:gd name="connsiteX7" fmla="*/ 330200 w 2622550"/>
                <a:gd name="connsiteY7" fmla="*/ 263069 h 271314"/>
                <a:gd name="connsiteX8" fmla="*/ 527050 w 2622550"/>
                <a:gd name="connsiteY8" fmla="*/ 269419 h 271314"/>
                <a:gd name="connsiteX9" fmla="*/ 876300 w 2622550"/>
                <a:gd name="connsiteY9" fmla="*/ 237669 h 271314"/>
                <a:gd name="connsiteX10" fmla="*/ 888998 w 2622550"/>
                <a:gd name="connsiteY10" fmla="*/ 250368 h 271314"/>
                <a:gd name="connsiteX11" fmla="*/ 1174750 w 2622550"/>
                <a:gd name="connsiteY11" fmla="*/ 244019 h 271314"/>
                <a:gd name="connsiteX12" fmla="*/ 1701800 w 2622550"/>
                <a:gd name="connsiteY12" fmla="*/ 205919 h 271314"/>
                <a:gd name="connsiteX13" fmla="*/ 1943100 w 2622550"/>
                <a:gd name="connsiteY13" fmla="*/ 218619 h 271314"/>
                <a:gd name="connsiteX14" fmla="*/ 2501900 w 2622550"/>
                <a:gd name="connsiteY14" fmla="*/ 218619 h 271314"/>
                <a:gd name="connsiteX15" fmla="*/ 2622550 w 2622550"/>
                <a:gd name="connsiteY15" fmla="*/ 212269 h 271314"/>
                <a:gd name="connsiteX16" fmla="*/ 2622550 w 2622550"/>
                <a:gd name="connsiteY16" fmla="*/ 2719 h 271314"/>
                <a:gd name="connsiteX0" fmla="*/ 2622550 w 2622550"/>
                <a:gd name="connsiteY0" fmla="*/ 2719 h 271314"/>
                <a:gd name="connsiteX1" fmla="*/ 2133600 w 2622550"/>
                <a:gd name="connsiteY1" fmla="*/ 21769 h 271314"/>
                <a:gd name="connsiteX2" fmla="*/ 1593850 w 2622550"/>
                <a:gd name="connsiteY2" fmla="*/ 47169 h 271314"/>
                <a:gd name="connsiteX3" fmla="*/ 1270000 w 2622550"/>
                <a:gd name="connsiteY3" fmla="*/ 66219 h 271314"/>
                <a:gd name="connsiteX4" fmla="*/ 882650 w 2622550"/>
                <a:gd name="connsiteY4" fmla="*/ 104319 h 271314"/>
                <a:gd name="connsiteX5" fmla="*/ 584200 w 2622550"/>
                <a:gd name="connsiteY5" fmla="*/ 136069 h 271314"/>
                <a:gd name="connsiteX6" fmla="*/ 0 w 2622550"/>
                <a:gd name="connsiteY6" fmla="*/ 224969 h 271314"/>
                <a:gd name="connsiteX7" fmla="*/ 330200 w 2622550"/>
                <a:gd name="connsiteY7" fmla="*/ 263069 h 271314"/>
                <a:gd name="connsiteX8" fmla="*/ 527050 w 2622550"/>
                <a:gd name="connsiteY8" fmla="*/ 269419 h 271314"/>
                <a:gd name="connsiteX9" fmla="*/ 876300 w 2622550"/>
                <a:gd name="connsiteY9" fmla="*/ 237669 h 271314"/>
                <a:gd name="connsiteX10" fmla="*/ 1174750 w 2622550"/>
                <a:gd name="connsiteY10" fmla="*/ 244019 h 271314"/>
                <a:gd name="connsiteX11" fmla="*/ 1701800 w 2622550"/>
                <a:gd name="connsiteY11" fmla="*/ 205919 h 271314"/>
                <a:gd name="connsiteX12" fmla="*/ 1943100 w 2622550"/>
                <a:gd name="connsiteY12" fmla="*/ 218619 h 271314"/>
                <a:gd name="connsiteX13" fmla="*/ 2501900 w 2622550"/>
                <a:gd name="connsiteY13" fmla="*/ 218619 h 271314"/>
                <a:gd name="connsiteX14" fmla="*/ 2622550 w 2622550"/>
                <a:gd name="connsiteY14" fmla="*/ 212269 h 271314"/>
                <a:gd name="connsiteX15" fmla="*/ 2622550 w 2622550"/>
                <a:gd name="connsiteY15" fmla="*/ 2719 h 271314"/>
                <a:gd name="connsiteX0" fmla="*/ 2622550 w 2622550"/>
                <a:gd name="connsiteY0" fmla="*/ 2719 h 269919"/>
                <a:gd name="connsiteX1" fmla="*/ 2133600 w 2622550"/>
                <a:gd name="connsiteY1" fmla="*/ 21769 h 269919"/>
                <a:gd name="connsiteX2" fmla="*/ 1593850 w 2622550"/>
                <a:gd name="connsiteY2" fmla="*/ 47169 h 269919"/>
                <a:gd name="connsiteX3" fmla="*/ 1270000 w 2622550"/>
                <a:gd name="connsiteY3" fmla="*/ 66219 h 269919"/>
                <a:gd name="connsiteX4" fmla="*/ 882650 w 2622550"/>
                <a:gd name="connsiteY4" fmla="*/ 104319 h 269919"/>
                <a:gd name="connsiteX5" fmla="*/ 584200 w 2622550"/>
                <a:gd name="connsiteY5" fmla="*/ 136069 h 269919"/>
                <a:gd name="connsiteX6" fmla="*/ 0 w 2622550"/>
                <a:gd name="connsiteY6" fmla="*/ 224969 h 269919"/>
                <a:gd name="connsiteX7" fmla="*/ 330200 w 2622550"/>
                <a:gd name="connsiteY7" fmla="*/ 263069 h 269919"/>
                <a:gd name="connsiteX8" fmla="*/ 527050 w 2622550"/>
                <a:gd name="connsiteY8" fmla="*/ 269419 h 269919"/>
                <a:gd name="connsiteX9" fmla="*/ 863600 w 2622550"/>
                <a:gd name="connsiteY9" fmla="*/ 256719 h 269919"/>
                <a:gd name="connsiteX10" fmla="*/ 1174750 w 2622550"/>
                <a:gd name="connsiteY10" fmla="*/ 244019 h 269919"/>
                <a:gd name="connsiteX11" fmla="*/ 1701800 w 2622550"/>
                <a:gd name="connsiteY11" fmla="*/ 205919 h 269919"/>
                <a:gd name="connsiteX12" fmla="*/ 1943100 w 2622550"/>
                <a:gd name="connsiteY12" fmla="*/ 218619 h 269919"/>
                <a:gd name="connsiteX13" fmla="*/ 2501900 w 2622550"/>
                <a:gd name="connsiteY13" fmla="*/ 218619 h 269919"/>
                <a:gd name="connsiteX14" fmla="*/ 2622550 w 2622550"/>
                <a:gd name="connsiteY14" fmla="*/ 212269 h 269919"/>
                <a:gd name="connsiteX15" fmla="*/ 2622550 w 2622550"/>
                <a:gd name="connsiteY15" fmla="*/ 2719 h 269919"/>
                <a:gd name="connsiteX0" fmla="*/ 2622550 w 2622550"/>
                <a:gd name="connsiteY0" fmla="*/ 2719 h 277211"/>
                <a:gd name="connsiteX1" fmla="*/ 2133600 w 2622550"/>
                <a:gd name="connsiteY1" fmla="*/ 21769 h 277211"/>
                <a:gd name="connsiteX2" fmla="*/ 1593850 w 2622550"/>
                <a:gd name="connsiteY2" fmla="*/ 47169 h 277211"/>
                <a:gd name="connsiteX3" fmla="*/ 1270000 w 2622550"/>
                <a:gd name="connsiteY3" fmla="*/ 66219 h 277211"/>
                <a:gd name="connsiteX4" fmla="*/ 882650 w 2622550"/>
                <a:gd name="connsiteY4" fmla="*/ 104319 h 277211"/>
                <a:gd name="connsiteX5" fmla="*/ 584200 w 2622550"/>
                <a:gd name="connsiteY5" fmla="*/ 136069 h 277211"/>
                <a:gd name="connsiteX6" fmla="*/ 0 w 2622550"/>
                <a:gd name="connsiteY6" fmla="*/ 224969 h 277211"/>
                <a:gd name="connsiteX7" fmla="*/ 330200 w 2622550"/>
                <a:gd name="connsiteY7" fmla="*/ 263069 h 277211"/>
                <a:gd name="connsiteX8" fmla="*/ 527050 w 2622550"/>
                <a:gd name="connsiteY8" fmla="*/ 269419 h 277211"/>
                <a:gd name="connsiteX9" fmla="*/ 863600 w 2622550"/>
                <a:gd name="connsiteY9" fmla="*/ 256719 h 277211"/>
                <a:gd name="connsiteX10" fmla="*/ 1174750 w 2622550"/>
                <a:gd name="connsiteY10" fmla="*/ 275769 h 277211"/>
                <a:gd name="connsiteX11" fmla="*/ 1701800 w 2622550"/>
                <a:gd name="connsiteY11" fmla="*/ 205919 h 277211"/>
                <a:gd name="connsiteX12" fmla="*/ 1943100 w 2622550"/>
                <a:gd name="connsiteY12" fmla="*/ 218619 h 277211"/>
                <a:gd name="connsiteX13" fmla="*/ 2501900 w 2622550"/>
                <a:gd name="connsiteY13" fmla="*/ 218619 h 277211"/>
                <a:gd name="connsiteX14" fmla="*/ 2622550 w 2622550"/>
                <a:gd name="connsiteY14" fmla="*/ 212269 h 277211"/>
                <a:gd name="connsiteX15" fmla="*/ 2622550 w 2622550"/>
                <a:gd name="connsiteY15" fmla="*/ 2719 h 277211"/>
                <a:gd name="connsiteX0" fmla="*/ 2622550 w 2622550"/>
                <a:gd name="connsiteY0" fmla="*/ 2719 h 282920"/>
                <a:gd name="connsiteX1" fmla="*/ 2133600 w 2622550"/>
                <a:gd name="connsiteY1" fmla="*/ 21769 h 282920"/>
                <a:gd name="connsiteX2" fmla="*/ 1593850 w 2622550"/>
                <a:gd name="connsiteY2" fmla="*/ 47169 h 282920"/>
                <a:gd name="connsiteX3" fmla="*/ 1270000 w 2622550"/>
                <a:gd name="connsiteY3" fmla="*/ 66219 h 282920"/>
                <a:gd name="connsiteX4" fmla="*/ 882650 w 2622550"/>
                <a:gd name="connsiteY4" fmla="*/ 104319 h 282920"/>
                <a:gd name="connsiteX5" fmla="*/ 584200 w 2622550"/>
                <a:gd name="connsiteY5" fmla="*/ 136069 h 282920"/>
                <a:gd name="connsiteX6" fmla="*/ 0 w 2622550"/>
                <a:gd name="connsiteY6" fmla="*/ 224969 h 282920"/>
                <a:gd name="connsiteX7" fmla="*/ 330200 w 2622550"/>
                <a:gd name="connsiteY7" fmla="*/ 263069 h 282920"/>
                <a:gd name="connsiteX8" fmla="*/ 527050 w 2622550"/>
                <a:gd name="connsiteY8" fmla="*/ 269419 h 282920"/>
                <a:gd name="connsiteX9" fmla="*/ 869950 w 2622550"/>
                <a:gd name="connsiteY9" fmla="*/ 282119 h 282920"/>
                <a:gd name="connsiteX10" fmla="*/ 1174750 w 2622550"/>
                <a:gd name="connsiteY10" fmla="*/ 275769 h 282920"/>
                <a:gd name="connsiteX11" fmla="*/ 1701800 w 2622550"/>
                <a:gd name="connsiteY11" fmla="*/ 205919 h 282920"/>
                <a:gd name="connsiteX12" fmla="*/ 1943100 w 2622550"/>
                <a:gd name="connsiteY12" fmla="*/ 218619 h 282920"/>
                <a:gd name="connsiteX13" fmla="*/ 2501900 w 2622550"/>
                <a:gd name="connsiteY13" fmla="*/ 218619 h 282920"/>
                <a:gd name="connsiteX14" fmla="*/ 2622550 w 2622550"/>
                <a:gd name="connsiteY14" fmla="*/ 212269 h 282920"/>
                <a:gd name="connsiteX15" fmla="*/ 2622550 w 2622550"/>
                <a:gd name="connsiteY15" fmla="*/ 2719 h 282920"/>
                <a:gd name="connsiteX0" fmla="*/ 2622550 w 2622550"/>
                <a:gd name="connsiteY0" fmla="*/ 2719 h 282920"/>
                <a:gd name="connsiteX1" fmla="*/ 2133600 w 2622550"/>
                <a:gd name="connsiteY1" fmla="*/ 21769 h 282920"/>
                <a:gd name="connsiteX2" fmla="*/ 1593850 w 2622550"/>
                <a:gd name="connsiteY2" fmla="*/ 47169 h 282920"/>
                <a:gd name="connsiteX3" fmla="*/ 1270000 w 2622550"/>
                <a:gd name="connsiteY3" fmla="*/ 66219 h 282920"/>
                <a:gd name="connsiteX4" fmla="*/ 882650 w 2622550"/>
                <a:gd name="connsiteY4" fmla="*/ 104319 h 282920"/>
                <a:gd name="connsiteX5" fmla="*/ 584200 w 2622550"/>
                <a:gd name="connsiteY5" fmla="*/ 136069 h 282920"/>
                <a:gd name="connsiteX6" fmla="*/ 0 w 2622550"/>
                <a:gd name="connsiteY6" fmla="*/ 224969 h 282920"/>
                <a:gd name="connsiteX7" fmla="*/ 330200 w 2622550"/>
                <a:gd name="connsiteY7" fmla="*/ 263069 h 282920"/>
                <a:gd name="connsiteX8" fmla="*/ 527050 w 2622550"/>
                <a:gd name="connsiteY8" fmla="*/ 269419 h 282920"/>
                <a:gd name="connsiteX9" fmla="*/ 869950 w 2622550"/>
                <a:gd name="connsiteY9" fmla="*/ 282119 h 282920"/>
                <a:gd name="connsiteX10" fmla="*/ 1174750 w 2622550"/>
                <a:gd name="connsiteY10" fmla="*/ 275769 h 282920"/>
                <a:gd name="connsiteX11" fmla="*/ 1701800 w 2622550"/>
                <a:gd name="connsiteY11" fmla="*/ 237669 h 282920"/>
                <a:gd name="connsiteX12" fmla="*/ 1943100 w 2622550"/>
                <a:gd name="connsiteY12" fmla="*/ 218619 h 282920"/>
                <a:gd name="connsiteX13" fmla="*/ 2501900 w 2622550"/>
                <a:gd name="connsiteY13" fmla="*/ 218619 h 282920"/>
                <a:gd name="connsiteX14" fmla="*/ 2622550 w 2622550"/>
                <a:gd name="connsiteY14" fmla="*/ 212269 h 282920"/>
                <a:gd name="connsiteX15" fmla="*/ 2622550 w 2622550"/>
                <a:gd name="connsiteY15" fmla="*/ 2719 h 28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22550" h="282920">
                  <a:moveTo>
                    <a:pt x="2622550" y="2719"/>
                  </a:moveTo>
                  <a:cubicBezTo>
                    <a:pt x="2544233" y="-7864"/>
                    <a:pt x="2277533" y="15419"/>
                    <a:pt x="2133600" y="21769"/>
                  </a:cubicBezTo>
                  <a:lnTo>
                    <a:pt x="1593850" y="47169"/>
                  </a:lnTo>
                  <a:cubicBezTo>
                    <a:pt x="1498600" y="61986"/>
                    <a:pt x="1388533" y="56694"/>
                    <a:pt x="1270000" y="66219"/>
                  </a:cubicBezTo>
                  <a:cubicBezTo>
                    <a:pt x="1151467" y="75744"/>
                    <a:pt x="993775" y="93736"/>
                    <a:pt x="882650" y="104319"/>
                  </a:cubicBezTo>
                  <a:cubicBezTo>
                    <a:pt x="756573" y="135838"/>
                    <a:pt x="731308" y="115961"/>
                    <a:pt x="584200" y="136069"/>
                  </a:cubicBezTo>
                  <a:cubicBezTo>
                    <a:pt x="437092" y="156177"/>
                    <a:pt x="46567" y="200627"/>
                    <a:pt x="0" y="224969"/>
                  </a:cubicBezTo>
                  <a:lnTo>
                    <a:pt x="330200" y="263069"/>
                  </a:lnTo>
                  <a:cubicBezTo>
                    <a:pt x="418042" y="270477"/>
                    <a:pt x="437092" y="266244"/>
                    <a:pt x="527050" y="269419"/>
                  </a:cubicBezTo>
                  <a:cubicBezTo>
                    <a:pt x="617008" y="272594"/>
                    <a:pt x="762000" y="286352"/>
                    <a:pt x="869950" y="282119"/>
                  </a:cubicBezTo>
                  <a:cubicBezTo>
                    <a:pt x="977900" y="277886"/>
                    <a:pt x="1036108" y="283177"/>
                    <a:pt x="1174750" y="275769"/>
                  </a:cubicBezTo>
                  <a:cubicBezTo>
                    <a:pt x="1313392" y="268361"/>
                    <a:pt x="1521883" y="241902"/>
                    <a:pt x="1701800" y="237669"/>
                  </a:cubicBezTo>
                  <a:lnTo>
                    <a:pt x="1943100" y="218619"/>
                  </a:lnTo>
                  <a:lnTo>
                    <a:pt x="2501900" y="218619"/>
                  </a:lnTo>
                  <a:lnTo>
                    <a:pt x="2622550" y="212269"/>
                  </a:lnTo>
                  <a:lnTo>
                    <a:pt x="2622550" y="2719"/>
                  </a:lnTo>
                  <a:close/>
                </a:path>
              </a:pathLst>
            </a:cu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12" name="Group 11"/>
          <p:cNvGrpSpPr/>
          <p:nvPr/>
        </p:nvGrpSpPr>
        <p:grpSpPr>
          <a:xfrm>
            <a:off x="1563764" y="5099206"/>
            <a:ext cx="1149321" cy="1299485"/>
            <a:chOff x="1563764" y="5099206"/>
            <a:chExt cx="1149321" cy="1299485"/>
          </a:xfrm>
        </p:grpSpPr>
        <p:sp>
          <p:nvSpPr>
            <p:cNvPr id="5" name="Freeform 4"/>
            <p:cNvSpPr/>
            <p:nvPr/>
          </p:nvSpPr>
          <p:spPr>
            <a:xfrm>
              <a:off x="1563764" y="5099206"/>
              <a:ext cx="1149321" cy="1299485"/>
            </a:xfrm>
            <a:custGeom>
              <a:avLst/>
              <a:gdLst>
                <a:gd name="connsiteX0" fmla="*/ 96 w 1196249"/>
                <a:gd name="connsiteY0" fmla="*/ 63500 h 1346200"/>
                <a:gd name="connsiteX1" fmla="*/ 12796 w 1196249"/>
                <a:gd name="connsiteY1" fmla="*/ 704850 h 1346200"/>
                <a:gd name="connsiteX2" fmla="*/ 31846 w 1196249"/>
                <a:gd name="connsiteY2" fmla="*/ 787400 h 1346200"/>
                <a:gd name="connsiteX3" fmla="*/ 44546 w 1196249"/>
                <a:gd name="connsiteY3" fmla="*/ 819150 h 1346200"/>
                <a:gd name="connsiteX4" fmla="*/ 76296 w 1196249"/>
                <a:gd name="connsiteY4" fmla="*/ 863600 h 1346200"/>
                <a:gd name="connsiteX5" fmla="*/ 88996 w 1196249"/>
                <a:gd name="connsiteY5" fmla="*/ 882650 h 1346200"/>
                <a:gd name="connsiteX6" fmla="*/ 108046 w 1196249"/>
                <a:gd name="connsiteY6" fmla="*/ 901700 h 1346200"/>
                <a:gd name="connsiteX7" fmla="*/ 120746 w 1196249"/>
                <a:gd name="connsiteY7" fmla="*/ 927100 h 1346200"/>
                <a:gd name="connsiteX8" fmla="*/ 139796 w 1196249"/>
                <a:gd name="connsiteY8" fmla="*/ 952500 h 1346200"/>
                <a:gd name="connsiteX9" fmla="*/ 171546 w 1196249"/>
                <a:gd name="connsiteY9" fmla="*/ 996950 h 1346200"/>
                <a:gd name="connsiteX10" fmla="*/ 177896 w 1196249"/>
                <a:gd name="connsiteY10" fmla="*/ 1016000 h 1346200"/>
                <a:gd name="connsiteX11" fmla="*/ 215996 w 1196249"/>
                <a:gd name="connsiteY11" fmla="*/ 1066800 h 1346200"/>
                <a:gd name="connsiteX12" fmla="*/ 247746 w 1196249"/>
                <a:gd name="connsiteY12" fmla="*/ 1111250 h 1346200"/>
                <a:gd name="connsiteX13" fmla="*/ 254096 w 1196249"/>
                <a:gd name="connsiteY13" fmla="*/ 1130300 h 1346200"/>
                <a:gd name="connsiteX14" fmla="*/ 292196 w 1196249"/>
                <a:gd name="connsiteY14" fmla="*/ 1181100 h 1346200"/>
                <a:gd name="connsiteX15" fmla="*/ 317596 w 1196249"/>
                <a:gd name="connsiteY15" fmla="*/ 1225550 h 1346200"/>
                <a:gd name="connsiteX16" fmla="*/ 336646 w 1196249"/>
                <a:gd name="connsiteY16" fmla="*/ 1257300 h 1346200"/>
                <a:gd name="connsiteX17" fmla="*/ 355696 w 1196249"/>
                <a:gd name="connsiteY17" fmla="*/ 1270000 h 1346200"/>
                <a:gd name="connsiteX18" fmla="*/ 393796 w 1196249"/>
                <a:gd name="connsiteY18" fmla="*/ 1308100 h 1346200"/>
                <a:gd name="connsiteX19" fmla="*/ 425546 w 1196249"/>
                <a:gd name="connsiteY19" fmla="*/ 1339850 h 1346200"/>
                <a:gd name="connsiteX20" fmla="*/ 450946 w 1196249"/>
                <a:gd name="connsiteY20" fmla="*/ 1346200 h 1346200"/>
                <a:gd name="connsiteX21" fmla="*/ 508096 w 1196249"/>
                <a:gd name="connsiteY21" fmla="*/ 1327150 h 1346200"/>
                <a:gd name="connsiteX22" fmla="*/ 527146 w 1196249"/>
                <a:gd name="connsiteY22" fmla="*/ 1314450 h 1346200"/>
                <a:gd name="connsiteX23" fmla="*/ 546196 w 1196249"/>
                <a:gd name="connsiteY23" fmla="*/ 1308100 h 1346200"/>
                <a:gd name="connsiteX24" fmla="*/ 590646 w 1196249"/>
                <a:gd name="connsiteY24" fmla="*/ 1276350 h 1346200"/>
                <a:gd name="connsiteX25" fmla="*/ 635096 w 1196249"/>
                <a:gd name="connsiteY25" fmla="*/ 1257300 h 1346200"/>
                <a:gd name="connsiteX26" fmla="*/ 711296 w 1196249"/>
                <a:gd name="connsiteY26" fmla="*/ 1193800 h 1346200"/>
                <a:gd name="connsiteX27" fmla="*/ 730346 w 1196249"/>
                <a:gd name="connsiteY27" fmla="*/ 1181100 h 1346200"/>
                <a:gd name="connsiteX28" fmla="*/ 781146 w 1196249"/>
                <a:gd name="connsiteY28" fmla="*/ 1123950 h 1346200"/>
                <a:gd name="connsiteX29" fmla="*/ 819246 w 1196249"/>
                <a:gd name="connsiteY29" fmla="*/ 1098550 h 1346200"/>
                <a:gd name="connsiteX30" fmla="*/ 850996 w 1196249"/>
                <a:gd name="connsiteY30" fmla="*/ 1054100 h 1346200"/>
                <a:gd name="connsiteX31" fmla="*/ 870046 w 1196249"/>
                <a:gd name="connsiteY31" fmla="*/ 1016000 h 1346200"/>
                <a:gd name="connsiteX32" fmla="*/ 882746 w 1196249"/>
                <a:gd name="connsiteY32" fmla="*/ 996950 h 1346200"/>
                <a:gd name="connsiteX33" fmla="*/ 895446 w 1196249"/>
                <a:gd name="connsiteY33" fmla="*/ 958850 h 1346200"/>
                <a:gd name="connsiteX34" fmla="*/ 901796 w 1196249"/>
                <a:gd name="connsiteY34" fmla="*/ 939800 h 1346200"/>
                <a:gd name="connsiteX35" fmla="*/ 908146 w 1196249"/>
                <a:gd name="connsiteY35" fmla="*/ 914400 h 1346200"/>
                <a:gd name="connsiteX36" fmla="*/ 927196 w 1196249"/>
                <a:gd name="connsiteY36" fmla="*/ 895350 h 1346200"/>
                <a:gd name="connsiteX37" fmla="*/ 933546 w 1196249"/>
                <a:gd name="connsiteY37" fmla="*/ 876300 h 1346200"/>
                <a:gd name="connsiteX38" fmla="*/ 946246 w 1196249"/>
                <a:gd name="connsiteY38" fmla="*/ 825500 h 1346200"/>
                <a:gd name="connsiteX39" fmla="*/ 958946 w 1196249"/>
                <a:gd name="connsiteY39" fmla="*/ 800100 h 1346200"/>
                <a:gd name="connsiteX40" fmla="*/ 971646 w 1196249"/>
                <a:gd name="connsiteY40" fmla="*/ 762000 h 1346200"/>
                <a:gd name="connsiteX41" fmla="*/ 984346 w 1196249"/>
                <a:gd name="connsiteY41" fmla="*/ 742950 h 1346200"/>
                <a:gd name="connsiteX42" fmla="*/ 997046 w 1196249"/>
                <a:gd name="connsiteY42" fmla="*/ 704850 h 1346200"/>
                <a:gd name="connsiteX43" fmla="*/ 1009746 w 1196249"/>
                <a:gd name="connsiteY43" fmla="*/ 685800 h 1346200"/>
                <a:gd name="connsiteX44" fmla="*/ 1022446 w 1196249"/>
                <a:gd name="connsiteY44" fmla="*/ 660400 h 1346200"/>
                <a:gd name="connsiteX45" fmla="*/ 1041496 w 1196249"/>
                <a:gd name="connsiteY45" fmla="*/ 641350 h 1346200"/>
                <a:gd name="connsiteX46" fmla="*/ 1060546 w 1196249"/>
                <a:gd name="connsiteY46" fmla="*/ 577850 h 1346200"/>
                <a:gd name="connsiteX47" fmla="*/ 1066896 w 1196249"/>
                <a:gd name="connsiteY47" fmla="*/ 558800 h 1346200"/>
                <a:gd name="connsiteX48" fmla="*/ 1079596 w 1196249"/>
                <a:gd name="connsiteY48" fmla="*/ 508000 h 1346200"/>
                <a:gd name="connsiteX49" fmla="*/ 1104996 w 1196249"/>
                <a:gd name="connsiteY49" fmla="*/ 457200 h 1346200"/>
                <a:gd name="connsiteX50" fmla="*/ 1124046 w 1196249"/>
                <a:gd name="connsiteY50" fmla="*/ 406400 h 1346200"/>
                <a:gd name="connsiteX51" fmla="*/ 1130396 w 1196249"/>
                <a:gd name="connsiteY51" fmla="*/ 387350 h 1346200"/>
                <a:gd name="connsiteX52" fmla="*/ 1143096 w 1196249"/>
                <a:gd name="connsiteY52" fmla="*/ 368300 h 1346200"/>
                <a:gd name="connsiteX53" fmla="*/ 1149446 w 1196249"/>
                <a:gd name="connsiteY53" fmla="*/ 311150 h 1346200"/>
                <a:gd name="connsiteX54" fmla="*/ 1162146 w 1196249"/>
                <a:gd name="connsiteY54" fmla="*/ 285750 h 1346200"/>
                <a:gd name="connsiteX55" fmla="*/ 1168496 w 1196249"/>
                <a:gd name="connsiteY55" fmla="*/ 254000 h 1346200"/>
                <a:gd name="connsiteX56" fmla="*/ 1174846 w 1196249"/>
                <a:gd name="connsiteY56" fmla="*/ 234950 h 1346200"/>
                <a:gd name="connsiteX57" fmla="*/ 1181196 w 1196249"/>
                <a:gd name="connsiteY57" fmla="*/ 177800 h 1346200"/>
                <a:gd name="connsiteX58" fmla="*/ 1155796 w 1196249"/>
                <a:gd name="connsiteY58" fmla="*/ 0 h 1346200"/>
                <a:gd name="connsiteX59" fmla="*/ 1092296 w 1196249"/>
                <a:gd name="connsiteY59" fmla="*/ 25400 h 1346200"/>
                <a:gd name="connsiteX60" fmla="*/ 1073246 w 1196249"/>
                <a:gd name="connsiteY60" fmla="*/ 31750 h 1346200"/>
                <a:gd name="connsiteX61" fmla="*/ 1041496 w 1196249"/>
                <a:gd name="connsiteY61" fmla="*/ 38100 h 1346200"/>
                <a:gd name="connsiteX62" fmla="*/ 1003396 w 1196249"/>
                <a:gd name="connsiteY62" fmla="*/ 63500 h 1346200"/>
                <a:gd name="connsiteX63" fmla="*/ 984346 w 1196249"/>
                <a:gd name="connsiteY63" fmla="*/ 69850 h 1346200"/>
                <a:gd name="connsiteX64" fmla="*/ 965296 w 1196249"/>
                <a:gd name="connsiteY64" fmla="*/ 82550 h 1346200"/>
                <a:gd name="connsiteX65" fmla="*/ 946246 w 1196249"/>
                <a:gd name="connsiteY65" fmla="*/ 88900 h 1346200"/>
                <a:gd name="connsiteX66" fmla="*/ 927196 w 1196249"/>
                <a:gd name="connsiteY66" fmla="*/ 101600 h 1346200"/>
                <a:gd name="connsiteX67" fmla="*/ 908146 w 1196249"/>
                <a:gd name="connsiteY67" fmla="*/ 120650 h 1346200"/>
                <a:gd name="connsiteX68" fmla="*/ 870046 w 1196249"/>
                <a:gd name="connsiteY68" fmla="*/ 127000 h 1346200"/>
                <a:gd name="connsiteX69" fmla="*/ 819246 w 1196249"/>
                <a:gd name="connsiteY69" fmla="*/ 146050 h 1346200"/>
                <a:gd name="connsiteX70" fmla="*/ 787496 w 1196249"/>
                <a:gd name="connsiteY70" fmla="*/ 158750 h 1346200"/>
                <a:gd name="connsiteX71" fmla="*/ 755746 w 1196249"/>
                <a:gd name="connsiteY71" fmla="*/ 165100 h 1346200"/>
                <a:gd name="connsiteX72" fmla="*/ 717646 w 1196249"/>
                <a:gd name="connsiteY72" fmla="*/ 177800 h 1346200"/>
                <a:gd name="connsiteX73" fmla="*/ 533496 w 1196249"/>
                <a:gd name="connsiteY73" fmla="*/ 190500 h 1346200"/>
                <a:gd name="connsiteX74" fmla="*/ 431896 w 1196249"/>
                <a:gd name="connsiteY74" fmla="*/ 196850 h 1346200"/>
                <a:gd name="connsiteX75" fmla="*/ 158846 w 1196249"/>
                <a:gd name="connsiteY75" fmla="*/ 190500 h 1346200"/>
                <a:gd name="connsiteX76" fmla="*/ 139796 w 1196249"/>
                <a:gd name="connsiteY76" fmla="*/ 184150 h 1346200"/>
                <a:gd name="connsiteX77" fmla="*/ 120746 w 1196249"/>
                <a:gd name="connsiteY77" fmla="*/ 171450 h 1346200"/>
                <a:gd name="connsiteX78" fmla="*/ 88996 w 1196249"/>
                <a:gd name="connsiteY78" fmla="*/ 114300 h 1346200"/>
                <a:gd name="connsiteX79" fmla="*/ 69946 w 1196249"/>
                <a:gd name="connsiteY79" fmla="*/ 107950 h 1346200"/>
                <a:gd name="connsiteX80" fmla="*/ 44546 w 1196249"/>
                <a:gd name="connsiteY80" fmla="*/ 76200 h 1346200"/>
                <a:gd name="connsiteX81" fmla="*/ 38196 w 1196249"/>
                <a:gd name="connsiteY81" fmla="*/ 57150 h 1346200"/>
                <a:gd name="connsiteX82" fmla="*/ 19146 w 1196249"/>
                <a:gd name="connsiteY82" fmla="*/ 44450 h 1346200"/>
                <a:gd name="connsiteX83" fmla="*/ 96 w 1196249"/>
                <a:gd name="connsiteY83" fmla="*/ 63500 h 1346200"/>
                <a:gd name="connsiteX0" fmla="*/ 96 w 1196249"/>
                <a:gd name="connsiteY0" fmla="*/ 70160 h 1352860"/>
                <a:gd name="connsiteX1" fmla="*/ 12796 w 1196249"/>
                <a:gd name="connsiteY1" fmla="*/ 711510 h 1352860"/>
                <a:gd name="connsiteX2" fmla="*/ 31846 w 1196249"/>
                <a:gd name="connsiteY2" fmla="*/ 794060 h 1352860"/>
                <a:gd name="connsiteX3" fmla="*/ 44546 w 1196249"/>
                <a:gd name="connsiteY3" fmla="*/ 825810 h 1352860"/>
                <a:gd name="connsiteX4" fmla="*/ 76296 w 1196249"/>
                <a:gd name="connsiteY4" fmla="*/ 870260 h 1352860"/>
                <a:gd name="connsiteX5" fmla="*/ 88996 w 1196249"/>
                <a:gd name="connsiteY5" fmla="*/ 889310 h 1352860"/>
                <a:gd name="connsiteX6" fmla="*/ 108046 w 1196249"/>
                <a:gd name="connsiteY6" fmla="*/ 908360 h 1352860"/>
                <a:gd name="connsiteX7" fmla="*/ 120746 w 1196249"/>
                <a:gd name="connsiteY7" fmla="*/ 933760 h 1352860"/>
                <a:gd name="connsiteX8" fmla="*/ 139796 w 1196249"/>
                <a:gd name="connsiteY8" fmla="*/ 959160 h 1352860"/>
                <a:gd name="connsiteX9" fmla="*/ 171546 w 1196249"/>
                <a:gd name="connsiteY9" fmla="*/ 1003610 h 1352860"/>
                <a:gd name="connsiteX10" fmla="*/ 177896 w 1196249"/>
                <a:gd name="connsiteY10" fmla="*/ 1022660 h 1352860"/>
                <a:gd name="connsiteX11" fmla="*/ 215996 w 1196249"/>
                <a:gd name="connsiteY11" fmla="*/ 1073460 h 1352860"/>
                <a:gd name="connsiteX12" fmla="*/ 247746 w 1196249"/>
                <a:gd name="connsiteY12" fmla="*/ 1117910 h 1352860"/>
                <a:gd name="connsiteX13" fmla="*/ 254096 w 1196249"/>
                <a:gd name="connsiteY13" fmla="*/ 1136960 h 1352860"/>
                <a:gd name="connsiteX14" fmla="*/ 292196 w 1196249"/>
                <a:gd name="connsiteY14" fmla="*/ 1187760 h 1352860"/>
                <a:gd name="connsiteX15" fmla="*/ 317596 w 1196249"/>
                <a:gd name="connsiteY15" fmla="*/ 1232210 h 1352860"/>
                <a:gd name="connsiteX16" fmla="*/ 336646 w 1196249"/>
                <a:gd name="connsiteY16" fmla="*/ 1263960 h 1352860"/>
                <a:gd name="connsiteX17" fmla="*/ 355696 w 1196249"/>
                <a:gd name="connsiteY17" fmla="*/ 1276660 h 1352860"/>
                <a:gd name="connsiteX18" fmla="*/ 393796 w 1196249"/>
                <a:gd name="connsiteY18" fmla="*/ 1314760 h 1352860"/>
                <a:gd name="connsiteX19" fmla="*/ 425546 w 1196249"/>
                <a:gd name="connsiteY19" fmla="*/ 1346510 h 1352860"/>
                <a:gd name="connsiteX20" fmla="*/ 450946 w 1196249"/>
                <a:gd name="connsiteY20" fmla="*/ 1352860 h 1352860"/>
                <a:gd name="connsiteX21" fmla="*/ 508096 w 1196249"/>
                <a:gd name="connsiteY21" fmla="*/ 1333810 h 1352860"/>
                <a:gd name="connsiteX22" fmla="*/ 527146 w 1196249"/>
                <a:gd name="connsiteY22" fmla="*/ 1321110 h 1352860"/>
                <a:gd name="connsiteX23" fmla="*/ 546196 w 1196249"/>
                <a:gd name="connsiteY23" fmla="*/ 1314760 h 1352860"/>
                <a:gd name="connsiteX24" fmla="*/ 590646 w 1196249"/>
                <a:gd name="connsiteY24" fmla="*/ 1283010 h 1352860"/>
                <a:gd name="connsiteX25" fmla="*/ 635096 w 1196249"/>
                <a:gd name="connsiteY25" fmla="*/ 1263960 h 1352860"/>
                <a:gd name="connsiteX26" fmla="*/ 711296 w 1196249"/>
                <a:gd name="connsiteY26" fmla="*/ 1200460 h 1352860"/>
                <a:gd name="connsiteX27" fmla="*/ 730346 w 1196249"/>
                <a:gd name="connsiteY27" fmla="*/ 1187760 h 1352860"/>
                <a:gd name="connsiteX28" fmla="*/ 781146 w 1196249"/>
                <a:gd name="connsiteY28" fmla="*/ 1130610 h 1352860"/>
                <a:gd name="connsiteX29" fmla="*/ 819246 w 1196249"/>
                <a:gd name="connsiteY29" fmla="*/ 1105210 h 1352860"/>
                <a:gd name="connsiteX30" fmla="*/ 850996 w 1196249"/>
                <a:gd name="connsiteY30" fmla="*/ 1060760 h 1352860"/>
                <a:gd name="connsiteX31" fmla="*/ 870046 w 1196249"/>
                <a:gd name="connsiteY31" fmla="*/ 1022660 h 1352860"/>
                <a:gd name="connsiteX32" fmla="*/ 882746 w 1196249"/>
                <a:gd name="connsiteY32" fmla="*/ 1003610 h 1352860"/>
                <a:gd name="connsiteX33" fmla="*/ 895446 w 1196249"/>
                <a:gd name="connsiteY33" fmla="*/ 965510 h 1352860"/>
                <a:gd name="connsiteX34" fmla="*/ 901796 w 1196249"/>
                <a:gd name="connsiteY34" fmla="*/ 946460 h 1352860"/>
                <a:gd name="connsiteX35" fmla="*/ 908146 w 1196249"/>
                <a:gd name="connsiteY35" fmla="*/ 921060 h 1352860"/>
                <a:gd name="connsiteX36" fmla="*/ 927196 w 1196249"/>
                <a:gd name="connsiteY36" fmla="*/ 902010 h 1352860"/>
                <a:gd name="connsiteX37" fmla="*/ 933546 w 1196249"/>
                <a:gd name="connsiteY37" fmla="*/ 882960 h 1352860"/>
                <a:gd name="connsiteX38" fmla="*/ 946246 w 1196249"/>
                <a:gd name="connsiteY38" fmla="*/ 832160 h 1352860"/>
                <a:gd name="connsiteX39" fmla="*/ 958946 w 1196249"/>
                <a:gd name="connsiteY39" fmla="*/ 806760 h 1352860"/>
                <a:gd name="connsiteX40" fmla="*/ 971646 w 1196249"/>
                <a:gd name="connsiteY40" fmla="*/ 768660 h 1352860"/>
                <a:gd name="connsiteX41" fmla="*/ 984346 w 1196249"/>
                <a:gd name="connsiteY41" fmla="*/ 749610 h 1352860"/>
                <a:gd name="connsiteX42" fmla="*/ 997046 w 1196249"/>
                <a:gd name="connsiteY42" fmla="*/ 711510 h 1352860"/>
                <a:gd name="connsiteX43" fmla="*/ 1009746 w 1196249"/>
                <a:gd name="connsiteY43" fmla="*/ 692460 h 1352860"/>
                <a:gd name="connsiteX44" fmla="*/ 1022446 w 1196249"/>
                <a:gd name="connsiteY44" fmla="*/ 667060 h 1352860"/>
                <a:gd name="connsiteX45" fmla="*/ 1041496 w 1196249"/>
                <a:gd name="connsiteY45" fmla="*/ 648010 h 1352860"/>
                <a:gd name="connsiteX46" fmla="*/ 1060546 w 1196249"/>
                <a:gd name="connsiteY46" fmla="*/ 584510 h 1352860"/>
                <a:gd name="connsiteX47" fmla="*/ 1066896 w 1196249"/>
                <a:gd name="connsiteY47" fmla="*/ 565460 h 1352860"/>
                <a:gd name="connsiteX48" fmla="*/ 1079596 w 1196249"/>
                <a:gd name="connsiteY48" fmla="*/ 514660 h 1352860"/>
                <a:gd name="connsiteX49" fmla="*/ 1104996 w 1196249"/>
                <a:gd name="connsiteY49" fmla="*/ 463860 h 1352860"/>
                <a:gd name="connsiteX50" fmla="*/ 1124046 w 1196249"/>
                <a:gd name="connsiteY50" fmla="*/ 413060 h 1352860"/>
                <a:gd name="connsiteX51" fmla="*/ 1130396 w 1196249"/>
                <a:gd name="connsiteY51" fmla="*/ 394010 h 1352860"/>
                <a:gd name="connsiteX52" fmla="*/ 1143096 w 1196249"/>
                <a:gd name="connsiteY52" fmla="*/ 374960 h 1352860"/>
                <a:gd name="connsiteX53" fmla="*/ 1149446 w 1196249"/>
                <a:gd name="connsiteY53" fmla="*/ 317810 h 1352860"/>
                <a:gd name="connsiteX54" fmla="*/ 1162146 w 1196249"/>
                <a:gd name="connsiteY54" fmla="*/ 292410 h 1352860"/>
                <a:gd name="connsiteX55" fmla="*/ 1168496 w 1196249"/>
                <a:gd name="connsiteY55" fmla="*/ 260660 h 1352860"/>
                <a:gd name="connsiteX56" fmla="*/ 1174846 w 1196249"/>
                <a:gd name="connsiteY56" fmla="*/ 241610 h 1352860"/>
                <a:gd name="connsiteX57" fmla="*/ 1181196 w 1196249"/>
                <a:gd name="connsiteY57" fmla="*/ 184460 h 1352860"/>
                <a:gd name="connsiteX58" fmla="*/ 1155796 w 1196249"/>
                <a:gd name="connsiteY58" fmla="*/ 6660 h 1352860"/>
                <a:gd name="connsiteX59" fmla="*/ 1073246 w 1196249"/>
                <a:gd name="connsiteY59" fmla="*/ 38410 h 1352860"/>
                <a:gd name="connsiteX60" fmla="*/ 1041496 w 1196249"/>
                <a:gd name="connsiteY60" fmla="*/ 44760 h 1352860"/>
                <a:gd name="connsiteX61" fmla="*/ 1003396 w 1196249"/>
                <a:gd name="connsiteY61" fmla="*/ 70160 h 1352860"/>
                <a:gd name="connsiteX62" fmla="*/ 984346 w 1196249"/>
                <a:gd name="connsiteY62" fmla="*/ 76510 h 1352860"/>
                <a:gd name="connsiteX63" fmla="*/ 965296 w 1196249"/>
                <a:gd name="connsiteY63" fmla="*/ 89210 h 1352860"/>
                <a:gd name="connsiteX64" fmla="*/ 946246 w 1196249"/>
                <a:gd name="connsiteY64" fmla="*/ 95560 h 1352860"/>
                <a:gd name="connsiteX65" fmla="*/ 927196 w 1196249"/>
                <a:gd name="connsiteY65" fmla="*/ 108260 h 1352860"/>
                <a:gd name="connsiteX66" fmla="*/ 908146 w 1196249"/>
                <a:gd name="connsiteY66" fmla="*/ 127310 h 1352860"/>
                <a:gd name="connsiteX67" fmla="*/ 870046 w 1196249"/>
                <a:gd name="connsiteY67" fmla="*/ 133660 h 1352860"/>
                <a:gd name="connsiteX68" fmla="*/ 819246 w 1196249"/>
                <a:gd name="connsiteY68" fmla="*/ 152710 h 1352860"/>
                <a:gd name="connsiteX69" fmla="*/ 787496 w 1196249"/>
                <a:gd name="connsiteY69" fmla="*/ 165410 h 1352860"/>
                <a:gd name="connsiteX70" fmla="*/ 755746 w 1196249"/>
                <a:gd name="connsiteY70" fmla="*/ 171760 h 1352860"/>
                <a:gd name="connsiteX71" fmla="*/ 717646 w 1196249"/>
                <a:gd name="connsiteY71" fmla="*/ 184460 h 1352860"/>
                <a:gd name="connsiteX72" fmla="*/ 533496 w 1196249"/>
                <a:gd name="connsiteY72" fmla="*/ 197160 h 1352860"/>
                <a:gd name="connsiteX73" fmla="*/ 431896 w 1196249"/>
                <a:gd name="connsiteY73" fmla="*/ 203510 h 1352860"/>
                <a:gd name="connsiteX74" fmla="*/ 158846 w 1196249"/>
                <a:gd name="connsiteY74" fmla="*/ 197160 h 1352860"/>
                <a:gd name="connsiteX75" fmla="*/ 139796 w 1196249"/>
                <a:gd name="connsiteY75" fmla="*/ 190810 h 1352860"/>
                <a:gd name="connsiteX76" fmla="*/ 120746 w 1196249"/>
                <a:gd name="connsiteY76" fmla="*/ 178110 h 1352860"/>
                <a:gd name="connsiteX77" fmla="*/ 88996 w 1196249"/>
                <a:gd name="connsiteY77" fmla="*/ 120960 h 1352860"/>
                <a:gd name="connsiteX78" fmla="*/ 69946 w 1196249"/>
                <a:gd name="connsiteY78" fmla="*/ 114610 h 1352860"/>
                <a:gd name="connsiteX79" fmla="*/ 44546 w 1196249"/>
                <a:gd name="connsiteY79" fmla="*/ 82860 h 1352860"/>
                <a:gd name="connsiteX80" fmla="*/ 38196 w 1196249"/>
                <a:gd name="connsiteY80" fmla="*/ 63810 h 1352860"/>
                <a:gd name="connsiteX81" fmla="*/ 19146 w 1196249"/>
                <a:gd name="connsiteY81" fmla="*/ 51110 h 1352860"/>
                <a:gd name="connsiteX82" fmla="*/ 96 w 1196249"/>
                <a:gd name="connsiteY82" fmla="*/ 70160 h 1352860"/>
                <a:gd name="connsiteX0" fmla="*/ 96 w 1196249"/>
                <a:gd name="connsiteY0" fmla="*/ 69540 h 1352240"/>
                <a:gd name="connsiteX1" fmla="*/ 12796 w 1196249"/>
                <a:gd name="connsiteY1" fmla="*/ 710890 h 1352240"/>
                <a:gd name="connsiteX2" fmla="*/ 31846 w 1196249"/>
                <a:gd name="connsiteY2" fmla="*/ 793440 h 1352240"/>
                <a:gd name="connsiteX3" fmla="*/ 44546 w 1196249"/>
                <a:gd name="connsiteY3" fmla="*/ 825190 h 1352240"/>
                <a:gd name="connsiteX4" fmla="*/ 76296 w 1196249"/>
                <a:gd name="connsiteY4" fmla="*/ 869640 h 1352240"/>
                <a:gd name="connsiteX5" fmla="*/ 88996 w 1196249"/>
                <a:gd name="connsiteY5" fmla="*/ 888690 h 1352240"/>
                <a:gd name="connsiteX6" fmla="*/ 108046 w 1196249"/>
                <a:gd name="connsiteY6" fmla="*/ 907740 h 1352240"/>
                <a:gd name="connsiteX7" fmla="*/ 120746 w 1196249"/>
                <a:gd name="connsiteY7" fmla="*/ 933140 h 1352240"/>
                <a:gd name="connsiteX8" fmla="*/ 139796 w 1196249"/>
                <a:gd name="connsiteY8" fmla="*/ 958540 h 1352240"/>
                <a:gd name="connsiteX9" fmla="*/ 171546 w 1196249"/>
                <a:gd name="connsiteY9" fmla="*/ 1002990 h 1352240"/>
                <a:gd name="connsiteX10" fmla="*/ 177896 w 1196249"/>
                <a:gd name="connsiteY10" fmla="*/ 1022040 h 1352240"/>
                <a:gd name="connsiteX11" fmla="*/ 215996 w 1196249"/>
                <a:gd name="connsiteY11" fmla="*/ 1072840 h 1352240"/>
                <a:gd name="connsiteX12" fmla="*/ 247746 w 1196249"/>
                <a:gd name="connsiteY12" fmla="*/ 1117290 h 1352240"/>
                <a:gd name="connsiteX13" fmla="*/ 254096 w 1196249"/>
                <a:gd name="connsiteY13" fmla="*/ 1136340 h 1352240"/>
                <a:gd name="connsiteX14" fmla="*/ 292196 w 1196249"/>
                <a:gd name="connsiteY14" fmla="*/ 1187140 h 1352240"/>
                <a:gd name="connsiteX15" fmla="*/ 317596 w 1196249"/>
                <a:gd name="connsiteY15" fmla="*/ 1231590 h 1352240"/>
                <a:gd name="connsiteX16" fmla="*/ 336646 w 1196249"/>
                <a:gd name="connsiteY16" fmla="*/ 1263340 h 1352240"/>
                <a:gd name="connsiteX17" fmla="*/ 355696 w 1196249"/>
                <a:gd name="connsiteY17" fmla="*/ 1276040 h 1352240"/>
                <a:gd name="connsiteX18" fmla="*/ 393796 w 1196249"/>
                <a:gd name="connsiteY18" fmla="*/ 1314140 h 1352240"/>
                <a:gd name="connsiteX19" fmla="*/ 425546 w 1196249"/>
                <a:gd name="connsiteY19" fmla="*/ 1345890 h 1352240"/>
                <a:gd name="connsiteX20" fmla="*/ 450946 w 1196249"/>
                <a:gd name="connsiteY20" fmla="*/ 1352240 h 1352240"/>
                <a:gd name="connsiteX21" fmla="*/ 508096 w 1196249"/>
                <a:gd name="connsiteY21" fmla="*/ 1333190 h 1352240"/>
                <a:gd name="connsiteX22" fmla="*/ 527146 w 1196249"/>
                <a:gd name="connsiteY22" fmla="*/ 1320490 h 1352240"/>
                <a:gd name="connsiteX23" fmla="*/ 546196 w 1196249"/>
                <a:gd name="connsiteY23" fmla="*/ 1314140 h 1352240"/>
                <a:gd name="connsiteX24" fmla="*/ 590646 w 1196249"/>
                <a:gd name="connsiteY24" fmla="*/ 1282390 h 1352240"/>
                <a:gd name="connsiteX25" fmla="*/ 635096 w 1196249"/>
                <a:gd name="connsiteY25" fmla="*/ 1263340 h 1352240"/>
                <a:gd name="connsiteX26" fmla="*/ 711296 w 1196249"/>
                <a:gd name="connsiteY26" fmla="*/ 1199840 h 1352240"/>
                <a:gd name="connsiteX27" fmla="*/ 730346 w 1196249"/>
                <a:gd name="connsiteY27" fmla="*/ 1187140 h 1352240"/>
                <a:gd name="connsiteX28" fmla="*/ 781146 w 1196249"/>
                <a:gd name="connsiteY28" fmla="*/ 1129990 h 1352240"/>
                <a:gd name="connsiteX29" fmla="*/ 819246 w 1196249"/>
                <a:gd name="connsiteY29" fmla="*/ 1104590 h 1352240"/>
                <a:gd name="connsiteX30" fmla="*/ 850996 w 1196249"/>
                <a:gd name="connsiteY30" fmla="*/ 1060140 h 1352240"/>
                <a:gd name="connsiteX31" fmla="*/ 870046 w 1196249"/>
                <a:gd name="connsiteY31" fmla="*/ 1022040 h 1352240"/>
                <a:gd name="connsiteX32" fmla="*/ 882746 w 1196249"/>
                <a:gd name="connsiteY32" fmla="*/ 1002990 h 1352240"/>
                <a:gd name="connsiteX33" fmla="*/ 895446 w 1196249"/>
                <a:gd name="connsiteY33" fmla="*/ 964890 h 1352240"/>
                <a:gd name="connsiteX34" fmla="*/ 901796 w 1196249"/>
                <a:gd name="connsiteY34" fmla="*/ 945840 h 1352240"/>
                <a:gd name="connsiteX35" fmla="*/ 908146 w 1196249"/>
                <a:gd name="connsiteY35" fmla="*/ 920440 h 1352240"/>
                <a:gd name="connsiteX36" fmla="*/ 927196 w 1196249"/>
                <a:gd name="connsiteY36" fmla="*/ 901390 h 1352240"/>
                <a:gd name="connsiteX37" fmla="*/ 933546 w 1196249"/>
                <a:gd name="connsiteY37" fmla="*/ 882340 h 1352240"/>
                <a:gd name="connsiteX38" fmla="*/ 946246 w 1196249"/>
                <a:gd name="connsiteY38" fmla="*/ 831540 h 1352240"/>
                <a:gd name="connsiteX39" fmla="*/ 958946 w 1196249"/>
                <a:gd name="connsiteY39" fmla="*/ 806140 h 1352240"/>
                <a:gd name="connsiteX40" fmla="*/ 971646 w 1196249"/>
                <a:gd name="connsiteY40" fmla="*/ 768040 h 1352240"/>
                <a:gd name="connsiteX41" fmla="*/ 984346 w 1196249"/>
                <a:gd name="connsiteY41" fmla="*/ 748990 h 1352240"/>
                <a:gd name="connsiteX42" fmla="*/ 997046 w 1196249"/>
                <a:gd name="connsiteY42" fmla="*/ 710890 h 1352240"/>
                <a:gd name="connsiteX43" fmla="*/ 1009746 w 1196249"/>
                <a:gd name="connsiteY43" fmla="*/ 691840 h 1352240"/>
                <a:gd name="connsiteX44" fmla="*/ 1022446 w 1196249"/>
                <a:gd name="connsiteY44" fmla="*/ 666440 h 1352240"/>
                <a:gd name="connsiteX45" fmla="*/ 1041496 w 1196249"/>
                <a:gd name="connsiteY45" fmla="*/ 647390 h 1352240"/>
                <a:gd name="connsiteX46" fmla="*/ 1060546 w 1196249"/>
                <a:gd name="connsiteY46" fmla="*/ 583890 h 1352240"/>
                <a:gd name="connsiteX47" fmla="*/ 1066896 w 1196249"/>
                <a:gd name="connsiteY47" fmla="*/ 564840 h 1352240"/>
                <a:gd name="connsiteX48" fmla="*/ 1079596 w 1196249"/>
                <a:gd name="connsiteY48" fmla="*/ 514040 h 1352240"/>
                <a:gd name="connsiteX49" fmla="*/ 1104996 w 1196249"/>
                <a:gd name="connsiteY49" fmla="*/ 463240 h 1352240"/>
                <a:gd name="connsiteX50" fmla="*/ 1124046 w 1196249"/>
                <a:gd name="connsiteY50" fmla="*/ 412440 h 1352240"/>
                <a:gd name="connsiteX51" fmla="*/ 1130396 w 1196249"/>
                <a:gd name="connsiteY51" fmla="*/ 393390 h 1352240"/>
                <a:gd name="connsiteX52" fmla="*/ 1143096 w 1196249"/>
                <a:gd name="connsiteY52" fmla="*/ 374340 h 1352240"/>
                <a:gd name="connsiteX53" fmla="*/ 1149446 w 1196249"/>
                <a:gd name="connsiteY53" fmla="*/ 317190 h 1352240"/>
                <a:gd name="connsiteX54" fmla="*/ 1162146 w 1196249"/>
                <a:gd name="connsiteY54" fmla="*/ 291790 h 1352240"/>
                <a:gd name="connsiteX55" fmla="*/ 1168496 w 1196249"/>
                <a:gd name="connsiteY55" fmla="*/ 260040 h 1352240"/>
                <a:gd name="connsiteX56" fmla="*/ 1174846 w 1196249"/>
                <a:gd name="connsiteY56" fmla="*/ 240990 h 1352240"/>
                <a:gd name="connsiteX57" fmla="*/ 1181196 w 1196249"/>
                <a:gd name="connsiteY57" fmla="*/ 183840 h 1352240"/>
                <a:gd name="connsiteX58" fmla="*/ 1155796 w 1196249"/>
                <a:gd name="connsiteY58" fmla="*/ 6040 h 1352240"/>
                <a:gd name="connsiteX59" fmla="*/ 1041496 w 1196249"/>
                <a:gd name="connsiteY59" fmla="*/ 44140 h 1352240"/>
                <a:gd name="connsiteX60" fmla="*/ 1003396 w 1196249"/>
                <a:gd name="connsiteY60" fmla="*/ 69540 h 1352240"/>
                <a:gd name="connsiteX61" fmla="*/ 984346 w 1196249"/>
                <a:gd name="connsiteY61" fmla="*/ 75890 h 1352240"/>
                <a:gd name="connsiteX62" fmla="*/ 965296 w 1196249"/>
                <a:gd name="connsiteY62" fmla="*/ 88590 h 1352240"/>
                <a:gd name="connsiteX63" fmla="*/ 946246 w 1196249"/>
                <a:gd name="connsiteY63" fmla="*/ 94940 h 1352240"/>
                <a:gd name="connsiteX64" fmla="*/ 927196 w 1196249"/>
                <a:gd name="connsiteY64" fmla="*/ 107640 h 1352240"/>
                <a:gd name="connsiteX65" fmla="*/ 908146 w 1196249"/>
                <a:gd name="connsiteY65" fmla="*/ 126690 h 1352240"/>
                <a:gd name="connsiteX66" fmla="*/ 870046 w 1196249"/>
                <a:gd name="connsiteY66" fmla="*/ 133040 h 1352240"/>
                <a:gd name="connsiteX67" fmla="*/ 819246 w 1196249"/>
                <a:gd name="connsiteY67" fmla="*/ 152090 h 1352240"/>
                <a:gd name="connsiteX68" fmla="*/ 787496 w 1196249"/>
                <a:gd name="connsiteY68" fmla="*/ 164790 h 1352240"/>
                <a:gd name="connsiteX69" fmla="*/ 755746 w 1196249"/>
                <a:gd name="connsiteY69" fmla="*/ 171140 h 1352240"/>
                <a:gd name="connsiteX70" fmla="*/ 717646 w 1196249"/>
                <a:gd name="connsiteY70" fmla="*/ 183840 h 1352240"/>
                <a:gd name="connsiteX71" fmla="*/ 533496 w 1196249"/>
                <a:gd name="connsiteY71" fmla="*/ 196540 h 1352240"/>
                <a:gd name="connsiteX72" fmla="*/ 431896 w 1196249"/>
                <a:gd name="connsiteY72" fmla="*/ 202890 h 1352240"/>
                <a:gd name="connsiteX73" fmla="*/ 158846 w 1196249"/>
                <a:gd name="connsiteY73" fmla="*/ 196540 h 1352240"/>
                <a:gd name="connsiteX74" fmla="*/ 139796 w 1196249"/>
                <a:gd name="connsiteY74" fmla="*/ 190190 h 1352240"/>
                <a:gd name="connsiteX75" fmla="*/ 120746 w 1196249"/>
                <a:gd name="connsiteY75" fmla="*/ 177490 h 1352240"/>
                <a:gd name="connsiteX76" fmla="*/ 88996 w 1196249"/>
                <a:gd name="connsiteY76" fmla="*/ 120340 h 1352240"/>
                <a:gd name="connsiteX77" fmla="*/ 69946 w 1196249"/>
                <a:gd name="connsiteY77" fmla="*/ 113990 h 1352240"/>
                <a:gd name="connsiteX78" fmla="*/ 44546 w 1196249"/>
                <a:gd name="connsiteY78" fmla="*/ 82240 h 1352240"/>
                <a:gd name="connsiteX79" fmla="*/ 38196 w 1196249"/>
                <a:gd name="connsiteY79" fmla="*/ 63190 h 1352240"/>
                <a:gd name="connsiteX80" fmla="*/ 19146 w 1196249"/>
                <a:gd name="connsiteY80" fmla="*/ 50490 h 1352240"/>
                <a:gd name="connsiteX81" fmla="*/ 96 w 1196249"/>
                <a:gd name="connsiteY81" fmla="*/ 69540 h 1352240"/>
                <a:gd name="connsiteX0" fmla="*/ 96 w 1196249"/>
                <a:gd name="connsiteY0" fmla="*/ 66732 h 1349432"/>
                <a:gd name="connsiteX1" fmla="*/ 12796 w 1196249"/>
                <a:gd name="connsiteY1" fmla="*/ 708082 h 1349432"/>
                <a:gd name="connsiteX2" fmla="*/ 31846 w 1196249"/>
                <a:gd name="connsiteY2" fmla="*/ 790632 h 1349432"/>
                <a:gd name="connsiteX3" fmla="*/ 44546 w 1196249"/>
                <a:gd name="connsiteY3" fmla="*/ 822382 h 1349432"/>
                <a:gd name="connsiteX4" fmla="*/ 76296 w 1196249"/>
                <a:gd name="connsiteY4" fmla="*/ 866832 h 1349432"/>
                <a:gd name="connsiteX5" fmla="*/ 88996 w 1196249"/>
                <a:gd name="connsiteY5" fmla="*/ 885882 h 1349432"/>
                <a:gd name="connsiteX6" fmla="*/ 108046 w 1196249"/>
                <a:gd name="connsiteY6" fmla="*/ 904932 h 1349432"/>
                <a:gd name="connsiteX7" fmla="*/ 120746 w 1196249"/>
                <a:gd name="connsiteY7" fmla="*/ 930332 h 1349432"/>
                <a:gd name="connsiteX8" fmla="*/ 139796 w 1196249"/>
                <a:gd name="connsiteY8" fmla="*/ 955732 h 1349432"/>
                <a:gd name="connsiteX9" fmla="*/ 171546 w 1196249"/>
                <a:gd name="connsiteY9" fmla="*/ 1000182 h 1349432"/>
                <a:gd name="connsiteX10" fmla="*/ 177896 w 1196249"/>
                <a:gd name="connsiteY10" fmla="*/ 1019232 h 1349432"/>
                <a:gd name="connsiteX11" fmla="*/ 215996 w 1196249"/>
                <a:gd name="connsiteY11" fmla="*/ 1070032 h 1349432"/>
                <a:gd name="connsiteX12" fmla="*/ 247746 w 1196249"/>
                <a:gd name="connsiteY12" fmla="*/ 1114482 h 1349432"/>
                <a:gd name="connsiteX13" fmla="*/ 254096 w 1196249"/>
                <a:gd name="connsiteY13" fmla="*/ 1133532 h 1349432"/>
                <a:gd name="connsiteX14" fmla="*/ 292196 w 1196249"/>
                <a:gd name="connsiteY14" fmla="*/ 1184332 h 1349432"/>
                <a:gd name="connsiteX15" fmla="*/ 317596 w 1196249"/>
                <a:gd name="connsiteY15" fmla="*/ 1228782 h 1349432"/>
                <a:gd name="connsiteX16" fmla="*/ 336646 w 1196249"/>
                <a:gd name="connsiteY16" fmla="*/ 1260532 h 1349432"/>
                <a:gd name="connsiteX17" fmla="*/ 355696 w 1196249"/>
                <a:gd name="connsiteY17" fmla="*/ 1273232 h 1349432"/>
                <a:gd name="connsiteX18" fmla="*/ 393796 w 1196249"/>
                <a:gd name="connsiteY18" fmla="*/ 1311332 h 1349432"/>
                <a:gd name="connsiteX19" fmla="*/ 425546 w 1196249"/>
                <a:gd name="connsiteY19" fmla="*/ 1343082 h 1349432"/>
                <a:gd name="connsiteX20" fmla="*/ 450946 w 1196249"/>
                <a:gd name="connsiteY20" fmla="*/ 1349432 h 1349432"/>
                <a:gd name="connsiteX21" fmla="*/ 508096 w 1196249"/>
                <a:gd name="connsiteY21" fmla="*/ 1330382 h 1349432"/>
                <a:gd name="connsiteX22" fmla="*/ 527146 w 1196249"/>
                <a:gd name="connsiteY22" fmla="*/ 1317682 h 1349432"/>
                <a:gd name="connsiteX23" fmla="*/ 546196 w 1196249"/>
                <a:gd name="connsiteY23" fmla="*/ 1311332 h 1349432"/>
                <a:gd name="connsiteX24" fmla="*/ 590646 w 1196249"/>
                <a:gd name="connsiteY24" fmla="*/ 1279582 h 1349432"/>
                <a:gd name="connsiteX25" fmla="*/ 635096 w 1196249"/>
                <a:gd name="connsiteY25" fmla="*/ 1260532 h 1349432"/>
                <a:gd name="connsiteX26" fmla="*/ 711296 w 1196249"/>
                <a:gd name="connsiteY26" fmla="*/ 1197032 h 1349432"/>
                <a:gd name="connsiteX27" fmla="*/ 730346 w 1196249"/>
                <a:gd name="connsiteY27" fmla="*/ 1184332 h 1349432"/>
                <a:gd name="connsiteX28" fmla="*/ 781146 w 1196249"/>
                <a:gd name="connsiteY28" fmla="*/ 1127182 h 1349432"/>
                <a:gd name="connsiteX29" fmla="*/ 819246 w 1196249"/>
                <a:gd name="connsiteY29" fmla="*/ 1101782 h 1349432"/>
                <a:gd name="connsiteX30" fmla="*/ 850996 w 1196249"/>
                <a:gd name="connsiteY30" fmla="*/ 1057332 h 1349432"/>
                <a:gd name="connsiteX31" fmla="*/ 870046 w 1196249"/>
                <a:gd name="connsiteY31" fmla="*/ 1019232 h 1349432"/>
                <a:gd name="connsiteX32" fmla="*/ 882746 w 1196249"/>
                <a:gd name="connsiteY32" fmla="*/ 1000182 h 1349432"/>
                <a:gd name="connsiteX33" fmla="*/ 895446 w 1196249"/>
                <a:gd name="connsiteY33" fmla="*/ 962082 h 1349432"/>
                <a:gd name="connsiteX34" fmla="*/ 901796 w 1196249"/>
                <a:gd name="connsiteY34" fmla="*/ 943032 h 1349432"/>
                <a:gd name="connsiteX35" fmla="*/ 908146 w 1196249"/>
                <a:gd name="connsiteY35" fmla="*/ 917632 h 1349432"/>
                <a:gd name="connsiteX36" fmla="*/ 927196 w 1196249"/>
                <a:gd name="connsiteY36" fmla="*/ 898582 h 1349432"/>
                <a:gd name="connsiteX37" fmla="*/ 933546 w 1196249"/>
                <a:gd name="connsiteY37" fmla="*/ 879532 h 1349432"/>
                <a:gd name="connsiteX38" fmla="*/ 946246 w 1196249"/>
                <a:gd name="connsiteY38" fmla="*/ 828732 h 1349432"/>
                <a:gd name="connsiteX39" fmla="*/ 958946 w 1196249"/>
                <a:gd name="connsiteY39" fmla="*/ 803332 h 1349432"/>
                <a:gd name="connsiteX40" fmla="*/ 971646 w 1196249"/>
                <a:gd name="connsiteY40" fmla="*/ 765232 h 1349432"/>
                <a:gd name="connsiteX41" fmla="*/ 984346 w 1196249"/>
                <a:gd name="connsiteY41" fmla="*/ 746182 h 1349432"/>
                <a:gd name="connsiteX42" fmla="*/ 997046 w 1196249"/>
                <a:gd name="connsiteY42" fmla="*/ 708082 h 1349432"/>
                <a:gd name="connsiteX43" fmla="*/ 1009746 w 1196249"/>
                <a:gd name="connsiteY43" fmla="*/ 689032 h 1349432"/>
                <a:gd name="connsiteX44" fmla="*/ 1022446 w 1196249"/>
                <a:gd name="connsiteY44" fmla="*/ 663632 h 1349432"/>
                <a:gd name="connsiteX45" fmla="*/ 1041496 w 1196249"/>
                <a:gd name="connsiteY45" fmla="*/ 644582 h 1349432"/>
                <a:gd name="connsiteX46" fmla="*/ 1060546 w 1196249"/>
                <a:gd name="connsiteY46" fmla="*/ 581082 h 1349432"/>
                <a:gd name="connsiteX47" fmla="*/ 1066896 w 1196249"/>
                <a:gd name="connsiteY47" fmla="*/ 562032 h 1349432"/>
                <a:gd name="connsiteX48" fmla="*/ 1079596 w 1196249"/>
                <a:gd name="connsiteY48" fmla="*/ 511232 h 1349432"/>
                <a:gd name="connsiteX49" fmla="*/ 1104996 w 1196249"/>
                <a:gd name="connsiteY49" fmla="*/ 460432 h 1349432"/>
                <a:gd name="connsiteX50" fmla="*/ 1124046 w 1196249"/>
                <a:gd name="connsiteY50" fmla="*/ 409632 h 1349432"/>
                <a:gd name="connsiteX51" fmla="*/ 1130396 w 1196249"/>
                <a:gd name="connsiteY51" fmla="*/ 390582 h 1349432"/>
                <a:gd name="connsiteX52" fmla="*/ 1143096 w 1196249"/>
                <a:gd name="connsiteY52" fmla="*/ 371532 h 1349432"/>
                <a:gd name="connsiteX53" fmla="*/ 1149446 w 1196249"/>
                <a:gd name="connsiteY53" fmla="*/ 314382 h 1349432"/>
                <a:gd name="connsiteX54" fmla="*/ 1162146 w 1196249"/>
                <a:gd name="connsiteY54" fmla="*/ 288982 h 1349432"/>
                <a:gd name="connsiteX55" fmla="*/ 1168496 w 1196249"/>
                <a:gd name="connsiteY55" fmla="*/ 257232 h 1349432"/>
                <a:gd name="connsiteX56" fmla="*/ 1174846 w 1196249"/>
                <a:gd name="connsiteY56" fmla="*/ 238182 h 1349432"/>
                <a:gd name="connsiteX57" fmla="*/ 1181196 w 1196249"/>
                <a:gd name="connsiteY57" fmla="*/ 181032 h 1349432"/>
                <a:gd name="connsiteX58" fmla="*/ 1155796 w 1196249"/>
                <a:gd name="connsiteY58" fmla="*/ 3232 h 1349432"/>
                <a:gd name="connsiteX59" fmla="*/ 1003396 w 1196249"/>
                <a:gd name="connsiteY59" fmla="*/ 66732 h 1349432"/>
                <a:gd name="connsiteX60" fmla="*/ 984346 w 1196249"/>
                <a:gd name="connsiteY60" fmla="*/ 73082 h 1349432"/>
                <a:gd name="connsiteX61" fmla="*/ 965296 w 1196249"/>
                <a:gd name="connsiteY61" fmla="*/ 85782 h 1349432"/>
                <a:gd name="connsiteX62" fmla="*/ 946246 w 1196249"/>
                <a:gd name="connsiteY62" fmla="*/ 92132 h 1349432"/>
                <a:gd name="connsiteX63" fmla="*/ 927196 w 1196249"/>
                <a:gd name="connsiteY63" fmla="*/ 104832 h 1349432"/>
                <a:gd name="connsiteX64" fmla="*/ 908146 w 1196249"/>
                <a:gd name="connsiteY64" fmla="*/ 123882 h 1349432"/>
                <a:gd name="connsiteX65" fmla="*/ 870046 w 1196249"/>
                <a:gd name="connsiteY65" fmla="*/ 130232 h 1349432"/>
                <a:gd name="connsiteX66" fmla="*/ 819246 w 1196249"/>
                <a:gd name="connsiteY66" fmla="*/ 149282 h 1349432"/>
                <a:gd name="connsiteX67" fmla="*/ 787496 w 1196249"/>
                <a:gd name="connsiteY67" fmla="*/ 161982 h 1349432"/>
                <a:gd name="connsiteX68" fmla="*/ 755746 w 1196249"/>
                <a:gd name="connsiteY68" fmla="*/ 168332 h 1349432"/>
                <a:gd name="connsiteX69" fmla="*/ 717646 w 1196249"/>
                <a:gd name="connsiteY69" fmla="*/ 181032 h 1349432"/>
                <a:gd name="connsiteX70" fmla="*/ 533496 w 1196249"/>
                <a:gd name="connsiteY70" fmla="*/ 193732 h 1349432"/>
                <a:gd name="connsiteX71" fmla="*/ 431896 w 1196249"/>
                <a:gd name="connsiteY71" fmla="*/ 200082 h 1349432"/>
                <a:gd name="connsiteX72" fmla="*/ 158846 w 1196249"/>
                <a:gd name="connsiteY72" fmla="*/ 193732 h 1349432"/>
                <a:gd name="connsiteX73" fmla="*/ 139796 w 1196249"/>
                <a:gd name="connsiteY73" fmla="*/ 187382 h 1349432"/>
                <a:gd name="connsiteX74" fmla="*/ 120746 w 1196249"/>
                <a:gd name="connsiteY74" fmla="*/ 174682 h 1349432"/>
                <a:gd name="connsiteX75" fmla="*/ 88996 w 1196249"/>
                <a:gd name="connsiteY75" fmla="*/ 117532 h 1349432"/>
                <a:gd name="connsiteX76" fmla="*/ 69946 w 1196249"/>
                <a:gd name="connsiteY76" fmla="*/ 111182 h 1349432"/>
                <a:gd name="connsiteX77" fmla="*/ 44546 w 1196249"/>
                <a:gd name="connsiteY77" fmla="*/ 79432 h 1349432"/>
                <a:gd name="connsiteX78" fmla="*/ 38196 w 1196249"/>
                <a:gd name="connsiteY78" fmla="*/ 60382 h 1349432"/>
                <a:gd name="connsiteX79" fmla="*/ 19146 w 1196249"/>
                <a:gd name="connsiteY79" fmla="*/ 47682 h 1349432"/>
                <a:gd name="connsiteX80" fmla="*/ 96 w 1196249"/>
                <a:gd name="connsiteY80" fmla="*/ 66732 h 1349432"/>
                <a:gd name="connsiteX0" fmla="*/ 96 w 1196249"/>
                <a:gd name="connsiteY0" fmla="*/ 66810 h 1349510"/>
                <a:gd name="connsiteX1" fmla="*/ 12796 w 1196249"/>
                <a:gd name="connsiteY1" fmla="*/ 708160 h 1349510"/>
                <a:gd name="connsiteX2" fmla="*/ 31846 w 1196249"/>
                <a:gd name="connsiteY2" fmla="*/ 790710 h 1349510"/>
                <a:gd name="connsiteX3" fmla="*/ 44546 w 1196249"/>
                <a:gd name="connsiteY3" fmla="*/ 822460 h 1349510"/>
                <a:gd name="connsiteX4" fmla="*/ 76296 w 1196249"/>
                <a:gd name="connsiteY4" fmla="*/ 866910 h 1349510"/>
                <a:gd name="connsiteX5" fmla="*/ 88996 w 1196249"/>
                <a:gd name="connsiteY5" fmla="*/ 885960 h 1349510"/>
                <a:gd name="connsiteX6" fmla="*/ 108046 w 1196249"/>
                <a:gd name="connsiteY6" fmla="*/ 905010 h 1349510"/>
                <a:gd name="connsiteX7" fmla="*/ 120746 w 1196249"/>
                <a:gd name="connsiteY7" fmla="*/ 930410 h 1349510"/>
                <a:gd name="connsiteX8" fmla="*/ 139796 w 1196249"/>
                <a:gd name="connsiteY8" fmla="*/ 955810 h 1349510"/>
                <a:gd name="connsiteX9" fmla="*/ 171546 w 1196249"/>
                <a:gd name="connsiteY9" fmla="*/ 1000260 h 1349510"/>
                <a:gd name="connsiteX10" fmla="*/ 177896 w 1196249"/>
                <a:gd name="connsiteY10" fmla="*/ 1019310 h 1349510"/>
                <a:gd name="connsiteX11" fmla="*/ 215996 w 1196249"/>
                <a:gd name="connsiteY11" fmla="*/ 1070110 h 1349510"/>
                <a:gd name="connsiteX12" fmla="*/ 247746 w 1196249"/>
                <a:gd name="connsiteY12" fmla="*/ 1114560 h 1349510"/>
                <a:gd name="connsiteX13" fmla="*/ 254096 w 1196249"/>
                <a:gd name="connsiteY13" fmla="*/ 1133610 h 1349510"/>
                <a:gd name="connsiteX14" fmla="*/ 292196 w 1196249"/>
                <a:gd name="connsiteY14" fmla="*/ 1184410 h 1349510"/>
                <a:gd name="connsiteX15" fmla="*/ 317596 w 1196249"/>
                <a:gd name="connsiteY15" fmla="*/ 1228860 h 1349510"/>
                <a:gd name="connsiteX16" fmla="*/ 336646 w 1196249"/>
                <a:gd name="connsiteY16" fmla="*/ 1260610 h 1349510"/>
                <a:gd name="connsiteX17" fmla="*/ 355696 w 1196249"/>
                <a:gd name="connsiteY17" fmla="*/ 1273310 h 1349510"/>
                <a:gd name="connsiteX18" fmla="*/ 393796 w 1196249"/>
                <a:gd name="connsiteY18" fmla="*/ 1311410 h 1349510"/>
                <a:gd name="connsiteX19" fmla="*/ 425546 w 1196249"/>
                <a:gd name="connsiteY19" fmla="*/ 1343160 h 1349510"/>
                <a:gd name="connsiteX20" fmla="*/ 450946 w 1196249"/>
                <a:gd name="connsiteY20" fmla="*/ 1349510 h 1349510"/>
                <a:gd name="connsiteX21" fmla="*/ 508096 w 1196249"/>
                <a:gd name="connsiteY21" fmla="*/ 1330460 h 1349510"/>
                <a:gd name="connsiteX22" fmla="*/ 527146 w 1196249"/>
                <a:gd name="connsiteY22" fmla="*/ 1317760 h 1349510"/>
                <a:gd name="connsiteX23" fmla="*/ 546196 w 1196249"/>
                <a:gd name="connsiteY23" fmla="*/ 1311410 h 1349510"/>
                <a:gd name="connsiteX24" fmla="*/ 590646 w 1196249"/>
                <a:gd name="connsiteY24" fmla="*/ 1279660 h 1349510"/>
                <a:gd name="connsiteX25" fmla="*/ 635096 w 1196249"/>
                <a:gd name="connsiteY25" fmla="*/ 1260610 h 1349510"/>
                <a:gd name="connsiteX26" fmla="*/ 711296 w 1196249"/>
                <a:gd name="connsiteY26" fmla="*/ 1197110 h 1349510"/>
                <a:gd name="connsiteX27" fmla="*/ 730346 w 1196249"/>
                <a:gd name="connsiteY27" fmla="*/ 1184410 h 1349510"/>
                <a:gd name="connsiteX28" fmla="*/ 781146 w 1196249"/>
                <a:gd name="connsiteY28" fmla="*/ 1127260 h 1349510"/>
                <a:gd name="connsiteX29" fmla="*/ 819246 w 1196249"/>
                <a:gd name="connsiteY29" fmla="*/ 1101860 h 1349510"/>
                <a:gd name="connsiteX30" fmla="*/ 850996 w 1196249"/>
                <a:gd name="connsiteY30" fmla="*/ 1057410 h 1349510"/>
                <a:gd name="connsiteX31" fmla="*/ 870046 w 1196249"/>
                <a:gd name="connsiteY31" fmla="*/ 1019310 h 1349510"/>
                <a:gd name="connsiteX32" fmla="*/ 882746 w 1196249"/>
                <a:gd name="connsiteY32" fmla="*/ 1000260 h 1349510"/>
                <a:gd name="connsiteX33" fmla="*/ 895446 w 1196249"/>
                <a:gd name="connsiteY33" fmla="*/ 962160 h 1349510"/>
                <a:gd name="connsiteX34" fmla="*/ 901796 w 1196249"/>
                <a:gd name="connsiteY34" fmla="*/ 943110 h 1349510"/>
                <a:gd name="connsiteX35" fmla="*/ 908146 w 1196249"/>
                <a:gd name="connsiteY35" fmla="*/ 917710 h 1349510"/>
                <a:gd name="connsiteX36" fmla="*/ 927196 w 1196249"/>
                <a:gd name="connsiteY36" fmla="*/ 898660 h 1349510"/>
                <a:gd name="connsiteX37" fmla="*/ 933546 w 1196249"/>
                <a:gd name="connsiteY37" fmla="*/ 879610 h 1349510"/>
                <a:gd name="connsiteX38" fmla="*/ 946246 w 1196249"/>
                <a:gd name="connsiteY38" fmla="*/ 828810 h 1349510"/>
                <a:gd name="connsiteX39" fmla="*/ 958946 w 1196249"/>
                <a:gd name="connsiteY39" fmla="*/ 803410 h 1349510"/>
                <a:gd name="connsiteX40" fmla="*/ 971646 w 1196249"/>
                <a:gd name="connsiteY40" fmla="*/ 765310 h 1349510"/>
                <a:gd name="connsiteX41" fmla="*/ 984346 w 1196249"/>
                <a:gd name="connsiteY41" fmla="*/ 746260 h 1349510"/>
                <a:gd name="connsiteX42" fmla="*/ 997046 w 1196249"/>
                <a:gd name="connsiteY42" fmla="*/ 708160 h 1349510"/>
                <a:gd name="connsiteX43" fmla="*/ 1009746 w 1196249"/>
                <a:gd name="connsiteY43" fmla="*/ 689110 h 1349510"/>
                <a:gd name="connsiteX44" fmla="*/ 1022446 w 1196249"/>
                <a:gd name="connsiteY44" fmla="*/ 663710 h 1349510"/>
                <a:gd name="connsiteX45" fmla="*/ 1041496 w 1196249"/>
                <a:gd name="connsiteY45" fmla="*/ 644660 h 1349510"/>
                <a:gd name="connsiteX46" fmla="*/ 1060546 w 1196249"/>
                <a:gd name="connsiteY46" fmla="*/ 581160 h 1349510"/>
                <a:gd name="connsiteX47" fmla="*/ 1066896 w 1196249"/>
                <a:gd name="connsiteY47" fmla="*/ 562110 h 1349510"/>
                <a:gd name="connsiteX48" fmla="*/ 1079596 w 1196249"/>
                <a:gd name="connsiteY48" fmla="*/ 511310 h 1349510"/>
                <a:gd name="connsiteX49" fmla="*/ 1104996 w 1196249"/>
                <a:gd name="connsiteY49" fmla="*/ 460510 h 1349510"/>
                <a:gd name="connsiteX50" fmla="*/ 1124046 w 1196249"/>
                <a:gd name="connsiteY50" fmla="*/ 409710 h 1349510"/>
                <a:gd name="connsiteX51" fmla="*/ 1130396 w 1196249"/>
                <a:gd name="connsiteY51" fmla="*/ 390660 h 1349510"/>
                <a:gd name="connsiteX52" fmla="*/ 1143096 w 1196249"/>
                <a:gd name="connsiteY52" fmla="*/ 371610 h 1349510"/>
                <a:gd name="connsiteX53" fmla="*/ 1149446 w 1196249"/>
                <a:gd name="connsiteY53" fmla="*/ 314460 h 1349510"/>
                <a:gd name="connsiteX54" fmla="*/ 1162146 w 1196249"/>
                <a:gd name="connsiteY54" fmla="*/ 289060 h 1349510"/>
                <a:gd name="connsiteX55" fmla="*/ 1168496 w 1196249"/>
                <a:gd name="connsiteY55" fmla="*/ 257310 h 1349510"/>
                <a:gd name="connsiteX56" fmla="*/ 1174846 w 1196249"/>
                <a:gd name="connsiteY56" fmla="*/ 238260 h 1349510"/>
                <a:gd name="connsiteX57" fmla="*/ 1181196 w 1196249"/>
                <a:gd name="connsiteY57" fmla="*/ 181110 h 1349510"/>
                <a:gd name="connsiteX58" fmla="*/ 1155796 w 1196249"/>
                <a:gd name="connsiteY58" fmla="*/ 3310 h 1349510"/>
                <a:gd name="connsiteX59" fmla="*/ 1003396 w 1196249"/>
                <a:gd name="connsiteY59" fmla="*/ 66810 h 1349510"/>
                <a:gd name="connsiteX60" fmla="*/ 965296 w 1196249"/>
                <a:gd name="connsiteY60" fmla="*/ 85860 h 1349510"/>
                <a:gd name="connsiteX61" fmla="*/ 946246 w 1196249"/>
                <a:gd name="connsiteY61" fmla="*/ 92210 h 1349510"/>
                <a:gd name="connsiteX62" fmla="*/ 927196 w 1196249"/>
                <a:gd name="connsiteY62" fmla="*/ 104910 h 1349510"/>
                <a:gd name="connsiteX63" fmla="*/ 908146 w 1196249"/>
                <a:gd name="connsiteY63" fmla="*/ 123960 h 1349510"/>
                <a:gd name="connsiteX64" fmla="*/ 870046 w 1196249"/>
                <a:gd name="connsiteY64" fmla="*/ 130310 h 1349510"/>
                <a:gd name="connsiteX65" fmla="*/ 819246 w 1196249"/>
                <a:gd name="connsiteY65" fmla="*/ 149360 h 1349510"/>
                <a:gd name="connsiteX66" fmla="*/ 787496 w 1196249"/>
                <a:gd name="connsiteY66" fmla="*/ 162060 h 1349510"/>
                <a:gd name="connsiteX67" fmla="*/ 755746 w 1196249"/>
                <a:gd name="connsiteY67" fmla="*/ 168410 h 1349510"/>
                <a:gd name="connsiteX68" fmla="*/ 717646 w 1196249"/>
                <a:gd name="connsiteY68" fmla="*/ 181110 h 1349510"/>
                <a:gd name="connsiteX69" fmla="*/ 533496 w 1196249"/>
                <a:gd name="connsiteY69" fmla="*/ 193810 h 1349510"/>
                <a:gd name="connsiteX70" fmla="*/ 431896 w 1196249"/>
                <a:gd name="connsiteY70" fmla="*/ 200160 h 1349510"/>
                <a:gd name="connsiteX71" fmla="*/ 158846 w 1196249"/>
                <a:gd name="connsiteY71" fmla="*/ 193810 h 1349510"/>
                <a:gd name="connsiteX72" fmla="*/ 139796 w 1196249"/>
                <a:gd name="connsiteY72" fmla="*/ 187460 h 1349510"/>
                <a:gd name="connsiteX73" fmla="*/ 120746 w 1196249"/>
                <a:gd name="connsiteY73" fmla="*/ 174760 h 1349510"/>
                <a:gd name="connsiteX74" fmla="*/ 88996 w 1196249"/>
                <a:gd name="connsiteY74" fmla="*/ 117610 h 1349510"/>
                <a:gd name="connsiteX75" fmla="*/ 69946 w 1196249"/>
                <a:gd name="connsiteY75" fmla="*/ 111260 h 1349510"/>
                <a:gd name="connsiteX76" fmla="*/ 44546 w 1196249"/>
                <a:gd name="connsiteY76" fmla="*/ 79510 h 1349510"/>
                <a:gd name="connsiteX77" fmla="*/ 38196 w 1196249"/>
                <a:gd name="connsiteY77" fmla="*/ 60460 h 1349510"/>
                <a:gd name="connsiteX78" fmla="*/ 19146 w 1196249"/>
                <a:gd name="connsiteY78" fmla="*/ 47760 h 1349510"/>
                <a:gd name="connsiteX79" fmla="*/ 96 w 1196249"/>
                <a:gd name="connsiteY79" fmla="*/ 66810 h 1349510"/>
                <a:gd name="connsiteX0" fmla="*/ 96 w 1196249"/>
                <a:gd name="connsiteY0" fmla="*/ 66810 h 1349510"/>
                <a:gd name="connsiteX1" fmla="*/ 12796 w 1196249"/>
                <a:gd name="connsiteY1" fmla="*/ 708160 h 1349510"/>
                <a:gd name="connsiteX2" fmla="*/ 31846 w 1196249"/>
                <a:gd name="connsiteY2" fmla="*/ 790710 h 1349510"/>
                <a:gd name="connsiteX3" fmla="*/ 44546 w 1196249"/>
                <a:gd name="connsiteY3" fmla="*/ 822460 h 1349510"/>
                <a:gd name="connsiteX4" fmla="*/ 76296 w 1196249"/>
                <a:gd name="connsiteY4" fmla="*/ 866910 h 1349510"/>
                <a:gd name="connsiteX5" fmla="*/ 88996 w 1196249"/>
                <a:gd name="connsiteY5" fmla="*/ 885960 h 1349510"/>
                <a:gd name="connsiteX6" fmla="*/ 108046 w 1196249"/>
                <a:gd name="connsiteY6" fmla="*/ 905010 h 1349510"/>
                <a:gd name="connsiteX7" fmla="*/ 120746 w 1196249"/>
                <a:gd name="connsiteY7" fmla="*/ 930410 h 1349510"/>
                <a:gd name="connsiteX8" fmla="*/ 139796 w 1196249"/>
                <a:gd name="connsiteY8" fmla="*/ 955810 h 1349510"/>
                <a:gd name="connsiteX9" fmla="*/ 171546 w 1196249"/>
                <a:gd name="connsiteY9" fmla="*/ 1000260 h 1349510"/>
                <a:gd name="connsiteX10" fmla="*/ 177896 w 1196249"/>
                <a:gd name="connsiteY10" fmla="*/ 1019310 h 1349510"/>
                <a:gd name="connsiteX11" fmla="*/ 215996 w 1196249"/>
                <a:gd name="connsiteY11" fmla="*/ 1070110 h 1349510"/>
                <a:gd name="connsiteX12" fmla="*/ 247746 w 1196249"/>
                <a:gd name="connsiteY12" fmla="*/ 1114560 h 1349510"/>
                <a:gd name="connsiteX13" fmla="*/ 254096 w 1196249"/>
                <a:gd name="connsiteY13" fmla="*/ 1133610 h 1349510"/>
                <a:gd name="connsiteX14" fmla="*/ 292196 w 1196249"/>
                <a:gd name="connsiteY14" fmla="*/ 1184410 h 1349510"/>
                <a:gd name="connsiteX15" fmla="*/ 317596 w 1196249"/>
                <a:gd name="connsiteY15" fmla="*/ 1228860 h 1349510"/>
                <a:gd name="connsiteX16" fmla="*/ 336646 w 1196249"/>
                <a:gd name="connsiteY16" fmla="*/ 1260610 h 1349510"/>
                <a:gd name="connsiteX17" fmla="*/ 355696 w 1196249"/>
                <a:gd name="connsiteY17" fmla="*/ 1273310 h 1349510"/>
                <a:gd name="connsiteX18" fmla="*/ 393796 w 1196249"/>
                <a:gd name="connsiteY18" fmla="*/ 1311410 h 1349510"/>
                <a:gd name="connsiteX19" fmla="*/ 425546 w 1196249"/>
                <a:gd name="connsiteY19" fmla="*/ 1343160 h 1349510"/>
                <a:gd name="connsiteX20" fmla="*/ 450946 w 1196249"/>
                <a:gd name="connsiteY20" fmla="*/ 1349510 h 1349510"/>
                <a:gd name="connsiteX21" fmla="*/ 508096 w 1196249"/>
                <a:gd name="connsiteY21" fmla="*/ 1330460 h 1349510"/>
                <a:gd name="connsiteX22" fmla="*/ 527146 w 1196249"/>
                <a:gd name="connsiteY22" fmla="*/ 1317760 h 1349510"/>
                <a:gd name="connsiteX23" fmla="*/ 546196 w 1196249"/>
                <a:gd name="connsiteY23" fmla="*/ 1311410 h 1349510"/>
                <a:gd name="connsiteX24" fmla="*/ 590646 w 1196249"/>
                <a:gd name="connsiteY24" fmla="*/ 1279660 h 1349510"/>
                <a:gd name="connsiteX25" fmla="*/ 635096 w 1196249"/>
                <a:gd name="connsiteY25" fmla="*/ 1260610 h 1349510"/>
                <a:gd name="connsiteX26" fmla="*/ 711296 w 1196249"/>
                <a:gd name="connsiteY26" fmla="*/ 1197110 h 1349510"/>
                <a:gd name="connsiteX27" fmla="*/ 730346 w 1196249"/>
                <a:gd name="connsiteY27" fmla="*/ 1184410 h 1349510"/>
                <a:gd name="connsiteX28" fmla="*/ 781146 w 1196249"/>
                <a:gd name="connsiteY28" fmla="*/ 1127260 h 1349510"/>
                <a:gd name="connsiteX29" fmla="*/ 819246 w 1196249"/>
                <a:gd name="connsiteY29" fmla="*/ 1101860 h 1349510"/>
                <a:gd name="connsiteX30" fmla="*/ 850996 w 1196249"/>
                <a:gd name="connsiteY30" fmla="*/ 1057410 h 1349510"/>
                <a:gd name="connsiteX31" fmla="*/ 870046 w 1196249"/>
                <a:gd name="connsiteY31" fmla="*/ 1019310 h 1349510"/>
                <a:gd name="connsiteX32" fmla="*/ 882746 w 1196249"/>
                <a:gd name="connsiteY32" fmla="*/ 1000260 h 1349510"/>
                <a:gd name="connsiteX33" fmla="*/ 895446 w 1196249"/>
                <a:gd name="connsiteY33" fmla="*/ 962160 h 1349510"/>
                <a:gd name="connsiteX34" fmla="*/ 901796 w 1196249"/>
                <a:gd name="connsiteY34" fmla="*/ 943110 h 1349510"/>
                <a:gd name="connsiteX35" fmla="*/ 908146 w 1196249"/>
                <a:gd name="connsiteY35" fmla="*/ 917710 h 1349510"/>
                <a:gd name="connsiteX36" fmla="*/ 927196 w 1196249"/>
                <a:gd name="connsiteY36" fmla="*/ 898660 h 1349510"/>
                <a:gd name="connsiteX37" fmla="*/ 933546 w 1196249"/>
                <a:gd name="connsiteY37" fmla="*/ 879610 h 1349510"/>
                <a:gd name="connsiteX38" fmla="*/ 946246 w 1196249"/>
                <a:gd name="connsiteY38" fmla="*/ 828810 h 1349510"/>
                <a:gd name="connsiteX39" fmla="*/ 958946 w 1196249"/>
                <a:gd name="connsiteY39" fmla="*/ 803410 h 1349510"/>
                <a:gd name="connsiteX40" fmla="*/ 971646 w 1196249"/>
                <a:gd name="connsiteY40" fmla="*/ 765310 h 1349510"/>
                <a:gd name="connsiteX41" fmla="*/ 984346 w 1196249"/>
                <a:gd name="connsiteY41" fmla="*/ 746260 h 1349510"/>
                <a:gd name="connsiteX42" fmla="*/ 997046 w 1196249"/>
                <a:gd name="connsiteY42" fmla="*/ 708160 h 1349510"/>
                <a:gd name="connsiteX43" fmla="*/ 1009746 w 1196249"/>
                <a:gd name="connsiteY43" fmla="*/ 689110 h 1349510"/>
                <a:gd name="connsiteX44" fmla="*/ 1022446 w 1196249"/>
                <a:gd name="connsiteY44" fmla="*/ 663710 h 1349510"/>
                <a:gd name="connsiteX45" fmla="*/ 1041496 w 1196249"/>
                <a:gd name="connsiteY45" fmla="*/ 644660 h 1349510"/>
                <a:gd name="connsiteX46" fmla="*/ 1060546 w 1196249"/>
                <a:gd name="connsiteY46" fmla="*/ 581160 h 1349510"/>
                <a:gd name="connsiteX47" fmla="*/ 1066896 w 1196249"/>
                <a:gd name="connsiteY47" fmla="*/ 562110 h 1349510"/>
                <a:gd name="connsiteX48" fmla="*/ 1079596 w 1196249"/>
                <a:gd name="connsiteY48" fmla="*/ 511310 h 1349510"/>
                <a:gd name="connsiteX49" fmla="*/ 1104996 w 1196249"/>
                <a:gd name="connsiteY49" fmla="*/ 460510 h 1349510"/>
                <a:gd name="connsiteX50" fmla="*/ 1124046 w 1196249"/>
                <a:gd name="connsiteY50" fmla="*/ 409710 h 1349510"/>
                <a:gd name="connsiteX51" fmla="*/ 1130396 w 1196249"/>
                <a:gd name="connsiteY51" fmla="*/ 390660 h 1349510"/>
                <a:gd name="connsiteX52" fmla="*/ 1143096 w 1196249"/>
                <a:gd name="connsiteY52" fmla="*/ 371610 h 1349510"/>
                <a:gd name="connsiteX53" fmla="*/ 1149446 w 1196249"/>
                <a:gd name="connsiteY53" fmla="*/ 314460 h 1349510"/>
                <a:gd name="connsiteX54" fmla="*/ 1162146 w 1196249"/>
                <a:gd name="connsiteY54" fmla="*/ 289060 h 1349510"/>
                <a:gd name="connsiteX55" fmla="*/ 1168496 w 1196249"/>
                <a:gd name="connsiteY55" fmla="*/ 257310 h 1349510"/>
                <a:gd name="connsiteX56" fmla="*/ 1174846 w 1196249"/>
                <a:gd name="connsiteY56" fmla="*/ 238260 h 1349510"/>
                <a:gd name="connsiteX57" fmla="*/ 1181196 w 1196249"/>
                <a:gd name="connsiteY57" fmla="*/ 181110 h 1349510"/>
                <a:gd name="connsiteX58" fmla="*/ 1155796 w 1196249"/>
                <a:gd name="connsiteY58" fmla="*/ 3310 h 1349510"/>
                <a:gd name="connsiteX59" fmla="*/ 1003396 w 1196249"/>
                <a:gd name="connsiteY59" fmla="*/ 66810 h 1349510"/>
                <a:gd name="connsiteX60" fmla="*/ 965296 w 1196249"/>
                <a:gd name="connsiteY60" fmla="*/ 85860 h 1349510"/>
                <a:gd name="connsiteX61" fmla="*/ 927196 w 1196249"/>
                <a:gd name="connsiteY61" fmla="*/ 104910 h 1349510"/>
                <a:gd name="connsiteX62" fmla="*/ 908146 w 1196249"/>
                <a:gd name="connsiteY62" fmla="*/ 123960 h 1349510"/>
                <a:gd name="connsiteX63" fmla="*/ 870046 w 1196249"/>
                <a:gd name="connsiteY63" fmla="*/ 130310 h 1349510"/>
                <a:gd name="connsiteX64" fmla="*/ 819246 w 1196249"/>
                <a:gd name="connsiteY64" fmla="*/ 149360 h 1349510"/>
                <a:gd name="connsiteX65" fmla="*/ 787496 w 1196249"/>
                <a:gd name="connsiteY65" fmla="*/ 162060 h 1349510"/>
                <a:gd name="connsiteX66" fmla="*/ 755746 w 1196249"/>
                <a:gd name="connsiteY66" fmla="*/ 168410 h 1349510"/>
                <a:gd name="connsiteX67" fmla="*/ 717646 w 1196249"/>
                <a:gd name="connsiteY67" fmla="*/ 181110 h 1349510"/>
                <a:gd name="connsiteX68" fmla="*/ 533496 w 1196249"/>
                <a:gd name="connsiteY68" fmla="*/ 193810 h 1349510"/>
                <a:gd name="connsiteX69" fmla="*/ 431896 w 1196249"/>
                <a:gd name="connsiteY69" fmla="*/ 200160 h 1349510"/>
                <a:gd name="connsiteX70" fmla="*/ 158846 w 1196249"/>
                <a:gd name="connsiteY70" fmla="*/ 193810 h 1349510"/>
                <a:gd name="connsiteX71" fmla="*/ 139796 w 1196249"/>
                <a:gd name="connsiteY71" fmla="*/ 187460 h 1349510"/>
                <a:gd name="connsiteX72" fmla="*/ 120746 w 1196249"/>
                <a:gd name="connsiteY72" fmla="*/ 174760 h 1349510"/>
                <a:gd name="connsiteX73" fmla="*/ 88996 w 1196249"/>
                <a:gd name="connsiteY73" fmla="*/ 117610 h 1349510"/>
                <a:gd name="connsiteX74" fmla="*/ 69946 w 1196249"/>
                <a:gd name="connsiteY74" fmla="*/ 111260 h 1349510"/>
                <a:gd name="connsiteX75" fmla="*/ 44546 w 1196249"/>
                <a:gd name="connsiteY75" fmla="*/ 79510 h 1349510"/>
                <a:gd name="connsiteX76" fmla="*/ 38196 w 1196249"/>
                <a:gd name="connsiteY76" fmla="*/ 60460 h 1349510"/>
                <a:gd name="connsiteX77" fmla="*/ 19146 w 1196249"/>
                <a:gd name="connsiteY77" fmla="*/ 47760 h 1349510"/>
                <a:gd name="connsiteX78" fmla="*/ 96 w 1196249"/>
                <a:gd name="connsiteY78" fmla="*/ 66810 h 1349510"/>
                <a:gd name="connsiteX0" fmla="*/ 96 w 1196249"/>
                <a:gd name="connsiteY0" fmla="*/ 66935 h 1349635"/>
                <a:gd name="connsiteX1" fmla="*/ 12796 w 1196249"/>
                <a:gd name="connsiteY1" fmla="*/ 708285 h 1349635"/>
                <a:gd name="connsiteX2" fmla="*/ 31846 w 1196249"/>
                <a:gd name="connsiteY2" fmla="*/ 790835 h 1349635"/>
                <a:gd name="connsiteX3" fmla="*/ 44546 w 1196249"/>
                <a:gd name="connsiteY3" fmla="*/ 822585 h 1349635"/>
                <a:gd name="connsiteX4" fmla="*/ 76296 w 1196249"/>
                <a:gd name="connsiteY4" fmla="*/ 867035 h 1349635"/>
                <a:gd name="connsiteX5" fmla="*/ 88996 w 1196249"/>
                <a:gd name="connsiteY5" fmla="*/ 886085 h 1349635"/>
                <a:gd name="connsiteX6" fmla="*/ 108046 w 1196249"/>
                <a:gd name="connsiteY6" fmla="*/ 905135 h 1349635"/>
                <a:gd name="connsiteX7" fmla="*/ 120746 w 1196249"/>
                <a:gd name="connsiteY7" fmla="*/ 930535 h 1349635"/>
                <a:gd name="connsiteX8" fmla="*/ 139796 w 1196249"/>
                <a:gd name="connsiteY8" fmla="*/ 955935 h 1349635"/>
                <a:gd name="connsiteX9" fmla="*/ 171546 w 1196249"/>
                <a:gd name="connsiteY9" fmla="*/ 1000385 h 1349635"/>
                <a:gd name="connsiteX10" fmla="*/ 177896 w 1196249"/>
                <a:gd name="connsiteY10" fmla="*/ 1019435 h 1349635"/>
                <a:gd name="connsiteX11" fmla="*/ 215996 w 1196249"/>
                <a:gd name="connsiteY11" fmla="*/ 1070235 h 1349635"/>
                <a:gd name="connsiteX12" fmla="*/ 247746 w 1196249"/>
                <a:gd name="connsiteY12" fmla="*/ 1114685 h 1349635"/>
                <a:gd name="connsiteX13" fmla="*/ 254096 w 1196249"/>
                <a:gd name="connsiteY13" fmla="*/ 1133735 h 1349635"/>
                <a:gd name="connsiteX14" fmla="*/ 292196 w 1196249"/>
                <a:gd name="connsiteY14" fmla="*/ 1184535 h 1349635"/>
                <a:gd name="connsiteX15" fmla="*/ 317596 w 1196249"/>
                <a:gd name="connsiteY15" fmla="*/ 1228985 h 1349635"/>
                <a:gd name="connsiteX16" fmla="*/ 336646 w 1196249"/>
                <a:gd name="connsiteY16" fmla="*/ 1260735 h 1349635"/>
                <a:gd name="connsiteX17" fmla="*/ 355696 w 1196249"/>
                <a:gd name="connsiteY17" fmla="*/ 1273435 h 1349635"/>
                <a:gd name="connsiteX18" fmla="*/ 393796 w 1196249"/>
                <a:gd name="connsiteY18" fmla="*/ 1311535 h 1349635"/>
                <a:gd name="connsiteX19" fmla="*/ 425546 w 1196249"/>
                <a:gd name="connsiteY19" fmla="*/ 1343285 h 1349635"/>
                <a:gd name="connsiteX20" fmla="*/ 450946 w 1196249"/>
                <a:gd name="connsiteY20" fmla="*/ 1349635 h 1349635"/>
                <a:gd name="connsiteX21" fmla="*/ 508096 w 1196249"/>
                <a:gd name="connsiteY21" fmla="*/ 1330585 h 1349635"/>
                <a:gd name="connsiteX22" fmla="*/ 527146 w 1196249"/>
                <a:gd name="connsiteY22" fmla="*/ 1317885 h 1349635"/>
                <a:gd name="connsiteX23" fmla="*/ 546196 w 1196249"/>
                <a:gd name="connsiteY23" fmla="*/ 1311535 h 1349635"/>
                <a:gd name="connsiteX24" fmla="*/ 590646 w 1196249"/>
                <a:gd name="connsiteY24" fmla="*/ 1279785 h 1349635"/>
                <a:gd name="connsiteX25" fmla="*/ 635096 w 1196249"/>
                <a:gd name="connsiteY25" fmla="*/ 1260735 h 1349635"/>
                <a:gd name="connsiteX26" fmla="*/ 711296 w 1196249"/>
                <a:gd name="connsiteY26" fmla="*/ 1197235 h 1349635"/>
                <a:gd name="connsiteX27" fmla="*/ 730346 w 1196249"/>
                <a:gd name="connsiteY27" fmla="*/ 1184535 h 1349635"/>
                <a:gd name="connsiteX28" fmla="*/ 781146 w 1196249"/>
                <a:gd name="connsiteY28" fmla="*/ 1127385 h 1349635"/>
                <a:gd name="connsiteX29" fmla="*/ 819246 w 1196249"/>
                <a:gd name="connsiteY29" fmla="*/ 1101985 h 1349635"/>
                <a:gd name="connsiteX30" fmla="*/ 850996 w 1196249"/>
                <a:gd name="connsiteY30" fmla="*/ 1057535 h 1349635"/>
                <a:gd name="connsiteX31" fmla="*/ 870046 w 1196249"/>
                <a:gd name="connsiteY31" fmla="*/ 1019435 h 1349635"/>
                <a:gd name="connsiteX32" fmla="*/ 882746 w 1196249"/>
                <a:gd name="connsiteY32" fmla="*/ 1000385 h 1349635"/>
                <a:gd name="connsiteX33" fmla="*/ 895446 w 1196249"/>
                <a:gd name="connsiteY33" fmla="*/ 962285 h 1349635"/>
                <a:gd name="connsiteX34" fmla="*/ 901796 w 1196249"/>
                <a:gd name="connsiteY34" fmla="*/ 943235 h 1349635"/>
                <a:gd name="connsiteX35" fmla="*/ 908146 w 1196249"/>
                <a:gd name="connsiteY35" fmla="*/ 917835 h 1349635"/>
                <a:gd name="connsiteX36" fmla="*/ 927196 w 1196249"/>
                <a:gd name="connsiteY36" fmla="*/ 898785 h 1349635"/>
                <a:gd name="connsiteX37" fmla="*/ 933546 w 1196249"/>
                <a:gd name="connsiteY37" fmla="*/ 879735 h 1349635"/>
                <a:gd name="connsiteX38" fmla="*/ 946246 w 1196249"/>
                <a:gd name="connsiteY38" fmla="*/ 828935 h 1349635"/>
                <a:gd name="connsiteX39" fmla="*/ 958946 w 1196249"/>
                <a:gd name="connsiteY39" fmla="*/ 803535 h 1349635"/>
                <a:gd name="connsiteX40" fmla="*/ 971646 w 1196249"/>
                <a:gd name="connsiteY40" fmla="*/ 765435 h 1349635"/>
                <a:gd name="connsiteX41" fmla="*/ 984346 w 1196249"/>
                <a:gd name="connsiteY41" fmla="*/ 746385 h 1349635"/>
                <a:gd name="connsiteX42" fmla="*/ 997046 w 1196249"/>
                <a:gd name="connsiteY42" fmla="*/ 708285 h 1349635"/>
                <a:gd name="connsiteX43" fmla="*/ 1009746 w 1196249"/>
                <a:gd name="connsiteY43" fmla="*/ 689235 h 1349635"/>
                <a:gd name="connsiteX44" fmla="*/ 1022446 w 1196249"/>
                <a:gd name="connsiteY44" fmla="*/ 663835 h 1349635"/>
                <a:gd name="connsiteX45" fmla="*/ 1041496 w 1196249"/>
                <a:gd name="connsiteY45" fmla="*/ 644785 h 1349635"/>
                <a:gd name="connsiteX46" fmla="*/ 1060546 w 1196249"/>
                <a:gd name="connsiteY46" fmla="*/ 581285 h 1349635"/>
                <a:gd name="connsiteX47" fmla="*/ 1066896 w 1196249"/>
                <a:gd name="connsiteY47" fmla="*/ 562235 h 1349635"/>
                <a:gd name="connsiteX48" fmla="*/ 1079596 w 1196249"/>
                <a:gd name="connsiteY48" fmla="*/ 511435 h 1349635"/>
                <a:gd name="connsiteX49" fmla="*/ 1104996 w 1196249"/>
                <a:gd name="connsiteY49" fmla="*/ 460635 h 1349635"/>
                <a:gd name="connsiteX50" fmla="*/ 1124046 w 1196249"/>
                <a:gd name="connsiteY50" fmla="*/ 409835 h 1349635"/>
                <a:gd name="connsiteX51" fmla="*/ 1130396 w 1196249"/>
                <a:gd name="connsiteY51" fmla="*/ 390785 h 1349635"/>
                <a:gd name="connsiteX52" fmla="*/ 1143096 w 1196249"/>
                <a:gd name="connsiteY52" fmla="*/ 371735 h 1349635"/>
                <a:gd name="connsiteX53" fmla="*/ 1149446 w 1196249"/>
                <a:gd name="connsiteY53" fmla="*/ 314585 h 1349635"/>
                <a:gd name="connsiteX54" fmla="*/ 1162146 w 1196249"/>
                <a:gd name="connsiteY54" fmla="*/ 289185 h 1349635"/>
                <a:gd name="connsiteX55" fmla="*/ 1168496 w 1196249"/>
                <a:gd name="connsiteY55" fmla="*/ 257435 h 1349635"/>
                <a:gd name="connsiteX56" fmla="*/ 1174846 w 1196249"/>
                <a:gd name="connsiteY56" fmla="*/ 238385 h 1349635"/>
                <a:gd name="connsiteX57" fmla="*/ 1181196 w 1196249"/>
                <a:gd name="connsiteY57" fmla="*/ 181235 h 1349635"/>
                <a:gd name="connsiteX58" fmla="*/ 1155796 w 1196249"/>
                <a:gd name="connsiteY58" fmla="*/ 3435 h 1349635"/>
                <a:gd name="connsiteX59" fmla="*/ 1003396 w 1196249"/>
                <a:gd name="connsiteY59" fmla="*/ 66935 h 1349635"/>
                <a:gd name="connsiteX60" fmla="*/ 927196 w 1196249"/>
                <a:gd name="connsiteY60" fmla="*/ 105035 h 1349635"/>
                <a:gd name="connsiteX61" fmla="*/ 908146 w 1196249"/>
                <a:gd name="connsiteY61" fmla="*/ 124085 h 1349635"/>
                <a:gd name="connsiteX62" fmla="*/ 870046 w 1196249"/>
                <a:gd name="connsiteY62" fmla="*/ 130435 h 1349635"/>
                <a:gd name="connsiteX63" fmla="*/ 819246 w 1196249"/>
                <a:gd name="connsiteY63" fmla="*/ 149485 h 1349635"/>
                <a:gd name="connsiteX64" fmla="*/ 787496 w 1196249"/>
                <a:gd name="connsiteY64" fmla="*/ 162185 h 1349635"/>
                <a:gd name="connsiteX65" fmla="*/ 755746 w 1196249"/>
                <a:gd name="connsiteY65" fmla="*/ 168535 h 1349635"/>
                <a:gd name="connsiteX66" fmla="*/ 717646 w 1196249"/>
                <a:gd name="connsiteY66" fmla="*/ 181235 h 1349635"/>
                <a:gd name="connsiteX67" fmla="*/ 533496 w 1196249"/>
                <a:gd name="connsiteY67" fmla="*/ 193935 h 1349635"/>
                <a:gd name="connsiteX68" fmla="*/ 431896 w 1196249"/>
                <a:gd name="connsiteY68" fmla="*/ 200285 h 1349635"/>
                <a:gd name="connsiteX69" fmla="*/ 158846 w 1196249"/>
                <a:gd name="connsiteY69" fmla="*/ 193935 h 1349635"/>
                <a:gd name="connsiteX70" fmla="*/ 139796 w 1196249"/>
                <a:gd name="connsiteY70" fmla="*/ 187585 h 1349635"/>
                <a:gd name="connsiteX71" fmla="*/ 120746 w 1196249"/>
                <a:gd name="connsiteY71" fmla="*/ 174885 h 1349635"/>
                <a:gd name="connsiteX72" fmla="*/ 88996 w 1196249"/>
                <a:gd name="connsiteY72" fmla="*/ 117735 h 1349635"/>
                <a:gd name="connsiteX73" fmla="*/ 69946 w 1196249"/>
                <a:gd name="connsiteY73" fmla="*/ 111385 h 1349635"/>
                <a:gd name="connsiteX74" fmla="*/ 44546 w 1196249"/>
                <a:gd name="connsiteY74" fmla="*/ 79635 h 1349635"/>
                <a:gd name="connsiteX75" fmla="*/ 38196 w 1196249"/>
                <a:gd name="connsiteY75" fmla="*/ 60585 h 1349635"/>
                <a:gd name="connsiteX76" fmla="*/ 19146 w 1196249"/>
                <a:gd name="connsiteY76" fmla="*/ 47885 h 1349635"/>
                <a:gd name="connsiteX77" fmla="*/ 96 w 1196249"/>
                <a:gd name="connsiteY77" fmla="*/ 66935 h 1349635"/>
                <a:gd name="connsiteX0" fmla="*/ 96 w 1196249"/>
                <a:gd name="connsiteY0" fmla="*/ 67069 h 1349769"/>
                <a:gd name="connsiteX1" fmla="*/ 12796 w 1196249"/>
                <a:gd name="connsiteY1" fmla="*/ 708419 h 1349769"/>
                <a:gd name="connsiteX2" fmla="*/ 31846 w 1196249"/>
                <a:gd name="connsiteY2" fmla="*/ 790969 h 1349769"/>
                <a:gd name="connsiteX3" fmla="*/ 44546 w 1196249"/>
                <a:gd name="connsiteY3" fmla="*/ 822719 h 1349769"/>
                <a:gd name="connsiteX4" fmla="*/ 76296 w 1196249"/>
                <a:gd name="connsiteY4" fmla="*/ 867169 h 1349769"/>
                <a:gd name="connsiteX5" fmla="*/ 88996 w 1196249"/>
                <a:gd name="connsiteY5" fmla="*/ 886219 h 1349769"/>
                <a:gd name="connsiteX6" fmla="*/ 108046 w 1196249"/>
                <a:gd name="connsiteY6" fmla="*/ 905269 h 1349769"/>
                <a:gd name="connsiteX7" fmla="*/ 120746 w 1196249"/>
                <a:gd name="connsiteY7" fmla="*/ 930669 h 1349769"/>
                <a:gd name="connsiteX8" fmla="*/ 139796 w 1196249"/>
                <a:gd name="connsiteY8" fmla="*/ 956069 h 1349769"/>
                <a:gd name="connsiteX9" fmla="*/ 171546 w 1196249"/>
                <a:gd name="connsiteY9" fmla="*/ 1000519 h 1349769"/>
                <a:gd name="connsiteX10" fmla="*/ 177896 w 1196249"/>
                <a:gd name="connsiteY10" fmla="*/ 1019569 h 1349769"/>
                <a:gd name="connsiteX11" fmla="*/ 215996 w 1196249"/>
                <a:gd name="connsiteY11" fmla="*/ 1070369 h 1349769"/>
                <a:gd name="connsiteX12" fmla="*/ 247746 w 1196249"/>
                <a:gd name="connsiteY12" fmla="*/ 1114819 h 1349769"/>
                <a:gd name="connsiteX13" fmla="*/ 254096 w 1196249"/>
                <a:gd name="connsiteY13" fmla="*/ 1133869 h 1349769"/>
                <a:gd name="connsiteX14" fmla="*/ 292196 w 1196249"/>
                <a:gd name="connsiteY14" fmla="*/ 1184669 h 1349769"/>
                <a:gd name="connsiteX15" fmla="*/ 317596 w 1196249"/>
                <a:gd name="connsiteY15" fmla="*/ 1229119 h 1349769"/>
                <a:gd name="connsiteX16" fmla="*/ 336646 w 1196249"/>
                <a:gd name="connsiteY16" fmla="*/ 1260869 h 1349769"/>
                <a:gd name="connsiteX17" fmla="*/ 355696 w 1196249"/>
                <a:gd name="connsiteY17" fmla="*/ 1273569 h 1349769"/>
                <a:gd name="connsiteX18" fmla="*/ 393796 w 1196249"/>
                <a:gd name="connsiteY18" fmla="*/ 1311669 h 1349769"/>
                <a:gd name="connsiteX19" fmla="*/ 425546 w 1196249"/>
                <a:gd name="connsiteY19" fmla="*/ 1343419 h 1349769"/>
                <a:gd name="connsiteX20" fmla="*/ 450946 w 1196249"/>
                <a:gd name="connsiteY20" fmla="*/ 1349769 h 1349769"/>
                <a:gd name="connsiteX21" fmla="*/ 508096 w 1196249"/>
                <a:gd name="connsiteY21" fmla="*/ 1330719 h 1349769"/>
                <a:gd name="connsiteX22" fmla="*/ 527146 w 1196249"/>
                <a:gd name="connsiteY22" fmla="*/ 1318019 h 1349769"/>
                <a:gd name="connsiteX23" fmla="*/ 546196 w 1196249"/>
                <a:gd name="connsiteY23" fmla="*/ 1311669 h 1349769"/>
                <a:gd name="connsiteX24" fmla="*/ 590646 w 1196249"/>
                <a:gd name="connsiteY24" fmla="*/ 1279919 h 1349769"/>
                <a:gd name="connsiteX25" fmla="*/ 635096 w 1196249"/>
                <a:gd name="connsiteY25" fmla="*/ 1260869 h 1349769"/>
                <a:gd name="connsiteX26" fmla="*/ 711296 w 1196249"/>
                <a:gd name="connsiteY26" fmla="*/ 1197369 h 1349769"/>
                <a:gd name="connsiteX27" fmla="*/ 730346 w 1196249"/>
                <a:gd name="connsiteY27" fmla="*/ 1184669 h 1349769"/>
                <a:gd name="connsiteX28" fmla="*/ 781146 w 1196249"/>
                <a:gd name="connsiteY28" fmla="*/ 1127519 h 1349769"/>
                <a:gd name="connsiteX29" fmla="*/ 819246 w 1196249"/>
                <a:gd name="connsiteY29" fmla="*/ 1102119 h 1349769"/>
                <a:gd name="connsiteX30" fmla="*/ 850996 w 1196249"/>
                <a:gd name="connsiteY30" fmla="*/ 1057669 h 1349769"/>
                <a:gd name="connsiteX31" fmla="*/ 870046 w 1196249"/>
                <a:gd name="connsiteY31" fmla="*/ 1019569 h 1349769"/>
                <a:gd name="connsiteX32" fmla="*/ 882746 w 1196249"/>
                <a:gd name="connsiteY32" fmla="*/ 1000519 h 1349769"/>
                <a:gd name="connsiteX33" fmla="*/ 895446 w 1196249"/>
                <a:gd name="connsiteY33" fmla="*/ 962419 h 1349769"/>
                <a:gd name="connsiteX34" fmla="*/ 901796 w 1196249"/>
                <a:gd name="connsiteY34" fmla="*/ 943369 h 1349769"/>
                <a:gd name="connsiteX35" fmla="*/ 908146 w 1196249"/>
                <a:gd name="connsiteY35" fmla="*/ 917969 h 1349769"/>
                <a:gd name="connsiteX36" fmla="*/ 927196 w 1196249"/>
                <a:gd name="connsiteY36" fmla="*/ 898919 h 1349769"/>
                <a:gd name="connsiteX37" fmla="*/ 933546 w 1196249"/>
                <a:gd name="connsiteY37" fmla="*/ 879869 h 1349769"/>
                <a:gd name="connsiteX38" fmla="*/ 946246 w 1196249"/>
                <a:gd name="connsiteY38" fmla="*/ 829069 h 1349769"/>
                <a:gd name="connsiteX39" fmla="*/ 958946 w 1196249"/>
                <a:gd name="connsiteY39" fmla="*/ 803669 h 1349769"/>
                <a:gd name="connsiteX40" fmla="*/ 971646 w 1196249"/>
                <a:gd name="connsiteY40" fmla="*/ 765569 h 1349769"/>
                <a:gd name="connsiteX41" fmla="*/ 984346 w 1196249"/>
                <a:gd name="connsiteY41" fmla="*/ 746519 h 1349769"/>
                <a:gd name="connsiteX42" fmla="*/ 997046 w 1196249"/>
                <a:gd name="connsiteY42" fmla="*/ 708419 h 1349769"/>
                <a:gd name="connsiteX43" fmla="*/ 1009746 w 1196249"/>
                <a:gd name="connsiteY43" fmla="*/ 689369 h 1349769"/>
                <a:gd name="connsiteX44" fmla="*/ 1022446 w 1196249"/>
                <a:gd name="connsiteY44" fmla="*/ 663969 h 1349769"/>
                <a:gd name="connsiteX45" fmla="*/ 1041496 w 1196249"/>
                <a:gd name="connsiteY45" fmla="*/ 644919 h 1349769"/>
                <a:gd name="connsiteX46" fmla="*/ 1060546 w 1196249"/>
                <a:gd name="connsiteY46" fmla="*/ 581419 h 1349769"/>
                <a:gd name="connsiteX47" fmla="*/ 1066896 w 1196249"/>
                <a:gd name="connsiteY47" fmla="*/ 562369 h 1349769"/>
                <a:gd name="connsiteX48" fmla="*/ 1079596 w 1196249"/>
                <a:gd name="connsiteY48" fmla="*/ 511569 h 1349769"/>
                <a:gd name="connsiteX49" fmla="*/ 1104996 w 1196249"/>
                <a:gd name="connsiteY49" fmla="*/ 460769 h 1349769"/>
                <a:gd name="connsiteX50" fmla="*/ 1124046 w 1196249"/>
                <a:gd name="connsiteY50" fmla="*/ 409969 h 1349769"/>
                <a:gd name="connsiteX51" fmla="*/ 1130396 w 1196249"/>
                <a:gd name="connsiteY51" fmla="*/ 390919 h 1349769"/>
                <a:gd name="connsiteX52" fmla="*/ 1143096 w 1196249"/>
                <a:gd name="connsiteY52" fmla="*/ 371869 h 1349769"/>
                <a:gd name="connsiteX53" fmla="*/ 1149446 w 1196249"/>
                <a:gd name="connsiteY53" fmla="*/ 314719 h 1349769"/>
                <a:gd name="connsiteX54" fmla="*/ 1162146 w 1196249"/>
                <a:gd name="connsiteY54" fmla="*/ 289319 h 1349769"/>
                <a:gd name="connsiteX55" fmla="*/ 1168496 w 1196249"/>
                <a:gd name="connsiteY55" fmla="*/ 257569 h 1349769"/>
                <a:gd name="connsiteX56" fmla="*/ 1174846 w 1196249"/>
                <a:gd name="connsiteY56" fmla="*/ 238519 h 1349769"/>
                <a:gd name="connsiteX57" fmla="*/ 1181196 w 1196249"/>
                <a:gd name="connsiteY57" fmla="*/ 181369 h 1349769"/>
                <a:gd name="connsiteX58" fmla="*/ 1155796 w 1196249"/>
                <a:gd name="connsiteY58" fmla="*/ 3569 h 1349769"/>
                <a:gd name="connsiteX59" fmla="*/ 1003396 w 1196249"/>
                <a:gd name="connsiteY59" fmla="*/ 67069 h 1349769"/>
                <a:gd name="connsiteX60" fmla="*/ 908146 w 1196249"/>
                <a:gd name="connsiteY60" fmla="*/ 124219 h 1349769"/>
                <a:gd name="connsiteX61" fmla="*/ 870046 w 1196249"/>
                <a:gd name="connsiteY61" fmla="*/ 130569 h 1349769"/>
                <a:gd name="connsiteX62" fmla="*/ 819246 w 1196249"/>
                <a:gd name="connsiteY62" fmla="*/ 149619 h 1349769"/>
                <a:gd name="connsiteX63" fmla="*/ 787496 w 1196249"/>
                <a:gd name="connsiteY63" fmla="*/ 162319 h 1349769"/>
                <a:gd name="connsiteX64" fmla="*/ 755746 w 1196249"/>
                <a:gd name="connsiteY64" fmla="*/ 168669 h 1349769"/>
                <a:gd name="connsiteX65" fmla="*/ 717646 w 1196249"/>
                <a:gd name="connsiteY65" fmla="*/ 181369 h 1349769"/>
                <a:gd name="connsiteX66" fmla="*/ 533496 w 1196249"/>
                <a:gd name="connsiteY66" fmla="*/ 194069 h 1349769"/>
                <a:gd name="connsiteX67" fmla="*/ 431896 w 1196249"/>
                <a:gd name="connsiteY67" fmla="*/ 200419 h 1349769"/>
                <a:gd name="connsiteX68" fmla="*/ 158846 w 1196249"/>
                <a:gd name="connsiteY68" fmla="*/ 194069 h 1349769"/>
                <a:gd name="connsiteX69" fmla="*/ 139796 w 1196249"/>
                <a:gd name="connsiteY69" fmla="*/ 187719 h 1349769"/>
                <a:gd name="connsiteX70" fmla="*/ 120746 w 1196249"/>
                <a:gd name="connsiteY70" fmla="*/ 175019 h 1349769"/>
                <a:gd name="connsiteX71" fmla="*/ 88996 w 1196249"/>
                <a:gd name="connsiteY71" fmla="*/ 117869 h 1349769"/>
                <a:gd name="connsiteX72" fmla="*/ 69946 w 1196249"/>
                <a:gd name="connsiteY72" fmla="*/ 111519 h 1349769"/>
                <a:gd name="connsiteX73" fmla="*/ 44546 w 1196249"/>
                <a:gd name="connsiteY73" fmla="*/ 79769 h 1349769"/>
                <a:gd name="connsiteX74" fmla="*/ 38196 w 1196249"/>
                <a:gd name="connsiteY74" fmla="*/ 60719 h 1349769"/>
                <a:gd name="connsiteX75" fmla="*/ 19146 w 1196249"/>
                <a:gd name="connsiteY75" fmla="*/ 48019 h 1349769"/>
                <a:gd name="connsiteX76" fmla="*/ 96 w 1196249"/>
                <a:gd name="connsiteY76" fmla="*/ 67069 h 1349769"/>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819246 w 1196249"/>
                <a:gd name="connsiteY61" fmla="*/ 149666 h 1349816"/>
                <a:gd name="connsiteX62" fmla="*/ 787496 w 1196249"/>
                <a:gd name="connsiteY62" fmla="*/ 162366 h 1349816"/>
                <a:gd name="connsiteX63" fmla="*/ 755746 w 1196249"/>
                <a:gd name="connsiteY63" fmla="*/ 168716 h 1349816"/>
                <a:gd name="connsiteX64" fmla="*/ 717646 w 1196249"/>
                <a:gd name="connsiteY64" fmla="*/ 181416 h 1349816"/>
                <a:gd name="connsiteX65" fmla="*/ 533496 w 1196249"/>
                <a:gd name="connsiteY65" fmla="*/ 194116 h 1349816"/>
                <a:gd name="connsiteX66" fmla="*/ 431896 w 1196249"/>
                <a:gd name="connsiteY66" fmla="*/ 200466 h 1349816"/>
                <a:gd name="connsiteX67" fmla="*/ 158846 w 1196249"/>
                <a:gd name="connsiteY67" fmla="*/ 194116 h 1349816"/>
                <a:gd name="connsiteX68" fmla="*/ 139796 w 1196249"/>
                <a:gd name="connsiteY68" fmla="*/ 187766 h 1349816"/>
                <a:gd name="connsiteX69" fmla="*/ 120746 w 1196249"/>
                <a:gd name="connsiteY69" fmla="*/ 175066 h 1349816"/>
                <a:gd name="connsiteX70" fmla="*/ 88996 w 1196249"/>
                <a:gd name="connsiteY70" fmla="*/ 117916 h 1349816"/>
                <a:gd name="connsiteX71" fmla="*/ 69946 w 1196249"/>
                <a:gd name="connsiteY71" fmla="*/ 111566 h 1349816"/>
                <a:gd name="connsiteX72" fmla="*/ 44546 w 1196249"/>
                <a:gd name="connsiteY72" fmla="*/ 79816 h 1349816"/>
                <a:gd name="connsiteX73" fmla="*/ 38196 w 1196249"/>
                <a:gd name="connsiteY73" fmla="*/ 60766 h 1349816"/>
                <a:gd name="connsiteX74" fmla="*/ 19146 w 1196249"/>
                <a:gd name="connsiteY74" fmla="*/ 48066 h 1349816"/>
                <a:gd name="connsiteX75" fmla="*/ 96 w 1196249"/>
                <a:gd name="connsiteY75"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819246 w 1196249"/>
                <a:gd name="connsiteY61" fmla="*/ 149666 h 1349816"/>
                <a:gd name="connsiteX62" fmla="*/ 755746 w 1196249"/>
                <a:gd name="connsiteY62" fmla="*/ 168716 h 1349816"/>
                <a:gd name="connsiteX63" fmla="*/ 717646 w 1196249"/>
                <a:gd name="connsiteY63" fmla="*/ 181416 h 1349816"/>
                <a:gd name="connsiteX64" fmla="*/ 533496 w 1196249"/>
                <a:gd name="connsiteY64" fmla="*/ 194116 h 1349816"/>
                <a:gd name="connsiteX65" fmla="*/ 431896 w 1196249"/>
                <a:gd name="connsiteY65" fmla="*/ 200466 h 1349816"/>
                <a:gd name="connsiteX66" fmla="*/ 158846 w 1196249"/>
                <a:gd name="connsiteY66" fmla="*/ 194116 h 1349816"/>
                <a:gd name="connsiteX67" fmla="*/ 139796 w 1196249"/>
                <a:gd name="connsiteY67" fmla="*/ 187766 h 1349816"/>
                <a:gd name="connsiteX68" fmla="*/ 120746 w 1196249"/>
                <a:gd name="connsiteY68" fmla="*/ 175066 h 1349816"/>
                <a:gd name="connsiteX69" fmla="*/ 88996 w 1196249"/>
                <a:gd name="connsiteY69" fmla="*/ 117916 h 1349816"/>
                <a:gd name="connsiteX70" fmla="*/ 69946 w 1196249"/>
                <a:gd name="connsiteY70" fmla="*/ 111566 h 1349816"/>
                <a:gd name="connsiteX71" fmla="*/ 44546 w 1196249"/>
                <a:gd name="connsiteY71" fmla="*/ 79816 h 1349816"/>
                <a:gd name="connsiteX72" fmla="*/ 38196 w 1196249"/>
                <a:gd name="connsiteY72" fmla="*/ 60766 h 1349816"/>
                <a:gd name="connsiteX73" fmla="*/ 19146 w 1196249"/>
                <a:gd name="connsiteY73" fmla="*/ 48066 h 1349816"/>
                <a:gd name="connsiteX74" fmla="*/ 96 w 1196249"/>
                <a:gd name="connsiteY74"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55746 w 1196249"/>
                <a:gd name="connsiteY61" fmla="*/ 168716 h 1349816"/>
                <a:gd name="connsiteX62" fmla="*/ 717646 w 1196249"/>
                <a:gd name="connsiteY62" fmla="*/ 181416 h 1349816"/>
                <a:gd name="connsiteX63" fmla="*/ 533496 w 1196249"/>
                <a:gd name="connsiteY63" fmla="*/ 194116 h 1349816"/>
                <a:gd name="connsiteX64" fmla="*/ 431896 w 1196249"/>
                <a:gd name="connsiteY64" fmla="*/ 200466 h 1349816"/>
                <a:gd name="connsiteX65" fmla="*/ 158846 w 1196249"/>
                <a:gd name="connsiteY65" fmla="*/ 194116 h 1349816"/>
                <a:gd name="connsiteX66" fmla="*/ 139796 w 1196249"/>
                <a:gd name="connsiteY66" fmla="*/ 187766 h 1349816"/>
                <a:gd name="connsiteX67" fmla="*/ 120746 w 1196249"/>
                <a:gd name="connsiteY67" fmla="*/ 175066 h 1349816"/>
                <a:gd name="connsiteX68" fmla="*/ 88996 w 1196249"/>
                <a:gd name="connsiteY68" fmla="*/ 117916 h 1349816"/>
                <a:gd name="connsiteX69" fmla="*/ 69946 w 1196249"/>
                <a:gd name="connsiteY69" fmla="*/ 111566 h 1349816"/>
                <a:gd name="connsiteX70" fmla="*/ 44546 w 1196249"/>
                <a:gd name="connsiteY70" fmla="*/ 79816 h 1349816"/>
                <a:gd name="connsiteX71" fmla="*/ 38196 w 1196249"/>
                <a:gd name="connsiteY71" fmla="*/ 60766 h 1349816"/>
                <a:gd name="connsiteX72" fmla="*/ 19146 w 1196249"/>
                <a:gd name="connsiteY72" fmla="*/ 48066 h 1349816"/>
                <a:gd name="connsiteX73" fmla="*/ 96 w 1196249"/>
                <a:gd name="connsiteY73"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17646 w 1196249"/>
                <a:gd name="connsiteY61" fmla="*/ 181416 h 1349816"/>
                <a:gd name="connsiteX62" fmla="*/ 533496 w 1196249"/>
                <a:gd name="connsiteY62" fmla="*/ 194116 h 1349816"/>
                <a:gd name="connsiteX63" fmla="*/ 431896 w 1196249"/>
                <a:gd name="connsiteY63" fmla="*/ 200466 h 1349816"/>
                <a:gd name="connsiteX64" fmla="*/ 158846 w 1196249"/>
                <a:gd name="connsiteY64" fmla="*/ 194116 h 1349816"/>
                <a:gd name="connsiteX65" fmla="*/ 139796 w 1196249"/>
                <a:gd name="connsiteY65" fmla="*/ 187766 h 1349816"/>
                <a:gd name="connsiteX66" fmla="*/ 120746 w 1196249"/>
                <a:gd name="connsiteY66" fmla="*/ 175066 h 1349816"/>
                <a:gd name="connsiteX67" fmla="*/ 88996 w 1196249"/>
                <a:gd name="connsiteY67" fmla="*/ 117916 h 1349816"/>
                <a:gd name="connsiteX68" fmla="*/ 69946 w 1196249"/>
                <a:gd name="connsiteY68" fmla="*/ 111566 h 1349816"/>
                <a:gd name="connsiteX69" fmla="*/ 44546 w 1196249"/>
                <a:gd name="connsiteY69" fmla="*/ 79816 h 1349816"/>
                <a:gd name="connsiteX70" fmla="*/ 38196 w 1196249"/>
                <a:gd name="connsiteY70" fmla="*/ 60766 h 1349816"/>
                <a:gd name="connsiteX71" fmla="*/ 19146 w 1196249"/>
                <a:gd name="connsiteY71" fmla="*/ 48066 h 1349816"/>
                <a:gd name="connsiteX72" fmla="*/ 96 w 1196249"/>
                <a:gd name="connsiteY72"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17646 w 1196249"/>
                <a:gd name="connsiteY61" fmla="*/ 181416 h 1349816"/>
                <a:gd name="connsiteX62" fmla="*/ 431896 w 1196249"/>
                <a:gd name="connsiteY62" fmla="*/ 200466 h 1349816"/>
                <a:gd name="connsiteX63" fmla="*/ 158846 w 1196249"/>
                <a:gd name="connsiteY63" fmla="*/ 194116 h 1349816"/>
                <a:gd name="connsiteX64" fmla="*/ 139796 w 1196249"/>
                <a:gd name="connsiteY64" fmla="*/ 187766 h 1349816"/>
                <a:gd name="connsiteX65" fmla="*/ 120746 w 1196249"/>
                <a:gd name="connsiteY65" fmla="*/ 175066 h 1349816"/>
                <a:gd name="connsiteX66" fmla="*/ 88996 w 1196249"/>
                <a:gd name="connsiteY66" fmla="*/ 117916 h 1349816"/>
                <a:gd name="connsiteX67" fmla="*/ 69946 w 1196249"/>
                <a:gd name="connsiteY67" fmla="*/ 111566 h 1349816"/>
                <a:gd name="connsiteX68" fmla="*/ 44546 w 1196249"/>
                <a:gd name="connsiteY68" fmla="*/ 79816 h 1349816"/>
                <a:gd name="connsiteX69" fmla="*/ 38196 w 1196249"/>
                <a:gd name="connsiteY69" fmla="*/ 60766 h 1349816"/>
                <a:gd name="connsiteX70" fmla="*/ 19146 w 1196249"/>
                <a:gd name="connsiteY70" fmla="*/ 48066 h 1349816"/>
                <a:gd name="connsiteX71" fmla="*/ 96 w 1196249"/>
                <a:gd name="connsiteY71"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17646 w 1196249"/>
                <a:gd name="connsiteY61" fmla="*/ 181416 h 1349816"/>
                <a:gd name="connsiteX62" fmla="*/ 431896 w 1196249"/>
                <a:gd name="connsiteY62" fmla="*/ 200466 h 1349816"/>
                <a:gd name="connsiteX63" fmla="*/ 139796 w 1196249"/>
                <a:gd name="connsiteY63" fmla="*/ 187766 h 1349816"/>
                <a:gd name="connsiteX64" fmla="*/ 120746 w 1196249"/>
                <a:gd name="connsiteY64" fmla="*/ 175066 h 1349816"/>
                <a:gd name="connsiteX65" fmla="*/ 88996 w 1196249"/>
                <a:gd name="connsiteY65" fmla="*/ 117916 h 1349816"/>
                <a:gd name="connsiteX66" fmla="*/ 69946 w 1196249"/>
                <a:gd name="connsiteY66" fmla="*/ 111566 h 1349816"/>
                <a:gd name="connsiteX67" fmla="*/ 44546 w 1196249"/>
                <a:gd name="connsiteY67" fmla="*/ 79816 h 1349816"/>
                <a:gd name="connsiteX68" fmla="*/ 38196 w 1196249"/>
                <a:gd name="connsiteY68" fmla="*/ 60766 h 1349816"/>
                <a:gd name="connsiteX69" fmla="*/ 19146 w 1196249"/>
                <a:gd name="connsiteY69" fmla="*/ 48066 h 1349816"/>
                <a:gd name="connsiteX70" fmla="*/ 96 w 1196249"/>
                <a:gd name="connsiteY70"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17646 w 1196249"/>
                <a:gd name="connsiteY61" fmla="*/ 181416 h 1349816"/>
                <a:gd name="connsiteX62" fmla="*/ 431896 w 1196249"/>
                <a:gd name="connsiteY62" fmla="*/ 200466 h 1349816"/>
                <a:gd name="connsiteX63" fmla="*/ 120746 w 1196249"/>
                <a:gd name="connsiteY63" fmla="*/ 175066 h 1349816"/>
                <a:gd name="connsiteX64" fmla="*/ 88996 w 1196249"/>
                <a:gd name="connsiteY64" fmla="*/ 117916 h 1349816"/>
                <a:gd name="connsiteX65" fmla="*/ 69946 w 1196249"/>
                <a:gd name="connsiteY65" fmla="*/ 111566 h 1349816"/>
                <a:gd name="connsiteX66" fmla="*/ 44546 w 1196249"/>
                <a:gd name="connsiteY66" fmla="*/ 79816 h 1349816"/>
                <a:gd name="connsiteX67" fmla="*/ 38196 w 1196249"/>
                <a:gd name="connsiteY67" fmla="*/ 60766 h 1349816"/>
                <a:gd name="connsiteX68" fmla="*/ 19146 w 1196249"/>
                <a:gd name="connsiteY68" fmla="*/ 48066 h 1349816"/>
                <a:gd name="connsiteX69" fmla="*/ 96 w 1196249"/>
                <a:gd name="connsiteY69"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17646 w 1196249"/>
                <a:gd name="connsiteY61" fmla="*/ 181416 h 1349816"/>
                <a:gd name="connsiteX62" fmla="*/ 431896 w 1196249"/>
                <a:gd name="connsiteY62" fmla="*/ 200466 h 1349816"/>
                <a:gd name="connsiteX63" fmla="*/ 120746 w 1196249"/>
                <a:gd name="connsiteY63" fmla="*/ 175066 h 1349816"/>
                <a:gd name="connsiteX64" fmla="*/ 88996 w 1196249"/>
                <a:gd name="connsiteY64" fmla="*/ 117916 h 1349816"/>
                <a:gd name="connsiteX65" fmla="*/ 44546 w 1196249"/>
                <a:gd name="connsiteY65" fmla="*/ 79816 h 1349816"/>
                <a:gd name="connsiteX66" fmla="*/ 38196 w 1196249"/>
                <a:gd name="connsiteY66" fmla="*/ 60766 h 1349816"/>
                <a:gd name="connsiteX67" fmla="*/ 19146 w 1196249"/>
                <a:gd name="connsiteY67" fmla="*/ 48066 h 1349816"/>
                <a:gd name="connsiteX68" fmla="*/ 96 w 1196249"/>
                <a:gd name="connsiteY68"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17646 w 1196249"/>
                <a:gd name="connsiteY61" fmla="*/ 181416 h 1349816"/>
                <a:gd name="connsiteX62" fmla="*/ 431896 w 1196249"/>
                <a:gd name="connsiteY62" fmla="*/ 200466 h 1349816"/>
                <a:gd name="connsiteX63" fmla="*/ 120746 w 1196249"/>
                <a:gd name="connsiteY63" fmla="*/ 175066 h 1349816"/>
                <a:gd name="connsiteX64" fmla="*/ 44546 w 1196249"/>
                <a:gd name="connsiteY64" fmla="*/ 79816 h 1349816"/>
                <a:gd name="connsiteX65" fmla="*/ 38196 w 1196249"/>
                <a:gd name="connsiteY65" fmla="*/ 60766 h 1349816"/>
                <a:gd name="connsiteX66" fmla="*/ 19146 w 1196249"/>
                <a:gd name="connsiteY66" fmla="*/ 48066 h 1349816"/>
                <a:gd name="connsiteX67" fmla="*/ 96 w 1196249"/>
                <a:gd name="connsiteY67"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17646 w 1196249"/>
                <a:gd name="connsiteY61" fmla="*/ 181416 h 1349816"/>
                <a:gd name="connsiteX62" fmla="*/ 431896 w 1196249"/>
                <a:gd name="connsiteY62" fmla="*/ 200466 h 1349816"/>
                <a:gd name="connsiteX63" fmla="*/ 120746 w 1196249"/>
                <a:gd name="connsiteY63" fmla="*/ 175066 h 1349816"/>
                <a:gd name="connsiteX64" fmla="*/ 44546 w 1196249"/>
                <a:gd name="connsiteY64" fmla="*/ 79816 h 1349816"/>
                <a:gd name="connsiteX65" fmla="*/ 38196 w 1196249"/>
                <a:gd name="connsiteY65" fmla="*/ 60766 h 1349816"/>
                <a:gd name="connsiteX66" fmla="*/ 96 w 1196249"/>
                <a:gd name="connsiteY66"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17646 w 1196249"/>
                <a:gd name="connsiteY61" fmla="*/ 181416 h 1349816"/>
                <a:gd name="connsiteX62" fmla="*/ 431896 w 1196249"/>
                <a:gd name="connsiteY62" fmla="*/ 200466 h 1349816"/>
                <a:gd name="connsiteX63" fmla="*/ 120746 w 1196249"/>
                <a:gd name="connsiteY63" fmla="*/ 175066 h 1349816"/>
                <a:gd name="connsiteX64" fmla="*/ 44546 w 1196249"/>
                <a:gd name="connsiteY64" fmla="*/ 79816 h 1349816"/>
                <a:gd name="connsiteX65" fmla="*/ 96 w 1196249"/>
                <a:gd name="connsiteY65" fmla="*/ 67116 h 1349816"/>
                <a:gd name="connsiteX0" fmla="*/ 96 w 1196249"/>
                <a:gd name="connsiteY0" fmla="*/ 67116 h 1349816"/>
                <a:gd name="connsiteX1" fmla="*/ 12796 w 1196249"/>
                <a:gd name="connsiteY1" fmla="*/ 708466 h 1349816"/>
                <a:gd name="connsiteX2" fmla="*/ 31846 w 1196249"/>
                <a:gd name="connsiteY2" fmla="*/ 791016 h 1349816"/>
                <a:gd name="connsiteX3" fmla="*/ 44546 w 1196249"/>
                <a:gd name="connsiteY3" fmla="*/ 822766 h 1349816"/>
                <a:gd name="connsiteX4" fmla="*/ 76296 w 1196249"/>
                <a:gd name="connsiteY4" fmla="*/ 867216 h 1349816"/>
                <a:gd name="connsiteX5" fmla="*/ 88996 w 1196249"/>
                <a:gd name="connsiteY5" fmla="*/ 886266 h 1349816"/>
                <a:gd name="connsiteX6" fmla="*/ 108046 w 1196249"/>
                <a:gd name="connsiteY6" fmla="*/ 905316 h 1349816"/>
                <a:gd name="connsiteX7" fmla="*/ 120746 w 1196249"/>
                <a:gd name="connsiteY7" fmla="*/ 930716 h 1349816"/>
                <a:gd name="connsiteX8" fmla="*/ 139796 w 1196249"/>
                <a:gd name="connsiteY8" fmla="*/ 956116 h 1349816"/>
                <a:gd name="connsiteX9" fmla="*/ 171546 w 1196249"/>
                <a:gd name="connsiteY9" fmla="*/ 1000566 h 1349816"/>
                <a:gd name="connsiteX10" fmla="*/ 177896 w 1196249"/>
                <a:gd name="connsiteY10" fmla="*/ 1019616 h 1349816"/>
                <a:gd name="connsiteX11" fmla="*/ 215996 w 1196249"/>
                <a:gd name="connsiteY11" fmla="*/ 1070416 h 1349816"/>
                <a:gd name="connsiteX12" fmla="*/ 247746 w 1196249"/>
                <a:gd name="connsiteY12" fmla="*/ 1114866 h 1349816"/>
                <a:gd name="connsiteX13" fmla="*/ 254096 w 1196249"/>
                <a:gd name="connsiteY13" fmla="*/ 1133916 h 1349816"/>
                <a:gd name="connsiteX14" fmla="*/ 292196 w 1196249"/>
                <a:gd name="connsiteY14" fmla="*/ 1184716 h 1349816"/>
                <a:gd name="connsiteX15" fmla="*/ 317596 w 1196249"/>
                <a:gd name="connsiteY15" fmla="*/ 1229166 h 1349816"/>
                <a:gd name="connsiteX16" fmla="*/ 336646 w 1196249"/>
                <a:gd name="connsiteY16" fmla="*/ 1260916 h 1349816"/>
                <a:gd name="connsiteX17" fmla="*/ 355696 w 1196249"/>
                <a:gd name="connsiteY17" fmla="*/ 1273616 h 1349816"/>
                <a:gd name="connsiteX18" fmla="*/ 393796 w 1196249"/>
                <a:gd name="connsiteY18" fmla="*/ 1311716 h 1349816"/>
                <a:gd name="connsiteX19" fmla="*/ 425546 w 1196249"/>
                <a:gd name="connsiteY19" fmla="*/ 1343466 h 1349816"/>
                <a:gd name="connsiteX20" fmla="*/ 450946 w 1196249"/>
                <a:gd name="connsiteY20" fmla="*/ 1349816 h 1349816"/>
                <a:gd name="connsiteX21" fmla="*/ 508096 w 1196249"/>
                <a:gd name="connsiteY21" fmla="*/ 1330766 h 1349816"/>
                <a:gd name="connsiteX22" fmla="*/ 527146 w 1196249"/>
                <a:gd name="connsiteY22" fmla="*/ 1318066 h 1349816"/>
                <a:gd name="connsiteX23" fmla="*/ 546196 w 1196249"/>
                <a:gd name="connsiteY23" fmla="*/ 1311716 h 1349816"/>
                <a:gd name="connsiteX24" fmla="*/ 590646 w 1196249"/>
                <a:gd name="connsiteY24" fmla="*/ 1279966 h 1349816"/>
                <a:gd name="connsiteX25" fmla="*/ 635096 w 1196249"/>
                <a:gd name="connsiteY25" fmla="*/ 1260916 h 1349816"/>
                <a:gd name="connsiteX26" fmla="*/ 711296 w 1196249"/>
                <a:gd name="connsiteY26" fmla="*/ 1197416 h 1349816"/>
                <a:gd name="connsiteX27" fmla="*/ 730346 w 1196249"/>
                <a:gd name="connsiteY27" fmla="*/ 1184716 h 1349816"/>
                <a:gd name="connsiteX28" fmla="*/ 781146 w 1196249"/>
                <a:gd name="connsiteY28" fmla="*/ 1127566 h 1349816"/>
                <a:gd name="connsiteX29" fmla="*/ 819246 w 1196249"/>
                <a:gd name="connsiteY29" fmla="*/ 1102166 h 1349816"/>
                <a:gd name="connsiteX30" fmla="*/ 850996 w 1196249"/>
                <a:gd name="connsiteY30" fmla="*/ 1057716 h 1349816"/>
                <a:gd name="connsiteX31" fmla="*/ 870046 w 1196249"/>
                <a:gd name="connsiteY31" fmla="*/ 1019616 h 1349816"/>
                <a:gd name="connsiteX32" fmla="*/ 882746 w 1196249"/>
                <a:gd name="connsiteY32" fmla="*/ 1000566 h 1349816"/>
                <a:gd name="connsiteX33" fmla="*/ 895446 w 1196249"/>
                <a:gd name="connsiteY33" fmla="*/ 962466 h 1349816"/>
                <a:gd name="connsiteX34" fmla="*/ 901796 w 1196249"/>
                <a:gd name="connsiteY34" fmla="*/ 943416 h 1349816"/>
                <a:gd name="connsiteX35" fmla="*/ 908146 w 1196249"/>
                <a:gd name="connsiteY35" fmla="*/ 918016 h 1349816"/>
                <a:gd name="connsiteX36" fmla="*/ 927196 w 1196249"/>
                <a:gd name="connsiteY36" fmla="*/ 898966 h 1349816"/>
                <a:gd name="connsiteX37" fmla="*/ 933546 w 1196249"/>
                <a:gd name="connsiteY37" fmla="*/ 879916 h 1349816"/>
                <a:gd name="connsiteX38" fmla="*/ 946246 w 1196249"/>
                <a:gd name="connsiteY38" fmla="*/ 829116 h 1349816"/>
                <a:gd name="connsiteX39" fmla="*/ 958946 w 1196249"/>
                <a:gd name="connsiteY39" fmla="*/ 803716 h 1349816"/>
                <a:gd name="connsiteX40" fmla="*/ 971646 w 1196249"/>
                <a:gd name="connsiteY40" fmla="*/ 765616 h 1349816"/>
                <a:gd name="connsiteX41" fmla="*/ 984346 w 1196249"/>
                <a:gd name="connsiteY41" fmla="*/ 746566 h 1349816"/>
                <a:gd name="connsiteX42" fmla="*/ 997046 w 1196249"/>
                <a:gd name="connsiteY42" fmla="*/ 708466 h 1349816"/>
                <a:gd name="connsiteX43" fmla="*/ 1009746 w 1196249"/>
                <a:gd name="connsiteY43" fmla="*/ 689416 h 1349816"/>
                <a:gd name="connsiteX44" fmla="*/ 1022446 w 1196249"/>
                <a:gd name="connsiteY44" fmla="*/ 664016 h 1349816"/>
                <a:gd name="connsiteX45" fmla="*/ 1041496 w 1196249"/>
                <a:gd name="connsiteY45" fmla="*/ 644966 h 1349816"/>
                <a:gd name="connsiteX46" fmla="*/ 1060546 w 1196249"/>
                <a:gd name="connsiteY46" fmla="*/ 581466 h 1349816"/>
                <a:gd name="connsiteX47" fmla="*/ 1066896 w 1196249"/>
                <a:gd name="connsiteY47" fmla="*/ 562416 h 1349816"/>
                <a:gd name="connsiteX48" fmla="*/ 1079596 w 1196249"/>
                <a:gd name="connsiteY48" fmla="*/ 511616 h 1349816"/>
                <a:gd name="connsiteX49" fmla="*/ 1104996 w 1196249"/>
                <a:gd name="connsiteY49" fmla="*/ 460816 h 1349816"/>
                <a:gd name="connsiteX50" fmla="*/ 1124046 w 1196249"/>
                <a:gd name="connsiteY50" fmla="*/ 410016 h 1349816"/>
                <a:gd name="connsiteX51" fmla="*/ 1130396 w 1196249"/>
                <a:gd name="connsiteY51" fmla="*/ 390966 h 1349816"/>
                <a:gd name="connsiteX52" fmla="*/ 1143096 w 1196249"/>
                <a:gd name="connsiteY52" fmla="*/ 371916 h 1349816"/>
                <a:gd name="connsiteX53" fmla="*/ 1149446 w 1196249"/>
                <a:gd name="connsiteY53" fmla="*/ 314766 h 1349816"/>
                <a:gd name="connsiteX54" fmla="*/ 1162146 w 1196249"/>
                <a:gd name="connsiteY54" fmla="*/ 289366 h 1349816"/>
                <a:gd name="connsiteX55" fmla="*/ 1168496 w 1196249"/>
                <a:gd name="connsiteY55" fmla="*/ 257616 h 1349816"/>
                <a:gd name="connsiteX56" fmla="*/ 1174846 w 1196249"/>
                <a:gd name="connsiteY56" fmla="*/ 238566 h 1349816"/>
                <a:gd name="connsiteX57" fmla="*/ 1181196 w 1196249"/>
                <a:gd name="connsiteY57" fmla="*/ 181416 h 1349816"/>
                <a:gd name="connsiteX58" fmla="*/ 1155796 w 1196249"/>
                <a:gd name="connsiteY58" fmla="*/ 3616 h 1349816"/>
                <a:gd name="connsiteX59" fmla="*/ 1003396 w 1196249"/>
                <a:gd name="connsiteY59" fmla="*/ 67116 h 1349816"/>
                <a:gd name="connsiteX60" fmla="*/ 870046 w 1196249"/>
                <a:gd name="connsiteY60" fmla="*/ 130616 h 1349816"/>
                <a:gd name="connsiteX61" fmla="*/ 717646 w 1196249"/>
                <a:gd name="connsiteY61" fmla="*/ 181416 h 1349816"/>
                <a:gd name="connsiteX62" fmla="*/ 431896 w 1196249"/>
                <a:gd name="connsiteY62" fmla="*/ 200466 h 1349816"/>
                <a:gd name="connsiteX63" fmla="*/ 120746 w 1196249"/>
                <a:gd name="connsiteY63" fmla="*/ 175066 h 1349816"/>
                <a:gd name="connsiteX64" fmla="*/ 96 w 1196249"/>
                <a:gd name="connsiteY64" fmla="*/ 67116 h 1349816"/>
                <a:gd name="connsiteX0" fmla="*/ 9179 w 1205332"/>
                <a:gd name="connsiteY0" fmla="*/ 67116 h 1349816"/>
                <a:gd name="connsiteX1" fmla="*/ 21879 w 1205332"/>
                <a:gd name="connsiteY1" fmla="*/ 708466 h 1349816"/>
                <a:gd name="connsiteX2" fmla="*/ 40929 w 1205332"/>
                <a:gd name="connsiteY2" fmla="*/ 791016 h 1349816"/>
                <a:gd name="connsiteX3" fmla="*/ 53629 w 1205332"/>
                <a:gd name="connsiteY3" fmla="*/ 822766 h 1349816"/>
                <a:gd name="connsiteX4" fmla="*/ 85379 w 1205332"/>
                <a:gd name="connsiteY4" fmla="*/ 867216 h 1349816"/>
                <a:gd name="connsiteX5" fmla="*/ 98079 w 1205332"/>
                <a:gd name="connsiteY5" fmla="*/ 886266 h 1349816"/>
                <a:gd name="connsiteX6" fmla="*/ 117129 w 1205332"/>
                <a:gd name="connsiteY6" fmla="*/ 905316 h 1349816"/>
                <a:gd name="connsiteX7" fmla="*/ 129829 w 1205332"/>
                <a:gd name="connsiteY7" fmla="*/ 930716 h 1349816"/>
                <a:gd name="connsiteX8" fmla="*/ 148879 w 1205332"/>
                <a:gd name="connsiteY8" fmla="*/ 956116 h 1349816"/>
                <a:gd name="connsiteX9" fmla="*/ 180629 w 1205332"/>
                <a:gd name="connsiteY9" fmla="*/ 1000566 h 1349816"/>
                <a:gd name="connsiteX10" fmla="*/ 186979 w 1205332"/>
                <a:gd name="connsiteY10" fmla="*/ 1019616 h 1349816"/>
                <a:gd name="connsiteX11" fmla="*/ 225079 w 1205332"/>
                <a:gd name="connsiteY11" fmla="*/ 1070416 h 1349816"/>
                <a:gd name="connsiteX12" fmla="*/ 256829 w 1205332"/>
                <a:gd name="connsiteY12" fmla="*/ 1114866 h 1349816"/>
                <a:gd name="connsiteX13" fmla="*/ 263179 w 1205332"/>
                <a:gd name="connsiteY13" fmla="*/ 1133916 h 1349816"/>
                <a:gd name="connsiteX14" fmla="*/ 301279 w 1205332"/>
                <a:gd name="connsiteY14" fmla="*/ 1184716 h 1349816"/>
                <a:gd name="connsiteX15" fmla="*/ 326679 w 1205332"/>
                <a:gd name="connsiteY15" fmla="*/ 1229166 h 1349816"/>
                <a:gd name="connsiteX16" fmla="*/ 345729 w 1205332"/>
                <a:gd name="connsiteY16" fmla="*/ 1260916 h 1349816"/>
                <a:gd name="connsiteX17" fmla="*/ 364779 w 1205332"/>
                <a:gd name="connsiteY17" fmla="*/ 1273616 h 1349816"/>
                <a:gd name="connsiteX18" fmla="*/ 402879 w 1205332"/>
                <a:gd name="connsiteY18" fmla="*/ 1311716 h 1349816"/>
                <a:gd name="connsiteX19" fmla="*/ 434629 w 1205332"/>
                <a:gd name="connsiteY19" fmla="*/ 1343466 h 1349816"/>
                <a:gd name="connsiteX20" fmla="*/ 460029 w 1205332"/>
                <a:gd name="connsiteY20" fmla="*/ 1349816 h 1349816"/>
                <a:gd name="connsiteX21" fmla="*/ 517179 w 1205332"/>
                <a:gd name="connsiteY21" fmla="*/ 1330766 h 1349816"/>
                <a:gd name="connsiteX22" fmla="*/ 536229 w 1205332"/>
                <a:gd name="connsiteY22" fmla="*/ 1318066 h 1349816"/>
                <a:gd name="connsiteX23" fmla="*/ 555279 w 1205332"/>
                <a:gd name="connsiteY23" fmla="*/ 1311716 h 1349816"/>
                <a:gd name="connsiteX24" fmla="*/ 599729 w 1205332"/>
                <a:gd name="connsiteY24" fmla="*/ 1279966 h 1349816"/>
                <a:gd name="connsiteX25" fmla="*/ 644179 w 1205332"/>
                <a:gd name="connsiteY25" fmla="*/ 1260916 h 1349816"/>
                <a:gd name="connsiteX26" fmla="*/ 720379 w 1205332"/>
                <a:gd name="connsiteY26" fmla="*/ 1197416 h 1349816"/>
                <a:gd name="connsiteX27" fmla="*/ 739429 w 1205332"/>
                <a:gd name="connsiteY27" fmla="*/ 1184716 h 1349816"/>
                <a:gd name="connsiteX28" fmla="*/ 790229 w 1205332"/>
                <a:gd name="connsiteY28" fmla="*/ 1127566 h 1349816"/>
                <a:gd name="connsiteX29" fmla="*/ 828329 w 1205332"/>
                <a:gd name="connsiteY29" fmla="*/ 1102166 h 1349816"/>
                <a:gd name="connsiteX30" fmla="*/ 860079 w 1205332"/>
                <a:gd name="connsiteY30" fmla="*/ 1057716 h 1349816"/>
                <a:gd name="connsiteX31" fmla="*/ 879129 w 1205332"/>
                <a:gd name="connsiteY31" fmla="*/ 1019616 h 1349816"/>
                <a:gd name="connsiteX32" fmla="*/ 891829 w 1205332"/>
                <a:gd name="connsiteY32" fmla="*/ 1000566 h 1349816"/>
                <a:gd name="connsiteX33" fmla="*/ 904529 w 1205332"/>
                <a:gd name="connsiteY33" fmla="*/ 962466 h 1349816"/>
                <a:gd name="connsiteX34" fmla="*/ 910879 w 1205332"/>
                <a:gd name="connsiteY34" fmla="*/ 943416 h 1349816"/>
                <a:gd name="connsiteX35" fmla="*/ 917229 w 1205332"/>
                <a:gd name="connsiteY35" fmla="*/ 918016 h 1349816"/>
                <a:gd name="connsiteX36" fmla="*/ 936279 w 1205332"/>
                <a:gd name="connsiteY36" fmla="*/ 898966 h 1349816"/>
                <a:gd name="connsiteX37" fmla="*/ 942629 w 1205332"/>
                <a:gd name="connsiteY37" fmla="*/ 879916 h 1349816"/>
                <a:gd name="connsiteX38" fmla="*/ 955329 w 1205332"/>
                <a:gd name="connsiteY38" fmla="*/ 829116 h 1349816"/>
                <a:gd name="connsiteX39" fmla="*/ 968029 w 1205332"/>
                <a:gd name="connsiteY39" fmla="*/ 803716 h 1349816"/>
                <a:gd name="connsiteX40" fmla="*/ 980729 w 1205332"/>
                <a:gd name="connsiteY40" fmla="*/ 765616 h 1349816"/>
                <a:gd name="connsiteX41" fmla="*/ 993429 w 1205332"/>
                <a:gd name="connsiteY41" fmla="*/ 746566 h 1349816"/>
                <a:gd name="connsiteX42" fmla="*/ 1006129 w 1205332"/>
                <a:gd name="connsiteY42" fmla="*/ 708466 h 1349816"/>
                <a:gd name="connsiteX43" fmla="*/ 1018829 w 1205332"/>
                <a:gd name="connsiteY43" fmla="*/ 689416 h 1349816"/>
                <a:gd name="connsiteX44" fmla="*/ 1031529 w 1205332"/>
                <a:gd name="connsiteY44" fmla="*/ 664016 h 1349816"/>
                <a:gd name="connsiteX45" fmla="*/ 1050579 w 1205332"/>
                <a:gd name="connsiteY45" fmla="*/ 644966 h 1349816"/>
                <a:gd name="connsiteX46" fmla="*/ 1069629 w 1205332"/>
                <a:gd name="connsiteY46" fmla="*/ 581466 h 1349816"/>
                <a:gd name="connsiteX47" fmla="*/ 1075979 w 1205332"/>
                <a:gd name="connsiteY47" fmla="*/ 562416 h 1349816"/>
                <a:gd name="connsiteX48" fmla="*/ 1088679 w 1205332"/>
                <a:gd name="connsiteY48" fmla="*/ 511616 h 1349816"/>
                <a:gd name="connsiteX49" fmla="*/ 1114079 w 1205332"/>
                <a:gd name="connsiteY49" fmla="*/ 460816 h 1349816"/>
                <a:gd name="connsiteX50" fmla="*/ 1133129 w 1205332"/>
                <a:gd name="connsiteY50" fmla="*/ 410016 h 1349816"/>
                <a:gd name="connsiteX51" fmla="*/ 1139479 w 1205332"/>
                <a:gd name="connsiteY51" fmla="*/ 390966 h 1349816"/>
                <a:gd name="connsiteX52" fmla="*/ 1152179 w 1205332"/>
                <a:gd name="connsiteY52" fmla="*/ 371916 h 1349816"/>
                <a:gd name="connsiteX53" fmla="*/ 1158529 w 1205332"/>
                <a:gd name="connsiteY53" fmla="*/ 314766 h 1349816"/>
                <a:gd name="connsiteX54" fmla="*/ 1171229 w 1205332"/>
                <a:gd name="connsiteY54" fmla="*/ 289366 h 1349816"/>
                <a:gd name="connsiteX55" fmla="*/ 1177579 w 1205332"/>
                <a:gd name="connsiteY55" fmla="*/ 257616 h 1349816"/>
                <a:gd name="connsiteX56" fmla="*/ 1183929 w 1205332"/>
                <a:gd name="connsiteY56" fmla="*/ 238566 h 1349816"/>
                <a:gd name="connsiteX57" fmla="*/ 1190279 w 1205332"/>
                <a:gd name="connsiteY57" fmla="*/ 181416 h 1349816"/>
                <a:gd name="connsiteX58" fmla="*/ 1164879 w 1205332"/>
                <a:gd name="connsiteY58" fmla="*/ 3616 h 1349816"/>
                <a:gd name="connsiteX59" fmla="*/ 1012479 w 1205332"/>
                <a:gd name="connsiteY59" fmla="*/ 67116 h 1349816"/>
                <a:gd name="connsiteX60" fmla="*/ 879129 w 1205332"/>
                <a:gd name="connsiteY60" fmla="*/ 130616 h 1349816"/>
                <a:gd name="connsiteX61" fmla="*/ 726729 w 1205332"/>
                <a:gd name="connsiteY61" fmla="*/ 181416 h 1349816"/>
                <a:gd name="connsiteX62" fmla="*/ 440979 w 1205332"/>
                <a:gd name="connsiteY62" fmla="*/ 200466 h 1349816"/>
                <a:gd name="connsiteX63" fmla="*/ 167929 w 1205332"/>
                <a:gd name="connsiteY63" fmla="*/ 187766 h 1349816"/>
                <a:gd name="connsiteX64" fmla="*/ 9179 w 1205332"/>
                <a:gd name="connsiteY64" fmla="*/ 67116 h 1349816"/>
                <a:gd name="connsiteX0" fmla="*/ 9179 w 1205332"/>
                <a:gd name="connsiteY0" fmla="*/ 67116 h 1349816"/>
                <a:gd name="connsiteX1" fmla="*/ 21879 w 1205332"/>
                <a:gd name="connsiteY1" fmla="*/ 708466 h 1349816"/>
                <a:gd name="connsiteX2" fmla="*/ 40929 w 1205332"/>
                <a:gd name="connsiteY2" fmla="*/ 791016 h 1349816"/>
                <a:gd name="connsiteX3" fmla="*/ 53629 w 1205332"/>
                <a:gd name="connsiteY3" fmla="*/ 822766 h 1349816"/>
                <a:gd name="connsiteX4" fmla="*/ 85379 w 1205332"/>
                <a:gd name="connsiteY4" fmla="*/ 867216 h 1349816"/>
                <a:gd name="connsiteX5" fmla="*/ 98079 w 1205332"/>
                <a:gd name="connsiteY5" fmla="*/ 886266 h 1349816"/>
                <a:gd name="connsiteX6" fmla="*/ 117129 w 1205332"/>
                <a:gd name="connsiteY6" fmla="*/ 905316 h 1349816"/>
                <a:gd name="connsiteX7" fmla="*/ 129829 w 1205332"/>
                <a:gd name="connsiteY7" fmla="*/ 930716 h 1349816"/>
                <a:gd name="connsiteX8" fmla="*/ 148879 w 1205332"/>
                <a:gd name="connsiteY8" fmla="*/ 956116 h 1349816"/>
                <a:gd name="connsiteX9" fmla="*/ 180629 w 1205332"/>
                <a:gd name="connsiteY9" fmla="*/ 1000566 h 1349816"/>
                <a:gd name="connsiteX10" fmla="*/ 186979 w 1205332"/>
                <a:gd name="connsiteY10" fmla="*/ 1019616 h 1349816"/>
                <a:gd name="connsiteX11" fmla="*/ 225079 w 1205332"/>
                <a:gd name="connsiteY11" fmla="*/ 1070416 h 1349816"/>
                <a:gd name="connsiteX12" fmla="*/ 256829 w 1205332"/>
                <a:gd name="connsiteY12" fmla="*/ 1114866 h 1349816"/>
                <a:gd name="connsiteX13" fmla="*/ 263179 w 1205332"/>
                <a:gd name="connsiteY13" fmla="*/ 1133916 h 1349816"/>
                <a:gd name="connsiteX14" fmla="*/ 301279 w 1205332"/>
                <a:gd name="connsiteY14" fmla="*/ 1184716 h 1349816"/>
                <a:gd name="connsiteX15" fmla="*/ 326679 w 1205332"/>
                <a:gd name="connsiteY15" fmla="*/ 1229166 h 1349816"/>
                <a:gd name="connsiteX16" fmla="*/ 345729 w 1205332"/>
                <a:gd name="connsiteY16" fmla="*/ 1260916 h 1349816"/>
                <a:gd name="connsiteX17" fmla="*/ 364779 w 1205332"/>
                <a:gd name="connsiteY17" fmla="*/ 1273616 h 1349816"/>
                <a:gd name="connsiteX18" fmla="*/ 402879 w 1205332"/>
                <a:gd name="connsiteY18" fmla="*/ 1311716 h 1349816"/>
                <a:gd name="connsiteX19" fmla="*/ 434629 w 1205332"/>
                <a:gd name="connsiteY19" fmla="*/ 1343466 h 1349816"/>
                <a:gd name="connsiteX20" fmla="*/ 460029 w 1205332"/>
                <a:gd name="connsiteY20" fmla="*/ 1349816 h 1349816"/>
                <a:gd name="connsiteX21" fmla="*/ 517179 w 1205332"/>
                <a:gd name="connsiteY21" fmla="*/ 1330766 h 1349816"/>
                <a:gd name="connsiteX22" fmla="*/ 536229 w 1205332"/>
                <a:gd name="connsiteY22" fmla="*/ 1318066 h 1349816"/>
                <a:gd name="connsiteX23" fmla="*/ 555279 w 1205332"/>
                <a:gd name="connsiteY23" fmla="*/ 1311716 h 1349816"/>
                <a:gd name="connsiteX24" fmla="*/ 599729 w 1205332"/>
                <a:gd name="connsiteY24" fmla="*/ 1279966 h 1349816"/>
                <a:gd name="connsiteX25" fmla="*/ 644179 w 1205332"/>
                <a:gd name="connsiteY25" fmla="*/ 1260916 h 1349816"/>
                <a:gd name="connsiteX26" fmla="*/ 720379 w 1205332"/>
                <a:gd name="connsiteY26" fmla="*/ 1197416 h 1349816"/>
                <a:gd name="connsiteX27" fmla="*/ 739429 w 1205332"/>
                <a:gd name="connsiteY27" fmla="*/ 1184716 h 1349816"/>
                <a:gd name="connsiteX28" fmla="*/ 790229 w 1205332"/>
                <a:gd name="connsiteY28" fmla="*/ 1127566 h 1349816"/>
                <a:gd name="connsiteX29" fmla="*/ 828329 w 1205332"/>
                <a:gd name="connsiteY29" fmla="*/ 1102166 h 1349816"/>
                <a:gd name="connsiteX30" fmla="*/ 860079 w 1205332"/>
                <a:gd name="connsiteY30" fmla="*/ 1057716 h 1349816"/>
                <a:gd name="connsiteX31" fmla="*/ 879129 w 1205332"/>
                <a:gd name="connsiteY31" fmla="*/ 1019616 h 1349816"/>
                <a:gd name="connsiteX32" fmla="*/ 891829 w 1205332"/>
                <a:gd name="connsiteY32" fmla="*/ 1000566 h 1349816"/>
                <a:gd name="connsiteX33" fmla="*/ 904529 w 1205332"/>
                <a:gd name="connsiteY33" fmla="*/ 962466 h 1349816"/>
                <a:gd name="connsiteX34" fmla="*/ 910879 w 1205332"/>
                <a:gd name="connsiteY34" fmla="*/ 943416 h 1349816"/>
                <a:gd name="connsiteX35" fmla="*/ 917229 w 1205332"/>
                <a:gd name="connsiteY35" fmla="*/ 918016 h 1349816"/>
                <a:gd name="connsiteX36" fmla="*/ 936279 w 1205332"/>
                <a:gd name="connsiteY36" fmla="*/ 898966 h 1349816"/>
                <a:gd name="connsiteX37" fmla="*/ 942629 w 1205332"/>
                <a:gd name="connsiteY37" fmla="*/ 879916 h 1349816"/>
                <a:gd name="connsiteX38" fmla="*/ 955329 w 1205332"/>
                <a:gd name="connsiteY38" fmla="*/ 829116 h 1349816"/>
                <a:gd name="connsiteX39" fmla="*/ 968029 w 1205332"/>
                <a:gd name="connsiteY39" fmla="*/ 803716 h 1349816"/>
                <a:gd name="connsiteX40" fmla="*/ 980729 w 1205332"/>
                <a:gd name="connsiteY40" fmla="*/ 765616 h 1349816"/>
                <a:gd name="connsiteX41" fmla="*/ 993429 w 1205332"/>
                <a:gd name="connsiteY41" fmla="*/ 746566 h 1349816"/>
                <a:gd name="connsiteX42" fmla="*/ 1006129 w 1205332"/>
                <a:gd name="connsiteY42" fmla="*/ 708466 h 1349816"/>
                <a:gd name="connsiteX43" fmla="*/ 1018829 w 1205332"/>
                <a:gd name="connsiteY43" fmla="*/ 689416 h 1349816"/>
                <a:gd name="connsiteX44" fmla="*/ 1031529 w 1205332"/>
                <a:gd name="connsiteY44" fmla="*/ 664016 h 1349816"/>
                <a:gd name="connsiteX45" fmla="*/ 1050579 w 1205332"/>
                <a:gd name="connsiteY45" fmla="*/ 644966 h 1349816"/>
                <a:gd name="connsiteX46" fmla="*/ 1069629 w 1205332"/>
                <a:gd name="connsiteY46" fmla="*/ 581466 h 1349816"/>
                <a:gd name="connsiteX47" fmla="*/ 1075979 w 1205332"/>
                <a:gd name="connsiteY47" fmla="*/ 562416 h 1349816"/>
                <a:gd name="connsiteX48" fmla="*/ 1088679 w 1205332"/>
                <a:gd name="connsiteY48" fmla="*/ 511616 h 1349816"/>
                <a:gd name="connsiteX49" fmla="*/ 1114079 w 1205332"/>
                <a:gd name="connsiteY49" fmla="*/ 460816 h 1349816"/>
                <a:gd name="connsiteX50" fmla="*/ 1133129 w 1205332"/>
                <a:gd name="connsiteY50" fmla="*/ 410016 h 1349816"/>
                <a:gd name="connsiteX51" fmla="*/ 1139479 w 1205332"/>
                <a:gd name="connsiteY51" fmla="*/ 390966 h 1349816"/>
                <a:gd name="connsiteX52" fmla="*/ 1152179 w 1205332"/>
                <a:gd name="connsiteY52" fmla="*/ 371916 h 1349816"/>
                <a:gd name="connsiteX53" fmla="*/ 1158529 w 1205332"/>
                <a:gd name="connsiteY53" fmla="*/ 314766 h 1349816"/>
                <a:gd name="connsiteX54" fmla="*/ 1171229 w 1205332"/>
                <a:gd name="connsiteY54" fmla="*/ 289366 h 1349816"/>
                <a:gd name="connsiteX55" fmla="*/ 1177579 w 1205332"/>
                <a:gd name="connsiteY55" fmla="*/ 257616 h 1349816"/>
                <a:gd name="connsiteX56" fmla="*/ 1183929 w 1205332"/>
                <a:gd name="connsiteY56" fmla="*/ 238566 h 1349816"/>
                <a:gd name="connsiteX57" fmla="*/ 1190279 w 1205332"/>
                <a:gd name="connsiteY57" fmla="*/ 181416 h 1349816"/>
                <a:gd name="connsiteX58" fmla="*/ 1164879 w 1205332"/>
                <a:gd name="connsiteY58" fmla="*/ 3616 h 1349816"/>
                <a:gd name="connsiteX59" fmla="*/ 1012479 w 1205332"/>
                <a:gd name="connsiteY59" fmla="*/ 67116 h 1349816"/>
                <a:gd name="connsiteX60" fmla="*/ 879129 w 1205332"/>
                <a:gd name="connsiteY60" fmla="*/ 130616 h 1349816"/>
                <a:gd name="connsiteX61" fmla="*/ 726729 w 1205332"/>
                <a:gd name="connsiteY61" fmla="*/ 181416 h 1349816"/>
                <a:gd name="connsiteX62" fmla="*/ 440979 w 1205332"/>
                <a:gd name="connsiteY62" fmla="*/ 200466 h 1349816"/>
                <a:gd name="connsiteX63" fmla="*/ 167929 w 1205332"/>
                <a:gd name="connsiteY63" fmla="*/ 187766 h 1349816"/>
                <a:gd name="connsiteX64" fmla="*/ 9179 w 1205332"/>
                <a:gd name="connsiteY64" fmla="*/ 67116 h 1349816"/>
                <a:gd name="connsiteX0" fmla="*/ 9179 w 1205332"/>
                <a:gd name="connsiteY0" fmla="*/ 67116 h 1349816"/>
                <a:gd name="connsiteX1" fmla="*/ 21879 w 1205332"/>
                <a:gd name="connsiteY1" fmla="*/ 708466 h 1349816"/>
                <a:gd name="connsiteX2" fmla="*/ 40929 w 1205332"/>
                <a:gd name="connsiteY2" fmla="*/ 791016 h 1349816"/>
                <a:gd name="connsiteX3" fmla="*/ 53629 w 1205332"/>
                <a:gd name="connsiteY3" fmla="*/ 822766 h 1349816"/>
                <a:gd name="connsiteX4" fmla="*/ 85379 w 1205332"/>
                <a:gd name="connsiteY4" fmla="*/ 867216 h 1349816"/>
                <a:gd name="connsiteX5" fmla="*/ 98079 w 1205332"/>
                <a:gd name="connsiteY5" fmla="*/ 886266 h 1349816"/>
                <a:gd name="connsiteX6" fmla="*/ 117129 w 1205332"/>
                <a:gd name="connsiteY6" fmla="*/ 905316 h 1349816"/>
                <a:gd name="connsiteX7" fmla="*/ 129829 w 1205332"/>
                <a:gd name="connsiteY7" fmla="*/ 930716 h 1349816"/>
                <a:gd name="connsiteX8" fmla="*/ 148879 w 1205332"/>
                <a:gd name="connsiteY8" fmla="*/ 956116 h 1349816"/>
                <a:gd name="connsiteX9" fmla="*/ 180629 w 1205332"/>
                <a:gd name="connsiteY9" fmla="*/ 1000566 h 1349816"/>
                <a:gd name="connsiteX10" fmla="*/ 186979 w 1205332"/>
                <a:gd name="connsiteY10" fmla="*/ 1019616 h 1349816"/>
                <a:gd name="connsiteX11" fmla="*/ 225079 w 1205332"/>
                <a:gd name="connsiteY11" fmla="*/ 1070416 h 1349816"/>
                <a:gd name="connsiteX12" fmla="*/ 256829 w 1205332"/>
                <a:gd name="connsiteY12" fmla="*/ 1114866 h 1349816"/>
                <a:gd name="connsiteX13" fmla="*/ 263179 w 1205332"/>
                <a:gd name="connsiteY13" fmla="*/ 1133916 h 1349816"/>
                <a:gd name="connsiteX14" fmla="*/ 301279 w 1205332"/>
                <a:gd name="connsiteY14" fmla="*/ 1184716 h 1349816"/>
                <a:gd name="connsiteX15" fmla="*/ 326679 w 1205332"/>
                <a:gd name="connsiteY15" fmla="*/ 1229166 h 1349816"/>
                <a:gd name="connsiteX16" fmla="*/ 345729 w 1205332"/>
                <a:gd name="connsiteY16" fmla="*/ 1260916 h 1349816"/>
                <a:gd name="connsiteX17" fmla="*/ 364779 w 1205332"/>
                <a:gd name="connsiteY17" fmla="*/ 1273616 h 1349816"/>
                <a:gd name="connsiteX18" fmla="*/ 402879 w 1205332"/>
                <a:gd name="connsiteY18" fmla="*/ 1311716 h 1349816"/>
                <a:gd name="connsiteX19" fmla="*/ 434629 w 1205332"/>
                <a:gd name="connsiteY19" fmla="*/ 1343466 h 1349816"/>
                <a:gd name="connsiteX20" fmla="*/ 460029 w 1205332"/>
                <a:gd name="connsiteY20" fmla="*/ 1349816 h 1349816"/>
                <a:gd name="connsiteX21" fmla="*/ 517179 w 1205332"/>
                <a:gd name="connsiteY21" fmla="*/ 1330766 h 1349816"/>
                <a:gd name="connsiteX22" fmla="*/ 536229 w 1205332"/>
                <a:gd name="connsiteY22" fmla="*/ 1318066 h 1349816"/>
                <a:gd name="connsiteX23" fmla="*/ 555279 w 1205332"/>
                <a:gd name="connsiteY23" fmla="*/ 1311716 h 1349816"/>
                <a:gd name="connsiteX24" fmla="*/ 599729 w 1205332"/>
                <a:gd name="connsiteY24" fmla="*/ 1279966 h 1349816"/>
                <a:gd name="connsiteX25" fmla="*/ 644179 w 1205332"/>
                <a:gd name="connsiteY25" fmla="*/ 1260916 h 1349816"/>
                <a:gd name="connsiteX26" fmla="*/ 720379 w 1205332"/>
                <a:gd name="connsiteY26" fmla="*/ 1197416 h 1349816"/>
                <a:gd name="connsiteX27" fmla="*/ 739429 w 1205332"/>
                <a:gd name="connsiteY27" fmla="*/ 1184716 h 1349816"/>
                <a:gd name="connsiteX28" fmla="*/ 790229 w 1205332"/>
                <a:gd name="connsiteY28" fmla="*/ 1127566 h 1349816"/>
                <a:gd name="connsiteX29" fmla="*/ 828329 w 1205332"/>
                <a:gd name="connsiteY29" fmla="*/ 1102166 h 1349816"/>
                <a:gd name="connsiteX30" fmla="*/ 860079 w 1205332"/>
                <a:gd name="connsiteY30" fmla="*/ 1057716 h 1349816"/>
                <a:gd name="connsiteX31" fmla="*/ 879129 w 1205332"/>
                <a:gd name="connsiteY31" fmla="*/ 1019616 h 1349816"/>
                <a:gd name="connsiteX32" fmla="*/ 891829 w 1205332"/>
                <a:gd name="connsiteY32" fmla="*/ 1000566 h 1349816"/>
                <a:gd name="connsiteX33" fmla="*/ 904529 w 1205332"/>
                <a:gd name="connsiteY33" fmla="*/ 962466 h 1349816"/>
                <a:gd name="connsiteX34" fmla="*/ 910879 w 1205332"/>
                <a:gd name="connsiteY34" fmla="*/ 943416 h 1349816"/>
                <a:gd name="connsiteX35" fmla="*/ 917229 w 1205332"/>
                <a:gd name="connsiteY35" fmla="*/ 918016 h 1349816"/>
                <a:gd name="connsiteX36" fmla="*/ 936279 w 1205332"/>
                <a:gd name="connsiteY36" fmla="*/ 898966 h 1349816"/>
                <a:gd name="connsiteX37" fmla="*/ 942629 w 1205332"/>
                <a:gd name="connsiteY37" fmla="*/ 879916 h 1349816"/>
                <a:gd name="connsiteX38" fmla="*/ 955329 w 1205332"/>
                <a:gd name="connsiteY38" fmla="*/ 829116 h 1349816"/>
                <a:gd name="connsiteX39" fmla="*/ 968029 w 1205332"/>
                <a:gd name="connsiteY39" fmla="*/ 803716 h 1349816"/>
                <a:gd name="connsiteX40" fmla="*/ 980729 w 1205332"/>
                <a:gd name="connsiteY40" fmla="*/ 765616 h 1349816"/>
                <a:gd name="connsiteX41" fmla="*/ 993429 w 1205332"/>
                <a:gd name="connsiteY41" fmla="*/ 746566 h 1349816"/>
                <a:gd name="connsiteX42" fmla="*/ 1006129 w 1205332"/>
                <a:gd name="connsiteY42" fmla="*/ 708466 h 1349816"/>
                <a:gd name="connsiteX43" fmla="*/ 1018829 w 1205332"/>
                <a:gd name="connsiteY43" fmla="*/ 689416 h 1349816"/>
                <a:gd name="connsiteX44" fmla="*/ 1031529 w 1205332"/>
                <a:gd name="connsiteY44" fmla="*/ 664016 h 1349816"/>
                <a:gd name="connsiteX45" fmla="*/ 1050579 w 1205332"/>
                <a:gd name="connsiteY45" fmla="*/ 644966 h 1349816"/>
                <a:gd name="connsiteX46" fmla="*/ 1069629 w 1205332"/>
                <a:gd name="connsiteY46" fmla="*/ 581466 h 1349816"/>
                <a:gd name="connsiteX47" fmla="*/ 1075979 w 1205332"/>
                <a:gd name="connsiteY47" fmla="*/ 562416 h 1349816"/>
                <a:gd name="connsiteX48" fmla="*/ 1088679 w 1205332"/>
                <a:gd name="connsiteY48" fmla="*/ 511616 h 1349816"/>
                <a:gd name="connsiteX49" fmla="*/ 1114079 w 1205332"/>
                <a:gd name="connsiteY49" fmla="*/ 460816 h 1349816"/>
                <a:gd name="connsiteX50" fmla="*/ 1133129 w 1205332"/>
                <a:gd name="connsiteY50" fmla="*/ 410016 h 1349816"/>
                <a:gd name="connsiteX51" fmla="*/ 1139479 w 1205332"/>
                <a:gd name="connsiteY51" fmla="*/ 390966 h 1349816"/>
                <a:gd name="connsiteX52" fmla="*/ 1152179 w 1205332"/>
                <a:gd name="connsiteY52" fmla="*/ 371916 h 1349816"/>
                <a:gd name="connsiteX53" fmla="*/ 1158529 w 1205332"/>
                <a:gd name="connsiteY53" fmla="*/ 314766 h 1349816"/>
                <a:gd name="connsiteX54" fmla="*/ 1171229 w 1205332"/>
                <a:gd name="connsiteY54" fmla="*/ 289366 h 1349816"/>
                <a:gd name="connsiteX55" fmla="*/ 1177579 w 1205332"/>
                <a:gd name="connsiteY55" fmla="*/ 257616 h 1349816"/>
                <a:gd name="connsiteX56" fmla="*/ 1183929 w 1205332"/>
                <a:gd name="connsiteY56" fmla="*/ 238566 h 1349816"/>
                <a:gd name="connsiteX57" fmla="*/ 1190279 w 1205332"/>
                <a:gd name="connsiteY57" fmla="*/ 181416 h 1349816"/>
                <a:gd name="connsiteX58" fmla="*/ 1164879 w 1205332"/>
                <a:gd name="connsiteY58" fmla="*/ 3616 h 1349816"/>
                <a:gd name="connsiteX59" fmla="*/ 1012479 w 1205332"/>
                <a:gd name="connsiteY59" fmla="*/ 67116 h 1349816"/>
                <a:gd name="connsiteX60" fmla="*/ 879129 w 1205332"/>
                <a:gd name="connsiteY60" fmla="*/ 130616 h 1349816"/>
                <a:gd name="connsiteX61" fmla="*/ 726729 w 1205332"/>
                <a:gd name="connsiteY61" fmla="*/ 181416 h 1349816"/>
                <a:gd name="connsiteX62" fmla="*/ 447329 w 1205332"/>
                <a:gd name="connsiteY62" fmla="*/ 251266 h 1349816"/>
                <a:gd name="connsiteX63" fmla="*/ 167929 w 1205332"/>
                <a:gd name="connsiteY63" fmla="*/ 187766 h 1349816"/>
                <a:gd name="connsiteX64" fmla="*/ 9179 w 1205332"/>
                <a:gd name="connsiteY64" fmla="*/ 67116 h 1349816"/>
                <a:gd name="connsiteX0" fmla="*/ 9179 w 1205332"/>
                <a:gd name="connsiteY0" fmla="*/ 67116 h 1349816"/>
                <a:gd name="connsiteX1" fmla="*/ 21879 w 1205332"/>
                <a:gd name="connsiteY1" fmla="*/ 708466 h 1349816"/>
                <a:gd name="connsiteX2" fmla="*/ 40929 w 1205332"/>
                <a:gd name="connsiteY2" fmla="*/ 791016 h 1349816"/>
                <a:gd name="connsiteX3" fmla="*/ 53629 w 1205332"/>
                <a:gd name="connsiteY3" fmla="*/ 822766 h 1349816"/>
                <a:gd name="connsiteX4" fmla="*/ 85379 w 1205332"/>
                <a:gd name="connsiteY4" fmla="*/ 867216 h 1349816"/>
                <a:gd name="connsiteX5" fmla="*/ 98079 w 1205332"/>
                <a:gd name="connsiteY5" fmla="*/ 886266 h 1349816"/>
                <a:gd name="connsiteX6" fmla="*/ 117129 w 1205332"/>
                <a:gd name="connsiteY6" fmla="*/ 905316 h 1349816"/>
                <a:gd name="connsiteX7" fmla="*/ 129829 w 1205332"/>
                <a:gd name="connsiteY7" fmla="*/ 930716 h 1349816"/>
                <a:gd name="connsiteX8" fmla="*/ 148879 w 1205332"/>
                <a:gd name="connsiteY8" fmla="*/ 956116 h 1349816"/>
                <a:gd name="connsiteX9" fmla="*/ 180629 w 1205332"/>
                <a:gd name="connsiteY9" fmla="*/ 1000566 h 1349816"/>
                <a:gd name="connsiteX10" fmla="*/ 186979 w 1205332"/>
                <a:gd name="connsiteY10" fmla="*/ 1019616 h 1349816"/>
                <a:gd name="connsiteX11" fmla="*/ 225079 w 1205332"/>
                <a:gd name="connsiteY11" fmla="*/ 1070416 h 1349816"/>
                <a:gd name="connsiteX12" fmla="*/ 256829 w 1205332"/>
                <a:gd name="connsiteY12" fmla="*/ 1114866 h 1349816"/>
                <a:gd name="connsiteX13" fmla="*/ 263179 w 1205332"/>
                <a:gd name="connsiteY13" fmla="*/ 1133916 h 1349816"/>
                <a:gd name="connsiteX14" fmla="*/ 301279 w 1205332"/>
                <a:gd name="connsiteY14" fmla="*/ 1184716 h 1349816"/>
                <a:gd name="connsiteX15" fmla="*/ 326679 w 1205332"/>
                <a:gd name="connsiteY15" fmla="*/ 1229166 h 1349816"/>
                <a:gd name="connsiteX16" fmla="*/ 345729 w 1205332"/>
                <a:gd name="connsiteY16" fmla="*/ 1260916 h 1349816"/>
                <a:gd name="connsiteX17" fmla="*/ 364779 w 1205332"/>
                <a:gd name="connsiteY17" fmla="*/ 1273616 h 1349816"/>
                <a:gd name="connsiteX18" fmla="*/ 402879 w 1205332"/>
                <a:gd name="connsiteY18" fmla="*/ 1311716 h 1349816"/>
                <a:gd name="connsiteX19" fmla="*/ 434629 w 1205332"/>
                <a:gd name="connsiteY19" fmla="*/ 1343466 h 1349816"/>
                <a:gd name="connsiteX20" fmla="*/ 460029 w 1205332"/>
                <a:gd name="connsiteY20" fmla="*/ 1349816 h 1349816"/>
                <a:gd name="connsiteX21" fmla="*/ 517179 w 1205332"/>
                <a:gd name="connsiteY21" fmla="*/ 1330766 h 1349816"/>
                <a:gd name="connsiteX22" fmla="*/ 536229 w 1205332"/>
                <a:gd name="connsiteY22" fmla="*/ 1318066 h 1349816"/>
                <a:gd name="connsiteX23" fmla="*/ 555279 w 1205332"/>
                <a:gd name="connsiteY23" fmla="*/ 1311716 h 1349816"/>
                <a:gd name="connsiteX24" fmla="*/ 599729 w 1205332"/>
                <a:gd name="connsiteY24" fmla="*/ 1279966 h 1349816"/>
                <a:gd name="connsiteX25" fmla="*/ 644179 w 1205332"/>
                <a:gd name="connsiteY25" fmla="*/ 1260916 h 1349816"/>
                <a:gd name="connsiteX26" fmla="*/ 720379 w 1205332"/>
                <a:gd name="connsiteY26" fmla="*/ 1197416 h 1349816"/>
                <a:gd name="connsiteX27" fmla="*/ 739429 w 1205332"/>
                <a:gd name="connsiteY27" fmla="*/ 1184716 h 1349816"/>
                <a:gd name="connsiteX28" fmla="*/ 790229 w 1205332"/>
                <a:gd name="connsiteY28" fmla="*/ 1127566 h 1349816"/>
                <a:gd name="connsiteX29" fmla="*/ 828329 w 1205332"/>
                <a:gd name="connsiteY29" fmla="*/ 1102166 h 1349816"/>
                <a:gd name="connsiteX30" fmla="*/ 860079 w 1205332"/>
                <a:gd name="connsiteY30" fmla="*/ 1057716 h 1349816"/>
                <a:gd name="connsiteX31" fmla="*/ 879129 w 1205332"/>
                <a:gd name="connsiteY31" fmla="*/ 1019616 h 1349816"/>
                <a:gd name="connsiteX32" fmla="*/ 891829 w 1205332"/>
                <a:gd name="connsiteY32" fmla="*/ 1000566 h 1349816"/>
                <a:gd name="connsiteX33" fmla="*/ 904529 w 1205332"/>
                <a:gd name="connsiteY33" fmla="*/ 962466 h 1349816"/>
                <a:gd name="connsiteX34" fmla="*/ 910879 w 1205332"/>
                <a:gd name="connsiteY34" fmla="*/ 943416 h 1349816"/>
                <a:gd name="connsiteX35" fmla="*/ 917229 w 1205332"/>
                <a:gd name="connsiteY35" fmla="*/ 918016 h 1349816"/>
                <a:gd name="connsiteX36" fmla="*/ 936279 w 1205332"/>
                <a:gd name="connsiteY36" fmla="*/ 898966 h 1349816"/>
                <a:gd name="connsiteX37" fmla="*/ 942629 w 1205332"/>
                <a:gd name="connsiteY37" fmla="*/ 879916 h 1349816"/>
                <a:gd name="connsiteX38" fmla="*/ 955329 w 1205332"/>
                <a:gd name="connsiteY38" fmla="*/ 829116 h 1349816"/>
                <a:gd name="connsiteX39" fmla="*/ 968029 w 1205332"/>
                <a:gd name="connsiteY39" fmla="*/ 803716 h 1349816"/>
                <a:gd name="connsiteX40" fmla="*/ 980729 w 1205332"/>
                <a:gd name="connsiteY40" fmla="*/ 765616 h 1349816"/>
                <a:gd name="connsiteX41" fmla="*/ 993429 w 1205332"/>
                <a:gd name="connsiteY41" fmla="*/ 746566 h 1349816"/>
                <a:gd name="connsiteX42" fmla="*/ 1006129 w 1205332"/>
                <a:gd name="connsiteY42" fmla="*/ 708466 h 1349816"/>
                <a:gd name="connsiteX43" fmla="*/ 1018829 w 1205332"/>
                <a:gd name="connsiteY43" fmla="*/ 689416 h 1349816"/>
                <a:gd name="connsiteX44" fmla="*/ 1031529 w 1205332"/>
                <a:gd name="connsiteY44" fmla="*/ 664016 h 1349816"/>
                <a:gd name="connsiteX45" fmla="*/ 1050579 w 1205332"/>
                <a:gd name="connsiteY45" fmla="*/ 644966 h 1349816"/>
                <a:gd name="connsiteX46" fmla="*/ 1069629 w 1205332"/>
                <a:gd name="connsiteY46" fmla="*/ 581466 h 1349816"/>
                <a:gd name="connsiteX47" fmla="*/ 1075979 w 1205332"/>
                <a:gd name="connsiteY47" fmla="*/ 562416 h 1349816"/>
                <a:gd name="connsiteX48" fmla="*/ 1088679 w 1205332"/>
                <a:gd name="connsiteY48" fmla="*/ 511616 h 1349816"/>
                <a:gd name="connsiteX49" fmla="*/ 1114079 w 1205332"/>
                <a:gd name="connsiteY49" fmla="*/ 460816 h 1349816"/>
                <a:gd name="connsiteX50" fmla="*/ 1133129 w 1205332"/>
                <a:gd name="connsiteY50" fmla="*/ 410016 h 1349816"/>
                <a:gd name="connsiteX51" fmla="*/ 1139479 w 1205332"/>
                <a:gd name="connsiteY51" fmla="*/ 390966 h 1349816"/>
                <a:gd name="connsiteX52" fmla="*/ 1152179 w 1205332"/>
                <a:gd name="connsiteY52" fmla="*/ 371916 h 1349816"/>
                <a:gd name="connsiteX53" fmla="*/ 1158529 w 1205332"/>
                <a:gd name="connsiteY53" fmla="*/ 314766 h 1349816"/>
                <a:gd name="connsiteX54" fmla="*/ 1171229 w 1205332"/>
                <a:gd name="connsiteY54" fmla="*/ 289366 h 1349816"/>
                <a:gd name="connsiteX55" fmla="*/ 1177579 w 1205332"/>
                <a:gd name="connsiteY55" fmla="*/ 257616 h 1349816"/>
                <a:gd name="connsiteX56" fmla="*/ 1183929 w 1205332"/>
                <a:gd name="connsiteY56" fmla="*/ 238566 h 1349816"/>
                <a:gd name="connsiteX57" fmla="*/ 1190279 w 1205332"/>
                <a:gd name="connsiteY57" fmla="*/ 181416 h 1349816"/>
                <a:gd name="connsiteX58" fmla="*/ 1164879 w 1205332"/>
                <a:gd name="connsiteY58" fmla="*/ 3616 h 1349816"/>
                <a:gd name="connsiteX59" fmla="*/ 1012479 w 1205332"/>
                <a:gd name="connsiteY59" fmla="*/ 67116 h 1349816"/>
                <a:gd name="connsiteX60" fmla="*/ 879129 w 1205332"/>
                <a:gd name="connsiteY60" fmla="*/ 130616 h 1349816"/>
                <a:gd name="connsiteX61" fmla="*/ 739429 w 1205332"/>
                <a:gd name="connsiteY61" fmla="*/ 206816 h 1349816"/>
                <a:gd name="connsiteX62" fmla="*/ 447329 w 1205332"/>
                <a:gd name="connsiteY62" fmla="*/ 251266 h 1349816"/>
                <a:gd name="connsiteX63" fmla="*/ 167929 w 1205332"/>
                <a:gd name="connsiteY63" fmla="*/ 187766 h 1349816"/>
                <a:gd name="connsiteX64" fmla="*/ 9179 w 1205332"/>
                <a:gd name="connsiteY64" fmla="*/ 67116 h 1349816"/>
                <a:gd name="connsiteX0" fmla="*/ 9179 w 1205332"/>
                <a:gd name="connsiteY0" fmla="*/ 67214 h 1349914"/>
                <a:gd name="connsiteX1" fmla="*/ 21879 w 1205332"/>
                <a:gd name="connsiteY1" fmla="*/ 708564 h 1349914"/>
                <a:gd name="connsiteX2" fmla="*/ 40929 w 1205332"/>
                <a:gd name="connsiteY2" fmla="*/ 791114 h 1349914"/>
                <a:gd name="connsiteX3" fmla="*/ 53629 w 1205332"/>
                <a:gd name="connsiteY3" fmla="*/ 822864 h 1349914"/>
                <a:gd name="connsiteX4" fmla="*/ 85379 w 1205332"/>
                <a:gd name="connsiteY4" fmla="*/ 867314 h 1349914"/>
                <a:gd name="connsiteX5" fmla="*/ 98079 w 1205332"/>
                <a:gd name="connsiteY5" fmla="*/ 886364 h 1349914"/>
                <a:gd name="connsiteX6" fmla="*/ 117129 w 1205332"/>
                <a:gd name="connsiteY6" fmla="*/ 905414 h 1349914"/>
                <a:gd name="connsiteX7" fmla="*/ 129829 w 1205332"/>
                <a:gd name="connsiteY7" fmla="*/ 930814 h 1349914"/>
                <a:gd name="connsiteX8" fmla="*/ 148879 w 1205332"/>
                <a:gd name="connsiteY8" fmla="*/ 956214 h 1349914"/>
                <a:gd name="connsiteX9" fmla="*/ 180629 w 1205332"/>
                <a:gd name="connsiteY9" fmla="*/ 1000664 h 1349914"/>
                <a:gd name="connsiteX10" fmla="*/ 186979 w 1205332"/>
                <a:gd name="connsiteY10" fmla="*/ 1019714 h 1349914"/>
                <a:gd name="connsiteX11" fmla="*/ 225079 w 1205332"/>
                <a:gd name="connsiteY11" fmla="*/ 1070514 h 1349914"/>
                <a:gd name="connsiteX12" fmla="*/ 256829 w 1205332"/>
                <a:gd name="connsiteY12" fmla="*/ 1114964 h 1349914"/>
                <a:gd name="connsiteX13" fmla="*/ 263179 w 1205332"/>
                <a:gd name="connsiteY13" fmla="*/ 1134014 h 1349914"/>
                <a:gd name="connsiteX14" fmla="*/ 301279 w 1205332"/>
                <a:gd name="connsiteY14" fmla="*/ 1184814 h 1349914"/>
                <a:gd name="connsiteX15" fmla="*/ 326679 w 1205332"/>
                <a:gd name="connsiteY15" fmla="*/ 1229264 h 1349914"/>
                <a:gd name="connsiteX16" fmla="*/ 345729 w 1205332"/>
                <a:gd name="connsiteY16" fmla="*/ 1261014 h 1349914"/>
                <a:gd name="connsiteX17" fmla="*/ 364779 w 1205332"/>
                <a:gd name="connsiteY17" fmla="*/ 1273714 h 1349914"/>
                <a:gd name="connsiteX18" fmla="*/ 402879 w 1205332"/>
                <a:gd name="connsiteY18" fmla="*/ 1311814 h 1349914"/>
                <a:gd name="connsiteX19" fmla="*/ 434629 w 1205332"/>
                <a:gd name="connsiteY19" fmla="*/ 1343564 h 1349914"/>
                <a:gd name="connsiteX20" fmla="*/ 460029 w 1205332"/>
                <a:gd name="connsiteY20" fmla="*/ 1349914 h 1349914"/>
                <a:gd name="connsiteX21" fmla="*/ 517179 w 1205332"/>
                <a:gd name="connsiteY21" fmla="*/ 1330864 h 1349914"/>
                <a:gd name="connsiteX22" fmla="*/ 536229 w 1205332"/>
                <a:gd name="connsiteY22" fmla="*/ 1318164 h 1349914"/>
                <a:gd name="connsiteX23" fmla="*/ 555279 w 1205332"/>
                <a:gd name="connsiteY23" fmla="*/ 1311814 h 1349914"/>
                <a:gd name="connsiteX24" fmla="*/ 599729 w 1205332"/>
                <a:gd name="connsiteY24" fmla="*/ 1280064 h 1349914"/>
                <a:gd name="connsiteX25" fmla="*/ 644179 w 1205332"/>
                <a:gd name="connsiteY25" fmla="*/ 1261014 h 1349914"/>
                <a:gd name="connsiteX26" fmla="*/ 720379 w 1205332"/>
                <a:gd name="connsiteY26" fmla="*/ 1197514 h 1349914"/>
                <a:gd name="connsiteX27" fmla="*/ 739429 w 1205332"/>
                <a:gd name="connsiteY27" fmla="*/ 1184814 h 1349914"/>
                <a:gd name="connsiteX28" fmla="*/ 790229 w 1205332"/>
                <a:gd name="connsiteY28" fmla="*/ 1127664 h 1349914"/>
                <a:gd name="connsiteX29" fmla="*/ 828329 w 1205332"/>
                <a:gd name="connsiteY29" fmla="*/ 1102264 h 1349914"/>
                <a:gd name="connsiteX30" fmla="*/ 860079 w 1205332"/>
                <a:gd name="connsiteY30" fmla="*/ 1057814 h 1349914"/>
                <a:gd name="connsiteX31" fmla="*/ 879129 w 1205332"/>
                <a:gd name="connsiteY31" fmla="*/ 1019714 h 1349914"/>
                <a:gd name="connsiteX32" fmla="*/ 891829 w 1205332"/>
                <a:gd name="connsiteY32" fmla="*/ 1000664 h 1349914"/>
                <a:gd name="connsiteX33" fmla="*/ 904529 w 1205332"/>
                <a:gd name="connsiteY33" fmla="*/ 962564 h 1349914"/>
                <a:gd name="connsiteX34" fmla="*/ 910879 w 1205332"/>
                <a:gd name="connsiteY34" fmla="*/ 943514 h 1349914"/>
                <a:gd name="connsiteX35" fmla="*/ 917229 w 1205332"/>
                <a:gd name="connsiteY35" fmla="*/ 918114 h 1349914"/>
                <a:gd name="connsiteX36" fmla="*/ 936279 w 1205332"/>
                <a:gd name="connsiteY36" fmla="*/ 899064 h 1349914"/>
                <a:gd name="connsiteX37" fmla="*/ 942629 w 1205332"/>
                <a:gd name="connsiteY37" fmla="*/ 880014 h 1349914"/>
                <a:gd name="connsiteX38" fmla="*/ 955329 w 1205332"/>
                <a:gd name="connsiteY38" fmla="*/ 829214 h 1349914"/>
                <a:gd name="connsiteX39" fmla="*/ 968029 w 1205332"/>
                <a:gd name="connsiteY39" fmla="*/ 803814 h 1349914"/>
                <a:gd name="connsiteX40" fmla="*/ 980729 w 1205332"/>
                <a:gd name="connsiteY40" fmla="*/ 765714 h 1349914"/>
                <a:gd name="connsiteX41" fmla="*/ 993429 w 1205332"/>
                <a:gd name="connsiteY41" fmla="*/ 746664 h 1349914"/>
                <a:gd name="connsiteX42" fmla="*/ 1006129 w 1205332"/>
                <a:gd name="connsiteY42" fmla="*/ 708564 h 1349914"/>
                <a:gd name="connsiteX43" fmla="*/ 1018829 w 1205332"/>
                <a:gd name="connsiteY43" fmla="*/ 689514 h 1349914"/>
                <a:gd name="connsiteX44" fmla="*/ 1031529 w 1205332"/>
                <a:gd name="connsiteY44" fmla="*/ 664114 h 1349914"/>
                <a:gd name="connsiteX45" fmla="*/ 1050579 w 1205332"/>
                <a:gd name="connsiteY45" fmla="*/ 645064 h 1349914"/>
                <a:gd name="connsiteX46" fmla="*/ 1069629 w 1205332"/>
                <a:gd name="connsiteY46" fmla="*/ 581564 h 1349914"/>
                <a:gd name="connsiteX47" fmla="*/ 1075979 w 1205332"/>
                <a:gd name="connsiteY47" fmla="*/ 562514 h 1349914"/>
                <a:gd name="connsiteX48" fmla="*/ 1088679 w 1205332"/>
                <a:gd name="connsiteY48" fmla="*/ 511714 h 1349914"/>
                <a:gd name="connsiteX49" fmla="*/ 1114079 w 1205332"/>
                <a:gd name="connsiteY49" fmla="*/ 460914 h 1349914"/>
                <a:gd name="connsiteX50" fmla="*/ 1133129 w 1205332"/>
                <a:gd name="connsiteY50" fmla="*/ 410114 h 1349914"/>
                <a:gd name="connsiteX51" fmla="*/ 1139479 w 1205332"/>
                <a:gd name="connsiteY51" fmla="*/ 391064 h 1349914"/>
                <a:gd name="connsiteX52" fmla="*/ 1152179 w 1205332"/>
                <a:gd name="connsiteY52" fmla="*/ 372014 h 1349914"/>
                <a:gd name="connsiteX53" fmla="*/ 1158529 w 1205332"/>
                <a:gd name="connsiteY53" fmla="*/ 314864 h 1349914"/>
                <a:gd name="connsiteX54" fmla="*/ 1171229 w 1205332"/>
                <a:gd name="connsiteY54" fmla="*/ 289464 h 1349914"/>
                <a:gd name="connsiteX55" fmla="*/ 1177579 w 1205332"/>
                <a:gd name="connsiteY55" fmla="*/ 257714 h 1349914"/>
                <a:gd name="connsiteX56" fmla="*/ 1183929 w 1205332"/>
                <a:gd name="connsiteY56" fmla="*/ 238664 h 1349914"/>
                <a:gd name="connsiteX57" fmla="*/ 1190279 w 1205332"/>
                <a:gd name="connsiteY57" fmla="*/ 181514 h 1349914"/>
                <a:gd name="connsiteX58" fmla="*/ 1164879 w 1205332"/>
                <a:gd name="connsiteY58" fmla="*/ 3714 h 1349914"/>
                <a:gd name="connsiteX59" fmla="*/ 1012479 w 1205332"/>
                <a:gd name="connsiteY59" fmla="*/ 67214 h 1349914"/>
                <a:gd name="connsiteX60" fmla="*/ 898179 w 1205332"/>
                <a:gd name="connsiteY60" fmla="*/ 143414 h 1349914"/>
                <a:gd name="connsiteX61" fmla="*/ 739429 w 1205332"/>
                <a:gd name="connsiteY61" fmla="*/ 206914 h 1349914"/>
                <a:gd name="connsiteX62" fmla="*/ 447329 w 1205332"/>
                <a:gd name="connsiteY62" fmla="*/ 251364 h 1349914"/>
                <a:gd name="connsiteX63" fmla="*/ 167929 w 1205332"/>
                <a:gd name="connsiteY63" fmla="*/ 187864 h 1349914"/>
                <a:gd name="connsiteX64" fmla="*/ 9179 w 1205332"/>
                <a:gd name="connsiteY64" fmla="*/ 67214 h 1349914"/>
                <a:gd name="connsiteX0" fmla="*/ 9179 w 1205332"/>
                <a:gd name="connsiteY0" fmla="*/ 66269 h 1348969"/>
                <a:gd name="connsiteX1" fmla="*/ 21879 w 1205332"/>
                <a:gd name="connsiteY1" fmla="*/ 707619 h 1348969"/>
                <a:gd name="connsiteX2" fmla="*/ 40929 w 1205332"/>
                <a:gd name="connsiteY2" fmla="*/ 790169 h 1348969"/>
                <a:gd name="connsiteX3" fmla="*/ 53629 w 1205332"/>
                <a:gd name="connsiteY3" fmla="*/ 821919 h 1348969"/>
                <a:gd name="connsiteX4" fmla="*/ 85379 w 1205332"/>
                <a:gd name="connsiteY4" fmla="*/ 866369 h 1348969"/>
                <a:gd name="connsiteX5" fmla="*/ 98079 w 1205332"/>
                <a:gd name="connsiteY5" fmla="*/ 885419 h 1348969"/>
                <a:gd name="connsiteX6" fmla="*/ 117129 w 1205332"/>
                <a:gd name="connsiteY6" fmla="*/ 904469 h 1348969"/>
                <a:gd name="connsiteX7" fmla="*/ 129829 w 1205332"/>
                <a:gd name="connsiteY7" fmla="*/ 929869 h 1348969"/>
                <a:gd name="connsiteX8" fmla="*/ 148879 w 1205332"/>
                <a:gd name="connsiteY8" fmla="*/ 955269 h 1348969"/>
                <a:gd name="connsiteX9" fmla="*/ 180629 w 1205332"/>
                <a:gd name="connsiteY9" fmla="*/ 999719 h 1348969"/>
                <a:gd name="connsiteX10" fmla="*/ 186979 w 1205332"/>
                <a:gd name="connsiteY10" fmla="*/ 1018769 h 1348969"/>
                <a:gd name="connsiteX11" fmla="*/ 225079 w 1205332"/>
                <a:gd name="connsiteY11" fmla="*/ 1069569 h 1348969"/>
                <a:gd name="connsiteX12" fmla="*/ 256829 w 1205332"/>
                <a:gd name="connsiteY12" fmla="*/ 1114019 h 1348969"/>
                <a:gd name="connsiteX13" fmla="*/ 263179 w 1205332"/>
                <a:gd name="connsiteY13" fmla="*/ 1133069 h 1348969"/>
                <a:gd name="connsiteX14" fmla="*/ 301279 w 1205332"/>
                <a:gd name="connsiteY14" fmla="*/ 1183869 h 1348969"/>
                <a:gd name="connsiteX15" fmla="*/ 326679 w 1205332"/>
                <a:gd name="connsiteY15" fmla="*/ 1228319 h 1348969"/>
                <a:gd name="connsiteX16" fmla="*/ 345729 w 1205332"/>
                <a:gd name="connsiteY16" fmla="*/ 1260069 h 1348969"/>
                <a:gd name="connsiteX17" fmla="*/ 364779 w 1205332"/>
                <a:gd name="connsiteY17" fmla="*/ 1272769 h 1348969"/>
                <a:gd name="connsiteX18" fmla="*/ 402879 w 1205332"/>
                <a:gd name="connsiteY18" fmla="*/ 1310869 h 1348969"/>
                <a:gd name="connsiteX19" fmla="*/ 434629 w 1205332"/>
                <a:gd name="connsiteY19" fmla="*/ 1342619 h 1348969"/>
                <a:gd name="connsiteX20" fmla="*/ 460029 w 1205332"/>
                <a:gd name="connsiteY20" fmla="*/ 1348969 h 1348969"/>
                <a:gd name="connsiteX21" fmla="*/ 517179 w 1205332"/>
                <a:gd name="connsiteY21" fmla="*/ 1329919 h 1348969"/>
                <a:gd name="connsiteX22" fmla="*/ 536229 w 1205332"/>
                <a:gd name="connsiteY22" fmla="*/ 1317219 h 1348969"/>
                <a:gd name="connsiteX23" fmla="*/ 555279 w 1205332"/>
                <a:gd name="connsiteY23" fmla="*/ 1310869 h 1348969"/>
                <a:gd name="connsiteX24" fmla="*/ 599729 w 1205332"/>
                <a:gd name="connsiteY24" fmla="*/ 1279119 h 1348969"/>
                <a:gd name="connsiteX25" fmla="*/ 644179 w 1205332"/>
                <a:gd name="connsiteY25" fmla="*/ 1260069 h 1348969"/>
                <a:gd name="connsiteX26" fmla="*/ 720379 w 1205332"/>
                <a:gd name="connsiteY26" fmla="*/ 1196569 h 1348969"/>
                <a:gd name="connsiteX27" fmla="*/ 739429 w 1205332"/>
                <a:gd name="connsiteY27" fmla="*/ 1183869 h 1348969"/>
                <a:gd name="connsiteX28" fmla="*/ 790229 w 1205332"/>
                <a:gd name="connsiteY28" fmla="*/ 1126719 h 1348969"/>
                <a:gd name="connsiteX29" fmla="*/ 828329 w 1205332"/>
                <a:gd name="connsiteY29" fmla="*/ 1101319 h 1348969"/>
                <a:gd name="connsiteX30" fmla="*/ 860079 w 1205332"/>
                <a:gd name="connsiteY30" fmla="*/ 1056869 h 1348969"/>
                <a:gd name="connsiteX31" fmla="*/ 879129 w 1205332"/>
                <a:gd name="connsiteY31" fmla="*/ 1018769 h 1348969"/>
                <a:gd name="connsiteX32" fmla="*/ 891829 w 1205332"/>
                <a:gd name="connsiteY32" fmla="*/ 999719 h 1348969"/>
                <a:gd name="connsiteX33" fmla="*/ 904529 w 1205332"/>
                <a:gd name="connsiteY33" fmla="*/ 961619 h 1348969"/>
                <a:gd name="connsiteX34" fmla="*/ 910879 w 1205332"/>
                <a:gd name="connsiteY34" fmla="*/ 942569 h 1348969"/>
                <a:gd name="connsiteX35" fmla="*/ 917229 w 1205332"/>
                <a:gd name="connsiteY35" fmla="*/ 917169 h 1348969"/>
                <a:gd name="connsiteX36" fmla="*/ 936279 w 1205332"/>
                <a:gd name="connsiteY36" fmla="*/ 898119 h 1348969"/>
                <a:gd name="connsiteX37" fmla="*/ 942629 w 1205332"/>
                <a:gd name="connsiteY37" fmla="*/ 879069 h 1348969"/>
                <a:gd name="connsiteX38" fmla="*/ 955329 w 1205332"/>
                <a:gd name="connsiteY38" fmla="*/ 828269 h 1348969"/>
                <a:gd name="connsiteX39" fmla="*/ 968029 w 1205332"/>
                <a:gd name="connsiteY39" fmla="*/ 802869 h 1348969"/>
                <a:gd name="connsiteX40" fmla="*/ 980729 w 1205332"/>
                <a:gd name="connsiteY40" fmla="*/ 764769 h 1348969"/>
                <a:gd name="connsiteX41" fmla="*/ 993429 w 1205332"/>
                <a:gd name="connsiteY41" fmla="*/ 745719 h 1348969"/>
                <a:gd name="connsiteX42" fmla="*/ 1006129 w 1205332"/>
                <a:gd name="connsiteY42" fmla="*/ 707619 h 1348969"/>
                <a:gd name="connsiteX43" fmla="*/ 1018829 w 1205332"/>
                <a:gd name="connsiteY43" fmla="*/ 688569 h 1348969"/>
                <a:gd name="connsiteX44" fmla="*/ 1031529 w 1205332"/>
                <a:gd name="connsiteY44" fmla="*/ 663169 h 1348969"/>
                <a:gd name="connsiteX45" fmla="*/ 1050579 w 1205332"/>
                <a:gd name="connsiteY45" fmla="*/ 644119 h 1348969"/>
                <a:gd name="connsiteX46" fmla="*/ 1069629 w 1205332"/>
                <a:gd name="connsiteY46" fmla="*/ 580619 h 1348969"/>
                <a:gd name="connsiteX47" fmla="*/ 1075979 w 1205332"/>
                <a:gd name="connsiteY47" fmla="*/ 561569 h 1348969"/>
                <a:gd name="connsiteX48" fmla="*/ 1088679 w 1205332"/>
                <a:gd name="connsiteY48" fmla="*/ 510769 h 1348969"/>
                <a:gd name="connsiteX49" fmla="*/ 1114079 w 1205332"/>
                <a:gd name="connsiteY49" fmla="*/ 459969 h 1348969"/>
                <a:gd name="connsiteX50" fmla="*/ 1133129 w 1205332"/>
                <a:gd name="connsiteY50" fmla="*/ 409169 h 1348969"/>
                <a:gd name="connsiteX51" fmla="*/ 1139479 w 1205332"/>
                <a:gd name="connsiteY51" fmla="*/ 390119 h 1348969"/>
                <a:gd name="connsiteX52" fmla="*/ 1152179 w 1205332"/>
                <a:gd name="connsiteY52" fmla="*/ 371069 h 1348969"/>
                <a:gd name="connsiteX53" fmla="*/ 1158529 w 1205332"/>
                <a:gd name="connsiteY53" fmla="*/ 313919 h 1348969"/>
                <a:gd name="connsiteX54" fmla="*/ 1171229 w 1205332"/>
                <a:gd name="connsiteY54" fmla="*/ 288519 h 1348969"/>
                <a:gd name="connsiteX55" fmla="*/ 1177579 w 1205332"/>
                <a:gd name="connsiteY55" fmla="*/ 256769 h 1348969"/>
                <a:gd name="connsiteX56" fmla="*/ 1183929 w 1205332"/>
                <a:gd name="connsiteY56" fmla="*/ 237719 h 1348969"/>
                <a:gd name="connsiteX57" fmla="*/ 1190279 w 1205332"/>
                <a:gd name="connsiteY57" fmla="*/ 180569 h 1348969"/>
                <a:gd name="connsiteX58" fmla="*/ 1164879 w 1205332"/>
                <a:gd name="connsiteY58" fmla="*/ 2769 h 1348969"/>
                <a:gd name="connsiteX59" fmla="*/ 1012479 w 1205332"/>
                <a:gd name="connsiteY59" fmla="*/ 91669 h 1348969"/>
                <a:gd name="connsiteX60" fmla="*/ 898179 w 1205332"/>
                <a:gd name="connsiteY60" fmla="*/ 142469 h 1348969"/>
                <a:gd name="connsiteX61" fmla="*/ 739429 w 1205332"/>
                <a:gd name="connsiteY61" fmla="*/ 205969 h 1348969"/>
                <a:gd name="connsiteX62" fmla="*/ 447329 w 1205332"/>
                <a:gd name="connsiteY62" fmla="*/ 250419 h 1348969"/>
                <a:gd name="connsiteX63" fmla="*/ 167929 w 1205332"/>
                <a:gd name="connsiteY63" fmla="*/ 186919 h 1348969"/>
                <a:gd name="connsiteX64" fmla="*/ 9179 w 1205332"/>
                <a:gd name="connsiteY64" fmla="*/ 66269 h 1348969"/>
                <a:gd name="connsiteX0" fmla="*/ 9179 w 1192716"/>
                <a:gd name="connsiteY0" fmla="*/ 41625 h 1324325"/>
                <a:gd name="connsiteX1" fmla="*/ 21879 w 1192716"/>
                <a:gd name="connsiteY1" fmla="*/ 682975 h 1324325"/>
                <a:gd name="connsiteX2" fmla="*/ 40929 w 1192716"/>
                <a:gd name="connsiteY2" fmla="*/ 765525 h 1324325"/>
                <a:gd name="connsiteX3" fmla="*/ 53629 w 1192716"/>
                <a:gd name="connsiteY3" fmla="*/ 797275 h 1324325"/>
                <a:gd name="connsiteX4" fmla="*/ 85379 w 1192716"/>
                <a:gd name="connsiteY4" fmla="*/ 841725 h 1324325"/>
                <a:gd name="connsiteX5" fmla="*/ 98079 w 1192716"/>
                <a:gd name="connsiteY5" fmla="*/ 860775 h 1324325"/>
                <a:gd name="connsiteX6" fmla="*/ 117129 w 1192716"/>
                <a:gd name="connsiteY6" fmla="*/ 879825 h 1324325"/>
                <a:gd name="connsiteX7" fmla="*/ 129829 w 1192716"/>
                <a:gd name="connsiteY7" fmla="*/ 905225 h 1324325"/>
                <a:gd name="connsiteX8" fmla="*/ 148879 w 1192716"/>
                <a:gd name="connsiteY8" fmla="*/ 930625 h 1324325"/>
                <a:gd name="connsiteX9" fmla="*/ 180629 w 1192716"/>
                <a:gd name="connsiteY9" fmla="*/ 975075 h 1324325"/>
                <a:gd name="connsiteX10" fmla="*/ 186979 w 1192716"/>
                <a:gd name="connsiteY10" fmla="*/ 994125 h 1324325"/>
                <a:gd name="connsiteX11" fmla="*/ 225079 w 1192716"/>
                <a:gd name="connsiteY11" fmla="*/ 1044925 h 1324325"/>
                <a:gd name="connsiteX12" fmla="*/ 256829 w 1192716"/>
                <a:gd name="connsiteY12" fmla="*/ 1089375 h 1324325"/>
                <a:gd name="connsiteX13" fmla="*/ 263179 w 1192716"/>
                <a:gd name="connsiteY13" fmla="*/ 1108425 h 1324325"/>
                <a:gd name="connsiteX14" fmla="*/ 301279 w 1192716"/>
                <a:gd name="connsiteY14" fmla="*/ 1159225 h 1324325"/>
                <a:gd name="connsiteX15" fmla="*/ 326679 w 1192716"/>
                <a:gd name="connsiteY15" fmla="*/ 1203675 h 1324325"/>
                <a:gd name="connsiteX16" fmla="*/ 345729 w 1192716"/>
                <a:gd name="connsiteY16" fmla="*/ 1235425 h 1324325"/>
                <a:gd name="connsiteX17" fmla="*/ 364779 w 1192716"/>
                <a:gd name="connsiteY17" fmla="*/ 1248125 h 1324325"/>
                <a:gd name="connsiteX18" fmla="*/ 402879 w 1192716"/>
                <a:gd name="connsiteY18" fmla="*/ 1286225 h 1324325"/>
                <a:gd name="connsiteX19" fmla="*/ 434629 w 1192716"/>
                <a:gd name="connsiteY19" fmla="*/ 1317975 h 1324325"/>
                <a:gd name="connsiteX20" fmla="*/ 460029 w 1192716"/>
                <a:gd name="connsiteY20" fmla="*/ 1324325 h 1324325"/>
                <a:gd name="connsiteX21" fmla="*/ 517179 w 1192716"/>
                <a:gd name="connsiteY21" fmla="*/ 1305275 h 1324325"/>
                <a:gd name="connsiteX22" fmla="*/ 536229 w 1192716"/>
                <a:gd name="connsiteY22" fmla="*/ 1292575 h 1324325"/>
                <a:gd name="connsiteX23" fmla="*/ 555279 w 1192716"/>
                <a:gd name="connsiteY23" fmla="*/ 1286225 h 1324325"/>
                <a:gd name="connsiteX24" fmla="*/ 599729 w 1192716"/>
                <a:gd name="connsiteY24" fmla="*/ 1254475 h 1324325"/>
                <a:gd name="connsiteX25" fmla="*/ 644179 w 1192716"/>
                <a:gd name="connsiteY25" fmla="*/ 1235425 h 1324325"/>
                <a:gd name="connsiteX26" fmla="*/ 720379 w 1192716"/>
                <a:gd name="connsiteY26" fmla="*/ 1171925 h 1324325"/>
                <a:gd name="connsiteX27" fmla="*/ 739429 w 1192716"/>
                <a:gd name="connsiteY27" fmla="*/ 1159225 h 1324325"/>
                <a:gd name="connsiteX28" fmla="*/ 790229 w 1192716"/>
                <a:gd name="connsiteY28" fmla="*/ 1102075 h 1324325"/>
                <a:gd name="connsiteX29" fmla="*/ 828329 w 1192716"/>
                <a:gd name="connsiteY29" fmla="*/ 1076675 h 1324325"/>
                <a:gd name="connsiteX30" fmla="*/ 860079 w 1192716"/>
                <a:gd name="connsiteY30" fmla="*/ 1032225 h 1324325"/>
                <a:gd name="connsiteX31" fmla="*/ 879129 w 1192716"/>
                <a:gd name="connsiteY31" fmla="*/ 994125 h 1324325"/>
                <a:gd name="connsiteX32" fmla="*/ 891829 w 1192716"/>
                <a:gd name="connsiteY32" fmla="*/ 975075 h 1324325"/>
                <a:gd name="connsiteX33" fmla="*/ 904529 w 1192716"/>
                <a:gd name="connsiteY33" fmla="*/ 936975 h 1324325"/>
                <a:gd name="connsiteX34" fmla="*/ 910879 w 1192716"/>
                <a:gd name="connsiteY34" fmla="*/ 917925 h 1324325"/>
                <a:gd name="connsiteX35" fmla="*/ 917229 w 1192716"/>
                <a:gd name="connsiteY35" fmla="*/ 892525 h 1324325"/>
                <a:gd name="connsiteX36" fmla="*/ 936279 w 1192716"/>
                <a:gd name="connsiteY36" fmla="*/ 873475 h 1324325"/>
                <a:gd name="connsiteX37" fmla="*/ 942629 w 1192716"/>
                <a:gd name="connsiteY37" fmla="*/ 854425 h 1324325"/>
                <a:gd name="connsiteX38" fmla="*/ 955329 w 1192716"/>
                <a:gd name="connsiteY38" fmla="*/ 803625 h 1324325"/>
                <a:gd name="connsiteX39" fmla="*/ 968029 w 1192716"/>
                <a:gd name="connsiteY39" fmla="*/ 778225 h 1324325"/>
                <a:gd name="connsiteX40" fmla="*/ 980729 w 1192716"/>
                <a:gd name="connsiteY40" fmla="*/ 740125 h 1324325"/>
                <a:gd name="connsiteX41" fmla="*/ 993429 w 1192716"/>
                <a:gd name="connsiteY41" fmla="*/ 721075 h 1324325"/>
                <a:gd name="connsiteX42" fmla="*/ 1006129 w 1192716"/>
                <a:gd name="connsiteY42" fmla="*/ 682975 h 1324325"/>
                <a:gd name="connsiteX43" fmla="*/ 1018829 w 1192716"/>
                <a:gd name="connsiteY43" fmla="*/ 663925 h 1324325"/>
                <a:gd name="connsiteX44" fmla="*/ 1031529 w 1192716"/>
                <a:gd name="connsiteY44" fmla="*/ 638525 h 1324325"/>
                <a:gd name="connsiteX45" fmla="*/ 1050579 w 1192716"/>
                <a:gd name="connsiteY45" fmla="*/ 619475 h 1324325"/>
                <a:gd name="connsiteX46" fmla="*/ 1069629 w 1192716"/>
                <a:gd name="connsiteY46" fmla="*/ 555975 h 1324325"/>
                <a:gd name="connsiteX47" fmla="*/ 1075979 w 1192716"/>
                <a:gd name="connsiteY47" fmla="*/ 536925 h 1324325"/>
                <a:gd name="connsiteX48" fmla="*/ 1088679 w 1192716"/>
                <a:gd name="connsiteY48" fmla="*/ 486125 h 1324325"/>
                <a:gd name="connsiteX49" fmla="*/ 1114079 w 1192716"/>
                <a:gd name="connsiteY49" fmla="*/ 435325 h 1324325"/>
                <a:gd name="connsiteX50" fmla="*/ 1133129 w 1192716"/>
                <a:gd name="connsiteY50" fmla="*/ 384525 h 1324325"/>
                <a:gd name="connsiteX51" fmla="*/ 1139479 w 1192716"/>
                <a:gd name="connsiteY51" fmla="*/ 365475 h 1324325"/>
                <a:gd name="connsiteX52" fmla="*/ 1152179 w 1192716"/>
                <a:gd name="connsiteY52" fmla="*/ 346425 h 1324325"/>
                <a:gd name="connsiteX53" fmla="*/ 1158529 w 1192716"/>
                <a:gd name="connsiteY53" fmla="*/ 289275 h 1324325"/>
                <a:gd name="connsiteX54" fmla="*/ 1171229 w 1192716"/>
                <a:gd name="connsiteY54" fmla="*/ 263875 h 1324325"/>
                <a:gd name="connsiteX55" fmla="*/ 1177579 w 1192716"/>
                <a:gd name="connsiteY55" fmla="*/ 232125 h 1324325"/>
                <a:gd name="connsiteX56" fmla="*/ 1183929 w 1192716"/>
                <a:gd name="connsiteY56" fmla="*/ 213075 h 1324325"/>
                <a:gd name="connsiteX57" fmla="*/ 1190279 w 1192716"/>
                <a:gd name="connsiteY57" fmla="*/ 155925 h 1324325"/>
                <a:gd name="connsiteX58" fmla="*/ 1139479 w 1192716"/>
                <a:gd name="connsiteY58" fmla="*/ 3525 h 1324325"/>
                <a:gd name="connsiteX59" fmla="*/ 1012479 w 1192716"/>
                <a:gd name="connsiteY59" fmla="*/ 67025 h 1324325"/>
                <a:gd name="connsiteX60" fmla="*/ 898179 w 1192716"/>
                <a:gd name="connsiteY60" fmla="*/ 117825 h 1324325"/>
                <a:gd name="connsiteX61" fmla="*/ 739429 w 1192716"/>
                <a:gd name="connsiteY61" fmla="*/ 181325 h 1324325"/>
                <a:gd name="connsiteX62" fmla="*/ 447329 w 1192716"/>
                <a:gd name="connsiteY62" fmla="*/ 225775 h 1324325"/>
                <a:gd name="connsiteX63" fmla="*/ 167929 w 1192716"/>
                <a:gd name="connsiteY63" fmla="*/ 162275 h 1324325"/>
                <a:gd name="connsiteX64" fmla="*/ 9179 w 1192716"/>
                <a:gd name="connsiteY64" fmla="*/ 41625 h 1324325"/>
                <a:gd name="connsiteX0" fmla="*/ 9179 w 1192716"/>
                <a:gd name="connsiteY0" fmla="*/ 41625 h 1324325"/>
                <a:gd name="connsiteX1" fmla="*/ 21879 w 1192716"/>
                <a:gd name="connsiteY1" fmla="*/ 682975 h 1324325"/>
                <a:gd name="connsiteX2" fmla="*/ 40929 w 1192716"/>
                <a:gd name="connsiteY2" fmla="*/ 765525 h 1324325"/>
                <a:gd name="connsiteX3" fmla="*/ 53629 w 1192716"/>
                <a:gd name="connsiteY3" fmla="*/ 797275 h 1324325"/>
                <a:gd name="connsiteX4" fmla="*/ 85379 w 1192716"/>
                <a:gd name="connsiteY4" fmla="*/ 841725 h 1324325"/>
                <a:gd name="connsiteX5" fmla="*/ 98079 w 1192716"/>
                <a:gd name="connsiteY5" fmla="*/ 860775 h 1324325"/>
                <a:gd name="connsiteX6" fmla="*/ 117129 w 1192716"/>
                <a:gd name="connsiteY6" fmla="*/ 879825 h 1324325"/>
                <a:gd name="connsiteX7" fmla="*/ 129829 w 1192716"/>
                <a:gd name="connsiteY7" fmla="*/ 905225 h 1324325"/>
                <a:gd name="connsiteX8" fmla="*/ 148879 w 1192716"/>
                <a:gd name="connsiteY8" fmla="*/ 930625 h 1324325"/>
                <a:gd name="connsiteX9" fmla="*/ 180629 w 1192716"/>
                <a:gd name="connsiteY9" fmla="*/ 975075 h 1324325"/>
                <a:gd name="connsiteX10" fmla="*/ 186979 w 1192716"/>
                <a:gd name="connsiteY10" fmla="*/ 994125 h 1324325"/>
                <a:gd name="connsiteX11" fmla="*/ 225079 w 1192716"/>
                <a:gd name="connsiteY11" fmla="*/ 1044925 h 1324325"/>
                <a:gd name="connsiteX12" fmla="*/ 256829 w 1192716"/>
                <a:gd name="connsiteY12" fmla="*/ 1089375 h 1324325"/>
                <a:gd name="connsiteX13" fmla="*/ 263179 w 1192716"/>
                <a:gd name="connsiteY13" fmla="*/ 1108425 h 1324325"/>
                <a:gd name="connsiteX14" fmla="*/ 301279 w 1192716"/>
                <a:gd name="connsiteY14" fmla="*/ 1159225 h 1324325"/>
                <a:gd name="connsiteX15" fmla="*/ 326679 w 1192716"/>
                <a:gd name="connsiteY15" fmla="*/ 1203675 h 1324325"/>
                <a:gd name="connsiteX16" fmla="*/ 345729 w 1192716"/>
                <a:gd name="connsiteY16" fmla="*/ 1235425 h 1324325"/>
                <a:gd name="connsiteX17" fmla="*/ 364779 w 1192716"/>
                <a:gd name="connsiteY17" fmla="*/ 1248125 h 1324325"/>
                <a:gd name="connsiteX18" fmla="*/ 402879 w 1192716"/>
                <a:gd name="connsiteY18" fmla="*/ 1286225 h 1324325"/>
                <a:gd name="connsiteX19" fmla="*/ 434629 w 1192716"/>
                <a:gd name="connsiteY19" fmla="*/ 1317975 h 1324325"/>
                <a:gd name="connsiteX20" fmla="*/ 460029 w 1192716"/>
                <a:gd name="connsiteY20" fmla="*/ 1324325 h 1324325"/>
                <a:gd name="connsiteX21" fmla="*/ 517179 w 1192716"/>
                <a:gd name="connsiteY21" fmla="*/ 1305275 h 1324325"/>
                <a:gd name="connsiteX22" fmla="*/ 536229 w 1192716"/>
                <a:gd name="connsiteY22" fmla="*/ 1292575 h 1324325"/>
                <a:gd name="connsiteX23" fmla="*/ 555279 w 1192716"/>
                <a:gd name="connsiteY23" fmla="*/ 1286225 h 1324325"/>
                <a:gd name="connsiteX24" fmla="*/ 599729 w 1192716"/>
                <a:gd name="connsiteY24" fmla="*/ 1254475 h 1324325"/>
                <a:gd name="connsiteX25" fmla="*/ 644179 w 1192716"/>
                <a:gd name="connsiteY25" fmla="*/ 1235425 h 1324325"/>
                <a:gd name="connsiteX26" fmla="*/ 720379 w 1192716"/>
                <a:gd name="connsiteY26" fmla="*/ 1171925 h 1324325"/>
                <a:gd name="connsiteX27" fmla="*/ 739429 w 1192716"/>
                <a:gd name="connsiteY27" fmla="*/ 1159225 h 1324325"/>
                <a:gd name="connsiteX28" fmla="*/ 790229 w 1192716"/>
                <a:gd name="connsiteY28" fmla="*/ 1102075 h 1324325"/>
                <a:gd name="connsiteX29" fmla="*/ 828329 w 1192716"/>
                <a:gd name="connsiteY29" fmla="*/ 1076675 h 1324325"/>
                <a:gd name="connsiteX30" fmla="*/ 860079 w 1192716"/>
                <a:gd name="connsiteY30" fmla="*/ 1032225 h 1324325"/>
                <a:gd name="connsiteX31" fmla="*/ 879129 w 1192716"/>
                <a:gd name="connsiteY31" fmla="*/ 994125 h 1324325"/>
                <a:gd name="connsiteX32" fmla="*/ 891829 w 1192716"/>
                <a:gd name="connsiteY32" fmla="*/ 975075 h 1324325"/>
                <a:gd name="connsiteX33" fmla="*/ 904529 w 1192716"/>
                <a:gd name="connsiteY33" fmla="*/ 936975 h 1324325"/>
                <a:gd name="connsiteX34" fmla="*/ 910879 w 1192716"/>
                <a:gd name="connsiteY34" fmla="*/ 917925 h 1324325"/>
                <a:gd name="connsiteX35" fmla="*/ 917229 w 1192716"/>
                <a:gd name="connsiteY35" fmla="*/ 892525 h 1324325"/>
                <a:gd name="connsiteX36" fmla="*/ 936279 w 1192716"/>
                <a:gd name="connsiteY36" fmla="*/ 873475 h 1324325"/>
                <a:gd name="connsiteX37" fmla="*/ 942629 w 1192716"/>
                <a:gd name="connsiteY37" fmla="*/ 854425 h 1324325"/>
                <a:gd name="connsiteX38" fmla="*/ 955329 w 1192716"/>
                <a:gd name="connsiteY38" fmla="*/ 803625 h 1324325"/>
                <a:gd name="connsiteX39" fmla="*/ 968029 w 1192716"/>
                <a:gd name="connsiteY39" fmla="*/ 778225 h 1324325"/>
                <a:gd name="connsiteX40" fmla="*/ 980729 w 1192716"/>
                <a:gd name="connsiteY40" fmla="*/ 740125 h 1324325"/>
                <a:gd name="connsiteX41" fmla="*/ 993429 w 1192716"/>
                <a:gd name="connsiteY41" fmla="*/ 721075 h 1324325"/>
                <a:gd name="connsiteX42" fmla="*/ 1006129 w 1192716"/>
                <a:gd name="connsiteY42" fmla="*/ 682975 h 1324325"/>
                <a:gd name="connsiteX43" fmla="*/ 1018829 w 1192716"/>
                <a:gd name="connsiteY43" fmla="*/ 663925 h 1324325"/>
                <a:gd name="connsiteX44" fmla="*/ 1031529 w 1192716"/>
                <a:gd name="connsiteY44" fmla="*/ 638525 h 1324325"/>
                <a:gd name="connsiteX45" fmla="*/ 1050579 w 1192716"/>
                <a:gd name="connsiteY45" fmla="*/ 619475 h 1324325"/>
                <a:gd name="connsiteX46" fmla="*/ 1069629 w 1192716"/>
                <a:gd name="connsiteY46" fmla="*/ 555975 h 1324325"/>
                <a:gd name="connsiteX47" fmla="*/ 1075979 w 1192716"/>
                <a:gd name="connsiteY47" fmla="*/ 536925 h 1324325"/>
                <a:gd name="connsiteX48" fmla="*/ 1088679 w 1192716"/>
                <a:gd name="connsiteY48" fmla="*/ 486125 h 1324325"/>
                <a:gd name="connsiteX49" fmla="*/ 1114079 w 1192716"/>
                <a:gd name="connsiteY49" fmla="*/ 435325 h 1324325"/>
                <a:gd name="connsiteX50" fmla="*/ 1133129 w 1192716"/>
                <a:gd name="connsiteY50" fmla="*/ 384525 h 1324325"/>
                <a:gd name="connsiteX51" fmla="*/ 1139479 w 1192716"/>
                <a:gd name="connsiteY51" fmla="*/ 365475 h 1324325"/>
                <a:gd name="connsiteX52" fmla="*/ 1152179 w 1192716"/>
                <a:gd name="connsiteY52" fmla="*/ 346425 h 1324325"/>
                <a:gd name="connsiteX53" fmla="*/ 1158529 w 1192716"/>
                <a:gd name="connsiteY53" fmla="*/ 289275 h 1324325"/>
                <a:gd name="connsiteX54" fmla="*/ 1171229 w 1192716"/>
                <a:gd name="connsiteY54" fmla="*/ 263875 h 1324325"/>
                <a:gd name="connsiteX55" fmla="*/ 1177579 w 1192716"/>
                <a:gd name="connsiteY55" fmla="*/ 232125 h 1324325"/>
                <a:gd name="connsiteX56" fmla="*/ 1183929 w 1192716"/>
                <a:gd name="connsiteY56" fmla="*/ 213075 h 1324325"/>
                <a:gd name="connsiteX57" fmla="*/ 1190279 w 1192716"/>
                <a:gd name="connsiteY57" fmla="*/ 155925 h 1324325"/>
                <a:gd name="connsiteX58" fmla="*/ 1139479 w 1192716"/>
                <a:gd name="connsiteY58" fmla="*/ 3525 h 1324325"/>
                <a:gd name="connsiteX59" fmla="*/ 1012479 w 1192716"/>
                <a:gd name="connsiteY59" fmla="*/ 67025 h 1324325"/>
                <a:gd name="connsiteX60" fmla="*/ 898179 w 1192716"/>
                <a:gd name="connsiteY60" fmla="*/ 117825 h 1324325"/>
                <a:gd name="connsiteX61" fmla="*/ 739429 w 1192716"/>
                <a:gd name="connsiteY61" fmla="*/ 181325 h 1324325"/>
                <a:gd name="connsiteX62" fmla="*/ 447329 w 1192716"/>
                <a:gd name="connsiteY62" fmla="*/ 225775 h 1324325"/>
                <a:gd name="connsiteX63" fmla="*/ 167929 w 1192716"/>
                <a:gd name="connsiteY63" fmla="*/ 162275 h 1324325"/>
                <a:gd name="connsiteX64" fmla="*/ 9179 w 1192716"/>
                <a:gd name="connsiteY64" fmla="*/ 41625 h 1324325"/>
                <a:gd name="connsiteX0" fmla="*/ 9179 w 1192716"/>
                <a:gd name="connsiteY0" fmla="*/ 41625 h 1324325"/>
                <a:gd name="connsiteX1" fmla="*/ 21879 w 1192716"/>
                <a:gd name="connsiteY1" fmla="*/ 682975 h 1324325"/>
                <a:gd name="connsiteX2" fmla="*/ 40929 w 1192716"/>
                <a:gd name="connsiteY2" fmla="*/ 765525 h 1324325"/>
                <a:gd name="connsiteX3" fmla="*/ 53629 w 1192716"/>
                <a:gd name="connsiteY3" fmla="*/ 797275 h 1324325"/>
                <a:gd name="connsiteX4" fmla="*/ 85379 w 1192716"/>
                <a:gd name="connsiteY4" fmla="*/ 841725 h 1324325"/>
                <a:gd name="connsiteX5" fmla="*/ 98079 w 1192716"/>
                <a:gd name="connsiteY5" fmla="*/ 860775 h 1324325"/>
                <a:gd name="connsiteX6" fmla="*/ 117129 w 1192716"/>
                <a:gd name="connsiteY6" fmla="*/ 879825 h 1324325"/>
                <a:gd name="connsiteX7" fmla="*/ 129829 w 1192716"/>
                <a:gd name="connsiteY7" fmla="*/ 905225 h 1324325"/>
                <a:gd name="connsiteX8" fmla="*/ 148879 w 1192716"/>
                <a:gd name="connsiteY8" fmla="*/ 930625 h 1324325"/>
                <a:gd name="connsiteX9" fmla="*/ 180629 w 1192716"/>
                <a:gd name="connsiteY9" fmla="*/ 975075 h 1324325"/>
                <a:gd name="connsiteX10" fmla="*/ 186979 w 1192716"/>
                <a:gd name="connsiteY10" fmla="*/ 994125 h 1324325"/>
                <a:gd name="connsiteX11" fmla="*/ 225079 w 1192716"/>
                <a:gd name="connsiteY11" fmla="*/ 1044925 h 1324325"/>
                <a:gd name="connsiteX12" fmla="*/ 256829 w 1192716"/>
                <a:gd name="connsiteY12" fmla="*/ 1089375 h 1324325"/>
                <a:gd name="connsiteX13" fmla="*/ 263179 w 1192716"/>
                <a:gd name="connsiteY13" fmla="*/ 1108425 h 1324325"/>
                <a:gd name="connsiteX14" fmla="*/ 301279 w 1192716"/>
                <a:gd name="connsiteY14" fmla="*/ 1159225 h 1324325"/>
                <a:gd name="connsiteX15" fmla="*/ 326679 w 1192716"/>
                <a:gd name="connsiteY15" fmla="*/ 1203675 h 1324325"/>
                <a:gd name="connsiteX16" fmla="*/ 345729 w 1192716"/>
                <a:gd name="connsiteY16" fmla="*/ 1235425 h 1324325"/>
                <a:gd name="connsiteX17" fmla="*/ 364779 w 1192716"/>
                <a:gd name="connsiteY17" fmla="*/ 1248125 h 1324325"/>
                <a:gd name="connsiteX18" fmla="*/ 402879 w 1192716"/>
                <a:gd name="connsiteY18" fmla="*/ 1286225 h 1324325"/>
                <a:gd name="connsiteX19" fmla="*/ 434629 w 1192716"/>
                <a:gd name="connsiteY19" fmla="*/ 1317975 h 1324325"/>
                <a:gd name="connsiteX20" fmla="*/ 460029 w 1192716"/>
                <a:gd name="connsiteY20" fmla="*/ 1324325 h 1324325"/>
                <a:gd name="connsiteX21" fmla="*/ 517179 w 1192716"/>
                <a:gd name="connsiteY21" fmla="*/ 1305275 h 1324325"/>
                <a:gd name="connsiteX22" fmla="*/ 536229 w 1192716"/>
                <a:gd name="connsiteY22" fmla="*/ 1292575 h 1324325"/>
                <a:gd name="connsiteX23" fmla="*/ 555279 w 1192716"/>
                <a:gd name="connsiteY23" fmla="*/ 1286225 h 1324325"/>
                <a:gd name="connsiteX24" fmla="*/ 599729 w 1192716"/>
                <a:gd name="connsiteY24" fmla="*/ 1254475 h 1324325"/>
                <a:gd name="connsiteX25" fmla="*/ 644179 w 1192716"/>
                <a:gd name="connsiteY25" fmla="*/ 1235425 h 1324325"/>
                <a:gd name="connsiteX26" fmla="*/ 720379 w 1192716"/>
                <a:gd name="connsiteY26" fmla="*/ 1171925 h 1324325"/>
                <a:gd name="connsiteX27" fmla="*/ 739429 w 1192716"/>
                <a:gd name="connsiteY27" fmla="*/ 1159225 h 1324325"/>
                <a:gd name="connsiteX28" fmla="*/ 790229 w 1192716"/>
                <a:gd name="connsiteY28" fmla="*/ 1102075 h 1324325"/>
                <a:gd name="connsiteX29" fmla="*/ 828329 w 1192716"/>
                <a:gd name="connsiteY29" fmla="*/ 1076675 h 1324325"/>
                <a:gd name="connsiteX30" fmla="*/ 860079 w 1192716"/>
                <a:gd name="connsiteY30" fmla="*/ 1032225 h 1324325"/>
                <a:gd name="connsiteX31" fmla="*/ 879129 w 1192716"/>
                <a:gd name="connsiteY31" fmla="*/ 994125 h 1324325"/>
                <a:gd name="connsiteX32" fmla="*/ 891829 w 1192716"/>
                <a:gd name="connsiteY32" fmla="*/ 975075 h 1324325"/>
                <a:gd name="connsiteX33" fmla="*/ 904529 w 1192716"/>
                <a:gd name="connsiteY33" fmla="*/ 936975 h 1324325"/>
                <a:gd name="connsiteX34" fmla="*/ 910879 w 1192716"/>
                <a:gd name="connsiteY34" fmla="*/ 917925 h 1324325"/>
                <a:gd name="connsiteX35" fmla="*/ 917229 w 1192716"/>
                <a:gd name="connsiteY35" fmla="*/ 892525 h 1324325"/>
                <a:gd name="connsiteX36" fmla="*/ 936279 w 1192716"/>
                <a:gd name="connsiteY36" fmla="*/ 873475 h 1324325"/>
                <a:gd name="connsiteX37" fmla="*/ 942629 w 1192716"/>
                <a:gd name="connsiteY37" fmla="*/ 854425 h 1324325"/>
                <a:gd name="connsiteX38" fmla="*/ 955329 w 1192716"/>
                <a:gd name="connsiteY38" fmla="*/ 803625 h 1324325"/>
                <a:gd name="connsiteX39" fmla="*/ 968029 w 1192716"/>
                <a:gd name="connsiteY39" fmla="*/ 778225 h 1324325"/>
                <a:gd name="connsiteX40" fmla="*/ 980729 w 1192716"/>
                <a:gd name="connsiteY40" fmla="*/ 740125 h 1324325"/>
                <a:gd name="connsiteX41" fmla="*/ 993429 w 1192716"/>
                <a:gd name="connsiteY41" fmla="*/ 721075 h 1324325"/>
                <a:gd name="connsiteX42" fmla="*/ 1006129 w 1192716"/>
                <a:gd name="connsiteY42" fmla="*/ 682975 h 1324325"/>
                <a:gd name="connsiteX43" fmla="*/ 1018829 w 1192716"/>
                <a:gd name="connsiteY43" fmla="*/ 663925 h 1324325"/>
                <a:gd name="connsiteX44" fmla="*/ 1031529 w 1192716"/>
                <a:gd name="connsiteY44" fmla="*/ 638525 h 1324325"/>
                <a:gd name="connsiteX45" fmla="*/ 1050579 w 1192716"/>
                <a:gd name="connsiteY45" fmla="*/ 619475 h 1324325"/>
                <a:gd name="connsiteX46" fmla="*/ 1069629 w 1192716"/>
                <a:gd name="connsiteY46" fmla="*/ 555975 h 1324325"/>
                <a:gd name="connsiteX47" fmla="*/ 1075979 w 1192716"/>
                <a:gd name="connsiteY47" fmla="*/ 536925 h 1324325"/>
                <a:gd name="connsiteX48" fmla="*/ 1088679 w 1192716"/>
                <a:gd name="connsiteY48" fmla="*/ 486125 h 1324325"/>
                <a:gd name="connsiteX49" fmla="*/ 1114079 w 1192716"/>
                <a:gd name="connsiteY49" fmla="*/ 435325 h 1324325"/>
                <a:gd name="connsiteX50" fmla="*/ 1133129 w 1192716"/>
                <a:gd name="connsiteY50" fmla="*/ 384525 h 1324325"/>
                <a:gd name="connsiteX51" fmla="*/ 1139479 w 1192716"/>
                <a:gd name="connsiteY51" fmla="*/ 365475 h 1324325"/>
                <a:gd name="connsiteX52" fmla="*/ 1152179 w 1192716"/>
                <a:gd name="connsiteY52" fmla="*/ 346425 h 1324325"/>
                <a:gd name="connsiteX53" fmla="*/ 1158529 w 1192716"/>
                <a:gd name="connsiteY53" fmla="*/ 289275 h 1324325"/>
                <a:gd name="connsiteX54" fmla="*/ 1171229 w 1192716"/>
                <a:gd name="connsiteY54" fmla="*/ 263875 h 1324325"/>
                <a:gd name="connsiteX55" fmla="*/ 1177579 w 1192716"/>
                <a:gd name="connsiteY55" fmla="*/ 232125 h 1324325"/>
                <a:gd name="connsiteX56" fmla="*/ 1183929 w 1192716"/>
                <a:gd name="connsiteY56" fmla="*/ 213075 h 1324325"/>
                <a:gd name="connsiteX57" fmla="*/ 1190279 w 1192716"/>
                <a:gd name="connsiteY57" fmla="*/ 155925 h 1324325"/>
                <a:gd name="connsiteX58" fmla="*/ 1139479 w 1192716"/>
                <a:gd name="connsiteY58" fmla="*/ 3525 h 1324325"/>
                <a:gd name="connsiteX59" fmla="*/ 1012479 w 1192716"/>
                <a:gd name="connsiteY59" fmla="*/ 67025 h 1324325"/>
                <a:gd name="connsiteX60" fmla="*/ 898179 w 1192716"/>
                <a:gd name="connsiteY60" fmla="*/ 117825 h 1324325"/>
                <a:gd name="connsiteX61" fmla="*/ 739429 w 1192716"/>
                <a:gd name="connsiteY61" fmla="*/ 181325 h 1324325"/>
                <a:gd name="connsiteX62" fmla="*/ 447329 w 1192716"/>
                <a:gd name="connsiteY62" fmla="*/ 225775 h 1324325"/>
                <a:gd name="connsiteX63" fmla="*/ 167929 w 1192716"/>
                <a:gd name="connsiteY63" fmla="*/ 162275 h 1324325"/>
                <a:gd name="connsiteX64" fmla="*/ 9179 w 1192716"/>
                <a:gd name="connsiteY64" fmla="*/ 41625 h 1324325"/>
                <a:gd name="connsiteX0" fmla="*/ 9179 w 1192716"/>
                <a:gd name="connsiteY0" fmla="*/ 38100 h 1320800"/>
                <a:gd name="connsiteX1" fmla="*/ 21879 w 1192716"/>
                <a:gd name="connsiteY1" fmla="*/ 679450 h 1320800"/>
                <a:gd name="connsiteX2" fmla="*/ 40929 w 1192716"/>
                <a:gd name="connsiteY2" fmla="*/ 762000 h 1320800"/>
                <a:gd name="connsiteX3" fmla="*/ 53629 w 1192716"/>
                <a:gd name="connsiteY3" fmla="*/ 793750 h 1320800"/>
                <a:gd name="connsiteX4" fmla="*/ 85379 w 1192716"/>
                <a:gd name="connsiteY4" fmla="*/ 838200 h 1320800"/>
                <a:gd name="connsiteX5" fmla="*/ 98079 w 1192716"/>
                <a:gd name="connsiteY5" fmla="*/ 857250 h 1320800"/>
                <a:gd name="connsiteX6" fmla="*/ 117129 w 1192716"/>
                <a:gd name="connsiteY6" fmla="*/ 876300 h 1320800"/>
                <a:gd name="connsiteX7" fmla="*/ 129829 w 1192716"/>
                <a:gd name="connsiteY7" fmla="*/ 901700 h 1320800"/>
                <a:gd name="connsiteX8" fmla="*/ 148879 w 1192716"/>
                <a:gd name="connsiteY8" fmla="*/ 927100 h 1320800"/>
                <a:gd name="connsiteX9" fmla="*/ 180629 w 1192716"/>
                <a:gd name="connsiteY9" fmla="*/ 971550 h 1320800"/>
                <a:gd name="connsiteX10" fmla="*/ 186979 w 1192716"/>
                <a:gd name="connsiteY10" fmla="*/ 990600 h 1320800"/>
                <a:gd name="connsiteX11" fmla="*/ 225079 w 1192716"/>
                <a:gd name="connsiteY11" fmla="*/ 1041400 h 1320800"/>
                <a:gd name="connsiteX12" fmla="*/ 256829 w 1192716"/>
                <a:gd name="connsiteY12" fmla="*/ 1085850 h 1320800"/>
                <a:gd name="connsiteX13" fmla="*/ 263179 w 1192716"/>
                <a:gd name="connsiteY13" fmla="*/ 1104900 h 1320800"/>
                <a:gd name="connsiteX14" fmla="*/ 301279 w 1192716"/>
                <a:gd name="connsiteY14" fmla="*/ 1155700 h 1320800"/>
                <a:gd name="connsiteX15" fmla="*/ 326679 w 1192716"/>
                <a:gd name="connsiteY15" fmla="*/ 1200150 h 1320800"/>
                <a:gd name="connsiteX16" fmla="*/ 345729 w 1192716"/>
                <a:gd name="connsiteY16" fmla="*/ 1231900 h 1320800"/>
                <a:gd name="connsiteX17" fmla="*/ 364779 w 1192716"/>
                <a:gd name="connsiteY17" fmla="*/ 1244600 h 1320800"/>
                <a:gd name="connsiteX18" fmla="*/ 402879 w 1192716"/>
                <a:gd name="connsiteY18" fmla="*/ 1282700 h 1320800"/>
                <a:gd name="connsiteX19" fmla="*/ 434629 w 1192716"/>
                <a:gd name="connsiteY19" fmla="*/ 1314450 h 1320800"/>
                <a:gd name="connsiteX20" fmla="*/ 460029 w 1192716"/>
                <a:gd name="connsiteY20" fmla="*/ 1320800 h 1320800"/>
                <a:gd name="connsiteX21" fmla="*/ 517179 w 1192716"/>
                <a:gd name="connsiteY21" fmla="*/ 1301750 h 1320800"/>
                <a:gd name="connsiteX22" fmla="*/ 536229 w 1192716"/>
                <a:gd name="connsiteY22" fmla="*/ 1289050 h 1320800"/>
                <a:gd name="connsiteX23" fmla="*/ 555279 w 1192716"/>
                <a:gd name="connsiteY23" fmla="*/ 1282700 h 1320800"/>
                <a:gd name="connsiteX24" fmla="*/ 599729 w 1192716"/>
                <a:gd name="connsiteY24" fmla="*/ 1250950 h 1320800"/>
                <a:gd name="connsiteX25" fmla="*/ 644179 w 1192716"/>
                <a:gd name="connsiteY25" fmla="*/ 1231900 h 1320800"/>
                <a:gd name="connsiteX26" fmla="*/ 720379 w 1192716"/>
                <a:gd name="connsiteY26" fmla="*/ 1168400 h 1320800"/>
                <a:gd name="connsiteX27" fmla="*/ 739429 w 1192716"/>
                <a:gd name="connsiteY27" fmla="*/ 1155700 h 1320800"/>
                <a:gd name="connsiteX28" fmla="*/ 790229 w 1192716"/>
                <a:gd name="connsiteY28" fmla="*/ 1098550 h 1320800"/>
                <a:gd name="connsiteX29" fmla="*/ 828329 w 1192716"/>
                <a:gd name="connsiteY29" fmla="*/ 1073150 h 1320800"/>
                <a:gd name="connsiteX30" fmla="*/ 860079 w 1192716"/>
                <a:gd name="connsiteY30" fmla="*/ 1028700 h 1320800"/>
                <a:gd name="connsiteX31" fmla="*/ 879129 w 1192716"/>
                <a:gd name="connsiteY31" fmla="*/ 990600 h 1320800"/>
                <a:gd name="connsiteX32" fmla="*/ 891829 w 1192716"/>
                <a:gd name="connsiteY32" fmla="*/ 971550 h 1320800"/>
                <a:gd name="connsiteX33" fmla="*/ 904529 w 1192716"/>
                <a:gd name="connsiteY33" fmla="*/ 933450 h 1320800"/>
                <a:gd name="connsiteX34" fmla="*/ 910879 w 1192716"/>
                <a:gd name="connsiteY34" fmla="*/ 914400 h 1320800"/>
                <a:gd name="connsiteX35" fmla="*/ 917229 w 1192716"/>
                <a:gd name="connsiteY35" fmla="*/ 889000 h 1320800"/>
                <a:gd name="connsiteX36" fmla="*/ 936279 w 1192716"/>
                <a:gd name="connsiteY36" fmla="*/ 869950 h 1320800"/>
                <a:gd name="connsiteX37" fmla="*/ 942629 w 1192716"/>
                <a:gd name="connsiteY37" fmla="*/ 850900 h 1320800"/>
                <a:gd name="connsiteX38" fmla="*/ 955329 w 1192716"/>
                <a:gd name="connsiteY38" fmla="*/ 800100 h 1320800"/>
                <a:gd name="connsiteX39" fmla="*/ 968029 w 1192716"/>
                <a:gd name="connsiteY39" fmla="*/ 774700 h 1320800"/>
                <a:gd name="connsiteX40" fmla="*/ 980729 w 1192716"/>
                <a:gd name="connsiteY40" fmla="*/ 736600 h 1320800"/>
                <a:gd name="connsiteX41" fmla="*/ 993429 w 1192716"/>
                <a:gd name="connsiteY41" fmla="*/ 717550 h 1320800"/>
                <a:gd name="connsiteX42" fmla="*/ 1006129 w 1192716"/>
                <a:gd name="connsiteY42" fmla="*/ 679450 h 1320800"/>
                <a:gd name="connsiteX43" fmla="*/ 1018829 w 1192716"/>
                <a:gd name="connsiteY43" fmla="*/ 660400 h 1320800"/>
                <a:gd name="connsiteX44" fmla="*/ 1031529 w 1192716"/>
                <a:gd name="connsiteY44" fmla="*/ 635000 h 1320800"/>
                <a:gd name="connsiteX45" fmla="*/ 1050579 w 1192716"/>
                <a:gd name="connsiteY45" fmla="*/ 615950 h 1320800"/>
                <a:gd name="connsiteX46" fmla="*/ 1069629 w 1192716"/>
                <a:gd name="connsiteY46" fmla="*/ 552450 h 1320800"/>
                <a:gd name="connsiteX47" fmla="*/ 1075979 w 1192716"/>
                <a:gd name="connsiteY47" fmla="*/ 533400 h 1320800"/>
                <a:gd name="connsiteX48" fmla="*/ 1088679 w 1192716"/>
                <a:gd name="connsiteY48" fmla="*/ 482600 h 1320800"/>
                <a:gd name="connsiteX49" fmla="*/ 1114079 w 1192716"/>
                <a:gd name="connsiteY49" fmla="*/ 431800 h 1320800"/>
                <a:gd name="connsiteX50" fmla="*/ 1133129 w 1192716"/>
                <a:gd name="connsiteY50" fmla="*/ 381000 h 1320800"/>
                <a:gd name="connsiteX51" fmla="*/ 1139479 w 1192716"/>
                <a:gd name="connsiteY51" fmla="*/ 361950 h 1320800"/>
                <a:gd name="connsiteX52" fmla="*/ 1152179 w 1192716"/>
                <a:gd name="connsiteY52" fmla="*/ 342900 h 1320800"/>
                <a:gd name="connsiteX53" fmla="*/ 1158529 w 1192716"/>
                <a:gd name="connsiteY53" fmla="*/ 285750 h 1320800"/>
                <a:gd name="connsiteX54" fmla="*/ 1171229 w 1192716"/>
                <a:gd name="connsiteY54" fmla="*/ 260350 h 1320800"/>
                <a:gd name="connsiteX55" fmla="*/ 1177579 w 1192716"/>
                <a:gd name="connsiteY55" fmla="*/ 228600 h 1320800"/>
                <a:gd name="connsiteX56" fmla="*/ 1183929 w 1192716"/>
                <a:gd name="connsiteY56" fmla="*/ 209550 h 1320800"/>
                <a:gd name="connsiteX57" fmla="*/ 1190279 w 1192716"/>
                <a:gd name="connsiteY57" fmla="*/ 152400 h 1320800"/>
                <a:gd name="connsiteX58" fmla="*/ 1139479 w 1192716"/>
                <a:gd name="connsiteY58" fmla="*/ 0 h 1320800"/>
                <a:gd name="connsiteX59" fmla="*/ 1012479 w 1192716"/>
                <a:gd name="connsiteY59" fmla="*/ 63500 h 1320800"/>
                <a:gd name="connsiteX60" fmla="*/ 898179 w 1192716"/>
                <a:gd name="connsiteY60" fmla="*/ 114300 h 1320800"/>
                <a:gd name="connsiteX61" fmla="*/ 739429 w 1192716"/>
                <a:gd name="connsiteY61" fmla="*/ 177800 h 1320800"/>
                <a:gd name="connsiteX62" fmla="*/ 447329 w 1192716"/>
                <a:gd name="connsiteY62" fmla="*/ 222250 h 1320800"/>
                <a:gd name="connsiteX63" fmla="*/ 167929 w 1192716"/>
                <a:gd name="connsiteY63" fmla="*/ 158750 h 1320800"/>
                <a:gd name="connsiteX64" fmla="*/ 9179 w 1192716"/>
                <a:gd name="connsiteY64" fmla="*/ 38100 h 1320800"/>
                <a:gd name="connsiteX0" fmla="*/ 9179 w 1183929"/>
                <a:gd name="connsiteY0" fmla="*/ 43251 h 1325951"/>
                <a:gd name="connsiteX1" fmla="*/ 21879 w 1183929"/>
                <a:gd name="connsiteY1" fmla="*/ 684601 h 1325951"/>
                <a:gd name="connsiteX2" fmla="*/ 40929 w 1183929"/>
                <a:gd name="connsiteY2" fmla="*/ 767151 h 1325951"/>
                <a:gd name="connsiteX3" fmla="*/ 53629 w 1183929"/>
                <a:gd name="connsiteY3" fmla="*/ 798901 h 1325951"/>
                <a:gd name="connsiteX4" fmla="*/ 85379 w 1183929"/>
                <a:gd name="connsiteY4" fmla="*/ 843351 h 1325951"/>
                <a:gd name="connsiteX5" fmla="*/ 98079 w 1183929"/>
                <a:gd name="connsiteY5" fmla="*/ 862401 h 1325951"/>
                <a:gd name="connsiteX6" fmla="*/ 117129 w 1183929"/>
                <a:gd name="connsiteY6" fmla="*/ 881451 h 1325951"/>
                <a:gd name="connsiteX7" fmla="*/ 129829 w 1183929"/>
                <a:gd name="connsiteY7" fmla="*/ 906851 h 1325951"/>
                <a:gd name="connsiteX8" fmla="*/ 148879 w 1183929"/>
                <a:gd name="connsiteY8" fmla="*/ 932251 h 1325951"/>
                <a:gd name="connsiteX9" fmla="*/ 180629 w 1183929"/>
                <a:gd name="connsiteY9" fmla="*/ 976701 h 1325951"/>
                <a:gd name="connsiteX10" fmla="*/ 186979 w 1183929"/>
                <a:gd name="connsiteY10" fmla="*/ 995751 h 1325951"/>
                <a:gd name="connsiteX11" fmla="*/ 225079 w 1183929"/>
                <a:gd name="connsiteY11" fmla="*/ 1046551 h 1325951"/>
                <a:gd name="connsiteX12" fmla="*/ 256829 w 1183929"/>
                <a:gd name="connsiteY12" fmla="*/ 1091001 h 1325951"/>
                <a:gd name="connsiteX13" fmla="*/ 263179 w 1183929"/>
                <a:gd name="connsiteY13" fmla="*/ 1110051 h 1325951"/>
                <a:gd name="connsiteX14" fmla="*/ 301279 w 1183929"/>
                <a:gd name="connsiteY14" fmla="*/ 1160851 h 1325951"/>
                <a:gd name="connsiteX15" fmla="*/ 326679 w 1183929"/>
                <a:gd name="connsiteY15" fmla="*/ 1205301 h 1325951"/>
                <a:gd name="connsiteX16" fmla="*/ 345729 w 1183929"/>
                <a:gd name="connsiteY16" fmla="*/ 1237051 h 1325951"/>
                <a:gd name="connsiteX17" fmla="*/ 364779 w 1183929"/>
                <a:gd name="connsiteY17" fmla="*/ 1249751 h 1325951"/>
                <a:gd name="connsiteX18" fmla="*/ 402879 w 1183929"/>
                <a:gd name="connsiteY18" fmla="*/ 1287851 h 1325951"/>
                <a:gd name="connsiteX19" fmla="*/ 434629 w 1183929"/>
                <a:gd name="connsiteY19" fmla="*/ 1319601 h 1325951"/>
                <a:gd name="connsiteX20" fmla="*/ 460029 w 1183929"/>
                <a:gd name="connsiteY20" fmla="*/ 1325951 h 1325951"/>
                <a:gd name="connsiteX21" fmla="*/ 517179 w 1183929"/>
                <a:gd name="connsiteY21" fmla="*/ 1306901 h 1325951"/>
                <a:gd name="connsiteX22" fmla="*/ 536229 w 1183929"/>
                <a:gd name="connsiteY22" fmla="*/ 1294201 h 1325951"/>
                <a:gd name="connsiteX23" fmla="*/ 555279 w 1183929"/>
                <a:gd name="connsiteY23" fmla="*/ 1287851 h 1325951"/>
                <a:gd name="connsiteX24" fmla="*/ 599729 w 1183929"/>
                <a:gd name="connsiteY24" fmla="*/ 1256101 h 1325951"/>
                <a:gd name="connsiteX25" fmla="*/ 644179 w 1183929"/>
                <a:gd name="connsiteY25" fmla="*/ 1237051 h 1325951"/>
                <a:gd name="connsiteX26" fmla="*/ 720379 w 1183929"/>
                <a:gd name="connsiteY26" fmla="*/ 1173551 h 1325951"/>
                <a:gd name="connsiteX27" fmla="*/ 739429 w 1183929"/>
                <a:gd name="connsiteY27" fmla="*/ 1160851 h 1325951"/>
                <a:gd name="connsiteX28" fmla="*/ 790229 w 1183929"/>
                <a:gd name="connsiteY28" fmla="*/ 1103701 h 1325951"/>
                <a:gd name="connsiteX29" fmla="*/ 828329 w 1183929"/>
                <a:gd name="connsiteY29" fmla="*/ 1078301 h 1325951"/>
                <a:gd name="connsiteX30" fmla="*/ 860079 w 1183929"/>
                <a:gd name="connsiteY30" fmla="*/ 1033851 h 1325951"/>
                <a:gd name="connsiteX31" fmla="*/ 879129 w 1183929"/>
                <a:gd name="connsiteY31" fmla="*/ 995751 h 1325951"/>
                <a:gd name="connsiteX32" fmla="*/ 891829 w 1183929"/>
                <a:gd name="connsiteY32" fmla="*/ 976701 h 1325951"/>
                <a:gd name="connsiteX33" fmla="*/ 904529 w 1183929"/>
                <a:gd name="connsiteY33" fmla="*/ 938601 h 1325951"/>
                <a:gd name="connsiteX34" fmla="*/ 910879 w 1183929"/>
                <a:gd name="connsiteY34" fmla="*/ 919551 h 1325951"/>
                <a:gd name="connsiteX35" fmla="*/ 917229 w 1183929"/>
                <a:gd name="connsiteY35" fmla="*/ 894151 h 1325951"/>
                <a:gd name="connsiteX36" fmla="*/ 936279 w 1183929"/>
                <a:gd name="connsiteY36" fmla="*/ 875101 h 1325951"/>
                <a:gd name="connsiteX37" fmla="*/ 942629 w 1183929"/>
                <a:gd name="connsiteY37" fmla="*/ 856051 h 1325951"/>
                <a:gd name="connsiteX38" fmla="*/ 955329 w 1183929"/>
                <a:gd name="connsiteY38" fmla="*/ 805251 h 1325951"/>
                <a:gd name="connsiteX39" fmla="*/ 968029 w 1183929"/>
                <a:gd name="connsiteY39" fmla="*/ 779851 h 1325951"/>
                <a:gd name="connsiteX40" fmla="*/ 980729 w 1183929"/>
                <a:gd name="connsiteY40" fmla="*/ 741751 h 1325951"/>
                <a:gd name="connsiteX41" fmla="*/ 993429 w 1183929"/>
                <a:gd name="connsiteY41" fmla="*/ 722701 h 1325951"/>
                <a:gd name="connsiteX42" fmla="*/ 1006129 w 1183929"/>
                <a:gd name="connsiteY42" fmla="*/ 684601 h 1325951"/>
                <a:gd name="connsiteX43" fmla="*/ 1018829 w 1183929"/>
                <a:gd name="connsiteY43" fmla="*/ 665551 h 1325951"/>
                <a:gd name="connsiteX44" fmla="*/ 1031529 w 1183929"/>
                <a:gd name="connsiteY44" fmla="*/ 640151 h 1325951"/>
                <a:gd name="connsiteX45" fmla="*/ 1050579 w 1183929"/>
                <a:gd name="connsiteY45" fmla="*/ 621101 h 1325951"/>
                <a:gd name="connsiteX46" fmla="*/ 1069629 w 1183929"/>
                <a:gd name="connsiteY46" fmla="*/ 557601 h 1325951"/>
                <a:gd name="connsiteX47" fmla="*/ 1075979 w 1183929"/>
                <a:gd name="connsiteY47" fmla="*/ 538551 h 1325951"/>
                <a:gd name="connsiteX48" fmla="*/ 1088679 w 1183929"/>
                <a:gd name="connsiteY48" fmla="*/ 487751 h 1325951"/>
                <a:gd name="connsiteX49" fmla="*/ 1114079 w 1183929"/>
                <a:gd name="connsiteY49" fmla="*/ 436951 h 1325951"/>
                <a:gd name="connsiteX50" fmla="*/ 1133129 w 1183929"/>
                <a:gd name="connsiteY50" fmla="*/ 386151 h 1325951"/>
                <a:gd name="connsiteX51" fmla="*/ 1139479 w 1183929"/>
                <a:gd name="connsiteY51" fmla="*/ 367101 h 1325951"/>
                <a:gd name="connsiteX52" fmla="*/ 1152179 w 1183929"/>
                <a:gd name="connsiteY52" fmla="*/ 348051 h 1325951"/>
                <a:gd name="connsiteX53" fmla="*/ 1158529 w 1183929"/>
                <a:gd name="connsiteY53" fmla="*/ 290901 h 1325951"/>
                <a:gd name="connsiteX54" fmla="*/ 1171229 w 1183929"/>
                <a:gd name="connsiteY54" fmla="*/ 265501 h 1325951"/>
                <a:gd name="connsiteX55" fmla="*/ 1177579 w 1183929"/>
                <a:gd name="connsiteY55" fmla="*/ 233751 h 1325951"/>
                <a:gd name="connsiteX56" fmla="*/ 1183929 w 1183929"/>
                <a:gd name="connsiteY56" fmla="*/ 214701 h 1325951"/>
                <a:gd name="connsiteX57" fmla="*/ 1139479 w 1183929"/>
                <a:gd name="connsiteY57" fmla="*/ 5151 h 1325951"/>
                <a:gd name="connsiteX58" fmla="*/ 1012479 w 1183929"/>
                <a:gd name="connsiteY58" fmla="*/ 68651 h 1325951"/>
                <a:gd name="connsiteX59" fmla="*/ 898179 w 1183929"/>
                <a:gd name="connsiteY59" fmla="*/ 119451 h 1325951"/>
                <a:gd name="connsiteX60" fmla="*/ 739429 w 1183929"/>
                <a:gd name="connsiteY60" fmla="*/ 182951 h 1325951"/>
                <a:gd name="connsiteX61" fmla="*/ 447329 w 1183929"/>
                <a:gd name="connsiteY61" fmla="*/ 227401 h 1325951"/>
                <a:gd name="connsiteX62" fmla="*/ 167929 w 1183929"/>
                <a:gd name="connsiteY62" fmla="*/ 163901 h 1325951"/>
                <a:gd name="connsiteX63" fmla="*/ 9179 w 1183929"/>
                <a:gd name="connsiteY63" fmla="*/ 43251 h 1325951"/>
                <a:gd name="connsiteX0" fmla="*/ 9179 w 1179307"/>
                <a:gd name="connsiteY0" fmla="*/ 44293 h 1326993"/>
                <a:gd name="connsiteX1" fmla="*/ 21879 w 1179307"/>
                <a:gd name="connsiteY1" fmla="*/ 685643 h 1326993"/>
                <a:gd name="connsiteX2" fmla="*/ 40929 w 1179307"/>
                <a:gd name="connsiteY2" fmla="*/ 768193 h 1326993"/>
                <a:gd name="connsiteX3" fmla="*/ 53629 w 1179307"/>
                <a:gd name="connsiteY3" fmla="*/ 799943 h 1326993"/>
                <a:gd name="connsiteX4" fmla="*/ 85379 w 1179307"/>
                <a:gd name="connsiteY4" fmla="*/ 844393 h 1326993"/>
                <a:gd name="connsiteX5" fmla="*/ 98079 w 1179307"/>
                <a:gd name="connsiteY5" fmla="*/ 863443 h 1326993"/>
                <a:gd name="connsiteX6" fmla="*/ 117129 w 1179307"/>
                <a:gd name="connsiteY6" fmla="*/ 882493 h 1326993"/>
                <a:gd name="connsiteX7" fmla="*/ 129829 w 1179307"/>
                <a:gd name="connsiteY7" fmla="*/ 907893 h 1326993"/>
                <a:gd name="connsiteX8" fmla="*/ 148879 w 1179307"/>
                <a:gd name="connsiteY8" fmla="*/ 933293 h 1326993"/>
                <a:gd name="connsiteX9" fmla="*/ 180629 w 1179307"/>
                <a:gd name="connsiteY9" fmla="*/ 977743 h 1326993"/>
                <a:gd name="connsiteX10" fmla="*/ 186979 w 1179307"/>
                <a:gd name="connsiteY10" fmla="*/ 996793 h 1326993"/>
                <a:gd name="connsiteX11" fmla="*/ 225079 w 1179307"/>
                <a:gd name="connsiteY11" fmla="*/ 1047593 h 1326993"/>
                <a:gd name="connsiteX12" fmla="*/ 256829 w 1179307"/>
                <a:gd name="connsiteY12" fmla="*/ 1092043 h 1326993"/>
                <a:gd name="connsiteX13" fmla="*/ 263179 w 1179307"/>
                <a:gd name="connsiteY13" fmla="*/ 1111093 h 1326993"/>
                <a:gd name="connsiteX14" fmla="*/ 301279 w 1179307"/>
                <a:gd name="connsiteY14" fmla="*/ 1161893 h 1326993"/>
                <a:gd name="connsiteX15" fmla="*/ 326679 w 1179307"/>
                <a:gd name="connsiteY15" fmla="*/ 1206343 h 1326993"/>
                <a:gd name="connsiteX16" fmla="*/ 345729 w 1179307"/>
                <a:gd name="connsiteY16" fmla="*/ 1238093 h 1326993"/>
                <a:gd name="connsiteX17" fmla="*/ 364779 w 1179307"/>
                <a:gd name="connsiteY17" fmla="*/ 1250793 h 1326993"/>
                <a:gd name="connsiteX18" fmla="*/ 402879 w 1179307"/>
                <a:gd name="connsiteY18" fmla="*/ 1288893 h 1326993"/>
                <a:gd name="connsiteX19" fmla="*/ 434629 w 1179307"/>
                <a:gd name="connsiteY19" fmla="*/ 1320643 h 1326993"/>
                <a:gd name="connsiteX20" fmla="*/ 460029 w 1179307"/>
                <a:gd name="connsiteY20" fmla="*/ 1326993 h 1326993"/>
                <a:gd name="connsiteX21" fmla="*/ 517179 w 1179307"/>
                <a:gd name="connsiteY21" fmla="*/ 1307943 h 1326993"/>
                <a:gd name="connsiteX22" fmla="*/ 536229 w 1179307"/>
                <a:gd name="connsiteY22" fmla="*/ 1295243 h 1326993"/>
                <a:gd name="connsiteX23" fmla="*/ 555279 w 1179307"/>
                <a:gd name="connsiteY23" fmla="*/ 1288893 h 1326993"/>
                <a:gd name="connsiteX24" fmla="*/ 599729 w 1179307"/>
                <a:gd name="connsiteY24" fmla="*/ 1257143 h 1326993"/>
                <a:gd name="connsiteX25" fmla="*/ 644179 w 1179307"/>
                <a:gd name="connsiteY25" fmla="*/ 1238093 h 1326993"/>
                <a:gd name="connsiteX26" fmla="*/ 720379 w 1179307"/>
                <a:gd name="connsiteY26" fmla="*/ 1174593 h 1326993"/>
                <a:gd name="connsiteX27" fmla="*/ 739429 w 1179307"/>
                <a:gd name="connsiteY27" fmla="*/ 1161893 h 1326993"/>
                <a:gd name="connsiteX28" fmla="*/ 790229 w 1179307"/>
                <a:gd name="connsiteY28" fmla="*/ 1104743 h 1326993"/>
                <a:gd name="connsiteX29" fmla="*/ 828329 w 1179307"/>
                <a:gd name="connsiteY29" fmla="*/ 1079343 h 1326993"/>
                <a:gd name="connsiteX30" fmla="*/ 860079 w 1179307"/>
                <a:gd name="connsiteY30" fmla="*/ 1034893 h 1326993"/>
                <a:gd name="connsiteX31" fmla="*/ 879129 w 1179307"/>
                <a:gd name="connsiteY31" fmla="*/ 996793 h 1326993"/>
                <a:gd name="connsiteX32" fmla="*/ 891829 w 1179307"/>
                <a:gd name="connsiteY32" fmla="*/ 977743 h 1326993"/>
                <a:gd name="connsiteX33" fmla="*/ 904529 w 1179307"/>
                <a:gd name="connsiteY33" fmla="*/ 939643 h 1326993"/>
                <a:gd name="connsiteX34" fmla="*/ 910879 w 1179307"/>
                <a:gd name="connsiteY34" fmla="*/ 920593 h 1326993"/>
                <a:gd name="connsiteX35" fmla="*/ 917229 w 1179307"/>
                <a:gd name="connsiteY35" fmla="*/ 895193 h 1326993"/>
                <a:gd name="connsiteX36" fmla="*/ 936279 w 1179307"/>
                <a:gd name="connsiteY36" fmla="*/ 876143 h 1326993"/>
                <a:gd name="connsiteX37" fmla="*/ 942629 w 1179307"/>
                <a:gd name="connsiteY37" fmla="*/ 857093 h 1326993"/>
                <a:gd name="connsiteX38" fmla="*/ 955329 w 1179307"/>
                <a:gd name="connsiteY38" fmla="*/ 806293 h 1326993"/>
                <a:gd name="connsiteX39" fmla="*/ 968029 w 1179307"/>
                <a:gd name="connsiteY39" fmla="*/ 780893 h 1326993"/>
                <a:gd name="connsiteX40" fmla="*/ 980729 w 1179307"/>
                <a:gd name="connsiteY40" fmla="*/ 742793 h 1326993"/>
                <a:gd name="connsiteX41" fmla="*/ 993429 w 1179307"/>
                <a:gd name="connsiteY41" fmla="*/ 723743 h 1326993"/>
                <a:gd name="connsiteX42" fmla="*/ 1006129 w 1179307"/>
                <a:gd name="connsiteY42" fmla="*/ 685643 h 1326993"/>
                <a:gd name="connsiteX43" fmla="*/ 1018829 w 1179307"/>
                <a:gd name="connsiteY43" fmla="*/ 666593 h 1326993"/>
                <a:gd name="connsiteX44" fmla="*/ 1031529 w 1179307"/>
                <a:gd name="connsiteY44" fmla="*/ 641193 h 1326993"/>
                <a:gd name="connsiteX45" fmla="*/ 1050579 w 1179307"/>
                <a:gd name="connsiteY45" fmla="*/ 622143 h 1326993"/>
                <a:gd name="connsiteX46" fmla="*/ 1069629 w 1179307"/>
                <a:gd name="connsiteY46" fmla="*/ 558643 h 1326993"/>
                <a:gd name="connsiteX47" fmla="*/ 1075979 w 1179307"/>
                <a:gd name="connsiteY47" fmla="*/ 539593 h 1326993"/>
                <a:gd name="connsiteX48" fmla="*/ 1088679 w 1179307"/>
                <a:gd name="connsiteY48" fmla="*/ 488793 h 1326993"/>
                <a:gd name="connsiteX49" fmla="*/ 1114079 w 1179307"/>
                <a:gd name="connsiteY49" fmla="*/ 437993 h 1326993"/>
                <a:gd name="connsiteX50" fmla="*/ 1133129 w 1179307"/>
                <a:gd name="connsiteY50" fmla="*/ 387193 h 1326993"/>
                <a:gd name="connsiteX51" fmla="*/ 1139479 w 1179307"/>
                <a:gd name="connsiteY51" fmla="*/ 368143 h 1326993"/>
                <a:gd name="connsiteX52" fmla="*/ 1152179 w 1179307"/>
                <a:gd name="connsiteY52" fmla="*/ 349093 h 1326993"/>
                <a:gd name="connsiteX53" fmla="*/ 1158529 w 1179307"/>
                <a:gd name="connsiteY53" fmla="*/ 291943 h 1326993"/>
                <a:gd name="connsiteX54" fmla="*/ 1171229 w 1179307"/>
                <a:gd name="connsiteY54" fmla="*/ 266543 h 1326993"/>
                <a:gd name="connsiteX55" fmla="*/ 1177579 w 1179307"/>
                <a:gd name="connsiteY55" fmla="*/ 234793 h 1326993"/>
                <a:gd name="connsiteX56" fmla="*/ 1139479 w 1179307"/>
                <a:gd name="connsiteY56" fmla="*/ 6193 h 1326993"/>
                <a:gd name="connsiteX57" fmla="*/ 1012479 w 1179307"/>
                <a:gd name="connsiteY57" fmla="*/ 69693 h 1326993"/>
                <a:gd name="connsiteX58" fmla="*/ 898179 w 1179307"/>
                <a:gd name="connsiteY58" fmla="*/ 120493 h 1326993"/>
                <a:gd name="connsiteX59" fmla="*/ 739429 w 1179307"/>
                <a:gd name="connsiteY59" fmla="*/ 183993 h 1326993"/>
                <a:gd name="connsiteX60" fmla="*/ 447329 w 1179307"/>
                <a:gd name="connsiteY60" fmla="*/ 228443 h 1326993"/>
                <a:gd name="connsiteX61" fmla="*/ 167929 w 1179307"/>
                <a:gd name="connsiteY61" fmla="*/ 164943 h 1326993"/>
                <a:gd name="connsiteX62" fmla="*/ 9179 w 1179307"/>
                <a:gd name="connsiteY62" fmla="*/ 44293 h 1326993"/>
                <a:gd name="connsiteX0" fmla="*/ 9179 w 1177952"/>
                <a:gd name="connsiteY0" fmla="*/ 44293 h 1326993"/>
                <a:gd name="connsiteX1" fmla="*/ 21879 w 1177952"/>
                <a:gd name="connsiteY1" fmla="*/ 685643 h 1326993"/>
                <a:gd name="connsiteX2" fmla="*/ 40929 w 1177952"/>
                <a:gd name="connsiteY2" fmla="*/ 768193 h 1326993"/>
                <a:gd name="connsiteX3" fmla="*/ 53629 w 1177952"/>
                <a:gd name="connsiteY3" fmla="*/ 799943 h 1326993"/>
                <a:gd name="connsiteX4" fmla="*/ 85379 w 1177952"/>
                <a:gd name="connsiteY4" fmla="*/ 844393 h 1326993"/>
                <a:gd name="connsiteX5" fmla="*/ 98079 w 1177952"/>
                <a:gd name="connsiteY5" fmla="*/ 863443 h 1326993"/>
                <a:gd name="connsiteX6" fmla="*/ 117129 w 1177952"/>
                <a:gd name="connsiteY6" fmla="*/ 882493 h 1326993"/>
                <a:gd name="connsiteX7" fmla="*/ 129829 w 1177952"/>
                <a:gd name="connsiteY7" fmla="*/ 907893 h 1326993"/>
                <a:gd name="connsiteX8" fmla="*/ 148879 w 1177952"/>
                <a:gd name="connsiteY8" fmla="*/ 933293 h 1326993"/>
                <a:gd name="connsiteX9" fmla="*/ 180629 w 1177952"/>
                <a:gd name="connsiteY9" fmla="*/ 977743 h 1326993"/>
                <a:gd name="connsiteX10" fmla="*/ 186979 w 1177952"/>
                <a:gd name="connsiteY10" fmla="*/ 996793 h 1326993"/>
                <a:gd name="connsiteX11" fmla="*/ 225079 w 1177952"/>
                <a:gd name="connsiteY11" fmla="*/ 1047593 h 1326993"/>
                <a:gd name="connsiteX12" fmla="*/ 256829 w 1177952"/>
                <a:gd name="connsiteY12" fmla="*/ 1092043 h 1326993"/>
                <a:gd name="connsiteX13" fmla="*/ 263179 w 1177952"/>
                <a:gd name="connsiteY13" fmla="*/ 1111093 h 1326993"/>
                <a:gd name="connsiteX14" fmla="*/ 301279 w 1177952"/>
                <a:gd name="connsiteY14" fmla="*/ 1161893 h 1326993"/>
                <a:gd name="connsiteX15" fmla="*/ 326679 w 1177952"/>
                <a:gd name="connsiteY15" fmla="*/ 1206343 h 1326993"/>
                <a:gd name="connsiteX16" fmla="*/ 345729 w 1177952"/>
                <a:gd name="connsiteY16" fmla="*/ 1238093 h 1326993"/>
                <a:gd name="connsiteX17" fmla="*/ 364779 w 1177952"/>
                <a:gd name="connsiteY17" fmla="*/ 1250793 h 1326993"/>
                <a:gd name="connsiteX18" fmla="*/ 402879 w 1177952"/>
                <a:gd name="connsiteY18" fmla="*/ 1288893 h 1326993"/>
                <a:gd name="connsiteX19" fmla="*/ 434629 w 1177952"/>
                <a:gd name="connsiteY19" fmla="*/ 1320643 h 1326993"/>
                <a:gd name="connsiteX20" fmla="*/ 460029 w 1177952"/>
                <a:gd name="connsiteY20" fmla="*/ 1326993 h 1326993"/>
                <a:gd name="connsiteX21" fmla="*/ 517179 w 1177952"/>
                <a:gd name="connsiteY21" fmla="*/ 1307943 h 1326993"/>
                <a:gd name="connsiteX22" fmla="*/ 536229 w 1177952"/>
                <a:gd name="connsiteY22" fmla="*/ 1295243 h 1326993"/>
                <a:gd name="connsiteX23" fmla="*/ 555279 w 1177952"/>
                <a:gd name="connsiteY23" fmla="*/ 1288893 h 1326993"/>
                <a:gd name="connsiteX24" fmla="*/ 599729 w 1177952"/>
                <a:gd name="connsiteY24" fmla="*/ 1257143 h 1326993"/>
                <a:gd name="connsiteX25" fmla="*/ 644179 w 1177952"/>
                <a:gd name="connsiteY25" fmla="*/ 1238093 h 1326993"/>
                <a:gd name="connsiteX26" fmla="*/ 720379 w 1177952"/>
                <a:gd name="connsiteY26" fmla="*/ 1174593 h 1326993"/>
                <a:gd name="connsiteX27" fmla="*/ 739429 w 1177952"/>
                <a:gd name="connsiteY27" fmla="*/ 1161893 h 1326993"/>
                <a:gd name="connsiteX28" fmla="*/ 790229 w 1177952"/>
                <a:gd name="connsiteY28" fmla="*/ 1104743 h 1326993"/>
                <a:gd name="connsiteX29" fmla="*/ 828329 w 1177952"/>
                <a:gd name="connsiteY29" fmla="*/ 1079343 h 1326993"/>
                <a:gd name="connsiteX30" fmla="*/ 860079 w 1177952"/>
                <a:gd name="connsiteY30" fmla="*/ 1034893 h 1326993"/>
                <a:gd name="connsiteX31" fmla="*/ 879129 w 1177952"/>
                <a:gd name="connsiteY31" fmla="*/ 996793 h 1326993"/>
                <a:gd name="connsiteX32" fmla="*/ 891829 w 1177952"/>
                <a:gd name="connsiteY32" fmla="*/ 977743 h 1326993"/>
                <a:gd name="connsiteX33" fmla="*/ 904529 w 1177952"/>
                <a:gd name="connsiteY33" fmla="*/ 939643 h 1326993"/>
                <a:gd name="connsiteX34" fmla="*/ 910879 w 1177952"/>
                <a:gd name="connsiteY34" fmla="*/ 920593 h 1326993"/>
                <a:gd name="connsiteX35" fmla="*/ 917229 w 1177952"/>
                <a:gd name="connsiteY35" fmla="*/ 895193 h 1326993"/>
                <a:gd name="connsiteX36" fmla="*/ 936279 w 1177952"/>
                <a:gd name="connsiteY36" fmla="*/ 876143 h 1326993"/>
                <a:gd name="connsiteX37" fmla="*/ 942629 w 1177952"/>
                <a:gd name="connsiteY37" fmla="*/ 857093 h 1326993"/>
                <a:gd name="connsiteX38" fmla="*/ 955329 w 1177952"/>
                <a:gd name="connsiteY38" fmla="*/ 806293 h 1326993"/>
                <a:gd name="connsiteX39" fmla="*/ 968029 w 1177952"/>
                <a:gd name="connsiteY39" fmla="*/ 780893 h 1326993"/>
                <a:gd name="connsiteX40" fmla="*/ 980729 w 1177952"/>
                <a:gd name="connsiteY40" fmla="*/ 742793 h 1326993"/>
                <a:gd name="connsiteX41" fmla="*/ 993429 w 1177952"/>
                <a:gd name="connsiteY41" fmla="*/ 723743 h 1326993"/>
                <a:gd name="connsiteX42" fmla="*/ 1006129 w 1177952"/>
                <a:gd name="connsiteY42" fmla="*/ 685643 h 1326993"/>
                <a:gd name="connsiteX43" fmla="*/ 1018829 w 1177952"/>
                <a:gd name="connsiteY43" fmla="*/ 666593 h 1326993"/>
                <a:gd name="connsiteX44" fmla="*/ 1031529 w 1177952"/>
                <a:gd name="connsiteY44" fmla="*/ 641193 h 1326993"/>
                <a:gd name="connsiteX45" fmla="*/ 1050579 w 1177952"/>
                <a:gd name="connsiteY45" fmla="*/ 622143 h 1326993"/>
                <a:gd name="connsiteX46" fmla="*/ 1069629 w 1177952"/>
                <a:gd name="connsiteY46" fmla="*/ 558643 h 1326993"/>
                <a:gd name="connsiteX47" fmla="*/ 1075979 w 1177952"/>
                <a:gd name="connsiteY47" fmla="*/ 539593 h 1326993"/>
                <a:gd name="connsiteX48" fmla="*/ 1088679 w 1177952"/>
                <a:gd name="connsiteY48" fmla="*/ 488793 h 1326993"/>
                <a:gd name="connsiteX49" fmla="*/ 1114079 w 1177952"/>
                <a:gd name="connsiteY49" fmla="*/ 437993 h 1326993"/>
                <a:gd name="connsiteX50" fmla="*/ 1133129 w 1177952"/>
                <a:gd name="connsiteY50" fmla="*/ 387193 h 1326993"/>
                <a:gd name="connsiteX51" fmla="*/ 1139479 w 1177952"/>
                <a:gd name="connsiteY51" fmla="*/ 368143 h 1326993"/>
                <a:gd name="connsiteX52" fmla="*/ 1152179 w 1177952"/>
                <a:gd name="connsiteY52" fmla="*/ 349093 h 1326993"/>
                <a:gd name="connsiteX53" fmla="*/ 1158529 w 1177952"/>
                <a:gd name="connsiteY53" fmla="*/ 291943 h 1326993"/>
                <a:gd name="connsiteX54" fmla="*/ 1177579 w 1177952"/>
                <a:gd name="connsiteY54" fmla="*/ 234793 h 1326993"/>
                <a:gd name="connsiteX55" fmla="*/ 1139479 w 1177952"/>
                <a:gd name="connsiteY55" fmla="*/ 6193 h 1326993"/>
                <a:gd name="connsiteX56" fmla="*/ 1012479 w 1177952"/>
                <a:gd name="connsiteY56" fmla="*/ 69693 h 1326993"/>
                <a:gd name="connsiteX57" fmla="*/ 898179 w 1177952"/>
                <a:gd name="connsiteY57" fmla="*/ 120493 h 1326993"/>
                <a:gd name="connsiteX58" fmla="*/ 739429 w 1177952"/>
                <a:gd name="connsiteY58" fmla="*/ 183993 h 1326993"/>
                <a:gd name="connsiteX59" fmla="*/ 447329 w 1177952"/>
                <a:gd name="connsiteY59" fmla="*/ 228443 h 1326993"/>
                <a:gd name="connsiteX60" fmla="*/ 167929 w 1177952"/>
                <a:gd name="connsiteY60" fmla="*/ 164943 h 1326993"/>
                <a:gd name="connsiteX61" fmla="*/ 9179 w 1177952"/>
                <a:gd name="connsiteY61" fmla="*/ 44293 h 1326993"/>
                <a:gd name="connsiteX0" fmla="*/ 9179 w 1177727"/>
                <a:gd name="connsiteY0" fmla="*/ 44293 h 1326993"/>
                <a:gd name="connsiteX1" fmla="*/ 21879 w 1177727"/>
                <a:gd name="connsiteY1" fmla="*/ 685643 h 1326993"/>
                <a:gd name="connsiteX2" fmla="*/ 40929 w 1177727"/>
                <a:gd name="connsiteY2" fmla="*/ 768193 h 1326993"/>
                <a:gd name="connsiteX3" fmla="*/ 53629 w 1177727"/>
                <a:gd name="connsiteY3" fmla="*/ 799943 h 1326993"/>
                <a:gd name="connsiteX4" fmla="*/ 85379 w 1177727"/>
                <a:gd name="connsiteY4" fmla="*/ 844393 h 1326993"/>
                <a:gd name="connsiteX5" fmla="*/ 98079 w 1177727"/>
                <a:gd name="connsiteY5" fmla="*/ 863443 h 1326993"/>
                <a:gd name="connsiteX6" fmla="*/ 117129 w 1177727"/>
                <a:gd name="connsiteY6" fmla="*/ 882493 h 1326993"/>
                <a:gd name="connsiteX7" fmla="*/ 129829 w 1177727"/>
                <a:gd name="connsiteY7" fmla="*/ 907893 h 1326993"/>
                <a:gd name="connsiteX8" fmla="*/ 148879 w 1177727"/>
                <a:gd name="connsiteY8" fmla="*/ 933293 h 1326993"/>
                <a:gd name="connsiteX9" fmla="*/ 180629 w 1177727"/>
                <a:gd name="connsiteY9" fmla="*/ 977743 h 1326993"/>
                <a:gd name="connsiteX10" fmla="*/ 186979 w 1177727"/>
                <a:gd name="connsiteY10" fmla="*/ 996793 h 1326993"/>
                <a:gd name="connsiteX11" fmla="*/ 225079 w 1177727"/>
                <a:gd name="connsiteY11" fmla="*/ 1047593 h 1326993"/>
                <a:gd name="connsiteX12" fmla="*/ 256829 w 1177727"/>
                <a:gd name="connsiteY12" fmla="*/ 1092043 h 1326993"/>
                <a:gd name="connsiteX13" fmla="*/ 263179 w 1177727"/>
                <a:gd name="connsiteY13" fmla="*/ 1111093 h 1326993"/>
                <a:gd name="connsiteX14" fmla="*/ 301279 w 1177727"/>
                <a:gd name="connsiteY14" fmla="*/ 1161893 h 1326993"/>
                <a:gd name="connsiteX15" fmla="*/ 326679 w 1177727"/>
                <a:gd name="connsiteY15" fmla="*/ 1206343 h 1326993"/>
                <a:gd name="connsiteX16" fmla="*/ 345729 w 1177727"/>
                <a:gd name="connsiteY16" fmla="*/ 1238093 h 1326993"/>
                <a:gd name="connsiteX17" fmla="*/ 364779 w 1177727"/>
                <a:gd name="connsiteY17" fmla="*/ 1250793 h 1326993"/>
                <a:gd name="connsiteX18" fmla="*/ 402879 w 1177727"/>
                <a:gd name="connsiteY18" fmla="*/ 1288893 h 1326993"/>
                <a:gd name="connsiteX19" fmla="*/ 434629 w 1177727"/>
                <a:gd name="connsiteY19" fmla="*/ 1320643 h 1326993"/>
                <a:gd name="connsiteX20" fmla="*/ 460029 w 1177727"/>
                <a:gd name="connsiteY20" fmla="*/ 1326993 h 1326993"/>
                <a:gd name="connsiteX21" fmla="*/ 517179 w 1177727"/>
                <a:gd name="connsiteY21" fmla="*/ 1307943 h 1326993"/>
                <a:gd name="connsiteX22" fmla="*/ 536229 w 1177727"/>
                <a:gd name="connsiteY22" fmla="*/ 1295243 h 1326993"/>
                <a:gd name="connsiteX23" fmla="*/ 555279 w 1177727"/>
                <a:gd name="connsiteY23" fmla="*/ 1288893 h 1326993"/>
                <a:gd name="connsiteX24" fmla="*/ 599729 w 1177727"/>
                <a:gd name="connsiteY24" fmla="*/ 1257143 h 1326993"/>
                <a:gd name="connsiteX25" fmla="*/ 644179 w 1177727"/>
                <a:gd name="connsiteY25" fmla="*/ 1238093 h 1326993"/>
                <a:gd name="connsiteX26" fmla="*/ 720379 w 1177727"/>
                <a:gd name="connsiteY26" fmla="*/ 1174593 h 1326993"/>
                <a:gd name="connsiteX27" fmla="*/ 739429 w 1177727"/>
                <a:gd name="connsiteY27" fmla="*/ 1161893 h 1326993"/>
                <a:gd name="connsiteX28" fmla="*/ 790229 w 1177727"/>
                <a:gd name="connsiteY28" fmla="*/ 1104743 h 1326993"/>
                <a:gd name="connsiteX29" fmla="*/ 828329 w 1177727"/>
                <a:gd name="connsiteY29" fmla="*/ 1079343 h 1326993"/>
                <a:gd name="connsiteX30" fmla="*/ 860079 w 1177727"/>
                <a:gd name="connsiteY30" fmla="*/ 1034893 h 1326993"/>
                <a:gd name="connsiteX31" fmla="*/ 879129 w 1177727"/>
                <a:gd name="connsiteY31" fmla="*/ 996793 h 1326993"/>
                <a:gd name="connsiteX32" fmla="*/ 891829 w 1177727"/>
                <a:gd name="connsiteY32" fmla="*/ 977743 h 1326993"/>
                <a:gd name="connsiteX33" fmla="*/ 904529 w 1177727"/>
                <a:gd name="connsiteY33" fmla="*/ 939643 h 1326993"/>
                <a:gd name="connsiteX34" fmla="*/ 910879 w 1177727"/>
                <a:gd name="connsiteY34" fmla="*/ 920593 h 1326993"/>
                <a:gd name="connsiteX35" fmla="*/ 917229 w 1177727"/>
                <a:gd name="connsiteY35" fmla="*/ 895193 h 1326993"/>
                <a:gd name="connsiteX36" fmla="*/ 936279 w 1177727"/>
                <a:gd name="connsiteY36" fmla="*/ 876143 h 1326993"/>
                <a:gd name="connsiteX37" fmla="*/ 942629 w 1177727"/>
                <a:gd name="connsiteY37" fmla="*/ 857093 h 1326993"/>
                <a:gd name="connsiteX38" fmla="*/ 955329 w 1177727"/>
                <a:gd name="connsiteY38" fmla="*/ 806293 h 1326993"/>
                <a:gd name="connsiteX39" fmla="*/ 968029 w 1177727"/>
                <a:gd name="connsiteY39" fmla="*/ 780893 h 1326993"/>
                <a:gd name="connsiteX40" fmla="*/ 980729 w 1177727"/>
                <a:gd name="connsiteY40" fmla="*/ 742793 h 1326993"/>
                <a:gd name="connsiteX41" fmla="*/ 993429 w 1177727"/>
                <a:gd name="connsiteY41" fmla="*/ 723743 h 1326993"/>
                <a:gd name="connsiteX42" fmla="*/ 1006129 w 1177727"/>
                <a:gd name="connsiteY42" fmla="*/ 685643 h 1326993"/>
                <a:gd name="connsiteX43" fmla="*/ 1018829 w 1177727"/>
                <a:gd name="connsiteY43" fmla="*/ 666593 h 1326993"/>
                <a:gd name="connsiteX44" fmla="*/ 1031529 w 1177727"/>
                <a:gd name="connsiteY44" fmla="*/ 641193 h 1326993"/>
                <a:gd name="connsiteX45" fmla="*/ 1050579 w 1177727"/>
                <a:gd name="connsiteY45" fmla="*/ 622143 h 1326993"/>
                <a:gd name="connsiteX46" fmla="*/ 1069629 w 1177727"/>
                <a:gd name="connsiteY46" fmla="*/ 558643 h 1326993"/>
                <a:gd name="connsiteX47" fmla="*/ 1075979 w 1177727"/>
                <a:gd name="connsiteY47" fmla="*/ 539593 h 1326993"/>
                <a:gd name="connsiteX48" fmla="*/ 1088679 w 1177727"/>
                <a:gd name="connsiteY48" fmla="*/ 488793 h 1326993"/>
                <a:gd name="connsiteX49" fmla="*/ 1114079 w 1177727"/>
                <a:gd name="connsiteY49" fmla="*/ 437993 h 1326993"/>
                <a:gd name="connsiteX50" fmla="*/ 1133129 w 1177727"/>
                <a:gd name="connsiteY50" fmla="*/ 387193 h 1326993"/>
                <a:gd name="connsiteX51" fmla="*/ 1139479 w 1177727"/>
                <a:gd name="connsiteY51" fmla="*/ 368143 h 1326993"/>
                <a:gd name="connsiteX52" fmla="*/ 1152179 w 1177727"/>
                <a:gd name="connsiteY52" fmla="*/ 349093 h 1326993"/>
                <a:gd name="connsiteX53" fmla="*/ 1177579 w 1177727"/>
                <a:gd name="connsiteY53" fmla="*/ 234793 h 1326993"/>
                <a:gd name="connsiteX54" fmla="*/ 1139479 w 1177727"/>
                <a:gd name="connsiteY54" fmla="*/ 6193 h 1326993"/>
                <a:gd name="connsiteX55" fmla="*/ 1012479 w 1177727"/>
                <a:gd name="connsiteY55" fmla="*/ 69693 h 1326993"/>
                <a:gd name="connsiteX56" fmla="*/ 898179 w 1177727"/>
                <a:gd name="connsiteY56" fmla="*/ 120493 h 1326993"/>
                <a:gd name="connsiteX57" fmla="*/ 739429 w 1177727"/>
                <a:gd name="connsiteY57" fmla="*/ 183993 h 1326993"/>
                <a:gd name="connsiteX58" fmla="*/ 447329 w 1177727"/>
                <a:gd name="connsiteY58" fmla="*/ 228443 h 1326993"/>
                <a:gd name="connsiteX59" fmla="*/ 167929 w 1177727"/>
                <a:gd name="connsiteY59" fmla="*/ 164943 h 1326993"/>
                <a:gd name="connsiteX60" fmla="*/ 9179 w 1177727"/>
                <a:gd name="connsiteY60" fmla="*/ 44293 h 1326993"/>
                <a:gd name="connsiteX0" fmla="*/ 9179 w 1177579"/>
                <a:gd name="connsiteY0" fmla="*/ 44293 h 1326993"/>
                <a:gd name="connsiteX1" fmla="*/ 21879 w 1177579"/>
                <a:gd name="connsiteY1" fmla="*/ 685643 h 1326993"/>
                <a:gd name="connsiteX2" fmla="*/ 40929 w 1177579"/>
                <a:gd name="connsiteY2" fmla="*/ 768193 h 1326993"/>
                <a:gd name="connsiteX3" fmla="*/ 53629 w 1177579"/>
                <a:gd name="connsiteY3" fmla="*/ 799943 h 1326993"/>
                <a:gd name="connsiteX4" fmla="*/ 85379 w 1177579"/>
                <a:gd name="connsiteY4" fmla="*/ 844393 h 1326993"/>
                <a:gd name="connsiteX5" fmla="*/ 98079 w 1177579"/>
                <a:gd name="connsiteY5" fmla="*/ 863443 h 1326993"/>
                <a:gd name="connsiteX6" fmla="*/ 117129 w 1177579"/>
                <a:gd name="connsiteY6" fmla="*/ 882493 h 1326993"/>
                <a:gd name="connsiteX7" fmla="*/ 129829 w 1177579"/>
                <a:gd name="connsiteY7" fmla="*/ 907893 h 1326993"/>
                <a:gd name="connsiteX8" fmla="*/ 148879 w 1177579"/>
                <a:gd name="connsiteY8" fmla="*/ 933293 h 1326993"/>
                <a:gd name="connsiteX9" fmla="*/ 180629 w 1177579"/>
                <a:gd name="connsiteY9" fmla="*/ 977743 h 1326993"/>
                <a:gd name="connsiteX10" fmla="*/ 186979 w 1177579"/>
                <a:gd name="connsiteY10" fmla="*/ 996793 h 1326993"/>
                <a:gd name="connsiteX11" fmla="*/ 225079 w 1177579"/>
                <a:gd name="connsiteY11" fmla="*/ 1047593 h 1326993"/>
                <a:gd name="connsiteX12" fmla="*/ 256829 w 1177579"/>
                <a:gd name="connsiteY12" fmla="*/ 1092043 h 1326993"/>
                <a:gd name="connsiteX13" fmla="*/ 263179 w 1177579"/>
                <a:gd name="connsiteY13" fmla="*/ 1111093 h 1326993"/>
                <a:gd name="connsiteX14" fmla="*/ 301279 w 1177579"/>
                <a:gd name="connsiteY14" fmla="*/ 1161893 h 1326993"/>
                <a:gd name="connsiteX15" fmla="*/ 326679 w 1177579"/>
                <a:gd name="connsiteY15" fmla="*/ 1206343 h 1326993"/>
                <a:gd name="connsiteX16" fmla="*/ 345729 w 1177579"/>
                <a:gd name="connsiteY16" fmla="*/ 1238093 h 1326993"/>
                <a:gd name="connsiteX17" fmla="*/ 364779 w 1177579"/>
                <a:gd name="connsiteY17" fmla="*/ 1250793 h 1326993"/>
                <a:gd name="connsiteX18" fmla="*/ 402879 w 1177579"/>
                <a:gd name="connsiteY18" fmla="*/ 1288893 h 1326993"/>
                <a:gd name="connsiteX19" fmla="*/ 434629 w 1177579"/>
                <a:gd name="connsiteY19" fmla="*/ 1320643 h 1326993"/>
                <a:gd name="connsiteX20" fmla="*/ 460029 w 1177579"/>
                <a:gd name="connsiteY20" fmla="*/ 1326993 h 1326993"/>
                <a:gd name="connsiteX21" fmla="*/ 517179 w 1177579"/>
                <a:gd name="connsiteY21" fmla="*/ 1307943 h 1326993"/>
                <a:gd name="connsiteX22" fmla="*/ 536229 w 1177579"/>
                <a:gd name="connsiteY22" fmla="*/ 1295243 h 1326993"/>
                <a:gd name="connsiteX23" fmla="*/ 555279 w 1177579"/>
                <a:gd name="connsiteY23" fmla="*/ 1288893 h 1326993"/>
                <a:gd name="connsiteX24" fmla="*/ 599729 w 1177579"/>
                <a:gd name="connsiteY24" fmla="*/ 1257143 h 1326993"/>
                <a:gd name="connsiteX25" fmla="*/ 644179 w 1177579"/>
                <a:gd name="connsiteY25" fmla="*/ 1238093 h 1326993"/>
                <a:gd name="connsiteX26" fmla="*/ 720379 w 1177579"/>
                <a:gd name="connsiteY26" fmla="*/ 1174593 h 1326993"/>
                <a:gd name="connsiteX27" fmla="*/ 739429 w 1177579"/>
                <a:gd name="connsiteY27" fmla="*/ 1161893 h 1326993"/>
                <a:gd name="connsiteX28" fmla="*/ 790229 w 1177579"/>
                <a:gd name="connsiteY28" fmla="*/ 1104743 h 1326993"/>
                <a:gd name="connsiteX29" fmla="*/ 828329 w 1177579"/>
                <a:gd name="connsiteY29" fmla="*/ 1079343 h 1326993"/>
                <a:gd name="connsiteX30" fmla="*/ 860079 w 1177579"/>
                <a:gd name="connsiteY30" fmla="*/ 1034893 h 1326993"/>
                <a:gd name="connsiteX31" fmla="*/ 879129 w 1177579"/>
                <a:gd name="connsiteY31" fmla="*/ 996793 h 1326993"/>
                <a:gd name="connsiteX32" fmla="*/ 891829 w 1177579"/>
                <a:gd name="connsiteY32" fmla="*/ 977743 h 1326993"/>
                <a:gd name="connsiteX33" fmla="*/ 904529 w 1177579"/>
                <a:gd name="connsiteY33" fmla="*/ 939643 h 1326993"/>
                <a:gd name="connsiteX34" fmla="*/ 910879 w 1177579"/>
                <a:gd name="connsiteY34" fmla="*/ 920593 h 1326993"/>
                <a:gd name="connsiteX35" fmla="*/ 917229 w 1177579"/>
                <a:gd name="connsiteY35" fmla="*/ 895193 h 1326993"/>
                <a:gd name="connsiteX36" fmla="*/ 936279 w 1177579"/>
                <a:gd name="connsiteY36" fmla="*/ 876143 h 1326993"/>
                <a:gd name="connsiteX37" fmla="*/ 942629 w 1177579"/>
                <a:gd name="connsiteY37" fmla="*/ 857093 h 1326993"/>
                <a:gd name="connsiteX38" fmla="*/ 955329 w 1177579"/>
                <a:gd name="connsiteY38" fmla="*/ 806293 h 1326993"/>
                <a:gd name="connsiteX39" fmla="*/ 968029 w 1177579"/>
                <a:gd name="connsiteY39" fmla="*/ 780893 h 1326993"/>
                <a:gd name="connsiteX40" fmla="*/ 980729 w 1177579"/>
                <a:gd name="connsiteY40" fmla="*/ 742793 h 1326993"/>
                <a:gd name="connsiteX41" fmla="*/ 993429 w 1177579"/>
                <a:gd name="connsiteY41" fmla="*/ 723743 h 1326993"/>
                <a:gd name="connsiteX42" fmla="*/ 1006129 w 1177579"/>
                <a:gd name="connsiteY42" fmla="*/ 685643 h 1326993"/>
                <a:gd name="connsiteX43" fmla="*/ 1018829 w 1177579"/>
                <a:gd name="connsiteY43" fmla="*/ 666593 h 1326993"/>
                <a:gd name="connsiteX44" fmla="*/ 1031529 w 1177579"/>
                <a:gd name="connsiteY44" fmla="*/ 641193 h 1326993"/>
                <a:gd name="connsiteX45" fmla="*/ 1050579 w 1177579"/>
                <a:gd name="connsiteY45" fmla="*/ 622143 h 1326993"/>
                <a:gd name="connsiteX46" fmla="*/ 1069629 w 1177579"/>
                <a:gd name="connsiteY46" fmla="*/ 558643 h 1326993"/>
                <a:gd name="connsiteX47" fmla="*/ 1075979 w 1177579"/>
                <a:gd name="connsiteY47" fmla="*/ 539593 h 1326993"/>
                <a:gd name="connsiteX48" fmla="*/ 1088679 w 1177579"/>
                <a:gd name="connsiteY48" fmla="*/ 488793 h 1326993"/>
                <a:gd name="connsiteX49" fmla="*/ 1114079 w 1177579"/>
                <a:gd name="connsiteY49" fmla="*/ 437993 h 1326993"/>
                <a:gd name="connsiteX50" fmla="*/ 1133129 w 1177579"/>
                <a:gd name="connsiteY50" fmla="*/ 387193 h 1326993"/>
                <a:gd name="connsiteX51" fmla="*/ 1139479 w 1177579"/>
                <a:gd name="connsiteY51" fmla="*/ 368143 h 1326993"/>
                <a:gd name="connsiteX52" fmla="*/ 1177579 w 1177579"/>
                <a:gd name="connsiteY52" fmla="*/ 234793 h 1326993"/>
                <a:gd name="connsiteX53" fmla="*/ 1139479 w 1177579"/>
                <a:gd name="connsiteY53" fmla="*/ 6193 h 1326993"/>
                <a:gd name="connsiteX54" fmla="*/ 1012479 w 1177579"/>
                <a:gd name="connsiteY54" fmla="*/ 69693 h 1326993"/>
                <a:gd name="connsiteX55" fmla="*/ 898179 w 1177579"/>
                <a:gd name="connsiteY55" fmla="*/ 120493 h 1326993"/>
                <a:gd name="connsiteX56" fmla="*/ 739429 w 1177579"/>
                <a:gd name="connsiteY56" fmla="*/ 183993 h 1326993"/>
                <a:gd name="connsiteX57" fmla="*/ 447329 w 1177579"/>
                <a:gd name="connsiteY57" fmla="*/ 228443 h 1326993"/>
                <a:gd name="connsiteX58" fmla="*/ 167929 w 1177579"/>
                <a:gd name="connsiteY58" fmla="*/ 164943 h 1326993"/>
                <a:gd name="connsiteX59" fmla="*/ 9179 w 1177579"/>
                <a:gd name="connsiteY59" fmla="*/ 44293 h 1326993"/>
                <a:gd name="connsiteX0" fmla="*/ 9179 w 1177644"/>
                <a:gd name="connsiteY0" fmla="*/ 44293 h 1326993"/>
                <a:gd name="connsiteX1" fmla="*/ 21879 w 1177644"/>
                <a:gd name="connsiteY1" fmla="*/ 685643 h 1326993"/>
                <a:gd name="connsiteX2" fmla="*/ 40929 w 1177644"/>
                <a:gd name="connsiteY2" fmla="*/ 768193 h 1326993"/>
                <a:gd name="connsiteX3" fmla="*/ 53629 w 1177644"/>
                <a:gd name="connsiteY3" fmla="*/ 799943 h 1326993"/>
                <a:gd name="connsiteX4" fmla="*/ 85379 w 1177644"/>
                <a:gd name="connsiteY4" fmla="*/ 844393 h 1326993"/>
                <a:gd name="connsiteX5" fmla="*/ 98079 w 1177644"/>
                <a:gd name="connsiteY5" fmla="*/ 863443 h 1326993"/>
                <a:gd name="connsiteX6" fmla="*/ 117129 w 1177644"/>
                <a:gd name="connsiteY6" fmla="*/ 882493 h 1326993"/>
                <a:gd name="connsiteX7" fmla="*/ 129829 w 1177644"/>
                <a:gd name="connsiteY7" fmla="*/ 907893 h 1326993"/>
                <a:gd name="connsiteX8" fmla="*/ 148879 w 1177644"/>
                <a:gd name="connsiteY8" fmla="*/ 933293 h 1326993"/>
                <a:gd name="connsiteX9" fmla="*/ 180629 w 1177644"/>
                <a:gd name="connsiteY9" fmla="*/ 977743 h 1326993"/>
                <a:gd name="connsiteX10" fmla="*/ 186979 w 1177644"/>
                <a:gd name="connsiteY10" fmla="*/ 996793 h 1326993"/>
                <a:gd name="connsiteX11" fmla="*/ 225079 w 1177644"/>
                <a:gd name="connsiteY11" fmla="*/ 1047593 h 1326993"/>
                <a:gd name="connsiteX12" fmla="*/ 256829 w 1177644"/>
                <a:gd name="connsiteY12" fmla="*/ 1092043 h 1326993"/>
                <a:gd name="connsiteX13" fmla="*/ 263179 w 1177644"/>
                <a:gd name="connsiteY13" fmla="*/ 1111093 h 1326993"/>
                <a:gd name="connsiteX14" fmla="*/ 301279 w 1177644"/>
                <a:gd name="connsiteY14" fmla="*/ 1161893 h 1326993"/>
                <a:gd name="connsiteX15" fmla="*/ 326679 w 1177644"/>
                <a:gd name="connsiteY15" fmla="*/ 1206343 h 1326993"/>
                <a:gd name="connsiteX16" fmla="*/ 345729 w 1177644"/>
                <a:gd name="connsiteY16" fmla="*/ 1238093 h 1326993"/>
                <a:gd name="connsiteX17" fmla="*/ 364779 w 1177644"/>
                <a:gd name="connsiteY17" fmla="*/ 1250793 h 1326993"/>
                <a:gd name="connsiteX18" fmla="*/ 402879 w 1177644"/>
                <a:gd name="connsiteY18" fmla="*/ 1288893 h 1326993"/>
                <a:gd name="connsiteX19" fmla="*/ 434629 w 1177644"/>
                <a:gd name="connsiteY19" fmla="*/ 1320643 h 1326993"/>
                <a:gd name="connsiteX20" fmla="*/ 460029 w 1177644"/>
                <a:gd name="connsiteY20" fmla="*/ 1326993 h 1326993"/>
                <a:gd name="connsiteX21" fmla="*/ 517179 w 1177644"/>
                <a:gd name="connsiteY21" fmla="*/ 1307943 h 1326993"/>
                <a:gd name="connsiteX22" fmla="*/ 536229 w 1177644"/>
                <a:gd name="connsiteY22" fmla="*/ 1295243 h 1326993"/>
                <a:gd name="connsiteX23" fmla="*/ 555279 w 1177644"/>
                <a:gd name="connsiteY23" fmla="*/ 1288893 h 1326993"/>
                <a:gd name="connsiteX24" fmla="*/ 599729 w 1177644"/>
                <a:gd name="connsiteY24" fmla="*/ 1257143 h 1326993"/>
                <a:gd name="connsiteX25" fmla="*/ 644179 w 1177644"/>
                <a:gd name="connsiteY25" fmla="*/ 1238093 h 1326993"/>
                <a:gd name="connsiteX26" fmla="*/ 720379 w 1177644"/>
                <a:gd name="connsiteY26" fmla="*/ 1174593 h 1326993"/>
                <a:gd name="connsiteX27" fmla="*/ 739429 w 1177644"/>
                <a:gd name="connsiteY27" fmla="*/ 1161893 h 1326993"/>
                <a:gd name="connsiteX28" fmla="*/ 790229 w 1177644"/>
                <a:gd name="connsiteY28" fmla="*/ 1104743 h 1326993"/>
                <a:gd name="connsiteX29" fmla="*/ 828329 w 1177644"/>
                <a:gd name="connsiteY29" fmla="*/ 1079343 h 1326993"/>
                <a:gd name="connsiteX30" fmla="*/ 860079 w 1177644"/>
                <a:gd name="connsiteY30" fmla="*/ 1034893 h 1326993"/>
                <a:gd name="connsiteX31" fmla="*/ 879129 w 1177644"/>
                <a:gd name="connsiteY31" fmla="*/ 996793 h 1326993"/>
                <a:gd name="connsiteX32" fmla="*/ 891829 w 1177644"/>
                <a:gd name="connsiteY32" fmla="*/ 977743 h 1326993"/>
                <a:gd name="connsiteX33" fmla="*/ 904529 w 1177644"/>
                <a:gd name="connsiteY33" fmla="*/ 939643 h 1326993"/>
                <a:gd name="connsiteX34" fmla="*/ 910879 w 1177644"/>
                <a:gd name="connsiteY34" fmla="*/ 920593 h 1326993"/>
                <a:gd name="connsiteX35" fmla="*/ 917229 w 1177644"/>
                <a:gd name="connsiteY35" fmla="*/ 895193 h 1326993"/>
                <a:gd name="connsiteX36" fmla="*/ 936279 w 1177644"/>
                <a:gd name="connsiteY36" fmla="*/ 876143 h 1326993"/>
                <a:gd name="connsiteX37" fmla="*/ 942629 w 1177644"/>
                <a:gd name="connsiteY37" fmla="*/ 857093 h 1326993"/>
                <a:gd name="connsiteX38" fmla="*/ 955329 w 1177644"/>
                <a:gd name="connsiteY38" fmla="*/ 806293 h 1326993"/>
                <a:gd name="connsiteX39" fmla="*/ 968029 w 1177644"/>
                <a:gd name="connsiteY39" fmla="*/ 780893 h 1326993"/>
                <a:gd name="connsiteX40" fmla="*/ 980729 w 1177644"/>
                <a:gd name="connsiteY40" fmla="*/ 742793 h 1326993"/>
                <a:gd name="connsiteX41" fmla="*/ 993429 w 1177644"/>
                <a:gd name="connsiteY41" fmla="*/ 723743 h 1326993"/>
                <a:gd name="connsiteX42" fmla="*/ 1006129 w 1177644"/>
                <a:gd name="connsiteY42" fmla="*/ 685643 h 1326993"/>
                <a:gd name="connsiteX43" fmla="*/ 1018829 w 1177644"/>
                <a:gd name="connsiteY43" fmla="*/ 666593 h 1326993"/>
                <a:gd name="connsiteX44" fmla="*/ 1031529 w 1177644"/>
                <a:gd name="connsiteY44" fmla="*/ 641193 h 1326993"/>
                <a:gd name="connsiteX45" fmla="*/ 1050579 w 1177644"/>
                <a:gd name="connsiteY45" fmla="*/ 622143 h 1326993"/>
                <a:gd name="connsiteX46" fmla="*/ 1069629 w 1177644"/>
                <a:gd name="connsiteY46" fmla="*/ 558643 h 1326993"/>
                <a:gd name="connsiteX47" fmla="*/ 1075979 w 1177644"/>
                <a:gd name="connsiteY47" fmla="*/ 539593 h 1326993"/>
                <a:gd name="connsiteX48" fmla="*/ 1088679 w 1177644"/>
                <a:gd name="connsiteY48" fmla="*/ 488793 h 1326993"/>
                <a:gd name="connsiteX49" fmla="*/ 1114079 w 1177644"/>
                <a:gd name="connsiteY49" fmla="*/ 437993 h 1326993"/>
                <a:gd name="connsiteX50" fmla="*/ 1133129 w 1177644"/>
                <a:gd name="connsiteY50" fmla="*/ 387193 h 1326993"/>
                <a:gd name="connsiteX51" fmla="*/ 1177579 w 1177644"/>
                <a:gd name="connsiteY51" fmla="*/ 234793 h 1326993"/>
                <a:gd name="connsiteX52" fmla="*/ 1139479 w 1177644"/>
                <a:gd name="connsiteY52" fmla="*/ 6193 h 1326993"/>
                <a:gd name="connsiteX53" fmla="*/ 1012479 w 1177644"/>
                <a:gd name="connsiteY53" fmla="*/ 69693 h 1326993"/>
                <a:gd name="connsiteX54" fmla="*/ 898179 w 1177644"/>
                <a:gd name="connsiteY54" fmla="*/ 120493 h 1326993"/>
                <a:gd name="connsiteX55" fmla="*/ 739429 w 1177644"/>
                <a:gd name="connsiteY55" fmla="*/ 183993 h 1326993"/>
                <a:gd name="connsiteX56" fmla="*/ 447329 w 1177644"/>
                <a:gd name="connsiteY56" fmla="*/ 228443 h 1326993"/>
                <a:gd name="connsiteX57" fmla="*/ 167929 w 1177644"/>
                <a:gd name="connsiteY57" fmla="*/ 164943 h 1326993"/>
                <a:gd name="connsiteX58" fmla="*/ 9179 w 1177644"/>
                <a:gd name="connsiteY58" fmla="*/ 44293 h 1326993"/>
                <a:gd name="connsiteX0" fmla="*/ 9179 w 1151947"/>
                <a:gd name="connsiteY0" fmla="*/ 44293 h 1326993"/>
                <a:gd name="connsiteX1" fmla="*/ 21879 w 1151947"/>
                <a:gd name="connsiteY1" fmla="*/ 685643 h 1326993"/>
                <a:gd name="connsiteX2" fmla="*/ 40929 w 1151947"/>
                <a:gd name="connsiteY2" fmla="*/ 768193 h 1326993"/>
                <a:gd name="connsiteX3" fmla="*/ 53629 w 1151947"/>
                <a:gd name="connsiteY3" fmla="*/ 799943 h 1326993"/>
                <a:gd name="connsiteX4" fmla="*/ 85379 w 1151947"/>
                <a:gd name="connsiteY4" fmla="*/ 844393 h 1326993"/>
                <a:gd name="connsiteX5" fmla="*/ 98079 w 1151947"/>
                <a:gd name="connsiteY5" fmla="*/ 863443 h 1326993"/>
                <a:gd name="connsiteX6" fmla="*/ 117129 w 1151947"/>
                <a:gd name="connsiteY6" fmla="*/ 882493 h 1326993"/>
                <a:gd name="connsiteX7" fmla="*/ 129829 w 1151947"/>
                <a:gd name="connsiteY7" fmla="*/ 907893 h 1326993"/>
                <a:gd name="connsiteX8" fmla="*/ 148879 w 1151947"/>
                <a:gd name="connsiteY8" fmla="*/ 933293 h 1326993"/>
                <a:gd name="connsiteX9" fmla="*/ 180629 w 1151947"/>
                <a:gd name="connsiteY9" fmla="*/ 977743 h 1326993"/>
                <a:gd name="connsiteX10" fmla="*/ 186979 w 1151947"/>
                <a:gd name="connsiteY10" fmla="*/ 996793 h 1326993"/>
                <a:gd name="connsiteX11" fmla="*/ 225079 w 1151947"/>
                <a:gd name="connsiteY11" fmla="*/ 1047593 h 1326993"/>
                <a:gd name="connsiteX12" fmla="*/ 256829 w 1151947"/>
                <a:gd name="connsiteY12" fmla="*/ 1092043 h 1326993"/>
                <a:gd name="connsiteX13" fmla="*/ 263179 w 1151947"/>
                <a:gd name="connsiteY13" fmla="*/ 1111093 h 1326993"/>
                <a:gd name="connsiteX14" fmla="*/ 301279 w 1151947"/>
                <a:gd name="connsiteY14" fmla="*/ 1161893 h 1326993"/>
                <a:gd name="connsiteX15" fmla="*/ 326679 w 1151947"/>
                <a:gd name="connsiteY15" fmla="*/ 1206343 h 1326993"/>
                <a:gd name="connsiteX16" fmla="*/ 345729 w 1151947"/>
                <a:gd name="connsiteY16" fmla="*/ 1238093 h 1326993"/>
                <a:gd name="connsiteX17" fmla="*/ 364779 w 1151947"/>
                <a:gd name="connsiteY17" fmla="*/ 1250793 h 1326993"/>
                <a:gd name="connsiteX18" fmla="*/ 402879 w 1151947"/>
                <a:gd name="connsiteY18" fmla="*/ 1288893 h 1326993"/>
                <a:gd name="connsiteX19" fmla="*/ 434629 w 1151947"/>
                <a:gd name="connsiteY19" fmla="*/ 1320643 h 1326993"/>
                <a:gd name="connsiteX20" fmla="*/ 460029 w 1151947"/>
                <a:gd name="connsiteY20" fmla="*/ 1326993 h 1326993"/>
                <a:gd name="connsiteX21" fmla="*/ 517179 w 1151947"/>
                <a:gd name="connsiteY21" fmla="*/ 1307943 h 1326993"/>
                <a:gd name="connsiteX22" fmla="*/ 536229 w 1151947"/>
                <a:gd name="connsiteY22" fmla="*/ 1295243 h 1326993"/>
                <a:gd name="connsiteX23" fmla="*/ 555279 w 1151947"/>
                <a:gd name="connsiteY23" fmla="*/ 1288893 h 1326993"/>
                <a:gd name="connsiteX24" fmla="*/ 599729 w 1151947"/>
                <a:gd name="connsiteY24" fmla="*/ 1257143 h 1326993"/>
                <a:gd name="connsiteX25" fmla="*/ 644179 w 1151947"/>
                <a:gd name="connsiteY25" fmla="*/ 1238093 h 1326993"/>
                <a:gd name="connsiteX26" fmla="*/ 720379 w 1151947"/>
                <a:gd name="connsiteY26" fmla="*/ 1174593 h 1326993"/>
                <a:gd name="connsiteX27" fmla="*/ 739429 w 1151947"/>
                <a:gd name="connsiteY27" fmla="*/ 1161893 h 1326993"/>
                <a:gd name="connsiteX28" fmla="*/ 790229 w 1151947"/>
                <a:gd name="connsiteY28" fmla="*/ 1104743 h 1326993"/>
                <a:gd name="connsiteX29" fmla="*/ 828329 w 1151947"/>
                <a:gd name="connsiteY29" fmla="*/ 1079343 h 1326993"/>
                <a:gd name="connsiteX30" fmla="*/ 860079 w 1151947"/>
                <a:gd name="connsiteY30" fmla="*/ 1034893 h 1326993"/>
                <a:gd name="connsiteX31" fmla="*/ 879129 w 1151947"/>
                <a:gd name="connsiteY31" fmla="*/ 996793 h 1326993"/>
                <a:gd name="connsiteX32" fmla="*/ 891829 w 1151947"/>
                <a:gd name="connsiteY32" fmla="*/ 977743 h 1326993"/>
                <a:gd name="connsiteX33" fmla="*/ 904529 w 1151947"/>
                <a:gd name="connsiteY33" fmla="*/ 939643 h 1326993"/>
                <a:gd name="connsiteX34" fmla="*/ 910879 w 1151947"/>
                <a:gd name="connsiteY34" fmla="*/ 920593 h 1326993"/>
                <a:gd name="connsiteX35" fmla="*/ 917229 w 1151947"/>
                <a:gd name="connsiteY35" fmla="*/ 895193 h 1326993"/>
                <a:gd name="connsiteX36" fmla="*/ 936279 w 1151947"/>
                <a:gd name="connsiteY36" fmla="*/ 876143 h 1326993"/>
                <a:gd name="connsiteX37" fmla="*/ 942629 w 1151947"/>
                <a:gd name="connsiteY37" fmla="*/ 857093 h 1326993"/>
                <a:gd name="connsiteX38" fmla="*/ 955329 w 1151947"/>
                <a:gd name="connsiteY38" fmla="*/ 806293 h 1326993"/>
                <a:gd name="connsiteX39" fmla="*/ 968029 w 1151947"/>
                <a:gd name="connsiteY39" fmla="*/ 780893 h 1326993"/>
                <a:gd name="connsiteX40" fmla="*/ 980729 w 1151947"/>
                <a:gd name="connsiteY40" fmla="*/ 742793 h 1326993"/>
                <a:gd name="connsiteX41" fmla="*/ 993429 w 1151947"/>
                <a:gd name="connsiteY41" fmla="*/ 723743 h 1326993"/>
                <a:gd name="connsiteX42" fmla="*/ 1006129 w 1151947"/>
                <a:gd name="connsiteY42" fmla="*/ 685643 h 1326993"/>
                <a:gd name="connsiteX43" fmla="*/ 1018829 w 1151947"/>
                <a:gd name="connsiteY43" fmla="*/ 666593 h 1326993"/>
                <a:gd name="connsiteX44" fmla="*/ 1031529 w 1151947"/>
                <a:gd name="connsiteY44" fmla="*/ 641193 h 1326993"/>
                <a:gd name="connsiteX45" fmla="*/ 1050579 w 1151947"/>
                <a:gd name="connsiteY45" fmla="*/ 622143 h 1326993"/>
                <a:gd name="connsiteX46" fmla="*/ 1069629 w 1151947"/>
                <a:gd name="connsiteY46" fmla="*/ 558643 h 1326993"/>
                <a:gd name="connsiteX47" fmla="*/ 1075979 w 1151947"/>
                <a:gd name="connsiteY47" fmla="*/ 539593 h 1326993"/>
                <a:gd name="connsiteX48" fmla="*/ 1088679 w 1151947"/>
                <a:gd name="connsiteY48" fmla="*/ 488793 h 1326993"/>
                <a:gd name="connsiteX49" fmla="*/ 1114079 w 1151947"/>
                <a:gd name="connsiteY49" fmla="*/ 437993 h 1326993"/>
                <a:gd name="connsiteX50" fmla="*/ 1133129 w 1151947"/>
                <a:gd name="connsiteY50" fmla="*/ 387193 h 1326993"/>
                <a:gd name="connsiteX51" fmla="*/ 1139479 w 1151947"/>
                <a:gd name="connsiteY51" fmla="*/ 247493 h 1326993"/>
                <a:gd name="connsiteX52" fmla="*/ 1139479 w 1151947"/>
                <a:gd name="connsiteY52" fmla="*/ 6193 h 1326993"/>
                <a:gd name="connsiteX53" fmla="*/ 1012479 w 1151947"/>
                <a:gd name="connsiteY53" fmla="*/ 69693 h 1326993"/>
                <a:gd name="connsiteX54" fmla="*/ 898179 w 1151947"/>
                <a:gd name="connsiteY54" fmla="*/ 120493 h 1326993"/>
                <a:gd name="connsiteX55" fmla="*/ 739429 w 1151947"/>
                <a:gd name="connsiteY55" fmla="*/ 183993 h 1326993"/>
                <a:gd name="connsiteX56" fmla="*/ 447329 w 1151947"/>
                <a:gd name="connsiteY56" fmla="*/ 228443 h 1326993"/>
                <a:gd name="connsiteX57" fmla="*/ 167929 w 1151947"/>
                <a:gd name="connsiteY57" fmla="*/ 164943 h 1326993"/>
                <a:gd name="connsiteX58" fmla="*/ 9179 w 1151947"/>
                <a:gd name="connsiteY58" fmla="*/ 44293 h 1326993"/>
                <a:gd name="connsiteX0" fmla="*/ 9179 w 1152704"/>
                <a:gd name="connsiteY0" fmla="*/ 44293 h 1326993"/>
                <a:gd name="connsiteX1" fmla="*/ 21879 w 1152704"/>
                <a:gd name="connsiteY1" fmla="*/ 685643 h 1326993"/>
                <a:gd name="connsiteX2" fmla="*/ 40929 w 1152704"/>
                <a:gd name="connsiteY2" fmla="*/ 768193 h 1326993"/>
                <a:gd name="connsiteX3" fmla="*/ 53629 w 1152704"/>
                <a:gd name="connsiteY3" fmla="*/ 799943 h 1326993"/>
                <a:gd name="connsiteX4" fmla="*/ 85379 w 1152704"/>
                <a:gd name="connsiteY4" fmla="*/ 844393 h 1326993"/>
                <a:gd name="connsiteX5" fmla="*/ 98079 w 1152704"/>
                <a:gd name="connsiteY5" fmla="*/ 863443 h 1326993"/>
                <a:gd name="connsiteX6" fmla="*/ 117129 w 1152704"/>
                <a:gd name="connsiteY6" fmla="*/ 882493 h 1326993"/>
                <a:gd name="connsiteX7" fmla="*/ 129829 w 1152704"/>
                <a:gd name="connsiteY7" fmla="*/ 907893 h 1326993"/>
                <a:gd name="connsiteX8" fmla="*/ 148879 w 1152704"/>
                <a:gd name="connsiteY8" fmla="*/ 933293 h 1326993"/>
                <a:gd name="connsiteX9" fmla="*/ 180629 w 1152704"/>
                <a:gd name="connsiteY9" fmla="*/ 977743 h 1326993"/>
                <a:gd name="connsiteX10" fmla="*/ 186979 w 1152704"/>
                <a:gd name="connsiteY10" fmla="*/ 996793 h 1326993"/>
                <a:gd name="connsiteX11" fmla="*/ 225079 w 1152704"/>
                <a:gd name="connsiteY11" fmla="*/ 1047593 h 1326993"/>
                <a:gd name="connsiteX12" fmla="*/ 256829 w 1152704"/>
                <a:gd name="connsiteY12" fmla="*/ 1092043 h 1326993"/>
                <a:gd name="connsiteX13" fmla="*/ 263179 w 1152704"/>
                <a:gd name="connsiteY13" fmla="*/ 1111093 h 1326993"/>
                <a:gd name="connsiteX14" fmla="*/ 301279 w 1152704"/>
                <a:gd name="connsiteY14" fmla="*/ 1161893 h 1326993"/>
                <a:gd name="connsiteX15" fmla="*/ 326679 w 1152704"/>
                <a:gd name="connsiteY15" fmla="*/ 1206343 h 1326993"/>
                <a:gd name="connsiteX16" fmla="*/ 345729 w 1152704"/>
                <a:gd name="connsiteY16" fmla="*/ 1238093 h 1326993"/>
                <a:gd name="connsiteX17" fmla="*/ 364779 w 1152704"/>
                <a:gd name="connsiteY17" fmla="*/ 1250793 h 1326993"/>
                <a:gd name="connsiteX18" fmla="*/ 402879 w 1152704"/>
                <a:gd name="connsiteY18" fmla="*/ 1288893 h 1326993"/>
                <a:gd name="connsiteX19" fmla="*/ 434629 w 1152704"/>
                <a:gd name="connsiteY19" fmla="*/ 1320643 h 1326993"/>
                <a:gd name="connsiteX20" fmla="*/ 460029 w 1152704"/>
                <a:gd name="connsiteY20" fmla="*/ 1326993 h 1326993"/>
                <a:gd name="connsiteX21" fmla="*/ 517179 w 1152704"/>
                <a:gd name="connsiteY21" fmla="*/ 1307943 h 1326993"/>
                <a:gd name="connsiteX22" fmla="*/ 536229 w 1152704"/>
                <a:gd name="connsiteY22" fmla="*/ 1295243 h 1326993"/>
                <a:gd name="connsiteX23" fmla="*/ 555279 w 1152704"/>
                <a:gd name="connsiteY23" fmla="*/ 1288893 h 1326993"/>
                <a:gd name="connsiteX24" fmla="*/ 599729 w 1152704"/>
                <a:gd name="connsiteY24" fmla="*/ 1257143 h 1326993"/>
                <a:gd name="connsiteX25" fmla="*/ 644179 w 1152704"/>
                <a:gd name="connsiteY25" fmla="*/ 1238093 h 1326993"/>
                <a:gd name="connsiteX26" fmla="*/ 720379 w 1152704"/>
                <a:gd name="connsiteY26" fmla="*/ 1174593 h 1326993"/>
                <a:gd name="connsiteX27" fmla="*/ 739429 w 1152704"/>
                <a:gd name="connsiteY27" fmla="*/ 1161893 h 1326993"/>
                <a:gd name="connsiteX28" fmla="*/ 790229 w 1152704"/>
                <a:gd name="connsiteY28" fmla="*/ 1104743 h 1326993"/>
                <a:gd name="connsiteX29" fmla="*/ 828329 w 1152704"/>
                <a:gd name="connsiteY29" fmla="*/ 1079343 h 1326993"/>
                <a:gd name="connsiteX30" fmla="*/ 860079 w 1152704"/>
                <a:gd name="connsiteY30" fmla="*/ 1034893 h 1326993"/>
                <a:gd name="connsiteX31" fmla="*/ 879129 w 1152704"/>
                <a:gd name="connsiteY31" fmla="*/ 996793 h 1326993"/>
                <a:gd name="connsiteX32" fmla="*/ 891829 w 1152704"/>
                <a:gd name="connsiteY32" fmla="*/ 977743 h 1326993"/>
                <a:gd name="connsiteX33" fmla="*/ 904529 w 1152704"/>
                <a:gd name="connsiteY33" fmla="*/ 939643 h 1326993"/>
                <a:gd name="connsiteX34" fmla="*/ 910879 w 1152704"/>
                <a:gd name="connsiteY34" fmla="*/ 920593 h 1326993"/>
                <a:gd name="connsiteX35" fmla="*/ 917229 w 1152704"/>
                <a:gd name="connsiteY35" fmla="*/ 895193 h 1326993"/>
                <a:gd name="connsiteX36" fmla="*/ 936279 w 1152704"/>
                <a:gd name="connsiteY36" fmla="*/ 876143 h 1326993"/>
                <a:gd name="connsiteX37" fmla="*/ 942629 w 1152704"/>
                <a:gd name="connsiteY37" fmla="*/ 857093 h 1326993"/>
                <a:gd name="connsiteX38" fmla="*/ 955329 w 1152704"/>
                <a:gd name="connsiteY38" fmla="*/ 806293 h 1326993"/>
                <a:gd name="connsiteX39" fmla="*/ 968029 w 1152704"/>
                <a:gd name="connsiteY39" fmla="*/ 780893 h 1326993"/>
                <a:gd name="connsiteX40" fmla="*/ 980729 w 1152704"/>
                <a:gd name="connsiteY40" fmla="*/ 742793 h 1326993"/>
                <a:gd name="connsiteX41" fmla="*/ 993429 w 1152704"/>
                <a:gd name="connsiteY41" fmla="*/ 723743 h 1326993"/>
                <a:gd name="connsiteX42" fmla="*/ 1006129 w 1152704"/>
                <a:gd name="connsiteY42" fmla="*/ 685643 h 1326993"/>
                <a:gd name="connsiteX43" fmla="*/ 1018829 w 1152704"/>
                <a:gd name="connsiteY43" fmla="*/ 666593 h 1326993"/>
                <a:gd name="connsiteX44" fmla="*/ 1031529 w 1152704"/>
                <a:gd name="connsiteY44" fmla="*/ 641193 h 1326993"/>
                <a:gd name="connsiteX45" fmla="*/ 1050579 w 1152704"/>
                <a:gd name="connsiteY45" fmla="*/ 622143 h 1326993"/>
                <a:gd name="connsiteX46" fmla="*/ 1069629 w 1152704"/>
                <a:gd name="connsiteY46" fmla="*/ 558643 h 1326993"/>
                <a:gd name="connsiteX47" fmla="*/ 1075979 w 1152704"/>
                <a:gd name="connsiteY47" fmla="*/ 539593 h 1326993"/>
                <a:gd name="connsiteX48" fmla="*/ 1088679 w 1152704"/>
                <a:gd name="connsiteY48" fmla="*/ 488793 h 1326993"/>
                <a:gd name="connsiteX49" fmla="*/ 1114079 w 1152704"/>
                <a:gd name="connsiteY49" fmla="*/ 437993 h 1326993"/>
                <a:gd name="connsiteX50" fmla="*/ 1139479 w 1152704"/>
                <a:gd name="connsiteY50" fmla="*/ 247493 h 1326993"/>
                <a:gd name="connsiteX51" fmla="*/ 1139479 w 1152704"/>
                <a:gd name="connsiteY51" fmla="*/ 6193 h 1326993"/>
                <a:gd name="connsiteX52" fmla="*/ 1012479 w 1152704"/>
                <a:gd name="connsiteY52" fmla="*/ 69693 h 1326993"/>
                <a:gd name="connsiteX53" fmla="*/ 898179 w 1152704"/>
                <a:gd name="connsiteY53" fmla="*/ 120493 h 1326993"/>
                <a:gd name="connsiteX54" fmla="*/ 739429 w 1152704"/>
                <a:gd name="connsiteY54" fmla="*/ 183993 h 1326993"/>
                <a:gd name="connsiteX55" fmla="*/ 447329 w 1152704"/>
                <a:gd name="connsiteY55" fmla="*/ 228443 h 1326993"/>
                <a:gd name="connsiteX56" fmla="*/ 167929 w 1152704"/>
                <a:gd name="connsiteY56" fmla="*/ 164943 h 1326993"/>
                <a:gd name="connsiteX57" fmla="*/ 9179 w 1152704"/>
                <a:gd name="connsiteY57"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55329 w 1153815"/>
                <a:gd name="connsiteY38" fmla="*/ 806293 h 1326993"/>
                <a:gd name="connsiteX39" fmla="*/ 968029 w 1153815"/>
                <a:gd name="connsiteY39" fmla="*/ 780893 h 1326993"/>
                <a:gd name="connsiteX40" fmla="*/ 980729 w 1153815"/>
                <a:gd name="connsiteY40" fmla="*/ 742793 h 1326993"/>
                <a:gd name="connsiteX41" fmla="*/ 993429 w 1153815"/>
                <a:gd name="connsiteY41" fmla="*/ 723743 h 1326993"/>
                <a:gd name="connsiteX42" fmla="*/ 1006129 w 1153815"/>
                <a:gd name="connsiteY42" fmla="*/ 685643 h 1326993"/>
                <a:gd name="connsiteX43" fmla="*/ 1018829 w 1153815"/>
                <a:gd name="connsiteY43" fmla="*/ 666593 h 1326993"/>
                <a:gd name="connsiteX44" fmla="*/ 1031529 w 1153815"/>
                <a:gd name="connsiteY44" fmla="*/ 641193 h 1326993"/>
                <a:gd name="connsiteX45" fmla="*/ 1050579 w 1153815"/>
                <a:gd name="connsiteY45" fmla="*/ 622143 h 1326993"/>
                <a:gd name="connsiteX46" fmla="*/ 1069629 w 1153815"/>
                <a:gd name="connsiteY46" fmla="*/ 558643 h 1326993"/>
                <a:gd name="connsiteX47" fmla="*/ 1075979 w 1153815"/>
                <a:gd name="connsiteY47" fmla="*/ 539593 h 1326993"/>
                <a:gd name="connsiteX48" fmla="*/ 1088679 w 1153815"/>
                <a:gd name="connsiteY48" fmla="*/ 488793 h 1326993"/>
                <a:gd name="connsiteX49" fmla="*/ 1139479 w 1153815"/>
                <a:gd name="connsiteY49" fmla="*/ 247493 h 1326993"/>
                <a:gd name="connsiteX50" fmla="*/ 1139479 w 1153815"/>
                <a:gd name="connsiteY50" fmla="*/ 6193 h 1326993"/>
                <a:gd name="connsiteX51" fmla="*/ 1012479 w 1153815"/>
                <a:gd name="connsiteY51" fmla="*/ 69693 h 1326993"/>
                <a:gd name="connsiteX52" fmla="*/ 898179 w 1153815"/>
                <a:gd name="connsiteY52" fmla="*/ 120493 h 1326993"/>
                <a:gd name="connsiteX53" fmla="*/ 739429 w 1153815"/>
                <a:gd name="connsiteY53" fmla="*/ 183993 h 1326993"/>
                <a:gd name="connsiteX54" fmla="*/ 447329 w 1153815"/>
                <a:gd name="connsiteY54" fmla="*/ 228443 h 1326993"/>
                <a:gd name="connsiteX55" fmla="*/ 167929 w 1153815"/>
                <a:gd name="connsiteY55" fmla="*/ 164943 h 1326993"/>
                <a:gd name="connsiteX56" fmla="*/ 9179 w 1153815"/>
                <a:gd name="connsiteY56"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55329 w 1153815"/>
                <a:gd name="connsiteY38" fmla="*/ 806293 h 1326993"/>
                <a:gd name="connsiteX39" fmla="*/ 968029 w 1153815"/>
                <a:gd name="connsiteY39" fmla="*/ 780893 h 1326993"/>
                <a:gd name="connsiteX40" fmla="*/ 980729 w 1153815"/>
                <a:gd name="connsiteY40" fmla="*/ 742793 h 1326993"/>
                <a:gd name="connsiteX41" fmla="*/ 993429 w 1153815"/>
                <a:gd name="connsiteY41" fmla="*/ 723743 h 1326993"/>
                <a:gd name="connsiteX42" fmla="*/ 1006129 w 1153815"/>
                <a:gd name="connsiteY42" fmla="*/ 685643 h 1326993"/>
                <a:gd name="connsiteX43" fmla="*/ 1018829 w 1153815"/>
                <a:gd name="connsiteY43" fmla="*/ 666593 h 1326993"/>
                <a:gd name="connsiteX44" fmla="*/ 1031529 w 1153815"/>
                <a:gd name="connsiteY44" fmla="*/ 641193 h 1326993"/>
                <a:gd name="connsiteX45" fmla="*/ 1050579 w 1153815"/>
                <a:gd name="connsiteY45" fmla="*/ 622143 h 1326993"/>
                <a:gd name="connsiteX46" fmla="*/ 1069629 w 1153815"/>
                <a:gd name="connsiteY46" fmla="*/ 558643 h 1326993"/>
                <a:gd name="connsiteX47" fmla="*/ 1088679 w 1153815"/>
                <a:gd name="connsiteY47" fmla="*/ 488793 h 1326993"/>
                <a:gd name="connsiteX48" fmla="*/ 1139479 w 1153815"/>
                <a:gd name="connsiteY48" fmla="*/ 247493 h 1326993"/>
                <a:gd name="connsiteX49" fmla="*/ 1139479 w 1153815"/>
                <a:gd name="connsiteY49" fmla="*/ 6193 h 1326993"/>
                <a:gd name="connsiteX50" fmla="*/ 1012479 w 1153815"/>
                <a:gd name="connsiteY50" fmla="*/ 69693 h 1326993"/>
                <a:gd name="connsiteX51" fmla="*/ 898179 w 1153815"/>
                <a:gd name="connsiteY51" fmla="*/ 120493 h 1326993"/>
                <a:gd name="connsiteX52" fmla="*/ 739429 w 1153815"/>
                <a:gd name="connsiteY52" fmla="*/ 183993 h 1326993"/>
                <a:gd name="connsiteX53" fmla="*/ 447329 w 1153815"/>
                <a:gd name="connsiteY53" fmla="*/ 228443 h 1326993"/>
                <a:gd name="connsiteX54" fmla="*/ 167929 w 1153815"/>
                <a:gd name="connsiteY54" fmla="*/ 164943 h 1326993"/>
                <a:gd name="connsiteX55" fmla="*/ 9179 w 1153815"/>
                <a:gd name="connsiteY55"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55329 w 1153815"/>
                <a:gd name="connsiteY38" fmla="*/ 806293 h 1326993"/>
                <a:gd name="connsiteX39" fmla="*/ 968029 w 1153815"/>
                <a:gd name="connsiteY39" fmla="*/ 780893 h 1326993"/>
                <a:gd name="connsiteX40" fmla="*/ 980729 w 1153815"/>
                <a:gd name="connsiteY40" fmla="*/ 742793 h 1326993"/>
                <a:gd name="connsiteX41" fmla="*/ 993429 w 1153815"/>
                <a:gd name="connsiteY41" fmla="*/ 723743 h 1326993"/>
                <a:gd name="connsiteX42" fmla="*/ 1006129 w 1153815"/>
                <a:gd name="connsiteY42" fmla="*/ 685643 h 1326993"/>
                <a:gd name="connsiteX43" fmla="*/ 1018829 w 1153815"/>
                <a:gd name="connsiteY43" fmla="*/ 666593 h 1326993"/>
                <a:gd name="connsiteX44" fmla="*/ 1031529 w 1153815"/>
                <a:gd name="connsiteY44" fmla="*/ 641193 h 1326993"/>
                <a:gd name="connsiteX45" fmla="*/ 1050579 w 1153815"/>
                <a:gd name="connsiteY45" fmla="*/ 622143 h 1326993"/>
                <a:gd name="connsiteX46" fmla="*/ 1088679 w 1153815"/>
                <a:gd name="connsiteY46" fmla="*/ 488793 h 1326993"/>
                <a:gd name="connsiteX47" fmla="*/ 1139479 w 1153815"/>
                <a:gd name="connsiteY47" fmla="*/ 247493 h 1326993"/>
                <a:gd name="connsiteX48" fmla="*/ 1139479 w 1153815"/>
                <a:gd name="connsiteY48" fmla="*/ 6193 h 1326993"/>
                <a:gd name="connsiteX49" fmla="*/ 1012479 w 1153815"/>
                <a:gd name="connsiteY49" fmla="*/ 69693 h 1326993"/>
                <a:gd name="connsiteX50" fmla="*/ 898179 w 1153815"/>
                <a:gd name="connsiteY50" fmla="*/ 120493 h 1326993"/>
                <a:gd name="connsiteX51" fmla="*/ 739429 w 1153815"/>
                <a:gd name="connsiteY51" fmla="*/ 183993 h 1326993"/>
                <a:gd name="connsiteX52" fmla="*/ 447329 w 1153815"/>
                <a:gd name="connsiteY52" fmla="*/ 228443 h 1326993"/>
                <a:gd name="connsiteX53" fmla="*/ 167929 w 1153815"/>
                <a:gd name="connsiteY53" fmla="*/ 164943 h 1326993"/>
                <a:gd name="connsiteX54" fmla="*/ 9179 w 1153815"/>
                <a:gd name="connsiteY54"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55329 w 1153815"/>
                <a:gd name="connsiteY38" fmla="*/ 806293 h 1326993"/>
                <a:gd name="connsiteX39" fmla="*/ 968029 w 1153815"/>
                <a:gd name="connsiteY39" fmla="*/ 780893 h 1326993"/>
                <a:gd name="connsiteX40" fmla="*/ 980729 w 1153815"/>
                <a:gd name="connsiteY40" fmla="*/ 742793 h 1326993"/>
                <a:gd name="connsiteX41" fmla="*/ 993429 w 1153815"/>
                <a:gd name="connsiteY41" fmla="*/ 723743 h 1326993"/>
                <a:gd name="connsiteX42" fmla="*/ 1006129 w 1153815"/>
                <a:gd name="connsiteY42" fmla="*/ 685643 h 1326993"/>
                <a:gd name="connsiteX43" fmla="*/ 1018829 w 1153815"/>
                <a:gd name="connsiteY43" fmla="*/ 666593 h 1326993"/>
                <a:gd name="connsiteX44" fmla="*/ 1031529 w 1153815"/>
                <a:gd name="connsiteY44" fmla="*/ 641193 h 1326993"/>
                <a:gd name="connsiteX45" fmla="*/ 1088679 w 1153815"/>
                <a:gd name="connsiteY45" fmla="*/ 488793 h 1326993"/>
                <a:gd name="connsiteX46" fmla="*/ 1139479 w 1153815"/>
                <a:gd name="connsiteY46" fmla="*/ 247493 h 1326993"/>
                <a:gd name="connsiteX47" fmla="*/ 1139479 w 1153815"/>
                <a:gd name="connsiteY47" fmla="*/ 6193 h 1326993"/>
                <a:gd name="connsiteX48" fmla="*/ 1012479 w 1153815"/>
                <a:gd name="connsiteY48" fmla="*/ 69693 h 1326993"/>
                <a:gd name="connsiteX49" fmla="*/ 898179 w 1153815"/>
                <a:gd name="connsiteY49" fmla="*/ 120493 h 1326993"/>
                <a:gd name="connsiteX50" fmla="*/ 739429 w 1153815"/>
                <a:gd name="connsiteY50" fmla="*/ 183993 h 1326993"/>
                <a:gd name="connsiteX51" fmla="*/ 447329 w 1153815"/>
                <a:gd name="connsiteY51" fmla="*/ 228443 h 1326993"/>
                <a:gd name="connsiteX52" fmla="*/ 167929 w 1153815"/>
                <a:gd name="connsiteY52" fmla="*/ 164943 h 1326993"/>
                <a:gd name="connsiteX53" fmla="*/ 9179 w 1153815"/>
                <a:gd name="connsiteY53"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55329 w 1153815"/>
                <a:gd name="connsiteY38" fmla="*/ 806293 h 1326993"/>
                <a:gd name="connsiteX39" fmla="*/ 968029 w 1153815"/>
                <a:gd name="connsiteY39" fmla="*/ 780893 h 1326993"/>
                <a:gd name="connsiteX40" fmla="*/ 980729 w 1153815"/>
                <a:gd name="connsiteY40" fmla="*/ 742793 h 1326993"/>
                <a:gd name="connsiteX41" fmla="*/ 993429 w 1153815"/>
                <a:gd name="connsiteY41" fmla="*/ 723743 h 1326993"/>
                <a:gd name="connsiteX42" fmla="*/ 1006129 w 1153815"/>
                <a:gd name="connsiteY42" fmla="*/ 685643 h 1326993"/>
                <a:gd name="connsiteX43" fmla="*/ 1031529 w 1153815"/>
                <a:gd name="connsiteY43" fmla="*/ 641193 h 1326993"/>
                <a:gd name="connsiteX44" fmla="*/ 1088679 w 1153815"/>
                <a:gd name="connsiteY44" fmla="*/ 488793 h 1326993"/>
                <a:gd name="connsiteX45" fmla="*/ 1139479 w 1153815"/>
                <a:gd name="connsiteY45" fmla="*/ 247493 h 1326993"/>
                <a:gd name="connsiteX46" fmla="*/ 1139479 w 1153815"/>
                <a:gd name="connsiteY46" fmla="*/ 6193 h 1326993"/>
                <a:gd name="connsiteX47" fmla="*/ 1012479 w 1153815"/>
                <a:gd name="connsiteY47" fmla="*/ 69693 h 1326993"/>
                <a:gd name="connsiteX48" fmla="*/ 898179 w 1153815"/>
                <a:gd name="connsiteY48" fmla="*/ 120493 h 1326993"/>
                <a:gd name="connsiteX49" fmla="*/ 739429 w 1153815"/>
                <a:gd name="connsiteY49" fmla="*/ 183993 h 1326993"/>
                <a:gd name="connsiteX50" fmla="*/ 447329 w 1153815"/>
                <a:gd name="connsiteY50" fmla="*/ 228443 h 1326993"/>
                <a:gd name="connsiteX51" fmla="*/ 167929 w 1153815"/>
                <a:gd name="connsiteY51" fmla="*/ 164943 h 1326993"/>
                <a:gd name="connsiteX52" fmla="*/ 9179 w 1153815"/>
                <a:gd name="connsiteY52"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55329 w 1153815"/>
                <a:gd name="connsiteY38" fmla="*/ 806293 h 1326993"/>
                <a:gd name="connsiteX39" fmla="*/ 968029 w 1153815"/>
                <a:gd name="connsiteY39" fmla="*/ 780893 h 1326993"/>
                <a:gd name="connsiteX40" fmla="*/ 980729 w 1153815"/>
                <a:gd name="connsiteY40" fmla="*/ 742793 h 1326993"/>
                <a:gd name="connsiteX41" fmla="*/ 993429 w 1153815"/>
                <a:gd name="connsiteY41" fmla="*/ 723743 h 1326993"/>
                <a:gd name="connsiteX42" fmla="*/ 1031529 w 1153815"/>
                <a:gd name="connsiteY42" fmla="*/ 641193 h 1326993"/>
                <a:gd name="connsiteX43" fmla="*/ 1088679 w 1153815"/>
                <a:gd name="connsiteY43" fmla="*/ 488793 h 1326993"/>
                <a:gd name="connsiteX44" fmla="*/ 1139479 w 1153815"/>
                <a:gd name="connsiteY44" fmla="*/ 247493 h 1326993"/>
                <a:gd name="connsiteX45" fmla="*/ 1139479 w 1153815"/>
                <a:gd name="connsiteY45" fmla="*/ 6193 h 1326993"/>
                <a:gd name="connsiteX46" fmla="*/ 1012479 w 1153815"/>
                <a:gd name="connsiteY46" fmla="*/ 69693 h 1326993"/>
                <a:gd name="connsiteX47" fmla="*/ 898179 w 1153815"/>
                <a:gd name="connsiteY47" fmla="*/ 120493 h 1326993"/>
                <a:gd name="connsiteX48" fmla="*/ 739429 w 1153815"/>
                <a:gd name="connsiteY48" fmla="*/ 183993 h 1326993"/>
                <a:gd name="connsiteX49" fmla="*/ 447329 w 1153815"/>
                <a:gd name="connsiteY49" fmla="*/ 228443 h 1326993"/>
                <a:gd name="connsiteX50" fmla="*/ 167929 w 1153815"/>
                <a:gd name="connsiteY50" fmla="*/ 164943 h 1326993"/>
                <a:gd name="connsiteX51" fmla="*/ 9179 w 1153815"/>
                <a:gd name="connsiteY51"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55329 w 1153815"/>
                <a:gd name="connsiteY38" fmla="*/ 806293 h 1326993"/>
                <a:gd name="connsiteX39" fmla="*/ 968029 w 1153815"/>
                <a:gd name="connsiteY39" fmla="*/ 780893 h 1326993"/>
                <a:gd name="connsiteX40" fmla="*/ 980729 w 1153815"/>
                <a:gd name="connsiteY40" fmla="*/ 742793 h 1326993"/>
                <a:gd name="connsiteX41" fmla="*/ 1031529 w 1153815"/>
                <a:gd name="connsiteY41" fmla="*/ 641193 h 1326993"/>
                <a:gd name="connsiteX42" fmla="*/ 1088679 w 1153815"/>
                <a:gd name="connsiteY42" fmla="*/ 488793 h 1326993"/>
                <a:gd name="connsiteX43" fmla="*/ 1139479 w 1153815"/>
                <a:gd name="connsiteY43" fmla="*/ 247493 h 1326993"/>
                <a:gd name="connsiteX44" fmla="*/ 1139479 w 1153815"/>
                <a:gd name="connsiteY44" fmla="*/ 6193 h 1326993"/>
                <a:gd name="connsiteX45" fmla="*/ 1012479 w 1153815"/>
                <a:gd name="connsiteY45" fmla="*/ 69693 h 1326993"/>
                <a:gd name="connsiteX46" fmla="*/ 898179 w 1153815"/>
                <a:gd name="connsiteY46" fmla="*/ 120493 h 1326993"/>
                <a:gd name="connsiteX47" fmla="*/ 739429 w 1153815"/>
                <a:gd name="connsiteY47" fmla="*/ 183993 h 1326993"/>
                <a:gd name="connsiteX48" fmla="*/ 447329 w 1153815"/>
                <a:gd name="connsiteY48" fmla="*/ 228443 h 1326993"/>
                <a:gd name="connsiteX49" fmla="*/ 167929 w 1153815"/>
                <a:gd name="connsiteY49" fmla="*/ 164943 h 1326993"/>
                <a:gd name="connsiteX50" fmla="*/ 9179 w 1153815"/>
                <a:gd name="connsiteY50"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55329 w 1153815"/>
                <a:gd name="connsiteY38" fmla="*/ 806293 h 1326993"/>
                <a:gd name="connsiteX39" fmla="*/ 980729 w 1153815"/>
                <a:gd name="connsiteY39" fmla="*/ 742793 h 1326993"/>
                <a:gd name="connsiteX40" fmla="*/ 1031529 w 1153815"/>
                <a:gd name="connsiteY40" fmla="*/ 641193 h 1326993"/>
                <a:gd name="connsiteX41" fmla="*/ 1088679 w 1153815"/>
                <a:gd name="connsiteY41" fmla="*/ 488793 h 1326993"/>
                <a:gd name="connsiteX42" fmla="*/ 1139479 w 1153815"/>
                <a:gd name="connsiteY42" fmla="*/ 247493 h 1326993"/>
                <a:gd name="connsiteX43" fmla="*/ 1139479 w 1153815"/>
                <a:gd name="connsiteY43" fmla="*/ 6193 h 1326993"/>
                <a:gd name="connsiteX44" fmla="*/ 1012479 w 1153815"/>
                <a:gd name="connsiteY44" fmla="*/ 69693 h 1326993"/>
                <a:gd name="connsiteX45" fmla="*/ 898179 w 1153815"/>
                <a:gd name="connsiteY45" fmla="*/ 120493 h 1326993"/>
                <a:gd name="connsiteX46" fmla="*/ 739429 w 1153815"/>
                <a:gd name="connsiteY46" fmla="*/ 183993 h 1326993"/>
                <a:gd name="connsiteX47" fmla="*/ 447329 w 1153815"/>
                <a:gd name="connsiteY47" fmla="*/ 228443 h 1326993"/>
                <a:gd name="connsiteX48" fmla="*/ 167929 w 1153815"/>
                <a:gd name="connsiteY48" fmla="*/ 164943 h 1326993"/>
                <a:gd name="connsiteX49" fmla="*/ 9179 w 1153815"/>
                <a:gd name="connsiteY49"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80729 w 1153815"/>
                <a:gd name="connsiteY38" fmla="*/ 742793 h 1326993"/>
                <a:gd name="connsiteX39" fmla="*/ 1031529 w 1153815"/>
                <a:gd name="connsiteY39" fmla="*/ 641193 h 1326993"/>
                <a:gd name="connsiteX40" fmla="*/ 1088679 w 1153815"/>
                <a:gd name="connsiteY40" fmla="*/ 488793 h 1326993"/>
                <a:gd name="connsiteX41" fmla="*/ 1139479 w 1153815"/>
                <a:gd name="connsiteY41" fmla="*/ 247493 h 1326993"/>
                <a:gd name="connsiteX42" fmla="*/ 1139479 w 1153815"/>
                <a:gd name="connsiteY42" fmla="*/ 6193 h 1326993"/>
                <a:gd name="connsiteX43" fmla="*/ 1012479 w 1153815"/>
                <a:gd name="connsiteY43" fmla="*/ 69693 h 1326993"/>
                <a:gd name="connsiteX44" fmla="*/ 898179 w 1153815"/>
                <a:gd name="connsiteY44" fmla="*/ 120493 h 1326993"/>
                <a:gd name="connsiteX45" fmla="*/ 739429 w 1153815"/>
                <a:gd name="connsiteY45" fmla="*/ 183993 h 1326993"/>
                <a:gd name="connsiteX46" fmla="*/ 447329 w 1153815"/>
                <a:gd name="connsiteY46" fmla="*/ 228443 h 1326993"/>
                <a:gd name="connsiteX47" fmla="*/ 167929 w 1153815"/>
                <a:gd name="connsiteY47" fmla="*/ 164943 h 1326993"/>
                <a:gd name="connsiteX48" fmla="*/ 9179 w 1153815"/>
                <a:gd name="connsiteY48"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980729 w 1153815"/>
                <a:gd name="connsiteY38" fmla="*/ 742793 h 1326993"/>
                <a:gd name="connsiteX39" fmla="*/ 1050579 w 1153815"/>
                <a:gd name="connsiteY39" fmla="*/ 666593 h 1326993"/>
                <a:gd name="connsiteX40" fmla="*/ 1088679 w 1153815"/>
                <a:gd name="connsiteY40" fmla="*/ 488793 h 1326993"/>
                <a:gd name="connsiteX41" fmla="*/ 1139479 w 1153815"/>
                <a:gd name="connsiteY41" fmla="*/ 247493 h 1326993"/>
                <a:gd name="connsiteX42" fmla="*/ 1139479 w 1153815"/>
                <a:gd name="connsiteY42" fmla="*/ 6193 h 1326993"/>
                <a:gd name="connsiteX43" fmla="*/ 1012479 w 1153815"/>
                <a:gd name="connsiteY43" fmla="*/ 69693 h 1326993"/>
                <a:gd name="connsiteX44" fmla="*/ 898179 w 1153815"/>
                <a:gd name="connsiteY44" fmla="*/ 120493 h 1326993"/>
                <a:gd name="connsiteX45" fmla="*/ 739429 w 1153815"/>
                <a:gd name="connsiteY45" fmla="*/ 183993 h 1326993"/>
                <a:gd name="connsiteX46" fmla="*/ 447329 w 1153815"/>
                <a:gd name="connsiteY46" fmla="*/ 228443 h 1326993"/>
                <a:gd name="connsiteX47" fmla="*/ 167929 w 1153815"/>
                <a:gd name="connsiteY47" fmla="*/ 164943 h 1326993"/>
                <a:gd name="connsiteX48" fmla="*/ 9179 w 1153815"/>
                <a:gd name="connsiteY48"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36279 w 1153815"/>
                <a:gd name="connsiteY36" fmla="*/ 876143 h 1326993"/>
                <a:gd name="connsiteX37" fmla="*/ 942629 w 1153815"/>
                <a:gd name="connsiteY37" fmla="*/ 857093 h 1326993"/>
                <a:gd name="connsiteX38" fmla="*/ 1050579 w 1153815"/>
                <a:gd name="connsiteY38" fmla="*/ 666593 h 1326993"/>
                <a:gd name="connsiteX39" fmla="*/ 1088679 w 1153815"/>
                <a:gd name="connsiteY39" fmla="*/ 488793 h 1326993"/>
                <a:gd name="connsiteX40" fmla="*/ 1139479 w 1153815"/>
                <a:gd name="connsiteY40" fmla="*/ 247493 h 1326993"/>
                <a:gd name="connsiteX41" fmla="*/ 1139479 w 1153815"/>
                <a:gd name="connsiteY41" fmla="*/ 6193 h 1326993"/>
                <a:gd name="connsiteX42" fmla="*/ 1012479 w 1153815"/>
                <a:gd name="connsiteY42" fmla="*/ 69693 h 1326993"/>
                <a:gd name="connsiteX43" fmla="*/ 898179 w 1153815"/>
                <a:gd name="connsiteY43" fmla="*/ 120493 h 1326993"/>
                <a:gd name="connsiteX44" fmla="*/ 739429 w 1153815"/>
                <a:gd name="connsiteY44" fmla="*/ 183993 h 1326993"/>
                <a:gd name="connsiteX45" fmla="*/ 447329 w 1153815"/>
                <a:gd name="connsiteY45" fmla="*/ 228443 h 1326993"/>
                <a:gd name="connsiteX46" fmla="*/ 167929 w 1153815"/>
                <a:gd name="connsiteY46" fmla="*/ 164943 h 1326993"/>
                <a:gd name="connsiteX47" fmla="*/ 9179 w 1153815"/>
                <a:gd name="connsiteY47"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17229 w 1153815"/>
                <a:gd name="connsiteY35" fmla="*/ 895193 h 1326993"/>
                <a:gd name="connsiteX36" fmla="*/ 942629 w 1153815"/>
                <a:gd name="connsiteY36" fmla="*/ 857093 h 1326993"/>
                <a:gd name="connsiteX37" fmla="*/ 1050579 w 1153815"/>
                <a:gd name="connsiteY37" fmla="*/ 666593 h 1326993"/>
                <a:gd name="connsiteX38" fmla="*/ 1088679 w 1153815"/>
                <a:gd name="connsiteY38" fmla="*/ 488793 h 1326993"/>
                <a:gd name="connsiteX39" fmla="*/ 1139479 w 1153815"/>
                <a:gd name="connsiteY39" fmla="*/ 247493 h 1326993"/>
                <a:gd name="connsiteX40" fmla="*/ 1139479 w 1153815"/>
                <a:gd name="connsiteY40" fmla="*/ 6193 h 1326993"/>
                <a:gd name="connsiteX41" fmla="*/ 1012479 w 1153815"/>
                <a:gd name="connsiteY41" fmla="*/ 69693 h 1326993"/>
                <a:gd name="connsiteX42" fmla="*/ 898179 w 1153815"/>
                <a:gd name="connsiteY42" fmla="*/ 120493 h 1326993"/>
                <a:gd name="connsiteX43" fmla="*/ 739429 w 1153815"/>
                <a:gd name="connsiteY43" fmla="*/ 183993 h 1326993"/>
                <a:gd name="connsiteX44" fmla="*/ 447329 w 1153815"/>
                <a:gd name="connsiteY44" fmla="*/ 228443 h 1326993"/>
                <a:gd name="connsiteX45" fmla="*/ 167929 w 1153815"/>
                <a:gd name="connsiteY45" fmla="*/ 164943 h 1326993"/>
                <a:gd name="connsiteX46" fmla="*/ 9179 w 1153815"/>
                <a:gd name="connsiteY46"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10879 w 1153815"/>
                <a:gd name="connsiteY34" fmla="*/ 920593 h 1326993"/>
                <a:gd name="connsiteX35" fmla="*/ 942629 w 1153815"/>
                <a:gd name="connsiteY35" fmla="*/ 857093 h 1326993"/>
                <a:gd name="connsiteX36" fmla="*/ 1050579 w 1153815"/>
                <a:gd name="connsiteY36" fmla="*/ 666593 h 1326993"/>
                <a:gd name="connsiteX37" fmla="*/ 1088679 w 1153815"/>
                <a:gd name="connsiteY37" fmla="*/ 488793 h 1326993"/>
                <a:gd name="connsiteX38" fmla="*/ 1139479 w 1153815"/>
                <a:gd name="connsiteY38" fmla="*/ 247493 h 1326993"/>
                <a:gd name="connsiteX39" fmla="*/ 1139479 w 1153815"/>
                <a:gd name="connsiteY39" fmla="*/ 6193 h 1326993"/>
                <a:gd name="connsiteX40" fmla="*/ 1012479 w 1153815"/>
                <a:gd name="connsiteY40" fmla="*/ 69693 h 1326993"/>
                <a:gd name="connsiteX41" fmla="*/ 898179 w 1153815"/>
                <a:gd name="connsiteY41" fmla="*/ 120493 h 1326993"/>
                <a:gd name="connsiteX42" fmla="*/ 739429 w 1153815"/>
                <a:gd name="connsiteY42" fmla="*/ 183993 h 1326993"/>
                <a:gd name="connsiteX43" fmla="*/ 447329 w 1153815"/>
                <a:gd name="connsiteY43" fmla="*/ 228443 h 1326993"/>
                <a:gd name="connsiteX44" fmla="*/ 167929 w 1153815"/>
                <a:gd name="connsiteY44" fmla="*/ 164943 h 1326993"/>
                <a:gd name="connsiteX45" fmla="*/ 9179 w 1153815"/>
                <a:gd name="connsiteY45"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04529 w 1153815"/>
                <a:gd name="connsiteY33" fmla="*/ 939643 h 1326993"/>
                <a:gd name="connsiteX34" fmla="*/ 942629 w 1153815"/>
                <a:gd name="connsiteY34" fmla="*/ 857093 h 1326993"/>
                <a:gd name="connsiteX35" fmla="*/ 1050579 w 1153815"/>
                <a:gd name="connsiteY35" fmla="*/ 666593 h 1326993"/>
                <a:gd name="connsiteX36" fmla="*/ 1088679 w 1153815"/>
                <a:gd name="connsiteY36" fmla="*/ 488793 h 1326993"/>
                <a:gd name="connsiteX37" fmla="*/ 1139479 w 1153815"/>
                <a:gd name="connsiteY37" fmla="*/ 247493 h 1326993"/>
                <a:gd name="connsiteX38" fmla="*/ 1139479 w 1153815"/>
                <a:gd name="connsiteY38" fmla="*/ 6193 h 1326993"/>
                <a:gd name="connsiteX39" fmla="*/ 1012479 w 1153815"/>
                <a:gd name="connsiteY39" fmla="*/ 69693 h 1326993"/>
                <a:gd name="connsiteX40" fmla="*/ 898179 w 1153815"/>
                <a:gd name="connsiteY40" fmla="*/ 120493 h 1326993"/>
                <a:gd name="connsiteX41" fmla="*/ 739429 w 1153815"/>
                <a:gd name="connsiteY41" fmla="*/ 183993 h 1326993"/>
                <a:gd name="connsiteX42" fmla="*/ 447329 w 1153815"/>
                <a:gd name="connsiteY42" fmla="*/ 228443 h 1326993"/>
                <a:gd name="connsiteX43" fmla="*/ 167929 w 1153815"/>
                <a:gd name="connsiteY43" fmla="*/ 164943 h 1326993"/>
                <a:gd name="connsiteX44" fmla="*/ 9179 w 1153815"/>
                <a:gd name="connsiteY44"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891829 w 1153815"/>
                <a:gd name="connsiteY32" fmla="*/ 977743 h 1326993"/>
                <a:gd name="connsiteX33" fmla="*/ 942629 w 1153815"/>
                <a:gd name="connsiteY33" fmla="*/ 857093 h 1326993"/>
                <a:gd name="connsiteX34" fmla="*/ 1050579 w 1153815"/>
                <a:gd name="connsiteY34" fmla="*/ 666593 h 1326993"/>
                <a:gd name="connsiteX35" fmla="*/ 1088679 w 1153815"/>
                <a:gd name="connsiteY35" fmla="*/ 488793 h 1326993"/>
                <a:gd name="connsiteX36" fmla="*/ 1139479 w 1153815"/>
                <a:gd name="connsiteY36" fmla="*/ 247493 h 1326993"/>
                <a:gd name="connsiteX37" fmla="*/ 1139479 w 1153815"/>
                <a:gd name="connsiteY37" fmla="*/ 6193 h 1326993"/>
                <a:gd name="connsiteX38" fmla="*/ 1012479 w 1153815"/>
                <a:gd name="connsiteY38" fmla="*/ 69693 h 1326993"/>
                <a:gd name="connsiteX39" fmla="*/ 898179 w 1153815"/>
                <a:gd name="connsiteY39" fmla="*/ 120493 h 1326993"/>
                <a:gd name="connsiteX40" fmla="*/ 739429 w 1153815"/>
                <a:gd name="connsiteY40" fmla="*/ 183993 h 1326993"/>
                <a:gd name="connsiteX41" fmla="*/ 447329 w 1153815"/>
                <a:gd name="connsiteY41" fmla="*/ 228443 h 1326993"/>
                <a:gd name="connsiteX42" fmla="*/ 167929 w 1153815"/>
                <a:gd name="connsiteY42" fmla="*/ 164943 h 1326993"/>
                <a:gd name="connsiteX43" fmla="*/ 9179 w 1153815"/>
                <a:gd name="connsiteY43"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60079 w 1153815"/>
                <a:gd name="connsiteY30" fmla="*/ 1034893 h 1326993"/>
                <a:gd name="connsiteX31" fmla="*/ 879129 w 1153815"/>
                <a:gd name="connsiteY31" fmla="*/ 996793 h 1326993"/>
                <a:gd name="connsiteX32" fmla="*/ 942629 w 1153815"/>
                <a:gd name="connsiteY32" fmla="*/ 857093 h 1326993"/>
                <a:gd name="connsiteX33" fmla="*/ 1050579 w 1153815"/>
                <a:gd name="connsiteY33" fmla="*/ 666593 h 1326993"/>
                <a:gd name="connsiteX34" fmla="*/ 1088679 w 1153815"/>
                <a:gd name="connsiteY34" fmla="*/ 488793 h 1326993"/>
                <a:gd name="connsiteX35" fmla="*/ 1139479 w 1153815"/>
                <a:gd name="connsiteY35" fmla="*/ 247493 h 1326993"/>
                <a:gd name="connsiteX36" fmla="*/ 1139479 w 1153815"/>
                <a:gd name="connsiteY36" fmla="*/ 6193 h 1326993"/>
                <a:gd name="connsiteX37" fmla="*/ 1012479 w 1153815"/>
                <a:gd name="connsiteY37" fmla="*/ 69693 h 1326993"/>
                <a:gd name="connsiteX38" fmla="*/ 898179 w 1153815"/>
                <a:gd name="connsiteY38" fmla="*/ 120493 h 1326993"/>
                <a:gd name="connsiteX39" fmla="*/ 739429 w 1153815"/>
                <a:gd name="connsiteY39" fmla="*/ 183993 h 1326993"/>
                <a:gd name="connsiteX40" fmla="*/ 447329 w 1153815"/>
                <a:gd name="connsiteY40" fmla="*/ 228443 h 1326993"/>
                <a:gd name="connsiteX41" fmla="*/ 167929 w 1153815"/>
                <a:gd name="connsiteY41" fmla="*/ 164943 h 1326993"/>
                <a:gd name="connsiteX42" fmla="*/ 9179 w 1153815"/>
                <a:gd name="connsiteY42"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790229 w 1153815"/>
                <a:gd name="connsiteY28" fmla="*/ 1104743 h 1326993"/>
                <a:gd name="connsiteX29" fmla="*/ 828329 w 1153815"/>
                <a:gd name="connsiteY29" fmla="*/ 1079343 h 1326993"/>
                <a:gd name="connsiteX30" fmla="*/ 879129 w 1153815"/>
                <a:gd name="connsiteY30" fmla="*/ 996793 h 1326993"/>
                <a:gd name="connsiteX31" fmla="*/ 942629 w 1153815"/>
                <a:gd name="connsiteY31" fmla="*/ 857093 h 1326993"/>
                <a:gd name="connsiteX32" fmla="*/ 1050579 w 1153815"/>
                <a:gd name="connsiteY32" fmla="*/ 666593 h 1326993"/>
                <a:gd name="connsiteX33" fmla="*/ 1088679 w 1153815"/>
                <a:gd name="connsiteY33" fmla="*/ 488793 h 1326993"/>
                <a:gd name="connsiteX34" fmla="*/ 1139479 w 1153815"/>
                <a:gd name="connsiteY34" fmla="*/ 247493 h 1326993"/>
                <a:gd name="connsiteX35" fmla="*/ 1139479 w 1153815"/>
                <a:gd name="connsiteY35" fmla="*/ 6193 h 1326993"/>
                <a:gd name="connsiteX36" fmla="*/ 1012479 w 1153815"/>
                <a:gd name="connsiteY36" fmla="*/ 69693 h 1326993"/>
                <a:gd name="connsiteX37" fmla="*/ 898179 w 1153815"/>
                <a:gd name="connsiteY37" fmla="*/ 120493 h 1326993"/>
                <a:gd name="connsiteX38" fmla="*/ 739429 w 1153815"/>
                <a:gd name="connsiteY38" fmla="*/ 183993 h 1326993"/>
                <a:gd name="connsiteX39" fmla="*/ 447329 w 1153815"/>
                <a:gd name="connsiteY39" fmla="*/ 228443 h 1326993"/>
                <a:gd name="connsiteX40" fmla="*/ 167929 w 1153815"/>
                <a:gd name="connsiteY40" fmla="*/ 164943 h 1326993"/>
                <a:gd name="connsiteX41" fmla="*/ 9179 w 1153815"/>
                <a:gd name="connsiteY41"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739429 w 1153815"/>
                <a:gd name="connsiteY27" fmla="*/ 1161893 h 1326993"/>
                <a:gd name="connsiteX28" fmla="*/ 828329 w 1153815"/>
                <a:gd name="connsiteY28" fmla="*/ 1079343 h 1326993"/>
                <a:gd name="connsiteX29" fmla="*/ 879129 w 1153815"/>
                <a:gd name="connsiteY29" fmla="*/ 996793 h 1326993"/>
                <a:gd name="connsiteX30" fmla="*/ 942629 w 1153815"/>
                <a:gd name="connsiteY30" fmla="*/ 857093 h 1326993"/>
                <a:gd name="connsiteX31" fmla="*/ 1050579 w 1153815"/>
                <a:gd name="connsiteY31" fmla="*/ 666593 h 1326993"/>
                <a:gd name="connsiteX32" fmla="*/ 1088679 w 1153815"/>
                <a:gd name="connsiteY32" fmla="*/ 488793 h 1326993"/>
                <a:gd name="connsiteX33" fmla="*/ 1139479 w 1153815"/>
                <a:gd name="connsiteY33" fmla="*/ 247493 h 1326993"/>
                <a:gd name="connsiteX34" fmla="*/ 1139479 w 1153815"/>
                <a:gd name="connsiteY34" fmla="*/ 6193 h 1326993"/>
                <a:gd name="connsiteX35" fmla="*/ 1012479 w 1153815"/>
                <a:gd name="connsiteY35" fmla="*/ 69693 h 1326993"/>
                <a:gd name="connsiteX36" fmla="*/ 898179 w 1153815"/>
                <a:gd name="connsiteY36" fmla="*/ 120493 h 1326993"/>
                <a:gd name="connsiteX37" fmla="*/ 739429 w 1153815"/>
                <a:gd name="connsiteY37" fmla="*/ 183993 h 1326993"/>
                <a:gd name="connsiteX38" fmla="*/ 447329 w 1153815"/>
                <a:gd name="connsiteY38" fmla="*/ 228443 h 1326993"/>
                <a:gd name="connsiteX39" fmla="*/ 167929 w 1153815"/>
                <a:gd name="connsiteY39" fmla="*/ 164943 h 1326993"/>
                <a:gd name="connsiteX40" fmla="*/ 9179 w 1153815"/>
                <a:gd name="connsiteY40"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828329 w 1153815"/>
                <a:gd name="connsiteY27" fmla="*/ 1079343 h 1326993"/>
                <a:gd name="connsiteX28" fmla="*/ 879129 w 1153815"/>
                <a:gd name="connsiteY28" fmla="*/ 996793 h 1326993"/>
                <a:gd name="connsiteX29" fmla="*/ 942629 w 1153815"/>
                <a:gd name="connsiteY29" fmla="*/ 857093 h 1326993"/>
                <a:gd name="connsiteX30" fmla="*/ 1050579 w 1153815"/>
                <a:gd name="connsiteY30" fmla="*/ 666593 h 1326993"/>
                <a:gd name="connsiteX31" fmla="*/ 1088679 w 1153815"/>
                <a:gd name="connsiteY31" fmla="*/ 488793 h 1326993"/>
                <a:gd name="connsiteX32" fmla="*/ 1139479 w 1153815"/>
                <a:gd name="connsiteY32" fmla="*/ 247493 h 1326993"/>
                <a:gd name="connsiteX33" fmla="*/ 1139479 w 1153815"/>
                <a:gd name="connsiteY33" fmla="*/ 6193 h 1326993"/>
                <a:gd name="connsiteX34" fmla="*/ 1012479 w 1153815"/>
                <a:gd name="connsiteY34" fmla="*/ 69693 h 1326993"/>
                <a:gd name="connsiteX35" fmla="*/ 898179 w 1153815"/>
                <a:gd name="connsiteY35" fmla="*/ 120493 h 1326993"/>
                <a:gd name="connsiteX36" fmla="*/ 739429 w 1153815"/>
                <a:gd name="connsiteY36" fmla="*/ 183993 h 1326993"/>
                <a:gd name="connsiteX37" fmla="*/ 447329 w 1153815"/>
                <a:gd name="connsiteY37" fmla="*/ 228443 h 1326993"/>
                <a:gd name="connsiteX38" fmla="*/ 167929 w 1153815"/>
                <a:gd name="connsiteY38" fmla="*/ 164943 h 1326993"/>
                <a:gd name="connsiteX39" fmla="*/ 9179 w 1153815"/>
                <a:gd name="connsiteY39"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828329 w 1153815"/>
                <a:gd name="connsiteY27" fmla="*/ 1079343 h 1326993"/>
                <a:gd name="connsiteX28" fmla="*/ 923579 w 1153815"/>
                <a:gd name="connsiteY28" fmla="*/ 1015843 h 1326993"/>
                <a:gd name="connsiteX29" fmla="*/ 942629 w 1153815"/>
                <a:gd name="connsiteY29" fmla="*/ 857093 h 1326993"/>
                <a:gd name="connsiteX30" fmla="*/ 1050579 w 1153815"/>
                <a:gd name="connsiteY30" fmla="*/ 666593 h 1326993"/>
                <a:gd name="connsiteX31" fmla="*/ 1088679 w 1153815"/>
                <a:gd name="connsiteY31" fmla="*/ 488793 h 1326993"/>
                <a:gd name="connsiteX32" fmla="*/ 1139479 w 1153815"/>
                <a:gd name="connsiteY32" fmla="*/ 247493 h 1326993"/>
                <a:gd name="connsiteX33" fmla="*/ 1139479 w 1153815"/>
                <a:gd name="connsiteY33" fmla="*/ 6193 h 1326993"/>
                <a:gd name="connsiteX34" fmla="*/ 1012479 w 1153815"/>
                <a:gd name="connsiteY34" fmla="*/ 69693 h 1326993"/>
                <a:gd name="connsiteX35" fmla="*/ 898179 w 1153815"/>
                <a:gd name="connsiteY35" fmla="*/ 120493 h 1326993"/>
                <a:gd name="connsiteX36" fmla="*/ 739429 w 1153815"/>
                <a:gd name="connsiteY36" fmla="*/ 183993 h 1326993"/>
                <a:gd name="connsiteX37" fmla="*/ 447329 w 1153815"/>
                <a:gd name="connsiteY37" fmla="*/ 228443 h 1326993"/>
                <a:gd name="connsiteX38" fmla="*/ 167929 w 1153815"/>
                <a:gd name="connsiteY38" fmla="*/ 164943 h 1326993"/>
                <a:gd name="connsiteX39" fmla="*/ 9179 w 1153815"/>
                <a:gd name="connsiteY39"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828329 w 1153815"/>
                <a:gd name="connsiteY27" fmla="*/ 1079343 h 1326993"/>
                <a:gd name="connsiteX28" fmla="*/ 923579 w 1153815"/>
                <a:gd name="connsiteY28" fmla="*/ 1015843 h 1326993"/>
                <a:gd name="connsiteX29" fmla="*/ 993429 w 1153815"/>
                <a:gd name="connsiteY29" fmla="*/ 869793 h 1326993"/>
                <a:gd name="connsiteX30" fmla="*/ 1050579 w 1153815"/>
                <a:gd name="connsiteY30" fmla="*/ 666593 h 1326993"/>
                <a:gd name="connsiteX31" fmla="*/ 1088679 w 1153815"/>
                <a:gd name="connsiteY31" fmla="*/ 488793 h 1326993"/>
                <a:gd name="connsiteX32" fmla="*/ 1139479 w 1153815"/>
                <a:gd name="connsiteY32" fmla="*/ 247493 h 1326993"/>
                <a:gd name="connsiteX33" fmla="*/ 1139479 w 1153815"/>
                <a:gd name="connsiteY33" fmla="*/ 6193 h 1326993"/>
                <a:gd name="connsiteX34" fmla="*/ 1012479 w 1153815"/>
                <a:gd name="connsiteY34" fmla="*/ 69693 h 1326993"/>
                <a:gd name="connsiteX35" fmla="*/ 898179 w 1153815"/>
                <a:gd name="connsiteY35" fmla="*/ 120493 h 1326993"/>
                <a:gd name="connsiteX36" fmla="*/ 739429 w 1153815"/>
                <a:gd name="connsiteY36" fmla="*/ 183993 h 1326993"/>
                <a:gd name="connsiteX37" fmla="*/ 447329 w 1153815"/>
                <a:gd name="connsiteY37" fmla="*/ 228443 h 1326993"/>
                <a:gd name="connsiteX38" fmla="*/ 167929 w 1153815"/>
                <a:gd name="connsiteY38" fmla="*/ 164943 h 1326993"/>
                <a:gd name="connsiteX39" fmla="*/ 9179 w 1153815"/>
                <a:gd name="connsiteY39"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0379 w 1153815"/>
                <a:gd name="connsiteY26" fmla="*/ 1174593 h 1326993"/>
                <a:gd name="connsiteX27" fmla="*/ 847379 w 1153815"/>
                <a:gd name="connsiteY27" fmla="*/ 1149193 h 1326993"/>
                <a:gd name="connsiteX28" fmla="*/ 923579 w 1153815"/>
                <a:gd name="connsiteY28" fmla="*/ 1015843 h 1326993"/>
                <a:gd name="connsiteX29" fmla="*/ 993429 w 1153815"/>
                <a:gd name="connsiteY29" fmla="*/ 869793 h 1326993"/>
                <a:gd name="connsiteX30" fmla="*/ 1050579 w 1153815"/>
                <a:gd name="connsiteY30" fmla="*/ 666593 h 1326993"/>
                <a:gd name="connsiteX31" fmla="*/ 1088679 w 1153815"/>
                <a:gd name="connsiteY31" fmla="*/ 488793 h 1326993"/>
                <a:gd name="connsiteX32" fmla="*/ 1139479 w 1153815"/>
                <a:gd name="connsiteY32" fmla="*/ 247493 h 1326993"/>
                <a:gd name="connsiteX33" fmla="*/ 1139479 w 1153815"/>
                <a:gd name="connsiteY33" fmla="*/ 6193 h 1326993"/>
                <a:gd name="connsiteX34" fmla="*/ 1012479 w 1153815"/>
                <a:gd name="connsiteY34" fmla="*/ 69693 h 1326993"/>
                <a:gd name="connsiteX35" fmla="*/ 898179 w 1153815"/>
                <a:gd name="connsiteY35" fmla="*/ 120493 h 1326993"/>
                <a:gd name="connsiteX36" fmla="*/ 739429 w 1153815"/>
                <a:gd name="connsiteY36" fmla="*/ 183993 h 1326993"/>
                <a:gd name="connsiteX37" fmla="*/ 447329 w 1153815"/>
                <a:gd name="connsiteY37" fmla="*/ 228443 h 1326993"/>
                <a:gd name="connsiteX38" fmla="*/ 167929 w 1153815"/>
                <a:gd name="connsiteY38" fmla="*/ 164943 h 1326993"/>
                <a:gd name="connsiteX39" fmla="*/ 9179 w 1153815"/>
                <a:gd name="connsiteY39"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644179 w 1153815"/>
                <a:gd name="connsiteY25" fmla="*/ 1238093 h 1326993"/>
                <a:gd name="connsiteX26" fmla="*/ 726729 w 1153815"/>
                <a:gd name="connsiteY26" fmla="*/ 1238093 h 1326993"/>
                <a:gd name="connsiteX27" fmla="*/ 847379 w 1153815"/>
                <a:gd name="connsiteY27" fmla="*/ 1149193 h 1326993"/>
                <a:gd name="connsiteX28" fmla="*/ 923579 w 1153815"/>
                <a:gd name="connsiteY28" fmla="*/ 1015843 h 1326993"/>
                <a:gd name="connsiteX29" fmla="*/ 993429 w 1153815"/>
                <a:gd name="connsiteY29" fmla="*/ 869793 h 1326993"/>
                <a:gd name="connsiteX30" fmla="*/ 1050579 w 1153815"/>
                <a:gd name="connsiteY30" fmla="*/ 666593 h 1326993"/>
                <a:gd name="connsiteX31" fmla="*/ 1088679 w 1153815"/>
                <a:gd name="connsiteY31" fmla="*/ 488793 h 1326993"/>
                <a:gd name="connsiteX32" fmla="*/ 1139479 w 1153815"/>
                <a:gd name="connsiteY32" fmla="*/ 247493 h 1326993"/>
                <a:gd name="connsiteX33" fmla="*/ 1139479 w 1153815"/>
                <a:gd name="connsiteY33" fmla="*/ 6193 h 1326993"/>
                <a:gd name="connsiteX34" fmla="*/ 1012479 w 1153815"/>
                <a:gd name="connsiteY34" fmla="*/ 69693 h 1326993"/>
                <a:gd name="connsiteX35" fmla="*/ 898179 w 1153815"/>
                <a:gd name="connsiteY35" fmla="*/ 120493 h 1326993"/>
                <a:gd name="connsiteX36" fmla="*/ 739429 w 1153815"/>
                <a:gd name="connsiteY36" fmla="*/ 183993 h 1326993"/>
                <a:gd name="connsiteX37" fmla="*/ 447329 w 1153815"/>
                <a:gd name="connsiteY37" fmla="*/ 228443 h 1326993"/>
                <a:gd name="connsiteX38" fmla="*/ 167929 w 1153815"/>
                <a:gd name="connsiteY38" fmla="*/ 164943 h 1326993"/>
                <a:gd name="connsiteX39" fmla="*/ 9179 w 1153815"/>
                <a:gd name="connsiteY39"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57143 h 1326993"/>
                <a:gd name="connsiteX25" fmla="*/ 726729 w 1153815"/>
                <a:gd name="connsiteY25" fmla="*/ 1238093 h 1326993"/>
                <a:gd name="connsiteX26" fmla="*/ 847379 w 1153815"/>
                <a:gd name="connsiteY26" fmla="*/ 1149193 h 1326993"/>
                <a:gd name="connsiteX27" fmla="*/ 923579 w 1153815"/>
                <a:gd name="connsiteY27" fmla="*/ 1015843 h 1326993"/>
                <a:gd name="connsiteX28" fmla="*/ 993429 w 1153815"/>
                <a:gd name="connsiteY28" fmla="*/ 869793 h 1326993"/>
                <a:gd name="connsiteX29" fmla="*/ 1050579 w 1153815"/>
                <a:gd name="connsiteY29" fmla="*/ 666593 h 1326993"/>
                <a:gd name="connsiteX30" fmla="*/ 1088679 w 1153815"/>
                <a:gd name="connsiteY30" fmla="*/ 488793 h 1326993"/>
                <a:gd name="connsiteX31" fmla="*/ 1139479 w 1153815"/>
                <a:gd name="connsiteY31" fmla="*/ 247493 h 1326993"/>
                <a:gd name="connsiteX32" fmla="*/ 1139479 w 1153815"/>
                <a:gd name="connsiteY32" fmla="*/ 6193 h 1326993"/>
                <a:gd name="connsiteX33" fmla="*/ 1012479 w 1153815"/>
                <a:gd name="connsiteY33" fmla="*/ 69693 h 1326993"/>
                <a:gd name="connsiteX34" fmla="*/ 898179 w 1153815"/>
                <a:gd name="connsiteY34" fmla="*/ 120493 h 1326993"/>
                <a:gd name="connsiteX35" fmla="*/ 739429 w 1153815"/>
                <a:gd name="connsiteY35" fmla="*/ 183993 h 1326993"/>
                <a:gd name="connsiteX36" fmla="*/ 447329 w 1153815"/>
                <a:gd name="connsiteY36" fmla="*/ 228443 h 1326993"/>
                <a:gd name="connsiteX37" fmla="*/ 167929 w 1153815"/>
                <a:gd name="connsiteY37" fmla="*/ 164943 h 1326993"/>
                <a:gd name="connsiteX38" fmla="*/ 9179 w 1153815"/>
                <a:gd name="connsiteY38"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55279 w 1153815"/>
                <a:gd name="connsiteY23" fmla="*/ 1288893 h 1326993"/>
                <a:gd name="connsiteX24" fmla="*/ 599729 w 1153815"/>
                <a:gd name="connsiteY24" fmla="*/ 1295243 h 1326993"/>
                <a:gd name="connsiteX25" fmla="*/ 726729 w 1153815"/>
                <a:gd name="connsiteY25" fmla="*/ 1238093 h 1326993"/>
                <a:gd name="connsiteX26" fmla="*/ 847379 w 1153815"/>
                <a:gd name="connsiteY26" fmla="*/ 1149193 h 1326993"/>
                <a:gd name="connsiteX27" fmla="*/ 923579 w 1153815"/>
                <a:gd name="connsiteY27" fmla="*/ 1015843 h 1326993"/>
                <a:gd name="connsiteX28" fmla="*/ 993429 w 1153815"/>
                <a:gd name="connsiteY28" fmla="*/ 869793 h 1326993"/>
                <a:gd name="connsiteX29" fmla="*/ 1050579 w 1153815"/>
                <a:gd name="connsiteY29" fmla="*/ 666593 h 1326993"/>
                <a:gd name="connsiteX30" fmla="*/ 1088679 w 1153815"/>
                <a:gd name="connsiteY30" fmla="*/ 488793 h 1326993"/>
                <a:gd name="connsiteX31" fmla="*/ 1139479 w 1153815"/>
                <a:gd name="connsiteY31" fmla="*/ 247493 h 1326993"/>
                <a:gd name="connsiteX32" fmla="*/ 1139479 w 1153815"/>
                <a:gd name="connsiteY32" fmla="*/ 6193 h 1326993"/>
                <a:gd name="connsiteX33" fmla="*/ 1012479 w 1153815"/>
                <a:gd name="connsiteY33" fmla="*/ 69693 h 1326993"/>
                <a:gd name="connsiteX34" fmla="*/ 898179 w 1153815"/>
                <a:gd name="connsiteY34" fmla="*/ 120493 h 1326993"/>
                <a:gd name="connsiteX35" fmla="*/ 739429 w 1153815"/>
                <a:gd name="connsiteY35" fmla="*/ 183993 h 1326993"/>
                <a:gd name="connsiteX36" fmla="*/ 447329 w 1153815"/>
                <a:gd name="connsiteY36" fmla="*/ 228443 h 1326993"/>
                <a:gd name="connsiteX37" fmla="*/ 167929 w 1153815"/>
                <a:gd name="connsiteY37" fmla="*/ 164943 h 1326993"/>
                <a:gd name="connsiteX38" fmla="*/ 9179 w 1153815"/>
                <a:gd name="connsiteY38"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36229 w 1153815"/>
                <a:gd name="connsiteY22" fmla="*/ 1295243 h 1326993"/>
                <a:gd name="connsiteX23" fmla="*/ 599729 w 1153815"/>
                <a:gd name="connsiteY23" fmla="*/ 1295243 h 1326993"/>
                <a:gd name="connsiteX24" fmla="*/ 726729 w 1153815"/>
                <a:gd name="connsiteY24" fmla="*/ 1238093 h 1326993"/>
                <a:gd name="connsiteX25" fmla="*/ 847379 w 1153815"/>
                <a:gd name="connsiteY25" fmla="*/ 1149193 h 1326993"/>
                <a:gd name="connsiteX26" fmla="*/ 923579 w 1153815"/>
                <a:gd name="connsiteY26" fmla="*/ 1015843 h 1326993"/>
                <a:gd name="connsiteX27" fmla="*/ 993429 w 1153815"/>
                <a:gd name="connsiteY27" fmla="*/ 869793 h 1326993"/>
                <a:gd name="connsiteX28" fmla="*/ 1050579 w 1153815"/>
                <a:gd name="connsiteY28" fmla="*/ 666593 h 1326993"/>
                <a:gd name="connsiteX29" fmla="*/ 1088679 w 1153815"/>
                <a:gd name="connsiteY29" fmla="*/ 488793 h 1326993"/>
                <a:gd name="connsiteX30" fmla="*/ 1139479 w 1153815"/>
                <a:gd name="connsiteY30" fmla="*/ 247493 h 1326993"/>
                <a:gd name="connsiteX31" fmla="*/ 1139479 w 1153815"/>
                <a:gd name="connsiteY31" fmla="*/ 6193 h 1326993"/>
                <a:gd name="connsiteX32" fmla="*/ 1012479 w 1153815"/>
                <a:gd name="connsiteY32" fmla="*/ 69693 h 1326993"/>
                <a:gd name="connsiteX33" fmla="*/ 898179 w 1153815"/>
                <a:gd name="connsiteY33" fmla="*/ 120493 h 1326993"/>
                <a:gd name="connsiteX34" fmla="*/ 739429 w 1153815"/>
                <a:gd name="connsiteY34" fmla="*/ 183993 h 1326993"/>
                <a:gd name="connsiteX35" fmla="*/ 447329 w 1153815"/>
                <a:gd name="connsiteY35" fmla="*/ 228443 h 1326993"/>
                <a:gd name="connsiteX36" fmla="*/ 167929 w 1153815"/>
                <a:gd name="connsiteY36" fmla="*/ 164943 h 1326993"/>
                <a:gd name="connsiteX37" fmla="*/ 9179 w 1153815"/>
                <a:gd name="connsiteY37"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17179 w 1153815"/>
                <a:gd name="connsiteY21" fmla="*/ 1307943 h 1326993"/>
                <a:gd name="connsiteX22" fmla="*/ 599729 w 1153815"/>
                <a:gd name="connsiteY22" fmla="*/ 1295243 h 1326993"/>
                <a:gd name="connsiteX23" fmla="*/ 726729 w 1153815"/>
                <a:gd name="connsiteY23" fmla="*/ 1238093 h 1326993"/>
                <a:gd name="connsiteX24" fmla="*/ 847379 w 1153815"/>
                <a:gd name="connsiteY24" fmla="*/ 1149193 h 1326993"/>
                <a:gd name="connsiteX25" fmla="*/ 923579 w 1153815"/>
                <a:gd name="connsiteY25" fmla="*/ 1015843 h 1326993"/>
                <a:gd name="connsiteX26" fmla="*/ 993429 w 1153815"/>
                <a:gd name="connsiteY26" fmla="*/ 869793 h 1326993"/>
                <a:gd name="connsiteX27" fmla="*/ 1050579 w 1153815"/>
                <a:gd name="connsiteY27" fmla="*/ 666593 h 1326993"/>
                <a:gd name="connsiteX28" fmla="*/ 1088679 w 1153815"/>
                <a:gd name="connsiteY28" fmla="*/ 488793 h 1326993"/>
                <a:gd name="connsiteX29" fmla="*/ 1139479 w 1153815"/>
                <a:gd name="connsiteY29" fmla="*/ 247493 h 1326993"/>
                <a:gd name="connsiteX30" fmla="*/ 1139479 w 1153815"/>
                <a:gd name="connsiteY30" fmla="*/ 6193 h 1326993"/>
                <a:gd name="connsiteX31" fmla="*/ 1012479 w 1153815"/>
                <a:gd name="connsiteY31" fmla="*/ 69693 h 1326993"/>
                <a:gd name="connsiteX32" fmla="*/ 898179 w 1153815"/>
                <a:gd name="connsiteY32" fmla="*/ 120493 h 1326993"/>
                <a:gd name="connsiteX33" fmla="*/ 739429 w 1153815"/>
                <a:gd name="connsiteY33" fmla="*/ 183993 h 1326993"/>
                <a:gd name="connsiteX34" fmla="*/ 447329 w 1153815"/>
                <a:gd name="connsiteY34" fmla="*/ 228443 h 1326993"/>
                <a:gd name="connsiteX35" fmla="*/ 167929 w 1153815"/>
                <a:gd name="connsiteY35" fmla="*/ 164943 h 1326993"/>
                <a:gd name="connsiteX36" fmla="*/ 9179 w 1153815"/>
                <a:gd name="connsiteY36" fmla="*/ 44293 h 1326993"/>
                <a:gd name="connsiteX0" fmla="*/ 9179 w 1153815"/>
                <a:gd name="connsiteY0" fmla="*/ 44293 h 1326993"/>
                <a:gd name="connsiteX1" fmla="*/ 21879 w 1153815"/>
                <a:gd name="connsiteY1" fmla="*/ 685643 h 1326993"/>
                <a:gd name="connsiteX2" fmla="*/ 40929 w 1153815"/>
                <a:gd name="connsiteY2" fmla="*/ 768193 h 1326993"/>
                <a:gd name="connsiteX3" fmla="*/ 53629 w 1153815"/>
                <a:gd name="connsiteY3" fmla="*/ 799943 h 1326993"/>
                <a:gd name="connsiteX4" fmla="*/ 85379 w 1153815"/>
                <a:gd name="connsiteY4" fmla="*/ 844393 h 1326993"/>
                <a:gd name="connsiteX5" fmla="*/ 98079 w 1153815"/>
                <a:gd name="connsiteY5" fmla="*/ 863443 h 1326993"/>
                <a:gd name="connsiteX6" fmla="*/ 117129 w 1153815"/>
                <a:gd name="connsiteY6" fmla="*/ 882493 h 1326993"/>
                <a:gd name="connsiteX7" fmla="*/ 129829 w 1153815"/>
                <a:gd name="connsiteY7" fmla="*/ 907893 h 1326993"/>
                <a:gd name="connsiteX8" fmla="*/ 148879 w 1153815"/>
                <a:gd name="connsiteY8" fmla="*/ 933293 h 1326993"/>
                <a:gd name="connsiteX9" fmla="*/ 180629 w 1153815"/>
                <a:gd name="connsiteY9" fmla="*/ 977743 h 1326993"/>
                <a:gd name="connsiteX10" fmla="*/ 186979 w 1153815"/>
                <a:gd name="connsiteY10" fmla="*/ 996793 h 1326993"/>
                <a:gd name="connsiteX11" fmla="*/ 225079 w 1153815"/>
                <a:gd name="connsiteY11" fmla="*/ 1047593 h 1326993"/>
                <a:gd name="connsiteX12" fmla="*/ 256829 w 1153815"/>
                <a:gd name="connsiteY12" fmla="*/ 1092043 h 1326993"/>
                <a:gd name="connsiteX13" fmla="*/ 263179 w 1153815"/>
                <a:gd name="connsiteY13" fmla="*/ 1111093 h 1326993"/>
                <a:gd name="connsiteX14" fmla="*/ 301279 w 1153815"/>
                <a:gd name="connsiteY14" fmla="*/ 1161893 h 1326993"/>
                <a:gd name="connsiteX15" fmla="*/ 326679 w 1153815"/>
                <a:gd name="connsiteY15" fmla="*/ 1206343 h 1326993"/>
                <a:gd name="connsiteX16" fmla="*/ 345729 w 1153815"/>
                <a:gd name="connsiteY16" fmla="*/ 1238093 h 1326993"/>
                <a:gd name="connsiteX17" fmla="*/ 364779 w 1153815"/>
                <a:gd name="connsiteY17" fmla="*/ 1250793 h 1326993"/>
                <a:gd name="connsiteX18" fmla="*/ 402879 w 1153815"/>
                <a:gd name="connsiteY18" fmla="*/ 1288893 h 1326993"/>
                <a:gd name="connsiteX19" fmla="*/ 434629 w 1153815"/>
                <a:gd name="connsiteY19" fmla="*/ 1320643 h 1326993"/>
                <a:gd name="connsiteX20" fmla="*/ 460029 w 1153815"/>
                <a:gd name="connsiteY20" fmla="*/ 1326993 h 1326993"/>
                <a:gd name="connsiteX21" fmla="*/ 599729 w 1153815"/>
                <a:gd name="connsiteY21" fmla="*/ 1295243 h 1326993"/>
                <a:gd name="connsiteX22" fmla="*/ 726729 w 1153815"/>
                <a:gd name="connsiteY22" fmla="*/ 1238093 h 1326993"/>
                <a:gd name="connsiteX23" fmla="*/ 847379 w 1153815"/>
                <a:gd name="connsiteY23" fmla="*/ 1149193 h 1326993"/>
                <a:gd name="connsiteX24" fmla="*/ 923579 w 1153815"/>
                <a:gd name="connsiteY24" fmla="*/ 1015843 h 1326993"/>
                <a:gd name="connsiteX25" fmla="*/ 993429 w 1153815"/>
                <a:gd name="connsiteY25" fmla="*/ 869793 h 1326993"/>
                <a:gd name="connsiteX26" fmla="*/ 1050579 w 1153815"/>
                <a:gd name="connsiteY26" fmla="*/ 666593 h 1326993"/>
                <a:gd name="connsiteX27" fmla="*/ 1088679 w 1153815"/>
                <a:gd name="connsiteY27" fmla="*/ 488793 h 1326993"/>
                <a:gd name="connsiteX28" fmla="*/ 1139479 w 1153815"/>
                <a:gd name="connsiteY28" fmla="*/ 247493 h 1326993"/>
                <a:gd name="connsiteX29" fmla="*/ 1139479 w 1153815"/>
                <a:gd name="connsiteY29" fmla="*/ 6193 h 1326993"/>
                <a:gd name="connsiteX30" fmla="*/ 1012479 w 1153815"/>
                <a:gd name="connsiteY30" fmla="*/ 69693 h 1326993"/>
                <a:gd name="connsiteX31" fmla="*/ 898179 w 1153815"/>
                <a:gd name="connsiteY31" fmla="*/ 120493 h 1326993"/>
                <a:gd name="connsiteX32" fmla="*/ 739429 w 1153815"/>
                <a:gd name="connsiteY32" fmla="*/ 183993 h 1326993"/>
                <a:gd name="connsiteX33" fmla="*/ 447329 w 1153815"/>
                <a:gd name="connsiteY33" fmla="*/ 228443 h 1326993"/>
                <a:gd name="connsiteX34" fmla="*/ 167929 w 1153815"/>
                <a:gd name="connsiteY34" fmla="*/ 164943 h 1326993"/>
                <a:gd name="connsiteX35" fmla="*/ 9179 w 1153815"/>
                <a:gd name="connsiteY35" fmla="*/ 44293 h 1326993"/>
                <a:gd name="connsiteX0" fmla="*/ 9179 w 1153815"/>
                <a:gd name="connsiteY0" fmla="*/ 44293 h 1327037"/>
                <a:gd name="connsiteX1" fmla="*/ 21879 w 1153815"/>
                <a:gd name="connsiteY1" fmla="*/ 685643 h 1327037"/>
                <a:gd name="connsiteX2" fmla="*/ 40929 w 1153815"/>
                <a:gd name="connsiteY2" fmla="*/ 768193 h 1327037"/>
                <a:gd name="connsiteX3" fmla="*/ 53629 w 1153815"/>
                <a:gd name="connsiteY3" fmla="*/ 799943 h 1327037"/>
                <a:gd name="connsiteX4" fmla="*/ 85379 w 1153815"/>
                <a:gd name="connsiteY4" fmla="*/ 844393 h 1327037"/>
                <a:gd name="connsiteX5" fmla="*/ 98079 w 1153815"/>
                <a:gd name="connsiteY5" fmla="*/ 863443 h 1327037"/>
                <a:gd name="connsiteX6" fmla="*/ 117129 w 1153815"/>
                <a:gd name="connsiteY6" fmla="*/ 882493 h 1327037"/>
                <a:gd name="connsiteX7" fmla="*/ 129829 w 1153815"/>
                <a:gd name="connsiteY7" fmla="*/ 907893 h 1327037"/>
                <a:gd name="connsiteX8" fmla="*/ 148879 w 1153815"/>
                <a:gd name="connsiteY8" fmla="*/ 933293 h 1327037"/>
                <a:gd name="connsiteX9" fmla="*/ 180629 w 1153815"/>
                <a:gd name="connsiteY9" fmla="*/ 977743 h 1327037"/>
                <a:gd name="connsiteX10" fmla="*/ 186979 w 1153815"/>
                <a:gd name="connsiteY10" fmla="*/ 996793 h 1327037"/>
                <a:gd name="connsiteX11" fmla="*/ 225079 w 1153815"/>
                <a:gd name="connsiteY11" fmla="*/ 1047593 h 1327037"/>
                <a:gd name="connsiteX12" fmla="*/ 256829 w 1153815"/>
                <a:gd name="connsiteY12" fmla="*/ 1092043 h 1327037"/>
                <a:gd name="connsiteX13" fmla="*/ 263179 w 1153815"/>
                <a:gd name="connsiteY13" fmla="*/ 1111093 h 1327037"/>
                <a:gd name="connsiteX14" fmla="*/ 301279 w 1153815"/>
                <a:gd name="connsiteY14" fmla="*/ 1161893 h 1327037"/>
                <a:gd name="connsiteX15" fmla="*/ 326679 w 1153815"/>
                <a:gd name="connsiteY15" fmla="*/ 1206343 h 1327037"/>
                <a:gd name="connsiteX16" fmla="*/ 345729 w 1153815"/>
                <a:gd name="connsiteY16" fmla="*/ 1238093 h 1327037"/>
                <a:gd name="connsiteX17" fmla="*/ 364779 w 1153815"/>
                <a:gd name="connsiteY17" fmla="*/ 1250793 h 1327037"/>
                <a:gd name="connsiteX18" fmla="*/ 402879 w 1153815"/>
                <a:gd name="connsiteY18" fmla="*/ 1288893 h 1327037"/>
                <a:gd name="connsiteX19" fmla="*/ 460029 w 1153815"/>
                <a:gd name="connsiteY19" fmla="*/ 1326993 h 1327037"/>
                <a:gd name="connsiteX20" fmla="*/ 599729 w 1153815"/>
                <a:gd name="connsiteY20" fmla="*/ 1295243 h 1327037"/>
                <a:gd name="connsiteX21" fmla="*/ 726729 w 1153815"/>
                <a:gd name="connsiteY21" fmla="*/ 1238093 h 1327037"/>
                <a:gd name="connsiteX22" fmla="*/ 847379 w 1153815"/>
                <a:gd name="connsiteY22" fmla="*/ 1149193 h 1327037"/>
                <a:gd name="connsiteX23" fmla="*/ 923579 w 1153815"/>
                <a:gd name="connsiteY23" fmla="*/ 1015843 h 1327037"/>
                <a:gd name="connsiteX24" fmla="*/ 993429 w 1153815"/>
                <a:gd name="connsiteY24" fmla="*/ 869793 h 1327037"/>
                <a:gd name="connsiteX25" fmla="*/ 1050579 w 1153815"/>
                <a:gd name="connsiteY25" fmla="*/ 666593 h 1327037"/>
                <a:gd name="connsiteX26" fmla="*/ 1088679 w 1153815"/>
                <a:gd name="connsiteY26" fmla="*/ 488793 h 1327037"/>
                <a:gd name="connsiteX27" fmla="*/ 1139479 w 1153815"/>
                <a:gd name="connsiteY27" fmla="*/ 247493 h 1327037"/>
                <a:gd name="connsiteX28" fmla="*/ 1139479 w 1153815"/>
                <a:gd name="connsiteY28" fmla="*/ 6193 h 1327037"/>
                <a:gd name="connsiteX29" fmla="*/ 1012479 w 1153815"/>
                <a:gd name="connsiteY29" fmla="*/ 69693 h 1327037"/>
                <a:gd name="connsiteX30" fmla="*/ 898179 w 1153815"/>
                <a:gd name="connsiteY30" fmla="*/ 120493 h 1327037"/>
                <a:gd name="connsiteX31" fmla="*/ 739429 w 1153815"/>
                <a:gd name="connsiteY31" fmla="*/ 183993 h 1327037"/>
                <a:gd name="connsiteX32" fmla="*/ 447329 w 1153815"/>
                <a:gd name="connsiteY32" fmla="*/ 228443 h 1327037"/>
                <a:gd name="connsiteX33" fmla="*/ 167929 w 1153815"/>
                <a:gd name="connsiteY33" fmla="*/ 164943 h 1327037"/>
                <a:gd name="connsiteX34" fmla="*/ 9179 w 1153815"/>
                <a:gd name="connsiteY34" fmla="*/ 44293 h 1327037"/>
                <a:gd name="connsiteX0" fmla="*/ 9179 w 1153815"/>
                <a:gd name="connsiteY0" fmla="*/ 44293 h 1299014"/>
                <a:gd name="connsiteX1" fmla="*/ 21879 w 1153815"/>
                <a:gd name="connsiteY1" fmla="*/ 685643 h 1299014"/>
                <a:gd name="connsiteX2" fmla="*/ 40929 w 1153815"/>
                <a:gd name="connsiteY2" fmla="*/ 768193 h 1299014"/>
                <a:gd name="connsiteX3" fmla="*/ 53629 w 1153815"/>
                <a:gd name="connsiteY3" fmla="*/ 799943 h 1299014"/>
                <a:gd name="connsiteX4" fmla="*/ 85379 w 1153815"/>
                <a:gd name="connsiteY4" fmla="*/ 844393 h 1299014"/>
                <a:gd name="connsiteX5" fmla="*/ 98079 w 1153815"/>
                <a:gd name="connsiteY5" fmla="*/ 863443 h 1299014"/>
                <a:gd name="connsiteX6" fmla="*/ 117129 w 1153815"/>
                <a:gd name="connsiteY6" fmla="*/ 882493 h 1299014"/>
                <a:gd name="connsiteX7" fmla="*/ 129829 w 1153815"/>
                <a:gd name="connsiteY7" fmla="*/ 907893 h 1299014"/>
                <a:gd name="connsiteX8" fmla="*/ 148879 w 1153815"/>
                <a:gd name="connsiteY8" fmla="*/ 933293 h 1299014"/>
                <a:gd name="connsiteX9" fmla="*/ 180629 w 1153815"/>
                <a:gd name="connsiteY9" fmla="*/ 977743 h 1299014"/>
                <a:gd name="connsiteX10" fmla="*/ 186979 w 1153815"/>
                <a:gd name="connsiteY10" fmla="*/ 996793 h 1299014"/>
                <a:gd name="connsiteX11" fmla="*/ 225079 w 1153815"/>
                <a:gd name="connsiteY11" fmla="*/ 1047593 h 1299014"/>
                <a:gd name="connsiteX12" fmla="*/ 256829 w 1153815"/>
                <a:gd name="connsiteY12" fmla="*/ 1092043 h 1299014"/>
                <a:gd name="connsiteX13" fmla="*/ 263179 w 1153815"/>
                <a:gd name="connsiteY13" fmla="*/ 1111093 h 1299014"/>
                <a:gd name="connsiteX14" fmla="*/ 301279 w 1153815"/>
                <a:gd name="connsiteY14" fmla="*/ 1161893 h 1299014"/>
                <a:gd name="connsiteX15" fmla="*/ 326679 w 1153815"/>
                <a:gd name="connsiteY15" fmla="*/ 1206343 h 1299014"/>
                <a:gd name="connsiteX16" fmla="*/ 345729 w 1153815"/>
                <a:gd name="connsiteY16" fmla="*/ 1238093 h 1299014"/>
                <a:gd name="connsiteX17" fmla="*/ 364779 w 1153815"/>
                <a:gd name="connsiteY17" fmla="*/ 1250793 h 1299014"/>
                <a:gd name="connsiteX18" fmla="*/ 402879 w 1153815"/>
                <a:gd name="connsiteY18" fmla="*/ 1288893 h 1299014"/>
                <a:gd name="connsiteX19" fmla="*/ 599729 w 1153815"/>
                <a:gd name="connsiteY19" fmla="*/ 1295243 h 1299014"/>
                <a:gd name="connsiteX20" fmla="*/ 726729 w 1153815"/>
                <a:gd name="connsiteY20" fmla="*/ 1238093 h 1299014"/>
                <a:gd name="connsiteX21" fmla="*/ 847379 w 1153815"/>
                <a:gd name="connsiteY21" fmla="*/ 1149193 h 1299014"/>
                <a:gd name="connsiteX22" fmla="*/ 923579 w 1153815"/>
                <a:gd name="connsiteY22" fmla="*/ 1015843 h 1299014"/>
                <a:gd name="connsiteX23" fmla="*/ 993429 w 1153815"/>
                <a:gd name="connsiteY23" fmla="*/ 869793 h 1299014"/>
                <a:gd name="connsiteX24" fmla="*/ 1050579 w 1153815"/>
                <a:gd name="connsiteY24" fmla="*/ 666593 h 1299014"/>
                <a:gd name="connsiteX25" fmla="*/ 1088679 w 1153815"/>
                <a:gd name="connsiteY25" fmla="*/ 488793 h 1299014"/>
                <a:gd name="connsiteX26" fmla="*/ 1139479 w 1153815"/>
                <a:gd name="connsiteY26" fmla="*/ 247493 h 1299014"/>
                <a:gd name="connsiteX27" fmla="*/ 1139479 w 1153815"/>
                <a:gd name="connsiteY27" fmla="*/ 6193 h 1299014"/>
                <a:gd name="connsiteX28" fmla="*/ 1012479 w 1153815"/>
                <a:gd name="connsiteY28" fmla="*/ 69693 h 1299014"/>
                <a:gd name="connsiteX29" fmla="*/ 898179 w 1153815"/>
                <a:gd name="connsiteY29" fmla="*/ 120493 h 1299014"/>
                <a:gd name="connsiteX30" fmla="*/ 739429 w 1153815"/>
                <a:gd name="connsiteY30" fmla="*/ 183993 h 1299014"/>
                <a:gd name="connsiteX31" fmla="*/ 447329 w 1153815"/>
                <a:gd name="connsiteY31" fmla="*/ 228443 h 1299014"/>
                <a:gd name="connsiteX32" fmla="*/ 167929 w 1153815"/>
                <a:gd name="connsiteY32" fmla="*/ 164943 h 1299014"/>
                <a:gd name="connsiteX33" fmla="*/ 9179 w 1153815"/>
                <a:gd name="connsiteY33" fmla="*/ 44293 h 1299014"/>
                <a:gd name="connsiteX0" fmla="*/ 9179 w 1153815"/>
                <a:gd name="connsiteY0" fmla="*/ 44293 h 1299485"/>
                <a:gd name="connsiteX1" fmla="*/ 21879 w 1153815"/>
                <a:gd name="connsiteY1" fmla="*/ 685643 h 1299485"/>
                <a:gd name="connsiteX2" fmla="*/ 40929 w 1153815"/>
                <a:gd name="connsiteY2" fmla="*/ 768193 h 1299485"/>
                <a:gd name="connsiteX3" fmla="*/ 53629 w 1153815"/>
                <a:gd name="connsiteY3" fmla="*/ 799943 h 1299485"/>
                <a:gd name="connsiteX4" fmla="*/ 85379 w 1153815"/>
                <a:gd name="connsiteY4" fmla="*/ 844393 h 1299485"/>
                <a:gd name="connsiteX5" fmla="*/ 98079 w 1153815"/>
                <a:gd name="connsiteY5" fmla="*/ 863443 h 1299485"/>
                <a:gd name="connsiteX6" fmla="*/ 117129 w 1153815"/>
                <a:gd name="connsiteY6" fmla="*/ 882493 h 1299485"/>
                <a:gd name="connsiteX7" fmla="*/ 129829 w 1153815"/>
                <a:gd name="connsiteY7" fmla="*/ 907893 h 1299485"/>
                <a:gd name="connsiteX8" fmla="*/ 148879 w 1153815"/>
                <a:gd name="connsiteY8" fmla="*/ 933293 h 1299485"/>
                <a:gd name="connsiteX9" fmla="*/ 180629 w 1153815"/>
                <a:gd name="connsiteY9" fmla="*/ 977743 h 1299485"/>
                <a:gd name="connsiteX10" fmla="*/ 186979 w 1153815"/>
                <a:gd name="connsiteY10" fmla="*/ 996793 h 1299485"/>
                <a:gd name="connsiteX11" fmla="*/ 225079 w 1153815"/>
                <a:gd name="connsiteY11" fmla="*/ 1047593 h 1299485"/>
                <a:gd name="connsiteX12" fmla="*/ 256829 w 1153815"/>
                <a:gd name="connsiteY12" fmla="*/ 1092043 h 1299485"/>
                <a:gd name="connsiteX13" fmla="*/ 263179 w 1153815"/>
                <a:gd name="connsiteY13" fmla="*/ 1111093 h 1299485"/>
                <a:gd name="connsiteX14" fmla="*/ 301279 w 1153815"/>
                <a:gd name="connsiteY14" fmla="*/ 1161893 h 1299485"/>
                <a:gd name="connsiteX15" fmla="*/ 326679 w 1153815"/>
                <a:gd name="connsiteY15" fmla="*/ 1206343 h 1299485"/>
                <a:gd name="connsiteX16" fmla="*/ 345729 w 1153815"/>
                <a:gd name="connsiteY16" fmla="*/ 1238093 h 1299485"/>
                <a:gd name="connsiteX17" fmla="*/ 402879 w 1153815"/>
                <a:gd name="connsiteY17" fmla="*/ 1288893 h 1299485"/>
                <a:gd name="connsiteX18" fmla="*/ 599729 w 1153815"/>
                <a:gd name="connsiteY18" fmla="*/ 1295243 h 1299485"/>
                <a:gd name="connsiteX19" fmla="*/ 726729 w 1153815"/>
                <a:gd name="connsiteY19" fmla="*/ 1238093 h 1299485"/>
                <a:gd name="connsiteX20" fmla="*/ 847379 w 1153815"/>
                <a:gd name="connsiteY20" fmla="*/ 1149193 h 1299485"/>
                <a:gd name="connsiteX21" fmla="*/ 923579 w 1153815"/>
                <a:gd name="connsiteY21" fmla="*/ 1015843 h 1299485"/>
                <a:gd name="connsiteX22" fmla="*/ 993429 w 1153815"/>
                <a:gd name="connsiteY22" fmla="*/ 869793 h 1299485"/>
                <a:gd name="connsiteX23" fmla="*/ 1050579 w 1153815"/>
                <a:gd name="connsiteY23" fmla="*/ 666593 h 1299485"/>
                <a:gd name="connsiteX24" fmla="*/ 1088679 w 1153815"/>
                <a:gd name="connsiteY24" fmla="*/ 488793 h 1299485"/>
                <a:gd name="connsiteX25" fmla="*/ 1139479 w 1153815"/>
                <a:gd name="connsiteY25" fmla="*/ 247493 h 1299485"/>
                <a:gd name="connsiteX26" fmla="*/ 1139479 w 1153815"/>
                <a:gd name="connsiteY26" fmla="*/ 6193 h 1299485"/>
                <a:gd name="connsiteX27" fmla="*/ 1012479 w 1153815"/>
                <a:gd name="connsiteY27" fmla="*/ 69693 h 1299485"/>
                <a:gd name="connsiteX28" fmla="*/ 898179 w 1153815"/>
                <a:gd name="connsiteY28" fmla="*/ 120493 h 1299485"/>
                <a:gd name="connsiteX29" fmla="*/ 739429 w 1153815"/>
                <a:gd name="connsiteY29" fmla="*/ 183993 h 1299485"/>
                <a:gd name="connsiteX30" fmla="*/ 447329 w 1153815"/>
                <a:gd name="connsiteY30" fmla="*/ 228443 h 1299485"/>
                <a:gd name="connsiteX31" fmla="*/ 167929 w 1153815"/>
                <a:gd name="connsiteY31" fmla="*/ 164943 h 1299485"/>
                <a:gd name="connsiteX32" fmla="*/ 9179 w 1153815"/>
                <a:gd name="connsiteY32"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53629 w 1153815"/>
                <a:gd name="connsiteY3" fmla="*/ 799943 h 1299485"/>
                <a:gd name="connsiteX4" fmla="*/ 85379 w 1153815"/>
                <a:gd name="connsiteY4" fmla="*/ 844393 h 1299485"/>
                <a:gd name="connsiteX5" fmla="*/ 98079 w 1153815"/>
                <a:gd name="connsiteY5" fmla="*/ 863443 h 1299485"/>
                <a:gd name="connsiteX6" fmla="*/ 117129 w 1153815"/>
                <a:gd name="connsiteY6" fmla="*/ 882493 h 1299485"/>
                <a:gd name="connsiteX7" fmla="*/ 129829 w 1153815"/>
                <a:gd name="connsiteY7" fmla="*/ 907893 h 1299485"/>
                <a:gd name="connsiteX8" fmla="*/ 148879 w 1153815"/>
                <a:gd name="connsiteY8" fmla="*/ 933293 h 1299485"/>
                <a:gd name="connsiteX9" fmla="*/ 180629 w 1153815"/>
                <a:gd name="connsiteY9" fmla="*/ 977743 h 1299485"/>
                <a:gd name="connsiteX10" fmla="*/ 186979 w 1153815"/>
                <a:gd name="connsiteY10" fmla="*/ 996793 h 1299485"/>
                <a:gd name="connsiteX11" fmla="*/ 225079 w 1153815"/>
                <a:gd name="connsiteY11" fmla="*/ 1047593 h 1299485"/>
                <a:gd name="connsiteX12" fmla="*/ 256829 w 1153815"/>
                <a:gd name="connsiteY12" fmla="*/ 1092043 h 1299485"/>
                <a:gd name="connsiteX13" fmla="*/ 263179 w 1153815"/>
                <a:gd name="connsiteY13" fmla="*/ 1111093 h 1299485"/>
                <a:gd name="connsiteX14" fmla="*/ 301279 w 1153815"/>
                <a:gd name="connsiteY14" fmla="*/ 1161893 h 1299485"/>
                <a:gd name="connsiteX15" fmla="*/ 345729 w 1153815"/>
                <a:gd name="connsiteY15" fmla="*/ 1238093 h 1299485"/>
                <a:gd name="connsiteX16" fmla="*/ 402879 w 1153815"/>
                <a:gd name="connsiteY16" fmla="*/ 1288893 h 1299485"/>
                <a:gd name="connsiteX17" fmla="*/ 599729 w 1153815"/>
                <a:gd name="connsiteY17" fmla="*/ 1295243 h 1299485"/>
                <a:gd name="connsiteX18" fmla="*/ 726729 w 1153815"/>
                <a:gd name="connsiteY18" fmla="*/ 1238093 h 1299485"/>
                <a:gd name="connsiteX19" fmla="*/ 847379 w 1153815"/>
                <a:gd name="connsiteY19" fmla="*/ 1149193 h 1299485"/>
                <a:gd name="connsiteX20" fmla="*/ 923579 w 1153815"/>
                <a:gd name="connsiteY20" fmla="*/ 1015843 h 1299485"/>
                <a:gd name="connsiteX21" fmla="*/ 993429 w 1153815"/>
                <a:gd name="connsiteY21" fmla="*/ 869793 h 1299485"/>
                <a:gd name="connsiteX22" fmla="*/ 1050579 w 1153815"/>
                <a:gd name="connsiteY22" fmla="*/ 666593 h 1299485"/>
                <a:gd name="connsiteX23" fmla="*/ 1088679 w 1153815"/>
                <a:gd name="connsiteY23" fmla="*/ 488793 h 1299485"/>
                <a:gd name="connsiteX24" fmla="*/ 1139479 w 1153815"/>
                <a:gd name="connsiteY24" fmla="*/ 247493 h 1299485"/>
                <a:gd name="connsiteX25" fmla="*/ 1139479 w 1153815"/>
                <a:gd name="connsiteY25" fmla="*/ 6193 h 1299485"/>
                <a:gd name="connsiteX26" fmla="*/ 1012479 w 1153815"/>
                <a:gd name="connsiteY26" fmla="*/ 69693 h 1299485"/>
                <a:gd name="connsiteX27" fmla="*/ 898179 w 1153815"/>
                <a:gd name="connsiteY27" fmla="*/ 120493 h 1299485"/>
                <a:gd name="connsiteX28" fmla="*/ 739429 w 1153815"/>
                <a:gd name="connsiteY28" fmla="*/ 183993 h 1299485"/>
                <a:gd name="connsiteX29" fmla="*/ 447329 w 1153815"/>
                <a:gd name="connsiteY29" fmla="*/ 228443 h 1299485"/>
                <a:gd name="connsiteX30" fmla="*/ 167929 w 1153815"/>
                <a:gd name="connsiteY30" fmla="*/ 164943 h 1299485"/>
                <a:gd name="connsiteX31" fmla="*/ 9179 w 1153815"/>
                <a:gd name="connsiteY31"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53629 w 1153815"/>
                <a:gd name="connsiteY3" fmla="*/ 799943 h 1299485"/>
                <a:gd name="connsiteX4" fmla="*/ 85379 w 1153815"/>
                <a:gd name="connsiteY4" fmla="*/ 844393 h 1299485"/>
                <a:gd name="connsiteX5" fmla="*/ 98079 w 1153815"/>
                <a:gd name="connsiteY5" fmla="*/ 863443 h 1299485"/>
                <a:gd name="connsiteX6" fmla="*/ 117129 w 1153815"/>
                <a:gd name="connsiteY6" fmla="*/ 882493 h 1299485"/>
                <a:gd name="connsiteX7" fmla="*/ 129829 w 1153815"/>
                <a:gd name="connsiteY7" fmla="*/ 907893 h 1299485"/>
                <a:gd name="connsiteX8" fmla="*/ 148879 w 1153815"/>
                <a:gd name="connsiteY8" fmla="*/ 933293 h 1299485"/>
                <a:gd name="connsiteX9" fmla="*/ 180629 w 1153815"/>
                <a:gd name="connsiteY9" fmla="*/ 977743 h 1299485"/>
                <a:gd name="connsiteX10" fmla="*/ 186979 w 1153815"/>
                <a:gd name="connsiteY10" fmla="*/ 996793 h 1299485"/>
                <a:gd name="connsiteX11" fmla="*/ 225079 w 1153815"/>
                <a:gd name="connsiteY11" fmla="*/ 1047593 h 1299485"/>
                <a:gd name="connsiteX12" fmla="*/ 256829 w 1153815"/>
                <a:gd name="connsiteY12" fmla="*/ 1092043 h 1299485"/>
                <a:gd name="connsiteX13" fmla="*/ 301279 w 1153815"/>
                <a:gd name="connsiteY13" fmla="*/ 1161893 h 1299485"/>
                <a:gd name="connsiteX14" fmla="*/ 345729 w 1153815"/>
                <a:gd name="connsiteY14" fmla="*/ 1238093 h 1299485"/>
                <a:gd name="connsiteX15" fmla="*/ 402879 w 1153815"/>
                <a:gd name="connsiteY15" fmla="*/ 1288893 h 1299485"/>
                <a:gd name="connsiteX16" fmla="*/ 599729 w 1153815"/>
                <a:gd name="connsiteY16" fmla="*/ 1295243 h 1299485"/>
                <a:gd name="connsiteX17" fmla="*/ 726729 w 1153815"/>
                <a:gd name="connsiteY17" fmla="*/ 1238093 h 1299485"/>
                <a:gd name="connsiteX18" fmla="*/ 847379 w 1153815"/>
                <a:gd name="connsiteY18" fmla="*/ 1149193 h 1299485"/>
                <a:gd name="connsiteX19" fmla="*/ 923579 w 1153815"/>
                <a:gd name="connsiteY19" fmla="*/ 1015843 h 1299485"/>
                <a:gd name="connsiteX20" fmla="*/ 993429 w 1153815"/>
                <a:gd name="connsiteY20" fmla="*/ 869793 h 1299485"/>
                <a:gd name="connsiteX21" fmla="*/ 1050579 w 1153815"/>
                <a:gd name="connsiteY21" fmla="*/ 666593 h 1299485"/>
                <a:gd name="connsiteX22" fmla="*/ 1088679 w 1153815"/>
                <a:gd name="connsiteY22" fmla="*/ 488793 h 1299485"/>
                <a:gd name="connsiteX23" fmla="*/ 1139479 w 1153815"/>
                <a:gd name="connsiteY23" fmla="*/ 247493 h 1299485"/>
                <a:gd name="connsiteX24" fmla="*/ 1139479 w 1153815"/>
                <a:gd name="connsiteY24" fmla="*/ 6193 h 1299485"/>
                <a:gd name="connsiteX25" fmla="*/ 1012479 w 1153815"/>
                <a:gd name="connsiteY25" fmla="*/ 69693 h 1299485"/>
                <a:gd name="connsiteX26" fmla="*/ 898179 w 1153815"/>
                <a:gd name="connsiteY26" fmla="*/ 120493 h 1299485"/>
                <a:gd name="connsiteX27" fmla="*/ 739429 w 1153815"/>
                <a:gd name="connsiteY27" fmla="*/ 183993 h 1299485"/>
                <a:gd name="connsiteX28" fmla="*/ 447329 w 1153815"/>
                <a:gd name="connsiteY28" fmla="*/ 228443 h 1299485"/>
                <a:gd name="connsiteX29" fmla="*/ 167929 w 1153815"/>
                <a:gd name="connsiteY29" fmla="*/ 164943 h 1299485"/>
                <a:gd name="connsiteX30" fmla="*/ 9179 w 1153815"/>
                <a:gd name="connsiteY30"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53629 w 1153815"/>
                <a:gd name="connsiteY3" fmla="*/ 799943 h 1299485"/>
                <a:gd name="connsiteX4" fmla="*/ 85379 w 1153815"/>
                <a:gd name="connsiteY4" fmla="*/ 844393 h 1299485"/>
                <a:gd name="connsiteX5" fmla="*/ 98079 w 1153815"/>
                <a:gd name="connsiteY5" fmla="*/ 863443 h 1299485"/>
                <a:gd name="connsiteX6" fmla="*/ 117129 w 1153815"/>
                <a:gd name="connsiteY6" fmla="*/ 882493 h 1299485"/>
                <a:gd name="connsiteX7" fmla="*/ 129829 w 1153815"/>
                <a:gd name="connsiteY7" fmla="*/ 907893 h 1299485"/>
                <a:gd name="connsiteX8" fmla="*/ 148879 w 1153815"/>
                <a:gd name="connsiteY8" fmla="*/ 933293 h 1299485"/>
                <a:gd name="connsiteX9" fmla="*/ 180629 w 1153815"/>
                <a:gd name="connsiteY9" fmla="*/ 977743 h 1299485"/>
                <a:gd name="connsiteX10" fmla="*/ 225079 w 1153815"/>
                <a:gd name="connsiteY10" fmla="*/ 1047593 h 1299485"/>
                <a:gd name="connsiteX11" fmla="*/ 256829 w 1153815"/>
                <a:gd name="connsiteY11" fmla="*/ 1092043 h 1299485"/>
                <a:gd name="connsiteX12" fmla="*/ 301279 w 1153815"/>
                <a:gd name="connsiteY12" fmla="*/ 1161893 h 1299485"/>
                <a:gd name="connsiteX13" fmla="*/ 345729 w 1153815"/>
                <a:gd name="connsiteY13" fmla="*/ 1238093 h 1299485"/>
                <a:gd name="connsiteX14" fmla="*/ 402879 w 1153815"/>
                <a:gd name="connsiteY14" fmla="*/ 1288893 h 1299485"/>
                <a:gd name="connsiteX15" fmla="*/ 599729 w 1153815"/>
                <a:gd name="connsiteY15" fmla="*/ 1295243 h 1299485"/>
                <a:gd name="connsiteX16" fmla="*/ 726729 w 1153815"/>
                <a:gd name="connsiteY16" fmla="*/ 1238093 h 1299485"/>
                <a:gd name="connsiteX17" fmla="*/ 847379 w 1153815"/>
                <a:gd name="connsiteY17" fmla="*/ 1149193 h 1299485"/>
                <a:gd name="connsiteX18" fmla="*/ 923579 w 1153815"/>
                <a:gd name="connsiteY18" fmla="*/ 1015843 h 1299485"/>
                <a:gd name="connsiteX19" fmla="*/ 993429 w 1153815"/>
                <a:gd name="connsiteY19" fmla="*/ 869793 h 1299485"/>
                <a:gd name="connsiteX20" fmla="*/ 1050579 w 1153815"/>
                <a:gd name="connsiteY20" fmla="*/ 666593 h 1299485"/>
                <a:gd name="connsiteX21" fmla="*/ 1088679 w 1153815"/>
                <a:gd name="connsiteY21" fmla="*/ 488793 h 1299485"/>
                <a:gd name="connsiteX22" fmla="*/ 1139479 w 1153815"/>
                <a:gd name="connsiteY22" fmla="*/ 247493 h 1299485"/>
                <a:gd name="connsiteX23" fmla="*/ 1139479 w 1153815"/>
                <a:gd name="connsiteY23" fmla="*/ 6193 h 1299485"/>
                <a:gd name="connsiteX24" fmla="*/ 1012479 w 1153815"/>
                <a:gd name="connsiteY24" fmla="*/ 69693 h 1299485"/>
                <a:gd name="connsiteX25" fmla="*/ 898179 w 1153815"/>
                <a:gd name="connsiteY25" fmla="*/ 120493 h 1299485"/>
                <a:gd name="connsiteX26" fmla="*/ 739429 w 1153815"/>
                <a:gd name="connsiteY26" fmla="*/ 183993 h 1299485"/>
                <a:gd name="connsiteX27" fmla="*/ 447329 w 1153815"/>
                <a:gd name="connsiteY27" fmla="*/ 228443 h 1299485"/>
                <a:gd name="connsiteX28" fmla="*/ 167929 w 1153815"/>
                <a:gd name="connsiteY28" fmla="*/ 164943 h 1299485"/>
                <a:gd name="connsiteX29" fmla="*/ 9179 w 1153815"/>
                <a:gd name="connsiteY29"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53629 w 1153815"/>
                <a:gd name="connsiteY3" fmla="*/ 799943 h 1299485"/>
                <a:gd name="connsiteX4" fmla="*/ 85379 w 1153815"/>
                <a:gd name="connsiteY4" fmla="*/ 844393 h 1299485"/>
                <a:gd name="connsiteX5" fmla="*/ 98079 w 1153815"/>
                <a:gd name="connsiteY5" fmla="*/ 863443 h 1299485"/>
                <a:gd name="connsiteX6" fmla="*/ 117129 w 1153815"/>
                <a:gd name="connsiteY6" fmla="*/ 882493 h 1299485"/>
                <a:gd name="connsiteX7" fmla="*/ 129829 w 1153815"/>
                <a:gd name="connsiteY7" fmla="*/ 907893 h 1299485"/>
                <a:gd name="connsiteX8" fmla="*/ 148879 w 1153815"/>
                <a:gd name="connsiteY8" fmla="*/ 933293 h 1299485"/>
                <a:gd name="connsiteX9" fmla="*/ 180629 w 1153815"/>
                <a:gd name="connsiteY9" fmla="*/ 977743 h 1299485"/>
                <a:gd name="connsiteX10" fmla="*/ 206029 w 1153815"/>
                <a:gd name="connsiteY10" fmla="*/ 1047593 h 1299485"/>
                <a:gd name="connsiteX11" fmla="*/ 256829 w 1153815"/>
                <a:gd name="connsiteY11" fmla="*/ 1092043 h 1299485"/>
                <a:gd name="connsiteX12" fmla="*/ 301279 w 1153815"/>
                <a:gd name="connsiteY12" fmla="*/ 1161893 h 1299485"/>
                <a:gd name="connsiteX13" fmla="*/ 345729 w 1153815"/>
                <a:gd name="connsiteY13" fmla="*/ 1238093 h 1299485"/>
                <a:gd name="connsiteX14" fmla="*/ 402879 w 1153815"/>
                <a:gd name="connsiteY14" fmla="*/ 1288893 h 1299485"/>
                <a:gd name="connsiteX15" fmla="*/ 599729 w 1153815"/>
                <a:gd name="connsiteY15" fmla="*/ 1295243 h 1299485"/>
                <a:gd name="connsiteX16" fmla="*/ 726729 w 1153815"/>
                <a:gd name="connsiteY16" fmla="*/ 1238093 h 1299485"/>
                <a:gd name="connsiteX17" fmla="*/ 847379 w 1153815"/>
                <a:gd name="connsiteY17" fmla="*/ 1149193 h 1299485"/>
                <a:gd name="connsiteX18" fmla="*/ 923579 w 1153815"/>
                <a:gd name="connsiteY18" fmla="*/ 1015843 h 1299485"/>
                <a:gd name="connsiteX19" fmla="*/ 993429 w 1153815"/>
                <a:gd name="connsiteY19" fmla="*/ 869793 h 1299485"/>
                <a:gd name="connsiteX20" fmla="*/ 1050579 w 1153815"/>
                <a:gd name="connsiteY20" fmla="*/ 666593 h 1299485"/>
                <a:gd name="connsiteX21" fmla="*/ 1088679 w 1153815"/>
                <a:gd name="connsiteY21" fmla="*/ 488793 h 1299485"/>
                <a:gd name="connsiteX22" fmla="*/ 1139479 w 1153815"/>
                <a:gd name="connsiteY22" fmla="*/ 247493 h 1299485"/>
                <a:gd name="connsiteX23" fmla="*/ 1139479 w 1153815"/>
                <a:gd name="connsiteY23" fmla="*/ 6193 h 1299485"/>
                <a:gd name="connsiteX24" fmla="*/ 1012479 w 1153815"/>
                <a:gd name="connsiteY24" fmla="*/ 69693 h 1299485"/>
                <a:gd name="connsiteX25" fmla="*/ 898179 w 1153815"/>
                <a:gd name="connsiteY25" fmla="*/ 120493 h 1299485"/>
                <a:gd name="connsiteX26" fmla="*/ 739429 w 1153815"/>
                <a:gd name="connsiteY26" fmla="*/ 183993 h 1299485"/>
                <a:gd name="connsiteX27" fmla="*/ 447329 w 1153815"/>
                <a:gd name="connsiteY27" fmla="*/ 228443 h 1299485"/>
                <a:gd name="connsiteX28" fmla="*/ 167929 w 1153815"/>
                <a:gd name="connsiteY28" fmla="*/ 164943 h 1299485"/>
                <a:gd name="connsiteX29" fmla="*/ 9179 w 1153815"/>
                <a:gd name="connsiteY29"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53629 w 1153815"/>
                <a:gd name="connsiteY3" fmla="*/ 799943 h 1299485"/>
                <a:gd name="connsiteX4" fmla="*/ 85379 w 1153815"/>
                <a:gd name="connsiteY4" fmla="*/ 844393 h 1299485"/>
                <a:gd name="connsiteX5" fmla="*/ 98079 w 1153815"/>
                <a:gd name="connsiteY5" fmla="*/ 863443 h 1299485"/>
                <a:gd name="connsiteX6" fmla="*/ 117129 w 1153815"/>
                <a:gd name="connsiteY6" fmla="*/ 882493 h 1299485"/>
                <a:gd name="connsiteX7" fmla="*/ 129829 w 1153815"/>
                <a:gd name="connsiteY7" fmla="*/ 907893 h 1299485"/>
                <a:gd name="connsiteX8" fmla="*/ 148879 w 1153815"/>
                <a:gd name="connsiteY8" fmla="*/ 933293 h 1299485"/>
                <a:gd name="connsiteX9" fmla="*/ 180629 w 1153815"/>
                <a:gd name="connsiteY9" fmla="*/ 977743 h 1299485"/>
                <a:gd name="connsiteX10" fmla="*/ 206029 w 1153815"/>
                <a:gd name="connsiteY10" fmla="*/ 1047593 h 1299485"/>
                <a:gd name="connsiteX11" fmla="*/ 231429 w 1153815"/>
                <a:gd name="connsiteY11" fmla="*/ 1092043 h 1299485"/>
                <a:gd name="connsiteX12" fmla="*/ 301279 w 1153815"/>
                <a:gd name="connsiteY12" fmla="*/ 1161893 h 1299485"/>
                <a:gd name="connsiteX13" fmla="*/ 345729 w 1153815"/>
                <a:gd name="connsiteY13" fmla="*/ 1238093 h 1299485"/>
                <a:gd name="connsiteX14" fmla="*/ 402879 w 1153815"/>
                <a:gd name="connsiteY14" fmla="*/ 1288893 h 1299485"/>
                <a:gd name="connsiteX15" fmla="*/ 599729 w 1153815"/>
                <a:gd name="connsiteY15" fmla="*/ 1295243 h 1299485"/>
                <a:gd name="connsiteX16" fmla="*/ 726729 w 1153815"/>
                <a:gd name="connsiteY16" fmla="*/ 1238093 h 1299485"/>
                <a:gd name="connsiteX17" fmla="*/ 847379 w 1153815"/>
                <a:gd name="connsiteY17" fmla="*/ 1149193 h 1299485"/>
                <a:gd name="connsiteX18" fmla="*/ 923579 w 1153815"/>
                <a:gd name="connsiteY18" fmla="*/ 1015843 h 1299485"/>
                <a:gd name="connsiteX19" fmla="*/ 993429 w 1153815"/>
                <a:gd name="connsiteY19" fmla="*/ 869793 h 1299485"/>
                <a:gd name="connsiteX20" fmla="*/ 1050579 w 1153815"/>
                <a:gd name="connsiteY20" fmla="*/ 666593 h 1299485"/>
                <a:gd name="connsiteX21" fmla="*/ 1088679 w 1153815"/>
                <a:gd name="connsiteY21" fmla="*/ 488793 h 1299485"/>
                <a:gd name="connsiteX22" fmla="*/ 1139479 w 1153815"/>
                <a:gd name="connsiteY22" fmla="*/ 247493 h 1299485"/>
                <a:gd name="connsiteX23" fmla="*/ 1139479 w 1153815"/>
                <a:gd name="connsiteY23" fmla="*/ 6193 h 1299485"/>
                <a:gd name="connsiteX24" fmla="*/ 1012479 w 1153815"/>
                <a:gd name="connsiteY24" fmla="*/ 69693 h 1299485"/>
                <a:gd name="connsiteX25" fmla="*/ 898179 w 1153815"/>
                <a:gd name="connsiteY25" fmla="*/ 120493 h 1299485"/>
                <a:gd name="connsiteX26" fmla="*/ 739429 w 1153815"/>
                <a:gd name="connsiteY26" fmla="*/ 183993 h 1299485"/>
                <a:gd name="connsiteX27" fmla="*/ 447329 w 1153815"/>
                <a:gd name="connsiteY27" fmla="*/ 228443 h 1299485"/>
                <a:gd name="connsiteX28" fmla="*/ 167929 w 1153815"/>
                <a:gd name="connsiteY28" fmla="*/ 164943 h 1299485"/>
                <a:gd name="connsiteX29" fmla="*/ 9179 w 1153815"/>
                <a:gd name="connsiteY29"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53629 w 1153815"/>
                <a:gd name="connsiteY3" fmla="*/ 799943 h 1299485"/>
                <a:gd name="connsiteX4" fmla="*/ 85379 w 1153815"/>
                <a:gd name="connsiteY4" fmla="*/ 844393 h 1299485"/>
                <a:gd name="connsiteX5" fmla="*/ 98079 w 1153815"/>
                <a:gd name="connsiteY5" fmla="*/ 863443 h 1299485"/>
                <a:gd name="connsiteX6" fmla="*/ 117129 w 1153815"/>
                <a:gd name="connsiteY6" fmla="*/ 882493 h 1299485"/>
                <a:gd name="connsiteX7" fmla="*/ 129829 w 1153815"/>
                <a:gd name="connsiteY7" fmla="*/ 907893 h 1299485"/>
                <a:gd name="connsiteX8" fmla="*/ 148879 w 1153815"/>
                <a:gd name="connsiteY8" fmla="*/ 933293 h 1299485"/>
                <a:gd name="connsiteX9" fmla="*/ 180629 w 1153815"/>
                <a:gd name="connsiteY9" fmla="*/ 977743 h 1299485"/>
                <a:gd name="connsiteX10" fmla="*/ 231429 w 1153815"/>
                <a:gd name="connsiteY10" fmla="*/ 1092043 h 1299485"/>
                <a:gd name="connsiteX11" fmla="*/ 301279 w 1153815"/>
                <a:gd name="connsiteY11" fmla="*/ 1161893 h 1299485"/>
                <a:gd name="connsiteX12" fmla="*/ 345729 w 1153815"/>
                <a:gd name="connsiteY12" fmla="*/ 1238093 h 1299485"/>
                <a:gd name="connsiteX13" fmla="*/ 402879 w 1153815"/>
                <a:gd name="connsiteY13" fmla="*/ 1288893 h 1299485"/>
                <a:gd name="connsiteX14" fmla="*/ 599729 w 1153815"/>
                <a:gd name="connsiteY14" fmla="*/ 1295243 h 1299485"/>
                <a:gd name="connsiteX15" fmla="*/ 726729 w 1153815"/>
                <a:gd name="connsiteY15" fmla="*/ 1238093 h 1299485"/>
                <a:gd name="connsiteX16" fmla="*/ 847379 w 1153815"/>
                <a:gd name="connsiteY16" fmla="*/ 1149193 h 1299485"/>
                <a:gd name="connsiteX17" fmla="*/ 923579 w 1153815"/>
                <a:gd name="connsiteY17" fmla="*/ 1015843 h 1299485"/>
                <a:gd name="connsiteX18" fmla="*/ 993429 w 1153815"/>
                <a:gd name="connsiteY18" fmla="*/ 869793 h 1299485"/>
                <a:gd name="connsiteX19" fmla="*/ 1050579 w 1153815"/>
                <a:gd name="connsiteY19" fmla="*/ 666593 h 1299485"/>
                <a:gd name="connsiteX20" fmla="*/ 1088679 w 1153815"/>
                <a:gd name="connsiteY20" fmla="*/ 488793 h 1299485"/>
                <a:gd name="connsiteX21" fmla="*/ 1139479 w 1153815"/>
                <a:gd name="connsiteY21" fmla="*/ 247493 h 1299485"/>
                <a:gd name="connsiteX22" fmla="*/ 1139479 w 1153815"/>
                <a:gd name="connsiteY22" fmla="*/ 6193 h 1299485"/>
                <a:gd name="connsiteX23" fmla="*/ 1012479 w 1153815"/>
                <a:gd name="connsiteY23" fmla="*/ 69693 h 1299485"/>
                <a:gd name="connsiteX24" fmla="*/ 898179 w 1153815"/>
                <a:gd name="connsiteY24" fmla="*/ 120493 h 1299485"/>
                <a:gd name="connsiteX25" fmla="*/ 739429 w 1153815"/>
                <a:gd name="connsiteY25" fmla="*/ 183993 h 1299485"/>
                <a:gd name="connsiteX26" fmla="*/ 447329 w 1153815"/>
                <a:gd name="connsiteY26" fmla="*/ 228443 h 1299485"/>
                <a:gd name="connsiteX27" fmla="*/ 167929 w 1153815"/>
                <a:gd name="connsiteY27" fmla="*/ 164943 h 1299485"/>
                <a:gd name="connsiteX28" fmla="*/ 9179 w 1153815"/>
                <a:gd name="connsiteY28"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53629 w 1153815"/>
                <a:gd name="connsiteY3" fmla="*/ 799943 h 1299485"/>
                <a:gd name="connsiteX4" fmla="*/ 85379 w 1153815"/>
                <a:gd name="connsiteY4" fmla="*/ 844393 h 1299485"/>
                <a:gd name="connsiteX5" fmla="*/ 98079 w 1153815"/>
                <a:gd name="connsiteY5" fmla="*/ 863443 h 1299485"/>
                <a:gd name="connsiteX6" fmla="*/ 117129 w 1153815"/>
                <a:gd name="connsiteY6" fmla="*/ 882493 h 1299485"/>
                <a:gd name="connsiteX7" fmla="*/ 148879 w 1153815"/>
                <a:gd name="connsiteY7" fmla="*/ 933293 h 1299485"/>
                <a:gd name="connsiteX8" fmla="*/ 180629 w 1153815"/>
                <a:gd name="connsiteY8" fmla="*/ 977743 h 1299485"/>
                <a:gd name="connsiteX9" fmla="*/ 231429 w 1153815"/>
                <a:gd name="connsiteY9" fmla="*/ 1092043 h 1299485"/>
                <a:gd name="connsiteX10" fmla="*/ 301279 w 1153815"/>
                <a:gd name="connsiteY10" fmla="*/ 1161893 h 1299485"/>
                <a:gd name="connsiteX11" fmla="*/ 345729 w 1153815"/>
                <a:gd name="connsiteY11" fmla="*/ 1238093 h 1299485"/>
                <a:gd name="connsiteX12" fmla="*/ 402879 w 1153815"/>
                <a:gd name="connsiteY12" fmla="*/ 1288893 h 1299485"/>
                <a:gd name="connsiteX13" fmla="*/ 599729 w 1153815"/>
                <a:gd name="connsiteY13" fmla="*/ 1295243 h 1299485"/>
                <a:gd name="connsiteX14" fmla="*/ 726729 w 1153815"/>
                <a:gd name="connsiteY14" fmla="*/ 1238093 h 1299485"/>
                <a:gd name="connsiteX15" fmla="*/ 847379 w 1153815"/>
                <a:gd name="connsiteY15" fmla="*/ 1149193 h 1299485"/>
                <a:gd name="connsiteX16" fmla="*/ 923579 w 1153815"/>
                <a:gd name="connsiteY16" fmla="*/ 1015843 h 1299485"/>
                <a:gd name="connsiteX17" fmla="*/ 993429 w 1153815"/>
                <a:gd name="connsiteY17" fmla="*/ 869793 h 1299485"/>
                <a:gd name="connsiteX18" fmla="*/ 1050579 w 1153815"/>
                <a:gd name="connsiteY18" fmla="*/ 666593 h 1299485"/>
                <a:gd name="connsiteX19" fmla="*/ 1088679 w 1153815"/>
                <a:gd name="connsiteY19" fmla="*/ 488793 h 1299485"/>
                <a:gd name="connsiteX20" fmla="*/ 1139479 w 1153815"/>
                <a:gd name="connsiteY20" fmla="*/ 247493 h 1299485"/>
                <a:gd name="connsiteX21" fmla="*/ 1139479 w 1153815"/>
                <a:gd name="connsiteY21" fmla="*/ 6193 h 1299485"/>
                <a:gd name="connsiteX22" fmla="*/ 1012479 w 1153815"/>
                <a:gd name="connsiteY22" fmla="*/ 69693 h 1299485"/>
                <a:gd name="connsiteX23" fmla="*/ 898179 w 1153815"/>
                <a:gd name="connsiteY23" fmla="*/ 120493 h 1299485"/>
                <a:gd name="connsiteX24" fmla="*/ 739429 w 1153815"/>
                <a:gd name="connsiteY24" fmla="*/ 183993 h 1299485"/>
                <a:gd name="connsiteX25" fmla="*/ 447329 w 1153815"/>
                <a:gd name="connsiteY25" fmla="*/ 228443 h 1299485"/>
                <a:gd name="connsiteX26" fmla="*/ 167929 w 1153815"/>
                <a:gd name="connsiteY26" fmla="*/ 164943 h 1299485"/>
                <a:gd name="connsiteX27" fmla="*/ 9179 w 1153815"/>
                <a:gd name="connsiteY27"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53629 w 1153815"/>
                <a:gd name="connsiteY3" fmla="*/ 799943 h 1299485"/>
                <a:gd name="connsiteX4" fmla="*/ 85379 w 1153815"/>
                <a:gd name="connsiteY4" fmla="*/ 844393 h 1299485"/>
                <a:gd name="connsiteX5" fmla="*/ 117129 w 1153815"/>
                <a:gd name="connsiteY5" fmla="*/ 882493 h 1299485"/>
                <a:gd name="connsiteX6" fmla="*/ 148879 w 1153815"/>
                <a:gd name="connsiteY6" fmla="*/ 933293 h 1299485"/>
                <a:gd name="connsiteX7" fmla="*/ 180629 w 1153815"/>
                <a:gd name="connsiteY7" fmla="*/ 977743 h 1299485"/>
                <a:gd name="connsiteX8" fmla="*/ 231429 w 1153815"/>
                <a:gd name="connsiteY8" fmla="*/ 1092043 h 1299485"/>
                <a:gd name="connsiteX9" fmla="*/ 301279 w 1153815"/>
                <a:gd name="connsiteY9" fmla="*/ 1161893 h 1299485"/>
                <a:gd name="connsiteX10" fmla="*/ 345729 w 1153815"/>
                <a:gd name="connsiteY10" fmla="*/ 1238093 h 1299485"/>
                <a:gd name="connsiteX11" fmla="*/ 402879 w 1153815"/>
                <a:gd name="connsiteY11" fmla="*/ 1288893 h 1299485"/>
                <a:gd name="connsiteX12" fmla="*/ 599729 w 1153815"/>
                <a:gd name="connsiteY12" fmla="*/ 1295243 h 1299485"/>
                <a:gd name="connsiteX13" fmla="*/ 726729 w 1153815"/>
                <a:gd name="connsiteY13" fmla="*/ 1238093 h 1299485"/>
                <a:gd name="connsiteX14" fmla="*/ 847379 w 1153815"/>
                <a:gd name="connsiteY14" fmla="*/ 1149193 h 1299485"/>
                <a:gd name="connsiteX15" fmla="*/ 923579 w 1153815"/>
                <a:gd name="connsiteY15" fmla="*/ 1015843 h 1299485"/>
                <a:gd name="connsiteX16" fmla="*/ 993429 w 1153815"/>
                <a:gd name="connsiteY16" fmla="*/ 869793 h 1299485"/>
                <a:gd name="connsiteX17" fmla="*/ 1050579 w 1153815"/>
                <a:gd name="connsiteY17" fmla="*/ 666593 h 1299485"/>
                <a:gd name="connsiteX18" fmla="*/ 1088679 w 1153815"/>
                <a:gd name="connsiteY18" fmla="*/ 488793 h 1299485"/>
                <a:gd name="connsiteX19" fmla="*/ 1139479 w 1153815"/>
                <a:gd name="connsiteY19" fmla="*/ 247493 h 1299485"/>
                <a:gd name="connsiteX20" fmla="*/ 1139479 w 1153815"/>
                <a:gd name="connsiteY20" fmla="*/ 6193 h 1299485"/>
                <a:gd name="connsiteX21" fmla="*/ 1012479 w 1153815"/>
                <a:gd name="connsiteY21" fmla="*/ 69693 h 1299485"/>
                <a:gd name="connsiteX22" fmla="*/ 898179 w 1153815"/>
                <a:gd name="connsiteY22" fmla="*/ 120493 h 1299485"/>
                <a:gd name="connsiteX23" fmla="*/ 739429 w 1153815"/>
                <a:gd name="connsiteY23" fmla="*/ 183993 h 1299485"/>
                <a:gd name="connsiteX24" fmla="*/ 447329 w 1153815"/>
                <a:gd name="connsiteY24" fmla="*/ 228443 h 1299485"/>
                <a:gd name="connsiteX25" fmla="*/ 167929 w 1153815"/>
                <a:gd name="connsiteY25" fmla="*/ 164943 h 1299485"/>
                <a:gd name="connsiteX26" fmla="*/ 9179 w 1153815"/>
                <a:gd name="connsiteY26"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85379 w 1153815"/>
                <a:gd name="connsiteY3" fmla="*/ 844393 h 1299485"/>
                <a:gd name="connsiteX4" fmla="*/ 117129 w 1153815"/>
                <a:gd name="connsiteY4" fmla="*/ 882493 h 1299485"/>
                <a:gd name="connsiteX5" fmla="*/ 148879 w 1153815"/>
                <a:gd name="connsiteY5" fmla="*/ 933293 h 1299485"/>
                <a:gd name="connsiteX6" fmla="*/ 180629 w 1153815"/>
                <a:gd name="connsiteY6" fmla="*/ 977743 h 1299485"/>
                <a:gd name="connsiteX7" fmla="*/ 231429 w 1153815"/>
                <a:gd name="connsiteY7" fmla="*/ 1092043 h 1299485"/>
                <a:gd name="connsiteX8" fmla="*/ 301279 w 1153815"/>
                <a:gd name="connsiteY8" fmla="*/ 1161893 h 1299485"/>
                <a:gd name="connsiteX9" fmla="*/ 345729 w 1153815"/>
                <a:gd name="connsiteY9" fmla="*/ 1238093 h 1299485"/>
                <a:gd name="connsiteX10" fmla="*/ 402879 w 1153815"/>
                <a:gd name="connsiteY10" fmla="*/ 1288893 h 1299485"/>
                <a:gd name="connsiteX11" fmla="*/ 599729 w 1153815"/>
                <a:gd name="connsiteY11" fmla="*/ 1295243 h 1299485"/>
                <a:gd name="connsiteX12" fmla="*/ 726729 w 1153815"/>
                <a:gd name="connsiteY12" fmla="*/ 1238093 h 1299485"/>
                <a:gd name="connsiteX13" fmla="*/ 847379 w 1153815"/>
                <a:gd name="connsiteY13" fmla="*/ 1149193 h 1299485"/>
                <a:gd name="connsiteX14" fmla="*/ 923579 w 1153815"/>
                <a:gd name="connsiteY14" fmla="*/ 1015843 h 1299485"/>
                <a:gd name="connsiteX15" fmla="*/ 993429 w 1153815"/>
                <a:gd name="connsiteY15" fmla="*/ 869793 h 1299485"/>
                <a:gd name="connsiteX16" fmla="*/ 1050579 w 1153815"/>
                <a:gd name="connsiteY16" fmla="*/ 666593 h 1299485"/>
                <a:gd name="connsiteX17" fmla="*/ 1088679 w 1153815"/>
                <a:gd name="connsiteY17" fmla="*/ 488793 h 1299485"/>
                <a:gd name="connsiteX18" fmla="*/ 1139479 w 1153815"/>
                <a:gd name="connsiteY18" fmla="*/ 247493 h 1299485"/>
                <a:gd name="connsiteX19" fmla="*/ 1139479 w 1153815"/>
                <a:gd name="connsiteY19" fmla="*/ 6193 h 1299485"/>
                <a:gd name="connsiteX20" fmla="*/ 1012479 w 1153815"/>
                <a:gd name="connsiteY20" fmla="*/ 69693 h 1299485"/>
                <a:gd name="connsiteX21" fmla="*/ 898179 w 1153815"/>
                <a:gd name="connsiteY21" fmla="*/ 120493 h 1299485"/>
                <a:gd name="connsiteX22" fmla="*/ 739429 w 1153815"/>
                <a:gd name="connsiteY22" fmla="*/ 183993 h 1299485"/>
                <a:gd name="connsiteX23" fmla="*/ 447329 w 1153815"/>
                <a:gd name="connsiteY23" fmla="*/ 228443 h 1299485"/>
                <a:gd name="connsiteX24" fmla="*/ 167929 w 1153815"/>
                <a:gd name="connsiteY24" fmla="*/ 164943 h 1299485"/>
                <a:gd name="connsiteX25" fmla="*/ 9179 w 1153815"/>
                <a:gd name="connsiteY25"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117129 w 1153815"/>
                <a:gd name="connsiteY3" fmla="*/ 882493 h 1299485"/>
                <a:gd name="connsiteX4" fmla="*/ 148879 w 1153815"/>
                <a:gd name="connsiteY4" fmla="*/ 933293 h 1299485"/>
                <a:gd name="connsiteX5" fmla="*/ 180629 w 1153815"/>
                <a:gd name="connsiteY5" fmla="*/ 977743 h 1299485"/>
                <a:gd name="connsiteX6" fmla="*/ 231429 w 1153815"/>
                <a:gd name="connsiteY6" fmla="*/ 1092043 h 1299485"/>
                <a:gd name="connsiteX7" fmla="*/ 301279 w 1153815"/>
                <a:gd name="connsiteY7" fmla="*/ 1161893 h 1299485"/>
                <a:gd name="connsiteX8" fmla="*/ 345729 w 1153815"/>
                <a:gd name="connsiteY8" fmla="*/ 1238093 h 1299485"/>
                <a:gd name="connsiteX9" fmla="*/ 402879 w 1153815"/>
                <a:gd name="connsiteY9" fmla="*/ 1288893 h 1299485"/>
                <a:gd name="connsiteX10" fmla="*/ 599729 w 1153815"/>
                <a:gd name="connsiteY10" fmla="*/ 1295243 h 1299485"/>
                <a:gd name="connsiteX11" fmla="*/ 726729 w 1153815"/>
                <a:gd name="connsiteY11" fmla="*/ 1238093 h 1299485"/>
                <a:gd name="connsiteX12" fmla="*/ 847379 w 1153815"/>
                <a:gd name="connsiteY12" fmla="*/ 1149193 h 1299485"/>
                <a:gd name="connsiteX13" fmla="*/ 923579 w 1153815"/>
                <a:gd name="connsiteY13" fmla="*/ 1015843 h 1299485"/>
                <a:gd name="connsiteX14" fmla="*/ 993429 w 1153815"/>
                <a:gd name="connsiteY14" fmla="*/ 869793 h 1299485"/>
                <a:gd name="connsiteX15" fmla="*/ 1050579 w 1153815"/>
                <a:gd name="connsiteY15" fmla="*/ 666593 h 1299485"/>
                <a:gd name="connsiteX16" fmla="*/ 1088679 w 1153815"/>
                <a:gd name="connsiteY16" fmla="*/ 488793 h 1299485"/>
                <a:gd name="connsiteX17" fmla="*/ 1139479 w 1153815"/>
                <a:gd name="connsiteY17" fmla="*/ 247493 h 1299485"/>
                <a:gd name="connsiteX18" fmla="*/ 1139479 w 1153815"/>
                <a:gd name="connsiteY18" fmla="*/ 6193 h 1299485"/>
                <a:gd name="connsiteX19" fmla="*/ 1012479 w 1153815"/>
                <a:gd name="connsiteY19" fmla="*/ 69693 h 1299485"/>
                <a:gd name="connsiteX20" fmla="*/ 898179 w 1153815"/>
                <a:gd name="connsiteY20" fmla="*/ 120493 h 1299485"/>
                <a:gd name="connsiteX21" fmla="*/ 739429 w 1153815"/>
                <a:gd name="connsiteY21" fmla="*/ 183993 h 1299485"/>
                <a:gd name="connsiteX22" fmla="*/ 447329 w 1153815"/>
                <a:gd name="connsiteY22" fmla="*/ 228443 h 1299485"/>
                <a:gd name="connsiteX23" fmla="*/ 167929 w 1153815"/>
                <a:gd name="connsiteY23" fmla="*/ 164943 h 1299485"/>
                <a:gd name="connsiteX24" fmla="*/ 9179 w 1153815"/>
                <a:gd name="connsiteY24" fmla="*/ 44293 h 1299485"/>
                <a:gd name="connsiteX0" fmla="*/ 9179 w 1153815"/>
                <a:gd name="connsiteY0" fmla="*/ 44293 h 1299485"/>
                <a:gd name="connsiteX1" fmla="*/ 21879 w 1153815"/>
                <a:gd name="connsiteY1" fmla="*/ 685643 h 1299485"/>
                <a:gd name="connsiteX2" fmla="*/ 40929 w 1153815"/>
                <a:gd name="connsiteY2" fmla="*/ 768193 h 1299485"/>
                <a:gd name="connsiteX3" fmla="*/ 117129 w 1153815"/>
                <a:gd name="connsiteY3" fmla="*/ 882493 h 1299485"/>
                <a:gd name="connsiteX4" fmla="*/ 180629 w 1153815"/>
                <a:gd name="connsiteY4" fmla="*/ 977743 h 1299485"/>
                <a:gd name="connsiteX5" fmla="*/ 231429 w 1153815"/>
                <a:gd name="connsiteY5" fmla="*/ 1092043 h 1299485"/>
                <a:gd name="connsiteX6" fmla="*/ 301279 w 1153815"/>
                <a:gd name="connsiteY6" fmla="*/ 1161893 h 1299485"/>
                <a:gd name="connsiteX7" fmla="*/ 345729 w 1153815"/>
                <a:gd name="connsiteY7" fmla="*/ 1238093 h 1299485"/>
                <a:gd name="connsiteX8" fmla="*/ 402879 w 1153815"/>
                <a:gd name="connsiteY8" fmla="*/ 1288893 h 1299485"/>
                <a:gd name="connsiteX9" fmla="*/ 599729 w 1153815"/>
                <a:gd name="connsiteY9" fmla="*/ 1295243 h 1299485"/>
                <a:gd name="connsiteX10" fmla="*/ 726729 w 1153815"/>
                <a:gd name="connsiteY10" fmla="*/ 1238093 h 1299485"/>
                <a:gd name="connsiteX11" fmla="*/ 847379 w 1153815"/>
                <a:gd name="connsiteY11" fmla="*/ 1149193 h 1299485"/>
                <a:gd name="connsiteX12" fmla="*/ 923579 w 1153815"/>
                <a:gd name="connsiteY12" fmla="*/ 1015843 h 1299485"/>
                <a:gd name="connsiteX13" fmla="*/ 993429 w 1153815"/>
                <a:gd name="connsiteY13" fmla="*/ 869793 h 1299485"/>
                <a:gd name="connsiteX14" fmla="*/ 1050579 w 1153815"/>
                <a:gd name="connsiteY14" fmla="*/ 666593 h 1299485"/>
                <a:gd name="connsiteX15" fmla="*/ 1088679 w 1153815"/>
                <a:gd name="connsiteY15" fmla="*/ 488793 h 1299485"/>
                <a:gd name="connsiteX16" fmla="*/ 1139479 w 1153815"/>
                <a:gd name="connsiteY16" fmla="*/ 247493 h 1299485"/>
                <a:gd name="connsiteX17" fmla="*/ 1139479 w 1153815"/>
                <a:gd name="connsiteY17" fmla="*/ 6193 h 1299485"/>
                <a:gd name="connsiteX18" fmla="*/ 1012479 w 1153815"/>
                <a:gd name="connsiteY18" fmla="*/ 69693 h 1299485"/>
                <a:gd name="connsiteX19" fmla="*/ 898179 w 1153815"/>
                <a:gd name="connsiteY19" fmla="*/ 120493 h 1299485"/>
                <a:gd name="connsiteX20" fmla="*/ 739429 w 1153815"/>
                <a:gd name="connsiteY20" fmla="*/ 183993 h 1299485"/>
                <a:gd name="connsiteX21" fmla="*/ 447329 w 1153815"/>
                <a:gd name="connsiteY21" fmla="*/ 228443 h 1299485"/>
                <a:gd name="connsiteX22" fmla="*/ 167929 w 1153815"/>
                <a:gd name="connsiteY22" fmla="*/ 164943 h 1299485"/>
                <a:gd name="connsiteX23" fmla="*/ 9179 w 1153815"/>
                <a:gd name="connsiteY23" fmla="*/ 44293 h 1299485"/>
                <a:gd name="connsiteX0" fmla="*/ 9179 w 1153815"/>
                <a:gd name="connsiteY0" fmla="*/ 44293 h 1299485"/>
                <a:gd name="connsiteX1" fmla="*/ 21879 w 1153815"/>
                <a:gd name="connsiteY1" fmla="*/ 685643 h 1299485"/>
                <a:gd name="connsiteX2" fmla="*/ 117129 w 1153815"/>
                <a:gd name="connsiteY2" fmla="*/ 882493 h 1299485"/>
                <a:gd name="connsiteX3" fmla="*/ 180629 w 1153815"/>
                <a:gd name="connsiteY3" fmla="*/ 977743 h 1299485"/>
                <a:gd name="connsiteX4" fmla="*/ 231429 w 1153815"/>
                <a:gd name="connsiteY4" fmla="*/ 1092043 h 1299485"/>
                <a:gd name="connsiteX5" fmla="*/ 301279 w 1153815"/>
                <a:gd name="connsiteY5" fmla="*/ 1161893 h 1299485"/>
                <a:gd name="connsiteX6" fmla="*/ 345729 w 1153815"/>
                <a:gd name="connsiteY6" fmla="*/ 1238093 h 1299485"/>
                <a:gd name="connsiteX7" fmla="*/ 402879 w 1153815"/>
                <a:gd name="connsiteY7" fmla="*/ 1288893 h 1299485"/>
                <a:gd name="connsiteX8" fmla="*/ 599729 w 1153815"/>
                <a:gd name="connsiteY8" fmla="*/ 1295243 h 1299485"/>
                <a:gd name="connsiteX9" fmla="*/ 726729 w 1153815"/>
                <a:gd name="connsiteY9" fmla="*/ 1238093 h 1299485"/>
                <a:gd name="connsiteX10" fmla="*/ 847379 w 1153815"/>
                <a:gd name="connsiteY10" fmla="*/ 1149193 h 1299485"/>
                <a:gd name="connsiteX11" fmla="*/ 923579 w 1153815"/>
                <a:gd name="connsiteY11" fmla="*/ 1015843 h 1299485"/>
                <a:gd name="connsiteX12" fmla="*/ 993429 w 1153815"/>
                <a:gd name="connsiteY12" fmla="*/ 869793 h 1299485"/>
                <a:gd name="connsiteX13" fmla="*/ 1050579 w 1153815"/>
                <a:gd name="connsiteY13" fmla="*/ 666593 h 1299485"/>
                <a:gd name="connsiteX14" fmla="*/ 1088679 w 1153815"/>
                <a:gd name="connsiteY14" fmla="*/ 488793 h 1299485"/>
                <a:gd name="connsiteX15" fmla="*/ 1139479 w 1153815"/>
                <a:gd name="connsiteY15" fmla="*/ 247493 h 1299485"/>
                <a:gd name="connsiteX16" fmla="*/ 1139479 w 1153815"/>
                <a:gd name="connsiteY16" fmla="*/ 6193 h 1299485"/>
                <a:gd name="connsiteX17" fmla="*/ 1012479 w 1153815"/>
                <a:gd name="connsiteY17" fmla="*/ 69693 h 1299485"/>
                <a:gd name="connsiteX18" fmla="*/ 898179 w 1153815"/>
                <a:gd name="connsiteY18" fmla="*/ 120493 h 1299485"/>
                <a:gd name="connsiteX19" fmla="*/ 739429 w 1153815"/>
                <a:gd name="connsiteY19" fmla="*/ 183993 h 1299485"/>
                <a:gd name="connsiteX20" fmla="*/ 447329 w 1153815"/>
                <a:gd name="connsiteY20" fmla="*/ 228443 h 1299485"/>
                <a:gd name="connsiteX21" fmla="*/ 167929 w 1153815"/>
                <a:gd name="connsiteY21" fmla="*/ 164943 h 1299485"/>
                <a:gd name="connsiteX22" fmla="*/ 9179 w 1153815"/>
                <a:gd name="connsiteY22" fmla="*/ 44293 h 1299485"/>
                <a:gd name="connsiteX0" fmla="*/ 3227 w 1147863"/>
                <a:gd name="connsiteY0" fmla="*/ 44293 h 1299485"/>
                <a:gd name="connsiteX1" fmla="*/ 54027 w 1147863"/>
                <a:gd name="connsiteY1" fmla="*/ 679293 h 1299485"/>
                <a:gd name="connsiteX2" fmla="*/ 111177 w 1147863"/>
                <a:gd name="connsiteY2" fmla="*/ 882493 h 1299485"/>
                <a:gd name="connsiteX3" fmla="*/ 174677 w 1147863"/>
                <a:gd name="connsiteY3" fmla="*/ 977743 h 1299485"/>
                <a:gd name="connsiteX4" fmla="*/ 225477 w 1147863"/>
                <a:gd name="connsiteY4" fmla="*/ 1092043 h 1299485"/>
                <a:gd name="connsiteX5" fmla="*/ 295327 w 1147863"/>
                <a:gd name="connsiteY5" fmla="*/ 1161893 h 1299485"/>
                <a:gd name="connsiteX6" fmla="*/ 339777 w 1147863"/>
                <a:gd name="connsiteY6" fmla="*/ 1238093 h 1299485"/>
                <a:gd name="connsiteX7" fmla="*/ 396927 w 1147863"/>
                <a:gd name="connsiteY7" fmla="*/ 1288893 h 1299485"/>
                <a:gd name="connsiteX8" fmla="*/ 593777 w 1147863"/>
                <a:gd name="connsiteY8" fmla="*/ 1295243 h 1299485"/>
                <a:gd name="connsiteX9" fmla="*/ 720777 w 1147863"/>
                <a:gd name="connsiteY9" fmla="*/ 1238093 h 1299485"/>
                <a:gd name="connsiteX10" fmla="*/ 841427 w 1147863"/>
                <a:gd name="connsiteY10" fmla="*/ 1149193 h 1299485"/>
                <a:gd name="connsiteX11" fmla="*/ 917627 w 1147863"/>
                <a:gd name="connsiteY11" fmla="*/ 1015843 h 1299485"/>
                <a:gd name="connsiteX12" fmla="*/ 987477 w 1147863"/>
                <a:gd name="connsiteY12" fmla="*/ 869793 h 1299485"/>
                <a:gd name="connsiteX13" fmla="*/ 1044627 w 1147863"/>
                <a:gd name="connsiteY13" fmla="*/ 666593 h 1299485"/>
                <a:gd name="connsiteX14" fmla="*/ 1082727 w 1147863"/>
                <a:gd name="connsiteY14" fmla="*/ 488793 h 1299485"/>
                <a:gd name="connsiteX15" fmla="*/ 1133527 w 1147863"/>
                <a:gd name="connsiteY15" fmla="*/ 247493 h 1299485"/>
                <a:gd name="connsiteX16" fmla="*/ 1133527 w 1147863"/>
                <a:gd name="connsiteY16" fmla="*/ 6193 h 1299485"/>
                <a:gd name="connsiteX17" fmla="*/ 1006527 w 1147863"/>
                <a:gd name="connsiteY17" fmla="*/ 69693 h 1299485"/>
                <a:gd name="connsiteX18" fmla="*/ 892227 w 1147863"/>
                <a:gd name="connsiteY18" fmla="*/ 120493 h 1299485"/>
                <a:gd name="connsiteX19" fmla="*/ 733477 w 1147863"/>
                <a:gd name="connsiteY19" fmla="*/ 183993 h 1299485"/>
                <a:gd name="connsiteX20" fmla="*/ 441377 w 1147863"/>
                <a:gd name="connsiteY20" fmla="*/ 228443 h 1299485"/>
                <a:gd name="connsiteX21" fmla="*/ 161977 w 1147863"/>
                <a:gd name="connsiteY21" fmla="*/ 164943 h 1299485"/>
                <a:gd name="connsiteX22" fmla="*/ 3227 w 1147863"/>
                <a:gd name="connsiteY22" fmla="*/ 44293 h 1299485"/>
                <a:gd name="connsiteX0" fmla="*/ 4685 w 1149321"/>
                <a:gd name="connsiteY0" fmla="*/ 44293 h 1299485"/>
                <a:gd name="connsiteX1" fmla="*/ 55485 w 1149321"/>
                <a:gd name="connsiteY1" fmla="*/ 679293 h 1299485"/>
                <a:gd name="connsiteX2" fmla="*/ 112635 w 1149321"/>
                <a:gd name="connsiteY2" fmla="*/ 882493 h 1299485"/>
                <a:gd name="connsiteX3" fmla="*/ 176135 w 1149321"/>
                <a:gd name="connsiteY3" fmla="*/ 977743 h 1299485"/>
                <a:gd name="connsiteX4" fmla="*/ 226935 w 1149321"/>
                <a:gd name="connsiteY4" fmla="*/ 1092043 h 1299485"/>
                <a:gd name="connsiteX5" fmla="*/ 296785 w 1149321"/>
                <a:gd name="connsiteY5" fmla="*/ 1161893 h 1299485"/>
                <a:gd name="connsiteX6" fmla="*/ 341235 w 1149321"/>
                <a:gd name="connsiteY6" fmla="*/ 1238093 h 1299485"/>
                <a:gd name="connsiteX7" fmla="*/ 398385 w 1149321"/>
                <a:gd name="connsiteY7" fmla="*/ 1288893 h 1299485"/>
                <a:gd name="connsiteX8" fmla="*/ 595235 w 1149321"/>
                <a:gd name="connsiteY8" fmla="*/ 1295243 h 1299485"/>
                <a:gd name="connsiteX9" fmla="*/ 722235 w 1149321"/>
                <a:gd name="connsiteY9" fmla="*/ 1238093 h 1299485"/>
                <a:gd name="connsiteX10" fmla="*/ 842885 w 1149321"/>
                <a:gd name="connsiteY10" fmla="*/ 1149193 h 1299485"/>
                <a:gd name="connsiteX11" fmla="*/ 919085 w 1149321"/>
                <a:gd name="connsiteY11" fmla="*/ 1015843 h 1299485"/>
                <a:gd name="connsiteX12" fmla="*/ 988935 w 1149321"/>
                <a:gd name="connsiteY12" fmla="*/ 869793 h 1299485"/>
                <a:gd name="connsiteX13" fmla="*/ 1046085 w 1149321"/>
                <a:gd name="connsiteY13" fmla="*/ 666593 h 1299485"/>
                <a:gd name="connsiteX14" fmla="*/ 1084185 w 1149321"/>
                <a:gd name="connsiteY14" fmla="*/ 488793 h 1299485"/>
                <a:gd name="connsiteX15" fmla="*/ 1134985 w 1149321"/>
                <a:gd name="connsiteY15" fmla="*/ 247493 h 1299485"/>
                <a:gd name="connsiteX16" fmla="*/ 1134985 w 1149321"/>
                <a:gd name="connsiteY16" fmla="*/ 6193 h 1299485"/>
                <a:gd name="connsiteX17" fmla="*/ 1007985 w 1149321"/>
                <a:gd name="connsiteY17" fmla="*/ 69693 h 1299485"/>
                <a:gd name="connsiteX18" fmla="*/ 893685 w 1149321"/>
                <a:gd name="connsiteY18" fmla="*/ 120493 h 1299485"/>
                <a:gd name="connsiteX19" fmla="*/ 734935 w 1149321"/>
                <a:gd name="connsiteY19" fmla="*/ 183993 h 1299485"/>
                <a:gd name="connsiteX20" fmla="*/ 442835 w 1149321"/>
                <a:gd name="connsiteY20" fmla="*/ 228443 h 1299485"/>
                <a:gd name="connsiteX21" fmla="*/ 163435 w 1149321"/>
                <a:gd name="connsiteY21" fmla="*/ 164943 h 1299485"/>
                <a:gd name="connsiteX22" fmla="*/ 4685 w 1149321"/>
                <a:gd name="connsiteY22" fmla="*/ 44293 h 1299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49321" h="1299485">
                  <a:moveTo>
                    <a:pt x="4685" y="44293"/>
                  </a:moveTo>
                  <a:cubicBezTo>
                    <a:pt x="-13307" y="130018"/>
                    <a:pt x="24148" y="465550"/>
                    <a:pt x="55485" y="679293"/>
                  </a:cubicBezTo>
                  <a:cubicBezTo>
                    <a:pt x="73477" y="818993"/>
                    <a:pt x="92527" y="832751"/>
                    <a:pt x="112635" y="882493"/>
                  </a:cubicBezTo>
                  <a:cubicBezTo>
                    <a:pt x="132743" y="932235"/>
                    <a:pt x="157085" y="942818"/>
                    <a:pt x="176135" y="977743"/>
                  </a:cubicBezTo>
                  <a:cubicBezTo>
                    <a:pt x="195185" y="1012668"/>
                    <a:pt x="206827" y="1061351"/>
                    <a:pt x="226935" y="1092043"/>
                  </a:cubicBezTo>
                  <a:cubicBezTo>
                    <a:pt x="247043" y="1122735"/>
                    <a:pt x="277735" y="1137551"/>
                    <a:pt x="296785" y="1161893"/>
                  </a:cubicBezTo>
                  <a:cubicBezTo>
                    <a:pt x="315835" y="1186235"/>
                    <a:pt x="324302" y="1216926"/>
                    <a:pt x="341235" y="1238093"/>
                  </a:cubicBezTo>
                  <a:cubicBezTo>
                    <a:pt x="358168" y="1259260"/>
                    <a:pt x="356052" y="1279368"/>
                    <a:pt x="398385" y="1288893"/>
                  </a:cubicBezTo>
                  <a:cubicBezTo>
                    <a:pt x="440718" y="1298418"/>
                    <a:pt x="541260" y="1303710"/>
                    <a:pt x="595235" y="1295243"/>
                  </a:cubicBezTo>
                  <a:cubicBezTo>
                    <a:pt x="649210" y="1286776"/>
                    <a:pt x="680960" y="1262435"/>
                    <a:pt x="722235" y="1238093"/>
                  </a:cubicBezTo>
                  <a:cubicBezTo>
                    <a:pt x="763510" y="1213751"/>
                    <a:pt x="810077" y="1186235"/>
                    <a:pt x="842885" y="1149193"/>
                  </a:cubicBezTo>
                  <a:cubicBezTo>
                    <a:pt x="875693" y="1112151"/>
                    <a:pt x="894743" y="1062410"/>
                    <a:pt x="919085" y="1015843"/>
                  </a:cubicBezTo>
                  <a:cubicBezTo>
                    <a:pt x="943427" y="969276"/>
                    <a:pt x="967768" y="928001"/>
                    <a:pt x="988935" y="869793"/>
                  </a:cubicBezTo>
                  <a:cubicBezTo>
                    <a:pt x="1010102" y="811585"/>
                    <a:pt x="1030210" y="730093"/>
                    <a:pt x="1046085" y="666593"/>
                  </a:cubicBezTo>
                  <a:cubicBezTo>
                    <a:pt x="1061960" y="603093"/>
                    <a:pt x="1069368" y="558643"/>
                    <a:pt x="1084185" y="488793"/>
                  </a:cubicBezTo>
                  <a:cubicBezTo>
                    <a:pt x="1099002" y="418943"/>
                    <a:pt x="1126518" y="327926"/>
                    <a:pt x="1134985" y="247493"/>
                  </a:cubicBezTo>
                  <a:cubicBezTo>
                    <a:pt x="1143452" y="167060"/>
                    <a:pt x="1162502" y="33710"/>
                    <a:pt x="1134985" y="6193"/>
                  </a:cubicBezTo>
                  <a:cubicBezTo>
                    <a:pt x="1107468" y="-21324"/>
                    <a:pt x="1048202" y="50643"/>
                    <a:pt x="1007985" y="69693"/>
                  </a:cubicBezTo>
                  <a:cubicBezTo>
                    <a:pt x="967768" y="88743"/>
                    <a:pt x="924377" y="106735"/>
                    <a:pt x="893685" y="120493"/>
                  </a:cubicBezTo>
                  <a:cubicBezTo>
                    <a:pt x="846060" y="139543"/>
                    <a:pt x="810077" y="166001"/>
                    <a:pt x="734935" y="183993"/>
                  </a:cubicBezTo>
                  <a:cubicBezTo>
                    <a:pt x="659793" y="201985"/>
                    <a:pt x="538085" y="231618"/>
                    <a:pt x="442835" y="228443"/>
                  </a:cubicBezTo>
                  <a:cubicBezTo>
                    <a:pt x="347585" y="225268"/>
                    <a:pt x="220585" y="178701"/>
                    <a:pt x="163435" y="164943"/>
                  </a:cubicBezTo>
                  <a:cubicBezTo>
                    <a:pt x="104168" y="117318"/>
                    <a:pt x="22677" y="-41432"/>
                    <a:pt x="4685" y="44293"/>
                  </a:cubicBezTo>
                  <a:close/>
                </a:path>
              </a:pathLst>
            </a:custGeom>
            <a:solidFill>
              <a:srgbClr val="F0E43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Freeform 5"/>
            <p:cNvSpPr/>
            <p:nvPr/>
          </p:nvSpPr>
          <p:spPr>
            <a:xfrm>
              <a:off x="1727199" y="5474477"/>
              <a:ext cx="806157" cy="221517"/>
            </a:xfrm>
            <a:custGeom>
              <a:avLst/>
              <a:gdLst>
                <a:gd name="connsiteX0" fmla="*/ 13706 w 820156"/>
                <a:gd name="connsiteY0" fmla="*/ 32294 h 229144"/>
                <a:gd name="connsiteX1" fmla="*/ 32756 w 820156"/>
                <a:gd name="connsiteY1" fmla="*/ 70394 h 229144"/>
                <a:gd name="connsiteX2" fmla="*/ 70856 w 820156"/>
                <a:gd name="connsiteY2" fmla="*/ 108494 h 229144"/>
                <a:gd name="connsiteX3" fmla="*/ 96256 w 820156"/>
                <a:gd name="connsiteY3" fmla="*/ 146594 h 229144"/>
                <a:gd name="connsiteX4" fmla="*/ 134356 w 820156"/>
                <a:gd name="connsiteY4" fmla="*/ 165644 h 229144"/>
                <a:gd name="connsiteX5" fmla="*/ 172456 w 820156"/>
                <a:gd name="connsiteY5" fmla="*/ 191044 h 229144"/>
                <a:gd name="connsiteX6" fmla="*/ 210556 w 820156"/>
                <a:gd name="connsiteY6" fmla="*/ 203744 h 229144"/>
                <a:gd name="connsiteX7" fmla="*/ 229606 w 820156"/>
                <a:gd name="connsiteY7" fmla="*/ 210094 h 229144"/>
                <a:gd name="connsiteX8" fmla="*/ 267706 w 820156"/>
                <a:gd name="connsiteY8" fmla="*/ 216444 h 229144"/>
                <a:gd name="connsiteX9" fmla="*/ 293106 w 820156"/>
                <a:gd name="connsiteY9" fmla="*/ 222794 h 229144"/>
                <a:gd name="connsiteX10" fmla="*/ 337556 w 820156"/>
                <a:gd name="connsiteY10" fmla="*/ 229144 h 229144"/>
                <a:gd name="connsiteX11" fmla="*/ 553456 w 820156"/>
                <a:gd name="connsiteY11" fmla="*/ 222794 h 229144"/>
                <a:gd name="connsiteX12" fmla="*/ 591556 w 820156"/>
                <a:gd name="connsiteY12" fmla="*/ 210094 h 229144"/>
                <a:gd name="connsiteX13" fmla="*/ 636006 w 820156"/>
                <a:gd name="connsiteY13" fmla="*/ 191044 h 229144"/>
                <a:gd name="connsiteX14" fmla="*/ 655056 w 820156"/>
                <a:gd name="connsiteY14" fmla="*/ 178344 h 229144"/>
                <a:gd name="connsiteX15" fmla="*/ 674106 w 820156"/>
                <a:gd name="connsiteY15" fmla="*/ 171994 h 229144"/>
                <a:gd name="connsiteX16" fmla="*/ 737606 w 820156"/>
                <a:gd name="connsiteY16" fmla="*/ 140244 h 229144"/>
                <a:gd name="connsiteX17" fmla="*/ 743956 w 820156"/>
                <a:gd name="connsiteY17" fmla="*/ 114844 h 229144"/>
                <a:gd name="connsiteX18" fmla="*/ 763006 w 820156"/>
                <a:gd name="connsiteY18" fmla="*/ 108494 h 229144"/>
                <a:gd name="connsiteX19" fmla="*/ 769356 w 820156"/>
                <a:gd name="connsiteY19" fmla="*/ 83094 h 229144"/>
                <a:gd name="connsiteX20" fmla="*/ 788406 w 820156"/>
                <a:gd name="connsiteY20" fmla="*/ 64044 h 229144"/>
                <a:gd name="connsiteX21" fmla="*/ 820156 w 820156"/>
                <a:gd name="connsiteY21" fmla="*/ 6894 h 229144"/>
                <a:gd name="connsiteX22" fmla="*/ 801106 w 820156"/>
                <a:gd name="connsiteY22" fmla="*/ 544 h 229144"/>
                <a:gd name="connsiteX23" fmla="*/ 788406 w 820156"/>
                <a:gd name="connsiteY23" fmla="*/ 19594 h 229144"/>
                <a:gd name="connsiteX24" fmla="*/ 743956 w 820156"/>
                <a:gd name="connsiteY24" fmla="*/ 38644 h 229144"/>
                <a:gd name="connsiteX25" fmla="*/ 731256 w 820156"/>
                <a:gd name="connsiteY25" fmla="*/ 64044 h 229144"/>
                <a:gd name="connsiteX26" fmla="*/ 712206 w 820156"/>
                <a:gd name="connsiteY26" fmla="*/ 70394 h 229144"/>
                <a:gd name="connsiteX27" fmla="*/ 680456 w 820156"/>
                <a:gd name="connsiteY27" fmla="*/ 76744 h 229144"/>
                <a:gd name="connsiteX28" fmla="*/ 77206 w 820156"/>
                <a:gd name="connsiteY28" fmla="*/ 70394 h 229144"/>
                <a:gd name="connsiteX29" fmla="*/ 58156 w 820156"/>
                <a:gd name="connsiteY29" fmla="*/ 64044 h 229144"/>
                <a:gd name="connsiteX30" fmla="*/ 32756 w 820156"/>
                <a:gd name="connsiteY30" fmla="*/ 25944 h 229144"/>
                <a:gd name="connsiteX31" fmla="*/ 13706 w 820156"/>
                <a:gd name="connsiteY31" fmla="*/ 13244 h 229144"/>
                <a:gd name="connsiteX32" fmla="*/ 13706 w 820156"/>
                <a:gd name="connsiteY32" fmla="*/ 32294 h 229144"/>
                <a:gd name="connsiteX0" fmla="*/ 13706 w 820156"/>
                <a:gd name="connsiteY0" fmla="*/ 32294 h 229144"/>
                <a:gd name="connsiteX1" fmla="*/ 32756 w 820156"/>
                <a:gd name="connsiteY1" fmla="*/ 70394 h 229144"/>
                <a:gd name="connsiteX2" fmla="*/ 70856 w 820156"/>
                <a:gd name="connsiteY2" fmla="*/ 108494 h 229144"/>
                <a:gd name="connsiteX3" fmla="*/ 96256 w 820156"/>
                <a:gd name="connsiteY3" fmla="*/ 146594 h 229144"/>
                <a:gd name="connsiteX4" fmla="*/ 134356 w 820156"/>
                <a:gd name="connsiteY4" fmla="*/ 165644 h 229144"/>
                <a:gd name="connsiteX5" fmla="*/ 172456 w 820156"/>
                <a:gd name="connsiteY5" fmla="*/ 191044 h 229144"/>
                <a:gd name="connsiteX6" fmla="*/ 210556 w 820156"/>
                <a:gd name="connsiteY6" fmla="*/ 203744 h 229144"/>
                <a:gd name="connsiteX7" fmla="*/ 229606 w 820156"/>
                <a:gd name="connsiteY7" fmla="*/ 210094 h 229144"/>
                <a:gd name="connsiteX8" fmla="*/ 267706 w 820156"/>
                <a:gd name="connsiteY8" fmla="*/ 216444 h 229144"/>
                <a:gd name="connsiteX9" fmla="*/ 293106 w 820156"/>
                <a:gd name="connsiteY9" fmla="*/ 222794 h 229144"/>
                <a:gd name="connsiteX10" fmla="*/ 337556 w 820156"/>
                <a:gd name="connsiteY10" fmla="*/ 229144 h 229144"/>
                <a:gd name="connsiteX11" fmla="*/ 553456 w 820156"/>
                <a:gd name="connsiteY11" fmla="*/ 222794 h 229144"/>
                <a:gd name="connsiteX12" fmla="*/ 591556 w 820156"/>
                <a:gd name="connsiteY12" fmla="*/ 210094 h 229144"/>
                <a:gd name="connsiteX13" fmla="*/ 636006 w 820156"/>
                <a:gd name="connsiteY13" fmla="*/ 191044 h 229144"/>
                <a:gd name="connsiteX14" fmla="*/ 655056 w 820156"/>
                <a:gd name="connsiteY14" fmla="*/ 178344 h 229144"/>
                <a:gd name="connsiteX15" fmla="*/ 674106 w 820156"/>
                <a:gd name="connsiteY15" fmla="*/ 171994 h 229144"/>
                <a:gd name="connsiteX16" fmla="*/ 737606 w 820156"/>
                <a:gd name="connsiteY16" fmla="*/ 140244 h 229144"/>
                <a:gd name="connsiteX17" fmla="*/ 743956 w 820156"/>
                <a:gd name="connsiteY17" fmla="*/ 114844 h 229144"/>
                <a:gd name="connsiteX18" fmla="*/ 763006 w 820156"/>
                <a:gd name="connsiteY18" fmla="*/ 108494 h 229144"/>
                <a:gd name="connsiteX19" fmla="*/ 769356 w 820156"/>
                <a:gd name="connsiteY19" fmla="*/ 83094 h 229144"/>
                <a:gd name="connsiteX20" fmla="*/ 788406 w 820156"/>
                <a:gd name="connsiteY20" fmla="*/ 64044 h 229144"/>
                <a:gd name="connsiteX21" fmla="*/ 820156 w 820156"/>
                <a:gd name="connsiteY21" fmla="*/ 6894 h 229144"/>
                <a:gd name="connsiteX22" fmla="*/ 801106 w 820156"/>
                <a:gd name="connsiteY22" fmla="*/ 544 h 229144"/>
                <a:gd name="connsiteX23" fmla="*/ 788406 w 820156"/>
                <a:gd name="connsiteY23" fmla="*/ 19594 h 229144"/>
                <a:gd name="connsiteX24" fmla="*/ 743956 w 820156"/>
                <a:gd name="connsiteY24" fmla="*/ 38644 h 229144"/>
                <a:gd name="connsiteX25" fmla="*/ 731256 w 820156"/>
                <a:gd name="connsiteY25" fmla="*/ 64044 h 229144"/>
                <a:gd name="connsiteX26" fmla="*/ 680456 w 820156"/>
                <a:gd name="connsiteY26" fmla="*/ 76744 h 229144"/>
                <a:gd name="connsiteX27" fmla="*/ 77206 w 820156"/>
                <a:gd name="connsiteY27" fmla="*/ 70394 h 229144"/>
                <a:gd name="connsiteX28" fmla="*/ 58156 w 820156"/>
                <a:gd name="connsiteY28" fmla="*/ 64044 h 229144"/>
                <a:gd name="connsiteX29" fmla="*/ 32756 w 820156"/>
                <a:gd name="connsiteY29" fmla="*/ 25944 h 229144"/>
                <a:gd name="connsiteX30" fmla="*/ 13706 w 820156"/>
                <a:gd name="connsiteY30" fmla="*/ 13244 h 229144"/>
                <a:gd name="connsiteX31" fmla="*/ 13706 w 820156"/>
                <a:gd name="connsiteY31" fmla="*/ 32294 h 229144"/>
                <a:gd name="connsiteX0" fmla="*/ 13706 w 820156"/>
                <a:gd name="connsiteY0" fmla="*/ 32294 h 229144"/>
                <a:gd name="connsiteX1" fmla="*/ 32756 w 820156"/>
                <a:gd name="connsiteY1" fmla="*/ 70394 h 229144"/>
                <a:gd name="connsiteX2" fmla="*/ 70856 w 820156"/>
                <a:gd name="connsiteY2" fmla="*/ 108494 h 229144"/>
                <a:gd name="connsiteX3" fmla="*/ 96256 w 820156"/>
                <a:gd name="connsiteY3" fmla="*/ 146594 h 229144"/>
                <a:gd name="connsiteX4" fmla="*/ 134356 w 820156"/>
                <a:gd name="connsiteY4" fmla="*/ 165644 h 229144"/>
                <a:gd name="connsiteX5" fmla="*/ 172456 w 820156"/>
                <a:gd name="connsiteY5" fmla="*/ 191044 h 229144"/>
                <a:gd name="connsiteX6" fmla="*/ 210556 w 820156"/>
                <a:gd name="connsiteY6" fmla="*/ 203744 h 229144"/>
                <a:gd name="connsiteX7" fmla="*/ 229606 w 820156"/>
                <a:gd name="connsiteY7" fmla="*/ 210094 h 229144"/>
                <a:gd name="connsiteX8" fmla="*/ 267706 w 820156"/>
                <a:gd name="connsiteY8" fmla="*/ 216444 h 229144"/>
                <a:gd name="connsiteX9" fmla="*/ 293106 w 820156"/>
                <a:gd name="connsiteY9" fmla="*/ 222794 h 229144"/>
                <a:gd name="connsiteX10" fmla="*/ 337556 w 820156"/>
                <a:gd name="connsiteY10" fmla="*/ 229144 h 229144"/>
                <a:gd name="connsiteX11" fmla="*/ 553456 w 820156"/>
                <a:gd name="connsiteY11" fmla="*/ 222794 h 229144"/>
                <a:gd name="connsiteX12" fmla="*/ 591556 w 820156"/>
                <a:gd name="connsiteY12" fmla="*/ 210094 h 229144"/>
                <a:gd name="connsiteX13" fmla="*/ 636006 w 820156"/>
                <a:gd name="connsiteY13" fmla="*/ 191044 h 229144"/>
                <a:gd name="connsiteX14" fmla="*/ 655056 w 820156"/>
                <a:gd name="connsiteY14" fmla="*/ 178344 h 229144"/>
                <a:gd name="connsiteX15" fmla="*/ 674106 w 820156"/>
                <a:gd name="connsiteY15" fmla="*/ 171994 h 229144"/>
                <a:gd name="connsiteX16" fmla="*/ 737606 w 820156"/>
                <a:gd name="connsiteY16" fmla="*/ 140244 h 229144"/>
                <a:gd name="connsiteX17" fmla="*/ 743956 w 820156"/>
                <a:gd name="connsiteY17" fmla="*/ 114844 h 229144"/>
                <a:gd name="connsiteX18" fmla="*/ 763006 w 820156"/>
                <a:gd name="connsiteY18" fmla="*/ 108494 h 229144"/>
                <a:gd name="connsiteX19" fmla="*/ 769356 w 820156"/>
                <a:gd name="connsiteY19" fmla="*/ 83094 h 229144"/>
                <a:gd name="connsiteX20" fmla="*/ 788406 w 820156"/>
                <a:gd name="connsiteY20" fmla="*/ 64044 h 229144"/>
                <a:gd name="connsiteX21" fmla="*/ 820156 w 820156"/>
                <a:gd name="connsiteY21" fmla="*/ 6894 h 229144"/>
                <a:gd name="connsiteX22" fmla="*/ 801106 w 820156"/>
                <a:gd name="connsiteY22" fmla="*/ 544 h 229144"/>
                <a:gd name="connsiteX23" fmla="*/ 788406 w 820156"/>
                <a:gd name="connsiteY23" fmla="*/ 19594 h 229144"/>
                <a:gd name="connsiteX24" fmla="*/ 743956 w 820156"/>
                <a:gd name="connsiteY24" fmla="*/ 38644 h 229144"/>
                <a:gd name="connsiteX25" fmla="*/ 680456 w 820156"/>
                <a:gd name="connsiteY25" fmla="*/ 76744 h 229144"/>
                <a:gd name="connsiteX26" fmla="*/ 77206 w 820156"/>
                <a:gd name="connsiteY26" fmla="*/ 70394 h 229144"/>
                <a:gd name="connsiteX27" fmla="*/ 58156 w 820156"/>
                <a:gd name="connsiteY27" fmla="*/ 64044 h 229144"/>
                <a:gd name="connsiteX28" fmla="*/ 32756 w 820156"/>
                <a:gd name="connsiteY28" fmla="*/ 25944 h 229144"/>
                <a:gd name="connsiteX29" fmla="*/ 13706 w 820156"/>
                <a:gd name="connsiteY29" fmla="*/ 13244 h 229144"/>
                <a:gd name="connsiteX30" fmla="*/ 13706 w 820156"/>
                <a:gd name="connsiteY30" fmla="*/ 32294 h 229144"/>
                <a:gd name="connsiteX0" fmla="*/ 13706 w 820156"/>
                <a:gd name="connsiteY0" fmla="*/ 32294 h 229144"/>
                <a:gd name="connsiteX1" fmla="*/ 32756 w 820156"/>
                <a:gd name="connsiteY1" fmla="*/ 70394 h 229144"/>
                <a:gd name="connsiteX2" fmla="*/ 70856 w 820156"/>
                <a:gd name="connsiteY2" fmla="*/ 108494 h 229144"/>
                <a:gd name="connsiteX3" fmla="*/ 96256 w 820156"/>
                <a:gd name="connsiteY3" fmla="*/ 146594 h 229144"/>
                <a:gd name="connsiteX4" fmla="*/ 134356 w 820156"/>
                <a:gd name="connsiteY4" fmla="*/ 165644 h 229144"/>
                <a:gd name="connsiteX5" fmla="*/ 172456 w 820156"/>
                <a:gd name="connsiteY5" fmla="*/ 191044 h 229144"/>
                <a:gd name="connsiteX6" fmla="*/ 210556 w 820156"/>
                <a:gd name="connsiteY6" fmla="*/ 203744 h 229144"/>
                <a:gd name="connsiteX7" fmla="*/ 229606 w 820156"/>
                <a:gd name="connsiteY7" fmla="*/ 210094 h 229144"/>
                <a:gd name="connsiteX8" fmla="*/ 267706 w 820156"/>
                <a:gd name="connsiteY8" fmla="*/ 216444 h 229144"/>
                <a:gd name="connsiteX9" fmla="*/ 293106 w 820156"/>
                <a:gd name="connsiteY9" fmla="*/ 222794 h 229144"/>
                <a:gd name="connsiteX10" fmla="*/ 337556 w 820156"/>
                <a:gd name="connsiteY10" fmla="*/ 229144 h 229144"/>
                <a:gd name="connsiteX11" fmla="*/ 553456 w 820156"/>
                <a:gd name="connsiteY11" fmla="*/ 222794 h 229144"/>
                <a:gd name="connsiteX12" fmla="*/ 591556 w 820156"/>
                <a:gd name="connsiteY12" fmla="*/ 210094 h 229144"/>
                <a:gd name="connsiteX13" fmla="*/ 636006 w 820156"/>
                <a:gd name="connsiteY13" fmla="*/ 191044 h 229144"/>
                <a:gd name="connsiteX14" fmla="*/ 655056 w 820156"/>
                <a:gd name="connsiteY14" fmla="*/ 178344 h 229144"/>
                <a:gd name="connsiteX15" fmla="*/ 674106 w 820156"/>
                <a:gd name="connsiteY15" fmla="*/ 171994 h 229144"/>
                <a:gd name="connsiteX16" fmla="*/ 737606 w 820156"/>
                <a:gd name="connsiteY16" fmla="*/ 140244 h 229144"/>
                <a:gd name="connsiteX17" fmla="*/ 743956 w 820156"/>
                <a:gd name="connsiteY17" fmla="*/ 114844 h 229144"/>
                <a:gd name="connsiteX18" fmla="*/ 763006 w 820156"/>
                <a:gd name="connsiteY18" fmla="*/ 108494 h 229144"/>
                <a:gd name="connsiteX19" fmla="*/ 769356 w 820156"/>
                <a:gd name="connsiteY19" fmla="*/ 83094 h 229144"/>
                <a:gd name="connsiteX20" fmla="*/ 788406 w 820156"/>
                <a:gd name="connsiteY20" fmla="*/ 64044 h 229144"/>
                <a:gd name="connsiteX21" fmla="*/ 820156 w 820156"/>
                <a:gd name="connsiteY21" fmla="*/ 6894 h 229144"/>
                <a:gd name="connsiteX22" fmla="*/ 801106 w 820156"/>
                <a:gd name="connsiteY22" fmla="*/ 544 h 229144"/>
                <a:gd name="connsiteX23" fmla="*/ 788406 w 820156"/>
                <a:gd name="connsiteY23" fmla="*/ 19594 h 229144"/>
                <a:gd name="connsiteX24" fmla="*/ 680456 w 820156"/>
                <a:gd name="connsiteY24" fmla="*/ 76744 h 229144"/>
                <a:gd name="connsiteX25" fmla="*/ 77206 w 820156"/>
                <a:gd name="connsiteY25" fmla="*/ 70394 h 229144"/>
                <a:gd name="connsiteX26" fmla="*/ 58156 w 820156"/>
                <a:gd name="connsiteY26" fmla="*/ 64044 h 229144"/>
                <a:gd name="connsiteX27" fmla="*/ 32756 w 820156"/>
                <a:gd name="connsiteY27" fmla="*/ 25944 h 229144"/>
                <a:gd name="connsiteX28" fmla="*/ 13706 w 820156"/>
                <a:gd name="connsiteY28" fmla="*/ 13244 h 229144"/>
                <a:gd name="connsiteX29" fmla="*/ 13706 w 820156"/>
                <a:gd name="connsiteY29" fmla="*/ 32294 h 229144"/>
                <a:gd name="connsiteX0" fmla="*/ 13706 w 820156"/>
                <a:gd name="connsiteY0" fmla="*/ 28183 h 225033"/>
                <a:gd name="connsiteX1" fmla="*/ 32756 w 820156"/>
                <a:gd name="connsiteY1" fmla="*/ 66283 h 225033"/>
                <a:gd name="connsiteX2" fmla="*/ 70856 w 820156"/>
                <a:gd name="connsiteY2" fmla="*/ 104383 h 225033"/>
                <a:gd name="connsiteX3" fmla="*/ 96256 w 820156"/>
                <a:gd name="connsiteY3" fmla="*/ 142483 h 225033"/>
                <a:gd name="connsiteX4" fmla="*/ 134356 w 820156"/>
                <a:gd name="connsiteY4" fmla="*/ 161533 h 225033"/>
                <a:gd name="connsiteX5" fmla="*/ 172456 w 820156"/>
                <a:gd name="connsiteY5" fmla="*/ 186933 h 225033"/>
                <a:gd name="connsiteX6" fmla="*/ 210556 w 820156"/>
                <a:gd name="connsiteY6" fmla="*/ 199633 h 225033"/>
                <a:gd name="connsiteX7" fmla="*/ 229606 w 820156"/>
                <a:gd name="connsiteY7" fmla="*/ 205983 h 225033"/>
                <a:gd name="connsiteX8" fmla="*/ 267706 w 820156"/>
                <a:gd name="connsiteY8" fmla="*/ 212333 h 225033"/>
                <a:gd name="connsiteX9" fmla="*/ 293106 w 820156"/>
                <a:gd name="connsiteY9" fmla="*/ 218683 h 225033"/>
                <a:gd name="connsiteX10" fmla="*/ 337556 w 820156"/>
                <a:gd name="connsiteY10" fmla="*/ 225033 h 225033"/>
                <a:gd name="connsiteX11" fmla="*/ 553456 w 820156"/>
                <a:gd name="connsiteY11" fmla="*/ 218683 h 225033"/>
                <a:gd name="connsiteX12" fmla="*/ 591556 w 820156"/>
                <a:gd name="connsiteY12" fmla="*/ 205983 h 225033"/>
                <a:gd name="connsiteX13" fmla="*/ 636006 w 820156"/>
                <a:gd name="connsiteY13" fmla="*/ 186933 h 225033"/>
                <a:gd name="connsiteX14" fmla="*/ 655056 w 820156"/>
                <a:gd name="connsiteY14" fmla="*/ 174233 h 225033"/>
                <a:gd name="connsiteX15" fmla="*/ 674106 w 820156"/>
                <a:gd name="connsiteY15" fmla="*/ 167883 h 225033"/>
                <a:gd name="connsiteX16" fmla="*/ 737606 w 820156"/>
                <a:gd name="connsiteY16" fmla="*/ 136133 h 225033"/>
                <a:gd name="connsiteX17" fmla="*/ 743956 w 820156"/>
                <a:gd name="connsiteY17" fmla="*/ 110733 h 225033"/>
                <a:gd name="connsiteX18" fmla="*/ 763006 w 820156"/>
                <a:gd name="connsiteY18" fmla="*/ 104383 h 225033"/>
                <a:gd name="connsiteX19" fmla="*/ 769356 w 820156"/>
                <a:gd name="connsiteY19" fmla="*/ 78983 h 225033"/>
                <a:gd name="connsiteX20" fmla="*/ 788406 w 820156"/>
                <a:gd name="connsiteY20" fmla="*/ 59933 h 225033"/>
                <a:gd name="connsiteX21" fmla="*/ 820156 w 820156"/>
                <a:gd name="connsiteY21" fmla="*/ 2783 h 225033"/>
                <a:gd name="connsiteX22" fmla="*/ 788406 w 820156"/>
                <a:gd name="connsiteY22" fmla="*/ 15483 h 225033"/>
                <a:gd name="connsiteX23" fmla="*/ 680456 w 820156"/>
                <a:gd name="connsiteY23" fmla="*/ 72633 h 225033"/>
                <a:gd name="connsiteX24" fmla="*/ 77206 w 820156"/>
                <a:gd name="connsiteY24" fmla="*/ 66283 h 225033"/>
                <a:gd name="connsiteX25" fmla="*/ 58156 w 820156"/>
                <a:gd name="connsiteY25" fmla="*/ 59933 h 225033"/>
                <a:gd name="connsiteX26" fmla="*/ 32756 w 820156"/>
                <a:gd name="connsiteY26" fmla="*/ 21833 h 225033"/>
                <a:gd name="connsiteX27" fmla="*/ 13706 w 820156"/>
                <a:gd name="connsiteY27" fmla="*/ 9133 h 225033"/>
                <a:gd name="connsiteX28" fmla="*/ 13706 w 820156"/>
                <a:gd name="connsiteY28" fmla="*/ 28183 h 225033"/>
                <a:gd name="connsiteX0" fmla="*/ 13706 w 797155"/>
                <a:gd name="connsiteY0" fmla="*/ 23629 h 220479"/>
                <a:gd name="connsiteX1" fmla="*/ 32756 w 797155"/>
                <a:gd name="connsiteY1" fmla="*/ 61729 h 220479"/>
                <a:gd name="connsiteX2" fmla="*/ 70856 w 797155"/>
                <a:gd name="connsiteY2" fmla="*/ 99829 h 220479"/>
                <a:gd name="connsiteX3" fmla="*/ 96256 w 797155"/>
                <a:gd name="connsiteY3" fmla="*/ 137929 h 220479"/>
                <a:gd name="connsiteX4" fmla="*/ 134356 w 797155"/>
                <a:gd name="connsiteY4" fmla="*/ 156979 h 220479"/>
                <a:gd name="connsiteX5" fmla="*/ 172456 w 797155"/>
                <a:gd name="connsiteY5" fmla="*/ 182379 h 220479"/>
                <a:gd name="connsiteX6" fmla="*/ 210556 w 797155"/>
                <a:gd name="connsiteY6" fmla="*/ 195079 h 220479"/>
                <a:gd name="connsiteX7" fmla="*/ 229606 w 797155"/>
                <a:gd name="connsiteY7" fmla="*/ 201429 h 220479"/>
                <a:gd name="connsiteX8" fmla="*/ 267706 w 797155"/>
                <a:gd name="connsiteY8" fmla="*/ 207779 h 220479"/>
                <a:gd name="connsiteX9" fmla="*/ 293106 w 797155"/>
                <a:gd name="connsiteY9" fmla="*/ 214129 h 220479"/>
                <a:gd name="connsiteX10" fmla="*/ 337556 w 797155"/>
                <a:gd name="connsiteY10" fmla="*/ 220479 h 220479"/>
                <a:gd name="connsiteX11" fmla="*/ 553456 w 797155"/>
                <a:gd name="connsiteY11" fmla="*/ 214129 h 220479"/>
                <a:gd name="connsiteX12" fmla="*/ 591556 w 797155"/>
                <a:gd name="connsiteY12" fmla="*/ 201429 h 220479"/>
                <a:gd name="connsiteX13" fmla="*/ 636006 w 797155"/>
                <a:gd name="connsiteY13" fmla="*/ 182379 h 220479"/>
                <a:gd name="connsiteX14" fmla="*/ 655056 w 797155"/>
                <a:gd name="connsiteY14" fmla="*/ 169679 h 220479"/>
                <a:gd name="connsiteX15" fmla="*/ 674106 w 797155"/>
                <a:gd name="connsiteY15" fmla="*/ 163329 h 220479"/>
                <a:gd name="connsiteX16" fmla="*/ 737606 w 797155"/>
                <a:gd name="connsiteY16" fmla="*/ 131579 h 220479"/>
                <a:gd name="connsiteX17" fmla="*/ 743956 w 797155"/>
                <a:gd name="connsiteY17" fmla="*/ 106179 h 220479"/>
                <a:gd name="connsiteX18" fmla="*/ 763006 w 797155"/>
                <a:gd name="connsiteY18" fmla="*/ 99829 h 220479"/>
                <a:gd name="connsiteX19" fmla="*/ 769356 w 797155"/>
                <a:gd name="connsiteY19" fmla="*/ 74429 h 220479"/>
                <a:gd name="connsiteX20" fmla="*/ 788406 w 797155"/>
                <a:gd name="connsiteY20" fmla="*/ 55379 h 220479"/>
                <a:gd name="connsiteX21" fmla="*/ 788406 w 797155"/>
                <a:gd name="connsiteY21" fmla="*/ 10929 h 220479"/>
                <a:gd name="connsiteX22" fmla="*/ 680456 w 797155"/>
                <a:gd name="connsiteY22" fmla="*/ 68079 h 220479"/>
                <a:gd name="connsiteX23" fmla="*/ 77206 w 797155"/>
                <a:gd name="connsiteY23" fmla="*/ 61729 h 220479"/>
                <a:gd name="connsiteX24" fmla="*/ 58156 w 797155"/>
                <a:gd name="connsiteY24" fmla="*/ 55379 h 220479"/>
                <a:gd name="connsiteX25" fmla="*/ 32756 w 797155"/>
                <a:gd name="connsiteY25" fmla="*/ 17279 h 220479"/>
                <a:gd name="connsiteX26" fmla="*/ 13706 w 797155"/>
                <a:gd name="connsiteY26" fmla="*/ 4579 h 220479"/>
                <a:gd name="connsiteX27" fmla="*/ 13706 w 797155"/>
                <a:gd name="connsiteY27" fmla="*/ 23629 h 220479"/>
                <a:gd name="connsiteX0" fmla="*/ 13706 w 792521"/>
                <a:gd name="connsiteY0" fmla="*/ 23629 h 220479"/>
                <a:gd name="connsiteX1" fmla="*/ 32756 w 792521"/>
                <a:gd name="connsiteY1" fmla="*/ 61729 h 220479"/>
                <a:gd name="connsiteX2" fmla="*/ 70856 w 792521"/>
                <a:gd name="connsiteY2" fmla="*/ 99829 h 220479"/>
                <a:gd name="connsiteX3" fmla="*/ 96256 w 792521"/>
                <a:gd name="connsiteY3" fmla="*/ 137929 h 220479"/>
                <a:gd name="connsiteX4" fmla="*/ 134356 w 792521"/>
                <a:gd name="connsiteY4" fmla="*/ 156979 h 220479"/>
                <a:gd name="connsiteX5" fmla="*/ 172456 w 792521"/>
                <a:gd name="connsiteY5" fmla="*/ 182379 h 220479"/>
                <a:gd name="connsiteX6" fmla="*/ 210556 w 792521"/>
                <a:gd name="connsiteY6" fmla="*/ 195079 h 220479"/>
                <a:gd name="connsiteX7" fmla="*/ 229606 w 792521"/>
                <a:gd name="connsiteY7" fmla="*/ 201429 h 220479"/>
                <a:gd name="connsiteX8" fmla="*/ 267706 w 792521"/>
                <a:gd name="connsiteY8" fmla="*/ 207779 h 220479"/>
                <a:gd name="connsiteX9" fmla="*/ 293106 w 792521"/>
                <a:gd name="connsiteY9" fmla="*/ 214129 h 220479"/>
                <a:gd name="connsiteX10" fmla="*/ 337556 w 792521"/>
                <a:gd name="connsiteY10" fmla="*/ 220479 h 220479"/>
                <a:gd name="connsiteX11" fmla="*/ 553456 w 792521"/>
                <a:gd name="connsiteY11" fmla="*/ 214129 h 220479"/>
                <a:gd name="connsiteX12" fmla="*/ 591556 w 792521"/>
                <a:gd name="connsiteY12" fmla="*/ 201429 h 220479"/>
                <a:gd name="connsiteX13" fmla="*/ 636006 w 792521"/>
                <a:gd name="connsiteY13" fmla="*/ 182379 h 220479"/>
                <a:gd name="connsiteX14" fmla="*/ 655056 w 792521"/>
                <a:gd name="connsiteY14" fmla="*/ 169679 h 220479"/>
                <a:gd name="connsiteX15" fmla="*/ 674106 w 792521"/>
                <a:gd name="connsiteY15" fmla="*/ 163329 h 220479"/>
                <a:gd name="connsiteX16" fmla="*/ 737606 w 792521"/>
                <a:gd name="connsiteY16" fmla="*/ 131579 h 220479"/>
                <a:gd name="connsiteX17" fmla="*/ 743956 w 792521"/>
                <a:gd name="connsiteY17" fmla="*/ 106179 h 220479"/>
                <a:gd name="connsiteX18" fmla="*/ 763006 w 792521"/>
                <a:gd name="connsiteY18" fmla="*/ 99829 h 220479"/>
                <a:gd name="connsiteX19" fmla="*/ 769356 w 792521"/>
                <a:gd name="connsiteY19" fmla="*/ 74429 h 220479"/>
                <a:gd name="connsiteX20" fmla="*/ 788406 w 792521"/>
                <a:gd name="connsiteY20" fmla="*/ 10929 h 220479"/>
                <a:gd name="connsiteX21" fmla="*/ 680456 w 792521"/>
                <a:gd name="connsiteY21" fmla="*/ 68079 h 220479"/>
                <a:gd name="connsiteX22" fmla="*/ 77206 w 792521"/>
                <a:gd name="connsiteY22" fmla="*/ 61729 h 220479"/>
                <a:gd name="connsiteX23" fmla="*/ 58156 w 792521"/>
                <a:gd name="connsiteY23" fmla="*/ 55379 h 220479"/>
                <a:gd name="connsiteX24" fmla="*/ 32756 w 792521"/>
                <a:gd name="connsiteY24" fmla="*/ 17279 h 220479"/>
                <a:gd name="connsiteX25" fmla="*/ 13706 w 792521"/>
                <a:gd name="connsiteY25" fmla="*/ 4579 h 220479"/>
                <a:gd name="connsiteX26" fmla="*/ 13706 w 792521"/>
                <a:gd name="connsiteY26" fmla="*/ 23629 h 220479"/>
                <a:gd name="connsiteX0" fmla="*/ 13706 w 791822"/>
                <a:gd name="connsiteY0" fmla="*/ 23629 h 220479"/>
                <a:gd name="connsiteX1" fmla="*/ 32756 w 791822"/>
                <a:gd name="connsiteY1" fmla="*/ 61729 h 220479"/>
                <a:gd name="connsiteX2" fmla="*/ 70856 w 791822"/>
                <a:gd name="connsiteY2" fmla="*/ 99829 h 220479"/>
                <a:gd name="connsiteX3" fmla="*/ 96256 w 791822"/>
                <a:gd name="connsiteY3" fmla="*/ 137929 h 220479"/>
                <a:gd name="connsiteX4" fmla="*/ 134356 w 791822"/>
                <a:gd name="connsiteY4" fmla="*/ 156979 h 220479"/>
                <a:gd name="connsiteX5" fmla="*/ 172456 w 791822"/>
                <a:gd name="connsiteY5" fmla="*/ 182379 h 220479"/>
                <a:gd name="connsiteX6" fmla="*/ 210556 w 791822"/>
                <a:gd name="connsiteY6" fmla="*/ 195079 h 220479"/>
                <a:gd name="connsiteX7" fmla="*/ 229606 w 791822"/>
                <a:gd name="connsiteY7" fmla="*/ 201429 h 220479"/>
                <a:gd name="connsiteX8" fmla="*/ 267706 w 791822"/>
                <a:gd name="connsiteY8" fmla="*/ 207779 h 220479"/>
                <a:gd name="connsiteX9" fmla="*/ 293106 w 791822"/>
                <a:gd name="connsiteY9" fmla="*/ 214129 h 220479"/>
                <a:gd name="connsiteX10" fmla="*/ 337556 w 791822"/>
                <a:gd name="connsiteY10" fmla="*/ 220479 h 220479"/>
                <a:gd name="connsiteX11" fmla="*/ 553456 w 791822"/>
                <a:gd name="connsiteY11" fmla="*/ 214129 h 220479"/>
                <a:gd name="connsiteX12" fmla="*/ 591556 w 791822"/>
                <a:gd name="connsiteY12" fmla="*/ 201429 h 220479"/>
                <a:gd name="connsiteX13" fmla="*/ 636006 w 791822"/>
                <a:gd name="connsiteY13" fmla="*/ 182379 h 220479"/>
                <a:gd name="connsiteX14" fmla="*/ 655056 w 791822"/>
                <a:gd name="connsiteY14" fmla="*/ 169679 h 220479"/>
                <a:gd name="connsiteX15" fmla="*/ 674106 w 791822"/>
                <a:gd name="connsiteY15" fmla="*/ 163329 h 220479"/>
                <a:gd name="connsiteX16" fmla="*/ 737606 w 791822"/>
                <a:gd name="connsiteY16" fmla="*/ 131579 h 220479"/>
                <a:gd name="connsiteX17" fmla="*/ 743956 w 791822"/>
                <a:gd name="connsiteY17" fmla="*/ 106179 h 220479"/>
                <a:gd name="connsiteX18" fmla="*/ 763006 w 791822"/>
                <a:gd name="connsiteY18" fmla="*/ 99829 h 220479"/>
                <a:gd name="connsiteX19" fmla="*/ 788406 w 791822"/>
                <a:gd name="connsiteY19" fmla="*/ 10929 h 220479"/>
                <a:gd name="connsiteX20" fmla="*/ 680456 w 791822"/>
                <a:gd name="connsiteY20" fmla="*/ 68079 h 220479"/>
                <a:gd name="connsiteX21" fmla="*/ 77206 w 791822"/>
                <a:gd name="connsiteY21" fmla="*/ 61729 h 220479"/>
                <a:gd name="connsiteX22" fmla="*/ 58156 w 791822"/>
                <a:gd name="connsiteY22" fmla="*/ 55379 h 220479"/>
                <a:gd name="connsiteX23" fmla="*/ 32756 w 791822"/>
                <a:gd name="connsiteY23" fmla="*/ 17279 h 220479"/>
                <a:gd name="connsiteX24" fmla="*/ 13706 w 791822"/>
                <a:gd name="connsiteY24" fmla="*/ 4579 h 220479"/>
                <a:gd name="connsiteX25" fmla="*/ 13706 w 791822"/>
                <a:gd name="connsiteY25" fmla="*/ 23629 h 220479"/>
                <a:gd name="connsiteX0" fmla="*/ 13706 w 789961"/>
                <a:gd name="connsiteY0" fmla="*/ 23629 h 220479"/>
                <a:gd name="connsiteX1" fmla="*/ 32756 w 789961"/>
                <a:gd name="connsiteY1" fmla="*/ 61729 h 220479"/>
                <a:gd name="connsiteX2" fmla="*/ 70856 w 789961"/>
                <a:gd name="connsiteY2" fmla="*/ 99829 h 220479"/>
                <a:gd name="connsiteX3" fmla="*/ 96256 w 789961"/>
                <a:gd name="connsiteY3" fmla="*/ 137929 h 220479"/>
                <a:gd name="connsiteX4" fmla="*/ 134356 w 789961"/>
                <a:gd name="connsiteY4" fmla="*/ 156979 h 220479"/>
                <a:gd name="connsiteX5" fmla="*/ 172456 w 789961"/>
                <a:gd name="connsiteY5" fmla="*/ 182379 h 220479"/>
                <a:gd name="connsiteX6" fmla="*/ 210556 w 789961"/>
                <a:gd name="connsiteY6" fmla="*/ 195079 h 220479"/>
                <a:gd name="connsiteX7" fmla="*/ 229606 w 789961"/>
                <a:gd name="connsiteY7" fmla="*/ 201429 h 220479"/>
                <a:gd name="connsiteX8" fmla="*/ 267706 w 789961"/>
                <a:gd name="connsiteY8" fmla="*/ 207779 h 220479"/>
                <a:gd name="connsiteX9" fmla="*/ 293106 w 789961"/>
                <a:gd name="connsiteY9" fmla="*/ 214129 h 220479"/>
                <a:gd name="connsiteX10" fmla="*/ 337556 w 789961"/>
                <a:gd name="connsiteY10" fmla="*/ 220479 h 220479"/>
                <a:gd name="connsiteX11" fmla="*/ 553456 w 789961"/>
                <a:gd name="connsiteY11" fmla="*/ 214129 h 220479"/>
                <a:gd name="connsiteX12" fmla="*/ 591556 w 789961"/>
                <a:gd name="connsiteY12" fmla="*/ 201429 h 220479"/>
                <a:gd name="connsiteX13" fmla="*/ 636006 w 789961"/>
                <a:gd name="connsiteY13" fmla="*/ 182379 h 220479"/>
                <a:gd name="connsiteX14" fmla="*/ 655056 w 789961"/>
                <a:gd name="connsiteY14" fmla="*/ 169679 h 220479"/>
                <a:gd name="connsiteX15" fmla="*/ 674106 w 789961"/>
                <a:gd name="connsiteY15" fmla="*/ 163329 h 220479"/>
                <a:gd name="connsiteX16" fmla="*/ 737606 w 789961"/>
                <a:gd name="connsiteY16" fmla="*/ 131579 h 220479"/>
                <a:gd name="connsiteX17" fmla="*/ 743956 w 789961"/>
                <a:gd name="connsiteY17" fmla="*/ 106179 h 220479"/>
                <a:gd name="connsiteX18" fmla="*/ 788406 w 789961"/>
                <a:gd name="connsiteY18" fmla="*/ 10929 h 220479"/>
                <a:gd name="connsiteX19" fmla="*/ 680456 w 789961"/>
                <a:gd name="connsiteY19" fmla="*/ 68079 h 220479"/>
                <a:gd name="connsiteX20" fmla="*/ 77206 w 789961"/>
                <a:gd name="connsiteY20" fmla="*/ 61729 h 220479"/>
                <a:gd name="connsiteX21" fmla="*/ 58156 w 789961"/>
                <a:gd name="connsiteY21" fmla="*/ 55379 h 220479"/>
                <a:gd name="connsiteX22" fmla="*/ 32756 w 789961"/>
                <a:gd name="connsiteY22" fmla="*/ 17279 h 220479"/>
                <a:gd name="connsiteX23" fmla="*/ 13706 w 789961"/>
                <a:gd name="connsiteY23" fmla="*/ 4579 h 220479"/>
                <a:gd name="connsiteX24" fmla="*/ 13706 w 789961"/>
                <a:gd name="connsiteY24" fmla="*/ 23629 h 220479"/>
                <a:gd name="connsiteX0" fmla="*/ 13706 w 790315"/>
                <a:gd name="connsiteY0" fmla="*/ 23629 h 220479"/>
                <a:gd name="connsiteX1" fmla="*/ 32756 w 790315"/>
                <a:gd name="connsiteY1" fmla="*/ 61729 h 220479"/>
                <a:gd name="connsiteX2" fmla="*/ 70856 w 790315"/>
                <a:gd name="connsiteY2" fmla="*/ 99829 h 220479"/>
                <a:gd name="connsiteX3" fmla="*/ 96256 w 790315"/>
                <a:gd name="connsiteY3" fmla="*/ 137929 h 220479"/>
                <a:gd name="connsiteX4" fmla="*/ 134356 w 790315"/>
                <a:gd name="connsiteY4" fmla="*/ 156979 h 220479"/>
                <a:gd name="connsiteX5" fmla="*/ 172456 w 790315"/>
                <a:gd name="connsiteY5" fmla="*/ 182379 h 220479"/>
                <a:gd name="connsiteX6" fmla="*/ 210556 w 790315"/>
                <a:gd name="connsiteY6" fmla="*/ 195079 h 220479"/>
                <a:gd name="connsiteX7" fmla="*/ 229606 w 790315"/>
                <a:gd name="connsiteY7" fmla="*/ 201429 h 220479"/>
                <a:gd name="connsiteX8" fmla="*/ 267706 w 790315"/>
                <a:gd name="connsiteY8" fmla="*/ 207779 h 220479"/>
                <a:gd name="connsiteX9" fmla="*/ 293106 w 790315"/>
                <a:gd name="connsiteY9" fmla="*/ 214129 h 220479"/>
                <a:gd name="connsiteX10" fmla="*/ 337556 w 790315"/>
                <a:gd name="connsiteY10" fmla="*/ 220479 h 220479"/>
                <a:gd name="connsiteX11" fmla="*/ 553456 w 790315"/>
                <a:gd name="connsiteY11" fmla="*/ 214129 h 220479"/>
                <a:gd name="connsiteX12" fmla="*/ 591556 w 790315"/>
                <a:gd name="connsiteY12" fmla="*/ 201429 h 220479"/>
                <a:gd name="connsiteX13" fmla="*/ 636006 w 790315"/>
                <a:gd name="connsiteY13" fmla="*/ 182379 h 220479"/>
                <a:gd name="connsiteX14" fmla="*/ 655056 w 790315"/>
                <a:gd name="connsiteY14" fmla="*/ 169679 h 220479"/>
                <a:gd name="connsiteX15" fmla="*/ 674106 w 790315"/>
                <a:gd name="connsiteY15" fmla="*/ 163329 h 220479"/>
                <a:gd name="connsiteX16" fmla="*/ 743956 w 790315"/>
                <a:gd name="connsiteY16" fmla="*/ 106179 h 220479"/>
                <a:gd name="connsiteX17" fmla="*/ 788406 w 790315"/>
                <a:gd name="connsiteY17" fmla="*/ 10929 h 220479"/>
                <a:gd name="connsiteX18" fmla="*/ 680456 w 790315"/>
                <a:gd name="connsiteY18" fmla="*/ 68079 h 220479"/>
                <a:gd name="connsiteX19" fmla="*/ 77206 w 790315"/>
                <a:gd name="connsiteY19" fmla="*/ 61729 h 220479"/>
                <a:gd name="connsiteX20" fmla="*/ 58156 w 790315"/>
                <a:gd name="connsiteY20" fmla="*/ 55379 h 220479"/>
                <a:gd name="connsiteX21" fmla="*/ 32756 w 790315"/>
                <a:gd name="connsiteY21" fmla="*/ 17279 h 220479"/>
                <a:gd name="connsiteX22" fmla="*/ 13706 w 790315"/>
                <a:gd name="connsiteY22" fmla="*/ 4579 h 220479"/>
                <a:gd name="connsiteX23" fmla="*/ 13706 w 790315"/>
                <a:gd name="connsiteY23" fmla="*/ 23629 h 220479"/>
                <a:gd name="connsiteX0" fmla="*/ 13706 w 790452"/>
                <a:gd name="connsiteY0" fmla="*/ 23629 h 220479"/>
                <a:gd name="connsiteX1" fmla="*/ 32756 w 790452"/>
                <a:gd name="connsiteY1" fmla="*/ 61729 h 220479"/>
                <a:gd name="connsiteX2" fmla="*/ 70856 w 790452"/>
                <a:gd name="connsiteY2" fmla="*/ 99829 h 220479"/>
                <a:gd name="connsiteX3" fmla="*/ 96256 w 790452"/>
                <a:gd name="connsiteY3" fmla="*/ 137929 h 220479"/>
                <a:gd name="connsiteX4" fmla="*/ 134356 w 790452"/>
                <a:gd name="connsiteY4" fmla="*/ 156979 h 220479"/>
                <a:gd name="connsiteX5" fmla="*/ 172456 w 790452"/>
                <a:gd name="connsiteY5" fmla="*/ 182379 h 220479"/>
                <a:gd name="connsiteX6" fmla="*/ 210556 w 790452"/>
                <a:gd name="connsiteY6" fmla="*/ 195079 h 220479"/>
                <a:gd name="connsiteX7" fmla="*/ 229606 w 790452"/>
                <a:gd name="connsiteY7" fmla="*/ 201429 h 220479"/>
                <a:gd name="connsiteX8" fmla="*/ 267706 w 790452"/>
                <a:gd name="connsiteY8" fmla="*/ 207779 h 220479"/>
                <a:gd name="connsiteX9" fmla="*/ 293106 w 790452"/>
                <a:gd name="connsiteY9" fmla="*/ 214129 h 220479"/>
                <a:gd name="connsiteX10" fmla="*/ 337556 w 790452"/>
                <a:gd name="connsiteY10" fmla="*/ 220479 h 220479"/>
                <a:gd name="connsiteX11" fmla="*/ 553456 w 790452"/>
                <a:gd name="connsiteY11" fmla="*/ 214129 h 220479"/>
                <a:gd name="connsiteX12" fmla="*/ 591556 w 790452"/>
                <a:gd name="connsiteY12" fmla="*/ 201429 h 220479"/>
                <a:gd name="connsiteX13" fmla="*/ 636006 w 790452"/>
                <a:gd name="connsiteY13" fmla="*/ 182379 h 220479"/>
                <a:gd name="connsiteX14" fmla="*/ 655056 w 790452"/>
                <a:gd name="connsiteY14" fmla="*/ 169679 h 220479"/>
                <a:gd name="connsiteX15" fmla="*/ 743956 w 790452"/>
                <a:gd name="connsiteY15" fmla="*/ 106179 h 220479"/>
                <a:gd name="connsiteX16" fmla="*/ 788406 w 790452"/>
                <a:gd name="connsiteY16" fmla="*/ 10929 h 220479"/>
                <a:gd name="connsiteX17" fmla="*/ 680456 w 790452"/>
                <a:gd name="connsiteY17" fmla="*/ 68079 h 220479"/>
                <a:gd name="connsiteX18" fmla="*/ 77206 w 790452"/>
                <a:gd name="connsiteY18" fmla="*/ 61729 h 220479"/>
                <a:gd name="connsiteX19" fmla="*/ 58156 w 790452"/>
                <a:gd name="connsiteY19" fmla="*/ 55379 h 220479"/>
                <a:gd name="connsiteX20" fmla="*/ 32756 w 790452"/>
                <a:gd name="connsiteY20" fmla="*/ 17279 h 220479"/>
                <a:gd name="connsiteX21" fmla="*/ 13706 w 790452"/>
                <a:gd name="connsiteY21" fmla="*/ 4579 h 220479"/>
                <a:gd name="connsiteX22" fmla="*/ 13706 w 790452"/>
                <a:gd name="connsiteY22" fmla="*/ 23629 h 220479"/>
                <a:gd name="connsiteX0" fmla="*/ 13706 w 790608"/>
                <a:gd name="connsiteY0" fmla="*/ 23629 h 220479"/>
                <a:gd name="connsiteX1" fmla="*/ 32756 w 790608"/>
                <a:gd name="connsiteY1" fmla="*/ 61729 h 220479"/>
                <a:gd name="connsiteX2" fmla="*/ 70856 w 790608"/>
                <a:gd name="connsiteY2" fmla="*/ 99829 h 220479"/>
                <a:gd name="connsiteX3" fmla="*/ 96256 w 790608"/>
                <a:gd name="connsiteY3" fmla="*/ 137929 h 220479"/>
                <a:gd name="connsiteX4" fmla="*/ 134356 w 790608"/>
                <a:gd name="connsiteY4" fmla="*/ 156979 h 220479"/>
                <a:gd name="connsiteX5" fmla="*/ 172456 w 790608"/>
                <a:gd name="connsiteY5" fmla="*/ 182379 h 220479"/>
                <a:gd name="connsiteX6" fmla="*/ 210556 w 790608"/>
                <a:gd name="connsiteY6" fmla="*/ 195079 h 220479"/>
                <a:gd name="connsiteX7" fmla="*/ 229606 w 790608"/>
                <a:gd name="connsiteY7" fmla="*/ 201429 h 220479"/>
                <a:gd name="connsiteX8" fmla="*/ 267706 w 790608"/>
                <a:gd name="connsiteY8" fmla="*/ 207779 h 220479"/>
                <a:gd name="connsiteX9" fmla="*/ 293106 w 790608"/>
                <a:gd name="connsiteY9" fmla="*/ 214129 h 220479"/>
                <a:gd name="connsiteX10" fmla="*/ 337556 w 790608"/>
                <a:gd name="connsiteY10" fmla="*/ 220479 h 220479"/>
                <a:gd name="connsiteX11" fmla="*/ 553456 w 790608"/>
                <a:gd name="connsiteY11" fmla="*/ 214129 h 220479"/>
                <a:gd name="connsiteX12" fmla="*/ 591556 w 790608"/>
                <a:gd name="connsiteY12" fmla="*/ 201429 h 220479"/>
                <a:gd name="connsiteX13" fmla="*/ 636006 w 790608"/>
                <a:gd name="connsiteY13" fmla="*/ 182379 h 220479"/>
                <a:gd name="connsiteX14" fmla="*/ 743956 w 790608"/>
                <a:gd name="connsiteY14" fmla="*/ 106179 h 220479"/>
                <a:gd name="connsiteX15" fmla="*/ 788406 w 790608"/>
                <a:gd name="connsiteY15" fmla="*/ 10929 h 220479"/>
                <a:gd name="connsiteX16" fmla="*/ 680456 w 790608"/>
                <a:gd name="connsiteY16" fmla="*/ 68079 h 220479"/>
                <a:gd name="connsiteX17" fmla="*/ 77206 w 790608"/>
                <a:gd name="connsiteY17" fmla="*/ 61729 h 220479"/>
                <a:gd name="connsiteX18" fmla="*/ 58156 w 790608"/>
                <a:gd name="connsiteY18" fmla="*/ 55379 h 220479"/>
                <a:gd name="connsiteX19" fmla="*/ 32756 w 790608"/>
                <a:gd name="connsiteY19" fmla="*/ 17279 h 220479"/>
                <a:gd name="connsiteX20" fmla="*/ 13706 w 790608"/>
                <a:gd name="connsiteY20" fmla="*/ 4579 h 220479"/>
                <a:gd name="connsiteX21" fmla="*/ 13706 w 790608"/>
                <a:gd name="connsiteY21" fmla="*/ 23629 h 220479"/>
                <a:gd name="connsiteX0" fmla="*/ 13706 w 790608"/>
                <a:gd name="connsiteY0" fmla="*/ 23629 h 220479"/>
                <a:gd name="connsiteX1" fmla="*/ 32756 w 790608"/>
                <a:gd name="connsiteY1" fmla="*/ 61729 h 220479"/>
                <a:gd name="connsiteX2" fmla="*/ 70856 w 790608"/>
                <a:gd name="connsiteY2" fmla="*/ 99829 h 220479"/>
                <a:gd name="connsiteX3" fmla="*/ 96256 w 790608"/>
                <a:gd name="connsiteY3" fmla="*/ 137929 h 220479"/>
                <a:gd name="connsiteX4" fmla="*/ 134356 w 790608"/>
                <a:gd name="connsiteY4" fmla="*/ 156979 h 220479"/>
                <a:gd name="connsiteX5" fmla="*/ 172456 w 790608"/>
                <a:gd name="connsiteY5" fmla="*/ 182379 h 220479"/>
                <a:gd name="connsiteX6" fmla="*/ 210556 w 790608"/>
                <a:gd name="connsiteY6" fmla="*/ 195079 h 220479"/>
                <a:gd name="connsiteX7" fmla="*/ 229606 w 790608"/>
                <a:gd name="connsiteY7" fmla="*/ 201429 h 220479"/>
                <a:gd name="connsiteX8" fmla="*/ 267706 w 790608"/>
                <a:gd name="connsiteY8" fmla="*/ 207779 h 220479"/>
                <a:gd name="connsiteX9" fmla="*/ 293106 w 790608"/>
                <a:gd name="connsiteY9" fmla="*/ 214129 h 220479"/>
                <a:gd name="connsiteX10" fmla="*/ 337556 w 790608"/>
                <a:gd name="connsiteY10" fmla="*/ 220479 h 220479"/>
                <a:gd name="connsiteX11" fmla="*/ 553456 w 790608"/>
                <a:gd name="connsiteY11" fmla="*/ 214129 h 220479"/>
                <a:gd name="connsiteX12" fmla="*/ 636006 w 790608"/>
                <a:gd name="connsiteY12" fmla="*/ 182379 h 220479"/>
                <a:gd name="connsiteX13" fmla="*/ 743956 w 790608"/>
                <a:gd name="connsiteY13" fmla="*/ 106179 h 220479"/>
                <a:gd name="connsiteX14" fmla="*/ 788406 w 790608"/>
                <a:gd name="connsiteY14" fmla="*/ 10929 h 220479"/>
                <a:gd name="connsiteX15" fmla="*/ 680456 w 790608"/>
                <a:gd name="connsiteY15" fmla="*/ 68079 h 220479"/>
                <a:gd name="connsiteX16" fmla="*/ 77206 w 790608"/>
                <a:gd name="connsiteY16" fmla="*/ 61729 h 220479"/>
                <a:gd name="connsiteX17" fmla="*/ 58156 w 790608"/>
                <a:gd name="connsiteY17" fmla="*/ 55379 h 220479"/>
                <a:gd name="connsiteX18" fmla="*/ 32756 w 790608"/>
                <a:gd name="connsiteY18" fmla="*/ 17279 h 220479"/>
                <a:gd name="connsiteX19" fmla="*/ 13706 w 790608"/>
                <a:gd name="connsiteY19" fmla="*/ 4579 h 220479"/>
                <a:gd name="connsiteX20" fmla="*/ 13706 w 790608"/>
                <a:gd name="connsiteY20" fmla="*/ 23629 h 220479"/>
                <a:gd name="connsiteX0" fmla="*/ 13706 w 790608"/>
                <a:gd name="connsiteY0" fmla="*/ 23629 h 220836"/>
                <a:gd name="connsiteX1" fmla="*/ 32756 w 790608"/>
                <a:gd name="connsiteY1" fmla="*/ 61729 h 220836"/>
                <a:gd name="connsiteX2" fmla="*/ 70856 w 790608"/>
                <a:gd name="connsiteY2" fmla="*/ 99829 h 220836"/>
                <a:gd name="connsiteX3" fmla="*/ 96256 w 790608"/>
                <a:gd name="connsiteY3" fmla="*/ 137929 h 220836"/>
                <a:gd name="connsiteX4" fmla="*/ 134356 w 790608"/>
                <a:gd name="connsiteY4" fmla="*/ 156979 h 220836"/>
                <a:gd name="connsiteX5" fmla="*/ 172456 w 790608"/>
                <a:gd name="connsiteY5" fmla="*/ 182379 h 220836"/>
                <a:gd name="connsiteX6" fmla="*/ 210556 w 790608"/>
                <a:gd name="connsiteY6" fmla="*/ 195079 h 220836"/>
                <a:gd name="connsiteX7" fmla="*/ 229606 w 790608"/>
                <a:gd name="connsiteY7" fmla="*/ 201429 h 220836"/>
                <a:gd name="connsiteX8" fmla="*/ 267706 w 790608"/>
                <a:gd name="connsiteY8" fmla="*/ 207779 h 220836"/>
                <a:gd name="connsiteX9" fmla="*/ 337556 w 790608"/>
                <a:gd name="connsiteY9" fmla="*/ 220479 h 220836"/>
                <a:gd name="connsiteX10" fmla="*/ 553456 w 790608"/>
                <a:gd name="connsiteY10" fmla="*/ 214129 h 220836"/>
                <a:gd name="connsiteX11" fmla="*/ 636006 w 790608"/>
                <a:gd name="connsiteY11" fmla="*/ 182379 h 220836"/>
                <a:gd name="connsiteX12" fmla="*/ 743956 w 790608"/>
                <a:gd name="connsiteY12" fmla="*/ 106179 h 220836"/>
                <a:gd name="connsiteX13" fmla="*/ 788406 w 790608"/>
                <a:gd name="connsiteY13" fmla="*/ 10929 h 220836"/>
                <a:gd name="connsiteX14" fmla="*/ 680456 w 790608"/>
                <a:gd name="connsiteY14" fmla="*/ 68079 h 220836"/>
                <a:gd name="connsiteX15" fmla="*/ 77206 w 790608"/>
                <a:gd name="connsiteY15" fmla="*/ 61729 h 220836"/>
                <a:gd name="connsiteX16" fmla="*/ 58156 w 790608"/>
                <a:gd name="connsiteY16" fmla="*/ 55379 h 220836"/>
                <a:gd name="connsiteX17" fmla="*/ 32756 w 790608"/>
                <a:gd name="connsiteY17" fmla="*/ 17279 h 220836"/>
                <a:gd name="connsiteX18" fmla="*/ 13706 w 790608"/>
                <a:gd name="connsiteY18" fmla="*/ 4579 h 220836"/>
                <a:gd name="connsiteX19" fmla="*/ 13706 w 790608"/>
                <a:gd name="connsiteY19" fmla="*/ 23629 h 220836"/>
                <a:gd name="connsiteX0" fmla="*/ 13706 w 790608"/>
                <a:gd name="connsiteY0" fmla="*/ 23629 h 220836"/>
                <a:gd name="connsiteX1" fmla="*/ 32756 w 790608"/>
                <a:gd name="connsiteY1" fmla="*/ 61729 h 220836"/>
                <a:gd name="connsiteX2" fmla="*/ 70856 w 790608"/>
                <a:gd name="connsiteY2" fmla="*/ 99829 h 220836"/>
                <a:gd name="connsiteX3" fmla="*/ 96256 w 790608"/>
                <a:gd name="connsiteY3" fmla="*/ 137929 h 220836"/>
                <a:gd name="connsiteX4" fmla="*/ 134356 w 790608"/>
                <a:gd name="connsiteY4" fmla="*/ 156979 h 220836"/>
                <a:gd name="connsiteX5" fmla="*/ 172456 w 790608"/>
                <a:gd name="connsiteY5" fmla="*/ 182379 h 220836"/>
                <a:gd name="connsiteX6" fmla="*/ 210556 w 790608"/>
                <a:gd name="connsiteY6" fmla="*/ 195079 h 220836"/>
                <a:gd name="connsiteX7" fmla="*/ 229606 w 790608"/>
                <a:gd name="connsiteY7" fmla="*/ 201429 h 220836"/>
                <a:gd name="connsiteX8" fmla="*/ 337556 w 790608"/>
                <a:gd name="connsiteY8" fmla="*/ 220479 h 220836"/>
                <a:gd name="connsiteX9" fmla="*/ 553456 w 790608"/>
                <a:gd name="connsiteY9" fmla="*/ 214129 h 220836"/>
                <a:gd name="connsiteX10" fmla="*/ 636006 w 790608"/>
                <a:gd name="connsiteY10" fmla="*/ 182379 h 220836"/>
                <a:gd name="connsiteX11" fmla="*/ 743956 w 790608"/>
                <a:gd name="connsiteY11" fmla="*/ 106179 h 220836"/>
                <a:gd name="connsiteX12" fmla="*/ 788406 w 790608"/>
                <a:gd name="connsiteY12" fmla="*/ 10929 h 220836"/>
                <a:gd name="connsiteX13" fmla="*/ 680456 w 790608"/>
                <a:gd name="connsiteY13" fmla="*/ 68079 h 220836"/>
                <a:gd name="connsiteX14" fmla="*/ 77206 w 790608"/>
                <a:gd name="connsiteY14" fmla="*/ 61729 h 220836"/>
                <a:gd name="connsiteX15" fmla="*/ 58156 w 790608"/>
                <a:gd name="connsiteY15" fmla="*/ 55379 h 220836"/>
                <a:gd name="connsiteX16" fmla="*/ 32756 w 790608"/>
                <a:gd name="connsiteY16" fmla="*/ 17279 h 220836"/>
                <a:gd name="connsiteX17" fmla="*/ 13706 w 790608"/>
                <a:gd name="connsiteY17" fmla="*/ 4579 h 220836"/>
                <a:gd name="connsiteX18" fmla="*/ 13706 w 790608"/>
                <a:gd name="connsiteY18" fmla="*/ 23629 h 220836"/>
                <a:gd name="connsiteX0" fmla="*/ 13706 w 790608"/>
                <a:gd name="connsiteY0" fmla="*/ 23629 h 220836"/>
                <a:gd name="connsiteX1" fmla="*/ 32756 w 790608"/>
                <a:gd name="connsiteY1" fmla="*/ 61729 h 220836"/>
                <a:gd name="connsiteX2" fmla="*/ 70856 w 790608"/>
                <a:gd name="connsiteY2" fmla="*/ 99829 h 220836"/>
                <a:gd name="connsiteX3" fmla="*/ 96256 w 790608"/>
                <a:gd name="connsiteY3" fmla="*/ 137929 h 220836"/>
                <a:gd name="connsiteX4" fmla="*/ 134356 w 790608"/>
                <a:gd name="connsiteY4" fmla="*/ 156979 h 220836"/>
                <a:gd name="connsiteX5" fmla="*/ 210556 w 790608"/>
                <a:gd name="connsiteY5" fmla="*/ 195079 h 220836"/>
                <a:gd name="connsiteX6" fmla="*/ 229606 w 790608"/>
                <a:gd name="connsiteY6" fmla="*/ 201429 h 220836"/>
                <a:gd name="connsiteX7" fmla="*/ 337556 w 790608"/>
                <a:gd name="connsiteY7" fmla="*/ 220479 h 220836"/>
                <a:gd name="connsiteX8" fmla="*/ 553456 w 790608"/>
                <a:gd name="connsiteY8" fmla="*/ 214129 h 220836"/>
                <a:gd name="connsiteX9" fmla="*/ 636006 w 790608"/>
                <a:gd name="connsiteY9" fmla="*/ 182379 h 220836"/>
                <a:gd name="connsiteX10" fmla="*/ 743956 w 790608"/>
                <a:gd name="connsiteY10" fmla="*/ 106179 h 220836"/>
                <a:gd name="connsiteX11" fmla="*/ 788406 w 790608"/>
                <a:gd name="connsiteY11" fmla="*/ 10929 h 220836"/>
                <a:gd name="connsiteX12" fmla="*/ 680456 w 790608"/>
                <a:gd name="connsiteY12" fmla="*/ 68079 h 220836"/>
                <a:gd name="connsiteX13" fmla="*/ 77206 w 790608"/>
                <a:gd name="connsiteY13" fmla="*/ 61729 h 220836"/>
                <a:gd name="connsiteX14" fmla="*/ 58156 w 790608"/>
                <a:gd name="connsiteY14" fmla="*/ 55379 h 220836"/>
                <a:gd name="connsiteX15" fmla="*/ 32756 w 790608"/>
                <a:gd name="connsiteY15" fmla="*/ 17279 h 220836"/>
                <a:gd name="connsiteX16" fmla="*/ 13706 w 790608"/>
                <a:gd name="connsiteY16" fmla="*/ 4579 h 220836"/>
                <a:gd name="connsiteX17" fmla="*/ 13706 w 790608"/>
                <a:gd name="connsiteY17" fmla="*/ 23629 h 220836"/>
                <a:gd name="connsiteX0" fmla="*/ 13706 w 790608"/>
                <a:gd name="connsiteY0" fmla="*/ 23629 h 220836"/>
                <a:gd name="connsiteX1" fmla="*/ 32756 w 790608"/>
                <a:gd name="connsiteY1" fmla="*/ 61729 h 220836"/>
                <a:gd name="connsiteX2" fmla="*/ 70856 w 790608"/>
                <a:gd name="connsiteY2" fmla="*/ 99829 h 220836"/>
                <a:gd name="connsiteX3" fmla="*/ 96256 w 790608"/>
                <a:gd name="connsiteY3" fmla="*/ 137929 h 220836"/>
                <a:gd name="connsiteX4" fmla="*/ 134356 w 790608"/>
                <a:gd name="connsiteY4" fmla="*/ 156979 h 220836"/>
                <a:gd name="connsiteX5" fmla="*/ 229606 w 790608"/>
                <a:gd name="connsiteY5" fmla="*/ 201429 h 220836"/>
                <a:gd name="connsiteX6" fmla="*/ 337556 w 790608"/>
                <a:gd name="connsiteY6" fmla="*/ 220479 h 220836"/>
                <a:gd name="connsiteX7" fmla="*/ 553456 w 790608"/>
                <a:gd name="connsiteY7" fmla="*/ 214129 h 220836"/>
                <a:gd name="connsiteX8" fmla="*/ 636006 w 790608"/>
                <a:gd name="connsiteY8" fmla="*/ 182379 h 220836"/>
                <a:gd name="connsiteX9" fmla="*/ 743956 w 790608"/>
                <a:gd name="connsiteY9" fmla="*/ 106179 h 220836"/>
                <a:gd name="connsiteX10" fmla="*/ 788406 w 790608"/>
                <a:gd name="connsiteY10" fmla="*/ 10929 h 220836"/>
                <a:gd name="connsiteX11" fmla="*/ 680456 w 790608"/>
                <a:gd name="connsiteY11" fmla="*/ 68079 h 220836"/>
                <a:gd name="connsiteX12" fmla="*/ 77206 w 790608"/>
                <a:gd name="connsiteY12" fmla="*/ 61729 h 220836"/>
                <a:gd name="connsiteX13" fmla="*/ 58156 w 790608"/>
                <a:gd name="connsiteY13" fmla="*/ 55379 h 220836"/>
                <a:gd name="connsiteX14" fmla="*/ 32756 w 790608"/>
                <a:gd name="connsiteY14" fmla="*/ 17279 h 220836"/>
                <a:gd name="connsiteX15" fmla="*/ 13706 w 790608"/>
                <a:gd name="connsiteY15" fmla="*/ 4579 h 220836"/>
                <a:gd name="connsiteX16" fmla="*/ 13706 w 790608"/>
                <a:gd name="connsiteY16" fmla="*/ 23629 h 220836"/>
                <a:gd name="connsiteX0" fmla="*/ 13706 w 790608"/>
                <a:gd name="connsiteY0" fmla="*/ 23629 h 220836"/>
                <a:gd name="connsiteX1" fmla="*/ 32756 w 790608"/>
                <a:gd name="connsiteY1" fmla="*/ 61729 h 220836"/>
                <a:gd name="connsiteX2" fmla="*/ 70856 w 790608"/>
                <a:gd name="connsiteY2" fmla="*/ 99829 h 220836"/>
                <a:gd name="connsiteX3" fmla="*/ 96256 w 790608"/>
                <a:gd name="connsiteY3" fmla="*/ 137929 h 220836"/>
                <a:gd name="connsiteX4" fmla="*/ 229606 w 790608"/>
                <a:gd name="connsiteY4" fmla="*/ 201429 h 220836"/>
                <a:gd name="connsiteX5" fmla="*/ 337556 w 790608"/>
                <a:gd name="connsiteY5" fmla="*/ 220479 h 220836"/>
                <a:gd name="connsiteX6" fmla="*/ 553456 w 790608"/>
                <a:gd name="connsiteY6" fmla="*/ 214129 h 220836"/>
                <a:gd name="connsiteX7" fmla="*/ 636006 w 790608"/>
                <a:gd name="connsiteY7" fmla="*/ 182379 h 220836"/>
                <a:gd name="connsiteX8" fmla="*/ 743956 w 790608"/>
                <a:gd name="connsiteY8" fmla="*/ 106179 h 220836"/>
                <a:gd name="connsiteX9" fmla="*/ 788406 w 790608"/>
                <a:gd name="connsiteY9" fmla="*/ 10929 h 220836"/>
                <a:gd name="connsiteX10" fmla="*/ 680456 w 790608"/>
                <a:gd name="connsiteY10" fmla="*/ 68079 h 220836"/>
                <a:gd name="connsiteX11" fmla="*/ 77206 w 790608"/>
                <a:gd name="connsiteY11" fmla="*/ 61729 h 220836"/>
                <a:gd name="connsiteX12" fmla="*/ 58156 w 790608"/>
                <a:gd name="connsiteY12" fmla="*/ 55379 h 220836"/>
                <a:gd name="connsiteX13" fmla="*/ 32756 w 790608"/>
                <a:gd name="connsiteY13" fmla="*/ 17279 h 220836"/>
                <a:gd name="connsiteX14" fmla="*/ 13706 w 790608"/>
                <a:gd name="connsiteY14" fmla="*/ 4579 h 220836"/>
                <a:gd name="connsiteX15" fmla="*/ 13706 w 790608"/>
                <a:gd name="connsiteY15" fmla="*/ 23629 h 220836"/>
                <a:gd name="connsiteX0" fmla="*/ 13706 w 790608"/>
                <a:gd name="connsiteY0" fmla="*/ 23629 h 220836"/>
                <a:gd name="connsiteX1" fmla="*/ 32756 w 790608"/>
                <a:gd name="connsiteY1" fmla="*/ 61729 h 220836"/>
                <a:gd name="connsiteX2" fmla="*/ 96256 w 790608"/>
                <a:gd name="connsiteY2" fmla="*/ 137929 h 220836"/>
                <a:gd name="connsiteX3" fmla="*/ 229606 w 790608"/>
                <a:gd name="connsiteY3" fmla="*/ 201429 h 220836"/>
                <a:gd name="connsiteX4" fmla="*/ 337556 w 790608"/>
                <a:gd name="connsiteY4" fmla="*/ 220479 h 220836"/>
                <a:gd name="connsiteX5" fmla="*/ 553456 w 790608"/>
                <a:gd name="connsiteY5" fmla="*/ 214129 h 220836"/>
                <a:gd name="connsiteX6" fmla="*/ 636006 w 790608"/>
                <a:gd name="connsiteY6" fmla="*/ 182379 h 220836"/>
                <a:gd name="connsiteX7" fmla="*/ 743956 w 790608"/>
                <a:gd name="connsiteY7" fmla="*/ 106179 h 220836"/>
                <a:gd name="connsiteX8" fmla="*/ 788406 w 790608"/>
                <a:gd name="connsiteY8" fmla="*/ 10929 h 220836"/>
                <a:gd name="connsiteX9" fmla="*/ 680456 w 790608"/>
                <a:gd name="connsiteY9" fmla="*/ 68079 h 220836"/>
                <a:gd name="connsiteX10" fmla="*/ 77206 w 790608"/>
                <a:gd name="connsiteY10" fmla="*/ 61729 h 220836"/>
                <a:gd name="connsiteX11" fmla="*/ 58156 w 790608"/>
                <a:gd name="connsiteY11" fmla="*/ 55379 h 220836"/>
                <a:gd name="connsiteX12" fmla="*/ 32756 w 790608"/>
                <a:gd name="connsiteY12" fmla="*/ 17279 h 220836"/>
                <a:gd name="connsiteX13" fmla="*/ 13706 w 790608"/>
                <a:gd name="connsiteY13" fmla="*/ 4579 h 220836"/>
                <a:gd name="connsiteX14" fmla="*/ 13706 w 790608"/>
                <a:gd name="connsiteY14" fmla="*/ 23629 h 220836"/>
                <a:gd name="connsiteX0" fmla="*/ 13706 w 790608"/>
                <a:gd name="connsiteY0" fmla="*/ 23629 h 220836"/>
                <a:gd name="connsiteX1" fmla="*/ 32756 w 790608"/>
                <a:gd name="connsiteY1" fmla="*/ 61729 h 220836"/>
                <a:gd name="connsiteX2" fmla="*/ 96256 w 790608"/>
                <a:gd name="connsiteY2" fmla="*/ 137929 h 220836"/>
                <a:gd name="connsiteX3" fmla="*/ 229606 w 790608"/>
                <a:gd name="connsiteY3" fmla="*/ 201429 h 220836"/>
                <a:gd name="connsiteX4" fmla="*/ 337556 w 790608"/>
                <a:gd name="connsiteY4" fmla="*/ 220479 h 220836"/>
                <a:gd name="connsiteX5" fmla="*/ 553456 w 790608"/>
                <a:gd name="connsiteY5" fmla="*/ 214129 h 220836"/>
                <a:gd name="connsiteX6" fmla="*/ 636006 w 790608"/>
                <a:gd name="connsiteY6" fmla="*/ 182379 h 220836"/>
                <a:gd name="connsiteX7" fmla="*/ 743956 w 790608"/>
                <a:gd name="connsiteY7" fmla="*/ 106179 h 220836"/>
                <a:gd name="connsiteX8" fmla="*/ 788406 w 790608"/>
                <a:gd name="connsiteY8" fmla="*/ 10929 h 220836"/>
                <a:gd name="connsiteX9" fmla="*/ 680456 w 790608"/>
                <a:gd name="connsiteY9" fmla="*/ 68079 h 220836"/>
                <a:gd name="connsiteX10" fmla="*/ 77206 w 790608"/>
                <a:gd name="connsiteY10" fmla="*/ 61729 h 220836"/>
                <a:gd name="connsiteX11" fmla="*/ 32756 w 790608"/>
                <a:gd name="connsiteY11" fmla="*/ 17279 h 220836"/>
                <a:gd name="connsiteX12" fmla="*/ 13706 w 790608"/>
                <a:gd name="connsiteY12" fmla="*/ 4579 h 220836"/>
                <a:gd name="connsiteX13" fmla="*/ 13706 w 790608"/>
                <a:gd name="connsiteY13" fmla="*/ 23629 h 220836"/>
                <a:gd name="connsiteX0" fmla="*/ 13706 w 790608"/>
                <a:gd name="connsiteY0" fmla="*/ 23629 h 220836"/>
                <a:gd name="connsiteX1" fmla="*/ 32756 w 790608"/>
                <a:gd name="connsiteY1" fmla="*/ 61729 h 220836"/>
                <a:gd name="connsiteX2" fmla="*/ 96256 w 790608"/>
                <a:gd name="connsiteY2" fmla="*/ 137929 h 220836"/>
                <a:gd name="connsiteX3" fmla="*/ 229606 w 790608"/>
                <a:gd name="connsiteY3" fmla="*/ 201429 h 220836"/>
                <a:gd name="connsiteX4" fmla="*/ 337556 w 790608"/>
                <a:gd name="connsiteY4" fmla="*/ 220479 h 220836"/>
                <a:gd name="connsiteX5" fmla="*/ 553456 w 790608"/>
                <a:gd name="connsiteY5" fmla="*/ 214129 h 220836"/>
                <a:gd name="connsiteX6" fmla="*/ 636006 w 790608"/>
                <a:gd name="connsiteY6" fmla="*/ 182379 h 220836"/>
                <a:gd name="connsiteX7" fmla="*/ 743956 w 790608"/>
                <a:gd name="connsiteY7" fmla="*/ 106179 h 220836"/>
                <a:gd name="connsiteX8" fmla="*/ 788406 w 790608"/>
                <a:gd name="connsiteY8" fmla="*/ 10929 h 220836"/>
                <a:gd name="connsiteX9" fmla="*/ 680456 w 790608"/>
                <a:gd name="connsiteY9" fmla="*/ 68079 h 220836"/>
                <a:gd name="connsiteX10" fmla="*/ 32756 w 790608"/>
                <a:gd name="connsiteY10" fmla="*/ 17279 h 220836"/>
                <a:gd name="connsiteX11" fmla="*/ 13706 w 790608"/>
                <a:gd name="connsiteY11" fmla="*/ 4579 h 220836"/>
                <a:gd name="connsiteX12" fmla="*/ 13706 w 790608"/>
                <a:gd name="connsiteY12" fmla="*/ 23629 h 220836"/>
                <a:gd name="connsiteX0" fmla="*/ 13706 w 790608"/>
                <a:gd name="connsiteY0" fmla="*/ 23629 h 220836"/>
                <a:gd name="connsiteX1" fmla="*/ 96256 w 790608"/>
                <a:gd name="connsiteY1" fmla="*/ 137929 h 220836"/>
                <a:gd name="connsiteX2" fmla="*/ 229606 w 790608"/>
                <a:gd name="connsiteY2" fmla="*/ 201429 h 220836"/>
                <a:gd name="connsiteX3" fmla="*/ 337556 w 790608"/>
                <a:gd name="connsiteY3" fmla="*/ 220479 h 220836"/>
                <a:gd name="connsiteX4" fmla="*/ 553456 w 790608"/>
                <a:gd name="connsiteY4" fmla="*/ 214129 h 220836"/>
                <a:gd name="connsiteX5" fmla="*/ 636006 w 790608"/>
                <a:gd name="connsiteY5" fmla="*/ 182379 h 220836"/>
                <a:gd name="connsiteX6" fmla="*/ 743956 w 790608"/>
                <a:gd name="connsiteY6" fmla="*/ 106179 h 220836"/>
                <a:gd name="connsiteX7" fmla="*/ 788406 w 790608"/>
                <a:gd name="connsiteY7" fmla="*/ 10929 h 220836"/>
                <a:gd name="connsiteX8" fmla="*/ 680456 w 790608"/>
                <a:gd name="connsiteY8" fmla="*/ 68079 h 220836"/>
                <a:gd name="connsiteX9" fmla="*/ 32756 w 790608"/>
                <a:gd name="connsiteY9" fmla="*/ 17279 h 220836"/>
                <a:gd name="connsiteX10" fmla="*/ 13706 w 790608"/>
                <a:gd name="connsiteY10" fmla="*/ 4579 h 220836"/>
                <a:gd name="connsiteX11" fmla="*/ 13706 w 790608"/>
                <a:gd name="connsiteY11" fmla="*/ 23629 h 220836"/>
                <a:gd name="connsiteX0" fmla="*/ 0 w 776902"/>
                <a:gd name="connsiteY0" fmla="*/ 0 h 216257"/>
                <a:gd name="connsiteX1" fmla="*/ 82550 w 776902"/>
                <a:gd name="connsiteY1" fmla="*/ 133350 h 216257"/>
                <a:gd name="connsiteX2" fmla="*/ 215900 w 776902"/>
                <a:gd name="connsiteY2" fmla="*/ 196850 h 216257"/>
                <a:gd name="connsiteX3" fmla="*/ 323850 w 776902"/>
                <a:gd name="connsiteY3" fmla="*/ 215900 h 216257"/>
                <a:gd name="connsiteX4" fmla="*/ 539750 w 776902"/>
                <a:gd name="connsiteY4" fmla="*/ 209550 h 216257"/>
                <a:gd name="connsiteX5" fmla="*/ 622300 w 776902"/>
                <a:gd name="connsiteY5" fmla="*/ 177800 h 216257"/>
                <a:gd name="connsiteX6" fmla="*/ 730250 w 776902"/>
                <a:gd name="connsiteY6" fmla="*/ 101600 h 216257"/>
                <a:gd name="connsiteX7" fmla="*/ 774700 w 776902"/>
                <a:gd name="connsiteY7" fmla="*/ 6350 h 216257"/>
                <a:gd name="connsiteX8" fmla="*/ 666750 w 776902"/>
                <a:gd name="connsiteY8" fmla="*/ 63500 h 216257"/>
                <a:gd name="connsiteX9" fmla="*/ 19050 w 776902"/>
                <a:gd name="connsiteY9" fmla="*/ 12700 h 216257"/>
                <a:gd name="connsiteX10" fmla="*/ 0 w 776902"/>
                <a:gd name="connsiteY10" fmla="*/ 0 h 216257"/>
                <a:gd name="connsiteX0" fmla="*/ 0 w 776902"/>
                <a:gd name="connsiteY0" fmla="*/ 0 h 216257"/>
                <a:gd name="connsiteX1" fmla="*/ 82550 w 776902"/>
                <a:gd name="connsiteY1" fmla="*/ 133350 h 216257"/>
                <a:gd name="connsiteX2" fmla="*/ 215900 w 776902"/>
                <a:gd name="connsiteY2" fmla="*/ 196850 h 216257"/>
                <a:gd name="connsiteX3" fmla="*/ 323850 w 776902"/>
                <a:gd name="connsiteY3" fmla="*/ 215900 h 216257"/>
                <a:gd name="connsiteX4" fmla="*/ 539750 w 776902"/>
                <a:gd name="connsiteY4" fmla="*/ 209550 h 216257"/>
                <a:gd name="connsiteX5" fmla="*/ 622300 w 776902"/>
                <a:gd name="connsiteY5" fmla="*/ 177800 h 216257"/>
                <a:gd name="connsiteX6" fmla="*/ 730250 w 776902"/>
                <a:gd name="connsiteY6" fmla="*/ 101600 h 216257"/>
                <a:gd name="connsiteX7" fmla="*/ 774700 w 776902"/>
                <a:gd name="connsiteY7" fmla="*/ 6350 h 216257"/>
                <a:gd name="connsiteX8" fmla="*/ 666750 w 776902"/>
                <a:gd name="connsiteY8" fmla="*/ 63500 h 216257"/>
                <a:gd name="connsiteX9" fmla="*/ 0 w 776902"/>
                <a:gd name="connsiteY9" fmla="*/ 0 h 216257"/>
                <a:gd name="connsiteX0" fmla="*/ 0 w 777949"/>
                <a:gd name="connsiteY0" fmla="*/ 470 h 216727"/>
                <a:gd name="connsiteX1" fmla="*/ 82550 w 777949"/>
                <a:gd name="connsiteY1" fmla="*/ 133820 h 216727"/>
                <a:gd name="connsiteX2" fmla="*/ 215900 w 777949"/>
                <a:gd name="connsiteY2" fmla="*/ 197320 h 216727"/>
                <a:gd name="connsiteX3" fmla="*/ 323850 w 777949"/>
                <a:gd name="connsiteY3" fmla="*/ 216370 h 216727"/>
                <a:gd name="connsiteX4" fmla="*/ 539750 w 777949"/>
                <a:gd name="connsiteY4" fmla="*/ 210020 h 216727"/>
                <a:gd name="connsiteX5" fmla="*/ 622300 w 777949"/>
                <a:gd name="connsiteY5" fmla="*/ 178270 h 216727"/>
                <a:gd name="connsiteX6" fmla="*/ 730250 w 777949"/>
                <a:gd name="connsiteY6" fmla="*/ 102070 h 216727"/>
                <a:gd name="connsiteX7" fmla="*/ 774700 w 777949"/>
                <a:gd name="connsiteY7" fmla="*/ 6820 h 216727"/>
                <a:gd name="connsiteX8" fmla="*/ 647700 w 777949"/>
                <a:gd name="connsiteY8" fmla="*/ 13170 h 216727"/>
                <a:gd name="connsiteX9" fmla="*/ 0 w 777949"/>
                <a:gd name="connsiteY9" fmla="*/ 470 h 216727"/>
                <a:gd name="connsiteX0" fmla="*/ 0 w 777949"/>
                <a:gd name="connsiteY0" fmla="*/ 470 h 216727"/>
                <a:gd name="connsiteX1" fmla="*/ 82550 w 777949"/>
                <a:gd name="connsiteY1" fmla="*/ 133820 h 216727"/>
                <a:gd name="connsiteX2" fmla="*/ 215900 w 777949"/>
                <a:gd name="connsiteY2" fmla="*/ 197320 h 216727"/>
                <a:gd name="connsiteX3" fmla="*/ 323850 w 777949"/>
                <a:gd name="connsiteY3" fmla="*/ 216370 h 216727"/>
                <a:gd name="connsiteX4" fmla="*/ 539750 w 777949"/>
                <a:gd name="connsiteY4" fmla="*/ 210020 h 216727"/>
                <a:gd name="connsiteX5" fmla="*/ 622300 w 777949"/>
                <a:gd name="connsiteY5" fmla="*/ 178270 h 216727"/>
                <a:gd name="connsiteX6" fmla="*/ 730250 w 777949"/>
                <a:gd name="connsiteY6" fmla="*/ 102070 h 216727"/>
                <a:gd name="connsiteX7" fmla="*/ 774700 w 777949"/>
                <a:gd name="connsiteY7" fmla="*/ 6820 h 216727"/>
                <a:gd name="connsiteX8" fmla="*/ 647700 w 777949"/>
                <a:gd name="connsiteY8" fmla="*/ 13170 h 216727"/>
                <a:gd name="connsiteX9" fmla="*/ 0 w 777949"/>
                <a:gd name="connsiteY9" fmla="*/ 470 h 216727"/>
                <a:gd name="connsiteX0" fmla="*/ 0 w 777749"/>
                <a:gd name="connsiteY0" fmla="*/ 470 h 217075"/>
                <a:gd name="connsiteX1" fmla="*/ 82550 w 777749"/>
                <a:gd name="connsiteY1" fmla="*/ 133820 h 217075"/>
                <a:gd name="connsiteX2" fmla="*/ 215900 w 777749"/>
                <a:gd name="connsiteY2" fmla="*/ 197320 h 217075"/>
                <a:gd name="connsiteX3" fmla="*/ 323850 w 777749"/>
                <a:gd name="connsiteY3" fmla="*/ 216370 h 217075"/>
                <a:gd name="connsiteX4" fmla="*/ 539750 w 777749"/>
                <a:gd name="connsiteY4" fmla="*/ 210020 h 217075"/>
                <a:gd name="connsiteX5" fmla="*/ 641350 w 777749"/>
                <a:gd name="connsiteY5" fmla="*/ 165570 h 217075"/>
                <a:gd name="connsiteX6" fmla="*/ 730250 w 777749"/>
                <a:gd name="connsiteY6" fmla="*/ 102070 h 217075"/>
                <a:gd name="connsiteX7" fmla="*/ 774700 w 777749"/>
                <a:gd name="connsiteY7" fmla="*/ 6820 h 217075"/>
                <a:gd name="connsiteX8" fmla="*/ 647700 w 777749"/>
                <a:gd name="connsiteY8" fmla="*/ 13170 h 217075"/>
                <a:gd name="connsiteX9" fmla="*/ 0 w 777749"/>
                <a:gd name="connsiteY9" fmla="*/ 470 h 217075"/>
                <a:gd name="connsiteX0" fmla="*/ 0 w 777749"/>
                <a:gd name="connsiteY0" fmla="*/ 470 h 216414"/>
                <a:gd name="connsiteX1" fmla="*/ 82550 w 777749"/>
                <a:gd name="connsiteY1" fmla="*/ 133820 h 216414"/>
                <a:gd name="connsiteX2" fmla="*/ 215900 w 777749"/>
                <a:gd name="connsiteY2" fmla="*/ 197320 h 216414"/>
                <a:gd name="connsiteX3" fmla="*/ 323850 w 777749"/>
                <a:gd name="connsiteY3" fmla="*/ 216370 h 216414"/>
                <a:gd name="connsiteX4" fmla="*/ 514350 w 777749"/>
                <a:gd name="connsiteY4" fmla="*/ 190970 h 216414"/>
                <a:gd name="connsiteX5" fmla="*/ 641350 w 777749"/>
                <a:gd name="connsiteY5" fmla="*/ 165570 h 216414"/>
                <a:gd name="connsiteX6" fmla="*/ 730250 w 777749"/>
                <a:gd name="connsiteY6" fmla="*/ 102070 h 216414"/>
                <a:gd name="connsiteX7" fmla="*/ 774700 w 777749"/>
                <a:gd name="connsiteY7" fmla="*/ 6820 h 216414"/>
                <a:gd name="connsiteX8" fmla="*/ 647700 w 777749"/>
                <a:gd name="connsiteY8" fmla="*/ 13170 h 216414"/>
                <a:gd name="connsiteX9" fmla="*/ 0 w 777749"/>
                <a:gd name="connsiteY9" fmla="*/ 470 h 216414"/>
                <a:gd name="connsiteX0" fmla="*/ 0 w 803149"/>
                <a:gd name="connsiteY0" fmla="*/ 470 h 216414"/>
                <a:gd name="connsiteX1" fmla="*/ 107950 w 803149"/>
                <a:gd name="connsiteY1" fmla="*/ 133820 h 216414"/>
                <a:gd name="connsiteX2" fmla="*/ 241300 w 803149"/>
                <a:gd name="connsiteY2" fmla="*/ 197320 h 216414"/>
                <a:gd name="connsiteX3" fmla="*/ 349250 w 803149"/>
                <a:gd name="connsiteY3" fmla="*/ 216370 h 216414"/>
                <a:gd name="connsiteX4" fmla="*/ 539750 w 803149"/>
                <a:gd name="connsiteY4" fmla="*/ 190970 h 216414"/>
                <a:gd name="connsiteX5" fmla="*/ 666750 w 803149"/>
                <a:gd name="connsiteY5" fmla="*/ 165570 h 216414"/>
                <a:gd name="connsiteX6" fmla="*/ 755650 w 803149"/>
                <a:gd name="connsiteY6" fmla="*/ 102070 h 216414"/>
                <a:gd name="connsiteX7" fmla="*/ 800100 w 803149"/>
                <a:gd name="connsiteY7" fmla="*/ 6820 h 216414"/>
                <a:gd name="connsiteX8" fmla="*/ 673100 w 803149"/>
                <a:gd name="connsiteY8" fmla="*/ 13170 h 216414"/>
                <a:gd name="connsiteX9" fmla="*/ 0 w 803149"/>
                <a:gd name="connsiteY9" fmla="*/ 470 h 216414"/>
                <a:gd name="connsiteX0" fmla="*/ 0 w 803149"/>
                <a:gd name="connsiteY0" fmla="*/ 8370 h 224314"/>
                <a:gd name="connsiteX1" fmla="*/ 107950 w 803149"/>
                <a:gd name="connsiteY1" fmla="*/ 141720 h 224314"/>
                <a:gd name="connsiteX2" fmla="*/ 241300 w 803149"/>
                <a:gd name="connsiteY2" fmla="*/ 205220 h 224314"/>
                <a:gd name="connsiteX3" fmla="*/ 349250 w 803149"/>
                <a:gd name="connsiteY3" fmla="*/ 224270 h 224314"/>
                <a:gd name="connsiteX4" fmla="*/ 539750 w 803149"/>
                <a:gd name="connsiteY4" fmla="*/ 198870 h 224314"/>
                <a:gd name="connsiteX5" fmla="*/ 666750 w 803149"/>
                <a:gd name="connsiteY5" fmla="*/ 173470 h 224314"/>
                <a:gd name="connsiteX6" fmla="*/ 755650 w 803149"/>
                <a:gd name="connsiteY6" fmla="*/ 109970 h 224314"/>
                <a:gd name="connsiteX7" fmla="*/ 800100 w 803149"/>
                <a:gd name="connsiteY7" fmla="*/ 14720 h 224314"/>
                <a:gd name="connsiteX8" fmla="*/ 673100 w 803149"/>
                <a:gd name="connsiteY8" fmla="*/ 21070 h 224314"/>
                <a:gd name="connsiteX9" fmla="*/ 254001 w 803149"/>
                <a:gd name="connsiteY9" fmla="*/ 14719 h 224314"/>
                <a:gd name="connsiteX10" fmla="*/ 0 w 803149"/>
                <a:gd name="connsiteY10" fmla="*/ 8370 h 224314"/>
                <a:gd name="connsiteX0" fmla="*/ 0 w 803149"/>
                <a:gd name="connsiteY0" fmla="*/ 4314 h 220258"/>
                <a:gd name="connsiteX1" fmla="*/ 107950 w 803149"/>
                <a:gd name="connsiteY1" fmla="*/ 137664 h 220258"/>
                <a:gd name="connsiteX2" fmla="*/ 241300 w 803149"/>
                <a:gd name="connsiteY2" fmla="*/ 201164 h 220258"/>
                <a:gd name="connsiteX3" fmla="*/ 349250 w 803149"/>
                <a:gd name="connsiteY3" fmla="*/ 220214 h 220258"/>
                <a:gd name="connsiteX4" fmla="*/ 539750 w 803149"/>
                <a:gd name="connsiteY4" fmla="*/ 194814 h 220258"/>
                <a:gd name="connsiteX5" fmla="*/ 666750 w 803149"/>
                <a:gd name="connsiteY5" fmla="*/ 169414 h 220258"/>
                <a:gd name="connsiteX6" fmla="*/ 755650 w 803149"/>
                <a:gd name="connsiteY6" fmla="*/ 105914 h 220258"/>
                <a:gd name="connsiteX7" fmla="*/ 800100 w 803149"/>
                <a:gd name="connsiteY7" fmla="*/ 10664 h 220258"/>
                <a:gd name="connsiteX8" fmla="*/ 673100 w 803149"/>
                <a:gd name="connsiteY8" fmla="*/ 17014 h 220258"/>
                <a:gd name="connsiteX9" fmla="*/ 190501 w 803149"/>
                <a:gd name="connsiteY9" fmla="*/ 48763 h 220258"/>
                <a:gd name="connsiteX10" fmla="*/ 0 w 803149"/>
                <a:gd name="connsiteY10" fmla="*/ 4314 h 220258"/>
                <a:gd name="connsiteX0" fmla="*/ 0 w 803149"/>
                <a:gd name="connsiteY0" fmla="*/ 5573 h 221517"/>
                <a:gd name="connsiteX1" fmla="*/ 107950 w 803149"/>
                <a:gd name="connsiteY1" fmla="*/ 138923 h 221517"/>
                <a:gd name="connsiteX2" fmla="*/ 241300 w 803149"/>
                <a:gd name="connsiteY2" fmla="*/ 202423 h 221517"/>
                <a:gd name="connsiteX3" fmla="*/ 349250 w 803149"/>
                <a:gd name="connsiteY3" fmla="*/ 221473 h 221517"/>
                <a:gd name="connsiteX4" fmla="*/ 539750 w 803149"/>
                <a:gd name="connsiteY4" fmla="*/ 196073 h 221517"/>
                <a:gd name="connsiteX5" fmla="*/ 666750 w 803149"/>
                <a:gd name="connsiteY5" fmla="*/ 170673 h 221517"/>
                <a:gd name="connsiteX6" fmla="*/ 755650 w 803149"/>
                <a:gd name="connsiteY6" fmla="*/ 107173 h 221517"/>
                <a:gd name="connsiteX7" fmla="*/ 800100 w 803149"/>
                <a:gd name="connsiteY7" fmla="*/ 11923 h 221517"/>
                <a:gd name="connsiteX8" fmla="*/ 673100 w 803149"/>
                <a:gd name="connsiteY8" fmla="*/ 18273 h 221517"/>
                <a:gd name="connsiteX9" fmla="*/ 190501 w 803149"/>
                <a:gd name="connsiteY9" fmla="*/ 50022 h 221517"/>
                <a:gd name="connsiteX10" fmla="*/ 0 w 803149"/>
                <a:gd name="connsiteY10" fmla="*/ 5573 h 221517"/>
                <a:gd name="connsiteX0" fmla="*/ 0 w 803149"/>
                <a:gd name="connsiteY0" fmla="*/ 5573 h 221517"/>
                <a:gd name="connsiteX1" fmla="*/ 107950 w 803149"/>
                <a:gd name="connsiteY1" fmla="*/ 138923 h 221517"/>
                <a:gd name="connsiteX2" fmla="*/ 241300 w 803149"/>
                <a:gd name="connsiteY2" fmla="*/ 202423 h 221517"/>
                <a:gd name="connsiteX3" fmla="*/ 349250 w 803149"/>
                <a:gd name="connsiteY3" fmla="*/ 221473 h 221517"/>
                <a:gd name="connsiteX4" fmla="*/ 539750 w 803149"/>
                <a:gd name="connsiteY4" fmla="*/ 196073 h 221517"/>
                <a:gd name="connsiteX5" fmla="*/ 666750 w 803149"/>
                <a:gd name="connsiteY5" fmla="*/ 170673 h 221517"/>
                <a:gd name="connsiteX6" fmla="*/ 755650 w 803149"/>
                <a:gd name="connsiteY6" fmla="*/ 107173 h 221517"/>
                <a:gd name="connsiteX7" fmla="*/ 800100 w 803149"/>
                <a:gd name="connsiteY7" fmla="*/ 11923 h 221517"/>
                <a:gd name="connsiteX8" fmla="*/ 673100 w 803149"/>
                <a:gd name="connsiteY8" fmla="*/ 18273 h 221517"/>
                <a:gd name="connsiteX9" fmla="*/ 419101 w 803149"/>
                <a:gd name="connsiteY9" fmla="*/ 30973 h 221517"/>
                <a:gd name="connsiteX10" fmla="*/ 190501 w 803149"/>
                <a:gd name="connsiteY10" fmla="*/ 50022 h 221517"/>
                <a:gd name="connsiteX11" fmla="*/ 0 w 803149"/>
                <a:gd name="connsiteY11" fmla="*/ 5573 h 221517"/>
                <a:gd name="connsiteX0" fmla="*/ 0 w 803149"/>
                <a:gd name="connsiteY0" fmla="*/ 5573 h 221517"/>
                <a:gd name="connsiteX1" fmla="*/ 107950 w 803149"/>
                <a:gd name="connsiteY1" fmla="*/ 138923 h 221517"/>
                <a:gd name="connsiteX2" fmla="*/ 241300 w 803149"/>
                <a:gd name="connsiteY2" fmla="*/ 202423 h 221517"/>
                <a:gd name="connsiteX3" fmla="*/ 349250 w 803149"/>
                <a:gd name="connsiteY3" fmla="*/ 221473 h 221517"/>
                <a:gd name="connsiteX4" fmla="*/ 539750 w 803149"/>
                <a:gd name="connsiteY4" fmla="*/ 196073 h 221517"/>
                <a:gd name="connsiteX5" fmla="*/ 666750 w 803149"/>
                <a:gd name="connsiteY5" fmla="*/ 170673 h 221517"/>
                <a:gd name="connsiteX6" fmla="*/ 755650 w 803149"/>
                <a:gd name="connsiteY6" fmla="*/ 107173 h 221517"/>
                <a:gd name="connsiteX7" fmla="*/ 800100 w 803149"/>
                <a:gd name="connsiteY7" fmla="*/ 11923 h 221517"/>
                <a:gd name="connsiteX8" fmla="*/ 673100 w 803149"/>
                <a:gd name="connsiteY8" fmla="*/ 18273 h 221517"/>
                <a:gd name="connsiteX9" fmla="*/ 412751 w 803149"/>
                <a:gd name="connsiteY9" fmla="*/ 81773 h 221517"/>
                <a:gd name="connsiteX10" fmla="*/ 190501 w 803149"/>
                <a:gd name="connsiteY10" fmla="*/ 50022 h 221517"/>
                <a:gd name="connsiteX11" fmla="*/ 0 w 803149"/>
                <a:gd name="connsiteY11" fmla="*/ 5573 h 221517"/>
                <a:gd name="connsiteX0" fmla="*/ 0 w 806157"/>
                <a:gd name="connsiteY0" fmla="*/ 5573 h 221517"/>
                <a:gd name="connsiteX1" fmla="*/ 107950 w 806157"/>
                <a:gd name="connsiteY1" fmla="*/ 138923 h 221517"/>
                <a:gd name="connsiteX2" fmla="*/ 241300 w 806157"/>
                <a:gd name="connsiteY2" fmla="*/ 202423 h 221517"/>
                <a:gd name="connsiteX3" fmla="*/ 349250 w 806157"/>
                <a:gd name="connsiteY3" fmla="*/ 221473 h 221517"/>
                <a:gd name="connsiteX4" fmla="*/ 539750 w 806157"/>
                <a:gd name="connsiteY4" fmla="*/ 196073 h 221517"/>
                <a:gd name="connsiteX5" fmla="*/ 666750 w 806157"/>
                <a:gd name="connsiteY5" fmla="*/ 170673 h 221517"/>
                <a:gd name="connsiteX6" fmla="*/ 755650 w 806157"/>
                <a:gd name="connsiteY6" fmla="*/ 107173 h 221517"/>
                <a:gd name="connsiteX7" fmla="*/ 800100 w 806157"/>
                <a:gd name="connsiteY7" fmla="*/ 11923 h 221517"/>
                <a:gd name="connsiteX8" fmla="*/ 622300 w 806157"/>
                <a:gd name="connsiteY8" fmla="*/ 43673 h 221517"/>
                <a:gd name="connsiteX9" fmla="*/ 412751 w 806157"/>
                <a:gd name="connsiteY9" fmla="*/ 81773 h 221517"/>
                <a:gd name="connsiteX10" fmla="*/ 190501 w 806157"/>
                <a:gd name="connsiteY10" fmla="*/ 50022 h 221517"/>
                <a:gd name="connsiteX11" fmla="*/ 0 w 806157"/>
                <a:gd name="connsiteY11" fmla="*/ 5573 h 221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06157" h="221517">
                  <a:moveTo>
                    <a:pt x="0" y="5573"/>
                  </a:moveTo>
                  <a:cubicBezTo>
                    <a:pt x="10583" y="25681"/>
                    <a:pt x="67733" y="106115"/>
                    <a:pt x="107950" y="138923"/>
                  </a:cubicBezTo>
                  <a:cubicBezTo>
                    <a:pt x="148167" y="171731"/>
                    <a:pt x="201083" y="188665"/>
                    <a:pt x="241300" y="202423"/>
                  </a:cubicBezTo>
                  <a:cubicBezTo>
                    <a:pt x="281517" y="216181"/>
                    <a:pt x="313267" y="215123"/>
                    <a:pt x="349250" y="221473"/>
                  </a:cubicBezTo>
                  <a:cubicBezTo>
                    <a:pt x="396875" y="222531"/>
                    <a:pt x="486833" y="204540"/>
                    <a:pt x="539750" y="196073"/>
                  </a:cubicBezTo>
                  <a:cubicBezTo>
                    <a:pt x="592667" y="187606"/>
                    <a:pt x="630767" y="185490"/>
                    <a:pt x="666750" y="170673"/>
                  </a:cubicBezTo>
                  <a:cubicBezTo>
                    <a:pt x="702733" y="155856"/>
                    <a:pt x="733425" y="133631"/>
                    <a:pt x="755650" y="107173"/>
                  </a:cubicBezTo>
                  <a:cubicBezTo>
                    <a:pt x="777875" y="80715"/>
                    <a:pt x="822325" y="22506"/>
                    <a:pt x="800100" y="11923"/>
                  </a:cubicBezTo>
                  <a:cubicBezTo>
                    <a:pt x="777875" y="1340"/>
                    <a:pt x="685800" y="40498"/>
                    <a:pt x="622300" y="43673"/>
                  </a:cubicBezTo>
                  <a:lnTo>
                    <a:pt x="412751" y="81773"/>
                  </a:lnTo>
                  <a:cubicBezTo>
                    <a:pt x="332318" y="87065"/>
                    <a:pt x="260351" y="54255"/>
                    <a:pt x="190501" y="50022"/>
                  </a:cubicBezTo>
                  <a:cubicBezTo>
                    <a:pt x="78318" y="28855"/>
                    <a:pt x="24342" y="-15594"/>
                    <a:pt x="0" y="5573"/>
                  </a:cubicBezTo>
                  <a:close/>
                </a:path>
              </a:pathLst>
            </a:custGeom>
            <a:solidFill>
              <a:schemeClr val="tx1"/>
            </a:solidFill>
            <a:ln>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3" name="Freeform 2"/>
          <p:cNvSpPr/>
          <p:nvPr/>
        </p:nvSpPr>
        <p:spPr>
          <a:xfrm>
            <a:off x="469901" y="1562100"/>
            <a:ext cx="8248650" cy="4876800"/>
          </a:xfrm>
          <a:custGeom>
            <a:avLst/>
            <a:gdLst>
              <a:gd name="connsiteX0" fmla="*/ 1565 w 8256837"/>
              <a:gd name="connsiteY0" fmla="*/ 31518 h 5022618"/>
              <a:gd name="connsiteX1" fmla="*/ 26965 w 8256837"/>
              <a:gd name="connsiteY1" fmla="*/ 615718 h 5022618"/>
              <a:gd name="connsiteX2" fmla="*/ 39665 w 8256837"/>
              <a:gd name="connsiteY2" fmla="*/ 920518 h 5022618"/>
              <a:gd name="connsiteX3" fmla="*/ 52365 w 8256837"/>
              <a:gd name="connsiteY3" fmla="*/ 1669818 h 5022618"/>
              <a:gd name="connsiteX4" fmla="*/ 77765 w 8256837"/>
              <a:gd name="connsiteY4" fmla="*/ 4463818 h 5022618"/>
              <a:gd name="connsiteX5" fmla="*/ 90465 w 8256837"/>
              <a:gd name="connsiteY5" fmla="*/ 5022618 h 5022618"/>
              <a:gd name="connsiteX6" fmla="*/ 293665 w 8256837"/>
              <a:gd name="connsiteY6" fmla="*/ 5009918 h 5022618"/>
              <a:gd name="connsiteX7" fmla="*/ 814365 w 8256837"/>
              <a:gd name="connsiteY7" fmla="*/ 4971818 h 5022618"/>
              <a:gd name="connsiteX8" fmla="*/ 1169965 w 8256837"/>
              <a:gd name="connsiteY8" fmla="*/ 4959118 h 5022618"/>
              <a:gd name="connsiteX9" fmla="*/ 1601765 w 8256837"/>
              <a:gd name="connsiteY9" fmla="*/ 4921018 h 5022618"/>
              <a:gd name="connsiteX10" fmla="*/ 1741465 w 8256837"/>
              <a:gd name="connsiteY10" fmla="*/ 4895618 h 5022618"/>
              <a:gd name="connsiteX11" fmla="*/ 3125765 w 8256837"/>
              <a:gd name="connsiteY11" fmla="*/ 4908318 h 5022618"/>
              <a:gd name="connsiteX12" fmla="*/ 6275365 w 8256837"/>
              <a:gd name="connsiteY12" fmla="*/ 4882918 h 5022618"/>
              <a:gd name="connsiteX13" fmla="*/ 7900965 w 8256837"/>
              <a:gd name="connsiteY13" fmla="*/ 4870218 h 5022618"/>
              <a:gd name="connsiteX14" fmla="*/ 7977165 w 8256837"/>
              <a:gd name="connsiteY14" fmla="*/ 4882918 h 5022618"/>
              <a:gd name="connsiteX15" fmla="*/ 8116865 w 8256837"/>
              <a:gd name="connsiteY15" fmla="*/ 4908318 h 5022618"/>
              <a:gd name="connsiteX16" fmla="*/ 8154965 w 8256837"/>
              <a:gd name="connsiteY16" fmla="*/ 4933718 h 5022618"/>
              <a:gd name="connsiteX17" fmla="*/ 8231165 w 8256837"/>
              <a:gd name="connsiteY17" fmla="*/ 4717818 h 5022618"/>
              <a:gd name="connsiteX18" fmla="*/ 8193065 w 8256837"/>
              <a:gd name="connsiteY18" fmla="*/ 4197118 h 5022618"/>
              <a:gd name="connsiteX19" fmla="*/ 8180365 w 8256837"/>
              <a:gd name="connsiteY19" fmla="*/ 2190518 h 5022618"/>
              <a:gd name="connsiteX20" fmla="*/ 8167665 w 8256837"/>
              <a:gd name="connsiteY20" fmla="*/ 1961918 h 5022618"/>
              <a:gd name="connsiteX21" fmla="*/ 8205765 w 8256837"/>
              <a:gd name="connsiteY21" fmla="*/ 768118 h 5022618"/>
              <a:gd name="connsiteX22" fmla="*/ 8218465 w 8256837"/>
              <a:gd name="connsiteY22" fmla="*/ 653818 h 5022618"/>
              <a:gd name="connsiteX23" fmla="*/ 8243865 w 8256837"/>
              <a:gd name="connsiteY23" fmla="*/ 603018 h 5022618"/>
              <a:gd name="connsiteX24" fmla="*/ 8256565 w 8256837"/>
              <a:gd name="connsiteY24" fmla="*/ 488718 h 5022618"/>
              <a:gd name="connsiteX25" fmla="*/ 8193065 w 8256837"/>
              <a:gd name="connsiteY25" fmla="*/ 336318 h 5022618"/>
              <a:gd name="connsiteX26" fmla="*/ 8154965 w 8256837"/>
              <a:gd name="connsiteY26" fmla="*/ 349018 h 5022618"/>
              <a:gd name="connsiteX27" fmla="*/ 8167665 w 8256837"/>
              <a:gd name="connsiteY27" fmla="*/ 234718 h 5022618"/>
              <a:gd name="connsiteX28" fmla="*/ 8193065 w 8256837"/>
              <a:gd name="connsiteY28" fmla="*/ 196618 h 5022618"/>
              <a:gd name="connsiteX29" fmla="*/ 8231165 w 8256837"/>
              <a:gd name="connsiteY29" fmla="*/ 107718 h 5022618"/>
              <a:gd name="connsiteX30" fmla="*/ 7964465 w 8256837"/>
              <a:gd name="connsiteY30" fmla="*/ 107718 h 5022618"/>
              <a:gd name="connsiteX31" fmla="*/ 6262665 w 8256837"/>
              <a:gd name="connsiteY31" fmla="*/ 120418 h 5022618"/>
              <a:gd name="connsiteX32" fmla="*/ 6084865 w 8256837"/>
              <a:gd name="connsiteY32" fmla="*/ 158518 h 5022618"/>
              <a:gd name="connsiteX33" fmla="*/ 5856265 w 8256837"/>
              <a:gd name="connsiteY33" fmla="*/ 209318 h 5022618"/>
              <a:gd name="connsiteX34" fmla="*/ 5703865 w 8256837"/>
              <a:gd name="connsiteY34" fmla="*/ 234718 h 5022618"/>
              <a:gd name="connsiteX35" fmla="*/ 5576865 w 8256837"/>
              <a:gd name="connsiteY35" fmla="*/ 260118 h 5022618"/>
              <a:gd name="connsiteX36" fmla="*/ 5500665 w 8256837"/>
              <a:gd name="connsiteY36" fmla="*/ 272818 h 5022618"/>
              <a:gd name="connsiteX37" fmla="*/ 5424465 w 8256837"/>
              <a:gd name="connsiteY37" fmla="*/ 298218 h 5022618"/>
              <a:gd name="connsiteX38" fmla="*/ 5246665 w 8256837"/>
              <a:gd name="connsiteY38" fmla="*/ 310918 h 5022618"/>
              <a:gd name="connsiteX39" fmla="*/ 5208565 w 8256837"/>
              <a:gd name="connsiteY39" fmla="*/ 336318 h 5022618"/>
              <a:gd name="connsiteX40" fmla="*/ 5132365 w 8256837"/>
              <a:gd name="connsiteY40" fmla="*/ 349018 h 5022618"/>
              <a:gd name="connsiteX41" fmla="*/ 5081565 w 8256837"/>
              <a:gd name="connsiteY41" fmla="*/ 361718 h 5022618"/>
              <a:gd name="connsiteX42" fmla="*/ 4992665 w 8256837"/>
              <a:gd name="connsiteY42" fmla="*/ 387118 h 5022618"/>
              <a:gd name="connsiteX43" fmla="*/ 4433865 w 8256837"/>
              <a:gd name="connsiteY43" fmla="*/ 412518 h 5022618"/>
              <a:gd name="connsiteX44" fmla="*/ 4344965 w 8256837"/>
              <a:gd name="connsiteY44" fmla="*/ 425218 h 5022618"/>
              <a:gd name="connsiteX45" fmla="*/ 4243365 w 8256837"/>
              <a:gd name="connsiteY45" fmla="*/ 437918 h 5022618"/>
              <a:gd name="connsiteX46" fmla="*/ 4078265 w 8256837"/>
              <a:gd name="connsiteY46" fmla="*/ 463318 h 5022618"/>
              <a:gd name="connsiteX47" fmla="*/ 4040165 w 8256837"/>
              <a:gd name="connsiteY47" fmla="*/ 476018 h 5022618"/>
              <a:gd name="connsiteX48" fmla="*/ 3773465 w 8256837"/>
              <a:gd name="connsiteY48" fmla="*/ 526818 h 5022618"/>
              <a:gd name="connsiteX49" fmla="*/ 3735365 w 8256837"/>
              <a:gd name="connsiteY49" fmla="*/ 552218 h 5022618"/>
              <a:gd name="connsiteX50" fmla="*/ 3671865 w 8256837"/>
              <a:gd name="connsiteY50" fmla="*/ 564918 h 5022618"/>
              <a:gd name="connsiteX51" fmla="*/ 3646465 w 8256837"/>
              <a:gd name="connsiteY51" fmla="*/ 603018 h 5022618"/>
              <a:gd name="connsiteX52" fmla="*/ 3570265 w 8256837"/>
              <a:gd name="connsiteY52" fmla="*/ 628418 h 5022618"/>
              <a:gd name="connsiteX53" fmla="*/ 3455965 w 8256837"/>
              <a:gd name="connsiteY53" fmla="*/ 755418 h 5022618"/>
              <a:gd name="connsiteX54" fmla="*/ 3417865 w 8256837"/>
              <a:gd name="connsiteY54" fmla="*/ 780818 h 5022618"/>
              <a:gd name="connsiteX55" fmla="*/ 3341665 w 8256837"/>
              <a:gd name="connsiteY55" fmla="*/ 857018 h 5022618"/>
              <a:gd name="connsiteX56" fmla="*/ 3316265 w 8256837"/>
              <a:gd name="connsiteY56" fmla="*/ 895118 h 5022618"/>
              <a:gd name="connsiteX57" fmla="*/ 3240065 w 8256837"/>
              <a:gd name="connsiteY57" fmla="*/ 945918 h 5022618"/>
              <a:gd name="connsiteX58" fmla="*/ 3151165 w 8256837"/>
              <a:gd name="connsiteY58" fmla="*/ 1034818 h 5022618"/>
              <a:gd name="connsiteX59" fmla="*/ 3100365 w 8256837"/>
              <a:gd name="connsiteY59" fmla="*/ 1060218 h 5022618"/>
              <a:gd name="connsiteX60" fmla="*/ 3074965 w 8256837"/>
              <a:gd name="connsiteY60" fmla="*/ 1098318 h 5022618"/>
              <a:gd name="connsiteX61" fmla="*/ 2960665 w 8256837"/>
              <a:gd name="connsiteY61" fmla="*/ 1199918 h 5022618"/>
              <a:gd name="connsiteX62" fmla="*/ 2922565 w 8256837"/>
              <a:gd name="connsiteY62" fmla="*/ 1288818 h 5022618"/>
              <a:gd name="connsiteX63" fmla="*/ 2909865 w 8256837"/>
              <a:gd name="connsiteY63" fmla="*/ 1326918 h 5022618"/>
              <a:gd name="connsiteX64" fmla="*/ 2871765 w 8256837"/>
              <a:gd name="connsiteY64" fmla="*/ 1403118 h 5022618"/>
              <a:gd name="connsiteX65" fmla="*/ 2833665 w 8256837"/>
              <a:gd name="connsiteY65" fmla="*/ 1530118 h 5022618"/>
              <a:gd name="connsiteX66" fmla="*/ 2820965 w 8256837"/>
              <a:gd name="connsiteY66" fmla="*/ 1580918 h 5022618"/>
              <a:gd name="connsiteX67" fmla="*/ 2795565 w 8256837"/>
              <a:gd name="connsiteY67" fmla="*/ 1644418 h 5022618"/>
              <a:gd name="connsiteX68" fmla="*/ 2782865 w 8256837"/>
              <a:gd name="connsiteY68" fmla="*/ 1682518 h 5022618"/>
              <a:gd name="connsiteX69" fmla="*/ 2757465 w 8256837"/>
              <a:gd name="connsiteY69" fmla="*/ 1720618 h 5022618"/>
              <a:gd name="connsiteX70" fmla="*/ 2732065 w 8256837"/>
              <a:gd name="connsiteY70" fmla="*/ 1822218 h 5022618"/>
              <a:gd name="connsiteX71" fmla="*/ 2706665 w 8256837"/>
              <a:gd name="connsiteY71" fmla="*/ 1885718 h 5022618"/>
              <a:gd name="connsiteX72" fmla="*/ 2681265 w 8256837"/>
              <a:gd name="connsiteY72" fmla="*/ 2012718 h 5022618"/>
              <a:gd name="connsiteX73" fmla="*/ 2655865 w 8256837"/>
              <a:gd name="connsiteY73" fmla="*/ 2190518 h 5022618"/>
              <a:gd name="connsiteX74" fmla="*/ 2643165 w 8256837"/>
              <a:gd name="connsiteY74" fmla="*/ 2698518 h 5022618"/>
              <a:gd name="connsiteX75" fmla="*/ 2630465 w 8256837"/>
              <a:gd name="connsiteY75" fmla="*/ 2774718 h 5022618"/>
              <a:gd name="connsiteX76" fmla="*/ 2579665 w 8256837"/>
              <a:gd name="connsiteY76" fmla="*/ 3079518 h 5022618"/>
              <a:gd name="connsiteX77" fmla="*/ 2541565 w 8256837"/>
              <a:gd name="connsiteY77" fmla="*/ 3117618 h 5022618"/>
              <a:gd name="connsiteX78" fmla="*/ 2503465 w 8256837"/>
              <a:gd name="connsiteY78" fmla="*/ 3206518 h 5022618"/>
              <a:gd name="connsiteX79" fmla="*/ 2490765 w 8256837"/>
              <a:gd name="connsiteY79" fmla="*/ 3244618 h 5022618"/>
              <a:gd name="connsiteX80" fmla="*/ 2452665 w 8256837"/>
              <a:gd name="connsiteY80" fmla="*/ 3282718 h 5022618"/>
              <a:gd name="connsiteX81" fmla="*/ 2439965 w 8256837"/>
              <a:gd name="connsiteY81" fmla="*/ 3346218 h 5022618"/>
              <a:gd name="connsiteX82" fmla="*/ 2414565 w 8256837"/>
              <a:gd name="connsiteY82" fmla="*/ 3384318 h 5022618"/>
              <a:gd name="connsiteX83" fmla="*/ 2389165 w 8256837"/>
              <a:gd name="connsiteY83" fmla="*/ 3460518 h 5022618"/>
              <a:gd name="connsiteX84" fmla="*/ 2376465 w 8256837"/>
              <a:gd name="connsiteY84" fmla="*/ 3498618 h 5022618"/>
              <a:gd name="connsiteX85" fmla="*/ 2363765 w 8256837"/>
              <a:gd name="connsiteY85" fmla="*/ 3536718 h 5022618"/>
              <a:gd name="connsiteX86" fmla="*/ 2351065 w 8256837"/>
              <a:gd name="connsiteY86" fmla="*/ 3625618 h 5022618"/>
              <a:gd name="connsiteX87" fmla="*/ 2312965 w 8256837"/>
              <a:gd name="connsiteY87" fmla="*/ 3790718 h 5022618"/>
              <a:gd name="connsiteX88" fmla="*/ 2287565 w 8256837"/>
              <a:gd name="connsiteY88" fmla="*/ 3841518 h 5022618"/>
              <a:gd name="connsiteX89" fmla="*/ 2274865 w 8256837"/>
              <a:gd name="connsiteY89" fmla="*/ 3968518 h 5022618"/>
              <a:gd name="connsiteX90" fmla="*/ 2249465 w 8256837"/>
              <a:gd name="connsiteY90" fmla="*/ 4070118 h 5022618"/>
              <a:gd name="connsiteX91" fmla="*/ 2224065 w 8256837"/>
              <a:gd name="connsiteY91" fmla="*/ 4298718 h 5022618"/>
              <a:gd name="connsiteX92" fmla="*/ 2211365 w 8256837"/>
              <a:gd name="connsiteY92" fmla="*/ 4489218 h 5022618"/>
              <a:gd name="connsiteX93" fmla="*/ 2185965 w 8256837"/>
              <a:gd name="connsiteY93" fmla="*/ 4616218 h 5022618"/>
              <a:gd name="connsiteX94" fmla="*/ 2173265 w 8256837"/>
              <a:gd name="connsiteY94" fmla="*/ 4692418 h 5022618"/>
              <a:gd name="connsiteX95" fmla="*/ 2160565 w 8256837"/>
              <a:gd name="connsiteY95" fmla="*/ 4730518 h 5022618"/>
              <a:gd name="connsiteX96" fmla="*/ 2147865 w 8256837"/>
              <a:gd name="connsiteY96" fmla="*/ 4794018 h 5022618"/>
              <a:gd name="connsiteX97" fmla="*/ 2122465 w 8256837"/>
              <a:gd name="connsiteY97" fmla="*/ 4895618 h 5022618"/>
              <a:gd name="connsiteX98" fmla="*/ 2046265 w 8256837"/>
              <a:gd name="connsiteY98" fmla="*/ 4933718 h 5022618"/>
              <a:gd name="connsiteX99" fmla="*/ 1817665 w 8256837"/>
              <a:gd name="connsiteY99" fmla="*/ 4895618 h 5022618"/>
              <a:gd name="connsiteX100" fmla="*/ 1703365 w 8256837"/>
              <a:gd name="connsiteY100" fmla="*/ 4857518 h 5022618"/>
              <a:gd name="connsiteX101" fmla="*/ 1589065 w 8256837"/>
              <a:gd name="connsiteY101" fmla="*/ 4819418 h 5022618"/>
              <a:gd name="connsiteX102" fmla="*/ 1550965 w 8256837"/>
              <a:gd name="connsiteY102" fmla="*/ 4806718 h 5022618"/>
              <a:gd name="connsiteX103" fmla="*/ 1512865 w 8256837"/>
              <a:gd name="connsiteY103" fmla="*/ 4781318 h 5022618"/>
              <a:gd name="connsiteX104" fmla="*/ 1436665 w 8256837"/>
              <a:gd name="connsiteY104" fmla="*/ 4768618 h 5022618"/>
              <a:gd name="connsiteX105" fmla="*/ 1398565 w 8256837"/>
              <a:gd name="connsiteY105" fmla="*/ 4755918 h 5022618"/>
              <a:gd name="connsiteX106" fmla="*/ 1271565 w 8256837"/>
              <a:gd name="connsiteY106" fmla="*/ 4641618 h 5022618"/>
              <a:gd name="connsiteX107" fmla="*/ 1258865 w 8256837"/>
              <a:gd name="connsiteY107" fmla="*/ 4603518 h 5022618"/>
              <a:gd name="connsiteX108" fmla="*/ 1246165 w 8256837"/>
              <a:gd name="connsiteY108" fmla="*/ 4552718 h 5022618"/>
              <a:gd name="connsiteX109" fmla="*/ 1220765 w 8256837"/>
              <a:gd name="connsiteY109" fmla="*/ 4514618 h 5022618"/>
              <a:gd name="connsiteX110" fmla="*/ 1182665 w 8256837"/>
              <a:gd name="connsiteY110" fmla="*/ 4387618 h 5022618"/>
              <a:gd name="connsiteX111" fmla="*/ 1169965 w 8256837"/>
              <a:gd name="connsiteY111" fmla="*/ 4197118 h 5022618"/>
              <a:gd name="connsiteX112" fmla="*/ 1182665 w 8256837"/>
              <a:gd name="connsiteY112" fmla="*/ 3981218 h 5022618"/>
              <a:gd name="connsiteX113" fmla="*/ 1220765 w 8256837"/>
              <a:gd name="connsiteY113" fmla="*/ 3676418 h 5022618"/>
              <a:gd name="connsiteX114" fmla="*/ 1233465 w 8256837"/>
              <a:gd name="connsiteY114" fmla="*/ 3320818 h 5022618"/>
              <a:gd name="connsiteX115" fmla="*/ 1258865 w 8256837"/>
              <a:gd name="connsiteY115" fmla="*/ 2914418 h 5022618"/>
              <a:gd name="connsiteX116" fmla="*/ 1246165 w 8256837"/>
              <a:gd name="connsiteY116" fmla="*/ 2177818 h 5022618"/>
              <a:gd name="connsiteX117" fmla="*/ 1233465 w 8256837"/>
              <a:gd name="connsiteY117" fmla="*/ 1923818 h 5022618"/>
              <a:gd name="connsiteX118" fmla="*/ 1208065 w 8256837"/>
              <a:gd name="connsiteY118" fmla="*/ 1758718 h 5022618"/>
              <a:gd name="connsiteX119" fmla="*/ 1182665 w 8256837"/>
              <a:gd name="connsiteY119" fmla="*/ 1707918 h 5022618"/>
              <a:gd name="connsiteX120" fmla="*/ 1157265 w 8256837"/>
              <a:gd name="connsiteY120" fmla="*/ 1530118 h 5022618"/>
              <a:gd name="connsiteX121" fmla="*/ 1144565 w 8256837"/>
              <a:gd name="connsiteY121" fmla="*/ 1479318 h 5022618"/>
              <a:gd name="connsiteX122" fmla="*/ 1119165 w 8256837"/>
              <a:gd name="connsiteY122" fmla="*/ 1428518 h 5022618"/>
              <a:gd name="connsiteX123" fmla="*/ 1106465 w 8256837"/>
              <a:gd name="connsiteY123" fmla="*/ 1352318 h 5022618"/>
              <a:gd name="connsiteX124" fmla="*/ 1068365 w 8256837"/>
              <a:gd name="connsiteY124" fmla="*/ 1225318 h 5022618"/>
              <a:gd name="connsiteX125" fmla="*/ 1042965 w 8256837"/>
              <a:gd name="connsiteY125" fmla="*/ 1060218 h 5022618"/>
              <a:gd name="connsiteX126" fmla="*/ 1030265 w 8256837"/>
              <a:gd name="connsiteY126" fmla="*/ 996718 h 5022618"/>
              <a:gd name="connsiteX127" fmla="*/ 1004865 w 8256837"/>
              <a:gd name="connsiteY127" fmla="*/ 793518 h 5022618"/>
              <a:gd name="connsiteX128" fmla="*/ 992165 w 8256837"/>
              <a:gd name="connsiteY128" fmla="*/ 730018 h 5022618"/>
              <a:gd name="connsiteX129" fmla="*/ 966765 w 8256837"/>
              <a:gd name="connsiteY129" fmla="*/ 653818 h 5022618"/>
              <a:gd name="connsiteX130" fmla="*/ 928665 w 8256837"/>
              <a:gd name="connsiteY130" fmla="*/ 590318 h 5022618"/>
              <a:gd name="connsiteX131" fmla="*/ 915965 w 8256837"/>
              <a:gd name="connsiteY131" fmla="*/ 514118 h 5022618"/>
              <a:gd name="connsiteX132" fmla="*/ 890565 w 8256837"/>
              <a:gd name="connsiteY132" fmla="*/ 476018 h 5022618"/>
              <a:gd name="connsiteX133" fmla="*/ 839765 w 8256837"/>
              <a:gd name="connsiteY133" fmla="*/ 387118 h 5022618"/>
              <a:gd name="connsiteX134" fmla="*/ 814365 w 8256837"/>
              <a:gd name="connsiteY134" fmla="*/ 349018 h 5022618"/>
              <a:gd name="connsiteX135" fmla="*/ 801665 w 8256837"/>
              <a:gd name="connsiteY135" fmla="*/ 310918 h 5022618"/>
              <a:gd name="connsiteX136" fmla="*/ 763565 w 8256837"/>
              <a:gd name="connsiteY136" fmla="*/ 298218 h 5022618"/>
              <a:gd name="connsiteX137" fmla="*/ 738165 w 8256837"/>
              <a:gd name="connsiteY137" fmla="*/ 260118 h 5022618"/>
              <a:gd name="connsiteX138" fmla="*/ 661965 w 8256837"/>
              <a:gd name="connsiteY138" fmla="*/ 196618 h 5022618"/>
              <a:gd name="connsiteX139" fmla="*/ 611165 w 8256837"/>
              <a:gd name="connsiteY139" fmla="*/ 183918 h 5022618"/>
              <a:gd name="connsiteX140" fmla="*/ 573065 w 8256837"/>
              <a:gd name="connsiteY140" fmla="*/ 158518 h 5022618"/>
              <a:gd name="connsiteX141" fmla="*/ 522265 w 8256837"/>
              <a:gd name="connsiteY141" fmla="*/ 145818 h 5022618"/>
              <a:gd name="connsiteX142" fmla="*/ 242865 w 8256837"/>
              <a:gd name="connsiteY142" fmla="*/ 120418 h 5022618"/>
              <a:gd name="connsiteX143" fmla="*/ 65065 w 8256837"/>
              <a:gd name="connsiteY143" fmla="*/ 82318 h 5022618"/>
              <a:gd name="connsiteX144" fmla="*/ 1565 w 8256837"/>
              <a:gd name="connsiteY144" fmla="*/ 31518 h 5022618"/>
              <a:gd name="connsiteX0" fmla="*/ 365 w 8255637"/>
              <a:gd name="connsiteY0" fmla="*/ 31518 h 5022618"/>
              <a:gd name="connsiteX1" fmla="*/ 38465 w 8255637"/>
              <a:gd name="connsiteY1" fmla="*/ 920518 h 5022618"/>
              <a:gd name="connsiteX2" fmla="*/ 51165 w 8255637"/>
              <a:gd name="connsiteY2" fmla="*/ 1669818 h 5022618"/>
              <a:gd name="connsiteX3" fmla="*/ 76565 w 8255637"/>
              <a:gd name="connsiteY3" fmla="*/ 4463818 h 5022618"/>
              <a:gd name="connsiteX4" fmla="*/ 89265 w 8255637"/>
              <a:gd name="connsiteY4" fmla="*/ 5022618 h 5022618"/>
              <a:gd name="connsiteX5" fmla="*/ 292465 w 8255637"/>
              <a:gd name="connsiteY5" fmla="*/ 5009918 h 5022618"/>
              <a:gd name="connsiteX6" fmla="*/ 813165 w 8255637"/>
              <a:gd name="connsiteY6" fmla="*/ 4971818 h 5022618"/>
              <a:gd name="connsiteX7" fmla="*/ 1168765 w 8255637"/>
              <a:gd name="connsiteY7" fmla="*/ 4959118 h 5022618"/>
              <a:gd name="connsiteX8" fmla="*/ 1600565 w 8255637"/>
              <a:gd name="connsiteY8" fmla="*/ 4921018 h 5022618"/>
              <a:gd name="connsiteX9" fmla="*/ 1740265 w 8255637"/>
              <a:gd name="connsiteY9" fmla="*/ 4895618 h 5022618"/>
              <a:gd name="connsiteX10" fmla="*/ 3124565 w 8255637"/>
              <a:gd name="connsiteY10" fmla="*/ 4908318 h 5022618"/>
              <a:gd name="connsiteX11" fmla="*/ 6274165 w 8255637"/>
              <a:gd name="connsiteY11" fmla="*/ 4882918 h 5022618"/>
              <a:gd name="connsiteX12" fmla="*/ 7899765 w 8255637"/>
              <a:gd name="connsiteY12" fmla="*/ 4870218 h 5022618"/>
              <a:gd name="connsiteX13" fmla="*/ 7975965 w 8255637"/>
              <a:gd name="connsiteY13" fmla="*/ 4882918 h 5022618"/>
              <a:gd name="connsiteX14" fmla="*/ 8115665 w 8255637"/>
              <a:gd name="connsiteY14" fmla="*/ 4908318 h 5022618"/>
              <a:gd name="connsiteX15" fmla="*/ 8153765 w 8255637"/>
              <a:gd name="connsiteY15" fmla="*/ 4933718 h 5022618"/>
              <a:gd name="connsiteX16" fmla="*/ 8229965 w 8255637"/>
              <a:gd name="connsiteY16" fmla="*/ 4717818 h 5022618"/>
              <a:gd name="connsiteX17" fmla="*/ 8191865 w 8255637"/>
              <a:gd name="connsiteY17" fmla="*/ 4197118 h 5022618"/>
              <a:gd name="connsiteX18" fmla="*/ 8179165 w 8255637"/>
              <a:gd name="connsiteY18" fmla="*/ 2190518 h 5022618"/>
              <a:gd name="connsiteX19" fmla="*/ 8166465 w 8255637"/>
              <a:gd name="connsiteY19" fmla="*/ 1961918 h 5022618"/>
              <a:gd name="connsiteX20" fmla="*/ 8204565 w 8255637"/>
              <a:gd name="connsiteY20" fmla="*/ 768118 h 5022618"/>
              <a:gd name="connsiteX21" fmla="*/ 8217265 w 8255637"/>
              <a:gd name="connsiteY21" fmla="*/ 653818 h 5022618"/>
              <a:gd name="connsiteX22" fmla="*/ 8242665 w 8255637"/>
              <a:gd name="connsiteY22" fmla="*/ 603018 h 5022618"/>
              <a:gd name="connsiteX23" fmla="*/ 8255365 w 8255637"/>
              <a:gd name="connsiteY23" fmla="*/ 488718 h 5022618"/>
              <a:gd name="connsiteX24" fmla="*/ 8191865 w 8255637"/>
              <a:gd name="connsiteY24" fmla="*/ 336318 h 5022618"/>
              <a:gd name="connsiteX25" fmla="*/ 8153765 w 8255637"/>
              <a:gd name="connsiteY25" fmla="*/ 349018 h 5022618"/>
              <a:gd name="connsiteX26" fmla="*/ 8166465 w 8255637"/>
              <a:gd name="connsiteY26" fmla="*/ 234718 h 5022618"/>
              <a:gd name="connsiteX27" fmla="*/ 8191865 w 8255637"/>
              <a:gd name="connsiteY27" fmla="*/ 196618 h 5022618"/>
              <a:gd name="connsiteX28" fmla="*/ 8229965 w 8255637"/>
              <a:gd name="connsiteY28" fmla="*/ 107718 h 5022618"/>
              <a:gd name="connsiteX29" fmla="*/ 7963265 w 8255637"/>
              <a:gd name="connsiteY29" fmla="*/ 107718 h 5022618"/>
              <a:gd name="connsiteX30" fmla="*/ 6261465 w 8255637"/>
              <a:gd name="connsiteY30" fmla="*/ 120418 h 5022618"/>
              <a:gd name="connsiteX31" fmla="*/ 6083665 w 8255637"/>
              <a:gd name="connsiteY31" fmla="*/ 158518 h 5022618"/>
              <a:gd name="connsiteX32" fmla="*/ 5855065 w 8255637"/>
              <a:gd name="connsiteY32" fmla="*/ 209318 h 5022618"/>
              <a:gd name="connsiteX33" fmla="*/ 5702665 w 8255637"/>
              <a:gd name="connsiteY33" fmla="*/ 234718 h 5022618"/>
              <a:gd name="connsiteX34" fmla="*/ 5575665 w 8255637"/>
              <a:gd name="connsiteY34" fmla="*/ 260118 h 5022618"/>
              <a:gd name="connsiteX35" fmla="*/ 5499465 w 8255637"/>
              <a:gd name="connsiteY35" fmla="*/ 272818 h 5022618"/>
              <a:gd name="connsiteX36" fmla="*/ 5423265 w 8255637"/>
              <a:gd name="connsiteY36" fmla="*/ 298218 h 5022618"/>
              <a:gd name="connsiteX37" fmla="*/ 5245465 w 8255637"/>
              <a:gd name="connsiteY37" fmla="*/ 310918 h 5022618"/>
              <a:gd name="connsiteX38" fmla="*/ 5207365 w 8255637"/>
              <a:gd name="connsiteY38" fmla="*/ 336318 h 5022618"/>
              <a:gd name="connsiteX39" fmla="*/ 5131165 w 8255637"/>
              <a:gd name="connsiteY39" fmla="*/ 349018 h 5022618"/>
              <a:gd name="connsiteX40" fmla="*/ 5080365 w 8255637"/>
              <a:gd name="connsiteY40" fmla="*/ 361718 h 5022618"/>
              <a:gd name="connsiteX41" fmla="*/ 4991465 w 8255637"/>
              <a:gd name="connsiteY41" fmla="*/ 387118 h 5022618"/>
              <a:gd name="connsiteX42" fmla="*/ 4432665 w 8255637"/>
              <a:gd name="connsiteY42" fmla="*/ 412518 h 5022618"/>
              <a:gd name="connsiteX43" fmla="*/ 4343765 w 8255637"/>
              <a:gd name="connsiteY43" fmla="*/ 425218 h 5022618"/>
              <a:gd name="connsiteX44" fmla="*/ 4242165 w 8255637"/>
              <a:gd name="connsiteY44" fmla="*/ 437918 h 5022618"/>
              <a:gd name="connsiteX45" fmla="*/ 4077065 w 8255637"/>
              <a:gd name="connsiteY45" fmla="*/ 463318 h 5022618"/>
              <a:gd name="connsiteX46" fmla="*/ 4038965 w 8255637"/>
              <a:gd name="connsiteY46" fmla="*/ 476018 h 5022618"/>
              <a:gd name="connsiteX47" fmla="*/ 3772265 w 8255637"/>
              <a:gd name="connsiteY47" fmla="*/ 526818 h 5022618"/>
              <a:gd name="connsiteX48" fmla="*/ 3734165 w 8255637"/>
              <a:gd name="connsiteY48" fmla="*/ 552218 h 5022618"/>
              <a:gd name="connsiteX49" fmla="*/ 3670665 w 8255637"/>
              <a:gd name="connsiteY49" fmla="*/ 564918 h 5022618"/>
              <a:gd name="connsiteX50" fmla="*/ 3645265 w 8255637"/>
              <a:gd name="connsiteY50" fmla="*/ 603018 h 5022618"/>
              <a:gd name="connsiteX51" fmla="*/ 3569065 w 8255637"/>
              <a:gd name="connsiteY51" fmla="*/ 628418 h 5022618"/>
              <a:gd name="connsiteX52" fmla="*/ 3454765 w 8255637"/>
              <a:gd name="connsiteY52" fmla="*/ 755418 h 5022618"/>
              <a:gd name="connsiteX53" fmla="*/ 3416665 w 8255637"/>
              <a:gd name="connsiteY53" fmla="*/ 780818 h 5022618"/>
              <a:gd name="connsiteX54" fmla="*/ 3340465 w 8255637"/>
              <a:gd name="connsiteY54" fmla="*/ 857018 h 5022618"/>
              <a:gd name="connsiteX55" fmla="*/ 3315065 w 8255637"/>
              <a:gd name="connsiteY55" fmla="*/ 895118 h 5022618"/>
              <a:gd name="connsiteX56" fmla="*/ 3238865 w 8255637"/>
              <a:gd name="connsiteY56" fmla="*/ 945918 h 5022618"/>
              <a:gd name="connsiteX57" fmla="*/ 3149965 w 8255637"/>
              <a:gd name="connsiteY57" fmla="*/ 1034818 h 5022618"/>
              <a:gd name="connsiteX58" fmla="*/ 3099165 w 8255637"/>
              <a:gd name="connsiteY58" fmla="*/ 1060218 h 5022618"/>
              <a:gd name="connsiteX59" fmla="*/ 3073765 w 8255637"/>
              <a:gd name="connsiteY59" fmla="*/ 1098318 h 5022618"/>
              <a:gd name="connsiteX60" fmla="*/ 2959465 w 8255637"/>
              <a:gd name="connsiteY60" fmla="*/ 1199918 h 5022618"/>
              <a:gd name="connsiteX61" fmla="*/ 2921365 w 8255637"/>
              <a:gd name="connsiteY61" fmla="*/ 1288818 h 5022618"/>
              <a:gd name="connsiteX62" fmla="*/ 2908665 w 8255637"/>
              <a:gd name="connsiteY62" fmla="*/ 1326918 h 5022618"/>
              <a:gd name="connsiteX63" fmla="*/ 2870565 w 8255637"/>
              <a:gd name="connsiteY63" fmla="*/ 1403118 h 5022618"/>
              <a:gd name="connsiteX64" fmla="*/ 2832465 w 8255637"/>
              <a:gd name="connsiteY64" fmla="*/ 1530118 h 5022618"/>
              <a:gd name="connsiteX65" fmla="*/ 2819765 w 8255637"/>
              <a:gd name="connsiteY65" fmla="*/ 1580918 h 5022618"/>
              <a:gd name="connsiteX66" fmla="*/ 2794365 w 8255637"/>
              <a:gd name="connsiteY66" fmla="*/ 1644418 h 5022618"/>
              <a:gd name="connsiteX67" fmla="*/ 2781665 w 8255637"/>
              <a:gd name="connsiteY67" fmla="*/ 1682518 h 5022618"/>
              <a:gd name="connsiteX68" fmla="*/ 2756265 w 8255637"/>
              <a:gd name="connsiteY68" fmla="*/ 1720618 h 5022618"/>
              <a:gd name="connsiteX69" fmla="*/ 2730865 w 8255637"/>
              <a:gd name="connsiteY69" fmla="*/ 1822218 h 5022618"/>
              <a:gd name="connsiteX70" fmla="*/ 2705465 w 8255637"/>
              <a:gd name="connsiteY70" fmla="*/ 1885718 h 5022618"/>
              <a:gd name="connsiteX71" fmla="*/ 2680065 w 8255637"/>
              <a:gd name="connsiteY71" fmla="*/ 2012718 h 5022618"/>
              <a:gd name="connsiteX72" fmla="*/ 2654665 w 8255637"/>
              <a:gd name="connsiteY72" fmla="*/ 2190518 h 5022618"/>
              <a:gd name="connsiteX73" fmla="*/ 2641965 w 8255637"/>
              <a:gd name="connsiteY73" fmla="*/ 2698518 h 5022618"/>
              <a:gd name="connsiteX74" fmla="*/ 2629265 w 8255637"/>
              <a:gd name="connsiteY74" fmla="*/ 2774718 h 5022618"/>
              <a:gd name="connsiteX75" fmla="*/ 2578465 w 8255637"/>
              <a:gd name="connsiteY75" fmla="*/ 3079518 h 5022618"/>
              <a:gd name="connsiteX76" fmla="*/ 2540365 w 8255637"/>
              <a:gd name="connsiteY76" fmla="*/ 3117618 h 5022618"/>
              <a:gd name="connsiteX77" fmla="*/ 2502265 w 8255637"/>
              <a:gd name="connsiteY77" fmla="*/ 3206518 h 5022618"/>
              <a:gd name="connsiteX78" fmla="*/ 2489565 w 8255637"/>
              <a:gd name="connsiteY78" fmla="*/ 3244618 h 5022618"/>
              <a:gd name="connsiteX79" fmla="*/ 2451465 w 8255637"/>
              <a:gd name="connsiteY79" fmla="*/ 3282718 h 5022618"/>
              <a:gd name="connsiteX80" fmla="*/ 2438765 w 8255637"/>
              <a:gd name="connsiteY80" fmla="*/ 3346218 h 5022618"/>
              <a:gd name="connsiteX81" fmla="*/ 2413365 w 8255637"/>
              <a:gd name="connsiteY81" fmla="*/ 3384318 h 5022618"/>
              <a:gd name="connsiteX82" fmla="*/ 2387965 w 8255637"/>
              <a:gd name="connsiteY82" fmla="*/ 3460518 h 5022618"/>
              <a:gd name="connsiteX83" fmla="*/ 2375265 w 8255637"/>
              <a:gd name="connsiteY83" fmla="*/ 3498618 h 5022618"/>
              <a:gd name="connsiteX84" fmla="*/ 2362565 w 8255637"/>
              <a:gd name="connsiteY84" fmla="*/ 3536718 h 5022618"/>
              <a:gd name="connsiteX85" fmla="*/ 2349865 w 8255637"/>
              <a:gd name="connsiteY85" fmla="*/ 3625618 h 5022618"/>
              <a:gd name="connsiteX86" fmla="*/ 2311765 w 8255637"/>
              <a:gd name="connsiteY86" fmla="*/ 3790718 h 5022618"/>
              <a:gd name="connsiteX87" fmla="*/ 2286365 w 8255637"/>
              <a:gd name="connsiteY87" fmla="*/ 3841518 h 5022618"/>
              <a:gd name="connsiteX88" fmla="*/ 2273665 w 8255637"/>
              <a:gd name="connsiteY88" fmla="*/ 3968518 h 5022618"/>
              <a:gd name="connsiteX89" fmla="*/ 2248265 w 8255637"/>
              <a:gd name="connsiteY89" fmla="*/ 4070118 h 5022618"/>
              <a:gd name="connsiteX90" fmla="*/ 2222865 w 8255637"/>
              <a:gd name="connsiteY90" fmla="*/ 4298718 h 5022618"/>
              <a:gd name="connsiteX91" fmla="*/ 2210165 w 8255637"/>
              <a:gd name="connsiteY91" fmla="*/ 4489218 h 5022618"/>
              <a:gd name="connsiteX92" fmla="*/ 2184765 w 8255637"/>
              <a:gd name="connsiteY92" fmla="*/ 4616218 h 5022618"/>
              <a:gd name="connsiteX93" fmla="*/ 2172065 w 8255637"/>
              <a:gd name="connsiteY93" fmla="*/ 4692418 h 5022618"/>
              <a:gd name="connsiteX94" fmla="*/ 2159365 w 8255637"/>
              <a:gd name="connsiteY94" fmla="*/ 4730518 h 5022618"/>
              <a:gd name="connsiteX95" fmla="*/ 2146665 w 8255637"/>
              <a:gd name="connsiteY95" fmla="*/ 4794018 h 5022618"/>
              <a:gd name="connsiteX96" fmla="*/ 2121265 w 8255637"/>
              <a:gd name="connsiteY96" fmla="*/ 4895618 h 5022618"/>
              <a:gd name="connsiteX97" fmla="*/ 2045065 w 8255637"/>
              <a:gd name="connsiteY97" fmla="*/ 4933718 h 5022618"/>
              <a:gd name="connsiteX98" fmla="*/ 1816465 w 8255637"/>
              <a:gd name="connsiteY98" fmla="*/ 4895618 h 5022618"/>
              <a:gd name="connsiteX99" fmla="*/ 1702165 w 8255637"/>
              <a:gd name="connsiteY99" fmla="*/ 4857518 h 5022618"/>
              <a:gd name="connsiteX100" fmla="*/ 1587865 w 8255637"/>
              <a:gd name="connsiteY100" fmla="*/ 4819418 h 5022618"/>
              <a:gd name="connsiteX101" fmla="*/ 1549765 w 8255637"/>
              <a:gd name="connsiteY101" fmla="*/ 4806718 h 5022618"/>
              <a:gd name="connsiteX102" fmla="*/ 1511665 w 8255637"/>
              <a:gd name="connsiteY102" fmla="*/ 4781318 h 5022618"/>
              <a:gd name="connsiteX103" fmla="*/ 1435465 w 8255637"/>
              <a:gd name="connsiteY103" fmla="*/ 4768618 h 5022618"/>
              <a:gd name="connsiteX104" fmla="*/ 1397365 w 8255637"/>
              <a:gd name="connsiteY104" fmla="*/ 4755918 h 5022618"/>
              <a:gd name="connsiteX105" fmla="*/ 1270365 w 8255637"/>
              <a:gd name="connsiteY105" fmla="*/ 4641618 h 5022618"/>
              <a:gd name="connsiteX106" fmla="*/ 1257665 w 8255637"/>
              <a:gd name="connsiteY106" fmla="*/ 4603518 h 5022618"/>
              <a:gd name="connsiteX107" fmla="*/ 1244965 w 8255637"/>
              <a:gd name="connsiteY107" fmla="*/ 4552718 h 5022618"/>
              <a:gd name="connsiteX108" fmla="*/ 1219565 w 8255637"/>
              <a:gd name="connsiteY108" fmla="*/ 4514618 h 5022618"/>
              <a:gd name="connsiteX109" fmla="*/ 1181465 w 8255637"/>
              <a:gd name="connsiteY109" fmla="*/ 4387618 h 5022618"/>
              <a:gd name="connsiteX110" fmla="*/ 1168765 w 8255637"/>
              <a:gd name="connsiteY110" fmla="*/ 4197118 h 5022618"/>
              <a:gd name="connsiteX111" fmla="*/ 1181465 w 8255637"/>
              <a:gd name="connsiteY111" fmla="*/ 3981218 h 5022618"/>
              <a:gd name="connsiteX112" fmla="*/ 1219565 w 8255637"/>
              <a:gd name="connsiteY112" fmla="*/ 3676418 h 5022618"/>
              <a:gd name="connsiteX113" fmla="*/ 1232265 w 8255637"/>
              <a:gd name="connsiteY113" fmla="*/ 3320818 h 5022618"/>
              <a:gd name="connsiteX114" fmla="*/ 1257665 w 8255637"/>
              <a:gd name="connsiteY114" fmla="*/ 2914418 h 5022618"/>
              <a:gd name="connsiteX115" fmla="*/ 1244965 w 8255637"/>
              <a:gd name="connsiteY115" fmla="*/ 2177818 h 5022618"/>
              <a:gd name="connsiteX116" fmla="*/ 1232265 w 8255637"/>
              <a:gd name="connsiteY116" fmla="*/ 1923818 h 5022618"/>
              <a:gd name="connsiteX117" fmla="*/ 1206865 w 8255637"/>
              <a:gd name="connsiteY117" fmla="*/ 1758718 h 5022618"/>
              <a:gd name="connsiteX118" fmla="*/ 1181465 w 8255637"/>
              <a:gd name="connsiteY118" fmla="*/ 1707918 h 5022618"/>
              <a:gd name="connsiteX119" fmla="*/ 1156065 w 8255637"/>
              <a:gd name="connsiteY119" fmla="*/ 1530118 h 5022618"/>
              <a:gd name="connsiteX120" fmla="*/ 1143365 w 8255637"/>
              <a:gd name="connsiteY120" fmla="*/ 1479318 h 5022618"/>
              <a:gd name="connsiteX121" fmla="*/ 1117965 w 8255637"/>
              <a:gd name="connsiteY121" fmla="*/ 1428518 h 5022618"/>
              <a:gd name="connsiteX122" fmla="*/ 1105265 w 8255637"/>
              <a:gd name="connsiteY122" fmla="*/ 1352318 h 5022618"/>
              <a:gd name="connsiteX123" fmla="*/ 1067165 w 8255637"/>
              <a:gd name="connsiteY123" fmla="*/ 1225318 h 5022618"/>
              <a:gd name="connsiteX124" fmla="*/ 1041765 w 8255637"/>
              <a:gd name="connsiteY124" fmla="*/ 1060218 h 5022618"/>
              <a:gd name="connsiteX125" fmla="*/ 1029065 w 8255637"/>
              <a:gd name="connsiteY125" fmla="*/ 996718 h 5022618"/>
              <a:gd name="connsiteX126" fmla="*/ 1003665 w 8255637"/>
              <a:gd name="connsiteY126" fmla="*/ 793518 h 5022618"/>
              <a:gd name="connsiteX127" fmla="*/ 990965 w 8255637"/>
              <a:gd name="connsiteY127" fmla="*/ 730018 h 5022618"/>
              <a:gd name="connsiteX128" fmla="*/ 965565 w 8255637"/>
              <a:gd name="connsiteY128" fmla="*/ 653818 h 5022618"/>
              <a:gd name="connsiteX129" fmla="*/ 927465 w 8255637"/>
              <a:gd name="connsiteY129" fmla="*/ 590318 h 5022618"/>
              <a:gd name="connsiteX130" fmla="*/ 914765 w 8255637"/>
              <a:gd name="connsiteY130" fmla="*/ 514118 h 5022618"/>
              <a:gd name="connsiteX131" fmla="*/ 889365 w 8255637"/>
              <a:gd name="connsiteY131" fmla="*/ 476018 h 5022618"/>
              <a:gd name="connsiteX132" fmla="*/ 838565 w 8255637"/>
              <a:gd name="connsiteY132" fmla="*/ 387118 h 5022618"/>
              <a:gd name="connsiteX133" fmla="*/ 813165 w 8255637"/>
              <a:gd name="connsiteY133" fmla="*/ 349018 h 5022618"/>
              <a:gd name="connsiteX134" fmla="*/ 800465 w 8255637"/>
              <a:gd name="connsiteY134" fmla="*/ 310918 h 5022618"/>
              <a:gd name="connsiteX135" fmla="*/ 762365 w 8255637"/>
              <a:gd name="connsiteY135" fmla="*/ 298218 h 5022618"/>
              <a:gd name="connsiteX136" fmla="*/ 736965 w 8255637"/>
              <a:gd name="connsiteY136" fmla="*/ 260118 h 5022618"/>
              <a:gd name="connsiteX137" fmla="*/ 660765 w 8255637"/>
              <a:gd name="connsiteY137" fmla="*/ 196618 h 5022618"/>
              <a:gd name="connsiteX138" fmla="*/ 609965 w 8255637"/>
              <a:gd name="connsiteY138" fmla="*/ 183918 h 5022618"/>
              <a:gd name="connsiteX139" fmla="*/ 571865 w 8255637"/>
              <a:gd name="connsiteY139" fmla="*/ 158518 h 5022618"/>
              <a:gd name="connsiteX140" fmla="*/ 521065 w 8255637"/>
              <a:gd name="connsiteY140" fmla="*/ 145818 h 5022618"/>
              <a:gd name="connsiteX141" fmla="*/ 241665 w 8255637"/>
              <a:gd name="connsiteY141" fmla="*/ 120418 h 5022618"/>
              <a:gd name="connsiteX142" fmla="*/ 63865 w 8255637"/>
              <a:gd name="connsiteY142" fmla="*/ 82318 h 5022618"/>
              <a:gd name="connsiteX143" fmla="*/ 365 w 8255637"/>
              <a:gd name="connsiteY143" fmla="*/ 31518 h 5022618"/>
              <a:gd name="connsiteX0" fmla="*/ 81 w 8255353"/>
              <a:gd name="connsiteY0" fmla="*/ 31518 h 5022618"/>
              <a:gd name="connsiteX1" fmla="*/ 50881 w 8255353"/>
              <a:gd name="connsiteY1" fmla="*/ 1669818 h 5022618"/>
              <a:gd name="connsiteX2" fmla="*/ 76281 w 8255353"/>
              <a:gd name="connsiteY2" fmla="*/ 4463818 h 5022618"/>
              <a:gd name="connsiteX3" fmla="*/ 88981 w 8255353"/>
              <a:gd name="connsiteY3" fmla="*/ 5022618 h 5022618"/>
              <a:gd name="connsiteX4" fmla="*/ 292181 w 8255353"/>
              <a:gd name="connsiteY4" fmla="*/ 5009918 h 5022618"/>
              <a:gd name="connsiteX5" fmla="*/ 812881 w 8255353"/>
              <a:gd name="connsiteY5" fmla="*/ 4971818 h 5022618"/>
              <a:gd name="connsiteX6" fmla="*/ 1168481 w 8255353"/>
              <a:gd name="connsiteY6" fmla="*/ 4959118 h 5022618"/>
              <a:gd name="connsiteX7" fmla="*/ 1600281 w 8255353"/>
              <a:gd name="connsiteY7" fmla="*/ 4921018 h 5022618"/>
              <a:gd name="connsiteX8" fmla="*/ 1739981 w 8255353"/>
              <a:gd name="connsiteY8" fmla="*/ 4895618 h 5022618"/>
              <a:gd name="connsiteX9" fmla="*/ 3124281 w 8255353"/>
              <a:gd name="connsiteY9" fmla="*/ 4908318 h 5022618"/>
              <a:gd name="connsiteX10" fmla="*/ 6273881 w 8255353"/>
              <a:gd name="connsiteY10" fmla="*/ 4882918 h 5022618"/>
              <a:gd name="connsiteX11" fmla="*/ 7899481 w 8255353"/>
              <a:gd name="connsiteY11" fmla="*/ 4870218 h 5022618"/>
              <a:gd name="connsiteX12" fmla="*/ 7975681 w 8255353"/>
              <a:gd name="connsiteY12" fmla="*/ 4882918 h 5022618"/>
              <a:gd name="connsiteX13" fmla="*/ 8115381 w 8255353"/>
              <a:gd name="connsiteY13" fmla="*/ 4908318 h 5022618"/>
              <a:gd name="connsiteX14" fmla="*/ 8153481 w 8255353"/>
              <a:gd name="connsiteY14" fmla="*/ 4933718 h 5022618"/>
              <a:gd name="connsiteX15" fmla="*/ 8229681 w 8255353"/>
              <a:gd name="connsiteY15" fmla="*/ 4717818 h 5022618"/>
              <a:gd name="connsiteX16" fmla="*/ 8191581 w 8255353"/>
              <a:gd name="connsiteY16" fmla="*/ 4197118 h 5022618"/>
              <a:gd name="connsiteX17" fmla="*/ 8178881 w 8255353"/>
              <a:gd name="connsiteY17" fmla="*/ 2190518 h 5022618"/>
              <a:gd name="connsiteX18" fmla="*/ 8166181 w 8255353"/>
              <a:gd name="connsiteY18" fmla="*/ 1961918 h 5022618"/>
              <a:gd name="connsiteX19" fmla="*/ 8204281 w 8255353"/>
              <a:gd name="connsiteY19" fmla="*/ 768118 h 5022618"/>
              <a:gd name="connsiteX20" fmla="*/ 8216981 w 8255353"/>
              <a:gd name="connsiteY20" fmla="*/ 653818 h 5022618"/>
              <a:gd name="connsiteX21" fmla="*/ 8242381 w 8255353"/>
              <a:gd name="connsiteY21" fmla="*/ 603018 h 5022618"/>
              <a:gd name="connsiteX22" fmla="*/ 8255081 w 8255353"/>
              <a:gd name="connsiteY22" fmla="*/ 488718 h 5022618"/>
              <a:gd name="connsiteX23" fmla="*/ 8191581 w 8255353"/>
              <a:gd name="connsiteY23" fmla="*/ 336318 h 5022618"/>
              <a:gd name="connsiteX24" fmla="*/ 8153481 w 8255353"/>
              <a:gd name="connsiteY24" fmla="*/ 349018 h 5022618"/>
              <a:gd name="connsiteX25" fmla="*/ 8166181 w 8255353"/>
              <a:gd name="connsiteY25" fmla="*/ 234718 h 5022618"/>
              <a:gd name="connsiteX26" fmla="*/ 8191581 w 8255353"/>
              <a:gd name="connsiteY26" fmla="*/ 196618 h 5022618"/>
              <a:gd name="connsiteX27" fmla="*/ 8229681 w 8255353"/>
              <a:gd name="connsiteY27" fmla="*/ 107718 h 5022618"/>
              <a:gd name="connsiteX28" fmla="*/ 7962981 w 8255353"/>
              <a:gd name="connsiteY28" fmla="*/ 107718 h 5022618"/>
              <a:gd name="connsiteX29" fmla="*/ 6261181 w 8255353"/>
              <a:gd name="connsiteY29" fmla="*/ 120418 h 5022618"/>
              <a:gd name="connsiteX30" fmla="*/ 6083381 w 8255353"/>
              <a:gd name="connsiteY30" fmla="*/ 158518 h 5022618"/>
              <a:gd name="connsiteX31" fmla="*/ 5854781 w 8255353"/>
              <a:gd name="connsiteY31" fmla="*/ 209318 h 5022618"/>
              <a:gd name="connsiteX32" fmla="*/ 5702381 w 8255353"/>
              <a:gd name="connsiteY32" fmla="*/ 234718 h 5022618"/>
              <a:gd name="connsiteX33" fmla="*/ 5575381 w 8255353"/>
              <a:gd name="connsiteY33" fmla="*/ 260118 h 5022618"/>
              <a:gd name="connsiteX34" fmla="*/ 5499181 w 8255353"/>
              <a:gd name="connsiteY34" fmla="*/ 272818 h 5022618"/>
              <a:gd name="connsiteX35" fmla="*/ 5422981 w 8255353"/>
              <a:gd name="connsiteY35" fmla="*/ 298218 h 5022618"/>
              <a:gd name="connsiteX36" fmla="*/ 5245181 w 8255353"/>
              <a:gd name="connsiteY36" fmla="*/ 310918 h 5022618"/>
              <a:gd name="connsiteX37" fmla="*/ 5207081 w 8255353"/>
              <a:gd name="connsiteY37" fmla="*/ 336318 h 5022618"/>
              <a:gd name="connsiteX38" fmla="*/ 5130881 w 8255353"/>
              <a:gd name="connsiteY38" fmla="*/ 349018 h 5022618"/>
              <a:gd name="connsiteX39" fmla="*/ 5080081 w 8255353"/>
              <a:gd name="connsiteY39" fmla="*/ 361718 h 5022618"/>
              <a:gd name="connsiteX40" fmla="*/ 4991181 w 8255353"/>
              <a:gd name="connsiteY40" fmla="*/ 387118 h 5022618"/>
              <a:gd name="connsiteX41" fmla="*/ 4432381 w 8255353"/>
              <a:gd name="connsiteY41" fmla="*/ 412518 h 5022618"/>
              <a:gd name="connsiteX42" fmla="*/ 4343481 w 8255353"/>
              <a:gd name="connsiteY42" fmla="*/ 425218 h 5022618"/>
              <a:gd name="connsiteX43" fmla="*/ 4241881 w 8255353"/>
              <a:gd name="connsiteY43" fmla="*/ 437918 h 5022618"/>
              <a:gd name="connsiteX44" fmla="*/ 4076781 w 8255353"/>
              <a:gd name="connsiteY44" fmla="*/ 463318 h 5022618"/>
              <a:gd name="connsiteX45" fmla="*/ 4038681 w 8255353"/>
              <a:gd name="connsiteY45" fmla="*/ 476018 h 5022618"/>
              <a:gd name="connsiteX46" fmla="*/ 3771981 w 8255353"/>
              <a:gd name="connsiteY46" fmla="*/ 526818 h 5022618"/>
              <a:gd name="connsiteX47" fmla="*/ 3733881 w 8255353"/>
              <a:gd name="connsiteY47" fmla="*/ 552218 h 5022618"/>
              <a:gd name="connsiteX48" fmla="*/ 3670381 w 8255353"/>
              <a:gd name="connsiteY48" fmla="*/ 564918 h 5022618"/>
              <a:gd name="connsiteX49" fmla="*/ 3644981 w 8255353"/>
              <a:gd name="connsiteY49" fmla="*/ 603018 h 5022618"/>
              <a:gd name="connsiteX50" fmla="*/ 3568781 w 8255353"/>
              <a:gd name="connsiteY50" fmla="*/ 628418 h 5022618"/>
              <a:gd name="connsiteX51" fmla="*/ 3454481 w 8255353"/>
              <a:gd name="connsiteY51" fmla="*/ 755418 h 5022618"/>
              <a:gd name="connsiteX52" fmla="*/ 3416381 w 8255353"/>
              <a:gd name="connsiteY52" fmla="*/ 780818 h 5022618"/>
              <a:gd name="connsiteX53" fmla="*/ 3340181 w 8255353"/>
              <a:gd name="connsiteY53" fmla="*/ 857018 h 5022618"/>
              <a:gd name="connsiteX54" fmla="*/ 3314781 w 8255353"/>
              <a:gd name="connsiteY54" fmla="*/ 895118 h 5022618"/>
              <a:gd name="connsiteX55" fmla="*/ 3238581 w 8255353"/>
              <a:gd name="connsiteY55" fmla="*/ 945918 h 5022618"/>
              <a:gd name="connsiteX56" fmla="*/ 3149681 w 8255353"/>
              <a:gd name="connsiteY56" fmla="*/ 1034818 h 5022618"/>
              <a:gd name="connsiteX57" fmla="*/ 3098881 w 8255353"/>
              <a:gd name="connsiteY57" fmla="*/ 1060218 h 5022618"/>
              <a:gd name="connsiteX58" fmla="*/ 3073481 w 8255353"/>
              <a:gd name="connsiteY58" fmla="*/ 1098318 h 5022618"/>
              <a:gd name="connsiteX59" fmla="*/ 2959181 w 8255353"/>
              <a:gd name="connsiteY59" fmla="*/ 1199918 h 5022618"/>
              <a:gd name="connsiteX60" fmla="*/ 2921081 w 8255353"/>
              <a:gd name="connsiteY60" fmla="*/ 1288818 h 5022618"/>
              <a:gd name="connsiteX61" fmla="*/ 2908381 w 8255353"/>
              <a:gd name="connsiteY61" fmla="*/ 1326918 h 5022618"/>
              <a:gd name="connsiteX62" fmla="*/ 2870281 w 8255353"/>
              <a:gd name="connsiteY62" fmla="*/ 1403118 h 5022618"/>
              <a:gd name="connsiteX63" fmla="*/ 2832181 w 8255353"/>
              <a:gd name="connsiteY63" fmla="*/ 1530118 h 5022618"/>
              <a:gd name="connsiteX64" fmla="*/ 2819481 w 8255353"/>
              <a:gd name="connsiteY64" fmla="*/ 1580918 h 5022618"/>
              <a:gd name="connsiteX65" fmla="*/ 2794081 w 8255353"/>
              <a:gd name="connsiteY65" fmla="*/ 1644418 h 5022618"/>
              <a:gd name="connsiteX66" fmla="*/ 2781381 w 8255353"/>
              <a:gd name="connsiteY66" fmla="*/ 1682518 h 5022618"/>
              <a:gd name="connsiteX67" fmla="*/ 2755981 w 8255353"/>
              <a:gd name="connsiteY67" fmla="*/ 1720618 h 5022618"/>
              <a:gd name="connsiteX68" fmla="*/ 2730581 w 8255353"/>
              <a:gd name="connsiteY68" fmla="*/ 1822218 h 5022618"/>
              <a:gd name="connsiteX69" fmla="*/ 2705181 w 8255353"/>
              <a:gd name="connsiteY69" fmla="*/ 1885718 h 5022618"/>
              <a:gd name="connsiteX70" fmla="*/ 2679781 w 8255353"/>
              <a:gd name="connsiteY70" fmla="*/ 2012718 h 5022618"/>
              <a:gd name="connsiteX71" fmla="*/ 2654381 w 8255353"/>
              <a:gd name="connsiteY71" fmla="*/ 2190518 h 5022618"/>
              <a:gd name="connsiteX72" fmla="*/ 2641681 w 8255353"/>
              <a:gd name="connsiteY72" fmla="*/ 2698518 h 5022618"/>
              <a:gd name="connsiteX73" fmla="*/ 2628981 w 8255353"/>
              <a:gd name="connsiteY73" fmla="*/ 2774718 h 5022618"/>
              <a:gd name="connsiteX74" fmla="*/ 2578181 w 8255353"/>
              <a:gd name="connsiteY74" fmla="*/ 3079518 h 5022618"/>
              <a:gd name="connsiteX75" fmla="*/ 2540081 w 8255353"/>
              <a:gd name="connsiteY75" fmla="*/ 3117618 h 5022618"/>
              <a:gd name="connsiteX76" fmla="*/ 2501981 w 8255353"/>
              <a:gd name="connsiteY76" fmla="*/ 3206518 h 5022618"/>
              <a:gd name="connsiteX77" fmla="*/ 2489281 w 8255353"/>
              <a:gd name="connsiteY77" fmla="*/ 3244618 h 5022618"/>
              <a:gd name="connsiteX78" fmla="*/ 2451181 w 8255353"/>
              <a:gd name="connsiteY78" fmla="*/ 3282718 h 5022618"/>
              <a:gd name="connsiteX79" fmla="*/ 2438481 w 8255353"/>
              <a:gd name="connsiteY79" fmla="*/ 3346218 h 5022618"/>
              <a:gd name="connsiteX80" fmla="*/ 2413081 w 8255353"/>
              <a:gd name="connsiteY80" fmla="*/ 3384318 h 5022618"/>
              <a:gd name="connsiteX81" fmla="*/ 2387681 w 8255353"/>
              <a:gd name="connsiteY81" fmla="*/ 3460518 h 5022618"/>
              <a:gd name="connsiteX82" fmla="*/ 2374981 w 8255353"/>
              <a:gd name="connsiteY82" fmla="*/ 3498618 h 5022618"/>
              <a:gd name="connsiteX83" fmla="*/ 2362281 w 8255353"/>
              <a:gd name="connsiteY83" fmla="*/ 3536718 h 5022618"/>
              <a:gd name="connsiteX84" fmla="*/ 2349581 w 8255353"/>
              <a:gd name="connsiteY84" fmla="*/ 3625618 h 5022618"/>
              <a:gd name="connsiteX85" fmla="*/ 2311481 w 8255353"/>
              <a:gd name="connsiteY85" fmla="*/ 3790718 h 5022618"/>
              <a:gd name="connsiteX86" fmla="*/ 2286081 w 8255353"/>
              <a:gd name="connsiteY86" fmla="*/ 3841518 h 5022618"/>
              <a:gd name="connsiteX87" fmla="*/ 2273381 w 8255353"/>
              <a:gd name="connsiteY87" fmla="*/ 3968518 h 5022618"/>
              <a:gd name="connsiteX88" fmla="*/ 2247981 w 8255353"/>
              <a:gd name="connsiteY88" fmla="*/ 4070118 h 5022618"/>
              <a:gd name="connsiteX89" fmla="*/ 2222581 w 8255353"/>
              <a:gd name="connsiteY89" fmla="*/ 4298718 h 5022618"/>
              <a:gd name="connsiteX90" fmla="*/ 2209881 w 8255353"/>
              <a:gd name="connsiteY90" fmla="*/ 4489218 h 5022618"/>
              <a:gd name="connsiteX91" fmla="*/ 2184481 w 8255353"/>
              <a:gd name="connsiteY91" fmla="*/ 4616218 h 5022618"/>
              <a:gd name="connsiteX92" fmla="*/ 2171781 w 8255353"/>
              <a:gd name="connsiteY92" fmla="*/ 4692418 h 5022618"/>
              <a:gd name="connsiteX93" fmla="*/ 2159081 w 8255353"/>
              <a:gd name="connsiteY93" fmla="*/ 4730518 h 5022618"/>
              <a:gd name="connsiteX94" fmla="*/ 2146381 w 8255353"/>
              <a:gd name="connsiteY94" fmla="*/ 4794018 h 5022618"/>
              <a:gd name="connsiteX95" fmla="*/ 2120981 w 8255353"/>
              <a:gd name="connsiteY95" fmla="*/ 4895618 h 5022618"/>
              <a:gd name="connsiteX96" fmla="*/ 2044781 w 8255353"/>
              <a:gd name="connsiteY96" fmla="*/ 4933718 h 5022618"/>
              <a:gd name="connsiteX97" fmla="*/ 1816181 w 8255353"/>
              <a:gd name="connsiteY97" fmla="*/ 4895618 h 5022618"/>
              <a:gd name="connsiteX98" fmla="*/ 1701881 w 8255353"/>
              <a:gd name="connsiteY98" fmla="*/ 4857518 h 5022618"/>
              <a:gd name="connsiteX99" fmla="*/ 1587581 w 8255353"/>
              <a:gd name="connsiteY99" fmla="*/ 4819418 h 5022618"/>
              <a:gd name="connsiteX100" fmla="*/ 1549481 w 8255353"/>
              <a:gd name="connsiteY100" fmla="*/ 4806718 h 5022618"/>
              <a:gd name="connsiteX101" fmla="*/ 1511381 w 8255353"/>
              <a:gd name="connsiteY101" fmla="*/ 4781318 h 5022618"/>
              <a:gd name="connsiteX102" fmla="*/ 1435181 w 8255353"/>
              <a:gd name="connsiteY102" fmla="*/ 4768618 h 5022618"/>
              <a:gd name="connsiteX103" fmla="*/ 1397081 w 8255353"/>
              <a:gd name="connsiteY103" fmla="*/ 4755918 h 5022618"/>
              <a:gd name="connsiteX104" fmla="*/ 1270081 w 8255353"/>
              <a:gd name="connsiteY104" fmla="*/ 4641618 h 5022618"/>
              <a:gd name="connsiteX105" fmla="*/ 1257381 w 8255353"/>
              <a:gd name="connsiteY105" fmla="*/ 4603518 h 5022618"/>
              <a:gd name="connsiteX106" fmla="*/ 1244681 w 8255353"/>
              <a:gd name="connsiteY106" fmla="*/ 4552718 h 5022618"/>
              <a:gd name="connsiteX107" fmla="*/ 1219281 w 8255353"/>
              <a:gd name="connsiteY107" fmla="*/ 4514618 h 5022618"/>
              <a:gd name="connsiteX108" fmla="*/ 1181181 w 8255353"/>
              <a:gd name="connsiteY108" fmla="*/ 4387618 h 5022618"/>
              <a:gd name="connsiteX109" fmla="*/ 1168481 w 8255353"/>
              <a:gd name="connsiteY109" fmla="*/ 4197118 h 5022618"/>
              <a:gd name="connsiteX110" fmla="*/ 1181181 w 8255353"/>
              <a:gd name="connsiteY110" fmla="*/ 3981218 h 5022618"/>
              <a:gd name="connsiteX111" fmla="*/ 1219281 w 8255353"/>
              <a:gd name="connsiteY111" fmla="*/ 3676418 h 5022618"/>
              <a:gd name="connsiteX112" fmla="*/ 1231981 w 8255353"/>
              <a:gd name="connsiteY112" fmla="*/ 3320818 h 5022618"/>
              <a:gd name="connsiteX113" fmla="*/ 1257381 w 8255353"/>
              <a:gd name="connsiteY113" fmla="*/ 2914418 h 5022618"/>
              <a:gd name="connsiteX114" fmla="*/ 1244681 w 8255353"/>
              <a:gd name="connsiteY114" fmla="*/ 2177818 h 5022618"/>
              <a:gd name="connsiteX115" fmla="*/ 1231981 w 8255353"/>
              <a:gd name="connsiteY115" fmla="*/ 1923818 h 5022618"/>
              <a:gd name="connsiteX116" fmla="*/ 1206581 w 8255353"/>
              <a:gd name="connsiteY116" fmla="*/ 1758718 h 5022618"/>
              <a:gd name="connsiteX117" fmla="*/ 1181181 w 8255353"/>
              <a:gd name="connsiteY117" fmla="*/ 1707918 h 5022618"/>
              <a:gd name="connsiteX118" fmla="*/ 1155781 w 8255353"/>
              <a:gd name="connsiteY118" fmla="*/ 1530118 h 5022618"/>
              <a:gd name="connsiteX119" fmla="*/ 1143081 w 8255353"/>
              <a:gd name="connsiteY119" fmla="*/ 1479318 h 5022618"/>
              <a:gd name="connsiteX120" fmla="*/ 1117681 w 8255353"/>
              <a:gd name="connsiteY120" fmla="*/ 1428518 h 5022618"/>
              <a:gd name="connsiteX121" fmla="*/ 1104981 w 8255353"/>
              <a:gd name="connsiteY121" fmla="*/ 1352318 h 5022618"/>
              <a:gd name="connsiteX122" fmla="*/ 1066881 w 8255353"/>
              <a:gd name="connsiteY122" fmla="*/ 1225318 h 5022618"/>
              <a:gd name="connsiteX123" fmla="*/ 1041481 w 8255353"/>
              <a:gd name="connsiteY123" fmla="*/ 1060218 h 5022618"/>
              <a:gd name="connsiteX124" fmla="*/ 1028781 w 8255353"/>
              <a:gd name="connsiteY124" fmla="*/ 996718 h 5022618"/>
              <a:gd name="connsiteX125" fmla="*/ 1003381 w 8255353"/>
              <a:gd name="connsiteY125" fmla="*/ 793518 h 5022618"/>
              <a:gd name="connsiteX126" fmla="*/ 990681 w 8255353"/>
              <a:gd name="connsiteY126" fmla="*/ 730018 h 5022618"/>
              <a:gd name="connsiteX127" fmla="*/ 965281 w 8255353"/>
              <a:gd name="connsiteY127" fmla="*/ 653818 h 5022618"/>
              <a:gd name="connsiteX128" fmla="*/ 927181 w 8255353"/>
              <a:gd name="connsiteY128" fmla="*/ 590318 h 5022618"/>
              <a:gd name="connsiteX129" fmla="*/ 914481 w 8255353"/>
              <a:gd name="connsiteY129" fmla="*/ 514118 h 5022618"/>
              <a:gd name="connsiteX130" fmla="*/ 889081 w 8255353"/>
              <a:gd name="connsiteY130" fmla="*/ 476018 h 5022618"/>
              <a:gd name="connsiteX131" fmla="*/ 838281 w 8255353"/>
              <a:gd name="connsiteY131" fmla="*/ 387118 h 5022618"/>
              <a:gd name="connsiteX132" fmla="*/ 812881 w 8255353"/>
              <a:gd name="connsiteY132" fmla="*/ 349018 h 5022618"/>
              <a:gd name="connsiteX133" fmla="*/ 800181 w 8255353"/>
              <a:gd name="connsiteY133" fmla="*/ 310918 h 5022618"/>
              <a:gd name="connsiteX134" fmla="*/ 762081 w 8255353"/>
              <a:gd name="connsiteY134" fmla="*/ 298218 h 5022618"/>
              <a:gd name="connsiteX135" fmla="*/ 736681 w 8255353"/>
              <a:gd name="connsiteY135" fmla="*/ 260118 h 5022618"/>
              <a:gd name="connsiteX136" fmla="*/ 660481 w 8255353"/>
              <a:gd name="connsiteY136" fmla="*/ 196618 h 5022618"/>
              <a:gd name="connsiteX137" fmla="*/ 609681 w 8255353"/>
              <a:gd name="connsiteY137" fmla="*/ 183918 h 5022618"/>
              <a:gd name="connsiteX138" fmla="*/ 571581 w 8255353"/>
              <a:gd name="connsiteY138" fmla="*/ 158518 h 5022618"/>
              <a:gd name="connsiteX139" fmla="*/ 520781 w 8255353"/>
              <a:gd name="connsiteY139" fmla="*/ 145818 h 5022618"/>
              <a:gd name="connsiteX140" fmla="*/ 241381 w 8255353"/>
              <a:gd name="connsiteY140" fmla="*/ 120418 h 5022618"/>
              <a:gd name="connsiteX141" fmla="*/ 63581 w 8255353"/>
              <a:gd name="connsiteY141" fmla="*/ 82318 h 5022618"/>
              <a:gd name="connsiteX142" fmla="*/ 81 w 8255353"/>
              <a:gd name="connsiteY142" fmla="*/ 31518 h 5022618"/>
              <a:gd name="connsiteX0" fmla="*/ 0 w 8255272"/>
              <a:gd name="connsiteY0" fmla="*/ 31518 h 5022618"/>
              <a:gd name="connsiteX1" fmla="*/ 76200 w 8255272"/>
              <a:gd name="connsiteY1" fmla="*/ 4463818 h 5022618"/>
              <a:gd name="connsiteX2" fmla="*/ 88900 w 8255272"/>
              <a:gd name="connsiteY2" fmla="*/ 5022618 h 5022618"/>
              <a:gd name="connsiteX3" fmla="*/ 292100 w 8255272"/>
              <a:gd name="connsiteY3" fmla="*/ 5009918 h 5022618"/>
              <a:gd name="connsiteX4" fmla="*/ 812800 w 8255272"/>
              <a:gd name="connsiteY4" fmla="*/ 4971818 h 5022618"/>
              <a:gd name="connsiteX5" fmla="*/ 1168400 w 8255272"/>
              <a:gd name="connsiteY5" fmla="*/ 4959118 h 5022618"/>
              <a:gd name="connsiteX6" fmla="*/ 1600200 w 8255272"/>
              <a:gd name="connsiteY6" fmla="*/ 4921018 h 5022618"/>
              <a:gd name="connsiteX7" fmla="*/ 1739900 w 8255272"/>
              <a:gd name="connsiteY7" fmla="*/ 4895618 h 5022618"/>
              <a:gd name="connsiteX8" fmla="*/ 3124200 w 8255272"/>
              <a:gd name="connsiteY8" fmla="*/ 4908318 h 5022618"/>
              <a:gd name="connsiteX9" fmla="*/ 6273800 w 8255272"/>
              <a:gd name="connsiteY9" fmla="*/ 4882918 h 5022618"/>
              <a:gd name="connsiteX10" fmla="*/ 7899400 w 8255272"/>
              <a:gd name="connsiteY10" fmla="*/ 4870218 h 5022618"/>
              <a:gd name="connsiteX11" fmla="*/ 7975600 w 8255272"/>
              <a:gd name="connsiteY11" fmla="*/ 4882918 h 5022618"/>
              <a:gd name="connsiteX12" fmla="*/ 8115300 w 8255272"/>
              <a:gd name="connsiteY12" fmla="*/ 4908318 h 5022618"/>
              <a:gd name="connsiteX13" fmla="*/ 8153400 w 8255272"/>
              <a:gd name="connsiteY13" fmla="*/ 4933718 h 5022618"/>
              <a:gd name="connsiteX14" fmla="*/ 8229600 w 8255272"/>
              <a:gd name="connsiteY14" fmla="*/ 4717818 h 5022618"/>
              <a:gd name="connsiteX15" fmla="*/ 8191500 w 8255272"/>
              <a:gd name="connsiteY15" fmla="*/ 4197118 h 5022618"/>
              <a:gd name="connsiteX16" fmla="*/ 8178800 w 8255272"/>
              <a:gd name="connsiteY16" fmla="*/ 2190518 h 5022618"/>
              <a:gd name="connsiteX17" fmla="*/ 8166100 w 8255272"/>
              <a:gd name="connsiteY17" fmla="*/ 1961918 h 5022618"/>
              <a:gd name="connsiteX18" fmla="*/ 8204200 w 8255272"/>
              <a:gd name="connsiteY18" fmla="*/ 768118 h 5022618"/>
              <a:gd name="connsiteX19" fmla="*/ 8216900 w 8255272"/>
              <a:gd name="connsiteY19" fmla="*/ 653818 h 5022618"/>
              <a:gd name="connsiteX20" fmla="*/ 8242300 w 8255272"/>
              <a:gd name="connsiteY20" fmla="*/ 603018 h 5022618"/>
              <a:gd name="connsiteX21" fmla="*/ 8255000 w 8255272"/>
              <a:gd name="connsiteY21" fmla="*/ 488718 h 5022618"/>
              <a:gd name="connsiteX22" fmla="*/ 8191500 w 8255272"/>
              <a:gd name="connsiteY22" fmla="*/ 336318 h 5022618"/>
              <a:gd name="connsiteX23" fmla="*/ 8153400 w 8255272"/>
              <a:gd name="connsiteY23" fmla="*/ 349018 h 5022618"/>
              <a:gd name="connsiteX24" fmla="*/ 8166100 w 8255272"/>
              <a:gd name="connsiteY24" fmla="*/ 234718 h 5022618"/>
              <a:gd name="connsiteX25" fmla="*/ 8191500 w 8255272"/>
              <a:gd name="connsiteY25" fmla="*/ 196618 h 5022618"/>
              <a:gd name="connsiteX26" fmla="*/ 8229600 w 8255272"/>
              <a:gd name="connsiteY26" fmla="*/ 107718 h 5022618"/>
              <a:gd name="connsiteX27" fmla="*/ 7962900 w 8255272"/>
              <a:gd name="connsiteY27" fmla="*/ 107718 h 5022618"/>
              <a:gd name="connsiteX28" fmla="*/ 6261100 w 8255272"/>
              <a:gd name="connsiteY28" fmla="*/ 120418 h 5022618"/>
              <a:gd name="connsiteX29" fmla="*/ 6083300 w 8255272"/>
              <a:gd name="connsiteY29" fmla="*/ 158518 h 5022618"/>
              <a:gd name="connsiteX30" fmla="*/ 5854700 w 8255272"/>
              <a:gd name="connsiteY30" fmla="*/ 209318 h 5022618"/>
              <a:gd name="connsiteX31" fmla="*/ 5702300 w 8255272"/>
              <a:gd name="connsiteY31" fmla="*/ 234718 h 5022618"/>
              <a:gd name="connsiteX32" fmla="*/ 5575300 w 8255272"/>
              <a:gd name="connsiteY32" fmla="*/ 260118 h 5022618"/>
              <a:gd name="connsiteX33" fmla="*/ 5499100 w 8255272"/>
              <a:gd name="connsiteY33" fmla="*/ 272818 h 5022618"/>
              <a:gd name="connsiteX34" fmla="*/ 5422900 w 8255272"/>
              <a:gd name="connsiteY34" fmla="*/ 298218 h 5022618"/>
              <a:gd name="connsiteX35" fmla="*/ 5245100 w 8255272"/>
              <a:gd name="connsiteY35" fmla="*/ 310918 h 5022618"/>
              <a:gd name="connsiteX36" fmla="*/ 5207000 w 8255272"/>
              <a:gd name="connsiteY36" fmla="*/ 336318 h 5022618"/>
              <a:gd name="connsiteX37" fmla="*/ 5130800 w 8255272"/>
              <a:gd name="connsiteY37" fmla="*/ 349018 h 5022618"/>
              <a:gd name="connsiteX38" fmla="*/ 5080000 w 8255272"/>
              <a:gd name="connsiteY38" fmla="*/ 361718 h 5022618"/>
              <a:gd name="connsiteX39" fmla="*/ 4991100 w 8255272"/>
              <a:gd name="connsiteY39" fmla="*/ 387118 h 5022618"/>
              <a:gd name="connsiteX40" fmla="*/ 4432300 w 8255272"/>
              <a:gd name="connsiteY40" fmla="*/ 412518 h 5022618"/>
              <a:gd name="connsiteX41" fmla="*/ 4343400 w 8255272"/>
              <a:gd name="connsiteY41" fmla="*/ 425218 h 5022618"/>
              <a:gd name="connsiteX42" fmla="*/ 4241800 w 8255272"/>
              <a:gd name="connsiteY42" fmla="*/ 437918 h 5022618"/>
              <a:gd name="connsiteX43" fmla="*/ 4076700 w 8255272"/>
              <a:gd name="connsiteY43" fmla="*/ 463318 h 5022618"/>
              <a:gd name="connsiteX44" fmla="*/ 4038600 w 8255272"/>
              <a:gd name="connsiteY44" fmla="*/ 476018 h 5022618"/>
              <a:gd name="connsiteX45" fmla="*/ 3771900 w 8255272"/>
              <a:gd name="connsiteY45" fmla="*/ 526818 h 5022618"/>
              <a:gd name="connsiteX46" fmla="*/ 3733800 w 8255272"/>
              <a:gd name="connsiteY46" fmla="*/ 552218 h 5022618"/>
              <a:gd name="connsiteX47" fmla="*/ 3670300 w 8255272"/>
              <a:gd name="connsiteY47" fmla="*/ 564918 h 5022618"/>
              <a:gd name="connsiteX48" fmla="*/ 3644900 w 8255272"/>
              <a:gd name="connsiteY48" fmla="*/ 603018 h 5022618"/>
              <a:gd name="connsiteX49" fmla="*/ 3568700 w 8255272"/>
              <a:gd name="connsiteY49" fmla="*/ 628418 h 5022618"/>
              <a:gd name="connsiteX50" fmla="*/ 3454400 w 8255272"/>
              <a:gd name="connsiteY50" fmla="*/ 755418 h 5022618"/>
              <a:gd name="connsiteX51" fmla="*/ 3416300 w 8255272"/>
              <a:gd name="connsiteY51" fmla="*/ 780818 h 5022618"/>
              <a:gd name="connsiteX52" fmla="*/ 3340100 w 8255272"/>
              <a:gd name="connsiteY52" fmla="*/ 857018 h 5022618"/>
              <a:gd name="connsiteX53" fmla="*/ 3314700 w 8255272"/>
              <a:gd name="connsiteY53" fmla="*/ 895118 h 5022618"/>
              <a:gd name="connsiteX54" fmla="*/ 3238500 w 8255272"/>
              <a:gd name="connsiteY54" fmla="*/ 945918 h 5022618"/>
              <a:gd name="connsiteX55" fmla="*/ 3149600 w 8255272"/>
              <a:gd name="connsiteY55" fmla="*/ 1034818 h 5022618"/>
              <a:gd name="connsiteX56" fmla="*/ 3098800 w 8255272"/>
              <a:gd name="connsiteY56" fmla="*/ 1060218 h 5022618"/>
              <a:gd name="connsiteX57" fmla="*/ 3073400 w 8255272"/>
              <a:gd name="connsiteY57" fmla="*/ 1098318 h 5022618"/>
              <a:gd name="connsiteX58" fmla="*/ 2959100 w 8255272"/>
              <a:gd name="connsiteY58" fmla="*/ 1199918 h 5022618"/>
              <a:gd name="connsiteX59" fmla="*/ 2921000 w 8255272"/>
              <a:gd name="connsiteY59" fmla="*/ 1288818 h 5022618"/>
              <a:gd name="connsiteX60" fmla="*/ 2908300 w 8255272"/>
              <a:gd name="connsiteY60" fmla="*/ 1326918 h 5022618"/>
              <a:gd name="connsiteX61" fmla="*/ 2870200 w 8255272"/>
              <a:gd name="connsiteY61" fmla="*/ 1403118 h 5022618"/>
              <a:gd name="connsiteX62" fmla="*/ 2832100 w 8255272"/>
              <a:gd name="connsiteY62" fmla="*/ 1530118 h 5022618"/>
              <a:gd name="connsiteX63" fmla="*/ 2819400 w 8255272"/>
              <a:gd name="connsiteY63" fmla="*/ 1580918 h 5022618"/>
              <a:gd name="connsiteX64" fmla="*/ 2794000 w 8255272"/>
              <a:gd name="connsiteY64" fmla="*/ 1644418 h 5022618"/>
              <a:gd name="connsiteX65" fmla="*/ 2781300 w 8255272"/>
              <a:gd name="connsiteY65" fmla="*/ 1682518 h 5022618"/>
              <a:gd name="connsiteX66" fmla="*/ 2755900 w 8255272"/>
              <a:gd name="connsiteY66" fmla="*/ 1720618 h 5022618"/>
              <a:gd name="connsiteX67" fmla="*/ 2730500 w 8255272"/>
              <a:gd name="connsiteY67" fmla="*/ 1822218 h 5022618"/>
              <a:gd name="connsiteX68" fmla="*/ 2705100 w 8255272"/>
              <a:gd name="connsiteY68" fmla="*/ 1885718 h 5022618"/>
              <a:gd name="connsiteX69" fmla="*/ 2679700 w 8255272"/>
              <a:gd name="connsiteY69" fmla="*/ 2012718 h 5022618"/>
              <a:gd name="connsiteX70" fmla="*/ 2654300 w 8255272"/>
              <a:gd name="connsiteY70" fmla="*/ 2190518 h 5022618"/>
              <a:gd name="connsiteX71" fmla="*/ 2641600 w 8255272"/>
              <a:gd name="connsiteY71" fmla="*/ 2698518 h 5022618"/>
              <a:gd name="connsiteX72" fmla="*/ 2628900 w 8255272"/>
              <a:gd name="connsiteY72" fmla="*/ 2774718 h 5022618"/>
              <a:gd name="connsiteX73" fmla="*/ 2578100 w 8255272"/>
              <a:gd name="connsiteY73" fmla="*/ 3079518 h 5022618"/>
              <a:gd name="connsiteX74" fmla="*/ 2540000 w 8255272"/>
              <a:gd name="connsiteY74" fmla="*/ 3117618 h 5022618"/>
              <a:gd name="connsiteX75" fmla="*/ 2501900 w 8255272"/>
              <a:gd name="connsiteY75" fmla="*/ 3206518 h 5022618"/>
              <a:gd name="connsiteX76" fmla="*/ 2489200 w 8255272"/>
              <a:gd name="connsiteY76" fmla="*/ 3244618 h 5022618"/>
              <a:gd name="connsiteX77" fmla="*/ 2451100 w 8255272"/>
              <a:gd name="connsiteY77" fmla="*/ 3282718 h 5022618"/>
              <a:gd name="connsiteX78" fmla="*/ 2438400 w 8255272"/>
              <a:gd name="connsiteY78" fmla="*/ 3346218 h 5022618"/>
              <a:gd name="connsiteX79" fmla="*/ 2413000 w 8255272"/>
              <a:gd name="connsiteY79" fmla="*/ 3384318 h 5022618"/>
              <a:gd name="connsiteX80" fmla="*/ 2387600 w 8255272"/>
              <a:gd name="connsiteY80" fmla="*/ 3460518 h 5022618"/>
              <a:gd name="connsiteX81" fmla="*/ 2374900 w 8255272"/>
              <a:gd name="connsiteY81" fmla="*/ 3498618 h 5022618"/>
              <a:gd name="connsiteX82" fmla="*/ 2362200 w 8255272"/>
              <a:gd name="connsiteY82" fmla="*/ 3536718 h 5022618"/>
              <a:gd name="connsiteX83" fmla="*/ 2349500 w 8255272"/>
              <a:gd name="connsiteY83" fmla="*/ 3625618 h 5022618"/>
              <a:gd name="connsiteX84" fmla="*/ 2311400 w 8255272"/>
              <a:gd name="connsiteY84" fmla="*/ 3790718 h 5022618"/>
              <a:gd name="connsiteX85" fmla="*/ 2286000 w 8255272"/>
              <a:gd name="connsiteY85" fmla="*/ 3841518 h 5022618"/>
              <a:gd name="connsiteX86" fmla="*/ 2273300 w 8255272"/>
              <a:gd name="connsiteY86" fmla="*/ 3968518 h 5022618"/>
              <a:gd name="connsiteX87" fmla="*/ 2247900 w 8255272"/>
              <a:gd name="connsiteY87" fmla="*/ 4070118 h 5022618"/>
              <a:gd name="connsiteX88" fmla="*/ 2222500 w 8255272"/>
              <a:gd name="connsiteY88" fmla="*/ 4298718 h 5022618"/>
              <a:gd name="connsiteX89" fmla="*/ 2209800 w 8255272"/>
              <a:gd name="connsiteY89" fmla="*/ 4489218 h 5022618"/>
              <a:gd name="connsiteX90" fmla="*/ 2184400 w 8255272"/>
              <a:gd name="connsiteY90" fmla="*/ 4616218 h 5022618"/>
              <a:gd name="connsiteX91" fmla="*/ 2171700 w 8255272"/>
              <a:gd name="connsiteY91" fmla="*/ 4692418 h 5022618"/>
              <a:gd name="connsiteX92" fmla="*/ 2159000 w 8255272"/>
              <a:gd name="connsiteY92" fmla="*/ 4730518 h 5022618"/>
              <a:gd name="connsiteX93" fmla="*/ 2146300 w 8255272"/>
              <a:gd name="connsiteY93" fmla="*/ 4794018 h 5022618"/>
              <a:gd name="connsiteX94" fmla="*/ 2120900 w 8255272"/>
              <a:gd name="connsiteY94" fmla="*/ 4895618 h 5022618"/>
              <a:gd name="connsiteX95" fmla="*/ 2044700 w 8255272"/>
              <a:gd name="connsiteY95" fmla="*/ 4933718 h 5022618"/>
              <a:gd name="connsiteX96" fmla="*/ 1816100 w 8255272"/>
              <a:gd name="connsiteY96" fmla="*/ 4895618 h 5022618"/>
              <a:gd name="connsiteX97" fmla="*/ 1701800 w 8255272"/>
              <a:gd name="connsiteY97" fmla="*/ 4857518 h 5022618"/>
              <a:gd name="connsiteX98" fmla="*/ 1587500 w 8255272"/>
              <a:gd name="connsiteY98" fmla="*/ 4819418 h 5022618"/>
              <a:gd name="connsiteX99" fmla="*/ 1549400 w 8255272"/>
              <a:gd name="connsiteY99" fmla="*/ 4806718 h 5022618"/>
              <a:gd name="connsiteX100" fmla="*/ 1511300 w 8255272"/>
              <a:gd name="connsiteY100" fmla="*/ 4781318 h 5022618"/>
              <a:gd name="connsiteX101" fmla="*/ 1435100 w 8255272"/>
              <a:gd name="connsiteY101" fmla="*/ 4768618 h 5022618"/>
              <a:gd name="connsiteX102" fmla="*/ 1397000 w 8255272"/>
              <a:gd name="connsiteY102" fmla="*/ 4755918 h 5022618"/>
              <a:gd name="connsiteX103" fmla="*/ 1270000 w 8255272"/>
              <a:gd name="connsiteY103" fmla="*/ 4641618 h 5022618"/>
              <a:gd name="connsiteX104" fmla="*/ 1257300 w 8255272"/>
              <a:gd name="connsiteY104" fmla="*/ 4603518 h 5022618"/>
              <a:gd name="connsiteX105" fmla="*/ 1244600 w 8255272"/>
              <a:gd name="connsiteY105" fmla="*/ 4552718 h 5022618"/>
              <a:gd name="connsiteX106" fmla="*/ 1219200 w 8255272"/>
              <a:gd name="connsiteY106" fmla="*/ 4514618 h 5022618"/>
              <a:gd name="connsiteX107" fmla="*/ 1181100 w 8255272"/>
              <a:gd name="connsiteY107" fmla="*/ 4387618 h 5022618"/>
              <a:gd name="connsiteX108" fmla="*/ 1168400 w 8255272"/>
              <a:gd name="connsiteY108" fmla="*/ 4197118 h 5022618"/>
              <a:gd name="connsiteX109" fmla="*/ 1181100 w 8255272"/>
              <a:gd name="connsiteY109" fmla="*/ 3981218 h 5022618"/>
              <a:gd name="connsiteX110" fmla="*/ 1219200 w 8255272"/>
              <a:gd name="connsiteY110" fmla="*/ 3676418 h 5022618"/>
              <a:gd name="connsiteX111" fmla="*/ 1231900 w 8255272"/>
              <a:gd name="connsiteY111" fmla="*/ 3320818 h 5022618"/>
              <a:gd name="connsiteX112" fmla="*/ 1257300 w 8255272"/>
              <a:gd name="connsiteY112" fmla="*/ 2914418 h 5022618"/>
              <a:gd name="connsiteX113" fmla="*/ 1244600 w 8255272"/>
              <a:gd name="connsiteY113" fmla="*/ 2177818 h 5022618"/>
              <a:gd name="connsiteX114" fmla="*/ 1231900 w 8255272"/>
              <a:gd name="connsiteY114" fmla="*/ 1923818 h 5022618"/>
              <a:gd name="connsiteX115" fmla="*/ 1206500 w 8255272"/>
              <a:gd name="connsiteY115" fmla="*/ 1758718 h 5022618"/>
              <a:gd name="connsiteX116" fmla="*/ 1181100 w 8255272"/>
              <a:gd name="connsiteY116" fmla="*/ 1707918 h 5022618"/>
              <a:gd name="connsiteX117" fmla="*/ 1155700 w 8255272"/>
              <a:gd name="connsiteY117" fmla="*/ 1530118 h 5022618"/>
              <a:gd name="connsiteX118" fmla="*/ 1143000 w 8255272"/>
              <a:gd name="connsiteY118" fmla="*/ 1479318 h 5022618"/>
              <a:gd name="connsiteX119" fmla="*/ 1117600 w 8255272"/>
              <a:gd name="connsiteY119" fmla="*/ 1428518 h 5022618"/>
              <a:gd name="connsiteX120" fmla="*/ 1104900 w 8255272"/>
              <a:gd name="connsiteY120" fmla="*/ 1352318 h 5022618"/>
              <a:gd name="connsiteX121" fmla="*/ 1066800 w 8255272"/>
              <a:gd name="connsiteY121" fmla="*/ 1225318 h 5022618"/>
              <a:gd name="connsiteX122" fmla="*/ 1041400 w 8255272"/>
              <a:gd name="connsiteY122" fmla="*/ 1060218 h 5022618"/>
              <a:gd name="connsiteX123" fmla="*/ 1028700 w 8255272"/>
              <a:gd name="connsiteY123" fmla="*/ 996718 h 5022618"/>
              <a:gd name="connsiteX124" fmla="*/ 1003300 w 8255272"/>
              <a:gd name="connsiteY124" fmla="*/ 793518 h 5022618"/>
              <a:gd name="connsiteX125" fmla="*/ 990600 w 8255272"/>
              <a:gd name="connsiteY125" fmla="*/ 730018 h 5022618"/>
              <a:gd name="connsiteX126" fmla="*/ 965200 w 8255272"/>
              <a:gd name="connsiteY126" fmla="*/ 653818 h 5022618"/>
              <a:gd name="connsiteX127" fmla="*/ 927100 w 8255272"/>
              <a:gd name="connsiteY127" fmla="*/ 590318 h 5022618"/>
              <a:gd name="connsiteX128" fmla="*/ 914400 w 8255272"/>
              <a:gd name="connsiteY128" fmla="*/ 514118 h 5022618"/>
              <a:gd name="connsiteX129" fmla="*/ 889000 w 8255272"/>
              <a:gd name="connsiteY129" fmla="*/ 476018 h 5022618"/>
              <a:gd name="connsiteX130" fmla="*/ 838200 w 8255272"/>
              <a:gd name="connsiteY130" fmla="*/ 387118 h 5022618"/>
              <a:gd name="connsiteX131" fmla="*/ 812800 w 8255272"/>
              <a:gd name="connsiteY131" fmla="*/ 349018 h 5022618"/>
              <a:gd name="connsiteX132" fmla="*/ 800100 w 8255272"/>
              <a:gd name="connsiteY132" fmla="*/ 310918 h 5022618"/>
              <a:gd name="connsiteX133" fmla="*/ 762000 w 8255272"/>
              <a:gd name="connsiteY133" fmla="*/ 298218 h 5022618"/>
              <a:gd name="connsiteX134" fmla="*/ 736600 w 8255272"/>
              <a:gd name="connsiteY134" fmla="*/ 260118 h 5022618"/>
              <a:gd name="connsiteX135" fmla="*/ 660400 w 8255272"/>
              <a:gd name="connsiteY135" fmla="*/ 196618 h 5022618"/>
              <a:gd name="connsiteX136" fmla="*/ 609600 w 8255272"/>
              <a:gd name="connsiteY136" fmla="*/ 183918 h 5022618"/>
              <a:gd name="connsiteX137" fmla="*/ 571500 w 8255272"/>
              <a:gd name="connsiteY137" fmla="*/ 158518 h 5022618"/>
              <a:gd name="connsiteX138" fmla="*/ 520700 w 8255272"/>
              <a:gd name="connsiteY138" fmla="*/ 145818 h 5022618"/>
              <a:gd name="connsiteX139" fmla="*/ 241300 w 8255272"/>
              <a:gd name="connsiteY139" fmla="*/ 120418 h 5022618"/>
              <a:gd name="connsiteX140" fmla="*/ 63500 w 8255272"/>
              <a:gd name="connsiteY140" fmla="*/ 82318 h 5022618"/>
              <a:gd name="connsiteX141" fmla="*/ 0 w 8255272"/>
              <a:gd name="connsiteY141" fmla="*/ 31518 h 5022618"/>
              <a:gd name="connsiteX0" fmla="*/ 0 w 8255272"/>
              <a:gd name="connsiteY0" fmla="*/ 31518 h 5022618"/>
              <a:gd name="connsiteX1" fmla="*/ 88900 w 8255272"/>
              <a:gd name="connsiteY1" fmla="*/ 5022618 h 5022618"/>
              <a:gd name="connsiteX2" fmla="*/ 292100 w 8255272"/>
              <a:gd name="connsiteY2" fmla="*/ 5009918 h 5022618"/>
              <a:gd name="connsiteX3" fmla="*/ 812800 w 8255272"/>
              <a:gd name="connsiteY3" fmla="*/ 4971818 h 5022618"/>
              <a:gd name="connsiteX4" fmla="*/ 1168400 w 8255272"/>
              <a:gd name="connsiteY4" fmla="*/ 4959118 h 5022618"/>
              <a:gd name="connsiteX5" fmla="*/ 1600200 w 8255272"/>
              <a:gd name="connsiteY5" fmla="*/ 4921018 h 5022618"/>
              <a:gd name="connsiteX6" fmla="*/ 1739900 w 8255272"/>
              <a:gd name="connsiteY6" fmla="*/ 4895618 h 5022618"/>
              <a:gd name="connsiteX7" fmla="*/ 3124200 w 8255272"/>
              <a:gd name="connsiteY7" fmla="*/ 4908318 h 5022618"/>
              <a:gd name="connsiteX8" fmla="*/ 6273800 w 8255272"/>
              <a:gd name="connsiteY8" fmla="*/ 4882918 h 5022618"/>
              <a:gd name="connsiteX9" fmla="*/ 7899400 w 8255272"/>
              <a:gd name="connsiteY9" fmla="*/ 4870218 h 5022618"/>
              <a:gd name="connsiteX10" fmla="*/ 7975600 w 8255272"/>
              <a:gd name="connsiteY10" fmla="*/ 4882918 h 5022618"/>
              <a:gd name="connsiteX11" fmla="*/ 8115300 w 8255272"/>
              <a:gd name="connsiteY11" fmla="*/ 4908318 h 5022618"/>
              <a:gd name="connsiteX12" fmla="*/ 8153400 w 8255272"/>
              <a:gd name="connsiteY12" fmla="*/ 4933718 h 5022618"/>
              <a:gd name="connsiteX13" fmla="*/ 8229600 w 8255272"/>
              <a:gd name="connsiteY13" fmla="*/ 4717818 h 5022618"/>
              <a:gd name="connsiteX14" fmla="*/ 8191500 w 8255272"/>
              <a:gd name="connsiteY14" fmla="*/ 4197118 h 5022618"/>
              <a:gd name="connsiteX15" fmla="*/ 8178800 w 8255272"/>
              <a:gd name="connsiteY15" fmla="*/ 2190518 h 5022618"/>
              <a:gd name="connsiteX16" fmla="*/ 8166100 w 8255272"/>
              <a:gd name="connsiteY16" fmla="*/ 1961918 h 5022618"/>
              <a:gd name="connsiteX17" fmla="*/ 8204200 w 8255272"/>
              <a:gd name="connsiteY17" fmla="*/ 768118 h 5022618"/>
              <a:gd name="connsiteX18" fmla="*/ 8216900 w 8255272"/>
              <a:gd name="connsiteY18" fmla="*/ 653818 h 5022618"/>
              <a:gd name="connsiteX19" fmla="*/ 8242300 w 8255272"/>
              <a:gd name="connsiteY19" fmla="*/ 603018 h 5022618"/>
              <a:gd name="connsiteX20" fmla="*/ 8255000 w 8255272"/>
              <a:gd name="connsiteY20" fmla="*/ 488718 h 5022618"/>
              <a:gd name="connsiteX21" fmla="*/ 8191500 w 8255272"/>
              <a:gd name="connsiteY21" fmla="*/ 336318 h 5022618"/>
              <a:gd name="connsiteX22" fmla="*/ 8153400 w 8255272"/>
              <a:gd name="connsiteY22" fmla="*/ 349018 h 5022618"/>
              <a:gd name="connsiteX23" fmla="*/ 8166100 w 8255272"/>
              <a:gd name="connsiteY23" fmla="*/ 234718 h 5022618"/>
              <a:gd name="connsiteX24" fmla="*/ 8191500 w 8255272"/>
              <a:gd name="connsiteY24" fmla="*/ 196618 h 5022618"/>
              <a:gd name="connsiteX25" fmla="*/ 8229600 w 8255272"/>
              <a:gd name="connsiteY25" fmla="*/ 107718 h 5022618"/>
              <a:gd name="connsiteX26" fmla="*/ 7962900 w 8255272"/>
              <a:gd name="connsiteY26" fmla="*/ 107718 h 5022618"/>
              <a:gd name="connsiteX27" fmla="*/ 6261100 w 8255272"/>
              <a:gd name="connsiteY27" fmla="*/ 120418 h 5022618"/>
              <a:gd name="connsiteX28" fmla="*/ 6083300 w 8255272"/>
              <a:gd name="connsiteY28" fmla="*/ 158518 h 5022618"/>
              <a:gd name="connsiteX29" fmla="*/ 5854700 w 8255272"/>
              <a:gd name="connsiteY29" fmla="*/ 209318 h 5022618"/>
              <a:gd name="connsiteX30" fmla="*/ 5702300 w 8255272"/>
              <a:gd name="connsiteY30" fmla="*/ 234718 h 5022618"/>
              <a:gd name="connsiteX31" fmla="*/ 5575300 w 8255272"/>
              <a:gd name="connsiteY31" fmla="*/ 260118 h 5022618"/>
              <a:gd name="connsiteX32" fmla="*/ 5499100 w 8255272"/>
              <a:gd name="connsiteY32" fmla="*/ 272818 h 5022618"/>
              <a:gd name="connsiteX33" fmla="*/ 5422900 w 8255272"/>
              <a:gd name="connsiteY33" fmla="*/ 298218 h 5022618"/>
              <a:gd name="connsiteX34" fmla="*/ 5245100 w 8255272"/>
              <a:gd name="connsiteY34" fmla="*/ 310918 h 5022618"/>
              <a:gd name="connsiteX35" fmla="*/ 5207000 w 8255272"/>
              <a:gd name="connsiteY35" fmla="*/ 336318 h 5022618"/>
              <a:gd name="connsiteX36" fmla="*/ 5130800 w 8255272"/>
              <a:gd name="connsiteY36" fmla="*/ 349018 h 5022618"/>
              <a:gd name="connsiteX37" fmla="*/ 5080000 w 8255272"/>
              <a:gd name="connsiteY37" fmla="*/ 361718 h 5022618"/>
              <a:gd name="connsiteX38" fmla="*/ 4991100 w 8255272"/>
              <a:gd name="connsiteY38" fmla="*/ 387118 h 5022618"/>
              <a:gd name="connsiteX39" fmla="*/ 4432300 w 8255272"/>
              <a:gd name="connsiteY39" fmla="*/ 412518 h 5022618"/>
              <a:gd name="connsiteX40" fmla="*/ 4343400 w 8255272"/>
              <a:gd name="connsiteY40" fmla="*/ 425218 h 5022618"/>
              <a:gd name="connsiteX41" fmla="*/ 4241800 w 8255272"/>
              <a:gd name="connsiteY41" fmla="*/ 437918 h 5022618"/>
              <a:gd name="connsiteX42" fmla="*/ 4076700 w 8255272"/>
              <a:gd name="connsiteY42" fmla="*/ 463318 h 5022618"/>
              <a:gd name="connsiteX43" fmla="*/ 4038600 w 8255272"/>
              <a:gd name="connsiteY43" fmla="*/ 476018 h 5022618"/>
              <a:gd name="connsiteX44" fmla="*/ 3771900 w 8255272"/>
              <a:gd name="connsiteY44" fmla="*/ 526818 h 5022618"/>
              <a:gd name="connsiteX45" fmla="*/ 3733800 w 8255272"/>
              <a:gd name="connsiteY45" fmla="*/ 552218 h 5022618"/>
              <a:gd name="connsiteX46" fmla="*/ 3670300 w 8255272"/>
              <a:gd name="connsiteY46" fmla="*/ 564918 h 5022618"/>
              <a:gd name="connsiteX47" fmla="*/ 3644900 w 8255272"/>
              <a:gd name="connsiteY47" fmla="*/ 603018 h 5022618"/>
              <a:gd name="connsiteX48" fmla="*/ 3568700 w 8255272"/>
              <a:gd name="connsiteY48" fmla="*/ 628418 h 5022618"/>
              <a:gd name="connsiteX49" fmla="*/ 3454400 w 8255272"/>
              <a:gd name="connsiteY49" fmla="*/ 755418 h 5022618"/>
              <a:gd name="connsiteX50" fmla="*/ 3416300 w 8255272"/>
              <a:gd name="connsiteY50" fmla="*/ 780818 h 5022618"/>
              <a:gd name="connsiteX51" fmla="*/ 3340100 w 8255272"/>
              <a:gd name="connsiteY51" fmla="*/ 857018 h 5022618"/>
              <a:gd name="connsiteX52" fmla="*/ 3314700 w 8255272"/>
              <a:gd name="connsiteY52" fmla="*/ 895118 h 5022618"/>
              <a:gd name="connsiteX53" fmla="*/ 3238500 w 8255272"/>
              <a:gd name="connsiteY53" fmla="*/ 945918 h 5022618"/>
              <a:gd name="connsiteX54" fmla="*/ 3149600 w 8255272"/>
              <a:gd name="connsiteY54" fmla="*/ 1034818 h 5022618"/>
              <a:gd name="connsiteX55" fmla="*/ 3098800 w 8255272"/>
              <a:gd name="connsiteY55" fmla="*/ 1060218 h 5022618"/>
              <a:gd name="connsiteX56" fmla="*/ 3073400 w 8255272"/>
              <a:gd name="connsiteY56" fmla="*/ 1098318 h 5022618"/>
              <a:gd name="connsiteX57" fmla="*/ 2959100 w 8255272"/>
              <a:gd name="connsiteY57" fmla="*/ 1199918 h 5022618"/>
              <a:gd name="connsiteX58" fmla="*/ 2921000 w 8255272"/>
              <a:gd name="connsiteY58" fmla="*/ 1288818 h 5022618"/>
              <a:gd name="connsiteX59" fmla="*/ 2908300 w 8255272"/>
              <a:gd name="connsiteY59" fmla="*/ 1326918 h 5022618"/>
              <a:gd name="connsiteX60" fmla="*/ 2870200 w 8255272"/>
              <a:gd name="connsiteY60" fmla="*/ 1403118 h 5022618"/>
              <a:gd name="connsiteX61" fmla="*/ 2832100 w 8255272"/>
              <a:gd name="connsiteY61" fmla="*/ 1530118 h 5022618"/>
              <a:gd name="connsiteX62" fmla="*/ 2819400 w 8255272"/>
              <a:gd name="connsiteY62" fmla="*/ 1580918 h 5022618"/>
              <a:gd name="connsiteX63" fmla="*/ 2794000 w 8255272"/>
              <a:gd name="connsiteY63" fmla="*/ 1644418 h 5022618"/>
              <a:gd name="connsiteX64" fmla="*/ 2781300 w 8255272"/>
              <a:gd name="connsiteY64" fmla="*/ 1682518 h 5022618"/>
              <a:gd name="connsiteX65" fmla="*/ 2755900 w 8255272"/>
              <a:gd name="connsiteY65" fmla="*/ 1720618 h 5022618"/>
              <a:gd name="connsiteX66" fmla="*/ 2730500 w 8255272"/>
              <a:gd name="connsiteY66" fmla="*/ 1822218 h 5022618"/>
              <a:gd name="connsiteX67" fmla="*/ 2705100 w 8255272"/>
              <a:gd name="connsiteY67" fmla="*/ 1885718 h 5022618"/>
              <a:gd name="connsiteX68" fmla="*/ 2679700 w 8255272"/>
              <a:gd name="connsiteY68" fmla="*/ 2012718 h 5022618"/>
              <a:gd name="connsiteX69" fmla="*/ 2654300 w 8255272"/>
              <a:gd name="connsiteY69" fmla="*/ 2190518 h 5022618"/>
              <a:gd name="connsiteX70" fmla="*/ 2641600 w 8255272"/>
              <a:gd name="connsiteY70" fmla="*/ 2698518 h 5022618"/>
              <a:gd name="connsiteX71" fmla="*/ 2628900 w 8255272"/>
              <a:gd name="connsiteY71" fmla="*/ 2774718 h 5022618"/>
              <a:gd name="connsiteX72" fmla="*/ 2578100 w 8255272"/>
              <a:gd name="connsiteY72" fmla="*/ 3079518 h 5022618"/>
              <a:gd name="connsiteX73" fmla="*/ 2540000 w 8255272"/>
              <a:gd name="connsiteY73" fmla="*/ 3117618 h 5022618"/>
              <a:gd name="connsiteX74" fmla="*/ 2501900 w 8255272"/>
              <a:gd name="connsiteY74" fmla="*/ 3206518 h 5022618"/>
              <a:gd name="connsiteX75" fmla="*/ 2489200 w 8255272"/>
              <a:gd name="connsiteY75" fmla="*/ 3244618 h 5022618"/>
              <a:gd name="connsiteX76" fmla="*/ 2451100 w 8255272"/>
              <a:gd name="connsiteY76" fmla="*/ 3282718 h 5022618"/>
              <a:gd name="connsiteX77" fmla="*/ 2438400 w 8255272"/>
              <a:gd name="connsiteY77" fmla="*/ 3346218 h 5022618"/>
              <a:gd name="connsiteX78" fmla="*/ 2413000 w 8255272"/>
              <a:gd name="connsiteY78" fmla="*/ 3384318 h 5022618"/>
              <a:gd name="connsiteX79" fmla="*/ 2387600 w 8255272"/>
              <a:gd name="connsiteY79" fmla="*/ 3460518 h 5022618"/>
              <a:gd name="connsiteX80" fmla="*/ 2374900 w 8255272"/>
              <a:gd name="connsiteY80" fmla="*/ 3498618 h 5022618"/>
              <a:gd name="connsiteX81" fmla="*/ 2362200 w 8255272"/>
              <a:gd name="connsiteY81" fmla="*/ 3536718 h 5022618"/>
              <a:gd name="connsiteX82" fmla="*/ 2349500 w 8255272"/>
              <a:gd name="connsiteY82" fmla="*/ 3625618 h 5022618"/>
              <a:gd name="connsiteX83" fmla="*/ 2311400 w 8255272"/>
              <a:gd name="connsiteY83" fmla="*/ 3790718 h 5022618"/>
              <a:gd name="connsiteX84" fmla="*/ 2286000 w 8255272"/>
              <a:gd name="connsiteY84" fmla="*/ 3841518 h 5022618"/>
              <a:gd name="connsiteX85" fmla="*/ 2273300 w 8255272"/>
              <a:gd name="connsiteY85" fmla="*/ 3968518 h 5022618"/>
              <a:gd name="connsiteX86" fmla="*/ 2247900 w 8255272"/>
              <a:gd name="connsiteY86" fmla="*/ 4070118 h 5022618"/>
              <a:gd name="connsiteX87" fmla="*/ 2222500 w 8255272"/>
              <a:gd name="connsiteY87" fmla="*/ 4298718 h 5022618"/>
              <a:gd name="connsiteX88" fmla="*/ 2209800 w 8255272"/>
              <a:gd name="connsiteY88" fmla="*/ 4489218 h 5022618"/>
              <a:gd name="connsiteX89" fmla="*/ 2184400 w 8255272"/>
              <a:gd name="connsiteY89" fmla="*/ 4616218 h 5022618"/>
              <a:gd name="connsiteX90" fmla="*/ 2171700 w 8255272"/>
              <a:gd name="connsiteY90" fmla="*/ 4692418 h 5022618"/>
              <a:gd name="connsiteX91" fmla="*/ 2159000 w 8255272"/>
              <a:gd name="connsiteY91" fmla="*/ 4730518 h 5022618"/>
              <a:gd name="connsiteX92" fmla="*/ 2146300 w 8255272"/>
              <a:gd name="connsiteY92" fmla="*/ 4794018 h 5022618"/>
              <a:gd name="connsiteX93" fmla="*/ 2120900 w 8255272"/>
              <a:gd name="connsiteY93" fmla="*/ 4895618 h 5022618"/>
              <a:gd name="connsiteX94" fmla="*/ 2044700 w 8255272"/>
              <a:gd name="connsiteY94" fmla="*/ 4933718 h 5022618"/>
              <a:gd name="connsiteX95" fmla="*/ 1816100 w 8255272"/>
              <a:gd name="connsiteY95" fmla="*/ 4895618 h 5022618"/>
              <a:gd name="connsiteX96" fmla="*/ 1701800 w 8255272"/>
              <a:gd name="connsiteY96" fmla="*/ 4857518 h 5022618"/>
              <a:gd name="connsiteX97" fmla="*/ 1587500 w 8255272"/>
              <a:gd name="connsiteY97" fmla="*/ 4819418 h 5022618"/>
              <a:gd name="connsiteX98" fmla="*/ 1549400 w 8255272"/>
              <a:gd name="connsiteY98" fmla="*/ 4806718 h 5022618"/>
              <a:gd name="connsiteX99" fmla="*/ 1511300 w 8255272"/>
              <a:gd name="connsiteY99" fmla="*/ 4781318 h 5022618"/>
              <a:gd name="connsiteX100" fmla="*/ 1435100 w 8255272"/>
              <a:gd name="connsiteY100" fmla="*/ 4768618 h 5022618"/>
              <a:gd name="connsiteX101" fmla="*/ 1397000 w 8255272"/>
              <a:gd name="connsiteY101" fmla="*/ 4755918 h 5022618"/>
              <a:gd name="connsiteX102" fmla="*/ 1270000 w 8255272"/>
              <a:gd name="connsiteY102" fmla="*/ 4641618 h 5022618"/>
              <a:gd name="connsiteX103" fmla="*/ 1257300 w 8255272"/>
              <a:gd name="connsiteY103" fmla="*/ 4603518 h 5022618"/>
              <a:gd name="connsiteX104" fmla="*/ 1244600 w 8255272"/>
              <a:gd name="connsiteY104" fmla="*/ 4552718 h 5022618"/>
              <a:gd name="connsiteX105" fmla="*/ 1219200 w 8255272"/>
              <a:gd name="connsiteY105" fmla="*/ 4514618 h 5022618"/>
              <a:gd name="connsiteX106" fmla="*/ 1181100 w 8255272"/>
              <a:gd name="connsiteY106" fmla="*/ 4387618 h 5022618"/>
              <a:gd name="connsiteX107" fmla="*/ 1168400 w 8255272"/>
              <a:gd name="connsiteY107" fmla="*/ 4197118 h 5022618"/>
              <a:gd name="connsiteX108" fmla="*/ 1181100 w 8255272"/>
              <a:gd name="connsiteY108" fmla="*/ 3981218 h 5022618"/>
              <a:gd name="connsiteX109" fmla="*/ 1219200 w 8255272"/>
              <a:gd name="connsiteY109" fmla="*/ 3676418 h 5022618"/>
              <a:gd name="connsiteX110" fmla="*/ 1231900 w 8255272"/>
              <a:gd name="connsiteY110" fmla="*/ 3320818 h 5022618"/>
              <a:gd name="connsiteX111" fmla="*/ 1257300 w 8255272"/>
              <a:gd name="connsiteY111" fmla="*/ 2914418 h 5022618"/>
              <a:gd name="connsiteX112" fmla="*/ 1244600 w 8255272"/>
              <a:gd name="connsiteY112" fmla="*/ 2177818 h 5022618"/>
              <a:gd name="connsiteX113" fmla="*/ 1231900 w 8255272"/>
              <a:gd name="connsiteY113" fmla="*/ 1923818 h 5022618"/>
              <a:gd name="connsiteX114" fmla="*/ 1206500 w 8255272"/>
              <a:gd name="connsiteY114" fmla="*/ 1758718 h 5022618"/>
              <a:gd name="connsiteX115" fmla="*/ 1181100 w 8255272"/>
              <a:gd name="connsiteY115" fmla="*/ 1707918 h 5022618"/>
              <a:gd name="connsiteX116" fmla="*/ 1155700 w 8255272"/>
              <a:gd name="connsiteY116" fmla="*/ 1530118 h 5022618"/>
              <a:gd name="connsiteX117" fmla="*/ 1143000 w 8255272"/>
              <a:gd name="connsiteY117" fmla="*/ 1479318 h 5022618"/>
              <a:gd name="connsiteX118" fmla="*/ 1117600 w 8255272"/>
              <a:gd name="connsiteY118" fmla="*/ 1428518 h 5022618"/>
              <a:gd name="connsiteX119" fmla="*/ 1104900 w 8255272"/>
              <a:gd name="connsiteY119" fmla="*/ 1352318 h 5022618"/>
              <a:gd name="connsiteX120" fmla="*/ 1066800 w 8255272"/>
              <a:gd name="connsiteY120" fmla="*/ 1225318 h 5022618"/>
              <a:gd name="connsiteX121" fmla="*/ 1041400 w 8255272"/>
              <a:gd name="connsiteY121" fmla="*/ 1060218 h 5022618"/>
              <a:gd name="connsiteX122" fmla="*/ 1028700 w 8255272"/>
              <a:gd name="connsiteY122" fmla="*/ 996718 h 5022618"/>
              <a:gd name="connsiteX123" fmla="*/ 1003300 w 8255272"/>
              <a:gd name="connsiteY123" fmla="*/ 793518 h 5022618"/>
              <a:gd name="connsiteX124" fmla="*/ 990600 w 8255272"/>
              <a:gd name="connsiteY124" fmla="*/ 730018 h 5022618"/>
              <a:gd name="connsiteX125" fmla="*/ 965200 w 8255272"/>
              <a:gd name="connsiteY125" fmla="*/ 653818 h 5022618"/>
              <a:gd name="connsiteX126" fmla="*/ 927100 w 8255272"/>
              <a:gd name="connsiteY126" fmla="*/ 590318 h 5022618"/>
              <a:gd name="connsiteX127" fmla="*/ 914400 w 8255272"/>
              <a:gd name="connsiteY127" fmla="*/ 514118 h 5022618"/>
              <a:gd name="connsiteX128" fmla="*/ 889000 w 8255272"/>
              <a:gd name="connsiteY128" fmla="*/ 476018 h 5022618"/>
              <a:gd name="connsiteX129" fmla="*/ 838200 w 8255272"/>
              <a:gd name="connsiteY129" fmla="*/ 387118 h 5022618"/>
              <a:gd name="connsiteX130" fmla="*/ 812800 w 8255272"/>
              <a:gd name="connsiteY130" fmla="*/ 349018 h 5022618"/>
              <a:gd name="connsiteX131" fmla="*/ 800100 w 8255272"/>
              <a:gd name="connsiteY131" fmla="*/ 310918 h 5022618"/>
              <a:gd name="connsiteX132" fmla="*/ 762000 w 8255272"/>
              <a:gd name="connsiteY132" fmla="*/ 298218 h 5022618"/>
              <a:gd name="connsiteX133" fmla="*/ 736600 w 8255272"/>
              <a:gd name="connsiteY133" fmla="*/ 260118 h 5022618"/>
              <a:gd name="connsiteX134" fmla="*/ 660400 w 8255272"/>
              <a:gd name="connsiteY134" fmla="*/ 196618 h 5022618"/>
              <a:gd name="connsiteX135" fmla="*/ 609600 w 8255272"/>
              <a:gd name="connsiteY135" fmla="*/ 183918 h 5022618"/>
              <a:gd name="connsiteX136" fmla="*/ 571500 w 8255272"/>
              <a:gd name="connsiteY136" fmla="*/ 158518 h 5022618"/>
              <a:gd name="connsiteX137" fmla="*/ 520700 w 8255272"/>
              <a:gd name="connsiteY137" fmla="*/ 145818 h 5022618"/>
              <a:gd name="connsiteX138" fmla="*/ 241300 w 8255272"/>
              <a:gd name="connsiteY138" fmla="*/ 120418 h 5022618"/>
              <a:gd name="connsiteX139" fmla="*/ 63500 w 8255272"/>
              <a:gd name="connsiteY139" fmla="*/ 82318 h 5022618"/>
              <a:gd name="connsiteX140" fmla="*/ 0 w 8255272"/>
              <a:gd name="connsiteY140" fmla="*/ 31518 h 5022618"/>
              <a:gd name="connsiteX0" fmla="*/ 0 w 8255272"/>
              <a:gd name="connsiteY0" fmla="*/ 31518 h 5022618"/>
              <a:gd name="connsiteX1" fmla="*/ 88900 w 8255272"/>
              <a:gd name="connsiteY1" fmla="*/ 5022618 h 5022618"/>
              <a:gd name="connsiteX2" fmla="*/ 812800 w 8255272"/>
              <a:gd name="connsiteY2" fmla="*/ 4971818 h 5022618"/>
              <a:gd name="connsiteX3" fmla="*/ 1168400 w 8255272"/>
              <a:gd name="connsiteY3" fmla="*/ 4959118 h 5022618"/>
              <a:gd name="connsiteX4" fmla="*/ 1600200 w 8255272"/>
              <a:gd name="connsiteY4" fmla="*/ 4921018 h 5022618"/>
              <a:gd name="connsiteX5" fmla="*/ 1739900 w 8255272"/>
              <a:gd name="connsiteY5" fmla="*/ 4895618 h 5022618"/>
              <a:gd name="connsiteX6" fmla="*/ 3124200 w 8255272"/>
              <a:gd name="connsiteY6" fmla="*/ 4908318 h 5022618"/>
              <a:gd name="connsiteX7" fmla="*/ 6273800 w 8255272"/>
              <a:gd name="connsiteY7" fmla="*/ 4882918 h 5022618"/>
              <a:gd name="connsiteX8" fmla="*/ 7899400 w 8255272"/>
              <a:gd name="connsiteY8" fmla="*/ 4870218 h 5022618"/>
              <a:gd name="connsiteX9" fmla="*/ 7975600 w 8255272"/>
              <a:gd name="connsiteY9" fmla="*/ 4882918 h 5022618"/>
              <a:gd name="connsiteX10" fmla="*/ 8115300 w 8255272"/>
              <a:gd name="connsiteY10" fmla="*/ 4908318 h 5022618"/>
              <a:gd name="connsiteX11" fmla="*/ 8153400 w 8255272"/>
              <a:gd name="connsiteY11" fmla="*/ 4933718 h 5022618"/>
              <a:gd name="connsiteX12" fmla="*/ 8229600 w 8255272"/>
              <a:gd name="connsiteY12" fmla="*/ 4717818 h 5022618"/>
              <a:gd name="connsiteX13" fmla="*/ 8191500 w 8255272"/>
              <a:gd name="connsiteY13" fmla="*/ 4197118 h 5022618"/>
              <a:gd name="connsiteX14" fmla="*/ 8178800 w 8255272"/>
              <a:gd name="connsiteY14" fmla="*/ 2190518 h 5022618"/>
              <a:gd name="connsiteX15" fmla="*/ 8166100 w 8255272"/>
              <a:gd name="connsiteY15" fmla="*/ 1961918 h 5022618"/>
              <a:gd name="connsiteX16" fmla="*/ 8204200 w 8255272"/>
              <a:gd name="connsiteY16" fmla="*/ 768118 h 5022618"/>
              <a:gd name="connsiteX17" fmla="*/ 8216900 w 8255272"/>
              <a:gd name="connsiteY17" fmla="*/ 653818 h 5022618"/>
              <a:gd name="connsiteX18" fmla="*/ 8242300 w 8255272"/>
              <a:gd name="connsiteY18" fmla="*/ 603018 h 5022618"/>
              <a:gd name="connsiteX19" fmla="*/ 8255000 w 8255272"/>
              <a:gd name="connsiteY19" fmla="*/ 488718 h 5022618"/>
              <a:gd name="connsiteX20" fmla="*/ 8191500 w 8255272"/>
              <a:gd name="connsiteY20" fmla="*/ 336318 h 5022618"/>
              <a:gd name="connsiteX21" fmla="*/ 8153400 w 8255272"/>
              <a:gd name="connsiteY21" fmla="*/ 349018 h 5022618"/>
              <a:gd name="connsiteX22" fmla="*/ 8166100 w 8255272"/>
              <a:gd name="connsiteY22" fmla="*/ 234718 h 5022618"/>
              <a:gd name="connsiteX23" fmla="*/ 8191500 w 8255272"/>
              <a:gd name="connsiteY23" fmla="*/ 196618 h 5022618"/>
              <a:gd name="connsiteX24" fmla="*/ 8229600 w 8255272"/>
              <a:gd name="connsiteY24" fmla="*/ 107718 h 5022618"/>
              <a:gd name="connsiteX25" fmla="*/ 7962900 w 8255272"/>
              <a:gd name="connsiteY25" fmla="*/ 107718 h 5022618"/>
              <a:gd name="connsiteX26" fmla="*/ 6261100 w 8255272"/>
              <a:gd name="connsiteY26" fmla="*/ 120418 h 5022618"/>
              <a:gd name="connsiteX27" fmla="*/ 6083300 w 8255272"/>
              <a:gd name="connsiteY27" fmla="*/ 158518 h 5022618"/>
              <a:gd name="connsiteX28" fmla="*/ 5854700 w 8255272"/>
              <a:gd name="connsiteY28" fmla="*/ 209318 h 5022618"/>
              <a:gd name="connsiteX29" fmla="*/ 5702300 w 8255272"/>
              <a:gd name="connsiteY29" fmla="*/ 234718 h 5022618"/>
              <a:gd name="connsiteX30" fmla="*/ 5575300 w 8255272"/>
              <a:gd name="connsiteY30" fmla="*/ 260118 h 5022618"/>
              <a:gd name="connsiteX31" fmla="*/ 5499100 w 8255272"/>
              <a:gd name="connsiteY31" fmla="*/ 272818 h 5022618"/>
              <a:gd name="connsiteX32" fmla="*/ 5422900 w 8255272"/>
              <a:gd name="connsiteY32" fmla="*/ 298218 h 5022618"/>
              <a:gd name="connsiteX33" fmla="*/ 5245100 w 8255272"/>
              <a:gd name="connsiteY33" fmla="*/ 310918 h 5022618"/>
              <a:gd name="connsiteX34" fmla="*/ 5207000 w 8255272"/>
              <a:gd name="connsiteY34" fmla="*/ 336318 h 5022618"/>
              <a:gd name="connsiteX35" fmla="*/ 5130800 w 8255272"/>
              <a:gd name="connsiteY35" fmla="*/ 349018 h 5022618"/>
              <a:gd name="connsiteX36" fmla="*/ 5080000 w 8255272"/>
              <a:gd name="connsiteY36" fmla="*/ 361718 h 5022618"/>
              <a:gd name="connsiteX37" fmla="*/ 4991100 w 8255272"/>
              <a:gd name="connsiteY37" fmla="*/ 387118 h 5022618"/>
              <a:gd name="connsiteX38" fmla="*/ 4432300 w 8255272"/>
              <a:gd name="connsiteY38" fmla="*/ 412518 h 5022618"/>
              <a:gd name="connsiteX39" fmla="*/ 4343400 w 8255272"/>
              <a:gd name="connsiteY39" fmla="*/ 425218 h 5022618"/>
              <a:gd name="connsiteX40" fmla="*/ 4241800 w 8255272"/>
              <a:gd name="connsiteY40" fmla="*/ 437918 h 5022618"/>
              <a:gd name="connsiteX41" fmla="*/ 4076700 w 8255272"/>
              <a:gd name="connsiteY41" fmla="*/ 463318 h 5022618"/>
              <a:gd name="connsiteX42" fmla="*/ 4038600 w 8255272"/>
              <a:gd name="connsiteY42" fmla="*/ 476018 h 5022618"/>
              <a:gd name="connsiteX43" fmla="*/ 3771900 w 8255272"/>
              <a:gd name="connsiteY43" fmla="*/ 526818 h 5022618"/>
              <a:gd name="connsiteX44" fmla="*/ 3733800 w 8255272"/>
              <a:gd name="connsiteY44" fmla="*/ 552218 h 5022618"/>
              <a:gd name="connsiteX45" fmla="*/ 3670300 w 8255272"/>
              <a:gd name="connsiteY45" fmla="*/ 564918 h 5022618"/>
              <a:gd name="connsiteX46" fmla="*/ 3644900 w 8255272"/>
              <a:gd name="connsiteY46" fmla="*/ 603018 h 5022618"/>
              <a:gd name="connsiteX47" fmla="*/ 3568700 w 8255272"/>
              <a:gd name="connsiteY47" fmla="*/ 628418 h 5022618"/>
              <a:gd name="connsiteX48" fmla="*/ 3454400 w 8255272"/>
              <a:gd name="connsiteY48" fmla="*/ 755418 h 5022618"/>
              <a:gd name="connsiteX49" fmla="*/ 3416300 w 8255272"/>
              <a:gd name="connsiteY49" fmla="*/ 780818 h 5022618"/>
              <a:gd name="connsiteX50" fmla="*/ 3340100 w 8255272"/>
              <a:gd name="connsiteY50" fmla="*/ 857018 h 5022618"/>
              <a:gd name="connsiteX51" fmla="*/ 3314700 w 8255272"/>
              <a:gd name="connsiteY51" fmla="*/ 895118 h 5022618"/>
              <a:gd name="connsiteX52" fmla="*/ 3238500 w 8255272"/>
              <a:gd name="connsiteY52" fmla="*/ 945918 h 5022618"/>
              <a:gd name="connsiteX53" fmla="*/ 3149600 w 8255272"/>
              <a:gd name="connsiteY53" fmla="*/ 1034818 h 5022618"/>
              <a:gd name="connsiteX54" fmla="*/ 3098800 w 8255272"/>
              <a:gd name="connsiteY54" fmla="*/ 1060218 h 5022618"/>
              <a:gd name="connsiteX55" fmla="*/ 3073400 w 8255272"/>
              <a:gd name="connsiteY55" fmla="*/ 1098318 h 5022618"/>
              <a:gd name="connsiteX56" fmla="*/ 2959100 w 8255272"/>
              <a:gd name="connsiteY56" fmla="*/ 1199918 h 5022618"/>
              <a:gd name="connsiteX57" fmla="*/ 2921000 w 8255272"/>
              <a:gd name="connsiteY57" fmla="*/ 1288818 h 5022618"/>
              <a:gd name="connsiteX58" fmla="*/ 2908300 w 8255272"/>
              <a:gd name="connsiteY58" fmla="*/ 1326918 h 5022618"/>
              <a:gd name="connsiteX59" fmla="*/ 2870200 w 8255272"/>
              <a:gd name="connsiteY59" fmla="*/ 1403118 h 5022618"/>
              <a:gd name="connsiteX60" fmla="*/ 2832100 w 8255272"/>
              <a:gd name="connsiteY60" fmla="*/ 1530118 h 5022618"/>
              <a:gd name="connsiteX61" fmla="*/ 2819400 w 8255272"/>
              <a:gd name="connsiteY61" fmla="*/ 1580918 h 5022618"/>
              <a:gd name="connsiteX62" fmla="*/ 2794000 w 8255272"/>
              <a:gd name="connsiteY62" fmla="*/ 1644418 h 5022618"/>
              <a:gd name="connsiteX63" fmla="*/ 2781300 w 8255272"/>
              <a:gd name="connsiteY63" fmla="*/ 1682518 h 5022618"/>
              <a:gd name="connsiteX64" fmla="*/ 2755900 w 8255272"/>
              <a:gd name="connsiteY64" fmla="*/ 1720618 h 5022618"/>
              <a:gd name="connsiteX65" fmla="*/ 2730500 w 8255272"/>
              <a:gd name="connsiteY65" fmla="*/ 1822218 h 5022618"/>
              <a:gd name="connsiteX66" fmla="*/ 2705100 w 8255272"/>
              <a:gd name="connsiteY66" fmla="*/ 1885718 h 5022618"/>
              <a:gd name="connsiteX67" fmla="*/ 2679700 w 8255272"/>
              <a:gd name="connsiteY67" fmla="*/ 2012718 h 5022618"/>
              <a:gd name="connsiteX68" fmla="*/ 2654300 w 8255272"/>
              <a:gd name="connsiteY68" fmla="*/ 2190518 h 5022618"/>
              <a:gd name="connsiteX69" fmla="*/ 2641600 w 8255272"/>
              <a:gd name="connsiteY69" fmla="*/ 2698518 h 5022618"/>
              <a:gd name="connsiteX70" fmla="*/ 2628900 w 8255272"/>
              <a:gd name="connsiteY70" fmla="*/ 2774718 h 5022618"/>
              <a:gd name="connsiteX71" fmla="*/ 2578100 w 8255272"/>
              <a:gd name="connsiteY71" fmla="*/ 3079518 h 5022618"/>
              <a:gd name="connsiteX72" fmla="*/ 2540000 w 8255272"/>
              <a:gd name="connsiteY72" fmla="*/ 3117618 h 5022618"/>
              <a:gd name="connsiteX73" fmla="*/ 2501900 w 8255272"/>
              <a:gd name="connsiteY73" fmla="*/ 3206518 h 5022618"/>
              <a:gd name="connsiteX74" fmla="*/ 2489200 w 8255272"/>
              <a:gd name="connsiteY74" fmla="*/ 3244618 h 5022618"/>
              <a:gd name="connsiteX75" fmla="*/ 2451100 w 8255272"/>
              <a:gd name="connsiteY75" fmla="*/ 3282718 h 5022618"/>
              <a:gd name="connsiteX76" fmla="*/ 2438400 w 8255272"/>
              <a:gd name="connsiteY76" fmla="*/ 3346218 h 5022618"/>
              <a:gd name="connsiteX77" fmla="*/ 2413000 w 8255272"/>
              <a:gd name="connsiteY77" fmla="*/ 3384318 h 5022618"/>
              <a:gd name="connsiteX78" fmla="*/ 2387600 w 8255272"/>
              <a:gd name="connsiteY78" fmla="*/ 3460518 h 5022618"/>
              <a:gd name="connsiteX79" fmla="*/ 2374900 w 8255272"/>
              <a:gd name="connsiteY79" fmla="*/ 3498618 h 5022618"/>
              <a:gd name="connsiteX80" fmla="*/ 2362200 w 8255272"/>
              <a:gd name="connsiteY80" fmla="*/ 3536718 h 5022618"/>
              <a:gd name="connsiteX81" fmla="*/ 2349500 w 8255272"/>
              <a:gd name="connsiteY81" fmla="*/ 3625618 h 5022618"/>
              <a:gd name="connsiteX82" fmla="*/ 2311400 w 8255272"/>
              <a:gd name="connsiteY82" fmla="*/ 3790718 h 5022618"/>
              <a:gd name="connsiteX83" fmla="*/ 2286000 w 8255272"/>
              <a:gd name="connsiteY83" fmla="*/ 3841518 h 5022618"/>
              <a:gd name="connsiteX84" fmla="*/ 2273300 w 8255272"/>
              <a:gd name="connsiteY84" fmla="*/ 3968518 h 5022618"/>
              <a:gd name="connsiteX85" fmla="*/ 2247900 w 8255272"/>
              <a:gd name="connsiteY85" fmla="*/ 4070118 h 5022618"/>
              <a:gd name="connsiteX86" fmla="*/ 2222500 w 8255272"/>
              <a:gd name="connsiteY86" fmla="*/ 4298718 h 5022618"/>
              <a:gd name="connsiteX87" fmla="*/ 2209800 w 8255272"/>
              <a:gd name="connsiteY87" fmla="*/ 4489218 h 5022618"/>
              <a:gd name="connsiteX88" fmla="*/ 2184400 w 8255272"/>
              <a:gd name="connsiteY88" fmla="*/ 4616218 h 5022618"/>
              <a:gd name="connsiteX89" fmla="*/ 2171700 w 8255272"/>
              <a:gd name="connsiteY89" fmla="*/ 4692418 h 5022618"/>
              <a:gd name="connsiteX90" fmla="*/ 2159000 w 8255272"/>
              <a:gd name="connsiteY90" fmla="*/ 4730518 h 5022618"/>
              <a:gd name="connsiteX91" fmla="*/ 2146300 w 8255272"/>
              <a:gd name="connsiteY91" fmla="*/ 4794018 h 5022618"/>
              <a:gd name="connsiteX92" fmla="*/ 2120900 w 8255272"/>
              <a:gd name="connsiteY92" fmla="*/ 4895618 h 5022618"/>
              <a:gd name="connsiteX93" fmla="*/ 2044700 w 8255272"/>
              <a:gd name="connsiteY93" fmla="*/ 4933718 h 5022618"/>
              <a:gd name="connsiteX94" fmla="*/ 1816100 w 8255272"/>
              <a:gd name="connsiteY94" fmla="*/ 4895618 h 5022618"/>
              <a:gd name="connsiteX95" fmla="*/ 1701800 w 8255272"/>
              <a:gd name="connsiteY95" fmla="*/ 4857518 h 5022618"/>
              <a:gd name="connsiteX96" fmla="*/ 1587500 w 8255272"/>
              <a:gd name="connsiteY96" fmla="*/ 4819418 h 5022618"/>
              <a:gd name="connsiteX97" fmla="*/ 1549400 w 8255272"/>
              <a:gd name="connsiteY97" fmla="*/ 4806718 h 5022618"/>
              <a:gd name="connsiteX98" fmla="*/ 1511300 w 8255272"/>
              <a:gd name="connsiteY98" fmla="*/ 4781318 h 5022618"/>
              <a:gd name="connsiteX99" fmla="*/ 1435100 w 8255272"/>
              <a:gd name="connsiteY99" fmla="*/ 4768618 h 5022618"/>
              <a:gd name="connsiteX100" fmla="*/ 1397000 w 8255272"/>
              <a:gd name="connsiteY100" fmla="*/ 4755918 h 5022618"/>
              <a:gd name="connsiteX101" fmla="*/ 1270000 w 8255272"/>
              <a:gd name="connsiteY101" fmla="*/ 4641618 h 5022618"/>
              <a:gd name="connsiteX102" fmla="*/ 1257300 w 8255272"/>
              <a:gd name="connsiteY102" fmla="*/ 4603518 h 5022618"/>
              <a:gd name="connsiteX103" fmla="*/ 1244600 w 8255272"/>
              <a:gd name="connsiteY103" fmla="*/ 4552718 h 5022618"/>
              <a:gd name="connsiteX104" fmla="*/ 1219200 w 8255272"/>
              <a:gd name="connsiteY104" fmla="*/ 4514618 h 5022618"/>
              <a:gd name="connsiteX105" fmla="*/ 1181100 w 8255272"/>
              <a:gd name="connsiteY105" fmla="*/ 4387618 h 5022618"/>
              <a:gd name="connsiteX106" fmla="*/ 1168400 w 8255272"/>
              <a:gd name="connsiteY106" fmla="*/ 4197118 h 5022618"/>
              <a:gd name="connsiteX107" fmla="*/ 1181100 w 8255272"/>
              <a:gd name="connsiteY107" fmla="*/ 3981218 h 5022618"/>
              <a:gd name="connsiteX108" fmla="*/ 1219200 w 8255272"/>
              <a:gd name="connsiteY108" fmla="*/ 3676418 h 5022618"/>
              <a:gd name="connsiteX109" fmla="*/ 1231900 w 8255272"/>
              <a:gd name="connsiteY109" fmla="*/ 3320818 h 5022618"/>
              <a:gd name="connsiteX110" fmla="*/ 1257300 w 8255272"/>
              <a:gd name="connsiteY110" fmla="*/ 2914418 h 5022618"/>
              <a:gd name="connsiteX111" fmla="*/ 1244600 w 8255272"/>
              <a:gd name="connsiteY111" fmla="*/ 2177818 h 5022618"/>
              <a:gd name="connsiteX112" fmla="*/ 1231900 w 8255272"/>
              <a:gd name="connsiteY112" fmla="*/ 1923818 h 5022618"/>
              <a:gd name="connsiteX113" fmla="*/ 1206500 w 8255272"/>
              <a:gd name="connsiteY113" fmla="*/ 1758718 h 5022618"/>
              <a:gd name="connsiteX114" fmla="*/ 1181100 w 8255272"/>
              <a:gd name="connsiteY114" fmla="*/ 1707918 h 5022618"/>
              <a:gd name="connsiteX115" fmla="*/ 1155700 w 8255272"/>
              <a:gd name="connsiteY115" fmla="*/ 1530118 h 5022618"/>
              <a:gd name="connsiteX116" fmla="*/ 1143000 w 8255272"/>
              <a:gd name="connsiteY116" fmla="*/ 1479318 h 5022618"/>
              <a:gd name="connsiteX117" fmla="*/ 1117600 w 8255272"/>
              <a:gd name="connsiteY117" fmla="*/ 1428518 h 5022618"/>
              <a:gd name="connsiteX118" fmla="*/ 1104900 w 8255272"/>
              <a:gd name="connsiteY118" fmla="*/ 1352318 h 5022618"/>
              <a:gd name="connsiteX119" fmla="*/ 1066800 w 8255272"/>
              <a:gd name="connsiteY119" fmla="*/ 1225318 h 5022618"/>
              <a:gd name="connsiteX120" fmla="*/ 1041400 w 8255272"/>
              <a:gd name="connsiteY120" fmla="*/ 1060218 h 5022618"/>
              <a:gd name="connsiteX121" fmla="*/ 1028700 w 8255272"/>
              <a:gd name="connsiteY121" fmla="*/ 996718 h 5022618"/>
              <a:gd name="connsiteX122" fmla="*/ 1003300 w 8255272"/>
              <a:gd name="connsiteY122" fmla="*/ 793518 h 5022618"/>
              <a:gd name="connsiteX123" fmla="*/ 990600 w 8255272"/>
              <a:gd name="connsiteY123" fmla="*/ 730018 h 5022618"/>
              <a:gd name="connsiteX124" fmla="*/ 965200 w 8255272"/>
              <a:gd name="connsiteY124" fmla="*/ 653818 h 5022618"/>
              <a:gd name="connsiteX125" fmla="*/ 927100 w 8255272"/>
              <a:gd name="connsiteY125" fmla="*/ 590318 h 5022618"/>
              <a:gd name="connsiteX126" fmla="*/ 914400 w 8255272"/>
              <a:gd name="connsiteY126" fmla="*/ 514118 h 5022618"/>
              <a:gd name="connsiteX127" fmla="*/ 889000 w 8255272"/>
              <a:gd name="connsiteY127" fmla="*/ 476018 h 5022618"/>
              <a:gd name="connsiteX128" fmla="*/ 838200 w 8255272"/>
              <a:gd name="connsiteY128" fmla="*/ 387118 h 5022618"/>
              <a:gd name="connsiteX129" fmla="*/ 812800 w 8255272"/>
              <a:gd name="connsiteY129" fmla="*/ 349018 h 5022618"/>
              <a:gd name="connsiteX130" fmla="*/ 800100 w 8255272"/>
              <a:gd name="connsiteY130" fmla="*/ 310918 h 5022618"/>
              <a:gd name="connsiteX131" fmla="*/ 762000 w 8255272"/>
              <a:gd name="connsiteY131" fmla="*/ 298218 h 5022618"/>
              <a:gd name="connsiteX132" fmla="*/ 736600 w 8255272"/>
              <a:gd name="connsiteY132" fmla="*/ 260118 h 5022618"/>
              <a:gd name="connsiteX133" fmla="*/ 660400 w 8255272"/>
              <a:gd name="connsiteY133" fmla="*/ 196618 h 5022618"/>
              <a:gd name="connsiteX134" fmla="*/ 609600 w 8255272"/>
              <a:gd name="connsiteY134" fmla="*/ 183918 h 5022618"/>
              <a:gd name="connsiteX135" fmla="*/ 571500 w 8255272"/>
              <a:gd name="connsiteY135" fmla="*/ 158518 h 5022618"/>
              <a:gd name="connsiteX136" fmla="*/ 520700 w 8255272"/>
              <a:gd name="connsiteY136" fmla="*/ 145818 h 5022618"/>
              <a:gd name="connsiteX137" fmla="*/ 241300 w 8255272"/>
              <a:gd name="connsiteY137" fmla="*/ 120418 h 5022618"/>
              <a:gd name="connsiteX138" fmla="*/ 63500 w 8255272"/>
              <a:gd name="connsiteY138" fmla="*/ 82318 h 5022618"/>
              <a:gd name="connsiteX139" fmla="*/ 0 w 8255272"/>
              <a:gd name="connsiteY139" fmla="*/ 31518 h 5022618"/>
              <a:gd name="connsiteX0" fmla="*/ 0 w 8255272"/>
              <a:gd name="connsiteY0" fmla="*/ 31518 h 5022618"/>
              <a:gd name="connsiteX1" fmla="*/ 88900 w 8255272"/>
              <a:gd name="connsiteY1" fmla="*/ 5022618 h 5022618"/>
              <a:gd name="connsiteX2" fmla="*/ 1168400 w 8255272"/>
              <a:gd name="connsiteY2" fmla="*/ 4959118 h 5022618"/>
              <a:gd name="connsiteX3" fmla="*/ 1600200 w 8255272"/>
              <a:gd name="connsiteY3" fmla="*/ 4921018 h 5022618"/>
              <a:gd name="connsiteX4" fmla="*/ 1739900 w 8255272"/>
              <a:gd name="connsiteY4" fmla="*/ 4895618 h 5022618"/>
              <a:gd name="connsiteX5" fmla="*/ 3124200 w 8255272"/>
              <a:gd name="connsiteY5" fmla="*/ 4908318 h 5022618"/>
              <a:gd name="connsiteX6" fmla="*/ 6273800 w 8255272"/>
              <a:gd name="connsiteY6" fmla="*/ 4882918 h 5022618"/>
              <a:gd name="connsiteX7" fmla="*/ 7899400 w 8255272"/>
              <a:gd name="connsiteY7" fmla="*/ 4870218 h 5022618"/>
              <a:gd name="connsiteX8" fmla="*/ 7975600 w 8255272"/>
              <a:gd name="connsiteY8" fmla="*/ 4882918 h 5022618"/>
              <a:gd name="connsiteX9" fmla="*/ 8115300 w 8255272"/>
              <a:gd name="connsiteY9" fmla="*/ 4908318 h 5022618"/>
              <a:gd name="connsiteX10" fmla="*/ 8153400 w 8255272"/>
              <a:gd name="connsiteY10" fmla="*/ 4933718 h 5022618"/>
              <a:gd name="connsiteX11" fmla="*/ 8229600 w 8255272"/>
              <a:gd name="connsiteY11" fmla="*/ 4717818 h 5022618"/>
              <a:gd name="connsiteX12" fmla="*/ 8191500 w 8255272"/>
              <a:gd name="connsiteY12" fmla="*/ 4197118 h 5022618"/>
              <a:gd name="connsiteX13" fmla="*/ 8178800 w 8255272"/>
              <a:gd name="connsiteY13" fmla="*/ 2190518 h 5022618"/>
              <a:gd name="connsiteX14" fmla="*/ 8166100 w 8255272"/>
              <a:gd name="connsiteY14" fmla="*/ 1961918 h 5022618"/>
              <a:gd name="connsiteX15" fmla="*/ 8204200 w 8255272"/>
              <a:gd name="connsiteY15" fmla="*/ 768118 h 5022618"/>
              <a:gd name="connsiteX16" fmla="*/ 8216900 w 8255272"/>
              <a:gd name="connsiteY16" fmla="*/ 653818 h 5022618"/>
              <a:gd name="connsiteX17" fmla="*/ 8242300 w 8255272"/>
              <a:gd name="connsiteY17" fmla="*/ 603018 h 5022618"/>
              <a:gd name="connsiteX18" fmla="*/ 8255000 w 8255272"/>
              <a:gd name="connsiteY18" fmla="*/ 488718 h 5022618"/>
              <a:gd name="connsiteX19" fmla="*/ 8191500 w 8255272"/>
              <a:gd name="connsiteY19" fmla="*/ 336318 h 5022618"/>
              <a:gd name="connsiteX20" fmla="*/ 8153400 w 8255272"/>
              <a:gd name="connsiteY20" fmla="*/ 349018 h 5022618"/>
              <a:gd name="connsiteX21" fmla="*/ 8166100 w 8255272"/>
              <a:gd name="connsiteY21" fmla="*/ 234718 h 5022618"/>
              <a:gd name="connsiteX22" fmla="*/ 8191500 w 8255272"/>
              <a:gd name="connsiteY22" fmla="*/ 196618 h 5022618"/>
              <a:gd name="connsiteX23" fmla="*/ 8229600 w 8255272"/>
              <a:gd name="connsiteY23" fmla="*/ 107718 h 5022618"/>
              <a:gd name="connsiteX24" fmla="*/ 7962900 w 8255272"/>
              <a:gd name="connsiteY24" fmla="*/ 107718 h 5022618"/>
              <a:gd name="connsiteX25" fmla="*/ 6261100 w 8255272"/>
              <a:gd name="connsiteY25" fmla="*/ 120418 h 5022618"/>
              <a:gd name="connsiteX26" fmla="*/ 6083300 w 8255272"/>
              <a:gd name="connsiteY26" fmla="*/ 158518 h 5022618"/>
              <a:gd name="connsiteX27" fmla="*/ 5854700 w 8255272"/>
              <a:gd name="connsiteY27" fmla="*/ 209318 h 5022618"/>
              <a:gd name="connsiteX28" fmla="*/ 5702300 w 8255272"/>
              <a:gd name="connsiteY28" fmla="*/ 234718 h 5022618"/>
              <a:gd name="connsiteX29" fmla="*/ 5575300 w 8255272"/>
              <a:gd name="connsiteY29" fmla="*/ 260118 h 5022618"/>
              <a:gd name="connsiteX30" fmla="*/ 5499100 w 8255272"/>
              <a:gd name="connsiteY30" fmla="*/ 272818 h 5022618"/>
              <a:gd name="connsiteX31" fmla="*/ 5422900 w 8255272"/>
              <a:gd name="connsiteY31" fmla="*/ 298218 h 5022618"/>
              <a:gd name="connsiteX32" fmla="*/ 5245100 w 8255272"/>
              <a:gd name="connsiteY32" fmla="*/ 310918 h 5022618"/>
              <a:gd name="connsiteX33" fmla="*/ 5207000 w 8255272"/>
              <a:gd name="connsiteY33" fmla="*/ 336318 h 5022618"/>
              <a:gd name="connsiteX34" fmla="*/ 5130800 w 8255272"/>
              <a:gd name="connsiteY34" fmla="*/ 349018 h 5022618"/>
              <a:gd name="connsiteX35" fmla="*/ 5080000 w 8255272"/>
              <a:gd name="connsiteY35" fmla="*/ 361718 h 5022618"/>
              <a:gd name="connsiteX36" fmla="*/ 4991100 w 8255272"/>
              <a:gd name="connsiteY36" fmla="*/ 387118 h 5022618"/>
              <a:gd name="connsiteX37" fmla="*/ 4432300 w 8255272"/>
              <a:gd name="connsiteY37" fmla="*/ 412518 h 5022618"/>
              <a:gd name="connsiteX38" fmla="*/ 4343400 w 8255272"/>
              <a:gd name="connsiteY38" fmla="*/ 425218 h 5022618"/>
              <a:gd name="connsiteX39" fmla="*/ 4241800 w 8255272"/>
              <a:gd name="connsiteY39" fmla="*/ 437918 h 5022618"/>
              <a:gd name="connsiteX40" fmla="*/ 4076700 w 8255272"/>
              <a:gd name="connsiteY40" fmla="*/ 463318 h 5022618"/>
              <a:gd name="connsiteX41" fmla="*/ 4038600 w 8255272"/>
              <a:gd name="connsiteY41" fmla="*/ 476018 h 5022618"/>
              <a:gd name="connsiteX42" fmla="*/ 3771900 w 8255272"/>
              <a:gd name="connsiteY42" fmla="*/ 526818 h 5022618"/>
              <a:gd name="connsiteX43" fmla="*/ 3733800 w 8255272"/>
              <a:gd name="connsiteY43" fmla="*/ 552218 h 5022618"/>
              <a:gd name="connsiteX44" fmla="*/ 3670300 w 8255272"/>
              <a:gd name="connsiteY44" fmla="*/ 564918 h 5022618"/>
              <a:gd name="connsiteX45" fmla="*/ 3644900 w 8255272"/>
              <a:gd name="connsiteY45" fmla="*/ 603018 h 5022618"/>
              <a:gd name="connsiteX46" fmla="*/ 3568700 w 8255272"/>
              <a:gd name="connsiteY46" fmla="*/ 628418 h 5022618"/>
              <a:gd name="connsiteX47" fmla="*/ 3454400 w 8255272"/>
              <a:gd name="connsiteY47" fmla="*/ 755418 h 5022618"/>
              <a:gd name="connsiteX48" fmla="*/ 3416300 w 8255272"/>
              <a:gd name="connsiteY48" fmla="*/ 780818 h 5022618"/>
              <a:gd name="connsiteX49" fmla="*/ 3340100 w 8255272"/>
              <a:gd name="connsiteY49" fmla="*/ 857018 h 5022618"/>
              <a:gd name="connsiteX50" fmla="*/ 3314700 w 8255272"/>
              <a:gd name="connsiteY50" fmla="*/ 895118 h 5022618"/>
              <a:gd name="connsiteX51" fmla="*/ 3238500 w 8255272"/>
              <a:gd name="connsiteY51" fmla="*/ 945918 h 5022618"/>
              <a:gd name="connsiteX52" fmla="*/ 3149600 w 8255272"/>
              <a:gd name="connsiteY52" fmla="*/ 1034818 h 5022618"/>
              <a:gd name="connsiteX53" fmla="*/ 3098800 w 8255272"/>
              <a:gd name="connsiteY53" fmla="*/ 1060218 h 5022618"/>
              <a:gd name="connsiteX54" fmla="*/ 3073400 w 8255272"/>
              <a:gd name="connsiteY54" fmla="*/ 1098318 h 5022618"/>
              <a:gd name="connsiteX55" fmla="*/ 2959100 w 8255272"/>
              <a:gd name="connsiteY55" fmla="*/ 1199918 h 5022618"/>
              <a:gd name="connsiteX56" fmla="*/ 2921000 w 8255272"/>
              <a:gd name="connsiteY56" fmla="*/ 1288818 h 5022618"/>
              <a:gd name="connsiteX57" fmla="*/ 2908300 w 8255272"/>
              <a:gd name="connsiteY57" fmla="*/ 1326918 h 5022618"/>
              <a:gd name="connsiteX58" fmla="*/ 2870200 w 8255272"/>
              <a:gd name="connsiteY58" fmla="*/ 1403118 h 5022618"/>
              <a:gd name="connsiteX59" fmla="*/ 2832100 w 8255272"/>
              <a:gd name="connsiteY59" fmla="*/ 1530118 h 5022618"/>
              <a:gd name="connsiteX60" fmla="*/ 2819400 w 8255272"/>
              <a:gd name="connsiteY60" fmla="*/ 1580918 h 5022618"/>
              <a:gd name="connsiteX61" fmla="*/ 2794000 w 8255272"/>
              <a:gd name="connsiteY61" fmla="*/ 1644418 h 5022618"/>
              <a:gd name="connsiteX62" fmla="*/ 2781300 w 8255272"/>
              <a:gd name="connsiteY62" fmla="*/ 1682518 h 5022618"/>
              <a:gd name="connsiteX63" fmla="*/ 2755900 w 8255272"/>
              <a:gd name="connsiteY63" fmla="*/ 1720618 h 5022618"/>
              <a:gd name="connsiteX64" fmla="*/ 2730500 w 8255272"/>
              <a:gd name="connsiteY64" fmla="*/ 1822218 h 5022618"/>
              <a:gd name="connsiteX65" fmla="*/ 2705100 w 8255272"/>
              <a:gd name="connsiteY65" fmla="*/ 1885718 h 5022618"/>
              <a:gd name="connsiteX66" fmla="*/ 2679700 w 8255272"/>
              <a:gd name="connsiteY66" fmla="*/ 2012718 h 5022618"/>
              <a:gd name="connsiteX67" fmla="*/ 2654300 w 8255272"/>
              <a:gd name="connsiteY67" fmla="*/ 2190518 h 5022618"/>
              <a:gd name="connsiteX68" fmla="*/ 2641600 w 8255272"/>
              <a:gd name="connsiteY68" fmla="*/ 2698518 h 5022618"/>
              <a:gd name="connsiteX69" fmla="*/ 2628900 w 8255272"/>
              <a:gd name="connsiteY69" fmla="*/ 2774718 h 5022618"/>
              <a:gd name="connsiteX70" fmla="*/ 2578100 w 8255272"/>
              <a:gd name="connsiteY70" fmla="*/ 3079518 h 5022618"/>
              <a:gd name="connsiteX71" fmla="*/ 2540000 w 8255272"/>
              <a:gd name="connsiteY71" fmla="*/ 3117618 h 5022618"/>
              <a:gd name="connsiteX72" fmla="*/ 2501900 w 8255272"/>
              <a:gd name="connsiteY72" fmla="*/ 3206518 h 5022618"/>
              <a:gd name="connsiteX73" fmla="*/ 2489200 w 8255272"/>
              <a:gd name="connsiteY73" fmla="*/ 3244618 h 5022618"/>
              <a:gd name="connsiteX74" fmla="*/ 2451100 w 8255272"/>
              <a:gd name="connsiteY74" fmla="*/ 3282718 h 5022618"/>
              <a:gd name="connsiteX75" fmla="*/ 2438400 w 8255272"/>
              <a:gd name="connsiteY75" fmla="*/ 3346218 h 5022618"/>
              <a:gd name="connsiteX76" fmla="*/ 2413000 w 8255272"/>
              <a:gd name="connsiteY76" fmla="*/ 3384318 h 5022618"/>
              <a:gd name="connsiteX77" fmla="*/ 2387600 w 8255272"/>
              <a:gd name="connsiteY77" fmla="*/ 3460518 h 5022618"/>
              <a:gd name="connsiteX78" fmla="*/ 2374900 w 8255272"/>
              <a:gd name="connsiteY78" fmla="*/ 3498618 h 5022618"/>
              <a:gd name="connsiteX79" fmla="*/ 2362200 w 8255272"/>
              <a:gd name="connsiteY79" fmla="*/ 3536718 h 5022618"/>
              <a:gd name="connsiteX80" fmla="*/ 2349500 w 8255272"/>
              <a:gd name="connsiteY80" fmla="*/ 3625618 h 5022618"/>
              <a:gd name="connsiteX81" fmla="*/ 2311400 w 8255272"/>
              <a:gd name="connsiteY81" fmla="*/ 3790718 h 5022618"/>
              <a:gd name="connsiteX82" fmla="*/ 2286000 w 8255272"/>
              <a:gd name="connsiteY82" fmla="*/ 3841518 h 5022618"/>
              <a:gd name="connsiteX83" fmla="*/ 2273300 w 8255272"/>
              <a:gd name="connsiteY83" fmla="*/ 3968518 h 5022618"/>
              <a:gd name="connsiteX84" fmla="*/ 2247900 w 8255272"/>
              <a:gd name="connsiteY84" fmla="*/ 4070118 h 5022618"/>
              <a:gd name="connsiteX85" fmla="*/ 2222500 w 8255272"/>
              <a:gd name="connsiteY85" fmla="*/ 4298718 h 5022618"/>
              <a:gd name="connsiteX86" fmla="*/ 2209800 w 8255272"/>
              <a:gd name="connsiteY86" fmla="*/ 4489218 h 5022618"/>
              <a:gd name="connsiteX87" fmla="*/ 2184400 w 8255272"/>
              <a:gd name="connsiteY87" fmla="*/ 4616218 h 5022618"/>
              <a:gd name="connsiteX88" fmla="*/ 2171700 w 8255272"/>
              <a:gd name="connsiteY88" fmla="*/ 4692418 h 5022618"/>
              <a:gd name="connsiteX89" fmla="*/ 2159000 w 8255272"/>
              <a:gd name="connsiteY89" fmla="*/ 4730518 h 5022618"/>
              <a:gd name="connsiteX90" fmla="*/ 2146300 w 8255272"/>
              <a:gd name="connsiteY90" fmla="*/ 4794018 h 5022618"/>
              <a:gd name="connsiteX91" fmla="*/ 2120900 w 8255272"/>
              <a:gd name="connsiteY91" fmla="*/ 4895618 h 5022618"/>
              <a:gd name="connsiteX92" fmla="*/ 2044700 w 8255272"/>
              <a:gd name="connsiteY92" fmla="*/ 4933718 h 5022618"/>
              <a:gd name="connsiteX93" fmla="*/ 1816100 w 8255272"/>
              <a:gd name="connsiteY93" fmla="*/ 4895618 h 5022618"/>
              <a:gd name="connsiteX94" fmla="*/ 1701800 w 8255272"/>
              <a:gd name="connsiteY94" fmla="*/ 4857518 h 5022618"/>
              <a:gd name="connsiteX95" fmla="*/ 1587500 w 8255272"/>
              <a:gd name="connsiteY95" fmla="*/ 4819418 h 5022618"/>
              <a:gd name="connsiteX96" fmla="*/ 1549400 w 8255272"/>
              <a:gd name="connsiteY96" fmla="*/ 4806718 h 5022618"/>
              <a:gd name="connsiteX97" fmla="*/ 1511300 w 8255272"/>
              <a:gd name="connsiteY97" fmla="*/ 4781318 h 5022618"/>
              <a:gd name="connsiteX98" fmla="*/ 1435100 w 8255272"/>
              <a:gd name="connsiteY98" fmla="*/ 4768618 h 5022618"/>
              <a:gd name="connsiteX99" fmla="*/ 1397000 w 8255272"/>
              <a:gd name="connsiteY99" fmla="*/ 4755918 h 5022618"/>
              <a:gd name="connsiteX100" fmla="*/ 1270000 w 8255272"/>
              <a:gd name="connsiteY100" fmla="*/ 4641618 h 5022618"/>
              <a:gd name="connsiteX101" fmla="*/ 1257300 w 8255272"/>
              <a:gd name="connsiteY101" fmla="*/ 4603518 h 5022618"/>
              <a:gd name="connsiteX102" fmla="*/ 1244600 w 8255272"/>
              <a:gd name="connsiteY102" fmla="*/ 4552718 h 5022618"/>
              <a:gd name="connsiteX103" fmla="*/ 1219200 w 8255272"/>
              <a:gd name="connsiteY103" fmla="*/ 4514618 h 5022618"/>
              <a:gd name="connsiteX104" fmla="*/ 1181100 w 8255272"/>
              <a:gd name="connsiteY104" fmla="*/ 4387618 h 5022618"/>
              <a:gd name="connsiteX105" fmla="*/ 1168400 w 8255272"/>
              <a:gd name="connsiteY105" fmla="*/ 4197118 h 5022618"/>
              <a:gd name="connsiteX106" fmla="*/ 1181100 w 8255272"/>
              <a:gd name="connsiteY106" fmla="*/ 3981218 h 5022618"/>
              <a:gd name="connsiteX107" fmla="*/ 1219200 w 8255272"/>
              <a:gd name="connsiteY107" fmla="*/ 3676418 h 5022618"/>
              <a:gd name="connsiteX108" fmla="*/ 1231900 w 8255272"/>
              <a:gd name="connsiteY108" fmla="*/ 3320818 h 5022618"/>
              <a:gd name="connsiteX109" fmla="*/ 1257300 w 8255272"/>
              <a:gd name="connsiteY109" fmla="*/ 2914418 h 5022618"/>
              <a:gd name="connsiteX110" fmla="*/ 1244600 w 8255272"/>
              <a:gd name="connsiteY110" fmla="*/ 2177818 h 5022618"/>
              <a:gd name="connsiteX111" fmla="*/ 1231900 w 8255272"/>
              <a:gd name="connsiteY111" fmla="*/ 1923818 h 5022618"/>
              <a:gd name="connsiteX112" fmla="*/ 1206500 w 8255272"/>
              <a:gd name="connsiteY112" fmla="*/ 1758718 h 5022618"/>
              <a:gd name="connsiteX113" fmla="*/ 1181100 w 8255272"/>
              <a:gd name="connsiteY113" fmla="*/ 1707918 h 5022618"/>
              <a:gd name="connsiteX114" fmla="*/ 1155700 w 8255272"/>
              <a:gd name="connsiteY114" fmla="*/ 1530118 h 5022618"/>
              <a:gd name="connsiteX115" fmla="*/ 1143000 w 8255272"/>
              <a:gd name="connsiteY115" fmla="*/ 1479318 h 5022618"/>
              <a:gd name="connsiteX116" fmla="*/ 1117600 w 8255272"/>
              <a:gd name="connsiteY116" fmla="*/ 1428518 h 5022618"/>
              <a:gd name="connsiteX117" fmla="*/ 1104900 w 8255272"/>
              <a:gd name="connsiteY117" fmla="*/ 1352318 h 5022618"/>
              <a:gd name="connsiteX118" fmla="*/ 1066800 w 8255272"/>
              <a:gd name="connsiteY118" fmla="*/ 1225318 h 5022618"/>
              <a:gd name="connsiteX119" fmla="*/ 1041400 w 8255272"/>
              <a:gd name="connsiteY119" fmla="*/ 1060218 h 5022618"/>
              <a:gd name="connsiteX120" fmla="*/ 1028700 w 8255272"/>
              <a:gd name="connsiteY120" fmla="*/ 996718 h 5022618"/>
              <a:gd name="connsiteX121" fmla="*/ 1003300 w 8255272"/>
              <a:gd name="connsiteY121" fmla="*/ 793518 h 5022618"/>
              <a:gd name="connsiteX122" fmla="*/ 990600 w 8255272"/>
              <a:gd name="connsiteY122" fmla="*/ 730018 h 5022618"/>
              <a:gd name="connsiteX123" fmla="*/ 965200 w 8255272"/>
              <a:gd name="connsiteY123" fmla="*/ 653818 h 5022618"/>
              <a:gd name="connsiteX124" fmla="*/ 927100 w 8255272"/>
              <a:gd name="connsiteY124" fmla="*/ 590318 h 5022618"/>
              <a:gd name="connsiteX125" fmla="*/ 914400 w 8255272"/>
              <a:gd name="connsiteY125" fmla="*/ 514118 h 5022618"/>
              <a:gd name="connsiteX126" fmla="*/ 889000 w 8255272"/>
              <a:gd name="connsiteY126" fmla="*/ 476018 h 5022618"/>
              <a:gd name="connsiteX127" fmla="*/ 838200 w 8255272"/>
              <a:gd name="connsiteY127" fmla="*/ 387118 h 5022618"/>
              <a:gd name="connsiteX128" fmla="*/ 812800 w 8255272"/>
              <a:gd name="connsiteY128" fmla="*/ 349018 h 5022618"/>
              <a:gd name="connsiteX129" fmla="*/ 800100 w 8255272"/>
              <a:gd name="connsiteY129" fmla="*/ 310918 h 5022618"/>
              <a:gd name="connsiteX130" fmla="*/ 762000 w 8255272"/>
              <a:gd name="connsiteY130" fmla="*/ 298218 h 5022618"/>
              <a:gd name="connsiteX131" fmla="*/ 736600 w 8255272"/>
              <a:gd name="connsiteY131" fmla="*/ 260118 h 5022618"/>
              <a:gd name="connsiteX132" fmla="*/ 660400 w 8255272"/>
              <a:gd name="connsiteY132" fmla="*/ 196618 h 5022618"/>
              <a:gd name="connsiteX133" fmla="*/ 609600 w 8255272"/>
              <a:gd name="connsiteY133" fmla="*/ 183918 h 5022618"/>
              <a:gd name="connsiteX134" fmla="*/ 571500 w 8255272"/>
              <a:gd name="connsiteY134" fmla="*/ 158518 h 5022618"/>
              <a:gd name="connsiteX135" fmla="*/ 520700 w 8255272"/>
              <a:gd name="connsiteY135" fmla="*/ 145818 h 5022618"/>
              <a:gd name="connsiteX136" fmla="*/ 241300 w 8255272"/>
              <a:gd name="connsiteY136" fmla="*/ 120418 h 5022618"/>
              <a:gd name="connsiteX137" fmla="*/ 63500 w 8255272"/>
              <a:gd name="connsiteY137" fmla="*/ 82318 h 5022618"/>
              <a:gd name="connsiteX138" fmla="*/ 0 w 8255272"/>
              <a:gd name="connsiteY138" fmla="*/ 31518 h 5022618"/>
              <a:gd name="connsiteX0" fmla="*/ 0 w 8255272"/>
              <a:gd name="connsiteY0" fmla="*/ 31518 h 5022618"/>
              <a:gd name="connsiteX1" fmla="*/ 88900 w 8255272"/>
              <a:gd name="connsiteY1" fmla="*/ 5022618 h 5022618"/>
              <a:gd name="connsiteX2" fmla="*/ 1600200 w 8255272"/>
              <a:gd name="connsiteY2" fmla="*/ 4921018 h 5022618"/>
              <a:gd name="connsiteX3" fmla="*/ 1739900 w 8255272"/>
              <a:gd name="connsiteY3" fmla="*/ 4895618 h 5022618"/>
              <a:gd name="connsiteX4" fmla="*/ 3124200 w 8255272"/>
              <a:gd name="connsiteY4" fmla="*/ 4908318 h 5022618"/>
              <a:gd name="connsiteX5" fmla="*/ 6273800 w 8255272"/>
              <a:gd name="connsiteY5" fmla="*/ 4882918 h 5022618"/>
              <a:gd name="connsiteX6" fmla="*/ 7899400 w 8255272"/>
              <a:gd name="connsiteY6" fmla="*/ 4870218 h 5022618"/>
              <a:gd name="connsiteX7" fmla="*/ 7975600 w 8255272"/>
              <a:gd name="connsiteY7" fmla="*/ 4882918 h 5022618"/>
              <a:gd name="connsiteX8" fmla="*/ 8115300 w 8255272"/>
              <a:gd name="connsiteY8" fmla="*/ 4908318 h 5022618"/>
              <a:gd name="connsiteX9" fmla="*/ 8153400 w 8255272"/>
              <a:gd name="connsiteY9" fmla="*/ 4933718 h 5022618"/>
              <a:gd name="connsiteX10" fmla="*/ 8229600 w 8255272"/>
              <a:gd name="connsiteY10" fmla="*/ 4717818 h 5022618"/>
              <a:gd name="connsiteX11" fmla="*/ 8191500 w 8255272"/>
              <a:gd name="connsiteY11" fmla="*/ 4197118 h 5022618"/>
              <a:gd name="connsiteX12" fmla="*/ 8178800 w 8255272"/>
              <a:gd name="connsiteY12" fmla="*/ 2190518 h 5022618"/>
              <a:gd name="connsiteX13" fmla="*/ 8166100 w 8255272"/>
              <a:gd name="connsiteY13" fmla="*/ 1961918 h 5022618"/>
              <a:gd name="connsiteX14" fmla="*/ 8204200 w 8255272"/>
              <a:gd name="connsiteY14" fmla="*/ 768118 h 5022618"/>
              <a:gd name="connsiteX15" fmla="*/ 8216900 w 8255272"/>
              <a:gd name="connsiteY15" fmla="*/ 653818 h 5022618"/>
              <a:gd name="connsiteX16" fmla="*/ 8242300 w 8255272"/>
              <a:gd name="connsiteY16" fmla="*/ 603018 h 5022618"/>
              <a:gd name="connsiteX17" fmla="*/ 8255000 w 8255272"/>
              <a:gd name="connsiteY17" fmla="*/ 488718 h 5022618"/>
              <a:gd name="connsiteX18" fmla="*/ 8191500 w 8255272"/>
              <a:gd name="connsiteY18" fmla="*/ 336318 h 5022618"/>
              <a:gd name="connsiteX19" fmla="*/ 8153400 w 8255272"/>
              <a:gd name="connsiteY19" fmla="*/ 349018 h 5022618"/>
              <a:gd name="connsiteX20" fmla="*/ 8166100 w 8255272"/>
              <a:gd name="connsiteY20" fmla="*/ 234718 h 5022618"/>
              <a:gd name="connsiteX21" fmla="*/ 8191500 w 8255272"/>
              <a:gd name="connsiteY21" fmla="*/ 196618 h 5022618"/>
              <a:gd name="connsiteX22" fmla="*/ 8229600 w 8255272"/>
              <a:gd name="connsiteY22" fmla="*/ 107718 h 5022618"/>
              <a:gd name="connsiteX23" fmla="*/ 7962900 w 8255272"/>
              <a:gd name="connsiteY23" fmla="*/ 107718 h 5022618"/>
              <a:gd name="connsiteX24" fmla="*/ 6261100 w 8255272"/>
              <a:gd name="connsiteY24" fmla="*/ 120418 h 5022618"/>
              <a:gd name="connsiteX25" fmla="*/ 6083300 w 8255272"/>
              <a:gd name="connsiteY25" fmla="*/ 158518 h 5022618"/>
              <a:gd name="connsiteX26" fmla="*/ 5854700 w 8255272"/>
              <a:gd name="connsiteY26" fmla="*/ 209318 h 5022618"/>
              <a:gd name="connsiteX27" fmla="*/ 5702300 w 8255272"/>
              <a:gd name="connsiteY27" fmla="*/ 234718 h 5022618"/>
              <a:gd name="connsiteX28" fmla="*/ 5575300 w 8255272"/>
              <a:gd name="connsiteY28" fmla="*/ 260118 h 5022618"/>
              <a:gd name="connsiteX29" fmla="*/ 5499100 w 8255272"/>
              <a:gd name="connsiteY29" fmla="*/ 272818 h 5022618"/>
              <a:gd name="connsiteX30" fmla="*/ 5422900 w 8255272"/>
              <a:gd name="connsiteY30" fmla="*/ 298218 h 5022618"/>
              <a:gd name="connsiteX31" fmla="*/ 5245100 w 8255272"/>
              <a:gd name="connsiteY31" fmla="*/ 310918 h 5022618"/>
              <a:gd name="connsiteX32" fmla="*/ 5207000 w 8255272"/>
              <a:gd name="connsiteY32" fmla="*/ 336318 h 5022618"/>
              <a:gd name="connsiteX33" fmla="*/ 5130800 w 8255272"/>
              <a:gd name="connsiteY33" fmla="*/ 349018 h 5022618"/>
              <a:gd name="connsiteX34" fmla="*/ 5080000 w 8255272"/>
              <a:gd name="connsiteY34" fmla="*/ 361718 h 5022618"/>
              <a:gd name="connsiteX35" fmla="*/ 4991100 w 8255272"/>
              <a:gd name="connsiteY35" fmla="*/ 387118 h 5022618"/>
              <a:gd name="connsiteX36" fmla="*/ 4432300 w 8255272"/>
              <a:gd name="connsiteY36" fmla="*/ 412518 h 5022618"/>
              <a:gd name="connsiteX37" fmla="*/ 4343400 w 8255272"/>
              <a:gd name="connsiteY37" fmla="*/ 425218 h 5022618"/>
              <a:gd name="connsiteX38" fmla="*/ 4241800 w 8255272"/>
              <a:gd name="connsiteY38" fmla="*/ 437918 h 5022618"/>
              <a:gd name="connsiteX39" fmla="*/ 4076700 w 8255272"/>
              <a:gd name="connsiteY39" fmla="*/ 463318 h 5022618"/>
              <a:gd name="connsiteX40" fmla="*/ 4038600 w 8255272"/>
              <a:gd name="connsiteY40" fmla="*/ 476018 h 5022618"/>
              <a:gd name="connsiteX41" fmla="*/ 3771900 w 8255272"/>
              <a:gd name="connsiteY41" fmla="*/ 526818 h 5022618"/>
              <a:gd name="connsiteX42" fmla="*/ 3733800 w 8255272"/>
              <a:gd name="connsiteY42" fmla="*/ 552218 h 5022618"/>
              <a:gd name="connsiteX43" fmla="*/ 3670300 w 8255272"/>
              <a:gd name="connsiteY43" fmla="*/ 564918 h 5022618"/>
              <a:gd name="connsiteX44" fmla="*/ 3644900 w 8255272"/>
              <a:gd name="connsiteY44" fmla="*/ 603018 h 5022618"/>
              <a:gd name="connsiteX45" fmla="*/ 3568700 w 8255272"/>
              <a:gd name="connsiteY45" fmla="*/ 628418 h 5022618"/>
              <a:gd name="connsiteX46" fmla="*/ 3454400 w 8255272"/>
              <a:gd name="connsiteY46" fmla="*/ 755418 h 5022618"/>
              <a:gd name="connsiteX47" fmla="*/ 3416300 w 8255272"/>
              <a:gd name="connsiteY47" fmla="*/ 780818 h 5022618"/>
              <a:gd name="connsiteX48" fmla="*/ 3340100 w 8255272"/>
              <a:gd name="connsiteY48" fmla="*/ 857018 h 5022618"/>
              <a:gd name="connsiteX49" fmla="*/ 3314700 w 8255272"/>
              <a:gd name="connsiteY49" fmla="*/ 895118 h 5022618"/>
              <a:gd name="connsiteX50" fmla="*/ 3238500 w 8255272"/>
              <a:gd name="connsiteY50" fmla="*/ 945918 h 5022618"/>
              <a:gd name="connsiteX51" fmla="*/ 3149600 w 8255272"/>
              <a:gd name="connsiteY51" fmla="*/ 1034818 h 5022618"/>
              <a:gd name="connsiteX52" fmla="*/ 3098800 w 8255272"/>
              <a:gd name="connsiteY52" fmla="*/ 1060218 h 5022618"/>
              <a:gd name="connsiteX53" fmla="*/ 3073400 w 8255272"/>
              <a:gd name="connsiteY53" fmla="*/ 1098318 h 5022618"/>
              <a:gd name="connsiteX54" fmla="*/ 2959100 w 8255272"/>
              <a:gd name="connsiteY54" fmla="*/ 1199918 h 5022618"/>
              <a:gd name="connsiteX55" fmla="*/ 2921000 w 8255272"/>
              <a:gd name="connsiteY55" fmla="*/ 1288818 h 5022618"/>
              <a:gd name="connsiteX56" fmla="*/ 2908300 w 8255272"/>
              <a:gd name="connsiteY56" fmla="*/ 1326918 h 5022618"/>
              <a:gd name="connsiteX57" fmla="*/ 2870200 w 8255272"/>
              <a:gd name="connsiteY57" fmla="*/ 1403118 h 5022618"/>
              <a:gd name="connsiteX58" fmla="*/ 2832100 w 8255272"/>
              <a:gd name="connsiteY58" fmla="*/ 1530118 h 5022618"/>
              <a:gd name="connsiteX59" fmla="*/ 2819400 w 8255272"/>
              <a:gd name="connsiteY59" fmla="*/ 1580918 h 5022618"/>
              <a:gd name="connsiteX60" fmla="*/ 2794000 w 8255272"/>
              <a:gd name="connsiteY60" fmla="*/ 1644418 h 5022618"/>
              <a:gd name="connsiteX61" fmla="*/ 2781300 w 8255272"/>
              <a:gd name="connsiteY61" fmla="*/ 1682518 h 5022618"/>
              <a:gd name="connsiteX62" fmla="*/ 2755900 w 8255272"/>
              <a:gd name="connsiteY62" fmla="*/ 1720618 h 5022618"/>
              <a:gd name="connsiteX63" fmla="*/ 2730500 w 8255272"/>
              <a:gd name="connsiteY63" fmla="*/ 1822218 h 5022618"/>
              <a:gd name="connsiteX64" fmla="*/ 2705100 w 8255272"/>
              <a:gd name="connsiteY64" fmla="*/ 1885718 h 5022618"/>
              <a:gd name="connsiteX65" fmla="*/ 2679700 w 8255272"/>
              <a:gd name="connsiteY65" fmla="*/ 2012718 h 5022618"/>
              <a:gd name="connsiteX66" fmla="*/ 2654300 w 8255272"/>
              <a:gd name="connsiteY66" fmla="*/ 2190518 h 5022618"/>
              <a:gd name="connsiteX67" fmla="*/ 2641600 w 8255272"/>
              <a:gd name="connsiteY67" fmla="*/ 2698518 h 5022618"/>
              <a:gd name="connsiteX68" fmla="*/ 2628900 w 8255272"/>
              <a:gd name="connsiteY68" fmla="*/ 2774718 h 5022618"/>
              <a:gd name="connsiteX69" fmla="*/ 2578100 w 8255272"/>
              <a:gd name="connsiteY69" fmla="*/ 3079518 h 5022618"/>
              <a:gd name="connsiteX70" fmla="*/ 2540000 w 8255272"/>
              <a:gd name="connsiteY70" fmla="*/ 3117618 h 5022618"/>
              <a:gd name="connsiteX71" fmla="*/ 2501900 w 8255272"/>
              <a:gd name="connsiteY71" fmla="*/ 3206518 h 5022618"/>
              <a:gd name="connsiteX72" fmla="*/ 2489200 w 8255272"/>
              <a:gd name="connsiteY72" fmla="*/ 3244618 h 5022618"/>
              <a:gd name="connsiteX73" fmla="*/ 2451100 w 8255272"/>
              <a:gd name="connsiteY73" fmla="*/ 3282718 h 5022618"/>
              <a:gd name="connsiteX74" fmla="*/ 2438400 w 8255272"/>
              <a:gd name="connsiteY74" fmla="*/ 3346218 h 5022618"/>
              <a:gd name="connsiteX75" fmla="*/ 2413000 w 8255272"/>
              <a:gd name="connsiteY75" fmla="*/ 3384318 h 5022618"/>
              <a:gd name="connsiteX76" fmla="*/ 2387600 w 8255272"/>
              <a:gd name="connsiteY76" fmla="*/ 3460518 h 5022618"/>
              <a:gd name="connsiteX77" fmla="*/ 2374900 w 8255272"/>
              <a:gd name="connsiteY77" fmla="*/ 3498618 h 5022618"/>
              <a:gd name="connsiteX78" fmla="*/ 2362200 w 8255272"/>
              <a:gd name="connsiteY78" fmla="*/ 3536718 h 5022618"/>
              <a:gd name="connsiteX79" fmla="*/ 2349500 w 8255272"/>
              <a:gd name="connsiteY79" fmla="*/ 3625618 h 5022618"/>
              <a:gd name="connsiteX80" fmla="*/ 2311400 w 8255272"/>
              <a:gd name="connsiteY80" fmla="*/ 3790718 h 5022618"/>
              <a:gd name="connsiteX81" fmla="*/ 2286000 w 8255272"/>
              <a:gd name="connsiteY81" fmla="*/ 3841518 h 5022618"/>
              <a:gd name="connsiteX82" fmla="*/ 2273300 w 8255272"/>
              <a:gd name="connsiteY82" fmla="*/ 3968518 h 5022618"/>
              <a:gd name="connsiteX83" fmla="*/ 2247900 w 8255272"/>
              <a:gd name="connsiteY83" fmla="*/ 4070118 h 5022618"/>
              <a:gd name="connsiteX84" fmla="*/ 2222500 w 8255272"/>
              <a:gd name="connsiteY84" fmla="*/ 4298718 h 5022618"/>
              <a:gd name="connsiteX85" fmla="*/ 2209800 w 8255272"/>
              <a:gd name="connsiteY85" fmla="*/ 4489218 h 5022618"/>
              <a:gd name="connsiteX86" fmla="*/ 2184400 w 8255272"/>
              <a:gd name="connsiteY86" fmla="*/ 4616218 h 5022618"/>
              <a:gd name="connsiteX87" fmla="*/ 2171700 w 8255272"/>
              <a:gd name="connsiteY87" fmla="*/ 4692418 h 5022618"/>
              <a:gd name="connsiteX88" fmla="*/ 2159000 w 8255272"/>
              <a:gd name="connsiteY88" fmla="*/ 4730518 h 5022618"/>
              <a:gd name="connsiteX89" fmla="*/ 2146300 w 8255272"/>
              <a:gd name="connsiteY89" fmla="*/ 4794018 h 5022618"/>
              <a:gd name="connsiteX90" fmla="*/ 2120900 w 8255272"/>
              <a:gd name="connsiteY90" fmla="*/ 4895618 h 5022618"/>
              <a:gd name="connsiteX91" fmla="*/ 2044700 w 8255272"/>
              <a:gd name="connsiteY91" fmla="*/ 4933718 h 5022618"/>
              <a:gd name="connsiteX92" fmla="*/ 1816100 w 8255272"/>
              <a:gd name="connsiteY92" fmla="*/ 4895618 h 5022618"/>
              <a:gd name="connsiteX93" fmla="*/ 1701800 w 8255272"/>
              <a:gd name="connsiteY93" fmla="*/ 4857518 h 5022618"/>
              <a:gd name="connsiteX94" fmla="*/ 1587500 w 8255272"/>
              <a:gd name="connsiteY94" fmla="*/ 4819418 h 5022618"/>
              <a:gd name="connsiteX95" fmla="*/ 1549400 w 8255272"/>
              <a:gd name="connsiteY95" fmla="*/ 4806718 h 5022618"/>
              <a:gd name="connsiteX96" fmla="*/ 1511300 w 8255272"/>
              <a:gd name="connsiteY96" fmla="*/ 4781318 h 5022618"/>
              <a:gd name="connsiteX97" fmla="*/ 1435100 w 8255272"/>
              <a:gd name="connsiteY97" fmla="*/ 4768618 h 5022618"/>
              <a:gd name="connsiteX98" fmla="*/ 1397000 w 8255272"/>
              <a:gd name="connsiteY98" fmla="*/ 4755918 h 5022618"/>
              <a:gd name="connsiteX99" fmla="*/ 1270000 w 8255272"/>
              <a:gd name="connsiteY99" fmla="*/ 4641618 h 5022618"/>
              <a:gd name="connsiteX100" fmla="*/ 1257300 w 8255272"/>
              <a:gd name="connsiteY100" fmla="*/ 4603518 h 5022618"/>
              <a:gd name="connsiteX101" fmla="*/ 1244600 w 8255272"/>
              <a:gd name="connsiteY101" fmla="*/ 4552718 h 5022618"/>
              <a:gd name="connsiteX102" fmla="*/ 1219200 w 8255272"/>
              <a:gd name="connsiteY102" fmla="*/ 4514618 h 5022618"/>
              <a:gd name="connsiteX103" fmla="*/ 1181100 w 8255272"/>
              <a:gd name="connsiteY103" fmla="*/ 4387618 h 5022618"/>
              <a:gd name="connsiteX104" fmla="*/ 1168400 w 8255272"/>
              <a:gd name="connsiteY104" fmla="*/ 4197118 h 5022618"/>
              <a:gd name="connsiteX105" fmla="*/ 1181100 w 8255272"/>
              <a:gd name="connsiteY105" fmla="*/ 3981218 h 5022618"/>
              <a:gd name="connsiteX106" fmla="*/ 1219200 w 8255272"/>
              <a:gd name="connsiteY106" fmla="*/ 3676418 h 5022618"/>
              <a:gd name="connsiteX107" fmla="*/ 1231900 w 8255272"/>
              <a:gd name="connsiteY107" fmla="*/ 3320818 h 5022618"/>
              <a:gd name="connsiteX108" fmla="*/ 1257300 w 8255272"/>
              <a:gd name="connsiteY108" fmla="*/ 2914418 h 5022618"/>
              <a:gd name="connsiteX109" fmla="*/ 1244600 w 8255272"/>
              <a:gd name="connsiteY109" fmla="*/ 2177818 h 5022618"/>
              <a:gd name="connsiteX110" fmla="*/ 1231900 w 8255272"/>
              <a:gd name="connsiteY110" fmla="*/ 1923818 h 5022618"/>
              <a:gd name="connsiteX111" fmla="*/ 1206500 w 8255272"/>
              <a:gd name="connsiteY111" fmla="*/ 1758718 h 5022618"/>
              <a:gd name="connsiteX112" fmla="*/ 1181100 w 8255272"/>
              <a:gd name="connsiteY112" fmla="*/ 1707918 h 5022618"/>
              <a:gd name="connsiteX113" fmla="*/ 1155700 w 8255272"/>
              <a:gd name="connsiteY113" fmla="*/ 1530118 h 5022618"/>
              <a:gd name="connsiteX114" fmla="*/ 1143000 w 8255272"/>
              <a:gd name="connsiteY114" fmla="*/ 1479318 h 5022618"/>
              <a:gd name="connsiteX115" fmla="*/ 1117600 w 8255272"/>
              <a:gd name="connsiteY115" fmla="*/ 1428518 h 5022618"/>
              <a:gd name="connsiteX116" fmla="*/ 1104900 w 8255272"/>
              <a:gd name="connsiteY116" fmla="*/ 1352318 h 5022618"/>
              <a:gd name="connsiteX117" fmla="*/ 1066800 w 8255272"/>
              <a:gd name="connsiteY117" fmla="*/ 1225318 h 5022618"/>
              <a:gd name="connsiteX118" fmla="*/ 1041400 w 8255272"/>
              <a:gd name="connsiteY118" fmla="*/ 1060218 h 5022618"/>
              <a:gd name="connsiteX119" fmla="*/ 1028700 w 8255272"/>
              <a:gd name="connsiteY119" fmla="*/ 996718 h 5022618"/>
              <a:gd name="connsiteX120" fmla="*/ 1003300 w 8255272"/>
              <a:gd name="connsiteY120" fmla="*/ 793518 h 5022618"/>
              <a:gd name="connsiteX121" fmla="*/ 990600 w 8255272"/>
              <a:gd name="connsiteY121" fmla="*/ 730018 h 5022618"/>
              <a:gd name="connsiteX122" fmla="*/ 965200 w 8255272"/>
              <a:gd name="connsiteY122" fmla="*/ 653818 h 5022618"/>
              <a:gd name="connsiteX123" fmla="*/ 927100 w 8255272"/>
              <a:gd name="connsiteY123" fmla="*/ 590318 h 5022618"/>
              <a:gd name="connsiteX124" fmla="*/ 914400 w 8255272"/>
              <a:gd name="connsiteY124" fmla="*/ 514118 h 5022618"/>
              <a:gd name="connsiteX125" fmla="*/ 889000 w 8255272"/>
              <a:gd name="connsiteY125" fmla="*/ 476018 h 5022618"/>
              <a:gd name="connsiteX126" fmla="*/ 838200 w 8255272"/>
              <a:gd name="connsiteY126" fmla="*/ 387118 h 5022618"/>
              <a:gd name="connsiteX127" fmla="*/ 812800 w 8255272"/>
              <a:gd name="connsiteY127" fmla="*/ 349018 h 5022618"/>
              <a:gd name="connsiteX128" fmla="*/ 800100 w 8255272"/>
              <a:gd name="connsiteY128" fmla="*/ 310918 h 5022618"/>
              <a:gd name="connsiteX129" fmla="*/ 762000 w 8255272"/>
              <a:gd name="connsiteY129" fmla="*/ 298218 h 5022618"/>
              <a:gd name="connsiteX130" fmla="*/ 736600 w 8255272"/>
              <a:gd name="connsiteY130" fmla="*/ 260118 h 5022618"/>
              <a:gd name="connsiteX131" fmla="*/ 660400 w 8255272"/>
              <a:gd name="connsiteY131" fmla="*/ 196618 h 5022618"/>
              <a:gd name="connsiteX132" fmla="*/ 609600 w 8255272"/>
              <a:gd name="connsiteY132" fmla="*/ 183918 h 5022618"/>
              <a:gd name="connsiteX133" fmla="*/ 571500 w 8255272"/>
              <a:gd name="connsiteY133" fmla="*/ 158518 h 5022618"/>
              <a:gd name="connsiteX134" fmla="*/ 520700 w 8255272"/>
              <a:gd name="connsiteY134" fmla="*/ 145818 h 5022618"/>
              <a:gd name="connsiteX135" fmla="*/ 241300 w 8255272"/>
              <a:gd name="connsiteY135" fmla="*/ 120418 h 5022618"/>
              <a:gd name="connsiteX136" fmla="*/ 63500 w 8255272"/>
              <a:gd name="connsiteY136" fmla="*/ 82318 h 5022618"/>
              <a:gd name="connsiteX137" fmla="*/ 0 w 8255272"/>
              <a:gd name="connsiteY137" fmla="*/ 31518 h 5022618"/>
              <a:gd name="connsiteX0" fmla="*/ 0 w 8255272"/>
              <a:gd name="connsiteY0" fmla="*/ 31518 h 5022618"/>
              <a:gd name="connsiteX1" fmla="*/ 88900 w 8255272"/>
              <a:gd name="connsiteY1" fmla="*/ 5022618 h 5022618"/>
              <a:gd name="connsiteX2" fmla="*/ 1739900 w 8255272"/>
              <a:gd name="connsiteY2" fmla="*/ 4895618 h 5022618"/>
              <a:gd name="connsiteX3" fmla="*/ 3124200 w 8255272"/>
              <a:gd name="connsiteY3" fmla="*/ 4908318 h 5022618"/>
              <a:gd name="connsiteX4" fmla="*/ 6273800 w 8255272"/>
              <a:gd name="connsiteY4" fmla="*/ 4882918 h 5022618"/>
              <a:gd name="connsiteX5" fmla="*/ 7899400 w 8255272"/>
              <a:gd name="connsiteY5" fmla="*/ 4870218 h 5022618"/>
              <a:gd name="connsiteX6" fmla="*/ 7975600 w 8255272"/>
              <a:gd name="connsiteY6" fmla="*/ 4882918 h 5022618"/>
              <a:gd name="connsiteX7" fmla="*/ 8115300 w 8255272"/>
              <a:gd name="connsiteY7" fmla="*/ 4908318 h 5022618"/>
              <a:gd name="connsiteX8" fmla="*/ 8153400 w 8255272"/>
              <a:gd name="connsiteY8" fmla="*/ 4933718 h 5022618"/>
              <a:gd name="connsiteX9" fmla="*/ 8229600 w 8255272"/>
              <a:gd name="connsiteY9" fmla="*/ 4717818 h 5022618"/>
              <a:gd name="connsiteX10" fmla="*/ 8191500 w 8255272"/>
              <a:gd name="connsiteY10" fmla="*/ 4197118 h 5022618"/>
              <a:gd name="connsiteX11" fmla="*/ 8178800 w 8255272"/>
              <a:gd name="connsiteY11" fmla="*/ 2190518 h 5022618"/>
              <a:gd name="connsiteX12" fmla="*/ 8166100 w 8255272"/>
              <a:gd name="connsiteY12" fmla="*/ 1961918 h 5022618"/>
              <a:gd name="connsiteX13" fmla="*/ 8204200 w 8255272"/>
              <a:gd name="connsiteY13" fmla="*/ 768118 h 5022618"/>
              <a:gd name="connsiteX14" fmla="*/ 8216900 w 8255272"/>
              <a:gd name="connsiteY14" fmla="*/ 653818 h 5022618"/>
              <a:gd name="connsiteX15" fmla="*/ 8242300 w 8255272"/>
              <a:gd name="connsiteY15" fmla="*/ 603018 h 5022618"/>
              <a:gd name="connsiteX16" fmla="*/ 8255000 w 8255272"/>
              <a:gd name="connsiteY16" fmla="*/ 488718 h 5022618"/>
              <a:gd name="connsiteX17" fmla="*/ 8191500 w 8255272"/>
              <a:gd name="connsiteY17" fmla="*/ 336318 h 5022618"/>
              <a:gd name="connsiteX18" fmla="*/ 8153400 w 8255272"/>
              <a:gd name="connsiteY18" fmla="*/ 349018 h 5022618"/>
              <a:gd name="connsiteX19" fmla="*/ 8166100 w 8255272"/>
              <a:gd name="connsiteY19" fmla="*/ 234718 h 5022618"/>
              <a:gd name="connsiteX20" fmla="*/ 8191500 w 8255272"/>
              <a:gd name="connsiteY20" fmla="*/ 196618 h 5022618"/>
              <a:gd name="connsiteX21" fmla="*/ 8229600 w 8255272"/>
              <a:gd name="connsiteY21" fmla="*/ 107718 h 5022618"/>
              <a:gd name="connsiteX22" fmla="*/ 7962900 w 8255272"/>
              <a:gd name="connsiteY22" fmla="*/ 107718 h 5022618"/>
              <a:gd name="connsiteX23" fmla="*/ 6261100 w 8255272"/>
              <a:gd name="connsiteY23" fmla="*/ 120418 h 5022618"/>
              <a:gd name="connsiteX24" fmla="*/ 6083300 w 8255272"/>
              <a:gd name="connsiteY24" fmla="*/ 158518 h 5022618"/>
              <a:gd name="connsiteX25" fmla="*/ 5854700 w 8255272"/>
              <a:gd name="connsiteY25" fmla="*/ 209318 h 5022618"/>
              <a:gd name="connsiteX26" fmla="*/ 5702300 w 8255272"/>
              <a:gd name="connsiteY26" fmla="*/ 234718 h 5022618"/>
              <a:gd name="connsiteX27" fmla="*/ 5575300 w 8255272"/>
              <a:gd name="connsiteY27" fmla="*/ 260118 h 5022618"/>
              <a:gd name="connsiteX28" fmla="*/ 5499100 w 8255272"/>
              <a:gd name="connsiteY28" fmla="*/ 272818 h 5022618"/>
              <a:gd name="connsiteX29" fmla="*/ 5422900 w 8255272"/>
              <a:gd name="connsiteY29" fmla="*/ 298218 h 5022618"/>
              <a:gd name="connsiteX30" fmla="*/ 5245100 w 8255272"/>
              <a:gd name="connsiteY30" fmla="*/ 310918 h 5022618"/>
              <a:gd name="connsiteX31" fmla="*/ 5207000 w 8255272"/>
              <a:gd name="connsiteY31" fmla="*/ 336318 h 5022618"/>
              <a:gd name="connsiteX32" fmla="*/ 5130800 w 8255272"/>
              <a:gd name="connsiteY32" fmla="*/ 349018 h 5022618"/>
              <a:gd name="connsiteX33" fmla="*/ 5080000 w 8255272"/>
              <a:gd name="connsiteY33" fmla="*/ 361718 h 5022618"/>
              <a:gd name="connsiteX34" fmla="*/ 4991100 w 8255272"/>
              <a:gd name="connsiteY34" fmla="*/ 387118 h 5022618"/>
              <a:gd name="connsiteX35" fmla="*/ 4432300 w 8255272"/>
              <a:gd name="connsiteY35" fmla="*/ 412518 h 5022618"/>
              <a:gd name="connsiteX36" fmla="*/ 4343400 w 8255272"/>
              <a:gd name="connsiteY36" fmla="*/ 425218 h 5022618"/>
              <a:gd name="connsiteX37" fmla="*/ 4241800 w 8255272"/>
              <a:gd name="connsiteY37" fmla="*/ 437918 h 5022618"/>
              <a:gd name="connsiteX38" fmla="*/ 4076700 w 8255272"/>
              <a:gd name="connsiteY38" fmla="*/ 463318 h 5022618"/>
              <a:gd name="connsiteX39" fmla="*/ 4038600 w 8255272"/>
              <a:gd name="connsiteY39" fmla="*/ 476018 h 5022618"/>
              <a:gd name="connsiteX40" fmla="*/ 3771900 w 8255272"/>
              <a:gd name="connsiteY40" fmla="*/ 526818 h 5022618"/>
              <a:gd name="connsiteX41" fmla="*/ 3733800 w 8255272"/>
              <a:gd name="connsiteY41" fmla="*/ 552218 h 5022618"/>
              <a:gd name="connsiteX42" fmla="*/ 3670300 w 8255272"/>
              <a:gd name="connsiteY42" fmla="*/ 564918 h 5022618"/>
              <a:gd name="connsiteX43" fmla="*/ 3644900 w 8255272"/>
              <a:gd name="connsiteY43" fmla="*/ 603018 h 5022618"/>
              <a:gd name="connsiteX44" fmla="*/ 3568700 w 8255272"/>
              <a:gd name="connsiteY44" fmla="*/ 628418 h 5022618"/>
              <a:gd name="connsiteX45" fmla="*/ 3454400 w 8255272"/>
              <a:gd name="connsiteY45" fmla="*/ 755418 h 5022618"/>
              <a:gd name="connsiteX46" fmla="*/ 3416300 w 8255272"/>
              <a:gd name="connsiteY46" fmla="*/ 780818 h 5022618"/>
              <a:gd name="connsiteX47" fmla="*/ 3340100 w 8255272"/>
              <a:gd name="connsiteY47" fmla="*/ 857018 h 5022618"/>
              <a:gd name="connsiteX48" fmla="*/ 3314700 w 8255272"/>
              <a:gd name="connsiteY48" fmla="*/ 895118 h 5022618"/>
              <a:gd name="connsiteX49" fmla="*/ 3238500 w 8255272"/>
              <a:gd name="connsiteY49" fmla="*/ 945918 h 5022618"/>
              <a:gd name="connsiteX50" fmla="*/ 3149600 w 8255272"/>
              <a:gd name="connsiteY50" fmla="*/ 1034818 h 5022618"/>
              <a:gd name="connsiteX51" fmla="*/ 3098800 w 8255272"/>
              <a:gd name="connsiteY51" fmla="*/ 1060218 h 5022618"/>
              <a:gd name="connsiteX52" fmla="*/ 3073400 w 8255272"/>
              <a:gd name="connsiteY52" fmla="*/ 1098318 h 5022618"/>
              <a:gd name="connsiteX53" fmla="*/ 2959100 w 8255272"/>
              <a:gd name="connsiteY53" fmla="*/ 1199918 h 5022618"/>
              <a:gd name="connsiteX54" fmla="*/ 2921000 w 8255272"/>
              <a:gd name="connsiteY54" fmla="*/ 1288818 h 5022618"/>
              <a:gd name="connsiteX55" fmla="*/ 2908300 w 8255272"/>
              <a:gd name="connsiteY55" fmla="*/ 1326918 h 5022618"/>
              <a:gd name="connsiteX56" fmla="*/ 2870200 w 8255272"/>
              <a:gd name="connsiteY56" fmla="*/ 1403118 h 5022618"/>
              <a:gd name="connsiteX57" fmla="*/ 2832100 w 8255272"/>
              <a:gd name="connsiteY57" fmla="*/ 1530118 h 5022618"/>
              <a:gd name="connsiteX58" fmla="*/ 2819400 w 8255272"/>
              <a:gd name="connsiteY58" fmla="*/ 1580918 h 5022618"/>
              <a:gd name="connsiteX59" fmla="*/ 2794000 w 8255272"/>
              <a:gd name="connsiteY59" fmla="*/ 1644418 h 5022618"/>
              <a:gd name="connsiteX60" fmla="*/ 2781300 w 8255272"/>
              <a:gd name="connsiteY60" fmla="*/ 1682518 h 5022618"/>
              <a:gd name="connsiteX61" fmla="*/ 2755900 w 8255272"/>
              <a:gd name="connsiteY61" fmla="*/ 1720618 h 5022618"/>
              <a:gd name="connsiteX62" fmla="*/ 2730500 w 8255272"/>
              <a:gd name="connsiteY62" fmla="*/ 1822218 h 5022618"/>
              <a:gd name="connsiteX63" fmla="*/ 2705100 w 8255272"/>
              <a:gd name="connsiteY63" fmla="*/ 1885718 h 5022618"/>
              <a:gd name="connsiteX64" fmla="*/ 2679700 w 8255272"/>
              <a:gd name="connsiteY64" fmla="*/ 2012718 h 5022618"/>
              <a:gd name="connsiteX65" fmla="*/ 2654300 w 8255272"/>
              <a:gd name="connsiteY65" fmla="*/ 2190518 h 5022618"/>
              <a:gd name="connsiteX66" fmla="*/ 2641600 w 8255272"/>
              <a:gd name="connsiteY66" fmla="*/ 2698518 h 5022618"/>
              <a:gd name="connsiteX67" fmla="*/ 2628900 w 8255272"/>
              <a:gd name="connsiteY67" fmla="*/ 2774718 h 5022618"/>
              <a:gd name="connsiteX68" fmla="*/ 2578100 w 8255272"/>
              <a:gd name="connsiteY68" fmla="*/ 3079518 h 5022618"/>
              <a:gd name="connsiteX69" fmla="*/ 2540000 w 8255272"/>
              <a:gd name="connsiteY69" fmla="*/ 3117618 h 5022618"/>
              <a:gd name="connsiteX70" fmla="*/ 2501900 w 8255272"/>
              <a:gd name="connsiteY70" fmla="*/ 3206518 h 5022618"/>
              <a:gd name="connsiteX71" fmla="*/ 2489200 w 8255272"/>
              <a:gd name="connsiteY71" fmla="*/ 3244618 h 5022618"/>
              <a:gd name="connsiteX72" fmla="*/ 2451100 w 8255272"/>
              <a:gd name="connsiteY72" fmla="*/ 3282718 h 5022618"/>
              <a:gd name="connsiteX73" fmla="*/ 2438400 w 8255272"/>
              <a:gd name="connsiteY73" fmla="*/ 3346218 h 5022618"/>
              <a:gd name="connsiteX74" fmla="*/ 2413000 w 8255272"/>
              <a:gd name="connsiteY74" fmla="*/ 3384318 h 5022618"/>
              <a:gd name="connsiteX75" fmla="*/ 2387600 w 8255272"/>
              <a:gd name="connsiteY75" fmla="*/ 3460518 h 5022618"/>
              <a:gd name="connsiteX76" fmla="*/ 2374900 w 8255272"/>
              <a:gd name="connsiteY76" fmla="*/ 3498618 h 5022618"/>
              <a:gd name="connsiteX77" fmla="*/ 2362200 w 8255272"/>
              <a:gd name="connsiteY77" fmla="*/ 3536718 h 5022618"/>
              <a:gd name="connsiteX78" fmla="*/ 2349500 w 8255272"/>
              <a:gd name="connsiteY78" fmla="*/ 3625618 h 5022618"/>
              <a:gd name="connsiteX79" fmla="*/ 2311400 w 8255272"/>
              <a:gd name="connsiteY79" fmla="*/ 3790718 h 5022618"/>
              <a:gd name="connsiteX80" fmla="*/ 2286000 w 8255272"/>
              <a:gd name="connsiteY80" fmla="*/ 3841518 h 5022618"/>
              <a:gd name="connsiteX81" fmla="*/ 2273300 w 8255272"/>
              <a:gd name="connsiteY81" fmla="*/ 3968518 h 5022618"/>
              <a:gd name="connsiteX82" fmla="*/ 2247900 w 8255272"/>
              <a:gd name="connsiteY82" fmla="*/ 4070118 h 5022618"/>
              <a:gd name="connsiteX83" fmla="*/ 2222500 w 8255272"/>
              <a:gd name="connsiteY83" fmla="*/ 4298718 h 5022618"/>
              <a:gd name="connsiteX84" fmla="*/ 2209800 w 8255272"/>
              <a:gd name="connsiteY84" fmla="*/ 4489218 h 5022618"/>
              <a:gd name="connsiteX85" fmla="*/ 2184400 w 8255272"/>
              <a:gd name="connsiteY85" fmla="*/ 4616218 h 5022618"/>
              <a:gd name="connsiteX86" fmla="*/ 2171700 w 8255272"/>
              <a:gd name="connsiteY86" fmla="*/ 4692418 h 5022618"/>
              <a:gd name="connsiteX87" fmla="*/ 2159000 w 8255272"/>
              <a:gd name="connsiteY87" fmla="*/ 4730518 h 5022618"/>
              <a:gd name="connsiteX88" fmla="*/ 2146300 w 8255272"/>
              <a:gd name="connsiteY88" fmla="*/ 4794018 h 5022618"/>
              <a:gd name="connsiteX89" fmla="*/ 2120900 w 8255272"/>
              <a:gd name="connsiteY89" fmla="*/ 4895618 h 5022618"/>
              <a:gd name="connsiteX90" fmla="*/ 2044700 w 8255272"/>
              <a:gd name="connsiteY90" fmla="*/ 4933718 h 5022618"/>
              <a:gd name="connsiteX91" fmla="*/ 1816100 w 8255272"/>
              <a:gd name="connsiteY91" fmla="*/ 4895618 h 5022618"/>
              <a:gd name="connsiteX92" fmla="*/ 1701800 w 8255272"/>
              <a:gd name="connsiteY92" fmla="*/ 4857518 h 5022618"/>
              <a:gd name="connsiteX93" fmla="*/ 1587500 w 8255272"/>
              <a:gd name="connsiteY93" fmla="*/ 4819418 h 5022618"/>
              <a:gd name="connsiteX94" fmla="*/ 1549400 w 8255272"/>
              <a:gd name="connsiteY94" fmla="*/ 4806718 h 5022618"/>
              <a:gd name="connsiteX95" fmla="*/ 1511300 w 8255272"/>
              <a:gd name="connsiteY95" fmla="*/ 4781318 h 5022618"/>
              <a:gd name="connsiteX96" fmla="*/ 1435100 w 8255272"/>
              <a:gd name="connsiteY96" fmla="*/ 4768618 h 5022618"/>
              <a:gd name="connsiteX97" fmla="*/ 1397000 w 8255272"/>
              <a:gd name="connsiteY97" fmla="*/ 4755918 h 5022618"/>
              <a:gd name="connsiteX98" fmla="*/ 1270000 w 8255272"/>
              <a:gd name="connsiteY98" fmla="*/ 4641618 h 5022618"/>
              <a:gd name="connsiteX99" fmla="*/ 1257300 w 8255272"/>
              <a:gd name="connsiteY99" fmla="*/ 4603518 h 5022618"/>
              <a:gd name="connsiteX100" fmla="*/ 1244600 w 8255272"/>
              <a:gd name="connsiteY100" fmla="*/ 4552718 h 5022618"/>
              <a:gd name="connsiteX101" fmla="*/ 1219200 w 8255272"/>
              <a:gd name="connsiteY101" fmla="*/ 4514618 h 5022618"/>
              <a:gd name="connsiteX102" fmla="*/ 1181100 w 8255272"/>
              <a:gd name="connsiteY102" fmla="*/ 4387618 h 5022618"/>
              <a:gd name="connsiteX103" fmla="*/ 1168400 w 8255272"/>
              <a:gd name="connsiteY103" fmla="*/ 4197118 h 5022618"/>
              <a:gd name="connsiteX104" fmla="*/ 1181100 w 8255272"/>
              <a:gd name="connsiteY104" fmla="*/ 3981218 h 5022618"/>
              <a:gd name="connsiteX105" fmla="*/ 1219200 w 8255272"/>
              <a:gd name="connsiteY105" fmla="*/ 3676418 h 5022618"/>
              <a:gd name="connsiteX106" fmla="*/ 1231900 w 8255272"/>
              <a:gd name="connsiteY106" fmla="*/ 3320818 h 5022618"/>
              <a:gd name="connsiteX107" fmla="*/ 1257300 w 8255272"/>
              <a:gd name="connsiteY107" fmla="*/ 2914418 h 5022618"/>
              <a:gd name="connsiteX108" fmla="*/ 1244600 w 8255272"/>
              <a:gd name="connsiteY108" fmla="*/ 2177818 h 5022618"/>
              <a:gd name="connsiteX109" fmla="*/ 1231900 w 8255272"/>
              <a:gd name="connsiteY109" fmla="*/ 1923818 h 5022618"/>
              <a:gd name="connsiteX110" fmla="*/ 1206500 w 8255272"/>
              <a:gd name="connsiteY110" fmla="*/ 1758718 h 5022618"/>
              <a:gd name="connsiteX111" fmla="*/ 1181100 w 8255272"/>
              <a:gd name="connsiteY111" fmla="*/ 1707918 h 5022618"/>
              <a:gd name="connsiteX112" fmla="*/ 1155700 w 8255272"/>
              <a:gd name="connsiteY112" fmla="*/ 1530118 h 5022618"/>
              <a:gd name="connsiteX113" fmla="*/ 1143000 w 8255272"/>
              <a:gd name="connsiteY113" fmla="*/ 1479318 h 5022618"/>
              <a:gd name="connsiteX114" fmla="*/ 1117600 w 8255272"/>
              <a:gd name="connsiteY114" fmla="*/ 1428518 h 5022618"/>
              <a:gd name="connsiteX115" fmla="*/ 1104900 w 8255272"/>
              <a:gd name="connsiteY115" fmla="*/ 1352318 h 5022618"/>
              <a:gd name="connsiteX116" fmla="*/ 1066800 w 8255272"/>
              <a:gd name="connsiteY116" fmla="*/ 1225318 h 5022618"/>
              <a:gd name="connsiteX117" fmla="*/ 1041400 w 8255272"/>
              <a:gd name="connsiteY117" fmla="*/ 1060218 h 5022618"/>
              <a:gd name="connsiteX118" fmla="*/ 1028700 w 8255272"/>
              <a:gd name="connsiteY118" fmla="*/ 996718 h 5022618"/>
              <a:gd name="connsiteX119" fmla="*/ 1003300 w 8255272"/>
              <a:gd name="connsiteY119" fmla="*/ 793518 h 5022618"/>
              <a:gd name="connsiteX120" fmla="*/ 990600 w 8255272"/>
              <a:gd name="connsiteY120" fmla="*/ 730018 h 5022618"/>
              <a:gd name="connsiteX121" fmla="*/ 965200 w 8255272"/>
              <a:gd name="connsiteY121" fmla="*/ 653818 h 5022618"/>
              <a:gd name="connsiteX122" fmla="*/ 927100 w 8255272"/>
              <a:gd name="connsiteY122" fmla="*/ 590318 h 5022618"/>
              <a:gd name="connsiteX123" fmla="*/ 914400 w 8255272"/>
              <a:gd name="connsiteY123" fmla="*/ 514118 h 5022618"/>
              <a:gd name="connsiteX124" fmla="*/ 889000 w 8255272"/>
              <a:gd name="connsiteY124" fmla="*/ 476018 h 5022618"/>
              <a:gd name="connsiteX125" fmla="*/ 838200 w 8255272"/>
              <a:gd name="connsiteY125" fmla="*/ 387118 h 5022618"/>
              <a:gd name="connsiteX126" fmla="*/ 812800 w 8255272"/>
              <a:gd name="connsiteY126" fmla="*/ 349018 h 5022618"/>
              <a:gd name="connsiteX127" fmla="*/ 800100 w 8255272"/>
              <a:gd name="connsiteY127" fmla="*/ 310918 h 5022618"/>
              <a:gd name="connsiteX128" fmla="*/ 762000 w 8255272"/>
              <a:gd name="connsiteY128" fmla="*/ 298218 h 5022618"/>
              <a:gd name="connsiteX129" fmla="*/ 736600 w 8255272"/>
              <a:gd name="connsiteY129" fmla="*/ 260118 h 5022618"/>
              <a:gd name="connsiteX130" fmla="*/ 660400 w 8255272"/>
              <a:gd name="connsiteY130" fmla="*/ 196618 h 5022618"/>
              <a:gd name="connsiteX131" fmla="*/ 609600 w 8255272"/>
              <a:gd name="connsiteY131" fmla="*/ 183918 h 5022618"/>
              <a:gd name="connsiteX132" fmla="*/ 571500 w 8255272"/>
              <a:gd name="connsiteY132" fmla="*/ 158518 h 5022618"/>
              <a:gd name="connsiteX133" fmla="*/ 520700 w 8255272"/>
              <a:gd name="connsiteY133" fmla="*/ 145818 h 5022618"/>
              <a:gd name="connsiteX134" fmla="*/ 241300 w 8255272"/>
              <a:gd name="connsiteY134" fmla="*/ 120418 h 5022618"/>
              <a:gd name="connsiteX135" fmla="*/ 63500 w 8255272"/>
              <a:gd name="connsiteY135" fmla="*/ 82318 h 5022618"/>
              <a:gd name="connsiteX136" fmla="*/ 0 w 8255272"/>
              <a:gd name="connsiteY136" fmla="*/ 31518 h 5022618"/>
              <a:gd name="connsiteX0" fmla="*/ 0 w 8255272"/>
              <a:gd name="connsiteY0" fmla="*/ 31518 h 5022618"/>
              <a:gd name="connsiteX1" fmla="*/ 88900 w 8255272"/>
              <a:gd name="connsiteY1" fmla="*/ 5022618 h 5022618"/>
              <a:gd name="connsiteX2" fmla="*/ 1739900 w 8255272"/>
              <a:gd name="connsiteY2" fmla="*/ 4895618 h 5022618"/>
              <a:gd name="connsiteX3" fmla="*/ 3124200 w 8255272"/>
              <a:gd name="connsiteY3" fmla="*/ 4908318 h 5022618"/>
              <a:gd name="connsiteX4" fmla="*/ 6273800 w 8255272"/>
              <a:gd name="connsiteY4" fmla="*/ 4882918 h 5022618"/>
              <a:gd name="connsiteX5" fmla="*/ 7899400 w 8255272"/>
              <a:gd name="connsiteY5" fmla="*/ 4870218 h 5022618"/>
              <a:gd name="connsiteX6" fmla="*/ 7975600 w 8255272"/>
              <a:gd name="connsiteY6" fmla="*/ 4882918 h 5022618"/>
              <a:gd name="connsiteX7" fmla="*/ 8115300 w 8255272"/>
              <a:gd name="connsiteY7" fmla="*/ 4908318 h 5022618"/>
              <a:gd name="connsiteX8" fmla="*/ 8153400 w 8255272"/>
              <a:gd name="connsiteY8" fmla="*/ 4933718 h 5022618"/>
              <a:gd name="connsiteX9" fmla="*/ 8229600 w 8255272"/>
              <a:gd name="connsiteY9" fmla="*/ 4717818 h 5022618"/>
              <a:gd name="connsiteX10" fmla="*/ 8191500 w 8255272"/>
              <a:gd name="connsiteY10" fmla="*/ 4197118 h 5022618"/>
              <a:gd name="connsiteX11" fmla="*/ 8178800 w 8255272"/>
              <a:gd name="connsiteY11" fmla="*/ 2190518 h 5022618"/>
              <a:gd name="connsiteX12" fmla="*/ 8166100 w 8255272"/>
              <a:gd name="connsiteY12" fmla="*/ 1961918 h 5022618"/>
              <a:gd name="connsiteX13" fmla="*/ 8204200 w 8255272"/>
              <a:gd name="connsiteY13" fmla="*/ 768118 h 5022618"/>
              <a:gd name="connsiteX14" fmla="*/ 8216900 w 8255272"/>
              <a:gd name="connsiteY14" fmla="*/ 653818 h 5022618"/>
              <a:gd name="connsiteX15" fmla="*/ 8242300 w 8255272"/>
              <a:gd name="connsiteY15" fmla="*/ 603018 h 5022618"/>
              <a:gd name="connsiteX16" fmla="*/ 8255000 w 8255272"/>
              <a:gd name="connsiteY16" fmla="*/ 488718 h 5022618"/>
              <a:gd name="connsiteX17" fmla="*/ 8191500 w 8255272"/>
              <a:gd name="connsiteY17" fmla="*/ 336318 h 5022618"/>
              <a:gd name="connsiteX18" fmla="*/ 8153400 w 8255272"/>
              <a:gd name="connsiteY18" fmla="*/ 349018 h 5022618"/>
              <a:gd name="connsiteX19" fmla="*/ 8166100 w 8255272"/>
              <a:gd name="connsiteY19" fmla="*/ 234718 h 5022618"/>
              <a:gd name="connsiteX20" fmla="*/ 8191500 w 8255272"/>
              <a:gd name="connsiteY20" fmla="*/ 196618 h 5022618"/>
              <a:gd name="connsiteX21" fmla="*/ 8229600 w 8255272"/>
              <a:gd name="connsiteY21" fmla="*/ 107718 h 5022618"/>
              <a:gd name="connsiteX22" fmla="*/ 7962900 w 8255272"/>
              <a:gd name="connsiteY22" fmla="*/ 107718 h 5022618"/>
              <a:gd name="connsiteX23" fmla="*/ 6261100 w 8255272"/>
              <a:gd name="connsiteY23" fmla="*/ 120418 h 5022618"/>
              <a:gd name="connsiteX24" fmla="*/ 6083300 w 8255272"/>
              <a:gd name="connsiteY24" fmla="*/ 158518 h 5022618"/>
              <a:gd name="connsiteX25" fmla="*/ 5854700 w 8255272"/>
              <a:gd name="connsiteY25" fmla="*/ 209318 h 5022618"/>
              <a:gd name="connsiteX26" fmla="*/ 5702300 w 8255272"/>
              <a:gd name="connsiteY26" fmla="*/ 234718 h 5022618"/>
              <a:gd name="connsiteX27" fmla="*/ 5575300 w 8255272"/>
              <a:gd name="connsiteY27" fmla="*/ 260118 h 5022618"/>
              <a:gd name="connsiteX28" fmla="*/ 5499100 w 8255272"/>
              <a:gd name="connsiteY28" fmla="*/ 272818 h 5022618"/>
              <a:gd name="connsiteX29" fmla="*/ 5422900 w 8255272"/>
              <a:gd name="connsiteY29" fmla="*/ 298218 h 5022618"/>
              <a:gd name="connsiteX30" fmla="*/ 5245100 w 8255272"/>
              <a:gd name="connsiteY30" fmla="*/ 310918 h 5022618"/>
              <a:gd name="connsiteX31" fmla="*/ 5207000 w 8255272"/>
              <a:gd name="connsiteY31" fmla="*/ 336318 h 5022618"/>
              <a:gd name="connsiteX32" fmla="*/ 5130800 w 8255272"/>
              <a:gd name="connsiteY32" fmla="*/ 349018 h 5022618"/>
              <a:gd name="connsiteX33" fmla="*/ 5080000 w 8255272"/>
              <a:gd name="connsiteY33" fmla="*/ 361718 h 5022618"/>
              <a:gd name="connsiteX34" fmla="*/ 4991100 w 8255272"/>
              <a:gd name="connsiteY34" fmla="*/ 387118 h 5022618"/>
              <a:gd name="connsiteX35" fmla="*/ 4432300 w 8255272"/>
              <a:gd name="connsiteY35" fmla="*/ 412518 h 5022618"/>
              <a:gd name="connsiteX36" fmla="*/ 4343400 w 8255272"/>
              <a:gd name="connsiteY36" fmla="*/ 425218 h 5022618"/>
              <a:gd name="connsiteX37" fmla="*/ 4241800 w 8255272"/>
              <a:gd name="connsiteY37" fmla="*/ 437918 h 5022618"/>
              <a:gd name="connsiteX38" fmla="*/ 4076700 w 8255272"/>
              <a:gd name="connsiteY38" fmla="*/ 463318 h 5022618"/>
              <a:gd name="connsiteX39" fmla="*/ 4038600 w 8255272"/>
              <a:gd name="connsiteY39" fmla="*/ 476018 h 5022618"/>
              <a:gd name="connsiteX40" fmla="*/ 3771900 w 8255272"/>
              <a:gd name="connsiteY40" fmla="*/ 526818 h 5022618"/>
              <a:gd name="connsiteX41" fmla="*/ 3733800 w 8255272"/>
              <a:gd name="connsiteY41" fmla="*/ 552218 h 5022618"/>
              <a:gd name="connsiteX42" fmla="*/ 3670300 w 8255272"/>
              <a:gd name="connsiteY42" fmla="*/ 564918 h 5022618"/>
              <a:gd name="connsiteX43" fmla="*/ 3644900 w 8255272"/>
              <a:gd name="connsiteY43" fmla="*/ 603018 h 5022618"/>
              <a:gd name="connsiteX44" fmla="*/ 3568700 w 8255272"/>
              <a:gd name="connsiteY44" fmla="*/ 628418 h 5022618"/>
              <a:gd name="connsiteX45" fmla="*/ 3454400 w 8255272"/>
              <a:gd name="connsiteY45" fmla="*/ 755418 h 5022618"/>
              <a:gd name="connsiteX46" fmla="*/ 3416300 w 8255272"/>
              <a:gd name="connsiteY46" fmla="*/ 780818 h 5022618"/>
              <a:gd name="connsiteX47" fmla="*/ 3340100 w 8255272"/>
              <a:gd name="connsiteY47" fmla="*/ 857018 h 5022618"/>
              <a:gd name="connsiteX48" fmla="*/ 3314700 w 8255272"/>
              <a:gd name="connsiteY48" fmla="*/ 895118 h 5022618"/>
              <a:gd name="connsiteX49" fmla="*/ 3238500 w 8255272"/>
              <a:gd name="connsiteY49" fmla="*/ 945918 h 5022618"/>
              <a:gd name="connsiteX50" fmla="*/ 3149600 w 8255272"/>
              <a:gd name="connsiteY50" fmla="*/ 1034818 h 5022618"/>
              <a:gd name="connsiteX51" fmla="*/ 3098800 w 8255272"/>
              <a:gd name="connsiteY51" fmla="*/ 1060218 h 5022618"/>
              <a:gd name="connsiteX52" fmla="*/ 3073400 w 8255272"/>
              <a:gd name="connsiteY52" fmla="*/ 1098318 h 5022618"/>
              <a:gd name="connsiteX53" fmla="*/ 2959100 w 8255272"/>
              <a:gd name="connsiteY53" fmla="*/ 1199918 h 5022618"/>
              <a:gd name="connsiteX54" fmla="*/ 2921000 w 8255272"/>
              <a:gd name="connsiteY54" fmla="*/ 1288818 h 5022618"/>
              <a:gd name="connsiteX55" fmla="*/ 2908300 w 8255272"/>
              <a:gd name="connsiteY55" fmla="*/ 1326918 h 5022618"/>
              <a:gd name="connsiteX56" fmla="*/ 2870200 w 8255272"/>
              <a:gd name="connsiteY56" fmla="*/ 1403118 h 5022618"/>
              <a:gd name="connsiteX57" fmla="*/ 2832100 w 8255272"/>
              <a:gd name="connsiteY57" fmla="*/ 1530118 h 5022618"/>
              <a:gd name="connsiteX58" fmla="*/ 2819400 w 8255272"/>
              <a:gd name="connsiteY58" fmla="*/ 1580918 h 5022618"/>
              <a:gd name="connsiteX59" fmla="*/ 2794000 w 8255272"/>
              <a:gd name="connsiteY59" fmla="*/ 1644418 h 5022618"/>
              <a:gd name="connsiteX60" fmla="*/ 2781300 w 8255272"/>
              <a:gd name="connsiteY60" fmla="*/ 1682518 h 5022618"/>
              <a:gd name="connsiteX61" fmla="*/ 2755900 w 8255272"/>
              <a:gd name="connsiteY61" fmla="*/ 1720618 h 5022618"/>
              <a:gd name="connsiteX62" fmla="*/ 2730500 w 8255272"/>
              <a:gd name="connsiteY62" fmla="*/ 1822218 h 5022618"/>
              <a:gd name="connsiteX63" fmla="*/ 2705100 w 8255272"/>
              <a:gd name="connsiteY63" fmla="*/ 1885718 h 5022618"/>
              <a:gd name="connsiteX64" fmla="*/ 2679700 w 8255272"/>
              <a:gd name="connsiteY64" fmla="*/ 2012718 h 5022618"/>
              <a:gd name="connsiteX65" fmla="*/ 2654300 w 8255272"/>
              <a:gd name="connsiteY65" fmla="*/ 2190518 h 5022618"/>
              <a:gd name="connsiteX66" fmla="*/ 2641600 w 8255272"/>
              <a:gd name="connsiteY66" fmla="*/ 2698518 h 5022618"/>
              <a:gd name="connsiteX67" fmla="*/ 2628900 w 8255272"/>
              <a:gd name="connsiteY67" fmla="*/ 2774718 h 5022618"/>
              <a:gd name="connsiteX68" fmla="*/ 2578100 w 8255272"/>
              <a:gd name="connsiteY68" fmla="*/ 3079518 h 5022618"/>
              <a:gd name="connsiteX69" fmla="*/ 2540000 w 8255272"/>
              <a:gd name="connsiteY69" fmla="*/ 3117618 h 5022618"/>
              <a:gd name="connsiteX70" fmla="*/ 2501900 w 8255272"/>
              <a:gd name="connsiteY70" fmla="*/ 3206518 h 5022618"/>
              <a:gd name="connsiteX71" fmla="*/ 2489200 w 8255272"/>
              <a:gd name="connsiteY71" fmla="*/ 3244618 h 5022618"/>
              <a:gd name="connsiteX72" fmla="*/ 2451100 w 8255272"/>
              <a:gd name="connsiteY72" fmla="*/ 3282718 h 5022618"/>
              <a:gd name="connsiteX73" fmla="*/ 2438400 w 8255272"/>
              <a:gd name="connsiteY73" fmla="*/ 3346218 h 5022618"/>
              <a:gd name="connsiteX74" fmla="*/ 2413000 w 8255272"/>
              <a:gd name="connsiteY74" fmla="*/ 3384318 h 5022618"/>
              <a:gd name="connsiteX75" fmla="*/ 2387600 w 8255272"/>
              <a:gd name="connsiteY75" fmla="*/ 3460518 h 5022618"/>
              <a:gd name="connsiteX76" fmla="*/ 2374900 w 8255272"/>
              <a:gd name="connsiteY76" fmla="*/ 3498618 h 5022618"/>
              <a:gd name="connsiteX77" fmla="*/ 2362200 w 8255272"/>
              <a:gd name="connsiteY77" fmla="*/ 3536718 h 5022618"/>
              <a:gd name="connsiteX78" fmla="*/ 2349500 w 8255272"/>
              <a:gd name="connsiteY78" fmla="*/ 3625618 h 5022618"/>
              <a:gd name="connsiteX79" fmla="*/ 2311400 w 8255272"/>
              <a:gd name="connsiteY79" fmla="*/ 3790718 h 5022618"/>
              <a:gd name="connsiteX80" fmla="*/ 2286000 w 8255272"/>
              <a:gd name="connsiteY80" fmla="*/ 3841518 h 5022618"/>
              <a:gd name="connsiteX81" fmla="*/ 2273300 w 8255272"/>
              <a:gd name="connsiteY81" fmla="*/ 3968518 h 5022618"/>
              <a:gd name="connsiteX82" fmla="*/ 2247900 w 8255272"/>
              <a:gd name="connsiteY82" fmla="*/ 4070118 h 5022618"/>
              <a:gd name="connsiteX83" fmla="*/ 2222500 w 8255272"/>
              <a:gd name="connsiteY83" fmla="*/ 4298718 h 5022618"/>
              <a:gd name="connsiteX84" fmla="*/ 2209800 w 8255272"/>
              <a:gd name="connsiteY84" fmla="*/ 4489218 h 5022618"/>
              <a:gd name="connsiteX85" fmla="*/ 2184400 w 8255272"/>
              <a:gd name="connsiteY85" fmla="*/ 4616218 h 5022618"/>
              <a:gd name="connsiteX86" fmla="*/ 2171700 w 8255272"/>
              <a:gd name="connsiteY86" fmla="*/ 4692418 h 5022618"/>
              <a:gd name="connsiteX87" fmla="*/ 2159000 w 8255272"/>
              <a:gd name="connsiteY87" fmla="*/ 4730518 h 5022618"/>
              <a:gd name="connsiteX88" fmla="*/ 2120900 w 8255272"/>
              <a:gd name="connsiteY88" fmla="*/ 4895618 h 5022618"/>
              <a:gd name="connsiteX89" fmla="*/ 2044700 w 8255272"/>
              <a:gd name="connsiteY89" fmla="*/ 4933718 h 5022618"/>
              <a:gd name="connsiteX90" fmla="*/ 1816100 w 8255272"/>
              <a:gd name="connsiteY90" fmla="*/ 4895618 h 5022618"/>
              <a:gd name="connsiteX91" fmla="*/ 1701800 w 8255272"/>
              <a:gd name="connsiteY91" fmla="*/ 4857518 h 5022618"/>
              <a:gd name="connsiteX92" fmla="*/ 1587500 w 8255272"/>
              <a:gd name="connsiteY92" fmla="*/ 4819418 h 5022618"/>
              <a:gd name="connsiteX93" fmla="*/ 1549400 w 8255272"/>
              <a:gd name="connsiteY93" fmla="*/ 4806718 h 5022618"/>
              <a:gd name="connsiteX94" fmla="*/ 1511300 w 8255272"/>
              <a:gd name="connsiteY94" fmla="*/ 4781318 h 5022618"/>
              <a:gd name="connsiteX95" fmla="*/ 1435100 w 8255272"/>
              <a:gd name="connsiteY95" fmla="*/ 4768618 h 5022618"/>
              <a:gd name="connsiteX96" fmla="*/ 1397000 w 8255272"/>
              <a:gd name="connsiteY96" fmla="*/ 4755918 h 5022618"/>
              <a:gd name="connsiteX97" fmla="*/ 1270000 w 8255272"/>
              <a:gd name="connsiteY97" fmla="*/ 4641618 h 5022618"/>
              <a:gd name="connsiteX98" fmla="*/ 1257300 w 8255272"/>
              <a:gd name="connsiteY98" fmla="*/ 4603518 h 5022618"/>
              <a:gd name="connsiteX99" fmla="*/ 1244600 w 8255272"/>
              <a:gd name="connsiteY99" fmla="*/ 4552718 h 5022618"/>
              <a:gd name="connsiteX100" fmla="*/ 1219200 w 8255272"/>
              <a:gd name="connsiteY100" fmla="*/ 4514618 h 5022618"/>
              <a:gd name="connsiteX101" fmla="*/ 1181100 w 8255272"/>
              <a:gd name="connsiteY101" fmla="*/ 4387618 h 5022618"/>
              <a:gd name="connsiteX102" fmla="*/ 1168400 w 8255272"/>
              <a:gd name="connsiteY102" fmla="*/ 4197118 h 5022618"/>
              <a:gd name="connsiteX103" fmla="*/ 1181100 w 8255272"/>
              <a:gd name="connsiteY103" fmla="*/ 3981218 h 5022618"/>
              <a:gd name="connsiteX104" fmla="*/ 1219200 w 8255272"/>
              <a:gd name="connsiteY104" fmla="*/ 3676418 h 5022618"/>
              <a:gd name="connsiteX105" fmla="*/ 1231900 w 8255272"/>
              <a:gd name="connsiteY105" fmla="*/ 3320818 h 5022618"/>
              <a:gd name="connsiteX106" fmla="*/ 1257300 w 8255272"/>
              <a:gd name="connsiteY106" fmla="*/ 2914418 h 5022618"/>
              <a:gd name="connsiteX107" fmla="*/ 1244600 w 8255272"/>
              <a:gd name="connsiteY107" fmla="*/ 2177818 h 5022618"/>
              <a:gd name="connsiteX108" fmla="*/ 1231900 w 8255272"/>
              <a:gd name="connsiteY108" fmla="*/ 1923818 h 5022618"/>
              <a:gd name="connsiteX109" fmla="*/ 1206500 w 8255272"/>
              <a:gd name="connsiteY109" fmla="*/ 1758718 h 5022618"/>
              <a:gd name="connsiteX110" fmla="*/ 1181100 w 8255272"/>
              <a:gd name="connsiteY110" fmla="*/ 1707918 h 5022618"/>
              <a:gd name="connsiteX111" fmla="*/ 1155700 w 8255272"/>
              <a:gd name="connsiteY111" fmla="*/ 1530118 h 5022618"/>
              <a:gd name="connsiteX112" fmla="*/ 1143000 w 8255272"/>
              <a:gd name="connsiteY112" fmla="*/ 1479318 h 5022618"/>
              <a:gd name="connsiteX113" fmla="*/ 1117600 w 8255272"/>
              <a:gd name="connsiteY113" fmla="*/ 1428518 h 5022618"/>
              <a:gd name="connsiteX114" fmla="*/ 1104900 w 8255272"/>
              <a:gd name="connsiteY114" fmla="*/ 1352318 h 5022618"/>
              <a:gd name="connsiteX115" fmla="*/ 1066800 w 8255272"/>
              <a:gd name="connsiteY115" fmla="*/ 1225318 h 5022618"/>
              <a:gd name="connsiteX116" fmla="*/ 1041400 w 8255272"/>
              <a:gd name="connsiteY116" fmla="*/ 1060218 h 5022618"/>
              <a:gd name="connsiteX117" fmla="*/ 1028700 w 8255272"/>
              <a:gd name="connsiteY117" fmla="*/ 996718 h 5022618"/>
              <a:gd name="connsiteX118" fmla="*/ 1003300 w 8255272"/>
              <a:gd name="connsiteY118" fmla="*/ 793518 h 5022618"/>
              <a:gd name="connsiteX119" fmla="*/ 990600 w 8255272"/>
              <a:gd name="connsiteY119" fmla="*/ 730018 h 5022618"/>
              <a:gd name="connsiteX120" fmla="*/ 965200 w 8255272"/>
              <a:gd name="connsiteY120" fmla="*/ 653818 h 5022618"/>
              <a:gd name="connsiteX121" fmla="*/ 927100 w 8255272"/>
              <a:gd name="connsiteY121" fmla="*/ 590318 h 5022618"/>
              <a:gd name="connsiteX122" fmla="*/ 914400 w 8255272"/>
              <a:gd name="connsiteY122" fmla="*/ 514118 h 5022618"/>
              <a:gd name="connsiteX123" fmla="*/ 889000 w 8255272"/>
              <a:gd name="connsiteY123" fmla="*/ 476018 h 5022618"/>
              <a:gd name="connsiteX124" fmla="*/ 838200 w 8255272"/>
              <a:gd name="connsiteY124" fmla="*/ 387118 h 5022618"/>
              <a:gd name="connsiteX125" fmla="*/ 812800 w 8255272"/>
              <a:gd name="connsiteY125" fmla="*/ 349018 h 5022618"/>
              <a:gd name="connsiteX126" fmla="*/ 800100 w 8255272"/>
              <a:gd name="connsiteY126" fmla="*/ 310918 h 5022618"/>
              <a:gd name="connsiteX127" fmla="*/ 762000 w 8255272"/>
              <a:gd name="connsiteY127" fmla="*/ 298218 h 5022618"/>
              <a:gd name="connsiteX128" fmla="*/ 736600 w 8255272"/>
              <a:gd name="connsiteY128" fmla="*/ 260118 h 5022618"/>
              <a:gd name="connsiteX129" fmla="*/ 660400 w 8255272"/>
              <a:gd name="connsiteY129" fmla="*/ 196618 h 5022618"/>
              <a:gd name="connsiteX130" fmla="*/ 609600 w 8255272"/>
              <a:gd name="connsiteY130" fmla="*/ 183918 h 5022618"/>
              <a:gd name="connsiteX131" fmla="*/ 571500 w 8255272"/>
              <a:gd name="connsiteY131" fmla="*/ 158518 h 5022618"/>
              <a:gd name="connsiteX132" fmla="*/ 520700 w 8255272"/>
              <a:gd name="connsiteY132" fmla="*/ 145818 h 5022618"/>
              <a:gd name="connsiteX133" fmla="*/ 241300 w 8255272"/>
              <a:gd name="connsiteY133" fmla="*/ 120418 h 5022618"/>
              <a:gd name="connsiteX134" fmla="*/ 63500 w 8255272"/>
              <a:gd name="connsiteY134" fmla="*/ 82318 h 5022618"/>
              <a:gd name="connsiteX135" fmla="*/ 0 w 8255272"/>
              <a:gd name="connsiteY135" fmla="*/ 31518 h 5022618"/>
              <a:gd name="connsiteX0" fmla="*/ 0 w 8255272"/>
              <a:gd name="connsiteY0" fmla="*/ 31518 h 5022618"/>
              <a:gd name="connsiteX1" fmla="*/ 88900 w 8255272"/>
              <a:gd name="connsiteY1" fmla="*/ 5022618 h 5022618"/>
              <a:gd name="connsiteX2" fmla="*/ 1739900 w 8255272"/>
              <a:gd name="connsiteY2" fmla="*/ 4895618 h 5022618"/>
              <a:gd name="connsiteX3" fmla="*/ 3124200 w 8255272"/>
              <a:gd name="connsiteY3" fmla="*/ 4908318 h 5022618"/>
              <a:gd name="connsiteX4" fmla="*/ 6273800 w 8255272"/>
              <a:gd name="connsiteY4" fmla="*/ 4882918 h 5022618"/>
              <a:gd name="connsiteX5" fmla="*/ 7899400 w 8255272"/>
              <a:gd name="connsiteY5" fmla="*/ 4870218 h 5022618"/>
              <a:gd name="connsiteX6" fmla="*/ 7975600 w 8255272"/>
              <a:gd name="connsiteY6" fmla="*/ 4882918 h 5022618"/>
              <a:gd name="connsiteX7" fmla="*/ 8115300 w 8255272"/>
              <a:gd name="connsiteY7" fmla="*/ 4908318 h 5022618"/>
              <a:gd name="connsiteX8" fmla="*/ 8153400 w 8255272"/>
              <a:gd name="connsiteY8" fmla="*/ 4933718 h 5022618"/>
              <a:gd name="connsiteX9" fmla="*/ 8229600 w 8255272"/>
              <a:gd name="connsiteY9" fmla="*/ 4717818 h 5022618"/>
              <a:gd name="connsiteX10" fmla="*/ 8191500 w 8255272"/>
              <a:gd name="connsiteY10" fmla="*/ 4197118 h 5022618"/>
              <a:gd name="connsiteX11" fmla="*/ 8178800 w 8255272"/>
              <a:gd name="connsiteY11" fmla="*/ 2190518 h 5022618"/>
              <a:gd name="connsiteX12" fmla="*/ 8166100 w 8255272"/>
              <a:gd name="connsiteY12" fmla="*/ 1961918 h 5022618"/>
              <a:gd name="connsiteX13" fmla="*/ 8204200 w 8255272"/>
              <a:gd name="connsiteY13" fmla="*/ 768118 h 5022618"/>
              <a:gd name="connsiteX14" fmla="*/ 8216900 w 8255272"/>
              <a:gd name="connsiteY14" fmla="*/ 653818 h 5022618"/>
              <a:gd name="connsiteX15" fmla="*/ 8242300 w 8255272"/>
              <a:gd name="connsiteY15" fmla="*/ 603018 h 5022618"/>
              <a:gd name="connsiteX16" fmla="*/ 8255000 w 8255272"/>
              <a:gd name="connsiteY16" fmla="*/ 488718 h 5022618"/>
              <a:gd name="connsiteX17" fmla="*/ 8191500 w 8255272"/>
              <a:gd name="connsiteY17" fmla="*/ 336318 h 5022618"/>
              <a:gd name="connsiteX18" fmla="*/ 8153400 w 8255272"/>
              <a:gd name="connsiteY18" fmla="*/ 349018 h 5022618"/>
              <a:gd name="connsiteX19" fmla="*/ 8166100 w 8255272"/>
              <a:gd name="connsiteY19" fmla="*/ 234718 h 5022618"/>
              <a:gd name="connsiteX20" fmla="*/ 8191500 w 8255272"/>
              <a:gd name="connsiteY20" fmla="*/ 196618 h 5022618"/>
              <a:gd name="connsiteX21" fmla="*/ 8229600 w 8255272"/>
              <a:gd name="connsiteY21" fmla="*/ 107718 h 5022618"/>
              <a:gd name="connsiteX22" fmla="*/ 7962900 w 8255272"/>
              <a:gd name="connsiteY22" fmla="*/ 107718 h 5022618"/>
              <a:gd name="connsiteX23" fmla="*/ 6261100 w 8255272"/>
              <a:gd name="connsiteY23" fmla="*/ 120418 h 5022618"/>
              <a:gd name="connsiteX24" fmla="*/ 6083300 w 8255272"/>
              <a:gd name="connsiteY24" fmla="*/ 158518 h 5022618"/>
              <a:gd name="connsiteX25" fmla="*/ 5854700 w 8255272"/>
              <a:gd name="connsiteY25" fmla="*/ 209318 h 5022618"/>
              <a:gd name="connsiteX26" fmla="*/ 5702300 w 8255272"/>
              <a:gd name="connsiteY26" fmla="*/ 234718 h 5022618"/>
              <a:gd name="connsiteX27" fmla="*/ 5575300 w 8255272"/>
              <a:gd name="connsiteY27" fmla="*/ 260118 h 5022618"/>
              <a:gd name="connsiteX28" fmla="*/ 5499100 w 8255272"/>
              <a:gd name="connsiteY28" fmla="*/ 272818 h 5022618"/>
              <a:gd name="connsiteX29" fmla="*/ 5422900 w 8255272"/>
              <a:gd name="connsiteY29" fmla="*/ 298218 h 5022618"/>
              <a:gd name="connsiteX30" fmla="*/ 5245100 w 8255272"/>
              <a:gd name="connsiteY30" fmla="*/ 310918 h 5022618"/>
              <a:gd name="connsiteX31" fmla="*/ 5207000 w 8255272"/>
              <a:gd name="connsiteY31" fmla="*/ 336318 h 5022618"/>
              <a:gd name="connsiteX32" fmla="*/ 5130800 w 8255272"/>
              <a:gd name="connsiteY32" fmla="*/ 349018 h 5022618"/>
              <a:gd name="connsiteX33" fmla="*/ 5080000 w 8255272"/>
              <a:gd name="connsiteY33" fmla="*/ 361718 h 5022618"/>
              <a:gd name="connsiteX34" fmla="*/ 4991100 w 8255272"/>
              <a:gd name="connsiteY34" fmla="*/ 387118 h 5022618"/>
              <a:gd name="connsiteX35" fmla="*/ 4432300 w 8255272"/>
              <a:gd name="connsiteY35" fmla="*/ 412518 h 5022618"/>
              <a:gd name="connsiteX36" fmla="*/ 4343400 w 8255272"/>
              <a:gd name="connsiteY36" fmla="*/ 425218 h 5022618"/>
              <a:gd name="connsiteX37" fmla="*/ 4241800 w 8255272"/>
              <a:gd name="connsiteY37" fmla="*/ 437918 h 5022618"/>
              <a:gd name="connsiteX38" fmla="*/ 4076700 w 8255272"/>
              <a:gd name="connsiteY38" fmla="*/ 463318 h 5022618"/>
              <a:gd name="connsiteX39" fmla="*/ 4038600 w 8255272"/>
              <a:gd name="connsiteY39" fmla="*/ 476018 h 5022618"/>
              <a:gd name="connsiteX40" fmla="*/ 3771900 w 8255272"/>
              <a:gd name="connsiteY40" fmla="*/ 526818 h 5022618"/>
              <a:gd name="connsiteX41" fmla="*/ 3733800 w 8255272"/>
              <a:gd name="connsiteY41" fmla="*/ 552218 h 5022618"/>
              <a:gd name="connsiteX42" fmla="*/ 3670300 w 8255272"/>
              <a:gd name="connsiteY42" fmla="*/ 564918 h 5022618"/>
              <a:gd name="connsiteX43" fmla="*/ 3644900 w 8255272"/>
              <a:gd name="connsiteY43" fmla="*/ 603018 h 5022618"/>
              <a:gd name="connsiteX44" fmla="*/ 3568700 w 8255272"/>
              <a:gd name="connsiteY44" fmla="*/ 628418 h 5022618"/>
              <a:gd name="connsiteX45" fmla="*/ 3454400 w 8255272"/>
              <a:gd name="connsiteY45" fmla="*/ 755418 h 5022618"/>
              <a:gd name="connsiteX46" fmla="*/ 3416300 w 8255272"/>
              <a:gd name="connsiteY46" fmla="*/ 780818 h 5022618"/>
              <a:gd name="connsiteX47" fmla="*/ 3340100 w 8255272"/>
              <a:gd name="connsiteY47" fmla="*/ 857018 h 5022618"/>
              <a:gd name="connsiteX48" fmla="*/ 3314700 w 8255272"/>
              <a:gd name="connsiteY48" fmla="*/ 895118 h 5022618"/>
              <a:gd name="connsiteX49" fmla="*/ 3238500 w 8255272"/>
              <a:gd name="connsiteY49" fmla="*/ 945918 h 5022618"/>
              <a:gd name="connsiteX50" fmla="*/ 3149600 w 8255272"/>
              <a:gd name="connsiteY50" fmla="*/ 1034818 h 5022618"/>
              <a:gd name="connsiteX51" fmla="*/ 3098800 w 8255272"/>
              <a:gd name="connsiteY51" fmla="*/ 1060218 h 5022618"/>
              <a:gd name="connsiteX52" fmla="*/ 3073400 w 8255272"/>
              <a:gd name="connsiteY52" fmla="*/ 1098318 h 5022618"/>
              <a:gd name="connsiteX53" fmla="*/ 2959100 w 8255272"/>
              <a:gd name="connsiteY53" fmla="*/ 1199918 h 5022618"/>
              <a:gd name="connsiteX54" fmla="*/ 2921000 w 8255272"/>
              <a:gd name="connsiteY54" fmla="*/ 1288818 h 5022618"/>
              <a:gd name="connsiteX55" fmla="*/ 2908300 w 8255272"/>
              <a:gd name="connsiteY55" fmla="*/ 1326918 h 5022618"/>
              <a:gd name="connsiteX56" fmla="*/ 2870200 w 8255272"/>
              <a:gd name="connsiteY56" fmla="*/ 1403118 h 5022618"/>
              <a:gd name="connsiteX57" fmla="*/ 2832100 w 8255272"/>
              <a:gd name="connsiteY57" fmla="*/ 1530118 h 5022618"/>
              <a:gd name="connsiteX58" fmla="*/ 2819400 w 8255272"/>
              <a:gd name="connsiteY58" fmla="*/ 1580918 h 5022618"/>
              <a:gd name="connsiteX59" fmla="*/ 2794000 w 8255272"/>
              <a:gd name="connsiteY59" fmla="*/ 1644418 h 5022618"/>
              <a:gd name="connsiteX60" fmla="*/ 2781300 w 8255272"/>
              <a:gd name="connsiteY60" fmla="*/ 1682518 h 5022618"/>
              <a:gd name="connsiteX61" fmla="*/ 2755900 w 8255272"/>
              <a:gd name="connsiteY61" fmla="*/ 1720618 h 5022618"/>
              <a:gd name="connsiteX62" fmla="*/ 2730500 w 8255272"/>
              <a:gd name="connsiteY62" fmla="*/ 1822218 h 5022618"/>
              <a:gd name="connsiteX63" fmla="*/ 2705100 w 8255272"/>
              <a:gd name="connsiteY63" fmla="*/ 1885718 h 5022618"/>
              <a:gd name="connsiteX64" fmla="*/ 2679700 w 8255272"/>
              <a:gd name="connsiteY64" fmla="*/ 2012718 h 5022618"/>
              <a:gd name="connsiteX65" fmla="*/ 2654300 w 8255272"/>
              <a:gd name="connsiteY65" fmla="*/ 2190518 h 5022618"/>
              <a:gd name="connsiteX66" fmla="*/ 2641600 w 8255272"/>
              <a:gd name="connsiteY66" fmla="*/ 2698518 h 5022618"/>
              <a:gd name="connsiteX67" fmla="*/ 2628900 w 8255272"/>
              <a:gd name="connsiteY67" fmla="*/ 2774718 h 5022618"/>
              <a:gd name="connsiteX68" fmla="*/ 2578100 w 8255272"/>
              <a:gd name="connsiteY68" fmla="*/ 3079518 h 5022618"/>
              <a:gd name="connsiteX69" fmla="*/ 2540000 w 8255272"/>
              <a:gd name="connsiteY69" fmla="*/ 3117618 h 5022618"/>
              <a:gd name="connsiteX70" fmla="*/ 2501900 w 8255272"/>
              <a:gd name="connsiteY70" fmla="*/ 3206518 h 5022618"/>
              <a:gd name="connsiteX71" fmla="*/ 2489200 w 8255272"/>
              <a:gd name="connsiteY71" fmla="*/ 3244618 h 5022618"/>
              <a:gd name="connsiteX72" fmla="*/ 2451100 w 8255272"/>
              <a:gd name="connsiteY72" fmla="*/ 3282718 h 5022618"/>
              <a:gd name="connsiteX73" fmla="*/ 2438400 w 8255272"/>
              <a:gd name="connsiteY73" fmla="*/ 3346218 h 5022618"/>
              <a:gd name="connsiteX74" fmla="*/ 2413000 w 8255272"/>
              <a:gd name="connsiteY74" fmla="*/ 3384318 h 5022618"/>
              <a:gd name="connsiteX75" fmla="*/ 2387600 w 8255272"/>
              <a:gd name="connsiteY75" fmla="*/ 3460518 h 5022618"/>
              <a:gd name="connsiteX76" fmla="*/ 2374900 w 8255272"/>
              <a:gd name="connsiteY76" fmla="*/ 3498618 h 5022618"/>
              <a:gd name="connsiteX77" fmla="*/ 2362200 w 8255272"/>
              <a:gd name="connsiteY77" fmla="*/ 3536718 h 5022618"/>
              <a:gd name="connsiteX78" fmla="*/ 2349500 w 8255272"/>
              <a:gd name="connsiteY78" fmla="*/ 3625618 h 5022618"/>
              <a:gd name="connsiteX79" fmla="*/ 2311400 w 8255272"/>
              <a:gd name="connsiteY79" fmla="*/ 3790718 h 5022618"/>
              <a:gd name="connsiteX80" fmla="*/ 2286000 w 8255272"/>
              <a:gd name="connsiteY80" fmla="*/ 3841518 h 5022618"/>
              <a:gd name="connsiteX81" fmla="*/ 2273300 w 8255272"/>
              <a:gd name="connsiteY81" fmla="*/ 3968518 h 5022618"/>
              <a:gd name="connsiteX82" fmla="*/ 2247900 w 8255272"/>
              <a:gd name="connsiteY82" fmla="*/ 4070118 h 5022618"/>
              <a:gd name="connsiteX83" fmla="*/ 2222500 w 8255272"/>
              <a:gd name="connsiteY83" fmla="*/ 4298718 h 5022618"/>
              <a:gd name="connsiteX84" fmla="*/ 2209800 w 8255272"/>
              <a:gd name="connsiteY84" fmla="*/ 4489218 h 5022618"/>
              <a:gd name="connsiteX85" fmla="*/ 2184400 w 8255272"/>
              <a:gd name="connsiteY85" fmla="*/ 4616218 h 5022618"/>
              <a:gd name="connsiteX86" fmla="*/ 2171700 w 8255272"/>
              <a:gd name="connsiteY86" fmla="*/ 4692418 h 5022618"/>
              <a:gd name="connsiteX87" fmla="*/ 2159000 w 8255272"/>
              <a:gd name="connsiteY87" fmla="*/ 4730518 h 5022618"/>
              <a:gd name="connsiteX88" fmla="*/ 2044700 w 8255272"/>
              <a:gd name="connsiteY88" fmla="*/ 4933718 h 5022618"/>
              <a:gd name="connsiteX89" fmla="*/ 1816100 w 8255272"/>
              <a:gd name="connsiteY89" fmla="*/ 4895618 h 5022618"/>
              <a:gd name="connsiteX90" fmla="*/ 1701800 w 8255272"/>
              <a:gd name="connsiteY90" fmla="*/ 4857518 h 5022618"/>
              <a:gd name="connsiteX91" fmla="*/ 1587500 w 8255272"/>
              <a:gd name="connsiteY91" fmla="*/ 4819418 h 5022618"/>
              <a:gd name="connsiteX92" fmla="*/ 1549400 w 8255272"/>
              <a:gd name="connsiteY92" fmla="*/ 4806718 h 5022618"/>
              <a:gd name="connsiteX93" fmla="*/ 1511300 w 8255272"/>
              <a:gd name="connsiteY93" fmla="*/ 4781318 h 5022618"/>
              <a:gd name="connsiteX94" fmla="*/ 1435100 w 8255272"/>
              <a:gd name="connsiteY94" fmla="*/ 4768618 h 5022618"/>
              <a:gd name="connsiteX95" fmla="*/ 1397000 w 8255272"/>
              <a:gd name="connsiteY95" fmla="*/ 4755918 h 5022618"/>
              <a:gd name="connsiteX96" fmla="*/ 1270000 w 8255272"/>
              <a:gd name="connsiteY96" fmla="*/ 4641618 h 5022618"/>
              <a:gd name="connsiteX97" fmla="*/ 1257300 w 8255272"/>
              <a:gd name="connsiteY97" fmla="*/ 4603518 h 5022618"/>
              <a:gd name="connsiteX98" fmla="*/ 1244600 w 8255272"/>
              <a:gd name="connsiteY98" fmla="*/ 4552718 h 5022618"/>
              <a:gd name="connsiteX99" fmla="*/ 1219200 w 8255272"/>
              <a:gd name="connsiteY99" fmla="*/ 4514618 h 5022618"/>
              <a:gd name="connsiteX100" fmla="*/ 1181100 w 8255272"/>
              <a:gd name="connsiteY100" fmla="*/ 4387618 h 5022618"/>
              <a:gd name="connsiteX101" fmla="*/ 1168400 w 8255272"/>
              <a:gd name="connsiteY101" fmla="*/ 4197118 h 5022618"/>
              <a:gd name="connsiteX102" fmla="*/ 1181100 w 8255272"/>
              <a:gd name="connsiteY102" fmla="*/ 3981218 h 5022618"/>
              <a:gd name="connsiteX103" fmla="*/ 1219200 w 8255272"/>
              <a:gd name="connsiteY103" fmla="*/ 3676418 h 5022618"/>
              <a:gd name="connsiteX104" fmla="*/ 1231900 w 8255272"/>
              <a:gd name="connsiteY104" fmla="*/ 3320818 h 5022618"/>
              <a:gd name="connsiteX105" fmla="*/ 1257300 w 8255272"/>
              <a:gd name="connsiteY105" fmla="*/ 2914418 h 5022618"/>
              <a:gd name="connsiteX106" fmla="*/ 1244600 w 8255272"/>
              <a:gd name="connsiteY106" fmla="*/ 2177818 h 5022618"/>
              <a:gd name="connsiteX107" fmla="*/ 1231900 w 8255272"/>
              <a:gd name="connsiteY107" fmla="*/ 1923818 h 5022618"/>
              <a:gd name="connsiteX108" fmla="*/ 1206500 w 8255272"/>
              <a:gd name="connsiteY108" fmla="*/ 1758718 h 5022618"/>
              <a:gd name="connsiteX109" fmla="*/ 1181100 w 8255272"/>
              <a:gd name="connsiteY109" fmla="*/ 1707918 h 5022618"/>
              <a:gd name="connsiteX110" fmla="*/ 1155700 w 8255272"/>
              <a:gd name="connsiteY110" fmla="*/ 1530118 h 5022618"/>
              <a:gd name="connsiteX111" fmla="*/ 1143000 w 8255272"/>
              <a:gd name="connsiteY111" fmla="*/ 1479318 h 5022618"/>
              <a:gd name="connsiteX112" fmla="*/ 1117600 w 8255272"/>
              <a:gd name="connsiteY112" fmla="*/ 1428518 h 5022618"/>
              <a:gd name="connsiteX113" fmla="*/ 1104900 w 8255272"/>
              <a:gd name="connsiteY113" fmla="*/ 1352318 h 5022618"/>
              <a:gd name="connsiteX114" fmla="*/ 1066800 w 8255272"/>
              <a:gd name="connsiteY114" fmla="*/ 1225318 h 5022618"/>
              <a:gd name="connsiteX115" fmla="*/ 1041400 w 8255272"/>
              <a:gd name="connsiteY115" fmla="*/ 1060218 h 5022618"/>
              <a:gd name="connsiteX116" fmla="*/ 1028700 w 8255272"/>
              <a:gd name="connsiteY116" fmla="*/ 996718 h 5022618"/>
              <a:gd name="connsiteX117" fmla="*/ 1003300 w 8255272"/>
              <a:gd name="connsiteY117" fmla="*/ 793518 h 5022618"/>
              <a:gd name="connsiteX118" fmla="*/ 990600 w 8255272"/>
              <a:gd name="connsiteY118" fmla="*/ 730018 h 5022618"/>
              <a:gd name="connsiteX119" fmla="*/ 965200 w 8255272"/>
              <a:gd name="connsiteY119" fmla="*/ 653818 h 5022618"/>
              <a:gd name="connsiteX120" fmla="*/ 927100 w 8255272"/>
              <a:gd name="connsiteY120" fmla="*/ 590318 h 5022618"/>
              <a:gd name="connsiteX121" fmla="*/ 914400 w 8255272"/>
              <a:gd name="connsiteY121" fmla="*/ 514118 h 5022618"/>
              <a:gd name="connsiteX122" fmla="*/ 889000 w 8255272"/>
              <a:gd name="connsiteY122" fmla="*/ 476018 h 5022618"/>
              <a:gd name="connsiteX123" fmla="*/ 838200 w 8255272"/>
              <a:gd name="connsiteY123" fmla="*/ 387118 h 5022618"/>
              <a:gd name="connsiteX124" fmla="*/ 812800 w 8255272"/>
              <a:gd name="connsiteY124" fmla="*/ 349018 h 5022618"/>
              <a:gd name="connsiteX125" fmla="*/ 800100 w 8255272"/>
              <a:gd name="connsiteY125" fmla="*/ 310918 h 5022618"/>
              <a:gd name="connsiteX126" fmla="*/ 762000 w 8255272"/>
              <a:gd name="connsiteY126" fmla="*/ 298218 h 5022618"/>
              <a:gd name="connsiteX127" fmla="*/ 736600 w 8255272"/>
              <a:gd name="connsiteY127" fmla="*/ 260118 h 5022618"/>
              <a:gd name="connsiteX128" fmla="*/ 660400 w 8255272"/>
              <a:gd name="connsiteY128" fmla="*/ 196618 h 5022618"/>
              <a:gd name="connsiteX129" fmla="*/ 609600 w 8255272"/>
              <a:gd name="connsiteY129" fmla="*/ 183918 h 5022618"/>
              <a:gd name="connsiteX130" fmla="*/ 571500 w 8255272"/>
              <a:gd name="connsiteY130" fmla="*/ 158518 h 5022618"/>
              <a:gd name="connsiteX131" fmla="*/ 520700 w 8255272"/>
              <a:gd name="connsiteY131" fmla="*/ 145818 h 5022618"/>
              <a:gd name="connsiteX132" fmla="*/ 241300 w 8255272"/>
              <a:gd name="connsiteY132" fmla="*/ 120418 h 5022618"/>
              <a:gd name="connsiteX133" fmla="*/ 63500 w 8255272"/>
              <a:gd name="connsiteY133" fmla="*/ 82318 h 5022618"/>
              <a:gd name="connsiteX134" fmla="*/ 0 w 8255272"/>
              <a:gd name="connsiteY134" fmla="*/ 31518 h 5022618"/>
              <a:gd name="connsiteX0" fmla="*/ 0 w 8255272"/>
              <a:gd name="connsiteY0" fmla="*/ 31518 h 5022618"/>
              <a:gd name="connsiteX1" fmla="*/ 88900 w 8255272"/>
              <a:gd name="connsiteY1" fmla="*/ 5022618 h 5022618"/>
              <a:gd name="connsiteX2" fmla="*/ 1739900 w 8255272"/>
              <a:gd name="connsiteY2" fmla="*/ 4895618 h 5022618"/>
              <a:gd name="connsiteX3" fmla="*/ 6273800 w 8255272"/>
              <a:gd name="connsiteY3" fmla="*/ 4882918 h 5022618"/>
              <a:gd name="connsiteX4" fmla="*/ 7899400 w 8255272"/>
              <a:gd name="connsiteY4" fmla="*/ 4870218 h 5022618"/>
              <a:gd name="connsiteX5" fmla="*/ 7975600 w 8255272"/>
              <a:gd name="connsiteY5" fmla="*/ 4882918 h 5022618"/>
              <a:gd name="connsiteX6" fmla="*/ 8115300 w 8255272"/>
              <a:gd name="connsiteY6" fmla="*/ 4908318 h 5022618"/>
              <a:gd name="connsiteX7" fmla="*/ 8153400 w 8255272"/>
              <a:gd name="connsiteY7" fmla="*/ 4933718 h 5022618"/>
              <a:gd name="connsiteX8" fmla="*/ 8229600 w 8255272"/>
              <a:gd name="connsiteY8" fmla="*/ 4717818 h 5022618"/>
              <a:gd name="connsiteX9" fmla="*/ 8191500 w 8255272"/>
              <a:gd name="connsiteY9" fmla="*/ 4197118 h 5022618"/>
              <a:gd name="connsiteX10" fmla="*/ 8178800 w 8255272"/>
              <a:gd name="connsiteY10" fmla="*/ 2190518 h 5022618"/>
              <a:gd name="connsiteX11" fmla="*/ 8166100 w 8255272"/>
              <a:gd name="connsiteY11" fmla="*/ 1961918 h 5022618"/>
              <a:gd name="connsiteX12" fmla="*/ 8204200 w 8255272"/>
              <a:gd name="connsiteY12" fmla="*/ 768118 h 5022618"/>
              <a:gd name="connsiteX13" fmla="*/ 8216900 w 8255272"/>
              <a:gd name="connsiteY13" fmla="*/ 653818 h 5022618"/>
              <a:gd name="connsiteX14" fmla="*/ 8242300 w 8255272"/>
              <a:gd name="connsiteY14" fmla="*/ 603018 h 5022618"/>
              <a:gd name="connsiteX15" fmla="*/ 8255000 w 8255272"/>
              <a:gd name="connsiteY15" fmla="*/ 488718 h 5022618"/>
              <a:gd name="connsiteX16" fmla="*/ 8191500 w 8255272"/>
              <a:gd name="connsiteY16" fmla="*/ 336318 h 5022618"/>
              <a:gd name="connsiteX17" fmla="*/ 8153400 w 8255272"/>
              <a:gd name="connsiteY17" fmla="*/ 349018 h 5022618"/>
              <a:gd name="connsiteX18" fmla="*/ 8166100 w 8255272"/>
              <a:gd name="connsiteY18" fmla="*/ 234718 h 5022618"/>
              <a:gd name="connsiteX19" fmla="*/ 8191500 w 8255272"/>
              <a:gd name="connsiteY19" fmla="*/ 196618 h 5022618"/>
              <a:gd name="connsiteX20" fmla="*/ 8229600 w 8255272"/>
              <a:gd name="connsiteY20" fmla="*/ 107718 h 5022618"/>
              <a:gd name="connsiteX21" fmla="*/ 7962900 w 8255272"/>
              <a:gd name="connsiteY21" fmla="*/ 107718 h 5022618"/>
              <a:gd name="connsiteX22" fmla="*/ 6261100 w 8255272"/>
              <a:gd name="connsiteY22" fmla="*/ 120418 h 5022618"/>
              <a:gd name="connsiteX23" fmla="*/ 6083300 w 8255272"/>
              <a:gd name="connsiteY23" fmla="*/ 158518 h 5022618"/>
              <a:gd name="connsiteX24" fmla="*/ 5854700 w 8255272"/>
              <a:gd name="connsiteY24" fmla="*/ 209318 h 5022618"/>
              <a:gd name="connsiteX25" fmla="*/ 5702300 w 8255272"/>
              <a:gd name="connsiteY25" fmla="*/ 234718 h 5022618"/>
              <a:gd name="connsiteX26" fmla="*/ 5575300 w 8255272"/>
              <a:gd name="connsiteY26" fmla="*/ 260118 h 5022618"/>
              <a:gd name="connsiteX27" fmla="*/ 5499100 w 8255272"/>
              <a:gd name="connsiteY27" fmla="*/ 272818 h 5022618"/>
              <a:gd name="connsiteX28" fmla="*/ 5422900 w 8255272"/>
              <a:gd name="connsiteY28" fmla="*/ 298218 h 5022618"/>
              <a:gd name="connsiteX29" fmla="*/ 5245100 w 8255272"/>
              <a:gd name="connsiteY29" fmla="*/ 310918 h 5022618"/>
              <a:gd name="connsiteX30" fmla="*/ 5207000 w 8255272"/>
              <a:gd name="connsiteY30" fmla="*/ 336318 h 5022618"/>
              <a:gd name="connsiteX31" fmla="*/ 5130800 w 8255272"/>
              <a:gd name="connsiteY31" fmla="*/ 349018 h 5022618"/>
              <a:gd name="connsiteX32" fmla="*/ 5080000 w 8255272"/>
              <a:gd name="connsiteY32" fmla="*/ 361718 h 5022618"/>
              <a:gd name="connsiteX33" fmla="*/ 4991100 w 8255272"/>
              <a:gd name="connsiteY33" fmla="*/ 387118 h 5022618"/>
              <a:gd name="connsiteX34" fmla="*/ 4432300 w 8255272"/>
              <a:gd name="connsiteY34" fmla="*/ 412518 h 5022618"/>
              <a:gd name="connsiteX35" fmla="*/ 4343400 w 8255272"/>
              <a:gd name="connsiteY35" fmla="*/ 425218 h 5022618"/>
              <a:gd name="connsiteX36" fmla="*/ 4241800 w 8255272"/>
              <a:gd name="connsiteY36" fmla="*/ 437918 h 5022618"/>
              <a:gd name="connsiteX37" fmla="*/ 4076700 w 8255272"/>
              <a:gd name="connsiteY37" fmla="*/ 463318 h 5022618"/>
              <a:gd name="connsiteX38" fmla="*/ 4038600 w 8255272"/>
              <a:gd name="connsiteY38" fmla="*/ 476018 h 5022618"/>
              <a:gd name="connsiteX39" fmla="*/ 3771900 w 8255272"/>
              <a:gd name="connsiteY39" fmla="*/ 526818 h 5022618"/>
              <a:gd name="connsiteX40" fmla="*/ 3733800 w 8255272"/>
              <a:gd name="connsiteY40" fmla="*/ 552218 h 5022618"/>
              <a:gd name="connsiteX41" fmla="*/ 3670300 w 8255272"/>
              <a:gd name="connsiteY41" fmla="*/ 564918 h 5022618"/>
              <a:gd name="connsiteX42" fmla="*/ 3644900 w 8255272"/>
              <a:gd name="connsiteY42" fmla="*/ 603018 h 5022618"/>
              <a:gd name="connsiteX43" fmla="*/ 3568700 w 8255272"/>
              <a:gd name="connsiteY43" fmla="*/ 628418 h 5022618"/>
              <a:gd name="connsiteX44" fmla="*/ 3454400 w 8255272"/>
              <a:gd name="connsiteY44" fmla="*/ 755418 h 5022618"/>
              <a:gd name="connsiteX45" fmla="*/ 3416300 w 8255272"/>
              <a:gd name="connsiteY45" fmla="*/ 780818 h 5022618"/>
              <a:gd name="connsiteX46" fmla="*/ 3340100 w 8255272"/>
              <a:gd name="connsiteY46" fmla="*/ 857018 h 5022618"/>
              <a:gd name="connsiteX47" fmla="*/ 3314700 w 8255272"/>
              <a:gd name="connsiteY47" fmla="*/ 895118 h 5022618"/>
              <a:gd name="connsiteX48" fmla="*/ 3238500 w 8255272"/>
              <a:gd name="connsiteY48" fmla="*/ 945918 h 5022618"/>
              <a:gd name="connsiteX49" fmla="*/ 3149600 w 8255272"/>
              <a:gd name="connsiteY49" fmla="*/ 1034818 h 5022618"/>
              <a:gd name="connsiteX50" fmla="*/ 3098800 w 8255272"/>
              <a:gd name="connsiteY50" fmla="*/ 1060218 h 5022618"/>
              <a:gd name="connsiteX51" fmla="*/ 3073400 w 8255272"/>
              <a:gd name="connsiteY51" fmla="*/ 1098318 h 5022618"/>
              <a:gd name="connsiteX52" fmla="*/ 2959100 w 8255272"/>
              <a:gd name="connsiteY52" fmla="*/ 1199918 h 5022618"/>
              <a:gd name="connsiteX53" fmla="*/ 2921000 w 8255272"/>
              <a:gd name="connsiteY53" fmla="*/ 1288818 h 5022618"/>
              <a:gd name="connsiteX54" fmla="*/ 2908300 w 8255272"/>
              <a:gd name="connsiteY54" fmla="*/ 1326918 h 5022618"/>
              <a:gd name="connsiteX55" fmla="*/ 2870200 w 8255272"/>
              <a:gd name="connsiteY55" fmla="*/ 1403118 h 5022618"/>
              <a:gd name="connsiteX56" fmla="*/ 2832100 w 8255272"/>
              <a:gd name="connsiteY56" fmla="*/ 1530118 h 5022618"/>
              <a:gd name="connsiteX57" fmla="*/ 2819400 w 8255272"/>
              <a:gd name="connsiteY57" fmla="*/ 1580918 h 5022618"/>
              <a:gd name="connsiteX58" fmla="*/ 2794000 w 8255272"/>
              <a:gd name="connsiteY58" fmla="*/ 1644418 h 5022618"/>
              <a:gd name="connsiteX59" fmla="*/ 2781300 w 8255272"/>
              <a:gd name="connsiteY59" fmla="*/ 1682518 h 5022618"/>
              <a:gd name="connsiteX60" fmla="*/ 2755900 w 8255272"/>
              <a:gd name="connsiteY60" fmla="*/ 1720618 h 5022618"/>
              <a:gd name="connsiteX61" fmla="*/ 2730500 w 8255272"/>
              <a:gd name="connsiteY61" fmla="*/ 1822218 h 5022618"/>
              <a:gd name="connsiteX62" fmla="*/ 2705100 w 8255272"/>
              <a:gd name="connsiteY62" fmla="*/ 1885718 h 5022618"/>
              <a:gd name="connsiteX63" fmla="*/ 2679700 w 8255272"/>
              <a:gd name="connsiteY63" fmla="*/ 2012718 h 5022618"/>
              <a:gd name="connsiteX64" fmla="*/ 2654300 w 8255272"/>
              <a:gd name="connsiteY64" fmla="*/ 2190518 h 5022618"/>
              <a:gd name="connsiteX65" fmla="*/ 2641600 w 8255272"/>
              <a:gd name="connsiteY65" fmla="*/ 2698518 h 5022618"/>
              <a:gd name="connsiteX66" fmla="*/ 2628900 w 8255272"/>
              <a:gd name="connsiteY66" fmla="*/ 2774718 h 5022618"/>
              <a:gd name="connsiteX67" fmla="*/ 2578100 w 8255272"/>
              <a:gd name="connsiteY67" fmla="*/ 3079518 h 5022618"/>
              <a:gd name="connsiteX68" fmla="*/ 2540000 w 8255272"/>
              <a:gd name="connsiteY68" fmla="*/ 3117618 h 5022618"/>
              <a:gd name="connsiteX69" fmla="*/ 2501900 w 8255272"/>
              <a:gd name="connsiteY69" fmla="*/ 3206518 h 5022618"/>
              <a:gd name="connsiteX70" fmla="*/ 2489200 w 8255272"/>
              <a:gd name="connsiteY70" fmla="*/ 3244618 h 5022618"/>
              <a:gd name="connsiteX71" fmla="*/ 2451100 w 8255272"/>
              <a:gd name="connsiteY71" fmla="*/ 3282718 h 5022618"/>
              <a:gd name="connsiteX72" fmla="*/ 2438400 w 8255272"/>
              <a:gd name="connsiteY72" fmla="*/ 3346218 h 5022618"/>
              <a:gd name="connsiteX73" fmla="*/ 2413000 w 8255272"/>
              <a:gd name="connsiteY73" fmla="*/ 3384318 h 5022618"/>
              <a:gd name="connsiteX74" fmla="*/ 2387600 w 8255272"/>
              <a:gd name="connsiteY74" fmla="*/ 3460518 h 5022618"/>
              <a:gd name="connsiteX75" fmla="*/ 2374900 w 8255272"/>
              <a:gd name="connsiteY75" fmla="*/ 3498618 h 5022618"/>
              <a:gd name="connsiteX76" fmla="*/ 2362200 w 8255272"/>
              <a:gd name="connsiteY76" fmla="*/ 3536718 h 5022618"/>
              <a:gd name="connsiteX77" fmla="*/ 2349500 w 8255272"/>
              <a:gd name="connsiteY77" fmla="*/ 3625618 h 5022618"/>
              <a:gd name="connsiteX78" fmla="*/ 2311400 w 8255272"/>
              <a:gd name="connsiteY78" fmla="*/ 3790718 h 5022618"/>
              <a:gd name="connsiteX79" fmla="*/ 2286000 w 8255272"/>
              <a:gd name="connsiteY79" fmla="*/ 3841518 h 5022618"/>
              <a:gd name="connsiteX80" fmla="*/ 2273300 w 8255272"/>
              <a:gd name="connsiteY80" fmla="*/ 3968518 h 5022618"/>
              <a:gd name="connsiteX81" fmla="*/ 2247900 w 8255272"/>
              <a:gd name="connsiteY81" fmla="*/ 4070118 h 5022618"/>
              <a:gd name="connsiteX82" fmla="*/ 2222500 w 8255272"/>
              <a:gd name="connsiteY82" fmla="*/ 4298718 h 5022618"/>
              <a:gd name="connsiteX83" fmla="*/ 2209800 w 8255272"/>
              <a:gd name="connsiteY83" fmla="*/ 4489218 h 5022618"/>
              <a:gd name="connsiteX84" fmla="*/ 2184400 w 8255272"/>
              <a:gd name="connsiteY84" fmla="*/ 4616218 h 5022618"/>
              <a:gd name="connsiteX85" fmla="*/ 2171700 w 8255272"/>
              <a:gd name="connsiteY85" fmla="*/ 4692418 h 5022618"/>
              <a:gd name="connsiteX86" fmla="*/ 2159000 w 8255272"/>
              <a:gd name="connsiteY86" fmla="*/ 4730518 h 5022618"/>
              <a:gd name="connsiteX87" fmla="*/ 2044700 w 8255272"/>
              <a:gd name="connsiteY87" fmla="*/ 4933718 h 5022618"/>
              <a:gd name="connsiteX88" fmla="*/ 1816100 w 8255272"/>
              <a:gd name="connsiteY88" fmla="*/ 4895618 h 5022618"/>
              <a:gd name="connsiteX89" fmla="*/ 1701800 w 8255272"/>
              <a:gd name="connsiteY89" fmla="*/ 4857518 h 5022618"/>
              <a:gd name="connsiteX90" fmla="*/ 1587500 w 8255272"/>
              <a:gd name="connsiteY90" fmla="*/ 4819418 h 5022618"/>
              <a:gd name="connsiteX91" fmla="*/ 1549400 w 8255272"/>
              <a:gd name="connsiteY91" fmla="*/ 4806718 h 5022618"/>
              <a:gd name="connsiteX92" fmla="*/ 1511300 w 8255272"/>
              <a:gd name="connsiteY92" fmla="*/ 4781318 h 5022618"/>
              <a:gd name="connsiteX93" fmla="*/ 1435100 w 8255272"/>
              <a:gd name="connsiteY93" fmla="*/ 4768618 h 5022618"/>
              <a:gd name="connsiteX94" fmla="*/ 1397000 w 8255272"/>
              <a:gd name="connsiteY94" fmla="*/ 4755918 h 5022618"/>
              <a:gd name="connsiteX95" fmla="*/ 1270000 w 8255272"/>
              <a:gd name="connsiteY95" fmla="*/ 4641618 h 5022618"/>
              <a:gd name="connsiteX96" fmla="*/ 1257300 w 8255272"/>
              <a:gd name="connsiteY96" fmla="*/ 4603518 h 5022618"/>
              <a:gd name="connsiteX97" fmla="*/ 1244600 w 8255272"/>
              <a:gd name="connsiteY97" fmla="*/ 4552718 h 5022618"/>
              <a:gd name="connsiteX98" fmla="*/ 1219200 w 8255272"/>
              <a:gd name="connsiteY98" fmla="*/ 4514618 h 5022618"/>
              <a:gd name="connsiteX99" fmla="*/ 1181100 w 8255272"/>
              <a:gd name="connsiteY99" fmla="*/ 4387618 h 5022618"/>
              <a:gd name="connsiteX100" fmla="*/ 1168400 w 8255272"/>
              <a:gd name="connsiteY100" fmla="*/ 4197118 h 5022618"/>
              <a:gd name="connsiteX101" fmla="*/ 1181100 w 8255272"/>
              <a:gd name="connsiteY101" fmla="*/ 3981218 h 5022618"/>
              <a:gd name="connsiteX102" fmla="*/ 1219200 w 8255272"/>
              <a:gd name="connsiteY102" fmla="*/ 3676418 h 5022618"/>
              <a:gd name="connsiteX103" fmla="*/ 1231900 w 8255272"/>
              <a:gd name="connsiteY103" fmla="*/ 3320818 h 5022618"/>
              <a:gd name="connsiteX104" fmla="*/ 1257300 w 8255272"/>
              <a:gd name="connsiteY104" fmla="*/ 2914418 h 5022618"/>
              <a:gd name="connsiteX105" fmla="*/ 1244600 w 8255272"/>
              <a:gd name="connsiteY105" fmla="*/ 2177818 h 5022618"/>
              <a:gd name="connsiteX106" fmla="*/ 1231900 w 8255272"/>
              <a:gd name="connsiteY106" fmla="*/ 1923818 h 5022618"/>
              <a:gd name="connsiteX107" fmla="*/ 1206500 w 8255272"/>
              <a:gd name="connsiteY107" fmla="*/ 1758718 h 5022618"/>
              <a:gd name="connsiteX108" fmla="*/ 1181100 w 8255272"/>
              <a:gd name="connsiteY108" fmla="*/ 1707918 h 5022618"/>
              <a:gd name="connsiteX109" fmla="*/ 1155700 w 8255272"/>
              <a:gd name="connsiteY109" fmla="*/ 1530118 h 5022618"/>
              <a:gd name="connsiteX110" fmla="*/ 1143000 w 8255272"/>
              <a:gd name="connsiteY110" fmla="*/ 1479318 h 5022618"/>
              <a:gd name="connsiteX111" fmla="*/ 1117600 w 8255272"/>
              <a:gd name="connsiteY111" fmla="*/ 1428518 h 5022618"/>
              <a:gd name="connsiteX112" fmla="*/ 1104900 w 8255272"/>
              <a:gd name="connsiteY112" fmla="*/ 1352318 h 5022618"/>
              <a:gd name="connsiteX113" fmla="*/ 1066800 w 8255272"/>
              <a:gd name="connsiteY113" fmla="*/ 1225318 h 5022618"/>
              <a:gd name="connsiteX114" fmla="*/ 1041400 w 8255272"/>
              <a:gd name="connsiteY114" fmla="*/ 1060218 h 5022618"/>
              <a:gd name="connsiteX115" fmla="*/ 1028700 w 8255272"/>
              <a:gd name="connsiteY115" fmla="*/ 996718 h 5022618"/>
              <a:gd name="connsiteX116" fmla="*/ 1003300 w 8255272"/>
              <a:gd name="connsiteY116" fmla="*/ 793518 h 5022618"/>
              <a:gd name="connsiteX117" fmla="*/ 990600 w 8255272"/>
              <a:gd name="connsiteY117" fmla="*/ 730018 h 5022618"/>
              <a:gd name="connsiteX118" fmla="*/ 965200 w 8255272"/>
              <a:gd name="connsiteY118" fmla="*/ 653818 h 5022618"/>
              <a:gd name="connsiteX119" fmla="*/ 927100 w 8255272"/>
              <a:gd name="connsiteY119" fmla="*/ 590318 h 5022618"/>
              <a:gd name="connsiteX120" fmla="*/ 914400 w 8255272"/>
              <a:gd name="connsiteY120" fmla="*/ 514118 h 5022618"/>
              <a:gd name="connsiteX121" fmla="*/ 889000 w 8255272"/>
              <a:gd name="connsiteY121" fmla="*/ 476018 h 5022618"/>
              <a:gd name="connsiteX122" fmla="*/ 838200 w 8255272"/>
              <a:gd name="connsiteY122" fmla="*/ 387118 h 5022618"/>
              <a:gd name="connsiteX123" fmla="*/ 812800 w 8255272"/>
              <a:gd name="connsiteY123" fmla="*/ 349018 h 5022618"/>
              <a:gd name="connsiteX124" fmla="*/ 800100 w 8255272"/>
              <a:gd name="connsiteY124" fmla="*/ 310918 h 5022618"/>
              <a:gd name="connsiteX125" fmla="*/ 762000 w 8255272"/>
              <a:gd name="connsiteY125" fmla="*/ 298218 h 5022618"/>
              <a:gd name="connsiteX126" fmla="*/ 736600 w 8255272"/>
              <a:gd name="connsiteY126" fmla="*/ 260118 h 5022618"/>
              <a:gd name="connsiteX127" fmla="*/ 660400 w 8255272"/>
              <a:gd name="connsiteY127" fmla="*/ 196618 h 5022618"/>
              <a:gd name="connsiteX128" fmla="*/ 609600 w 8255272"/>
              <a:gd name="connsiteY128" fmla="*/ 183918 h 5022618"/>
              <a:gd name="connsiteX129" fmla="*/ 571500 w 8255272"/>
              <a:gd name="connsiteY129" fmla="*/ 158518 h 5022618"/>
              <a:gd name="connsiteX130" fmla="*/ 520700 w 8255272"/>
              <a:gd name="connsiteY130" fmla="*/ 145818 h 5022618"/>
              <a:gd name="connsiteX131" fmla="*/ 241300 w 8255272"/>
              <a:gd name="connsiteY131" fmla="*/ 120418 h 5022618"/>
              <a:gd name="connsiteX132" fmla="*/ 63500 w 8255272"/>
              <a:gd name="connsiteY132" fmla="*/ 82318 h 5022618"/>
              <a:gd name="connsiteX133" fmla="*/ 0 w 8255272"/>
              <a:gd name="connsiteY133" fmla="*/ 31518 h 5022618"/>
              <a:gd name="connsiteX0" fmla="*/ 0 w 8255272"/>
              <a:gd name="connsiteY0" fmla="*/ 31518 h 5022618"/>
              <a:gd name="connsiteX1" fmla="*/ 88900 w 8255272"/>
              <a:gd name="connsiteY1" fmla="*/ 5022618 h 5022618"/>
              <a:gd name="connsiteX2" fmla="*/ 1739900 w 8255272"/>
              <a:gd name="connsiteY2" fmla="*/ 4895618 h 5022618"/>
              <a:gd name="connsiteX3" fmla="*/ 7899400 w 8255272"/>
              <a:gd name="connsiteY3" fmla="*/ 4870218 h 5022618"/>
              <a:gd name="connsiteX4" fmla="*/ 7975600 w 8255272"/>
              <a:gd name="connsiteY4" fmla="*/ 4882918 h 5022618"/>
              <a:gd name="connsiteX5" fmla="*/ 8115300 w 8255272"/>
              <a:gd name="connsiteY5" fmla="*/ 4908318 h 5022618"/>
              <a:gd name="connsiteX6" fmla="*/ 8153400 w 8255272"/>
              <a:gd name="connsiteY6" fmla="*/ 4933718 h 5022618"/>
              <a:gd name="connsiteX7" fmla="*/ 8229600 w 8255272"/>
              <a:gd name="connsiteY7" fmla="*/ 4717818 h 5022618"/>
              <a:gd name="connsiteX8" fmla="*/ 8191500 w 8255272"/>
              <a:gd name="connsiteY8" fmla="*/ 4197118 h 5022618"/>
              <a:gd name="connsiteX9" fmla="*/ 8178800 w 8255272"/>
              <a:gd name="connsiteY9" fmla="*/ 2190518 h 5022618"/>
              <a:gd name="connsiteX10" fmla="*/ 8166100 w 8255272"/>
              <a:gd name="connsiteY10" fmla="*/ 1961918 h 5022618"/>
              <a:gd name="connsiteX11" fmla="*/ 8204200 w 8255272"/>
              <a:gd name="connsiteY11" fmla="*/ 768118 h 5022618"/>
              <a:gd name="connsiteX12" fmla="*/ 8216900 w 8255272"/>
              <a:gd name="connsiteY12" fmla="*/ 653818 h 5022618"/>
              <a:gd name="connsiteX13" fmla="*/ 8242300 w 8255272"/>
              <a:gd name="connsiteY13" fmla="*/ 603018 h 5022618"/>
              <a:gd name="connsiteX14" fmla="*/ 8255000 w 8255272"/>
              <a:gd name="connsiteY14" fmla="*/ 488718 h 5022618"/>
              <a:gd name="connsiteX15" fmla="*/ 8191500 w 8255272"/>
              <a:gd name="connsiteY15" fmla="*/ 336318 h 5022618"/>
              <a:gd name="connsiteX16" fmla="*/ 8153400 w 8255272"/>
              <a:gd name="connsiteY16" fmla="*/ 349018 h 5022618"/>
              <a:gd name="connsiteX17" fmla="*/ 8166100 w 8255272"/>
              <a:gd name="connsiteY17" fmla="*/ 234718 h 5022618"/>
              <a:gd name="connsiteX18" fmla="*/ 8191500 w 8255272"/>
              <a:gd name="connsiteY18" fmla="*/ 196618 h 5022618"/>
              <a:gd name="connsiteX19" fmla="*/ 8229600 w 8255272"/>
              <a:gd name="connsiteY19" fmla="*/ 107718 h 5022618"/>
              <a:gd name="connsiteX20" fmla="*/ 7962900 w 8255272"/>
              <a:gd name="connsiteY20" fmla="*/ 107718 h 5022618"/>
              <a:gd name="connsiteX21" fmla="*/ 6261100 w 8255272"/>
              <a:gd name="connsiteY21" fmla="*/ 120418 h 5022618"/>
              <a:gd name="connsiteX22" fmla="*/ 6083300 w 8255272"/>
              <a:gd name="connsiteY22" fmla="*/ 158518 h 5022618"/>
              <a:gd name="connsiteX23" fmla="*/ 5854700 w 8255272"/>
              <a:gd name="connsiteY23" fmla="*/ 209318 h 5022618"/>
              <a:gd name="connsiteX24" fmla="*/ 5702300 w 8255272"/>
              <a:gd name="connsiteY24" fmla="*/ 234718 h 5022618"/>
              <a:gd name="connsiteX25" fmla="*/ 5575300 w 8255272"/>
              <a:gd name="connsiteY25" fmla="*/ 260118 h 5022618"/>
              <a:gd name="connsiteX26" fmla="*/ 5499100 w 8255272"/>
              <a:gd name="connsiteY26" fmla="*/ 272818 h 5022618"/>
              <a:gd name="connsiteX27" fmla="*/ 5422900 w 8255272"/>
              <a:gd name="connsiteY27" fmla="*/ 298218 h 5022618"/>
              <a:gd name="connsiteX28" fmla="*/ 5245100 w 8255272"/>
              <a:gd name="connsiteY28" fmla="*/ 310918 h 5022618"/>
              <a:gd name="connsiteX29" fmla="*/ 5207000 w 8255272"/>
              <a:gd name="connsiteY29" fmla="*/ 336318 h 5022618"/>
              <a:gd name="connsiteX30" fmla="*/ 5130800 w 8255272"/>
              <a:gd name="connsiteY30" fmla="*/ 349018 h 5022618"/>
              <a:gd name="connsiteX31" fmla="*/ 5080000 w 8255272"/>
              <a:gd name="connsiteY31" fmla="*/ 361718 h 5022618"/>
              <a:gd name="connsiteX32" fmla="*/ 4991100 w 8255272"/>
              <a:gd name="connsiteY32" fmla="*/ 387118 h 5022618"/>
              <a:gd name="connsiteX33" fmla="*/ 4432300 w 8255272"/>
              <a:gd name="connsiteY33" fmla="*/ 412518 h 5022618"/>
              <a:gd name="connsiteX34" fmla="*/ 4343400 w 8255272"/>
              <a:gd name="connsiteY34" fmla="*/ 425218 h 5022618"/>
              <a:gd name="connsiteX35" fmla="*/ 4241800 w 8255272"/>
              <a:gd name="connsiteY35" fmla="*/ 437918 h 5022618"/>
              <a:gd name="connsiteX36" fmla="*/ 4076700 w 8255272"/>
              <a:gd name="connsiteY36" fmla="*/ 463318 h 5022618"/>
              <a:gd name="connsiteX37" fmla="*/ 4038600 w 8255272"/>
              <a:gd name="connsiteY37" fmla="*/ 476018 h 5022618"/>
              <a:gd name="connsiteX38" fmla="*/ 3771900 w 8255272"/>
              <a:gd name="connsiteY38" fmla="*/ 526818 h 5022618"/>
              <a:gd name="connsiteX39" fmla="*/ 3733800 w 8255272"/>
              <a:gd name="connsiteY39" fmla="*/ 552218 h 5022618"/>
              <a:gd name="connsiteX40" fmla="*/ 3670300 w 8255272"/>
              <a:gd name="connsiteY40" fmla="*/ 564918 h 5022618"/>
              <a:gd name="connsiteX41" fmla="*/ 3644900 w 8255272"/>
              <a:gd name="connsiteY41" fmla="*/ 603018 h 5022618"/>
              <a:gd name="connsiteX42" fmla="*/ 3568700 w 8255272"/>
              <a:gd name="connsiteY42" fmla="*/ 628418 h 5022618"/>
              <a:gd name="connsiteX43" fmla="*/ 3454400 w 8255272"/>
              <a:gd name="connsiteY43" fmla="*/ 755418 h 5022618"/>
              <a:gd name="connsiteX44" fmla="*/ 3416300 w 8255272"/>
              <a:gd name="connsiteY44" fmla="*/ 780818 h 5022618"/>
              <a:gd name="connsiteX45" fmla="*/ 3340100 w 8255272"/>
              <a:gd name="connsiteY45" fmla="*/ 857018 h 5022618"/>
              <a:gd name="connsiteX46" fmla="*/ 3314700 w 8255272"/>
              <a:gd name="connsiteY46" fmla="*/ 895118 h 5022618"/>
              <a:gd name="connsiteX47" fmla="*/ 3238500 w 8255272"/>
              <a:gd name="connsiteY47" fmla="*/ 945918 h 5022618"/>
              <a:gd name="connsiteX48" fmla="*/ 3149600 w 8255272"/>
              <a:gd name="connsiteY48" fmla="*/ 1034818 h 5022618"/>
              <a:gd name="connsiteX49" fmla="*/ 3098800 w 8255272"/>
              <a:gd name="connsiteY49" fmla="*/ 1060218 h 5022618"/>
              <a:gd name="connsiteX50" fmla="*/ 3073400 w 8255272"/>
              <a:gd name="connsiteY50" fmla="*/ 1098318 h 5022618"/>
              <a:gd name="connsiteX51" fmla="*/ 2959100 w 8255272"/>
              <a:gd name="connsiteY51" fmla="*/ 1199918 h 5022618"/>
              <a:gd name="connsiteX52" fmla="*/ 2921000 w 8255272"/>
              <a:gd name="connsiteY52" fmla="*/ 1288818 h 5022618"/>
              <a:gd name="connsiteX53" fmla="*/ 2908300 w 8255272"/>
              <a:gd name="connsiteY53" fmla="*/ 1326918 h 5022618"/>
              <a:gd name="connsiteX54" fmla="*/ 2870200 w 8255272"/>
              <a:gd name="connsiteY54" fmla="*/ 1403118 h 5022618"/>
              <a:gd name="connsiteX55" fmla="*/ 2832100 w 8255272"/>
              <a:gd name="connsiteY55" fmla="*/ 1530118 h 5022618"/>
              <a:gd name="connsiteX56" fmla="*/ 2819400 w 8255272"/>
              <a:gd name="connsiteY56" fmla="*/ 1580918 h 5022618"/>
              <a:gd name="connsiteX57" fmla="*/ 2794000 w 8255272"/>
              <a:gd name="connsiteY57" fmla="*/ 1644418 h 5022618"/>
              <a:gd name="connsiteX58" fmla="*/ 2781300 w 8255272"/>
              <a:gd name="connsiteY58" fmla="*/ 1682518 h 5022618"/>
              <a:gd name="connsiteX59" fmla="*/ 2755900 w 8255272"/>
              <a:gd name="connsiteY59" fmla="*/ 1720618 h 5022618"/>
              <a:gd name="connsiteX60" fmla="*/ 2730500 w 8255272"/>
              <a:gd name="connsiteY60" fmla="*/ 1822218 h 5022618"/>
              <a:gd name="connsiteX61" fmla="*/ 2705100 w 8255272"/>
              <a:gd name="connsiteY61" fmla="*/ 1885718 h 5022618"/>
              <a:gd name="connsiteX62" fmla="*/ 2679700 w 8255272"/>
              <a:gd name="connsiteY62" fmla="*/ 2012718 h 5022618"/>
              <a:gd name="connsiteX63" fmla="*/ 2654300 w 8255272"/>
              <a:gd name="connsiteY63" fmla="*/ 2190518 h 5022618"/>
              <a:gd name="connsiteX64" fmla="*/ 2641600 w 8255272"/>
              <a:gd name="connsiteY64" fmla="*/ 2698518 h 5022618"/>
              <a:gd name="connsiteX65" fmla="*/ 2628900 w 8255272"/>
              <a:gd name="connsiteY65" fmla="*/ 2774718 h 5022618"/>
              <a:gd name="connsiteX66" fmla="*/ 2578100 w 8255272"/>
              <a:gd name="connsiteY66" fmla="*/ 3079518 h 5022618"/>
              <a:gd name="connsiteX67" fmla="*/ 2540000 w 8255272"/>
              <a:gd name="connsiteY67" fmla="*/ 3117618 h 5022618"/>
              <a:gd name="connsiteX68" fmla="*/ 2501900 w 8255272"/>
              <a:gd name="connsiteY68" fmla="*/ 3206518 h 5022618"/>
              <a:gd name="connsiteX69" fmla="*/ 2489200 w 8255272"/>
              <a:gd name="connsiteY69" fmla="*/ 3244618 h 5022618"/>
              <a:gd name="connsiteX70" fmla="*/ 2451100 w 8255272"/>
              <a:gd name="connsiteY70" fmla="*/ 3282718 h 5022618"/>
              <a:gd name="connsiteX71" fmla="*/ 2438400 w 8255272"/>
              <a:gd name="connsiteY71" fmla="*/ 3346218 h 5022618"/>
              <a:gd name="connsiteX72" fmla="*/ 2413000 w 8255272"/>
              <a:gd name="connsiteY72" fmla="*/ 3384318 h 5022618"/>
              <a:gd name="connsiteX73" fmla="*/ 2387600 w 8255272"/>
              <a:gd name="connsiteY73" fmla="*/ 3460518 h 5022618"/>
              <a:gd name="connsiteX74" fmla="*/ 2374900 w 8255272"/>
              <a:gd name="connsiteY74" fmla="*/ 3498618 h 5022618"/>
              <a:gd name="connsiteX75" fmla="*/ 2362200 w 8255272"/>
              <a:gd name="connsiteY75" fmla="*/ 3536718 h 5022618"/>
              <a:gd name="connsiteX76" fmla="*/ 2349500 w 8255272"/>
              <a:gd name="connsiteY76" fmla="*/ 3625618 h 5022618"/>
              <a:gd name="connsiteX77" fmla="*/ 2311400 w 8255272"/>
              <a:gd name="connsiteY77" fmla="*/ 3790718 h 5022618"/>
              <a:gd name="connsiteX78" fmla="*/ 2286000 w 8255272"/>
              <a:gd name="connsiteY78" fmla="*/ 3841518 h 5022618"/>
              <a:gd name="connsiteX79" fmla="*/ 2273300 w 8255272"/>
              <a:gd name="connsiteY79" fmla="*/ 3968518 h 5022618"/>
              <a:gd name="connsiteX80" fmla="*/ 2247900 w 8255272"/>
              <a:gd name="connsiteY80" fmla="*/ 4070118 h 5022618"/>
              <a:gd name="connsiteX81" fmla="*/ 2222500 w 8255272"/>
              <a:gd name="connsiteY81" fmla="*/ 4298718 h 5022618"/>
              <a:gd name="connsiteX82" fmla="*/ 2209800 w 8255272"/>
              <a:gd name="connsiteY82" fmla="*/ 4489218 h 5022618"/>
              <a:gd name="connsiteX83" fmla="*/ 2184400 w 8255272"/>
              <a:gd name="connsiteY83" fmla="*/ 4616218 h 5022618"/>
              <a:gd name="connsiteX84" fmla="*/ 2171700 w 8255272"/>
              <a:gd name="connsiteY84" fmla="*/ 4692418 h 5022618"/>
              <a:gd name="connsiteX85" fmla="*/ 2159000 w 8255272"/>
              <a:gd name="connsiteY85" fmla="*/ 4730518 h 5022618"/>
              <a:gd name="connsiteX86" fmla="*/ 2044700 w 8255272"/>
              <a:gd name="connsiteY86" fmla="*/ 4933718 h 5022618"/>
              <a:gd name="connsiteX87" fmla="*/ 1816100 w 8255272"/>
              <a:gd name="connsiteY87" fmla="*/ 4895618 h 5022618"/>
              <a:gd name="connsiteX88" fmla="*/ 1701800 w 8255272"/>
              <a:gd name="connsiteY88" fmla="*/ 4857518 h 5022618"/>
              <a:gd name="connsiteX89" fmla="*/ 1587500 w 8255272"/>
              <a:gd name="connsiteY89" fmla="*/ 4819418 h 5022618"/>
              <a:gd name="connsiteX90" fmla="*/ 1549400 w 8255272"/>
              <a:gd name="connsiteY90" fmla="*/ 4806718 h 5022618"/>
              <a:gd name="connsiteX91" fmla="*/ 1511300 w 8255272"/>
              <a:gd name="connsiteY91" fmla="*/ 4781318 h 5022618"/>
              <a:gd name="connsiteX92" fmla="*/ 1435100 w 8255272"/>
              <a:gd name="connsiteY92" fmla="*/ 4768618 h 5022618"/>
              <a:gd name="connsiteX93" fmla="*/ 1397000 w 8255272"/>
              <a:gd name="connsiteY93" fmla="*/ 4755918 h 5022618"/>
              <a:gd name="connsiteX94" fmla="*/ 1270000 w 8255272"/>
              <a:gd name="connsiteY94" fmla="*/ 4641618 h 5022618"/>
              <a:gd name="connsiteX95" fmla="*/ 1257300 w 8255272"/>
              <a:gd name="connsiteY95" fmla="*/ 4603518 h 5022618"/>
              <a:gd name="connsiteX96" fmla="*/ 1244600 w 8255272"/>
              <a:gd name="connsiteY96" fmla="*/ 4552718 h 5022618"/>
              <a:gd name="connsiteX97" fmla="*/ 1219200 w 8255272"/>
              <a:gd name="connsiteY97" fmla="*/ 4514618 h 5022618"/>
              <a:gd name="connsiteX98" fmla="*/ 1181100 w 8255272"/>
              <a:gd name="connsiteY98" fmla="*/ 4387618 h 5022618"/>
              <a:gd name="connsiteX99" fmla="*/ 1168400 w 8255272"/>
              <a:gd name="connsiteY99" fmla="*/ 4197118 h 5022618"/>
              <a:gd name="connsiteX100" fmla="*/ 1181100 w 8255272"/>
              <a:gd name="connsiteY100" fmla="*/ 3981218 h 5022618"/>
              <a:gd name="connsiteX101" fmla="*/ 1219200 w 8255272"/>
              <a:gd name="connsiteY101" fmla="*/ 3676418 h 5022618"/>
              <a:gd name="connsiteX102" fmla="*/ 1231900 w 8255272"/>
              <a:gd name="connsiteY102" fmla="*/ 3320818 h 5022618"/>
              <a:gd name="connsiteX103" fmla="*/ 1257300 w 8255272"/>
              <a:gd name="connsiteY103" fmla="*/ 2914418 h 5022618"/>
              <a:gd name="connsiteX104" fmla="*/ 1244600 w 8255272"/>
              <a:gd name="connsiteY104" fmla="*/ 2177818 h 5022618"/>
              <a:gd name="connsiteX105" fmla="*/ 1231900 w 8255272"/>
              <a:gd name="connsiteY105" fmla="*/ 1923818 h 5022618"/>
              <a:gd name="connsiteX106" fmla="*/ 1206500 w 8255272"/>
              <a:gd name="connsiteY106" fmla="*/ 1758718 h 5022618"/>
              <a:gd name="connsiteX107" fmla="*/ 1181100 w 8255272"/>
              <a:gd name="connsiteY107" fmla="*/ 1707918 h 5022618"/>
              <a:gd name="connsiteX108" fmla="*/ 1155700 w 8255272"/>
              <a:gd name="connsiteY108" fmla="*/ 1530118 h 5022618"/>
              <a:gd name="connsiteX109" fmla="*/ 1143000 w 8255272"/>
              <a:gd name="connsiteY109" fmla="*/ 1479318 h 5022618"/>
              <a:gd name="connsiteX110" fmla="*/ 1117600 w 8255272"/>
              <a:gd name="connsiteY110" fmla="*/ 1428518 h 5022618"/>
              <a:gd name="connsiteX111" fmla="*/ 1104900 w 8255272"/>
              <a:gd name="connsiteY111" fmla="*/ 1352318 h 5022618"/>
              <a:gd name="connsiteX112" fmla="*/ 1066800 w 8255272"/>
              <a:gd name="connsiteY112" fmla="*/ 1225318 h 5022618"/>
              <a:gd name="connsiteX113" fmla="*/ 1041400 w 8255272"/>
              <a:gd name="connsiteY113" fmla="*/ 1060218 h 5022618"/>
              <a:gd name="connsiteX114" fmla="*/ 1028700 w 8255272"/>
              <a:gd name="connsiteY114" fmla="*/ 996718 h 5022618"/>
              <a:gd name="connsiteX115" fmla="*/ 1003300 w 8255272"/>
              <a:gd name="connsiteY115" fmla="*/ 793518 h 5022618"/>
              <a:gd name="connsiteX116" fmla="*/ 990600 w 8255272"/>
              <a:gd name="connsiteY116" fmla="*/ 730018 h 5022618"/>
              <a:gd name="connsiteX117" fmla="*/ 965200 w 8255272"/>
              <a:gd name="connsiteY117" fmla="*/ 653818 h 5022618"/>
              <a:gd name="connsiteX118" fmla="*/ 927100 w 8255272"/>
              <a:gd name="connsiteY118" fmla="*/ 590318 h 5022618"/>
              <a:gd name="connsiteX119" fmla="*/ 914400 w 8255272"/>
              <a:gd name="connsiteY119" fmla="*/ 514118 h 5022618"/>
              <a:gd name="connsiteX120" fmla="*/ 889000 w 8255272"/>
              <a:gd name="connsiteY120" fmla="*/ 476018 h 5022618"/>
              <a:gd name="connsiteX121" fmla="*/ 838200 w 8255272"/>
              <a:gd name="connsiteY121" fmla="*/ 387118 h 5022618"/>
              <a:gd name="connsiteX122" fmla="*/ 812800 w 8255272"/>
              <a:gd name="connsiteY122" fmla="*/ 349018 h 5022618"/>
              <a:gd name="connsiteX123" fmla="*/ 800100 w 8255272"/>
              <a:gd name="connsiteY123" fmla="*/ 310918 h 5022618"/>
              <a:gd name="connsiteX124" fmla="*/ 762000 w 8255272"/>
              <a:gd name="connsiteY124" fmla="*/ 298218 h 5022618"/>
              <a:gd name="connsiteX125" fmla="*/ 736600 w 8255272"/>
              <a:gd name="connsiteY125" fmla="*/ 260118 h 5022618"/>
              <a:gd name="connsiteX126" fmla="*/ 660400 w 8255272"/>
              <a:gd name="connsiteY126" fmla="*/ 196618 h 5022618"/>
              <a:gd name="connsiteX127" fmla="*/ 609600 w 8255272"/>
              <a:gd name="connsiteY127" fmla="*/ 183918 h 5022618"/>
              <a:gd name="connsiteX128" fmla="*/ 571500 w 8255272"/>
              <a:gd name="connsiteY128" fmla="*/ 158518 h 5022618"/>
              <a:gd name="connsiteX129" fmla="*/ 520700 w 8255272"/>
              <a:gd name="connsiteY129" fmla="*/ 145818 h 5022618"/>
              <a:gd name="connsiteX130" fmla="*/ 241300 w 8255272"/>
              <a:gd name="connsiteY130" fmla="*/ 120418 h 5022618"/>
              <a:gd name="connsiteX131" fmla="*/ 63500 w 8255272"/>
              <a:gd name="connsiteY131" fmla="*/ 82318 h 5022618"/>
              <a:gd name="connsiteX132" fmla="*/ 0 w 8255272"/>
              <a:gd name="connsiteY132" fmla="*/ 31518 h 5022618"/>
              <a:gd name="connsiteX0" fmla="*/ 0 w 8255272"/>
              <a:gd name="connsiteY0" fmla="*/ 31518 h 5022618"/>
              <a:gd name="connsiteX1" fmla="*/ 88900 w 8255272"/>
              <a:gd name="connsiteY1" fmla="*/ 5022618 h 5022618"/>
              <a:gd name="connsiteX2" fmla="*/ 1739900 w 8255272"/>
              <a:gd name="connsiteY2" fmla="*/ 4895618 h 5022618"/>
              <a:gd name="connsiteX3" fmla="*/ 7975600 w 8255272"/>
              <a:gd name="connsiteY3" fmla="*/ 4882918 h 5022618"/>
              <a:gd name="connsiteX4" fmla="*/ 8115300 w 8255272"/>
              <a:gd name="connsiteY4" fmla="*/ 4908318 h 5022618"/>
              <a:gd name="connsiteX5" fmla="*/ 8153400 w 8255272"/>
              <a:gd name="connsiteY5" fmla="*/ 4933718 h 5022618"/>
              <a:gd name="connsiteX6" fmla="*/ 8229600 w 8255272"/>
              <a:gd name="connsiteY6" fmla="*/ 4717818 h 5022618"/>
              <a:gd name="connsiteX7" fmla="*/ 8191500 w 8255272"/>
              <a:gd name="connsiteY7" fmla="*/ 4197118 h 5022618"/>
              <a:gd name="connsiteX8" fmla="*/ 8178800 w 8255272"/>
              <a:gd name="connsiteY8" fmla="*/ 2190518 h 5022618"/>
              <a:gd name="connsiteX9" fmla="*/ 8166100 w 8255272"/>
              <a:gd name="connsiteY9" fmla="*/ 1961918 h 5022618"/>
              <a:gd name="connsiteX10" fmla="*/ 8204200 w 8255272"/>
              <a:gd name="connsiteY10" fmla="*/ 768118 h 5022618"/>
              <a:gd name="connsiteX11" fmla="*/ 8216900 w 8255272"/>
              <a:gd name="connsiteY11" fmla="*/ 653818 h 5022618"/>
              <a:gd name="connsiteX12" fmla="*/ 8242300 w 8255272"/>
              <a:gd name="connsiteY12" fmla="*/ 603018 h 5022618"/>
              <a:gd name="connsiteX13" fmla="*/ 8255000 w 8255272"/>
              <a:gd name="connsiteY13" fmla="*/ 488718 h 5022618"/>
              <a:gd name="connsiteX14" fmla="*/ 8191500 w 8255272"/>
              <a:gd name="connsiteY14" fmla="*/ 336318 h 5022618"/>
              <a:gd name="connsiteX15" fmla="*/ 8153400 w 8255272"/>
              <a:gd name="connsiteY15" fmla="*/ 349018 h 5022618"/>
              <a:gd name="connsiteX16" fmla="*/ 8166100 w 8255272"/>
              <a:gd name="connsiteY16" fmla="*/ 234718 h 5022618"/>
              <a:gd name="connsiteX17" fmla="*/ 8191500 w 8255272"/>
              <a:gd name="connsiteY17" fmla="*/ 196618 h 5022618"/>
              <a:gd name="connsiteX18" fmla="*/ 8229600 w 8255272"/>
              <a:gd name="connsiteY18" fmla="*/ 107718 h 5022618"/>
              <a:gd name="connsiteX19" fmla="*/ 7962900 w 8255272"/>
              <a:gd name="connsiteY19" fmla="*/ 107718 h 5022618"/>
              <a:gd name="connsiteX20" fmla="*/ 6261100 w 8255272"/>
              <a:gd name="connsiteY20" fmla="*/ 120418 h 5022618"/>
              <a:gd name="connsiteX21" fmla="*/ 6083300 w 8255272"/>
              <a:gd name="connsiteY21" fmla="*/ 158518 h 5022618"/>
              <a:gd name="connsiteX22" fmla="*/ 5854700 w 8255272"/>
              <a:gd name="connsiteY22" fmla="*/ 209318 h 5022618"/>
              <a:gd name="connsiteX23" fmla="*/ 5702300 w 8255272"/>
              <a:gd name="connsiteY23" fmla="*/ 234718 h 5022618"/>
              <a:gd name="connsiteX24" fmla="*/ 5575300 w 8255272"/>
              <a:gd name="connsiteY24" fmla="*/ 260118 h 5022618"/>
              <a:gd name="connsiteX25" fmla="*/ 5499100 w 8255272"/>
              <a:gd name="connsiteY25" fmla="*/ 272818 h 5022618"/>
              <a:gd name="connsiteX26" fmla="*/ 5422900 w 8255272"/>
              <a:gd name="connsiteY26" fmla="*/ 298218 h 5022618"/>
              <a:gd name="connsiteX27" fmla="*/ 5245100 w 8255272"/>
              <a:gd name="connsiteY27" fmla="*/ 310918 h 5022618"/>
              <a:gd name="connsiteX28" fmla="*/ 5207000 w 8255272"/>
              <a:gd name="connsiteY28" fmla="*/ 336318 h 5022618"/>
              <a:gd name="connsiteX29" fmla="*/ 5130800 w 8255272"/>
              <a:gd name="connsiteY29" fmla="*/ 349018 h 5022618"/>
              <a:gd name="connsiteX30" fmla="*/ 5080000 w 8255272"/>
              <a:gd name="connsiteY30" fmla="*/ 361718 h 5022618"/>
              <a:gd name="connsiteX31" fmla="*/ 4991100 w 8255272"/>
              <a:gd name="connsiteY31" fmla="*/ 387118 h 5022618"/>
              <a:gd name="connsiteX32" fmla="*/ 4432300 w 8255272"/>
              <a:gd name="connsiteY32" fmla="*/ 412518 h 5022618"/>
              <a:gd name="connsiteX33" fmla="*/ 4343400 w 8255272"/>
              <a:gd name="connsiteY33" fmla="*/ 425218 h 5022618"/>
              <a:gd name="connsiteX34" fmla="*/ 4241800 w 8255272"/>
              <a:gd name="connsiteY34" fmla="*/ 437918 h 5022618"/>
              <a:gd name="connsiteX35" fmla="*/ 4076700 w 8255272"/>
              <a:gd name="connsiteY35" fmla="*/ 463318 h 5022618"/>
              <a:gd name="connsiteX36" fmla="*/ 4038600 w 8255272"/>
              <a:gd name="connsiteY36" fmla="*/ 476018 h 5022618"/>
              <a:gd name="connsiteX37" fmla="*/ 3771900 w 8255272"/>
              <a:gd name="connsiteY37" fmla="*/ 526818 h 5022618"/>
              <a:gd name="connsiteX38" fmla="*/ 3733800 w 8255272"/>
              <a:gd name="connsiteY38" fmla="*/ 552218 h 5022618"/>
              <a:gd name="connsiteX39" fmla="*/ 3670300 w 8255272"/>
              <a:gd name="connsiteY39" fmla="*/ 564918 h 5022618"/>
              <a:gd name="connsiteX40" fmla="*/ 3644900 w 8255272"/>
              <a:gd name="connsiteY40" fmla="*/ 603018 h 5022618"/>
              <a:gd name="connsiteX41" fmla="*/ 3568700 w 8255272"/>
              <a:gd name="connsiteY41" fmla="*/ 628418 h 5022618"/>
              <a:gd name="connsiteX42" fmla="*/ 3454400 w 8255272"/>
              <a:gd name="connsiteY42" fmla="*/ 755418 h 5022618"/>
              <a:gd name="connsiteX43" fmla="*/ 3416300 w 8255272"/>
              <a:gd name="connsiteY43" fmla="*/ 780818 h 5022618"/>
              <a:gd name="connsiteX44" fmla="*/ 3340100 w 8255272"/>
              <a:gd name="connsiteY44" fmla="*/ 857018 h 5022618"/>
              <a:gd name="connsiteX45" fmla="*/ 3314700 w 8255272"/>
              <a:gd name="connsiteY45" fmla="*/ 895118 h 5022618"/>
              <a:gd name="connsiteX46" fmla="*/ 3238500 w 8255272"/>
              <a:gd name="connsiteY46" fmla="*/ 945918 h 5022618"/>
              <a:gd name="connsiteX47" fmla="*/ 3149600 w 8255272"/>
              <a:gd name="connsiteY47" fmla="*/ 1034818 h 5022618"/>
              <a:gd name="connsiteX48" fmla="*/ 3098800 w 8255272"/>
              <a:gd name="connsiteY48" fmla="*/ 1060218 h 5022618"/>
              <a:gd name="connsiteX49" fmla="*/ 3073400 w 8255272"/>
              <a:gd name="connsiteY49" fmla="*/ 1098318 h 5022618"/>
              <a:gd name="connsiteX50" fmla="*/ 2959100 w 8255272"/>
              <a:gd name="connsiteY50" fmla="*/ 1199918 h 5022618"/>
              <a:gd name="connsiteX51" fmla="*/ 2921000 w 8255272"/>
              <a:gd name="connsiteY51" fmla="*/ 1288818 h 5022618"/>
              <a:gd name="connsiteX52" fmla="*/ 2908300 w 8255272"/>
              <a:gd name="connsiteY52" fmla="*/ 1326918 h 5022618"/>
              <a:gd name="connsiteX53" fmla="*/ 2870200 w 8255272"/>
              <a:gd name="connsiteY53" fmla="*/ 1403118 h 5022618"/>
              <a:gd name="connsiteX54" fmla="*/ 2832100 w 8255272"/>
              <a:gd name="connsiteY54" fmla="*/ 1530118 h 5022618"/>
              <a:gd name="connsiteX55" fmla="*/ 2819400 w 8255272"/>
              <a:gd name="connsiteY55" fmla="*/ 1580918 h 5022618"/>
              <a:gd name="connsiteX56" fmla="*/ 2794000 w 8255272"/>
              <a:gd name="connsiteY56" fmla="*/ 1644418 h 5022618"/>
              <a:gd name="connsiteX57" fmla="*/ 2781300 w 8255272"/>
              <a:gd name="connsiteY57" fmla="*/ 1682518 h 5022618"/>
              <a:gd name="connsiteX58" fmla="*/ 2755900 w 8255272"/>
              <a:gd name="connsiteY58" fmla="*/ 1720618 h 5022618"/>
              <a:gd name="connsiteX59" fmla="*/ 2730500 w 8255272"/>
              <a:gd name="connsiteY59" fmla="*/ 1822218 h 5022618"/>
              <a:gd name="connsiteX60" fmla="*/ 2705100 w 8255272"/>
              <a:gd name="connsiteY60" fmla="*/ 1885718 h 5022618"/>
              <a:gd name="connsiteX61" fmla="*/ 2679700 w 8255272"/>
              <a:gd name="connsiteY61" fmla="*/ 2012718 h 5022618"/>
              <a:gd name="connsiteX62" fmla="*/ 2654300 w 8255272"/>
              <a:gd name="connsiteY62" fmla="*/ 2190518 h 5022618"/>
              <a:gd name="connsiteX63" fmla="*/ 2641600 w 8255272"/>
              <a:gd name="connsiteY63" fmla="*/ 2698518 h 5022618"/>
              <a:gd name="connsiteX64" fmla="*/ 2628900 w 8255272"/>
              <a:gd name="connsiteY64" fmla="*/ 2774718 h 5022618"/>
              <a:gd name="connsiteX65" fmla="*/ 2578100 w 8255272"/>
              <a:gd name="connsiteY65" fmla="*/ 3079518 h 5022618"/>
              <a:gd name="connsiteX66" fmla="*/ 2540000 w 8255272"/>
              <a:gd name="connsiteY66" fmla="*/ 3117618 h 5022618"/>
              <a:gd name="connsiteX67" fmla="*/ 2501900 w 8255272"/>
              <a:gd name="connsiteY67" fmla="*/ 3206518 h 5022618"/>
              <a:gd name="connsiteX68" fmla="*/ 2489200 w 8255272"/>
              <a:gd name="connsiteY68" fmla="*/ 3244618 h 5022618"/>
              <a:gd name="connsiteX69" fmla="*/ 2451100 w 8255272"/>
              <a:gd name="connsiteY69" fmla="*/ 3282718 h 5022618"/>
              <a:gd name="connsiteX70" fmla="*/ 2438400 w 8255272"/>
              <a:gd name="connsiteY70" fmla="*/ 3346218 h 5022618"/>
              <a:gd name="connsiteX71" fmla="*/ 2413000 w 8255272"/>
              <a:gd name="connsiteY71" fmla="*/ 3384318 h 5022618"/>
              <a:gd name="connsiteX72" fmla="*/ 2387600 w 8255272"/>
              <a:gd name="connsiteY72" fmla="*/ 3460518 h 5022618"/>
              <a:gd name="connsiteX73" fmla="*/ 2374900 w 8255272"/>
              <a:gd name="connsiteY73" fmla="*/ 3498618 h 5022618"/>
              <a:gd name="connsiteX74" fmla="*/ 2362200 w 8255272"/>
              <a:gd name="connsiteY74" fmla="*/ 3536718 h 5022618"/>
              <a:gd name="connsiteX75" fmla="*/ 2349500 w 8255272"/>
              <a:gd name="connsiteY75" fmla="*/ 3625618 h 5022618"/>
              <a:gd name="connsiteX76" fmla="*/ 2311400 w 8255272"/>
              <a:gd name="connsiteY76" fmla="*/ 3790718 h 5022618"/>
              <a:gd name="connsiteX77" fmla="*/ 2286000 w 8255272"/>
              <a:gd name="connsiteY77" fmla="*/ 3841518 h 5022618"/>
              <a:gd name="connsiteX78" fmla="*/ 2273300 w 8255272"/>
              <a:gd name="connsiteY78" fmla="*/ 3968518 h 5022618"/>
              <a:gd name="connsiteX79" fmla="*/ 2247900 w 8255272"/>
              <a:gd name="connsiteY79" fmla="*/ 4070118 h 5022618"/>
              <a:gd name="connsiteX80" fmla="*/ 2222500 w 8255272"/>
              <a:gd name="connsiteY80" fmla="*/ 4298718 h 5022618"/>
              <a:gd name="connsiteX81" fmla="*/ 2209800 w 8255272"/>
              <a:gd name="connsiteY81" fmla="*/ 4489218 h 5022618"/>
              <a:gd name="connsiteX82" fmla="*/ 2184400 w 8255272"/>
              <a:gd name="connsiteY82" fmla="*/ 4616218 h 5022618"/>
              <a:gd name="connsiteX83" fmla="*/ 2171700 w 8255272"/>
              <a:gd name="connsiteY83" fmla="*/ 4692418 h 5022618"/>
              <a:gd name="connsiteX84" fmla="*/ 2159000 w 8255272"/>
              <a:gd name="connsiteY84" fmla="*/ 4730518 h 5022618"/>
              <a:gd name="connsiteX85" fmla="*/ 2044700 w 8255272"/>
              <a:gd name="connsiteY85" fmla="*/ 4933718 h 5022618"/>
              <a:gd name="connsiteX86" fmla="*/ 1816100 w 8255272"/>
              <a:gd name="connsiteY86" fmla="*/ 4895618 h 5022618"/>
              <a:gd name="connsiteX87" fmla="*/ 1701800 w 8255272"/>
              <a:gd name="connsiteY87" fmla="*/ 4857518 h 5022618"/>
              <a:gd name="connsiteX88" fmla="*/ 1587500 w 8255272"/>
              <a:gd name="connsiteY88" fmla="*/ 4819418 h 5022618"/>
              <a:gd name="connsiteX89" fmla="*/ 1549400 w 8255272"/>
              <a:gd name="connsiteY89" fmla="*/ 4806718 h 5022618"/>
              <a:gd name="connsiteX90" fmla="*/ 1511300 w 8255272"/>
              <a:gd name="connsiteY90" fmla="*/ 4781318 h 5022618"/>
              <a:gd name="connsiteX91" fmla="*/ 1435100 w 8255272"/>
              <a:gd name="connsiteY91" fmla="*/ 4768618 h 5022618"/>
              <a:gd name="connsiteX92" fmla="*/ 1397000 w 8255272"/>
              <a:gd name="connsiteY92" fmla="*/ 4755918 h 5022618"/>
              <a:gd name="connsiteX93" fmla="*/ 1270000 w 8255272"/>
              <a:gd name="connsiteY93" fmla="*/ 4641618 h 5022618"/>
              <a:gd name="connsiteX94" fmla="*/ 1257300 w 8255272"/>
              <a:gd name="connsiteY94" fmla="*/ 4603518 h 5022618"/>
              <a:gd name="connsiteX95" fmla="*/ 1244600 w 8255272"/>
              <a:gd name="connsiteY95" fmla="*/ 4552718 h 5022618"/>
              <a:gd name="connsiteX96" fmla="*/ 1219200 w 8255272"/>
              <a:gd name="connsiteY96" fmla="*/ 4514618 h 5022618"/>
              <a:gd name="connsiteX97" fmla="*/ 1181100 w 8255272"/>
              <a:gd name="connsiteY97" fmla="*/ 4387618 h 5022618"/>
              <a:gd name="connsiteX98" fmla="*/ 1168400 w 8255272"/>
              <a:gd name="connsiteY98" fmla="*/ 4197118 h 5022618"/>
              <a:gd name="connsiteX99" fmla="*/ 1181100 w 8255272"/>
              <a:gd name="connsiteY99" fmla="*/ 3981218 h 5022618"/>
              <a:gd name="connsiteX100" fmla="*/ 1219200 w 8255272"/>
              <a:gd name="connsiteY100" fmla="*/ 3676418 h 5022618"/>
              <a:gd name="connsiteX101" fmla="*/ 1231900 w 8255272"/>
              <a:gd name="connsiteY101" fmla="*/ 3320818 h 5022618"/>
              <a:gd name="connsiteX102" fmla="*/ 1257300 w 8255272"/>
              <a:gd name="connsiteY102" fmla="*/ 2914418 h 5022618"/>
              <a:gd name="connsiteX103" fmla="*/ 1244600 w 8255272"/>
              <a:gd name="connsiteY103" fmla="*/ 2177818 h 5022618"/>
              <a:gd name="connsiteX104" fmla="*/ 1231900 w 8255272"/>
              <a:gd name="connsiteY104" fmla="*/ 1923818 h 5022618"/>
              <a:gd name="connsiteX105" fmla="*/ 1206500 w 8255272"/>
              <a:gd name="connsiteY105" fmla="*/ 1758718 h 5022618"/>
              <a:gd name="connsiteX106" fmla="*/ 1181100 w 8255272"/>
              <a:gd name="connsiteY106" fmla="*/ 1707918 h 5022618"/>
              <a:gd name="connsiteX107" fmla="*/ 1155700 w 8255272"/>
              <a:gd name="connsiteY107" fmla="*/ 1530118 h 5022618"/>
              <a:gd name="connsiteX108" fmla="*/ 1143000 w 8255272"/>
              <a:gd name="connsiteY108" fmla="*/ 1479318 h 5022618"/>
              <a:gd name="connsiteX109" fmla="*/ 1117600 w 8255272"/>
              <a:gd name="connsiteY109" fmla="*/ 1428518 h 5022618"/>
              <a:gd name="connsiteX110" fmla="*/ 1104900 w 8255272"/>
              <a:gd name="connsiteY110" fmla="*/ 1352318 h 5022618"/>
              <a:gd name="connsiteX111" fmla="*/ 1066800 w 8255272"/>
              <a:gd name="connsiteY111" fmla="*/ 1225318 h 5022618"/>
              <a:gd name="connsiteX112" fmla="*/ 1041400 w 8255272"/>
              <a:gd name="connsiteY112" fmla="*/ 1060218 h 5022618"/>
              <a:gd name="connsiteX113" fmla="*/ 1028700 w 8255272"/>
              <a:gd name="connsiteY113" fmla="*/ 996718 h 5022618"/>
              <a:gd name="connsiteX114" fmla="*/ 1003300 w 8255272"/>
              <a:gd name="connsiteY114" fmla="*/ 793518 h 5022618"/>
              <a:gd name="connsiteX115" fmla="*/ 990600 w 8255272"/>
              <a:gd name="connsiteY115" fmla="*/ 730018 h 5022618"/>
              <a:gd name="connsiteX116" fmla="*/ 965200 w 8255272"/>
              <a:gd name="connsiteY116" fmla="*/ 653818 h 5022618"/>
              <a:gd name="connsiteX117" fmla="*/ 927100 w 8255272"/>
              <a:gd name="connsiteY117" fmla="*/ 590318 h 5022618"/>
              <a:gd name="connsiteX118" fmla="*/ 914400 w 8255272"/>
              <a:gd name="connsiteY118" fmla="*/ 514118 h 5022618"/>
              <a:gd name="connsiteX119" fmla="*/ 889000 w 8255272"/>
              <a:gd name="connsiteY119" fmla="*/ 476018 h 5022618"/>
              <a:gd name="connsiteX120" fmla="*/ 838200 w 8255272"/>
              <a:gd name="connsiteY120" fmla="*/ 387118 h 5022618"/>
              <a:gd name="connsiteX121" fmla="*/ 812800 w 8255272"/>
              <a:gd name="connsiteY121" fmla="*/ 349018 h 5022618"/>
              <a:gd name="connsiteX122" fmla="*/ 800100 w 8255272"/>
              <a:gd name="connsiteY122" fmla="*/ 310918 h 5022618"/>
              <a:gd name="connsiteX123" fmla="*/ 762000 w 8255272"/>
              <a:gd name="connsiteY123" fmla="*/ 298218 h 5022618"/>
              <a:gd name="connsiteX124" fmla="*/ 736600 w 8255272"/>
              <a:gd name="connsiteY124" fmla="*/ 260118 h 5022618"/>
              <a:gd name="connsiteX125" fmla="*/ 660400 w 8255272"/>
              <a:gd name="connsiteY125" fmla="*/ 196618 h 5022618"/>
              <a:gd name="connsiteX126" fmla="*/ 609600 w 8255272"/>
              <a:gd name="connsiteY126" fmla="*/ 183918 h 5022618"/>
              <a:gd name="connsiteX127" fmla="*/ 571500 w 8255272"/>
              <a:gd name="connsiteY127" fmla="*/ 158518 h 5022618"/>
              <a:gd name="connsiteX128" fmla="*/ 520700 w 8255272"/>
              <a:gd name="connsiteY128" fmla="*/ 145818 h 5022618"/>
              <a:gd name="connsiteX129" fmla="*/ 241300 w 8255272"/>
              <a:gd name="connsiteY129" fmla="*/ 120418 h 5022618"/>
              <a:gd name="connsiteX130" fmla="*/ 63500 w 8255272"/>
              <a:gd name="connsiteY130" fmla="*/ 82318 h 5022618"/>
              <a:gd name="connsiteX131" fmla="*/ 0 w 8255272"/>
              <a:gd name="connsiteY131" fmla="*/ 31518 h 5022618"/>
              <a:gd name="connsiteX0" fmla="*/ 0 w 8255272"/>
              <a:gd name="connsiteY0" fmla="*/ 31518 h 5022618"/>
              <a:gd name="connsiteX1" fmla="*/ 88900 w 8255272"/>
              <a:gd name="connsiteY1" fmla="*/ 5022618 h 5022618"/>
              <a:gd name="connsiteX2" fmla="*/ 1739900 w 8255272"/>
              <a:gd name="connsiteY2" fmla="*/ 4895618 h 5022618"/>
              <a:gd name="connsiteX3" fmla="*/ 8115300 w 8255272"/>
              <a:gd name="connsiteY3" fmla="*/ 4908318 h 5022618"/>
              <a:gd name="connsiteX4" fmla="*/ 8153400 w 8255272"/>
              <a:gd name="connsiteY4" fmla="*/ 4933718 h 5022618"/>
              <a:gd name="connsiteX5" fmla="*/ 8229600 w 8255272"/>
              <a:gd name="connsiteY5" fmla="*/ 4717818 h 5022618"/>
              <a:gd name="connsiteX6" fmla="*/ 8191500 w 8255272"/>
              <a:gd name="connsiteY6" fmla="*/ 4197118 h 5022618"/>
              <a:gd name="connsiteX7" fmla="*/ 8178800 w 8255272"/>
              <a:gd name="connsiteY7" fmla="*/ 2190518 h 5022618"/>
              <a:gd name="connsiteX8" fmla="*/ 8166100 w 8255272"/>
              <a:gd name="connsiteY8" fmla="*/ 1961918 h 5022618"/>
              <a:gd name="connsiteX9" fmla="*/ 8204200 w 8255272"/>
              <a:gd name="connsiteY9" fmla="*/ 768118 h 5022618"/>
              <a:gd name="connsiteX10" fmla="*/ 8216900 w 8255272"/>
              <a:gd name="connsiteY10" fmla="*/ 653818 h 5022618"/>
              <a:gd name="connsiteX11" fmla="*/ 8242300 w 8255272"/>
              <a:gd name="connsiteY11" fmla="*/ 603018 h 5022618"/>
              <a:gd name="connsiteX12" fmla="*/ 8255000 w 8255272"/>
              <a:gd name="connsiteY12" fmla="*/ 488718 h 5022618"/>
              <a:gd name="connsiteX13" fmla="*/ 8191500 w 8255272"/>
              <a:gd name="connsiteY13" fmla="*/ 336318 h 5022618"/>
              <a:gd name="connsiteX14" fmla="*/ 8153400 w 8255272"/>
              <a:gd name="connsiteY14" fmla="*/ 349018 h 5022618"/>
              <a:gd name="connsiteX15" fmla="*/ 8166100 w 8255272"/>
              <a:gd name="connsiteY15" fmla="*/ 234718 h 5022618"/>
              <a:gd name="connsiteX16" fmla="*/ 8191500 w 8255272"/>
              <a:gd name="connsiteY16" fmla="*/ 196618 h 5022618"/>
              <a:gd name="connsiteX17" fmla="*/ 8229600 w 8255272"/>
              <a:gd name="connsiteY17" fmla="*/ 107718 h 5022618"/>
              <a:gd name="connsiteX18" fmla="*/ 7962900 w 8255272"/>
              <a:gd name="connsiteY18" fmla="*/ 107718 h 5022618"/>
              <a:gd name="connsiteX19" fmla="*/ 6261100 w 8255272"/>
              <a:gd name="connsiteY19" fmla="*/ 120418 h 5022618"/>
              <a:gd name="connsiteX20" fmla="*/ 6083300 w 8255272"/>
              <a:gd name="connsiteY20" fmla="*/ 158518 h 5022618"/>
              <a:gd name="connsiteX21" fmla="*/ 5854700 w 8255272"/>
              <a:gd name="connsiteY21" fmla="*/ 209318 h 5022618"/>
              <a:gd name="connsiteX22" fmla="*/ 5702300 w 8255272"/>
              <a:gd name="connsiteY22" fmla="*/ 234718 h 5022618"/>
              <a:gd name="connsiteX23" fmla="*/ 5575300 w 8255272"/>
              <a:gd name="connsiteY23" fmla="*/ 260118 h 5022618"/>
              <a:gd name="connsiteX24" fmla="*/ 5499100 w 8255272"/>
              <a:gd name="connsiteY24" fmla="*/ 272818 h 5022618"/>
              <a:gd name="connsiteX25" fmla="*/ 5422900 w 8255272"/>
              <a:gd name="connsiteY25" fmla="*/ 298218 h 5022618"/>
              <a:gd name="connsiteX26" fmla="*/ 5245100 w 8255272"/>
              <a:gd name="connsiteY26" fmla="*/ 310918 h 5022618"/>
              <a:gd name="connsiteX27" fmla="*/ 5207000 w 8255272"/>
              <a:gd name="connsiteY27" fmla="*/ 336318 h 5022618"/>
              <a:gd name="connsiteX28" fmla="*/ 5130800 w 8255272"/>
              <a:gd name="connsiteY28" fmla="*/ 349018 h 5022618"/>
              <a:gd name="connsiteX29" fmla="*/ 5080000 w 8255272"/>
              <a:gd name="connsiteY29" fmla="*/ 361718 h 5022618"/>
              <a:gd name="connsiteX30" fmla="*/ 4991100 w 8255272"/>
              <a:gd name="connsiteY30" fmla="*/ 387118 h 5022618"/>
              <a:gd name="connsiteX31" fmla="*/ 4432300 w 8255272"/>
              <a:gd name="connsiteY31" fmla="*/ 412518 h 5022618"/>
              <a:gd name="connsiteX32" fmla="*/ 4343400 w 8255272"/>
              <a:gd name="connsiteY32" fmla="*/ 425218 h 5022618"/>
              <a:gd name="connsiteX33" fmla="*/ 4241800 w 8255272"/>
              <a:gd name="connsiteY33" fmla="*/ 437918 h 5022618"/>
              <a:gd name="connsiteX34" fmla="*/ 4076700 w 8255272"/>
              <a:gd name="connsiteY34" fmla="*/ 463318 h 5022618"/>
              <a:gd name="connsiteX35" fmla="*/ 4038600 w 8255272"/>
              <a:gd name="connsiteY35" fmla="*/ 476018 h 5022618"/>
              <a:gd name="connsiteX36" fmla="*/ 3771900 w 8255272"/>
              <a:gd name="connsiteY36" fmla="*/ 526818 h 5022618"/>
              <a:gd name="connsiteX37" fmla="*/ 3733800 w 8255272"/>
              <a:gd name="connsiteY37" fmla="*/ 552218 h 5022618"/>
              <a:gd name="connsiteX38" fmla="*/ 3670300 w 8255272"/>
              <a:gd name="connsiteY38" fmla="*/ 564918 h 5022618"/>
              <a:gd name="connsiteX39" fmla="*/ 3644900 w 8255272"/>
              <a:gd name="connsiteY39" fmla="*/ 603018 h 5022618"/>
              <a:gd name="connsiteX40" fmla="*/ 3568700 w 8255272"/>
              <a:gd name="connsiteY40" fmla="*/ 628418 h 5022618"/>
              <a:gd name="connsiteX41" fmla="*/ 3454400 w 8255272"/>
              <a:gd name="connsiteY41" fmla="*/ 755418 h 5022618"/>
              <a:gd name="connsiteX42" fmla="*/ 3416300 w 8255272"/>
              <a:gd name="connsiteY42" fmla="*/ 780818 h 5022618"/>
              <a:gd name="connsiteX43" fmla="*/ 3340100 w 8255272"/>
              <a:gd name="connsiteY43" fmla="*/ 857018 h 5022618"/>
              <a:gd name="connsiteX44" fmla="*/ 3314700 w 8255272"/>
              <a:gd name="connsiteY44" fmla="*/ 895118 h 5022618"/>
              <a:gd name="connsiteX45" fmla="*/ 3238500 w 8255272"/>
              <a:gd name="connsiteY45" fmla="*/ 945918 h 5022618"/>
              <a:gd name="connsiteX46" fmla="*/ 3149600 w 8255272"/>
              <a:gd name="connsiteY46" fmla="*/ 1034818 h 5022618"/>
              <a:gd name="connsiteX47" fmla="*/ 3098800 w 8255272"/>
              <a:gd name="connsiteY47" fmla="*/ 1060218 h 5022618"/>
              <a:gd name="connsiteX48" fmla="*/ 3073400 w 8255272"/>
              <a:gd name="connsiteY48" fmla="*/ 1098318 h 5022618"/>
              <a:gd name="connsiteX49" fmla="*/ 2959100 w 8255272"/>
              <a:gd name="connsiteY49" fmla="*/ 1199918 h 5022618"/>
              <a:gd name="connsiteX50" fmla="*/ 2921000 w 8255272"/>
              <a:gd name="connsiteY50" fmla="*/ 1288818 h 5022618"/>
              <a:gd name="connsiteX51" fmla="*/ 2908300 w 8255272"/>
              <a:gd name="connsiteY51" fmla="*/ 1326918 h 5022618"/>
              <a:gd name="connsiteX52" fmla="*/ 2870200 w 8255272"/>
              <a:gd name="connsiteY52" fmla="*/ 1403118 h 5022618"/>
              <a:gd name="connsiteX53" fmla="*/ 2832100 w 8255272"/>
              <a:gd name="connsiteY53" fmla="*/ 1530118 h 5022618"/>
              <a:gd name="connsiteX54" fmla="*/ 2819400 w 8255272"/>
              <a:gd name="connsiteY54" fmla="*/ 1580918 h 5022618"/>
              <a:gd name="connsiteX55" fmla="*/ 2794000 w 8255272"/>
              <a:gd name="connsiteY55" fmla="*/ 1644418 h 5022618"/>
              <a:gd name="connsiteX56" fmla="*/ 2781300 w 8255272"/>
              <a:gd name="connsiteY56" fmla="*/ 1682518 h 5022618"/>
              <a:gd name="connsiteX57" fmla="*/ 2755900 w 8255272"/>
              <a:gd name="connsiteY57" fmla="*/ 1720618 h 5022618"/>
              <a:gd name="connsiteX58" fmla="*/ 2730500 w 8255272"/>
              <a:gd name="connsiteY58" fmla="*/ 1822218 h 5022618"/>
              <a:gd name="connsiteX59" fmla="*/ 2705100 w 8255272"/>
              <a:gd name="connsiteY59" fmla="*/ 1885718 h 5022618"/>
              <a:gd name="connsiteX60" fmla="*/ 2679700 w 8255272"/>
              <a:gd name="connsiteY60" fmla="*/ 2012718 h 5022618"/>
              <a:gd name="connsiteX61" fmla="*/ 2654300 w 8255272"/>
              <a:gd name="connsiteY61" fmla="*/ 2190518 h 5022618"/>
              <a:gd name="connsiteX62" fmla="*/ 2641600 w 8255272"/>
              <a:gd name="connsiteY62" fmla="*/ 2698518 h 5022618"/>
              <a:gd name="connsiteX63" fmla="*/ 2628900 w 8255272"/>
              <a:gd name="connsiteY63" fmla="*/ 2774718 h 5022618"/>
              <a:gd name="connsiteX64" fmla="*/ 2578100 w 8255272"/>
              <a:gd name="connsiteY64" fmla="*/ 3079518 h 5022618"/>
              <a:gd name="connsiteX65" fmla="*/ 2540000 w 8255272"/>
              <a:gd name="connsiteY65" fmla="*/ 3117618 h 5022618"/>
              <a:gd name="connsiteX66" fmla="*/ 2501900 w 8255272"/>
              <a:gd name="connsiteY66" fmla="*/ 3206518 h 5022618"/>
              <a:gd name="connsiteX67" fmla="*/ 2489200 w 8255272"/>
              <a:gd name="connsiteY67" fmla="*/ 3244618 h 5022618"/>
              <a:gd name="connsiteX68" fmla="*/ 2451100 w 8255272"/>
              <a:gd name="connsiteY68" fmla="*/ 3282718 h 5022618"/>
              <a:gd name="connsiteX69" fmla="*/ 2438400 w 8255272"/>
              <a:gd name="connsiteY69" fmla="*/ 3346218 h 5022618"/>
              <a:gd name="connsiteX70" fmla="*/ 2413000 w 8255272"/>
              <a:gd name="connsiteY70" fmla="*/ 3384318 h 5022618"/>
              <a:gd name="connsiteX71" fmla="*/ 2387600 w 8255272"/>
              <a:gd name="connsiteY71" fmla="*/ 3460518 h 5022618"/>
              <a:gd name="connsiteX72" fmla="*/ 2374900 w 8255272"/>
              <a:gd name="connsiteY72" fmla="*/ 3498618 h 5022618"/>
              <a:gd name="connsiteX73" fmla="*/ 2362200 w 8255272"/>
              <a:gd name="connsiteY73" fmla="*/ 3536718 h 5022618"/>
              <a:gd name="connsiteX74" fmla="*/ 2349500 w 8255272"/>
              <a:gd name="connsiteY74" fmla="*/ 3625618 h 5022618"/>
              <a:gd name="connsiteX75" fmla="*/ 2311400 w 8255272"/>
              <a:gd name="connsiteY75" fmla="*/ 3790718 h 5022618"/>
              <a:gd name="connsiteX76" fmla="*/ 2286000 w 8255272"/>
              <a:gd name="connsiteY76" fmla="*/ 3841518 h 5022618"/>
              <a:gd name="connsiteX77" fmla="*/ 2273300 w 8255272"/>
              <a:gd name="connsiteY77" fmla="*/ 3968518 h 5022618"/>
              <a:gd name="connsiteX78" fmla="*/ 2247900 w 8255272"/>
              <a:gd name="connsiteY78" fmla="*/ 4070118 h 5022618"/>
              <a:gd name="connsiteX79" fmla="*/ 2222500 w 8255272"/>
              <a:gd name="connsiteY79" fmla="*/ 4298718 h 5022618"/>
              <a:gd name="connsiteX80" fmla="*/ 2209800 w 8255272"/>
              <a:gd name="connsiteY80" fmla="*/ 4489218 h 5022618"/>
              <a:gd name="connsiteX81" fmla="*/ 2184400 w 8255272"/>
              <a:gd name="connsiteY81" fmla="*/ 4616218 h 5022618"/>
              <a:gd name="connsiteX82" fmla="*/ 2171700 w 8255272"/>
              <a:gd name="connsiteY82" fmla="*/ 4692418 h 5022618"/>
              <a:gd name="connsiteX83" fmla="*/ 2159000 w 8255272"/>
              <a:gd name="connsiteY83" fmla="*/ 4730518 h 5022618"/>
              <a:gd name="connsiteX84" fmla="*/ 2044700 w 8255272"/>
              <a:gd name="connsiteY84" fmla="*/ 4933718 h 5022618"/>
              <a:gd name="connsiteX85" fmla="*/ 1816100 w 8255272"/>
              <a:gd name="connsiteY85" fmla="*/ 4895618 h 5022618"/>
              <a:gd name="connsiteX86" fmla="*/ 1701800 w 8255272"/>
              <a:gd name="connsiteY86" fmla="*/ 4857518 h 5022618"/>
              <a:gd name="connsiteX87" fmla="*/ 1587500 w 8255272"/>
              <a:gd name="connsiteY87" fmla="*/ 4819418 h 5022618"/>
              <a:gd name="connsiteX88" fmla="*/ 1549400 w 8255272"/>
              <a:gd name="connsiteY88" fmla="*/ 4806718 h 5022618"/>
              <a:gd name="connsiteX89" fmla="*/ 1511300 w 8255272"/>
              <a:gd name="connsiteY89" fmla="*/ 4781318 h 5022618"/>
              <a:gd name="connsiteX90" fmla="*/ 1435100 w 8255272"/>
              <a:gd name="connsiteY90" fmla="*/ 4768618 h 5022618"/>
              <a:gd name="connsiteX91" fmla="*/ 1397000 w 8255272"/>
              <a:gd name="connsiteY91" fmla="*/ 4755918 h 5022618"/>
              <a:gd name="connsiteX92" fmla="*/ 1270000 w 8255272"/>
              <a:gd name="connsiteY92" fmla="*/ 4641618 h 5022618"/>
              <a:gd name="connsiteX93" fmla="*/ 1257300 w 8255272"/>
              <a:gd name="connsiteY93" fmla="*/ 4603518 h 5022618"/>
              <a:gd name="connsiteX94" fmla="*/ 1244600 w 8255272"/>
              <a:gd name="connsiteY94" fmla="*/ 4552718 h 5022618"/>
              <a:gd name="connsiteX95" fmla="*/ 1219200 w 8255272"/>
              <a:gd name="connsiteY95" fmla="*/ 4514618 h 5022618"/>
              <a:gd name="connsiteX96" fmla="*/ 1181100 w 8255272"/>
              <a:gd name="connsiteY96" fmla="*/ 4387618 h 5022618"/>
              <a:gd name="connsiteX97" fmla="*/ 1168400 w 8255272"/>
              <a:gd name="connsiteY97" fmla="*/ 4197118 h 5022618"/>
              <a:gd name="connsiteX98" fmla="*/ 1181100 w 8255272"/>
              <a:gd name="connsiteY98" fmla="*/ 3981218 h 5022618"/>
              <a:gd name="connsiteX99" fmla="*/ 1219200 w 8255272"/>
              <a:gd name="connsiteY99" fmla="*/ 3676418 h 5022618"/>
              <a:gd name="connsiteX100" fmla="*/ 1231900 w 8255272"/>
              <a:gd name="connsiteY100" fmla="*/ 3320818 h 5022618"/>
              <a:gd name="connsiteX101" fmla="*/ 1257300 w 8255272"/>
              <a:gd name="connsiteY101" fmla="*/ 2914418 h 5022618"/>
              <a:gd name="connsiteX102" fmla="*/ 1244600 w 8255272"/>
              <a:gd name="connsiteY102" fmla="*/ 2177818 h 5022618"/>
              <a:gd name="connsiteX103" fmla="*/ 1231900 w 8255272"/>
              <a:gd name="connsiteY103" fmla="*/ 1923818 h 5022618"/>
              <a:gd name="connsiteX104" fmla="*/ 1206500 w 8255272"/>
              <a:gd name="connsiteY104" fmla="*/ 1758718 h 5022618"/>
              <a:gd name="connsiteX105" fmla="*/ 1181100 w 8255272"/>
              <a:gd name="connsiteY105" fmla="*/ 1707918 h 5022618"/>
              <a:gd name="connsiteX106" fmla="*/ 1155700 w 8255272"/>
              <a:gd name="connsiteY106" fmla="*/ 1530118 h 5022618"/>
              <a:gd name="connsiteX107" fmla="*/ 1143000 w 8255272"/>
              <a:gd name="connsiteY107" fmla="*/ 1479318 h 5022618"/>
              <a:gd name="connsiteX108" fmla="*/ 1117600 w 8255272"/>
              <a:gd name="connsiteY108" fmla="*/ 1428518 h 5022618"/>
              <a:gd name="connsiteX109" fmla="*/ 1104900 w 8255272"/>
              <a:gd name="connsiteY109" fmla="*/ 1352318 h 5022618"/>
              <a:gd name="connsiteX110" fmla="*/ 1066800 w 8255272"/>
              <a:gd name="connsiteY110" fmla="*/ 1225318 h 5022618"/>
              <a:gd name="connsiteX111" fmla="*/ 1041400 w 8255272"/>
              <a:gd name="connsiteY111" fmla="*/ 1060218 h 5022618"/>
              <a:gd name="connsiteX112" fmla="*/ 1028700 w 8255272"/>
              <a:gd name="connsiteY112" fmla="*/ 996718 h 5022618"/>
              <a:gd name="connsiteX113" fmla="*/ 1003300 w 8255272"/>
              <a:gd name="connsiteY113" fmla="*/ 793518 h 5022618"/>
              <a:gd name="connsiteX114" fmla="*/ 990600 w 8255272"/>
              <a:gd name="connsiteY114" fmla="*/ 730018 h 5022618"/>
              <a:gd name="connsiteX115" fmla="*/ 965200 w 8255272"/>
              <a:gd name="connsiteY115" fmla="*/ 653818 h 5022618"/>
              <a:gd name="connsiteX116" fmla="*/ 927100 w 8255272"/>
              <a:gd name="connsiteY116" fmla="*/ 590318 h 5022618"/>
              <a:gd name="connsiteX117" fmla="*/ 914400 w 8255272"/>
              <a:gd name="connsiteY117" fmla="*/ 514118 h 5022618"/>
              <a:gd name="connsiteX118" fmla="*/ 889000 w 8255272"/>
              <a:gd name="connsiteY118" fmla="*/ 476018 h 5022618"/>
              <a:gd name="connsiteX119" fmla="*/ 838200 w 8255272"/>
              <a:gd name="connsiteY119" fmla="*/ 387118 h 5022618"/>
              <a:gd name="connsiteX120" fmla="*/ 812800 w 8255272"/>
              <a:gd name="connsiteY120" fmla="*/ 349018 h 5022618"/>
              <a:gd name="connsiteX121" fmla="*/ 800100 w 8255272"/>
              <a:gd name="connsiteY121" fmla="*/ 310918 h 5022618"/>
              <a:gd name="connsiteX122" fmla="*/ 762000 w 8255272"/>
              <a:gd name="connsiteY122" fmla="*/ 298218 h 5022618"/>
              <a:gd name="connsiteX123" fmla="*/ 736600 w 8255272"/>
              <a:gd name="connsiteY123" fmla="*/ 260118 h 5022618"/>
              <a:gd name="connsiteX124" fmla="*/ 660400 w 8255272"/>
              <a:gd name="connsiteY124" fmla="*/ 196618 h 5022618"/>
              <a:gd name="connsiteX125" fmla="*/ 609600 w 8255272"/>
              <a:gd name="connsiteY125" fmla="*/ 183918 h 5022618"/>
              <a:gd name="connsiteX126" fmla="*/ 571500 w 8255272"/>
              <a:gd name="connsiteY126" fmla="*/ 158518 h 5022618"/>
              <a:gd name="connsiteX127" fmla="*/ 520700 w 8255272"/>
              <a:gd name="connsiteY127" fmla="*/ 145818 h 5022618"/>
              <a:gd name="connsiteX128" fmla="*/ 241300 w 8255272"/>
              <a:gd name="connsiteY128" fmla="*/ 120418 h 5022618"/>
              <a:gd name="connsiteX129" fmla="*/ 63500 w 8255272"/>
              <a:gd name="connsiteY129" fmla="*/ 82318 h 5022618"/>
              <a:gd name="connsiteX130" fmla="*/ 0 w 8255272"/>
              <a:gd name="connsiteY130" fmla="*/ 31518 h 5022618"/>
              <a:gd name="connsiteX0" fmla="*/ 0 w 8255272"/>
              <a:gd name="connsiteY0" fmla="*/ 31518 h 5022618"/>
              <a:gd name="connsiteX1" fmla="*/ 88900 w 8255272"/>
              <a:gd name="connsiteY1" fmla="*/ 5022618 h 5022618"/>
              <a:gd name="connsiteX2" fmla="*/ 1739900 w 8255272"/>
              <a:gd name="connsiteY2" fmla="*/ 4895618 h 5022618"/>
              <a:gd name="connsiteX3" fmla="*/ 8153400 w 8255272"/>
              <a:gd name="connsiteY3" fmla="*/ 4933718 h 5022618"/>
              <a:gd name="connsiteX4" fmla="*/ 8229600 w 8255272"/>
              <a:gd name="connsiteY4" fmla="*/ 4717818 h 5022618"/>
              <a:gd name="connsiteX5" fmla="*/ 8191500 w 8255272"/>
              <a:gd name="connsiteY5" fmla="*/ 4197118 h 5022618"/>
              <a:gd name="connsiteX6" fmla="*/ 8178800 w 8255272"/>
              <a:gd name="connsiteY6" fmla="*/ 2190518 h 5022618"/>
              <a:gd name="connsiteX7" fmla="*/ 8166100 w 8255272"/>
              <a:gd name="connsiteY7" fmla="*/ 1961918 h 5022618"/>
              <a:gd name="connsiteX8" fmla="*/ 8204200 w 8255272"/>
              <a:gd name="connsiteY8" fmla="*/ 768118 h 5022618"/>
              <a:gd name="connsiteX9" fmla="*/ 8216900 w 8255272"/>
              <a:gd name="connsiteY9" fmla="*/ 653818 h 5022618"/>
              <a:gd name="connsiteX10" fmla="*/ 8242300 w 8255272"/>
              <a:gd name="connsiteY10" fmla="*/ 603018 h 5022618"/>
              <a:gd name="connsiteX11" fmla="*/ 8255000 w 8255272"/>
              <a:gd name="connsiteY11" fmla="*/ 488718 h 5022618"/>
              <a:gd name="connsiteX12" fmla="*/ 8191500 w 8255272"/>
              <a:gd name="connsiteY12" fmla="*/ 336318 h 5022618"/>
              <a:gd name="connsiteX13" fmla="*/ 8153400 w 8255272"/>
              <a:gd name="connsiteY13" fmla="*/ 349018 h 5022618"/>
              <a:gd name="connsiteX14" fmla="*/ 8166100 w 8255272"/>
              <a:gd name="connsiteY14" fmla="*/ 234718 h 5022618"/>
              <a:gd name="connsiteX15" fmla="*/ 8191500 w 8255272"/>
              <a:gd name="connsiteY15" fmla="*/ 196618 h 5022618"/>
              <a:gd name="connsiteX16" fmla="*/ 8229600 w 8255272"/>
              <a:gd name="connsiteY16" fmla="*/ 107718 h 5022618"/>
              <a:gd name="connsiteX17" fmla="*/ 7962900 w 8255272"/>
              <a:gd name="connsiteY17" fmla="*/ 107718 h 5022618"/>
              <a:gd name="connsiteX18" fmla="*/ 6261100 w 8255272"/>
              <a:gd name="connsiteY18" fmla="*/ 120418 h 5022618"/>
              <a:gd name="connsiteX19" fmla="*/ 6083300 w 8255272"/>
              <a:gd name="connsiteY19" fmla="*/ 158518 h 5022618"/>
              <a:gd name="connsiteX20" fmla="*/ 5854700 w 8255272"/>
              <a:gd name="connsiteY20" fmla="*/ 209318 h 5022618"/>
              <a:gd name="connsiteX21" fmla="*/ 5702300 w 8255272"/>
              <a:gd name="connsiteY21" fmla="*/ 234718 h 5022618"/>
              <a:gd name="connsiteX22" fmla="*/ 5575300 w 8255272"/>
              <a:gd name="connsiteY22" fmla="*/ 260118 h 5022618"/>
              <a:gd name="connsiteX23" fmla="*/ 5499100 w 8255272"/>
              <a:gd name="connsiteY23" fmla="*/ 272818 h 5022618"/>
              <a:gd name="connsiteX24" fmla="*/ 5422900 w 8255272"/>
              <a:gd name="connsiteY24" fmla="*/ 298218 h 5022618"/>
              <a:gd name="connsiteX25" fmla="*/ 5245100 w 8255272"/>
              <a:gd name="connsiteY25" fmla="*/ 310918 h 5022618"/>
              <a:gd name="connsiteX26" fmla="*/ 5207000 w 8255272"/>
              <a:gd name="connsiteY26" fmla="*/ 336318 h 5022618"/>
              <a:gd name="connsiteX27" fmla="*/ 5130800 w 8255272"/>
              <a:gd name="connsiteY27" fmla="*/ 349018 h 5022618"/>
              <a:gd name="connsiteX28" fmla="*/ 5080000 w 8255272"/>
              <a:gd name="connsiteY28" fmla="*/ 361718 h 5022618"/>
              <a:gd name="connsiteX29" fmla="*/ 4991100 w 8255272"/>
              <a:gd name="connsiteY29" fmla="*/ 387118 h 5022618"/>
              <a:gd name="connsiteX30" fmla="*/ 4432300 w 8255272"/>
              <a:gd name="connsiteY30" fmla="*/ 412518 h 5022618"/>
              <a:gd name="connsiteX31" fmla="*/ 4343400 w 8255272"/>
              <a:gd name="connsiteY31" fmla="*/ 425218 h 5022618"/>
              <a:gd name="connsiteX32" fmla="*/ 4241800 w 8255272"/>
              <a:gd name="connsiteY32" fmla="*/ 437918 h 5022618"/>
              <a:gd name="connsiteX33" fmla="*/ 4076700 w 8255272"/>
              <a:gd name="connsiteY33" fmla="*/ 463318 h 5022618"/>
              <a:gd name="connsiteX34" fmla="*/ 4038600 w 8255272"/>
              <a:gd name="connsiteY34" fmla="*/ 476018 h 5022618"/>
              <a:gd name="connsiteX35" fmla="*/ 3771900 w 8255272"/>
              <a:gd name="connsiteY35" fmla="*/ 526818 h 5022618"/>
              <a:gd name="connsiteX36" fmla="*/ 3733800 w 8255272"/>
              <a:gd name="connsiteY36" fmla="*/ 552218 h 5022618"/>
              <a:gd name="connsiteX37" fmla="*/ 3670300 w 8255272"/>
              <a:gd name="connsiteY37" fmla="*/ 564918 h 5022618"/>
              <a:gd name="connsiteX38" fmla="*/ 3644900 w 8255272"/>
              <a:gd name="connsiteY38" fmla="*/ 603018 h 5022618"/>
              <a:gd name="connsiteX39" fmla="*/ 3568700 w 8255272"/>
              <a:gd name="connsiteY39" fmla="*/ 628418 h 5022618"/>
              <a:gd name="connsiteX40" fmla="*/ 3454400 w 8255272"/>
              <a:gd name="connsiteY40" fmla="*/ 755418 h 5022618"/>
              <a:gd name="connsiteX41" fmla="*/ 3416300 w 8255272"/>
              <a:gd name="connsiteY41" fmla="*/ 780818 h 5022618"/>
              <a:gd name="connsiteX42" fmla="*/ 3340100 w 8255272"/>
              <a:gd name="connsiteY42" fmla="*/ 857018 h 5022618"/>
              <a:gd name="connsiteX43" fmla="*/ 3314700 w 8255272"/>
              <a:gd name="connsiteY43" fmla="*/ 895118 h 5022618"/>
              <a:gd name="connsiteX44" fmla="*/ 3238500 w 8255272"/>
              <a:gd name="connsiteY44" fmla="*/ 945918 h 5022618"/>
              <a:gd name="connsiteX45" fmla="*/ 3149600 w 8255272"/>
              <a:gd name="connsiteY45" fmla="*/ 1034818 h 5022618"/>
              <a:gd name="connsiteX46" fmla="*/ 3098800 w 8255272"/>
              <a:gd name="connsiteY46" fmla="*/ 1060218 h 5022618"/>
              <a:gd name="connsiteX47" fmla="*/ 3073400 w 8255272"/>
              <a:gd name="connsiteY47" fmla="*/ 1098318 h 5022618"/>
              <a:gd name="connsiteX48" fmla="*/ 2959100 w 8255272"/>
              <a:gd name="connsiteY48" fmla="*/ 1199918 h 5022618"/>
              <a:gd name="connsiteX49" fmla="*/ 2921000 w 8255272"/>
              <a:gd name="connsiteY49" fmla="*/ 1288818 h 5022618"/>
              <a:gd name="connsiteX50" fmla="*/ 2908300 w 8255272"/>
              <a:gd name="connsiteY50" fmla="*/ 1326918 h 5022618"/>
              <a:gd name="connsiteX51" fmla="*/ 2870200 w 8255272"/>
              <a:gd name="connsiteY51" fmla="*/ 1403118 h 5022618"/>
              <a:gd name="connsiteX52" fmla="*/ 2832100 w 8255272"/>
              <a:gd name="connsiteY52" fmla="*/ 1530118 h 5022618"/>
              <a:gd name="connsiteX53" fmla="*/ 2819400 w 8255272"/>
              <a:gd name="connsiteY53" fmla="*/ 1580918 h 5022618"/>
              <a:gd name="connsiteX54" fmla="*/ 2794000 w 8255272"/>
              <a:gd name="connsiteY54" fmla="*/ 1644418 h 5022618"/>
              <a:gd name="connsiteX55" fmla="*/ 2781300 w 8255272"/>
              <a:gd name="connsiteY55" fmla="*/ 1682518 h 5022618"/>
              <a:gd name="connsiteX56" fmla="*/ 2755900 w 8255272"/>
              <a:gd name="connsiteY56" fmla="*/ 1720618 h 5022618"/>
              <a:gd name="connsiteX57" fmla="*/ 2730500 w 8255272"/>
              <a:gd name="connsiteY57" fmla="*/ 1822218 h 5022618"/>
              <a:gd name="connsiteX58" fmla="*/ 2705100 w 8255272"/>
              <a:gd name="connsiteY58" fmla="*/ 1885718 h 5022618"/>
              <a:gd name="connsiteX59" fmla="*/ 2679700 w 8255272"/>
              <a:gd name="connsiteY59" fmla="*/ 2012718 h 5022618"/>
              <a:gd name="connsiteX60" fmla="*/ 2654300 w 8255272"/>
              <a:gd name="connsiteY60" fmla="*/ 2190518 h 5022618"/>
              <a:gd name="connsiteX61" fmla="*/ 2641600 w 8255272"/>
              <a:gd name="connsiteY61" fmla="*/ 2698518 h 5022618"/>
              <a:gd name="connsiteX62" fmla="*/ 2628900 w 8255272"/>
              <a:gd name="connsiteY62" fmla="*/ 2774718 h 5022618"/>
              <a:gd name="connsiteX63" fmla="*/ 2578100 w 8255272"/>
              <a:gd name="connsiteY63" fmla="*/ 3079518 h 5022618"/>
              <a:gd name="connsiteX64" fmla="*/ 2540000 w 8255272"/>
              <a:gd name="connsiteY64" fmla="*/ 3117618 h 5022618"/>
              <a:gd name="connsiteX65" fmla="*/ 2501900 w 8255272"/>
              <a:gd name="connsiteY65" fmla="*/ 3206518 h 5022618"/>
              <a:gd name="connsiteX66" fmla="*/ 2489200 w 8255272"/>
              <a:gd name="connsiteY66" fmla="*/ 3244618 h 5022618"/>
              <a:gd name="connsiteX67" fmla="*/ 2451100 w 8255272"/>
              <a:gd name="connsiteY67" fmla="*/ 3282718 h 5022618"/>
              <a:gd name="connsiteX68" fmla="*/ 2438400 w 8255272"/>
              <a:gd name="connsiteY68" fmla="*/ 3346218 h 5022618"/>
              <a:gd name="connsiteX69" fmla="*/ 2413000 w 8255272"/>
              <a:gd name="connsiteY69" fmla="*/ 3384318 h 5022618"/>
              <a:gd name="connsiteX70" fmla="*/ 2387600 w 8255272"/>
              <a:gd name="connsiteY70" fmla="*/ 3460518 h 5022618"/>
              <a:gd name="connsiteX71" fmla="*/ 2374900 w 8255272"/>
              <a:gd name="connsiteY71" fmla="*/ 3498618 h 5022618"/>
              <a:gd name="connsiteX72" fmla="*/ 2362200 w 8255272"/>
              <a:gd name="connsiteY72" fmla="*/ 3536718 h 5022618"/>
              <a:gd name="connsiteX73" fmla="*/ 2349500 w 8255272"/>
              <a:gd name="connsiteY73" fmla="*/ 3625618 h 5022618"/>
              <a:gd name="connsiteX74" fmla="*/ 2311400 w 8255272"/>
              <a:gd name="connsiteY74" fmla="*/ 3790718 h 5022618"/>
              <a:gd name="connsiteX75" fmla="*/ 2286000 w 8255272"/>
              <a:gd name="connsiteY75" fmla="*/ 3841518 h 5022618"/>
              <a:gd name="connsiteX76" fmla="*/ 2273300 w 8255272"/>
              <a:gd name="connsiteY76" fmla="*/ 3968518 h 5022618"/>
              <a:gd name="connsiteX77" fmla="*/ 2247900 w 8255272"/>
              <a:gd name="connsiteY77" fmla="*/ 4070118 h 5022618"/>
              <a:gd name="connsiteX78" fmla="*/ 2222500 w 8255272"/>
              <a:gd name="connsiteY78" fmla="*/ 4298718 h 5022618"/>
              <a:gd name="connsiteX79" fmla="*/ 2209800 w 8255272"/>
              <a:gd name="connsiteY79" fmla="*/ 4489218 h 5022618"/>
              <a:gd name="connsiteX80" fmla="*/ 2184400 w 8255272"/>
              <a:gd name="connsiteY80" fmla="*/ 4616218 h 5022618"/>
              <a:gd name="connsiteX81" fmla="*/ 2171700 w 8255272"/>
              <a:gd name="connsiteY81" fmla="*/ 4692418 h 5022618"/>
              <a:gd name="connsiteX82" fmla="*/ 2159000 w 8255272"/>
              <a:gd name="connsiteY82" fmla="*/ 4730518 h 5022618"/>
              <a:gd name="connsiteX83" fmla="*/ 2044700 w 8255272"/>
              <a:gd name="connsiteY83" fmla="*/ 4933718 h 5022618"/>
              <a:gd name="connsiteX84" fmla="*/ 1816100 w 8255272"/>
              <a:gd name="connsiteY84" fmla="*/ 4895618 h 5022618"/>
              <a:gd name="connsiteX85" fmla="*/ 1701800 w 8255272"/>
              <a:gd name="connsiteY85" fmla="*/ 4857518 h 5022618"/>
              <a:gd name="connsiteX86" fmla="*/ 1587500 w 8255272"/>
              <a:gd name="connsiteY86" fmla="*/ 4819418 h 5022618"/>
              <a:gd name="connsiteX87" fmla="*/ 1549400 w 8255272"/>
              <a:gd name="connsiteY87" fmla="*/ 4806718 h 5022618"/>
              <a:gd name="connsiteX88" fmla="*/ 1511300 w 8255272"/>
              <a:gd name="connsiteY88" fmla="*/ 4781318 h 5022618"/>
              <a:gd name="connsiteX89" fmla="*/ 1435100 w 8255272"/>
              <a:gd name="connsiteY89" fmla="*/ 4768618 h 5022618"/>
              <a:gd name="connsiteX90" fmla="*/ 1397000 w 8255272"/>
              <a:gd name="connsiteY90" fmla="*/ 4755918 h 5022618"/>
              <a:gd name="connsiteX91" fmla="*/ 1270000 w 8255272"/>
              <a:gd name="connsiteY91" fmla="*/ 4641618 h 5022618"/>
              <a:gd name="connsiteX92" fmla="*/ 1257300 w 8255272"/>
              <a:gd name="connsiteY92" fmla="*/ 4603518 h 5022618"/>
              <a:gd name="connsiteX93" fmla="*/ 1244600 w 8255272"/>
              <a:gd name="connsiteY93" fmla="*/ 4552718 h 5022618"/>
              <a:gd name="connsiteX94" fmla="*/ 1219200 w 8255272"/>
              <a:gd name="connsiteY94" fmla="*/ 4514618 h 5022618"/>
              <a:gd name="connsiteX95" fmla="*/ 1181100 w 8255272"/>
              <a:gd name="connsiteY95" fmla="*/ 4387618 h 5022618"/>
              <a:gd name="connsiteX96" fmla="*/ 1168400 w 8255272"/>
              <a:gd name="connsiteY96" fmla="*/ 4197118 h 5022618"/>
              <a:gd name="connsiteX97" fmla="*/ 1181100 w 8255272"/>
              <a:gd name="connsiteY97" fmla="*/ 3981218 h 5022618"/>
              <a:gd name="connsiteX98" fmla="*/ 1219200 w 8255272"/>
              <a:gd name="connsiteY98" fmla="*/ 3676418 h 5022618"/>
              <a:gd name="connsiteX99" fmla="*/ 1231900 w 8255272"/>
              <a:gd name="connsiteY99" fmla="*/ 3320818 h 5022618"/>
              <a:gd name="connsiteX100" fmla="*/ 1257300 w 8255272"/>
              <a:gd name="connsiteY100" fmla="*/ 2914418 h 5022618"/>
              <a:gd name="connsiteX101" fmla="*/ 1244600 w 8255272"/>
              <a:gd name="connsiteY101" fmla="*/ 2177818 h 5022618"/>
              <a:gd name="connsiteX102" fmla="*/ 1231900 w 8255272"/>
              <a:gd name="connsiteY102" fmla="*/ 1923818 h 5022618"/>
              <a:gd name="connsiteX103" fmla="*/ 1206500 w 8255272"/>
              <a:gd name="connsiteY103" fmla="*/ 1758718 h 5022618"/>
              <a:gd name="connsiteX104" fmla="*/ 1181100 w 8255272"/>
              <a:gd name="connsiteY104" fmla="*/ 1707918 h 5022618"/>
              <a:gd name="connsiteX105" fmla="*/ 1155700 w 8255272"/>
              <a:gd name="connsiteY105" fmla="*/ 1530118 h 5022618"/>
              <a:gd name="connsiteX106" fmla="*/ 1143000 w 8255272"/>
              <a:gd name="connsiteY106" fmla="*/ 1479318 h 5022618"/>
              <a:gd name="connsiteX107" fmla="*/ 1117600 w 8255272"/>
              <a:gd name="connsiteY107" fmla="*/ 1428518 h 5022618"/>
              <a:gd name="connsiteX108" fmla="*/ 1104900 w 8255272"/>
              <a:gd name="connsiteY108" fmla="*/ 1352318 h 5022618"/>
              <a:gd name="connsiteX109" fmla="*/ 1066800 w 8255272"/>
              <a:gd name="connsiteY109" fmla="*/ 1225318 h 5022618"/>
              <a:gd name="connsiteX110" fmla="*/ 1041400 w 8255272"/>
              <a:gd name="connsiteY110" fmla="*/ 1060218 h 5022618"/>
              <a:gd name="connsiteX111" fmla="*/ 1028700 w 8255272"/>
              <a:gd name="connsiteY111" fmla="*/ 996718 h 5022618"/>
              <a:gd name="connsiteX112" fmla="*/ 1003300 w 8255272"/>
              <a:gd name="connsiteY112" fmla="*/ 793518 h 5022618"/>
              <a:gd name="connsiteX113" fmla="*/ 990600 w 8255272"/>
              <a:gd name="connsiteY113" fmla="*/ 730018 h 5022618"/>
              <a:gd name="connsiteX114" fmla="*/ 965200 w 8255272"/>
              <a:gd name="connsiteY114" fmla="*/ 653818 h 5022618"/>
              <a:gd name="connsiteX115" fmla="*/ 927100 w 8255272"/>
              <a:gd name="connsiteY115" fmla="*/ 590318 h 5022618"/>
              <a:gd name="connsiteX116" fmla="*/ 914400 w 8255272"/>
              <a:gd name="connsiteY116" fmla="*/ 514118 h 5022618"/>
              <a:gd name="connsiteX117" fmla="*/ 889000 w 8255272"/>
              <a:gd name="connsiteY117" fmla="*/ 476018 h 5022618"/>
              <a:gd name="connsiteX118" fmla="*/ 838200 w 8255272"/>
              <a:gd name="connsiteY118" fmla="*/ 387118 h 5022618"/>
              <a:gd name="connsiteX119" fmla="*/ 812800 w 8255272"/>
              <a:gd name="connsiteY119" fmla="*/ 349018 h 5022618"/>
              <a:gd name="connsiteX120" fmla="*/ 800100 w 8255272"/>
              <a:gd name="connsiteY120" fmla="*/ 310918 h 5022618"/>
              <a:gd name="connsiteX121" fmla="*/ 762000 w 8255272"/>
              <a:gd name="connsiteY121" fmla="*/ 298218 h 5022618"/>
              <a:gd name="connsiteX122" fmla="*/ 736600 w 8255272"/>
              <a:gd name="connsiteY122" fmla="*/ 260118 h 5022618"/>
              <a:gd name="connsiteX123" fmla="*/ 660400 w 8255272"/>
              <a:gd name="connsiteY123" fmla="*/ 196618 h 5022618"/>
              <a:gd name="connsiteX124" fmla="*/ 609600 w 8255272"/>
              <a:gd name="connsiteY124" fmla="*/ 183918 h 5022618"/>
              <a:gd name="connsiteX125" fmla="*/ 571500 w 8255272"/>
              <a:gd name="connsiteY125" fmla="*/ 158518 h 5022618"/>
              <a:gd name="connsiteX126" fmla="*/ 520700 w 8255272"/>
              <a:gd name="connsiteY126" fmla="*/ 145818 h 5022618"/>
              <a:gd name="connsiteX127" fmla="*/ 241300 w 8255272"/>
              <a:gd name="connsiteY127" fmla="*/ 120418 h 5022618"/>
              <a:gd name="connsiteX128" fmla="*/ 63500 w 8255272"/>
              <a:gd name="connsiteY128" fmla="*/ 82318 h 5022618"/>
              <a:gd name="connsiteX129" fmla="*/ 0 w 8255272"/>
              <a:gd name="connsiteY129" fmla="*/ 31518 h 5022618"/>
              <a:gd name="connsiteX0" fmla="*/ 0 w 8640404"/>
              <a:gd name="connsiteY0" fmla="*/ 31518 h 5022618"/>
              <a:gd name="connsiteX1" fmla="*/ 88900 w 8640404"/>
              <a:gd name="connsiteY1" fmla="*/ 5022618 h 5022618"/>
              <a:gd name="connsiteX2" fmla="*/ 1739900 w 8640404"/>
              <a:gd name="connsiteY2" fmla="*/ 4895618 h 5022618"/>
              <a:gd name="connsiteX3" fmla="*/ 8153400 w 8640404"/>
              <a:gd name="connsiteY3" fmla="*/ 4933718 h 5022618"/>
              <a:gd name="connsiteX4" fmla="*/ 8191500 w 8640404"/>
              <a:gd name="connsiteY4" fmla="*/ 4197118 h 5022618"/>
              <a:gd name="connsiteX5" fmla="*/ 8178800 w 8640404"/>
              <a:gd name="connsiteY5" fmla="*/ 2190518 h 5022618"/>
              <a:gd name="connsiteX6" fmla="*/ 8166100 w 8640404"/>
              <a:gd name="connsiteY6" fmla="*/ 1961918 h 5022618"/>
              <a:gd name="connsiteX7" fmla="*/ 8204200 w 8640404"/>
              <a:gd name="connsiteY7" fmla="*/ 768118 h 5022618"/>
              <a:gd name="connsiteX8" fmla="*/ 8216900 w 8640404"/>
              <a:gd name="connsiteY8" fmla="*/ 653818 h 5022618"/>
              <a:gd name="connsiteX9" fmla="*/ 8242300 w 8640404"/>
              <a:gd name="connsiteY9" fmla="*/ 603018 h 5022618"/>
              <a:gd name="connsiteX10" fmla="*/ 8255000 w 8640404"/>
              <a:gd name="connsiteY10" fmla="*/ 488718 h 5022618"/>
              <a:gd name="connsiteX11" fmla="*/ 8191500 w 8640404"/>
              <a:gd name="connsiteY11" fmla="*/ 336318 h 5022618"/>
              <a:gd name="connsiteX12" fmla="*/ 8153400 w 8640404"/>
              <a:gd name="connsiteY12" fmla="*/ 349018 h 5022618"/>
              <a:gd name="connsiteX13" fmla="*/ 8166100 w 8640404"/>
              <a:gd name="connsiteY13" fmla="*/ 234718 h 5022618"/>
              <a:gd name="connsiteX14" fmla="*/ 8191500 w 8640404"/>
              <a:gd name="connsiteY14" fmla="*/ 196618 h 5022618"/>
              <a:gd name="connsiteX15" fmla="*/ 8229600 w 8640404"/>
              <a:gd name="connsiteY15" fmla="*/ 107718 h 5022618"/>
              <a:gd name="connsiteX16" fmla="*/ 7962900 w 8640404"/>
              <a:gd name="connsiteY16" fmla="*/ 107718 h 5022618"/>
              <a:gd name="connsiteX17" fmla="*/ 6261100 w 8640404"/>
              <a:gd name="connsiteY17" fmla="*/ 120418 h 5022618"/>
              <a:gd name="connsiteX18" fmla="*/ 6083300 w 8640404"/>
              <a:gd name="connsiteY18" fmla="*/ 158518 h 5022618"/>
              <a:gd name="connsiteX19" fmla="*/ 5854700 w 8640404"/>
              <a:gd name="connsiteY19" fmla="*/ 209318 h 5022618"/>
              <a:gd name="connsiteX20" fmla="*/ 5702300 w 8640404"/>
              <a:gd name="connsiteY20" fmla="*/ 234718 h 5022618"/>
              <a:gd name="connsiteX21" fmla="*/ 5575300 w 8640404"/>
              <a:gd name="connsiteY21" fmla="*/ 260118 h 5022618"/>
              <a:gd name="connsiteX22" fmla="*/ 5499100 w 8640404"/>
              <a:gd name="connsiteY22" fmla="*/ 272818 h 5022618"/>
              <a:gd name="connsiteX23" fmla="*/ 5422900 w 8640404"/>
              <a:gd name="connsiteY23" fmla="*/ 298218 h 5022618"/>
              <a:gd name="connsiteX24" fmla="*/ 5245100 w 8640404"/>
              <a:gd name="connsiteY24" fmla="*/ 310918 h 5022618"/>
              <a:gd name="connsiteX25" fmla="*/ 5207000 w 8640404"/>
              <a:gd name="connsiteY25" fmla="*/ 336318 h 5022618"/>
              <a:gd name="connsiteX26" fmla="*/ 5130800 w 8640404"/>
              <a:gd name="connsiteY26" fmla="*/ 349018 h 5022618"/>
              <a:gd name="connsiteX27" fmla="*/ 5080000 w 8640404"/>
              <a:gd name="connsiteY27" fmla="*/ 361718 h 5022618"/>
              <a:gd name="connsiteX28" fmla="*/ 4991100 w 8640404"/>
              <a:gd name="connsiteY28" fmla="*/ 387118 h 5022618"/>
              <a:gd name="connsiteX29" fmla="*/ 4432300 w 8640404"/>
              <a:gd name="connsiteY29" fmla="*/ 412518 h 5022618"/>
              <a:gd name="connsiteX30" fmla="*/ 4343400 w 8640404"/>
              <a:gd name="connsiteY30" fmla="*/ 425218 h 5022618"/>
              <a:gd name="connsiteX31" fmla="*/ 4241800 w 8640404"/>
              <a:gd name="connsiteY31" fmla="*/ 437918 h 5022618"/>
              <a:gd name="connsiteX32" fmla="*/ 4076700 w 8640404"/>
              <a:gd name="connsiteY32" fmla="*/ 463318 h 5022618"/>
              <a:gd name="connsiteX33" fmla="*/ 4038600 w 8640404"/>
              <a:gd name="connsiteY33" fmla="*/ 476018 h 5022618"/>
              <a:gd name="connsiteX34" fmla="*/ 3771900 w 8640404"/>
              <a:gd name="connsiteY34" fmla="*/ 526818 h 5022618"/>
              <a:gd name="connsiteX35" fmla="*/ 3733800 w 8640404"/>
              <a:gd name="connsiteY35" fmla="*/ 552218 h 5022618"/>
              <a:gd name="connsiteX36" fmla="*/ 3670300 w 8640404"/>
              <a:gd name="connsiteY36" fmla="*/ 564918 h 5022618"/>
              <a:gd name="connsiteX37" fmla="*/ 3644900 w 8640404"/>
              <a:gd name="connsiteY37" fmla="*/ 603018 h 5022618"/>
              <a:gd name="connsiteX38" fmla="*/ 3568700 w 8640404"/>
              <a:gd name="connsiteY38" fmla="*/ 628418 h 5022618"/>
              <a:gd name="connsiteX39" fmla="*/ 3454400 w 8640404"/>
              <a:gd name="connsiteY39" fmla="*/ 755418 h 5022618"/>
              <a:gd name="connsiteX40" fmla="*/ 3416300 w 8640404"/>
              <a:gd name="connsiteY40" fmla="*/ 780818 h 5022618"/>
              <a:gd name="connsiteX41" fmla="*/ 3340100 w 8640404"/>
              <a:gd name="connsiteY41" fmla="*/ 857018 h 5022618"/>
              <a:gd name="connsiteX42" fmla="*/ 3314700 w 8640404"/>
              <a:gd name="connsiteY42" fmla="*/ 895118 h 5022618"/>
              <a:gd name="connsiteX43" fmla="*/ 3238500 w 8640404"/>
              <a:gd name="connsiteY43" fmla="*/ 945918 h 5022618"/>
              <a:gd name="connsiteX44" fmla="*/ 3149600 w 8640404"/>
              <a:gd name="connsiteY44" fmla="*/ 1034818 h 5022618"/>
              <a:gd name="connsiteX45" fmla="*/ 3098800 w 8640404"/>
              <a:gd name="connsiteY45" fmla="*/ 1060218 h 5022618"/>
              <a:gd name="connsiteX46" fmla="*/ 3073400 w 8640404"/>
              <a:gd name="connsiteY46" fmla="*/ 1098318 h 5022618"/>
              <a:gd name="connsiteX47" fmla="*/ 2959100 w 8640404"/>
              <a:gd name="connsiteY47" fmla="*/ 1199918 h 5022618"/>
              <a:gd name="connsiteX48" fmla="*/ 2921000 w 8640404"/>
              <a:gd name="connsiteY48" fmla="*/ 1288818 h 5022618"/>
              <a:gd name="connsiteX49" fmla="*/ 2908300 w 8640404"/>
              <a:gd name="connsiteY49" fmla="*/ 1326918 h 5022618"/>
              <a:gd name="connsiteX50" fmla="*/ 2870200 w 8640404"/>
              <a:gd name="connsiteY50" fmla="*/ 1403118 h 5022618"/>
              <a:gd name="connsiteX51" fmla="*/ 2832100 w 8640404"/>
              <a:gd name="connsiteY51" fmla="*/ 1530118 h 5022618"/>
              <a:gd name="connsiteX52" fmla="*/ 2819400 w 8640404"/>
              <a:gd name="connsiteY52" fmla="*/ 1580918 h 5022618"/>
              <a:gd name="connsiteX53" fmla="*/ 2794000 w 8640404"/>
              <a:gd name="connsiteY53" fmla="*/ 1644418 h 5022618"/>
              <a:gd name="connsiteX54" fmla="*/ 2781300 w 8640404"/>
              <a:gd name="connsiteY54" fmla="*/ 1682518 h 5022618"/>
              <a:gd name="connsiteX55" fmla="*/ 2755900 w 8640404"/>
              <a:gd name="connsiteY55" fmla="*/ 1720618 h 5022618"/>
              <a:gd name="connsiteX56" fmla="*/ 2730500 w 8640404"/>
              <a:gd name="connsiteY56" fmla="*/ 1822218 h 5022618"/>
              <a:gd name="connsiteX57" fmla="*/ 2705100 w 8640404"/>
              <a:gd name="connsiteY57" fmla="*/ 1885718 h 5022618"/>
              <a:gd name="connsiteX58" fmla="*/ 2679700 w 8640404"/>
              <a:gd name="connsiteY58" fmla="*/ 2012718 h 5022618"/>
              <a:gd name="connsiteX59" fmla="*/ 2654300 w 8640404"/>
              <a:gd name="connsiteY59" fmla="*/ 2190518 h 5022618"/>
              <a:gd name="connsiteX60" fmla="*/ 2641600 w 8640404"/>
              <a:gd name="connsiteY60" fmla="*/ 2698518 h 5022618"/>
              <a:gd name="connsiteX61" fmla="*/ 2628900 w 8640404"/>
              <a:gd name="connsiteY61" fmla="*/ 2774718 h 5022618"/>
              <a:gd name="connsiteX62" fmla="*/ 2578100 w 8640404"/>
              <a:gd name="connsiteY62" fmla="*/ 3079518 h 5022618"/>
              <a:gd name="connsiteX63" fmla="*/ 2540000 w 8640404"/>
              <a:gd name="connsiteY63" fmla="*/ 3117618 h 5022618"/>
              <a:gd name="connsiteX64" fmla="*/ 2501900 w 8640404"/>
              <a:gd name="connsiteY64" fmla="*/ 3206518 h 5022618"/>
              <a:gd name="connsiteX65" fmla="*/ 2489200 w 8640404"/>
              <a:gd name="connsiteY65" fmla="*/ 3244618 h 5022618"/>
              <a:gd name="connsiteX66" fmla="*/ 2451100 w 8640404"/>
              <a:gd name="connsiteY66" fmla="*/ 3282718 h 5022618"/>
              <a:gd name="connsiteX67" fmla="*/ 2438400 w 8640404"/>
              <a:gd name="connsiteY67" fmla="*/ 3346218 h 5022618"/>
              <a:gd name="connsiteX68" fmla="*/ 2413000 w 8640404"/>
              <a:gd name="connsiteY68" fmla="*/ 3384318 h 5022618"/>
              <a:gd name="connsiteX69" fmla="*/ 2387600 w 8640404"/>
              <a:gd name="connsiteY69" fmla="*/ 3460518 h 5022618"/>
              <a:gd name="connsiteX70" fmla="*/ 2374900 w 8640404"/>
              <a:gd name="connsiteY70" fmla="*/ 3498618 h 5022618"/>
              <a:gd name="connsiteX71" fmla="*/ 2362200 w 8640404"/>
              <a:gd name="connsiteY71" fmla="*/ 3536718 h 5022618"/>
              <a:gd name="connsiteX72" fmla="*/ 2349500 w 8640404"/>
              <a:gd name="connsiteY72" fmla="*/ 3625618 h 5022618"/>
              <a:gd name="connsiteX73" fmla="*/ 2311400 w 8640404"/>
              <a:gd name="connsiteY73" fmla="*/ 3790718 h 5022618"/>
              <a:gd name="connsiteX74" fmla="*/ 2286000 w 8640404"/>
              <a:gd name="connsiteY74" fmla="*/ 3841518 h 5022618"/>
              <a:gd name="connsiteX75" fmla="*/ 2273300 w 8640404"/>
              <a:gd name="connsiteY75" fmla="*/ 3968518 h 5022618"/>
              <a:gd name="connsiteX76" fmla="*/ 2247900 w 8640404"/>
              <a:gd name="connsiteY76" fmla="*/ 4070118 h 5022618"/>
              <a:gd name="connsiteX77" fmla="*/ 2222500 w 8640404"/>
              <a:gd name="connsiteY77" fmla="*/ 4298718 h 5022618"/>
              <a:gd name="connsiteX78" fmla="*/ 2209800 w 8640404"/>
              <a:gd name="connsiteY78" fmla="*/ 4489218 h 5022618"/>
              <a:gd name="connsiteX79" fmla="*/ 2184400 w 8640404"/>
              <a:gd name="connsiteY79" fmla="*/ 4616218 h 5022618"/>
              <a:gd name="connsiteX80" fmla="*/ 2171700 w 8640404"/>
              <a:gd name="connsiteY80" fmla="*/ 4692418 h 5022618"/>
              <a:gd name="connsiteX81" fmla="*/ 2159000 w 8640404"/>
              <a:gd name="connsiteY81" fmla="*/ 4730518 h 5022618"/>
              <a:gd name="connsiteX82" fmla="*/ 2044700 w 8640404"/>
              <a:gd name="connsiteY82" fmla="*/ 4933718 h 5022618"/>
              <a:gd name="connsiteX83" fmla="*/ 1816100 w 8640404"/>
              <a:gd name="connsiteY83" fmla="*/ 4895618 h 5022618"/>
              <a:gd name="connsiteX84" fmla="*/ 1701800 w 8640404"/>
              <a:gd name="connsiteY84" fmla="*/ 4857518 h 5022618"/>
              <a:gd name="connsiteX85" fmla="*/ 1587500 w 8640404"/>
              <a:gd name="connsiteY85" fmla="*/ 4819418 h 5022618"/>
              <a:gd name="connsiteX86" fmla="*/ 1549400 w 8640404"/>
              <a:gd name="connsiteY86" fmla="*/ 4806718 h 5022618"/>
              <a:gd name="connsiteX87" fmla="*/ 1511300 w 8640404"/>
              <a:gd name="connsiteY87" fmla="*/ 4781318 h 5022618"/>
              <a:gd name="connsiteX88" fmla="*/ 1435100 w 8640404"/>
              <a:gd name="connsiteY88" fmla="*/ 4768618 h 5022618"/>
              <a:gd name="connsiteX89" fmla="*/ 1397000 w 8640404"/>
              <a:gd name="connsiteY89" fmla="*/ 4755918 h 5022618"/>
              <a:gd name="connsiteX90" fmla="*/ 1270000 w 8640404"/>
              <a:gd name="connsiteY90" fmla="*/ 4641618 h 5022618"/>
              <a:gd name="connsiteX91" fmla="*/ 1257300 w 8640404"/>
              <a:gd name="connsiteY91" fmla="*/ 4603518 h 5022618"/>
              <a:gd name="connsiteX92" fmla="*/ 1244600 w 8640404"/>
              <a:gd name="connsiteY92" fmla="*/ 4552718 h 5022618"/>
              <a:gd name="connsiteX93" fmla="*/ 1219200 w 8640404"/>
              <a:gd name="connsiteY93" fmla="*/ 4514618 h 5022618"/>
              <a:gd name="connsiteX94" fmla="*/ 1181100 w 8640404"/>
              <a:gd name="connsiteY94" fmla="*/ 4387618 h 5022618"/>
              <a:gd name="connsiteX95" fmla="*/ 1168400 w 8640404"/>
              <a:gd name="connsiteY95" fmla="*/ 4197118 h 5022618"/>
              <a:gd name="connsiteX96" fmla="*/ 1181100 w 8640404"/>
              <a:gd name="connsiteY96" fmla="*/ 3981218 h 5022618"/>
              <a:gd name="connsiteX97" fmla="*/ 1219200 w 8640404"/>
              <a:gd name="connsiteY97" fmla="*/ 3676418 h 5022618"/>
              <a:gd name="connsiteX98" fmla="*/ 1231900 w 8640404"/>
              <a:gd name="connsiteY98" fmla="*/ 3320818 h 5022618"/>
              <a:gd name="connsiteX99" fmla="*/ 1257300 w 8640404"/>
              <a:gd name="connsiteY99" fmla="*/ 2914418 h 5022618"/>
              <a:gd name="connsiteX100" fmla="*/ 1244600 w 8640404"/>
              <a:gd name="connsiteY100" fmla="*/ 2177818 h 5022618"/>
              <a:gd name="connsiteX101" fmla="*/ 1231900 w 8640404"/>
              <a:gd name="connsiteY101" fmla="*/ 1923818 h 5022618"/>
              <a:gd name="connsiteX102" fmla="*/ 1206500 w 8640404"/>
              <a:gd name="connsiteY102" fmla="*/ 1758718 h 5022618"/>
              <a:gd name="connsiteX103" fmla="*/ 1181100 w 8640404"/>
              <a:gd name="connsiteY103" fmla="*/ 1707918 h 5022618"/>
              <a:gd name="connsiteX104" fmla="*/ 1155700 w 8640404"/>
              <a:gd name="connsiteY104" fmla="*/ 1530118 h 5022618"/>
              <a:gd name="connsiteX105" fmla="*/ 1143000 w 8640404"/>
              <a:gd name="connsiteY105" fmla="*/ 1479318 h 5022618"/>
              <a:gd name="connsiteX106" fmla="*/ 1117600 w 8640404"/>
              <a:gd name="connsiteY106" fmla="*/ 1428518 h 5022618"/>
              <a:gd name="connsiteX107" fmla="*/ 1104900 w 8640404"/>
              <a:gd name="connsiteY107" fmla="*/ 1352318 h 5022618"/>
              <a:gd name="connsiteX108" fmla="*/ 1066800 w 8640404"/>
              <a:gd name="connsiteY108" fmla="*/ 1225318 h 5022618"/>
              <a:gd name="connsiteX109" fmla="*/ 1041400 w 8640404"/>
              <a:gd name="connsiteY109" fmla="*/ 1060218 h 5022618"/>
              <a:gd name="connsiteX110" fmla="*/ 1028700 w 8640404"/>
              <a:gd name="connsiteY110" fmla="*/ 996718 h 5022618"/>
              <a:gd name="connsiteX111" fmla="*/ 1003300 w 8640404"/>
              <a:gd name="connsiteY111" fmla="*/ 793518 h 5022618"/>
              <a:gd name="connsiteX112" fmla="*/ 990600 w 8640404"/>
              <a:gd name="connsiteY112" fmla="*/ 730018 h 5022618"/>
              <a:gd name="connsiteX113" fmla="*/ 965200 w 8640404"/>
              <a:gd name="connsiteY113" fmla="*/ 653818 h 5022618"/>
              <a:gd name="connsiteX114" fmla="*/ 927100 w 8640404"/>
              <a:gd name="connsiteY114" fmla="*/ 590318 h 5022618"/>
              <a:gd name="connsiteX115" fmla="*/ 914400 w 8640404"/>
              <a:gd name="connsiteY115" fmla="*/ 514118 h 5022618"/>
              <a:gd name="connsiteX116" fmla="*/ 889000 w 8640404"/>
              <a:gd name="connsiteY116" fmla="*/ 476018 h 5022618"/>
              <a:gd name="connsiteX117" fmla="*/ 838200 w 8640404"/>
              <a:gd name="connsiteY117" fmla="*/ 387118 h 5022618"/>
              <a:gd name="connsiteX118" fmla="*/ 812800 w 8640404"/>
              <a:gd name="connsiteY118" fmla="*/ 349018 h 5022618"/>
              <a:gd name="connsiteX119" fmla="*/ 800100 w 8640404"/>
              <a:gd name="connsiteY119" fmla="*/ 310918 h 5022618"/>
              <a:gd name="connsiteX120" fmla="*/ 762000 w 8640404"/>
              <a:gd name="connsiteY120" fmla="*/ 298218 h 5022618"/>
              <a:gd name="connsiteX121" fmla="*/ 736600 w 8640404"/>
              <a:gd name="connsiteY121" fmla="*/ 260118 h 5022618"/>
              <a:gd name="connsiteX122" fmla="*/ 660400 w 8640404"/>
              <a:gd name="connsiteY122" fmla="*/ 196618 h 5022618"/>
              <a:gd name="connsiteX123" fmla="*/ 609600 w 8640404"/>
              <a:gd name="connsiteY123" fmla="*/ 183918 h 5022618"/>
              <a:gd name="connsiteX124" fmla="*/ 571500 w 8640404"/>
              <a:gd name="connsiteY124" fmla="*/ 158518 h 5022618"/>
              <a:gd name="connsiteX125" fmla="*/ 520700 w 8640404"/>
              <a:gd name="connsiteY125" fmla="*/ 145818 h 5022618"/>
              <a:gd name="connsiteX126" fmla="*/ 241300 w 8640404"/>
              <a:gd name="connsiteY126" fmla="*/ 120418 h 5022618"/>
              <a:gd name="connsiteX127" fmla="*/ 63500 w 8640404"/>
              <a:gd name="connsiteY127" fmla="*/ 82318 h 5022618"/>
              <a:gd name="connsiteX128" fmla="*/ 0 w 8640404"/>
              <a:gd name="connsiteY128" fmla="*/ 31518 h 5022618"/>
              <a:gd name="connsiteX0" fmla="*/ 8191500 w 8255272"/>
              <a:gd name="connsiteY0" fmla="*/ 4197118 h 5028101"/>
              <a:gd name="connsiteX1" fmla="*/ 8178800 w 8255272"/>
              <a:gd name="connsiteY1" fmla="*/ 2190518 h 5028101"/>
              <a:gd name="connsiteX2" fmla="*/ 8166100 w 8255272"/>
              <a:gd name="connsiteY2" fmla="*/ 1961918 h 5028101"/>
              <a:gd name="connsiteX3" fmla="*/ 8204200 w 8255272"/>
              <a:gd name="connsiteY3" fmla="*/ 768118 h 5028101"/>
              <a:gd name="connsiteX4" fmla="*/ 8216900 w 8255272"/>
              <a:gd name="connsiteY4" fmla="*/ 653818 h 5028101"/>
              <a:gd name="connsiteX5" fmla="*/ 8242300 w 8255272"/>
              <a:gd name="connsiteY5" fmla="*/ 603018 h 5028101"/>
              <a:gd name="connsiteX6" fmla="*/ 8255000 w 8255272"/>
              <a:gd name="connsiteY6" fmla="*/ 488718 h 5028101"/>
              <a:gd name="connsiteX7" fmla="*/ 8191500 w 8255272"/>
              <a:gd name="connsiteY7" fmla="*/ 336318 h 5028101"/>
              <a:gd name="connsiteX8" fmla="*/ 8153400 w 8255272"/>
              <a:gd name="connsiteY8" fmla="*/ 349018 h 5028101"/>
              <a:gd name="connsiteX9" fmla="*/ 8166100 w 8255272"/>
              <a:gd name="connsiteY9" fmla="*/ 234718 h 5028101"/>
              <a:gd name="connsiteX10" fmla="*/ 8191500 w 8255272"/>
              <a:gd name="connsiteY10" fmla="*/ 196618 h 5028101"/>
              <a:gd name="connsiteX11" fmla="*/ 8229600 w 8255272"/>
              <a:gd name="connsiteY11" fmla="*/ 107718 h 5028101"/>
              <a:gd name="connsiteX12" fmla="*/ 7962900 w 8255272"/>
              <a:gd name="connsiteY12" fmla="*/ 107718 h 5028101"/>
              <a:gd name="connsiteX13" fmla="*/ 6261100 w 8255272"/>
              <a:gd name="connsiteY13" fmla="*/ 120418 h 5028101"/>
              <a:gd name="connsiteX14" fmla="*/ 6083300 w 8255272"/>
              <a:gd name="connsiteY14" fmla="*/ 158518 h 5028101"/>
              <a:gd name="connsiteX15" fmla="*/ 5854700 w 8255272"/>
              <a:gd name="connsiteY15" fmla="*/ 209318 h 5028101"/>
              <a:gd name="connsiteX16" fmla="*/ 5702300 w 8255272"/>
              <a:gd name="connsiteY16" fmla="*/ 234718 h 5028101"/>
              <a:gd name="connsiteX17" fmla="*/ 5575300 w 8255272"/>
              <a:gd name="connsiteY17" fmla="*/ 260118 h 5028101"/>
              <a:gd name="connsiteX18" fmla="*/ 5499100 w 8255272"/>
              <a:gd name="connsiteY18" fmla="*/ 272818 h 5028101"/>
              <a:gd name="connsiteX19" fmla="*/ 5422900 w 8255272"/>
              <a:gd name="connsiteY19" fmla="*/ 298218 h 5028101"/>
              <a:gd name="connsiteX20" fmla="*/ 5245100 w 8255272"/>
              <a:gd name="connsiteY20" fmla="*/ 310918 h 5028101"/>
              <a:gd name="connsiteX21" fmla="*/ 5207000 w 8255272"/>
              <a:gd name="connsiteY21" fmla="*/ 336318 h 5028101"/>
              <a:gd name="connsiteX22" fmla="*/ 5130800 w 8255272"/>
              <a:gd name="connsiteY22" fmla="*/ 349018 h 5028101"/>
              <a:gd name="connsiteX23" fmla="*/ 5080000 w 8255272"/>
              <a:gd name="connsiteY23" fmla="*/ 361718 h 5028101"/>
              <a:gd name="connsiteX24" fmla="*/ 4991100 w 8255272"/>
              <a:gd name="connsiteY24" fmla="*/ 387118 h 5028101"/>
              <a:gd name="connsiteX25" fmla="*/ 4432300 w 8255272"/>
              <a:gd name="connsiteY25" fmla="*/ 412518 h 5028101"/>
              <a:gd name="connsiteX26" fmla="*/ 4343400 w 8255272"/>
              <a:gd name="connsiteY26" fmla="*/ 425218 h 5028101"/>
              <a:gd name="connsiteX27" fmla="*/ 4241800 w 8255272"/>
              <a:gd name="connsiteY27" fmla="*/ 437918 h 5028101"/>
              <a:gd name="connsiteX28" fmla="*/ 4076700 w 8255272"/>
              <a:gd name="connsiteY28" fmla="*/ 463318 h 5028101"/>
              <a:gd name="connsiteX29" fmla="*/ 4038600 w 8255272"/>
              <a:gd name="connsiteY29" fmla="*/ 476018 h 5028101"/>
              <a:gd name="connsiteX30" fmla="*/ 3771900 w 8255272"/>
              <a:gd name="connsiteY30" fmla="*/ 526818 h 5028101"/>
              <a:gd name="connsiteX31" fmla="*/ 3733800 w 8255272"/>
              <a:gd name="connsiteY31" fmla="*/ 552218 h 5028101"/>
              <a:gd name="connsiteX32" fmla="*/ 3670300 w 8255272"/>
              <a:gd name="connsiteY32" fmla="*/ 564918 h 5028101"/>
              <a:gd name="connsiteX33" fmla="*/ 3644900 w 8255272"/>
              <a:gd name="connsiteY33" fmla="*/ 603018 h 5028101"/>
              <a:gd name="connsiteX34" fmla="*/ 3568700 w 8255272"/>
              <a:gd name="connsiteY34" fmla="*/ 628418 h 5028101"/>
              <a:gd name="connsiteX35" fmla="*/ 3454400 w 8255272"/>
              <a:gd name="connsiteY35" fmla="*/ 755418 h 5028101"/>
              <a:gd name="connsiteX36" fmla="*/ 3416300 w 8255272"/>
              <a:gd name="connsiteY36" fmla="*/ 780818 h 5028101"/>
              <a:gd name="connsiteX37" fmla="*/ 3340100 w 8255272"/>
              <a:gd name="connsiteY37" fmla="*/ 857018 h 5028101"/>
              <a:gd name="connsiteX38" fmla="*/ 3314700 w 8255272"/>
              <a:gd name="connsiteY38" fmla="*/ 895118 h 5028101"/>
              <a:gd name="connsiteX39" fmla="*/ 3238500 w 8255272"/>
              <a:gd name="connsiteY39" fmla="*/ 945918 h 5028101"/>
              <a:gd name="connsiteX40" fmla="*/ 3149600 w 8255272"/>
              <a:gd name="connsiteY40" fmla="*/ 1034818 h 5028101"/>
              <a:gd name="connsiteX41" fmla="*/ 3098800 w 8255272"/>
              <a:gd name="connsiteY41" fmla="*/ 1060218 h 5028101"/>
              <a:gd name="connsiteX42" fmla="*/ 3073400 w 8255272"/>
              <a:gd name="connsiteY42" fmla="*/ 1098318 h 5028101"/>
              <a:gd name="connsiteX43" fmla="*/ 2959100 w 8255272"/>
              <a:gd name="connsiteY43" fmla="*/ 1199918 h 5028101"/>
              <a:gd name="connsiteX44" fmla="*/ 2921000 w 8255272"/>
              <a:gd name="connsiteY44" fmla="*/ 1288818 h 5028101"/>
              <a:gd name="connsiteX45" fmla="*/ 2908300 w 8255272"/>
              <a:gd name="connsiteY45" fmla="*/ 1326918 h 5028101"/>
              <a:gd name="connsiteX46" fmla="*/ 2870200 w 8255272"/>
              <a:gd name="connsiteY46" fmla="*/ 1403118 h 5028101"/>
              <a:gd name="connsiteX47" fmla="*/ 2832100 w 8255272"/>
              <a:gd name="connsiteY47" fmla="*/ 1530118 h 5028101"/>
              <a:gd name="connsiteX48" fmla="*/ 2819400 w 8255272"/>
              <a:gd name="connsiteY48" fmla="*/ 1580918 h 5028101"/>
              <a:gd name="connsiteX49" fmla="*/ 2794000 w 8255272"/>
              <a:gd name="connsiteY49" fmla="*/ 1644418 h 5028101"/>
              <a:gd name="connsiteX50" fmla="*/ 2781300 w 8255272"/>
              <a:gd name="connsiteY50" fmla="*/ 1682518 h 5028101"/>
              <a:gd name="connsiteX51" fmla="*/ 2755900 w 8255272"/>
              <a:gd name="connsiteY51" fmla="*/ 1720618 h 5028101"/>
              <a:gd name="connsiteX52" fmla="*/ 2730500 w 8255272"/>
              <a:gd name="connsiteY52" fmla="*/ 1822218 h 5028101"/>
              <a:gd name="connsiteX53" fmla="*/ 2705100 w 8255272"/>
              <a:gd name="connsiteY53" fmla="*/ 1885718 h 5028101"/>
              <a:gd name="connsiteX54" fmla="*/ 2679700 w 8255272"/>
              <a:gd name="connsiteY54" fmla="*/ 2012718 h 5028101"/>
              <a:gd name="connsiteX55" fmla="*/ 2654300 w 8255272"/>
              <a:gd name="connsiteY55" fmla="*/ 2190518 h 5028101"/>
              <a:gd name="connsiteX56" fmla="*/ 2641600 w 8255272"/>
              <a:gd name="connsiteY56" fmla="*/ 2698518 h 5028101"/>
              <a:gd name="connsiteX57" fmla="*/ 2628900 w 8255272"/>
              <a:gd name="connsiteY57" fmla="*/ 2774718 h 5028101"/>
              <a:gd name="connsiteX58" fmla="*/ 2578100 w 8255272"/>
              <a:gd name="connsiteY58" fmla="*/ 3079518 h 5028101"/>
              <a:gd name="connsiteX59" fmla="*/ 2540000 w 8255272"/>
              <a:gd name="connsiteY59" fmla="*/ 3117618 h 5028101"/>
              <a:gd name="connsiteX60" fmla="*/ 2501900 w 8255272"/>
              <a:gd name="connsiteY60" fmla="*/ 3206518 h 5028101"/>
              <a:gd name="connsiteX61" fmla="*/ 2489200 w 8255272"/>
              <a:gd name="connsiteY61" fmla="*/ 3244618 h 5028101"/>
              <a:gd name="connsiteX62" fmla="*/ 2451100 w 8255272"/>
              <a:gd name="connsiteY62" fmla="*/ 3282718 h 5028101"/>
              <a:gd name="connsiteX63" fmla="*/ 2438400 w 8255272"/>
              <a:gd name="connsiteY63" fmla="*/ 3346218 h 5028101"/>
              <a:gd name="connsiteX64" fmla="*/ 2413000 w 8255272"/>
              <a:gd name="connsiteY64" fmla="*/ 3384318 h 5028101"/>
              <a:gd name="connsiteX65" fmla="*/ 2387600 w 8255272"/>
              <a:gd name="connsiteY65" fmla="*/ 3460518 h 5028101"/>
              <a:gd name="connsiteX66" fmla="*/ 2374900 w 8255272"/>
              <a:gd name="connsiteY66" fmla="*/ 3498618 h 5028101"/>
              <a:gd name="connsiteX67" fmla="*/ 2362200 w 8255272"/>
              <a:gd name="connsiteY67" fmla="*/ 3536718 h 5028101"/>
              <a:gd name="connsiteX68" fmla="*/ 2349500 w 8255272"/>
              <a:gd name="connsiteY68" fmla="*/ 3625618 h 5028101"/>
              <a:gd name="connsiteX69" fmla="*/ 2311400 w 8255272"/>
              <a:gd name="connsiteY69" fmla="*/ 3790718 h 5028101"/>
              <a:gd name="connsiteX70" fmla="*/ 2286000 w 8255272"/>
              <a:gd name="connsiteY70" fmla="*/ 3841518 h 5028101"/>
              <a:gd name="connsiteX71" fmla="*/ 2273300 w 8255272"/>
              <a:gd name="connsiteY71" fmla="*/ 3968518 h 5028101"/>
              <a:gd name="connsiteX72" fmla="*/ 2247900 w 8255272"/>
              <a:gd name="connsiteY72" fmla="*/ 4070118 h 5028101"/>
              <a:gd name="connsiteX73" fmla="*/ 2222500 w 8255272"/>
              <a:gd name="connsiteY73" fmla="*/ 4298718 h 5028101"/>
              <a:gd name="connsiteX74" fmla="*/ 2209800 w 8255272"/>
              <a:gd name="connsiteY74" fmla="*/ 4489218 h 5028101"/>
              <a:gd name="connsiteX75" fmla="*/ 2184400 w 8255272"/>
              <a:gd name="connsiteY75" fmla="*/ 4616218 h 5028101"/>
              <a:gd name="connsiteX76" fmla="*/ 2171700 w 8255272"/>
              <a:gd name="connsiteY76" fmla="*/ 4692418 h 5028101"/>
              <a:gd name="connsiteX77" fmla="*/ 2159000 w 8255272"/>
              <a:gd name="connsiteY77" fmla="*/ 4730518 h 5028101"/>
              <a:gd name="connsiteX78" fmla="*/ 2044700 w 8255272"/>
              <a:gd name="connsiteY78" fmla="*/ 4933718 h 5028101"/>
              <a:gd name="connsiteX79" fmla="*/ 1816100 w 8255272"/>
              <a:gd name="connsiteY79" fmla="*/ 4895618 h 5028101"/>
              <a:gd name="connsiteX80" fmla="*/ 1701800 w 8255272"/>
              <a:gd name="connsiteY80" fmla="*/ 4857518 h 5028101"/>
              <a:gd name="connsiteX81" fmla="*/ 1587500 w 8255272"/>
              <a:gd name="connsiteY81" fmla="*/ 4819418 h 5028101"/>
              <a:gd name="connsiteX82" fmla="*/ 1549400 w 8255272"/>
              <a:gd name="connsiteY82" fmla="*/ 4806718 h 5028101"/>
              <a:gd name="connsiteX83" fmla="*/ 1511300 w 8255272"/>
              <a:gd name="connsiteY83" fmla="*/ 4781318 h 5028101"/>
              <a:gd name="connsiteX84" fmla="*/ 1435100 w 8255272"/>
              <a:gd name="connsiteY84" fmla="*/ 4768618 h 5028101"/>
              <a:gd name="connsiteX85" fmla="*/ 1397000 w 8255272"/>
              <a:gd name="connsiteY85" fmla="*/ 4755918 h 5028101"/>
              <a:gd name="connsiteX86" fmla="*/ 1270000 w 8255272"/>
              <a:gd name="connsiteY86" fmla="*/ 4641618 h 5028101"/>
              <a:gd name="connsiteX87" fmla="*/ 1257300 w 8255272"/>
              <a:gd name="connsiteY87" fmla="*/ 4603518 h 5028101"/>
              <a:gd name="connsiteX88" fmla="*/ 1244600 w 8255272"/>
              <a:gd name="connsiteY88" fmla="*/ 4552718 h 5028101"/>
              <a:gd name="connsiteX89" fmla="*/ 1219200 w 8255272"/>
              <a:gd name="connsiteY89" fmla="*/ 4514618 h 5028101"/>
              <a:gd name="connsiteX90" fmla="*/ 1181100 w 8255272"/>
              <a:gd name="connsiteY90" fmla="*/ 4387618 h 5028101"/>
              <a:gd name="connsiteX91" fmla="*/ 1168400 w 8255272"/>
              <a:gd name="connsiteY91" fmla="*/ 4197118 h 5028101"/>
              <a:gd name="connsiteX92" fmla="*/ 1181100 w 8255272"/>
              <a:gd name="connsiteY92" fmla="*/ 3981218 h 5028101"/>
              <a:gd name="connsiteX93" fmla="*/ 1219200 w 8255272"/>
              <a:gd name="connsiteY93" fmla="*/ 3676418 h 5028101"/>
              <a:gd name="connsiteX94" fmla="*/ 1231900 w 8255272"/>
              <a:gd name="connsiteY94" fmla="*/ 3320818 h 5028101"/>
              <a:gd name="connsiteX95" fmla="*/ 1257300 w 8255272"/>
              <a:gd name="connsiteY95" fmla="*/ 2914418 h 5028101"/>
              <a:gd name="connsiteX96" fmla="*/ 1244600 w 8255272"/>
              <a:gd name="connsiteY96" fmla="*/ 2177818 h 5028101"/>
              <a:gd name="connsiteX97" fmla="*/ 1231900 w 8255272"/>
              <a:gd name="connsiteY97" fmla="*/ 1923818 h 5028101"/>
              <a:gd name="connsiteX98" fmla="*/ 1206500 w 8255272"/>
              <a:gd name="connsiteY98" fmla="*/ 1758718 h 5028101"/>
              <a:gd name="connsiteX99" fmla="*/ 1181100 w 8255272"/>
              <a:gd name="connsiteY99" fmla="*/ 1707918 h 5028101"/>
              <a:gd name="connsiteX100" fmla="*/ 1155700 w 8255272"/>
              <a:gd name="connsiteY100" fmla="*/ 1530118 h 5028101"/>
              <a:gd name="connsiteX101" fmla="*/ 1143000 w 8255272"/>
              <a:gd name="connsiteY101" fmla="*/ 1479318 h 5028101"/>
              <a:gd name="connsiteX102" fmla="*/ 1117600 w 8255272"/>
              <a:gd name="connsiteY102" fmla="*/ 1428518 h 5028101"/>
              <a:gd name="connsiteX103" fmla="*/ 1104900 w 8255272"/>
              <a:gd name="connsiteY103" fmla="*/ 1352318 h 5028101"/>
              <a:gd name="connsiteX104" fmla="*/ 1066800 w 8255272"/>
              <a:gd name="connsiteY104" fmla="*/ 1225318 h 5028101"/>
              <a:gd name="connsiteX105" fmla="*/ 1041400 w 8255272"/>
              <a:gd name="connsiteY105" fmla="*/ 1060218 h 5028101"/>
              <a:gd name="connsiteX106" fmla="*/ 1028700 w 8255272"/>
              <a:gd name="connsiteY106" fmla="*/ 996718 h 5028101"/>
              <a:gd name="connsiteX107" fmla="*/ 1003300 w 8255272"/>
              <a:gd name="connsiteY107" fmla="*/ 793518 h 5028101"/>
              <a:gd name="connsiteX108" fmla="*/ 990600 w 8255272"/>
              <a:gd name="connsiteY108" fmla="*/ 730018 h 5028101"/>
              <a:gd name="connsiteX109" fmla="*/ 965200 w 8255272"/>
              <a:gd name="connsiteY109" fmla="*/ 653818 h 5028101"/>
              <a:gd name="connsiteX110" fmla="*/ 927100 w 8255272"/>
              <a:gd name="connsiteY110" fmla="*/ 590318 h 5028101"/>
              <a:gd name="connsiteX111" fmla="*/ 914400 w 8255272"/>
              <a:gd name="connsiteY111" fmla="*/ 514118 h 5028101"/>
              <a:gd name="connsiteX112" fmla="*/ 889000 w 8255272"/>
              <a:gd name="connsiteY112" fmla="*/ 476018 h 5028101"/>
              <a:gd name="connsiteX113" fmla="*/ 838200 w 8255272"/>
              <a:gd name="connsiteY113" fmla="*/ 387118 h 5028101"/>
              <a:gd name="connsiteX114" fmla="*/ 812800 w 8255272"/>
              <a:gd name="connsiteY114" fmla="*/ 349018 h 5028101"/>
              <a:gd name="connsiteX115" fmla="*/ 800100 w 8255272"/>
              <a:gd name="connsiteY115" fmla="*/ 310918 h 5028101"/>
              <a:gd name="connsiteX116" fmla="*/ 762000 w 8255272"/>
              <a:gd name="connsiteY116" fmla="*/ 298218 h 5028101"/>
              <a:gd name="connsiteX117" fmla="*/ 736600 w 8255272"/>
              <a:gd name="connsiteY117" fmla="*/ 260118 h 5028101"/>
              <a:gd name="connsiteX118" fmla="*/ 660400 w 8255272"/>
              <a:gd name="connsiteY118" fmla="*/ 196618 h 5028101"/>
              <a:gd name="connsiteX119" fmla="*/ 609600 w 8255272"/>
              <a:gd name="connsiteY119" fmla="*/ 183918 h 5028101"/>
              <a:gd name="connsiteX120" fmla="*/ 571500 w 8255272"/>
              <a:gd name="connsiteY120" fmla="*/ 158518 h 5028101"/>
              <a:gd name="connsiteX121" fmla="*/ 520700 w 8255272"/>
              <a:gd name="connsiteY121" fmla="*/ 145818 h 5028101"/>
              <a:gd name="connsiteX122" fmla="*/ 241300 w 8255272"/>
              <a:gd name="connsiteY122" fmla="*/ 120418 h 5028101"/>
              <a:gd name="connsiteX123" fmla="*/ 63500 w 8255272"/>
              <a:gd name="connsiteY123" fmla="*/ 82318 h 5028101"/>
              <a:gd name="connsiteX124" fmla="*/ 0 w 8255272"/>
              <a:gd name="connsiteY124" fmla="*/ 31518 h 5028101"/>
              <a:gd name="connsiteX125" fmla="*/ 88900 w 8255272"/>
              <a:gd name="connsiteY125" fmla="*/ 5022618 h 5028101"/>
              <a:gd name="connsiteX126" fmla="*/ 1739900 w 8255272"/>
              <a:gd name="connsiteY126" fmla="*/ 4895618 h 5028101"/>
              <a:gd name="connsiteX127" fmla="*/ 8244840 w 8255272"/>
              <a:gd name="connsiteY127" fmla="*/ 5025158 h 5028101"/>
              <a:gd name="connsiteX0" fmla="*/ 8191500 w 8255272"/>
              <a:gd name="connsiteY0" fmla="*/ 4197118 h 5028101"/>
              <a:gd name="connsiteX1" fmla="*/ 8166100 w 8255272"/>
              <a:gd name="connsiteY1" fmla="*/ 1961918 h 5028101"/>
              <a:gd name="connsiteX2" fmla="*/ 8204200 w 8255272"/>
              <a:gd name="connsiteY2" fmla="*/ 768118 h 5028101"/>
              <a:gd name="connsiteX3" fmla="*/ 8216900 w 8255272"/>
              <a:gd name="connsiteY3" fmla="*/ 653818 h 5028101"/>
              <a:gd name="connsiteX4" fmla="*/ 8242300 w 8255272"/>
              <a:gd name="connsiteY4" fmla="*/ 603018 h 5028101"/>
              <a:gd name="connsiteX5" fmla="*/ 8255000 w 8255272"/>
              <a:gd name="connsiteY5" fmla="*/ 488718 h 5028101"/>
              <a:gd name="connsiteX6" fmla="*/ 8191500 w 8255272"/>
              <a:gd name="connsiteY6" fmla="*/ 336318 h 5028101"/>
              <a:gd name="connsiteX7" fmla="*/ 8153400 w 8255272"/>
              <a:gd name="connsiteY7" fmla="*/ 349018 h 5028101"/>
              <a:gd name="connsiteX8" fmla="*/ 8166100 w 8255272"/>
              <a:gd name="connsiteY8" fmla="*/ 234718 h 5028101"/>
              <a:gd name="connsiteX9" fmla="*/ 8191500 w 8255272"/>
              <a:gd name="connsiteY9" fmla="*/ 196618 h 5028101"/>
              <a:gd name="connsiteX10" fmla="*/ 8229600 w 8255272"/>
              <a:gd name="connsiteY10" fmla="*/ 107718 h 5028101"/>
              <a:gd name="connsiteX11" fmla="*/ 7962900 w 8255272"/>
              <a:gd name="connsiteY11" fmla="*/ 107718 h 5028101"/>
              <a:gd name="connsiteX12" fmla="*/ 6261100 w 8255272"/>
              <a:gd name="connsiteY12" fmla="*/ 120418 h 5028101"/>
              <a:gd name="connsiteX13" fmla="*/ 6083300 w 8255272"/>
              <a:gd name="connsiteY13" fmla="*/ 158518 h 5028101"/>
              <a:gd name="connsiteX14" fmla="*/ 5854700 w 8255272"/>
              <a:gd name="connsiteY14" fmla="*/ 209318 h 5028101"/>
              <a:gd name="connsiteX15" fmla="*/ 5702300 w 8255272"/>
              <a:gd name="connsiteY15" fmla="*/ 234718 h 5028101"/>
              <a:gd name="connsiteX16" fmla="*/ 5575300 w 8255272"/>
              <a:gd name="connsiteY16" fmla="*/ 260118 h 5028101"/>
              <a:gd name="connsiteX17" fmla="*/ 5499100 w 8255272"/>
              <a:gd name="connsiteY17" fmla="*/ 272818 h 5028101"/>
              <a:gd name="connsiteX18" fmla="*/ 5422900 w 8255272"/>
              <a:gd name="connsiteY18" fmla="*/ 298218 h 5028101"/>
              <a:gd name="connsiteX19" fmla="*/ 5245100 w 8255272"/>
              <a:gd name="connsiteY19" fmla="*/ 310918 h 5028101"/>
              <a:gd name="connsiteX20" fmla="*/ 5207000 w 8255272"/>
              <a:gd name="connsiteY20" fmla="*/ 336318 h 5028101"/>
              <a:gd name="connsiteX21" fmla="*/ 5130800 w 8255272"/>
              <a:gd name="connsiteY21" fmla="*/ 349018 h 5028101"/>
              <a:gd name="connsiteX22" fmla="*/ 5080000 w 8255272"/>
              <a:gd name="connsiteY22" fmla="*/ 361718 h 5028101"/>
              <a:gd name="connsiteX23" fmla="*/ 4991100 w 8255272"/>
              <a:gd name="connsiteY23" fmla="*/ 387118 h 5028101"/>
              <a:gd name="connsiteX24" fmla="*/ 4432300 w 8255272"/>
              <a:gd name="connsiteY24" fmla="*/ 412518 h 5028101"/>
              <a:gd name="connsiteX25" fmla="*/ 4343400 w 8255272"/>
              <a:gd name="connsiteY25" fmla="*/ 425218 h 5028101"/>
              <a:gd name="connsiteX26" fmla="*/ 4241800 w 8255272"/>
              <a:gd name="connsiteY26" fmla="*/ 437918 h 5028101"/>
              <a:gd name="connsiteX27" fmla="*/ 4076700 w 8255272"/>
              <a:gd name="connsiteY27" fmla="*/ 463318 h 5028101"/>
              <a:gd name="connsiteX28" fmla="*/ 4038600 w 8255272"/>
              <a:gd name="connsiteY28" fmla="*/ 476018 h 5028101"/>
              <a:gd name="connsiteX29" fmla="*/ 3771900 w 8255272"/>
              <a:gd name="connsiteY29" fmla="*/ 526818 h 5028101"/>
              <a:gd name="connsiteX30" fmla="*/ 3733800 w 8255272"/>
              <a:gd name="connsiteY30" fmla="*/ 552218 h 5028101"/>
              <a:gd name="connsiteX31" fmla="*/ 3670300 w 8255272"/>
              <a:gd name="connsiteY31" fmla="*/ 564918 h 5028101"/>
              <a:gd name="connsiteX32" fmla="*/ 3644900 w 8255272"/>
              <a:gd name="connsiteY32" fmla="*/ 603018 h 5028101"/>
              <a:gd name="connsiteX33" fmla="*/ 3568700 w 8255272"/>
              <a:gd name="connsiteY33" fmla="*/ 628418 h 5028101"/>
              <a:gd name="connsiteX34" fmla="*/ 3454400 w 8255272"/>
              <a:gd name="connsiteY34" fmla="*/ 755418 h 5028101"/>
              <a:gd name="connsiteX35" fmla="*/ 3416300 w 8255272"/>
              <a:gd name="connsiteY35" fmla="*/ 780818 h 5028101"/>
              <a:gd name="connsiteX36" fmla="*/ 3340100 w 8255272"/>
              <a:gd name="connsiteY36" fmla="*/ 857018 h 5028101"/>
              <a:gd name="connsiteX37" fmla="*/ 3314700 w 8255272"/>
              <a:gd name="connsiteY37" fmla="*/ 895118 h 5028101"/>
              <a:gd name="connsiteX38" fmla="*/ 3238500 w 8255272"/>
              <a:gd name="connsiteY38" fmla="*/ 945918 h 5028101"/>
              <a:gd name="connsiteX39" fmla="*/ 3149600 w 8255272"/>
              <a:gd name="connsiteY39" fmla="*/ 1034818 h 5028101"/>
              <a:gd name="connsiteX40" fmla="*/ 3098800 w 8255272"/>
              <a:gd name="connsiteY40" fmla="*/ 1060218 h 5028101"/>
              <a:gd name="connsiteX41" fmla="*/ 3073400 w 8255272"/>
              <a:gd name="connsiteY41" fmla="*/ 1098318 h 5028101"/>
              <a:gd name="connsiteX42" fmla="*/ 2959100 w 8255272"/>
              <a:gd name="connsiteY42" fmla="*/ 1199918 h 5028101"/>
              <a:gd name="connsiteX43" fmla="*/ 2921000 w 8255272"/>
              <a:gd name="connsiteY43" fmla="*/ 1288818 h 5028101"/>
              <a:gd name="connsiteX44" fmla="*/ 2908300 w 8255272"/>
              <a:gd name="connsiteY44" fmla="*/ 1326918 h 5028101"/>
              <a:gd name="connsiteX45" fmla="*/ 2870200 w 8255272"/>
              <a:gd name="connsiteY45" fmla="*/ 1403118 h 5028101"/>
              <a:gd name="connsiteX46" fmla="*/ 2832100 w 8255272"/>
              <a:gd name="connsiteY46" fmla="*/ 1530118 h 5028101"/>
              <a:gd name="connsiteX47" fmla="*/ 2819400 w 8255272"/>
              <a:gd name="connsiteY47" fmla="*/ 1580918 h 5028101"/>
              <a:gd name="connsiteX48" fmla="*/ 2794000 w 8255272"/>
              <a:gd name="connsiteY48" fmla="*/ 1644418 h 5028101"/>
              <a:gd name="connsiteX49" fmla="*/ 2781300 w 8255272"/>
              <a:gd name="connsiteY49" fmla="*/ 1682518 h 5028101"/>
              <a:gd name="connsiteX50" fmla="*/ 2755900 w 8255272"/>
              <a:gd name="connsiteY50" fmla="*/ 1720618 h 5028101"/>
              <a:gd name="connsiteX51" fmla="*/ 2730500 w 8255272"/>
              <a:gd name="connsiteY51" fmla="*/ 1822218 h 5028101"/>
              <a:gd name="connsiteX52" fmla="*/ 2705100 w 8255272"/>
              <a:gd name="connsiteY52" fmla="*/ 1885718 h 5028101"/>
              <a:gd name="connsiteX53" fmla="*/ 2679700 w 8255272"/>
              <a:gd name="connsiteY53" fmla="*/ 2012718 h 5028101"/>
              <a:gd name="connsiteX54" fmla="*/ 2654300 w 8255272"/>
              <a:gd name="connsiteY54" fmla="*/ 2190518 h 5028101"/>
              <a:gd name="connsiteX55" fmla="*/ 2641600 w 8255272"/>
              <a:gd name="connsiteY55" fmla="*/ 2698518 h 5028101"/>
              <a:gd name="connsiteX56" fmla="*/ 2628900 w 8255272"/>
              <a:gd name="connsiteY56" fmla="*/ 2774718 h 5028101"/>
              <a:gd name="connsiteX57" fmla="*/ 2578100 w 8255272"/>
              <a:gd name="connsiteY57" fmla="*/ 3079518 h 5028101"/>
              <a:gd name="connsiteX58" fmla="*/ 2540000 w 8255272"/>
              <a:gd name="connsiteY58" fmla="*/ 3117618 h 5028101"/>
              <a:gd name="connsiteX59" fmla="*/ 2501900 w 8255272"/>
              <a:gd name="connsiteY59" fmla="*/ 3206518 h 5028101"/>
              <a:gd name="connsiteX60" fmla="*/ 2489200 w 8255272"/>
              <a:gd name="connsiteY60" fmla="*/ 3244618 h 5028101"/>
              <a:gd name="connsiteX61" fmla="*/ 2451100 w 8255272"/>
              <a:gd name="connsiteY61" fmla="*/ 3282718 h 5028101"/>
              <a:gd name="connsiteX62" fmla="*/ 2438400 w 8255272"/>
              <a:gd name="connsiteY62" fmla="*/ 3346218 h 5028101"/>
              <a:gd name="connsiteX63" fmla="*/ 2413000 w 8255272"/>
              <a:gd name="connsiteY63" fmla="*/ 3384318 h 5028101"/>
              <a:gd name="connsiteX64" fmla="*/ 2387600 w 8255272"/>
              <a:gd name="connsiteY64" fmla="*/ 3460518 h 5028101"/>
              <a:gd name="connsiteX65" fmla="*/ 2374900 w 8255272"/>
              <a:gd name="connsiteY65" fmla="*/ 3498618 h 5028101"/>
              <a:gd name="connsiteX66" fmla="*/ 2362200 w 8255272"/>
              <a:gd name="connsiteY66" fmla="*/ 3536718 h 5028101"/>
              <a:gd name="connsiteX67" fmla="*/ 2349500 w 8255272"/>
              <a:gd name="connsiteY67" fmla="*/ 3625618 h 5028101"/>
              <a:gd name="connsiteX68" fmla="*/ 2311400 w 8255272"/>
              <a:gd name="connsiteY68" fmla="*/ 3790718 h 5028101"/>
              <a:gd name="connsiteX69" fmla="*/ 2286000 w 8255272"/>
              <a:gd name="connsiteY69" fmla="*/ 3841518 h 5028101"/>
              <a:gd name="connsiteX70" fmla="*/ 2273300 w 8255272"/>
              <a:gd name="connsiteY70" fmla="*/ 3968518 h 5028101"/>
              <a:gd name="connsiteX71" fmla="*/ 2247900 w 8255272"/>
              <a:gd name="connsiteY71" fmla="*/ 4070118 h 5028101"/>
              <a:gd name="connsiteX72" fmla="*/ 2222500 w 8255272"/>
              <a:gd name="connsiteY72" fmla="*/ 4298718 h 5028101"/>
              <a:gd name="connsiteX73" fmla="*/ 2209800 w 8255272"/>
              <a:gd name="connsiteY73" fmla="*/ 4489218 h 5028101"/>
              <a:gd name="connsiteX74" fmla="*/ 2184400 w 8255272"/>
              <a:gd name="connsiteY74" fmla="*/ 4616218 h 5028101"/>
              <a:gd name="connsiteX75" fmla="*/ 2171700 w 8255272"/>
              <a:gd name="connsiteY75" fmla="*/ 4692418 h 5028101"/>
              <a:gd name="connsiteX76" fmla="*/ 2159000 w 8255272"/>
              <a:gd name="connsiteY76" fmla="*/ 4730518 h 5028101"/>
              <a:gd name="connsiteX77" fmla="*/ 2044700 w 8255272"/>
              <a:gd name="connsiteY77" fmla="*/ 4933718 h 5028101"/>
              <a:gd name="connsiteX78" fmla="*/ 1816100 w 8255272"/>
              <a:gd name="connsiteY78" fmla="*/ 4895618 h 5028101"/>
              <a:gd name="connsiteX79" fmla="*/ 1701800 w 8255272"/>
              <a:gd name="connsiteY79" fmla="*/ 4857518 h 5028101"/>
              <a:gd name="connsiteX80" fmla="*/ 1587500 w 8255272"/>
              <a:gd name="connsiteY80" fmla="*/ 4819418 h 5028101"/>
              <a:gd name="connsiteX81" fmla="*/ 1549400 w 8255272"/>
              <a:gd name="connsiteY81" fmla="*/ 4806718 h 5028101"/>
              <a:gd name="connsiteX82" fmla="*/ 1511300 w 8255272"/>
              <a:gd name="connsiteY82" fmla="*/ 4781318 h 5028101"/>
              <a:gd name="connsiteX83" fmla="*/ 1435100 w 8255272"/>
              <a:gd name="connsiteY83" fmla="*/ 4768618 h 5028101"/>
              <a:gd name="connsiteX84" fmla="*/ 1397000 w 8255272"/>
              <a:gd name="connsiteY84" fmla="*/ 4755918 h 5028101"/>
              <a:gd name="connsiteX85" fmla="*/ 1270000 w 8255272"/>
              <a:gd name="connsiteY85" fmla="*/ 4641618 h 5028101"/>
              <a:gd name="connsiteX86" fmla="*/ 1257300 w 8255272"/>
              <a:gd name="connsiteY86" fmla="*/ 4603518 h 5028101"/>
              <a:gd name="connsiteX87" fmla="*/ 1244600 w 8255272"/>
              <a:gd name="connsiteY87" fmla="*/ 4552718 h 5028101"/>
              <a:gd name="connsiteX88" fmla="*/ 1219200 w 8255272"/>
              <a:gd name="connsiteY88" fmla="*/ 4514618 h 5028101"/>
              <a:gd name="connsiteX89" fmla="*/ 1181100 w 8255272"/>
              <a:gd name="connsiteY89" fmla="*/ 4387618 h 5028101"/>
              <a:gd name="connsiteX90" fmla="*/ 1168400 w 8255272"/>
              <a:gd name="connsiteY90" fmla="*/ 4197118 h 5028101"/>
              <a:gd name="connsiteX91" fmla="*/ 1181100 w 8255272"/>
              <a:gd name="connsiteY91" fmla="*/ 3981218 h 5028101"/>
              <a:gd name="connsiteX92" fmla="*/ 1219200 w 8255272"/>
              <a:gd name="connsiteY92" fmla="*/ 3676418 h 5028101"/>
              <a:gd name="connsiteX93" fmla="*/ 1231900 w 8255272"/>
              <a:gd name="connsiteY93" fmla="*/ 3320818 h 5028101"/>
              <a:gd name="connsiteX94" fmla="*/ 1257300 w 8255272"/>
              <a:gd name="connsiteY94" fmla="*/ 2914418 h 5028101"/>
              <a:gd name="connsiteX95" fmla="*/ 1244600 w 8255272"/>
              <a:gd name="connsiteY95" fmla="*/ 2177818 h 5028101"/>
              <a:gd name="connsiteX96" fmla="*/ 1231900 w 8255272"/>
              <a:gd name="connsiteY96" fmla="*/ 1923818 h 5028101"/>
              <a:gd name="connsiteX97" fmla="*/ 1206500 w 8255272"/>
              <a:gd name="connsiteY97" fmla="*/ 1758718 h 5028101"/>
              <a:gd name="connsiteX98" fmla="*/ 1181100 w 8255272"/>
              <a:gd name="connsiteY98" fmla="*/ 1707918 h 5028101"/>
              <a:gd name="connsiteX99" fmla="*/ 1155700 w 8255272"/>
              <a:gd name="connsiteY99" fmla="*/ 1530118 h 5028101"/>
              <a:gd name="connsiteX100" fmla="*/ 1143000 w 8255272"/>
              <a:gd name="connsiteY100" fmla="*/ 1479318 h 5028101"/>
              <a:gd name="connsiteX101" fmla="*/ 1117600 w 8255272"/>
              <a:gd name="connsiteY101" fmla="*/ 1428518 h 5028101"/>
              <a:gd name="connsiteX102" fmla="*/ 1104900 w 8255272"/>
              <a:gd name="connsiteY102" fmla="*/ 1352318 h 5028101"/>
              <a:gd name="connsiteX103" fmla="*/ 1066800 w 8255272"/>
              <a:gd name="connsiteY103" fmla="*/ 1225318 h 5028101"/>
              <a:gd name="connsiteX104" fmla="*/ 1041400 w 8255272"/>
              <a:gd name="connsiteY104" fmla="*/ 1060218 h 5028101"/>
              <a:gd name="connsiteX105" fmla="*/ 1028700 w 8255272"/>
              <a:gd name="connsiteY105" fmla="*/ 996718 h 5028101"/>
              <a:gd name="connsiteX106" fmla="*/ 1003300 w 8255272"/>
              <a:gd name="connsiteY106" fmla="*/ 793518 h 5028101"/>
              <a:gd name="connsiteX107" fmla="*/ 990600 w 8255272"/>
              <a:gd name="connsiteY107" fmla="*/ 730018 h 5028101"/>
              <a:gd name="connsiteX108" fmla="*/ 965200 w 8255272"/>
              <a:gd name="connsiteY108" fmla="*/ 653818 h 5028101"/>
              <a:gd name="connsiteX109" fmla="*/ 927100 w 8255272"/>
              <a:gd name="connsiteY109" fmla="*/ 590318 h 5028101"/>
              <a:gd name="connsiteX110" fmla="*/ 914400 w 8255272"/>
              <a:gd name="connsiteY110" fmla="*/ 514118 h 5028101"/>
              <a:gd name="connsiteX111" fmla="*/ 889000 w 8255272"/>
              <a:gd name="connsiteY111" fmla="*/ 476018 h 5028101"/>
              <a:gd name="connsiteX112" fmla="*/ 838200 w 8255272"/>
              <a:gd name="connsiteY112" fmla="*/ 387118 h 5028101"/>
              <a:gd name="connsiteX113" fmla="*/ 812800 w 8255272"/>
              <a:gd name="connsiteY113" fmla="*/ 349018 h 5028101"/>
              <a:gd name="connsiteX114" fmla="*/ 800100 w 8255272"/>
              <a:gd name="connsiteY114" fmla="*/ 310918 h 5028101"/>
              <a:gd name="connsiteX115" fmla="*/ 762000 w 8255272"/>
              <a:gd name="connsiteY115" fmla="*/ 298218 h 5028101"/>
              <a:gd name="connsiteX116" fmla="*/ 736600 w 8255272"/>
              <a:gd name="connsiteY116" fmla="*/ 260118 h 5028101"/>
              <a:gd name="connsiteX117" fmla="*/ 660400 w 8255272"/>
              <a:gd name="connsiteY117" fmla="*/ 196618 h 5028101"/>
              <a:gd name="connsiteX118" fmla="*/ 609600 w 8255272"/>
              <a:gd name="connsiteY118" fmla="*/ 183918 h 5028101"/>
              <a:gd name="connsiteX119" fmla="*/ 571500 w 8255272"/>
              <a:gd name="connsiteY119" fmla="*/ 158518 h 5028101"/>
              <a:gd name="connsiteX120" fmla="*/ 520700 w 8255272"/>
              <a:gd name="connsiteY120" fmla="*/ 145818 h 5028101"/>
              <a:gd name="connsiteX121" fmla="*/ 241300 w 8255272"/>
              <a:gd name="connsiteY121" fmla="*/ 120418 h 5028101"/>
              <a:gd name="connsiteX122" fmla="*/ 63500 w 8255272"/>
              <a:gd name="connsiteY122" fmla="*/ 82318 h 5028101"/>
              <a:gd name="connsiteX123" fmla="*/ 0 w 8255272"/>
              <a:gd name="connsiteY123" fmla="*/ 31518 h 5028101"/>
              <a:gd name="connsiteX124" fmla="*/ 88900 w 8255272"/>
              <a:gd name="connsiteY124" fmla="*/ 5022618 h 5028101"/>
              <a:gd name="connsiteX125" fmla="*/ 1739900 w 8255272"/>
              <a:gd name="connsiteY125" fmla="*/ 4895618 h 5028101"/>
              <a:gd name="connsiteX126" fmla="*/ 8244840 w 8255272"/>
              <a:gd name="connsiteY126" fmla="*/ 5025158 h 5028101"/>
              <a:gd name="connsiteX0" fmla="*/ 8191500 w 8255272"/>
              <a:gd name="connsiteY0" fmla="*/ 4197118 h 5028101"/>
              <a:gd name="connsiteX1" fmla="*/ 8204200 w 8255272"/>
              <a:gd name="connsiteY1" fmla="*/ 768118 h 5028101"/>
              <a:gd name="connsiteX2" fmla="*/ 8216900 w 8255272"/>
              <a:gd name="connsiteY2" fmla="*/ 653818 h 5028101"/>
              <a:gd name="connsiteX3" fmla="*/ 8242300 w 8255272"/>
              <a:gd name="connsiteY3" fmla="*/ 603018 h 5028101"/>
              <a:gd name="connsiteX4" fmla="*/ 8255000 w 8255272"/>
              <a:gd name="connsiteY4" fmla="*/ 488718 h 5028101"/>
              <a:gd name="connsiteX5" fmla="*/ 8191500 w 8255272"/>
              <a:gd name="connsiteY5" fmla="*/ 336318 h 5028101"/>
              <a:gd name="connsiteX6" fmla="*/ 8153400 w 8255272"/>
              <a:gd name="connsiteY6" fmla="*/ 349018 h 5028101"/>
              <a:gd name="connsiteX7" fmla="*/ 8166100 w 8255272"/>
              <a:gd name="connsiteY7" fmla="*/ 234718 h 5028101"/>
              <a:gd name="connsiteX8" fmla="*/ 8191500 w 8255272"/>
              <a:gd name="connsiteY8" fmla="*/ 196618 h 5028101"/>
              <a:gd name="connsiteX9" fmla="*/ 8229600 w 8255272"/>
              <a:gd name="connsiteY9" fmla="*/ 107718 h 5028101"/>
              <a:gd name="connsiteX10" fmla="*/ 7962900 w 8255272"/>
              <a:gd name="connsiteY10" fmla="*/ 107718 h 5028101"/>
              <a:gd name="connsiteX11" fmla="*/ 6261100 w 8255272"/>
              <a:gd name="connsiteY11" fmla="*/ 120418 h 5028101"/>
              <a:gd name="connsiteX12" fmla="*/ 6083300 w 8255272"/>
              <a:gd name="connsiteY12" fmla="*/ 158518 h 5028101"/>
              <a:gd name="connsiteX13" fmla="*/ 5854700 w 8255272"/>
              <a:gd name="connsiteY13" fmla="*/ 209318 h 5028101"/>
              <a:gd name="connsiteX14" fmla="*/ 5702300 w 8255272"/>
              <a:gd name="connsiteY14" fmla="*/ 234718 h 5028101"/>
              <a:gd name="connsiteX15" fmla="*/ 5575300 w 8255272"/>
              <a:gd name="connsiteY15" fmla="*/ 260118 h 5028101"/>
              <a:gd name="connsiteX16" fmla="*/ 5499100 w 8255272"/>
              <a:gd name="connsiteY16" fmla="*/ 272818 h 5028101"/>
              <a:gd name="connsiteX17" fmla="*/ 5422900 w 8255272"/>
              <a:gd name="connsiteY17" fmla="*/ 298218 h 5028101"/>
              <a:gd name="connsiteX18" fmla="*/ 5245100 w 8255272"/>
              <a:gd name="connsiteY18" fmla="*/ 310918 h 5028101"/>
              <a:gd name="connsiteX19" fmla="*/ 5207000 w 8255272"/>
              <a:gd name="connsiteY19" fmla="*/ 336318 h 5028101"/>
              <a:gd name="connsiteX20" fmla="*/ 5130800 w 8255272"/>
              <a:gd name="connsiteY20" fmla="*/ 349018 h 5028101"/>
              <a:gd name="connsiteX21" fmla="*/ 5080000 w 8255272"/>
              <a:gd name="connsiteY21" fmla="*/ 361718 h 5028101"/>
              <a:gd name="connsiteX22" fmla="*/ 4991100 w 8255272"/>
              <a:gd name="connsiteY22" fmla="*/ 387118 h 5028101"/>
              <a:gd name="connsiteX23" fmla="*/ 4432300 w 8255272"/>
              <a:gd name="connsiteY23" fmla="*/ 412518 h 5028101"/>
              <a:gd name="connsiteX24" fmla="*/ 4343400 w 8255272"/>
              <a:gd name="connsiteY24" fmla="*/ 425218 h 5028101"/>
              <a:gd name="connsiteX25" fmla="*/ 4241800 w 8255272"/>
              <a:gd name="connsiteY25" fmla="*/ 437918 h 5028101"/>
              <a:gd name="connsiteX26" fmla="*/ 4076700 w 8255272"/>
              <a:gd name="connsiteY26" fmla="*/ 463318 h 5028101"/>
              <a:gd name="connsiteX27" fmla="*/ 4038600 w 8255272"/>
              <a:gd name="connsiteY27" fmla="*/ 476018 h 5028101"/>
              <a:gd name="connsiteX28" fmla="*/ 3771900 w 8255272"/>
              <a:gd name="connsiteY28" fmla="*/ 526818 h 5028101"/>
              <a:gd name="connsiteX29" fmla="*/ 3733800 w 8255272"/>
              <a:gd name="connsiteY29" fmla="*/ 552218 h 5028101"/>
              <a:gd name="connsiteX30" fmla="*/ 3670300 w 8255272"/>
              <a:gd name="connsiteY30" fmla="*/ 564918 h 5028101"/>
              <a:gd name="connsiteX31" fmla="*/ 3644900 w 8255272"/>
              <a:gd name="connsiteY31" fmla="*/ 603018 h 5028101"/>
              <a:gd name="connsiteX32" fmla="*/ 3568700 w 8255272"/>
              <a:gd name="connsiteY32" fmla="*/ 628418 h 5028101"/>
              <a:gd name="connsiteX33" fmla="*/ 3454400 w 8255272"/>
              <a:gd name="connsiteY33" fmla="*/ 755418 h 5028101"/>
              <a:gd name="connsiteX34" fmla="*/ 3416300 w 8255272"/>
              <a:gd name="connsiteY34" fmla="*/ 780818 h 5028101"/>
              <a:gd name="connsiteX35" fmla="*/ 3340100 w 8255272"/>
              <a:gd name="connsiteY35" fmla="*/ 857018 h 5028101"/>
              <a:gd name="connsiteX36" fmla="*/ 3314700 w 8255272"/>
              <a:gd name="connsiteY36" fmla="*/ 895118 h 5028101"/>
              <a:gd name="connsiteX37" fmla="*/ 3238500 w 8255272"/>
              <a:gd name="connsiteY37" fmla="*/ 945918 h 5028101"/>
              <a:gd name="connsiteX38" fmla="*/ 3149600 w 8255272"/>
              <a:gd name="connsiteY38" fmla="*/ 1034818 h 5028101"/>
              <a:gd name="connsiteX39" fmla="*/ 3098800 w 8255272"/>
              <a:gd name="connsiteY39" fmla="*/ 1060218 h 5028101"/>
              <a:gd name="connsiteX40" fmla="*/ 3073400 w 8255272"/>
              <a:gd name="connsiteY40" fmla="*/ 1098318 h 5028101"/>
              <a:gd name="connsiteX41" fmla="*/ 2959100 w 8255272"/>
              <a:gd name="connsiteY41" fmla="*/ 1199918 h 5028101"/>
              <a:gd name="connsiteX42" fmla="*/ 2921000 w 8255272"/>
              <a:gd name="connsiteY42" fmla="*/ 1288818 h 5028101"/>
              <a:gd name="connsiteX43" fmla="*/ 2908300 w 8255272"/>
              <a:gd name="connsiteY43" fmla="*/ 1326918 h 5028101"/>
              <a:gd name="connsiteX44" fmla="*/ 2870200 w 8255272"/>
              <a:gd name="connsiteY44" fmla="*/ 1403118 h 5028101"/>
              <a:gd name="connsiteX45" fmla="*/ 2832100 w 8255272"/>
              <a:gd name="connsiteY45" fmla="*/ 1530118 h 5028101"/>
              <a:gd name="connsiteX46" fmla="*/ 2819400 w 8255272"/>
              <a:gd name="connsiteY46" fmla="*/ 1580918 h 5028101"/>
              <a:gd name="connsiteX47" fmla="*/ 2794000 w 8255272"/>
              <a:gd name="connsiteY47" fmla="*/ 1644418 h 5028101"/>
              <a:gd name="connsiteX48" fmla="*/ 2781300 w 8255272"/>
              <a:gd name="connsiteY48" fmla="*/ 1682518 h 5028101"/>
              <a:gd name="connsiteX49" fmla="*/ 2755900 w 8255272"/>
              <a:gd name="connsiteY49" fmla="*/ 1720618 h 5028101"/>
              <a:gd name="connsiteX50" fmla="*/ 2730500 w 8255272"/>
              <a:gd name="connsiteY50" fmla="*/ 1822218 h 5028101"/>
              <a:gd name="connsiteX51" fmla="*/ 2705100 w 8255272"/>
              <a:gd name="connsiteY51" fmla="*/ 1885718 h 5028101"/>
              <a:gd name="connsiteX52" fmla="*/ 2679700 w 8255272"/>
              <a:gd name="connsiteY52" fmla="*/ 2012718 h 5028101"/>
              <a:gd name="connsiteX53" fmla="*/ 2654300 w 8255272"/>
              <a:gd name="connsiteY53" fmla="*/ 2190518 h 5028101"/>
              <a:gd name="connsiteX54" fmla="*/ 2641600 w 8255272"/>
              <a:gd name="connsiteY54" fmla="*/ 2698518 h 5028101"/>
              <a:gd name="connsiteX55" fmla="*/ 2628900 w 8255272"/>
              <a:gd name="connsiteY55" fmla="*/ 2774718 h 5028101"/>
              <a:gd name="connsiteX56" fmla="*/ 2578100 w 8255272"/>
              <a:gd name="connsiteY56" fmla="*/ 3079518 h 5028101"/>
              <a:gd name="connsiteX57" fmla="*/ 2540000 w 8255272"/>
              <a:gd name="connsiteY57" fmla="*/ 3117618 h 5028101"/>
              <a:gd name="connsiteX58" fmla="*/ 2501900 w 8255272"/>
              <a:gd name="connsiteY58" fmla="*/ 3206518 h 5028101"/>
              <a:gd name="connsiteX59" fmla="*/ 2489200 w 8255272"/>
              <a:gd name="connsiteY59" fmla="*/ 3244618 h 5028101"/>
              <a:gd name="connsiteX60" fmla="*/ 2451100 w 8255272"/>
              <a:gd name="connsiteY60" fmla="*/ 3282718 h 5028101"/>
              <a:gd name="connsiteX61" fmla="*/ 2438400 w 8255272"/>
              <a:gd name="connsiteY61" fmla="*/ 3346218 h 5028101"/>
              <a:gd name="connsiteX62" fmla="*/ 2413000 w 8255272"/>
              <a:gd name="connsiteY62" fmla="*/ 3384318 h 5028101"/>
              <a:gd name="connsiteX63" fmla="*/ 2387600 w 8255272"/>
              <a:gd name="connsiteY63" fmla="*/ 3460518 h 5028101"/>
              <a:gd name="connsiteX64" fmla="*/ 2374900 w 8255272"/>
              <a:gd name="connsiteY64" fmla="*/ 3498618 h 5028101"/>
              <a:gd name="connsiteX65" fmla="*/ 2362200 w 8255272"/>
              <a:gd name="connsiteY65" fmla="*/ 3536718 h 5028101"/>
              <a:gd name="connsiteX66" fmla="*/ 2349500 w 8255272"/>
              <a:gd name="connsiteY66" fmla="*/ 3625618 h 5028101"/>
              <a:gd name="connsiteX67" fmla="*/ 2311400 w 8255272"/>
              <a:gd name="connsiteY67" fmla="*/ 3790718 h 5028101"/>
              <a:gd name="connsiteX68" fmla="*/ 2286000 w 8255272"/>
              <a:gd name="connsiteY68" fmla="*/ 3841518 h 5028101"/>
              <a:gd name="connsiteX69" fmla="*/ 2273300 w 8255272"/>
              <a:gd name="connsiteY69" fmla="*/ 3968518 h 5028101"/>
              <a:gd name="connsiteX70" fmla="*/ 2247900 w 8255272"/>
              <a:gd name="connsiteY70" fmla="*/ 4070118 h 5028101"/>
              <a:gd name="connsiteX71" fmla="*/ 2222500 w 8255272"/>
              <a:gd name="connsiteY71" fmla="*/ 4298718 h 5028101"/>
              <a:gd name="connsiteX72" fmla="*/ 2209800 w 8255272"/>
              <a:gd name="connsiteY72" fmla="*/ 4489218 h 5028101"/>
              <a:gd name="connsiteX73" fmla="*/ 2184400 w 8255272"/>
              <a:gd name="connsiteY73" fmla="*/ 4616218 h 5028101"/>
              <a:gd name="connsiteX74" fmla="*/ 2171700 w 8255272"/>
              <a:gd name="connsiteY74" fmla="*/ 4692418 h 5028101"/>
              <a:gd name="connsiteX75" fmla="*/ 2159000 w 8255272"/>
              <a:gd name="connsiteY75" fmla="*/ 4730518 h 5028101"/>
              <a:gd name="connsiteX76" fmla="*/ 2044700 w 8255272"/>
              <a:gd name="connsiteY76" fmla="*/ 4933718 h 5028101"/>
              <a:gd name="connsiteX77" fmla="*/ 1816100 w 8255272"/>
              <a:gd name="connsiteY77" fmla="*/ 4895618 h 5028101"/>
              <a:gd name="connsiteX78" fmla="*/ 1701800 w 8255272"/>
              <a:gd name="connsiteY78" fmla="*/ 4857518 h 5028101"/>
              <a:gd name="connsiteX79" fmla="*/ 1587500 w 8255272"/>
              <a:gd name="connsiteY79" fmla="*/ 4819418 h 5028101"/>
              <a:gd name="connsiteX80" fmla="*/ 1549400 w 8255272"/>
              <a:gd name="connsiteY80" fmla="*/ 4806718 h 5028101"/>
              <a:gd name="connsiteX81" fmla="*/ 1511300 w 8255272"/>
              <a:gd name="connsiteY81" fmla="*/ 4781318 h 5028101"/>
              <a:gd name="connsiteX82" fmla="*/ 1435100 w 8255272"/>
              <a:gd name="connsiteY82" fmla="*/ 4768618 h 5028101"/>
              <a:gd name="connsiteX83" fmla="*/ 1397000 w 8255272"/>
              <a:gd name="connsiteY83" fmla="*/ 4755918 h 5028101"/>
              <a:gd name="connsiteX84" fmla="*/ 1270000 w 8255272"/>
              <a:gd name="connsiteY84" fmla="*/ 4641618 h 5028101"/>
              <a:gd name="connsiteX85" fmla="*/ 1257300 w 8255272"/>
              <a:gd name="connsiteY85" fmla="*/ 4603518 h 5028101"/>
              <a:gd name="connsiteX86" fmla="*/ 1244600 w 8255272"/>
              <a:gd name="connsiteY86" fmla="*/ 4552718 h 5028101"/>
              <a:gd name="connsiteX87" fmla="*/ 1219200 w 8255272"/>
              <a:gd name="connsiteY87" fmla="*/ 4514618 h 5028101"/>
              <a:gd name="connsiteX88" fmla="*/ 1181100 w 8255272"/>
              <a:gd name="connsiteY88" fmla="*/ 4387618 h 5028101"/>
              <a:gd name="connsiteX89" fmla="*/ 1168400 w 8255272"/>
              <a:gd name="connsiteY89" fmla="*/ 4197118 h 5028101"/>
              <a:gd name="connsiteX90" fmla="*/ 1181100 w 8255272"/>
              <a:gd name="connsiteY90" fmla="*/ 3981218 h 5028101"/>
              <a:gd name="connsiteX91" fmla="*/ 1219200 w 8255272"/>
              <a:gd name="connsiteY91" fmla="*/ 3676418 h 5028101"/>
              <a:gd name="connsiteX92" fmla="*/ 1231900 w 8255272"/>
              <a:gd name="connsiteY92" fmla="*/ 3320818 h 5028101"/>
              <a:gd name="connsiteX93" fmla="*/ 1257300 w 8255272"/>
              <a:gd name="connsiteY93" fmla="*/ 2914418 h 5028101"/>
              <a:gd name="connsiteX94" fmla="*/ 1244600 w 8255272"/>
              <a:gd name="connsiteY94" fmla="*/ 2177818 h 5028101"/>
              <a:gd name="connsiteX95" fmla="*/ 1231900 w 8255272"/>
              <a:gd name="connsiteY95" fmla="*/ 1923818 h 5028101"/>
              <a:gd name="connsiteX96" fmla="*/ 1206500 w 8255272"/>
              <a:gd name="connsiteY96" fmla="*/ 1758718 h 5028101"/>
              <a:gd name="connsiteX97" fmla="*/ 1181100 w 8255272"/>
              <a:gd name="connsiteY97" fmla="*/ 1707918 h 5028101"/>
              <a:gd name="connsiteX98" fmla="*/ 1155700 w 8255272"/>
              <a:gd name="connsiteY98" fmla="*/ 1530118 h 5028101"/>
              <a:gd name="connsiteX99" fmla="*/ 1143000 w 8255272"/>
              <a:gd name="connsiteY99" fmla="*/ 1479318 h 5028101"/>
              <a:gd name="connsiteX100" fmla="*/ 1117600 w 8255272"/>
              <a:gd name="connsiteY100" fmla="*/ 1428518 h 5028101"/>
              <a:gd name="connsiteX101" fmla="*/ 1104900 w 8255272"/>
              <a:gd name="connsiteY101" fmla="*/ 1352318 h 5028101"/>
              <a:gd name="connsiteX102" fmla="*/ 1066800 w 8255272"/>
              <a:gd name="connsiteY102" fmla="*/ 1225318 h 5028101"/>
              <a:gd name="connsiteX103" fmla="*/ 1041400 w 8255272"/>
              <a:gd name="connsiteY103" fmla="*/ 1060218 h 5028101"/>
              <a:gd name="connsiteX104" fmla="*/ 1028700 w 8255272"/>
              <a:gd name="connsiteY104" fmla="*/ 996718 h 5028101"/>
              <a:gd name="connsiteX105" fmla="*/ 1003300 w 8255272"/>
              <a:gd name="connsiteY105" fmla="*/ 793518 h 5028101"/>
              <a:gd name="connsiteX106" fmla="*/ 990600 w 8255272"/>
              <a:gd name="connsiteY106" fmla="*/ 730018 h 5028101"/>
              <a:gd name="connsiteX107" fmla="*/ 965200 w 8255272"/>
              <a:gd name="connsiteY107" fmla="*/ 653818 h 5028101"/>
              <a:gd name="connsiteX108" fmla="*/ 927100 w 8255272"/>
              <a:gd name="connsiteY108" fmla="*/ 590318 h 5028101"/>
              <a:gd name="connsiteX109" fmla="*/ 914400 w 8255272"/>
              <a:gd name="connsiteY109" fmla="*/ 514118 h 5028101"/>
              <a:gd name="connsiteX110" fmla="*/ 889000 w 8255272"/>
              <a:gd name="connsiteY110" fmla="*/ 476018 h 5028101"/>
              <a:gd name="connsiteX111" fmla="*/ 838200 w 8255272"/>
              <a:gd name="connsiteY111" fmla="*/ 387118 h 5028101"/>
              <a:gd name="connsiteX112" fmla="*/ 812800 w 8255272"/>
              <a:gd name="connsiteY112" fmla="*/ 349018 h 5028101"/>
              <a:gd name="connsiteX113" fmla="*/ 800100 w 8255272"/>
              <a:gd name="connsiteY113" fmla="*/ 310918 h 5028101"/>
              <a:gd name="connsiteX114" fmla="*/ 762000 w 8255272"/>
              <a:gd name="connsiteY114" fmla="*/ 298218 h 5028101"/>
              <a:gd name="connsiteX115" fmla="*/ 736600 w 8255272"/>
              <a:gd name="connsiteY115" fmla="*/ 260118 h 5028101"/>
              <a:gd name="connsiteX116" fmla="*/ 660400 w 8255272"/>
              <a:gd name="connsiteY116" fmla="*/ 196618 h 5028101"/>
              <a:gd name="connsiteX117" fmla="*/ 609600 w 8255272"/>
              <a:gd name="connsiteY117" fmla="*/ 183918 h 5028101"/>
              <a:gd name="connsiteX118" fmla="*/ 571500 w 8255272"/>
              <a:gd name="connsiteY118" fmla="*/ 158518 h 5028101"/>
              <a:gd name="connsiteX119" fmla="*/ 520700 w 8255272"/>
              <a:gd name="connsiteY119" fmla="*/ 145818 h 5028101"/>
              <a:gd name="connsiteX120" fmla="*/ 241300 w 8255272"/>
              <a:gd name="connsiteY120" fmla="*/ 120418 h 5028101"/>
              <a:gd name="connsiteX121" fmla="*/ 63500 w 8255272"/>
              <a:gd name="connsiteY121" fmla="*/ 82318 h 5028101"/>
              <a:gd name="connsiteX122" fmla="*/ 0 w 8255272"/>
              <a:gd name="connsiteY122" fmla="*/ 31518 h 5028101"/>
              <a:gd name="connsiteX123" fmla="*/ 88900 w 8255272"/>
              <a:gd name="connsiteY123" fmla="*/ 5022618 h 5028101"/>
              <a:gd name="connsiteX124" fmla="*/ 1739900 w 8255272"/>
              <a:gd name="connsiteY124" fmla="*/ 4895618 h 5028101"/>
              <a:gd name="connsiteX125" fmla="*/ 8244840 w 8255272"/>
              <a:gd name="connsiteY125" fmla="*/ 5025158 h 5028101"/>
              <a:gd name="connsiteX0" fmla="*/ 8191500 w 8255272"/>
              <a:gd name="connsiteY0" fmla="*/ 4197118 h 5028101"/>
              <a:gd name="connsiteX1" fmla="*/ 8216900 w 8255272"/>
              <a:gd name="connsiteY1" fmla="*/ 653818 h 5028101"/>
              <a:gd name="connsiteX2" fmla="*/ 8242300 w 8255272"/>
              <a:gd name="connsiteY2" fmla="*/ 603018 h 5028101"/>
              <a:gd name="connsiteX3" fmla="*/ 8255000 w 8255272"/>
              <a:gd name="connsiteY3" fmla="*/ 488718 h 5028101"/>
              <a:gd name="connsiteX4" fmla="*/ 8191500 w 8255272"/>
              <a:gd name="connsiteY4" fmla="*/ 336318 h 5028101"/>
              <a:gd name="connsiteX5" fmla="*/ 8153400 w 8255272"/>
              <a:gd name="connsiteY5" fmla="*/ 349018 h 5028101"/>
              <a:gd name="connsiteX6" fmla="*/ 8166100 w 8255272"/>
              <a:gd name="connsiteY6" fmla="*/ 234718 h 5028101"/>
              <a:gd name="connsiteX7" fmla="*/ 8191500 w 8255272"/>
              <a:gd name="connsiteY7" fmla="*/ 196618 h 5028101"/>
              <a:gd name="connsiteX8" fmla="*/ 8229600 w 8255272"/>
              <a:gd name="connsiteY8" fmla="*/ 107718 h 5028101"/>
              <a:gd name="connsiteX9" fmla="*/ 7962900 w 8255272"/>
              <a:gd name="connsiteY9" fmla="*/ 107718 h 5028101"/>
              <a:gd name="connsiteX10" fmla="*/ 6261100 w 8255272"/>
              <a:gd name="connsiteY10" fmla="*/ 120418 h 5028101"/>
              <a:gd name="connsiteX11" fmla="*/ 6083300 w 8255272"/>
              <a:gd name="connsiteY11" fmla="*/ 158518 h 5028101"/>
              <a:gd name="connsiteX12" fmla="*/ 5854700 w 8255272"/>
              <a:gd name="connsiteY12" fmla="*/ 209318 h 5028101"/>
              <a:gd name="connsiteX13" fmla="*/ 5702300 w 8255272"/>
              <a:gd name="connsiteY13" fmla="*/ 234718 h 5028101"/>
              <a:gd name="connsiteX14" fmla="*/ 5575300 w 8255272"/>
              <a:gd name="connsiteY14" fmla="*/ 260118 h 5028101"/>
              <a:gd name="connsiteX15" fmla="*/ 5499100 w 8255272"/>
              <a:gd name="connsiteY15" fmla="*/ 272818 h 5028101"/>
              <a:gd name="connsiteX16" fmla="*/ 5422900 w 8255272"/>
              <a:gd name="connsiteY16" fmla="*/ 298218 h 5028101"/>
              <a:gd name="connsiteX17" fmla="*/ 5245100 w 8255272"/>
              <a:gd name="connsiteY17" fmla="*/ 310918 h 5028101"/>
              <a:gd name="connsiteX18" fmla="*/ 5207000 w 8255272"/>
              <a:gd name="connsiteY18" fmla="*/ 336318 h 5028101"/>
              <a:gd name="connsiteX19" fmla="*/ 5130800 w 8255272"/>
              <a:gd name="connsiteY19" fmla="*/ 349018 h 5028101"/>
              <a:gd name="connsiteX20" fmla="*/ 5080000 w 8255272"/>
              <a:gd name="connsiteY20" fmla="*/ 361718 h 5028101"/>
              <a:gd name="connsiteX21" fmla="*/ 4991100 w 8255272"/>
              <a:gd name="connsiteY21" fmla="*/ 387118 h 5028101"/>
              <a:gd name="connsiteX22" fmla="*/ 4432300 w 8255272"/>
              <a:gd name="connsiteY22" fmla="*/ 412518 h 5028101"/>
              <a:gd name="connsiteX23" fmla="*/ 4343400 w 8255272"/>
              <a:gd name="connsiteY23" fmla="*/ 425218 h 5028101"/>
              <a:gd name="connsiteX24" fmla="*/ 4241800 w 8255272"/>
              <a:gd name="connsiteY24" fmla="*/ 437918 h 5028101"/>
              <a:gd name="connsiteX25" fmla="*/ 4076700 w 8255272"/>
              <a:gd name="connsiteY25" fmla="*/ 463318 h 5028101"/>
              <a:gd name="connsiteX26" fmla="*/ 4038600 w 8255272"/>
              <a:gd name="connsiteY26" fmla="*/ 476018 h 5028101"/>
              <a:gd name="connsiteX27" fmla="*/ 3771900 w 8255272"/>
              <a:gd name="connsiteY27" fmla="*/ 526818 h 5028101"/>
              <a:gd name="connsiteX28" fmla="*/ 3733800 w 8255272"/>
              <a:gd name="connsiteY28" fmla="*/ 552218 h 5028101"/>
              <a:gd name="connsiteX29" fmla="*/ 3670300 w 8255272"/>
              <a:gd name="connsiteY29" fmla="*/ 564918 h 5028101"/>
              <a:gd name="connsiteX30" fmla="*/ 3644900 w 8255272"/>
              <a:gd name="connsiteY30" fmla="*/ 603018 h 5028101"/>
              <a:gd name="connsiteX31" fmla="*/ 3568700 w 8255272"/>
              <a:gd name="connsiteY31" fmla="*/ 628418 h 5028101"/>
              <a:gd name="connsiteX32" fmla="*/ 3454400 w 8255272"/>
              <a:gd name="connsiteY32" fmla="*/ 755418 h 5028101"/>
              <a:gd name="connsiteX33" fmla="*/ 3416300 w 8255272"/>
              <a:gd name="connsiteY33" fmla="*/ 780818 h 5028101"/>
              <a:gd name="connsiteX34" fmla="*/ 3340100 w 8255272"/>
              <a:gd name="connsiteY34" fmla="*/ 857018 h 5028101"/>
              <a:gd name="connsiteX35" fmla="*/ 3314700 w 8255272"/>
              <a:gd name="connsiteY35" fmla="*/ 895118 h 5028101"/>
              <a:gd name="connsiteX36" fmla="*/ 3238500 w 8255272"/>
              <a:gd name="connsiteY36" fmla="*/ 945918 h 5028101"/>
              <a:gd name="connsiteX37" fmla="*/ 3149600 w 8255272"/>
              <a:gd name="connsiteY37" fmla="*/ 1034818 h 5028101"/>
              <a:gd name="connsiteX38" fmla="*/ 3098800 w 8255272"/>
              <a:gd name="connsiteY38" fmla="*/ 1060218 h 5028101"/>
              <a:gd name="connsiteX39" fmla="*/ 3073400 w 8255272"/>
              <a:gd name="connsiteY39" fmla="*/ 1098318 h 5028101"/>
              <a:gd name="connsiteX40" fmla="*/ 2959100 w 8255272"/>
              <a:gd name="connsiteY40" fmla="*/ 1199918 h 5028101"/>
              <a:gd name="connsiteX41" fmla="*/ 2921000 w 8255272"/>
              <a:gd name="connsiteY41" fmla="*/ 1288818 h 5028101"/>
              <a:gd name="connsiteX42" fmla="*/ 2908300 w 8255272"/>
              <a:gd name="connsiteY42" fmla="*/ 1326918 h 5028101"/>
              <a:gd name="connsiteX43" fmla="*/ 2870200 w 8255272"/>
              <a:gd name="connsiteY43" fmla="*/ 1403118 h 5028101"/>
              <a:gd name="connsiteX44" fmla="*/ 2832100 w 8255272"/>
              <a:gd name="connsiteY44" fmla="*/ 1530118 h 5028101"/>
              <a:gd name="connsiteX45" fmla="*/ 2819400 w 8255272"/>
              <a:gd name="connsiteY45" fmla="*/ 1580918 h 5028101"/>
              <a:gd name="connsiteX46" fmla="*/ 2794000 w 8255272"/>
              <a:gd name="connsiteY46" fmla="*/ 1644418 h 5028101"/>
              <a:gd name="connsiteX47" fmla="*/ 2781300 w 8255272"/>
              <a:gd name="connsiteY47" fmla="*/ 1682518 h 5028101"/>
              <a:gd name="connsiteX48" fmla="*/ 2755900 w 8255272"/>
              <a:gd name="connsiteY48" fmla="*/ 1720618 h 5028101"/>
              <a:gd name="connsiteX49" fmla="*/ 2730500 w 8255272"/>
              <a:gd name="connsiteY49" fmla="*/ 1822218 h 5028101"/>
              <a:gd name="connsiteX50" fmla="*/ 2705100 w 8255272"/>
              <a:gd name="connsiteY50" fmla="*/ 1885718 h 5028101"/>
              <a:gd name="connsiteX51" fmla="*/ 2679700 w 8255272"/>
              <a:gd name="connsiteY51" fmla="*/ 2012718 h 5028101"/>
              <a:gd name="connsiteX52" fmla="*/ 2654300 w 8255272"/>
              <a:gd name="connsiteY52" fmla="*/ 2190518 h 5028101"/>
              <a:gd name="connsiteX53" fmla="*/ 2641600 w 8255272"/>
              <a:gd name="connsiteY53" fmla="*/ 2698518 h 5028101"/>
              <a:gd name="connsiteX54" fmla="*/ 2628900 w 8255272"/>
              <a:gd name="connsiteY54" fmla="*/ 2774718 h 5028101"/>
              <a:gd name="connsiteX55" fmla="*/ 2578100 w 8255272"/>
              <a:gd name="connsiteY55" fmla="*/ 3079518 h 5028101"/>
              <a:gd name="connsiteX56" fmla="*/ 2540000 w 8255272"/>
              <a:gd name="connsiteY56" fmla="*/ 3117618 h 5028101"/>
              <a:gd name="connsiteX57" fmla="*/ 2501900 w 8255272"/>
              <a:gd name="connsiteY57" fmla="*/ 3206518 h 5028101"/>
              <a:gd name="connsiteX58" fmla="*/ 2489200 w 8255272"/>
              <a:gd name="connsiteY58" fmla="*/ 3244618 h 5028101"/>
              <a:gd name="connsiteX59" fmla="*/ 2451100 w 8255272"/>
              <a:gd name="connsiteY59" fmla="*/ 3282718 h 5028101"/>
              <a:gd name="connsiteX60" fmla="*/ 2438400 w 8255272"/>
              <a:gd name="connsiteY60" fmla="*/ 3346218 h 5028101"/>
              <a:gd name="connsiteX61" fmla="*/ 2413000 w 8255272"/>
              <a:gd name="connsiteY61" fmla="*/ 3384318 h 5028101"/>
              <a:gd name="connsiteX62" fmla="*/ 2387600 w 8255272"/>
              <a:gd name="connsiteY62" fmla="*/ 3460518 h 5028101"/>
              <a:gd name="connsiteX63" fmla="*/ 2374900 w 8255272"/>
              <a:gd name="connsiteY63" fmla="*/ 3498618 h 5028101"/>
              <a:gd name="connsiteX64" fmla="*/ 2362200 w 8255272"/>
              <a:gd name="connsiteY64" fmla="*/ 3536718 h 5028101"/>
              <a:gd name="connsiteX65" fmla="*/ 2349500 w 8255272"/>
              <a:gd name="connsiteY65" fmla="*/ 3625618 h 5028101"/>
              <a:gd name="connsiteX66" fmla="*/ 2311400 w 8255272"/>
              <a:gd name="connsiteY66" fmla="*/ 3790718 h 5028101"/>
              <a:gd name="connsiteX67" fmla="*/ 2286000 w 8255272"/>
              <a:gd name="connsiteY67" fmla="*/ 3841518 h 5028101"/>
              <a:gd name="connsiteX68" fmla="*/ 2273300 w 8255272"/>
              <a:gd name="connsiteY68" fmla="*/ 3968518 h 5028101"/>
              <a:gd name="connsiteX69" fmla="*/ 2247900 w 8255272"/>
              <a:gd name="connsiteY69" fmla="*/ 4070118 h 5028101"/>
              <a:gd name="connsiteX70" fmla="*/ 2222500 w 8255272"/>
              <a:gd name="connsiteY70" fmla="*/ 4298718 h 5028101"/>
              <a:gd name="connsiteX71" fmla="*/ 2209800 w 8255272"/>
              <a:gd name="connsiteY71" fmla="*/ 4489218 h 5028101"/>
              <a:gd name="connsiteX72" fmla="*/ 2184400 w 8255272"/>
              <a:gd name="connsiteY72" fmla="*/ 4616218 h 5028101"/>
              <a:gd name="connsiteX73" fmla="*/ 2171700 w 8255272"/>
              <a:gd name="connsiteY73" fmla="*/ 4692418 h 5028101"/>
              <a:gd name="connsiteX74" fmla="*/ 2159000 w 8255272"/>
              <a:gd name="connsiteY74" fmla="*/ 4730518 h 5028101"/>
              <a:gd name="connsiteX75" fmla="*/ 2044700 w 8255272"/>
              <a:gd name="connsiteY75" fmla="*/ 4933718 h 5028101"/>
              <a:gd name="connsiteX76" fmla="*/ 1816100 w 8255272"/>
              <a:gd name="connsiteY76" fmla="*/ 4895618 h 5028101"/>
              <a:gd name="connsiteX77" fmla="*/ 1701800 w 8255272"/>
              <a:gd name="connsiteY77" fmla="*/ 4857518 h 5028101"/>
              <a:gd name="connsiteX78" fmla="*/ 1587500 w 8255272"/>
              <a:gd name="connsiteY78" fmla="*/ 4819418 h 5028101"/>
              <a:gd name="connsiteX79" fmla="*/ 1549400 w 8255272"/>
              <a:gd name="connsiteY79" fmla="*/ 4806718 h 5028101"/>
              <a:gd name="connsiteX80" fmla="*/ 1511300 w 8255272"/>
              <a:gd name="connsiteY80" fmla="*/ 4781318 h 5028101"/>
              <a:gd name="connsiteX81" fmla="*/ 1435100 w 8255272"/>
              <a:gd name="connsiteY81" fmla="*/ 4768618 h 5028101"/>
              <a:gd name="connsiteX82" fmla="*/ 1397000 w 8255272"/>
              <a:gd name="connsiteY82" fmla="*/ 4755918 h 5028101"/>
              <a:gd name="connsiteX83" fmla="*/ 1270000 w 8255272"/>
              <a:gd name="connsiteY83" fmla="*/ 4641618 h 5028101"/>
              <a:gd name="connsiteX84" fmla="*/ 1257300 w 8255272"/>
              <a:gd name="connsiteY84" fmla="*/ 4603518 h 5028101"/>
              <a:gd name="connsiteX85" fmla="*/ 1244600 w 8255272"/>
              <a:gd name="connsiteY85" fmla="*/ 4552718 h 5028101"/>
              <a:gd name="connsiteX86" fmla="*/ 1219200 w 8255272"/>
              <a:gd name="connsiteY86" fmla="*/ 4514618 h 5028101"/>
              <a:gd name="connsiteX87" fmla="*/ 1181100 w 8255272"/>
              <a:gd name="connsiteY87" fmla="*/ 4387618 h 5028101"/>
              <a:gd name="connsiteX88" fmla="*/ 1168400 w 8255272"/>
              <a:gd name="connsiteY88" fmla="*/ 4197118 h 5028101"/>
              <a:gd name="connsiteX89" fmla="*/ 1181100 w 8255272"/>
              <a:gd name="connsiteY89" fmla="*/ 3981218 h 5028101"/>
              <a:gd name="connsiteX90" fmla="*/ 1219200 w 8255272"/>
              <a:gd name="connsiteY90" fmla="*/ 3676418 h 5028101"/>
              <a:gd name="connsiteX91" fmla="*/ 1231900 w 8255272"/>
              <a:gd name="connsiteY91" fmla="*/ 3320818 h 5028101"/>
              <a:gd name="connsiteX92" fmla="*/ 1257300 w 8255272"/>
              <a:gd name="connsiteY92" fmla="*/ 2914418 h 5028101"/>
              <a:gd name="connsiteX93" fmla="*/ 1244600 w 8255272"/>
              <a:gd name="connsiteY93" fmla="*/ 2177818 h 5028101"/>
              <a:gd name="connsiteX94" fmla="*/ 1231900 w 8255272"/>
              <a:gd name="connsiteY94" fmla="*/ 1923818 h 5028101"/>
              <a:gd name="connsiteX95" fmla="*/ 1206500 w 8255272"/>
              <a:gd name="connsiteY95" fmla="*/ 1758718 h 5028101"/>
              <a:gd name="connsiteX96" fmla="*/ 1181100 w 8255272"/>
              <a:gd name="connsiteY96" fmla="*/ 1707918 h 5028101"/>
              <a:gd name="connsiteX97" fmla="*/ 1155700 w 8255272"/>
              <a:gd name="connsiteY97" fmla="*/ 1530118 h 5028101"/>
              <a:gd name="connsiteX98" fmla="*/ 1143000 w 8255272"/>
              <a:gd name="connsiteY98" fmla="*/ 1479318 h 5028101"/>
              <a:gd name="connsiteX99" fmla="*/ 1117600 w 8255272"/>
              <a:gd name="connsiteY99" fmla="*/ 1428518 h 5028101"/>
              <a:gd name="connsiteX100" fmla="*/ 1104900 w 8255272"/>
              <a:gd name="connsiteY100" fmla="*/ 1352318 h 5028101"/>
              <a:gd name="connsiteX101" fmla="*/ 1066800 w 8255272"/>
              <a:gd name="connsiteY101" fmla="*/ 1225318 h 5028101"/>
              <a:gd name="connsiteX102" fmla="*/ 1041400 w 8255272"/>
              <a:gd name="connsiteY102" fmla="*/ 1060218 h 5028101"/>
              <a:gd name="connsiteX103" fmla="*/ 1028700 w 8255272"/>
              <a:gd name="connsiteY103" fmla="*/ 996718 h 5028101"/>
              <a:gd name="connsiteX104" fmla="*/ 1003300 w 8255272"/>
              <a:gd name="connsiteY104" fmla="*/ 793518 h 5028101"/>
              <a:gd name="connsiteX105" fmla="*/ 990600 w 8255272"/>
              <a:gd name="connsiteY105" fmla="*/ 730018 h 5028101"/>
              <a:gd name="connsiteX106" fmla="*/ 965200 w 8255272"/>
              <a:gd name="connsiteY106" fmla="*/ 653818 h 5028101"/>
              <a:gd name="connsiteX107" fmla="*/ 927100 w 8255272"/>
              <a:gd name="connsiteY107" fmla="*/ 590318 h 5028101"/>
              <a:gd name="connsiteX108" fmla="*/ 914400 w 8255272"/>
              <a:gd name="connsiteY108" fmla="*/ 514118 h 5028101"/>
              <a:gd name="connsiteX109" fmla="*/ 889000 w 8255272"/>
              <a:gd name="connsiteY109" fmla="*/ 476018 h 5028101"/>
              <a:gd name="connsiteX110" fmla="*/ 838200 w 8255272"/>
              <a:gd name="connsiteY110" fmla="*/ 387118 h 5028101"/>
              <a:gd name="connsiteX111" fmla="*/ 812800 w 8255272"/>
              <a:gd name="connsiteY111" fmla="*/ 349018 h 5028101"/>
              <a:gd name="connsiteX112" fmla="*/ 800100 w 8255272"/>
              <a:gd name="connsiteY112" fmla="*/ 310918 h 5028101"/>
              <a:gd name="connsiteX113" fmla="*/ 762000 w 8255272"/>
              <a:gd name="connsiteY113" fmla="*/ 298218 h 5028101"/>
              <a:gd name="connsiteX114" fmla="*/ 736600 w 8255272"/>
              <a:gd name="connsiteY114" fmla="*/ 260118 h 5028101"/>
              <a:gd name="connsiteX115" fmla="*/ 660400 w 8255272"/>
              <a:gd name="connsiteY115" fmla="*/ 196618 h 5028101"/>
              <a:gd name="connsiteX116" fmla="*/ 609600 w 8255272"/>
              <a:gd name="connsiteY116" fmla="*/ 183918 h 5028101"/>
              <a:gd name="connsiteX117" fmla="*/ 571500 w 8255272"/>
              <a:gd name="connsiteY117" fmla="*/ 158518 h 5028101"/>
              <a:gd name="connsiteX118" fmla="*/ 520700 w 8255272"/>
              <a:gd name="connsiteY118" fmla="*/ 145818 h 5028101"/>
              <a:gd name="connsiteX119" fmla="*/ 241300 w 8255272"/>
              <a:gd name="connsiteY119" fmla="*/ 120418 h 5028101"/>
              <a:gd name="connsiteX120" fmla="*/ 63500 w 8255272"/>
              <a:gd name="connsiteY120" fmla="*/ 82318 h 5028101"/>
              <a:gd name="connsiteX121" fmla="*/ 0 w 8255272"/>
              <a:gd name="connsiteY121" fmla="*/ 31518 h 5028101"/>
              <a:gd name="connsiteX122" fmla="*/ 88900 w 8255272"/>
              <a:gd name="connsiteY122" fmla="*/ 5022618 h 5028101"/>
              <a:gd name="connsiteX123" fmla="*/ 1739900 w 8255272"/>
              <a:gd name="connsiteY123" fmla="*/ 4895618 h 5028101"/>
              <a:gd name="connsiteX124" fmla="*/ 8244840 w 8255272"/>
              <a:gd name="connsiteY124" fmla="*/ 5025158 h 5028101"/>
              <a:gd name="connsiteX0" fmla="*/ 8191500 w 8255272"/>
              <a:gd name="connsiteY0" fmla="*/ 4197118 h 5028101"/>
              <a:gd name="connsiteX1" fmla="*/ 8242300 w 8255272"/>
              <a:gd name="connsiteY1" fmla="*/ 603018 h 5028101"/>
              <a:gd name="connsiteX2" fmla="*/ 8255000 w 8255272"/>
              <a:gd name="connsiteY2" fmla="*/ 488718 h 5028101"/>
              <a:gd name="connsiteX3" fmla="*/ 8191500 w 8255272"/>
              <a:gd name="connsiteY3" fmla="*/ 336318 h 5028101"/>
              <a:gd name="connsiteX4" fmla="*/ 8153400 w 8255272"/>
              <a:gd name="connsiteY4" fmla="*/ 349018 h 5028101"/>
              <a:gd name="connsiteX5" fmla="*/ 8166100 w 8255272"/>
              <a:gd name="connsiteY5" fmla="*/ 234718 h 5028101"/>
              <a:gd name="connsiteX6" fmla="*/ 8191500 w 8255272"/>
              <a:gd name="connsiteY6" fmla="*/ 196618 h 5028101"/>
              <a:gd name="connsiteX7" fmla="*/ 8229600 w 8255272"/>
              <a:gd name="connsiteY7" fmla="*/ 107718 h 5028101"/>
              <a:gd name="connsiteX8" fmla="*/ 7962900 w 8255272"/>
              <a:gd name="connsiteY8" fmla="*/ 107718 h 5028101"/>
              <a:gd name="connsiteX9" fmla="*/ 6261100 w 8255272"/>
              <a:gd name="connsiteY9" fmla="*/ 120418 h 5028101"/>
              <a:gd name="connsiteX10" fmla="*/ 6083300 w 8255272"/>
              <a:gd name="connsiteY10" fmla="*/ 158518 h 5028101"/>
              <a:gd name="connsiteX11" fmla="*/ 5854700 w 8255272"/>
              <a:gd name="connsiteY11" fmla="*/ 209318 h 5028101"/>
              <a:gd name="connsiteX12" fmla="*/ 5702300 w 8255272"/>
              <a:gd name="connsiteY12" fmla="*/ 234718 h 5028101"/>
              <a:gd name="connsiteX13" fmla="*/ 5575300 w 8255272"/>
              <a:gd name="connsiteY13" fmla="*/ 260118 h 5028101"/>
              <a:gd name="connsiteX14" fmla="*/ 5499100 w 8255272"/>
              <a:gd name="connsiteY14" fmla="*/ 272818 h 5028101"/>
              <a:gd name="connsiteX15" fmla="*/ 5422900 w 8255272"/>
              <a:gd name="connsiteY15" fmla="*/ 298218 h 5028101"/>
              <a:gd name="connsiteX16" fmla="*/ 5245100 w 8255272"/>
              <a:gd name="connsiteY16" fmla="*/ 310918 h 5028101"/>
              <a:gd name="connsiteX17" fmla="*/ 5207000 w 8255272"/>
              <a:gd name="connsiteY17" fmla="*/ 336318 h 5028101"/>
              <a:gd name="connsiteX18" fmla="*/ 5130800 w 8255272"/>
              <a:gd name="connsiteY18" fmla="*/ 349018 h 5028101"/>
              <a:gd name="connsiteX19" fmla="*/ 5080000 w 8255272"/>
              <a:gd name="connsiteY19" fmla="*/ 361718 h 5028101"/>
              <a:gd name="connsiteX20" fmla="*/ 4991100 w 8255272"/>
              <a:gd name="connsiteY20" fmla="*/ 387118 h 5028101"/>
              <a:gd name="connsiteX21" fmla="*/ 4432300 w 8255272"/>
              <a:gd name="connsiteY21" fmla="*/ 412518 h 5028101"/>
              <a:gd name="connsiteX22" fmla="*/ 4343400 w 8255272"/>
              <a:gd name="connsiteY22" fmla="*/ 425218 h 5028101"/>
              <a:gd name="connsiteX23" fmla="*/ 4241800 w 8255272"/>
              <a:gd name="connsiteY23" fmla="*/ 437918 h 5028101"/>
              <a:gd name="connsiteX24" fmla="*/ 4076700 w 8255272"/>
              <a:gd name="connsiteY24" fmla="*/ 463318 h 5028101"/>
              <a:gd name="connsiteX25" fmla="*/ 4038600 w 8255272"/>
              <a:gd name="connsiteY25" fmla="*/ 476018 h 5028101"/>
              <a:gd name="connsiteX26" fmla="*/ 3771900 w 8255272"/>
              <a:gd name="connsiteY26" fmla="*/ 526818 h 5028101"/>
              <a:gd name="connsiteX27" fmla="*/ 3733800 w 8255272"/>
              <a:gd name="connsiteY27" fmla="*/ 552218 h 5028101"/>
              <a:gd name="connsiteX28" fmla="*/ 3670300 w 8255272"/>
              <a:gd name="connsiteY28" fmla="*/ 564918 h 5028101"/>
              <a:gd name="connsiteX29" fmla="*/ 3644900 w 8255272"/>
              <a:gd name="connsiteY29" fmla="*/ 603018 h 5028101"/>
              <a:gd name="connsiteX30" fmla="*/ 3568700 w 8255272"/>
              <a:gd name="connsiteY30" fmla="*/ 628418 h 5028101"/>
              <a:gd name="connsiteX31" fmla="*/ 3454400 w 8255272"/>
              <a:gd name="connsiteY31" fmla="*/ 755418 h 5028101"/>
              <a:gd name="connsiteX32" fmla="*/ 3416300 w 8255272"/>
              <a:gd name="connsiteY32" fmla="*/ 780818 h 5028101"/>
              <a:gd name="connsiteX33" fmla="*/ 3340100 w 8255272"/>
              <a:gd name="connsiteY33" fmla="*/ 857018 h 5028101"/>
              <a:gd name="connsiteX34" fmla="*/ 3314700 w 8255272"/>
              <a:gd name="connsiteY34" fmla="*/ 895118 h 5028101"/>
              <a:gd name="connsiteX35" fmla="*/ 3238500 w 8255272"/>
              <a:gd name="connsiteY35" fmla="*/ 945918 h 5028101"/>
              <a:gd name="connsiteX36" fmla="*/ 3149600 w 8255272"/>
              <a:gd name="connsiteY36" fmla="*/ 1034818 h 5028101"/>
              <a:gd name="connsiteX37" fmla="*/ 3098800 w 8255272"/>
              <a:gd name="connsiteY37" fmla="*/ 1060218 h 5028101"/>
              <a:gd name="connsiteX38" fmla="*/ 3073400 w 8255272"/>
              <a:gd name="connsiteY38" fmla="*/ 1098318 h 5028101"/>
              <a:gd name="connsiteX39" fmla="*/ 2959100 w 8255272"/>
              <a:gd name="connsiteY39" fmla="*/ 1199918 h 5028101"/>
              <a:gd name="connsiteX40" fmla="*/ 2921000 w 8255272"/>
              <a:gd name="connsiteY40" fmla="*/ 1288818 h 5028101"/>
              <a:gd name="connsiteX41" fmla="*/ 2908300 w 8255272"/>
              <a:gd name="connsiteY41" fmla="*/ 1326918 h 5028101"/>
              <a:gd name="connsiteX42" fmla="*/ 2870200 w 8255272"/>
              <a:gd name="connsiteY42" fmla="*/ 1403118 h 5028101"/>
              <a:gd name="connsiteX43" fmla="*/ 2832100 w 8255272"/>
              <a:gd name="connsiteY43" fmla="*/ 1530118 h 5028101"/>
              <a:gd name="connsiteX44" fmla="*/ 2819400 w 8255272"/>
              <a:gd name="connsiteY44" fmla="*/ 1580918 h 5028101"/>
              <a:gd name="connsiteX45" fmla="*/ 2794000 w 8255272"/>
              <a:gd name="connsiteY45" fmla="*/ 1644418 h 5028101"/>
              <a:gd name="connsiteX46" fmla="*/ 2781300 w 8255272"/>
              <a:gd name="connsiteY46" fmla="*/ 1682518 h 5028101"/>
              <a:gd name="connsiteX47" fmla="*/ 2755900 w 8255272"/>
              <a:gd name="connsiteY47" fmla="*/ 1720618 h 5028101"/>
              <a:gd name="connsiteX48" fmla="*/ 2730500 w 8255272"/>
              <a:gd name="connsiteY48" fmla="*/ 1822218 h 5028101"/>
              <a:gd name="connsiteX49" fmla="*/ 2705100 w 8255272"/>
              <a:gd name="connsiteY49" fmla="*/ 1885718 h 5028101"/>
              <a:gd name="connsiteX50" fmla="*/ 2679700 w 8255272"/>
              <a:gd name="connsiteY50" fmla="*/ 2012718 h 5028101"/>
              <a:gd name="connsiteX51" fmla="*/ 2654300 w 8255272"/>
              <a:gd name="connsiteY51" fmla="*/ 2190518 h 5028101"/>
              <a:gd name="connsiteX52" fmla="*/ 2641600 w 8255272"/>
              <a:gd name="connsiteY52" fmla="*/ 2698518 h 5028101"/>
              <a:gd name="connsiteX53" fmla="*/ 2628900 w 8255272"/>
              <a:gd name="connsiteY53" fmla="*/ 2774718 h 5028101"/>
              <a:gd name="connsiteX54" fmla="*/ 2578100 w 8255272"/>
              <a:gd name="connsiteY54" fmla="*/ 3079518 h 5028101"/>
              <a:gd name="connsiteX55" fmla="*/ 2540000 w 8255272"/>
              <a:gd name="connsiteY55" fmla="*/ 3117618 h 5028101"/>
              <a:gd name="connsiteX56" fmla="*/ 2501900 w 8255272"/>
              <a:gd name="connsiteY56" fmla="*/ 3206518 h 5028101"/>
              <a:gd name="connsiteX57" fmla="*/ 2489200 w 8255272"/>
              <a:gd name="connsiteY57" fmla="*/ 3244618 h 5028101"/>
              <a:gd name="connsiteX58" fmla="*/ 2451100 w 8255272"/>
              <a:gd name="connsiteY58" fmla="*/ 3282718 h 5028101"/>
              <a:gd name="connsiteX59" fmla="*/ 2438400 w 8255272"/>
              <a:gd name="connsiteY59" fmla="*/ 3346218 h 5028101"/>
              <a:gd name="connsiteX60" fmla="*/ 2413000 w 8255272"/>
              <a:gd name="connsiteY60" fmla="*/ 3384318 h 5028101"/>
              <a:gd name="connsiteX61" fmla="*/ 2387600 w 8255272"/>
              <a:gd name="connsiteY61" fmla="*/ 3460518 h 5028101"/>
              <a:gd name="connsiteX62" fmla="*/ 2374900 w 8255272"/>
              <a:gd name="connsiteY62" fmla="*/ 3498618 h 5028101"/>
              <a:gd name="connsiteX63" fmla="*/ 2362200 w 8255272"/>
              <a:gd name="connsiteY63" fmla="*/ 3536718 h 5028101"/>
              <a:gd name="connsiteX64" fmla="*/ 2349500 w 8255272"/>
              <a:gd name="connsiteY64" fmla="*/ 3625618 h 5028101"/>
              <a:gd name="connsiteX65" fmla="*/ 2311400 w 8255272"/>
              <a:gd name="connsiteY65" fmla="*/ 3790718 h 5028101"/>
              <a:gd name="connsiteX66" fmla="*/ 2286000 w 8255272"/>
              <a:gd name="connsiteY66" fmla="*/ 3841518 h 5028101"/>
              <a:gd name="connsiteX67" fmla="*/ 2273300 w 8255272"/>
              <a:gd name="connsiteY67" fmla="*/ 3968518 h 5028101"/>
              <a:gd name="connsiteX68" fmla="*/ 2247900 w 8255272"/>
              <a:gd name="connsiteY68" fmla="*/ 4070118 h 5028101"/>
              <a:gd name="connsiteX69" fmla="*/ 2222500 w 8255272"/>
              <a:gd name="connsiteY69" fmla="*/ 4298718 h 5028101"/>
              <a:gd name="connsiteX70" fmla="*/ 2209800 w 8255272"/>
              <a:gd name="connsiteY70" fmla="*/ 4489218 h 5028101"/>
              <a:gd name="connsiteX71" fmla="*/ 2184400 w 8255272"/>
              <a:gd name="connsiteY71" fmla="*/ 4616218 h 5028101"/>
              <a:gd name="connsiteX72" fmla="*/ 2171700 w 8255272"/>
              <a:gd name="connsiteY72" fmla="*/ 4692418 h 5028101"/>
              <a:gd name="connsiteX73" fmla="*/ 2159000 w 8255272"/>
              <a:gd name="connsiteY73" fmla="*/ 4730518 h 5028101"/>
              <a:gd name="connsiteX74" fmla="*/ 2044700 w 8255272"/>
              <a:gd name="connsiteY74" fmla="*/ 4933718 h 5028101"/>
              <a:gd name="connsiteX75" fmla="*/ 1816100 w 8255272"/>
              <a:gd name="connsiteY75" fmla="*/ 4895618 h 5028101"/>
              <a:gd name="connsiteX76" fmla="*/ 1701800 w 8255272"/>
              <a:gd name="connsiteY76" fmla="*/ 4857518 h 5028101"/>
              <a:gd name="connsiteX77" fmla="*/ 1587500 w 8255272"/>
              <a:gd name="connsiteY77" fmla="*/ 4819418 h 5028101"/>
              <a:gd name="connsiteX78" fmla="*/ 1549400 w 8255272"/>
              <a:gd name="connsiteY78" fmla="*/ 4806718 h 5028101"/>
              <a:gd name="connsiteX79" fmla="*/ 1511300 w 8255272"/>
              <a:gd name="connsiteY79" fmla="*/ 4781318 h 5028101"/>
              <a:gd name="connsiteX80" fmla="*/ 1435100 w 8255272"/>
              <a:gd name="connsiteY80" fmla="*/ 4768618 h 5028101"/>
              <a:gd name="connsiteX81" fmla="*/ 1397000 w 8255272"/>
              <a:gd name="connsiteY81" fmla="*/ 4755918 h 5028101"/>
              <a:gd name="connsiteX82" fmla="*/ 1270000 w 8255272"/>
              <a:gd name="connsiteY82" fmla="*/ 4641618 h 5028101"/>
              <a:gd name="connsiteX83" fmla="*/ 1257300 w 8255272"/>
              <a:gd name="connsiteY83" fmla="*/ 4603518 h 5028101"/>
              <a:gd name="connsiteX84" fmla="*/ 1244600 w 8255272"/>
              <a:gd name="connsiteY84" fmla="*/ 4552718 h 5028101"/>
              <a:gd name="connsiteX85" fmla="*/ 1219200 w 8255272"/>
              <a:gd name="connsiteY85" fmla="*/ 4514618 h 5028101"/>
              <a:gd name="connsiteX86" fmla="*/ 1181100 w 8255272"/>
              <a:gd name="connsiteY86" fmla="*/ 4387618 h 5028101"/>
              <a:gd name="connsiteX87" fmla="*/ 1168400 w 8255272"/>
              <a:gd name="connsiteY87" fmla="*/ 4197118 h 5028101"/>
              <a:gd name="connsiteX88" fmla="*/ 1181100 w 8255272"/>
              <a:gd name="connsiteY88" fmla="*/ 3981218 h 5028101"/>
              <a:gd name="connsiteX89" fmla="*/ 1219200 w 8255272"/>
              <a:gd name="connsiteY89" fmla="*/ 3676418 h 5028101"/>
              <a:gd name="connsiteX90" fmla="*/ 1231900 w 8255272"/>
              <a:gd name="connsiteY90" fmla="*/ 3320818 h 5028101"/>
              <a:gd name="connsiteX91" fmla="*/ 1257300 w 8255272"/>
              <a:gd name="connsiteY91" fmla="*/ 2914418 h 5028101"/>
              <a:gd name="connsiteX92" fmla="*/ 1244600 w 8255272"/>
              <a:gd name="connsiteY92" fmla="*/ 2177818 h 5028101"/>
              <a:gd name="connsiteX93" fmla="*/ 1231900 w 8255272"/>
              <a:gd name="connsiteY93" fmla="*/ 1923818 h 5028101"/>
              <a:gd name="connsiteX94" fmla="*/ 1206500 w 8255272"/>
              <a:gd name="connsiteY94" fmla="*/ 1758718 h 5028101"/>
              <a:gd name="connsiteX95" fmla="*/ 1181100 w 8255272"/>
              <a:gd name="connsiteY95" fmla="*/ 1707918 h 5028101"/>
              <a:gd name="connsiteX96" fmla="*/ 1155700 w 8255272"/>
              <a:gd name="connsiteY96" fmla="*/ 1530118 h 5028101"/>
              <a:gd name="connsiteX97" fmla="*/ 1143000 w 8255272"/>
              <a:gd name="connsiteY97" fmla="*/ 1479318 h 5028101"/>
              <a:gd name="connsiteX98" fmla="*/ 1117600 w 8255272"/>
              <a:gd name="connsiteY98" fmla="*/ 1428518 h 5028101"/>
              <a:gd name="connsiteX99" fmla="*/ 1104900 w 8255272"/>
              <a:gd name="connsiteY99" fmla="*/ 1352318 h 5028101"/>
              <a:gd name="connsiteX100" fmla="*/ 1066800 w 8255272"/>
              <a:gd name="connsiteY100" fmla="*/ 1225318 h 5028101"/>
              <a:gd name="connsiteX101" fmla="*/ 1041400 w 8255272"/>
              <a:gd name="connsiteY101" fmla="*/ 1060218 h 5028101"/>
              <a:gd name="connsiteX102" fmla="*/ 1028700 w 8255272"/>
              <a:gd name="connsiteY102" fmla="*/ 996718 h 5028101"/>
              <a:gd name="connsiteX103" fmla="*/ 1003300 w 8255272"/>
              <a:gd name="connsiteY103" fmla="*/ 793518 h 5028101"/>
              <a:gd name="connsiteX104" fmla="*/ 990600 w 8255272"/>
              <a:gd name="connsiteY104" fmla="*/ 730018 h 5028101"/>
              <a:gd name="connsiteX105" fmla="*/ 965200 w 8255272"/>
              <a:gd name="connsiteY105" fmla="*/ 653818 h 5028101"/>
              <a:gd name="connsiteX106" fmla="*/ 927100 w 8255272"/>
              <a:gd name="connsiteY106" fmla="*/ 590318 h 5028101"/>
              <a:gd name="connsiteX107" fmla="*/ 914400 w 8255272"/>
              <a:gd name="connsiteY107" fmla="*/ 514118 h 5028101"/>
              <a:gd name="connsiteX108" fmla="*/ 889000 w 8255272"/>
              <a:gd name="connsiteY108" fmla="*/ 476018 h 5028101"/>
              <a:gd name="connsiteX109" fmla="*/ 838200 w 8255272"/>
              <a:gd name="connsiteY109" fmla="*/ 387118 h 5028101"/>
              <a:gd name="connsiteX110" fmla="*/ 812800 w 8255272"/>
              <a:gd name="connsiteY110" fmla="*/ 349018 h 5028101"/>
              <a:gd name="connsiteX111" fmla="*/ 800100 w 8255272"/>
              <a:gd name="connsiteY111" fmla="*/ 310918 h 5028101"/>
              <a:gd name="connsiteX112" fmla="*/ 762000 w 8255272"/>
              <a:gd name="connsiteY112" fmla="*/ 298218 h 5028101"/>
              <a:gd name="connsiteX113" fmla="*/ 736600 w 8255272"/>
              <a:gd name="connsiteY113" fmla="*/ 260118 h 5028101"/>
              <a:gd name="connsiteX114" fmla="*/ 660400 w 8255272"/>
              <a:gd name="connsiteY114" fmla="*/ 196618 h 5028101"/>
              <a:gd name="connsiteX115" fmla="*/ 609600 w 8255272"/>
              <a:gd name="connsiteY115" fmla="*/ 183918 h 5028101"/>
              <a:gd name="connsiteX116" fmla="*/ 571500 w 8255272"/>
              <a:gd name="connsiteY116" fmla="*/ 158518 h 5028101"/>
              <a:gd name="connsiteX117" fmla="*/ 520700 w 8255272"/>
              <a:gd name="connsiteY117" fmla="*/ 145818 h 5028101"/>
              <a:gd name="connsiteX118" fmla="*/ 241300 w 8255272"/>
              <a:gd name="connsiteY118" fmla="*/ 120418 h 5028101"/>
              <a:gd name="connsiteX119" fmla="*/ 63500 w 8255272"/>
              <a:gd name="connsiteY119" fmla="*/ 82318 h 5028101"/>
              <a:gd name="connsiteX120" fmla="*/ 0 w 8255272"/>
              <a:gd name="connsiteY120" fmla="*/ 31518 h 5028101"/>
              <a:gd name="connsiteX121" fmla="*/ 88900 w 8255272"/>
              <a:gd name="connsiteY121" fmla="*/ 5022618 h 5028101"/>
              <a:gd name="connsiteX122" fmla="*/ 1739900 w 8255272"/>
              <a:gd name="connsiteY122" fmla="*/ 4895618 h 5028101"/>
              <a:gd name="connsiteX123" fmla="*/ 8244840 w 8255272"/>
              <a:gd name="connsiteY123" fmla="*/ 5025158 h 5028101"/>
              <a:gd name="connsiteX0" fmla="*/ 8191500 w 8255272"/>
              <a:gd name="connsiteY0" fmla="*/ 4197118 h 5028101"/>
              <a:gd name="connsiteX1" fmla="*/ 8255000 w 8255272"/>
              <a:gd name="connsiteY1" fmla="*/ 488718 h 5028101"/>
              <a:gd name="connsiteX2" fmla="*/ 8191500 w 8255272"/>
              <a:gd name="connsiteY2" fmla="*/ 336318 h 5028101"/>
              <a:gd name="connsiteX3" fmla="*/ 8153400 w 8255272"/>
              <a:gd name="connsiteY3" fmla="*/ 349018 h 5028101"/>
              <a:gd name="connsiteX4" fmla="*/ 8166100 w 8255272"/>
              <a:gd name="connsiteY4" fmla="*/ 234718 h 5028101"/>
              <a:gd name="connsiteX5" fmla="*/ 8191500 w 8255272"/>
              <a:gd name="connsiteY5" fmla="*/ 196618 h 5028101"/>
              <a:gd name="connsiteX6" fmla="*/ 8229600 w 8255272"/>
              <a:gd name="connsiteY6" fmla="*/ 107718 h 5028101"/>
              <a:gd name="connsiteX7" fmla="*/ 7962900 w 8255272"/>
              <a:gd name="connsiteY7" fmla="*/ 107718 h 5028101"/>
              <a:gd name="connsiteX8" fmla="*/ 6261100 w 8255272"/>
              <a:gd name="connsiteY8" fmla="*/ 120418 h 5028101"/>
              <a:gd name="connsiteX9" fmla="*/ 6083300 w 8255272"/>
              <a:gd name="connsiteY9" fmla="*/ 158518 h 5028101"/>
              <a:gd name="connsiteX10" fmla="*/ 5854700 w 8255272"/>
              <a:gd name="connsiteY10" fmla="*/ 209318 h 5028101"/>
              <a:gd name="connsiteX11" fmla="*/ 5702300 w 8255272"/>
              <a:gd name="connsiteY11" fmla="*/ 234718 h 5028101"/>
              <a:gd name="connsiteX12" fmla="*/ 5575300 w 8255272"/>
              <a:gd name="connsiteY12" fmla="*/ 260118 h 5028101"/>
              <a:gd name="connsiteX13" fmla="*/ 5499100 w 8255272"/>
              <a:gd name="connsiteY13" fmla="*/ 272818 h 5028101"/>
              <a:gd name="connsiteX14" fmla="*/ 5422900 w 8255272"/>
              <a:gd name="connsiteY14" fmla="*/ 298218 h 5028101"/>
              <a:gd name="connsiteX15" fmla="*/ 5245100 w 8255272"/>
              <a:gd name="connsiteY15" fmla="*/ 310918 h 5028101"/>
              <a:gd name="connsiteX16" fmla="*/ 5207000 w 8255272"/>
              <a:gd name="connsiteY16" fmla="*/ 336318 h 5028101"/>
              <a:gd name="connsiteX17" fmla="*/ 5130800 w 8255272"/>
              <a:gd name="connsiteY17" fmla="*/ 349018 h 5028101"/>
              <a:gd name="connsiteX18" fmla="*/ 5080000 w 8255272"/>
              <a:gd name="connsiteY18" fmla="*/ 361718 h 5028101"/>
              <a:gd name="connsiteX19" fmla="*/ 4991100 w 8255272"/>
              <a:gd name="connsiteY19" fmla="*/ 387118 h 5028101"/>
              <a:gd name="connsiteX20" fmla="*/ 4432300 w 8255272"/>
              <a:gd name="connsiteY20" fmla="*/ 412518 h 5028101"/>
              <a:gd name="connsiteX21" fmla="*/ 4343400 w 8255272"/>
              <a:gd name="connsiteY21" fmla="*/ 425218 h 5028101"/>
              <a:gd name="connsiteX22" fmla="*/ 4241800 w 8255272"/>
              <a:gd name="connsiteY22" fmla="*/ 437918 h 5028101"/>
              <a:gd name="connsiteX23" fmla="*/ 4076700 w 8255272"/>
              <a:gd name="connsiteY23" fmla="*/ 463318 h 5028101"/>
              <a:gd name="connsiteX24" fmla="*/ 4038600 w 8255272"/>
              <a:gd name="connsiteY24" fmla="*/ 476018 h 5028101"/>
              <a:gd name="connsiteX25" fmla="*/ 3771900 w 8255272"/>
              <a:gd name="connsiteY25" fmla="*/ 526818 h 5028101"/>
              <a:gd name="connsiteX26" fmla="*/ 3733800 w 8255272"/>
              <a:gd name="connsiteY26" fmla="*/ 552218 h 5028101"/>
              <a:gd name="connsiteX27" fmla="*/ 3670300 w 8255272"/>
              <a:gd name="connsiteY27" fmla="*/ 564918 h 5028101"/>
              <a:gd name="connsiteX28" fmla="*/ 3644900 w 8255272"/>
              <a:gd name="connsiteY28" fmla="*/ 603018 h 5028101"/>
              <a:gd name="connsiteX29" fmla="*/ 3568700 w 8255272"/>
              <a:gd name="connsiteY29" fmla="*/ 628418 h 5028101"/>
              <a:gd name="connsiteX30" fmla="*/ 3454400 w 8255272"/>
              <a:gd name="connsiteY30" fmla="*/ 755418 h 5028101"/>
              <a:gd name="connsiteX31" fmla="*/ 3416300 w 8255272"/>
              <a:gd name="connsiteY31" fmla="*/ 780818 h 5028101"/>
              <a:gd name="connsiteX32" fmla="*/ 3340100 w 8255272"/>
              <a:gd name="connsiteY32" fmla="*/ 857018 h 5028101"/>
              <a:gd name="connsiteX33" fmla="*/ 3314700 w 8255272"/>
              <a:gd name="connsiteY33" fmla="*/ 895118 h 5028101"/>
              <a:gd name="connsiteX34" fmla="*/ 3238500 w 8255272"/>
              <a:gd name="connsiteY34" fmla="*/ 945918 h 5028101"/>
              <a:gd name="connsiteX35" fmla="*/ 3149600 w 8255272"/>
              <a:gd name="connsiteY35" fmla="*/ 1034818 h 5028101"/>
              <a:gd name="connsiteX36" fmla="*/ 3098800 w 8255272"/>
              <a:gd name="connsiteY36" fmla="*/ 1060218 h 5028101"/>
              <a:gd name="connsiteX37" fmla="*/ 3073400 w 8255272"/>
              <a:gd name="connsiteY37" fmla="*/ 1098318 h 5028101"/>
              <a:gd name="connsiteX38" fmla="*/ 2959100 w 8255272"/>
              <a:gd name="connsiteY38" fmla="*/ 1199918 h 5028101"/>
              <a:gd name="connsiteX39" fmla="*/ 2921000 w 8255272"/>
              <a:gd name="connsiteY39" fmla="*/ 1288818 h 5028101"/>
              <a:gd name="connsiteX40" fmla="*/ 2908300 w 8255272"/>
              <a:gd name="connsiteY40" fmla="*/ 1326918 h 5028101"/>
              <a:gd name="connsiteX41" fmla="*/ 2870200 w 8255272"/>
              <a:gd name="connsiteY41" fmla="*/ 1403118 h 5028101"/>
              <a:gd name="connsiteX42" fmla="*/ 2832100 w 8255272"/>
              <a:gd name="connsiteY42" fmla="*/ 1530118 h 5028101"/>
              <a:gd name="connsiteX43" fmla="*/ 2819400 w 8255272"/>
              <a:gd name="connsiteY43" fmla="*/ 1580918 h 5028101"/>
              <a:gd name="connsiteX44" fmla="*/ 2794000 w 8255272"/>
              <a:gd name="connsiteY44" fmla="*/ 1644418 h 5028101"/>
              <a:gd name="connsiteX45" fmla="*/ 2781300 w 8255272"/>
              <a:gd name="connsiteY45" fmla="*/ 1682518 h 5028101"/>
              <a:gd name="connsiteX46" fmla="*/ 2755900 w 8255272"/>
              <a:gd name="connsiteY46" fmla="*/ 1720618 h 5028101"/>
              <a:gd name="connsiteX47" fmla="*/ 2730500 w 8255272"/>
              <a:gd name="connsiteY47" fmla="*/ 1822218 h 5028101"/>
              <a:gd name="connsiteX48" fmla="*/ 2705100 w 8255272"/>
              <a:gd name="connsiteY48" fmla="*/ 1885718 h 5028101"/>
              <a:gd name="connsiteX49" fmla="*/ 2679700 w 8255272"/>
              <a:gd name="connsiteY49" fmla="*/ 2012718 h 5028101"/>
              <a:gd name="connsiteX50" fmla="*/ 2654300 w 8255272"/>
              <a:gd name="connsiteY50" fmla="*/ 2190518 h 5028101"/>
              <a:gd name="connsiteX51" fmla="*/ 2641600 w 8255272"/>
              <a:gd name="connsiteY51" fmla="*/ 2698518 h 5028101"/>
              <a:gd name="connsiteX52" fmla="*/ 2628900 w 8255272"/>
              <a:gd name="connsiteY52" fmla="*/ 2774718 h 5028101"/>
              <a:gd name="connsiteX53" fmla="*/ 2578100 w 8255272"/>
              <a:gd name="connsiteY53" fmla="*/ 3079518 h 5028101"/>
              <a:gd name="connsiteX54" fmla="*/ 2540000 w 8255272"/>
              <a:gd name="connsiteY54" fmla="*/ 3117618 h 5028101"/>
              <a:gd name="connsiteX55" fmla="*/ 2501900 w 8255272"/>
              <a:gd name="connsiteY55" fmla="*/ 3206518 h 5028101"/>
              <a:gd name="connsiteX56" fmla="*/ 2489200 w 8255272"/>
              <a:gd name="connsiteY56" fmla="*/ 3244618 h 5028101"/>
              <a:gd name="connsiteX57" fmla="*/ 2451100 w 8255272"/>
              <a:gd name="connsiteY57" fmla="*/ 3282718 h 5028101"/>
              <a:gd name="connsiteX58" fmla="*/ 2438400 w 8255272"/>
              <a:gd name="connsiteY58" fmla="*/ 3346218 h 5028101"/>
              <a:gd name="connsiteX59" fmla="*/ 2413000 w 8255272"/>
              <a:gd name="connsiteY59" fmla="*/ 3384318 h 5028101"/>
              <a:gd name="connsiteX60" fmla="*/ 2387600 w 8255272"/>
              <a:gd name="connsiteY60" fmla="*/ 3460518 h 5028101"/>
              <a:gd name="connsiteX61" fmla="*/ 2374900 w 8255272"/>
              <a:gd name="connsiteY61" fmla="*/ 3498618 h 5028101"/>
              <a:gd name="connsiteX62" fmla="*/ 2362200 w 8255272"/>
              <a:gd name="connsiteY62" fmla="*/ 3536718 h 5028101"/>
              <a:gd name="connsiteX63" fmla="*/ 2349500 w 8255272"/>
              <a:gd name="connsiteY63" fmla="*/ 3625618 h 5028101"/>
              <a:gd name="connsiteX64" fmla="*/ 2311400 w 8255272"/>
              <a:gd name="connsiteY64" fmla="*/ 3790718 h 5028101"/>
              <a:gd name="connsiteX65" fmla="*/ 2286000 w 8255272"/>
              <a:gd name="connsiteY65" fmla="*/ 3841518 h 5028101"/>
              <a:gd name="connsiteX66" fmla="*/ 2273300 w 8255272"/>
              <a:gd name="connsiteY66" fmla="*/ 3968518 h 5028101"/>
              <a:gd name="connsiteX67" fmla="*/ 2247900 w 8255272"/>
              <a:gd name="connsiteY67" fmla="*/ 4070118 h 5028101"/>
              <a:gd name="connsiteX68" fmla="*/ 2222500 w 8255272"/>
              <a:gd name="connsiteY68" fmla="*/ 4298718 h 5028101"/>
              <a:gd name="connsiteX69" fmla="*/ 2209800 w 8255272"/>
              <a:gd name="connsiteY69" fmla="*/ 4489218 h 5028101"/>
              <a:gd name="connsiteX70" fmla="*/ 2184400 w 8255272"/>
              <a:gd name="connsiteY70" fmla="*/ 4616218 h 5028101"/>
              <a:gd name="connsiteX71" fmla="*/ 2171700 w 8255272"/>
              <a:gd name="connsiteY71" fmla="*/ 4692418 h 5028101"/>
              <a:gd name="connsiteX72" fmla="*/ 2159000 w 8255272"/>
              <a:gd name="connsiteY72" fmla="*/ 4730518 h 5028101"/>
              <a:gd name="connsiteX73" fmla="*/ 2044700 w 8255272"/>
              <a:gd name="connsiteY73" fmla="*/ 4933718 h 5028101"/>
              <a:gd name="connsiteX74" fmla="*/ 1816100 w 8255272"/>
              <a:gd name="connsiteY74" fmla="*/ 4895618 h 5028101"/>
              <a:gd name="connsiteX75" fmla="*/ 1701800 w 8255272"/>
              <a:gd name="connsiteY75" fmla="*/ 4857518 h 5028101"/>
              <a:gd name="connsiteX76" fmla="*/ 1587500 w 8255272"/>
              <a:gd name="connsiteY76" fmla="*/ 4819418 h 5028101"/>
              <a:gd name="connsiteX77" fmla="*/ 1549400 w 8255272"/>
              <a:gd name="connsiteY77" fmla="*/ 4806718 h 5028101"/>
              <a:gd name="connsiteX78" fmla="*/ 1511300 w 8255272"/>
              <a:gd name="connsiteY78" fmla="*/ 4781318 h 5028101"/>
              <a:gd name="connsiteX79" fmla="*/ 1435100 w 8255272"/>
              <a:gd name="connsiteY79" fmla="*/ 4768618 h 5028101"/>
              <a:gd name="connsiteX80" fmla="*/ 1397000 w 8255272"/>
              <a:gd name="connsiteY80" fmla="*/ 4755918 h 5028101"/>
              <a:gd name="connsiteX81" fmla="*/ 1270000 w 8255272"/>
              <a:gd name="connsiteY81" fmla="*/ 4641618 h 5028101"/>
              <a:gd name="connsiteX82" fmla="*/ 1257300 w 8255272"/>
              <a:gd name="connsiteY82" fmla="*/ 4603518 h 5028101"/>
              <a:gd name="connsiteX83" fmla="*/ 1244600 w 8255272"/>
              <a:gd name="connsiteY83" fmla="*/ 4552718 h 5028101"/>
              <a:gd name="connsiteX84" fmla="*/ 1219200 w 8255272"/>
              <a:gd name="connsiteY84" fmla="*/ 4514618 h 5028101"/>
              <a:gd name="connsiteX85" fmla="*/ 1181100 w 8255272"/>
              <a:gd name="connsiteY85" fmla="*/ 4387618 h 5028101"/>
              <a:gd name="connsiteX86" fmla="*/ 1168400 w 8255272"/>
              <a:gd name="connsiteY86" fmla="*/ 4197118 h 5028101"/>
              <a:gd name="connsiteX87" fmla="*/ 1181100 w 8255272"/>
              <a:gd name="connsiteY87" fmla="*/ 3981218 h 5028101"/>
              <a:gd name="connsiteX88" fmla="*/ 1219200 w 8255272"/>
              <a:gd name="connsiteY88" fmla="*/ 3676418 h 5028101"/>
              <a:gd name="connsiteX89" fmla="*/ 1231900 w 8255272"/>
              <a:gd name="connsiteY89" fmla="*/ 3320818 h 5028101"/>
              <a:gd name="connsiteX90" fmla="*/ 1257300 w 8255272"/>
              <a:gd name="connsiteY90" fmla="*/ 2914418 h 5028101"/>
              <a:gd name="connsiteX91" fmla="*/ 1244600 w 8255272"/>
              <a:gd name="connsiteY91" fmla="*/ 2177818 h 5028101"/>
              <a:gd name="connsiteX92" fmla="*/ 1231900 w 8255272"/>
              <a:gd name="connsiteY92" fmla="*/ 1923818 h 5028101"/>
              <a:gd name="connsiteX93" fmla="*/ 1206500 w 8255272"/>
              <a:gd name="connsiteY93" fmla="*/ 1758718 h 5028101"/>
              <a:gd name="connsiteX94" fmla="*/ 1181100 w 8255272"/>
              <a:gd name="connsiteY94" fmla="*/ 1707918 h 5028101"/>
              <a:gd name="connsiteX95" fmla="*/ 1155700 w 8255272"/>
              <a:gd name="connsiteY95" fmla="*/ 1530118 h 5028101"/>
              <a:gd name="connsiteX96" fmla="*/ 1143000 w 8255272"/>
              <a:gd name="connsiteY96" fmla="*/ 1479318 h 5028101"/>
              <a:gd name="connsiteX97" fmla="*/ 1117600 w 8255272"/>
              <a:gd name="connsiteY97" fmla="*/ 1428518 h 5028101"/>
              <a:gd name="connsiteX98" fmla="*/ 1104900 w 8255272"/>
              <a:gd name="connsiteY98" fmla="*/ 1352318 h 5028101"/>
              <a:gd name="connsiteX99" fmla="*/ 1066800 w 8255272"/>
              <a:gd name="connsiteY99" fmla="*/ 1225318 h 5028101"/>
              <a:gd name="connsiteX100" fmla="*/ 1041400 w 8255272"/>
              <a:gd name="connsiteY100" fmla="*/ 1060218 h 5028101"/>
              <a:gd name="connsiteX101" fmla="*/ 1028700 w 8255272"/>
              <a:gd name="connsiteY101" fmla="*/ 996718 h 5028101"/>
              <a:gd name="connsiteX102" fmla="*/ 1003300 w 8255272"/>
              <a:gd name="connsiteY102" fmla="*/ 793518 h 5028101"/>
              <a:gd name="connsiteX103" fmla="*/ 990600 w 8255272"/>
              <a:gd name="connsiteY103" fmla="*/ 730018 h 5028101"/>
              <a:gd name="connsiteX104" fmla="*/ 965200 w 8255272"/>
              <a:gd name="connsiteY104" fmla="*/ 653818 h 5028101"/>
              <a:gd name="connsiteX105" fmla="*/ 927100 w 8255272"/>
              <a:gd name="connsiteY105" fmla="*/ 590318 h 5028101"/>
              <a:gd name="connsiteX106" fmla="*/ 914400 w 8255272"/>
              <a:gd name="connsiteY106" fmla="*/ 514118 h 5028101"/>
              <a:gd name="connsiteX107" fmla="*/ 889000 w 8255272"/>
              <a:gd name="connsiteY107" fmla="*/ 476018 h 5028101"/>
              <a:gd name="connsiteX108" fmla="*/ 838200 w 8255272"/>
              <a:gd name="connsiteY108" fmla="*/ 387118 h 5028101"/>
              <a:gd name="connsiteX109" fmla="*/ 812800 w 8255272"/>
              <a:gd name="connsiteY109" fmla="*/ 349018 h 5028101"/>
              <a:gd name="connsiteX110" fmla="*/ 800100 w 8255272"/>
              <a:gd name="connsiteY110" fmla="*/ 310918 h 5028101"/>
              <a:gd name="connsiteX111" fmla="*/ 762000 w 8255272"/>
              <a:gd name="connsiteY111" fmla="*/ 298218 h 5028101"/>
              <a:gd name="connsiteX112" fmla="*/ 736600 w 8255272"/>
              <a:gd name="connsiteY112" fmla="*/ 260118 h 5028101"/>
              <a:gd name="connsiteX113" fmla="*/ 660400 w 8255272"/>
              <a:gd name="connsiteY113" fmla="*/ 196618 h 5028101"/>
              <a:gd name="connsiteX114" fmla="*/ 609600 w 8255272"/>
              <a:gd name="connsiteY114" fmla="*/ 183918 h 5028101"/>
              <a:gd name="connsiteX115" fmla="*/ 571500 w 8255272"/>
              <a:gd name="connsiteY115" fmla="*/ 158518 h 5028101"/>
              <a:gd name="connsiteX116" fmla="*/ 520700 w 8255272"/>
              <a:gd name="connsiteY116" fmla="*/ 145818 h 5028101"/>
              <a:gd name="connsiteX117" fmla="*/ 241300 w 8255272"/>
              <a:gd name="connsiteY117" fmla="*/ 120418 h 5028101"/>
              <a:gd name="connsiteX118" fmla="*/ 63500 w 8255272"/>
              <a:gd name="connsiteY118" fmla="*/ 82318 h 5028101"/>
              <a:gd name="connsiteX119" fmla="*/ 0 w 8255272"/>
              <a:gd name="connsiteY119" fmla="*/ 31518 h 5028101"/>
              <a:gd name="connsiteX120" fmla="*/ 88900 w 8255272"/>
              <a:gd name="connsiteY120" fmla="*/ 5022618 h 5028101"/>
              <a:gd name="connsiteX121" fmla="*/ 1739900 w 8255272"/>
              <a:gd name="connsiteY121" fmla="*/ 4895618 h 5028101"/>
              <a:gd name="connsiteX122" fmla="*/ 8244840 w 8255272"/>
              <a:gd name="connsiteY122" fmla="*/ 5025158 h 5028101"/>
              <a:gd name="connsiteX0" fmla="*/ 8191500 w 8244840"/>
              <a:gd name="connsiteY0" fmla="*/ 4197118 h 5028101"/>
              <a:gd name="connsiteX1" fmla="*/ 8191500 w 8244840"/>
              <a:gd name="connsiteY1" fmla="*/ 336318 h 5028101"/>
              <a:gd name="connsiteX2" fmla="*/ 8153400 w 8244840"/>
              <a:gd name="connsiteY2" fmla="*/ 349018 h 5028101"/>
              <a:gd name="connsiteX3" fmla="*/ 8166100 w 8244840"/>
              <a:gd name="connsiteY3" fmla="*/ 234718 h 5028101"/>
              <a:gd name="connsiteX4" fmla="*/ 8191500 w 8244840"/>
              <a:gd name="connsiteY4" fmla="*/ 196618 h 5028101"/>
              <a:gd name="connsiteX5" fmla="*/ 8229600 w 8244840"/>
              <a:gd name="connsiteY5" fmla="*/ 107718 h 5028101"/>
              <a:gd name="connsiteX6" fmla="*/ 7962900 w 8244840"/>
              <a:gd name="connsiteY6" fmla="*/ 107718 h 5028101"/>
              <a:gd name="connsiteX7" fmla="*/ 6261100 w 8244840"/>
              <a:gd name="connsiteY7" fmla="*/ 120418 h 5028101"/>
              <a:gd name="connsiteX8" fmla="*/ 6083300 w 8244840"/>
              <a:gd name="connsiteY8" fmla="*/ 158518 h 5028101"/>
              <a:gd name="connsiteX9" fmla="*/ 5854700 w 8244840"/>
              <a:gd name="connsiteY9" fmla="*/ 209318 h 5028101"/>
              <a:gd name="connsiteX10" fmla="*/ 5702300 w 8244840"/>
              <a:gd name="connsiteY10" fmla="*/ 234718 h 5028101"/>
              <a:gd name="connsiteX11" fmla="*/ 5575300 w 8244840"/>
              <a:gd name="connsiteY11" fmla="*/ 260118 h 5028101"/>
              <a:gd name="connsiteX12" fmla="*/ 5499100 w 8244840"/>
              <a:gd name="connsiteY12" fmla="*/ 272818 h 5028101"/>
              <a:gd name="connsiteX13" fmla="*/ 5422900 w 8244840"/>
              <a:gd name="connsiteY13" fmla="*/ 298218 h 5028101"/>
              <a:gd name="connsiteX14" fmla="*/ 5245100 w 8244840"/>
              <a:gd name="connsiteY14" fmla="*/ 310918 h 5028101"/>
              <a:gd name="connsiteX15" fmla="*/ 5207000 w 8244840"/>
              <a:gd name="connsiteY15" fmla="*/ 336318 h 5028101"/>
              <a:gd name="connsiteX16" fmla="*/ 5130800 w 8244840"/>
              <a:gd name="connsiteY16" fmla="*/ 349018 h 5028101"/>
              <a:gd name="connsiteX17" fmla="*/ 5080000 w 8244840"/>
              <a:gd name="connsiteY17" fmla="*/ 361718 h 5028101"/>
              <a:gd name="connsiteX18" fmla="*/ 4991100 w 8244840"/>
              <a:gd name="connsiteY18" fmla="*/ 387118 h 5028101"/>
              <a:gd name="connsiteX19" fmla="*/ 4432300 w 8244840"/>
              <a:gd name="connsiteY19" fmla="*/ 412518 h 5028101"/>
              <a:gd name="connsiteX20" fmla="*/ 4343400 w 8244840"/>
              <a:gd name="connsiteY20" fmla="*/ 425218 h 5028101"/>
              <a:gd name="connsiteX21" fmla="*/ 4241800 w 8244840"/>
              <a:gd name="connsiteY21" fmla="*/ 437918 h 5028101"/>
              <a:gd name="connsiteX22" fmla="*/ 4076700 w 8244840"/>
              <a:gd name="connsiteY22" fmla="*/ 463318 h 5028101"/>
              <a:gd name="connsiteX23" fmla="*/ 4038600 w 8244840"/>
              <a:gd name="connsiteY23" fmla="*/ 476018 h 5028101"/>
              <a:gd name="connsiteX24" fmla="*/ 3771900 w 8244840"/>
              <a:gd name="connsiteY24" fmla="*/ 526818 h 5028101"/>
              <a:gd name="connsiteX25" fmla="*/ 3733800 w 8244840"/>
              <a:gd name="connsiteY25" fmla="*/ 552218 h 5028101"/>
              <a:gd name="connsiteX26" fmla="*/ 3670300 w 8244840"/>
              <a:gd name="connsiteY26" fmla="*/ 564918 h 5028101"/>
              <a:gd name="connsiteX27" fmla="*/ 3644900 w 8244840"/>
              <a:gd name="connsiteY27" fmla="*/ 603018 h 5028101"/>
              <a:gd name="connsiteX28" fmla="*/ 3568700 w 8244840"/>
              <a:gd name="connsiteY28" fmla="*/ 628418 h 5028101"/>
              <a:gd name="connsiteX29" fmla="*/ 3454400 w 8244840"/>
              <a:gd name="connsiteY29" fmla="*/ 755418 h 5028101"/>
              <a:gd name="connsiteX30" fmla="*/ 3416300 w 8244840"/>
              <a:gd name="connsiteY30" fmla="*/ 780818 h 5028101"/>
              <a:gd name="connsiteX31" fmla="*/ 3340100 w 8244840"/>
              <a:gd name="connsiteY31" fmla="*/ 857018 h 5028101"/>
              <a:gd name="connsiteX32" fmla="*/ 3314700 w 8244840"/>
              <a:gd name="connsiteY32" fmla="*/ 895118 h 5028101"/>
              <a:gd name="connsiteX33" fmla="*/ 3238500 w 8244840"/>
              <a:gd name="connsiteY33" fmla="*/ 945918 h 5028101"/>
              <a:gd name="connsiteX34" fmla="*/ 3149600 w 8244840"/>
              <a:gd name="connsiteY34" fmla="*/ 1034818 h 5028101"/>
              <a:gd name="connsiteX35" fmla="*/ 3098800 w 8244840"/>
              <a:gd name="connsiteY35" fmla="*/ 1060218 h 5028101"/>
              <a:gd name="connsiteX36" fmla="*/ 3073400 w 8244840"/>
              <a:gd name="connsiteY36" fmla="*/ 1098318 h 5028101"/>
              <a:gd name="connsiteX37" fmla="*/ 2959100 w 8244840"/>
              <a:gd name="connsiteY37" fmla="*/ 1199918 h 5028101"/>
              <a:gd name="connsiteX38" fmla="*/ 2921000 w 8244840"/>
              <a:gd name="connsiteY38" fmla="*/ 1288818 h 5028101"/>
              <a:gd name="connsiteX39" fmla="*/ 2908300 w 8244840"/>
              <a:gd name="connsiteY39" fmla="*/ 1326918 h 5028101"/>
              <a:gd name="connsiteX40" fmla="*/ 2870200 w 8244840"/>
              <a:gd name="connsiteY40" fmla="*/ 1403118 h 5028101"/>
              <a:gd name="connsiteX41" fmla="*/ 2832100 w 8244840"/>
              <a:gd name="connsiteY41" fmla="*/ 1530118 h 5028101"/>
              <a:gd name="connsiteX42" fmla="*/ 2819400 w 8244840"/>
              <a:gd name="connsiteY42" fmla="*/ 1580918 h 5028101"/>
              <a:gd name="connsiteX43" fmla="*/ 2794000 w 8244840"/>
              <a:gd name="connsiteY43" fmla="*/ 1644418 h 5028101"/>
              <a:gd name="connsiteX44" fmla="*/ 2781300 w 8244840"/>
              <a:gd name="connsiteY44" fmla="*/ 1682518 h 5028101"/>
              <a:gd name="connsiteX45" fmla="*/ 2755900 w 8244840"/>
              <a:gd name="connsiteY45" fmla="*/ 1720618 h 5028101"/>
              <a:gd name="connsiteX46" fmla="*/ 2730500 w 8244840"/>
              <a:gd name="connsiteY46" fmla="*/ 1822218 h 5028101"/>
              <a:gd name="connsiteX47" fmla="*/ 2705100 w 8244840"/>
              <a:gd name="connsiteY47" fmla="*/ 1885718 h 5028101"/>
              <a:gd name="connsiteX48" fmla="*/ 2679700 w 8244840"/>
              <a:gd name="connsiteY48" fmla="*/ 2012718 h 5028101"/>
              <a:gd name="connsiteX49" fmla="*/ 2654300 w 8244840"/>
              <a:gd name="connsiteY49" fmla="*/ 2190518 h 5028101"/>
              <a:gd name="connsiteX50" fmla="*/ 2641600 w 8244840"/>
              <a:gd name="connsiteY50" fmla="*/ 2698518 h 5028101"/>
              <a:gd name="connsiteX51" fmla="*/ 2628900 w 8244840"/>
              <a:gd name="connsiteY51" fmla="*/ 2774718 h 5028101"/>
              <a:gd name="connsiteX52" fmla="*/ 2578100 w 8244840"/>
              <a:gd name="connsiteY52" fmla="*/ 3079518 h 5028101"/>
              <a:gd name="connsiteX53" fmla="*/ 2540000 w 8244840"/>
              <a:gd name="connsiteY53" fmla="*/ 3117618 h 5028101"/>
              <a:gd name="connsiteX54" fmla="*/ 2501900 w 8244840"/>
              <a:gd name="connsiteY54" fmla="*/ 3206518 h 5028101"/>
              <a:gd name="connsiteX55" fmla="*/ 2489200 w 8244840"/>
              <a:gd name="connsiteY55" fmla="*/ 3244618 h 5028101"/>
              <a:gd name="connsiteX56" fmla="*/ 2451100 w 8244840"/>
              <a:gd name="connsiteY56" fmla="*/ 3282718 h 5028101"/>
              <a:gd name="connsiteX57" fmla="*/ 2438400 w 8244840"/>
              <a:gd name="connsiteY57" fmla="*/ 3346218 h 5028101"/>
              <a:gd name="connsiteX58" fmla="*/ 2413000 w 8244840"/>
              <a:gd name="connsiteY58" fmla="*/ 3384318 h 5028101"/>
              <a:gd name="connsiteX59" fmla="*/ 2387600 w 8244840"/>
              <a:gd name="connsiteY59" fmla="*/ 3460518 h 5028101"/>
              <a:gd name="connsiteX60" fmla="*/ 2374900 w 8244840"/>
              <a:gd name="connsiteY60" fmla="*/ 3498618 h 5028101"/>
              <a:gd name="connsiteX61" fmla="*/ 2362200 w 8244840"/>
              <a:gd name="connsiteY61" fmla="*/ 3536718 h 5028101"/>
              <a:gd name="connsiteX62" fmla="*/ 2349500 w 8244840"/>
              <a:gd name="connsiteY62" fmla="*/ 3625618 h 5028101"/>
              <a:gd name="connsiteX63" fmla="*/ 2311400 w 8244840"/>
              <a:gd name="connsiteY63" fmla="*/ 3790718 h 5028101"/>
              <a:gd name="connsiteX64" fmla="*/ 2286000 w 8244840"/>
              <a:gd name="connsiteY64" fmla="*/ 3841518 h 5028101"/>
              <a:gd name="connsiteX65" fmla="*/ 2273300 w 8244840"/>
              <a:gd name="connsiteY65" fmla="*/ 3968518 h 5028101"/>
              <a:gd name="connsiteX66" fmla="*/ 2247900 w 8244840"/>
              <a:gd name="connsiteY66" fmla="*/ 4070118 h 5028101"/>
              <a:gd name="connsiteX67" fmla="*/ 2222500 w 8244840"/>
              <a:gd name="connsiteY67" fmla="*/ 4298718 h 5028101"/>
              <a:gd name="connsiteX68" fmla="*/ 2209800 w 8244840"/>
              <a:gd name="connsiteY68" fmla="*/ 4489218 h 5028101"/>
              <a:gd name="connsiteX69" fmla="*/ 2184400 w 8244840"/>
              <a:gd name="connsiteY69" fmla="*/ 4616218 h 5028101"/>
              <a:gd name="connsiteX70" fmla="*/ 2171700 w 8244840"/>
              <a:gd name="connsiteY70" fmla="*/ 4692418 h 5028101"/>
              <a:gd name="connsiteX71" fmla="*/ 2159000 w 8244840"/>
              <a:gd name="connsiteY71" fmla="*/ 4730518 h 5028101"/>
              <a:gd name="connsiteX72" fmla="*/ 2044700 w 8244840"/>
              <a:gd name="connsiteY72" fmla="*/ 4933718 h 5028101"/>
              <a:gd name="connsiteX73" fmla="*/ 1816100 w 8244840"/>
              <a:gd name="connsiteY73" fmla="*/ 4895618 h 5028101"/>
              <a:gd name="connsiteX74" fmla="*/ 1701800 w 8244840"/>
              <a:gd name="connsiteY74" fmla="*/ 4857518 h 5028101"/>
              <a:gd name="connsiteX75" fmla="*/ 1587500 w 8244840"/>
              <a:gd name="connsiteY75" fmla="*/ 4819418 h 5028101"/>
              <a:gd name="connsiteX76" fmla="*/ 1549400 w 8244840"/>
              <a:gd name="connsiteY76" fmla="*/ 4806718 h 5028101"/>
              <a:gd name="connsiteX77" fmla="*/ 1511300 w 8244840"/>
              <a:gd name="connsiteY77" fmla="*/ 4781318 h 5028101"/>
              <a:gd name="connsiteX78" fmla="*/ 1435100 w 8244840"/>
              <a:gd name="connsiteY78" fmla="*/ 4768618 h 5028101"/>
              <a:gd name="connsiteX79" fmla="*/ 1397000 w 8244840"/>
              <a:gd name="connsiteY79" fmla="*/ 4755918 h 5028101"/>
              <a:gd name="connsiteX80" fmla="*/ 1270000 w 8244840"/>
              <a:gd name="connsiteY80" fmla="*/ 4641618 h 5028101"/>
              <a:gd name="connsiteX81" fmla="*/ 1257300 w 8244840"/>
              <a:gd name="connsiteY81" fmla="*/ 4603518 h 5028101"/>
              <a:gd name="connsiteX82" fmla="*/ 1244600 w 8244840"/>
              <a:gd name="connsiteY82" fmla="*/ 4552718 h 5028101"/>
              <a:gd name="connsiteX83" fmla="*/ 1219200 w 8244840"/>
              <a:gd name="connsiteY83" fmla="*/ 4514618 h 5028101"/>
              <a:gd name="connsiteX84" fmla="*/ 1181100 w 8244840"/>
              <a:gd name="connsiteY84" fmla="*/ 4387618 h 5028101"/>
              <a:gd name="connsiteX85" fmla="*/ 1168400 w 8244840"/>
              <a:gd name="connsiteY85" fmla="*/ 4197118 h 5028101"/>
              <a:gd name="connsiteX86" fmla="*/ 1181100 w 8244840"/>
              <a:gd name="connsiteY86" fmla="*/ 3981218 h 5028101"/>
              <a:gd name="connsiteX87" fmla="*/ 1219200 w 8244840"/>
              <a:gd name="connsiteY87" fmla="*/ 3676418 h 5028101"/>
              <a:gd name="connsiteX88" fmla="*/ 1231900 w 8244840"/>
              <a:gd name="connsiteY88" fmla="*/ 3320818 h 5028101"/>
              <a:gd name="connsiteX89" fmla="*/ 1257300 w 8244840"/>
              <a:gd name="connsiteY89" fmla="*/ 2914418 h 5028101"/>
              <a:gd name="connsiteX90" fmla="*/ 1244600 w 8244840"/>
              <a:gd name="connsiteY90" fmla="*/ 2177818 h 5028101"/>
              <a:gd name="connsiteX91" fmla="*/ 1231900 w 8244840"/>
              <a:gd name="connsiteY91" fmla="*/ 1923818 h 5028101"/>
              <a:gd name="connsiteX92" fmla="*/ 1206500 w 8244840"/>
              <a:gd name="connsiteY92" fmla="*/ 1758718 h 5028101"/>
              <a:gd name="connsiteX93" fmla="*/ 1181100 w 8244840"/>
              <a:gd name="connsiteY93" fmla="*/ 1707918 h 5028101"/>
              <a:gd name="connsiteX94" fmla="*/ 1155700 w 8244840"/>
              <a:gd name="connsiteY94" fmla="*/ 1530118 h 5028101"/>
              <a:gd name="connsiteX95" fmla="*/ 1143000 w 8244840"/>
              <a:gd name="connsiteY95" fmla="*/ 1479318 h 5028101"/>
              <a:gd name="connsiteX96" fmla="*/ 1117600 w 8244840"/>
              <a:gd name="connsiteY96" fmla="*/ 1428518 h 5028101"/>
              <a:gd name="connsiteX97" fmla="*/ 1104900 w 8244840"/>
              <a:gd name="connsiteY97" fmla="*/ 1352318 h 5028101"/>
              <a:gd name="connsiteX98" fmla="*/ 1066800 w 8244840"/>
              <a:gd name="connsiteY98" fmla="*/ 1225318 h 5028101"/>
              <a:gd name="connsiteX99" fmla="*/ 1041400 w 8244840"/>
              <a:gd name="connsiteY99" fmla="*/ 1060218 h 5028101"/>
              <a:gd name="connsiteX100" fmla="*/ 1028700 w 8244840"/>
              <a:gd name="connsiteY100" fmla="*/ 996718 h 5028101"/>
              <a:gd name="connsiteX101" fmla="*/ 1003300 w 8244840"/>
              <a:gd name="connsiteY101" fmla="*/ 793518 h 5028101"/>
              <a:gd name="connsiteX102" fmla="*/ 990600 w 8244840"/>
              <a:gd name="connsiteY102" fmla="*/ 730018 h 5028101"/>
              <a:gd name="connsiteX103" fmla="*/ 965200 w 8244840"/>
              <a:gd name="connsiteY103" fmla="*/ 653818 h 5028101"/>
              <a:gd name="connsiteX104" fmla="*/ 927100 w 8244840"/>
              <a:gd name="connsiteY104" fmla="*/ 590318 h 5028101"/>
              <a:gd name="connsiteX105" fmla="*/ 914400 w 8244840"/>
              <a:gd name="connsiteY105" fmla="*/ 514118 h 5028101"/>
              <a:gd name="connsiteX106" fmla="*/ 889000 w 8244840"/>
              <a:gd name="connsiteY106" fmla="*/ 476018 h 5028101"/>
              <a:gd name="connsiteX107" fmla="*/ 838200 w 8244840"/>
              <a:gd name="connsiteY107" fmla="*/ 387118 h 5028101"/>
              <a:gd name="connsiteX108" fmla="*/ 812800 w 8244840"/>
              <a:gd name="connsiteY108" fmla="*/ 349018 h 5028101"/>
              <a:gd name="connsiteX109" fmla="*/ 800100 w 8244840"/>
              <a:gd name="connsiteY109" fmla="*/ 310918 h 5028101"/>
              <a:gd name="connsiteX110" fmla="*/ 762000 w 8244840"/>
              <a:gd name="connsiteY110" fmla="*/ 298218 h 5028101"/>
              <a:gd name="connsiteX111" fmla="*/ 736600 w 8244840"/>
              <a:gd name="connsiteY111" fmla="*/ 260118 h 5028101"/>
              <a:gd name="connsiteX112" fmla="*/ 660400 w 8244840"/>
              <a:gd name="connsiteY112" fmla="*/ 196618 h 5028101"/>
              <a:gd name="connsiteX113" fmla="*/ 609600 w 8244840"/>
              <a:gd name="connsiteY113" fmla="*/ 183918 h 5028101"/>
              <a:gd name="connsiteX114" fmla="*/ 571500 w 8244840"/>
              <a:gd name="connsiteY114" fmla="*/ 158518 h 5028101"/>
              <a:gd name="connsiteX115" fmla="*/ 520700 w 8244840"/>
              <a:gd name="connsiteY115" fmla="*/ 145818 h 5028101"/>
              <a:gd name="connsiteX116" fmla="*/ 241300 w 8244840"/>
              <a:gd name="connsiteY116" fmla="*/ 120418 h 5028101"/>
              <a:gd name="connsiteX117" fmla="*/ 63500 w 8244840"/>
              <a:gd name="connsiteY117" fmla="*/ 82318 h 5028101"/>
              <a:gd name="connsiteX118" fmla="*/ 0 w 8244840"/>
              <a:gd name="connsiteY118" fmla="*/ 31518 h 5028101"/>
              <a:gd name="connsiteX119" fmla="*/ 88900 w 8244840"/>
              <a:gd name="connsiteY119" fmla="*/ 5022618 h 5028101"/>
              <a:gd name="connsiteX120" fmla="*/ 1739900 w 8244840"/>
              <a:gd name="connsiteY120" fmla="*/ 4895618 h 5028101"/>
              <a:gd name="connsiteX121" fmla="*/ 8244840 w 8244840"/>
              <a:gd name="connsiteY121" fmla="*/ 5025158 h 5028101"/>
              <a:gd name="connsiteX0" fmla="*/ 8191500 w 8244840"/>
              <a:gd name="connsiteY0" fmla="*/ 4197118 h 5028101"/>
              <a:gd name="connsiteX1" fmla="*/ 8191500 w 8244840"/>
              <a:gd name="connsiteY1" fmla="*/ 336318 h 5028101"/>
              <a:gd name="connsiteX2" fmla="*/ 8166100 w 8244840"/>
              <a:gd name="connsiteY2" fmla="*/ 234718 h 5028101"/>
              <a:gd name="connsiteX3" fmla="*/ 8191500 w 8244840"/>
              <a:gd name="connsiteY3" fmla="*/ 196618 h 5028101"/>
              <a:gd name="connsiteX4" fmla="*/ 8229600 w 8244840"/>
              <a:gd name="connsiteY4" fmla="*/ 107718 h 5028101"/>
              <a:gd name="connsiteX5" fmla="*/ 7962900 w 8244840"/>
              <a:gd name="connsiteY5" fmla="*/ 107718 h 5028101"/>
              <a:gd name="connsiteX6" fmla="*/ 6261100 w 8244840"/>
              <a:gd name="connsiteY6" fmla="*/ 120418 h 5028101"/>
              <a:gd name="connsiteX7" fmla="*/ 6083300 w 8244840"/>
              <a:gd name="connsiteY7" fmla="*/ 158518 h 5028101"/>
              <a:gd name="connsiteX8" fmla="*/ 5854700 w 8244840"/>
              <a:gd name="connsiteY8" fmla="*/ 209318 h 5028101"/>
              <a:gd name="connsiteX9" fmla="*/ 5702300 w 8244840"/>
              <a:gd name="connsiteY9" fmla="*/ 234718 h 5028101"/>
              <a:gd name="connsiteX10" fmla="*/ 5575300 w 8244840"/>
              <a:gd name="connsiteY10" fmla="*/ 260118 h 5028101"/>
              <a:gd name="connsiteX11" fmla="*/ 5499100 w 8244840"/>
              <a:gd name="connsiteY11" fmla="*/ 272818 h 5028101"/>
              <a:gd name="connsiteX12" fmla="*/ 5422900 w 8244840"/>
              <a:gd name="connsiteY12" fmla="*/ 298218 h 5028101"/>
              <a:gd name="connsiteX13" fmla="*/ 5245100 w 8244840"/>
              <a:gd name="connsiteY13" fmla="*/ 310918 h 5028101"/>
              <a:gd name="connsiteX14" fmla="*/ 5207000 w 8244840"/>
              <a:gd name="connsiteY14" fmla="*/ 336318 h 5028101"/>
              <a:gd name="connsiteX15" fmla="*/ 5130800 w 8244840"/>
              <a:gd name="connsiteY15" fmla="*/ 349018 h 5028101"/>
              <a:gd name="connsiteX16" fmla="*/ 5080000 w 8244840"/>
              <a:gd name="connsiteY16" fmla="*/ 361718 h 5028101"/>
              <a:gd name="connsiteX17" fmla="*/ 4991100 w 8244840"/>
              <a:gd name="connsiteY17" fmla="*/ 387118 h 5028101"/>
              <a:gd name="connsiteX18" fmla="*/ 4432300 w 8244840"/>
              <a:gd name="connsiteY18" fmla="*/ 412518 h 5028101"/>
              <a:gd name="connsiteX19" fmla="*/ 4343400 w 8244840"/>
              <a:gd name="connsiteY19" fmla="*/ 425218 h 5028101"/>
              <a:gd name="connsiteX20" fmla="*/ 4241800 w 8244840"/>
              <a:gd name="connsiteY20" fmla="*/ 437918 h 5028101"/>
              <a:gd name="connsiteX21" fmla="*/ 4076700 w 8244840"/>
              <a:gd name="connsiteY21" fmla="*/ 463318 h 5028101"/>
              <a:gd name="connsiteX22" fmla="*/ 4038600 w 8244840"/>
              <a:gd name="connsiteY22" fmla="*/ 476018 h 5028101"/>
              <a:gd name="connsiteX23" fmla="*/ 3771900 w 8244840"/>
              <a:gd name="connsiteY23" fmla="*/ 526818 h 5028101"/>
              <a:gd name="connsiteX24" fmla="*/ 3733800 w 8244840"/>
              <a:gd name="connsiteY24" fmla="*/ 552218 h 5028101"/>
              <a:gd name="connsiteX25" fmla="*/ 3670300 w 8244840"/>
              <a:gd name="connsiteY25" fmla="*/ 564918 h 5028101"/>
              <a:gd name="connsiteX26" fmla="*/ 3644900 w 8244840"/>
              <a:gd name="connsiteY26" fmla="*/ 603018 h 5028101"/>
              <a:gd name="connsiteX27" fmla="*/ 3568700 w 8244840"/>
              <a:gd name="connsiteY27" fmla="*/ 628418 h 5028101"/>
              <a:gd name="connsiteX28" fmla="*/ 3454400 w 8244840"/>
              <a:gd name="connsiteY28" fmla="*/ 755418 h 5028101"/>
              <a:gd name="connsiteX29" fmla="*/ 3416300 w 8244840"/>
              <a:gd name="connsiteY29" fmla="*/ 780818 h 5028101"/>
              <a:gd name="connsiteX30" fmla="*/ 3340100 w 8244840"/>
              <a:gd name="connsiteY30" fmla="*/ 857018 h 5028101"/>
              <a:gd name="connsiteX31" fmla="*/ 3314700 w 8244840"/>
              <a:gd name="connsiteY31" fmla="*/ 895118 h 5028101"/>
              <a:gd name="connsiteX32" fmla="*/ 3238500 w 8244840"/>
              <a:gd name="connsiteY32" fmla="*/ 945918 h 5028101"/>
              <a:gd name="connsiteX33" fmla="*/ 3149600 w 8244840"/>
              <a:gd name="connsiteY33" fmla="*/ 1034818 h 5028101"/>
              <a:gd name="connsiteX34" fmla="*/ 3098800 w 8244840"/>
              <a:gd name="connsiteY34" fmla="*/ 1060218 h 5028101"/>
              <a:gd name="connsiteX35" fmla="*/ 3073400 w 8244840"/>
              <a:gd name="connsiteY35" fmla="*/ 1098318 h 5028101"/>
              <a:gd name="connsiteX36" fmla="*/ 2959100 w 8244840"/>
              <a:gd name="connsiteY36" fmla="*/ 1199918 h 5028101"/>
              <a:gd name="connsiteX37" fmla="*/ 2921000 w 8244840"/>
              <a:gd name="connsiteY37" fmla="*/ 1288818 h 5028101"/>
              <a:gd name="connsiteX38" fmla="*/ 2908300 w 8244840"/>
              <a:gd name="connsiteY38" fmla="*/ 1326918 h 5028101"/>
              <a:gd name="connsiteX39" fmla="*/ 2870200 w 8244840"/>
              <a:gd name="connsiteY39" fmla="*/ 1403118 h 5028101"/>
              <a:gd name="connsiteX40" fmla="*/ 2832100 w 8244840"/>
              <a:gd name="connsiteY40" fmla="*/ 1530118 h 5028101"/>
              <a:gd name="connsiteX41" fmla="*/ 2819400 w 8244840"/>
              <a:gd name="connsiteY41" fmla="*/ 1580918 h 5028101"/>
              <a:gd name="connsiteX42" fmla="*/ 2794000 w 8244840"/>
              <a:gd name="connsiteY42" fmla="*/ 1644418 h 5028101"/>
              <a:gd name="connsiteX43" fmla="*/ 2781300 w 8244840"/>
              <a:gd name="connsiteY43" fmla="*/ 1682518 h 5028101"/>
              <a:gd name="connsiteX44" fmla="*/ 2755900 w 8244840"/>
              <a:gd name="connsiteY44" fmla="*/ 1720618 h 5028101"/>
              <a:gd name="connsiteX45" fmla="*/ 2730500 w 8244840"/>
              <a:gd name="connsiteY45" fmla="*/ 1822218 h 5028101"/>
              <a:gd name="connsiteX46" fmla="*/ 2705100 w 8244840"/>
              <a:gd name="connsiteY46" fmla="*/ 1885718 h 5028101"/>
              <a:gd name="connsiteX47" fmla="*/ 2679700 w 8244840"/>
              <a:gd name="connsiteY47" fmla="*/ 2012718 h 5028101"/>
              <a:gd name="connsiteX48" fmla="*/ 2654300 w 8244840"/>
              <a:gd name="connsiteY48" fmla="*/ 2190518 h 5028101"/>
              <a:gd name="connsiteX49" fmla="*/ 2641600 w 8244840"/>
              <a:gd name="connsiteY49" fmla="*/ 2698518 h 5028101"/>
              <a:gd name="connsiteX50" fmla="*/ 2628900 w 8244840"/>
              <a:gd name="connsiteY50" fmla="*/ 2774718 h 5028101"/>
              <a:gd name="connsiteX51" fmla="*/ 2578100 w 8244840"/>
              <a:gd name="connsiteY51" fmla="*/ 3079518 h 5028101"/>
              <a:gd name="connsiteX52" fmla="*/ 2540000 w 8244840"/>
              <a:gd name="connsiteY52" fmla="*/ 3117618 h 5028101"/>
              <a:gd name="connsiteX53" fmla="*/ 2501900 w 8244840"/>
              <a:gd name="connsiteY53" fmla="*/ 3206518 h 5028101"/>
              <a:gd name="connsiteX54" fmla="*/ 2489200 w 8244840"/>
              <a:gd name="connsiteY54" fmla="*/ 3244618 h 5028101"/>
              <a:gd name="connsiteX55" fmla="*/ 2451100 w 8244840"/>
              <a:gd name="connsiteY55" fmla="*/ 3282718 h 5028101"/>
              <a:gd name="connsiteX56" fmla="*/ 2438400 w 8244840"/>
              <a:gd name="connsiteY56" fmla="*/ 3346218 h 5028101"/>
              <a:gd name="connsiteX57" fmla="*/ 2413000 w 8244840"/>
              <a:gd name="connsiteY57" fmla="*/ 3384318 h 5028101"/>
              <a:gd name="connsiteX58" fmla="*/ 2387600 w 8244840"/>
              <a:gd name="connsiteY58" fmla="*/ 3460518 h 5028101"/>
              <a:gd name="connsiteX59" fmla="*/ 2374900 w 8244840"/>
              <a:gd name="connsiteY59" fmla="*/ 3498618 h 5028101"/>
              <a:gd name="connsiteX60" fmla="*/ 2362200 w 8244840"/>
              <a:gd name="connsiteY60" fmla="*/ 3536718 h 5028101"/>
              <a:gd name="connsiteX61" fmla="*/ 2349500 w 8244840"/>
              <a:gd name="connsiteY61" fmla="*/ 3625618 h 5028101"/>
              <a:gd name="connsiteX62" fmla="*/ 2311400 w 8244840"/>
              <a:gd name="connsiteY62" fmla="*/ 3790718 h 5028101"/>
              <a:gd name="connsiteX63" fmla="*/ 2286000 w 8244840"/>
              <a:gd name="connsiteY63" fmla="*/ 3841518 h 5028101"/>
              <a:gd name="connsiteX64" fmla="*/ 2273300 w 8244840"/>
              <a:gd name="connsiteY64" fmla="*/ 3968518 h 5028101"/>
              <a:gd name="connsiteX65" fmla="*/ 2247900 w 8244840"/>
              <a:gd name="connsiteY65" fmla="*/ 4070118 h 5028101"/>
              <a:gd name="connsiteX66" fmla="*/ 2222500 w 8244840"/>
              <a:gd name="connsiteY66" fmla="*/ 4298718 h 5028101"/>
              <a:gd name="connsiteX67" fmla="*/ 2209800 w 8244840"/>
              <a:gd name="connsiteY67" fmla="*/ 4489218 h 5028101"/>
              <a:gd name="connsiteX68" fmla="*/ 2184400 w 8244840"/>
              <a:gd name="connsiteY68" fmla="*/ 4616218 h 5028101"/>
              <a:gd name="connsiteX69" fmla="*/ 2171700 w 8244840"/>
              <a:gd name="connsiteY69" fmla="*/ 4692418 h 5028101"/>
              <a:gd name="connsiteX70" fmla="*/ 2159000 w 8244840"/>
              <a:gd name="connsiteY70" fmla="*/ 4730518 h 5028101"/>
              <a:gd name="connsiteX71" fmla="*/ 2044700 w 8244840"/>
              <a:gd name="connsiteY71" fmla="*/ 4933718 h 5028101"/>
              <a:gd name="connsiteX72" fmla="*/ 1816100 w 8244840"/>
              <a:gd name="connsiteY72" fmla="*/ 4895618 h 5028101"/>
              <a:gd name="connsiteX73" fmla="*/ 1701800 w 8244840"/>
              <a:gd name="connsiteY73" fmla="*/ 4857518 h 5028101"/>
              <a:gd name="connsiteX74" fmla="*/ 1587500 w 8244840"/>
              <a:gd name="connsiteY74" fmla="*/ 4819418 h 5028101"/>
              <a:gd name="connsiteX75" fmla="*/ 1549400 w 8244840"/>
              <a:gd name="connsiteY75" fmla="*/ 4806718 h 5028101"/>
              <a:gd name="connsiteX76" fmla="*/ 1511300 w 8244840"/>
              <a:gd name="connsiteY76" fmla="*/ 4781318 h 5028101"/>
              <a:gd name="connsiteX77" fmla="*/ 1435100 w 8244840"/>
              <a:gd name="connsiteY77" fmla="*/ 4768618 h 5028101"/>
              <a:gd name="connsiteX78" fmla="*/ 1397000 w 8244840"/>
              <a:gd name="connsiteY78" fmla="*/ 4755918 h 5028101"/>
              <a:gd name="connsiteX79" fmla="*/ 1270000 w 8244840"/>
              <a:gd name="connsiteY79" fmla="*/ 4641618 h 5028101"/>
              <a:gd name="connsiteX80" fmla="*/ 1257300 w 8244840"/>
              <a:gd name="connsiteY80" fmla="*/ 4603518 h 5028101"/>
              <a:gd name="connsiteX81" fmla="*/ 1244600 w 8244840"/>
              <a:gd name="connsiteY81" fmla="*/ 4552718 h 5028101"/>
              <a:gd name="connsiteX82" fmla="*/ 1219200 w 8244840"/>
              <a:gd name="connsiteY82" fmla="*/ 4514618 h 5028101"/>
              <a:gd name="connsiteX83" fmla="*/ 1181100 w 8244840"/>
              <a:gd name="connsiteY83" fmla="*/ 4387618 h 5028101"/>
              <a:gd name="connsiteX84" fmla="*/ 1168400 w 8244840"/>
              <a:gd name="connsiteY84" fmla="*/ 4197118 h 5028101"/>
              <a:gd name="connsiteX85" fmla="*/ 1181100 w 8244840"/>
              <a:gd name="connsiteY85" fmla="*/ 3981218 h 5028101"/>
              <a:gd name="connsiteX86" fmla="*/ 1219200 w 8244840"/>
              <a:gd name="connsiteY86" fmla="*/ 3676418 h 5028101"/>
              <a:gd name="connsiteX87" fmla="*/ 1231900 w 8244840"/>
              <a:gd name="connsiteY87" fmla="*/ 3320818 h 5028101"/>
              <a:gd name="connsiteX88" fmla="*/ 1257300 w 8244840"/>
              <a:gd name="connsiteY88" fmla="*/ 2914418 h 5028101"/>
              <a:gd name="connsiteX89" fmla="*/ 1244600 w 8244840"/>
              <a:gd name="connsiteY89" fmla="*/ 2177818 h 5028101"/>
              <a:gd name="connsiteX90" fmla="*/ 1231900 w 8244840"/>
              <a:gd name="connsiteY90" fmla="*/ 1923818 h 5028101"/>
              <a:gd name="connsiteX91" fmla="*/ 1206500 w 8244840"/>
              <a:gd name="connsiteY91" fmla="*/ 1758718 h 5028101"/>
              <a:gd name="connsiteX92" fmla="*/ 1181100 w 8244840"/>
              <a:gd name="connsiteY92" fmla="*/ 1707918 h 5028101"/>
              <a:gd name="connsiteX93" fmla="*/ 1155700 w 8244840"/>
              <a:gd name="connsiteY93" fmla="*/ 1530118 h 5028101"/>
              <a:gd name="connsiteX94" fmla="*/ 1143000 w 8244840"/>
              <a:gd name="connsiteY94" fmla="*/ 1479318 h 5028101"/>
              <a:gd name="connsiteX95" fmla="*/ 1117600 w 8244840"/>
              <a:gd name="connsiteY95" fmla="*/ 1428518 h 5028101"/>
              <a:gd name="connsiteX96" fmla="*/ 1104900 w 8244840"/>
              <a:gd name="connsiteY96" fmla="*/ 1352318 h 5028101"/>
              <a:gd name="connsiteX97" fmla="*/ 1066800 w 8244840"/>
              <a:gd name="connsiteY97" fmla="*/ 1225318 h 5028101"/>
              <a:gd name="connsiteX98" fmla="*/ 1041400 w 8244840"/>
              <a:gd name="connsiteY98" fmla="*/ 1060218 h 5028101"/>
              <a:gd name="connsiteX99" fmla="*/ 1028700 w 8244840"/>
              <a:gd name="connsiteY99" fmla="*/ 996718 h 5028101"/>
              <a:gd name="connsiteX100" fmla="*/ 1003300 w 8244840"/>
              <a:gd name="connsiteY100" fmla="*/ 793518 h 5028101"/>
              <a:gd name="connsiteX101" fmla="*/ 990600 w 8244840"/>
              <a:gd name="connsiteY101" fmla="*/ 730018 h 5028101"/>
              <a:gd name="connsiteX102" fmla="*/ 965200 w 8244840"/>
              <a:gd name="connsiteY102" fmla="*/ 653818 h 5028101"/>
              <a:gd name="connsiteX103" fmla="*/ 927100 w 8244840"/>
              <a:gd name="connsiteY103" fmla="*/ 590318 h 5028101"/>
              <a:gd name="connsiteX104" fmla="*/ 914400 w 8244840"/>
              <a:gd name="connsiteY104" fmla="*/ 514118 h 5028101"/>
              <a:gd name="connsiteX105" fmla="*/ 889000 w 8244840"/>
              <a:gd name="connsiteY105" fmla="*/ 476018 h 5028101"/>
              <a:gd name="connsiteX106" fmla="*/ 838200 w 8244840"/>
              <a:gd name="connsiteY106" fmla="*/ 387118 h 5028101"/>
              <a:gd name="connsiteX107" fmla="*/ 812800 w 8244840"/>
              <a:gd name="connsiteY107" fmla="*/ 349018 h 5028101"/>
              <a:gd name="connsiteX108" fmla="*/ 800100 w 8244840"/>
              <a:gd name="connsiteY108" fmla="*/ 310918 h 5028101"/>
              <a:gd name="connsiteX109" fmla="*/ 762000 w 8244840"/>
              <a:gd name="connsiteY109" fmla="*/ 298218 h 5028101"/>
              <a:gd name="connsiteX110" fmla="*/ 736600 w 8244840"/>
              <a:gd name="connsiteY110" fmla="*/ 260118 h 5028101"/>
              <a:gd name="connsiteX111" fmla="*/ 660400 w 8244840"/>
              <a:gd name="connsiteY111" fmla="*/ 196618 h 5028101"/>
              <a:gd name="connsiteX112" fmla="*/ 609600 w 8244840"/>
              <a:gd name="connsiteY112" fmla="*/ 183918 h 5028101"/>
              <a:gd name="connsiteX113" fmla="*/ 571500 w 8244840"/>
              <a:gd name="connsiteY113" fmla="*/ 158518 h 5028101"/>
              <a:gd name="connsiteX114" fmla="*/ 520700 w 8244840"/>
              <a:gd name="connsiteY114" fmla="*/ 145818 h 5028101"/>
              <a:gd name="connsiteX115" fmla="*/ 241300 w 8244840"/>
              <a:gd name="connsiteY115" fmla="*/ 120418 h 5028101"/>
              <a:gd name="connsiteX116" fmla="*/ 63500 w 8244840"/>
              <a:gd name="connsiteY116" fmla="*/ 82318 h 5028101"/>
              <a:gd name="connsiteX117" fmla="*/ 0 w 8244840"/>
              <a:gd name="connsiteY117" fmla="*/ 31518 h 5028101"/>
              <a:gd name="connsiteX118" fmla="*/ 88900 w 8244840"/>
              <a:gd name="connsiteY118" fmla="*/ 5022618 h 5028101"/>
              <a:gd name="connsiteX119" fmla="*/ 1739900 w 8244840"/>
              <a:gd name="connsiteY119" fmla="*/ 4895618 h 5028101"/>
              <a:gd name="connsiteX120" fmla="*/ 8244840 w 8244840"/>
              <a:gd name="connsiteY120" fmla="*/ 5025158 h 5028101"/>
              <a:gd name="connsiteX0" fmla="*/ 8191500 w 8244840"/>
              <a:gd name="connsiteY0" fmla="*/ 4265847 h 5096830"/>
              <a:gd name="connsiteX1" fmla="*/ 8166100 w 8244840"/>
              <a:gd name="connsiteY1" fmla="*/ 303447 h 5096830"/>
              <a:gd name="connsiteX2" fmla="*/ 8191500 w 8244840"/>
              <a:gd name="connsiteY2" fmla="*/ 265347 h 5096830"/>
              <a:gd name="connsiteX3" fmla="*/ 8229600 w 8244840"/>
              <a:gd name="connsiteY3" fmla="*/ 176447 h 5096830"/>
              <a:gd name="connsiteX4" fmla="*/ 7962900 w 8244840"/>
              <a:gd name="connsiteY4" fmla="*/ 176447 h 5096830"/>
              <a:gd name="connsiteX5" fmla="*/ 6261100 w 8244840"/>
              <a:gd name="connsiteY5" fmla="*/ 189147 h 5096830"/>
              <a:gd name="connsiteX6" fmla="*/ 6083300 w 8244840"/>
              <a:gd name="connsiteY6" fmla="*/ 227247 h 5096830"/>
              <a:gd name="connsiteX7" fmla="*/ 5854700 w 8244840"/>
              <a:gd name="connsiteY7" fmla="*/ 278047 h 5096830"/>
              <a:gd name="connsiteX8" fmla="*/ 5702300 w 8244840"/>
              <a:gd name="connsiteY8" fmla="*/ 303447 h 5096830"/>
              <a:gd name="connsiteX9" fmla="*/ 5575300 w 8244840"/>
              <a:gd name="connsiteY9" fmla="*/ 328847 h 5096830"/>
              <a:gd name="connsiteX10" fmla="*/ 5499100 w 8244840"/>
              <a:gd name="connsiteY10" fmla="*/ 341547 h 5096830"/>
              <a:gd name="connsiteX11" fmla="*/ 5422900 w 8244840"/>
              <a:gd name="connsiteY11" fmla="*/ 366947 h 5096830"/>
              <a:gd name="connsiteX12" fmla="*/ 5245100 w 8244840"/>
              <a:gd name="connsiteY12" fmla="*/ 379647 h 5096830"/>
              <a:gd name="connsiteX13" fmla="*/ 5207000 w 8244840"/>
              <a:gd name="connsiteY13" fmla="*/ 405047 h 5096830"/>
              <a:gd name="connsiteX14" fmla="*/ 5130800 w 8244840"/>
              <a:gd name="connsiteY14" fmla="*/ 417747 h 5096830"/>
              <a:gd name="connsiteX15" fmla="*/ 5080000 w 8244840"/>
              <a:gd name="connsiteY15" fmla="*/ 430447 h 5096830"/>
              <a:gd name="connsiteX16" fmla="*/ 4991100 w 8244840"/>
              <a:gd name="connsiteY16" fmla="*/ 455847 h 5096830"/>
              <a:gd name="connsiteX17" fmla="*/ 4432300 w 8244840"/>
              <a:gd name="connsiteY17" fmla="*/ 481247 h 5096830"/>
              <a:gd name="connsiteX18" fmla="*/ 4343400 w 8244840"/>
              <a:gd name="connsiteY18" fmla="*/ 493947 h 5096830"/>
              <a:gd name="connsiteX19" fmla="*/ 4241800 w 8244840"/>
              <a:gd name="connsiteY19" fmla="*/ 506647 h 5096830"/>
              <a:gd name="connsiteX20" fmla="*/ 4076700 w 8244840"/>
              <a:gd name="connsiteY20" fmla="*/ 532047 h 5096830"/>
              <a:gd name="connsiteX21" fmla="*/ 4038600 w 8244840"/>
              <a:gd name="connsiteY21" fmla="*/ 544747 h 5096830"/>
              <a:gd name="connsiteX22" fmla="*/ 3771900 w 8244840"/>
              <a:gd name="connsiteY22" fmla="*/ 595547 h 5096830"/>
              <a:gd name="connsiteX23" fmla="*/ 3733800 w 8244840"/>
              <a:gd name="connsiteY23" fmla="*/ 620947 h 5096830"/>
              <a:gd name="connsiteX24" fmla="*/ 3670300 w 8244840"/>
              <a:gd name="connsiteY24" fmla="*/ 633647 h 5096830"/>
              <a:gd name="connsiteX25" fmla="*/ 3644900 w 8244840"/>
              <a:gd name="connsiteY25" fmla="*/ 671747 h 5096830"/>
              <a:gd name="connsiteX26" fmla="*/ 3568700 w 8244840"/>
              <a:gd name="connsiteY26" fmla="*/ 697147 h 5096830"/>
              <a:gd name="connsiteX27" fmla="*/ 3454400 w 8244840"/>
              <a:gd name="connsiteY27" fmla="*/ 824147 h 5096830"/>
              <a:gd name="connsiteX28" fmla="*/ 3416300 w 8244840"/>
              <a:gd name="connsiteY28" fmla="*/ 849547 h 5096830"/>
              <a:gd name="connsiteX29" fmla="*/ 3340100 w 8244840"/>
              <a:gd name="connsiteY29" fmla="*/ 925747 h 5096830"/>
              <a:gd name="connsiteX30" fmla="*/ 3314700 w 8244840"/>
              <a:gd name="connsiteY30" fmla="*/ 963847 h 5096830"/>
              <a:gd name="connsiteX31" fmla="*/ 3238500 w 8244840"/>
              <a:gd name="connsiteY31" fmla="*/ 1014647 h 5096830"/>
              <a:gd name="connsiteX32" fmla="*/ 3149600 w 8244840"/>
              <a:gd name="connsiteY32" fmla="*/ 1103547 h 5096830"/>
              <a:gd name="connsiteX33" fmla="*/ 3098800 w 8244840"/>
              <a:gd name="connsiteY33" fmla="*/ 1128947 h 5096830"/>
              <a:gd name="connsiteX34" fmla="*/ 3073400 w 8244840"/>
              <a:gd name="connsiteY34" fmla="*/ 1167047 h 5096830"/>
              <a:gd name="connsiteX35" fmla="*/ 2959100 w 8244840"/>
              <a:gd name="connsiteY35" fmla="*/ 1268647 h 5096830"/>
              <a:gd name="connsiteX36" fmla="*/ 2921000 w 8244840"/>
              <a:gd name="connsiteY36" fmla="*/ 1357547 h 5096830"/>
              <a:gd name="connsiteX37" fmla="*/ 2908300 w 8244840"/>
              <a:gd name="connsiteY37" fmla="*/ 1395647 h 5096830"/>
              <a:gd name="connsiteX38" fmla="*/ 2870200 w 8244840"/>
              <a:gd name="connsiteY38" fmla="*/ 1471847 h 5096830"/>
              <a:gd name="connsiteX39" fmla="*/ 2832100 w 8244840"/>
              <a:gd name="connsiteY39" fmla="*/ 1598847 h 5096830"/>
              <a:gd name="connsiteX40" fmla="*/ 2819400 w 8244840"/>
              <a:gd name="connsiteY40" fmla="*/ 1649647 h 5096830"/>
              <a:gd name="connsiteX41" fmla="*/ 2794000 w 8244840"/>
              <a:gd name="connsiteY41" fmla="*/ 1713147 h 5096830"/>
              <a:gd name="connsiteX42" fmla="*/ 2781300 w 8244840"/>
              <a:gd name="connsiteY42" fmla="*/ 1751247 h 5096830"/>
              <a:gd name="connsiteX43" fmla="*/ 2755900 w 8244840"/>
              <a:gd name="connsiteY43" fmla="*/ 1789347 h 5096830"/>
              <a:gd name="connsiteX44" fmla="*/ 2730500 w 8244840"/>
              <a:gd name="connsiteY44" fmla="*/ 1890947 h 5096830"/>
              <a:gd name="connsiteX45" fmla="*/ 2705100 w 8244840"/>
              <a:gd name="connsiteY45" fmla="*/ 1954447 h 5096830"/>
              <a:gd name="connsiteX46" fmla="*/ 2679700 w 8244840"/>
              <a:gd name="connsiteY46" fmla="*/ 2081447 h 5096830"/>
              <a:gd name="connsiteX47" fmla="*/ 2654300 w 8244840"/>
              <a:gd name="connsiteY47" fmla="*/ 2259247 h 5096830"/>
              <a:gd name="connsiteX48" fmla="*/ 2641600 w 8244840"/>
              <a:gd name="connsiteY48" fmla="*/ 2767247 h 5096830"/>
              <a:gd name="connsiteX49" fmla="*/ 2628900 w 8244840"/>
              <a:gd name="connsiteY49" fmla="*/ 2843447 h 5096830"/>
              <a:gd name="connsiteX50" fmla="*/ 2578100 w 8244840"/>
              <a:gd name="connsiteY50" fmla="*/ 3148247 h 5096830"/>
              <a:gd name="connsiteX51" fmla="*/ 2540000 w 8244840"/>
              <a:gd name="connsiteY51" fmla="*/ 3186347 h 5096830"/>
              <a:gd name="connsiteX52" fmla="*/ 2501900 w 8244840"/>
              <a:gd name="connsiteY52" fmla="*/ 3275247 h 5096830"/>
              <a:gd name="connsiteX53" fmla="*/ 2489200 w 8244840"/>
              <a:gd name="connsiteY53" fmla="*/ 3313347 h 5096830"/>
              <a:gd name="connsiteX54" fmla="*/ 2451100 w 8244840"/>
              <a:gd name="connsiteY54" fmla="*/ 3351447 h 5096830"/>
              <a:gd name="connsiteX55" fmla="*/ 2438400 w 8244840"/>
              <a:gd name="connsiteY55" fmla="*/ 3414947 h 5096830"/>
              <a:gd name="connsiteX56" fmla="*/ 2413000 w 8244840"/>
              <a:gd name="connsiteY56" fmla="*/ 3453047 h 5096830"/>
              <a:gd name="connsiteX57" fmla="*/ 2387600 w 8244840"/>
              <a:gd name="connsiteY57" fmla="*/ 3529247 h 5096830"/>
              <a:gd name="connsiteX58" fmla="*/ 2374900 w 8244840"/>
              <a:gd name="connsiteY58" fmla="*/ 3567347 h 5096830"/>
              <a:gd name="connsiteX59" fmla="*/ 2362200 w 8244840"/>
              <a:gd name="connsiteY59" fmla="*/ 3605447 h 5096830"/>
              <a:gd name="connsiteX60" fmla="*/ 2349500 w 8244840"/>
              <a:gd name="connsiteY60" fmla="*/ 3694347 h 5096830"/>
              <a:gd name="connsiteX61" fmla="*/ 2311400 w 8244840"/>
              <a:gd name="connsiteY61" fmla="*/ 3859447 h 5096830"/>
              <a:gd name="connsiteX62" fmla="*/ 2286000 w 8244840"/>
              <a:gd name="connsiteY62" fmla="*/ 3910247 h 5096830"/>
              <a:gd name="connsiteX63" fmla="*/ 2273300 w 8244840"/>
              <a:gd name="connsiteY63" fmla="*/ 4037247 h 5096830"/>
              <a:gd name="connsiteX64" fmla="*/ 2247900 w 8244840"/>
              <a:gd name="connsiteY64" fmla="*/ 4138847 h 5096830"/>
              <a:gd name="connsiteX65" fmla="*/ 2222500 w 8244840"/>
              <a:gd name="connsiteY65" fmla="*/ 4367447 h 5096830"/>
              <a:gd name="connsiteX66" fmla="*/ 2209800 w 8244840"/>
              <a:gd name="connsiteY66" fmla="*/ 4557947 h 5096830"/>
              <a:gd name="connsiteX67" fmla="*/ 2184400 w 8244840"/>
              <a:gd name="connsiteY67" fmla="*/ 4684947 h 5096830"/>
              <a:gd name="connsiteX68" fmla="*/ 2171700 w 8244840"/>
              <a:gd name="connsiteY68" fmla="*/ 4761147 h 5096830"/>
              <a:gd name="connsiteX69" fmla="*/ 2159000 w 8244840"/>
              <a:gd name="connsiteY69" fmla="*/ 4799247 h 5096830"/>
              <a:gd name="connsiteX70" fmla="*/ 2044700 w 8244840"/>
              <a:gd name="connsiteY70" fmla="*/ 5002447 h 5096830"/>
              <a:gd name="connsiteX71" fmla="*/ 1816100 w 8244840"/>
              <a:gd name="connsiteY71" fmla="*/ 4964347 h 5096830"/>
              <a:gd name="connsiteX72" fmla="*/ 1701800 w 8244840"/>
              <a:gd name="connsiteY72" fmla="*/ 4926247 h 5096830"/>
              <a:gd name="connsiteX73" fmla="*/ 1587500 w 8244840"/>
              <a:gd name="connsiteY73" fmla="*/ 4888147 h 5096830"/>
              <a:gd name="connsiteX74" fmla="*/ 1549400 w 8244840"/>
              <a:gd name="connsiteY74" fmla="*/ 4875447 h 5096830"/>
              <a:gd name="connsiteX75" fmla="*/ 1511300 w 8244840"/>
              <a:gd name="connsiteY75" fmla="*/ 4850047 h 5096830"/>
              <a:gd name="connsiteX76" fmla="*/ 1435100 w 8244840"/>
              <a:gd name="connsiteY76" fmla="*/ 4837347 h 5096830"/>
              <a:gd name="connsiteX77" fmla="*/ 1397000 w 8244840"/>
              <a:gd name="connsiteY77" fmla="*/ 4824647 h 5096830"/>
              <a:gd name="connsiteX78" fmla="*/ 1270000 w 8244840"/>
              <a:gd name="connsiteY78" fmla="*/ 4710347 h 5096830"/>
              <a:gd name="connsiteX79" fmla="*/ 1257300 w 8244840"/>
              <a:gd name="connsiteY79" fmla="*/ 4672247 h 5096830"/>
              <a:gd name="connsiteX80" fmla="*/ 1244600 w 8244840"/>
              <a:gd name="connsiteY80" fmla="*/ 4621447 h 5096830"/>
              <a:gd name="connsiteX81" fmla="*/ 1219200 w 8244840"/>
              <a:gd name="connsiteY81" fmla="*/ 4583347 h 5096830"/>
              <a:gd name="connsiteX82" fmla="*/ 1181100 w 8244840"/>
              <a:gd name="connsiteY82" fmla="*/ 4456347 h 5096830"/>
              <a:gd name="connsiteX83" fmla="*/ 1168400 w 8244840"/>
              <a:gd name="connsiteY83" fmla="*/ 4265847 h 5096830"/>
              <a:gd name="connsiteX84" fmla="*/ 1181100 w 8244840"/>
              <a:gd name="connsiteY84" fmla="*/ 4049947 h 5096830"/>
              <a:gd name="connsiteX85" fmla="*/ 1219200 w 8244840"/>
              <a:gd name="connsiteY85" fmla="*/ 3745147 h 5096830"/>
              <a:gd name="connsiteX86" fmla="*/ 1231900 w 8244840"/>
              <a:gd name="connsiteY86" fmla="*/ 3389547 h 5096830"/>
              <a:gd name="connsiteX87" fmla="*/ 1257300 w 8244840"/>
              <a:gd name="connsiteY87" fmla="*/ 2983147 h 5096830"/>
              <a:gd name="connsiteX88" fmla="*/ 1244600 w 8244840"/>
              <a:gd name="connsiteY88" fmla="*/ 2246547 h 5096830"/>
              <a:gd name="connsiteX89" fmla="*/ 1231900 w 8244840"/>
              <a:gd name="connsiteY89" fmla="*/ 1992547 h 5096830"/>
              <a:gd name="connsiteX90" fmla="*/ 1206500 w 8244840"/>
              <a:gd name="connsiteY90" fmla="*/ 1827447 h 5096830"/>
              <a:gd name="connsiteX91" fmla="*/ 1181100 w 8244840"/>
              <a:gd name="connsiteY91" fmla="*/ 1776647 h 5096830"/>
              <a:gd name="connsiteX92" fmla="*/ 1155700 w 8244840"/>
              <a:gd name="connsiteY92" fmla="*/ 1598847 h 5096830"/>
              <a:gd name="connsiteX93" fmla="*/ 1143000 w 8244840"/>
              <a:gd name="connsiteY93" fmla="*/ 1548047 h 5096830"/>
              <a:gd name="connsiteX94" fmla="*/ 1117600 w 8244840"/>
              <a:gd name="connsiteY94" fmla="*/ 1497247 h 5096830"/>
              <a:gd name="connsiteX95" fmla="*/ 1104900 w 8244840"/>
              <a:gd name="connsiteY95" fmla="*/ 1421047 h 5096830"/>
              <a:gd name="connsiteX96" fmla="*/ 1066800 w 8244840"/>
              <a:gd name="connsiteY96" fmla="*/ 1294047 h 5096830"/>
              <a:gd name="connsiteX97" fmla="*/ 1041400 w 8244840"/>
              <a:gd name="connsiteY97" fmla="*/ 1128947 h 5096830"/>
              <a:gd name="connsiteX98" fmla="*/ 1028700 w 8244840"/>
              <a:gd name="connsiteY98" fmla="*/ 1065447 h 5096830"/>
              <a:gd name="connsiteX99" fmla="*/ 1003300 w 8244840"/>
              <a:gd name="connsiteY99" fmla="*/ 862247 h 5096830"/>
              <a:gd name="connsiteX100" fmla="*/ 990600 w 8244840"/>
              <a:gd name="connsiteY100" fmla="*/ 798747 h 5096830"/>
              <a:gd name="connsiteX101" fmla="*/ 965200 w 8244840"/>
              <a:gd name="connsiteY101" fmla="*/ 722547 h 5096830"/>
              <a:gd name="connsiteX102" fmla="*/ 927100 w 8244840"/>
              <a:gd name="connsiteY102" fmla="*/ 659047 h 5096830"/>
              <a:gd name="connsiteX103" fmla="*/ 914400 w 8244840"/>
              <a:gd name="connsiteY103" fmla="*/ 582847 h 5096830"/>
              <a:gd name="connsiteX104" fmla="*/ 889000 w 8244840"/>
              <a:gd name="connsiteY104" fmla="*/ 544747 h 5096830"/>
              <a:gd name="connsiteX105" fmla="*/ 838200 w 8244840"/>
              <a:gd name="connsiteY105" fmla="*/ 455847 h 5096830"/>
              <a:gd name="connsiteX106" fmla="*/ 812800 w 8244840"/>
              <a:gd name="connsiteY106" fmla="*/ 417747 h 5096830"/>
              <a:gd name="connsiteX107" fmla="*/ 800100 w 8244840"/>
              <a:gd name="connsiteY107" fmla="*/ 379647 h 5096830"/>
              <a:gd name="connsiteX108" fmla="*/ 762000 w 8244840"/>
              <a:gd name="connsiteY108" fmla="*/ 366947 h 5096830"/>
              <a:gd name="connsiteX109" fmla="*/ 736600 w 8244840"/>
              <a:gd name="connsiteY109" fmla="*/ 328847 h 5096830"/>
              <a:gd name="connsiteX110" fmla="*/ 660400 w 8244840"/>
              <a:gd name="connsiteY110" fmla="*/ 265347 h 5096830"/>
              <a:gd name="connsiteX111" fmla="*/ 609600 w 8244840"/>
              <a:gd name="connsiteY111" fmla="*/ 252647 h 5096830"/>
              <a:gd name="connsiteX112" fmla="*/ 571500 w 8244840"/>
              <a:gd name="connsiteY112" fmla="*/ 227247 h 5096830"/>
              <a:gd name="connsiteX113" fmla="*/ 520700 w 8244840"/>
              <a:gd name="connsiteY113" fmla="*/ 214547 h 5096830"/>
              <a:gd name="connsiteX114" fmla="*/ 241300 w 8244840"/>
              <a:gd name="connsiteY114" fmla="*/ 189147 h 5096830"/>
              <a:gd name="connsiteX115" fmla="*/ 63500 w 8244840"/>
              <a:gd name="connsiteY115" fmla="*/ 151047 h 5096830"/>
              <a:gd name="connsiteX116" fmla="*/ 0 w 8244840"/>
              <a:gd name="connsiteY116" fmla="*/ 100247 h 5096830"/>
              <a:gd name="connsiteX117" fmla="*/ 88900 w 8244840"/>
              <a:gd name="connsiteY117" fmla="*/ 5091347 h 5096830"/>
              <a:gd name="connsiteX118" fmla="*/ 1739900 w 8244840"/>
              <a:gd name="connsiteY118" fmla="*/ 4964347 h 5096830"/>
              <a:gd name="connsiteX119" fmla="*/ 8244840 w 8244840"/>
              <a:gd name="connsiteY119" fmla="*/ 5093887 h 5096830"/>
              <a:gd name="connsiteX0" fmla="*/ 8191500 w 8244840"/>
              <a:gd name="connsiteY0" fmla="*/ 4317717 h 5148700"/>
              <a:gd name="connsiteX1" fmla="*/ 8191500 w 8244840"/>
              <a:gd name="connsiteY1" fmla="*/ 317217 h 5148700"/>
              <a:gd name="connsiteX2" fmla="*/ 8229600 w 8244840"/>
              <a:gd name="connsiteY2" fmla="*/ 228317 h 5148700"/>
              <a:gd name="connsiteX3" fmla="*/ 7962900 w 8244840"/>
              <a:gd name="connsiteY3" fmla="*/ 228317 h 5148700"/>
              <a:gd name="connsiteX4" fmla="*/ 6261100 w 8244840"/>
              <a:gd name="connsiteY4" fmla="*/ 241017 h 5148700"/>
              <a:gd name="connsiteX5" fmla="*/ 6083300 w 8244840"/>
              <a:gd name="connsiteY5" fmla="*/ 279117 h 5148700"/>
              <a:gd name="connsiteX6" fmla="*/ 5854700 w 8244840"/>
              <a:gd name="connsiteY6" fmla="*/ 329917 h 5148700"/>
              <a:gd name="connsiteX7" fmla="*/ 5702300 w 8244840"/>
              <a:gd name="connsiteY7" fmla="*/ 355317 h 5148700"/>
              <a:gd name="connsiteX8" fmla="*/ 5575300 w 8244840"/>
              <a:gd name="connsiteY8" fmla="*/ 380717 h 5148700"/>
              <a:gd name="connsiteX9" fmla="*/ 5499100 w 8244840"/>
              <a:gd name="connsiteY9" fmla="*/ 393417 h 5148700"/>
              <a:gd name="connsiteX10" fmla="*/ 5422900 w 8244840"/>
              <a:gd name="connsiteY10" fmla="*/ 418817 h 5148700"/>
              <a:gd name="connsiteX11" fmla="*/ 5245100 w 8244840"/>
              <a:gd name="connsiteY11" fmla="*/ 431517 h 5148700"/>
              <a:gd name="connsiteX12" fmla="*/ 5207000 w 8244840"/>
              <a:gd name="connsiteY12" fmla="*/ 456917 h 5148700"/>
              <a:gd name="connsiteX13" fmla="*/ 5130800 w 8244840"/>
              <a:gd name="connsiteY13" fmla="*/ 469617 h 5148700"/>
              <a:gd name="connsiteX14" fmla="*/ 5080000 w 8244840"/>
              <a:gd name="connsiteY14" fmla="*/ 482317 h 5148700"/>
              <a:gd name="connsiteX15" fmla="*/ 4991100 w 8244840"/>
              <a:gd name="connsiteY15" fmla="*/ 507717 h 5148700"/>
              <a:gd name="connsiteX16" fmla="*/ 4432300 w 8244840"/>
              <a:gd name="connsiteY16" fmla="*/ 533117 h 5148700"/>
              <a:gd name="connsiteX17" fmla="*/ 4343400 w 8244840"/>
              <a:gd name="connsiteY17" fmla="*/ 545817 h 5148700"/>
              <a:gd name="connsiteX18" fmla="*/ 4241800 w 8244840"/>
              <a:gd name="connsiteY18" fmla="*/ 558517 h 5148700"/>
              <a:gd name="connsiteX19" fmla="*/ 4076700 w 8244840"/>
              <a:gd name="connsiteY19" fmla="*/ 583917 h 5148700"/>
              <a:gd name="connsiteX20" fmla="*/ 4038600 w 8244840"/>
              <a:gd name="connsiteY20" fmla="*/ 596617 h 5148700"/>
              <a:gd name="connsiteX21" fmla="*/ 3771900 w 8244840"/>
              <a:gd name="connsiteY21" fmla="*/ 647417 h 5148700"/>
              <a:gd name="connsiteX22" fmla="*/ 3733800 w 8244840"/>
              <a:gd name="connsiteY22" fmla="*/ 672817 h 5148700"/>
              <a:gd name="connsiteX23" fmla="*/ 3670300 w 8244840"/>
              <a:gd name="connsiteY23" fmla="*/ 685517 h 5148700"/>
              <a:gd name="connsiteX24" fmla="*/ 3644900 w 8244840"/>
              <a:gd name="connsiteY24" fmla="*/ 723617 h 5148700"/>
              <a:gd name="connsiteX25" fmla="*/ 3568700 w 8244840"/>
              <a:gd name="connsiteY25" fmla="*/ 749017 h 5148700"/>
              <a:gd name="connsiteX26" fmla="*/ 3454400 w 8244840"/>
              <a:gd name="connsiteY26" fmla="*/ 876017 h 5148700"/>
              <a:gd name="connsiteX27" fmla="*/ 3416300 w 8244840"/>
              <a:gd name="connsiteY27" fmla="*/ 901417 h 5148700"/>
              <a:gd name="connsiteX28" fmla="*/ 3340100 w 8244840"/>
              <a:gd name="connsiteY28" fmla="*/ 977617 h 5148700"/>
              <a:gd name="connsiteX29" fmla="*/ 3314700 w 8244840"/>
              <a:gd name="connsiteY29" fmla="*/ 1015717 h 5148700"/>
              <a:gd name="connsiteX30" fmla="*/ 3238500 w 8244840"/>
              <a:gd name="connsiteY30" fmla="*/ 1066517 h 5148700"/>
              <a:gd name="connsiteX31" fmla="*/ 3149600 w 8244840"/>
              <a:gd name="connsiteY31" fmla="*/ 1155417 h 5148700"/>
              <a:gd name="connsiteX32" fmla="*/ 3098800 w 8244840"/>
              <a:gd name="connsiteY32" fmla="*/ 1180817 h 5148700"/>
              <a:gd name="connsiteX33" fmla="*/ 3073400 w 8244840"/>
              <a:gd name="connsiteY33" fmla="*/ 1218917 h 5148700"/>
              <a:gd name="connsiteX34" fmla="*/ 2959100 w 8244840"/>
              <a:gd name="connsiteY34" fmla="*/ 1320517 h 5148700"/>
              <a:gd name="connsiteX35" fmla="*/ 2921000 w 8244840"/>
              <a:gd name="connsiteY35" fmla="*/ 1409417 h 5148700"/>
              <a:gd name="connsiteX36" fmla="*/ 2908300 w 8244840"/>
              <a:gd name="connsiteY36" fmla="*/ 1447517 h 5148700"/>
              <a:gd name="connsiteX37" fmla="*/ 2870200 w 8244840"/>
              <a:gd name="connsiteY37" fmla="*/ 1523717 h 5148700"/>
              <a:gd name="connsiteX38" fmla="*/ 2832100 w 8244840"/>
              <a:gd name="connsiteY38" fmla="*/ 1650717 h 5148700"/>
              <a:gd name="connsiteX39" fmla="*/ 2819400 w 8244840"/>
              <a:gd name="connsiteY39" fmla="*/ 1701517 h 5148700"/>
              <a:gd name="connsiteX40" fmla="*/ 2794000 w 8244840"/>
              <a:gd name="connsiteY40" fmla="*/ 1765017 h 5148700"/>
              <a:gd name="connsiteX41" fmla="*/ 2781300 w 8244840"/>
              <a:gd name="connsiteY41" fmla="*/ 1803117 h 5148700"/>
              <a:gd name="connsiteX42" fmla="*/ 2755900 w 8244840"/>
              <a:gd name="connsiteY42" fmla="*/ 1841217 h 5148700"/>
              <a:gd name="connsiteX43" fmla="*/ 2730500 w 8244840"/>
              <a:gd name="connsiteY43" fmla="*/ 1942817 h 5148700"/>
              <a:gd name="connsiteX44" fmla="*/ 2705100 w 8244840"/>
              <a:gd name="connsiteY44" fmla="*/ 2006317 h 5148700"/>
              <a:gd name="connsiteX45" fmla="*/ 2679700 w 8244840"/>
              <a:gd name="connsiteY45" fmla="*/ 2133317 h 5148700"/>
              <a:gd name="connsiteX46" fmla="*/ 2654300 w 8244840"/>
              <a:gd name="connsiteY46" fmla="*/ 2311117 h 5148700"/>
              <a:gd name="connsiteX47" fmla="*/ 2641600 w 8244840"/>
              <a:gd name="connsiteY47" fmla="*/ 2819117 h 5148700"/>
              <a:gd name="connsiteX48" fmla="*/ 2628900 w 8244840"/>
              <a:gd name="connsiteY48" fmla="*/ 2895317 h 5148700"/>
              <a:gd name="connsiteX49" fmla="*/ 2578100 w 8244840"/>
              <a:gd name="connsiteY49" fmla="*/ 3200117 h 5148700"/>
              <a:gd name="connsiteX50" fmla="*/ 2540000 w 8244840"/>
              <a:gd name="connsiteY50" fmla="*/ 3238217 h 5148700"/>
              <a:gd name="connsiteX51" fmla="*/ 2501900 w 8244840"/>
              <a:gd name="connsiteY51" fmla="*/ 3327117 h 5148700"/>
              <a:gd name="connsiteX52" fmla="*/ 2489200 w 8244840"/>
              <a:gd name="connsiteY52" fmla="*/ 3365217 h 5148700"/>
              <a:gd name="connsiteX53" fmla="*/ 2451100 w 8244840"/>
              <a:gd name="connsiteY53" fmla="*/ 3403317 h 5148700"/>
              <a:gd name="connsiteX54" fmla="*/ 2438400 w 8244840"/>
              <a:gd name="connsiteY54" fmla="*/ 3466817 h 5148700"/>
              <a:gd name="connsiteX55" fmla="*/ 2413000 w 8244840"/>
              <a:gd name="connsiteY55" fmla="*/ 3504917 h 5148700"/>
              <a:gd name="connsiteX56" fmla="*/ 2387600 w 8244840"/>
              <a:gd name="connsiteY56" fmla="*/ 3581117 h 5148700"/>
              <a:gd name="connsiteX57" fmla="*/ 2374900 w 8244840"/>
              <a:gd name="connsiteY57" fmla="*/ 3619217 h 5148700"/>
              <a:gd name="connsiteX58" fmla="*/ 2362200 w 8244840"/>
              <a:gd name="connsiteY58" fmla="*/ 3657317 h 5148700"/>
              <a:gd name="connsiteX59" fmla="*/ 2349500 w 8244840"/>
              <a:gd name="connsiteY59" fmla="*/ 3746217 h 5148700"/>
              <a:gd name="connsiteX60" fmla="*/ 2311400 w 8244840"/>
              <a:gd name="connsiteY60" fmla="*/ 3911317 h 5148700"/>
              <a:gd name="connsiteX61" fmla="*/ 2286000 w 8244840"/>
              <a:gd name="connsiteY61" fmla="*/ 3962117 h 5148700"/>
              <a:gd name="connsiteX62" fmla="*/ 2273300 w 8244840"/>
              <a:gd name="connsiteY62" fmla="*/ 4089117 h 5148700"/>
              <a:gd name="connsiteX63" fmla="*/ 2247900 w 8244840"/>
              <a:gd name="connsiteY63" fmla="*/ 4190717 h 5148700"/>
              <a:gd name="connsiteX64" fmla="*/ 2222500 w 8244840"/>
              <a:gd name="connsiteY64" fmla="*/ 4419317 h 5148700"/>
              <a:gd name="connsiteX65" fmla="*/ 2209800 w 8244840"/>
              <a:gd name="connsiteY65" fmla="*/ 4609817 h 5148700"/>
              <a:gd name="connsiteX66" fmla="*/ 2184400 w 8244840"/>
              <a:gd name="connsiteY66" fmla="*/ 4736817 h 5148700"/>
              <a:gd name="connsiteX67" fmla="*/ 2171700 w 8244840"/>
              <a:gd name="connsiteY67" fmla="*/ 4813017 h 5148700"/>
              <a:gd name="connsiteX68" fmla="*/ 2159000 w 8244840"/>
              <a:gd name="connsiteY68" fmla="*/ 4851117 h 5148700"/>
              <a:gd name="connsiteX69" fmla="*/ 2044700 w 8244840"/>
              <a:gd name="connsiteY69" fmla="*/ 5054317 h 5148700"/>
              <a:gd name="connsiteX70" fmla="*/ 1816100 w 8244840"/>
              <a:gd name="connsiteY70" fmla="*/ 5016217 h 5148700"/>
              <a:gd name="connsiteX71" fmla="*/ 1701800 w 8244840"/>
              <a:gd name="connsiteY71" fmla="*/ 4978117 h 5148700"/>
              <a:gd name="connsiteX72" fmla="*/ 1587500 w 8244840"/>
              <a:gd name="connsiteY72" fmla="*/ 4940017 h 5148700"/>
              <a:gd name="connsiteX73" fmla="*/ 1549400 w 8244840"/>
              <a:gd name="connsiteY73" fmla="*/ 4927317 h 5148700"/>
              <a:gd name="connsiteX74" fmla="*/ 1511300 w 8244840"/>
              <a:gd name="connsiteY74" fmla="*/ 4901917 h 5148700"/>
              <a:gd name="connsiteX75" fmla="*/ 1435100 w 8244840"/>
              <a:gd name="connsiteY75" fmla="*/ 4889217 h 5148700"/>
              <a:gd name="connsiteX76" fmla="*/ 1397000 w 8244840"/>
              <a:gd name="connsiteY76" fmla="*/ 4876517 h 5148700"/>
              <a:gd name="connsiteX77" fmla="*/ 1270000 w 8244840"/>
              <a:gd name="connsiteY77" fmla="*/ 4762217 h 5148700"/>
              <a:gd name="connsiteX78" fmla="*/ 1257300 w 8244840"/>
              <a:gd name="connsiteY78" fmla="*/ 4724117 h 5148700"/>
              <a:gd name="connsiteX79" fmla="*/ 1244600 w 8244840"/>
              <a:gd name="connsiteY79" fmla="*/ 4673317 h 5148700"/>
              <a:gd name="connsiteX80" fmla="*/ 1219200 w 8244840"/>
              <a:gd name="connsiteY80" fmla="*/ 4635217 h 5148700"/>
              <a:gd name="connsiteX81" fmla="*/ 1181100 w 8244840"/>
              <a:gd name="connsiteY81" fmla="*/ 4508217 h 5148700"/>
              <a:gd name="connsiteX82" fmla="*/ 1168400 w 8244840"/>
              <a:gd name="connsiteY82" fmla="*/ 4317717 h 5148700"/>
              <a:gd name="connsiteX83" fmla="*/ 1181100 w 8244840"/>
              <a:gd name="connsiteY83" fmla="*/ 4101817 h 5148700"/>
              <a:gd name="connsiteX84" fmla="*/ 1219200 w 8244840"/>
              <a:gd name="connsiteY84" fmla="*/ 3797017 h 5148700"/>
              <a:gd name="connsiteX85" fmla="*/ 1231900 w 8244840"/>
              <a:gd name="connsiteY85" fmla="*/ 3441417 h 5148700"/>
              <a:gd name="connsiteX86" fmla="*/ 1257300 w 8244840"/>
              <a:gd name="connsiteY86" fmla="*/ 3035017 h 5148700"/>
              <a:gd name="connsiteX87" fmla="*/ 1244600 w 8244840"/>
              <a:gd name="connsiteY87" fmla="*/ 2298417 h 5148700"/>
              <a:gd name="connsiteX88" fmla="*/ 1231900 w 8244840"/>
              <a:gd name="connsiteY88" fmla="*/ 2044417 h 5148700"/>
              <a:gd name="connsiteX89" fmla="*/ 1206500 w 8244840"/>
              <a:gd name="connsiteY89" fmla="*/ 1879317 h 5148700"/>
              <a:gd name="connsiteX90" fmla="*/ 1181100 w 8244840"/>
              <a:gd name="connsiteY90" fmla="*/ 1828517 h 5148700"/>
              <a:gd name="connsiteX91" fmla="*/ 1155700 w 8244840"/>
              <a:gd name="connsiteY91" fmla="*/ 1650717 h 5148700"/>
              <a:gd name="connsiteX92" fmla="*/ 1143000 w 8244840"/>
              <a:gd name="connsiteY92" fmla="*/ 1599917 h 5148700"/>
              <a:gd name="connsiteX93" fmla="*/ 1117600 w 8244840"/>
              <a:gd name="connsiteY93" fmla="*/ 1549117 h 5148700"/>
              <a:gd name="connsiteX94" fmla="*/ 1104900 w 8244840"/>
              <a:gd name="connsiteY94" fmla="*/ 1472917 h 5148700"/>
              <a:gd name="connsiteX95" fmla="*/ 1066800 w 8244840"/>
              <a:gd name="connsiteY95" fmla="*/ 1345917 h 5148700"/>
              <a:gd name="connsiteX96" fmla="*/ 1041400 w 8244840"/>
              <a:gd name="connsiteY96" fmla="*/ 1180817 h 5148700"/>
              <a:gd name="connsiteX97" fmla="*/ 1028700 w 8244840"/>
              <a:gd name="connsiteY97" fmla="*/ 1117317 h 5148700"/>
              <a:gd name="connsiteX98" fmla="*/ 1003300 w 8244840"/>
              <a:gd name="connsiteY98" fmla="*/ 914117 h 5148700"/>
              <a:gd name="connsiteX99" fmla="*/ 990600 w 8244840"/>
              <a:gd name="connsiteY99" fmla="*/ 850617 h 5148700"/>
              <a:gd name="connsiteX100" fmla="*/ 965200 w 8244840"/>
              <a:gd name="connsiteY100" fmla="*/ 774417 h 5148700"/>
              <a:gd name="connsiteX101" fmla="*/ 927100 w 8244840"/>
              <a:gd name="connsiteY101" fmla="*/ 710917 h 5148700"/>
              <a:gd name="connsiteX102" fmla="*/ 914400 w 8244840"/>
              <a:gd name="connsiteY102" fmla="*/ 634717 h 5148700"/>
              <a:gd name="connsiteX103" fmla="*/ 889000 w 8244840"/>
              <a:gd name="connsiteY103" fmla="*/ 596617 h 5148700"/>
              <a:gd name="connsiteX104" fmla="*/ 838200 w 8244840"/>
              <a:gd name="connsiteY104" fmla="*/ 507717 h 5148700"/>
              <a:gd name="connsiteX105" fmla="*/ 812800 w 8244840"/>
              <a:gd name="connsiteY105" fmla="*/ 469617 h 5148700"/>
              <a:gd name="connsiteX106" fmla="*/ 800100 w 8244840"/>
              <a:gd name="connsiteY106" fmla="*/ 431517 h 5148700"/>
              <a:gd name="connsiteX107" fmla="*/ 762000 w 8244840"/>
              <a:gd name="connsiteY107" fmla="*/ 418817 h 5148700"/>
              <a:gd name="connsiteX108" fmla="*/ 736600 w 8244840"/>
              <a:gd name="connsiteY108" fmla="*/ 380717 h 5148700"/>
              <a:gd name="connsiteX109" fmla="*/ 660400 w 8244840"/>
              <a:gd name="connsiteY109" fmla="*/ 317217 h 5148700"/>
              <a:gd name="connsiteX110" fmla="*/ 609600 w 8244840"/>
              <a:gd name="connsiteY110" fmla="*/ 304517 h 5148700"/>
              <a:gd name="connsiteX111" fmla="*/ 571500 w 8244840"/>
              <a:gd name="connsiteY111" fmla="*/ 279117 h 5148700"/>
              <a:gd name="connsiteX112" fmla="*/ 520700 w 8244840"/>
              <a:gd name="connsiteY112" fmla="*/ 266417 h 5148700"/>
              <a:gd name="connsiteX113" fmla="*/ 241300 w 8244840"/>
              <a:gd name="connsiteY113" fmla="*/ 241017 h 5148700"/>
              <a:gd name="connsiteX114" fmla="*/ 63500 w 8244840"/>
              <a:gd name="connsiteY114" fmla="*/ 202917 h 5148700"/>
              <a:gd name="connsiteX115" fmla="*/ 0 w 8244840"/>
              <a:gd name="connsiteY115" fmla="*/ 152117 h 5148700"/>
              <a:gd name="connsiteX116" fmla="*/ 88900 w 8244840"/>
              <a:gd name="connsiteY116" fmla="*/ 5143217 h 5148700"/>
              <a:gd name="connsiteX117" fmla="*/ 1739900 w 8244840"/>
              <a:gd name="connsiteY117" fmla="*/ 5016217 h 5148700"/>
              <a:gd name="connsiteX118" fmla="*/ 8244840 w 8244840"/>
              <a:gd name="connsiteY118" fmla="*/ 5145757 h 5148700"/>
              <a:gd name="connsiteX0" fmla="*/ 8191500 w 8244840"/>
              <a:gd name="connsiteY0" fmla="*/ 4197119 h 5028102"/>
              <a:gd name="connsiteX1" fmla="*/ 8229600 w 8244840"/>
              <a:gd name="connsiteY1" fmla="*/ 107719 h 5028102"/>
              <a:gd name="connsiteX2" fmla="*/ 7962900 w 8244840"/>
              <a:gd name="connsiteY2" fmla="*/ 107719 h 5028102"/>
              <a:gd name="connsiteX3" fmla="*/ 6261100 w 8244840"/>
              <a:gd name="connsiteY3" fmla="*/ 120419 h 5028102"/>
              <a:gd name="connsiteX4" fmla="*/ 6083300 w 8244840"/>
              <a:gd name="connsiteY4" fmla="*/ 158519 h 5028102"/>
              <a:gd name="connsiteX5" fmla="*/ 5854700 w 8244840"/>
              <a:gd name="connsiteY5" fmla="*/ 209319 h 5028102"/>
              <a:gd name="connsiteX6" fmla="*/ 5702300 w 8244840"/>
              <a:gd name="connsiteY6" fmla="*/ 234719 h 5028102"/>
              <a:gd name="connsiteX7" fmla="*/ 5575300 w 8244840"/>
              <a:gd name="connsiteY7" fmla="*/ 260119 h 5028102"/>
              <a:gd name="connsiteX8" fmla="*/ 5499100 w 8244840"/>
              <a:gd name="connsiteY8" fmla="*/ 272819 h 5028102"/>
              <a:gd name="connsiteX9" fmla="*/ 5422900 w 8244840"/>
              <a:gd name="connsiteY9" fmla="*/ 298219 h 5028102"/>
              <a:gd name="connsiteX10" fmla="*/ 5245100 w 8244840"/>
              <a:gd name="connsiteY10" fmla="*/ 310919 h 5028102"/>
              <a:gd name="connsiteX11" fmla="*/ 5207000 w 8244840"/>
              <a:gd name="connsiteY11" fmla="*/ 336319 h 5028102"/>
              <a:gd name="connsiteX12" fmla="*/ 5130800 w 8244840"/>
              <a:gd name="connsiteY12" fmla="*/ 349019 h 5028102"/>
              <a:gd name="connsiteX13" fmla="*/ 5080000 w 8244840"/>
              <a:gd name="connsiteY13" fmla="*/ 361719 h 5028102"/>
              <a:gd name="connsiteX14" fmla="*/ 4991100 w 8244840"/>
              <a:gd name="connsiteY14" fmla="*/ 387119 h 5028102"/>
              <a:gd name="connsiteX15" fmla="*/ 4432300 w 8244840"/>
              <a:gd name="connsiteY15" fmla="*/ 412519 h 5028102"/>
              <a:gd name="connsiteX16" fmla="*/ 4343400 w 8244840"/>
              <a:gd name="connsiteY16" fmla="*/ 425219 h 5028102"/>
              <a:gd name="connsiteX17" fmla="*/ 4241800 w 8244840"/>
              <a:gd name="connsiteY17" fmla="*/ 437919 h 5028102"/>
              <a:gd name="connsiteX18" fmla="*/ 4076700 w 8244840"/>
              <a:gd name="connsiteY18" fmla="*/ 463319 h 5028102"/>
              <a:gd name="connsiteX19" fmla="*/ 4038600 w 8244840"/>
              <a:gd name="connsiteY19" fmla="*/ 476019 h 5028102"/>
              <a:gd name="connsiteX20" fmla="*/ 3771900 w 8244840"/>
              <a:gd name="connsiteY20" fmla="*/ 526819 h 5028102"/>
              <a:gd name="connsiteX21" fmla="*/ 3733800 w 8244840"/>
              <a:gd name="connsiteY21" fmla="*/ 552219 h 5028102"/>
              <a:gd name="connsiteX22" fmla="*/ 3670300 w 8244840"/>
              <a:gd name="connsiteY22" fmla="*/ 564919 h 5028102"/>
              <a:gd name="connsiteX23" fmla="*/ 3644900 w 8244840"/>
              <a:gd name="connsiteY23" fmla="*/ 603019 h 5028102"/>
              <a:gd name="connsiteX24" fmla="*/ 3568700 w 8244840"/>
              <a:gd name="connsiteY24" fmla="*/ 628419 h 5028102"/>
              <a:gd name="connsiteX25" fmla="*/ 3454400 w 8244840"/>
              <a:gd name="connsiteY25" fmla="*/ 755419 h 5028102"/>
              <a:gd name="connsiteX26" fmla="*/ 3416300 w 8244840"/>
              <a:gd name="connsiteY26" fmla="*/ 780819 h 5028102"/>
              <a:gd name="connsiteX27" fmla="*/ 3340100 w 8244840"/>
              <a:gd name="connsiteY27" fmla="*/ 857019 h 5028102"/>
              <a:gd name="connsiteX28" fmla="*/ 3314700 w 8244840"/>
              <a:gd name="connsiteY28" fmla="*/ 895119 h 5028102"/>
              <a:gd name="connsiteX29" fmla="*/ 3238500 w 8244840"/>
              <a:gd name="connsiteY29" fmla="*/ 945919 h 5028102"/>
              <a:gd name="connsiteX30" fmla="*/ 3149600 w 8244840"/>
              <a:gd name="connsiteY30" fmla="*/ 1034819 h 5028102"/>
              <a:gd name="connsiteX31" fmla="*/ 3098800 w 8244840"/>
              <a:gd name="connsiteY31" fmla="*/ 1060219 h 5028102"/>
              <a:gd name="connsiteX32" fmla="*/ 3073400 w 8244840"/>
              <a:gd name="connsiteY32" fmla="*/ 1098319 h 5028102"/>
              <a:gd name="connsiteX33" fmla="*/ 2959100 w 8244840"/>
              <a:gd name="connsiteY33" fmla="*/ 1199919 h 5028102"/>
              <a:gd name="connsiteX34" fmla="*/ 2921000 w 8244840"/>
              <a:gd name="connsiteY34" fmla="*/ 1288819 h 5028102"/>
              <a:gd name="connsiteX35" fmla="*/ 2908300 w 8244840"/>
              <a:gd name="connsiteY35" fmla="*/ 1326919 h 5028102"/>
              <a:gd name="connsiteX36" fmla="*/ 2870200 w 8244840"/>
              <a:gd name="connsiteY36" fmla="*/ 1403119 h 5028102"/>
              <a:gd name="connsiteX37" fmla="*/ 2832100 w 8244840"/>
              <a:gd name="connsiteY37" fmla="*/ 1530119 h 5028102"/>
              <a:gd name="connsiteX38" fmla="*/ 2819400 w 8244840"/>
              <a:gd name="connsiteY38" fmla="*/ 1580919 h 5028102"/>
              <a:gd name="connsiteX39" fmla="*/ 2794000 w 8244840"/>
              <a:gd name="connsiteY39" fmla="*/ 1644419 h 5028102"/>
              <a:gd name="connsiteX40" fmla="*/ 2781300 w 8244840"/>
              <a:gd name="connsiteY40" fmla="*/ 1682519 h 5028102"/>
              <a:gd name="connsiteX41" fmla="*/ 2755900 w 8244840"/>
              <a:gd name="connsiteY41" fmla="*/ 1720619 h 5028102"/>
              <a:gd name="connsiteX42" fmla="*/ 2730500 w 8244840"/>
              <a:gd name="connsiteY42" fmla="*/ 1822219 h 5028102"/>
              <a:gd name="connsiteX43" fmla="*/ 2705100 w 8244840"/>
              <a:gd name="connsiteY43" fmla="*/ 1885719 h 5028102"/>
              <a:gd name="connsiteX44" fmla="*/ 2679700 w 8244840"/>
              <a:gd name="connsiteY44" fmla="*/ 2012719 h 5028102"/>
              <a:gd name="connsiteX45" fmla="*/ 2654300 w 8244840"/>
              <a:gd name="connsiteY45" fmla="*/ 2190519 h 5028102"/>
              <a:gd name="connsiteX46" fmla="*/ 2641600 w 8244840"/>
              <a:gd name="connsiteY46" fmla="*/ 2698519 h 5028102"/>
              <a:gd name="connsiteX47" fmla="*/ 2628900 w 8244840"/>
              <a:gd name="connsiteY47" fmla="*/ 2774719 h 5028102"/>
              <a:gd name="connsiteX48" fmla="*/ 2578100 w 8244840"/>
              <a:gd name="connsiteY48" fmla="*/ 3079519 h 5028102"/>
              <a:gd name="connsiteX49" fmla="*/ 2540000 w 8244840"/>
              <a:gd name="connsiteY49" fmla="*/ 3117619 h 5028102"/>
              <a:gd name="connsiteX50" fmla="*/ 2501900 w 8244840"/>
              <a:gd name="connsiteY50" fmla="*/ 3206519 h 5028102"/>
              <a:gd name="connsiteX51" fmla="*/ 2489200 w 8244840"/>
              <a:gd name="connsiteY51" fmla="*/ 3244619 h 5028102"/>
              <a:gd name="connsiteX52" fmla="*/ 2451100 w 8244840"/>
              <a:gd name="connsiteY52" fmla="*/ 3282719 h 5028102"/>
              <a:gd name="connsiteX53" fmla="*/ 2438400 w 8244840"/>
              <a:gd name="connsiteY53" fmla="*/ 3346219 h 5028102"/>
              <a:gd name="connsiteX54" fmla="*/ 2413000 w 8244840"/>
              <a:gd name="connsiteY54" fmla="*/ 3384319 h 5028102"/>
              <a:gd name="connsiteX55" fmla="*/ 2387600 w 8244840"/>
              <a:gd name="connsiteY55" fmla="*/ 3460519 h 5028102"/>
              <a:gd name="connsiteX56" fmla="*/ 2374900 w 8244840"/>
              <a:gd name="connsiteY56" fmla="*/ 3498619 h 5028102"/>
              <a:gd name="connsiteX57" fmla="*/ 2362200 w 8244840"/>
              <a:gd name="connsiteY57" fmla="*/ 3536719 h 5028102"/>
              <a:gd name="connsiteX58" fmla="*/ 2349500 w 8244840"/>
              <a:gd name="connsiteY58" fmla="*/ 3625619 h 5028102"/>
              <a:gd name="connsiteX59" fmla="*/ 2311400 w 8244840"/>
              <a:gd name="connsiteY59" fmla="*/ 3790719 h 5028102"/>
              <a:gd name="connsiteX60" fmla="*/ 2286000 w 8244840"/>
              <a:gd name="connsiteY60" fmla="*/ 3841519 h 5028102"/>
              <a:gd name="connsiteX61" fmla="*/ 2273300 w 8244840"/>
              <a:gd name="connsiteY61" fmla="*/ 3968519 h 5028102"/>
              <a:gd name="connsiteX62" fmla="*/ 2247900 w 8244840"/>
              <a:gd name="connsiteY62" fmla="*/ 4070119 h 5028102"/>
              <a:gd name="connsiteX63" fmla="*/ 2222500 w 8244840"/>
              <a:gd name="connsiteY63" fmla="*/ 4298719 h 5028102"/>
              <a:gd name="connsiteX64" fmla="*/ 2209800 w 8244840"/>
              <a:gd name="connsiteY64" fmla="*/ 4489219 h 5028102"/>
              <a:gd name="connsiteX65" fmla="*/ 2184400 w 8244840"/>
              <a:gd name="connsiteY65" fmla="*/ 4616219 h 5028102"/>
              <a:gd name="connsiteX66" fmla="*/ 2171700 w 8244840"/>
              <a:gd name="connsiteY66" fmla="*/ 4692419 h 5028102"/>
              <a:gd name="connsiteX67" fmla="*/ 2159000 w 8244840"/>
              <a:gd name="connsiteY67" fmla="*/ 4730519 h 5028102"/>
              <a:gd name="connsiteX68" fmla="*/ 2044700 w 8244840"/>
              <a:gd name="connsiteY68" fmla="*/ 4933719 h 5028102"/>
              <a:gd name="connsiteX69" fmla="*/ 1816100 w 8244840"/>
              <a:gd name="connsiteY69" fmla="*/ 4895619 h 5028102"/>
              <a:gd name="connsiteX70" fmla="*/ 1701800 w 8244840"/>
              <a:gd name="connsiteY70" fmla="*/ 4857519 h 5028102"/>
              <a:gd name="connsiteX71" fmla="*/ 1587500 w 8244840"/>
              <a:gd name="connsiteY71" fmla="*/ 4819419 h 5028102"/>
              <a:gd name="connsiteX72" fmla="*/ 1549400 w 8244840"/>
              <a:gd name="connsiteY72" fmla="*/ 4806719 h 5028102"/>
              <a:gd name="connsiteX73" fmla="*/ 1511300 w 8244840"/>
              <a:gd name="connsiteY73" fmla="*/ 4781319 h 5028102"/>
              <a:gd name="connsiteX74" fmla="*/ 1435100 w 8244840"/>
              <a:gd name="connsiteY74" fmla="*/ 4768619 h 5028102"/>
              <a:gd name="connsiteX75" fmla="*/ 1397000 w 8244840"/>
              <a:gd name="connsiteY75" fmla="*/ 4755919 h 5028102"/>
              <a:gd name="connsiteX76" fmla="*/ 1270000 w 8244840"/>
              <a:gd name="connsiteY76" fmla="*/ 4641619 h 5028102"/>
              <a:gd name="connsiteX77" fmla="*/ 1257300 w 8244840"/>
              <a:gd name="connsiteY77" fmla="*/ 4603519 h 5028102"/>
              <a:gd name="connsiteX78" fmla="*/ 1244600 w 8244840"/>
              <a:gd name="connsiteY78" fmla="*/ 4552719 h 5028102"/>
              <a:gd name="connsiteX79" fmla="*/ 1219200 w 8244840"/>
              <a:gd name="connsiteY79" fmla="*/ 4514619 h 5028102"/>
              <a:gd name="connsiteX80" fmla="*/ 1181100 w 8244840"/>
              <a:gd name="connsiteY80" fmla="*/ 4387619 h 5028102"/>
              <a:gd name="connsiteX81" fmla="*/ 1168400 w 8244840"/>
              <a:gd name="connsiteY81" fmla="*/ 4197119 h 5028102"/>
              <a:gd name="connsiteX82" fmla="*/ 1181100 w 8244840"/>
              <a:gd name="connsiteY82" fmla="*/ 3981219 h 5028102"/>
              <a:gd name="connsiteX83" fmla="*/ 1219200 w 8244840"/>
              <a:gd name="connsiteY83" fmla="*/ 3676419 h 5028102"/>
              <a:gd name="connsiteX84" fmla="*/ 1231900 w 8244840"/>
              <a:gd name="connsiteY84" fmla="*/ 3320819 h 5028102"/>
              <a:gd name="connsiteX85" fmla="*/ 1257300 w 8244840"/>
              <a:gd name="connsiteY85" fmla="*/ 2914419 h 5028102"/>
              <a:gd name="connsiteX86" fmla="*/ 1244600 w 8244840"/>
              <a:gd name="connsiteY86" fmla="*/ 2177819 h 5028102"/>
              <a:gd name="connsiteX87" fmla="*/ 1231900 w 8244840"/>
              <a:gd name="connsiteY87" fmla="*/ 1923819 h 5028102"/>
              <a:gd name="connsiteX88" fmla="*/ 1206500 w 8244840"/>
              <a:gd name="connsiteY88" fmla="*/ 1758719 h 5028102"/>
              <a:gd name="connsiteX89" fmla="*/ 1181100 w 8244840"/>
              <a:gd name="connsiteY89" fmla="*/ 1707919 h 5028102"/>
              <a:gd name="connsiteX90" fmla="*/ 1155700 w 8244840"/>
              <a:gd name="connsiteY90" fmla="*/ 1530119 h 5028102"/>
              <a:gd name="connsiteX91" fmla="*/ 1143000 w 8244840"/>
              <a:gd name="connsiteY91" fmla="*/ 1479319 h 5028102"/>
              <a:gd name="connsiteX92" fmla="*/ 1117600 w 8244840"/>
              <a:gd name="connsiteY92" fmla="*/ 1428519 h 5028102"/>
              <a:gd name="connsiteX93" fmla="*/ 1104900 w 8244840"/>
              <a:gd name="connsiteY93" fmla="*/ 1352319 h 5028102"/>
              <a:gd name="connsiteX94" fmla="*/ 1066800 w 8244840"/>
              <a:gd name="connsiteY94" fmla="*/ 1225319 h 5028102"/>
              <a:gd name="connsiteX95" fmla="*/ 1041400 w 8244840"/>
              <a:gd name="connsiteY95" fmla="*/ 1060219 h 5028102"/>
              <a:gd name="connsiteX96" fmla="*/ 1028700 w 8244840"/>
              <a:gd name="connsiteY96" fmla="*/ 996719 h 5028102"/>
              <a:gd name="connsiteX97" fmla="*/ 1003300 w 8244840"/>
              <a:gd name="connsiteY97" fmla="*/ 793519 h 5028102"/>
              <a:gd name="connsiteX98" fmla="*/ 990600 w 8244840"/>
              <a:gd name="connsiteY98" fmla="*/ 730019 h 5028102"/>
              <a:gd name="connsiteX99" fmla="*/ 965200 w 8244840"/>
              <a:gd name="connsiteY99" fmla="*/ 653819 h 5028102"/>
              <a:gd name="connsiteX100" fmla="*/ 927100 w 8244840"/>
              <a:gd name="connsiteY100" fmla="*/ 590319 h 5028102"/>
              <a:gd name="connsiteX101" fmla="*/ 914400 w 8244840"/>
              <a:gd name="connsiteY101" fmla="*/ 514119 h 5028102"/>
              <a:gd name="connsiteX102" fmla="*/ 889000 w 8244840"/>
              <a:gd name="connsiteY102" fmla="*/ 476019 h 5028102"/>
              <a:gd name="connsiteX103" fmla="*/ 838200 w 8244840"/>
              <a:gd name="connsiteY103" fmla="*/ 387119 h 5028102"/>
              <a:gd name="connsiteX104" fmla="*/ 812800 w 8244840"/>
              <a:gd name="connsiteY104" fmla="*/ 349019 h 5028102"/>
              <a:gd name="connsiteX105" fmla="*/ 800100 w 8244840"/>
              <a:gd name="connsiteY105" fmla="*/ 310919 h 5028102"/>
              <a:gd name="connsiteX106" fmla="*/ 762000 w 8244840"/>
              <a:gd name="connsiteY106" fmla="*/ 298219 h 5028102"/>
              <a:gd name="connsiteX107" fmla="*/ 736600 w 8244840"/>
              <a:gd name="connsiteY107" fmla="*/ 260119 h 5028102"/>
              <a:gd name="connsiteX108" fmla="*/ 660400 w 8244840"/>
              <a:gd name="connsiteY108" fmla="*/ 196619 h 5028102"/>
              <a:gd name="connsiteX109" fmla="*/ 609600 w 8244840"/>
              <a:gd name="connsiteY109" fmla="*/ 183919 h 5028102"/>
              <a:gd name="connsiteX110" fmla="*/ 571500 w 8244840"/>
              <a:gd name="connsiteY110" fmla="*/ 158519 h 5028102"/>
              <a:gd name="connsiteX111" fmla="*/ 520700 w 8244840"/>
              <a:gd name="connsiteY111" fmla="*/ 145819 h 5028102"/>
              <a:gd name="connsiteX112" fmla="*/ 241300 w 8244840"/>
              <a:gd name="connsiteY112" fmla="*/ 120419 h 5028102"/>
              <a:gd name="connsiteX113" fmla="*/ 63500 w 8244840"/>
              <a:gd name="connsiteY113" fmla="*/ 82319 h 5028102"/>
              <a:gd name="connsiteX114" fmla="*/ 0 w 8244840"/>
              <a:gd name="connsiteY114" fmla="*/ 31519 h 5028102"/>
              <a:gd name="connsiteX115" fmla="*/ 88900 w 8244840"/>
              <a:gd name="connsiteY115" fmla="*/ 5022619 h 5028102"/>
              <a:gd name="connsiteX116" fmla="*/ 1739900 w 8244840"/>
              <a:gd name="connsiteY116" fmla="*/ 4895619 h 5028102"/>
              <a:gd name="connsiteX117" fmla="*/ 8244840 w 8244840"/>
              <a:gd name="connsiteY117"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6083300 w 8244840"/>
              <a:gd name="connsiteY4" fmla="*/ 158519 h 5028102"/>
              <a:gd name="connsiteX5" fmla="*/ 5854700 w 8244840"/>
              <a:gd name="connsiteY5" fmla="*/ 209319 h 5028102"/>
              <a:gd name="connsiteX6" fmla="*/ 5702300 w 8244840"/>
              <a:gd name="connsiteY6" fmla="*/ 234719 h 5028102"/>
              <a:gd name="connsiteX7" fmla="*/ 5575300 w 8244840"/>
              <a:gd name="connsiteY7" fmla="*/ 260119 h 5028102"/>
              <a:gd name="connsiteX8" fmla="*/ 5499100 w 8244840"/>
              <a:gd name="connsiteY8" fmla="*/ 272819 h 5028102"/>
              <a:gd name="connsiteX9" fmla="*/ 5422900 w 8244840"/>
              <a:gd name="connsiteY9" fmla="*/ 298219 h 5028102"/>
              <a:gd name="connsiteX10" fmla="*/ 5245100 w 8244840"/>
              <a:gd name="connsiteY10" fmla="*/ 310919 h 5028102"/>
              <a:gd name="connsiteX11" fmla="*/ 5207000 w 8244840"/>
              <a:gd name="connsiteY11" fmla="*/ 336319 h 5028102"/>
              <a:gd name="connsiteX12" fmla="*/ 5130800 w 8244840"/>
              <a:gd name="connsiteY12" fmla="*/ 349019 h 5028102"/>
              <a:gd name="connsiteX13" fmla="*/ 5080000 w 8244840"/>
              <a:gd name="connsiteY13" fmla="*/ 361719 h 5028102"/>
              <a:gd name="connsiteX14" fmla="*/ 4991100 w 8244840"/>
              <a:gd name="connsiteY14" fmla="*/ 387119 h 5028102"/>
              <a:gd name="connsiteX15" fmla="*/ 4432300 w 8244840"/>
              <a:gd name="connsiteY15" fmla="*/ 412519 h 5028102"/>
              <a:gd name="connsiteX16" fmla="*/ 4343400 w 8244840"/>
              <a:gd name="connsiteY16" fmla="*/ 425219 h 5028102"/>
              <a:gd name="connsiteX17" fmla="*/ 4241800 w 8244840"/>
              <a:gd name="connsiteY17" fmla="*/ 437919 h 5028102"/>
              <a:gd name="connsiteX18" fmla="*/ 4076700 w 8244840"/>
              <a:gd name="connsiteY18" fmla="*/ 463319 h 5028102"/>
              <a:gd name="connsiteX19" fmla="*/ 4038600 w 8244840"/>
              <a:gd name="connsiteY19" fmla="*/ 476019 h 5028102"/>
              <a:gd name="connsiteX20" fmla="*/ 3771900 w 8244840"/>
              <a:gd name="connsiteY20" fmla="*/ 526819 h 5028102"/>
              <a:gd name="connsiteX21" fmla="*/ 3733800 w 8244840"/>
              <a:gd name="connsiteY21" fmla="*/ 552219 h 5028102"/>
              <a:gd name="connsiteX22" fmla="*/ 3670300 w 8244840"/>
              <a:gd name="connsiteY22" fmla="*/ 564919 h 5028102"/>
              <a:gd name="connsiteX23" fmla="*/ 3644900 w 8244840"/>
              <a:gd name="connsiteY23" fmla="*/ 603019 h 5028102"/>
              <a:gd name="connsiteX24" fmla="*/ 3568700 w 8244840"/>
              <a:gd name="connsiteY24" fmla="*/ 628419 h 5028102"/>
              <a:gd name="connsiteX25" fmla="*/ 3454400 w 8244840"/>
              <a:gd name="connsiteY25" fmla="*/ 755419 h 5028102"/>
              <a:gd name="connsiteX26" fmla="*/ 3416300 w 8244840"/>
              <a:gd name="connsiteY26" fmla="*/ 780819 h 5028102"/>
              <a:gd name="connsiteX27" fmla="*/ 3340100 w 8244840"/>
              <a:gd name="connsiteY27" fmla="*/ 857019 h 5028102"/>
              <a:gd name="connsiteX28" fmla="*/ 3314700 w 8244840"/>
              <a:gd name="connsiteY28" fmla="*/ 895119 h 5028102"/>
              <a:gd name="connsiteX29" fmla="*/ 3238500 w 8244840"/>
              <a:gd name="connsiteY29" fmla="*/ 945919 h 5028102"/>
              <a:gd name="connsiteX30" fmla="*/ 3149600 w 8244840"/>
              <a:gd name="connsiteY30" fmla="*/ 1034819 h 5028102"/>
              <a:gd name="connsiteX31" fmla="*/ 3098800 w 8244840"/>
              <a:gd name="connsiteY31" fmla="*/ 1060219 h 5028102"/>
              <a:gd name="connsiteX32" fmla="*/ 3073400 w 8244840"/>
              <a:gd name="connsiteY32" fmla="*/ 1098319 h 5028102"/>
              <a:gd name="connsiteX33" fmla="*/ 2959100 w 8244840"/>
              <a:gd name="connsiteY33" fmla="*/ 1199919 h 5028102"/>
              <a:gd name="connsiteX34" fmla="*/ 2921000 w 8244840"/>
              <a:gd name="connsiteY34" fmla="*/ 1288819 h 5028102"/>
              <a:gd name="connsiteX35" fmla="*/ 2908300 w 8244840"/>
              <a:gd name="connsiteY35" fmla="*/ 1326919 h 5028102"/>
              <a:gd name="connsiteX36" fmla="*/ 2870200 w 8244840"/>
              <a:gd name="connsiteY36" fmla="*/ 1403119 h 5028102"/>
              <a:gd name="connsiteX37" fmla="*/ 2832100 w 8244840"/>
              <a:gd name="connsiteY37" fmla="*/ 1530119 h 5028102"/>
              <a:gd name="connsiteX38" fmla="*/ 2819400 w 8244840"/>
              <a:gd name="connsiteY38" fmla="*/ 1580919 h 5028102"/>
              <a:gd name="connsiteX39" fmla="*/ 2794000 w 8244840"/>
              <a:gd name="connsiteY39" fmla="*/ 1644419 h 5028102"/>
              <a:gd name="connsiteX40" fmla="*/ 2781300 w 8244840"/>
              <a:gd name="connsiteY40" fmla="*/ 1682519 h 5028102"/>
              <a:gd name="connsiteX41" fmla="*/ 2755900 w 8244840"/>
              <a:gd name="connsiteY41" fmla="*/ 1720619 h 5028102"/>
              <a:gd name="connsiteX42" fmla="*/ 2730500 w 8244840"/>
              <a:gd name="connsiteY42" fmla="*/ 1822219 h 5028102"/>
              <a:gd name="connsiteX43" fmla="*/ 2705100 w 8244840"/>
              <a:gd name="connsiteY43" fmla="*/ 1885719 h 5028102"/>
              <a:gd name="connsiteX44" fmla="*/ 2679700 w 8244840"/>
              <a:gd name="connsiteY44" fmla="*/ 2012719 h 5028102"/>
              <a:gd name="connsiteX45" fmla="*/ 2654300 w 8244840"/>
              <a:gd name="connsiteY45" fmla="*/ 2190519 h 5028102"/>
              <a:gd name="connsiteX46" fmla="*/ 2641600 w 8244840"/>
              <a:gd name="connsiteY46" fmla="*/ 2698519 h 5028102"/>
              <a:gd name="connsiteX47" fmla="*/ 2628900 w 8244840"/>
              <a:gd name="connsiteY47" fmla="*/ 2774719 h 5028102"/>
              <a:gd name="connsiteX48" fmla="*/ 2578100 w 8244840"/>
              <a:gd name="connsiteY48" fmla="*/ 3079519 h 5028102"/>
              <a:gd name="connsiteX49" fmla="*/ 2540000 w 8244840"/>
              <a:gd name="connsiteY49" fmla="*/ 3117619 h 5028102"/>
              <a:gd name="connsiteX50" fmla="*/ 2501900 w 8244840"/>
              <a:gd name="connsiteY50" fmla="*/ 3206519 h 5028102"/>
              <a:gd name="connsiteX51" fmla="*/ 2489200 w 8244840"/>
              <a:gd name="connsiteY51" fmla="*/ 3244619 h 5028102"/>
              <a:gd name="connsiteX52" fmla="*/ 2451100 w 8244840"/>
              <a:gd name="connsiteY52" fmla="*/ 3282719 h 5028102"/>
              <a:gd name="connsiteX53" fmla="*/ 2438400 w 8244840"/>
              <a:gd name="connsiteY53" fmla="*/ 3346219 h 5028102"/>
              <a:gd name="connsiteX54" fmla="*/ 2413000 w 8244840"/>
              <a:gd name="connsiteY54" fmla="*/ 3384319 h 5028102"/>
              <a:gd name="connsiteX55" fmla="*/ 2387600 w 8244840"/>
              <a:gd name="connsiteY55" fmla="*/ 3460519 h 5028102"/>
              <a:gd name="connsiteX56" fmla="*/ 2374900 w 8244840"/>
              <a:gd name="connsiteY56" fmla="*/ 3498619 h 5028102"/>
              <a:gd name="connsiteX57" fmla="*/ 2362200 w 8244840"/>
              <a:gd name="connsiteY57" fmla="*/ 3536719 h 5028102"/>
              <a:gd name="connsiteX58" fmla="*/ 2349500 w 8244840"/>
              <a:gd name="connsiteY58" fmla="*/ 3625619 h 5028102"/>
              <a:gd name="connsiteX59" fmla="*/ 2311400 w 8244840"/>
              <a:gd name="connsiteY59" fmla="*/ 3790719 h 5028102"/>
              <a:gd name="connsiteX60" fmla="*/ 2286000 w 8244840"/>
              <a:gd name="connsiteY60" fmla="*/ 3841519 h 5028102"/>
              <a:gd name="connsiteX61" fmla="*/ 2273300 w 8244840"/>
              <a:gd name="connsiteY61" fmla="*/ 3968519 h 5028102"/>
              <a:gd name="connsiteX62" fmla="*/ 2247900 w 8244840"/>
              <a:gd name="connsiteY62" fmla="*/ 4070119 h 5028102"/>
              <a:gd name="connsiteX63" fmla="*/ 2222500 w 8244840"/>
              <a:gd name="connsiteY63" fmla="*/ 4298719 h 5028102"/>
              <a:gd name="connsiteX64" fmla="*/ 2209800 w 8244840"/>
              <a:gd name="connsiteY64" fmla="*/ 4489219 h 5028102"/>
              <a:gd name="connsiteX65" fmla="*/ 2184400 w 8244840"/>
              <a:gd name="connsiteY65" fmla="*/ 4616219 h 5028102"/>
              <a:gd name="connsiteX66" fmla="*/ 2171700 w 8244840"/>
              <a:gd name="connsiteY66" fmla="*/ 4692419 h 5028102"/>
              <a:gd name="connsiteX67" fmla="*/ 2159000 w 8244840"/>
              <a:gd name="connsiteY67" fmla="*/ 4730519 h 5028102"/>
              <a:gd name="connsiteX68" fmla="*/ 2044700 w 8244840"/>
              <a:gd name="connsiteY68" fmla="*/ 4933719 h 5028102"/>
              <a:gd name="connsiteX69" fmla="*/ 1816100 w 8244840"/>
              <a:gd name="connsiteY69" fmla="*/ 4895619 h 5028102"/>
              <a:gd name="connsiteX70" fmla="*/ 1701800 w 8244840"/>
              <a:gd name="connsiteY70" fmla="*/ 4857519 h 5028102"/>
              <a:gd name="connsiteX71" fmla="*/ 1587500 w 8244840"/>
              <a:gd name="connsiteY71" fmla="*/ 4819419 h 5028102"/>
              <a:gd name="connsiteX72" fmla="*/ 1549400 w 8244840"/>
              <a:gd name="connsiteY72" fmla="*/ 4806719 h 5028102"/>
              <a:gd name="connsiteX73" fmla="*/ 1511300 w 8244840"/>
              <a:gd name="connsiteY73" fmla="*/ 4781319 h 5028102"/>
              <a:gd name="connsiteX74" fmla="*/ 1435100 w 8244840"/>
              <a:gd name="connsiteY74" fmla="*/ 4768619 h 5028102"/>
              <a:gd name="connsiteX75" fmla="*/ 1397000 w 8244840"/>
              <a:gd name="connsiteY75" fmla="*/ 4755919 h 5028102"/>
              <a:gd name="connsiteX76" fmla="*/ 1270000 w 8244840"/>
              <a:gd name="connsiteY76" fmla="*/ 4641619 h 5028102"/>
              <a:gd name="connsiteX77" fmla="*/ 1257300 w 8244840"/>
              <a:gd name="connsiteY77" fmla="*/ 4603519 h 5028102"/>
              <a:gd name="connsiteX78" fmla="*/ 1244600 w 8244840"/>
              <a:gd name="connsiteY78" fmla="*/ 4552719 h 5028102"/>
              <a:gd name="connsiteX79" fmla="*/ 1219200 w 8244840"/>
              <a:gd name="connsiteY79" fmla="*/ 4514619 h 5028102"/>
              <a:gd name="connsiteX80" fmla="*/ 1181100 w 8244840"/>
              <a:gd name="connsiteY80" fmla="*/ 4387619 h 5028102"/>
              <a:gd name="connsiteX81" fmla="*/ 1168400 w 8244840"/>
              <a:gd name="connsiteY81" fmla="*/ 4197119 h 5028102"/>
              <a:gd name="connsiteX82" fmla="*/ 1181100 w 8244840"/>
              <a:gd name="connsiteY82" fmla="*/ 3981219 h 5028102"/>
              <a:gd name="connsiteX83" fmla="*/ 1219200 w 8244840"/>
              <a:gd name="connsiteY83" fmla="*/ 3676419 h 5028102"/>
              <a:gd name="connsiteX84" fmla="*/ 1231900 w 8244840"/>
              <a:gd name="connsiteY84" fmla="*/ 3320819 h 5028102"/>
              <a:gd name="connsiteX85" fmla="*/ 1257300 w 8244840"/>
              <a:gd name="connsiteY85" fmla="*/ 2914419 h 5028102"/>
              <a:gd name="connsiteX86" fmla="*/ 1244600 w 8244840"/>
              <a:gd name="connsiteY86" fmla="*/ 2177819 h 5028102"/>
              <a:gd name="connsiteX87" fmla="*/ 1231900 w 8244840"/>
              <a:gd name="connsiteY87" fmla="*/ 1923819 h 5028102"/>
              <a:gd name="connsiteX88" fmla="*/ 1206500 w 8244840"/>
              <a:gd name="connsiteY88" fmla="*/ 1758719 h 5028102"/>
              <a:gd name="connsiteX89" fmla="*/ 1181100 w 8244840"/>
              <a:gd name="connsiteY89" fmla="*/ 1707919 h 5028102"/>
              <a:gd name="connsiteX90" fmla="*/ 1155700 w 8244840"/>
              <a:gd name="connsiteY90" fmla="*/ 1530119 h 5028102"/>
              <a:gd name="connsiteX91" fmla="*/ 1143000 w 8244840"/>
              <a:gd name="connsiteY91" fmla="*/ 1479319 h 5028102"/>
              <a:gd name="connsiteX92" fmla="*/ 1117600 w 8244840"/>
              <a:gd name="connsiteY92" fmla="*/ 1428519 h 5028102"/>
              <a:gd name="connsiteX93" fmla="*/ 1104900 w 8244840"/>
              <a:gd name="connsiteY93" fmla="*/ 1352319 h 5028102"/>
              <a:gd name="connsiteX94" fmla="*/ 1066800 w 8244840"/>
              <a:gd name="connsiteY94" fmla="*/ 1225319 h 5028102"/>
              <a:gd name="connsiteX95" fmla="*/ 1041400 w 8244840"/>
              <a:gd name="connsiteY95" fmla="*/ 1060219 h 5028102"/>
              <a:gd name="connsiteX96" fmla="*/ 1028700 w 8244840"/>
              <a:gd name="connsiteY96" fmla="*/ 996719 h 5028102"/>
              <a:gd name="connsiteX97" fmla="*/ 1003300 w 8244840"/>
              <a:gd name="connsiteY97" fmla="*/ 793519 h 5028102"/>
              <a:gd name="connsiteX98" fmla="*/ 990600 w 8244840"/>
              <a:gd name="connsiteY98" fmla="*/ 730019 h 5028102"/>
              <a:gd name="connsiteX99" fmla="*/ 965200 w 8244840"/>
              <a:gd name="connsiteY99" fmla="*/ 653819 h 5028102"/>
              <a:gd name="connsiteX100" fmla="*/ 927100 w 8244840"/>
              <a:gd name="connsiteY100" fmla="*/ 590319 h 5028102"/>
              <a:gd name="connsiteX101" fmla="*/ 914400 w 8244840"/>
              <a:gd name="connsiteY101" fmla="*/ 514119 h 5028102"/>
              <a:gd name="connsiteX102" fmla="*/ 889000 w 8244840"/>
              <a:gd name="connsiteY102" fmla="*/ 476019 h 5028102"/>
              <a:gd name="connsiteX103" fmla="*/ 838200 w 8244840"/>
              <a:gd name="connsiteY103" fmla="*/ 387119 h 5028102"/>
              <a:gd name="connsiteX104" fmla="*/ 812800 w 8244840"/>
              <a:gd name="connsiteY104" fmla="*/ 349019 h 5028102"/>
              <a:gd name="connsiteX105" fmla="*/ 800100 w 8244840"/>
              <a:gd name="connsiteY105" fmla="*/ 310919 h 5028102"/>
              <a:gd name="connsiteX106" fmla="*/ 762000 w 8244840"/>
              <a:gd name="connsiteY106" fmla="*/ 298219 h 5028102"/>
              <a:gd name="connsiteX107" fmla="*/ 736600 w 8244840"/>
              <a:gd name="connsiteY107" fmla="*/ 260119 h 5028102"/>
              <a:gd name="connsiteX108" fmla="*/ 660400 w 8244840"/>
              <a:gd name="connsiteY108" fmla="*/ 196619 h 5028102"/>
              <a:gd name="connsiteX109" fmla="*/ 609600 w 8244840"/>
              <a:gd name="connsiteY109" fmla="*/ 183919 h 5028102"/>
              <a:gd name="connsiteX110" fmla="*/ 571500 w 8244840"/>
              <a:gd name="connsiteY110" fmla="*/ 158519 h 5028102"/>
              <a:gd name="connsiteX111" fmla="*/ 520700 w 8244840"/>
              <a:gd name="connsiteY111" fmla="*/ 145819 h 5028102"/>
              <a:gd name="connsiteX112" fmla="*/ 241300 w 8244840"/>
              <a:gd name="connsiteY112" fmla="*/ 120419 h 5028102"/>
              <a:gd name="connsiteX113" fmla="*/ 63500 w 8244840"/>
              <a:gd name="connsiteY113" fmla="*/ 82319 h 5028102"/>
              <a:gd name="connsiteX114" fmla="*/ 0 w 8244840"/>
              <a:gd name="connsiteY114" fmla="*/ 31519 h 5028102"/>
              <a:gd name="connsiteX115" fmla="*/ 88900 w 8244840"/>
              <a:gd name="connsiteY115" fmla="*/ 5022619 h 5028102"/>
              <a:gd name="connsiteX116" fmla="*/ 1739900 w 8244840"/>
              <a:gd name="connsiteY116" fmla="*/ 4895619 h 5028102"/>
              <a:gd name="connsiteX117" fmla="*/ 8244840 w 8244840"/>
              <a:gd name="connsiteY117"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854700 w 8244840"/>
              <a:gd name="connsiteY4" fmla="*/ 209319 h 5028102"/>
              <a:gd name="connsiteX5" fmla="*/ 5702300 w 8244840"/>
              <a:gd name="connsiteY5" fmla="*/ 234719 h 5028102"/>
              <a:gd name="connsiteX6" fmla="*/ 5575300 w 8244840"/>
              <a:gd name="connsiteY6" fmla="*/ 260119 h 5028102"/>
              <a:gd name="connsiteX7" fmla="*/ 5499100 w 8244840"/>
              <a:gd name="connsiteY7" fmla="*/ 272819 h 5028102"/>
              <a:gd name="connsiteX8" fmla="*/ 5422900 w 8244840"/>
              <a:gd name="connsiteY8" fmla="*/ 298219 h 5028102"/>
              <a:gd name="connsiteX9" fmla="*/ 5245100 w 8244840"/>
              <a:gd name="connsiteY9" fmla="*/ 310919 h 5028102"/>
              <a:gd name="connsiteX10" fmla="*/ 5207000 w 8244840"/>
              <a:gd name="connsiteY10" fmla="*/ 336319 h 5028102"/>
              <a:gd name="connsiteX11" fmla="*/ 5130800 w 8244840"/>
              <a:gd name="connsiteY11" fmla="*/ 349019 h 5028102"/>
              <a:gd name="connsiteX12" fmla="*/ 5080000 w 8244840"/>
              <a:gd name="connsiteY12" fmla="*/ 361719 h 5028102"/>
              <a:gd name="connsiteX13" fmla="*/ 4991100 w 8244840"/>
              <a:gd name="connsiteY13" fmla="*/ 387119 h 5028102"/>
              <a:gd name="connsiteX14" fmla="*/ 4432300 w 8244840"/>
              <a:gd name="connsiteY14" fmla="*/ 412519 h 5028102"/>
              <a:gd name="connsiteX15" fmla="*/ 4343400 w 8244840"/>
              <a:gd name="connsiteY15" fmla="*/ 425219 h 5028102"/>
              <a:gd name="connsiteX16" fmla="*/ 4241800 w 8244840"/>
              <a:gd name="connsiteY16" fmla="*/ 437919 h 5028102"/>
              <a:gd name="connsiteX17" fmla="*/ 4076700 w 8244840"/>
              <a:gd name="connsiteY17" fmla="*/ 463319 h 5028102"/>
              <a:gd name="connsiteX18" fmla="*/ 4038600 w 8244840"/>
              <a:gd name="connsiteY18" fmla="*/ 476019 h 5028102"/>
              <a:gd name="connsiteX19" fmla="*/ 3771900 w 8244840"/>
              <a:gd name="connsiteY19" fmla="*/ 526819 h 5028102"/>
              <a:gd name="connsiteX20" fmla="*/ 3733800 w 8244840"/>
              <a:gd name="connsiteY20" fmla="*/ 552219 h 5028102"/>
              <a:gd name="connsiteX21" fmla="*/ 3670300 w 8244840"/>
              <a:gd name="connsiteY21" fmla="*/ 564919 h 5028102"/>
              <a:gd name="connsiteX22" fmla="*/ 3644900 w 8244840"/>
              <a:gd name="connsiteY22" fmla="*/ 603019 h 5028102"/>
              <a:gd name="connsiteX23" fmla="*/ 3568700 w 8244840"/>
              <a:gd name="connsiteY23" fmla="*/ 628419 h 5028102"/>
              <a:gd name="connsiteX24" fmla="*/ 3454400 w 8244840"/>
              <a:gd name="connsiteY24" fmla="*/ 755419 h 5028102"/>
              <a:gd name="connsiteX25" fmla="*/ 3416300 w 8244840"/>
              <a:gd name="connsiteY25" fmla="*/ 780819 h 5028102"/>
              <a:gd name="connsiteX26" fmla="*/ 3340100 w 8244840"/>
              <a:gd name="connsiteY26" fmla="*/ 857019 h 5028102"/>
              <a:gd name="connsiteX27" fmla="*/ 3314700 w 8244840"/>
              <a:gd name="connsiteY27" fmla="*/ 895119 h 5028102"/>
              <a:gd name="connsiteX28" fmla="*/ 3238500 w 8244840"/>
              <a:gd name="connsiteY28" fmla="*/ 945919 h 5028102"/>
              <a:gd name="connsiteX29" fmla="*/ 3149600 w 8244840"/>
              <a:gd name="connsiteY29" fmla="*/ 1034819 h 5028102"/>
              <a:gd name="connsiteX30" fmla="*/ 3098800 w 8244840"/>
              <a:gd name="connsiteY30" fmla="*/ 1060219 h 5028102"/>
              <a:gd name="connsiteX31" fmla="*/ 3073400 w 8244840"/>
              <a:gd name="connsiteY31" fmla="*/ 1098319 h 5028102"/>
              <a:gd name="connsiteX32" fmla="*/ 2959100 w 8244840"/>
              <a:gd name="connsiteY32" fmla="*/ 1199919 h 5028102"/>
              <a:gd name="connsiteX33" fmla="*/ 2921000 w 8244840"/>
              <a:gd name="connsiteY33" fmla="*/ 1288819 h 5028102"/>
              <a:gd name="connsiteX34" fmla="*/ 2908300 w 8244840"/>
              <a:gd name="connsiteY34" fmla="*/ 1326919 h 5028102"/>
              <a:gd name="connsiteX35" fmla="*/ 2870200 w 8244840"/>
              <a:gd name="connsiteY35" fmla="*/ 1403119 h 5028102"/>
              <a:gd name="connsiteX36" fmla="*/ 2832100 w 8244840"/>
              <a:gd name="connsiteY36" fmla="*/ 1530119 h 5028102"/>
              <a:gd name="connsiteX37" fmla="*/ 2819400 w 8244840"/>
              <a:gd name="connsiteY37" fmla="*/ 1580919 h 5028102"/>
              <a:gd name="connsiteX38" fmla="*/ 2794000 w 8244840"/>
              <a:gd name="connsiteY38" fmla="*/ 1644419 h 5028102"/>
              <a:gd name="connsiteX39" fmla="*/ 2781300 w 8244840"/>
              <a:gd name="connsiteY39" fmla="*/ 1682519 h 5028102"/>
              <a:gd name="connsiteX40" fmla="*/ 2755900 w 8244840"/>
              <a:gd name="connsiteY40" fmla="*/ 1720619 h 5028102"/>
              <a:gd name="connsiteX41" fmla="*/ 2730500 w 8244840"/>
              <a:gd name="connsiteY41" fmla="*/ 1822219 h 5028102"/>
              <a:gd name="connsiteX42" fmla="*/ 2705100 w 8244840"/>
              <a:gd name="connsiteY42" fmla="*/ 1885719 h 5028102"/>
              <a:gd name="connsiteX43" fmla="*/ 2679700 w 8244840"/>
              <a:gd name="connsiteY43" fmla="*/ 2012719 h 5028102"/>
              <a:gd name="connsiteX44" fmla="*/ 2654300 w 8244840"/>
              <a:gd name="connsiteY44" fmla="*/ 2190519 h 5028102"/>
              <a:gd name="connsiteX45" fmla="*/ 2641600 w 8244840"/>
              <a:gd name="connsiteY45" fmla="*/ 2698519 h 5028102"/>
              <a:gd name="connsiteX46" fmla="*/ 2628900 w 8244840"/>
              <a:gd name="connsiteY46" fmla="*/ 2774719 h 5028102"/>
              <a:gd name="connsiteX47" fmla="*/ 2578100 w 8244840"/>
              <a:gd name="connsiteY47" fmla="*/ 3079519 h 5028102"/>
              <a:gd name="connsiteX48" fmla="*/ 2540000 w 8244840"/>
              <a:gd name="connsiteY48" fmla="*/ 3117619 h 5028102"/>
              <a:gd name="connsiteX49" fmla="*/ 2501900 w 8244840"/>
              <a:gd name="connsiteY49" fmla="*/ 3206519 h 5028102"/>
              <a:gd name="connsiteX50" fmla="*/ 2489200 w 8244840"/>
              <a:gd name="connsiteY50" fmla="*/ 3244619 h 5028102"/>
              <a:gd name="connsiteX51" fmla="*/ 2451100 w 8244840"/>
              <a:gd name="connsiteY51" fmla="*/ 3282719 h 5028102"/>
              <a:gd name="connsiteX52" fmla="*/ 2438400 w 8244840"/>
              <a:gd name="connsiteY52" fmla="*/ 3346219 h 5028102"/>
              <a:gd name="connsiteX53" fmla="*/ 2413000 w 8244840"/>
              <a:gd name="connsiteY53" fmla="*/ 3384319 h 5028102"/>
              <a:gd name="connsiteX54" fmla="*/ 2387600 w 8244840"/>
              <a:gd name="connsiteY54" fmla="*/ 3460519 h 5028102"/>
              <a:gd name="connsiteX55" fmla="*/ 2374900 w 8244840"/>
              <a:gd name="connsiteY55" fmla="*/ 3498619 h 5028102"/>
              <a:gd name="connsiteX56" fmla="*/ 2362200 w 8244840"/>
              <a:gd name="connsiteY56" fmla="*/ 3536719 h 5028102"/>
              <a:gd name="connsiteX57" fmla="*/ 2349500 w 8244840"/>
              <a:gd name="connsiteY57" fmla="*/ 3625619 h 5028102"/>
              <a:gd name="connsiteX58" fmla="*/ 2311400 w 8244840"/>
              <a:gd name="connsiteY58" fmla="*/ 3790719 h 5028102"/>
              <a:gd name="connsiteX59" fmla="*/ 2286000 w 8244840"/>
              <a:gd name="connsiteY59" fmla="*/ 3841519 h 5028102"/>
              <a:gd name="connsiteX60" fmla="*/ 2273300 w 8244840"/>
              <a:gd name="connsiteY60" fmla="*/ 3968519 h 5028102"/>
              <a:gd name="connsiteX61" fmla="*/ 2247900 w 8244840"/>
              <a:gd name="connsiteY61" fmla="*/ 4070119 h 5028102"/>
              <a:gd name="connsiteX62" fmla="*/ 2222500 w 8244840"/>
              <a:gd name="connsiteY62" fmla="*/ 4298719 h 5028102"/>
              <a:gd name="connsiteX63" fmla="*/ 2209800 w 8244840"/>
              <a:gd name="connsiteY63" fmla="*/ 4489219 h 5028102"/>
              <a:gd name="connsiteX64" fmla="*/ 2184400 w 8244840"/>
              <a:gd name="connsiteY64" fmla="*/ 4616219 h 5028102"/>
              <a:gd name="connsiteX65" fmla="*/ 2171700 w 8244840"/>
              <a:gd name="connsiteY65" fmla="*/ 4692419 h 5028102"/>
              <a:gd name="connsiteX66" fmla="*/ 2159000 w 8244840"/>
              <a:gd name="connsiteY66" fmla="*/ 4730519 h 5028102"/>
              <a:gd name="connsiteX67" fmla="*/ 2044700 w 8244840"/>
              <a:gd name="connsiteY67" fmla="*/ 4933719 h 5028102"/>
              <a:gd name="connsiteX68" fmla="*/ 1816100 w 8244840"/>
              <a:gd name="connsiteY68" fmla="*/ 4895619 h 5028102"/>
              <a:gd name="connsiteX69" fmla="*/ 1701800 w 8244840"/>
              <a:gd name="connsiteY69" fmla="*/ 4857519 h 5028102"/>
              <a:gd name="connsiteX70" fmla="*/ 1587500 w 8244840"/>
              <a:gd name="connsiteY70" fmla="*/ 4819419 h 5028102"/>
              <a:gd name="connsiteX71" fmla="*/ 1549400 w 8244840"/>
              <a:gd name="connsiteY71" fmla="*/ 4806719 h 5028102"/>
              <a:gd name="connsiteX72" fmla="*/ 1511300 w 8244840"/>
              <a:gd name="connsiteY72" fmla="*/ 4781319 h 5028102"/>
              <a:gd name="connsiteX73" fmla="*/ 1435100 w 8244840"/>
              <a:gd name="connsiteY73" fmla="*/ 4768619 h 5028102"/>
              <a:gd name="connsiteX74" fmla="*/ 1397000 w 8244840"/>
              <a:gd name="connsiteY74" fmla="*/ 4755919 h 5028102"/>
              <a:gd name="connsiteX75" fmla="*/ 1270000 w 8244840"/>
              <a:gd name="connsiteY75" fmla="*/ 4641619 h 5028102"/>
              <a:gd name="connsiteX76" fmla="*/ 1257300 w 8244840"/>
              <a:gd name="connsiteY76" fmla="*/ 4603519 h 5028102"/>
              <a:gd name="connsiteX77" fmla="*/ 1244600 w 8244840"/>
              <a:gd name="connsiteY77" fmla="*/ 4552719 h 5028102"/>
              <a:gd name="connsiteX78" fmla="*/ 1219200 w 8244840"/>
              <a:gd name="connsiteY78" fmla="*/ 4514619 h 5028102"/>
              <a:gd name="connsiteX79" fmla="*/ 1181100 w 8244840"/>
              <a:gd name="connsiteY79" fmla="*/ 4387619 h 5028102"/>
              <a:gd name="connsiteX80" fmla="*/ 1168400 w 8244840"/>
              <a:gd name="connsiteY80" fmla="*/ 4197119 h 5028102"/>
              <a:gd name="connsiteX81" fmla="*/ 1181100 w 8244840"/>
              <a:gd name="connsiteY81" fmla="*/ 3981219 h 5028102"/>
              <a:gd name="connsiteX82" fmla="*/ 1219200 w 8244840"/>
              <a:gd name="connsiteY82" fmla="*/ 3676419 h 5028102"/>
              <a:gd name="connsiteX83" fmla="*/ 1231900 w 8244840"/>
              <a:gd name="connsiteY83" fmla="*/ 3320819 h 5028102"/>
              <a:gd name="connsiteX84" fmla="*/ 1257300 w 8244840"/>
              <a:gd name="connsiteY84" fmla="*/ 2914419 h 5028102"/>
              <a:gd name="connsiteX85" fmla="*/ 1244600 w 8244840"/>
              <a:gd name="connsiteY85" fmla="*/ 2177819 h 5028102"/>
              <a:gd name="connsiteX86" fmla="*/ 1231900 w 8244840"/>
              <a:gd name="connsiteY86" fmla="*/ 1923819 h 5028102"/>
              <a:gd name="connsiteX87" fmla="*/ 1206500 w 8244840"/>
              <a:gd name="connsiteY87" fmla="*/ 1758719 h 5028102"/>
              <a:gd name="connsiteX88" fmla="*/ 1181100 w 8244840"/>
              <a:gd name="connsiteY88" fmla="*/ 1707919 h 5028102"/>
              <a:gd name="connsiteX89" fmla="*/ 1155700 w 8244840"/>
              <a:gd name="connsiteY89" fmla="*/ 1530119 h 5028102"/>
              <a:gd name="connsiteX90" fmla="*/ 1143000 w 8244840"/>
              <a:gd name="connsiteY90" fmla="*/ 1479319 h 5028102"/>
              <a:gd name="connsiteX91" fmla="*/ 1117600 w 8244840"/>
              <a:gd name="connsiteY91" fmla="*/ 1428519 h 5028102"/>
              <a:gd name="connsiteX92" fmla="*/ 1104900 w 8244840"/>
              <a:gd name="connsiteY92" fmla="*/ 1352319 h 5028102"/>
              <a:gd name="connsiteX93" fmla="*/ 1066800 w 8244840"/>
              <a:gd name="connsiteY93" fmla="*/ 1225319 h 5028102"/>
              <a:gd name="connsiteX94" fmla="*/ 1041400 w 8244840"/>
              <a:gd name="connsiteY94" fmla="*/ 1060219 h 5028102"/>
              <a:gd name="connsiteX95" fmla="*/ 1028700 w 8244840"/>
              <a:gd name="connsiteY95" fmla="*/ 996719 h 5028102"/>
              <a:gd name="connsiteX96" fmla="*/ 1003300 w 8244840"/>
              <a:gd name="connsiteY96" fmla="*/ 793519 h 5028102"/>
              <a:gd name="connsiteX97" fmla="*/ 990600 w 8244840"/>
              <a:gd name="connsiteY97" fmla="*/ 730019 h 5028102"/>
              <a:gd name="connsiteX98" fmla="*/ 965200 w 8244840"/>
              <a:gd name="connsiteY98" fmla="*/ 653819 h 5028102"/>
              <a:gd name="connsiteX99" fmla="*/ 927100 w 8244840"/>
              <a:gd name="connsiteY99" fmla="*/ 590319 h 5028102"/>
              <a:gd name="connsiteX100" fmla="*/ 914400 w 8244840"/>
              <a:gd name="connsiteY100" fmla="*/ 514119 h 5028102"/>
              <a:gd name="connsiteX101" fmla="*/ 889000 w 8244840"/>
              <a:gd name="connsiteY101" fmla="*/ 476019 h 5028102"/>
              <a:gd name="connsiteX102" fmla="*/ 838200 w 8244840"/>
              <a:gd name="connsiteY102" fmla="*/ 387119 h 5028102"/>
              <a:gd name="connsiteX103" fmla="*/ 812800 w 8244840"/>
              <a:gd name="connsiteY103" fmla="*/ 349019 h 5028102"/>
              <a:gd name="connsiteX104" fmla="*/ 800100 w 8244840"/>
              <a:gd name="connsiteY104" fmla="*/ 310919 h 5028102"/>
              <a:gd name="connsiteX105" fmla="*/ 762000 w 8244840"/>
              <a:gd name="connsiteY105" fmla="*/ 298219 h 5028102"/>
              <a:gd name="connsiteX106" fmla="*/ 736600 w 8244840"/>
              <a:gd name="connsiteY106" fmla="*/ 260119 h 5028102"/>
              <a:gd name="connsiteX107" fmla="*/ 660400 w 8244840"/>
              <a:gd name="connsiteY107" fmla="*/ 196619 h 5028102"/>
              <a:gd name="connsiteX108" fmla="*/ 609600 w 8244840"/>
              <a:gd name="connsiteY108" fmla="*/ 183919 h 5028102"/>
              <a:gd name="connsiteX109" fmla="*/ 571500 w 8244840"/>
              <a:gd name="connsiteY109" fmla="*/ 158519 h 5028102"/>
              <a:gd name="connsiteX110" fmla="*/ 520700 w 8244840"/>
              <a:gd name="connsiteY110" fmla="*/ 145819 h 5028102"/>
              <a:gd name="connsiteX111" fmla="*/ 241300 w 8244840"/>
              <a:gd name="connsiteY111" fmla="*/ 120419 h 5028102"/>
              <a:gd name="connsiteX112" fmla="*/ 63500 w 8244840"/>
              <a:gd name="connsiteY112" fmla="*/ 82319 h 5028102"/>
              <a:gd name="connsiteX113" fmla="*/ 0 w 8244840"/>
              <a:gd name="connsiteY113" fmla="*/ 31519 h 5028102"/>
              <a:gd name="connsiteX114" fmla="*/ 88900 w 8244840"/>
              <a:gd name="connsiteY114" fmla="*/ 5022619 h 5028102"/>
              <a:gd name="connsiteX115" fmla="*/ 1739900 w 8244840"/>
              <a:gd name="connsiteY115" fmla="*/ 4895619 h 5028102"/>
              <a:gd name="connsiteX116" fmla="*/ 8244840 w 8244840"/>
              <a:gd name="connsiteY116"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5575300 w 8244840"/>
              <a:gd name="connsiteY5" fmla="*/ 260119 h 5028102"/>
              <a:gd name="connsiteX6" fmla="*/ 5499100 w 8244840"/>
              <a:gd name="connsiteY6" fmla="*/ 272819 h 5028102"/>
              <a:gd name="connsiteX7" fmla="*/ 5422900 w 8244840"/>
              <a:gd name="connsiteY7" fmla="*/ 298219 h 5028102"/>
              <a:gd name="connsiteX8" fmla="*/ 5245100 w 8244840"/>
              <a:gd name="connsiteY8" fmla="*/ 310919 h 5028102"/>
              <a:gd name="connsiteX9" fmla="*/ 5207000 w 8244840"/>
              <a:gd name="connsiteY9" fmla="*/ 336319 h 5028102"/>
              <a:gd name="connsiteX10" fmla="*/ 5130800 w 8244840"/>
              <a:gd name="connsiteY10" fmla="*/ 349019 h 5028102"/>
              <a:gd name="connsiteX11" fmla="*/ 5080000 w 8244840"/>
              <a:gd name="connsiteY11" fmla="*/ 361719 h 5028102"/>
              <a:gd name="connsiteX12" fmla="*/ 4991100 w 8244840"/>
              <a:gd name="connsiteY12" fmla="*/ 387119 h 5028102"/>
              <a:gd name="connsiteX13" fmla="*/ 4432300 w 8244840"/>
              <a:gd name="connsiteY13" fmla="*/ 412519 h 5028102"/>
              <a:gd name="connsiteX14" fmla="*/ 4343400 w 8244840"/>
              <a:gd name="connsiteY14" fmla="*/ 425219 h 5028102"/>
              <a:gd name="connsiteX15" fmla="*/ 4241800 w 8244840"/>
              <a:gd name="connsiteY15" fmla="*/ 437919 h 5028102"/>
              <a:gd name="connsiteX16" fmla="*/ 4076700 w 8244840"/>
              <a:gd name="connsiteY16" fmla="*/ 463319 h 5028102"/>
              <a:gd name="connsiteX17" fmla="*/ 4038600 w 8244840"/>
              <a:gd name="connsiteY17" fmla="*/ 476019 h 5028102"/>
              <a:gd name="connsiteX18" fmla="*/ 3771900 w 8244840"/>
              <a:gd name="connsiteY18" fmla="*/ 526819 h 5028102"/>
              <a:gd name="connsiteX19" fmla="*/ 3733800 w 8244840"/>
              <a:gd name="connsiteY19" fmla="*/ 552219 h 5028102"/>
              <a:gd name="connsiteX20" fmla="*/ 3670300 w 8244840"/>
              <a:gd name="connsiteY20" fmla="*/ 564919 h 5028102"/>
              <a:gd name="connsiteX21" fmla="*/ 3644900 w 8244840"/>
              <a:gd name="connsiteY21" fmla="*/ 603019 h 5028102"/>
              <a:gd name="connsiteX22" fmla="*/ 3568700 w 8244840"/>
              <a:gd name="connsiteY22" fmla="*/ 628419 h 5028102"/>
              <a:gd name="connsiteX23" fmla="*/ 3454400 w 8244840"/>
              <a:gd name="connsiteY23" fmla="*/ 755419 h 5028102"/>
              <a:gd name="connsiteX24" fmla="*/ 3416300 w 8244840"/>
              <a:gd name="connsiteY24" fmla="*/ 780819 h 5028102"/>
              <a:gd name="connsiteX25" fmla="*/ 3340100 w 8244840"/>
              <a:gd name="connsiteY25" fmla="*/ 857019 h 5028102"/>
              <a:gd name="connsiteX26" fmla="*/ 3314700 w 8244840"/>
              <a:gd name="connsiteY26" fmla="*/ 895119 h 5028102"/>
              <a:gd name="connsiteX27" fmla="*/ 3238500 w 8244840"/>
              <a:gd name="connsiteY27" fmla="*/ 945919 h 5028102"/>
              <a:gd name="connsiteX28" fmla="*/ 3149600 w 8244840"/>
              <a:gd name="connsiteY28" fmla="*/ 1034819 h 5028102"/>
              <a:gd name="connsiteX29" fmla="*/ 3098800 w 8244840"/>
              <a:gd name="connsiteY29" fmla="*/ 1060219 h 5028102"/>
              <a:gd name="connsiteX30" fmla="*/ 3073400 w 8244840"/>
              <a:gd name="connsiteY30" fmla="*/ 1098319 h 5028102"/>
              <a:gd name="connsiteX31" fmla="*/ 2959100 w 8244840"/>
              <a:gd name="connsiteY31" fmla="*/ 1199919 h 5028102"/>
              <a:gd name="connsiteX32" fmla="*/ 2921000 w 8244840"/>
              <a:gd name="connsiteY32" fmla="*/ 1288819 h 5028102"/>
              <a:gd name="connsiteX33" fmla="*/ 2908300 w 8244840"/>
              <a:gd name="connsiteY33" fmla="*/ 1326919 h 5028102"/>
              <a:gd name="connsiteX34" fmla="*/ 2870200 w 8244840"/>
              <a:gd name="connsiteY34" fmla="*/ 1403119 h 5028102"/>
              <a:gd name="connsiteX35" fmla="*/ 2832100 w 8244840"/>
              <a:gd name="connsiteY35" fmla="*/ 1530119 h 5028102"/>
              <a:gd name="connsiteX36" fmla="*/ 2819400 w 8244840"/>
              <a:gd name="connsiteY36" fmla="*/ 1580919 h 5028102"/>
              <a:gd name="connsiteX37" fmla="*/ 2794000 w 8244840"/>
              <a:gd name="connsiteY37" fmla="*/ 1644419 h 5028102"/>
              <a:gd name="connsiteX38" fmla="*/ 2781300 w 8244840"/>
              <a:gd name="connsiteY38" fmla="*/ 1682519 h 5028102"/>
              <a:gd name="connsiteX39" fmla="*/ 2755900 w 8244840"/>
              <a:gd name="connsiteY39" fmla="*/ 1720619 h 5028102"/>
              <a:gd name="connsiteX40" fmla="*/ 2730500 w 8244840"/>
              <a:gd name="connsiteY40" fmla="*/ 1822219 h 5028102"/>
              <a:gd name="connsiteX41" fmla="*/ 2705100 w 8244840"/>
              <a:gd name="connsiteY41" fmla="*/ 1885719 h 5028102"/>
              <a:gd name="connsiteX42" fmla="*/ 2679700 w 8244840"/>
              <a:gd name="connsiteY42" fmla="*/ 2012719 h 5028102"/>
              <a:gd name="connsiteX43" fmla="*/ 2654300 w 8244840"/>
              <a:gd name="connsiteY43" fmla="*/ 2190519 h 5028102"/>
              <a:gd name="connsiteX44" fmla="*/ 2641600 w 8244840"/>
              <a:gd name="connsiteY44" fmla="*/ 2698519 h 5028102"/>
              <a:gd name="connsiteX45" fmla="*/ 2628900 w 8244840"/>
              <a:gd name="connsiteY45" fmla="*/ 2774719 h 5028102"/>
              <a:gd name="connsiteX46" fmla="*/ 2578100 w 8244840"/>
              <a:gd name="connsiteY46" fmla="*/ 3079519 h 5028102"/>
              <a:gd name="connsiteX47" fmla="*/ 2540000 w 8244840"/>
              <a:gd name="connsiteY47" fmla="*/ 3117619 h 5028102"/>
              <a:gd name="connsiteX48" fmla="*/ 2501900 w 8244840"/>
              <a:gd name="connsiteY48" fmla="*/ 3206519 h 5028102"/>
              <a:gd name="connsiteX49" fmla="*/ 2489200 w 8244840"/>
              <a:gd name="connsiteY49" fmla="*/ 3244619 h 5028102"/>
              <a:gd name="connsiteX50" fmla="*/ 2451100 w 8244840"/>
              <a:gd name="connsiteY50" fmla="*/ 3282719 h 5028102"/>
              <a:gd name="connsiteX51" fmla="*/ 2438400 w 8244840"/>
              <a:gd name="connsiteY51" fmla="*/ 3346219 h 5028102"/>
              <a:gd name="connsiteX52" fmla="*/ 2413000 w 8244840"/>
              <a:gd name="connsiteY52" fmla="*/ 3384319 h 5028102"/>
              <a:gd name="connsiteX53" fmla="*/ 2387600 w 8244840"/>
              <a:gd name="connsiteY53" fmla="*/ 3460519 h 5028102"/>
              <a:gd name="connsiteX54" fmla="*/ 2374900 w 8244840"/>
              <a:gd name="connsiteY54" fmla="*/ 3498619 h 5028102"/>
              <a:gd name="connsiteX55" fmla="*/ 2362200 w 8244840"/>
              <a:gd name="connsiteY55" fmla="*/ 3536719 h 5028102"/>
              <a:gd name="connsiteX56" fmla="*/ 2349500 w 8244840"/>
              <a:gd name="connsiteY56" fmla="*/ 3625619 h 5028102"/>
              <a:gd name="connsiteX57" fmla="*/ 2311400 w 8244840"/>
              <a:gd name="connsiteY57" fmla="*/ 3790719 h 5028102"/>
              <a:gd name="connsiteX58" fmla="*/ 2286000 w 8244840"/>
              <a:gd name="connsiteY58" fmla="*/ 3841519 h 5028102"/>
              <a:gd name="connsiteX59" fmla="*/ 2273300 w 8244840"/>
              <a:gd name="connsiteY59" fmla="*/ 3968519 h 5028102"/>
              <a:gd name="connsiteX60" fmla="*/ 2247900 w 8244840"/>
              <a:gd name="connsiteY60" fmla="*/ 4070119 h 5028102"/>
              <a:gd name="connsiteX61" fmla="*/ 2222500 w 8244840"/>
              <a:gd name="connsiteY61" fmla="*/ 4298719 h 5028102"/>
              <a:gd name="connsiteX62" fmla="*/ 2209800 w 8244840"/>
              <a:gd name="connsiteY62" fmla="*/ 4489219 h 5028102"/>
              <a:gd name="connsiteX63" fmla="*/ 2184400 w 8244840"/>
              <a:gd name="connsiteY63" fmla="*/ 4616219 h 5028102"/>
              <a:gd name="connsiteX64" fmla="*/ 2171700 w 8244840"/>
              <a:gd name="connsiteY64" fmla="*/ 4692419 h 5028102"/>
              <a:gd name="connsiteX65" fmla="*/ 2159000 w 8244840"/>
              <a:gd name="connsiteY65" fmla="*/ 4730519 h 5028102"/>
              <a:gd name="connsiteX66" fmla="*/ 2044700 w 8244840"/>
              <a:gd name="connsiteY66" fmla="*/ 4933719 h 5028102"/>
              <a:gd name="connsiteX67" fmla="*/ 1816100 w 8244840"/>
              <a:gd name="connsiteY67" fmla="*/ 4895619 h 5028102"/>
              <a:gd name="connsiteX68" fmla="*/ 1701800 w 8244840"/>
              <a:gd name="connsiteY68" fmla="*/ 4857519 h 5028102"/>
              <a:gd name="connsiteX69" fmla="*/ 1587500 w 8244840"/>
              <a:gd name="connsiteY69" fmla="*/ 4819419 h 5028102"/>
              <a:gd name="connsiteX70" fmla="*/ 1549400 w 8244840"/>
              <a:gd name="connsiteY70" fmla="*/ 4806719 h 5028102"/>
              <a:gd name="connsiteX71" fmla="*/ 1511300 w 8244840"/>
              <a:gd name="connsiteY71" fmla="*/ 4781319 h 5028102"/>
              <a:gd name="connsiteX72" fmla="*/ 1435100 w 8244840"/>
              <a:gd name="connsiteY72" fmla="*/ 4768619 h 5028102"/>
              <a:gd name="connsiteX73" fmla="*/ 1397000 w 8244840"/>
              <a:gd name="connsiteY73" fmla="*/ 4755919 h 5028102"/>
              <a:gd name="connsiteX74" fmla="*/ 1270000 w 8244840"/>
              <a:gd name="connsiteY74" fmla="*/ 4641619 h 5028102"/>
              <a:gd name="connsiteX75" fmla="*/ 1257300 w 8244840"/>
              <a:gd name="connsiteY75" fmla="*/ 4603519 h 5028102"/>
              <a:gd name="connsiteX76" fmla="*/ 1244600 w 8244840"/>
              <a:gd name="connsiteY76" fmla="*/ 4552719 h 5028102"/>
              <a:gd name="connsiteX77" fmla="*/ 1219200 w 8244840"/>
              <a:gd name="connsiteY77" fmla="*/ 4514619 h 5028102"/>
              <a:gd name="connsiteX78" fmla="*/ 1181100 w 8244840"/>
              <a:gd name="connsiteY78" fmla="*/ 4387619 h 5028102"/>
              <a:gd name="connsiteX79" fmla="*/ 1168400 w 8244840"/>
              <a:gd name="connsiteY79" fmla="*/ 4197119 h 5028102"/>
              <a:gd name="connsiteX80" fmla="*/ 1181100 w 8244840"/>
              <a:gd name="connsiteY80" fmla="*/ 3981219 h 5028102"/>
              <a:gd name="connsiteX81" fmla="*/ 1219200 w 8244840"/>
              <a:gd name="connsiteY81" fmla="*/ 3676419 h 5028102"/>
              <a:gd name="connsiteX82" fmla="*/ 1231900 w 8244840"/>
              <a:gd name="connsiteY82" fmla="*/ 3320819 h 5028102"/>
              <a:gd name="connsiteX83" fmla="*/ 1257300 w 8244840"/>
              <a:gd name="connsiteY83" fmla="*/ 2914419 h 5028102"/>
              <a:gd name="connsiteX84" fmla="*/ 1244600 w 8244840"/>
              <a:gd name="connsiteY84" fmla="*/ 2177819 h 5028102"/>
              <a:gd name="connsiteX85" fmla="*/ 1231900 w 8244840"/>
              <a:gd name="connsiteY85" fmla="*/ 1923819 h 5028102"/>
              <a:gd name="connsiteX86" fmla="*/ 1206500 w 8244840"/>
              <a:gd name="connsiteY86" fmla="*/ 1758719 h 5028102"/>
              <a:gd name="connsiteX87" fmla="*/ 1181100 w 8244840"/>
              <a:gd name="connsiteY87" fmla="*/ 1707919 h 5028102"/>
              <a:gd name="connsiteX88" fmla="*/ 1155700 w 8244840"/>
              <a:gd name="connsiteY88" fmla="*/ 1530119 h 5028102"/>
              <a:gd name="connsiteX89" fmla="*/ 1143000 w 8244840"/>
              <a:gd name="connsiteY89" fmla="*/ 1479319 h 5028102"/>
              <a:gd name="connsiteX90" fmla="*/ 1117600 w 8244840"/>
              <a:gd name="connsiteY90" fmla="*/ 1428519 h 5028102"/>
              <a:gd name="connsiteX91" fmla="*/ 1104900 w 8244840"/>
              <a:gd name="connsiteY91" fmla="*/ 1352319 h 5028102"/>
              <a:gd name="connsiteX92" fmla="*/ 1066800 w 8244840"/>
              <a:gd name="connsiteY92" fmla="*/ 1225319 h 5028102"/>
              <a:gd name="connsiteX93" fmla="*/ 1041400 w 8244840"/>
              <a:gd name="connsiteY93" fmla="*/ 1060219 h 5028102"/>
              <a:gd name="connsiteX94" fmla="*/ 1028700 w 8244840"/>
              <a:gd name="connsiteY94" fmla="*/ 996719 h 5028102"/>
              <a:gd name="connsiteX95" fmla="*/ 1003300 w 8244840"/>
              <a:gd name="connsiteY95" fmla="*/ 793519 h 5028102"/>
              <a:gd name="connsiteX96" fmla="*/ 990600 w 8244840"/>
              <a:gd name="connsiteY96" fmla="*/ 730019 h 5028102"/>
              <a:gd name="connsiteX97" fmla="*/ 965200 w 8244840"/>
              <a:gd name="connsiteY97" fmla="*/ 653819 h 5028102"/>
              <a:gd name="connsiteX98" fmla="*/ 927100 w 8244840"/>
              <a:gd name="connsiteY98" fmla="*/ 590319 h 5028102"/>
              <a:gd name="connsiteX99" fmla="*/ 914400 w 8244840"/>
              <a:gd name="connsiteY99" fmla="*/ 514119 h 5028102"/>
              <a:gd name="connsiteX100" fmla="*/ 889000 w 8244840"/>
              <a:gd name="connsiteY100" fmla="*/ 476019 h 5028102"/>
              <a:gd name="connsiteX101" fmla="*/ 838200 w 8244840"/>
              <a:gd name="connsiteY101" fmla="*/ 387119 h 5028102"/>
              <a:gd name="connsiteX102" fmla="*/ 812800 w 8244840"/>
              <a:gd name="connsiteY102" fmla="*/ 349019 h 5028102"/>
              <a:gd name="connsiteX103" fmla="*/ 800100 w 8244840"/>
              <a:gd name="connsiteY103" fmla="*/ 310919 h 5028102"/>
              <a:gd name="connsiteX104" fmla="*/ 762000 w 8244840"/>
              <a:gd name="connsiteY104" fmla="*/ 298219 h 5028102"/>
              <a:gd name="connsiteX105" fmla="*/ 736600 w 8244840"/>
              <a:gd name="connsiteY105" fmla="*/ 260119 h 5028102"/>
              <a:gd name="connsiteX106" fmla="*/ 660400 w 8244840"/>
              <a:gd name="connsiteY106" fmla="*/ 196619 h 5028102"/>
              <a:gd name="connsiteX107" fmla="*/ 609600 w 8244840"/>
              <a:gd name="connsiteY107" fmla="*/ 183919 h 5028102"/>
              <a:gd name="connsiteX108" fmla="*/ 571500 w 8244840"/>
              <a:gd name="connsiteY108" fmla="*/ 158519 h 5028102"/>
              <a:gd name="connsiteX109" fmla="*/ 520700 w 8244840"/>
              <a:gd name="connsiteY109" fmla="*/ 145819 h 5028102"/>
              <a:gd name="connsiteX110" fmla="*/ 241300 w 8244840"/>
              <a:gd name="connsiteY110" fmla="*/ 120419 h 5028102"/>
              <a:gd name="connsiteX111" fmla="*/ 63500 w 8244840"/>
              <a:gd name="connsiteY111" fmla="*/ 82319 h 5028102"/>
              <a:gd name="connsiteX112" fmla="*/ 0 w 8244840"/>
              <a:gd name="connsiteY112" fmla="*/ 31519 h 5028102"/>
              <a:gd name="connsiteX113" fmla="*/ 88900 w 8244840"/>
              <a:gd name="connsiteY113" fmla="*/ 5022619 h 5028102"/>
              <a:gd name="connsiteX114" fmla="*/ 1739900 w 8244840"/>
              <a:gd name="connsiteY114" fmla="*/ 4895619 h 5028102"/>
              <a:gd name="connsiteX115" fmla="*/ 8244840 w 8244840"/>
              <a:gd name="connsiteY115"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5499100 w 8244840"/>
              <a:gd name="connsiteY5" fmla="*/ 272819 h 5028102"/>
              <a:gd name="connsiteX6" fmla="*/ 5422900 w 8244840"/>
              <a:gd name="connsiteY6" fmla="*/ 298219 h 5028102"/>
              <a:gd name="connsiteX7" fmla="*/ 5245100 w 8244840"/>
              <a:gd name="connsiteY7" fmla="*/ 310919 h 5028102"/>
              <a:gd name="connsiteX8" fmla="*/ 5207000 w 8244840"/>
              <a:gd name="connsiteY8" fmla="*/ 336319 h 5028102"/>
              <a:gd name="connsiteX9" fmla="*/ 5130800 w 8244840"/>
              <a:gd name="connsiteY9" fmla="*/ 349019 h 5028102"/>
              <a:gd name="connsiteX10" fmla="*/ 5080000 w 8244840"/>
              <a:gd name="connsiteY10" fmla="*/ 361719 h 5028102"/>
              <a:gd name="connsiteX11" fmla="*/ 4991100 w 8244840"/>
              <a:gd name="connsiteY11" fmla="*/ 387119 h 5028102"/>
              <a:gd name="connsiteX12" fmla="*/ 4432300 w 8244840"/>
              <a:gd name="connsiteY12" fmla="*/ 412519 h 5028102"/>
              <a:gd name="connsiteX13" fmla="*/ 4343400 w 8244840"/>
              <a:gd name="connsiteY13" fmla="*/ 425219 h 5028102"/>
              <a:gd name="connsiteX14" fmla="*/ 4241800 w 8244840"/>
              <a:gd name="connsiteY14" fmla="*/ 437919 h 5028102"/>
              <a:gd name="connsiteX15" fmla="*/ 4076700 w 8244840"/>
              <a:gd name="connsiteY15" fmla="*/ 463319 h 5028102"/>
              <a:gd name="connsiteX16" fmla="*/ 4038600 w 8244840"/>
              <a:gd name="connsiteY16" fmla="*/ 476019 h 5028102"/>
              <a:gd name="connsiteX17" fmla="*/ 3771900 w 8244840"/>
              <a:gd name="connsiteY17" fmla="*/ 526819 h 5028102"/>
              <a:gd name="connsiteX18" fmla="*/ 3733800 w 8244840"/>
              <a:gd name="connsiteY18" fmla="*/ 552219 h 5028102"/>
              <a:gd name="connsiteX19" fmla="*/ 3670300 w 8244840"/>
              <a:gd name="connsiteY19" fmla="*/ 564919 h 5028102"/>
              <a:gd name="connsiteX20" fmla="*/ 3644900 w 8244840"/>
              <a:gd name="connsiteY20" fmla="*/ 603019 h 5028102"/>
              <a:gd name="connsiteX21" fmla="*/ 3568700 w 8244840"/>
              <a:gd name="connsiteY21" fmla="*/ 628419 h 5028102"/>
              <a:gd name="connsiteX22" fmla="*/ 3454400 w 8244840"/>
              <a:gd name="connsiteY22" fmla="*/ 755419 h 5028102"/>
              <a:gd name="connsiteX23" fmla="*/ 3416300 w 8244840"/>
              <a:gd name="connsiteY23" fmla="*/ 780819 h 5028102"/>
              <a:gd name="connsiteX24" fmla="*/ 3340100 w 8244840"/>
              <a:gd name="connsiteY24" fmla="*/ 857019 h 5028102"/>
              <a:gd name="connsiteX25" fmla="*/ 3314700 w 8244840"/>
              <a:gd name="connsiteY25" fmla="*/ 895119 h 5028102"/>
              <a:gd name="connsiteX26" fmla="*/ 3238500 w 8244840"/>
              <a:gd name="connsiteY26" fmla="*/ 945919 h 5028102"/>
              <a:gd name="connsiteX27" fmla="*/ 3149600 w 8244840"/>
              <a:gd name="connsiteY27" fmla="*/ 1034819 h 5028102"/>
              <a:gd name="connsiteX28" fmla="*/ 3098800 w 8244840"/>
              <a:gd name="connsiteY28" fmla="*/ 1060219 h 5028102"/>
              <a:gd name="connsiteX29" fmla="*/ 3073400 w 8244840"/>
              <a:gd name="connsiteY29" fmla="*/ 1098319 h 5028102"/>
              <a:gd name="connsiteX30" fmla="*/ 2959100 w 8244840"/>
              <a:gd name="connsiteY30" fmla="*/ 1199919 h 5028102"/>
              <a:gd name="connsiteX31" fmla="*/ 2921000 w 8244840"/>
              <a:gd name="connsiteY31" fmla="*/ 1288819 h 5028102"/>
              <a:gd name="connsiteX32" fmla="*/ 2908300 w 8244840"/>
              <a:gd name="connsiteY32" fmla="*/ 1326919 h 5028102"/>
              <a:gd name="connsiteX33" fmla="*/ 2870200 w 8244840"/>
              <a:gd name="connsiteY33" fmla="*/ 1403119 h 5028102"/>
              <a:gd name="connsiteX34" fmla="*/ 2832100 w 8244840"/>
              <a:gd name="connsiteY34" fmla="*/ 1530119 h 5028102"/>
              <a:gd name="connsiteX35" fmla="*/ 2819400 w 8244840"/>
              <a:gd name="connsiteY35" fmla="*/ 1580919 h 5028102"/>
              <a:gd name="connsiteX36" fmla="*/ 2794000 w 8244840"/>
              <a:gd name="connsiteY36" fmla="*/ 1644419 h 5028102"/>
              <a:gd name="connsiteX37" fmla="*/ 2781300 w 8244840"/>
              <a:gd name="connsiteY37" fmla="*/ 1682519 h 5028102"/>
              <a:gd name="connsiteX38" fmla="*/ 2755900 w 8244840"/>
              <a:gd name="connsiteY38" fmla="*/ 1720619 h 5028102"/>
              <a:gd name="connsiteX39" fmla="*/ 2730500 w 8244840"/>
              <a:gd name="connsiteY39" fmla="*/ 1822219 h 5028102"/>
              <a:gd name="connsiteX40" fmla="*/ 2705100 w 8244840"/>
              <a:gd name="connsiteY40" fmla="*/ 1885719 h 5028102"/>
              <a:gd name="connsiteX41" fmla="*/ 2679700 w 8244840"/>
              <a:gd name="connsiteY41" fmla="*/ 2012719 h 5028102"/>
              <a:gd name="connsiteX42" fmla="*/ 2654300 w 8244840"/>
              <a:gd name="connsiteY42" fmla="*/ 2190519 h 5028102"/>
              <a:gd name="connsiteX43" fmla="*/ 2641600 w 8244840"/>
              <a:gd name="connsiteY43" fmla="*/ 2698519 h 5028102"/>
              <a:gd name="connsiteX44" fmla="*/ 2628900 w 8244840"/>
              <a:gd name="connsiteY44" fmla="*/ 2774719 h 5028102"/>
              <a:gd name="connsiteX45" fmla="*/ 2578100 w 8244840"/>
              <a:gd name="connsiteY45" fmla="*/ 3079519 h 5028102"/>
              <a:gd name="connsiteX46" fmla="*/ 2540000 w 8244840"/>
              <a:gd name="connsiteY46" fmla="*/ 3117619 h 5028102"/>
              <a:gd name="connsiteX47" fmla="*/ 2501900 w 8244840"/>
              <a:gd name="connsiteY47" fmla="*/ 3206519 h 5028102"/>
              <a:gd name="connsiteX48" fmla="*/ 2489200 w 8244840"/>
              <a:gd name="connsiteY48" fmla="*/ 3244619 h 5028102"/>
              <a:gd name="connsiteX49" fmla="*/ 2451100 w 8244840"/>
              <a:gd name="connsiteY49" fmla="*/ 3282719 h 5028102"/>
              <a:gd name="connsiteX50" fmla="*/ 2438400 w 8244840"/>
              <a:gd name="connsiteY50" fmla="*/ 3346219 h 5028102"/>
              <a:gd name="connsiteX51" fmla="*/ 2413000 w 8244840"/>
              <a:gd name="connsiteY51" fmla="*/ 3384319 h 5028102"/>
              <a:gd name="connsiteX52" fmla="*/ 2387600 w 8244840"/>
              <a:gd name="connsiteY52" fmla="*/ 3460519 h 5028102"/>
              <a:gd name="connsiteX53" fmla="*/ 2374900 w 8244840"/>
              <a:gd name="connsiteY53" fmla="*/ 3498619 h 5028102"/>
              <a:gd name="connsiteX54" fmla="*/ 2362200 w 8244840"/>
              <a:gd name="connsiteY54" fmla="*/ 3536719 h 5028102"/>
              <a:gd name="connsiteX55" fmla="*/ 2349500 w 8244840"/>
              <a:gd name="connsiteY55" fmla="*/ 3625619 h 5028102"/>
              <a:gd name="connsiteX56" fmla="*/ 2311400 w 8244840"/>
              <a:gd name="connsiteY56" fmla="*/ 3790719 h 5028102"/>
              <a:gd name="connsiteX57" fmla="*/ 2286000 w 8244840"/>
              <a:gd name="connsiteY57" fmla="*/ 3841519 h 5028102"/>
              <a:gd name="connsiteX58" fmla="*/ 2273300 w 8244840"/>
              <a:gd name="connsiteY58" fmla="*/ 3968519 h 5028102"/>
              <a:gd name="connsiteX59" fmla="*/ 2247900 w 8244840"/>
              <a:gd name="connsiteY59" fmla="*/ 4070119 h 5028102"/>
              <a:gd name="connsiteX60" fmla="*/ 2222500 w 8244840"/>
              <a:gd name="connsiteY60" fmla="*/ 4298719 h 5028102"/>
              <a:gd name="connsiteX61" fmla="*/ 2209800 w 8244840"/>
              <a:gd name="connsiteY61" fmla="*/ 4489219 h 5028102"/>
              <a:gd name="connsiteX62" fmla="*/ 2184400 w 8244840"/>
              <a:gd name="connsiteY62" fmla="*/ 4616219 h 5028102"/>
              <a:gd name="connsiteX63" fmla="*/ 2171700 w 8244840"/>
              <a:gd name="connsiteY63" fmla="*/ 4692419 h 5028102"/>
              <a:gd name="connsiteX64" fmla="*/ 2159000 w 8244840"/>
              <a:gd name="connsiteY64" fmla="*/ 4730519 h 5028102"/>
              <a:gd name="connsiteX65" fmla="*/ 2044700 w 8244840"/>
              <a:gd name="connsiteY65" fmla="*/ 4933719 h 5028102"/>
              <a:gd name="connsiteX66" fmla="*/ 1816100 w 8244840"/>
              <a:gd name="connsiteY66" fmla="*/ 4895619 h 5028102"/>
              <a:gd name="connsiteX67" fmla="*/ 1701800 w 8244840"/>
              <a:gd name="connsiteY67" fmla="*/ 4857519 h 5028102"/>
              <a:gd name="connsiteX68" fmla="*/ 1587500 w 8244840"/>
              <a:gd name="connsiteY68" fmla="*/ 4819419 h 5028102"/>
              <a:gd name="connsiteX69" fmla="*/ 1549400 w 8244840"/>
              <a:gd name="connsiteY69" fmla="*/ 4806719 h 5028102"/>
              <a:gd name="connsiteX70" fmla="*/ 1511300 w 8244840"/>
              <a:gd name="connsiteY70" fmla="*/ 4781319 h 5028102"/>
              <a:gd name="connsiteX71" fmla="*/ 1435100 w 8244840"/>
              <a:gd name="connsiteY71" fmla="*/ 4768619 h 5028102"/>
              <a:gd name="connsiteX72" fmla="*/ 1397000 w 8244840"/>
              <a:gd name="connsiteY72" fmla="*/ 4755919 h 5028102"/>
              <a:gd name="connsiteX73" fmla="*/ 1270000 w 8244840"/>
              <a:gd name="connsiteY73" fmla="*/ 4641619 h 5028102"/>
              <a:gd name="connsiteX74" fmla="*/ 1257300 w 8244840"/>
              <a:gd name="connsiteY74" fmla="*/ 4603519 h 5028102"/>
              <a:gd name="connsiteX75" fmla="*/ 1244600 w 8244840"/>
              <a:gd name="connsiteY75" fmla="*/ 4552719 h 5028102"/>
              <a:gd name="connsiteX76" fmla="*/ 1219200 w 8244840"/>
              <a:gd name="connsiteY76" fmla="*/ 4514619 h 5028102"/>
              <a:gd name="connsiteX77" fmla="*/ 1181100 w 8244840"/>
              <a:gd name="connsiteY77" fmla="*/ 4387619 h 5028102"/>
              <a:gd name="connsiteX78" fmla="*/ 1168400 w 8244840"/>
              <a:gd name="connsiteY78" fmla="*/ 4197119 h 5028102"/>
              <a:gd name="connsiteX79" fmla="*/ 1181100 w 8244840"/>
              <a:gd name="connsiteY79" fmla="*/ 3981219 h 5028102"/>
              <a:gd name="connsiteX80" fmla="*/ 1219200 w 8244840"/>
              <a:gd name="connsiteY80" fmla="*/ 3676419 h 5028102"/>
              <a:gd name="connsiteX81" fmla="*/ 1231900 w 8244840"/>
              <a:gd name="connsiteY81" fmla="*/ 3320819 h 5028102"/>
              <a:gd name="connsiteX82" fmla="*/ 1257300 w 8244840"/>
              <a:gd name="connsiteY82" fmla="*/ 2914419 h 5028102"/>
              <a:gd name="connsiteX83" fmla="*/ 1244600 w 8244840"/>
              <a:gd name="connsiteY83" fmla="*/ 2177819 h 5028102"/>
              <a:gd name="connsiteX84" fmla="*/ 1231900 w 8244840"/>
              <a:gd name="connsiteY84" fmla="*/ 1923819 h 5028102"/>
              <a:gd name="connsiteX85" fmla="*/ 1206500 w 8244840"/>
              <a:gd name="connsiteY85" fmla="*/ 1758719 h 5028102"/>
              <a:gd name="connsiteX86" fmla="*/ 1181100 w 8244840"/>
              <a:gd name="connsiteY86" fmla="*/ 1707919 h 5028102"/>
              <a:gd name="connsiteX87" fmla="*/ 1155700 w 8244840"/>
              <a:gd name="connsiteY87" fmla="*/ 1530119 h 5028102"/>
              <a:gd name="connsiteX88" fmla="*/ 1143000 w 8244840"/>
              <a:gd name="connsiteY88" fmla="*/ 1479319 h 5028102"/>
              <a:gd name="connsiteX89" fmla="*/ 1117600 w 8244840"/>
              <a:gd name="connsiteY89" fmla="*/ 1428519 h 5028102"/>
              <a:gd name="connsiteX90" fmla="*/ 1104900 w 8244840"/>
              <a:gd name="connsiteY90" fmla="*/ 1352319 h 5028102"/>
              <a:gd name="connsiteX91" fmla="*/ 1066800 w 8244840"/>
              <a:gd name="connsiteY91" fmla="*/ 1225319 h 5028102"/>
              <a:gd name="connsiteX92" fmla="*/ 1041400 w 8244840"/>
              <a:gd name="connsiteY92" fmla="*/ 1060219 h 5028102"/>
              <a:gd name="connsiteX93" fmla="*/ 1028700 w 8244840"/>
              <a:gd name="connsiteY93" fmla="*/ 996719 h 5028102"/>
              <a:gd name="connsiteX94" fmla="*/ 1003300 w 8244840"/>
              <a:gd name="connsiteY94" fmla="*/ 793519 h 5028102"/>
              <a:gd name="connsiteX95" fmla="*/ 990600 w 8244840"/>
              <a:gd name="connsiteY95" fmla="*/ 730019 h 5028102"/>
              <a:gd name="connsiteX96" fmla="*/ 965200 w 8244840"/>
              <a:gd name="connsiteY96" fmla="*/ 653819 h 5028102"/>
              <a:gd name="connsiteX97" fmla="*/ 927100 w 8244840"/>
              <a:gd name="connsiteY97" fmla="*/ 590319 h 5028102"/>
              <a:gd name="connsiteX98" fmla="*/ 914400 w 8244840"/>
              <a:gd name="connsiteY98" fmla="*/ 514119 h 5028102"/>
              <a:gd name="connsiteX99" fmla="*/ 889000 w 8244840"/>
              <a:gd name="connsiteY99" fmla="*/ 476019 h 5028102"/>
              <a:gd name="connsiteX100" fmla="*/ 838200 w 8244840"/>
              <a:gd name="connsiteY100" fmla="*/ 387119 h 5028102"/>
              <a:gd name="connsiteX101" fmla="*/ 812800 w 8244840"/>
              <a:gd name="connsiteY101" fmla="*/ 349019 h 5028102"/>
              <a:gd name="connsiteX102" fmla="*/ 800100 w 8244840"/>
              <a:gd name="connsiteY102" fmla="*/ 310919 h 5028102"/>
              <a:gd name="connsiteX103" fmla="*/ 762000 w 8244840"/>
              <a:gd name="connsiteY103" fmla="*/ 298219 h 5028102"/>
              <a:gd name="connsiteX104" fmla="*/ 736600 w 8244840"/>
              <a:gd name="connsiteY104" fmla="*/ 260119 h 5028102"/>
              <a:gd name="connsiteX105" fmla="*/ 660400 w 8244840"/>
              <a:gd name="connsiteY105" fmla="*/ 196619 h 5028102"/>
              <a:gd name="connsiteX106" fmla="*/ 609600 w 8244840"/>
              <a:gd name="connsiteY106" fmla="*/ 183919 h 5028102"/>
              <a:gd name="connsiteX107" fmla="*/ 571500 w 8244840"/>
              <a:gd name="connsiteY107" fmla="*/ 158519 h 5028102"/>
              <a:gd name="connsiteX108" fmla="*/ 520700 w 8244840"/>
              <a:gd name="connsiteY108" fmla="*/ 145819 h 5028102"/>
              <a:gd name="connsiteX109" fmla="*/ 241300 w 8244840"/>
              <a:gd name="connsiteY109" fmla="*/ 120419 h 5028102"/>
              <a:gd name="connsiteX110" fmla="*/ 63500 w 8244840"/>
              <a:gd name="connsiteY110" fmla="*/ 82319 h 5028102"/>
              <a:gd name="connsiteX111" fmla="*/ 0 w 8244840"/>
              <a:gd name="connsiteY111" fmla="*/ 31519 h 5028102"/>
              <a:gd name="connsiteX112" fmla="*/ 88900 w 8244840"/>
              <a:gd name="connsiteY112" fmla="*/ 5022619 h 5028102"/>
              <a:gd name="connsiteX113" fmla="*/ 1739900 w 8244840"/>
              <a:gd name="connsiteY113" fmla="*/ 4895619 h 5028102"/>
              <a:gd name="connsiteX114" fmla="*/ 8244840 w 8244840"/>
              <a:gd name="connsiteY114"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5422900 w 8244840"/>
              <a:gd name="connsiteY5" fmla="*/ 298219 h 5028102"/>
              <a:gd name="connsiteX6" fmla="*/ 5245100 w 8244840"/>
              <a:gd name="connsiteY6" fmla="*/ 310919 h 5028102"/>
              <a:gd name="connsiteX7" fmla="*/ 5207000 w 8244840"/>
              <a:gd name="connsiteY7" fmla="*/ 336319 h 5028102"/>
              <a:gd name="connsiteX8" fmla="*/ 5130800 w 8244840"/>
              <a:gd name="connsiteY8" fmla="*/ 349019 h 5028102"/>
              <a:gd name="connsiteX9" fmla="*/ 5080000 w 8244840"/>
              <a:gd name="connsiteY9" fmla="*/ 361719 h 5028102"/>
              <a:gd name="connsiteX10" fmla="*/ 4991100 w 8244840"/>
              <a:gd name="connsiteY10" fmla="*/ 387119 h 5028102"/>
              <a:gd name="connsiteX11" fmla="*/ 4432300 w 8244840"/>
              <a:gd name="connsiteY11" fmla="*/ 412519 h 5028102"/>
              <a:gd name="connsiteX12" fmla="*/ 4343400 w 8244840"/>
              <a:gd name="connsiteY12" fmla="*/ 425219 h 5028102"/>
              <a:gd name="connsiteX13" fmla="*/ 4241800 w 8244840"/>
              <a:gd name="connsiteY13" fmla="*/ 437919 h 5028102"/>
              <a:gd name="connsiteX14" fmla="*/ 4076700 w 8244840"/>
              <a:gd name="connsiteY14" fmla="*/ 463319 h 5028102"/>
              <a:gd name="connsiteX15" fmla="*/ 4038600 w 8244840"/>
              <a:gd name="connsiteY15" fmla="*/ 476019 h 5028102"/>
              <a:gd name="connsiteX16" fmla="*/ 3771900 w 8244840"/>
              <a:gd name="connsiteY16" fmla="*/ 526819 h 5028102"/>
              <a:gd name="connsiteX17" fmla="*/ 3733800 w 8244840"/>
              <a:gd name="connsiteY17" fmla="*/ 552219 h 5028102"/>
              <a:gd name="connsiteX18" fmla="*/ 3670300 w 8244840"/>
              <a:gd name="connsiteY18" fmla="*/ 564919 h 5028102"/>
              <a:gd name="connsiteX19" fmla="*/ 3644900 w 8244840"/>
              <a:gd name="connsiteY19" fmla="*/ 603019 h 5028102"/>
              <a:gd name="connsiteX20" fmla="*/ 3568700 w 8244840"/>
              <a:gd name="connsiteY20" fmla="*/ 628419 h 5028102"/>
              <a:gd name="connsiteX21" fmla="*/ 3454400 w 8244840"/>
              <a:gd name="connsiteY21" fmla="*/ 755419 h 5028102"/>
              <a:gd name="connsiteX22" fmla="*/ 3416300 w 8244840"/>
              <a:gd name="connsiteY22" fmla="*/ 780819 h 5028102"/>
              <a:gd name="connsiteX23" fmla="*/ 3340100 w 8244840"/>
              <a:gd name="connsiteY23" fmla="*/ 857019 h 5028102"/>
              <a:gd name="connsiteX24" fmla="*/ 3314700 w 8244840"/>
              <a:gd name="connsiteY24" fmla="*/ 895119 h 5028102"/>
              <a:gd name="connsiteX25" fmla="*/ 3238500 w 8244840"/>
              <a:gd name="connsiteY25" fmla="*/ 945919 h 5028102"/>
              <a:gd name="connsiteX26" fmla="*/ 3149600 w 8244840"/>
              <a:gd name="connsiteY26" fmla="*/ 1034819 h 5028102"/>
              <a:gd name="connsiteX27" fmla="*/ 3098800 w 8244840"/>
              <a:gd name="connsiteY27" fmla="*/ 1060219 h 5028102"/>
              <a:gd name="connsiteX28" fmla="*/ 3073400 w 8244840"/>
              <a:gd name="connsiteY28" fmla="*/ 1098319 h 5028102"/>
              <a:gd name="connsiteX29" fmla="*/ 2959100 w 8244840"/>
              <a:gd name="connsiteY29" fmla="*/ 1199919 h 5028102"/>
              <a:gd name="connsiteX30" fmla="*/ 2921000 w 8244840"/>
              <a:gd name="connsiteY30" fmla="*/ 1288819 h 5028102"/>
              <a:gd name="connsiteX31" fmla="*/ 2908300 w 8244840"/>
              <a:gd name="connsiteY31" fmla="*/ 1326919 h 5028102"/>
              <a:gd name="connsiteX32" fmla="*/ 2870200 w 8244840"/>
              <a:gd name="connsiteY32" fmla="*/ 1403119 h 5028102"/>
              <a:gd name="connsiteX33" fmla="*/ 2832100 w 8244840"/>
              <a:gd name="connsiteY33" fmla="*/ 1530119 h 5028102"/>
              <a:gd name="connsiteX34" fmla="*/ 2819400 w 8244840"/>
              <a:gd name="connsiteY34" fmla="*/ 1580919 h 5028102"/>
              <a:gd name="connsiteX35" fmla="*/ 2794000 w 8244840"/>
              <a:gd name="connsiteY35" fmla="*/ 1644419 h 5028102"/>
              <a:gd name="connsiteX36" fmla="*/ 2781300 w 8244840"/>
              <a:gd name="connsiteY36" fmla="*/ 1682519 h 5028102"/>
              <a:gd name="connsiteX37" fmla="*/ 2755900 w 8244840"/>
              <a:gd name="connsiteY37" fmla="*/ 1720619 h 5028102"/>
              <a:gd name="connsiteX38" fmla="*/ 2730500 w 8244840"/>
              <a:gd name="connsiteY38" fmla="*/ 1822219 h 5028102"/>
              <a:gd name="connsiteX39" fmla="*/ 2705100 w 8244840"/>
              <a:gd name="connsiteY39" fmla="*/ 1885719 h 5028102"/>
              <a:gd name="connsiteX40" fmla="*/ 2679700 w 8244840"/>
              <a:gd name="connsiteY40" fmla="*/ 2012719 h 5028102"/>
              <a:gd name="connsiteX41" fmla="*/ 2654300 w 8244840"/>
              <a:gd name="connsiteY41" fmla="*/ 2190519 h 5028102"/>
              <a:gd name="connsiteX42" fmla="*/ 2641600 w 8244840"/>
              <a:gd name="connsiteY42" fmla="*/ 2698519 h 5028102"/>
              <a:gd name="connsiteX43" fmla="*/ 2628900 w 8244840"/>
              <a:gd name="connsiteY43" fmla="*/ 2774719 h 5028102"/>
              <a:gd name="connsiteX44" fmla="*/ 2578100 w 8244840"/>
              <a:gd name="connsiteY44" fmla="*/ 3079519 h 5028102"/>
              <a:gd name="connsiteX45" fmla="*/ 2540000 w 8244840"/>
              <a:gd name="connsiteY45" fmla="*/ 3117619 h 5028102"/>
              <a:gd name="connsiteX46" fmla="*/ 2501900 w 8244840"/>
              <a:gd name="connsiteY46" fmla="*/ 3206519 h 5028102"/>
              <a:gd name="connsiteX47" fmla="*/ 2489200 w 8244840"/>
              <a:gd name="connsiteY47" fmla="*/ 3244619 h 5028102"/>
              <a:gd name="connsiteX48" fmla="*/ 2451100 w 8244840"/>
              <a:gd name="connsiteY48" fmla="*/ 3282719 h 5028102"/>
              <a:gd name="connsiteX49" fmla="*/ 2438400 w 8244840"/>
              <a:gd name="connsiteY49" fmla="*/ 3346219 h 5028102"/>
              <a:gd name="connsiteX50" fmla="*/ 2413000 w 8244840"/>
              <a:gd name="connsiteY50" fmla="*/ 3384319 h 5028102"/>
              <a:gd name="connsiteX51" fmla="*/ 2387600 w 8244840"/>
              <a:gd name="connsiteY51" fmla="*/ 3460519 h 5028102"/>
              <a:gd name="connsiteX52" fmla="*/ 2374900 w 8244840"/>
              <a:gd name="connsiteY52" fmla="*/ 3498619 h 5028102"/>
              <a:gd name="connsiteX53" fmla="*/ 2362200 w 8244840"/>
              <a:gd name="connsiteY53" fmla="*/ 3536719 h 5028102"/>
              <a:gd name="connsiteX54" fmla="*/ 2349500 w 8244840"/>
              <a:gd name="connsiteY54" fmla="*/ 3625619 h 5028102"/>
              <a:gd name="connsiteX55" fmla="*/ 2311400 w 8244840"/>
              <a:gd name="connsiteY55" fmla="*/ 3790719 h 5028102"/>
              <a:gd name="connsiteX56" fmla="*/ 2286000 w 8244840"/>
              <a:gd name="connsiteY56" fmla="*/ 3841519 h 5028102"/>
              <a:gd name="connsiteX57" fmla="*/ 2273300 w 8244840"/>
              <a:gd name="connsiteY57" fmla="*/ 3968519 h 5028102"/>
              <a:gd name="connsiteX58" fmla="*/ 2247900 w 8244840"/>
              <a:gd name="connsiteY58" fmla="*/ 4070119 h 5028102"/>
              <a:gd name="connsiteX59" fmla="*/ 2222500 w 8244840"/>
              <a:gd name="connsiteY59" fmla="*/ 4298719 h 5028102"/>
              <a:gd name="connsiteX60" fmla="*/ 2209800 w 8244840"/>
              <a:gd name="connsiteY60" fmla="*/ 4489219 h 5028102"/>
              <a:gd name="connsiteX61" fmla="*/ 2184400 w 8244840"/>
              <a:gd name="connsiteY61" fmla="*/ 4616219 h 5028102"/>
              <a:gd name="connsiteX62" fmla="*/ 2171700 w 8244840"/>
              <a:gd name="connsiteY62" fmla="*/ 4692419 h 5028102"/>
              <a:gd name="connsiteX63" fmla="*/ 2159000 w 8244840"/>
              <a:gd name="connsiteY63" fmla="*/ 4730519 h 5028102"/>
              <a:gd name="connsiteX64" fmla="*/ 2044700 w 8244840"/>
              <a:gd name="connsiteY64" fmla="*/ 4933719 h 5028102"/>
              <a:gd name="connsiteX65" fmla="*/ 1816100 w 8244840"/>
              <a:gd name="connsiteY65" fmla="*/ 4895619 h 5028102"/>
              <a:gd name="connsiteX66" fmla="*/ 1701800 w 8244840"/>
              <a:gd name="connsiteY66" fmla="*/ 4857519 h 5028102"/>
              <a:gd name="connsiteX67" fmla="*/ 1587500 w 8244840"/>
              <a:gd name="connsiteY67" fmla="*/ 4819419 h 5028102"/>
              <a:gd name="connsiteX68" fmla="*/ 1549400 w 8244840"/>
              <a:gd name="connsiteY68" fmla="*/ 4806719 h 5028102"/>
              <a:gd name="connsiteX69" fmla="*/ 1511300 w 8244840"/>
              <a:gd name="connsiteY69" fmla="*/ 4781319 h 5028102"/>
              <a:gd name="connsiteX70" fmla="*/ 1435100 w 8244840"/>
              <a:gd name="connsiteY70" fmla="*/ 4768619 h 5028102"/>
              <a:gd name="connsiteX71" fmla="*/ 1397000 w 8244840"/>
              <a:gd name="connsiteY71" fmla="*/ 4755919 h 5028102"/>
              <a:gd name="connsiteX72" fmla="*/ 1270000 w 8244840"/>
              <a:gd name="connsiteY72" fmla="*/ 4641619 h 5028102"/>
              <a:gd name="connsiteX73" fmla="*/ 1257300 w 8244840"/>
              <a:gd name="connsiteY73" fmla="*/ 4603519 h 5028102"/>
              <a:gd name="connsiteX74" fmla="*/ 1244600 w 8244840"/>
              <a:gd name="connsiteY74" fmla="*/ 4552719 h 5028102"/>
              <a:gd name="connsiteX75" fmla="*/ 1219200 w 8244840"/>
              <a:gd name="connsiteY75" fmla="*/ 4514619 h 5028102"/>
              <a:gd name="connsiteX76" fmla="*/ 1181100 w 8244840"/>
              <a:gd name="connsiteY76" fmla="*/ 4387619 h 5028102"/>
              <a:gd name="connsiteX77" fmla="*/ 1168400 w 8244840"/>
              <a:gd name="connsiteY77" fmla="*/ 4197119 h 5028102"/>
              <a:gd name="connsiteX78" fmla="*/ 1181100 w 8244840"/>
              <a:gd name="connsiteY78" fmla="*/ 3981219 h 5028102"/>
              <a:gd name="connsiteX79" fmla="*/ 1219200 w 8244840"/>
              <a:gd name="connsiteY79" fmla="*/ 3676419 h 5028102"/>
              <a:gd name="connsiteX80" fmla="*/ 1231900 w 8244840"/>
              <a:gd name="connsiteY80" fmla="*/ 3320819 h 5028102"/>
              <a:gd name="connsiteX81" fmla="*/ 1257300 w 8244840"/>
              <a:gd name="connsiteY81" fmla="*/ 2914419 h 5028102"/>
              <a:gd name="connsiteX82" fmla="*/ 1244600 w 8244840"/>
              <a:gd name="connsiteY82" fmla="*/ 2177819 h 5028102"/>
              <a:gd name="connsiteX83" fmla="*/ 1231900 w 8244840"/>
              <a:gd name="connsiteY83" fmla="*/ 1923819 h 5028102"/>
              <a:gd name="connsiteX84" fmla="*/ 1206500 w 8244840"/>
              <a:gd name="connsiteY84" fmla="*/ 1758719 h 5028102"/>
              <a:gd name="connsiteX85" fmla="*/ 1181100 w 8244840"/>
              <a:gd name="connsiteY85" fmla="*/ 1707919 h 5028102"/>
              <a:gd name="connsiteX86" fmla="*/ 1155700 w 8244840"/>
              <a:gd name="connsiteY86" fmla="*/ 1530119 h 5028102"/>
              <a:gd name="connsiteX87" fmla="*/ 1143000 w 8244840"/>
              <a:gd name="connsiteY87" fmla="*/ 1479319 h 5028102"/>
              <a:gd name="connsiteX88" fmla="*/ 1117600 w 8244840"/>
              <a:gd name="connsiteY88" fmla="*/ 1428519 h 5028102"/>
              <a:gd name="connsiteX89" fmla="*/ 1104900 w 8244840"/>
              <a:gd name="connsiteY89" fmla="*/ 1352319 h 5028102"/>
              <a:gd name="connsiteX90" fmla="*/ 1066800 w 8244840"/>
              <a:gd name="connsiteY90" fmla="*/ 1225319 h 5028102"/>
              <a:gd name="connsiteX91" fmla="*/ 1041400 w 8244840"/>
              <a:gd name="connsiteY91" fmla="*/ 1060219 h 5028102"/>
              <a:gd name="connsiteX92" fmla="*/ 1028700 w 8244840"/>
              <a:gd name="connsiteY92" fmla="*/ 996719 h 5028102"/>
              <a:gd name="connsiteX93" fmla="*/ 1003300 w 8244840"/>
              <a:gd name="connsiteY93" fmla="*/ 793519 h 5028102"/>
              <a:gd name="connsiteX94" fmla="*/ 990600 w 8244840"/>
              <a:gd name="connsiteY94" fmla="*/ 730019 h 5028102"/>
              <a:gd name="connsiteX95" fmla="*/ 965200 w 8244840"/>
              <a:gd name="connsiteY95" fmla="*/ 653819 h 5028102"/>
              <a:gd name="connsiteX96" fmla="*/ 927100 w 8244840"/>
              <a:gd name="connsiteY96" fmla="*/ 590319 h 5028102"/>
              <a:gd name="connsiteX97" fmla="*/ 914400 w 8244840"/>
              <a:gd name="connsiteY97" fmla="*/ 514119 h 5028102"/>
              <a:gd name="connsiteX98" fmla="*/ 889000 w 8244840"/>
              <a:gd name="connsiteY98" fmla="*/ 476019 h 5028102"/>
              <a:gd name="connsiteX99" fmla="*/ 838200 w 8244840"/>
              <a:gd name="connsiteY99" fmla="*/ 387119 h 5028102"/>
              <a:gd name="connsiteX100" fmla="*/ 812800 w 8244840"/>
              <a:gd name="connsiteY100" fmla="*/ 349019 h 5028102"/>
              <a:gd name="connsiteX101" fmla="*/ 800100 w 8244840"/>
              <a:gd name="connsiteY101" fmla="*/ 310919 h 5028102"/>
              <a:gd name="connsiteX102" fmla="*/ 762000 w 8244840"/>
              <a:gd name="connsiteY102" fmla="*/ 298219 h 5028102"/>
              <a:gd name="connsiteX103" fmla="*/ 736600 w 8244840"/>
              <a:gd name="connsiteY103" fmla="*/ 260119 h 5028102"/>
              <a:gd name="connsiteX104" fmla="*/ 660400 w 8244840"/>
              <a:gd name="connsiteY104" fmla="*/ 196619 h 5028102"/>
              <a:gd name="connsiteX105" fmla="*/ 609600 w 8244840"/>
              <a:gd name="connsiteY105" fmla="*/ 183919 h 5028102"/>
              <a:gd name="connsiteX106" fmla="*/ 571500 w 8244840"/>
              <a:gd name="connsiteY106" fmla="*/ 158519 h 5028102"/>
              <a:gd name="connsiteX107" fmla="*/ 520700 w 8244840"/>
              <a:gd name="connsiteY107" fmla="*/ 145819 h 5028102"/>
              <a:gd name="connsiteX108" fmla="*/ 241300 w 8244840"/>
              <a:gd name="connsiteY108" fmla="*/ 120419 h 5028102"/>
              <a:gd name="connsiteX109" fmla="*/ 63500 w 8244840"/>
              <a:gd name="connsiteY109" fmla="*/ 82319 h 5028102"/>
              <a:gd name="connsiteX110" fmla="*/ 0 w 8244840"/>
              <a:gd name="connsiteY110" fmla="*/ 31519 h 5028102"/>
              <a:gd name="connsiteX111" fmla="*/ 88900 w 8244840"/>
              <a:gd name="connsiteY111" fmla="*/ 5022619 h 5028102"/>
              <a:gd name="connsiteX112" fmla="*/ 1739900 w 8244840"/>
              <a:gd name="connsiteY112" fmla="*/ 4895619 h 5028102"/>
              <a:gd name="connsiteX113" fmla="*/ 8244840 w 8244840"/>
              <a:gd name="connsiteY113"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5245100 w 8244840"/>
              <a:gd name="connsiteY5" fmla="*/ 310919 h 5028102"/>
              <a:gd name="connsiteX6" fmla="*/ 5207000 w 8244840"/>
              <a:gd name="connsiteY6" fmla="*/ 336319 h 5028102"/>
              <a:gd name="connsiteX7" fmla="*/ 5130800 w 8244840"/>
              <a:gd name="connsiteY7" fmla="*/ 349019 h 5028102"/>
              <a:gd name="connsiteX8" fmla="*/ 5080000 w 8244840"/>
              <a:gd name="connsiteY8" fmla="*/ 361719 h 5028102"/>
              <a:gd name="connsiteX9" fmla="*/ 4991100 w 8244840"/>
              <a:gd name="connsiteY9" fmla="*/ 387119 h 5028102"/>
              <a:gd name="connsiteX10" fmla="*/ 4432300 w 8244840"/>
              <a:gd name="connsiteY10" fmla="*/ 412519 h 5028102"/>
              <a:gd name="connsiteX11" fmla="*/ 4343400 w 8244840"/>
              <a:gd name="connsiteY11" fmla="*/ 425219 h 5028102"/>
              <a:gd name="connsiteX12" fmla="*/ 4241800 w 8244840"/>
              <a:gd name="connsiteY12" fmla="*/ 437919 h 5028102"/>
              <a:gd name="connsiteX13" fmla="*/ 4076700 w 8244840"/>
              <a:gd name="connsiteY13" fmla="*/ 463319 h 5028102"/>
              <a:gd name="connsiteX14" fmla="*/ 4038600 w 8244840"/>
              <a:gd name="connsiteY14" fmla="*/ 476019 h 5028102"/>
              <a:gd name="connsiteX15" fmla="*/ 3771900 w 8244840"/>
              <a:gd name="connsiteY15" fmla="*/ 526819 h 5028102"/>
              <a:gd name="connsiteX16" fmla="*/ 3733800 w 8244840"/>
              <a:gd name="connsiteY16" fmla="*/ 552219 h 5028102"/>
              <a:gd name="connsiteX17" fmla="*/ 3670300 w 8244840"/>
              <a:gd name="connsiteY17" fmla="*/ 564919 h 5028102"/>
              <a:gd name="connsiteX18" fmla="*/ 3644900 w 8244840"/>
              <a:gd name="connsiteY18" fmla="*/ 603019 h 5028102"/>
              <a:gd name="connsiteX19" fmla="*/ 3568700 w 8244840"/>
              <a:gd name="connsiteY19" fmla="*/ 628419 h 5028102"/>
              <a:gd name="connsiteX20" fmla="*/ 3454400 w 8244840"/>
              <a:gd name="connsiteY20" fmla="*/ 755419 h 5028102"/>
              <a:gd name="connsiteX21" fmla="*/ 3416300 w 8244840"/>
              <a:gd name="connsiteY21" fmla="*/ 780819 h 5028102"/>
              <a:gd name="connsiteX22" fmla="*/ 3340100 w 8244840"/>
              <a:gd name="connsiteY22" fmla="*/ 857019 h 5028102"/>
              <a:gd name="connsiteX23" fmla="*/ 3314700 w 8244840"/>
              <a:gd name="connsiteY23" fmla="*/ 895119 h 5028102"/>
              <a:gd name="connsiteX24" fmla="*/ 3238500 w 8244840"/>
              <a:gd name="connsiteY24" fmla="*/ 945919 h 5028102"/>
              <a:gd name="connsiteX25" fmla="*/ 3149600 w 8244840"/>
              <a:gd name="connsiteY25" fmla="*/ 1034819 h 5028102"/>
              <a:gd name="connsiteX26" fmla="*/ 3098800 w 8244840"/>
              <a:gd name="connsiteY26" fmla="*/ 1060219 h 5028102"/>
              <a:gd name="connsiteX27" fmla="*/ 3073400 w 8244840"/>
              <a:gd name="connsiteY27" fmla="*/ 1098319 h 5028102"/>
              <a:gd name="connsiteX28" fmla="*/ 2959100 w 8244840"/>
              <a:gd name="connsiteY28" fmla="*/ 1199919 h 5028102"/>
              <a:gd name="connsiteX29" fmla="*/ 2921000 w 8244840"/>
              <a:gd name="connsiteY29" fmla="*/ 1288819 h 5028102"/>
              <a:gd name="connsiteX30" fmla="*/ 2908300 w 8244840"/>
              <a:gd name="connsiteY30" fmla="*/ 1326919 h 5028102"/>
              <a:gd name="connsiteX31" fmla="*/ 2870200 w 8244840"/>
              <a:gd name="connsiteY31" fmla="*/ 1403119 h 5028102"/>
              <a:gd name="connsiteX32" fmla="*/ 2832100 w 8244840"/>
              <a:gd name="connsiteY32" fmla="*/ 1530119 h 5028102"/>
              <a:gd name="connsiteX33" fmla="*/ 2819400 w 8244840"/>
              <a:gd name="connsiteY33" fmla="*/ 1580919 h 5028102"/>
              <a:gd name="connsiteX34" fmla="*/ 2794000 w 8244840"/>
              <a:gd name="connsiteY34" fmla="*/ 1644419 h 5028102"/>
              <a:gd name="connsiteX35" fmla="*/ 2781300 w 8244840"/>
              <a:gd name="connsiteY35" fmla="*/ 1682519 h 5028102"/>
              <a:gd name="connsiteX36" fmla="*/ 2755900 w 8244840"/>
              <a:gd name="connsiteY36" fmla="*/ 1720619 h 5028102"/>
              <a:gd name="connsiteX37" fmla="*/ 2730500 w 8244840"/>
              <a:gd name="connsiteY37" fmla="*/ 1822219 h 5028102"/>
              <a:gd name="connsiteX38" fmla="*/ 2705100 w 8244840"/>
              <a:gd name="connsiteY38" fmla="*/ 1885719 h 5028102"/>
              <a:gd name="connsiteX39" fmla="*/ 2679700 w 8244840"/>
              <a:gd name="connsiteY39" fmla="*/ 2012719 h 5028102"/>
              <a:gd name="connsiteX40" fmla="*/ 2654300 w 8244840"/>
              <a:gd name="connsiteY40" fmla="*/ 2190519 h 5028102"/>
              <a:gd name="connsiteX41" fmla="*/ 2641600 w 8244840"/>
              <a:gd name="connsiteY41" fmla="*/ 2698519 h 5028102"/>
              <a:gd name="connsiteX42" fmla="*/ 2628900 w 8244840"/>
              <a:gd name="connsiteY42" fmla="*/ 2774719 h 5028102"/>
              <a:gd name="connsiteX43" fmla="*/ 2578100 w 8244840"/>
              <a:gd name="connsiteY43" fmla="*/ 3079519 h 5028102"/>
              <a:gd name="connsiteX44" fmla="*/ 2540000 w 8244840"/>
              <a:gd name="connsiteY44" fmla="*/ 3117619 h 5028102"/>
              <a:gd name="connsiteX45" fmla="*/ 2501900 w 8244840"/>
              <a:gd name="connsiteY45" fmla="*/ 3206519 h 5028102"/>
              <a:gd name="connsiteX46" fmla="*/ 2489200 w 8244840"/>
              <a:gd name="connsiteY46" fmla="*/ 3244619 h 5028102"/>
              <a:gd name="connsiteX47" fmla="*/ 2451100 w 8244840"/>
              <a:gd name="connsiteY47" fmla="*/ 3282719 h 5028102"/>
              <a:gd name="connsiteX48" fmla="*/ 2438400 w 8244840"/>
              <a:gd name="connsiteY48" fmla="*/ 3346219 h 5028102"/>
              <a:gd name="connsiteX49" fmla="*/ 2413000 w 8244840"/>
              <a:gd name="connsiteY49" fmla="*/ 3384319 h 5028102"/>
              <a:gd name="connsiteX50" fmla="*/ 2387600 w 8244840"/>
              <a:gd name="connsiteY50" fmla="*/ 3460519 h 5028102"/>
              <a:gd name="connsiteX51" fmla="*/ 2374900 w 8244840"/>
              <a:gd name="connsiteY51" fmla="*/ 3498619 h 5028102"/>
              <a:gd name="connsiteX52" fmla="*/ 2362200 w 8244840"/>
              <a:gd name="connsiteY52" fmla="*/ 3536719 h 5028102"/>
              <a:gd name="connsiteX53" fmla="*/ 2349500 w 8244840"/>
              <a:gd name="connsiteY53" fmla="*/ 3625619 h 5028102"/>
              <a:gd name="connsiteX54" fmla="*/ 2311400 w 8244840"/>
              <a:gd name="connsiteY54" fmla="*/ 3790719 h 5028102"/>
              <a:gd name="connsiteX55" fmla="*/ 2286000 w 8244840"/>
              <a:gd name="connsiteY55" fmla="*/ 3841519 h 5028102"/>
              <a:gd name="connsiteX56" fmla="*/ 2273300 w 8244840"/>
              <a:gd name="connsiteY56" fmla="*/ 3968519 h 5028102"/>
              <a:gd name="connsiteX57" fmla="*/ 2247900 w 8244840"/>
              <a:gd name="connsiteY57" fmla="*/ 4070119 h 5028102"/>
              <a:gd name="connsiteX58" fmla="*/ 2222500 w 8244840"/>
              <a:gd name="connsiteY58" fmla="*/ 4298719 h 5028102"/>
              <a:gd name="connsiteX59" fmla="*/ 2209800 w 8244840"/>
              <a:gd name="connsiteY59" fmla="*/ 4489219 h 5028102"/>
              <a:gd name="connsiteX60" fmla="*/ 2184400 w 8244840"/>
              <a:gd name="connsiteY60" fmla="*/ 4616219 h 5028102"/>
              <a:gd name="connsiteX61" fmla="*/ 2171700 w 8244840"/>
              <a:gd name="connsiteY61" fmla="*/ 4692419 h 5028102"/>
              <a:gd name="connsiteX62" fmla="*/ 2159000 w 8244840"/>
              <a:gd name="connsiteY62" fmla="*/ 4730519 h 5028102"/>
              <a:gd name="connsiteX63" fmla="*/ 2044700 w 8244840"/>
              <a:gd name="connsiteY63" fmla="*/ 4933719 h 5028102"/>
              <a:gd name="connsiteX64" fmla="*/ 1816100 w 8244840"/>
              <a:gd name="connsiteY64" fmla="*/ 4895619 h 5028102"/>
              <a:gd name="connsiteX65" fmla="*/ 1701800 w 8244840"/>
              <a:gd name="connsiteY65" fmla="*/ 4857519 h 5028102"/>
              <a:gd name="connsiteX66" fmla="*/ 1587500 w 8244840"/>
              <a:gd name="connsiteY66" fmla="*/ 4819419 h 5028102"/>
              <a:gd name="connsiteX67" fmla="*/ 1549400 w 8244840"/>
              <a:gd name="connsiteY67" fmla="*/ 4806719 h 5028102"/>
              <a:gd name="connsiteX68" fmla="*/ 1511300 w 8244840"/>
              <a:gd name="connsiteY68" fmla="*/ 4781319 h 5028102"/>
              <a:gd name="connsiteX69" fmla="*/ 1435100 w 8244840"/>
              <a:gd name="connsiteY69" fmla="*/ 4768619 h 5028102"/>
              <a:gd name="connsiteX70" fmla="*/ 1397000 w 8244840"/>
              <a:gd name="connsiteY70" fmla="*/ 4755919 h 5028102"/>
              <a:gd name="connsiteX71" fmla="*/ 1270000 w 8244840"/>
              <a:gd name="connsiteY71" fmla="*/ 4641619 h 5028102"/>
              <a:gd name="connsiteX72" fmla="*/ 1257300 w 8244840"/>
              <a:gd name="connsiteY72" fmla="*/ 4603519 h 5028102"/>
              <a:gd name="connsiteX73" fmla="*/ 1244600 w 8244840"/>
              <a:gd name="connsiteY73" fmla="*/ 4552719 h 5028102"/>
              <a:gd name="connsiteX74" fmla="*/ 1219200 w 8244840"/>
              <a:gd name="connsiteY74" fmla="*/ 4514619 h 5028102"/>
              <a:gd name="connsiteX75" fmla="*/ 1181100 w 8244840"/>
              <a:gd name="connsiteY75" fmla="*/ 4387619 h 5028102"/>
              <a:gd name="connsiteX76" fmla="*/ 1168400 w 8244840"/>
              <a:gd name="connsiteY76" fmla="*/ 4197119 h 5028102"/>
              <a:gd name="connsiteX77" fmla="*/ 1181100 w 8244840"/>
              <a:gd name="connsiteY77" fmla="*/ 3981219 h 5028102"/>
              <a:gd name="connsiteX78" fmla="*/ 1219200 w 8244840"/>
              <a:gd name="connsiteY78" fmla="*/ 3676419 h 5028102"/>
              <a:gd name="connsiteX79" fmla="*/ 1231900 w 8244840"/>
              <a:gd name="connsiteY79" fmla="*/ 3320819 h 5028102"/>
              <a:gd name="connsiteX80" fmla="*/ 1257300 w 8244840"/>
              <a:gd name="connsiteY80" fmla="*/ 2914419 h 5028102"/>
              <a:gd name="connsiteX81" fmla="*/ 1244600 w 8244840"/>
              <a:gd name="connsiteY81" fmla="*/ 2177819 h 5028102"/>
              <a:gd name="connsiteX82" fmla="*/ 1231900 w 8244840"/>
              <a:gd name="connsiteY82" fmla="*/ 1923819 h 5028102"/>
              <a:gd name="connsiteX83" fmla="*/ 1206500 w 8244840"/>
              <a:gd name="connsiteY83" fmla="*/ 1758719 h 5028102"/>
              <a:gd name="connsiteX84" fmla="*/ 1181100 w 8244840"/>
              <a:gd name="connsiteY84" fmla="*/ 1707919 h 5028102"/>
              <a:gd name="connsiteX85" fmla="*/ 1155700 w 8244840"/>
              <a:gd name="connsiteY85" fmla="*/ 1530119 h 5028102"/>
              <a:gd name="connsiteX86" fmla="*/ 1143000 w 8244840"/>
              <a:gd name="connsiteY86" fmla="*/ 1479319 h 5028102"/>
              <a:gd name="connsiteX87" fmla="*/ 1117600 w 8244840"/>
              <a:gd name="connsiteY87" fmla="*/ 1428519 h 5028102"/>
              <a:gd name="connsiteX88" fmla="*/ 1104900 w 8244840"/>
              <a:gd name="connsiteY88" fmla="*/ 1352319 h 5028102"/>
              <a:gd name="connsiteX89" fmla="*/ 1066800 w 8244840"/>
              <a:gd name="connsiteY89" fmla="*/ 1225319 h 5028102"/>
              <a:gd name="connsiteX90" fmla="*/ 1041400 w 8244840"/>
              <a:gd name="connsiteY90" fmla="*/ 1060219 h 5028102"/>
              <a:gd name="connsiteX91" fmla="*/ 1028700 w 8244840"/>
              <a:gd name="connsiteY91" fmla="*/ 996719 h 5028102"/>
              <a:gd name="connsiteX92" fmla="*/ 1003300 w 8244840"/>
              <a:gd name="connsiteY92" fmla="*/ 793519 h 5028102"/>
              <a:gd name="connsiteX93" fmla="*/ 990600 w 8244840"/>
              <a:gd name="connsiteY93" fmla="*/ 730019 h 5028102"/>
              <a:gd name="connsiteX94" fmla="*/ 965200 w 8244840"/>
              <a:gd name="connsiteY94" fmla="*/ 653819 h 5028102"/>
              <a:gd name="connsiteX95" fmla="*/ 927100 w 8244840"/>
              <a:gd name="connsiteY95" fmla="*/ 590319 h 5028102"/>
              <a:gd name="connsiteX96" fmla="*/ 914400 w 8244840"/>
              <a:gd name="connsiteY96" fmla="*/ 514119 h 5028102"/>
              <a:gd name="connsiteX97" fmla="*/ 889000 w 8244840"/>
              <a:gd name="connsiteY97" fmla="*/ 476019 h 5028102"/>
              <a:gd name="connsiteX98" fmla="*/ 838200 w 8244840"/>
              <a:gd name="connsiteY98" fmla="*/ 387119 h 5028102"/>
              <a:gd name="connsiteX99" fmla="*/ 812800 w 8244840"/>
              <a:gd name="connsiteY99" fmla="*/ 349019 h 5028102"/>
              <a:gd name="connsiteX100" fmla="*/ 800100 w 8244840"/>
              <a:gd name="connsiteY100" fmla="*/ 310919 h 5028102"/>
              <a:gd name="connsiteX101" fmla="*/ 762000 w 8244840"/>
              <a:gd name="connsiteY101" fmla="*/ 298219 h 5028102"/>
              <a:gd name="connsiteX102" fmla="*/ 736600 w 8244840"/>
              <a:gd name="connsiteY102" fmla="*/ 260119 h 5028102"/>
              <a:gd name="connsiteX103" fmla="*/ 660400 w 8244840"/>
              <a:gd name="connsiteY103" fmla="*/ 196619 h 5028102"/>
              <a:gd name="connsiteX104" fmla="*/ 609600 w 8244840"/>
              <a:gd name="connsiteY104" fmla="*/ 183919 h 5028102"/>
              <a:gd name="connsiteX105" fmla="*/ 571500 w 8244840"/>
              <a:gd name="connsiteY105" fmla="*/ 158519 h 5028102"/>
              <a:gd name="connsiteX106" fmla="*/ 520700 w 8244840"/>
              <a:gd name="connsiteY106" fmla="*/ 145819 h 5028102"/>
              <a:gd name="connsiteX107" fmla="*/ 241300 w 8244840"/>
              <a:gd name="connsiteY107" fmla="*/ 120419 h 5028102"/>
              <a:gd name="connsiteX108" fmla="*/ 63500 w 8244840"/>
              <a:gd name="connsiteY108" fmla="*/ 82319 h 5028102"/>
              <a:gd name="connsiteX109" fmla="*/ 0 w 8244840"/>
              <a:gd name="connsiteY109" fmla="*/ 31519 h 5028102"/>
              <a:gd name="connsiteX110" fmla="*/ 88900 w 8244840"/>
              <a:gd name="connsiteY110" fmla="*/ 5022619 h 5028102"/>
              <a:gd name="connsiteX111" fmla="*/ 1739900 w 8244840"/>
              <a:gd name="connsiteY111" fmla="*/ 4895619 h 5028102"/>
              <a:gd name="connsiteX112" fmla="*/ 8244840 w 8244840"/>
              <a:gd name="connsiteY112"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5207000 w 8244840"/>
              <a:gd name="connsiteY5" fmla="*/ 336319 h 5028102"/>
              <a:gd name="connsiteX6" fmla="*/ 5130800 w 8244840"/>
              <a:gd name="connsiteY6" fmla="*/ 349019 h 5028102"/>
              <a:gd name="connsiteX7" fmla="*/ 5080000 w 8244840"/>
              <a:gd name="connsiteY7" fmla="*/ 361719 h 5028102"/>
              <a:gd name="connsiteX8" fmla="*/ 4991100 w 8244840"/>
              <a:gd name="connsiteY8" fmla="*/ 387119 h 5028102"/>
              <a:gd name="connsiteX9" fmla="*/ 4432300 w 8244840"/>
              <a:gd name="connsiteY9" fmla="*/ 412519 h 5028102"/>
              <a:gd name="connsiteX10" fmla="*/ 4343400 w 8244840"/>
              <a:gd name="connsiteY10" fmla="*/ 425219 h 5028102"/>
              <a:gd name="connsiteX11" fmla="*/ 4241800 w 8244840"/>
              <a:gd name="connsiteY11" fmla="*/ 437919 h 5028102"/>
              <a:gd name="connsiteX12" fmla="*/ 4076700 w 8244840"/>
              <a:gd name="connsiteY12" fmla="*/ 463319 h 5028102"/>
              <a:gd name="connsiteX13" fmla="*/ 4038600 w 8244840"/>
              <a:gd name="connsiteY13" fmla="*/ 476019 h 5028102"/>
              <a:gd name="connsiteX14" fmla="*/ 3771900 w 8244840"/>
              <a:gd name="connsiteY14" fmla="*/ 526819 h 5028102"/>
              <a:gd name="connsiteX15" fmla="*/ 3733800 w 8244840"/>
              <a:gd name="connsiteY15" fmla="*/ 552219 h 5028102"/>
              <a:gd name="connsiteX16" fmla="*/ 3670300 w 8244840"/>
              <a:gd name="connsiteY16" fmla="*/ 564919 h 5028102"/>
              <a:gd name="connsiteX17" fmla="*/ 3644900 w 8244840"/>
              <a:gd name="connsiteY17" fmla="*/ 603019 h 5028102"/>
              <a:gd name="connsiteX18" fmla="*/ 3568700 w 8244840"/>
              <a:gd name="connsiteY18" fmla="*/ 628419 h 5028102"/>
              <a:gd name="connsiteX19" fmla="*/ 3454400 w 8244840"/>
              <a:gd name="connsiteY19" fmla="*/ 755419 h 5028102"/>
              <a:gd name="connsiteX20" fmla="*/ 3416300 w 8244840"/>
              <a:gd name="connsiteY20" fmla="*/ 780819 h 5028102"/>
              <a:gd name="connsiteX21" fmla="*/ 3340100 w 8244840"/>
              <a:gd name="connsiteY21" fmla="*/ 857019 h 5028102"/>
              <a:gd name="connsiteX22" fmla="*/ 3314700 w 8244840"/>
              <a:gd name="connsiteY22" fmla="*/ 895119 h 5028102"/>
              <a:gd name="connsiteX23" fmla="*/ 3238500 w 8244840"/>
              <a:gd name="connsiteY23" fmla="*/ 945919 h 5028102"/>
              <a:gd name="connsiteX24" fmla="*/ 3149600 w 8244840"/>
              <a:gd name="connsiteY24" fmla="*/ 1034819 h 5028102"/>
              <a:gd name="connsiteX25" fmla="*/ 3098800 w 8244840"/>
              <a:gd name="connsiteY25" fmla="*/ 1060219 h 5028102"/>
              <a:gd name="connsiteX26" fmla="*/ 3073400 w 8244840"/>
              <a:gd name="connsiteY26" fmla="*/ 1098319 h 5028102"/>
              <a:gd name="connsiteX27" fmla="*/ 2959100 w 8244840"/>
              <a:gd name="connsiteY27" fmla="*/ 1199919 h 5028102"/>
              <a:gd name="connsiteX28" fmla="*/ 2921000 w 8244840"/>
              <a:gd name="connsiteY28" fmla="*/ 1288819 h 5028102"/>
              <a:gd name="connsiteX29" fmla="*/ 2908300 w 8244840"/>
              <a:gd name="connsiteY29" fmla="*/ 1326919 h 5028102"/>
              <a:gd name="connsiteX30" fmla="*/ 2870200 w 8244840"/>
              <a:gd name="connsiteY30" fmla="*/ 1403119 h 5028102"/>
              <a:gd name="connsiteX31" fmla="*/ 2832100 w 8244840"/>
              <a:gd name="connsiteY31" fmla="*/ 1530119 h 5028102"/>
              <a:gd name="connsiteX32" fmla="*/ 2819400 w 8244840"/>
              <a:gd name="connsiteY32" fmla="*/ 1580919 h 5028102"/>
              <a:gd name="connsiteX33" fmla="*/ 2794000 w 8244840"/>
              <a:gd name="connsiteY33" fmla="*/ 1644419 h 5028102"/>
              <a:gd name="connsiteX34" fmla="*/ 2781300 w 8244840"/>
              <a:gd name="connsiteY34" fmla="*/ 1682519 h 5028102"/>
              <a:gd name="connsiteX35" fmla="*/ 2755900 w 8244840"/>
              <a:gd name="connsiteY35" fmla="*/ 1720619 h 5028102"/>
              <a:gd name="connsiteX36" fmla="*/ 2730500 w 8244840"/>
              <a:gd name="connsiteY36" fmla="*/ 1822219 h 5028102"/>
              <a:gd name="connsiteX37" fmla="*/ 2705100 w 8244840"/>
              <a:gd name="connsiteY37" fmla="*/ 1885719 h 5028102"/>
              <a:gd name="connsiteX38" fmla="*/ 2679700 w 8244840"/>
              <a:gd name="connsiteY38" fmla="*/ 2012719 h 5028102"/>
              <a:gd name="connsiteX39" fmla="*/ 2654300 w 8244840"/>
              <a:gd name="connsiteY39" fmla="*/ 2190519 h 5028102"/>
              <a:gd name="connsiteX40" fmla="*/ 2641600 w 8244840"/>
              <a:gd name="connsiteY40" fmla="*/ 2698519 h 5028102"/>
              <a:gd name="connsiteX41" fmla="*/ 2628900 w 8244840"/>
              <a:gd name="connsiteY41" fmla="*/ 2774719 h 5028102"/>
              <a:gd name="connsiteX42" fmla="*/ 2578100 w 8244840"/>
              <a:gd name="connsiteY42" fmla="*/ 3079519 h 5028102"/>
              <a:gd name="connsiteX43" fmla="*/ 2540000 w 8244840"/>
              <a:gd name="connsiteY43" fmla="*/ 3117619 h 5028102"/>
              <a:gd name="connsiteX44" fmla="*/ 2501900 w 8244840"/>
              <a:gd name="connsiteY44" fmla="*/ 3206519 h 5028102"/>
              <a:gd name="connsiteX45" fmla="*/ 2489200 w 8244840"/>
              <a:gd name="connsiteY45" fmla="*/ 3244619 h 5028102"/>
              <a:gd name="connsiteX46" fmla="*/ 2451100 w 8244840"/>
              <a:gd name="connsiteY46" fmla="*/ 3282719 h 5028102"/>
              <a:gd name="connsiteX47" fmla="*/ 2438400 w 8244840"/>
              <a:gd name="connsiteY47" fmla="*/ 3346219 h 5028102"/>
              <a:gd name="connsiteX48" fmla="*/ 2413000 w 8244840"/>
              <a:gd name="connsiteY48" fmla="*/ 3384319 h 5028102"/>
              <a:gd name="connsiteX49" fmla="*/ 2387600 w 8244840"/>
              <a:gd name="connsiteY49" fmla="*/ 3460519 h 5028102"/>
              <a:gd name="connsiteX50" fmla="*/ 2374900 w 8244840"/>
              <a:gd name="connsiteY50" fmla="*/ 3498619 h 5028102"/>
              <a:gd name="connsiteX51" fmla="*/ 2362200 w 8244840"/>
              <a:gd name="connsiteY51" fmla="*/ 3536719 h 5028102"/>
              <a:gd name="connsiteX52" fmla="*/ 2349500 w 8244840"/>
              <a:gd name="connsiteY52" fmla="*/ 3625619 h 5028102"/>
              <a:gd name="connsiteX53" fmla="*/ 2311400 w 8244840"/>
              <a:gd name="connsiteY53" fmla="*/ 3790719 h 5028102"/>
              <a:gd name="connsiteX54" fmla="*/ 2286000 w 8244840"/>
              <a:gd name="connsiteY54" fmla="*/ 3841519 h 5028102"/>
              <a:gd name="connsiteX55" fmla="*/ 2273300 w 8244840"/>
              <a:gd name="connsiteY55" fmla="*/ 3968519 h 5028102"/>
              <a:gd name="connsiteX56" fmla="*/ 2247900 w 8244840"/>
              <a:gd name="connsiteY56" fmla="*/ 4070119 h 5028102"/>
              <a:gd name="connsiteX57" fmla="*/ 2222500 w 8244840"/>
              <a:gd name="connsiteY57" fmla="*/ 4298719 h 5028102"/>
              <a:gd name="connsiteX58" fmla="*/ 2209800 w 8244840"/>
              <a:gd name="connsiteY58" fmla="*/ 4489219 h 5028102"/>
              <a:gd name="connsiteX59" fmla="*/ 2184400 w 8244840"/>
              <a:gd name="connsiteY59" fmla="*/ 4616219 h 5028102"/>
              <a:gd name="connsiteX60" fmla="*/ 2171700 w 8244840"/>
              <a:gd name="connsiteY60" fmla="*/ 4692419 h 5028102"/>
              <a:gd name="connsiteX61" fmla="*/ 2159000 w 8244840"/>
              <a:gd name="connsiteY61" fmla="*/ 4730519 h 5028102"/>
              <a:gd name="connsiteX62" fmla="*/ 2044700 w 8244840"/>
              <a:gd name="connsiteY62" fmla="*/ 4933719 h 5028102"/>
              <a:gd name="connsiteX63" fmla="*/ 1816100 w 8244840"/>
              <a:gd name="connsiteY63" fmla="*/ 4895619 h 5028102"/>
              <a:gd name="connsiteX64" fmla="*/ 1701800 w 8244840"/>
              <a:gd name="connsiteY64" fmla="*/ 4857519 h 5028102"/>
              <a:gd name="connsiteX65" fmla="*/ 1587500 w 8244840"/>
              <a:gd name="connsiteY65" fmla="*/ 4819419 h 5028102"/>
              <a:gd name="connsiteX66" fmla="*/ 1549400 w 8244840"/>
              <a:gd name="connsiteY66" fmla="*/ 4806719 h 5028102"/>
              <a:gd name="connsiteX67" fmla="*/ 1511300 w 8244840"/>
              <a:gd name="connsiteY67" fmla="*/ 4781319 h 5028102"/>
              <a:gd name="connsiteX68" fmla="*/ 1435100 w 8244840"/>
              <a:gd name="connsiteY68" fmla="*/ 4768619 h 5028102"/>
              <a:gd name="connsiteX69" fmla="*/ 1397000 w 8244840"/>
              <a:gd name="connsiteY69" fmla="*/ 4755919 h 5028102"/>
              <a:gd name="connsiteX70" fmla="*/ 1270000 w 8244840"/>
              <a:gd name="connsiteY70" fmla="*/ 4641619 h 5028102"/>
              <a:gd name="connsiteX71" fmla="*/ 1257300 w 8244840"/>
              <a:gd name="connsiteY71" fmla="*/ 4603519 h 5028102"/>
              <a:gd name="connsiteX72" fmla="*/ 1244600 w 8244840"/>
              <a:gd name="connsiteY72" fmla="*/ 4552719 h 5028102"/>
              <a:gd name="connsiteX73" fmla="*/ 1219200 w 8244840"/>
              <a:gd name="connsiteY73" fmla="*/ 4514619 h 5028102"/>
              <a:gd name="connsiteX74" fmla="*/ 1181100 w 8244840"/>
              <a:gd name="connsiteY74" fmla="*/ 4387619 h 5028102"/>
              <a:gd name="connsiteX75" fmla="*/ 1168400 w 8244840"/>
              <a:gd name="connsiteY75" fmla="*/ 4197119 h 5028102"/>
              <a:gd name="connsiteX76" fmla="*/ 1181100 w 8244840"/>
              <a:gd name="connsiteY76" fmla="*/ 3981219 h 5028102"/>
              <a:gd name="connsiteX77" fmla="*/ 1219200 w 8244840"/>
              <a:gd name="connsiteY77" fmla="*/ 3676419 h 5028102"/>
              <a:gd name="connsiteX78" fmla="*/ 1231900 w 8244840"/>
              <a:gd name="connsiteY78" fmla="*/ 3320819 h 5028102"/>
              <a:gd name="connsiteX79" fmla="*/ 1257300 w 8244840"/>
              <a:gd name="connsiteY79" fmla="*/ 2914419 h 5028102"/>
              <a:gd name="connsiteX80" fmla="*/ 1244600 w 8244840"/>
              <a:gd name="connsiteY80" fmla="*/ 2177819 h 5028102"/>
              <a:gd name="connsiteX81" fmla="*/ 1231900 w 8244840"/>
              <a:gd name="connsiteY81" fmla="*/ 1923819 h 5028102"/>
              <a:gd name="connsiteX82" fmla="*/ 1206500 w 8244840"/>
              <a:gd name="connsiteY82" fmla="*/ 1758719 h 5028102"/>
              <a:gd name="connsiteX83" fmla="*/ 1181100 w 8244840"/>
              <a:gd name="connsiteY83" fmla="*/ 1707919 h 5028102"/>
              <a:gd name="connsiteX84" fmla="*/ 1155700 w 8244840"/>
              <a:gd name="connsiteY84" fmla="*/ 1530119 h 5028102"/>
              <a:gd name="connsiteX85" fmla="*/ 1143000 w 8244840"/>
              <a:gd name="connsiteY85" fmla="*/ 1479319 h 5028102"/>
              <a:gd name="connsiteX86" fmla="*/ 1117600 w 8244840"/>
              <a:gd name="connsiteY86" fmla="*/ 1428519 h 5028102"/>
              <a:gd name="connsiteX87" fmla="*/ 1104900 w 8244840"/>
              <a:gd name="connsiteY87" fmla="*/ 1352319 h 5028102"/>
              <a:gd name="connsiteX88" fmla="*/ 1066800 w 8244840"/>
              <a:gd name="connsiteY88" fmla="*/ 1225319 h 5028102"/>
              <a:gd name="connsiteX89" fmla="*/ 1041400 w 8244840"/>
              <a:gd name="connsiteY89" fmla="*/ 1060219 h 5028102"/>
              <a:gd name="connsiteX90" fmla="*/ 1028700 w 8244840"/>
              <a:gd name="connsiteY90" fmla="*/ 996719 h 5028102"/>
              <a:gd name="connsiteX91" fmla="*/ 1003300 w 8244840"/>
              <a:gd name="connsiteY91" fmla="*/ 793519 h 5028102"/>
              <a:gd name="connsiteX92" fmla="*/ 990600 w 8244840"/>
              <a:gd name="connsiteY92" fmla="*/ 730019 h 5028102"/>
              <a:gd name="connsiteX93" fmla="*/ 965200 w 8244840"/>
              <a:gd name="connsiteY93" fmla="*/ 653819 h 5028102"/>
              <a:gd name="connsiteX94" fmla="*/ 927100 w 8244840"/>
              <a:gd name="connsiteY94" fmla="*/ 590319 h 5028102"/>
              <a:gd name="connsiteX95" fmla="*/ 914400 w 8244840"/>
              <a:gd name="connsiteY95" fmla="*/ 514119 h 5028102"/>
              <a:gd name="connsiteX96" fmla="*/ 889000 w 8244840"/>
              <a:gd name="connsiteY96" fmla="*/ 476019 h 5028102"/>
              <a:gd name="connsiteX97" fmla="*/ 838200 w 8244840"/>
              <a:gd name="connsiteY97" fmla="*/ 387119 h 5028102"/>
              <a:gd name="connsiteX98" fmla="*/ 812800 w 8244840"/>
              <a:gd name="connsiteY98" fmla="*/ 349019 h 5028102"/>
              <a:gd name="connsiteX99" fmla="*/ 800100 w 8244840"/>
              <a:gd name="connsiteY99" fmla="*/ 310919 h 5028102"/>
              <a:gd name="connsiteX100" fmla="*/ 762000 w 8244840"/>
              <a:gd name="connsiteY100" fmla="*/ 298219 h 5028102"/>
              <a:gd name="connsiteX101" fmla="*/ 736600 w 8244840"/>
              <a:gd name="connsiteY101" fmla="*/ 260119 h 5028102"/>
              <a:gd name="connsiteX102" fmla="*/ 660400 w 8244840"/>
              <a:gd name="connsiteY102" fmla="*/ 196619 h 5028102"/>
              <a:gd name="connsiteX103" fmla="*/ 609600 w 8244840"/>
              <a:gd name="connsiteY103" fmla="*/ 183919 h 5028102"/>
              <a:gd name="connsiteX104" fmla="*/ 571500 w 8244840"/>
              <a:gd name="connsiteY104" fmla="*/ 158519 h 5028102"/>
              <a:gd name="connsiteX105" fmla="*/ 520700 w 8244840"/>
              <a:gd name="connsiteY105" fmla="*/ 145819 h 5028102"/>
              <a:gd name="connsiteX106" fmla="*/ 241300 w 8244840"/>
              <a:gd name="connsiteY106" fmla="*/ 120419 h 5028102"/>
              <a:gd name="connsiteX107" fmla="*/ 63500 w 8244840"/>
              <a:gd name="connsiteY107" fmla="*/ 82319 h 5028102"/>
              <a:gd name="connsiteX108" fmla="*/ 0 w 8244840"/>
              <a:gd name="connsiteY108" fmla="*/ 31519 h 5028102"/>
              <a:gd name="connsiteX109" fmla="*/ 88900 w 8244840"/>
              <a:gd name="connsiteY109" fmla="*/ 5022619 h 5028102"/>
              <a:gd name="connsiteX110" fmla="*/ 1739900 w 8244840"/>
              <a:gd name="connsiteY110" fmla="*/ 4895619 h 5028102"/>
              <a:gd name="connsiteX111" fmla="*/ 8244840 w 8244840"/>
              <a:gd name="connsiteY111"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5130800 w 8244840"/>
              <a:gd name="connsiteY5" fmla="*/ 349019 h 5028102"/>
              <a:gd name="connsiteX6" fmla="*/ 5080000 w 8244840"/>
              <a:gd name="connsiteY6" fmla="*/ 361719 h 5028102"/>
              <a:gd name="connsiteX7" fmla="*/ 4991100 w 8244840"/>
              <a:gd name="connsiteY7" fmla="*/ 387119 h 5028102"/>
              <a:gd name="connsiteX8" fmla="*/ 4432300 w 8244840"/>
              <a:gd name="connsiteY8" fmla="*/ 412519 h 5028102"/>
              <a:gd name="connsiteX9" fmla="*/ 4343400 w 8244840"/>
              <a:gd name="connsiteY9" fmla="*/ 425219 h 5028102"/>
              <a:gd name="connsiteX10" fmla="*/ 4241800 w 8244840"/>
              <a:gd name="connsiteY10" fmla="*/ 437919 h 5028102"/>
              <a:gd name="connsiteX11" fmla="*/ 4076700 w 8244840"/>
              <a:gd name="connsiteY11" fmla="*/ 463319 h 5028102"/>
              <a:gd name="connsiteX12" fmla="*/ 4038600 w 8244840"/>
              <a:gd name="connsiteY12" fmla="*/ 476019 h 5028102"/>
              <a:gd name="connsiteX13" fmla="*/ 3771900 w 8244840"/>
              <a:gd name="connsiteY13" fmla="*/ 526819 h 5028102"/>
              <a:gd name="connsiteX14" fmla="*/ 3733800 w 8244840"/>
              <a:gd name="connsiteY14" fmla="*/ 552219 h 5028102"/>
              <a:gd name="connsiteX15" fmla="*/ 3670300 w 8244840"/>
              <a:gd name="connsiteY15" fmla="*/ 564919 h 5028102"/>
              <a:gd name="connsiteX16" fmla="*/ 3644900 w 8244840"/>
              <a:gd name="connsiteY16" fmla="*/ 603019 h 5028102"/>
              <a:gd name="connsiteX17" fmla="*/ 3568700 w 8244840"/>
              <a:gd name="connsiteY17" fmla="*/ 628419 h 5028102"/>
              <a:gd name="connsiteX18" fmla="*/ 3454400 w 8244840"/>
              <a:gd name="connsiteY18" fmla="*/ 755419 h 5028102"/>
              <a:gd name="connsiteX19" fmla="*/ 3416300 w 8244840"/>
              <a:gd name="connsiteY19" fmla="*/ 780819 h 5028102"/>
              <a:gd name="connsiteX20" fmla="*/ 3340100 w 8244840"/>
              <a:gd name="connsiteY20" fmla="*/ 857019 h 5028102"/>
              <a:gd name="connsiteX21" fmla="*/ 3314700 w 8244840"/>
              <a:gd name="connsiteY21" fmla="*/ 895119 h 5028102"/>
              <a:gd name="connsiteX22" fmla="*/ 3238500 w 8244840"/>
              <a:gd name="connsiteY22" fmla="*/ 945919 h 5028102"/>
              <a:gd name="connsiteX23" fmla="*/ 3149600 w 8244840"/>
              <a:gd name="connsiteY23" fmla="*/ 1034819 h 5028102"/>
              <a:gd name="connsiteX24" fmla="*/ 3098800 w 8244840"/>
              <a:gd name="connsiteY24" fmla="*/ 1060219 h 5028102"/>
              <a:gd name="connsiteX25" fmla="*/ 3073400 w 8244840"/>
              <a:gd name="connsiteY25" fmla="*/ 1098319 h 5028102"/>
              <a:gd name="connsiteX26" fmla="*/ 2959100 w 8244840"/>
              <a:gd name="connsiteY26" fmla="*/ 1199919 h 5028102"/>
              <a:gd name="connsiteX27" fmla="*/ 2921000 w 8244840"/>
              <a:gd name="connsiteY27" fmla="*/ 1288819 h 5028102"/>
              <a:gd name="connsiteX28" fmla="*/ 2908300 w 8244840"/>
              <a:gd name="connsiteY28" fmla="*/ 1326919 h 5028102"/>
              <a:gd name="connsiteX29" fmla="*/ 2870200 w 8244840"/>
              <a:gd name="connsiteY29" fmla="*/ 1403119 h 5028102"/>
              <a:gd name="connsiteX30" fmla="*/ 2832100 w 8244840"/>
              <a:gd name="connsiteY30" fmla="*/ 1530119 h 5028102"/>
              <a:gd name="connsiteX31" fmla="*/ 2819400 w 8244840"/>
              <a:gd name="connsiteY31" fmla="*/ 1580919 h 5028102"/>
              <a:gd name="connsiteX32" fmla="*/ 2794000 w 8244840"/>
              <a:gd name="connsiteY32" fmla="*/ 1644419 h 5028102"/>
              <a:gd name="connsiteX33" fmla="*/ 2781300 w 8244840"/>
              <a:gd name="connsiteY33" fmla="*/ 1682519 h 5028102"/>
              <a:gd name="connsiteX34" fmla="*/ 2755900 w 8244840"/>
              <a:gd name="connsiteY34" fmla="*/ 1720619 h 5028102"/>
              <a:gd name="connsiteX35" fmla="*/ 2730500 w 8244840"/>
              <a:gd name="connsiteY35" fmla="*/ 1822219 h 5028102"/>
              <a:gd name="connsiteX36" fmla="*/ 2705100 w 8244840"/>
              <a:gd name="connsiteY36" fmla="*/ 1885719 h 5028102"/>
              <a:gd name="connsiteX37" fmla="*/ 2679700 w 8244840"/>
              <a:gd name="connsiteY37" fmla="*/ 2012719 h 5028102"/>
              <a:gd name="connsiteX38" fmla="*/ 2654300 w 8244840"/>
              <a:gd name="connsiteY38" fmla="*/ 2190519 h 5028102"/>
              <a:gd name="connsiteX39" fmla="*/ 2641600 w 8244840"/>
              <a:gd name="connsiteY39" fmla="*/ 2698519 h 5028102"/>
              <a:gd name="connsiteX40" fmla="*/ 2628900 w 8244840"/>
              <a:gd name="connsiteY40" fmla="*/ 2774719 h 5028102"/>
              <a:gd name="connsiteX41" fmla="*/ 2578100 w 8244840"/>
              <a:gd name="connsiteY41" fmla="*/ 3079519 h 5028102"/>
              <a:gd name="connsiteX42" fmla="*/ 2540000 w 8244840"/>
              <a:gd name="connsiteY42" fmla="*/ 3117619 h 5028102"/>
              <a:gd name="connsiteX43" fmla="*/ 2501900 w 8244840"/>
              <a:gd name="connsiteY43" fmla="*/ 3206519 h 5028102"/>
              <a:gd name="connsiteX44" fmla="*/ 2489200 w 8244840"/>
              <a:gd name="connsiteY44" fmla="*/ 3244619 h 5028102"/>
              <a:gd name="connsiteX45" fmla="*/ 2451100 w 8244840"/>
              <a:gd name="connsiteY45" fmla="*/ 3282719 h 5028102"/>
              <a:gd name="connsiteX46" fmla="*/ 2438400 w 8244840"/>
              <a:gd name="connsiteY46" fmla="*/ 3346219 h 5028102"/>
              <a:gd name="connsiteX47" fmla="*/ 2413000 w 8244840"/>
              <a:gd name="connsiteY47" fmla="*/ 3384319 h 5028102"/>
              <a:gd name="connsiteX48" fmla="*/ 2387600 w 8244840"/>
              <a:gd name="connsiteY48" fmla="*/ 3460519 h 5028102"/>
              <a:gd name="connsiteX49" fmla="*/ 2374900 w 8244840"/>
              <a:gd name="connsiteY49" fmla="*/ 3498619 h 5028102"/>
              <a:gd name="connsiteX50" fmla="*/ 2362200 w 8244840"/>
              <a:gd name="connsiteY50" fmla="*/ 3536719 h 5028102"/>
              <a:gd name="connsiteX51" fmla="*/ 2349500 w 8244840"/>
              <a:gd name="connsiteY51" fmla="*/ 3625619 h 5028102"/>
              <a:gd name="connsiteX52" fmla="*/ 2311400 w 8244840"/>
              <a:gd name="connsiteY52" fmla="*/ 3790719 h 5028102"/>
              <a:gd name="connsiteX53" fmla="*/ 2286000 w 8244840"/>
              <a:gd name="connsiteY53" fmla="*/ 3841519 h 5028102"/>
              <a:gd name="connsiteX54" fmla="*/ 2273300 w 8244840"/>
              <a:gd name="connsiteY54" fmla="*/ 3968519 h 5028102"/>
              <a:gd name="connsiteX55" fmla="*/ 2247900 w 8244840"/>
              <a:gd name="connsiteY55" fmla="*/ 4070119 h 5028102"/>
              <a:gd name="connsiteX56" fmla="*/ 2222500 w 8244840"/>
              <a:gd name="connsiteY56" fmla="*/ 4298719 h 5028102"/>
              <a:gd name="connsiteX57" fmla="*/ 2209800 w 8244840"/>
              <a:gd name="connsiteY57" fmla="*/ 4489219 h 5028102"/>
              <a:gd name="connsiteX58" fmla="*/ 2184400 w 8244840"/>
              <a:gd name="connsiteY58" fmla="*/ 4616219 h 5028102"/>
              <a:gd name="connsiteX59" fmla="*/ 2171700 w 8244840"/>
              <a:gd name="connsiteY59" fmla="*/ 4692419 h 5028102"/>
              <a:gd name="connsiteX60" fmla="*/ 2159000 w 8244840"/>
              <a:gd name="connsiteY60" fmla="*/ 4730519 h 5028102"/>
              <a:gd name="connsiteX61" fmla="*/ 2044700 w 8244840"/>
              <a:gd name="connsiteY61" fmla="*/ 4933719 h 5028102"/>
              <a:gd name="connsiteX62" fmla="*/ 1816100 w 8244840"/>
              <a:gd name="connsiteY62" fmla="*/ 4895619 h 5028102"/>
              <a:gd name="connsiteX63" fmla="*/ 1701800 w 8244840"/>
              <a:gd name="connsiteY63" fmla="*/ 4857519 h 5028102"/>
              <a:gd name="connsiteX64" fmla="*/ 1587500 w 8244840"/>
              <a:gd name="connsiteY64" fmla="*/ 4819419 h 5028102"/>
              <a:gd name="connsiteX65" fmla="*/ 1549400 w 8244840"/>
              <a:gd name="connsiteY65" fmla="*/ 4806719 h 5028102"/>
              <a:gd name="connsiteX66" fmla="*/ 1511300 w 8244840"/>
              <a:gd name="connsiteY66" fmla="*/ 4781319 h 5028102"/>
              <a:gd name="connsiteX67" fmla="*/ 1435100 w 8244840"/>
              <a:gd name="connsiteY67" fmla="*/ 4768619 h 5028102"/>
              <a:gd name="connsiteX68" fmla="*/ 1397000 w 8244840"/>
              <a:gd name="connsiteY68" fmla="*/ 4755919 h 5028102"/>
              <a:gd name="connsiteX69" fmla="*/ 1270000 w 8244840"/>
              <a:gd name="connsiteY69" fmla="*/ 4641619 h 5028102"/>
              <a:gd name="connsiteX70" fmla="*/ 1257300 w 8244840"/>
              <a:gd name="connsiteY70" fmla="*/ 4603519 h 5028102"/>
              <a:gd name="connsiteX71" fmla="*/ 1244600 w 8244840"/>
              <a:gd name="connsiteY71" fmla="*/ 4552719 h 5028102"/>
              <a:gd name="connsiteX72" fmla="*/ 1219200 w 8244840"/>
              <a:gd name="connsiteY72" fmla="*/ 4514619 h 5028102"/>
              <a:gd name="connsiteX73" fmla="*/ 1181100 w 8244840"/>
              <a:gd name="connsiteY73" fmla="*/ 4387619 h 5028102"/>
              <a:gd name="connsiteX74" fmla="*/ 1168400 w 8244840"/>
              <a:gd name="connsiteY74" fmla="*/ 4197119 h 5028102"/>
              <a:gd name="connsiteX75" fmla="*/ 1181100 w 8244840"/>
              <a:gd name="connsiteY75" fmla="*/ 3981219 h 5028102"/>
              <a:gd name="connsiteX76" fmla="*/ 1219200 w 8244840"/>
              <a:gd name="connsiteY76" fmla="*/ 3676419 h 5028102"/>
              <a:gd name="connsiteX77" fmla="*/ 1231900 w 8244840"/>
              <a:gd name="connsiteY77" fmla="*/ 3320819 h 5028102"/>
              <a:gd name="connsiteX78" fmla="*/ 1257300 w 8244840"/>
              <a:gd name="connsiteY78" fmla="*/ 2914419 h 5028102"/>
              <a:gd name="connsiteX79" fmla="*/ 1244600 w 8244840"/>
              <a:gd name="connsiteY79" fmla="*/ 2177819 h 5028102"/>
              <a:gd name="connsiteX80" fmla="*/ 1231900 w 8244840"/>
              <a:gd name="connsiteY80" fmla="*/ 1923819 h 5028102"/>
              <a:gd name="connsiteX81" fmla="*/ 1206500 w 8244840"/>
              <a:gd name="connsiteY81" fmla="*/ 1758719 h 5028102"/>
              <a:gd name="connsiteX82" fmla="*/ 1181100 w 8244840"/>
              <a:gd name="connsiteY82" fmla="*/ 1707919 h 5028102"/>
              <a:gd name="connsiteX83" fmla="*/ 1155700 w 8244840"/>
              <a:gd name="connsiteY83" fmla="*/ 1530119 h 5028102"/>
              <a:gd name="connsiteX84" fmla="*/ 1143000 w 8244840"/>
              <a:gd name="connsiteY84" fmla="*/ 1479319 h 5028102"/>
              <a:gd name="connsiteX85" fmla="*/ 1117600 w 8244840"/>
              <a:gd name="connsiteY85" fmla="*/ 1428519 h 5028102"/>
              <a:gd name="connsiteX86" fmla="*/ 1104900 w 8244840"/>
              <a:gd name="connsiteY86" fmla="*/ 1352319 h 5028102"/>
              <a:gd name="connsiteX87" fmla="*/ 1066800 w 8244840"/>
              <a:gd name="connsiteY87" fmla="*/ 1225319 h 5028102"/>
              <a:gd name="connsiteX88" fmla="*/ 1041400 w 8244840"/>
              <a:gd name="connsiteY88" fmla="*/ 1060219 h 5028102"/>
              <a:gd name="connsiteX89" fmla="*/ 1028700 w 8244840"/>
              <a:gd name="connsiteY89" fmla="*/ 996719 h 5028102"/>
              <a:gd name="connsiteX90" fmla="*/ 1003300 w 8244840"/>
              <a:gd name="connsiteY90" fmla="*/ 793519 h 5028102"/>
              <a:gd name="connsiteX91" fmla="*/ 990600 w 8244840"/>
              <a:gd name="connsiteY91" fmla="*/ 730019 h 5028102"/>
              <a:gd name="connsiteX92" fmla="*/ 965200 w 8244840"/>
              <a:gd name="connsiteY92" fmla="*/ 653819 h 5028102"/>
              <a:gd name="connsiteX93" fmla="*/ 927100 w 8244840"/>
              <a:gd name="connsiteY93" fmla="*/ 590319 h 5028102"/>
              <a:gd name="connsiteX94" fmla="*/ 914400 w 8244840"/>
              <a:gd name="connsiteY94" fmla="*/ 514119 h 5028102"/>
              <a:gd name="connsiteX95" fmla="*/ 889000 w 8244840"/>
              <a:gd name="connsiteY95" fmla="*/ 476019 h 5028102"/>
              <a:gd name="connsiteX96" fmla="*/ 838200 w 8244840"/>
              <a:gd name="connsiteY96" fmla="*/ 387119 h 5028102"/>
              <a:gd name="connsiteX97" fmla="*/ 812800 w 8244840"/>
              <a:gd name="connsiteY97" fmla="*/ 349019 h 5028102"/>
              <a:gd name="connsiteX98" fmla="*/ 800100 w 8244840"/>
              <a:gd name="connsiteY98" fmla="*/ 310919 h 5028102"/>
              <a:gd name="connsiteX99" fmla="*/ 762000 w 8244840"/>
              <a:gd name="connsiteY99" fmla="*/ 298219 h 5028102"/>
              <a:gd name="connsiteX100" fmla="*/ 736600 w 8244840"/>
              <a:gd name="connsiteY100" fmla="*/ 260119 h 5028102"/>
              <a:gd name="connsiteX101" fmla="*/ 660400 w 8244840"/>
              <a:gd name="connsiteY101" fmla="*/ 196619 h 5028102"/>
              <a:gd name="connsiteX102" fmla="*/ 609600 w 8244840"/>
              <a:gd name="connsiteY102" fmla="*/ 183919 h 5028102"/>
              <a:gd name="connsiteX103" fmla="*/ 571500 w 8244840"/>
              <a:gd name="connsiteY103" fmla="*/ 158519 h 5028102"/>
              <a:gd name="connsiteX104" fmla="*/ 520700 w 8244840"/>
              <a:gd name="connsiteY104" fmla="*/ 145819 h 5028102"/>
              <a:gd name="connsiteX105" fmla="*/ 241300 w 8244840"/>
              <a:gd name="connsiteY105" fmla="*/ 120419 h 5028102"/>
              <a:gd name="connsiteX106" fmla="*/ 63500 w 8244840"/>
              <a:gd name="connsiteY106" fmla="*/ 82319 h 5028102"/>
              <a:gd name="connsiteX107" fmla="*/ 0 w 8244840"/>
              <a:gd name="connsiteY107" fmla="*/ 31519 h 5028102"/>
              <a:gd name="connsiteX108" fmla="*/ 88900 w 8244840"/>
              <a:gd name="connsiteY108" fmla="*/ 5022619 h 5028102"/>
              <a:gd name="connsiteX109" fmla="*/ 1739900 w 8244840"/>
              <a:gd name="connsiteY109" fmla="*/ 4895619 h 5028102"/>
              <a:gd name="connsiteX110" fmla="*/ 8244840 w 8244840"/>
              <a:gd name="connsiteY110"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5080000 w 8244840"/>
              <a:gd name="connsiteY5" fmla="*/ 361719 h 5028102"/>
              <a:gd name="connsiteX6" fmla="*/ 4991100 w 8244840"/>
              <a:gd name="connsiteY6" fmla="*/ 387119 h 5028102"/>
              <a:gd name="connsiteX7" fmla="*/ 4432300 w 8244840"/>
              <a:gd name="connsiteY7" fmla="*/ 412519 h 5028102"/>
              <a:gd name="connsiteX8" fmla="*/ 4343400 w 8244840"/>
              <a:gd name="connsiteY8" fmla="*/ 425219 h 5028102"/>
              <a:gd name="connsiteX9" fmla="*/ 4241800 w 8244840"/>
              <a:gd name="connsiteY9" fmla="*/ 437919 h 5028102"/>
              <a:gd name="connsiteX10" fmla="*/ 4076700 w 8244840"/>
              <a:gd name="connsiteY10" fmla="*/ 463319 h 5028102"/>
              <a:gd name="connsiteX11" fmla="*/ 4038600 w 8244840"/>
              <a:gd name="connsiteY11" fmla="*/ 476019 h 5028102"/>
              <a:gd name="connsiteX12" fmla="*/ 3771900 w 8244840"/>
              <a:gd name="connsiteY12" fmla="*/ 526819 h 5028102"/>
              <a:gd name="connsiteX13" fmla="*/ 3733800 w 8244840"/>
              <a:gd name="connsiteY13" fmla="*/ 552219 h 5028102"/>
              <a:gd name="connsiteX14" fmla="*/ 3670300 w 8244840"/>
              <a:gd name="connsiteY14" fmla="*/ 564919 h 5028102"/>
              <a:gd name="connsiteX15" fmla="*/ 3644900 w 8244840"/>
              <a:gd name="connsiteY15" fmla="*/ 603019 h 5028102"/>
              <a:gd name="connsiteX16" fmla="*/ 3568700 w 8244840"/>
              <a:gd name="connsiteY16" fmla="*/ 628419 h 5028102"/>
              <a:gd name="connsiteX17" fmla="*/ 3454400 w 8244840"/>
              <a:gd name="connsiteY17" fmla="*/ 755419 h 5028102"/>
              <a:gd name="connsiteX18" fmla="*/ 3416300 w 8244840"/>
              <a:gd name="connsiteY18" fmla="*/ 780819 h 5028102"/>
              <a:gd name="connsiteX19" fmla="*/ 3340100 w 8244840"/>
              <a:gd name="connsiteY19" fmla="*/ 857019 h 5028102"/>
              <a:gd name="connsiteX20" fmla="*/ 3314700 w 8244840"/>
              <a:gd name="connsiteY20" fmla="*/ 895119 h 5028102"/>
              <a:gd name="connsiteX21" fmla="*/ 3238500 w 8244840"/>
              <a:gd name="connsiteY21" fmla="*/ 945919 h 5028102"/>
              <a:gd name="connsiteX22" fmla="*/ 3149600 w 8244840"/>
              <a:gd name="connsiteY22" fmla="*/ 1034819 h 5028102"/>
              <a:gd name="connsiteX23" fmla="*/ 3098800 w 8244840"/>
              <a:gd name="connsiteY23" fmla="*/ 1060219 h 5028102"/>
              <a:gd name="connsiteX24" fmla="*/ 3073400 w 8244840"/>
              <a:gd name="connsiteY24" fmla="*/ 1098319 h 5028102"/>
              <a:gd name="connsiteX25" fmla="*/ 2959100 w 8244840"/>
              <a:gd name="connsiteY25" fmla="*/ 1199919 h 5028102"/>
              <a:gd name="connsiteX26" fmla="*/ 2921000 w 8244840"/>
              <a:gd name="connsiteY26" fmla="*/ 1288819 h 5028102"/>
              <a:gd name="connsiteX27" fmla="*/ 2908300 w 8244840"/>
              <a:gd name="connsiteY27" fmla="*/ 1326919 h 5028102"/>
              <a:gd name="connsiteX28" fmla="*/ 2870200 w 8244840"/>
              <a:gd name="connsiteY28" fmla="*/ 1403119 h 5028102"/>
              <a:gd name="connsiteX29" fmla="*/ 2832100 w 8244840"/>
              <a:gd name="connsiteY29" fmla="*/ 1530119 h 5028102"/>
              <a:gd name="connsiteX30" fmla="*/ 2819400 w 8244840"/>
              <a:gd name="connsiteY30" fmla="*/ 1580919 h 5028102"/>
              <a:gd name="connsiteX31" fmla="*/ 2794000 w 8244840"/>
              <a:gd name="connsiteY31" fmla="*/ 1644419 h 5028102"/>
              <a:gd name="connsiteX32" fmla="*/ 2781300 w 8244840"/>
              <a:gd name="connsiteY32" fmla="*/ 1682519 h 5028102"/>
              <a:gd name="connsiteX33" fmla="*/ 2755900 w 8244840"/>
              <a:gd name="connsiteY33" fmla="*/ 1720619 h 5028102"/>
              <a:gd name="connsiteX34" fmla="*/ 2730500 w 8244840"/>
              <a:gd name="connsiteY34" fmla="*/ 1822219 h 5028102"/>
              <a:gd name="connsiteX35" fmla="*/ 2705100 w 8244840"/>
              <a:gd name="connsiteY35" fmla="*/ 1885719 h 5028102"/>
              <a:gd name="connsiteX36" fmla="*/ 2679700 w 8244840"/>
              <a:gd name="connsiteY36" fmla="*/ 2012719 h 5028102"/>
              <a:gd name="connsiteX37" fmla="*/ 2654300 w 8244840"/>
              <a:gd name="connsiteY37" fmla="*/ 2190519 h 5028102"/>
              <a:gd name="connsiteX38" fmla="*/ 2641600 w 8244840"/>
              <a:gd name="connsiteY38" fmla="*/ 2698519 h 5028102"/>
              <a:gd name="connsiteX39" fmla="*/ 2628900 w 8244840"/>
              <a:gd name="connsiteY39" fmla="*/ 2774719 h 5028102"/>
              <a:gd name="connsiteX40" fmla="*/ 2578100 w 8244840"/>
              <a:gd name="connsiteY40" fmla="*/ 3079519 h 5028102"/>
              <a:gd name="connsiteX41" fmla="*/ 2540000 w 8244840"/>
              <a:gd name="connsiteY41" fmla="*/ 3117619 h 5028102"/>
              <a:gd name="connsiteX42" fmla="*/ 2501900 w 8244840"/>
              <a:gd name="connsiteY42" fmla="*/ 3206519 h 5028102"/>
              <a:gd name="connsiteX43" fmla="*/ 2489200 w 8244840"/>
              <a:gd name="connsiteY43" fmla="*/ 3244619 h 5028102"/>
              <a:gd name="connsiteX44" fmla="*/ 2451100 w 8244840"/>
              <a:gd name="connsiteY44" fmla="*/ 3282719 h 5028102"/>
              <a:gd name="connsiteX45" fmla="*/ 2438400 w 8244840"/>
              <a:gd name="connsiteY45" fmla="*/ 3346219 h 5028102"/>
              <a:gd name="connsiteX46" fmla="*/ 2413000 w 8244840"/>
              <a:gd name="connsiteY46" fmla="*/ 3384319 h 5028102"/>
              <a:gd name="connsiteX47" fmla="*/ 2387600 w 8244840"/>
              <a:gd name="connsiteY47" fmla="*/ 3460519 h 5028102"/>
              <a:gd name="connsiteX48" fmla="*/ 2374900 w 8244840"/>
              <a:gd name="connsiteY48" fmla="*/ 3498619 h 5028102"/>
              <a:gd name="connsiteX49" fmla="*/ 2362200 w 8244840"/>
              <a:gd name="connsiteY49" fmla="*/ 3536719 h 5028102"/>
              <a:gd name="connsiteX50" fmla="*/ 2349500 w 8244840"/>
              <a:gd name="connsiteY50" fmla="*/ 3625619 h 5028102"/>
              <a:gd name="connsiteX51" fmla="*/ 2311400 w 8244840"/>
              <a:gd name="connsiteY51" fmla="*/ 3790719 h 5028102"/>
              <a:gd name="connsiteX52" fmla="*/ 2286000 w 8244840"/>
              <a:gd name="connsiteY52" fmla="*/ 3841519 h 5028102"/>
              <a:gd name="connsiteX53" fmla="*/ 2273300 w 8244840"/>
              <a:gd name="connsiteY53" fmla="*/ 3968519 h 5028102"/>
              <a:gd name="connsiteX54" fmla="*/ 2247900 w 8244840"/>
              <a:gd name="connsiteY54" fmla="*/ 4070119 h 5028102"/>
              <a:gd name="connsiteX55" fmla="*/ 2222500 w 8244840"/>
              <a:gd name="connsiteY55" fmla="*/ 4298719 h 5028102"/>
              <a:gd name="connsiteX56" fmla="*/ 2209800 w 8244840"/>
              <a:gd name="connsiteY56" fmla="*/ 4489219 h 5028102"/>
              <a:gd name="connsiteX57" fmla="*/ 2184400 w 8244840"/>
              <a:gd name="connsiteY57" fmla="*/ 4616219 h 5028102"/>
              <a:gd name="connsiteX58" fmla="*/ 2171700 w 8244840"/>
              <a:gd name="connsiteY58" fmla="*/ 4692419 h 5028102"/>
              <a:gd name="connsiteX59" fmla="*/ 2159000 w 8244840"/>
              <a:gd name="connsiteY59" fmla="*/ 4730519 h 5028102"/>
              <a:gd name="connsiteX60" fmla="*/ 2044700 w 8244840"/>
              <a:gd name="connsiteY60" fmla="*/ 4933719 h 5028102"/>
              <a:gd name="connsiteX61" fmla="*/ 1816100 w 8244840"/>
              <a:gd name="connsiteY61" fmla="*/ 4895619 h 5028102"/>
              <a:gd name="connsiteX62" fmla="*/ 1701800 w 8244840"/>
              <a:gd name="connsiteY62" fmla="*/ 4857519 h 5028102"/>
              <a:gd name="connsiteX63" fmla="*/ 1587500 w 8244840"/>
              <a:gd name="connsiteY63" fmla="*/ 4819419 h 5028102"/>
              <a:gd name="connsiteX64" fmla="*/ 1549400 w 8244840"/>
              <a:gd name="connsiteY64" fmla="*/ 4806719 h 5028102"/>
              <a:gd name="connsiteX65" fmla="*/ 1511300 w 8244840"/>
              <a:gd name="connsiteY65" fmla="*/ 4781319 h 5028102"/>
              <a:gd name="connsiteX66" fmla="*/ 1435100 w 8244840"/>
              <a:gd name="connsiteY66" fmla="*/ 4768619 h 5028102"/>
              <a:gd name="connsiteX67" fmla="*/ 1397000 w 8244840"/>
              <a:gd name="connsiteY67" fmla="*/ 4755919 h 5028102"/>
              <a:gd name="connsiteX68" fmla="*/ 1270000 w 8244840"/>
              <a:gd name="connsiteY68" fmla="*/ 4641619 h 5028102"/>
              <a:gd name="connsiteX69" fmla="*/ 1257300 w 8244840"/>
              <a:gd name="connsiteY69" fmla="*/ 4603519 h 5028102"/>
              <a:gd name="connsiteX70" fmla="*/ 1244600 w 8244840"/>
              <a:gd name="connsiteY70" fmla="*/ 4552719 h 5028102"/>
              <a:gd name="connsiteX71" fmla="*/ 1219200 w 8244840"/>
              <a:gd name="connsiteY71" fmla="*/ 4514619 h 5028102"/>
              <a:gd name="connsiteX72" fmla="*/ 1181100 w 8244840"/>
              <a:gd name="connsiteY72" fmla="*/ 4387619 h 5028102"/>
              <a:gd name="connsiteX73" fmla="*/ 1168400 w 8244840"/>
              <a:gd name="connsiteY73" fmla="*/ 4197119 h 5028102"/>
              <a:gd name="connsiteX74" fmla="*/ 1181100 w 8244840"/>
              <a:gd name="connsiteY74" fmla="*/ 3981219 h 5028102"/>
              <a:gd name="connsiteX75" fmla="*/ 1219200 w 8244840"/>
              <a:gd name="connsiteY75" fmla="*/ 3676419 h 5028102"/>
              <a:gd name="connsiteX76" fmla="*/ 1231900 w 8244840"/>
              <a:gd name="connsiteY76" fmla="*/ 3320819 h 5028102"/>
              <a:gd name="connsiteX77" fmla="*/ 1257300 w 8244840"/>
              <a:gd name="connsiteY77" fmla="*/ 2914419 h 5028102"/>
              <a:gd name="connsiteX78" fmla="*/ 1244600 w 8244840"/>
              <a:gd name="connsiteY78" fmla="*/ 2177819 h 5028102"/>
              <a:gd name="connsiteX79" fmla="*/ 1231900 w 8244840"/>
              <a:gd name="connsiteY79" fmla="*/ 1923819 h 5028102"/>
              <a:gd name="connsiteX80" fmla="*/ 1206500 w 8244840"/>
              <a:gd name="connsiteY80" fmla="*/ 1758719 h 5028102"/>
              <a:gd name="connsiteX81" fmla="*/ 1181100 w 8244840"/>
              <a:gd name="connsiteY81" fmla="*/ 1707919 h 5028102"/>
              <a:gd name="connsiteX82" fmla="*/ 1155700 w 8244840"/>
              <a:gd name="connsiteY82" fmla="*/ 1530119 h 5028102"/>
              <a:gd name="connsiteX83" fmla="*/ 1143000 w 8244840"/>
              <a:gd name="connsiteY83" fmla="*/ 1479319 h 5028102"/>
              <a:gd name="connsiteX84" fmla="*/ 1117600 w 8244840"/>
              <a:gd name="connsiteY84" fmla="*/ 1428519 h 5028102"/>
              <a:gd name="connsiteX85" fmla="*/ 1104900 w 8244840"/>
              <a:gd name="connsiteY85" fmla="*/ 1352319 h 5028102"/>
              <a:gd name="connsiteX86" fmla="*/ 1066800 w 8244840"/>
              <a:gd name="connsiteY86" fmla="*/ 1225319 h 5028102"/>
              <a:gd name="connsiteX87" fmla="*/ 1041400 w 8244840"/>
              <a:gd name="connsiteY87" fmla="*/ 1060219 h 5028102"/>
              <a:gd name="connsiteX88" fmla="*/ 1028700 w 8244840"/>
              <a:gd name="connsiteY88" fmla="*/ 996719 h 5028102"/>
              <a:gd name="connsiteX89" fmla="*/ 1003300 w 8244840"/>
              <a:gd name="connsiteY89" fmla="*/ 793519 h 5028102"/>
              <a:gd name="connsiteX90" fmla="*/ 990600 w 8244840"/>
              <a:gd name="connsiteY90" fmla="*/ 730019 h 5028102"/>
              <a:gd name="connsiteX91" fmla="*/ 965200 w 8244840"/>
              <a:gd name="connsiteY91" fmla="*/ 653819 h 5028102"/>
              <a:gd name="connsiteX92" fmla="*/ 927100 w 8244840"/>
              <a:gd name="connsiteY92" fmla="*/ 590319 h 5028102"/>
              <a:gd name="connsiteX93" fmla="*/ 914400 w 8244840"/>
              <a:gd name="connsiteY93" fmla="*/ 514119 h 5028102"/>
              <a:gd name="connsiteX94" fmla="*/ 889000 w 8244840"/>
              <a:gd name="connsiteY94" fmla="*/ 476019 h 5028102"/>
              <a:gd name="connsiteX95" fmla="*/ 838200 w 8244840"/>
              <a:gd name="connsiteY95" fmla="*/ 387119 h 5028102"/>
              <a:gd name="connsiteX96" fmla="*/ 812800 w 8244840"/>
              <a:gd name="connsiteY96" fmla="*/ 349019 h 5028102"/>
              <a:gd name="connsiteX97" fmla="*/ 800100 w 8244840"/>
              <a:gd name="connsiteY97" fmla="*/ 310919 h 5028102"/>
              <a:gd name="connsiteX98" fmla="*/ 762000 w 8244840"/>
              <a:gd name="connsiteY98" fmla="*/ 298219 h 5028102"/>
              <a:gd name="connsiteX99" fmla="*/ 736600 w 8244840"/>
              <a:gd name="connsiteY99" fmla="*/ 260119 h 5028102"/>
              <a:gd name="connsiteX100" fmla="*/ 660400 w 8244840"/>
              <a:gd name="connsiteY100" fmla="*/ 196619 h 5028102"/>
              <a:gd name="connsiteX101" fmla="*/ 609600 w 8244840"/>
              <a:gd name="connsiteY101" fmla="*/ 183919 h 5028102"/>
              <a:gd name="connsiteX102" fmla="*/ 571500 w 8244840"/>
              <a:gd name="connsiteY102" fmla="*/ 158519 h 5028102"/>
              <a:gd name="connsiteX103" fmla="*/ 520700 w 8244840"/>
              <a:gd name="connsiteY103" fmla="*/ 145819 h 5028102"/>
              <a:gd name="connsiteX104" fmla="*/ 241300 w 8244840"/>
              <a:gd name="connsiteY104" fmla="*/ 120419 h 5028102"/>
              <a:gd name="connsiteX105" fmla="*/ 63500 w 8244840"/>
              <a:gd name="connsiteY105" fmla="*/ 82319 h 5028102"/>
              <a:gd name="connsiteX106" fmla="*/ 0 w 8244840"/>
              <a:gd name="connsiteY106" fmla="*/ 31519 h 5028102"/>
              <a:gd name="connsiteX107" fmla="*/ 88900 w 8244840"/>
              <a:gd name="connsiteY107" fmla="*/ 5022619 h 5028102"/>
              <a:gd name="connsiteX108" fmla="*/ 1739900 w 8244840"/>
              <a:gd name="connsiteY108" fmla="*/ 4895619 h 5028102"/>
              <a:gd name="connsiteX109" fmla="*/ 8244840 w 8244840"/>
              <a:gd name="connsiteY109"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387119 h 5028102"/>
              <a:gd name="connsiteX6" fmla="*/ 4432300 w 8244840"/>
              <a:gd name="connsiteY6" fmla="*/ 412519 h 5028102"/>
              <a:gd name="connsiteX7" fmla="*/ 4343400 w 8244840"/>
              <a:gd name="connsiteY7" fmla="*/ 425219 h 5028102"/>
              <a:gd name="connsiteX8" fmla="*/ 4241800 w 8244840"/>
              <a:gd name="connsiteY8" fmla="*/ 437919 h 5028102"/>
              <a:gd name="connsiteX9" fmla="*/ 4076700 w 8244840"/>
              <a:gd name="connsiteY9" fmla="*/ 463319 h 5028102"/>
              <a:gd name="connsiteX10" fmla="*/ 4038600 w 8244840"/>
              <a:gd name="connsiteY10" fmla="*/ 476019 h 5028102"/>
              <a:gd name="connsiteX11" fmla="*/ 3771900 w 8244840"/>
              <a:gd name="connsiteY11" fmla="*/ 526819 h 5028102"/>
              <a:gd name="connsiteX12" fmla="*/ 3733800 w 8244840"/>
              <a:gd name="connsiteY12" fmla="*/ 552219 h 5028102"/>
              <a:gd name="connsiteX13" fmla="*/ 3670300 w 8244840"/>
              <a:gd name="connsiteY13" fmla="*/ 564919 h 5028102"/>
              <a:gd name="connsiteX14" fmla="*/ 3644900 w 8244840"/>
              <a:gd name="connsiteY14" fmla="*/ 603019 h 5028102"/>
              <a:gd name="connsiteX15" fmla="*/ 3568700 w 8244840"/>
              <a:gd name="connsiteY15" fmla="*/ 628419 h 5028102"/>
              <a:gd name="connsiteX16" fmla="*/ 3454400 w 8244840"/>
              <a:gd name="connsiteY16" fmla="*/ 755419 h 5028102"/>
              <a:gd name="connsiteX17" fmla="*/ 3416300 w 8244840"/>
              <a:gd name="connsiteY17" fmla="*/ 780819 h 5028102"/>
              <a:gd name="connsiteX18" fmla="*/ 3340100 w 8244840"/>
              <a:gd name="connsiteY18" fmla="*/ 857019 h 5028102"/>
              <a:gd name="connsiteX19" fmla="*/ 3314700 w 8244840"/>
              <a:gd name="connsiteY19" fmla="*/ 895119 h 5028102"/>
              <a:gd name="connsiteX20" fmla="*/ 3238500 w 8244840"/>
              <a:gd name="connsiteY20" fmla="*/ 945919 h 5028102"/>
              <a:gd name="connsiteX21" fmla="*/ 3149600 w 8244840"/>
              <a:gd name="connsiteY21" fmla="*/ 1034819 h 5028102"/>
              <a:gd name="connsiteX22" fmla="*/ 3098800 w 8244840"/>
              <a:gd name="connsiteY22" fmla="*/ 1060219 h 5028102"/>
              <a:gd name="connsiteX23" fmla="*/ 3073400 w 8244840"/>
              <a:gd name="connsiteY23" fmla="*/ 1098319 h 5028102"/>
              <a:gd name="connsiteX24" fmla="*/ 2959100 w 8244840"/>
              <a:gd name="connsiteY24" fmla="*/ 1199919 h 5028102"/>
              <a:gd name="connsiteX25" fmla="*/ 2921000 w 8244840"/>
              <a:gd name="connsiteY25" fmla="*/ 1288819 h 5028102"/>
              <a:gd name="connsiteX26" fmla="*/ 2908300 w 8244840"/>
              <a:gd name="connsiteY26" fmla="*/ 1326919 h 5028102"/>
              <a:gd name="connsiteX27" fmla="*/ 2870200 w 8244840"/>
              <a:gd name="connsiteY27" fmla="*/ 1403119 h 5028102"/>
              <a:gd name="connsiteX28" fmla="*/ 2832100 w 8244840"/>
              <a:gd name="connsiteY28" fmla="*/ 1530119 h 5028102"/>
              <a:gd name="connsiteX29" fmla="*/ 2819400 w 8244840"/>
              <a:gd name="connsiteY29" fmla="*/ 1580919 h 5028102"/>
              <a:gd name="connsiteX30" fmla="*/ 2794000 w 8244840"/>
              <a:gd name="connsiteY30" fmla="*/ 1644419 h 5028102"/>
              <a:gd name="connsiteX31" fmla="*/ 2781300 w 8244840"/>
              <a:gd name="connsiteY31" fmla="*/ 1682519 h 5028102"/>
              <a:gd name="connsiteX32" fmla="*/ 2755900 w 8244840"/>
              <a:gd name="connsiteY32" fmla="*/ 1720619 h 5028102"/>
              <a:gd name="connsiteX33" fmla="*/ 2730500 w 8244840"/>
              <a:gd name="connsiteY33" fmla="*/ 1822219 h 5028102"/>
              <a:gd name="connsiteX34" fmla="*/ 2705100 w 8244840"/>
              <a:gd name="connsiteY34" fmla="*/ 1885719 h 5028102"/>
              <a:gd name="connsiteX35" fmla="*/ 2679700 w 8244840"/>
              <a:gd name="connsiteY35" fmla="*/ 2012719 h 5028102"/>
              <a:gd name="connsiteX36" fmla="*/ 2654300 w 8244840"/>
              <a:gd name="connsiteY36" fmla="*/ 2190519 h 5028102"/>
              <a:gd name="connsiteX37" fmla="*/ 2641600 w 8244840"/>
              <a:gd name="connsiteY37" fmla="*/ 2698519 h 5028102"/>
              <a:gd name="connsiteX38" fmla="*/ 2628900 w 8244840"/>
              <a:gd name="connsiteY38" fmla="*/ 2774719 h 5028102"/>
              <a:gd name="connsiteX39" fmla="*/ 2578100 w 8244840"/>
              <a:gd name="connsiteY39" fmla="*/ 3079519 h 5028102"/>
              <a:gd name="connsiteX40" fmla="*/ 2540000 w 8244840"/>
              <a:gd name="connsiteY40" fmla="*/ 3117619 h 5028102"/>
              <a:gd name="connsiteX41" fmla="*/ 2501900 w 8244840"/>
              <a:gd name="connsiteY41" fmla="*/ 3206519 h 5028102"/>
              <a:gd name="connsiteX42" fmla="*/ 2489200 w 8244840"/>
              <a:gd name="connsiteY42" fmla="*/ 3244619 h 5028102"/>
              <a:gd name="connsiteX43" fmla="*/ 2451100 w 8244840"/>
              <a:gd name="connsiteY43" fmla="*/ 3282719 h 5028102"/>
              <a:gd name="connsiteX44" fmla="*/ 2438400 w 8244840"/>
              <a:gd name="connsiteY44" fmla="*/ 3346219 h 5028102"/>
              <a:gd name="connsiteX45" fmla="*/ 2413000 w 8244840"/>
              <a:gd name="connsiteY45" fmla="*/ 3384319 h 5028102"/>
              <a:gd name="connsiteX46" fmla="*/ 2387600 w 8244840"/>
              <a:gd name="connsiteY46" fmla="*/ 3460519 h 5028102"/>
              <a:gd name="connsiteX47" fmla="*/ 2374900 w 8244840"/>
              <a:gd name="connsiteY47" fmla="*/ 3498619 h 5028102"/>
              <a:gd name="connsiteX48" fmla="*/ 2362200 w 8244840"/>
              <a:gd name="connsiteY48" fmla="*/ 3536719 h 5028102"/>
              <a:gd name="connsiteX49" fmla="*/ 2349500 w 8244840"/>
              <a:gd name="connsiteY49" fmla="*/ 3625619 h 5028102"/>
              <a:gd name="connsiteX50" fmla="*/ 2311400 w 8244840"/>
              <a:gd name="connsiteY50" fmla="*/ 3790719 h 5028102"/>
              <a:gd name="connsiteX51" fmla="*/ 2286000 w 8244840"/>
              <a:gd name="connsiteY51" fmla="*/ 3841519 h 5028102"/>
              <a:gd name="connsiteX52" fmla="*/ 2273300 w 8244840"/>
              <a:gd name="connsiteY52" fmla="*/ 3968519 h 5028102"/>
              <a:gd name="connsiteX53" fmla="*/ 2247900 w 8244840"/>
              <a:gd name="connsiteY53" fmla="*/ 4070119 h 5028102"/>
              <a:gd name="connsiteX54" fmla="*/ 2222500 w 8244840"/>
              <a:gd name="connsiteY54" fmla="*/ 4298719 h 5028102"/>
              <a:gd name="connsiteX55" fmla="*/ 2209800 w 8244840"/>
              <a:gd name="connsiteY55" fmla="*/ 4489219 h 5028102"/>
              <a:gd name="connsiteX56" fmla="*/ 2184400 w 8244840"/>
              <a:gd name="connsiteY56" fmla="*/ 4616219 h 5028102"/>
              <a:gd name="connsiteX57" fmla="*/ 2171700 w 8244840"/>
              <a:gd name="connsiteY57" fmla="*/ 4692419 h 5028102"/>
              <a:gd name="connsiteX58" fmla="*/ 2159000 w 8244840"/>
              <a:gd name="connsiteY58" fmla="*/ 4730519 h 5028102"/>
              <a:gd name="connsiteX59" fmla="*/ 2044700 w 8244840"/>
              <a:gd name="connsiteY59" fmla="*/ 4933719 h 5028102"/>
              <a:gd name="connsiteX60" fmla="*/ 1816100 w 8244840"/>
              <a:gd name="connsiteY60" fmla="*/ 4895619 h 5028102"/>
              <a:gd name="connsiteX61" fmla="*/ 1701800 w 8244840"/>
              <a:gd name="connsiteY61" fmla="*/ 4857519 h 5028102"/>
              <a:gd name="connsiteX62" fmla="*/ 1587500 w 8244840"/>
              <a:gd name="connsiteY62" fmla="*/ 4819419 h 5028102"/>
              <a:gd name="connsiteX63" fmla="*/ 1549400 w 8244840"/>
              <a:gd name="connsiteY63" fmla="*/ 4806719 h 5028102"/>
              <a:gd name="connsiteX64" fmla="*/ 1511300 w 8244840"/>
              <a:gd name="connsiteY64" fmla="*/ 4781319 h 5028102"/>
              <a:gd name="connsiteX65" fmla="*/ 1435100 w 8244840"/>
              <a:gd name="connsiteY65" fmla="*/ 4768619 h 5028102"/>
              <a:gd name="connsiteX66" fmla="*/ 1397000 w 8244840"/>
              <a:gd name="connsiteY66" fmla="*/ 4755919 h 5028102"/>
              <a:gd name="connsiteX67" fmla="*/ 1270000 w 8244840"/>
              <a:gd name="connsiteY67" fmla="*/ 4641619 h 5028102"/>
              <a:gd name="connsiteX68" fmla="*/ 1257300 w 8244840"/>
              <a:gd name="connsiteY68" fmla="*/ 4603519 h 5028102"/>
              <a:gd name="connsiteX69" fmla="*/ 1244600 w 8244840"/>
              <a:gd name="connsiteY69" fmla="*/ 4552719 h 5028102"/>
              <a:gd name="connsiteX70" fmla="*/ 1219200 w 8244840"/>
              <a:gd name="connsiteY70" fmla="*/ 4514619 h 5028102"/>
              <a:gd name="connsiteX71" fmla="*/ 1181100 w 8244840"/>
              <a:gd name="connsiteY71" fmla="*/ 4387619 h 5028102"/>
              <a:gd name="connsiteX72" fmla="*/ 1168400 w 8244840"/>
              <a:gd name="connsiteY72" fmla="*/ 4197119 h 5028102"/>
              <a:gd name="connsiteX73" fmla="*/ 1181100 w 8244840"/>
              <a:gd name="connsiteY73" fmla="*/ 3981219 h 5028102"/>
              <a:gd name="connsiteX74" fmla="*/ 1219200 w 8244840"/>
              <a:gd name="connsiteY74" fmla="*/ 3676419 h 5028102"/>
              <a:gd name="connsiteX75" fmla="*/ 1231900 w 8244840"/>
              <a:gd name="connsiteY75" fmla="*/ 3320819 h 5028102"/>
              <a:gd name="connsiteX76" fmla="*/ 1257300 w 8244840"/>
              <a:gd name="connsiteY76" fmla="*/ 2914419 h 5028102"/>
              <a:gd name="connsiteX77" fmla="*/ 1244600 w 8244840"/>
              <a:gd name="connsiteY77" fmla="*/ 2177819 h 5028102"/>
              <a:gd name="connsiteX78" fmla="*/ 1231900 w 8244840"/>
              <a:gd name="connsiteY78" fmla="*/ 1923819 h 5028102"/>
              <a:gd name="connsiteX79" fmla="*/ 1206500 w 8244840"/>
              <a:gd name="connsiteY79" fmla="*/ 1758719 h 5028102"/>
              <a:gd name="connsiteX80" fmla="*/ 1181100 w 8244840"/>
              <a:gd name="connsiteY80" fmla="*/ 1707919 h 5028102"/>
              <a:gd name="connsiteX81" fmla="*/ 1155700 w 8244840"/>
              <a:gd name="connsiteY81" fmla="*/ 1530119 h 5028102"/>
              <a:gd name="connsiteX82" fmla="*/ 1143000 w 8244840"/>
              <a:gd name="connsiteY82" fmla="*/ 1479319 h 5028102"/>
              <a:gd name="connsiteX83" fmla="*/ 1117600 w 8244840"/>
              <a:gd name="connsiteY83" fmla="*/ 1428519 h 5028102"/>
              <a:gd name="connsiteX84" fmla="*/ 1104900 w 8244840"/>
              <a:gd name="connsiteY84" fmla="*/ 1352319 h 5028102"/>
              <a:gd name="connsiteX85" fmla="*/ 1066800 w 8244840"/>
              <a:gd name="connsiteY85" fmla="*/ 1225319 h 5028102"/>
              <a:gd name="connsiteX86" fmla="*/ 1041400 w 8244840"/>
              <a:gd name="connsiteY86" fmla="*/ 1060219 h 5028102"/>
              <a:gd name="connsiteX87" fmla="*/ 1028700 w 8244840"/>
              <a:gd name="connsiteY87" fmla="*/ 996719 h 5028102"/>
              <a:gd name="connsiteX88" fmla="*/ 1003300 w 8244840"/>
              <a:gd name="connsiteY88" fmla="*/ 793519 h 5028102"/>
              <a:gd name="connsiteX89" fmla="*/ 990600 w 8244840"/>
              <a:gd name="connsiteY89" fmla="*/ 730019 h 5028102"/>
              <a:gd name="connsiteX90" fmla="*/ 965200 w 8244840"/>
              <a:gd name="connsiteY90" fmla="*/ 653819 h 5028102"/>
              <a:gd name="connsiteX91" fmla="*/ 927100 w 8244840"/>
              <a:gd name="connsiteY91" fmla="*/ 590319 h 5028102"/>
              <a:gd name="connsiteX92" fmla="*/ 914400 w 8244840"/>
              <a:gd name="connsiteY92" fmla="*/ 514119 h 5028102"/>
              <a:gd name="connsiteX93" fmla="*/ 889000 w 8244840"/>
              <a:gd name="connsiteY93" fmla="*/ 476019 h 5028102"/>
              <a:gd name="connsiteX94" fmla="*/ 838200 w 8244840"/>
              <a:gd name="connsiteY94" fmla="*/ 387119 h 5028102"/>
              <a:gd name="connsiteX95" fmla="*/ 812800 w 8244840"/>
              <a:gd name="connsiteY95" fmla="*/ 349019 h 5028102"/>
              <a:gd name="connsiteX96" fmla="*/ 800100 w 8244840"/>
              <a:gd name="connsiteY96" fmla="*/ 310919 h 5028102"/>
              <a:gd name="connsiteX97" fmla="*/ 762000 w 8244840"/>
              <a:gd name="connsiteY97" fmla="*/ 298219 h 5028102"/>
              <a:gd name="connsiteX98" fmla="*/ 736600 w 8244840"/>
              <a:gd name="connsiteY98" fmla="*/ 260119 h 5028102"/>
              <a:gd name="connsiteX99" fmla="*/ 660400 w 8244840"/>
              <a:gd name="connsiteY99" fmla="*/ 196619 h 5028102"/>
              <a:gd name="connsiteX100" fmla="*/ 609600 w 8244840"/>
              <a:gd name="connsiteY100" fmla="*/ 183919 h 5028102"/>
              <a:gd name="connsiteX101" fmla="*/ 571500 w 8244840"/>
              <a:gd name="connsiteY101" fmla="*/ 158519 h 5028102"/>
              <a:gd name="connsiteX102" fmla="*/ 520700 w 8244840"/>
              <a:gd name="connsiteY102" fmla="*/ 145819 h 5028102"/>
              <a:gd name="connsiteX103" fmla="*/ 241300 w 8244840"/>
              <a:gd name="connsiteY103" fmla="*/ 120419 h 5028102"/>
              <a:gd name="connsiteX104" fmla="*/ 63500 w 8244840"/>
              <a:gd name="connsiteY104" fmla="*/ 82319 h 5028102"/>
              <a:gd name="connsiteX105" fmla="*/ 0 w 8244840"/>
              <a:gd name="connsiteY105" fmla="*/ 31519 h 5028102"/>
              <a:gd name="connsiteX106" fmla="*/ 88900 w 8244840"/>
              <a:gd name="connsiteY106" fmla="*/ 5022619 h 5028102"/>
              <a:gd name="connsiteX107" fmla="*/ 1739900 w 8244840"/>
              <a:gd name="connsiteY107" fmla="*/ 4895619 h 5028102"/>
              <a:gd name="connsiteX108" fmla="*/ 8244840 w 8244840"/>
              <a:gd name="connsiteY108"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343400 w 8244840"/>
              <a:gd name="connsiteY7" fmla="*/ 425219 h 5028102"/>
              <a:gd name="connsiteX8" fmla="*/ 4241800 w 8244840"/>
              <a:gd name="connsiteY8" fmla="*/ 437919 h 5028102"/>
              <a:gd name="connsiteX9" fmla="*/ 4076700 w 8244840"/>
              <a:gd name="connsiteY9" fmla="*/ 463319 h 5028102"/>
              <a:gd name="connsiteX10" fmla="*/ 4038600 w 8244840"/>
              <a:gd name="connsiteY10" fmla="*/ 476019 h 5028102"/>
              <a:gd name="connsiteX11" fmla="*/ 3771900 w 8244840"/>
              <a:gd name="connsiteY11" fmla="*/ 526819 h 5028102"/>
              <a:gd name="connsiteX12" fmla="*/ 3733800 w 8244840"/>
              <a:gd name="connsiteY12" fmla="*/ 552219 h 5028102"/>
              <a:gd name="connsiteX13" fmla="*/ 3670300 w 8244840"/>
              <a:gd name="connsiteY13" fmla="*/ 564919 h 5028102"/>
              <a:gd name="connsiteX14" fmla="*/ 3644900 w 8244840"/>
              <a:gd name="connsiteY14" fmla="*/ 603019 h 5028102"/>
              <a:gd name="connsiteX15" fmla="*/ 3568700 w 8244840"/>
              <a:gd name="connsiteY15" fmla="*/ 628419 h 5028102"/>
              <a:gd name="connsiteX16" fmla="*/ 3454400 w 8244840"/>
              <a:gd name="connsiteY16" fmla="*/ 755419 h 5028102"/>
              <a:gd name="connsiteX17" fmla="*/ 3416300 w 8244840"/>
              <a:gd name="connsiteY17" fmla="*/ 780819 h 5028102"/>
              <a:gd name="connsiteX18" fmla="*/ 3340100 w 8244840"/>
              <a:gd name="connsiteY18" fmla="*/ 857019 h 5028102"/>
              <a:gd name="connsiteX19" fmla="*/ 3314700 w 8244840"/>
              <a:gd name="connsiteY19" fmla="*/ 895119 h 5028102"/>
              <a:gd name="connsiteX20" fmla="*/ 3238500 w 8244840"/>
              <a:gd name="connsiteY20" fmla="*/ 945919 h 5028102"/>
              <a:gd name="connsiteX21" fmla="*/ 3149600 w 8244840"/>
              <a:gd name="connsiteY21" fmla="*/ 1034819 h 5028102"/>
              <a:gd name="connsiteX22" fmla="*/ 3098800 w 8244840"/>
              <a:gd name="connsiteY22" fmla="*/ 1060219 h 5028102"/>
              <a:gd name="connsiteX23" fmla="*/ 3073400 w 8244840"/>
              <a:gd name="connsiteY23" fmla="*/ 1098319 h 5028102"/>
              <a:gd name="connsiteX24" fmla="*/ 2959100 w 8244840"/>
              <a:gd name="connsiteY24" fmla="*/ 1199919 h 5028102"/>
              <a:gd name="connsiteX25" fmla="*/ 2921000 w 8244840"/>
              <a:gd name="connsiteY25" fmla="*/ 1288819 h 5028102"/>
              <a:gd name="connsiteX26" fmla="*/ 2908300 w 8244840"/>
              <a:gd name="connsiteY26" fmla="*/ 1326919 h 5028102"/>
              <a:gd name="connsiteX27" fmla="*/ 2870200 w 8244840"/>
              <a:gd name="connsiteY27" fmla="*/ 1403119 h 5028102"/>
              <a:gd name="connsiteX28" fmla="*/ 2832100 w 8244840"/>
              <a:gd name="connsiteY28" fmla="*/ 1530119 h 5028102"/>
              <a:gd name="connsiteX29" fmla="*/ 2819400 w 8244840"/>
              <a:gd name="connsiteY29" fmla="*/ 1580919 h 5028102"/>
              <a:gd name="connsiteX30" fmla="*/ 2794000 w 8244840"/>
              <a:gd name="connsiteY30" fmla="*/ 1644419 h 5028102"/>
              <a:gd name="connsiteX31" fmla="*/ 2781300 w 8244840"/>
              <a:gd name="connsiteY31" fmla="*/ 1682519 h 5028102"/>
              <a:gd name="connsiteX32" fmla="*/ 2755900 w 8244840"/>
              <a:gd name="connsiteY32" fmla="*/ 1720619 h 5028102"/>
              <a:gd name="connsiteX33" fmla="*/ 2730500 w 8244840"/>
              <a:gd name="connsiteY33" fmla="*/ 1822219 h 5028102"/>
              <a:gd name="connsiteX34" fmla="*/ 2705100 w 8244840"/>
              <a:gd name="connsiteY34" fmla="*/ 1885719 h 5028102"/>
              <a:gd name="connsiteX35" fmla="*/ 2679700 w 8244840"/>
              <a:gd name="connsiteY35" fmla="*/ 2012719 h 5028102"/>
              <a:gd name="connsiteX36" fmla="*/ 2654300 w 8244840"/>
              <a:gd name="connsiteY36" fmla="*/ 2190519 h 5028102"/>
              <a:gd name="connsiteX37" fmla="*/ 2641600 w 8244840"/>
              <a:gd name="connsiteY37" fmla="*/ 2698519 h 5028102"/>
              <a:gd name="connsiteX38" fmla="*/ 2628900 w 8244840"/>
              <a:gd name="connsiteY38" fmla="*/ 2774719 h 5028102"/>
              <a:gd name="connsiteX39" fmla="*/ 2578100 w 8244840"/>
              <a:gd name="connsiteY39" fmla="*/ 3079519 h 5028102"/>
              <a:gd name="connsiteX40" fmla="*/ 2540000 w 8244840"/>
              <a:gd name="connsiteY40" fmla="*/ 3117619 h 5028102"/>
              <a:gd name="connsiteX41" fmla="*/ 2501900 w 8244840"/>
              <a:gd name="connsiteY41" fmla="*/ 3206519 h 5028102"/>
              <a:gd name="connsiteX42" fmla="*/ 2489200 w 8244840"/>
              <a:gd name="connsiteY42" fmla="*/ 3244619 h 5028102"/>
              <a:gd name="connsiteX43" fmla="*/ 2451100 w 8244840"/>
              <a:gd name="connsiteY43" fmla="*/ 3282719 h 5028102"/>
              <a:gd name="connsiteX44" fmla="*/ 2438400 w 8244840"/>
              <a:gd name="connsiteY44" fmla="*/ 3346219 h 5028102"/>
              <a:gd name="connsiteX45" fmla="*/ 2413000 w 8244840"/>
              <a:gd name="connsiteY45" fmla="*/ 3384319 h 5028102"/>
              <a:gd name="connsiteX46" fmla="*/ 2387600 w 8244840"/>
              <a:gd name="connsiteY46" fmla="*/ 3460519 h 5028102"/>
              <a:gd name="connsiteX47" fmla="*/ 2374900 w 8244840"/>
              <a:gd name="connsiteY47" fmla="*/ 3498619 h 5028102"/>
              <a:gd name="connsiteX48" fmla="*/ 2362200 w 8244840"/>
              <a:gd name="connsiteY48" fmla="*/ 3536719 h 5028102"/>
              <a:gd name="connsiteX49" fmla="*/ 2349500 w 8244840"/>
              <a:gd name="connsiteY49" fmla="*/ 3625619 h 5028102"/>
              <a:gd name="connsiteX50" fmla="*/ 2311400 w 8244840"/>
              <a:gd name="connsiteY50" fmla="*/ 3790719 h 5028102"/>
              <a:gd name="connsiteX51" fmla="*/ 2286000 w 8244840"/>
              <a:gd name="connsiteY51" fmla="*/ 3841519 h 5028102"/>
              <a:gd name="connsiteX52" fmla="*/ 2273300 w 8244840"/>
              <a:gd name="connsiteY52" fmla="*/ 3968519 h 5028102"/>
              <a:gd name="connsiteX53" fmla="*/ 2247900 w 8244840"/>
              <a:gd name="connsiteY53" fmla="*/ 4070119 h 5028102"/>
              <a:gd name="connsiteX54" fmla="*/ 2222500 w 8244840"/>
              <a:gd name="connsiteY54" fmla="*/ 4298719 h 5028102"/>
              <a:gd name="connsiteX55" fmla="*/ 2209800 w 8244840"/>
              <a:gd name="connsiteY55" fmla="*/ 4489219 h 5028102"/>
              <a:gd name="connsiteX56" fmla="*/ 2184400 w 8244840"/>
              <a:gd name="connsiteY56" fmla="*/ 4616219 h 5028102"/>
              <a:gd name="connsiteX57" fmla="*/ 2171700 w 8244840"/>
              <a:gd name="connsiteY57" fmla="*/ 4692419 h 5028102"/>
              <a:gd name="connsiteX58" fmla="*/ 2159000 w 8244840"/>
              <a:gd name="connsiteY58" fmla="*/ 4730519 h 5028102"/>
              <a:gd name="connsiteX59" fmla="*/ 2044700 w 8244840"/>
              <a:gd name="connsiteY59" fmla="*/ 4933719 h 5028102"/>
              <a:gd name="connsiteX60" fmla="*/ 1816100 w 8244840"/>
              <a:gd name="connsiteY60" fmla="*/ 4895619 h 5028102"/>
              <a:gd name="connsiteX61" fmla="*/ 1701800 w 8244840"/>
              <a:gd name="connsiteY61" fmla="*/ 4857519 h 5028102"/>
              <a:gd name="connsiteX62" fmla="*/ 1587500 w 8244840"/>
              <a:gd name="connsiteY62" fmla="*/ 4819419 h 5028102"/>
              <a:gd name="connsiteX63" fmla="*/ 1549400 w 8244840"/>
              <a:gd name="connsiteY63" fmla="*/ 4806719 h 5028102"/>
              <a:gd name="connsiteX64" fmla="*/ 1511300 w 8244840"/>
              <a:gd name="connsiteY64" fmla="*/ 4781319 h 5028102"/>
              <a:gd name="connsiteX65" fmla="*/ 1435100 w 8244840"/>
              <a:gd name="connsiteY65" fmla="*/ 4768619 h 5028102"/>
              <a:gd name="connsiteX66" fmla="*/ 1397000 w 8244840"/>
              <a:gd name="connsiteY66" fmla="*/ 4755919 h 5028102"/>
              <a:gd name="connsiteX67" fmla="*/ 1270000 w 8244840"/>
              <a:gd name="connsiteY67" fmla="*/ 4641619 h 5028102"/>
              <a:gd name="connsiteX68" fmla="*/ 1257300 w 8244840"/>
              <a:gd name="connsiteY68" fmla="*/ 4603519 h 5028102"/>
              <a:gd name="connsiteX69" fmla="*/ 1244600 w 8244840"/>
              <a:gd name="connsiteY69" fmla="*/ 4552719 h 5028102"/>
              <a:gd name="connsiteX70" fmla="*/ 1219200 w 8244840"/>
              <a:gd name="connsiteY70" fmla="*/ 4514619 h 5028102"/>
              <a:gd name="connsiteX71" fmla="*/ 1181100 w 8244840"/>
              <a:gd name="connsiteY71" fmla="*/ 4387619 h 5028102"/>
              <a:gd name="connsiteX72" fmla="*/ 1168400 w 8244840"/>
              <a:gd name="connsiteY72" fmla="*/ 4197119 h 5028102"/>
              <a:gd name="connsiteX73" fmla="*/ 1181100 w 8244840"/>
              <a:gd name="connsiteY73" fmla="*/ 3981219 h 5028102"/>
              <a:gd name="connsiteX74" fmla="*/ 1219200 w 8244840"/>
              <a:gd name="connsiteY74" fmla="*/ 3676419 h 5028102"/>
              <a:gd name="connsiteX75" fmla="*/ 1231900 w 8244840"/>
              <a:gd name="connsiteY75" fmla="*/ 3320819 h 5028102"/>
              <a:gd name="connsiteX76" fmla="*/ 1257300 w 8244840"/>
              <a:gd name="connsiteY76" fmla="*/ 2914419 h 5028102"/>
              <a:gd name="connsiteX77" fmla="*/ 1244600 w 8244840"/>
              <a:gd name="connsiteY77" fmla="*/ 2177819 h 5028102"/>
              <a:gd name="connsiteX78" fmla="*/ 1231900 w 8244840"/>
              <a:gd name="connsiteY78" fmla="*/ 1923819 h 5028102"/>
              <a:gd name="connsiteX79" fmla="*/ 1206500 w 8244840"/>
              <a:gd name="connsiteY79" fmla="*/ 1758719 h 5028102"/>
              <a:gd name="connsiteX80" fmla="*/ 1181100 w 8244840"/>
              <a:gd name="connsiteY80" fmla="*/ 1707919 h 5028102"/>
              <a:gd name="connsiteX81" fmla="*/ 1155700 w 8244840"/>
              <a:gd name="connsiteY81" fmla="*/ 1530119 h 5028102"/>
              <a:gd name="connsiteX82" fmla="*/ 1143000 w 8244840"/>
              <a:gd name="connsiteY82" fmla="*/ 1479319 h 5028102"/>
              <a:gd name="connsiteX83" fmla="*/ 1117600 w 8244840"/>
              <a:gd name="connsiteY83" fmla="*/ 1428519 h 5028102"/>
              <a:gd name="connsiteX84" fmla="*/ 1104900 w 8244840"/>
              <a:gd name="connsiteY84" fmla="*/ 1352319 h 5028102"/>
              <a:gd name="connsiteX85" fmla="*/ 1066800 w 8244840"/>
              <a:gd name="connsiteY85" fmla="*/ 1225319 h 5028102"/>
              <a:gd name="connsiteX86" fmla="*/ 1041400 w 8244840"/>
              <a:gd name="connsiteY86" fmla="*/ 1060219 h 5028102"/>
              <a:gd name="connsiteX87" fmla="*/ 1028700 w 8244840"/>
              <a:gd name="connsiteY87" fmla="*/ 996719 h 5028102"/>
              <a:gd name="connsiteX88" fmla="*/ 1003300 w 8244840"/>
              <a:gd name="connsiteY88" fmla="*/ 793519 h 5028102"/>
              <a:gd name="connsiteX89" fmla="*/ 990600 w 8244840"/>
              <a:gd name="connsiteY89" fmla="*/ 730019 h 5028102"/>
              <a:gd name="connsiteX90" fmla="*/ 965200 w 8244840"/>
              <a:gd name="connsiteY90" fmla="*/ 653819 h 5028102"/>
              <a:gd name="connsiteX91" fmla="*/ 927100 w 8244840"/>
              <a:gd name="connsiteY91" fmla="*/ 590319 h 5028102"/>
              <a:gd name="connsiteX92" fmla="*/ 914400 w 8244840"/>
              <a:gd name="connsiteY92" fmla="*/ 514119 h 5028102"/>
              <a:gd name="connsiteX93" fmla="*/ 889000 w 8244840"/>
              <a:gd name="connsiteY93" fmla="*/ 476019 h 5028102"/>
              <a:gd name="connsiteX94" fmla="*/ 838200 w 8244840"/>
              <a:gd name="connsiteY94" fmla="*/ 387119 h 5028102"/>
              <a:gd name="connsiteX95" fmla="*/ 812800 w 8244840"/>
              <a:gd name="connsiteY95" fmla="*/ 349019 h 5028102"/>
              <a:gd name="connsiteX96" fmla="*/ 800100 w 8244840"/>
              <a:gd name="connsiteY96" fmla="*/ 310919 h 5028102"/>
              <a:gd name="connsiteX97" fmla="*/ 762000 w 8244840"/>
              <a:gd name="connsiteY97" fmla="*/ 298219 h 5028102"/>
              <a:gd name="connsiteX98" fmla="*/ 736600 w 8244840"/>
              <a:gd name="connsiteY98" fmla="*/ 260119 h 5028102"/>
              <a:gd name="connsiteX99" fmla="*/ 660400 w 8244840"/>
              <a:gd name="connsiteY99" fmla="*/ 196619 h 5028102"/>
              <a:gd name="connsiteX100" fmla="*/ 609600 w 8244840"/>
              <a:gd name="connsiteY100" fmla="*/ 183919 h 5028102"/>
              <a:gd name="connsiteX101" fmla="*/ 571500 w 8244840"/>
              <a:gd name="connsiteY101" fmla="*/ 158519 h 5028102"/>
              <a:gd name="connsiteX102" fmla="*/ 520700 w 8244840"/>
              <a:gd name="connsiteY102" fmla="*/ 145819 h 5028102"/>
              <a:gd name="connsiteX103" fmla="*/ 241300 w 8244840"/>
              <a:gd name="connsiteY103" fmla="*/ 120419 h 5028102"/>
              <a:gd name="connsiteX104" fmla="*/ 63500 w 8244840"/>
              <a:gd name="connsiteY104" fmla="*/ 82319 h 5028102"/>
              <a:gd name="connsiteX105" fmla="*/ 0 w 8244840"/>
              <a:gd name="connsiteY105" fmla="*/ 31519 h 5028102"/>
              <a:gd name="connsiteX106" fmla="*/ 88900 w 8244840"/>
              <a:gd name="connsiteY106" fmla="*/ 5022619 h 5028102"/>
              <a:gd name="connsiteX107" fmla="*/ 1739900 w 8244840"/>
              <a:gd name="connsiteY107" fmla="*/ 4895619 h 5028102"/>
              <a:gd name="connsiteX108" fmla="*/ 8244840 w 8244840"/>
              <a:gd name="connsiteY108"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241800 w 8244840"/>
              <a:gd name="connsiteY7" fmla="*/ 437919 h 5028102"/>
              <a:gd name="connsiteX8" fmla="*/ 4076700 w 8244840"/>
              <a:gd name="connsiteY8" fmla="*/ 463319 h 5028102"/>
              <a:gd name="connsiteX9" fmla="*/ 4038600 w 8244840"/>
              <a:gd name="connsiteY9" fmla="*/ 476019 h 5028102"/>
              <a:gd name="connsiteX10" fmla="*/ 3771900 w 8244840"/>
              <a:gd name="connsiteY10" fmla="*/ 526819 h 5028102"/>
              <a:gd name="connsiteX11" fmla="*/ 3733800 w 8244840"/>
              <a:gd name="connsiteY11" fmla="*/ 552219 h 5028102"/>
              <a:gd name="connsiteX12" fmla="*/ 3670300 w 8244840"/>
              <a:gd name="connsiteY12" fmla="*/ 564919 h 5028102"/>
              <a:gd name="connsiteX13" fmla="*/ 3644900 w 8244840"/>
              <a:gd name="connsiteY13" fmla="*/ 603019 h 5028102"/>
              <a:gd name="connsiteX14" fmla="*/ 3568700 w 8244840"/>
              <a:gd name="connsiteY14" fmla="*/ 628419 h 5028102"/>
              <a:gd name="connsiteX15" fmla="*/ 3454400 w 8244840"/>
              <a:gd name="connsiteY15" fmla="*/ 755419 h 5028102"/>
              <a:gd name="connsiteX16" fmla="*/ 3416300 w 8244840"/>
              <a:gd name="connsiteY16" fmla="*/ 780819 h 5028102"/>
              <a:gd name="connsiteX17" fmla="*/ 3340100 w 8244840"/>
              <a:gd name="connsiteY17" fmla="*/ 857019 h 5028102"/>
              <a:gd name="connsiteX18" fmla="*/ 3314700 w 8244840"/>
              <a:gd name="connsiteY18" fmla="*/ 895119 h 5028102"/>
              <a:gd name="connsiteX19" fmla="*/ 3238500 w 8244840"/>
              <a:gd name="connsiteY19" fmla="*/ 945919 h 5028102"/>
              <a:gd name="connsiteX20" fmla="*/ 3149600 w 8244840"/>
              <a:gd name="connsiteY20" fmla="*/ 1034819 h 5028102"/>
              <a:gd name="connsiteX21" fmla="*/ 3098800 w 8244840"/>
              <a:gd name="connsiteY21" fmla="*/ 1060219 h 5028102"/>
              <a:gd name="connsiteX22" fmla="*/ 3073400 w 8244840"/>
              <a:gd name="connsiteY22" fmla="*/ 1098319 h 5028102"/>
              <a:gd name="connsiteX23" fmla="*/ 2959100 w 8244840"/>
              <a:gd name="connsiteY23" fmla="*/ 1199919 h 5028102"/>
              <a:gd name="connsiteX24" fmla="*/ 2921000 w 8244840"/>
              <a:gd name="connsiteY24" fmla="*/ 1288819 h 5028102"/>
              <a:gd name="connsiteX25" fmla="*/ 2908300 w 8244840"/>
              <a:gd name="connsiteY25" fmla="*/ 1326919 h 5028102"/>
              <a:gd name="connsiteX26" fmla="*/ 2870200 w 8244840"/>
              <a:gd name="connsiteY26" fmla="*/ 1403119 h 5028102"/>
              <a:gd name="connsiteX27" fmla="*/ 2832100 w 8244840"/>
              <a:gd name="connsiteY27" fmla="*/ 1530119 h 5028102"/>
              <a:gd name="connsiteX28" fmla="*/ 2819400 w 8244840"/>
              <a:gd name="connsiteY28" fmla="*/ 1580919 h 5028102"/>
              <a:gd name="connsiteX29" fmla="*/ 2794000 w 8244840"/>
              <a:gd name="connsiteY29" fmla="*/ 1644419 h 5028102"/>
              <a:gd name="connsiteX30" fmla="*/ 2781300 w 8244840"/>
              <a:gd name="connsiteY30" fmla="*/ 1682519 h 5028102"/>
              <a:gd name="connsiteX31" fmla="*/ 2755900 w 8244840"/>
              <a:gd name="connsiteY31" fmla="*/ 1720619 h 5028102"/>
              <a:gd name="connsiteX32" fmla="*/ 2730500 w 8244840"/>
              <a:gd name="connsiteY32" fmla="*/ 1822219 h 5028102"/>
              <a:gd name="connsiteX33" fmla="*/ 2705100 w 8244840"/>
              <a:gd name="connsiteY33" fmla="*/ 1885719 h 5028102"/>
              <a:gd name="connsiteX34" fmla="*/ 2679700 w 8244840"/>
              <a:gd name="connsiteY34" fmla="*/ 2012719 h 5028102"/>
              <a:gd name="connsiteX35" fmla="*/ 2654300 w 8244840"/>
              <a:gd name="connsiteY35" fmla="*/ 2190519 h 5028102"/>
              <a:gd name="connsiteX36" fmla="*/ 2641600 w 8244840"/>
              <a:gd name="connsiteY36" fmla="*/ 2698519 h 5028102"/>
              <a:gd name="connsiteX37" fmla="*/ 2628900 w 8244840"/>
              <a:gd name="connsiteY37" fmla="*/ 2774719 h 5028102"/>
              <a:gd name="connsiteX38" fmla="*/ 2578100 w 8244840"/>
              <a:gd name="connsiteY38" fmla="*/ 3079519 h 5028102"/>
              <a:gd name="connsiteX39" fmla="*/ 2540000 w 8244840"/>
              <a:gd name="connsiteY39" fmla="*/ 3117619 h 5028102"/>
              <a:gd name="connsiteX40" fmla="*/ 2501900 w 8244840"/>
              <a:gd name="connsiteY40" fmla="*/ 3206519 h 5028102"/>
              <a:gd name="connsiteX41" fmla="*/ 2489200 w 8244840"/>
              <a:gd name="connsiteY41" fmla="*/ 3244619 h 5028102"/>
              <a:gd name="connsiteX42" fmla="*/ 2451100 w 8244840"/>
              <a:gd name="connsiteY42" fmla="*/ 3282719 h 5028102"/>
              <a:gd name="connsiteX43" fmla="*/ 2438400 w 8244840"/>
              <a:gd name="connsiteY43" fmla="*/ 3346219 h 5028102"/>
              <a:gd name="connsiteX44" fmla="*/ 2413000 w 8244840"/>
              <a:gd name="connsiteY44" fmla="*/ 3384319 h 5028102"/>
              <a:gd name="connsiteX45" fmla="*/ 2387600 w 8244840"/>
              <a:gd name="connsiteY45" fmla="*/ 3460519 h 5028102"/>
              <a:gd name="connsiteX46" fmla="*/ 2374900 w 8244840"/>
              <a:gd name="connsiteY46" fmla="*/ 3498619 h 5028102"/>
              <a:gd name="connsiteX47" fmla="*/ 2362200 w 8244840"/>
              <a:gd name="connsiteY47" fmla="*/ 3536719 h 5028102"/>
              <a:gd name="connsiteX48" fmla="*/ 2349500 w 8244840"/>
              <a:gd name="connsiteY48" fmla="*/ 3625619 h 5028102"/>
              <a:gd name="connsiteX49" fmla="*/ 2311400 w 8244840"/>
              <a:gd name="connsiteY49" fmla="*/ 3790719 h 5028102"/>
              <a:gd name="connsiteX50" fmla="*/ 2286000 w 8244840"/>
              <a:gd name="connsiteY50" fmla="*/ 3841519 h 5028102"/>
              <a:gd name="connsiteX51" fmla="*/ 2273300 w 8244840"/>
              <a:gd name="connsiteY51" fmla="*/ 3968519 h 5028102"/>
              <a:gd name="connsiteX52" fmla="*/ 2247900 w 8244840"/>
              <a:gd name="connsiteY52" fmla="*/ 4070119 h 5028102"/>
              <a:gd name="connsiteX53" fmla="*/ 2222500 w 8244840"/>
              <a:gd name="connsiteY53" fmla="*/ 4298719 h 5028102"/>
              <a:gd name="connsiteX54" fmla="*/ 2209800 w 8244840"/>
              <a:gd name="connsiteY54" fmla="*/ 4489219 h 5028102"/>
              <a:gd name="connsiteX55" fmla="*/ 2184400 w 8244840"/>
              <a:gd name="connsiteY55" fmla="*/ 4616219 h 5028102"/>
              <a:gd name="connsiteX56" fmla="*/ 2171700 w 8244840"/>
              <a:gd name="connsiteY56" fmla="*/ 4692419 h 5028102"/>
              <a:gd name="connsiteX57" fmla="*/ 2159000 w 8244840"/>
              <a:gd name="connsiteY57" fmla="*/ 4730519 h 5028102"/>
              <a:gd name="connsiteX58" fmla="*/ 2044700 w 8244840"/>
              <a:gd name="connsiteY58" fmla="*/ 4933719 h 5028102"/>
              <a:gd name="connsiteX59" fmla="*/ 1816100 w 8244840"/>
              <a:gd name="connsiteY59" fmla="*/ 4895619 h 5028102"/>
              <a:gd name="connsiteX60" fmla="*/ 1701800 w 8244840"/>
              <a:gd name="connsiteY60" fmla="*/ 4857519 h 5028102"/>
              <a:gd name="connsiteX61" fmla="*/ 1587500 w 8244840"/>
              <a:gd name="connsiteY61" fmla="*/ 4819419 h 5028102"/>
              <a:gd name="connsiteX62" fmla="*/ 1549400 w 8244840"/>
              <a:gd name="connsiteY62" fmla="*/ 4806719 h 5028102"/>
              <a:gd name="connsiteX63" fmla="*/ 1511300 w 8244840"/>
              <a:gd name="connsiteY63" fmla="*/ 4781319 h 5028102"/>
              <a:gd name="connsiteX64" fmla="*/ 1435100 w 8244840"/>
              <a:gd name="connsiteY64" fmla="*/ 4768619 h 5028102"/>
              <a:gd name="connsiteX65" fmla="*/ 1397000 w 8244840"/>
              <a:gd name="connsiteY65" fmla="*/ 4755919 h 5028102"/>
              <a:gd name="connsiteX66" fmla="*/ 1270000 w 8244840"/>
              <a:gd name="connsiteY66" fmla="*/ 4641619 h 5028102"/>
              <a:gd name="connsiteX67" fmla="*/ 1257300 w 8244840"/>
              <a:gd name="connsiteY67" fmla="*/ 4603519 h 5028102"/>
              <a:gd name="connsiteX68" fmla="*/ 1244600 w 8244840"/>
              <a:gd name="connsiteY68" fmla="*/ 4552719 h 5028102"/>
              <a:gd name="connsiteX69" fmla="*/ 1219200 w 8244840"/>
              <a:gd name="connsiteY69" fmla="*/ 4514619 h 5028102"/>
              <a:gd name="connsiteX70" fmla="*/ 1181100 w 8244840"/>
              <a:gd name="connsiteY70" fmla="*/ 4387619 h 5028102"/>
              <a:gd name="connsiteX71" fmla="*/ 1168400 w 8244840"/>
              <a:gd name="connsiteY71" fmla="*/ 4197119 h 5028102"/>
              <a:gd name="connsiteX72" fmla="*/ 1181100 w 8244840"/>
              <a:gd name="connsiteY72" fmla="*/ 3981219 h 5028102"/>
              <a:gd name="connsiteX73" fmla="*/ 1219200 w 8244840"/>
              <a:gd name="connsiteY73" fmla="*/ 3676419 h 5028102"/>
              <a:gd name="connsiteX74" fmla="*/ 1231900 w 8244840"/>
              <a:gd name="connsiteY74" fmla="*/ 3320819 h 5028102"/>
              <a:gd name="connsiteX75" fmla="*/ 1257300 w 8244840"/>
              <a:gd name="connsiteY75" fmla="*/ 2914419 h 5028102"/>
              <a:gd name="connsiteX76" fmla="*/ 1244600 w 8244840"/>
              <a:gd name="connsiteY76" fmla="*/ 2177819 h 5028102"/>
              <a:gd name="connsiteX77" fmla="*/ 1231900 w 8244840"/>
              <a:gd name="connsiteY77" fmla="*/ 1923819 h 5028102"/>
              <a:gd name="connsiteX78" fmla="*/ 1206500 w 8244840"/>
              <a:gd name="connsiteY78" fmla="*/ 1758719 h 5028102"/>
              <a:gd name="connsiteX79" fmla="*/ 1181100 w 8244840"/>
              <a:gd name="connsiteY79" fmla="*/ 1707919 h 5028102"/>
              <a:gd name="connsiteX80" fmla="*/ 1155700 w 8244840"/>
              <a:gd name="connsiteY80" fmla="*/ 1530119 h 5028102"/>
              <a:gd name="connsiteX81" fmla="*/ 1143000 w 8244840"/>
              <a:gd name="connsiteY81" fmla="*/ 1479319 h 5028102"/>
              <a:gd name="connsiteX82" fmla="*/ 1117600 w 8244840"/>
              <a:gd name="connsiteY82" fmla="*/ 1428519 h 5028102"/>
              <a:gd name="connsiteX83" fmla="*/ 1104900 w 8244840"/>
              <a:gd name="connsiteY83" fmla="*/ 1352319 h 5028102"/>
              <a:gd name="connsiteX84" fmla="*/ 1066800 w 8244840"/>
              <a:gd name="connsiteY84" fmla="*/ 1225319 h 5028102"/>
              <a:gd name="connsiteX85" fmla="*/ 1041400 w 8244840"/>
              <a:gd name="connsiteY85" fmla="*/ 1060219 h 5028102"/>
              <a:gd name="connsiteX86" fmla="*/ 1028700 w 8244840"/>
              <a:gd name="connsiteY86" fmla="*/ 996719 h 5028102"/>
              <a:gd name="connsiteX87" fmla="*/ 1003300 w 8244840"/>
              <a:gd name="connsiteY87" fmla="*/ 793519 h 5028102"/>
              <a:gd name="connsiteX88" fmla="*/ 990600 w 8244840"/>
              <a:gd name="connsiteY88" fmla="*/ 730019 h 5028102"/>
              <a:gd name="connsiteX89" fmla="*/ 965200 w 8244840"/>
              <a:gd name="connsiteY89" fmla="*/ 653819 h 5028102"/>
              <a:gd name="connsiteX90" fmla="*/ 927100 w 8244840"/>
              <a:gd name="connsiteY90" fmla="*/ 590319 h 5028102"/>
              <a:gd name="connsiteX91" fmla="*/ 914400 w 8244840"/>
              <a:gd name="connsiteY91" fmla="*/ 514119 h 5028102"/>
              <a:gd name="connsiteX92" fmla="*/ 889000 w 8244840"/>
              <a:gd name="connsiteY92" fmla="*/ 476019 h 5028102"/>
              <a:gd name="connsiteX93" fmla="*/ 838200 w 8244840"/>
              <a:gd name="connsiteY93" fmla="*/ 387119 h 5028102"/>
              <a:gd name="connsiteX94" fmla="*/ 812800 w 8244840"/>
              <a:gd name="connsiteY94" fmla="*/ 349019 h 5028102"/>
              <a:gd name="connsiteX95" fmla="*/ 800100 w 8244840"/>
              <a:gd name="connsiteY95" fmla="*/ 310919 h 5028102"/>
              <a:gd name="connsiteX96" fmla="*/ 762000 w 8244840"/>
              <a:gd name="connsiteY96" fmla="*/ 298219 h 5028102"/>
              <a:gd name="connsiteX97" fmla="*/ 736600 w 8244840"/>
              <a:gd name="connsiteY97" fmla="*/ 260119 h 5028102"/>
              <a:gd name="connsiteX98" fmla="*/ 660400 w 8244840"/>
              <a:gd name="connsiteY98" fmla="*/ 196619 h 5028102"/>
              <a:gd name="connsiteX99" fmla="*/ 609600 w 8244840"/>
              <a:gd name="connsiteY99" fmla="*/ 183919 h 5028102"/>
              <a:gd name="connsiteX100" fmla="*/ 571500 w 8244840"/>
              <a:gd name="connsiteY100" fmla="*/ 158519 h 5028102"/>
              <a:gd name="connsiteX101" fmla="*/ 520700 w 8244840"/>
              <a:gd name="connsiteY101" fmla="*/ 145819 h 5028102"/>
              <a:gd name="connsiteX102" fmla="*/ 241300 w 8244840"/>
              <a:gd name="connsiteY102" fmla="*/ 120419 h 5028102"/>
              <a:gd name="connsiteX103" fmla="*/ 63500 w 8244840"/>
              <a:gd name="connsiteY103" fmla="*/ 82319 h 5028102"/>
              <a:gd name="connsiteX104" fmla="*/ 0 w 8244840"/>
              <a:gd name="connsiteY104" fmla="*/ 31519 h 5028102"/>
              <a:gd name="connsiteX105" fmla="*/ 88900 w 8244840"/>
              <a:gd name="connsiteY105" fmla="*/ 5022619 h 5028102"/>
              <a:gd name="connsiteX106" fmla="*/ 1739900 w 8244840"/>
              <a:gd name="connsiteY106" fmla="*/ 4895619 h 5028102"/>
              <a:gd name="connsiteX107" fmla="*/ 8244840 w 8244840"/>
              <a:gd name="connsiteY107"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771900 w 8244840"/>
              <a:gd name="connsiteY9" fmla="*/ 526819 h 5028102"/>
              <a:gd name="connsiteX10" fmla="*/ 3733800 w 8244840"/>
              <a:gd name="connsiteY10" fmla="*/ 552219 h 5028102"/>
              <a:gd name="connsiteX11" fmla="*/ 3670300 w 8244840"/>
              <a:gd name="connsiteY11" fmla="*/ 564919 h 5028102"/>
              <a:gd name="connsiteX12" fmla="*/ 3644900 w 8244840"/>
              <a:gd name="connsiteY12" fmla="*/ 603019 h 5028102"/>
              <a:gd name="connsiteX13" fmla="*/ 3568700 w 8244840"/>
              <a:gd name="connsiteY13" fmla="*/ 628419 h 5028102"/>
              <a:gd name="connsiteX14" fmla="*/ 3454400 w 8244840"/>
              <a:gd name="connsiteY14" fmla="*/ 755419 h 5028102"/>
              <a:gd name="connsiteX15" fmla="*/ 3416300 w 8244840"/>
              <a:gd name="connsiteY15" fmla="*/ 780819 h 5028102"/>
              <a:gd name="connsiteX16" fmla="*/ 3340100 w 8244840"/>
              <a:gd name="connsiteY16" fmla="*/ 857019 h 5028102"/>
              <a:gd name="connsiteX17" fmla="*/ 3314700 w 8244840"/>
              <a:gd name="connsiteY17" fmla="*/ 895119 h 5028102"/>
              <a:gd name="connsiteX18" fmla="*/ 3238500 w 8244840"/>
              <a:gd name="connsiteY18" fmla="*/ 945919 h 5028102"/>
              <a:gd name="connsiteX19" fmla="*/ 3149600 w 8244840"/>
              <a:gd name="connsiteY19" fmla="*/ 1034819 h 5028102"/>
              <a:gd name="connsiteX20" fmla="*/ 3098800 w 8244840"/>
              <a:gd name="connsiteY20" fmla="*/ 1060219 h 5028102"/>
              <a:gd name="connsiteX21" fmla="*/ 3073400 w 8244840"/>
              <a:gd name="connsiteY21" fmla="*/ 1098319 h 5028102"/>
              <a:gd name="connsiteX22" fmla="*/ 2959100 w 8244840"/>
              <a:gd name="connsiteY22" fmla="*/ 1199919 h 5028102"/>
              <a:gd name="connsiteX23" fmla="*/ 2921000 w 8244840"/>
              <a:gd name="connsiteY23" fmla="*/ 1288819 h 5028102"/>
              <a:gd name="connsiteX24" fmla="*/ 2908300 w 8244840"/>
              <a:gd name="connsiteY24" fmla="*/ 1326919 h 5028102"/>
              <a:gd name="connsiteX25" fmla="*/ 2870200 w 8244840"/>
              <a:gd name="connsiteY25" fmla="*/ 1403119 h 5028102"/>
              <a:gd name="connsiteX26" fmla="*/ 2832100 w 8244840"/>
              <a:gd name="connsiteY26" fmla="*/ 1530119 h 5028102"/>
              <a:gd name="connsiteX27" fmla="*/ 2819400 w 8244840"/>
              <a:gd name="connsiteY27" fmla="*/ 1580919 h 5028102"/>
              <a:gd name="connsiteX28" fmla="*/ 2794000 w 8244840"/>
              <a:gd name="connsiteY28" fmla="*/ 1644419 h 5028102"/>
              <a:gd name="connsiteX29" fmla="*/ 2781300 w 8244840"/>
              <a:gd name="connsiteY29" fmla="*/ 1682519 h 5028102"/>
              <a:gd name="connsiteX30" fmla="*/ 2755900 w 8244840"/>
              <a:gd name="connsiteY30" fmla="*/ 1720619 h 5028102"/>
              <a:gd name="connsiteX31" fmla="*/ 2730500 w 8244840"/>
              <a:gd name="connsiteY31" fmla="*/ 1822219 h 5028102"/>
              <a:gd name="connsiteX32" fmla="*/ 2705100 w 8244840"/>
              <a:gd name="connsiteY32" fmla="*/ 1885719 h 5028102"/>
              <a:gd name="connsiteX33" fmla="*/ 2679700 w 8244840"/>
              <a:gd name="connsiteY33" fmla="*/ 2012719 h 5028102"/>
              <a:gd name="connsiteX34" fmla="*/ 2654300 w 8244840"/>
              <a:gd name="connsiteY34" fmla="*/ 2190519 h 5028102"/>
              <a:gd name="connsiteX35" fmla="*/ 2641600 w 8244840"/>
              <a:gd name="connsiteY35" fmla="*/ 2698519 h 5028102"/>
              <a:gd name="connsiteX36" fmla="*/ 2628900 w 8244840"/>
              <a:gd name="connsiteY36" fmla="*/ 2774719 h 5028102"/>
              <a:gd name="connsiteX37" fmla="*/ 2578100 w 8244840"/>
              <a:gd name="connsiteY37" fmla="*/ 3079519 h 5028102"/>
              <a:gd name="connsiteX38" fmla="*/ 2540000 w 8244840"/>
              <a:gd name="connsiteY38" fmla="*/ 3117619 h 5028102"/>
              <a:gd name="connsiteX39" fmla="*/ 2501900 w 8244840"/>
              <a:gd name="connsiteY39" fmla="*/ 3206519 h 5028102"/>
              <a:gd name="connsiteX40" fmla="*/ 2489200 w 8244840"/>
              <a:gd name="connsiteY40" fmla="*/ 3244619 h 5028102"/>
              <a:gd name="connsiteX41" fmla="*/ 2451100 w 8244840"/>
              <a:gd name="connsiteY41" fmla="*/ 3282719 h 5028102"/>
              <a:gd name="connsiteX42" fmla="*/ 2438400 w 8244840"/>
              <a:gd name="connsiteY42" fmla="*/ 3346219 h 5028102"/>
              <a:gd name="connsiteX43" fmla="*/ 2413000 w 8244840"/>
              <a:gd name="connsiteY43" fmla="*/ 3384319 h 5028102"/>
              <a:gd name="connsiteX44" fmla="*/ 2387600 w 8244840"/>
              <a:gd name="connsiteY44" fmla="*/ 3460519 h 5028102"/>
              <a:gd name="connsiteX45" fmla="*/ 2374900 w 8244840"/>
              <a:gd name="connsiteY45" fmla="*/ 3498619 h 5028102"/>
              <a:gd name="connsiteX46" fmla="*/ 2362200 w 8244840"/>
              <a:gd name="connsiteY46" fmla="*/ 3536719 h 5028102"/>
              <a:gd name="connsiteX47" fmla="*/ 2349500 w 8244840"/>
              <a:gd name="connsiteY47" fmla="*/ 3625619 h 5028102"/>
              <a:gd name="connsiteX48" fmla="*/ 2311400 w 8244840"/>
              <a:gd name="connsiteY48" fmla="*/ 3790719 h 5028102"/>
              <a:gd name="connsiteX49" fmla="*/ 2286000 w 8244840"/>
              <a:gd name="connsiteY49" fmla="*/ 3841519 h 5028102"/>
              <a:gd name="connsiteX50" fmla="*/ 2273300 w 8244840"/>
              <a:gd name="connsiteY50" fmla="*/ 3968519 h 5028102"/>
              <a:gd name="connsiteX51" fmla="*/ 2247900 w 8244840"/>
              <a:gd name="connsiteY51" fmla="*/ 4070119 h 5028102"/>
              <a:gd name="connsiteX52" fmla="*/ 2222500 w 8244840"/>
              <a:gd name="connsiteY52" fmla="*/ 4298719 h 5028102"/>
              <a:gd name="connsiteX53" fmla="*/ 2209800 w 8244840"/>
              <a:gd name="connsiteY53" fmla="*/ 4489219 h 5028102"/>
              <a:gd name="connsiteX54" fmla="*/ 2184400 w 8244840"/>
              <a:gd name="connsiteY54" fmla="*/ 4616219 h 5028102"/>
              <a:gd name="connsiteX55" fmla="*/ 2171700 w 8244840"/>
              <a:gd name="connsiteY55" fmla="*/ 4692419 h 5028102"/>
              <a:gd name="connsiteX56" fmla="*/ 2159000 w 8244840"/>
              <a:gd name="connsiteY56" fmla="*/ 4730519 h 5028102"/>
              <a:gd name="connsiteX57" fmla="*/ 2044700 w 8244840"/>
              <a:gd name="connsiteY57" fmla="*/ 4933719 h 5028102"/>
              <a:gd name="connsiteX58" fmla="*/ 1816100 w 8244840"/>
              <a:gd name="connsiteY58" fmla="*/ 4895619 h 5028102"/>
              <a:gd name="connsiteX59" fmla="*/ 1701800 w 8244840"/>
              <a:gd name="connsiteY59" fmla="*/ 4857519 h 5028102"/>
              <a:gd name="connsiteX60" fmla="*/ 1587500 w 8244840"/>
              <a:gd name="connsiteY60" fmla="*/ 4819419 h 5028102"/>
              <a:gd name="connsiteX61" fmla="*/ 1549400 w 8244840"/>
              <a:gd name="connsiteY61" fmla="*/ 4806719 h 5028102"/>
              <a:gd name="connsiteX62" fmla="*/ 1511300 w 8244840"/>
              <a:gd name="connsiteY62" fmla="*/ 4781319 h 5028102"/>
              <a:gd name="connsiteX63" fmla="*/ 1435100 w 8244840"/>
              <a:gd name="connsiteY63" fmla="*/ 4768619 h 5028102"/>
              <a:gd name="connsiteX64" fmla="*/ 1397000 w 8244840"/>
              <a:gd name="connsiteY64" fmla="*/ 4755919 h 5028102"/>
              <a:gd name="connsiteX65" fmla="*/ 1270000 w 8244840"/>
              <a:gd name="connsiteY65" fmla="*/ 4641619 h 5028102"/>
              <a:gd name="connsiteX66" fmla="*/ 1257300 w 8244840"/>
              <a:gd name="connsiteY66" fmla="*/ 4603519 h 5028102"/>
              <a:gd name="connsiteX67" fmla="*/ 1244600 w 8244840"/>
              <a:gd name="connsiteY67" fmla="*/ 4552719 h 5028102"/>
              <a:gd name="connsiteX68" fmla="*/ 1219200 w 8244840"/>
              <a:gd name="connsiteY68" fmla="*/ 4514619 h 5028102"/>
              <a:gd name="connsiteX69" fmla="*/ 1181100 w 8244840"/>
              <a:gd name="connsiteY69" fmla="*/ 4387619 h 5028102"/>
              <a:gd name="connsiteX70" fmla="*/ 1168400 w 8244840"/>
              <a:gd name="connsiteY70" fmla="*/ 4197119 h 5028102"/>
              <a:gd name="connsiteX71" fmla="*/ 1181100 w 8244840"/>
              <a:gd name="connsiteY71" fmla="*/ 3981219 h 5028102"/>
              <a:gd name="connsiteX72" fmla="*/ 1219200 w 8244840"/>
              <a:gd name="connsiteY72" fmla="*/ 3676419 h 5028102"/>
              <a:gd name="connsiteX73" fmla="*/ 1231900 w 8244840"/>
              <a:gd name="connsiteY73" fmla="*/ 3320819 h 5028102"/>
              <a:gd name="connsiteX74" fmla="*/ 1257300 w 8244840"/>
              <a:gd name="connsiteY74" fmla="*/ 2914419 h 5028102"/>
              <a:gd name="connsiteX75" fmla="*/ 1244600 w 8244840"/>
              <a:gd name="connsiteY75" fmla="*/ 2177819 h 5028102"/>
              <a:gd name="connsiteX76" fmla="*/ 1231900 w 8244840"/>
              <a:gd name="connsiteY76" fmla="*/ 1923819 h 5028102"/>
              <a:gd name="connsiteX77" fmla="*/ 1206500 w 8244840"/>
              <a:gd name="connsiteY77" fmla="*/ 1758719 h 5028102"/>
              <a:gd name="connsiteX78" fmla="*/ 1181100 w 8244840"/>
              <a:gd name="connsiteY78" fmla="*/ 1707919 h 5028102"/>
              <a:gd name="connsiteX79" fmla="*/ 1155700 w 8244840"/>
              <a:gd name="connsiteY79" fmla="*/ 1530119 h 5028102"/>
              <a:gd name="connsiteX80" fmla="*/ 1143000 w 8244840"/>
              <a:gd name="connsiteY80" fmla="*/ 1479319 h 5028102"/>
              <a:gd name="connsiteX81" fmla="*/ 1117600 w 8244840"/>
              <a:gd name="connsiteY81" fmla="*/ 1428519 h 5028102"/>
              <a:gd name="connsiteX82" fmla="*/ 1104900 w 8244840"/>
              <a:gd name="connsiteY82" fmla="*/ 1352319 h 5028102"/>
              <a:gd name="connsiteX83" fmla="*/ 1066800 w 8244840"/>
              <a:gd name="connsiteY83" fmla="*/ 1225319 h 5028102"/>
              <a:gd name="connsiteX84" fmla="*/ 1041400 w 8244840"/>
              <a:gd name="connsiteY84" fmla="*/ 1060219 h 5028102"/>
              <a:gd name="connsiteX85" fmla="*/ 1028700 w 8244840"/>
              <a:gd name="connsiteY85" fmla="*/ 996719 h 5028102"/>
              <a:gd name="connsiteX86" fmla="*/ 1003300 w 8244840"/>
              <a:gd name="connsiteY86" fmla="*/ 793519 h 5028102"/>
              <a:gd name="connsiteX87" fmla="*/ 990600 w 8244840"/>
              <a:gd name="connsiteY87" fmla="*/ 730019 h 5028102"/>
              <a:gd name="connsiteX88" fmla="*/ 965200 w 8244840"/>
              <a:gd name="connsiteY88" fmla="*/ 653819 h 5028102"/>
              <a:gd name="connsiteX89" fmla="*/ 927100 w 8244840"/>
              <a:gd name="connsiteY89" fmla="*/ 590319 h 5028102"/>
              <a:gd name="connsiteX90" fmla="*/ 914400 w 8244840"/>
              <a:gd name="connsiteY90" fmla="*/ 514119 h 5028102"/>
              <a:gd name="connsiteX91" fmla="*/ 889000 w 8244840"/>
              <a:gd name="connsiteY91" fmla="*/ 476019 h 5028102"/>
              <a:gd name="connsiteX92" fmla="*/ 838200 w 8244840"/>
              <a:gd name="connsiteY92" fmla="*/ 387119 h 5028102"/>
              <a:gd name="connsiteX93" fmla="*/ 812800 w 8244840"/>
              <a:gd name="connsiteY93" fmla="*/ 349019 h 5028102"/>
              <a:gd name="connsiteX94" fmla="*/ 800100 w 8244840"/>
              <a:gd name="connsiteY94" fmla="*/ 310919 h 5028102"/>
              <a:gd name="connsiteX95" fmla="*/ 762000 w 8244840"/>
              <a:gd name="connsiteY95" fmla="*/ 298219 h 5028102"/>
              <a:gd name="connsiteX96" fmla="*/ 736600 w 8244840"/>
              <a:gd name="connsiteY96" fmla="*/ 260119 h 5028102"/>
              <a:gd name="connsiteX97" fmla="*/ 660400 w 8244840"/>
              <a:gd name="connsiteY97" fmla="*/ 196619 h 5028102"/>
              <a:gd name="connsiteX98" fmla="*/ 609600 w 8244840"/>
              <a:gd name="connsiteY98" fmla="*/ 183919 h 5028102"/>
              <a:gd name="connsiteX99" fmla="*/ 571500 w 8244840"/>
              <a:gd name="connsiteY99" fmla="*/ 158519 h 5028102"/>
              <a:gd name="connsiteX100" fmla="*/ 520700 w 8244840"/>
              <a:gd name="connsiteY100" fmla="*/ 145819 h 5028102"/>
              <a:gd name="connsiteX101" fmla="*/ 241300 w 8244840"/>
              <a:gd name="connsiteY101" fmla="*/ 120419 h 5028102"/>
              <a:gd name="connsiteX102" fmla="*/ 63500 w 8244840"/>
              <a:gd name="connsiteY102" fmla="*/ 82319 h 5028102"/>
              <a:gd name="connsiteX103" fmla="*/ 0 w 8244840"/>
              <a:gd name="connsiteY103" fmla="*/ 31519 h 5028102"/>
              <a:gd name="connsiteX104" fmla="*/ 88900 w 8244840"/>
              <a:gd name="connsiteY104" fmla="*/ 5022619 h 5028102"/>
              <a:gd name="connsiteX105" fmla="*/ 1739900 w 8244840"/>
              <a:gd name="connsiteY105" fmla="*/ 4895619 h 5028102"/>
              <a:gd name="connsiteX106" fmla="*/ 8244840 w 8244840"/>
              <a:gd name="connsiteY106"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733800 w 8244840"/>
              <a:gd name="connsiteY9" fmla="*/ 552219 h 5028102"/>
              <a:gd name="connsiteX10" fmla="*/ 3670300 w 8244840"/>
              <a:gd name="connsiteY10" fmla="*/ 564919 h 5028102"/>
              <a:gd name="connsiteX11" fmla="*/ 3644900 w 8244840"/>
              <a:gd name="connsiteY11" fmla="*/ 603019 h 5028102"/>
              <a:gd name="connsiteX12" fmla="*/ 3568700 w 8244840"/>
              <a:gd name="connsiteY12" fmla="*/ 628419 h 5028102"/>
              <a:gd name="connsiteX13" fmla="*/ 3454400 w 8244840"/>
              <a:gd name="connsiteY13" fmla="*/ 755419 h 5028102"/>
              <a:gd name="connsiteX14" fmla="*/ 3416300 w 8244840"/>
              <a:gd name="connsiteY14" fmla="*/ 780819 h 5028102"/>
              <a:gd name="connsiteX15" fmla="*/ 3340100 w 8244840"/>
              <a:gd name="connsiteY15" fmla="*/ 857019 h 5028102"/>
              <a:gd name="connsiteX16" fmla="*/ 3314700 w 8244840"/>
              <a:gd name="connsiteY16" fmla="*/ 895119 h 5028102"/>
              <a:gd name="connsiteX17" fmla="*/ 3238500 w 8244840"/>
              <a:gd name="connsiteY17" fmla="*/ 945919 h 5028102"/>
              <a:gd name="connsiteX18" fmla="*/ 3149600 w 8244840"/>
              <a:gd name="connsiteY18" fmla="*/ 1034819 h 5028102"/>
              <a:gd name="connsiteX19" fmla="*/ 3098800 w 8244840"/>
              <a:gd name="connsiteY19" fmla="*/ 1060219 h 5028102"/>
              <a:gd name="connsiteX20" fmla="*/ 3073400 w 8244840"/>
              <a:gd name="connsiteY20" fmla="*/ 1098319 h 5028102"/>
              <a:gd name="connsiteX21" fmla="*/ 2959100 w 8244840"/>
              <a:gd name="connsiteY21" fmla="*/ 1199919 h 5028102"/>
              <a:gd name="connsiteX22" fmla="*/ 2921000 w 8244840"/>
              <a:gd name="connsiteY22" fmla="*/ 1288819 h 5028102"/>
              <a:gd name="connsiteX23" fmla="*/ 2908300 w 8244840"/>
              <a:gd name="connsiteY23" fmla="*/ 1326919 h 5028102"/>
              <a:gd name="connsiteX24" fmla="*/ 2870200 w 8244840"/>
              <a:gd name="connsiteY24" fmla="*/ 1403119 h 5028102"/>
              <a:gd name="connsiteX25" fmla="*/ 2832100 w 8244840"/>
              <a:gd name="connsiteY25" fmla="*/ 1530119 h 5028102"/>
              <a:gd name="connsiteX26" fmla="*/ 2819400 w 8244840"/>
              <a:gd name="connsiteY26" fmla="*/ 1580919 h 5028102"/>
              <a:gd name="connsiteX27" fmla="*/ 2794000 w 8244840"/>
              <a:gd name="connsiteY27" fmla="*/ 1644419 h 5028102"/>
              <a:gd name="connsiteX28" fmla="*/ 2781300 w 8244840"/>
              <a:gd name="connsiteY28" fmla="*/ 1682519 h 5028102"/>
              <a:gd name="connsiteX29" fmla="*/ 2755900 w 8244840"/>
              <a:gd name="connsiteY29" fmla="*/ 1720619 h 5028102"/>
              <a:gd name="connsiteX30" fmla="*/ 2730500 w 8244840"/>
              <a:gd name="connsiteY30" fmla="*/ 1822219 h 5028102"/>
              <a:gd name="connsiteX31" fmla="*/ 2705100 w 8244840"/>
              <a:gd name="connsiteY31" fmla="*/ 1885719 h 5028102"/>
              <a:gd name="connsiteX32" fmla="*/ 2679700 w 8244840"/>
              <a:gd name="connsiteY32" fmla="*/ 2012719 h 5028102"/>
              <a:gd name="connsiteX33" fmla="*/ 2654300 w 8244840"/>
              <a:gd name="connsiteY33" fmla="*/ 2190519 h 5028102"/>
              <a:gd name="connsiteX34" fmla="*/ 2641600 w 8244840"/>
              <a:gd name="connsiteY34" fmla="*/ 2698519 h 5028102"/>
              <a:gd name="connsiteX35" fmla="*/ 2628900 w 8244840"/>
              <a:gd name="connsiteY35" fmla="*/ 2774719 h 5028102"/>
              <a:gd name="connsiteX36" fmla="*/ 2578100 w 8244840"/>
              <a:gd name="connsiteY36" fmla="*/ 3079519 h 5028102"/>
              <a:gd name="connsiteX37" fmla="*/ 2540000 w 8244840"/>
              <a:gd name="connsiteY37" fmla="*/ 3117619 h 5028102"/>
              <a:gd name="connsiteX38" fmla="*/ 2501900 w 8244840"/>
              <a:gd name="connsiteY38" fmla="*/ 3206519 h 5028102"/>
              <a:gd name="connsiteX39" fmla="*/ 2489200 w 8244840"/>
              <a:gd name="connsiteY39" fmla="*/ 3244619 h 5028102"/>
              <a:gd name="connsiteX40" fmla="*/ 2451100 w 8244840"/>
              <a:gd name="connsiteY40" fmla="*/ 3282719 h 5028102"/>
              <a:gd name="connsiteX41" fmla="*/ 2438400 w 8244840"/>
              <a:gd name="connsiteY41" fmla="*/ 3346219 h 5028102"/>
              <a:gd name="connsiteX42" fmla="*/ 2413000 w 8244840"/>
              <a:gd name="connsiteY42" fmla="*/ 3384319 h 5028102"/>
              <a:gd name="connsiteX43" fmla="*/ 2387600 w 8244840"/>
              <a:gd name="connsiteY43" fmla="*/ 3460519 h 5028102"/>
              <a:gd name="connsiteX44" fmla="*/ 2374900 w 8244840"/>
              <a:gd name="connsiteY44" fmla="*/ 3498619 h 5028102"/>
              <a:gd name="connsiteX45" fmla="*/ 2362200 w 8244840"/>
              <a:gd name="connsiteY45" fmla="*/ 3536719 h 5028102"/>
              <a:gd name="connsiteX46" fmla="*/ 2349500 w 8244840"/>
              <a:gd name="connsiteY46" fmla="*/ 3625619 h 5028102"/>
              <a:gd name="connsiteX47" fmla="*/ 2311400 w 8244840"/>
              <a:gd name="connsiteY47" fmla="*/ 3790719 h 5028102"/>
              <a:gd name="connsiteX48" fmla="*/ 2286000 w 8244840"/>
              <a:gd name="connsiteY48" fmla="*/ 3841519 h 5028102"/>
              <a:gd name="connsiteX49" fmla="*/ 2273300 w 8244840"/>
              <a:gd name="connsiteY49" fmla="*/ 3968519 h 5028102"/>
              <a:gd name="connsiteX50" fmla="*/ 2247900 w 8244840"/>
              <a:gd name="connsiteY50" fmla="*/ 4070119 h 5028102"/>
              <a:gd name="connsiteX51" fmla="*/ 2222500 w 8244840"/>
              <a:gd name="connsiteY51" fmla="*/ 4298719 h 5028102"/>
              <a:gd name="connsiteX52" fmla="*/ 2209800 w 8244840"/>
              <a:gd name="connsiteY52" fmla="*/ 4489219 h 5028102"/>
              <a:gd name="connsiteX53" fmla="*/ 2184400 w 8244840"/>
              <a:gd name="connsiteY53" fmla="*/ 4616219 h 5028102"/>
              <a:gd name="connsiteX54" fmla="*/ 2171700 w 8244840"/>
              <a:gd name="connsiteY54" fmla="*/ 4692419 h 5028102"/>
              <a:gd name="connsiteX55" fmla="*/ 2159000 w 8244840"/>
              <a:gd name="connsiteY55" fmla="*/ 4730519 h 5028102"/>
              <a:gd name="connsiteX56" fmla="*/ 2044700 w 8244840"/>
              <a:gd name="connsiteY56" fmla="*/ 4933719 h 5028102"/>
              <a:gd name="connsiteX57" fmla="*/ 1816100 w 8244840"/>
              <a:gd name="connsiteY57" fmla="*/ 4895619 h 5028102"/>
              <a:gd name="connsiteX58" fmla="*/ 1701800 w 8244840"/>
              <a:gd name="connsiteY58" fmla="*/ 4857519 h 5028102"/>
              <a:gd name="connsiteX59" fmla="*/ 1587500 w 8244840"/>
              <a:gd name="connsiteY59" fmla="*/ 4819419 h 5028102"/>
              <a:gd name="connsiteX60" fmla="*/ 1549400 w 8244840"/>
              <a:gd name="connsiteY60" fmla="*/ 4806719 h 5028102"/>
              <a:gd name="connsiteX61" fmla="*/ 1511300 w 8244840"/>
              <a:gd name="connsiteY61" fmla="*/ 4781319 h 5028102"/>
              <a:gd name="connsiteX62" fmla="*/ 1435100 w 8244840"/>
              <a:gd name="connsiteY62" fmla="*/ 4768619 h 5028102"/>
              <a:gd name="connsiteX63" fmla="*/ 1397000 w 8244840"/>
              <a:gd name="connsiteY63" fmla="*/ 4755919 h 5028102"/>
              <a:gd name="connsiteX64" fmla="*/ 1270000 w 8244840"/>
              <a:gd name="connsiteY64" fmla="*/ 4641619 h 5028102"/>
              <a:gd name="connsiteX65" fmla="*/ 1257300 w 8244840"/>
              <a:gd name="connsiteY65" fmla="*/ 4603519 h 5028102"/>
              <a:gd name="connsiteX66" fmla="*/ 1244600 w 8244840"/>
              <a:gd name="connsiteY66" fmla="*/ 4552719 h 5028102"/>
              <a:gd name="connsiteX67" fmla="*/ 1219200 w 8244840"/>
              <a:gd name="connsiteY67" fmla="*/ 4514619 h 5028102"/>
              <a:gd name="connsiteX68" fmla="*/ 1181100 w 8244840"/>
              <a:gd name="connsiteY68" fmla="*/ 4387619 h 5028102"/>
              <a:gd name="connsiteX69" fmla="*/ 1168400 w 8244840"/>
              <a:gd name="connsiteY69" fmla="*/ 4197119 h 5028102"/>
              <a:gd name="connsiteX70" fmla="*/ 1181100 w 8244840"/>
              <a:gd name="connsiteY70" fmla="*/ 3981219 h 5028102"/>
              <a:gd name="connsiteX71" fmla="*/ 1219200 w 8244840"/>
              <a:gd name="connsiteY71" fmla="*/ 3676419 h 5028102"/>
              <a:gd name="connsiteX72" fmla="*/ 1231900 w 8244840"/>
              <a:gd name="connsiteY72" fmla="*/ 3320819 h 5028102"/>
              <a:gd name="connsiteX73" fmla="*/ 1257300 w 8244840"/>
              <a:gd name="connsiteY73" fmla="*/ 2914419 h 5028102"/>
              <a:gd name="connsiteX74" fmla="*/ 1244600 w 8244840"/>
              <a:gd name="connsiteY74" fmla="*/ 2177819 h 5028102"/>
              <a:gd name="connsiteX75" fmla="*/ 1231900 w 8244840"/>
              <a:gd name="connsiteY75" fmla="*/ 1923819 h 5028102"/>
              <a:gd name="connsiteX76" fmla="*/ 1206500 w 8244840"/>
              <a:gd name="connsiteY76" fmla="*/ 1758719 h 5028102"/>
              <a:gd name="connsiteX77" fmla="*/ 1181100 w 8244840"/>
              <a:gd name="connsiteY77" fmla="*/ 1707919 h 5028102"/>
              <a:gd name="connsiteX78" fmla="*/ 1155700 w 8244840"/>
              <a:gd name="connsiteY78" fmla="*/ 1530119 h 5028102"/>
              <a:gd name="connsiteX79" fmla="*/ 1143000 w 8244840"/>
              <a:gd name="connsiteY79" fmla="*/ 1479319 h 5028102"/>
              <a:gd name="connsiteX80" fmla="*/ 1117600 w 8244840"/>
              <a:gd name="connsiteY80" fmla="*/ 1428519 h 5028102"/>
              <a:gd name="connsiteX81" fmla="*/ 1104900 w 8244840"/>
              <a:gd name="connsiteY81" fmla="*/ 1352319 h 5028102"/>
              <a:gd name="connsiteX82" fmla="*/ 1066800 w 8244840"/>
              <a:gd name="connsiteY82" fmla="*/ 1225319 h 5028102"/>
              <a:gd name="connsiteX83" fmla="*/ 1041400 w 8244840"/>
              <a:gd name="connsiteY83" fmla="*/ 1060219 h 5028102"/>
              <a:gd name="connsiteX84" fmla="*/ 1028700 w 8244840"/>
              <a:gd name="connsiteY84" fmla="*/ 996719 h 5028102"/>
              <a:gd name="connsiteX85" fmla="*/ 1003300 w 8244840"/>
              <a:gd name="connsiteY85" fmla="*/ 793519 h 5028102"/>
              <a:gd name="connsiteX86" fmla="*/ 990600 w 8244840"/>
              <a:gd name="connsiteY86" fmla="*/ 730019 h 5028102"/>
              <a:gd name="connsiteX87" fmla="*/ 965200 w 8244840"/>
              <a:gd name="connsiteY87" fmla="*/ 653819 h 5028102"/>
              <a:gd name="connsiteX88" fmla="*/ 927100 w 8244840"/>
              <a:gd name="connsiteY88" fmla="*/ 590319 h 5028102"/>
              <a:gd name="connsiteX89" fmla="*/ 914400 w 8244840"/>
              <a:gd name="connsiteY89" fmla="*/ 514119 h 5028102"/>
              <a:gd name="connsiteX90" fmla="*/ 889000 w 8244840"/>
              <a:gd name="connsiteY90" fmla="*/ 476019 h 5028102"/>
              <a:gd name="connsiteX91" fmla="*/ 838200 w 8244840"/>
              <a:gd name="connsiteY91" fmla="*/ 387119 h 5028102"/>
              <a:gd name="connsiteX92" fmla="*/ 812800 w 8244840"/>
              <a:gd name="connsiteY92" fmla="*/ 349019 h 5028102"/>
              <a:gd name="connsiteX93" fmla="*/ 800100 w 8244840"/>
              <a:gd name="connsiteY93" fmla="*/ 310919 h 5028102"/>
              <a:gd name="connsiteX94" fmla="*/ 762000 w 8244840"/>
              <a:gd name="connsiteY94" fmla="*/ 298219 h 5028102"/>
              <a:gd name="connsiteX95" fmla="*/ 736600 w 8244840"/>
              <a:gd name="connsiteY95" fmla="*/ 260119 h 5028102"/>
              <a:gd name="connsiteX96" fmla="*/ 660400 w 8244840"/>
              <a:gd name="connsiteY96" fmla="*/ 196619 h 5028102"/>
              <a:gd name="connsiteX97" fmla="*/ 609600 w 8244840"/>
              <a:gd name="connsiteY97" fmla="*/ 183919 h 5028102"/>
              <a:gd name="connsiteX98" fmla="*/ 571500 w 8244840"/>
              <a:gd name="connsiteY98" fmla="*/ 158519 h 5028102"/>
              <a:gd name="connsiteX99" fmla="*/ 520700 w 8244840"/>
              <a:gd name="connsiteY99" fmla="*/ 145819 h 5028102"/>
              <a:gd name="connsiteX100" fmla="*/ 241300 w 8244840"/>
              <a:gd name="connsiteY100" fmla="*/ 120419 h 5028102"/>
              <a:gd name="connsiteX101" fmla="*/ 63500 w 8244840"/>
              <a:gd name="connsiteY101" fmla="*/ 82319 h 5028102"/>
              <a:gd name="connsiteX102" fmla="*/ 0 w 8244840"/>
              <a:gd name="connsiteY102" fmla="*/ 31519 h 5028102"/>
              <a:gd name="connsiteX103" fmla="*/ 88900 w 8244840"/>
              <a:gd name="connsiteY103" fmla="*/ 5022619 h 5028102"/>
              <a:gd name="connsiteX104" fmla="*/ 1739900 w 8244840"/>
              <a:gd name="connsiteY104" fmla="*/ 4895619 h 5028102"/>
              <a:gd name="connsiteX105" fmla="*/ 8244840 w 8244840"/>
              <a:gd name="connsiteY105"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670300 w 8244840"/>
              <a:gd name="connsiteY9" fmla="*/ 564919 h 5028102"/>
              <a:gd name="connsiteX10" fmla="*/ 3644900 w 8244840"/>
              <a:gd name="connsiteY10" fmla="*/ 603019 h 5028102"/>
              <a:gd name="connsiteX11" fmla="*/ 3568700 w 8244840"/>
              <a:gd name="connsiteY11" fmla="*/ 628419 h 5028102"/>
              <a:gd name="connsiteX12" fmla="*/ 3454400 w 8244840"/>
              <a:gd name="connsiteY12" fmla="*/ 755419 h 5028102"/>
              <a:gd name="connsiteX13" fmla="*/ 3416300 w 8244840"/>
              <a:gd name="connsiteY13" fmla="*/ 780819 h 5028102"/>
              <a:gd name="connsiteX14" fmla="*/ 3340100 w 8244840"/>
              <a:gd name="connsiteY14" fmla="*/ 857019 h 5028102"/>
              <a:gd name="connsiteX15" fmla="*/ 3314700 w 8244840"/>
              <a:gd name="connsiteY15" fmla="*/ 895119 h 5028102"/>
              <a:gd name="connsiteX16" fmla="*/ 3238500 w 8244840"/>
              <a:gd name="connsiteY16" fmla="*/ 945919 h 5028102"/>
              <a:gd name="connsiteX17" fmla="*/ 3149600 w 8244840"/>
              <a:gd name="connsiteY17" fmla="*/ 1034819 h 5028102"/>
              <a:gd name="connsiteX18" fmla="*/ 3098800 w 8244840"/>
              <a:gd name="connsiteY18" fmla="*/ 1060219 h 5028102"/>
              <a:gd name="connsiteX19" fmla="*/ 3073400 w 8244840"/>
              <a:gd name="connsiteY19" fmla="*/ 1098319 h 5028102"/>
              <a:gd name="connsiteX20" fmla="*/ 2959100 w 8244840"/>
              <a:gd name="connsiteY20" fmla="*/ 1199919 h 5028102"/>
              <a:gd name="connsiteX21" fmla="*/ 2921000 w 8244840"/>
              <a:gd name="connsiteY21" fmla="*/ 1288819 h 5028102"/>
              <a:gd name="connsiteX22" fmla="*/ 2908300 w 8244840"/>
              <a:gd name="connsiteY22" fmla="*/ 1326919 h 5028102"/>
              <a:gd name="connsiteX23" fmla="*/ 2870200 w 8244840"/>
              <a:gd name="connsiteY23" fmla="*/ 1403119 h 5028102"/>
              <a:gd name="connsiteX24" fmla="*/ 2832100 w 8244840"/>
              <a:gd name="connsiteY24" fmla="*/ 1530119 h 5028102"/>
              <a:gd name="connsiteX25" fmla="*/ 2819400 w 8244840"/>
              <a:gd name="connsiteY25" fmla="*/ 1580919 h 5028102"/>
              <a:gd name="connsiteX26" fmla="*/ 2794000 w 8244840"/>
              <a:gd name="connsiteY26" fmla="*/ 1644419 h 5028102"/>
              <a:gd name="connsiteX27" fmla="*/ 2781300 w 8244840"/>
              <a:gd name="connsiteY27" fmla="*/ 1682519 h 5028102"/>
              <a:gd name="connsiteX28" fmla="*/ 2755900 w 8244840"/>
              <a:gd name="connsiteY28" fmla="*/ 1720619 h 5028102"/>
              <a:gd name="connsiteX29" fmla="*/ 2730500 w 8244840"/>
              <a:gd name="connsiteY29" fmla="*/ 1822219 h 5028102"/>
              <a:gd name="connsiteX30" fmla="*/ 2705100 w 8244840"/>
              <a:gd name="connsiteY30" fmla="*/ 1885719 h 5028102"/>
              <a:gd name="connsiteX31" fmla="*/ 2679700 w 8244840"/>
              <a:gd name="connsiteY31" fmla="*/ 2012719 h 5028102"/>
              <a:gd name="connsiteX32" fmla="*/ 2654300 w 8244840"/>
              <a:gd name="connsiteY32" fmla="*/ 2190519 h 5028102"/>
              <a:gd name="connsiteX33" fmla="*/ 2641600 w 8244840"/>
              <a:gd name="connsiteY33" fmla="*/ 2698519 h 5028102"/>
              <a:gd name="connsiteX34" fmla="*/ 2628900 w 8244840"/>
              <a:gd name="connsiteY34" fmla="*/ 2774719 h 5028102"/>
              <a:gd name="connsiteX35" fmla="*/ 2578100 w 8244840"/>
              <a:gd name="connsiteY35" fmla="*/ 3079519 h 5028102"/>
              <a:gd name="connsiteX36" fmla="*/ 2540000 w 8244840"/>
              <a:gd name="connsiteY36" fmla="*/ 3117619 h 5028102"/>
              <a:gd name="connsiteX37" fmla="*/ 2501900 w 8244840"/>
              <a:gd name="connsiteY37" fmla="*/ 3206519 h 5028102"/>
              <a:gd name="connsiteX38" fmla="*/ 2489200 w 8244840"/>
              <a:gd name="connsiteY38" fmla="*/ 3244619 h 5028102"/>
              <a:gd name="connsiteX39" fmla="*/ 2451100 w 8244840"/>
              <a:gd name="connsiteY39" fmla="*/ 3282719 h 5028102"/>
              <a:gd name="connsiteX40" fmla="*/ 2438400 w 8244840"/>
              <a:gd name="connsiteY40" fmla="*/ 3346219 h 5028102"/>
              <a:gd name="connsiteX41" fmla="*/ 2413000 w 8244840"/>
              <a:gd name="connsiteY41" fmla="*/ 3384319 h 5028102"/>
              <a:gd name="connsiteX42" fmla="*/ 2387600 w 8244840"/>
              <a:gd name="connsiteY42" fmla="*/ 3460519 h 5028102"/>
              <a:gd name="connsiteX43" fmla="*/ 2374900 w 8244840"/>
              <a:gd name="connsiteY43" fmla="*/ 3498619 h 5028102"/>
              <a:gd name="connsiteX44" fmla="*/ 2362200 w 8244840"/>
              <a:gd name="connsiteY44" fmla="*/ 3536719 h 5028102"/>
              <a:gd name="connsiteX45" fmla="*/ 2349500 w 8244840"/>
              <a:gd name="connsiteY45" fmla="*/ 3625619 h 5028102"/>
              <a:gd name="connsiteX46" fmla="*/ 2311400 w 8244840"/>
              <a:gd name="connsiteY46" fmla="*/ 3790719 h 5028102"/>
              <a:gd name="connsiteX47" fmla="*/ 2286000 w 8244840"/>
              <a:gd name="connsiteY47" fmla="*/ 3841519 h 5028102"/>
              <a:gd name="connsiteX48" fmla="*/ 2273300 w 8244840"/>
              <a:gd name="connsiteY48" fmla="*/ 3968519 h 5028102"/>
              <a:gd name="connsiteX49" fmla="*/ 2247900 w 8244840"/>
              <a:gd name="connsiteY49" fmla="*/ 4070119 h 5028102"/>
              <a:gd name="connsiteX50" fmla="*/ 2222500 w 8244840"/>
              <a:gd name="connsiteY50" fmla="*/ 4298719 h 5028102"/>
              <a:gd name="connsiteX51" fmla="*/ 2209800 w 8244840"/>
              <a:gd name="connsiteY51" fmla="*/ 4489219 h 5028102"/>
              <a:gd name="connsiteX52" fmla="*/ 2184400 w 8244840"/>
              <a:gd name="connsiteY52" fmla="*/ 4616219 h 5028102"/>
              <a:gd name="connsiteX53" fmla="*/ 2171700 w 8244840"/>
              <a:gd name="connsiteY53" fmla="*/ 4692419 h 5028102"/>
              <a:gd name="connsiteX54" fmla="*/ 2159000 w 8244840"/>
              <a:gd name="connsiteY54" fmla="*/ 4730519 h 5028102"/>
              <a:gd name="connsiteX55" fmla="*/ 2044700 w 8244840"/>
              <a:gd name="connsiteY55" fmla="*/ 4933719 h 5028102"/>
              <a:gd name="connsiteX56" fmla="*/ 1816100 w 8244840"/>
              <a:gd name="connsiteY56" fmla="*/ 4895619 h 5028102"/>
              <a:gd name="connsiteX57" fmla="*/ 1701800 w 8244840"/>
              <a:gd name="connsiteY57" fmla="*/ 4857519 h 5028102"/>
              <a:gd name="connsiteX58" fmla="*/ 1587500 w 8244840"/>
              <a:gd name="connsiteY58" fmla="*/ 4819419 h 5028102"/>
              <a:gd name="connsiteX59" fmla="*/ 1549400 w 8244840"/>
              <a:gd name="connsiteY59" fmla="*/ 4806719 h 5028102"/>
              <a:gd name="connsiteX60" fmla="*/ 1511300 w 8244840"/>
              <a:gd name="connsiteY60" fmla="*/ 4781319 h 5028102"/>
              <a:gd name="connsiteX61" fmla="*/ 1435100 w 8244840"/>
              <a:gd name="connsiteY61" fmla="*/ 4768619 h 5028102"/>
              <a:gd name="connsiteX62" fmla="*/ 1397000 w 8244840"/>
              <a:gd name="connsiteY62" fmla="*/ 4755919 h 5028102"/>
              <a:gd name="connsiteX63" fmla="*/ 1270000 w 8244840"/>
              <a:gd name="connsiteY63" fmla="*/ 4641619 h 5028102"/>
              <a:gd name="connsiteX64" fmla="*/ 1257300 w 8244840"/>
              <a:gd name="connsiteY64" fmla="*/ 4603519 h 5028102"/>
              <a:gd name="connsiteX65" fmla="*/ 1244600 w 8244840"/>
              <a:gd name="connsiteY65" fmla="*/ 4552719 h 5028102"/>
              <a:gd name="connsiteX66" fmla="*/ 1219200 w 8244840"/>
              <a:gd name="connsiteY66" fmla="*/ 4514619 h 5028102"/>
              <a:gd name="connsiteX67" fmla="*/ 1181100 w 8244840"/>
              <a:gd name="connsiteY67" fmla="*/ 4387619 h 5028102"/>
              <a:gd name="connsiteX68" fmla="*/ 1168400 w 8244840"/>
              <a:gd name="connsiteY68" fmla="*/ 4197119 h 5028102"/>
              <a:gd name="connsiteX69" fmla="*/ 1181100 w 8244840"/>
              <a:gd name="connsiteY69" fmla="*/ 3981219 h 5028102"/>
              <a:gd name="connsiteX70" fmla="*/ 1219200 w 8244840"/>
              <a:gd name="connsiteY70" fmla="*/ 3676419 h 5028102"/>
              <a:gd name="connsiteX71" fmla="*/ 1231900 w 8244840"/>
              <a:gd name="connsiteY71" fmla="*/ 3320819 h 5028102"/>
              <a:gd name="connsiteX72" fmla="*/ 1257300 w 8244840"/>
              <a:gd name="connsiteY72" fmla="*/ 2914419 h 5028102"/>
              <a:gd name="connsiteX73" fmla="*/ 1244600 w 8244840"/>
              <a:gd name="connsiteY73" fmla="*/ 2177819 h 5028102"/>
              <a:gd name="connsiteX74" fmla="*/ 1231900 w 8244840"/>
              <a:gd name="connsiteY74" fmla="*/ 1923819 h 5028102"/>
              <a:gd name="connsiteX75" fmla="*/ 1206500 w 8244840"/>
              <a:gd name="connsiteY75" fmla="*/ 1758719 h 5028102"/>
              <a:gd name="connsiteX76" fmla="*/ 1181100 w 8244840"/>
              <a:gd name="connsiteY76" fmla="*/ 1707919 h 5028102"/>
              <a:gd name="connsiteX77" fmla="*/ 1155700 w 8244840"/>
              <a:gd name="connsiteY77" fmla="*/ 1530119 h 5028102"/>
              <a:gd name="connsiteX78" fmla="*/ 1143000 w 8244840"/>
              <a:gd name="connsiteY78" fmla="*/ 1479319 h 5028102"/>
              <a:gd name="connsiteX79" fmla="*/ 1117600 w 8244840"/>
              <a:gd name="connsiteY79" fmla="*/ 1428519 h 5028102"/>
              <a:gd name="connsiteX80" fmla="*/ 1104900 w 8244840"/>
              <a:gd name="connsiteY80" fmla="*/ 1352319 h 5028102"/>
              <a:gd name="connsiteX81" fmla="*/ 1066800 w 8244840"/>
              <a:gd name="connsiteY81" fmla="*/ 1225319 h 5028102"/>
              <a:gd name="connsiteX82" fmla="*/ 1041400 w 8244840"/>
              <a:gd name="connsiteY82" fmla="*/ 1060219 h 5028102"/>
              <a:gd name="connsiteX83" fmla="*/ 1028700 w 8244840"/>
              <a:gd name="connsiteY83" fmla="*/ 996719 h 5028102"/>
              <a:gd name="connsiteX84" fmla="*/ 1003300 w 8244840"/>
              <a:gd name="connsiteY84" fmla="*/ 793519 h 5028102"/>
              <a:gd name="connsiteX85" fmla="*/ 990600 w 8244840"/>
              <a:gd name="connsiteY85" fmla="*/ 730019 h 5028102"/>
              <a:gd name="connsiteX86" fmla="*/ 965200 w 8244840"/>
              <a:gd name="connsiteY86" fmla="*/ 653819 h 5028102"/>
              <a:gd name="connsiteX87" fmla="*/ 927100 w 8244840"/>
              <a:gd name="connsiteY87" fmla="*/ 590319 h 5028102"/>
              <a:gd name="connsiteX88" fmla="*/ 914400 w 8244840"/>
              <a:gd name="connsiteY88" fmla="*/ 514119 h 5028102"/>
              <a:gd name="connsiteX89" fmla="*/ 889000 w 8244840"/>
              <a:gd name="connsiteY89" fmla="*/ 476019 h 5028102"/>
              <a:gd name="connsiteX90" fmla="*/ 838200 w 8244840"/>
              <a:gd name="connsiteY90" fmla="*/ 387119 h 5028102"/>
              <a:gd name="connsiteX91" fmla="*/ 812800 w 8244840"/>
              <a:gd name="connsiteY91" fmla="*/ 349019 h 5028102"/>
              <a:gd name="connsiteX92" fmla="*/ 800100 w 8244840"/>
              <a:gd name="connsiteY92" fmla="*/ 310919 h 5028102"/>
              <a:gd name="connsiteX93" fmla="*/ 762000 w 8244840"/>
              <a:gd name="connsiteY93" fmla="*/ 298219 h 5028102"/>
              <a:gd name="connsiteX94" fmla="*/ 736600 w 8244840"/>
              <a:gd name="connsiteY94" fmla="*/ 260119 h 5028102"/>
              <a:gd name="connsiteX95" fmla="*/ 660400 w 8244840"/>
              <a:gd name="connsiteY95" fmla="*/ 196619 h 5028102"/>
              <a:gd name="connsiteX96" fmla="*/ 609600 w 8244840"/>
              <a:gd name="connsiteY96" fmla="*/ 183919 h 5028102"/>
              <a:gd name="connsiteX97" fmla="*/ 571500 w 8244840"/>
              <a:gd name="connsiteY97" fmla="*/ 158519 h 5028102"/>
              <a:gd name="connsiteX98" fmla="*/ 520700 w 8244840"/>
              <a:gd name="connsiteY98" fmla="*/ 145819 h 5028102"/>
              <a:gd name="connsiteX99" fmla="*/ 241300 w 8244840"/>
              <a:gd name="connsiteY99" fmla="*/ 120419 h 5028102"/>
              <a:gd name="connsiteX100" fmla="*/ 63500 w 8244840"/>
              <a:gd name="connsiteY100" fmla="*/ 82319 h 5028102"/>
              <a:gd name="connsiteX101" fmla="*/ 0 w 8244840"/>
              <a:gd name="connsiteY101" fmla="*/ 31519 h 5028102"/>
              <a:gd name="connsiteX102" fmla="*/ 88900 w 8244840"/>
              <a:gd name="connsiteY102" fmla="*/ 5022619 h 5028102"/>
              <a:gd name="connsiteX103" fmla="*/ 1739900 w 8244840"/>
              <a:gd name="connsiteY103" fmla="*/ 4895619 h 5028102"/>
              <a:gd name="connsiteX104" fmla="*/ 8244840 w 8244840"/>
              <a:gd name="connsiteY104"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670300 w 8244840"/>
              <a:gd name="connsiteY9" fmla="*/ 564919 h 5028102"/>
              <a:gd name="connsiteX10" fmla="*/ 3568700 w 8244840"/>
              <a:gd name="connsiteY10" fmla="*/ 628419 h 5028102"/>
              <a:gd name="connsiteX11" fmla="*/ 3454400 w 8244840"/>
              <a:gd name="connsiteY11" fmla="*/ 755419 h 5028102"/>
              <a:gd name="connsiteX12" fmla="*/ 3416300 w 8244840"/>
              <a:gd name="connsiteY12" fmla="*/ 780819 h 5028102"/>
              <a:gd name="connsiteX13" fmla="*/ 3340100 w 8244840"/>
              <a:gd name="connsiteY13" fmla="*/ 857019 h 5028102"/>
              <a:gd name="connsiteX14" fmla="*/ 3314700 w 8244840"/>
              <a:gd name="connsiteY14" fmla="*/ 895119 h 5028102"/>
              <a:gd name="connsiteX15" fmla="*/ 3238500 w 8244840"/>
              <a:gd name="connsiteY15" fmla="*/ 945919 h 5028102"/>
              <a:gd name="connsiteX16" fmla="*/ 3149600 w 8244840"/>
              <a:gd name="connsiteY16" fmla="*/ 1034819 h 5028102"/>
              <a:gd name="connsiteX17" fmla="*/ 3098800 w 8244840"/>
              <a:gd name="connsiteY17" fmla="*/ 1060219 h 5028102"/>
              <a:gd name="connsiteX18" fmla="*/ 3073400 w 8244840"/>
              <a:gd name="connsiteY18" fmla="*/ 1098319 h 5028102"/>
              <a:gd name="connsiteX19" fmla="*/ 2959100 w 8244840"/>
              <a:gd name="connsiteY19" fmla="*/ 1199919 h 5028102"/>
              <a:gd name="connsiteX20" fmla="*/ 2921000 w 8244840"/>
              <a:gd name="connsiteY20" fmla="*/ 1288819 h 5028102"/>
              <a:gd name="connsiteX21" fmla="*/ 2908300 w 8244840"/>
              <a:gd name="connsiteY21" fmla="*/ 1326919 h 5028102"/>
              <a:gd name="connsiteX22" fmla="*/ 2870200 w 8244840"/>
              <a:gd name="connsiteY22" fmla="*/ 1403119 h 5028102"/>
              <a:gd name="connsiteX23" fmla="*/ 2832100 w 8244840"/>
              <a:gd name="connsiteY23" fmla="*/ 1530119 h 5028102"/>
              <a:gd name="connsiteX24" fmla="*/ 2819400 w 8244840"/>
              <a:gd name="connsiteY24" fmla="*/ 1580919 h 5028102"/>
              <a:gd name="connsiteX25" fmla="*/ 2794000 w 8244840"/>
              <a:gd name="connsiteY25" fmla="*/ 1644419 h 5028102"/>
              <a:gd name="connsiteX26" fmla="*/ 2781300 w 8244840"/>
              <a:gd name="connsiteY26" fmla="*/ 1682519 h 5028102"/>
              <a:gd name="connsiteX27" fmla="*/ 2755900 w 8244840"/>
              <a:gd name="connsiteY27" fmla="*/ 1720619 h 5028102"/>
              <a:gd name="connsiteX28" fmla="*/ 2730500 w 8244840"/>
              <a:gd name="connsiteY28" fmla="*/ 1822219 h 5028102"/>
              <a:gd name="connsiteX29" fmla="*/ 2705100 w 8244840"/>
              <a:gd name="connsiteY29" fmla="*/ 1885719 h 5028102"/>
              <a:gd name="connsiteX30" fmla="*/ 2679700 w 8244840"/>
              <a:gd name="connsiteY30" fmla="*/ 2012719 h 5028102"/>
              <a:gd name="connsiteX31" fmla="*/ 2654300 w 8244840"/>
              <a:gd name="connsiteY31" fmla="*/ 2190519 h 5028102"/>
              <a:gd name="connsiteX32" fmla="*/ 2641600 w 8244840"/>
              <a:gd name="connsiteY32" fmla="*/ 2698519 h 5028102"/>
              <a:gd name="connsiteX33" fmla="*/ 2628900 w 8244840"/>
              <a:gd name="connsiteY33" fmla="*/ 2774719 h 5028102"/>
              <a:gd name="connsiteX34" fmla="*/ 2578100 w 8244840"/>
              <a:gd name="connsiteY34" fmla="*/ 3079519 h 5028102"/>
              <a:gd name="connsiteX35" fmla="*/ 2540000 w 8244840"/>
              <a:gd name="connsiteY35" fmla="*/ 3117619 h 5028102"/>
              <a:gd name="connsiteX36" fmla="*/ 2501900 w 8244840"/>
              <a:gd name="connsiteY36" fmla="*/ 3206519 h 5028102"/>
              <a:gd name="connsiteX37" fmla="*/ 2489200 w 8244840"/>
              <a:gd name="connsiteY37" fmla="*/ 3244619 h 5028102"/>
              <a:gd name="connsiteX38" fmla="*/ 2451100 w 8244840"/>
              <a:gd name="connsiteY38" fmla="*/ 3282719 h 5028102"/>
              <a:gd name="connsiteX39" fmla="*/ 2438400 w 8244840"/>
              <a:gd name="connsiteY39" fmla="*/ 3346219 h 5028102"/>
              <a:gd name="connsiteX40" fmla="*/ 2413000 w 8244840"/>
              <a:gd name="connsiteY40" fmla="*/ 3384319 h 5028102"/>
              <a:gd name="connsiteX41" fmla="*/ 2387600 w 8244840"/>
              <a:gd name="connsiteY41" fmla="*/ 3460519 h 5028102"/>
              <a:gd name="connsiteX42" fmla="*/ 2374900 w 8244840"/>
              <a:gd name="connsiteY42" fmla="*/ 3498619 h 5028102"/>
              <a:gd name="connsiteX43" fmla="*/ 2362200 w 8244840"/>
              <a:gd name="connsiteY43" fmla="*/ 3536719 h 5028102"/>
              <a:gd name="connsiteX44" fmla="*/ 2349500 w 8244840"/>
              <a:gd name="connsiteY44" fmla="*/ 3625619 h 5028102"/>
              <a:gd name="connsiteX45" fmla="*/ 2311400 w 8244840"/>
              <a:gd name="connsiteY45" fmla="*/ 3790719 h 5028102"/>
              <a:gd name="connsiteX46" fmla="*/ 2286000 w 8244840"/>
              <a:gd name="connsiteY46" fmla="*/ 3841519 h 5028102"/>
              <a:gd name="connsiteX47" fmla="*/ 2273300 w 8244840"/>
              <a:gd name="connsiteY47" fmla="*/ 3968519 h 5028102"/>
              <a:gd name="connsiteX48" fmla="*/ 2247900 w 8244840"/>
              <a:gd name="connsiteY48" fmla="*/ 4070119 h 5028102"/>
              <a:gd name="connsiteX49" fmla="*/ 2222500 w 8244840"/>
              <a:gd name="connsiteY49" fmla="*/ 4298719 h 5028102"/>
              <a:gd name="connsiteX50" fmla="*/ 2209800 w 8244840"/>
              <a:gd name="connsiteY50" fmla="*/ 4489219 h 5028102"/>
              <a:gd name="connsiteX51" fmla="*/ 2184400 w 8244840"/>
              <a:gd name="connsiteY51" fmla="*/ 4616219 h 5028102"/>
              <a:gd name="connsiteX52" fmla="*/ 2171700 w 8244840"/>
              <a:gd name="connsiteY52" fmla="*/ 4692419 h 5028102"/>
              <a:gd name="connsiteX53" fmla="*/ 2159000 w 8244840"/>
              <a:gd name="connsiteY53" fmla="*/ 4730519 h 5028102"/>
              <a:gd name="connsiteX54" fmla="*/ 2044700 w 8244840"/>
              <a:gd name="connsiteY54" fmla="*/ 4933719 h 5028102"/>
              <a:gd name="connsiteX55" fmla="*/ 1816100 w 8244840"/>
              <a:gd name="connsiteY55" fmla="*/ 4895619 h 5028102"/>
              <a:gd name="connsiteX56" fmla="*/ 1701800 w 8244840"/>
              <a:gd name="connsiteY56" fmla="*/ 4857519 h 5028102"/>
              <a:gd name="connsiteX57" fmla="*/ 1587500 w 8244840"/>
              <a:gd name="connsiteY57" fmla="*/ 4819419 h 5028102"/>
              <a:gd name="connsiteX58" fmla="*/ 1549400 w 8244840"/>
              <a:gd name="connsiteY58" fmla="*/ 4806719 h 5028102"/>
              <a:gd name="connsiteX59" fmla="*/ 1511300 w 8244840"/>
              <a:gd name="connsiteY59" fmla="*/ 4781319 h 5028102"/>
              <a:gd name="connsiteX60" fmla="*/ 1435100 w 8244840"/>
              <a:gd name="connsiteY60" fmla="*/ 4768619 h 5028102"/>
              <a:gd name="connsiteX61" fmla="*/ 1397000 w 8244840"/>
              <a:gd name="connsiteY61" fmla="*/ 4755919 h 5028102"/>
              <a:gd name="connsiteX62" fmla="*/ 1270000 w 8244840"/>
              <a:gd name="connsiteY62" fmla="*/ 4641619 h 5028102"/>
              <a:gd name="connsiteX63" fmla="*/ 1257300 w 8244840"/>
              <a:gd name="connsiteY63" fmla="*/ 4603519 h 5028102"/>
              <a:gd name="connsiteX64" fmla="*/ 1244600 w 8244840"/>
              <a:gd name="connsiteY64" fmla="*/ 4552719 h 5028102"/>
              <a:gd name="connsiteX65" fmla="*/ 1219200 w 8244840"/>
              <a:gd name="connsiteY65" fmla="*/ 4514619 h 5028102"/>
              <a:gd name="connsiteX66" fmla="*/ 1181100 w 8244840"/>
              <a:gd name="connsiteY66" fmla="*/ 4387619 h 5028102"/>
              <a:gd name="connsiteX67" fmla="*/ 1168400 w 8244840"/>
              <a:gd name="connsiteY67" fmla="*/ 4197119 h 5028102"/>
              <a:gd name="connsiteX68" fmla="*/ 1181100 w 8244840"/>
              <a:gd name="connsiteY68" fmla="*/ 3981219 h 5028102"/>
              <a:gd name="connsiteX69" fmla="*/ 1219200 w 8244840"/>
              <a:gd name="connsiteY69" fmla="*/ 3676419 h 5028102"/>
              <a:gd name="connsiteX70" fmla="*/ 1231900 w 8244840"/>
              <a:gd name="connsiteY70" fmla="*/ 3320819 h 5028102"/>
              <a:gd name="connsiteX71" fmla="*/ 1257300 w 8244840"/>
              <a:gd name="connsiteY71" fmla="*/ 2914419 h 5028102"/>
              <a:gd name="connsiteX72" fmla="*/ 1244600 w 8244840"/>
              <a:gd name="connsiteY72" fmla="*/ 2177819 h 5028102"/>
              <a:gd name="connsiteX73" fmla="*/ 1231900 w 8244840"/>
              <a:gd name="connsiteY73" fmla="*/ 1923819 h 5028102"/>
              <a:gd name="connsiteX74" fmla="*/ 1206500 w 8244840"/>
              <a:gd name="connsiteY74" fmla="*/ 1758719 h 5028102"/>
              <a:gd name="connsiteX75" fmla="*/ 1181100 w 8244840"/>
              <a:gd name="connsiteY75" fmla="*/ 1707919 h 5028102"/>
              <a:gd name="connsiteX76" fmla="*/ 1155700 w 8244840"/>
              <a:gd name="connsiteY76" fmla="*/ 1530119 h 5028102"/>
              <a:gd name="connsiteX77" fmla="*/ 1143000 w 8244840"/>
              <a:gd name="connsiteY77" fmla="*/ 1479319 h 5028102"/>
              <a:gd name="connsiteX78" fmla="*/ 1117600 w 8244840"/>
              <a:gd name="connsiteY78" fmla="*/ 1428519 h 5028102"/>
              <a:gd name="connsiteX79" fmla="*/ 1104900 w 8244840"/>
              <a:gd name="connsiteY79" fmla="*/ 1352319 h 5028102"/>
              <a:gd name="connsiteX80" fmla="*/ 1066800 w 8244840"/>
              <a:gd name="connsiteY80" fmla="*/ 1225319 h 5028102"/>
              <a:gd name="connsiteX81" fmla="*/ 1041400 w 8244840"/>
              <a:gd name="connsiteY81" fmla="*/ 1060219 h 5028102"/>
              <a:gd name="connsiteX82" fmla="*/ 1028700 w 8244840"/>
              <a:gd name="connsiteY82" fmla="*/ 996719 h 5028102"/>
              <a:gd name="connsiteX83" fmla="*/ 1003300 w 8244840"/>
              <a:gd name="connsiteY83" fmla="*/ 793519 h 5028102"/>
              <a:gd name="connsiteX84" fmla="*/ 990600 w 8244840"/>
              <a:gd name="connsiteY84" fmla="*/ 730019 h 5028102"/>
              <a:gd name="connsiteX85" fmla="*/ 965200 w 8244840"/>
              <a:gd name="connsiteY85" fmla="*/ 653819 h 5028102"/>
              <a:gd name="connsiteX86" fmla="*/ 927100 w 8244840"/>
              <a:gd name="connsiteY86" fmla="*/ 590319 h 5028102"/>
              <a:gd name="connsiteX87" fmla="*/ 914400 w 8244840"/>
              <a:gd name="connsiteY87" fmla="*/ 514119 h 5028102"/>
              <a:gd name="connsiteX88" fmla="*/ 889000 w 8244840"/>
              <a:gd name="connsiteY88" fmla="*/ 476019 h 5028102"/>
              <a:gd name="connsiteX89" fmla="*/ 838200 w 8244840"/>
              <a:gd name="connsiteY89" fmla="*/ 387119 h 5028102"/>
              <a:gd name="connsiteX90" fmla="*/ 812800 w 8244840"/>
              <a:gd name="connsiteY90" fmla="*/ 349019 h 5028102"/>
              <a:gd name="connsiteX91" fmla="*/ 800100 w 8244840"/>
              <a:gd name="connsiteY91" fmla="*/ 310919 h 5028102"/>
              <a:gd name="connsiteX92" fmla="*/ 762000 w 8244840"/>
              <a:gd name="connsiteY92" fmla="*/ 298219 h 5028102"/>
              <a:gd name="connsiteX93" fmla="*/ 736600 w 8244840"/>
              <a:gd name="connsiteY93" fmla="*/ 260119 h 5028102"/>
              <a:gd name="connsiteX94" fmla="*/ 660400 w 8244840"/>
              <a:gd name="connsiteY94" fmla="*/ 196619 h 5028102"/>
              <a:gd name="connsiteX95" fmla="*/ 609600 w 8244840"/>
              <a:gd name="connsiteY95" fmla="*/ 183919 h 5028102"/>
              <a:gd name="connsiteX96" fmla="*/ 571500 w 8244840"/>
              <a:gd name="connsiteY96" fmla="*/ 158519 h 5028102"/>
              <a:gd name="connsiteX97" fmla="*/ 520700 w 8244840"/>
              <a:gd name="connsiteY97" fmla="*/ 145819 h 5028102"/>
              <a:gd name="connsiteX98" fmla="*/ 241300 w 8244840"/>
              <a:gd name="connsiteY98" fmla="*/ 120419 h 5028102"/>
              <a:gd name="connsiteX99" fmla="*/ 63500 w 8244840"/>
              <a:gd name="connsiteY99" fmla="*/ 82319 h 5028102"/>
              <a:gd name="connsiteX100" fmla="*/ 0 w 8244840"/>
              <a:gd name="connsiteY100" fmla="*/ 31519 h 5028102"/>
              <a:gd name="connsiteX101" fmla="*/ 88900 w 8244840"/>
              <a:gd name="connsiteY101" fmla="*/ 5022619 h 5028102"/>
              <a:gd name="connsiteX102" fmla="*/ 1739900 w 8244840"/>
              <a:gd name="connsiteY102" fmla="*/ 4895619 h 5028102"/>
              <a:gd name="connsiteX103" fmla="*/ 8244840 w 8244840"/>
              <a:gd name="connsiteY103"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568700 w 8244840"/>
              <a:gd name="connsiteY9" fmla="*/ 628419 h 5028102"/>
              <a:gd name="connsiteX10" fmla="*/ 3454400 w 8244840"/>
              <a:gd name="connsiteY10" fmla="*/ 755419 h 5028102"/>
              <a:gd name="connsiteX11" fmla="*/ 3416300 w 8244840"/>
              <a:gd name="connsiteY11" fmla="*/ 780819 h 5028102"/>
              <a:gd name="connsiteX12" fmla="*/ 3340100 w 8244840"/>
              <a:gd name="connsiteY12" fmla="*/ 857019 h 5028102"/>
              <a:gd name="connsiteX13" fmla="*/ 3314700 w 8244840"/>
              <a:gd name="connsiteY13" fmla="*/ 895119 h 5028102"/>
              <a:gd name="connsiteX14" fmla="*/ 3238500 w 8244840"/>
              <a:gd name="connsiteY14" fmla="*/ 945919 h 5028102"/>
              <a:gd name="connsiteX15" fmla="*/ 3149600 w 8244840"/>
              <a:gd name="connsiteY15" fmla="*/ 1034819 h 5028102"/>
              <a:gd name="connsiteX16" fmla="*/ 3098800 w 8244840"/>
              <a:gd name="connsiteY16" fmla="*/ 1060219 h 5028102"/>
              <a:gd name="connsiteX17" fmla="*/ 3073400 w 8244840"/>
              <a:gd name="connsiteY17" fmla="*/ 1098319 h 5028102"/>
              <a:gd name="connsiteX18" fmla="*/ 2959100 w 8244840"/>
              <a:gd name="connsiteY18" fmla="*/ 1199919 h 5028102"/>
              <a:gd name="connsiteX19" fmla="*/ 2921000 w 8244840"/>
              <a:gd name="connsiteY19" fmla="*/ 1288819 h 5028102"/>
              <a:gd name="connsiteX20" fmla="*/ 2908300 w 8244840"/>
              <a:gd name="connsiteY20" fmla="*/ 1326919 h 5028102"/>
              <a:gd name="connsiteX21" fmla="*/ 2870200 w 8244840"/>
              <a:gd name="connsiteY21" fmla="*/ 1403119 h 5028102"/>
              <a:gd name="connsiteX22" fmla="*/ 2832100 w 8244840"/>
              <a:gd name="connsiteY22" fmla="*/ 1530119 h 5028102"/>
              <a:gd name="connsiteX23" fmla="*/ 2819400 w 8244840"/>
              <a:gd name="connsiteY23" fmla="*/ 1580919 h 5028102"/>
              <a:gd name="connsiteX24" fmla="*/ 2794000 w 8244840"/>
              <a:gd name="connsiteY24" fmla="*/ 1644419 h 5028102"/>
              <a:gd name="connsiteX25" fmla="*/ 2781300 w 8244840"/>
              <a:gd name="connsiteY25" fmla="*/ 1682519 h 5028102"/>
              <a:gd name="connsiteX26" fmla="*/ 2755900 w 8244840"/>
              <a:gd name="connsiteY26" fmla="*/ 1720619 h 5028102"/>
              <a:gd name="connsiteX27" fmla="*/ 2730500 w 8244840"/>
              <a:gd name="connsiteY27" fmla="*/ 1822219 h 5028102"/>
              <a:gd name="connsiteX28" fmla="*/ 2705100 w 8244840"/>
              <a:gd name="connsiteY28" fmla="*/ 1885719 h 5028102"/>
              <a:gd name="connsiteX29" fmla="*/ 2679700 w 8244840"/>
              <a:gd name="connsiteY29" fmla="*/ 2012719 h 5028102"/>
              <a:gd name="connsiteX30" fmla="*/ 2654300 w 8244840"/>
              <a:gd name="connsiteY30" fmla="*/ 2190519 h 5028102"/>
              <a:gd name="connsiteX31" fmla="*/ 2641600 w 8244840"/>
              <a:gd name="connsiteY31" fmla="*/ 2698519 h 5028102"/>
              <a:gd name="connsiteX32" fmla="*/ 2628900 w 8244840"/>
              <a:gd name="connsiteY32" fmla="*/ 2774719 h 5028102"/>
              <a:gd name="connsiteX33" fmla="*/ 2578100 w 8244840"/>
              <a:gd name="connsiteY33" fmla="*/ 3079519 h 5028102"/>
              <a:gd name="connsiteX34" fmla="*/ 2540000 w 8244840"/>
              <a:gd name="connsiteY34" fmla="*/ 3117619 h 5028102"/>
              <a:gd name="connsiteX35" fmla="*/ 2501900 w 8244840"/>
              <a:gd name="connsiteY35" fmla="*/ 3206519 h 5028102"/>
              <a:gd name="connsiteX36" fmla="*/ 2489200 w 8244840"/>
              <a:gd name="connsiteY36" fmla="*/ 3244619 h 5028102"/>
              <a:gd name="connsiteX37" fmla="*/ 2451100 w 8244840"/>
              <a:gd name="connsiteY37" fmla="*/ 3282719 h 5028102"/>
              <a:gd name="connsiteX38" fmla="*/ 2438400 w 8244840"/>
              <a:gd name="connsiteY38" fmla="*/ 3346219 h 5028102"/>
              <a:gd name="connsiteX39" fmla="*/ 2413000 w 8244840"/>
              <a:gd name="connsiteY39" fmla="*/ 3384319 h 5028102"/>
              <a:gd name="connsiteX40" fmla="*/ 2387600 w 8244840"/>
              <a:gd name="connsiteY40" fmla="*/ 3460519 h 5028102"/>
              <a:gd name="connsiteX41" fmla="*/ 2374900 w 8244840"/>
              <a:gd name="connsiteY41" fmla="*/ 3498619 h 5028102"/>
              <a:gd name="connsiteX42" fmla="*/ 2362200 w 8244840"/>
              <a:gd name="connsiteY42" fmla="*/ 3536719 h 5028102"/>
              <a:gd name="connsiteX43" fmla="*/ 2349500 w 8244840"/>
              <a:gd name="connsiteY43" fmla="*/ 3625619 h 5028102"/>
              <a:gd name="connsiteX44" fmla="*/ 2311400 w 8244840"/>
              <a:gd name="connsiteY44" fmla="*/ 3790719 h 5028102"/>
              <a:gd name="connsiteX45" fmla="*/ 2286000 w 8244840"/>
              <a:gd name="connsiteY45" fmla="*/ 3841519 h 5028102"/>
              <a:gd name="connsiteX46" fmla="*/ 2273300 w 8244840"/>
              <a:gd name="connsiteY46" fmla="*/ 3968519 h 5028102"/>
              <a:gd name="connsiteX47" fmla="*/ 2247900 w 8244840"/>
              <a:gd name="connsiteY47" fmla="*/ 4070119 h 5028102"/>
              <a:gd name="connsiteX48" fmla="*/ 2222500 w 8244840"/>
              <a:gd name="connsiteY48" fmla="*/ 4298719 h 5028102"/>
              <a:gd name="connsiteX49" fmla="*/ 2209800 w 8244840"/>
              <a:gd name="connsiteY49" fmla="*/ 4489219 h 5028102"/>
              <a:gd name="connsiteX50" fmla="*/ 2184400 w 8244840"/>
              <a:gd name="connsiteY50" fmla="*/ 4616219 h 5028102"/>
              <a:gd name="connsiteX51" fmla="*/ 2171700 w 8244840"/>
              <a:gd name="connsiteY51" fmla="*/ 4692419 h 5028102"/>
              <a:gd name="connsiteX52" fmla="*/ 2159000 w 8244840"/>
              <a:gd name="connsiteY52" fmla="*/ 4730519 h 5028102"/>
              <a:gd name="connsiteX53" fmla="*/ 2044700 w 8244840"/>
              <a:gd name="connsiteY53" fmla="*/ 4933719 h 5028102"/>
              <a:gd name="connsiteX54" fmla="*/ 1816100 w 8244840"/>
              <a:gd name="connsiteY54" fmla="*/ 4895619 h 5028102"/>
              <a:gd name="connsiteX55" fmla="*/ 1701800 w 8244840"/>
              <a:gd name="connsiteY55" fmla="*/ 4857519 h 5028102"/>
              <a:gd name="connsiteX56" fmla="*/ 1587500 w 8244840"/>
              <a:gd name="connsiteY56" fmla="*/ 4819419 h 5028102"/>
              <a:gd name="connsiteX57" fmla="*/ 1549400 w 8244840"/>
              <a:gd name="connsiteY57" fmla="*/ 4806719 h 5028102"/>
              <a:gd name="connsiteX58" fmla="*/ 1511300 w 8244840"/>
              <a:gd name="connsiteY58" fmla="*/ 4781319 h 5028102"/>
              <a:gd name="connsiteX59" fmla="*/ 1435100 w 8244840"/>
              <a:gd name="connsiteY59" fmla="*/ 4768619 h 5028102"/>
              <a:gd name="connsiteX60" fmla="*/ 1397000 w 8244840"/>
              <a:gd name="connsiteY60" fmla="*/ 4755919 h 5028102"/>
              <a:gd name="connsiteX61" fmla="*/ 1270000 w 8244840"/>
              <a:gd name="connsiteY61" fmla="*/ 4641619 h 5028102"/>
              <a:gd name="connsiteX62" fmla="*/ 1257300 w 8244840"/>
              <a:gd name="connsiteY62" fmla="*/ 4603519 h 5028102"/>
              <a:gd name="connsiteX63" fmla="*/ 1244600 w 8244840"/>
              <a:gd name="connsiteY63" fmla="*/ 4552719 h 5028102"/>
              <a:gd name="connsiteX64" fmla="*/ 1219200 w 8244840"/>
              <a:gd name="connsiteY64" fmla="*/ 4514619 h 5028102"/>
              <a:gd name="connsiteX65" fmla="*/ 1181100 w 8244840"/>
              <a:gd name="connsiteY65" fmla="*/ 4387619 h 5028102"/>
              <a:gd name="connsiteX66" fmla="*/ 1168400 w 8244840"/>
              <a:gd name="connsiteY66" fmla="*/ 4197119 h 5028102"/>
              <a:gd name="connsiteX67" fmla="*/ 1181100 w 8244840"/>
              <a:gd name="connsiteY67" fmla="*/ 3981219 h 5028102"/>
              <a:gd name="connsiteX68" fmla="*/ 1219200 w 8244840"/>
              <a:gd name="connsiteY68" fmla="*/ 3676419 h 5028102"/>
              <a:gd name="connsiteX69" fmla="*/ 1231900 w 8244840"/>
              <a:gd name="connsiteY69" fmla="*/ 3320819 h 5028102"/>
              <a:gd name="connsiteX70" fmla="*/ 1257300 w 8244840"/>
              <a:gd name="connsiteY70" fmla="*/ 2914419 h 5028102"/>
              <a:gd name="connsiteX71" fmla="*/ 1244600 w 8244840"/>
              <a:gd name="connsiteY71" fmla="*/ 2177819 h 5028102"/>
              <a:gd name="connsiteX72" fmla="*/ 1231900 w 8244840"/>
              <a:gd name="connsiteY72" fmla="*/ 1923819 h 5028102"/>
              <a:gd name="connsiteX73" fmla="*/ 1206500 w 8244840"/>
              <a:gd name="connsiteY73" fmla="*/ 1758719 h 5028102"/>
              <a:gd name="connsiteX74" fmla="*/ 1181100 w 8244840"/>
              <a:gd name="connsiteY74" fmla="*/ 1707919 h 5028102"/>
              <a:gd name="connsiteX75" fmla="*/ 1155700 w 8244840"/>
              <a:gd name="connsiteY75" fmla="*/ 1530119 h 5028102"/>
              <a:gd name="connsiteX76" fmla="*/ 1143000 w 8244840"/>
              <a:gd name="connsiteY76" fmla="*/ 1479319 h 5028102"/>
              <a:gd name="connsiteX77" fmla="*/ 1117600 w 8244840"/>
              <a:gd name="connsiteY77" fmla="*/ 1428519 h 5028102"/>
              <a:gd name="connsiteX78" fmla="*/ 1104900 w 8244840"/>
              <a:gd name="connsiteY78" fmla="*/ 1352319 h 5028102"/>
              <a:gd name="connsiteX79" fmla="*/ 1066800 w 8244840"/>
              <a:gd name="connsiteY79" fmla="*/ 1225319 h 5028102"/>
              <a:gd name="connsiteX80" fmla="*/ 1041400 w 8244840"/>
              <a:gd name="connsiteY80" fmla="*/ 1060219 h 5028102"/>
              <a:gd name="connsiteX81" fmla="*/ 1028700 w 8244840"/>
              <a:gd name="connsiteY81" fmla="*/ 996719 h 5028102"/>
              <a:gd name="connsiteX82" fmla="*/ 1003300 w 8244840"/>
              <a:gd name="connsiteY82" fmla="*/ 793519 h 5028102"/>
              <a:gd name="connsiteX83" fmla="*/ 990600 w 8244840"/>
              <a:gd name="connsiteY83" fmla="*/ 730019 h 5028102"/>
              <a:gd name="connsiteX84" fmla="*/ 965200 w 8244840"/>
              <a:gd name="connsiteY84" fmla="*/ 653819 h 5028102"/>
              <a:gd name="connsiteX85" fmla="*/ 927100 w 8244840"/>
              <a:gd name="connsiteY85" fmla="*/ 590319 h 5028102"/>
              <a:gd name="connsiteX86" fmla="*/ 914400 w 8244840"/>
              <a:gd name="connsiteY86" fmla="*/ 514119 h 5028102"/>
              <a:gd name="connsiteX87" fmla="*/ 889000 w 8244840"/>
              <a:gd name="connsiteY87" fmla="*/ 476019 h 5028102"/>
              <a:gd name="connsiteX88" fmla="*/ 838200 w 8244840"/>
              <a:gd name="connsiteY88" fmla="*/ 387119 h 5028102"/>
              <a:gd name="connsiteX89" fmla="*/ 812800 w 8244840"/>
              <a:gd name="connsiteY89" fmla="*/ 349019 h 5028102"/>
              <a:gd name="connsiteX90" fmla="*/ 800100 w 8244840"/>
              <a:gd name="connsiteY90" fmla="*/ 310919 h 5028102"/>
              <a:gd name="connsiteX91" fmla="*/ 762000 w 8244840"/>
              <a:gd name="connsiteY91" fmla="*/ 298219 h 5028102"/>
              <a:gd name="connsiteX92" fmla="*/ 736600 w 8244840"/>
              <a:gd name="connsiteY92" fmla="*/ 260119 h 5028102"/>
              <a:gd name="connsiteX93" fmla="*/ 660400 w 8244840"/>
              <a:gd name="connsiteY93" fmla="*/ 196619 h 5028102"/>
              <a:gd name="connsiteX94" fmla="*/ 609600 w 8244840"/>
              <a:gd name="connsiteY94" fmla="*/ 183919 h 5028102"/>
              <a:gd name="connsiteX95" fmla="*/ 571500 w 8244840"/>
              <a:gd name="connsiteY95" fmla="*/ 158519 h 5028102"/>
              <a:gd name="connsiteX96" fmla="*/ 520700 w 8244840"/>
              <a:gd name="connsiteY96" fmla="*/ 145819 h 5028102"/>
              <a:gd name="connsiteX97" fmla="*/ 241300 w 8244840"/>
              <a:gd name="connsiteY97" fmla="*/ 120419 h 5028102"/>
              <a:gd name="connsiteX98" fmla="*/ 63500 w 8244840"/>
              <a:gd name="connsiteY98" fmla="*/ 82319 h 5028102"/>
              <a:gd name="connsiteX99" fmla="*/ 0 w 8244840"/>
              <a:gd name="connsiteY99" fmla="*/ 31519 h 5028102"/>
              <a:gd name="connsiteX100" fmla="*/ 88900 w 8244840"/>
              <a:gd name="connsiteY100" fmla="*/ 5022619 h 5028102"/>
              <a:gd name="connsiteX101" fmla="*/ 1739900 w 8244840"/>
              <a:gd name="connsiteY101" fmla="*/ 4895619 h 5028102"/>
              <a:gd name="connsiteX102" fmla="*/ 8244840 w 8244840"/>
              <a:gd name="connsiteY102"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454400 w 8244840"/>
              <a:gd name="connsiteY9" fmla="*/ 755419 h 5028102"/>
              <a:gd name="connsiteX10" fmla="*/ 3416300 w 8244840"/>
              <a:gd name="connsiteY10" fmla="*/ 780819 h 5028102"/>
              <a:gd name="connsiteX11" fmla="*/ 3340100 w 8244840"/>
              <a:gd name="connsiteY11" fmla="*/ 857019 h 5028102"/>
              <a:gd name="connsiteX12" fmla="*/ 3314700 w 8244840"/>
              <a:gd name="connsiteY12" fmla="*/ 895119 h 5028102"/>
              <a:gd name="connsiteX13" fmla="*/ 3238500 w 8244840"/>
              <a:gd name="connsiteY13" fmla="*/ 945919 h 5028102"/>
              <a:gd name="connsiteX14" fmla="*/ 3149600 w 8244840"/>
              <a:gd name="connsiteY14" fmla="*/ 1034819 h 5028102"/>
              <a:gd name="connsiteX15" fmla="*/ 3098800 w 8244840"/>
              <a:gd name="connsiteY15" fmla="*/ 1060219 h 5028102"/>
              <a:gd name="connsiteX16" fmla="*/ 3073400 w 8244840"/>
              <a:gd name="connsiteY16" fmla="*/ 1098319 h 5028102"/>
              <a:gd name="connsiteX17" fmla="*/ 2959100 w 8244840"/>
              <a:gd name="connsiteY17" fmla="*/ 1199919 h 5028102"/>
              <a:gd name="connsiteX18" fmla="*/ 2921000 w 8244840"/>
              <a:gd name="connsiteY18" fmla="*/ 1288819 h 5028102"/>
              <a:gd name="connsiteX19" fmla="*/ 2908300 w 8244840"/>
              <a:gd name="connsiteY19" fmla="*/ 1326919 h 5028102"/>
              <a:gd name="connsiteX20" fmla="*/ 2870200 w 8244840"/>
              <a:gd name="connsiteY20" fmla="*/ 1403119 h 5028102"/>
              <a:gd name="connsiteX21" fmla="*/ 2832100 w 8244840"/>
              <a:gd name="connsiteY21" fmla="*/ 1530119 h 5028102"/>
              <a:gd name="connsiteX22" fmla="*/ 2819400 w 8244840"/>
              <a:gd name="connsiteY22" fmla="*/ 1580919 h 5028102"/>
              <a:gd name="connsiteX23" fmla="*/ 2794000 w 8244840"/>
              <a:gd name="connsiteY23" fmla="*/ 1644419 h 5028102"/>
              <a:gd name="connsiteX24" fmla="*/ 2781300 w 8244840"/>
              <a:gd name="connsiteY24" fmla="*/ 1682519 h 5028102"/>
              <a:gd name="connsiteX25" fmla="*/ 2755900 w 8244840"/>
              <a:gd name="connsiteY25" fmla="*/ 1720619 h 5028102"/>
              <a:gd name="connsiteX26" fmla="*/ 2730500 w 8244840"/>
              <a:gd name="connsiteY26" fmla="*/ 1822219 h 5028102"/>
              <a:gd name="connsiteX27" fmla="*/ 2705100 w 8244840"/>
              <a:gd name="connsiteY27" fmla="*/ 1885719 h 5028102"/>
              <a:gd name="connsiteX28" fmla="*/ 2679700 w 8244840"/>
              <a:gd name="connsiteY28" fmla="*/ 2012719 h 5028102"/>
              <a:gd name="connsiteX29" fmla="*/ 2654300 w 8244840"/>
              <a:gd name="connsiteY29" fmla="*/ 2190519 h 5028102"/>
              <a:gd name="connsiteX30" fmla="*/ 2641600 w 8244840"/>
              <a:gd name="connsiteY30" fmla="*/ 2698519 h 5028102"/>
              <a:gd name="connsiteX31" fmla="*/ 2628900 w 8244840"/>
              <a:gd name="connsiteY31" fmla="*/ 2774719 h 5028102"/>
              <a:gd name="connsiteX32" fmla="*/ 2578100 w 8244840"/>
              <a:gd name="connsiteY32" fmla="*/ 3079519 h 5028102"/>
              <a:gd name="connsiteX33" fmla="*/ 2540000 w 8244840"/>
              <a:gd name="connsiteY33" fmla="*/ 3117619 h 5028102"/>
              <a:gd name="connsiteX34" fmla="*/ 2501900 w 8244840"/>
              <a:gd name="connsiteY34" fmla="*/ 3206519 h 5028102"/>
              <a:gd name="connsiteX35" fmla="*/ 2489200 w 8244840"/>
              <a:gd name="connsiteY35" fmla="*/ 3244619 h 5028102"/>
              <a:gd name="connsiteX36" fmla="*/ 2451100 w 8244840"/>
              <a:gd name="connsiteY36" fmla="*/ 3282719 h 5028102"/>
              <a:gd name="connsiteX37" fmla="*/ 2438400 w 8244840"/>
              <a:gd name="connsiteY37" fmla="*/ 3346219 h 5028102"/>
              <a:gd name="connsiteX38" fmla="*/ 2413000 w 8244840"/>
              <a:gd name="connsiteY38" fmla="*/ 3384319 h 5028102"/>
              <a:gd name="connsiteX39" fmla="*/ 2387600 w 8244840"/>
              <a:gd name="connsiteY39" fmla="*/ 3460519 h 5028102"/>
              <a:gd name="connsiteX40" fmla="*/ 2374900 w 8244840"/>
              <a:gd name="connsiteY40" fmla="*/ 3498619 h 5028102"/>
              <a:gd name="connsiteX41" fmla="*/ 2362200 w 8244840"/>
              <a:gd name="connsiteY41" fmla="*/ 3536719 h 5028102"/>
              <a:gd name="connsiteX42" fmla="*/ 2349500 w 8244840"/>
              <a:gd name="connsiteY42" fmla="*/ 3625619 h 5028102"/>
              <a:gd name="connsiteX43" fmla="*/ 2311400 w 8244840"/>
              <a:gd name="connsiteY43" fmla="*/ 3790719 h 5028102"/>
              <a:gd name="connsiteX44" fmla="*/ 2286000 w 8244840"/>
              <a:gd name="connsiteY44" fmla="*/ 3841519 h 5028102"/>
              <a:gd name="connsiteX45" fmla="*/ 2273300 w 8244840"/>
              <a:gd name="connsiteY45" fmla="*/ 3968519 h 5028102"/>
              <a:gd name="connsiteX46" fmla="*/ 2247900 w 8244840"/>
              <a:gd name="connsiteY46" fmla="*/ 4070119 h 5028102"/>
              <a:gd name="connsiteX47" fmla="*/ 2222500 w 8244840"/>
              <a:gd name="connsiteY47" fmla="*/ 4298719 h 5028102"/>
              <a:gd name="connsiteX48" fmla="*/ 2209800 w 8244840"/>
              <a:gd name="connsiteY48" fmla="*/ 4489219 h 5028102"/>
              <a:gd name="connsiteX49" fmla="*/ 2184400 w 8244840"/>
              <a:gd name="connsiteY49" fmla="*/ 4616219 h 5028102"/>
              <a:gd name="connsiteX50" fmla="*/ 2171700 w 8244840"/>
              <a:gd name="connsiteY50" fmla="*/ 4692419 h 5028102"/>
              <a:gd name="connsiteX51" fmla="*/ 2159000 w 8244840"/>
              <a:gd name="connsiteY51" fmla="*/ 4730519 h 5028102"/>
              <a:gd name="connsiteX52" fmla="*/ 2044700 w 8244840"/>
              <a:gd name="connsiteY52" fmla="*/ 4933719 h 5028102"/>
              <a:gd name="connsiteX53" fmla="*/ 1816100 w 8244840"/>
              <a:gd name="connsiteY53" fmla="*/ 4895619 h 5028102"/>
              <a:gd name="connsiteX54" fmla="*/ 1701800 w 8244840"/>
              <a:gd name="connsiteY54" fmla="*/ 4857519 h 5028102"/>
              <a:gd name="connsiteX55" fmla="*/ 1587500 w 8244840"/>
              <a:gd name="connsiteY55" fmla="*/ 4819419 h 5028102"/>
              <a:gd name="connsiteX56" fmla="*/ 1549400 w 8244840"/>
              <a:gd name="connsiteY56" fmla="*/ 4806719 h 5028102"/>
              <a:gd name="connsiteX57" fmla="*/ 1511300 w 8244840"/>
              <a:gd name="connsiteY57" fmla="*/ 4781319 h 5028102"/>
              <a:gd name="connsiteX58" fmla="*/ 1435100 w 8244840"/>
              <a:gd name="connsiteY58" fmla="*/ 4768619 h 5028102"/>
              <a:gd name="connsiteX59" fmla="*/ 1397000 w 8244840"/>
              <a:gd name="connsiteY59" fmla="*/ 4755919 h 5028102"/>
              <a:gd name="connsiteX60" fmla="*/ 1270000 w 8244840"/>
              <a:gd name="connsiteY60" fmla="*/ 4641619 h 5028102"/>
              <a:gd name="connsiteX61" fmla="*/ 1257300 w 8244840"/>
              <a:gd name="connsiteY61" fmla="*/ 4603519 h 5028102"/>
              <a:gd name="connsiteX62" fmla="*/ 1244600 w 8244840"/>
              <a:gd name="connsiteY62" fmla="*/ 4552719 h 5028102"/>
              <a:gd name="connsiteX63" fmla="*/ 1219200 w 8244840"/>
              <a:gd name="connsiteY63" fmla="*/ 4514619 h 5028102"/>
              <a:gd name="connsiteX64" fmla="*/ 1181100 w 8244840"/>
              <a:gd name="connsiteY64" fmla="*/ 4387619 h 5028102"/>
              <a:gd name="connsiteX65" fmla="*/ 1168400 w 8244840"/>
              <a:gd name="connsiteY65" fmla="*/ 4197119 h 5028102"/>
              <a:gd name="connsiteX66" fmla="*/ 1181100 w 8244840"/>
              <a:gd name="connsiteY66" fmla="*/ 3981219 h 5028102"/>
              <a:gd name="connsiteX67" fmla="*/ 1219200 w 8244840"/>
              <a:gd name="connsiteY67" fmla="*/ 3676419 h 5028102"/>
              <a:gd name="connsiteX68" fmla="*/ 1231900 w 8244840"/>
              <a:gd name="connsiteY68" fmla="*/ 3320819 h 5028102"/>
              <a:gd name="connsiteX69" fmla="*/ 1257300 w 8244840"/>
              <a:gd name="connsiteY69" fmla="*/ 2914419 h 5028102"/>
              <a:gd name="connsiteX70" fmla="*/ 1244600 w 8244840"/>
              <a:gd name="connsiteY70" fmla="*/ 2177819 h 5028102"/>
              <a:gd name="connsiteX71" fmla="*/ 1231900 w 8244840"/>
              <a:gd name="connsiteY71" fmla="*/ 1923819 h 5028102"/>
              <a:gd name="connsiteX72" fmla="*/ 1206500 w 8244840"/>
              <a:gd name="connsiteY72" fmla="*/ 1758719 h 5028102"/>
              <a:gd name="connsiteX73" fmla="*/ 1181100 w 8244840"/>
              <a:gd name="connsiteY73" fmla="*/ 1707919 h 5028102"/>
              <a:gd name="connsiteX74" fmla="*/ 1155700 w 8244840"/>
              <a:gd name="connsiteY74" fmla="*/ 1530119 h 5028102"/>
              <a:gd name="connsiteX75" fmla="*/ 1143000 w 8244840"/>
              <a:gd name="connsiteY75" fmla="*/ 1479319 h 5028102"/>
              <a:gd name="connsiteX76" fmla="*/ 1117600 w 8244840"/>
              <a:gd name="connsiteY76" fmla="*/ 1428519 h 5028102"/>
              <a:gd name="connsiteX77" fmla="*/ 1104900 w 8244840"/>
              <a:gd name="connsiteY77" fmla="*/ 1352319 h 5028102"/>
              <a:gd name="connsiteX78" fmla="*/ 1066800 w 8244840"/>
              <a:gd name="connsiteY78" fmla="*/ 1225319 h 5028102"/>
              <a:gd name="connsiteX79" fmla="*/ 1041400 w 8244840"/>
              <a:gd name="connsiteY79" fmla="*/ 1060219 h 5028102"/>
              <a:gd name="connsiteX80" fmla="*/ 1028700 w 8244840"/>
              <a:gd name="connsiteY80" fmla="*/ 996719 h 5028102"/>
              <a:gd name="connsiteX81" fmla="*/ 1003300 w 8244840"/>
              <a:gd name="connsiteY81" fmla="*/ 793519 h 5028102"/>
              <a:gd name="connsiteX82" fmla="*/ 990600 w 8244840"/>
              <a:gd name="connsiteY82" fmla="*/ 730019 h 5028102"/>
              <a:gd name="connsiteX83" fmla="*/ 965200 w 8244840"/>
              <a:gd name="connsiteY83" fmla="*/ 653819 h 5028102"/>
              <a:gd name="connsiteX84" fmla="*/ 927100 w 8244840"/>
              <a:gd name="connsiteY84" fmla="*/ 590319 h 5028102"/>
              <a:gd name="connsiteX85" fmla="*/ 914400 w 8244840"/>
              <a:gd name="connsiteY85" fmla="*/ 514119 h 5028102"/>
              <a:gd name="connsiteX86" fmla="*/ 889000 w 8244840"/>
              <a:gd name="connsiteY86" fmla="*/ 476019 h 5028102"/>
              <a:gd name="connsiteX87" fmla="*/ 838200 w 8244840"/>
              <a:gd name="connsiteY87" fmla="*/ 387119 h 5028102"/>
              <a:gd name="connsiteX88" fmla="*/ 812800 w 8244840"/>
              <a:gd name="connsiteY88" fmla="*/ 349019 h 5028102"/>
              <a:gd name="connsiteX89" fmla="*/ 800100 w 8244840"/>
              <a:gd name="connsiteY89" fmla="*/ 310919 h 5028102"/>
              <a:gd name="connsiteX90" fmla="*/ 762000 w 8244840"/>
              <a:gd name="connsiteY90" fmla="*/ 298219 h 5028102"/>
              <a:gd name="connsiteX91" fmla="*/ 736600 w 8244840"/>
              <a:gd name="connsiteY91" fmla="*/ 260119 h 5028102"/>
              <a:gd name="connsiteX92" fmla="*/ 660400 w 8244840"/>
              <a:gd name="connsiteY92" fmla="*/ 196619 h 5028102"/>
              <a:gd name="connsiteX93" fmla="*/ 609600 w 8244840"/>
              <a:gd name="connsiteY93" fmla="*/ 183919 h 5028102"/>
              <a:gd name="connsiteX94" fmla="*/ 571500 w 8244840"/>
              <a:gd name="connsiteY94" fmla="*/ 158519 h 5028102"/>
              <a:gd name="connsiteX95" fmla="*/ 520700 w 8244840"/>
              <a:gd name="connsiteY95" fmla="*/ 145819 h 5028102"/>
              <a:gd name="connsiteX96" fmla="*/ 241300 w 8244840"/>
              <a:gd name="connsiteY96" fmla="*/ 120419 h 5028102"/>
              <a:gd name="connsiteX97" fmla="*/ 63500 w 8244840"/>
              <a:gd name="connsiteY97" fmla="*/ 82319 h 5028102"/>
              <a:gd name="connsiteX98" fmla="*/ 0 w 8244840"/>
              <a:gd name="connsiteY98" fmla="*/ 31519 h 5028102"/>
              <a:gd name="connsiteX99" fmla="*/ 88900 w 8244840"/>
              <a:gd name="connsiteY99" fmla="*/ 5022619 h 5028102"/>
              <a:gd name="connsiteX100" fmla="*/ 1739900 w 8244840"/>
              <a:gd name="connsiteY100" fmla="*/ 4895619 h 5028102"/>
              <a:gd name="connsiteX101" fmla="*/ 8244840 w 8244840"/>
              <a:gd name="connsiteY101"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454400 w 8244840"/>
              <a:gd name="connsiteY9" fmla="*/ 755419 h 5028102"/>
              <a:gd name="connsiteX10" fmla="*/ 3340100 w 8244840"/>
              <a:gd name="connsiteY10" fmla="*/ 857019 h 5028102"/>
              <a:gd name="connsiteX11" fmla="*/ 3314700 w 8244840"/>
              <a:gd name="connsiteY11" fmla="*/ 895119 h 5028102"/>
              <a:gd name="connsiteX12" fmla="*/ 3238500 w 8244840"/>
              <a:gd name="connsiteY12" fmla="*/ 945919 h 5028102"/>
              <a:gd name="connsiteX13" fmla="*/ 3149600 w 8244840"/>
              <a:gd name="connsiteY13" fmla="*/ 1034819 h 5028102"/>
              <a:gd name="connsiteX14" fmla="*/ 3098800 w 8244840"/>
              <a:gd name="connsiteY14" fmla="*/ 1060219 h 5028102"/>
              <a:gd name="connsiteX15" fmla="*/ 3073400 w 8244840"/>
              <a:gd name="connsiteY15" fmla="*/ 1098319 h 5028102"/>
              <a:gd name="connsiteX16" fmla="*/ 2959100 w 8244840"/>
              <a:gd name="connsiteY16" fmla="*/ 1199919 h 5028102"/>
              <a:gd name="connsiteX17" fmla="*/ 2921000 w 8244840"/>
              <a:gd name="connsiteY17" fmla="*/ 1288819 h 5028102"/>
              <a:gd name="connsiteX18" fmla="*/ 2908300 w 8244840"/>
              <a:gd name="connsiteY18" fmla="*/ 1326919 h 5028102"/>
              <a:gd name="connsiteX19" fmla="*/ 2870200 w 8244840"/>
              <a:gd name="connsiteY19" fmla="*/ 1403119 h 5028102"/>
              <a:gd name="connsiteX20" fmla="*/ 2832100 w 8244840"/>
              <a:gd name="connsiteY20" fmla="*/ 1530119 h 5028102"/>
              <a:gd name="connsiteX21" fmla="*/ 2819400 w 8244840"/>
              <a:gd name="connsiteY21" fmla="*/ 1580919 h 5028102"/>
              <a:gd name="connsiteX22" fmla="*/ 2794000 w 8244840"/>
              <a:gd name="connsiteY22" fmla="*/ 1644419 h 5028102"/>
              <a:gd name="connsiteX23" fmla="*/ 2781300 w 8244840"/>
              <a:gd name="connsiteY23" fmla="*/ 1682519 h 5028102"/>
              <a:gd name="connsiteX24" fmla="*/ 2755900 w 8244840"/>
              <a:gd name="connsiteY24" fmla="*/ 1720619 h 5028102"/>
              <a:gd name="connsiteX25" fmla="*/ 2730500 w 8244840"/>
              <a:gd name="connsiteY25" fmla="*/ 1822219 h 5028102"/>
              <a:gd name="connsiteX26" fmla="*/ 2705100 w 8244840"/>
              <a:gd name="connsiteY26" fmla="*/ 1885719 h 5028102"/>
              <a:gd name="connsiteX27" fmla="*/ 2679700 w 8244840"/>
              <a:gd name="connsiteY27" fmla="*/ 2012719 h 5028102"/>
              <a:gd name="connsiteX28" fmla="*/ 2654300 w 8244840"/>
              <a:gd name="connsiteY28" fmla="*/ 2190519 h 5028102"/>
              <a:gd name="connsiteX29" fmla="*/ 2641600 w 8244840"/>
              <a:gd name="connsiteY29" fmla="*/ 2698519 h 5028102"/>
              <a:gd name="connsiteX30" fmla="*/ 2628900 w 8244840"/>
              <a:gd name="connsiteY30" fmla="*/ 2774719 h 5028102"/>
              <a:gd name="connsiteX31" fmla="*/ 2578100 w 8244840"/>
              <a:gd name="connsiteY31" fmla="*/ 3079519 h 5028102"/>
              <a:gd name="connsiteX32" fmla="*/ 2540000 w 8244840"/>
              <a:gd name="connsiteY32" fmla="*/ 3117619 h 5028102"/>
              <a:gd name="connsiteX33" fmla="*/ 2501900 w 8244840"/>
              <a:gd name="connsiteY33" fmla="*/ 3206519 h 5028102"/>
              <a:gd name="connsiteX34" fmla="*/ 2489200 w 8244840"/>
              <a:gd name="connsiteY34" fmla="*/ 3244619 h 5028102"/>
              <a:gd name="connsiteX35" fmla="*/ 2451100 w 8244840"/>
              <a:gd name="connsiteY35" fmla="*/ 3282719 h 5028102"/>
              <a:gd name="connsiteX36" fmla="*/ 2438400 w 8244840"/>
              <a:gd name="connsiteY36" fmla="*/ 3346219 h 5028102"/>
              <a:gd name="connsiteX37" fmla="*/ 2413000 w 8244840"/>
              <a:gd name="connsiteY37" fmla="*/ 3384319 h 5028102"/>
              <a:gd name="connsiteX38" fmla="*/ 2387600 w 8244840"/>
              <a:gd name="connsiteY38" fmla="*/ 3460519 h 5028102"/>
              <a:gd name="connsiteX39" fmla="*/ 2374900 w 8244840"/>
              <a:gd name="connsiteY39" fmla="*/ 3498619 h 5028102"/>
              <a:gd name="connsiteX40" fmla="*/ 2362200 w 8244840"/>
              <a:gd name="connsiteY40" fmla="*/ 3536719 h 5028102"/>
              <a:gd name="connsiteX41" fmla="*/ 2349500 w 8244840"/>
              <a:gd name="connsiteY41" fmla="*/ 3625619 h 5028102"/>
              <a:gd name="connsiteX42" fmla="*/ 2311400 w 8244840"/>
              <a:gd name="connsiteY42" fmla="*/ 3790719 h 5028102"/>
              <a:gd name="connsiteX43" fmla="*/ 2286000 w 8244840"/>
              <a:gd name="connsiteY43" fmla="*/ 3841519 h 5028102"/>
              <a:gd name="connsiteX44" fmla="*/ 2273300 w 8244840"/>
              <a:gd name="connsiteY44" fmla="*/ 3968519 h 5028102"/>
              <a:gd name="connsiteX45" fmla="*/ 2247900 w 8244840"/>
              <a:gd name="connsiteY45" fmla="*/ 4070119 h 5028102"/>
              <a:gd name="connsiteX46" fmla="*/ 2222500 w 8244840"/>
              <a:gd name="connsiteY46" fmla="*/ 4298719 h 5028102"/>
              <a:gd name="connsiteX47" fmla="*/ 2209800 w 8244840"/>
              <a:gd name="connsiteY47" fmla="*/ 4489219 h 5028102"/>
              <a:gd name="connsiteX48" fmla="*/ 2184400 w 8244840"/>
              <a:gd name="connsiteY48" fmla="*/ 4616219 h 5028102"/>
              <a:gd name="connsiteX49" fmla="*/ 2171700 w 8244840"/>
              <a:gd name="connsiteY49" fmla="*/ 4692419 h 5028102"/>
              <a:gd name="connsiteX50" fmla="*/ 2159000 w 8244840"/>
              <a:gd name="connsiteY50" fmla="*/ 4730519 h 5028102"/>
              <a:gd name="connsiteX51" fmla="*/ 2044700 w 8244840"/>
              <a:gd name="connsiteY51" fmla="*/ 4933719 h 5028102"/>
              <a:gd name="connsiteX52" fmla="*/ 1816100 w 8244840"/>
              <a:gd name="connsiteY52" fmla="*/ 4895619 h 5028102"/>
              <a:gd name="connsiteX53" fmla="*/ 1701800 w 8244840"/>
              <a:gd name="connsiteY53" fmla="*/ 4857519 h 5028102"/>
              <a:gd name="connsiteX54" fmla="*/ 1587500 w 8244840"/>
              <a:gd name="connsiteY54" fmla="*/ 4819419 h 5028102"/>
              <a:gd name="connsiteX55" fmla="*/ 1549400 w 8244840"/>
              <a:gd name="connsiteY55" fmla="*/ 4806719 h 5028102"/>
              <a:gd name="connsiteX56" fmla="*/ 1511300 w 8244840"/>
              <a:gd name="connsiteY56" fmla="*/ 4781319 h 5028102"/>
              <a:gd name="connsiteX57" fmla="*/ 1435100 w 8244840"/>
              <a:gd name="connsiteY57" fmla="*/ 4768619 h 5028102"/>
              <a:gd name="connsiteX58" fmla="*/ 1397000 w 8244840"/>
              <a:gd name="connsiteY58" fmla="*/ 4755919 h 5028102"/>
              <a:gd name="connsiteX59" fmla="*/ 1270000 w 8244840"/>
              <a:gd name="connsiteY59" fmla="*/ 4641619 h 5028102"/>
              <a:gd name="connsiteX60" fmla="*/ 1257300 w 8244840"/>
              <a:gd name="connsiteY60" fmla="*/ 4603519 h 5028102"/>
              <a:gd name="connsiteX61" fmla="*/ 1244600 w 8244840"/>
              <a:gd name="connsiteY61" fmla="*/ 4552719 h 5028102"/>
              <a:gd name="connsiteX62" fmla="*/ 1219200 w 8244840"/>
              <a:gd name="connsiteY62" fmla="*/ 4514619 h 5028102"/>
              <a:gd name="connsiteX63" fmla="*/ 1181100 w 8244840"/>
              <a:gd name="connsiteY63" fmla="*/ 4387619 h 5028102"/>
              <a:gd name="connsiteX64" fmla="*/ 1168400 w 8244840"/>
              <a:gd name="connsiteY64" fmla="*/ 4197119 h 5028102"/>
              <a:gd name="connsiteX65" fmla="*/ 1181100 w 8244840"/>
              <a:gd name="connsiteY65" fmla="*/ 3981219 h 5028102"/>
              <a:gd name="connsiteX66" fmla="*/ 1219200 w 8244840"/>
              <a:gd name="connsiteY66" fmla="*/ 3676419 h 5028102"/>
              <a:gd name="connsiteX67" fmla="*/ 1231900 w 8244840"/>
              <a:gd name="connsiteY67" fmla="*/ 3320819 h 5028102"/>
              <a:gd name="connsiteX68" fmla="*/ 1257300 w 8244840"/>
              <a:gd name="connsiteY68" fmla="*/ 2914419 h 5028102"/>
              <a:gd name="connsiteX69" fmla="*/ 1244600 w 8244840"/>
              <a:gd name="connsiteY69" fmla="*/ 2177819 h 5028102"/>
              <a:gd name="connsiteX70" fmla="*/ 1231900 w 8244840"/>
              <a:gd name="connsiteY70" fmla="*/ 1923819 h 5028102"/>
              <a:gd name="connsiteX71" fmla="*/ 1206500 w 8244840"/>
              <a:gd name="connsiteY71" fmla="*/ 1758719 h 5028102"/>
              <a:gd name="connsiteX72" fmla="*/ 1181100 w 8244840"/>
              <a:gd name="connsiteY72" fmla="*/ 1707919 h 5028102"/>
              <a:gd name="connsiteX73" fmla="*/ 1155700 w 8244840"/>
              <a:gd name="connsiteY73" fmla="*/ 1530119 h 5028102"/>
              <a:gd name="connsiteX74" fmla="*/ 1143000 w 8244840"/>
              <a:gd name="connsiteY74" fmla="*/ 1479319 h 5028102"/>
              <a:gd name="connsiteX75" fmla="*/ 1117600 w 8244840"/>
              <a:gd name="connsiteY75" fmla="*/ 1428519 h 5028102"/>
              <a:gd name="connsiteX76" fmla="*/ 1104900 w 8244840"/>
              <a:gd name="connsiteY76" fmla="*/ 1352319 h 5028102"/>
              <a:gd name="connsiteX77" fmla="*/ 1066800 w 8244840"/>
              <a:gd name="connsiteY77" fmla="*/ 1225319 h 5028102"/>
              <a:gd name="connsiteX78" fmla="*/ 1041400 w 8244840"/>
              <a:gd name="connsiteY78" fmla="*/ 1060219 h 5028102"/>
              <a:gd name="connsiteX79" fmla="*/ 1028700 w 8244840"/>
              <a:gd name="connsiteY79" fmla="*/ 996719 h 5028102"/>
              <a:gd name="connsiteX80" fmla="*/ 1003300 w 8244840"/>
              <a:gd name="connsiteY80" fmla="*/ 793519 h 5028102"/>
              <a:gd name="connsiteX81" fmla="*/ 990600 w 8244840"/>
              <a:gd name="connsiteY81" fmla="*/ 730019 h 5028102"/>
              <a:gd name="connsiteX82" fmla="*/ 965200 w 8244840"/>
              <a:gd name="connsiteY82" fmla="*/ 653819 h 5028102"/>
              <a:gd name="connsiteX83" fmla="*/ 927100 w 8244840"/>
              <a:gd name="connsiteY83" fmla="*/ 590319 h 5028102"/>
              <a:gd name="connsiteX84" fmla="*/ 914400 w 8244840"/>
              <a:gd name="connsiteY84" fmla="*/ 514119 h 5028102"/>
              <a:gd name="connsiteX85" fmla="*/ 889000 w 8244840"/>
              <a:gd name="connsiteY85" fmla="*/ 476019 h 5028102"/>
              <a:gd name="connsiteX86" fmla="*/ 838200 w 8244840"/>
              <a:gd name="connsiteY86" fmla="*/ 387119 h 5028102"/>
              <a:gd name="connsiteX87" fmla="*/ 812800 w 8244840"/>
              <a:gd name="connsiteY87" fmla="*/ 349019 h 5028102"/>
              <a:gd name="connsiteX88" fmla="*/ 800100 w 8244840"/>
              <a:gd name="connsiteY88" fmla="*/ 310919 h 5028102"/>
              <a:gd name="connsiteX89" fmla="*/ 762000 w 8244840"/>
              <a:gd name="connsiteY89" fmla="*/ 298219 h 5028102"/>
              <a:gd name="connsiteX90" fmla="*/ 736600 w 8244840"/>
              <a:gd name="connsiteY90" fmla="*/ 260119 h 5028102"/>
              <a:gd name="connsiteX91" fmla="*/ 660400 w 8244840"/>
              <a:gd name="connsiteY91" fmla="*/ 196619 h 5028102"/>
              <a:gd name="connsiteX92" fmla="*/ 609600 w 8244840"/>
              <a:gd name="connsiteY92" fmla="*/ 183919 h 5028102"/>
              <a:gd name="connsiteX93" fmla="*/ 571500 w 8244840"/>
              <a:gd name="connsiteY93" fmla="*/ 158519 h 5028102"/>
              <a:gd name="connsiteX94" fmla="*/ 520700 w 8244840"/>
              <a:gd name="connsiteY94" fmla="*/ 145819 h 5028102"/>
              <a:gd name="connsiteX95" fmla="*/ 241300 w 8244840"/>
              <a:gd name="connsiteY95" fmla="*/ 120419 h 5028102"/>
              <a:gd name="connsiteX96" fmla="*/ 63500 w 8244840"/>
              <a:gd name="connsiteY96" fmla="*/ 82319 h 5028102"/>
              <a:gd name="connsiteX97" fmla="*/ 0 w 8244840"/>
              <a:gd name="connsiteY97" fmla="*/ 31519 h 5028102"/>
              <a:gd name="connsiteX98" fmla="*/ 88900 w 8244840"/>
              <a:gd name="connsiteY98" fmla="*/ 5022619 h 5028102"/>
              <a:gd name="connsiteX99" fmla="*/ 1739900 w 8244840"/>
              <a:gd name="connsiteY99" fmla="*/ 4895619 h 5028102"/>
              <a:gd name="connsiteX100" fmla="*/ 8244840 w 8244840"/>
              <a:gd name="connsiteY100"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454400 w 8244840"/>
              <a:gd name="connsiteY9" fmla="*/ 755419 h 5028102"/>
              <a:gd name="connsiteX10" fmla="*/ 3340100 w 8244840"/>
              <a:gd name="connsiteY10" fmla="*/ 857019 h 5028102"/>
              <a:gd name="connsiteX11" fmla="*/ 3238500 w 8244840"/>
              <a:gd name="connsiteY11" fmla="*/ 945919 h 5028102"/>
              <a:gd name="connsiteX12" fmla="*/ 3149600 w 8244840"/>
              <a:gd name="connsiteY12" fmla="*/ 1034819 h 5028102"/>
              <a:gd name="connsiteX13" fmla="*/ 3098800 w 8244840"/>
              <a:gd name="connsiteY13" fmla="*/ 1060219 h 5028102"/>
              <a:gd name="connsiteX14" fmla="*/ 3073400 w 8244840"/>
              <a:gd name="connsiteY14" fmla="*/ 1098319 h 5028102"/>
              <a:gd name="connsiteX15" fmla="*/ 2959100 w 8244840"/>
              <a:gd name="connsiteY15" fmla="*/ 1199919 h 5028102"/>
              <a:gd name="connsiteX16" fmla="*/ 2921000 w 8244840"/>
              <a:gd name="connsiteY16" fmla="*/ 1288819 h 5028102"/>
              <a:gd name="connsiteX17" fmla="*/ 2908300 w 8244840"/>
              <a:gd name="connsiteY17" fmla="*/ 1326919 h 5028102"/>
              <a:gd name="connsiteX18" fmla="*/ 2870200 w 8244840"/>
              <a:gd name="connsiteY18" fmla="*/ 1403119 h 5028102"/>
              <a:gd name="connsiteX19" fmla="*/ 2832100 w 8244840"/>
              <a:gd name="connsiteY19" fmla="*/ 1530119 h 5028102"/>
              <a:gd name="connsiteX20" fmla="*/ 2819400 w 8244840"/>
              <a:gd name="connsiteY20" fmla="*/ 1580919 h 5028102"/>
              <a:gd name="connsiteX21" fmla="*/ 2794000 w 8244840"/>
              <a:gd name="connsiteY21" fmla="*/ 1644419 h 5028102"/>
              <a:gd name="connsiteX22" fmla="*/ 2781300 w 8244840"/>
              <a:gd name="connsiteY22" fmla="*/ 1682519 h 5028102"/>
              <a:gd name="connsiteX23" fmla="*/ 2755900 w 8244840"/>
              <a:gd name="connsiteY23" fmla="*/ 1720619 h 5028102"/>
              <a:gd name="connsiteX24" fmla="*/ 2730500 w 8244840"/>
              <a:gd name="connsiteY24" fmla="*/ 1822219 h 5028102"/>
              <a:gd name="connsiteX25" fmla="*/ 2705100 w 8244840"/>
              <a:gd name="connsiteY25" fmla="*/ 1885719 h 5028102"/>
              <a:gd name="connsiteX26" fmla="*/ 2679700 w 8244840"/>
              <a:gd name="connsiteY26" fmla="*/ 2012719 h 5028102"/>
              <a:gd name="connsiteX27" fmla="*/ 2654300 w 8244840"/>
              <a:gd name="connsiteY27" fmla="*/ 2190519 h 5028102"/>
              <a:gd name="connsiteX28" fmla="*/ 2641600 w 8244840"/>
              <a:gd name="connsiteY28" fmla="*/ 2698519 h 5028102"/>
              <a:gd name="connsiteX29" fmla="*/ 2628900 w 8244840"/>
              <a:gd name="connsiteY29" fmla="*/ 2774719 h 5028102"/>
              <a:gd name="connsiteX30" fmla="*/ 2578100 w 8244840"/>
              <a:gd name="connsiteY30" fmla="*/ 3079519 h 5028102"/>
              <a:gd name="connsiteX31" fmla="*/ 2540000 w 8244840"/>
              <a:gd name="connsiteY31" fmla="*/ 3117619 h 5028102"/>
              <a:gd name="connsiteX32" fmla="*/ 2501900 w 8244840"/>
              <a:gd name="connsiteY32" fmla="*/ 3206519 h 5028102"/>
              <a:gd name="connsiteX33" fmla="*/ 2489200 w 8244840"/>
              <a:gd name="connsiteY33" fmla="*/ 3244619 h 5028102"/>
              <a:gd name="connsiteX34" fmla="*/ 2451100 w 8244840"/>
              <a:gd name="connsiteY34" fmla="*/ 3282719 h 5028102"/>
              <a:gd name="connsiteX35" fmla="*/ 2438400 w 8244840"/>
              <a:gd name="connsiteY35" fmla="*/ 3346219 h 5028102"/>
              <a:gd name="connsiteX36" fmla="*/ 2413000 w 8244840"/>
              <a:gd name="connsiteY36" fmla="*/ 3384319 h 5028102"/>
              <a:gd name="connsiteX37" fmla="*/ 2387600 w 8244840"/>
              <a:gd name="connsiteY37" fmla="*/ 3460519 h 5028102"/>
              <a:gd name="connsiteX38" fmla="*/ 2374900 w 8244840"/>
              <a:gd name="connsiteY38" fmla="*/ 3498619 h 5028102"/>
              <a:gd name="connsiteX39" fmla="*/ 2362200 w 8244840"/>
              <a:gd name="connsiteY39" fmla="*/ 3536719 h 5028102"/>
              <a:gd name="connsiteX40" fmla="*/ 2349500 w 8244840"/>
              <a:gd name="connsiteY40" fmla="*/ 3625619 h 5028102"/>
              <a:gd name="connsiteX41" fmla="*/ 2311400 w 8244840"/>
              <a:gd name="connsiteY41" fmla="*/ 3790719 h 5028102"/>
              <a:gd name="connsiteX42" fmla="*/ 2286000 w 8244840"/>
              <a:gd name="connsiteY42" fmla="*/ 3841519 h 5028102"/>
              <a:gd name="connsiteX43" fmla="*/ 2273300 w 8244840"/>
              <a:gd name="connsiteY43" fmla="*/ 3968519 h 5028102"/>
              <a:gd name="connsiteX44" fmla="*/ 2247900 w 8244840"/>
              <a:gd name="connsiteY44" fmla="*/ 4070119 h 5028102"/>
              <a:gd name="connsiteX45" fmla="*/ 2222500 w 8244840"/>
              <a:gd name="connsiteY45" fmla="*/ 4298719 h 5028102"/>
              <a:gd name="connsiteX46" fmla="*/ 2209800 w 8244840"/>
              <a:gd name="connsiteY46" fmla="*/ 4489219 h 5028102"/>
              <a:gd name="connsiteX47" fmla="*/ 2184400 w 8244840"/>
              <a:gd name="connsiteY47" fmla="*/ 4616219 h 5028102"/>
              <a:gd name="connsiteX48" fmla="*/ 2171700 w 8244840"/>
              <a:gd name="connsiteY48" fmla="*/ 4692419 h 5028102"/>
              <a:gd name="connsiteX49" fmla="*/ 2159000 w 8244840"/>
              <a:gd name="connsiteY49" fmla="*/ 4730519 h 5028102"/>
              <a:gd name="connsiteX50" fmla="*/ 2044700 w 8244840"/>
              <a:gd name="connsiteY50" fmla="*/ 4933719 h 5028102"/>
              <a:gd name="connsiteX51" fmla="*/ 1816100 w 8244840"/>
              <a:gd name="connsiteY51" fmla="*/ 4895619 h 5028102"/>
              <a:gd name="connsiteX52" fmla="*/ 1701800 w 8244840"/>
              <a:gd name="connsiteY52" fmla="*/ 4857519 h 5028102"/>
              <a:gd name="connsiteX53" fmla="*/ 1587500 w 8244840"/>
              <a:gd name="connsiteY53" fmla="*/ 4819419 h 5028102"/>
              <a:gd name="connsiteX54" fmla="*/ 1549400 w 8244840"/>
              <a:gd name="connsiteY54" fmla="*/ 4806719 h 5028102"/>
              <a:gd name="connsiteX55" fmla="*/ 1511300 w 8244840"/>
              <a:gd name="connsiteY55" fmla="*/ 4781319 h 5028102"/>
              <a:gd name="connsiteX56" fmla="*/ 1435100 w 8244840"/>
              <a:gd name="connsiteY56" fmla="*/ 4768619 h 5028102"/>
              <a:gd name="connsiteX57" fmla="*/ 1397000 w 8244840"/>
              <a:gd name="connsiteY57" fmla="*/ 4755919 h 5028102"/>
              <a:gd name="connsiteX58" fmla="*/ 1270000 w 8244840"/>
              <a:gd name="connsiteY58" fmla="*/ 4641619 h 5028102"/>
              <a:gd name="connsiteX59" fmla="*/ 1257300 w 8244840"/>
              <a:gd name="connsiteY59" fmla="*/ 4603519 h 5028102"/>
              <a:gd name="connsiteX60" fmla="*/ 1244600 w 8244840"/>
              <a:gd name="connsiteY60" fmla="*/ 4552719 h 5028102"/>
              <a:gd name="connsiteX61" fmla="*/ 1219200 w 8244840"/>
              <a:gd name="connsiteY61" fmla="*/ 4514619 h 5028102"/>
              <a:gd name="connsiteX62" fmla="*/ 1181100 w 8244840"/>
              <a:gd name="connsiteY62" fmla="*/ 4387619 h 5028102"/>
              <a:gd name="connsiteX63" fmla="*/ 1168400 w 8244840"/>
              <a:gd name="connsiteY63" fmla="*/ 4197119 h 5028102"/>
              <a:gd name="connsiteX64" fmla="*/ 1181100 w 8244840"/>
              <a:gd name="connsiteY64" fmla="*/ 3981219 h 5028102"/>
              <a:gd name="connsiteX65" fmla="*/ 1219200 w 8244840"/>
              <a:gd name="connsiteY65" fmla="*/ 3676419 h 5028102"/>
              <a:gd name="connsiteX66" fmla="*/ 1231900 w 8244840"/>
              <a:gd name="connsiteY66" fmla="*/ 3320819 h 5028102"/>
              <a:gd name="connsiteX67" fmla="*/ 1257300 w 8244840"/>
              <a:gd name="connsiteY67" fmla="*/ 2914419 h 5028102"/>
              <a:gd name="connsiteX68" fmla="*/ 1244600 w 8244840"/>
              <a:gd name="connsiteY68" fmla="*/ 2177819 h 5028102"/>
              <a:gd name="connsiteX69" fmla="*/ 1231900 w 8244840"/>
              <a:gd name="connsiteY69" fmla="*/ 1923819 h 5028102"/>
              <a:gd name="connsiteX70" fmla="*/ 1206500 w 8244840"/>
              <a:gd name="connsiteY70" fmla="*/ 1758719 h 5028102"/>
              <a:gd name="connsiteX71" fmla="*/ 1181100 w 8244840"/>
              <a:gd name="connsiteY71" fmla="*/ 1707919 h 5028102"/>
              <a:gd name="connsiteX72" fmla="*/ 1155700 w 8244840"/>
              <a:gd name="connsiteY72" fmla="*/ 1530119 h 5028102"/>
              <a:gd name="connsiteX73" fmla="*/ 1143000 w 8244840"/>
              <a:gd name="connsiteY73" fmla="*/ 1479319 h 5028102"/>
              <a:gd name="connsiteX74" fmla="*/ 1117600 w 8244840"/>
              <a:gd name="connsiteY74" fmla="*/ 1428519 h 5028102"/>
              <a:gd name="connsiteX75" fmla="*/ 1104900 w 8244840"/>
              <a:gd name="connsiteY75" fmla="*/ 1352319 h 5028102"/>
              <a:gd name="connsiteX76" fmla="*/ 1066800 w 8244840"/>
              <a:gd name="connsiteY76" fmla="*/ 1225319 h 5028102"/>
              <a:gd name="connsiteX77" fmla="*/ 1041400 w 8244840"/>
              <a:gd name="connsiteY77" fmla="*/ 1060219 h 5028102"/>
              <a:gd name="connsiteX78" fmla="*/ 1028700 w 8244840"/>
              <a:gd name="connsiteY78" fmla="*/ 996719 h 5028102"/>
              <a:gd name="connsiteX79" fmla="*/ 1003300 w 8244840"/>
              <a:gd name="connsiteY79" fmla="*/ 793519 h 5028102"/>
              <a:gd name="connsiteX80" fmla="*/ 990600 w 8244840"/>
              <a:gd name="connsiteY80" fmla="*/ 730019 h 5028102"/>
              <a:gd name="connsiteX81" fmla="*/ 965200 w 8244840"/>
              <a:gd name="connsiteY81" fmla="*/ 653819 h 5028102"/>
              <a:gd name="connsiteX82" fmla="*/ 927100 w 8244840"/>
              <a:gd name="connsiteY82" fmla="*/ 590319 h 5028102"/>
              <a:gd name="connsiteX83" fmla="*/ 914400 w 8244840"/>
              <a:gd name="connsiteY83" fmla="*/ 514119 h 5028102"/>
              <a:gd name="connsiteX84" fmla="*/ 889000 w 8244840"/>
              <a:gd name="connsiteY84" fmla="*/ 476019 h 5028102"/>
              <a:gd name="connsiteX85" fmla="*/ 838200 w 8244840"/>
              <a:gd name="connsiteY85" fmla="*/ 387119 h 5028102"/>
              <a:gd name="connsiteX86" fmla="*/ 812800 w 8244840"/>
              <a:gd name="connsiteY86" fmla="*/ 349019 h 5028102"/>
              <a:gd name="connsiteX87" fmla="*/ 800100 w 8244840"/>
              <a:gd name="connsiteY87" fmla="*/ 310919 h 5028102"/>
              <a:gd name="connsiteX88" fmla="*/ 762000 w 8244840"/>
              <a:gd name="connsiteY88" fmla="*/ 298219 h 5028102"/>
              <a:gd name="connsiteX89" fmla="*/ 736600 w 8244840"/>
              <a:gd name="connsiteY89" fmla="*/ 260119 h 5028102"/>
              <a:gd name="connsiteX90" fmla="*/ 660400 w 8244840"/>
              <a:gd name="connsiteY90" fmla="*/ 196619 h 5028102"/>
              <a:gd name="connsiteX91" fmla="*/ 609600 w 8244840"/>
              <a:gd name="connsiteY91" fmla="*/ 183919 h 5028102"/>
              <a:gd name="connsiteX92" fmla="*/ 571500 w 8244840"/>
              <a:gd name="connsiteY92" fmla="*/ 158519 h 5028102"/>
              <a:gd name="connsiteX93" fmla="*/ 520700 w 8244840"/>
              <a:gd name="connsiteY93" fmla="*/ 145819 h 5028102"/>
              <a:gd name="connsiteX94" fmla="*/ 241300 w 8244840"/>
              <a:gd name="connsiteY94" fmla="*/ 120419 h 5028102"/>
              <a:gd name="connsiteX95" fmla="*/ 63500 w 8244840"/>
              <a:gd name="connsiteY95" fmla="*/ 82319 h 5028102"/>
              <a:gd name="connsiteX96" fmla="*/ 0 w 8244840"/>
              <a:gd name="connsiteY96" fmla="*/ 31519 h 5028102"/>
              <a:gd name="connsiteX97" fmla="*/ 88900 w 8244840"/>
              <a:gd name="connsiteY97" fmla="*/ 5022619 h 5028102"/>
              <a:gd name="connsiteX98" fmla="*/ 1739900 w 8244840"/>
              <a:gd name="connsiteY98" fmla="*/ 4895619 h 5028102"/>
              <a:gd name="connsiteX99" fmla="*/ 8244840 w 8244840"/>
              <a:gd name="connsiteY99"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454400 w 8244840"/>
              <a:gd name="connsiteY9" fmla="*/ 755419 h 5028102"/>
              <a:gd name="connsiteX10" fmla="*/ 3238500 w 8244840"/>
              <a:gd name="connsiteY10" fmla="*/ 945919 h 5028102"/>
              <a:gd name="connsiteX11" fmla="*/ 3149600 w 8244840"/>
              <a:gd name="connsiteY11" fmla="*/ 1034819 h 5028102"/>
              <a:gd name="connsiteX12" fmla="*/ 3098800 w 8244840"/>
              <a:gd name="connsiteY12" fmla="*/ 1060219 h 5028102"/>
              <a:gd name="connsiteX13" fmla="*/ 3073400 w 8244840"/>
              <a:gd name="connsiteY13" fmla="*/ 1098319 h 5028102"/>
              <a:gd name="connsiteX14" fmla="*/ 2959100 w 8244840"/>
              <a:gd name="connsiteY14" fmla="*/ 1199919 h 5028102"/>
              <a:gd name="connsiteX15" fmla="*/ 2921000 w 8244840"/>
              <a:gd name="connsiteY15" fmla="*/ 1288819 h 5028102"/>
              <a:gd name="connsiteX16" fmla="*/ 2908300 w 8244840"/>
              <a:gd name="connsiteY16" fmla="*/ 1326919 h 5028102"/>
              <a:gd name="connsiteX17" fmla="*/ 2870200 w 8244840"/>
              <a:gd name="connsiteY17" fmla="*/ 1403119 h 5028102"/>
              <a:gd name="connsiteX18" fmla="*/ 2832100 w 8244840"/>
              <a:gd name="connsiteY18" fmla="*/ 1530119 h 5028102"/>
              <a:gd name="connsiteX19" fmla="*/ 2819400 w 8244840"/>
              <a:gd name="connsiteY19" fmla="*/ 1580919 h 5028102"/>
              <a:gd name="connsiteX20" fmla="*/ 2794000 w 8244840"/>
              <a:gd name="connsiteY20" fmla="*/ 1644419 h 5028102"/>
              <a:gd name="connsiteX21" fmla="*/ 2781300 w 8244840"/>
              <a:gd name="connsiteY21" fmla="*/ 1682519 h 5028102"/>
              <a:gd name="connsiteX22" fmla="*/ 2755900 w 8244840"/>
              <a:gd name="connsiteY22" fmla="*/ 1720619 h 5028102"/>
              <a:gd name="connsiteX23" fmla="*/ 2730500 w 8244840"/>
              <a:gd name="connsiteY23" fmla="*/ 1822219 h 5028102"/>
              <a:gd name="connsiteX24" fmla="*/ 2705100 w 8244840"/>
              <a:gd name="connsiteY24" fmla="*/ 1885719 h 5028102"/>
              <a:gd name="connsiteX25" fmla="*/ 2679700 w 8244840"/>
              <a:gd name="connsiteY25" fmla="*/ 2012719 h 5028102"/>
              <a:gd name="connsiteX26" fmla="*/ 2654300 w 8244840"/>
              <a:gd name="connsiteY26" fmla="*/ 2190519 h 5028102"/>
              <a:gd name="connsiteX27" fmla="*/ 2641600 w 8244840"/>
              <a:gd name="connsiteY27" fmla="*/ 2698519 h 5028102"/>
              <a:gd name="connsiteX28" fmla="*/ 2628900 w 8244840"/>
              <a:gd name="connsiteY28" fmla="*/ 2774719 h 5028102"/>
              <a:gd name="connsiteX29" fmla="*/ 2578100 w 8244840"/>
              <a:gd name="connsiteY29" fmla="*/ 3079519 h 5028102"/>
              <a:gd name="connsiteX30" fmla="*/ 2540000 w 8244840"/>
              <a:gd name="connsiteY30" fmla="*/ 3117619 h 5028102"/>
              <a:gd name="connsiteX31" fmla="*/ 2501900 w 8244840"/>
              <a:gd name="connsiteY31" fmla="*/ 3206519 h 5028102"/>
              <a:gd name="connsiteX32" fmla="*/ 2489200 w 8244840"/>
              <a:gd name="connsiteY32" fmla="*/ 3244619 h 5028102"/>
              <a:gd name="connsiteX33" fmla="*/ 2451100 w 8244840"/>
              <a:gd name="connsiteY33" fmla="*/ 3282719 h 5028102"/>
              <a:gd name="connsiteX34" fmla="*/ 2438400 w 8244840"/>
              <a:gd name="connsiteY34" fmla="*/ 3346219 h 5028102"/>
              <a:gd name="connsiteX35" fmla="*/ 2413000 w 8244840"/>
              <a:gd name="connsiteY35" fmla="*/ 3384319 h 5028102"/>
              <a:gd name="connsiteX36" fmla="*/ 2387600 w 8244840"/>
              <a:gd name="connsiteY36" fmla="*/ 3460519 h 5028102"/>
              <a:gd name="connsiteX37" fmla="*/ 2374900 w 8244840"/>
              <a:gd name="connsiteY37" fmla="*/ 3498619 h 5028102"/>
              <a:gd name="connsiteX38" fmla="*/ 2362200 w 8244840"/>
              <a:gd name="connsiteY38" fmla="*/ 3536719 h 5028102"/>
              <a:gd name="connsiteX39" fmla="*/ 2349500 w 8244840"/>
              <a:gd name="connsiteY39" fmla="*/ 3625619 h 5028102"/>
              <a:gd name="connsiteX40" fmla="*/ 2311400 w 8244840"/>
              <a:gd name="connsiteY40" fmla="*/ 3790719 h 5028102"/>
              <a:gd name="connsiteX41" fmla="*/ 2286000 w 8244840"/>
              <a:gd name="connsiteY41" fmla="*/ 3841519 h 5028102"/>
              <a:gd name="connsiteX42" fmla="*/ 2273300 w 8244840"/>
              <a:gd name="connsiteY42" fmla="*/ 3968519 h 5028102"/>
              <a:gd name="connsiteX43" fmla="*/ 2247900 w 8244840"/>
              <a:gd name="connsiteY43" fmla="*/ 4070119 h 5028102"/>
              <a:gd name="connsiteX44" fmla="*/ 2222500 w 8244840"/>
              <a:gd name="connsiteY44" fmla="*/ 4298719 h 5028102"/>
              <a:gd name="connsiteX45" fmla="*/ 2209800 w 8244840"/>
              <a:gd name="connsiteY45" fmla="*/ 4489219 h 5028102"/>
              <a:gd name="connsiteX46" fmla="*/ 2184400 w 8244840"/>
              <a:gd name="connsiteY46" fmla="*/ 4616219 h 5028102"/>
              <a:gd name="connsiteX47" fmla="*/ 2171700 w 8244840"/>
              <a:gd name="connsiteY47" fmla="*/ 4692419 h 5028102"/>
              <a:gd name="connsiteX48" fmla="*/ 2159000 w 8244840"/>
              <a:gd name="connsiteY48" fmla="*/ 4730519 h 5028102"/>
              <a:gd name="connsiteX49" fmla="*/ 2044700 w 8244840"/>
              <a:gd name="connsiteY49" fmla="*/ 4933719 h 5028102"/>
              <a:gd name="connsiteX50" fmla="*/ 1816100 w 8244840"/>
              <a:gd name="connsiteY50" fmla="*/ 4895619 h 5028102"/>
              <a:gd name="connsiteX51" fmla="*/ 1701800 w 8244840"/>
              <a:gd name="connsiteY51" fmla="*/ 4857519 h 5028102"/>
              <a:gd name="connsiteX52" fmla="*/ 1587500 w 8244840"/>
              <a:gd name="connsiteY52" fmla="*/ 4819419 h 5028102"/>
              <a:gd name="connsiteX53" fmla="*/ 1549400 w 8244840"/>
              <a:gd name="connsiteY53" fmla="*/ 4806719 h 5028102"/>
              <a:gd name="connsiteX54" fmla="*/ 1511300 w 8244840"/>
              <a:gd name="connsiteY54" fmla="*/ 4781319 h 5028102"/>
              <a:gd name="connsiteX55" fmla="*/ 1435100 w 8244840"/>
              <a:gd name="connsiteY55" fmla="*/ 4768619 h 5028102"/>
              <a:gd name="connsiteX56" fmla="*/ 1397000 w 8244840"/>
              <a:gd name="connsiteY56" fmla="*/ 4755919 h 5028102"/>
              <a:gd name="connsiteX57" fmla="*/ 1270000 w 8244840"/>
              <a:gd name="connsiteY57" fmla="*/ 4641619 h 5028102"/>
              <a:gd name="connsiteX58" fmla="*/ 1257300 w 8244840"/>
              <a:gd name="connsiteY58" fmla="*/ 4603519 h 5028102"/>
              <a:gd name="connsiteX59" fmla="*/ 1244600 w 8244840"/>
              <a:gd name="connsiteY59" fmla="*/ 4552719 h 5028102"/>
              <a:gd name="connsiteX60" fmla="*/ 1219200 w 8244840"/>
              <a:gd name="connsiteY60" fmla="*/ 4514619 h 5028102"/>
              <a:gd name="connsiteX61" fmla="*/ 1181100 w 8244840"/>
              <a:gd name="connsiteY61" fmla="*/ 4387619 h 5028102"/>
              <a:gd name="connsiteX62" fmla="*/ 1168400 w 8244840"/>
              <a:gd name="connsiteY62" fmla="*/ 4197119 h 5028102"/>
              <a:gd name="connsiteX63" fmla="*/ 1181100 w 8244840"/>
              <a:gd name="connsiteY63" fmla="*/ 3981219 h 5028102"/>
              <a:gd name="connsiteX64" fmla="*/ 1219200 w 8244840"/>
              <a:gd name="connsiteY64" fmla="*/ 3676419 h 5028102"/>
              <a:gd name="connsiteX65" fmla="*/ 1231900 w 8244840"/>
              <a:gd name="connsiteY65" fmla="*/ 3320819 h 5028102"/>
              <a:gd name="connsiteX66" fmla="*/ 1257300 w 8244840"/>
              <a:gd name="connsiteY66" fmla="*/ 2914419 h 5028102"/>
              <a:gd name="connsiteX67" fmla="*/ 1244600 w 8244840"/>
              <a:gd name="connsiteY67" fmla="*/ 2177819 h 5028102"/>
              <a:gd name="connsiteX68" fmla="*/ 1231900 w 8244840"/>
              <a:gd name="connsiteY68" fmla="*/ 1923819 h 5028102"/>
              <a:gd name="connsiteX69" fmla="*/ 1206500 w 8244840"/>
              <a:gd name="connsiteY69" fmla="*/ 1758719 h 5028102"/>
              <a:gd name="connsiteX70" fmla="*/ 1181100 w 8244840"/>
              <a:gd name="connsiteY70" fmla="*/ 1707919 h 5028102"/>
              <a:gd name="connsiteX71" fmla="*/ 1155700 w 8244840"/>
              <a:gd name="connsiteY71" fmla="*/ 1530119 h 5028102"/>
              <a:gd name="connsiteX72" fmla="*/ 1143000 w 8244840"/>
              <a:gd name="connsiteY72" fmla="*/ 1479319 h 5028102"/>
              <a:gd name="connsiteX73" fmla="*/ 1117600 w 8244840"/>
              <a:gd name="connsiteY73" fmla="*/ 1428519 h 5028102"/>
              <a:gd name="connsiteX74" fmla="*/ 1104900 w 8244840"/>
              <a:gd name="connsiteY74" fmla="*/ 1352319 h 5028102"/>
              <a:gd name="connsiteX75" fmla="*/ 1066800 w 8244840"/>
              <a:gd name="connsiteY75" fmla="*/ 1225319 h 5028102"/>
              <a:gd name="connsiteX76" fmla="*/ 1041400 w 8244840"/>
              <a:gd name="connsiteY76" fmla="*/ 1060219 h 5028102"/>
              <a:gd name="connsiteX77" fmla="*/ 1028700 w 8244840"/>
              <a:gd name="connsiteY77" fmla="*/ 996719 h 5028102"/>
              <a:gd name="connsiteX78" fmla="*/ 1003300 w 8244840"/>
              <a:gd name="connsiteY78" fmla="*/ 793519 h 5028102"/>
              <a:gd name="connsiteX79" fmla="*/ 990600 w 8244840"/>
              <a:gd name="connsiteY79" fmla="*/ 730019 h 5028102"/>
              <a:gd name="connsiteX80" fmla="*/ 965200 w 8244840"/>
              <a:gd name="connsiteY80" fmla="*/ 653819 h 5028102"/>
              <a:gd name="connsiteX81" fmla="*/ 927100 w 8244840"/>
              <a:gd name="connsiteY81" fmla="*/ 590319 h 5028102"/>
              <a:gd name="connsiteX82" fmla="*/ 914400 w 8244840"/>
              <a:gd name="connsiteY82" fmla="*/ 514119 h 5028102"/>
              <a:gd name="connsiteX83" fmla="*/ 889000 w 8244840"/>
              <a:gd name="connsiteY83" fmla="*/ 476019 h 5028102"/>
              <a:gd name="connsiteX84" fmla="*/ 838200 w 8244840"/>
              <a:gd name="connsiteY84" fmla="*/ 387119 h 5028102"/>
              <a:gd name="connsiteX85" fmla="*/ 812800 w 8244840"/>
              <a:gd name="connsiteY85" fmla="*/ 349019 h 5028102"/>
              <a:gd name="connsiteX86" fmla="*/ 800100 w 8244840"/>
              <a:gd name="connsiteY86" fmla="*/ 310919 h 5028102"/>
              <a:gd name="connsiteX87" fmla="*/ 762000 w 8244840"/>
              <a:gd name="connsiteY87" fmla="*/ 298219 h 5028102"/>
              <a:gd name="connsiteX88" fmla="*/ 736600 w 8244840"/>
              <a:gd name="connsiteY88" fmla="*/ 260119 h 5028102"/>
              <a:gd name="connsiteX89" fmla="*/ 660400 w 8244840"/>
              <a:gd name="connsiteY89" fmla="*/ 196619 h 5028102"/>
              <a:gd name="connsiteX90" fmla="*/ 609600 w 8244840"/>
              <a:gd name="connsiteY90" fmla="*/ 183919 h 5028102"/>
              <a:gd name="connsiteX91" fmla="*/ 571500 w 8244840"/>
              <a:gd name="connsiteY91" fmla="*/ 158519 h 5028102"/>
              <a:gd name="connsiteX92" fmla="*/ 520700 w 8244840"/>
              <a:gd name="connsiteY92" fmla="*/ 145819 h 5028102"/>
              <a:gd name="connsiteX93" fmla="*/ 241300 w 8244840"/>
              <a:gd name="connsiteY93" fmla="*/ 120419 h 5028102"/>
              <a:gd name="connsiteX94" fmla="*/ 63500 w 8244840"/>
              <a:gd name="connsiteY94" fmla="*/ 82319 h 5028102"/>
              <a:gd name="connsiteX95" fmla="*/ 0 w 8244840"/>
              <a:gd name="connsiteY95" fmla="*/ 31519 h 5028102"/>
              <a:gd name="connsiteX96" fmla="*/ 88900 w 8244840"/>
              <a:gd name="connsiteY96" fmla="*/ 5022619 h 5028102"/>
              <a:gd name="connsiteX97" fmla="*/ 1739900 w 8244840"/>
              <a:gd name="connsiteY97" fmla="*/ 4895619 h 5028102"/>
              <a:gd name="connsiteX98" fmla="*/ 8244840 w 8244840"/>
              <a:gd name="connsiteY98"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4038600 w 8244840"/>
              <a:gd name="connsiteY8" fmla="*/ 476019 h 5028102"/>
              <a:gd name="connsiteX9" fmla="*/ 3454400 w 8244840"/>
              <a:gd name="connsiteY9" fmla="*/ 793519 h 5028102"/>
              <a:gd name="connsiteX10" fmla="*/ 3238500 w 8244840"/>
              <a:gd name="connsiteY10" fmla="*/ 945919 h 5028102"/>
              <a:gd name="connsiteX11" fmla="*/ 3149600 w 8244840"/>
              <a:gd name="connsiteY11" fmla="*/ 1034819 h 5028102"/>
              <a:gd name="connsiteX12" fmla="*/ 3098800 w 8244840"/>
              <a:gd name="connsiteY12" fmla="*/ 1060219 h 5028102"/>
              <a:gd name="connsiteX13" fmla="*/ 3073400 w 8244840"/>
              <a:gd name="connsiteY13" fmla="*/ 1098319 h 5028102"/>
              <a:gd name="connsiteX14" fmla="*/ 2959100 w 8244840"/>
              <a:gd name="connsiteY14" fmla="*/ 1199919 h 5028102"/>
              <a:gd name="connsiteX15" fmla="*/ 2921000 w 8244840"/>
              <a:gd name="connsiteY15" fmla="*/ 1288819 h 5028102"/>
              <a:gd name="connsiteX16" fmla="*/ 2908300 w 8244840"/>
              <a:gd name="connsiteY16" fmla="*/ 1326919 h 5028102"/>
              <a:gd name="connsiteX17" fmla="*/ 2870200 w 8244840"/>
              <a:gd name="connsiteY17" fmla="*/ 1403119 h 5028102"/>
              <a:gd name="connsiteX18" fmla="*/ 2832100 w 8244840"/>
              <a:gd name="connsiteY18" fmla="*/ 1530119 h 5028102"/>
              <a:gd name="connsiteX19" fmla="*/ 2819400 w 8244840"/>
              <a:gd name="connsiteY19" fmla="*/ 1580919 h 5028102"/>
              <a:gd name="connsiteX20" fmla="*/ 2794000 w 8244840"/>
              <a:gd name="connsiteY20" fmla="*/ 1644419 h 5028102"/>
              <a:gd name="connsiteX21" fmla="*/ 2781300 w 8244840"/>
              <a:gd name="connsiteY21" fmla="*/ 1682519 h 5028102"/>
              <a:gd name="connsiteX22" fmla="*/ 2755900 w 8244840"/>
              <a:gd name="connsiteY22" fmla="*/ 1720619 h 5028102"/>
              <a:gd name="connsiteX23" fmla="*/ 2730500 w 8244840"/>
              <a:gd name="connsiteY23" fmla="*/ 1822219 h 5028102"/>
              <a:gd name="connsiteX24" fmla="*/ 2705100 w 8244840"/>
              <a:gd name="connsiteY24" fmla="*/ 1885719 h 5028102"/>
              <a:gd name="connsiteX25" fmla="*/ 2679700 w 8244840"/>
              <a:gd name="connsiteY25" fmla="*/ 2012719 h 5028102"/>
              <a:gd name="connsiteX26" fmla="*/ 2654300 w 8244840"/>
              <a:gd name="connsiteY26" fmla="*/ 2190519 h 5028102"/>
              <a:gd name="connsiteX27" fmla="*/ 2641600 w 8244840"/>
              <a:gd name="connsiteY27" fmla="*/ 2698519 h 5028102"/>
              <a:gd name="connsiteX28" fmla="*/ 2628900 w 8244840"/>
              <a:gd name="connsiteY28" fmla="*/ 2774719 h 5028102"/>
              <a:gd name="connsiteX29" fmla="*/ 2578100 w 8244840"/>
              <a:gd name="connsiteY29" fmla="*/ 3079519 h 5028102"/>
              <a:gd name="connsiteX30" fmla="*/ 2540000 w 8244840"/>
              <a:gd name="connsiteY30" fmla="*/ 3117619 h 5028102"/>
              <a:gd name="connsiteX31" fmla="*/ 2501900 w 8244840"/>
              <a:gd name="connsiteY31" fmla="*/ 3206519 h 5028102"/>
              <a:gd name="connsiteX32" fmla="*/ 2489200 w 8244840"/>
              <a:gd name="connsiteY32" fmla="*/ 3244619 h 5028102"/>
              <a:gd name="connsiteX33" fmla="*/ 2451100 w 8244840"/>
              <a:gd name="connsiteY33" fmla="*/ 3282719 h 5028102"/>
              <a:gd name="connsiteX34" fmla="*/ 2438400 w 8244840"/>
              <a:gd name="connsiteY34" fmla="*/ 3346219 h 5028102"/>
              <a:gd name="connsiteX35" fmla="*/ 2413000 w 8244840"/>
              <a:gd name="connsiteY35" fmla="*/ 3384319 h 5028102"/>
              <a:gd name="connsiteX36" fmla="*/ 2387600 w 8244840"/>
              <a:gd name="connsiteY36" fmla="*/ 3460519 h 5028102"/>
              <a:gd name="connsiteX37" fmla="*/ 2374900 w 8244840"/>
              <a:gd name="connsiteY37" fmla="*/ 3498619 h 5028102"/>
              <a:gd name="connsiteX38" fmla="*/ 2362200 w 8244840"/>
              <a:gd name="connsiteY38" fmla="*/ 3536719 h 5028102"/>
              <a:gd name="connsiteX39" fmla="*/ 2349500 w 8244840"/>
              <a:gd name="connsiteY39" fmla="*/ 3625619 h 5028102"/>
              <a:gd name="connsiteX40" fmla="*/ 2311400 w 8244840"/>
              <a:gd name="connsiteY40" fmla="*/ 3790719 h 5028102"/>
              <a:gd name="connsiteX41" fmla="*/ 2286000 w 8244840"/>
              <a:gd name="connsiteY41" fmla="*/ 3841519 h 5028102"/>
              <a:gd name="connsiteX42" fmla="*/ 2273300 w 8244840"/>
              <a:gd name="connsiteY42" fmla="*/ 3968519 h 5028102"/>
              <a:gd name="connsiteX43" fmla="*/ 2247900 w 8244840"/>
              <a:gd name="connsiteY43" fmla="*/ 4070119 h 5028102"/>
              <a:gd name="connsiteX44" fmla="*/ 2222500 w 8244840"/>
              <a:gd name="connsiteY44" fmla="*/ 4298719 h 5028102"/>
              <a:gd name="connsiteX45" fmla="*/ 2209800 w 8244840"/>
              <a:gd name="connsiteY45" fmla="*/ 4489219 h 5028102"/>
              <a:gd name="connsiteX46" fmla="*/ 2184400 w 8244840"/>
              <a:gd name="connsiteY46" fmla="*/ 4616219 h 5028102"/>
              <a:gd name="connsiteX47" fmla="*/ 2171700 w 8244840"/>
              <a:gd name="connsiteY47" fmla="*/ 4692419 h 5028102"/>
              <a:gd name="connsiteX48" fmla="*/ 2159000 w 8244840"/>
              <a:gd name="connsiteY48" fmla="*/ 4730519 h 5028102"/>
              <a:gd name="connsiteX49" fmla="*/ 2044700 w 8244840"/>
              <a:gd name="connsiteY49" fmla="*/ 4933719 h 5028102"/>
              <a:gd name="connsiteX50" fmla="*/ 1816100 w 8244840"/>
              <a:gd name="connsiteY50" fmla="*/ 4895619 h 5028102"/>
              <a:gd name="connsiteX51" fmla="*/ 1701800 w 8244840"/>
              <a:gd name="connsiteY51" fmla="*/ 4857519 h 5028102"/>
              <a:gd name="connsiteX52" fmla="*/ 1587500 w 8244840"/>
              <a:gd name="connsiteY52" fmla="*/ 4819419 h 5028102"/>
              <a:gd name="connsiteX53" fmla="*/ 1549400 w 8244840"/>
              <a:gd name="connsiteY53" fmla="*/ 4806719 h 5028102"/>
              <a:gd name="connsiteX54" fmla="*/ 1511300 w 8244840"/>
              <a:gd name="connsiteY54" fmla="*/ 4781319 h 5028102"/>
              <a:gd name="connsiteX55" fmla="*/ 1435100 w 8244840"/>
              <a:gd name="connsiteY55" fmla="*/ 4768619 h 5028102"/>
              <a:gd name="connsiteX56" fmla="*/ 1397000 w 8244840"/>
              <a:gd name="connsiteY56" fmla="*/ 4755919 h 5028102"/>
              <a:gd name="connsiteX57" fmla="*/ 1270000 w 8244840"/>
              <a:gd name="connsiteY57" fmla="*/ 4641619 h 5028102"/>
              <a:gd name="connsiteX58" fmla="*/ 1257300 w 8244840"/>
              <a:gd name="connsiteY58" fmla="*/ 4603519 h 5028102"/>
              <a:gd name="connsiteX59" fmla="*/ 1244600 w 8244840"/>
              <a:gd name="connsiteY59" fmla="*/ 4552719 h 5028102"/>
              <a:gd name="connsiteX60" fmla="*/ 1219200 w 8244840"/>
              <a:gd name="connsiteY60" fmla="*/ 4514619 h 5028102"/>
              <a:gd name="connsiteX61" fmla="*/ 1181100 w 8244840"/>
              <a:gd name="connsiteY61" fmla="*/ 4387619 h 5028102"/>
              <a:gd name="connsiteX62" fmla="*/ 1168400 w 8244840"/>
              <a:gd name="connsiteY62" fmla="*/ 4197119 h 5028102"/>
              <a:gd name="connsiteX63" fmla="*/ 1181100 w 8244840"/>
              <a:gd name="connsiteY63" fmla="*/ 3981219 h 5028102"/>
              <a:gd name="connsiteX64" fmla="*/ 1219200 w 8244840"/>
              <a:gd name="connsiteY64" fmla="*/ 3676419 h 5028102"/>
              <a:gd name="connsiteX65" fmla="*/ 1231900 w 8244840"/>
              <a:gd name="connsiteY65" fmla="*/ 3320819 h 5028102"/>
              <a:gd name="connsiteX66" fmla="*/ 1257300 w 8244840"/>
              <a:gd name="connsiteY66" fmla="*/ 2914419 h 5028102"/>
              <a:gd name="connsiteX67" fmla="*/ 1244600 w 8244840"/>
              <a:gd name="connsiteY67" fmla="*/ 2177819 h 5028102"/>
              <a:gd name="connsiteX68" fmla="*/ 1231900 w 8244840"/>
              <a:gd name="connsiteY68" fmla="*/ 1923819 h 5028102"/>
              <a:gd name="connsiteX69" fmla="*/ 1206500 w 8244840"/>
              <a:gd name="connsiteY69" fmla="*/ 1758719 h 5028102"/>
              <a:gd name="connsiteX70" fmla="*/ 1181100 w 8244840"/>
              <a:gd name="connsiteY70" fmla="*/ 1707919 h 5028102"/>
              <a:gd name="connsiteX71" fmla="*/ 1155700 w 8244840"/>
              <a:gd name="connsiteY71" fmla="*/ 1530119 h 5028102"/>
              <a:gd name="connsiteX72" fmla="*/ 1143000 w 8244840"/>
              <a:gd name="connsiteY72" fmla="*/ 1479319 h 5028102"/>
              <a:gd name="connsiteX73" fmla="*/ 1117600 w 8244840"/>
              <a:gd name="connsiteY73" fmla="*/ 1428519 h 5028102"/>
              <a:gd name="connsiteX74" fmla="*/ 1104900 w 8244840"/>
              <a:gd name="connsiteY74" fmla="*/ 1352319 h 5028102"/>
              <a:gd name="connsiteX75" fmla="*/ 1066800 w 8244840"/>
              <a:gd name="connsiteY75" fmla="*/ 1225319 h 5028102"/>
              <a:gd name="connsiteX76" fmla="*/ 1041400 w 8244840"/>
              <a:gd name="connsiteY76" fmla="*/ 1060219 h 5028102"/>
              <a:gd name="connsiteX77" fmla="*/ 1028700 w 8244840"/>
              <a:gd name="connsiteY77" fmla="*/ 996719 h 5028102"/>
              <a:gd name="connsiteX78" fmla="*/ 1003300 w 8244840"/>
              <a:gd name="connsiteY78" fmla="*/ 793519 h 5028102"/>
              <a:gd name="connsiteX79" fmla="*/ 990600 w 8244840"/>
              <a:gd name="connsiteY79" fmla="*/ 730019 h 5028102"/>
              <a:gd name="connsiteX80" fmla="*/ 965200 w 8244840"/>
              <a:gd name="connsiteY80" fmla="*/ 653819 h 5028102"/>
              <a:gd name="connsiteX81" fmla="*/ 927100 w 8244840"/>
              <a:gd name="connsiteY81" fmla="*/ 590319 h 5028102"/>
              <a:gd name="connsiteX82" fmla="*/ 914400 w 8244840"/>
              <a:gd name="connsiteY82" fmla="*/ 514119 h 5028102"/>
              <a:gd name="connsiteX83" fmla="*/ 889000 w 8244840"/>
              <a:gd name="connsiteY83" fmla="*/ 476019 h 5028102"/>
              <a:gd name="connsiteX84" fmla="*/ 838200 w 8244840"/>
              <a:gd name="connsiteY84" fmla="*/ 387119 h 5028102"/>
              <a:gd name="connsiteX85" fmla="*/ 812800 w 8244840"/>
              <a:gd name="connsiteY85" fmla="*/ 349019 h 5028102"/>
              <a:gd name="connsiteX86" fmla="*/ 800100 w 8244840"/>
              <a:gd name="connsiteY86" fmla="*/ 310919 h 5028102"/>
              <a:gd name="connsiteX87" fmla="*/ 762000 w 8244840"/>
              <a:gd name="connsiteY87" fmla="*/ 298219 h 5028102"/>
              <a:gd name="connsiteX88" fmla="*/ 736600 w 8244840"/>
              <a:gd name="connsiteY88" fmla="*/ 260119 h 5028102"/>
              <a:gd name="connsiteX89" fmla="*/ 660400 w 8244840"/>
              <a:gd name="connsiteY89" fmla="*/ 196619 h 5028102"/>
              <a:gd name="connsiteX90" fmla="*/ 609600 w 8244840"/>
              <a:gd name="connsiteY90" fmla="*/ 183919 h 5028102"/>
              <a:gd name="connsiteX91" fmla="*/ 571500 w 8244840"/>
              <a:gd name="connsiteY91" fmla="*/ 158519 h 5028102"/>
              <a:gd name="connsiteX92" fmla="*/ 520700 w 8244840"/>
              <a:gd name="connsiteY92" fmla="*/ 145819 h 5028102"/>
              <a:gd name="connsiteX93" fmla="*/ 241300 w 8244840"/>
              <a:gd name="connsiteY93" fmla="*/ 120419 h 5028102"/>
              <a:gd name="connsiteX94" fmla="*/ 63500 w 8244840"/>
              <a:gd name="connsiteY94" fmla="*/ 82319 h 5028102"/>
              <a:gd name="connsiteX95" fmla="*/ 0 w 8244840"/>
              <a:gd name="connsiteY95" fmla="*/ 31519 h 5028102"/>
              <a:gd name="connsiteX96" fmla="*/ 88900 w 8244840"/>
              <a:gd name="connsiteY96" fmla="*/ 5022619 h 5028102"/>
              <a:gd name="connsiteX97" fmla="*/ 1739900 w 8244840"/>
              <a:gd name="connsiteY97" fmla="*/ 4895619 h 5028102"/>
              <a:gd name="connsiteX98" fmla="*/ 8244840 w 8244840"/>
              <a:gd name="connsiteY98"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3149600 w 8244840"/>
              <a:gd name="connsiteY10" fmla="*/ 1034819 h 5028102"/>
              <a:gd name="connsiteX11" fmla="*/ 3098800 w 8244840"/>
              <a:gd name="connsiteY11" fmla="*/ 1060219 h 5028102"/>
              <a:gd name="connsiteX12" fmla="*/ 3073400 w 8244840"/>
              <a:gd name="connsiteY12" fmla="*/ 1098319 h 5028102"/>
              <a:gd name="connsiteX13" fmla="*/ 2959100 w 8244840"/>
              <a:gd name="connsiteY13" fmla="*/ 1199919 h 5028102"/>
              <a:gd name="connsiteX14" fmla="*/ 2921000 w 8244840"/>
              <a:gd name="connsiteY14" fmla="*/ 1288819 h 5028102"/>
              <a:gd name="connsiteX15" fmla="*/ 2908300 w 8244840"/>
              <a:gd name="connsiteY15" fmla="*/ 1326919 h 5028102"/>
              <a:gd name="connsiteX16" fmla="*/ 2870200 w 8244840"/>
              <a:gd name="connsiteY16" fmla="*/ 1403119 h 5028102"/>
              <a:gd name="connsiteX17" fmla="*/ 2832100 w 8244840"/>
              <a:gd name="connsiteY17" fmla="*/ 1530119 h 5028102"/>
              <a:gd name="connsiteX18" fmla="*/ 2819400 w 8244840"/>
              <a:gd name="connsiteY18" fmla="*/ 1580919 h 5028102"/>
              <a:gd name="connsiteX19" fmla="*/ 2794000 w 8244840"/>
              <a:gd name="connsiteY19" fmla="*/ 1644419 h 5028102"/>
              <a:gd name="connsiteX20" fmla="*/ 2781300 w 8244840"/>
              <a:gd name="connsiteY20" fmla="*/ 1682519 h 5028102"/>
              <a:gd name="connsiteX21" fmla="*/ 2755900 w 8244840"/>
              <a:gd name="connsiteY21" fmla="*/ 1720619 h 5028102"/>
              <a:gd name="connsiteX22" fmla="*/ 2730500 w 8244840"/>
              <a:gd name="connsiteY22" fmla="*/ 1822219 h 5028102"/>
              <a:gd name="connsiteX23" fmla="*/ 2705100 w 8244840"/>
              <a:gd name="connsiteY23" fmla="*/ 1885719 h 5028102"/>
              <a:gd name="connsiteX24" fmla="*/ 2679700 w 8244840"/>
              <a:gd name="connsiteY24" fmla="*/ 2012719 h 5028102"/>
              <a:gd name="connsiteX25" fmla="*/ 2654300 w 8244840"/>
              <a:gd name="connsiteY25" fmla="*/ 2190519 h 5028102"/>
              <a:gd name="connsiteX26" fmla="*/ 2641600 w 8244840"/>
              <a:gd name="connsiteY26" fmla="*/ 2698519 h 5028102"/>
              <a:gd name="connsiteX27" fmla="*/ 2628900 w 8244840"/>
              <a:gd name="connsiteY27" fmla="*/ 2774719 h 5028102"/>
              <a:gd name="connsiteX28" fmla="*/ 2578100 w 8244840"/>
              <a:gd name="connsiteY28" fmla="*/ 3079519 h 5028102"/>
              <a:gd name="connsiteX29" fmla="*/ 2540000 w 8244840"/>
              <a:gd name="connsiteY29" fmla="*/ 3117619 h 5028102"/>
              <a:gd name="connsiteX30" fmla="*/ 2501900 w 8244840"/>
              <a:gd name="connsiteY30" fmla="*/ 3206519 h 5028102"/>
              <a:gd name="connsiteX31" fmla="*/ 2489200 w 8244840"/>
              <a:gd name="connsiteY31" fmla="*/ 3244619 h 5028102"/>
              <a:gd name="connsiteX32" fmla="*/ 2451100 w 8244840"/>
              <a:gd name="connsiteY32" fmla="*/ 3282719 h 5028102"/>
              <a:gd name="connsiteX33" fmla="*/ 2438400 w 8244840"/>
              <a:gd name="connsiteY33" fmla="*/ 3346219 h 5028102"/>
              <a:gd name="connsiteX34" fmla="*/ 2413000 w 8244840"/>
              <a:gd name="connsiteY34" fmla="*/ 3384319 h 5028102"/>
              <a:gd name="connsiteX35" fmla="*/ 2387600 w 8244840"/>
              <a:gd name="connsiteY35" fmla="*/ 3460519 h 5028102"/>
              <a:gd name="connsiteX36" fmla="*/ 2374900 w 8244840"/>
              <a:gd name="connsiteY36" fmla="*/ 3498619 h 5028102"/>
              <a:gd name="connsiteX37" fmla="*/ 2362200 w 8244840"/>
              <a:gd name="connsiteY37" fmla="*/ 3536719 h 5028102"/>
              <a:gd name="connsiteX38" fmla="*/ 2349500 w 8244840"/>
              <a:gd name="connsiteY38" fmla="*/ 3625619 h 5028102"/>
              <a:gd name="connsiteX39" fmla="*/ 2311400 w 8244840"/>
              <a:gd name="connsiteY39" fmla="*/ 3790719 h 5028102"/>
              <a:gd name="connsiteX40" fmla="*/ 2286000 w 8244840"/>
              <a:gd name="connsiteY40" fmla="*/ 3841519 h 5028102"/>
              <a:gd name="connsiteX41" fmla="*/ 2273300 w 8244840"/>
              <a:gd name="connsiteY41" fmla="*/ 3968519 h 5028102"/>
              <a:gd name="connsiteX42" fmla="*/ 2247900 w 8244840"/>
              <a:gd name="connsiteY42" fmla="*/ 4070119 h 5028102"/>
              <a:gd name="connsiteX43" fmla="*/ 2222500 w 8244840"/>
              <a:gd name="connsiteY43" fmla="*/ 4298719 h 5028102"/>
              <a:gd name="connsiteX44" fmla="*/ 2209800 w 8244840"/>
              <a:gd name="connsiteY44" fmla="*/ 4489219 h 5028102"/>
              <a:gd name="connsiteX45" fmla="*/ 2184400 w 8244840"/>
              <a:gd name="connsiteY45" fmla="*/ 4616219 h 5028102"/>
              <a:gd name="connsiteX46" fmla="*/ 2171700 w 8244840"/>
              <a:gd name="connsiteY46" fmla="*/ 4692419 h 5028102"/>
              <a:gd name="connsiteX47" fmla="*/ 2159000 w 8244840"/>
              <a:gd name="connsiteY47" fmla="*/ 4730519 h 5028102"/>
              <a:gd name="connsiteX48" fmla="*/ 2044700 w 8244840"/>
              <a:gd name="connsiteY48" fmla="*/ 4933719 h 5028102"/>
              <a:gd name="connsiteX49" fmla="*/ 1816100 w 8244840"/>
              <a:gd name="connsiteY49" fmla="*/ 4895619 h 5028102"/>
              <a:gd name="connsiteX50" fmla="*/ 1701800 w 8244840"/>
              <a:gd name="connsiteY50" fmla="*/ 4857519 h 5028102"/>
              <a:gd name="connsiteX51" fmla="*/ 1587500 w 8244840"/>
              <a:gd name="connsiteY51" fmla="*/ 4819419 h 5028102"/>
              <a:gd name="connsiteX52" fmla="*/ 1549400 w 8244840"/>
              <a:gd name="connsiteY52" fmla="*/ 4806719 h 5028102"/>
              <a:gd name="connsiteX53" fmla="*/ 1511300 w 8244840"/>
              <a:gd name="connsiteY53" fmla="*/ 4781319 h 5028102"/>
              <a:gd name="connsiteX54" fmla="*/ 1435100 w 8244840"/>
              <a:gd name="connsiteY54" fmla="*/ 4768619 h 5028102"/>
              <a:gd name="connsiteX55" fmla="*/ 1397000 w 8244840"/>
              <a:gd name="connsiteY55" fmla="*/ 4755919 h 5028102"/>
              <a:gd name="connsiteX56" fmla="*/ 1270000 w 8244840"/>
              <a:gd name="connsiteY56" fmla="*/ 4641619 h 5028102"/>
              <a:gd name="connsiteX57" fmla="*/ 1257300 w 8244840"/>
              <a:gd name="connsiteY57" fmla="*/ 4603519 h 5028102"/>
              <a:gd name="connsiteX58" fmla="*/ 1244600 w 8244840"/>
              <a:gd name="connsiteY58" fmla="*/ 4552719 h 5028102"/>
              <a:gd name="connsiteX59" fmla="*/ 1219200 w 8244840"/>
              <a:gd name="connsiteY59" fmla="*/ 4514619 h 5028102"/>
              <a:gd name="connsiteX60" fmla="*/ 1181100 w 8244840"/>
              <a:gd name="connsiteY60" fmla="*/ 4387619 h 5028102"/>
              <a:gd name="connsiteX61" fmla="*/ 1168400 w 8244840"/>
              <a:gd name="connsiteY61" fmla="*/ 4197119 h 5028102"/>
              <a:gd name="connsiteX62" fmla="*/ 1181100 w 8244840"/>
              <a:gd name="connsiteY62" fmla="*/ 3981219 h 5028102"/>
              <a:gd name="connsiteX63" fmla="*/ 1219200 w 8244840"/>
              <a:gd name="connsiteY63" fmla="*/ 3676419 h 5028102"/>
              <a:gd name="connsiteX64" fmla="*/ 1231900 w 8244840"/>
              <a:gd name="connsiteY64" fmla="*/ 3320819 h 5028102"/>
              <a:gd name="connsiteX65" fmla="*/ 1257300 w 8244840"/>
              <a:gd name="connsiteY65" fmla="*/ 2914419 h 5028102"/>
              <a:gd name="connsiteX66" fmla="*/ 1244600 w 8244840"/>
              <a:gd name="connsiteY66" fmla="*/ 2177819 h 5028102"/>
              <a:gd name="connsiteX67" fmla="*/ 1231900 w 8244840"/>
              <a:gd name="connsiteY67" fmla="*/ 1923819 h 5028102"/>
              <a:gd name="connsiteX68" fmla="*/ 1206500 w 8244840"/>
              <a:gd name="connsiteY68" fmla="*/ 1758719 h 5028102"/>
              <a:gd name="connsiteX69" fmla="*/ 1181100 w 8244840"/>
              <a:gd name="connsiteY69" fmla="*/ 1707919 h 5028102"/>
              <a:gd name="connsiteX70" fmla="*/ 1155700 w 8244840"/>
              <a:gd name="connsiteY70" fmla="*/ 1530119 h 5028102"/>
              <a:gd name="connsiteX71" fmla="*/ 1143000 w 8244840"/>
              <a:gd name="connsiteY71" fmla="*/ 1479319 h 5028102"/>
              <a:gd name="connsiteX72" fmla="*/ 1117600 w 8244840"/>
              <a:gd name="connsiteY72" fmla="*/ 1428519 h 5028102"/>
              <a:gd name="connsiteX73" fmla="*/ 1104900 w 8244840"/>
              <a:gd name="connsiteY73" fmla="*/ 1352319 h 5028102"/>
              <a:gd name="connsiteX74" fmla="*/ 1066800 w 8244840"/>
              <a:gd name="connsiteY74" fmla="*/ 1225319 h 5028102"/>
              <a:gd name="connsiteX75" fmla="*/ 1041400 w 8244840"/>
              <a:gd name="connsiteY75" fmla="*/ 1060219 h 5028102"/>
              <a:gd name="connsiteX76" fmla="*/ 1028700 w 8244840"/>
              <a:gd name="connsiteY76" fmla="*/ 996719 h 5028102"/>
              <a:gd name="connsiteX77" fmla="*/ 1003300 w 8244840"/>
              <a:gd name="connsiteY77" fmla="*/ 793519 h 5028102"/>
              <a:gd name="connsiteX78" fmla="*/ 990600 w 8244840"/>
              <a:gd name="connsiteY78" fmla="*/ 730019 h 5028102"/>
              <a:gd name="connsiteX79" fmla="*/ 965200 w 8244840"/>
              <a:gd name="connsiteY79" fmla="*/ 653819 h 5028102"/>
              <a:gd name="connsiteX80" fmla="*/ 927100 w 8244840"/>
              <a:gd name="connsiteY80" fmla="*/ 590319 h 5028102"/>
              <a:gd name="connsiteX81" fmla="*/ 914400 w 8244840"/>
              <a:gd name="connsiteY81" fmla="*/ 514119 h 5028102"/>
              <a:gd name="connsiteX82" fmla="*/ 889000 w 8244840"/>
              <a:gd name="connsiteY82" fmla="*/ 476019 h 5028102"/>
              <a:gd name="connsiteX83" fmla="*/ 838200 w 8244840"/>
              <a:gd name="connsiteY83" fmla="*/ 387119 h 5028102"/>
              <a:gd name="connsiteX84" fmla="*/ 812800 w 8244840"/>
              <a:gd name="connsiteY84" fmla="*/ 349019 h 5028102"/>
              <a:gd name="connsiteX85" fmla="*/ 800100 w 8244840"/>
              <a:gd name="connsiteY85" fmla="*/ 310919 h 5028102"/>
              <a:gd name="connsiteX86" fmla="*/ 762000 w 8244840"/>
              <a:gd name="connsiteY86" fmla="*/ 298219 h 5028102"/>
              <a:gd name="connsiteX87" fmla="*/ 736600 w 8244840"/>
              <a:gd name="connsiteY87" fmla="*/ 260119 h 5028102"/>
              <a:gd name="connsiteX88" fmla="*/ 660400 w 8244840"/>
              <a:gd name="connsiteY88" fmla="*/ 196619 h 5028102"/>
              <a:gd name="connsiteX89" fmla="*/ 609600 w 8244840"/>
              <a:gd name="connsiteY89" fmla="*/ 183919 h 5028102"/>
              <a:gd name="connsiteX90" fmla="*/ 571500 w 8244840"/>
              <a:gd name="connsiteY90" fmla="*/ 158519 h 5028102"/>
              <a:gd name="connsiteX91" fmla="*/ 520700 w 8244840"/>
              <a:gd name="connsiteY91" fmla="*/ 145819 h 5028102"/>
              <a:gd name="connsiteX92" fmla="*/ 241300 w 8244840"/>
              <a:gd name="connsiteY92" fmla="*/ 120419 h 5028102"/>
              <a:gd name="connsiteX93" fmla="*/ 63500 w 8244840"/>
              <a:gd name="connsiteY93" fmla="*/ 82319 h 5028102"/>
              <a:gd name="connsiteX94" fmla="*/ 0 w 8244840"/>
              <a:gd name="connsiteY94" fmla="*/ 31519 h 5028102"/>
              <a:gd name="connsiteX95" fmla="*/ 88900 w 8244840"/>
              <a:gd name="connsiteY95" fmla="*/ 5022619 h 5028102"/>
              <a:gd name="connsiteX96" fmla="*/ 1739900 w 8244840"/>
              <a:gd name="connsiteY96" fmla="*/ 4895619 h 5028102"/>
              <a:gd name="connsiteX97" fmla="*/ 8244840 w 8244840"/>
              <a:gd name="connsiteY97"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3149600 w 8244840"/>
              <a:gd name="connsiteY10" fmla="*/ 1034819 h 5028102"/>
              <a:gd name="connsiteX11" fmla="*/ 3073400 w 8244840"/>
              <a:gd name="connsiteY11" fmla="*/ 1098319 h 5028102"/>
              <a:gd name="connsiteX12" fmla="*/ 2959100 w 8244840"/>
              <a:gd name="connsiteY12" fmla="*/ 1199919 h 5028102"/>
              <a:gd name="connsiteX13" fmla="*/ 2921000 w 8244840"/>
              <a:gd name="connsiteY13" fmla="*/ 1288819 h 5028102"/>
              <a:gd name="connsiteX14" fmla="*/ 2908300 w 8244840"/>
              <a:gd name="connsiteY14" fmla="*/ 1326919 h 5028102"/>
              <a:gd name="connsiteX15" fmla="*/ 2870200 w 8244840"/>
              <a:gd name="connsiteY15" fmla="*/ 1403119 h 5028102"/>
              <a:gd name="connsiteX16" fmla="*/ 2832100 w 8244840"/>
              <a:gd name="connsiteY16" fmla="*/ 1530119 h 5028102"/>
              <a:gd name="connsiteX17" fmla="*/ 2819400 w 8244840"/>
              <a:gd name="connsiteY17" fmla="*/ 1580919 h 5028102"/>
              <a:gd name="connsiteX18" fmla="*/ 2794000 w 8244840"/>
              <a:gd name="connsiteY18" fmla="*/ 1644419 h 5028102"/>
              <a:gd name="connsiteX19" fmla="*/ 2781300 w 8244840"/>
              <a:gd name="connsiteY19" fmla="*/ 1682519 h 5028102"/>
              <a:gd name="connsiteX20" fmla="*/ 2755900 w 8244840"/>
              <a:gd name="connsiteY20" fmla="*/ 1720619 h 5028102"/>
              <a:gd name="connsiteX21" fmla="*/ 2730500 w 8244840"/>
              <a:gd name="connsiteY21" fmla="*/ 1822219 h 5028102"/>
              <a:gd name="connsiteX22" fmla="*/ 2705100 w 8244840"/>
              <a:gd name="connsiteY22" fmla="*/ 1885719 h 5028102"/>
              <a:gd name="connsiteX23" fmla="*/ 2679700 w 8244840"/>
              <a:gd name="connsiteY23" fmla="*/ 2012719 h 5028102"/>
              <a:gd name="connsiteX24" fmla="*/ 2654300 w 8244840"/>
              <a:gd name="connsiteY24" fmla="*/ 2190519 h 5028102"/>
              <a:gd name="connsiteX25" fmla="*/ 2641600 w 8244840"/>
              <a:gd name="connsiteY25" fmla="*/ 2698519 h 5028102"/>
              <a:gd name="connsiteX26" fmla="*/ 2628900 w 8244840"/>
              <a:gd name="connsiteY26" fmla="*/ 2774719 h 5028102"/>
              <a:gd name="connsiteX27" fmla="*/ 2578100 w 8244840"/>
              <a:gd name="connsiteY27" fmla="*/ 3079519 h 5028102"/>
              <a:gd name="connsiteX28" fmla="*/ 2540000 w 8244840"/>
              <a:gd name="connsiteY28" fmla="*/ 3117619 h 5028102"/>
              <a:gd name="connsiteX29" fmla="*/ 2501900 w 8244840"/>
              <a:gd name="connsiteY29" fmla="*/ 3206519 h 5028102"/>
              <a:gd name="connsiteX30" fmla="*/ 2489200 w 8244840"/>
              <a:gd name="connsiteY30" fmla="*/ 3244619 h 5028102"/>
              <a:gd name="connsiteX31" fmla="*/ 2451100 w 8244840"/>
              <a:gd name="connsiteY31" fmla="*/ 3282719 h 5028102"/>
              <a:gd name="connsiteX32" fmla="*/ 2438400 w 8244840"/>
              <a:gd name="connsiteY32" fmla="*/ 3346219 h 5028102"/>
              <a:gd name="connsiteX33" fmla="*/ 2413000 w 8244840"/>
              <a:gd name="connsiteY33" fmla="*/ 3384319 h 5028102"/>
              <a:gd name="connsiteX34" fmla="*/ 2387600 w 8244840"/>
              <a:gd name="connsiteY34" fmla="*/ 3460519 h 5028102"/>
              <a:gd name="connsiteX35" fmla="*/ 2374900 w 8244840"/>
              <a:gd name="connsiteY35" fmla="*/ 3498619 h 5028102"/>
              <a:gd name="connsiteX36" fmla="*/ 2362200 w 8244840"/>
              <a:gd name="connsiteY36" fmla="*/ 3536719 h 5028102"/>
              <a:gd name="connsiteX37" fmla="*/ 2349500 w 8244840"/>
              <a:gd name="connsiteY37" fmla="*/ 3625619 h 5028102"/>
              <a:gd name="connsiteX38" fmla="*/ 2311400 w 8244840"/>
              <a:gd name="connsiteY38" fmla="*/ 3790719 h 5028102"/>
              <a:gd name="connsiteX39" fmla="*/ 2286000 w 8244840"/>
              <a:gd name="connsiteY39" fmla="*/ 3841519 h 5028102"/>
              <a:gd name="connsiteX40" fmla="*/ 2273300 w 8244840"/>
              <a:gd name="connsiteY40" fmla="*/ 3968519 h 5028102"/>
              <a:gd name="connsiteX41" fmla="*/ 2247900 w 8244840"/>
              <a:gd name="connsiteY41" fmla="*/ 4070119 h 5028102"/>
              <a:gd name="connsiteX42" fmla="*/ 2222500 w 8244840"/>
              <a:gd name="connsiteY42" fmla="*/ 4298719 h 5028102"/>
              <a:gd name="connsiteX43" fmla="*/ 2209800 w 8244840"/>
              <a:gd name="connsiteY43" fmla="*/ 4489219 h 5028102"/>
              <a:gd name="connsiteX44" fmla="*/ 2184400 w 8244840"/>
              <a:gd name="connsiteY44" fmla="*/ 4616219 h 5028102"/>
              <a:gd name="connsiteX45" fmla="*/ 2171700 w 8244840"/>
              <a:gd name="connsiteY45" fmla="*/ 4692419 h 5028102"/>
              <a:gd name="connsiteX46" fmla="*/ 2159000 w 8244840"/>
              <a:gd name="connsiteY46" fmla="*/ 4730519 h 5028102"/>
              <a:gd name="connsiteX47" fmla="*/ 2044700 w 8244840"/>
              <a:gd name="connsiteY47" fmla="*/ 4933719 h 5028102"/>
              <a:gd name="connsiteX48" fmla="*/ 1816100 w 8244840"/>
              <a:gd name="connsiteY48" fmla="*/ 4895619 h 5028102"/>
              <a:gd name="connsiteX49" fmla="*/ 1701800 w 8244840"/>
              <a:gd name="connsiteY49" fmla="*/ 4857519 h 5028102"/>
              <a:gd name="connsiteX50" fmla="*/ 1587500 w 8244840"/>
              <a:gd name="connsiteY50" fmla="*/ 4819419 h 5028102"/>
              <a:gd name="connsiteX51" fmla="*/ 1549400 w 8244840"/>
              <a:gd name="connsiteY51" fmla="*/ 4806719 h 5028102"/>
              <a:gd name="connsiteX52" fmla="*/ 1511300 w 8244840"/>
              <a:gd name="connsiteY52" fmla="*/ 4781319 h 5028102"/>
              <a:gd name="connsiteX53" fmla="*/ 1435100 w 8244840"/>
              <a:gd name="connsiteY53" fmla="*/ 4768619 h 5028102"/>
              <a:gd name="connsiteX54" fmla="*/ 1397000 w 8244840"/>
              <a:gd name="connsiteY54" fmla="*/ 4755919 h 5028102"/>
              <a:gd name="connsiteX55" fmla="*/ 1270000 w 8244840"/>
              <a:gd name="connsiteY55" fmla="*/ 4641619 h 5028102"/>
              <a:gd name="connsiteX56" fmla="*/ 1257300 w 8244840"/>
              <a:gd name="connsiteY56" fmla="*/ 4603519 h 5028102"/>
              <a:gd name="connsiteX57" fmla="*/ 1244600 w 8244840"/>
              <a:gd name="connsiteY57" fmla="*/ 4552719 h 5028102"/>
              <a:gd name="connsiteX58" fmla="*/ 1219200 w 8244840"/>
              <a:gd name="connsiteY58" fmla="*/ 4514619 h 5028102"/>
              <a:gd name="connsiteX59" fmla="*/ 1181100 w 8244840"/>
              <a:gd name="connsiteY59" fmla="*/ 4387619 h 5028102"/>
              <a:gd name="connsiteX60" fmla="*/ 1168400 w 8244840"/>
              <a:gd name="connsiteY60" fmla="*/ 4197119 h 5028102"/>
              <a:gd name="connsiteX61" fmla="*/ 1181100 w 8244840"/>
              <a:gd name="connsiteY61" fmla="*/ 3981219 h 5028102"/>
              <a:gd name="connsiteX62" fmla="*/ 1219200 w 8244840"/>
              <a:gd name="connsiteY62" fmla="*/ 3676419 h 5028102"/>
              <a:gd name="connsiteX63" fmla="*/ 1231900 w 8244840"/>
              <a:gd name="connsiteY63" fmla="*/ 3320819 h 5028102"/>
              <a:gd name="connsiteX64" fmla="*/ 1257300 w 8244840"/>
              <a:gd name="connsiteY64" fmla="*/ 2914419 h 5028102"/>
              <a:gd name="connsiteX65" fmla="*/ 1244600 w 8244840"/>
              <a:gd name="connsiteY65" fmla="*/ 2177819 h 5028102"/>
              <a:gd name="connsiteX66" fmla="*/ 1231900 w 8244840"/>
              <a:gd name="connsiteY66" fmla="*/ 1923819 h 5028102"/>
              <a:gd name="connsiteX67" fmla="*/ 1206500 w 8244840"/>
              <a:gd name="connsiteY67" fmla="*/ 1758719 h 5028102"/>
              <a:gd name="connsiteX68" fmla="*/ 1181100 w 8244840"/>
              <a:gd name="connsiteY68" fmla="*/ 1707919 h 5028102"/>
              <a:gd name="connsiteX69" fmla="*/ 1155700 w 8244840"/>
              <a:gd name="connsiteY69" fmla="*/ 1530119 h 5028102"/>
              <a:gd name="connsiteX70" fmla="*/ 1143000 w 8244840"/>
              <a:gd name="connsiteY70" fmla="*/ 1479319 h 5028102"/>
              <a:gd name="connsiteX71" fmla="*/ 1117600 w 8244840"/>
              <a:gd name="connsiteY71" fmla="*/ 1428519 h 5028102"/>
              <a:gd name="connsiteX72" fmla="*/ 1104900 w 8244840"/>
              <a:gd name="connsiteY72" fmla="*/ 1352319 h 5028102"/>
              <a:gd name="connsiteX73" fmla="*/ 1066800 w 8244840"/>
              <a:gd name="connsiteY73" fmla="*/ 1225319 h 5028102"/>
              <a:gd name="connsiteX74" fmla="*/ 1041400 w 8244840"/>
              <a:gd name="connsiteY74" fmla="*/ 1060219 h 5028102"/>
              <a:gd name="connsiteX75" fmla="*/ 1028700 w 8244840"/>
              <a:gd name="connsiteY75" fmla="*/ 996719 h 5028102"/>
              <a:gd name="connsiteX76" fmla="*/ 1003300 w 8244840"/>
              <a:gd name="connsiteY76" fmla="*/ 793519 h 5028102"/>
              <a:gd name="connsiteX77" fmla="*/ 990600 w 8244840"/>
              <a:gd name="connsiteY77" fmla="*/ 730019 h 5028102"/>
              <a:gd name="connsiteX78" fmla="*/ 965200 w 8244840"/>
              <a:gd name="connsiteY78" fmla="*/ 653819 h 5028102"/>
              <a:gd name="connsiteX79" fmla="*/ 927100 w 8244840"/>
              <a:gd name="connsiteY79" fmla="*/ 590319 h 5028102"/>
              <a:gd name="connsiteX80" fmla="*/ 914400 w 8244840"/>
              <a:gd name="connsiteY80" fmla="*/ 514119 h 5028102"/>
              <a:gd name="connsiteX81" fmla="*/ 889000 w 8244840"/>
              <a:gd name="connsiteY81" fmla="*/ 476019 h 5028102"/>
              <a:gd name="connsiteX82" fmla="*/ 838200 w 8244840"/>
              <a:gd name="connsiteY82" fmla="*/ 387119 h 5028102"/>
              <a:gd name="connsiteX83" fmla="*/ 812800 w 8244840"/>
              <a:gd name="connsiteY83" fmla="*/ 349019 h 5028102"/>
              <a:gd name="connsiteX84" fmla="*/ 800100 w 8244840"/>
              <a:gd name="connsiteY84" fmla="*/ 310919 h 5028102"/>
              <a:gd name="connsiteX85" fmla="*/ 762000 w 8244840"/>
              <a:gd name="connsiteY85" fmla="*/ 298219 h 5028102"/>
              <a:gd name="connsiteX86" fmla="*/ 736600 w 8244840"/>
              <a:gd name="connsiteY86" fmla="*/ 260119 h 5028102"/>
              <a:gd name="connsiteX87" fmla="*/ 660400 w 8244840"/>
              <a:gd name="connsiteY87" fmla="*/ 196619 h 5028102"/>
              <a:gd name="connsiteX88" fmla="*/ 609600 w 8244840"/>
              <a:gd name="connsiteY88" fmla="*/ 183919 h 5028102"/>
              <a:gd name="connsiteX89" fmla="*/ 571500 w 8244840"/>
              <a:gd name="connsiteY89" fmla="*/ 158519 h 5028102"/>
              <a:gd name="connsiteX90" fmla="*/ 520700 w 8244840"/>
              <a:gd name="connsiteY90" fmla="*/ 145819 h 5028102"/>
              <a:gd name="connsiteX91" fmla="*/ 241300 w 8244840"/>
              <a:gd name="connsiteY91" fmla="*/ 120419 h 5028102"/>
              <a:gd name="connsiteX92" fmla="*/ 63500 w 8244840"/>
              <a:gd name="connsiteY92" fmla="*/ 82319 h 5028102"/>
              <a:gd name="connsiteX93" fmla="*/ 0 w 8244840"/>
              <a:gd name="connsiteY93" fmla="*/ 31519 h 5028102"/>
              <a:gd name="connsiteX94" fmla="*/ 88900 w 8244840"/>
              <a:gd name="connsiteY94" fmla="*/ 5022619 h 5028102"/>
              <a:gd name="connsiteX95" fmla="*/ 1739900 w 8244840"/>
              <a:gd name="connsiteY95" fmla="*/ 4895619 h 5028102"/>
              <a:gd name="connsiteX96" fmla="*/ 8244840 w 8244840"/>
              <a:gd name="connsiteY96"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3073400 w 8244840"/>
              <a:gd name="connsiteY10" fmla="*/ 1098319 h 5028102"/>
              <a:gd name="connsiteX11" fmla="*/ 2959100 w 8244840"/>
              <a:gd name="connsiteY11" fmla="*/ 1199919 h 5028102"/>
              <a:gd name="connsiteX12" fmla="*/ 2921000 w 8244840"/>
              <a:gd name="connsiteY12" fmla="*/ 1288819 h 5028102"/>
              <a:gd name="connsiteX13" fmla="*/ 2908300 w 8244840"/>
              <a:gd name="connsiteY13" fmla="*/ 1326919 h 5028102"/>
              <a:gd name="connsiteX14" fmla="*/ 2870200 w 8244840"/>
              <a:gd name="connsiteY14" fmla="*/ 1403119 h 5028102"/>
              <a:gd name="connsiteX15" fmla="*/ 2832100 w 8244840"/>
              <a:gd name="connsiteY15" fmla="*/ 1530119 h 5028102"/>
              <a:gd name="connsiteX16" fmla="*/ 2819400 w 8244840"/>
              <a:gd name="connsiteY16" fmla="*/ 1580919 h 5028102"/>
              <a:gd name="connsiteX17" fmla="*/ 2794000 w 8244840"/>
              <a:gd name="connsiteY17" fmla="*/ 1644419 h 5028102"/>
              <a:gd name="connsiteX18" fmla="*/ 2781300 w 8244840"/>
              <a:gd name="connsiteY18" fmla="*/ 1682519 h 5028102"/>
              <a:gd name="connsiteX19" fmla="*/ 2755900 w 8244840"/>
              <a:gd name="connsiteY19" fmla="*/ 1720619 h 5028102"/>
              <a:gd name="connsiteX20" fmla="*/ 2730500 w 8244840"/>
              <a:gd name="connsiteY20" fmla="*/ 1822219 h 5028102"/>
              <a:gd name="connsiteX21" fmla="*/ 2705100 w 8244840"/>
              <a:gd name="connsiteY21" fmla="*/ 1885719 h 5028102"/>
              <a:gd name="connsiteX22" fmla="*/ 2679700 w 8244840"/>
              <a:gd name="connsiteY22" fmla="*/ 2012719 h 5028102"/>
              <a:gd name="connsiteX23" fmla="*/ 2654300 w 8244840"/>
              <a:gd name="connsiteY23" fmla="*/ 2190519 h 5028102"/>
              <a:gd name="connsiteX24" fmla="*/ 2641600 w 8244840"/>
              <a:gd name="connsiteY24" fmla="*/ 2698519 h 5028102"/>
              <a:gd name="connsiteX25" fmla="*/ 2628900 w 8244840"/>
              <a:gd name="connsiteY25" fmla="*/ 2774719 h 5028102"/>
              <a:gd name="connsiteX26" fmla="*/ 2578100 w 8244840"/>
              <a:gd name="connsiteY26" fmla="*/ 3079519 h 5028102"/>
              <a:gd name="connsiteX27" fmla="*/ 2540000 w 8244840"/>
              <a:gd name="connsiteY27" fmla="*/ 3117619 h 5028102"/>
              <a:gd name="connsiteX28" fmla="*/ 2501900 w 8244840"/>
              <a:gd name="connsiteY28" fmla="*/ 3206519 h 5028102"/>
              <a:gd name="connsiteX29" fmla="*/ 2489200 w 8244840"/>
              <a:gd name="connsiteY29" fmla="*/ 3244619 h 5028102"/>
              <a:gd name="connsiteX30" fmla="*/ 2451100 w 8244840"/>
              <a:gd name="connsiteY30" fmla="*/ 3282719 h 5028102"/>
              <a:gd name="connsiteX31" fmla="*/ 2438400 w 8244840"/>
              <a:gd name="connsiteY31" fmla="*/ 3346219 h 5028102"/>
              <a:gd name="connsiteX32" fmla="*/ 2413000 w 8244840"/>
              <a:gd name="connsiteY32" fmla="*/ 3384319 h 5028102"/>
              <a:gd name="connsiteX33" fmla="*/ 2387600 w 8244840"/>
              <a:gd name="connsiteY33" fmla="*/ 3460519 h 5028102"/>
              <a:gd name="connsiteX34" fmla="*/ 2374900 w 8244840"/>
              <a:gd name="connsiteY34" fmla="*/ 3498619 h 5028102"/>
              <a:gd name="connsiteX35" fmla="*/ 2362200 w 8244840"/>
              <a:gd name="connsiteY35" fmla="*/ 3536719 h 5028102"/>
              <a:gd name="connsiteX36" fmla="*/ 2349500 w 8244840"/>
              <a:gd name="connsiteY36" fmla="*/ 3625619 h 5028102"/>
              <a:gd name="connsiteX37" fmla="*/ 2311400 w 8244840"/>
              <a:gd name="connsiteY37" fmla="*/ 3790719 h 5028102"/>
              <a:gd name="connsiteX38" fmla="*/ 2286000 w 8244840"/>
              <a:gd name="connsiteY38" fmla="*/ 3841519 h 5028102"/>
              <a:gd name="connsiteX39" fmla="*/ 2273300 w 8244840"/>
              <a:gd name="connsiteY39" fmla="*/ 3968519 h 5028102"/>
              <a:gd name="connsiteX40" fmla="*/ 2247900 w 8244840"/>
              <a:gd name="connsiteY40" fmla="*/ 4070119 h 5028102"/>
              <a:gd name="connsiteX41" fmla="*/ 2222500 w 8244840"/>
              <a:gd name="connsiteY41" fmla="*/ 4298719 h 5028102"/>
              <a:gd name="connsiteX42" fmla="*/ 2209800 w 8244840"/>
              <a:gd name="connsiteY42" fmla="*/ 4489219 h 5028102"/>
              <a:gd name="connsiteX43" fmla="*/ 2184400 w 8244840"/>
              <a:gd name="connsiteY43" fmla="*/ 4616219 h 5028102"/>
              <a:gd name="connsiteX44" fmla="*/ 2171700 w 8244840"/>
              <a:gd name="connsiteY44" fmla="*/ 4692419 h 5028102"/>
              <a:gd name="connsiteX45" fmla="*/ 2159000 w 8244840"/>
              <a:gd name="connsiteY45" fmla="*/ 4730519 h 5028102"/>
              <a:gd name="connsiteX46" fmla="*/ 2044700 w 8244840"/>
              <a:gd name="connsiteY46" fmla="*/ 4933719 h 5028102"/>
              <a:gd name="connsiteX47" fmla="*/ 1816100 w 8244840"/>
              <a:gd name="connsiteY47" fmla="*/ 4895619 h 5028102"/>
              <a:gd name="connsiteX48" fmla="*/ 1701800 w 8244840"/>
              <a:gd name="connsiteY48" fmla="*/ 4857519 h 5028102"/>
              <a:gd name="connsiteX49" fmla="*/ 1587500 w 8244840"/>
              <a:gd name="connsiteY49" fmla="*/ 4819419 h 5028102"/>
              <a:gd name="connsiteX50" fmla="*/ 1549400 w 8244840"/>
              <a:gd name="connsiteY50" fmla="*/ 4806719 h 5028102"/>
              <a:gd name="connsiteX51" fmla="*/ 1511300 w 8244840"/>
              <a:gd name="connsiteY51" fmla="*/ 4781319 h 5028102"/>
              <a:gd name="connsiteX52" fmla="*/ 1435100 w 8244840"/>
              <a:gd name="connsiteY52" fmla="*/ 4768619 h 5028102"/>
              <a:gd name="connsiteX53" fmla="*/ 1397000 w 8244840"/>
              <a:gd name="connsiteY53" fmla="*/ 4755919 h 5028102"/>
              <a:gd name="connsiteX54" fmla="*/ 1270000 w 8244840"/>
              <a:gd name="connsiteY54" fmla="*/ 4641619 h 5028102"/>
              <a:gd name="connsiteX55" fmla="*/ 1257300 w 8244840"/>
              <a:gd name="connsiteY55" fmla="*/ 4603519 h 5028102"/>
              <a:gd name="connsiteX56" fmla="*/ 1244600 w 8244840"/>
              <a:gd name="connsiteY56" fmla="*/ 4552719 h 5028102"/>
              <a:gd name="connsiteX57" fmla="*/ 1219200 w 8244840"/>
              <a:gd name="connsiteY57" fmla="*/ 4514619 h 5028102"/>
              <a:gd name="connsiteX58" fmla="*/ 1181100 w 8244840"/>
              <a:gd name="connsiteY58" fmla="*/ 4387619 h 5028102"/>
              <a:gd name="connsiteX59" fmla="*/ 1168400 w 8244840"/>
              <a:gd name="connsiteY59" fmla="*/ 4197119 h 5028102"/>
              <a:gd name="connsiteX60" fmla="*/ 1181100 w 8244840"/>
              <a:gd name="connsiteY60" fmla="*/ 3981219 h 5028102"/>
              <a:gd name="connsiteX61" fmla="*/ 1219200 w 8244840"/>
              <a:gd name="connsiteY61" fmla="*/ 3676419 h 5028102"/>
              <a:gd name="connsiteX62" fmla="*/ 1231900 w 8244840"/>
              <a:gd name="connsiteY62" fmla="*/ 3320819 h 5028102"/>
              <a:gd name="connsiteX63" fmla="*/ 1257300 w 8244840"/>
              <a:gd name="connsiteY63" fmla="*/ 2914419 h 5028102"/>
              <a:gd name="connsiteX64" fmla="*/ 1244600 w 8244840"/>
              <a:gd name="connsiteY64" fmla="*/ 2177819 h 5028102"/>
              <a:gd name="connsiteX65" fmla="*/ 1231900 w 8244840"/>
              <a:gd name="connsiteY65" fmla="*/ 1923819 h 5028102"/>
              <a:gd name="connsiteX66" fmla="*/ 1206500 w 8244840"/>
              <a:gd name="connsiteY66" fmla="*/ 1758719 h 5028102"/>
              <a:gd name="connsiteX67" fmla="*/ 1181100 w 8244840"/>
              <a:gd name="connsiteY67" fmla="*/ 1707919 h 5028102"/>
              <a:gd name="connsiteX68" fmla="*/ 1155700 w 8244840"/>
              <a:gd name="connsiteY68" fmla="*/ 1530119 h 5028102"/>
              <a:gd name="connsiteX69" fmla="*/ 1143000 w 8244840"/>
              <a:gd name="connsiteY69" fmla="*/ 1479319 h 5028102"/>
              <a:gd name="connsiteX70" fmla="*/ 1117600 w 8244840"/>
              <a:gd name="connsiteY70" fmla="*/ 1428519 h 5028102"/>
              <a:gd name="connsiteX71" fmla="*/ 1104900 w 8244840"/>
              <a:gd name="connsiteY71" fmla="*/ 1352319 h 5028102"/>
              <a:gd name="connsiteX72" fmla="*/ 1066800 w 8244840"/>
              <a:gd name="connsiteY72" fmla="*/ 1225319 h 5028102"/>
              <a:gd name="connsiteX73" fmla="*/ 1041400 w 8244840"/>
              <a:gd name="connsiteY73" fmla="*/ 1060219 h 5028102"/>
              <a:gd name="connsiteX74" fmla="*/ 1028700 w 8244840"/>
              <a:gd name="connsiteY74" fmla="*/ 996719 h 5028102"/>
              <a:gd name="connsiteX75" fmla="*/ 1003300 w 8244840"/>
              <a:gd name="connsiteY75" fmla="*/ 793519 h 5028102"/>
              <a:gd name="connsiteX76" fmla="*/ 990600 w 8244840"/>
              <a:gd name="connsiteY76" fmla="*/ 730019 h 5028102"/>
              <a:gd name="connsiteX77" fmla="*/ 965200 w 8244840"/>
              <a:gd name="connsiteY77" fmla="*/ 653819 h 5028102"/>
              <a:gd name="connsiteX78" fmla="*/ 927100 w 8244840"/>
              <a:gd name="connsiteY78" fmla="*/ 590319 h 5028102"/>
              <a:gd name="connsiteX79" fmla="*/ 914400 w 8244840"/>
              <a:gd name="connsiteY79" fmla="*/ 514119 h 5028102"/>
              <a:gd name="connsiteX80" fmla="*/ 889000 w 8244840"/>
              <a:gd name="connsiteY80" fmla="*/ 476019 h 5028102"/>
              <a:gd name="connsiteX81" fmla="*/ 838200 w 8244840"/>
              <a:gd name="connsiteY81" fmla="*/ 387119 h 5028102"/>
              <a:gd name="connsiteX82" fmla="*/ 812800 w 8244840"/>
              <a:gd name="connsiteY82" fmla="*/ 349019 h 5028102"/>
              <a:gd name="connsiteX83" fmla="*/ 800100 w 8244840"/>
              <a:gd name="connsiteY83" fmla="*/ 310919 h 5028102"/>
              <a:gd name="connsiteX84" fmla="*/ 762000 w 8244840"/>
              <a:gd name="connsiteY84" fmla="*/ 298219 h 5028102"/>
              <a:gd name="connsiteX85" fmla="*/ 736600 w 8244840"/>
              <a:gd name="connsiteY85" fmla="*/ 260119 h 5028102"/>
              <a:gd name="connsiteX86" fmla="*/ 660400 w 8244840"/>
              <a:gd name="connsiteY86" fmla="*/ 196619 h 5028102"/>
              <a:gd name="connsiteX87" fmla="*/ 609600 w 8244840"/>
              <a:gd name="connsiteY87" fmla="*/ 183919 h 5028102"/>
              <a:gd name="connsiteX88" fmla="*/ 571500 w 8244840"/>
              <a:gd name="connsiteY88" fmla="*/ 158519 h 5028102"/>
              <a:gd name="connsiteX89" fmla="*/ 520700 w 8244840"/>
              <a:gd name="connsiteY89" fmla="*/ 145819 h 5028102"/>
              <a:gd name="connsiteX90" fmla="*/ 241300 w 8244840"/>
              <a:gd name="connsiteY90" fmla="*/ 120419 h 5028102"/>
              <a:gd name="connsiteX91" fmla="*/ 63500 w 8244840"/>
              <a:gd name="connsiteY91" fmla="*/ 82319 h 5028102"/>
              <a:gd name="connsiteX92" fmla="*/ 0 w 8244840"/>
              <a:gd name="connsiteY92" fmla="*/ 31519 h 5028102"/>
              <a:gd name="connsiteX93" fmla="*/ 88900 w 8244840"/>
              <a:gd name="connsiteY93" fmla="*/ 5022619 h 5028102"/>
              <a:gd name="connsiteX94" fmla="*/ 1739900 w 8244840"/>
              <a:gd name="connsiteY94" fmla="*/ 4895619 h 5028102"/>
              <a:gd name="connsiteX95" fmla="*/ 8244840 w 8244840"/>
              <a:gd name="connsiteY95"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921000 w 8244840"/>
              <a:gd name="connsiteY11" fmla="*/ 1288819 h 5028102"/>
              <a:gd name="connsiteX12" fmla="*/ 2908300 w 8244840"/>
              <a:gd name="connsiteY12" fmla="*/ 1326919 h 5028102"/>
              <a:gd name="connsiteX13" fmla="*/ 2870200 w 8244840"/>
              <a:gd name="connsiteY13" fmla="*/ 1403119 h 5028102"/>
              <a:gd name="connsiteX14" fmla="*/ 2832100 w 8244840"/>
              <a:gd name="connsiteY14" fmla="*/ 1530119 h 5028102"/>
              <a:gd name="connsiteX15" fmla="*/ 2819400 w 8244840"/>
              <a:gd name="connsiteY15" fmla="*/ 1580919 h 5028102"/>
              <a:gd name="connsiteX16" fmla="*/ 2794000 w 8244840"/>
              <a:gd name="connsiteY16" fmla="*/ 1644419 h 5028102"/>
              <a:gd name="connsiteX17" fmla="*/ 2781300 w 8244840"/>
              <a:gd name="connsiteY17" fmla="*/ 1682519 h 5028102"/>
              <a:gd name="connsiteX18" fmla="*/ 2755900 w 8244840"/>
              <a:gd name="connsiteY18" fmla="*/ 1720619 h 5028102"/>
              <a:gd name="connsiteX19" fmla="*/ 2730500 w 8244840"/>
              <a:gd name="connsiteY19" fmla="*/ 1822219 h 5028102"/>
              <a:gd name="connsiteX20" fmla="*/ 2705100 w 8244840"/>
              <a:gd name="connsiteY20" fmla="*/ 1885719 h 5028102"/>
              <a:gd name="connsiteX21" fmla="*/ 2679700 w 8244840"/>
              <a:gd name="connsiteY21" fmla="*/ 2012719 h 5028102"/>
              <a:gd name="connsiteX22" fmla="*/ 2654300 w 8244840"/>
              <a:gd name="connsiteY22" fmla="*/ 2190519 h 5028102"/>
              <a:gd name="connsiteX23" fmla="*/ 2641600 w 8244840"/>
              <a:gd name="connsiteY23" fmla="*/ 2698519 h 5028102"/>
              <a:gd name="connsiteX24" fmla="*/ 2628900 w 8244840"/>
              <a:gd name="connsiteY24" fmla="*/ 2774719 h 5028102"/>
              <a:gd name="connsiteX25" fmla="*/ 2578100 w 8244840"/>
              <a:gd name="connsiteY25" fmla="*/ 3079519 h 5028102"/>
              <a:gd name="connsiteX26" fmla="*/ 2540000 w 8244840"/>
              <a:gd name="connsiteY26" fmla="*/ 3117619 h 5028102"/>
              <a:gd name="connsiteX27" fmla="*/ 2501900 w 8244840"/>
              <a:gd name="connsiteY27" fmla="*/ 3206519 h 5028102"/>
              <a:gd name="connsiteX28" fmla="*/ 2489200 w 8244840"/>
              <a:gd name="connsiteY28" fmla="*/ 3244619 h 5028102"/>
              <a:gd name="connsiteX29" fmla="*/ 2451100 w 8244840"/>
              <a:gd name="connsiteY29" fmla="*/ 3282719 h 5028102"/>
              <a:gd name="connsiteX30" fmla="*/ 2438400 w 8244840"/>
              <a:gd name="connsiteY30" fmla="*/ 3346219 h 5028102"/>
              <a:gd name="connsiteX31" fmla="*/ 2413000 w 8244840"/>
              <a:gd name="connsiteY31" fmla="*/ 3384319 h 5028102"/>
              <a:gd name="connsiteX32" fmla="*/ 2387600 w 8244840"/>
              <a:gd name="connsiteY32" fmla="*/ 3460519 h 5028102"/>
              <a:gd name="connsiteX33" fmla="*/ 2374900 w 8244840"/>
              <a:gd name="connsiteY33" fmla="*/ 3498619 h 5028102"/>
              <a:gd name="connsiteX34" fmla="*/ 2362200 w 8244840"/>
              <a:gd name="connsiteY34" fmla="*/ 3536719 h 5028102"/>
              <a:gd name="connsiteX35" fmla="*/ 2349500 w 8244840"/>
              <a:gd name="connsiteY35" fmla="*/ 3625619 h 5028102"/>
              <a:gd name="connsiteX36" fmla="*/ 2311400 w 8244840"/>
              <a:gd name="connsiteY36" fmla="*/ 3790719 h 5028102"/>
              <a:gd name="connsiteX37" fmla="*/ 2286000 w 8244840"/>
              <a:gd name="connsiteY37" fmla="*/ 3841519 h 5028102"/>
              <a:gd name="connsiteX38" fmla="*/ 2273300 w 8244840"/>
              <a:gd name="connsiteY38" fmla="*/ 3968519 h 5028102"/>
              <a:gd name="connsiteX39" fmla="*/ 2247900 w 8244840"/>
              <a:gd name="connsiteY39" fmla="*/ 4070119 h 5028102"/>
              <a:gd name="connsiteX40" fmla="*/ 2222500 w 8244840"/>
              <a:gd name="connsiteY40" fmla="*/ 4298719 h 5028102"/>
              <a:gd name="connsiteX41" fmla="*/ 2209800 w 8244840"/>
              <a:gd name="connsiteY41" fmla="*/ 4489219 h 5028102"/>
              <a:gd name="connsiteX42" fmla="*/ 2184400 w 8244840"/>
              <a:gd name="connsiteY42" fmla="*/ 4616219 h 5028102"/>
              <a:gd name="connsiteX43" fmla="*/ 2171700 w 8244840"/>
              <a:gd name="connsiteY43" fmla="*/ 4692419 h 5028102"/>
              <a:gd name="connsiteX44" fmla="*/ 2159000 w 8244840"/>
              <a:gd name="connsiteY44" fmla="*/ 4730519 h 5028102"/>
              <a:gd name="connsiteX45" fmla="*/ 2044700 w 8244840"/>
              <a:gd name="connsiteY45" fmla="*/ 4933719 h 5028102"/>
              <a:gd name="connsiteX46" fmla="*/ 1816100 w 8244840"/>
              <a:gd name="connsiteY46" fmla="*/ 4895619 h 5028102"/>
              <a:gd name="connsiteX47" fmla="*/ 1701800 w 8244840"/>
              <a:gd name="connsiteY47" fmla="*/ 4857519 h 5028102"/>
              <a:gd name="connsiteX48" fmla="*/ 1587500 w 8244840"/>
              <a:gd name="connsiteY48" fmla="*/ 4819419 h 5028102"/>
              <a:gd name="connsiteX49" fmla="*/ 1549400 w 8244840"/>
              <a:gd name="connsiteY49" fmla="*/ 4806719 h 5028102"/>
              <a:gd name="connsiteX50" fmla="*/ 1511300 w 8244840"/>
              <a:gd name="connsiteY50" fmla="*/ 4781319 h 5028102"/>
              <a:gd name="connsiteX51" fmla="*/ 1435100 w 8244840"/>
              <a:gd name="connsiteY51" fmla="*/ 4768619 h 5028102"/>
              <a:gd name="connsiteX52" fmla="*/ 1397000 w 8244840"/>
              <a:gd name="connsiteY52" fmla="*/ 4755919 h 5028102"/>
              <a:gd name="connsiteX53" fmla="*/ 1270000 w 8244840"/>
              <a:gd name="connsiteY53" fmla="*/ 4641619 h 5028102"/>
              <a:gd name="connsiteX54" fmla="*/ 1257300 w 8244840"/>
              <a:gd name="connsiteY54" fmla="*/ 4603519 h 5028102"/>
              <a:gd name="connsiteX55" fmla="*/ 1244600 w 8244840"/>
              <a:gd name="connsiteY55" fmla="*/ 4552719 h 5028102"/>
              <a:gd name="connsiteX56" fmla="*/ 1219200 w 8244840"/>
              <a:gd name="connsiteY56" fmla="*/ 4514619 h 5028102"/>
              <a:gd name="connsiteX57" fmla="*/ 1181100 w 8244840"/>
              <a:gd name="connsiteY57" fmla="*/ 4387619 h 5028102"/>
              <a:gd name="connsiteX58" fmla="*/ 1168400 w 8244840"/>
              <a:gd name="connsiteY58" fmla="*/ 4197119 h 5028102"/>
              <a:gd name="connsiteX59" fmla="*/ 1181100 w 8244840"/>
              <a:gd name="connsiteY59" fmla="*/ 3981219 h 5028102"/>
              <a:gd name="connsiteX60" fmla="*/ 1219200 w 8244840"/>
              <a:gd name="connsiteY60" fmla="*/ 3676419 h 5028102"/>
              <a:gd name="connsiteX61" fmla="*/ 1231900 w 8244840"/>
              <a:gd name="connsiteY61" fmla="*/ 3320819 h 5028102"/>
              <a:gd name="connsiteX62" fmla="*/ 1257300 w 8244840"/>
              <a:gd name="connsiteY62" fmla="*/ 2914419 h 5028102"/>
              <a:gd name="connsiteX63" fmla="*/ 1244600 w 8244840"/>
              <a:gd name="connsiteY63" fmla="*/ 2177819 h 5028102"/>
              <a:gd name="connsiteX64" fmla="*/ 1231900 w 8244840"/>
              <a:gd name="connsiteY64" fmla="*/ 1923819 h 5028102"/>
              <a:gd name="connsiteX65" fmla="*/ 1206500 w 8244840"/>
              <a:gd name="connsiteY65" fmla="*/ 1758719 h 5028102"/>
              <a:gd name="connsiteX66" fmla="*/ 1181100 w 8244840"/>
              <a:gd name="connsiteY66" fmla="*/ 1707919 h 5028102"/>
              <a:gd name="connsiteX67" fmla="*/ 1155700 w 8244840"/>
              <a:gd name="connsiteY67" fmla="*/ 1530119 h 5028102"/>
              <a:gd name="connsiteX68" fmla="*/ 1143000 w 8244840"/>
              <a:gd name="connsiteY68" fmla="*/ 1479319 h 5028102"/>
              <a:gd name="connsiteX69" fmla="*/ 1117600 w 8244840"/>
              <a:gd name="connsiteY69" fmla="*/ 1428519 h 5028102"/>
              <a:gd name="connsiteX70" fmla="*/ 1104900 w 8244840"/>
              <a:gd name="connsiteY70" fmla="*/ 1352319 h 5028102"/>
              <a:gd name="connsiteX71" fmla="*/ 1066800 w 8244840"/>
              <a:gd name="connsiteY71" fmla="*/ 1225319 h 5028102"/>
              <a:gd name="connsiteX72" fmla="*/ 1041400 w 8244840"/>
              <a:gd name="connsiteY72" fmla="*/ 1060219 h 5028102"/>
              <a:gd name="connsiteX73" fmla="*/ 1028700 w 8244840"/>
              <a:gd name="connsiteY73" fmla="*/ 996719 h 5028102"/>
              <a:gd name="connsiteX74" fmla="*/ 1003300 w 8244840"/>
              <a:gd name="connsiteY74" fmla="*/ 793519 h 5028102"/>
              <a:gd name="connsiteX75" fmla="*/ 990600 w 8244840"/>
              <a:gd name="connsiteY75" fmla="*/ 730019 h 5028102"/>
              <a:gd name="connsiteX76" fmla="*/ 965200 w 8244840"/>
              <a:gd name="connsiteY76" fmla="*/ 653819 h 5028102"/>
              <a:gd name="connsiteX77" fmla="*/ 927100 w 8244840"/>
              <a:gd name="connsiteY77" fmla="*/ 590319 h 5028102"/>
              <a:gd name="connsiteX78" fmla="*/ 914400 w 8244840"/>
              <a:gd name="connsiteY78" fmla="*/ 514119 h 5028102"/>
              <a:gd name="connsiteX79" fmla="*/ 889000 w 8244840"/>
              <a:gd name="connsiteY79" fmla="*/ 476019 h 5028102"/>
              <a:gd name="connsiteX80" fmla="*/ 838200 w 8244840"/>
              <a:gd name="connsiteY80" fmla="*/ 387119 h 5028102"/>
              <a:gd name="connsiteX81" fmla="*/ 812800 w 8244840"/>
              <a:gd name="connsiteY81" fmla="*/ 349019 h 5028102"/>
              <a:gd name="connsiteX82" fmla="*/ 800100 w 8244840"/>
              <a:gd name="connsiteY82" fmla="*/ 310919 h 5028102"/>
              <a:gd name="connsiteX83" fmla="*/ 762000 w 8244840"/>
              <a:gd name="connsiteY83" fmla="*/ 298219 h 5028102"/>
              <a:gd name="connsiteX84" fmla="*/ 736600 w 8244840"/>
              <a:gd name="connsiteY84" fmla="*/ 260119 h 5028102"/>
              <a:gd name="connsiteX85" fmla="*/ 660400 w 8244840"/>
              <a:gd name="connsiteY85" fmla="*/ 196619 h 5028102"/>
              <a:gd name="connsiteX86" fmla="*/ 609600 w 8244840"/>
              <a:gd name="connsiteY86" fmla="*/ 183919 h 5028102"/>
              <a:gd name="connsiteX87" fmla="*/ 571500 w 8244840"/>
              <a:gd name="connsiteY87" fmla="*/ 158519 h 5028102"/>
              <a:gd name="connsiteX88" fmla="*/ 520700 w 8244840"/>
              <a:gd name="connsiteY88" fmla="*/ 145819 h 5028102"/>
              <a:gd name="connsiteX89" fmla="*/ 241300 w 8244840"/>
              <a:gd name="connsiteY89" fmla="*/ 120419 h 5028102"/>
              <a:gd name="connsiteX90" fmla="*/ 63500 w 8244840"/>
              <a:gd name="connsiteY90" fmla="*/ 82319 h 5028102"/>
              <a:gd name="connsiteX91" fmla="*/ 0 w 8244840"/>
              <a:gd name="connsiteY91" fmla="*/ 31519 h 5028102"/>
              <a:gd name="connsiteX92" fmla="*/ 88900 w 8244840"/>
              <a:gd name="connsiteY92" fmla="*/ 5022619 h 5028102"/>
              <a:gd name="connsiteX93" fmla="*/ 1739900 w 8244840"/>
              <a:gd name="connsiteY93" fmla="*/ 4895619 h 5028102"/>
              <a:gd name="connsiteX94" fmla="*/ 8244840 w 8244840"/>
              <a:gd name="connsiteY94"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921000 w 8244840"/>
              <a:gd name="connsiteY11" fmla="*/ 1288819 h 5028102"/>
              <a:gd name="connsiteX12" fmla="*/ 2870200 w 8244840"/>
              <a:gd name="connsiteY12" fmla="*/ 1403119 h 5028102"/>
              <a:gd name="connsiteX13" fmla="*/ 2832100 w 8244840"/>
              <a:gd name="connsiteY13" fmla="*/ 1530119 h 5028102"/>
              <a:gd name="connsiteX14" fmla="*/ 2819400 w 8244840"/>
              <a:gd name="connsiteY14" fmla="*/ 1580919 h 5028102"/>
              <a:gd name="connsiteX15" fmla="*/ 2794000 w 8244840"/>
              <a:gd name="connsiteY15" fmla="*/ 1644419 h 5028102"/>
              <a:gd name="connsiteX16" fmla="*/ 2781300 w 8244840"/>
              <a:gd name="connsiteY16" fmla="*/ 1682519 h 5028102"/>
              <a:gd name="connsiteX17" fmla="*/ 2755900 w 8244840"/>
              <a:gd name="connsiteY17" fmla="*/ 1720619 h 5028102"/>
              <a:gd name="connsiteX18" fmla="*/ 2730500 w 8244840"/>
              <a:gd name="connsiteY18" fmla="*/ 1822219 h 5028102"/>
              <a:gd name="connsiteX19" fmla="*/ 2705100 w 8244840"/>
              <a:gd name="connsiteY19" fmla="*/ 1885719 h 5028102"/>
              <a:gd name="connsiteX20" fmla="*/ 2679700 w 8244840"/>
              <a:gd name="connsiteY20" fmla="*/ 2012719 h 5028102"/>
              <a:gd name="connsiteX21" fmla="*/ 2654300 w 8244840"/>
              <a:gd name="connsiteY21" fmla="*/ 2190519 h 5028102"/>
              <a:gd name="connsiteX22" fmla="*/ 2641600 w 8244840"/>
              <a:gd name="connsiteY22" fmla="*/ 2698519 h 5028102"/>
              <a:gd name="connsiteX23" fmla="*/ 2628900 w 8244840"/>
              <a:gd name="connsiteY23" fmla="*/ 2774719 h 5028102"/>
              <a:gd name="connsiteX24" fmla="*/ 2578100 w 8244840"/>
              <a:gd name="connsiteY24" fmla="*/ 3079519 h 5028102"/>
              <a:gd name="connsiteX25" fmla="*/ 2540000 w 8244840"/>
              <a:gd name="connsiteY25" fmla="*/ 3117619 h 5028102"/>
              <a:gd name="connsiteX26" fmla="*/ 2501900 w 8244840"/>
              <a:gd name="connsiteY26" fmla="*/ 3206519 h 5028102"/>
              <a:gd name="connsiteX27" fmla="*/ 2489200 w 8244840"/>
              <a:gd name="connsiteY27" fmla="*/ 3244619 h 5028102"/>
              <a:gd name="connsiteX28" fmla="*/ 2451100 w 8244840"/>
              <a:gd name="connsiteY28" fmla="*/ 3282719 h 5028102"/>
              <a:gd name="connsiteX29" fmla="*/ 2438400 w 8244840"/>
              <a:gd name="connsiteY29" fmla="*/ 3346219 h 5028102"/>
              <a:gd name="connsiteX30" fmla="*/ 2413000 w 8244840"/>
              <a:gd name="connsiteY30" fmla="*/ 3384319 h 5028102"/>
              <a:gd name="connsiteX31" fmla="*/ 2387600 w 8244840"/>
              <a:gd name="connsiteY31" fmla="*/ 3460519 h 5028102"/>
              <a:gd name="connsiteX32" fmla="*/ 2374900 w 8244840"/>
              <a:gd name="connsiteY32" fmla="*/ 3498619 h 5028102"/>
              <a:gd name="connsiteX33" fmla="*/ 2362200 w 8244840"/>
              <a:gd name="connsiteY33" fmla="*/ 3536719 h 5028102"/>
              <a:gd name="connsiteX34" fmla="*/ 2349500 w 8244840"/>
              <a:gd name="connsiteY34" fmla="*/ 3625619 h 5028102"/>
              <a:gd name="connsiteX35" fmla="*/ 2311400 w 8244840"/>
              <a:gd name="connsiteY35" fmla="*/ 3790719 h 5028102"/>
              <a:gd name="connsiteX36" fmla="*/ 2286000 w 8244840"/>
              <a:gd name="connsiteY36" fmla="*/ 3841519 h 5028102"/>
              <a:gd name="connsiteX37" fmla="*/ 2273300 w 8244840"/>
              <a:gd name="connsiteY37" fmla="*/ 3968519 h 5028102"/>
              <a:gd name="connsiteX38" fmla="*/ 2247900 w 8244840"/>
              <a:gd name="connsiteY38" fmla="*/ 4070119 h 5028102"/>
              <a:gd name="connsiteX39" fmla="*/ 2222500 w 8244840"/>
              <a:gd name="connsiteY39" fmla="*/ 4298719 h 5028102"/>
              <a:gd name="connsiteX40" fmla="*/ 2209800 w 8244840"/>
              <a:gd name="connsiteY40" fmla="*/ 4489219 h 5028102"/>
              <a:gd name="connsiteX41" fmla="*/ 2184400 w 8244840"/>
              <a:gd name="connsiteY41" fmla="*/ 4616219 h 5028102"/>
              <a:gd name="connsiteX42" fmla="*/ 2171700 w 8244840"/>
              <a:gd name="connsiteY42" fmla="*/ 4692419 h 5028102"/>
              <a:gd name="connsiteX43" fmla="*/ 2159000 w 8244840"/>
              <a:gd name="connsiteY43" fmla="*/ 4730519 h 5028102"/>
              <a:gd name="connsiteX44" fmla="*/ 2044700 w 8244840"/>
              <a:gd name="connsiteY44" fmla="*/ 4933719 h 5028102"/>
              <a:gd name="connsiteX45" fmla="*/ 1816100 w 8244840"/>
              <a:gd name="connsiteY45" fmla="*/ 4895619 h 5028102"/>
              <a:gd name="connsiteX46" fmla="*/ 1701800 w 8244840"/>
              <a:gd name="connsiteY46" fmla="*/ 4857519 h 5028102"/>
              <a:gd name="connsiteX47" fmla="*/ 1587500 w 8244840"/>
              <a:gd name="connsiteY47" fmla="*/ 4819419 h 5028102"/>
              <a:gd name="connsiteX48" fmla="*/ 1549400 w 8244840"/>
              <a:gd name="connsiteY48" fmla="*/ 4806719 h 5028102"/>
              <a:gd name="connsiteX49" fmla="*/ 1511300 w 8244840"/>
              <a:gd name="connsiteY49" fmla="*/ 4781319 h 5028102"/>
              <a:gd name="connsiteX50" fmla="*/ 1435100 w 8244840"/>
              <a:gd name="connsiteY50" fmla="*/ 4768619 h 5028102"/>
              <a:gd name="connsiteX51" fmla="*/ 1397000 w 8244840"/>
              <a:gd name="connsiteY51" fmla="*/ 4755919 h 5028102"/>
              <a:gd name="connsiteX52" fmla="*/ 1270000 w 8244840"/>
              <a:gd name="connsiteY52" fmla="*/ 4641619 h 5028102"/>
              <a:gd name="connsiteX53" fmla="*/ 1257300 w 8244840"/>
              <a:gd name="connsiteY53" fmla="*/ 4603519 h 5028102"/>
              <a:gd name="connsiteX54" fmla="*/ 1244600 w 8244840"/>
              <a:gd name="connsiteY54" fmla="*/ 4552719 h 5028102"/>
              <a:gd name="connsiteX55" fmla="*/ 1219200 w 8244840"/>
              <a:gd name="connsiteY55" fmla="*/ 4514619 h 5028102"/>
              <a:gd name="connsiteX56" fmla="*/ 1181100 w 8244840"/>
              <a:gd name="connsiteY56" fmla="*/ 4387619 h 5028102"/>
              <a:gd name="connsiteX57" fmla="*/ 1168400 w 8244840"/>
              <a:gd name="connsiteY57" fmla="*/ 4197119 h 5028102"/>
              <a:gd name="connsiteX58" fmla="*/ 1181100 w 8244840"/>
              <a:gd name="connsiteY58" fmla="*/ 3981219 h 5028102"/>
              <a:gd name="connsiteX59" fmla="*/ 1219200 w 8244840"/>
              <a:gd name="connsiteY59" fmla="*/ 3676419 h 5028102"/>
              <a:gd name="connsiteX60" fmla="*/ 1231900 w 8244840"/>
              <a:gd name="connsiteY60" fmla="*/ 3320819 h 5028102"/>
              <a:gd name="connsiteX61" fmla="*/ 1257300 w 8244840"/>
              <a:gd name="connsiteY61" fmla="*/ 2914419 h 5028102"/>
              <a:gd name="connsiteX62" fmla="*/ 1244600 w 8244840"/>
              <a:gd name="connsiteY62" fmla="*/ 2177819 h 5028102"/>
              <a:gd name="connsiteX63" fmla="*/ 1231900 w 8244840"/>
              <a:gd name="connsiteY63" fmla="*/ 1923819 h 5028102"/>
              <a:gd name="connsiteX64" fmla="*/ 1206500 w 8244840"/>
              <a:gd name="connsiteY64" fmla="*/ 1758719 h 5028102"/>
              <a:gd name="connsiteX65" fmla="*/ 1181100 w 8244840"/>
              <a:gd name="connsiteY65" fmla="*/ 1707919 h 5028102"/>
              <a:gd name="connsiteX66" fmla="*/ 1155700 w 8244840"/>
              <a:gd name="connsiteY66" fmla="*/ 1530119 h 5028102"/>
              <a:gd name="connsiteX67" fmla="*/ 1143000 w 8244840"/>
              <a:gd name="connsiteY67" fmla="*/ 1479319 h 5028102"/>
              <a:gd name="connsiteX68" fmla="*/ 1117600 w 8244840"/>
              <a:gd name="connsiteY68" fmla="*/ 1428519 h 5028102"/>
              <a:gd name="connsiteX69" fmla="*/ 1104900 w 8244840"/>
              <a:gd name="connsiteY69" fmla="*/ 1352319 h 5028102"/>
              <a:gd name="connsiteX70" fmla="*/ 1066800 w 8244840"/>
              <a:gd name="connsiteY70" fmla="*/ 1225319 h 5028102"/>
              <a:gd name="connsiteX71" fmla="*/ 1041400 w 8244840"/>
              <a:gd name="connsiteY71" fmla="*/ 1060219 h 5028102"/>
              <a:gd name="connsiteX72" fmla="*/ 1028700 w 8244840"/>
              <a:gd name="connsiteY72" fmla="*/ 996719 h 5028102"/>
              <a:gd name="connsiteX73" fmla="*/ 1003300 w 8244840"/>
              <a:gd name="connsiteY73" fmla="*/ 793519 h 5028102"/>
              <a:gd name="connsiteX74" fmla="*/ 990600 w 8244840"/>
              <a:gd name="connsiteY74" fmla="*/ 730019 h 5028102"/>
              <a:gd name="connsiteX75" fmla="*/ 965200 w 8244840"/>
              <a:gd name="connsiteY75" fmla="*/ 653819 h 5028102"/>
              <a:gd name="connsiteX76" fmla="*/ 927100 w 8244840"/>
              <a:gd name="connsiteY76" fmla="*/ 590319 h 5028102"/>
              <a:gd name="connsiteX77" fmla="*/ 914400 w 8244840"/>
              <a:gd name="connsiteY77" fmla="*/ 514119 h 5028102"/>
              <a:gd name="connsiteX78" fmla="*/ 889000 w 8244840"/>
              <a:gd name="connsiteY78" fmla="*/ 476019 h 5028102"/>
              <a:gd name="connsiteX79" fmla="*/ 838200 w 8244840"/>
              <a:gd name="connsiteY79" fmla="*/ 387119 h 5028102"/>
              <a:gd name="connsiteX80" fmla="*/ 812800 w 8244840"/>
              <a:gd name="connsiteY80" fmla="*/ 349019 h 5028102"/>
              <a:gd name="connsiteX81" fmla="*/ 800100 w 8244840"/>
              <a:gd name="connsiteY81" fmla="*/ 310919 h 5028102"/>
              <a:gd name="connsiteX82" fmla="*/ 762000 w 8244840"/>
              <a:gd name="connsiteY82" fmla="*/ 298219 h 5028102"/>
              <a:gd name="connsiteX83" fmla="*/ 736600 w 8244840"/>
              <a:gd name="connsiteY83" fmla="*/ 260119 h 5028102"/>
              <a:gd name="connsiteX84" fmla="*/ 660400 w 8244840"/>
              <a:gd name="connsiteY84" fmla="*/ 196619 h 5028102"/>
              <a:gd name="connsiteX85" fmla="*/ 609600 w 8244840"/>
              <a:gd name="connsiteY85" fmla="*/ 183919 h 5028102"/>
              <a:gd name="connsiteX86" fmla="*/ 571500 w 8244840"/>
              <a:gd name="connsiteY86" fmla="*/ 158519 h 5028102"/>
              <a:gd name="connsiteX87" fmla="*/ 520700 w 8244840"/>
              <a:gd name="connsiteY87" fmla="*/ 145819 h 5028102"/>
              <a:gd name="connsiteX88" fmla="*/ 241300 w 8244840"/>
              <a:gd name="connsiteY88" fmla="*/ 120419 h 5028102"/>
              <a:gd name="connsiteX89" fmla="*/ 63500 w 8244840"/>
              <a:gd name="connsiteY89" fmla="*/ 82319 h 5028102"/>
              <a:gd name="connsiteX90" fmla="*/ 0 w 8244840"/>
              <a:gd name="connsiteY90" fmla="*/ 31519 h 5028102"/>
              <a:gd name="connsiteX91" fmla="*/ 88900 w 8244840"/>
              <a:gd name="connsiteY91" fmla="*/ 5022619 h 5028102"/>
              <a:gd name="connsiteX92" fmla="*/ 1739900 w 8244840"/>
              <a:gd name="connsiteY92" fmla="*/ 4895619 h 5028102"/>
              <a:gd name="connsiteX93" fmla="*/ 8244840 w 8244840"/>
              <a:gd name="connsiteY93"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70200 w 8244840"/>
              <a:gd name="connsiteY11" fmla="*/ 1403119 h 5028102"/>
              <a:gd name="connsiteX12" fmla="*/ 2832100 w 8244840"/>
              <a:gd name="connsiteY12" fmla="*/ 1530119 h 5028102"/>
              <a:gd name="connsiteX13" fmla="*/ 2819400 w 8244840"/>
              <a:gd name="connsiteY13" fmla="*/ 1580919 h 5028102"/>
              <a:gd name="connsiteX14" fmla="*/ 2794000 w 8244840"/>
              <a:gd name="connsiteY14" fmla="*/ 1644419 h 5028102"/>
              <a:gd name="connsiteX15" fmla="*/ 2781300 w 8244840"/>
              <a:gd name="connsiteY15" fmla="*/ 1682519 h 5028102"/>
              <a:gd name="connsiteX16" fmla="*/ 2755900 w 8244840"/>
              <a:gd name="connsiteY16" fmla="*/ 1720619 h 5028102"/>
              <a:gd name="connsiteX17" fmla="*/ 2730500 w 8244840"/>
              <a:gd name="connsiteY17" fmla="*/ 1822219 h 5028102"/>
              <a:gd name="connsiteX18" fmla="*/ 2705100 w 8244840"/>
              <a:gd name="connsiteY18" fmla="*/ 1885719 h 5028102"/>
              <a:gd name="connsiteX19" fmla="*/ 2679700 w 8244840"/>
              <a:gd name="connsiteY19" fmla="*/ 2012719 h 5028102"/>
              <a:gd name="connsiteX20" fmla="*/ 2654300 w 8244840"/>
              <a:gd name="connsiteY20" fmla="*/ 2190519 h 5028102"/>
              <a:gd name="connsiteX21" fmla="*/ 2641600 w 8244840"/>
              <a:gd name="connsiteY21" fmla="*/ 2698519 h 5028102"/>
              <a:gd name="connsiteX22" fmla="*/ 2628900 w 8244840"/>
              <a:gd name="connsiteY22" fmla="*/ 2774719 h 5028102"/>
              <a:gd name="connsiteX23" fmla="*/ 2578100 w 8244840"/>
              <a:gd name="connsiteY23" fmla="*/ 3079519 h 5028102"/>
              <a:gd name="connsiteX24" fmla="*/ 2540000 w 8244840"/>
              <a:gd name="connsiteY24" fmla="*/ 3117619 h 5028102"/>
              <a:gd name="connsiteX25" fmla="*/ 2501900 w 8244840"/>
              <a:gd name="connsiteY25" fmla="*/ 3206519 h 5028102"/>
              <a:gd name="connsiteX26" fmla="*/ 2489200 w 8244840"/>
              <a:gd name="connsiteY26" fmla="*/ 3244619 h 5028102"/>
              <a:gd name="connsiteX27" fmla="*/ 2451100 w 8244840"/>
              <a:gd name="connsiteY27" fmla="*/ 3282719 h 5028102"/>
              <a:gd name="connsiteX28" fmla="*/ 2438400 w 8244840"/>
              <a:gd name="connsiteY28" fmla="*/ 3346219 h 5028102"/>
              <a:gd name="connsiteX29" fmla="*/ 2413000 w 8244840"/>
              <a:gd name="connsiteY29" fmla="*/ 3384319 h 5028102"/>
              <a:gd name="connsiteX30" fmla="*/ 2387600 w 8244840"/>
              <a:gd name="connsiteY30" fmla="*/ 3460519 h 5028102"/>
              <a:gd name="connsiteX31" fmla="*/ 2374900 w 8244840"/>
              <a:gd name="connsiteY31" fmla="*/ 3498619 h 5028102"/>
              <a:gd name="connsiteX32" fmla="*/ 2362200 w 8244840"/>
              <a:gd name="connsiteY32" fmla="*/ 3536719 h 5028102"/>
              <a:gd name="connsiteX33" fmla="*/ 2349500 w 8244840"/>
              <a:gd name="connsiteY33" fmla="*/ 3625619 h 5028102"/>
              <a:gd name="connsiteX34" fmla="*/ 2311400 w 8244840"/>
              <a:gd name="connsiteY34" fmla="*/ 3790719 h 5028102"/>
              <a:gd name="connsiteX35" fmla="*/ 2286000 w 8244840"/>
              <a:gd name="connsiteY35" fmla="*/ 3841519 h 5028102"/>
              <a:gd name="connsiteX36" fmla="*/ 2273300 w 8244840"/>
              <a:gd name="connsiteY36" fmla="*/ 3968519 h 5028102"/>
              <a:gd name="connsiteX37" fmla="*/ 2247900 w 8244840"/>
              <a:gd name="connsiteY37" fmla="*/ 4070119 h 5028102"/>
              <a:gd name="connsiteX38" fmla="*/ 2222500 w 8244840"/>
              <a:gd name="connsiteY38" fmla="*/ 4298719 h 5028102"/>
              <a:gd name="connsiteX39" fmla="*/ 2209800 w 8244840"/>
              <a:gd name="connsiteY39" fmla="*/ 4489219 h 5028102"/>
              <a:gd name="connsiteX40" fmla="*/ 2184400 w 8244840"/>
              <a:gd name="connsiteY40" fmla="*/ 4616219 h 5028102"/>
              <a:gd name="connsiteX41" fmla="*/ 2171700 w 8244840"/>
              <a:gd name="connsiteY41" fmla="*/ 4692419 h 5028102"/>
              <a:gd name="connsiteX42" fmla="*/ 2159000 w 8244840"/>
              <a:gd name="connsiteY42" fmla="*/ 4730519 h 5028102"/>
              <a:gd name="connsiteX43" fmla="*/ 2044700 w 8244840"/>
              <a:gd name="connsiteY43" fmla="*/ 4933719 h 5028102"/>
              <a:gd name="connsiteX44" fmla="*/ 1816100 w 8244840"/>
              <a:gd name="connsiteY44" fmla="*/ 4895619 h 5028102"/>
              <a:gd name="connsiteX45" fmla="*/ 1701800 w 8244840"/>
              <a:gd name="connsiteY45" fmla="*/ 4857519 h 5028102"/>
              <a:gd name="connsiteX46" fmla="*/ 1587500 w 8244840"/>
              <a:gd name="connsiteY46" fmla="*/ 4819419 h 5028102"/>
              <a:gd name="connsiteX47" fmla="*/ 1549400 w 8244840"/>
              <a:gd name="connsiteY47" fmla="*/ 4806719 h 5028102"/>
              <a:gd name="connsiteX48" fmla="*/ 1511300 w 8244840"/>
              <a:gd name="connsiteY48" fmla="*/ 4781319 h 5028102"/>
              <a:gd name="connsiteX49" fmla="*/ 1435100 w 8244840"/>
              <a:gd name="connsiteY49" fmla="*/ 4768619 h 5028102"/>
              <a:gd name="connsiteX50" fmla="*/ 1397000 w 8244840"/>
              <a:gd name="connsiteY50" fmla="*/ 4755919 h 5028102"/>
              <a:gd name="connsiteX51" fmla="*/ 1270000 w 8244840"/>
              <a:gd name="connsiteY51" fmla="*/ 4641619 h 5028102"/>
              <a:gd name="connsiteX52" fmla="*/ 1257300 w 8244840"/>
              <a:gd name="connsiteY52" fmla="*/ 4603519 h 5028102"/>
              <a:gd name="connsiteX53" fmla="*/ 1244600 w 8244840"/>
              <a:gd name="connsiteY53" fmla="*/ 4552719 h 5028102"/>
              <a:gd name="connsiteX54" fmla="*/ 1219200 w 8244840"/>
              <a:gd name="connsiteY54" fmla="*/ 4514619 h 5028102"/>
              <a:gd name="connsiteX55" fmla="*/ 1181100 w 8244840"/>
              <a:gd name="connsiteY55" fmla="*/ 4387619 h 5028102"/>
              <a:gd name="connsiteX56" fmla="*/ 1168400 w 8244840"/>
              <a:gd name="connsiteY56" fmla="*/ 4197119 h 5028102"/>
              <a:gd name="connsiteX57" fmla="*/ 1181100 w 8244840"/>
              <a:gd name="connsiteY57" fmla="*/ 3981219 h 5028102"/>
              <a:gd name="connsiteX58" fmla="*/ 1219200 w 8244840"/>
              <a:gd name="connsiteY58" fmla="*/ 3676419 h 5028102"/>
              <a:gd name="connsiteX59" fmla="*/ 1231900 w 8244840"/>
              <a:gd name="connsiteY59" fmla="*/ 3320819 h 5028102"/>
              <a:gd name="connsiteX60" fmla="*/ 1257300 w 8244840"/>
              <a:gd name="connsiteY60" fmla="*/ 2914419 h 5028102"/>
              <a:gd name="connsiteX61" fmla="*/ 1244600 w 8244840"/>
              <a:gd name="connsiteY61" fmla="*/ 2177819 h 5028102"/>
              <a:gd name="connsiteX62" fmla="*/ 1231900 w 8244840"/>
              <a:gd name="connsiteY62" fmla="*/ 1923819 h 5028102"/>
              <a:gd name="connsiteX63" fmla="*/ 1206500 w 8244840"/>
              <a:gd name="connsiteY63" fmla="*/ 1758719 h 5028102"/>
              <a:gd name="connsiteX64" fmla="*/ 1181100 w 8244840"/>
              <a:gd name="connsiteY64" fmla="*/ 1707919 h 5028102"/>
              <a:gd name="connsiteX65" fmla="*/ 1155700 w 8244840"/>
              <a:gd name="connsiteY65" fmla="*/ 1530119 h 5028102"/>
              <a:gd name="connsiteX66" fmla="*/ 1143000 w 8244840"/>
              <a:gd name="connsiteY66" fmla="*/ 1479319 h 5028102"/>
              <a:gd name="connsiteX67" fmla="*/ 1117600 w 8244840"/>
              <a:gd name="connsiteY67" fmla="*/ 1428519 h 5028102"/>
              <a:gd name="connsiteX68" fmla="*/ 1104900 w 8244840"/>
              <a:gd name="connsiteY68" fmla="*/ 1352319 h 5028102"/>
              <a:gd name="connsiteX69" fmla="*/ 1066800 w 8244840"/>
              <a:gd name="connsiteY69" fmla="*/ 1225319 h 5028102"/>
              <a:gd name="connsiteX70" fmla="*/ 1041400 w 8244840"/>
              <a:gd name="connsiteY70" fmla="*/ 1060219 h 5028102"/>
              <a:gd name="connsiteX71" fmla="*/ 1028700 w 8244840"/>
              <a:gd name="connsiteY71" fmla="*/ 996719 h 5028102"/>
              <a:gd name="connsiteX72" fmla="*/ 1003300 w 8244840"/>
              <a:gd name="connsiteY72" fmla="*/ 793519 h 5028102"/>
              <a:gd name="connsiteX73" fmla="*/ 990600 w 8244840"/>
              <a:gd name="connsiteY73" fmla="*/ 730019 h 5028102"/>
              <a:gd name="connsiteX74" fmla="*/ 965200 w 8244840"/>
              <a:gd name="connsiteY74" fmla="*/ 653819 h 5028102"/>
              <a:gd name="connsiteX75" fmla="*/ 927100 w 8244840"/>
              <a:gd name="connsiteY75" fmla="*/ 590319 h 5028102"/>
              <a:gd name="connsiteX76" fmla="*/ 914400 w 8244840"/>
              <a:gd name="connsiteY76" fmla="*/ 514119 h 5028102"/>
              <a:gd name="connsiteX77" fmla="*/ 889000 w 8244840"/>
              <a:gd name="connsiteY77" fmla="*/ 476019 h 5028102"/>
              <a:gd name="connsiteX78" fmla="*/ 838200 w 8244840"/>
              <a:gd name="connsiteY78" fmla="*/ 387119 h 5028102"/>
              <a:gd name="connsiteX79" fmla="*/ 812800 w 8244840"/>
              <a:gd name="connsiteY79" fmla="*/ 349019 h 5028102"/>
              <a:gd name="connsiteX80" fmla="*/ 800100 w 8244840"/>
              <a:gd name="connsiteY80" fmla="*/ 310919 h 5028102"/>
              <a:gd name="connsiteX81" fmla="*/ 762000 w 8244840"/>
              <a:gd name="connsiteY81" fmla="*/ 298219 h 5028102"/>
              <a:gd name="connsiteX82" fmla="*/ 736600 w 8244840"/>
              <a:gd name="connsiteY82" fmla="*/ 260119 h 5028102"/>
              <a:gd name="connsiteX83" fmla="*/ 660400 w 8244840"/>
              <a:gd name="connsiteY83" fmla="*/ 196619 h 5028102"/>
              <a:gd name="connsiteX84" fmla="*/ 609600 w 8244840"/>
              <a:gd name="connsiteY84" fmla="*/ 183919 h 5028102"/>
              <a:gd name="connsiteX85" fmla="*/ 571500 w 8244840"/>
              <a:gd name="connsiteY85" fmla="*/ 158519 h 5028102"/>
              <a:gd name="connsiteX86" fmla="*/ 520700 w 8244840"/>
              <a:gd name="connsiteY86" fmla="*/ 145819 h 5028102"/>
              <a:gd name="connsiteX87" fmla="*/ 241300 w 8244840"/>
              <a:gd name="connsiteY87" fmla="*/ 120419 h 5028102"/>
              <a:gd name="connsiteX88" fmla="*/ 63500 w 8244840"/>
              <a:gd name="connsiteY88" fmla="*/ 82319 h 5028102"/>
              <a:gd name="connsiteX89" fmla="*/ 0 w 8244840"/>
              <a:gd name="connsiteY89" fmla="*/ 31519 h 5028102"/>
              <a:gd name="connsiteX90" fmla="*/ 88900 w 8244840"/>
              <a:gd name="connsiteY90" fmla="*/ 5022619 h 5028102"/>
              <a:gd name="connsiteX91" fmla="*/ 1739900 w 8244840"/>
              <a:gd name="connsiteY91" fmla="*/ 4895619 h 5028102"/>
              <a:gd name="connsiteX92" fmla="*/ 8244840 w 8244840"/>
              <a:gd name="connsiteY92"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70200 w 8244840"/>
              <a:gd name="connsiteY11" fmla="*/ 1403119 h 5028102"/>
              <a:gd name="connsiteX12" fmla="*/ 2832100 w 8244840"/>
              <a:gd name="connsiteY12" fmla="*/ 1530119 h 5028102"/>
              <a:gd name="connsiteX13" fmla="*/ 2794000 w 8244840"/>
              <a:gd name="connsiteY13" fmla="*/ 1644419 h 5028102"/>
              <a:gd name="connsiteX14" fmla="*/ 2781300 w 8244840"/>
              <a:gd name="connsiteY14" fmla="*/ 1682519 h 5028102"/>
              <a:gd name="connsiteX15" fmla="*/ 2755900 w 8244840"/>
              <a:gd name="connsiteY15" fmla="*/ 1720619 h 5028102"/>
              <a:gd name="connsiteX16" fmla="*/ 2730500 w 8244840"/>
              <a:gd name="connsiteY16" fmla="*/ 1822219 h 5028102"/>
              <a:gd name="connsiteX17" fmla="*/ 2705100 w 8244840"/>
              <a:gd name="connsiteY17" fmla="*/ 1885719 h 5028102"/>
              <a:gd name="connsiteX18" fmla="*/ 2679700 w 8244840"/>
              <a:gd name="connsiteY18" fmla="*/ 2012719 h 5028102"/>
              <a:gd name="connsiteX19" fmla="*/ 2654300 w 8244840"/>
              <a:gd name="connsiteY19" fmla="*/ 2190519 h 5028102"/>
              <a:gd name="connsiteX20" fmla="*/ 2641600 w 8244840"/>
              <a:gd name="connsiteY20" fmla="*/ 2698519 h 5028102"/>
              <a:gd name="connsiteX21" fmla="*/ 2628900 w 8244840"/>
              <a:gd name="connsiteY21" fmla="*/ 2774719 h 5028102"/>
              <a:gd name="connsiteX22" fmla="*/ 2578100 w 8244840"/>
              <a:gd name="connsiteY22" fmla="*/ 3079519 h 5028102"/>
              <a:gd name="connsiteX23" fmla="*/ 2540000 w 8244840"/>
              <a:gd name="connsiteY23" fmla="*/ 3117619 h 5028102"/>
              <a:gd name="connsiteX24" fmla="*/ 2501900 w 8244840"/>
              <a:gd name="connsiteY24" fmla="*/ 3206519 h 5028102"/>
              <a:gd name="connsiteX25" fmla="*/ 2489200 w 8244840"/>
              <a:gd name="connsiteY25" fmla="*/ 3244619 h 5028102"/>
              <a:gd name="connsiteX26" fmla="*/ 2451100 w 8244840"/>
              <a:gd name="connsiteY26" fmla="*/ 3282719 h 5028102"/>
              <a:gd name="connsiteX27" fmla="*/ 2438400 w 8244840"/>
              <a:gd name="connsiteY27" fmla="*/ 3346219 h 5028102"/>
              <a:gd name="connsiteX28" fmla="*/ 2413000 w 8244840"/>
              <a:gd name="connsiteY28" fmla="*/ 3384319 h 5028102"/>
              <a:gd name="connsiteX29" fmla="*/ 2387600 w 8244840"/>
              <a:gd name="connsiteY29" fmla="*/ 3460519 h 5028102"/>
              <a:gd name="connsiteX30" fmla="*/ 2374900 w 8244840"/>
              <a:gd name="connsiteY30" fmla="*/ 3498619 h 5028102"/>
              <a:gd name="connsiteX31" fmla="*/ 2362200 w 8244840"/>
              <a:gd name="connsiteY31" fmla="*/ 3536719 h 5028102"/>
              <a:gd name="connsiteX32" fmla="*/ 2349500 w 8244840"/>
              <a:gd name="connsiteY32" fmla="*/ 3625619 h 5028102"/>
              <a:gd name="connsiteX33" fmla="*/ 2311400 w 8244840"/>
              <a:gd name="connsiteY33" fmla="*/ 3790719 h 5028102"/>
              <a:gd name="connsiteX34" fmla="*/ 2286000 w 8244840"/>
              <a:gd name="connsiteY34" fmla="*/ 3841519 h 5028102"/>
              <a:gd name="connsiteX35" fmla="*/ 2273300 w 8244840"/>
              <a:gd name="connsiteY35" fmla="*/ 3968519 h 5028102"/>
              <a:gd name="connsiteX36" fmla="*/ 2247900 w 8244840"/>
              <a:gd name="connsiteY36" fmla="*/ 4070119 h 5028102"/>
              <a:gd name="connsiteX37" fmla="*/ 2222500 w 8244840"/>
              <a:gd name="connsiteY37" fmla="*/ 4298719 h 5028102"/>
              <a:gd name="connsiteX38" fmla="*/ 2209800 w 8244840"/>
              <a:gd name="connsiteY38" fmla="*/ 4489219 h 5028102"/>
              <a:gd name="connsiteX39" fmla="*/ 2184400 w 8244840"/>
              <a:gd name="connsiteY39" fmla="*/ 4616219 h 5028102"/>
              <a:gd name="connsiteX40" fmla="*/ 2171700 w 8244840"/>
              <a:gd name="connsiteY40" fmla="*/ 4692419 h 5028102"/>
              <a:gd name="connsiteX41" fmla="*/ 2159000 w 8244840"/>
              <a:gd name="connsiteY41" fmla="*/ 4730519 h 5028102"/>
              <a:gd name="connsiteX42" fmla="*/ 2044700 w 8244840"/>
              <a:gd name="connsiteY42" fmla="*/ 4933719 h 5028102"/>
              <a:gd name="connsiteX43" fmla="*/ 1816100 w 8244840"/>
              <a:gd name="connsiteY43" fmla="*/ 4895619 h 5028102"/>
              <a:gd name="connsiteX44" fmla="*/ 1701800 w 8244840"/>
              <a:gd name="connsiteY44" fmla="*/ 4857519 h 5028102"/>
              <a:gd name="connsiteX45" fmla="*/ 1587500 w 8244840"/>
              <a:gd name="connsiteY45" fmla="*/ 4819419 h 5028102"/>
              <a:gd name="connsiteX46" fmla="*/ 1549400 w 8244840"/>
              <a:gd name="connsiteY46" fmla="*/ 4806719 h 5028102"/>
              <a:gd name="connsiteX47" fmla="*/ 1511300 w 8244840"/>
              <a:gd name="connsiteY47" fmla="*/ 4781319 h 5028102"/>
              <a:gd name="connsiteX48" fmla="*/ 1435100 w 8244840"/>
              <a:gd name="connsiteY48" fmla="*/ 4768619 h 5028102"/>
              <a:gd name="connsiteX49" fmla="*/ 1397000 w 8244840"/>
              <a:gd name="connsiteY49" fmla="*/ 4755919 h 5028102"/>
              <a:gd name="connsiteX50" fmla="*/ 1270000 w 8244840"/>
              <a:gd name="connsiteY50" fmla="*/ 4641619 h 5028102"/>
              <a:gd name="connsiteX51" fmla="*/ 1257300 w 8244840"/>
              <a:gd name="connsiteY51" fmla="*/ 4603519 h 5028102"/>
              <a:gd name="connsiteX52" fmla="*/ 1244600 w 8244840"/>
              <a:gd name="connsiteY52" fmla="*/ 4552719 h 5028102"/>
              <a:gd name="connsiteX53" fmla="*/ 1219200 w 8244840"/>
              <a:gd name="connsiteY53" fmla="*/ 4514619 h 5028102"/>
              <a:gd name="connsiteX54" fmla="*/ 1181100 w 8244840"/>
              <a:gd name="connsiteY54" fmla="*/ 4387619 h 5028102"/>
              <a:gd name="connsiteX55" fmla="*/ 1168400 w 8244840"/>
              <a:gd name="connsiteY55" fmla="*/ 4197119 h 5028102"/>
              <a:gd name="connsiteX56" fmla="*/ 1181100 w 8244840"/>
              <a:gd name="connsiteY56" fmla="*/ 3981219 h 5028102"/>
              <a:gd name="connsiteX57" fmla="*/ 1219200 w 8244840"/>
              <a:gd name="connsiteY57" fmla="*/ 3676419 h 5028102"/>
              <a:gd name="connsiteX58" fmla="*/ 1231900 w 8244840"/>
              <a:gd name="connsiteY58" fmla="*/ 3320819 h 5028102"/>
              <a:gd name="connsiteX59" fmla="*/ 1257300 w 8244840"/>
              <a:gd name="connsiteY59" fmla="*/ 2914419 h 5028102"/>
              <a:gd name="connsiteX60" fmla="*/ 1244600 w 8244840"/>
              <a:gd name="connsiteY60" fmla="*/ 2177819 h 5028102"/>
              <a:gd name="connsiteX61" fmla="*/ 1231900 w 8244840"/>
              <a:gd name="connsiteY61" fmla="*/ 1923819 h 5028102"/>
              <a:gd name="connsiteX62" fmla="*/ 1206500 w 8244840"/>
              <a:gd name="connsiteY62" fmla="*/ 1758719 h 5028102"/>
              <a:gd name="connsiteX63" fmla="*/ 1181100 w 8244840"/>
              <a:gd name="connsiteY63" fmla="*/ 1707919 h 5028102"/>
              <a:gd name="connsiteX64" fmla="*/ 1155700 w 8244840"/>
              <a:gd name="connsiteY64" fmla="*/ 1530119 h 5028102"/>
              <a:gd name="connsiteX65" fmla="*/ 1143000 w 8244840"/>
              <a:gd name="connsiteY65" fmla="*/ 1479319 h 5028102"/>
              <a:gd name="connsiteX66" fmla="*/ 1117600 w 8244840"/>
              <a:gd name="connsiteY66" fmla="*/ 1428519 h 5028102"/>
              <a:gd name="connsiteX67" fmla="*/ 1104900 w 8244840"/>
              <a:gd name="connsiteY67" fmla="*/ 1352319 h 5028102"/>
              <a:gd name="connsiteX68" fmla="*/ 1066800 w 8244840"/>
              <a:gd name="connsiteY68" fmla="*/ 1225319 h 5028102"/>
              <a:gd name="connsiteX69" fmla="*/ 1041400 w 8244840"/>
              <a:gd name="connsiteY69" fmla="*/ 1060219 h 5028102"/>
              <a:gd name="connsiteX70" fmla="*/ 1028700 w 8244840"/>
              <a:gd name="connsiteY70" fmla="*/ 996719 h 5028102"/>
              <a:gd name="connsiteX71" fmla="*/ 1003300 w 8244840"/>
              <a:gd name="connsiteY71" fmla="*/ 793519 h 5028102"/>
              <a:gd name="connsiteX72" fmla="*/ 990600 w 8244840"/>
              <a:gd name="connsiteY72" fmla="*/ 730019 h 5028102"/>
              <a:gd name="connsiteX73" fmla="*/ 965200 w 8244840"/>
              <a:gd name="connsiteY73" fmla="*/ 653819 h 5028102"/>
              <a:gd name="connsiteX74" fmla="*/ 927100 w 8244840"/>
              <a:gd name="connsiteY74" fmla="*/ 590319 h 5028102"/>
              <a:gd name="connsiteX75" fmla="*/ 914400 w 8244840"/>
              <a:gd name="connsiteY75" fmla="*/ 514119 h 5028102"/>
              <a:gd name="connsiteX76" fmla="*/ 889000 w 8244840"/>
              <a:gd name="connsiteY76" fmla="*/ 476019 h 5028102"/>
              <a:gd name="connsiteX77" fmla="*/ 838200 w 8244840"/>
              <a:gd name="connsiteY77" fmla="*/ 387119 h 5028102"/>
              <a:gd name="connsiteX78" fmla="*/ 812800 w 8244840"/>
              <a:gd name="connsiteY78" fmla="*/ 349019 h 5028102"/>
              <a:gd name="connsiteX79" fmla="*/ 800100 w 8244840"/>
              <a:gd name="connsiteY79" fmla="*/ 310919 h 5028102"/>
              <a:gd name="connsiteX80" fmla="*/ 762000 w 8244840"/>
              <a:gd name="connsiteY80" fmla="*/ 298219 h 5028102"/>
              <a:gd name="connsiteX81" fmla="*/ 736600 w 8244840"/>
              <a:gd name="connsiteY81" fmla="*/ 260119 h 5028102"/>
              <a:gd name="connsiteX82" fmla="*/ 660400 w 8244840"/>
              <a:gd name="connsiteY82" fmla="*/ 196619 h 5028102"/>
              <a:gd name="connsiteX83" fmla="*/ 609600 w 8244840"/>
              <a:gd name="connsiteY83" fmla="*/ 183919 h 5028102"/>
              <a:gd name="connsiteX84" fmla="*/ 571500 w 8244840"/>
              <a:gd name="connsiteY84" fmla="*/ 158519 h 5028102"/>
              <a:gd name="connsiteX85" fmla="*/ 520700 w 8244840"/>
              <a:gd name="connsiteY85" fmla="*/ 145819 h 5028102"/>
              <a:gd name="connsiteX86" fmla="*/ 241300 w 8244840"/>
              <a:gd name="connsiteY86" fmla="*/ 120419 h 5028102"/>
              <a:gd name="connsiteX87" fmla="*/ 63500 w 8244840"/>
              <a:gd name="connsiteY87" fmla="*/ 82319 h 5028102"/>
              <a:gd name="connsiteX88" fmla="*/ 0 w 8244840"/>
              <a:gd name="connsiteY88" fmla="*/ 31519 h 5028102"/>
              <a:gd name="connsiteX89" fmla="*/ 88900 w 8244840"/>
              <a:gd name="connsiteY89" fmla="*/ 5022619 h 5028102"/>
              <a:gd name="connsiteX90" fmla="*/ 1739900 w 8244840"/>
              <a:gd name="connsiteY90" fmla="*/ 4895619 h 5028102"/>
              <a:gd name="connsiteX91" fmla="*/ 8244840 w 8244840"/>
              <a:gd name="connsiteY91"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70200 w 8244840"/>
              <a:gd name="connsiteY11" fmla="*/ 1403119 h 5028102"/>
              <a:gd name="connsiteX12" fmla="*/ 2832100 w 8244840"/>
              <a:gd name="connsiteY12" fmla="*/ 1530119 h 5028102"/>
              <a:gd name="connsiteX13" fmla="*/ 2794000 w 8244840"/>
              <a:gd name="connsiteY13" fmla="*/ 1644419 h 5028102"/>
              <a:gd name="connsiteX14" fmla="*/ 2755900 w 8244840"/>
              <a:gd name="connsiteY14" fmla="*/ 1720619 h 5028102"/>
              <a:gd name="connsiteX15" fmla="*/ 2730500 w 8244840"/>
              <a:gd name="connsiteY15" fmla="*/ 1822219 h 5028102"/>
              <a:gd name="connsiteX16" fmla="*/ 2705100 w 8244840"/>
              <a:gd name="connsiteY16" fmla="*/ 1885719 h 5028102"/>
              <a:gd name="connsiteX17" fmla="*/ 2679700 w 8244840"/>
              <a:gd name="connsiteY17" fmla="*/ 2012719 h 5028102"/>
              <a:gd name="connsiteX18" fmla="*/ 2654300 w 8244840"/>
              <a:gd name="connsiteY18" fmla="*/ 2190519 h 5028102"/>
              <a:gd name="connsiteX19" fmla="*/ 2641600 w 8244840"/>
              <a:gd name="connsiteY19" fmla="*/ 2698519 h 5028102"/>
              <a:gd name="connsiteX20" fmla="*/ 2628900 w 8244840"/>
              <a:gd name="connsiteY20" fmla="*/ 2774719 h 5028102"/>
              <a:gd name="connsiteX21" fmla="*/ 2578100 w 8244840"/>
              <a:gd name="connsiteY21" fmla="*/ 3079519 h 5028102"/>
              <a:gd name="connsiteX22" fmla="*/ 2540000 w 8244840"/>
              <a:gd name="connsiteY22" fmla="*/ 3117619 h 5028102"/>
              <a:gd name="connsiteX23" fmla="*/ 2501900 w 8244840"/>
              <a:gd name="connsiteY23" fmla="*/ 3206519 h 5028102"/>
              <a:gd name="connsiteX24" fmla="*/ 2489200 w 8244840"/>
              <a:gd name="connsiteY24" fmla="*/ 3244619 h 5028102"/>
              <a:gd name="connsiteX25" fmla="*/ 2451100 w 8244840"/>
              <a:gd name="connsiteY25" fmla="*/ 3282719 h 5028102"/>
              <a:gd name="connsiteX26" fmla="*/ 2438400 w 8244840"/>
              <a:gd name="connsiteY26" fmla="*/ 3346219 h 5028102"/>
              <a:gd name="connsiteX27" fmla="*/ 2413000 w 8244840"/>
              <a:gd name="connsiteY27" fmla="*/ 3384319 h 5028102"/>
              <a:gd name="connsiteX28" fmla="*/ 2387600 w 8244840"/>
              <a:gd name="connsiteY28" fmla="*/ 3460519 h 5028102"/>
              <a:gd name="connsiteX29" fmla="*/ 2374900 w 8244840"/>
              <a:gd name="connsiteY29" fmla="*/ 3498619 h 5028102"/>
              <a:gd name="connsiteX30" fmla="*/ 2362200 w 8244840"/>
              <a:gd name="connsiteY30" fmla="*/ 3536719 h 5028102"/>
              <a:gd name="connsiteX31" fmla="*/ 2349500 w 8244840"/>
              <a:gd name="connsiteY31" fmla="*/ 3625619 h 5028102"/>
              <a:gd name="connsiteX32" fmla="*/ 2311400 w 8244840"/>
              <a:gd name="connsiteY32" fmla="*/ 3790719 h 5028102"/>
              <a:gd name="connsiteX33" fmla="*/ 2286000 w 8244840"/>
              <a:gd name="connsiteY33" fmla="*/ 3841519 h 5028102"/>
              <a:gd name="connsiteX34" fmla="*/ 2273300 w 8244840"/>
              <a:gd name="connsiteY34" fmla="*/ 3968519 h 5028102"/>
              <a:gd name="connsiteX35" fmla="*/ 2247900 w 8244840"/>
              <a:gd name="connsiteY35" fmla="*/ 4070119 h 5028102"/>
              <a:gd name="connsiteX36" fmla="*/ 2222500 w 8244840"/>
              <a:gd name="connsiteY36" fmla="*/ 4298719 h 5028102"/>
              <a:gd name="connsiteX37" fmla="*/ 2209800 w 8244840"/>
              <a:gd name="connsiteY37" fmla="*/ 4489219 h 5028102"/>
              <a:gd name="connsiteX38" fmla="*/ 2184400 w 8244840"/>
              <a:gd name="connsiteY38" fmla="*/ 4616219 h 5028102"/>
              <a:gd name="connsiteX39" fmla="*/ 2171700 w 8244840"/>
              <a:gd name="connsiteY39" fmla="*/ 4692419 h 5028102"/>
              <a:gd name="connsiteX40" fmla="*/ 2159000 w 8244840"/>
              <a:gd name="connsiteY40" fmla="*/ 4730519 h 5028102"/>
              <a:gd name="connsiteX41" fmla="*/ 2044700 w 8244840"/>
              <a:gd name="connsiteY41" fmla="*/ 4933719 h 5028102"/>
              <a:gd name="connsiteX42" fmla="*/ 1816100 w 8244840"/>
              <a:gd name="connsiteY42" fmla="*/ 4895619 h 5028102"/>
              <a:gd name="connsiteX43" fmla="*/ 1701800 w 8244840"/>
              <a:gd name="connsiteY43" fmla="*/ 4857519 h 5028102"/>
              <a:gd name="connsiteX44" fmla="*/ 1587500 w 8244840"/>
              <a:gd name="connsiteY44" fmla="*/ 4819419 h 5028102"/>
              <a:gd name="connsiteX45" fmla="*/ 1549400 w 8244840"/>
              <a:gd name="connsiteY45" fmla="*/ 4806719 h 5028102"/>
              <a:gd name="connsiteX46" fmla="*/ 1511300 w 8244840"/>
              <a:gd name="connsiteY46" fmla="*/ 4781319 h 5028102"/>
              <a:gd name="connsiteX47" fmla="*/ 1435100 w 8244840"/>
              <a:gd name="connsiteY47" fmla="*/ 4768619 h 5028102"/>
              <a:gd name="connsiteX48" fmla="*/ 1397000 w 8244840"/>
              <a:gd name="connsiteY48" fmla="*/ 4755919 h 5028102"/>
              <a:gd name="connsiteX49" fmla="*/ 1270000 w 8244840"/>
              <a:gd name="connsiteY49" fmla="*/ 4641619 h 5028102"/>
              <a:gd name="connsiteX50" fmla="*/ 1257300 w 8244840"/>
              <a:gd name="connsiteY50" fmla="*/ 4603519 h 5028102"/>
              <a:gd name="connsiteX51" fmla="*/ 1244600 w 8244840"/>
              <a:gd name="connsiteY51" fmla="*/ 4552719 h 5028102"/>
              <a:gd name="connsiteX52" fmla="*/ 1219200 w 8244840"/>
              <a:gd name="connsiteY52" fmla="*/ 4514619 h 5028102"/>
              <a:gd name="connsiteX53" fmla="*/ 1181100 w 8244840"/>
              <a:gd name="connsiteY53" fmla="*/ 4387619 h 5028102"/>
              <a:gd name="connsiteX54" fmla="*/ 1168400 w 8244840"/>
              <a:gd name="connsiteY54" fmla="*/ 4197119 h 5028102"/>
              <a:gd name="connsiteX55" fmla="*/ 1181100 w 8244840"/>
              <a:gd name="connsiteY55" fmla="*/ 3981219 h 5028102"/>
              <a:gd name="connsiteX56" fmla="*/ 1219200 w 8244840"/>
              <a:gd name="connsiteY56" fmla="*/ 3676419 h 5028102"/>
              <a:gd name="connsiteX57" fmla="*/ 1231900 w 8244840"/>
              <a:gd name="connsiteY57" fmla="*/ 3320819 h 5028102"/>
              <a:gd name="connsiteX58" fmla="*/ 1257300 w 8244840"/>
              <a:gd name="connsiteY58" fmla="*/ 2914419 h 5028102"/>
              <a:gd name="connsiteX59" fmla="*/ 1244600 w 8244840"/>
              <a:gd name="connsiteY59" fmla="*/ 2177819 h 5028102"/>
              <a:gd name="connsiteX60" fmla="*/ 1231900 w 8244840"/>
              <a:gd name="connsiteY60" fmla="*/ 1923819 h 5028102"/>
              <a:gd name="connsiteX61" fmla="*/ 1206500 w 8244840"/>
              <a:gd name="connsiteY61" fmla="*/ 1758719 h 5028102"/>
              <a:gd name="connsiteX62" fmla="*/ 1181100 w 8244840"/>
              <a:gd name="connsiteY62" fmla="*/ 1707919 h 5028102"/>
              <a:gd name="connsiteX63" fmla="*/ 1155700 w 8244840"/>
              <a:gd name="connsiteY63" fmla="*/ 1530119 h 5028102"/>
              <a:gd name="connsiteX64" fmla="*/ 1143000 w 8244840"/>
              <a:gd name="connsiteY64" fmla="*/ 1479319 h 5028102"/>
              <a:gd name="connsiteX65" fmla="*/ 1117600 w 8244840"/>
              <a:gd name="connsiteY65" fmla="*/ 1428519 h 5028102"/>
              <a:gd name="connsiteX66" fmla="*/ 1104900 w 8244840"/>
              <a:gd name="connsiteY66" fmla="*/ 1352319 h 5028102"/>
              <a:gd name="connsiteX67" fmla="*/ 1066800 w 8244840"/>
              <a:gd name="connsiteY67" fmla="*/ 1225319 h 5028102"/>
              <a:gd name="connsiteX68" fmla="*/ 1041400 w 8244840"/>
              <a:gd name="connsiteY68" fmla="*/ 1060219 h 5028102"/>
              <a:gd name="connsiteX69" fmla="*/ 1028700 w 8244840"/>
              <a:gd name="connsiteY69" fmla="*/ 996719 h 5028102"/>
              <a:gd name="connsiteX70" fmla="*/ 1003300 w 8244840"/>
              <a:gd name="connsiteY70" fmla="*/ 793519 h 5028102"/>
              <a:gd name="connsiteX71" fmla="*/ 990600 w 8244840"/>
              <a:gd name="connsiteY71" fmla="*/ 730019 h 5028102"/>
              <a:gd name="connsiteX72" fmla="*/ 965200 w 8244840"/>
              <a:gd name="connsiteY72" fmla="*/ 653819 h 5028102"/>
              <a:gd name="connsiteX73" fmla="*/ 927100 w 8244840"/>
              <a:gd name="connsiteY73" fmla="*/ 590319 h 5028102"/>
              <a:gd name="connsiteX74" fmla="*/ 914400 w 8244840"/>
              <a:gd name="connsiteY74" fmla="*/ 514119 h 5028102"/>
              <a:gd name="connsiteX75" fmla="*/ 889000 w 8244840"/>
              <a:gd name="connsiteY75" fmla="*/ 476019 h 5028102"/>
              <a:gd name="connsiteX76" fmla="*/ 838200 w 8244840"/>
              <a:gd name="connsiteY76" fmla="*/ 387119 h 5028102"/>
              <a:gd name="connsiteX77" fmla="*/ 812800 w 8244840"/>
              <a:gd name="connsiteY77" fmla="*/ 349019 h 5028102"/>
              <a:gd name="connsiteX78" fmla="*/ 800100 w 8244840"/>
              <a:gd name="connsiteY78" fmla="*/ 310919 h 5028102"/>
              <a:gd name="connsiteX79" fmla="*/ 762000 w 8244840"/>
              <a:gd name="connsiteY79" fmla="*/ 298219 h 5028102"/>
              <a:gd name="connsiteX80" fmla="*/ 736600 w 8244840"/>
              <a:gd name="connsiteY80" fmla="*/ 260119 h 5028102"/>
              <a:gd name="connsiteX81" fmla="*/ 660400 w 8244840"/>
              <a:gd name="connsiteY81" fmla="*/ 196619 h 5028102"/>
              <a:gd name="connsiteX82" fmla="*/ 609600 w 8244840"/>
              <a:gd name="connsiteY82" fmla="*/ 183919 h 5028102"/>
              <a:gd name="connsiteX83" fmla="*/ 571500 w 8244840"/>
              <a:gd name="connsiteY83" fmla="*/ 158519 h 5028102"/>
              <a:gd name="connsiteX84" fmla="*/ 520700 w 8244840"/>
              <a:gd name="connsiteY84" fmla="*/ 145819 h 5028102"/>
              <a:gd name="connsiteX85" fmla="*/ 241300 w 8244840"/>
              <a:gd name="connsiteY85" fmla="*/ 120419 h 5028102"/>
              <a:gd name="connsiteX86" fmla="*/ 63500 w 8244840"/>
              <a:gd name="connsiteY86" fmla="*/ 82319 h 5028102"/>
              <a:gd name="connsiteX87" fmla="*/ 0 w 8244840"/>
              <a:gd name="connsiteY87" fmla="*/ 31519 h 5028102"/>
              <a:gd name="connsiteX88" fmla="*/ 88900 w 8244840"/>
              <a:gd name="connsiteY88" fmla="*/ 5022619 h 5028102"/>
              <a:gd name="connsiteX89" fmla="*/ 1739900 w 8244840"/>
              <a:gd name="connsiteY89" fmla="*/ 4895619 h 5028102"/>
              <a:gd name="connsiteX90" fmla="*/ 8244840 w 8244840"/>
              <a:gd name="connsiteY90"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70200 w 8244840"/>
              <a:gd name="connsiteY11" fmla="*/ 1403119 h 5028102"/>
              <a:gd name="connsiteX12" fmla="*/ 2832100 w 8244840"/>
              <a:gd name="connsiteY12" fmla="*/ 1530119 h 5028102"/>
              <a:gd name="connsiteX13" fmla="*/ 2755900 w 8244840"/>
              <a:gd name="connsiteY13" fmla="*/ 1720619 h 5028102"/>
              <a:gd name="connsiteX14" fmla="*/ 2730500 w 8244840"/>
              <a:gd name="connsiteY14" fmla="*/ 1822219 h 5028102"/>
              <a:gd name="connsiteX15" fmla="*/ 2705100 w 8244840"/>
              <a:gd name="connsiteY15" fmla="*/ 1885719 h 5028102"/>
              <a:gd name="connsiteX16" fmla="*/ 2679700 w 8244840"/>
              <a:gd name="connsiteY16" fmla="*/ 2012719 h 5028102"/>
              <a:gd name="connsiteX17" fmla="*/ 2654300 w 8244840"/>
              <a:gd name="connsiteY17" fmla="*/ 2190519 h 5028102"/>
              <a:gd name="connsiteX18" fmla="*/ 2641600 w 8244840"/>
              <a:gd name="connsiteY18" fmla="*/ 2698519 h 5028102"/>
              <a:gd name="connsiteX19" fmla="*/ 2628900 w 8244840"/>
              <a:gd name="connsiteY19" fmla="*/ 2774719 h 5028102"/>
              <a:gd name="connsiteX20" fmla="*/ 2578100 w 8244840"/>
              <a:gd name="connsiteY20" fmla="*/ 3079519 h 5028102"/>
              <a:gd name="connsiteX21" fmla="*/ 2540000 w 8244840"/>
              <a:gd name="connsiteY21" fmla="*/ 3117619 h 5028102"/>
              <a:gd name="connsiteX22" fmla="*/ 2501900 w 8244840"/>
              <a:gd name="connsiteY22" fmla="*/ 3206519 h 5028102"/>
              <a:gd name="connsiteX23" fmla="*/ 2489200 w 8244840"/>
              <a:gd name="connsiteY23" fmla="*/ 3244619 h 5028102"/>
              <a:gd name="connsiteX24" fmla="*/ 2451100 w 8244840"/>
              <a:gd name="connsiteY24" fmla="*/ 3282719 h 5028102"/>
              <a:gd name="connsiteX25" fmla="*/ 2438400 w 8244840"/>
              <a:gd name="connsiteY25" fmla="*/ 3346219 h 5028102"/>
              <a:gd name="connsiteX26" fmla="*/ 2413000 w 8244840"/>
              <a:gd name="connsiteY26" fmla="*/ 3384319 h 5028102"/>
              <a:gd name="connsiteX27" fmla="*/ 2387600 w 8244840"/>
              <a:gd name="connsiteY27" fmla="*/ 3460519 h 5028102"/>
              <a:gd name="connsiteX28" fmla="*/ 2374900 w 8244840"/>
              <a:gd name="connsiteY28" fmla="*/ 3498619 h 5028102"/>
              <a:gd name="connsiteX29" fmla="*/ 2362200 w 8244840"/>
              <a:gd name="connsiteY29" fmla="*/ 3536719 h 5028102"/>
              <a:gd name="connsiteX30" fmla="*/ 2349500 w 8244840"/>
              <a:gd name="connsiteY30" fmla="*/ 3625619 h 5028102"/>
              <a:gd name="connsiteX31" fmla="*/ 2311400 w 8244840"/>
              <a:gd name="connsiteY31" fmla="*/ 3790719 h 5028102"/>
              <a:gd name="connsiteX32" fmla="*/ 2286000 w 8244840"/>
              <a:gd name="connsiteY32" fmla="*/ 3841519 h 5028102"/>
              <a:gd name="connsiteX33" fmla="*/ 2273300 w 8244840"/>
              <a:gd name="connsiteY33" fmla="*/ 3968519 h 5028102"/>
              <a:gd name="connsiteX34" fmla="*/ 2247900 w 8244840"/>
              <a:gd name="connsiteY34" fmla="*/ 4070119 h 5028102"/>
              <a:gd name="connsiteX35" fmla="*/ 2222500 w 8244840"/>
              <a:gd name="connsiteY35" fmla="*/ 4298719 h 5028102"/>
              <a:gd name="connsiteX36" fmla="*/ 2209800 w 8244840"/>
              <a:gd name="connsiteY36" fmla="*/ 4489219 h 5028102"/>
              <a:gd name="connsiteX37" fmla="*/ 2184400 w 8244840"/>
              <a:gd name="connsiteY37" fmla="*/ 4616219 h 5028102"/>
              <a:gd name="connsiteX38" fmla="*/ 2171700 w 8244840"/>
              <a:gd name="connsiteY38" fmla="*/ 4692419 h 5028102"/>
              <a:gd name="connsiteX39" fmla="*/ 2159000 w 8244840"/>
              <a:gd name="connsiteY39" fmla="*/ 4730519 h 5028102"/>
              <a:gd name="connsiteX40" fmla="*/ 2044700 w 8244840"/>
              <a:gd name="connsiteY40" fmla="*/ 4933719 h 5028102"/>
              <a:gd name="connsiteX41" fmla="*/ 1816100 w 8244840"/>
              <a:gd name="connsiteY41" fmla="*/ 4895619 h 5028102"/>
              <a:gd name="connsiteX42" fmla="*/ 1701800 w 8244840"/>
              <a:gd name="connsiteY42" fmla="*/ 4857519 h 5028102"/>
              <a:gd name="connsiteX43" fmla="*/ 1587500 w 8244840"/>
              <a:gd name="connsiteY43" fmla="*/ 4819419 h 5028102"/>
              <a:gd name="connsiteX44" fmla="*/ 1549400 w 8244840"/>
              <a:gd name="connsiteY44" fmla="*/ 4806719 h 5028102"/>
              <a:gd name="connsiteX45" fmla="*/ 1511300 w 8244840"/>
              <a:gd name="connsiteY45" fmla="*/ 4781319 h 5028102"/>
              <a:gd name="connsiteX46" fmla="*/ 1435100 w 8244840"/>
              <a:gd name="connsiteY46" fmla="*/ 4768619 h 5028102"/>
              <a:gd name="connsiteX47" fmla="*/ 1397000 w 8244840"/>
              <a:gd name="connsiteY47" fmla="*/ 4755919 h 5028102"/>
              <a:gd name="connsiteX48" fmla="*/ 1270000 w 8244840"/>
              <a:gd name="connsiteY48" fmla="*/ 4641619 h 5028102"/>
              <a:gd name="connsiteX49" fmla="*/ 1257300 w 8244840"/>
              <a:gd name="connsiteY49" fmla="*/ 4603519 h 5028102"/>
              <a:gd name="connsiteX50" fmla="*/ 1244600 w 8244840"/>
              <a:gd name="connsiteY50" fmla="*/ 4552719 h 5028102"/>
              <a:gd name="connsiteX51" fmla="*/ 1219200 w 8244840"/>
              <a:gd name="connsiteY51" fmla="*/ 4514619 h 5028102"/>
              <a:gd name="connsiteX52" fmla="*/ 1181100 w 8244840"/>
              <a:gd name="connsiteY52" fmla="*/ 4387619 h 5028102"/>
              <a:gd name="connsiteX53" fmla="*/ 1168400 w 8244840"/>
              <a:gd name="connsiteY53" fmla="*/ 4197119 h 5028102"/>
              <a:gd name="connsiteX54" fmla="*/ 1181100 w 8244840"/>
              <a:gd name="connsiteY54" fmla="*/ 3981219 h 5028102"/>
              <a:gd name="connsiteX55" fmla="*/ 1219200 w 8244840"/>
              <a:gd name="connsiteY55" fmla="*/ 3676419 h 5028102"/>
              <a:gd name="connsiteX56" fmla="*/ 1231900 w 8244840"/>
              <a:gd name="connsiteY56" fmla="*/ 3320819 h 5028102"/>
              <a:gd name="connsiteX57" fmla="*/ 1257300 w 8244840"/>
              <a:gd name="connsiteY57" fmla="*/ 2914419 h 5028102"/>
              <a:gd name="connsiteX58" fmla="*/ 1244600 w 8244840"/>
              <a:gd name="connsiteY58" fmla="*/ 2177819 h 5028102"/>
              <a:gd name="connsiteX59" fmla="*/ 1231900 w 8244840"/>
              <a:gd name="connsiteY59" fmla="*/ 1923819 h 5028102"/>
              <a:gd name="connsiteX60" fmla="*/ 1206500 w 8244840"/>
              <a:gd name="connsiteY60" fmla="*/ 1758719 h 5028102"/>
              <a:gd name="connsiteX61" fmla="*/ 1181100 w 8244840"/>
              <a:gd name="connsiteY61" fmla="*/ 1707919 h 5028102"/>
              <a:gd name="connsiteX62" fmla="*/ 1155700 w 8244840"/>
              <a:gd name="connsiteY62" fmla="*/ 1530119 h 5028102"/>
              <a:gd name="connsiteX63" fmla="*/ 1143000 w 8244840"/>
              <a:gd name="connsiteY63" fmla="*/ 1479319 h 5028102"/>
              <a:gd name="connsiteX64" fmla="*/ 1117600 w 8244840"/>
              <a:gd name="connsiteY64" fmla="*/ 1428519 h 5028102"/>
              <a:gd name="connsiteX65" fmla="*/ 1104900 w 8244840"/>
              <a:gd name="connsiteY65" fmla="*/ 1352319 h 5028102"/>
              <a:gd name="connsiteX66" fmla="*/ 1066800 w 8244840"/>
              <a:gd name="connsiteY66" fmla="*/ 1225319 h 5028102"/>
              <a:gd name="connsiteX67" fmla="*/ 1041400 w 8244840"/>
              <a:gd name="connsiteY67" fmla="*/ 1060219 h 5028102"/>
              <a:gd name="connsiteX68" fmla="*/ 1028700 w 8244840"/>
              <a:gd name="connsiteY68" fmla="*/ 996719 h 5028102"/>
              <a:gd name="connsiteX69" fmla="*/ 1003300 w 8244840"/>
              <a:gd name="connsiteY69" fmla="*/ 793519 h 5028102"/>
              <a:gd name="connsiteX70" fmla="*/ 990600 w 8244840"/>
              <a:gd name="connsiteY70" fmla="*/ 730019 h 5028102"/>
              <a:gd name="connsiteX71" fmla="*/ 965200 w 8244840"/>
              <a:gd name="connsiteY71" fmla="*/ 653819 h 5028102"/>
              <a:gd name="connsiteX72" fmla="*/ 927100 w 8244840"/>
              <a:gd name="connsiteY72" fmla="*/ 590319 h 5028102"/>
              <a:gd name="connsiteX73" fmla="*/ 914400 w 8244840"/>
              <a:gd name="connsiteY73" fmla="*/ 514119 h 5028102"/>
              <a:gd name="connsiteX74" fmla="*/ 889000 w 8244840"/>
              <a:gd name="connsiteY74" fmla="*/ 476019 h 5028102"/>
              <a:gd name="connsiteX75" fmla="*/ 838200 w 8244840"/>
              <a:gd name="connsiteY75" fmla="*/ 387119 h 5028102"/>
              <a:gd name="connsiteX76" fmla="*/ 812800 w 8244840"/>
              <a:gd name="connsiteY76" fmla="*/ 349019 h 5028102"/>
              <a:gd name="connsiteX77" fmla="*/ 800100 w 8244840"/>
              <a:gd name="connsiteY77" fmla="*/ 310919 h 5028102"/>
              <a:gd name="connsiteX78" fmla="*/ 762000 w 8244840"/>
              <a:gd name="connsiteY78" fmla="*/ 298219 h 5028102"/>
              <a:gd name="connsiteX79" fmla="*/ 736600 w 8244840"/>
              <a:gd name="connsiteY79" fmla="*/ 260119 h 5028102"/>
              <a:gd name="connsiteX80" fmla="*/ 660400 w 8244840"/>
              <a:gd name="connsiteY80" fmla="*/ 196619 h 5028102"/>
              <a:gd name="connsiteX81" fmla="*/ 609600 w 8244840"/>
              <a:gd name="connsiteY81" fmla="*/ 183919 h 5028102"/>
              <a:gd name="connsiteX82" fmla="*/ 571500 w 8244840"/>
              <a:gd name="connsiteY82" fmla="*/ 158519 h 5028102"/>
              <a:gd name="connsiteX83" fmla="*/ 520700 w 8244840"/>
              <a:gd name="connsiteY83" fmla="*/ 145819 h 5028102"/>
              <a:gd name="connsiteX84" fmla="*/ 241300 w 8244840"/>
              <a:gd name="connsiteY84" fmla="*/ 120419 h 5028102"/>
              <a:gd name="connsiteX85" fmla="*/ 63500 w 8244840"/>
              <a:gd name="connsiteY85" fmla="*/ 82319 h 5028102"/>
              <a:gd name="connsiteX86" fmla="*/ 0 w 8244840"/>
              <a:gd name="connsiteY86" fmla="*/ 31519 h 5028102"/>
              <a:gd name="connsiteX87" fmla="*/ 88900 w 8244840"/>
              <a:gd name="connsiteY87" fmla="*/ 5022619 h 5028102"/>
              <a:gd name="connsiteX88" fmla="*/ 1739900 w 8244840"/>
              <a:gd name="connsiteY88" fmla="*/ 4895619 h 5028102"/>
              <a:gd name="connsiteX89" fmla="*/ 8244840 w 8244840"/>
              <a:gd name="connsiteY89"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730500 w 8244840"/>
              <a:gd name="connsiteY13" fmla="*/ 1822219 h 5028102"/>
              <a:gd name="connsiteX14" fmla="*/ 2705100 w 8244840"/>
              <a:gd name="connsiteY14" fmla="*/ 1885719 h 5028102"/>
              <a:gd name="connsiteX15" fmla="*/ 2679700 w 8244840"/>
              <a:gd name="connsiteY15" fmla="*/ 2012719 h 5028102"/>
              <a:gd name="connsiteX16" fmla="*/ 2654300 w 8244840"/>
              <a:gd name="connsiteY16" fmla="*/ 2190519 h 5028102"/>
              <a:gd name="connsiteX17" fmla="*/ 2641600 w 8244840"/>
              <a:gd name="connsiteY17" fmla="*/ 2698519 h 5028102"/>
              <a:gd name="connsiteX18" fmla="*/ 2628900 w 8244840"/>
              <a:gd name="connsiteY18" fmla="*/ 2774719 h 5028102"/>
              <a:gd name="connsiteX19" fmla="*/ 2578100 w 8244840"/>
              <a:gd name="connsiteY19" fmla="*/ 3079519 h 5028102"/>
              <a:gd name="connsiteX20" fmla="*/ 2540000 w 8244840"/>
              <a:gd name="connsiteY20" fmla="*/ 3117619 h 5028102"/>
              <a:gd name="connsiteX21" fmla="*/ 2501900 w 8244840"/>
              <a:gd name="connsiteY21" fmla="*/ 3206519 h 5028102"/>
              <a:gd name="connsiteX22" fmla="*/ 2489200 w 8244840"/>
              <a:gd name="connsiteY22" fmla="*/ 3244619 h 5028102"/>
              <a:gd name="connsiteX23" fmla="*/ 2451100 w 8244840"/>
              <a:gd name="connsiteY23" fmla="*/ 3282719 h 5028102"/>
              <a:gd name="connsiteX24" fmla="*/ 2438400 w 8244840"/>
              <a:gd name="connsiteY24" fmla="*/ 3346219 h 5028102"/>
              <a:gd name="connsiteX25" fmla="*/ 2413000 w 8244840"/>
              <a:gd name="connsiteY25" fmla="*/ 3384319 h 5028102"/>
              <a:gd name="connsiteX26" fmla="*/ 2387600 w 8244840"/>
              <a:gd name="connsiteY26" fmla="*/ 3460519 h 5028102"/>
              <a:gd name="connsiteX27" fmla="*/ 2374900 w 8244840"/>
              <a:gd name="connsiteY27" fmla="*/ 3498619 h 5028102"/>
              <a:gd name="connsiteX28" fmla="*/ 2362200 w 8244840"/>
              <a:gd name="connsiteY28" fmla="*/ 3536719 h 5028102"/>
              <a:gd name="connsiteX29" fmla="*/ 2349500 w 8244840"/>
              <a:gd name="connsiteY29" fmla="*/ 3625619 h 5028102"/>
              <a:gd name="connsiteX30" fmla="*/ 2311400 w 8244840"/>
              <a:gd name="connsiteY30" fmla="*/ 3790719 h 5028102"/>
              <a:gd name="connsiteX31" fmla="*/ 2286000 w 8244840"/>
              <a:gd name="connsiteY31" fmla="*/ 3841519 h 5028102"/>
              <a:gd name="connsiteX32" fmla="*/ 2273300 w 8244840"/>
              <a:gd name="connsiteY32" fmla="*/ 3968519 h 5028102"/>
              <a:gd name="connsiteX33" fmla="*/ 2247900 w 8244840"/>
              <a:gd name="connsiteY33" fmla="*/ 4070119 h 5028102"/>
              <a:gd name="connsiteX34" fmla="*/ 2222500 w 8244840"/>
              <a:gd name="connsiteY34" fmla="*/ 4298719 h 5028102"/>
              <a:gd name="connsiteX35" fmla="*/ 2209800 w 8244840"/>
              <a:gd name="connsiteY35" fmla="*/ 4489219 h 5028102"/>
              <a:gd name="connsiteX36" fmla="*/ 2184400 w 8244840"/>
              <a:gd name="connsiteY36" fmla="*/ 4616219 h 5028102"/>
              <a:gd name="connsiteX37" fmla="*/ 2171700 w 8244840"/>
              <a:gd name="connsiteY37" fmla="*/ 4692419 h 5028102"/>
              <a:gd name="connsiteX38" fmla="*/ 2159000 w 8244840"/>
              <a:gd name="connsiteY38" fmla="*/ 4730519 h 5028102"/>
              <a:gd name="connsiteX39" fmla="*/ 2044700 w 8244840"/>
              <a:gd name="connsiteY39" fmla="*/ 4933719 h 5028102"/>
              <a:gd name="connsiteX40" fmla="*/ 1816100 w 8244840"/>
              <a:gd name="connsiteY40" fmla="*/ 4895619 h 5028102"/>
              <a:gd name="connsiteX41" fmla="*/ 1701800 w 8244840"/>
              <a:gd name="connsiteY41" fmla="*/ 4857519 h 5028102"/>
              <a:gd name="connsiteX42" fmla="*/ 1587500 w 8244840"/>
              <a:gd name="connsiteY42" fmla="*/ 4819419 h 5028102"/>
              <a:gd name="connsiteX43" fmla="*/ 1549400 w 8244840"/>
              <a:gd name="connsiteY43" fmla="*/ 4806719 h 5028102"/>
              <a:gd name="connsiteX44" fmla="*/ 1511300 w 8244840"/>
              <a:gd name="connsiteY44" fmla="*/ 4781319 h 5028102"/>
              <a:gd name="connsiteX45" fmla="*/ 1435100 w 8244840"/>
              <a:gd name="connsiteY45" fmla="*/ 4768619 h 5028102"/>
              <a:gd name="connsiteX46" fmla="*/ 1397000 w 8244840"/>
              <a:gd name="connsiteY46" fmla="*/ 4755919 h 5028102"/>
              <a:gd name="connsiteX47" fmla="*/ 1270000 w 8244840"/>
              <a:gd name="connsiteY47" fmla="*/ 4641619 h 5028102"/>
              <a:gd name="connsiteX48" fmla="*/ 1257300 w 8244840"/>
              <a:gd name="connsiteY48" fmla="*/ 4603519 h 5028102"/>
              <a:gd name="connsiteX49" fmla="*/ 1244600 w 8244840"/>
              <a:gd name="connsiteY49" fmla="*/ 4552719 h 5028102"/>
              <a:gd name="connsiteX50" fmla="*/ 1219200 w 8244840"/>
              <a:gd name="connsiteY50" fmla="*/ 4514619 h 5028102"/>
              <a:gd name="connsiteX51" fmla="*/ 1181100 w 8244840"/>
              <a:gd name="connsiteY51" fmla="*/ 4387619 h 5028102"/>
              <a:gd name="connsiteX52" fmla="*/ 1168400 w 8244840"/>
              <a:gd name="connsiteY52" fmla="*/ 4197119 h 5028102"/>
              <a:gd name="connsiteX53" fmla="*/ 1181100 w 8244840"/>
              <a:gd name="connsiteY53" fmla="*/ 3981219 h 5028102"/>
              <a:gd name="connsiteX54" fmla="*/ 1219200 w 8244840"/>
              <a:gd name="connsiteY54" fmla="*/ 3676419 h 5028102"/>
              <a:gd name="connsiteX55" fmla="*/ 1231900 w 8244840"/>
              <a:gd name="connsiteY55" fmla="*/ 3320819 h 5028102"/>
              <a:gd name="connsiteX56" fmla="*/ 1257300 w 8244840"/>
              <a:gd name="connsiteY56" fmla="*/ 2914419 h 5028102"/>
              <a:gd name="connsiteX57" fmla="*/ 1244600 w 8244840"/>
              <a:gd name="connsiteY57" fmla="*/ 2177819 h 5028102"/>
              <a:gd name="connsiteX58" fmla="*/ 1231900 w 8244840"/>
              <a:gd name="connsiteY58" fmla="*/ 1923819 h 5028102"/>
              <a:gd name="connsiteX59" fmla="*/ 1206500 w 8244840"/>
              <a:gd name="connsiteY59" fmla="*/ 1758719 h 5028102"/>
              <a:gd name="connsiteX60" fmla="*/ 1181100 w 8244840"/>
              <a:gd name="connsiteY60" fmla="*/ 1707919 h 5028102"/>
              <a:gd name="connsiteX61" fmla="*/ 1155700 w 8244840"/>
              <a:gd name="connsiteY61" fmla="*/ 1530119 h 5028102"/>
              <a:gd name="connsiteX62" fmla="*/ 1143000 w 8244840"/>
              <a:gd name="connsiteY62" fmla="*/ 1479319 h 5028102"/>
              <a:gd name="connsiteX63" fmla="*/ 1117600 w 8244840"/>
              <a:gd name="connsiteY63" fmla="*/ 1428519 h 5028102"/>
              <a:gd name="connsiteX64" fmla="*/ 1104900 w 8244840"/>
              <a:gd name="connsiteY64" fmla="*/ 1352319 h 5028102"/>
              <a:gd name="connsiteX65" fmla="*/ 1066800 w 8244840"/>
              <a:gd name="connsiteY65" fmla="*/ 1225319 h 5028102"/>
              <a:gd name="connsiteX66" fmla="*/ 1041400 w 8244840"/>
              <a:gd name="connsiteY66" fmla="*/ 1060219 h 5028102"/>
              <a:gd name="connsiteX67" fmla="*/ 1028700 w 8244840"/>
              <a:gd name="connsiteY67" fmla="*/ 996719 h 5028102"/>
              <a:gd name="connsiteX68" fmla="*/ 1003300 w 8244840"/>
              <a:gd name="connsiteY68" fmla="*/ 793519 h 5028102"/>
              <a:gd name="connsiteX69" fmla="*/ 990600 w 8244840"/>
              <a:gd name="connsiteY69" fmla="*/ 730019 h 5028102"/>
              <a:gd name="connsiteX70" fmla="*/ 965200 w 8244840"/>
              <a:gd name="connsiteY70" fmla="*/ 653819 h 5028102"/>
              <a:gd name="connsiteX71" fmla="*/ 927100 w 8244840"/>
              <a:gd name="connsiteY71" fmla="*/ 590319 h 5028102"/>
              <a:gd name="connsiteX72" fmla="*/ 914400 w 8244840"/>
              <a:gd name="connsiteY72" fmla="*/ 514119 h 5028102"/>
              <a:gd name="connsiteX73" fmla="*/ 889000 w 8244840"/>
              <a:gd name="connsiteY73" fmla="*/ 476019 h 5028102"/>
              <a:gd name="connsiteX74" fmla="*/ 838200 w 8244840"/>
              <a:gd name="connsiteY74" fmla="*/ 387119 h 5028102"/>
              <a:gd name="connsiteX75" fmla="*/ 812800 w 8244840"/>
              <a:gd name="connsiteY75" fmla="*/ 349019 h 5028102"/>
              <a:gd name="connsiteX76" fmla="*/ 800100 w 8244840"/>
              <a:gd name="connsiteY76" fmla="*/ 310919 h 5028102"/>
              <a:gd name="connsiteX77" fmla="*/ 762000 w 8244840"/>
              <a:gd name="connsiteY77" fmla="*/ 298219 h 5028102"/>
              <a:gd name="connsiteX78" fmla="*/ 736600 w 8244840"/>
              <a:gd name="connsiteY78" fmla="*/ 260119 h 5028102"/>
              <a:gd name="connsiteX79" fmla="*/ 660400 w 8244840"/>
              <a:gd name="connsiteY79" fmla="*/ 196619 h 5028102"/>
              <a:gd name="connsiteX80" fmla="*/ 609600 w 8244840"/>
              <a:gd name="connsiteY80" fmla="*/ 183919 h 5028102"/>
              <a:gd name="connsiteX81" fmla="*/ 571500 w 8244840"/>
              <a:gd name="connsiteY81" fmla="*/ 158519 h 5028102"/>
              <a:gd name="connsiteX82" fmla="*/ 520700 w 8244840"/>
              <a:gd name="connsiteY82" fmla="*/ 145819 h 5028102"/>
              <a:gd name="connsiteX83" fmla="*/ 241300 w 8244840"/>
              <a:gd name="connsiteY83" fmla="*/ 120419 h 5028102"/>
              <a:gd name="connsiteX84" fmla="*/ 63500 w 8244840"/>
              <a:gd name="connsiteY84" fmla="*/ 82319 h 5028102"/>
              <a:gd name="connsiteX85" fmla="*/ 0 w 8244840"/>
              <a:gd name="connsiteY85" fmla="*/ 31519 h 5028102"/>
              <a:gd name="connsiteX86" fmla="*/ 88900 w 8244840"/>
              <a:gd name="connsiteY86" fmla="*/ 5022619 h 5028102"/>
              <a:gd name="connsiteX87" fmla="*/ 1739900 w 8244840"/>
              <a:gd name="connsiteY87" fmla="*/ 4895619 h 5028102"/>
              <a:gd name="connsiteX88" fmla="*/ 8244840 w 8244840"/>
              <a:gd name="connsiteY88"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730500 w 8244840"/>
              <a:gd name="connsiteY13" fmla="*/ 1822219 h 5028102"/>
              <a:gd name="connsiteX14" fmla="*/ 2679700 w 8244840"/>
              <a:gd name="connsiteY14" fmla="*/ 2012719 h 5028102"/>
              <a:gd name="connsiteX15" fmla="*/ 2654300 w 8244840"/>
              <a:gd name="connsiteY15" fmla="*/ 2190519 h 5028102"/>
              <a:gd name="connsiteX16" fmla="*/ 2641600 w 8244840"/>
              <a:gd name="connsiteY16" fmla="*/ 2698519 h 5028102"/>
              <a:gd name="connsiteX17" fmla="*/ 2628900 w 8244840"/>
              <a:gd name="connsiteY17" fmla="*/ 2774719 h 5028102"/>
              <a:gd name="connsiteX18" fmla="*/ 2578100 w 8244840"/>
              <a:gd name="connsiteY18" fmla="*/ 3079519 h 5028102"/>
              <a:gd name="connsiteX19" fmla="*/ 2540000 w 8244840"/>
              <a:gd name="connsiteY19" fmla="*/ 3117619 h 5028102"/>
              <a:gd name="connsiteX20" fmla="*/ 2501900 w 8244840"/>
              <a:gd name="connsiteY20" fmla="*/ 3206519 h 5028102"/>
              <a:gd name="connsiteX21" fmla="*/ 2489200 w 8244840"/>
              <a:gd name="connsiteY21" fmla="*/ 3244619 h 5028102"/>
              <a:gd name="connsiteX22" fmla="*/ 2451100 w 8244840"/>
              <a:gd name="connsiteY22" fmla="*/ 3282719 h 5028102"/>
              <a:gd name="connsiteX23" fmla="*/ 2438400 w 8244840"/>
              <a:gd name="connsiteY23" fmla="*/ 3346219 h 5028102"/>
              <a:gd name="connsiteX24" fmla="*/ 2413000 w 8244840"/>
              <a:gd name="connsiteY24" fmla="*/ 3384319 h 5028102"/>
              <a:gd name="connsiteX25" fmla="*/ 2387600 w 8244840"/>
              <a:gd name="connsiteY25" fmla="*/ 3460519 h 5028102"/>
              <a:gd name="connsiteX26" fmla="*/ 2374900 w 8244840"/>
              <a:gd name="connsiteY26" fmla="*/ 3498619 h 5028102"/>
              <a:gd name="connsiteX27" fmla="*/ 2362200 w 8244840"/>
              <a:gd name="connsiteY27" fmla="*/ 3536719 h 5028102"/>
              <a:gd name="connsiteX28" fmla="*/ 2349500 w 8244840"/>
              <a:gd name="connsiteY28" fmla="*/ 3625619 h 5028102"/>
              <a:gd name="connsiteX29" fmla="*/ 2311400 w 8244840"/>
              <a:gd name="connsiteY29" fmla="*/ 3790719 h 5028102"/>
              <a:gd name="connsiteX30" fmla="*/ 2286000 w 8244840"/>
              <a:gd name="connsiteY30" fmla="*/ 3841519 h 5028102"/>
              <a:gd name="connsiteX31" fmla="*/ 2273300 w 8244840"/>
              <a:gd name="connsiteY31" fmla="*/ 3968519 h 5028102"/>
              <a:gd name="connsiteX32" fmla="*/ 2247900 w 8244840"/>
              <a:gd name="connsiteY32" fmla="*/ 4070119 h 5028102"/>
              <a:gd name="connsiteX33" fmla="*/ 2222500 w 8244840"/>
              <a:gd name="connsiteY33" fmla="*/ 4298719 h 5028102"/>
              <a:gd name="connsiteX34" fmla="*/ 2209800 w 8244840"/>
              <a:gd name="connsiteY34" fmla="*/ 4489219 h 5028102"/>
              <a:gd name="connsiteX35" fmla="*/ 2184400 w 8244840"/>
              <a:gd name="connsiteY35" fmla="*/ 4616219 h 5028102"/>
              <a:gd name="connsiteX36" fmla="*/ 2171700 w 8244840"/>
              <a:gd name="connsiteY36" fmla="*/ 4692419 h 5028102"/>
              <a:gd name="connsiteX37" fmla="*/ 2159000 w 8244840"/>
              <a:gd name="connsiteY37" fmla="*/ 4730519 h 5028102"/>
              <a:gd name="connsiteX38" fmla="*/ 2044700 w 8244840"/>
              <a:gd name="connsiteY38" fmla="*/ 4933719 h 5028102"/>
              <a:gd name="connsiteX39" fmla="*/ 1816100 w 8244840"/>
              <a:gd name="connsiteY39" fmla="*/ 4895619 h 5028102"/>
              <a:gd name="connsiteX40" fmla="*/ 1701800 w 8244840"/>
              <a:gd name="connsiteY40" fmla="*/ 4857519 h 5028102"/>
              <a:gd name="connsiteX41" fmla="*/ 1587500 w 8244840"/>
              <a:gd name="connsiteY41" fmla="*/ 4819419 h 5028102"/>
              <a:gd name="connsiteX42" fmla="*/ 1549400 w 8244840"/>
              <a:gd name="connsiteY42" fmla="*/ 4806719 h 5028102"/>
              <a:gd name="connsiteX43" fmla="*/ 1511300 w 8244840"/>
              <a:gd name="connsiteY43" fmla="*/ 4781319 h 5028102"/>
              <a:gd name="connsiteX44" fmla="*/ 1435100 w 8244840"/>
              <a:gd name="connsiteY44" fmla="*/ 4768619 h 5028102"/>
              <a:gd name="connsiteX45" fmla="*/ 1397000 w 8244840"/>
              <a:gd name="connsiteY45" fmla="*/ 4755919 h 5028102"/>
              <a:gd name="connsiteX46" fmla="*/ 1270000 w 8244840"/>
              <a:gd name="connsiteY46" fmla="*/ 4641619 h 5028102"/>
              <a:gd name="connsiteX47" fmla="*/ 1257300 w 8244840"/>
              <a:gd name="connsiteY47" fmla="*/ 4603519 h 5028102"/>
              <a:gd name="connsiteX48" fmla="*/ 1244600 w 8244840"/>
              <a:gd name="connsiteY48" fmla="*/ 4552719 h 5028102"/>
              <a:gd name="connsiteX49" fmla="*/ 1219200 w 8244840"/>
              <a:gd name="connsiteY49" fmla="*/ 4514619 h 5028102"/>
              <a:gd name="connsiteX50" fmla="*/ 1181100 w 8244840"/>
              <a:gd name="connsiteY50" fmla="*/ 4387619 h 5028102"/>
              <a:gd name="connsiteX51" fmla="*/ 1168400 w 8244840"/>
              <a:gd name="connsiteY51" fmla="*/ 4197119 h 5028102"/>
              <a:gd name="connsiteX52" fmla="*/ 1181100 w 8244840"/>
              <a:gd name="connsiteY52" fmla="*/ 3981219 h 5028102"/>
              <a:gd name="connsiteX53" fmla="*/ 1219200 w 8244840"/>
              <a:gd name="connsiteY53" fmla="*/ 3676419 h 5028102"/>
              <a:gd name="connsiteX54" fmla="*/ 1231900 w 8244840"/>
              <a:gd name="connsiteY54" fmla="*/ 3320819 h 5028102"/>
              <a:gd name="connsiteX55" fmla="*/ 1257300 w 8244840"/>
              <a:gd name="connsiteY55" fmla="*/ 2914419 h 5028102"/>
              <a:gd name="connsiteX56" fmla="*/ 1244600 w 8244840"/>
              <a:gd name="connsiteY56" fmla="*/ 2177819 h 5028102"/>
              <a:gd name="connsiteX57" fmla="*/ 1231900 w 8244840"/>
              <a:gd name="connsiteY57" fmla="*/ 1923819 h 5028102"/>
              <a:gd name="connsiteX58" fmla="*/ 1206500 w 8244840"/>
              <a:gd name="connsiteY58" fmla="*/ 1758719 h 5028102"/>
              <a:gd name="connsiteX59" fmla="*/ 1181100 w 8244840"/>
              <a:gd name="connsiteY59" fmla="*/ 1707919 h 5028102"/>
              <a:gd name="connsiteX60" fmla="*/ 1155700 w 8244840"/>
              <a:gd name="connsiteY60" fmla="*/ 1530119 h 5028102"/>
              <a:gd name="connsiteX61" fmla="*/ 1143000 w 8244840"/>
              <a:gd name="connsiteY61" fmla="*/ 1479319 h 5028102"/>
              <a:gd name="connsiteX62" fmla="*/ 1117600 w 8244840"/>
              <a:gd name="connsiteY62" fmla="*/ 1428519 h 5028102"/>
              <a:gd name="connsiteX63" fmla="*/ 1104900 w 8244840"/>
              <a:gd name="connsiteY63" fmla="*/ 1352319 h 5028102"/>
              <a:gd name="connsiteX64" fmla="*/ 1066800 w 8244840"/>
              <a:gd name="connsiteY64" fmla="*/ 1225319 h 5028102"/>
              <a:gd name="connsiteX65" fmla="*/ 1041400 w 8244840"/>
              <a:gd name="connsiteY65" fmla="*/ 1060219 h 5028102"/>
              <a:gd name="connsiteX66" fmla="*/ 1028700 w 8244840"/>
              <a:gd name="connsiteY66" fmla="*/ 996719 h 5028102"/>
              <a:gd name="connsiteX67" fmla="*/ 1003300 w 8244840"/>
              <a:gd name="connsiteY67" fmla="*/ 793519 h 5028102"/>
              <a:gd name="connsiteX68" fmla="*/ 990600 w 8244840"/>
              <a:gd name="connsiteY68" fmla="*/ 730019 h 5028102"/>
              <a:gd name="connsiteX69" fmla="*/ 965200 w 8244840"/>
              <a:gd name="connsiteY69" fmla="*/ 653819 h 5028102"/>
              <a:gd name="connsiteX70" fmla="*/ 927100 w 8244840"/>
              <a:gd name="connsiteY70" fmla="*/ 590319 h 5028102"/>
              <a:gd name="connsiteX71" fmla="*/ 914400 w 8244840"/>
              <a:gd name="connsiteY71" fmla="*/ 514119 h 5028102"/>
              <a:gd name="connsiteX72" fmla="*/ 889000 w 8244840"/>
              <a:gd name="connsiteY72" fmla="*/ 476019 h 5028102"/>
              <a:gd name="connsiteX73" fmla="*/ 838200 w 8244840"/>
              <a:gd name="connsiteY73" fmla="*/ 387119 h 5028102"/>
              <a:gd name="connsiteX74" fmla="*/ 812800 w 8244840"/>
              <a:gd name="connsiteY74" fmla="*/ 349019 h 5028102"/>
              <a:gd name="connsiteX75" fmla="*/ 800100 w 8244840"/>
              <a:gd name="connsiteY75" fmla="*/ 310919 h 5028102"/>
              <a:gd name="connsiteX76" fmla="*/ 762000 w 8244840"/>
              <a:gd name="connsiteY76" fmla="*/ 298219 h 5028102"/>
              <a:gd name="connsiteX77" fmla="*/ 736600 w 8244840"/>
              <a:gd name="connsiteY77" fmla="*/ 260119 h 5028102"/>
              <a:gd name="connsiteX78" fmla="*/ 660400 w 8244840"/>
              <a:gd name="connsiteY78" fmla="*/ 196619 h 5028102"/>
              <a:gd name="connsiteX79" fmla="*/ 609600 w 8244840"/>
              <a:gd name="connsiteY79" fmla="*/ 183919 h 5028102"/>
              <a:gd name="connsiteX80" fmla="*/ 571500 w 8244840"/>
              <a:gd name="connsiteY80" fmla="*/ 158519 h 5028102"/>
              <a:gd name="connsiteX81" fmla="*/ 520700 w 8244840"/>
              <a:gd name="connsiteY81" fmla="*/ 145819 h 5028102"/>
              <a:gd name="connsiteX82" fmla="*/ 241300 w 8244840"/>
              <a:gd name="connsiteY82" fmla="*/ 120419 h 5028102"/>
              <a:gd name="connsiteX83" fmla="*/ 63500 w 8244840"/>
              <a:gd name="connsiteY83" fmla="*/ 82319 h 5028102"/>
              <a:gd name="connsiteX84" fmla="*/ 0 w 8244840"/>
              <a:gd name="connsiteY84" fmla="*/ 31519 h 5028102"/>
              <a:gd name="connsiteX85" fmla="*/ 88900 w 8244840"/>
              <a:gd name="connsiteY85" fmla="*/ 5022619 h 5028102"/>
              <a:gd name="connsiteX86" fmla="*/ 1739900 w 8244840"/>
              <a:gd name="connsiteY86" fmla="*/ 4895619 h 5028102"/>
              <a:gd name="connsiteX87" fmla="*/ 8244840 w 8244840"/>
              <a:gd name="connsiteY87"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54300 w 8244840"/>
              <a:gd name="connsiteY14" fmla="*/ 2190519 h 5028102"/>
              <a:gd name="connsiteX15" fmla="*/ 2641600 w 8244840"/>
              <a:gd name="connsiteY15" fmla="*/ 2698519 h 5028102"/>
              <a:gd name="connsiteX16" fmla="*/ 2628900 w 8244840"/>
              <a:gd name="connsiteY16" fmla="*/ 2774719 h 5028102"/>
              <a:gd name="connsiteX17" fmla="*/ 2578100 w 8244840"/>
              <a:gd name="connsiteY17" fmla="*/ 3079519 h 5028102"/>
              <a:gd name="connsiteX18" fmla="*/ 2540000 w 8244840"/>
              <a:gd name="connsiteY18" fmla="*/ 3117619 h 5028102"/>
              <a:gd name="connsiteX19" fmla="*/ 2501900 w 8244840"/>
              <a:gd name="connsiteY19" fmla="*/ 3206519 h 5028102"/>
              <a:gd name="connsiteX20" fmla="*/ 2489200 w 8244840"/>
              <a:gd name="connsiteY20" fmla="*/ 3244619 h 5028102"/>
              <a:gd name="connsiteX21" fmla="*/ 2451100 w 8244840"/>
              <a:gd name="connsiteY21" fmla="*/ 3282719 h 5028102"/>
              <a:gd name="connsiteX22" fmla="*/ 2438400 w 8244840"/>
              <a:gd name="connsiteY22" fmla="*/ 3346219 h 5028102"/>
              <a:gd name="connsiteX23" fmla="*/ 2413000 w 8244840"/>
              <a:gd name="connsiteY23" fmla="*/ 3384319 h 5028102"/>
              <a:gd name="connsiteX24" fmla="*/ 2387600 w 8244840"/>
              <a:gd name="connsiteY24" fmla="*/ 3460519 h 5028102"/>
              <a:gd name="connsiteX25" fmla="*/ 2374900 w 8244840"/>
              <a:gd name="connsiteY25" fmla="*/ 3498619 h 5028102"/>
              <a:gd name="connsiteX26" fmla="*/ 2362200 w 8244840"/>
              <a:gd name="connsiteY26" fmla="*/ 3536719 h 5028102"/>
              <a:gd name="connsiteX27" fmla="*/ 2349500 w 8244840"/>
              <a:gd name="connsiteY27" fmla="*/ 3625619 h 5028102"/>
              <a:gd name="connsiteX28" fmla="*/ 2311400 w 8244840"/>
              <a:gd name="connsiteY28" fmla="*/ 3790719 h 5028102"/>
              <a:gd name="connsiteX29" fmla="*/ 2286000 w 8244840"/>
              <a:gd name="connsiteY29" fmla="*/ 3841519 h 5028102"/>
              <a:gd name="connsiteX30" fmla="*/ 2273300 w 8244840"/>
              <a:gd name="connsiteY30" fmla="*/ 3968519 h 5028102"/>
              <a:gd name="connsiteX31" fmla="*/ 2247900 w 8244840"/>
              <a:gd name="connsiteY31" fmla="*/ 4070119 h 5028102"/>
              <a:gd name="connsiteX32" fmla="*/ 2222500 w 8244840"/>
              <a:gd name="connsiteY32" fmla="*/ 4298719 h 5028102"/>
              <a:gd name="connsiteX33" fmla="*/ 2209800 w 8244840"/>
              <a:gd name="connsiteY33" fmla="*/ 4489219 h 5028102"/>
              <a:gd name="connsiteX34" fmla="*/ 2184400 w 8244840"/>
              <a:gd name="connsiteY34" fmla="*/ 4616219 h 5028102"/>
              <a:gd name="connsiteX35" fmla="*/ 2171700 w 8244840"/>
              <a:gd name="connsiteY35" fmla="*/ 4692419 h 5028102"/>
              <a:gd name="connsiteX36" fmla="*/ 2159000 w 8244840"/>
              <a:gd name="connsiteY36" fmla="*/ 4730519 h 5028102"/>
              <a:gd name="connsiteX37" fmla="*/ 2044700 w 8244840"/>
              <a:gd name="connsiteY37" fmla="*/ 4933719 h 5028102"/>
              <a:gd name="connsiteX38" fmla="*/ 1816100 w 8244840"/>
              <a:gd name="connsiteY38" fmla="*/ 4895619 h 5028102"/>
              <a:gd name="connsiteX39" fmla="*/ 1701800 w 8244840"/>
              <a:gd name="connsiteY39" fmla="*/ 4857519 h 5028102"/>
              <a:gd name="connsiteX40" fmla="*/ 1587500 w 8244840"/>
              <a:gd name="connsiteY40" fmla="*/ 4819419 h 5028102"/>
              <a:gd name="connsiteX41" fmla="*/ 1549400 w 8244840"/>
              <a:gd name="connsiteY41" fmla="*/ 4806719 h 5028102"/>
              <a:gd name="connsiteX42" fmla="*/ 1511300 w 8244840"/>
              <a:gd name="connsiteY42" fmla="*/ 4781319 h 5028102"/>
              <a:gd name="connsiteX43" fmla="*/ 1435100 w 8244840"/>
              <a:gd name="connsiteY43" fmla="*/ 4768619 h 5028102"/>
              <a:gd name="connsiteX44" fmla="*/ 1397000 w 8244840"/>
              <a:gd name="connsiteY44" fmla="*/ 4755919 h 5028102"/>
              <a:gd name="connsiteX45" fmla="*/ 1270000 w 8244840"/>
              <a:gd name="connsiteY45" fmla="*/ 4641619 h 5028102"/>
              <a:gd name="connsiteX46" fmla="*/ 1257300 w 8244840"/>
              <a:gd name="connsiteY46" fmla="*/ 4603519 h 5028102"/>
              <a:gd name="connsiteX47" fmla="*/ 1244600 w 8244840"/>
              <a:gd name="connsiteY47" fmla="*/ 4552719 h 5028102"/>
              <a:gd name="connsiteX48" fmla="*/ 1219200 w 8244840"/>
              <a:gd name="connsiteY48" fmla="*/ 4514619 h 5028102"/>
              <a:gd name="connsiteX49" fmla="*/ 1181100 w 8244840"/>
              <a:gd name="connsiteY49" fmla="*/ 4387619 h 5028102"/>
              <a:gd name="connsiteX50" fmla="*/ 1168400 w 8244840"/>
              <a:gd name="connsiteY50" fmla="*/ 4197119 h 5028102"/>
              <a:gd name="connsiteX51" fmla="*/ 1181100 w 8244840"/>
              <a:gd name="connsiteY51" fmla="*/ 3981219 h 5028102"/>
              <a:gd name="connsiteX52" fmla="*/ 1219200 w 8244840"/>
              <a:gd name="connsiteY52" fmla="*/ 3676419 h 5028102"/>
              <a:gd name="connsiteX53" fmla="*/ 1231900 w 8244840"/>
              <a:gd name="connsiteY53" fmla="*/ 3320819 h 5028102"/>
              <a:gd name="connsiteX54" fmla="*/ 1257300 w 8244840"/>
              <a:gd name="connsiteY54" fmla="*/ 2914419 h 5028102"/>
              <a:gd name="connsiteX55" fmla="*/ 1244600 w 8244840"/>
              <a:gd name="connsiteY55" fmla="*/ 2177819 h 5028102"/>
              <a:gd name="connsiteX56" fmla="*/ 1231900 w 8244840"/>
              <a:gd name="connsiteY56" fmla="*/ 1923819 h 5028102"/>
              <a:gd name="connsiteX57" fmla="*/ 1206500 w 8244840"/>
              <a:gd name="connsiteY57" fmla="*/ 1758719 h 5028102"/>
              <a:gd name="connsiteX58" fmla="*/ 1181100 w 8244840"/>
              <a:gd name="connsiteY58" fmla="*/ 1707919 h 5028102"/>
              <a:gd name="connsiteX59" fmla="*/ 1155700 w 8244840"/>
              <a:gd name="connsiteY59" fmla="*/ 1530119 h 5028102"/>
              <a:gd name="connsiteX60" fmla="*/ 1143000 w 8244840"/>
              <a:gd name="connsiteY60" fmla="*/ 1479319 h 5028102"/>
              <a:gd name="connsiteX61" fmla="*/ 1117600 w 8244840"/>
              <a:gd name="connsiteY61" fmla="*/ 1428519 h 5028102"/>
              <a:gd name="connsiteX62" fmla="*/ 1104900 w 8244840"/>
              <a:gd name="connsiteY62" fmla="*/ 1352319 h 5028102"/>
              <a:gd name="connsiteX63" fmla="*/ 1066800 w 8244840"/>
              <a:gd name="connsiteY63" fmla="*/ 1225319 h 5028102"/>
              <a:gd name="connsiteX64" fmla="*/ 1041400 w 8244840"/>
              <a:gd name="connsiteY64" fmla="*/ 1060219 h 5028102"/>
              <a:gd name="connsiteX65" fmla="*/ 1028700 w 8244840"/>
              <a:gd name="connsiteY65" fmla="*/ 996719 h 5028102"/>
              <a:gd name="connsiteX66" fmla="*/ 1003300 w 8244840"/>
              <a:gd name="connsiteY66" fmla="*/ 793519 h 5028102"/>
              <a:gd name="connsiteX67" fmla="*/ 990600 w 8244840"/>
              <a:gd name="connsiteY67" fmla="*/ 730019 h 5028102"/>
              <a:gd name="connsiteX68" fmla="*/ 965200 w 8244840"/>
              <a:gd name="connsiteY68" fmla="*/ 653819 h 5028102"/>
              <a:gd name="connsiteX69" fmla="*/ 927100 w 8244840"/>
              <a:gd name="connsiteY69" fmla="*/ 590319 h 5028102"/>
              <a:gd name="connsiteX70" fmla="*/ 914400 w 8244840"/>
              <a:gd name="connsiteY70" fmla="*/ 514119 h 5028102"/>
              <a:gd name="connsiteX71" fmla="*/ 889000 w 8244840"/>
              <a:gd name="connsiteY71" fmla="*/ 476019 h 5028102"/>
              <a:gd name="connsiteX72" fmla="*/ 838200 w 8244840"/>
              <a:gd name="connsiteY72" fmla="*/ 387119 h 5028102"/>
              <a:gd name="connsiteX73" fmla="*/ 812800 w 8244840"/>
              <a:gd name="connsiteY73" fmla="*/ 349019 h 5028102"/>
              <a:gd name="connsiteX74" fmla="*/ 800100 w 8244840"/>
              <a:gd name="connsiteY74" fmla="*/ 310919 h 5028102"/>
              <a:gd name="connsiteX75" fmla="*/ 762000 w 8244840"/>
              <a:gd name="connsiteY75" fmla="*/ 298219 h 5028102"/>
              <a:gd name="connsiteX76" fmla="*/ 736600 w 8244840"/>
              <a:gd name="connsiteY76" fmla="*/ 260119 h 5028102"/>
              <a:gd name="connsiteX77" fmla="*/ 660400 w 8244840"/>
              <a:gd name="connsiteY77" fmla="*/ 196619 h 5028102"/>
              <a:gd name="connsiteX78" fmla="*/ 609600 w 8244840"/>
              <a:gd name="connsiteY78" fmla="*/ 183919 h 5028102"/>
              <a:gd name="connsiteX79" fmla="*/ 571500 w 8244840"/>
              <a:gd name="connsiteY79" fmla="*/ 158519 h 5028102"/>
              <a:gd name="connsiteX80" fmla="*/ 520700 w 8244840"/>
              <a:gd name="connsiteY80" fmla="*/ 145819 h 5028102"/>
              <a:gd name="connsiteX81" fmla="*/ 241300 w 8244840"/>
              <a:gd name="connsiteY81" fmla="*/ 120419 h 5028102"/>
              <a:gd name="connsiteX82" fmla="*/ 63500 w 8244840"/>
              <a:gd name="connsiteY82" fmla="*/ 82319 h 5028102"/>
              <a:gd name="connsiteX83" fmla="*/ 0 w 8244840"/>
              <a:gd name="connsiteY83" fmla="*/ 31519 h 5028102"/>
              <a:gd name="connsiteX84" fmla="*/ 88900 w 8244840"/>
              <a:gd name="connsiteY84" fmla="*/ 5022619 h 5028102"/>
              <a:gd name="connsiteX85" fmla="*/ 1739900 w 8244840"/>
              <a:gd name="connsiteY85" fmla="*/ 4895619 h 5028102"/>
              <a:gd name="connsiteX86" fmla="*/ 8244840 w 8244840"/>
              <a:gd name="connsiteY86"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628900 w 8244840"/>
              <a:gd name="connsiteY15" fmla="*/ 2774719 h 5028102"/>
              <a:gd name="connsiteX16" fmla="*/ 2578100 w 8244840"/>
              <a:gd name="connsiteY16" fmla="*/ 3079519 h 5028102"/>
              <a:gd name="connsiteX17" fmla="*/ 2540000 w 8244840"/>
              <a:gd name="connsiteY17" fmla="*/ 3117619 h 5028102"/>
              <a:gd name="connsiteX18" fmla="*/ 2501900 w 8244840"/>
              <a:gd name="connsiteY18" fmla="*/ 3206519 h 5028102"/>
              <a:gd name="connsiteX19" fmla="*/ 2489200 w 8244840"/>
              <a:gd name="connsiteY19" fmla="*/ 3244619 h 5028102"/>
              <a:gd name="connsiteX20" fmla="*/ 2451100 w 8244840"/>
              <a:gd name="connsiteY20" fmla="*/ 3282719 h 5028102"/>
              <a:gd name="connsiteX21" fmla="*/ 2438400 w 8244840"/>
              <a:gd name="connsiteY21" fmla="*/ 3346219 h 5028102"/>
              <a:gd name="connsiteX22" fmla="*/ 2413000 w 8244840"/>
              <a:gd name="connsiteY22" fmla="*/ 3384319 h 5028102"/>
              <a:gd name="connsiteX23" fmla="*/ 2387600 w 8244840"/>
              <a:gd name="connsiteY23" fmla="*/ 3460519 h 5028102"/>
              <a:gd name="connsiteX24" fmla="*/ 2374900 w 8244840"/>
              <a:gd name="connsiteY24" fmla="*/ 3498619 h 5028102"/>
              <a:gd name="connsiteX25" fmla="*/ 2362200 w 8244840"/>
              <a:gd name="connsiteY25" fmla="*/ 3536719 h 5028102"/>
              <a:gd name="connsiteX26" fmla="*/ 2349500 w 8244840"/>
              <a:gd name="connsiteY26" fmla="*/ 3625619 h 5028102"/>
              <a:gd name="connsiteX27" fmla="*/ 2311400 w 8244840"/>
              <a:gd name="connsiteY27" fmla="*/ 3790719 h 5028102"/>
              <a:gd name="connsiteX28" fmla="*/ 2286000 w 8244840"/>
              <a:gd name="connsiteY28" fmla="*/ 3841519 h 5028102"/>
              <a:gd name="connsiteX29" fmla="*/ 2273300 w 8244840"/>
              <a:gd name="connsiteY29" fmla="*/ 3968519 h 5028102"/>
              <a:gd name="connsiteX30" fmla="*/ 2247900 w 8244840"/>
              <a:gd name="connsiteY30" fmla="*/ 4070119 h 5028102"/>
              <a:gd name="connsiteX31" fmla="*/ 2222500 w 8244840"/>
              <a:gd name="connsiteY31" fmla="*/ 4298719 h 5028102"/>
              <a:gd name="connsiteX32" fmla="*/ 2209800 w 8244840"/>
              <a:gd name="connsiteY32" fmla="*/ 4489219 h 5028102"/>
              <a:gd name="connsiteX33" fmla="*/ 2184400 w 8244840"/>
              <a:gd name="connsiteY33" fmla="*/ 4616219 h 5028102"/>
              <a:gd name="connsiteX34" fmla="*/ 2171700 w 8244840"/>
              <a:gd name="connsiteY34" fmla="*/ 4692419 h 5028102"/>
              <a:gd name="connsiteX35" fmla="*/ 2159000 w 8244840"/>
              <a:gd name="connsiteY35" fmla="*/ 4730519 h 5028102"/>
              <a:gd name="connsiteX36" fmla="*/ 2044700 w 8244840"/>
              <a:gd name="connsiteY36" fmla="*/ 4933719 h 5028102"/>
              <a:gd name="connsiteX37" fmla="*/ 1816100 w 8244840"/>
              <a:gd name="connsiteY37" fmla="*/ 4895619 h 5028102"/>
              <a:gd name="connsiteX38" fmla="*/ 1701800 w 8244840"/>
              <a:gd name="connsiteY38" fmla="*/ 4857519 h 5028102"/>
              <a:gd name="connsiteX39" fmla="*/ 1587500 w 8244840"/>
              <a:gd name="connsiteY39" fmla="*/ 4819419 h 5028102"/>
              <a:gd name="connsiteX40" fmla="*/ 1549400 w 8244840"/>
              <a:gd name="connsiteY40" fmla="*/ 4806719 h 5028102"/>
              <a:gd name="connsiteX41" fmla="*/ 1511300 w 8244840"/>
              <a:gd name="connsiteY41" fmla="*/ 4781319 h 5028102"/>
              <a:gd name="connsiteX42" fmla="*/ 1435100 w 8244840"/>
              <a:gd name="connsiteY42" fmla="*/ 4768619 h 5028102"/>
              <a:gd name="connsiteX43" fmla="*/ 1397000 w 8244840"/>
              <a:gd name="connsiteY43" fmla="*/ 4755919 h 5028102"/>
              <a:gd name="connsiteX44" fmla="*/ 1270000 w 8244840"/>
              <a:gd name="connsiteY44" fmla="*/ 4641619 h 5028102"/>
              <a:gd name="connsiteX45" fmla="*/ 1257300 w 8244840"/>
              <a:gd name="connsiteY45" fmla="*/ 4603519 h 5028102"/>
              <a:gd name="connsiteX46" fmla="*/ 1244600 w 8244840"/>
              <a:gd name="connsiteY46" fmla="*/ 4552719 h 5028102"/>
              <a:gd name="connsiteX47" fmla="*/ 1219200 w 8244840"/>
              <a:gd name="connsiteY47" fmla="*/ 4514619 h 5028102"/>
              <a:gd name="connsiteX48" fmla="*/ 1181100 w 8244840"/>
              <a:gd name="connsiteY48" fmla="*/ 4387619 h 5028102"/>
              <a:gd name="connsiteX49" fmla="*/ 1168400 w 8244840"/>
              <a:gd name="connsiteY49" fmla="*/ 4197119 h 5028102"/>
              <a:gd name="connsiteX50" fmla="*/ 1181100 w 8244840"/>
              <a:gd name="connsiteY50" fmla="*/ 3981219 h 5028102"/>
              <a:gd name="connsiteX51" fmla="*/ 1219200 w 8244840"/>
              <a:gd name="connsiteY51" fmla="*/ 3676419 h 5028102"/>
              <a:gd name="connsiteX52" fmla="*/ 1231900 w 8244840"/>
              <a:gd name="connsiteY52" fmla="*/ 3320819 h 5028102"/>
              <a:gd name="connsiteX53" fmla="*/ 1257300 w 8244840"/>
              <a:gd name="connsiteY53" fmla="*/ 2914419 h 5028102"/>
              <a:gd name="connsiteX54" fmla="*/ 1244600 w 8244840"/>
              <a:gd name="connsiteY54" fmla="*/ 2177819 h 5028102"/>
              <a:gd name="connsiteX55" fmla="*/ 1231900 w 8244840"/>
              <a:gd name="connsiteY55" fmla="*/ 1923819 h 5028102"/>
              <a:gd name="connsiteX56" fmla="*/ 1206500 w 8244840"/>
              <a:gd name="connsiteY56" fmla="*/ 1758719 h 5028102"/>
              <a:gd name="connsiteX57" fmla="*/ 1181100 w 8244840"/>
              <a:gd name="connsiteY57" fmla="*/ 1707919 h 5028102"/>
              <a:gd name="connsiteX58" fmla="*/ 1155700 w 8244840"/>
              <a:gd name="connsiteY58" fmla="*/ 1530119 h 5028102"/>
              <a:gd name="connsiteX59" fmla="*/ 1143000 w 8244840"/>
              <a:gd name="connsiteY59" fmla="*/ 1479319 h 5028102"/>
              <a:gd name="connsiteX60" fmla="*/ 1117600 w 8244840"/>
              <a:gd name="connsiteY60" fmla="*/ 1428519 h 5028102"/>
              <a:gd name="connsiteX61" fmla="*/ 1104900 w 8244840"/>
              <a:gd name="connsiteY61" fmla="*/ 1352319 h 5028102"/>
              <a:gd name="connsiteX62" fmla="*/ 1066800 w 8244840"/>
              <a:gd name="connsiteY62" fmla="*/ 1225319 h 5028102"/>
              <a:gd name="connsiteX63" fmla="*/ 1041400 w 8244840"/>
              <a:gd name="connsiteY63" fmla="*/ 1060219 h 5028102"/>
              <a:gd name="connsiteX64" fmla="*/ 1028700 w 8244840"/>
              <a:gd name="connsiteY64" fmla="*/ 996719 h 5028102"/>
              <a:gd name="connsiteX65" fmla="*/ 1003300 w 8244840"/>
              <a:gd name="connsiteY65" fmla="*/ 793519 h 5028102"/>
              <a:gd name="connsiteX66" fmla="*/ 990600 w 8244840"/>
              <a:gd name="connsiteY66" fmla="*/ 730019 h 5028102"/>
              <a:gd name="connsiteX67" fmla="*/ 965200 w 8244840"/>
              <a:gd name="connsiteY67" fmla="*/ 653819 h 5028102"/>
              <a:gd name="connsiteX68" fmla="*/ 927100 w 8244840"/>
              <a:gd name="connsiteY68" fmla="*/ 590319 h 5028102"/>
              <a:gd name="connsiteX69" fmla="*/ 914400 w 8244840"/>
              <a:gd name="connsiteY69" fmla="*/ 514119 h 5028102"/>
              <a:gd name="connsiteX70" fmla="*/ 889000 w 8244840"/>
              <a:gd name="connsiteY70" fmla="*/ 476019 h 5028102"/>
              <a:gd name="connsiteX71" fmla="*/ 838200 w 8244840"/>
              <a:gd name="connsiteY71" fmla="*/ 387119 h 5028102"/>
              <a:gd name="connsiteX72" fmla="*/ 812800 w 8244840"/>
              <a:gd name="connsiteY72" fmla="*/ 349019 h 5028102"/>
              <a:gd name="connsiteX73" fmla="*/ 800100 w 8244840"/>
              <a:gd name="connsiteY73" fmla="*/ 310919 h 5028102"/>
              <a:gd name="connsiteX74" fmla="*/ 762000 w 8244840"/>
              <a:gd name="connsiteY74" fmla="*/ 298219 h 5028102"/>
              <a:gd name="connsiteX75" fmla="*/ 736600 w 8244840"/>
              <a:gd name="connsiteY75" fmla="*/ 260119 h 5028102"/>
              <a:gd name="connsiteX76" fmla="*/ 660400 w 8244840"/>
              <a:gd name="connsiteY76" fmla="*/ 196619 h 5028102"/>
              <a:gd name="connsiteX77" fmla="*/ 609600 w 8244840"/>
              <a:gd name="connsiteY77" fmla="*/ 183919 h 5028102"/>
              <a:gd name="connsiteX78" fmla="*/ 571500 w 8244840"/>
              <a:gd name="connsiteY78" fmla="*/ 158519 h 5028102"/>
              <a:gd name="connsiteX79" fmla="*/ 520700 w 8244840"/>
              <a:gd name="connsiteY79" fmla="*/ 145819 h 5028102"/>
              <a:gd name="connsiteX80" fmla="*/ 241300 w 8244840"/>
              <a:gd name="connsiteY80" fmla="*/ 120419 h 5028102"/>
              <a:gd name="connsiteX81" fmla="*/ 63500 w 8244840"/>
              <a:gd name="connsiteY81" fmla="*/ 82319 h 5028102"/>
              <a:gd name="connsiteX82" fmla="*/ 0 w 8244840"/>
              <a:gd name="connsiteY82" fmla="*/ 31519 h 5028102"/>
              <a:gd name="connsiteX83" fmla="*/ 88900 w 8244840"/>
              <a:gd name="connsiteY83" fmla="*/ 5022619 h 5028102"/>
              <a:gd name="connsiteX84" fmla="*/ 1739900 w 8244840"/>
              <a:gd name="connsiteY84" fmla="*/ 4895619 h 5028102"/>
              <a:gd name="connsiteX85" fmla="*/ 8244840 w 8244840"/>
              <a:gd name="connsiteY85"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540000 w 8244840"/>
              <a:gd name="connsiteY16" fmla="*/ 3117619 h 5028102"/>
              <a:gd name="connsiteX17" fmla="*/ 2501900 w 8244840"/>
              <a:gd name="connsiteY17" fmla="*/ 3206519 h 5028102"/>
              <a:gd name="connsiteX18" fmla="*/ 2489200 w 8244840"/>
              <a:gd name="connsiteY18" fmla="*/ 3244619 h 5028102"/>
              <a:gd name="connsiteX19" fmla="*/ 2451100 w 8244840"/>
              <a:gd name="connsiteY19" fmla="*/ 3282719 h 5028102"/>
              <a:gd name="connsiteX20" fmla="*/ 2438400 w 8244840"/>
              <a:gd name="connsiteY20" fmla="*/ 3346219 h 5028102"/>
              <a:gd name="connsiteX21" fmla="*/ 2413000 w 8244840"/>
              <a:gd name="connsiteY21" fmla="*/ 3384319 h 5028102"/>
              <a:gd name="connsiteX22" fmla="*/ 2387600 w 8244840"/>
              <a:gd name="connsiteY22" fmla="*/ 3460519 h 5028102"/>
              <a:gd name="connsiteX23" fmla="*/ 2374900 w 8244840"/>
              <a:gd name="connsiteY23" fmla="*/ 3498619 h 5028102"/>
              <a:gd name="connsiteX24" fmla="*/ 2362200 w 8244840"/>
              <a:gd name="connsiteY24" fmla="*/ 3536719 h 5028102"/>
              <a:gd name="connsiteX25" fmla="*/ 2349500 w 8244840"/>
              <a:gd name="connsiteY25" fmla="*/ 3625619 h 5028102"/>
              <a:gd name="connsiteX26" fmla="*/ 2311400 w 8244840"/>
              <a:gd name="connsiteY26" fmla="*/ 3790719 h 5028102"/>
              <a:gd name="connsiteX27" fmla="*/ 2286000 w 8244840"/>
              <a:gd name="connsiteY27" fmla="*/ 3841519 h 5028102"/>
              <a:gd name="connsiteX28" fmla="*/ 2273300 w 8244840"/>
              <a:gd name="connsiteY28" fmla="*/ 3968519 h 5028102"/>
              <a:gd name="connsiteX29" fmla="*/ 2247900 w 8244840"/>
              <a:gd name="connsiteY29" fmla="*/ 4070119 h 5028102"/>
              <a:gd name="connsiteX30" fmla="*/ 2222500 w 8244840"/>
              <a:gd name="connsiteY30" fmla="*/ 4298719 h 5028102"/>
              <a:gd name="connsiteX31" fmla="*/ 2209800 w 8244840"/>
              <a:gd name="connsiteY31" fmla="*/ 4489219 h 5028102"/>
              <a:gd name="connsiteX32" fmla="*/ 2184400 w 8244840"/>
              <a:gd name="connsiteY32" fmla="*/ 4616219 h 5028102"/>
              <a:gd name="connsiteX33" fmla="*/ 2171700 w 8244840"/>
              <a:gd name="connsiteY33" fmla="*/ 4692419 h 5028102"/>
              <a:gd name="connsiteX34" fmla="*/ 2159000 w 8244840"/>
              <a:gd name="connsiteY34" fmla="*/ 4730519 h 5028102"/>
              <a:gd name="connsiteX35" fmla="*/ 2044700 w 8244840"/>
              <a:gd name="connsiteY35" fmla="*/ 4933719 h 5028102"/>
              <a:gd name="connsiteX36" fmla="*/ 1816100 w 8244840"/>
              <a:gd name="connsiteY36" fmla="*/ 4895619 h 5028102"/>
              <a:gd name="connsiteX37" fmla="*/ 1701800 w 8244840"/>
              <a:gd name="connsiteY37" fmla="*/ 4857519 h 5028102"/>
              <a:gd name="connsiteX38" fmla="*/ 1587500 w 8244840"/>
              <a:gd name="connsiteY38" fmla="*/ 4819419 h 5028102"/>
              <a:gd name="connsiteX39" fmla="*/ 1549400 w 8244840"/>
              <a:gd name="connsiteY39" fmla="*/ 4806719 h 5028102"/>
              <a:gd name="connsiteX40" fmla="*/ 1511300 w 8244840"/>
              <a:gd name="connsiteY40" fmla="*/ 4781319 h 5028102"/>
              <a:gd name="connsiteX41" fmla="*/ 1435100 w 8244840"/>
              <a:gd name="connsiteY41" fmla="*/ 4768619 h 5028102"/>
              <a:gd name="connsiteX42" fmla="*/ 1397000 w 8244840"/>
              <a:gd name="connsiteY42" fmla="*/ 4755919 h 5028102"/>
              <a:gd name="connsiteX43" fmla="*/ 1270000 w 8244840"/>
              <a:gd name="connsiteY43" fmla="*/ 4641619 h 5028102"/>
              <a:gd name="connsiteX44" fmla="*/ 1257300 w 8244840"/>
              <a:gd name="connsiteY44" fmla="*/ 4603519 h 5028102"/>
              <a:gd name="connsiteX45" fmla="*/ 1244600 w 8244840"/>
              <a:gd name="connsiteY45" fmla="*/ 4552719 h 5028102"/>
              <a:gd name="connsiteX46" fmla="*/ 1219200 w 8244840"/>
              <a:gd name="connsiteY46" fmla="*/ 4514619 h 5028102"/>
              <a:gd name="connsiteX47" fmla="*/ 1181100 w 8244840"/>
              <a:gd name="connsiteY47" fmla="*/ 4387619 h 5028102"/>
              <a:gd name="connsiteX48" fmla="*/ 1168400 w 8244840"/>
              <a:gd name="connsiteY48" fmla="*/ 4197119 h 5028102"/>
              <a:gd name="connsiteX49" fmla="*/ 1181100 w 8244840"/>
              <a:gd name="connsiteY49" fmla="*/ 3981219 h 5028102"/>
              <a:gd name="connsiteX50" fmla="*/ 1219200 w 8244840"/>
              <a:gd name="connsiteY50" fmla="*/ 3676419 h 5028102"/>
              <a:gd name="connsiteX51" fmla="*/ 1231900 w 8244840"/>
              <a:gd name="connsiteY51" fmla="*/ 3320819 h 5028102"/>
              <a:gd name="connsiteX52" fmla="*/ 1257300 w 8244840"/>
              <a:gd name="connsiteY52" fmla="*/ 2914419 h 5028102"/>
              <a:gd name="connsiteX53" fmla="*/ 1244600 w 8244840"/>
              <a:gd name="connsiteY53" fmla="*/ 2177819 h 5028102"/>
              <a:gd name="connsiteX54" fmla="*/ 1231900 w 8244840"/>
              <a:gd name="connsiteY54" fmla="*/ 1923819 h 5028102"/>
              <a:gd name="connsiteX55" fmla="*/ 1206500 w 8244840"/>
              <a:gd name="connsiteY55" fmla="*/ 1758719 h 5028102"/>
              <a:gd name="connsiteX56" fmla="*/ 1181100 w 8244840"/>
              <a:gd name="connsiteY56" fmla="*/ 1707919 h 5028102"/>
              <a:gd name="connsiteX57" fmla="*/ 1155700 w 8244840"/>
              <a:gd name="connsiteY57" fmla="*/ 1530119 h 5028102"/>
              <a:gd name="connsiteX58" fmla="*/ 1143000 w 8244840"/>
              <a:gd name="connsiteY58" fmla="*/ 1479319 h 5028102"/>
              <a:gd name="connsiteX59" fmla="*/ 1117600 w 8244840"/>
              <a:gd name="connsiteY59" fmla="*/ 1428519 h 5028102"/>
              <a:gd name="connsiteX60" fmla="*/ 1104900 w 8244840"/>
              <a:gd name="connsiteY60" fmla="*/ 1352319 h 5028102"/>
              <a:gd name="connsiteX61" fmla="*/ 1066800 w 8244840"/>
              <a:gd name="connsiteY61" fmla="*/ 1225319 h 5028102"/>
              <a:gd name="connsiteX62" fmla="*/ 1041400 w 8244840"/>
              <a:gd name="connsiteY62" fmla="*/ 1060219 h 5028102"/>
              <a:gd name="connsiteX63" fmla="*/ 1028700 w 8244840"/>
              <a:gd name="connsiteY63" fmla="*/ 996719 h 5028102"/>
              <a:gd name="connsiteX64" fmla="*/ 1003300 w 8244840"/>
              <a:gd name="connsiteY64" fmla="*/ 793519 h 5028102"/>
              <a:gd name="connsiteX65" fmla="*/ 990600 w 8244840"/>
              <a:gd name="connsiteY65" fmla="*/ 730019 h 5028102"/>
              <a:gd name="connsiteX66" fmla="*/ 965200 w 8244840"/>
              <a:gd name="connsiteY66" fmla="*/ 653819 h 5028102"/>
              <a:gd name="connsiteX67" fmla="*/ 927100 w 8244840"/>
              <a:gd name="connsiteY67" fmla="*/ 590319 h 5028102"/>
              <a:gd name="connsiteX68" fmla="*/ 914400 w 8244840"/>
              <a:gd name="connsiteY68" fmla="*/ 514119 h 5028102"/>
              <a:gd name="connsiteX69" fmla="*/ 889000 w 8244840"/>
              <a:gd name="connsiteY69" fmla="*/ 476019 h 5028102"/>
              <a:gd name="connsiteX70" fmla="*/ 838200 w 8244840"/>
              <a:gd name="connsiteY70" fmla="*/ 387119 h 5028102"/>
              <a:gd name="connsiteX71" fmla="*/ 812800 w 8244840"/>
              <a:gd name="connsiteY71" fmla="*/ 349019 h 5028102"/>
              <a:gd name="connsiteX72" fmla="*/ 800100 w 8244840"/>
              <a:gd name="connsiteY72" fmla="*/ 310919 h 5028102"/>
              <a:gd name="connsiteX73" fmla="*/ 762000 w 8244840"/>
              <a:gd name="connsiteY73" fmla="*/ 298219 h 5028102"/>
              <a:gd name="connsiteX74" fmla="*/ 736600 w 8244840"/>
              <a:gd name="connsiteY74" fmla="*/ 260119 h 5028102"/>
              <a:gd name="connsiteX75" fmla="*/ 660400 w 8244840"/>
              <a:gd name="connsiteY75" fmla="*/ 196619 h 5028102"/>
              <a:gd name="connsiteX76" fmla="*/ 609600 w 8244840"/>
              <a:gd name="connsiteY76" fmla="*/ 183919 h 5028102"/>
              <a:gd name="connsiteX77" fmla="*/ 571500 w 8244840"/>
              <a:gd name="connsiteY77" fmla="*/ 158519 h 5028102"/>
              <a:gd name="connsiteX78" fmla="*/ 520700 w 8244840"/>
              <a:gd name="connsiteY78" fmla="*/ 145819 h 5028102"/>
              <a:gd name="connsiteX79" fmla="*/ 241300 w 8244840"/>
              <a:gd name="connsiteY79" fmla="*/ 120419 h 5028102"/>
              <a:gd name="connsiteX80" fmla="*/ 63500 w 8244840"/>
              <a:gd name="connsiteY80" fmla="*/ 82319 h 5028102"/>
              <a:gd name="connsiteX81" fmla="*/ 0 w 8244840"/>
              <a:gd name="connsiteY81" fmla="*/ 31519 h 5028102"/>
              <a:gd name="connsiteX82" fmla="*/ 88900 w 8244840"/>
              <a:gd name="connsiteY82" fmla="*/ 5022619 h 5028102"/>
              <a:gd name="connsiteX83" fmla="*/ 1739900 w 8244840"/>
              <a:gd name="connsiteY83" fmla="*/ 4895619 h 5028102"/>
              <a:gd name="connsiteX84" fmla="*/ 8244840 w 8244840"/>
              <a:gd name="connsiteY84"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501900 w 8244840"/>
              <a:gd name="connsiteY16" fmla="*/ 3206519 h 5028102"/>
              <a:gd name="connsiteX17" fmla="*/ 2489200 w 8244840"/>
              <a:gd name="connsiteY17" fmla="*/ 3244619 h 5028102"/>
              <a:gd name="connsiteX18" fmla="*/ 2451100 w 8244840"/>
              <a:gd name="connsiteY18" fmla="*/ 3282719 h 5028102"/>
              <a:gd name="connsiteX19" fmla="*/ 2438400 w 8244840"/>
              <a:gd name="connsiteY19" fmla="*/ 3346219 h 5028102"/>
              <a:gd name="connsiteX20" fmla="*/ 2413000 w 8244840"/>
              <a:gd name="connsiteY20" fmla="*/ 3384319 h 5028102"/>
              <a:gd name="connsiteX21" fmla="*/ 2387600 w 8244840"/>
              <a:gd name="connsiteY21" fmla="*/ 3460519 h 5028102"/>
              <a:gd name="connsiteX22" fmla="*/ 2374900 w 8244840"/>
              <a:gd name="connsiteY22" fmla="*/ 3498619 h 5028102"/>
              <a:gd name="connsiteX23" fmla="*/ 2362200 w 8244840"/>
              <a:gd name="connsiteY23" fmla="*/ 3536719 h 5028102"/>
              <a:gd name="connsiteX24" fmla="*/ 2349500 w 8244840"/>
              <a:gd name="connsiteY24" fmla="*/ 3625619 h 5028102"/>
              <a:gd name="connsiteX25" fmla="*/ 2311400 w 8244840"/>
              <a:gd name="connsiteY25" fmla="*/ 3790719 h 5028102"/>
              <a:gd name="connsiteX26" fmla="*/ 2286000 w 8244840"/>
              <a:gd name="connsiteY26" fmla="*/ 3841519 h 5028102"/>
              <a:gd name="connsiteX27" fmla="*/ 2273300 w 8244840"/>
              <a:gd name="connsiteY27" fmla="*/ 3968519 h 5028102"/>
              <a:gd name="connsiteX28" fmla="*/ 2247900 w 8244840"/>
              <a:gd name="connsiteY28" fmla="*/ 4070119 h 5028102"/>
              <a:gd name="connsiteX29" fmla="*/ 2222500 w 8244840"/>
              <a:gd name="connsiteY29" fmla="*/ 4298719 h 5028102"/>
              <a:gd name="connsiteX30" fmla="*/ 2209800 w 8244840"/>
              <a:gd name="connsiteY30" fmla="*/ 4489219 h 5028102"/>
              <a:gd name="connsiteX31" fmla="*/ 2184400 w 8244840"/>
              <a:gd name="connsiteY31" fmla="*/ 4616219 h 5028102"/>
              <a:gd name="connsiteX32" fmla="*/ 2171700 w 8244840"/>
              <a:gd name="connsiteY32" fmla="*/ 4692419 h 5028102"/>
              <a:gd name="connsiteX33" fmla="*/ 2159000 w 8244840"/>
              <a:gd name="connsiteY33" fmla="*/ 4730519 h 5028102"/>
              <a:gd name="connsiteX34" fmla="*/ 2044700 w 8244840"/>
              <a:gd name="connsiteY34" fmla="*/ 4933719 h 5028102"/>
              <a:gd name="connsiteX35" fmla="*/ 1816100 w 8244840"/>
              <a:gd name="connsiteY35" fmla="*/ 4895619 h 5028102"/>
              <a:gd name="connsiteX36" fmla="*/ 1701800 w 8244840"/>
              <a:gd name="connsiteY36" fmla="*/ 4857519 h 5028102"/>
              <a:gd name="connsiteX37" fmla="*/ 1587500 w 8244840"/>
              <a:gd name="connsiteY37" fmla="*/ 4819419 h 5028102"/>
              <a:gd name="connsiteX38" fmla="*/ 1549400 w 8244840"/>
              <a:gd name="connsiteY38" fmla="*/ 4806719 h 5028102"/>
              <a:gd name="connsiteX39" fmla="*/ 1511300 w 8244840"/>
              <a:gd name="connsiteY39" fmla="*/ 4781319 h 5028102"/>
              <a:gd name="connsiteX40" fmla="*/ 1435100 w 8244840"/>
              <a:gd name="connsiteY40" fmla="*/ 4768619 h 5028102"/>
              <a:gd name="connsiteX41" fmla="*/ 1397000 w 8244840"/>
              <a:gd name="connsiteY41" fmla="*/ 4755919 h 5028102"/>
              <a:gd name="connsiteX42" fmla="*/ 1270000 w 8244840"/>
              <a:gd name="connsiteY42" fmla="*/ 4641619 h 5028102"/>
              <a:gd name="connsiteX43" fmla="*/ 1257300 w 8244840"/>
              <a:gd name="connsiteY43" fmla="*/ 4603519 h 5028102"/>
              <a:gd name="connsiteX44" fmla="*/ 1244600 w 8244840"/>
              <a:gd name="connsiteY44" fmla="*/ 4552719 h 5028102"/>
              <a:gd name="connsiteX45" fmla="*/ 1219200 w 8244840"/>
              <a:gd name="connsiteY45" fmla="*/ 4514619 h 5028102"/>
              <a:gd name="connsiteX46" fmla="*/ 1181100 w 8244840"/>
              <a:gd name="connsiteY46" fmla="*/ 4387619 h 5028102"/>
              <a:gd name="connsiteX47" fmla="*/ 1168400 w 8244840"/>
              <a:gd name="connsiteY47" fmla="*/ 4197119 h 5028102"/>
              <a:gd name="connsiteX48" fmla="*/ 1181100 w 8244840"/>
              <a:gd name="connsiteY48" fmla="*/ 3981219 h 5028102"/>
              <a:gd name="connsiteX49" fmla="*/ 1219200 w 8244840"/>
              <a:gd name="connsiteY49" fmla="*/ 3676419 h 5028102"/>
              <a:gd name="connsiteX50" fmla="*/ 1231900 w 8244840"/>
              <a:gd name="connsiteY50" fmla="*/ 3320819 h 5028102"/>
              <a:gd name="connsiteX51" fmla="*/ 1257300 w 8244840"/>
              <a:gd name="connsiteY51" fmla="*/ 2914419 h 5028102"/>
              <a:gd name="connsiteX52" fmla="*/ 1244600 w 8244840"/>
              <a:gd name="connsiteY52" fmla="*/ 2177819 h 5028102"/>
              <a:gd name="connsiteX53" fmla="*/ 1231900 w 8244840"/>
              <a:gd name="connsiteY53" fmla="*/ 1923819 h 5028102"/>
              <a:gd name="connsiteX54" fmla="*/ 1206500 w 8244840"/>
              <a:gd name="connsiteY54" fmla="*/ 1758719 h 5028102"/>
              <a:gd name="connsiteX55" fmla="*/ 1181100 w 8244840"/>
              <a:gd name="connsiteY55" fmla="*/ 1707919 h 5028102"/>
              <a:gd name="connsiteX56" fmla="*/ 1155700 w 8244840"/>
              <a:gd name="connsiteY56" fmla="*/ 1530119 h 5028102"/>
              <a:gd name="connsiteX57" fmla="*/ 1143000 w 8244840"/>
              <a:gd name="connsiteY57" fmla="*/ 1479319 h 5028102"/>
              <a:gd name="connsiteX58" fmla="*/ 1117600 w 8244840"/>
              <a:gd name="connsiteY58" fmla="*/ 1428519 h 5028102"/>
              <a:gd name="connsiteX59" fmla="*/ 1104900 w 8244840"/>
              <a:gd name="connsiteY59" fmla="*/ 1352319 h 5028102"/>
              <a:gd name="connsiteX60" fmla="*/ 1066800 w 8244840"/>
              <a:gd name="connsiteY60" fmla="*/ 1225319 h 5028102"/>
              <a:gd name="connsiteX61" fmla="*/ 1041400 w 8244840"/>
              <a:gd name="connsiteY61" fmla="*/ 1060219 h 5028102"/>
              <a:gd name="connsiteX62" fmla="*/ 1028700 w 8244840"/>
              <a:gd name="connsiteY62" fmla="*/ 996719 h 5028102"/>
              <a:gd name="connsiteX63" fmla="*/ 1003300 w 8244840"/>
              <a:gd name="connsiteY63" fmla="*/ 793519 h 5028102"/>
              <a:gd name="connsiteX64" fmla="*/ 990600 w 8244840"/>
              <a:gd name="connsiteY64" fmla="*/ 730019 h 5028102"/>
              <a:gd name="connsiteX65" fmla="*/ 965200 w 8244840"/>
              <a:gd name="connsiteY65" fmla="*/ 653819 h 5028102"/>
              <a:gd name="connsiteX66" fmla="*/ 927100 w 8244840"/>
              <a:gd name="connsiteY66" fmla="*/ 590319 h 5028102"/>
              <a:gd name="connsiteX67" fmla="*/ 914400 w 8244840"/>
              <a:gd name="connsiteY67" fmla="*/ 514119 h 5028102"/>
              <a:gd name="connsiteX68" fmla="*/ 889000 w 8244840"/>
              <a:gd name="connsiteY68" fmla="*/ 476019 h 5028102"/>
              <a:gd name="connsiteX69" fmla="*/ 838200 w 8244840"/>
              <a:gd name="connsiteY69" fmla="*/ 387119 h 5028102"/>
              <a:gd name="connsiteX70" fmla="*/ 812800 w 8244840"/>
              <a:gd name="connsiteY70" fmla="*/ 349019 h 5028102"/>
              <a:gd name="connsiteX71" fmla="*/ 800100 w 8244840"/>
              <a:gd name="connsiteY71" fmla="*/ 310919 h 5028102"/>
              <a:gd name="connsiteX72" fmla="*/ 762000 w 8244840"/>
              <a:gd name="connsiteY72" fmla="*/ 298219 h 5028102"/>
              <a:gd name="connsiteX73" fmla="*/ 736600 w 8244840"/>
              <a:gd name="connsiteY73" fmla="*/ 260119 h 5028102"/>
              <a:gd name="connsiteX74" fmla="*/ 660400 w 8244840"/>
              <a:gd name="connsiteY74" fmla="*/ 196619 h 5028102"/>
              <a:gd name="connsiteX75" fmla="*/ 609600 w 8244840"/>
              <a:gd name="connsiteY75" fmla="*/ 183919 h 5028102"/>
              <a:gd name="connsiteX76" fmla="*/ 571500 w 8244840"/>
              <a:gd name="connsiteY76" fmla="*/ 158519 h 5028102"/>
              <a:gd name="connsiteX77" fmla="*/ 520700 w 8244840"/>
              <a:gd name="connsiteY77" fmla="*/ 145819 h 5028102"/>
              <a:gd name="connsiteX78" fmla="*/ 241300 w 8244840"/>
              <a:gd name="connsiteY78" fmla="*/ 120419 h 5028102"/>
              <a:gd name="connsiteX79" fmla="*/ 63500 w 8244840"/>
              <a:gd name="connsiteY79" fmla="*/ 82319 h 5028102"/>
              <a:gd name="connsiteX80" fmla="*/ 0 w 8244840"/>
              <a:gd name="connsiteY80" fmla="*/ 31519 h 5028102"/>
              <a:gd name="connsiteX81" fmla="*/ 88900 w 8244840"/>
              <a:gd name="connsiteY81" fmla="*/ 5022619 h 5028102"/>
              <a:gd name="connsiteX82" fmla="*/ 1739900 w 8244840"/>
              <a:gd name="connsiteY82" fmla="*/ 4895619 h 5028102"/>
              <a:gd name="connsiteX83" fmla="*/ 8244840 w 8244840"/>
              <a:gd name="connsiteY83"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501900 w 8244840"/>
              <a:gd name="connsiteY16" fmla="*/ 3206519 h 5028102"/>
              <a:gd name="connsiteX17" fmla="*/ 2489200 w 8244840"/>
              <a:gd name="connsiteY17" fmla="*/ 3244619 h 5028102"/>
              <a:gd name="connsiteX18" fmla="*/ 2438400 w 8244840"/>
              <a:gd name="connsiteY18" fmla="*/ 3346219 h 5028102"/>
              <a:gd name="connsiteX19" fmla="*/ 2413000 w 8244840"/>
              <a:gd name="connsiteY19" fmla="*/ 3384319 h 5028102"/>
              <a:gd name="connsiteX20" fmla="*/ 2387600 w 8244840"/>
              <a:gd name="connsiteY20" fmla="*/ 3460519 h 5028102"/>
              <a:gd name="connsiteX21" fmla="*/ 2374900 w 8244840"/>
              <a:gd name="connsiteY21" fmla="*/ 3498619 h 5028102"/>
              <a:gd name="connsiteX22" fmla="*/ 2362200 w 8244840"/>
              <a:gd name="connsiteY22" fmla="*/ 3536719 h 5028102"/>
              <a:gd name="connsiteX23" fmla="*/ 2349500 w 8244840"/>
              <a:gd name="connsiteY23" fmla="*/ 3625619 h 5028102"/>
              <a:gd name="connsiteX24" fmla="*/ 2311400 w 8244840"/>
              <a:gd name="connsiteY24" fmla="*/ 3790719 h 5028102"/>
              <a:gd name="connsiteX25" fmla="*/ 2286000 w 8244840"/>
              <a:gd name="connsiteY25" fmla="*/ 3841519 h 5028102"/>
              <a:gd name="connsiteX26" fmla="*/ 2273300 w 8244840"/>
              <a:gd name="connsiteY26" fmla="*/ 3968519 h 5028102"/>
              <a:gd name="connsiteX27" fmla="*/ 2247900 w 8244840"/>
              <a:gd name="connsiteY27" fmla="*/ 4070119 h 5028102"/>
              <a:gd name="connsiteX28" fmla="*/ 2222500 w 8244840"/>
              <a:gd name="connsiteY28" fmla="*/ 4298719 h 5028102"/>
              <a:gd name="connsiteX29" fmla="*/ 2209800 w 8244840"/>
              <a:gd name="connsiteY29" fmla="*/ 4489219 h 5028102"/>
              <a:gd name="connsiteX30" fmla="*/ 2184400 w 8244840"/>
              <a:gd name="connsiteY30" fmla="*/ 4616219 h 5028102"/>
              <a:gd name="connsiteX31" fmla="*/ 2171700 w 8244840"/>
              <a:gd name="connsiteY31" fmla="*/ 4692419 h 5028102"/>
              <a:gd name="connsiteX32" fmla="*/ 2159000 w 8244840"/>
              <a:gd name="connsiteY32" fmla="*/ 4730519 h 5028102"/>
              <a:gd name="connsiteX33" fmla="*/ 2044700 w 8244840"/>
              <a:gd name="connsiteY33" fmla="*/ 4933719 h 5028102"/>
              <a:gd name="connsiteX34" fmla="*/ 1816100 w 8244840"/>
              <a:gd name="connsiteY34" fmla="*/ 4895619 h 5028102"/>
              <a:gd name="connsiteX35" fmla="*/ 1701800 w 8244840"/>
              <a:gd name="connsiteY35" fmla="*/ 4857519 h 5028102"/>
              <a:gd name="connsiteX36" fmla="*/ 1587500 w 8244840"/>
              <a:gd name="connsiteY36" fmla="*/ 4819419 h 5028102"/>
              <a:gd name="connsiteX37" fmla="*/ 1549400 w 8244840"/>
              <a:gd name="connsiteY37" fmla="*/ 4806719 h 5028102"/>
              <a:gd name="connsiteX38" fmla="*/ 1511300 w 8244840"/>
              <a:gd name="connsiteY38" fmla="*/ 4781319 h 5028102"/>
              <a:gd name="connsiteX39" fmla="*/ 1435100 w 8244840"/>
              <a:gd name="connsiteY39" fmla="*/ 4768619 h 5028102"/>
              <a:gd name="connsiteX40" fmla="*/ 1397000 w 8244840"/>
              <a:gd name="connsiteY40" fmla="*/ 4755919 h 5028102"/>
              <a:gd name="connsiteX41" fmla="*/ 1270000 w 8244840"/>
              <a:gd name="connsiteY41" fmla="*/ 4641619 h 5028102"/>
              <a:gd name="connsiteX42" fmla="*/ 1257300 w 8244840"/>
              <a:gd name="connsiteY42" fmla="*/ 4603519 h 5028102"/>
              <a:gd name="connsiteX43" fmla="*/ 1244600 w 8244840"/>
              <a:gd name="connsiteY43" fmla="*/ 4552719 h 5028102"/>
              <a:gd name="connsiteX44" fmla="*/ 1219200 w 8244840"/>
              <a:gd name="connsiteY44" fmla="*/ 4514619 h 5028102"/>
              <a:gd name="connsiteX45" fmla="*/ 1181100 w 8244840"/>
              <a:gd name="connsiteY45" fmla="*/ 4387619 h 5028102"/>
              <a:gd name="connsiteX46" fmla="*/ 1168400 w 8244840"/>
              <a:gd name="connsiteY46" fmla="*/ 4197119 h 5028102"/>
              <a:gd name="connsiteX47" fmla="*/ 1181100 w 8244840"/>
              <a:gd name="connsiteY47" fmla="*/ 3981219 h 5028102"/>
              <a:gd name="connsiteX48" fmla="*/ 1219200 w 8244840"/>
              <a:gd name="connsiteY48" fmla="*/ 3676419 h 5028102"/>
              <a:gd name="connsiteX49" fmla="*/ 1231900 w 8244840"/>
              <a:gd name="connsiteY49" fmla="*/ 3320819 h 5028102"/>
              <a:gd name="connsiteX50" fmla="*/ 1257300 w 8244840"/>
              <a:gd name="connsiteY50" fmla="*/ 2914419 h 5028102"/>
              <a:gd name="connsiteX51" fmla="*/ 1244600 w 8244840"/>
              <a:gd name="connsiteY51" fmla="*/ 2177819 h 5028102"/>
              <a:gd name="connsiteX52" fmla="*/ 1231900 w 8244840"/>
              <a:gd name="connsiteY52" fmla="*/ 1923819 h 5028102"/>
              <a:gd name="connsiteX53" fmla="*/ 1206500 w 8244840"/>
              <a:gd name="connsiteY53" fmla="*/ 1758719 h 5028102"/>
              <a:gd name="connsiteX54" fmla="*/ 1181100 w 8244840"/>
              <a:gd name="connsiteY54" fmla="*/ 1707919 h 5028102"/>
              <a:gd name="connsiteX55" fmla="*/ 1155700 w 8244840"/>
              <a:gd name="connsiteY55" fmla="*/ 1530119 h 5028102"/>
              <a:gd name="connsiteX56" fmla="*/ 1143000 w 8244840"/>
              <a:gd name="connsiteY56" fmla="*/ 1479319 h 5028102"/>
              <a:gd name="connsiteX57" fmla="*/ 1117600 w 8244840"/>
              <a:gd name="connsiteY57" fmla="*/ 1428519 h 5028102"/>
              <a:gd name="connsiteX58" fmla="*/ 1104900 w 8244840"/>
              <a:gd name="connsiteY58" fmla="*/ 1352319 h 5028102"/>
              <a:gd name="connsiteX59" fmla="*/ 1066800 w 8244840"/>
              <a:gd name="connsiteY59" fmla="*/ 1225319 h 5028102"/>
              <a:gd name="connsiteX60" fmla="*/ 1041400 w 8244840"/>
              <a:gd name="connsiteY60" fmla="*/ 1060219 h 5028102"/>
              <a:gd name="connsiteX61" fmla="*/ 1028700 w 8244840"/>
              <a:gd name="connsiteY61" fmla="*/ 996719 h 5028102"/>
              <a:gd name="connsiteX62" fmla="*/ 1003300 w 8244840"/>
              <a:gd name="connsiteY62" fmla="*/ 793519 h 5028102"/>
              <a:gd name="connsiteX63" fmla="*/ 990600 w 8244840"/>
              <a:gd name="connsiteY63" fmla="*/ 730019 h 5028102"/>
              <a:gd name="connsiteX64" fmla="*/ 965200 w 8244840"/>
              <a:gd name="connsiteY64" fmla="*/ 653819 h 5028102"/>
              <a:gd name="connsiteX65" fmla="*/ 927100 w 8244840"/>
              <a:gd name="connsiteY65" fmla="*/ 590319 h 5028102"/>
              <a:gd name="connsiteX66" fmla="*/ 914400 w 8244840"/>
              <a:gd name="connsiteY66" fmla="*/ 514119 h 5028102"/>
              <a:gd name="connsiteX67" fmla="*/ 889000 w 8244840"/>
              <a:gd name="connsiteY67" fmla="*/ 476019 h 5028102"/>
              <a:gd name="connsiteX68" fmla="*/ 838200 w 8244840"/>
              <a:gd name="connsiteY68" fmla="*/ 387119 h 5028102"/>
              <a:gd name="connsiteX69" fmla="*/ 812800 w 8244840"/>
              <a:gd name="connsiteY69" fmla="*/ 349019 h 5028102"/>
              <a:gd name="connsiteX70" fmla="*/ 800100 w 8244840"/>
              <a:gd name="connsiteY70" fmla="*/ 310919 h 5028102"/>
              <a:gd name="connsiteX71" fmla="*/ 762000 w 8244840"/>
              <a:gd name="connsiteY71" fmla="*/ 298219 h 5028102"/>
              <a:gd name="connsiteX72" fmla="*/ 736600 w 8244840"/>
              <a:gd name="connsiteY72" fmla="*/ 260119 h 5028102"/>
              <a:gd name="connsiteX73" fmla="*/ 660400 w 8244840"/>
              <a:gd name="connsiteY73" fmla="*/ 196619 h 5028102"/>
              <a:gd name="connsiteX74" fmla="*/ 609600 w 8244840"/>
              <a:gd name="connsiteY74" fmla="*/ 183919 h 5028102"/>
              <a:gd name="connsiteX75" fmla="*/ 571500 w 8244840"/>
              <a:gd name="connsiteY75" fmla="*/ 158519 h 5028102"/>
              <a:gd name="connsiteX76" fmla="*/ 520700 w 8244840"/>
              <a:gd name="connsiteY76" fmla="*/ 145819 h 5028102"/>
              <a:gd name="connsiteX77" fmla="*/ 241300 w 8244840"/>
              <a:gd name="connsiteY77" fmla="*/ 120419 h 5028102"/>
              <a:gd name="connsiteX78" fmla="*/ 63500 w 8244840"/>
              <a:gd name="connsiteY78" fmla="*/ 82319 h 5028102"/>
              <a:gd name="connsiteX79" fmla="*/ 0 w 8244840"/>
              <a:gd name="connsiteY79" fmla="*/ 31519 h 5028102"/>
              <a:gd name="connsiteX80" fmla="*/ 88900 w 8244840"/>
              <a:gd name="connsiteY80" fmla="*/ 5022619 h 5028102"/>
              <a:gd name="connsiteX81" fmla="*/ 1739900 w 8244840"/>
              <a:gd name="connsiteY81" fmla="*/ 4895619 h 5028102"/>
              <a:gd name="connsiteX82" fmla="*/ 8244840 w 8244840"/>
              <a:gd name="connsiteY82"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501900 w 8244840"/>
              <a:gd name="connsiteY16" fmla="*/ 3206519 h 5028102"/>
              <a:gd name="connsiteX17" fmla="*/ 2438400 w 8244840"/>
              <a:gd name="connsiteY17" fmla="*/ 3346219 h 5028102"/>
              <a:gd name="connsiteX18" fmla="*/ 2413000 w 8244840"/>
              <a:gd name="connsiteY18" fmla="*/ 3384319 h 5028102"/>
              <a:gd name="connsiteX19" fmla="*/ 2387600 w 8244840"/>
              <a:gd name="connsiteY19" fmla="*/ 3460519 h 5028102"/>
              <a:gd name="connsiteX20" fmla="*/ 2374900 w 8244840"/>
              <a:gd name="connsiteY20" fmla="*/ 3498619 h 5028102"/>
              <a:gd name="connsiteX21" fmla="*/ 2362200 w 8244840"/>
              <a:gd name="connsiteY21" fmla="*/ 3536719 h 5028102"/>
              <a:gd name="connsiteX22" fmla="*/ 2349500 w 8244840"/>
              <a:gd name="connsiteY22" fmla="*/ 3625619 h 5028102"/>
              <a:gd name="connsiteX23" fmla="*/ 2311400 w 8244840"/>
              <a:gd name="connsiteY23" fmla="*/ 3790719 h 5028102"/>
              <a:gd name="connsiteX24" fmla="*/ 2286000 w 8244840"/>
              <a:gd name="connsiteY24" fmla="*/ 3841519 h 5028102"/>
              <a:gd name="connsiteX25" fmla="*/ 2273300 w 8244840"/>
              <a:gd name="connsiteY25" fmla="*/ 3968519 h 5028102"/>
              <a:gd name="connsiteX26" fmla="*/ 2247900 w 8244840"/>
              <a:gd name="connsiteY26" fmla="*/ 4070119 h 5028102"/>
              <a:gd name="connsiteX27" fmla="*/ 2222500 w 8244840"/>
              <a:gd name="connsiteY27" fmla="*/ 4298719 h 5028102"/>
              <a:gd name="connsiteX28" fmla="*/ 2209800 w 8244840"/>
              <a:gd name="connsiteY28" fmla="*/ 4489219 h 5028102"/>
              <a:gd name="connsiteX29" fmla="*/ 2184400 w 8244840"/>
              <a:gd name="connsiteY29" fmla="*/ 4616219 h 5028102"/>
              <a:gd name="connsiteX30" fmla="*/ 2171700 w 8244840"/>
              <a:gd name="connsiteY30" fmla="*/ 4692419 h 5028102"/>
              <a:gd name="connsiteX31" fmla="*/ 2159000 w 8244840"/>
              <a:gd name="connsiteY31" fmla="*/ 4730519 h 5028102"/>
              <a:gd name="connsiteX32" fmla="*/ 2044700 w 8244840"/>
              <a:gd name="connsiteY32" fmla="*/ 4933719 h 5028102"/>
              <a:gd name="connsiteX33" fmla="*/ 1816100 w 8244840"/>
              <a:gd name="connsiteY33" fmla="*/ 4895619 h 5028102"/>
              <a:gd name="connsiteX34" fmla="*/ 1701800 w 8244840"/>
              <a:gd name="connsiteY34" fmla="*/ 4857519 h 5028102"/>
              <a:gd name="connsiteX35" fmla="*/ 1587500 w 8244840"/>
              <a:gd name="connsiteY35" fmla="*/ 4819419 h 5028102"/>
              <a:gd name="connsiteX36" fmla="*/ 1549400 w 8244840"/>
              <a:gd name="connsiteY36" fmla="*/ 4806719 h 5028102"/>
              <a:gd name="connsiteX37" fmla="*/ 1511300 w 8244840"/>
              <a:gd name="connsiteY37" fmla="*/ 4781319 h 5028102"/>
              <a:gd name="connsiteX38" fmla="*/ 1435100 w 8244840"/>
              <a:gd name="connsiteY38" fmla="*/ 4768619 h 5028102"/>
              <a:gd name="connsiteX39" fmla="*/ 1397000 w 8244840"/>
              <a:gd name="connsiteY39" fmla="*/ 4755919 h 5028102"/>
              <a:gd name="connsiteX40" fmla="*/ 1270000 w 8244840"/>
              <a:gd name="connsiteY40" fmla="*/ 4641619 h 5028102"/>
              <a:gd name="connsiteX41" fmla="*/ 1257300 w 8244840"/>
              <a:gd name="connsiteY41" fmla="*/ 4603519 h 5028102"/>
              <a:gd name="connsiteX42" fmla="*/ 1244600 w 8244840"/>
              <a:gd name="connsiteY42" fmla="*/ 4552719 h 5028102"/>
              <a:gd name="connsiteX43" fmla="*/ 1219200 w 8244840"/>
              <a:gd name="connsiteY43" fmla="*/ 4514619 h 5028102"/>
              <a:gd name="connsiteX44" fmla="*/ 1181100 w 8244840"/>
              <a:gd name="connsiteY44" fmla="*/ 4387619 h 5028102"/>
              <a:gd name="connsiteX45" fmla="*/ 1168400 w 8244840"/>
              <a:gd name="connsiteY45" fmla="*/ 4197119 h 5028102"/>
              <a:gd name="connsiteX46" fmla="*/ 1181100 w 8244840"/>
              <a:gd name="connsiteY46" fmla="*/ 3981219 h 5028102"/>
              <a:gd name="connsiteX47" fmla="*/ 1219200 w 8244840"/>
              <a:gd name="connsiteY47" fmla="*/ 3676419 h 5028102"/>
              <a:gd name="connsiteX48" fmla="*/ 1231900 w 8244840"/>
              <a:gd name="connsiteY48" fmla="*/ 3320819 h 5028102"/>
              <a:gd name="connsiteX49" fmla="*/ 1257300 w 8244840"/>
              <a:gd name="connsiteY49" fmla="*/ 2914419 h 5028102"/>
              <a:gd name="connsiteX50" fmla="*/ 1244600 w 8244840"/>
              <a:gd name="connsiteY50" fmla="*/ 2177819 h 5028102"/>
              <a:gd name="connsiteX51" fmla="*/ 1231900 w 8244840"/>
              <a:gd name="connsiteY51" fmla="*/ 1923819 h 5028102"/>
              <a:gd name="connsiteX52" fmla="*/ 1206500 w 8244840"/>
              <a:gd name="connsiteY52" fmla="*/ 1758719 h 5028102"/>
              <a:gd name="connsiteX53" fmla="*/ 1181100 w 8244840"/>
              <a:gd name="connsiteY53" fmla="*/ 1707919 h 5028102"/>
              <a:gd name="connsiteX54" fmla="*/ 1155700 w 8244840"/>
              <a:gd name="connsiteY54" fmla="*/ 1530119 h 5028102"/>
              <a:gd name="connsiteX55" fmla="*/ 1143000 w 8244840"/>
              <a:gd name="connsiteY55" fmla="*/ 1479319 h 5028102"/>
              <a:gd name="connsiteX56" fmla="*/ 1117600 w 8244840"/>
              <a:gd name="connsiteY56" fmla="*/ 1428519 h 5028102"/>
              <a:gd name="connsiteX57" fmla="*/ 1104900 w 8244840"/>
              <a:gd name="connsiteY57" fmla="*/ 1352319 h 5028102"/>
              <a:gd name="connsiteX58" fmla="*/ 1066800 w 8244840"/>
              <a:gd name="connsiteY58" fmla="*/ 1225319 h 5028102"/>
              <a:gd name="connsiteX59" fmla="*/ 1041400 w 8244840"/>
              <a:gd name="connsiteY59" fmla="*/ 1060219 h 5028102"/>
              <a:gd name="connsiteX60" fmla="*/ 1028700 w 8244840"/>
              <a:gd name="connsiteY60" fmla="*/ 996719 h 5028102"/>
              <a:gd name="connsiteX61" fmla="*/ 1003300 w 8244840"/>
              <a:gd name="connsiteY61" fmla="*/ 793519 h 5028102"/>
              <a:gd name="connsiteX62" fmla="*/ 990600 w 8244840"/>
              <a:gd name="connsiteY62" fmla="*/ 730019 h 5028102"/>
              <a:gd name="connsiteX63" fmla="*/ 965200 w 8244840"/>
              <a:gd name="connsiteY63" fmla="*/ 653819 h 5028102"/>
              <a:gd name="connsiteX64" fmla="*/ 927100 w 8244840"/>
              <a:gd name="connsiteY64" fmla="*/ 590319 h 5028102"/>
              <a:gd name="connsiteX65" fmla="*/ 914400 w 8244840"/>
              <a:gd name="connsiteY65" fmla="*/ 514119 h 5028102"/>
              <a:gd name="connsiteX66" fmla="*/ 889000 w 8244840"/>
              <a:gd name="connsiteY66" fmla="*/ 476019 h 5028102"/>
              <a:gd name="connsiteX67" fmla="*/ 838200 w 8244840"/>
              <a:gd name="connsiteY67" fmla="*/ 387119 h 5028102"/>
              <a:gd name="connsiteX68" fmla="*/ 812800 w 8244840"/>
              <a:gd name="connsiteY68" fmla="*/ 349019 h 5028102"/>
              <a:gd name="connsiteX69" fmla="*/ 800100 w 8244840"/>
              <a:gd name="connsiteY69" fmla="*/ 310919 h 5028102"/>
              <a:gd name="connsiteX70" fmla="*/ 762000 w 8244840"/>
              <a:gd name="connsiteY70" fmla="*/ 298219 h 5028102"/>
              <a:gd name="connsiteX71" fmla="*/ 736600 w 8244840"/>
              <a:gd name="connsiteY71" fmla="*/ 260119 h 5028102"/>
              <a:gd name="connsiteX72" fmla="*/ 660400 w 8244840"/>
              <a:gd name="connsiteY72" fmla="*/ 196619 h 5028102"/>
              <a:gd name="connsiteX73" fmla="*/ 609600 w 8244840"/>
              <a:gd name="connsiteY73" fmla="*/ 183919 h 5028102"/>
              <a:gd name="connsiteX74" fmla="*/ 571500 w 8244840"/>
              <a:gd name="connsiteY74" fmla="*/ 158519 h 5028102"/>
              <a:gd name="connsiteX75" fmla="*/ 520700 w 8244840"/>
              <a:gd name="connsiteY75" fmla="*/ 145819 h 5028102"/>
              <a:gd name="connsiteX76" fmla="*/ 241300 w 8244840"/>
              <a:gd name="connsiteY76" fmla="*/ 120419 h 5028102"/>
              <a:gd name="connsiteX77" fmla="*/ 63500 w 8244840"/>
              <a:gd name="connsiteY77" fmla="*/ 82319 h 5028102"/>
              <a:gd name="connsiteX78" fmla="*/ 0 w 8244840"/>
              <a:gd name="connsiteY78" fmla="*/ 31519 h 5028102"/>
              <a:gd name="connsiteX79" fmla="*/ 88900 w 8244840"/>
              <a:gd name="connsiteY79" fmla="*/ 5022619 h 5028102"/>
              <a:gd name="connsiteX80" fmla="*/ 1739900 w 8244840"/>
              <a:gd name="connsiteY80" fmla="*/ 4895619 h 5028102"/>
              <a:gd name="connsiteX81" fmla="*/ 8244840 w 8244840"/>
              <a:gd name="connsiteY81"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413000 w 8244840"/>
              <a:gd name="connsiteY17" fmla="*/ 3384319 h 5028102"/>
              <a:gd name="connsiteX18" fmla="*/ 2387600 w 8244840"/>
              <a:gd name="connsiteY18" fmla="*/ 3460519 h 5028102"/>
              <a:gd name="connsiteX19" fmla="*/ 2374900 w 8244840"/>
              <a:gd name="connsiteY19" fmla="*/ 3498619 h 5028102"/>
              <a:gd name="connsiteX20" fmla="*/ 2362200 w 8244840"/>
              <a:gd name="connsiteY20" fmla="*/ 3536719 h 5028102"/>
              <a:gd name="connsiteX21" fmla="*/ 2349500 w 8244840"/>
              <a:gd name="connsiteY21" fmla="*/ 3625619 h 5028102"/>
              <a:gd name="connsiteX22" fmla="*/ 2311400 w 8244840"/>
              <a:gd name="connsiteY22" fmla="*/ 3790719 h 5028102"/>
              <a:gd name="connsiteX23" fmla="*/ 2286000 w 8244840"/>
              <a:gd name="connsiteY23" fmla="*/ 3841519 h 5028102"/>
              <a:gd name="connsiteX24" fmla="*/ 2273300 w 8244840"/>
              <a:gd name="connsiteY24" fmla="*/ 3968519 h 5028102"/>
              <a:gd name="connsiteX25" fmla="*/ 2247900 w 8244840"/>
              <a:gd name="connsiteY25" fmla="*/ 4070119 h 5028102"/>
              <a:gd name="connsiteX26" fmla="*/ 2222500 w 8244840"/>
              <a:gd name="connsiteY26" fmla="*/ 4298719 h 5028102"/>
              <a:gd name="connsiteX27" fmla="*/ 2209800 w 8244840"/>
              <a:gd name="connsiteY27" fmla="*/ 4489219 h 5028102"/>
              <a:gd name="connsiteX28" fmla="*/ 2184400 w 8244840"/>
              <a:gd name="connsiteY28" fmla="*/ 4616219 h 5028102"/>
              <a:gd name="connsiteX29" fmla="*/ 2171700 w 8244840"/>
              <a:gd name="connsiteY29" fmla="*/ 4692419 h 5028102"/>
              <a:gd name="connsiteX30" fmla="*/ 2159000 w 8244840"/>
              <a:gd name="connsiteY30" fmla="*/ 4730519 h 5028102"/>
              <a:gd name="connsiteX31" fmla="*/ 2044700 w 8244840"/>
              <a:gd name="connsiteY31" fmla="*/ 4933719 h 5028102"/>
              <a:gd name="connsiteX32" fmla="*/ 1816100 w 8244840"/>
              <a:gd name="connsiteY32" fmla="*/ 4895619 h 5028102"/>
              <a:gd name="connsiteX33" fmla="*/ 1701800 w 8244840"/>
              <a:gd name="connsiteY33" fmla="*/ 4857519 h 5028102"/>
              <a:gd name="connsiteX34" fmla="*/ 1587500 w 8244840"/>
              <a:gd name="connsiteY34" fmla="*/ 4819419 h 5028102"/>
              <a:gd name="connsiteX35" fmla="*/ 1549400 w 8244840"/>
              <a:gd name="connsiteY35" fmla="*/ 4806719 h 5028102"/>
              <a:gd name="connsiteX36" fmla="*/ 1511300 w 8244840"/>
              <a:gd name="connsiteY36" fmla="*/ 4781319 h 5028102"/>
              <a:gd name="connsiteX37" fmla="*/ 1435100 w 8244840"/>
              <a:gd name="connsiteY37" fmla="*/ 4768619 h 5028102"/>
              <a:gd name="connsiteX38" fmla="*/ 1397000 w 8244840"/>
              <a:gd name="connsiteY38" fmla="*/ 4755919 h 5028102"/>
              <a:gd name="connsiteX39" fmla="*/ 1270000 w 8244840"/>
              <a:gd name="connsiteY39" fmla="*/ 4641619 h 5028102"/>
              <a:gd name="connsiteX40" fmla="*/ 1257300 w 8244840"/>
              <a:gd name="connsiteY40" fmla="*/ 4603519 h 5028102"/>
              <a:gd name="connsiteX41" fmla="*/ 1244600 w 8244840"/>
              <a:gd name="connsiteY41" fmla="*/ 4552719 h 5028102"/>
              <a:gd name="connsiteX42" fmla="*/ 1219200 w 8244840"/>
              <a:gd name="connsiteY42" fmla="*/ 4514619 h 5028102"/>
              <a:gd name="connsiteX43" fmla="*/ 1181100 w 8244840"/>
              <a:gd name="connsiteY43" fmla="*/ 4387619 h 5028102"/>
              <a:gd name="connsiteX44" fmla="*/ 1168400 w 8244840"/>
              <a:gd name="connsiteY44" fmla="*/ 4197119 h 5028102"/>
              <a:gd name="connsiteX45" fmla="*/ 1181100 w 8244840"/>
              <a:gd name="connsiteY45" fmla="*/ 3981219 h 5028102"/>
              <a:gd name="connsiteX46" fmla="*/ 1219200 w 8244840"/>
              <a:gd name="connsiteY46" fmla="*/ 3676419 h 5028102"/>
              <a:gd name="connsiteX47" fmla="*/ 1231900 w 8244840"/>
              <a:gd name="connsiteY47" fmla="*/ 3320819 h 5028102"/>
              <a:gd name="connsiteX48" fmla="*/ 1257300 w 8244840"/>
              <a:gd name="connsiteY48" fmla="*/ 2914419 h 5028102"/>
              <a:gd name="connsiteX49" fmla="*/ 1244600 w 8244840"/>
              <a:gd name="connsiteY49" fmla="*/ 2177819 h 5028102"/>
              <a:gd name="connsiteX50" fmla="*/ 1231900 w 8244840"/>
              <a:gd name="connsiteY50" fmla="*/ 1923819 h 5028102"/>
              <a:gd name="connsiteX51" fmla="*/ 1206500 w 8244840"/>
              <a:gd name="connsiteY51" fmla="*/ 1758719 h 5028102"/>
              <a:gd name="connsiteX52" fmla="*/ 1181100 w 8244840"/>
              <a:gd name="connsiteY52" fmla="*/ 1707919 h 5028102"/>
              <a:gd name="connsiteX53" fmla="*/ 1155700 w 8244840"/>
              <a:gd name="connsiteY53" fmla="*/ 1530119 h 5028102"/>
              <a:gd name="connsiteX54" fmla="*/ 1143000 w 8244840"/>
              <a:gd name="connsiteY54" fmla="*/ 1479319 h 5028102"/>
              <a:gd name="connsiteX55" fmla="*/ 1117600 w 8244840"/>
              <a:gd name="connsiteY55" fmla="*/ 1428519 h 5028102"/>
              <a:gd name="connsiteX56" fmla="*/ 1104900 w 8244840"/>
              <a:gd name="connsiteY56" fmla="*/ 1352319 h 5028102"/>
              <a:gd name="connsiteX57" fmla="*/ 1066800 w 8244840"/>
              <a:gd name="connsiteY57" fmla="*/ 1225319 h 5028102"/>
              <a:gd name="connsiteX58" fmla="*/ 1041400 w 8244840"/>
              <a:gd name="connsiteY58" fmla="*/ 1060219 h 5028102"/>
              <a:gd name="connsiteX59" fmla="*/ 1028700 w 8244840"/>
              <a:gd name="connsiteY59" fmla="*/ 996719 h 5028102"/>
              <a:gd name="connsiteX60" fmla="*/ 1003300 w 8244840"/>
              <a:gd name="connsiteY60" fmla="*/ 793519 h 5028102"/>
              <a:gd name="connsiteX61" fmla="*/ 990600 w 8244840"/>
              <a:gd name="connsiteY61" fmla="*/ 730019 h 5028102"/>
              <a:gd name="connsiteX62" fmla="*/ 965200 w 8244840"/>
              <a:gd name="connsiteY62" fmla="*/ 653819 h 5028102"/>
              <a:gd name="connsiteX63" fmla="*/ 927100 w 8244840"/>
              <a:gd name="connsiteY63" fmla="*/ 590319 h 5028102"/>
              <a:gd name="connsiteX64" fmla="*/ 914400 w 8244840"/>
              <a:gd name="connsiteY64" fmla="*/ 514119 h 5028102"/>
              <a:gd name="connsiteX65" fmla="*/ 889000 w 8244840"/>
              <a:gd name="connsiteY65" fmla="*/ 476019 h 5028102"/>
              <a:gd name="connsiteX66" fmla="*/ 838200 w 8244840"/>
              <a:gd name="connsiteY66" fmla="*/ 387119 h 5028102"/>
              <a:gd name="connsiteX67" fmla="*/ 812800 w 8244840"/>
              <a:gd name="connsiteY67" fmla="*/ 349019 h 5028102"/>
              <a:gd name="connsiteX68" fmla="*/ 800100 w 8244840"/>
              <a:gd name="connsiteY68" fmla="*/ 310919 h 5028102"/>
              <a:gd name="connsiteX69" fmla="*/ 762000 w 8244840"/>
              <a:gd name="connsiteY69" fmla="*/ 298219 h 5028102"/>
              <a:gd name="connsiteX70" fmla="*/ 736600 w 8244840"/>
              <a:gd name="connsiteY70" fmla="*/ 260119 h 5028102"/>
              <a:gd name="connsiteX71" fmla="*/ 660400 w 8244840"/>
              <a:gd name="connsiteY71" fmla="*/ 196619 h 5028102"/>
              <a:gd name="connsiteX72" fmla="*/ 609600 w 8244840"/>
              <a:gd name="connsiteY72" fmla="*/ 183919 h 5028102"/>
              <a:gd name="connsiteX73" fmla="*/ 571500 w 8244840"/>
              <a:gd name="connsiteY73" fmla="*/ 158519 h 5028102"/>
              <a:gd name="connsiteX74" fmla="*/ 520700 w 8244840"/>
              <a:gd name="connsiteY74" fmla="*/ 145819 h 5028102"/>
              <a:gd name="connsiteX75" fmla="*/ 241300 w 8244840"/>
              <a:gd name="connsiteY75" fmla="*/ 120419 h 5028102"/>
              <a:gd name="connsiteX76" fmla="*/ 63500 w 8244840"/>
              <a:gd name="connsiteY76" fmla="*/ 82319 h 5028102"/>
              <a:gd name="connsiteX77" fmla="*/ 0 w 8244840"/>
              <a:gd name="connsiteY77" fmla="*/ 31519 h 5028102"/>
              <a:gd name="connsiteX78" fmla="*/ 88900 w 8244840"/>
              <a:gd name="connsiteY78" fmla="*/ 5022619 h 5028102"/>
              <a:gd name="connsiteX79" fmla="*/ 1739900 w 8244840"/>
              <a:gd name="connsiteY79" fmla="*/ 4895619 h 5028102"/>
              <a:gd name="connsiteX80" fmla="*/ 8244840 w 8244840"/>
              <a:gd name="connsiteY80"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387600 w 8244840"/>
              <a:gd name="connsiteY17" fmla="*/ 3460519 h 5028102"/>
              <a:gd name="connsiteX18" fmla="*/ 2374900 w 8244840"/>
              <a:gd name="connsiteY18" fmla="*/ 3498619 h 5028102"/>
              <a:gd name="connsiteX19" fmla="*/ 2362200 w 8244840"/>
              <a:gd name="connsiteY19" fmla="*/ 3536719 h 5028102"/>
              <a:gd name="connsiteX20" fmla="*/ 2349500 w 8244840"/>
              <a:gd name="connsiteY20" fmla="*/ 3625619 h 5028102"/>
              <a:gd name="connsiteX21" fmla="*/ 2311400 w 8244840"/>
              <a:gd name="connsiteY21" fmla="*/ 3790719 h 5028102"/>
              <a:gd name="connsiteX22" fmla="*/ 2286000 w 8244840"/>
              <a:gd name="connsiteY22" fmla="*/ 3841519 h 5028102"/>
              <a:gd name="connsiteX23" fmla="*/ 2273300 w 8244840"/>
              <a:gd name="connsiteY23" fmla="*/ 3968519 h 5028102"/>
              <a:gd name="connsiteX24" fmla="*/ 2247900 w 8244840"/>
              <a:gd name="connsiteY24" fmla="*/ 4070119 h 5028102"/>
              <a:gd name="connsiteX25" fmla="*/ 2222500 w 8244840"/>
              <a:gd name="connsiteY25" fmla="*/ 4298719 h 5028102"/>
              <a:gd name="connsiteX26" fmla="*/ 2209800 w 8244840"/>
              <a:gd name="connsiteY26" fmla="*/ 4489219 h 5028102"/>
              <a:gd name="connsiteX27" fmla="*/ 2184400 w 8244840"/>
              <a:gd name="connsiteY27" fmla="*/ 4616219 h 5028102"/>
              <a:gd name="connsiteX28" fmla="*/ 2171700 w 8244840"/>
              <a:gd name="connsiteY28" fmla="*/ 4692419 h 5028102"/>
              <a:gd name="connsiteX29" fmla="*/ 2159000 w 8244840"/>
              <a:gd name="connsiteY29" fmla="*/ 4730519 h 5028102"/>
              <a:gd name="connsiteX30" fmla="*/ 2044700 w 8244840"/>
              <a:gd name="connsiteY30" fmla="*/ 4933719 h 5028102"/>
              <a:gd name="connsiteX31" fmla="*/ 1816100 w 8244840"/>
              <a:gd name="connsiteY31" fmla="*/ 4895619 h 5028102"/>
              <a:gd name="connsiteX32" fmla="*/ 1701800 w 8244840"/>
              <a:gd name="connsiteY32" fmla="*/ 4857519 h 5028102"/>
              <a:gd name="connsiteX33" fmla="*/ 1587500 w 8244840"/>
              <a:gd name="connsiteY33" fmla="*/ 4819419 h 5028102"/>
              <a:gd name="connsiteX34" fmla="*/ 1549400 w 8244840"/>
              <a:gd name="connsiteY34" fmla="*/ 4806719 h 5028102"/>
              <a:gd name="connsiteX35" fmla="*/ 1511300 w 8244840"/>
              <a:gd name="connsiteY35" fmla="*/ 4781319 h 5028102"/>
              <a:gd name="connsiteX36" fmla="*/ 1435100 w 8244840"/>
              <a:gd name="connsiteY36" fmla="*/ 4768619 h 5028102"/>
              <a:gd name="connsiteX37" fmla="*/ 1397000 w 8244840"/>
              <a:gd name="connsiteY37" fmla="*/ 4755919 h 5028102"/>
              <a:gd name="connsiteX38" fmla="*/ 1270000 w 8244840"/>
              <a:gd name="connsiteY38" fmla="*/ 4641619 h 5028102"/>
              <a:gd name="connsiteX39" fmla="*/ 1257300 w 8244840"/>
              <a:gd name="connsiteY39" fmla="*/ 4603519 h 5028102"/>
              <a:gd name="connsiteX40" fmla="*/ 1244600 w 8244840"/>
              <a:gd name="connsiteY40" fmla="*/ 4552719 h 5028102"/>
              <a:gd name="connsiteX41" fmla="*/ 1219200 w 8244840"/>
              <a:gd name="connsiteY41" fmla="*/ 4514619 h 5028102"/>
              <a:gd name="connsiteX42" fmla="*/ 1181100 w 8244840"/>
              <a:gd name="connsiteY42" fmla="*/ 4387619 h 5028102"/>
              <a:gd name="connsiteX43" fmla="*/ 1168400 w 8244840"/>
              <a:gd name="connsiteY43" fmla="*/ 4197119 h 5028102"/>
              <a:gd name="connsiteX44" fmla="*/ 1181100 w 8244840"/>
              <a:gd name="connsiteY44" fmla="*/ 3981219 h 5028102"/>
              <a:gd name="connsiteX45" fmla="*/ 1219200 w 8244840"/>
              <a:gd name="connsiteY45" fmla="*/ 3676419 h 5028102"/>
              <a:gd name="connsiteX46" fmla="*/ 1231900 w 8244840"/>
              <a:gd name="connsiteY46" fmla="*/ 3320819 h 5028102"/>
              <a:gd name="connsiteX47" fmla="*/ 1257300 w 8244840"/>
              <a:gd name="connsiteY47" fmla="*/ 2914419 h 5028102"/>
              <a:gd name="connsiteX48" fmla="*/ 1244600 w 8244840"/>
              <a:gd name="connsiteY48" fmla="*/ 2177819 h 5028102"/>
              <a:gd name="connsiteX49" fmla="*/ 1231900 w 8244840"/>
              <a:gd name="connsiteY49" fmla="*/ 1923819 h 5028102"/>
              <a:gd name="connsiteX50" fmla="*/ 1206500 w 8244840"/>
              <a:gd name="connsiteY50" fmla="*/ 1758719 h 5028102"/>
              <a:gd name="connsiteX51" fmla="*/ 1181100 w 8244840"/>
              <a:gd name="connsiteY51" fmla="*/ 1707919 h 5028102"/>
              <a:gd name="connsiteX52" fmla="*/ 1155700 w 8244840"/>
              <a:gd name="connsiteY52" fmla="*/ 1530119 h 5028102"/>
              <a:gd name="connsiteX53" fmla="*/ 1143000 w 8244840"/>
              <a:gd name="connsiteY53" fmla="*/ 1479319 h 5028102"/>
              <a:gd name="connsiteX54" fmla="*/ 1117600 w 8244840"/>
              <a:gd name="connsiteY54" fmla="*/ 1428519 h 5028102"/>
              <a:gd name="connsiteX55" fmla="*/ 1104900 w 8244840"/>
              <a:gd name="connsiteY55" fmla="*/ 1352319 h 5028102"/>
              <a:gd name="connsiteX56" fmla="*/ 1066800 w 8244840"/>
              <a:gd name="connsiteY56" fmla="*/ 1225319 h 5028102"/>
              <a:gd name="connsiteX57" fmla="*/ 1041400 w 8244840"/>
              <a:gd name="connsiteY57" fmla="*/ 1060219 h 5028102"/>
              <a:gd name="connsiteX58" fmla="*/ 1028700 w 8244840"/>
              <a:gd name="connsiteY58" fmla="*/ 996719 h 5028102"/>
              <a:gd name="connsiteX59" fmla="*/ 1003300 w 8244840"/>
              <a:gd name="connsiteY59" fmla="*/ 793519 h 5028102"/>
              <a:gd name="connsiteX60" fmla="*/ 990600 w 8244840"/>
              <a:gd name="connsiteY60" fmla="*/ 730019 h 5028102"/>
              <a:gd name="connsiteX61" fmla="*/ 965200 w 8244840"/>
              <a:gd name="connsiteY61" fmla="*/ 653819 h 5028102"/>
              <a:gd name="connsiteX62" fmla="*/ 927100 w 8244840"/>
              <a:gd name="connsiteY62" fmla="*/ 590319 h 5028102"/>
              <a:gd name="connsiteX63" fmla="*/ 914400 w 8244840"/>
              <a:gd name="connsiteY63" fmla="*/ 514119 h 5028102"/>
              <a:gd name="connsiteX64" fmla="*/ 889000 w 8244840"/>
              <a:gd name="connsiteY64" fmla="*/ 476019 h 5028102"/>
              <a:gd name="connsiteX65" fmla="*/ 838200 w 8244840"/>
              <a:gd name="connsiteY65" fmla="*/ 387119 h 5028102"/>
              <a:gd name="connsiteX66" fmla="*/ 812800 w 8244840"/>
              <a:gd name="connsiteY66" fmla="*/ 349019 h 5028102"/>
              <a:gd name="connsiteX67" fmla="*/ 800100 w 8244840"/>
              <a:gd name="connsiteY67" fmla="*/ 310919 h 5028102"/>
              <a:gd name="connsiteX68" fmla="*/ 762000 w 8244840"/>
              <a:gd name="connsiteY68" fmla="*/ 298219 h 5028102"/>
              <a:gd name="connsiteX69" fmla="*/ 736600 w 8244840"/>
              <a:gd name="connsiteY69" fmla="*/ 260119 h 5028102"/>
              <a:gd name="connsiteX70" fmla="*/ 660400 w 8244840"/>
              <a:gd name="connsiteY70" fmla="*/ 196619 h 5028102"/>
              <a:gd name="connsiteX71" fmla="*/ 609600 w 8244840"/>
              <a:gd name="connsiteY71" fmla="*/ 183919 h 5028102"/>
              <a:gd name="connsiteX72" fmla="*/ 571500 w 8244840"/>
              <a:gd name="connsiteY72" fmla="*/ 158519 h 5028102"/>
              <a:gd name="connsiteX73" fmla="*/ 520700 w 8244840"/>
              <a:gd name="connsiteY73" fmla="*/ 145819 h 5028102"/>
              <a:gd name="connsiteX74" fmla="*/ 241300 w 8244840"/>
              <a:gd name="connsiteY74" fmla="*/ 120419 h 5028102"/>
              <a:gd name="connsiteX75" fmla="*/ 63500 w 8244840"/>
              <a:gd name="connsiteY75" fmla="*/ 82319 h 5028102"/>
              <a:gd name="connsiteX76" fmla="*/ 0 w 8244840"/>
              <a:gd name="connsiteY76" fmla="*/ 31519 h 5028102"/>
              <a:gd name="connsiteX77" fmla="*/ 88900 w 8244840"/>
              <a:gd name="connsiteY77" fmla="*/ 5022619 h 5028102"/>
              <a:gd name="connsiteX78" fmla="*/ 1739900 w 8244840"/>
              <a:gd name="connsiteY78" fmla="*/ 4895619 h 5028102"/>
              <a:gd name="connsiteX79" fmla="*/ 8244840 w 8244840"/>
              <a:gd name="connsiteY79"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374900 w 8244840"/>
              <a:gd name="connsiteY17" fmla="*/ 3498619 h 5028102"/>
              <a:gd name="connsiteX18" fmla="*/ 2362200 w 8244840"/>
              <a:gd name="connsiteY18" fmla="*/ 3536719 h 5028102"/>
              <a:gd name="connsiteX19" fmla="*/ 2349500 w 8244840"/>
              <a:gd name="connsiteY19" fmla="*/ 3625619 h 5028102"/>
              <a:gd name="connsiteX20" fmla="*/ 2311400 w 8244840"/>
              <a:gd name="connsiteY20" fmla="*/ 3790719 h 5028102"/>
              <a:gd name="connsiteX21" fmla="*/ 2286000 w 8244840"/>
              <a:gd name="connsiteY21" fmla="*/ 3841519 h 5028102"/>
              <a:gd name="connsiteX22" fmla="*/ 2273300 w 8244840"/>
              <a:gd name="connsiteY22" fmla="*/ 3968519 h 5028102"/>
              <a:gd name="connsiteX23" fmla="*/ 2247900 w 8244840"/>
              <a:gd name="connsiteY23" fmla="*/ 4070119 h 5028102"/>
              <a:gd name="connsiteX24" fmla="*/ 2222500 w 8244840"/>
              <a:gd name="connsiteY24" fmla="*/ 4298719 h 5028102"/>
              <a:gd name="connsiteX25" fmla="*/ 2209800 w 8244840"/>
              <a:gd name="connsiteY25" fmla="*/ 4489219 h 5028102"/>
              <a:gd name="connsiteX26" fmla="*/ 2184400 w 8244840"/>
              <a:gd name="connsiteY26" fmla="*/ 4616219 h 5028102"/>
              <a:gd name="connsiteX27" fmla="*/ 2171700 w 8244840"/>
              <a:gd name="connsiteY27" fmla="*/ 4692419 h 5028102"/>
              <a:gd name="connsiteX28" fmla="*/ 2159000 w 8244840"/>
              <a:gd name="connsiteY28" fmla="*/ 4730519 h 5028102"/>
              <a:gd name="connsiteX29" fmla="*/ 2044700 w 8244840"/>
              <a:gd name="connsiteY29" fmla="*/ 4933719 h 5028102"/>
              <a:gd name="connsiteX30" fmla="*/ 1816100 w 8244840"/>
              <a:gd name="connsiteY30" fmla="*/ 4895619 h 5028102"/>
              <a:gd name="connsiteX31" fmla="*/ 1701800 w 8244840"/>
              <a:gd name="connsiteY31" fmla="*/ 4857519 h 5028102"/>
              <a:gd name="connsiteX32" fmla="*/ 1587500 w 8244840"/>
              <a:gd name="connsiteY32" fmla="*/ 4819419 h 5028102"/>
              <a:gd name="connsiteX33" fmla="*/ 1549400 w 8244840"/>
              <a:gd name="connsiteY33" fmla="*/ 4806719 h 5028102"/>
              <a:gd name="connsiteX34" fmla="*/ 1511300 w 8244840"/>
              <a:gd name="connsiteY34" fmla="*/ 4781319 h 5028102"/>
              <a:gd name="connsiteX35" fmla="*/ 1435100 w 8244840"/>
              <a:gd name="connsiteY35" fmla="*/ 4768619 h 5028102"/>
              <a:gd name="connsiteX36" fmla="*/ 1397000 w 8244840"/>
              <a:gd name="connsiteY36" fmla="*/ 4755919 h 5028102"/>
              <a:gd name="connsiteX37" fmla="*/ 1270000 w 8244840"/>
              <a:gd name="connsiteY37" fmla="*/ 4641619 h 5028102"/>
              <a:gd name="connsiteX38" fmla="*/ 1257300 w 8244840"/>
              <a:gd name="connsiteY38" fmla="*/ 4603519 h 5028102"/>
              <a:gd name="connsiteX39" fmla="*/ 1244600 w 8244840"/>
              <a:gd name="connsiteY39" fmla="*/ 4552719 h 5028102"/>
              <a:gd name="connsiteX40" fmla="*/ 1219200 w 8244840"/>
              <a:gd name="connsiteY40" fmla="*/ 4514619 h 5028102"/>
              <a:gd name="connsiteX41" fmla="*/ 1181100 w 8244840"/>
              <a:gd name="connsiteY41" fmla="*/ 4387619 h 5028102"/>
              <a:gd name="connsiteX42" fmla="*/ 1168400 w 8244840"/>
              <a:gd name="connsiteY42" fmla="*/ 4197119 h 5028102"/>
              <a:gd name="connsiteX43" fmla="*/ 1181100 w 8244840"/>
              <a:gd name="connsiteY43" fmla="*/ 3981219 h 5028102"/>
              <a:gd name="connsiteX44" fmla="*/ 1219200 w 8244840"/>
              <a:gd name="connsiteY44" fmla="*/ 3676419 h 5028102"/>
              <a:gd name="connsiteX45" fmla="*/ 1231900 w 8244840"/>
              <a:gd name="connsiteY45" fmla="*/ 3320819 h 5028102"/>
              <a:gd name="connsiteX46" fmla="*/ 1257300 w 8244840"/>
              <a:gd name="connsiteY46" fmla="*/ 2914419 h 5028102"/>
              <a:gd name="connsiteX47" fmla="*/ 1244600 w 8244840"/>
              <a:gd name="connsiteY47" fmla="*/ 2177819 h 5028102"/>
              <a:gd name="connsiteX48" fmla="*/ 1231900 w 8244840"/>
              <a:gd name="connsiteY48" fmla="*/ 1923819 h 5028102"/>
              <a:gd name="connsiteX49" fmla="*/ 1206500 w 8244840"/>
              <a:gd name="connsiteY49" fmla="*/ 1758719 h 5028102"/>
              <a:gd name="connsiteX50" fmla="*/ 1181100 w 8244840"/>
              <a:gd name="connsiteY50" fmla="*/ 1707919 h 5028102"/>
              <a:gd name="connsiteX51" fmla="*/ 1155700 w 8244840"/>
              <a:gd name="connsiteY51" fmla="*/ 1530119 h 5028102"/>
              <a:gd name="connsiteX52" fmla="*/ 1143000 w 8244840"/>
              <a:gd name="connsiteY52" fmla="*/ 1479319 h 5028102"/>
              <a:gd name="connsiteX53" fmla="*/ 1117600 w 8244840"/>
              <a:gd name="connsiteY53" fmla="*/ 1428519 h 5028102"/>
              <a:gd name="connsiteX54" fmla="*/ 1104900 w 8244840"/>
              <a:gd name="connsiteY54" fmla="*/ 1352319 h 5028102"/>
              <a:gd name="connsiteX55" fmla="*/ 1066800 w 8244840"/>
              <a:gd name="connsiteY55" fmla="*/ 1225319 h 5028102"/>
              <a:gd name="connsiteX56" fmla="*/ 1041400 w 8244840"/>
              <a:gd name="connsiteY56" fmla="*/ 1060219 h 5028102"/>
              <a:gd name="connsiteX57" fmla="*/ 1028700 w 8244840"/>
              <a:gd name="connsiteY57" fmla="*/ 996719 h 5028102"/>
              <a:gd name="connsiteX58" fmla="*/ 1003300 w 8244840"/>
              <a:gd name="connsiteY58" fmla="*/ 793519 h 5028102"/>
              <a:gd name="connsiteX59" fmla="*/ 990600 w 8244840"/>
              <a:gd name="connsiteY59" fmla="*/ 730019 h 5028102"/>
              <a:gd name="connsiteX60" fmla="*/ 965200 w 8244840"/>
              <a:gd name="connsiteY60" fmla="*/ 653819 h 5028102"/>
              <a:gd name="connsiteX61" fmla="*/ 927100 w 8244840"/>
              <a:gd name="connsiteY61" fmla="*/ 590319 h 5028102"/>
              <a:gd name="connsiteX62" fmla="*/ 914400 w 8244840"/>
              <a:gd name="connsiteY62" fmla="*/ 514119 h 5028102"/>
              <a:gd name="connsiteX63" fmla="*/ 889000 w 8244840"/>
              <a:gd name="connsiteY63" fmla="*/ 476019 h 5028102"/>
              <a:gd name="connsiteX64" fmla="*/ 838200 w 8244840"/>
              <a:gd name="connsiteY64" fmla="*/ 387119 h 5028102"/>
              <a:gd name="connsiteX65" fmla="*/ 812800 w 8244840"/>
              <a:gd name="connsiteY65" fmla="*/ 349019 h 5028102"/>
              <a:gd name="connsiteX66" fmla="*/ 800100 w 8244840"/>
              <a:gd name="connsiteY66" fmla="*/ 310919 h 5028102"/>
              <a:gd name="connsiteX67" fmla="*/ 762000 w 8244840"/>
              <a:gd name="connsiteY67" fmla="*/ 298219 h 5028102"/>
              <a:gd name="connsiteX68" fmla="*/ 736600 w 8244840"/>
              <a:gd name="connsiteY68" fmla="*/ 260119 h 5028102"/>
              <a:gd name="connsiteX69" fmla="*/ 660400 w 8244840"/>
              <a:gd name="connsiteY69" fmla="*/ 196619 h 5028102"/>
              <a:gd name="connsiteX70" fmla="*/ 609600 w 8244840"/>
              <a:gd name="connsiteY70" fmla="*/ 183919 h 5028102"/>
              <a:gd name="connsiteX71" fmla="*/ 571500 w 8244840"/>
              <a:gd name="connsiteY71" fmla="*/ 158519 h 5028102"/>
              <a:gd name="connsiteX72" fmla="*/ 520700 w 8244840"/>
              <a:gd name="connsiteY72" fmla="*/ 145819 h 5028102"/>
              <a:gd name="connsiteX73" fmla="*/ 241300 w 8244840"/>
              <a:gd name="connsiteY73" fmla="*/ 120419 h 5028102"/>
              <a:gd name="connsiteX74" fmla="*/ 63500 w 8244840"/>
              <a:gd name="connsiteY74" fmla="*/ 82319 h 5028102"/>
              <a:gd name="connsiteX75" fmla="*/ 0 w 8244840"/>
              <a:gd name="connsiteY75" fmla="*/ 31519 h 5028102"/>
              <a:gd name="connsiteX76" fmla="*/ 88900 w 8244840"/>
              <a:gd name="connsiteY76" fmla="*/ 5022619 h 5028102"/>
              <a:gd name="connsiteX77" fmla="*/ 1739900 w 8244840"/>
              <a:gd name="connsiteY77" fmla="*/ 4895619 h 5028102"/>
              <a:gd name="connsiteX78" fmla="*/ 8244840 w 8244840"/>
              <a:gd name="connsiteY78"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374900 w 8244840"/>
              <a:gd name="connsiteY17" fmla="*/ 3498619 h 5028102"/>
              <a:gd name="connsiteX18" fmla="*/ 2349500 w 8244840"/>
              <a:gd name="connsiteY18" fmla="*/ 3625619 h 5028102"/>
              <a:gd name="connsiteX19" fmla="*/ 2311400 w 8244840"/>
              <a:gd name="connsiteY19" fmla="*/ 3790719 h 5028102"/>
              <a:gd name="connsiteX20" fmla="*/ 2286000 w 8244840"/>
              <a:gd name="connsiteY20" fmla="*/ 3841519 h 5028102"/>
              <a:gd name="connsiteX21" fmla="*/ 2273300 w 8244840"/>
              <a:gd name="connsiteY21" fmla="*/ 3968519 h 5028102"/>
              <a:gd name="connsiteX22" fmla="*/ 2247900 w 8244840"/>
              <a:gd name="connsiteY22" fmla="*/ 4070119 h 5028102"/>
              <a:gd name="connsiteX23" fmla="*/ 2222500 w 8244840"/>
              <a:gd name="connsiteY23" fmla="*/ 4298719 h 5028102"/>
              <a:gd name="connsiteX24" fmla="*/ 2209800 w 8244840"/>
              <a:gd name="connsiteY24" fmla="*/ 4489219 h 5028102"/>
              <a:gd name="connsiteX25" fmla="*/ 2184400 w 8244840"/>
              <a:gd name="connsiteY25" fmla="*/ 4616219 h 5028102"/>
              <a:gd name="connsiteX26" fmla="*/ 2171700 w 8244840"/>
              <a:gd name="connsiteY26" fmla="*/ 4692419 h 5028102"/>
              <a:gd name="connsiteX27" fmla="*/ 2159000 w 8244840"/>
              <a:gd name="connsiteY27" fmla="*/ 4730519 h 5028102"/>
              <a:gd name="connsiteX28" fmla="*/ 2044700 w 8244840"/>
              <a:gd name="connsiteY28" fmla="*/ 4933719 h 5028102"/>
              <a:gd name="connsiteX29" fmla="*/ 1816100 w 8244840"/>
              <a:gd name="connsiteY29" fmla="*/ 4895619 h 5028102"/>
              <a:gd name="connsiteX30" fmla="*/ 1701800 w 8244840"/>
              <a:gd name="connsiteY30" fmla="*/ 4857519 h 5028102"/>
              <a:gd name="connsiteX31" fmla="*/ 1587500 w 8244840"/>
              <a:gd name="connsiteY31" fmla="*/ 4819419 h 5028102"/>
              <a:gd name="connsiteX32" fmla="*/ 1549400 w 8244840"/>
              <a:gd name="connsiteY32" fmla="*/ 4806719 h 5028102"/>
              <a:gd name="connsiteX33" fmla="*/ 1511300 w 8244840"/>
              <a:gd name="connsiteY33" fmla="*/ 4781319 h 5028102"/>
              <a:gd name="connsiteX34" fmla="*/ 1435100 w 8244840"/>
              <a:gd name="connsiteY34" fmla="*/ 4768619 h 5028102"/>
              <a:gd name="connsiteX35" fmla="*/ 1397000 w 8244840"/>
              <a:gd name="connsiteY35" fmla="*/ 4755919 h 5028102"/>
              <a:gd name="connsiteX36" fmla="*/ 1270000 w 8244840"/>
              <a:gd name="connsiteY36" fmla="*/ 4641619 h 5028102"/>
              <a:gd name="connsiteX37" fmla="*/ 1257300 w 8244840"/>
              <a:gd name="connsiteY37" fmla="*/ 4603519 h 5028102"/>
              <a:gd name="connsiteX38" fmla="*/ 1244600 w 8244840"/>
              <a:gd name="connsiteY38" fmla="*/ 4552719 h 5028102"/>
              <a:gd name="connsiteX39" fmla="*/ 1219200 w 8244840"/>
              <a:gd name="connsiteY39" fmla="*/ 4514619 h 5028102"/>
              <a:gd name="connsiteX40" fmla="*/ 1181100 w 8244840"/>
              <a:gd name="connsiteY40" fmla="*/ 4387619 h 5028102"/>
              <a:gd name="connsiteX41" fmla="*/ 1168400 w 8244840"/>
              <a:gd name="connsiteY41" fmla="*/ 4197119 h 5028102"/>
              <a:gd name="connsiteX42" fmla="*/ 1181100 w 8244840"/>
              <a:gd name="connsiteY42" fmla="*/ 3981219 h 5028102"/>
              <a:gd name="connsiteX43" fmla="*/ 1219200 w 8244840"/>
              <a:gd name="connsiteY43" fmla="*/ 3676419 h 5028102"/>
              <a:gd name="connsiteX44" fmla="*/ 1231900 w 8244840"/>
              <a:gd name="connsiteY44" fmla="*/ 3320819 h 5028102"/>
              <a:gd name="connsiteX45" fmla="*/ 1257300 w 8244840"/>
              <a:gd name="connsiteY45" fmla="*/ 2914419 h 5028102"/>
              <a:gd name="connsiteX46" fmla="*/ 1244600 w 8244840"/>
              <a:gd name="connsiteY46" fmla="*/ 2177819 h 5028102"/>
              <a:gd name="connsiteX47" fmla="*/ 1231900 w 8244840"/>
              <a:gd name="connsiteY47" fmla="*/ 1923819 h 5028102"/>
              <a:gd name="connsiteX48" fmla="*/ 1206500 w 8244840"/>
              <a:gd name="connsiteY48" fmla="*/ 1758719 h 5028102"/>
              <a:gd name="connsiteX49" fmla="*/ 1181100 w 8244840"/>
              <a:gd name="connsiteY49" fmla="*/ 1707919 h 5028102"/>
              <a:gd name="connsiteX50" fmla="*/ 1155700 w 8244840"/>
              <a:gd name="connsiteY50" fmla="*/ 1530119 h 5028102"/>
              <a:gd name="connsiteX51" fmla="*/ 1143000 w 8244840"/>
              <a:gd name="connsiteY51" fmla="*/ 1479319 h 5028102"/>
              <a:gd name="connsiteX52" fmla="*/ 1117600 w 8244840"/>
              <a:gd name="connsiteY52" fmla="*/ 1428519 h 5028102"/>
              <a:gd name="connsiteX53" fmla="*/ 1104900 w 8244840"/>
              <a:gd name="connsiteY53" fmla="*/ 1352319 h 5028102"/>
              <a:gd name="connsiteX54" fmla="*/ 1066800 w 8244840"/>
              <a:gd name="connsiteY54" fmla="*/ 1225319 h 5028102"/>
              <a:gd name="connsiteX55" fmla="*/ 1041400 w 8244840"/>
              <a:gd name="connsiteY55" fmla="*/ 1060219 h 5028102"/>
              <a:gd name="connsiteX56" fmla="*/ 1028700 w 8244840"/>
              <a:gd name="connsiteY56" fmla="*/ 996719 h 5028102"/>
              <a:gd name="connsiteX57" fmla="*/ 1003300 w 8244840"/>
              <a:gd name="connsiteY57" fmla="*/ 793519 h 5028102"/>
              <a:gd name="connsiteX58" fmla="*/ 990600 w 8244840"/>
              <a:gd name="connsiteY58" fmla="*/ 730019 h 5028102"/>
              <a:gd name="connsiteX59" fmla="*/ 965200 w 8244840"/>
              <a:gd name="connsiteY59" fmla="*/ 653819 h 5028102"/>
              <a:gd name="connsiteX60" fmla="*/ 927100 w 8244840"/>
              <a:gd name="connsiteY60" fmla="*/ 590319 h 5028102"/>
              <a:gd name="connsiteX61" fmla="*/ 914400 w 8244840"/>
              <a:gd name="connsiteY61" fmla="*/ 514119 h 5028102"/>
              <a:gd name="connsiteX62" fmla="*/ 889000 w 8244840"/>
              <a:gd name="connsiteY62" fmla="*/ 476019 h 5028102"/>
              <a:gd name="connsiteX63" fmla="*/ 838200 w 8244840"/>
              <a:gd name="connsiteY63" fmla="*/ 387119 h 5028102"/>
              <a:gd name="connsiteX64" fmla="*/ 812800 w 8244840"/>
              <a:gd name="connsiteY64" fmla="*/ 349019 h 5028102"/>
              <a:gd name="connsiteX65" fmla="*/ 800100 w 8244840"/>
              <a:gd name="connsiteY65" fmla="*/ 310919 h 5028102"/>
              <a:gd name="connsiteX66" fmla="*/ 762000 w 8244840"/>
              <a:gd name="connsiteY66" fmla="*/ 298219 h 5028102"/>
              <a:gd name="connsiteX67" fmla="*/ 736600 w 8244840"/>
              <a:gd name="connsiteY67" fmla="*/ 260119 h 5028102"/>
              <a:gd name="connsiteX68" fmla="*/ 660400 w 8244840"/>
              <a:gd name="connsiteY68" fmla="*/ 196619 h 5028102"/>
              <a:gd name="connsiteX69" fmla="*/ 609600 w 8244840"/>
              <a:gd name="connsiteY69" fmla="*/ 183919 h 5028102"/>
              <a:gd name="connsiteX70" fmla="*/ 571500 w 8244840"/>
              <a:gd name="connsiteY70" fmla="*/ 158519 h 5028102"/>
              <a:gd name="connsiteX71" fmla="*/ 520700 w 8244840"/>
              <a:gd name="connsiteY71" fmla="*/ 145819 h 5028102"/>
              <a:gd name="connsiteX72" fmla="*/ 241300 w 8244840"/>
              <a:gd name="connsiteY72" fmla="*/ 120419 h 5028102"/>
              <a:gd name="connsiteX73" fmla="*/ 63500 w 8244840"/>
              <a:gd name="connsiteY73" fmla="*/ 82319 h 5028102"/>
              <a:gd name="connsiteX74" fmla="*/ 0 w 8244840"/>
              <a:gd name="connsiteY74" fmla="*/ 31519 h 5028102"/>
              <a:gd name="connsiteX75" fmla="*/ 88900 w 8244840"/>
              <a:gd name="connsiteY75" fmla="*/ 5022619 h 5028102"/>
              <a:gd name="connsiteX76" fmla="*/ 1739900 w 8244840"/>
              <a:gd name="connsiteY76" fmla="*/ 4895619 h 5028102"/>
              <a:gd name="connsiteX77" fmla="*/ 8244840 w 8244840"/>
              <a:gd name="connsiteY77"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349500 w 8244840"/>
              <a:gd name="connsiteY17" fmla="*/ 3625619 h 5028102"/>
              <a:gd name="connsiteX18" fmla="*/ 2311400 w 8244840"/>
              <a:gd name="connsiteY18" fmla="*/ 3790719 h 5028102"/>
              <a:gd name="connsiteX19" fmla="*/ 2286000 w 8244840"/>
              <a:gd name="connsiteY19" fmla="*/ 3841519 h 5028102"/>
              <a:gd name="connsiteX20" fmla="*/ 2273300 w 8244840"/>
              <a:gd name="connsiteY20" fmla="*/ 3968519 h 5028102"/>
              <a:gd name="connsiteX21" fmla="*/ 2247900 w 8244840"/>
              <a:gd name="connsiteY21" fmla="*/ 4070119 h 5028102"/>
              <a:gd name="connsiteX22" fmla="*/ 2222500 w 8244840"/>
              <a:gd name="connsiteY22" fmla="*/ 4298719 h 5028102"/>
              <a:gd name="connsiteX23" fmla="*/ 2209800 w 8244840"/>
              <a:gd name="connsiteY23" fmla="*/ 4489219 h 5028102"/>
              <a:gd name="connsiteX24" fmla="*/ 2184400 w 8244840"/>
              <a:gd name="connsiteY24" fmla="*/ 4616219 h 5028102"/>
              <a:gd name="connsiteX25" fmla="*/ 2171700 w 8244840"/>
              <a:gd name="connsiteY25" fmla="*/ 4692419 h 5028102"/>
              <a:gd name="connsiteX26" fmla="*/ 2159000 w 8244840"/>
              <a:gd name="connsiteY26" fmla="*/ 4730519 h 5028102"/>
              <a:gd name="connsiteX27" fmla="*/ 2044700 w 8244840"/>
              <a:gd name="connsiteY27" fmla="*/ 4933719 h 5028102"/>
              <a:gd name="connsiteX28" fmla="*/ 1816100 w 8244840"/>
              <a:gd name="connsiteY28" fmla="*/ 4895619 h 5028102"/>
              <a:gd name="connsiteX29" fmla="*/ 1701800 w 8244840"/>
              <a:gd name="connsiteY29" fmla="*/ 4857519 h 5028102"/>
              <a:gd name="connsiteX30" fmla="*/ 1587500 w 8244840"/>
              <a:gd name="connsiteY30" fmla="*/ 4819419 h 5028102"/>
              <a:gd name="connsiteX31" fmla="*/ 1549400 w 8244840"/>
              <a:gd name="connsiteY31" fmla="*/ 4806719 h 5028102"/>
              <a:gd name="connsiteX32" fmla="*/ 1511300 w 8244840"/>
              <a:gd name="connsiteY32" fmla="*/ 4781319 h 5028102"/>
              <a:gd name="connsiteX33" fmla="*/ 1435100 w 8244840"/>
              <a:gd name="connsiteY33" fmla="*/ 4768619 h 5028102"/>
              <a:gd name="connsiteX34" fmla="*/ 1397000 w 8244840"/>
              <a:gd name="connsiteY34" fmla="*/ 4755919 h 5028102"/>
              <a:gd name="connsiteX35" fmla="*/ 1270000 w 8244840"/>
              <a:gd name="connsiteY35" fmla="*/ 4641619 h 5028102"/>
              <a:gd name="connsiteX36" fmla="*/ 1257300 w 8244840"/>
              <a:gd name="connsiteY36" fmla="*/ 4603519 h 5028102"/>
              <a:gd name="connsiteX37" fmla="*/ 1244600 w 8244840"/>
              <a:gd name="connsiteY37" fmla="*/ 4552719 h 5028102"/>
              <a:gd name="connsiteX38" fmla="*/ 1219200 w 8244840"/>
              <a:gd name="connsiteY38" fmla="*/ 4514619 h 5028102"/>
              <a:gd name="connsiteX39" fmla="*/ 1181100 w 8244840"/>
              <a:gd name="connsiteY39" fmla="*/ 4387619 h 5028102"/>
              <a:gd name="connsiteX40" fmla="*/ 1168400 w 8244840"/>
              <a:gd name="connsiteY40" fmla="*/ 4197119 h 5028102"/>
              <a:gd name="connsiteX41" fmla="*/ 1181100 w 8244840"/>
              <a:gd name="connsiteY41" fmla="*/ 3981219 h 5028102"/>
              <a:gd name="connsiteX42" fmla="*/ 1219200 w 8244840"/>
              <a:gd name="connsiteY42" fmla="*/ 3676419 h 5028102"/>
              <a:gd name="connsiteX43" fmla="*/ 1231900 w 8244840"/>
              <a:gd name="connsiteY43" fmla="*/ 3320819 h 5028102"/>
              <a:gd name="connsiteX44" fmla="*/ 1257300 w 8244840"/>
              <a:gd name="connsiteY44" fmla="*/ 2914419 h 5028102"/>
              <a:gd name="connsiteX45" fmla="*/ 1244600 w 8244840"/>
              <a:gd name="connsiteY45" fmla="*/ 2177819 h 5028102"/>
              <a:gd name="connsiteX46" fmla="*/ 1231900 w 8244840"/>
              <a:gd name="connsiteY46" fmla="*/ 1923819 h 5028102"/>
              <a:gd name="connsiteX47" fmla="*/ 1206500 w 8244840"/>
              <a:gd name="connsiteY47" fmla="*/ 1758719 h 5028102"/>
              <a:gd name="connsiteX48" fmla="*/ 1181100 w 8244840"/>
              <a:gd name="connsiteY48" fmla="*/ 1707919 h 5028102"/>
              <a:gd name="connsiteX49" fmla="*/ 1155700 w 8244840"/>
              <a:gd name="connsiteY49" fmla="*/ 1530119 h 5028102"/>
              <a:gd name="connsiteX50" fmla="*/ 1143000 w 8244840"/>
              <a:gd name="connsiteY50" fmla="*/ 1479319 h 5028102"/>
              <a:gd name="connsiteX51" fmla="*/ 1117600 w 8244840"/>
              <a:gd name="connsiteY51" fmla="*/ 1428519 h 5028102"/>
              <a:gd name="connsiteX52" fmla="*/ 1104900 w 8244840"/>
              <a:gd name="connsiteY52" fmla="*/ 1352319 h 5028102"/>
              <a:gd name="connsiteX53" fmla="*/ 1066800 w 8244840"/>
              <a:gd name="connsiteY53" fmla="*/ 1225319 h 5028102"/>
              <a:gd name="connsiteX54" fmla="*/ 1041400 w 8244840"/>
              <a:gd name="connsiteY54" fmla="*/ 1060219 h 5028102"/>
              <a:gd name="connsiteX55" fmla="*/ 1028700 w 8244840"/>
              <a:gd name="connsiteY55" fmla="*/ 996719 h 5028102"/>
              <a:gd name="connsiteX56" fmla="*/ 1003300 w 8244840"/>
              <a:gd name="connsiteY56" fmla="*/ 793519 h 5028102"/>
              <a:gd name="connsiteX57" fmla="*/ 990600 w 8244840"/>
              <a:gd name="connsiteY57" fmla="*/ 730019 h 5028102"/>
              <a:gd name="connsiteX58" fmla="*/ 965200 w 8244840"/>
              <a:gd name="connsiteY58" fmla="*/ 653819 h 5028102"/>
              <a:gd name="connsiteX59" fmla="*/ 927100 w 8244840"/>
              <a:gd name="connsiteY59" fmla="*/ 590319 h 5028102"/>
              <a:gd name="connsiteX60" fmla="*/ 914400 w 8244840"/>
              <a:gd name="connsiteY60" fmla="*/ 514119 h 5028102"/>
              <a:gd name="connsiteX61" fmla="*/ 889000 w 8244840"/>
              <a:gd name="connsiteY61" fmla="*/ 476019 h 5028102"/>
              <a:gd name="connsiteX62" fmla="*/ 838200 w 8244840"/>
              <a:gd name="connsiteY62" fmla="*/ 387119 h 5028102"/>
              <a:gd name="connsiteX63" fmla="*/ 812800 w 8244840"/>
              <a:gd name="connsiteY63" fmla="*/ 349019 h 5028102"/>
              <a:gd name="connsiteX64" fmla="*/ 800100 w 8244840"/>
              <a:gd name="connsiteY64" fmla="*/ 310919 h 5028102"/>
              <a:gd name="connsiteX65" fmla="*/ 762000 w 8244840"/>
              <a:gd name="connsiteY65" fmla="*/ 298219 h 5028102"/>
              <a:gd name="connsiteX66" fmla="*/ 736600 w 8244840"/>
              <a:gd name="connsiteY66" fmla="*/ 260119 h 5028102"/>
              <a:gd name="connsiteX67" fmla="*/ 660400 w 8244840"/>
              <a:gd name="connsiteY67" fmla="*/ 196619 h 5028102"/>
              <a:gd name="connsiteX68" fmla="*/ 609600 w 8244840"/>
              <a:gd name="connsiteY68" fmla="*/ 183919 h 5028102"/>
              <a:gd name="connsiteX69" fmla="*/ 571500 w 8244840"/>
              <a:gd name="connsiteY69" fmla="*/ 158519 h 5028102"/>
              <a:gd name="connsiteX70" fmla="*/ 520700 w 8244840"/>
              <a:gd name="connsiteY70" fmla="*/ 145819 h 5028102"/>
              <a:gd name="connsiteX71" fmla="*/ 241300 w 8244840"/>
              <a:gd name="connsiteY71" fmla="*/ 120419 h 5028102"/>
              <a:gd name="connsiteX72" fmla="*/ 63500 w 8244840"/>
              <a:gd name="connsiteY72" fmla="*/ 82319 h 5028102"/>
              <a:gd name="connsiteX73" fmla="*/ 0 w 8244840"/>
              <a:gd name="connsiteY73" fmla="*/ 31519 h 5028102"/>
              <a:gd name="connsiteX74" fmla="*/ 88900 w 8244840"/>
              <a:gd name="connsiteY74" fmla="*/ 5022619 h 5028102"/>
              <a:gd name="connsiteX75" fmla="*/ 1739900 w 8244840"/>
              <a:gd name="connsiteY75" fmla="*/ 4895619 h 5028102"/>
              <a:gd name="connsiteX76" fmla="*/ 8244840 w 8244840"/>
              <a:gd name="connsiteY76"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349500 w 8244840"/>
              <a:gd name="connsiteY17" fmla="*/ 3625619 h 5028102"/>
              <a:gd name="connsiteX18" fmla="*/ 2311400 w 8244840"/>
              <a:gd name="connsiteY18" fmla="*/ 3790719 h 5028102"/>
              <a:gd name="connsiteX19" fmla="*/ 2273300 w 8244840"/>
              <a:gd name="connsiteY19" fmla="*/ 3968519 h 5028102"/>
              <a:gd name="connsiteX20" fmla="*/ 2247900 w 8244840"/>
              <a:gd name="connsiteY20" fmla="*/ 4070119 h 5028102"/>
              <a:gd name="connsiteX21" fmla="*/ 2222500 w 8244840"/>
              <a:gd name="connsiteY21" fmla="*/ 4298719 h 5028102"/>
              <a:gd name="connsiteX22" fmla="*/ 2209800 w 8244840"/>
              <a:gd name="connsiteY22" fmla="*/ 4489219 h 5028102"/>
              <a:gd name="connsiteX23" fmla="*/ 2184400 w 8244840"/>
              <a:gd name="connsiteY23" fmla="*/ 4616219 h 5028102"/>
              <a:gd name="connsiteX24" fmla="*/ 2171700 w 8244840"/>
              <a:gd name="connsiteY24" fmla="*/ 4692419 h 5028102"/>
              <a:gd name="connsiteX25" fmla="*/ 2159000 w 8244840"/>
              <a:gd name="connsiteY25" fmla="*/ 4730519 h 5028102"/>
              <a:gd name="connsiteX26" fmla="*/ 2044700 w 8244840"/>
              <a:gd name="connsiteY26" fmla="*/ 4933719 h 5028102"/>
              <a:gd name="connsiteX27" fmla="*/ 1816100 w 8244840"/>
              <a:gd name="connsiteY27" fmla="*/ 4895619 h 5028102"/>
              <a:gd name="connsiteX28" fmla="*/ 1701800 w 8244840"/>
              <a:gd name="connsiteY28" fmla="*/ 4857519 h 5028102"/>
              <a:gd name="connsiteX29" fmla="*/ 1587500 w 8244840"/>
              <a:gd name="connsiteY29" fmla="*/ 4819419 h 5028102"/>
              <a:gd name="connsiteX30" fmla="*/ 1549400 w 8244840"/>
              <a:gd name="connsiteY30" fmla="*/ 4806719 h 5028102"/>
              <a:gd name="connsiteX31" fmla="*/ 1511300 w 8244840"/>
              <a:gd name="connsiteY31" fmla="*/ 4781319 h 5028102"/>
              <a:gd name="connsiteX32" fmla="*/ 1435100 w 8244840"/>
              <a:gd name="connsiteY32" fmla="*/ 4768619 h 5028102"/>
              <a:gd name="connsiteX33" fmla="*/ 1397000 w 8244840"/>
              <a:gd name="connsiteY33" fmla="*/ 4755919 h 5028102"/>
              <a:gd name="connsiteX34" fmla="*/ 1270000 w 8244840"/>
              <a:gd name="connsiteY34" fmla="*/ 4641619 h 5028102"/>
              <a:gd name="connsiteX35" fmla="*/ 1257300 w 8244840"/>
              <a:gd name="connsiteY35" fmla="*/ 4603519 h 5028102"/>
              <a:gd name="connsiteX36" fmla="*/ 1244600 w 8244840"/>
              <a:gd name="connsiteY36" fmla="*/ 4552719 h 5028102"/>
              <a:gd name="connsiteX37" fmla="*/ 1219200 w 8244840"/>
              <a:gd name="connsiteY37" fmla="*/ 4514619 h 5028102"/>
              <a:gd name="connsiteX38" fmla="*/ 1181100 w 8244840"/>
              <a:gd name="connsiteY38" fmla="*/ 4387619 h 5028102"/>
              <a:gd name="connsiteX39" fmla="*/ 1168400 w 8244840"/>
              <a:gd name="connsiteY39" fmla="*/ 4197119 h 5028102"/>
              <a:gd name="connsiteX40" fmla="*/ 1181100 w 8244840"/>
              <a:gd name="connsiteY40" fmla="*/ 3981219 h 5028102"/>
              <a:gd name="connsiteX41" fmla="*/ 1219200 w 8244840"/>
              <a:gd name="connsiteY41" fmla="*/ 3676419 h 5028102"/>
              <a:gd name="connsiteX42" fmla="*/ 1231900 w 8244840"/>
              <a:gd name="connsiteY42" fmla="*/ 3320819 h 5028102"/>
              <a:gd name="connsiteX43" fmla="*/ 1257300 w 8244840"/>
              <a:gd name="connsiteY43" fmla="*/ 2914419 h 5028102"/>
              <a:gd name="connsiteX44" fmla="*/ 1244600 w 8244840"/>
              <a:gd name="connsiteY44" fmla="*/ 2177819 h 5028102"/>
              <a:gd name="connsiteX45" fmla="*/ 1231900 w 8244840"/>
              <a:gd name="connsiteY45" fmla="*/ 1923819 h 5028102"/>
              <a:gd name="connsiteX46" fmla="*/ 1206500 w 8244840"/>
              <a:gd name="connsiteY46" fmla="*/ 1758719 h 5028102"/>
              <a:gd name="connsiteX47" fmla="*/ 1181100 w 8244840"/>
              <a:gd name="connsiteY47" fmla="*/ 1707919 h 5028102"/>
              <a:gd name="connsiteX48" fmla="*/ 1155700 w 8244840"/>
              <a:gd name="connsiteY48" fmla="*/ 1530119 h 5028102"/>
              <a:gd name="connsiteX49" fmla="*/ 1143000 w 8244840"/>
              <a:gd name="connsiteY49" fmla="*/ 1479319 h 5028102"/>
              <a:gd name="connsiteX50" fmla="*/ 1117600 w 8244840"/>
              <a:gd name="connsiteY50" fmla="*/ 1428519 h 5028102"/>
              <a:gd name="connsiteX51" fmla="*/ 1104900 w 8244840"/>
              <a:gd name="connsiteY51" fmla="*/ 1352319 h 5028102"/>
              <a:gd name="connsiteX52" fmla="*/ 1066800 w 8244840"/>
              <a:gd name="connsiteY52" fmla="*/ 1225319 h 5028102"/>
              <a:gd name="connsiteX53" fmla="*/ 1041400 w 8244840"/>
              <a:gd name="connsiteY53" fmla="*/ 1060219 h 5028102"/>
              <a:gd name="connsiteX54" fmla="*/ 1028700 w 8244840"/>
              <a:gd name="connsiteY54" fmla="*/ 996719 h 5028102"/>
              <a:gd name="connsiteX55" fmla="*/ 1003300 w 8244840"/>
              <a:gd name="connsiteY55" fmla="*/ 793519 h 5028102"/>
              <a:gd name="connsiteX56" fmla="*/ 990600 w 8244840"/>
              <a:gd name="connsiteY56" fmla="*/ 730019 h 5028102"/>
              <a:gd name="connsiteX57" fmla="*/ 965200 w 8244840"/>
              <a:gd name="connsiteY57" fmla="*/ 653819 h 5028102"/>
              <a:gd name="connsiteX58" fmla="*/ 927100 w 8244840"/>
              <a:gd name="connsiteY58" fmla="*/ 590319 h 5028102"/>
              <a:gd name="connsiteX59" fmla="*/ 914400 w 8244840"/>
              <a:gd name="connsiteY59" fmla="*/ 514119 h 5028102"/>
              <a:gd name="connsiteX60" fmla="*/ 889000 w 8244840"/>
              <a:gd name="connsiteY60" fmla="*/ 476019 h 5028102"/>
              <a:gd name="connsiteX61" fmla="*/ 838200 w 8244840"/>
              <a:gd name="connsiteY61" fmla="*/ 387119 h 5028102"/>
              <a:gd name="connsiteX62" fmla="*/ 812800 w 8244840"/>
              <a:gd name="connsiteY62" fmla="*/ 349019 h 5028102"/>
              <a:gd name="connsiteX63" fmla="*/ 800100 w 8244840"/>
              <a:gd name="connsiteY63" fmla="*/ 310919 h 5028102"/>
              <a:gd name="connsiteX64" fmla="*/ 762000 w 8244840"/>
              <a:gd name="connsiteY64" fmla="*/ 298219 h 5028102"/>
              <a:gd name="connsiteX65" fmla="*/ 736600 w 8244840"/>
              <a:gd name="connsiteY65" fmla="*/ 260119 h 5028102"/>
              <a:gd name="connsiteX66" fmla="*/ 660400 w 8244840"/>
              <a:gd name="connsiteY66" fmla="*/ 196619 h 5028102"/>
              <a:gd name="connsiteX67" fmla="*/ 609600 w 8244840"/>
              <a:gd name="connsiteY67" fmla="*/ 183919 h 5028102"/>
              <a:gd name="connsiteX68" fmla="*/ 571500 w 8244840"/>
              <a:gd name="connsiteY68" fmla="*/ 158519 h 5028102"/>
              <a:gd name="connsiteX69" fmla="*/ 520700 w 8244840"/>
              <a:gd name="connsiteY69" fmla="*/ 145819 h 5028102"/>
              <a:gd name="connsiteX70" fmla="*/ 241300 w 8244840"/>
              <a:gd name="connsiteY70" fmla="*/ 120419 h 5028102"/>
              <a:gd name="connsiteX71" fmla="*/ 63500 w 8244840"/>
              <a:gd name="connsiteY71" fmla="*/ 82319 h 5028102"/>
              <a:gd name="connsiteX72" fmla="*/ 0 w 8244840"/>
              <a:gd name="connsiteY72" fmla="*/ 31519 h 5028102"/>
              <a:gd name="connsiteX73" fmla="*/ 88900 w 8244840"/>
              <a:gd name="connsiteY73" fmla="*/ 5022619 h 5028102"/>
              <a:gd name="connsiteX74" fmla="*/ 1739900 w 8244840"/>
              <a:gd name="connsiteY74" fmla="*/ 4895619 h 5028102"/>
              <a:gd name="connsiteX75" fmla="*/ 8244840 w 8244840"/>
              <a:gd name="connsiteY75"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349500 w 8244840"/>
              <a:gd name="connsiteY17" fmla="*/ 3625619 h 5028102"/>
              <a:gd name="connsiteX18" fmla="*/ 2311400 w 8244840"/>
              <a:gd name="connsiteY18" fmla="*/ 3790719 h 5028102"/>
              <a:gd name="connsiteX19" fmla="*/ 2273300 w 8244840"/>
              <a:gd name="connsiteY19" fmla="*/ 3968519 h 5028102"/>
              <a:gd name="connsiteX20" fmla="*/ 2222500 w 8244840"/>
              <a:gd name="connsiteY20" fmla="*/ 4298719 h 5028102"/>
              <a:gd name="connsiteX21" fmla="*/ 2209800 w 8244840"/>
              <a:gd name="connsiteY21" fmla="*/ 4489219 h 5028102"/>
              <a:gd name="connsiteX22" fmla="*/ 2184400 w 8244840"/>
              <a:gd name="connsiteY22" fmla="*/ 4616219 h 5028102"/>
              <a:gd name="connsiteX23" fmla="*/ 2171700 w 8244840"/>
              <a:gd name="connsiteY23" fmla="*/ 4692419 h 5028102"/>
              <a:gd name="connsiteX24" fmla="*/ 2159000 w 8244840"/>
              <a:gd name="connsiteY24" fmla="*/ 4730519 h 5028102"/>
              <a:gd name="connsiteX25" fmla="*/ 2044700 w 8244840"/>
              <a:gd name="connsiteY25" fmla="*/ 4933719 h 5028102"/>
              <a:gd name="connsiteX26" fmla="*/ 1816100 w 8244840"/>
              <a:gd name="connsiteY26" fmla="*/ 4895619 h 5028102"/>
              <a:gd name="connsiteX27" fmla="*/ 1701800 w 8244840"/>
              <a:gd name="connsiteY27" fmla="*/ 4857519 h 5028102"/>
              <a:gd name="connsiteX28" fmla="*/ 1587500 w 8244840"/>
              <a:gd name="connsiteY28" fmla="*/ 4819419 h 5028102"/>
              <a:gd name="connsiteX29" fmla="*/ 1549400 w 8244840"/>
              <a:gd name="connsiteY29" fmla="*/ 4806719 h 5028102"/>
              <a:gd name="connsiteX30" fmla="*/ 1511300 w 8244840"/>
              <a:gd name="connsiteY30" fmla="*/ 4781319 h 5028102"/>
              <a:gd name="connsiteX31" fmla="*/ 1435100 w 8244840"/>
              <a:gd name="connsiteY31" fmla="*/ 4768619 h 5028102"/>
              <a:gd name="connsiteX32" fmla="*/ 1397000 w 8244840"/>
              <a:gd name="connsiteY32" fmla="*/ 4755919 h 5028102"/>
              <a:gd name="connsiteX33" fmla="*/ 1270000 w 8244840"/>
              <a:gd name="connsiteY33" fmla="*/ 4641619 h 5028102"/>
              <a:gd name="connsiteX34" fmla="*/ 1257300 w 8244840"/>
              <a:gd name="connsiteY34" fmla="*/ 4603519 h 5028102"/>
              <a:gd name="connsiteX35" fmla="*/ 1244600 w 8244840"/>
              <a:gd name="connsiteY35" fmla="*/ 4552719 h 5028102"/>
              <a:gd name="connsiteX36" fmla="*/ 1219200 w 8244840"/>
              <a:gd name="connsiteY36" fmla="*/ 4514619 h 5028102"/>
              <a:gd name="connsiteX37" fmla="*/ 1181100 w 8244840"/>
              <a:gd name="connsiteY37" fmla="*/ 4387619 h 5028102"/>
              <a:gd name="connsiteX38" fmla="*/ 1168400 w 8244840"/>
              <a:gd name="connsiteY38" fmla="*/ 4197119 h 5028102"/>
              <a:gd name="connsiteX39" fmla="*/ 1181100 w 8244840"/>
              <a:gd name="connsiteY39" fmla="*/ 3981219 h 5028102"/>
              <a:gd name="connsiteX40" fmla="*/ 1219200 w 8244840"/>
              <a:gd name="connsiteY40" fmla="*/ 3676419 h 5028102"/>
              <a:gd name="connsiteX41" fmla="*/ 1231900 w 8244840"/>
              <a:gd name="connsiteY41" fmla="*/ 3320819 h 5028102"/>
              <a:gd name="connsiteX42" fmla="*/ 1257300 w 8244840"/>
              <a:gd name="connsiteY42" fmla="*/ 2914419 h 5028102"/>
              <a:gd name="connsiteX43" fmla="*/ 1244600 w 8244840"/>
              <a:gd name="connsiteY43" fmla="*/ 2177819 h 5028102"/>
              <a:gd name="connsiteX44" fmla="*/ 1231900 w 8244840"/>
              <a:gd name="connsiteY44" fmla="*/ 1923819 h 5028102"/>
              <a:gd name="connsiteX45" fmla="*/ 1206500 w 8244840"/>
              <a:gd name="connsiteY45" fmla="*/ 1758719 h 5028102"/>
              <a:gd name="connsiteX46" fmla="*/ 1181100 w 8244840"/>
              <a:gd name="connsiteY46" fmla="*/ 1707919 h 5028102"/>
              <a:gd name="connsiteX47" fmla="*/ 1155700 w 8244840"/>
              <a:gd name="connsiteY47" fmla="*/ 1530119 h 5028102"/>
              <a:gd name="connsiteX48" fmla="*/ 1143000 w 8244840"/>
              <a:gd name="connsiteY48" fmla="*/ 1479319 h 5028102"/>
              <a:gd name="connsiteX49" fmla="*/ 1117600 w 8244840"/>
              <a:gd name="connsiteY49" fmla="*/ 1428519 h 5028102"/>
              <a:gd name="connsiteX50" fmla="*/ 1104900 w 8244840"/>
              <a:gd name="connsiteY50" fmla="*/ 1352319 h 5028102"/>
              <a:gd name="connsiteX51" fmla="*/ 1066800 w 8244840"/>
              <a:gd name="connsiteY51" fmla="*/ 1225319 h 5028102"/>
              <a:gd name="connsiteX52" fmla="*/ 1041400 w 8244840"/>
              <a:gd name="connsiteY52" fmla="*/ 1060219 h 5028102"/>
              <a:gd name="connsiteX53" fmla="*/ 1028700 w 8244840"/>
              <a:gd name="connsiteY53" fmla="*/ 996719 h 5028102"/>
              <a:gd name="connsiteX54" fmla="*/ 1003300 w 8244840"/>
              <a:gd name="connsiteY54" fmla="*/ 793519 h 5028102"/>
              <a:gd name="connsiteX55" fmla="*/ 990600 w 8244840"/>
              <a:gd name="connsiteY55" fmla="*/ 730019 h 5028102"/>
              <a:gd name="connsiteX56" fmla="*/ 965200 w 8244840"/>
              <a:gd name="connsiteY56" fmla="*/ 653819 h 5028102"/>
              <a:gd name="connsiteX57" fmla="*/ 927100 w 8244840"/>
              <a:gd name="connsiteY57" fmla="*/ 590319 h 5028102"/>
              <a:gd name="connsiteX58" fmla="*/ 914400 w 8244840"/>
              <a:gd name="connsiteY58" fmla="*/ 514119 h 5028102"/>
              <a:gd name="connsiteX59" fmla="*/ 889000 w 8244840"/>
              <a:gd name="connsiteY59" fmla="*/ 476019 h 5028102"/>
              <a:gd name="connsiteX60" fmla="*/ 838200 w 8244840"/>
              <a:gd name="connsiteY60" fmla="*/ 387119 h 5028102"/>
              <a:gd name="connsiteX61" fmla="*/ 812800 w 8244840"/>
              <a:gd name="connsiteY61" fmla="*/ 349019 h 5028102"/>
              <a:gd name="connsiteX62" fmla="*/ 800100 w 8244840"/>
              <a:gd name="connsiteY62" fmla="*/ 310919 h 5028102"/>
              <a:gd name="connsiteX63" fmla="*/ 762000 w 8244840"/>
              <a:gd name="connsiteY63" fmla="*/ 298219 h 5028102"/>
              <a:gd name="connsiteX64" fmla="*/ 736600 w 8244840"/>
              <a:gd name="connsiteY64" fmla="*/ 260119 h 5028102"/>
              <a:gd name="connsiteX65" fmla="*/ 660400 w 8244840"/>
              <a:gd name="connsiteY65" fmla="*/ 196619 h 5028102"/>
              <a:gd name="connsiteX66" fmla="*/ 609600 w 8244840"/>
              <a:gd name="connsiteY66" fmla="*/ 183919 h 5028102"/>
              <a:gd name="connsiteX67" fmla="*/ 571500 w 8244840"/>
              <a:gd name="connsiteY67" fmla="*/ 158519 h 5028102"/>
              <a:gd name="connsiteX68" fmla="*/ 520700 w 8244840"/>
              <a:gd name="connsiteY68" fmla="*/ 145819 h 5028102"/>
              <a:gd name="connsiteX69" fmla="*/ 241300 w 8244840"/>
              <a:gd name="connsiteY69" fmla="*/ 120419 h 5028102"/>
              <a:gd name="connsiteX70" fmla="*/ 63500 w 8244840"/>
              <a:gd name="connsiteY70" fmla="*/ 82319 h 5028102"/>
              <a:gd name="connsiteX71" fmla="*/ 0 w 8244840"/>
              <a:gd name="connsiteY71" fmla="*/ 31519 h 5028102"/>
              <a:gd name="connsiteX72" fmla="*/ 88900 w 8244840"/>
              <a:gd name="connsiteY72" fmla="*/ 5022619 h 5028102"/>
              <a:gd name="connsiteX73" fmla="*/ 1739900 w 8244840"/>
              <a:gd name="connsiteY73" fmla="*/ 4895619 h 5028102"/>
              <a:gd name="connsiteX74" fmla="*/ 8244840 w 8244840"/>
              <a:gd name="connsiteY74"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349500 w 8244840"/>
              <a:gd name="connsiteY17" fmla="*/ 3625619 h 5028102"/>
              <a:gd name="connsiteX18" fmla="*/ 2311400 w 8244840"/>
              <a:gd name="connsiteY18" fmla="*/ 3790719 h 5028102"/>
              <a:gd name="connsiteX19" fmla="*/ 2273300 w 8244840"/>
              <a:gd name="connsiteY19" fmla="*/ 3968519 h 5028102"/>
              <a:gd name="connsiteX20" fmla="*/ 2222500 w 8244840"/>
              <a:gd name="connsiteY20" fmla="*/ 4298719 h 5028102"/>
              <a:gd name="connsiteX21" fmla="*/ 2209800 w 8244840"/>
              <a:gd name="connsiteY21" fmla="*/ 4489219 h 5028102"/>
              <a:gd name="connsiteX22" fmla="*/ 2171700 w 8244840"/>
              <a:gd name="connsiteY22" fmla="*/ 4692419 h 5028102"/>
              <a:gd name="connsiteX23" fmla="*/ 2159000 w 8244840"/>
              <a:gd name="connsiteY23" fmla="*/ 4730519 h 5028102"/>
              <a:gd name="connsiteX24" fmla="*/ 2044700 w 8244840"/>
              <a:gd name="connsiteY24" fmla="*/ 4933719 h 5028102"/>
              <a:gd name="connsiteX25" fmla="*/ 1816100 w 8244840"/>
              <a:gd name="connsiteY25" fmla="*/ 4895619 h 5028102"/>
              <a:gd name="connsiteX26" fmla="*/ 1701800 w 8244840"/>
              <a:gd name="connsiteY26" fmla="*/ 4857519 h 5028102"/>
              <a:gd name="connsiteX27" fmla="*/ 1587500 w 8244840"/>
              <a:gd name="connsiteY27" fmla="*/ 4819419 h 5028102"/>
              <a:gd name="connsiteX28" fmla="*/ 1549400 w 8244840"/>
              <a:gd name="connsiteY28" fmla="*/ 4806719 h 5028102"/>
              <a:gd name="connsiteX29" fmla="*/ 1511300 w 8244840"/>
              <a:gd name="connsiteY29" fmla="*/ 4781319 h 5028102"/>
              <a:gd name="connsiteX30" fmla="*/ 1435100 w 8244840"/>
              <a:gd name="connsiteY30" fmla="*/ 4768619 h 5028102"/>
              <a:gd name="connsiteX31" fmla="*/ 1397000 w 8244840"/>
              <a:gd name="connsiteY31" fmla="*/ 4755919 h 5028102"/>
              <a:gd name="connsiteX32" fmla="*/ 1270000 w 8244840"/>
              <a:gd name="connsiteY32" fmla="*/ 4641619 h 5028102"/>
              <a:gd name="connsiteX33" fmla="*/ 1257300 w 8244840"/>
              <a:gd name="connsiteY33" fmla="*/ 4603519 h 5028102"/>
              <a:gd name="connsiteX34" fmla="*/ 1244600 w 8244840"/>
              <a:gd name="connsiteY34" fmla="*/ 4552719 h 5028102"/>
              <a:gd name="connsiteX35" fmla="*/ 1219200 w 8244840"/>
              <a:gd name="connsiteY35" fmla="*/ 4514619 h 5028102"/>
              <a:gd name="connsiteX36" fmla="*/ 1181100 w 8244840"/>
              <a:gd name="connsiteY36" fmla="*/ 4387619 h 5028102"/>
              <a:gd name="connsiteX37" fmla="*/ 1168400 w 8244840"/>
              <a:gd name="connsiteY37" fmla="*/ 4197119 h 5028102"/>
              <a:gd name="connsiteX38" fmla="*/ 1181100 w 8244840"/>
              <a:gd name="connsiteY38" fmla="*/ 3981219 h 5028102"/>
              <a:gd name="connsiteX39" fmla="*/ 1219200 w 8244840"/>
              <a:gd name="connsiteY39" fmla="*/ 3676419 h 5028102"/>
              <a:gd name="connsiteX40" fmla="*/ 1231900 w 8244840"/>
              <a:gd name="connsiteY40" fmla="*/ 3320819 h 5028102"/>
              <a:gd name="connsiteX41" fmla="*/ 1257300 w 8244840"/>
              <a:gd name="connsiteY41" fmla="*/ 2914419 h 5028102"/>
              <a:gd name="connsiteX42" fmla="*/ 1244600 w 8244840"/>
              <a:gd name="connsiteY42" fmla="*/ 2177819 h 5028102"/>
              <a:gd name="connsiteX43" fmla="*/ 1231900 w 8244840"/>
              <a:gd name="connsiteY43" fmla="*/ 1923819 h 5028102"/>
              <a:gd name="connsiteX44" fmla="*/ 1206500 w 8244840"/>
              <a:gd name="connsiteY44" fmla="*/ 1758719 h 5028102"/>
              <a:gd name="connsiteX45" fmla="*/ 1181100 w 8244840"/>
              <a:gd name="connsiteY45" fmla="*/ 1707919 h 5028102"/>
              <a:gd name="connsiteX46" fmla="*/ 1155700 w 8244840"/>
              <a:gd name="connsiteY46" fmla="*/ 1530119 h 5028102"/>
              <a:gd name="connsiteX47" fmla="*/ 1143000 w 8244840"/>
              <a:gd name="connsiteY47" fmla="*/ 1479319 h 5028102"/>
              <a:gd name="connsiteX48" fmla="*/ 1117600 w 8244840"/>
              <a:gd name="connsiteY48" fmla="*/ 1428519 h 5028102"/>
              <a:gd name="connsiteX49" fmla="*/ 1104900 w 8244840"/>
              <a:gd name="connsiteY49" fmla="*/ 1352319 h 5028102"/>
              <a:gd name="connsiteX50" fmla="*/ 1066800 w 8244840"/>
              <a:gd name="connsiteY50" fmla="*/ 1225319 h 5028102"/>
              <a:gd name="connsiteX51" fmla="*/ 1041400 w 8244840"/>
              <a:gd name="connsiteY51" fmla="*/ 1060219 h 5028102"/>
              <a:gd name="connsiteX52" fmla="*/ 1028700 w 8244840"/>
              <a:gd name="connsiteY52" fmla="*/ 996719 h 5028102"/>
              <a:gd name="connsiteX53" fmla="*/ 1003300 w 8244840"/>
              <a:gd name="connsiteY53" fmla="*/ 793519 h 5028102"/>
              <a:gd name="connsiteX54" fmla="*/ 990600 w 8244840"/>
              <a:gd name="connsiteY54" fmla="*/ 730019 h 5028102"/>
              <a:gd name="connsiteX55" fmla="*/ 965200 w 8244840"/>
              <a:gd name="connsiteY55" fmla="*/ 653819 h 5028102"/>
              <a:gd name="connsiteX56" fmla="*/ 927100 w 8244840"/>
              <a:gd name="connsiteY56" fmla="*/ 590319 h 5028102"/>
              <a:gd name="connsiteX57" fmla="*/ 914400 w 8244840"/>
              <a:gd name="connsiteY57" fmla="*/ 514119 h 5028102"/>
              <a:gd name="connsiteX58" fmla="*/ 889000 w 8244840"/>
              <a:gd name="connsiteY58" fmla="*/ 476019 h 5028102"/>
              <a:gd name="connsiteX59" fmla="*/ 838200 w 8244840"/>
              <a:gd name="connsiteY59" fmla="*/ 387119 h 5028102"/>
              <a:gd name="connsiteX60" fmla="*/ 812800 w 8244840"/>
              <a:gd name="connsiteY60" fmla="*/ 349019 h 5028102"/>
              <a:gd name="connsiteX61" fmla="*/ 800100 w 8244840"/>
              <a:gd name="connsiteY61" fmla="*/ 310919 h 5028102"/>
              <a:gd name="connsiteX62" fmla="*/ 762000 w 8244840"/>
              <a:gd name="connsiteY62" fmla="*/ 298219 h 5028102"/>
              <a:gd name="connsiteX63" fmla="*/ 736600 w 8244840"/>
              <a:gd name="connsiteY63" fmla="*/ 260119 h 5028102"/>
              <a:gd name="connsiteX64" fmla="*/ 660400 w 8244840"/>
              <a:gd name="connsiteY64" fmla="*/ 196619 h 5028102"/>
              <a:gd name="connsiteX65" fmla="*/ 609600 w 8244840"/>
              <a:gd name="connsiteY65" fmla="*/ 183919 h 5028102"/>
              <a:gd name="connsiteX66" fmla="*/ 571500 w 8244840"/>
              <a:gd name="connsiteY66" fmla="*/ 158519 h 5028102"/>
              <a:gd name="connsiteX67" fmla="*/ 520700 w 8244840"/>
              <a:gd name="connsiteY67" fmla="*/ 145819 h 5028102"/>
              <a:gd name="connsiteX68" fmla="*/ 241300 w 8244840"/>
              <a:gd name="connsiteY68" fmla="*/ 120419 h 5028102"/>
              <a:gd name="connsiteX69" fmla="*/ 63500 w 8244840"/>
              <a:gd name="connsiteY69" fmla="*/ 82319 h 5028102"/>
              <a:gd name="connsiteX70" fmla="*/ 0 w 8244840"/>
              <a:gd name="connsiteY70" fmla="*/ 31519 h 5028102"/>
              <a:gd name="connsiteX71" fmla="*/ 88900 w 8244840"/>
              <a:gd name="connsiteY71" fmla="*/ 5022619 h 5028102"/>
              <a:gd name="connsiteX72" fmla="*/ 1739900 w 8244840"/>
              <a:gd name="connsiteY72" fmla="*/ 4895619 h 5028102"/>
              <a:gd name="connsiteX73" fmla="*/ 8244840 w 8244840"/>
              <a:gd name="connsiteY73"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349500 w 8244840"/>
              <a:gd name="connsiteY17" fmla="*/ 3625619 h 5028102"/>
              <a:gd name="connsiteX18" fmla="*/ 2311400 w 8244840"/>
              <a:gd name="connsiteY18" fmla="*/ 3790719 h 5028102"/>
              <a:gd name="connsiteX19" fmla="*/ 2273300 w 8244840"/>
              <a:gd name="connsiteY19" fmla="*/ 3968519 h 5028102"/>
              <a:gd name="connsiteX20" fmla="*/ 2222500 w 8244840"/>
              <a:gd name="connsiteY20" fmla="*/ 4298719 h 5028102"/>
              <a:gd name="connsiteX21" fmla="*/ 2209800 w 8244840"/>
              <a:gd name="connsiteY21" fmla="*/ 4489219 h 5028102"/>
              <a:gd name="connsiteX22" fmla="*/ 2171700 w 8244840"/>
              <a:gd name="connsiteY22" fmla="*/ 4692419 h 5028102"/>
              <a:gd name="connsiteX23" fmla="*/ 2044700 w 8244840"/>
              <a:gd name="connsiteY23" fmla="*/ 4933719 h 5028102"/>
              <a:gd name="connsiteX24" fmla="*/ 1816100 w 8244840"/>
              <a:gd name="connsiteY24" fmla="*/ 4895619 h 5028102"/>
              <a:gd name="connsiteX25" fmla="*/ 1701800 w 8244840"/>
              <a:gd name="connsiteY25" fmla="*/ 4857519 h 5028102"/>
              <a:gd name="connsiteX26" fmla="*/ 1587500 w 8244840"/>
              <a:gd name="connsiteY26" fmla="*/ 4819419 h 5028102"/>
              <a:gd name="connsiteX27" fmla="*/ 1549400 w 8244840"/>
              <a:gd name="connsiteY27" fmla="*/ 4806719 h 5028102"/>
              <a:gd name="connsiteX28" fmla="*/ 1511300 w 8244840"/>
              <a:gd name="connsiteY28" fmla="*/ 4781319 h 5028102"/>
              <a:gd name="connsiteX29" fmla="*/ 1435100 w 8244840"/>
              <a:gd name="connsiteY29" fmla="*/ 4768619 h 5028102"/>
              <a:gd name="connsiteX30" fmla="*/ 1397000 w 8244840"/>
              <a:gd name="connsiteY30" fmla="*/ 4755919 h 5028102"/>
              <a:gd name="connsiteX31" fmla="*/ 1270000 w 8244840"/>
              <a:gd name="connsiteY31" fmla="*/ 4641619 h 5028102"/>
              <a:gd name="connsiteX32" fmla="*/ 1257300 w 8244840"/>
              <a:gd name="connsiteY32" fmla="*/ 4603519 h 5028102"/>
              <a:gd name="connsiteX33" fmla="*/ 1244600 w 8244840"/>
              <a:gd name="connsiteY33" fmla="*/ 4552719 h 5028102"/>
              <a:gd name="connsiteX34" fmla="*/ 1219200 w 8244840"/>
              <a:gd name="connsiteY34" fmla="*/ 4514619 h 5028102"/>
              <a:gd name="connsiteX35" fmla="*/ 1181100 w 8244840"/>
              <a:gd name="connsiteY35" fmla="*/ 4387619 h 5028102"/>
              <a:gd name="connsiteX36" fmla="*/ 1168400 w 8244840"/>
              <a:gd name="connsiteY36" fmla="*/ 4197119 h 5028102"/>
              <a:gd name="connsiteX37" fmla="*/ 1181100 w 8244840"/>
              <a:gd name="connsiteY37" fmla="*/ 3981219 h 5028102"/>
              <a:gd name="connsiteX38" fmla="*/ 1219200 w 8244840"/>
              <a:gd name="connsiteY38" fmla="*/ 3676419 h 5028102"/>
              <a:gd name="connsiteX39" fmla="*/ 1231900 w 8244840"/>
              <a:gd name="connsiteY39" fmla="*/ 3320819 h 5028102"/>
              <a:gd name="connsiteX40" fmla="*/ 1257300 w 8244840"/>
              <a:gd name="connsiteY40" fmla="*/ 2914419 h 5028102"/>
              <a:gd name="connsiteX41" fmla="*/ 1244600 w 8244840"/>
              <a:gd name="connsiteY41" fmla="*/ 2177819 h 5028102"/>
              <a:gd name="connsiteX42" fmla="*/ 1231900 w 8244840"/>
              <a:gd name="connsiteY42" fmla="*/ 1923819 h 5028102"/>
              <a:gd name="connsiteX43" fmla="*/ 1206500 w 8244840"/>
              <a:gd name="connsiteY43" fmla="*/ 1758719 h 5028102"/>
              <a:gd name="connsiteX44" fmla="*/ 1181100 w 8244840"/>
              <a:gd name="connsiteY44" fmla="*/ 1707919 h 5028102"/>
              <a:gd name="connsiteX45" fmla="*/ 1155700 w 8244840"/>
              <a:gd name="connsiteY45" fmla="*/ 1530119 h 5028102"/>
              <a:gd name="connsiteX46" fmla="*/ 1143000 w 8244840"/>
              <a:gd name="connsiteY46" fmla="*/ 1479319 h 5028102"/>
              <a:gd name="connsiteX47" fmla="*/ 1117600 w 8244840"/>
              <a:gd name="connsiteY47" fmla="*/ 1428519 h 5028102"/>
              <a:gd name="connsiteX48" fmla="*/ 1104900 w 8244840"/>
              <a:gd name="connsiteY48" fmla="*/ 1352319 h 5028102"/>
              <a:gd name="connsiteX49" fmla="*/ 1066800 w 8244840"/>
              <a:gd name="connsiteY49" fmla="*/ 1225319 h 5028102"/>
              <a:gd name="connsiteX50" fmla="*/ 1041400 w 8244840"/>
              <a:gd name="connsiteY50" fmla="*/ 1060219 h 5028102"/>
              <a:gd name="connsiteX51" fmla="*/ 1028700 w 8244840"/>
              <a:gd name="connsiteY51" fmla="*/ 996719 h 5028102"/>
              <a:gd name="connsiteX52" fmla="*/ 1003300 w 8244840"/>
              <a:gd name="connsiteY52" fmla="*/ 793519 h 5028102"/>
              <a:gd name="connsiteX53" fmla="*/ 990600 w 8244840"/>
              <a:gd name="connsiteY53" fmla="*/ 730019 h 5028102"/>
              <a:gd name="connsiteX54" fmla="*/ 965200 w 8244840"/>
              <a:gd name="connsiteY54" fmla="*/ 653819 h 5028102"/>
              <a:gd name="connsiteX55" fmla="*/ 927100 w 8244840"/>
              <a:gd name="connsiteY55" fmla="*/ 590319 h 5028102"/>
              <a:gd name="connsiteX56" fmla="*/ 914400 w 8244840"/>
              <a:gd name="connsiteY56" fmla="*/ 514119 h 5028102"/>
              <a:gd name="connsiteX57" fmla="*/ 889000 w 8244840"/>
              <a:gd name="connsiteY57" fmla="*/ 476019 h 5028102"/>
              <a:gd name="connsiteX58" fmla="*/ 838200 w 8244840"/>
              <a:gd name="connsiteY58" fmla="*/ 387119 h 5028102"/>
              <a:gd name="connsiteX59" fmla="*/ 812800 w 8244840"/>
              <a:gd name="connsiteY59" fmla="*/ 349019 h 5028102"/>
              <a:gd name="connsiteX60" fmla="*/ 800100 w 8244840"/>
              <a:gd name="connsiteY60" fmla="*/ 310919 h 5028102"/>
              <a:gd name="connsiteX61" fmla="*/ 762000 w 8244840"/>
              <a:gd name="connsiteY61" fmla="*/ 298219 h 5028102"/>
              <a:gd name="connsiteX62" fmla="*/ 736600 w 8244840"/>
              <a:gd name="connsiteY62" fmla="*/ 260119 h 5028102"/>
              <a:gd name="connsiteX63" fmla="*/ 660400 w 8244840"/>
              <a:gd name="connsiteY63" fmla="*/ 196619 h 5028102"/>
              <a:gd name="connsiteX64" fmla="*/ 609600 w 8244840"/>
              <a:gd name="connsiteY64" fmla="*/ 183919 h 5028102"/>
              <a:gd name="connsiteX65" fmla="*/ 571500 w 8244840"/>
              <a:gd name="connsiteY65" fmla="*/ 158519 h 5028102"/>
              <a:gd name="connsiteX66" fmla="*/ 520700 w 8244840"/>
              <a:gd name="connsiteY66" fmla="*/ 145819 h 5028102"/>
              <a:gd name="connsiteX67" fmla="*/ 241300 w 8244840"/>
              <a:gd name="connsiteY67" fmla="*/ 120419 h 5028102"/>
              <a:gd name="connsiteX68" fmla="*/ 63500 w 8244840"/>
              <a:gd name="connsiteY68" fmla="*/ 82319 h 5028102"/>
              <a:gd name="connsiteX69" fmla="*/ 0 w 8244840"/>
              <a:gd name="connsiteY69" fmla="*/ 31519 h 5028102"/>
              <a:gd name="connsiteX70" fmla="*/ 88900 w 8244840"/>
              <a:gd name="connsiteY70" fmla="*/ 5022619 h 5028102"/>
              <a:gd name="connsiteX71" fmla="*/ 1739900 w 8244840"/>
              <a:gd name="connsiteY71" fmla="*/ 4895619 h 5028102"/>
              <a:gd name="connsiteX72" fmla="*/ 8244840 w 8244840"/>
              <a:gd name="connsiteY72" fmla="*/ 5025159 h 5028102"/>
              <a:gd name="connsiteX0" fmla="*/ 8191500 w 8244840"/>
              <a:gd name="connsiteY0" fmla="*/ 4197119 h 5028102"/>
              <a:gd name="connsiteX1" fmla="*/ 8229600 w 8244840"/>
              <a:gd name="connsiteY1" fmla="*/ 107719 h 5028102"/>
              <a:gd name="connsiteX2" fmla="*/ 7251700 w 8244840"/>
              <a:gd name="connsiteY2" fmla="*/ 82319 h 5028102"/>
              <a:gd name="connsiteX3" fmla="*/ 6261100 w 8244840"/>
              <a:gd name="connsiteY3" fmla="*/ 120419 h 5028102"/>
              <a:gd name="connsiteX4" fmla="*/ 5702300 w 8244840"/>
              <a:gd name="connsiteY4" fmla="*/ 234719 h 5028102"/>
              <a:gd name="connsiteX5" fmla="*/ 4991100 w 8244840"/>
              <a:gd name="connsiteY5" fmla="*/ 298219 h 5028102"/>
              <a:gd name="connsiteX6" fmla="*/ 4432300 w 8244840"/>
              <a:gd name="connsiteY6" fmla="*/ 412519 h 5028102"/>
              <a:gd name="connsiteX7" fmla="*/ 4076700 w 8244840"/>
              <a:gd name="connsiteY7" fmla="*/ 463319 h 5028102"/>
              <a:gd name="connsiteX8" fmla="*/ 3454400 w 8244840"/>
              <a:gd name="connsiteY8" fmla="*/ 793519 h 5028102"/>
              <a:gd name="connsiteX9" fmla="*/ 3238500 w 8244840"/>
              <a:gd name="connsiteY9" fmla="*/ 945919 h 5028102"/>
              <a:gd name="connsiteX10" fmla="*/ 2959100 w 8244840"/>
              <a:gd name="connsiteY10" fmla="*/ 1199919 h 5028102"/>
              <a:gd name="connsiteX11" fmla="*/ 2832100 w 8244840"/>
              <a:gd name="connsiteY11" fmla="*/ 1530119 h 5028102"/>
              <a:gd name="connsiteX12" fmla="*/ 2755900 w 8244840"/>
              <a:gd name="connsiteY12" fmla="*/ 1720619 h 5028102"/>
              <a:gd name="connsiteX13" fmla="*/ 2679700 w 8244840"/>
              <a:gd name="connsiteY13" fmla="*/ 2012719 h 5028102"/>
              <a:gd name="connsiteX14" fmla="*/ 2641600 w 8244840"/>
              <a:gd name="connsiteY14" fmla="*/ 2698519 h 5028102"/>
              <a:gd name="connsiteX15" fmla="*/ 2578100 w 8244840"/>
              <a:gd name="connsiteY15" fmla="*/ 3079519 h 5028102"/>
              <a:gd name="connsiteX16" fmla="*/ 2438400 w 8244840"/>
              <a:gd name="connsiteY16" fmla="*/ 3346219 h 5028102"/>
              <a:gd name="connsiteX17" fmla="*/ 2349500 w 8244840"/>
              <a:gd name="connsiteY17" fmla="*/ 3625619 h 5028102"/>
              <a:gd name="connsiteX18" fmla="*/ 2311400 w 8244840"/>
              <a:gd name="connsiteY18" fmla="*/ 3790719 h 5028102"/>
              <a:gd name="connsiteX19" fmla="*/ 2273300 w 8244840"/>
              <a:gd name="connsiteY19" fmla="*/ 3968519 h 5028102"/>
              <a:gd name="connsiteX20" fmla="*/ 2222500 w 8244840"/>
              <a:gd name="connsiteY20" fmla="*/ 4298719 h 5028102"/>
              <a:gd name="connsiteX21" fmla="*/ 2209800 w 8244840"/>
              <a:gd name="connsiteY21" fmla="*/ 4489219 h 5028102"/>
              <a:gd name="connsiteX22" fmla="*/ 2171700 w 8244840"/>
              <a:gd name="connsiteY22" fmla="*/ 4692419 h 5028102"/>
              <a:gd name="connsiteX23" fmla="*/ 1816100 w 8244840"/>
              <a:gd name="connsiteY23" fmla="*/ 4895619 h 5028102"/>
              <a:gd name="connsiteX24" fmla="*/ 1701800 w 8244840"/>
              <a:gd name="connsiteY24" fmla="*/ 4857519 h 5028102"/>
              <a:gd name="connsiteX25" fmla="*/ 1587500 w 8244840"/>
              <a:gd name="connsiteY25" fmla="*/ 4819419 h 5028102"/>
              <a:gd name="connsiteX26" fmla="*/ 1549400 w 8244840"/>
              <a:gd name="connsiteY26" fmla="*/ 4806719 h 5028102"/>
              <a:gd name="connsiteX27" fmla="*/ 1511300 w 8244840"/>
              <a:gd name="connsiteY27" fmla="*/ 4781319 h 5028102"/>
              <a:gd name="connsiteX28" fmla="*/ 1435100 w 8244840"/>
              <a:gd name="connsiteY28" fmla="*/ 4768619 h 5028102"/>
              <a:gd name="connsiteX29" fmla="*/ 1397000 w 8244840"/>
              <a:gd name="connsiteY29" fmla="*/ 4755919 h 5028102"/>
              <a:gd name="connsiteX30" fmla="*/ 1270000 w 8244840"/>
              <a:gd name="connsiteY30" fmla="*/ 4641619 h 5028102"/>
              <a:gd name="connsiteX31" fmla="*/ 1257300 w 8244840"/>
              <a:gd name="connsiteY31" fmla="*/ 4603519 h 5028102"/>
              <a:gd name="connsiteX32" fmla="*/ 1244600 w 8244840"/>
              <a:gd name="connsiteY32" fmla="*/ 4552719 h 5028102"/>
              <a:gd name="connsiteX33" fmla="*/ 1219200 w 8244840"/>
              <a:gd name="connsiteY33" fmla="*/ 4514619 h 5028102"/>
              <a:gd name="connsiteX34" fmla="*/ 1181100 w 8244840"/>
              <a:gd name="connsiteY34" fmla="*/ 4387619 h 5028102"/>
              <a:gd name="connsiteX35" fmla="*/ 1168400 w 8244840"/>
              <a:gd name="connsiteY35" fmla="*/ 4197119 h 5028102"/>
              <a:gd name="connsiteX36" fmla="*/ 1181100 w 8244840"/>
              <a:gd name="connsiteY36" fmla="*/ 3981219 h 5028102"/>
              <a:gd name="connsiteX37" fmla="*/ 1219200 w 8244840"/>
              <a:gd name="connsiteY37" fmla="*/ 3676419 h 5028102"/>
              <a:gd name="connsiteX38" fmla="*/ 1231900 w 8244840"/>
              <a:gd name="connsiteY38" fmla="*/ 3320819 h 5028102"/>
              <a:gd name="connsiteX39" fmla="*/ 1257300 w 8244840"/>
              <a:gd name="connsiteY39" fmla="*/ 2914419 h 5028102"/>
              <a:gd name="connsiteX40" fmla="*/ 1244600 w 8244840"/>
              <a:gd name="connsiteY40" fmla="*/ 2177819 h 5028102"/>
              <a:gd name="connsiteX41" fmla="*/ 1231900 w 8244840"/>
              <a:gd name="connsiteY41" fmla="*/ 1923819 h 5028102"/>
              <a:gd name="connsiteX42" fmla="*/ 1206500 w 8244840"/>
              <a:gd name="connsiteY42" fmla="*/ 1758719 h 5028102"/>
              <a:gd name="connsiteX43" fmla="*/ 1181100 w 8244840"/>
              <a:gd name="connsiteY43" fmla="*/ 1707919 h 5028102"/>
              <a:gd name="connsiteX44" fmla="*/ 1155700 w 8244840"/>
              <a:gd name="connsiteY44" fmla="*/ 1530119 h 5028102"/>
              <a:gd name="connsiteX45" fmla="*/ 1143000 w 8244840"/>
              <a:gd name="connsiteY45" fmla="*/ 1479319 h 5028102"/>
              <a:gd name="connsiteX46" fmla="*/ 1117600 w 8244840"/>
              <a:gd name="connsiteY46" fmla="*/ 1428519 h 5028102"/>
              <a:gd name="connsiteX47" fmla="*/ 1104900 w 8244840"/>
              <a:gd name="connsiteY47" fmla="*/ 1352319 h 5028102"/>
              <a:gd name="connsiteX48" fmla="*/ 1066800 w 8244840"/>
              <a:gd name="connsiteY48" fmla="*/ 1225319 h 5028102"/>
              <a:gd name="connsiteX49" fmla="*/ 1041400 w 8244840"/>
              <a:gd name="connsiteY49" fmla="*/ 1060219 h 5028102"/>
              <a:gd name="connsiteX50" fmla="*/ 1028700 w 8244840"/>
              <a:gd name="connsiteY50" fmla="*/ 996719 h 5028102"/>
              <a:gd name="connsiteX51" fmla="*/ 1003300 w 8244840"/>
              <a:gd name="connsiteY51" fmla="*/ 793519 h 5028102"/>
              <a:gd name="connsiteX52" fmla="*/ 990600 w 8244840"/>
              <a:gd name="connsiteY52" fmla="*/ 730019 h 5028102"/>
              <a:gd name="connsiteX53" fmla="*/ 965200 w 8244840"/>
              <a:gd name="connsiteY53" fmla="*/ 653819 h 5028102"/>
              <a:gd name="connsiteX54" fmla="*/ 927100 w 8244840"/>
              <a:gd name="connsiteY54" fmla="*/ 590319 h 5028102"/>
              <a:gd name="connsiteX55" fmla="*/ 914400 w 8244840"/>
              <a:gd name="connsiteY55" fmla="*/ 514119 h 5028102"/>
              <a:gd name="connsiteX56" fmla="*/ 889000 w 8244840"/>
              <a:gd name="connsiteY56" fmla="*/ 476019 h 5028102"/>
              <a:gd name="connsiteX57" fmla="*/ 838200 w 8244840"/>
              <a:gd name="connsiteY57" fmla="*/ 387119 h 5028102"/>
              <a:gd name="connsiteX58" fmla="*/ 812800 w 8244840"/>
              <a:gd name="connsiteY58" fmla="*/ 349019 h 5028102"/>
              <a:gd name="connsiteX59" fmla="*/ 800100 w 8244840"/>
              <a:gd name="connsiteY59" fmla="*/ 310919 h 5028102"/>
              <a:gd name="connsiteX60" fmla="*/ 762000 w 8244840"/>
              <a:gd name="connsiteY60" fmla="*/ 298219 h 5028102"/>
              <a:gd name="connsiteX61" fmla="*/ 736600 w 8244840"/>
              <a:gd name="connsiteY61" fmla="*/ 260119 h 5028102"/>
              <a:gd name="connsiteX62" fmla="*/ 660400 w 8244840"/>
              <a:gd name="connsiteY62" fmla="*/ 196619 h 5028102"/>
              <a:gd name="connsiteX63" fmla="*/ 609600 w 8244840"/>
              <a:gd name="connsiteY63" fmla="*/ 183919 h 5028102"/>
              <a:gd name="connsiteX64" fmla="*/ 571500 w 8244840"/>
              <a:gd name="connsiteY64" fmla="*/ 158519 h 5028102"/>
              <a:gd name="connsiteX65" fmla="*/ 520700 w 8244840"/>
              <a:gd name="connsiteY65" fmla="*/ 145819 h 5028102"/>
              <a:gd name="connsiteX66" fmla="*/ 241300 w 8244840"/>
              <a:gd name="connsiteY66" fmla="*/ 120419 h 5028102"/>
              <a:gd name="connsiteX67" fmla="*/ 63500 w 8244840"/>
              <a:gd name="connsiteY67" fmla="*/ 82319 h 5028102"/>
              <a:gd name="connsiteX68" fmla="*/ 0 w 8244840"/>
              <a:gd name="connsiteY68" fmla="*/ 31519 h 5028102"/>
              <a:gd name="connsiteX69" fmla="*/ 88900 w 8244840"/>
              <a:gd name="connsiteY69" fmla="*/ 5022619 h 5028102"/>
              <a:gd name="connsiteX70" fmla="*/ 1739900 w 8244840"/>
              <a:gd name="connsiteY70" fmla="*/ 4895619 h 5028102"/>
              <a:gd name="connsiteX71" fmla="*/ 8244840 w 8244840"/>
              <a:gd name="connsiteY71" fmla="*/ 5025159 h 5028102"/>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701800 w 8244840"/>
              <a:gd name="connsiteY24" fmla="*/ 4857519 h 5025159"/>
              <a:gd name="connsiteX25" fmla="*/ 1587500 w 8244840"/>
              <a:gd name="connsiteY25" fmla="*/ 4819419 h 5025159"/>
              <a:gd name="connsiteX26" fmla="*/ 1549400 w 8244840"/>
              <a:gd name="connsiteY26" fmla="*/ 4806719 h 5025159"/>
              <a:gd name="connsiteX27" fmla="*/ 1511300 w 8244840"/>
              <a:gd name="connsiteY27" fmla="*/ 4781319 h 5025159"/>
              <a:gd name="connsiteX28" fmla="*/ 1435100 w 8244840"/>
              <a:gd name="connsiteY28" fmla="*/ 4768619 h 5025159"/>
              <a:gd name="connsiteX29" fmla="*/ 1397000 w 8244840"/>
              <a:gd name="connsiteY29" fmla="*/ 4755919 h 5025159"/>
              <a:gd name="connsiteX30" fmla="*/ 1270000 w 8244840"/>
              <a:gd name="connsiteY30" fmla="*/ 4641619 h 5025159"/>
              <a:gd name="connsiteX31" fmla="*/ 1257300 w 8244840"/>
              <a:gd name="connsiteY31" fmla="*/ 4603519 h 5025159"/>
              <a:gd name="connsiteX32" fmla="*/ 1244600 w 8244840"/>
              <a:gd name="connsiteY32" fmla="*/ 4552719 h 5025159"/>
              <a:gd name="connsiteX33" fmla="*/ 1219200 w 8244840"/>
              <a:gd name="connsiteY33" fmla="*/ 4514619 h 5025159"/>
              <a:gd name="connsiteX34" fmla="*/ 1181100 w 8244840"/>
              <a:gd name="connsiteY34" fmla="*/ 4387619 h 5025159"/>
              <a:gd name="connsiteX35" fmla="*/ 1168400 w 8244840"/>
              <a:gd name="connsiteY35" fmla="*/ 4197119 h 5025159"/>
              <a:gd name="connsiteX36" fmla="*/ 1181100 w 8244840"/>
              <a:gd name="connsiteY36" fmla="*/ 3981219 h 5025159"/>
              <a:gd name="connsiteX37" fmla="*/ 1219200 w 8244840"/>
              <a:gd name="connsiteY37" fmla="*/ 3676419 h 5025159"/>
              <a:gd name="connsiteX38" fmla="*/ 1231900 w 8244840"/>
              <a:gd name="connsiteY38" fmla="*/ 3320819 h 5025159"/>
              <a:gd name="connsiteX39" fmla="*/ 1257300 w 8244840"/>
              <a:gd name="connsiteY39" fmla="*/ 2914419 h 5025159"/>
              <a:gd name="connsiteX40" fmla="*/ 1244600 w 8244840"/>
              <a:gd name="connsiteY40" fmla="*/ 2177819 h 5025159"/>
              <a:gd name="connsiteX41" fmla="*/ 1231900 w 8244840"/>
              <a:gd name="connsiteY41" fmla="*/ 1923819 h 5025159"/>
              <a:gd name="connsiteX42" fmla="*/ 1206500 w 8244840"/>
              <a:gd name="connsiteY42" fmla="*/ 1758719 h 5025159"/>
              <a:gd name="connsiteX43" fmla="*/ 1181100 w 8244840"/>
              <a:gd name="connsiteY43" fmla="*/ 1707919 h 5025159"/>
              <a:gd name="connsiteX44" fmla="*/ 1155700 w 8244840"/>
              <a:gd name="connsiteY44" fmla="*/ 1530119 h 5025159"/>
              <a:gd name="connsiteX45" fmla="*/ 1143000 w 8244840"/>
              <a:gd name="connsiteY45" fmla="*/ 1479319 h 5025159"/>
              <a:gd name="connsiteX46" fmla="*/ 1117600 w 8244840"/>
              <a:gd name="connsiteY46" fmla="*/ 1428519 h 5025159"/>
              <a:gd name="connsiteX47" fmla="*/ 1104900 w 8244840"/>
              <a:gd name="connsiteY47" fmla="*/ 1352319 h 5025159"/>
              <a:gd name="connsiteX48" fmla="*/ 1066800 w 8244840"/>
              <a:gd name="connsiteY48" fmla="*/ 1225319 h 5025159"/>
              <a:gd name="connsiteX49" fmla="*/ 1041400 w 8244840"/>
              <a:gd name="connsiteY49" fmla="*/ 1060219 h 5025159"/>
              <a:gd name="connsiteX50" fmla="*/ 1028700 w 8244840"/>
              <a:gd name="connsiteY50" fmla="*/ 996719 h 5025159"/>
              <a:gd name="connsiteX51" fmla="*/ 1003300 w 8244840"/>
              <a:gd name="connsiteY51" fmla="*/ 793519 h 5025159"/>
              <a:gd name="connsiteX52" fmla="*/ 990600 w 8244840"/>
              <a:gd name="connsiteY52" fmla="*/ 730019 h 5025159"/>
              <a:gd name="connsiteX53" fmla="*/ 965200 w 8244840"/>
              <a:gd name="connsiteY53" fmla="*/ 653819 h 5025159"/>
              <a:gd name="connsiteX54" fmla="*/ 927100 w 8244840"/>
              <a:gd name="connsiteY54" fmla="*/ 590319 h 5025159"/>
              <a:gd name="connsiteX55" fmla="*/ 914400 w 8244840"/>
              <a:gd name="connsiteY55" fmla="*/ 514119 h 5025159"/>
              <a:gd name="connsiteX56" fmla="*/ 889000 w 8244840"/>
              <a:gd name="connsiteY56" fmla="*/ 476019 h 5025159"/>
              <a:gd name="connsiteX57" fmla="*/ 838200 w 8244840"/>
              <a:gd name="connsiteY57" fmla="*/ 387119 h 5025159"/>
              <a:gd name="connsiteX58" fmla="*/ 812800 w 8244840"/>
              <a:gd name="connsiteY58" fmla="*/ 349019 h 5025159"/>
              <a:gd name="connsiteX59" fmla="*/ 800100 w 8244840"/>
              <a:gd name="connsiteY59" fmla="*/ 310919 h 5025159"/>
              <a:gd name="connsiteX60" fmla="*/ 762000 w 8244840"/>
              <a:gd name="connsiteY60" fmla="*/ 298219 h 5025159"/>
              <a:gd name="connsiteX61" fmla="*/ 736600 w 8244840"/>
              <a:gd name="connsiteY61" fmla="*/ 260119 h 5025159"/>
              <a:gd name="connsiteX62" fmla="*/ 660400 w 8244840"/>
              <a:gd name="connsiteY62" fmla="*/ 196619 h 5025159"/>
              <a:gd name="connsiteX63" fmla="*/ 609600 w 8244840"/>
              <a:gd name="connsiteY63" fmla="*/ 183919 h 5025159"/>
              <a:gd name="connsiteX64" fmla="*/ 571500 w 8244840"/>
              <a:gd name="connsiteY64" fmla="*/ 158519 h 5025159"/>
              <a:gd name="connsiteX65" fmla="*/ 520700 w 8244840"/>
              <a:gd name="connsiteY65" fmla="*/ 145819 h 5025159"/>
              <a:gd name="connsiteX66" fmla="*/ 241300 w 8244840"/>
              <a:gd name="connsiteY66" fmla="*/ 120419 h 5025159"/>
              <a:gd name="connsiteX67" fmla="*/ 63500 w 8244840"/>
              <a:gd name="connsiteY67" fmla="*/ 82319 h 5025159"/>
              <a:gd name="connsiteX68" fmla="*/ 0 w 8244840"/>
              <a:gd name="connsiteY68" fmla="*/ 31519 h 5025159"/>
              <a:gd name="connsiteX69" fmla="*/ 88900 w 8244840"/>
              <a:gd name="connsiteY69" fmla="*/ 5022619 h 5025159"/>
              <a:gd name="connsiteX70" fmla="*/ 8244840 w 8244840"/>
              <a:gd name="connsiteY70"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549400 w 8244840"/>
              <a:gd name="connsiteY25" fmla="*/ 4806719 h 5025159"/>
              <a:gd name="connsiteX26" fmla="*/ 1511300 w 8244840"/>
              <a:gd name="connsiteY26" fmla="*/ 4781319 h 5025159"/>
              <a:gd name="connsiteX27" fmla="*/ 1435100 w 8244840"/>
              <a:gd name="connsiteY27" fmla="*/ 4768619 h 5025159"/>
              <a:gd name="connsiteX28" fmla="*/ 1397000 w 8244840"/>
              <a:gd name="connsiteY28" fmla="*/ 4755919 h 5025159"/>
              <a:gd name="connsiteX29" fmla="*/ 1270000 w 8244840"/>
              <a:gd name="connsiteY29" fmla="*/ 4641619 h 5025159"/>
              <a:gd name="connsiteX30" fmla="*/ 1257300 w 8244840"/>
              <a:gd name="connsiteY30" fmla="*/ 4603519 h 5025159"/>
              <a:gd name="connsiteX31" fmla="*/ 1244600 w 8244840"/>
              <a:gd name="connsiteY31" fmla="*/ 4552719 h 5025159"/>
              <a:gd name="connsiteX32" fmla="*/ 1219200 w 8244840"/>
              <a:gd name="connsiteY32" fmla="*/ 4514619 h 5025159"/>
              <a:gd name="connsiteX33" fmla="*/ 1181100 w 8244840"/>
              <a:gd name="connsiteY33" fmla="*/ 4387619 h 5025159"/>
              <a:gd name="connsiteX34" fmla="*/ 1168400 w 8244840"/>
              <a:gd name="connsiteY34" fmla="*/ 4197119 h 5025159"/>
              <a:gd name="connsiteX35" fmla="*/ 1181100 w 8244840"/>
              <a:gd name="connsiteY35" fmla="*/ 3981219 h 5025159"/>
              <a:gd name="connsiteX36" fmla="*/ 1219200 w 8244840"/>
              <a:gd name="connsiteY36" fmla="*/ 3676419 h 5025159"/>
              <a:gd name="connsiteX37" fmla="*/ 1231900 w 8244840"/>
              <a:gd name="connsiteY37" fmla="*/ 3320819 h 5025159"/>
              <a:gd name="connsiteX38" fmla="*/ 1257300 w 8244840"/>
              <a:gd name="connsiteY38" fmla="*/ 2914419 h 5025159"/>
              <a:gd name="connsiteX39" fmla="*/ 1244600 w 8244840"/>
              <a:gd name="connsiteY39" fmla="*/ 2177819 h 5025159"/>
              <a:gd name="connsiteX40" fmla="*/ 1231900 w 8244840"/>
              <a:gd name="connsiteY40" fmla="*/ 1923819 h 5025159"/>
              <a:gd name="connsiteX41" fmla="*/ 1206500 w 8244840"/>
              <a:gd name="connsiteY41" fmla="*/ 1758719 h 5025159"/>
              <a:gd name="connsiteX42" fmla="*/ 1181100 w 8244840"/>
              <a:gd name="connsiteY42" fmla="*/ 1707919 h 5025159"/>
              <a:gd name="connsiteX43" fmla="*/ 1155700 w 8244840"/>
              <a:gd name="connsiteY43" fmla="*/ 1530119 h 5025159"/>
              <a:gd name="connsiteX44" fmla="*/ 1143000 w 8244840"/>
              <a:gd name="connsiteY44" fmla="*/ 1479319 h 5025159"/>
              <a:gd name="connsiteX45" fmla="*/ 1117600 w 8244840"/>
              <a:gd name="connsiteY45" fmla="*/ 1428519 h 5025159"/>
              <a:gd name="connsiteX46" fmla="*/ 1104900 w 8244840"/>
              <a:gd name="connsiteY46" fmla="*/ 1352319 h 5025159"/>
              <a:gd name="connsiteX47" fmla="*/ 1066800 w 8244840"/>
              <a:gd name="connsiteY47" fmla="*/ 1225319 h 5025159"/>
              <a:gd name="connsiteX48" fmla="*/ 1041400 w 8244840"/>
              <a:gd name="connsiteY48" fmla="*/ 1060219 h 5025159"/>
              <a:gd name="connsiteX49" fmla="*/ 1028700 w 8244840"/>
              <a:gd name="connsiteY49" fmla="*/ 996719 h 5025159"/>
              <a:gd name="connsiteX50" fmla="*/ 1003300 w 8244840"/>
              <a:gd name="connsiteY50" fmla="*/ 793519 h 5025159"/>
              <a:gd name="connsiteX51" fmla="*/ 990600 w 8244840"/>
              <a:gd name="connsiteY51" fmla="*/ 730019 h 5025159"/>
              <a:gd name="connsiteX52" fmla="*/ 965200 w 8244840"/>
              <a:gd name="connsiteY52" fmla="*/ 653819 h 5025159"/>
              <a:gd name="connsiteX53" fmla="*/ 927100 w 8244840"/>
              <a:gd name="connsiteY53" fmla="*/ 590319 h 5025159"/>
              <a:gd name="connsiteX54" fmla="*/ 914400 w 8244840"/>
              <a:gd name="connsiteY54" fmla="*/ 514119 h 5025159"/>
              <a:gd name="connsiteX55" fmla="*/ 889000 w 8244840"/>
              <a:gd name="connsiteY55" fmla="*/ 476019 h 5025159"/>
              <a:gd name="connsiteX56" fmla="*/ 838200 w 8244840"/>
              <a:gd name="connsiteY56" fmla="*/ 387119 h 5025159"/>
              <a:gd name="connsiteX57" fmla="*/ 812800 w 8244840"/>
              <a:gd name="connsiteY57" fmla="*/ 349019 h 5025159"/>
              <a:gd name="connsiteX58" fmla="*/ 800100 w 8244840"/>
              <a:gd name="connsiteY58" fmla="*/ 310919 h 5025159"/>
              <a:gd name="connsiteX59" fmla="*/ 762000 w 8244840"/>
              <a:gd name="connsiteY59" fmla="*/ 298219 h 5025159"/>
              <a:gd name="connsiteX60" fmla="*/ 736600 w 8244840"/>
              <a:gd name="connsiteY60" fmla="*/ 260119 h 5025159"/>
              <a:gd name="connsiteX61" fmla="*/ 660400 w 8244840"/>
              <a:gd name="connsiteY61" fmla="*/ 196619 h 5025159"/>
              <a:gd name="connsiteX62" fmla="*/ 609600 w 8244840"/>
              <a:gd name="connsiteY62" fmla="*/ 183919 h 5025159"/>
              <a:gd name="connsiteX63" fmla="*/ 571500 w 8244840"/>
              <a:gd name="connsiteY63" fmla="*/ 158519 h 5025159"/>
              <a:gd name="connsiteX64" fmla="*/ 520700 w 8244840"/>
              <a:gd name="connsiteY64" fmla="*/ 145819 h 5025159"/>
              <a:gd name="connsiteX65" fmla="*/ 241300 w 8244840"/>
              <a:gd name="connsiteY65" fmla="*/ 120419 h 5025159"/>
              <a:gd name="connsiteX66" fmla="*/ 63500 w 8244840"/>
              <a:gd name="connsiteY66" fmla="*/ 82319 h 5025159"/>
              <a:gd name="connsiteX67" fmla="*/ 0 w 8244840"/>
              <a:gd name="connsiteY67" fmla="*/ 31519 h 5025159"/>
              <a:gd name="connsiteX68" fmla="*/ 88900 w 8244840"/>
              <a:gd name="connsiteY68" fmla="*/ 5022619 h 5025159"/>
              <a:gd name="connsiteX69" fmla="*/ 8244840 w 8244840"/>
              <a:gd name="connsiteY69"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511300 w 8244840"/>
              <a:gd name="connsiteY25" fmla="*/ 4781319 h 5025159"/>
              <a:gd name="connsiteX26" fmla="*/ 1435100 w 8244840"/>
              <a:gd name="connsiteY26" fmla="*/ 4768619 h 5025159"/>
              <a:gd name="connsiteX27" fmla="*/ 1397000 w 8244840"/>
              <a:gd name="connsiteY27" fmla="*/ 4755919 h 5025159"/>
              <a:gd name="connsiteX28" fmla="*/ 1270000 w 8244840"/>
              <a:gd name="connsiteY28" fmla="*/ 4641619 h 5025159"/>
              <a:gd name="connsiteX29" fmla="*/ 1257300 w 8244840"/>
              <a:gd name="connsiteY29" fmla="*/ 4603519 h 5025159"/>
              <a:gd name="connsiteX30" fmla="*/ 1244600 w 8244840"/>
              <a:gd name="connsiteY30" fmla="*/ 4552719 h 5025159"/>
              <a:gd name="connsiteX31" fmla="*/ 1219200 w 8244840"/>
              <a:gd name="connsiteY31" fmla="*/ 4514619 h 5025159"/>
              <a:gd name="connsiteX32" fmla="*/ 1181100 w 8244840"/>
              <a:gd name="connsiteY32" fmla="*/ 4387619 h 5025159"/>
              <a:gd name="connsiteX33" fmla="*/ 1168400 w 8244840"/>
              <a:gd name="connsiteY33" fmla="*/ 4197119 h 5025159"/>
              <a:gd name="connsiteX34" fmla="*/ 1181100 w 8244840"/>
              <a:gd name="connsiteY34" fmla="*/ 3981219 h 5025159"/>
              <a:gd name="connsiteX35" fmla="*/ 1219200 w 8244840"/>
              <a:gd name="connsiteY35" fmla="*/ 3676419 h 5025159"/>
              <a:gd name="connsiteX36" fmla="*/ 1231900 w 8244840"/>
              <a:gd name="connsiteY36" fmla="*/ 3320819 h 5025159"/>
              <a:gd name="connsiteX37" fmla="*/ 1257300 w 8244840"/>
              <a:gd name="connsiteY37" fmla="*/ 2914419 h 5025159"/>
              <a:gd name="connsiteX38" fmla="*/ 1244600 w 8244840"/>
              <a:gd name="connsiteY38" fmla="*/ 2177819 h 5025159"/>
              <a:gd name="connsiteX39" fmla="*/ 1231900 w 8244840"/>
              <a:gd name="connsiteY39" fmla="*/ 1923819 h 5025159"/>
              <a:gd name="connsiteX40" fmla="*/ 1206500 w 8244840"/>
              <a:gd name="connsiteY40" fmla="*/ 1758719 h 5025159"/>
              <a:gd name="connsiteX41" fmla="*/ 1181100 w 8244840"/>
              <a:gd name="connsiteY41" fmla="*/ 1707919 h 5025159"/>
              <a:gd name="connsiteX42" fmla="*/ 1155700 w 8244840"/>
              <a:gd name="connsiteY42" fmla="*/ 1530119 h 5025159"/>
              <a:gd name="connsiteX43" fmla="*/ 1143000 w 8244840"/>
              <a:gd name="connsiteY43" fmla="*/ 1479319 h 5025159"/>
              <a:gd name="connsiteX44" fmla="*/ 1117600 w 8244840"/>
              <a:gd name="connsiteY44" fmla="*/ 1428519 h 5025159"/>
              <a:gd name="connsiteX45" fmla="*/ 1104900 w 8244840"/>
              <a:gd name="connsiteY45" fmla="*/ 1352319 h 5025159"/>
              <a:gd name="connsiteX46" fmla="*/ 1066800 w 8244840"/>
              <a:gd name="connsiteY46" fmla="*/ 1225319 h 5025159"/>
              <a:gd name="connsiteX47" fmla="*/ 1041400 w 8244840"/>
              <a:gd name="connsiteY47" fmla="*/ 1060219 h 5025159"/>
              <a:gd name="connsiteX48" fmla="*/ 1028700 w 8244840"/>
              <a:gd name="connsiteY48" fmla="*/ 996719 h 5025159"/>
              <a:gd name="connsiteX49" fmla="*/ 1003300 w 8244840"/>
              <a:gd name="connsiteY49" fmla="*/ 793519 h 5025159"/>
              <a:gd name="connsiteX50" fmla="*/ 990600 w 8244840"/>
              <a:gd name="connsiteY50" fmla="*/ 730019 h 5025159"/>
              <a:gd name="connsiteX51" fmla="*/ 965200 w 8244840"/>
              <a:gd name="connsiteY51" fmla="*/ 653819 h 5025159"/>
              <a:gd name="connsiteX52" fmla="*/ 927100 w 8244840"/>
              <a:gd name="connsiteY52" fmla="*/ 590319 h 5025159"/>
              <a:gd name="connsiteX53" fmla="*/ 914400 w 8244840"/>
              <a:gd name="connsiteY53" fmla="*/ 514119 h 5025159"/>
              <a:gd name="connsiteX54" fmla="*/ 889000 w 8244840"/>
              <a:gd name="connsiteY54" fmla="*/ 476019 h 5025159"/>
              <a:gd name="connsiteX55" fmla="*/ 838200 w 8244840"/>
              <a:gd name="connsiteY55" fmla="*/ 387119 h 5025159"/>
              <a:gd name="connsiteX56" fmla="*/ 812800 w 8244840"/>
              <a:gd name="connsiteY56" fmla="*/ 349019 h 5025159"/>
              <a:gd name="connsiteX57" fmla="*/ 800100 w 8244840"/>
              <a:gd name="connsiteY57" fmla="*/ 310919 h 5025159"/>
              <a:gd name="connsiteX58" fmla="*/ 762000 w 8244840"/>
              <a:gd name="connsiteY58" fmla="*/ 298219 h 5025159"/>
              <a:gd name="connsiteX59" fmla="*/ 736600 w 8244840"/>
              <a:gd name="connsiteY59" fmla="*/ 260119 h 5025159"/>
              <a:gd name="connsiteX60" fmla="*/ 660400 w 8244840"/>
              <a:gd name="connsiteY60" fmla="*/ 196619 h 5025159"/>
              <a:gd name="connsiteX61" fmla="*/ 609600 w 8244840"/>
              <a:gd name="connsiteY61" fmla="*/ 183919 h 5025159"/>
              <a:gd name="connsiteX62" fmla="*/ 571500 w 8244840"/>
              <a:gd name="connsiteY62" fmla="*/ 158519 h 5025159"/>
              <a:gd name="connsiteX63" fmla="*/ 520700 w 8244840"/>
              <a:gd name="connsiteY63" fmla="*/ 145819 h 5025159"/>
              <a:gd name="connsiteX64" fmla="*/ 241300 w 8244840"/>
              <a:gd name="connsiteY64" fmla="*/ 120419 h 5025159"/>
              <a:gd name="connsiteX65" fmla="*/ 63500 w 8244840"/>
              <a:gd name="connsiteY65" fmla="*/ 82319 h 5025159"/>
              <a:gd name="connsiteX66" fmla="*/ 0 w 8244840"/>
              <a:gd name="connsiteY66" fmla="*/ 31519 h 5025159"/>
              <a:gd name="connsiteX67" fmla="*/ 88900 w 8244840"/>
              <a:gd name="connsiteY67" fmla="*/ 5022619 h 5025159"/>
              <a:gd name="connsiteX68" fmla="*/ 8244840 w 8244840"/>
              <a:gd name="connsiteY68"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511300 w 8244840"/>
              <a:gd name="connsiteY25" fmla="*/ 4781319 h 5025159"/>
              <a:gd name="connsiteX26" fmla="*/ 1397000 w 8244840"/>
              <a:gd name="connsiteY26" fmla="*/ 4755919 h 5025159"/>
              <a:gd name="connsiteX27" fmla="*/ 1270000 w 8244840"/>
              <a:gd name="connsiteY27" fmla="*/ 4641619 h 5025159"/>
              <a:gd name="connsiteX28" fmla="*/ 1257300 w 8244840"/>
              <a:gd name="connsiteY28" fmla="*/ 4603519 h 5025159"/>
              <a:gd name="connsiteX29" fmla="*/ 1244600 w 8244840"/>
              <a:gd name="connsiteY29" fmla="*/ 4552719 h 5025159"/>
              <a:gd name="connsiteX30" fmla="*/ 1219200 w 8244840"/>
              <a:gd name="connsiteY30" fmla="*/ 4514619 h 5025159"/>
              <a:gd name="connsiteX31" fmla="*/ 1181100 w 8244840"/>
              <a:gd name="connsiteY31" fmla="*/ 4387619 h 5025159"/>
              <a:gd name="connsiteX32" fmla="*/ 1168400 w 8244840"/>
              <a:gd name="connsiteY32" fmla="*/ 4197119 h 5025159"/>
              <a:gd name="connsiteX33" fmla="*/ 1181100 w 8244840"/>
              <a:gd name="connsiteY33" fmla="*/ 3981219 h 5025159"/>
              <a:gd name="connsiteX34" fmla="*/ 1219200 w 8244840"/>
              <a:gd name="connsiteY34" fmla="*/ 3676419 h 5025159"/>
              <a:gd name="connsiteX35" fmla="*/ 1231900 w 8244840"/>
              <a:gd name="connsiteY35" fmla="*/ 3320819 h 5025159"/>
              <a:gd name="connsiteX36" fmla="*/ 1257300 w 8244840"/>
              <a:gd name="connsiteY36" fmla="*/ 2914419 h 5025159"/>
              <a:gd name="connsiteX37" fmla="*/ 1244600 w 8244840"/>
              <a:gd name="connsiteY37" fmla="*/ 2177819 h 5025159"/>
              <a:gd name="connsiteX38" fmla="*/ 1231900 w 8244840"/>
              <a:gd name="connsiteY38" fmla="*/ 1923819 h 5025159"/>
              <a:gd name="connsiteX39" fmla="*/ 1206500 w 8244840"/>
              <a:gd name="connsiteY39" fmla="*/ 1758719 h 5025159"/>
              <a:gd name="connsiteX40" fmla="*/ 1181100 w 8244840"/>
              <a:gd name="connsiteY40" fmla="*/ 1707919 h 5025159"/>
              <a:gd name="connsiteX41" fmla="*/ 1155700 w 8244840"/>
              <a:gd name="connsiteY41" fmla="*/ 1530119 h 5025159"/>
              <a:gd name="connsiteX42" fmla="*/ 1143000 w 8244840"/>
              <a:gd name="connsiteY42" fmla="*/ 1479319 h 5025159"/>
              <a:gd name="connsiteX43" fmla="*/ 1117600 w 8244840"/>
              <a:gd name="connsiteY43" fmla="*/ 1428519 h 5025159"/>
              <a:gd name="connsiteX44" fmla="*/ 1104900 w 8244840"/>
              <a:gd name="connsiteY44" fmla="*/ 1352319 h 5025159"/>
              <a:gd name="connsiteX45" fmla="*/ 1066800 w 8244840"/>
              <a:gd name="connsiteY45" fmla="*/ 1225319 h 5025159"/>
              <a:gd name="connsiteX46" fmla="*/ 1041400 w 8244840"/>
              <a:gd name="connsiteY46" fmla="*/ 1060219 h 5025159"/>
              <a:gd name="connsiteX47" fmla="*/ 1028700 w 8244840"/>
              <a:gd name="connsiteY47" fmla="*/ 996719 h 5025159"/>
              <a:gd name="connsiteX48" fmla="*/ 1003300 w 8244840"/>
              <a:gd name="connsiteY48" fmla="*/ 793519 h 5025159"/>
              <a:gd name="connsiteX49" fmla="*/ 990600 w 8244840"/>
              <a:gd name="connsiteY49" fmla="*/ 730019 h 5025159"/>
              <a:gd name="connsiteX50" fmla="*/ 965200 w 8244840"/>
              <a:gd name="connsiteY50" fmla="*/ 653819 h 5025159"/>
              <a:gd name="connsiteX51" fmla="*/ 927100 w 8244840"/>
              <a:gd name="connsiteY51" fmla="*/ 590319 h 5025159"/>
              <a:gd name="connsiteX52" fmla="*/ 914400 w 8244840"/>
              <a:gd name="connsiteY52" fmla="*/ 514119 h 5025159"/>
              <a:gd name="connsiteX53" fmla="*/ 889000 w 8244840"/>
              <a:gd name="connsiteY53" fmla="*/ 476019 h 5025159"/>
              <a:gd name="connsiteX54" fmla="*/ 838200 w 8244840"/>
              <a:gd name="connsiteY54" fmla="*/ 387119 h 5025159"/>
              <a:gd name="connsiteX55" fmla="*/ 812800 w 8244840"/>
              <a:gd name="connsiteY55" fmla="*/ 349019 h 5025159"/>
              <a:gd name="connsiteX56" fmla="*/ 800100 w 8244840"/>
              <a:gd name="connsiteY56" fmla="*/ 310919 h 5025159"/>
              <a:gd name="connsiteX57" fmla="*/ 762000 w 8244840"/>
              <a:gd name="connsiteY57" fmla="*/ 298219 h 5025159"/>
              <a:gd name="connsiteX58" fmla="*/ 736600 w 8244840"/>
              <a:gd name="connsiteY58" fmla="*/ 260119 h 5025159"/>
              <a:gd name="connsiteX59" fmla="*/ 660400 w 8244840"/>
              <a:gd name="connsiteY59" fmla="*/ 196619 h 5025159"/>
              <a:gd name="connsiteX60" fmla="*/ 609600 w 8244840"/>
              <a:gd name="connsiteY60" fmla="*/ 183919 h 5025159"/>
              <a:gd name="connsiteX61" fmla="*/ 571500 w 8244840"/>
              <a:gd name="connsiteY61" fmla="*/ 158519 h 5025159"/>
              <a:gd name="connsiteX62" fmla="*/ 520700 w 8244840"/>
              <a:gd name="connsiteY62" fmla="*/ 145819 h 5025159"/>
              <a:gd name="connsiteX63" fmla="*/ 241300 w 8244840"/>
              <a:gd name="connsiteY63" fmla="*/ 120419 h 5025159"/>
              <a:gd name="connsiteX64" fmla="*/ 63500 w 8244840"/>
              <a:gd name="connsiteY64" fmla="*/ 82319 h 5025159"/>
              <a:gd name="connsiteX65" fmla="*/ 0 w 8244840"/>
              <a:gd name="connsiteY65" fmla="*/ 31519 h 5025159"/>
              <a:gd name="connsiteX66" fmla="*/ 88900 w 8244840"/>
              <a:gd name="connsiteY66" fmla="*/ 5022619 h 5025159"/>
              <a:gd name="connsiteX67" fmla="*/ 8244840 w 8244840"/>
              <a:gd name="connsiteY67"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257300 w 8244840"/>
              <a:gd name="connsiteY27" fmla="*/ 4603519 h 5025159"/>
              <a:gd name="connsiteX28" fmla="*/ 1244600 w 8244840"/>
              <a:gd name="connsiteY28" fmla="*/ 4552719 h 5025159"/>
              <a:gd name="connsiteX29" fmla="*/ 1219200 w 8244840"/>
              <a:gd name="connsiteY29" fmla="*/ 4514619 h 5025159"/>
              <a:gd name="connsiteX30" fmla="*/ 1181100 w 8244840"/>
              <a:gd name="connsiteY30" fmla="*/ 4387619 h 5025159"/>
              <a:gd name="connsiteX31" fmla="*/ 1168400 w 8244840"/>
              <a:gd name="connsiteY31" fmla="*/ 4197119 h 5025159"/>
              <a:gd name="connsiteX32" fmla="*/ 1181100 w 8244840"/>
              <a:gd name="connsiteY32" fmla="*/ 3981219 h 5025159"/>
              <a:gd name="connsiteX33" fmla="*/ 1219200 w 8244840"/>
              <a:gd name="connsiteY33" fmla="*/ 3676419 h 5025159"/>
              <a:gd name="connsiteX34" fmla="*/ 1231900 w 8244840"/>
              <a:gd name="connsiteY34" fmla="*/ 3320819 h 5025159"/>
              <a:gd name="connsiteX35" fmla="*/ 1257300 w 8244840"/>
              <a:gd name="connsiteY35" fmla="*/ 2914419 h 5025159"/>
              <a:gd name="connsiteX36" fmla="*/ 1244600 w 8244840"/>
              <a:gd name="connsiteY36" fmla="*/ 2177819 h 5025159"/>
              <a:gd name="connsiteX37" fmla="*/ 1231900 w 8244840"/>
              <a:gd name="connsiteY37" fmla="*/ 1923819 h 5025159"/>
              <a:gd name="connsiteX38" fmla="*/ 1206500 w 8244840"/>
              <a:gd name="connsiteY38" fmla="*/ 1758719 h 5025159"/>
              <a:gd name="connsiteX39" fmla="*/ 1181100 w 8244840"/>
              <a:gd name="connsiteY39" fmla="*/ 1707919 h 5025159"/>
              <a:gd name="connsiteX40" fmla="*/ 1155700 w 8244840"/>
              <a:gd name="connsiteY40" fmla="*/ 1530119 h 5025159"/>
              <a:gd name="connsiteX41" fmla="*/ 1143000 w 8244840"/>
              <a:gd name="connsiteY41" fmla="*/ 1479319 h 5025159"/>
              <a:gd name="connsiteX42" fmla="*/ 1117600 w 8244840"/>
              <a:gd name="connsiteY42" fmla="*/ 1428519 h 5025159"/>
              <a:gd name="connsiteX43" fmla="*/ 1104900 w 8244840"/>
              <a:gd name="connsiteY43" fmla="*/ 1352319 h 5025159"/>
              <a:gd name="connsiteX44" fmla="*/ 1066800 w 8244840"/>
              <a:gd name="connsiteY44" fmla="*/ 1225319 h 5025159"/>
              <a:gd name="connsiteX45" fmla="*/ 1041400 w 8244840"/>
              <a:gd name="connsiteY45" fmla="*/ 1060219 h 5025159"/>
              <a:gd name="connsiteX46" fmla="*/ 1028700 w 8244840"/>
              <a:gd name="connsiteY46" fmla="*/ 996719 h 5025159"/>
              <a:gd name="connsiteX47" fmla="*/ 1003300 w 8244840"/>
              <a:gd name="connsiteY47" fmla="*/ 793519 h 5025159"/>
              <a:gd name="connsiteX48" fmla="*/ 990600 w 8244840"/>
              <a:gd name="connsiteY48" fmla="*/ 730019 h 5025159"/>
              <a:gd name="connsiteX49" fmla="*/ 965200 w 8244840"/>
              <a:gd name="connsiteY49" fmla="*/ 653819 h 5025159"/>
              <a:gd name="connsiteX50" fmla="*/ 927100 w 8244840"/>
              <a:gd name="connsiteY50" fmla="*/ 590319 h 5025159"/>
              <a:gd name="connsiteX51" fmla="*/ 914400 w 8244840"/>
              <a:gd name="connsiteY51" fmla="*/ 514119 h 5025159"/>
              <a:gd name="connsiteX52" fmla="*/ 889000 w 8244840"/>
              <a:gd name="connsiteY52" fmla="*/ 476019 h 5025159"/>
              <a:gd name="connsiteX53" fmla="*/ 838200 w 8244840"/>
              <a:gd name="connsiteY53" fmla="*/ 387119 h 5025159"/>
              <a:gd name="connsiteX54" fmla="*/ 812800 w 8244840"/>
              <a:gd name="connsiteY54" fmla="*/ 349019 h 5025159"/>
              <a:gd name="connsiteX55" fmla="*/ 800100 w 8244840"/>
              <a:gd name="connsiteY55" fmla="*/ 310919 h 5025159"/>
              <a:gd name="connsiteX56" fmla="*/ 762000 w 8244840"/>
              <a:gd name="connsiteY56" fmla="*/ 298219 h 5025159"/>
              <a:gd name="connsiteX57" fmla="*/ 736600 w 8244840"/>
              <a:gd name="connsiteY57" fmla="*/ 260119 h 5025159"/>
              <a:gd name="connsiteX58" fmla="*/ 660400 w 8244840"/>
              <a:gd name="connsiteY58" fmla="*/ 196619 h 5025159"/>
              <a:gd name="connsiteX59" fmla="*/ 609600 w 8244840"/>
              <a:gd name="connsiteY59" fmla="*/ 183919 h 5025159"/>
              <a:gd name="connsiteX60" fmla="*/ 571500 w 8244840"/>
              <a:gd name="connsiteY60" fmla="*/ 158519 h 5025159"/>
              <a:gd name="connsiteX61" fmla="*/ 520700 w 8244840"/>
              <a:gd name="connsiteY61" fmla="*/ 145819 h 5025159"/>
              <a:gd name="connsiteX62" fmla="*/ 241300 w 8244840"/>
              <a:gd name="connsiteY62" fmla="*/ 120419 h 5025159"/>
              <a:gd name="connsiteX63" fmla="*/ 63500 w 8244840"/>
              <a:gd name="connsiteY63" fmla="*/ 82319 h 5025159"/>
              <a:gd name="connsiteX64" fmla="*/ 0 w 8244840"/>
              <a:gd name="connsiteY64" fmla="*/ 31519 h 5025159"/>
              <a:gd name="connsiteX65" fmla="*/ 88900 w 8244840"/>
              <a:gd name="connsiteY65" fmla="*/ 5022619 h 5025159"/>
              <a:gd name="connsiteX66" fmla="*/ 8244840 w 8244840"/>
              <a:gd name="connsiteY66"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244600 w 8244840"/>
              <a:gd name="connsiteY27" fmla="*/ 4552719 h 5025159"/>
              <a:gd name="connsiteX28" fmla="*/ 1219200 w 8244840"/>
              <a:gd name="connsiteY28" fmla="*/ 4514619 h 5025159"/>
              <a:gd name="connsiteX29" fmla="*/ 1181100 w 8244840"/>
              <a:gd name="connsiteY29" fmla="*/ 4387619 h 5025159"/>
              <a:gd name="connsiteX30" fmla="*/ 1168400 w 8244840"/>
              <a:gd name="connsiteY30" fmla="*/ 4197119 h 5025159"/>
              <a:gd name="connsiteX31" fmla="*/ 1181100 w 8244840"/>
              <a:gd name="connsiteY31" fmla="*/ 3981219 h 5025159"/>
              <a:gd name="connsiteX32" fmla="*/ 1219200 w 8244840"/>
              <a:gd name="connsiteY32" fmla="*/ 3676419 h 5025159"/>
              <a:gd name="connsiteX33" fmla="*/ 1231900 w 8244840"/>
              <a:gd name="connsiteY33" fmla="*/ 3320819 h 5025159"/>
              <a:gd name="connsiteX34" fmla="*/ 1257300 w 8244840"/>
              <a:gd name="connsiteY34" fmla="*/ 2914419 h 5025159"/>
              <a:gd name="connsiteX35" fmla="*/ 1244600 w 8244840"/>
              <a:gd name="connsiteY35" fmla="*/ 2177819 h 5025159"/>
              <a:gd name="connsiteX36" fmla="*/ 1231900 w 8244840"/>
              <a:gd name="connsiteY36" fmla="*/ 1923819 h 5025159"/>
              <a:gd name="connsiteX37" fmla="*/ 1206500 w 8244840"/>
              <a:gd name="connsiteY37" fmla="*/ 1758719 h 5025159"/>
              <a:gd name="connsiteX38" fmla="*/ 1181100 w 8244840"/>
              <a:gd name="connsiteY38" fmla="*/ 1707919 h 5025159"/>
              <a:gd name="connsiteX39" fmla="*/ 1155700 w 8244840"/>
              <a:gd name="connsiteY39" fmla="*/ 1530119 h 5025159"/>
              <a:gd name="connsiteX40" fmla="*/ 1143000 w 8244840"/>
              <a:gd name="connsiteY40" fmla="*/ 1479319 h 5025159"/>
              <a:gd name="connsiteX41" fmla="*/ 1117600 w 8244840"/>
              <a:gd name="connsiteY41" fmla="*/ 1428519 h 5025159"/>
              <a:gd name="connsiteX42" fmla="*/ 1104900 w 8244840"/>
              <a:gd name="connsiteY42" fmla="*/ 1352319 h 5025159"/>
              <a:gd name="connsiteX43" fmla="*/ 1066800 w 8244840"/>
              <a:gd name="connsiteY43" fmla="*/ 1225319 h 5025159"/>
              <a:gd name="connsiteX44" fmla="*/ 1041400 w 8244840"/>
              <a:gd name="connsiteY44" fmla="*/ 1060219 h 5025159"/>
              <a:gd name="connsiteX45" fmla="*/ 1028700 w 8244840"/>
              <a:gd name="connsiteY45" fmla="*/ 996719 h 5025159"/>
              <a:gd name="connsiteX46" fmla="*/ 1003300 w 8244840"/>
              <a:gd name="connsiteY46" fmla="*/ 793519 h 5025159"/>
              <a:gd name="connsiteX47" fmla="*/ 990600 w 8244840"/>
              <a:gd name="connsiteY47" fmla="*/ 730019 h 5025159"/>
              <a:gd name="connsiteX48" fmla="*/ 965200 w 8244840"/>
              <a:gd name="connsiteY48" fmla="*/ 653819 h 5025159"/>
              <a:gd name="connsiteX49" fmla="*/ 927100 w 8244840"/>
              <a:gd name="connsiteY49" fmla="*/ 590319 h 5025159"/>
              <a:gd name="connsiteX50" fmla="*/ 914400 w 8244840"/>
              <a:gd name="connsiteY50" fmla="*/ 514119 h 5025159"/>
              <a:gd name="connsiteX51" fmla="*/ 889000 w 8244840"/>
              <a:gd name="connsiteY51" fmla="*/ 476019 h 5025159"/>
              <a:gd name="connsiteX52" fmla="*/ 838200 w 8244840"/>
              <a:gd name="connsiteY52" fmla="*/ 387119 h 5025159"/>
              <a:gd name="connsiteX53" fmla="*/ 812800 w 8244840"/>
              <a:gd name="connsiteY53" fmla="*/ 349019 h 5025159"/>
              <a:gd name="connsiteX54" fmla="*/ 800100 w 8244840"/>
              <a:gd name="connsiteY54" fmla="*/ 310919 h 5025159"/>
              <a:gd name="connsiteX55" fmla="*/ 762000 w 8244840"/>
              <a:gd name="connsiteY55" fmla="*/ 298219 h 5025159"/>
              <a:gd name="connsiteX56" fmla="*/ 736600 w 8244840"/>
              <a:gd name="connsiteY56" fmla="*/ 260119 h 5025159"/>
              <a:gd name="connsiteX57" fmla="*/ 660400 w 8244840"/>
              <a:gd name="connsiteY57" fmla="*/ 196619 h 5025159"/>
              <a:gd name="connsiteX58" fmla="*/ 609600 w 8244840"/>
              <a:gd name="connsiteY58" fmla="*/ 183919 h 5025159"/>
              <a:gd name="connsiteX59" fmla="*/ 571500 w 8244840"/>
              <a:gd name="connsiteY59" fmla="*/ 158519 h 5025159"/>
              <a:gd name="connsiteX60" fmla="*/ 520700 w 8244840"/>
              <a:gd name="connsiteY60" fmla="*/ 145819 h 5025159"/>
              <a:gd name="connsiteX61" fmla="*/ 241300 w 8244840"/>
              <a:gd name="connsiteY61" fmla="*/ 120419 h 5025159"/>
              <a:gd name="connsiteX62" fmla="*/ 63500 w 8244840"/>
              <a:gd name="connsiteY62" fmla="*/ 82319 h 5025159"/>
              <a:gd name="connsiteX63" fmla="*/ 0 w 8244840"/>
              <a:gd name="connsiteY63" fmla="*/ 31519 h 5025159"/>
              <a:gd name="connsiteX64" fmla="*/ 88900 w 8244840"/>
              <a:gd name="connsiteY64" fmla="*/ 5022619 h 5025159"/>
              <a:gd name="connsiteX65" fmla="*/ 8244840 w 8244840"/>
              <a:gd name="connsiteY65"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219200 w 8244840"/>
              <a:gd name="connsiteY27" fmla="*/ 4514619 h 5025159"/>
              <a:gd name="connsiteX28" fmla="*/ 1181100 w 8244840"/>
              <a:gd name="connsiteY28" fmla="*/ 4387619 h 5025159"/>
              <a:gd name="connsiteX29" fmla="*/ 1168400 w 8244840"/>
              <a:gd name="connsiteY29" fmla="*/ 4197119 h 5025159"/>
              <a:gd name="connsiteX30" fmla="*/ 1181100 w 8244840"/>
              <a:gd name="connsiteY30" fmla="*/ 3981219 h 5025159"/>
              <a:gd name="connsiteX31" fmla="*/ 1219200 w 8244840"/>
              <a:gd name="connsiteY31" fmla="*/ 3676419 h 5025159"/>
              <a:gd name="connsiteX32" fmla="*/ 1231900 w 8244840"/>
              <a:gd name="connsiteY32" fmla="*/ 3320819 h 5025159"/>
              <a:gd name="connsiteX33" fmla="*/ 1257300 w 8244840"/>
              <a:gd name="connsiteY33" fmla="*/ 2914419 h 5025159"/>
              <a:gd name="connsiteX34" fmla="*/ 1244600 w 8244840"/>
              <a:gd name="connsiteY34" fmla="*/ 2177819 h 5025159"/>
              <a:gd name="connsiteX35" fmla="*/ 1231900 w 8244840"/>
              <a:gd name="connsiteY35" fmla="*/ 1923819 h 5025159"/>
              <a:gd name="connsiteX36" fmla="*/ 1206500 w 8244840"/>
              <a:gd name="connsiteY36" fmla="*/ 1758719 h 5025159"/>
              <a:gd name="connsiteX37" fmla="*/ 1181100 w 8244840"/>
              <a:gd name="connsiteY37" fmla="*/ 1707919 h 5025159"/>
              <a:gd name="connsiteX38" fmla="*/ 1155700 w 8244840"/>
              <a:gd name="connsiteY38" fmla="*/ 1530119 h 5025159"/>
              <a:gd name="connsiteX39" fmla="*/ 1143000 w 8244840"/>
              <a:gd name="connsiteY39" fmla="*/ 1479319 h 5025159"/>
              <a:gd name="connsiteX40" fmla="*/ 1117600 w 8244840"/>
              <a:gd name="connsiteY40" fmla="*/ 1428519 h 5025159"/>
              <a:gd name="connsiteX41" fmla="*/ 1104900 w 8244840"/>
              <a:gd name="connsiteY41" fmla="*/ 1352319 h 5025159"/>
              <a:gd name="connsiteX42" fmla="*/ 1066800 w 8244840"/>
              <a:gd name="connsiteY42" fmla="*/ 1225319 h 5025159"/>
              <a:gd name="connsiteX43" fmla="*/ 1041400 w 8244840"/>
              <a:gd name="connsiteY43" fmla="*/ 1060219 h 5025159"/>
              <a:gd name="connsiteX44" fmla="*/ 1028700 w 8244840"/>
              <a:gd name="connsiteY44" fmla="*/ 996719 h 5025159"/>
              <a:gd name="connsiteX45" fmla="*/ 1003300 w 8244840"/>
              <a:gd name="connsiteY45" fmla="*/ 793519 h 5025159"/>
              <a:gd name="connsiteX46" fmla="*/ 990600 w 8244840"/>
              <a:gd name="connsiteY46" fmla="*/ 730019 h 5025159"/>
              <a:gd name="connsiteX47" fmla="*/ 965200 w 8244840"/>
              <a:gd name="connsiteY47" fmla="*/ 653819 h 5025159"/>
              <a:gd name="connsiteX48" fmla="*/ 927100 w 8244840"/>
              <a:gd name="connsiteY48" fmla="*/ 590319 h 5025159"/>
              <a:gd name="connsiteX49" fmla="*/ 914400 w 8244840"/>
              <a:gd name="connsiteY49" fmla="*/ 514119 h 5025159"/>
              <a:gd name="connsiteX50" fmla="*/ 889000 w 8244840"/>
              <a:gd name="connsiteY50" fmla="*/ 476019 h 5025159"/>
              <a:gd name="connsiteX51" fmla="*/ 838200 w 8244840"/>
              <a:gd name="connsiteY51" fmla="*/ 387119 h 5025159"/>
              <a:gd name="connsiteX52" fmla="*/ 812800 w 8244840"/>
              <a:gd name="connsiteY52" fmla="*/ 349019 h 5025159"/>
              <a:gd name="connsiteX53" fmla="*/ 800100 w 8244840"/>
              <a:gd name="connsiteY53" fmla="*/ 310919 h 5025159"/>
              <a:gd name="connsiteX54" fmla="*/ 762000 w 8244840"/>
              <a:gd name="connsiteY54" fmla="*/ 298219 h 5025159"/>
              <a:gd name="connsiteX55" fmla="*/ 736600 w 8244840"/>
              <a:gd name="connsiteY55" fmla="*/ 260119 h 5025159"/>
              <a:gd name="connsiteX56" fmla="*/ 660400 w 8244840"/>
              <a:gd name="connsiteY56" fmla="*/ 196619 h 5025159"/>
              <a:gd name="connsiteX57" fmla="*/ 609600 w 8244840"/>
              <a:gd name="connsiteY57" fmla="*/ 183919 h 5025159"/>
              <a:gd name="connsiteX58" fmla="*/ 571500 w 8244840"/>
              <a:gd name="connsiteY58" fmla="*/ 158519 h 5025159"/>
              <a:gd name="connsiteX59" fmla="*/ 520700 w 8244840"/>
              <a:gd name="connsiteY59" fmla="*/ 145819 h 5025159"/>
              <a:gd name="connsiteX60" fmla="*/ 241300 w 8244840"/>
              <a:gd name="connsiteY60" fmla="*/ 120419 h 5025159"/>
              <a:gd name="connsiteX61" fmla="*/ 63500 w 8244840"/>
              <a:gd name="connsiteY61" fmla="*/ 82319 h 5025159"/>
              <a:gd name="connsiteX62" fmla="*/ 0 w 8244840"/>
              <a:gd name="connsiteY62" fmla="*/ 31519 h 5025159"/>
              <a:gd name="connsiteX63" fmla="*/ 88900 w 8244840"/>
              <a:gd name="connsiteY63" fmla="*/ 5022619 h 5025159"/>
              <a:gd name="connsiteX64" fmla="*/ 8244840 w 8244840"/>
              <a:gd name="connsiteY64"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68400 w 8244840"/>
              <a:gd name="connsiteY28" fmla="*/ 4197119 h 5025159"/>
              <a:gd name="connsiteX29" fmla="*/ 1181100 w 8244840"/>
              <a:gd name="connsiteY29" fmla="*/ 3981219 h 5025159"/>
              <a:gd name="connsiteX30" fmla="*/ 1219200 w 8244840"/>
              <a:gd name="connsiteY30" fmla="*/ 3676419 h 5025159"/>
              <a:gd name="connsiteX31" fmla="*/ 1231900 w 8244840"/>
              <a:gd name="connsiteY31" fmla="*/ 3320819 h 5025159"/>
              <a:gd name="connsiteX32" fmla="*/ 1257300 w 8244840"/>
              <a:gd name="connsiteY32" fmla="*/ 2914419 h 5025159"/>
              <a:gd name="connsiteX33" fmla="*/ 1244600 w 8244840"/>
              <a:gd name="connsiteY33" fmla="*/ 2177819 h 5025159"/>
              <a:gd name="connsiteX34" fmla="*/ 1231900 w 8244840"/>
              <a:gd name="connsiteY34" fmla="*/ 1923819 h 5025159"/>
              <a:gd name="connsiteX35" fmla="*/ 1206500 w 8244840"/>
              <a:gd name="connsiteY35" fmla="*/ 1758719 h 5025159"/>
              <a:gd name="connsiteX36" fmla="*/ 1181100 w 8244840"/>
              <a:gd name="connsiteY36" fmla="*/ 1707919 h 5025159"/>
              <a:gd name="connsiteX37" fmla="*/ 1155700 w 8244840"/>
              <a:gd name="connsiteY37" fmla="*/ 1530119 h 5025159"/>
              <a:gd name="connsiteX38" fmla="*/ 1143000 w 8244840"/>
              <a:gd name="connsiteY38" fmla="*/ 1479319 h 5025159"/>
              <a:gd name="connsiteX39" fmla="*/ 1117600 w 8244840"/>
              <a:gd name="connsiteY39" fmla="*/ 1428519 h 5025159"/>
              <a:gd name="connsiteX40" fmla="*/ 1104900 w 8244840"/>
              <a:gd name="connsiteY40" fmla="*/ 1352319 h 5025159"/>
              <a:gd name="connsiteX41" fmla="*/ 1066800 w 8244840"/>
              <a:gd name="connsiteY41" fmla="*/ 1225319 h 5025159"/>
              <a:gd name="connsiteX42" fmla="*/ 1041400 w 8244840"/>
              <a:gd name="connsiteY42" fmla="*/ 1060219 h 5025159"/>
              <a:gd name="connsiteX43" fmla="*/ 1028700 w 8244840"/>
              <a:gd name="connsiteY43" fmla="*/ 996719 h 5025159"/>
              <a:gd name="connsiteX44" fmla="*/ 1003300 w 8244840"/>
              <a:gd name="connsiteY44" fmla="*/ 793519 h 5025159"/>
              <a:gd name="connsiteX45" fmla="*/ 990600 w 8244840"/>
              <a:gd name="connsiteY45" fmla="*/ 730019 h 5025159"/>
              <a:gd name="connsiteX46" fmla="*/ 965200 w 8244840"/>
              <a:gd name="connsiteY46" fmla="*/ 653819 h 5025159"/>
              <a:gd name="connsiteX47" fmla="*/ 927100 w 8244840"/>
              <a:gd name="connsiteY47" fmla="*/ 590319 h 5025159"/>
              <a:gd name="connsiteX48" fmla="*/ 914400 w 8244840"/>
              <a:gd name="connsiteY48" fmla="*/ 514119 h 5025159"/>
              <a:gd name="connsiteX49" fmla="*/ 889000 w 8244840"/>
              <a:gd name="connsiteY49" fmla="*/ 476019 h 5025159"/>
              <a:gd name="connsiteX50" fmla="*/ 838200 w 8244840"/>
              <a:gd name="connsiteY50" fmla="*/ 387119 h 5025159"/>
              <a:gd name="connsiteX51" fmla="*/ 812800 w 8244840"/>
              <a:gd name="connsiteY51" fmla="*/ 349019 h 5025159"/>
              <a:gd name="connsiteX52" fmla="*/ 800100 w 8244840"/>
              <a:gd name="connsiteY52" fmla="*/ 310919 h 5025159"/>
              <a:gd name="connsiteX53" fmla="*/ 762000 w 8244840"/>
              <a:gd name="connsiteY53" fmla="*/ 298219 h 5025159"/>
              <a:gd name="connsiteX54" fmla="*/ 736600 w 8244840"/>
              <a:gd name="connsiteY54" fmla="*/ 260119 h 5025159"/>
              <a:gd name="connsiteX55" fmla="*/ 660400 w 8244840"/>
              <a:gd name="connsiteY55" fmla="*/ 196619 h 5025159"/>
              <a:gd name="connsiteX56" fmla="*/ 609600 w 8244840"/>
              <a:gd name="connsiteY56" fmla="*/ 183919 h 5025159"/>
              <a:gd name="connsiteX57" fmla="*/ 571500 w 8244840"/>
              <a:gd name="connsiteY57" fmla="*/ 158519 h 5025159"/>
              <a:gd name="connsiteX58" fmla="*/ 520700 w 8244840"/>
              <a:gd name="connsiteY58" fmla="*/ 145819 h 5025159"/>
              <a:gd name="connsiteX59" fmla="*/ 241300 w 8244840"/>
              <a:gd name="connsiteY59" fmla="*/ 120419 h 5025159"/>
              <a:gd name="connsiteX60" fmla="*/ 63500 w 8244840"/>
              <a:gd name="connsiteY60" fmla="*/ 82319 h 5025159"/>
              <a:gd name="connsiteX61" fmla="*/ 0 w 8244840"/>
              <a:gd name="connsiteY61" fmla="*/ 31519 h 5025159"/>
              <a:gd name="connsiteX62" fmla="*/ 88900 w 8244840"/>
              <a:gd name="connsiteY62" fmla="*/ 5022619 h 5025159"/>
              <a:gd name="connsiteX63" fmla="*/ 8244840 w 8244840"/>
              <a:gd name="connsiteY63"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19200 w 8244840"/>
              <a:gd name="connsiteY29" fmla="*/ 3676419 h 5025159"/>
              <a:gd name="connsiteX30" fmla="*/ 1231900 w 8244840"/>
              <a:gd name="connsiteY30" fmla="*/ 3320819 h 5025159"/>
              <a:gd name="connsiteX31" fmla="*/ 1257300 w 8244840"/>
              <a:gd name="connsiteY31" fmla="*/ 2914419 h 5025159"/>
              <a:gd name="connsiteX32" fmla="*/ 1244600 w 8244840"/>
              <a:gd name="connsiteY32" fmla="*/ 2177819 h 5025159"/>
              <a:gd name="connsiteX33" fmla="*/ 1231900 w 8244840"/>
              <a:gd name="connsiteY33" fmla="*/ 1923819 h 5025159"/>
              <a:gd name="connsiteX34" fmla="*/ 1206500 w 8244840"/>
              <a:gd name="connsiteY34" fmla="*/ 1758719 h 5025159"/>
              <a:gd name="connsiteX35" fmla="*/ 1181100 w 8244840"/>
              <a:gd name="connsiteY35" fmla="*/ 1707919 h 5025159"/>
              <a:gd name="connsiteX36" fmla="*/ 1155700 w 8244840"/>
              <a:gd name="connsiteY36" fmla="*/ 1530119 h 5025159"/>
              <a:gd name="connsiteX37" fmla="*/ 1143000 w 8244840"/>
              <a:gd name="connsiteY37" fmla="*/ 1479319 h 5025159"/>
              <a:gd name="connsiteX38" fmla="*/ 1117600 w 8244840"/>
              <a:gd name="connsiteY38" fmla="*/ 1428519 h 5025159"/>
              <a:gd name="connsiteX39" fmla="*/ 1104900 w 8244840"/>
              <a:gd name="connsiteY39" fmla="*/ 1352319 h 5025159"/>
              <a:gd name="connsiteX40" fmla="*/ 1066800 w 8244840"/>
              <a:gd name="connsiteY40" fmla="*/ 1225319 h 5025159"/>
              <a:gd name="connsiteX41" fmla="*/ 1041400 w 8244840"/>
              <a:gd name="connsiteY41" fmla="*/ 1060219 h 5025159"/>
              <a:gd name="connsiteX42" fmla="*/ 1028700 w 8244840"/>
              <a:gd name="connsiteY42" fmla="*/ 996719 h 5025159"/>
              <a:gd name="connsiteX43" fmla="*/ 1003300 w 8244840"/>
              <a:gd name="connsiteY43" fmla="*/ 793519 h 5025159"/>
              <a:gd name="connsiteX44" fmla="*/ 990600 w 8244840"/>
              <a:gd name="connsiteY44" fmla="*/ 730019 h 5025159"/>
              <a:gd name="connsiteX45" fmla="*/ 965200 w 8244840"/>
              <a:gd name="connsiteY45" fmla="*/ 653819 h 5025159"/>
              <a:gd name="connsiteX46" fmla="*/ 927100 w 8244840"/>
              <a:gd name="connsiteY46" fmla="*/ 590319 h 5025159"/>
              <a:gd name="connsiteX47" fmla="*/ 914400 w 8244840"/>
              <a:gd name="connsiteY47" fmla="*/ 514119 h 5025159"/>
              <a:gd name="connsiteX48" fmla="*/ 889000 w 8244840"/>
              <a:gd name="connsiteY48" fmla="*/ 476019 h 5025159"/>
              <a:gd name="connsiteX49" fmla="*/ 838200 w 8244840"/>
              <a:gd name="connsiteY49" fmla="*/ 387119 h 5025159"/>
              <a:gd name="connsiteX50" fmla="*/ 812800 w 8244840"/>
              <a:gd name="connsiteY50" fmla="*/ 349019 h 5025159"/>
              <a:gd name="connsiteX51" fmla="*/ 800100 w 8244840"/>
              <a:gd name="connsiteY51" fmla="*/ 310919 h 5025159"/>
              <a:gd name="connsiteX52" fmla="*/ 762000 w 8244840"/>
              <a:gd name="connsiteY52" fmla="*/ 298219 h 5025159"/>
              <a:gd name="connsiteX53" fmla="*/ 736600 w 8244840"/>
              <a:gd name="connsiteY53" fmla="*/ 260119 h 5025159"/>
              <a:gd name="connsiteX54" fmla="*/ 660400 w 8244840"/>
              <a:gd name="connsiteY54" fmla="*/ 196619 h 5025159"/>
              <a:gd name="connsiteX55" fmla="*/ 609600 w 8244840"/>
              <a:gd name="connsiteY55" fmla="*/ 183919 h 5025159"/>
              <a:gd name="connsiteX56" fmla="*/ 571500 w 8244840"/>
              <a:gd name="connsiteY56" fmla="*/ 158519 h 5025159"/>
              <a:gd name="connsiteX57" fmla="*/ 520700 w 8244840"/>
              <a:gd name="connsiteY57" fmla="*/ 145819 h 5025159"/>
              <a:gd name="connsiteX58" fmla="*/ 241300 w 8244840"/>
              <a:gd name="connsiteY58" fmla="*/ 120419 h 5025159"/>
              <a:gd name="connsiteX59" fmla="*/ 63500 w 8244840"/>
              <a:gd name="connsiteY59" fmla="*/ 82319 h 5025159"/>
              <a:gd name="connsiteX60" fmla="*/ 0 w 8244840"/>
              <a:gd name="connsiteY60" fmla="*/ 31519 h 5025159"/>
              <a:gd name="connsiteX61" fmla="*/ 88900 w 8244840"/>
              <a:gd name="connsiteY61" fmla="*/ 5022619 h 5025159"/>
              <a:gd name="connsiteX62" fmla="*/ 8244840 w 8244840"/>
              <a:gd name="connsiteY62"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57300 w 8244840"/>
              <a:gd name="connsiteY30" fmla="*/ 2914419 h 5025159"/>
              <a:gd name="connsiteX31" fmla="*/ 1244600 w 8244840"/>
              <a:gd name="connsiteY31" fmla="*/ 2177819 h 5025159"/>
              <a:gd name="connsiteX32" fmla="*/ 1231900 w 8244840"/>
              <a:gd name="connsiteY32" fmla="*/ 1923819 h 5025159"/>
              <a:gd name="connsiteX33" fmla="*/ 1206500 w 8244840"/>
              <a:gd name="connsiteY33" fmla="*/ 1758719 h 5025159"/>
              <a:gd name="connsiteX34" fmla="*/ 1181100 w 8244840"/>
              <a:gd name="connsiteY34" fmla="*/ 1707919 h 5025159"/>
              <a:gd name="connsiteX35" fmla="*/ 1155700 w 8244840"/>
              <a:gd name="connsiteY35" fmla="*/ 1530119 h 5025159"/>
              <a:gd name="connsiteX36" fmla="*/ 1143000 w 8244840"/>
              <a:gd name="connsiteY36" fmla="*/ 1479319 h 5025159"/>
              <a:gd name="connsiteX37" fmla="*/ 1117600 w 8244840"/>
              <a:gd name="connsiteY37" fmla="*/ 1428519 h 5025159"/>
              <a:gd name="connsiteX38" fmla="*/ 1104900 w 8244840"/>
              <a:gd name="connsiteY38" fmla="*/ 1352319 h 5025159"/>
              <a:gd name="connsiteX39" fmla="*/ 1066800 w 8244840"/>
              <a:gd name="connsiteY39" fmla="*/ 1225319 h 5025159"/>
              <a:gd name="connsiteX40" fmla="*/ 1041400 w 8244840"/>
              <a:gd name="connsiteY40" fmla="*/ 1060219 h 5025159"/>
              <a:gd name="connsiteX41" fmla="*/ 1028700 w 8244840"/>
              <a:gd name="connsiteY41" fmla="*/ 996719 h 5025159"/>
              <a:gd name="connsiteX42" fmla="*/ 1003300 w 8244840"/>
              <a:gd name="connsiteY42" fmla="*/ 793519 h 5025159"/>
              <a:gd name="connsiteX43" fmla="*/ 990600 w 8244840"/>
              <a:gd name="connsiteY43" fmla="*/ 730019 h 5025159"/>
              <a:gd name="connsiteX44" fmla="*/ 965200 w 8244840"/>
              <a:gd name="connsiteY44" fmla="*/ 653819 h 5025159"/>
              <a:gd name="connsiteX45" fmla="*/ 927100 w 8244840"/>
              <a:gd name="connsiteY45" fmla="*/ 590319 h 5025159"/>
              <a:gd name="connsiteX46" fmla="*/ 914400 w 8244840"/>
              <a:gd name="connsiteY46" fmla="*/ 514119 h 5025159"/>
              <a:gd name="connsiteX47" fmla="*/ 889000 w 8244840"/>
              <a:gd name="connsiteY47" fmla="*/ 476019 h 5025159"/>
              <a:gd name="connsiteX48" fmla="*/ 838200 w 8244840"/>
              <a:gd name="connsiteY48" fmla="*/ 387119 h 5025159"/>
              <a:gd name="connsiteX49" fmla="*/ 812800 w 8244840"/>
              <a:gd name="connsiteY49" fmla="*/ 349019 h 5025159"/>
              <a:gd name="connsiteX50" fmla="*/ 800100 w 8244840"/>
              <a:gd name="connsiteY50" fmla="*/ 310919 h 5025159"/>
              <a:gd name="connsiteX51" fmla="*/ 762000 w 8244840"/>
              <a:gd name="connsiteY51" fmla="*/ 298219 h 5025159"/>
              <a:gd name="connsiteX52" fmla="*/ 736600 w 8244840"/>
              <a:gd name="connsiteY52" fmla="*/ 260119 h 5025159"/>
              <a:gd name="connsiteX53" fmla="*/ 660400 w 8244840"/>
              <a:gd name="connsiteY53" fmla="*/ 196619 h 5025159"/>
              <a:gd name="connsiteX54" fmla="*/ 609600 w 8244840"/>
              <a:gd name="connsiteY54" fmla="*/ 183919 h 5025159"/>
              <a:gd name="connsiteX55" fmla="*/ 571500 w 8244840"/>
              <a:gd name="connsiteY55" fmla="*/ 158519 h 5025159"/>
              <a:gd name="connsiteX56" fmla="*/ 520700 w 8244840"/>
              <a:gd name="connsiteY56" fmla="*/ 145819 h 5025159"/>
              <a:gd name="connsiteX57" fmla="*/ 241300 w 8244840"/>
              <a:gd name="connsiteY57" fmla="*/ 120419 h 5025159"/>
              <a:gd name="connsiteX58" fmla="*/ 63500 w 8244840"/>
              <a:gd name="connsiteY58" fmla="*/ 82319 h 5025159"/>
              <a:gd name="connsiteX59" fmla="*/ 0 w 8244840"/>
              <a:gd name="connsiteY59" fmla="*/ 31519 h 5025159"/>
              <a:gd name="connsiteX60" fmla="*/ 88900 w 8244840"/>
              <a:gd name="connsiteY60" fmla="*/ 5022619 h 5025159"/>
              <a:gd name="connsiteX61" fmla="*/ 8244840 w 8244840"/>
              <a:gd name="connsiteY61"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231900 w 8244840"/>
              <a:gd name="connsiteY31" fmla="*/ 1923819 h 5025159"/>
              <a:gd name="connsiteX32" fmla="*/ 1206500 w 8244840"/>
              <a:gd name="connsiteY32" fmla="*/ 1758719 h 5025159"/>
              <a:gd name="connsiteX33" fmla="*/ 1181100 w 8244840"/>
              <a:gd name="connsiteY33" fmla="*/ 1707919 h 5025159"/>
              <a:gd name="connsiteX34" fmla="*/ 1155700 w 8244840"/>
              <a:gd name="connsiteY34" fmla="*/ 1530119 h 5025159"/>
              <a:gd name="connsiteX35" fmla="*/ 1143000 w 8244840"/>
              <a:gd name="connsiteY35" fmla="*/ 1479319 h 5025159"/>
              <a:gd name="connsiteX36" fmla="*/ 1117600 w 8244840"/>
              <a:gd name="connsiteY36" fmla="*/ 1428519 h 5025159"/>
              <a:gd name="connsiteX37" fmla="*/ 1104900 w 8244840"/>
              <a:gd name="connsiteY37" fmla="*/ 1352319 h 5025159"/>
              <a:gd name="connsiteX38" fmla="*/ 1066800 w 8244840"/>
              <a:gd name="connsiteY38" fmla="*/ 1225319 h 5025159"/>
              <a:gd name="connsiteX39" fmla="*/ 1041400 w 8244840"/>
              <a:gd name="connsiteY39" fmla="*/ 1060219 h 5025159"/>
              <a:gd name="connsiteX40" fmla="*/ 1028700 w 8244840"/>
              <a:gd name="connsiteY40" fmla="*/ 996719 h 5025159"/>
              <a:gd name="connsiteX41" fmla="*/ 1003300 w 8244840"/>
              <a:gd name="connsiteY41" fmla="*/ 793519 h 5025159"/>
              <a:gd name="connsiteX42" fmla="*/ 990600 w 8244840"/>
              <a:gd name="connsiteY42" fmla="*/ 730019 h 5025159"/>
              <a:gd name="connsiteX43" fmla="*/ 965200 w 8244840"/>
              <a:gd name="connsiteY43" fmla="*/ 653819 h 5025159"/>
              <a:gd name="connsiteX44" fmla="*/ 927100 w 8244840"/>
              <a:gd name="connsiteY44" fmla="*/ 590319 h 5025159"/>
              <a:gd name="connsiteX45" fmla="*/ 914400 w 8244840"/>
              <a:gd name="connsiteY45" fmla="*/ 514119 h 5025159"/>
              <a:gd name="connsiteX46" fmla="*/ 889000 w 8244840"/>
              <a:gd name="connsiteY46" fmla="*/ 476019 h 5025159"/>
              <a:gd name="connsiteX47" fmla="*/ 838200 w 8244840"/>
              <a:gd name="connsiteY47" fmla="*/ 387119 h 5025159"/>
              <a:gd name="connsiteX48" fmla="*/ 812800 w 8244840"/>
              <a:gd name="connsiteY48" fmla="*/ 349019 h 5025159"/>
              <a:gd name="connsiteX49" fmla="*/ 800100 w 8244840"/>
              <a:gd name="connsiteY49" fmla="*/ 310919 h 5025159"/>
              <a:gd name="connsiteX50" fmla="*/ 762000 w 8244840"/>
              <a:gd name="connsiteY50" fmla="*/ 298219 h 5025159"/>
              <a:gd name="connsiteX51" fmla="*/ 736600 w 8244840"/>
              <a:gd name="connsiteY51" fmla="*/ 260119 h 5025159"/>
              <a:gd name="connsiteX52" fmla="*/ 660400 w 8244840"/>
              <a:gd name="connsiteY52" fmla="*/ 196619 h 5025159"/>
              <a:gd name="connsiteX53" fmla="*/ 609600 w 8244840"/>
              <a:gd name="connsiteY53" fmla="*/ 183919 h 5025159"/>
              <a:gd name="connsiteX54" fmla="*/ 571500 w 8244840"/>
              <a:gd name="connsiteY54" fmla="*/ 158519 h 5025159"/>
              <a:gd name="connsiteX55" fmla="*/ 520700 w 8244840"/>
              <a:gd name="connsiteY55" fmla="*/ 145819 h 5025159"/>
              <a:gd name="connsiteX56" fmla="*/ 241300 w 8244840"/>
              <a:gd name="connsiteY56" fmla="*/ 120419 h 5025159"/>
              <a:gd name="connsiteX57" fmla="*/ 63500 w 8244840"/>
              <a:gd name="connsiteY57" fmla="*/ 82319 h 5025159"/>
              <a:gd name="connsiteX58" fmla="*/ 0 w 8244840"/>
              <a:gd name="connsiteY58" fmla="*/ 31519 h 5025159"/>
              <a:gd name="connsiteX59" fmla="*/ 88900 w 8244840"/>
              <a:gd name="connsiteY59" fmla="*/ 5022619 h 5025159"/>
              <a:gd name="connsiteX60" fmla="*/ 8244840 w 8244840"/>
              <a:gd name="connsiteY60"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206500 w 8244840"/>
              <a:gd name="connsiteY31" fmla="*/ 1758719 h 5025159"/>
              <a:gd name="connsiteX32" fmla="*/ 1181100 w 8244840"/>
              <a:gd name="connsiteY32" fmla="*/ 1707919 h 5025159"/>
              <a:gd name="connsiteX33" fmla="*/ 1155700 w 8244840"/>
              <a:gd name="connsiteY33" fmla="*/ 1530119 h 5025159"/>
              <a:gd name="connsiteX34" fmla="*/ 1143000 w 8244840"/>
              <a:gd name="connsiteY34" fmla="*/ 1479319 h 5025159"/>
              <a:gd name="connsiteX35" fmla="*/ 1117600 w 8244840"/>
              <a:gd name="connsiteY35" fmla="*/ 1428519 h 5025159"/>
              <a:gd name="connsiteX36" fmla="*/ 1104900 w 8244840"/>
              <a:gd name="connsiteY36" fmla="*/ 1352319 h 5025159"/>
              <a:gd name="connsiteX37" fmla="*/ 1066800 w 8244840"/>
              <a:gd name="connsiteY37" fmla="*/ 1225319 h 5025159"/>
              <a:gd name="connsiteX38" fmla="*/ 1041400 w 8244840"/>
              <a:gd name="connsiteY38" fmla="*/ 1060219 h 5025159"/>
              <a:gd name="connsiteX39" fmla="*/ 1028700 w 8244840"/>
              <a:gd name="connsiteY39" fmla="*/ 996719 h 5025159"/>
              <a:gd name="connsiteX40" fmla="*/ 1003300 w 8244840"/>
              <a:gd name="connsiteY40" fmla="*/ 793519 h 5025159"/>
              <a:gd name="connsiteX41" fmla="*/ 990600 w 8244840"/>
              <a:gd name="connsiteY41" fmla="*/ 730019 h 5025159"/>
              <a:gd name="connsiteX42" fmla="*/ 965200 w 8244840"/>
              <a:gd name="connsiteY42" fmla="*/ 653819 h 5025159"/>
              <a:gd name="connsiteX43" fmla="*/ 927100 w 8244840"/>
              <a:gd name="connsiteY43" fmla="*/ 590319 h 5025159"/>
              <a:gd name="connsiteX44" fmla="*/ 914400 w 8244840"/>
              <a:gd name="connsiteY44" fmla="*/ 514119 h 5025159"/>
              <a:gd name="connsiteX45" fmla="*/ 889000 w 8244840"/>
              <a:gd name="connsiteY45" fmla="*/ 476019 h 5025159"/>
              <a:gd name="connsiteX46" fmla="*/ 838200 w 8244840"/>
              <a:gd name="connsiteY46" fmla="*/ 387119 h 5025159"/>
              <a:gd name="connsiteX47" fmla="*/ 812800 w 8244840"/>
              <a:gd name="connsiteY47" fmla="*/ 349019 h 5025159"/>
              <a:gd name="connsiteX48" fmla="*/ 800100 w 8244840"/>
              <a:gd name="connsiteY48" fmla="*/ 310919 h 5025159"/>
              <a:gd name="connsiteX49" fmla="*/ 762000 w 8244840"/>
              <a:gd name="connsiteY49" fmla="*/ 298219 h 5025159"/>
              <a:gd name="connsiteX50" fmla="*/ 736600 w 8244840"/>
              <a:gd name="connsiteY50" fmla="*/ 260119 h 5025159"/>
              <a:gd name="connsiteX51" fmla="*/ 660400 w 8244840"/>
              <a:gd name="connsiteY51" fmla="*/ 196619 h 5025159"/>
              <a:gd name="connsiteX52" fmla="*/ 609600 w 8244840"/>
              <a:gd name="connsiteY52" fmla="*/ 183919 h 5025159"/>
              <a:gd name="connsiteX53" fmla="*/ 571500 w 8244840"/>
              <a:gd name="connsiteY53" fmla="*/ 158519 h 5025159"/>
              <a:gd name="connsiteX54" fmla="*/ 520700 w 8244840"/>
              <a:gd name="connsiteY54" fmla="*/ 145819 h 5025159"/>
              <a:gd name="connsiteX55" fmla="*/ 241300 w 8244840"/>
              <a:gd name="connsiteY55" fmla="*/ 120419 h 5025159"/>
              <a:gd name="connsiteX56" fmla="*/ 63500 w 8244840"/>
              <a:gd name="connsiteY56" fmla="*/ 82319 h 5025159"/>
              <a:gd name="connsiteX57" fmla="*/ 0 w 8244840"/>
              <a:gd name="connsiteY57" fmla="*/ 31519 h 5025159"/>
              <a:gd name="connsiteX58" fmla="*/ 88900 w 8244840"/>
              <a:gd name="connsiteY58" fmla="*/ 5022619 h 5025159"/>
              <a:gd name="connsiteX59" fmla="*/ 8244840 w 8244840"/>
              <a:gd name="connsiteY59"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55700 w 8244840"/>
              <a:gd name="connsiteY32" fmla="*/ 1530119 h 5025159"/>
              <a:gd name="connsiteX33" fmla="*/ 1143000 w 8244840"/>
              <a:gd name="connsiteY33" fmla="*/ 1479319 h 5025159"/>
              <a:gd name="connsiteX34" fmla="*/ 1117600 w 8244840"/>
              <a:gd name="connsiteY34" fmla="*/ 1428519 h 5025159"/>
              <a:gd name="connsiteX35" fmla="*/ 1104900 w 8244840"/>
              <a:gd name="connsiteY35" fmla="*/ 1352319 h 5025159"/>
              <a:gd name="connsiteX36" fmla="*/ 1066800 w 8244840"/>
              <a:gd name="connsiteY36" fmla="*/ 1225319 h 5025159"/>
              <a:gd name="connsiteX37" fmla="*/ 1041400 w 8244840"/>
              <a:gd name="connsiteY37" fmla="*/ 1060219 h 5025159"/>
              <a:gd name="connsiteX38" fmla="*/ 1028700 w 8244840"/>
              <a:gd name="connsiteY38" fmla="*/ 996719 h 5025159"/>
              <a:gd name="connsiteX39" fmla="*/ 1003300 w 8244840"/>
              <a:gd name="connsiteY39" fmla="*/ 793519 h 5025159"/>
              <a:gd name="connsiteX40" fmla="*/ 990600 w 8244840"/>
              <a:gd name="connsiteY40" fmla="*/ 730019 h 5025159"/>
              <a:gd name="connsiteX41" fmla="*/ 965200 w 8244840"/>
              <a:gd name="connsiteY41" fmla="*/ 653819 h 5025159"/>
              <a:gd name="connsiteX42" fmla="*/ 927100 w 8244840"/>
              <a:gd name="connsiteY42" fmla="*/ 590319 h 5025159"/>
              <a:gd name="connsiteX43" fmla="*/ 914400 w 8244840"/>
              <a:gd name="connsiteY43" fmla="*/ 514119 h 5025159"/>
              <a:gd name="connsiteX44" fmla="*/ 889000 w 8244840"/>
              <a:gd name="connsiteY44" fmla="*/ 476019 h 5025159"/>
              <a:gd name="connsiteX45" fmla="*/ 838200 w 8244840"/>
              <a:gd name="connsiteY45" fmla="*/ 387119 h 5025159"/>
              <a:gd name="connsiteX46" fmla="*/ 812800 w 8244840"/>
              <a:gd name="connsiteY46" fmla="*/ 349019 h 5025159"/>
              <a:gd name="connsiteX47" fmla="*/ 800100 w 8244840"/>
              <a:gd name="connsiteY47" fmla="*/ 310919 h 5025159"/>
              <a:gd name="connsiteX48" fmla="*/ 762000 w 8244840"/>
              <a:gd name="connsiteY48" fmla="*/ 298219 h 5025159"/>
              <a:gd name="connsiteX49" fmla="*/ 736600 w 8244840"/>
              <a:gd name="connsiteY49" fmla="*/ 260119 h 5025159"/>
              <a:gd name="connsiteX50" fmla="*/ 660400 w 8244840"/>
              <a:gd name="connsiteY50" fmla="*/ 196619 h 5025159"/>
              <a:gd name="connsiteX51" fmla="*/ 609600 w 8244840"/>
              <a:gd name="connsiteY51" fmla="*/ 183919 h 5025159"/>
              <a:gd name="connsiteX52" fmla="*/ 571500 w 8244840"/>
              <a:gd name="connsiteY52" fmla="*/ 158519 h 5025159"/>
              <a:gd name="connsiteX53" fmla="*/ 520700 w 8244840"/>
              <a:gd name="connsiteY53" fmla="*/ 145819 h 5025159"/>
              <a:gd name="connsiteX54" fmla="*/ 241300 w 8244840"/>
              <a:gd name="connsiteY54" fmla="*/ 120419 h 5025159"/>
              <a:gd name="connsiteX55" fmla="*/ 63500 w 8244840"/>
              <a:gd name="connsiteY55" fmla="*/ 82319 h 5025159"/>
              <a:gd name="connsiteX56" fmla="*/ 0 w 8244840"/>
              <a:gd name="connsiteY56" fmla="*/ 31519 h 5025159"/>
              <a:gd name="connsiteX57" fmla="*/ 88900 w 8244840"/>
              <a:gd name="connsiteY57" fmla="*/ 5022619 h 5025159"/>
              <a:gd name="connsiteX58" fmla="*/ 8244840 w 8244840"/>
              <a:gd name="connsiteY58"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43000 w 8244840"/>
              <a:gd name="connsiteY32" fmla="*/ 1479319 h 5025159"/>
              <a:gd name="connsiteX33" fmla="*/ 1117600 w 8244840"/>
              <a:gd name="connsiteY33" fmla="*/ 1428519 h 5025159"/>
              <a:gd name="connsiteX34" fmla="*/ 1104900 w 8244840"/>
              <a:gd name="connsiteY34" fmla="*/ 1352319 h 5025159"/>
              <a:gd name="connsiteX35" fmla="*/ 1066800 w 8244840"/>
              <a:gd name="connsiteY35" fmla="*/ 1225319 h 5025159"/>
              <a:gd name="connsiteX36" fmla="*/ 1041400 w 8244840"/>
              <a:gd name="connsiteY36" fmla="*/ 1060219 h 5025159"/>
              <a:gd name="connsiteX37" fmla="*/ 1028700 w 8244840"/>
              <a:gd name="connsiteY37" fmla="*/ 996719 h 5025159"/>
              <a:gd name="connsiteX38" fmla="*/ 1003300 w 8244840"/>
              <a:gd name="connsiteY38" fmla="*/ 793519 h 5025159"/>
              <a:gd name="connsiteX39" fmla="*/ 990600 w 8244840"/>
              <a:gd name="connsiteY39" fmla="*/ 730019 h 5025159"/>
              <a:gd name="connsiteX40" fmla="*/ 965200 w 8244840"/>
              <a:gd name="connsiteY40" fmla="*/ 653819 h 5025159"/>
              <a:gd name="connsiteX41" fmla="*/ 927100 w 8244840"/>
              <a:gd name="connsiteY41" fmla="*/ 590319 h 5025159"/>
              <a:gd name="connsiteX42" fmla="*/ 914400 w 8244840"/>
              <a:gd name="connsiteY42" fmla="*/ 514119 h 5025159"/>
              <a:gd name="connsiteX43" fmla="*/ 889000 w 8244840"/>
              <a:gd name="connsiteY43" fmla="*/ 476019 h 5025159"/>
              <a:gd name="connsiteX44" fmla="*/ 838200 w 8244840"/>
              <a:gd name="connsiteY44" fmla="*/ 387119 h 5025159"/>
              <a:gd name="connsiteX45" fmla="*/ 812800 w 8244840"/>
              <a:gd name="connsiteY45" fmla="*/ 349019 h 5025159"/>
              <a:gd name="connsiteX46" fmla="*/ 800100 w 8244840"/>
              <a:gd name="connsiteY46" fmla="*/ 310919 h 5025159"/>
              <a:gd name="connsiteX47" fmla="*/ 762000 w 8244840"/>
              <a:gd name="connsiteY47" fmla="*/ 298219 h 5025159"/>
              <a:gd name="connsiteX48" fmla="*/ 736600 w 8244840"/>
              <a:gd name="connsiteY48" fmla="*/ 260119 h 5025159"/>
              <a:gd name="connsiteX49" fmla="*/ 660400 w 8244840"/>
              <a:gd name="connsiteY49" fmla="*/ 196619 h 5025159"/>
              <a:gd name="connsiteX50" fmla="*/ 609600 w 8244840"/>
              <a:gd name="connsiteY50" fmla="*/ 183919 h 5025159"/>
              <a:gd name="connsiteX51" fmla="*/ 571500 w 8244840"/>
              <a:gd name="connsiteY51" fmla="*/ 158519 h 5025159"/>
              <a:gd name="connsiteX52" fmla="*/ 520700 w 8244840"/>
              <a:gd name="connsiteY52" fmla="*/ 145819 h 5025159"/>
              <a:gd name="connsiteX53" fmla="*/ 241300 w 8244840"/>
              <a:gd name="connsiteY53" fmla="*/ 120419 h 5025159"/>
              <a:gd name="connsiteX54" fmla="*/ 63500 w 8244840"/>
              <a:gd name="connsiteY54" fmla="*/ 82319 h 5025159"/>
              <a:gd name="connsiteX55" fmla="*/ 0 w 8244840"/>
              <a:gd name="connsiteY55" fmla="*/ 31519 h 5025159"/>
              <a:gd name="connsiteX56" fmla="*/ 88900 w 8244840"/>
              <a:gd name="connsiteY56" fmla="*/ 5022619 h 5025159"/>
              <a:gd name="connsiteX57" fmla="*/ 8244840 w 8244840"/>
              <a:gd name="connsiteY57"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104900 w 8244840"/>
              <a:gd name="connsiteY33" fmla="*/ 1352319 h 5025159"/>
              <a:gd name="connsiteX34" fmla="*/ 1066800 w 8244840"/>
              <a:gd name="connsiteY34" fmla="*/ 1225319 h 5025159"/>
              <a:gd name="connsiteX35" fmla="*/ 1041400 w 8244840"/>
              <a:gd name="connsiteY35" fmla="*/ 1060219 h 5025159"/>
              <a:gd name="connsiteX36" fmla="*/ 1028700 w 8244840"/>
              <a:gd name="connsiteY36" fmla="*/ 996719 h 5025159"/>
              <a:gd name="connsiteX37" fmla="*/ 1003300 w 8244840"/>
              <a:gd name="connsiteY37" fmla="*/ 793519 h 5025159"/>
              <a:gd name="connsiteX38" fmla="*/ 990600 w 8244840"/>
              <a:gd name="connsiteY38" fmla="*/ 730019 h 5025159"/>
              <a:gd name="connsiteX39" fmla="*/ 965200 w 8244840"/>
              <a:gd name="connsiteY39" fmla="*/ 653819 h 5025159"/>
              <a:gd name="connsiteX40" fmla="*/ 927100 w 8244840"/>
              <a:gd name="connsiteY40" fmla="*/ 590319 h 5025159"/>
              <a:gd name="connsiteX41" fmla="*/ 914400 w 8244840"/>
              <a:gd name="connsiteY41" fmla="*/ 514119 h 5025159"/>
              <a:gd name="connsiteX42" fmla="*/ 889000 w 8244840"/>
              <a:gd name="connsiteY42" fmla="*/ 476019 h 5025159"/>
              <a:gd name="connsiteX43" fmla="*/ 838200 w 8244840"/>
              <a:gd name="connsiteY43" fmla="*/ 387119 h 5025159"/>
              <a:gd name="connsiteX44" fmla="*/ 812800 w 8244840"/>
              <a:gd name="connsiteY44" fmla="*/ 349019 h 5025159"/>
              <a:gd name="connsiteX45" fmla="*/ 800100 w 8244840"/>
              <a:gd name="connsiteY45" fmla="*/ 310919 h 5025159"/>
              <a:gd name="connsiteX46" fmla="*/ 762000 w 8244840"/>
              <a:gd name="connsiteY46" fmla="*/ 298219 h 5025159"/>
              <a:gd name="connsiteX47" fmla="*/ 736600 w 8244840"/>
              <a:gd name="connsiteY47" fmla="*/ 260119 h 5025159"/>
              <a:gd name="connsiteX48" fmla="*/ 660400 w 8244840"/>
              <a:gd name="connsiteY48" fmla="*/ 196619 h 5025159"/>
              <a:gd name="connsiteX49" fmla="*/ 609600 w 8244840"/>
              <a:gd name="connsiteY49" fmla="*/ 183919 h 5025159"/>
              <a:gd name="connsiteX50" fmla="*/ 571500 w 8244840"/>
              <a:gd name="connsiteY50" fmla="*/ 158519 h 5025159"/>
              <a:gd name="connsiteX51" fmla="*/ 520700 w 8244840"/>
              <a:gd name="connsiteY51" fmla="*/ 145819 h 5025159"/>
              <a:gd name="connsiteX52" fmla="*/ 241300 w 8244840"/>
              <a:gd name="connsiteY52" fmla="*/ 120419 h 5025159"/>
              <a:gd name="connsiteX53" fmla="*/ 63500 w 8244840"/>
              <a:gd name="connsiteY53" fmla="*/ 82319 h 5025159"/>
              <a:gd name="connsiteX54" fmla="*/ 0 w 8244840"/>
              <a:gd name="connsiteY54" fmla="*/ 31519 h 5025159"/>
              <a:gd name="connsiteX55" fmla="*/ 88900 w 8244840"/>
              <a:gd name="connsiteY55" fmla="*/ 5022619 h 5025159"/>
              <a:gd name="connsiteX56" fmla="*/ 8244840 w 8244840"/>
              <a:gd name="connsiteY56"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41400 w 8244840"/>
              <a:gd name="connsiteY34" fmla="*/ 1060219 h 5025159"/>
              <a:gd name="connsiteX35" fmla="*/ 1028700 w 8244840"/>
              <a:gd name="connsiteY35" fmla="*/ 996719 h 5025159"/>
              <a:gd name="connsiteX36" fmla="*/ 1003300 w 8244840"/>
              <a:gd name="connsiteY36" fmla="*/ 793519 h 5025159"/>
              <a:gd name="connsiteX37" fmla="*/ 990600 w 8244840"/>
              <a:gd name="connsiteY37" fmla="*/ 730019 h 5025159"/>
              <a:gd name="connsiteX38" fmla="*/ 965200 w 8244840"/>
              <a:gd name="connsiteY38" fmla="*/ 653819 h 5025159"/>
              <a:gd name="connsiteX39" fmla="*/ 927100 w 8244840"/>
              <a:gd name="connsiteY39" fmla="*/ 590319 h 5025159"/>
              <a:gd name="connsiteX40" fmla="*/ 914400 w 8244840"/>
              <a:gd name="connsiteY40" fmla="*/ 514119 h 5025159"/>
              <a:gd name="connsiteX41" fmla="*/ 889000 w 8244840"/>
              <a:gd name="connsiteY41" fmla="*/ 476019 h 5025159"/>
              <a:gd name="connsiteX42" fmla="*/ 838200 w 8244840"/>
              <a:gd name="connsiteY42" fmla="*/ 387119 h 5025159"/>
              <a:gd name="connsiteX43" fmla="*/ 812800 w 8244840"/>
              <a:gd name="connsiteY43" fmla="*/ 349019 h 5025159"/>
              <a:gd name="connsiteX44" fmla="*/ 800100 w 8244840"/>
              <a:gd name="connsiteY44" fmla="*/ 310919 h 5025159"/>
              <a:gd name="connsiteX45" fmla="*/ 762000 w 8244840"/>
              <a:gd name="connsiteY45" fmla="*/ 298219 h 5025159"/>
              <a:gd name="connsiteX46" fmla="*/ 736600 w 8244840"/>
              <a:gd name="connsiteY46" fmla="*/ 260119 h 5025159"/>
              <a:gd name="connsiteX47" fmla="*/ 660400 w 8244840"/>
              <a:gd name="connsiteY47" fmla="*/ 196619 h 5025159"/>
              <a:gd name="connsiteX48" fmla="*/ 609600 w 8244840"/>
              <a:gd name="connsiteY48" fmla="*/ 183919 h 5025159"/>
              <a:gd name="connsiteX49" fmla="*/ 571500 w 8244840"/>
              <a:gd name="connsiteY49" fmla="*/ 158519 h 5025159"/>
              <a:gd name="connsiteX50" fmla="*/ 520700 w 8244840"/>
              <a:gd name="connsiteY50" fmla="*/ 145819 h 5025159"/>
              <a:gd name="connsiteX51" fmla="*/ 241300 w 8244840"/>
              <a:gd name="connsiteY51" fmla="*/ 120419 h 5025159"/>
              <a:gd name="connsiteX52" fmla="*/ 63500 w 8244840"/>
              <a:gd name="connsiteY52" fmla="*/ 82319 h 5025159"/>
              <a:gd name="connsiteX53" fmla="*/ 0 w 8244840"/>
              <a:gd name="connsiteY53" fmla="*/ 31519 h 5025159"/>
              <a:gd name="connsiteX54" fmla="*/ 88900 w 8244840"/>
              <a:gd name="connsiteY54" fmla="*/ 5022619 h 5025159"/>
              <a:gd name="connsiteX55" fmla="*/ 8244840 w 8244840"/>
              <a:gd name="connsiteY55"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28700 w 8244840"/>
              <a:gd name="connsiteY34" fmla="*/ 996719 h 5025159"/>
              <a:gd name="connsiteX35" fmla="*/ 1003300 w 8244840"/>
              <a:gd name="connsiteY35" fmla="*/ 793519 h 5025159"/>
              <a:gd name="connsiteX36" fmla="*/ 990600 w 8244840"/>
              <a:gd name="connsiteY36" fmla="*/ 730019 h 5025159"/>
              <a:gd name="connsiteX37" fmla="*/ 965200 w 8244840"/>
              <a:gd name="connsiteY37" fmla="*/ 653819 h 5025159"/>
              <a:gd name="connsiteX38" fmla="*/ 927100 w 8244840"/>
              <a:gd name="connsiteY38" fmla="*/ 590319 h 5025159"/>
              <a:gd name="connsiteX39" fmla="*/ 914400 w 8244840"/>
              <a:gd name="connsiteY39" fmla="*/ 514119 h 5025159"/>
              <a:gd name="connsiteX40" fmla="*/ 889000 w 8244840"/>
              <a:gd name="connsiteY40" fmla="*/ 476019 h 5025159"/>
              <a:gd name="connsiteX41" fmla="*/ 838200 w 8244840"/>
              <a:gd name="connsiteY41" fmla="*/ 387119 h 5025159"/>
              <a:gd name="connsiteX42" fmla="*/ 812800 w 8244840"/>
              <a:gd name="connsiteY42" fmla="*/ 349019 h 5025159"/>
              <a:gd name="connsiteX43" fmla="*/ 800100 w 8244840"/>
              <a:gd name="connsiteY43" fmla="*/ 310919 h 5025159"/>
              <a:gd name="connsiteX44" fmla="*/ 762000 w 8244840"/>
              <a:gd name="connsiteY44" fmla="*/ 298219 h 5025159"/>
              <a:gd name="connsiteX45" fmla="*/ 736600 w 8244840"/>
              <a:gd name="connsiteY45" fmla="*/ 260119 h 5025159"/>
              <a:gd name="connsiteX46" fmla="*/ 660400 w 8244840"/>
              <a:gd name="connsiteY46" fmla="*/ 196619 h 5025159"/>
              <a:gd name="connsiteX47" fmla="*/ 609600 w 8244840"/>
              <a:gd name="connsiteY47" fmla="*/ 183919 h 5025159"/>
              <a:gd name="connsiteX48" fmla="*/ 571500 w 8244840"/>
              <a:gd name="connsiteY48" fmla="*/ 158519 h 5025159"/>
              <a:gd name="connsiteX49" fmla="*/ 520700 w 8244840"/>
              <a:gd name="connsiteY49" fmla="*/ 145819 h 5025159"/>
              <a:gd name="connsiteX50" fmla="*/ 241300 w 8244840"/>
              <a:gd name="connsiteY50" fmla="*/ 120419 h 5025159"/>
              <a:gd name="connsiteX51" fmla="*/ 63500 w 8244840"/>
              <a:gd name="connsiteY51" fmla="*/ 82319 h 5025159"/>
              <a:gd name="connsiteX52" fmla="*/ 0 w 8244840"/>
              <a:gd name="connsiteY52" fmla="*/ 31519 h 5025159"/>
              <a:gd name="connsiteX53" fmla="*/ 88900 w 8244840"/>
              <a:gd name="connsiteY53" fmla="*/ 5022619 h 5025159"/>
              <a:gd name="connsiteX54" fmla="*/ 8244840 w 8244840"/>
              <a:gd name="connsiteY54"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90600 w 8244840"/>
              <a:gd name="connsiteY35" fmla="*/ 730019 h 5025159"/>
              <a:gd name="connsiteX36" fmla="*/ 965200 w 8244840"/>
              <a:gd name="connsiteY36" fmla="*/ 653819 h 5025159"/>
              <a:gd name="connsiteX37" fmla="*/ 927100 w 8244840"/>
              <a:gd name="connsiteY37" fmla="*/ 590319 h 5025159"/>
              <a:gd name="connsiteX38" fmla="*/ 914400 w 8244840"/>
              <a:gd name="connsiteY38" fmla="*/ 514119 h 5025159"/>
              <a:gd name="connsiteX39" fmla="*/ 889000 w 8244840"/>
              <a:gd name="connsiteY39" fmla="*/ 476019 h 5025159"/>
              <a:gd name="connsiteX40" fmla="*/ 838200 w 8244840"/>
              <a:gd name="connsiteY40" fmla="*/ 387119 h 5025159"/>
              <a:gd name="connsiteX41" fmla="*/ 812800 w 8244840"/>
              <a:gd name="connsiteY41" fmla="*/ 349019 h 5025159"/>
              <a:gd name="connsiteX42" fmla="*/ 800100 w 8244840"/>
              <a:gd name="connsiteY42" fmla="*/ 310919 h 5025159"/>
              <a:gd name="connsiteX43" fmla="*/ 762000 w 8244840"/>
              <a:gd name="connsiteY43" fmla="*/ 298219 h 5025159"/>
              <a:gd name="connsiteX44" fmla="*/ 736600 w 8244840"/>
              <a:gd name="connsiteY44" fmla="*/ 260119 h 5025159"/>
              <a:gd name="connsiteX45" fmla="*/ 660400 w 8244840"/>
              <a:gd name="connsiteY45" fmla="*/ 196619 h 5025159"/>
              <a:gd name="connsiteX46" fmla="*/ 609600 w 8244840"/>
              <a:gd name="connsiteY46" fmla="*/ 183919 h 5025159"/>
              <a:gd name="connsiteX47" fmla="*/ 571500 w 8244840"/>
              <a:gd name="connsiteY47" fmla="*/ 158519 h 5025159"/>
              <a:gd name="connsiteX48" fmla="*/ 520700 w 8244840"/>
              <a:gd name="connsiteY48" fmla="*/ 145819 h 5025159"/>
              <a:gd name="connsiteX49" fmla="*/ 241300 w 8244840"/>
              <a:gd name="connsiteY49" fmla="*/ 120419 h 5025159"/>
              <a:gd name="connsiteX50" fmla="*/ 63500 w 8244840"/>
              <a:gd name="connsiteY50" fmla="*/ 82319 h 5025159"/>
              <a:gd name="connsiteX51" fmla="*/ 0 w 8244840"/>
              <a:gd name="connsiteY51" fmla="*/ 31519 h 5025159"/>
              <a:gd name="connsiteX52" fmla="*/ 88900 w 8244840"/>
              <a:gd name="connsiteY52" fmla="*/ 5022619 h 5025159"/>
              <a:gd name="connsiteX53" fmla="*/ 8244840 w 8244840"/>
              <a:gd name="connsiteY53"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65200 w 8244840"/>
              <a:gd name="connsiteY35" fmla="*/ 653819 h 5025159"/>
              <a:gd name="connsiteX36" fmla="*/ 927100 w 8244840"/>
              <a:gd name="connsiteY36" fmla="*/ 590319 h 5025159"/>
              <a:gd name="connsiteX37" fmla="*/ 914400 w 8244840"/>
              <a:gd name="connsiteY37" fmla="*/ 514119 h 5025159"/>
              <a:gd name="connsiteX38" fmla="*/ 889000 w 8244840"/>
              <a:gd name="connsiteY38" fmla="*/ 476019 h 5025159"/>
              <a:gd name="connsiteX39" fmla="*/ 838200 w 8244840"/>
              <a:gd name="connsiteY39" fmla="*/ 387119 h 5025159"/>
              <a:gd name="connsiteX40" fmla="*/ 812800 w 8244840"/>
              <a:gd name="connsiteY40" fmla="*/ 349019 h 5025159"/>
              <a:gd name="connsiteX41" fmla="*/ 800100 w 8244840"/>
              <a:gd name="connsiteY41" fmla="*/ 310919 h 5025159"/>
              <a:gd name="connsiteX42" fmla="*/ 762000 w 8244840"/>
              <a:gd name="connsiteY42" fmla="*/ 298219 h 5025159"/>
              <a:gd name="connsiteX43" fmla="*/ 736600 w 8244840"/>
              <a:gd name="connsiteY43" fmla="*/ 260119 h 5025159"/>
              <a:gd name="connsiteX44" fmla="*/ 660400 w 8244840"/>
              <a:gd name="connsiteY44" fmla="*/ 196619 h 5025159"/>
              <a:gd name="connsiteX45" fmla="*/ 609600 w 8244840"/>
              <a:gd name="connsiteY45" fmla="*/ 183919 h 5025159"/>
              <a:gd name="connsiteX46" fmla="*/ 571500 w 8244840"/>
              <a:gd name="connsiteY46" fmla="*/ 158519 h 5025159"/>
              <a:gd name="connsiteX47" fmla="*/ 520700 w 8244840"/>
              <a:gd name="connsiteY47" fmla="*/ 145819 h 5025159"/>
              <a:gd name="connsiteX48" fmla="*/ 241300 w 8244840"/>
              <a:gd name="connsiteY48" fmla="*/ 120419 h 5025159"/>
              <a:gd name="connsiteX49" fmla="*/ 63500 w 8244840"/>
              <a:gd name="connsiteY49" fmla="*/ 82319 h 5025159"/>
              <a:gd name="connsiteX50" fmla="*/ 0 w 8244840"/>
              <a:gd name="connsiteY50" fmla="*/ 31519 h 5025159"/>
              <a:gd name="connsiteX51" fmla="*/ 88900 w 8244840"/>
              <a:gd name="connsiteY51" fmla="*/ 5022619 h 5025159"/>
              <a:gd name="connsiteX52" fmla="*/ 8244840 w 8244840"/>
              <a:gd name="connsiteY52"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914400 w 8244840"/>
              <a:gd name="connsiteY36" fmla="*/ 514119 h 5025159"/>
              <a:gd name="connsiteX37" fmla="*/ 889000 w 8244840"/>
              <a:gd name="connsiteY37" fmla="*/ 476019 h 5025159"/>
              <a:gd name="connsiteX38" fmla="*/ 838200 w 8244840"/>
              <a:gd name="connsiteY38" fmla="*/ 387119 h 5025159"/>
              <a:gd name="connsiteX39" fmla="*/ 812800 w 8244840"/>
              <a:gd name="connsiteY39" fmla="*/ 349019 h 5025159"/>
              <a:gd name="connsiteX40" fmla="*/ 800100 w 8244840"/>
              <a:gd name="connsiteY40" fmla="*/ 310919 h 5025159"/>
              <a:gd name="connsiteX41" fmla="*/ 762000 w 8244840"/>
              <a:gd name="connsiteY41" fmla="*/ 298219 h 5025159"/>
              <a:gd name="connsiteX42" fmla="*/ 736600 w 8244840"/>
              <a:gd name="connsiteY42" fmla="*/ 260119 h 5025159"/>
              <a:gd name="connsiteX43" fmla="*/ 660400 w 8244840"/>
              <a:gd name="connsiteY43" fmla="*/ 196619 h 5025159"/>
              <a:gd name="connsiteX44" fmla="*/ 609600 w 8244840"/>
              <a:gd name="connsiteY44" fmla="*/ 183919 h 5025159"/>
              <a:gd name="connsiteX45" fmla="*/ 571500 w 8244840"/>
              <a:gd name="connsiteY45" fmla="*/ 158519 h 5025159"/>
              <a:gd name="connsiteX46" fmla="*/ 520700 w 8244840"/>
              <a:gd name="connsiteY46" fmla="*/ 145819 h 5025159"/>
              <a:gd name="connsiteX47" fmla="*/ 241300 w 8244840"/>
              <a:gd name="connsiteY47" fmla="*/ 120419 h 5025159"/>
              <a:gd name="connsiteX48" fmla="*/ 63500 w 8244840"/>
              <a:gd name="connsiteY48" fmla="*/ 82319 h 5025159"/>
              <a:gd name="connsiteX49" fmla="*/ 0 w 8244840"/>
              <a:gd name="connsiteY49" fmla="*/ 31519 h 5025159"/>
              <a:gd name="connsiteX50" fmla="*/ 88900 w 8244840"/>
              <a:gd name="connsiteY50" fmla="*/ 5022619 h 5025159"/>
              <a:gd name="connsiteX51" fmla="*/ 8244840 w 8244840"/>
              <a:gd name="connsiteY51"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889000 w 8244840"/>
              <a:gd name="connsiteY36" fmla="*/ 476019 h 5025159"/>
              <a:gd name="connsiteX37" fmla="*/ 838200 w 8244840"/>
              <a:gd name="connsiteY37" fmla="*/ 387119 h 5025159"/>
              <a:gd name="connsiteX38" fmla="*/ 812800 w 8244840"/>
              <a:gd name="connsiteY38" fmla="*/ 349019 h 5025159"/>
              <a:gd name="connsiteX39" fmla="*/ 800100 w 8244840"/>
              <a:gd name="connsiteY39" fmla="*/ 310919 h 5025159"/>
              <a:gd name="connsiteX40" fmla="*/ 762000 w 8244840"/>
              <a:gd name="connsiteY40" fmla="*/ 298219 h 5025159"/>
              <a:gd name="connsiteX41" fmla="*/ 736600 w 8244840"/>
              <a:gd name="connsiteY41" fmla="*/ 260119 h 5025159"/>
              <a:gd name="connsiteX42" fmla="*/ 660400 w 8244840"/>
              <a:gd name="connsiteY42" fmla="*/ 196619 h 5025159"/>
              <a:gd name="connsiteX43" fmla="*/ 609600 w 8244840"/>
              <a:gd name="connsiteY43" fmla="*/ 183919 h 5025159"/>
              <a:gd name="connsiteX44" fmla="*/ 571500 w 8244840"/>
              <a:gd name="connsiteY44" fmla="*/ 158519 h 5025159"/>
              <a:gd name="connsiteX45" fmla="*/ 520700 w 8244840"/>
              <a:gd name="connsiteY45" fmla="*/ 145819 h 5025159"/>
              <a:gd name="connsiteX46" fmla="*/ 241300 w 8244840"/>
              <a:gd name="connsiteY46" fmla="*/ 120419 h 5025159"/>
              <a:gd name="connsiteX47" fmla="*/ 63500 w 8244840"/>
              <a:gd name="connsiteY47" fmla="*/ 82319 h 5025159"/>
              <a:gd name="connsiteX48" fmla="*/ 0 w 8244840"/>
              <a:gd name="connsiteY48" fmla="*/ 31519 h 5025159"/>
              <a:gd name="connsiteX49" fmla="*/ 88900 w 8244840"/>
              <a:gd name="connsiteY49" fmla="*/ 5022619 h 5025159"/>
              <a:gd name="connsiteX50" fmla="*/ 8244840 w 8244840"/>
              <a:gd name="connsiteY50"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838200 w 8244840"/>
              <a:gd name="connsiteY36" fmla="*/ 387119 h 5025159"/>
              <a:gd name="connsiteX37" fmla="*/ 812800 w 8244840"/>
              <a:gd name="connsiteY37" fmla="*/ 349019 h 5025159"/>
              <a:gd name="connsiteX38" fmla="*/ 800100 w 8244840"/>
              <a:gd name="connsiteY38" fmla="*/ 310919 h 5025159"/>
              <a:gd name="connsiteX39" fmla="*/ 762000 w 8244840"/>
              <a:gd name="connsiteY39" fmla="*/ 298219 h 5025159"/>
              <a:gd name="connsiteX40" fmla="*/ 736600 w 8244840"/>
              <a:gd name="connsiteY40" fmla="*/ 260119 h 5025159"/>
              <a:gd name="connsiteX41" fmla="*/ 660400 w 8244840"/>
              <a:gd name="connsiteY41" fmla="*/ 196619 h 5025159"/>
              <a:gd name="connsiteX42" fmla="*/ 609600 w 8244840"/>
              <a:gd name="connsiteY42" fmla="*/ 183919 h 5025159"/>
              <a:gd name="connsiteX43" fmla="*/ 571500 w 8244840"/>
              <a:gd name="connsiteY43" fmla="*/ 158519 h 5025159"/>
              <a:gd name="connsiteX44" fmla="*/ 520700 w 8244840"/>
              <a:gd name="connsiteY44" fmla="*/ 145819 h 5025159"/>
              <a:gd name="connsiteX45" fmla="*/ 241300 w 8244840"/>
              <a:gd name="connsiteY45" fmla="*/ 120419 h 5025159"/>
              <a:gd name="connsiteX46" fmla="*/ 63500 w 8244840"/>
              <a:gd name="connsiteY46" fmla="*/ 82319 h 5025159"/>
              <a:gd name="connsiteX47" fmla="*/ 0 w 8244840"/>
              <a:gd name="connsiteY47" fmla="*/ 31519 h 5025159"/>
              <a:gd name="connsiteX48" fmla="*/ 88900 w 8244840"/>
              <a:gd name="connsiteY48" fmla="*/ 5022619 h 5025159"/>
              <a:gd name="connsiteX49" fmla="*/ 8244840 w 8244840"/>
              <a:gd name="connsiteY49"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838200 w 8244840"/>
              <a:gd name="connsiteY36" fmla="*/ 387119 h 5025159"/>
              <a:gd name="connsiteX37" fmla="*/ 812800 w 8244840"/>
              <a:gd name="connsiteY37" fmla="*/ 349019 h 5025159"/>
              <a:gd name="connsiteX38" fmla="*/ 762000 w 8244840"/>
              <a:gd name="connsiteY38" fmla="*/ 298219 h 5025159"/>
              <a:gd name="connsiteX39" fmla="*/ 736600 w 8244840"/>
              <a:gd name="connsiteY39" fmla="*/ 260119 h 5025159"/>
              <a:gd name="connsiteX40" fmla="*/ 660400 w 8244840"/>
              <a:gd name="connsiteY40" fmla="*/ 196619 h 5025159"/>
              <a:gd name="connsiteX41" fmla="*/ 609600 w 8244840"/>
              <a:gd name="connsiteY41" fmla="*/ 183919 h 5025159"/>
              <a:gd name="connsiteX42" fmla="*/ 571500 w 8244840"/>
              <a:gd name="connsiteY42" fmla="*/ 158519 h 5025159"/>
              <a:gd name="connsiteX43" fmla="*/ 520700 w 8244840"/>
              <a:gd name="connsiteY43" fmla="*/ 145819 h 5025159"/>
              <a:gd name="connsiteX44" fmla="*/ 241300 w 8244840"/>
              <a:gd name="connsiteY44" fmla="*/ 120419 h 5025159"/>
              <a:gd name="connsiteX45" fmla="*/ 63500 w 8244840"/>
              <a:gd name="connsiteY45" fmla="*/ 82319 h 5025159"/>
              <a:gd name="connsiteX46" fmla="*/ 0 w 8244840"/>
              <a:gd name="connsiteY46" fmla="*/ 31519 h 5025159"/>
              <a:gd name="connsiteX47" fmla="*/ 88900 w 8244840"/>
              <a:gd name="connsiteY47" fmla="*/ 5022619 h 5025159"/>
              <a:gd name="connsiteX48" fmla="*/ 8244840 w 8244840"/>
              <a:gd name="connsiteY48"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838200 w 8244840"/>
              <a:gd name="connsiteY36" fmla="*/ 387119 h 5025159"/>
              <a:gd name="connsiteX37" fmla="*/ 762000 w 8244840"/>
              <a:gd name="connsiteY37" fmla="*/ 298219 h 5025159"/>
              <a:gd name="connsiteX38" fmla="*/ 736600 w 8244840"/>
              <a:gd name="connsiteY38" fmla="*/ 260119 h 5025159"/>
              <a:gd name="connsiteX39" fmla="*/ 660400 w 8244840"/>
              <a:gd name="connsiteY39" fmla="*/ 196619 h 5025159"/>
              <a:gd name="connsiteX40" fmla="*/ 609600 w 8244840"/>
              <a:gd name="connsiteY40" fmla="*/ 183919 h 5025159"/>
              <a:gd name="connsiteX41" fmla="*/ 571500 w 8244840"/>
              <a:gd name="connsiteY41" fmla="*/ 158519 h 5025159"/>
              <a:gd name="connsiteX42" fmla="*/ 520700 w 8244840"/>
              <a:gd name="connsiteY42" fmla="*/ 145819 h 5025159"/>
              <a:gd name="connsiteX43" fmla="*/ 241300 w 8244840"/>
              <a:gd name="connsiteY43" fmla="*/ 120419 h 5025159"/>
              <a:gd name="connsiteX44" fmla="*/ 63500 w 8244840"/>
              <a:gd name="connsiteY44" fmla="*/ 82319 h 5025159"/>
              <a:gd name="connsiteX45" fmla="*/ 0 w 8244840"/>
              <a:gd name="connsiteY45" fmla="*/ 31519 h 5025159"/>
              <a:gd name="connsiteX46" fmla="*/ 88900 w 8244840"/>
              <a:gd name="connsiteY46" fmla="*/ 5022619 h 5025159"/>
              <a:gd name="connsiteX47" fmla="*/ 8244840 w 8244840"/>
              <a:gd name="connsiteY47"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838200 w 8244840"/>
              <a:gd name="connsiteY36" fmla="*/ 387119 h 5025159"/>
              <a:gd name="connsiteX37" fmla="*/ 736600 w 8244840"/>
              <a:gd name="connsiteY37" fmla="*/ 260119 h 5025159"/>
              <a:gd name="connsiteX38" fmla="*/ 660400 w 8244840"/>
              <a:gd name="connsiteY38" fmla="*/ 196619 h 5025159"/>
              <a:gd name="connsiteX39" fmla="*/ 609600 w 8244840"/>
              <a:gd name="connsiteY39" fmla="*/ 183919 h 5025159"/>
              <a:gd name="connsiteX40" fmla="*/ 571500 w 8244840"/>
              <a:gd name="connsiteY40" fmla="*/ 158519 h 5025159"/>
              <a:gd name="connsiteX41" fmla="*/ 520700 w 8244840"/>
              <a:gd name="connsiteY41" fmla="*/ 145819 h 5025159"/>
              <a:gd name="connsiteX42" fmla="*/ 241300 w 8244840"/>
              <a:gd name="connsiteY42" fmla="*/ 120419 h 5025159"/>
              <a:gd name="connsiteX43" fmla="*/ 63500 w 8244840"/>
              <a:gd name="connsiteY43" fmla="*/ 82319 h 5025159"/>
              <a:gd name="connsiteX44" fmla="*/ 0 w 8244840"/>
              <a:gd name="connsiteY44" fmla="*/ 31519 h 5025159"/>
              <a:gd name="connsiteX45" fmla="*/ 88900 w 8244840"/>
              <a:gd name="connsiteY45" fmla="*/ 5022619 h 5025159"/>
              <a:gd name="connsiteX46" fmla="*/ 8244840 w 8244840"/>
              <a:gd name="connsiteY46"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838200 w 8244840"/>
              <a:gd name="connsiteY36" fmla="*/ 387119 h 5025159"/>
              <a:gd name="connsiteX37" fmla="*/ 736600 w 8244840"/>
              <a:gd name="connsiteY37" fmla="*/ 260119 h 5025159"/>
              <a:gd name="connsiteX38" fmla="*/ 609600 w 8244840"/>
              <a:gd name="connsiteY38" fmla="*/ 183919 h 5025159"/>
              <a:gd name="connsiteX39" fmla="*/ 571500 w 8244840"/>
              <a:gd name="connsiteY39" fmla="*/ 158519 h 5025159"/>
              <a:gd name="connsiteX40" fmla="*/ 520700 w 8244840"/>
              <a:gd name="connsiteY40" fmla="*/ 145819 h 5025159"/>
              <a:gd name="connsiteX41" fmla="*/ 241300 w 8244840"/>
              <a:gd name="connsiteY41" fmla="*/ 120419 h 5025159"/>
              <a:gd name="connsiteX42" fmla="*/ 63500 w 8244840"/>
              <a:gd name="connsiteY42" fmla="*/ 82319 h 5025159"/>
              <a:gd name="connsiteX43" fmla="*/ 0 w 8244840"/>
              <a:gd name="connsiteY43" fmla="*/ 31519 h 5025159"/>
              <a:gd name="connsiteX44" fmla="*/ 88900 w 8244840"/>
              <a:gd name="connsiteY44" fmla="*/ 5022619 h 5025159"/>
              <a:gd name="connsiteX45" fmla="*/ 8244840 w 8244840"/>
              <a:gd name="connsiteY45"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838200 w 8244840"/>
              <a:gd name="connsiteY36" fmla="*/ 387119 h 5025159"/>
              <a:gd name="connsiteX37" fmla="*/ 736600 w 8244840"/>
              <a:gd name="connsiteY37" fmla="*/ 260119 h 5025159"/>
              <a:gd name="connsiteX38" fmla="*/ 609600 w 8244840"/>
              <a:gd name="connsiteY38" fmla="*/ 183919 h 5025159"/>
              <a:gd name="connsiteX39" fmla="*/ 520700 w 8244840"/>
              <a:gd name="connsiteY39" fmla="*/ 145819 h 5025159"/>
              <a:gd name="connsiteX40" fmla="*/ 241300 w 8244840"/>
              <a:gd name="connsiteY40" fmla="*/ 120419 h 5025159"/>
              <a:gd name="connsiteX41" fmla="*/ 63500 w 8244840"/>
              <a:gd name="connsiteY41" fmla="*/ 82319 h 5025159"/>
              <a:gd name="connsiteX42" fmla="*/ 0 w 8244840"/>
              <a:gd name="connsiteY42" fmla="*/ 31519 h 5025159"/>
              <a:gd name="connsiteX43" fmla="*/ 88900 w 8244840"/>
              <a:gd name="connsiteY43" fmla="*/ 5022619 h 5025159"/>
              <a:gd name="connsiteX44" fmla="*/ 8244840 w 8244840"/>
              <a:gd name="connsiteY44"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838200 w 8244840"/>
              <a:gd name="connsiteY36" fmla="*/ 387119 h 5025159"/>
              <a:gd name="connsiteX37" fmla="*/ 736600 w 8244840"/>
              <a:gd name="connsiteY37" fmla="*/ 260119 h 5025159"/>
              <a:gd name="connsiteX38" fmla="*/ 520700 w 8244840"/>
              <a:gd name="connsiteY38" fmla="*/ 145819 h 5025159"/>
              <a:gd name="connsiteX39" fmla="*/ 241300 w 8244840"/>
              <a:gd name="connsiteY39" fmla="*/ 120419 h 5025159"/>
              <a:gd name="connsiteX40" fmla="*/ 63500 w 8244840"/>
              <a:gd name="connsiteY40" fmla="*/ 82319 h 5025159"/>
              <a:gd name="connsiteX41" fmla="*/ 0 w 8244840"/>
              <a:gd name="connsiteY41" fmla="*/ 31519 h 5025159"/>
              <a:gd name="connsiteX42" fmla="*/ 88900 w 8244840"/>
              <a:gd name="connsiteY42" fmla="*/ 5022619 h 5025159"/>
              <a:gd name="connsiteX43" fmla="*/ 8244840 w 8244840"/>
              <a:gd name="connsiteY43" fmla="*/ 5025159 h 5025159"/>
              <a:gd name="connsiteX0" fmla="*/ 8191500 w 8244840"/>
              <a:gd name="connsiteY0" fmla="*/ 4197119 h 5025159"/>
              <a:gd name="connsiteX1" fmla="*/ 8229600 w 8244840"/>
              <a:gd name="connsiteY1" fmla="*/ 107719 h 5025159"/>
              <a:gd name="connsiteX2" fmla="*/ 7251700 w 8244840"/>
              <a:gd name="connsiteY2" fmla="*/ 82319 h 5025159"/>
              <a:gd name="connsiteX3" fmla="*/ 6261100 w 8244840"/>
              <a:gd name="connsiteY3" fmla="*/ 120419 h 5025159"/>
              <a:gd name="connsiteX4" fmla="*/ 5702300 w 8244840"/>
              <a:gd name="connsiteY4" fmla="*/ 234719 h 5025159"/>
              <a:gd name="connsiteX5" fmla="*/ 4991100 w 8244840"/>
              <a:gd name="connsiteY5" fmla="*/ 298219 h 5025159"/>
              <a:gd name="connsiteX6" fmla="*/ 4432300 w 8244840"/>
              <a:gd name="connsiteY6" fmla="*/ 412519 h 5025159"/>
              <a:gd name="connsiteX7" fmla="*/ 4076700 w 8244840"/>
              <a:gd name="connsiteY7" fmla="*/ 463319 h 5025159"/>
              <a:gd name="connsiteX8" fmla="*/ 3454400 w 8244840"/>
              <a:gd name="connsiteY8" fmla="*/ 793519 h 5025159"/>
              <a:gd name="connsiteX9" fmla="*/ 3238500 w 8244840"/>
              <a:gd name="connsiteY9" fmla="*/ 945919 h 5025159"/>
              <a:gd name="connsiteX10" fmla="*/ 2959100 w 8244840"/>
              <a:gd name="connsiteY10" fmla="*/ 1199919 h 5025159"/>
              <a:gd name="connsiteX11" fmla="*/ 2832100 w 8244840"/>
              <a:gd name="connsiteY11" fmla="*/ 1530119 h 5025159"/>
              <a:gd name="connsiteX12" fmla="*/ 2755900 w 8244840"/>
              <a:gd name="connsiteY12" fmla="*/ 1720619 h 5025159"/>
              <a:gd name="connsiteX13" fmla="*/ 2679700 w 8244840"/>
              <a:gd name="connsiteY13" fmla="*/ 2012719 h 5025159"/>
              <a:gd name="connsiteX14" fmla="*/ 2641600 w 8244840"/>
              <a:gd name="connsiteY14" fmla="*/ 2698519 h 5025159"/>
              <a:gd name="connsiteX15" fmla="*/ 2578100 w 8244840"/>
              <a:gd name="connsiteY15" fmla="*/ 3079519 h 5025159"/>
              <a:gd name="connsiteX16" fmla="*/ 2438400 w 8244840"/>
              <a:gd name="connsiteY16" fmla="*/ 3346219 h 5025159"/>
              <a:gd name="connsiteX17" fmla="*/ 2349500 w 8244840"/>
              <a:gd name="connsiteY17" fmla="*/ 3625619 h 5025159"/>
              <a:gd name="connsiteX18" fmla="*/ 2311400 w 8244840"/>
              <a:gd name="connsiteY18" fmla="*/ 3790719 h 5025159"/>
              <a:gd name="connsiteX19" fmla="*/ 2273300 w 8244840"/>
              <a:gd name="connsiteY19" fmla="*/ 3968519 h 5025159"/>
              <a:gd name="connsiteX20" fmla="*/ 2222500 w 8244840"/>
              <a:gd name="connsiteY20" fmla="*/ 4298719 h 5025159"/>
              <a:gd name="connsiteX21" fmla="*/ 2209800 w 8244840"/>
              <a:gd name="connsiteY21" fmla="*/ 4489219 h 5025159"/>
              <a:gd name="connsiteX22" fmla="*/ 2171700 w 8244840"/>
              <a:gd name="connsiteY22" fmla="*/ 4692419 h 5025159"/>
              <a:gd name="connsiteX23" fmla="*/ 1816100 w 8244840"/>
              <a:gd name="connsiteY23" fmla="*/ 4895619 h 5025159"/>
              <a:gd name="connsiteX24" fmla="*/ 1587500 w 8244840"/>
              <a:gd name="connsiteY24" fmla="*/ 4819419 h 5025159"/>
              <a:gd name="connsiteX25" fmla="*/ 1397000 w 8244840"/>
              <a:gd name="connsiteY25" fmla="*/ 4755919 h 5025159"/>
              <a:gd name="connsiteX26" fmla="*/ 1270000 w 8244840"/>
              <a:gd name="connsiteY26" fmla="*/ 4641619 h 5025159"/>
              <a:gd name="connsiteX27" fmla="*/ 1181100 w 8244840"/>
              <a:gd name="connsiteY27" fmla="*/ 4387619 h 5025159"/>
              <a:gd name="connsiteX28" fmla="*/ 1181100 w 8244840"/>
              <a:gd name="connsiteY28" fmla="*/ 3981219 h 5025159"/>
              <a:gd name="connsiteX29" fmla="*/ 1231900 w 8244840"/>
              <a:gd name="connsiteY29" fmla="*/ 3320819 h 5025159"/>
              <a:gd name="connsiteX30" fmla="*/ 1244600 w 8244840"/>
              <a:gd name="connsiteY30" fmla="*/ 2177819 h 5025159"/>
              <a:gd name="connsiteX31" fmla="*/ 1181100 w 8244840"/>
              <a:gd name="connsiteY31" fmla="*/ 1707919 h 5025159"/>
              <a:gd name="connsiteX32" fmla="*/ 1117600 w 8244840"/>
              <a:gd name="connsiteY32" fmla="*/ 1428519 h 5025159"/>
              <a:gd name="connsiteX33" fmla="*/ 1066800 w 8244840"/>
              <a:gd name="connsiteY33" fmla="*/ 1225319 h 5025159"/>
              <a:gd name="connsiteX34" fmla="*/ 1003300 w 8244840"/>
              <a:gd name="connsiteY34" fmla="*/ 793519 h 5025159"/>
              <a:gd name="connsiteX35" fmla="*/ 927100 w 8244840"/>
              <a:gd name="connsiteY35" fmla="*/ 590319 h 5025159"/>
              <a:gd name="connsiteX36" fmla="*/ 838200 w 8244840"/>
              <a:gd name="connsiteY36" fmla="*/ 387119 h 5025159"/>
              <a:gd name="connsiteX37" fmla="*/ 736600 w 8244840"/>
              <a:gd name="connsiteY37" fmla="*/ 260119 h 5025159"/>
              <a:gd name="connsiteX38" fmla="*/ 520700 w 8244840"/>
              <a:gd name="connsiteY38" fmla="*/ 145819 h 5025159"/>
              <a:gd name="connsiteX39" fmla="*/ 63500 w 8244840"/>
              <a:gd name="connsiteY39" fmla="*/ 82319 h 5025159"/>
              <a:gd name="connsiteX40" fmla="*/ 0 w 8244840"/>
              <a:gd name="connsiteY40" fmla="*/ 31519 h 5025159"/>
              <a:gd name="connsiteX41" fmla="*/ 88900 w 8244840"/>
              <a:gd name="connsiteY41" fmla="*/ 5022619 h 5025159"/>
              <a:gd name="connsiteX42" fmla="*/ 8244840 w 8244840"/>
              <a:gd name="connsiteY42" fmla="*/ 5025159 h 5025159"/>
              <a:gd name="connsiteX0" fmla="*/ 8191500 w 8244840"/>
              <a:gd name="connsiteY0" fmla="*/ 4506929 h 5334969"/>
              <a:gd name="connsiteX1" fmla="*/ 8229600 w 8244840"/>
              <a:gd name="connsiteY1" fmla="*/ 417529 h 5334969"/>
              <a:gd name="connsiteX2" fmla="*/ 7251700 w 8244840"/>
              <a:gd name="connsiteY2" fmla="*/ 392129 h 5334969"/>
              <a:gd name="connsiteX3" fmla="*/ 6261100 w 8244840"/>
              <a:gd name="connsiteY3" fmla="*/ 430229 h 5334969"/>
              <a:gd name="connsiteX4" fmla="*/ 5702300 w 8244840"/>
              <a:gd name="connsiteY4" fmla="*/ 544529 h 5334969"/>
              <a:gd name="connsiteX5" fmla="*/ 4991100 w 8244840"/>
              <a:gd name="connsiteY5" fmla="*/ 608029 h 5334969"/>
              <a:gd name="connsiteX6" fmla="*/ 4432300 w 8244840"/>
              <a:gd name="connsiteY6" fmla="*/ 722329 h 5334969"/>
              <a:gd name="connsiteX7" fmla="*/ 4076700 w 8244840"/>
              <a:gd name="connsiteY7" fmla="*/ 773129 h 5334969"/>
              <a:gd name="connsiteX8" fmla="*/ 3454400 w 8244840"/>
              <a:gd name="connsiteY8" fmla="*/ 1103329 h 5334969"/>
              <a:gd name="connsiteX9" fmla="*/ 3238500 w 8244840"/>
              <a:gd name="connsiteY9" fmla="*/ 1255729 h 5334969"/>
              <a:gd name="connsiteX10" fmla="*/ 2959100 w 8244840"/>
              <a:gd name="connsiteY10" fmla="*/ 1509729 h 5334969"/>
              <a:gd name="connsiteX11" fmla="*/ 2832100 w 8244840"/>
              <a:gd name="connsiteY11" fmla="*/ 1839929 h 5334969"/>
              <a:gd name="connsiteX12" fmla="*/ 2755900 w 8244840"/>
              <a:gd name="connsiteY12" fmla="*/ 2030429 h 5334969"/>
              <a:gd name="connsiteX13" fmla="*/ 2679700 w 8244840"/>
              <a:gd name="connsiteY13" fmla="*/ 2322529 h 5334969"/>
              <a:gd name="connsiteX14" fmla="*/ 2641600 w 8244840"/>
              <a:gd name="connsiteY14" fmla="*/ 3008329 h 5334969"/>
              <a:gd name="connsiteX15" fmla="*/ 2578100 w 8244840"/>
              <a:gd name="connsiteY15" fmla="*/ 3389329 h 5334969"/>
              <a:gd name="connsiteX16" fmla="*/ 2438400 w 8244840"/>
              <a:gd name="connsiteY16" fmla="*/ 3656029 h 5334969"/>
              <a:gd name="connsiteX17" fmla="*/ 2349500 w 8244840"/>
              <a:gd name="connsiteY17" fmla="*/ 3935429 h 5334969"/>
              <a:gd name="connsiteX18" fmla="*/ 2311400 w 8244840"/>
              <a:gd name="connsiteY18" fmla="*/ 4100529 h 5334969"/>
              <a:gd name="connsiteX19" fmla="*/ 2273300 w 8244840"/>
              <a:gd name="connsiteY19" fmla="*/ 4278329 h 5334969"/>
              <a:gd name="connsiteX20" fmla="*/ 2222500 w 8244840"/>
              <a:gd name="connsiteY20" fmla="*/ 4608529 h 5334969"/>
              <a:gd name="connsiteX21" fmla="*/ 2209800 w 8244840"/>
              <a:gd name="connsiteY21" fmla="*/ 4799029 h 5334969"/>
              <a:gd name="connsiteX22" fmla="*/ 2171700 w 8244840"/>
              <a:gd name="connsiteY22" fmla="*/ 5002229 h 5334969"/>
              <a:gd name="connsiteX23" fmla="*/ 1816100 w 8244840"/>
              <a:gd name="connsiteY23" fmla="*/ 5205429 h 5334969"/>
              <a:gd name="connsiteX24" fmla="*/ 1587500 w 8244840"/>
              <a:gd name="connsiteY24" fmla="*/ 5129229 h 5334969"/>
              <a:gd name="connsiteX25" fmla="*/ 1397000 w 8244840"/>
              <a:gd name="connsiteY25" fmla="*/ 5065729 h 5334969"/>
              <a:gd name="connsiteX26" fmla="*/ 1270000 w 8244840"/>
              <a:gd name="connsiteY26" fmla="*/ 4951429 h 5334969"/>
              <a:gd name="connsiteX27" fmla="*/ 1181100 w 8244840"/>
              <a:gd name="connsiteY27" fmla="*/ 4697429 h 5334969"/>
              <a:gd name="connsiteX28" fmla="*/ 1181100 w 8244840"/>
              <a:gd name="connsiteY28" fmla="*/ 4291029 h 5334969"/>
              <a:gd name="connsiteX29" fmla="*/ 1231900 w 8244840"/>
              <a:gd name="connsiteY29" fmla="*/ 3630629 h 5334969"/>
              <a:gd name="connsiteX30" fmla="*/ 1244600 w 8244840"/>
              <a:gd name="connsiteY30" fmla="*/ 2487629 h 5334969"/>
              <a:gd name="connsiteX31" fmla="*/ 1181100 w 8244840"/>
              <a:gd name="connsiteY31" fmla="*/ 2017729 h 5334969"/>
              <a:gd name="connsiteX32" fmla="*/ 1117600 w 8244840"/>
              <a:gd name="connsiteY32" fmla="*/ 1738329 h 5334969"/>
              <a:gd name="connsiteX33" fmla="*/ 1066800 w 8244840"/>
              <a:gd name="connsiteY33" fmla="*/ 1535129 h 5334969"/>
              <a:gd name="connsiteX34" fmla="*/ 1003300 w 8244840"/>
              <a:gd name="connsiteY34" fmla="*/ 1103329 h 5334969"/>
              <a:gd name="connsiteX35" fmla="*/ 927100 w 8244840"/>
              <a:gd name="connsiteY35" fmla="*/ 900129 h 5334969"/>
              <a:gd name="connsiteX36" fmla="*/ 838200 w 8244840"/>
              <a:gd name="connsiteY36" fmla="*/ 696929 h 5334969"/>
              <a:gd name="connsiteX37" fmla="*/ 736600 w 8244840"/>
              <a:gd name="connsiteY37" fmla="*/ 569929 h 5334969"/>
              <a:gd name="connsiteX38" fmla="*/ 520700 w 8244840"/>
              <a:gd name="connsiteY38" fmla="*/ 455629 h 5334969"/>
              <a:gd name="connsiteX39" fmla="*/ 0 w 8244840"/>
              <a:gd name="connsiteY39" fmla="*/ 341329 h 5334969"/>
              <a:gd name="connsiteX40" fmla="*/ 88900 w 8244840"/>
              <a:gd name="connsiteY40" fmla="*/ 5332429 h 5334969"/>
              <a:gd name="connsiteX41" fmla="*/ 8244840 w 8244840"/>
              <a:gd name="connsiteY41" fmla="*/ 5334969 h 5334969"/>
              <a:gd name="connsiteX0" fmla="*/ 8191500 w 8244840"/>
              <a:gd name="connsiteY0" fmla="*/ 4506929 h 5334969"/>
              <a:gd name="connsiteX1" fmla="*/ 8229600 w 8244840"/>
              <a:gd name="connsiteY1" fmla="*/ 417529 h 5334969"/>
              <a:gd name="connsiteX2" fmla="*/ 7251700 w 8244840"/>
              <a:gd name="connsiteY2" fmla="*/ 392129 h 5334969"/>
              <a:gd name="connsiteX3" fmla="*/ 6261100 w 8244840"/>
              <a:gd name="connsiteY3" fmla="*/ 430229 h 5334969"/>
              <a:gd name="connsiteX4" fmla="*/ 5702300 w 8244840"/>
              <a:gd name="connsiteY4" fmla="*/ 544529 h 5334969"/>
              <a:gd name="connsiteX5" fmla="*/ 4991100 w 8244840"/>
              <a:gd name="connsiteY5" fmla="*/ 608029 h 5334969"/>
              <a:gd name="connsiteX6" fmla="*/ 4432300 w 8244840"/>
              <a:gd name="connsiteY6" fmla="*/ 722329 h 5334969"/>
              <a:gd name="connsiteX7" fmla="*/ 4076700 w 8244840"/>
              <a:gd name="connsiteY7" fmla="*/ 773129 h 5334969"/>
              <a:gd name="connsiteX8" fmla="*/ 3454400 w 8244840"/>
              <a:gd name="connsiteY8" fmla="*/ 1103329 h 5334969"/>
              <a:gd name="connsiteX9" fmla="*/ 3238500 w 8244840"/>
              <a:gd name="connsiteY9" fmla="*/ 1255729 h 5334969"/>
              <a:gd name="connsiteX10" fmla="*/ 2959100 w 8244840"/>
              <a:gd name="connsiteY10" fmla="*/ 1509729 h 5334969"/>
              <a:gd name="connsiteX11" fmla="*/ 2832100 w 8244840"/>
              <a:gd name="connsiteY11" fmla="*/ 1839929 h 5334969"/>
              <a:gd name="connsiteX12" fmla="*/ 2755900 w 8244840"/>
              <a:gd name="connsiteY12" fmla="*/ 2030429 h 5334969"/>
              <a:gd name="connsiteX13" fmla="*/ 2679700 w 8244840"/>
              <a:gd name="connsiteY13" fmla="*/ 2322529 h 5334969"/>
              <a:gd name="connsiteX14" fmla="*/ 2641600 w 8244840"/>
              <a:gd name="connsiteY14" fmla="*/ 3008329 h 5334969"/>
              <a:gd name="connsiteX15" fmla="*/ 2578100 w 8244840"/>
              <a:gd name="connsiteY15" fmla="*/ 3389329 h 5334969"/>
              <a:gd name="connsiteX16" fmla="*/ 2438400 w 8244840"/>
              <a:gd name="connsiteY16" fmla="*/ 3656029 h 5334969"/>
              <a:gd name="connsiteX17" fmla="*/ 2349500 w 8244840"/>
              <a:gd name="connsiteY17" fmla="*/ 3935429 h 5334969"/>
              <a:gd name="connsiteX18" fmla="*/ 2311400 w 8244840"/>
              <a:gd name="connsiteY18" fmla="*/ 4100529 h 5334969"/>
              <a:gd name="connsiteX19" fmla="*/ 2273300 w 8244840"/>
              <a:gd name="connsiteY19" fmla="*/ 4278329 h 5334969"/>
              <a:gd name="connsiteX20" fmla="*/ 2222500 w 8244840"/>
              <a:gd name="connsiteY20" fmla="*/ 4608529 h 5334969"/>
              <a:gd name="connsiteX21" fmla="*/ 2209800 w 8244840"/>
              <a:gd name="connsiteY21" fmla="*/ 4799029 h 5334969"/>
              <a:gd name="connsiteX22" fmla="*/ 2171700 w 8244840"/>
              <a:gd name="connsiteY22" fmla="*/ 5002229 h 5334969"/>
              <a:gd name="connsiteX23" fmla="*/ 1816100 w 8244840"/>
              <a:gd name="connsiteY23" fmla="*/ 5205429 h 5334969"/>
              <a:gd name="connsiteX24" fmla="*/ 1587500 w 8244840"/>
              <a:gd name="connsiteY24" fmla="*/ 5129229 h 5334969"/>
              <a:gd name="connsiteX25" fmla="*/ 1397000 w 8244840"/>
              <a:gd name="connsiteY25" fmla="*/ 5065729 h 5334969"/>
              <a:gd name="connsiteX26" fmla="*/ 1270000 w 8244840"/>
              <a:gd name="connsiteY26" fmla="*/ 4951429 h 5334969"/>
              <a:gd name="connsiteX27" fmla="*/ 1181100 w 8244840"/>
              <a:gd name="connsiteY27" fmla="*/ 4697429 h 5334969"/>
              <a:gd name="connsiteX28" fmla="*/ 1181100 w 8244840"/>
              <a:gd name="connsiteY28" fmla="*/ 4291029 h 5334969"/>
              <a:gd name="connsiteX29" fmla="*/ 1231900 w 8244840"/>
              <a:gd name="connsiteY29" fmla="*/ 3630629 h 5334969"/>
              <a:gd name="connsiteX30" fmla="*/ 1244600 w 8244840"/>
              <a:gd name="connsiteY30" fmla="*/ 2487629 h 5334969"/>
              <a:gd name="connsiteX31" fmla="*/ 1181100 w 8244840"/>
              <a:gd name="connsiteY31" fmla="*/ 2017729 h 5334969"/>
              <a:gd name="connsiteX32" fmla="*/ 1117600 w 8244840"/>
              <a:gd name="connsiteY32" fmla="*/ 1738329 h 5334969"/>
              <a:gd name="connsiteX33" fmla="*/ 1066800 w 8244840"/>
              <a:gd name="connsiteY33" fmla="*/ 1535129 h 5334969"/>
              <a:gd name="connsiteX34" fmla="*/ 1003300 w 8244840"/>
              <a:gd name="connsiteY34" fmla="*/ 1103329 h 5334969"/>
              <a:gd name="connsiteX35" fmla="*/ 927100 w 8244840"/>
              <a:gd name="connsiteY35" fmla="*/ 900129 h 5334969"/>
              <a:gd name="connsiteX36" fmla="*/ 838200 w 8244840"/>
              <a:gd name="connsiteY36" fmla="*/ 696929 h 5334969"/>
              <a:gd name="connsiteX37" fmla="*/ 736600 w 8244840"/>
              <a:gd name="connsiteY37" fmla="*/ 569929 h 5334969"/>
              <a:gd name="connsiteX38" fmla="*/ 520700 w 8244840"/>
              <a:gd name="connsiteY38" fmla="*/ 455629 h 5334969"/>
              <a:gd name="connsiteX39" fmla="*/ 0 w 8244840"/>
              <a:gd name="connsiteY39" fmla="*/ 341329 h 5334969"/>
              <a:gd name="connsiteX40" fmla="*/ 88900 w 8244840"/>
              <a:gd name="connsiteY40" fmla="*/ 5332429 h 5334969"/>
              <a:gd name="connsiteX41" fmla="*/ 8244840 w 8244840"/>
              <a:gd name="connsiteY41" fmla="*/ 5334969 h 5334969"/>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181100 w 8244840"/>
              <a:gd name="connsiteY31" fmla="*/ 1676400 h 4993640"/>
              <a:gd name="connsiteX32" fmla="*/ 1117600 w 8244840"/>
              <a:gd name="connsiteY32" fmla="*/ 1397000 h 4993640"/>
              <a:gd name="connsiteX33" fmla="*/ 1066800 w 8244840"/>
              <a:gd name="connsiteY33" fmla="*/ 1193800 h 4993640"/>
              <a:gd name="connsiteX34" fmla="*/ 1003300 w 8244840"/>
              <a:gd name="connsiteY34" fmla="*/ 762000 h 4993640"/>
              <a:gd name="connsiteX35" fmla="*/ 927100 w 8244840"/>
              <a:gd name="connsiteY35" fmla="*/ 558800 h 4993640"/>
              <a:gd name="connsiteX36" fmla="*/ 838200 w 8244840"/>
              <a:gd name="connsiteY36" fmla="*/ 355600 h 4993640"/>
              <a:gd name="connsiteX37" fmla="*/ 736600 w 8244840"/>
              <a:gd name="connsiteY37" fmla="*/ 228600 h 4993640"/>
              <a:gd name="connsiteX38" fmla="*/ 520700 w 8244840"/>
              <a:gd name="connsiteY38" fmla="*/ 1143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181100 w 8244840"/>
              <a:gd name="connsiteY31" fmla="*/ 1676400 h 4993640"/>
              <a:gd name="connsiteX32" fmla="*/ 1117600 w 8244840"/>
              <a:gd name="connsiteY32" fmla="*/ 1397000 h 4993640"/>
              <a:gd name="connsiteX33" fmla="*/ 1066800 w 8244840"/>
              <a:gd name="connsiteY33" fmla="*/ 1193800 h 4993640"/>
              <a:gd name="connsiteX34" fmla="*/ 1003300 w 8244840"/>
              <a:gd name="connsiteY34" fmla="*/ 762000 h 4993640"/>
              <a:gd name="connsiteX35" fmla="*/ 927100 w 8244840"/>
              <a:gd name="connsiteY35" fmla="*/ 558800 h 4993640"/>
              <a:gd name="connsiteX36" fmla="*/ 838200 w 8244840"/>
              <a:gd name="connsiteY36" fmla="*/ 355600 h 4993640"/>
              <a:gd name="connsiteX37" fmla="*/ 736600 w 8244840"/>
              <a:gd name="connsiteY37" fmla="*/ 22860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181100 w 8244840"/>
              <a:gd name="connsiteY31" fmla="*/ 1676400 h 4993640"/>
              <a:gd name="connsiteX32" fmla="*/ 1117600 w 8244840"/>
              <a:gd name="connsiteY32" fmla="*/ 1397000 h 4993640"/>
              <a:gd name="connsiteX33" fmla="*/ 1066800 w 8244840"/>
              <a:gd name="connsiteY33" fmla="*/ 1193800 h 4993640"/>
              <a:gd name="connsiteX34" fmla="*/ 1003300 w 8244840"/>
              <a:gd name="connsiteY34" fmla="*/ 762000 h 4993640"/>
              <a:gd name="connsiteX35" fmla="*/ 927100 w 8244840"/>
              <a:gd name="connsiteY35" fmla="*/ 558800 h 4993640"/>
              <a:gd name="connsiteX36" fmla="*/ 838200 w 8244840"/>
              <a:gd name="connsiteY36" fmla="*/ 35560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181100 w 8244840"/>
              <a:gd name="connsiteY31" fmla="*/ 1676400 h 4993640"/>
              <a:gd name="connsiteX32" fmla="*/ 1117600 w 8244840"/>
              <a:gd name="connsiteY32" fmla="*/ 1397000 h 4993640"/>
              <a:gd name="connsiteX33" fmla="*/ 1066800 w 8244840"/>
              <a:gd name="connsiteY33" fmla="*/ 1193800 h 4993640"/>
              <a:gd name="connsiteX34" fmla="*/ 1003300 w 8244840"/>
              <a:gd name="connsiteY34" fmla="*/ 762000 h 4993640"/>
              <a:gd name="connsiteX35" fmla="*/ 927100 w 8244840"/>
              <a:gd name="connsiteY35" fmla="*/ 55880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181100 w 8244840"/>
              <a:gd name="connsiteY31" fmla="*/ 1676400 h 4993640"/>
              <a:gd name="connsiteX32" fmla="*/ 1117600 w 8244840"/>
              <a:gd name="connsiteY32" fmla="*/ 1397000 h 4993640"/>
              <a:gd name="connsiteX33" fmla="*/ 1066800 w 8244840"/>
              <a:gd name="connsiteY33" fmla="*/ 1193800 h 4993640"/>
              <a:gd name="connsiteX34" fmla="*/ 1003300 w 8244840"/>
              <a:gd name="connsiteY34" fmla="*/ 76200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181100 w 8244840"/>
              <a:gd name="connsiteY31" fmla="*/ 1676400 h 4993640"/>
              <a:gd name="connsiteX32" fmla="*/ 1117600 w 8244840"/>
              <a:gd name="connsiteY32" fmla="*/ 1397000 h 4993640"/>
              <a:gd name="connsiteX33" fmla="*/ 1066800 w 8244840"/>
              <a:gd name="connsiteY33" fmla="*/ 11938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181100 w 8244840"/>
              <a:gd name="connsiteY31" fmla="*/ 1676400 h 4993640"/>
              <a:gd name="connsiteX32" fmla="*/ 1117600 w 8244840"/>
              <a:gd name="connsiteY32" fmla="*/ 13970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181100 w 8244840"/>
              <a:gd name="connsiteY31" fmla="*/ 167640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181100 w 8244840"/>
              <a:gd name="connsiteY31" fmla="*/ 167640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244600 w 8244840"/>
              <a:gd name="connsiteY30" fmla="*/ 2146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231900 w 8244840"/>
              <a:gd name="connsiteY29" fmla="*/ 328930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81100 w 8244840"/>
              <a:gd name="connsiteY28" fmla="*/ 394970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1811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270000 w 8244840"/>
              <a:gd name="connsiteY26" fmla="*/ 461010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3970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16100 w 8244840"/>
              <a:gd name="connsiteY23" fmla="*/ 48641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2171700 w 8244840"/>
              <a:gd name="connsiteY22" fmla="*/ 466090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209800 w 8244840"/>
              <a:gd name="connsiteY21" fmla="*/ 445770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222500 w 8244840"/>
              <a:gd name="connsiteY20" fmla="*/ 42672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114550 w 8244840"/>
              <a:gd name="connsiteY20" fmla="*/ 41656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114550 w 8244840"/>
              <a:gd name="connsiteY20" fmla="*/ 41656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273300 w 8244840"/>
              <a:gd name="connsiteY19" fmla="*/ 3937000 h 4993640"/>
              <a:gd name="connsiteX20" fmla="*/ 2114550 w 8244840"/>
              <a:gd name="connsiteY20" fmla="*/ 41656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311400 w 8244840"/>
              <a:gd name="connsiteY18" fmla="*/ 3759200 h 4993640"/>
              <a:gd name="connsiteX19" fmla="*/ 2190750 w 8244840"/>
              <a:gd name="connsiteY19" fmla="*/ 3867150 h 4993640"/>
              <a:gd name="connsiteX20" fmla="*/ 2114550 w 8244840"/>
              <a:gd name="connsiteY20" fmla="*/ 41656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209800 w 8244840"/>
              <a:gd name="connsiteY18" fmla="*/ 3651250 h 4993640"/>
              <a:gd name="connsiteX19" fmla="*/ 2190750 w 8244840"/>
              <a:gd name="connsiteY19" fmla="*/ 3867150 h 4993640"/>
              <a:gd name="connsiteX20" fmla="*/ 2114550 w 8244840"/>
              <a:gd name="connsiteY20" fmla="*/ 41656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349500 w 8244840"/>
              <a:gd name="connsiteY17" fmla="*/ 3594100 h 4993640"/>
              <a:gd name="connsiteX18" fmla="*/ 2209800 w 8244840"/>
              <a:gd name="connsiteY18" fmla="*/ 3651250 h 4993640"/>
              <a:gd name="connsiteX19" fmla="*/ 2190750 w 8244840"/>
              <a:gd name="connsiteY19" fmla="*/ 3867150 h 4993640"/>
              <a:gd name="connsiteX20" fmla="*/ 2114550 w 8244840"/>
              <a:gd name="connsiteY20" fmla="*/ 41656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247900 w 8244840"/>
              <a:gd name="connsiteY17" fmla="*/ 3416300 h 4993640"/>
              <a:gd name="connsiteX18" fmla="*/ 2209800 w 8244840"/>
              <a:gd name="connsiteY18" fmla="*/ 3651250 h 4993640"/>
              <a:gd name="connsiteX19" fmla="*/ 2190750 w 8244840"/>
              <a:gd name="connsiteY19" fmla="*/ 3867150 h 4993640"/>
              <a:gd name="connsiteX20" fmla="*/ 2114550 w 8244840"/>
              <a:gd name="connsiteY20" fmla="*/ 41656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438400 w 8244840"/>
              <a:gd name="connsiteY16" fmla="*/ 3314700 h 4993640"/>
              <a:gd name="connsiteX17" fmla="*/ 2247900 w 8244840"/>
              <a:gd name="connsiteY17" fmla="*/ 3416300 h 4993640"/>
              <a:gd name="connsiteX18" fmla="*/ 2209800 w 8244840"/>
              <a:gd name="connsiteY18" fmla="*/ 3651250 h 4993640"/>
              <a:gd name="connsiteX19" fmla="*/ 2190750 w 8244840"/>
              <a:gd name="connsiteY19" fmla="*/ 3867150 h 4993640"/>
              <a:gd name="connsiteX20" fmla="*/ 2114550 w 8244840"/>
              <a:gd name="connsiteY20" fmla="*/ 4165600 h 4993640"/>
              <a:gd name="connsiteX21" fmla="*/ 2070100 w 8244840"/>
              <a:gd name="connsiteY21" fmla="*/ 4349750 h 4993640"/>
              <a:gd name="connsiteX22" fmla="*/ 1981200 w 8244840"/>
              <a:gd name="connsiteY22" fmla="*/ 4565650 h 4993640"/>
              <a:gd name="connsiteX23" fmla="*/ 1828800 w 8244840"/>
              <a:gd name="connsiteY23" fmla="*/ 4749800 h 4993640"/>
              <a:gd name="connsiteX24" fmla="*/ 1587500 w 8244840"/>
              <a:gd name="connsiteY24" fmla="*/ 4787900 h 4993640"/>
              <a:gd name="connsiteX25" fmla="*/ 1435100 w 8244840"/>
              <a:gd name="connsiteY25" fmla="*/ 4724400 h 4993640"/>
              <a:gd name="connsiteX26" fmla="*/ 1320800 w 8244840"/>
              <a:gd name="connsiteY26" fmla="*/ 4591050 h 4993640"/>
              <a:gd name="connsiteX27" fmla="*/ 1219200 w 8244840"/>
              <a:gd name="connsiteY27" fmla="*/ 4356100 h 4993640"/>
              <a:gd name="connsiteX28" fmla="*/ 1143000 w 8244840"/>
              <a:gd name="connsiteY28" fmla="*/ 3968750 h 4993640"/>
              <a:gd name="connsiteX29" fmla="*/ 1104900 w 8244840"/>
              <a:gd name="connsiteY29" fmla="*/ 3321050 h 4993640"/>
              <a:gd name="connsiteX30" fmla="*/ 1041400 w 8244840"/>
              <a:gd name="connsiteY30" fmla="*/ 2273300 h 4993640"/>
              <a:gd name="connsiteX31" fmla="*/ 1041400 w 8244840"/>
              <a:gd name="connsiteY31" fmla="*/ 1822450 h 4993640"/>
              <a:gd name="connsiteX32" fmla="*/ 1041400 w 8244840"/>
              <a:gd name="connsiteY32" fmla="*/ 1574800 h 4993640"/>
              <a:gd name="connsiteX33" fmla="*/ 1016000 w 8244840"/>
              <a:gd name="connsiteY33" fmla="*/ 1270000 h 4993640"/>
              <a:gd name="connsiteX34" fmla="*/ 971550 w 8244840"/>
              <a:gd name="connsiteY34" fmla="*/ 806450 h 4993640"/>
              <a:gd name="connsiteX35" fmla="*/ 908050 w 8244840"/>
              <a:gd name="connsiteY35" fmla="*/ 603250 h 4993640"/>
              <a:gd name="connsiteX36" fmla="*/ 838200 w 8244840"/>
              <a:gd name="connsiteY36" fmla="*/ 412750 h 4993640"/>
              <a:gd name="connsiteX37" fmla="*/ 717550 w 8244840"/>
              <a:gd name="connsiteY37" fmla="*/ 285750 h 4993640"/>
              <a:gd name="connsiteX38" fmla="*/ 514350 w 8244840"/>
              <a:gd name="connsiteY38" fmla="*/ 177800 h 4993640"/>
              <a:gd name="connsiteX39" fmla="*/ 0 w 8244840"/>
              <a:gd name="connsiteY39" fmla="*/ 0 h 4993640"/>
              <a:gd name="connsiteX40" fmla="*/ 88900 w 8244840"/>
              <a:gd name="connsiteY40" fmla="*/ 4991100 h 4993640"/>
              <a:gd name="connsiteX41" fmla="*/ 8244840 w 8244840"/>
              <a:gd name="connsiteY41"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578100 w 8244840"/>
              <a:gd name="connsiteY15" fmla="*/ 304800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641600 w 8244840"/>
              <a:gd name="connsiteY14" fmla="*/ 26670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79700 w 8244840"/>
              <a:gd name="connsiteY13" fmla="*/ 198120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55900 w 8244840"/>
              <a:gd name="connsiteY12" fmla="*/ 1689100 h 4993640"/>
              <a:gd name="connsiteX13" fmla="*/ 2616200 w 8244840"/>
              <a:gd name="connsiteY13" fmla="*/ 191135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32100 w 8244840"/>
              <a:gd name="connsiteY11" fmla="*/ 1498600 h 4993640"/>
              <a:gd name="connsiteX12" fmla="*/ 2724150 w 8244840"/>
              <a:gd name="connsiteY12" fmla="*/ 1619250 h 4993640"/>
              <a:gd name="connsiteX13" fmla="*/ 2616200 w 8244840"/>
              <a:gd name="connsiteY13" fmla="*/ 191135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59100 w 8244840"/>
              <a:gd name="connsiteY10" fmla="*/ 1168400 h 4993640"/>
              <a:gd name="connsiteX11" fmla="*/ 2806700 w 8244840"/>
              <a:gd name="connsiteY11" fmla="*/ 1454150 h 4993640"/>
              <a:gd name="connsiteX12" fmla="*/ 2724150 w 8244840"/>
              <a:gd name="connsiteY12" fmla="*/ 1619250 h 4993640"/>
              <a:gd name="connsiteX13" fmla="*/ 2616200 w 8244840"/>
              <a:gd name="connsiteY13" fmla="*/ 191135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31800 h 4993640"/>
              <a:gd name="connsiteX8" fmla="*/ 3454400 w 8244840"/>
              <a:gd name="connsiteY8" fmla="*/ 762000 h 4993640"/>
              <a:gd name="connsiteX9" fmla="*/ 3238500 w 8244840"/>
              <a:gd name="connsiteY9" fmla="*/ 914400 h 4993640"/>
              <a:gd name="connsiteX10" fmla="*/ 2990850 w 8244840"/>
              <a:gd name="connsiteY10" fmla="*/ 1187450 h 4993640"/>
              <a:gd name="connsiteX11" fmla="*/ 2806700 w 8244840"/>
              <a:gd name="connsiteY11" fmla="*/ 1454150 h 4993640"/>
              <a:gd name="connsiteX12" fmla="*/ 2724150 w 8244840"/>
              <a:gd name="connsiteY12" fmla="*/ 1619250 h 4993640"/>
              <a:gd name="connsiteX13" fmla="*/ 2616200 w 8244840"/>
              <a:gd name="connsiteY13" fmla="*/ 191135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32300 w 8244840"/>
              <a:gd name="connsiteY6" fmla="*/ 381000 h 4993640"/>
              <a:gd name="connsiteX7" fmla="*/ 4076700 w 8244840"/>
              <a:gd name="connsiteY7" fmla="*/ 469900 h 4993640"/>
              <a:gd name="connsiteX8" fmla="*/ 3454400 w 8244840"/>
              <a:gd name="connsiteY8" fmla="*/ 762000 h 4993640"/>
              <a:gd name="connsiteX9" fmla="*/ 3238500 w 8244840"/>
              <a:gd name="connsiteY9" fmla="*/ 914400 h 4993640"/>
              <a:gd name="connsiteX10" fmla="*/ 2990850 w 8244840"/>
              <a:gd name="connsiteY10" fmla="*/ 1187450 h 4993640"/>
              <a:gd name="connsiteX11" fmla="*/ 2806700 w 8244840"/>
              <a:gd name="connsiteY11" fmla="*/ 1454150 h 4993640"/>
              <a:gd name="connsiteX12" fmla="*/ 2724150 w 8244840"/>
              <a:gd name="connsiteY12" fmla="*/ 1619250 h 4993640"/>
              <a:gd name="connsiteX13" fmla="*/ 2616200 w 8244840"/>
              <a:gd name="connsiteY13" fmla="*/ 191135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702300 w 8244840"/>
              <a:gd name="connsiteY4" fmla="*/ 203200 h 4993640"/>
              <a:gd name="connsiteX5" fmla="*/ 4991100 w 8244840"/>
              <a:gd name="connsiteY5" fmla="*/ 266700 h 4993640"/>
              <a:gd name="connsiteX6" fmla="*/ 4445000 w 8244840"/>
              <a:gd name="connsiteY6" fmla="*/ 361950 h 4993640"/>
              <a:gd name="connsiteX7" fmla="*/ 4076700 w 8244840"/>
              <a:gd name="connsiteY7" fmla="*/ 469900 h 4993640"/>
              <a:gd name="connsiteX8" fmla="*/ 3454400 w 8244840"/>
              <a:gd name="connsiteY8" fmla="*/ 762000 h 4993640"/>
              <a:gd name="connsiteX9" fmla="*/ 3238500 w 8244840"/>
              <a:gd name="connsiteY9" fmla="*/ 914400 h 4993640"/>
              <a:gd name="connsiteX10" fmla="*/ 2990850 w 8244840"/>
              <a:gd name="connsiteY10" fmla="*/ 1187450 h 4993640"/>
              <a:gd name="connsiteX11" fmla="*/ 2806700 w 8244840"/>
              <a:gd name="connsiteY11" fmla="*/ 1454150 h 4993640"/>
              <a:gd name="connsiteX12" fmla="*/ 2724150 w 8244840"/>
              <a:gd name="connsiteY12" fmla="*/ 1619250 h 4993640"/>
              <a:gd name="connsiteX13" fmla="*/ 2616200 w 8244840"/>
              <a:gd name="connsiteY13" fmla="*/ 191135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1100 w 8244840"/>
              <a:gd name="connsiteY3" fmla="*/ 88900 h 4993640"/>
              <a:gd name="connsiteX4" fmla="*/ 5695950 w 8244840"/>
              <a:gd name="connsiteY4" fmla="*/ 165100 h 4993640"/>
              <a:gd name="connsiteX5" fmla="*/ 4991100 w 8244840"/>
              <a:gd name="connsiteY5" fmla="*/ 266700 h 4993640"/>
              <a:gd name="connsiteX6" fmla="*/ 4445000 w 8244840"/>
              <a:gd name="connsiteY6" fmla="*/ 361950 h 4993640"/>
              <a:gd name="connsiteX7" fmla="*/ 4076700 w 8244840"/>
              <a:gd name="connsiteY7" fmla="*/ 469900 h 4993640"/>
              <a:gd name="connsiteX8" fmla="*/ 3454400 w 8244840"/>
              <a:gd name="connsiteY8" fmla="*/ 762000 h 4993640"/>
              <a:gd name="connsiteX9" fmla="*/ 3238500 w 8244840"/>
              <a:gd name="connsiteY9" fmla="*/ 914400 h 4993640"/>
              <a:gd name="connsiteX10" fmla="*/ 2990850 w 8244840"/>
              <a:gd name="connsiteY10" fmla="*/ 1187450 h 4993640"/>
              <a:gd name="connsiteX11" fmla="*/ 2806700 w 8244840"/>
              <a:gd name="connsiteY11" fmla="*/ 1454150 h 4993640"/>
              <a:gd name="connsiteX12" fmla="*/ 2724150 w 8244840"/>
              <a:gd name="connsiteY12" fmla="*/ 1619250 h 4993640"/>
              <a:gd name="connsiteX13" fmla="*/ 2616200 w 8244840"/>
              <a:gd name="connsiteY13" fmla="*/ 191135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50800 h 4993640"/>
              <a:gd name="connsiteX3" fmla="*/ 6267450 w 8244840"/>
              <a:gd name="connsiteY3" fmla="*/ 101600 h 4993640"/>
              <a:gd name="connsiteX4" fmla="*/ 5695950 w 8244840"/>
              <a:gd name="connsiteY4" fmla="*/ 165100 h 4993640"/>
              <a:gd name="connsiteX5" fmla="*/ 4991100 w 8244840"/>
              <a:gd name="connsiteY5" fmla="*/ 266700 h 4993640"/>
              <a:gd name="connsiteX6" fmla="*/ 4445000 w 8244840"/>
              <a:gd name="connsiteY6" fmla="*/ 361950 h 4993640"/>
              <a:gd name="connsiteX7" fmla="*/ 4076700 w 8244840"/>
              <a:gd name="connsiteY7" fmla="*/ 469900 h 4993640"/>
              <a:gd name="connsiteX8" fmla="*/ 3454400 w 8244840"/>
              <a:gd name="connsiteY8" fmla="*/ 762000 h 4993640"/>
              <a:gd name="connsiteX9" fmla="*/ 3238500 w 8244840"/>
              <a:gd name="connsiteY9" fmla="*/ 914400 h 4993640"/>
              <a:gd name="connsiteX10" fmla="*/ 2990850 w 8244840"/>
              <a:gd name="connsiteY10" fmla="*/ 1187450 h 4993640"/>
              <a:gd name="connsiteX11" fmla="*/ 2806700 w 8244840"/>
              <a:gd name="connsiteY11" fmla="*/ 1454150 h 4993640"/>
              <a:gd name="connsiteX12" fmla="*/ 2724150 w 8244840"/>
              <a:gd name="connsiteY12" fmla="*/ 1619250 h 4993640"/>
              <a:gd name="connsiteX13" fmla="*/ 2616200 w 8244840"/>
              <a:gd name="connsiteY13" fmla="*/ 191135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44840"/>
              <a:gd name="connsiteY0" fmla="*/ 4165600 h 4993640"/>
              <a:gd name="connsiteX1" fmla="*/ 8229600 w 8244840"/>
              <a:gd name="connsiteY1" fmla="*/ 76200 h 4993640"/>
              <a:gd name="connsiteX2" fmla="*/ 7251700 w 8244840"/>
              <a:gd name="connsiteY2" fmla="*/ 31750 h 4993640"/>
              <a:gd name="connsiteX3" fmla="*/ 6267450 w 8244840"/>
              <a:gd name="connsiteY3" fmla="*/ 101600 h 4993640"/>
              <a:gd name="connsiteX4" fmla="*/ 5695950 w 8244840"/>
              <a:gd name="connsiteY4" fmla="*/ 165100 h 4993640"/>
              <a:gd name="connsiteX5" fmla="*/ 4991100 w 8244840"/>
              <a:gd name="connsiteY5" fmla="*/ 266700 h 4993640"/>
              <a:gd name="connsiteX6" fmla="*/ 4445000 w 8244840"/>
              <a:gd name="connsiteY6" fmla="*/ 361950 h 4993640"/>
              <a:gd name="connsiteX7" fmla="*/ 4076700 w 8244840"/>
              <a:gd name="connsiteY7" fmla="*/ 469900 h 4993640"/>
              <a:gd name="connsiteX8" fmla="*/ 3454400 w 8244840"/>
              <a:gd name="connsiteY8" fmla="*/ 762000 h 4993640"/>
              <a:gd name="connsiteX9" fmla="*/ 3238500 w 8244840"/>
              <a:gd name="connsiteY9" fmla="*/ 914400 h 4993640"/>
              <a:gd name="connsiteX10" fmla="*/ 2990850 w 8244840"/>
              <a:gd name="connsiteY10" fmla="*/ 1187450 h 4993640"/>
              <a:gd name="connsiteX11" fmla="*/ 2806700 w 8244840"/>
              <a:gd name="connsiteY11" fmla="*/ 1454150 h 4993640"/>
              <a:gd name="connsiteX12" fmla="*/ 2724150 w 8244840"/>
              <a:gd name="connsiteY12" fmla="*/ 1619250 h 4993640"/>
              <a:gd name="connsiteX13" fmla="*/ 2616200 w 8244840"/>
              <a:gd name="connsiteY13" fmla="*/ 1911350 h 4993640"/>
              <a:gd name="connsiteX14" fmla="*/ 2482850 w 8244840"/>
              <a:gd name="connsiteY14" fmla="*/ 2514600 h 4993640"/>
              <a:gd name="connsiteX15" fmla="*/ 2368550 w 8244840"/>
              <a:gd name="connsiteY15" fmla="*/ 2927350 h 4993640"/>
              <a:gd name="connsiteX16" fmla="*/ 2247900 w 8244840"/>
              <a:gd name="connsiteY16" fmla="*/ 3416300 h 4993640"/>
              <a:gd name="connsiteX17" fmla="*/ 2209800 w 8244840"/>
              <a:gd name="connsiteY17" fmla="*/ 3651250 h 4993640"/>
              <a:gd name="connsiteX18" fmla="*/ 2190750 w 8244840"/>
              <a:gd name="connsiteY18" fmla="*/ 3867150 h 4993640"/>
              <a:gd name="connsiteX19" fmla="*/ 2114550 w 8244840"/>
              <a:gd name="connsiteY19" fmla="*/ 4165600 h 4993640"/>
              <a:gd name="connsiteX20" fmla="*/ 2070100 w 8244840"/>
              <a:gd name="connsiteY20" fmla="*/ 4349750 h 4993640"/>
              <a:gd name="connsiteX21" fmla="*/ 1981200 w 8244840"/>
              <a:gd name="connsiteY21" fmla="*/ 4565650 h 4993640"/>
              <a:gd name="connsiteX22" fmla="*/ 1828800 w 8244840"/>
              <a:gd name="connsiteY22" fmla="*/ 4749800 h 4993640"/>
              <a:gd name="connsiteX23" fmla="*/ 1587500 w 8244840"/>
              <a:gd name="connsiteY23" fmla="*/ 4787900 h 4993640"/>
              <a:gd name="connsiteX24" fmla="*/ 1435100 w 8244840"/>
              <a:gd name="connsiteY24" fmla="*/ 4724400 h 4993640"/>
              <a:gd name="connsiteX25" fmla="*/ 1320800 w 8244840"/>
              <a:gd name="connsiteY25" fmla="*/ 4591050 h 4993640"/>
              <a:gd name="connsiteX26" fmla="*/ 1219200 w 8244840"/>
              <a:gd name="connsiteY26" fmla="*/ 4356100 h 4993640"/>
              <a:gd name="connsiteX27" fmla="*/ 1143000 w 8244840"/>
              <a:gd name="connsiteY27" fmla="*/ 3968750 h 4993640"/>
              <a:gd name="connsiteX28" fmla="*/ 1104900 w 8244840"/>
              <a:gd name="connsiteY28" fmla="*/ 3321050 h 4993640"/>
              <a:gd name="connsiteX29" fmla="*/ 1041400 w 8244840"/>
              <a:gd name="connsiteY29" fmla="*/ 2273300 h 4993640"/>
              <a:gd name="connsiteX30" fmla="*/ 1041400 w 8244840"/>
              <a:gd name="connsiteY30" fmla="*/ 1822450 h 4993640"/>
              <a:gd name="connsiteX31" fmla="*/ 1041400 w 8244840"/>
              <a:gd name="connsiteY31" fmla="*/ 1574800 h 4993640"/>
              <a:gd name="connsiteX32" fmla="*/ 1016000 w 8244840"/>
              <a:gd name="connsiteY32" fmla="*/ 1270000 h 4993640"/>
              <a:gd name="connsiteX33" fmla="*/ 971550 w 8244840"/>
              <a:gd name="connsiteY33" fmla="*/ 806450 h 4993640"/>
              <a:gd name="connsiteX34" fmla="*/ 908050 w 8244840"/>
              <a:gd name="connsiteY34" fmla="*/ 603250 h 4993640"/>
              <a:gd name="connsiteX35" fmla="*/ 838200 w 8244840"/>
              <a:gd name="connsiteY35" fmla="*/ 412750 h 4993640"/>
              <a:gd name="connsiteX36" fmla="*/ 717550 w 8244840"/>
              <a:gd name="connsiteY36" fmla="*/ 285750 h 4993640"/>
              <a:gd name="connsiteX37" fmla="*/ 514350 w 8244840"/>
              <a:gd name="connsiteY37" fmla="*/ 177800 h 4993640"/>
              <a:gd name="connsiteX38" fmla="*/ 0 w 8244840"/>
              <a:gd name="connsiteY38" fmla="*/ 0 h 4993640"/>
              <a:gd name="connsiteX39" fmla="*/ 88900 w 8244840"/>
              <a:gd name="connsiteY39" fmla="*/ 4991100 h 4993640"/>
              <a:gd name="connsiteX40" fmla="*/ 8244840 w 8244840"/>
              <a:gd name="connsiteY40" fmla="*/ 4993640 h 4993640"/>
              <a:gd name="connsiteX0" fmla="*/ 8191500 w 8258229"/>
              <a:gd name="connsiteY0" fmla="*/ 4165600 h 4993640"/>
              <a:gd name="connsiteX1" fmla="*/ 8248650 w 8258229"/>
              <a:gd name="connsiteY1" fmla="*/ 44450 h 4993640"/>
              <a:gd name="connsiteX2" fmla="*/ 7251700 w 8258229"/>
              <a:gd name="connsiteY2" fmla="*/ 31750 h 4993640"/>
              <a:gd name="connsiteX3" fmla="*/ 6267450 w 8258229"/>
              <a:gd name="connsiteY3" fmla="*/ 101600 h 4993640"/>
              <a:gd name="connsiteX4" fmla="*/ 5695950 w 8258229"/>
              <a:gd name="connsiteY4" fmla="*/ 165100 h 4993640"/>
              <a:gd name="connsiteX5" fmla="*/ 4991100 w 8258229"/>
              <a:gd name="connsiteY5" fmla="*/ 266700 h 4993640"/>
              <a:gd name="connsiteX6" fmla="*/ 4445000 w 8258229"/>
              <a:gd name="connsiteY6" fmla="*/ 361950 h 4993640"/>
              <a:gd name="connsiteX7" fmla="*/ 4076700 w 8258229"/>
              <a:gd name="connsiteY7" fmla="*/ 469900 h 4993640"/>
              <a:gd name="connsiteX8" fmla="*/ 3454400 w 8258229"/>
              <a:gd name="connsiteY8" fmla="*/ 762000 h 4993640"/>
              <a:gd name="connsiteX9" fmla="*/ 3238500 w 8258229"/>
              <a:gd name="connsiteY9" fmla="*/ 914400 h 4993640"/>
              <a:gd name="connsiteX10" fmla="*/ 2990850 w 8258229"/>
              <a:gd name="connsiteY10" fmla="*/ 1187450 h 4993640"/>
              <a:gd name="connsiteX11" fmla="*/ 2806700 w 8258229"/>
              <a:gd name="connsiteY11" fmla="*/ 1454150 h 4993640"/>
              <a:gd name="connsiteX12" fmla="*/ 2724150 w 8258229"/>
              <a:gd name="connsiteY12" fmla="*/ 1619250 h 4993640"/>
              <a:gd name="connsiteX13" fmla="*/ 2616200 w 8258229"/>
              <a:gd name="connsiteY13" fmla="*/ 1911350 h 4993640"/>
              <a:gd name="connsiteX14" fmla="*/ 2482850 w 8258229"/>
              <a:gd name="connsiteY14" fmla="*/ 2514600 h 4993640"/>
              <a:gd name="connsiteX15" fmla="*/ 2368550 w 8258229"/>
              <a:gd name="connsiteY15" fmla="*/ 2927350 h 4993640"/>
              <a:gd name="connsiteX16" fmla="*/ 2247900 w 8258229"/>
              <a:gd name="connsiteY16" fmla="*/ 3416300 h 4993640"/>
              <a:gd name="connsiteX17" fmla="*/ 2209800 w 8258229"/>
              <a:gd name="connsiteY17" fmla="*/ 3651250 h 4993640"/>
              <a:gd name="connsiteX18" fmla="*/ 2190750 w 8258229"/>
              <a:gd name="connsiteY18" fmla="*/ 3867150 h 4993640"/>
              <a:gd name="connsiteX19" fmla="*/ 2114550 w 8258229"/>
              <a:gd name="connsiteY19" fmla="*/ 4165600 h 4993640"/>
              <a:gd name="connsiteX20" fmla="*/ 2070100 w 8258229"/>
              <a:gd name="connsiteY20" fmla="*/ 4349750 h 4993640"/>
              <a:gd name="connsiteX21" fmla="*/ 1981200 w 8258229"/>
              <a:gd name="connsiteY21" fmla="*/ 4565650 h 4993640"/>
              <a:gd name="connsiteX22" fmla="*/ 1828800 w 8258229"/>
              <a:gd name="connsiteY22" fmla="*/ 4749800 h 4993640"/>
              <a:gd name="connsiteX23" fmla="*/ 1587500 w 8258229"/>
              <a:gd name="connsiteY23" fmla="*/ 4787900 h 4993640"/>
              <a:gd name="connsiteX24" fmla="*/ 1435100 w 8258229"/>
              <a:gd name="connsiteY24" fmla="*/ 4724400 h 4993640"/>
              <a:gd name="connsiteX25" fmla="*/ 1320800 w 8258229"/>
              <a:gd name="connsiteY25" fmla="*/ 4591050 h 4993640"/>
              <a:gd name="connsiteX26" fmla="*/ 1219200 w 8258229"/>
              <a:gd name="connsiteY26" fmla="*/ 4356100 h 4993640"/>
              <a:gd name="connsiteX27" fmla="*/ 1143000 w 8258229"/>
              <a:gd name="connsiteY27" fmla="*/ 3968750 h 4993640"/>
              <a:gd name="connsiteX28" fmla="*/ 1104900 w 8258229"/>
              <a:gd name="connsiteY28" fmla="*/ 3321050 h 4993640"/>
              <a:gd name="connsiteX29" fmla="*/ 1041400 w 8258229"/>
              <a:gd name="connsiteY29" fmla="*/ 2273300 h 4993640"/>
              <a:gd name="connsiteX30" fmla="*/ 1041400 w 8258229"/>
              <a:gd name="connsiteY30" fmla="*/ 1822450 h 4993640"/>
              <a:gd name="connsiteX31" fmla="*/ 1041400 w 8258229"/>
              <a:gd name="connsiteY31" fmla="*/ 1574800 h 4993640"/>
              <a:gd name="connsiteX32" fmla="*/ 1016000 w 8258229"/>
              <a:gd name="connsiteY32" fmla="*/ 1270000 h 4993640"/>
              <a:gd name="connsiteX33" fmla="*/ 971550 w 8258229"/>
              <a:gd name="connsiteY33" fmla="*/ 806450 h 4993640"/>
              <a:gd name="connsiteX34" fmla="*/ 908050 w 8258229"/>
              <a:gd name="connsiteY34" fmla="*/ 603250 h 4993640"/>
              <a:gd name="connsiteX35" fmla="*/ 838200 w 8258229"/>
              <a:gd name="connsiteY35" fmla="*/ 412750 h 4993640"/>
              <a:gd name="connsiteX36" fmla="*/ 717550 w 8258229"/>
              <a:gd name="connsiteY36" fmla="*/ 285750 h 4993640"/>
              <a:gd name="connsiteX37" fmla="*/ 514350 w 8258229"/>
              <a:gd name="connsiteY37" fmla="*/ 177800 h 4993640"/>
              <a:gd name="connsiteX38" fmla="*/ 0 w 8258229"/>
              <a:gd name="connsiteY38" fmla="*/ 0 h 4993640"/>
              <a:gd name="connsiteX39" fmla="*/ 88900 w 8258229"/>
              <a:gd name="connsiteY39" fmla="*/ 4991100 h 4993640"/>
              <a:gd name="connsiteX40" fmla="*/ 8244840 w 8258229"/>
              <a:gd name="connsiteY40" fmla="*/ 4993640 h 4993640"/>
              <a:gd name="connsiteX0" fmla="*/ 8191500 w 8248650"/>
              <a:gd name="connsiteY0" fmla="*/ 4165600 h 4993640"/>
              <a:gd name="connsiteX1" fmla="*/ 8248650 w 8248650"/>
              <a:gd name="connsiteY1" fmla="*/ 44450 h 4993640"/>
              <a:gd name="connsiteX2" fmla="*/ 7251700 w 8248650"/>
              <a:gd name="connsiteY2" fmla="*/ 31750 h 4993640"/>
              <a:gd name="connsiteX3" fmla="*/ 6267450 w 8248650"/>
              <a:gd name="connsiteY3" fmla="*/ 101600 h 4993640"/>
              <a:gd name="connsiteX4" fmla="*/ 5695950 w 8248650"/>
              <a:gd name="connsiteY4" fmla="*/ 165100 h 4993640"/>
              <a:gd name="connsiteX5" fmla="*/ 4991100 w 8248650"/>
              <a:gd name="connsiteY5" fmla="*/ 266700 h 4993640"/>
              <a:gd name="connsiteX6" fmla="*/ 4445000 w 8248650"/>
              <a:gd name="connsiteY6" fmla="*/ 361950 h 4993640"/>
              <a:gd name="connsiteX7" fmla="*/ 4076700 w 8248650"/>
              <a:gd name="connsiteY7" fmla="*/ 469900 h 4993640"/>
              <a:gd name="connsiteX8" fmla="*/ 3454400 w 8248650"/>
              <a:gd name="connsiteY8" fmla="*/ 762000 h 4993640"/>
              <a:gd name="connsiteX9" fmla="*/ 3238500 w 8248650"/>
              <a:gd name="connsiteY9" fmla="*/ 914400 h 4993640"/>
              <a:gd name="connsiteX10" fmla="*/ 2990850 w 8248650"/>
              <a:gd name="connsiteY10" fmla="*/ 1187450 h 4993640"/>
              <a:gd name="connsiteX11" fmla="*/ 2806700 w 8248650"/>
              <a:gd name="connsiteY11" fmla="*/ 1454150 h 4993640"/>
              <a:gd name="connsiteX12" fmla="*/ 2724150 w 8248650"/>
              <a:gd name="connsiteY12" fmla="*/ 1619250 h 4993640"/>
              <a:gd name="connsiteX13" fmla="*/ 2616200 w 8248650"/>
              <a:gd name="connsiteY13" fmla="*/ 1911350 h 4993640"/>
              <a:gd name="connsiteX14" fmla="*/ 2482850 w 8248650"/>
              <a:gd name="connsiteY14" fmla="*/ 2514600 h 4993640"/>
              <a:gd name="connsiteX15" fmla="*/ 2368550 w 8248650"/>
              <a:gd name="connsiteY15" fmla="*/ 2927350 h 4993640"/>
              <a:gd name="connsiteX16" fmla="*/ 2247900 w 8248650"/>
              <a:gd name="connsiteY16" fmla="*/ 3416300 h 4993640"/>
              <a:gd name="connsiteX17" fmla="*/ 2209800 w 8248650"/>
              <a:gd name="connsiteY17" fmla="*/ 3651250 h 4993640"/>
              <a:gd name="connsiteX18" fmla="*/ 2190750 w 8248650"/>
              <a:gd name="connsiteY18" fmla="*/ 3867150 h 4993640"/>
              <a:gd name="connsiteX19" fmla="*/ 2114550 w 8248650"/>
              <a:gd name="connsiteY19" fmla="*/ 4165600 h 4993640"/>
              <a:gd name="connsiteX20" fmla="*/ 2070100 w 8248650"/>
              <a:gd name="connsiteY20" fmla="*/ 4349750 h 4993640"/>
              <a:gd name="connsiteX21" fmla="*/ 1981200 w 8248650"/>
              <a:gd name="connsiteY21" fmla="*/ 4565650 h 4993640"/>
              <a:gd name="connsiteX22" fmla="*/ 1828800 w 8248650"/>
              <a:gd name="connsiteY22" fmla="*/ 4749800 h 4993640"/>
              <a:gd name="connsiteX23" fmla="*/ 1587500 w 8248650"/>
              <a:gd name="connsiteY23" fmla="*/ 4787900 h 4993640"/>
              <a:gd name="connsiteX24" fmla="*/ 1435100 w 8248650"/>
              <a:gd name="connsiteY24" fmla="*/ 4724400 h 4993640"/>
              <a:gd name="connsiteX25" fmla="*/ 1320800 w 8248650"/>
              <a:gd name="connsiteY25" fmla="*/ 4591050 h 4993640"/>
              <a:gd name="connsiteX26" fmla="*/ 1219200 w 8248650"/>
              <a:gd name="connsiteY26" fmla="*/ 4356100 h 4993640"/>
              <a:gd name="connsiteX27" fmla="*/ 1143000 w 8248650"/>
              <a:gd name="connsiteY27" fmla="*/ 3968750 h 4993640"/>
              <a:gd name="connsiteX28" fmla="*/ 1104900 w 8248650"/>
              <a:gd name="connsiteY28" fmla="*/ 3321050 h 4993640"/>
              <a:gd name="connsiteX29" fmla="*/ 1041400 w 8248650"/>
              <a:gd name="connsiteY29" fmla="*/ 2273300 h 4993640"/>
              <a:gd name="connsiteX30" fmla="*/ 1041400 w 8248650"/>
              <a:gd name="connsiteY30" fmla="*/ 1822450 h 4993640"/>
              <a:gd name="connsiteX31" fmla="*/ 1041400 w 8248650"/>
              <a:gd name="connsiteY31" fmla="*/ 1574800 h 4993640"/>
              <a:gd name="connsiteX32" fmla="*/ 1016000 w 8248650"/>
              <a:gd name="connsiteY32" fmla="*/ 1270000 h 4993640"/>
              <a:gd name="connsiteX33" fmla="*/ 971550 w 8248650"/>
              <a:gd name="connsiteY33" fmla="*/ 806450 h 4993640"/>
              <a:gd name="connsiteX34" fmla="*/ 908050 w 8248650"/>
              <a:gd name="connsiteY34" fmla="*/ 603250 h 4993640"/>
              <a:gd name="connsiteX35" fmla="*/ 838200 w 8248650"/>
              <a:gd name="connsiteY35" fmla="*/ 412750 h 4993640"/>
              <a:gd name="connsiteX36" fmla="*/ 717550 w 8248650"/>
              <a:gd name="connsiteY36" fmla="*/ 285750 h 4993640"/>
              <a:gd name="connsiteX37" fmla="*/ 514350 w 8248650"/>
              <a:gd name="connsiteY37" fmla="*/ 177800 h 4993640"/>
              <a:gd name="connsiteX38" fmla="*/ 0 w 8248650"/>
              <a:gd name="connsiteY38" fmla="*/ 0 h 4993640"/>
              <a:gd name="connsiteX39" fmla="*/ 88900 w 8248650"/>
              <a:gd name="connsiteY39" fmla="*/ 4991100 h 4993640"/>
              <a:gd name="connsiteX40" fmla="*/ 8244840 w 8248650"/>
              <a:gd name="connsiteY40" fmla="*/ 4993640 h 4993640"/>
              <a:gd name="connsiteX0" fmla="*/ 8191500 w 8248650"/>
              <a:gd name="connsiteY0" fmla="*/ 4165600 h 4993640"/>
              <a:gd name="connsiteX1" fmla="*/ 8248650 w 8248650"/>
              <a:gd name="connsiteY1" fmla="*/ 44450 h 4993640"/>
              <a:gd name="connsiteX2" fmla="*/ 7251700 w 8248650"/>
              <a:gd name="connsiteY2" fmla="*/ 31750 h 4993640"/>
              <a:gd name="connsiteX3" fmla="*/ 6267450 w 8248650"/>
              <a:gd name="connsiteY3" fmla="*/ 101600 h 4993640"/>
              <a:gd name="connsiteX4" fmla="*/ 5695950 w 8248650"/>
              <a:gd name="connsiteY4" fmla="*/ 165100 h 4993640"/>
              <a:gd name="connsiteX5" fmla="*/ 4991100 w 8248650"/>
              <a:gd name="connsiteY5" fmla="*/ 266700 h 4993640"/>
              <a:gd name="connsiteX6" fmla="*/ 4445000 w 8248650"/>
              <a:gd name="connsiteY6" fmla="*/ 361950 h 4993640"/>
              <a:gd name="connsiteX7" fmla="*/ 4076700 w 8248650"/>
              <a:gd name="connsiteY7" fmla="*/ 469900 h 4993640"/>
              <a:gd name="connsiteX8" fmla="*/ 3454400 w 8248650"/>
              <a:gd name="connsiteY8" fmla="*/ 762000 h 4993640"/>
              <a:gd name="connsiteX9" fmla="*/ 3238500 w 8248650"/>
              <a:gd name="connsiteY9" fmla="*/ 914400 h 4993640"/>
              <a:gd name="connsiteX10" fmla="*/ 2990850 w 8248650"/>
              <a:gd name="connsiteY10" fmla="*/ 1187450 h 4993640"/>
              <a:gd name="connsiteX11" fmla="*/ 2806700 w 8248650"/>
              <a:gd name="connsiteY11" fmla="*/ 1454150 h 4993640"/>
              <a:gd name="connsiteX12" fmla="*/ 2724150 w 8248650"/>
              <a:gd name="connsiteY12" fmla="*/ 1619250 h 4993640"/>
              <a:gd name="connsiteX13" fmla="*/ 2616200 w 8248650"/>
              <a:gd name="connsiteY13" fmla="*/ 1911350 h 4993640"/>
              <a:gd name="connsiteX14" fmla="*/ 2482850 w 8248650"/>
              <a:gd name="connsiteY14" fmla="*/ 2514600 h 4993640"/>
              <a:gd name="connsiteX15" fmla="*/ 2368550 w 8248650"/>
              <a:gd name="connsiteY15" fmla="*/ 2927350 h 4993640"/>
              <a:gd name="connsiteX16" fmla="*/ 2247900 w 8248650"/>
              <a:gd name="connsiteY16" fmla="*/ 3416300 h 4993640"/>
              <a:gd name="connsiteX17" fmla="*/ 2209800 w 8248650"/>
              <a:gd name="connsiteY17" fmla="*/ 3651250 h 4993640"/>
              <a:gd name="connsiteX18" fmla="*/ 2190750 w 8248650"/>
              <a:gd name="connsiteY18" fmla="*/ 3867150 h 4993640"/>
              <a:gd name="connsiteX19" fmla="*/ 2114550 w 8248650"/>
              <a:gd name="connsiteY19" fmla="*/ 4165600 h 4993640"/>
              <a:gd name="connsiteX20" fmla="*/ 2070100 w 8248650"/>
              <a:gd name="connsiteY20" fmla="*/ 4349750 h 4993640"/>
              <a:gd name="connsiteX21" fmla="*/ 1981200 w 8248650"/>
              <a:gd name="connsiteY21" fmla="*/ 4565650 h 4993640"/>
              <a:gd name="connsiteX22" fmla="*/ 1828800 w 8248650"/>
              <a:gd name="connsiteY22" fmla="*/ 4749800 h 4993640"/>
              <a:gd name="connsiteX23" fmla="*/ 1587500 w 8248650"/>
              <a:gd name="connsiteY23" fmla="*/ 4787900 h 4993640"/>
              <a:gd name="connsiteX24" fmla="*/ 1435100 w 8248650"/>
              <a:gd name="connsiteY24" fmla="*/ 4724400 h 4993640"/>
              <a:gd name="connsiteX25" fmla="*/ 1320800 w 8248650"/>
              <a:gd name="connsiteY25" fmla="*/ 4591050 h 4993640"/>
              <a:gd name="connsiteX26" fmla="*/ 1219200 w 8248650"/>
              <a:gd name="connsiteY26" fmla="*/ 4356100 h 4993640"/>
              <a:gd name="connsiteX27" fmla="*/ 1143000 w 8248650"/>
              <a:gd name="connsiteY27" fmla="*/ 3968750 h 4993640"/>
              <a:gd name="connsiteX28" fmla="*/ 1104900 w 8248650"/>
              <a:gd name="connsiteY28" fmla="*/ 3321050 h 4993640"/>
              <a:gd name="connsiteX29" fmla="*/ 1041400 w 8248650"/>
              <a:gd name="connsiteY29" fmla="*/ 2273300 h 4993640"/>
              <a:gd name="connsiteX30" fmla="*/ 1041400 w 8248650"/>
              <a:gd name="connsiteY30" fmla="*/ 1822450 h 4993640"/>
              <a:gd name="connsiteX31" fmla="*/ 1041400 w 8248650"/>
              <a:gd name="connsiteY31" fmla="*/ 1574800 h 4993640"/>
              <a:gd name="connsiteX32" fmla="*/ 1016000 w 8248650"/>
              <a:gd name="connsiteY32" fmla="*/ 1270000 h 4993640"/>
              <a:gd name="connsiteX33" fmla="*/ 971550 w 8248650"/>
              <a:gd name="connsiteY33" fmla="*/ 806450 h 4993640"/>
              <a:gd name="connsiteX34" fmla="*/ 908050 w 8248650"/>
              <a:gd name="connsiteY34" fmla="*/ 603250 h 4993640"/>
              <a:gd name="connsiteX35" fmla="*/ 838200 w 8248650"/>
              <a:gd name="connsiteY35" fmla="*/ 412750 h 4993640"/>
              <a:gd name="connsiteX36" fmla="*/ 717550 w 8248650"/>
              <a:gd name="connsiteY36" fmla="*/ 285750 h 4993640"/>
              <a:gd name="connsiteX37" fmla="*/ 514350 w 8248650"/>
              <a:gd name="connsiteY37" fmla="*/ 177800 h 4993640"/>
              <a:gd name="connsiteX38" fmla="*/ 0 w 8248650"/>
              <a:gd name="connsiteY38" fmla="*/ 0 h 4993640"/>
              <a:gd name="connsiteX39" fmla="*/ 88900 w 8248650"/>
              <a:gd name="connsiteY39" fmla="*/ 4991100 h 4993640"/>
              <a:gd name="connsiteX40" fmla="*/ 8244840 w 8248650"/>
              <a:gd name="connsiteY40" fmla="*/ 4993640 h 4993640"/>
              <a:gd name="connsiteX0" fmla="*/ 8191500 w 8248650"/>
              <a:gd name="connsiteY0" fmla="*/ 4165600 h 4993640"/>
              <a:gd name="connsiteX1" fmla="*/ 8248650 w 8248650"/>
              <a:gd name="connsiteY1" fmla="*/ 44450 h 4993640"/>
              <a:gd name="connsiteX2" fmla="*/ 7251700 w 8248650"/>
              <a:gd name="connsiteY2" fmla="*/ 31750 h 4993640"/>
              <a:gd name="connsiteX3" fmla="*/ 6267450 w 8248650"/>
              <a:gd name="connsiteY3" fmla="*/ 101600 h 4993640"/>
              <a:gd name="connsiteX4" fmla="*/ 5695950 w 8248650"/>
              <a:gd name="connsiteY4" fmla="*/ 165100 h 4993640"/>
              <a:gd name="connsiteX5" fmla="*/ 4991100 w 8248650"/>
              <a:gd name="connsiteY5" fmla="*/ 266700 h 4993640"/>
              <a:gd name="connsiteX6" fmla="*/ 4445000 w 8248650"/>
              <a:gd name="connsiteY6" fmla="*/ 361950 h 4993640"/>
              <a:gd name="connsiteX7" fmla="*/ 4076700 w 8248650"/>
              <a:gd name="connsiteY7" fmla="*/ 469900 h 4993640"/>
              <a:gd name="connsiteX8" fmla="*/ 3454400 w 8248650"/>
              <a:gd name="connsiteY8" fmla="*/ 762000 h 4993640"/>
              <a:gd name="connsiteX9" fmla="*/ 3238500 w 8248650"/>
              <a:gd name="connsiteY9" fmla="*/ 914400 h 4993640"/>
              <a:gd name="connsiteX10" fmla="*/ 2990850 w 8248650"/>
              <a:gd name="connsiteY10" fmla="*/ 1187450 h 4993640"/>
              <a:gd name="connsiteX11" fmla="*/ 2806700 w 8248650"/>
              <a:gd name="connsiteY11" fmla="*/ 1454150 h 4993640"/>
              <a:gd name="connsiteX12" fmla="*/ 2724150 w 8248650"/>
              <a:gd name="connsiteY12" fmla="*/ 1619250 h 4993640"/>
              <a:gd name="connsiteX13" fmla="*/ 2616200 w 8248650"/>
              <a:gd name="connsiteY13" fmla="*/ 1911350 h 4993640"/>
              <a:gd name="connsiteX14" fmla="*/ 2482850 w 8248650"/>
              <a:gd name="connsiteY14" fmla="*/ 2514600 h 4993640"/>
              <a:gd name="connsiteX15" fmla="*/ 2368550 w 8248650"/>
              <a:gd name="connsiteY15" fmla="*/ 2927350 h 4993640"/>
              <a:gd name="connsiteX16" fmla="*/ 2247900 w 8248650"/>
              <a:gd name="connsiteY16" fmla="*/ 3416300 h 4993640"/>
              <a:gd name="connsiteX17" fmla="*/ 2209800 w 8248650"/>
              <a:gd name="connsiteY17" fmla="*/ 3651250 h 4993640"/>
              <a:gd name="connsiteX18" fmla="*/ 2190750 w 8248650"/>
              <a:gd name="connsiteY18" fmla="*/ 3867150 h 4993640"/>
              <a:gd name="connsiteX19" fmla="*/ 2114550 w 8248650"/>
              <a:gd name="connsiteY19" fmla="*/ 4165600 h 4993640"/>
              <a:gd name="connsiteX20" fmla="*/ 2070100 w 8248650"/>
              <a:gd name="connsiteY20" fmla="*/ 4349750 h 4993640"/>
              <a:gd name="connsiteX21" fmla="*/ 1981200 w 8248650"/>
              <a:gd name="connsiteY21" fmla="*/ 4565650 h 4993640"/>
              <a:gd name="connsiteX22" fmla="*/ 1828800 w 8248650"/>
              <a:gd name="connsiteY22" fmla="*/ 4749800 h 4993640"/>
              <a:gd name="connsiteX23" fmla="*/ 1587500 w 8248650"/>
              <a:gd name="connsiteY23" fmla="*/ 4787900 h 4993640"/>
              <a:gd name="connsiteX24" fmla="*/ 1435100 w 8248650"/>
              <a:gd name="connsiteY24" fmla="*/ 4724400 h 4993640"/>
              <a:gd name="connsiteX25" fmla="*/ 1320800 w 8248650"/>
              <a:gd name="connsiteY25" fmla="*/ 4591050 h 4993640"/>
              <a:gd name="connsiteX26" fmla="*/ 1219200 w 8248650"/>
              <a:gd name="connsiteY26" fmla="*/ 4356100 h 4993640"/>
              <a:gd name="connsiteX27" fmla="*/ 1143000 w 8248650"/>
              <a:gd name="connsiteY27" fmla="*/ 3968750 h 4993640"/>
              <a:gd name="connsiteX28" fmla="*/ 1104900 w 8248650"/>
              <a:gd name="connsiteY28" fmla="*/ 3321050 h 4993640"/>
              <a:gd name="connsiteX29" fmla="*/ 1041400 w 8248650"/>
              <a:gd name="connsiteY29" fmla="*/ 2273300 h 4993640"/>
              <a:gd name="connsiteX30" fmla="*/ 1041400 w 8248650"/>
              <a:gd name="connsiteY30" fmla="*/ 1822450 h 4993640"/>
              <a:gd name="connsiteX31" fmla="*/ 1041400 w 8248650"/>
              <a:gd name="connsiteY31" fmla="*/ 1574800 h 4993640"/>
              <a:gd name="connsiteX32" fmla="*/ 1016000 w 8248650"/>
              <a:gd name="connsiteY32" fmla="*/ 1270000 h 4993640"/>
              <a:gd name="connsiteX33" fmla="*/ 971550 w 8248650"/>
              <a:gd name="connsiteY33" fmla="*/ 806450 h 4993640"/>
              <a:gd name="connsiteX34" fmla="*/ 908050 w 8248650"/>
              <a:gd name="connsiteY34" fmla="*/ 603250 h 4993640"/>
              <a:gd name="connsiteX35" fmla="*/ 838200 w 8248650"/>
              <a:gd name="connsiteY35" fmla="*/ 412750 h 4993640"/>
              <a:gd name="connsiteX36" fmla="*/ 717550 w 8248650"/>
              <a:gd name="connsiteY36" fmla="*/ 285750 h 4993640"/>
              <a:gd name="connsiteX37" fmla="*/ 514350 w 8248650"/>
              <a:gd name="connsiteY37" fmla="*/ 177800 h 4993640"/>
              <a:gd name="connsiteX38" fmla="*/ 0 w 8248650"/>
              <a:gd name="connsiteY38" fmla="*/ 0 h 4993640"/>
              <a:gd name="connsiteX39" fmla="*/ 88900 w 8248650"/>
              <a:gd name="connsiteY39" fmla="*/ 4991100 h 4993640"/>
              <a:gd name="connsiteX40" fmla="*/ 8244840 w 8248650"/>
              <a:gd name="connsiteY40" fmla="*/ 4993640 h 4993640"/>
              <a:gd name="connsiteX41" fmla="*/ 8191500 w 8248650"/>
              <a:gd name="connsiteY41" fmla="*/ 4165600 h 4993640"/>
              <a:gd name="connsiteX0" fmla="*/ 8244840 w 8248650"/>
              <a:gd name="connsiteY0" fmla="*/ 4993640 h 4993640"/>
              <a:gd name="connsiteX1" fmla="*/ 8248650 w 8248650"/>
              <a:gd name="connsiteY1" fmla="*/ 44450 h 4993640"/>
              <a:gd name="connsiteX2" fmla="*/ 7251700 w 8248650"/>
              <a:gd name="connsiteY2" fmla="*/ 31750 h 4993640"/>
              <a:gd name="connsiteX3" fmla="*/ 6267450 w 8248650"/>
              <a:gd name="connsiteY3" fmla="*/ 101600 h 4993640"/>
              <a:gd name="connsiteX4" fmla="*/ 5695950 w 8248650"/>
              <a:gd name="connsiteY4" fmla="*/ 165100 h 4993640"/>
              <a:gd name="connsiteX5" fmla="*/ 4991100 w 8248650"/>
              <a:gd name="connsiteY5" fmla="*/ 266700 h 4993640"/>
              <a:gd name="connsiteX6" fmla="*/ 4445000 w 8248650"/>
              <a:gd name="connsiteY6" fmla="*/ 361950 h 4993640"/>
              <a:gd name="connsiteX7" fmla="*/ 4076700 w 8248650"/>
              <a:gd name="connsiteY7" fmla="*/ 469900 h 4993640"/>
              <a:gd name="connsiteX8" fmla="*/ 3454400 w 8248650"/>
              <a:gd name="connsiteY8" fmla="*/ 762000 h 4993640"/>
              <a:gd name="connsiteX9" fmla="*/ 3238500 w 8248650"/>
              <a:gd name="connsiteY9" fmla="*/ 914400 h 4993640"/>
              <a:gd name="connsiteX10" fmla="*/ 2990850 w 8248650"/>
              <a:gd name="connsiteY10" fmla="*/ 1187450 h 4993640"/>
              <a:gd name="connsiteX11" fmla="*/ 2806700 w 8248650"/>
              <a:gd name="connsiteY11" fmla="*/ 1454150 h 4993640"/>
              <a:gd name="connsiteX12" fmla="*/ 2724150 w 8248650"/>
              <a:gd name="connsiteY12" fmla="*/ 1619250 h 4993640"/>
              <a:gd name="connsiteX13" fmla="*/ 2616200 w 8248650"/>
              <a:gd name="connsiteY13" fmla="*/ 1911350 h 4993640"/>
              <a:gd name="connsiteX14" fmla="*/ 2482850 w 8248650"/>
              <a:gd name="connsiteY14" fmla="*/ 2514600 h 4993640"/>
              <a:gd name="connsiteX15" fmla="*/ 2368550 w 8248650"/>
              <a:gd name="connsiteY15" fmla="*/ 2927350 h 4993640"/>
              <a:gd name="connsiteX16" fmla="*/ 2247900 w 8248650"/>
              <a:gd name="connsiteY16" fmla="*/ 3416300 h 4993640"/>
              <a:gd name="connsiteX17" fmla="*/ 2209800 w 8248650"/>
              <a:gd name="connsiteY17" fmla="*/ 3651250 h 4993640"/>
              <a:gd name="connsiteX18" fmla="*/ 2190750 w 8248650"/>
              <a:gd name="connsiteY18" fmla="*/ 3867150 h 4993640"/>
              <a:gd name="connsiteX19" fmla="*/ 2114550 w 8248650"/>
              <a:gd name="connsiteY19" fmla="*/ 4165600 h 4993640"/>
              <a:gd name="connsiteX20" fmla="*/ 2070100 w 8248650"/>
              <a:gd name="connsiteY20" fmla="*/ 4349750 h 4993640"/>
              <a:gd name="connsiteX21" fmla="*/ 1981200 w 8248650"/>
              <a:gd name="connsiteY21" fmla="*/ 4565650 h 4993640"/>
              <a:gd name="connsiteX22" fmla="*/ 1828800 w 8248650"/>
              <a:gd name="connsiteY22" fmla="*/ 4749800 h 4993640"/>
              <a:gd name="connsiteX23" fmla="*/ 1587500 w 8248650"/>
              <a:gd name="connsiteY23" fmla="*/ 4787900 h 4993640"/>
              <a:gd name="connsiteX24" fmla="*/ 1435100 w 8248650"/>
              <a:gd name="connsiteY24" fmla="*/ 4724400 h 4993640"/>
              <a:gd name="connsiteX25" fmla="*/ 1320800 w 8248650"/>
              <a:gd name="connsiteY25" fmla="*/ 4591050 h 4993640"/>
              <a:gd name="connsiteX26" fmla="*/ 1219200 w 8248650"/>
              <a:gd name="connsiteY26" fmla="*/ 4356100 h 4993640"/>
              <a:gd name="connsiteX27" fmla="*/ 1143000 w 8248650"/>
              <a:gd name="connsiteY27" fmla="*/ 3968750 h 4993640"/>
              <a:gd name="connsiteX28" fmla="*/ 1104900 w 8248650"/>
              <a:gd name="connsiteY28" fmla="*/ 3321050 h 4993640"/>
              <a:gd name="connsiteX29" fmla="*/ 1041400 w 8248650"/>
              <a:gd name="connsiteY29" fmla="*/ 2273300 h 4993640"/>
              <a:gd name="connsiteX30" fmla="*/ 1041400 w 8248650"/>
              <a:gd name="connsiteY30" fmla="*/ 1822450 h 4993640"/>
              <a:gd name="connsiteX31" fmla="*/ 1041400 w 8248650"/>
              <a:gd name="connsiteY31" fmla="*/ 1574800 h 4993640"/>
              <a:gd name="connsiteX32" fmla="*/ 1016000 w 8248650"/>
              <a:gd name="connsiteY32" fmla="*/ 1270000 h 4993640"/>
              <a:gd name="connsiteX33" fmla="*/ 971550 w 8248650"/>
              <a:gd name="connsiteY33" fmla="*/ 806450 h 4993640"/>
              <a:gd name="connsiteX34" fmla="*/ 908050 w 8248650"/>
              <a:gd name="connsiteY34" fmla="*/ 603250 h 4993640"/>
              <a:gd name="connsiteX35" fmla="*/ 838200 w 8248650"/>
              <a:gd name="connsiteY35" fmla="*/ 412750 h 4993640"/>
              <a:gd name="connsiteX36" fmla="*/ 717550 w 8248650"/>
              <a:gd name="connsiteY36" fmla="*/ 285750 h 4993640"/>
              <a:gd name="connsiteX37" fmla="*/ 514350 w 8248650"/>
              <a:gd name="connsiteY37" fmla="*/ 177800 h 4993640"/>
              <a:gd name="connsiteX38" fmla="*/ 0 w 8248650"/>
              <a:gd name="connsiteY38" fmla="*/ 0 h 4993640"/>
              <a:gd name="connsiteX39" fmla="*/ 88900 w 8248650"/>
              <a:gd name="connsiteY39" fmla="*/ 4991100 h 4993640"/>
              <a:gd name="connsiteX40" fmla="*/ 8244840 w 8248650"/>
              <a:gd name="connsiteY40" fmla="*/ 4993640 h 4993640"/>
              <a:gd name="connsiteX0" fmla="*/ 8244840 w 8248650"/>
              <a:gd name="connsiteY0" fmla="*/ 4993640 h 4993640"/>
              <a:gd name="connsiteX1" fmla="*/ 8248650 w 8248650"/>
              <a:gd name="connsiteY1" fmla="*/ 44450 h 4993640"/>
              <a:gd name="connsiteX2" fmla="*/ 7251700 w 8248650"/>
              <a:gd name="connsiteY2" fmla="*/ 31750 h 4993640"/>
              <a:gd name="connsiteX3" fmla="*/ 6267450 w 8248650"/>
              <a:gd name="connsiteY3" fmla="*/ 101600 h 4993640"/>
              <a:gd name="connsiteX4" fmla="*/ 5695950 w 8248650"/>
              <a:gd name="connsiteY4" fmla="*/ 165100 h 4993640"/>
              <a:gd name="connsiteX5" fmla="*/ 4991100 w 8248650"/>
              <a:gd name="connsiteY5" fmla="*/ 266700 h 4993640"/>
              <a:gd name="connsiteX6" fmla="*/ 4445000 w 8248650"/>
              <a:gd name="connsiteY6" fmla="*/ 361950 h 4993640"/>
              <a:gd name="connsiteX7" fmla="*/ 4076700 w 8248650"/>
              <a:gd name="connsiteY7" fmla="*/ 469900 h 4993640"/>
              <a:gd name="connsiteX8" fmla="*/ 3454400 w 8248650"/>
              <a:gd name="connsiteY8" fmla="*/ 762000 h 4993640"/>
              <a:gd name="connsiteX9" fmla="*/ 3238500 w 8248650"/>
              <a:gd name="connsiteY9" fmla="*/ 914400 h 4993640"/>
              <a:gd name="connsiteX10" fmla="*/ 2990850 w 8248650"/>
              <a:gd name="connsiteY10" fmla="*/ 1187450 h 4993640"/>
              <a:gd name="connsiteX11" fmla="*/ 2806700 w 8248650"/>
              <a:gd name="connsiteY11" fmla="*/ 1454150 h 4993640"/>
              <a:gd name="connsiteX12" fmla="*/ 2724150 w 8248650"/>
              <a:gd name="connsiteY12" fmla="*/ 1619250 h 4993640"/>
              <a:gd name="connsiteX13" fmla="*/ 2616200 w 8248650"/>
              <a:gd name="connsiteY13" fmla="*/ 1911350 h 4993640"/>
              <a:gd name="connsiteX14" fmla="*/ 2482850 w 8248650"/>
              <a:gd name="connsiteY14" fmla="*/ 2514600 h 4993640"/>
              <a:gd name="connsiteX15" fmla="*/ 2368550 w 8248650"/>
              <a:gd name="connsiteY15" fmla="*/ 2927350 h 4993640"/>
              <a:gd name="connsiteX16" fmla="*/ 2247900 w 8248650"/>
              <a:gd name="connsiteY16" fmla="*/ 3416300 h 4993640"/>
              <a:gd name="connsiteX17" fmla="*/ 2209800 w 8248650"/>
              <a:gd name="connsiteY17" fmla="*/ 3651250 h 4993640"/>
              <a:gd name="connsiteX18" fmla="*/ 2190750 w 8248650"/>
              <a:gd name="connsiteY18" fmla="*/ 3867150 h 4993640"/>
              <a:gd name="connsiteX19" fmla="*/ 2114550 w 8248650"/>
              <a:gd name="connsiteY19" fmla="*/ 4165600 h 4993640"/>
              <a:gd name="connsiteX20" fmla="*/ 2070100 w 8248650"/>
              <a:gd name="connsiteY20" fmla="*/ 4349750 h 4993640"/>
              <a:gd name="connsiteX21" fmla="*/ 1981200 w 8248650"/>
              <a:gd name="connsiteY21" fmla="*/ 4565650 h 4993640"/>
              <a:gd name="connsiteX22" fmla="*/ 1828800 w 8248650"/>
              <a:gd name="connsiteY22" fmla="*/ 4749800 h 4993640"/>
              <a:gd name="connsiteX23" fmla="*/ 1587500 w 8248650"/>
              <a:gd name="connsiteY23" fmla="*/ 4787900 h 4993640"/>
              <a:gd name="connsiteX24" fmla="*/ 1435100 w 8248650"/>
              <a:gd name="connsiteY24" fmla="*/ 4724400 h 4993640"/>
              <a:gd name="connsiteX25" fmla="*/ 1320800 w 8248650"/>
              <a:gd name="connsiteY25" fmla="*/ 4591050 h 4993640"/>
              <a:gd name="connsiteX26" fmla="*/ 1219200 w 8248650"/>
              <a:gd name="connsiteY26" fmla="*/ 4356100 h 4993640"/>
              <a:gd name="connsiteX27" fmla="*/ 1143000 w 8248650"/>
              <a:gd name="connsiteY27" fmla="*/ 3968750 h 4993640"/>
              <a:gd name="connsiteX28" fmla="*/ 1104900 w 8248650"/>
              <a:gd name="connsiteY28" fmla="*/ 3321050 h 4993640"/>
              <a:gd name="connsiteX29" fmla="*/ 1041400 w 8248650"/>
              <a:gd name="connsiteY29" fmla="*/ 2273300 h 4993640"/>
              <a:gd name="connsiteX30" fmla="*/ 1041400 w 8248650"/>
              <a:gd name="connsiteY30" fmla="*/ 1822450 h 4993640"/>
              <a:gd name="connsiteX31" fmla="*/ 1041400 w 8248650"/>
              <a:gd name="connsiteY31" fmla="*/ 1574800 h 4993640"/>
              <a:gd name="connsiteX32" fmla="*/ 1016000 w 8248650"/>
              <a:gd name="connsiteY32" fmla="*/ 1270000 h 4993640"/>
              <a:gd name="connsiteX33" fmla="*/ 971550 w 8248650"/>
              <a:gd name="connsiteY33" fmla="*/ 806450 h 4993640"/>
              <a:gd name="connsiteX34" fmla="*/ 908050 w 8248650"/>
              <a:gd name="connsiteY34" fmla="*/ 603250 h 4993640"/>
              <a:gd name="connsiteX35" fmla="*/ 838200 w 8248650"/>
              <a:gd name="connsiteY35" fmla="*/ 412750 h 4993640"/>
              <a:gd name="connsiteX36" fmla="*/ 717550 w 8248650"/>
              <a:gd name="connsiteY36" fmla="*/ 285750 h 4993640"/>
              <a:gd name="connsiteX37" fmla="*/ 514350 w 8248650"/>
              <a:gd name="connsiteY37" fmla="*/ 177800 h 4993640"/>
              <a:gd name="connsiteX38" fmla="*/ 0 w 8248650"/>
              <a:gd name="connsiteY38" fmla="*/ 0 h 4993640"/>
              <a:gd name="connsiteX39" fmla="*/ 88900 w 8248650"/>
              <a:gd name="connsiteY39" fmla="*/ 4991100 h 4993640"/>
              <a:gd name="connsiteX40" fmla="*/ 8244840 w 8248650"/>
              <a:gd name="connsiteY40" fmla="*/ 4993640 h 4993640"/>
              <a:gd name="connsiteX0" fmla="*/ 8244840 w 8248650"/>
              <a:gd name="connsiteY0" fmla="*/ 4872990 h 4991100"/>
              <a:gd name="connsiteX1" fmla="*/ 8248650 w 8248650"/>
              <a:gd name="connsiteY1" fmla="*/ 44450 h 4991100"/>
              <a:gd name="connsiteX2" fmla="*/ 7251700 w 8248650"/>
              <a:gd name="connsiteY2" fmla="*/ 31750 h 4991100"/>
              <a:gd name="connsiteX3" fmla="*/ 6267450 w 8248650"/>
              <a:gd name="connsiteY3" fmla="*/ 101600 h 4991100"/>
              <a:gd name="connsiteX4" fmla="*/ 5695950 w 8248650"/>
              <a:gd name="connsiteY4" fmla="*/ 165100 h 4991100"/>
              <a:gd name="connsiteX5" fmla="*/ 4991100 w 8248650"/>
              <a:gd name="connsiteY5" fmla="*/ 266700 h 4991100"/>
              <a:gd name="connsiteX6" fmla="*/ 4445000 w 8248650"/>
              <a:gd name="connsiteY6" fmla="*/ 361950 h 4991100"/>
              <a:gd name="connsiteX7" fmla="*/ 4076700 w 8248650"/>
              <a:gd name="connsiteY7" fmla="*/ 469900 h 4991100"/>
              <a:gd name="connsiteX8" fmla="*/ 3454400 w 8248650"/>
              <a:gd name="connsiteY8" fmla="*/ 762000 h 4991100"/>
              <a:gd name="connsiteX9" fmla="*/ 3238500 w 8248650"/>
              <a:gd name="connsiteY9" fmla="*/ 914400 h 4991100"/>
              <a:gd name="connsiteX10" fmla="*/ 2990850 w 8248650"/>
              <a:gd name="connsiteY10" fmla="*/ 1187450 h 4991100"/>
              <a:gd name="connsiteX11" fmla="*/ 2806700 w 8248650"/>
              <a:gd name="connsiteY11" fmla="*/ 1454150 h 4991100"/>
              <a:gd name="connsiteX12" fmla="*/ 2724150 w 8248650"/>
              <a:gd name="connsiteY12" fmla="*/ 1619250 h 4991100"/>
              <a:gd name="connsiteX13" fmla="*/ 2616200 w 8248650"/>
              <a:gd name="connsiteY13" fmla="*/ 1911350 h 4991100"/>
              <a:gd name="connsiteX14" fmla="*/ 2482850 w 8248650"/>
              <a:gd name="connsiteY14" fmla="*/ 2514600 h 4991100"/>
              <a:gd name="connsiteX15" fmla="*/ 2368550 w 8248650"/>
              <a:gd name="connsiteY15" fmla="*/ 2927350 h 4991100"/>
              <a:gd name="connsiteX16" fmla="*/ 2247900 w 8248650"/>
              <a:gd name="connsiteY16" fmla="*/ 3416300 h 4991100"/>
              <a:gd name="connsiteX17" fmla="*/ 2209800 w 8248650"/>
              <a:gd name="connsiteY17" fmla="*/ 3651250 h 4991100"/>
              <a:gd name="connsiteX18" fmla="*/ 2190750 w 8248650"/>
              <a:gd name="connsiteY18" fmla="*/ 3867150 h 4991100"/>
              <a:gd name="connsiteX19" fmla="*/ 2114550 w 8248650"/>
              <a:gd name="connsiteY19" fmla="*/ 4165600 h 4991100"/>
              <a:gd name="connsiteX20" fmla="*/ 2070100 w 8248650"/>
              <a:gd name="connsiteY20" fmla="*/ 4349750 h 4991100"/>
              <a:gd name="connsiteX21" fmla="*/ 1981200 w 8248650"/>
              <a:gd name="connsiteY21" fmla="*/ 4565650 h 4991100"/>
              <a:gd name="connsiteX22" fmla="*/ 1828800 w 8248650"/>
              <a:gd name="connsiteY22" fmla="*/ 4749800 h 4991100"/>
              <a:gd name="connsiteX23" fmla="*/ 1587500 w 8248650"/>
              <a:gd name="connsiteY23" fmla="*/ 4787900 h 4991100"/>
              <a:gd name="connsiteX24" fmla="*/ 1435100 w 8248650"/>
              <a:gd name="connsiteY24" fmla="*/ 4724400 h 4991100"/>
              <a:gd name="connsiteX25" fmla="*/ 1320800 w 8248650"/>
              <a:gd name="connsiteY25" fmla="*/ 4591050 h 4991100"/>
              <a:gd name="connsiteX26" fmla="*/ 1219200 w 8248650"/>
              <a:gd name="connsiteY26" fmla="*/ 4356100 h 4991100"/>
              <a:gd name="connsiteX27" fmla="*/ 1143000 w 8248650"/>
              <a:gd name="connsiteY27" fmla="*/ 3968750 h 4991100"/>
              <a:gd name="connsiteX28" fmla="*/ 1104900 w 8248650"/>
              <a:gd name="connsiteY28" fmla="*/ 3321050 h 4991100"/>
              <a:gd name="connsiteX29" fmla="*/ 1041400 w 8248650"/>
              <a:gd name="connsiteY29" fmla="*/ 2273300 h 4991100"/>
              <a:gd name="connsiteX30" fmla="*/ 1041400 w 8248650"/>
              <a:gd name="connsiteY30" fmla="*/ 1822450 h 4991100"/>
              <a:gd name="connsiteX31" fmla="*/ 1041400 w 8248650"/>
              <a:gd name="connsiteY31" fmla="*/ 1574800 h 4991100"/>
              <a:gd name="connsiteX32" fmla="*/ 1016000 w 8248650"/>
              <a:gd name="connsiteY32" fmla="*/ 1270000 h 4991100"/>
              <a:gd name="connsiteX33" fmla="*/ 971550 w 8248650"/>
              <a:gd name="connsiteY33" fmla="*/ 806450 h 4991100"/>
              <a:gd name="connsiteX34" fmla="*/ 908050 w 8248650"/>
              <a:gd name="connsiteY34" fmla="*/ 603250 h 4991100"/>
              <a:gd name="connsiteX35" fmla="*/ 838200 w 8248650"/>
              <a:gd name="connsiteY35" fmla="*/ 412750 h 4991100"/>
              <a:gd name="connsiteX36" fmla="*/ 717550 w 8248650"/>
              <a:gd name="connsiteY36" fmla="*/ 285750 h 4991100"/>
              <a:gd name="connsiteX37" fmla="*/ 514350 w 8248650"/>
              <a:gd name="connsiteY37" fmla="*/ 177800 h 4991100"/>
              <a:gd name="connsiteX38" fmla="*/ 0 w 8248650"/>
              <a:gd name="connsiteY38" fmla="*/ 0 h 4991100"/>
              <a:gd name="connsiteX39" fmla="*/ 88900 w 8248650"/>
              <a:gd name="connsiteY39" fmla="*/ 4991100 h 4991100"/>
              <a:gd name="connsiteX40" fmla="*/ 8244840 w 8248650"/>
              <a:gd name="connsiteY40" fmla="*/ 4872990 h 4991100"/>
              <a:gd name="connsiteX0" fmla="*/ 8256447 w 8260257"/>
              <a:gd name="connsiteY0" fmla="*/ 4872990 h 4876800"/>
              <a:gd name="connsiteX1" fmla="*/ 8260257 w 8260257"/>
              <a:gd name="connsiteY1" fmla="*/ 44450 h 4876800"/>
              <a:gd name="connsiteX2" fmla="*/ 7263307 w 8260257"/>
              <a:gd name="connsiteY2" fmla="*/ 31750 h 4876800"/>
              <a:gd name="connsiteX3" fmla="*/ 6279057 w 8260257"/>
              <a:gd name="connsiteY3" fmla="*/ 101600 h 4876800"/>
              <a:gd name="connsiteX4" fmla="*/ 5707557 w 8260257"/>
              <a:gd name="connsiteY4" fmla="*/ 165100 h 4876800"/>
              <a:gd name="connsiteX5" fmla="*/ 5002707 w 8260257"/>
              <a:gd name="connsiteY5" fmla="*/ 266700 h 4876800"/>
              <a:gd name="connsiteX6" fmla="*/ 4456607 w 8260257"/>
              <a:gd name="connsiteY6" fmla="*/ 361950 h 4876800"/>
              <a:gd name="connsiteX7" fmla="*/ 4088307 w 8260257"/>
              <a:gd name="connsiteY7" fmla="*/ 469900 h 4876800"/>
              <a:gd name="connsiteX8" fmla="*/ 3466007 w 8260257"/>
              <a:gd name="connsiteY8" fmla="*/ 762000 h 4876800"/>
              <a:gd name="connsiteX9" fmla="*/ 3250107 w 8260257"/>
              <a:gd name="connsiteY9" fmla="*/ 914400 h 4876800"/>
              <a:gd name="connsiteX10" fmla="*/ 3002457 w 8260257"/>
              <a:gd name="connsiteY10" fmla="*/ 1187450 h 4876800"/>
              <a:gd name="connsiteX11" fmla="*/ 2818307 w 8260257"/>
              <a:gd name="connsiteY11" fmla="*/ 1454150 h 4876800"/>
              <a:gd name="connsiteX12" fmla="*/ 2735757 w 8260257"/>
              <a:gd name="connsiteY12" fmla="*/ 1619250 h 4876800"/>
              <a:gd name="connsiteX13" fmla="*/ 2627807 w 8260257"/>
              <a:gd name="connsiteY13" fmla="*/ 1911350 h 4876800"/>
              <a:gd name="connsiteX14" fmla="*/ 2494457 w 8260257"/>
              <a:gd name="connsiteY14" fmla="*/ 2514600 h 4876800"/>
              <a:gd name="connsiteX15" fmla="*/ 2380157 w 8260257"/>
              <a:gd name="connsiteY15" fmla="*/ 2927350 h 4876800"/>
              <a:gd name="connsiteX16" fmla="*/ 2259507 w 8260257"/>
              <a:gd name="connsiteY16" fmla="*/ 3416300 h 4876800"/>
              <a:gd name="connsiteX17" fmla="*/ 2221407 w 8260257"/>
              <a:gd name="connsiteY17" fmla="*/ 3651250 h 4876800"/>
              <a:gd name="connsiteX18" fmla="*/ 2202357 w 8260257"/>
              <a:gd name="connsiteY18" fmla="*/ 3867150 h 4876800"/>
              <a:gd name="connsiteX19" fmla="*/ 2126157 w 8260257"/>
              <a:gd name="connsiteY19" fmla="*/ 4165600 h 4876800"/>
              <a:gd name="connsiteX20" fmla="*/ 2081707 w 8260257"/>
              <a:gd name="connsiteY20" fmla="*/ 4349750 h 4876800"/>
              <a:gd name="connsiteX21" fmla="*/ 1992807 w 8260257"/>
              <a:gd name="connsiteY21" fmla="*/ 4565650 h 4876800"/>
              <a:gd name="connsiteX22" fmla="*/ 1840407 w 8260257"/>
              <a:gd name="connsiteY22" fmla="*/ 4749800 h 4876800"/>
              <a:gd name="connsiteX23" fmla="*/ 1599107 w 8260257"/>
              <a:gd name="connsiteY23" fmla="*/ 4787900 h 4876800"/>
              <a:gd name="connsiteX24" fmla="*/ 1446707 w 8260257"/>
              <a:gd name="connsiteY24" fmla="*/ 4724400 h 4876800"/>
              <a:gd name="connsiteX25" fmla="*/ 1332407 w 8260257"/>
              <a:gd name="connsiteY25" fmla="*/ 4591050 h 4876800"/>
              <a:gd name="connsiteX26" fmla="*/ 1230807 w 8260257"/>
              <a:gd name="connsiteY26" fmla="*/ 4356100 h 4876800"/>
              <a:gd name="connsiteX27" fmla="*/ 1154607 w 8260257"/>
              <a:gd name="connsiteY27" fmla="*/ 3968750 h 4876800"/>
              <a:gd name="connsiteX28" fmla="*/ 1116507 w 8260257"/>
              <a:gd name="connsiteY28" fmla="*/ 3321050 h 4876800"/>
              <a:gd name="connsiteX29" fmla="*/ 1053007 w 8260257"/>
              <a:gd name="connsiteY29" fmla="*/ 2273300 h 4876800"/>
              <a:gd name="connsiteX30" fmla="*/ 1053007 w 8260257"/>
              <a:gd name="connsiteY30" fmla="*/ 1822450 h 4876800"/>
              <a:gd name="connsiteX31" fmla="*/ 1053007 w 8260257"/>
              <a:gd name="connsiteY31" fmla="*/ 1574800 h 4876800"/>
              <a:gd name="connsiteX32" fmla="*/ 1027607 w 8260257"/>
              <a:gd name="connsiteY32" fmla="*/ 1270000 h 4876800"/>
              <a:gd name="connsiteX33" fmla="*/ 983157 w 8260257"/>
              <a:gd name="connsiteY33" fmla="*/ 806450 h 4876800"/>
              <a:gd name="connsiteX34" fmla="*/ 919657 w 8260257"/>
              <a:gd name="connsiteY34" fmla="*/ 603250 h 4876800"/>
              <a:gd name="connsiteX35" fmla="*/ 849807 w 8260257"/>
              <a:gd name="connsiteY35" fmla="*/ 412750 h 4876800"/>
              <a:gd name="connsiteX36" fmla="*/ 729157 w 8260257"/>
              <a:gd name="connsiteY36" fmla="*/ 285750 h 4876800"/>
              <a:gd name="connsiteX37" fmla="*/ 525957 w 8260257"/>
              <a:gd name="connsiteY37" fmla="*/ 177800 h 4876800"/>
              <a:gd name="connsiteX38" fmla="*/ 11607 w 8260257"/>
              <a:gd name="connsiteY38" fmla="*/ 0 h 4876800"/>
              <a:gd name="connsiteX39" fmla="*/ 24307 w 8260257"/>
              <a:gd name="connsiteY39" fmla="*/ 4876800 h 4876800"/>
              <a:gd name="connsiteX40" fmla="*/ 8256447 w 8260257"/>
              <a:gd name="connsiteY40" fmla="*/ 4872990 h 4876800"/>
              <a:gd name="connsiteX0" fmla="*/ 8256447 w 8260257"/>
              <a:gd name="connsiteY0" fmla="*/ 4872990 h 4876800"/>
              <a:gd name="connsiteX1" fmla="*/ 8260257 w 8260257"/>
              <a:gd name="connsiteY1" fmla="*/ 44450 h 4876800"/>
              <a:gd name="connsiteX2" fmla="*/ 7263307 w 8260257"/>
              <a:gd name="connsiteY2" fmla="*/ 31750 h 4876800"/>
              <a:gd name="connsiteX3" fmla="*/ 6279057 w 8260257"/>
              <a:gd name="connsiteY3" fmla="*/ 101600 h 4876800"/>
              <a:gd name="connsiteX4" fmla="*/ 5707557 w 8260257"/>
              <a:gd name="connsiteY4" fmla="*/ 165100 h 4876800"/>
              <a:gd name="connsiteX5" fmla="*/ 5002707 w 8260257"/>
              <a:gd name="connsiteY5" fmla="*/ 266700 h 4876800"/>
              <a:gd name="connsiteX6" fmla="*/ 4456607 w 8260257"/>
              <a:gd name="connsiteY6" fmla="*/ 361950 h 4876800"/>
              <a:gd name="connsiteX7" fmla="*/ 4088307 w 8260257"/>
              <a:gd name="connsiteY7" fmla="*/ 469900 h 4876800"/>
              <a:gd name="connsiteX8" fmla="*/ 3466007 w 8260257"/>
              <a:gd name="connsiteY8" fmla="*/ 762000 h 4876800"/>
              <a:gd name="connsiteX9" fmla="*/ 3250107 w 8260257"/>
              <a:gd name="connsiteY9" fmla="*/ 914400 h 4876800"/>
              <a:gd name="connsiteX10" fmla="*/ 3002457 w 8260257"/>
              <a:gd name="connsiteY10" fmla="*/ 1187450 h 4876800"/>
              <a:gd name="connsiteX11" fmla="*/ 2818307 w 8260257"/>
              <a:gd name="connsiteY11" fmla="*/ 1454150 h 4876800"/>
              <a:gd name="connsiteX12" fmla="*/ 2735757 w 8260257"/>
              <a:gd name="connsiteY12" fmla="*/ 1619250 h 4876800"/>
              <a:gd name="connsiteX13" fmla="*/ 2627807 w 8260257"/>
              <a:gd name="connsiteY13" fmla="*/ 1911350 h 4876800"/>
              <a:gd name="connsiteX14" fmla="*/ 2494457 w 8260257"/>
              <a:gd name="connsiteY14" fmla="*/ 2514600 h 4876800"/>
              <a:gd name="connsiteX15" fmla="*/ 2380157 w 8260257"/>
              <a:gd name="connsiteY15" fmla="*/ 2927350 h 4876800"/>
              <a:gd name="connsiteX16" fmla="*/ 2259507 w 8260257"/>
              <a:gd name="connsiteY16" fmla="*/ 3416300 h 4876800"/>
              <a:gd name="connsiteX17" fmla="*/ 2221407 w 8260257"/>
              <a:gd name="connsiteY17" fmla="*/ 3651250 h 4876800"/>
              <a:gd name="connsiteX18" fmla="*/ 2202357 w 8260257"/>
              <a:gd name="connsiteY18" fmla="*/ 3867150 h 4876800"/>
              <a:gd name="connsiteX19" fmla="*/ 2126157 w 8260257"/>
              <a:gd name="connsiteY19" fmla="*/ 4165600 h 4876800"/>
              <a:gd name="connsiteX20" fmla="*/ 2081707 w 8260257"/>
              <a:gd name="connsiteY20" fmla="*/ 4349750 h 4876800"/>
              <a:gd name="connsiteX21" fmla="*/ 1992807 w 8260257"/>
              <a:gd name="connsiteY21" fmla="*/ 4565650 h 4876800"/>
              <a:gd name="connsiteX22" fmla="*/ 1840407 w 8260257"/>
              <a:gd name="connsiteY22" fmla="*/ 4749800 h 4876800"/>
              <a:gd name="connsiteX23" fmla="*/ 1599107 w 8260257"/>
              <a:gd name="connsiteY23" fmla="*/ 4787900 h 4876800"/>
              <a:gd name="connsiteX24" fmla="*/ 1446707 w 8260257"/>
              <a:gd name="connsiteY24" fmla="*/ 4724400 h 4876800"/>
              <a:gd name="connsiteX25" fmla="*/ 1332407 w 8260257"/>
              <a:gd name="connsiteY25" fmla="*/ 4591050 h 4876800"/>
              <a:gd name="connsiteX26" fmla="*/ 1230807 w 8260257"/>
              <a:gd name="connsiteY26" fmla="*/ 4356100 h 4876800"/>
              <a:gd name="connsiteX27" fmla="*/ 1154607 w 8260257"/>
              <a:gd name="connsiteY27" fmla="*/ 3968750 h 4876800"/>
              <a:gd name="connsiteX28" fmla="*/ 1116507 w 8260257"/>
              <a:gd name="connsiteY28" fmla="*/ 3321050 h 4876800"/>
              <a:gd name="connsiteX29" fmla="*/ 1053007 w 8260257"/>
              <a:gd name="connsiteY29" fmla="*/ 2273300 h 4876800"/>
              <a:gd name="connsiteX30" fmla="*/ 1053007 w 8260257"/>
              <a:gd name="connsiteY30" fmla="*/ 1822450 h 4876800"/>
              <a:gd name="connsiteX31" fmla="*/ 1053007 w 8260257"/>
              <a:gd name="connsiteY31" fmla="*/ 1574800 h 4876800"/>
              <a:gd name="connsiteX32" fmla="*/ 1027607 w 8260257"/>
              <a:gd name="connsiteY32" fmla="*/ 1270000 h 4876800"/>
              <a:gd name="connsiteX33" fmla="*/ 983157 w 8260257"/>
              <a:gd name="connsiteY33" fmla="*/ 806450 h 4876800"/>
              <a:gd name="connsiteX34" fmla="*/ 919657 w 8260257"/>
              <a:gd name="connsiteY34" fmla="*/ 603250 h 4876800"/>
              <a:gd name="connsiteX35" fmla="*/ 849807 w 8260257"/>
              <a:gd name="connsiteY35" fmla="*/ 412750 h 4876800"/>
              <a:gd name="connsiteX36" fmla="*/ 729157 w 8260257"/>
              <a:gd name="connsiteY36" fmla="*/ 285750 h 4876800"/>
              <a:gd name="connsiteX37" fmla="*/ 525957 w 8260257"/>
              <a:gd name="connsiteY37" fmla="*/ 177800 h 4876800"/>
              <a:gd name="connsiteX38" fmla="*/ 11607 w 8260257"/>
              <a:gd name="connsiteY38" fmla="*/ 0 h 4876800"/>
              <a:gd name="connsiteX39" fmla="*/ 24307 w 8260257"/>
              <a:gd name="connsiteY39" fmla="*/ 4876800 h 4876800"/>
              <a:gd name="connsiteX40" fmla="*/ 8256447 w 8260257"/>
              <a:gd name="connsiteY40" fmla="*/ 4872990 h 4876800"/>
              <a:gd name="connsiteX0" fmla="*/ 8244840 w 8248650"/>
              <a:gd name="connsiteY0" fmla="*/ 4872990 h 4876800"/>
              <a:gd name="connsiteX1" fmla="*/ 8248650 w 8248650"/>
              <a:gd name="connsiteY1" fmla="*/ 44450 h 4876800"/>
              <a:gd name="connsiteX2" fmla="*/ 7251700 w 8248650"/>
              <a:gd name="connsiteY2" fmla="*/ 31750 h 4876800"/>
              <a:gd name="connsiteX3" fmla="*/ 6267450 w 8248650"/>
              <a:gd name="connsiteY3" fmla="*/ 101600 h 4876800"/>
              <a:gd name="connsiteX4" fmla="*/ 5695950 w 8248650"/>
              <a:gd name="connsiteY4" fmla="*/ 165100 h 4876800"/>
              <a:gd name="connsiteX5" fmla="*/ 4991100 w 8248650"/>
              <a:gd name="connsiteY5" fmla="*/ 266700 h 4876800"/>
              <a:gd name="connsiteX6" fmla="*/ 4445000 w 8248650"/>
              <a:gd name="connsiteY6" fmla="*/ 361950 h 4876800"/>
              <a:gd name="connsiteX7" fmla="*/ 4076700 w 8248650"/>
              <a:gd name="connsiteY7" fmla="*/ 469900 h 4876800"/>
              <a:gd name="connsiteX8" fmla="*/ 3454400 w 8248650"/>
              <a:gd name="connsiteY8" fmla="*/ 762000 h 4876800"/>
              <a:gd name="connsiteX9" fmla="*/ 3238500 w 8248650"/>
              <a:gd name="connsiteY9" fmla="*/ 914400 h 4876800"/>
              <a:gd name="connsiteX10" fmla="*/ 2990850 w 8248650"/>
              <a:gd name="connsiteY10" fmla="*/ 1187450 h 4876800"/>
              <a:gd name="connsiteX11" fmla="*/ 2806700 w 8248650"/>
              <a:gd name="connsiteY11" fmla="*/ 1454150 h 4876800"/>
              <a:gd name="connsiteX12" fmla="*/ 2724150 w 8248650"/>
              <a:gd name="connsiteY12" fmla="*/ 1619250 h 4876800"/>
              <a:gd name="connsiteX13" fmla="*/ 2616200 w 8248650"/>
              <a:gd name="connsiteY13" fmla="*/ 1911350 h 4876800"/>
              <a:gd name="connsiteX14" fmla="*/ 2482850 w 8248650"/>
              <a:gd name="connsiteY14" fmla="*/ 2514600 h 4876800"/>
              <a:gd name="connsiteX15" fmla="*/ 2368550 w 8248650"/>
              <a:gd name="connsiteY15" fmla="*/ 2927350 h 4876800"/>
              <a:gd name="connsiteX16" fmla="*/ 2247900 w 8248650"/>
              <a:gd name="connsiteY16" fmla="*/ 3416300 h 4876800"/>
              <a:gd name="connsiteX17" fmla="*/ 2209800 w 8248650"/>
              <a:gd name="connsiteY17" fmla="*/ 3651250 h 4876800"/>
              <a:gd name="connsiteX18" fmla="*/ 2190750 w 8248650"/>
              <a:gd name="connsiteY18" fmla="*/ 3867150 h 4876800"/>
              <a:gd name="connsiteX19" fmla="*/ 2114550 w 8248650"/>
              <a:gd name="connsiteY19" fmla="*/ 4165600 h 4876800"/>
              <a:gd name="connsiteX20" fmla="*/ 2070100 w 8248650"/>
              <a:gd name="connsiteY20" fmla="*/ 4349750 h 4876800"/>
              <a:gd name="connsiteX21" fmla="*/ 1981200 w 8248650"/>
              <a:gd name="connsiteY21" fmla="*/ 4565650 h 4876800"/>
              <a:gd name="connsiteX22" fmla="*/ 1828800 w 8248650"/>
              <a:gd name="connsiteY22" fmla="*/ 4749800 h 4876800"/>
              <a:gd name="connsiteX23" fmla="*/ 1587500 w 8248650"/>
              <a:gd name="connsiteY23" fmla="*/ 4787900 h 4876800"/>
              <a:gd name="connsiteX24" fmla="*/ 1435100 w 8248650"/>
              <a:gd name="connsiteY24" fmla="*/ 4724400 h 4876800"/>
              <a:gd name="connsiteX25" fmla="*/ 1320800 w 8248650"/>
              <a:gd name="connsiteY25" fmla="*/ 4591050 h 4876800"/>
              <a:gd name="connsiteX26" fmla="*/ 1219200 w 8248650"/>
              <a:gd name="connsiteY26" fmla="*/ 4356100 h 4876800"/>
              <a:gd name="connsiteX27" fmla="*/ 1143000 w 8248650"/>
              <a:gd name="connsiteY27" fmla="*/ 3968750 h 4876800"/>
              <a:gd name="connsiteX28" fmla="*/ 1104900 w 8248650"/>
              <a:gd name="connsiteY28" fmla="*/ 3321050 h 4876800"/>
              <a:gd name="connsiteX29" fmla="*/ 1041400 w 8248650"/>
              <a:gd name="connsiteY29" fmla="*/ 2273300 h 4876800"/>
              <a:gd name="connsiteX30" fmla="*/ 1041400 w 8248650"/>
              <a:gd name="connsiteY30" fmla="*/ 1822450 h 4876800"/>
              <a:gd name="connsiteX31" fmla="*/ 1041400 w 8248650"/>
              <a:gd name="connsiteY31" fmla="*/ 1574800 h 4876800"/>
              <a:gd name="connsiteX32" fmla="*/ 1016000 w 8248650"/>
              <a:gd name="connsiteY32" fmla="*/ 1270000 h 4876800"/>
              <a:gd name="connsiteX33" fmla="*/ 971550 w 8248650"/>
              <a:gd name="connsiteY33" fmla="*/ 806450 h 4876800"/>
              <a:gd name="connsiteX34" fmla="*/ 908050 w 8248650"/>
              <a:gd name="connsiteY34" fmla="*/ 603250 h 4876800"/>
              <a:gd name="connsiteX35" fmla="*/ 838200 w 8248650"/>
              <a:gd name="connsiteY35" fmla="*/ 412750 h 4876800"/>
              <a:gd name="connsiteX36" fmla="*/ 717550 w 8248650"/>
              <a:gd name="connsiteY36" fmla="*/ 285750 h 4876800"/>
              <a:gd name="connsiteX37" fmla="*/ 514350 w 8248650"/>
              <a:gd name="connsiteY37" fmla="*/ 177800 h 4876800"/>
              <a:gd name="connsiteX38" fmla="*/ 0 w 8248650"/>
              <a:gd name="connsiteY38" fmla="*/ 0 h 4876800"/>
              <a:gd name="connsiteX39" fmla="*/ 12700 w 8248650"/>
              <a:gd name="connsiteY39" fmla="*/ 4876800 h 4876800"/>
              <a:gd name="connsiteX40" fmla="*/ 8244840 w 8248650"/>
              <a:gd name="connsiteY40" fmla="*/ 4872990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248650" h="4876800">
                <a:moveTo>
                  <a:pt x="8244840" y="4872990"/>
                </a:moveTo>
                <a:lnTo>
                  <a:pt x="8248650" y="44450"/>
                </a:lnTo>
                <a:cubicBezTo>
                  <a:pt x="8120255" y="37635"/>
                  <a:pt x="7581900" y="22225"/>
                  <a:pt x="7251700" y="31750"/>
                </a:cubicBezTo>
                <a:cubicBezTo>
                  <a:pt x="6921500" y="41275"/>
                  <a:pt x="6595533" y="84667"/>
                  <a:pt x="6267450" y="101600"/>
                </a:cubicBezTo>
                <a:cubicBezTo>
                  <a:pt x="6009217" y="127000"/>
                  <a:pt x="5908675" y="137583"/>
                  <a:pt x="5695950" y="165100"/>
                </a:cubicBezTo>
                <a:cubicBezTo>
                  <a:pt x="5483225" y="192617"/>
                  <a:pt x="5226050" y="232833"/>
                  <a:pt x="4991100" y="266700"/>
                </a:cubicBezTo>
                <a:cubicBezTo>
                  <a:pt x="4782608" y="299508"/>
                  <a:pt x="4597400" y="328083"/>
                  <a:pt x="4445000" y="361950"/>
                </a:cubicBezTo>
                <a:cubicBezTo>
                  <a:pt x="4292600" y="395817"/>
                  <a:pt x="4142317" y="459317"/>
                  <a:pt x="4076700" y="469900"/>
                </a:cubicBezTo>
                <a:cubicBezTo>
                  <a:pt x="3913717" y="533400"/>
                  <a:pt x="3594100" y="687917"/>
                  <a:pt x="3454400" y="762000"/>
                </a:cubicBezTo>
                <a:cubicBezTo>
                  <a:pt x="3314700" y="836083"/>
                  <a:pt x="3315758" y="843492"/>
                  <a:pt x="3238500" y="914400"/>
                </a:cubicBezTo>
                <a:cubicBezTo>
                  <a:pt x="3161242" y="985308"/>
                  <a:pt x="3043767" y="1130300"/>
                  <a:pt x="2990850" y="1187450"/>
                </a:cubicBezTo>
                <a:cubicBezTo>
                  <a:pt x="2923117" y="1284817"/>
                  <a:pt x="2851150" y="1382183"/>
                  <a:pt x="2806700" y="1454150"/>
                </a:cubicBezTo>
                <a:cubicBezTo>
                  <a:pt x="2762250" y="1526117"/>
                  <a:pt x="2741083" y="1570567"/>
                  <a:pt x="2724150" y="1619250"/>
                </a:cubicBezTo>
                <a:cubicBezTo>
                  <a:pt x="2698750" y="1699683"/>
                  <a:pt x="2656417" y="1762125"/>
                  <a:pt x="2616200" y="1911350"/>
                </a:cubicBezTo>
                <a:cubicBezTo>
                  <a:pt x="2575983" y="2060575"/>
                  <a:pt x="2524125" y="2345267"/>
                  <a:pt x="2482850" y="2514600"/>
                </a:cubicBezTo>
                <a:cubicBezTo>
                  <a:pt x="2441575" y="2683933"/>
                  <a:pt x="2407708" y="2777067"/>
                  <a:pt x="2368550" y="2927350"/>
                </a:cubicBezTo>
                <a:cubicBezTo>
                  <a:pt x="2329392" y="3077633"/>
                  <a:pt x="2274358" y="3295650"/>
                  <a:pt x="2247900" y="3416300"/>
                </a:cubicBezTo>
                <a:cubicBezTo>
                  <a:pt x="2221442" y="3536950"/>
                  <a:pt x="2219325" y="3576108"/>
                  <a:pt x="2209800" y="3651250"/>
                </a:cubicBezTo>
                <a:cubicBezTo>
                  <a:pt x="2200275" y="3726392"/>
                  <a:pt x="2206625" y="3781425"/>
                  <a:pt x="2190750" y="3867150"/>
                </a:cubicBezTo>
                <a:cubicBezTo>
                  <a:pt x="2174875" y="3952875"/>
                  <a:pt x="2134658" y="4085167"/>
                  <a:pt x="2114550" y="4165600"/>
                </a:cubicBezTo>
                <a:cubicBezTo>
                  <a:pt x="2094442" y="4246033"/>
                  <a:pt x="2092325" y="4283075"/>
                  <a:pt x="2070100" y="4349750"/>
                </a:cubicBezTo>
                <a:cubicBezTo>
                  <a:pt x="2047875" y="4416425"/>
                  <a:pt x="2021417" y="4498975"/>
                  <a:pt x="1981200" y="4565650"/>
                </a:cubicBezTo>
                <a:cubicBezTo>
                  <a:pt x="1940983" y="4632325"/>
                  <a:pt x="1894417" y="4712758"/>
                  <a:pt x="1828800" y="4749800"/>
                </a:cubicBezTo>
                <a:cubicBezTo>
                  <a:pt x="1763183" y="4786842"/>
                  <a:pt x="1653117" y="4792133"/>
                  <a:pt x="1587500" y="4787900"/>
                </a:cubicBezTo>
                <a:cubicBezTo>
                  <a:pt x="1521883" y="4783667"/>
                  <a:pt x="1488017" y="4754033"/>
                  <a:pt x="1435100" y="4724400"/>
                </a:cubicBezTo>
                <a:cubicBezTo>
                  <a:pt x="1343933" y="4633233"/>
                  <a:pt x="1400337" y="4650703"/>
                  <a:pt x="1320800" y="4591050"/>
                </a:cubicBezTo>
                <a:cubicBezTo>
                  <a:pt x="1284817" y="4504267"/>
                  <a:pt x="1236133" y="4430183"/>
                  <a:pt x="1219200" y="4356100"/>
                </a:cubicBezTo>
                <a:cubicBezTo>
                  <a:pt x="1204383" y="4246033"/>
                  <a:pt x="1162050" y="4141258"/>
                  <a:pt x="1143000" y="3968750"/>
                </a:cubicBezTo>
                <a:cubicBezTo>
                  <a:pt x="1123950" y="3796242"/>
                  <a:pt x="1121833" y="3603625"/>
                  <a:pt x="1104900" y="3321050"/>
                </a:cubicBezTo>
                <a:cubicBezTo>
                  <a:pt x="1087967" y="3038475"/>
                  <a:pt x="1051983" y="2523067"/>
                  <a:pt x="1041400" y="2273300"/>
                </a:cubicBezTo>
                <a:cubicBezTo>
                  <a:pt x="1030817" y="2023533"/>
                  <a:pt x="1056217" y="1930400"/>
                  <a:pt x="1041400" y="1822450"/>
                </a:cubicBezTo>
                <a:cubicBezTo>
                  <a:pt x="1020233" y="1697567"/>
                  <a:pt x="1054100" y="1634067"/>
                  <a:pt x="1041400" y="1574800"/>
                </a:cubicBezTo>
                <a:cubicBezTo>
                  <a:pt x="1041400" y="1488017"/>
                  <a:pt x="1028700" y="1331383"/>
                  <a:pt x="1016000" y="1270000"/>
                </a:cubicBezTo>
                <a:cubicBezTo>
                  <a:pt x="996950" y="1164167"/>
                  <a:pt x="989542" y="917575"/>
                  <a:pt x="971550" y="806450"/>
                </a:cubicBezTo>
                <a:cubicBezTo>
                  <a:pt x="953558" y="695325"/>
                  <a:pt x="922867" y="649817"/>
                  <a:pt x="908050" y="603250"/>
                </a:cubicBezTo>
                <a:cubicBezTo>
                  <a:pt x="880533" y="535517"/>
                  <a:pt x="869950" y="465667"/>
                  <a:pt x="838200" y="412750"/>
                </a:cubicBezTo>
                <a:cubicBezTo>
                  <a:pt x="806450" y="359833"/>
                  <a:pt x="771525" y="324908"/>
                  <a:pt x="717550" y="285750"/>
                </a:cubicBezTo>
                <a:cubicBezTo>
                  <a:pt x="663575" y="246592"/>
                  <a:pt x="633942" y="225425"/>
                  <a:pt x="514350" y="177800"/>
                </a:cubicBezTo>
                <a:cubicBezTo>
                  <a:pt x="394758" y="130175"/>
                  <a:pt x="268817" y="69850"/>
                  <a:pt x="0" y="0"/>
                </a:cubicBezTo>
                <a:cubicBezTo>
                  <a:pt x="4233" y="1625600"/>
                  <a:pt x="8467" y="3251200"/>
                  <a:pt x="12700" y="4876800"/>
                </a:cubicBezTo>
                <a:lnTo>
                  <a:pt x="8244840" y="4872990"/>
                </a:lnTo>
                <a:close/>
              </a:path>
            </a:pathLst>
          </a:custGeom>
          <a:solidFill>
            <a:schemeClr val="bg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 name="Freeform 3"/>
          <p:cNvSpPr/>
          <p:nvPr/>
        </p:nvSpPr>
        <p:spPr>
          <a:xfrm>
            <a:off x="2971798" y="3657601"/>
            <a:ext cx="5740401" cy="438149"/>
          </a:xfrm>
          <a:custGeom>
            <a:avLst/>
            <a:gdLst>
              <a:gd name="connsiteX0" fmla="*/ 76200 w 5810768"/>
              <a:gd name="connsiteY0" fmla="*/ 0 h 508000"/>
              <a:gd name="connsiteX1" fmla="*/ 38100 w 5810768"/>
              <a:gd name="connsiteY1" fmla="*/ 101600 h 508000"/>
              <a:gd name="connsiteX2" fmla="*/ 25400 w 5810768"/>
              <a:gd name="connsiteY2" fmla="*/ 228600 h 508000"/>
              <a:gd name="connsiteX3" fmla="*/ 12700 w 5810768"/>
              <a:gd name="connsiteY3" fmla="*/ 266700 h 508000"/>
              <a:gd name="connsiteX4" fmla="*/ 0 w 5810768"/>
              <a:gd name="connsiteY4" fmla="*/ 330200 h 508000"/>
              <a:gd name="connsiteX5" fmla="*/ 12700 w 5810768"/>
              <a:gd name="connsiteY5" fmla="*/ 406400 h 508000"/>
              <a:gd name="connsiteX6" fmla="*/ 50800 w 5810768"/>
              <a:gd name="connsiteY6" fmla="*/ 419100 h 508000"/>
              <a:gd name="connsiteX7" fmla="*/ 279400 w 5810768"/>
              <a:gd name="connsiteY7" fmla="*/ 431800 h 508000"/>
              <a:gd name="connsiteX8" fmla="*/ 914400 w 5810768"/>
              <a:gd name="connsiteY8" fmla="*/ 457200 h 508000"/>
              <a:gd name="connsiteX9" fmla="*/ 1524000 w 5810768"/>
              <a:gd name="connsiteY9" fmla="*/ 495300 h 508000"/>
              <a:gd name="connsiteX10" fmla="*/ 2527300 w 5810768"/>
              <a:gd name="connsiteY10" fmla="*/ 482600 h 508000"/>
              <a:gd name="connsiteX11" fmla="*/ 2857500 w 5810768"/>
              <a:gd name="connsiteY11" fmla="*/ 469900 h 508000"/>
              <a:gd name="connsiteX12" fmla="*/ 3225800 w 5810768"/>
              <a:gd name="connsiteY12" fmla="*/ 431800 h 508000"/>
              <a:gd name="connsiteX13" fmla="*/ 3708400 w 5810768"/>
              <a:gd name="connsiteY13" fmla="*/ 381000 h 508000"/>
              <a:gd name="connsiteX14" fmla="*/ 4686300 w 5810768"/>
              <a:gd name="connsiteY14" fmla="*/ 406400 h 508000"/>
              <a:gd name="connsiteX15" fmla="*/ 5257800 w 5810768"/>
              <a:gd name="connsiteY15" fmla="*/ 431800 h 508000"/>
              <a:gd name="connsiteX16" fmla="*/ 5359400 w 5810768"/>
              <a:gd name="connsiteY16" fmla="*/ 444500 h 508000"/>
              <a:gd name="connsiteX17" fmla="*/ 5435600 w 5810768"/>
              <a:gd name="connsiteY17" fmla="*/ 469900 h 508000"/>
              <a:gd name="connsiteX18" fmla="*/ 5549900 w 5810768"/>
              <a:gd name="connsiteY18" fmla="*/ 482600 h 508000"/>
              <a:gd name="connsiteX19" fmla="*/ 5626100 w 5810768"/>
              <a:gd name="connsiteY19" fmla="*/ 495300 h 508000"/>
              <a:gd name="connsiteX20" fmla="*/ 5715000 w 5810768"/>
              <a:gd name="connsiteY20" fmla="*/ 508000 h 508000"/>
              <a:gd name="connsiteX21" fmla="*/ 5740400 w 5810768"/>
              <a:gd name="connsiteY21" fmla="*/ 76200 h 508000"/>
              <a:gd name="connsiteX22" fmla="*/ 5702300 w 5810768"/>
              <a:gd name="connsiteY22" fmla="*/ 63500 h 508000"/>
              <a:gd name="connsiteX23" fmla="*/ 5562600 w 5810768"/>
              <a:gd name="connsiteY23" fmla="*/ 38100 h 508000"/>
              <a:gd name="connsiteX24" fmla="*/ 3454400 w 5810768"/>
              <a:gd name="connsiteY24" fmla="*/ 63500 h 508000"/>
              <a:gd name="connsiteX25" fmla="*/ 2336800 w 5810768"/>
              <a:gd name="connsiteY25" fmla="*/ 88900 h 508000"/>
              <a:gd name="connsiteX26" fmla="*/ 2184400 w 5810768"/>
              <a:gd name="connsiteY26" fmla="*/ 101600 h 508000"/>
              <a:gd name="connsiteX27" fmla="*/ 165100 w 5810768"/>
              <a:gd name="connsiteY27" fmla="*/ 101600 h 508000"/>
              <a:gd name="connsiteX28" fmla="*/ 38100 w 5810768"/>
              <a:gd name="connsiteY28" fmla="*/ 88900 h 508000"/>
              <a:gd name="connsiteX0" fmla="*/ 76200 w 5810768"/>
              <a:gd name="connsiteY0" fmla="*/ 0 h 508000"/>
              <a:gd name="connsiteX1" fmla="*/ 38100 w 5810768"/>
              <a:gd name="connsiteY1" fmla="*/ 101600 h 508000"/>
              <a:gd name="connsiteX2" fmla="*/ 25400 w 5810768"/>
              <a:gd name="connsiteY2" fmla="*/ 228600 h 508000"/>
              <a:gd name="connsiteX3" fmla="*/ 12700 w 5810768"/>
              <a:gd name="connsiteY3" fmla="*/ 266700 h 508000"/>
              <a:gd name="connsiteX4" fmla="*/ 0 w 5810768"/>
              <a:gd name="connsiteY4" fmla="*/ 330200 h 508000"/>
              <a:gd name="connsiteX5" fmla="*/ 12700 w 5810768"/>
              <a:gd name="connsiteY5" fmla="*/ 406400 h 508000"/>
              <a:gd name="connsiteX6" fmla="*/ 50800 w 5810768"/>
              <a:gd name="connsiteY6" fmla="*/ 419100 h 508000"/>
              <a:gd name="connsiteX7" fmla="*/ 279400 w 5810768"/>
              <a:gd name="connsiteY7" fmla="*/ 431800 h 508000"/>
              <a:gd name="connsiteX8" fmla="*/ 914400 w 5810768"/>
              <a:gd name="connsiteY8" fmla="*/ 457200 h 508000"/>
              <a:gd name="connsiteX9" fmla="*/ 1524000 w 5810768"/>
              <a:gd name="connsiteY9" fmla="*/ 495300 h 508000"/>
              <a:gd name="connsiteX10" fmla="*/ 2527300 w 5810768"/>
              <a:gd name="connsiteY10" fmla="*/ 482600 h 508000"/>
              <a:gd name="connsiteX11" fmla="*/ 2857500 w 5810768"/>
              <a:gd name="connsiteY11" fmla="*/ 469900 h 508000"/>
              <a:gd name="connsiteX12" fmla="*/ 3225800 w 5810768"/>
              <a:gd name="connsiteY12" fmla="*/ 431800 h 508000"/>
              <a:gd name="connsiteX13" fmla="*/ 3708400 w 5810768"/>
              <a:gd name="connsiteY13" fmla="*/ 381000 h 508000"/>
              <a:gd name="connsiteX14" fmla="*/ 4686300 w 5810768"/>
              <a:gd name="connsiteY14" fmla="*/ 406400 h 508000"/>
              <a:gd name="connsiteX15" fmla="*/ 5257800 w 5810768"/>
              <a:gd name="connsiteY15" fmla="*/ 431800 h 508000"/>
              <a:gd name="connsiteX16" fmla="*/ 5359400 w 5810768"/>
              <a:gd name="connsiteY16" fmla="*/ 444500 h 508000"/>
              <a:gd name="connsiteX17" fmla="*/ 5435600 w 5810768"/>
              <a:gd name="connsiteY17" fmla="*/ 469900 h 508000"/>
              <a:gd name="connsiteX18" fmla="*/ 5549900 w 5810768"/>
              <a:gd name="connsiteY18" fmla="*/ 482600 h 508000"/>
              <a:gd name="connsiteX19" fmla="*/ 5626100 w 5810768"/>
              <a:gd name="connsiteY19" fmla="*/ 495300 h 508000"/>
              <a:gd name="connsiteX20" fmla="*/ 5715000 w 5810768"/>
              <a:gd name="connsiteY20" fmla="*/ 508000 h 508000"/>
              <a:gd name="connsiteX21" fmla="*/ 5740400 w 5810768"/>
              <a:gd name="connsiteY21" fmla="*/ 76200 h 508000"/>
              <a:gd name="connsiteX22" fmla="*/ 5702300 w 5810768"/>
              <a:gd name="connsiteY22" fmla="*/ 63500 h 508000"/>
              <a:gd name="connsiteX23" fmla="*/ 5562600 w 5810768"/>
              <a:gd name="connsiteY23" fmla="*/ 38100 h 508000"/>
              <a:gd name="connsiteX24" fmla="*/ 3454400 w 5810768"/>
              <a:gd name="connsiteY24" fmla="*/ 63500 h 508000"/>
              <a:gd name="connsiteX25" fmla="*/ 2336800 w 5810768"/>
              <a:gd name="connsiteY25" fmla="*/ 88900 h 508000"/>
              <a:gd name="connsiteX26" fmla="*/ 2184400 w 5810768"/>
              <a:gd name="connsiteY26" fmla="*/ 101600 h 508000"/>
              <a:gd name="connsiteX27" fmla="*/ 165100 w 5810768"/>
              <a:gd name="connsiteY27" fmla="*/ 101600 h 508000"/>
              <a:gd name="connsiteX28" fmla="*/ 38100 w 5810768"/>
              <a:gd name="connsiteY28" fmla="*/ 88900 h 508000"/>
              <a:gd name="connsiteX29" fmla="*/ 76200 w 5810768"/>
              <a:gd name="connsiteY29" fmla="*/ 0 h 508000"/>
              <a:gd name="connsiteX0" fmla="*/ 38100 w 5810768"/>
              <a:gd name="connsiteY0" fmla="*/ 50800 h 469900"/>
              <a:gd name="connsiteX1" fmla="*/ 38100 w 5810768"/>
              <a:gd name="connsiteY1" fmla="*/ 63500 h 469900"/>
              <a:gd name="connsiteX2" fmla="*/ 25400 w 5810768"/>
              <a:gd name="connsiteY2" fmla="*/ 190500 h 469900"/>
              <a:gd name="connsiteX3" fmla="*/ 12700 w 5810768"/>
              <a:gd name="connsiteY3" fmla="*/ 228600 h 469900"/>
              <a:gd name="connsiteX4" fmla="*/ 0 w 5810768"/>
              <a:gd name="connsiteY4" fmla="*/ 292100 h 469900"/>
              <a:gd name="connsiteX5" fmla="*/ 12700 w 5810768"/>
              <a:gd name="connsiteY5" fmla="*/ 368300 h 469900"/>
              <a:gd name="connsiteX6" fmla="*/ 50800 w 5810768"/>
              <a:gd name="connsiteY6" fmla="*/ 381000 h 469900"/>
              <a:gd name="connsiteX7" fmla="*/ 279400 w 5810768"/>
              <a:gd name="connsiteY7" fmla="*/ 393700 h 469900"/>
              <a:gd name="connsiteX8" fmla="*/ 914400 w 5810768"/>
              <a:gd name="connsiteY8" fmla="*/ 419100 h 469900"/>
              <a:gd name="connsiteX9" fmla="*/ 1524000 w 5810768"/>
              <a:gd name="connsiteY9" fmla="*/ 457200 h 469900"/>
              <a:gd name="connsiteX10" fmla="*/ 2527300 w 5810768"/>
              <a:gd name="connsiteY10" fmla="*/ 444500 h 469900"/>
              <a:gd name="connsiteX11" fmla="*/ 2857500 w 5810768"/>
              <a:gd name="connsiteY11" fmla="*/ 431800 h 469900"/>
              <a:gd name="connsiteX12" fmla="*/ 3225800 w 5810768"/>
              <a:gd name="connsiteY12" fmla="*/ 393700 h 469900"/>
              <a:gd name="connsiteX13" fmla="*/ 3708400 w 5810768"/>
              <a:gd name="connsiteY13" fmla="*/ 342900 h 469900"/>
              <a:gd name="connsiteX14" fmla="*/ 4686300 w 5810768"/>
              <a:gd name="connsiteY14" fmla="*/ 368300 h 469900"/>
              <a:gd name="connsiteX15" fmla="*/ 5257800 w 5810768"/>
              <a:gd name="connsiteY15" fmla="*/ 393700 h 469900"/>
              <a:gd name="connsiteX16" fmla="*/ 5359400 w 5810768"/>
              <a:gd name="connsiteY16" fmla="*/ 406400 h 469900"/>
              <a:gd name="connsiteX17" fmla="*/ 5435600 w 5810768"/>
              <a:gd name="connsiteY17" fmla="*/ 431800 h 469900"/>
              <a:gd name="connsiteX18" fmla="*/ 5549900 w 5810768"/>
              <a:gd name="connsiteY18" fmla="*/ 444500 h 469900"/>
              <a:gd name="connsiteX19" fmla="*/ 5626100 w 5810768"/>
              <a:gd name="connsiteY19" fmla="*/ 457200 h 469900"/>
              <a:gd name="connsiteX20" fmla="*/ 5715000 w 5810768"/>
              <a:gd name="connsiteY20" fmla="*/ 469900 h 469900"/>
              <a:gd name="connsiteX21" fmla="*/ 5740400 w 5810768"/>
              <a:gd name="connsiteY21" fmla="*/ 38100 h 469900"/>
              <a:gd name="connsiteX22" fmla="*/ 5702300 w 5810768"/>
              <a:gd name="connsiteY22" fmla="*/ 25400 h 469900"/>
              <a:gd name="connsiteX23" fmla="*/ 5562600 w 5810768"/>
              <a:gd name="connsiteY23" fmla="*/ 0 h 469900"/>
              <a:gd name="connsiteX24" fmla="*/ 3454400 w 5810768"/>
              <a:gd name="connsiteY24" fmla="*/ 25400 h 469900"/>
              <a:gd name="connsiteX25" fmla="*/ 2336800 w 5810768"/>
              <a:gd name="connsiteY25" fmla="*/ 50800 h 469900"/>
              <a:gd name="connsiteX26" fmla="*/ 2184400 w 5810768"/>
              <a:gd name="connsiteY26" fmla="*/ 63500 h 469900"/>
              <a:gd name="connsiteX27" fmla="*/ 165100 w 5810768"/>
              <a:gd name="connsiteY27" fmla="*/ 63500 h 469900"/>
              <a:gd name="connsiteX28" fmla="*/ 38100 w 5810768"/>
              <a:gd name="connsiteY28" fmla="*/ 50800 h 469900"/>
              <a:gd name="connsiteX0" fmla="*/ 38100 w 5810768"/>
              <a:gd name="connsiteY0" fmla="*/ 50800 h 469900"/>
              <a:gd name="connsiteX1" fmla="*/ 38100 w 5810768"/>
              <a:gd name="connsiteY1" fmla="*/ 63500 h 469900"/>
              <a:gd name="connsiteX2" fmla="*/ 25400 w 5810768"/>
              <a:gd name="connsiteY2" fmla="*/ 190500 h 469900"/>
              <a:gd name="connsiteX3" fmla="*/ 12700 w 5810768"/>
              <a:gd name="connsiteY3" fmla="*/ 228600 h 469900"/>
              <a:gd name="connsiteX4" fmla="*/ 0 w 5810768"/>
              <a:gd name="connsiteY4" fmla="*/ 292100 h 469900"/>
              <a:gd name="connsiteX5" fmla="*/ 12700 w 5810768"/>
              <a:gd name="connsiteY5" fmla="*/ 368300 h 469900"/>
              <a:gd name="connsiteX6" fmla="*/ 50800 w 5810768"/>
              <a:gd name="connsiteY6" fmla="*/ 381000 h 469900"/>
              <a:gd name="connsiteX7" fmla="*/ 279400 w 5810768"/>
              <a:gd name="connsiteY7" fmla="*/ 393700 h 469900"/>
              <a:gd name="connsiteX8" fmla="*/ 914400 w 5810768"/>
              <a:gd name="connsiteY8" fmla="*/ 419100 h 469900"/>
              <a:gd name="connsiteX9" fmla="*/ 1524000 w 5810768"/>
              <a:gd name="connsiteY9" fmla="*/ 457200 h 469900"/>
              <a:gd name="connsiteX10" fmla="*/ 2527300 w 5810768"/>
              <a:gd name="connsiteY10" fmla="*/ 444500 h 469900"/>
              <a:gd name="connsiteX11" fmla="*/ 2857500 w 5810768"/>
              <a:gd name="connsiteY11" fmla="*/ 431800 h 469900"/>
              <a:gd name="connsiteX12" fmla="*/ 3225800 w 5810768"/>
              <a:gd name="connsiteY12" fmla="*/ 393700 h 469900"/>
              <a:gd name="connsiteX13" fmla="*/ 3708400 w 5810768"/>
              <a:gd name="connsiteY13" fmla="*/ 342900 h 469900"/>
              <a:gd name="connsiteX14" fmla="*/ 4686300 w 5810768"/>
              <a:gd name="connsiteY14" fmla="*/ 368300 h 469900"/>
              <a:gd name="connsiteX15" fmla="*/ 5257800 w 5810768"/>
              <a:gd name="connsiteY15" fmla="*/ 393700 h 469900"/>
              <a:gd name="connsiteX16" fmla="*/ 5359400 w 5810768"/>
              <a:gd name="connsiteY16" fmla="*/ 406400 h 469900"/>
              <a:gd name="connsiteX17" fmla="*/ 5435600 w 5810768"/>
              <a:gd name="connsiteY17" fmla="*/ 431800 h 469900"/>
              <a:gd name="connsiteX18" fmla="*/ 5549900 w 5810768"/>
              <a:gd name="connsiteY18" fmla="*/ 444500 h 469900"/>
              <a:gd name="connsiteX19" fmla="*/ 5626100 w 5810768"/>
              <a:gd name="connsiteY19" fmla="*/ 457200 h 469900"/>
              <a:gd name="connsiteX20" fmla="*/ 5715000 w 5810768"/>
              <a:gd name="connsiteY20" fmla="*/ 469900 h 469900"/>
              <a:gd name="connsiteX21" fmla="*/ 5740400 w 5810768"/>
              <a:gd name="connsiteY21" fmla="*/ 38100 h 469900"/>
              <a:gd name="connsiteX22" fmla="*/ 5702300 w 5810768"/>
              <a:gd name="connsiteY22" fmla="*/ 25400 h 469900"/>
              <a:gd name="connsiteX23" fmla="*/ 5562600 w 5810768"/>
              <a:gd name="connsiteY23" fmla="*/ 0 h 469900"/>
              <a:gd name="connsiteX24" fmla="*/ 3454400 w 5810768"/>
              <a:gd name="connsiteY24" fmla="*/ 25400 h 469900"/>
              <a:gd name="connsiteX25" fmla="*/ 2336800 w 5810768"/>
              <a:gd name="connsiteY25" fmla="*/ 50800 h 469900"/>
              <a:gd name="connsiteX26" fmla="*/ 2184400 w 5810768"/>
              <a:gd name="connsiteY26" fmla="*/ 63500 h 469900"/>
              <a:gd name="connsiteX27" fmla="*/ 38100 w 5810768"/>
              <a:gd name="connsiteY27" fmla="*/ 50800 h 469900"/>
              <a:gd name="connsiteX0" fmla="*/ 88900 w 5810768"/>
              <a:gd name="connsiteY0" fmla="*/ 0 h 469900"/>
              <a:gd name="connsiteX1" fmla="*/ 38100 w 5810768"/>
              <a:gd name="connsiteY1" fmla="*/ 63500 h 469900"/>
              <a:gd name="connsiteX2" fmla="*/ 25400 w 5810768"/>
              <a:gd name="connsiteY2" fmla="*/ 190500 h 469900"/>
              <a:gd name="connsiteX3" fmla="*/ 12700 w 5810768"/>
              <a:gd name="connsiteY3" fmla="*/ 228600 h 469900"/>
              <a:gd name="connsiteX4" fmla="*/ 0 w 5810768"/>
              <a:gd name="connsiteY4" fmla="*/ 292100 h 469900"/>
              <a:gd name="connsiteX5" fmla="*/ 12700 w 5810768"/>
              <a:gd name="connsiteY5" fmla="*/ 368300 h 469900"/>
              <a:gd name="connsiteX6" fmla="*/ 50800 w 5810768"/>
              <a:gd name="connsiteY6" fmla="*/ 381000 h 469900"/>
              <a:gd name="connsiteX7" fmla="*/ 279400 w 5810768"/>
              <a:gd name="connsiteY7" fmla="*/ 393700 h 469900"/>
              <a:gd name="connsiteX8" fmla="*/ 914400 w 5810768"/>
              <a:gd name="connsiteY8" fmla="*/ 419100 h 469900"/>
              <a:gd name="connsiteX9" fmla="*/ 1524000 w 5810768"/>
              <a:gd name="connsiteY9" fmla="*/ 457200 h 469900"/>
              <a:gd name="connsiteX10" fmla="*/ 2527300 w 5810768"/>
              <a:gd name="connsiteY10" fmla="*/ 444500 h 469900"/>
              <a:gd name="connsiteX11" fmla="*/ 2857500 w 5810768"/>
              <a:gd name="connsiteY11" fmla="*/ 431800 h 469900"/>
              <a:gd name="connsiteX12" fmla="*/ 3225800 w 5810768"/>
              <a:gd name="connsiteY12" fmla="*/ 393700 h 469900"/>
              <a:gd name="connsiteX13" fmla="*/ 3708400 w 5810768"/>
              <a:gd name="connsiteY13" fmla="*/ 342900 h 469900"/>
              <a:gd name="connsiteX14" fmla="*/ 4686300 w 5810768"/>
              <a:gd name="connsiteY14" fmla="*/ 368300 h 469900"/>
              <a:gd name="connsiteX15" fmla="*/ 5257800 w 5810768"/>
              <a:gd name="connsiteY15" fmla="*/ 393700 h 469900"/>
              <a:gd name="connsiteX16" fmla="*/ 5359400 w 5810768"/>
              <a:gd name="connsiteY16" fmla="*/ 406400 h 469900"/>
              <a:gd name="connsiteX17" fmla="*/ 5435600 w 5810768"/>
              <a:gd name="connsiteY17" fmla="*/ 431800 h 469900"/>
              <a:gd name="connsiteX18" fmla="*/ 5549900 w 5810768"/>
              <a:gd name="connsiteY18" fmla="*/ 444500 h 469900"/>
              <a:gd name="connsiteX19" fmla="*/ 5626100 w 5810768"/>
              <a:gd name="connsiteY19" fmla="*/ 457200 h 469900"/>
              <a:gd name="connsiteX20" fmla="*/ 5715000 w 5810768"/>
              <a:gd name="connsiteY20" fmla="*/ 469900 h 469900"/>
              <a:gd name="connsiteX21" fmla="*/ 5740400 w 5810768"/>
              <a:gd name="connsiteY21" fmla="*/ 38100 h 469900"/>
              <a:gd name="connsiteX22" fmla="*/ 5702300 w 5810768"/>
              <a:gd name="connsiteY22" fmla="*/ 25400 h 469900"/>
              <a:gd name="connsiteX23" fmla="*/ 5562600 w 5810768"/>
              <a:gd name="connsiteY23" fmla="*/ 0 h 469900"/>
              <a:gd name="connsiteX24" fmla="*/ 3454400 w 5810768"/>
              <a:gd name="connsiteY24" fmla="*/ 25400 h 469900"/>
              <a:gd name="connsiteX25" fmla="*/ 2336800 w 5810768"/>
              <a:gd name="connsiteY25" fmla="*/ 50800 h 469900"/>
              <a:gd name="connsiteX26" fmla="*/ 2184400 w 5810768"/>
              <a:gd name="connsiteY26" fmla="*/ 63500 h 469900"/>
              <a:gd name="connsiteX27" fmla="*/ 88900 w 5810768"/>
              <a:gd name="connsiteY27" fmla="*/ 0 h 469900"/>
              <a:gd name="connsiteX0" fmla="*/ 181856 w 5903724"/>
              <a:gd name="connsiteY0" fmla="*/ 67 h 469967"/>
              <a:gd name="connsiteX1" fmla="*/ 131056 w 5903724"/>
              <a:gd name="connsiteY1" fmla="*/ 63567 h 469967"/>
              <a:gd name="connsiteX2" fmla="*/ 118356 w 5903724"/>
              <a:gd name="connsiteY2" fmla="*/ 190567 h 469967"/>
              <a:gd name="connsiteX3" fmla="*/ 105656 w 5903724"/>
              <a:gd name="connsiteY3" fmla="*/ 228667 h 469967"/>
              <a:gd name="connsiteX4" fmla="*/ 92956 w 5903724"/>
              <a:gd name="connsiteY4" fmla="*/ 292167 h 469967"/>
              <a:gd name="connsiteX5" fmla="*/ 105656 w 5903724"/>
              <a:gd name="connsiteY5" fmla="*/ 368367 h 469967"/>
              <a:gd name="connsiteX6" fmla="*/ 143756 w 5903724"/>
              <a:gd name="connsiteY6" fmla="*/ 381067 h 469967"/>
              <a:gd name="connsiteX7" fmla="*/ 372356 w 5903724"/>
              <a:gd name="connsiteY7" fmla="*/ 393767 h 469967"/>
              <a:gd name="connsiteX8" fmla="*/ 1007356 w 5903724"/>
              <a:gd name="connsiteY8" fmla="*/ 419167 h 469967"/>
              <a:gd name="connsiteX9" fmla="*/ 1616956 w 5903724"/>
              <a:gd name="connsiteY9" fmla="*/ 457267 h 469967"/>
              <a:gd name="connsiteX10" fmla="*/ 2620256 w 5903724"/>
              <a:gd name="connsiteY10" fmla="*/ 444567 h 469967"/>
              <a:gd name="connsiteX11" fmla="*/ 2950456 w 5903724"/>
              <a:gd name="connsiteY11" fmla="*/ 431867 h 469967"/>
              <a:gd name="connsiteX12" fmla="*/ 3318756 w 5903724"/>
              <a:gd name="connsiteY12" fmla="*/ 393767 h 469967"/>
              <a:gd name="connsiteX13" fmla="*/ 3801356 w 5903724"/>
              <a:gd name="connsiteY13" fmla="*/ 342967 h 469967"/>
              <a:gd name="connsiteX14" fmla="*/ 4779256 w 5903724"/>
              <a:gd name="connsiteY14" fmla="*/ 368367 h 469967"/>
              <a:gd name="connsiteX15" fmla="*/ 5350756 w 5903724"/>
              <a:gd name="connsiteY15" fmla="*/ 393767 h 469967"/>
              <a:gd name="connsiteX16" fmla="*/ 5452356 w 5903724"/>
              <a:gd name="connsiteY16" fmla="*/ 406467 h 469967"/>
              <a:gd name="connsiteX17" fmla="*/ 5528556 w 5903724"/>
              <a:gd name="connsiteY17" fmla="*/ 431867 h 469967"/>
              <a:gd name="connsiteX18" fmla="*/ 5642856 w 5903724"/>
              <a:gd name="connsiteY18" fmla="*/ 444567 h 469967"/>
              <a:gd name="connsiteX19" fmla="*/ 5719056 w 5903724"/>
              <a:gd name="connsiteY19" fmla="*/ 457267 h 469967"/>
              <a:gd name="connsiteX20" fmla="*/ 5807956 w 5903724"/>
              <a:gd name="connsiteY20" fmla="*/ 469967 h 469967"/>
              <a:gd name="connsiteX21" fmla="*/ 5833356 w 5903724"/>
              <a:gd name="connsiteY21" fmla="*/ 38167 h 469967"/>
              <a:gd name="connsiteX22" fmla="*/ 5795256 w 5903724"/>
              <a:gd name="connsiteY22" fmla="*/ 25467 h 469967"/>
              <a:gd name="connsiteX23" fmla="*/ 5655556 w 5903724"/>
              <a:gd name="connsiteY23" fmla="*/ 67 h 469967"/>
              <a:gd name="connsiteX24" fmla="*/ 3547356 w 5903724"/>
              <a:gd name="connsiteY24" fmla="*/ 25467 h 469967"/>
              <a:gd name="connsiteX25" fmla="*/ 2429756 w 5903724"/>
              <a:gd name="connsiteY25" fmla="*/ 50867 h 469967"/>
              <a:gd name="connsiteX26" fmla="*/ 181856 w 5903724"/>
              <a:gd name="connsiteY26" fmla="*/ 67 h 469967"/>
              <a:gd name="connsiteX0" fmla="*/ 264379 w 5986247"/>
              <a:gd name="connsiteY0" fmla="*/ 0 h 469900"/>
              <a:gd name="connsiteX1" fmla="*/ 213579 w 5986247"/>
              <a:gd name="connsiteY1" fmla="*/ 63500 h 469900"/>
              <a:gd name="connsiteX2" fmla="*/ 200879 w 5986247"/>
              <a:gd name="connsiteY2" fmla="*/ 190500 h 469900"/>
              <a:gd name="connsiteX3" fmla="*/ 188179 w 5986247"/>
              <a:gd name="connsiteY3" fmla="*/ 228600 h 469900"/>
              <a:gd name="connsiteX4" fmla="*/ 175479 w 5986247"/>
              <a:gd name="connsiteY4" fmla="*/ 292100 h 469900"/>
              <a:gd name="connsiteX5" fmla="*/ 188179 w 5986247"/>
              <a:gd name="connsiteY5" fmla="*/ 368300 h 469900"/>
              <a:gd name="connsiteX6" fmla="*/ 226279 w 5986247"/>
              <a:gd name="connsiteY6" fmla="*/ 381000 h 469900"/>
              <a:gd name="connsiteX7" fmla="*/ 454879 w 5986247"/>
              <a:gd name="connsiteY7" fmla="*/ 393700 h 469900"/>
              <a:gd name="connsiteX8" fmla="*/ 1089879 w 5986247"/>
              <a:gd name="connsiteY8" fmla="*/ 419100 h 469900"/>
              <a:gd name="connsiteX9" fmla="*/ 1699479 w 5986247"/>
              <a:gd name="connsiteY9" fmla="*/ 457200 h 469900"/>
              <a:gd name="connsiteX10" fmla="*/ 2702779 w 5986247"/>
              <a:gd name="connsiteY10" fmla="*/ 444500 h 469900"/>
              <a:gd name="connsiteX11" fmla="*/ 3032979 w 5986247"/>
              <a:gd name="connsiteY11" fmla="*/ 431800 h 469900"/>
              <a:gd name="connsiteX12" fmla="*/ 3401279 w 5986247"/>
              <a:gd name="connsiteY12" fmla="*/ 393700 h 469900"/>
              <a:gd name="connsiteX13" fmla="*/ 3883879 w 5986247"/>
              <a:gd name="connsiteY13" fmla="*/ 342900 h 469900"/>
              <a:gd name="connsiteX14" fmla="*/ 4861779 w 5986247"/>
              <a:gd name="connsiteY14" fmla="*/ 368300 h 469900"/>
              <a:gd name="connsiteX15" fmla="*/ 5433279 w 5986247"/>
              <a:gd name="connsiteY15" fmla="*/ 393700 h 469900"/>
              <a:gd name="connsiteX16" fmla="*/ 5534879 w 5986247"/>
              <a:gd name="connsiteY16" fmla="*/ 406400 h 469900"/>
              <a:gd name="connsiteX17" fmla="*/ 5611079 w 5986247"/>
              <a:gd name="connsiteY17" fmla="*/ 431800 h 469900"/>
              <a:gd name="connsiteX18" fmla="*/ 5725379 w 5986247"/>
              <a:gd name="connsiteY18" fmla="*/ 444500 h 469900"/>
              <a:gd name="connsiteX19" fmla="*/ 5801579 w 5986247"/>
              <a:gd name="connsiteY19" fmla="*/ 457200 h 469900"/>
              <a:gd name="connsiteX20" fmla="*/ 5890479 w 5986247"/>
              <a:gd name="connsiteY20" fmla="*/ 469900 h 469900"/>
              <a:gd name="connsiteX21" fmla="*/ 5915879 w 5986247"/>
              <a:gd name="connsiteY21" fmla="*/ 38100 h 469900"/>
              <a:gd name="connsiteX22" fmla="*/ 5877779 w 5986247"/>
              <a:gd name="connsiteY22" fmla="*/ 25400 h 469900"/>
              <a:gd name="connsiteX23" fmla="*/ 5738079 w 5986247"/>
              <a:gd name="connsiteY23" fmla="*/ 0 h 469900"/>
              <a:gd name="connsiteX24" fmla="*/ 3629879 w 5986247"/>
              <a:gd name="connsiteY24" fmla="*/ 25400 h 469900"/>
              <a:gd name="connsiteX25" fmla="*/ 264379 w 5986247"/>
              <a:gd name="connsiteY25" fmla="*/ 0 h 469900"/>
              <a:gd name="connsiteX0" fmla="*/ 264379 w 5986247"/>
              <a:gd name="connsiteY0" fmla="*/ 0 h 469900"/>
              <a:gd name="connsiteX1" fmla="*/ 213579 w 5986247"/>
              <a:gd name="connsiteY1" fmla="*/ 63500 h 469900"/>
              <a:gd name="connsiteX2" fmla="*/ 200879 w 5986247"/>
              <a:gd name="connsiteY2" fmla="*/ 190500 h 469900"/>
              <a:gd name="connsiteX3" fmla="*/ 188179 w 5986247"/>
              <a:gd name="connsiteY3" fmla="*/ 228600 h 469900"/>
              <a:gd name="connsiteX4" fmla="*/ 175479 w 5986247"/>
              <a:gd name="connsiteY4" fmla="*/ 292100 h 469900"/>
              <a:gd name="connsiteX5" fmla="*/ 188179 w 5986247"/>
              <a:gd name="connsiteY5" fmla="*/ 368300 h 469900"/>
              <a:gd name="connsiteX6" fmla="*/ 226279 w 5986247"/>
              <a:gd name="connsiteY6" fmla="*/ 381000 h 469900"/>
              <a:gd name="connsiteX7" fmla="*/ 454879 w 5986247"/>
              <a:gd name="connsiteY7" fmla="*/ 393700 h 469900"/>
              <a:gd name="connsiteX8" fmla="*/ 1089879 w 5986247"/>
              <a:gd name="connsiteY8" fmla="*/ 419100 h 469900"/>
              <a:gd name="connsiteX9" fmla="*/ 1699479 w 5986247"/>
              <a:gd name="connsiteY9" fmla="*/ 457200 h 469900"/>
              <a:gd name="connsiteX10" fmla="*/ 2702779 w 5986247"/>
              <a:gd name="connsiteY10" fmla="*/ 444500 h 469900"/>
              <a:gd name="connsiteX11" fmla="*/ 3032979 w 5986247"/>
              <a:gd name="connsiteY11" fmla="*/ 431800 h 469900"/>
              <a:gd name="connsiteX12" fmla="*/ 3401279 w 5986247"/>
              <a:gd name="connsiteY12" fmla="*/ 393700 h 469900"/>
              <a:gd name="connsiteX13" fmla="*/ 3883879 w 5986247"/>
              <a:gd name="connsiteY13" fmla="*/ 342900 h 469900"/>
              <a:gd name="connsiteX14" fmla="*/ 4861779 w 5986247"/>
              <a:gd name="connsiteY14" fmla="*/ 368300 h 469900"/>
              <a:gd name="connsiteX15" fmla="*/ 5433279 w 5986247"/>
              <a:gd name="connsiteY15" fmla="*/ 393700 h 469900"/>
              <a:gd name="connsiteX16" fmla="*/ 5534879 w 5986247"/>
              <a:gd name="connsiteY16" fmla="*/ 406400 h 469900"/>
              <a:gd name="connsiteX17" fmla="*/ 5611079 w 5986247"/>
              <a:gd name="connsiteY17" fmla="*/ 431800 h 469900"/>
              <a:gd name="connsiteX18" fmla="*/ 5725379 w 5986247"/>
              <a:gd name="connsiteY18" fmla="*/ 444500 h 469900"/>
              <a:gd name="connsiteX19" fmla="*/ 5801579 w 5986247"/>
              <a:gd name="connsiteY19" fmla="*/ 457200 h 469900"/>
              <a:gd name="connsiteX20" fmla="*/ 5890479 w 5986247"/>
              <a:gd name="connsiteY20" fmla="*/ 469900 h 469900"/>
              <a:gd name="connsiteX21" fmla="*/ 5915879 w 5986247"/>
              <a:gd name="connsiteY21" fmla="*/ 38100 h 469900"/>
              <a:gd name="connsiteX22" fmla="*/ 5877779 w 5986247"/>
              <a:gd name="connsiteY22" fmla="*/ 25400 h 469900"/>
              <a:gd name="connsiteX23" fmla="*/ 5738079 w 5986247"/>
              <a:gd name="connsiteY23" fmla="*/ 0 h 469900"/>
              <a:gd name="connsiteX24" fmla="*/ 264379 w 5986247"/>
              <a:gd name="connsiteY24" fmla="*/ 0 h 469900"/>
              <a:gd name="connsiteX0" fmla="*/ 430685 w 6472464"/>
              <a:gd name="connsiteY0" fmla="*/ 0 h 469900"/>
              <a:gd name="connsiteX1" fmla="*/ 379885 w 6472464"/>
              <a:gd name="connsiteY1" fmla="*/ 63500 h 469900"/>
              <a:gd name="connsiteX2" fmla="*/ 367185 w 6472464"/>
              <a:gd name="connsiteY2" fmla="*/ 190500 h 469900"/>
              <a:gd name="connsiteX3" fmla="*/ 354485 w 6472464"/>
              <a:gd name="connsiteY3" fmla="*/ 228600 h 469900"/>
              <a:gd name="connsiteX4" fmla="*/ 341785 w 6472464"/>
              <a:gd name="connsiteY4" fmla="*/ 292100 h 469900"/>
              <a:gd name="connsiteX5" fmla="*/ 354485 w 6472464"/>
              <a:gd name="connsiteY5" fmla="*/ 368300 h 469900"/>
              <a:gd name="connsiteX6" fmla="*/ 392585 w 6472464"/>
              <a:gd name="connsiteY6" fmla="*/ 381000 h 469900"/>
              <a:gd name="connsiteX7" fmla="*/ 621185 w 6472464"/>
              <a:gd name="connsiteY7" fmla="*/ 393700 h 469900"/>
              <a:gd name="connsiteX8" fmla="*/ 1256185 w 6472464"/>
              <a:gd name="connsiteY8" fmla="*/ 419100 h 469900"/>
              <a:gd name="connsiteX9" fmla="*/ 1865785 w 6472464"/>
              <a:gd name="connsiteY9" fmla="*/ 457200 h 469900"/>
              <a:gd name="connsiteX10" fmla="*/ 2869085 w 6472464"/>
              <a:gd name="connsiteY10" fmla="*/ 444500 h 469900"/>
              <a:gd name="connsiteX11" fmla="*/ 3199285 w 6472464"/>
              <a:gd name="connsiteY11" fmla="*/ 431800 h 469900"/>
              <a:gd name="connsiteX12" fmla="*/ 3567585 w 6472464"/>
              <a:gd name="connsiteY12" fmla="*/ 393700 h 469900"/>
              <a:gd name="connsiteX13" fmla="*/ 4050185 w 6472464"/>
              <a:gd name="connsiteY13" fmla="*/ 342900 h 469900"/>
              <a:gd name="connsiteX14" fmla="*/ 5028085 w 6472464"/>
              <a:gd name="connsiteY14" fmla="*/ 368300 h 469900"/>
              <a:gd name="connsiteX15" fmla="*/ 5599585 w 6472464"/>
              <a:gd name="connsiteY15" fmla="*/ 393700 h 469900"/>
              <a:gd name="connsiteX16" fmla="*/ 5701185 w 6472464"/>
              <a:gd name="connsiteY16" fmla="*/ 406400 h 469900"/>
              <a:gd name="connsiteX17" fmla="*/ 5777385 w 6472464"/>
              <a:gd name="connsiteY17" fmla="*/ 431800 h 469900"/>
              <a:gd name="connsiteX18" fmla="*/ 5891685 w 6472464"/>
              <a:gd name="connsiteY18" fmla="*/ 444500 h 469900"/>
              <a:gd name="connsiteX19" fmla="*/ 5967885 w 6472464"/>
              <a:gd name="connsiteY19" fmla="*/ 457200 h 469900"/>
              <a:gd name="connsiteX20" fmla="*/ 6056785 w 6472464"/>
              <a:gd name="connsiteY20" fmla="*/ 469900 h 469900"/>
              <a:gd name="connsiteX21" fmla="*/ 6082185 w 6472464"/>
              <a:gd name="connsiteY21" fmla="*/ 38100 h 469900"/>
              <a:gd name="connsiteX22" fmla="*/ 6044085 w 6472464"/>
              <a:gd name="connsiteY22" fmla="*/ 25400 h 469900"/>
              <a:gd name="connsiteX23" fmla="*/ 430685 w 6472464"/>
              <a:gd name="connsiteY23" fmla="*/ 0 h 469900"/>
              <a:gd name="connsiteX0" fmla="*/ 433505 w 6533923"/>
              <a:gd name="connsiteY0" fmla="*/ 11911 h 481811"/>
              <a:gd name="connsiteX1" fmla="*/ 382705 w 6533923"/>
              <a:gd name="connsiteY1" fmla="*/ 75411 h 481811"/>
              <a:gd name="connsiteX2" fmla="*/ 370005 w 6533923"/>
              <a:gd name="connsiteY2" fmla="*/ 202411 h 481811"/>
              <a:gd name="connsiteX3" fmla="*/ 357305 w 6533923"/>
              <a:gd name="connsiteY3" fmla="*/ 240511 h 481811"/>
              <a:gd name="connsiteX4" fmla="*/ 344605 w 6533923"/>
              <a:gd name="connsiteY4" fmla="*/ 304011 h 481811"/>
              <a:gd name="connsiteX5" fmla="*/ 357305 w 6533923"/>
              <a:gd name="connsiteY5" fmla="*/ 380211 h 481811"/>
              <a:gd name="connsiteX6" fmla="*/ 395405 w 6533923"/>
              <a:gd name="connsiteY6" fmla="*/ 392911 h 481811"/>
              <a:gd name="connsiteX7" fmla="*/ 624005 w 6533923"/>
              <a:gd name="connsiteY7" fmla="*/ 405611 h 481811"/>
              <a:gd name="connsiteX8" fmla="*/ 1259005 w 6533923"/>
              <a:gd name="connsiteY8" fmla="*/ 431011 h 481811"/>
              <a:gd name="connsiteX9" fmla="*/ 1868605 w 6533923"/>
              <a:gd name="connsiteY9" fmla="*/ 469111 h 481811"/>
              <a:gd name="connsiteX10" fmla="*/ 2871905 w 6533923"/>
              <a:gd name="connsiteY10" fmla="*/ 456411 h 481811"/>
              <a:gd name="connsiteX11" fmla="*/ 3202105 w 6533923"/>
              <a:gd name="connsiteY11" fmla="*/ 443711 h 481811"/>
              <a:gd name="connsiteX12" fmla="*/ 3570405 w 6533923"/>
              <a:gd name="connsiteY12" fmla="*/ 405611 h 481811"/>
              <a:gd name="connsiteX13" fmla="*/ 4053005 w 6533923"/>
              <a:gd name="connsiteY13" fmla="*/ 354811 h 481811"/>
              <a:gd name="connsiteX14" fmla="*/ 5030905 w 6533923"/>
              <a:gd name="connsiteY14" fmla="*/ 380211 h 481811"/>
              <a:gd name="connsiteX15" fmla="*/ 5602405 w 6533923"/>
              <a:gd name="connsiteY15" fmla="*/ 405611 h 481811"/>
              <a:gd name="connsiteX16" fmla="*/ 5704005 w 6533923"/>
              <a:gd name="connsiteY16" fmla="*/ 418311 h 481811"/>
              <a:gd name="connsiteX17" fmla="*/ 5780205 w 6533923"/>
              <a:gd name="connsiteY17" fmla="*/ 443711 h 481811"/>
              <a:gd name="connsiteX18" fmla="*/ 5894505 w 6533923"/>
              <a:gd name="connsiteY18" fmla="*/ 456411 h 481811"/>
              <a:gd name="connsiteX19" fmla="*/ 5970705 w 6533923"/>
              <a:gd name="connsiteY19" fmla="*/ 469111 h 481811"/>
              <a:gd name="connsiteX20" fmla="*/ 6059605 w 6533923"/>
              <a:gd name="connsiteY20" fmla="*/ 481811 h 481811"/>
              <a:gd name="connsiteX21" fmla="*/ 6085005 w 6533923"/>
              <a:gd name="connsiteY21" fmla="*/ 50011 h 481811"/>
              <a:gd name="connsiteX22" fmla="*/ 433505 w 6533923"/>
              <a:gd name="connsiteY22" fmla="*/ 11911 h 481811"/>
              <a:gd name="connsiteX0" fmla="*/ 433505 w 6533923"/>
              <a:gd name="connsiteY0" fmla="*/ 11911 h 481811"/>
              <a:gd name="connsiteX1" fmla="*/ 382705 w 6533923"/>
              <a:gd name="connsiteY1" fmla="*/ 75411 h 481811"/>
              <a:gd name="connsiteX2" fmla="*/ 370005 w 6533923"/>
              <a:gd name="connsiteY2" fmla="*/ 202411 h 481811"/>
              <a:gd name="connsiteX3" fmla="*/ 357305 w 6533923"/>
              <a:gd name="connsiteY3" fmla="*/ 240511 h 481811"/>
              <a:gd name="connsiteX4" fmla="*/ 344605 w 6533923"/>
              <a:gd name="connsiteY4" fmla="*/ 304011 h 481811"/>
              <a:gd name="connsiteX5" fmla="*/ 357305 w 6533923"/>
              <a:gd name="connsiteY5" fmla="*/ 380211 h 481811"/>
              <a:gd name="connsiteX6" fmla="*/ 395405 w 6533923"/>
              <a:gd name="connsiteY6" fmla="*/ 392911 h 481811"/>
              <a:gd name="connsiteX7" fmla="*/ 624005 w 6533923"/>
              <a:gd name="connsiteY7" fmla="*/ 405611 h 481811"/>
              <a:gd name="connsiteX8" fmla="*/ 1259005 w 6533923"/>
              <a:gd name="connsiteY8" fmla="*/ 431011 h 481811"/>
              <a:gd name="connsiteX9" fmla="*/ 1868605 w 6533923"/>
              <a:gd name="connsiteY9" fmla="*/ 469111 h 481811"/>
              <a:gd name="connsiteX10" fmla="*/ 2871905 w 6533923"/>
              <a:gd name="connsiteY10" fmla="*/ 456411 h 481811"/>
              <a:gd name="connsiteX11" fmla="*/ 3202105 w 6533923"/>
              <a:gd name="connsiteY11" fmla="*/ 443711 h 481811"/>
              <a:gd name="connsiteX12" fmla="*/ 3570405 w 6533923"/>
              <a:gd name="connsiteY12" fmla="*/ 405611 h 481811"/>
              <a:gd name="connsiteX13" fmla="*/ 4053005 w 6533923"/>
              <a:gd name="connsiteY13" fmla="*/ 354811 h 481811"/>
              <a:gd name="connsiteX14" fmla="*/ 5030905 w 6533923"/>
              <a:gd name="connsiteY14" fmla="*/ 380211 h 481811"/>
              <a:gd name="connsiteX15" fmla="*/ 5602405 w 6533923"/>
              <a:gd name="connsiteY15" fmla="*/ 405611 h 481811"/>
              <a:gd name="connsiteX16" fmla="*/ 5704005 w 6533923"/>
              <a:gd name="connsiteY16" fmla="*/ 418311 h 481811"/>
              <a:gd name="connsiteX17" fmla="*/ 5780205 w 6533923"/>
              <a:gd name="connsiteY17" fmla="*/ 443711 h 481811"/>
              <a:gd name="connsiteX18" fmla="*/ 5894505 w 6533923"/>
              <a:gd name="connsiteY18" fmla="*/ 456411 h 481811"/>
              <a:gd name="connsiteX19" fmla="*/ 5970705 w 6533923"/>
              <a:gd name="connsiteY19" fmla="*/ 469111 h 481811"/>
              <a:gd name="connsiteX20" fmla="*/ 6059605 w 6533923"/>
              <a:gd name="connsiteY20" fmla="*/ 481811 h 481811"/>
              <a:gd name="connsiteX21" fmla="*/ 6085005 w 6533923"/>
              <a:gd name="connsiteY21" fmla="*/ 50011 h 481811"/>
              <a:gd name="connsiteX22" fmla="*/ 433505 w 6533923"/>
              <a:gd name="connsiteY22" fmla="*/ 11911 h 481811"/>
              <a:gd name="connsiteX0" fmla="*/ 433505 w 6529435"/>
              <a:gd name="connsiteY0" fmla="*/ 31225 h 501125"/>
              <a:gd name="connsiteX1" fmla="*/ 382705 w 6529435"/>
              <a:gd name="connsiteY1" fmla="*/ 94725 h 501125"/>
              <a:gd name="connsiteX2" fmla="*/ 370005 w 6529435"/>
              <a:gd name="connsiteY2" fmla="*/ 221725 h 501125"/>
              <a:gd name="connsiteX3" fmla="*/ 357305 w 6529435"/>
              <a:gd name="connsiteY3" fmla="*/ 259825 h 501125"/>
              <a:gd name="connsiteX4" fmla="*/ 344605 w 6529435"/>
              <a:gd name="connsiteY4" fmla="*/ 323325 h 501125"/>
              <a:gd name="connsiteX5" fmla="*/ 357305 w 6529435"/>
              <a:gd name="connsiteY5" fmla="*/ 399525 h 501125"/>
              <a:gd name="connsiteX6" fmla="*/ 395405 w 6529435"/>
              <a:gd name="connsiteY6" fmla="*/ 412225 h 501125"/>
              <a:gd name="connsiteX7" fmla="*/ 624005 w 6529435"/>
              <a:gd name="connsiteY7" fmla="*/ 424925 h 501125"/>
              <a:gd name="connsiteX8" fmla="*/ 1259005 w 6529435"/>
              <a:gd name="connsiteY8" fmla="*/ 450325 h 501125"/>
              <a:gd name="connsiteX9" fmla="*/ 1868605 w 6529435"/>
              <a:gd name="connsiteY9" fmla="*/ 488425 h 501125"/>
              <a:gd name="connsiteX10" fmla="*/ 2871905 w 6529435"/>
              <a:gd name="connsiteY10" fmla="*/ 475725 h 501125"/>
              <a:gd name="connsiteX11" fmla="*/ 3202105 w 6529435"/>
              <a:gd name="connsiteY11" fmla="*/ 463025 h 501125"/>
              <a:gd name="connsiteX12" fmla="*/ 3570405 w 6529435"/>
              <a:gd name="connsiteY12" fmla="*/ 424925 h 501125"/>
              <a:gd name="connsiteX13" fmla="*/ 4053005 w 6529435"/>
              <a:gd name="connsiteY13" fmla="*/ 374125 h 501125"/>
              <a:gd name="connsiteX14" fmla="*/ 5030905 w 6529435"/>
              <a:gd name="connsiteY14" fmla="*/ 399525 h 501125"/>
              <a:gd name="connsiteX15" fmla="*/ 5602405 w 6529435"/>
              <a:gd name="connsiteY15" fmla="*/ 424925 h 501125"/>
              <a:gd name="connsiteX16" fmla="*/ 5704005 w 6529435"/>
              <a:gd name="connsiteY16" fmla="*/ 437625 h 501125"/>
              <a:gd name="connsiteX17" fmla="*/ 5780205 w 6529435"/>
              <a:gd name="connsiteY17" fmla="*/ 463025 h 501125"/>
              <a:gd name="connsiteX18" fmla="*/ 5894505 w 6529435"/>
              <a:gd name="connsiteY18" fmla="*/ 475725 h 501125"/>
              <a:gd name="connsiteX19" fmla="*/ 5970705 w 6529435"/>
              <a:gd name="connsiteY19" fmla="*/ 488425 h 501125"/>
              <a:gd name="connsiteX20" fmla="*/ 6059605 w 6529435"/>
              <a:gd name="connsiteY20" fmla="*/ 501125 h 501125"/>
              <a:gd name="connsiteX21" fmla="*/ 6078655 w 6529435"/>
              <a:gd name="connsiteY21" fmla="*/ 37575 h 501125"/>
              <a:gd name="connsiteX22" fmla="*/ 433505 w 6529435"/>
              <a:gd name="connsiteY22" fmla="*/ 31225 h 501125"/>
              <a:gd name="connsiteX0" fmla="*/ 433505 w 6529435"/>
              <a:gd name="connsiteY0" fmla="*/ 0 h 469900"/>
              <a:gd name="connsiteX1" fmla="*/ 382705 w 6529435"/>
              <a:gd name="connsiteY1" fmla="*/ 63500 h 469900"/>
              <a:gd name="connsiteX2" fmla="*/ 370005 w 6529435"/>
              <a:gd name="connsiteY2" fmla="*/ 190500 h 469900"/>
              <a:gd name="connsiteX3" fmla="*/ 357305 w 6529435"/>
              <a:gd name="connsiteY3" fmla="*/ 228600 h 469900"/>
              <a:gd name="connsiteX4" fmla="*/ 344605 w 6529435"/>
              <a:gd name="connsiteY4" fmla="*/ 292100 h 469900"/>
              <a:gd name="connsiteX5" fmla="*/ 357305 w 6529435"/>
              <a:gd name="connsiteY5" fmla="*/ 368300 h 469900"/>
              <a:gd name="connsiteX6" fmla="*/ 395405 w 6529435"/>
              <a:gd name="connsiteY6" fmla="*/ 381000 h 469900"/>
              <a:gd name="connsiteX7" fmla="*/ 624005 w 6529435"/>
              <a:gd name="connsiteY7" fmla="*/ 393700 h 469900"/>
              <a:gd name="connsiteX8" fmla="*/ 1259005 w 6529435"/>
              <a:gd name="connsiteY8" fmla="*/ 419100 h 469900"/>
              <a:gd name="connsiteX9" fmla="*/ 1868605 w 6529435"/>
              <a:gd name="connsiteY9" fmla="*/ 457200 h 469900"/>
              <a:gd name="connsiteX10" fmla="*/ 2871905 w 6529435"/>
              <a:gd name="connsiteY10" fmla="*/ 444500 h 469900"/>
              <a:gd name="connsiteX11" fmla="*/ 3202105 w 6529435"/>
              <a:gd name="connsiteY11" fmla="*/ 431800 h 469900"/>
              <a:gd name="connsiteX12" fmla="*/ 3570405 w 6529435"/>
              <a:gd name="connsiteY12" fmla="*/ 393700 h 469900"/>
              <a:gd name="connsiteX13" fmla="*/ 4053005 w 6529435"/>
              <a:gd name="connsiteY13" fmla="*/ 342900 h 469900"/>
              <a:gd name="connsiteX14" fmla="*/ 5030905 w 6529435"/>
              <a:gd name="connsiteY14" fmla="*/ 368300 h 469900"/>
              <a:gd name="connsiteX15" fmla="*/ 5602405 w 6529435"/>
              <a:gd name="connsiteY15" fmla="*/ 393700 h 469900"/>
              <a:gd name="connsiteX16" fmla="*/ 5704005 w 6529435"/>
              <a:gd name="connsiteY16" fmla="*/ 406400 h 469900"/>
              <a:gd name="connsiteX17" fmla="*/ 5780205 w 6529435"/>
              <a:gd name="connsiteY17" fmla="*/ 431800 h 469900"/>
              <a:gd name="connsiteX18" fmla="*/ 5894505 w 6529435"/>
              <a:gd name="connsiteY18" fmla="*/ 444500 h 469900"/>
              <a:gd name="connsiteX19" fmla="*/ 5970705 w 6529435"/>
              <a:gd name="connsiteY19" fmla="*/ 457200 h 469900"/>
              <a:gd name="connsiteX20" fmla="*/ 6059605 w 6529435"/>
              <a:gd name="connsiteY20" fmla="*/ 469900 h 469900"/>
              <a:gd name="connsiteX21" fmla="*/ 6078655 w 6529435"/>
              <a:gd name="connsiteY21" fmla="*/ 6350 h 469900"/>
              <a:gd name="connsiteX22" fmla="*/ 433505 w 6529435"/>
              <a:gd name="connsiteY22" fmla="*/ 0 h 469900"/>
              <a:gd name="connsiteX0" fmla="*/ 433505 w 6141906"/>
              <a:gd name="connsiteY0" fmla="*/ 0 h 469900"/>
              <a:gd name="connsiteX1" fmla="*/ 382705 w 6141906"/>
              <a:gd name="connsiteY1" fmla="*/ 63500 h 469900"/>
              <a:gd name="connsiteX2" fmla="*/ 370005 w 6141906"/>
              <a:gd name="connsiteY2" fmla="*/ 190500 h 469900"/>
              <a:gd name="connsiteX3" fmla="*/ 357305 w 6141906"/>
              <a:gd name="connsiteY3" fmla="*/ 228600 h 469900"/>
              <a:gd name="connsiteX4" fmla="*/ 344605 w 6141906"/>
              <a:gd name="connsiteY4" fmla="*/ 292100 h 469900"/>
              <a:gd name="connsiteX5" fmla="*/ 357305 w 6141906"/>
              <a:gd name="connsiteY5" fmla="*/ 368300 h 469900"/>
              <a:gd name="connsiteX6" fmla="*/ 395405 w 6141906"/>
              <a:gd name="connsiteY6" fmla="*/ 381000 h 469900"/>
              <a:gd name="connsiteX7" fmla="*/ 624005 w 6141906"/>
              <a:gd name="connsiteY7" fmla="*/ 393700 h 469900"/>
              <a:gd name="connsiteX8" fmla="*/ 1259005 w 6141906"/>
              <a:gd name="connsiteY8" fmla="*/ 419100 h 469900"/>
              <a:gd name="connsiteX9" fmla="*/ 1868605 w 6141906"/>
              <a:gd name="connsiteY9" fmla="*/ 457200 h 469900"/>
              <a:gd name="connsiteX10" fmla="*/ 2871905 w 6141906"/>
              <a:gd name="connsiteY10" fmla="*/ 444500 h 469900"/>
              <a:gd name="connsiteX11" fmla="*/ 3202105 w 6141906"/>
              <a:gd name="connsiteY11" fmla="*/ 431800 h 469900"/>
              <a:gd name="connsiteX12" fmla="*/ 3570405 w 6141906"/>
              <a:gd name="connsiteY12" fmla="*/ 393700 h 469900"/>
              <a:gd name="connsiteX13" fmla="*/ 4053005 w 6141906"/>
              <a:gd name="connsiteY13" fmla="*/ 342900 h 469900"/>
              <a:gd name="connsiteX14" fmla="*/ 5030905 w 6141906"/>
              <a:gd name="connsiteY14" fmla="*/ 368300 h 469900"/>
              <a:gd name="connsiteX15" fmla="*/ 5602405 w 6141906"/>
              <a:gd name="connsiteY15" fmla="*/ 393700 h 469900"/>
              <a:gd name="connsiteX16" fmla="*/ 5704005 w 6141906"/>
              <a:gd name="connsiteY16" fmla="*/ 406400 h 469900"/>
              <a:gd name="connsiteX17" fmla="*/ 5780205 w 6141906"/>
              <a:gd name="connsiteY17" fmla="*/ 431800 h 469900"/>
              <a:gd name="connsiteX18" fmla="*/ 5894505 w 6141906"/>
              <a:gd name="connsiteY18" fmla="*/ 444500 h 469900"/>
              <a:gd name="connsiteX19" fmla="*/ 5970705 w 6141906"/>
              <a:gd name="connsiteY19" fmla="*/ 457200 h 469900"/>
              <a:gd name="connsiteX20" fmla="*/ 6059605 w 6141906"/>
              <a:gd name="connsiteY20" fmla="*/ 469900 h 469900"/>
              <a:gd name="connsiteX21" fmla="*/ 6078655 w 6141906"/>
              <a:gd name="connsiteY21" fmla="*/ 6350 h 469900"/>
              <a:gd name="connsiteX22" fmla="*/ 433505 w 6141906"/>
              <a:gd name="connsiteY22" fmla="*/ 0 h 469900"/>
              <a:gd name="connsiteX0" fmla="*/ 433505 w 6153134"/>
              <a:gd name="connsiteY0" fmla="*/ 0 h 469900"/>
              <a:gd name="connsiteX1" fmla="*/ 382705 w 6153134"/>
              <a:gd name="connsiteY1" fmla="*/ 63500 h 469900"/>
              <a:gd name="connsiteX2" fmla="*/ 370005 w 6153134"/>
              <a:gd name="connsiteY2" fmla="*/ 190500 h 469900"/>
              <a:gd name="connsiteX3" fmla="*/ 357305 w 6153134"/>
              <a:gd name="connsiteY3" fmla="*/ 228600 h 469900"/>
              <a:gd name="connsiteX4" fmla="*/ 344605 w 6153134"/>
              <a:gd name="connsiteY4" fmla="*/ 292100 h 469900"/>
              <a:gd name="connsiteX5" fmla="*/ 357305 w 6153134"/>
              <a:gd name="connsiteY5" fmla="*/ 368300 h 469900"/>
              <a:gd name="connsiteX6" fmla="*/ 395405 w 6153134"/>
              <a:gd name="connsiteY6" fmla="*/ 381000 h 469900"/>
              <a:gd name="connsiteX7" fmla="*/ 624005 w 6153134"/>
              <a:gd name="connsiteY7" fmla="*/ 393700 h 469900"/>
              <a:gd name="connsiteX8" fmla="*/ 1259005 w 6153134"/>
              <a:gd name="connsiteY8" fmla="*/ 419100 h 469900"/>
              <a:gd name="connsiteX9" fmla="*/ 1868605 w 6153134"/>
              <a:gd name="connsiteY9" fmla="*/ 457200 h 469900"/>
              <a:gd name="connsiteX10" fmla="*/ 2871905 w 6153134"/>
              <a:gd name="connsiteY10" fmla="*/ 444500 h 469900"/>
              <a:gd name="connsiteX11" fmla="*/ 3202105 w 6153134"/>
              <a:gd name="connsiteY11" fmla="*/ 431800 h 469900"/>
              <a:gd name="connsiteX12" fmla="*/ 3570405 w 6153134"/>
              <a:gd name="connsiteY12" fmla="*/ 393700 h 469900"/>
              <a:gd name="connsiteX13" fmla="*/ 4053005 w 6153134"/>
              <a:gd name="connsiteY13" fmla="*/ 342900 h 469900"/>
              <a:gd name="connsiteX14" fmla="*/ 5030905 w 6153134"/>
              <a:gd name="connsiteY14" fmla="*/ 368300 h 469900"/>
              <a:gd name="connsiteX15" fmla="*/ 5602405 w 6153134"/>
              <a:gd name="connsiteY15" fmla="*/ 393700 h 469900"/>
              <a:gd name="connsiteX16" fmla="*/ 5704005 w 6153134"/>
              <a:gd name="connsiteY16" fmla="*/ 406400 h 469900"/>
              <a:gd name="connsiteX17" fmla="*/ 5780205 w 6153134"/>
              <a:gd name="connsiteY17" fmla="*/ 431800 h 469900"/>
              <a:gd name="connsiteX18" fmla="*/ 5894505 w 6153134"/>
              <a:gd name="connsiteY18" fmla="*/ 444500 h 469900"/>
              <a:gd name="connsiteX19" fmla="*/ 5970705 w 6153134"/>
              <a:gd name="connsiteY19" fmla="*/ 457200 h 469900"/>
              <a:gd name="connsiteX20" fmla="*/ 6059605 w 6153134"/>
              <a:gd name="connsiteY20" fmla="*/ 469900 h 469900"/>
              <a:gd name="connsiteX21" fmla="*/ 6110405 w 6153134"/>
              <a:gd name="connsiteY21" fmla="*/ 6350 h 469900"/>
              <a:gd name="connsiteX22" fmla="*/ 433505 w 6153134"/>
              <a:gd name="connsiteY22" fmla="*/ 0 h 469900"/>
              <a:gd name="connsiteX0" fmla="*/ 433505 w 6143662"/>
              <a:gd name="connsiteY0" fmla="*/ 0 h 469900"/>
              <a:gd name="connsiteX1" fmla="*/ 382705 w 6143662"/>
              <a:gd name="connsiteY1" fmla="*/ 63500 h 469900"/>
              <a:gd name="connsiteX2" fmla="*/ 370005 w 6143662"/>
              <a:gd name="connsiteY2" fmla="*/ 190500 h 469900"/>
              <a:gd name="connsiteX3" fmla="*/ 357305 w 6143662"/>
              <a:gd name="connsiteY3" fmla="*/ 228600 h 469900"/>
              <a:gd name="connsiteX4" fmla="*/ 344605 w 6143662"/>
              <a:gd name="connsiteY4" fmla="*/ 292100 h 469900"/>
              <a:gd name="connsiteX5" fmla="*/ 357305 w 6143662"/>
              <a:gd name="connsiteY5" fmla="*/ 368300 h 469900"/>
              <a:gd name="connsiteX6" fmla="*/ 395405 w 6143662"/>
              <a:gd name="connsiteY6" fmla="*/ 381000 h 469900"/>
              <a:gd name="connsiteX7" fmla="*/ 624005 w 6143662"/>
              <a:gd name="connsiteY7" fmla="*/ 393700 h 469900"/>
              <a:gd name="connsiteX8" fmla="*/ 1259005 w 6143662"/>
              <a:gd name="connsiteY8" fmla="*/ 419100 h 469900"/>
              <a:gd name="connsiteX9" fmla="*/ 1868605 w 6143662"/>
              <a:gd name="connsiteY9" fmla="*/ 457200 h 469900"/>
              <a:gd name="connsiteX10" fmla="*/ 2871905 w 6143662"/>
              <a:gd name="connsiteY10" fmla="*/ 444500 h 469900"/>
              <a:gd name="connsiteX11" fmla="*/ 3202105 w 6143662"/>
              <a:gd name="connsiteY11" fmla="*/ 431800 h 469900"/>
              <a:gd name="connsiteX12" fmla="*/ 3570405 w 6143662"/>
              <a:gd name="connsiteY12" fmla="*/ 393700 h 469900"/>
              <a:gd name="connsiteX13" fmla="*/ 4053005 w 6143662"/>
              <a:gd name="connsiteY13" fmla="*/ 342900 h 469900"/>
              <a:gd name="connsiteX14" fmla="*/ 5030905 w 6143662"/>
              <a:gd name="connsiteY14" fmla="*/ 368300 h 469900"/>
              <a:gd name="connsiteX15" fmla="*/ 5602405 w 6143662"/>
              <a:gd name="connsiteY15" fmla="*/ 393700 h 469900"/>
              <a:gd name="connsiteX16" fmla="*/ 5704005 w 6143662"/>
              <a:gd name="connsiteY16" fmla="*/ 406400 h 469900"/>
              <a:gd name="connsiteX17" fmla="*/ 5780205 w 6143662"/>
              <a:gd name="connsiteY17" fmla="*/ 431800 h 469900"/>
              <a:gd name="connsiteX18" fmla="*/ 5894505 w 6143662"/>
              <a:gd name="connsiteY18" fmla="*/ 444500 h 469900"/>
              <a:gd name="connsiteX19" fmla="*/ 5970705 w 6143662"/>
              <a:gd name="connsiteY19" fmla="*/ 457200 h 469900"/>
              <a:gd name="connsiteX20" fmla="*/ 6059605 w 6143662"/>
              <a:gd name="connsiteY20" fmla="*/ 469900 h 469900"/>
              <a:gd name="connsiteX21" fmla="*/ 6110405 w 6143662"/>
              <a:gd name="connsiteY21" fmla="*/ 6350 h 469900"/>
              <a:gd name="connsiteX22" fmla="*/ 433505 w 6143662"/>
              <a:gd name="connsiteY22" fmla="*/ 0 h 469900"/>
              <a:gd name="connsiteX0" fmla="*/ 433505 w 6143662"/>
              <a:gd name="connsiteY0" fmla="*/ 0 h 497916"/>
              <a:gd name="connsiteX1" fmla="*/ 382705 w 6143662"/>
              <a:gd name="connsiteY1" fmla="*/ 63500 h 497916"/>
              <a:gd name="connsiteX2" fmla="*/ 370005 w 6143662"/>
              <a:gd name="connsiteY2" fmla="*/ 190500 h 497916"/>
              <a:gd name="connsiteX3" fmla="*/ 357305 w 6143662"/>
              <a:gd name="connsiteY3" fmla="*/ 228600 h 497916"/>
              <a:gd name="connsiteX4" fmla="*/ 344605 w 6143662"/>
              <a:gd name="connsiteY4" fmla="*/ 292100 h 497916"/>
              <a:gd name="connsiteX5" fmla="*/ 357305 w 6143662"/>
              <a:gd name="connsiteY5" fmla="*/ 368300 h 497916"/>
              <a:gd name="connsiteX6" fmla="*/ 395405 w 6143662"/>
              <a:gd name="connsiteY6" fmla="*/ 381000 h 497916"/>
              <a:gd name="connsiteX7" fmla="*/ 624005 w 6143662"/>
              <a:gd name="connsiteY7" fmla="*/ 393700 h 497916"/>
              <a:gd name="connsiteX8" fmla="*/ 1259005 w 6143662"/>
              <a:gd name="connsiteY8" fmla="*/ 419100 h 497916"/>
              <a:gd name="connsiteX9" fmla="*/ 1868605 w 6143662"/>
              <a:gd name="connsiteY9" fmla="*/ 457200 h 497916"/>
              <a:gd name="connsiteX10" fmla="*/ 2871905 w 6143662"/>
              <a:gd name="connsiteY10" fmla="*/ 444500 h 497916"/>
              <a:gd name="connsiteX11" fmla="*/ 3202105 w 6143662"/>
              <a:gd name="connsiteY11" fmla="*/ 431800 h 497916"/>
              <a:gd name="connsiteX12" fmla="*/ 3570405 w 6143662"/>
              <a:gd name="connsiteY12" fmla="*/ 393700 h 497916"/>
              <a:gd name="connsiteX13" fmla="*/ 4053005 w 6143662"/>
              <a:gd name="connsiteY13" fmla="*/ 342900 h 497916"/>
              <a:gd name="connsiteX14" fmla="*/ 5030905 w 6143662"/>
              <a:gd name="connsiteY14" fmla="*/ 368300 h 497916"/>
              <a:gd name="connsiteX15" fmla="*/ 5602405 w 6143662"/>
              <a:gd name="connsiteY15" fmla="*/ 393700 h 497916"/>
              <a:gd name="connsiteX16" fmla="*/ 5704005 w 6143662"/>
              <a:gd name="connsiteY16" fmla="*/ 406400 h 497916"/>
              <a:gd name="connsiteX17" fmla="*/ 5780205 w 6143662"/>
              <a:gd name="connsiteY17" fmla="*/ 431800 h 497916"/>
              <a:gd name="connsiteX18" fmla="*/ 5894505 w 6143662"/>
              <a:gd name="connsiteY18" fmla="*/ 444500 h 497916"/>
              <a:gd name="connsiteX19" fmla="*/ 6059605 w 6143662"/>
              <a:gd name="connsiteY19" fmla="*/ 469900 h 497916"/>
              <a:gd name="connsiteX20" fmla="*/ 6110405 w 6143662"/>
              <a:gd name="connsiteY20" fmla="*/ 6350 h 497916"/>
              <a:gd name="connsiteX21" fmla="*/ 433505 w 6143662"/>
              <a:gd name="connsiteY21" fmla="*/ 0 h 497916"/>
              <a:gd name="connsiteX0" fmla="*/ 433505 w 6143662"/>
              <a:gd name="connsiteY0" fmla="*/ 0 h 495388"/>
              <a:gd name="connsiteX1" fmla="*/ 382705 w 6143662"/>
              <a:gd name="connsiteY1" fmla="*/ 63500 h 495388"/>
              <a:gd name="connsiteX2" fmla="*/ 370005 w 6143662"/>
              <a:gd name="connsiteY2" fmla="*/ 190500 h 495388"/>
              <a:gd name="connsiteX3" fmla="*/ 357305 w 6143662"/>
              <a:gd name="connsiteY3" fmla="*/ 228600 h 495388"/>
              <a:gd name="connsiteX4" fmla="*/ 344605 w 6143662"/>
              <a:gd name="connsiteY4" fmla="*/ 292100 h 495388"/>
              <a:gd name="connsiteX5" fmla="*/ 357305 w 6143662"/>
              <a:gd name="connsiteY5" fmla="*/ 368300 h 495388"/>
              <a:gd name="connsiteX6" fmla="*/ 395405 w 6143662"/>
              <a:gd name="connsiteY6" fmla="*/ 381000 h 495388"/>
              <a:gd name="connsiteX7" fmla="*/ 624005 w 6143662"/>
              <a:gd name="connsiteY7" fmla="*/ 393700 h 495388"/>
              <a:gd name="connsiteX8" fmla="*/ 1259005 w 6143662"/>
              <a:gd name="connsiteY8" fmla="*/ 419100 h 495388"/>
              <a:gd name="connsiteX9" fmla="*/ 1868605 w 6143662"/>
              <a:gd name="connsiteY9" fmla="*/ 457200 h 495388"/>
              <a:gd name="connsiteX10" fmla="*/ 2871905 w 6143662"/>
              <a:gd name="connsiteY10" fmla="*/ 444500 h 495388"/>
              <a:gd name="connsiteX11" fmla="*/ 3202105 w 6143662"/>
              <a:gd name="connsiteY11" fmla="*/ 431800 h 495388"/>
              <a:gd name="connsiteX12" fmla="*/ 3570405 w 6143662"/>
              <a:gd name="connsiteY12" fmla="*/ 393700 h 495388"/>
              <a:gd name="connsiteX13" fmla="*/ 4053005 w 6143662"/>
              <a:gd name="connsiteY13" fmla="*/ 342900 h 495388"/>
              <a:gd name="connsiteX14" fmla="*/ 5030905 w 6143662"/>
              <a:gd name="connsiteY14" fmla="*/ 368300 h 495388"/>
              <a:gd name="connsiteX15" fmla="*/ 5602405 w 6143662"/>
              <a:gd name="connsiteY15" fmla="*/ 393700 h 495388"/>
              <a:gd name="connsiteX16" fmla="*/ 5704005 w 6143662"/>
              <a:gd name="connsiteY16" fmla="*/ 406400 h 495388"/>
              <a:gd name="connsiteX17" fmla="*/ 5780205 w 6143662"/>
              <a:gd name="connsiteY17" fmla="*/ 431800 h 495388"/>
              <a:gd name="connsiteX18" fmla="*/ 6059605 w 6143662"/>
              <a:gd name="connsiteY18" fmla="*/ 469900 h 495388"/>
              <a:gd name="connsiteX19" fmla="*/ 6110405 w 6143662"/>
              <a:gd name="connsiteY19" fmla="*/ 6350 h 495388"/>
              <a:gd name="connsiteX20" fmla="*/ 433505 w 6143662"/>
              <a:gd name="connsiteY20" fmla="*/ 0 h 495388"/>
              <a:gd name="connsiteX0" fmla="*/ 433505 w 6143662"/>
              <a:gd name="connsiteY0" fmla="*/ 0 h 490244"/>
              <a:gd name="connsiteX1" fmla="*/ 382705 w 6143662"/>
              <a:gd name="connsiteY1" fmla="*/ 63500 h 490244"/>
              <a:gd name="connsiteX2" fmla="*/ 370005 w 6143662"/>
              <a:gd name="connsiteY2" fmla="*/ 190500 h 490244"/>
              <a:gd name="connsiteX3" fmla="*/ 357305 w 6143662"/>
              <a:gd name="connsiteY3" fmla="*/ 228600 h 490244"/>
              <a:gd name="connsiteX4" fmla="*/ 344605 w 6143662"/>
              <a:gd name="connsiteY4" fmla="*/ 292100 h 490244"/>
              <a:gd name="connsiteX5" fmla="*/ 357305 w 6143662"/>
              <a:gd name="connsiteY5" fmla="*/ 368300 h 490244"/>
              <a:gd name="connsiteX6" fmla="*/ 395405 w 6143662"/>
              <a:gd name="connsiteY6" fmla="*/ 381000 h 490244"/>
              <a:gd name="connsiteX7" fmla="*/ 624005 w 6143662"/>
              <a:gd name="connsiteY7" fmla="*/ 393700 h 490244"/>
              <a:gd name="connsiteX8" fmla="*/ 1259005 w 6143662"/>
              <a:gd name="connsiteY8" fmla="*/ 419100 h 490244"/>
              <a:gd name="connsiteX9" fmla="*/ 1868605 w 6143662"/>
              <a:gd name="connsiteY9" fmla="*/ 457200 h 490244"/>
              <a:gd name="connsiteX10" fmla="*/ 2871905 w 6143662"/>
              <a:gd name="connsiteY10" fmla="*/ 444500 h 490244"/>
              <a:gd name="connsiteX11" fmla="*/ 3202105 w 6143662"/>
              <a:gd name="connsiteY11" fmla="*/ 431800 h 490244"/>
              <a:gd name="connsiteX12" fmla="*/ 3570405 w 6143662"/>
              <a:gd name="connsiteY12" fmla="*/ 393700 h 490244"/>
              <a:gd name="connsiteX13" fmla="*/ 4053005 w 6143662"/>
              <a:gd name="connsiteY13" fmla="*/ 342900 h 490244"/>
              <a:gd name="connsiteX14" fmla="*/ 5030905 w 6143662"/>
              <a:gd name="connsiteY14" fmla="*/ 368300 h 490244"/>
              <a:gd name="connsiteX15" fmla="*/ 5602405 w 6143662"/>
              <a:gd name="connsiteY15" fmla="*/ 393700 h 490244"/>
              <a:gd name="connsiteX16" fmla="*/ 5704005 w 6143662"/>
              <a:gd name="connsiteY16" fmla="*/ 406400 h 490244"/>
              <a:gd name="connsiteX17" fmla="*/ 6059605 w 6143662"/>
              <a:gd name="connsiteY17" fmla="*/ 469900 h 490244"/>
              <a:gd name="connsiteX18" fmla="*/ 6110405 w 6143662"/>
              <a:gd name="connsiteY18" fmla="*/ 6350 h 490244"/>
              <a:gd name="connsiteX19" fmla="*/ 433505 w 6143662"/>
              <a:gd name="connsiteY19" fmla="*/ 0 h 490244"/>
              <a:gd name="connsiteX0" fmla="*/ 433505 w 6143662"/>
              <a:gd name="connsiteY0" fmla="*/ 0 h 488397"/>
              <a:gd name="connsiteX1" fmla="*/ 382705 w 6143662"/>
              <a:gd name="connsiteY1" fmla="*/ 63500 h 488397"/>
              <a:gd name="connsiteX2" fmla="*/ 370005 w 6143662"/>
              <a:gd name="connsiteY2" fmla="*/ 190500 h 488397"/>
              <a:gd name="connsiteX3" fmla="*/ 357305 w 6143662"/>
              <a:gd name="connsiteY3" fmla="*/ 228600 h 488397"/>
              <a:gd name="connsiteX4" fmla="*/ 344605 w 6143662"/>
              <a:gd name="connsiteY4" fmla="*/ 292100 h 488397"/>
              <a:gd name="connsiteX5" fmla="*/ 357305 w 6143662"/>
              <a:gd name="connsiteY5" fmla="*/ 368300 h 488397"/>
              <a:gd name="connsiteX6" fmla="*/ 395405 w 6143662"/>
              <a:gd name="connsiteY6" fmla="*/ 381000 h 488397"/>
              <a:gd name="connsiteX7" fmla="*/ 624005 w 6143662"/>
              <a:gd name="connsiteY7" fmla="*/ 393700 h 488397"/>
              <a:gd name="connsiteX8" fmla="*/ 1259005 w 6143662"/>
              <a:gd name="connsiteY8" fmla="*/ 419100 h 488397"/>
              <a:gd name="connsiteX9" fmla="*/ 1868605 w 6143662"/>
              <a:gd name="connsiteY9" fmla="*/ 457200 h 488397"/>
              <a:gd name="connsiteX10" fmla="*/ 2871905 w 6143662"/>
              <a:gd name="connsiteY10" fmla="*/ 444500 h 488397"/>
              <a:gd name="connsiteX11" fmla="*/ 3202105 w 6143662"/>
              <a:gd name="connsiteY11" fmla="*/ 431800 h 488397"/>
              <a:gd name="connsiteX12" fmla="*/ 3570405 w 6143662"/>
              <a:gd name="connsiteY12" fmla="*/ 393700 h 488397"/>
              <a:gd name="connsiteX13" fmla="*/ 4053005 w 6143662"/>
              <a:gd name="connsiteY13" fmla="*/ 342900 h 488397"/>
              <a:gd name="connsiteX14" fmla="*/ 5030905 w 6143662"/>
              <a:gd name="connsiteY14" fmla="*/ 368300 h 488397"/>
              <a:gd name="connsiteX15" fmla="*/ 5602405 w 6143662"/>
              <a:gd name="connsiteY15" fmla="*/ 393700 h 488397"/>
              <a:gd name="connsiteX16" fmla="*/ 6059605 w 6143662"/>
              <a:gd name="connsiteY16" fmla="*/ 469900 h 488397"/>
              <a:gd name="connsiteX17" fmla="*/ 6110405 w 6143662"/>
              <a:gd name="connsiteY17" fmla="*/ 6350 h 488397"/>
              <a:gd name="connsiteX18" fmla="*/ 433505 w 6143662"/>
              <a:gd name="connsiteY18" fmla="*/ 0 h 488397"/>
              <a:gd name="connsiteX0" fmla="*/ 433505 w 6143662"/>
              <a:gd name="connsiteY0" fmla="*/ 0 h 484815"/>
              <a:gd name="connsiteX1" fmla="*/ 382705 w 6143662"/>
              <a:gd name="connsiteY1" fmla="*/ 63500 h 484815"/>
              <a:gd name="connsiteX2" fmla="*/ 370005 w 6143662"/>
              <a:gd name="connsiteY2" fmla="*/ 190500 h 484815"/>
              <a:gd name="connsiteX3" fmla="*/ 357305 w 6143662"/>
              <a:gd name="connsiteY3" fmla="*/ 228600 h 484815"/>
              <a:gd name="connsiteX4" fmla="*/ 344605 w 6143662"/>
              <a:gd name="connsiteY4" fmla="*/ 292100 h 484815"/>
              <a:gd name="connsiteX5" fmla="*/ 357305 w 6143662"/>
              <a:gd name="connsiteY5" fmla="*/ 368300 h 484815"/>
              <a:gd name="connsiteX6" fmla="*/ 395405 w 6143662"/>
              <a:gd name="connsiteY6" fmla="*/ 381000 h 484815"/>
              <a:gd name="connsiteX7" fmla="*/ 624005 w 6143662"/>
              <a:gd name="connsiteY7" fmla="*/ 393700 h 484815"/>
              <a:gd name="connsiteX8" fmla="*/ 1259005 w 6143662"/>
              <a:gd name="connsiteY8" fmla="*/ 419100 h 484815"/>
              <a:gd name="connsiteX9" fmla="*/ 1868605 w 6143662"/>
              <a:gd name="connsiteY9" fmla="*/ 457200 h 484815"/>
              <a:gd name="connsiteX10" fmla="*/ 2871905 w 6143662"/>
              <a:gd name="connsiteY10" fmla="*/ 444500 h 484815"/>
              <a:gd name="connsiteX11" fmla="*/ 3202105 w 6143662"/>
              <a:gd name="connsiteY11" fmla="*/ 431800 h 484815"/>
              <a:gd name="connsiteX12" fmla="*/ 3570405 w 6143662"/>
              <a:gd name="connsiteY12" fmla="*/ 393700 h 484815"/>
              <a:gd name="connsiteX13" fmla="*/ 4053005 w 6143662"/>
              <a:gd name="connsiteY13" fmla="*/ 342900 h 484815"/>
              <a:gd name="connsiteX14" fmla="*/ 5030905 w 6143662"/>
              <a:gd name="connsiteY14" fmla="*/ 368300 h 484815"/>
              <a:gd name="connsiteX15" fmla="*/ 6059605 w 6143662"/>
              <a:gd name="connsiteY15" fmla="*/ 469900 h 484815"/>
              <a:gd name="connsiteX16" fmla="*/ 6110405 w 6143662"/>
              <a:gd name="connsiteY16" fmla="*/ 6350 h 484815"/>
              <a:gd name="connsiteX17" fmla="*/ 433505 w 6143662"/>
              <a:gd name="connsiteY17" fmla="*/ 0 h 484815"/>
              <a:gd name="connsiteX0" fmla="*/ 433505 w 6143662"/>
              <a:gd name="connsiteY0" fmla="*/ 0 h 481195"/>
              <a:gd name="connsiteX1" fmla="*/ 382705 w 6143662"/>
              <a:gd name="connsiteY1" fmla="*/ 63500 h 481195"/>
              <a:gd name="connsiteX2" fmla="*/ 370005 w 6143662"/>
              <a:gd name="connsiteY2" fmla="*/ 190500 h 481195"/>
              <a:gd name="connsiteX3" fmla="*/ 357305 w 6143662"/>
              <a:gd name="connsiteY3" fmla="*/ 228600 h 481195"/>
              <a:gd name="connsiteX4" fmla="*/ 344605 w 6143662"/>
              <a:gd name="connsiteY4" fmla="*/ 292100 h 481195"/>
              <a:gd name="connsiteX5" fmla="*/ 357305 w 6143662"/>
              <a:gd name="connsiteY5" fmla="*/ 368300 h 481195"/>
              <a:gd name="connsiteX6" fmla="*/ 395405 w 6143662"/>
              <a:gd name="connsiteY6" fmla="*/ 381000 h 481195"/>
              <a:gd name="connsiteX7" fmla="*/ 624005 w 6143662"/>
              <a:gd name="connsiteY7" fmla="*/ 393700 h 481195"/>
              <a:gd name="connsiteX8" fmla="*/ 1259005 w 6143662"/>
              <a:gd name="connsiteY8" fmla="*/ 419100 h 481195"/>
              <a:gd name="connsiteX9" fmla="*/ 1868605 w 6143662"/>
              <a:gd name="connsiteY9" fmla="*/ 457200 h 481195"/>
              <a:gd name="connsiteX10" fmla="*/ 2871905 w 6143662"/>
              <a:gd name="connsiteY10" fmla="*/ 444500 h 481195"/>
              <a:gd name="connsiteX11" fmla="*/ 3202105 w 6143662"/>
              <a:gd name="connsiteY11" fmla="*/ 431800 h 481195"/>
              <a:gd name="connsiteX12" fmla="*/ 3570405 w 6143662"/>
              <a:gd name="connsiteY12" fmla="*/ 393700 h 481195"/>
              <a:gd name="connsiteX13" fmla="*/ 4053005 w 6143662"/>
              <a:gd name="connsiteY13" fmla="*/ 342900 h 481195"/>
              <a:gd name="connsiteX14" fmla="*/ 6059605 w 6143662"/>
              <a:gd name="connsiteY14" fmla="*/ 469900 h 481195"/>
              <a:gd name="connsiteX15" fmla="*/ 6110405 w 6143662"/>
              <a:gd name="connsiteY15" fmla="*/ 6350 h 481195"/>
              <a:gd name="connsiteX16" fmla="*/ 433505 w 6143662"/>
              <a:gd name="connsiteY16" fmla="*/ 0 h 481195"/>
              <a:gd name="connsiteX0" fmla="*/ 433505 w 6143662"/>
              <a:gd name="connsiteY0" fmla="*/ 0 h 487396"/>
              <a:gd name="connsiteX1" fmla="*/ 382705 w 6143662"/>
              <a:gd name="connsiteY1" fmla="*/ 63500 h 487396"/>
              <a:gd name="connsiteX2" fmla="*/ 370005 w 6143662"/>
              <a:gd name="connsiteY2" fmla="*/ 190500 h 487396"/>
              <a:gd name="connsiteX3" fmla="*/ 357305 w 6143662"/>
              <a:gd name="connsiteY3" fmla="*/ 228600 h 487396"/>
              <a:gd name="connsiteX4" fmla="*/ 344605 w 6143662"/>
              <a:gd name="connsiteY4" fmla="*/ 292100 h 487396"/>
              <a:gd name="connsiteX5" fmla="*/ 357305 w 6143662"/>
              <a:gd name="connsiteY5" fmla="*/ 368300 h 487396"/>
              <a:gd name="connsiteX6" fmla="*/ 395405 w 6143662"/>
              <a:gd name="connsiteY6" fmla="*/ 381000 h 487396"/>
              <a:gd name="connsiteX7" fmla="*/ 624005 w 6143662"/>
              <a:gd name="connsiteY7" fmla="*/ 393700 h 487396"/>
              <a:gd name="connsiteX8" fmla="*/ 1259005 w 6143662"/>
              <a:gd name="connsiteY8" fmla="*/ 419100 h 487396"/>
              <a:gd name="connsiteX9" fmla="*/ 1868605 w 6143662"/>
              <a:gd name="connsiteY9" fmla="*/ 457200 h 487396"/>
              <a:gd name="connsiteX10" fmla="*/ 2871905 w 6143662"/>
              <a:gd name="connsiteY10" fmla="*/ 444500 h 487396"/>
              <a:gd name="connsiteX11" fmla="*/ 3202105 w 6143662"/>
              <a:gd name="connsiteY11" fmla="*/ 431800 h 487396"/>
              <a:gd name="connsiteX12" fmla="*/ 3570405 w 6143662"/>
              <a:gd name="connsiteY12" fmla="*/ 393700 h 487396"/>
              <a:gd name="connsiteX13" fmla="*/ 6059605 w 6143662"/>
              <a:gd name="connsiteY13" fmla="*/ 469900 h 487396"/>
              <a:gd name="connsiteX14" fmla="*/ 6110405 w 6143662"/>
              <a:gd name="connsiteY14" fmla="*/ 6350 h 487396"/>
              <a:gd name="connsiteX15" fmla="*/ 433505 w 6143662"/>
              <a:gd name="connsiteY15" fmla="*/ 0 h 487396"/>
              <a:gd name="connsiteX0" fmla="*/ 433505 w 6143662"/>
              <a:gd name="connsiteY0" fmla="*/ 0 h 494457"/>
              <a:gd name="connsiteX1" fmla="*/ 382705 w 6143662"/>
              <a:gd name="connsiteY1" fmla="*/ 63500 h 494457"/>
              <a:gd name="connsiteX2" fmla="*/ 370005 w 6143662"/>
              <a:gd name="connsiteY2" fmla="*/ 190500 h 494457"/>
              <a:gd name="connsiteX3" fmla="*/ 357305 w 6143662"/>
              <a:gd name="connsiteY3" fmla="*/ 228600 h 494457"/>
              <a:gd name="connsiteX4" fmla="*/ 344605 w 6143662"/>
              <a:gd name="connsiteY4" fmla="*/ 292100 h 494457"/>
              <a:gd name="connsiteX5" fmla="*/ 357305 w 6143662"/>
              <a:gd name="connsiteY5" fmla="*/ 368300 h 494457"/>
              <a:gd name="connsiteX6" fmla="*/ 395405 w 6143662"/>
              <a:gd name="connsiteY6" fmla="*/ 381000 h 494457"/>
              <a:gd name="connsiteX7" fmla="*/ 624005 w 6143662"/>
              <a:gd name="connsiteY7" fmla="*/ 393700 h 494457"/>
              <a:gd name="connsiteX8" fmla="*/ 1259005 w 6143662"/>
              <a:gd name="connsiteY8" fmla="*/ 419100 h 494457"/>
              <a:gd name="connsiteX9" fmla="*/ 1868605 w 6143662"/>
              <a:gd name="connsiteY9" fmla="*/ 457200 h 494457"/>
              <a:gd name="connsiteX10" fmla="*/ 2871905 w 6143662"/>
              <a:gd name="connsiteY10" fmla="*/ 444500 h 494457"/>
              <a:gd name="connsiteX11" fmla="*/ 3202105 w 6143662"/>
              <a:gd name="connsiteY11" fmla="*/ 431800 h 494457"/>
              <a:gd name="connsiteX12" fmla="*/ 6059605 w 6143662"/>
              <a:gd name="connsiteY12" fmla="*/ 469900 h 494457"/>
              <a:gd name="connsiteX13" fmla="*/ 6110405 w 6143662"/>
              <a:gd name="connsiteY13" fmla="*/ 6350 h 494457"/>
              <a:gd name="connsiteX14" fmla="*/ 433505 w 6143662"/>
              <a:gd name="connsiteY14" fmla="*/ 0 h 494457"/>
              <a:gd name="connsiteX0" fmla="*/ 433505 w 6143662"/>
              <a:gd name="connsiteY0" fmla="*/ 0 h 497208"/>
              <a:gd name="connsiteX1" fmla="*/ 382705 w 6143662"/>
              <a:gd name="connsiteY1" fmla="*/ 63500 h 497208"/>
              <a:gd name="connsiteX2" fmla="*/ 370005 w 6143662"/>
              <a:gd name="connsiteY2" fmla="*/ 190500 h 497208"/>
              <a:gd name="connsiteX3" fmla="*/ 357305 w 6143662"/>
              <a:gd name="connsiteY3" fmla="*/ 228600 h 497208"/>
              <a:gd name="connsiteX4" fmla="*/ 344605 w 6143662"/>
              <a:gd name="connsiteY4" fmla="*/ 292100 h 497208"/>
              <a:gd name="connsiteX5" fmla="*/ 357305 w 6143662"/>
              <a:gd name="connsiteY5" fmla="*/ 368300 h 497208"/>
              <a:gd name="connsiteX6" fmla="*/ 395405 w 6143662"/>
              <a:gd name="connsiteY6" fmla="*/ 381000 h 497208"/>
              <a:gd name="connsiteX7" fmla="*/ 624005 w 6143662"/>
              <a:gd name="connsiteY7" fmla="*/ 393700 h 497208"/>
              <a:gd name="connsiteX8" fmla="*/ 1259005 w 6143662"/>
              <a:gd name="connsiteY8" fmla="*/ 419100 h 497208"/>
              <a:gd name="connsiteX9" fmla="*/ 1868605 w 6143662"/>
              <a:gd name="connsiteY9" fmla="*/ 457200 h 497208"/>
              <a:gd name="connsiteX10" fmla="*/ 2871905 w 6143662"/>
              <a:gd name="connsiteY10" fmla="*/ 444500 h 497208"/>
              <a:gd name="connsiteX11" fmla="*/ 6059605 w 6143662"/>
              <a:gd name="connsiteY11" fmla="*/ 469900 h 497208"/>
              <a:gd name="connsiteX12" fmla="*/ 6110405 w 6143662"/>
              <a:gd name="connsiteY12" fmla="*/ 6350 h 497208"/>
              <a:gd name="connsiteX13" fmla="*/ 433505 w 6143662"/>
              <a:gd name="connsiteY13" fmla="*/ 0 h 497208"/>
              <a:gd name="connsiteX0" fmla="*/ 433505 w 6143662"/>
              <a:gd name="connsiteY0" fmla="*/ 0 h 501959"/>
              <a:gd name="connsiteX1" fmla="*/ 382705 w 6143662"/>
              <a:gd name="connsiteY1" fmla="*/ 63500 h 501959"/>
              <a:gd name="connsiteX2" fmla="*/ 370005 w 6143662"/>
              <a:gd name="connsiteY2" fmla="*/ 190500 h 501959"/>
              <a:gd name="connsiteX3" fmla="*/ 357305 w 6143662"/>
              <a:gd name="connsiteY3" fmla="*/ 228600 h 501959"/>
              <a:gd name="connsiteX4" fmla="*/ 344605 w 6143662"/>
              <a:gd name="connsiteY4" fmla="*/ 292100 h 501959"/>
              <a:gd name="connsiteX5" fmla="*/ 357305 w 6143662"/>
              <a:gd name="connsiteY5" fmla="*/ 368300 h 501959"/>
              <a:gd name="connsiteX6" fmla="*/ 395405 w 6143662"/>
              <a:gd name="connsiteY6" fmla="*/ 381000 h 501959"/>
              <a:gd name="connsiteX7" fmla="*/ 624005 w 6143662"/>
              <a:gd name="connsiteY7" fmla="*/ 393700 h 501959"/>
              <a:gd name="connsiteX8" fmla="*/ 1259005 w 6143662"/>
              <a:gd name="connsiteY8" fmla="*/ 419100 h 501959"/>
              <a:gd name="connsiteX9" fmla="*/ 1868605 w 6143662"/>
              <a:gd name="connsiteY9" fmla="*/ 457200 h 501959"/>
              <a:gd name="connsiteX10" fmla="*/ 6059605 w 6143662"/>
              <a:gd name="connsiteY10" fmla="*/ 469900 h 501959"/>
              <a:gd name="connsiteX11" fmla="*/ 6110405 w 6143662"/>
              <a:gd name="connsiteY11" fmla="*/ 6350 h 501959"/>
              <a:gd name="connsiteX12" fmla="*/ 433505 w 6143662"/>
              <a:gd name="connsiteY12" fmla="*/ 0 h 501959"/>
              <a:gd name="connsiteX0" fmla="*/ 433505 w 6143662"/>
              <a:gd name="connsiteY0" fmla="*/ 0 h 492802"/>
              <a:gd name="connsiteX1" fmla="*/ 382705 w 6143662"/>
              <a:gd name="connsiteY1" fmla="*/ 63500 h 492802"/>
              <a:gd name="connsiteX2" fmla="*/ 370005 w 6143662"/>
              <a:gd name="connsiteY2" fmla="*/ 190500 h 492802"/>
              <a:gd name="connsiteX3" fmla="*/ 357305 w 6143662"/>
              <a:gd name="connsiteY3" fmla="*/ 228600 h 492802"/>
              <a:gd name="connsiteX4" fmla="*/ 344605 w 6143662"/>
              <a:gd name="connsiteY4" fmla="*/ 292100 h 492802"/>
              <a:gd name="connsiteX5" fmla="*/ 357305 w 6143662"/>
              <a:gd name="connsiteY5" fmla="*/ 368300 h 492802"/>
              <a:gd name="connsiteX6" fmla="*/ 395405 w 6143662"/>
              <a:gd name="connsiteY6" fmla="*/ 381000 h 492802"/>
              <a:gd name="connsiteX7" fmla="*/ 624005 w 6143662"/>
              <a:gd name="connsiteY7" fmla="*/ 393700 h 492802"/>
              <a:gd name="connsiteX8" fmla="*/ 1259005 w 6143662"/>
              <a:gd name="connsiteY8" fmla="*/ 419100 h 492802"/>
              <a:gd name="connsiteX9" fmla="*/ 6059605 w 6143662"/>
              <a:gd name="connsiteY9" fmla="*/ 469900 h 492802"/>
              <a:gd name="connsiteX10" fmla="*/ 6110405 w 6143662"/>
              <a:gd name="connsiteY10" fmla="*/ 6350 h 492802"/>
              <a:gd name="connsiteX11" fmla="*/ 433505 w 6143662"/>
              <a:gd name="connsiteY11" fmla="*/ 0 h 492802"/>
              <a:gd name="connsiteX0" fmla="*/ 433505 w 6143662"/>
              <a:gd name="connsiteY0" fmla="*/ 0 h 469900"/>
              <a:gd name="connsiteX1" fmla="*/ 382705 w 6143662"/>
              <a:gd name="connsiteY1" fmla="*/ 63500 h 469900"/>
              <a:gd name="connsiteX2" fmla="*/ 370005 w 6143662"/>
              <a:gd name="connsiteY2" fmla="*/ 190500 h 469900"/>
              <a:gd name="connsiteX3" fmla="*/ 357305 w 6143662"/>
              <a:gd name="connsiteY3" fmla="*/ 228600 h 469900"/>
              <a:gd name="connsiteX4" fmla="*/ 344605 w 6143662"/>
              <a:gd name="connsiteY4" fmla="*/ 292100 h 469900"/>
              <a:gd name="connsiteX5" fmla="*/ 357305 w 6143662"/>
              <a:gd name="connsiteY5" fmla="*/ 368300 h 469900"/>
              <a:gd name="connsiteX6" fmla="*/ 395405 w 6143662"/>
              <a:gd name="connsiteY6" fmla="*/ 381000 h 469900"/>
              <a:gd name="connsiteX7" fmla="*/ 624005 w 6143662"/>
              <a:gd name="connsiteY7" fmla="*/ 393700 h 469900"/>
              <a:gd name="connsiteX8" fmla="*/ 6059605 w 6143662"/>
              <a:gd name="connsiteY8" fmla="*/ 469900 h 469900"/>
              <a:gd name="connsiteX9" fmla="*/ 6110405 w 6143662"/>
              <a:gd name="connsiteY9" fmla="*/ 6350 h 469900"/>
              <a:gd name="connsiteX10" fmla="*/ 433505 w 6143662"/>
              <a:gd name="connsiteY10" fmla="*/ 0 h 469900"/>
              <a:gd name="connsiteX0" fmla="*/ 469068 w 6179225"/>
              <a:gd name="connsiteY0" fmla="*/ 0 h 486334"/>
              <a:gd name="connsiteX1" fmla="*/ 418268 w 6179225"/>
              <a:gd name="connsiteY1" fmla="*/ 63500 h 486334"/>
              <a:gd name="connsiteX2" fmla="*/ 405568 w 6179225"/>
              <a:gd name="connsiteY2" fmla="*/ 190500 h 486334"/>
              <a:gd name="connsiteX3" fmla="*/ 392868 w 6179225"/>
              <a:gd name="connsiteY3" fmla="*/ 228600 h 486334"/>
              <a:gd name="connsiteX4" fmla="*/ 380168 w 6179225"/>
              <a:gd name="connsiteY4" fmla="*/ 292100 h 486334"/>
              <a:gd name="connsiteX5" fmla="*/ 392868 w 6179225"/>
              <a:gd name="connsiteY5" fmla="*/ 368300 h 486334"/>
              <a:gd name="connsiteX6" fmla="*/ 430968 w 6179225"/>
              <a:gd name="connsiteY6" fmla="*/ 381000 h 486334"/>
              <a:gd name="connsiteX7" fmla="*/ 6095168 w 6179225"/>
              <a:gd name="connsiteY7" fmla="*/ 469900 h 486334"/>
              <a:gd name="connsiteX8" fmla="*/ 6145968 w 6179225"/>
              <a:gd name="connsiteY8" fmla="*/ 6350 h 486334"/>
              <a:gd name="connsiteX9" fmla="*/ 469068 w 6179225"/>
              <a:gd name="connsiteY9" fmla="*/ 0 h 486334"/>
              <a:gd name="connsiteX0" fmla="*/ 501899 w 6212056"/>
              <a:gd name="connsiteY0" fmla="*/ 0 h 485476"/>
              <a:gd name="connsiteX1" fmla="*/ 451099 w 6212056"/>
              <a:gd name="connsiteY1" fmla="*/ 63500 h 485476"/>
              <a:gd name="connsiteX2" fmla="*/ 438399 w 6212056"/>
              <a:gd name="connsiteY2" fmla="*/ 190500 h 485476"/>
              <a:gd name="connsiteX3" fmla="*/ 425699 w 6212056"/>
              <a:gd name="connsiteY3" fmla="*/ 228600 h 485476"/>
              <a:gd name="connsiteX4" fmla="*/ 412999 w 6212056"/>
              <a:gd name="connsiteY4" fmla="*/ 292100 h 485476"/>
              <a:gd name="connsiteX5" fmla="*/ 425699 w 6212056"/>
              <a:gd name="connsiteY5" fmla="*/ 368300 h 485476"/>
              <a:gd name="connsiteX6" fmla="*/ 6127999 w 6212056"/>
              <a:gd name="connsiteY6" fmla="*/ 469900 h 485476"/>
              <a:gd name="connsiteX7" fmla="*/ 6178799 w 6212056"/>
              <a:gd name="connsiteY7" fmla="*/ 6350 h 485476"/>
              <a:gd name="connsiteX8" fmla="*/ 501899 w 6212056"/>
              <a:gd name="connsiteY8" fmla="*/ 0 h 485476"/>
              <a:gd name="connsiteX0" fmla="*/ 501899 w 6212056"/>
              <a:gd name="connsiteY0" fmla="*/ 0 h 485476"/>
              <a:gd name="connsiteX1" fmla="*/ 451099 w 6212056"/>
              <a:gd name="connsiteY1" fmla="*/ 63500 h 485476"/>
              <a:gd name="connsiteX2" fmla="*/ 438399 w 6212056"/>
              <a:gd name="connsiteY2" fmla="*/ 190500 h 485476"/>
              <a:gd name="connsiteX3" fmla="*/ 425699 w 6212056"/>
              <a:gd name="connsiteY3" fmla="*/ 228600 h 485476"/>
              <a:gd name="connsiteX4" fmla="*/ 412999 w 6212056"/>
              <a:gd name="connsiteY4" fmla="*/ 292100 h 485476"/>
              <a:gd name="connsiteX5" fmla="*/ 425699 w 6212056"/>
              <a:gd name="connsiteY5" fmla="*/ 368300 h 485476"/>
              <a:gd name="connsiteX6" fmla="*/ 6127999 w 6212056"/>
              <a:gd name="connsiteY6" fmla="*/ 469900 h 485476"/>
              <a:gd name="connsiteX7" fmla="*/ 6178799 w 6212056"/>
              <a:gd name="connsiteY7" fmla="*/ 6350 h 485476"/>
              <a:gd name="connsiteX8" fmla="*/ 501899 w 6212056"/>
              <a:gd name="connsiteY8" fmla="*/ 0 h 485476"/>
              <a:gd name="connsiteX0" fmla="*/ 501899 w 6595554"/>
              <a:gd name="connsiteY0" fmla="*/ 0 h 488953"/>
              <a:gd name="connsiteX1" fmla="*/ 451099 w 6595554"/>
              <a:gd name="connsiteY1" fmla="*/ 63500 h 488953"/>
              <a:gd name="connsiteX2" fmla="*/ 438399 w 6595554"/>
              <a:gd name="connsiteY2" fmla="*/ 190500 h 488953"/>
              <a:gd name="connsiteX3" fmla="*/ 425699 w 6595554"/>
              <a:gd name="connsiteY3" fmla="*/ 228600 h 488953"/>
              <a:gd name="connsiteX4" fmla="*/ 412999 w 6595554"/>
              <a:gd name="connsiteY4" fmla="*/ 292100 h 488953"/>
              <a:gd name="connsiteX5" fmla="*/ 425699 w 6595554"/>
              <a:gd name="connsiteY5" fmla="*/ 368300 h 488953"/>
              <a:gd name="connsiteX6" fmla="*/ 6127999 w 6595554"/>
              <a:gd name="connsiteY6" fmla="*/ 469900 h 488953"/>
              <a:gd name="connsiteX7" fmla="*/ 6166100 w 6595554"/>
              <a:gd name="connsiteY7" fmla="*/ 438149 h 488953"/>
              <a:gd name="connsiteX8" fmla="*/ 6178799 w 6595554"/>
              <a:gd name="connsiteY8" fmla="*/ 6350 h 488953"/>
              <a:gd name="connsiteX9" fmla="*/ 501899 w 6595554"/>
              <a:gd name="connsiteY9" fmla="*/ 0 h 488953"/>
              <a:gd name="connsiteX0" fmla="*/ 504721 w 6598376"/>
              <a:gd name="connsiteY0" fmla="*/ 0 h 456478"/>
              <a:gd name="connsiteX1" fmla="*/ 453921 w 6598376"/>
              <a:gd name="connsiteY1" fmla="*/ 63500 h 456478"/>
              <a:gd name="connsiteX2" fmla="*/ 441221 w 6598376"/>
              <a:gd name="connsiteY2" fmla="*/ 190500 h 456478"/>
              <a:gd name="connsiteX3" fmla="*/ 428521 w 6598376"/>
              <a:gd name="connsiteY3" fmla="*/ 228600 h 456478"/>
              <a:gd name="connsiteX4" fmla="*/ 415821 w 6598376"/>
              <a:gd name="connsiteY4" fmla="*/ 292100 h 456478"/>
              <a:gd name="connsiteX5" fmla="*/ 428521 w 6598376"/>
              <a:gd name="connsiteY5" fmla="*/ 368300 h 456478"/>
              <a:gd name="connsiteX6" fmla="*/ 6168922 w 6598376"/>
              <a:gd name="connsiteY6" fmla="*/ 438149 h 456478"/>
              <a:gd name="connsiteX7" fmla="*/ 6181621 w 6598376"/>
              <a:gd name="connsiteY7" fmla="*/ 6350 h 456478"/>
              <a:gd name="connsiteX8" fmla="*/ 504721 w 6598376"/>
              <a:gd name="connsiteY8" fmla="*/ 0 h 456478"/>
              <a:gd name="connsiteX0" fmla="*/ 504721 w 6598376"/>
              <a:gd name="connsiteY0" fmla="*/ 0 h 456478"/>
              <a:gd name="connsiteX1" fmla="*/ 453921 w 6598376"/>
              <a:gd name="connsiteY1" fmla="*/ 63500 h 456478"/>
              <a:gd name="connsiteX2" fmla="*/ 441221 w 6598376"/>
              <a:gd name="connsiteY2" fmla="*/ 190500 h 456478"/>
              <a:gd name="connsiteX3" fmla="*/ 428521 w 6598376"/>
              <a:gd name="connsiteY3" fmla="*/ 228600 h 456478"/>
              <a:gd name="connsiteX4" fmla="*/ 415821 w 6598376"/>
              <a:gd name="connsiteY4" fmla="*/ 292100 h 456478"/>
              <a:gd name="connsiteX5" fmla="*/ 428521 w 6598376"/>
              <a:gd name="connsiteY5" fmla="*/ 368300 h 456478"/>
              <a:gd name="connsiteX6" fmla="*/ 6168922 w 6598376"/>
              <a:gd name="connsiteY6" fmla="*/ 438149 h 456478"/>
              <a:gd name="connsiteX7" fmla="*/ 6181621 w 6598376"/>
              <a:gd name="connsiteY7" fmla="*/ 6350 h 456478"/>
              <a:gd name="connsiteX8" fmla="*/ 504721 w 6598376"/>
              <a:gd name="connsiteY8" fmla="*/ 0 h 456478"/>
              <a:gd name="connsiteX0" fmla="*/ 504721 w 6181621"/>
              <a:gd name="connsiteY0" fmla="*/ 0 h 456478"/>
              <a:gd name="connsiteX1" fmla="*/ 453921 w 6181621"/>
              <a:gd name="connsiteY1" fmla="*/ 63500 h 456478"/>
              <a:gd name="connsiteX2" fmla="*/ 441221 w 6181621"/>
              <a:gd name="connsiteY2" fmla="*/ 190500 h 456478"/>
              <a:gd name="connsiteX3" fmla="*/ 428521 w 6181621"/>
              <a:gd name="connsiteY3" fmla="*/ 228600 h 456478"/>
              <a:gd name="connsiteX4" fmla="*/ 415821 w 6181621"/>
              <a:gd name="connsiteY4" fmla="*/ 292100 h 456478"/>
              <a:gd name="connsiteX5" fmla="*/ 428521 w 6181621"/>
              <a:gd name="connsiteY5" fmla="*/ 368300 h 456478"/>
              <a:gd name="connsiteX6" fmla="*/ 6168922 w 6181621"/>
              <a:gd name="connsiteY6" fmla="*/ 438149 h 456478"/>
              <a:gd name="connsiteX7" fmla="*/ 6181621 w 6181621"/>
              <a:gd name="connsiteY7" fmla="*/ 6350 h 456478"/>
              <a:gd name="connsiteX8" fmla="*/ 504721 w 6181621"/>
              <a:gd name="connsiteY8" fmla="*/ 0 h 456478"/>
              <a:gd name="connsiteX0" fmla="*/ 504721 w 6181621"/>
              <a:gd name="connsiteY0" fmla="*/ 0 h 439244"/>
              <a:gd name="connsiteX1" fmla="*/ 453921 w 6181621"/>
              <a:gd name="connsiteY1" fmla="*/ 63500 h 439244"/>
              <a:gd name="connsiteX2" fmla="*/ 441221 w 6181621"/>
              <a:gd name="connsiteY2" fmla="*/ 190500 h 439244"/>
              <a:gd name="connsiteX3" fmla="*/ 428521 w 6181621"/>
              <a:gd name="connsiteY3" fmla="*/ 228600 h 439244"/>
              <a:gd name="connsiteX4" fmla="*/ 415821 w 6181621"/>
              <a:gd name="connsiteY4" fmla="*/ 292100 h 439244"/>
              <a:gd name="connsiteX5" fmla="*/ 428521 w 6181621"/>
              <a:gd name="connsiteY5" fmla="*/ 368300 h 439244"/>
              <a:gd name="connsiteX6" fmla="*/ 6168922 w 6181621"/>
              <a:gd name="connsiteY6" fmla="*/ 438149 h 439244"/>
              <a:gd name="connsiteX7" fmla="*/ 6181621 w 6181621"/>
              <a:gd name="connsiteY7" fmla="*/ 6350 h 439244"/>
              <a:gd name="connsiteX8" fmla="*/ 504721 w 6181621"/>
              <a:gd name="connsiteY8" fmla="*/ 0 h 439244"/>
              <a:gd name="connsiteX0" fmla="*/ 504721 w 6181621"/>
              <a:gd name="connsiteY0" fmla="*/ 0 h 439244"/>
              <a:gd name="connsiteX1" fmla="*/ 441221 w 6181621"/>
              <a:gd name="connsiteY1" fmla="*/ 190500 h 439244"/>
              <a:gd name="connsiteX2" fmla="*/ 428521 w 6181621"/>
              <a:gd name="connsiteY2" fmla="*/ 228600 h 439244"/>
              <a:gd name="connsiteX3" fmla="*/ 415821 w 6181621"/>
              <a:gd name="connsiteY3" fmla="*/ 292100 h 439244"/>
              <a:gd name="connsiteX4" fmla="*/ 428521 w 6181621"/>
              <a:gd name="connsiteY4" fmla="*/ 368300 h 439244"/>
              <a:gd name="connsiteX5" fmla="*/ 6168922 w 6181621"/>
              <a:gd name="connsiteY5" fmla="*/ 438149 h 439244"/>
              <a:gd name="connsiteX6" fmla="*/ 6181621 w 6181621"/>
              <a:gd name="connsiteY6" fmla="*/ 6350 h 439244"/>
              <a:gd name="connsiteX7" fmla="*/ 504721 w 6181621"/>
              <a:gd name="connsiteY7" fmla="*/ 0 h 439244"/>
              <a:gd name="connsiteX0" fmla="*/ 504721 w 6181621"/>
              <a:gd name="connsiteY0" fmla="*/ 0 h 439244"/>
              <a:gd name="connsiteX1" fmla="*/ 428521 w 6181621"/>
              <a:gd name="connsiteY1" fmla="*/ 228600 h 439244"/>
              <a:gd name="connsiteX2" fmla="*/ 415821 w 6181621"/>
              <a:gd name="connsiteY2" fmla="*/ 292100 h 439244"/>
              <a:gd name="connsiteX3" fmla="*/ 428521 w 6181621"/>
              <a:gd name="connsiteY3" fmla="*/ 368300 h 439244"/>
              <a:gd name="connsiteX4" fmla="*/ 6168922 w 6181621"/>
              <a:gd name="connsiteY4" fmla="*/ 438149 h 439244"/>
              <a:gd name="connsiteX5" fmla="*/ 6181621 w 6181621"/>
              <a:gd name="connsiteY5" fmla="*/ 6350 h 439244"/>
              <a:gd name="connsiteX6" fmla="*/ 504721 w 6181621"/>
              <a:gd name="connsiteY6" fmla="*/ 0 h 439244"/>
              <a:gd name="connsiteX0" fmla="*/ 508547 w 6185447"/>
              <a:gd name="connsiteY0" fmla="*/ 0 h 439244"/>
              <a:gd name="connsiteX1" fmla="*/ 419647 w 6185447"/>
              <a:gd name="connsiteY1" fmla="*/ 292100 h 439244"/>
              <a:gd name="connsiteX2" fmla="*/ 432347 w 6185447"/>
              <a:gd name="connsiteY2" fmla="*/ 368300 h 439244"/>
              <a:gd name="connsiteX3" fmla="*/ 6172748 w 6185447"/>
              <a:gd name="connsiteY3" fmla="*/ 438149 h 439244"/>
              <a:gd name="connsiteX4" fmla="*/ 6185447 w 6185447"/>
              <a:gd name="connsiteY4" fmla="*/ 6350 h 439244"/>
              <a:gd name="connsiteX5" fmla="*/ 508547 w 6185447"/>
              <a:gd name="connsiteY5" fmla="*/ 0 h 439244"/>
              <a:gd name="connsiteX0" fmla="*/ 752613 w 6429513"/>
              <a:gd name="connsiteY0" fmla="*/ 0 h 441589"/>
              <a:gd name="connsiteX1" fmla="*/ 676413 w 6429513"/>
              <a:gd name="connsiteY1" fmla="*/ 368300 h 441589"/>
              <a:gd name="connsiteX2" fmla="*/ 6416814 w 6429513"/>
              <a:gd name="connsiteY2" fmla="*/ 438149 h 441589"/>
              <a:gd name="connsiteX3" fmla="*/ 6429513 w 6429513"/>
              <a:gd name="connsiteY3" fmla="*/ 6350 h 441589"/>
              <a:gd name="connsiteX4" fmla="*/ 752613 w 6429513"/>
              <a:gd name="connsiteY4" fmla="*/ 0 h 441589"/>
              <a:gd name="connsiteX0" fmla="*/ 437809 w 6114709"/>
              <a:gd name="connsiteY0" fmla="*/ 0 h 441589"/>
              <a:gd name="connsiteX1" fmla="*/ 361609 w 6114709"/>
              <a:gd name="connsiteY1" fmla="*/ 368300 h 441589"/>
              <a:gd name="connsiteX2" fmla="*/ 6102010 w 6114709"/>
              <a:gd name="connsiteY2" fmla="*/ 438149 h 441589"/>
              <a:gd name="connsiteX3" fmla="*/ 6114709 w 6114709"/>
              <a:gd name="connsiteY3" fmla="*/ 6350 h 441589"/>
              <a:gd name="connsiteX4" fmla="*/ 437809 w 6114709"/>
              <a:gd name="connsiteY4" fmla="*/ 0 h 441589"/>
              <a:gd name="connsiteX0" fmla="*/ 437809 w 6114709"/>
              <a:gd name="connsiteY0" fmla="*/ 0 h 439457"/>
              <a:gd name="connsiteX1" fmla="*/ 361609 w 6114709"/>
              <a:gd name="connsiteY1" fmla="*/ 368300 h 439457"/>
              <a:gd name="connsiteX2" fmla="*/ 6102010 w 6114709"/>
              <a:gd name="connsiteY2" fmla="*/ 438149 h 439457"/>
              <a:gd name="connsiteX3" fmla="*/ 6114709 w 6114709"/>
              <a:gd name="connsiteY3" fmla="*/ 6350 h 439457"/>
              <a:gd name="connsiteX4" fmla="*/ 437809 w 6114709"/>
              <a:gd name="connsiteY4" fmla="*/ 0 h 439457"/>
              <a:gd name="connsiteX0" fmla="*/ 76200 w 5753100"/>
              <a:gd name="connsiteY0" fmla="*/ 0 h 439457"/>
              <a:gd name="connsiteX1" fmla="*/ 0 w 5753100"/>
              <a:gd name="connsiteY1" fmla="*/ 368300 h 439457"/>
              <a:gd name="connsiteX2" fmla="*/ 5740401 w 5753100"/>
              <a:gd name="connsiteY2" fmla="*/ 438149 h 439457"/>
              <a:gd name="connsiteX3" fmla="*/ 5753100 w 5753100"/>
              <a:gd name="connsiteY3" fmla="*/ 6350 h 439457"/>
              <a:gd name="connsiteX4" fmla="*/ 76200 w 5753100"/>
              <a:gd name="connsiteY4" fmla="*/ 0 h 439457"/>
              <a:gd name="connsiteX0" fmla="*/ 76200 w 5753100"/>
              <a:gd name="connsiteY0" fmla="*/ 0 h 438149"/>
              <a:gd name="connsiteX1" fmla="*/ 0 w 5753100"/>
              <a:gd name="connsiteY1" fmla="*/ 368300 h 438149"/>
              <a:gd name="connsiteX2" fmla="*/ 5740401 w 5753100"/>
              <a:gd name="connsiteY2" fmla="*/ 438149 h 438149"/>
              <a:gd name="connsiteX3" fmla="*/ 5753100 w 5753100"/>
              <a:gd name="connsiteY3" fmla="*/ 6350 h 438149"/>
              <a:gd name="connsiteX4" fmla="*/ 76200 w 5753100"/>
              <a:gd name="connsiteY4" fmla="*/ 0 h 438149"/>
              <a:gd name="connsiteX0" fmla="*/ 76200 w 5753100"/>
              <a:gd name="connsiteY0" fmla="*/ 0 h 438149"/>
              <a:gd name="connsiteX1" fmla="*/ 0 w 5753100"/>
              <a:gd name="connsiteY1" fmla="*/ 368300 h 438149"/>
              <a:gd name="connsiteX2" fmla="*/ 5740401 w 5753100"/>
              <a:gd name="connsiteY2" fmla="*/ 438149 h 438149"/>
              <a:gd name="connsiteX3" fmla="*/ 5753100 w 5753100"/>
              <a:gd name="connsiteY3" fmla="*/ 6350 h 438149"/>
              <a:gd name="connsiteX4" fmla="*/ 76200 w 5753100"/>
              <a:gd name="connsiteY4" fmla="*/ 0 h 438149"/>
              <a:gd name="connsiteX0" fmla="*/ 76200 w 5740401"/>
              <a:gd name="connsiteY0" fmla="*/ 0 h 438149"/>
              <a:gd name="connsiteX1" fmla="*/ 0 w 5740401"/>
              <a:gd name="connsiteY1" fmla="*/ 368300 h 438149"/>
              <a:gd name="connsiteX2" fmla="*/ 5740401 w 5740401"/>
              <a:gd name="connsiteY2" fmla="*/ 438149 h 438149"/>
              <a:gd name="connsiteX3" fmla="*/ 5727700 w 5740401"/>
              <a:gd name="connsiteY3" fmla="*/ 12700 h 438149"/>
              <a:gd name="connsiteX4" fmla="*/ 76200 w 5740401"/>
              <a:gd name="connsiteY4" fmla="*/ 0 h 438149"/>
              <a:gd name="connsiteX0" fmla="*/ 76200 w 5753100"/>
              <a:gd name="connsiteY0" fmla="*/ 0 h 438149"/>
              <a:gd name="connsiteX1" fmla="*/ 0 w 5753100"/>
              <a:gd name="connsiteY1" fmla="*/ 368300 h 438149"/>
              <a:gd name="connsiteX2" fmla="*/ 5740401 w 5753100"/>
              <a:gd name="connsiteY2" fmla="*/ 438149 h 438149"/>
              <a:gd name="connsiteX3" fmla="*/ 5753100 w 5753100"/>
              <a:gd name="connsiteY3" fmla="*/ 12700 h 438149"/>
              <a:gd name="connsiteX4" fmla="*/ 76200 w 5753100"/>
              <a:gd name="connsiteY4" fmla="*/ 0 h 438149"/>
              <a:gd name="connsiteX0" fmla="*/ 76200 w 5740401"/>
              <a:gd name="connsiteY0" fmla="*/ 0 h 438149"/>
              <a:gd name="connsiteX1" fmla="*/ 0 w 5740401"/>
              <a:gd name="connsiteY1" fmla="*/ 368300 h 438149"/>
              <a:gd name="connsiteX2" fmla="*/ 5740401 w 5740401"/>
              <a:gd name="connsiteY2" fmla="*/ 438149 h 438149"/>
              <a:gd name="connsiteX3" fmla="*/ 5734050 w 5740401"/>
              <a:gd name="connsiteY3" fmla="*/ 12700 h 438149"/>
              <a:gd name="connsiteX4" fmla="*/ 76200 w 5740401"/>
              <a:gd name="connsiteY4" fmla="*/ 0 h 4381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40401" h="438149">
                <a:moveTo>
                  <a:pt x="76200" y="0"/>
                </a:moveTo>
                <a:lnTo>
                  <a:pt x="0" y="368300"/>
                </a:lnTo>
                <a:lnTo>
                  <a:pt x="5740401" y="438149"/>
                </a:lnTo>
                <a:lnTo>
                  <a:pt x="5734050" y="12700"/>
                </a:lnTo>
                <a:lnTo>
                  <a:pt x="76200" y="0"/>
                </a:lnTo>
                <a:close/>
              </a:path>
            </a:pathLst>
          </a:custGeom>
          <a:solidFill>
            <a:srgbClr val="91CCFF"/>
          </a:solidFill>
          <a:ln>
            <a:no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a:p>
        </p:txBody>
      </p:sp>
      <p:cxnSp>
        <p:nvCxnSpPr>
          <p:cNvPr id="10" name="Straight Connector 9"/>
          <p:cNvCxnSpPr/>
          <p:nvPr/>
        </p:nvCxnSpPr>
        <p:spPr>
          <a:xfrm>
            <a:off x="1071034" y="1562100"/>
            <a:ext cx="393700" cy="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1" name="Straight Connector 10"/>
          <p:cNvCxnSpPr/>
          <p:nvPr/>
        </p:nvCxnSpPr>
        <p:spPr>
          <a:xfrm>
            <a:off x="1104900" y="6354241"/>
            <a:ext cx="393700" cy="0"/>
          </a:xfrm>
          <a:prstGeom prst="line">
            <a:avLst/>
          </a:prstGeom>
          <a:ln>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9" name="TextBox 8"/>
          <p:cNvSpPr txBox="1"/>
          <p:nvPr/>
        </p:nvSpPr>
        <p:spPr>
          <a:xfrm>
            <a:off x="488952" y="321734"/>
            <a:ext cx="8254998" cy="584776"/>
          </a:xfrm>
          <a:prstGeom prst="rect">
            <a:avLst/>
          </a:prstGeom>
          <a:noFill/>
        </p:spPr>
        <p:txBody>
          <a:bodyPr wrap="square" rtlCol="0">
            <a:spAutoFit/>
          </a:bodyPr>
          <a:lstStyle/>
          <a:p>
            <a:pPr algn="ctr"/>
            <a:r>
              <a:rPr lang="en-US" sz="3200" dirty="0" smtClean="0">
                <a:solidFill>
                  <a:srgbClr val="FFFFFF"/>
                </a:solidFill>
                <a:latin typeface="Arial"/>
                <a:cs typeface="Arial"/>
              </a:rPr>
              <a:t>AMPLITUDE OF SEA LEVEL CHANGE?</a:t>
            </a:r>
            <a:endParaRPr lang="en-US" sz="3200" dirty="0">
              <a:solidFill>
                <a:srgbClr val="FFFFFF"/>
              </a:solidFill>
              <a:latin typeface="Arial"/>
              <a:cs typeface="Arial"/>
            </a:endParaRPr>
          </a:p>
        </p:txBody>
      </p:sp>
      <p:sp>
        <p:nvSpPr>
          <p:cNvPr id="14" name="TextBox 13"/>
          <p:cNvSpPr txBox="1"/>
          <p:nvPr/>
        </p:nvSpPr>
        <p:spPr>
          <a:xfrm>
            <a:off x="408065" y="2709333"/>
            <a:ext cx="1714499" cy="1200329"/>
          </a:xfrm>
          <a:prstGeom prst="rect">
            <a:avLst/>
          </a:prstGeom>
          <a:noFill/>
        </p:spPr>
        <p:txBody>
          <a:bodyPr wrap="square" rtlCol="0">
            <a:spAutoFit/>
          </a:bodyPr>
          <a:lstStyle/>
          <a:p>
            <a:pPr algn="ctr"/>
            <a:r>
              <a:rPr lang="en-US" dirty="0" smtClean="0">
                <a:latin typeface="Arial"/>
                <a:cs typeface="Arial"/>
              </a:rPr>
              <a:t>Minimum </a:t>
            </a:r>
          </a:p>
          <a:p>
            <a:pPr algn="ctr"/>
            <a:r>
              <a:rPr lang="en-US" dirty="0" smtClean="0">
                <a:latin typeface="Arial"/>
                <a:cs typeface="Arial"/>
              </a:rPr>
              <a:t>Sea Level Change (±compaction)</a:t>
            </a:r>
            <a:endParaRPr lang="en-US" dirty="0">
              <a:latin typeface="Arial"/>
              <a:cs typeface="Arial"/>
            </a:endParaRPr>
          </a:p>
        </p:txBody>
      </p:sp>
      <p:cxnSp>
        <p:nvCxnSpPr>
          <p:cNvPr id="16" name="Straight Arrow Connector 15"/>
          <p:cNvCxnSpPr/>
          <p:nvPr/>
        </p:nvCxnSpPr>
        <p:spPr>
          <a:xfrm flipH="1" flipV="1">
            <a:off x="1267884" y="1562100"/>
            <a:ext cx="16933" cy="1147233"/>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cxnSp>
        <p:nvCxnSpPr>
          <p:cNvPr id="18" name="Straight Arrow Connector 17"/>
          <p:cNvCxnSpPr>
            <a:stCxn id="14" idx="2"/>
          </p:cNvCxnSpPr>
          <p:nvPr/>
        </p:nvCxnSpPr>
        <p:spPr>
          <a:xfrm>
            <a:off x="1265315" y="3909662"/>
            <a:ext cx="19502" cy="2444579"/>
          </a:xfrm>
          <a:prstGeom prst="straightConnector1">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sp>
        <p:nvSpPr>
          <p:cNvPr id="2" name="TextBox 1"/>
          <p:cNvSpPr txBox="1"/>
          <p:nvPr/>
        </p:nvSpPr>
        <p:spPr>
          <a:xfrm>
            <a:off x="2971798" y="3582032"/>
            <a:ext cx="1708150" cy="523220"/>
          </a:xfrm>
          <a:prstGeom prst="rect">
            <a:avLst/>
          </a:prstGeom>
          <a:noFill/>
        </p:spPr>
        <p:txBody>
          <a:bodyPr wrap="square" rtlCol="0">
            <a:spAutoFit/>
          </a:bodyPr>
          <a:lstStyle/>
          <a:p>
            <a:r>
              <a:rPr lang="en-US" sz="1400" dirty="0" smtClean="0">
                <a:latin typeface="Arial"/>
                <a:cs typeface="Arial"/>
              </a:rPr>
              <a:t>May cut through older </a:t>
            </a:r>
            <a:r>
              <a:rPr lang="en-US" sz="1400" dirty="0" err="1" smtClean="0">
                <a:latin typeface="Arial"/>
                <a:cs typeface="Arial"/>
              </a:rPr>
              <a:t>cyclothems</a:t>
            </a:r>
            <a:endParaRPr lang="en-US" sz="1400" dirty="0">
              <a:latin typeface="Arial"/>
              <a:cs typeface="Arial"/>
            </a:endParaRPr>
          </a:p>
        </p:txBody>
      </p:sp>
      <p:grpSp>
        <p:nvGrpSpPr>
          <p:cNvPr id="28" name="Group 27"/>
          <p:cNvGrpSpPr/>
          <p:nvPr/>
        </p:nvGrpSpPr>
        <p:grpSpPr>
          <a:xfrm>
            <a:off x="2122564" y="5118256"/>
            <a:ext cx="3033636" cy="954107"/>
            <a:chOff x="2122564" y="5118256"/>
            <a:chExt cx="3033636" cy="954107"/>
          </a:xfrm>
        </p:grpSpPr>
        <p:sp>
          <p:nvSpPr>
            <p:cNvPr id="15" name="TextBox 14"/>
            <p:cNvSpPr txBox="1"/>
            <p:nvPr/>
          </p:nvSpPr>
          <p:spPr>
            <a:xfrm>
              <a:off x="2971798" y="5118256"/>
              <a:ext cx="2184402" cy="954107"/>
            </a:xfrm>
            <a:prstGeom prst="rect">
              <a:avLst/>
            </a:prstGeom>
            <a:noFill/>
          </p:spPr>
          <p:txBody>
            <a:bodyPr wrap="square" rtlCol="0">
              <a:spAutoFit/>
            </a:bodyPr>
            <a:lstStyle/>
            <a:p>
              <a:r>
                <a:rPr lang="en-US" sz="1400" dirty="0" smtClean="0">
                  <a:solidFill>
                    <a:srgbClr val="000000"/>
                  </a:solidFill>
                  <a:latin typeface="Arial"/>
                  <a:cs typeface="Arial"/>
                </a:rPr>
                <a:t>Early channel fill with upland flora? (see </a:t>
              </a:r>
              <a:r>
                <a:rPr lang="en-US" sz="1400" dirty="0" err="1" smtClean="0">
                  <a:solidFill>
                    <a:srgbClr val="000000"/>
                  </a:solidFill>
                  <a:latin typeface="Arial"/>
                  <a:cs typeface="Arial"/>
                </a:rPr>
                <a:t>Looy</a:t>
              </a:r>
              <a:r>
                <a:rPr lang="en-US" sz="1400" dirty="0" smtClean="0">
                  <a:solidFill>
                    <a:srgbClr val="000000"/>
                  </a:solidFill>
                  <a:latin typeface="Arial"/>
                  <a:cs typeface="Arial"/>
                </a:rPr>
                <a:t> et al., 2014)</a:t>
              </a:r>
            </a:p>
            <a:p>
              <a:r>
                <a:rPr lang="en-US" sz="1400" dirty="0" smtClean="0">
                  <a:solidFill>
                    <a:srgbClr val="000000"/>
                  </a:solidFill>
                  <a:latin typeface="Arial"/>
                  <a:cs typeface="Arial"/>
                </a:rPr>
                <a:t>Restricted coals</a:t>
              </a:r>
              <a:endParaRPr lang="en-US" sz="1400" dirty="0">
                <a:solidFill>
                  <a:srgbClr val="000000"/>
                </a:solidFill>
                <a:latin typeface="Arial"/>
                <a:cs typeface="Arial"/>
              </a:endParaRPr>
            </a:p>
          </p:txBody>
        </p:sp>
        <p:cxnSp>
          <p:nvCxnSpPr>
            <p:cNvPr id="19" name="Curved Connector 18"/>
            <p:cNvCxnSpPr/>
            <p:nvPr/>
          </p:nvCxnSpPr>
          <p:spPr>
            <a:xfrm rot="10800000" flipV="1">
              <a:off x="2122564" y="5525274"/>
              <a:ext cx="849234" cy="367526"/>
            </a:xfrm>
            <a:prstGeom prst="curvedConnector3">
              <a:avLst>
                <a:gd name="adj1" fmla="val 44766"/>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grpSp>
      <p:sp>
        <p:nvSpPr>
          <p:cNvPr id="29" name="TextBox 28"/>
          <p:cNvSpPr txBox="1"/>
          <p:nvPr/>
        </p:nvSpPr>
        <p:spPr>
          <a:xfrm>
            <a:off x="1855541" y="2075702"/>
            <a:ext cx="1244600" cy="646331"/>
          </a:xfrm>
          <a:prstGeom prst="rect">
            <a:avLst/>
          </a:prstGeom>
          <a:noFill/>
        </p:spPr>
        <p:txBody>
          <a:bodyPr wrap="square" rtlCol="0">
            <a:spAutoFit/>
          </a:bodyPr>
          <a:lstStyle/>
          <a:p>
            <a:pPr algn="ctr"/>
            <a:r>
              <a:rPr lang="en-US" dirty="0" smtClean="0">
                <a:latin typeface="Arial"/>
                <a:cs typeface="Arial"/>
              </a:rPr>
              <a:t>Estuarine Fill</a:t>
            </a:r>
            <a:endParaRPr lang="en-US" dirty="0">
              <a:latin typeface="Arial"/>
              <a:cs typeface="Arial"/>
            </a:endParaRPr>
          </a:p>
        </p:txBody>
      </p:sp>
      <p:grpSp>
        <p:nvGrpSpPr>
          <p:cNvPr id="63" name="Group 62"/>
          <p:cNvGrpSpPr/>
          <p:nvPr/>
        </p:nvGrpSpPr>
        <p:grpSpPr>
          <a:xfrm>
            <a:off x="4679948" y="1562100"/>
            <a:ext cx="3270252" cy="1190935"/>
            <a:chOff x="4679948" y="1562100"/>
            <a:chExt cx="3270252" cy="1190935"/>
          </a:xfrm>
        </p:grpSpPr>
        <p:sp>
          <p:nvSpPr>
            <p:cNvPr id="30" name="TextBox 29"/>
            <p:cNvSpPr txBox="1"/>
            <p:nvPr/>
          </p:nvSpPr>
          <p:spPr>
            <a:xfrm>
              <a:off x="4679948" y="2014371"/>
              <a:ext cx="3270252" cy="738664"/>
            </a:xfrm>
            <a:prstGeom prst="rect">
              <a:avLst/>
            </a:prstGeom>
            <a:noFill/>
          </p:spPr>
          <p:txBody>
            <a:bodyPr wrap="square" rtlCol="0">
              <a:spAutoFit/>
            </a:bodyPr>
            <a:lstStyle/>
            <a:p>
              <a:r>
                <a:rPr lang="en-US" sz="1400" dirty="0" smtClean="0">
                  <a:latin typeface="Arial"/>
                  <a:cs typeface="Arial"/>
                </a:rPr>
                <a:t>Shoreline sands</a:t>
              </a:r>
            </a:p>
            <a:p>
              <a:r>
                <a:rPr lang="en-US" sz="1400" dirty="0" smtClean="0">
                  <a:latin typeface="Arial"/>
                  <a:cs typeface="Arial"/>
                </a:rPr>
                <a:t>(below regional coal if late fluvial-deltaic; above coal if shallow marine)</a:t>
              </a:r>
              <a:endParaRPr lang="en-US" sz="1400" dirty="0">
                <a:latin typeface="Arial"/>
                <a:cs typeface="Arial"/>
              </a:endParaRPr>
            </a:p>
          </p:txBody>
        </p:sp>
        <p:cxnSp>
          <p:nvCxnSpPr>
            <p:cNvPr id="55" name="Curved Connector 54"/>
            <p:cNvCxnSpPr/>
            <p:nvPr/>
          </p:nvCxnSpPr>
          <p:spPr>
            <a:xfrm flipV="1">
              <a:off x="4679948" y="1562100"/>
              <a:ext cx="1060452" cy="633556"/>
            </a:xfrm>
            <a:prstGeom prst="curvedConnector3">
              <a:avLst>
                <a:gd name="adj1" fmla="val -33832"/>
              </a:avLst>
            </a:prstGeom>
            <a:ln>
              <a:solidFill>
                <a:schemeClr val="tx1"/>
              </a:solidFill>
              <a:tailEnd type="triangle" w="lg" len="lg"/>
            </a:ln>
            <a:effectLst/>
          </p:spPr>
          <p:style>
            <a:lnRef idx="2">
              <a:schemeClr val="accent1"/>
            </a:lnRef>
            <a:fillRef idx="0">
              <a:schemeClr val="accent1"/>
            </a:fillRef>
            <a:effectRef idx="1">
              <a:schemeClr val="accent1"/>
            </a:effectRef>
            <a:fontRef idx="minor">
              <a:schemeClr val="tx1"/>
            </a:fontRef>
          </p:style>
        </p:cxnSp>
      </p:grpSp>
    </p:spTree>
    <p:extLst>
      <p:ext uri="{BB962C8B-B14F-4D97-AF65-F5344CB8AC3E}">
        <p14:creationId xmlns:p14="http://schemas.microsoft.com/office/powerpoint/2010/main" val="1141094285"/>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down)">
                                      <p:cBhvr>
                                        <p:cTn id="7" dur="1000"/>
                                        <p:tgtEl>
                                          <p:spTgt spid="12"/>
                                        </p:tgtEl>
                                      </p:cBhvr>
                                    </p:animEffect>
                                  </p:childTnLst>
                                </p:cTn>
                              </p:par>
                            </p:childTnLst>
                          </p:cTn>
                        </p:par>
                        <p:par>
                          <p:cTn id="8" fill="hold">
                            <p:stCondLst>
                              <p:cond delay="1000"/>
                            </p:stCondLst>
                            <p:childTnLst>
                              <p:par>
                                <p:cTn id="9" presetID="22" presetClass="entr" presetSubtype="2"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wipe(right)">
                                      <p:cBhvr>
                                        <p:cTn id="11" dur="500"/>
                                        <p:tgtEl>
                                          <p:spTgt spid="28"/>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down)">
                                      <p:cBhvr>
                                        <p:cTn id="16" dur="1500"/>
                                        <p:tgtEl>
                                          <p:spTgt spid="13"/>
                                        </p:tgtEl>
                                      </p:cBhvr>
                                    </p:animEffect>
                                  </p:childTnLst>
                                </p:cTn>
                              </p:par>
                            </p:childTnLst>
                          </p:cTn>
                        </p:par>
                        <p:par>
                          <p:cTn id="17" fill="hold">
                            <p:stCondLst>
                              <p:cond delay="1500"/>
                            </p:stCondLst>
                            <p:childTnLst>
                              <p:par>
                                <p:cTn id="18" presetID="22" presetClass="entr" presetSubtype="4" fill="hold" nodeType="afterEffect">
                                  <p:stCondLst>
                                    <p:cond delay="0"/>
                                  </p:stCondLst>
                                  <p:childTnLst>
                                    <p:set>
                                      <p:cBhvr>
                                        <p:cTn id="19" dur="1" fill="hold">
                                          <p:stCondLst>
                                            <p:cond delay="0"/>
                                          </p:stCondLst>
                                        </p:cTn>
                                        <p:tgtEl>
                                          <p:spTgt spid="63"/>
                                        </p:tgtEl>
                                        <p:attrNameLst>
                                          <p:attrName>style.visibility</p:attrName>
                                        </p:attrNameLst>
                                      </p:cBhvr>
                                      <p:to>
                                        <p:strVal val="visible"/>
                                      </p:to>
                                    </p:set>
                                    <p:animEffect transition="in" filter="wipe(down)">
                                      <p:cBhvr>
                                        <p:cTn id="20" dur="1000"/>
                                        <p:tgtEl>
                                          <p:spTgt spid="63"/>
                                        </p:tgtEl>
                                      </p:cBhvr>
                                    </p:animEffect>
                                  </p:childTnLst>
                                </p:cTn>
                              </p:par>
                            </p:childTnLst>
                          </p:cTn>
                        </p:par>
                        <p:par>
                          <p:cTn id="21" fill="hold">
                            <p:stCondLst>
                              <p:cond delay="2500"/>
                            </p:stCondLst>
                            <p:childTnLst>
                              <p:par>
                                <p:cTn id="22" presetID="22" presetClass="entr" presetSubtype="4" fill="hold" grpId="0" nodeType="afterEffect">
                                  <p:stCondLst>
                                    <p:cond delay="0"/>
                                  </p:stCondLst>
                                  <p:childTnLst>
                                    <p:set>
                                      <p:cBhvr>
                                        <p:cTn id="23" dur="1" fill="hold">
                                          <p:stCondLst>
                                            <p:cond delay="0"/>
                                          </p:stCondLst>
                                        </p:cTn>
                                        <p:tgtEl>
                                          <p:spTgt spid="29"/>
                                        </p:tgtEl>
                                        <p:attrNameLst>
                                          <p:attrName>style.visibility</p:attrName>
                                        </p:attrNameLst>
                                      </p:cBhvr>
                                      <p:to>
                                        <p:strVal val="visible"/>
                                      </p:to>
                                    </p:set>
                                    <p:animEffect transition="in" filter="wipe(down)">
                                      <p:cBhvr>
                                        <p:cTn id="24"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000090"/>
        </a:solidFill>
        <a:effectLst/>
      </p:bgPr>
    </p:bg>
    <p:spTree>
      <p:nvGrpSpPr>
        <p:cNvPr id="1" name=""/>
        <p:cNvGrpSpPr/>
        <p:nvPr/>
      </p:nvGrpSpPr>
      <p:grpSpPr>
        <a:xfrm>
          <a:off x="0" y="0"/>
          <a:ext cx="0" cy="0"/>
          <a:chOff x="0" y="0"/>
          <a:chExt cx="0" cy="0"/>
        </a:xfrm>
      </p:grpSpPr>
      <p:sp>
        <p:nvSpPr>
          <p:cNvPr id="18" name="TextBox 17"/>
          <p:cNvSpPr txBox="1"/>
          <p:nvPr/>
        </p:nvSpPr>
        <p:spPr>
          <a:xfrm>
            <a:off x="1358900" y="304800"/>
            <a:ext cx="6426200" cy="584776"/>
          </a:xfrm>
          <a:prstGeom prst="rect">
            <a:avLst/>
          </a:prstGeom>
          <a:noFill/>
        </p:spPr>
        <p:txBody>
          <a:bodyPr wrap="square" rtlCol="0">
            <a:spAutoFit/>
          </a:bodyPr>
          <a:lstStyle/>
          <a:p>
            <a:pPr algn="ctr"/>
            <a:r>
              <a:rPr lang="en-US" sz="3200" dirty="0" smtClean="0">
                <a:solidFill>
                  <a:schemeClr val="bg1"/>
                </a:solidFill>
                <a:latin typeface="Arial"/>
                <a:cs typeface="Arial"/>
              </a:rPr>
              <a:t>SOILS AND CYCLOTHEMS</a:t>
            </a:r>
            <a:endParaRPr lang="en-US" sz="3200" dirty="0">
              <a:solidFill>
                <a:schemeClr val="bg1"/>
              </a:solidFill>
              <a:latin typeface="Arial"/>
              <a:cs typeface="Arial"/>
            </a:endParaRPr>
          </a:p>
        </p:txBody>
      </p:sp>
      <p:sp>
        <p:nvSpPr>
          <p:cNvPr id="7" name="Freeform 6"/>
          <p:cNvSpPr/>
          <p:nvPr/>
        </p:nvSpPr>
        <p:spPr>
          <a:xfrm>
            <a:off x="3742268" y="2078568"/>
            <a:ext cx="1710266" cy="4157133"/>
          </a:xfrm>
          <a:custGeom>
            <a:avLst/>
            <a:gdLst>
              <a:gd name="connsiteX0" fmla="*/ 112749 w 1907776"/>
              <a:gd name="connsiteY0" fmla="*/ 84666 h 4334933"/>
              <a:gd name="connsiteX1" fmla="*/ 95815 w 1907776"/>
              <a:gd name="connsiteY1" fmla="*/ 321733 h 4334933"/>
              <a:gd name="connsiteX2" fmla="*/ 61949 w 1907776"/>
              <a:gd name="connsiteY2" fmla="*/ 406400 h 4334933"/>
              <a:gd name="connsiteX3" fmla="*/ 112749 w 1907776"/>
              <a:gd name="connsiteY3" fmla="*/ 3285066 h 4334933"/>
              <a:gd name="connsiteX4" fmla="*/ 146615 w 1907776"/>
              <a:gd name="connsiteY4" fmla="*/ 3911600 h 4334933"/>
              <a:gd name="connsiteX5" fmla="*/ 180482 w 1907776"/>
              <a:gd name="connsiteY5" fmla="*/ 4013200 h 4334933"/>
              <a:gd name="connsiteX6" fmla="*/ 214349 w 1907776"/>
              <a:gd name="connsiteY6" fmla="*/ 4064000 h 4334933"/>
              <a:gd name="connsiteX7" fmla="*/ 214349 w 1907776"/>
              <a:gd name="connsiteY7" fmla="*/ 4267200 h 4334933"/>
              <a:gd name="connsiteX8" fmla="*/ 231282 w 1907776"/>
              <a:gd name="connsiteY8" fmla="*/ 4334933 h 4334933"/>
              <a:gd name="connsiteX9" fmla="*/ 1077949 w 1907776"/>
              <a:gd name="connsiteY9" fmla="*/ 4318000 h 4334933"/>
              <a:gd name="connsiteX10" fmla="*/ 1128749 w 1907776"/>
              <a:gd name="connsiteY10" fmla="*/ 4301066 h 4334933"/>
              <a:gd name="connsiteX11" fmla="*/ 1755282 w 1907776"/>
              <a:gd name="connsiteY11" fmla="*/ 4284133 h 4334933"/>
              <a:gd name="connsiteX12" fmla="*/ 1823015 w 1907776"/>
              <a:gd name="connsiteY12" fmla="*/ 4267200 h 4334933"/>
              <a:gd name="connsiteX13" fmla="*/ 1839949 w 1907776"/>
              <a:gd name="connsiteY13" fmla="*/ 4216400 h 4334933"/>
              <a:gd name="connsiteX14" fmla="*/ 1873815 w 1907776"/>
              <a:gd name="connsiteY14" fmla="*/ 4131733 h 4334933"/>
              <a:gd name="connsiteX15" fmla="*/ 1907682 w 1907776"/>
              <a:gd name="connsiteY15" fmla="*/ 3759200 h 4334933"/>
              <a:gd name="connsiteX16" fmla="*/ 1873815 w 1907776"/>
              <a:gd name="connsiteY16" fmla="*/ 2777066 h 4334933"/>
              <a:gd name="connsiteX17" fmla="*/ 1839949 w 1907776"/>
              <a:gd name="connsiteY17" fmla="*/ 2201333 h 4334933"/>
              <a:gd name="connsiteX18" fmla="*/ 1823015 w 1907776"/>
              <a:gd name="connsiteY18" fmla="*/ 1964266 h 4334933"/>
              <a:gd name="connsiteX19" fmla="*/ 1789149 w 1907776"/>
              <a:gd name="connsiteY19" fmla="*/ 1811866 h 4334933"/>
              <a:gd name="connsiteX20" fmla="*/ 1755282 w 1907776"/>
              <a:gd name="connsiteY20" fmla="*/ 474133 h 4334933"/>
              <a:gd name="connsiteX21" fmla="*/ 1738349 w 1907776"/>
              <a:gd name="connsiteY21" fmla="*/ 50800 h 4334933"/>
              <a:gd name="connsiteX22" fmla="*/ 1602882 w 1907776"/>
              <a:gd name="connsiteY22" fmla="*/ 33866 h 4334933"/>
              <a:gd name="connsiteX23" fmla="*/ 1399682 w 1907776"/>
              <a:gd name="connsiteY23" fmla="*/ 0 h 4334933"/>
              <a:gd name="connsiteX24" fmla="*/ 1044082 w 1907776"/>
              <a:gd name="connsiteY24" fmla="*/ 16933 h 4334933"/>
              <a:gd name="connsiteX25" fmla="*/ 959415 w 1907776"/>
              <a:gd name="connsiteY25" fmla="*/ 50800 h 4334933"/>
              <a:gd name="connsiteX26" fmla="*/ 840882 w 1907776"/>
              <a:gd name="connsiteY26" fmla="*/ 101600 h 4334933"/>
              <a:gd name="connsiteX27" fmla="*/ 722349 w 1907776"/>
              <a:gd name="connsiteY27" fmla="*/ 135466 h 4334933"/>
              <a:gd name="connsiteX28" fmla="*/ 485282 w 1907776"/>
              <a:gd name="connsiteY28" fmla="*/ 118533 h 4334933"/>
              <a:gd name="connsiteX29" fmla="*/ 434482 w 1907776"/>
              <a:gd name="connsiteY29" fmla="*/ 84666 h 4334933"/>
              <a:gd name="connsiteX30" fmla="*/ 112749 w 1907776"/>
              <a:gd name="connsiteY30" fmla="*/ 84666 h 4334933"/>
              <a:gd name="connsiteX0" fmla="*/ 108120 w 1903147"/>
              <a:gd name="connsiteY0" fmla="*/ 84666 h 4334933"/>
              <a:gd name="connsiteX1" fmla="*/ 57320 w 1903147"/>
              <a:gd name="connsiteY1" fmla="*/ 406400 h 4334933"/>
              <a:gd name="connsiteX2" fmla="*/ 108120 w 1903147"/>
              <a:gd name="connsiteY2" fmla="*/ 3285066 h 4334933"/>
              <a:gd name="connsiteX3" fmla="*/ 141986 w 1903147"/>
              <a:gd name="connsiteY3" fmla="*/ 3911600 h 4334933"/>
              <a:gd name="connsiteX4" fmla="*/ 175853 w 1903147"/>
              <a:gd name="connsiteY4" fmla="*/ 4013200 h 4334933"/>
              <a:gd name="connsiteX5" fmla="*/ 209720 w 1903147"/>
              <a:gd name="connsiteY5" fmla="*/ 4064000 h 4334933"/>
              <a:gd name="connsiteX6" fmla="*/ 209720 w 1903147"/>
              <a:gd name="connsiteY6" fmla="*/ 4267200 h 4334933"/>
              <a:gd name="connsiteX7" fmla="*/ 226653 w 1903147"/>
              <a:gd name="connsiteY7" fmla="*/ 4334933 h 4334933"/>
              <a:gd name="connsiteX8" fmla="*/ 1073320 w 1903147"/>
              <a:gd name="connsiteY8" fmla="*/ 4318000 h 4334933"/>
              <a:gd name="connsiteX9" fmla="*/ 1124120 w 1903147"/>
              <a:gd name="connsiteY9" fmla="*/ 4301066 h 4334933"/>
              <a:gd name="connsiteX10" fmla="*/ 1750653 w 1903147"/>
              <a:gd name="connsiteY10" fmla="*/ 4284133 h 4334933"/>
              <a:gd name="connsiteX11" fmla="*/ 1818386 w 1903147"/>
              <a:gd name="connsiteY11" fmla="*/ 4267200 h 4334933"/>
              <a:gd name="connsiteX12" fmla="*/ 1835320 w 1903147"/>
              <a:gd name="connsiteY12" fmla="*/ 4216400 h 4334933"/>
              <a:gd name="connsiteX13" fmla="*/ 1869186 w 1903147"/>
              <a:gd name="connsiteY13" fmla="*/ 4131733 h 4334933"/>
              <a:gd name="connsiteX14" fmla="*/ 1903053 w 1903147"/>
              <a:gd name="connsiteY14" fmla="*/ 3759200 h 4334933"/>
              <a:gd name="connsiteX15" fmla="*/ 1869186 w 1903147"/>
              <a:gd name="connsiteY15" fmla="*/ 2777066 h 4334933"/>
              <a:gd name="connsiteX16" fmla="*/ 1835320 w 1903147"/>
              <a:gd name="connsiteY16" fmla="*/ 2201333 h 4334933"/>
              <a:gd name="connsiteX17" fmla="*/ 1818386 w 1903147"/>
              <a:gd name="connsiteY17" fmla="*/ 1964266 h 4334933"/>
              <a:gd name="connsiteX18" fmla="*/ 1784520 w 1903147"/>
              <a:gd name="connsiteY18" fmla="*/ 1811866 h 4334933"/>
              <a:gd name="connsiteX19" fmla="*/ 1750653 w 1903147"/>
              <a:gd name="connsiteY19" fmla="*/ 474133 h 4334933"/>
              <a:gd name="connsiteX20" fmla="*/ 1733720 w 1903147"/>
              <a:gd name="connsiteY20" fmla="*/ 50800 h 4334933"/>
              <a:gd name="connsiteX21" fmla="*/ 1598253 w 1903147"/>
              <a:gd name="connsiteY21" fmla="*/ 33866 h 4334933"/>
              <a:gd name="connsiteX22" fmla="*/ 1395053 w 1903147"/>
              <a:gd name="connsiteY22" fmla="*/ 0 h 4334933"/>
              <a:gd name="connsiteX23" fmla="*/ 1039453 w 1903147"/>
              <a:gd name="connsiteY23" fmla="*/ 16933 h 4334933"/>
              <a:gd name="connsiteX24" fmla="*/ 954786 w 1903147"/>
              <a:gd name="connsiteY24" fmla="*/ 50800 h 4334933"/>
              <a:gd name="connsiteX25" fmla="*/ 836253 w 1903147"/>
              <a:gd name="connsiteY25" fmla="*/ 101600 h 4334933"/>
              <a:gd name="connsiteX26" fmla="*/ 717720 w 1903147"/>
              <a:gd name="connsiteY26" fmla="*/ 135466 h 4334933"/>
              <a:gd name="connsiteX27" fmla="*/ 480653 w 1903147"/>
              <a:gd name="connsiteY27" fmla="*/ 118533 h 4334933"/>
              <a:gd name="connsiteX28" fmla="*/ 429853 w 1903147"/>
              <a:gd name="connsiteY28" fmla="*/ 84666 h 4334933"/>
              <a:gd name="connsiteX29" fmla="*/ 108120 w 1903147"/>
              <a:gd name="connsiteY29" fmla="*/ 84666 h 4334933"/>
              <a:gd name="connsiteX0" fmla="*/ 25137 w 1820164"/>
              <a:gd name="connsiteY0" fmla="*/ 84666 h 4334933"/>
              <a:gd name="connsiteX1" fmla="*/ 25137 w 1820164"/>
              <a:gd name="connsiteY1" fmla="*/ 3285066 h 4334933"/>
              <a:gd name="connsiteX2" fmla="*/ 59003 w 1820164"/>
              <a:gd name="connsiteY2" fmla="*/ 3911600 h 4334933"/>
              <a:gd name="connsiteX3" fmla="*/ 92870 w 1820164"/>
              <a:gd name="connsiteY3" fmla="*/ 4013200 h 4334933"/>
              <a:gd name="connsiteX4" fmla="*/ 126737 w 1820164"/>
              <a:gd name="connsiteY4" fmla="*/ 4064000 h 4334933"/>
              <a:gd name="connsiteX5" fmla="*/ 126737 w 1820164"/>
              <a:gd name="connsiteY5" fmla="*/ 4267200 h 4334933"/>
              <a:gd name="connsiteX6" fmla="*/ 143670 w 1820164"/>
              <a:gd name="connsiteY6" fmla="*/ 4334933 h 4334933"/>
              <a:gd name="connsiteX7" fmla="*/ 990337 w 1820164"/>
              <a:gd name="connsiteY7" fmla="*/ 4318000 h 4334933"/>
              <a:gd name="connsiteX8" fmla="*/ 1041137 w 1820164"/>
              <a:gd name="connsiteY8" fmla="*/ 4301066 h 4334933"/>
              <a:gd name="connsiteX9" fmla="*/ 1667670 w 1820164"/>
              <a:gd name="connsiteY9" fmla="*/ 4284133 h 4334933"/>
              <a:gd name="connsiteX10" fmla="*/ 1735403 w 1820164"/>
              <a:gd name="connsiteY10" fmla="*/ 4267200 h 4334933"/>
              <a:gd name="connsiteX11" fmla="*/ 1752337 w 1820164"/>
              <a:gd name="connsiteY11" fmla="*/ 4216400 h 4334933"/>
              <a:gd name="connsiteX12" fmla="*/ 1786203 w 1820164"/>
              <a:gd name="connsiteY12" fmla="*/ 4131733 h 4334933"/>
              <a:gd name="connsiteX13" fmla="*/ 1820070 w 1820164"/>
              <a:gd name="connsiteY13" fmla="*/ 3759200 h 4334933"/>
              <a:gd name="connsiteX14" fmla="*/ 1786203 w 1820164"/>
              <a:gd name="connsiteY14" fmla="*/ 2777066 h 4334933"/>
              <a:gd name="connsiteX15" fmla="*/ 1752337 w 1820164"/>
              <a:gd name="connsiteY15" fmla="*/ 2201333 h 4334933"/>
              <a:gd name="connsiteX16" fmla="*/ 1735403 w 1820164"/>
              <a:gd name="connsiteY16" fmla="*/ 1964266 h 4334933"/>
              <a:gd name="connsiteX17" fmla="*/ 1701537 w 1820164"/>
              <a:gd name="connsiteY17" fmla="*/ 1811866 h 4334933"/>
              <a:gd name="connsiteX18" fmla="*/ 1667670 w 1820164"/>
              <a:gd name="connsiteY18" fmla="*/ 474133 h 4334933"/>
              <a:gd name="connsiteX19" fmla="*/ 1650737 w 1820164"/>
              <a:gd name="connsiteY19" fmla="*/ 50800 h 4334933"/>
              <a:gd name="connsiteX20" fmla="*/ 1515270 w 1820164"/>
              <a:gd name="connsiteY20" fmla="*/ 33866 h 4334933"/>
              <a:gd name="connsiteX21" fmla="*/ 1312070 w 1820164"/>
              <a:gd name="connsiteY21" fmla="*/ 0 h 4334933"/>
              <a:gd name="connsiteX22" fmla="*/ 956470 w 1820164"/>
              <a:gd name="connsiteY22" fmla="*/ 16933 h 4334933"/>
              <a:gd name="connsiteX23" fmla="*/ 871803 w 1820164"/>
              <a:gd name="connsiteY23" fmla="*/ 50800 h 4334933"/>
              <a:gd name="connsiteX24" fmla="*/ 753270 w 1820164"/>
              <a:gd name="connsiteY24" fmla="*/ 101600 h 4334933"/>
              <a:gd name="connsiteX25" fmla="*/ 634737 w 1820164"/>
              <a:gd name="connsiteY25" fmla="*/ 135466 h 4334933"/>
              <a:gd name="connsiteX26" fmla="*/ 397670 w 1820164"/>
              <a:gd name="connsiteY26" fmla="*/ 118533 h 4334933"/>
              <a:gd name="connsiteX27" fmla="*/ 346870 w 1820164"/>
              <a:gd name="connsiteY27" fmla="*/ 84666 h 4334933"/>
              <a:gd name="connsiteX28" fmla="*/ 25137 w 1820164"/>
              <a:gd name="connsiteY28" fmla="*/ 84666 h 4334933"/>
              <a:gd name="connsiteX0" fmla="*/ 16537 w 1811564"/>
              <a:gd name="connsiteY0" fmla="*/ 84666 h 4334933"/>
              <a:gd name="connsiteX1" fmla="*/ 50403 w 1811564"/>
              <a:gd name="connsiteY1" fmla="*/ 3911600 h 4334933"/>
              <a:gd name="connsiteX2" fmla="*/ 84270 w 1811564"/>
              <a:gd name="connsiteY2" fmla="*/ 4013200 h 4334933"/>
              <a:gd name="connsiteX3" fmla="*/ 118137 w 1811564"/>
              <a:gd name="connsiteY3" fmla="*/ 4064000 h 4334933"/>
              <a:gd name="connsiteX4" fmla="*/ 118137 w 1811564"/>
              <a:gd name="connsiteY4" fmla="*/ 4267200 h 4334933"/>
              <a:gd name="connsiteX5" fmla="*/ 135070 w 1811564"/>
              <a:gd name="connsiteY5" fmla="*/ 4334933 h 4334933"/>
              <a:gd name="connsiteX6" fmla="*/ 981737 w 1811564"/>
              <a:gd name="connsiteY6" fmla="*/ 4318000 h 4334933"/>
              <a:gd name="connsiteX7" fmla="*/ 1032537 w 1811564"/>
              <a:gd name="connsiteY7" fmla="*/ 4301066 h 4334933"/>
              <a:gd name="connsiteX8" fmla="*/ 1659070 w 1811564"/>
              <a:gd name="connsiteY8" fmla="*/ 4284133 h 4334933"/>
              <a:gd name="connsiteX9" fmla="*/ 1726803 w 1811564"/>
              <a:gd name="connsiteY9" fmla="*/ 4267200 h 4334933"/>
              <a:gd name="connsiteX10" fmla="*/ 1743737 w 1811564"/>
              <a:gd name="connsiteY10" fmla="*/ 4216400 h 4334933"/>
              <a:gd name="connsiteX11" fmla="*/ 1777603 w 1811564"/>
              <a:gd name="connsiteY11" fmla="*/ 4131733 h 4334933"/>
              <a:gd name="connsiteX12" fmla="*/ 1811470 w 1811564"/>
              <a:gd name="connsiteY12" fmla="*/ 3759200 h 4334933"/>
              <a:gd name="connsiteX13" fmla="*/ 1777603 w 1811564"/>
              <a:gd name="connsiteY13" fmla="*/ 2777066 h 4334933"/>
              <a:gd name="connsiteX14" fmla="*/ 1743737 w 1811564"/>
              <a:gd name="connsiteY14" fmla="*/ 2201333 h 4334933"/>
              <a:gd name="connsiteX15" fmla="*/ 1726803 w 1811564"/>
              <a:gd name="connsiteY15" fmla="*/ 1964266 h 4334933"/>
              <a:gd name="connsiteX16" fmla="*/ 1692937 w 1811564"/>
              <a:gd name="connsiteY16" fmla="*/ 1811866 h 4334933"/>
              <a:gd name="connsiteX17" fmla="*/ 1659070 w 1811564"/>
              <a:gd name="connsiteY17" fmla="*/ 474133 h 4334933"/>
              <a:gd name="connsiteX18" fmla="*/ 1642137 w 1811564"/>
              <a:gd name="connsiteY18" fmla="*/ 50800 h 4334933"/>
              <a:gd name="connsiteX19" fmla="*/ 1506670 w 1811564"/>
              <a:gd name="connsiteY19" fmla="*/ 33866 h 4334933"/>
              <a:gd name="connsiteX20" fmla="*/ 1303470 w 1811564"/>
              <a:gd name="connsiteY20" fmla="*/ 0 h 4334933"/>
              <a:gd name="connsiteX21" fmla="*/ 947870 w 1811564"/>
              <a:gd name="connsiteY21" fmla="*/ 16933 h 4334933"/>
              <a:gd name="connsiteX22" fmla="*/ 863203 w 1811564"/>
              <a:gd name="connsiteY22" fmla="*/ 50800 h 4334933"/>
              <a:gd name="connsiteX23" fmla="*/ 744670 w 1811564"/>
              <a:gd name="connsiteY23" fmla="*/ 101600 h 4334933"/>
              <a:gd name="connsiteX24" fmla="*/ 626137 w 1811564"/>
              <a:gd name="connsiteY24" fmla="*/ 135466 h 4334933"/>
              <a:gd name="connsiteX25" fmla="*/ 389070 w 1811564"/>
              <a:gd name="connsiteY25" fmla="*/ 118533 h 4334933"/>
              <a:gd name="connsiteX26" fmla="*/ 338270 w 1811564"/>
              <a:gd name="connsiteY26" fmla="*/ 84666 h 4334933"/>
              <a:gd name="connsiteX27" fmla="*/ 16537 w 1811564"/>
              <a:gd name="connsiteY27" fmla="*/ 84666 h 4334933"/>
              <a:gd name="connsiteX0" fmla="*/ 10929 w 1805956"/>
              <a:gd name="connsiteY0" fmla="*/ 84666 h 4334933"/>
              <a:gd name="connsiteX1" fmla="*/ 78662 w 1805956"/>
              <a:gd name="connsiteY1" fmla="*/ 4013200 h 4334933"/>
              <a:gd name="connsiteX2" fmla="*/ 112529 w 1805956"/>
              <a:gd name="connsiteY2" fmla="*/ 4064000 h 4334933"/>
              <a:gd name="connsiteX3" fmla="*/ 112529 w 1805956"/>
              <a:gd name="connsiteY3" fmla="*/ 4267200 h 4334933"/>
              <a:gd name="connsiteX4" fmla="*/ 129462 w 1805956"/>
              <a:gd name="connsiteY4" fmla="*/ 4334933 h 4334933"/>
              <a:gd name="connsiteX5" fmla="*/ 976129 w 1805956"/>
              <a:gd name="connsiteY5" fmla="*/ 4318000 h 4334933"/>
              <a:gd name="connsiteX6" fmla="*/ 1026929 w 1805956"/>
              <a:gd name="connsiteY6" fmla="*/ 4301066 h 4334933"/>
              <a:gd name="connsiteX7" fmla="*/ 1653462 w 1805956"/>
              <a:gd name="connsiteY7" fmla="*/ 4284133 h 4334933"/>
              <a:gd name="connsiteX8" fmla="*/ 1721195 w 1805956"/>
              <a:gd name="connsiteY8" fmla="*/ 4267200 h 4334933"/>
              <a:gd name="connsiteX9" fmla="*/ 1738129 w 1805956"/>
              <a:gd name="connsiteY9" fmla="*/ 4216400 h 4334933"/>
              <a:gd name="connsiteX10" fmla="*/ 1771995 w 1805956"/>
              <a:gd name="connsiteY10" fmla="*/ 4131733 h 4334933"/>
              <a:gd name="connsiteX11" fmla="*/ 1805862 w 1805956"/>
              <a:gd name="connsiteY11" fmla="*/ 3759200 h 4334933"/>
              <a:gd name="connsiteX12" fmla="*/ 1771995 w 1805956"/>
              <a:gd name="connsiteY12" fmla="*/ 2777066 h 4334933"/>
              <a:gd name="connsiteX13" fmla="*/ 1738129 w 1805956"/>
              <a:gd name="connsiteY13" fmla="*/ 2201333 h 4334933"/>
              <a:gd name="connsiteX14" fmla="*/ 1721195 w 1805956"/>
              <a:gd name="connsiteY14" fmla="*/ 1964266 h 4334933"/>
              <a:gd name="connsiteX15" fmla="*/ 1687329 w 1805956"/>
              <a:gd name="connsiteY15" fmla="*/ 1811866 h 4334933"/>
              <a:gd name="connsiteX16" fmla="*/ 1653462 w 1805956"/>
              <a:gd name="connsiteY16" fmla="*/ 474133 h 4334933"/>
              <a:gd name="connsiteX17" fmla="*/ 1636529 w 1805956"/>
              <a:gd name="connsiteY17" fmla="*/ 50800 h 4334933"/>
              <a:gd name="connsiteX18" fmla="*/ 1501062 w 1805956"/>
              <a:gd name="connsiteY18" fmla="*/ 33866 h 4334933"/>
              <a:gd name="connsiteX19" fmla="*/ 1297862 w 1805956"/>
              <a:gd name="connsiteY19" fmla="*/ 0 h 4334933"/>
              <a:gd name="connsiteX20" fmla="*/ 942262 w 1805956"/>
              <a:gd name="connsiteY20" fmla="*/ 16933 h 4334933"/>
              <a:gd name="connsiteX21" fmla="*/ 857595 w 1805956"/>
              <a:gd name="connsiteY21" fmla="*/ 50800 h 4334933"/>
              <a:gd name="connsiteX22" fmla="*/ 739062 w 1805956"/>
              <a:gd name="connsiteY22" fmla="*/ 101600 h 4334933"/>
              <a:gd name="connsiteX23" fmla="*/ 620529 w 1805956"/>
              <a:gd name="connsiteY23" fmla="*/ 135466 h 4334933"/>
              <a:gd name="connsiteX24" fmla="*/ 383462 w 1805956"/>
              <a:gd name="connsiteY24" fmla="*/ 118533 h 4334933"/>
              <a:gd name="connsiteX25" fmla="*/ 332662 w 1805956"/>
              <a:gd name="connsiteY25" fmla="*/ 84666 h 4334933"/>
              <a:gd name="connsiteX26" fmla="*/ 10929 w 1805956"/>
              <a:gd name="connsiteY26" fmla="*/ 84666 h 4334933"/>
              <a:gd name="connsiteX0" fmla="*/ 6873 w 1801900"/>
              <a:gd name="connsiteY0" fmla="*/ 84666 h 4334933"/>
              <a:gd name="connsiteX1" fmla="*/ 108473 w 1801900"/>
              <a:gd name="connsiteY1" fmla="*/ 4064000 h 4334933"/>
              <a:gd name="connsiteX2" fmla="*/ 108473 w 1801900"/>
              <a:gd name="connsiteY2" fmla="*/ 4267200 h 4334933"/>
              <a:gd name="connsiteX3" fmla="*/ 125406 w 1801900"/>
              <a:gd name="connsiteY3" fmla="*/ 4334933 h 4334933"/>
              <a:gd name="connsiteX4" fmla="*/ 972073 w 1801900"/>
              <a:gd name="connsiteY4" fmla="*/ 4318000 h 4334933"/>
              <a:gd name="connsiteX5" fmla="*/ 1022873 w 1801900"/>
              <a:gd name="connsiteY5" fmla="*/ 4301066 h 4334933"/>
              <a:gd name="connsiteX6" fmla="*/ 1649406 w 1801900"/>
              <a:gd name="connsiteY6" fmla="*/ 4284133 h 4334933"/>
              <a:gd name="connsiteX7" fmla="*/ 1717139 w 1801900"/>
              <a:gd name="connsiteY7" fmla="*/ 4267200 h 4334933"/>
              <a:gd name="connsiteX8" fmla="*/ 1734073 w 1801900"/>
              <a:gd name="connsiteY8" fmla="*/ 4216400 h 4334933"/>
              <a:gd name="connsiteX9" fmla="*/ 1767939 w 1801900"/>
              <a:gd name="connsiteY9" fmla="*/ 4131733 h 4334933"/>
              <a:gd name="connsiteX10" fmla="*/ 1801806 w 1801900"/>
              <a:gd name="connsiteY10" fmla="*/ 3759200 h 4334933"/>
              <a:gd name="connsiteX11" fmla="*/ 1767939 w 1801900"/>
              <a:gd name="connsiteY11" fmla="*/ 2777066 h 4334933"/>
              <a:gd name="connsiteX12" fmla="*/ 1734073 w 1801900"/>
              <a:gd name="connsiteY12" fmla="*/ 2201333 h 4334933"/>
              <a:gd name="connsiteX13" fmla="*/ 1717139 w 1801900"/>
              <a:gd name="connsiteY13" fmla="*/ 1964266 h 4334933"/>
              <a:gd name="connsiteX14" fmla="*/ 1683273 w 1801900"/>
              <a:gd name="connsiteY14" fmla="*/ 1811866 h 4334933"/>
              <a:gd name="connsiteX15" fmla="*/ 1649406 w 1801900"/>
              <a:gd name="connsiteY15" fmla="*/ 474133 h 4334933"/>
              <a:gd name="connsiteX16" fmla="*/ 1632473 w 1801900"/>
              <a:gd name="connsiteY16" fmla="*/ 50800 h 4334933"/>
              <a:gd name="connsiteX17" fmla="*/ 1497006 w 1801900"/>
              <a:gd name="connsiteY17" fmla="*/ 33866 h 4334933"/>
              <a:gd name="connsiteX18" fmla="*/ 1293806 w 1801900"/>
              <a:gd name="connsiteY18" fmla="*/ 0 h 4334933"/>
              <a:gd name="connsiteX19" fmla="*/ 938206 w 1801900"/>
              <a:gd name="connsiteY19" fmla="*/ 16933 h 4334933"/>
              <a:gd name="connsiteX20" fmla="*/ 853539 w 1801900"/>
              <a:gd name="connsiteY20" fmla="*/ 50800 h 4334933"/>
              <a:gd name="connsiteX21" fmla="*/ 735006 w 1801900"/>
              <a:gd name="connsiteY21" fmla="*/ 101600 h 4334933"/>
              <a:gd name="connsiteX22" fmla="*/ 616473 w 1801900"/>
              <a:gd name="connsiteY22" fmla="*/ 135466 h 4334933"/>
              <a:gd name="connsiteX23" fmla="*/ 379406 w 1801900"/>
              <a:gd name="connsiteY23" fmla="*/ 118533 h 4334933"/>
              <a:gd name="connsiteX24" fmla="*/ 328606 w 1801900"/>
              <a:gd name="connsiteY24" fmla="*/ 84666 h 4334933"/>
              <a:gd name="connsiteX25" fmla="*/ 6873 w 1801900"/>
              <a:gd name="connsiteY25" fmla="*/ 84666 h 4334933"/>
              <a:gd name="connsiteX0" fmla="*/ 6873 w 1801900"/>
              <a:gd name="connsiteY0" fmla="*/ 84666 h 4454728"/>
              <a:gd name="connsiteX1" fmla="*/ 108473 w 1801900"/>
              <a:gd name="connsiteY1" fmla="*/ 4064000 h 4454728"/>
              <a:gd name="connsiteX2" fmla="*/ 125406 w 1801900"/>
              <a:gd name="connsiteY2" fmla="*/ 4334933 h 4454728"/>
              <a:gd name="connsiteX3" fmla="*/ 972073 w 1801900"/>
              <a:gd name="connsiteY3" fmla="*/ 4318000 h 4454728"/>
              <a:gd name="connsiteX4" fmla="*/ 1022873 w 1801900"/>
              <a:gd name="connsiteY4" fmla="*/ 4301066 h 4454728"/>
              <a:gd name="connsiteX5" fmla="*/ 1649406 w 1801900"/>
              <a:gd name="connsiteY5" fmla="*/ 4284133 h 4454728"/>
              <a:gd name="connsiteX6" fmla="*/ 1717139 w 1801900"/>
              <a:gd name="connsiteY6" fmla="*/ 4267200 h 4454728"/>
              <a:gd name="connsiteX7" fmla="*/ 1734073 w 1801900"/>
              <a:gd name="connsiteY7" fmla="*/ 4216400 h 4454728"/>
              <a:gd name="connsiteX8" fmla="*/ 1767939 w 1801900"/>
              <a:gd name="connsiteY8" fmla="*/ 4131733 h 4454728"/>
              <a:gd name="connsiteX9" fmla="*/ 1801806 w 1801900"/>
              <a:gd name="connsiteY9" fmla="*/ 3759200 h 4454728"/>
              <a:gd name="connsiteX10" fmla="*/ 1767939 w 1801900"/>
              <a:gd name="connsiteY10" fmla="*/ 2777066 h 4454728"/>
              <a:gd name="connsiteX11" fmla="*/ 1734073 w 1801900"/>
              <a:gd name="connsiteY11" fmla="*/ 2201333 h 4454728"/>
              <a:gd name="connsiteX12" fmla="*/ 1717139 w 1801900"/>
              <a:gd name="connsiteY12" fmla="*/ 1964266 h 4454728"/>
              <a:gd name="connsiteX13" fmla="*/ 1683273 w 1801900"/>
              <a:gd name="connsiteY13" fmla="*/ 1811866 h 4454728"/>
              <a:gd name="connsiteX14" fmla="*/ 1649406 w 1801900"/>
              <a:gd name="connsiteY14" fmla="*/ 474133 h 4454728"/>
              <a:gd name="connsiteX15" fmla="*/ 1632473 w 1801900"/>
              <a:gd name="connsiteY15" fmla="*/ 50800 h 4454728"/>
              <a:gd name="connsiteX16" fmla="*/ 1497006 w 1801900"/>
              <a:gd name="connsiteY16" fmla="*/ 33866 h 4454728"/>
              <a:gd name="connsiteX17" fmla="*/ 1293806 w 1801900"/>
              <a:gd name="connsiteY17" fmla="*/ 0 h 4454728"/>
              <a:gd name="connsiteX18" fmla="*/ 938206 w 1801900"/>
              <a:gd name="connsiteY18" fmla="*/ 16933 h 4454728"/>
              <a:gd name="connsiteX19" fmla="*/ 853539 w 1801900"/>
              <a:gd name="connsiteY19" fmla="*/ 50800 h 4454728"/>
              <a:gd name="connsiteX20" fmla="*/ 735006 w 1801900"/>
              <a:gd name="connsiteY20" fmla="*/ 101600 h 4454728"/>
              <a:gd name="connsiteX21" fmla="*/ 616473 w 1801900"/>
              <a:gd name="connsiteY21" fmla="*/ 135466 h 4454728"/>
              <a:gd name="connsiteX22" fmla="*/ 379406 w 1801900"/>
              <a:gd name="connsiteY22" fmla="*/ 118533 h 4454728"/>
              <a:gd name="connsiteX23" fmla="*/ 328606 w 1801900"/>
              <a:gd name="connsiteY23" fmla="*/ 84666 h 4454728"/>
              <a:gd name="connsiteX24" fmla="*/ 6873 w 1801900"/>
              <a:gd name="connsiteY24" fmla="*/ 84666 h 4454728"/>
              <a:gd name="connsiteX0" fmla="*/ 6873 w 1801900"/>
              <a:gd name="connsiteY0" fmla="*/ 84666 h 4454728"/>
              <a:gd name="connsiteX1" fmla="*/ 108473 w 1801900"/>
              <a:gd name="connsiteY1" fmla="*/ 4064000 h 4454728"/>
              <a:gd name="connsiteX2" fmla="*/ 125406 w 1801900"/>
              <a:gd name="connsiteY2" fmla="*/ 4334933 h 4454728"/>
              <a:gd name="connsiteX3" fmla="*/ 972073 w 1801900"/>
              <a:gd name="connsiteY3" fmla="*/ 4318000 h 4454728"/>
              <a:gd name="connsiteX4" fmla="*/ 1649406 w 1801900"/>
              <a:gd name="connsiteY4" fmla="*/ 4284133 h 4454728"/>
              <a:gd name="connsiteX5" fmla="*/ 1717139 w 1801900"/>
              <a:gd name="connsiteY5" fmla="*/ 4267200 h 4454728"/>
              <a:gd name="connsiteX6" fmla="*/ 1734073 w 1801900"/>
              <a:gd name="connsiteY6" fmla="*/ 4216400 h 4454728"/>
              <a:gd name="connsiteX7" fmla="*/ 1767939 w 1801900"/>
              <a:gd name="connsiteY7" fmla="*/ 4131733 h 4454728"/>
              <a:gd name="connsiteX8" fmla="*/ 1801806 w 1801900"/>
              <a:gd name="connsiteY8" fmla="*/ 3759200 h 4454728"/>
              <a:gd name="connsiteX9" fmla="*/ 1767939 w 1801900"/>
              <a:gd name="connsiteY9" fmla="*/ 2777066 h 4454728"/>
              <a:gd name="connsiteX10" fmla="*/ 1734073 w 1801900"/>
              <a:gd name="connsiteY10" fmla="*/ 2201333 h 4454728"/>
              <a:gd name="connsiteX11" fmla="*/ 1717139 w 1801900"/>
              <a:gd name="connsiteY11" fmla="*/ 1964266 h 4454728"/>
              <a:gd name="connsiteX12" fmla="*/ 1683273 w 1801900"/>
              <a:gd name="connsiteY12" fmla="*/ 1811866 h 4454728"/>
              <a:gd name="connsiteX13" fmla="*/ 1649406 w 1801900"/>
              <a:gd name="connsiteY13" fmla="*/ 474133 h 4454728"/>
              <a:gd name="connsiteX14" fmla="*/ 1632473 w 1801900"/>
              <a:gd name="connsiteY14" fmla="*/ 50800 h 4454728"/>
              <a:gd name="connsiteX15" fmla="*/ 1497006 w 1801900"/>
              <a:gd name="connsiteY15" fmla="*/ 33866 h 4454728"/>
              <a:gd name="connsiteX16" fmla="*/ 1293806 w 1801900"/>
              <a:gd name="connsiteY16" fmla="*/ 0 h 4454728"/>
              <a:gd name="connsiteX17" fmla="*/ 938206 w 1801900"/>
              <a:gd name="connsiteY17" fmla="*/ 16933 h 4454728"/>
              <a:gd name="connsiteX18" fmla="*/ 853539 w 1801900"/>
              <a:gd name="connsiteY18" fmla="*/ 50800 h 4454728"/>
              <a:gd name="connsiteX19" fmla="*/ 735006 w 1801900"/>
              <a:gd name="connsiteY19" fmla="*/ 101600 h 4454728"/>
              <a:gd name="connsiteX20" fmla="*/ 616473 w 1801900"/>
              <a:gd name="connsiteY20" fmla="*/ 135466 h 4454728"/>
              <a:gd name="connsiteX21" fmla="*/ 379406 w 1801900"/>
              <a:gd name="connsiteY21" fmla="*/ 118533 h 4454728"/>
              <a:gd name="connsiteX22" fmla="*/ 328606 w 1801900"/>
              <a:gd name="connsiteY22" fmla="*/ 84666 h 4454728"/>
              <a:gd name="connsiteX23" fmla="*/ 6873 w 1801900"/>
              <a:gd name="connsiteY23" fmla="*/ 84666 h 4454728"/>
              <a:gd name="connsiteX0" fmla="*/ 6873 w 1801900"/>
              <a:gd name="connsiteY0" fmla="*/ 84666 h 4454728"/>
              <a:gd name="connsiteX1" fmla="*/ 108473 w 1801900"/>
              <a:gd name="connsiteY1" fmla="*/ 4064000 h 4454728"/>
              <a:gd name="connsiteX2" fmla="*/ 125406 w 1801900"/>
              <a:gd name="connsiteY2" fmla="*/ 4334933 h 4454728"/>
              <a:gd name="connsiteX3" fmla="*/ 1649406 w 1801900"/>
              <a:gd name="connsiteY3" fmla="*/ 4284133 h 4454728"/>
              <a:gd name="connsiteX4" fmla="*/ 1717139 w 1801900"/>
              <a:gd name="connsiteY4" fmla="*/ 4267200 h 4454728"/>
              <a:gd name="connsiteX5" fmla="*/ 1734073 w 1801900"/>
              <a:gd name="connsiteY5" fmla="*/ 4216400 h 4454728"/>
              <a:gd name="connsiteX6" fmla="*/ 1767939 w 1801900"/>
              <a:gd name="connsiteY6" fmla="*/ 4131733 h 4454728"/>
              <a:gd name="connsiteX7" fmla="*/ 1801806 w 1801900"/>
              <a:gd name="connsiteY7" fmla="*/ 3759200 h 4454728"/>
              <a:gd name="connsiteX8" fmla="*/ 1767939 w 1801900"/>
              <a:gd name="connsiteY8" fmla="*/ 2777066 h 4454728"/>
              <a:gd name="connsiteX9" fmla="*/ 1734073 w 1801900"/>
              <a:gd name="connsiteY9" fmla="*/ 2201333 h 4454728"/>
              <a:gd name="connsiteX10" fmla="*/ 1717139 w 1801900"/>
              <a:gd name="connsiteY10" fmla="*/ 1964266 h 4454728"/>
              <a:gd name="connsiteX11" fmla="*/ 1683273 w 1801900"/>
              <a:gd name="connsiteY11" fmla="*/ 1811866 h 4454728"/>
              <a:gd name="connsiteX12" fmla="*/ 1649406 w 1801900"/>
              <a:gd name="connsiteY12" fmla="*/ 474133 h 4454728"/>
              <a:gd name="connsiteX13" fmla="*/ 1632473 w 1801900"/>
              <a:gd name="connsiteY13" fmla="*/ 50800 h 4454728"/>
              <a:gd name="connsiteX14" fmla="*/ 1497006 w 1801900"/>
              <a:gd name="connsiteY14" fmla="*/ 33866 h 4454728"/>
              <a:gd name="connsiteX15" fmla="*/ 1293806 w 1801900"/>
              <a:gd name="connsiteY15" fmla="*/ 0 h 4454728"/>
              <a:gd name="connsiteX16" fmla="*/ 938206 w 1801900"/>
              <a:gd name="connsiteY16" fmla="*/ 16933 h 4454728"/>
              <a:gd name="connsiteX17" fmla="*/ 853539 w 1801900"/>
              <a:gd name="connsiteY17" fmla="*/ 50800 h 4454728"/>
              <a:gd name="connsiteX18" fmla="*/ 735006 w 1801900"/>
              <a:gd name="connsiteY18" fmla="*/ 101600 h 4454728"/>
              <a:gd name="connsiteX19" fmla="*/ 616473 w 1801900"/>
              <a:gd name="connsiteY19" fmla="*/ 135466 h 4454728"/>
              <a:gd name="connsiteX20" fmla="*/ 379406 w 1801900"/>
              <a:gd name="connsiteY20" fmla="*/ 118533 h 4454728"/>
              <a:gd name="connsiteX21" fmla="*/ 328606 w 1801900"/>
              <a:gd name="connsiteY21" fmla="*/ 84666 h 4454728"/>
              <a:gd name="connsiteX22" fmla="*/ 6873 w 1801900"/>
              <a:gd name="connsiteY22" fmla="*/ 84666 h 4454728"/>
              <a:gd name="connsiteX0" fmla="*/ 6873 w 1801900"/>
              <a:gd name="connsiteY0" fmla="*/ 84666 h 4454728"/>
              <a:gd name="connsiteX1" fmla="*/ 108473 w 1801900"/>
              <a:gd name="connsiteY1" fmla="*/ 4064000 h 4454728"/>
              <a:gd name="connsiteX2" fmla="*/ 125406 w 1801900"/>
              <a:gd name="connsiteY2" fmla="*/ 4334933 h 4454728"/>
              <a:gd name="connsiteX3" fmla="*/ 1717139 w 1801900"/>
              <a:gd name="connsiteY3" fmla="*/ 4267200 h 4454728"/>
              <a:gd name="connsiteX4" fmla="*/ 1734073 w 1801900"/>
              <a:gd name="connsiteY4" fmla="*/ 4216400 h 4454728"/>
              <a:gd name="connsiteX5" fmla="*/ 1767939 w 1801900"/>
              <a:gd name="connsiteY5" fmla="*/ 4131733 h 4454728"/>
              <a:gd name="connsiteX6" fmla="*/ 1801806 w 1801900"/>
              <a:gd name="connsiteY6" fmla="*/ 3759200 h 4454728"/>
              <a:gd name="connsiteX7" fmla="*/ 1767939 w 1801900"/>
              <a:gd name="connsiteY7" fmla="*/ 2777066 h 4454728"/>
              <a:gd name="connsiteX8" fmla="*/ 1734073 w 1801900"/>
              <a:gd name="connsiteY8" fmla="*/ 2201333 h 4454728"/>
              <a:gd name="connsiteX9" fmla="*/ 1717139 w 1801900"/>
              <a:gd name="connsiteY9" fmla="*/ 1964266 h 4454728"/>
              <a:gd name="connsiteX10" fmla="*/ 1683273 w 1801900"/>
              <a:gd name="connsiteY10" fmla="*/ 1811866 h 4454728"/>
              <a:gd name="connsiteX11" fmla="*/ 1649406 w 1801900"/>
              <a:gd name="connsiteY11" fmla="*/ 474133 h 4454728"/>
              <a:gd name="connsiteX12" fmla="*/ 1632473 w 1801900"/>
              <a:gd name="connsiteY12" fmla="*/ 50800 h 4454728"/>
              <a:gd name="connsiteX13" fmla="*/ 1497006 w 1801900"/>
              <a:gd name="connsiteY13" fmla="*/ 33866 h 4454728"/>
              <a:gd name="connsiteX14" fmla="*/ 1293806 w 1801900"/>
              <a:gd name="connsiteY14" fmla="*/ 0 h 4454728"/>
              <a:gd name="connsiteX15" fmla="*/ 938206 w 1801900"/>
              <a:gd name="connsiteY15" fmla="*/ 16933 h 4454728"/>
              <a:gd name="connsiteX16" fmla="*/ 853539 w 1801900"/>
              <a:gd name="connsiteY16" fmla="*/ 50800 h 4454728"/>
              <a:gd name="connsiteX17" fmla="*/ 735006 w 1801900"/>
              <a:gd name="connsiteY17" fmla="*/ 101600 h 4454728"/>
              <a:gd name="connsiteX18" fmla="*/ 616473 w 1801900"/>
              <a:gd name="connsiteY18" fmla="*/ 135466 h 4454728"/>
              <a:gd name="connsiteX19" fmla="*/ 379406 w 1801900"/>
              <a:gd name="connsiteY19" fmla="*/ 118533 h 4454728"/>
              <a:gd name="connsiteX20" fmla="*/ 328606 w 1801900"/>
              <a:gd name="connsiteY20" fmla="*/ 84666 h 4454728"/>
              <a:gd name="connsiteX21" fmla="*/ 6873 w 1801900"/>
              <a:gd name="connsiteY21" fmla="*/ 84666 h 4454728"/>
              <a:gd name="connsiteX0" fmla="*/ 6873 w 1849810"/>
              <a:gd name="connsiteY0" fmla="*/ 84666 h 4454728"/>
              <a:gd name="connsiteX1" fmla="*/ 108473 w 1849810"/>
              <a:gd name="connsiteY1" fmla="*/ 4064000 h 4454728"/>
              <a:gd name="connsiteX2" fmla="*/ 125406 w 1849810"/>
              <a:gd name="connsiteY2" fmla="*/ 4334933 h 4454728"/>
              <a:gd name="connsiteX3" fmla="*/ 1717139 w 1849810"/>
              <a:gd name="connsiteY3" fmla="*/ 4267200 h 4454728"/>
              <a:gd name="connsiteX4" fmla="*/ 1767939 w 1849810"/>
              <a:gd name="connsiteY4" fmla="*/ 4131733 h 4454728"/>
              <a:gd name="connsiteX5" fmla="*/ 1801806 w 1849810"/>
              <a:gd name="connsiteY5" fmla="*/ 3759200 h 4454728"/>
              <a:gd name="connsiteX6" fmla="*/ 1767939 w 1849810"/>
              <a:gd name="connsiteY6" fmla="*/ 2777066 h 4454728"/>
              <a:gd name="connsiteX7" fmla="*/ 1734073 w 1849810"/>
              <a:gd name="connsiteY7" fmla="*/ 2201333 h 4454728"/>
              <a:gd name="connsiteX8" fmla="*/ 1717139 w 1849810"/>
              <a:gd name="connsiteY8" fmla="*/ 1964266 h 4454728"/>
              <a:gd name="connsiteX9" fmla="*/ 1683273 w 1849810"/>
              <a:gd name="connsiteY9" fmla="*/ 1811866 h 4454728"/>
              <a:gd name="connsiteX10" fmla="*/ 1649406 w 1849810"/>
              <a:gd name="connsiteY10" fmla="*/ 474133 h 4454728"/>
              <a:gd name="connsiteX11" fmla="*/ 1632473 w 1849810"/>
              <a:gd name="connsiteY11" fmla="*/ 50800 h 4454728"/>
              <a:gd name="connsiteX12" fmla="*/ 1497006 w 1849810"/>
              <a:gd name="connsiteY12" fmla="*/ 33866 h 4454728"/>
              <a:gd name="connsiteX13" fmla="*/ 1293806 w 1849810"/>
              <a:gd name="connsiteY13" fmla="*/ 0 h 4454728"/>
              <a:gd name="connsiteX14" fmla="*/ 938206 w 1849810"/>
              <a:gd name="connsiteY14" fmla="*/ 16933 h 4454728"/>
              <a:gd name="connsiteX15" fmla="*/ 853539 w 1849810"/>
              <a:gd name="connsiteY15" fmla="*/ 50800 h 4454728"/>
              <a:gd name="connsiteX16" fmla="*/ 735006 w 1849810"/>
              <a:gd name="connsiteY16" fmla="*/ 101600 h 4454728"/>
              <a:gd name="connsiteX17" fmla="*/ 616473 w 1849810"/>
              <a:gd name="connsiteY17" fmla="*/ 135466 h 4454728"/>
              <a:gd name="connsiteX18" fmla="*/ 379406 w 1849810"/>
              <a:gd name="connsiteY18" fmla="*/ 118533 h 4454728"/>
              <a:gd name="connsiteX19" fmla="*/ 328606 w 1849810"/>
              <a:gd name="connsiteY19" fmla="*/ 84666 h 4454728"/>
              <a:gd name="connsiteX20" fmla="*/ 6873 w 1849810"/>
              <a:gd name="connsiteY20" fmla="*/ 84666 h 4454728"/>
              <a:gd name="connsiteX0" fmla="*/ 6873 w 1865275"/>
              <a:gd name="connsiteY0" fmla="*/ 84666 h 4454728"/>
              <a:gd name="connsiteX1" fmla="*/ 108473 w 1865275"/>
              <a:gd name="connsiteY1" fmla="*/ 4064000 h 4454728"/>
              <a:gd name="connsiteX2" fmla="*/ 125406 w 1865275"/>
              <a:gd name="connsiteY2" fmla="*/ 4334933 h 4454728"/>
              <a:gd name="connsiteX3" fmla="*/ 1717139 w 1865275"/>
              <a:gd name="connsiteY3" fmla="*/ 4267200 h 4454728"/>
              <a:gd name="connsiteX4" fmla="*/ 1801806 w 1865275"/>
              <a:gd name="connsiteY4" fmla="*/ 3759200 h 4454728"/>
              <a:gd name="connsiteX5" fmla="*/ 1767939 w 1865275"/>
              <a:gd name="connsiteY5" fmla="*/ 2777066 h 4454728"/>
              <a:gd name="connsiteX6" fmla="*/ 1734073 w 1865275"/>
              <a:gd name="connsiteY6" fmla="*/ 2201333 h 4454728"/>
              <a:gd name="connsiteX7" fmla="*/ 1717139 w 1865275"/>
              <a:gd name="connsiteY7" fmla="*/ 1964266 h 4454728"/>
              <a:gd name="connsiteX8" fmla="*/ 1683273 w 1865275"/>
              <a:gd name="connsiteY8" fmla="*/ 1811866 h 4454728"/>
              <a:gd name="connsiteX9" fmla="*/ 1649406 w 1865275"/>
              <a:gd name="connsiteY9" fmla="*/ 474133 h 4454728"/>
              <a:gd name="connsiteX10" fmla="*/ 1632473 w 1865275"/>
              <a:gd name="connsiteY10" fmla="*/ 50800 h 4454728"/>
              <a:gd name="connsiteX11" fmla="*/ 1497006 w 1865275"/>
              <a:gd name="connsiteY11" fmla="*/ 33866 h 4454728"/>
              <a:gd name="connsiteX12" fmla="*/ 1293806 w 1865275"/>
              <a:gd name="connsiteY12" fmla="*/ 0 h 4454728"/>
              <a:gd name="connsiteX13" fmla="*/ 938206 w 1865275"/>
              <a:gd name="connsiteY13" fmla="*/ 16933 h 4454728"/>
              <a:gd name="connsiteX14" fmla="*/ 853539 w 1865275"/>
              <a:gd name="connsiteY14" fmla="*/ 50800 h 4454728"/>
              <a:gd name="connsiteX15" fmla="*/ 735006 w 1865275"/>
              <a:gd name="connsiteY15" fmla="*/ 101600 h 4454728"/>
              <a:gd name="connsiteX16" fmla="*/ 616473 w 1865275"/>
              <a:gd name="connsiteY16" fmla="*/ 135466 h 4454728"/>
              <a:gd name="connsiteX17" fmla="*/ 379406 w 1865275"/>
              <a:gd name="connsiteY17" fmla="*/ 118533 h 4454728"/>
              <a:gd name="connsiteX18" fmla="*/ 328606 w 1865275"/>
              <a:gd name="connsiteY18" fmla="*/ 84666 h 4454728"/>
              <a:gd name="connsiteX19" fmla="*/ 6873 w 1865275"/>
              <a:gd name="connsiteY19" fmla="*/ 84666 h 4454728"/>
              <a:gd name="connsiteX0" fmla="*/ 60382 w 1918784"/>
              <a:gd name="connsiteY0" fmla="*/ 84666 h 4648516"/>
              <a:gd name="connsiteX1" fmla="*/ 178915 w 1918784"/>
              <a:gd name="connsiteY1" fmla="*/ 4334933 h 4648516"/>
              <a:gd name="connsiteX2" fmla="*/ 1770648 w 1918784"/>
              <a:gd name="connsiteY2" fmla="*/ 4267200 h 4648516"/>
              <a:gd name="connsiteX3" fmla="*/ 1855315 w 1918784"/>
              <a:gd name="connsiteY3" fmla="*/ 3759200 h 4648516"/>
              <a:gd name="connsiteX4" fmla="*/ 1821448 w 1918784"/>
              <a:gd name="connsiteY4" fmla="*/ 2777066 h 4648516"/>
              <a:gd name="connsiteX5" fmla="*/ 1787582 w 1918784"/>
              <a:gd name="connsiteY5" fmla="*/ 2201333 h 4648516"/>
              <a:gd name="connsiteX6" fmla="*/ 1770648 w 1918784"/>
              <a:gd name="connsiteY6" fmla="*/ 1964266 h 4648516"/>
              <a:gd name="connsiteX7" fmla="*/ 1736782 w 1918784"/>
              <a:gd name="connsiteY7" fmla="*/ 1811866 h 4648516"/>
              <a:gd name="connsiteX8" fmla="*/ 1702915 w 1918784"/>
              <a:gd name="connsiteY8" fmla="*/ 474133 h 4648516"/>
              <a:gd name="connsiteX9" fmla="*/ 1685982 w 1918784"/>
              <a:gd name="connsiteY9" fmla="*/ 50800 h 4648516"/>
              <a:gd name="connsiteX10" fmla="*/ 1550515 w 1918784"/>
              <a:gd name="connsiteY10" fmla="*/ 33866 h 4648516"/>
              <a:gd name="connsiteX11" fmla="*/ 1347315 w 1918784"/>
              <a:gd name="connsiteY11" fmla="*/ 0 h 4648516"/>
              <a:gd name="connsiteX12" fmla="*/ 991715 w 1918784"/>
              <a:gd name="connsiteY12" fmla="*/ 16933 h 4648516"/>
              <a:gd name="connsiteX13" fmla="*/ 907048 w 1918784"/>
              <a:gd name="connsiteY13" fmla="*/ 50800 h 4648516"/>
              <a:gd name="connsiteX14" fmla="*/ 788515 w 1918784"/>
              <a:gd name="connsiteY14" fmla="*/ 101600 h 4648516"/>
              <a:gd name="connsiteX15" fmla="*/ 669982 w 1918784"/>
              <a:gd name="connsiteY15" fmla="*/ 135466 h 4648516"/>
              <a:gd name="connsiteX16" fmla="*/ 432915 w 1918784"/>
              <a:gd name="connsiteY16" fmla="*/ 118533 h 4648516"/>
              <a:gd name="connsiteX17" fmla="*/ 382115 w 1918784"/>
              <a:gd name="connsiteY17" fmla="*/ 84666 h 4648516"/>
              <a:gd name="connsiteX18" fmla="*/ 60382 w 1918784"/>
              <a:gd name="connsiteY18" fmla="*/ 84666 h 4648516"/>
              <a:gd name="connsiteX0" fmla="*/ 60382 w 1906287"/>
              <a:gd name="connsiteY0" fmla="*/ 84666 h 4688302"/>
              <a:gd name="connsiteX1" fmla="*/ 178915 w 1906287"/>
              <a:gd name="connsiteY1" fmla="*/ 4334933 h 4688302"/>
              <a:gd name="connsiteX2" fmla="*/ 1770648 w 1906287"/>
              <a:gd name="connsiteY2" fmla="*/ 4267200 h 4688302"/>
              <a:gd name="connsiteX3" fmla="*/ 1821448 w 1906287"/>
              <a:gd name="connsiteY3" fmla="*/ 2777066 h 4688302"/>
              <a:gd name="connsiteX4" fmla="*/ 1787582 w 1906287"/>
              <a:gd name="connsiteY4" fmla="*/ 2201333 h 4688302"/>
              <a:gd name="connsiteX5" fmla="*/ 1770648 w 1906287"/>
              <a:gd name="connsiteY5" fmla="*/ 1964266 h 4688302"/>
              <a:gd name="connsiteX6" fmla="*/ 1736782 w 1906287"/>
              <a:gd name="connsiteY6" fmla="*/ 1811866 h 4688302"/>
              <a:gd name="connsiteX7" fmla="*/ 1702915 w 1906287"/>
              <a:gd name="connsiteY7" fmla="*/ 474133 h 4688302"/>
              <a:gd name="connsiteX8" fmla="*/ 1685982 w 1906287"/>
              <a:gd name="connsiteY8" fmla="*/ 50800 h 4688302"/>
              <a:gd name="connsiteX9" fmla="*/ 1550515 w 1906287"/>
              <a:gd name="connsiteY9" fmla="*/ 33866 h 4688302"/>
              <a:gd name="connsiteX10" fmla="*/ 1347315 w 1906287"/>
              <a:gd name="connsiteY10" fmla="*/ 0 h 4688302"/>
              <a:gd name="connsiteX11" fmla="*/ 991715 w 1906287"/>
              <a:gd name="connsiteY11" fmla="*/ 16933 h 4688302"/>
              <a:gd name="connsiteX12" fmla="*/ 907048 w 1906287"/>
              <a:gd name="connsiteY12" fmla="*/ 50800 h 4688302"/>
              <a:gd name="connsiteX13" fmla="*/ 788515 w 1906287"/>
              <a:gd name="connsiteY13" fmla="*/ 101600 h 4688302"/>
              <a:gd name="connsiteX14" fmla="*/ 669982 w 1906287"/>
              <a:gd name="connsiteY14" fmla="*/ 135466 h 4688302"/>
              <a:gd name="connsiteX15" fmla="*/ 432915 w 1906287"/>
              <a:gd name="connsiteY15" fmla="*/ 118533 h 4688302"/>
              <a:gd name="connsiteX16" fmla="*/ 382115 w 1906287"/>
              <a:gd name="connsiteY16" fmla="*/ 84666 h 4688302"/>
              <a:gd name="connsiteX17" fmla="*/ 60382 w 1906287"/>
              <a:gd name="connsiteY17" fmla="*/ 84666 h 4688302"/>
              <a:gd name="connsiteX0" fmla="*/ 60382 w 1894362"/>
              <a:gd name="connsiteY0" fmla="*/ 84666 h 4714652"/>
              <a:gd name="connsiteX1" fmla="*/ 178915 w 1894362"/>
              <a:gd name="connsiteY1" fmla="*/ 4334933 h 4714652"/>
              <a:gd name="connsiteX2" fmla="*/ 1770648 w 1894362"/>
              <a:gd name="connsiteY2" fmla="*/ 4267200 h 4714652"/>
              <a:gd name="connsiteX3" fmla="*/ 1787582 w 1894362"/>
              <a:gd name="connsiteY3" fmla="*/ 2201333 h 4714652"/>
              <a:gd name="connsiteX4" fmla="*/ 1770648 w 1894362"/>
              <a:gd name="connsiteY4" fmla="*/ 1964266 h 4714652"/>
              <a:gd name="connsiteX5" fmla="*/ 1736782 w 1894362"/>
              <a:gd name="connsiteY5" fmla="*/ 1811866 h 4714652"/>
              <a:gd name="connsiteX6" fmla="*/ 1702915 w 1894362"/>
              <a:gd name="connsiteY6" fmla="*/ 474133 h 4714652"/>
              <a:gd name="connsiteX7" fmla="*/ 1685982 w 1894362"/>
              <a:gd name="connsiteY7" fmla="*/ 50800 h 4714652"/>
              <a:gd name="connsiteX8" fmla="*/ 1550515 w 1894362"/>
              <a:gd name="connsiteY8" fmla="*/ 33866 h 4714652"/>
              <a:gd name="connsiteX9" fmla="*/ 1347315 w 1894362"/>
              <a:gd name="connsiteY9" fmla="*/ 0 h 4714652"/>
              <a:gd name="connsiteX10" fmla="*/ 991715 w 1894362"/>
              <a:gd name="connsiteY10" fmla="*/ 16933 h 4714652"/>
              <a:gd name="connsiteX11" fmla="*/ 907048 w 1894362"/>
              <a:gd name="connsiteY11" fmla="*/ 50800 h 4714652"/>
              <a:gd name="connsiteX12" fmla="*/ 788515 w 1894362"/>
              <a:gd name="connsiteY12" fmla="*/ 101600 h 4714652"/>
              <a:gd name="connsiteX13" fmla="*/ 669982 w 1894362"/>
              <a:gd name="connsiteY13" fmla="*/ 135466 h 4714652"/>
              <a:gd name="connsiteX14" fmla="*/ 432915 w 1894362"/>
              <a:gd name="connsiteY14" fmla="*/ 118533 h 4714652"/>
              <a:gd name="connsiteX15" fmla="*/ 382115 w 1894362"/>
              <a:gd name="connsiteY15" fmla="*/ 84666 h 4714652"/>
              <a:gd name="connsiteX16" fmla="*/ 60382 w 1894362"/>
              <a:gd name="connsiteY16" fmla="*/ 84666 h 4714652"/>
              <a:gd name="connsiteX0" fmla="*/ 60382 w 1889818"/>
              <a:gd name="connsiteY0" fmla="*/ 84666 h 4726147"/>
              <a:gd name="connsiteX1" fmla="*/ 178915 w 1889818"/>
              <a:gd name="connsiteY1" fmla="*/ 4334933 h 4726147"/>
              <a:gd name="connsiteX2" fmla="*/ 1770648 w 1889818"/>
              <a:gd name="connsiteY2" fmla="*/ 4267200 h 4726147"/>
              <a:gd name="connsiteX3" fmla="*/ 1770648 w 1889818"/>
              <a:gd name="connsiteY3" fmla="*/ 1964266 h 4726147"/>
              <a:gd name="connsiteX4" fmla="*/ 1736782 w 1889818"/>
              <a:gd name="connsiteY4" fmla="*/ 1811866 h 4726147"/>
              <a:gd name="connsiteX5" fmla="*/ 1702915 w 1889818"/>
              <a:gd name="connsiteY5" fmla="*/ 474133 h 4726147"/>
              <a:gd name="connsiteX6" fmla="*/ 1685982 w 1889818"/>
              <a:gd name="connsiteY6" fmla="*/ 50800 h 4726147"/>
              <a:gd name="connsiteX7" fmla="*/ 1550515 w 1889818"/>
              <a:gd name="connsiteY7" fmla="*/ 33866 h 4726147"/>
              <a:gd name="connsiteX8" fmla="*/ 1347315 w 1889818"/>
              <a:gd name="connsiteY8" fmla="*/ 0 h 4726147"/>
              <a:gd name="connsiteX9" fmla="*/ 991715 w 1889818"/>
              <a:gd name="connsiteY9" fmla="*/ 16933 h 4726147"/>
              <a:gd name="connsiteX10" fmla="*/ 907048 w 1889818"/>
              <a:gd name="connsiteY10" fmla="*/ 50800 h 4726147"/>
              <a:gd name="connsiteX11" fmla="*/ 788515 w 1889818"/>
              <a:gd name="connsiteY11" fmla="*/ 101600 h 4726147"/>
              <a:gd name="connsiteX12" fmla="*/ 669982 w 1889818"/>
              <a:gd name="connsiteY12" fmla="*/ 135466 h 4726147"/>
              <a:gd name="connsiteX13" fmla="*/ 432915 w 1889818"/>
              <a:gd name="connsiteY13" fmla="*/ 118533 h 4726147"/>
              <a:gd name="connsiteX14" fmla="*/ 382115 w 1889818"/>
              <a:gd name="connsiteY14" fmla="*/ 84666 h 4726147"/>
              <a:gd name="connsiteX15" fmla="*/ 60382 w 1889818"/>
              <a:gd name="connsiteY15" fmla="*/ 84666 h 4726147"/>
              <a:gd name="connsiteX0" fmla="*/ 60382 w 1880119"/>
              <a:gd name="connsiteY0" fmla="*/ 84666 h 4733730"/>
              <a:gd name="connsiteX1" fmla="*/ 178915 w 1880119"/>
              <a:gd name="connsiteY1" fmla="*/ 4334933 h 4733730"/>
              <a:gd name="connsiteX2" fmla="*/ 1770648 w 1880119"/>
              <a:gd name="connsiteY2" fmla="*/ 4267200 h 4733730"/>
              <a:gd name="connsiteX3" fmla="*/ 1736782 w 1880119"/>
              <a:gd name="connsiteY3" fmla="*/ 1811866 h 4733730"/>
              <a:gd name="connsiteX4" fmla="*/ 1702915 w 1880119"/>
              <a:gd name="connsiteY4" fmla="*/ 474133 h 4733730"/>
              <a:gd name="connsiteX5" fmla="*/ 1685982 w 1880119"/>
              <a:gd name="connsiteY5" fmla="*/ 50800 h 4733730"/>
              <a:gd name="connsiteX6" fmla="*/ 1550515 w 1880119"/>
              <a:gd name="connsiteY6" fmla="*/ 33866 h 4733730"/>
              <a:gd name="connsiteX7" fmla="*/ 1347315 w 1880119"/>
              <a:gd name="connsiteY7" fmla="*/ 0 h 4733730"/>
              <a:gd name="connsiteX8" fmla="*/ 991715 w 1880119"/>
              <a:gd name="connsiteY8" fmla="*/ 16933 h 4733730"/>
              <a:gd name="connsiteX9" fmla="*/ 907048 w 1880119"/>
              <a:gd name="connsiteY9" fmla="*/ 50800 h 4733730"/>
              <a:gd name="connsiteX10" fmla="*/ 788515 w 1880119"/>
              <a:gd name="connsiteY10" fmla="*/ 101600 h 4733730"/>
              <a:gd name="connsiteX11" fmla="*/ 669982 w 1880119"/>
              <a:gd name="connsiteY11" fmla="*/ 135466 h 4733730"/>
              <a:gd name="connsiteX12" fmla="*/ 432915 w 1880119"/>
              <a:gd name="connsiteY12" fmla="*/ 118533 h 4733730"/>
              <a:gd name="connsiteX13" fmla="*/ 382115 w 1880119"/>
              <a:gd name="connsiteY13" fmla="*/ 84666 h 4733730"/>
              <a:gd name="connsiteX14" fmla="*/ 60382 w 1880119"/>
              <a:gd name="connsiteY14" fmla="*/ 84666 h 4733730"/>
              <a:gd name="connsiteX0" fmla="*/ 60382 w 1870786"/>
              <a:gd name="connsiteY0" fmla="*/ 84666 h 4806262"/>
              <a:gd name="connsiteX1" fmla="*/ 178915 w 1870786"/>
              <a:gd name="connsiteY1" fmla="*/ 4334933 h 4806262"/>
              <a:gd name="connsiteX2" fmla="*/ 1770648 w 1870786"/>
              <a:gd name="connsiteY2" fmla="*/ 4267200 h 4806262"/>
              <a:gd name="connsiteX3" fmla="*/ 1702915 w 1870786"/>
              <a:gd name="connsiteY3" fmla="*/ 474133 h 4806262"/>
              <a:gd name="connsiteX4" fmla="*/ 1685982 w 1870786"/>
              <a:gd name="connsiteY4" fmla="*/ 50800 h 4806262"/>
              <a:gd name="connsiteX5" fmla="*/ 1550515 w 1870786"/>
              <a:gd name="connsiteY5" fmla="*/ 33866 h 4806262"/>
              <a:gd name="connsiteX6" fmla="*/ 1347315 w 1870786"/>
              <a:gd name="connsiteY6" fmla="*/ 0 h 4806262"/>
              <a:gd name="connsiteX7" fmla="*/ 991715 w 1870786"/>
              <a:gd name="connsiteY7" fmla="*/ 16933 h 4806262"/>
              <a:gd name="connsiteX8" fmla="*/ 907048 w 1870786"/>
              <a:gd name="connsiteY8" fmla="*/ 50800 h 4806262"/>
              <a:gd name="connsiteX9" fmla="*/ 788515 w 1870786"/>
              <a:gd name="connsiteY9" fmla="*/ 101600 h 4806262"/>
              <a:gd name="connsiteX10" fmla="*/ 669982 w 1870786"/>
              <a:gd name="connsiteY10" fmla="*/ 135466 h 4806262"/>
              <a:gd name="connsiteX11" fmla="*/ 432915 w 1870786"/>
              <a:gd name="connsiteY11" fmla="*/ 118533 h 4806262"/>
              <a:gd name="connsiteX12" fmla="*/ 382115 w 1870786"/>
              <a:gd name="connsiteY12" fmla="*/ 84666 h 4806262"/>
              <a:gd name="connsiteX13" fmla="*/ 60382 w 1870786"/>
              <a:gd name="connsiteY13" fmla="*/ 84666 h 4806262"/>
              <a:gd name="connsiteX0" fmla="*/ 60382 w 1870147"/>
              <a:gd name="connsiteY0" fmla="*/ 350366 h 5096865"/>
              <a:gd name="connsiteX1" fmla="*/ 178915 w 1870147"/>
              <a:gd name="connsiteY1" fmla="*/ 4600633 h 5096865"/>
              <a:gd name="connsiteX2" fmla="*/ 1770648 w 1870147"/>
              <a:gd name="connsiteY2" fmla="*/ 4532900 h 5096865"/>
              <a:gd name="connsiteX3" fmla="*/ 1685982 w 1870147"/>
              <a:gd name="connsiteY3" fmla="*/ 316500 h 5096865"/>
              <a:gd name="connsiteX4" fmla="*/ 1550515 w 1870147"/>
              <a:gd name="connsiteY4" fmla="*/ 299566 h 5096865"/>
              <a:gd name="connsiteX5" fmla="*/ 1347315 w 1870147"/>
              <a:gd name="connsiteY5" fmla="*/ 265700 h 5096865"/>
              <a:gd name="connsiteX6" fmla="*/ 991715 w 1870147"/>
              <a:gd name="connsiteY6" fmla="*/ 282633 h 5096865"/>
              <a:gd name="connsiteX7" fmla="*/ 907048 w 1870147"/>
              <a:gd name="connsiteY7" fmla="*/ 316500 h 5096865"/>
              <a:gd name="connsiteX8" fmla="*/ 788515 w 1870147"/>
              <a:gd name="connsiteY8" fmla="*/ 367300 h 5096865"/>
              <a:gd name="connsiteX9" fmla="*/ 669982 w 1870147"/>
              <a:gd name="connsiteY9" fmla="*/ 401166 h 5096865"/>
              <a:gd name="connsiteX10" fmla="*/ 432915 w 1870147"/>
              <a:gd name="connsiteY10" fmla="*/ 384233 h 5096865"/>
              <a:gd name="connsiteX11" fmla="*/ 382115 w 1870147"/>
              <a:gd name="connsiteY11" fmla="*/ 350366 h 5096865"/>
              <a:gd name="connsiteX12" fmla="*/ 60382 w 1870147"/>
              <a:gd name="connsiteY12" fmla="*/ 350366 h 5096865"/>
              <a:gd name="connsiteX0" fmla="*/ 60382 w 1876534"/>
              <a:gd name="connsiteY0" fmla="*/ 362340 h 5108839"/>
              <a:gd name="connsiteX1" fmla="*/ 178915 w 1876534"/>
              <a:gd name="connsiteY1" fmla="*/ 4612607 h 5108839"/>
              <a:gd name="connsiteX2" fmla="*/ 1770648 w 1876534"/>
              <a:gd name="connsiteY2" fmla="*/ 4544874 h 5108839"/>
              <a:gd name="connsiteX3" fmla="*/ 1685982 w 1876534"/>
              <a:gd name="connsiteY3" fmla="*/ 328474 h 5108839"/>
              <a:gd name="connsiteX4" fmla="*/ 1347315 w 1876534"/>
              <a:gd name="connsiteY4" fmla="*/ 277674 h 5108839"/>
              <a:gd name="connsiteX5" fmla="*/ 991715 w 1876534"/>
              <a:gd name="connsiteY5" fmla="*/ 294607 h 5108839"/>
              <a:gd name="connsiteX6" fmla="*/ 907048 w 1876534"/>
              <a:gd name="connsiteY6" fmla="*/ 328474 h 5108839"/>
              <a:gd name="connsiteX7" fmla="*/ 788515 w 1876534"/>
              <a:gd name="connsiteY7" fmla="*/ 379274 h 5108839"/>
              <a:gd name="connsiteX8" fmla="*/ 669982 w 1876534"/>
              <a:gd name="connsiteY8" fmla="*/ 413140 h 5108839"/>
              <a:gd name="connsiteX9" fmla="*/ 432915 w 1876534"/>
              <a:gd name="connsiteY9" fmla="*/ 396207 h 5108839"/>
              <a:gd name="connsiteX10" fmla="*/ 382115 w 1876534"/>
              <a:gd name="connsiteY10" fmla="*/ 362340 h 5108839"/>
              <a:gd name="connsiteX11" fmla="*/ 60382 w 1876534"/>
              <a:gd name="connsiteY11" fmla="*/ 362340 h 5108839"/>
              <a:gd name="connsiteX0" fmla="*/ 60382 w 1889267"/>
              <a:gd name="connsiteY0" fmla="*/ 357728 h 5104227"/>
              <a:gd name="connsiteX1" fmla="*/ 178915 w 1889267"/>
              <a:gd name="connsiteY1" fmla="*/ 4607995 h 5104227"/>
              <a:gd name="connsiteX2" fmla="*/ 1770648 w 1889267"/>
              <a:gd name="connsiteY2" fmla="*/ 4540262 h 5104227"/>
              <a:gd name="connsiteX3" fmla="*/ 1685982 w 1889267"/>
              <a:gd name="connsiteY3" fmla="*/ 323862 h 5104227"/>
              <a:gd name="connsiteX4" fmla="*/ 991715 w 1889267"/>
              <a:gd name="connsiteY4" fmla="*/ 289995 h 5104227"/>
              <a:gd name="connsiteX5" fmla="*/ 907048 w 1889267"/>
              <a:gd name="connsiteY5" fmla="*/ 323862 h 5104227"/>
              <a:gd name="connsiteX6" fmla="*/ 788515 w 1889267"/>
              <a:gd name="connsiteY6" fmla="*/ 374662 h 5104227"/>
              <a:gd name="connsiteX7" fmla="*/ 669982 w 1889267"/>
              <a:gd name="connsiteY7" fmla="*/ 408528 h 5104227"/>
              <a:gd name="connsiteX8" fmla="*/ 432915 w 1889267"/>
              <a:gd name="connsiteY8" fmla="*/ 391595 h 5104227"/>
              <a:gd name="connsiteX9" fmla="*/ 382115 w 1889267"/>
              <a:gd name="connsiteY9" fmla="*/ 357728 h 5104227"/>
              <a:gd name="connsiteX10" fmla="*/ 60382 w 1889267"/>
              <a:gd name="connsiteY10" fmla="*/ 357728 h 5104227"/>
              <a:gd name="connsiteX0" fmla="*/ 60382 w 1892607"/>
              <a:gd name="connsiteY0" fmla="*/ 348082 h 5094581"/>
              <a:gd name="connsiteX1" fmla="*/ 178915 w 1892607"/>
              <a:gd name="connsiteY1" fmla="*/ 4598349 h 5094581"/>
              <a:gd name="connsiteX2" fmla="*/ 1770648 w 1892607"/>
              <a:gd name="connsiteY2" fmla="*/ 4530616 h 5094581"/>
              <a:gd name="connsiteX3" fmla="*/ 1685982 w 1892607"/>
              <a:gd name="connsiteY3" fmla="*/ 314216 h 5094581"/>
              <a:gd name="connsiteX4" fmla="*/ 907048 w 1892607"/>
              <a:gd name="connsiteY4" fmla="*/ 314216 h 5094581"/>
              <a:gd name="connsiteX5" fmla="*/ 788515 w 1892607"/>
              <a:gd name="connsiteY5" fmla="*/ 365016 h 5094581"/>
              <a:gd name="connsiteX6" fmla="*/ 669982 w 1892607"/>
              <a:gd name="connsiteY6" fmla="*/ 398882 h 5094581"/>
              <a:gd name="connsiteX7" fmla="*/ 432915 w 1892607"/>
              <a:gd name="connsiteY7" fmla="*/ 381949 h 5094581"/>
              <a:gd name="connsiteX8" fmla="*/ 382115 w 1892607"/>
              <a:gd name="connsiteY8" fmla="*/ 348082 h 5094581"/>
              <a:gd name="connsiteX9" fmla="*/ 60382 w 1892607"/>
              <a:gd name="connsiteY9" fmla="*/ 348082 h 5094581"/>
              <a:gd name="connsiteX0" fmla="*/ 60382 w 1897489"/>
              <a:gd name="connsiteY0" fmla="*/ 332728 h 5079227"/>
              <a:gd name="connsiteX1" fmla="*/ 178915 w 1897489"/>
              <a:gd name="connsiteY1" fmla="*/ 4582995 h 5079227"/>
              <a:gd name="connsiteX2" fmla="*/ 1770648 w 1897489"/>
              <a:gd name="connsiteY2" fmla="*/ 4515262 h 5079227"/>
              <a:gd name="connsiteX3" fmla="*/ 1685982 w 1897489"/>
              <a:gd name="connsiteY3" fmla="*/ 298862 h 5079227"/>
              <a:gd name="connsiteX4" fmla="*/ 788515 w 1897489"/>
              <a:gd name="connsiteY4" fmla="*/ 349662 h 5079227"/>
              <a:gd name="connsiteX5" fmla="*/ 669982 w 1897489"/>
              <a:gd name="connsiteY5" fmla="*/ 383528 h 5079227"/>
              <a:gd name="connsiteX6" fmla="*/ 432915 w 1897489"/>
              <a:gd name="connsiteY6" fmla="*/ 366595 h 5079227"/>
              <a:gd name="connsiteX7" fmla="*/ 382115 w 1897489"/>
              <a:gd name="connsiteY7" fmla="*/ 332728 h 5079227"/>
              <a:gd name="connsiteX8" fmla="*/ 60382 w 1897489"/>
              <a:gd name="connsiteY8" fmla="*/ 332728 h 5079227"/>
              <a:gd name="connsiteX0" fmla="*/ 60382 w 1902611"/>
              <a:gd name="connsiteY0" fmla="*/ 321651 h 5068150"/>
              <a:gd name="connsiteX1" fmla="*/ 178915 w 1902611"/>
              <a:gd name="connsiteY1" fmla="*/ 4571918 h 5068150"/>
              <a:gd name="connsiteX2" fmla="*/ 1770648 w 1902611"/>
              <a:gd name="connsiteY2" fmla="*/ 4504185 h 5068150"/>
              <a:gd name="connsiteX3" fmla="*/ 1685982 w 1902611"/>
              <a:gd name="connsiteY3" fmla="*/ 287785 h 5068150"/>
              <a:gd name="connsiteX4" fmla="*/ 669982 w 1902611"/>
              <a:gd name="connsiteY4" fmla="*/ 372451 h 5068150"/>
              <a:gd name="connsiteX5" fmla="*/ 432915 w 1902611"/>
              <a:gd name="connsiteY5" fmla="*/ 355518 h 5068150"/>
              <a:gd name="connsiteX6" fmla="*/ 382115 w 1902611"/>
              <a:gd name="connsiteY6" fmla="*/ 321651 h 5068150"/>
              <a:gd name="connsiteX7" fmla="*/ 60382 w 1902611"/>
              <a:gd name="connsiteY7" fmla="*/ 321651 h 5068150"/>
              <a:gd name="connsiteX0" fmla="*/ 60382 w 1913566"/>
              <a:gd name="connsiteY0" fmla="*/ 325688 h 5072187"/>
              <a:gd name="connsiteX1" fmla="*/ 178915 w 1913566"/>
              <a:gd name="connsiteY1" fmla="*/ 4575955 h 5072187"/>
              <a:gd name="connsiteX2" fmla="*/ 1770648 w 1913566"/>
              <a:gd name="connsiteY2" fmla="*/ 4508222 h 5072187"/>
              <a:gd name="connsiteX3" fmla="*/ 1685982 w 1913566"/>
              <a:gd name="connsiteY3" fmla="*/ 291822 h 5072187"/>
              <a:gd name="connsiteX4" fmla="*/ 432915 w 1913566"/>
              <a:gd name="connsiteY4" fmla="*/ 359555 h 5072187"/>
              <a:gd name="connsiteX5" fmla="*/ 382115 w 1913566"/>
              <a:gd name="connsiteY5" fmla="*/ 325688 h 5072187"/>
              <a:gd name="connsiteX6" fmla="*/ 60382 w 1913566"/>
              <a:gd name="connsiteY6" fmla="*/ 325688 h 5072187"/>
              <a:gd name="connsiteX0" fmla="*/ 60382 w 1916034"/>
              <a:gd name="connsiteY0" fmla="*/ 336339 h 5082838"/>
              <a:gd name="connsiteX1" fmla="*/ 178915 w 1916034"/>
              <a:gd name="connsiteY1" fmla="*/ 4586606 h 5082838"/>
              <a:gd name="connsiteX2" fmla="*/ 1770648 w 1916034"/>
              <a:gd name="connsiteY2" fmla="*/ 4518873 h 5082838"/>
              <a:gd name="connsiteX3" fmla="*/ 1685982 w 1916034"/>
              <a:gd name="connsiteY3" fmla="*/ 302473 h 5082838"/>
              <a:gd name="connsiteX4" fmla="*/ 382115 w 1916034"/>
              <a:gd name="connsiteY4" fmla="*/ 336339 h 5082838"/>
              <a:gd name="connsiteX5" fmla="*/ 60382 w 1916034"/>
              <a:gd name="connsiteY5" fmla="*/ 336339 h 5082838"/>
              <a:gd name="connsiteX0" fmla="*/ 148924 w 2021131"/>
              <a:gd name="connsiteY0" fmla="*/ 546271 h 5292770"/>
              <a:gd name="connsiteX1" fmla="*/ 267457 w 2021131"/>
              <a:gd name="connsiteY1" fmla="*/ 4796538 h 5292770"/>
              <a:gd name="connsiteX2" fmla="*/ 1859190 w 2021131"/>
              <a:gd name="connsiteY2" fmla="*/ 4728805 h 5292770"/>
              <a:gd name="connsiteX3" fmla="*/ 1774524 w 2021131"/>
              <a:gd name="connsiteY3" fmla="*/ 512405 h 5292770"/>
              <a:gd name="connsiteX4" fmla="*/ 148924 w 2021131"/>
              <a:gd name="connsiteY4" fmla="*/ 546271 h 5292770"/>
              <a:gd name="connsiteX0" fmla="*/ 148924 w 2021131"/>
              <a:gd name="connsiteY0" fmla="*/ 546271 h 5292770"/>
              <a:gd name="connsiteX1" fmla="*/ 267457 w 2021131"/>
              <a:gd name="connsiteY1" fmla="*/ 4796538 h 5292770"/>
              <a:gd name="connsiteX2" fmla="*/ 1859190 w 2021131"/>
              <a:gd name="connsiteY2" fmla="*/ 4728805 h 5292770"/>
              <a:gd name="connsiteX3" fmla="*/ 1774524 w 2021131"/>
              <a:gd name="connsiteY3" fmla="*/ 512405 h 5292770"/>
              <a:gd name="connsiteX4" fmla="*/ 148924 w 2021131"/>
              <a:gd name="connsiteY4" fmla="*/ 546271 h 5292770"/>
              <a:gd name="connsiteX0" fmla="*/ 148924 w 2021131"/>
              <a:gd name="connsiteY0" fmla="*/ 546271 h 5292770"/>
              <a:gd name="connsiteX1" fmla="*/ 267457 w 2021131"/>
              <a:gd name="connsiteY1" fmla="*/ 4796538 h 5292770"/>
              <a:gd name="connsiteX2" fmla="*/ 1859190 w 2021131"/>
              <a:gd name="connsiteY2" fmla="*/ 4728805 h 5292770"/>
              <a:gd name="connsiteX3" fmla="*/ 1774524 w 2021131"/>
              <a:gd name="connsiteY3" fmla="*/ 512405 h 5292770"/>
              <a:gd name="connsiteX4" fmla="*/ 148924 w 2021131"/>
              <a:gd name="connsiteY4" fmla="*/ 546271 h 5292770"/>
              <a:gd name="connsiteX0" fmla="*/ 148924 w 1957683"/>
              <a:gd name="connsiteY0" fmla="*/ 546271 h 5292770"/>
              <a:gd name="connsiteX1" fmla="*/ 267457 w 1957683"/>
              <a:gd name="connsiteY1" fmla="*/ 4796538 h 5292770"/>
              <a:gd name="connsiteX2" fmla="*/ 1859190 w 1957683"/>
              <a:gd name="connsiteY2" fmla="*/ 4728805 h 5292770"/>
              <a:gd name="connsiteX3" fmla="*/ 1774524 w 1957683"/>
              <a:gd name="connsiteY3" fmla="*/ 512405 h 5292770"/>
              <a:gd name="connsiteX4" fmla="*/ 148924 w 1957683"/>
              <a:gd name="connsiteY4" fmla="*/ 546271 h 5292770"/>
              <a:gd name="connsiteX0" fmla="*/ 148924 w 1968761"/>
              <a:gd name="connsiteY0" fmla="*/ 539793 h 5285533"/>
              <a:gd name="connsiteX1" fmla="*/ 267457 w 1968761"/>
              <a:gd name="connsiteY1" fmla="*/ 4790060 h 5285533"/>
              <a:gd name="connsiteX2" fmla="*/ 1859190 w 1968761"/>
              <a:gd name="connsiteY2" fmla="*/ 4722327 h 5285533"/>
              <a:gd name="connsiteX3" fmla="*/ 1812624 w 1968761"/>
              <a:gd name="connsiteY3" fmla="*/ 518627 h 5285533"/>
              <a:gd name="connsiteX4" fmla="*/ 148924 w 1968761"/>
              <a:gd name="connsiteY4" fmla="*/ 539793 h 5285533"/>
              <a:gd name="connsiteX0" fmla="*/ 148924 w 1968761"/>
              <a:gd name="connsiteY0" fmla="*/ 319719 h 5065459"/>
              <a:gd name="connsiteX1" fmla="*/ 267457 w 1968761"/>
              <a:gd name="connsiteY1" fmla="*/ 4569986 h 5065459"/>
              <a:gd name="connsiteX2" fmla="*/ 1859190 w 1968761"/>
              <a:gd name="connsiteY2" fmla="*/ 4502253 h 5065459"/>
              <a:gd name="connsiteX3" fmla="*/ 1812624 w 1968761"/>
              <a:gd name="connsiteY3" fmla="*/ 298553 h 5065459"/>
              <a:gd name="connsiteX4" fmla="*/ 148924 w 1968761"/>
              <a:gd name="connsiteY4" fmla="*/ 319719 h 5065459"/>
              <a:gd name="connsiteX0" fmla="*/ 148924 w 1968761"/>
              <a:gd name="connsiteY0" fmla="*/ 21166 h 4766906"/>
              <a:gd name="connsiteX1" fmla="*/ 267457 w 1968761"/>
              <a:gd name="connsiteY1" fmla="*/ 4271433 h 4766906"/>
              <a:gd name="connsiteX2" fmla="*/ 1859190 w 1968761"/>
              <a:gd name="connsiteY2" fmla="*/ 4203700 h 4766906"/>
              <a:gd name="connsiteX3" fmla="*/ 1812624 w 1968761"/>
              <a:gd name="connsiteY3" fmla="*/ 0 h 4766906"/>
              <a:gd name="connsiteX4" fmla="*/ 148924 w 1968761"/>
              <a:gd name="connsiteY4" fmla="*/ 21166 h 4766906"/>
              <a:gd name="connsiteX0" fmla="*/ 34908 w 1854745"/>
              <a:gd name="connsiteY0" fmla="*/ 21166 h 4766906"/>
              <a:gd name="connsiteX1" fmla="*/ 153441 w 1854745"/>
              <a:gd name="connsiteY1" fmla="*/ 4271433 h 4766906"/>
              <a:gd name="connsiteX2" fmla="*/ 1745174 w 1854745"/>
              <a:gd name="connsiteY2" fmla="*/ 4203700 h 4766906"/>
              <a:gd name="connsiteX3" fmla="*/ 1698608 w 1854745"/>
              <a:gd name="connsiteY3" fmla="*/ 0 h 4766906"/>
              <a:gd name="connsiteX4" fmla="*/ 34908 w 1854745"/>
              <a:gd name="connsiteY4" fmla="*/ 21166 h 4766906"/>
              <a:gd name="connsiteX0" fmla="*/ 43094 w 1862931"/>
              <a:gd name="connsiteY0" fmla="*/ 21166 h 4766906"/>
              <a:gd name="connsiteX1" fmla="*/ 161627 w 1862931"/>
              <a:gd name="connsiteY1" fmla="*/ 4271433 h 4766906"/>
              <a:gd name="connsiteX2" fmla="*/ 1753360 w 1862931"/>
              <a:gd name="connsiteY2" fmla="*/ 4203700 h 4766906"/>
              <a:gd name="connsiteX3" fmla="*/ 1706794 w 1862931"/>
              <a:gd name="connsiteY3" fmla="*/ 0 h 4766906"/>
              <a:gd name="connsiteX4" fmla="*/ 43094 w 1862931"/>
              <a:gd name="connsiteY4" fmla="*/ 21166 h 4766906"/>
              <a:gd name="connsiteX0" fmla="*/ 96911 w 1922849"/>
              <a:gd name="connsiteY0" fmla="*/ 21166 h 4702178"/>
              <a:gd name="connsiteX1" fmla="*/ 132894 w 1922849"/>
              <a:gd name="connsiteY1" fmla="*/ 4157133 h 4702178"/>
              <a:gd name="connsiteX2" fmla="*/ 1807177 w 1922849"/>
              <a:gd name="connsiteY2" fmla="*/ 4203700 h 4702178"/>
              <a:gd name="connsiteX3" fmla="*/ 1760611 w 1922849"/>
              <a:gd name="connsiteY3" fmla="*/ 0 h 4702178"/>
              <a:gd name="connsiteX4" fmla="*/ 96911 w 1922849"/>
              <a:gd name="connsiteY4" fmla="*/ 21166 h 4702178"/>
              <a:gd name="connsiteX0" fmla="*/ 96911 w 1922849"/>
              <a:gd name="connsiteY0" fmla="*/ 21166 h 4702178"/>
              <a:gd name="connsiteX1" fmla="*/ 132894 w 1922849"/>
              <a:gd name="connsiteY1" fmla="*/ 4157133 h 4702178"/>
              <a:gd name="connsiteX2" fmla="*/ 1807177 w 1922849"/>
              <a:gd name="connsiteY2" fmla="*/ 4203700 h 4702178"/>
              <a:gd name="connsiteX3" fmla="*/ 1760611 w 1922849"/>
              <a:gd name="connsiteY3" fmla="*/ 0 h 4702178"/>
              <a:gd name="connsiteX4" fmla="*/ 96911 w 1922849"/>
              <a:gd name="connsiteY4" fmla="*/ 21166 h 4702178"/>
              <a:gd name="connsiteX0" fmla="*/ 0 w 1825938"/>
              <a:gd name="connsiteY0" fmla="*/ 21166 h 4702178"/>
              <a:gd name="connsiteX1" fmla="*/ 35983 w 1825938"/>
              <a:gd name="connsiteY1" fmla="*/ 4157133 h 4702178"/>
              <a:gd name="connsiteX2" fmla="*/ 1710266 w 1825938"/>
              <a:gd name="connsiteY2" fmla="*/ 4203700 h 4702178"/>
              <a:gd name="connsiteX3" fmla="*/ 1663700 w 1825938"/>
              <a:gd name="connsiteY3" fmla="*/ 0 h 4702178"/>
              <a:gd name="connsiteX4" fmla="*/ 0 w 1825938"/>
              <a:gd name="connsiteY4" fmla="*/ 21166 h 4702178"/>
              <a:gd name="connsiteX0" fmla="*/ 0 w 1825938"/>
              <a:gd name="connsiteY0" fmla="*/ 21166 h 4503712"/>
              <a:gd name="connsiteX1" fmla="*/ 35983 w 1825938"/>
              <a:gd name="connsiteY1" fmla="*/ 4157133 h 4503712"/>
              <a:gd name="connsiteX2" fmla="*/ 1710266 w 1825938"/>
              <a:gd name="connsiteY2" fmla="*/ 4203700 h 4503712"/>
              <a:gd name="connsiteX3" fmla="*/ 1663700 w 1825938"/>
              <a:gd name="connsiteY3" fmla="*/ 0 h 4503712"/>
              <a:gd name="connsiteX4" fmla="*/ 0 w 1825938"/>
              <a:gd name="connsiteY4" fmla="*/ 21166 h 4503712"/>
              <a:gd name="connsiteX0" fmla="*/ 0 w 1825938"/>
              <a:gd name="connsiteY0" fmla="*/ 21166 h 4503712"/>
              <a:gd name="connsiteX1" fmla="*/ 35983 w 1825938"/>
              <a:gd name="connsiteY1" fmla="*/ 4157133 h 4503712"/>
              <a:gd name="connsiteX2" fmla="*/ 1710266 w 1825938"/>
              <a:gd name="connsiteY2" fmla="*/ 4203700 h 4503712"/>
              <a:gd name="connsiteX3" fmla="*/ 1663700 w 1825938"/>
              <a:gd name="connsiteY3" fmla="*/ 0 h 4503712"/>
              <a:gd name="connsiteX4" fmla="*/ 0 w 1825938"/>
              <a:gd name="connsiteY4" fmla="*/ 21166 h 4503712"/>
              <a:gd name="connsiteX0" fmla="*/ 0 w 1710266"/>
              <a:gd name="connsiteY0" fmla="*/ 21166 h 4503712"/>
              <a:gd name="connsiteX1" fmla="*/ 35983 w 1710266"/>
              <a:gd name="connsiteY1" fmla="*/ 4157133 h 4503712"/>
              <a:gd name="connsiteX2" fmla="*/ 1710266 w 1710266"/>
              <a:gd name="connsiteY2" fmla="*/ 4203700 h 4503712"/>
              <a:gd name="connsiteX3" fmla="*/ 1663700 w 1710266"/>
              <a:gd name="connsiteY3" fmla="*/ 0 h 4503712"/>
              <a:gd name="connsiteX4" fmla="*/ 0 w 1710266"/>
              <a:gd name="connsiteY4" fmla="*/ 21166 h 4503712"/>
              <a:gd name="connsiteX0" fmla="*/ 0 w 1710266"/>
              <a:gd name="connsiteY0" fmla="*/ 21166 h 4465918"/>
              <a:gd name="connsiteX1" fmla="*/ 35983 w 1710266"/>
              <a:gd name="connsiteY1" fmla="*/ 4157133 h 4465918"/>
              <a:gd name="connsiteX2" fmla="*/ 1710266 w 1710266"/>
              <a:gd name="connsiteY2" fmla="*/ 4152900 h 4465918"/>
              <a:gd name="connsiteX3" fmla="*/ 1663700 w 1710266"/>
              <a:gd name="connsiteY3" fmla="*/ 0 h 4465918"/>
              <a:gd name="connsiteX4" fmla="*/ 0 w 1710266"/>
              <a:gd name="connsiteY4" fmla="*/ 21166 h 4465918"/>
              <a:gd name="connsiteX0" fmla="*/ 0 w 1710266"/>
              <a:gd name="connsiteY0" fmla="*/ 21166 h 4164134"/>
              <a:gd name="connsiteX1" fmla="*/ 35983 w 1710266"/>
              <a:gd name="connsiteY1" fmla="*/ 4157133 h 4164134"/>
              <a:gd name="connsiteX2" fmla="*/ 1710266 w 1710266"/>
              <a:gd name="connsiteY2" fmla="*/ 4152900 h 4164134"/>
              <a:gd name="connsiteX3" fmla="*/ 1663700 w 1710266"/>
              <a:gd name="connsiteY3" fmla="*/ 0 h 4164134"/>
              <a:gd name="connsiteX4" fmla="*/ 0 w 1710266"/>
              <a:gd name="connsiteY4" fmla="*/ 21166 h 4164134"/>
              <a:gd name="connsiteX0" fmla="*/ 0 w 1710266"/>
              <a:gd name="connsiteY0" fmla="*/ 21166 h 4164134"/>
              <a:gd name="connsiteX1" fmla="*/ 35983 w 1710266"/>
              <a:gd name="connsiteY1" fmla="*/ 4157133 h 4164134"/>
              <a:gd name="connsiteX2" fmla="*/ 1710266 w 1710266"/>
              <a:gd name="connsiteY2" fmla="*/ 4152900 h 4164134"/>
              <a:gd name="connsiteX3" fmla="*/ 1663700 w 1710266"/>
              <a:gd name="connsiteY3" fmla="*/ 0 h 4164134"/>
              <a:gd name="connsiteX4" fmla="*/ 0 w 1710266"/>
              <a:gd name="connsiteY4" fmla="*/ 21166 h 4164134"/>
              <a:gd name="connsiteX0" fmla="*/ 0 w 1710266"/>
              <a:gd name="connsiteY0" fmla="*/ 21166 h 4164134"/>
              <a:gd name="connsiteX1" fmla="*/ 35983 w 1710266"/>
              <a:gd name="connsiteY1" fmla="*/ 4157133 h 4164134"/>
              <a:gd name="connsiteX2" fmla="*/ 1710266 w 1710266"/>
              <a:gd name="connsiteY2" fmla="*/ 4152900 h 4164134"/>
              <a:gd name="connsiteX3" fmla="*/ 1663700 w 1710266"/>
              <a:gd name="connsiteY3" fmla="*/ 0 h 4164134"/>
              <a:gd name="connsiteX4" fmla="*/ 0 w 1710266"/>
              <a:gd name="connsiteY4" fmla="*/ 21166 h 4164134"/>
              <a:gd name="connsiteX0" fmla="*/ 0 w 1710266"/>
              <a:gd name="connsiteY0" fmla="*/ 21166 h 4157133"/>
              <a:gd name="connsiteX1" fmla="*/ 35983 w 1710266"/>
              <a:gd name="connsiteY1" fmla="*/ 4157133 h 4157133"/>
              <a:gd name="connsiteX2" fmla="*/ 1710266 w 1710266"/>
              <a:gd name="connsiteY2" fmla="*/ 4152900 h 4157133"/>
              <a:gd name="connsiteX3" fmla="*/ 1663700 w 1710266"/>
              <a:gd name="connsiteY3" fmla="*/ 0 h 4157133"/>
              <a:gd name="connsiteX4" fmla="*/ 0 w 1710266"/>
              <a:gd name="connsiteY4" fmla="*/ 21166 h 41571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0266" h="4157133">
                <a:moveTo>
                  <a:pt x="0" y="21166"/>
                </a:moveTo>
                <a:lnTo>
                  <a:pt x="35983" y="4157133"/>
                </a:lnTo>
                <a:lnTo>
                  <a:pt x="1710266" y="4152900"/>
                </a:lnTo>
                <a:lnTo>
                  <a:pt x="1663700" y="0"/>
                </a:lnTo>
                <a:lnTo>
                  <a:pt x="0" y="21166"/>
                </a:lnTo>
                <a:close/>
              </a:path>
            </a:pathLst>
          </a:custGeom>
          <a:solidFill>
            <a:srgbClr val="C12607"/>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Freeform 5"/>
          <p:cNvSpPr/>
          <p:nvPr/>
        </p:nvSpPr>
        <p:spPr>
          <a:xfrm>
            <a:off x="4629152" y="6127749"/>
            <a:ext cx="819150" cy="438150"/>
          </a:xfrm>
          <a:custGeom>
            <a:avLst/>
            <a:gdLst>
              <a:gd name="connsiteX0" fmla="*/ 3355 w 818546"/>
              <a:gd name="connsiteY0" fmla="*/ 25400 h 488086"/>
              <a:gd name="connsiteX1" fmla="*/ 73205 w 818546"/>
              <a:gd name="connsiteY1" fmla="*/ 12700 h 488086"/>
              <a:gd name="connsiteX2" fmla="*/ 181155 w 818546"/>
              <a:gd name="connsiteY2" fmla="*/ 0 h 488086"/>
              <a:gd name="connsiteX3" fmla="*/ 701855 w 818546"/>
              <a:gd name="connsiteY3" fmla="*/ 19050 h 488086"/>
              <a:gd name="connsiteX4" fmla="*/ 790755 w 818546"/>
              <a:gd name="connsiteY4" fmla="*/ 25400 h 488086"/>
              <a:gd name="connsiteX5" fmla="*/ 797105 w 818546"/>
              <a:gd name="connsiteY5" fmla="*/ 266700 h 488086"/>
              <a:gd name="connsiteX6" fmla="*/ 809805 w 818546"/>
              <a:gd name="connsiteY6" fmla="*/ 381000 h 488086"/>
              <a:gd name="connsiteX7" fmla="*/ 803455 w 818546"/>
              <a:gd name="connsiteY7" fmla="*/ 476250 h 488086"/>
              <a:gd name="connsiteX8" fmla="*/ 416105 w 818546"/>
              <a:gd name="connsiteY8" fmla="*/ 469900 h 488086"/>
              <a:gd name="connsiteX9" fmla="*/ 333555 w 818546"/>
              <a:gd name="connsiteY9" fmla="*/ 463550 h 488086"/>
              <a:gd name="connsiteX10" fmla="*/ 155755 w 818546"/>
              <a:gd name="connsiteY10" fmla="*/ 457200 h 488086"/>
              <a:gd name="connsiteX11" fmla="*/ 111305 w 818546"/>
              <a:gd name="connsiteY11" fmla="*/ 450850 h 488086"/>
              <a:gd name="connsiteX12" fmla="*/ 60505 w 818546"/>
              <a:gd name="connsiteY12" fmla="*/ 444500 h 488086"/>
              <a:gd name="connsiteX13" fmla="*/ 16055 w 818546"/>
              <a:gd name="connsiteY13" fmla="*/ 431800 h 488086"/>
              <a:gd name="connsiteX14" fmla="*/ 3355 w 818546"/>
              <a:gd name="connsiteY14" fmla="*/ 412750 h 488086"/>
              <a:gd name="connsiteX15" fmla="*/ 9705 w 818546"/>
              <a:gd name="connsiteY15" fmla="*/ 196850 h 488086"/>
              <a:gd name="connsiteX16" fmla="*/ 3355 w 818546"/>
              <a:gd name="connsiteY16" fmla="*/ 25400 h 488086"/>
              <a:gd name="connsiteX0" fmla="*/ 3355 w 818546"/>
              <a:gd name="connsiteY0" fmla="*/ 25648 h 488334"/>
              <a:gd name="connsiteX1" fmla="*/ 181155 w 818546"/>
              <a:gd name="connsiteY1" fmla="*/ 248 h 488334"/>
              <a:gd name="connsiteX2" fmla="*/ 701855 w 818546"/>
              <a:gd name="connsiteY2" fmla="*/ 19298 h 488334"/>
              <a:gd name="connsiteX3" fmla="*/ 790755 w 818546"/>
              <a:gd name="connsiteY3" fmla="*/ 25648 h 488334"/>
              <a:gd name="connsiteX4" fmla="*/ 797105 w 818546"/>
              <a:gd name="connsiteY4" fmla="*/ 266948 h 488334"/>
              <a:gd name="connsiteX5" fmla="*/ 809805 w 818546"/>
              <a:gd name="connsiteY5" fmla="*/ 381248 h 488334"/>
              <a:gd name="connsiteX6" fmla="*/ 803455 w 818546"/>
              <a:gd name="connsiteY6" fmla="*/ 476498 h 488334"/>
              <a:gd name="connsiteX7" fmla="*/ 416105 w 818546"/>
              <a:gd name="connsiteY7" fmla="*/ 470148 h 488334"/>
              <a:gd name="connsiteX8" fmla="*/ 333555 w 818546"/>
              <a:gd name="connsiteY8" fmla="*/ 463798 h 488334"/>
              <a:gd name="connsiteX9" fmla="*/ 155755 w 818546"/>
              <a:gd name="connsiteY9" fmla="*/ 457448 h 488334"/>
              <a:gd name="connsiteX10" fmla="*/ 111305 w 818546"/>
              <a:gd name="connsiteY10" fmla="*/ 451098 h 488334"/>
              <a:gd name="connsiteX11" fmla="*/ 60505 w 818546"/>
              <a:gd name="connsiteY11" fmla="*/ 444748 h 488334"/>
              <a:gd name="connsiteX12" fmla="*/ 16055 w 818546"/>
              <a:gd name="connsiteY12" fmla="*/ 432048 h 488334"/>
              <a:gd name="connsiteX13" fmla="*/ 3355 w 818546"/>
              <a:gd name="connsiteY13" fmla="*/ 412998 h 488334"/>
              <a:gd name="connsiteX14" fmla="*/ 9705 w 818546"/>
              <a:gd name="connsiteY14" fmla="*/ 197098 h 488334"/>
              <a:gd name="connsiteX15" fmla="*/ 3355 w 818546"/>
              <a:gd name="connsiteY15" fmla="*/ 25648 h 488334"/>
              <a:gd name="connsiteX0" fmla="*/ 3355 w 818546"/>
              <a:gd name="connsiteY0" fmla="*/ 15046 h 477732"/>
              <a:gd name="connsiteX1" fmla="*/ 701855 w 818546"/>
              <a:gd name="connsiteY1" fmla="*/ 8696 h 477732"/>
              <a:gd name="connsiteX2" fmla="*/ 790755 w 818546"/>
              <a:gd name="connsiteY2" fmla="*/ 15046 h 477732"/>
              <a:gd name="connsiteX3" fmla="*/ 797105 w 818546"/>
              <a:gd name="connsiteY3" fmla="*/ 256346 h 477732"/>
              <a:gd name="connsiteX4" fmla="*/ 809805 w 818546"/>
              <a:gd name="connsiteY4" fmla="*/ 370646 h 477732"/>
              <a:gd name="connsiteX5" fmla="*/ 803455 w 818546"/>
              <a:gd name="connsiteY5" fmla="*/ 465896 h 477732"/>
              <a:gd name="connsiteX6" fmla="*/ 416105 w 818546"/>
              <a:gd name="connsiteY6" fmla="*/ 459546 h 477732"/>
              <a:gd name="connsiteX7" fmla="*/ 333555 w 818546"/>
              <a:gd name="connsiteY7" fmla="*/ 453196 h 477732"/>
              <a:gd name="connsiteX8" fmla="*/ 155755 w 818546"/>
              <a:gd name="connsiteY8" fmla="*/ 446846 h 477732"/>
              <a:gd name="connsiteX9" fmla="*/ 111305 w 818546"/>
              <a:gd name="connsiteY9" fmla="*/ 440496 h 477732"/>
              <a:gd name="connsiteX10" fmla="*/ 60505 w 818546"/>
              <a:gd name="connsiteY10" fmla="*/ 434146 h 477732"/>
              <a:gd name="connsiteX11" fmla="*/ 16055 w 818546"/>
              <a:gd name="connsiteY11" fmla="*/ 421446 h 477732"/>
              <a:gd name="connsiteX12" fmla="*/ 3355 w 818546"/>
              <a:gd name="connsiteY12" fmla="*/ 402396 h 477732"/>
              <a:gd name="connsiteX13" fmla="*/ 9705 w 818546"/>
              <a:gd name="connsiteY13" fmla="*/ 186496 h 477732"/>
              <a:gd name="connsiteX14" fmla="*/ 3355 w 818546"/>
              <a:gd name="connsiteY14" fmla="*/ 15046 h 477732"/>
              <a:gd name="connsiteX0" fmla="*/ 3355 w 818546"/>
              <a:gd name="connsiteY0" fmla="*/ 25979 h 488665"/>
              <a:gd name="connsiteX1" fmla="*/ 790755 w 818546"/>
              <a:gd name="connsiteY1" fmla="*/ 25979 h 488665"/>
              <a:gd name="connsiteX2" fmla="*/ 797105 w 818546"/>
              <a:gd name="connsiteY2" fmla="*/ 267279 h 488665"/>
              <a:gd name="connsiteX3" fmla="*/ 809805 w 818546"/>
              <a:gd name="connsiteY3" fmla="*/ 381579 h 488665"/>
              <a:gd name="connsiteX4" fmla="*/ 803455 w 818546"/>
              <a:gd name="connsiteY4" fmla="*/ 476829 h 488665"/>
              <a:gd name="connsiteX5" fmla="*/ 416105 w 818546"/>
              <a:gd name="connsiteY5" fmla="*/ 470479 h 488665"/>
              <a:gd name="connsiteX6" fmla="*/ 333555 w 818546"/>
              <a:gd name="connsiteY6" fmla="*/ 464129 h 488665"/>
              <a:gd name="connsiteX7" fmla="*/ 155755 w 818546"/>
              <a:gd name="connsiteY7" fmla="*/ 457779 h 488665"/>
              <a:gd name="connsiteX8" fmla="*/ 111305 w 818546"/>
              <a:gd name="connsiteY8" fmla="*/ 451429 h 488665"/>
              <a:gd name="connsiteX9" fmla="*/ 60505 w 818546"/>
              <a:gd name="connsiteY9" fmla="*/ 445079 h 488665"/>
              <a:gd name="connsiteX10" fmla="*/ 16055 w 818546"/>
              <a:gd name="connsiteY10" fmla="*/ 432379 h 488665"/>
              <a:gd name="connsiteX11" fmla="*/ 3355 w 818546"/>
              <a:gd name="connsiteY11" fmla="*/ 413329 h 488665"/>
              <a:gd name="connsiteX12" fmla="*/ 9705 w 818546"/>
              <a:gd name="connsiteY12" fmla="*/ 197429 h 488665"/>
              <a:gd name="connsiteX13" fmla="*/ 3355 w 818546"/>
              <a:gd name="connsiteY13" fmla="*/ 25979 h 488665"/>
              <a:gd name="connsiteX0" fmla="*/ 3355 w 855324"/>
              <a:gd name="connsiteY0" fmla="*/ 25979 h 488665"/>
              <a:gd name="connsiteX1" fmla="*/ 790755 w 855324"/>
              <a:gd name="connsiteY1" fmla="*/ 25979 h 488665"/>
              <a:gd name="connsiteX2" fmla="*/ 809805 w 855324"/>
              <a:gd name="connsiteY2" fmla="*/ 381579 h 488665"/>
              <a:gd name="connsiteX3" fmla="*/ 803455 w 855324"/>
              <a:gd name="connsiteY3" fmla="*/ 476829 h 488665"/>
              <a:gd name="connsiteX4" fmla="*/ 416105 w 855324"/>
              <a:gd name="connsiteY4" fmla="*/ 470479 h 488665"/>
              <a:gd name="connsiteX5" fmla="*/ 333555 w 855324"/>
              <a:gd name="connsiteY5" fmla="*/ 464129 h 488665"/>
              <a:gd name="connsiteX6" fmla="*/ 155755 w 855324"/>
              <a:gd name="connsiteY6" fmla="*/ 457779 h 488665"/>
              <a:gd name="connsiteX7" fmla="*/ 111305 w 855324"/>
              <a:gd name="connsiteY7" fmla="*/ 451429 h 488665"/>
              <a:gd name="connsiteX8" fmla="*/ 60505 w 855324"/>
              <a:gd name="connsiteY8" fmla="*/ 445079 h 488665"/>
              <a:gd name="connsiteX9" fmla="*/ 16055 w 855324"/>
              <a:gd name="connsiteY9" fmla="*/ 432379 h 488665"/>
              <a:gd name="connsiteX10" fmla="*/ 3355 w 855324"/>
              <a:gd name="connsiteY10" fmla="*/ 413329 h 488665"/>
              <a:gd name="connsiteX11" fmla="*/ 9705 w 855324"/>
              <a:gd name="connsiteY11" fmla="*/ 197429 h 488665"/>
              <a:gd name="connsiteX12" fmla="*/ 3355 w 855324"/>
              <a:gd name="connsiteY12" fmla="*/ 25979 h 488665"/>
              <a:gd name="connsiteX0" fmla="*/ 3355 w 871484"/>
              <a:gd name="connsiteY0" fmla="*/ 25979 h 508910"/>
              <a:gd name="connsiteX1" fmla="*/ 790755 w 871484"/>
              <a:gd name="connsiteY1" fmla="*/ 25979 h 508910"/>
              <a:gd name="connsiteX2" fmla="*/ 803455 w 871484"/>
              <a:gd name="connsiteY2" fmla="*/ 476829 h 508910"/>
              <a:gd name="connsiteX3" fmla="*/ 416105 w 871484"/>
              <a:gd name="connsiteY3" fmla="*/ 470479 h 508910"/>
              <a:gd name="connsiteX4" fmla="*/ 333555 w 871484"/>
              <a:gd name="connsiteY4" fmla="*/ 464129 h 508910"/>
              <a:gd name="connsiteX5" fmla="*/ 155755 w 871484"/>
              <a:gd name="connsiteY5" fmla="*/ 457779 h 508910"/>
              <a:gd name="connsiteX6" fmla="*/ 111305 w 871484"/>
              <a:gd name="connsiteY6" fmla="*/ 451429 h 508910"/>
              <a:gd name="connsiteX7" fmla="*/ 60505 w 871484"/>
              <a:gd name="connsiteY7" fmla="*/ 445079 h 508910"/>
              <a:gd name="connsiteX8" fmla="*/ 16055 w 871484"/>
              <a:gd name="connsiteY8" fmla="*/ 432379 h 508910"/>
              <a:gd name="connsiteX9" fmla="*/ 3355 w 871484"/>
              <a:gd name="connsiteY9" fmla="*/ 413329 h 508910"/>
              <a:gd name="connsiteX10" fmla="*/ 9705 w 871484"/>
              <a:gd name="connsiteY10" fmla="*/ 197429 h 508910"/>
              <a:gd name="connsiteX11" fmla="*/ 3355 w 871484"/>
              <a:gd name="connsiteY11" fmla="*/ 25979 h 508910"/>
              <a:gd name="connsiteX0" fmla="*/ 3355 w 876129"/>
              <a:gd name="connsiteY0" fmla="*/ 25979 h 506895"/>
              <a:gd name="connsiteX1" fmla="*/ 790755 w 876129"/>
              <a:gd name="connsiteY1" fmla="*/ 25979 h 506895"/>
              <a:gd name="connsiteX2" fmla="*/ 803455 w 876129"/>
              <a:gd name="connsiteY2" fmla="*/ 476829 h 506895"/>
              <a:gd name="connsiteX3" fmla="*/ 333555 w 876129"/>
              <a:gd name="connsiteY3" fmla="*/ 464129 h 506895"/>
              <a:gd name="connsiteX4" fmla="*/ 155755 w 876129"/>
              <a:gd name="connsiteY4" fmla="*/ 457779 h 506895"/>
              <a:gd name="connsiteX5" fmla="*/ 111305 w 876129"/>
              <a:gd name="connsiteY5" fmla="*/ 451429 h 506895"/>
              <a:gd name="connsiteX6" fmla="*/ 60505 w 876129"/>
              <a:gd name="connsiteY6" fmla="*/ 445079 h 506895"/>
              <a:gd name="connsiteX7" fmla="*/ 16055 w 876129"/>
              <a:gd name="connsiteY7" fmla="*/ 432379 h 506895"/>
              <a:gd name="connsiteX8" fmla="*/ 3355 w 876129"/>
              <a:gd name="connsiteY8" fmla="*/ 413329 h 506895"/>
              <a:gd name="connsiteX9" fmla="*/ 9705 w 876129"/>
              <a:gd name="connsiteY9" fmla="*/ 197429 h 506895"/>
              <a:gd name="connsiteX10" fmla="*/ 3355 w 876129"/>
              <a:gd name="connsiteY10" fmla="*/ 25979 h 506895"/>
              <a:gd name="connsiteX0" fmla="*/ 3355 w 886800"/>
              <a:gd name="connsiteY0" fmla="*/ 25979 h 505272"/>
              <a:gd name="connsiteX1" fmla="*/ 790755 w 886800"/>
              <a:gd name="connsiteY1" fmla="*/ 25979 h 505272"/>
              <a:gd name="connsiteX2" fmla="*/ 803455 w 886800"/>
              <a:gd name="connsiteY2" fmla="*/ 476829 h 505272"/>
              <a:gd name="connsiteX3" fmla="*/ 155755 w 886800"/>
              <a:gd name="connsiteY3" fmla="*/ 457779 h 505272"/>
              <a:gd name="connsiteX4" fmla="*/ 111305 w 886800"/>
              <a:gd name="connsiteY4" fmla="*/ 451429 h 505272"/>
              <a:gd name="connsiteX5" fmla="*/ 60505 w 886800"/>
              <a:gd name="connsiteY5" fmla="*/ 445079 h 505272"/>
              <a:gd name="connsiteX6" fmla="*/ 16055 w 886800"/>
              <a:gd name="connsiteY6" fmla="*/ 432379 h 505272"/>
              <a:gd name="connsiteX7" fmla="*/ 3355 w 886800"/>
              <a:gd name="connsiteY7" fmla="*/ 413329 h 505272"/>
              <a:gd name="connsiteX8" fmla="*/ 9705 w 886800"/>
              <a:gd name="connsiteY8" fmla="*/ 197429 h 505272"/>
              <a:gd name="connsiteX9" fmla="*/ 3355 w 886800"/>
              <a:gd name="connsiteY9" fmla="*/ 25979 h 505272"/>
              <a:gd name="connsiteX0" fmla="*/ 3355 w 889587"/>
              <a:gd name="connsiteY0" fmla="*/ 25979 h 503744"/>
              <a:gd name="connsiteX1" fmla="*/ 790755 w 889587"/>
              <a:gd name="connsiteY1" fmla="*/ 25979 h 503744"/>
              <a:gd name="connsiteX2" fmla="*/ 803455 w 889587"/>
              <a:gd name="connsiteY2" fmla="*/ 476829 h 503744"/>
              <a:gd name="connsiteX3" fmla="*/ 111305 w 889587"/>
              <a:gd name="connsiteY3" fmla="*/ 451429 h 503744"/>
              <a:gd name="connsiteX4" fmla="*/ 60505 w 889587"/>
              <a:gd name="connsiteY4" fmla="*/ 445079 h 503744"/>
              <a:gd name="connsiteX5" fmla="*/ 16055 w 889587"/>
              <a:gd name="connsiteY5" fmla="*/ 432379 h 503744"/>
              <a:gd name="connsiteX6" fmla="*/ 3355 w 889587"/>
              <a:gd name="connsiteY6" fmla="*/ 413329 h 503744"/>
              <a:gd name="connsiteX7" fmla="*/ 9705 w 889587"/>
              <a:gd name="connsiteY7" fmla="*/ 197429 h 503744"/>
              <a:gd name="connsiteX8" fmla="*/ 3355 w 889587"/>
              <a:gd name="connsiteY8" fmla="*/ 25979 h 503744"/>
              <a:gd name="connsiteX0" fmla="*/ 10927 w 900393"/>
              <a:gd name="connsiteY0" fmla="*/ 25979 h 502470"/>
              <a:gd name="connsiteX1" fmla="*/ 798327 w 900393"/>
              <a:gd name="connsiteY1" fmla="*/ 25979 h 502470"/>
              <a:gd name="connsiteX2" fmla="*/ 811027 w 900393"/>
              <a:gd name="connsiteY2" fmla="*/ 476829 h 502470"/>
              <a:gd name="connsiteX3" fmla="*/ 68077 w 900393"/>
              <a:gd name="connsiteY3" fmla="*/ 445079 h 502470"/>
              <a:gd name="connsiteX4" fmla="*/ 23627 w 900393"/>
              <a:gd name="connsiteY4" fmla="*/ 432379 h 502470"/>
              <a:gd name="connsiteX5" fmla="*/ 10927 w 900393"/>
              <a:gd name="connsiteY5" fmla="*/ 413329 h 502470"/>
              <a:gd name="connsiteX6" fmla="*/ 17277 w 900393"/>
              <a:gd name="connsiteY6" fmla="*/ 197429 h 502470"/>
              <a:gd name="connsiteX7" fmla="*/ 10927 w 900393"/>
              <a:gd name="connsiteY7" fmla="*/ 25979 h 502470"/>
              <a:gd name="connsiteX0" fmla="*/ 3356 w 895691"/>
              <a:gd name="connsiteY0" fmla="*/ 25979 h 499949"/>
              <a:gd name="connsiteX1" fmla="*/ 790756 w 895691"/>
              <a:gd name="connsiteY1" fmla="*/ 25979 h 499949"/>
              <a:gd name="connsiteX2" fmla="*/ 803456 w 895691"/>
              <a:gd name="connsiteY2" fmla="*/ 476829 h 499949"/>
              <a:gd name="connsiteX3" fmla="*/ 16056 w 895691"/>
              <a:gd name="connsiteY3" fmla="*/ 432379 h 499949"/>
              <a:gd name="connsiteX4" fmla="*/ 3356 w 895691"/>
              <a:gd name="connsiteY4" fmla="*/ 413329 h 499949"/>
              <a:gd name="connsiteX5" fmla="*/ 9706 w 895691"/>
              <a:gd name="connsiteY5" fmla="*/ 197429 h 499949"/>
              <a:gd name="connsiteX6" fmla="*/ 3356 w 895691"/>
              <a:gd name="connsiteY6" fmla="*/ 25979 h 499949"/>
              <a:gd name="connsiteX0" fmla="*/ 47298 w 939633"/>
              <a:gd name="connsiteY0" fmla="*/ 25979 h 499949"/>
              <a:gd name="connsiteX1" fmla="*/ 834698 w 939633"/>
              <a:gd name="connsiteY1" fmla="*/ 25979 h 499949"/>
              <a:gd name="connsiteX2" fmla="*/ 847398 w 939633"/>
              <a:gd name="connsiteY2" fmla="*/ 476829 h 499949"/>
              <a:gd name="connsiteX3" fmla="*/ 59998 w 939633"/>
              <a:gd name="connsiteY3" fmla="*/ 432379 h 499949"/>
              <a:gd name="connsiteX4" fmla="*/ 53648 w 939633"/>
              <a:gd name="connsiteY4" fmla="*/ 197429 h 499949"/>
              <a:gd name="connsiteX5" fmla="*/ 47298 w 939633"/>
              <a:gd name="connsiteY5" fmla="*/ 25979 h 499949"/>
              <a:gd name="connsiteX0" fmla="*/ 92235 w 984570"/>
              <a:gd name="connsiteY0" fmla="*/ 25979 h 499949"/>
              <a:gd name="connsiteX1" fmla="*/ 879635 w 984570"/>
              <a:gd name="connsiteY1" fmla="*/ 25979 h 499949"/>
              <a:gd name="connsiteX2" fmla="*/ 892335 w 984570"/>
              <a:gd name="connsiteY2" fmla="*/ 476829 h 499949"/>
              <a:gd name="connsiteX3" fmla="*/ 104935 w 984570"/>
              <a:gd name="connsiteY3" fmla="*/ 432379 h 499949"/>
              <a:gd name="connsiteX4" fmla="*/ 92235 w 984570"/>
              <a:gd name="connsiteY4" fmla="*/ 25979 h 499949"/>
              <a:gd name="connsiteX0" fmla="*/ 92235 w 984570"/>
              <a:gd name="connsiteY0" fmla="*/ 0 h 473970"/>
              <a:gd name="connsiteX1" fmla="*/ 879635 w 984570"/>
              <a:gd name="connsiteY1" fmla="*/ 0 h 473970"/>
              <a:gd name="connsiteX2" fmla="*/ 892335 w 984570"/>
              <a:gd name="connsiteY2" fmla="*/ 450850 h 473970"/>
              <a:gd name="connsiteX3" fmla="*/ 104935 w 984570"/>
              <a:gd name="connsiteY3" fmla="*/ 406400 h 473970"/>
              <a:gd name="connsiteX4" fmla="*/ 92235 w 984570"/>
              <a:gd name="connsiteY4" fmla="*/ 0 h 473970"/>
              <a:gd name="connsiteX0" fmla="*/ 0 w 892335"/>
              <a:gd name="connsiteY0" fmla="*/ 0 h 473970"/>
              <a:gd name="connsiteX1" fmla="*/ 787400 w 892335"/>
              <a:gd name="connsiteY1" fmla="*/ 0 h 473970"/>
              <a:gd name="connsiteX2" fmla="*/ 800100 w 892335"/>
              <a:gd name="connsiteY2" fmla="*/ 450850 h 473970"/>
              <a:gd name="connsiteX3" fmla="*/ 12700 w 892335"/>
              <a:gd name="connsiteY3" fmla="*/ 406400 h 473970"/>
              <a:gd name="connsiteX4" fmla="*/ 0 w 892335"/>
              <a:gd name="connsiteY4" fmla="*/ 0 h 473970"/>
              <a:gd name="connsiteX0" fmla="*/ 0 w 800100"/>
              <a:gd name="connsiteY0" fmla="*/ 0 h 473970"/>
              <a:gd name="connsiteX1" fmla="*/ 787400 w 800100"/>
              <a:gd name="connsiteY1" fmla="*/ 0 h 473970"/>
              <a:gd name="connsiteX2" fmla="*/ 800100 w 800100"/>
              <a:gd name="connsiteY2" fmla="*/ 450850 h 473970"/>
              <a:gd name="connsiteX3" fmla="*/ 12700 w 800100"/>
              <a:gd name="connsiteY3" fmla="*/ 406400 h 473970"/>
              <a:gd name="connsiteX4" fmla="*/ 0 w 800100"/>
              <a:gd name="connsiteY4" fmla="*/ 0 h 473970"/>
              <a:gd name="connsiteX0" fmla="*/ 0 w 800100"/>
              <a:gd name="connsiteY0" fmla="*/ 0 h 450850"/>
              <a:gd name="connsiteX1" fmla="*/ 787400 w 800100"/>
              <a:gd name="connsiteY1" fmla="*/ 0 h 450850"/>
              <a:gd name="connsiteX2" fmla="*/ 800100 w 800100"/>
              <a:gd name="connsiteY2" fmla="*/ 450850 h 450850"/>
              <a:gd name="connsiteX3" fmla="*/ 12700 w 800100"/>
              <a:gd name="connsiteY3" fmla="*/ 406400 h 450850"/>
              <a:gd name="connsiteX4" fmla="*/ 0 w 800100"/>
              <a:gd name="connsiteY4" fmla="*/ 0 h 450850"/>
              <a:gd name="connsiteX0" fmla="*/ 0 w 793750"/>
              <a:gd name="connsiteY0" fmla="*/ 0 h 438150"/>
              <a:gd name="connsiteX1" fmla="*/ 787400 w 793750"/>
              <a:gd name="connsiteY1" fmla="*/ 0 h 438150"/>
              <a:gd name="connsiteX2" fmla="*/ 793750 w 793750"/>
              <a:gd name="connsiteY2" fmla="*/ 438150 h 438150"/>
              <a:gd name="connsiteX3" fmla="*/ 12700 w 793750"/>
              <a:gd name="connsiteY3" fmla="*/ 406400 h 438150"/>
              <a:gd name="connsiteX4" fmla="*/ 0 w 793750"/>
              <a:gd name="connsiteY4" fmla="*/ 0 h 438150"/>
              <a:gd name="connsiteX0" fmla="*/ 55132 w 905116"/>
              <a:gd name="connsiteY0" fmla="*/ 31985 h 500989"/>
              <a:gd name="connsiteX1" fmla="*/ 842532 w 905116"/>
              <a:gd name="connsiteY1" fmla="*/ 31985 h 500989"/>
              <a:gd name="connsiteX2" fmla="*/ 848882 w 905116"/>
              <a:gd name="connsiteY2" fmla="*/ 470135 h 500989"/>
              <a:gd name="connsiteX3" fmla="*/ 67832 w 905116"/>
              <a:gd name="connsiteY3" fmla="*/ 463785 h 500989"/>
              <a:gd name="connsiteX4" fmla="*/ 55132 w 905116"/>
              <a:gd name="connsiteY4" fmla="*/ 31985 h 500989"/>
              <a:gd name="connsiteX0" fmla="*/ 55132 w 905116"/>
              <a:gd name="connsiteY0" fmla="*/ 31985 h 470135"/>
              <a:gd name="connsiteX1" fmla="*/ 842532 w 905116"/>
              <a:gd name="connsiteY1" fmla="*/ 31985 h 470135"/>
              <a:gd name="connsiteX2" fmla="*/ 848882 w 905116"/>
              <a:gd name="connsiteY2" fmla="*/ 470135 h 470135"/>
              <a:gd name="connsiteX3" fmla="*/ 67832 w 905116"/>
              <a:gd name="connsiteY3" fmla="*/ 463785 h 470135"/>
              <a:gd name="connsiteX4" fmla="*/ 55132 w 905116"/>
              <a:gd name="connsiteY4" fmla="*/ 31985 h 470135"/>
              <a:gd name="connsiteX0" fmla="*/ 55132 w 848882"/>
              <a:gd name="connsiteY0" fmla="*/ 31985 h 470135"/>
              <a:gd name="connsiteX1" fmla="*/ 842532 w 848882"/>
              <a:gd name="connsiteY1" fmla="*/ 31985 h 470135"/>
              <a:gd name="connsiteX2" fmla="*/ 848882 w 848882"/>
              <a:gd name="connsiteY2" fmla="*/ 470135 h 470135"/>
              <a:gd name="connsiteX3" fmla="*/ 67832 w 848882"/>
              <a:gd name="connsiteY3" fmla="*/ 463785 h 470135"/>
              <a:gd name="connsiteX4" fmla="*/ 55132 w 848882"/>
              <a:gd name="connsiteY4" fmla="*/ 31985 h 470135"/>
              <a:gd name="connsiteX0" fmla="*/ 55132 w 848882"/>
              <a:gd name="connsiteY0" fmla="*/ 0 h 438150"/>
              <a:gd name="connsiteX1" fmla="*/ 842532 w 848882"/>
              <a:gd name="connsiteY1" fmla="*/ 0 h 438150"/>
              <a:gd name="connsiteX2" fmla="*/ 848882 w 848882"/>
              <a:gd name="connsiteY2" fmla="*/ 438150 h 438150"/>
              <a:gd name="connsiteX3" fmla="*/ 67832 w 848882"/>
              <a:gd name="connsiteY3" fmla="*/ 431800 h 438150"/>
              <a:gd name="connsiteX4" fmla="*/ 55132 w 848882"/>
              <a:gd name="connsiteY4" fmla="*/ 0 h 438150"/>
              <a:gd name="connsiteX0" fmla="*/ 0 w 793750"/>
              <a:gd name="connsiteY0" fmla="*/ 0 h 438150"/>
              <a:gd name="connsiteX1" fmla="*/ 787400 w 793750"/>
              <a:gd name="connsiteY1" fmla="*/ 0 h 438150"/>
              <a:gd name="connsiteX2" fmla="*/ 793750 w 793750"/>
              <a:gd name="connsiteY2" fmla="*/ 438150 h 438150"/>
              <a:gd name="connsiteX3" fmla="*/ 12700 w 793750"/>
              <a:gd name="connsiteY3" fmla="*/ 431800 h 438150"/>
              <a:gd name="connsiteX4" fmla="*/ 0 w 793750"/>
              <a:gd name="connsiteY4" fmla="*/ 0 h 438150"/>
              <a:gd name="connsiteX0" fmla="*/ 61724 w 913589"/>
              <a:gd name="connsiteY0" fmla="*/ 31044 h 497092"/>
              <a:gd name="connsiteX1" fmla="*/ 849124 w 913589"/>
              <a:gd name="connsiteY1" fmla="*/ 31044 h 497092"/>
              <a:gd name="connsiteX2" fmla="*/ 855474 w 913589"/>
              <a:gd name="connsiteY2" fmla="*/ 469194 h 497092"/>
              <a:gd name="connsiteX3" fmla="*/ 49024 w 913589"/>
              <a:gd name="connsiteY3" fmla="*/ 450144 h 497092"/>
              <a:gd name="connsiteX4" fmla="*/ 61724 w 913589"/>
              <a:gd name="connsiteY4" fmla="*/ 31044 h 497092"/>
              <a:gd name="connsiteX0" fmla="*/ 55297 w 932562"/>
              <a:gd name="connsiteY0" fmla="*/ 31044 h 497092"/>
              <a:gd name="connsiteX1" fmla="*/ 868097 w 932562"/>
              <a:gd name="connsiteY1" fmla="*/ 31044 h 497092"/>
              <a:gd name="connsiteX2" fmla="*/ 874447 w 932562"/>
              <a:gd name="connsiteY2" fmla="*/ 469194 h 497092"/>
              <a:gd name="connsiteX3" fmla="*/ 67997 w 932562"/>
              <a:gd name="connsiteY3" fmla="*/ 450144 h 497092"/>
              <a:gd name="connsiteX4" fmla="*/ 55297 w 932562"/>
              <a:gd name="connsiteY4" fmla="*/ 31044 h 497092"/>
              <a:gd name="connsiteX0" fmla="*/ 55297 w 932562"/>
              <a:gd name="connsiteY0" fmla="*/ 31044 h 469194"/>
              <a:gd name="connsiteX1" fmla="*/ 868097 w 932562"/>
              <a:gd name="connsiteY1" fmla="*/ 31044 h 469194"/>
              <a:gd name="connsiteX2" fmla="*/ 874447 w 932562"/>
              <a:gd name="connsiteY2" fmla="*/ 469194 h 469194"/>
              <a:gd name="connsiteX3" fmla="*/ 67997 w 932562"/>
              <a:gd name="connsiteY3" fmla="*/ 450144 h 469194"/>
              <a:gd name="connsiteX4" fmla="*/ 55297 w 932562"/>
              <a:gd name="connsiteY4" fmla="*/ 31044 h 469194"/>
              <a:gd name="connsiteX0" fmla="*/ 55297 w 874447"/>
              <a:gd name="connsiteY0" fmla="*/ 31044 h 469194"/>
              <a:gd name="connsiteX1" fmla="*/ 868097 w 874447"/>
              <a:gd name="connsiteY1" fmla="*/ 31044 h 469194"/>
              <a:gd name="connsiteX2" fmla="*/ 874447 w 874447"/>
              <a:gd name="connsiteY2" fmla="*/ 469194 h 469194"/>
              <a:gd name="connsiteX3" fmla="*/ 67997 w 874447"/>
              <a:gd name="connsiteY3" fmla="*/ 450144 h 469194"/>
              <a:gd name="connsiteX4" fmla="*/ 55297 w 874447"/>
              <a:gd name="connsiteY4" fmla="*/ 31044 h 469194"/>
              <a:gd name="connsiteX0" fmla="*/ 55297 w 874447"/>
              <a:gd name="connsiteY0" fmla="*/ 0 h 438150"/>
              <a:gd name="connsiteX1" fmla="*/ 868097 w 874447"/>
              <a:gd name="connsiteY1" fmla="*/ 0 h 438150"/>
              <a:gd name="connsiteX2" fmla="*/ 874447 w 874447"/>
              <a:gd name="connsiteY2" fmla="*/ 438150 h 438150"/>
              <a:gd name="connsiteX3" fmla="*/ 67997 w 874447"/>
              <a:gd name="connsiteY3" fmla="*/ 419100 h 438150"/>
              <a:gd name="connsiteX4" fmla="*/ 55297 w 874447"/>
              <a:gd name="connsiteY4" fmla="*/ 0 h 438150"/>
              <a:gd name="connsiteX0" fmla="*/ 0 w 819150"/>
              <a:gd name="connsiteY0" fmla="*/ 0 h 438150"/>
              <a:gd name="connsiteX1" fmla="*/ 812800 w 819150"/>
              <a:gd name="connsiteY1" fmla="*/ 0 h 438150"/>
              <a:gd name="connsiteX2" fmla="*/ 819150 w 819150"/>
              <a:gd name="connsiteY2" fmla="*/ 438150 h 438150"/>
              <a:gd name="connsiteX3" fmla="*/ 12700 w 819150"/>
              <a:gd name="connsiteY3" fmla="*/ 419100 h 438150"/>
              <a:gd name="connsiteX4" fmla="*/ 0 w 819150"/>
              <a:gd name="connsiteY4" fmla="*/ 0 h 438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150" h="438150">
                <a:moveTo>
                  <a:pt x="0" y="0"/>
                </a:moveTo>
                <a:lnTo>
                  <a:pt x="812800" y="0"/>
                </a:lnTo>
                <a:cubicBezTo>
                  <a:pt x="814917" y="146050"/>
                  <a:pt x="817033" y="292100"/>
                  <a:pt x="819150" y="438150"/>
                </a:cubicBezTo>
                <a:lnTo>
                  <a:pt x="12700" y="41910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 name="Freeform 2"/>
          <p:cNvSpPr/>
          <p:nvPr/>
        </p:nvSpPr>
        <p:spPr>
          <a:xfrm>
            <a:off x="3765547" y="6087703"/>
            <a:ext cx="882650" cy="459147"/>
          </a:xfrm>
          <a:custGeom>
            <a:avLst/>
            <a:gdLst>
              <a:gd name="connsiteX0" fmla="*/ 13741 w 886236"/>
              <a:gd name="connsiteY0" fmla="*/ 63500 h 516387"/>
              <a:gd name="connsiteX1" fmla="*/ 1041 w 886236"/>
              <a:gd name="connsiteY1" fmla="*/ 95250 h 516387"/>
              <a:gd name="connsiteX2" fmla="*/ 7391 w 886236"/>
              <a:gd name="connsiteY2" fmla="*/ 476250 h 516387"/>
              <a:gd name="connsiteX3" fmla="*/ 26441 w 886236"/>
              <a:gd name="connsiteY3" fmla="*/ 488950 h 516387"/>
              <a:gd name="connsiteX4" fmla="*/ 509041 w 886236"/>
              <a:gd name="connsiteY4" fmla="*/ 495300 h 516387"/>
              <a:gd name="connsiteX5" fmla="*/ 877341 w 886236"/>
              <a:gd name="connsiteY5" fmla="*/ 323850 h 516387"/>
              <a:gd name="connsiteX6" fmla="*/ 864641 w 886236"/>
              <a:gd name="connsiteY6" fmla="*/ 222250 h 516387"/>
              <a:gd name="connsiteX7" fmla="*/ 858291 w 886236"/>
              <a:gd name="connsiteY7" fmla="*/ 44450 h 516387"/>
              <a:gd name="connsiteX8" fmla="*/ 851941 w 886236"/>
              <a:gd name="connsiteY8" fmla="*/ 25400 h 516387"/>
              <a:gd name="connsiteX9" fmla="*/ 832891 w 886236"/>
              <a:gd name="connsiteY9" fmla="*/ 19050 h 516387"/>
              <a:gd name="connsiteX10" fmla="*/ 788441 w 886236"/>
              <a:gd name="connsiteY10" fmla="*/ 0 h 516387"/>
              <a:gd name="connsiteX11" fmla="*/ 661441 w 886236"/>
              <a:gd name="connsiteY11" fmla="*/ 6350 h 516387"/>
              <a:gd name="connsiteX12" fmla="*/ 623341 w 886236"/>
              <a:gd name="connsiteY12" fmla="*/ 25400 h 516387"/>
              <a:gd name="connsiteX13" fmla="*/ 604291 w 886236"/>
              <a:gd name="connsiteY13" fmla="*/ 50800 h 516387"/>
              <a:gd name="connsiteX14" fmla="*/ 585241 w 886236"/>
              <a:gd name="connsiteY14" fmla="*/ 57150 h 516387"/>
              <a:gd name="connsiteX15" fmla="*/ 559841 w 886236"/>
              <a:gd name="connsiteY15" fmla="*/ 82550 h 516387"/>
              <a:gd name="connsiteX16" fmla="*/ 547141 w 886236"/>
              <a:gd name="connsiteY16" fmla="*/ 101600 h 516387"/>
              <a:gd name="connsiteX17" fmla="*/ 502691 w 886236"/>
              <a:gd name="connsiteY17" fmla="*/ 120650 h 516387"/>
              <a:gd name="connsiteX18" fmla="*/ 439191 w 886236"/>
              <a:gd name="connsiteY18" fmla="*/ 139700 h 516387"/>
              <a:gd name="connsiteX19" fmla="*/ 382041 w 886236"/>
              <a:gd name="connsiteY19" fmla="*/ 127000 h 516387"/>
              <a:gd name="connsiteX20" fmla="*/ 362991 w 886236"/>
              <a:gd name="connsiteY20" fmla="*/ 120650 h 516387"/>
              <a:gd name="connsiteX21" fmla="*/ 343941 w 886236"/>
              <a:gd name="connsiteY21" fmla="*/ 82550 h 516387"/>
              <a:gd name="connsiteX22" fmla="*/ 286791 w 886236"/>
              <a:gd name="connsiteY22" fmla="*/ 50800 h 516387"/>
              <a:gd name="connsiteX23" fmla="*/ 261391 w 886236"/>
              <a:gd name="connsiteY23" fmla="*/ 38100 h 516387"/>
              <a:gd name="connsiteX24" fmla="*/ 166141 w 886236"/>
              <a:gd name="connsiteY24" fmla="*/ 44450 h 516387"/>
              <a:gd name="connsiteX25" fmla="*/ 128041 w 886236"/>
              <a:gd name="connsiteY25" fmla="*/ 63500 h 516387"/>
              <a:gd name="connsiteX26" fmla="*/ 108991 w 886236"/>
              <a:gd name="connsiteY26" fmla="*/ 69850 h 516387"/>
              <a:gd name="connsiteX27" fmla="*/ 13741 w 886236"/>
              <a:gd name="connsiteY27" fmla="*/ 63500 h 516387"/>
              <a:gd name="connsiteX0" fmla="*/ 10341 w 882836"/>
              <a:gd name="connsiteY0" fmla="*/ 63500 h 516387"/>
              <a:gd name="connsiteX1" fmla="*/ 3991 w 882836"/>
              <a:gd name="connsiteY1" fmla="*/ 476250 h 516387"/>
              <a:gd name="connsiteX2" fmla="*/ 23041 w 882836"/>
              <a:gd name="connsiteY2" fmla="*/ 488950 h 516387"/>
              <a:gd name="connsiteX3" fmla="*/ 505641 w 882836"/>
              <a:gd name="connsiteY3" fmla="*/ 495300 h 516387"/>
              <a:gd name="connsiteX4" fmla="*/ 873941 w 882836"/>
              <a:gd name="connsiteY4" fmla="*/ 323850 h 516387"/>
              <a:gd name="connsiteX5" fmla="*/ 861241 w 882836"/>
              <a:gd name="connsiteY5" fmla="*/ 222250 h 516387"/>
              <a:gd name="connsiteX6" fmla="*/ 854891 w 882836"/>
              <a:gd name="connsiteY6" fmla="*/ 44450 h 516387"/>
              <a:gd name="connsiteX7" fmla="*/ 848541 w 882836"/>
              <a:gd name="connsiteY7" fmla="*/ 25400 h 516387"/>
              <a:gd name="connsiteX8" fmla="*/ 829491 w 882836"/>
              <a:gd name="connsiteY8" fmla="*/ 19050 h 516387"/>
              <a:gd name="connsiteX9" fmla="*/ 785041 w 882836"/>
              <a:gd name="connsiteY9" fmla="*/ 0 h 516387"/>
              <a:gd name="connsiteX10" fmla="*/ 658041 w 882836"/>
              <a:gd name="connsiteY10" fmla="*/ 6350 h 516387"/>
              <a:gd name="connsiteX11" fmla="*/ 619941 w 882836"/>
              <a:gd name="connsiteY11" fmla="*/ 25400 h 516387"/>
              <a:gd name="connsiteX12" fmla="*/ 600891 w 882836"/>
              <a:gd name="connsiteY12" fmla="*/ 50800 h 516387"/>
              <a:gd name="connsiteX13" fmla="*/ 581841 w 882836"/>
              <a:gd name="connsiteY13" fmla="*/ 57150 h 516387"/>
              <a:gd name="connsiteX14" fmla="*/ 556441 w 882836"/>
              <a:gd name="connsiteY14" fmla="*/ 82550 h 516387"/>
              <a:gd name="connsiteX15" fmla="*/ 543741 w 882836"/>
              <a:gd name="connsiteY15" fmla="*/ 101600 h 516387"/>
              <a:gd name="connsiteX16" fmla="*/ 499291 w 882836"/>
              <a:gd name="connsiteY16" fmla="*/ 120650 h 516387"/>
              <a:gd name="connsiteX17" fmla="*/ 435791 w 882836"/>
              <a:gd name="connsiteY17" fmla="*/ 139700 h 516387"/>
              <a:gd name="connsiteX18" fmla="*/ 378641 w 882836"/>
              <a:gd name="connsiteY18" fmla="*/ 127000 h 516387"/>
              <a:gd name="connsiteX19" fmla="*/ 359591 w 882836"/>
              <a:gd name="connsiteY19" fmla="*/ 120650 h 516387"/>
              <a:gd name="connsiteX20" fmla="*/ 340541 w 882836"/>
              <a:gd name="connsiteY20" fmla="*/ 82550 h 516387"/>
              <a:gd name="connsiteX21" fmla="*/ 283391 w 882836"/>
              <a:gd name="connsiteY21" fmla="*/ 50800 h 516387"/>
              <a:gd name="connsiteX22" fmla="*/ 257991 w 882836"/>
              <a:gd name="connsiteY22" fmla="*/ 38100 h 516387"/>
              <a:gd name="connsiteX23" fmla="*/ 162741 w 882836"/>
              <a:gd name="connsiteY23" fmla="*/ 44450 h 516387"/>
              <a:gd name="connsiteX24" fmla="*/ 124641 w 882836"/>
              <a:gd name="connsiteY24" fmla="*/ 63500 h 516387"/>
              <a:gd name="connsiteX25" fmla="*/ 105591 w 882836"/>
              <a:gd name="connsiteY25" fmla="*/ 69850 h 516387"/>
              <a:gd name="connsiteX26" fmla="*/ 10341 w 882836"/>
              <a:gd name="connsiteY26" fmla="*/ 63500 h 516387"/>
              <a:gd name="connsiteX0" fmla="*/ 10341 w 875177"/>
              <a:gd name="connsiteY0" fmla="*/ 63500 h 522355"/>
              <a:gd name="connsiteX1" fmla="*/ 3991 w 875177"/>
              <a:gd name="connsiteY1" fmla="*/ 476250 h 522355"/>
              <a:gd name="connsiteX2" fmla="*/ 505641 w 875177"/>
              <a:gd name="connsiteY2" fmla="*/ 495300 h 522355"/>
              <a:gd name="connsiteX3" fmla="*/ 873941 w 875177"/>
              <a:gd name="connsiteY3" fmla="*/ 323850 h 522355"/>
              <a:gd name="connsiteX4" fmla="*/ 861241 w 875177"/>
              <a:gd name="connsiteY4" fmla="*/ 222250 h 522355"/>
              <a:gd name="connsiteX5" fmla="*/ 854891 w 875177"/>
              <a:gd name="connsiteY5" fmla="*/ 44450 h 522355"/>
              <a:gd name="connsiteX6" fmla="*/ 848541 w 875177"/>
              <a:gd name="connsiteY6" fmla="*/ 25400 h 522355"/>
              <a:gd name="connsiteX7" fmla="*/ 829491 w 875177"/>
              <a:gd name="connsiteY7" fmla="*/ 19050 h 522355"/>
              <a:gd name="connsiteX8" fmla="*/ 785041 w 875177"/>
              <a:gd name="connsiteY8" fmla="*/ 0 h 522355"/>
              <a:gd name="connsiteX9" fmla="*/ 658041 w 875177"/>
              <a:gd name="connsiteY9" fmla="*/ 6350 h 522355"/>
              <a:gd name="connsiteX10" fmla="*/ 619941 w 875177"/>
              <a:gd name="connsiteY10" fmla="*/ 25400 h 522355"/>
              <a:gd name="connsiteX11" fmla="*/ 600891 w 875177"/>
              <a:gd name="connsiteY11" fmla="*/ 50800 h 522355"/>
              <a:gd name="connsiteX12" fmla="*/ 581841 w 875177"/>
              <a:gd name="connsiteY12" fmla="*/ 57150 h 522355"/>
              <a:gd name="connsiteX13" fmla="*/ 556441 w 875177"/>
              <a:gd name="connsiteY13" fmla="*/ 82550 h 522355"/>
              <a:gd name="connsiteX14" fmla="*/ 543741 w 875177"/>
              <a:gd name="connsiteY14" fmla="*/ 101600 h 522355"/>
              <a:gd name="connsiteX15" fmla="*/ 499291 w 875177"/>
              <a:gd name="connsiteY15" fmla="*/ 120650 h 522355"/>
              <a:gd name="connsiteX16" fmla="*/ 435791 w 875177"/>
              <a:gd name="connsiteY16" fmla="*/ 139700 h 522355"/>
              <a:gd name="connsiteX17" fmla="*/ 378641 w 875177"/>
              <a:gd name="connsiteY17" fmla="*/ 127000 h 522355"/>
              <a:gd name="connsiteX18" fmla="*/ 359591 w 875177"/>
              <a:gd name="connsiteY18" fmla="*/ 120650 h 522355"/>
              <a:gd name="connsiteX19" fmla="*/ 340541 w 875177"/>
              <a:gd name="connsiteY19" fmla="*/ 82550 h 522355"/>
              <a:gd name="connsiteX20" fmla="*/ 283391 w 875177"/>
              <a:gd name="connsiteY20" fmla="*/ 50800 h 522355"/>
              <a:gd name="connsiteX21" fmla="*/ 257991 w 875177"/>
              <a:gd name="connsiteY21" fmla="*/ 38100 h 522355"/>
              <a:gd name="connsiteX22" fmla="*/ 162741 w 875177"/>
              <a:gd name="connsiteY22" fmla="*/ 44450 h 522355"/>
              <a:gd name="connsiteX23" fmla="*/ 124641 w 875177"/>
              <a:gd name="connsiteY23" fmla="*/ 63500 h 522355"/>
              <a:gd name="connsiteX24" fmla="*/ 105591 w 875177"/>
              <a:gd name="connsiteY24" fmla="*/ 69850 h 522355"/>
              <a:gd name="connsiteX25" fmla="*/ 10341 w 875177"/>
              <a:gd name="connsiteY25" fmla="*/ 63500 h 522355"/>
              <a:gd name="connsiteX0" fmla="*/ 10341 w 933966"/>
              <a:gd name="connsiteY0" fmla="*/ 63500 h 522355"/>
              <a:gd name="connsiteX1" fmla="*/ 3991 w 933966"/>
              <a:gd name="connsiteY1" fmla="*/ 476250 h 522355"/>
              <a:gd name="connsiteX2" fmla="*/ 867591 w 933966"/>
              <a:gd name="connsiteY2" fmla="*/ 495300 h 522355"/>
              <a:gd name="connsiteX3" fmla="*/ 873941 w 933966"/>
              <a:gd name="connsiteY3" fmla="*/ 323850 h 522355"/>
              <a:gd name="connsiteX4" fmla="*/ 861241 w 933966"/>
              <a:gd name="connsiteY4" fmla="*/ 222250 h 522355"/>
              <a:gd name="connsiteX5" fmla="*/ 854891 w 933966"/>
              <a:gd name="connsiteY5" fmla="*/ 44450 h 522355"/>
              <a:gd name="connsiteX6" fmla="*/ 848541 w 933966"/>
              <a:gd name="connsiteY6" fmla="*/ 25400 h 522355"/>
              <a:gd name="connsiteX7" fmla="*/ 829491 w 933966"/>
              <a:gd name="connsiteY7" fmla="*/ 19050 h 522355"/>
              <a:gd name="connsiteX8" fmla="*/ 785041 w 933966"/>
              <a:gd name="connsiteY8" fmla="*/ 0 h 522355"/>
              <a:gd name="connsiteX9" fmla="*/ 658041 w 933966"/>
              <a:gd name="connsiteY9" fmla="*/ 6350 h 522355"/>
              <a:gd name="connsiteX10" fmla="*/ 619941 w 933966"/>
              <a:gd name="connsiteY10" fmla="*/ 25400 h 522355"/>
              <a:gd name="connsiteX11" fmla="*/ 600891 w 933966"/>
              <a:gd name="connsiteY11" fmla="*/ 50800 h 522355"/>
              <a:gd name="connsiteX12" fmla="*/ 581841 w 933966"/>
              <a:gd name="connsiteY12" fmla="*/ 57150 h 522355"/>
              <a:gd name="connsiteX13" fmla="*/ 556441 w 933966"/>
              <a:gd name="connsiteY13" fmla="*/ 82550 h 522355"/>
              <a:gd name="connsiteX14" fmla="*/ 543741 w 933966"/>
              <a:gd name="connsiteY14" fmla="*/ 101600 h 522355"/>
              <a:gd name="connsiteX15" fmla="*/ 499291 w 933966"/>
              <a:gd name="connsiteY15" fmla="*/ 120650 h 522355"/>
              <a:gd name="connsiteX16" fmla="*/ 435791 w 933966"/>
              <a:gd name="connsiteY16" fmla="*/ 139700 h 522355"/>
              <a:gd name="connsiteX17" fmla="*/ 378641 w 933966"/>
              <a:gd name="connsiteY17" fmla="*/ 127000 h 522355"/>
              <a:gd name="connsiteX18" fmla="*/ 359591 w 933966"/>
              <a:gd name="connsiteY18" fmla="*/ 120650 h 522355"/>
              <a:gd name="connsiteX19" fmla="*/ 340541 w 933966"/>
              <a:gd name="connsiteY19" fmla="*/ 82550 h 522355"/>
              <a:gd name="connsiteX20" fmla="*/ 283391 w 933966"/>
              <a:gd name="connsiteY20" fmla="*/ 50800 h 522355"/>
              <a:gd name="connsiteX21" fmla="*/ 257991 w 933966"/>
              <a:gd name="connsiteY21" fmla="*/ 38100 h 522355"/>
              <a:gd name="connsiteX22" fmla="*/ 162741 w 933966"/>
              <a:gd name="connsiteY22" fmla="*/ 44450 h 522355"/>
              <a:gd name="connsiteX23" fmla="*/ 124641 w 933966"/>
              <a:gd name="connsiteY23" fmla="*/ 63500 h 522355"/>
              <a:gd name="connsiteX24" fmla="*/ 105591 w 933966"/>
              <a:gd name="connsiteY24" fmla="*/ 69850 h 522355"/>
              <a:gd name="connsiteX25" fmla="*/ 10341 w 933966"/>
              <a:gd name="connsiteY25" fmla="*/ 63500 h 522355"/>
              <a:gd name="connsiteX0" fmla="*/ 10341 w 933966"/>
              <a:gd name="connsiteY0" fmla="*/ 63500 h 522355"/>
              <a:gd name="connsiteX1" fmla="*/ 3991 w 933966"/>
              <a:gd name="connsiteY1" fmla="*/ 476250 h 522355"/>
              <a:gd name="connsiteX2" fmla="*/ 867591 w 933966"/>
              <a:gd name="connsiteY2" fmla="*/ 495300 h 522355"/>
              <a:gd name="connsiteX3" fmla="*/ 873941 w 933966"/>
              <a:gd name="connsiteY3" fmla="*/ 323850 h 522355"/>
              <a:gd name="connsiteX4" fmla="*/ 861241 w 933966"/>
              <a:gd name="connsiteY4" fmla="*/ 222250 h 522355"/>
              <a:gd name="connsiteX5" fmla="*/ 854891 w 933966"/>
              <a:gd name="connsiteY5" fmla="*/ 44450 h 522355"/>
              <a:gd name="connsiteX6" fmla="*/ 848541 w 933966"/>
              <a:gd name="connsiteY6" fmla="*/ 25400 h 522355"/>
              <a:gd name="connsiteX7" fmla="*/ 829491 w 933966"/>
              <a:gd name="connsiteY7" fmla="*/ 19050 h 522355"/>
              <a:gd name="connsiteX8" fmla="*/ 785041 w 933966"/>
              <a:gd name="connsiteY8" fmla="*/ 0 h 522355"/>
              <a:gd name="connsiteX9" fmla="*/ 658041 w 933966"/>
              <a:gd name="connsiteY9" fmla="*/ 6350 h 522355"/>
              <a:gd name="connsiteX10" fmla="*/ 619941 w 933966"/>
              <a:gd name="connsiteY10" fmla="*/ 25400 h 522355"/>
              <a:gd name="connsiteX11" fmla="*/ 600891 w 933966"/>
              <a:gd name="connsiteY11" fmla="*/ 50800 h 522355"/>
              <a:gd name="connsiteX12" fmla="*/ 581841 w 933966"/>
              <a:gd name="connsiteY12" fmla="*/ 57150 h 522355"/>
              <a:gd name="connsiteX13" fmla="*/ 556441 w 933966"/>
              <a:gd name="connsiteY13" fmla="*/ 82550 h 522355"/>
              <a:gd name="connsiteX14" fmla="*/ 543741 w 933966"/>
              <a:gd name="connsiteY14" fmla="*/ 101600 h 522355"/>
              <a:gd name="connsiteX15" fmla="*/ 499291 w 933966"/>
              <a:gd name="connsiteY15" fmla="*/ 120650 h 522355"/>
              <a:gd name="connsiteX16" fmla="*/ 435791 w 933966"/>
              <a:gd name="connsiteY16" fmla="*/ 139700 h 522355"/>
              <a:gd name="connsiteX17" fmla="*/ 378641 w 933966"/>
              <a:gd name="connsiteY17" fmla="*/ 127000 h 522355"/>
              <a:gd name="connsiteX18" fmla="*/ 359591 w 933966"/>
              <a:gd name="connsiteY18" fmla="*/ 120650 h 522355"/>
              <a:gd name="connsiteX19" fmla="*/ 340541 w 933966"/>
              <a:gd name="connsiteY19" fmla="*/ 82550 h 522355"/>
              <a:gd name="connsiteX20" fmla="*/ 283391 w 933966"/>
              <a:gd name="connsiteY20" fmla="*/ 50800 h 522355"/>
              <a:gd name="connsiteX21" fmla="*/ 257991 w 933966"/>
              <a:gd name="connsiteY21" fmla="*/ 38100 h 522355"/>
              <a:gd name="connsiteX22" fmla="*/ 162741 w 933966"/>
              <a:gd name="connsiteY22" fmla="*/ 44450 h 522355"/>
              <a:gd name="connsiteX23" fmla="*/ 124641 w 933966"/>
              <a:gd name="connsiteY23" fmla="*/ 63500 h 522355"/>
              <a:gd name="connsiteX24" fmla="*/ 105591 w 933966"/>
              <a:gd name="connsiteY24" fmla="*/ 69850 h 522355"/>
              <a:gd name="connsiteX25" fmla="*/ 10341 w 933966"/>
              <a:gd name="connsiteY25" fmla="*/ 63500 h 522355"/>
              <a:gd name="connsiteX0" fmla="*/ 10341 w 874032"/>
              <a:gd name="connsiteY0" fmla="*/ 63500 h 522355"/>
              <a:gd name="connsiteX1" fmla="*/ 3991 w 874032"/>
              <a:gd name="connsiteY1" fmla="*/ 476250 h 522355"/>
              <a:gd name="connsiteX2" fmla="*/ 867591 w 874032"/>
              <a:gd name="connsiteY2" fmla="*/ 495300 h 522355"/>
              <a:gd name="connsiteX3" fmla="*/ 873941 w 874032"/>
              <a:gd name="connsiteY3" fmla="*/ 323850 h 522355"/>
              <a:gd name="connsiteX4" fmla="*/ 861241 w 874032"/>
              <a:gd name="connsiteY4" fmla="*/ 222250 h 522355"/>
              <a:gd name="connsiteX5" fmla="*/ 854891 w 874032"/>
              <a:gd name="connsiteY5" fmla="*/ 44450 h 522355"/>
              <a:gd name="connsiteX6" fmla="*/ 848541 w 874032"/>
              <a:gd name="connsiteY6" fmla="*/ 25400 h 522355"/>
              <a:gd name="connsiteX7" fmla="*/ 829491 w 874032"/>
              <a:gd name="connsiteY7" fmla="*/ 19050 h 522355"/>
              <a:gd name="connsiteX8" fmla="*/ 785041 w 874032"/>
              <a:gd name="connsiteY8" fmla="*/ 0 h 522355"/>
              <a:gd name="connsiteX9" fmla="*/ 658041 w 874032"/>
              <a:gd name="connsiteY9" fmla="*/ 6350 h 522355"/>
              <a:gd name="connsiteX10" fmla="*/ 619941 w 874032"/>
              <a:gd name="connsiteY10" fmla="*/ 25400 h 522355"/>
              <a:gd name="connsiteX11" fmla="*/ 600891 w 874032"/>
              <a:gd name="connsiteY11" fmla="*/ 50800 h 522355"/>
              <a:gd name="connsiteX12" fmla="*/ 581841 w 874032"/>
              <a:gd name="connsiteY12" fmla="*/ 57150 h 522355"/>
              <a:gd name="connsiteX13" fmla="*/ 556441 w 874032"/>
              <a:gd name="connsiteY13" fmla="*/ 82550 h 522355"/>
              <a:gd name="connsiteX14" fmla="*/ 543741 w 874032"/>
              <a:gd name="connsiteY14" fmla="*/ 101600 h 522355"/>
              <a:gd name="connsiteX15" fmla="*/ 499291 w 874032"/>
              <a:gd name="connsiteY15" fmla="*/ 120650 h 522355"/>
              <a:gd name="connsiteX16" fmla="*/ 435791 w 874032"/>
              <a:gd name="connsiteY16" fmla="*/ 139700 h 522355"/>
              <a:gd name="connsiteX17" fmla="*/ 378641 w 874032"/>
              <a:gd name="connsiteY17" fmla="*/ 127000 h 522355"/>
              <a:gd name="connsiteX18" fmla="*/ 359591 w 874032"/>
              <a:gd name="connsiteY18" fmla="*/ 120650 h 522355"/>
              <a:gd name="connsiteX19" fmla="*/ 340541 w 874032"/>
              <a:gd name="connsiteY19" fmla="*/ 82550 h 522355"/>
              <a:gd name="connsiteX20" fmla="*/ 283391 w 874032"/>
              <a:gd name="connsiteY20" fmla="*/ 50800 h 522355"/>
              <a:gd name="connsiteX21" fmla="*/ 257991 w 874032"/>
              <a:gd name="connsiteY21" fmla="*/ 38100 h 522355"/>
              <a:gd name="connsiteX22" fmla="*/ 162741 w 874032"/>
              <a:gd name="connsiteY22" fmla="*/ 44450 h 522355"/>
              <a:gd name="connsiteX23" fmla="*/ 124641 w 874032"/>
              <a:gd name="connsiteY23" fmla="*/ 63500 h 522355"/>
              <a:gd name="connsiteX24" fmla="*/ 105591 w 874032"/>
              <a:gd name="connsiteY24" fmla="*/ 69850 h 522355"/>
              <a:gd name="connsiteX25" fmla="*/ 10341 w 874032"/>
              <a:gd name="connsiteY25" fmla="*/ 63500 h 522355"/>
              <a:gd name="connsiteX0" fmla="*/ 10341 w 929938"/>
              <a:gd name="connsiteY0" fmla="*/ 63500 h 522355"/>
              <a:gd name="connsiteX1" fmla="*/ 3991 w 929938"/>
              <a:gd name="connsiteY1" fmla="*/ 476250 h 522355"/>
              <a:gd name="connsiteX2" fmla="*/ 867591 w 929938"/>
              <a:gd name="connsiteY2" fmla="*/ 495300 h 522355"/>
              <a:gd name="connsiteX3" fmla="*/ 861241 w 929938"/>
              <a:gd name="connsiteY3" fmla="*/ 222250 h 522355"/>
              <a:gd name="connsiteX4" fmla="*/ 854891 w 929938"/>
              <a:gd name="connsiteY4" fmla="*/ 44450 h 522355"/>
              <a:gd name="connsiteX5" fmla="*/ 848541 w 929938"/>
              <a:gd name="connsiteY5" fmla="*/ 25400 h 522355"/>
              <a:gd name="connsiteX6" fmla="*/ 829491 w 929938"/>
              <a:gd name="connsiteY6" fmla="*/ 19050 h 522355"/>
              <a:gd name="connsiteX7" fmla="*/ 785041 w 929938"/>
              <a:gd name="connsiteY7" fmla="*/ 0 h 522355"/>
              <a:gd name="connsiteX8" fmla="*/ 658041 w 929938"/>
              <a:gd name="connsiteY8" fmla="*/ 6350 h 522355"/>
              <a:gd name="connsiteX9" fmla="*/ 619941 w 929938"/>
              <a:gd name="connsiteY9" fmla="*/ 25400 h 522355"/>
              <a:gd name="connsiteX10" fmla="*/ 600891 w 929938"/>
              <a:gd name="connsiteY10" fmla="*/ 50800 h 522355"/>
              <a:gd name="connsiteX11" fmla="*/ 581841 w 929938"/>
              <a:gd name="connsiteY11" fmla="*/ 57150 h 522355"/>
              <a:gd name="connsiteX12" fmla="*/ 556441 w 929938"/>
              <a:gd name="connsiteY12" fmla="*/ 82550 h 522355"/>
              <a:gd name="connsiteX13" fmla="*/ 543741 w 929938"/>
              <a:gd name="connsiteY13" fmla="*/ 101600 h 522355"/>
              <a:gd name="connsiteX14" fmla="*/ 499291 w 929938"/>
              <a:gd name="connsiteY14" fmla="*/ 120650 h 522355"/>
              <a:gd name="connsiteX15" fmla="*/ 435791 w 929938"/>
              <a:gd name="connsiteY15" fmla="*/ 139700 h 522355"/>
              <a:gd name="connsiteX16" fmla="*/ 378641 w 929938"/>
              <a:gd name="connsiteY16" fmla="*/ 127000 h 522355"/>
              <a:gd name="connsiteX17" fmla="*/ 359591 w 929938"/>
              <a:gd name="connsiteY17" fmla="*/ 120650 h 522355"/>
              <a:gd name="connsiteX18" fmla="*/ 340541 w 929938"/>
              <a:gd name="connsiteY18" fmla="*/ 82550 h 522355"/>
              <a:gd name="connsiteX19" fmla="*/ 283391 w 929938"/>
              <a:gd name="connsiteY19" fmla="*/ 50800 h 522355"/>
              <a:gd name="connsiteX20" fmla="*/ 257991 w 929938"/>
              <a:gd name="connsiteY20" fmla="*/ 38100 h 522355"/>
              <a:gd name="connsiteX21" fmla="*/ 162741 w 929938"/>
              <a:gd name="connsiteY21" fmla="*/ 44450 h 522355"/>
              <a:gd name="connsiteX22" fmla="*/ 124641 w 929938"/>
              <a:gd name="connsiteY22" fmla="*/ 63500 h 522355"/>
              <a:gd name="connsiteX23" fmla="*/ 105591 w 929938"/>
              <a:gd name="connsiteY23" fmla="*/ 69850 h 522355"/>
              <a:gd name="connsiteX24" fmla="*/ 10341 w 929938"/>
              <a:gd name="connsiteY24" fmla="*/ 63500 h 522355"/>
              <a:gd name="connsiteX0" fmla="*/ 10341 w 928139"/>
              <a:gd name="connsiteY0" fmla="*/ 63500 h 522355"/>
              <a:gd name="connsiteX1" fmla="*/ 3991 w 928139"/>
              <a:gd name="connsiteY1" fmla="*/ 476250 h 522355"/>
              <a:gd name="connsiteX2" fmla="*/ 867591 w 928139"/>
              <a:gd name="connsiteY2" fmla="*/ 495300 h 522355"/>
              <a:gd name="connsiteX3" fmla="*/ 854891 w 928139"/>
              <a:gd name="connsiteY3" fmla="*/ 44450 h 522355"/>
              <a:gd name="connsiteX4" fmla="*/ 848541 w 928139"/>
              <a:gd name="connsiteY4" fmla="*/ 25400 h 522355"/>
              <a:gd name="connsiteX5" fmla="*/ 829491 w 928139"/>
              <a:gd name="connsiteY5" fmla="*/ 19050 h 522355"/>
              <a:gd name="connsiteX6" fmla="*/ 785041 w 928139"/>
              <a:gd name="connsiteY6" fmla="*/ 0 h 522355"/>
              <a:gd name="connsiteX7" fmla="*/ 658041 w 928139"/>
              <a:gd name="connsiteY7" fmla="*/ 6350 h 522355"/>
              <a:gd name="connsiteX8" fmla="*/ 619941 w 928139"/>
              <a:gd name="connsiteY8" fmla="*/ 25400 h 522355"/>
              <a:gd name="connsiteX9" fmla="*/ 600891 w 928139"/>
              <a:gd name="connsiteY9" fmla="*/ 50800 h 522355"/>
              <a:gd name="connsiteX10" fmla="*/ 581841 w 928139"/>
              <a:gd name="connsiteY10" fmla="*/ 57150 h 522355"/>
              <a:gd name="connsiteX11" fmla="*/ 556441 w 928139"/>
              <a:gd name="connsiteY11" fmla="*/ 82550 h 522355"/>
              <a:gd name="connsiteX12" fmla="*/ 543741 w 928139"/>
              <a:gd name="connsiteY12" fmla="*/ 101600 h 522355"/>
              <a:gd name="connsiteX13" fmla="*/ 499291 w 928139"/>
              <a:gd name="connsiteY13" fmla="*/ 120650 h 522355"/>
              <a:gd name="connsiteX14" fmla="*/ 435791 w 928139"/>
              <a:gd name="connsiteY14" fmla="*/ 139700 h 522355"/>
              <a:gd name="connsiteX15" fmla="*/ 378641 w 928139"/>
              <a:gd name="connsiteY15" fmla="*/ 127000 h 522355"/>
              <a:gd name="connsiteX16" fmla="*/ 359591 w 928139"/>
              <a:gd name="connsiteY16" fmla="*/ 120650 h 522355"/>
              <a:gd name="connsiteX17" fmla="*/ 340541 w 928139"/>
              <a:gd name="connsiteY17" fmla="*/ 82550 h 522355"/>
              <a:gd name="connsiteX18" fmla="*/ 283391 w 928139"/>
              <a:gd name="connsiteY18" fmla="*/ 50800 h 522355"/>
              <a:gd name="connsiteX19" fmla="*/ 257991 w 928139"/>
              <a:gd name="connsiteY19" fmla="*/ 38100 h 522355"/>
              <a:gd name="connsiteX20" fmla="*/ 162741 w 928139"/>
              <a:gd name="connsiteY20" fmla="*/ 44450 h 522355"/>
              <a:gd name="connsiteX21" fmla="*/ 124641 w 928139"/>
              <a:gd name="connsiteY21" fmla="*/ 63500 h 522355"/>
              <a:gd name="connsiteX22" fmla="*/ 105591 w 928139"/>
              <a:gd name="connsiteY22" fmla="*/ 69850 h 522355"/>
              <a:gd name="connsiteX23" fmla="*/ 10341 w 928139"/>
              <a:gd name="connsiteY23" fmla="*/ 63500 h 522355"/>
              <a:gd name="connsiteX0" fmla="*/ 10341 w 928139"/>
              <a:gd name="connsiteY0" fmla="*/ 63500 h 522355"/>
              <a:gd name="connsiteX1" fmla="*/ 3991 w 928139"/>
              <a:gd name="connsiteY1" fmla="*/ 476250 h 522355"/>
              <a:gd name="connsiteX2" fmla="*/ 867591 w 928139"/>
              <a:gd name="connsiteY2" fmla="*/ 495300 h 522355"/>
              <a:gd name="connsiteX3" fmla="*/ 854891 w 928139"/>
              <a:gd name="connsiteY3" fmla="*/ 44450 h 522355"/>
              <a:gd name="connsiteX4" fmla="*/ 848541 w 928139"/>
              <a:gd name="connsiteY4" fmla="*/ 25400 h 522355"/>
              <a:gd name="connsiteX5" fmla="*/ 785041 w 928139"/>
              <a:gd name="connsiteY5" fmla="*/ 0 h 522355"/>
              <a:gd name="connsiteX6" fmla="*/ 658041 w 928139"/>
              <a:gd name="connsiteY6" fmla="*/ 6350 h 522355"/>
              <a:gd name="connsiteX7" fmla="*/ 619941 w 928139"/>
              <a:gd name="connsiteY7" fmla="*/ 25400 h 522355"/>
              <a:gd name="connsiteX8" fmla="*/ 600891 w 928139"/>
              <a:gd name="connsiteY8" fmla="*/ 50800 h 522355"/>
              <a:gd name="connsiteX9" fmla="*/ 581841 w 928139"/>
              <a:gd name="connsiteY9" fmla="*/ 57150 h 522355"/>
              <a:gd name="connsiteX10" fmla="*/ 556441 w 928139"/>
              <a:gd name="connsiteY10" fmla="*/ 82550 h 522355"/>
              <a:gd name="connsiteX11" fmla="*/ 543741 w 928139"/>
              <a:gd name="connsiteY11" fmla="*/ 101600 h 522355"/>
              <a:gd name="connsiteX12" fmla="*/ 499291 w 928139"/>
              <a:gd name="connsiteY12" fmla="*/ 120650 h 522355"/>
              <a:gd name="connsiteX13" fmla="*/ 435791 w 928139"/>
              <a:gd name="connsiteY13" fmla="*/ 139700 h 522355"/>
              <a:gd name="connsiteX14" fmla="*/ 378641 w 928139"/>
              <a:gd name="connsiteY14" fmla="*/ 127000 h 522355"/>
              <a:gd name="connsiteX15" fmla="*/ 359591 w 928139"/>
              <a:gd name="connsiteY15" fmla="*/ 120650 h 522355"/>
              <a:gd name="connsiteX16" fmla="*/ 340541 w 928139"/>
              <a:gd name="connsiteY16" fmla="*/ 82550 h 522355"/>
              <a:gd name="connsiteX17" fmla="*/ 283391 w 928139"/>
              <a:gd name="connsiteY17" fmla="*/ 50800 h 522355"/>
              <a:gd name="connsiteX18" fmla="*/ 257991 w 928139"/>
              <a:gd name="connsiteY18" fmla="*/ 38100 h 522355"/>
              <a:gd name="connsiteX19" fmla="*/ 162741 w 928139"/>
              <a:gd name="connsiteY19" fmla="*/ 44450 h 522355"/>
              <a:gd name="connsiteX20" fmla="*/ 124641 w 928139"/>
              <a:gd name="connsiteY20" fmla="*/ 63500 h 522355"/>
              <a:gd name="connsiteX21" fmla="*/ 105591 w 928139"/>
              <a:gd name="connsiteY21" fmla="*/ 69850 h 522355"/>
              <a:gd name="connsiteX22" fmla="*/ 10341 w 928139"/>
              <a:gd name="connsiteY22" fmla="*/ 63500 h 522355"/>
              <a:gd name="connsiteX0" fmla="*/ 10341 w 930390"/>
              <a:gd name="connsiteY0" fmla="*/ 69850 h 528705"/>
              <a:gd name="connsiteX1" fmla="*/ 3991 w 930390"/>
              <a:gd name="connsiteY1" fmla="*/ 482600 h 528705"/>
              <a:gd name="connsiteX2" fmla="*/ 867591 w 930390"/>
              <a:gd name="connsiteY2" fmla="*/ 501650 h 528705"/>
              <a:gd name="connsiteX3" fmla="*/ 854891 w 930390"/>
              <a:gd name="connsiteY3" fmla="*/ 50800 h 528705"/>
              <a:gd name="connsiteX4" fmla="*/ 785041 w 930390"/>
              <a:gd name="connsiteY4" fmla="*/ 6350 h 528705"/>
              <a:gd name="connsiteX5" fmla="*/ 658041 w 930390"/>
              <a:gd name="connsiteY5" fmla="*/ 12700 h 528705"/>
              <a:gd name="connsiteX6" fmla="*/ 619941 w 930390"/>
              <a:gd name="connsiteY6" fmla="*/ 31750 h 528705"/>
              <a:gd name="connsiteX7" fmla="*/ 600891 w 930390"/>
              <a:gd name="connsiteY7" fmla="*/ 57150 h 528705"/>
              <a:gd name="connsiteX8" fmla="*/ 581841 w 930390"/>
              <a:gd name="connsiteY8" fmla="*/ 63500 h 528705"/>
              <a:gd name="connsiteX9" fmla="*/ 556441 w 930390"/>
              <a:gd name="connsiteY9" fmla="*/ 88900 h 528705"/>
              <a:gd name="connsiteX10" fmla="*/ 543741 w 930390"/>
              <a:gd name="connsiteY10" fmla="*/ 107950 h 528705"/>
              <a:gd name="connsiteX11" fmla="*/ 499291 w 930390"/>
              <a:gd name="connsiteY11" fmla="*/ 127000 h 528705"/>
              <a:gd name="connsiteX12" fmla="*/ 435791 w 930390"/>
              <a:gd name="connsiteY12" fmla="*/ 146050 h 528705"/>
              <a:gd name="connsiteX13" fmla="*/ 378641 w 930390"/>
              <a:gd name="connsiteY13" fmla="*/ 133350 h 528705"/>
              <a:gd name="connsiteX14" fmla="*/ 359591 w 930390"/>
              <a:gd name="connsiteY14" fmla="*/ 127000 h 528705"/>
              <a:gd name="connsiteX15" fmla="*/ 340541 w 930390"/>
              <a:gd name="connsiteY15" fmla="*/ 88900 h 528705"/>
              <a:gd name="connsiteX16" fmla="*/ 283391 w 930390"/>
              <a:gd name="connsiteY16" fmla="*/ 57150 h 528705"/>
              <a:gd name="connsiteX17" fmla="*/ 257991 w 930390"/>
              <a:gd name="connsiteY17" fmla="*/ 44450 h 528705"/>
              <a:gd name="connsiteX18" fmla="*/ 162741 w 930390"/>
              <a:gd name="connsiteY18" fmla="*/ 50800 h 528705"/>
              <a:gd name="connsiteX19" fmla="*/ 124641 w 930390"/>
              <a:gd name="connsiteY19" fmla="*/ 69850 h 528705"/>
              <a:gd name="connsiteX20" fmla="*/ 105591 w 930390"/>
              <a:gd name="connsiteY20" fmla="*/ 76200 h 528705"/>
              <a:gd name="connsiteX21" fmla="*/ 10341 w 930390"/>
              <a:gd name="connsiteY21" fmla="*/ 69850 h 528705"/>
              <a:gd name="connsiteX0" fmla="*/ 10341 w 930390"/>
              <a:gd name="connsiteY0" fmla="*/ 69850 h 528705"/>
              <a:gd name="connsiteX1" fmla="*/ 3991 w 930390"/>
              <a:gd name="connsiteY1" fmla="*/ 482600 h 528705"/>
              <a:gd name="connsiteX2" fmla="*/ 867591 w 930390"/>
              <a:gd name="connsiteY2" fmla="*/ 501650 h 528705"/>
              <a:gd name="connsiteX3" fmla="*/ 854891 w 930390"/>
              <a:gd name="connsiteY3" fmla="*/ 50800 h 528705"/>
              <a:gd name="connsiteX4" fmla="*/ 785041 w 930390"/>
              <a:gd name="connsiteY4" fmla="*/ 6350 h 528705"/>
              <a:gd name="connsiteX5" fmla="*/ 658041 w 930390"/>
              <a:gd name="connsiteY5" fmla="*/ 12700 h 528705"/>
              <a:gd name="connsiteX6" fmla="*/ 619941 w 930390"/>
              <a:gd name="connsiteY6" fmla="*/ 31750 h 528705"/>
              <a:gd name="connsiteX7" fmla="*/ 581841 w 930390"/>
              <a:gd name="connsiteY7" fmla="*/ 63500 h 528705"/>
              <a:gd name="connsiteX8" fmla="*/ 556441 w 930390"/>
              <a:gd name="connsiteY8" fmla="*/ 88900 h 528705"/>
              <a:gd name="connsiteX9" fmla="*/ 543741 w 930390"/>
              <a:gd name="connsiteY9" fmla="*/ 107950 h 528705"/>
              <a:gd name="connsiteX10" fmla="*/ 499291 w 930390"/>
              <a:gd name="connsiteY10" fmla="*/ 127000 h 528705"/>
              <a:gd name="connsiteX11" fmla="*/ 435791 w 930390"/>
              <a:gd name="connsiteY11" fmla="*/ 146050 h 528705"/>
              <a:gd name="connsiteX12" fmla="*/ 378641 w 930390"/>
              <a:gd name="connsiteY12" fmla="*/ 133350 h 528705"/>
              <a:gd name="connsiteX13" fmla="*/ 359591 w 930390"/>
              <a:gd name="connsiteY13" fmla="*/ 127000 h 528705"/>
              <a:gd name="connsiteX14" fmla="*/ 340541 w 930390"/>
              <a:gd name="connsiteY14" fmla="*/ 88900 h 528705"/>
              <a:gd name="connsiteX15" fmla="*/ 283391 w 930390"/>
              <a:gd name="connsiteY15" fmla="*/ 57150 h 528705"/>
              <a:gd name="connsiteX16" fmla="*/ 257991 w 930390"/>
              <a:gd name="connsiteY16" fmla="*/ 44450 h 528705"/>
              <a:gd name="connsiteX17" fmla="*/ 162741 w 930390"/>
              <a:gd name="connsiteY17" fmla="*/ 50800 h 528705"/>
              <a:gd name="connsiteX18" fmla="*/ 124641 w 930390"/>
              <a:gd name="connsiteY18" fmla="*/ 69850 h 528705"/>
              <a:gd name="connsiteX19" fmla="*/ 105591 w 930390"/>
              <a:gd name="connsiteY19" fmla="*/ 76200 h 528705"/>
              <a:gd name="connsiteX20" fmla="*/ 10341 w 930390"/>
              <a:gd name="connsiteY20" fmla="*/ 69850 h 528705"/>
              <a:gd name="connsiteX0" fmla="*/ 10341 w 930390"/>
              <a:gd name="connsiteY0" fmla="*/ 69850 h 528705"/>
              <a:gd name="connsiteX1" fmla="*/ 3991 w 930390"/>
              <a:gd name="connsiteY1" fmla="*/ 482600 h 528705"/>
              <a:gd name="connsiteX2" fmla="*/ 867591 w 930390"/>
              <a:gd name="connsiteY2" fmla="*/ 501650 h 528705"/>
              <a:gd name="connsiteX3" fmla="*/ 854891 w 930390"/>
              <a:gd name="connsiteY3" fmla="*/ 50800 h 528705"/>
              <a:gd name="connsiteX4" fmla="*/ 785041 w 930390"/>
              <a:gd name="connsiteY4" fmla="*/ 6350 h 528705"/>
              <a:gd name="connsiteX5" fmla="*/ 658041 w 930390"/>
              <a:gd name="connsiteY5" fmla="*/ 12700 h 528705"/>
              <a:gd name="connsiteX6" fmla="*/ 581841 w 930390"/>
              <a:gd name="connsiteY6" fmla="*/ 63500 h 528705"/>
              <a:gd name="connsiteX7" fmla="*/ 556441 w 930390"/>
              <a:gd name="connsiteY7" fmla="*/ 88900 h 528705"/>
              <a:gd name="connsiteX8" fmla="*/ 543741 w 930390"/>
              <a:gd name="connsiteY8" fmla="*/ 107950 h 528705"/>
              <a:gd name="connsiteX9" fmla="*/ 499291 w 930390"/>
              <a:gd name="connsiteY9" fmla="*/ 127000 h 528705"/>
              <a:gd name="connsiteX10" fmla="*/ 435791 w 930390"/>
              <a:gd name="connsiteY10" fmla="*/ 146050 h 528705"/>
              <a:gd name="connsiteX11" fmla="*/ 378641 w 930390"/>
              <a:gd name="connsiteY11" fmla="*/ 133350 h 528705"/>
              <a:gd name="connsiteX12" fmla="*/ 359591 w 930390"/>
              <a:gd name="connsiteY12" fmla="*/ 127000 h 528705"/>
              <a:gd name="connsiteX13" fmla="*/ 340541 w 930390"/>
              <a:gd name="connsiteY13" fmla="*/ 88900 h 528705"/>
              <a:gd name="connsiteX14" fmla="*/ 283391 w 930390"/>
              <a:gd name="connsiteY14" fmla="*/ 57150 h 528705"/>
              <a:gd name="connsiteX15" fmla="*/ 257991 w 930390"/>
              <a:gd name="connsiteY15" fmla="*/ 44450 h 528705"/>
              <a:gd name="connsiteX16" fmla="*/ 162741 w 930390"/>
              <a:gd name="connsiteY16" fmla="*/ 50800 h 528705"/>
              <a:gd name="connsiteX17" fmla="*/ 124641 w 930390"/>
              <a:gd name="connsiteY17" fmla="*/ 69850 h 528705"/>
              <a:gd name="connsiteX18" fmla="*/ 105591 w 930390"/>
              <a:gd name="connsiteY18" fmla="*/ 76200 h 528705"/>
              <a:gd name="connsiteX19" fmla="*/ 10341 w 930390"/>
              <a:gd name="connsiteY19" fmla="*/ 69850 h 528705"/>
              <a:gd name="connsiteX0" fmla="*/ 10341 w 930390"/>
              <a:gd name="connsiteY0" fmla="*/ 69850 h 528705"/>
              <a:gd name="connsiteX1" fmla="*/ 3991 w 930390"/>
              <a:gd name="connsiteY1" fmla="*/ 482600 h 528705"/>
              <a:gd name="connsiteX2" fmla="*/ 867591 w 930390"/>
              <a:gd name="connsiteY2" fmla="*/ 501650 h 528705"/>
              <a:gd name="connsiteX3" fmla="*/ 854891 w 930390"/>
              <a:gd name="connsiteY3" fmla="*/ 50800 h 528705"/>
              <a:gd name="connsiteX4" fmla="*/ 785041 w 930390"/>
              <a:gd name="connsiteY4" fmla="*/ 6350 h 528705"/>
              <a:gd name="connsiteX5" fmla="*/ 658041 w 930390"/>
              <a:gd name="connsiteY5" fmla="*/ 12700 h 528705"/>
              <a:gd name="connsiteX6" fmla="*/ 581841 w 930390"/>
              <a:gd name="connsiteY6" fmla="*/ 63500 h 528705"/>
              <a:gd name="connsiteX7" fmla="*/ 543741 w 930390"/>
              <a:gd name="connsiteY7" fmla="*/ 107950 h 528705"/>
              <a:gd name="connsiteX8" fmla="*/ 499291 w 930390"/>
              <a:gd name="connsiteY8" fmla="*/ 127000 h 528705"/>
              <a:gd name="connsiteX9" fmla="*/ 435791 w 930390"/>
              <a:gd name="connsiteY9" fmla="*/ 146050 h 528705"/>
              <a:gd name="connsiteX10" fmla="*/ 378641 w 930390"/>
              <a:gd name="connsiteY10" fmla="*/ 133350 h 528705"/>
              <a:gd name="connsiteX11" fmla="*/ 359591 w 930390"/>
              <a:gd name="connsiteY11" fmla="*/ 127000 h 528705"/>
              <a:gd name="connsiteX12" fmla="*/ 340541 w 930390"/>
              <a:gd name="connsiteY12" fmla="*/ 88900 h 528705"/>
              <a:gd name="connsiteX13" fmla="*/ 283391 w 930390"/>
              <a:gd name="connsiteY13" fmla="*/ 57150 h 528705"/>
              <a:gd name="connsiteX14" fmla="*/ 257991 w 930390"/>
              <a:gd name="connsiteY14" fmla="*/ 44450 h 528705"/>
              <a:gd name="connsiteX15" fmla="*/ 162741 w 930390"/>
              <a:gd name="connsiteY15" fmla="*/ 50800 h 528705"/>
              <a:gd name="connsiteX16" fmla="*/ 124641 w 930390"/>
              <a:gd name="connsiteY16" fmla="*/ 69850 h 528705"/>
              <a:gd name="connsiteX17" fmla="*/ 105591 w 930390"/>
              <a:gd name="connsiteY17" fmla="*/ 76200 h 528705"/>
              <a:gd name="connsiteX18" fmla="*/ 10341 w 930390"/>
              <a:gd name="connsiteY18" fmla="*/ 69850 h 528705"/>
              <a:gd name="connsiteX0" fmla="*/ 10341 w 930390"/>
              <a:gd name="connsiteY0" fmla="*/ 69850 h 528705"/>
              <a:gd name="connsiteX1" fmla="*/ 3991 w 930390"/>
              <a:gd name="connsiteY1" fmla="*/ 482600 h 528705"/>
              <a:gd name="connsiteX2" fmla="*/ 867591 w 930390"/>
              <a:gd name="connsiteY2" fmla="*/ 501650 h 528705"/>
              <a:gd name="connsiteX3" fmla="*/ 854891 w 930390"/>
              <a:gd name="connsiteY3" fmla="*/ 50800 h 528705"/>
              <a:gd name="connsiteX4" fmla="*/ 785041 w 930390"/>
              <a:gd name="connsiteY4" fmla="*/ 6350 h 528705"/>
              <a:gd name="connsiteX5" fmla="*/ 658041 w 930390"/>
              <a:gd name="connsiteY5" fmla="*/ 12700 h 528705"/>
              <a:gd name="connsiteX6" fmla="*/ 581841 w 930390"/>
              <a:gd name="connsiteY6" fmla="*/ 63500 h 528705"/>
              <a:gd name="connsiteX7" fmla="*/ 499291 w 930390"/>
              <a:gd name="connsiteY7" fmla="*/ 127000 h 528705"/>
              <a:gd name="connsiteX8" fmla="*/ 435791 w 930390"/>
              <a:gd name="connsiteY8" fmla="*/ 146050 h 528705"/>
              <a:gd name="connsiteX9" fmla="*/ 378641 w 930390"/>
              <a:gd name="connsiteY9" fmla="*/ 133350 h 528705"/>
              <a:gd name="connsiteX10" fmla="*/ 359591 w 930390"/>
              <a:gd name="connsiteY10" fmla="*/ 127000 h 528705"/>
              <a:gd name="connsiteX11" fmla="*/ 340541 w 930390"/>
              <a:gd name="connsiteY11" fmla="*/ 88900 h 528705"/>
              <a:gd name="connsiteX12" fmla="*/ 283391 w 930390"/>
              <a:gd name="connsiteY12" fmla="*/ 57150 h 528705"/>
              <a:gd name="connsiteX13" fmla="*/ 257991 w 930390"/>
              <a:gd name="connsiteY13" fmla="*/ 44450 h 528705"/>
              <a:gd name="connsiteX14" fmla="*/ 162741 w 930390"/>
              <a:gd name="connsiteY14" fmla="*/ 50800 h 528705"/>
              <a:gd name="connsiteX15" fmla="*/ 124641 w 930390"/>
              <a:gd name="connsiteY15" fmla="*/ 69850 h 528705"/>
              <a:gd name="connsiteX16" fmla="*/ 105591 w 930390"/>
              <a:gd name="connsiteY16" fmla="*/ 76200 h 528705"/>
              <a:gd name="connsiteX17" fmla="*/ 10341 w 930390"/>
              <a:gd name="connsiteY17" fmla="*/ 69850 h 528705"/>
              <a:gd name="connsiteX0" fmla="*/ 10341 w 930390"/>
              <a:gd name="connsiteY0" fmla="*/ 69850 h 528705"/>
              <a:gd name="connsiteX1" fmla="*/ 3991 w 930390"/>
              <a:gd name="connsiteY1" fmla="*/ 482600 h 528705"/>
              <a:gd name="connsiteX2" fmla="*/ 867591 w 930390"/>
              <a:gd name="connsiteY2" fmla="*/ 501650 h 528705"/>
              <a:gd name="connsiteX3" fmla="*/ 854891 w 930390"/>
              <a:gd name="connsiteY3" fmla="*/ 50800 h 528705"/>
              <a:gd name="connsiteX4" fmla="*/ 785041 w 930390"/>
              <a:gd name="connsiteY4" fmla="*/ 6350 h 528705"/>
              <a:gd name="connsiteX5" fmla="*/ 658041 w 930390"/>
              <a:gd name="connsiteY5" fmla="*/ 12700 h 528705"/>
              <a:gd name="connsiteX6" fmla="*/ 581841 w 930390"/>
              <a:gd name="connsiteY6" fmla="*/ 63500 h 528705"/>
              <a:gd name="connsiteX7" fmla="*/ 499291 w 930390"/>
              <a:gd name="connsiteY7" fmla="*/ 127000 h 528705"/>
              <a:gd name="connsiteX8" fmla="*/ 435791 w 930390"/>
              <a:gd name="connsiteY8" fmla="*/ 146050 h 528705"/>
              <a:gd name="connsiteX9" fmla="*/ 359591 w 930390"/>
              <a:gd name="connsiteY9" fmla="*/ 127000 h 528705"/>
              <a:gd name="connsiteX10" fmla="*/ 340541 w 930390"/>
              <a:gd name="connsiteY10" fmla="*/ 88900 h 528705"/>
              <a:gd name="connsiteX11" fmla="*/ 283391 w 930390"/>
              <a:gd name="connsiteY11" fmla="*/ 57150 h 528705"/>
              <a:gd name="connsiteX12" fmla="*/ 257991 w 930390"/>
              <a:gd name="connsiteY12" fmla="*/ 44450 h 528705"/>
              <a:gd name="connsiteX13" fmla="*/ 162741 w 930390"/>
              <a:gd name="connsiteY13" fmla="*/ 50800 h 528705"/>
              <a:gd name="connsiteX14" fmla="*/ 124641 w 930390"/>
              <a:gd name="connsiteY14" fmla="*/ 69850 h 528705"/>
              <a:gd name="connsiteX15" fmla="*/ 105591 w 930390"/>
              <a:gd name="connsiteY15" fmla="*/ 76200 h 528705"/>
              <a:gd name="connsiteX16" fmla="*/ 10341 w 930390"/>
              <a:gd name="connsiteY16" fmla="*/ 69850 h 528705"/>
              <a:gd name="connsiteX0" fmla="*/ 10341 w 930390"/>
              <a:gd name="connsiteY0" fmla="*/ 69850 h 528705"/>
              <a:gd name="connsiteX1" fmla="*/ 3991 w 930390"/>
              <a:gd name="connsiteY1" fmla="*/ 482600 h 528705"/>
              <a:gd name="connsiteX2" fmla="*/ 867591 w 930390"/>
              <a:gd name="connsiteY2" fmla="*/ 501650 h 528705"/>
              <a:gd name="connsiteX3" fmla="*/ 854891 w 930390"/>
              <a:gd name="connsiteY3" fmla="*/ 50800 h 528705"/>
              <a:gd name="connsiteX4" fmla="*/ 785041 w 930390"/>
              <a:gd name="connsiteY4" fmla="*/ 6350 h 528705"/>
              <a:gd name="connsiteX5" fmla="*/ 658041 w 930390"/>
              <a:gd name="connsiteY5" fmla="*/ 12700 h 528705"/>
              <a:gd name="connsiteX6" fmla="*/ 581841 w 930390"/>
              <a:gd name="connsiteY6" fmla="*/ 63500 h 528705"/>
              <a:gd name="connsiteX7" fmla="*/ 499291 w 930390"/>
              <a:gd name="connsiteY7" fmla="*/ 127000 h 528705"/>
              <a:gd name="connsiteX8" fmla="*/ 435791 w 930390"/>
              <a:gd name="connsiteY8" fmla="*/ 146050 h 528705"/>
              <a:gd name="connsiteX9" fmla="*/ 359591 w 930390"/>
              <a:gd name="connsiteY9" fmla="*/ 127000 h 528705"/>
              <a:gd name="connsiteX10" fmla="*/ 283391 w 930390"/>
              <a:gd name="connsiteY10" fmla="*/ 57150 h 528705"/>
              <a:gd name="connsiteX11" fmla="*/ 257991 w 930390"/>
              <a:gd name="connsiteY11" fmla="*/ 44450 h 528705"/>
              <a:gd name="connsiteX12" fmla="*/ 162741 w 930390"/>
              <a:gd name="connsiteY12" fmla="*/ 50800 h 528705"/>
              <a:gd name="connsiteX13" fmla="*/ 124641 w 930390"/>
              <a:gd name="connsiteY13" fmla="*/ 69850 h 528705"/>
              <a:gd name="connsiteX14" fmla="*/ 105591 w 930390"/>
              <a:gd name="connsiteY14" fmla="*/ 76200 h 528705"/>
              <a:gd name="connsiteX15" fmla="*/ 10341 w 930390"/>
              <a:gd name="connsiteY15" fmla="*/ 69850 h 528705"/>
              <a:gd name="connsiteX0" fmla="*/ 10341 w 930390"/>
              <a:gd name="connsiteY0" fmla="*/ 69850 h 528705"/>
              <a:gd name="connsiteX1" fmla="*/ 3991 w 930390"/>
              <a:gd name="connsiteY1" fmla="*/ 482600 h 528705"/>
              <a:gd name="connsiteX2" fmla="*/ 867591 w 930390"/>
              <a:gd name="connsiteY2" fmla="*/ 501650 h 528705"/>
              <a:gd name="connsiteX3" fmla="*/ 854891 w 930390"/>
              <a:gd name="connsiteY3" fmla="*/ 50800 h 528705"/>
              <a:gd name="connsiteX4" fmla="*/ 785041 w 930390"/>
              <a:gd name="connsiteY4" fmla="*/ 6350 h 528705"/>
              <a:gd name="connsiteX5" fmla="*/ 658041 w 930390"/>
              <a:gd name="connsiteY5" fmla="*/ 12700 h 528705"/>
              <a:gd name="connsiteX6" fmla="*/ 581841 w 930390"/>
              <a:gd name="connsiteY6" fmla="*/ 63500 h 528705"/>
              <a:gd name="connsiteX7" fmla="*/ 499291 w 930390"/>
              <a:gd name="connsiteY7" fmla="*/ 127000 h 528705"/>
              <a:gd name="connsiteX8" fmla="*/ 435791 w 930390"/>
              <a:gd name="connsiteY8" fmla="*/ 146050 h 528705"/>
              <a:gd name="connsiteX9" fmla="*/ 359591 w 930390"/>
              <a:gd name="connsiteY9" fmla="*/ 127000 h 528705"/>
              <a:gd name="connsiteX10" fmla="*/ 257991 w 930390"/>
              <a:gd name="connsiteY10" fmla="*/ 44450 h 528705"/>
              <a:gd name="connsiteX11" fmla="*/ 162741 w 930390"/>
              <a:gd name="connsiteY11" fmla="*/ 50800 h 528705"/>
              <a:gd name="connsiteX12" fmla="*/ 124641 w 930390"/>
              <a:gd name="connsiteY12" fmla="*/ 69850 h 528705"/>
              <a:gd name="connsiteX13" fmla="*/ 105591 w 930390"/>
              <a:gd name="connsiteY13" fmla="*/ 76200 h 528705"/>
              <a:gd name="connsiteX14" fmla="*/ 10341 w 930390"/>
              <a:gd name="connsiteY14" fmla="*/ 69850 h 528705"/>
              <a:gd name="connsiteX0" fmla="*/ 10341 w 930390"/>
              <a:gd name="connsiteY0" fmla="*/ 69850 h 528705"/>
              <a:gd name="connsiteX1" fmla="*/ 3991 w 930390"/>
              <a:gd name="connsiteY1" fmla="*/ 482600 h 528705"/>
              <a:gd name="connsiteX2" fmla="*/ 867591 w 930390"/>
              <a:gd name="connsiteY2" fmla="*/ 501650 h 528705"/>
              <a:gd name="connsiteX3" fmla="*/ 854891 w 930390"/>
              <a:gd name="connsiteY3" fmla="*/ 50800 h 528705"/>
              <a:gd name="connsiteX4" fmla="*/ 785041 w 930390"/>
              <a:gd name="connsiteY4" fmla="*/ 6350 h 528705"/>
              <a:gd name="connsiteX5" fmla="*/ 658041 w 930390"/>
              <a:gd name="connsiteY5" fmla="*/ 12700 h 528705"/>
              <a:gd name="connsiteX6" fmla="*/ 581841 w 930390"/>
              <a:gd name="connsiteY6" fmla="*/ 63500 h 528705"/>
              <a:gd name="connsiteX7" fmla="*/ 499291 w 930390"/>
              <a:gd name="connsiteY7" fmla="*/ 127000 h 528705"/>
              <a:gd name="connsiteX8" fmla="*/ 435791 w 930390"/>
              <a:gd name="connsiteY8" fmla="*/ 146050 h 528705"/>
              <a:gd name="connsiteX9" fmla="*/ 359591 w 930390"/>
              <a:gd name="connsiteY9" fmla="*/ 127000 h 528705"/>
              <a:gd name="connsiteX10" fmla="*/ 257991 w 930390"/>
              <a:gd name="connsiteY10" fmla="*/ 44450 h 528705"/>
              <a:gd name="connsiteX11" fmla="*/ 162741 w 930390"/>
              <a:gd name="connsiteY11" fmla="*/ 50800 h 528705"/>
              <a:gd name="connsiteX12" fmla="*/ 105591 w 930390"/>
              <a:gd name="connsiteY12" fmla="*/ 76200 h 528705"/>
              <a:gd name="connsiteX13" fmla="*/ 10341 w 930390"/>
              <a:gd name="connsiteY13" fmla="*/ 69850 h 528705"/>
              <a:gd name="connsiteX0" fmla="*/ 9135 w 929184"/>
              <a:gd name="connsiteY0" fmla="*/ 69850 h 528705"/>
              <a:gd name="connsiteX1" fmla="*/ 2785 w 929184"/>
              <a:gd name="connsiteY1" fmla="*/ 482600 h 528705"/>
              <a:gd name="connsiteX2" fmla="*/ 866385 w 929184"/>
              <a:gd name="connsiteY2" fmla="*/ 501650 h 528705"/>
              <a:gd name="connsiteX3" fmla="*/ 853685 w 929184"/>
              <a:gd name="connsiteY3" fmla="*/ 50800 h 528705"/>
              <a:gd name="connsiteX4" fmla="*/ 783835 w 929184"/>
              <a:gd name="connsiteY4" fmla="*/ 6350 h 528705"/>
              <a:gd name="connsiteX5" fmla="*/ 656835 w 929184"/>
              <a:gd name="connsiteY5" fmla="*/ 12700 h 528705"/>
              <a:gd name="connsiteX6" fmla="*/ 580635 w 929184"/>
              <a:gd name="connsiteY6" fmla="*/ 63500 h 528705"/>
              <a:gd name="connsiteX7" fmla="*/ 498085 w 929184"/>
              <a:gd name="connsiteY7" fmla="*/ 127000 h 528705"/>
              <a:gd name="connsiteX8" fmla="*/ 434585 w 929184"/>
              <a:gd name="connsiteY8" fmla="*/ 146050 h 528705"/>
              <a:gd name="connsiteX9" fmla="*/ 358385 w 929184"/>
              <a:gd name="connsiteY9" fmla="*/ 127000 h 528705"/>
              <a:gd name="connsiteX10" fmla="*/ 256785 w 929184"/>
              <a:gd name="connsiteY10" fmla="*/ 44450 h 528705"/>
              <a:gd name="connsiteX11" fmla="*/ 161535 w 929184"/>
              <a:gd name="connsiteY11" fmla="*/ 50800 h 528705"/>
              <a:gd name="connsiteX12" fmla="*/ 85335 w 929184"/>
              <a:gd name="connsiteY12" fmla="*/ 69850 h 528705"/>
              <a:gd name="connsiteX13" fmla="*/ 9135 w 929184"/>
              <a:gd name="connsiteY13" fmla="*/ 69850 h 528705"/>
              <a:gd name="connsiteX0" fmla="*/ 9135 w 929184"/>
              <a:gd name="connsiteY0" fmla="*/ 69850 h 528705"/>
              <a:gd name="connsiteX1" fmla="*/ 2785 w 929184"/>
              <a:gd name="connsiteY1" fmla="*/ 482600 h 528705"/>
              <a:gd name="connsiteX2" fmla="*/ 866385 w 929184"/>
              <a:gd name="connsiteY2" fmla="*/ 501650 h 528705"/>
              <a:gd name="connsiteX3" fmla="*/ 853685 w 929184"/>
              <a:gd name="connsiteY3" fmla="*/ 50800 h 528705"/>
              <a:gd name="connsiteX4" fmla="*/ 783835 w 929184"/>
              <a:gd name="connsiteY4" fmla="*/ 6350 h 528705"/>
              <a:gd name="connsiteX5" fmla="*/ 656835 w 929184"/>
              <a:gd name="connsiteY5" fmla="*/ 12700 h 528705"/>
              <a:gd name="connsiteX6" fmla="*/ 580635 w 929184"/>
              <a:gd name="connsiteY6" fmla="*/ 63500 h 528705"/>
              <a:gd name="connsiteX7" fmla="*/ 498085 w 929184"/>
              <a:gd name="connsiteY7" fmla="*/ 127000 h 528705"/>
              <a:gd name="connsiteX8" fmla="*/ 434585 w 929184"/>
              <a:gd name="connsiteY8" fmla="*/ 146050 h 528705"/>
              <a:gd name="connsiteX9" fmla="*/ 377435 w 929184"/>
              <a:gd name="connsiteY9" fmla="*/ 107950 h 528705"/>
              <a:gd name="connsiteX10" fmla="*/ 256785 w 929184"/>
              <a:gd name="connsiteY10" fmla="*/ 44450 h 528705"/>
              <a:gd name="connsiteX11" fmla="*/ 161535 w 929184"/>
              <a:gd name="connsiteY11" fmla="*/ 50800 h 528705"/>
              <a:gd name="connsiteX12" fmla="*/ 85335 w 929184"/>
              <a:gd name="connsiteY12" fmla="*/ 69850 h 528705"/>
              <a:gd name="connsiteX13" fmla="*/ 9135 w 929184"/>
              <a:gd name="connsiteY13" fmla="*/ 69850 h 528705"/>
              <a:gd name="connsiteX0" fmla="*/ 9135 w 929184"/>
              <a:gd name="connsiteY0" fmla="*/ 69850 h 528705"/>
              <a:gd name="connsiteX1" fmla="*/ 2785 w 929184"/>
              <a:gd name="connsiteY1" fmla="*/ 482600 h 528705"/>
              <a:gd name="connsiteX2" fmla="*/ 866385 w 929184"/>
              <a:gd name="connsiteY2" fmla="*/ 501650 h 528705"/>
              <a:gd name="connsiteX3" fmla="*/ 853685 w 929184"/>
              <a:gd name="connsiteY3" fmla="*/ 50800 h 528705"/>
              <a:gd name="connsiteX4" fmla="*/ 783835 w 929184"/>
              <a:gd name="connsiteY4" fmla="*/ 6350 h 528705"/>
              <a:gd name="connsiteX5" fmla="*/ 656835 w 929184"/>
              <a:gd name="connsiteY5" fmla="*/ 31750 h 528705"/>
              <a:gd name="connsiteX6" fmla="*/ 580635 w 929184"/>
              <a:gd name="connsiteY6" fmla="*/ 63500 h 528705"/>
              <a:gd name="connsiteX7" fmla="*/ 498085 w 929184"/>
              <a:gd name="connsiteY7" fmla="*/ 127000 h 528705"/>
              <a:gd name="connsiteX8" fmla="*/ 434585 w 929184"/>
              <a:gd name="connsiteY8" fmla="*/ 146050 h 528705"/>
              <a:gd name="connsiteX9" fmla="*/ 377435 w 929184"/>
              <a:gd name="connsiteY9" fmla="*/ 107950 h 528705"/>
              <a:gd name="connsiteX10" fmla="*/ 256785 w 929184"/>
              <a:gd name="connsiteY10" fmla="*/ 44450 h 528705"/>
              <a:gd name="connsiteX11" fmla="*/ 161535 w 929184"/>
              <a:gd name="connsiteY11" fmla="*/ 50800 h 528705"/>
              <a:gd name="connsiteX12" fmla="*/ 85335 w 929184"/>
              <a:gd name="connsiteY12" fmla="*/ 69850 h 528705"/>
              <a:gd name="connsiteX13" fmla="*/ 9135 w 929184"/>
              <a:gd name="connsiteY13" fmla="*/ 69850 h 528705"/>
              <a:gd name="connsiteX0" fmla="*/ 9135 w 929884"/>
              <a:gd name="connsiteY0" fmla="*/ 57827 h 516682"/>
              <a:gd name="connsiteX1" fmla="*/ 2785 w 929884"/>
              <a:gd name="connsiteY1" fmla="*/ 470577 h 516682"/>
              <a:gd name="connsiteX2" fmla="*/ 866385 w 929884"/>
              <a:gd name="connsiteY2" fmla="*/ 489627 h 516682"/>
              <a:gd name="connsiteX3" fmla="*/ 853685 w 929884"/>
              <a:gd name="connsiteY3" fmla="*/ 38777 h 516682"/>
              <a:gd name="connsiteX4" fmla="*/ 764785 w 929884"/>
              <a:gd name="connsiteY4" fmla="*/ 19727 h 516682"/>
              <a:gd name="connsiteX5" fmla="*/ 656835 w 929884"/>
              <a:gd name="connsiteY5" fmla="*/ 19727 h 516682"/>
              <a:gd name="connsiteX6" fmla="*/ 580635 w 929884"/>
              <a:gd name="connsiteY6" fmla="*/ 51477 h 516682"/>
              <a:gd name="connsiteX7" fmla="*/ 498085 w 929884"/>
              <a:gd name="connsiteY7" fmla="*/ 114977 h 516682"/>
              <a:gd name="connsiteX8" fmla="*/ 434585 w 929884"/>
              <a:gd name="connsiteY8" fmla="*/ 134027 h 516682"/>
              <a:gd name="connsiteX9" fmla="*/ 377435 w 929884"/>
              <a:gd name="connsiteY9" fmla="*/ 95927 h 516682"/>
              <a:gd name="connsiteX10" fmla="*/ 256785 w 929884"/>
              <a:gd name="connsiteY10" fmla="*/ 32427 h 516682"/>
              <a:gd name="connsiteX11" fmla="*/ 161535 w 929884"/>
              <a:gd name="connsiteY11" fmla="*/ 38777 h 516682"/>
              <a:gd name="connsiteX12" fmla="*/ 85335 w 929884"/>
              <a:gd name="connsiteY12" fmla="*/ 57827 h 516682"/>
              <a:gd name="connsiteX13" fmla="*/ 9135 w 929884"/>
              <a:gd name="connsiteY13" fmla="*/ 57827 h 516682"/>
              <a:gd name="connsiteX0" fmla="*/ 9135 w 945940"/>
              <a:gd name="connsiteY0" fmla="*/ 40047 h 498902"/>
              <a:gd name="connsiteX1" fmla="*/ 2785 w 945940"/>
              <a:gd name="connsiteY1" fmla="*/ 452797 h 498902"/>
              <a:gd name="connsiteX2" fmla="*/ 866385 w 945940"/>
              <a:gd name="connsiteY2" fmla="*/ 471847 h 498902"/>
              <a:gd name="connsiteX3" fmla="*/ 853685 w 945940"/>
              <a:gd name="connsiteY3" fmla="*/ 20997 h 498902"/>
              <a:gd name="connsiteX4" fmla="*/ 764785 w 945940"/>
              <a:gd name="connsiteY4" fmla="*/ 1947 h 498902"/>
              <a:gd name="connsiteX5" fmla="*/ 656835 w 945940"/>
              <a:gd name="connsiteY5" fmla="*/ 1947 h 498902"/>
              <a:gd name="connsiteX6" fmla="*/ 580635 w 945940"/>
              <a:gd name="connsiteY6" fmla="*/ 33697 h 498902"/>
              <a:gd name="connsiteX7" fmla="*/ 498085 w 945940"/>
              <a:gd name="connsiteY7" fmla="*/ 97197 h 498902"/>
              <a:gd name="connsiteX8" fmla="*/ 434585 w 945940"/>
              <a:gd name="connsiteY8" fmla="*/ 116247 h 498902"/>
              <a:gd name="connsiteX9" fmla="*/ 377435 w 945940"/>
              <a:gd name="connsiteY9" fmla="*/ 78147 h 498902"/>
              <a:gd name="connsiteX10" fmla="*/ 256785 w 945940"/>
              <a:gd name="connsiteY10" fmla="*/ 14647 h 498902"/>
              <a:gd name="connsiteX11" fmla="*/ 161535 w 945940"/>
              <a:gd name="connsiteY11" fmla="*/ 20997 h 498902"/>
              <a:gd name="connsiteX12" fmla="*/ 85335 w 945940"/>
              <a:gd name="connsiteY12" fmla="*/ 40047 h 498902"/>
              <a:gd name="connsiteX13" fmla="*/ 9135 w 945940"/>
              <a:gd name="connsiteY13" fmla="*/ 40047 h 498902"/>
              <a:gd name="connsiteX0" fmla="*/ 9135 w 945940"/>
              <a:gd name="connsiteY0" fmla="*/ 40047 h 498902"/>
              <a:gd name="connsiteX1" fmla="*/ 2785 w 945940"/>
              <a:gd name="connsiteY1" fmla="*/ 452797 h 498902"/>
              <a:gd name="connsiteX2" fmla="*/ 866385 w 945940"/>
              <a:gd name="connsiteY2" fmla="*/ 471847 h 498902"/>
              <a:gd name="connsiteX3" fmla="*/ 853685 w 945940"/>
              <a:gd name="connsiteY3" fmla="*/ 20997 h 498902"/>
              <a:gd name="connsiteX4" fmla="*/ 764785 w 945940"/>
              <a:gd name="connsiteY4" fmla="*/ 1947 h 498902"/>
              <a:gd name="connsiteX5" fmla="*/ 656835 w 945940"/>
              <a:gd name="connsiteY5" fmla="*/ 1947 h 498902"/>
              <a:gd name="connsiteX6" fmla="*/ 580635 w 945940"/>
              <a:gd name="connsiteY6" fmla="*/ 33697 h 498902"/>
              <a:gd name="connsiteX7" fmla="*/ 498085 w 945940"/>
              <a:gd name="connsiteY7" fmla="*/ 97197 h 498902"/>
              <a:gd name="connsiteX8" fmla="*/ 434585 w 945940"/>
              <a:gd name="connsiteY8" fmla="*/ 116247 h 498902"/>
              <a:gd name="connsiteX9" fmla="*/ 377435 w 945940"/>
              <a:gd name="connsiteY9" fmla="*/ 78147 h 498902"/>
              <a:gd name="connsiteX10" fmla="*/ 256785 w 945940"/>
              <a:gd name="connsiteY10" fmla="*/ 14647 h 498902"/>
              <a:gd name="connsiteX11" fmla="*/ 161535 w 945940"/>
              <a:gd name="connsiteY11" fmla="*/ 20997 h 498902"/>
              <a:gd name="connsiteX12" fmla="*/ 85335 w 945940"/>
              <a:gd name="connsiteY12" fmla="*/ 40047 h 498902"/>
              <a:gd name="connsiteX13" fmla="*/ 9135 w 945940"/>
              <a:gd name="connsiteY13" fmla="*/ 40047 h 498902"/>
              <a:gd name="connsiteX0" fmla="*/ 9135 w 943683"/>
              <a:gd name="connsiteY0" fmla="*/ 40047 h 498902"/>
              <a:gd name="connsiteX1" fmla="*/ 2785 w 943683"/>
              <a:gd name="connsiteY1" fmla="*/ 452797 h 498902"/>
              <a:gd name="connsiteX2" fmla="*/ 866385 w 943683"/>
              <a:gd name="connsiteY2" fmla="*/ 471847 h 498902"/>
              <a:gd name="connsiteX3" fmla="*/ 847335 w 943683"/>
              <a:gd name="connsiteY3" fmla="*/ 46397 h 498902"/>
              <a:gd name="connsiteX4" fmla="*/ 764785 w 943683"/>
              <a:gd name="connsiteY4" fmla="*/ 1947 h 498902"/>
              <a:gd name="connsiteX5" fmla="*/ 656835 w 943683"/>
              <a:gd name="connsiteY5" fmla="*/ 1947 h 498902"/>
              <a:gd name="connsiteX6" fmla="*/ 580635 w 943683"/>
              <a:gd name="connsiteY6" fmla="*/ 33697 h 498902"/>
              <a:gd name="connsiteX7" fmla="*/ 498085 w 943683"/>
              <a:gd name="connsiteY7" fmla="*/ 97197 h 498902"/>
              <a:gd name="connsiteX8" fmla="*/ 434585 w 943683"/>
              <a:gd name="connsiteY8" fmla="*/ 116247 h 498902"/>
              <a:gd name="connsiteX9" fmla="*/ 377435 w 943683"/>
              <a:gd name="connsiteY9" fmla="*/ 78147 h 498902"/>
              <a:gd name="connsiteX10" fmla="*/ 256785 w 943683"/>
              <a:gd name="connsiteY10" fmla="*/ 14647 h 498902"/>
              <a:gd name="connsiteX11" fmla="*/ 161535 w 943683"/>
              <a:gd name="connsiteY11" fmla="*/ 20997 h 498902"/>
              <a:gd name="connsiteX12" fmla="*/ 85335 w 943683"/>
              <a:gd name="connsiteY12" fmla="*/ 40047 h 498902"/>
              <a:gd name="connsiteX13" fmla="*/ 9135 w 943683"/>
              <a:gd name="connsiteY13" fmla="*/ 40047 h 498902"/>
              <a:gd name="connsiteX0" fmla="*/ 9135 w 943683"/>
              <a:gd name="connsiteY0" fmla="*/ 40047 h 498902"/>
              <a:gd name="connsiteX1" fmla="*/ 2785 w 943683"/>
              <a:gd name="connsiteY1" fmla="*/ 452797 h 498902"/>
              <a:gd name="connsiteX2" fmla="*/ 866385 w 943683"/>
              <a:gd name="connsiteY2" fmla="*/ 471847 h 498902"/>
              <a:gd name="connsiteX3" fmla="*/ 847335 w 943683"/>
              <a:gd name="connsiteY3" fmla="*/ 46397 h 498902"/>
              <a:gd name="connsiteX4" fmla="*/ 764785 w 943683"/>
              <a:gd name="connsiteY4" fmla="*/ 1947 h 498902"/>
              <a:gd name="connsiteX5" fmla="*/ 656835 w 943683"/>
              <a:gd name="connsiteY5" fmla="*/ 1947 h 498902"/>
              <a:gd name="connsiteX6" fmla="*/ 580635 w 943683"/>
              <a:gd name="connsiteY6" fmla="*/ 33697 h 498902"/>
              <a:gd name="connsiteX7" fmla="*/ 498085 w 943683"/>
              <a:gd name="connsiteY7" fmla="*/ 97197 h 498902"/>
              <a:gd name="connsiteX8" fmla="*/ 434585 w 943683"/>
              <a:gd name="connsiteY8" fmla="*/ 116247 h 498902"/>
              <a:gd name="connsiteX9" fmla="*/ 377435 w 943683"/>
              <a:gd name="connsiteY9" fmla="*/ 78147 h 498902"/>
              <a:gd name="connsiteX10" fmla="*/ 256785 w 943683"/>
              <a:gd name="connsiteY10" fmla="*/ 14647 h 498902"/>
              <a:gd name="connsiteX11" fmla="*/ 161535 w 943683"/>
              <a:gd name="connsiteY11" fmla="*/ 20997 h 498902"/>
              <a:gd name="connsiteX12" fmla="*/ 85335 w 943683"/>
              <a:gd name="connsiteY12" fmla="*/ 40047 h 498902"/>
              <a:gd name="connsiteX13" fmla="*/ 9135 w 943683"/>
              <a:gd name="connsiteY13" fmla="*/ 40047 h 498902"/>
              <a:gd name="connsiteX0" fmla="*/ 9135 w 926642"/>
              <a:gd name="connsiteY0" fmla="*/ 40047 h 498902"/>
              <a:gd name="connsiteX1" fmla="*/ 2785 w 926642"/>
              <a:gd name="connsiteY1" fmla="*/ 452797 h 498902"/>
              <a:gd name="connsiteX2" fmla="*/ 866385 w 926642"/>
              <a:gd name="connsiteY2" fmla="*/ 471847 h 498902"/>
              <a:gd name="connsiteX3" fmla="*/ 847335 w 926642"/>
              <a:gd name="connsiteY3" fmla="*/ 46397 h 498902"/>
              <a:gd name="connsiteX4" fmla="*/ 764785 w 926642"/>
              <a:gd name="connsiteY4" fmla="*/ 1947 h 498902"/>
              <a:gd name="connsiteX5" fmla="*/ 656835 w 926642"/>
              <a:gd name="connsiteY5" fmla="*/ 1947 h 498902"/>
              <a:gd name="connsiteX6" fmla="*/ 580635 w 926642"/>
              <a:gd name="connsiteY6" fmla="*/ 33697 h 498902"/>
              <a:gd name="connsiteX7" fmla="*/ 498085 w 926642"/>
              <a:gd name="connsiteY7" fmla="*/ 97197 h 498902"/>
              <a:gd name="connsiteX8" fmla="*/ 434585 w 926642"/>
              <a:gd name="connsiteY8" fmla="*/ 116247 h 498902"/>
              <a:gd name="connsiteX9" fmla="*/ 377435 w 926642"/>
              <a:gd name="connsiteY9" fmla="*/ 78147 h 498902"/>
              <a:gd name="connsiteX10" fmla="*/ 256785 w 926642"/>
              <a:gd name="connsiteY10" fmla="*/ 14647 h 498902"/>
              <a:gd name="connsiteX11" fmla="*/ 161535 w 926642"/>
              <a:gd name="connsiteY11" fmla="*/ 20997 h 498902"/>
              <a:gd name="connsiteX12" fmla="*/ 85335 w 926642"/>
              <a:gd name="connsiteY12" fmla="*/ 40047 h 498902"/>
              <a:gd name="connsiteX13" fmla="*/ 9135 w 926642"/>
              <a:gd name="connsiteY13" fmla="*/ 40047 h 498902"/>
              <a:gd name="connsiteX0" fmla="*/ 9135 w 866629"/>
              <a:gd name="connsiteY0" fmla="*/ 40047 h 498902"/>
              <a:gd name="connsiteX1" fmla="*/ 2785 w 866629"/>
              <a:gd name="connsiteY1" fmla="*/ 452797 h 498902"/>
              <a:gd name="connsiteX2" fmla="*/ 866385 w 866629"/>
              <a:gd name="connsiteY2" fmla="*/ 471847 h 498902"/>
              <a:gd name="connsiteX3" fmla="*/ 847335 w 866629"/>
              <a:gd name="connsiteY3" fmla="*/ 46397 h 498902"/>
              <a:gd name="connsiteX4" fmla="*/ 764785 w 866629"/>
              <a:gd name="connsiteY4" fmla="*/ 1947 h 498902"/>
              <a:gd name="connsiteX5" fmla="*/ 656835 w 866629"/>
              <a:gd name="connsiteY5" fmla="*/ 1947 h 498902"/>
              <a:gd name="connsiteX6" fmla="*/ 580635 w 866629"/>
              <a:gd name="connsiteY6" fmla="*/ 33697 h 498902"/>
              <a:gd name="connsiteX7" fmla="*/ 498085 w 866629"/>
              <a:gd name="connsiteY7" fmla="*/ 97197 h 498902"/>
              <a:gd name="connsiteX8" fmla="*/ 434585 w 866629"/>
              <a:gd name="connsiteY8" fmla="*/ 116247 h 498902"/>
              <a:gd name="connsiteX9" fmla="*/ 377435 w 866629"/>
              <a:gd name="connsiteY9" fmla="*/ 78147 h 498902"/>
              <a:gd name="connsiteX10" fmla="*/ 256785 w 866629"/>
              <a:gd name="connsiteY10" fmla="*/ 14647 h 498902"/>
              <a:gd name="connsiteX11" fmla="*/ 161535 w 866629"/>
              <a:gd name="connsiteY11" fmla="*/ 20997 h 498902"/>
              <a:gd name="connsiteX12" fmla="*/ 85335 w 866629"/>
              <a:gd name="connsiteY12" fmla="*/ 40047 h 498902"/>
              <a:gd name="connsiteX13" fmla="*/ 9135 w 866629"/>
              <a:gd name="connsiteY13" fmla="*/ 40047 h 498902"/>
              <a:gd name="connsiteX0" fmla="*/ 9135 w 866629"/>
              <a:gd name="connsiteY0" fmla="*/ 40047 h 494538"/>
              <a:gd name="connsiteX1" fmla="*/ 2785 w 866629"/>
              <a:gd name="connsiteY1" fmla="*/ 452797 h 494538"/>
              <a:gd name="connsiteX2" fmla="*/ 866385 w 866629"/>
              <a:gd name="connsiteY2" fmla="*/ 471847 h 494538"/>
              <a:gd name="connsiteX3" fmla="*/ 847335 w 866629"/>
              <a:gd name="connsiteY3" fmla="*/ 46397 h 494538"/>
              <a:gd name="connsiteX4" fmla="*/ 764785 w 866629"/>
              <a:gd name="connsiteY4" fmla="*/ 1947 h 494538"/>
              <a:gd name="connsiteX5" fmla="*/ 656835 w 866629"/>
              <a:gd name="connsiteY5" fmla="*/ 1947 h 494538"/>
              <a:gd name="connsiteX6" fmla="*/ 580635 w 866629"/>
              <a:gd name="connsiteY6" fmla="*/ 33697 h 494538"/>
              <a:gd name="connsiteX7" fmla="*/ 498085 w 866629"/>
              <a:gd name="connsiteY7" fmla="*/ 97197 h 494538"/>
              <a:gd name="connsiteX8" fmla="*/ 434585 w 866629"/>
              <a:gd name="connsiteY8" fmla="*/ 116247 h 494538"/>
              <a:gd name="connsiteX9" fmla="*/ 377435 w 866629"/>
              <a:gd name="connsiteY9" fmla="*/ 78147 h 494538"/>
              <a:gd name="connsiteX10" fmla="*/ 256785 w 866629"/>
              <a:gd name="connsiteY10" fmla="*/ 14647 h 494538"/>
              <a:gd name="connsiteX11" fmla="*/ 161535 w 866629"/>
              <a:gd name="connsiteY11" fmla="*/ 20997 h 494538"/>
              <a:gd name="connsiteX12" fmla="*/ 85335 w 866629"/>
              <a:gd name="connsiteY12" fmla="*/ 40047 h 494538"/>
              <a:gd name="connsiteX13" fmla="*/ 9135 w 866629"/>
              <a:gd name="connsiteY13" fmla="*/ 40047 h 494538"/>
              <a:gd name="connsiteX0" fmla="*/ 19494 w 876988"/>
              <a:gd name="connsiteY0" fmla="*/ 40047 h 502508"/>
              <a:gd name="connsiteX1" fmla="*/ 444 w 876988"/>
              <a:gd name="connsiteY1" fmla="*/ 465497 h 502508"/>
              <a:gd name="connsiteX2" fmla="*/ 876744 w 876988"/>
              <a:gd name="connsiteY2" fmla="*/ 471847 h 502508"/>
              <a:gd name="connsiteX3" fmla="*/ 857694 w 876988"/>
              <a:gd name="connsiteY3" fmla="*/ 46397 h 502508"/>
              <a:gd name="connsiteX4" fmla="*/ 775144 w 876988"/>
              <a:gd name="connsiteY4" fmla="*/ 1947 h 502508"/>
              <a:gd name="connsiteX5" fmla="*/ 667194 w 876988"/>
              <a:gd name="connsiteY5" fmla="*/ 1947 h 502508"/>
              <a:gd name="connsiteX6" fmla="*/ 590994 w 876988"/>
              <a:gd name="connsiteY6" fmla="*/ 33697 h 502508"/>
              <a:gd name="connsiteX7" fmla="*/ 508444 w 876988"/>
              <a:gd name="connsiteY7" fmla="*/ 97197 h 502508"/>
              <a:gd name="connsiteX8" fmla="*/ 444944 w 876988"/>
              <a:gd name="connsiteY8" fmla="*/ 116247 h 502508"/>
              <a:gd name="connsiteX9" fmla="*/ 387794 w 876988"/>
              <a:gd name="connsiteY9" fmla="*/ 78147 h 502508"/>
              <a:gd name="connsiteX10" fmla="*/ 267144 w 876988"/>
              <a:gd name="connsiteY10" fmla="*/ 14647 h 502508"/>
              <a:gd name="connsiteX11" fmla="*/ 171894 w 876988"/>
              <a:gd name="connsiteY11" fmla="*/ 20997 h 502508"/>
              <a:gd name="connsiteX12" fmla="*/ 95694 w 876988"/>
              <a:gd name="connsiteY12" fmla="*/ 40047 h 502508"/>
              <a:gd name="connsiteX13" fmla="*/ 19494 w 876988"/>
              <a:gd name="connsiteY13" fmla="*/ 40047 h 502508"/>
              <a:gd name="connsiteX0" fmla="*/ 19494 w 876988"/>
              <a:gd name="connsiteY0" fmla="*/ 40047 h 502508"/>
              <a:gd name="connsiteX1" fmla="*/ 444 w 876988"/>
              <a:gd name="connsiteY1" fmla="*/ 465497 h 502508"/>
              <a:gd name="connsiteX2" fmla="*/ 876744 w 876988"/>
              <a:gd name="connsiteY2" fmla="*/ 471847 h 502508"/>
              <a:gd name="connsiteX3" fmla="*/ 857694 w 876988"/>
              <a:gd name="connsiteY3" fmla="*/ 46397 h 502508"/>
              <a:gd name="connsiteX4" fmla="*/ 775144 w 876988"/>
              <a:gd name="connsiteY4" fmla="*/ 1947 h 502508"/>
              <a:gd name="connsiteX5" fmla="*/ 667194 w 876988"/>
              <a:gd name="connsiteY5" fmla="*/ 1947 h 502508"/>
              <a:gd name="connsiteX6" fmla="*/ 590994 w 876988"/>
              <a:gd name="connsiteY6" fmla="*/ 33697 h 502508"/>
              <a:gd name="connsiteX7" fmla="*/ 508444 w 876988"/>
              <a:gd name="connsiteY7" fmla="*/ 97197 h 502508"/>
              <a:gd name="connsiteX8" fmla="*/ 444944 w 876988"/>
              <a:gd name="connsiteY8" fmla="*/ 116247 h 502508"/>
              <a:gd name="connsiteX9" fmla="*/ 387794 w 876988"/>
              <a:gd name="connsiteY9" fmla="*/ 78147 h 502508"/>
              <a:gd name="connsiteX10" fmla="*/ 267144 w 876988"/>
              <a:gd name="connsiteY10" fmla="*/ 14647 h 502508"/>
              <a:gd name="connsiteX11" fmla="*/ 171894 w 876988"/>
              <a:gd name="connsiteY11" fmla="*/ 20997 h 502508"/>
              <a:gd name="connsiteX12" fmla="*/ 95694 w 876988"/>
              <a:gd name="connsiteY12" fmla="*/ 40047 h 502508"/>
              <a:gd name="connsiteX13" fmla="*/ 19494 w 876988"/>
              <a:gd name="connsiteY13" fmla="*/ 40047 h 502508"/>
              <a:gd name="connsiteX0" fmla="*/ 19494 w 876988"/>
              <a:gd name="connsiteY0" fmla="*/ 40047 h 475072"/>
              <a:gd name="connsiteX1" fmla="*/ 444 w 876988"/>
              <a:gd name="connsiteY1" fmla="*/ 465497 h 475072"/>
              <a:gd name="connsiteX2" fmla="*/ 876744 w 876988"/>
              <a:gd name="connsiteY2" fmla="*/ 471847 h 475072"/>
              <a:gd name="connsiteX3" fmla="*/ 857694 w 876988"/>
              <a:gd name="connsiteY3" fmla="*/ 46397 h 475072"/>
              <a:gd name="connsiteX4" fmla="*/ 775144 w 876988"/>
              <a:gd name="connsiteY4" fmla="*/ 1947 h 475072"/>
              <a:gd name="connsiteX5" fmla="*/ 667194 w 876988"/>
              <a:gd name="connsiteY5" fmla="*/ 1947 h 475072"/>
              <a:gd name="connsiteX6" fmla="*/ 590994 w 876988"/>
              <a:gd name="connsiteY6" fmla="*/ 33697 h 475072"/>
              <a:gd name="connsiteX7" fmla="*/ 508444 w 876988"/>
              <a:gd name="connsiteY7" fmla="*/ 97197 h 475072"/>
              <a:gd name="connsiteX8" fmla="*/ 444944 w 876988"/>
              <a:gd name="connsiteY8" fmla="*/ 116247 h 475072"/>
              <a:gd name="connsiteX9" fmla="*/ 387794 w 876988"/>
              <a:gd name="connsiteY9" fmla="*/ 78147 h 475072"/>
              <a:gd name="connsiteX10" fmla="*/ 267144 w 876988"/>
              <a:gd name="connsiteY10" fmla="*/ 14647 h 475072"/>
              <a:gd name="connsiteX11" fmla="*/ 171894 w 876988"/>
              <a:gd name="connsiteY11" fmla="*/ 20997 h 475072"/>
              <a:gd name="connsiteX12" fmla="*/ 95694 w 876988"/>
              <a:gd name="connsiteY12" fmla="*/ 40047 h 475072"/>
              <a:gd name="connsiteX13" fmla="*/ 19494 w 876988"/>
              <a:gd name="connsiteY13" fmla="*/ 40047 h 475072"/>
              <a:gd name="connsiteX0" fmla="*/ 19494 w 876988"/>
              <a:gd name="connsiteY0" fmla="*/ 40047 h 471847"/>
              <a:gd name="connsiteX1" fmla="*/ 444 w 876988"/>
              <a:gd name="connsiteY1" fmla="*/ 465497 h 471847"/>
              <a:gd name="connsiteX2" fmla="*/ 876744 w 876988"/>
              <a:gd name="connsiteY2" fmla="*/ 471847 h 471847"/>
              <a:gd name="connsiteX3" fmla="*/ 857694 w 876988"/>
              <a:gd name="connsiteY3" fmla="*/ 46397 h 471847"/>
              <a:gd name="connsiteX4" fmla="*/ 775144 w 876988"/>
              <a:gd name="connsiteY4" fmla="*/ 1947 h 471847"/>
              <a:gd name="connsiteX5" fmla="*/ 667194 w 876988"/>
              <a:gd name="connsiteY5" fmla="*/ 1947 h 471847"/>
              <a:gd name="connsiteX6" fmla="*/ 590994 w 876988"/>
              <a:gd name="connsiteY6" fmla="*/ 33697 h 471847"/>
              <a:gd name="connsiteX7" fmla="*/ 508444 w 876988"/>
              <a:gd name="connsiteY7" fmla="*/ 97197 h 471847"/>
              <a:gd name="connsiteX8" fmla="*/ 444944 w 876988"/>
              <a:gd name="connsiteY8" fmla="*/ 116247 h 471847"/>
              <a:gd name="connsiteX9" fmla="*/ 387794 w 876988"/>
              <a:gd name="connsiteY9" fmla="*/ 78147 h 471847"/>
              <a:gd name="connsiteX10" fmla="*/ 267144 w 876988"/>
              <a:gd name="connsiteY10" fmla="*/ 14647 h 471847"/>
              <a:gd name="connsiteX11" fmla="*/ 171894 w 876988"/>
              <a:gd name="connsiteY11" fmla="*/ 20997 h 471847"/>
              <a:gd name="connsiteX12" fmla="*/ 95694 w 876988"/>
              <a:gd name="connsiteY12" fmla="*/ 40047 h 471847"/>
              <a:gd name="connsiteX13" fmla="*/ 19494 w 876988"/>
              <a:gd name="connsiteY13" fmla="*/ 40047 h 471847"/>
              <a:gd name="connsiteX0" fmla="*/ 19494 w 862247"/>
              <a:gd name="connsiteY0" fmla="*/ 40047 h 465497"/>
              <a:gd name="connsiteX1" fmla="*/ 444 w 862247"/>
              <a:gd name="connsiteY1" fmla="*/ 465497 h 465497"/>
              <a:gd name="connsiteX2" fmla="*/ 857694 w 862247"/>
              <a:gd name="connsiteY2" fmla="*/ 459147 h 465497"/>
              <a:gd name="connsiteX3" fmla="*/ 857694 w 862247"/>
              <a:gd name="connsiteY3" fmla="*/ 46397 h 465497"/>
              <a:gd name="connsiteX4" fmla="*/ 775144 w 862247"/>
              <a:gd name="connsiteY4" fmla="*/ 1947 h 465497"/>
              <a:gd name="connsiteX5" fmla="*/ 667194 w 862247"/>
              <a:gd name="connsiteY5" fmla="*/ 1947 h 465497"/>
              <a:gd name="connsiteX6" fmla="*/ 590994 w 862247"/>
              <a:gd name="connsiteY6" fmla="*/ 33697 h 465497"/>
              <a:gd name="connsiteX7" fmla="*/ 508444 w 862247"/>
              <a:gd name="connsiteY7" fmla="*/ 97197 h 465497"/>
              <a:gd name="connsiteX8" fmla="*/ 444944 w 862247"/>
              <a:gd name="connsiteY8" fmla="*/ 116247 h 465497"/>
              <a:gd name="connsiteX9" fmla="*/ 387794 w 862247"/>
              <a:gd name="connsiteY9" fmla="*/ 78147 h 465497"/>
              <a:gd name="connsiteX10" fmla="*/ 267144 w 862247"/>
              <a:gd name="connsiteY10" fmla="*/ 14647 h 465497"/>
              <a:gd name="connsiteX11" fmla="*/ 171894 w 862247"/>
              <a:gd name="connsiteY11" fmla="*/ 20997 h 465497"/>
              <a:gd name="connsiteX12" fmla="*/ 95694 w 862247"/>
              <a:gd name="connsiteY12" fmla="*/ 40047 h 465497"/>
              <a:gd name="connsiteX13" fmla="*/ 19494 w 862247"/>
              <a:gd name="connsiteY13" fmla="*/ 40047 h 465497"/>
              <a:gd name="connsiteX0" fmla="*/ 19494 w 857694"/>
              <a:gd name="connsiteY0" fmla="*/ 40047 h 465497"/>
              <a:gd name="connsiteX1" fmla="*/ 444 w 857694"/>
              <a:gd name="connsiteY1" fmla="*/ 465497 h 465497"/>
              <a:gd name="connsiteX2" fmla="*/ 857694 w 857694"/>
              <a:gd name="connsiteY2" fmla="*/ 459147 h 465497"/>
              <a:gd name="connsiteX3" fmla="*/ 857694 w 857694"/>
              <a:gd name="connsiteY3" fmla="*/ 46397 h 465497"/>
              <a:gd name="connsiteX4" fmla="*/ 775144 w 857694"/>
              <a:gd name="connsiteY4" fmla="*/ 1947 h 465497"/>
              <a:gd name="connsiteX5" fmla="*/ 667194 w 857694"/>
              <a:gd name="connsiteY5" fmla="*/ 1947 h 465497"/>
              <a:gd name="connsiteX6" fmla="*/ 590994 w 857694"/>
              <a:gd name="connsiteY6" fmla="*/ 33697 h 465497"/>
              <a:gd name="connsiteX7" fmla="*/ 508444 w 857694"/>
              <a:gd name="connsiteY7" fmla="*/ 97197 h 465497"/>
              <a:gd name="connsiteX8" fmla="*/ 444944 w 857694"/>
              <a:gd name="connsiteY8" fmla="*/ 116247 h 465497"/>
              <a:gd name="connsiteX9" fmla="*/ 387794 w 857694"/>
              <a:gd name="connsiteY9" fmla="*/ 78147 h 465497"/>
              <a:gd name="connsiteX10" fmla="*/ 267144 w 857694"/>
              <a:gd name="connsiteY10" fmla="*/ 14647 h 465497"/>
              <a:gd name="connsiteX11" fmla="*/ 171894 w 857694"/>
              <a:gd name="connsiteY11" fmla="*/ 20997 h 465497"/>
              <a:gd name="connsiteX12" fmla="*/ 95694 w 857694"/>
              <a:gd name="connsiteY12" fmla="*/ 40047 h 465497"/>
              <a:gd name="connsiteX13" fmla="*/ 19494 w 857694"/>
              <a:gd name="connsiteY13" fmla="*/ 40047 h 465497"/>
              <a:gd name="connsiteX0" fmla="*/ 19050 w 857250"/>
              <a:gd name="connsiteY0" fmla="*/ 40047 h 465497"/>
              <a:gd name="connsiteX1" fmla="*/ 0 w 857250"/>
              <a:gd name="connsiteY1" fmla="*/ 465497 h 465497"/>
              <a:gd name="connsiteX2" fmla="*/ 857250 w 857250"/>
              <a:gd name="connsiteY2" fmla="*/ 459147 h 465497"/>
              <a:gd name="connsiteX3" fmla="*/ 857250 w 857250"/>
              <a:gd name="connsiteY3" fmla="*/ 46397 h 465497"/>
              <a:gd name="connsiteX4" fmla="*/ 774700 w 857250"/>
              <a:gd name="connsiteY4" fmla="*/ 1947 h 465497"/>
              <a:gd name="connsiteX5" fmla="*/ 666750 w 857250"/>
              <a:gd name="connsiteY5" fmla="*/ 1947 h 465497"/>
              <a:gd name="connsiteX6" fmla="*/ 590550 w 857250"/>
              <a:gd name="connsiteY6" fmla="*/ 33697 h 465497"/>
              <a:gd name="connsiteX7" fmla="*/ 508000 w 857250"/>
              <a:gd name="connsiteY7" fmla="*/ 97197 h 465497"/>
              <a:gd name="connsiteX8" fmla="*/ 444500 w 857250"/>
              <a:gd name="connsiteY8" fmla="*/ 116247 h 465497"/>
              <a:gd name="connsiteX9" fmla="*/ 387350 w 857250"/>
              <a:gd name="connsiteY9" fmla="*/ 78147 h 465497"/>
              <a:gd name="connsiteX10" fmla="*/ 266700 w 857250"/>
              <a:gd name="connsiteY10" fmla="*/ 14647 h 465497"/>
              <a:gd name="connsiteX11" fmla="*/ 171450 w 857250"/>
              <a:gd name="connsiteY11" fmla="*/ 20997 h 465497"/>
              <a:gd name="connsiteX12" fmla="*/ 95250 w 857250"/>
              <a:gd name="connsiteY12" fmla="*/ 40047 h 465497"/>
              <a:gd name="connsiteX13" fmla="*/ 19050 w 857250"/>
              <a:gd name="connsiteY13" fmla="*/ 40047 h 465497"/>
              <a:gd name="connsiteX0" fmla="*/ 6350 w 857250"/>
              <a:gd name="connsiteY0" fmla="*/ 65447 h 465497"/>
              <a:gd name="connsiteX1" fmla="*/ 0 w 857250"/>
              <a:gd name="connsiteY1" fmla="*/ 465497 h 465497"/>
              <a:gd name="connsiteX2" fmla="*/ 857250 w 857250"/>
              <a:gd name="connsiteY2" fmla="*/ 459147 h 465497"/>
              <a:gd name="connsiteX3" fmla="*/ 857250 w 857250"/>
              <a:gd name="connsiteY3" fmla="*/ 46397 h 465497"/>
              <a:gd name="connsiteX4" fmla="*/ 774700 w 857250"/>
              <a:gd name="connsiteY4" fmla="*/ 1947 h 465497"/>
              <a:gd name="connsiteX5" fmla="*/ 666750 w 857250"/>
              <a:gd name="connsiteY5" fmla="*/ 1947 h 465497"/>
              <a:gd name="connsiteX6" fmla="*/ 590550 w 857250"/>
              <a:gd name="connsiteY6" fmla="*/ 33697 h 465497"/>
              <a:gd name="connsiteX7" fmla="*/ 508000 w 857250"/>
              <a:gd name="connsiteY7" fmla="*/ 97197 h 465497"/>
              <a:gd name="connsiteX8" fmla="*/ 444500 w 857250"/>
              <a:gd name="connsiteY8" fmla="*/ 116247 h 465497"/>
              <a:gd name="connsiteX9" fmla="*/ 387350 w 857250"/>
              <a:gd name="connsiteY9" fmla="*/ 78147 h 465497"/>
              <a:gd name="connsiteX10" fmla="*/ 266700 w 857250"/>
              <a:gd name="connsiteY10" fmla="*/ 14647 h 465497"/>
              <a:gd name="connsiteX11" fmla="*/ 171450 w 857250"/>
              <a:gd name="connsiteY11" fmla="*/ 20997 h 465497"/>
              <a:gd name="connsiteX12" fmla="*/ 95250 w 857250"/>
              <a:gd name="connsiteY12" fmla="*/ 40047 h 465497"/>
              <a:gd name="connsiteX13" fmla="*/ 6350 w 857250"/>
              <a:gd name="connsiteY13" fmla="*/ 65447 h 465497"/>
              <a:gd name="connsiteX0" fmla="*/ 6350 w 857250"/>
              <a:gd name="connsiteY0" fmla="*/ 65447 h 465497"/>
              <a:gd name="connsiteX1" fmla="*/ 0 w 857250"/>
              <a:gd name="connsiteY1" fmla="*/ 465497 h 465497"/>
              <a:gd name="connsiteX2" fmla="*/ 857250 w 857250"/>
              <a:gd name="connsiteY2" fmla="*/ 459147 h 465497"/>
              <a:gd name="connsiteX3" fmla="*/ 857250 w 857250"/>
              <a:gd name="connsiteY3" fmla="*/ 46397 h 465497"/>
              <a:gd name="connsiteX4" fmla="*/ 774700 w 857250"/>
              <a:gd name="connsiteY4" fmla="*/ 1947 h 465497"/>
              <a:gd name="connsiteX5" fmla="*/ 666750 w 857250"/>
              <a:gd name="connsiteY5" fmla="*/ 1947 h 465497"/>
              <a:gd name="connsiteX6" fmla="*/ 590550 w 857250"/>
              <a:gd name="connsiteY6" fmla="*/ 33697 h 465497"/>
              <a:gd name="connsiteX7" fmla="*/ 508000 w 857250"/>
              <a:gd name="connsiteY7" fmla="*/ 97197 h 465497"/>
              <a:gd name="connsiteX8" fmla="*/ 444500 w 857250"/>
              <a:gd name="connsiteY8" fmla="*/ 116247 h 465497"/>
              <a:gd name="connsiteX9" fmla="*/ 387350 w 857250"/>
              <a:gd name="connsiteY9" fmla="*/ 78147 h 465497"/>
              <a:gd name="connsiteX10" fmla="*/ 266700 w 857250"/>
              <a:gd name="connsiteY10" fmla="*/ 14647 h 465497"/>
              <a:gd name="connsiteX11" fmla="*/ 171450 w 857250"/>
              <a:gd name="connsiteY11" fmla="*/ 20997 h 465497"/>
              <a:gd name="connsiteX12" fmla="*/ 95250 w 857250"/>
              <a:gd name="connsiteY12" fmla="*/ 40047 h 465497"/>
              <a:gd name="connsiteX13" fmla="*/ 6350 w 857250"/>
              <a:gd name="connsiteY13" fmla="*/ 65447 h 465497"/>
              <a:gd name="connsiteX0" fmla="*/ 6350 w 857250"/>
              <a:gd name="connsiteY0" fmla="*/ 65447 h 465497"/>
              <a:gd name="connsiteX1" fmla="*/ 0 w 857250"/>
              <a:gd name="connsiteY1" fmla="*/ 465497 h 465497"/>
              <a:gd name="connsiteX2" fmla="*/ 857250 w 857250"/>
              <a:gd name="connsiteY2" fmla="*/ 459147 h 465497"/>
              <a:gd name="connsiteX3" fmla="*/ 857250 w 857250"/>
              <a:gd name="connsiteY3" fmla="*/ 46397 h 465497"/>
              <a:gd name="connsiteX4" fmla="*/ 774700 w 857250"/>
              <a:gd name="connsiteY4" fmla="*/ 1947 h 465497"/>
              <a:gd name="connsiteX5" fmla="*/ 666750 w 857250"/>
              <a:gd name="connsiteY5" fmla="*/ 1947 h 465497"/>
              <a:gd name="connsiteX6" fmla="*/ 590550 w 857250"/>
              <a:gd name="connsiteY6" fmla="*/ 33697 h 465497"/>
              <a:gd name="connsiteX7" fmla="*/ 508000 w 857250"/>
              <a:gd name="connsiteY7" fmla="*/ 97197 h 465497"/>
              <a:gd name="connsiteX8" fmla="*/ 444500 w 857250"/>
              <a:gd name="connsiteY8" fmla="*/ 116247 h 465497"/>
              <a:gd name="connsiteX9" fmla="*/ 387350 w 857250"/>
              <a:gd name="connsiteY9" fmla="*/ 78147 h 465497"/>
              <a:gd name="connsiteX10" fmla="*/ 266700 w 857250"/>
              <a:gd name="connsiteY10" fmla="*/ 14647 h 465497"/>
              <a:gd name="connsiteX11" fmla="*/ 171450 w 857250"/>
              <a:gd name="connsiteY11" fmla="*/ 20997 h 465497"/>
              <a:gd name="connsiteX12" fmla="*/ 95250 w 857250"/>
              <a:gd name="connsiteY12" fmla="*/ 40047 h 465497"/>
              <a:gd name="connsiteX13" fmla="*/ 6350 w 857250"/>
              <a:gd name="connsiteY13" fmla="*/ 65447 h 465497"/>
              <a:gd name="connsiteX0" fmla="*/ 6350 w 857250"/>
              <a:gd name="connsiteY0" fmla="*/ 65447 h 465497"/>
              <a:gd name="connsiteX1" fmla="*/ 0 w 857250"/>
              <a:gd name="connsiteY1" fmla="*/ 465497 h 465497"/>
              <a:gd name="connsiteX2" fmla="*/ 857250 w 857250"/>
              <a:gd name="connsiteY2" fmla="*/ 459147 h 465497"/>
              <a:gd name="connsiteX3" fmla="*/ 857250 w 857250"/>
              <a:gd name="connsiteY3" fmla="*/ 46397 h 465497"/>
              <a:gd name="connsiteX4" fmla="*/ 774700 w 857250"/>
              <a:gd name="connsiteY4" fmla="*/ 1947 h 465497"/>
              <a:gd name="connsiteX5" fmla="*/ 666750 w 857250"/>
              <a:gd name="connsiteY5" fmla="*/ 1947 h 465497"/>
              <a:gd name="connsiteX6" fmla="*/ 590550 w 857250"/>
              <a:gd name="connsiteY6" fmla="*/ 33697 h 465497"/>
              <a:gd name="connsiteX7" fmla="*/ 508000 w 857250"/>
              <a:gd name="connsiteY7" fmla="*/ 97197 h 465497"/>
              <a:gd name="connsiteX8" fmla="*/ 444500 w 857250"/>
              <a:gd name="connsiteY8" fmla="*/ 84497 h 465497"/>
              <a:gd name="connsiteX9" fmla="*/ 387350 w 857250"/>
              <a:gd name="connsiteY9" fmla="*/ 78147 h 465497"/>
              <a:gd name="connsiteX10" fmla="*/ 266700 w 857250"/>
              <a:gd name="connsiteY10" fmla="*/ 14647 h 465497"/>
              <a:gd name="connsiteX11" fmla="*/ 171450 w 857250"/>
              <a:gd name="connsiteY11" fmla="*/ 20997 h 465497"/>
              <a:gd name="connsiteX12" fmla="*/ 95250 w 857250"/>
              <a:gd name="connsiteY12" fmla="*/ 40047 h 465497"/>
              <a:gd name="connsiteX13" fmla="*/ 6350 w 857250"/>
              <a:gd name="connsiteY13" fmla="*/ 65447 h 465497"/>
              <a:gd name="connsiteX0" fmla="*/ 6350 w 857250"/>
              <a:gd name="connsiteY0" fmla="*/ 65447 h 465497"/>
              <a:gd name="connsiteX1" fmla="*/ 0 w 857250"/>
              <a:gd name="connsiteY1" fmla="*/ 465497 h 465497"/>
              <a:gd name="connsiteX2" fmla="*/ 857250 w 857250"/>
              <a:gd name="connsiteY2" fmla="*/ 459147 h 465497"/>
              <a:gd name="connsiteX3" fmla="*/ 857250 w 857250"/>
              <a:gd name="connsiteY3" fmla="*/ 46397 h 465497"/>
              <a:gd name="connsiteX4" fmla="*/ 774700 w 857250"/>
              <a:gd name="connsiteY4" fmla="*/ 1947 h 465497"/>
              <a:gd name="connsiteX5" fmla="*/ 666750 w 857250"/>
              <a:gd name="connsiteY5" fmla="*/ 1947 h 465497"/>
              <a:gd name="connsiteX6" fmla="*/ 590550 w 857250"/>
              <a:gd name="connsiteY6" fmla="*/ 33697 h 465497"/>
              <a:gd name="connsiteX7" fmla="*/ 520700 w 857250"/>
              <a:gd name="connsiteY7" fmla="*/ 65447 h 465497"/>
              <a:gd name="connsiteX8" fmla="*/ 444500 w 857250"/>
              <a:gd name="connsiteY8" fmla="*/ 84497 h 465497"/>
              <a:gd name="connsiteX9" fmla="*/ 387350 w 857250"/>
              <a:gd name="connsiteY9" fmla="*/ 78147 h 465497"/>
              <a:gd name="connsiteX10" fmla="*/ 266700 w 857250"/>
              <a:gd name="connsiteY10" fmla="*/ 14647 h 465497"/>
              <a:gd name="connsiteX11" fmla="*/ 171450 w 857250"/>
              <a:gd name="connsiteY11" fmla="*/ 20997 h 465497"/>
              <a:gd name="connsiteX12" fmla="*/ 95250 w 857250"/>
              <a:gd name="connsiteY12" fmla="*/ 40047 h 465497"/>
              <a:gd name="connsiteX13" fmla="*/ 6350 w 857250"/>
              <a:gd name="connsiteY13" fmla="*/ 65447 h 465497"/>
              <a:gd name="connsiteX0" fmla="*/ 0 w 869950"/>
              <a:gd name="connsiteY0" fmla="*/ 78147 h 465497"/>
              <a:gd name="connsiteX1" fmla="*/ 12700 w 869950"/>
              <a:gd name="connsiteY1" fmla="*/ 465497 h 465497"/>
              <a:gd name="connsiteX2" fmla="*/ 869950 w 869950"/>
              <a:gd name="connsiteY2" fmla="*/ 459147 h 465497"/>
              <a:gd name="connsiteX3" fmla="*/ 869950 w 869950"/>
              <a:gd name="connsiteY3" fmla="*/ 46397 h 465497"/>
              <a:gd name="connsiteX4" fmla="*/ 787400 w 869950"/>
              <a:gd name="connsiteY4" fmla="*/ 1947 h 465497"/>
              <a:gd name="connsiteX5" fmla="*/ 679450 w 869950"/>
              <a:gd name="connsiteY5" fmla="*/ 1947 h 465497"/>
              <a:gd name="connsiteX6" fmla="*/ 603250 w 869950"/>
              <a:gd name="connsiteY6" fmla="*/ 33697 h 465497"/>
              <a:gd name="connsiteX7" fmla="*/ 533400 w 869950"/>
              <a:gd name="connsiteY7" fmla="*/ 65447 h 465497"/>
              <a:gd name="connsiteX8" fmla="*/ 457200 w 869950"/>
              <a:gd name="connsiteY8" fmla="*/ 84497 h 465497"/>
              <a:gd name="connsiteX9" fmla="*/ 400050 w 869950"/>
              <a:gd name="connsiteY9" fmla="*/ 78147 h 465497"/>
              <a:gd name="connsiteX10" fmla="*/ 279400 w 869950"/>
              <a:gd name="connsiteY10" fmla="*/ 14647 h 465497"/>
              <a:gd name="connsiteX11" fmla="*/ 184150 w 869950"/>
              <a:gd name="connsiteY11" fmla="*/ 20997 h 465497"/>
              <a:gd name="connsiteX12" fmla="*/ 107950 w 869950"/>
              <a:gd name="connsiteY12" fmla="*/ 40047 h 465497"/>
              <a:gd name="connsiteX13" fmla="*/ 0 w 869950"/>
              <a:gd name="connsiteY13" fmla="*/ 78147 h 465497"/>
              <a:gd name="connsiteX0" fmla="*/ 12700 w 882650"/>
              <a:gd name="connsiteY0" fmla="*/ 78147 h 478197"/>
              <a:gd name="connsiteX1" fmla="*/ 0 w 882650"/>
              <a:gd name="connsiteY1" fmla="*/ 478197 h 478197"/>
              <a:gd name="connsiteX2" fmla="*/ 882650 w 882650"/>
              <a:gd name="connsiteY2" fmla="*/ 459147 h 478197"/>
              <a:gd name="connsiteX3" fmla="*/ 882650 w 882650"/>
              <a:gd name="connsiteY3" fmla="*/ 46397 h 478197"/>
              <a:gd name="connsiteX4" fmla="*/ 800100 w 882650"/>
              <a:gd name="connsiteY4" fmla="*/ 1947 h 478197"/>
              <a:gd name="connsiteX5" fmla="*/ 692150 w 882650"/>
              <a:gd name="connsiteY5" fmla="*/ 1947 h 478197"/>
              <a:gd name="connsiteX6" fmla="*/ 615950 w 882650"/>
              <a:gd name="connsiteY6" fmla="*/ 33697 h 478197"/>
              <a:gd name="connsiteX7" fmla="*/ 546100 w 882650"/>
              <a:gd name="connsiteY7" fmla="*/ 65447 h 478197"/>
              <a:gd name="connsiteX8" fmla="*/ 469900 w 882650"/>
              <a:gd name="connsiteY8" fmla="*/ 84497 h 478197"/>
              <a:gd name="connsiteX9" fmla="*/ 412750 w 882650"/>
              <a:gd name="connsiteY9" fmla="*/ 78147 h 478197"/>
              <a:gd name="connsiteX10" fmla="*/ 292100 w 882650"/>
              <a:gd name="connsiteY10" fmla="*/ 14647 h 478197"/>
              <a:gd name="connsiteX11" fmla="*/ 196850 w 882650"/>
              <a:gd name="connsiteY11" fmla="*/ 20997 h 478197"/>
              <a:gd name="connsiteX12" fmla="*/ 120650 w 882650"/>
              <a:gd name="connsiteY12" fmla="*/ 40047 h 478197"/>
              <a:gd name="connsiteX13" fmla="*/ 12700 w 882650"/>
              <a:gd name="connsiteY13" fmla="*/ 78147 h 478197"/>
              <a:gd name="connsiteX0" fmla="*/ 12700 w 882650"/>
              <a:gd name="connsiteY0" fmla="*/ 78147 h 459147"/>
              <a:gd name="connsiteX1" fmla="*/ 0 w 882650"/>
              <a:gd name="connsiteY1" fmla="*/ 452797 h 459147"/>
              <a:gd name="connsiteX2" fmla="*/ 882650 w 882650"/>
              <a:gd name="connsiteY2" fmla="*/ 459147 h 459147"/>
              <a:gd name="connsiteX3" fmla="*/ 882650 w 882650"/>
              <a:gd name="connsiteY3" fmla="*/ 46397 h 459147"/>
              <a:gd name="connsiteX4" fmla="*/ 800100 w 882650"/>
              <a:gd name="connsiteY4" fmla="*/ 1947 h 459147"/>
              <a:gd name="connsiteX5" fmla="*/ 692150 w 882650"/>
              <a:gd name="connsiteY5" fmla="*/ 1947 h 459147"/>
              <a:gd name="connsiteX6" fmla="*/ 615950 w 882650"/>
              <a:gd name="connsiteY6" fmla="*/ 33697 h 459147"/>
              <a:gd name="connsiteX7" fmla="*/ 546100 w 882650"/>
              <a:gd name="connsiteY7" fmla="*/ 65447 h 459147"/>
              <a:gd name="connsiteX8" fmla="*/ 469900 w 882650"/>
              <a:gd name="connsiteY8" fmla="*/ 84497 h 459147"/>
              <a:gd name="connsiteX9" fmla="*/ 412750 w 882650"/>
              <a:gd name="connsiteY9" fmla="*/ 78147 h 459147"/>
              <a:gd name="connsiteX10" fmla="*/ 292100 w 882650"/>
              <a:gd name="connsiteY10" fmla="*/ 14647 h 459147"/>
              <a:gd name="connsiteX11" fmla="*/ 196850 w 882650"/>
              <a:gd name="connsiteY11" fmla="*/ 20997 h 459147"/>
              <a:gd name="connsiteX12" fmla="*/ 120650 w 882650"/>
              <a:gd name="connsiteY12" fmla="*/ 40047 h 459147"/>
              <a:gd name="connsiteX13" fmla="*/ 12700 w 882650"/>
              <a:gd name="connsiteY13" fmla="*/ 78147 h 45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82650" h="459147">
                <a:moveTo>
                  <a:pt x="12700" y="78147"/>
                </a:moveTo>
                <a:lnTo>
                  <a:pt x="0" y="452797"/>
                </a:lnTo>
                <a:lnTo>
                  <a:pt x="882650" y="459147"/>
                </a:lnTo>
                <a:lnTo>
                  <a:pt x="882650" y="46397"/>
                </a:lnTo>
                <a:cubicBezTo>
                  <a:pt x="833967" y="18880"/>
                  <a:pt x="832908" y="8297"/>
                  <a:pt x="800100" y="1947"/>
                </a:cubicBezTo>
                <a:cubicBezTo>
                  <a:pt x="757767" y="4064"/>
                  <a:pt x="722842" y="-3345"/>
                  <a:pt x="692150" y="1947"/>
                </a:cubicBezTo>
                <a:cubicBezTo>
                  <a:pt x="661458" y="7239"/>
                  <a:pt x="632883" y="20997"/>
                  <a:pt x="615950" y="33697"/>
                </a:cubicBezTo>
                <a:cubicBezTo>
                  <a:pt x="589492" y="52747"/>
                  <a:pt x="570442" y="56980"/>
                  <a:pt x="546100" y="65447"/>
                </a:cubicBezTo>
                <a:cubicBezTo>
                  <a:pt x="521758" y="73914"/>
                  <a:pt x="550737" y="72949"/>
                  <a:pt x="469900" y="84497"/>
                </a:cubicBezTo>
                <a:cubicBezTo>
                  <a:pt x="446617" y="84497"/>
                  <a:pt x="442383" y="89789"/>
                  <a:pt x="412750" y="78147"/>
                </a:cubicBezTo>
                <a:cubicBezTo>
                  <a:pt x="383117" y="66505"/>
                  <a:pt x="324908" y="27347"/>
                  <a:pt x="292100" y="14647"/>
                </a:cubicBezTo>
                <a:cubicBezTo>
                  <a:pt x="260350" y="16764"/>
                  <a:pt x="225425" y="16764"/>
                  <a:pt x="196850" y="20997"/>
                </a:cubicBezTo>
                <a:cubicBezTo>
                  <a:pt x="168275" y="25230"/>
                  <a:pt x="146050" y="36872"/>
                  <a:pt x="120650" y="40047"/>
                </a:cubicBezTo>
                <a:cubicBezTo>
                  <a:pt x="70388" y="46749"/>
                  <a:pt x="73025" y="64389"/>
                  <a:pt x="12700" y="78147"/>
                </a:cubicBezTo>
                <a:close/>
              </a:path>
            </a:pathLst>
          </a:custGeom>
          <a:solidFill>
            <a:srgbClr val="91C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 name="Freeform 3"/>
          <p:cNvSpPr/>
          <p:nvPr/>
        </p:nvSpPr>
        <p:spPr>
          <a:xfrm>
            <a:off x="4806950" y="6052674"/>
            <a:ext cx="128591" cy="138577"/>
          </a:xfrm>
          <a:custGeom>
            <a:avLst/>
            <a:gdLst>
              <a:gd name="connsiteX0" fmla="*/ 127000 w 127000"/>
              <a:gd name="connsiteY0" fmla="*/ 51641 h 153241"/>
              <a:gd name="connsiteX1" fmla="*/ 107950 w 127000"/>
              <a:gd name="connsiteY1" fmla="*/ 19891 h 153241"/>
              <a:gd name="connsiteX2" fmla="*/ 95250 w 127000"/>
              <a:gd name="connsiteY2" fmla="*/ 841 h 153241"/>
              <a:gd name="connsiteX3" fmla="*/ 44450 w 127000"/>
              <a:gd name="connsiteY3" fmla="*/ 7191 h 153241"/>
              <a:gd name="connsiteX4" fmla="*/ 25400 w 127000"/>
              <a:gd name="connsiteY4" fmla="*/ 19891 h 153241"/>
              <a:gd name="connsiteX5" fmla="*/ 0 w 127000"/>
              <a:gd name="connsiteY5" fmla="*/ 70691 h 153241"/>
              <a:gd name="connsiteX6" fmla="*/ 12700 w 127000"/>
              <a:gd name="connsiteY6" fmla="*/ 127841 h 153241"/>
              <a:gd name="connsiteX7" fmla="*/ 57150 w 127000"/>
              <a:gd name="connsiteY7" fmla="*/ 153241 h 153241"/>
              <a:gd name="connsiteX8" fmla="*/ 107950 w 127000"/>
              <a:gd name="connsiteY8" fmla="*/ 140541 h 153241"/>
              <a:gd name="connsiteX9" fmla="*/ 127000 w 127000"/>
              <a:gd name="connsiteY9" fmla="*/ 51641 h 153241"/>
              <a:gd name="connsiteX0" fmla="*/ 127000 w 127000"/>
              <a:gd name="connsiteY0" fmla="*/ 50800 h 152400"/>
              <a:gd name="connsiteX1" fmla="*/ 107950 w 127000"/>
              <a:gd name="connsiteY1" fmla="*/ 19050 h 152400"/>
              <a:gd name="connsiteX2" fmla="*/ 95250 w 127000"/>
              <a:gd name="connsiteY2" fmla="*/ 0 h 152400"/>
              <a:gd name="connsiteX3" fmla="*/ 25400 w 127000"/>
              <a:gd name="connsiteY3" fmla="*/ 19050 h 152400"/>
              <a:gd name="connsiteX4" fmla="*/ 0 w 127000"/>
              <a:gd name="connsiteY4" fmla="*/ 69850 h 152400"/>
              <a:gd name="connsiteX5" fmla="*/ 12700 w 127000"/>
              <a:gd name="connsiteY5" fmla="*/ 127000 h 152400"/>
              <a:gd name="connsiteX6" fmla="*/ 57150 w 127000"/>
              <a:gd name="connsiteY6" fmla="*/ 152400 h 152400"/>
              <a:gd name="connsiteX7" fmla="*/ 107950 w 127000"/>
              <a:gd name="connsiteY7" fmla="*/ 139700 h 152400"/>
              <a:gd name="connsiteX8" fmla="*/ 127000 w 127000"/>
              <a:gd name="connsiteY8" fmla="*/ 50800 h 152400"/>
              <a:gd name="connsiteX0" fmla="*/ 127000 w 127000"/>
              <a:gd name="connsiteY0" fmla="*/ 36977 h 138577"/>
              <a:gd name="connsiteX1" fmla="*/ 107950 w 127000"/>
              <a:gd name="connsiteY1" fmla="*/ 5227 h 138577"/>
              <a:gd name="connsiteX2" fmla="*/ 25400 w 127000"/>
              <a:gd name="connsiteY2" fmla="*/ 5227 h 138577"/>
              <a:gd name="connsiteX3" fmla="*/ 0 w 127000"/>
              <a:gd name="connsiteY3" fmla="*/ 56027 h 138577"/>
              <a:gd name="connsiteX4" fmla="*/ 12700 w 127000"/>
              <a:gd name="connsiteY4" fmla="*/ 113177 h 138577"/>
              <a:gd name="connsiteX5" fmla="*/ 57150 w 127000"/>
              <a:gd name="connsiteY5" fmla="*/ 138577 h 138577"/>
              <a:gd name="connsiteX6" fmla="*/ 107950 w 127000"/>
              <a:gd name="connsiteY6" fmla="*/ 125877 h 138577"/>
              <a:gd name="connsiteX7" fmla="*/ 127000 w 127000"/>
              <a:gd name="connsiteY7" fmla="*/ 36977 h 138577"/>
              <a:gd name="connsiteX0" fmla="*/ 127000 w 128591"/>
              <a:gd name="connsiteY0" fmla="*/ 36977 h 138577"/>
              <a:gd name="connsiteX1" fmla="*/ 76200 w 128591"/>
              <a:gd name="connsiteY1" fmla="*/ 5227 h 138577"/>
              <a:gd name="connsiteX2" fmla="*/ 25400 w 128591"/>
              <a:gd name="connsiteY2" fmla="*/ 5227 h 138577"/>
              <a:gd name="connsiteX3" fmla="*/ 0 w 128591"/>
              <a:gd name="connsiteY3" fmla="*/ 56027 h 138577"/>
              <a:gd name="connsiteX4" fmla="*/ 12700 w 128591"/>
              <a:gd name="connsiteY4" fmla="*/ 113177 h 138577"/>
              <a:gd name="connsiteX5" fmla="*/ 57150 w 128591"/>
              <a:gd name="connsiteY5" fmla="*/ 138577 h 138577"/>
              <a:gd name="connsiteX6" fmla="*/ 107950 w 128591"/>
              <a:gd name="connsiteY6" fmla="*/ 125877 h 138577"/>
              <a:gd name="connsiteX7" fmla="*/ 127000 w 128591"/>
              <a:gd name="connsiteY7" fmla="*/ 36977 h 13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591" h="138577">
                <a:moveTo>
                  <a:pt x="127000" y="36977"/>
                </a:moveTo>
                <a:cubicBezTo>
                  <a:pt x="121708" y="16869"/>
                  <a:pt x="93133" y="10519"/>
                  <a:pt x="76200" y="5227"/>
                </a:cubicBezTo>
                <a:cubicBezTo>
                  <a:pt x="59267" y="-65"/>
                  <a:pt x="38100" y="-3240"/>
                  <a:pt x="25400" y="5227"/>
                </a:cubicBezTo>
                <a:cubicBezTo>
                  <a:pt x="12700" y="13694"/>
                  <a:pt x="6064" y="40868"/>
                  <a:pt x="0" y="56027"/>
                </a:cubicBezTo>
                <a:cubicBezTo>
                  <a:pt x="65" y="56417"/>
                  <a:pt x="6118" y="104950"/>
                  <a:pt x="12700" y="113177"/>
                </a:cubicBezTo>
                <a:cubicBezTo>
                  <a:pt x="18684" y="120657"/>
                  <a:pt x="50900" y="135452"/>
                  <a:pt x="57150" y="138577"/>
                </a:cubicBezTo>
                <a:cubicBezTo>
                  <a:pt x="74083" y="134344"/>
                  <a:pt x="94320" y="136781"/>
                  <a:pt x="107950" y="125877"/>
                </a:cubicBezTo>
                <a:cubicBezTo>
                  <a:pt x="123997" y="113040"/>
                  <a:pt x="132292" y="57085"/>
                  <a:pt x="127000" y="36977"/>
                </a:cubicBezTo>
                <a:close/>
              </a:path>
            </a:pathLst>
          </a:custGeom>
          <a:solidFill>
            <a:srgbClr val="91C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 name="Freeform 4"/>
          <p:cNvSpPr/>
          <p:nvPr/>
        </p:nvSpPr>
        <p:spPr>
          <a:xfrm>
            <a:off x="5087941" y="6052674"/>
            <a:ext cx="128591" cy="138577"/>
          </a:xfrm>
          <a:custGeom>
            <a:avLst/>
            <a:gdLst>
              <a:gd name="connsiteX0" fmla="*/ 127000 w 127000"/>
              <a:gd name="connsiteY0" fmla="*/ 51641 h 153241"/>
              <a:gd name="connsiteX1" fmla="*/ 107950 w 127000"/>
              <a:gd name="connsiteY1" fmla="*/ 19891 h 153241"/>
              <a:gd name="connsiteX2" fmla="*/ 95250 w 127000"/>
              <a:gd name="connsiteY2" fmla="*/ 841 h 153241"/>
              <a:gd name="connsiteX3" fmla="*/ 44450 w 127000"/>
              <a:gd name="connsiteY3" fmla="*/ 7191 h 153241"/>
              <a:gd name="connsiteX4" fmla="*/ 25400 w 127000"/>
              <a:gd name="connsiteY4" fmla="*/ 19891 h 153241"/>
              <a:gd name="connsiteX5" fmla="*/ 0 w 127000"/>
              <a:gd name="connsiteY5" fmla="*/ 70691 h 153241"/>
              <a:gd name="connsiteX6" fmla="*/ 12700 w 127000"/>
              <a:gd name="connsiteY6" fmla="*/ 127841 h 153241"/>
              <a:gd name="connsiteX7" fmla="*/ 57150 w 127000"/>
              <a:gd name="connsiteY7" fmla="*/ 153241 h 153241"/>
              <a:gd name="connsiteX8" fmla="*/ 107950 w 127000"/>
              <a:gd name="connsiteY8" fmla="*/ 140541 h 153241"/>
              <a:gd name="connsiteX9" fmla="*/ 127000 w 127000"/>
              <a:gd name="connsiteY9" fmla="*/ 51641 h 153241"/>
              <a:gd name="connsiteX0" fmla="*/ 127000 w 127000"/>
              <a:gd name="connsiteY0" fmla="*/ 50800 h 152400"/>
              <a:gd name="connsiteX1" fmla="*/ 107950 w 127000"/>
              <a:gd name="connsiteY1" fmla="*/ 19050 h 152400"/>
              <a:gd name="connsiteX2" fmla="*/ 95250 w 127000"/>
              <a:gd name="connsiteY2" fmla="*/ 0 h 152400"/>
              <a:gd name="connsiteX3" fmla="*/ 25400 w 127000"/>
              <a:gd name="connsiteY3" fmla="*/ 19050 h 152400"/>
              <a:gd name="connsiteX4" fmla="*/ 0 w 127000"/>
              <a:gd name="connsiteY4" fmla="*/ 69850 h 152400"/>
              <a:gd name="connsiteX5" fmla="*/ 12700 w 127000"/>
              <a:gd name="connsiteY5" fmla="*/ 127000 h 152400"/>
              <a:gd name="connsiteX6" fmla="*/ 57150 w 127000"/>
              <a:gd name="connsiteY6" fmla="*/ 152400 h 152400"/>
              <a:gd name="connsiteX7" fmla="*/ 107950 w 127000"/>
              <a:gd name="connsiteY7" fmla="*/ 139700 h 152400"/>
              <a:gd name="connsiteX8" fmla="*/ 127000 w 127000"/>
              <a:gd name="connsiteY8" fmla="*/ 50800 h 152400"/>
              <a:gd name="connsiteX0" fmla="*/ 127000 w 127000"/>
              <a:gd name="connsiteY0" fmla="*/ 36977 h 138577"/>
              <a:gd name="connsiteX1" fmla="*/ 107950 w 127000"/>
              <a:gd name="connsiteY1" fmla="*/ 5227 h 138577"/>
              <a:gd name="connsiteX2" fmla="*/ 25400 w 127000"/>
              <a:gd name="connsiteY2" fmla="*/ 5227 h 138577"/>
              <a:gd name="connsiteX3" fmla="*/ 0 w 127000"/>
              <a:gd name="connsiteY3" fmla="*/ 56027 h 138577"/>
              <a:gd name="connsiteX4" fmla="*/ 12700 w 127000"/>
              <a:gd name="connsiteY4" fmla="*/ 113177 h 138577"/>
              <a:gd name="connsiteX5" fmla="*/ 57150 w 127000"/>
              <a:gd name="connsiteY5" fmla="*/ 138577 h 138577"/>
              <a:gd name="connsiteX6" fmla="*/ 107950 w 127000"/>
              <a:gd name="connsiteY6" fmla="*/ 125877 h 138577"/>
              <a:gd name="connsiteX7" fmla="*/ 127000 w 127000"/>
              <a:gd name="connsiteY7" fmla="*/ 36977 h 138577"/>
              <a:gd name="connsiteX0" fmla="*/ 127000 w 128591"/>
              <a:gd name="connsiteY0" fmla="*/ 36977 h 138577"/>
              <a:gd name="connsiteX1" fmla="*/ 76200 w 128591"/>
              <a:gd name="connsiteY1" fmla="*/ 5227 h 138577"/>
              <a:gd name="connsiteX2" fmla="*/ 25400 w 128591"/>
              <a:gd name="connsiteY2" fmla="*/ 5227 h 138577"/>
              <a:gd name="connsiteX3" fmla="*/ 0 w 128591"/>
              <a:gd name="connsiteY3" fmla="*/ 56027 h 138577"/>
              <a:gd name="connsiteX4" fmla="*/ 12700 w 128591"/>
              <a:gd name="connsiteY4" fmla="*/ 113177 h 138577"/>
              <a:gd name="connsiteX5" fmla="*/ 57150 w 128591"/>
              <a:gd name="connsiteY5" fmla="*/ 138577 h 138577"/>
              <a:gd name="connsiteX6" fmla="*/ 107950 w 128591"/>
              <a:gd name="connsiteY6" fmla="*/ 125877 h 138577"/>
              <a:gd name="connsiteX7" fmla="*/ 127000 w 128591"/>
              <a:gd name="connsiteY7" fmla="*/ 36977 h 138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591" h="138577">
                <a:moveTo>
                  <a:pt x="127000" y="36977"/>
                </a:moveTo>
                <a:cubicBezTo>
                  <a:pt x="121708" y="16869"/>
                  <a:pt x="93133" y="10519"/>
                  <a:pt x="76200" y="5227"/>
                </a:cubicBezTo>
                <a:cubicBezTo>
                  <a:pt x="59267" y="-65"/>
                  <a:pt x="38100" y="-3240"/>
                  <a:pt x="25400" y="5227"/>
                </a:cubicBezTo>
                <a:cubicBezTo>
                  <a:pt x="12700" y="13694"/>
                  <a:pt x="6064" y="40868"/>
                  <a:pt x="0" y="56027"/>
                </a:cubicBezTo>
                <a:cubicBezTo>
                  <a:pt x="65" y="56417"/>
                  <a:pt x="6118" y="104950"/>
                  <a:pt x="12700" y="113177"/>
                </a:cubicBezTo>
                <a:cubicBezTo>
                  <a:pt x="18684" y="120657"/>
                  <a:pt x="50900" y="135452"/>
                  <a:pt x="57150" y="138577"/>
                </a:cubicBezTo>
                <a:cubicBezTo>
                  <a:pt x="74083" y="134344"/>
                  <a:pt x="94320" y="136781"/>
                  <a:pt x="107950" y="125877"/>
                </a:cubicBezTo>
                <a:cubicBezTo>
                  <a:pt x="123997" y="113040"/>
                  <a:pt x="132292" y="57085"/>
                  <a:pt x="127000" y="36977"/>
                </a:cubicBezTo>
                <a:close/>
              </a:path>
            </a:pathLst>
          </a:custGeom>
          <a:solidFill>
            <a:srgbClr val="91CCFF"/>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26" name="Group 25"/>
          <p:cNvGrpSpPr/>
          <p:nvPr/>
        </p:nvGrpSpPr>
        <p:grpSpPr>
          <a:xfrm>
            <a:off x="1847847" y="5897882"/>
            <a:ext cx="5306487" cy="687068"/>
            <a:chOff x="1847847" y="5897882"/>
            <a:chExt cx="5306487" cy="687068"/>
          </a:xfrm>
        </p:grpSpPr>
        <p:cxnSp>
          <p:nvCxnSpPr>
            <p:cNvPr id="24" name="Straight Connector 23"/>
            <p:cNvCxnSpPr/>
            <p:nvPr/>
          </p:nvCxnSpPr>
          <p:spPr>
            <a:xfrm>
              <a:off x="2965447" y="6159492"/>
              <a:ext cx="8001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21" name="TextBox 20"/>
            <p:cNvSpPr txBox="1"/>
            <p:nvPr/>
          </p:nvSpPr>
          <p:spPr>
            <a:xfrm>
              <a:off x="1847847" y="5897882"/>
              <a:ext cx="1200150" cy="523220"/>
            </a:xfrm>
            <a:prstGeom prst="rect">
              <a:avLst/>
            </a:prstGeom>
            <a:noFill/>
          </p:spPr>
          <p:txBody>
            <a:bodyPr wrap="square" rtlCol="0">
              <a:spAutoFit/>
            </a:bodyPr>
            <a:lstStyle/>
            <a:p>
              <a:pPr algn="ctr"/>
              <a:r>
                <a:rPr lang="en-US" sz="1400" dirty="0" smtClean="0">
                  <a:solidFill>
                    <a:srgbClr val="FFFFFF"/>
                  </a:solidFill>
                  <a:latin typeface="Arial"/>
                  <a:cs typeface="Arial"/>
                </a:rPr>
                <a:t>Lowstand Water Table</a:t>
              </a:r>
              <a:endParaRPr lang="en-US" sz="1400" dirty="0">
                <a:solidFill>
                  <a:srgbClr val="FFFFFF"/>
                </a:solidFill>
                <a:latin typeface="Arial"/>
                <a:cs typeface="Arial"/>
              </a:endParaRPr>
            </a:p>
          </p:txBody>
        </p:sp>
        <p:sp>
          <p:nvSpPr>
            <p:cNvPr id="25" name="TextBox 24"/>
            <p:cNvSpPr txBox="1"/>
            <p:nvPr/>
          </p:nvSpPr>
          <p:spPr>
            <a:xfrm>
              <a:off x="5452534" y="6061730"/>
              <a:ext cx="1701800" cy="523220"/>
            </a:xfrm>
            <a:prstGeom prst="rect">
              <a:avLst/>
            </a:prstGeom>
            <a:noFill/>
          </p:spPr>
          <p:txBody>
            <a:bodyPr wrap="square" rtlCol="0">
              <a:spAutoFit/>
            </a:bodyPr>
            <a:lstStyle/>
            <a:p>
              <a:pPr algn="ctr"/>
              <a:r>
                <a:rPr lang="en-US" sz="1400" dirty="0" smtClean="0">
                  <a:solidFill>
                    <a:srgbClr val="FFFFFF"/>
                  </a:solidFill>
                  <a:latin typeface="Arial"/>
                  <a:cs typeface="Arial"/>
                </a:rPr>
                <a:t>Parent: Limestone or Shale</a:t>
              </a:r>
              <a:endParaRPr lang="en-US" sz="1400" dirty="0">
                <a:solidFill>
                  <a:srgbClr val="FFFFFF"/>
                </a:solidFill>
                <a:latin typeface="Arial"/>
                <a:cs typeface="Arial"/>
              </a:endParaRPr>
            </a:p>
          </p:txBody>
        </p:sp>
      </p:grpSp>
      <p:sp>
        <p:nvSpPr>
          <p:cNvPr id="8" name="Freeform 7"/>
          <p:cNvSpPr/>
          <p:nvPr/>
        </p:nvSpPr>
        <p:spPr>
          <a:xfrm>
            <a:off x="3733800" y="2057400"/>
            <a:ext cx="1695450" cy="1782887"/>
          </a:xfrm>
          <a:custGeom>
            <a:avLst/>
            <a:gdLst>
              <a:gd name="connsiteX0" fmla="*/ 60816 w 1727327"/>
              <a:gd name="connsiteY0" fmla="*/ 46369 h 1760869"/>
              <a:gd name="connsiteX1" fmla="*/ 67166 w 1727327"/>
              <a:gd name="connsiteY1" fmla="*/ 160669 h 1760869"/>
              <a:gd name="connsiteX2" fmla="*/ 79866 w 1727327"/>
              <a:gd name="connsiteY2" fmla="*/ 484519 h 1760869"/>
              <a:gd name="connsiteX3" fmla="*/ 86216 w 1727327"/>
              <a:gd name="connsiteY3" fmla="*/ 586119 h 1760869"/>
              <a:gd name="connsiteX4" fmla="*/ 98916 w 1727327"/>
              <a:gd name="connsiteY4" fmla="*/ 751219 h 1760869"/>
              <a:gd name="connsiteX5" fmla="*/ 105266 w 1727327"/>
              <a:gd name="connsiteY5" fmla="*/ 935369 h 1760869"/>
              <a:gd name="connsiteX6" fmla="*/ 98916 w 1727327"/>
              <a:gd name="connsiteY6" fmla="*/ 1716419 h 1760869"/>
              <a:gd name="connsiteX7" fmla="*/ 137016 w 1727327"/>
              <a:gd name="connsiteY7" fmla="*/ 1703719 h 1760869"/>
              <a:gd name="connsiteX8" fmla="*/ 181466 w 1727327"/>
              <a:gd name="connsiteY8" fmla="*/ 1684669 h 1760869"/>
              <a:gd name="connsiteX9" fmla="*/ 219566 w 1727327"/>
              <a:gd name="connsiteY9" fmla="*/ 1678319 h 1760869"/>
              <a:gd name="connsiteX10" fmla="*/ 251316 w 1727327"/>
              <a:gd name="connsiteY10" fmla="*/ 1671969 h 1760869"/>
              <a:gd name="connsiteX11" fmla="*/ 371966 w 1727327"/>
              <a:gd name="connsiteY11" fmla="*/ 1678319 h 1760869"/>
              <a:gd name="connsiteX12" fmla="*/ 410066 w 1727327"/>
              <a:gd name="connsiteY12" fmla="*/ 1703719 h 1760869"/>
              <a:gd name="connsiteX13" fmla="*/ 448166 w 1727327"/>
              <a:gd name="connsiteY13" fmla="*/ 1729119 h 1760869"/>
              <a:gd name="connsiteX14" fmla="*/ 543416 w 1727327"/>
              <a:gd name="connsiteY14" fmla="*/ 1741819 h 1760869"/>
              <a:gd name="connsiteX15" fmla="*/ 619616 w 1727327"/>
              <a:gd name="connsiteY15" fmla="*/ 1735469 h 1760869"/>
              <a:gd name="connsiteX16" fmla="*/ 676766 w 1727327"/>
              <a:gd name="connsiteY16" fmla="*/ 1722769 h 1760869"/>
              <a:gd name="connsiteX17" fmla="*/ 714866 w 1727327"/>
              <a:gd name="connsiteY17" fmla="*/ 1716419 h 1760869"/>
              <a:gd name="connsiteX18" fmla="*/ 733916 w 1727327"/>
              <a:gd name="connsiteY18" fmla="*/ 1710069 h 1760869"/>
              <a:gd name="connsiteX19" fmla="*/ 784716 w 1727327"/>
              <a:gd name="connsiteY19" fmla="*/ 1697369 h 1760869"/>
              <a:gd name="connsiteX20" fmla="*/ 841866 w 1727327"/>
              <a:gd name="connsiteY20" fmla="*/ 1665619 h 1760869"/>
              <a:gd name="connsiteX21" fmla="*/ 867266 w 1727327"/>
              <a:gd name="connsiteY21" fmla="*/ 1652919 h 1760869"/>
              <a:gd name="connsiteX22" fmla="*/ 924416 w 1727327"/>
              <a:gd name="connsiteY22" fmla="*/ 1640219 h 1760869"/>
              <a:gd name="connsiteX23" fmla="*/ 1026016 w 1727327"/>
              <a:gd name="connsiteY23" fmla="*/ 1659269 h 1760869"/>
              <a:gd name="connsiteX24" fmla="*/ 1064116 w 1727327"/>
              <a:gd name="connsiteY24" fmla="*/ 1671969 h 1760869"/>
              <a:gd name="connsiteX25" fmla="*/ 1102216 w 1727327"/>
              <a:gd name="connsiteY25" fmla="*/ 1703719 h 1760869"/>
              <a:gd name="connsiteX26" fmla="*/ 1153016 w 1727327"/>
              <a:gd name="connsiteY26" fmla="*/ 1729119 h 1760869"/>
              <a:gd name="connsiteX27" fmla="*/ 1197466 w 1727327"/>
              <a:gd name="connsiteY27" fmla="*/ 1754519 h 1760869"/>
              <a:gd name="connsiteX28" fmla="*/ 1222866 w 1727327"/>
              <a:gd name="connsiteY28" fmla="*/ 1760869 h 1760869"/>
              <a:gd name="connsiteX29" fmla="*/ 1438766 w 1727327"/>
              <a:gd name="connsiteY29" fmla="*/ 1748169 h 1760869"/>
              <a:gd name="connsiteX30" fmla="*/ 1457816 w 1727327"/>
              <a:gd name="connsiteY30" fmla="*/ 1741819 h 1760869"/>
              <a:gd name="connsiteX31" fmla="*/ 1483216 w 1727327"/>
              <a:gd name="connsiteY31" fmla="*/ 1735469 h 1760869"/>
              <a:gd name="connsiteX32" fmla="*/ 1514966 w 1727327"/>
              <a:gd name="connsiteY32" fmla="*/ 1729119 h 1760869"/>
              <a:gd name="connsiteX33" fmla="*/ 1534016 w 1727327"/>
              <a:gd name="connsiteY33" fmla="*/ 1722769 h 1760869"/>
              <a:gd name="connsiteX34" fmla="*/ 1578466 w 1727327"/>
              <a:gd name="connsiteY34" fmla="*/ 1710069 h 1760869"/>
              <a:gd name="connsiteX35" fmla="*/ 1629266 w 1727327"/>
              <a:gd name="connsiteY35" fmla="*/ 1716419 h 1760869"/>
              <a:gd name="connsiteX36" fmla="*/ 1648316 w 1727327"/>
              <a:gd name="connsiteY36" fmla="*/ 1722769 h 1760869"/>
              <a:gd name="connsiteX37" fmla="*/ 1692766 w 1727327"/>
              <a:gd name="connsiteY37" fmla="*/ 1716419 h 1760869"/>
              <a:gd name="connsiteX38" fmla="*/ 1686416 w 1727327"/>
              <a:gd name="connsiteY38" fmla="*/ 1056019 h 1760869"/>
              <a:gd name="connsiteX39" fmla="*/ 1680066 w 1727327"/>
              <a:gd name="connsiteY39" fmla="*/ 782969 h 1760869"/>
              <a:gd name="connsiteX40" fmla="*/ 1661016 w 1727327"/>
              <a:gd name="connsiteY40" fmla="*/ 509919 h 1760869"/>
              <a:gd name="connsiteX41" fmla="*/ 1654666 w 1727327"/>
              <a:gd name="connsiteY41" fmla="*/ 478169 h 1760869"/>
              <a:gd name="connsiteX42" fmla="*/ 1641966 w 1727327"/>
              <a:gd name="connsiteY42" fmla="*/ 332119 h 1760869"/>
              <a:gd name="connsiteX43" fmla="*/ 1635616 w 1727327"/>
              <a:gd name="connsiteY43" fmla="*/ 281319 h 1760869"/>
              <a:gd name="connsiteX44" fmla="*/ 1629266 w 1727327"/>
              <a:gd name="connsiteY44" fmla="*/ 1919 h 1760869"/>
              <a:gd name="connsiteX45" fmla="*/ 1610216 w 1727327"/>
              <a:gd name="connsiteY45" fmla="*/ 14619 h 1760869"/>
              <a:gd name="connsiteX46" fmla="*/ 1540366 w 1727327"/>
              <a:gd name="connsiteY46" fmla="*/ 33669 h 1760869"/>
              <a:gd name="connsiteX47" fmla="*/ 1349866 w 1727327"/>
              <a:gd name="connsiteY47" fmla="*/ 59069 h 1760869"/>
              <a:gd name="connsiteX48" fmla="*/ 905366 w 1727327"/>
              <a:gd name="connsiteY48" fmla="*/ 52719 h 1760869"/>
              <a:gd name="connsiteX49" fmla="*/ 60816 w 1727327"/>
              <a:gd name="connsiteY49" fmla="*/ 46369 h 1760869"/>
              <a:gd name="connsiteX0" fmla="*/ 57404 w 1723915"/>
              <a:gd name="connsiteY0" fmla="*/ 46369 h 1760869"/>
              <a:gd name="connsiteX1" fmla="*/ 76454 w 1723915"/>
              <a:gd name="connsiteY1" fmla="*/ 484519 h 1760869"/>
              <a:gd name="connsiteX2" fmla="*/ 82804 w 1723915"/>
              <a:gd name="connsiteY2" fmla="*/ 586119 h 1760869"/>
              <a:gd name="connsiteX3" fmla="*/ 95504 w 1723915"/>
              <a:gd name="connsiteY3" fmla="*/ 751219 h 1760869"/>
              <a:gd name="connsiteX4" fmla="*/ 101854 w 1723915"/>
              <a:gd name="connsiteY4" fmla="*/ 935369 h 1760869"/>
              <a:gd name="connsiteX5" fmla="*/ 95504 w 1723915"/>
              <a:gd name="connsiteY5" fmla="*/ 1716419 h 1760869"/>
              <a:gd name="connsiteX6" fmla="*/ 133604 w 1723915"/>
              <a:gd name="connsiteY6" fmla="*/ 1703719 h 1760869"/>
              <a:gd name="connsiteX7" fmla="*/ 178054 w 1723915"/>
              <a:gd name="connsiteY7" fmla="*/ 1684669 h 1760869"/>
              <a:gd name="connsiteX8" fmla="*/ 216154 w 1723915"/>
              <a:gd name="connsiteY8" fmla="*/ 1678319 h 1760869"/>
              <a:gd name="connsiteX9" fmla="*/ 247904 w 1723915"/>
              <a:gd name="connsiteY9" fmla="*/ 1671969 h 1760869"/>
              <a:gd name="connsiteX10" fmla="*/ 368554 w 1723915"/>
              <a:gd name="connsiteY10" fmla="*/ 1678319 h 1760869"/>
              <a:gd name="connsiteX11" fmla="*/ 406654 w 1723915"/>
              <a:gd name="connsiteY11" fmla="*/ 1703719 h 1760869"/>
              <a:gd name="connsiteX12" fmla="*/ 444754 w 1723915"/>
              <a:gd name="connsiteY12" fmla="*/ 1729119 h 1760869"/>
              <a:gd name="connsiteX13" fmla="*/ 540004 w 1723915"/>
              <a:gd name="connsiteY13" fmla="*/ 1741819 h 1760869"/>
              <a:gd name="connsiteX14" fmla="*/ 616204 w 1723915"/>
              <a:gd name="connsiteY14" fmla="*/ 1735469 h 1760869"/>
              <a:gd name="connsiteX15" fmla="*/ 673354 w 1723915"/>
              <a:gd name="connsiteY15" fmla="*/ 1722769 h 1760869"/>
              <a:gd name="connsiteX16" fmla="*/ 711454 w 1723915"/>
              <a:gd name="connsiteY16" fmla="*/ 1716419 h 1760869"/>
              <a:gd name="connsiteX17" fmla="*/ 730504 w 1723915"/>
              <a:gd name="connsiteY17" fmla="*/ 1710069 h 1760869"/>
              <a:gd name="connsiteX18" fmla="*/ 781304 w 1723915"/>
              <a:gd name="connsiteY18" fmla="*/ 1697369 h 1760869"/>
              <a:gd name="connsiteX19" fmla="*/ 838454 w 1723915"/>
              <a:gd name="connsiteY19" fmla="*/ 1665619 h 1760869"/>
              <a:gd name="connsiteX20" fmla="*/ 863854 w 1723915"/>
              <a:gd name="connsiteY20" fmla="*/ 1652919 h 1760869"/>
              <a:gd name="connsiteX21" fmla="*/ 921004 w 1723915"/>
              <a:gd name="connsiteY21" fmla="*/ 1640219 h 1760869"/>
              <a:gd name="connsiteX22" fmla="*/ 1022604 w 1723915"/>
              <a:gd name="connsiteY22" fmla="*/ 1659269 h 1760869"/>
              <a:gd name="connsiteX23" fmla="*/ 1060704 w 1723915"/>
              <a:gd name="connsiteY23" fmla="*/ 1671969 h 1760869"/>
              <a:gd name="connsiteX24" fmla="*/ 1098804 w 1723915"/>
              <a:gd name="connsiteY24" fmla="*/ 1703719 h 1760869"/>
              <a:gd name="connsiteX25" fmla="*/ 1149604 w 1723915"/>
              <a:gd name="connsiteY25" fmla="*/ 1729119 h 1760869"/>
              <a:gd name="connsiteX26" fmla="*/ 1194054 w 1723915"/>
              <a:gd name="connsiteY26" fmla="*/ 1754519 h 1760869"/>
              <a:gd name="connsiteX27" fmla="*/ 1219454 w 1723915"/>
              <a:gd name="connsiteY27" fmla="*/ 1760869 h 1760869"/>
              <a:gd name="connsiteX28" fmla="*/ 1435354 w 1723915"/>
              <a:gd name="connsiteY28" fmla="*/ 1748169 h 1760869"/>
              <a:gd name="connsiteX29" fmla="*/ 1454404 w 1723915"/>
              <a:gd name="connsiteY29" fmla="*/ 1741819 h 1760869"/>
              <a:gd name="connsiteX30" fmla="*/ 1479804 w 1723915"/>
              <a:gd name="connsiteY30" fmla="*/ 1735469 h 1760869"/>
              <a:gd name="connsiteX31" fmla="*/ 1511554 w 1723915"/>
              <a:gd name="connsiteY31" fmla="*/ 1729119 h 1760869"/>
              <a:gd name="connsiteX32" fmla="*/ 1530604 w 1723915"/>
              <a:gd name="connsiteY32" fmla="*/ 1722769 h 1760869"/>
              <a:gd name="connsiteX33" fmla="*/ 1575054 w 1723915"/>
              <a:gd name="connsiteY33" fmla="*/ 1710069 h 1760869"/>
              <a:gd name="connsiteX34" fmla="*/ 1625854 w 1723915"/>
              <a:gd name="connsiteY34" fmla="*/ 1716419 h 1760869"/>
              <a:gd name="connsiteX35" fmla="*/ 1644904 w 1723915"/>
              <a:gd name="connsiteY35" fmla="*/ 1722769 h 1760869"/>
              <a:gd name="connsiteX36" fmla="*/ 1689354 w 1723915"/>
              <a:gd name="connsiteY36" fmla="*/ 1716419 h 1760869"/>
              <a:gd name="connsiteX37" fmla="*/ 1683004 w 1723915"/>
              <a:gd name="connsiteY37" fmla="*/ 1056019 h 1760869"/>
              <a:gd name="connsiteX38" fmla="*/ 1676654 w 1723915"/>
              <a:gd name="connsiteY38" fmla="*/ 782969 h 1760869"/>
              <a:gd name="connsiteX39" fmla="*/ 1657604 w 1723915"/>
              <a:gd name="connsiteY39" fmla="*/ 509919 h 1760869"/>
              <a:gd name="connsiteX40" fmla="*/ 1651254 w 1723915"/>
              <a:gd name="connsiteY40" fmla="*/ 478169 h 1760869"/>
              <a:gd name="connsiteX41" fmla="*/ 1638554 w 1723915"/>
              <a:gd name="connsiteY41" fmla="*/ 332119 h 1760869"/>
              <a:gd name="connsiteX42" fmla="*/ 1632204 w 1723915"/>
              <a:gd name="connsiteY42" fmla="*/ 281319 h 1760869"/>
              <a:gd name="connsiteX43" fmla="*/ 1625854 w 1723915"/>
              <a:gd name="connsiteY43" fmla="*/ 1919 h 1760869"/>
              <a:gd name="connsiteX44" fmla="*/ 1606804 w 1723915"/>
              <a:gd name="connsiteY44" fmla="*/ 14619 h 1760869"/>
              <a:gd name="connsiteX45" fmla="*/ 1536954 w 1723915"/>
              <a:gd name="connsiteY45" fmla="*/ 33669 h 1760869"/>
              <a:gd name="connsiteX46" fmla="*/ 1346454 w 1723915"/>
              <a:gd name="connsiteY46" fmla="*/ 59069 h 1760869"/>
              <a:gd name="connsiteX47" fmla="*/ 901954 w 1723915"/>
              <a:gd name="connsiteY47" fmla="*/ 52719 h 1760869"/>
              <a:gd name="connsiteX48" fmla="*/ 57404 w 1723915"/>
              <a:gd name="connsiteY48" fmla="*/ 46369 h 1760869"/>
              <a:gd name="connsiteX0" fmla="*/ 55926 w 1722437"/>
              <a:gd name="connsiteY0" fmla="*/ 46369 h 1760869"/>
              <a:gd name="connsiteX1" fmla="*/ 81326 w 1722437"/>
              <a:gd name="connsiteY1" fmla="*/ 586119 h 1760869"/>
              <a:gd name="connsiteX2" fmla="*/ 94026 w 1722437"/>
              <a:gd name="connsiteY2" fmla="*/ 751219 h 1760869"/>
              <a:gd name="connsiteX3" fmla="*/ 100376 w 1722437"/>
              <a:gd name="connsiteY3" fmla="*/ 935369 h 1760869"/>
              <a:gd name="connsiteX4" fmla="*/ 94026 w 1722437"/>
              <a:gd name="connsiteY4" fmla="*/ 1716419 h 1760869"/>
              <a:gd name="connsiteX5" fmla="*/ 132126 w 1722437"/>
              <a:gd name="connsiteY5" fmla="*/ 1703719 h 1760869"/>
              <a:gd name="connsiteX6" fmla="*/ 176576 w 1722437"/>
              <a:gd name="connsiteY6" fmla="*/ 1684669 h 1760869"/>
              <a:gd name="connsiteX7" fmla="*/ 214676 w 1722437"/>
              <a:gd name="connsiteY7" fmla="*/ 1678319 h 1760869"/>
              <a:gd name="connsiteX8" fmla="*/ 246426 w 1722437"/>
              <a:gd name="connsiteY8" fmla="*/ 1671969 h 1760869"/>
              <a:gd name="connsiteX9" fmla="*/ 367076 w 1722437"/>
              <a:gd name="connsiteY9" fmla="*/ 1678319 h 1760869"/>
              <a:gd name="connsiteX10" fmla="*/ 405176 w 1722437"/>
              <a:gd name="connsiteY10" fmla="*/ 1703719 h 1760869"/>
              <a:gd name="connsiteX11" fmla="*/ 443276 w 1722437"/>
              <a:gd name="connsiteY11" fmla="*/ 1729119 h 1760869"/>
              <a:gd name="connsiteX12" fmla="*/ 538526 w 1722437"/>
              <a:gd name="connsiteY12" fmla="*/ 1741819 h 1760869"/>
              <a:gd name="connsiteX13" fmla="*/ 614726 w 1722437"/>
              <a:gd name="connsiteY13" fmla="*/ 1735469 h 1760869"/>
              <a:gd name="connsiteX14" fmla="*/ 671876 w 1722437"/>
              <a:gd name="connsiteY14" fmla="*/ 1722769 h 1760869"/>
              <a:gd name="connsiteX15" fmla="*/ 709976 w 1722437"/>
              <a:gd name="connsiteY15" fmla="*/ 1716419 h 1760869"/>
              <a:gd name="connsiteX16" fmla="*/ 729026 w 1722437"/>
              <a:gd name="connsiteY16" fmla="*/ 1710069 h 1760869"/>
              <a:gd name="connsiteX17" fmla="*/ 779826 w 1722437"/>
              <a:gd name="connsiteY17" fmla="*/ 1697369 h 1760869"/>
              <a:gd name="connsiteX18" fmla="*/ 836976 w 1722437"/>
              <a:gd name="connsiteY18" fmla="*/ 1665619 h 1760869"/>
              <a:gd name="connsiteX19" fmla="*/ 862376 w 1722437"/>
              <a:gd name="connsiteY19" fmla="*/ 1652919 h 1760869"/>
              <a:gd name="connsiteX20" fmla="*/ 919526 w 1722437"/>
              <a:gd name="connsiteY20" fmla="*/ 1640219 h 1760869"/>
              <a:gd name="connsiteX21" fmla="*/ 1021126 w 1722437"/>
              <a:gd name="connsiteY21" fmla="*/ 1659269 h 1760869"/>
              <a:gd name="connsiteX22" fmla="*/ 1059226 w 1722437"/>
              <a:gd name="connsiteY22" fmla="*/ 1671969 h 1760869"/>
              <a:gd name="connsiteX23" fmla="*/ 1097326 w 1722437"/>
              <a:gd name="connsiteY23" fmla="*/ 1703719 h 1760869"/>
              <a:gd name="connsiteX24" fmla="*/ 1148126 w 1722437"/>
              <a:gd name="connsiteY24" fmla="*/ 1729119 h 1760869"/>
              <a:gd name="connsiteX25" fmla="*/ 1192576 w 1722437"/>
              <a:gd name="connsiteY25" fmla="*/ 1754519 h 1760869"/>
              <a:gd name="connsiteX26" fmla="*/ 1217976 w 1722437"/>
              <a:gd name="connsiteY26" fmla="*/ 1760869 h 1760869"/>
              <a:gd name="connsiteX27" fmla="*/ 1433876 w 1722437"/>
              <a:gd name="connsiteY27" fmla="*/ 1748169 h 1760869"/>
              <a:gd name="connsiteX28" fmla="*/ 1452926 w 1722437"/>
              <a:gd name="connsiteY28" fmla="*/ 1741819 h 1760869"/>
              <a:gd name="connsiteX29" fmla="*/ 1478326 w 1722437"/>
              <a:gd name="connsiteY29" fmla="*/ 1735469 h 1760869"/>
              <a:gd name="connsiteX30" fmla="*/ 1510076 w 1722437"/>
              <a:gd name="connsiteY30" fmla="*/ 1729119 h 1760869"/>
              <a:gd name="connsiteX31" fmla="*/ 1529126 w 1722437"/>
              <a:gd name="connsiteY31" fmla="*/ 1722769 h 1760869"/>
              <a:gd name="connsiteX32" fmla="*/ 1573576 w 1722437"/>
              <a:gd name="connsiteY32" fmla="*/ 1710069 h 1760869"/>
              <a:gd name="connsiteX33" fmla="*/ 1624376 w 1722437"/>
              <a:gd name="connsiteY33" fmla="*/ 1716419 h 1760869"/>
              <a:gd name="connsiteX34" fmla="*/ 1643426 w 1722437"/>
              <a:gd name="connsiteY34" fmla="*/ 1722769 h 1760869"/>
              <a:gd name="connsiteX35" fmla="*/ 1687876 w 1722437"/>
              <a:gd name="connsiteY35" fmla="*/ 1716419 h 1760869"/>
              <a:gd name="connsiteX36" fmla="*/ 1681526 w 1722437"/>
              <a:gd name="connsiteY36" fmla="*/ 1056019 h 1760869"/>
              <a:gd name="connsiteX37" fmla="*/ 1675176 w 1722437"/>
              <a:gd name="connsiteY37" fmla="*/ 782969 h 1760869"/>
              <a:gd name="connsiteX38" fmla="*/ 1656126 w 1722437"/>
              <a:gd name="connsiteY38" fmla="*/ 509919 h 1760869"/>
              <a:gd name="connsiteX39" fmla="*/ 1649776 w 1722437"/>
              <a:gd name="connsiteY39" fmla="*/ 478169 h 1760869"/>
              <a:gd name="connsiteX40" fmla="*/ 1637076 w 1722437"/>
              <a:gd name="connsiteY40" fmla="*/ 332119 h 1760869"/>
              <a:gd name="connsiteX41" fmla="*/ 1630726 w 1722437"/>
              <a:gd name="connsiteY41" fmla="*/ 281319 h 1760869"/>
              <a:gd name="connsiteX42" fmla="*/ 1624376 w 1722437"/>
              <a:gd name="connsiteY42" fmla="*/ 1919 h 1760869"/>
              <a:gd name="connsiteX43" fmla="*/ 1605326 w 1722437"/>
              <a:gd name="connsiteY43" fmla="*/ 14619 h 1760869"/>
              <a:gd name="connsiteX44" fmla="*/ 1535476 w 1722437"/>
              <a:gd name="connsiteY44" fmla="*/ 33669 h 1760869"/>
              <a:gd name="connsiteX45" fmla="*/ 1344976 w 1722437"/>
              <a:gd name="connsiteY45" fmla="*/ 59069 h 1760869"/>
              <a:gd name="connsiteX46" fmla="*/ 900476 w 1722437"/>
              <a:gd name="connsiteY46" fmla="*/ 52719 h 1760869"/>
              <a:gd name="connsiteX47" fmla="*/ 55926 w 1722437"/>
              <a:gd name="connsiteY47" fmla="*/ 46369 h 1760869"/>
              <a:gd name="connsiteX0" fmla="*/ 52524 w 1719035"/>
              <a:gd name="connsiteY0" fmla="*/ 46369 h 1760869"/>
              <a:gd name="connsiteX1" fmla="*/ 90624 w 1719035"/>
              <a:gd name="connsiteY1" fmla="*/ 751219 h 1760869"/>
              <a:gd name="connsiteX2" fmla="*/ 96974 w 1719035"/>
              <a:gd name="connsiteY2" fmla="*/ 935369 h 1760869"/>
              <a:gd name="connsiteX3" fmla="*/ 90624 w 1719035"/>
              <a:gd name="connsiteY3" fmla="*/ 1716419 h 1760869"/>
              <a:gd name="connsiteX4" fmla="*/ 128724 w 1719035"/>
              <a:gd name="connsiteY4" fmla="*/ 1703719 h 1760869"/>
              <a:gd name="connsiteX5" fmla="*/ 173174 w 1719035"/>
              <a:gd name="connsiteY5" fmla="*/ 1684669 h 1760869"/>
              <a:gd name="connsiteX6" fmla="*/ 211274 w 1719035"/>
              <a:gd name="connsiteY6" fmla="*/ 1678319 h 1760869"/>
              <a:gd name="connsiteX7" fmla="*/ 243024 w 1719035"/>
              <a:gd name="connsiteY7" fmla="*/ 1671969 h 1760869"/>
              <a:gd name="connsiteX8" fmla="*/ 363674 w 1719035"/>
              <a:gd name="connsiteY8" fmla="*/ 1678319 h 1760869"/>
              <a:gd name="connsiteX9" fmla="*/ 401774 w 1719035"/>
              <a:gd name="connsiteY9" fmla="*/ 1703719 h 1760869"/>
              <a:gd name="connsiteX10" fmla="*/ 439874 w 1719035"/>
              <a:gd name="connsiteY10" fmla="*/ 1729119 h 1760869"/>
              <a:gd name="connsiteX11" fmla="*/ 535124 w 1719035"/>
              <a:gd name="connsiteY11" fmla="*/ 1741819 h 1760869"/>
              <a:gd name="connsiteX12" fmla="*/ 611324 w 1719035"/>
              <a:gd name="connsiteY12" fmla="*/ 1735469 h 1760869"/>
              <a:gd name="connsiteX13" fmla="*/ 668474 w 1719035"/>
              <a:gd name="connsiteY13" fmla="*/ 1722769 h 1760869"/>
              <a:gd name="connsiteX14" fmla="*/ 706574 w 1719035"/>
              <a:gd name="connsiteY14" fmla="*/ 1716419 h 1760869"/>
              <a:gd name="connsiteX15" fmla="*/ 725624 w 1719035"/>
              <a:gd name="connsiteY15" fmla="*/ 1710069 h 1760869"/>
              <a:gd name="connsiteX16" fmla="*/ 776424 w 1719035"/>
              <a:gd name="connsiteY16" fmla="*/ 1697369 h 1760869"/>
              <a:gd name="connsiteX17" fmla="*/ 833574 w 1719035"/>
              <a:gd name="connsiteY17" fmla="*/ 1665619 h 1760869"/>
              <a:gd name="connsiteX18" fmla="*/ 858974 w 1719035"/>
              <a:gd name="connsiteY18" fmla="*/ 1652919 h 1760869"/>
              <a:gd name="connsiteX19" fmla="*/ 916124 w 1719035"/>
              <a:gd name="connsiteY19" fmla="*/ 1640219 h 1760869"/>
              <a:gd name="connsiteX20" fmla="*/ 1017724 w 1719035"/>
              <a:gd name="connsiteY20" fmla="*/ 1659269 h 1760869"/>
              <a:gd name="connsiteX21" fmla="*/ 1055824 w 1719035"/>
              <a:gd name="connsiteY21" fmla="*/ 1671969 h 1760869"/>
              <a:gd name="connsiteX22" fmla="*/ 1093924 w 1719035"/>
              <a:gd name="connsiteY22" fmla="*/ 1703719 h 1760869"/>
              <a:gd name="connsiteX23" fmla="*/ 1144724 w 1719035"/>
              <a:gd name="connsiteY23" fmla="*/ 1729119 h 1760869"/>
              <a:gd name="connsiteX24" fmla="*/ 1189174 w 1719035"/>
              <a:gd name="connsiteY24" fmla="*/ 1754519 h 1760869"/>
              <a:gd name="connsiteX25" fmla="*/ 1214574 w 1719035"/>
              <a:gd name="connsiteY25" fmla="*/ 1760869 h 1760869"/>
              <a:gd name="connsiteX26" fmla="*/ 1430474 w 1719035"/>
              <a:gd name="connsiteY26" fmla="*/ 1748169 h 1760869"/>
              <a:gd name="connsiteX27" fmla="*/ 1449524 w 1719035"/>
              <a:gd name="connsiteY27" fmla="*/ 1741819 h 1760869"/>
              <a:gd name="connsiteX28" fmla="*/ 1474924 w 1719035"/>
              <a:gd name="connsiteY28" fmla="*/ 1735469 h 1760869"/>
              <a:gd name="connsiteX29" fmla="*/ 1506674 w 1719035"/>
              <a:gd name="connsiteY29" fmla="*/ 1729119 h 1760869"/>
              <a:gd name="connsiteX30" fmla="*/ 1525724 w 1719035"/>
              <a:gd name="connsiteY30" fmla="*/ 1722769 h 1760869"/>
              <a:gd name="connsiteX31" fmla="*/ 1570174 w 1719035"/>
              <a:gd name="connsiteY31" fmla="*/ 1710069 h 1760869"/>
              <a:gd name="connsiteX32" fmla="*/ 1620974 w 1719035"/>
              <a:gd name="connsiteY32" fmla="*/ 1716419 h 1760869"/>
              <a:gd name="connsiteX33" fmla="*/ 1640024 w 1719035"/>
              <a:gd name="connsiteY33" fmla="*/ 1722769 h 1760869"/>
              <a:gd name="connsiteX34" fmla="*/ 1684474 w 1719035"/>
              <a:gd name="connsiteY34" fmla="*/ 1716419 h 1760869"/>
              <a:gd name="connsiteX35" fmla="*/ 1678124 w 1719035"/>
              <a:gd name="connsiteY35" fmla="*/ 1056019 h 1760869"/>
              <a:gd name="connsiteX36" fmla="*/ 1671774 w 1719035"/>
              <a:gd name="connsiteY36" fmla="*/ 782969 h 1760869"/>
              <a:gd name="connsiteX37" fmla="*/ 1652724 w 1719035"/>
              <a:gd name="connsiteY37" fmla="*/ 509919 h 1760869"/>
              <a:gd name="connsiteX38" fmla="*/ 1646374 w 1719035"/>
              <a:gd name="connsiteY38" fmla="*/ 478169 h 1760869"/>
              <a:gd name="connsiteX39" fmla="*/ 1633674 w 1719035"/>
              <a:gd name="connsiteY39" fmla="*/ 332119 h 1760869"/>
              <a:gd name="connsiteX40" fmla="*/ 1627324 w 1719035"/>
              <a:gd name="connsiteY40" fmla="*/ 281319 h 1760869"/>
              <a:gd name="connsiteX41" fmla="*/ 1620974 w 1719035"/>
              <a:gd name="connsiteY41" fmla="*/ 1919 h 1760869"/>
              <a:gd name="connsiteX42" fmla="*/ 1601924 w 1719035"/>
              <a:gd name="connsiteY42" fmla="*/ 14619 h 1760869"/>
              <a:gd name="connsiteX43" fmla="*/ 1532074 w 1719035"/>
              <a:gd name="connsiteY43" fmla="*/ 33669 h 1760869"/>
              <a:gd name="connsiteX44" fmla="*/ 1341574 w 1719035"/>
              <a:gd name="connsiteY44" fmla="*/ 59069 h 1760869"/>
              <a:gd name="connsiteX45" fmla="*/ 897074 w 1719035"/>
              <a:gd name="connsiteY45" fmla="*/ 52719 h 1760869"/>
              <a:gd name="connsiteX46" fmla="*/ 52524 w 1719035"/>
              <a:gd name="connsiteY46" fmla="*/ 46369 h 1760869"/>
              <a:gd name="connsiteX0" fmla="*/ 50642 w 1717153"/>
              <a:gd name="connsiteY0" fmla="*/ 46369 h 1760869"/>
              <a:gd name="connsiteX1" fmla="*/ 95092 w 1717153"/>
              <a:gd name="connsiteY1" fmla="*/ 935369 h 1760869"/>
              <a:gd name="connsiteX2" fmla="*/ 88742 w 1717153"/>
              <a:gd name="connsiteY2" fmla="*/ 1716419 h 1760869"/>
              <a:gd name="connsiteX3" fmla="*/ 126842 w 1717153"/>
              <a:gd name="connsiteY3" fmla="*/ 1703719 h 1760869"/>
              <a:gd name="connsiteX4" fmla="*/ 171292 w 1717153"/>
              <a:gd name="connsiteY4" fmla="*/ 1684669 h 1760869"/>
              <a:gd name="connsiteX5" fmla="*/ 209392 w 1717153"/>
              <a:gd name="connsiteY5" fmla="*/ 1678319 h 1760869"/>
              <a:gd name="connsiteX6" fmla="*/ 241142 w 1717153"/>
              <a:gd name="connsiteY6" fmla="*/ 1671969 h 1760869"/>
              <a:gd name="connsiteX7" fmla="*/ 361792 w 1717153"/>
              <a:gd name="connsiteY7" fmla="*/ 1678319 h 1760869"/>
              <a:gd name="connsiteX8" fmla="*/ 399892 w 1717153"/>
              <a:gd name="connsiteY8" fmla="*/ 1703719 h 1760869"/>
              <a:gd name="connsiteX9" fmla="*/ 437992 w 1717153"/>
              <a:gd name="connsiteY9" fmla="*/ 1729119 h 1760869"/>
              <a:gd name="connsiteX10" fmla="*/ 533242 w 1717153"/>
              <a:gd name="connsiteY10" fmla="*/ 1741819 h 1760869"/>
              <a:gd name="connsiteX11" fmla="*/ 609442 w 1717153"/>
              <a:gd name="connsiteY11" fmla="*/ 1735469 h 1760869"/>
              <a:gd name="connsiteX12" fmla="*/ 666592 w 1717153"/>
              <a:gd name="connsiteY12" fmla="*/ 1722769 h 1760869"/>
              <a:gd name="connsiteX13" fmla="*/ 704692 w 1717153"/>
              <a:gd name="connsiteY13" fmla="*/ 1716419 h 1760869"/>
              <a:gd name="connsiteX14" fmla="*/ 723742 w 1717153"/>
              <a:gd name="connsiteY14" fmla="*/ 1710069 h 1760869"/>
              <a:gd name="connsiteX15" fmla="*/ 774542 w 1717153"/>
              <a:gd name="connsiteY15" fmla="*/ 1697369 h 1760869"/>
              <a:gd name="connsiteX16" fmla="*/ 831692 w 1717153"/>
              <a:gd name="connsiteY16" fmla="*/ 1665619 h 1760869"/>
              <a:gd name="connsiteX17" fmla="*/ 857092 w 1717153"/>
              <a:gd name="connsiteY17" fmla="*/ 1652919 h 1760869"/>
              <a:gd name="connsiteX18" fmla="*/ 914242 w 1717153"/>
              <a:gd name="connsiteY18" fmla="*/ 1640219 h 1760869"/>
              <a:gd name="connsiteX19" fmla="*/ 1015842 w 1717153"/>
              <a:gd name="connsiteY19" fmla="*/ 1659269 h 1760869"/>
              <a:gd name="connsiteX20" fmla="*/ 1053942 w 1717153"/>
              <a:gd name="connsiteY20" fmla="*/ 1671969 h 1760869"/>
              <a:gd name="connsiteX21" fmla="*/ 1092042 w 1717153"/>
              <a:gd name="connsiteY21" fmla="*/ 1703719 h 1760869"/>
              <a:gd name="connsiteX22" fmla="*/ 1142842 w 1717153"/>
              <a:gd name="connsiteY22" fmla="*/ 1729119 h 1760869"/>
              <a:gd name="connsiteX23" fmla="*/ 1187292 w 1717153"/>
              <a:gd name="connsiteY23" fmla="*/ 1754519 h 1760869"/>
              <a:gd name="connsiteX24" fmla="*/ 1212692 w 1717153"/>
              <a:gd name="connsiteY24" fmla="*/ 1760869 h 1760869"/>
              <a:gd name="connsiteX25" fmla="*/ 1428592 w 1717153"/>
              <a:gd name="connsiteY25" fmla="*/ 1748169 h 1760869"/>
              <a:gd name="connsiteX26" fmla="*/ 1447642 w 1717153"/>
              <a:gd name="connsiteY26" fmla="*/ 1741819 h 1760869"/>
              <a:gd name="connsiteX27" fmla="*/ 1473042 w 1717153"/>
              <a:gd name="connsiteY27" fmla="*/ 1735469 h 1760869"/>
              <a:gd name="connsiteX28" fmla="*/ 1504792 w 1717153"/>
              <a:gd name="connsiteY28" fmla="*/ 1729119 h 1760869"/>
              <a:gd name="connsiteX29" fmla="*/ 1523842 w 1717153"/>
              <a:gd name="connsiteY29" fmla="*/ 1722769 h 1760869"/>
              <a:gd name="connsiteX30" fmla="*/ 1568292 w 1717153"/>
              <a:gd name="connsiteY30" fmla="*/ 1710069 h 1760869"/>
              <a:gd name="connsiteX31" fmla="*/ 1619092 w 1717153"/>
              <a:gd name="connsiteY31" fmla="*/ 1716419 h 1760869"/>
              <a:gd name="connsiteX32" fmla="*/ 1638142 w 1717153"/>
              <a:gd name="connsiteY32" fmla="*/ 1722769 h 1760869"/>
              <a:gd name="connsiteX33" fmla="*/ 1682592 w 1717153"/>
              <a:gd name="connsiteY33" fmla="*/ 1716419 h 1760869"/>
              <a:gd name="connsiteX34" fmla="*/ 1676242 w 1717153"/>
              <a:gd name="connsiteY34" fmla="*/ 1056019 h 1760869"/>
              <a:gd name="connsiteX35" fmla="*/ 1669892 w 1717153"/>
              <a:gd name="connsiteY35" fmla="*/ 782969 h 1760869"/>
              <a:gd name="connsiteX36" fmla="*/ 1650842 w 1717153"/>
              <a:gd name="connsiteY36" fmla="*/ 509919 h 1760869"/>
              <a:gd name="connsiteX37" fmla="*/ 1644492 w 1717153"/>
              <a:gd name="connsiteY37" fmla="*/ 478169 h 1760869"/>
              <a:gd name="connsiteX38" fmla="*/ 1631792 w 1717153"/>
              <a:gd name="connsiteY38" fmla="*/ 332119 h 1760869"/>
              <a:gd name="connsiteX39" fmla="*/ 1625442 w 1717153"/>
              <a:gd name="connsiteY39" fmla="*/ 281319 h 1760869"/>
              <a:gd name="connsiteX40" fmla="*/ 1619092 w 1717153"/>
              <a:gd name="connsiteY40" fmla="*/ 1919 h 1760869"/>
              <a:gd name="connsiteX41" fmla="*/ 1600042 w 1717153"/>
              <a:gd name="connsiteY41" fmla="*/ 14619 h 1760869"/>
              <a:gd name="connsiteX42" fmla="*/ 1530192 w 1717153"/>
              <a:gd name="connsiteY42" fmla="*/ 33669 h 1760869"/>
              <a:gd name="connsiteX43" fmla="*/ 1339692 w 1717153"/>
              <a:gd name="connsiteY43" fmla="*/ 59069 h 1760869"/>
              <a:gd name="connsiteX44" fmla="*/ 895192 w 1717153"/>
              <a:gd name="connsiteY44" fmla="*/ 52719 h 1760869"/>
              <a:gd name="connsiteX45" fmla="*/ 50642 w 1717153"/>
              <a:gd name="connsiteY45" fmla="*/ 46369 h 1760869"/>
              <a:gd name="connsiteX0" fmla="*/ 53471 w 1719982"/>
              <a:gd name="connsiteY0" fmla="*/ 46369 h 1760869"/>
              <a:gd name="connsiteX1" fmla="*/ 91571 w 1719982"/>
              <a:gd name="connsiteY1" fmla="*/ 1716419 h 1760869"/>
              <a:gd name="connsiteX2" fmla="*/ 129671 w 1719982"/>
              <a:gd name="connsiteY2" fmla="*/ 1703719 h 1760869"/>
              <a:gd name="connsiteX3" fmla="*/ 174121 w 1719982"/>
              <a:gd name="connsiteY3" fmla="*/ 1684669 h 1760869"/>
              <a:gd name="connsiteX4" fmla="*/ 212221 w 1719982"/>
              <a:gd name="connsiteY4" fmla="*/ 1678319 h 1760869"/>
              <a:gd name="connsiteX5" fmla="*/ 243971 w 1719982"/>
              <a:gd name="connsiteY5" fmla="*/ 1671969 h 1760869"/>
              <a:gd name="connsiteX6" fmla="*/ 364621 w 1719982"/>
              <a:gd name="connsiteY6" fmla="*/ 1678319 h 1760869"/>
              <a:gd name="connsiteX7" fmla="*/ 402721 w 1719982"/>
              <a:gd name="connsiteY7" fmla="*/ 1703719 h 1760869"/>
              <a:gd name="connsiteX8" fmla="*/ 440821 w 1719982"/>
              <a:gd name="connsiteY8" fmla="*/ 1729119 h 1760869"/>
              <a:gd name="connsiteX9" fmla="*/ 536071 w 1719982"/>
              <a:gd name="connsiteY9" fmla="*/ 1741819 h 1760869"/>
              <a:gd name="connsiteX10" fmla="*/ 612271 w 1719982"/>
              <a:gd name="connsiteY10" fmla="*/ 1735469 h 1760869"/>
              <a:gd name="connsiteX11" fmla="*/ 669421 w 1719982"/>
              <a:gd name="connsiteY11" fmla="*/ 1722769 h 1760869"/>
              <a:gd name="connsiteX12" fmla="*/ 707521 w 1719982"/>
              <a:gd name="connsiteY12" fmla="*/ 1716419 h 1760869"/>
              <a:gd name="connsiteX13" fmla="*/ 726571 w 1719982"/>
              <a:gd name="connsiteY13" fmla="*/ 1710069 h 1760869"/>
              <a:gd name="connsiteX14" fmla="*/ 777371 w 1719982"/>
              <a:gd name="connsiteY14" fmla="*/ 1697369 h 1760869"/>
              <a:gd name="connsiteX15" fmla="*/ 834521 w 1719982"/>
              <a:gd name="connsiteY15" fmla="*/ 1665619 h 1760869"/>
              <a:gd name="connsiteX16" fmla="*/ 859921 w 1719982"/>
              <a:gd name="connsiteY16" fmla="*/ 1652919 h 1760869"/>
              <a:gd name="connsiteX17" fmla="*/ 917071 w 1719982"/>
              <a:gd name="connsiteY17" fmla="*/ 1640219 h 1760869"/>
              <a:gd name="connsiteX18" fmla="*/ 1018671 w 1719982"/>
              <a:gd name="connsiteY18" fmla="*/ 1659269 h 1760869"/>
              <a:gd name="connsiteX19" fmla="*/ 1056771 w 1719982"/>
              <a:gd name="connsiteY19" fmla="*/ 1671969 h 1760869"/>
              <a:gd name="connsiteX20" fmla="*/ 1094871 w 1719982"/>
              <a:gd name="connsiteY20" fmla="*/ 1703719 h 1760869"/>
              <a:gd name="connsiteX21" fmla="*/ 1145671 w 1719982"/>
              <a:gd name="connsiteY21" fmla="*/ 1729119 h 1760869"/>
              <a:gd name="connsiteX22" fmla="*/ 1190121 w 1719982"/>
              <a:gd name="connsiteY22" fmla="*/ 1754519 h 1760869"/>
              <a:gd name="connsiteX23" fmla="*/ 1215521 w 1719982"/>
              <a:gd name="connsiteY23" fmla="*/ 1760869 h 1760869"/>
              <a:gd name="connsiteX24" fmla="*/ 1431421 w 1719982"/>
              <a:gd name="connsiteY24" fmla="*/ 1748169 h 1760869"/>
              <a:gd name="connsiteX25" fmla="*/ 1450471 w 1719982"/>
              <a:gd name="connsiteY25" fmla="*/ 1741819 h 1760869"/>
              <a:gd name="connsiteX26" fmla="*/ 1475871 w 1719982"/>
              <a:gd name="connsiteY26" fmla="*/ 1735469 h 1760869"/>
              <a:gd name="connsiteX27" fmla="*/ 1507621 w 1719982"/>
              <a:gd name="connsiteY27" fmla="*/ 1729119 h 1760869"/>
              <a:gd name="connsiteX28" fmla="*/ 1526671 w 1719982"/>
              <a:gd name="connsiteY28" fmla="*/ 1722769 h 1760869"/>
              <a:gd name="connsiteX29" fmla="*/ 1571121 w 1719982"/>
              <a:gd name="connsiteY29" fmla="*/ 1710069 h 1760869"/>
              <a:gd name="connsiteX30" fmla="*/ 1621921 w 1719982"/>
              <a:gd name="connsiteY30" fmla="*/ 1716419 h 1760869"/>
              <a:gd name="connsiteX31" fmla="*/ 1640971 w 1719982"/>
              <a:gd name="connsiteY31" fmla="*/ 1722769 h 1760869"/>
              <a:gd name="connsiteX32" fmla="*/ 1685421 w 1719982"/>
              <a:gd name="connsiteY32" fmla="*/ 1716419 h 1760869"/>
              <a:gd name="connsiteX33" fmla="*/ 1679071 w 1719982"/>
              <a:gd name="connsiteY33" fmla="*/ 1056019 h 1760869"/>
              <a:gd name="connsiteX34" fmla="*/ 1672721 w 1719982"/>
              <a:gd name="connsiteY34" fmla="*/ 782969 h 1760869"/>
              <a:gd name="connsiteX35" fmla="*/ 1653671 w 1719982"/>
              <a:gd name="connsiteY35" fmla="*/ 509919 h 1760869"/>
              <a:gd name="connsiteX36" fmla="*/ 1647321 w 1719982"/>
              <a:gd name="connsiteY36" fmla="*/ 478169 h 1760869"/>
              <a:gd name="connsiteX37" fmla="*/ 1634621 w 1719982"/>
              <a:gd name="connsiteY37" fmla="*/ 332119 h 1760869"/>
              <a:gd name="connsiteX38" fmla="*/ 1628271 w 1719982"/>
              <a:gd name="connsiteY38" fmla="*/ 281319 h 1760869"/>
              <a:gd name="connsiteX39" fmla="*/ 1621921 w 1719982"/>
              <a:gd name="connsiteY39" fmla="*/ 1919 h 1760869"/>
              <a:gd name="connsiteX40" fmla="*/ 1602871 w 1719982"/>
              <a:gd name="connsiteY40" fmla="*/ 14619 h 1760869"/>
              <a:gd name="connsiteX41" fmla="*/ 1533021 w 1719982"/>
              <a:gd name="connsiteY41" fmla="*/ 33669 h 1760869"/>
              <a:gd name="connsiteX42" fmla="*/ 1342521 w 1719982"/>
              <a:gd name="connsiteY42" fmla="*/ 59069 h 1760869"/>
              <a:gd name="connsiteX43" fmla="*/ 898021 w 1719982"/>
              <a:gd name="connsiteY43" fmla="*/ 52719 h 1760869"/>
              <a:gd name="connsiteX44" fmla="*/ 53471 w 1719982"/>
              <a:gd name="connsiteY44" fmla="*/ 46369 h 1760869"/>
              <a:gd name="connsiteX0" fmla="*/ 53471 w 1719982"/>
              <a:gd name="connsiteY0" fmla="*/ 46369 h 1831326"/>
              <a:gd name="connsiteX1" fmla="*/ 91571 w 1719982"/>
              <a:gd name="connsiteY1" fmla="*/ 1716419 h 1831326"/>
              <a:gd name="connsiteX2" fmla="*/ 174121 w 1719982"/>
              <a:gd name="connsiteY2" fmla="*/ 1684669 h 1831326"/>
              <a:gd name="connsiteX3" fmla="*/ 212221 w 1719982"/>
              <a:gd name="connsiteY3" fmla="*/ 1678319 h 1831326"/>
              <a:gd name="connsiteX4" fmla="*/ 243971 w 1719982"/>
              <a:gd name="connsiteY4" fmla="*/ 1671969 h 1831326"/>
              <a:gd name="connsiteX5" fmla="*/ 364621 w 1719982"/>
              <a:gd name="connsiteY5" fmla="*/ 1678319 h 1831326"/>
              <a:gd name="connsiteX6" fmla="*/ 402721 w 1719982"/>
              <a:gd name="connsiteY6" fmla="*/ 1703719 h 1831326"/>
              <a:gd name="connsiteX7" fmla="*/ 440821 w 1719982"/>
              <a:gd name="connsiteY7" fmla="*/ 1729119 h 1831326"/>
              <a:gd name="connsiteX8" fmla="*/ 536071 w 1719982"/>
              <a:gd name="connsiteY8" fmla="*/ 1741819 h 1831326"/>
              <a:gd name="connsiteX9" fmla="*/ 612271 w 1719982"/>
              <a:gd name="connsiteY9" fmla="*/ 1735469 h 1831326"/>
              <a:gd name="connsiteX10" fmla="*/ 669421 w 1719982"/>
              <a:gd name="connsiteY10" fmla="*/ 1722769 h 1831326"/>
              <a:gd name="connsiteX11" fmla="*/ 707521 w 1719982"/>
              <a:gd name="connsiteY11" fmla="*/ 1716419 h 1831326"/>
              <a:gd name="connsiteX12" fmla="*/ 726571 w 1719982"/>
              <a:gd name="connsiteY12" fmla="*/ 1710069 h 1831326"/>
              <a:gd name="connsiteX13" fmla="*/ 777371 w 1719982"/>
              <a:gd name="connsiteY13" fmla="*/ 1697369 h 1831326"/>
              <a:gd name="connsiteX14" fmla="*/ 834521 w 1719982"/>
              <a:gd name="connsiteY14" fmla="*/ 1665619 h 1831326"/>
              <a:gd name="connsiteX15" fmla="*/ 859921 w 1719982"/>
              <a:gd name="connsiteY15" fmla="*/ 1652919 h 1831326"/>
              <a:gd name="connsiteX16" fmla="*/ 917071 w 1719982"/>
              <a:gd name="connsiteY16" fmla="*/ 1640219 h 1831326"/>
              <a:gd name="connsiteX17" fmla="*/ 1018671 w 1719982"/>
              <a:gd name="connsiteY17" fmla="*/ 1659269 h 1831326"/>
              <a:gd name="connsiteX18" fmla="*/ 1056771 w 1719982"/>
              <a:gd name="connsiteY18" fmla="*/ 1671969 h 1831326"/>
              <a:gd name="connsiteX19" fmla="*/ 1094871 w 1719982"/>
              <a:gd name="connsiteY19" fmla="*/ 1703719 h 1831326"/>
              <a:gd name="connsiteX20" fmla="*/ 1145671 w 1719982"/>
              <a:gd name="connsiteY20" fmla="*/ 1729119 h 1831326"/>
              <a:gd name="connsiteX21" fmla="*/ 1190121 w 1719982"/>
              <a:gd name="connsiteY21" fmla="*/ 1754519 h 1831326"/>
              <a:gd name="connsiteX22" fmla="*/ 1215521 w 1719982"/>
              <a:gd name="connsiteY22" fmla="*/ 1760869 h 1831326"/>
              <a:gd name="connsiteX23" fmla="*/ 1431421 w 1719982"/>
              <a:gd name="connsiteY23" fmla="*/ 1748169 h 1831326"/>
              <a:gd name="connsiteX24" fmla="*/ 1450471 w 1719982"/>
              <a:gd name="connsiteY24" fmla="*/ 1741819 h 1831326"/>
              <a:gd name="connsiteX25" fmla="*/ 1475871 w 1719982"/>
              <a:gd name="connsiteY25" fmla="*/ 1735469 h 1831326"/>
              <a:gd name="connsiteX26" fmla="*/ 1507621 w 1719982"/>
              <a:gd name="connsiteY26" fmla="*/ 1729119 h 1831326"/>
              <a:gd name="connsiteX27" fmla="*/ 1526671 w 1719982"/>
              <a:gd name="connsiteY27" fmla="*/ 1722769 h 1831326"/>
              <a:gd name="connsiteX28" fmla="*/ 1571121 w 1719982"/>
              <a:gd name="connsiteY28" fmla="*/ 1710069 h 1831326"/>
              <a:gd name="connsiteX29" fmla="*/ 1621921 w 1719982"/>
              <a:gd name="connsiteY29" fmla="*/ 1716419 h 1831326"/>
              <a:gd name="connsiteX30" fmla="*/ 1640971 w 1719982"/>
              <a:gd name="connsiteY30" fmla="*/ 1722769 h 1831326"/>
              <a:gd name="connsiteX31" fmla="*/ 1685421 w 1719982"/>
              <a:gd name="connsiteY31" fmla="*/ 1716419 h 1831326"/>
              <a:gd name="connsiteX32" fmla="*/ 1679071 w 1719982"/>
              <a:gd name="connsiteY32" fmla="*/ 1056019 h 1831326"/>
              <a:gd name="connsiteX33" fmla="*/ 1672721 w 1719982"/>
              <a:gd name="connsiteY33" fmla="*/ 782969 h 1831326"/>
              <a:gd name="connsiteX34" fmla="*/ 1653671 w 1719982"/>
              <a:gd name="connsiteY34" fmla="*/ 509919 h 1831326"/>
              <a:gd name="connsiteX35" fmla="*/ 1647321 w 1719982"/>
              <a:gd name="connsiteY35" fmla="*/ 478169 h 1831326"/>
              <a:gd name="connsiteX36" fmla="*/ 1634621 w 1719982"/>
              <a:gd name="connsiteY36" fmla="*/ 332119 h 1831326"/>
              <a:gd name="connsiteX37" fmla="*/ 1628271 w 1719982"/>
              <a:gd name="connsiteY37" fmla="*/ 281319 h 1831326"/>
              <a:gd name="connsiteX38" fmla="*/ 1621921 w 1719982"/>
              <a:gd name="connsiteY38" fmla="*/ 1919 h 1831326"/>
              <a:gd name="connsiteX39" fmla="*/ 1602871 w 1719982"/>
              <a:gd name="connsiteY39" fmla="*/ 14619 h 1831326"/>
              <a:gd name="connsiteX40" fmla="*/ 1533021 w 1719982"/>
              <a:gd name="connsiteY40" fmla="*/ 33669 h 1831326"/>
              <a:gd name="connsiteX41" fmla="*/ 1342521 w 1719982"/>
              <a:gd name="connsiteY41" fmla="*/ 59069 h 1831326"/>
              <a:gd name="connsiteX42" fmla="*/ 898021 w 1719982"/>
              <a:gd name="connsiteY42" fmla="*/ 52719 h 1831326"/>
              <a:gd name="connsiteX43" fmla="*/ 53471 w 1719982"/>
              <a:gd name="connsiteY43" fmla="*/ 46369 h 1831326"/>
              <a:gd name="connsiteX0" fmla="*/ 53471 w 1719982"/>
              <a:gd name="connsiteY0" fmla="*/ 46369 h 1829610"/>
              <a:gd name="connsiteX1" fmla="*/ 91571 w 1719982"/>
              <a:gd name="connsiteY1" fmla="*/ 1716419 h 1829610"/>
              <a:gd name="connsiteX2" fmla="*/ 212221 w 1719982"/>
              <a:gd name="connsiteY2" fmla="*/ 1678319 h 1829610"/>
              <a:gd name="connsiteX3" fmla="*/ 243971 w 1719982"/>
              <a:gd name="connsiteY3" fmla="*/ 1671969 h 1829610"/>
              <a:gd name="connsiteX4" fmla="*/ 364621 w 1719982"/>
              <a:gd name="connsiteY4" fmla="*/ 1678319 h 1829610"/>
              <a:gd name="connsiteX5" fmla="*/ 402721 w 1719982"/>
              <a:gd name="connsiteY5" fmla="*/ 1703719 h 1829610"/>
              <a:gd name="connsiteX6" fmla="*/ 440821 w 1719982"/>
              <a:gd name="connsiteY6" fmla="*/ 1729119 h 1829610"/>
              <a:gd name="connsiteX7" fmla="*/ 536071 w 1719982"/>
              <a:gd name="connsiteY7" fmla="*/ 1741819 h 1829610"/>
              <a:gd name="connsiteX8" fmla="*/ 612271 w 1719982"/>
              <a:gd name="connsiteY8" fmla="*/ 1735469 h 1829610"/>
              <a:gd name="connsiteX9" fmla="*/ 669421 w 1719982"/>
              <a:gd name="connsiteY9" fmla="*/ 1722769 h 1829610"/>
              <a:gd name="connsiteX10" fmla="*/ 707521 w 1719982"/>
              <a:gd name="connsiteY10" fmla="*/ 1716419 h 1829610"/>
              <a:gd name="connsiteX11" fmla="*/ 726571 w 1719982"/>
              <a:gd name="connsiteY11" fmla="*/ 1710069 h 1829610"/>
              <a:gd name="connsiteX12" fmla="*/ 777371 w 1719982"/>
              <a:gd name="connsiteY12" fmla="*/ 1697369 h 1829610"/>
              <a:gd name="connsiteX13" fmla="*/ 834521 w 1719982"/>
              <a:gd name="connsiteY13" fmla="*/ 1665619 h 1829610"/>
              <a:gd name="connsiteX14" fmla="*/ 859921 w 1719982"/>
              <a:gd name="connsiteY14" fmla="*/ 1652919 h 1829610"/>
              <a:gd name="connsiteX15" fmla="*/ 917071 w 1719982"/>
              <a:gd name="connsiteY15" fmla="*/ 1640219 h 1829610"/>
              <a:gd name="connsiteX16" fmla="*/ 1018671 w 1719982"/>
              <a:gd name="connsiteY16" fmla="*/ 1659269 h 1829610"/>
              <a:gd name="connsiteX17" fmla="*/ 1056771 w 1719982"/>
              <a:gd name="connsiteY17" fmla="*/ 1671969 h 1829610"/>
              <a:gd name="connsiteX18" fmla="*/ 1094871 w 1719982"/>
              <a:gd name="connsiteY18" fmla="*/ 1703719 h 1829610"/>
              <a:gd name="connsiteX19" fmla="*/ 1145671 w 1719982"/>
              <a:gd name="connsiteY19" fmla="*/ 1729119 h 1829610"/>
              <a:gd name="connsiteX20" fmla="*/ 1190121 w 1719982"/>
              <a:gd name="connsiteY20" fmla="*/ 1754519 h 1829610"/>
              <a:gd name="connsiteX21" fmla="*/ 1215521 w 1719982"/>
              <a:gd name="connsiteY21" fmla="*/ 1760869 h 1829610"/>
              <a:gd name="connsiteX22" fmla="*/ 1431421 w 1719982"/>
              <a:gd name="connsiteY22" fmla="*/ 1748169 h 1829610"/>
              <a:gd name="connsiteX23" fmla="*/ 1450471 w 1719982"/>
              <a:gd name="connsiteY23" fmla="*/ 1741819 h 1829610"/>
              <a:gd name="connsiteX24" fmla="*/ 1475871 w 1719982"/>
              <a:gd name="connsiteY24" fmla="*/ 1735469 h 1829610"/>
              <a:gd name="connsiteX25" fmla="*/ 1507621 w 1719982"/>
              <a:gd name="connsiteY25" fmla="*/ 1729119 h 1829610"/>
              <a:gd name="connsiteX26" fmla="*/ 1526671 w 1719982"/>
              <a:gd name="connsiteY26" fmla="*/ 1722769 h 1829610"/>
              <a:gd name="connsiteX27" fmla="*/ 1571121 w 1719982"/>
              <a:gd name="connsiteY27" fmla="*/ 1710069 h 1829610"/>
              <a:gd name="connsiteX28" fmla="*/ 1621921 w 1719982"/>
              <a:gd name="connsiteY28" fmla="*/ 1716419 h 1829610"/>
              <a:gd name="connsiteX29" fmla="*/ 1640971 w 1719982"/>
              <a:gd name="connsiteY29" fmla="*/ 1722769 h 1829610"/>
              <a:gd name="connsiteX30" fmla="*/ 1685421 w 1719982"/>
              <a:gd name="connsiteY30" fmla="*/ 1716419 h 1829610"/>
              <a:gd name="connsiteX31" fmla="*/ 1679071 w 1719982"/>
              <a:gd name="connsiteY31" fmla="*/ 1056019 h 1829610"/>
              <a:gd name="connsiteX32" fmla="*/ 1672721 w 1719982"/>
              <a:gd name="connsiteY32" fmla="*/ 782969 h 1829610"/>
              <a:gd name="connsiteX33" fmla="*/ 1653671 w 1719982"/>
              <a:gd name="connsiteY33" fmla="*/ 509919 h 1829610"/>
              <a:gd name="connsiteX34" fmla="*/ 1647321 w 1719982"/>
              <a:gd name="connsiteY34" fmla="*/ 478169 h 1829610"/>
              <a:gd name="connsiteX35" fmla="*/ 1634621 w 1719982"/>
              <a:gd name="connsiteY35" fmla="*/ 332119 h 1829610"/>
              <a:gd name="connsiteX36" fmla="*/ 1628271 w 1719982"/>
              <a:gd name="connsiteY36" fmla="*/ 281319 h 1829610"/>
              <a:gd name="connsiteX37" fmla="*/ 1621921 w 1719982"/>
              <a:gd name="connsiteY37" fmla="*/ 1919 h 1829610"/>
              <a:gd name="connsiteX38" fmla="*/ 1602871 w 1719982"/>
              <a:gd name="connsiteY38" fmla="*/ 14619 h 1829610"/>
              <a:gd name="connsiteX39" fmla="*/ 1533021 w 1719982"/>
              <a:gd name="connsiteY39" fmla="*/ 33669 h 1829610"/>
              <a:gd name="connsiteX40" fmla="*/ 1342521 w 1719982"/>
              <a:gd name="connsiteY40" fmla="*/ 59069 h 1829610"/>
              <a:gd name="connsiteX41" fmla="*/ 898021 w 1719982"/>
              <a:gd name="connsiteY41" fmla="*/ 52719 h 1829610"/>
              <a:gd name="connsiteX42" fmla="*/ 53471 w 1719982"/>
              <a:gd name="connsiteY42" fmla="*/ 46369 h 1829610"/>
              <a:gd name="connsiteX0" fmla="*/ 53471 w 1719982"/>
              <a:gd name="connsiteY0" fmla="*/ 46369 h 1827513"/>
              <a:gd name="connsiteX1" fmla="*/ 91571 w 1719982"/>
              <a:gd name="connsiteY1" fmla="*/ 1716419 h 1827513"/>
              <a:gd name="connsiteX2" fmla="*/ 243971 w 1719982"/>
              <a:gd name="connsiteY2" fmla="*/ 1671969 h 1827513"/>
              <a:gd name="connsiteX3" fmla="*/ 364621 w 1719982"/>
              <a:gd name="connsiteY3" fmla="*/ 1678319 h 1827513"/>
              <a:gd name="connsiteX4" fmla="*/ 402721 w 1719982"/>
              <a:gd name="connsiteY4" fmla="*/ 1703719 h 1827513"/>
              <a:gd name="connsiteX5" fmla="*/ 440821 w 1719982"/>
              <a:gd name="connsiteY5" fmla="*/ 1729119 h 1827513"/>
              <a:gd name="connsiteX6" fmla="*/ 536071 w 1719982"/>
              <a:gd name="connsiteY6" fmla="*/ 1741819 h 1827513"/>
              <a:gd name="connsiteX7" fmla="*/ 612271 w 1719982"/>
              <a:gd name="connsiteY7" fmla="*/ 1735469 h 1827513"/>
              <a:gd name="connsiteX8" fmla="*/ 669421 w 1719982"/>
              <a:gd name="connsiteY8" fmla="*/ 1722769 h 1827513"/>
              <a:gd name="connsiteX9" fmla="*/ 707521 w 1719982"/>
              <a:gd name="connsiteY9" fmla="*/ 1716419 h 1827513"/>
              <a:gd name="connsiteX10" fmla="*/ 726571 w 1719982"/>
              <a:gd name="connsiteY10" fmla="*/ 1710069 h 1827513"/>
              <a:gd name="connsiteX11" fmla="*/ 777371 w 1719982"/>
              <a:gd name="connsiteY11" fmla="*/ 1697369 h 1827513"/>
              <a:gd name="connsiteX12" fmla="*/ 834521 w 1719982"/>
              <a:gd name="connsiteY12" fmla="*/ 1665619 h 1827513"/>
              <a:gd name="connsiteX13" fmla="*/ 859921 w 1719982"/>
              <a:gd name="connsiteY13" fmla="*/ 1652919 h 1827513"/>
              <a:gd name="connsiteX14" fmla="*/ 917071 w 1719982"/>
              <a:gd name="connsiteY14" fmla="*/ 1640219 h 1827513"/>
              <a:gd name="connsiteX15" fmla="*/ 1018671 w 1719982"/>
              <a:gd name="connsiteY15" fmla="*/ 1659269 h 1827513"/>
              <a:gd name="connsiteX16" fmla="*/ 1056771 w 1719982"/>
              <a:gd name="connsiteY16" fmla="*/ 1671969 h 1827513"/>
              <a:gd name="connsiteX17" fmla="*/ 1094871 w 1719982"/>
              <a:gd name="connsiteY17" fmla="*/ 1703719 h 1827513"/>
              <a:gd name="connsiteX18" fmla="*/ 1145671 w 1719982"/>
              <a:gd name="connsiteY18" fmla="*/ 1729119 h 1827513"/>
              <a:gd name="connsiteX19" fmla="*/ 1190121 w 1719982"/>
              <a:gd name="connsiteY19" fmla="*/ 1754519 h 1827513"/>
              <a:gd name="connsiteX20" fmla="*/ 1215521 w 1719982"/>
              <a:gd name="connsiteY20" fmla="*/ 1760869 h 1827513"/>
              <a:gd name="connsiteX21" fmla="*/ 1431421 w 1719982"/>
              <a:gd name="connsiteY21" fmla="*/ 1748169 h 1827513"/>
              <a:gd name="connsiteX22" fmla="*/ 1450471 w 1719982"/>
              <a:gd name="connsiteY22" fmla="*/ 1741819 h 1827513"/>
              <a:gd name="connsiteX23" fmla="*/ 1475871 w 1719982"/>
              <a:gd name="connsiteY23" fmla="*/ 1735469 h 1827513"/>
              <a:gd name="connsiteX24" fmla="*/ 1507621 w 1719982"/>
              <a:gd name="connsiteY24" fmla="*/ 1729119 h 1827513"/>
              <a:gd name="connsiteX25" fmla="*/ 1526671 w 1719982"/>
              <a:gd name="connsiteY25" fmla="*/ 1722769 h 1827513"/>
              <a:gd name="connsiteX26" fmla="*/ 1571121 w 1719982"/>
              <a:gd name="connsiteY26" fmla="*/ 1710069 h 1827513"/>
              <a:gd name="connsiteX27" fmla="*/ 1621921 w 1719982"/>
              <a:gd name="connsiteY27" fmla="*/ 1716419 h 1827513"/>
              <a:gd name="connsiteX28" fmla="*/ 1640971 w 1719982"/>
              <a:gd name="connsiteY28" fmla="*/ 1722769 h 1827513"/>
              <a:gd name="connsiteX29" fmla="*/ 1685421 w 1719982"/>
              <a:gd name="connsiteY29" fmla="*/ 1716419 h 1827513"/>
              <a:gd name="connsiteX30" fmla="*/ 1679071 w 1719982"/>
              <a:gd name="connsiteY30" fmla="*/ 1056019 h 1827513"/>
              <a:gd name="connsiteX31" fmla="*/ 1672721 w 1719982"/>
              <a:gd name="connsiteY31" fmla="*/ 782969 h 1827513"/>
              <a:gd name="connsiteX32" fmla="*/ 1653671 w 1719982"/>
              <a:gd name="connsiteY32" fmla="*/ 509919 h 1827513"/>
              <a:gd name="connsiteX33" fmla="*/ 1647321 w 1719982"/>
              <a:gd name="connsiteY33" fmla="*/ 478169 h 1827513"/>
              <a:gd name="connsiteX34" fmla="*/ 1634621 w 1719982"/>
              <a:gd name="connsiteY34" fmla="*/ 332119 h 1827513"/>
              <a:gd name="connsiteX35" fmla="*/ 1628271 w 1719982"/>
              <a:gd name="connsiteY35" fmla="*/ 281319 h 1827513"/>
              <a:gd name="connsiteX36" fmla="*/ 1621921 w 1719982"/>
              <a:gd name="connsiteY36" fmla="*/ 1919 h 1827513"/>
              <a:gd name="connsiteX37" fmla="*/ 1602871 w 1719982"/>
              <a:gd name="connsiteY37" fmla="*/ 14619 h 1827513"/>
              <a:gd name="connsiteX38" fmla="*/ 1533021 w 1719982"/>
              <a:gd name="connsiteY38" fmla="*/ 33669 h 1827513"/>
              <a:gd name="connsiteX39" fmla="*/ 1342521 w 1719982"/>
              <a:gd name="connsiteY39" fmla="*/ 59069 h 1827513"/>
              <a:gd name="connsiteX40" fmla="*/ 898021 w 1719982"/>
              <a:gd name="connsiteY40" fmla="*/ 52719 h 1827513"/>
              <a:gd name="connsiteX41" fmla="*/ 53471 w 1719982"/>
              <a:gd name="connsiteY41" fmla="*/ 46369 h 1827513"/>
              <a:gd name="connsiteX0" fmla="*/ 53471 w 1719982"/>
              <a:gd name="connsiteY0" fmla="*/ 46369 h 1827513"/>
              <a:gd name="connsiteX1" fmla="*/ 91571 w 1719982"/>
              <a:gd name="connsiteY1" fmla="*/ 1716419 h 1827513"/>
              <a:gd name="connsiteX2" fmla="*/ 243971 w 1719982"/>
              <a:gd name="connsiteY2" fmla="*/ 1671969 h 1827513"/>
              <a:gd name="connsiteX3" fmla="*/ 402721 w 1719982"/>
              <a:gd name="connsiteY3" fmla="*/ 1703719 h 1827513"/>
              <a:gd name="connsiteX4" fmla="*/ 440821 w 1719982"/>
              <a:gd name="connsiteY4" fmla="*/ 1729119 h 1827513"/>
              <a:gd name="connsiteX5" fmla="*/ 536071 w 1719982"/>
              <a:gd name="connsiteY5" fmla="*/ 1741819 h 1827513"/>
              <a:gd name="connsiteX6" fmla="*/ 612271 w 1719982"/>
              <a:gd name="connsiteY6" fmla="*/ 1735469 h 1827513"/>
              <a:gd name="connsiteX7" fmla="*/ 669421 w 1719982"/>
              <a:gd name="connsiteY7" fmla="*/ 1722769 h 1827513"/>
              <a:gd name="connsiteX8" fmla="*/ 707521 w 1719982"/>
              <a:gd name="connsiteY8" fmla="*/ 1716419 h 1827513"/>
              <a:gd name="connsiteX9" fmla="*/ 726571 w 1719982"/>
              <a:gd name="connsiteY9" fmla="*/ 1710069 h 1827513"/>
              <a:gd name="connsiteX10" fmla="*/ 777371 w 1719982"/>
              <a:gd name="connsiteY10" fmla="*/ 1697369 h 1827513"/>
              <a:gd name="connsiteX11" fmla="*/ 834521 w 1719982"/>
              <a:gd name="connsiteY11" fmla="*/ 1665619 h 1827513"/>
              <a:gd name="connsiteX12" fmla="*/ 859921 w 1719982"/>
              <a:gd name="connsiteY12" fmla="*/ 1652919 h 1827513"/>
              <a:gd name="connsiteX13" fmla="*/ 917071 w 1719982"/>
              <a:gd name="connsiteY13" fmla="*/ 1640219 h 1827513"/>
              <a:gd name="connsiteX14" fmla="*/ 1018671 w 1719982"/>
              <a:gd name="connsiteY14" fmla="*/ 1659269 h 1827513"/>
              <a:gd name="connsiteX15" fmla="*/ 1056771 w 1719982"/>
              <a:gd name="connsiteY15" fmla="*/ 1671969 h 1827513"/>
              <a:gd name="connsiteX16" fmla="*/ 1094871 w 1719982"/>
              <a:gd name="connsiteY16" fmla="*/ 1703719 h 1827513"/>
              <a:gd name="connsiteX17" fmla="*/ 1145671 w 1719982"/>
              <a:gd name="connsiteY17" fmla="*/ 1729119 h 1827513"/>
              <a:gd name="connsiteX18" fmla="*/ 1190121 w 1719982"/>
              <a:gd name="connsiteY18" fmla="*/ 1754519 h 1827513"/>
              <a:gd name="connsiteX19" fmla="*/ 1215521 w 1719982"/>
              <a:gd name="connsiteY19" fmla="*/ 1760869 h 1827513"/>
              <a:gd name="connsiteX20" fmla="*/ 1431421 w 1719982"/>
              <a:gd name="connsiteY20" fmla="*/ 1748169 h 1827513"/>
              <a:gd name="connsiteX21" fmla="*/ 1450471 w 1719982"/>
              <a:gd name="connsiteY21" fmla="*/ 1741819 h 1827513"/>
              <a:gd name="connsiteX22" fmla="*/ 1475871 w 1719982"/>
              <a:gd name="connsiteY22" fmla="*/ 1735469 h 1827513"/>
              <a:gd name="connsiteX23" fmla="*/ 1507621 w 1719982"/>
              <a:gd name="connsiteY23" fmla="*/ 1729119 h 1827513"/>
              <a:gd name="connsiteX24" fmla="*/ 1526671 w 1719982"/>
              <a:gd name="connsiteY24" fmla="*/ 1722769 h 1827513"/>
              <a:gd name="connsiteX25" fmla="*/ 1571121 w 1719982"/>
              <a:gd name="connsiteY25" fmla="*/ 1710069 h 1827513"/>
              <a:gd name="connsiteX26" fmla="*/ 1621921 w 1719982"/>
              <a:gd name="connsiteY26" fmla="*/ 1716419 h 1827513"/>
              <a:gd name="connsiteX27" fmla="*/ 1640971 w 1719982"/>
              <a:gd name="connsiteY27" fmla="*/ 1722769 h 1827513"/>
              <a:gd name="connsiteX28" fmla="*/ 1685421 w 1719982"/>
              <a:gd name="connsiteY28" fmla="*/ 1716419 h 1827513"/>
              <a:gd name="connsiteX29" fmla="*/ 1679071 w 1719982"/>
              <a:gd name="connsiteY29" fmla="*/ 1056019 h 1827513"/>
              <a:gd name="connsiteX30" fmla="*/ 1672721 w 1719982"/>
              <a:gd name="connsiteY30" fmla="*/ 782969 h 1827513"/>
              <a:gd name="connsiteX31" fmla="*/ 1653671 w 1719982"/>
              <a:gd name="connsiteY31" fmla="*/ 509919 h 1827513"/>
              <a:gd name="connsiteX32" fmla="*/ 1647321 w 1719982"/>
              <a:gd name="connsiteY32" fmla="*/ 478169 h 1827513"/>
              <a:gd name="connsiteX33" fmla="*/ 1634621 w 1719982"/>
              <a:gd name="connsiteY33" fmla="*/ 332119 h 1827513"/>
              <a:gd name="connsiteX34" fmla="*/ 1628271 w 1719982"/>
              <a:gd name="connsiteY34" fmla="*/ 281319 h 1827513"/>
              <a:gd name="connsiteX35" fmla="*/ 1621921 w 1719982"/>
              <a:gd name="connsiteY35" fmla="*/ 1919 h 1827513"/>
              <a:gd name="connsiteX36" fmla="*/ 1602871 w 1719982"/>
              <a:gd name="connsiteY36" fmla="*/ 14619 h 1827513"/>
              <a:gd name="connsiteX37" fmla="*/ 1533021 w 1719982"/>
              <a:gd name="connsiteY37" fmla="*/ 33669 h 1827513"/>
              <a:gd name="connsiteX38" fmla="*/ 1342521 w 1719982"/>
              <a:gd name="connsiteY38" fmla="*/ 59069 h 1827513"/>
              <a:gd name="connsiteX39" fmla="*/ 898021 w 1719982"/>
              <a:gd name="connsiteY39" fmla="*/ 52719 h 1827513"/>
              <a:gd name="connsiteX40" fmla="*/ 53471 w 1719982"/>
              <a:gd name="connsiteY40" fmla="*/ 46369 h 1827513"/>
              <a:gd name="connsiteX0" fmla="*/ 53471 w 1719982"/>
              <a:gd name="connsiteY0" fmla="*/ 46369 h 1827513"/>
              <a:gd name="connsiteX1" fmla="*/ 91571 w 1719982"/>
              <a:gd name="connsiteY1" fmla="*/ 1716419 h 1827513"/>
              <a:gd name="connsiteX2" fmla="*/ 243971 w 1719982"/>
              <a:gd name="connsiteY2" fmla="*/ 1671969 h 1827513"/>
              <a:gd name="connsiteX3" fmla="*/ 440821 w 1719982"/>
              <a:gd name="connsiteY3" fmla="*/ 1729119 h 1827513"/>
              <a:gd name="connsiteX4" fmla="*/ 536071 w 1719982"/>
              <a:gd name="connsiteY4" fmla="*/ 1741819 h 1827513"/>
              <a:gd name="connsiteX5" fmla="*/ 612271 w 1719982"/>
              <a:gd name="connsiteY5" fmla="*/ 1735469 h 1827513"/>
              <a:gd name="connsiteX6" fmla="*/ 669421 w 1719982"/>
              <a:gd name="connsiteY6" fmla="*/ 1722769 h 1827513"/>
              <a:gd name="connsiteX7" fmla="*/ 707521 w 1719982"/>
              <a:gd name="connsiteY7" fmla="*/ 1716419 h 1827513"/>
              <a:gd name="connsiteX8" fmla="*/ 726571 w 1719982"/>
              <a:gd name="connsiteY8" fmla="*/ 1710069 h 1827513"/>
              <a:gd name="connsiteX9" fmla="*/ 777371 w 1719982"/>
              <a:gd name="connsiteY9" fmla="*/ 1697369 h 1827513"/>
              <a:gd name="connsiteX10" fmla="*/ 834521 w 1719982"/>
              <a:gd name="connsiteY10" fmla="*/ 1665619 h 1827513"/>
              <a:gd name="connsiteX11" fmla="*/ 859921 w 1719982"/>
              <a:gd name="connsiteY11" fmla="*/ 1652919 h 1827513"/>
              <a:gd name="connsiteX12" fmla="*/ 917071 w 1719982"/>
              <a:gd name="connsiteY12" fmla="*/ 1640219 h 1827513"/>
              <a:gd name="connsiteX13" fmla="*/ 1018671 w 1719982"/>
              <a:gd name="connsiteY13" fmla="*/ 1659269 h 1827513"/>
              <a:gd name="connsiteX14" fmla="*/ 1056771 w 1719982"/>
              <a:gd name="connsiteY14" fmla="*/ 1671969 h 1827513"/>
              <a:gd name="connsiteX15" fmla="*/ 1094871 w 1719982"/>
              <a:gd name="connsiteY15" fmla="*/ 1703719 h 1827513"/>
              <a:gd name="connsiteX16" fmla="*/ 1145671 w 1719982"/>
              <a:gd name="connsiteY16" fmla="*/ 1729119 h 1827513"/>
              <a:gd name="connsiteX17" fmla="*/ 1190121 w 1719982"/>
              <a:gd name="connsiteY17" fmla="*/ 1754519 h 1827513"/>
              <a:gd name="connsiteX18" fmla="*/ 1215521 w 1719982"/>
              <a:gd name="connsiteY18" fmla="*/ 1760869 h 1827513"/>
              <a:gd name="connsiteX19" fmla="*/ 1431421 w 1719982"/>
              <a:gd name="connsiteY19" fmla="*/ 1748169 h 1827513"/>
              <a:gd name="connsiteX20" fmla="*/ 1450471 w 1719982"/>
              <a:gd name="connsiteY20" fmla="*/ 1741819 h 1827513"/>
              <a:gd name="connsiteX21" fmla="*/ 1475871 w 1719982"/>
              <a:gd name="connsiteY21" fmla="*/ 1735469 h 1827513"/>
              <a:gd name="connsiteX22" fmla="*/ 1507621 w 1719982"/>
              <a:gd name="connsiteY22" fmla="*/ 1729119 h 1827513"/>
              <a:gd name="connsiteX23" fmla="*/ 1526671 w 1719982"/>
              <a:gd name="connsiteY23" fmla="*/ 1722769 h 1827513"/>
              <a:gd name="connsiteX24" fmla="*/ 1571121 w 1719982"/>
              <a:gd name="connsiteY24" fmla="*/ 1710069 h 1827513"/>
              <a:gd name="connsiteX25" fmla="*/ 1621921 w 1719982"/>
              <a:gd name="connsiteY25" fmla="*/ 1716419 h 1827513"/>
              <a:gd name="connsiteX26" fmla="*/ 1640971 w 1719982"/>
              <a:gd name="connsiteY26" fmla="*/ 1722769 h 1827513"/>
              <a:gd name="connsiteX27" fmla="*/ 1685421 w 1719982"/>
              <a:gd name="connsiteY27" fmla="*/ 1716419 h 1827513"/>
              <a:gd name="connsiteX28" fmla="*/ 1679071 w 1719982"/>
              <a:gd name="connsiteY28" fmla="*/ 1056019 h 1827513"/>
              <a:gd name="connsiteX29" fmla="*/ 1672721 w 1719982"/>
              <a:gd name="connsiteY29" fmla="*/ 782969 h 1827513"/>
              <a:gd name="connsiteX30" fmla="*/ 1653671 w 1719982"/>
              <a:gd name="connsiteY30" fmla="*/ 509919 h 1827513"/>
              <a:gd name="connsiteX31" fmla="*/ 1647321 w 1719982"/>
              <a:gd name="connsiteY31" fmla="*/ 478169 h 1827513"/>
              <a:gd name="connsiteX32" fmla="*/ 1634621 w 1719982"/>
              <a:gd name="connsiteY32" fmla="*/ 332119 h 1827513"/>
              <a:gd name="connsiteX33" fmla="*/ 1628271 w 1719982"/>
              <a:gd name="connsiteY33" fmla="*/ 281319 h 1827513"/>
              <a:gd name="connsiteX34" fmla="*/ 1621921 w 1719982"/>
              <a:gd name="connsiteY34" fmla="*/ 1919 h 1827513"/>
              <a:gd name="connsiteX35" fmla="*/ 1602871 w 1719982"/>
              <a:gd name="connsiteY35" fmla="*/ 14619 h 1827513"/>
              <a:gd name="connsiteX36" fmla="*/ 1533021 w 1719982"/>
              <a:gd name="connsiteY36" fmla="*/ 33669 h 1827513"/>
              <a:gd name="connsiteX37" fmla="*/ 1342521 w 1719982"/>
              <a:gd name="connsiteY37" fmla="*/ 59069 h 1827513"/>
              <a:gd name="connsiteX38" fmla="*/ 898021 w 1719982"/>
              <a:gd name="connsiteY38" fmla="*/ 52719 h 1827513"/>
              <a:gd name="connsiteX39" fmla="*/ 53471 w 1719982"/>
              <a:gd name="connsiteY39" fmla="*/ 46369 h 1827513"/>
              <a:gd name="connsiteX0" fmla="*/ 53471 w 1719982"/>
              <a:gd name="connsiteY0" fmla="*/ 46369 h 1827513"/>
              <a:gd name="connsiteX1" fmla="*/ 91571 w 1719982"/>
              <a:gd name="connsiteY1" fmla="*/ 1716419 h 1827513"/>
              <a:gd name="connsiteX2" fmla="*/ 243971 w 1719982"/>
              <a:gd name="connsiteY2" fmla="*/ 1671969 h 1827513"/>
              <a:gd name="connsiteX3" fmla="*/ 440821 w 1719982"/>
              <a:gd name="connsiteY3" fmla="*/ 1729119 h 1827513"/>
              <a:gd name="connsiteX4" fmla="*/ 536071 w 1719982"/>
              <a:gd name="connsiteY4" fmla="*/ 1741819 h 1827513"/>
              <a:gd name="connsiteX5" fmla="*/ 612271 w 1719982"/>
              <a:gd name="connsiteY5" fmla="*/ 1735469 h 1827513"/>
              <a:gd name="connsiteX6" fmla="*/ 669421 w 1719982"/>
              <a:gd name="connsiteY6" fmla="*/ 1722769 h 1827513"/>
              <a:gd name="connsiteX7" fmla="*/ 707521 w 1719982"/>
              <a:gd name="connsiteY7" fmla="*/ 1716419 h 1827513"/>
              <a:gd name="connsiteX8" fmla="*/ 726571 w 1719982"/>
              <a:gd name="connsiteY8" fmla="*/ 1710069 h 1827513"/>
              <a:gd name="connsiteX9" fmla="*/ 777371 w 1719982"/>
              <a:gd name="connsiteY9" fmla="*/ 1697369 h 1827513"/>
              <a:gd name="connsiteX10" fmla="*/ 834521 w 1719982"/>
              <a:gd name="connsiteY10" fmla="*/ 1665619 h 1827513"/>
              <a:gd name="connsiteX11" fmla="*/ 859921 w 1719982"/>
              <a:gd name="connsiteY11" fmla="*/ 1652919 h 1827513"/>
              <a:gd name="connsiteX12" fmla="*/ 917071 w 1719982"/>
              <a:gd name="connsiteY12" fmla="*/ 1640219 h 1827513"/>
              <a:gd name="connsiteX13" fmla="*/ 1018671 w 1719982"/>
              <a:gd name="connsiteY13" fmla="*/ 1659269 h 1827513"/>
              <a:gd name="connsiteX14" fmla="*/ 1056771 w 1719982"/>
              <a:gd name="connsiteY14" fmla="*/ 1671969 h 1827513"/>
              <a:gd name="connsiteX15" fmla="*/ 1094871 w 1719982"/>
              <a:gd name="connsiteY15" fmla="*/ 1703719 h 1827513"/>
              <a:gd name="connsiteX16" fmla="*/ 1145671 w 1719982"/>
              <a:gd name="connsiteY16" fmla="*/ 1729119 h 1827513"/>
              <a:gd name="connsiteX17" fmla="*/ 1190121 w 1719982"/>
              <a:gd name="connsiteY17" fmla="*/ 1754519 h 1827513"/>
              <a:gd name="connsiteX18" fmla="*/ 1215521 w 1719982"/>
              <a:gd name="connsiteY18" fmla="*/ 1760869 h 1827513"/>
              <a:gd name="connsiteX19" fmla="*/ 1431421 w 1719982"/>
              <a:gd name="connsiteY19" fmla="*/ 1748169 h 1827513"/>
              <a:gd name="connsiteX20" fmla="*/ 1450471 w 1719982"/>
              <a:gd name="connsiteY20" fmla="*/ 1741819 h 1827513"/>
              <a:gd name="connsiteX21" fmla="*/ 1475871 w 1719982"/>
              <a:gd name="connsiteY21" fmla="*/ 1735469 h 1827513"/>
              <a:gd name="connsiteX22" fmla="*/ 1507621 w 1719982"/>
              <a:gd name="connsiteY22" fmla="*/ 1729119 h 1827513"/>
              <a:gd name="connsiteX23" fmla="*/ 1526671 w 1719982"/>
              <a:gd name="connsiteY23" fmla="*/ 1722769 h 1827513"/>
              <a:gd name="connsiteX24" fmla="*/ 1571121 w 1719982"/>
              <a:gd name="connsiteY24" fmla="*/ 1710069 h 1827513"/>
              <a:gd name="connsiteX25" fmla="*/ 1621921 w 1719982"/>
              <a:gd name="connsiteY25" fmla="*/ 1716419 h 1827513"/>
              <a:gd name="connsiteX26" fmla="*/ 1640971 w 1719982"/>
              <a:gd name="connsiteY26" fmla="*/ 1722769 h 1827513"/>
              <a:gd name="connsiteX27" fmla="*/ 1685421 w 1719982"/>
              <a:gd name="connsiteY27" fmla="*/ 1716419 h 1827513"/>
              <a:gd name="connsiteX28" fmla="*/ 1679071 w 1719982"/>
              <a:gd name="connsiteY28" fmla="*/ 1056019 h 1827513"/>
              <a:gd name="connsiteX29" fmla="*/ 1672721 w 1719982"/>
              <a:gd name="connsiteY29" fmla="*/ 782969 h 1827513"/>
              <a:gd name="connsiteX30" fmla="*/ 1653671 w 1719982"/>
              <a:gd name="connsiteY30" fmla="*/ 509919 h 1827513"/>
              <a:gd name="connsiteX31" fmla="*/ 1647321 w 1719982"/>
              <a:gd name="connsiteY31" fmla="*/ 478169 h 1827513"/>
              <a:gd name="connsiteX32" fmla="*/ 1634621 w 1719982"/>
              <a:gd name="connsiteY32" fmla="*/ 332119 h 1827513"/>
              <a:gd name="connsiteX33" fmla="*/ 1628271 w 1719982"/>
              <a:gd name="connsiteY33" fmla="*/ 281319 h 1827513"/>
              <a:gd name="connsiteX34" fmla="*/ 1621921 w 1719982"/>
              <a:gd name="connsiteY34" fmla="*/ 1919 h 1827513"/>
              <a:gd name="connsiteX35" fmla="*/ 1602871 w 1719982"/>
              <a:gd name="connsiteY35" fmla="*/ 14619 h 1827513"/>
              <a:gd name="connsiteX36" fmla="*/ 1533021 w 1719982"/>
              <a:gd name="connsiteY36" fmla="*/ 33669 h 1827513"/>
              <a:gd name="connsiteX37" fmla="*/ 1342521 w 1719982"/>
              <a:gd name="connsiteY37" fmla="*/ 59069 h 1827513"/>
              <a:gd name="connsiteX38" fmla="*/ 898021 w 1719982"/>
              <a:gd name="connsiteY38" fmla="*/ 52719 h 1827513"/>
              <a:gd name="connsiteX39" fmla="*/ 53471 w 1719982"/>
              <a:gd name="connsiteY39" fmla="*/ 46369 h 1827513"/>
              <a:gd name="connsiteX0" fmla="*/ 61158 w 1727669"/>
              <a:gd name="connsiteY0" fmla="*/ 124758 h 1905902"/>
              <a:gd name="connsiteX1" fmla="*/ 73858 w 1727669"/>
              <a:gd name="connsiteY1" fmla="*/ 1794808 h 1905902"/>
              <a:gd name="connsiteX2" fmla="*/ 251658 w 1727669"/>
              <a:gd name="connsiteY2" fmla="*/ 1750358 h 1905902"/>
              <a:gd name="connsiteX3" fmla="*/ 448508 w 1727669"/>
              <a:gd name="connsiteY3" fmla="*/ 1807508 h 1905902"/>
              <a:gd name="connsiteX4" fmla="*/ 543758 w 1727669"/>
              <a:gd name="connsiteY4" fmla="*/ 1820208 h 1905902"/>
              <a:gd name="connsiteX5" fmla="*/ 619958 w 1727669"/>
              <a:gd name="connsiteY5" fmla="*/ 1813858 h 1905902"/>
              <a:gd name="connsiteX6" fmla="*/ 677108 w 1727669"/>
              <a:gd name="connsiteY6" fmla="*/ 1801158 h 1905902"/>
              <a:gd name="connsiteX7" fmla="*/ 715208 w 1727669"/>
              <a:gd name="connsiteY7" fmla="*/ 1794808 h 1905902"/>
              <a:gd name="connsiteX8" fmla="*/ 734258 w 1727669"/>
              <a:gd name="connsiteY8" fmla="*/ 1788458 h 1905902"/>
              <a:gd name="connsiteX9" fmla="*/ 785058 w 1727669"/>
              <a:gd name="connsiteY9" fmla="*/ 1775758 h 1905902"/>
              <a:gd name="connsiteX10" fmla="*/ 842208 w 1727669"/>
              <a:gd name="connsiteY10" fmla="*/ 1744008 h 1905902"/>
              <a:gd name="connsiteX11" fmla="*/ 867608 w 1727669"/>
              <a:gd name="connsiteY11" fmla="*/ 1731308 h 1905902"/>
              <a:gd name="connsiteX12" fmla="*/ 924758 w 1727669"/>
              <a:gd name="connsiteY12" fmla="*/ 1718608 h 1905902"/>
              <a:gd name="connsiteX13" fmla="*/ 1026358 w 1727669"/>
              <a:gd name="connsiteY13" fmla="*/ 1737658 h 1905902"/>
              <a:gd name="connsiteX14" fmla="*/ 1064458 w 1727669"/>
              <a:gd name="connsiteY14" fmla="*/ 1750358 h 1905902"/>
              <a:gd name="connsiteX15" fmla="*/ 1102558 w 1727669"/>
              <a:gd name="connsiteY15" fmla="*/ 1782108 h 1905902"/>
              <a:gd name="connsiteX16" fmla="*/ 1153358 w 1727669"/>
              <a:gd name="connsiteY16" fmla="*/ 1807508 h 1905902"/>
              <a:gd name="connsiteX17" fmla="*/ 1197808 w 1727669"/>
              <a:gd name="connsiteY17" fmla="*/ 1832908 h 1905902"/>
              <a:gd name="connsiteX18" fmla="*/ 1223208 w 1727669"/>
              <a:gd name="connsiteY18" fmla="*/ 1839258 h 1905902"/>
              <a:gd name="connsiteX19" fmla="*/ 1439108 w 1727669"/>
              <a:gd name="connsiteY19" fmla="*/ 1826558 h 1905902"/>
              <a:gd name="connsiteX20" fmla="*/ 1458158 w 1727669"/>
              <a:gd name="connsiteY20" fmla="*/ 1820208 h 1905902"/>
              <a:gd name="connsiteX21" fmla="*/ 1483558 w 1727669"/>
              <a:gd name="connsiteY21" fmla="*/ 1813858 h 1905902"/>
              <a:gd name="connsiteX22" fmla="*/ 1515308 w 1727669"/>
              <a:gd name="connsiteY22" fmla="*/ 1807508 h 1905902"/>
              <a:gd name="connsiteX23" fmla="*/ 1534358 w 1727669"/>
              <a:gd name="connsiteY23" fmla="*/ 1801158 h 1905902"/>
              <a:gd name="connsiteX24" fmla="*/ 1578808 w 1727669"/>
              <a:gd name="connsiteY24" fmla="*/ 1788458 h 1905902"/>
              <a:gd name="connsiteX25" fmla="*/ 1629608 w 1727669"/>
              <a:gd name="connsiteY25" fmla="*/ 1794808 h 1905902"/>
              <a:gd name="connsiteX26" fmla="*/ 1648658 w 1727669"/>
              <a:gd name="connsiteY26" fmla="*/ 1801158 h 1905902"/>
              <a:gd name="connsiteX27" fmla="*/ 1693108 w 1727669"/>
              <a:gd name="connsiteY27" fmla="*/ 1794808 h 1905902"/>
              <a:gd name="connsiteX28" fmla="*/ 1686758 w 1727669"/>
              <a:gd name="connsiteY28" fmla="*/ 1134408 h 1905902"/>
              <a:gd name="connsiteX29" fmla="*/ 1680408 w 1727669"/>
              <a:gd name="connsiteY29" fmla="*/ 861358 h 1905902"/>
              <a:gd name="connsiteX30" fmla="*/ 1661358 w 1727669"/>
              <a:gd name="connsiteY30" fmla="*/ 588308 h 1905902"/>
              <a:gd name="connsiteX31" fmla="*/ 1655008 w 1727669"/>
              <a:gd name="connsiteY31" fmla="*/ 556558 h 1905902"/>
              <a:gd name="connsiteX32" fmla="*/ 1642308 w 1727669"/>
              <a:gd name="connsiteY32" fmla="*/ 410508 h 1905902"/>
              <a:gd name="connsiteX33" fmla="*/ 1635958 w 1727669"/>
              <a:gd name="connsiteY33" fmla="*/ 359708 h 1905902"/>
              <a:gd name="connsiteX34" fmla="*/ 1629608 w 1727669"/>
              <a:gd name="connsiteY34" fmla="*/ 80308 h 1905902"/>
              <a:gd name="connsiteX35" fmla="*/ 1610558 w 1727669"/>
              <a:gd name="connsiteY35" fmla="*/ 93008 h 1905902"/>
              <a:gd name="connsiteX36" fmla="*/ 1540708 w 1727669"/>
              <a:gd name="connsiteY36" fmla="*/ 112058 h 1905902"/>
              <a:gd name="connsiteX37" fmla="*/ 1350208 w 1727669"/>
              <a:gd name="connsiteY37" fmla="*/ 137458 h 1905902"/>
              <a:gd name="connsiteX38" fmla="*/ 905708 w 1727669"/>
              <a:gd name="connsiteY38" fmla="*/ 131108 h 1905902"/>
              <a:gd name="connsiteX39" fmla="*/ 61158 w 1727669"/>
              <a:gd name="connsiteY39" fmla="*/ 124758 h 1905902"/>
              <a:gd name="connsiteX0" fmla="*/ 61158 w 1727669"/>
              <a:gd name="connsiteY0" fmla="*/ 124758 h 1839258"/>
              <a:gd name="connsiteX1" fmla="*/ 73858 w 1727669"/>
              <a:gd name="connsiteY1" fmla="*/ 1794808 h 1839258"/>
              <a:gd name="connsiteX2" fmla="*/ 251658 w 1727669"/>
              <a:gd name="connsiteY2" fmla="*/ 1750358 h 1839258"/>
              <a:gd name="connsiteX3" fmla="*/ 448508 w 1727669"/>
              <a:gd name="connsiteY3" fmla="*/ 1807508 h 1839258"/>
              <a:gd name="connsiteX4" fmla="*/ 543758 w 1727669"/>
              <a:gd name="connsiteY4" fmla="*/ 1820208 h 1839258"/>
              <a:gd name="connsiteX5" fmla="*/ 619958 w 1727669"/>
              <a:gd name="connsiteY5" fmla="*/ 1813858 h 1839258"/>
              <a:gd name="connsiteX6" fmla="*/ 677108 w 1727669"/>
              <a:gd name="connsiteY6" fmla="*/ 1801158 h 1839258"/>
              <a:gd name="connsiteX7" fmla="*/ 715208 w 1727669"/>
              <a:gd name="connsiteY7" fmla="*/ 1794808 h 1839258"/>
              <a:gd name="connsiteX8" fmla="*/ 734258 w 1727669"/>
              <a:gd name="connsiteY8" fmla="*/ 1788458 h 1839258"/>
              <a:gd name="connsiteX9" fmla="*/ 785058 w 1727669"/>
              <a:gd name="connsiteY9" fmla="*/ 1775758 h 1839258"/>
              <a:gd name="connsiteX10" fmla="*/ 842208 w 1727669"/>
              <a:gd name="connsiteY10" fmla="*/ 1744008 h 1839258"/>
              <a:gd name="connsiteX11" fmla="*/ 867608 w 1727669"/>
              <a:gd name="connsiteY11" fmla="*/ 1731308 h 1839258"/>
              <a:gd name="connsiteX12" fmla="*/ 924758 w 1727669"/>
              <a:gd name="connsiteY12" fmla="*/ 1718608 h 1839258"/>
              <a:gd name="connsiteX13" fmla="*/ 1026358 w 1727669"/>
              <a:gd name="connsiteY13" fmla="*/ 1737658 h 1839258"/>
              <a:gd name="connsiteX14" fmla="*/ 1064458 w 1727669"/>
              <a:gd name="connsiteY14" fmla="*/ 1750358 h 1839258"/>
              <a:gd name="connsiteX15" fmla="*/ 1102558 w 1727669"/>
              <a:gd name="connsiteY15" fmla="*/ 1782108 h 1839258"/>
              <a:gd name="connsiteX16" fmla="*/ 1153358 w 1727669"/>
              <a:gd name="connsiteY16" fmla="*/ 1807508 h 1839258"/>
              <a:gd name="connsiteX17" fmla="*/ 1197808 w 1727669"/>
              <a:gd name="connsiteY17" fmla="*/ 1832908 h 1839258"/>
              <a:gd name="connsiteX18" fmla="*/ 1223208 w 1727669"/>
              <a:gd name="connsiteY18" fmla="*/ 1839258 h 1839258"/>
              <a:gd name="connsiteX19" fmla="*/ 1439108 w 1727669"/>
              <a:gd name="connsiteY19" fmla="*/ 1826558 h 1839258"/>
              <a:gd name="connsiteX20" fmla="*/ 1458158 w 1727669"/>
              <a:gd name="connsiteY20" fmla="*/ 1820208 h 1839258"/>
              <a:gd name="connsiteX21" fmla="*/ 1483558 w 1727669"/>
              <a:gd name="connsiteY21" fmla="*/ 1813858 h 1839258"/>
              <a:gd name="connsiteX22" fmla="*/ 1515308 w 1727669"/>
              <a:gd name="connsiteY22" fmla="*/ 1807508 h 1839258"/>
              <a:gd name="connsiteX23" fmla="*/ 1534358 w 1727669"/>
              <a:gd name="connsiteY23" fmla="*/ 1801158 h 1839258"/>
              <a:gd name="connsiteX24" fmla="*/ 1578808 w 1727669"/>
              <a:gd name="connsiteY24" fmla="*/ 1788458 h 1839258"/>
              <a:gd name="connsiteX25" fmla="*/ 1629608 w 1727669"/>
              <a:gd name="connsiteY25" fmla="*/ 1794808 h 1839258"/>
              <a:gd name="connsiteX26" fmla="*/ 1648658 w 1727669"/>
              <a:gd name="connsiteY26" fmla="*/ 1801158 h 1839258"/>
              <a:gd name="connsiteX27" fmla="*/ 1693108 w 1727669"/>
              <a:gd name="connsiteY27" fmla="*/ 1794808 h 1839258"/>
              <a:gd name="connsiteX28" fmla="*/ 1686758 w 1727669"/>
              <a:gd name="connsiteY28" fmla="*/ 1134408 h 1839258"/>
              <a:gd name="connsiteX29" fmla="*/ 1680408 w 1727669"/>
              <a:gd name="connsiteY29" fmla="*/ 861358 h 1839258"/>
              <a:gd name="connsiteX30" fmla="*/ 1661358 w 1727669"/>
              <a:gd name="connsiteY30" fmla="*/ 588308 h 1839258"/>
              <a:gd name="connsiteX31" fmla="*/ 1655008 w 1727669"/>
              <a:gd name="connsiteY31" fmla="*/ 556558 h 1839258"/>
              <a:gd name="connsiteX32" fmla="*/ 1642308 w 1727669"/>
              <a:gd name="connsiteY32" fmla="*/ 410508 h 1839258"/>
              <a:gd name="connsiteX33" fmla="*/ 1635958 w 1727669"/>
              <a:gd name="connsiteY33" fmla="*/ 359708 h 1839258"/>
              <a:gd name="connsiteX34" fmla="*/ 1629608 w 1727669"/>
              <a:gd name="connsiteY34" fmla="*/ 80308 h 1839258"/>
              <a:gd name="connsiteX35" fmla="*/ 1610558 w 1727669"/>
              <a:gd name="connsiteY35" fmla="*/ 93008 h 1839258"/>
              <a:gd name="connsiteX36" fmla="*/ 1540708 w 1727669"/>
              <a:gd name="connsiteY36" fmla="*/ 112058 h 1839258"/>
              <a:gd name="connsiteX37" fmla="*/ 1350208 w 1727669"/>
              <a:gd name="connsiteY37" fmla="*/ 137458 h 1839258"/>
              <a:gd name="connsiteX38" fmla="*/ 905708 w 1727669"/>
              <a:gd name="connsiteY38" fmla="*/ 131108 h 1839258"/>
              <a:gd name="connsiteX39" fmla="*/ 61158 w 1727669"/>
              <a:gd name="connsiteY39" fmla="*/ 124758 h 1839258"/>
              <a:gd name="connsiteX0" fmla="*/ 55998 w 1722509"/>
              <a:gd name="connsiteY0" fmla="*/ 124758 h 1839258"/>
              <a:gd name="connsiteX1" fmla="*/ 68698 w 1722509"/>
              <a:gd name="connsiteY1" fmla="*/ 1794808 h 1839258"/>
              <a:gd name="connsiteX2" fmla="*/ 246498 w 1722509"/>
              <a:gd name="connsiteY2" fmla="*/ 1750358 h 1839258"/>
              <a:gd name="connsiteX3" fmla="*/ 443348 w 1722509"/>
              <a:gd name="connsiteY3" fmla="*/ 1807508 h 1839258"/>
              <a:gd name="connsiteX4" fmla="*/ 538598 w 1722509"/>
              <a:gd name="connsiteY4" fmla="*/ 1820208 h 1839258"/>
              <a:gd name="connsiteX5" fmla="*/ 614798 w 1722509"/>
              <a:gd name="connsiteY5" fmla="*/ 1813858 h 1839258"/>
              <a:gd name="connsiteX6" fmla="*/ 671948 w 1722509"/>
              <a:gd name="connsiteY6" fmla="*/ 1801158 h 1839258"/>
              <a:gd name="connsiteX7" fmla="*/ 710048 w 1722509"/>
              <a:gd name="connsiteY7" fmla="*/ 1794808 h 1839258"/>
              <a:gd name="connsiteX8" fmla="*/ 729098 w 1722509"/>
              <a:gd name="connsiteY8" fmla="*/ 1788458 h 1839258"/>
              <a:gd name="connsiteX9" fmla="*/ 779898 w 1722509"/>
              <a:gd name="connsiteY9" fmla="*/ 1775758 h 1839258"/>
              <a:gd name="connsiteX10" fmla="*/ 837048 w 1722509"/>
              <a:gd name="connsiteY10" fmla="*/ 1744008 h 1839258"/>
              <a:gd name="connsiteX11" fmla="*/ 862448 w 1722509"/>
              <a:gd name="connsiteY11" fmla="*/ 1731308 h 1839258"/>
              <a:gd name="connsiteX12" fmla="*/ 919598 w 1722509"/>
              <a:gd name="connsiteY12" fmla="*/ 1718608 h 1839258"/>
              <a:gd name="connsiteX13" fmla="*/ 1021198 w 1722509"/>
              <a:gd name="connsiteY13" fmla="*/ 1737658 h 1839258"/>
              <a:gd name="connsiteX14" fmla="*/ 1059298 w 1722509"/>
              <a:gd name="connsiteY14" fmla="*/ 1750358 h 1839258"/>
              <a:gd name="connsiteX15" fmla="*/ 1097398 w 1722509"/>
              <a:gd name="connsiteY15" fmla="*/ 1782108 h 1839258"/>
              <a:gd name="connsiteX16" fmla="*/ 1148198 w 1722509"/>
              <a:gd name="connsiteY16" fmla="*/ 1807508 h 1839258"/>
              <a:gd name="connsiteX17" fmla="*/ 1192648 w 1722509"/>
              <a:gd name="connsiteY17" fmla="*/ 1832908 h 1839258"/>
              <a:gd name="connsiteX18" fmla="*/ 1218048 w 1722509"/>
              <a:gd name="connsiteY18" fmla="*/ 1839258 h 1839258"/>
              <a:gd name="connsiteX19" fmla="*/ 1433948 w 1722509"/>
              <a:gd name="connsiteY19" fmla="*/ 1826558 h 1839258"/>
              <a:gd name="connsiteX20" fmla="*/ 1452998 w 1722509"/>
              <a:gd name="connsiteY20" fmla="*/ 1820208 h 1839258"/>
              <a:gd name="connsiteX21" fmla="*/ 1478398 w 1722509"/>
              <a:gd name="connsiteY21" fmla="*/ 1813858 h 1839258"/>
              <a:gd name="connsiteX22" fmla="*/ 1510148 w 1722509"/>
              <a:gd name="connsiteY22" fmla="*/ 1807508 h 1839258"/>
              <a:gd name="connsiteX23" fmla="*/ 1529198 w 1722509"/>
              <a:gd name="connsiteY23" fmla="*/ 1801158 h 1839258"/>
              <a:gd name="connsiteX24" fmla="*/ 1573648 w 1722509"/>
              <a:gd name="connsiteY24" fmla="*/ 1788458 h 1839258"/>
              <a:gd name="connsiteX25" fmla="*/ 1624448 w 1722509"/>
              <a:gd name="connsiteY25" fmla="*/ 1794808 h 1839258"/>
              <a:gd name="connsiteX26" fmla="*/ 1643498 w 1722509"/>
              <a:gd name="connsiteY26" fmla="*/ 1801158 h 1839258"/>
              <a:gd name="connsiteX27" fmla="*/ 1687948 w 1722509"/>
              <a:gd name="connsiteY27" fmla="*/ 1794808 h 1839258"/>
              <a:gd name="connsiteX28" fmla="*/ 1681598 w 1722509"/>
              <a:gd name="connsiteY28" fmla="*/ 1134408 h 1839258"/>
              <a:gd name="connsiteX29" fmla="*/ 1675248 w 1722509"/>
              <a:gd name="connsiteY29" fmla="*/ 861358 h 1839258"/>
              <a:gd name="connsiteX30" fmla="*/ 1656198 w 1722509"/>
              <a:gd name="connsiteY30" fmla="*/ 588308 h 1839258"/>
              <a:gd name="connsiteX31" fmla="*/ 1649848 w 1722509"/>
              <a:gd name="connsiteY31" fmla="*/ 556558 h 1839258"/>
              <a:gd name="connsiteX32" fmla="*/ 1637148 w 1722509"/>
              <a:gd name="connsiteY32" fmla="*/ 410508 h 1839258"/>
              <a:gd name="connsiteX33" fmla="*/ 1630798 w 1722509"/>
              <a:gd name="connsiteY33" fmla="*/ 359708 h 1839258"/>
              <a:gd name="connsiteX34" fmla="*/ 1624448 w 1722509"/>
              <a:gd name="connsiteY34" fmla="*/ 80308 h 1839258"/>
              <a:gd name="connsiteX35" fmla="*/ 1605398 w 1722509"/>
              <a:gd name="connsiteY35" fmla="*/ 93008 h 1839258"/>
              <a:gd name="connsiteX36" fmla="*/ 1535548 w 1722509"/>
              <a:gd name="connsiteY36" fmla="*/ 112058 h 1839258"/>
              <a:gd name="connsiteX37" fmla="*/ 1345048 w 1722509"/>
              <a:gd name="connsiteY37" fmla="*/ 137458 h 1839258"/>
              <a:gd name="connsiteX38" fmla="*/ 900548 w 1722509"/>
              <a:gd name="connsiteY38" fmla="*/ 131108 h 1839258"/>
              <a:gd name="connsiteX39" fmla="*/ 55998 w 1722509"/>
              <a:gd name="connsiteY39" fmla="*/ 124758 h 1839258"/>
              <a:gd name="connsiteX0" fmla="*/ 55998 w 1722509"/>
              <a:gd name="connsiteY0" fmla="*/ 124758 h 1839258"/>
              <a:gd name="connsiteX1" fmla="*/ 68698 w 1722509"/>
              <a:gd name="connsiteY1" fmla="*/ 1794808 h 1839258"/>
              <a:gd name="connsiteX2" fmla="*/ 246498 w 1722509"/>
              <a:gd name="connsiteY2" fmla="*/ 1750358 h 1839258"/>
              <a:gd name="connsiteX3" fmla="*/ 443348 w 1722509"/>
              <a:gd name="connsiteY3" fmla="*/ 1807508 h 1839258"/>
              <a:gd name="connsiteX4" fmla="*/ 538598 w 1722509"/>
              <a:gd name="connsiteY4" fmla="*/ 1820208 h 1839258"/>
              <a:gd name="connsiteX5" fmla="*/ 614798 w 1722509"/>
              <a:gd name="connsiteY5" fmla="*/ 1813858 h 1839258"/>
              <a:gd name="connsiteX6" fmla="*/ 671948 w 1722509"/>
              <a:gd name="connsiteY6" fmla="*/ 1801158 h 1839258"/>
              <a:gd name="connsiteX7" fmla="*/ 710048 w 1722509"/>
              <a:gd name="connsiteY7" fmla="*/ 1794808 h 1839258"/>
              <a:gd name="connsiteX8" fmla="*/ 729098 w 1722509"/>
              <a:gd name="connsiteY8" fmla="*/ 1788458 h 1839258"/>
              <a:gd name="connsiteX9" fmla="*/ 779898 w 1722509"/>
              <a:gd name="connsiteY9" fmla="*/ 1775758 h 1839258"/>
              <a:gd name="connsiteX10" fmla="*/ 837048 w 1722509"/>
              <a:gd name="connsiteY10" fmla="*/ 1744008 h 1839258"/>
              <a:gd name="connsiteX11" fmla="*/ 862448 w 1722509"/>
              <a:gd name="connsiteY11" fmla="*/ 1731308 h 1839258"/>
              <a:gd name="connsiteX12" fmla="*/ 919598 w 1722509"/>
              <a:gd name="connsiteY12" fmla="*/ 1718608 h 1839258"/>
              <a:gd name="connsiteX13" fmla="*/ 1021198 w 1722509"/>
              <a:gd name="connsiteY13" fmla="*/ 1737658 h 1839258"/>
              <a:gd name="connsiteX14" fmla="*/ 1059298 w 1722509"/>
              <a:gd name="connsiteY14" fmla="*/ 1750358 h 1839258"/>
              <a:gd name="connsiteX15" fmla="*/ 1097398 w 1722509"/>
              <a:gd name="connsiteY15" fmla="*/ 1782108 h 1839258"/>
              <a:gd name="connsiteX16" fmla="*/ 1148198 w 1722509"/>
              <a:gd name="connsiteY16" fmla="*/ 1807508 h 1839258"/>
              <a:gd name="connsiteX17" fmla="*/ 1192648 w 1722509"/>
              <a:gd name="connsiteY17" fmla="*/ 1832908 h 1839258"/>
              <a:gd name="connsiteX18" fmla="*/ 1218048 w 1722509"/>
              <a:gd name="connsiteY18" fmla="*/ 1839258 h 1839258"/>
              <a:gd name="connsiteX19" fmla="*/ 1433948 w 1722509"/>
              <a:gd name="connsiteY19" fmla="*/ 1826558 h 1839258"/>
              <a:gd name="connsiteX20" fmla="*/ 1452998 w 1722509"/>
              <a:gd name="connsiteY20" fmla="*/ 1820208 h 1839258"/>
              <a:gd name="connsiteX21" fmla="*/ 1478398 w 1722509"/>
              <a:gd name="connsiteY21" fmla="*/ 1813858 h 1839258"/>
              <a:gd name="connsiteX22" fmla="*/ 1510148 w 1722509"/>
              <a:gd name="connsiteY22" fmla="*/ 1807508 h 1839258"/>
              <a:gd name="connsiteX23" fmla="*/ 1529198 w 1722509"/>
              <a:gd name="connsiteY23" fmla="*/ 1801158 h 1839258"/>
              <a:gd name="connsiteX24" fmla="*/ 1573648 w 1722509"/>
              <a:gd name="connsiteY24" fmla="*/ 1788458 h 1839258"/>
              <a:gd name="connsiteX25" fmla="*/ 1624448 w 1722509"/>
              <a:gd name="connsiteY25" fmla="*/ 1794808 h 1839258"/>
              <a:gd name="connsiteX26" fmla="*/ 1643498 w 1722509"/>
              <a:gd name="connsiteY26" fmla="*/ 1801158 h 1839258"/>
              <a:gd name="connsiteX27" fmla="*/ 1687948 w 1722509"/>
              <a:gd name="connsiteY27" fmla="*/ 1794808 h 1839258"/>
              <a:gd name="connsiteX28" fmla="*/ 1681598 w 1722509"/>
              <a:gd name="connsiteY28" fmla="*/ 1134408 h 1839258"/>
              <a:gd name="connsiteX29" fmla="*/ 1675248 w 1722509"/>
              <a:gd name="connsiteY29" fmla="*/ 861358 h 1839258"/>
              <a:gd name="connsiteX30" fmla="*/ 1656198 w 1722509"/>
              <a:gd name="connsiteY30" fmla="*/ 588308 h 1839258"/>
              <a:gd name="connsiteX31" fmla="*/ 1649848 w 1722509"/>
              <a:gd name="connsiteY31" fmla="*/ 556558 h 1839258"/>
              <a:gd name="connsiteX32" fmla="*/ 1637148 w 1722509"/>
              <a:gd name="connsiteY32" fmla="*/ 410508 h 1839258"/>
              <a:gd name="connsiteX33" fmla="*/ 1630798 w 1722509"/>
              <a:gd name="connsiteY33" fmla="*/ 359708 h 1839258"/>
              <a:gd name="connsiteX34" fmla="*/ 1624448 w 1722509"/>
              <a:gd name="connsiteY34" fmla="*/ 80308 h 1839258"/>
              <a:gd name="connsiteX35" fmla="*/ 1605398 w 1722509"/>
              <a:gd name="connsiteY35" fmla="*/ 93008 h 1839258"/>
              <a:gd name="connsiteX36" fmla="*/ 1535548 w 1722509"/>
              <a:gd name="connsiteY36" fmla="*/ 112058 h 1839258"/>
              <a:gd name="connsiteX37" fmla="*/ 1345048 w 1722509"/>
              <a:gd name="connsiteY37" fmla="*/ 137458 h 1839258"/>
              <a:gd name="connsiteX38" fmla="*/ 900548 w 1722509"/>
              <a:gd name="connsiteY38" fmla="*/ 131108 h 1839258"/>
              <a:gd name="connsiteX39" fmla="*/ 55998 w 1722509"/>
              <a:gd name="connsiteY39" fmla="*/ 124758 h 1839258"/>
              <a:gd name="connsiteX0" fmla="*/ 55998 w 1722509"/>
              <a:gd name="connsiteY0" fmla="*/ 124758 h 1839258"/>
              <a:gd name="connsiteX1" fmla="*/ 68698 w 1722509"/>
              <a:gd name="connsiteY1" fmla="*/ 1794808 h 1839258"/>
              <a:gd name="connsiteX2" fmla="*/ 246498 w 1722509"/>
              <a:gd name="connsiteY2" fmla="*/ 1750358 h 1839258"/>
              <a:gd name="connsiteX3" fmla="*/ 443348 w 1722509"/>
              <a:gd name="connsiteY3" fmla="*/ 1807508 h 1839258"/>
              <a:gd name="connsiteX4" fmla="*/ 538598 w 1722509"/>
              <a:gd name="connsiteY4" fmla="*/ 1820208 h 1839258"/>
              <a:gd name="connsiteX5" fmla="*/ 614798 w 1722509"/>
              <a:gd name="connsiteY5" fmla="*/ 1813858 h 1839258"/>
              <a:gd name="connsiteX6" fmla="*/ 671948 w 1722509"/>
              <a:gd name="connsiteY6" fmla="*/ 1801158 h 1839258"/>
              <a:gd name="connsiteX7" fmla="*/ 710048 w 1722509"/>
              <a:gd name="connsiteY7" fmla="*/ 1794808 h 1839258"/>
              <a:gd name="connsiteX8" fmla="*/ 729098 w 1722509"/>
              <a:gd name="connsiteY8" fmla="*/ 1788458 h 1839258"/>
              <a:gd name="connsiteX9" fmla="*/ 779898 w 1722509"/>
              <a:gd name="connsiteY9" fmla="*/ 1775758 h 1839258"/>
              <a:gd name="connsiteX10" fmla="*/ 837048 w 1722509"/>
              <a:gd name="connsiteY10" fmla="*/ 1744008 h 1839258"/>
              <a:gd name="connsiteX11" fmla="*/ 862448 w 1722509"/>
              <a:gd name="connsiteY11" fmla="*/ 1731308 h 1839258"/>
              <a:gd name="connsiteX12" fmla="*/ 919598 w 1722509"/>
              <a:gd name="connsiteY12" fmla="*/ 1718608 h 1839258"/>
              <a:gd name="connsiteX13" fmla="*/ 1021198 w 1722509"/>
              <a:gd name="connsiteY13" fmla="*/ 1737658 h 1839258"/>
              <a:gd name="connsiteX14" fmla="*/ 1059298 w 1722509"/>
              <a:gd name="connsiteY14" fmla="*/ 1750358 h 1839258"/>
              <a:gd name="connsiteX15" fmla="*/ 1097398 w 1722509"/>
              <a:gd name="connsiteY15" fmla="*/ 1782108 h 1839258"/>
              <a:gd name="connsiteX16" fmla="*/ 1148198 w 1722509"/>
              <a:gd name="connsiteY16" fmla="*/ 1807508 h 1839258"/>
              <a:gd name="connsiteX17" fmla="*/ 1192648 w 1722509"/>
              <a:gd name="connsiteY17" fmla="*/ 1832908 h 1839258"/>
              <a:gd name="connsiteX18" fmla="*/ 1218048 w 1722509"/>
              <a:gd name="connsiteY18" fmla="*/ 1839258 h 1839258"/>
              <a:gd name="connsiteX19" fmla="*/ 1433948 w 1722509"/>
              <a:gd name="connsiteY19" fmla="*/ 1826558 h 1839258"/>
              <a:gd name="connsiteX20" fmla="*/ 1452998 w 1722509"/>
              <a:gd name="connsiteY20" fmla="*/ 1820208 h 1839258"/>
              <a:gd name="connsiteX21" fmla="*/ 1478398 w 1722509"/>
              <a:gd name="connsiteY21" fmla="*/ 1813858 h 1839258"/>
              <a:gd name="connsiteX22" fmla="*/ 1510148 w 1722509"/>
              <a:gd name="connsiteY22" fmla="*/ 1807508 h 1839258"/>
              <a:gd name="connsiteX23" fmla="*/ 1529198 w 1722509"/>
              <a:gd name="connsiteY23" fmla="*/ 1801158 h 1839258"/>
              <a:gd name="connsiteX24" fmla="*/ 1573648 w 1722509"/>
              <a:gd name="connsiteY24" fmla="*/ 1788458 h 1839258"/>
              <a:gd name="connsiteX25" fmla="*/ 1624448 w 1722509"/>
              <a:gd name="connsiteY25" fmla="*/ 1794808 h 1839258"/>
              <a:gd name="connsiteX26" fmla="*/ 1643498 w 1722509"/>
              <a:gd name="connsiteY26" fmla="*/ 1801158 h 1839258"/>
              <a:gd name="connsiteX27" fmla="*/ 1687948 w 1722509"/>
              <a:gd name="connsiteY27" fmla="*/ 1794808 h 1839258"/>
              <a:gd name="connsiteX28" fmla="*/ 1681598 w 1722509"/>
              <a:gd name="connsiteY28" fmla="*/ 1134408 h 1839258"/>
              <a:gd name="connsiteX29" fmla="*/ 1675248 w 1722509"/>
              <a:gd name="connsiteY29" fmla="*/ 861358 h 1839258"/>
              <a:gd name="connsiteX30" fmla="*/ 1656198 w 1722509"/>
              <a:gd name="connsiteY30" fmla="*/ 588308 h 1839258"/>
              <a:gd name="connsiteX31" fmla="*/ 1649848 w 1722509"/>
              <a:gd name="connsiteY31" fmla="*/ 556558 h 1839258"/>
              <a:gd name="connsiteX32" fmla="*/ 1637148 w 1722509"/>
              <a:gd name="connsiteY32" fmla="*/ 410508 h 1839258"/>
              <a:gd name="connsiteX33" fmla="*/ 1630798 w 1722509"/>
              <a:gd name="connsiteY33" fmla="*/ 359708 h 1839258"/>
              <a:gd name="connsiteX34" fmla="*/ 1624448 w 1722509"/>
              <a:gd name="connsiteY34" fmla="*/ 80308 h 1839258"/>
              <a:gd name="connsiteX35" fmla="*/ 1605398 w 1722509"/>
              <a:gd name="connsiteY35" fmla="*/ 93008 h 1839258"/>
              <a:gd name="connsiteX36" fmla="*/ 1535548 w 1722509"/>
              <a:gd name="connsiteY36" fmla="*/ 112058 h 1839258"/>
              <a:gd name="connsiteX37" fmla="*/ 1345048 w 1722509"/>
              <a:gd name="connsiteY37" fmla="*/ 137458 h 1839258"/>
              <a:gd name="connsiteX38" fmla="*/ 900548 w 1722509"/>
              <a:gd name="connsiteY38" fmla="*/ 131108 h 1839258"/>
              <a:gd name="connsiteX39" fmla="*/ 55998 w 1722509"/>
              <a:gd name="connsiteY39" fmla="*/ 124758 h 1839258"/>
              <a:gd name="connsiteX0" fmla="*/ 55998 w 1722509"/>
              <a:gd name="connsiteY0" fmla="*/ 124758 h 1839258"/>
              <a:gd name="connsiteX1" fmla="*/ 68698 w 1722509"/>
              <a:gd name="connsiteY1" fmla="*/ 1794808 h 1839258"/>
              <a:gd name="connsiteX2" fmla="*/ 246498 w 1722509"/>
              <a:gd name="connsiteY2" fmla="*/ 1750358 h 1839258"/>
              <a:gd name="connsiteX3" fmla="*/ 443348 w 1722509"/>
              <a:gd name="connsiteY3" fmla="*/ 1807508 h 1839258"/>
              <a:gd name="connsiteX4" fmla="*/ 538598 w 1722509"/>
              <a:gd name="connsiteY4" fmla="*/ 1820208 h 1839258"/>
              <a:gd name="connsiteX5" fmla="*/ 614798 w 1722509"/>
              <a:gd name="connsiteY5" fmla="*/ 1813858 h 1839258"/>
              <a:gd name="connsiteX6" fmla="*/ 671948 w 1722509"/>
              <a:gd name="connsiteY6" fmla="*/ 1801158 h 1839258"/>
              <a:gd name="connsiteX7" fmla="*/ 710048 w 1722509"/>
              <a:gd name="connsiteY7" fmla="*/ 1794808 h 1839258"/>
              <a:gd name="connsiteX8" fmla="*/ 729098 w 1722509"/>
              <a:gd name="connsiteY8" fmla="*/ 1788458 h 1839258"/>
              <a:gd name="connsiteX9" fmla="*/ 779898 w 1722509"/>
              <a:gd name="connsiteY9" fmla="*/ 1775758 h 1839258"/>
              <a:gd name="connsiteX10" fmla="*/ 837048 w 1722509"/>
              <a:gd name="connsiteY10" fmla="*/ 1744008 h 1839258"/>
              <a:gd name="connsiteX11" fmla="*/ 862448 w 1722509"/>
              <a:gd name="connsiteY11" fmla="*/ 1731308 h 1839258"/>
              <a:gd name="connsiteX12" fmla="*/ 919598 w 1722509"/>
              <a:gd name="connsiteY12" fmla="*/ 1718608 h 1839258"/>
              <a:gd name="connsiteX13" fmla="*/ 1021198 w 1722509"/>
              <a:gd name="connsiteY13" fmla="*/ 1737658 h 1839258"/>
              <a:gd name="connsiteX14" fmla="*/ 1059298 w 1722509"/>
              <a:gd name="connsiteY14" fmla="*/ 1750358 h 1839258"/>
              <a:gd name="connsiteX15" fmla="*/ 1097398 w 1722509"/>
              <a:gd name="connsiteY15" fmla="*/ 1782108 h 1839258"/>
              <a:gd name="connsiteX16" fmla="*/ 1148198 w 1722509"/>
              <a:gd name="connsiteY16" fmla="*/ 1807508 h 1839258"/>
              <a:gd name="connsiteX17" fmla="*/ 1192648 w 1722509"/>
              <a:gd name="connsiteY17" fmla="*/ 1832908 h 1839258"/>
              <a:gd name="connsiteX18" fmla="*/ 1218048 w 1722509"/>
              <a:gd name="connsiteY18" fmla="*/ 1839258 h 1839258"/>
              <a:gd name="connsiteX19" fmla="*/ 1433948 w 1722509"/>
              <a:gd name="connsiteY19" fmla="*/ 1826558 h 1839258"/>
              <a:gd name="connsiteX20" fmla="*/ 1452998 w 1722509"/>
              <a:gd name="connsiteY20" fmla="*/ 1820208 h 1839258"/>
              <a:gd name="connsiteX21" fmla="*/ 1478398 w 1722509"/>
              <a:gd name="connsiteY21" fmla="*/ 1813858 h 1839258"/>
              <a:gd name="connsiteX22" fmla="*/ 1510148 w 1722509"/>
              <a:gd name="connsiteY22" fmla="*/ 1807508 h 1839258"/>
              <a:gd name="connsiteX23" fmla="*/ 1529198 w 1722509"/>
              <a:gd name="connsiteY23" fmla="*/ 1801158 h 1839258"/>
              <a:gd name="connsiteX24" fmla="*/ 1573648 w 1722509"/>
              <a:gd name="connsiteY24" fmla="*/ 1788458 h 1839258"/>
              <a:gd name="connsiteX25" fmla="*/ 1624448 w 1722509"/>
              <a:gd name="connsiteY25" fmla="*/ 1794808 h 1839258"/>
              <a:gd name="connsiteX26" fmla="*/ 1643498 w 1722509"/>
              <a:gd name="connsiteY26" fmla="*/ 1801158 h 1839258"/>
              <a:gd name="connsiteX27" fmla="*/ 1687948 w 1722509"/>
              <a:gd name="connsiteY27" fmla="*/ 1794808 h 1839258"/>
              <a:gd name="connsiteX28" fmla="*/ 1681598 w 1722509"/>
              <a:gd name="connsiteY28" fmla="*/ 1134408 h 1839258"/>
              <a:gd name="connsiteX29" fmla="*/ 1675248 w 1722509"/>
              <a:gd name="connsiteY29" fmla="*/ 861358 h 1839258"/>
              <a:gd name="connsiteX30" fmla="*/ 1656198 w 1722509"/>
              <a:gd name="connsiteY30" fmla="*/ 588308 h 1839258"/>
              <a:gd name="connsiteX31" fmla="*/ 1649848 w 1722509"/>
              <a:gd name="connsiteY31" fmla="*/ 556558 h 1839258"/>
              <a:gd name="connsiteX32" fmla="*/ 1637148 w 1722509"/>
              <a:gd name="connsiteY32" fmla="*/ 410508 h 1839258"/>
              <a:gd name="connsiteX33" fmla="*/ 1630798 w 1722509"/>
              <a:gd name="connsiteY33" fmla="*/ 359708 h 1839258"/>
              <a:gd name="connsiteX34" fmla="*/ 1624448 w 1722509"/>
              <a:gd name="connsiteY34" fmla="*/ 80308 h 1839258"/>
              <a:gd name="connsiteX35" fmla="*/ 1605398 w 1722509"/>
              <a:gd name="connsiteY35" fmla="*/ 93008 h 1839258"/>
              <a:gd name="connsiteX36" fmla="*/ 1535548 w 1722509"/>
              <a:gd name="connsiteY36" fmla="*/ 112058 h 1839258"/>
              <a:gd name="connsiteX37" fmla="*/ 1345048 w 1722509"/>
              <a:gd name="connsiteY37" fmla="*/ 137458 h 1839258"/>
              <a:gd name="connsiteX38" fmla="*/ 900548 w 1722509"/>
              <a:gd name="connsiteY38" fmla="*/ 131108 h 1839258"/>
              <a:gd name="connsiteX39" fmla="*/ 55998 w 1722509"/>
              <a:gd name="connsiteY39" fmla="*/ 124758 h 1839258"/>
              <a:gd name="connsiteX0" fmla="*/ 57876 w 1724387"/>
              <a:gd name="connsiteY0" fmla="*/ 126169 h 1840669"/>
              <a:gd name="connsiteX1" fmla="*/ 64226 w 1724387"/>
              <a:gd name="connsiteY1" fmla="*/ 1815269 h 1840669"/>
              <a:gd name="connsiteX2" fmla="*/ 248376 w 1724387"/>
              <a:gd name="connsiteY2" fmla="*/ 1751769 h 1840669"/>
              <a:gd name="connsiteX3" fmla="*/ 445226 w 1724387"/>
              <a:gd name="connsiteY3" fmla="*/ 1808919 h 1840669"/>
              <a:gd name="connsiteX4" fmla="*/ 540476 w 1724387"/>
              <a:gd name="connsiteY4" fmla="*/ 1821619 h 1840669"/>
              <a:gd name="connsiteX5" fmla="*/ 616676 w 1724387"/>
              <a:gd name="connsiteY5" fmla="*/ 1815269 h 1840669"/>
              <a:gd name="connsiteX6" fmla="*/ 673826 w 1724387"/>
              <a:gd name="connsiteY6" fmla="*/ 1802569 h 1840669"/>
              <a:gd name="connsiteX7" fmla="*/ 711926 w 1724387"/>
              <a:gd name="connsiteY7" fmla="*/ 1796219 h 1840669"/>
              <a:gd name="connsiteX8" fmla="*/ 730976 w 1724387"/>
              <a:gd name="connsiteY8" fmla="*/ 1789869 h 1840669"/>
              <a:gd name="connsiteX9" fmla="*/ 781776 w 1724387"/>
              <a:gd name="connsiteY9" fmla="*/ 1777169 h 1840669"/>
              <a:gd name="connsiteX10" fmla="*/ 838926 w 1724387"/>
              <a:gd name="connsiteY10" fmla="*/ 1745419 h 1840669"/>
              <a:gd name="connsiteX11" fmla="*/ 864326 w 1724387"/>
              <a:gd name="connsiteY11" fmla="*/ 1732719 h 1840669"/>
              <a:gd name="connsiteX12" fmla="*/ 921476 w 1724387"/>
              <a:gd name="connsiteY12" fmla="*/ 1720019 h 1840669"/>
              <a:gd name="connsiteX13" fmla="*/ 1023076 w 1724387"/>
              <a:gd name="connsiteY13" fmla="*/ 1739069 h 1840669"/>
              <a:gd name="connsiteX14" fmla="*/ 1061176 w 1724387"/>
              <a:gd name="connsiteY14" fmla="*/ 1751769 h 1840669"/>
              <a:gd name="connsiteX15" fmla="*/ 1099276 w 1724387"/>
              <a:gd name="connsiteY15" fmla="*/ 1783519 h 1840669"/>
              <a:gd name="connsiteX16" fmla="*/ 1150076 w 1724387"/>
              <a:gd name="connsiteY16" fmla="*/ 1808919 h 1840669"/>
              <a:gd name="connsiteX17" fmla="*/ 1194526 w 1724387"/>
              <a:gd name="connsiteY17" fmla="*/ 1834319 h 1840669"/>
              <a:gd name="connsiteX18" fmla="*/ 1219926 w 1724387"/>
              <a:gd name="connsiteY18" fmla="*/ 1840669 h 1840669"/>
              <a:gd name="connsiteX19" fmla="*/ 1435826 w 1724387"/>
              <a:gd name="connsiteY19" fmla="*/ 1827969 h 1840669"/>
              <a:gd name="connsiteX20" fmla="*/ 1454876 w 1724387"/>
              <a:gd name="connsiteY20" fmla="*/ 1821619 h 1840669"/>
              <a:gd name="connsiteX21" fmla="*/ 1480276 w 1724387"/>
              <a:gd name="connsiteY21" fmla="*/ 1815269 h 1840669"/>
              <a:gd name="connsiteX22" fmla="*/ 1512026 w 1724387"/>
              <a:gd name="connsiteY22" fmla="*/ 1808919 h 1840669"/>
              <a:gd name="connsiteX23" fmla="*/ 1531076 w 1724387"/>
              <a:gd name="connsiteY23" fmla="*/ 1802569 h 1840669"/>
              <a:gd name="connsiteX24" fmla="*/ 1575526 w 1724387"/>
              <a:gd name="connsiteY24" fmla="*/ 1789869 h 1840669"/>
              <a:gd name="connsiteX25" fmla="*/ 1626326 w 1724387"/>
              <a:gd name="connsiteY25" fmla="*/ 1796219 h 1840669"/>
              <a:gd name="connsiteX26" fmla="*/ 1645376 w 1724387"/>
              <a:gd name="connsiteY26" fmla="*/ 1802569 h 1840669"/>
              <a:gd name="connsiteX27" fmla="*/ 1689826 w 1724387"/>
              <a:gd name="connsiteY27" fmla="*/ 1796219 h 1840669"/>
              <a:gd name="connsiteX28" fmla="*/ 1683476 w 1724387"/>
              <a:gd name="connsiteY28" fmla="*/ 1135819 h 1840669"/>
              <a:gd name="connsiteX29" fmla="*/ 1677126 w 1724387"/>
              <a:gd name="connsiteY29" fmla="*/ 862769 h 1840669"/>
              <a:gd name="connsiteX30" fmla="*/ 1658076 w 1724387"/>
              <a:gd name="connsiteY30" fmla="*/ 589719 h 1840669"/>
              <a:gd name="connsiteX31" fmla="*/ 1651726 w 1724387"/>
              <a:gd name="connsiteY31" fmla="*/ 557969 h 1840669"/>
              <a:gd name="connsiteX32" fmla="*/ 1639026 w 1724387"/>
              <a:gd name="connsiteY32" fmla="*/ 411919 h 1840669"/>
              <a:gd name="connsiteX33" fmla="*/ 1632676 w 1724387"/>
              <a:gd name="connsiteY33" fmla="*/ 361119 h 1840669"/>
              <a:gd name="connsiteX34" fmla="*/ 1626326 w 1724387"/>
              <a:gd name="connsiteY34" fmla="*/ 81719 h 1840669"/>
              <a:gd name="connsiteX35" fmla="*/ 1607276 w 1724387"/>
              <a:gd name="connsiteY35" fmla="*/ 94419 h 1840669"/>
              <a:gd name="connsiteX36" fmla="*/ 1537426 w 1724387"/>
              <a:gd name="connsiteY36" fmla="*/ 113469 h 1840669"/>
              <a:gd name="connsiteX37" fmla="*/ 1346926 w 1724387"/>
              <a:gd name="connsiteY37" fmla="*/ 138869 h 1840669"/>
              <a:gd name="connsiteX38" fmla="*/ 902426 w 1724387"/>
              <a:gd name="connsiteY38" fmla="*/ 132519 h 1840669"/>
              <a:gd name="connsiteX39" fmla="*/ 57876 w 1724387"/>
              <a:gd name="connsiteY39" fmla="*/ 126169 h 1840669"/>
              <a:gd name="connsiteX0" fmla="*/ 57876 w 1724387"/>
              <a:gd name="connsiteY0" fmla="*/ 126169 h 1840669"/>
              <a:gd name="connsiteX1" fmla="*/ 64226 w 1724387"/>
              <a:gd name="connsiteY1" fmla="*/ 1815269 h 1840669"/>
              <a:gd name="connsiteX2" fmla="*/ 248376 w 1724387"/>
              <a:gd name="connsiteY2" fmla="*/ 1751769 h 1840669"/>
              <a:gd name="connsiteX3" fmla="*/ 445226 w 1724387"/>
              <a:gd name="connsiteY3" fmla="*/ 1808919 h 1840669"/>
              <a:gd name="connsiteX4" fmla="*/ 540476 w 1724387"/>
              <a:gd name="connsiteY4" fmla="*/ 1821619 h 1840669"/>
              <a:gd name="connsiteX5" fmla="*/ 616676 w 1724387"/>
              <a:gd name="connsiteY5" fmla="*/ 1815269 h 1840669"/>
              <a:gd name="connsiteX6" fmla="*/ 673826 w 1724387"/>
              <a:gd name="connsiteY6" fmla="*/ 1802569 h 1840669"/>
              <a:gd name="connsiteX7" fmla="*/ 711926 w 1724387"/>
              <a:gd name="connsiteY7" fmla="*/ 1796219 h 1840669"/>
              <a:gd name="connsiteX8" fmla="*/ 730976 w 1724387"/>
              <a:gd name="connsiteY8" fmla="*/ 1789869 h 1840669"/>
              <a:gd name="connsiteX9" fmla="*/ 781776 w 1724387"/>
              <a:gd name="connsiteY9" fmla="*/ 1777169 h 1840669"/>
              <a:gd name="connsiteX10" fmla="*/ 838926 w 1724387"/>
              <a:gd name="connsiteY10" fmla="*/ 1745419 h 1840669"/>
              <a:gd name="connsiteX11" fmla="*/ 864326 w 1724387"/>
              <a:gd name="connsiteY11" fmla="*/ 1732719 h 1840669"/>
              <a:gd name="connsiteX12" fmla="*/ 921476 w 1724387"/>
              <a:gd name="connsiteY12" fmla="*/ 1720019 h 1840669"/>
              <a:gd name="connsiteX13" fmla="*/ 1023076 w 1724387"/>
              <a:gd name="connsiteY13" fmla="*/ 1739069 h 1840669"/>
              <a:gd name="connsiteX14" fmla="*/ 1061176 w 1724387"/>
              <a:gd name="connsiteY14" fmla="*/ 1751769 h 1840669"/>
              <a:gd name="connsiteX15" fmla="*/ 1099276 w 1724387"/>
              <a:gd name="connsiteY15" fmla="*/ 1783519 h 1840669"/>
              <a:gd name="connsiteX16" fmla="*/ 1150076 w 1724387"/>
              <a:gd name="connsiteY16" fmla="*/ 1808919 h 1840669"/>
              <a:gd name="connsiteX17" fmla="*/ 1194526 w 1724387"/>
              <a:gd name="connsiteY17" fmla="*/ 1834319 h 1840669"/>
              <a:gd name="connsiteX18" fmla="*/ 1219926 w 1724387"/>
              <a:gd name="connsiteY18" fmla="*/ 1840669 h 1840669"/>
              <a:gd name="connsiteX19" fmla="*/ 1435826 w 1724387"/>
              <a:gd name="connsiteY19" fmla="*/ 1827969 h 1840669"/>
              <a:gd name="connsiteX20" fmla="*/ 1454876 w 1724387"/>
              <a:gd name="connsiteY20" fmla="*/ 1821619 h 1840669"/>
              <a:gd name="connsiteX21" fmla="*/ 1480276 w 1724387"/>
              <a:gd name="connsiteY21" fmla="*/ 1815269 h 1840669"/>
              <a:gd name="connsiteX22" fmla="*/ 1512026 w 1724387"/>
              <a:gd name="connsiteY22" fmla="*/ 1808919 h 1840669"/>
              <a:gd name="connsiteX23" fmla="*/ 1531076 w 1724387"/>
              <a:gd name="connsiteY23" fmla="*/ 1802569 h 1840669"/>
              <a:gd name="connsiteX24" fmla="*/ 1575526 w 1724387"/>
              <a:gd name="connsiteY24" fmla="*/ 1789869 h 1840669"/>
              <a:gd name="connsiteX25" fmla="*/ 1626326 w 1724387"/>
              <a:gd name="connsiteY25" fmla="*/ 1796219 h 1840669"/>
              <a:gd name="connsiteX26" fmla="*/ 1645376 w 1724387"/>
              <a:gd name="connsiteY26" fmla="*/ 1802569 h 1840669"/>
              <a:gd name="connsiteX27" fmla="*/ 1689826 w 1724387"/>
              <a:gd name="connsiteY27" fmla="*/ 1796219 h 1840669"/>
              <a:gd name="connsiteX28" fmla="*/ 1683476 w 1724387"/>
              <a:gd name="connsiteY28" fmla="*/ 1135819 h 1840669"/>
              <a:gd name="connsiteX29" fmla="*/ 1677126 w 1724387"/>
              <a:gd name="connsiteY29" fmla="*/ 862769 h 1840669"/>
              <a:gd name="connsiteX30" fmla="*/ 1658076 w 1724387"/>
              <a:gd name="connsiteY30" fmla="*/ 589719 h 1840669"/>
              <a:gd name="connsiteX31" fmla="*/ 1651726 w 1724387"/>
              <a:gd name="connsiteY31" fmla="*/ 557969 h 1840669"/>
              <a:gd name="connsiteX32" fmla="*/ 1639026 w 1724387"/>
              <a:gd name="connsiteY32" fmla="*/ 411919 h 1840669"/>
              <a:gd name="connsiteX33" fmla="*/ 1632676 w 1724387"/>
              <a:gd name="connsiteY33" fmla="*/ 361119 h 1840669"/>
              <a:gd name="connsiteX34" fmla="*/ 1626326 w 1724387"/>
              <a:gd name="connsiteY34" fmla="*/ 81719 h 1840669"/>
              <a:gd name="connsiteX35" fmla="*/ 1607276 w 1724387"/>
              <a:gd name="connsiteY35" fmla="*/ 94419 h 1840669"/>
              <a:gd name="connsiteX36" fmla="*/ 1537426 w 1724387"/>
              <a:gd name="connsiteY36" fmla="*/ 113469 h 1840669"/>
              <a:gd name="connsiteX37" fmla="*/ 1346926 w 1724387"/>
              <a:gd name="connsiteY37" fmla="*/ 138869 h 1840669"/>
              <a:gd name="connsiteX38" fmla="*/ 902426 w 1724387"/>
              <a:gd name="connsiteY38" fmla="*/ 132519 h 1840669"/>
              <a:gd name="connsiteX39" fmla="*/ 57876 w 1724387"/>
              <a:gd name="connsiteY39" fmla="*/ 126169 h 1840669"/>
              <a:gd name="connsiteX0" fmla="*/ 57876 w 1724387"/>
              <a:gd name="connsiteY0" fmla="*/ 126169 h 1840669"/>
              <a:gd name="connsiteX1" fmla="*/ 64226 w 1724387"/>
              <a:gd name="connsiteY1" fmla="*/ 1815269 h 1840669"/>
              <a:gd name="connsiteX2" fmla="*/ 248376 w 1724387"/>
              <a:gd name="connsiteY2" fmla="*/ 1751769 h 1840669"/>
              <a:gd name="connsiteX3" fmla="*/ 432526 w 1724387"/>
              <a:gd name="connsiteY3" fmla="*/ 1834319 h 1840669"/>
              <a:gd name="connsiteX4" fmla="*/ 540476 w 1724387"/>
              <a:gd name="connsiteY4" fmla="*/ 1821619 h 1840669"/>
              <a:gd name="connsiteX5" fmla="*/ 616676 w 1724387"/>
              <a:gd name="connsiteY5" fmla="*/ 1815269 h 1840669"/>
              <a:gd name="connsiteX6" fmla="*/ 673826 w 1724387"/>
              <a:gd name="connsiteY6" fmla="*/ 1802569 h 1840669"/>
              <a:gd name="connsiteX7" fmla="*/ 711926 w 1724387"/>
              <a:gd name="connsiteY7" fmla="*/ 1796219 h 1840669"/>
              <a:gd name="connsiteX8" fmla="*/ 730976 w 1724387"/>
              <a:gd name="connsiteY8" fmla="*/ 1789869 h 1840669"/>
              <a:gd name="connsiteX9" fmla="*/ 781776 w 1724387"/>
              <a:gd name="connsiteY9" fmla="*/ 1777169 h 1840669"/>
              <a:gd name="connsiteX10" fmla="*/ 838926 w 1724387"/>
              <a:gd name="connsiteY10" fmla="*/ 1745419 h 1840669"/>
              <a:gd name="connsiteX11" fmla="*/ 864326 w 1724387"/>
              <a:gd name="connsiteY11" fmla="*/ 1732719 h 1840669"/>
              <a:gd name="connsiteX12" fmla="*/ 921476 w 1724387"/>
              <a:gd name="connsiteY12" fmla="*/ 1720019 h 1840669"/>
              <a:gd name="connsiteX13" fmla="*/ 1023076 w 1724387"/>
              <a:gd name="connsiteY13" fmla="*/ 1739069 h 1840669"/>
              <a:gd name="connsiteX14" fmla="*/ 1061176 w 1724387"/>
              <a:gd name="connsiteY14" fmla="*/ 1751769 h 1840669"/>
              <a:gd name="connsiteX15" fmla="*/ 1099276 w 1724387"/>
              <a:gd name="connsiteY15" fmla="*/ 1783519 h 1840669"/>
              <a:gd name="connsiteX16" fmla="*/ 1150076 w 1724387"/>
              <a:gd name="connsiteY16" fmla="*/ 1808919 h 1840669"/>
              <a:gd name="connsiteX17" fmla="*/ 1194526 w 1724387"/>
              <a:gd name="connsiteY17" fmla="*/ 1834319 h 1840669"/>
              <a:gd name="connsiteX18" fmla="*/ 1219926 w 1724387"/>
              <a:gd name="connsiteY18" fmla="*/ 1840669 h 1840669"/>
              <a:gd name="connsiteX19" fmla="*/ 1435826 w 1724387"/>
              <a:gd name="connsiteY19" fmla="*/ 1827969 h 1840669"/>
              <a:gd name="connsiteX20" fmla="*/ 1454876 w 1724387"/>
              <a:gd name="connsiteY20" fmla="*/ 1821619 h 1840669"/>
              <a:gd name="connsiteX21" fmla="*/ 1480276 w 1724387"/>
              <a:gd name="connsiteY21" fmla="*/ 1815269 h 1840669"/>
              <a:gd name="connsiteX22" fmla="*/ 1512026 w 1724387"/>
              <a:gd name="connsiteY22" fmla="*/ 1808919 h 1840669"/>
              <a:gd name="connsiteX23" fmla="*/ 1531076 w 1724387"/>
              <a:gd name="connsiteY23" fmla="*/ 1802569 h 1840669"/>
              <a:gd name="connsiteX24" fmla="*/ 1575526 w 1724387"/>
              <a:gd name="connsiteY24" fmla="*/ 1789869 h 1840669"/>
              <a:gd name="connsiteX25" fmla="*/ 1626326 w 1724387"/>
              <a:gd name="connsiteY25" fmla="*/ 1796219 h 1840669"/>
              <a:gd name="connsiteX26" fmla="*/ 1645376 w 1724387"/>
              <a:gd name="connsiteY26" fmla="*/ 1802569 h 1840669"/>
              <a:gd name="connsiteX27" fmla="*/ 1689826 w 1724387"/>
              <a:gd name="connsiteY27" fmla="*/ 1796219 h 1840669"/>
              <a:gd name="connsiteX28" fmla="*/ 1683476 w 1724387"/>
              <a:gd name="connsiteY28" fmla="*/ 1135819 h 1840669"/>
              <a:gd name="connsiteX29" fmla="*/ 1677126 w 1724387"/>
              <a:gd name="connsiteY29" fmla="*/ 862769 h 1840669"/>
              <a:gd name="connsiteX30" fmla="*/ 1658076 w 1724387"/>
              <a:gd name="connsiteY30" fmla="*/ 589719 h 1840669"/>
              <a:gd name="connsiteX31" fmla="*/ 1651726 w 1724387"/>
              <a:gd name="connsiteY31" fmla="*/ 557969 h 1840669"/>
              <a:gd name="connsiteX32" fmla="*/ 1639026 w 1724387"/>
              <a:gd name="connsiteY32" fmla="*/ 411919 h 1840669"/>
              <a:gd name="connsiteX33" fmla="*/ 1632676 w 1724387"/>
              <a:gd name="connsiteY33" fmla="*/ 361119 h 1840669"/>
              <a:gd name="connsiteX34" fmla="*/ 1626326 w 1724387"/>
              <a:gd name="connsiteY34" fmla="*/ 81719 h 1840669"/>
              <a:gd name="connsiteX35" fmla="*/ 1607276 w 1724387"/>
              <a:gd name="connsiteY35" fmla="*/ 94419 h 1840669"/>
              <a:gd name="connsiteX36" fmla="*/ 1537426 w 1724387"/>
              <a:gd name="connsiteY36" fmla="*/ 113469 h 1840669"/>
              <a:gd name="connsiteX37" fmla="*/ 1346926 w 1724387"/>
              <a:gd name="connsiteY37" fmla="*/ 138869 h 1840669"/>
              <a:gd name="connsiteX38" fmla="*/ 902426 w 1724387"/>
              <a:gd name="connsiteY38" fmla="*/ 132519 h 1840669"/>
              <a:gd name="connsiteX39" fmla="*/ 57876 w 1724387"/>
              <a:gd name="connsiteY39" fmla="*/ 126169 h 18406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16676 w 1724387"/>
              <a:gd name="connsiteY5" fmla="*/ 1815269 h 1853369"/>
              <a:gd name="connsiteX6" fmla="*/ 673826 w 1724387"/>
              <a:gd name="connsiteY6" fmla="*/ 1802569 h 1853369"/>
              <a:gd name="connsiteX7" fmla="*/ 711926 w 1724387"/>
              <a:gd name="connsiteY7" fmla="*/ 1796219 h 1853369"/>
              <a:gd name="connsiteX8" fmla="*/ 730976 w 1724387"/>
              <a:gd name="connsiteY8" fmla="*/ 1789869 h 1853369"/>
              <a:gd name="connsiteX9" fmla="*/ 781776 w 1724387"/>
              <a:gd name="connsiteY9" fmla="*/ 1777169 h 1853369"/>
              <a:gd name="connsiteX10" fmla="*/ 838926 w 1724387"/>
              <a:gd name="connsiteY10" fmla="*/ 1745419 h 1853369"/>
              <a:gd name="connsiteX11" fmla="*/ 864326 w 1724387"/>
              <a:gd name="connsiteY11" fmla="*/ 1732719 h 1853369"/>
              <a:gd name="connsiteX12" fmla="*/ 921476 w 1724387"/>
              <a:gd name="connsiteY12" fmla="*/ 1720019 h 1853369"/>
              <a:gd name="connsiteX13" fmla="*/ 1023076 w 1724387"/>
              <a:gd name="connsiteY13" fmla="*/ 1739069 h 1853369"/>
              <a:gd name="connsiteX14" fmla="*/ 1061176 w 1724387"/>
              <a:gd name="connsiteY14" fmla="*/ 1751769 h 1853369"/>
              <a:gd name="connsiteX15" fmla="*/ 1099276 w 1724387"/>
              <a:gd name="connsiteY15" fmla="*/ 1783519 h 1853369"/>
              <a:gd name="connsiteX16" fmla="*/ 1150076 w 1724387"/>
              <a:gd name="connsiteY16" fmla="*/ 1808919 h 1853369"/>
              <a:gd name="connsiteX17" fmla="*/ 1194526 w 1724387"/>
              <a:gd name="connsiteY17" fmla="*/ 1834319 h 1853369"/>
              <a:gd name="connsiteX18" fmla="*/ 1219926 w 1724387"/>
              <a:gd name="connsiteY18" fmla="*/ 1840669 h 1853369"/>
              <a:gd name="connsiteX19" fmla="*/ 1435826 w 1724387"/>
              <a:gd name="connsiteY19" fmla="*/ 1827969 h 1853369"/>
              <a:gd name="connsiteX20" fmla="*/ 1454876 w 1724387"/>
              <a:gd name="connsiteY20" fmla="*/ 1821619 h 1853369"/>
              <a:gd name="connsiteX21" fmla="*/ 1480276 w 1724387"/>
              <a:gd name="connsiteY21" fmla="*/ 1815269 h 1853369"/>
              <a:gd name="connsiteX22" fmla="*/ 1512026 w 1724387"/>
              <a:gd name="connsiteY22" fmla="*/ 1808919 h 1853369"/>
              <a:gd name="connsiteX23" fmla="*/ 1531076 w 1724387"/>
              <a:gd name="connsiteY23" fmla="*/ 1802569 h 1853369"/>
              <a:gd name="connsiteX24" fmla="*/ 1575526 w 1724387"/>
              <a:gd name="connsiteY24" fmla="*/ 1789869 h 1853369"/>
              <a:gd name="connsiteX25" fmla="*/ 1626326 w 1724387"/>
              <a:gd name="connsiteY25" fmla="*/ 1796219 h 1853369"/>
              <a:gd name="connsiteX26" fmla="*/ 1645376 w 1724387"/>
              <a:gd name="connsiteY26" fmla="*/ 1802569 h 1853369"/>
              <a:gd name="connsiteX27" fmla="*/ 1689826 w 1724387"/>
              <a:gd name="connsiteY27" fmla="*/ 1796219 h 1853369"/>
              <a:gd name="connsiteX28" fmla="*/ 1683476 w 1724387"/>
              <a:gd name="connsiteY28" fmla="*/ 1135819 h 1853369"/>
              <a:gd name="connsiteX29" fmla="*/ 1677126 w 1724387"/>
              <a:gd name="connsiteY29" fmla="*/ 862769 h 1853369"/>
              <a:gd name="connsiteX30" fmla="*/ 1658076 w 1724387"/>
              <a:gd name="connsiteY30" fmla="*/ 589719 h 1853369"/>
              <a:gd name="connsiteX31" fmla="*/ 1651726 w 1724387"/>
              <a:gd name="connsiteY31" fmla="*/ 557969 h 1853369"/>
              <a:gd name="connsiteX32" fmla="*/ 1639026 w 1724387"/>
              <a:gd name="connsiteY32" fmla="*/ 411919 h 1853369"/>
              <a:gd name="connsiteX33" fmla="*/ 1632676 w 1724387"/>
              <a:gd name="connsiteY33" fmla="*/ 361119 h 1853369"/>
              <a:gd name="connsiteX34" fmla="*/ 1626326 w 1724387"/>
              <a:gd name="connsiteY34" fmla="*/ 81719 h 1853369"/>
              <a:gd name="connsiteX35" fmla="*/ 1607276 w 1724387"/>
              <a:gd name="connsiteY35" fmla="*/ 94419 h 1853369"/>
              <a:gd name="connsiteX36" fmla="*/ 1537426 w 1724387"/>
              <a:gd name="connsiteY36" fmla="*/ 113469 h 1853369"/>
              <a:gd name="connsiteX37" fmla="*/ 1346926 w 1724387"/>
              <a:gd name="connsiteY37" fmla="*/ 138869 h 1853369"/>
              <a:gd name="connsiteX38" fmla="*/ 902426 w 1724387"/>
              <a:gd name="connsiteY38" fmla="*/ 132519 h 1853369"/>
              <a:gd name="connsiteX39" fmla="*/ 57876 w 1724387"/>
              <a:gd name="connsiteY39"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16676 w 1724387"/>
              <a:gd name="connsiteY5" fmla="*/ 1815269 h 1853369"/>
              <a:gd name="connsiteX6" fmla="*/ 673826 w 1724387"/>
              <a:gd name="connsiteY6" fmla="*/ 1802569 h 1853369"/>
              <a:gd name="connsiteX7" fmla="*/ 711926 w 1724387"/>
              <a:gd name="connsiteY7" fmla="*/ 1796219 h 1853369"/>
              <a:gd name="connsiteX8" fmla="*/ 730976 w 1724387"/>
              <a:gd name="connsiteY8" fmla="*/ 1789869 h 1853369"/>
              <a:gd name="connsiteX9" fmla="*/ 781776 w 1724387"/>
              <a:gd name="connsiteY9" fmla="*/ 1777169 h 1853369"/>
              <a:gd name="connsiteX10" fmla="*/ 838926 w 1724387"/>
              <a:gd name="connsiteY10" fmla="*/ 1745419 h 1853369"/>
              <a:gd name="connsiteX11" fmla="*/ 921476 w 1724387"/>
              <a:gd name="connsiteY11" fmla="*/ 1720019 h 1853369"/>
              <a:gd name="connsiteX12" fmla="*/ 1023076 w 1724387"/>
              <a:gd name="connsiteY12" fmla="*/ 1739069 h 1853369"/>
              <a:gd name="connsiteX13" fmla="*/ 1061176 w 1724387"/>
              <a:gd name="connsiteY13" fmla="*/ 1751769 h 1853369"/>
              <a:gd name="connsiteX14" fmla="*/ 1099276 w 1724387"/>
              <a:gd name="connsiteY14" fmla="*/ 1783519 h 1853369"/>
              <a:gd name="connsiteX15" fmla="*/ 1150076 w 1724387"/>
              <a:gd name="connsiteY15" fmla="*/ 1808919 h 1853369"/>
              <a:gd name="connsiteX16" fmla="*/ 1194526 w 1724387"/>
              <a:gd name="connsiteY16" fmla="*/ 1834319 h 1853369"/>
              <a:gd name="connsiteX17" fmla="*/ 1219926 w 1724387"/>
              <a:gd name="connsiteY17" fmla="*/ 1840669 h 1853369"/>
              <a:gd name="connsiteX18" fmla="*/ 1435826 w 1724387"/>
              <a:gd name="connsiteY18" fmla="*/ 1827969 h 1853369"/>
              <a:gd name="connsiteX19" fmla="*/ 1454876 w 1724387"/>
              <a:gd name="connsiteY19" fmla="*/ 1821619 h 1853369"/>
              <a:gd name="connsiteX20" fmla="*/ 1480276 w 1724387"/>
              <a:gd name="connsiteY20" fmla="*/ 1815269 h 1853369"/>
              <a:gd name="connsiteX21" fmla="*/ 1512026 w 1724387"/>
              <a:gd name="connsiteY21" fmla="*/ 1808919 h 1853369"/>
              <a:gd name="connsiteX22" fmla="*/ 1531076 w 1724387"/>
              <a:gd name="connsiteY22" fmla="*/ 1802569 h 1853369"/>
              <a:gd name="connsiteX23" fmla="*/ 1575526 w 1724387"/>
              <a:gd name="connsiteY23" fmla="*/ 1789869 h 1853369"/>
              <a:gd name="connsiteX24" fmla="*/ 1626326 w 1724387"/>
              <a:gd name="connsiteY24" fmla="*/ 1796219 h 1853369"/>
              <a:gd name="connsiteX25" fmla="*/ 1645376 w 1724387"/>
              <a:gd name="connsiteY25" fmla="*/ 1802569 h 1853369"/>
              <a:gd name="connsiteX26" fmla="*/ 1689826 w 1724387"/>
              <a:gd name="connsiteY26" fmla="*/ 1796219 h 1853369"/>
              <a:gd name="connsiteX27" fmla="*/ 1683476 w 1724387"/>
              <a:gd name="connsiteY27" fmla="*/ 1135819 h 1853369"/>
              <a:gd name="connsiteX28" fmla="*/ 1677126 w 1724387"/>
              <a:gd name="connsiteY28" fmla="*/ 862769 h 1853369"/>
              <a:gd name="connsiteX29" fmla="*/ 1658076 w 1724387"/>
              <a:gd name="connsiteY29" fmla="*/ 589719 h 1853369"/>
              <a:gd name="connsiteX30" fmla="*/ 1651726 w 1724387"/>
              <a:gd name="connsiteY30" fmla="*/ 557969 h 1853369"/>
              <a:gd name="connsiteX31" fmla="*/ 1639026 w 1724387"/>
              <a:gd name="connsiteY31" fmla="*/ 411919 h 1853369"/>
              <a:gd name="connsiteX32" fmla="*/ 1632676 w 1724387"/>
              <a:gd name="connsiteY32" fmla="*/ 361119 h 1853369"/>
              <a:gd name="connsiteX33" fmla="*/ 1626326 w 1724387"/>
              <a:gd name="connsiteY33" fmla="*/ 81719 h 1853369"/>
              <a:gd name="connsiteX34" fmla="*/ 1607276 w 1724387"/>
              <a:gd name="connsiteY34" fmla="*/ 94419 h 1853369"/>
              <a:gd name="connsiteX35" fmla="*/ 1537426 w 1724387"/>
              <a:gd name="connsiteY35" fmla="*/ 113469 h 1853369"/>
              <a:gd name="connsiteX36" fmla="*/ 1346926 w 1724387"/>
              <a:gd name="connsiteY36" fmla="*/ 138869 h 1853369"/>
              <a:gd name="connsiteX37" fmla="*/ 902426 w 1724387"/>
              <a:gd name="connsiteY37" fmla="*/ 132519 h 1853369"/>
              <a:gd name="connsiteX38" fmla="*/ 57876 w 1724387"/>
              <a:gd name="connsiteY38"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16676 w 1724387"/>
              <a:gd name="connsiteY5" fmla="*/ 1815269 h 1853369"/>
              <a:gd name="connsiteX6" fmla="*/ 673826 w 1724387"/>
              <a:gd name="connsiteY6" fmla="*/ 1802569 h 1853369"/>
              <a:gd name="connsiteX7" fmla="*/ 711926 w 1724387"/>
              <a:gd name="connsiteY7" fmla="*/ 1796219 h 1853369"/>
              <a:gd name="connsiteX8" fmla="*/ 730976 w 1724387"/>
              <a:gd name="connsiteY8" fmla="*/ 1789869 h 1853369"/>
              <a:gd name="connsiteX9" fmla="*/ 781776 w 1724387"/>
              <a:gd name="connsiteY9" fmla="*/ 1777169 h 1853369"/>
              <a:gd name="connsiteX10" fmla="*/ 921476 w 1724387"/>
              <a:gd name="connsiteY10" fmla="*/ 1720019 h 1853369"/>
              <a:gd name="connsiteX11" fmla="*/ 1023076 w 1724387"/>
              <a:gd name="connsiteY11" fmla="*/ 1739069 h 1853369"/>
              <a:gd name="connsiteX12" fmla="*/ 1061176 w 1724387"/>
              <a:gd name="connsiteY12" fmla="*/ 1751769 h 1853369"/>
              <a:gd name="connsiteX13" fmla="*/ 1099276 w 1724387"/>
              <a:gd name="connsiteY13" fmla="*/ 1783519 h 1853369"/>
              <a:gd name="connsiteX14" fmla="*/ 1150076 w 1724387"/>
              <a:gd name="connsiteY14" fmla="*/ 1808919 h 1853369"/>
              <a:gd name="connsiteX15" fmla="*/ 1194526 w 1724387"/>
              <a:gd name="connsiteY15" fmla="*/ 1834319 h 1853369"/>
              <a:gd name="connsiteX16" fmla="*/ 1219926 w 1724387"/>
              <a:gd name="connsiteY16" fmla="*/ 1840669 h 1853369"/>
              <a:gd name="connsiteX17" fmla="*/ 1435826 w 1724387"/>
              <a:gd name="connsiteY17" fmla="*/ 1827969 h 1853369"/>
              <a:gd name="connsiteX18" fmla="*/ 1454876 w 1724387"/>
              <a:gd name="connsiteY18" fmla="*/ 1821619 h 1853369"/>
              <a:gd name="connsiteX19" fmla="*/ 1480276 w 1724387"/>
              <a:gd name="connsiteY19" fmla="*/ 1815269 h 1853369"/>
              <a:gd name="connsiteX20" fmla="*/ 1512026 w 1724387"/>
              <a:gd name="connsiteY20" fmla="*/ 1808919 h 1853369"/>
              <a:gd name="connsiteX21" fmla="*/ 1531076 w 1724387"/>
              <a:gd name="connsiteY21" fmla="*/ 1802569 h 1853369"/>
              <a:gd name="connsiteX22" fmla="*/ 1575526 w 1724387"/>
              <a:gd name="connsiteY22" fmla="*/ 1789869 h 1853369"/>
              <a:gd name="connsiteX23" fmla="*/ 1626326 w 1724387"/>
              <a:gd name="connsiteY23" fmla="*/ 1796219 h 1853369"/>
              <a:gd name="connsiteX24" fmla="*/ 1645376 w 1724387"/>
              <a:gd name="connsiteY24" fmla="*/ 1802569 h 1853369"/>
              <a:gd name="connsiteX25" fmla="*/ 1689826 w 1724387"/>
              <a:gd name="connsiteY25" fmla="*/ 1796219 h 1853369"/>
              <a:gd name="connsiteX26" fmla="*/ 1683476 w 1724387"/>
              <a:gd name="connsiteY26" fmla="*/ 1135819 h 1853369"/>
              <a:gd name="connsiteX27" fmla="*/ 1677126 w 1724387"/>
              <a:gd name="connsiteY27" fmla="*/ 862769 h 1853369"/>
              <a:gd name="connsiteX28" fmla="*/ 1658076 w 1724387"/>
              <a:gd name="connsiteY28" fmla="*/ 589719 h 1853369"/>
              <a:gd name="connsiteX29" fmla="*/ 1651726 w 1724387"/>
              <a:gd name="connsiteY29" fmla="*/ 557969 h 1853369"/>
              <a:gd name="connsiteX30" fmla="*/ 1639026 w 1724387"/>
              <a:gd name="connsiteY30" fmla="*/ 411919 h 1853369"/>
              <a:gd name="connsiteX31" fmla="*/ 1632676 w 1724387"/>
              <a:gd name="connsiteY31" fmla="*/ 361119 h 1853369"/>
              <a:gd name="connsiteX32" fmla="*/ 1626326 w 1724387"/>
              <a:gd name="connsiteY32" fmla="*/ 81719 h 1853369"/>
              <a:gd name="connsiteX33" fmla="*/ 1607276 w 1724387"/>
              <a:gd name="connsiteY33" fmla="*/ 94419 h 1853369"/>
              <a:gd name="connsiteX34" fmla="*/ 1537426 w 1724387"/>
              <a:gd name="connsiteY34" fmla="*/ 113469 h 1853369"/>
              <a:gd name="connsiteX35" fmla="*/ 1346926 w 1724387"/>
              <a:gd name="connsiteY35" fmla="*/ 138869 h 1853369"/>
              <a:gd name="connsiteX36" fmla="*/ 902426 w 1724387"/>
              <a:gd name="connsiteY36" fmla="*/ 132519 h 1853369"/>
              <a:gd name="connsiteX37" fmla="*/ 57876 w 1724387"/>
              <a:gd name="connsiteY37"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16676 w 1724387"/>
              <a:gd name="connsiteY5" fmla="*/ 1815269 h 1853369"/>
              <a:gd name="connsiteX6" fmla="*/ 673826 w 1724387"/>
              <a:gd name="connsiteY6" fmla="*/ 1802569 h 1853369"/>
              <a:gd name="connsiteX7" fmla="*/ 711926 w 1724387"/>
              <a:gd name="connsiteY7" fmla="*/ 1796219 h 1853369"/>
              <a:gd name="connsiteX8" fmla="*/ 730976 w 1724387"/>
              <a:gd name="connsiteY8" fmla="*/ 1789869 h 1853369"/>
              <a:gd name="connsiteX9" fmla="*/ 921476 w 1724387"/>
              <a:gd name="connsiteY9" fmla="*/ 1720019 h 1853369"/>
              <a:gd name="connsiteX10" fmla="*/ 1023076 w 1724387"/>
              <a:gd name="connsiteY10" fmla="*/ 1739069 h 1853369"/>
              <a:gd name="connsiteX11" fmla="*/ 1061176 w 1724387"/>
              <a:gd name="connsiteY11" fmla="*/ 1751769 h 1853369"/>
              <a:gd name="connsiteX12" fmla="*/ 1099276 w 1724387"/>
              <a:gd name="connsiteY12" fmla="*/ 1783519 h 1853369"/>
              <a:gd name="connsiteX13" fmla="*/ 1150076 w 1724387"/>
              <a:gd name="connsiteY13" fmla="*/ 1808919 h 1853369"/>
              <a:gd name="connsiteX14" fmla="*/ 1194526 w 1724387"/>
              <a:gd name="connsiteY14" fmla="*/ 1834319 h 1853369"/>
              <a:gd name="connsiteX15" fmla="*/ 1219926 w 1724387"/>
              <a:gd name="connsiteY15" fmla="*/ 1840669 h 1853369"/>
              <a:gd name="connsiteX16" fmla="*/ 1435826 w 1724387"/>
              <a:gd name="connsiteY16" fmla="*/ 1827969 h 1853369"/>
              <a:gd name="connsiteX17" fmla="*/ 1454876 w 1724387"/>
              <a:gd name="connsiteY17" fmla="*/ 1821619 h 1853369"/>
              <a:gd name="connsiteX18" fmla="*/ 1480276 w 1724387"/>
              <a:gd name="connsiteY18" fmla="*/ 1815269 h 1853369"/>
              <a:gd name="connsiteX19" fmla="*/ 1512026 w 1724387"/>
              <a:gd name="connsiteY19" fmla="*/ 1808919 h 1853369"/>
              <a:gd name="connsiteX20" fmla="*/ 1531076 w 1724387"/>
              <a:gd name="connsiteY20" fmla="*/ 1802569 h 1853369"/>
              <a:gd name="connsiteX21" fmla="*/ 1575526 w 1724387"/>
              <a:gd name="connsiteY21" fmla="*/ 1789869 h 1853369"/>
              <a:gd name="connsiteX22" fmla="*/ 1626326 w 1724387"/>
              <a:gd name="connsiteY22" fmla="*/ 1796219 h 1853369"/>
              <a:gd name="connsiteX23" fmla="*/ 1645376 w 1724387"/>
              <a:gd name="connsiteY23" fmla="*/ 1802569 h 1853369"/>
              <a:gd name="connsiteX24" fmla="*/ 1689826 w 1724387"/>
              <a:gd name="connsiteY24" fmla="*/ 1796219 h 1853369"/>
              <a:gd name="connsiteX25" fmla="*/ 1683476 w 1724387"/>
              <a:gd name="connsiteY25" fmla="*/ 1135819 h 1853369"/>
              <a:gd name="connsiteX26" fmla="*/ 1677126 w 1724387"/>
              <a:gd name="connsiteY26" fmla="*/ 862769 h 1853369"/>
              <a:gd name="connsiteX27" fmla="*/ 1658076 w 1724387"/>
              <a:gd name="connsiteY27" fmla="*/ 589719 h 1853369"/>
              <a:gd name="connsiteX28" fmla="*/ 1651726 w 1724387"/>
              <a:gd name="connsiteY28" fmla="*/ 557969 h 1853369"/>
              <a:gd name="connsiteX29" fmla="*/ 1639026 w 1724387"/>
              <a:gd name="connsiteY29" fmla="*/ 411919 h 1853369"/>
              <a:gd name="connsiteX30" fmla="*/ 1632676 w 1724387"/>
              <a:gd name="connsiteY30" fmla="*/ 361119 h 1853369"/>
              <a:gd name="connsiteX31" fmla="*/ 1626326 w 1724387"/>
              <a:gd name="connsiteY31" fmla="*/ 81719 h 1853369"/>
              <a:gd name="connsiteX32" fmla="*/ 1607276 w 1724387"/>
              <a:gd name="connsiteY32" fmla="*/ 94419 h 1853369"/>
              <a:gd name="connsiteX33" fmla="*/ 1537426 w 1724387"/>
              <a:gd name="connsiteY33" fmla="*/ 113469 h 1853369"/>
              <a:gd name="connsiteX34" fmla="*/ 1346926 w 1724387"/>
              <a:gd name="connsiteY34" fmla="*/ 138869 h 1853369"/>
              <a:gd name="connsiteX35" fmla="*/ 902426 w 1724387"/>
              <a:gd name="connsiteY35" fmla="*/ 132519 h 1853369"/>
              <a:gd name="connsiteX36" fmla="*/ 57876 w 1724387"/>
              <a:gd name="connsiteY36"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16676 w 1724387"/>
              <a:gd name="connsiteY5" fmla="*/ 1815269 h 1853369"/>
              <a:gd name="connsiteX6" fmla="*/ 673826 w 1724387"/>
              <a:gd name="connsiteY6" fmla="*/ 1802569 h 1853369"/>
              <a:gd name="connsiteX7" fmla="*/ 730976 w 1724387"/>
              <a:gd name="connsiteY7" fmla="*/ 1789869 h 1853369"/>
              <a:gd name="connsiteX8" fmla="*/ 921476 w 1724387"/>
              <a:gd name="connsiteY8" fmla="*/ 1720019 h 1853369"/>
              <a:gd name="connsiteX9" fmla="*/ 1023076 w 1724387"/>
              <a:gd name="connsiteY9" fmla="*/ 1739069 h 1853369"/>
              <a:gd name="connsiteX10" fmla="*/ 1061176 w 1724387"/>
              <a:gd name="connsiteY10" fmla="*/ 1751769 h 1853369"/>
              <a:gd name="connsiteX11" fmla="*/ 1099276 w 1724387"/>
              <a:gd name="connsiteY11" fmla="*/ 1783519 h 1853369"/>
              <a:gd name="connsiteX12" fmla="*/ 1150076 w 1724387"/>
              <a:gd name="connsiteY12" fmla="*/ 1808919 h 1853369"/>
              <a:gd name="connsiteX13" fmla="*/ 1194526 w 1724387"/>
              <a:gd name="connsiteY13" fmla="*/ 1834319 h 1853369"/>
              <a:gd name="connsiteX14" fmla="*/ 1219926 w 1724387"/>
              <a:gd name="connsiteY14" fmla="*/ 1840669 h 1853369"/>
              <a:gd name="connsiteX15" fmla="*/ 1435826 w 1724387"/>
              <a:gd name="connsiteY15" fmla="*/ 1827969 h 1853369"/>
              <a:gd name="connsiteX16" fmla="*/ 1454876 w 1724387"/>
              <a:gd name="connsiteY16" fmla="*/ 1821619 h 1853369"/>
              <a:gd name="connsiteX17" fmla="*/ 1480276 w 1724387"/>
              <a:gd name="connsiteY17" fmla="*/ 1815269 h 1853369"/>
              <a:gd name="connsiteX18" fmla="*/ 1512026 w 1724387"/>
              <a:gd name="connsiteY18" fmla="*/ 1808919 h 1853369"/>
              <a:gd name="connsiteX19" fmla="*/ 1531076 w 1724387"/>
              <a:gd name="connsiteY19" fmla="*/ 1802569 h 1853369"/>
              <a:gd name="connsiteX20" fmla="*/ 1575526 w 1724387"/>
              <a:gd name="connsiteY20" fmla="*/ 1789869 h 1853369"/>
              <a:gd name="connsiteX21" fmla="*/ 1626326 w 1724387"/>
              <a:gd name="connsiteY21" fmla="*/ 1796219 h 1853369"/>
              <a:gd name="connsiteX22" fmla="*/ 1645376 w 1724387"/>
              <a:gd name="connsiteY22" fmla="*/ 1802569 h 1853369"/>
              <a:gd name="connsiteX23" fmla="*/ 1689826 w 1724387"/>
              <a:gd name="connsiteY23" fmla="*/ 1796219 h 1853369"/>
              <a:gd name="connsiteX24" fmla="*/ 1683476 w 1724387"/>
              <a:gd name="connsiteY24" fmla="*/ 1135819 h 1853369"/>
              <a:gd name="connsiteX25" fmla="*/ 1677126 w 1724387"/>
              <a:gd name="connsiteY25" fmla="*/ 862769 h 1853369"/>
              <a:gd name="connsiteX26" fmla="*/ 1658076 w 1724387"/>
              <a:gd name="connsiteY26" fmla="*/ 589719 h 1853369"/>
              <a:gd name="connsiteX27" fmla="*/ 1651726 w 1724387"/>
              <a:gd name="connsiteY27" fmla="*/ 557969 h 1853369"/>
              <a:gd name="connsiteX28" fmla="*/ 1639026 w 1724387"/>
              <a:gd name="connsiteY28" fmla="*/ 411919 h 1853369"/>
              <a:gd name="connsiteX29" fmla="*/ 1632676 w 1724387"/>
              <a:gd name="connsiteY29" fmla="*/ 361119 h 1853369"/>
              <a:gd name="connsiteX30" fmla="*/ 1626326 w 1724387"/>
              <a:gd name="connsiteY30" fmla="*/ 81719 h 1853369"/>
              <a:gd name="connsiteX31" fmla="*/ 1607276 w 1724387"/>
              <a:gd name="connsiteY31" fmla="*/ 94419 h 1853369"/>
              <a:gd name="connsiteX32" fmla="*/ 1537426 w 1724387"/>
              <a:gd name="connsiteY32" fmla="*/ 113469 h 1853369"/>
              <a:gd name="connsiteX33" fmla="*/ 1346926 w 1724387"/>
              <a:gd name="connsiteY33" fmla="*/ 138869 h 1853369"/>
              <a:gd name="connsiteX34" fmla="*/ 902426 w 1724387"/>
              <a:gd name="connsiteY34" fmla="*/ 132519 h 1853369"/>
              <a:gd name="connsiteX35" fmla="*/ 57876 w 1724387"/>
              <a:gd name="connsiteY35"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16676 w 1724387"/>
              <a:gd name="connsiteY5" fmla="*/ 1815269 h 1853369"/>
              <a:gd name="connsiteX6" fmla="*/ 730976 w 1724387"/>
              <a:gd name="connsiteY6" fmla="*/ 1789869 h 1853369"/>
              <a:gd name="connsiteX7" fmla="*/ 921476 w 1724387"/>
              <a:gd name="connsiteY7" fmla="*/ 1720019 h 1853369"/>
              <a:gd name="connsiteX8" fmla="*/ 1023076 w 1724387"/>
              <a:gd name="connsiteY8" fmla="*/ 1739069 h 1853369"/>
              <a:gd name="connsiteX9" fmla="*/ 1061176 w 1724387"/>
              <a:gd name="connsiteY9" fmla="*/ 1751769 h 1853369"/>
              <a:gd name="connsiteX10" fmla="*/ 1099276 w 1724387"/>
              <a:gd name="connsiteY10" fmla="*/ 1783519 h 1853369"/>
              <a:gd name="connsiteX11" fmla="*/ 1150076 w 1724387"/>
              <a:gd name="connsiteY11" fmla="*/ 1808919 h 1853369"/>
              <a:gd name="connsiteX12" fmla="*/ 1194526 w 1724387"/>
              <a:gd name="connsiteY12" fmla="*/ 1834319 h 1853369"/>
              <a:gd name="connsiteX13" fmla="*/ 1219926 w 1724387"/>
              <a:gd name="connsiteY13" fmla="*/ 1840669 h 1853369"/>
              <a:gd name="connsiteX14" fmla="*/ 1435826 w 1724387"/>
              <a:gd name="connsiteY14" fmla="*/ 1827969 h 1853369"/>
              <a:gd name="connsiteX15" fmla="*/ 1454876 w 1724387"/>
              <a:gd name="connsiteY15" fmla="*/ 1821619 h 1853369"/>
              <a:gd name="connsiteX16" fmla="*/ 1480276 w 1724387"/>
              <a:gd name="connsiteY16" fmla="*/ 1815269 h 1853369"/>
              <a:gd name="connsiteX17" fmla="*/ 1512026 w 1724387"/>
              <a:gd name="connsiteY17" fmla="*/ 1808919 h 1853369"/>
              <a:gd name="connsiteX18" fmla="*/ 1531076 w 1724387"/>
              <a:gd name="connsiteY18" fmla="*/ 1802569 h 1853369"/>
              <a:gd name="connsiteX19" fmla="*/ 1575526 w 1724387"/>
              <a:gd name="connsiteY19" fmla="*/ 1789869 h 1853369"/>
              <a:gd name="connsiteX20" fmla="*/ 1626326 w 1724387"/>
              <a:gd name="connsiteY20" fmla="*/ 1796219 h 1853369"/>
              <a:gd name="connsiteX21" fmla="*/ 1645376 w 1724387"/>
              <a:gd name="connsiteY21" fmla="*/ 1802569 h 1853369"/>
              <a:gd name="connsiteX22" fmla="*/ 1689826 w 1724387"/>
              <a:gd name="connsiteY22" fmla="*/ 1796219 h 1853369"/>
              <a:gd name="connsiteX23" fmla="*/ 1683476 w 1724387"/>
              <a:gd name="connsiteY23" fmla="*/ 1135819 h 1853369"/>
              <a:gd name="connsiteX24" fmla="*/ 1677126 w 1724387"/>
              <a:gd name="connsiteY24" fmla="*/ 862769 h 1853369"/>
              <a:gd name="connsiteX25" fmla="*/ 1658076 w 1724387"/>
              <a:gd name="connsiteY25" fmla="*/ 589719 h 1853369"/>
              <a:gd name="connsiteX26" fmla="*/ 1651726 w 1724387"/>
              <a:gd name="connsiteY26" fmla="*/ 557969 h 1853369"/>
              <a:gd name="connsiteX27" fmla="*/ 1639026 w 1724387"/>
              <a:gd name="connsiteY27" fmla="*/ 411919 h 1853369"/>
              <a:gd name="connsiteX28" fmla="*/ 1632676 w 1724387"/>
              <a:gd name="connsiteY28" fmla="*/ 361119 h 1853369"/>
              <a:gd name="connsiteX29" fmla="*/ 1626326 w 1724387"/>
              <a:gd name="connsiteY29" fmla="*/ 81719 h 1853369"/>
              <a:gd name="connsiteX30" fmla="*/ 1607276 w 1724387"/>
              <a:gd name="connsiteY30" fmla="*/ 94419 h 1853369"/>
              <a:gd name="connsiteX31" fmla="*/ 1537426 w 1724387"/>
              <a:gd name="connsiteY31" fmla="*/ 113469 h 1853369"/>
              <a:gd name="connsiteX32" fmla="*/ 1346926 w 1724387"/>
              <a:gd name="connsiteY32" fmla="*/ 138869 h 1853369"/>
              <a:gd name="connsiteX33" fmla="*/ 902426 w 1724387"/>
              <a:gd name="connsiteY33" fmla="*/ 132519 h 1853369"/>
              <a:gd name="connsiteX34" fmla="*/ 57876 w 1724387"/>
              <a:gd name="connsiteY34"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61126 w 1724387"/>
              <a:gd name="connsiteY5" fmla="*/ 1840669 h 1853369"/>
              <a:gd name="connsiteX6" fmla="*/ 730976 w 1724387"/>
              <a:gd name="connsiteY6" fmla="*/ 1789869 h 1853369"/>
              <a:gd name="connsiteX7" fmla="*/ 921476 w 1724387"/>
              <a:gd name="connsiteY7" fmla="*/ 1720019 h 1853369"/>
              <a:gd name="connsiteX8" fmla="*/ 1023076 w 1724387"/>
              <a:gd name="connsiteY8" fmla="*/ 1739069 h 1853369"/>
              <a:gd name="connsiteX9" fmla="*/ 1061176 w 1724387"/>
              <a:gd name="connsiteY9" fmla="*/ 1751769 h 1853369"/>
              <a:gd name="connsiteX10" fmla="*/ 1099276 w 1724387"/>
              <a:gd name="connsiteY10" fmla="*/ 1783519 h 1853369"/>
              <a:gd name="connsiteX11" fmla="*/ 1150076 w 1724387"/>
              <a:gd name="connsiteY11" fmla="*/ 1808919 h 1853369"/>
              <a:gd name="connsiteX12" fmla="*/ 1194526 w 1724387"/>
              <a:gd name="connsiteY12" fmla="*/ 1834319 h 1853369"/>
              <a:gd name="connsiteX13" fmla="*/ 1219926 w 1724387"/>
              <a:gd name="connsiteY13" fmla="*/ 1840669 h 1853369"/>
              <a:gd name="connsiteX14" fmla="*/ 1435826 w 1724387"/>
              <a:gd name="connsiteY14" fmla="*/ 1827969 h 1853369"/>
              <a:gd name="connsiteX15" fmla="*/ 1454876 w 1724387"/>
              <a:gd name="connsiteY15" fmla="*/ 1821619 h 1853369"/>
              <a:gd name="connsiteX16" fmla="*/ 1480276 w 1724387"/>
              <a:gd name="connsiteY16" fmla="*/ 1815269 h 1853369"/>
              <a:gd name="connsiteX17" fmla="*/ 1512026 w 1724387"/>
              <a:gd name="connsiteY17" fmla="*/ 1808919 h 1853369"/>
              <a:gd name="connsiteX18" fmla="*/ 1531076 w 1724387"/>
              <a:gd name="connsiteY18" fmla="*/ 1802569 h 1853369"/>
              <a:gd name="connsiteX19" fmla="*/ 1575526 w 1724387"/>
              <a:gd name="connsiteY19" fmla="*/ 1789869 h 1853369"/>
              <a:gd name="connsiteX20" fmla="*/ 1626326 w 1724387"/>
              <a:gd name="connsiteY20" fmla="*/ 1796219 h 1853369"/>
              <a:gd name="connsiteX21" fmla="*/ 1645376 w 1724387"/>
              <a:gd name="connsiteY21" fmla="*/ 1802569 h 1853369"/>
              <a:gd name="connsiteX22" fmla="*/ 1689826 w 1724387"/>
              <a:gd name="connsiteY22" fmla="*/ 1796219 h 1853369"/>
              <a:gd name="connsiteX23" fmla="*/ 1683476 w 1724387"/>
              <a:gd name="connsiteY23" fmla="*/ 1135819 h 1853369"/>
              <a:gd name="connsiteX24" fmla="*/ 1677126 w 1724387"/>
              <a:gd name="connsiteY24" fmla="*/ 862769 h 1853369"/>
              <a:gd name="connsiteX25" fmla="*/ 1658076 w 1724387"/>
              <a:gd name="connsiteY25" fmla="*/ 589719 h 1853369"/>
              <a:gd name="connsiteX26" fmla="*/ 1651726 w 1724387"/>
              <a:gd name="connsiteY26" fmla="*/ 557969 h 1853369"/>
              <a:gd name="connsiteX27" fmla="*/ 1639026 w 1724387"/>
              <a:gd name="connsiteY27" fmla="*/ 411919 h 1853369"/>
              <a:gd name="connsiteX28" fmla="*/ 1632676 w 1724387"/>
              <a:gd name="connsiteY28" fmla="*/ 361119 h 1853369"/>
              <a:gd name="connsiteX29" fmla="*/ 1626326 w 1724387"/>
              <a:gd name="connsiteY29" fmla="*/ 81719 h 1853369"/>
              <a:gd name="connsiteX30" fmla="*/ 1607276 w 1724387"/>
              <a:gd name="connsiteY30" fmla="*/ 94419 h 1853369"/>
              <a:gd name="connsiteX31" fmla="*/ 1537426 w 1724387"/>
              <a:gd name="connsiteY31" fmla="*/ 113469 h 1853369"/>
              <a:gd name="connsiteX32" fmla="*/ 1346926 w 1724387"/>
              <a:gd name="connsiteY32" fmla="*/ 138869 h 1853369"/>
              <a:gd name="connsiteX33" fmla="*/ 902426 w 1724387"/>
              <a:gd name="connsiteY33" fmla="*/ 132519 h 1853369"/>
              <a:gd name="connsiteX34" fmla="*/ 57876 w 1724387"/>
              <a:gd name="connsiteY34"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61126 w 1724387"/>
              <a:gd name="connsiteY5" fmla="*/ 1840669 h 1853369"/>
              <a:gd name="connsiteX6" fmla="*/ 819876 w 1724387"/>
              <a:gd name="connsiteY6" fmla="*/ 1796219 h 1853369"/>
              <a:gd name="connsiteX7" fmla="*/ 921476 w 1724387"/>
              <a:gd name="connsiteY7" fmla="*/ 1720019 h 1853369"/>
              <a:gd name="connsiteX8" fmla="*/ 1023076 w 1724387"/>
              <a:gd name="connsiteY8" fmla="*/ 1739069 h 1853369"/>
              <a:gd name="connsiteX9" fmla="*/ 1061176 w 1724387"/>
              <a:gd name="connsiteY9" fmla="*/ 1751769 h 1853369"/>
              <a:gd name="connsiteX10" fmla="*/ 1099276 w 1724387"/>
              <a:gd name="connsiteY10" fmla="*/ 1783519 h 1853369"/>
              <a:gd name="connsiteX11" fmla="*/ 1150076 w 1724387"/>
              <a:gd name="connsiteY11" fmla="*/ 1808919 h 1853369"/>
              <a:gd name="connsiteX12" fmla="*/ 1194526 w 1724387"/>
              <a:gd name="connsiteY12" fmla="*/ 1834319 h 1853369"/>
              <a:gd name="connsiteX13" fmla="*/ 1219926 w 1724387"/>
              <a:gd name="connsiteY13" fmla="*/ 1840669 h 1853369"/>
              <a:gd name="connsiteX14" fmla="*/ 1435826 w 1724387"/>
              <a:gd name="connsiteY14" fmla="*/ 1827969 h 1853369"/>
              <a:gd name="connsiteX15" fmla="*/ 1454876 w 1724387"/>
              <a:gd name="connsiteY15" fmla="*/ 1821619 h 1853369"/>
              <a:gd name="connsiteX16" fmla="*/ 1480276 w 1724387"/>
              <a:gd name="connsiteY16" fmla="*/ 1815269 h 1853369"/>
              <a:gd name="connsiteX17" fmla="*/ 1512026 w 1724387"/>
              <a:gd name="connsiteY17" fmla="*/ 1808919 h 1853369"/>
              <a:gd name="connsiteX18" fmla="*/ 1531076 w 1724387"/>
              <a:gd name="connsiteY18" fmla="*/ 1802569 h 1853369"/>
              <a:gd name="connsiteX19" fmla="*/ 1575526 w 1724387"/>
              <a:gd name="connsiteY19" fmla="*/ 1789869 h 1853369"/>
              <a:gd name="connsiteX20" fmla="*/ 1626326 w 1724387"/>
              <a:gd name="connsiteY20" fmla="*/ 1796219 h 1853369"/>
              <a:gd name="connsiteX21" fmla="*/ 1645376 w 1724387"/>
              <a:gd name="connsiteY21" fmla="*/ 1802569 h 1853369"/>
              <a:gd name="connsiteX22" fmla="*/ 1689826 w 1724387"/>
              <a:gd name="connsiteY22" fmla="*/ 1796219 h 1853369"/>
              <a:gd name="connsiteX23" fmla="*/ 1683476 w 1724387"/>
              <a:gd name="connsiteY23" fmla="*/ 1135819 h 1853369"/>
              <a:gd name="connsiteX24" fmla="*/ 1677126 w 1724387"/>
              <a:gd name="connsiteY24" fmla="*/ 862769 h 1853369"/>
              <a:gd name="connsiteX25" fmla="*/ 1658076 w 1724387"/>
              <a:gd name="connsiteY25" fmla="*/ 589719 h 1853369"/>
              <a:gd name="connsiteX26" fmla="*/ 1651726 w 1724387"/>
              <a:gd name="connsiteY26" fmla="*/ 557969 h 1853369"/>
              <a:gd name="connsiteX27" fmla="*/ 1639026 w 1724387"/>
              <a:gd name="connsiteY27" fmla="*/ 411919 h 1853369"/>
              <a:gd name="connsiteX28" fmla="*/ 1632676 w 1724387"/>
              <a:gd name="connsiteY28" fmla="*/ 361119 h 1853369"/>
              <a:gd name="connsiteX29" fmla="*/ 1626326 w 1724387"/>
              <a:gd name="connsiteY29" fmla="*/ 81719 h 1853369"/>
              <a:gd name="connsiteX30" fmla="*/ 1607276 w 1724387"/>
              <a:gd name="connsiteY30" fmla="*/ 94419 h 1853369"/>
              <a:gd name="connsiteX31" fmla="*/ 1537426 w 1724387"/>
              <a:gd name="connsiteY31" fmla="*/ 113469 h 1853369"/>
              <a:gd name="connsiteX32" fmla="*/ 1346926 w 1724387"/>
              <a:gd name="connsiteY32" fmla="*/ 138869 h 1853369"/>
              <a:gd name="connsiteX33" fmla="*/ 902426 w 1724387"/>
              <a:gd name="connsiteY33" fmla="*/ 132519 h 1853369"/>
              <a:gd name="connsiteX34" fmla="*/ 57876 w 1724387"/>
              <a:gd name="connsiteY34"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61126 w 1724387"/>
              <a:gd name="connsiteY5" fmla="*/ 1840669 h 1853369"/>
              <a:gd name="connsiteX6" fmla="*/ 819876 w 1724387"/>
              <a:gd name="connsiteY6" fmla="*/ 1796219 h 1853369"/>
              <a:gd name="connsiteX7" fmla="*/ 934176 w 1724387"/>
              <a:gd name="connsiteY7" fmla="*/ 1751769 h 1853369"/>
              <a:gd name="connsiteX8" fmla="*/ 1023076 w 1724387"/>
              <a:gd name="connsiteY8" fmla="*/ 1739069 h 1853369"/>
              <a:gd name="connsiteX9" fmla="*/ 1061176 w 1724387"/>
              <a:gd name="connsiteY9" fmla="*/ 1751769 h 1853369"/>
              <a:gd name="connsiteX10" fmla="*/ 1099276 w 1724387"/>
              <a:gd name="connsiteY10" fmla="*/ 1783519 h 1853369"/>
              <a:gd name="connsiteX11" fmla="*/ 1150076 w 1724387"/>
              <a:gd name="connsiteY11" fmla="*/ 1808919 h 1853369"/>
              <a:gd name="connsiteX12" fmla="*/ 1194526 w 1724387"/>
              <a:gd name="connsiteY12" fmla="*/ 1834319 h 1853369"/>
              <a:gd name="connsiteX13" fmla="*/ 1219926 w 1724387"/>
              <a:gd name="connsiteY13" fmla="*/ 1840669 h 1853369"/>
              <a:gd name="connsiteX14" fmla="*/ 1435826 w 1724387"/>
              <a:gd name="connsiteY14" fmla="*/ 1827969 h 1853369"/>
              <a:gd name="connsiteX15" fmla="*/ 1454876 w 1724387"/>
              <a:gd name="connsiteY15" fmla="*/ 1821619 h 1853369"/>
              <a:gd name="connsiteX16" fmla="*/ 1480276 w 1724387"/>
              <a:gd name="connsiteY16" fmla="*/ 1815269 h 1853369"/>
              <a:gd name="connsiteX17" fmla="*/ 1512026 w 1724387"/>
              <a:gd name="connsiteY17" fmla="*/ 1808919 h 1853369"/>
              <a:gd name="connsiteX18" fmla="*/ 1531076 w 1724387"/>
              <a:gd name="connsiteY18" fmla="*/ 1802569 h 1853369"/>
              <a:gd name="connsiteX19" fmla="*/ 1575526 w 1724387"/>
              <a:gd name="connsiteY19" fmla="*/ 1789869 h 1853369"/>
              <a:gd name="connsiteX20" fmla="*/ 1626326 w 1724387"/>
              <a:gd name="connsiteY20" fmla="*/ 1796219 h 1853369"/>
              <a:gd name="connsiteX21" fmla="*/ 1645376 w 1724387"/>
              <a:gd name="connsiteY21" fmla="*/ 1802569 h 1853369"/>
              <a:gd name="connsiteX22" fmla="*/ 1689826 w 1724387"/>
              <a:gd name="connsiteY22" fmla="*/ 1796219 h 1853369"/>
              <a:gd name="connsiteX23" fmla="*/ 1683476 w 1724387"/>
              <a:gd name="connsiteY23" fmla="*/ 1135819 h 1853369"/>
              <a:gd name="connsiteX24" fmla="*/ 1677126 w 1724387"/>
              <a:gd name="connsiteY24" fmla="*/ 862769 h 1853369"/>
              <a:gd name="connsiteX25" fmla="*/ 1658076 w 1724387"/>
              <a:gd name="connsiteY25" fmla="*/ 589719 h 1853369"/>
              <a:gd name="connsiteX26" fmla="*/ 1651726 w 1724387"/>
              <a:gd name="connsiteY26" fmla="*/ 557969 h 1853369"/>
              <a:gd name="connsiteX27" fmla="*/ 1639026 w 1724387"/>
              <a:gd name="connsiteY27" fmla="*/ 411919 h 1853369"/>
              <a:gd name="connsiteX28" fmla="*/ 1632676 w 1724387"/>
              <a:gd name="connsiteY28" fmla="*/ 361119 h 1853369"/>
              <a:gd name="connsiteX29" fmla="*/ 1626326 w 1724387"/>
              <a:gd name="connsiteY29" fmla="*/ 81719 h 1853369"/>
              <a:gd name="connsiteX30" fmla="*/ 1607276 w 1724387"/>
              <a:gd name="connsiteY30" fmla="*/ 94419 h 1853369"/>
              <a:gd name="connsiteX31" fmla="*/ 1537426 w 1724387"/>
              <a:gd name="connsiteY31" fmla="*/ 113469 h 1853369"/>
              <a:gd name="connsiteX32" fmla="*/ 1346926 w 1724387"/>
              <a:gd name="connsiteY32" fmla="*/ 138869 h 1853369"/>
              <a:gd name="connsiteX33" fmla="*/ 902426 w 1724387"/>
              <a:gd name="connsiteY33" fmla="*/ 132519 h 1853369"/>
              <a:gd name="connsiteX34" fmla="*/ 57876 w 1724387"/>
              <a:gd name="connsiteY34"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61126 w 1724387"/>
              <a:gd name="connsiteY5" fmla="*/ 1840669 h 1853369"/>
              <a:gd name="connsiteX6" fmla="*/ 819876 w 1724387"/>
              <a:gd name="connsiteY6" fmla="*/ 1796219 h 1853369"/>
              <a:gd name="connsiteX7" fmla="*/ 934176 w 1724387"/>
              <a:gd name="connsiteY7" fmla="*/ 1751769 h 1853369"/>
              <a:gd name="connsiteX8" fmla="*/ 1061176 w 1724387"/>
              <a:gd name="connsiteY8" fmla="*/ 1751769 h 1853369"/>
              <a:gd name="connsiteX9" fmla="*/ 1099276 w 1724387"/>
              <a:gd name="connsiteY9" fmla="*/ 1783519 h 1853369"/>
              <a:gd name="connsiteX10" fmla="*/ 1150076 w 1724387"/>
              <a:gd name="connsiteY10" fmla="*/ 1808919 h 1853369"/>
              <a:gd name="connsiteX11" fmla="*/ 1194526 w 1724387"/>
              <a:gd name="connsiteY11" fmla="*/ 1834319 h 1853369"/>
              <a:gd name="connsiteX12" fmla="*/ 1219926 w 1724387"/>
              <a:gd name="connsiteY12" fmla="*/ 1840669 h 1853369"/>
              <a:gd name="connsiteX13" fmla="*/ 1435826 w 1724387"/>
              <a:gd name="connsiteY13" fmla="*/ 1827969 h 1853369"/>
              <a:gd name="connsiteX14" fmla="*/ 1454876 w 1724387"/>
              <a:gd name="connsiteY14" fmla="*/ 1821619 h 1853369"/>
              <a:gd name="connsiteX15" fmla="*/ 1480276 w 1724387"/>
              <a:gd name="connsiteY15" fmla="*/ 1815269 h 1853369"/>
              <a:gd name="connsiteX16" fmla="*/ 1512026 w 1724387"/>
              <a:gd name="connsiteY16" fmla="*/ 1808919 h 1853369"/>
              <a:gd name="connsiteX17" fmla="*/ 1531076 w 1724387"/>
              <a:gd name="connsiteY17" fmla="*/ 1802569 h 1853369"/>
              <a:gd name="connsiteX18" fmla="*/ 1575526 w 1724387"/>
              <a:gd name="connsiteY18" fmla="*/ 1789869 h 1853369"/>
              <a:gd name="connsiteX19" fmla="*/ 1626326 w 1724387"/>
              <a:gd name="connsiteY19" fmla="*/ 1796219 h 1853369"/>
              <a:gd name="connsiteX20" fmla="*/ 1645376 w 1724387"/>
              <a:gd name="connsiteY20" fmla="*/ 1802569 h 1853369"/>
              <a:gd name="connsiteX21" fmla="*/ 1689826 w 1724387"/>
              <a:gd name="connsiteY21" fmla="*/ 1796219 h 1853369"/>
              <a:gd name="connsiteX22" fmla="*/ 1683476 w 1724387"/>
              <a:gd name="connsiteY22" fmla="*/ 1135819 h 1853369"/>
              <a:gd name="connsiteX23" fmla="*/ 1677126 w 1724387"/>
              <a:gd name="connsiteY23" fmla="*/ 862769 h 1853369"/>
              <a:gd name="connsiteX24" fmla="*/ 1658076 w 1724387"/>
              <a:gd name="connsiteY24" fmla="*/ 589719 h 1853369"/>
              <a:gd name="connsiteX25" fmla="*/ 1651726 w 1724387"/>
              <a:gd name="connsiteY25" fmla="*/ 557969 h 1853369"/>
              <a:gd name="connsiteX26" fmla="*/ 1639026 w 1724387"/>
              <a:gd name="connsiteY26" fmla="*/ 411919 h 1853369"/>
              <a:gd name="connsiteX27" fmla="*/ 1632676 w 1724387"/>
              <a:gd name="connsiteY27" fmla="*/ 361119 h 1853369"/>
              <a:gd name="connsiteX28" fmla="*/ 1626326 w 1724387"/>
              <a:gd name="connsiteY28" fmla="*/ 81719 h 1853369"/>
              <a:gd name="connsiteX29" fmla="*/ 1607276 w 1724387"/>
              <a:gd name="connsiteY29" fmla="*/ 94419 h 1853369"/>
              <a:gd name="connsiteX30" fmla="*/ 1537426 w 1724387"/>
              <a:gd name="connsiteY30" fmla="*/ 113469 h 1853369"/>
              <a:gd name="connsiteX31" fmla="*/ 1346926 w 1724387"/>
              <a:gd name="connsiteY31" fmla="*/ 138869 h 1853369"/>
              <a:gd name="connsiteX32" fmla="*/ 902426 w 1724387"/>
              <a:gd name="connsiteY32" fmla="*/ 132519 h 1853369"/>
              <a:gd name="connsiteX33" fmla="*/ 57876 w 1724387"/>
              <a:gd name="connsiteY33"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61126 w 1724387"/>
              <a:gd name="connsiteY5" fmla="*/ 1840669 h 1853369"/>
              <a:gd name="connsiteX6" fmla="*/ 819876 w 1724387"/>
              <a:gd name="connsiteY6" fmla="*/ 1796219 h 1853369"/>
              <a:gd name="connsiteX7" fmla="*/ 934176 w 1724387"/>
              <a:gd name="connsiteY7" fmla="*/ 1751769 h 1853369"/>
              <a:gd name="connsiteX8" fmla="*/ 1061176 w 1724387"/>
              <a:gd name="connsiteY8" fmla="*/ 1751769 h 1853369"/>
              <a:gd name="connsiteX9" fmla="*/ 1150076 w 1724387"/>
              <a:gd name="connsiteY9" fmla="*/ 1808919 h 1853369"/>
              <a:gd name="connsiteX10" fmla="*/ 1194526 w 1724387"/>
              <a:gd name="connsiteY10" fmla="*/ 1834319 h 1853369"/>
              <a:gd name="connsiteX11" fmla="*/ 1219926 w 1724387"/>
              <a:gd name="connsiteY11" fmla="*/ 1840669 h 1853369"/>
              <a:gd name="connsiteX12" fmla="*/ 1435826 w 1724387"/>
              <a:gd name="connsiteY12" fmla="*/ 1827969 h 1853369"/>
              <a:gd name="connsiteX13" fmla="*/ 1454876 w 1724387"/>
              <a:gd name="connsiteY13" fmla="*/ 1821619 h 1853369"/>
              <a:gd name="connsiteX14" fmla="*/ 1480276 w 1724387"/>
              <a:gd name="connsiteY14" fmla="*/ 1815269 h 1853369"/>
              <a:gd name="connsiteX15" fmla="*/ 1512026 w 1724387"/>
              <a:gd name="connsiteY15" fmla="*/ 1808919 h 1853369"/>
              <a:gd name="connsiteX16" fmla="*/ 1531076 w 1724387"/>
              <a:gd name="connsiteY16" fmla="*/ 1802569 h 1853369"/>
              <a:gd name="connsiteX17" fmla="*/ 1575526 w 1724387"/>
              <a:gd name="connsiteY17" fmla="*/ 1789869 h 1853369"/>
              <a:gd name="connsiteX18" fmla="*/ 1626326 w 1724387"/>
              <a:gd name="connsiteY18" fmla="*/ 1796219 h 1853369"/>
              <a:gd name="connsiteX19" fmla="*/ 1645376 w 1724387"/>
              <a:gd name="connsiteY19" fmla="*/ 1802569 h 1853369"/>
              <a:gd name="connsiteX20" fmla="*/ 1689826 w 1724387"/>
              <a:gd name="connsiteY20" fmla="*/ 1796219 h 1853369"/>
              <a:gd name="connsiteX21" fmla="*/ 1683476 w 1724387"/>
              <a:gd name="connsiteY21" fmla="*/ 1135819 h 1853369"/>
              <a:gd name="connsiteX22" fmla="*/ 1677126 w 1724387"/>
              <a:gd name="connsiteY22" fmla="*/ 862769 h 1853369"/>
              <a:gd name="connsiteX23" fmla="*/ 1658076 w 1724387"/>
              <a:gd name="connsiteY23" fmla="*/ 589719 h 1853369"/>
              <a:gd name="connsiteX24" fmla="*/ 1651726 w 1724387"/>
              <a:gd name="connsiteY24" fmla="*/ 557969 h 1853369"/>
              <a:gd name="connsiteX25" fmla="*/ 1639026 w 1724387"/>
              <a:gd name="connsiteY25" fmla="*/ 411919 h 1853369"/>
              <a:gd name="connsiteX26" fmla="*/ 1632676 w 1724387"/>
              <a:gd name="connsiteY26" fmla="*/ 361119 h 1853369"/>
              <a:gd name="connsiteX27" fmla="*/ 1626326 w 1724387"/>
              <a:gd name="connsiteY27" fmla="*/ 81719 h 1853369"/>
              <a:gd name="connsiteX28" fmla="*/ 1607276 w 1724387"/>
              <a:gd name="connsiteY28" fmla="*/ 94419 h 1853369"/>
              <a:gd name="connsiteX29" fmla="*/ 1537426 w 1724387"/>
              <a:gd name="connsiteY29" fmla="*/ 113469 h 1853369"/>
              <a:gd name="connsiteX30" fmla="*/ 1346926 w 1724387"/>
              <a:gd name="connsiteY30" fmla="*/ 138869 h 1853369"/>
              <a:gd name="connsiteX31" fmla="*/ 902426 w 1724387"/>
              <a:gd name="connsiteY31" fmla="*/ 132519 h 1853369"/>
              <a:gd name="connsiteX32" fmla="*/ 57876 w 1724387"/>
              <a:gd name="connsiteY32"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61126 w 1724387"/>
              <a:gd name="connsiteY5" fmla="*/ 1840669 h 1853369"/>
              <a:gd name="connsiteX6" fmla="*/ 819876 w 1724387"/>
              <a:gd name="connsiteY6" fmla="*/ 1796219 h 1853369"/>
              <a:gd name="connsiteX7" fmla="*/ 934176 w 1724387"/>
              <a:gd name="connsiteY7" fmla="*/ 1751769 h 1853369"/>
              <a:gd name="connsiteX8" fmla="*/ 1061176 w 1724387"/>
              <a:gd name="connsiteY8" fmla="*/ 1751769 h 1853369"/>
              <a:gd name="connsiteX9" fmla="*/ 1194526 w 1724387"/>
              <a:gd name="connsiteY9" fmla="*/ 1834319 h 1853369"/>
              <a:gd name="connsiteX10" fmla="*/ 1219926 w 1724387"/>
              <a:gd name="connsiteY10" fmla="*/ 1840669 h 1853369"/>
              <a:gd name="connsiteX11" fmla="*/ 1435826 w 1724387"/>
              <a:gd name="connsiteY11" fmla="*/ 1827969 h 1853369"/>
              <a:gd name="connsiteX12" fmla="*/ 1454876 w 1724387"/>
              <a:gd name="connsiteY12" fmla="*/ 1821619 h 1853369"/>
              <a:gd name="connsiteX13" fmla="*/ 1480276 w 1724387"/>
              <a:gd name="connsiteY13" fmla="*/ 1815269 h 1853369"/>
              <a:gd name="connsiteX14" fmla="*/ 1512026 w 1724387"/>
              <a:gd name="connsiteY14" fmla="*/ 1808919 h 1853369"/>
              <a:gd name="connsiteX15" fmla="*/ 1531076 w 1724387"/>
              <a:gd name="connsiteY15" fmla="*/ 1802569 h 1853369"/>
              <a:gd name="connsiteX16" fmla="*/ 1575526 w 1724387"/>
              <a:gd name="connsiteY16" fmla="*/ 1789869 h 1853369"/>
              <a:gd name="connsiteX17" fmla="*/ 1626326 w 1724387"/>
              <a:gd name="connsiteY17" fmla="*/ 1796219 h 1853369"/>
              <a:gd name="connsiteX18" fmla="*/ 1645376 w 1724387"/>
              <a:gd name="connsiteY18" fmla="*/ 1802569 h 1853369"/>
              <a:gd name="connsiteX19" fmla="*/ 1689826 w 1724387"/>
              <a:gd name="connsiteY19" fmla="*/ 1796219 h 1853369"/>
              <a:gd name="connsiteX20" fmla="*/ 1683476 w 1724387"/>
              <a:gd name="connsiteY20" fmla="*/ 1135819 h 1853369"/>
              <a:gd name="connsiteX21" fmla="*/ 1677126 w 1724387"/>
              <a:gd name="connsiteY21" fmla="*/ 862769 h 1853369"/>
              <a:gd name="connsiteX22" fmla="*/ 1658076 w 1724387"/>
              <a:gd name="connsiteY22" fmla="*/ 589719 h 1853369"/>
              <a:gd name="connsiteX23" fmla="*/ 1651726 w 1724387"/>
              <a:gd name="connsiteY23" fmla="*/ 557969 h 1853369"/>
              <a:gd name="connsiteX24" fmla="*/ 1639026 w 1724387"/>
              <a:gd name="connsiteY24" fmla="*/ 411919 h 1853369"/>
              <a:gd name="connsiteX25" fmla="*/ 1632676 w 1724387"/>
              <a:gd name="connsiteY25" fmla="*/ 361119 h 1853369"/>
              <a:gd name="connsiteX26" fmla="*/ 1626326 w 1724387"/>
              <a:gd name="connsiteY26" fmla="*/ 81719 h 1853369"/>
              <a:gd name="connsiteX27" fmla="*/ 1607276 w 1724387"/>
              <a:gd name="connsiteY27" fmla="*/ 94419 h 1853369"/>
              <a:gd name="connsiteX28" fmla="*/ 1537426 w 1724387"/>
              <a:gd name="connsiteY28" fmla="*/ 113469 h 1853369"/>
              <a:gd name="connsiteX29" fmla="*/ 1346926 w 1724387"/>
              <a:gd name="connsiteY29" fmla="*/ 138869 h 1853369"/>
              <a:gd name="connsiteX30" fmla="*/ 902426 w 1724387"/>
              <a:gd name="connsiteY30" fmla="*/ 132519 h 1853369"/>
              <a:gd name="connsiteX31" fmla="*/ 57876 w 1724387"/>
              <a:gd name="connsiteY31" fmla="*/ 126169 h 1853369"/>
              <a:gd name="connsiteX0" fmla="*/ 57876 w 1724387"/>
              <a:gd name="connsiteY0" fmla="*/ 126169 h 1853369"/>
              <a:gd name="connsiteX1" fmla="*/ 64226 w 1724387"/>
              <a:gd name="connsiteY1" fmla="*/ 1815269 h 1853369"/>
              <a:gd name="connsiteX2" fmla="*/ 248376 w 1724387"/>
              <a:gd name="connsiteY2" fmla="*/ 1751769 h 1853369"/>
              <a:gd name="connsiteX3" fmla="*/ 432526 w 1724387"/>
              <a:gd name="connsiteY3" fmla="*/ 1834319 h 1853369"/>
              <a:gd name="connsiteX4" fmla="*/ 540476 w 1724387"/>
              <a:gd name="connsiteY4" fmla="*/ 1853369 h 1853369"/>
              <a:gd name="connsiteX5" fmla="*/ 661126 w 1724387"/>
              <a:gd name="connsiteY5" fmla="*/ 1840669 h 1853369"/>
              <a:gd name="connsiteX6" fmla="*/ 819876 w 1724387"/>
              <a:gd name="connsiteY6" fmla="*/ 1796219 h 1853369"/>
              <a:gd name="connsiteX7" fmla="*/ 934176 w 1724387"/>
              <a:gd name="connsiteY7" fmla="*/ 1751769 h 1853369"/>
              <a:gd name="connsiteX8" fmla="*/ 1061176 w 1724387"/>
              <a:gd name="connsiteY8" fmla="*/ 1751769 h 1853369"/>
              <a:gd name="connsiteX9" fmla="*/ 1219926 w 1724387"/>
              <a:gd name="connsiteY9" fmla="*/ 1840669 h 1853369"/>
              <a:gd name="connsiteX10" fmla="*/ 1435826 w 1724387"/>
              <a:gd name="connsiteY10" fmla="*/ 1827969 h 1853369"/>
              <a:gd name="connsiteX11" fmla="*/ 1454876 w 1724387"/>
              <a:gd name="connsiteY11" fmla="*/ 1821619 h 1853369"/>
              <a:gd name="connsiteX12" fmla="*/ 1480276 w 1724387"/>
              <a:gd name="connsiteY12" fmla="*/ 1815269 h 1853369"/>
              <a:gd name="connsiteX13" fmla="*/ 1512026 w 1724387"/>
              <a:gd name="connsiteY13" fmla="*/ 1808919 h 1853369"/>
              <a:gd name="connsiteX14" fmla="*/ 1531076 w 1724387"/>
              <a:gd name="connsiteY14" fmla="*/ 1802569 h 1853369"/>
              <a:gd name="connsiteX15" fmla="*/ 1575526 w 1724387"/>
              <a:gd name="connsiteY15" fmla="*/ 1789869 h 1853369"/>
              <a:gd name="connsiteX16" fmla="*/ 1626326 w 1724387"/>
              <a:gd name="connsiteY16" fmla="*/ 1796219 h 1853369"/>
              <a:gd name="connsiteX17" fmla="*/ 1645376 w 1724387"/>
              <a:gd name="connsiteY17" fmla="*/ 1802569 h 1853369"/>
              <a:gd name="connsiteX18" fmla="*/ 1689826 w 1724387"/>
              <a:gd name="connsiteY18" fmla="*/ 1796219 h 1853369"/>
              <a:gd name="connsiteX19" fmla="*/ 1683476 w 1724387"/>
              <a:gd name="connsiteY19" fmla="*/ 1135819 h 1853369"/>
              <a:gd name="connsiteX20" fmla="*/ 1677126 w 1724387"/>
              <a:gd name="connsiteY20" fmla="*/ 862769 h 1853369"/>
              <a:gd name="connsiteX21" fmla="*/ 1658076 w 1724387"/>
              <a:gd name="connsiteY21" fmla="*/ 589719 h 1853369"/>
              <a:gd name="connsiteX22" fmla="*/ 1651726 w 1724387"/>
              <a:gd name="connsiteY22" fmla="*/ 557969 h 1853369"/>
              <a:gd name="connsiteX23" fmla="*/ 1639026 w 1724387"/>
              <a:gd name="connsiteY23" fmla="*/ 411919 h 1853369"/>
              <a:gd name="connsiteX24" fmla="*/ 1632676 w 1724387"/>
              <a:gd name="connsiteY24" fmla="*/ 361119 h 1853369"/>
              <a:gd name="connsiteX25" fmla="*/ 1626326 w 1724387"/>
              <a:gd name="connsiteY25" fmla="*/ 81719 h 1853369"/>
              <a:gd name="connsiteX26" fmla="*/ 1607276 w 1724387"/>
              <a:gd name="connsiteY26" fmla="*/ 94419 h 1853369"/>
              <a:gd name="connsiteX27" fmla="*/ 1537426 w 1724387"/>
              <a:gd name="connsiteY27" fmla="*/ 113469 h 1853369"/>
              <a:gd name="connsiteX28" fmla="*/ 1346926 w 1724387"/>
              <a:gd name="connsiteY28" fmla="*/ 138869 h 1853369"/>
              <a:gd name="connsiteX29" fmla="*/ 902426 w 1724387"/>
              <a:gd name="connsiteY29" fmla="*/ 132519 h 1853369"/>
              <a:gd name="connsiteX30" fmla="*/ 57876 w 1724387"/>
              <a:gd name="connsiteY30" fmla="*/ 126169 h 1853369"/>
              <a:gd name="connsiteX0" fmla="*/ 57876 w 1724387"/>
              <a:gd name="connsiteY0" fmla="*/ 126169 h 1859719"/>
              <a:gd name="connsiteX1" fmla="*/ 64226 w 1724387"/>
              <a:gd name="connsiteY1" fmla="*/ 1815269 h 1859719"/>
              <a:gd name="connsiteX2" fmla="*/ 248376 w 1724387"/>
              <a:gd name="connsiteY2" fmla="*/ 1751769 h 1859719"/>
              <a:gd name="connsiteX3" fmla="*/ 432526 w 1724387"/>
              <a:gd name="connsiteY3" fmla="*/ 1834319 h 1859719"/>
              <a:gd name="connsiteX4" fmla="*/ 540476 w 1724387"/>
              <a:gd name="connsiteY4" fmla="*/ 1853369 h 1859719"/>
              <a:gd name="connsiteX5" fmla="*/ 661126 w 1724387"/>
              <a:gd name="connsiteY5" fmla="*/ 1840669 h 1859719"/>
              <a:gd name="connsiteX6" fmla="*/ 819876 w 1724387"/>
              <a:gd name="connsiteY6" fmla="*/ 1796219 h 1859719"/>
              <a:gd name="connsiteX7" fmla="*/ 934176 w 1724387"/>
              <a:gd name="connsiteY7" fmla="*/ 1751769 h 1859719"/>
              <a:gd name="connsiteX8" fmla="*/ 1061176 w 1724387"/>
              <a:gd name="connsiteY8" fmla="*/ 1751769 h 1859719"/>
              <a:gd name="connsiteX9" fmla="*/ 1258026 w 1724387"/>
              <a:gd name="connsiteY9" fmla="*/ 1859719 h 1859719"/>
              <a:gd name="connsiteX10" fmla="*/ 1435826 w 1724387"/>
              <a:gd name="connsiteY10" fmla="*/ 1827969 h 1859719"/>
              <a:gd name="connsiteX11" fmla="*/ 1454876 w 1724387"/>
              <a:gd name="connsiteY11" fmla="*/ 1821619 h 1859719"/>
              <a:gd name="connsiteX12" fmla="*/ 1480276 w 1724387"/>
              <a:gd name="connsiteY12" fmla="*/ 1815269 h 1859719"/>
              <a:gd name="connsiteX13" fmla="*/ 1512026 w 1724387"/>
              <a:gd name="connsiteY13" fmla="*/ 1808919 h 1859719"/>
              <a:gd name="connsiteX14" fmla="*/ 1531076 w 1724387"/>
              <a:gd name="connsiteY14" fmla="*/ 1802569 h 1859719"/>
              <a:gd name="connsiteX15" fmla="*/ 1575526 w 1724387"/>
              <a:gd name="connsiteY15" fmla="*/ 1789869 h 1859719"/>
              <a:gd name="connsiteX16" fmla="*/ 1626326 w 1724387"/>
              <a:gd name="connsiteY16" fmla="*/ 1796219 h 1859719"/>
              <a:gd name="connsiteX17" fmla="*/ 1645376 w 1724387"/>
              <a:gd name="connsiteY17" fmla="*/ 1802569 h 1859719"/>
              <a:gd name="connsiteX18" fmla="*/ 1689826 w 1724387"/>
              <a:gd name="connsiteY18" fmla="*/ 1796219 h 1859719"/>
              <a:gd name="connsiteX19" fmla="*/ 1683476 w 1724387"/>
              <a:gd name="connsiteY19" fmla="*/ 1135819 h 1859719"/>
              <a:gd name="connsiteX20" fmla="*/ 1677126 w 1724387"/>
              <a:gd name="connsiteY20" fmla="*/ 862769 h 1859719"/>
              <a:gd name="connsiteX21" fmla="*/ 1658076 w 1724387"/>
              <a:gd name="connsiteY21" fmla="*/ 589719 h 1859719"/>
              <a:gd name="connsiteX22" fmla="*/ 1651726 w 1724387"/>
              <a:gd name="connsiteY22" fmla="*/ 557969 h 1859719"/>
              <a:gd name="connsiteX23" fmla="*/ 1639026 w 1724387"/>
              <a:gd name="connsiteY23" fmla="*/ 411919 h 1859719"/>
              <a:gd name="connsiteX24" fmla="*/ 1632676 w 1724387"/>
              <a:gd name="connsiteY24" fmla="*/ 361119 h 1859719"/>
              <a:gd name="connsiteX25" fmla="*/ 1626326 w 1724387"/>
              <a:gd name="connsiteY25" fmla="*/ 81719 h 1859719"/>
              <a:gd name="connsiteX26" fmla="*/ 1607276 w 1724387"/>
              <a:gd name="connsiteY26" fmla="*/ 94419 h 1859719"/>
              <a:gd name="connsiteX27" fmla="*/ 1537426 w 1724387"/>
              <a:gd name="connsiteY27" fmla="*/ 113469 h 1859719"/>
              <a:gd name="connsiteX28" fmla="*/ 1346926 w 1724387"/>
              <a:gd name="connsiteY28" fmla="*/ 138869 h 1859719"/>
              <a:gd name="connsiteX29" fmla="*/ 902426 w 1724387"/>
              <a:gd name="connsiteY29" fmla="*/ 132519 h 1859719"/>
              <a:gd name="connsiteX30" fmla="*/ 57876 w 1724387"/>
              <a:gd name="connsiteY30" fmla="*/ 126169 h 1859719"/>
              <a:gd name="connsiteX0" fmla="*/ 57876 w 1724387"/>
              <a:gd name="connsiteY0" fmla="*/ 126169 h 1859791"/>
              <a:gd name="connsiteX1" fmla="*/ 64226 w 1724387"/>
              <a:gd name="connsiteY1" fmla="*/ 1815269 h 1859791"/>
              <a:gd name="connsiteX2" fmla="*/ 248376 w 1724387"/>
              <a:gd name="connsiteY2" fmla="*/ 1751769 h 1859791"/>
              <a:gd name="connsiteX3" fmla="*/ 432526 w 1724387"/>
              <a:gd name="connsiteY3" fmla="*/ 1834319 h 1859791"/>
              <a:gd name="connsiteX4" fmla="*/ 540476 w 1724387"/>
              <a:gd name="connsiteY4" fmla="*/ 1853369 h 1859791"/>
              <a:gd name="connsiteX5" fmla="*/ 661126 w 1724387"/>
              <a:gd name="connsiteY5" fmla="*/ 1840669 h 1859791"/>
              <a:gd name="connsiteX6" fmla="*/ 819876 w 1724387"/>
              <a:gd name="connsiteY6" fmla="*/ 1796219 h 1859791"/>
              <a:gd name="connsiteX7" fmla="*/ 934176 w 1724387"/>
              <a:gd name="connsiteY7" fmla="*/ 1751769 h 1859791"/>
              <a:gd name="connsiteX8" fmla="*/ 1061176 w 1724387"/>
              <a:gd name="connsiteY8" fmla="*/ 1751769 h 1859791"/>
              <a:gd name="connsiteX9" fmla="*/ 1258026 w 1724387"/>
              <a:gd name="connsiteY9" fmla="*/ 1859719 h 1859791"/>
              <a:gd name="connsiteX10" fmla="*/ 1435826 w 1724387"/>
              <a:gd name="connsiteY10" fmla="*/ 1827969 h 1859791"/>
              <a:gd name="connsiteX11" fmla="*/ 1448526 w 1724387"/>
              <a:gd name="connsiteY11" fmla="*/ 1859719 h 1859791"/>
              <a:gd name="connsiteX12" fmla="*/ 1480276 w 1724387"/>
              <a:gd name="connsiteY12" fmla="*/ 1815269 h 1859791"/>
              <a:gd name="connsiteX13" fmla="*/ 1512026 w 1724387"/>
              <a:gd name="connsiteY13" fmla="*/ 1808919 h 1859791"/>
              <a:gd name="connsiteX14" fmla="*/ 1531076 w 1724387"/>
              <a:gd name="connsiteY14" fmla="*/ 1802569 h 1859791"/>
              <a:gd name="connsiteX15" fmla="*/ 1575526 w 1724387"/>
              <a:gd name="connsiteY15" fmla="*/ 1789869 h 1859791"/>
              <a:gd name="connsiteX16" fmla="*/ 1626326 w 1724387"/>
              <a:gd name="connsiteY16" fmla="*/ 1796219 h 1859791"/>
              <a:gd name="connsiteX17" fmla="*/ 1645376 w 1724387"/>
              <a:gd name="connsiteY17" fmla="*/ 1802569 h 1859791"/>
              <a:gd name="connsiteX18" fmla="*/ 1689826 w 1724387"/>
              <a:gd name="connsiteY18" fmla="*/ 1796219 h 1859791"/>
              <a:gd name="connsiteX19" fmla="*/ 1683476 w 1724387"/>
              <a:gd name="connsiteY19" fmla="*/ 1135819 h 1859791"/>
              <a:gd name="connsiteX20" fmla="*/ 1677126 w 1724387"/>
              <a:gd name="connsiteY20" fmla="*/ 862769 h 1859791"/>
              <a:gd name="connsiteX21" fmla="*/ 1658076 w 1724387"/>
              <a:gd name="connsiteY21" fmla="*/ 589719 h 1859791"/>
              <a:gd name="connsiteX22" fmla="*/ 1651726 w 1724387"/>
              <a:gd name="connsiteY22" fmla="*/ 557969 h 1859791"/>
              <a:gd name="connsiteX23" fmla="*/ 1639026 w 1724387"/>
              <a:gd name="connsiteY23" fmla="*/ 411919 h 1859791"/>
              <a:gd name="connsiteX24" fmla="*/ 1632676 w 1724387"/>
              <a:gd name="connsiteY24" fmla="*/ 361119 h 1859791"/>
              <a:gd name="connsiteX25" fmla="*/ 1626326 w 1724387"/>
              <a:gd name="connsiteY25" fmla="*/ 81719 h 1859791"/>
              <a:gd name="connsiteX26" fmla="*/ 1607276 w 1724387"/>
              <a:gd name="connsiteY26" fmla="*/ 94419 h 1859791"/>
              <a:gd name="connsiteX27" fmla="*/ 1537426 w 1724387"/>
              <a:gd name="connsiteY27" fmla="*/ 113469 h 1859791"/>
              <a:gd name="connsiteX28" fmla="*/ 1346926 w 1724387"/>
              <a:gd name="connsiteY28" fmla="*/ 138869 h 1859791"/>
              <a:gd name="connsiteX29" fmla="*/ 902426 w 1724387"/>
              <a:gd name="connsiteY29" fmla="*/ 132519 h 1859791"/>
              <a:gd name="connsiteX30" fmla="*/ 57876 w 1724387"/>
              <a:gd name="connsiteY30" fmla="*/ 126169 h 1859791"/>
              <a:gd name="connsiteX0" fmla="*/ 57876 w 1724387"/>
              <a:gd name="connsiteY0" fmla="*/ 126169 h 1869627"/>
              <a:gd name="connsiteX1" fmla="*/ 64226 w 1724387"/>
              <a:gd name="connsiteY1" fmla="*/ 1815269 h 1869627"/>
              <a:gd name="connsiteX2" fmla="*/ 248376 w 1724387"/>
              <a:gd name="connsiteY2" fmla="*/ 1751769 h 1869627"/>
              <a:gd name="connsiteX3" fmla="*/ 432526 w 1724387"/>
              <a:gd name="connsiteY3" fmla="*/ 1834319 h 1869627"/>
              <a:gd name="connsiteX4" fmla="*/ 540476 w 1724387"/>
              <a:gd name="connsiteY4" fmla="*/ 1853369 h 1869627"/>
              <a:gd name="connsiteX5" fmla="*/ 661126 w 1724387"/>
              <a:gd name="connsiteY5" fmla="*/ 1840669 h 1869627"/>
              <a:gd name="connsiteX6" fmla="*/ 819876 w 1724387"/>
              <a:gd name="connsiteY6" fmla="*/ 1796219 h 1869627"/>
              <a:gd name="connsiteX7" fmla="*/ 934176 w 1724387"/>
              <a:gd name="connsiteY7" fmla="*/ 1751769 h 1869627"/>
              <a:gd name="connsiteX8" fmla="*/ 1061176 w 1724387"/>
              <a:gd name="connsiteY8" fmla="*/ 1751769 h 1869627"/>
              <a:gd name="connsiteX9" fmla="*/ 1258026 w 1724387"/>
              <a:gd name="connsiteY9" fmla="*/ 1859719 h 1869627"/>
              <a:gd name="connsiteX10" fmla="*/ 1448526 w 1724387"/>
              <a:gd name="connsiteY10" fmla="*/ 1859719 h 1869627"/>
              <a:gd name="connsiteX11" fmla="*/ 1480276 w 1724387"/>
              <a:gd name="connsiteY11" fmla="*/ 1815269 h 1869627"/>
              <a:gd name="connsiteX12" fmla="*/ 1512026 w 1724387"/>
              <a:gd name="connsiteY12" fmla="*/ 1808919 h 1869627"/>
              <a:gd name="connsiteX13" fmla="*/ 1531076 w 1724387"/>
              <a:gd name="connsiteY13" fmla="*/ 1802569 h 1869627"/>
              <a:gd name="connsiteX14" fmla="*/ 1575526 w 1724387"/>
              <a:gd name="connsiteY14" fmla="*/ 1789869 h 1869627"/>
              <a:gd name="connsiteX15" fmla="*/ 1626326 w 1724387"/>
              <a:gd name="connsiteY15" fmla="*/ 1796219 h 1869627"/>
              <a:gd name="connsiteX16" fmla="*/ 1645376 w 1724387"/>
              <a:gd name="connsiteY16" fmla="*/ 1802569 h 1869627"/>
              <a:gd name="connsiteX17" fmla="*/ 1689826 w 1724387"/>
              <a:gd name="connsiteY17" fmla="*/ 1796219 h 1869627"/>
              <a:gd name="connsiteX18" fmla="*/ 1683476 w 1724387"/>
              <a:gd name="connsiteY18" fmla="*/ 1135819 h 1869627"/>
              <a:gd name="connsiteX19" fmla="*/ 1677126 w 1724387"/>
              <a:gd name="connsiteY19" fmla="*/ 862769 h 1869627"/>
              <a:gd name="connsiteX20" fmla="*/ 1658076 w 1724387"/>
              <a:gd name="connsiteY20" fmla="*/ 589719 h 1869627"/>
              <a:gd name="connsiteX21" fmla="*/ 1651726 w 1724387"/>
              <a:gd name="connsiteY21" fmla="*/ 557969 h 1869627"/>
              <a:gd name="connsiteX22" fmla="*/ 1639026 w 1724387"/>
              <a:gd name="connsiteY22" fmla="*/ 411919 h 1869627"/>
              <a:gd name="connsiteX23" fmla="*/ 1632676 w 1724387"/>
              <a:gd name="connsiteY23" fmla="*/ 361119 h 1869627"/>
              <a:gd name="connsiteX24" fmla="*/ 1626326 w 1724387"/>
              <a:gd name="connsiteY24" fmla="*/ 81719 h 1869627"/>
              <a:gd name="connsiteX25" fmla="*/ 1607276 w 1724387"/>
              <a:gd name="connsiteY25" fmla="*/ 94419 h 1869627"/>
              <a:gd name="connsiteX26" fmla="*/ 1537426 w 1724387"/>
              <a:gd name="connsiteY26" fmla="*/ 113469 h 1869627"/>
              <a:gd name="connsiteX27" fmla="*/ 1346926 w 1724387"/>
              <a:gd name="connsiteY27" fmla="*/ 138869 h 1869627"/>
              <a:gd name="connsiteX28" fmla="*/ 902426 w 1724387"/>
              <a:gd name="connsiteY28" fmla="*/ 132519 h 1869627"/>
              <a:gd name="connsiteX29" fmla="*/ 57876 w 1724387"/>
              <a:gd name="connsiteY29" fmla="*/ 126169 h 1869627"/>
              <a:gd name="connsiteX0" fmla="*/ 57876 w 1724387"/>
              <a:gd name="connsiteY0" fmla="*/ 126169 h 1869627"/>
              <a:gd name="connsiteX1" fmla="*/ 64226 w 1724387"/>
              <a:gd name="connsiteY1" fmla="*/ 1815269 h 1869627"/>
              <a:gd name="connsiteX2" fmla="*/ 248376 w 1724387"/>
              <a:gd name="connsiteY2" fmla="*/ 1751769 h 1869627"/>
              <a:gd name="connsiteX3" fmla="*/ 432526 w 1724387"/>
              <a:gd name="connsiteY3" fmla="*/ 1834319 h 1869627"/>
              <a:gd name="connsiteX4" fmla="*/ 540476 w 1724387"/>
              <a:gd name="connsiteY4" fmla="*/ 1853369 h 1869627"/>
              <a:gd name="connsiteX5" fmla="*/ 661126 w 1724387"/>
              <a:gd name="connsiteY5" fmla="*/ 1840669 h 1869627"/>
              <a:gd name="connsiteX6" fmla="*/ 819876 w 1724387"/>
              <a:gd name="connsiteY6" fmla="*/ 1796219 h 1869627"/>
              <a:gd name="connsiteX7" fmla="*/ 934176 w 1724387"/>
              <a:gd name="connsiteY7" fmla="*/ 1751769 h 1869627"/>
              <a:gd name="connsiteX8" fmla="*/ 1061176 w 1724387"/>
              <a:gd name="connsiteY8" fmla="*/ 1751769 h 1869627"/>
              <a:gd name="connsiteX9" fmla="*/ 1258026 w 1724387"/>
              <a:gd name="connsiteY9" fmla="*/ 1859719 h 1869627"/>
              <a:gd name="connsiteX10" fmla="*/ 1448526 w 1724387"/>
              <a:gd name="connsiteY10" fmla="*/ 1859719 h 1869627"/>
              <a:gd name="connsiteX11" fmla="*/ 1480276 w 1724387"/>
              <a:gd name="connsiteY11" fmla="*/ 1815269 h 1869627"/>
              <a:gd name="connsiteX12" fmla="*/ 1531076 w 1724387"/>
              <a:gd name="connsiteY12" fmla="*/ 1802569 h 1869627"/>
              <a:gd name="connsiteX13" fmla="*/ 1575526 w 1724387"/>
              <a:gd name="connsiteY13" fmla="*/ 1789869 h 1869627"/>
              <a:gd name="connsiteX14" fmla="*/ 1626326 w 1724387"/>
              <a:gd name="connsiteY14" fmla="*/ 1796219 h 1869627"/>
              <a:gd name="connsiteX15" fmla="*/ 1645376 w 1724387"/>
              <a:gd name="connsiteY15" fmla="*/ 1802569 h 1869627"/>
              <a:gd name="connsiteX16" fmla="*/ 1689826 w 1724387"/>
              <a:gd name="connsiteY16" fmla="*/ 1796219 h 1869627"/>
              <a:gd name="connsiteX17" fmla="*/ 1683476 w 1724387"/>
              <a:gd name="connsiteY17" fmla="*/ 1135819 h 1869627"/>
              <a:gd name="connsiteX18" fmla="*/ 1677126 w 1724387"/>
              <a:gd name="connsiteY18" fmla="*/ 862769 h 1869627"/>
              <a:gd name="connsiteX19" fmla="*/ 1658076 w 1724387"/>
              <a:gd name="connsiteY19" fmla="*/ 589719 h 1869627"/>
              <a:gd name="connsiteX20" fmla="*/ 1651726 w 1724387"/>
              <a:gd name="connsiteY20" fmla="*/ 557969 h 1869627"/>
              <a:gd name="connsiteX21" fmla="*/ 1639026 w 1724387"/>
              <a:gd name="connsiteY21" fmla="*/ 411919 h 1869627"/>
              <a:gd name="connsiteX22" fmla="*/ 1632676 w 1724387"/>
              <a:gd name="connsiteY22" fmla="*/ 361119 h 1869627"/>
              <a:gd name="connsiteX23" fmla="*/ 1626326 w 1724387"/>
              <a:gd name="connsiteY23" fmla="*/ 81719 h 1869627"/>
              <a:gd name="connsiteX24" fmla="*/ 1607276 w 1724387"/>
              <a:gd name="connsiteY24" fmla="*/ 94419 h 1869627"/>
              <a:gd name="connsiteX25" fmla="*/ 1537426 w 1724387"/>
              <a:gd name="connsiteY25" fmla="*/ 113469 h 1869627"/>
              <a:gd name="connsiteX26" fmla="*/ 1346926 w 1724387"/>
              <a:gd name="connsiteY26" fmla="*/ 138869 h 1869627"/>
              <a:gd name="connsiteX27" fmla="*/ 902426 w 1724387"/>
              <a:gd name="connsiteY27" fmla="*/ 132519 h 1869627"/>
              <a:gd name="connsiteX28" fmla="*/ 57876 w 1724387"/>
              <a:gd name="connsiteY28" fmla="*/ 126169 h 1869627"/>
              <a:gd name="connsiteX0" fmla="*/ 57876 w 1724387"/>
              <a:gd name="connsiteY0" fmla="*/ 126169 h 1870271"/>
              <a:gd name="connsiteX1" fmla="*/ 64226 w 1724387"/>
              <a:gd name="connsiteY1" fmla="*/ 1815269 h 1870271"/>
              <a:gd name="connsiteX2" fmla="*/ 248376 w 1724387"/>
              <a:gd name="connsiteY2" fmla="*/ 1751769 h 1870271"/>
              <a:gd name="connsiteX3" fmla="*/ 432526 w 1724387"/>
              <a:gd name="connsiteY3" fmla="*/ 1834319 h 1870271"/>
              <a:gd name="connsiteX4" fmla="*/ 540476 w 1724387"/>
              <a:gd name="connsiteY4" fmla="*/ 1853369 h 1870271"/>
              <a:gd name="connsiteX5" fmla="*/ 661126 w 1724387"/>
              <a:gd name="connsiteY5" fmla="*/ 1840669 h 1870271"/>
              <a:gd name="connsiteX6" fmla="*/ 819876 w 1724387"/>
              <a:gd name="connsiteY6" fmla="*/ 1796219 h 1870271"/>
              <a:gd name="connsiteX7" fmla="*/ 934176 w 1724387"/>
              <a:gd name="connsiteY7" fmla="*/ 1751769 h 1870271"/>
              <a:gd name="connsiteX8" fmla="*/ 1061176 w 1724387"/>
              <a:gd name="connsiteY8" fmla="*/ 1751769 h 1870271"/>
              <a:gd name="connsiteX9" fmla="*/ 1258026 w 1724387"/>
              <a:gd name="connsiteY9" fmla="*/ 1859719 h 1870271"/>
              <a:gd name="connsiteX10" fmla="*/ 1448526 w 1724387"/>
              <a:gd name="connsiteY10" fmla="*/ 1859719 h 1870271"/>
              <a:gd name="connsiteX11" fmla="*/ 1531076 w 1724387"/>
              <a:gd name="connsiteY11" fmla="*/ 1802569 h 1870271"/>
              <a:gd name="connsiteX12" fmla="*/ 1575526 w 1724387"/>
              <a:gd name="connsiteY12" fmla="*/ 1789869 h 1870271"/>
              <a:gd name="connsiteX13" fmla="*/ 1626326 w 1724387"/>
              <a:gd name="connsiteY13" fmla="*/ 1796219 h 1870271"/>
              <a:gd name="connsiteX14" fmla="*/ 1645376 w 1724387"/>
              <a:gd name="connsiteY14" fmla="*/ 1802569 h 1870271"/>
              <a:gd name="connsiteX15" fmla="*/ 1689826 w 1724387"/>
              <a:gd name="connsiteY15" fmla="*/ 1796219 h 1870271"/>
              <a:gd name="connsiteX16" fmla="*/ 1683476 w 1724387"/>
              <a:gd name="connsiteY16" fmla="*/ 1135819 h 1870271"/>
              <a:gd name="connsiteX17" fmla="*/ 1677126 w 1724387"/>
              <a:gd name="connsiteY17" fmla="*/ 862769 h 1870271"/>
              <a:gd name="connsiteX18" fmla="*/ 1658076 w 1724387"/>
              <a:gd name="connsiteY18" fmla="*/ 589719 h 1870271"/>
              <a:gd name="connsiteX19" fmla="*/ 1651726 w 1724387"/>
              <a:gd name="connsiteY19" fmla="*/ 557969 h 1870271"/>
              <a:gd name="connsiteX20" fmla="*/ 1639026 w 1724387"/>
              <a:gd name="connsiteY20" fmla="*/ 411919 h 1870271"/>
              <a:gd name="connsiteX21" fmla="*/ 1632676 w 1724387"/>
              <a:gd name="connsiteY21" fmla="*/ 361119 h 1870271"/>
              <a:gd name="connsiteX22" fmla="*/ 1626326 w 1724387"/>
              <a:gd name="connsiteY22" fmla="*/ 81719 h 1870271"/>
              <a:gd name="connsiteX23" fmla="*/ 1607276 w 1724387"/>
              <a:gd name="connsiteY23" fmla="*/ 94419 h 1870271"/>
              <a:gd name="connsiteX24" fmla="*/ 1537426 w 1724387"/>
              <a:gd name="connsiteY24" fmla="*/ 113469 h 1870271"/>
              <a:gd name="connsiteX25" fmla="*/ 1346926 w 1724387"/>
              <a:gd name="connsiteY25" fmla="*/ 138869 h 1870271"/>
              <a:gd name="connsiteX26" fmla="*/ 902426 w 1724387"/>
              <a:gd name="connsiteY26" fmla="*/ 132519 h 1870271"/>
              <a:gd name="connsiteX27" fmla="*/ 57876 w 1724387"/>
              <a:gd name="connsiteY27" fmla="*/ 126169 h 1870271"/>
              <a:gd name="connsiteX0" fmla="*/ 57876 w 1724387"/>
              <a:gd name="connsiteY0" fmla="*/ 126169 h 1870956"/>
              <a:gd name="connsiteX1" fmla="*/ 64226 w 1724387"/>
              <a:gd name="connsiteY1" fmla="*/ 1815269 h 1870956"/>
              <a:gd name="connsiteX2" fmla="*/ 248376 w 1724387"/>
              <a:gd name="connsiteY2" fmla="*/ 1751769 h 1870956"/>
              <a:gd name="connsiteX3" fmla="*/ 432526 w 1724387"/>
              <a:gd name="connsiteY3" fmla="*/ 1834319 h 1870956"/>
              <a:gd name="connsiteX4" fmla="*/ 540476 w 1724387"/>
              <a:gd name="connsiteY4" fmla="*/ 1853369 h 1870956"/>
              <a:gd name="connsiteX5" fmla="*/ 661126 w 1724387"/>
              <a:gd name="connsiteY5" fmla="*/ 1840669 h 1870956"/>
              <a:gd name="connsiteX6" fmla="*/ 819876 w 1724387"/>
              <a:gd name="connsiteY6" fmla="*/ 1796219 h 1870956"/>
              <a:gd name="connsiteX7" fmla="*/ 934176 w 1724387"/>
              <a:gd name="connsiteY7" fmla="*/ 1751769 h 1870956"/>
              <a:gd name="connsiteX8" fmla="*/ 1061176 w 1724387"/>
              <a:gd name="connsiteY8" fmla="*/ 1751769 h 1870956"/>
              <a:gd name="connsiteX9" fmla="*/ 1258026 w 1724387"/>
              <a:gd name="connsiteY9" fmla="*/ 1859719 h 1870956"/>
              <a:gd name="connsiteX10" fmla="*/ 1448526 w 1724387"/>
              <a:gd name="connsiteY10" fmla="*/ 1859719 h 1870956"/>
              <a:gd name="connsiteX11" fmla="*/ 1575526 w 1724387"/>
              <a:gd name="connsiteY11" fmla="*/ 1789869 h 1870956"/>
              <a:gd name="connsiteX12" fmla="*/ 1626326 w 1724387"/>
              <a:gd name="connsiteY12" fmla="*/ 1796219 h 1870956"/>
              <a:gd name="connsiteX13" fmla="*/ 1645376 w 1724387"/>
              <a:gd name="connsiteY13" fmla="*/ 1802569 h 1870956"/>
              <a:gd name="connsiteX14" fmla="*/ 1689826 w 1724387"/>
              <a:gd name="connsiteY14" fmla="*/ 1796219 h 1870956"/>
              <a:gd name="connsiteX15" fmla="*/ 1683476 w 1724387"/>
              <a:gd name="connsiteY15" fmla="*/ 1135819 h 1870956"/>
              <a:gd name="connsiteX16" fmla="*/ 1677126 w 1724387"/>
              <a:gd name="connsiteY16" fmla="*/ 862769 h 1870956"/>
              <a:gd name="connsiteX17" fmla="*/ 1658076 w 1724387"/>
              <a:gd name="connsiteY17" fmla="*/ 589719 h 1870956"/>
              <a:gd name="connsiteX18" fmla="*/ 1651726 w 1724387"/>
              <a:gd name="connsiteY18" fmla="*/ 557969 h 1870956"/>
              <a:gd name="connsiteX19" fmla="*/ 1639026 w 1724387"/>
              <a:gd name="connsiteY19" fmla="*/ 411919 h 1870956"/>
              <a:gd name="connsiteX20" fmla="*/ 1632676 w 1724387"/>
              <a:gd name="connsiteY20" fmla="*/ 361119 h 1870956"/>
              <a:gd name="connsiteX21" fmla="*/ 1626326 w 1724387"/>
              <a:gd name="connsiteY21" fmla="*/ 81719 h 1870956"/>
              <a:gd name="connsiteX22" fmla="*/ 1607276 w 1724387"/>
              <a:gd name="connsiteY22" fmla="*/ 94419 h 1870956"/>
              <a:gd name="connsiteX23" fmla="*/ 1537426 w 1724387"/>
              <a:gd name="connsiteY23" fmla="*/ 113469 h 1870956"/>
              <a:gd name="connsiteX24" fmla="*/ 1346926 w 1724387"/>
              <a:gd name="connsiteY24" fmla="*/ 138869 h 1870956"/>
              <a:gd name="connsiteX25" fmla="*/ 902426 w 1724387"/>
              <a:gd name="connsiteY25" fmla="*/ 132519 h 1870956"/>
              <a:gd name="connsiteX26" fmla="*/ 57876 w 1724387"/>
              <a:gd name="connsiteY26" fmla="*/ 126169 h 1870956"/>
              <a:gd name="connsiteX0" fmla="*/ 57876 w 1724387"/>
              <a:gd name="connsiteY0" fmla="*/ 126169 h 1870956"/>
              <a:gd name="connsiteX1" fmla="*/ 64226 w 1724387"/>
              <a:gd name="connsiteY1" fmla="*/ 1815269 h 1870956"/>
              <a:gd name="connsiteX2" fmla="*/ 248376 w 1724387"/>
              <a:gd name="connsiteY2" fmla="*/ 1751769 h 1870956"/>
              <a:gd name="connsiteX3" fmla="*/ 432526 w 1724387"/>
              <a:gd name="connsiteY3" fmla="*/ 1834319 h 1870956"/>
              <a:gd name="connsiteX4" fmla="*/ 540476 w 1724387"/>
              <a:gd name="connsiteY4" fmla="*/ 1853369 h 1870956"/>
              <a:gd name="connsiteX5" fmla="*/ 661126 w 1724387"/>
              <a:gd name="connsiteY5" fmla="*/ 1840669 h 1870956"/>
              <a:gd name="connsiteX6" fmla="*/ 819876 w 1724387"/>
              <a:gd name="connsiteY6" fmla="*/ 1796219 h 1870956"/>
              <a:gd name="connsiteX7" fmla="*/ 934176 w 1724387"/>
              <a:gd name="connsiteY7" fmla="*/ 1751769 h 1870956"/>
              <a:gd name="connsiteX8" fmla="*/ 1061176 w 1724387"/>
              <a:gd name="connsiteY8" fmla="*/ 1751769 h 1870956"/>
              <a:gd name="connsiteX9" fmla="*/ 1258026 w 1724387"/>
              <a:gd name="connsiteY9" fmla="*/ 1859719 h 1870956"/>
              <a:gd name="connsiteX10" fmla="*/ 1448526 w 1724387"/>
              <a:gd name="connsiteY10" fmla="*/ 1859719 h 1870956"/>
              <a:gd name="connsiteX11" fmla="*/ 1575526 w 1724387"/>
              <a:gd name="connsiteY11" fmla="*/ 1789869 h 1870956"/>
              <a:gd name="connsiteX12" fmla="*/ 1645376 w 1724387"/>
              <a:gd name="connsiteY12" fmla="*/ 1802569 h 1870956"/>
              <a:gd name="connsiteX13" fmla="*/ 1689826 w 1724387"/>
              <a:gd name="connsiteY13" fmla="*/ 1796219 h 1870956"/>
              <a:gd name="connsiteX14" fmla="*/ 1683476 w 1724387"/>
              <a:gd name="connsiteY14" fmla="*/ 1135819 h 1870956"/>
              <a:gd name="connsiteX15" fmla="*/ 1677126 w 1724387"/>
              <a:gd name="connsiteY15" fmla="*/ 862769 h 1870956"/>
              <a:gd name="connsiteX16" fmla="*/ 1658076 w 1724387"/>
              <a:gd name="connsiteY16" fmla="*/ 589719 h 1870956"/>
              <a:gd name="connsiteX17" fmla="*/ 1651726 w 1724387"/>
              <a:gd name="connsiteY17" fmla="*/ 557969 h 1870956"/>
              <a:gd name="connsiteX18" fmla="*/ 1639026 w 1724387"/>
              <a:gd name="connsiteY18" fmla="*/ 411919 h 1870956"/>
              <a:gd name="connsiteX19" fmla="*/ 1632676 w 1724387"/>
              <a:gd name="connsiteY19" fmla="*/ 361119 h 1870956"/>
              <a:gd name="connsiteX20" fmla="*/ 1626326 w 1724387"/>
              <a:gd name="connsiteY20" fmla="*/ 81719 h 1870956"/>
              <a:gd name="connsiteX21" fmla="*/ 1607276 w 1724387"/>
              <a:gd name="connsiteY21" fmla="*/ 94419 h 1870956"/>
              <a:gd name="connsiteX22" fmla="*/ 1537426 w 1724387"/>
              <a:gd name="connsiteY22" fmla="*/ 113469 h 1870956"/>
              <a:gd name="connsiteX23" fmla="*/ 1346926 w 1724387"/>
              <a:gd name="connsiteY23" fmla="*/ 138869 h 1870956"/>
              <a:gd name="connsiteX24" fmla="*/ 902426 w 1724387"/>
              <a:gd name="connsiteY24" fmla="*/ 132519 h 1870956"/>
              <a:gd name="connsiteX25" fmla="*/ 57876 w 1724387"/>
              <a:gd name="connsiteY25" fmla="*/ 126169 h 1870956"/>
              <a:gd name="connsiteX0" fmla="*/ 57876 w 1724387"/>
              <a:gd name="connsiteY0" fmla="*/ 126169 h 1870956"/>
              <a:gd name="connsiteX1" fmla="*/ 64226 w 1724387"/>
              <a:gd name="connsiteY1" fmla="*/ 1815269 h 1870956"/>
              <a:gd name="connsiteX2" fmla="*/ 248376 w 1724387"/>
              <a:gd name="connsiteY2" fmla="*/ 1751769 h 1870956"/>
              <a:gd name="connsiteX3" fmla="*/ 432526 w 1724387"/>
              <a:gd name="connsiteY3" fmla="*/ 1834319 h 1870956"/>
              <a:gd name="connsiteX4" fmla="*/ 540476 w 1724387"/>
              <a:gd name="connsiteY4" fmla="*/ 1853369 h 1870956"/>
              <a:gd name="connsiteX5" fmla="*/ 661126 w 1724387"/>
              <a:gd name="connsiteY5" fmla="*/ 1840669 h 1870956"/>
              <a:gd name="connsiteX6" fmla="*/ 819876 w 1724387"/>
              <a:gd name="connsiteY6" fmla="*/ 1796219 h 1870956"/>
              <a:gd name="connsiteX7" fmla="*/ 934176 w 1724387"/>
              <a:gd name="connsiteY7" fmla="*/ 1751769 h 1870956"/>
              <a:gd name="connsiteX8" fmla="*/ 1061176 w 1724387"/>
              <a:gd name="connsiteY8" fmla="*/ 1751769 h 1870956"/>
              <a:gd name="connsiteX9" fmla="*/ 1258026 w 1724387"/>
              <a:gd name="connsiteY9" fmla="*/ 1859719 h 1870956"/>
              <a:gd name="connsiteX10" fmla="*/ 1448526 w 1724387"/>
              <a:gd name="connsiteY10" fmla="*/ 1859719 h 1870956"/>
              <a:gd name="connsiteX11" fmla="*/ 1575526 w 1724387"/>
              <a:gd name="connsiteY11" fmla="*/ 1789869 h 1870956"/>
              <a:gd name="connsiteX12" fmla="*/ 1689826 w 1724387"/>
              <a:gd name="connsiteY12" fmla="*/ 1796219 h 1870956"/>
              <a:gd name="connsiteX13" fmla="*/ 1683476 w 1724387"/>
              <a:gd name="connsiteY13" fmla="*/ 1135819 h 1870956"/>
              <a:gd name="connsiteX14" fmla="*/ 1677126 w 1724387"/>
              <a:gd name="connsiteY14" fmla="*/ 862769 h 1870956"/>
              <a:gd name="connsiteX15" fmla="*/ 1658076 w 1724387"/>
              <a:gd name="connsiteY15" fmla="*/ 589719 h 1870956"/>
              <a:gd name="connsiteX16" fmla="*/ 1651726 w 1724387"/>
              <a:gd name="connsiteY16" fmla="*/ 557969 h 1870956"/>
              <a:gd name="connsiteX17" fmla="*/ 1639026 w 1724387"/>
              <a:gd name="connsiteY17" fmla="*/ 411919 h 1870956"/>
              <a:gd name="connsiteX18" fmla="*/ 1632676 w 1724387"/>
              <a:gd name="connsiteY18" fmla="*/ 361119 h 1870956"/>
              <a:gd name="connsiteX19" fmla="*/ 1626326 w 1724387"/>
              <a:gd name="connsiteY19" fmla="*/ 81719 h 1870956"/>
              <a:gd name="connsiteX20" fmla="*/ 1607276 w 1724387"/>
              <a:gd name="connsiteY20" fmla="*/ 94419 h 1870956"/>
              <a:gd name="connsiteX21" fmla="*/ 1537426 w 1724387"/>
              <a:gd name="connsiteY21" fmla="*/ 113469 h 1870956"/>
              <a:gd name="connsiteX22" fmla="*/ 1346926 w 1724387"/>
              <a:gd name="connsiteY22" fmla="*/ 138869 h 1870956"/>
              <a:gd name="connsiteX23" fmla="*/ 902426 w 1724387"/>
              <a:gd name="connsiteY23" fmla="*/ 132519 h 1870956"/>
              <a:gd name="connsiteX24" fmla="*/ 57876 w 1724387"/>
              <a:gd name="connsiteY24" fmla="*/ 126169 h 1870956"/>
              <a:gd name="connsiteX0" fmla="*/ 57876 w 1747866"/>
              <a:gd name="connsiteY0" fmla="*/ 126169 h 1870956"/>
              <a:gd name="connsiteX1" fmla="*/ 64226 w 1747866"/>
              <a:gd name="connsiteY1" fmla="*/ 1815269 h 1870956"/>
              <a:gd name="connsiteX2" fmla="*/ 248376 w 1747866"/>
              <a:gd name="connsiteY2" fmla="*/ 1751769 h 1870956"/>
              <a:gd name="connsiteX3" fmla="*/ 432526 w 1747866"/>
              <a:gd name="connsiteY3" fmla="*/ 1834319 h 1870956"/>
              <a:gd name="connsiteX4" fmla="*/ 540476 w 1747866"/>
              <a:gd name="connsiteY4" fmla="*/ 1853369 h 1870956"/>
              <a:gd name="connsiteX5" fmla="*/ 661126 w 1747866"/>
              <a:gd name="connsiteY5" fmla="*/ 1840669 h 1870956"/>
              <a:gd name="connsiteX6" fmla="*/ 819876 w 1747866"/>
              <a:gd name="connsiteY6" fmla="*/ 1796219 h 1870956"/>
              <a:gd name="connsiteX7" fmla="*/ 934176 w 1747866"/>
              <a:gd name="connsiteY7" fmla="*/ 1751769 h 1870956"/>
              <a:gd name="connsiteX8" fmla="*/ 1061176 w 1747866"/>
              <a:gd name="connsiteY8" fmla="*/ 1751769 h 1870956"/>
              <a:gd name="connsiteX9" fmla="*/ 1258026 w 1747866"/>
              <a:gd name="connsiteY9" fmla="*/ 1859719 h 1870956"/>
              <a:gd name="connsiteX10" fmla="*/ 1448526 w 1747866"/>
              <a:gd name="connsiteY10" fmla="*/ 1859719 h 1870956"/>
              <a:gd name="connsiteX11" fmla="*/ 1575526 w 1747866"/>
              <a:gd name="connsiteY11" fmla="*/ 1789869 h 1870956"/>
              <a:gd name="connsiteX12" fmla="*/ 1721576 w 1747866"/>
              <a:gd name="connsiteY12" fmla="*/ 1802569 h 1870956"/>
              <a:gd name="connsiteX13" fmla="*/ 1683476 w 1747866"/>
              <a:gd name="connsiteY13" fmla="*/ 1135819 h 1870956"/>
              <a:gd name="connsiteX14" fmla="*/ 1677126 w 1747866"/>
              <a:gd name="connsiteY14" fmla="*/ 862769 h 1870956"/>
              <a:gd name="connsiteX15" fmla="*/ 1658076 w 1747866"/>
              <a:gd name="connsiteY15" fmla="*/ 589719 h 1870956"/>
              <a:gd name="connsiteX16" fmla="*/ 1651726 w 1747866"/>
              <a:gd name="connsiteY16" fmla="*/ 557969 h 1870956"/>
              <a:gd name="connsiteX17" fmla="*/ 1639026 w 1747866"/>
              <a:gd name="connsiteY17" fmla="*/ 411919 h 1870956"/>
              <a:gd name="connsiteX18" fmla="*/ 1632676 w 1747866"/>
              <a:gd name="connsiteY18" fmla="*/ 361119 h 1870956"/>
              <a:gd name="connsiteX19" fmla="*/ 1626326 w 1747866"/>
              <a:gd name="connsiteY19" fmla="*/ 81719 h 1870956"/>
              <a:gd name="connsiteX20" fmla="*/ 1607276 w 1747866"/>
              <a:gd name="connsiteY20" fmla="*/ 94419 h 1870956"/>
              <a:gd name="connsiteX21" fmla="*/ 1537426 w 1747866"/>
              <a:gd name="connsiteY21" fmla="*/ 113469 h 1870956"/>
              <a:gd name="connsiteX22" fmla="*/ 1346926 w 1747866"/>
              <a:gd name="connsiteY22" fmla="*/ 138869 h 1870956"/>
              <a:gd name="connsiteX23" fmla="*/ 902426 w 1747866"/>
              <a:gd name="connsiteY23" fmla="*/ 132519 h 1870956"/>
              <a:gd name="connsiteX24" fmla="*/ 57876 w 1747866"/>
              <a:gd name="connsiteY24" fmla="*/ 126169 h 1870956"/>
              <a:gd name="connsiteX0" fmla="*/ 57876 w 1747866"/>
              <a:gd name="connsiteY0" fmla="*/ 126169 h 1870956"/>
              <a:gd name="connsiteX1" fmla="*/ 64226 w 1747866"/>
              <a:gd name="connsiteY1" fmla="*/ 1815269 h 1870956"/>
              <a:gd name="connsiteX2" fmla="*/ 248376 w 1747866"/>
              <a:gd name="connsiteY2" fmla="*/ 1751769 h 1870956"/>
              <a:gd name="connsiteX3" fmla="*/ 432526 w 1747866"/>
              <a:gd name="connsiteY3" fmla="*/ 1834319 h 1870956"/>
              <a:gd name="connsiteX4" fmla="*/ 540476 w 1747866"/>
              <a:gd name="connsiteY4" fmla="*/ 1853369 h 1870956"/>
              <a:gd name="connsiteX5" fmla="*/ 661126 w 1747866"/>
              <a:gd name="connsiteY5" fmla="*/ 1840669 h 1870956"/>
              <a:gd name="connsiteX6" fmla="*/ 819876 w 1747866"/>
              <a:gd name="connsiteY6" fmla="*/ 1796219 h 1870956"/>
              <a:gd name="connsiteX7" fmla="*/ 934176 w 1747866"/>
              <a:gd name="connsiteY7" fmla="*/ 1751769 h 1870956"/>
              <a:gd name="connsiteX8" fmla="*/ 1061176 w 1747866"/>
              <a:gd name="connsiteY8" fmla="*/ 1751769 h 1870956"/>
              <a:gd name="connsiteX9" fmla="*/ 1258026 w 1747866"/>
              <a:gd name="connsiteY9" fmla="*/ 1859719 h 1870956"/>
              <a:gd name="connsiteX10" fmla="*/ 1448526 w 1747866"/>
              <a:gd name="connsiteY10" fmla="*/ 1859719 h 1870956"/>
              <a:gd name="connsiteX11" fmla="*/ 1575526 w 1747866"/>
              <a:gd name="connsiteY11" fmla="*/ 1789869 h 1870956"/>
              <a:gd name="connsiteX12" fmla="*/ 1721576 w 1747866"/>
              <a:gd name="connsiteY12" fmla="*/ 1802569 h 1870956"/>
              <a:gd name="connsiteX13" fmla="*/ 1683476 w 1747866"/>
              <a:gd name="connsiteY13" fmla="*/ 1135819 h 1870956"/>
              <a:gd name="connsiteX14" fmla="*/ 1677126 w 1747866"/>
              <a:gd name="connsiteY14" fmla="*/ 862769 h 1870956"/>
              <a:gd name="connsiteX15" fmla="*/ 1658076 w 1747866"/>
              <a:gd name="connsiteY15" fmla="*/ 589719 h 1870956"/>
              <a:gd name="connsiteX16" fmla="*/ 1651726 w 1747866"/>
              <a:gd name="connsiteY16" fmla="*/ 557969 h 1870956"/>
              <a:gd name="connsiteX17" fmla="*/ 1639026 w 1747866"/>
              <a:gd name="connsiteY17" fmla="*/ 411919 h 1870956"/>
              <a:gd name="connsiteX18" fmla="*/ 1632676 w 1747866"/>
              <a:gd name="connsiteY18" fmla="*/ 361119 h 1870956"/>
              <a:gd name="connsiteX19" fmla="*/ 1626326 w 1747866"/>
              <a:gd name="connsiteY19" fmla="*/ 81719 h 1870956"/>
              <a:gd name="connsiteX20" fmla="*/ 1607276 w 1747866"/>
              <a:gd name="connsiteY20" fmla="*/ 94419 h 1870956"/>
              <a:gd name="connsiteX21" fmla="*/ 1537426 w 1747866"/>
              <a:gd name="connsiteY21" fmla="*/ 113469 h 1870956"/>
              <a:gd name="connsiteX22" fmla="*/ 1346926 w 1747866"/>
              <a:gd name="connsiteY22" fmla="*/ 138869 h 1870956"/>
              <a:gd name="connsiteX23" fmla="*/ 902426 w 1747866"/>
              <a:gd name="connsiteY23" fmla="*/ 132519 h 1870956"/>
              <a:gd name="connsiteX24" fmla="*/ 57876 w 1747866"/>
              <a:gd name="connsiteY24" fmla="*/ 126169 h 1870956"/>
              <a:gd name="connsiteX0" fmla="*/ 57876 w 1747866"/>
              <a:gd name="connsiteY0" fmla="*/ 126169 h 1870956"/>
              <a:gd name="connsiteX1" fmla="*/ 64226 w 1747866"/>
              <a:gd name="connsiteY1" fmla="*/ 1815269 h 1870956"/>
              <a:gd name="connsiteX2" fmla="*/ 248376 w 1747866"/>
              <a:gd name="connsiteY2" fmla="*/ 1751769 h 1870956"/>
              <a:gd name="connsiteX3" fmla="*/ 432526 w 1747866"/>
              <a:gd name="connsiteY3" fmla="*/ 1834319 h 1870956"/>
              <a:gd name="connsiteX4" fmla="*/ 540476 w 1747866"/>
              <a:gd name="connsiteY4" fmla="*/ 1853369 h 1870956"/>
              <a:gd name="connsiteX5" fmla="*/ 661126 w 1747866"/>
              <a:gd name="connsiteY5" fmla="*/ 1840669 h 1870956"/>
              <a:gd name="connsiteX6" fmla="*/ 819876 w 1747866"/>
              <a:gd name="connsiteY6" fmla="*/ 1796219 h 1870956"/>
              <a:gd name="connsiteX7" fmla="*/ 934176 w 1747866"/>
              <a:gd name="connsiteY7" fmla="*/ 1751769 h 1870956"/>
              <a:gd name="connsiteX8" fmla="*/ 1061176 w 1747866"/>
              <a:gd name="connsiteY8" fmla="*/ 1751769 h 1870956"/>
              <a:gd name="connsiteX9" fmla="*/ 1258026 w 1747866"/>
              <a:gd name="connsiteY9" fmla="*/ 1859719 h 1870956"/>
              <a:gd name="connsiteX10" fmla="*/ 1448526 w 1747866"/>
              <a:gd name="connsiteY10" fmla="*/ 1859719 h 1870956"/>
              <a:gd name="connsiteX11" fmla="*/ 1575526 w 1747866"/>
              <a:gd name="connsiteY11" fmla="*/ 1789869 h 1870956"/>
              <a:gd name="connsiteX12" fmla="*/ 1721576 w 1747866"/>
              <a:gd name="connsiteY12" fmla="*/ 1802569 h 1870956"/>
              <a:gd name="connsiteX13" fmla="*/ 1683476 w 1747866"/>
              <a:gd name="connsiteY13" fmla="*/ 1135819 h 1870956"/>
              <a:gd name="connsiteX14" fmla="*/ 1677126 w 1747866"/>
              <a:gd name="connsiteY14" fmla="*/ 862769 h 1870956"/>
              <a:gd name="connsiteX15" fmla="*/ 1658076 w 1747866"/>
              <a:gd name="connsiteY15" fmla="*/ 589719 h 1870956"/>
              <a:gd name="connsiteX16" fmla="*/ 1651726 w 1747866"/>
              <a:gd name="connsiteY16" fmla="*/ 557969 h 1870956"/>
              <a:gd name="connsiteX17" fmla="*/ 1639026 w 1747866"/>
              <a:gd name="connsiteY17" fmla="*/ 411919 h 1870956"/>
              <a:gd name="connsiteX18" fmla="*/ 1632676 w 1747866"/>
              <a:gd name="connsiteY18" fmla="*/ 361119 h 1870956"/>
              <a:gd name="connsiteX19" fmla="*/ 1626326 w 1747866"/>
              <a:gd name="connsiteY19" fmla="*/ 81719 h 1870956"/>
              <a:gd name="connsiteX20" fmla="*/ 1607276 w 1747866"/>
              <a:gd name="connsiteY20" fmla="*/ 94419 h 1870956"/>
              <a:gd name="connsiteX21" fmla="*/ 1537426 w 1747866"/>
              <a:gd name="connsiteY21" fmla="*/ 113469 h 1870956"/>
              <a:gd name="connsiteX22" fmla="*/ 1346926 w 1747866"/>
              <a:gd name="connsiteY22" fmla="*/ 138869 h 1870956"/>
              <a:gd name="connsiteX23" fmla="*/ 902426 w 1747866"/>
              <a:gd name="connsiteY23" fmla="*/ 132519 h 1870956"/>
              <a:gd name="connsiteX24" fmla="*/ 57876 w 1747866"/>
              <a:gd name="connsiteY24" fmla="*/ 126169 h 1870956"/>
              <a:gd name="connsiteX0" fmla="*/ 57876 w 1721903"/>
              <a:gd name="connsiteY0" fmla="*/ 126169 h 1870956"/>
              <a:gd name="connsiteX1" fmla="*/ 64226 w 1721903"/>
              <a:gd name="connsiteY1" fmla="*/ 1815269 h 1870956"/>
              <a:gd name="connsiteX2" fmla="*/ 248376 w 1721903"/>
              <a:gd name="connsiteY2" fmla="*/ 1751769 h 1870956"/>
              <a:gd name="connsiteX3" fmla="*/ 432526 w 1721903"/>
              <a:gd name="connsiteY3" fmla="*/ 1834319 h 1870956"/>
              <a:gd name="connsiteX4" fmla="*/ 540476 w 1721903"/>
              <a:gd name="connsiteY4" fmla="*/ 1853369 h 1870956"/>
              <a:gd name="connsiteX5" fmla="*/ 661126 w 1721903"/>
              <a:gd name="connsiteY5" fmla="*/ 1840669 h 1870956"/>
              <a:gd name="connsiteX6" fmla="*/ 819876 w 1721903"/>
              <a:gd name="connsiteY6" fmla="*/ 1796219 h 1870956"/>
              <a:gd name="connsiteX7" fmla="*/ 934176 w 1721903"/>
              <a:gd name="connsiteY7" fmla="*/ 1751769 h 1870956"/>
              <a:gd name="connsiteX8" fmla="*/ 1061176 w 1721903"/>
              <a:gd name="connsiteY8" fmla="*/ 1751769 h 1870956"/>
              <a:gd name="connsiteX9" fmla="*/ 1258026 w 1721903"/>
              <a:gd name="connsiteY9" fmla="*/ 1859719 h 1870956"/>
              <a:gd name="connsiteX10" fmla="*/ 1448526 w 1721903"/>
              <a:gd name="connsiteY10" fmla="*/ 1859719 h 1870956"/>
              <a:gd name="connsiteX11" fmla="*/ 1575526 w 1721903"/>
              <a:gd name="connsiteY11" fmla="*/ 1789869 h 1870956"/>
              <a:gd name="connsiteX12" fmla="*/ 1721576 w 1721903"/>
              <a:gd name="connsiteY12" fmla="*/ 1802569 h 1870956"/>
              <a:gd name="connsiteX13" fmla="*/ 1683476 w 1721903"/>
              <a:gd name="connsiteY13" fmla="*/ 1135819 h 1870956"/>
              <a:gd name="connsiteX14" fmla="*/ 1677126 w 1721903"/>
              <a:gd name="connsiteY14" fmla="*/ 862769 h 1870956"/>
              <a:gd name="connsiteX15" fmla="*/ 1658076 w 1721903"/>
              <a:gd name="connsiteY15" fmla="*/ 589719 h 1870956"/>
              <a:gd name="connsiteX16" fmla="*/ 1651726 w 1721903"/>
              <a:gd name="connsiteY16" fmla="*/ 557969 h 1870956"/>
              <a:gd name="connsiteX17" fmla="*/ 1639026 w 1721903"/>
              <a:gd name="connsiteY17" fmla="*/ 411919 h 1870956"/>
              <a:gd name="connsiteX18" fmla="*/ 1632676 w 1721903"/>
              <a:gd name="connsiteY18" fmla="*/ 361119 h 1870956"/>
              <a:gd name="connsiteX19" fmla="*/ 1626326 w 1721903"/>
              <a:gd name="connsiteY19" fmla="*/ 81719 h 1870956"/>
              <a:gd name="connsiteX20" fmla="*/ 1607276 w 1721903"/>
              <a:gd name="connsiteY20" fmla="*/ 94419 h 1870956"/>
              <a:gd name="connsiteX21" fmla="*/ 1537426 w 1721903"/>
              <a:gd name="connsiteY21" fmla="*/ 113469 h 1870956"/>
              <a:gd name="connsiteX22" fmla="*/ 1346926 w 1721903"/>
              <a:gd name="connsiteY22" fmla="*/ 138869 h 1870956"/>
              <a:gd name="connsiteX23" fmla="*/ 902426 w 1721903"/>
              <a:gd name="connsiteY23" fmla="*/ 132519 h 1870956"/>
              <a:gd name="connsiteX24" fmla="*/ 57876 w 1721903"/>
              <a:gd name="connsiteY24" fmla="*/ 126169 h 1870956"/>
              <a:gd name="connsiteX0" fmla="*/ 57876 w 1725001"/>
              <a:gd name="connsiteY0" fmla="*/ 126169 h 1870956"/>
              <a:gd name="connsiteX1" fmla="*/ 64226 w 1725001"/>
              <a:gd name="connsiteY1" fmla="*/ 1815269 h 1870956"/>
              <a:gd name="connsiteX2" fmla="*/ 248376 w 1725001"/>
              <a:gd name="connsiteY2" fmla="*/ 1751769 h 1870956"/>
              <a:gd name="connsiteX3" fmla="*/ 432526 w 1725001"/>
              <a:gd name="connsiteY3" fmla="*/ 1834319 h 1870956"/>
              <a:gd name="connsiteX4" fmla="*/ 540476 w 1725001"/>
              <a:gd name="connsiteY4" fmla="*/ 1853369 h 1870956"/>
              <a:gd name="connsiteX5" fmla="*/ 661126 w 1725001"/>
              <a:gd name="connsiteY5" fmla="*/ 1840669 h 1870956"/>
              <a:gd name="connsiteX6" fmla="*/ 819876 w 1725001"/>
              <a:gd name="connsiteY6" fmla="*/ 1796219 h 1870956"/>
              <a:gd name="connsiteX7" fmla="*/ 934176 w 1725001"/>
              <a:gd name="connsiteY7" fmla="*/ 1751769 h 1870956"/>
              <a:gd name="connsiteX8" fmla="*/ 1061176 w 1725001"/>
              <a:gd name="connsiteY8" fmla="*/ 1751769 h 1870956"/>
              <a:gd name="connsiteX9" fmla="*/ 1258026 w 1725001"/>
              <a:gd name="connsiteY9" fmla="*/ 1859719 h 1870956"/>
              <a:gd name="connsiteX10" fmla="*/ 1448526 w 1725001"/>
              <a:gd name="connsiteY10" fmla="*/ 1859719 h 1870956"/>
              <a:gd name="connsiteX11" fmla="*/ 1575526 w 1725001"/>
              <a:gd name="connsiteY11" fmla="*/ 1789869 h 1870956"/>
              <a:gd name="connsiteX12" fmla="*/ 1721576 w 1725001"/>
              <a:gd name="connsiteY12" fmla="*/ 1802569 h 1870956"/>
              <a:gd name="connsiteX13" fmla="*/ 1677126 w 1725001"/>
              <a:gd name="connsiteY13" fmla="*/ 862769 h 1870956"/>
              <a:gd name="connsiteX14" fmla="*/ 1658076 w 1725001"/>
              <a:gd name="connsiteY14" fmla="*/ 589719 h 1870956"/>
              <a:gd name="connsiteX15" fmla="*/ 1651726 w 1725001"/>
              <a:gd name="connsiteY15" fmla="*/ 557969 h 1870956"/>
              <a:gd name="connsiteX16" fmla="*/ 1639026 w 1725001"/>
              <a:gd name="connsiteY16" fmla="*/ 411919 h 1870956"/>
              <a:gd name="connsiteX17" fmla="*/ 1632676 w 1725001"/>
              <a:gd name="connsiteY17" fmla="*/ 361119 h 1870956"/>
              <a:gd name="connsiteX18" fmla="*/ 1626326 w 1725001"/>
              <a:gd name="connsiteY18" fmla="*/ 81719 h 1870956"/>
              <a:gd name="connsiteX19" fmla="*/ 1607276 w 1725001"/>
              <a:gd name="connsiteY19" fmla="*/ 94419 h 1870956"/>
              <a:gd name="connsiteX20" fmla="*/ 1537426 w 1725001"/>
              <a:gd name="connsiteY20" fmla="*/ 113469 h 1870956"/>
              <a:gd name="connsiteX21" fmla="*/ 1346926 w 1725001"/>
              <a:gd name="connsiteY21" fmla="*/ 138869 h 1870956"/>
              <a:gd name="connsiteX22" fmla="*/ 902426 w 1725001"/>
              <a:gd name="connsiteY22" fmla="*/ 132519 h 1870956"/>
              <a:gd name="connsiteX23" fmla="*/ 57876 w 1725001"/>
              <a:gd name="connsiteY23" fmla="*/ 126169 h 1870956"/>
              <a:gd name="connsiteX0" fmla="*/ 57876 w 1723462"/>
              <a:gd name="connsiteY0" fmla="*/ 126169 h 1870956"/>
              <a:gd name="connsiteX1" fmla="*/ 64226 w 1723462"/>
              <a:gd name="connsiteY1" fmla="*/ 1815269 h 1870956"/>
              <a:gd name="connsiteX2" fmla="*/ 248376 w 1723462"/>
              <a:gd name="connsiteY2" fmla="*/ 1751769 h 1870956"/>
              <a:gd name="connsiteX3" fmla="*/ 432526 w 1723462"/>
              <a:gd name="connsiteY3" fmla="*/ 1834319 h 1870956"/>
              <a:gd name="connsiteX4" fmla="*/ 540476 w 1723462"/>
              <a:gd name="connsiteY4" fmla="*/ 1853369 h 1870956"/>
              <a:gd name="connsiteX5" fmla="*/ 661126 w 1723462"/>
              <a:gd name="connsiteY5" fmla="*/ 1840669 h 1870956"/>
              <a:gd name="connsiteX6" fmla="*/ 819876 w 1723462"/>
              <a:gd name="connsiteY6" fmla="*/ 1796219 h 1870956"/>
              <a:gd name="connsiteX7" fmla="*/ 934176 w 1723462"/>
              <a:gd name="connsiteY7" fmla="*/ 1751769 h 1870956"/>
              <a:gd name="connsiteX8" fmla="*/ 1061176 w 1723462"/>
              <a:gd name="connsiteY8" fmla="*/ 1751769 h 1870956"/>
              <a:gd name="connsiteX9" fmla="*/ 1258026 w 1723462"/>
              <a:gd name="connsiteY9" fmla="*/ 1859719 h 1870956"/>
              <a:gd name="connsiteX10" fmla="*/ 1448526 w 1723462"/>
              <a:gd name="connsiteY10" fmla="*/ 1859719 h 1870956"/>
              <a:gd name="connsiteX11" fmla="*/ 1575526 w 1723462"/>
              <a:gd name="connsiteY11" fmla="*/ 1789869 h 1870956"/>
              <a:gd name="connsiteX12" fmla="*/ 1721576 w 1723462"/>
              <a:gd name="connsiteY12" fmla="*/ 1802569 h 1870956"/>
              <a:gd name="connsiteX13" fmla="*/ 1658076 w 1723462"/>
              <a:gd name="connsiteY13" fmla="*/ 589719 h 1870956"/>
              <a:gd name="connsiteX14" fmla="*/ 1651726 w 1723462"/>
              <a:gd name="connsiteY14" fmla="*/ 557969 h 1870956"/>
              <a:gd name="connsiteX15" fmla="*/ 1639026 w 1723462"/>
              <a:gd name="connsiteY15" fmla="*/ 411919 h 1870956"/>
              <a:gd name="connsiteX16" fmla="*/ 1632676 w 1723462"/>
              <a:gd name="connsiteY16" fmla="*/ 361119 h 1870956"/>
              <a:gd name="connsiteX17" fmla="*/ 1626326 w 1723462"/>
              <a:gd name="connsiteY17" fmla="*/ 81719 h 1870956"/>
              <a:gd name="connsiteX18" fmla="*/ 1607276 w 1723462"/>
              <a:gd name="connsiteY18" fmla="*/ 94419 h 1870956"/>
              <a:gd name="connsiteX19" fmla="*/ 1537426 w 1723462"/>
              <a:gd name="connsiteY19" fmla="*/ 113469 h 1870956"/>
              <a:gd name="connsiteX20" fmla="*/ 1346926 w 1723462"/>
              <a:gd name="connsiteY20" fmla="*/ 138869 h 1870956"/>
              <a:gd name="connsiteX21" fmla="*/ 902426 w 1723462"/>
              <a:gd name="connsiteY21" fmla="*/ 132519 h 1870956"/>
              <a:gd name="connsiteX22" fmla="*/ 57876 w 1723462"/>
              <a:gd name="connsiteY22" fmla="*/ 126169 h 1870956"/>
              <a:gd name="connsiteX0" fmla="*/ 57876 w 1723132"/>
              <a:gd name="connsiteY0" fmla="*/ 126169 h 1870956"/>
              <a:gd name="connsiteX1" fmla="*/ 64226 w 1723132"/>
              <a:gd name="connsiteY1" fmla="*/ 1815269 h 1870956"/>
              <a:gd name="connsiteX2" fmla="*/ 248376 w 1723132"/>
              <a:gd name="connsiteY2" fmla="*/ 1751769 h 1870956"/>
              <a:gd name="connsiteX3" fmla="*/ 432526 w 1723132"/>
              <a:gd name="connsiteY3" fmla="*/ 1834319 h 1870956"/>
              <a:gd name="connsiteX4" fmla="*/ 540476 w 1723132"/>
              <a:gd name="connsiteY4" fmla="*/ 1853369 h 1870956"/>
              <a:gd name="connsiteX5" fmla="*/ 661126 w 1723132"/>
              <a:gd name="connsiteY5" fmla="*/ 1840669 h 1870956"/>
              <a:gd name="connsiteX6" fmla="*/ 819876 w 1723132"/>
              <a:gd name="connsiteY6" fmla="*/ 1796219 h 1870956"/>
              <a:gd name="connsiteX7" fmla="*/ 934176 w 1723132"/>
              <a:gd name="connsiteY7" fmla="*/ 1751769 h 1870956"/>
              <a:gd name="connsiteX8" fmla="*/ 1061176 w 1723132"/>
              <a:gd name="connsiteY8" fmla="*/ 1751769 h 1870956"/>
              <a:gd name="connsiteX9" fmla="*/ 1258026 w 1723132"/>
              <a:gd name="connsiteY9" fmla="*/ 1859719 h 1870956"/>
              <a:gd name="connsiteX10" fmla="*/ 1448526 w 1723132"/>
              <a:gd name="connsiteY10" fmla="*/ 1859719 h 1870956"/>
              <a:gd name="connsiteX11" fmla="*/ 1575526 w 1723132"/>
              <a:gd name="connsiteY11" fmla="*/ 1789869 h 1870956"/>
              <a:gd name="connsiteX12" fmla="*/ 1721576 w 1723132"/>
              <a:gd name="connsiteY12" fmla="*/ 1802569 h 1870956"/>
              <a:gd name="connsiteX13" fmla="*/ 1651726 w 1723132"/>
              <a:gd name="connsiteY13" fmla="*/ 557969 h 1870956"/>
              <a:gd name="connsiteX14" fmla="*/ 1639026 w 1723132"/>
              <a:gd name="connsiteY14" fmla="*/ 411919 h 1870956"/>
              <a:gd name="connsiteX15" fmla="*/ 1632676 w 1723132"/>
              <a:gd name="connsiteY15" fmla="*/ 361119 h 1870956"/>
              <a:gd name="connsiteX16" fmla="*/ 1626326 w 1723132"/>
              <a:gd name="connsiteY16" fmla="*/ 81719 h 1870956"/>
              <a:gd name="connsiteX17" fmla="*/ 1607276 w 1723132"/>
              <a:gd name="connsiteY17" fmla="*/ 94419 h 1870956"/>
              <a:gd name="connsiteX18" fmla="*/ 1537426 w 1723132"/>
              <a:gd name="connsiteY18" fmla="*/ 113469 h 1870956"/>
              <a:gd name="connsiteX19" fmla="*/ 1346926 w 1723132"/>
              <a:gd name="connsiteY19" fmla="*/ 138869 h 1870956"/>
              <a:gd name="connsiteX20" fmla="*/ 902426 w 1723132"/>
              <a:gd name="connsiteY20" fmla="*/ 132519 h 1870956"/>
              <a:gd name="connsiteX21" fmla="*/ 57876 w 1723132"/>
              <a:gd name="connsiteY21" fmla="*/ 126169 h 1870956"/>
              <a:gd name="connsiteX0" fmla="*/ 57876 w 1722555"/>
              <a:gd name="connsiteY0" fmla="*/ 126169 h 1870956"/>
              <a:gd name="connsiteX1" fmla="*/ 64226 w 1722555"/>
              <a:gd name="connsiteY1" fmla="*/ 1815269 h 1870956"/>
              <a:gd name="connsiteX2" fmla="*/ 248376 w 1722555"/>
              <a:gd name="connsiteY2" fmla="*/ 1751769 h 1870956"/>
              <a:gd name="connsiteX3" fmla="*/ 432526 w 1722555"/>
              <a:gd name="connsiteY3" fmla="*/ 1834319 h 1870956"/>
              <a:gd name="connsiteX4" fmla="*/ 540476 w 1722555"/>
              <a:gd name="connsiteY4" fmla="*/ 1853369 h 1870956"/>
              <a:gd name="connsiteX5" fmla="*/ 661126 w 1722555"/>
              <a:gd name="connsiteY5" fmla="*/ 1840669 h 1870956"/>
              <a:gd name="connsiteX6" fmla="*/ 819876 w 1722555"/>
              <a:gd name="connsiteY6" fmla="*/ 1796219 h 1870956"/>
              <a:gd name="connsiteX7" fmla="*/ 934176 w 1722555"/>
              <a:gd name="connsiteY7" fmla="*/ 1751769 h 1870956"/>
              <a:gd name="connsiteX8" fmla="*/ 1061176 w 1722555"/>
              <a:gd name="connsiteY8" fmla="*/ 1751769 h 1870956"/>
              <a:gd name="connsiteX9" fmla="*/ 1258026 w 1722555"/>
              <a:gd name="connsiteY9" fmla="*/ 1859719 h 1870956"/>
              <a:gd name="connsiteX10" fmla="*/ 1448526 w 1722555"/>
              <a:gd name="connsiteY10" fmla="*/ 1859719 h 1870956"/>
              <a:gd name="connsiteX11" fmla="*/ 1575526 w 1722555"/>
              <a:gd name="connsiteY11" fmla="*/ 1789869 h 1870956"/>
              <a:gd name="connsiteX12" fmla="*/ 1721576 w 1722555"/>
              <a:gd name="connsiteY12" fmla="*/ 1802569 h 1870956"/>
              <a:gd name="connsiteX13" fmla="*/ 1639026 w 1722555"/>
              <a:gd name="connsiteY13" fmla="*/ 411919 h 1870956"/>
              <a:gd name="connsiteX14" fmla="*/ 1632676 w 1722555"/>
              <a:gd name="connsiteY14" fmla="*/ 361119 h 1870956"/>
              <a:gd name="connsiteX15" fmla="*/ 1626326 w 1722555"/>
              <a:gd name="connsiteY15" fmla="*/ 81719 h 1870956"/>
              <a:gd name="connsiteX16" fmla="*/ 1607276 w 1722555"/>
              <a:gd name="connsiteY16" fmla="*/ 94419 h 1870956"/>
              <a:gd name="connsiteX17" fmla="*/ 1537426 w 1722555"/>
              <a:gd name="connsiteY17" fmla="*/ 113469 h 1870956"/>
              <a:gd name="connsiteX18" fmla="*/ 1346926 w 1722555"/>
              <a:gd name="connsiteY18" fmla="*/ 138869 h 1870956"/>
              <a:gd name="connsiteX19" fmla="*/ 902426 w 1722555"/>
              <a:gd name="connsiteY19" fmla="*/ 132519 h 1870956"/>
              <a:gd name="connsiteX20" fmla="*/ 57876 w 1722555"/>
              <a:gd name="connsiteY20" fmla="*/ 126169 h 1870956"/>
              <a:gd name="connsiteX0" fmla="*/ 57876 w 1722338"/>
              <a:gd name="connsiteY0" fmla="*/ 126169 h 1870956"/>
              <a:gd name="connsiteX1" fmla="*/ 64226 w 1722338"/>
              <a:gd name="connsiteY1" fmla="*/ 1815269 h 1870956"/>
              <a:gd name="connsiteX2" fmla="*/ 248376 w 1722338"/>
              <a:gd name="connsiteY2" fmla="*/ 1751769 h 1870956"/>
              <a:gd name="connsiteX3" fmla="*/ 432526 w 1722338"/>
              <a:gd name="connsiteY3" fmla="*/ 1834319 h 1870956"/>
              <a:gd name="connsiteX4" fmla="*/ 540476 w 1722338"/>
              <a:gd name="connsiteY4" fmla="*/ 1853369 h 1870956"/>
              <a:gd name="connsiteX5" fmla="*/ 661126 w 1722338"/>
              <a:gd name="connsiteY5" fmla="*/ 1840669 h 1870956"/>
              <a:gd name="connsiteX6" fmla="*/ 819876 w 1722338"/>
              <a:gd name="connsiteY6" fmla="*/ 1796219 h 1870956"/>
              <a:gd name="connsiteX7" fmla="*/ 934176 w 1722338"/>
              <a:gd name="connsiteY7" fmla="*/ 1751769 h 1870956"/>
              <a:gd name="connsiteX8" fmla="*/ 1061176 w 1722338"/>
              <a:gd name="connsiteY8" fmla="*/ 1751769 h 1870956"/>
              <a:gd name="connsiteX9" fmla="*/ 1258026 w 1722338"/>
              <a:gd name="connsiteY9" fmla="*/ 1859719 h 1870956"/>
              <a:gd name="connsiteX10" fmla="*/ 1448526 w 1722338"/>
              <a:gd name="connsiteY10" fmla="*/ 1859719 h 1870956"/>
              <a:gd name="connsiteX11" fmla="*/ 1575526 w 1722338"/>
              <a:gd name="connsiteY11" fmla="*/ 1789869 h 1870956"/>
              <a:gd name="connsiteX12" fmla="*/ 1721576 w 1722338"/>
              <a:gd name="connsiteY12" fmla="*/ 1802569 h 1870956"/>
              <a:gd name="connsiteX13" fmla="*/ 1632676 w 1722338"/>
              <a:gd name="connsiteY13" fmla="*/ 361119 h 1870956"/>
              <a:gd name="connsiteX14" fmla="*/ 1626326 w 1722338"/>
              <a:gd name="connsiteY14" fmla="*/ 81719 h 1870956"/>
              <a:gd name="connsiteX15" fmla="*/ 1607276 w 1722338"/>
              <a:gd name="connsiteY15" fmla="*/ 94419 h 1870956"/>
              <a:gd name="connsiteX16" fmla="*/ 1537426 w 1722338"/>
              <a:gd name="connsiteY16" fmla="*/ 113469 h 1870956"/>
              <a:gd name="connsiteX17" fmla="*/ 1346926 w 1722338"/>
              <a:gd name="connsiteY17" fmla="*/ 138869 h 1870956"/>
              <a:gd name="connsiteX18" fmla="*/ 902426 w 1722338"/>
              <a:gd name="connsiteY18" fmla="*/ 132519 h 1870956"/>
              <a:gd name="connsiteX19" fmla="*/ 57876 w 1722338"/>
              <a:gd name="connsiteY19" fmla="*/ 126169 h 1870956"/>
              <a:gd name="connsiteX0" fmla="*/ 57876 w 1722169"/>
              <a:gd name="connsiteY0" fmla="*/ 168430 h 1913217"/>
              <a:gd name="connsiteX1" fmla="*/ 64226 w 1722169"/>
              <a:gd name="connsiteY1" fmla="*/ 1857530 h 1913217"/>
              <a:gd name="connsiteX2" fmla="*/ 248376 w 1722169"/>
              <a:gd name="connsiteY2" fmla="*/ 1794030 h 1913217"/>
              <a:gd name="connsiteX3" fmla="*/ 432526 w 1722169"/>
              <a:gd name="connsiteY3" fmla="*/ 1876580 h 1913217"/>
              <a:gd name="connsiteX4" fmla="*/ 540476 w 1722169"/>
              <a:gd name="connsiteY4" fmla="*/ 1895630 h 1913217"/>
              <a:gd name="connsiteX5" fmla="*/ 661126 w 1722169"/>
              <a:gd name="connsiteY5" fmla="*/ 1882930 h 1913217"/>
              <a:gd name="connsiteX6" fmla="*/ 819876 w 1722169"/>
              <a:gd name="connsiteY6" fmla="*/ 1838480 h 1913217"/>
              <a:gd name="connsiteX7" fmla="*/ 934176 w 1722169"/>
              <a:gd name="connsiteY7" fmla="*/ 1794030 h 1913217"/>
              <a:gd name="connsiteX8" fmla="*/ 1061176 w 1722169"/>
              <a:gd name="connsiteY8" fmla="*/ 1794030 h 1913217"/>
              <a:gd name="connsiteX9" fmla="*/ 1258026 w 1722169"/>
              <a:gd name="connsiteY9" fmla="*/ 1901980 h 1913217"/>
              <a:gd name="connsiteX10" fmla="*/ 1448526 w 1722169"/>
              <a:gd name="connsiteY10" fmla="*/ 1901980 h 1913217"/>
              <a:gd name="connsiteX11" fmla="*/ 1575526 w 1722169"/>
              <a:gd name="connsiteY11" fmla="*/ 1832130 h 1913217"/>
              <a:gd name="connsiteX12" fmla="*/ 1721576 w 1722169"/>
              <a:gd name="connsiteY12" fmla="*/ 1844830 h 1913217"/>
              <a:gd name="connsiteX13" fmla="*/ 1626326 w 1722169"/>
              <a:gd name="connsiteY13" fmla="*/ 123980 h 1913217"/>
              <a:gd name="connsiteX14" fmla="*/ 1607276 w 1722169"/>
              <a:gd name="connsiteY14" fmla="*/ 136680 h 1913217"/>
              <a:gd name="connsiteX15" fmla="*/ 1537426 w 1722169"/>
              <a:gd name="connsiteY15" fmla="*/ 155730 h 1913217"/>
              <a:gd name="connsiteX16" fmla="*/ 1346926 w 1722169"/>
              <a:gd name="connsiteY16" fmla="*/ 181130 h 1913217"/>
              <a:gd name="connsiteX17" fmla="*/ 902426 w 1722169"/>
              <a:gd name="connsiteY17" fmla="*/ 174780 h 1913217"/>
              <a:gd name="connsiteX18" fmla="*/ 57876 w 1722169"/>
              <a:gd name="connsiteY18" fmla="*/ 168430 h 1913217"/>
              <a:gd name="connsiteX0" fmla="*/ 57876 w 1722254"/>
              <a:gd name="connsiteY0" fmla="*/ 163756 h 1908543"/>
              <a:gd name="connsiteX1" fmla="*/ 64226 w 1722254"/>
              <a:gd name="connsiteY1" fmla="*/ 1852856 h 1908543"/>
              <a:gd name="connsiteX2" fmla="*/ 248376 w 1722254"/>
              <a:gd name="connsiteY2" fmla="*/ 1789356 h 1908543"/>
              <a:gd name="connsiteX3" fmla="*/ 432526 w 1722254"/>
              <a:gd name="connsiteY3" fmla="*/ 1871906 h 1908543"/>
              <a:gd name="connsiteX4" fmla="*/ 540476 w 1722254"/>
              <a:gd name="connsiteY4" fmla="*/ 1890956 h 1908543"/>
              <a:gd name="connsiteX5" fmla="*/ 661126 w 1722254"/>
              <a:gd name="connsiteY5" fmla="*/ 1878256 h 1908543"/>
              <a:gd name="connsiteX6" fmla="*/ 819876 w 1722254"/>
              <a:gd name="connsiteY6" fmla="*/ 1833806 h 1908543"/>
              <a:gd name="connsiteX7" fmla="*/ 934176 w 1722254"/>
              <a:gd name="connsiteY7" fmla="*/ 1789356 h 1908543"/>
              <a:gd name="connsiteX8" fmla="*/ 1061176 w 1722254"/>
              <a:gd name="connsiteY8" fmla="*/ 1789356 h 1908543"/>
              <a:gd name="connsiteX9" fmla="*/ 1258026 w 1722254"/>
              <a:gd name="connsiteY9" fmla="*/ 1897306 h 1908543"/>
              <a:gd name="connsiteX10" fmla="*/ 1448526 w 1722254"/>
              <a:gd name="connsiteY10" fmla="*/ 1897306 h 1908543"/>
              <a:gd name="connsiteX11" fmla="*/ 1575526 w 1722254"/>
              <a:gd name="connsiteY11" fmla="*/ 1827456 h 1908543"/>
              <a:gd name="connsiteX12" fmla="*/ 1721576 w 1722254"/>
              <a:gd name="connsiteY12" fmla="*/ 1840156 h 1908543"/>
              <a:gd name="connsiteX13" fmla="*/ 1626326 w 1722254"/>
              <a:gd name="connsiteY13" fmla="*/ 119306 h 1908543"/>
              <a:gd name="connsiteX14" fmla="*/ 1537426 w 1722254"/>
              <a:gd name="connsiteY14" fmla="*/ 151056 h 1908543"/>
              <a:gd name="connsiteX15" fmla="*/ 1346926 w 1722254"/>
              <a:gd name="connsiteY15" fmla="*/ 176456 h 1908543"/>
              <a:gd name="connsiteX16" fmla="*/ 902426 w 1722254"/>
              <a:gd name="connsiteY16" fmla="*/ 170106 h 1908543"/>
              <a:gd name="connsiteX17" fmla="*/ 57876 w 1722254"/>
              <a:gd name="connsiteY17" fmla="*/ 163756 h 1908543"/>
              <a:gd name="connsiteX0" fmla="*/ 57876 w 1722675"/>
              <a:gd name="connsiteY0" fmla="*/ 155996 h 1900783"/>
              <a:gd name="connsiteX1" fmla="*/ 64226 w 1722675"/>
              <a:gd name="connsiteY1" fmla="*/ 1845096 h 1900783"/>
              <a:gd name="connsiteX2" fmla="*/ 248376 w 1722675"/>
              <a:gd name="connsiteY2" fmla="*/ 1781596 h 1900783"/>
              <a:gd name="connsiteX3" fmla="*/ 432526 w 1722675"/>
              <a:gd name="connsiteY3" fmla="*/ 1864146 h 1900783"/>
              <a:gd name="connsiteX4" fmla="*/ 540476 w 1722675"/>
              <a:gd name="connsiteY4" fmla="*/ 1883196 h 1900783"/>
              <a:gd name="connsiteX5" fmla="*/ 661126 w 1722675"/>
              <a:gd name="connsiteY5" fmla="*/ 1870496 h 1900783"/>
              <a:gd name="connsiteX6" fmla="*/ 819876 w 1722675"/>
              <a:gd name="connsiteY6" fmla="*/ 1826046 h 1900783"/>
              <a:gd name="connsiteX7" fmla="*/ 934176 w 1722675"/>
              <a:gd name="connsiteY7" fmla="*/ 1781596 h 1900783"/>
              <a:gd name="connsiteX8" fmla="*/ 1061176 w 1722675"/>
              <a:gd name="connsiteY8" fmla="*/ 1781596 h 1900783"/>
              <a:gd name="connsiteX9" fmla="*/ 1258026 w 1722675"/>
              <a:gd name="connsiteY9" fmla="*/ 1889546 h 1900783"/>
              <a:gd name="connsiteX10" fmla="*/ 1448526 w 1722675"/>
              <a:gd name="connsiteY10" fmla="*/ 1889546 h 1900783"/>
              <a:gd name="connsiteX11" fmla="*/ 1575526 w 1722675"/>
              <a:gd name="connsiteY11" fmla="*/ 1819696 h 1900783"/>
              <a:gd name="connsiteX12" fmla="*/ 1721576 w 1722675"/>
              <a:gd name="connsiteY12" fmla="*/ 1832396 h 1900783"/>
              <a:gd name="connsiteX13" fmla="*/ 1626326 w 1722675"/>
              <a:gd name="connsiteY13" fmla="*/ 111546 h 1900783"/>
              <a:gd name="connsiteX14" fmla="*/ 1346926 w 1722675"/>
              <a:gd name="connsiteY14" fmla="*/ 168696 h 1900783"/>
              <a:gd name="connsiteX15" fmla="*/ 902426 w 1722675"/>
              <a:gd name="connsiteY15" fmla="*/ 162346 h 1900783"/>
              <a:gd name="connsiteX16" fmla="*/ 57876 w 1722675"/>
              <a:gd name="connsiteY16" fmla="*/ 155996 h 1900783"/>
              <a:gd name="connsiteX0" fmla="*/ 57876 w 1731161"/>
              <a:gd name="connsiteY0" fmla="*/ 157626 h 1902413"/>
              <a:gd name="connsiteX1" fmla="*/ 64226 w 1731161"/>
              <a:gd name="connsiteY1" fmla="*/ 1846726 h 1902413"/>
              <a:gd name="connsiteX2" fmla="*/ 248376 w 1731161"/>
              <a:gd name="connsiteY2" fmla="*/ 1783226 h 1902413"/>
              <a:gd name="connsiteX3" fmla="*/ 432526 w 1731161"/>
              <a:gd name="connsiteY3" fmla="*/ 1865776 h 1902413"/>
              <a:gd name="connsiteX4" fmla="*/ 540476 w 1731161"/>
              <a:gd name="connsiteY4" fmla="*/ 1884826 h 1902413"/>
              <a:gd name="connsiteX5" fmla="*/ 661126 w 1731161"/>
              <a:gd name="connsiteY5" fmla="*/ 1872126 h 1902413"/>
              <a:gd name="connsiteX6" fmla="*/ 819876 w 1731161"/>
              <a:gd name="connsiteY6" fmla="*/ 1827676 h 1902413"/>
              <a:gd name="connsiteX7" fmla="*/ 934176 w 1731161"/>
              <a:gd name="connsiteY7" fmla="*/ 1783226 h 1902413"/>
              <a:gd name="connsiteX8" fmla="*/ 1061176 w 1731161"/>
              <a:gd name="connsiteY8" fmla="*/ 1783226 h 1902413"/>
              <a:gd name="connsiteX9" fmla="*/ 1258026 w 1731161"/>
              <a:gd name="connsiteY9" fmla="*/ 1891176 h 1902413"/>
              <a:gd name="connsiteX10" fmla="*/ 1448526 w 1731161"/>
              <a:gd name="connsiteY10" fmla="*/ 1891176 h 1902413"/>
              <a:gd name="connsiteX11" fmla="*/ 1575526 w 1731161"/>
              <a:gd name="connsiteY11" fmla="*/ 1821326 h 1902413"/>
              <a:gd name="connsiteX12" fmla="*/ 1721576 w 1731161"/>
              <a:gd name="connsiteY12" fmla="*/ 1834026 h 1902413"/>
              <a:gd name="connsiteX13" fmla="*/ 1626326 w 1731161"/>
              <a:gd name="connsiteY13" fmla="*/ 113176 h 1902413"/>
              <a:gd name="connsiteX14" fmla="*/ 902426 w 1731161"/>
              <a:gd name="connsiteY14" fmla="*/ 163976 h 1902413"/>
              <a:gd name="connsiteX15" fmla="*/ 57876 w 1731161"/>
              <a:gd name="connsiteY15" fmla="*/ 157626 h 1902413"/>
              <a:gd name="connsiteX0" fmla="*/ 57876 w 1782955"/>
              <a:gd name="connsiteY0" fmla="*/ 236383 h 1981170"/>
              <a:gd name="connsiteX1" fmla="*/ 64226 w 1782955"/>
              <a:gd name="connsiteY1" fmla="*/ 1925483 h 1981170"/>
              <a:gd name="connsiteX2" fmla="*/ 248376 w 1782955"/>
              <a:gd name="connsiteY2" fmla="*/ 1861983 h 1981170"/>
              <a:gd name="connsiteX3" fmla="*/ 432526 w 1782955"/>
              <a:gd name="connsiteY3" fmla="*/ 1944533 h 1981170"/>
              <a:gd name="connsiteX4" fmla="*/ 540476 w 1782955"/>
              <a:gd name="connsiteY4" fmla="*/ 1963583 h 1981170"/>
              <a:gd name="connsiteX5" fmla="*/ 661126 w 1782955"/>
              <a:gd name="connsiteY5" fmla="*/ 1950883 h 1981170"/>
              <a:gd name="connsiteX6" fmla="*/ 819876 w 1782955"/>
              <a:gd name="connsiteY6" fmla="*/ 1906433 h 1981170"/>
              <a:gd name="connsiteX7" fmla="*/ 934176 w 1782955"/>
              <a:gd name="connsiteY7" fmla="*/ 1861983 h 1981170"/>
              <a:gd name="connsiteX8" fmla="*/ 1061176 w 1782955"/>
              <a:gd name="connsiteY8" fmla="*/ 1861983 h 1981170"/>
              <a:gd name="connsiteX9" fmla="*/ 1258026 w 1782955"/>
              <a:gd name="connsiteY9" fmla="*/ 1969933 h 1981170"/>
              <a:gd name="connsiteX10" fmla="*/ 1448526 w 1782955"/>
              <a:gd name="connsiteY10" fmla="*/ 1969933 h 1981170"/>
              <a:gd name="connsiteX11" fmla="*/ 1575526 w 1782955"/>
              <a:gd name="connsiteY11" fmla="*/ 1900083 h 1981170"/>
              <a:gd name="connsiteX12" fmla="*/ 1721576 w 1782955"/>
              <a:gd name="connsiteY12" fmla="*/ 1912783 h 1981170"/>
              <a:gd name="connsiteX13" fmla="*/ 1626326 w 1782955"/>
              <a:gd name="connsiteY13" fmla="*/ 191933 h 1981170"/>
              <a:gd name="connsiteX14" fmla="*/ 57876 w 1782955"/>
              <a:gd name="connsiteY14" fmla="*/ 236383 h 1981170"/>
              <a:gd name="connsiteX0" fmla="*/ 117490 w 1897100"/>
              <a:gd name="connsiteY0" fmla="*/ 206804 h 1951591"/>
              <a:gd name="connsiteX1" fmla="*/ 123840 w 1897100"/>
              <a:gd name="connsiteY1" fmla="*/ 1895904 h 1951591"/>
              <a:gd name="connsiteX2" fmla="*/ 307990 w 1897100"/>
              <a:gd name="connsiteY2" fmla="*/ 1832404 h 1951591"/>
              <a:gd name="connsiteX3" fmla="*/ 492140 w 1897100"/>
              <a:gd name="connsiteY3" fmla="*/ 1914954 h 1951591"/>
              <a:gd name="connsiteX4" fmla="*/ 600090 w 1897100"/>
              <a:gd name="connsiteY4" fmla="*/ 1934004 h 1951591"/>
              <a:gd name="connsiteX5" fmla="*/ 720740 w 1897100"/>
              <a:gd name="connsiteY5" fmla="*/ 1921304 h 1951591"/>
              <a:gd name="connsiteX6" fmla="*/ 879490 w 1897100"/>
              <a:gd name="connsiteY6" fmla="*/ 1876854 h 1951591"/>
              <a:gd name="connsiteX7" fmla="*/ 993790 w 1897100"/>
              <a:gd name="connsiteY7" fmla="*/ 1832404 h 1951591"/>
              <a:gd name="connsiteX8" fmla="*/ 1120790 w 1897100"/>
              <a:gd name="connsiteY8" fmla="*/ 1832404 h 1951591"/>
              <a:gd name="connsiteX9" fmla="*/ 1317640 w 1897100"/>
              <a:gd name="connsiteY9" fmla="*/ 1940354 h 1951591"/>
              <a:gd name="connsiteX10" fmla="*/ 1508140 w 1897100"/>
              <a:gd name="connsiteY10" fmla="*/ 1940354 h 1951591"/>
              <a:gd name="connsiteX11" fmla="*/ 1635140 w 1897100"/>
              <a:gd name="connsiteY11" fmla="*/ 1870504 h 1951591"/>
              <a:gd name="connsiteX12" fmla="*/ 1781190 w 1897100"/>
              <a:gd name="connsiteY12" fmla="*/ 1883204 h 1951591"/>
              <a:gd name="connsiteX13" fmla="*/ 1768490 w 1897100"/>
              <a:gd name="connsiteY13" fmla="*/ 213154 h 1951591"/>
              <a:gd name="connsiteX14" fmla="*/ 117490 w 1897100"/>
              <a:gd name="connsiteY14" fmla="*/ 206804 h 1951591"/>
              <a:gd name="connsiteX0" fmla="*/ 117490 w 1897100"/>
              <a:gd name="connsiteY0" fmla="*/ 206804 h 1951591"/>
              <a:gd name="connsiteX1" fmla="*/ 123840 w 1897100"/>
              <a:gd name="connsiteY1" fmla="*/ 1895904 h 1951591"/>
              <a:gd name="connsiteX2" fmla="*/ 307990 w 1897100"/>
              <a:gd name="connsiteY2" fmla="*/ 1832404 h 1951591"/>
              <a:gd name="connsiteX3" fmla="*/ 492140 w 1897100"/>
              <a:gd name="connsiteY3" fmla="*/ 1914954 h 1951591"/>
              <a:gd name="connsiteX4" fmla="*/ 600090 w 1897100"/>
              <a:gd name="connsiteY4" fmla="*/ 1934004 h 1951591"/>
              <a:gd name="connsiteX5" fmla="*/ 720740 w 1897100"/>
              <a:gd name="connsiteY5" fmla="*/ 1921304 h 1951591"/>
              <a:gd name="connsiteX6" fmla="*/ 879490 w 1897100"/>
              <a:gd name="connsiteY6" fmla="*/ 1876854 h 1951591"/>
              <a:gd name="connsiteX7" fmla="*/ 993790 w 1897100"/>
              <a:gd name="connsiteY7" fmla="*/ 1832404 h 1951591"/>
              <a:gd name="connsiteX8" fmla="*/ 1120790 w 1897100"/>
              <a:gd name="connsiteY8" fmla="*/ 1832404 h 1951591"/>
              <a:gd name="connsiteX9" fmla="*/ 1317640 w 1897100"/>
              <a:gd name="connsiteY9" fmla="*/ 1940354 h 1951591"/>
              <a:gd name="connsiteX10" fmla="*/ 1508140 w 1897100"/>
              <a:gd name="connsiteY10" fmla="*/ 1940354 h 1951591"/>
              <a:gd name="connsiteX11" fmla="*/ 1635140 w 1897100"/>
              <a:gd name="connsiteY11" fmla="*/ 1870504 h 1951591"/>
              <a:gd name="connsiteX12" fmla="*/ 1781190 w 1897100"/>
              <a:gd name="connsiteY12" fmla="*/ 1883204 h 1951591"/>
              <a:gd name="connsiteX13" fmla="*/ 1768490 w 1897100"/>
              <a:gd name="connsiteY13" fmla="*/ 213154 h 1951591"/>
              <a:gd name="connsiteX14" fmla="*/ 117490 w 1897100"/>
              <a:gd name="connsiteY14" fmla="*/ 206804 h 1951591"/>
              <a:gd name="connsiteX0" fmla="*/ 117490 w 1783051"/>
              <a:gd name="connsiteY0" fmla="*/ 206804 h 1951591"/>
              <a:gd name="connsiteX1" fmla="*/ 123840 w 1783051"/>
              <a:gd name="connsiteY1" fmla="*/ 1895904 h 1951591"/>
              <a:gd name="connsiteX2" fmla="*/ 307990 w 1783051"/>
              <a:gd name="connsiteY2" fmla="*/ 1832404 h 1951591"/>
              <a:gd name="connsiteX3" fmla="*/ 492140 w 1783051"/>
              <a:gd name="connsiteY3" fmla="*/ 1914954 h 1951591"/>
              <a:gd name="connsiteX4" fmla="*/ 600090 w 1783051"/>
              <a:gd name="connsiteY4" fmla="*/ 1934004 h 1951591"/>
              <a:gd name="connsiteX5" fmla="*/ 720740 w 1783051"/>
              <a:gd name="connsiteY5" fmla="*/ 1921304 h 1951591"/>
              <a:gd name="connsiteX6" fmla="*/ 879490 w 1783051"/>
              <a:gd name="connsiteY6" fmla="*/ 1876854 h 1951591"/>
              <a:gd name="connsiteX7" fmla="*/ 993790 w 1783051"/>
              <a:gd name="connsiteY7" fmla="*/ 1832404 h 1951591"/>
              <a:gd name="connsiteX8" fmla="*/ 1120790 w 1783051"/>
              <a:gd name="connsiteY8" fmla="*/ 1832404 h 1951591"/>
              <a:gd name="connsiteX9" fmla="*/ 1317640 w 1783051"/>
              <a:gd name="connsiteY9" fmla="*/ 1940354 h 1951591"/>
              <a:gd name="connsiteX10" fmla="*/ 1508140 w 1783051"/>
              <a:gd name="connsiteY10" fmla="*/ 1940354 h 1951591"/>
              <a:gd name="connsiteX11" fmla="*/ 1635140 w 1783051"/>
              <a:gd name="connsiteY11" fmla="*/ 1870504 h 1951591"/>
              <a:gd name="connsiteX12" fmla="*/ 1781190 w 1783051"/>
              <a:gd name="connsiteY12" fmla="*/ 1883204 h 1951591"/>
              <a:gd name="connsiteX13" fmla="*/ 1768490 w 1783051"/>
              <a:gd name="connsiteY13" fmla="*/ 213154 h 1951591"/>
              <a:gd name="connsiteX14" fmla="*/ 117490 w 1783051"/>
              <a:gd name="connsiteY14" fmla="*/ 206804 h 1951591"/>
              <a:gd name="connsiteX0" fmla="*/ 117490 w 1783051"/>
              <a:gd name="connsiteY0" fmla="*/ 123023 h 1867810"/>
              <a:gd name="connsiteX1" fmla="*/ 123840 w 1783051"/>
              <a:gd name="connsiteY1" fmla="*/ 1812123 h 1867810"/>
              <a:gd name="connsiteX2" fmla="*/ 307990 w 1783051"/>
              <a:gd name="connsiteY2" fmla="*/ 1748623 h 1867810"/>
              <a:gd name="connsiteX3" fmla="*/ 492140 w 1783051"/>
              <a:gd name="connsiteY3" fmla="*/ 1831173 h 1867810"/>
              <a:gd name="connsiteX4" fmla="*/ 600090 w 1783051"/>
              <a:gd name="connsiteY4" fmla="*/ 1850223 h 1867810"/>
              <a:gd name="connsiteX5" fmla="*/ 720740 w 1783051"/>
              <a:gd name="connsiteY5" fmla="*/ 1837523 h 1867810"/>
              <a:gd name="connsiteX6" fmla="*/ 879490 w 1783051"/>
              <a:gd name="connsiteY6" fmla="*/ 1793073 h 1867810"/>
              <a:gd name="connsiteX7" fmla="*/ 993790 w 1783051"/>
              <a:gd name="connsiteY7" fmla="*/ 1748623 h 1867810"/>
              <a:gd name="connsiteX8" fmla="*/ 1120790 w 1783051"/>
              <a:gd name="connsiteY8" fmla="*/ 1748623 h 1867810"/>
              <a:gd name="connsiteX9" fmla="*/ 1317640 w 1783051"/>
              <a:gd name="connsiteY9" fmla="*/ 1856573 h 1867810"/>
              <a:gd name="connsiteX10" fmla="*/ 1508140 w 1783051"/>
              <a:gd name="connsiteY10" fmla="*/ 1856573 h 1867810"/>
              <a:gd name="connsiteX11" fmla="*/ 1635140 w 1783051"/>
              <a:gd name="connsiteY11" fmla="*/ 1786723 h 1867810"/>
              <a:gd name="connsiteX12" fmla="*/ 1781190 w 1783051"/>
              <a:gd name="connsiteY12" fmla="*/ 1799423 h 1867810"/>
              <a:gd name="connsiteX13" fmla="*/ 1768490 w 1783051"/>
              <a:gd name="connsiteY13" fmla="*/ 129373 h 1867810"/>
              <a:gd name="connsiteX14" fmla="*/ 117490 w 1783051"/>
              <a:gd name="connsiteY14" fmla="*/ 123023 h 1867810"/>
              <a:gd name="connsiteX0" fmla="*/ 117021 w 1782246"/>
              <a:gd name="connsiteY0" fmla="*/ 131664 h 1876451"/>
              <a:gd name="connsiteX1" fmla="*/ 123371 w 1782246"/>
              <a:gd name="connsiteY1" fmla="*/ 1820764 h 1876451"/>
              <a:gd name="connsiteX2" fmla="*/ 307521 w 1782246"/>
              <a:gd name="connsiteY2" fmla="*/ 1757264 h 1876451"/>
              <a:gd name="connsiteX3" fmla="*/ 491671 w 1782246"/>
              <a:gd name="connsiteY3" fmla="*/ 1839814 h 1876451"/>
              <a:gd name="connsiteX4" fmla="*/ 599621 w 1782246"/>
              <a:gd name="connsiteY4" fmla="*/ 1858864 h 1876451"/>
              <a:gd name="connsiteX5" fmla="*/ 720271 w 1782246"/>
              <a:gd name="connsiteY5" fmla="*/ 1846164 h 1876451"/>
              <a:gd name="connsiteX6" fmla="*/ 879021 w 1782246"/>
              <a:gd name="connsiteY6" fmla="*/ 1801714 h 1876451"/>
              <a:gd name="connsiteX7" fmla="*/ 993321 w 1782246"/>
              <a:gd name="connsiteY7" fmla="*/ 1757264 h 1876451"/>
              <a:gd name="connsiteX8" fmla="*/ 1120321 w 1782246"/>
              <a:gd name="connsiteY8" fmla="*/ 1757264 h 1876451"/>
              <a:gd name="connsiteX9" fmla="*/ 1317171 w 1782246"/>
              <a:gd name="connsiteY9" fmla="*/ 1865214 h 1876451"/>
              <a:gd name="connsiteX10" fmla="*/ 1507671 w 1782246"/>
              <a:gd name="connsiteY10" fmla="*/ 1865214 h 1876451"/>
              <a:gd name="connsiteX11" fmla="*/ 1634671 w 1782246"/>
              <a:gd name="connsiteY11" fmla="*/ 1795364 h 1876451"/>
              <a:gd name="connsiteX12" fmla="*/ 1780721 w 1782246"/>
              <a:gd name="connsiteY12" fmla="*/ 1808064 h 1876451"/>
              <a:gd name="connsiteX13" fmla="*/ 1761671 w 1782246"/>
              <a:gd name="connsiteY13" fmla="*/ 112614 h 1876451"/>
              <a:gd name="connsiteX14" fmla="*/ 117021 w 1782246"/>
              <a:gd name="connsiteY14" fmla="*/ 131664 h 1876451"/>
              <a:gd name="connsiteX0" fmla="*/ 117021 w 1782246"/>
              <a:gd name="connsiteY0" fmla="*/ 125825 h 1870612"/>
              <a:gd name="connsiteX1" fmla="*/ 123371 w 1782246"/>
              <a:gd name="connsiteY1" fmla="*/ 1814925 h 1870612"/>
              <a:gd name="connsiteX2" fmla="*/ 307521 w 1782246"/>
              <a:gd name="connsiteY2" fmla="*/ 1751425 h 1870612"/>
              <a:gd name="connsiteX3" fmla="*/ 491671 w 1782246"/>
              <a:gd name="connsiteY3" fmla="*/ 1833975 h 1870612"/>
              <a:gd name="connsiteX4" fmla="*/ 599621 w 1782246"/>
              <a:gd name="connsiteY4" fmla="*/ 1853025 h 1870612"/>
              <a:gd name="connsiteX5" fmla="*/ 720271 w 1782246"/>
              <a:gd name="connsiteY5" fmla="*/ 1840325 h 1870612"/>
              <a:gd name="connsiteX6" fmla="*/ 879021 w 1782246"/>
              <a:gd name="connsiteY6" fmla="*/ 1795875 h 1870612"/>
              <a:gd name="connsiteX7" fmla="*/ 993321 w 1782246"/>
              <a:gd name="connsiteY7" fmla="*/ 1751425 h 1870612"/>
              <a:gd name="connsiteX8" fmla="*/ 1120321 w 1782246"/>
              <a:gd name="connsiteY8" fmla="*/ 1751425 h 1870612"/>
              <a:gd name="connsiteX9" fmla="*/ 1317171 w 1782246"/>
              <a:gd name="connsiteY9" fmla="*/ 1859375 h 1870612"/>
              <a:gd name="connsiteX10" fmla="*/ 1507671 w 1782246"/>
              <a:gd name="connsiteY10" fmla="*/ 1859375 h 1870612"/>
              <a:gd name="connsiteX11" fmla="*/ 1634671 w 1782246"/>
              <a:gd name="connsiteY11" fmla="*/ 1789525 h 1870612"/>
              <a:gd name="connsiteX12" fmla="*/ 1780721 w 1782246"/>
              <a:gd name="connsiteY12" fmla="*/ 1802225 h 1870612"/>
              <a:gd name="connsiteX13" fmla="*/ 1761671 w 1782246"/>
              <a:gd name="connsiteY13" fmla="*/ 106775 h 1870612"/>
              <a:gd name="connsiteX14" fmla="*/ 117021 w 1782246"/>
              <a:gd name="connsiteY14" fmla="*/ 125825 h 1870612"/>
              <a:gd name="connsiteX0" fmla="*/ 117021 w 1782246"/>
              <a:gd name="connsiteY0" fmla="*/ 125825 h 1870612"/>
              <a:gd name="connsiteX1" fmla="*/ 123371 w 1782246"/>
              <a:gd name="connsiteY1" fmla="*/ 1814925 h 1870612"/>
              <a:gd name="connsiteX2" fmla="*/ 307521 w 1782246"/>
              <a:gd name="connsiteY2" fmla="*/ 1751425 h 1870612"/>
              <a:gd name="connsiteX3" fmla="*/ 491671 w 1782246"/>
              <a:gd name="connsiteY3" fmla="*/ 1833975 h 1870612"/>
              <a:gd name="connsiteX4" fmla="*/ 599621 w 1782246"/>
              <a:gd name="connsiteY4" fmla="*/ 1853025 h 1870612"/>
              <a:gd name="connsiteX5" fmla="*/ 720271 w 1782246"/>
              <a:gd name="connsiteY5" fmla="*/ 1840325 h 1870612"/>
              <a:gd name="connsiteX6" fmla="*/ 879021 w 1782246"/>
              <a:gd name="connsiteY6" fmla="*/ 1795875 h 1870612"/>
              <a:gd name="connsiteX7" fmla="*/ 993321 w 1782246"/>
              <a:gd name="connsiteY7" fmla="*/ 1751425 h 1870612"/>
              <a:gd name="connsiteX8" fmla="*/ 1120321 w 1782246"/>
              <a:gd name="connsiteY8" fmla="*/ 1751425 h 1870612"/>
              <a:gd name="connsiteX9" fmla="*/ 1317171 w 1782246"/>
              <a:gd name="connsiteY9" fmla="*/ 1859375 h 1870612"/>
              <a:gd name="connsiteX10" fmla="*/ 1507671 w 1782246"/>
              <a:gd name="connsiteY10" fmla="*/ 1859375 h 1870612"/>
              <a:gd name="connsiteX11" fmla="*/ 1634671 w 1782246"/>
              <a:gd name="connsiteY11" fmla="*/ 1789525 h 1870612"/>
              <a:gd name="connsiteX12" fmla="*/ 1780721 w 1782246"/>
              <a:gd name="connsiteY12" fmla="*/ 1802225 h 1870612"/>
              <a:gd name="connsiteX13" fmla="*/ 1761671 w 1782246"/>
              <a:gd name="connsiteY13" fmla="*/ 106775 h 1870612"/>
              <a:gd name="connsiteX14" fmla="*/ 117021 w 1782246"/>
              <a:gd name="connsiteY14" fmla="*/ 125825 h 1870612"/>
              <a:gd name="connsiteX0" fmla="*/ 117021 w 1782246"/>
              <a:gd name="connsiteY0" fmla="*/ 19050 h 1763837"/>
              <a:gd name="connsiteX1" fmla="*/ 123371 w 1782246"/>
              <a:gd name="connsiteY1" fmla="*/ 1708150 h 1763837"/>
              <a:gd name="connsiteX2" fmla="*/ 307521 w 1782246"/>
              <a:gd name="connsiteY2" fmla="*/ 1644650 h 1763837"/>
              <a:gd name="connsiteX3" fmla="*/ 491671 w 1782246"/>
              <a:gd name="connsiteY3" fmla="*/ 1727200 h 1763837"/>
              <a:gd name="connsiteX4" fmla="*/ 599621 w 1782246"/>
              <a:gd name="connsiteY4" fmla="*/ 1746250 h 1763837"/>
              <a:gd name="connsiteX5" fmla="*/ 720271 w 1782246"/>
              <a:gd name="connsiteY5" fmla="*/ 1733550 h 1763837"/>
              <a:gd name="connsiteX6" fmla="*/ 879021 w 1782246"/>
              <a:gd name="connsiteY6" fmla="*/ 1689100 h 1763837"/>
              <a:gd name="connsiteX7" fmla="*/ 993321 w 1782246"/>
              <a:gd name="connsiteY7" fmla="*/ 1644650 h 1763837"/>
              <a:gd name="connsiteX8" fmla="*/ 1120321 w 1782246"/>
              <a:gd name="connsiteY8" fmla="*/ 1644650 h 1763837"/>
              <a:gd name="connsiteX9" fmla="*/ 1317171 w 1782246"/>
              <a:gd name="connsiteY9" fmla="*/ 1752600 h 1763837"/>
              <a:gd name="connsiteX10" fmla="*/ 1507671 w 1782246"/>
              <a:gd name="connsiteY10" fmla="*/ 1752600 h 1763837"/>
              <a:gd name="connsiteX11" fmla="*/ 1634671 w 1782246"/>
              <a:gd name="connsiteY11" fmla="*/ 1682750 h 1763837"/>
              <a:gd name="connsiteX12" fmla="*/ 1780721 w 1782246"/>
              <a:gd name="connsiteY12" fmla="*/ 1695450 h 1763837"/>
              <a:gd name="connsiteX13" fmla="*/ 1761671 w 1782246"/>
              <a:gd name="connsiteY13" fmla="*/ 0 h 1763837"/>
              <a:gd name="connsiteX14" fmla="*/ 117021 w 1782246"/>
              <a:gd name="connsiteY14" fmla="*/ 19050 h 1763837"/>
              <a:gd name="connsiteX0" fmla="*/ 0 w 1665225"/>
              <a:gd name="connsiteY0" fmla="*/ 19050 h 1763837"/>
              <a:gd name="connsiteX1" fmla="*/ 6350 w 1665225"/>
              <a:gd name="connsiteY1" fmla="*/ 1708150 h 1763837"/>
              <a:gd name="connsiteX2" fmla="*/ 190500 w 1665225"/>
              <a:gd name="connsiteY2" fmla="*/ 1644650 h 1763837"/>
              <a:gd name="connsiteX3" fmla="*/ 374650 w 1665225"/>
              <a:gd name="connsiteY3" fmla="*/ 1727200 h 1763837"/>
              <a:gd name="connsiteX4" fmla="*/ 482600 w 1665225"/>
              <a:gd name="connsiteY4" fmla="*/ 1746250 h 1763837"/>
              <a:gd name="connsiteX5" fmla="*/ 603250 w 1665225"/>
              <a:gd name="connsiteY5" fmla="*/ 1733550 h 1763837"/>
              <a:gd name="connsiteX6" fmla="*/ 762000 w 1665225"/>
              <a:gd name="connsiteY6" fmla="*/ 1689100 h 1763837"/>
              <a:gd name="connsiteX7" fmla="*/ 876300 w 1665225"/>
              <a:gd name="connsiteY7" fmla="*/ 1644650 h 1763837"/>
              <a:gd name="connsiteX8" fmla="*/ 1003300 w 1665225"/>
              <a:gd name="connsiteY8" fmla="*/ 1644650 h 1763837"/>
              <a:gd name="connsiteX9" fmla="*/ 1200150 w 1665225"/>
              <a:gd name="connsiteY9" fmla="*/ 1752600 h 1763837"/>
              <a:gd name="connsiteX10" fmla="*/ 1390650 w 1665225"/>
              <a:gd name="connsiteY10" fmla="*/ 1752600 h 1763837"/>
              <a:gd name="connsiteX11" fmla="*/ 1517650 w 1665225"/>
              <a:gd name="connsiteY11" fmla="*/ 1682750 h 1763837"/>
              <a:gd name="connsiteX12" fmla="*/ 1663700 w 1665225"/>
              <a:gd name="connsiteY12" fmla="*/ 1695450 h 1763837"/>
              <a:gd name="connsiteX13" fmla="*/ 1644650 w 1665225"/>
              <a:gd name="connsiteY13" fmla="*/ 0 h 1763837"/>
              <a:gd name="connsiteX14" fmla="*/ 0 w 1665225"/>
              <a:gd name="connsiteY14" fmla="*/ 19050 h 1763837"/>
              <a:gd name="connsiteX0" fmla="*/ 0 w 1665225"/>
              <a:gd name="connsiteY0" fmla="*/ 19050 h 1763837"/>
              <a:gd name="connsiteX1" fmla="*/ 6350 w 1665225"/>
              <a:gd name="connsiteY1" fmla="*/ 1708150 h 1763837"/>
              <a:gd name="connsiteX2" fmla="*/ 190500 w 1665225"/>
              <a:gd name="connsiteY2" fmla="*/ 1644650 h 1763837"/>
              <a:gd name="connsiteX3" fmla="*/ 374650 w 1665225"/>
              <a:gd name="connsiteY3" fmla="*/ 1727200 h 1763837"/>
              <a:gd name="connsiteX4" fmla="*/ 482600 w 1665225"/>
              <a:gd name="connsiteY4" fmla="*/ 1746250 h 1763837"/>
              <a:gd name="connsiteX5" fmla="*/ 603250 w 1665225"/>
              <a:gd name="connsiteY5" fmla="*/ 1733550 h 1763837"/>
              <a:gd name="connsiteX6" fmla="*/ 762000 w 1665225"/>
              <a:gd name="connsiteY6" fmla="*/ 1689100 h 1763837"/>
              <a:gd name="connsiteX7" fmla="*/ 876300 w 1665225"/>
              <a:gd name="connsiteY7" fmla="*/ 1644650 h 1763837"/>
              <a:gd name="connsiteX8" fmla="*/ 1003300 w 1665225"/>
              <a:gd name="connsiteY8" fmla="*/ 1644650 h 1763837"/>
              <a:gd name="connsiteX9" fmla="*/ 1200150 w 1665225"/>
              <a:gd name="connsiteY9" fmla="*/ 1752600 h 1763837"/>
              <a:gd name="connsiteX10" fmla="*/ 1390650 w 1665225"/>
              <a:gd name="connsiteY10" fmla="*/ 1752600 h 1763837"/>
              <a:gd name="connsiteX11" fmla="*/ 1517650 w 1665225"/>
              <a:gd name="connsiteY11" fmla="*/ 1682750 h 1763837"/>
              <a:gd name="connsiteX12" fmla="*/ 1663700 w 1665225"/>
              <a:gd name="connsiteY12" fmla="*/ 1695450 h 1763837"/>
              <a:gd name="connsiteX13" fmla="*/ 1644650 w 1665225"/>
              <a:gd name="connsiteY13" fmla="*/ 0 h 1763837"/>
              <a:gd name="connsiteX14" fmla="*/ 0 w 1665225"/>
              <a:gd name="connsiteY14" fmla="*/ 19050 h 1763837"/>
              <a:gd name="connsiteX0" fmla="*/ 0 w 1665225"/>
              <a:gd name="connsiteY0" fmla="*/ 19050 h 1763837"/>
              <a:gd name="connsiteX1" fmla="*/ 6350 w 1665225"/>
              <a:gd name="connsiteY1" fmla="*/ 1708150 h 1763837"/>
              <a:gd name="connsiteX2" fmla="*/ 190500 w 1665225"/>
              <a:gd name="connsiteY2" fmla="*/ 1644650 h 1763837"/>
              <a:gd name="connsiteX3" fmla="*/ 374650 w 1665225"/>
              <a:gd name="connsiteY3" fmla="*/ 1727200 h 1763837"/>
              <a:gd name="connsiteX4" fmla="*/ 482600 w 1665225"/>
              <a:gd name="connsiteY4" fmla="*/ 1746250 h 1763837"/>
              <a:gd name="connsiteX5" fmla="*/ 603250 w 1665225"/>
              <a:gd name="connsiteY5" fmla="*/ 1733550 h 1763837"/>
              <a:gd name="connsiteX6" fmla="*/ 762000 w 1665225"/>
              <a:gd name="connsiteY6" fmla="*/ 1689100 h 1763837"/>
              <a:gd name="connsiteX7" fmla="*/ 876300 w 1665225"/>
              <a:gd name="connsiteY7" fmla="*/ 1644650 h 1763837"/>
              <a:gd name="connsiteX8" fmla="*/ 1003300 w 1665225"/>
              <a:gd name="connsiteY8" fmla="*/ 1644650 h 1763837"/>
              <a:gd name="connsiteX9" fmla="*/ 1200150 w 1665225"/>
              <a:gd name="connsiteY9" fmla="*/ 1752600 h 1763837"/>
              <a:gd name="connsiteX10" fmla="*/ 1390650 w 1665225"/>
              <a:gd name="connsiteY10" fmla="*/ 1752600 h 1763837"/>
              <a:gd name="connsiteX11" fmla="*/ 1517650 w 1665225"/>
              <a:gd name="connsiteY11" fmla="*/ 1682750 h 1763837"/>
              <a:gd name="connsiteX12" fmla="*/ 1663700 w 1665225"/>
              <a:gd name="connsiteY12" fmla="*/ 1695450 h 1763837"/>
              <a:gd name="connsiteX13" fmla="*/ 1644650 w 1665225"/>
              <a:gd name="connsiteY13" fmla="*/ 0 h 1763837"/>
              <a:gd name="connsiteX14" fmla="*/ 0 w 1665225"/>
              <a:gd name="connsiteY14" fmla="*/ 19050 h 1763837"/>
              <a:gd name="connsiteX0" fmla="*/ 12700 w 1677925"/>
              <a:gd name="connsiteY0" fmla="*/ 19050 h 1763837"/>
              <a:gd name="connsiteX1" fmla="*/ 0 w 1677925"/>
              <a:gd name="connsiteY1" fmla="*/ 1714500 h 1763837"/>
              <a:gd name="connsiteX2" fmla="*/ 203200 w 1677925"/>
              <a:gd name="connsiteY2" fmla="*/ 1644650 h 1763837"/>
              <a:gd name="connsiteX3" fmla="*/ 387350 w 1677925"/>
              <a:gd name="connsiteY3" fmla="*/ 1727200 h 1763837"/>
              <a:gd name="connsiteX4" fmla="*/ 495300 w 1677925"/>
              <a:gd name="connsiteY4" fmla="*/ 1746250 h 1763837"/>
              <a:gd name="connsiteX5" fmla="*/ 615950 w 1677925"/>
              <a:gd name="connsiteY5" fmla="*/ 1733550 h 1763837"/>
              <a:gd name="connsiteX6" fmla="*/ 774700 w 1677925"/>
              <a:gd name="connsiteY6" fmla="*/ 1689100 h 1763837"/>
              <a:gd name="connsiteX7" fmla="*/ 889000 w 1677925"/>
              <a:gd name="connsiteY7" fmla="*/ 1644650 h 1763837"/>
              <a:gd name="connsiteX8" fmla="*/ 1016000 w 1677925"/>
              <a:gd name="connsiteY8" fmla="*/ 1644650 h 1763837"/>
              <a:gd name="connsiteX9" fmla="*/ 1212850 w 1677925"/>
              <a:gd name="connsiteY9" fmla="*/ 1752600 h 1763837"/>
              <a:gd name="connsiteX10" fmla="*/ 1403350 w 1677925"/>
              <a:gd name="connsiteY10" fmla="*/ 1752600 h 1763837"/>
              <a:gd name="connsiteX11" fmla="*/ 1530350 w 1677925"/>
              <a:gd name="connsiteY11" fmla="*/ 1682750 h 1763837"/>
              <a:gd name="connsiteX12" fmla="*/ 1676400 w 1677925"/>
              <a:gd name="connsiteY12" fmla="*/ 1695450 h 1763837"/>
              <a:gd name="connsiteX13" fmla="*/ 1657350 w 1677925"/>
              <a:gd name="connsiteY13" fmla="*/ 0 h 1763837"/>
              <a:gd name="connsiteX14" fmla="*/ 12700 w 1677925"/>
              <a:gd name="connsiteY14" fmla="*/ 19050 h 1763837"/>
              <a:gd name="connsiteX0" fmla="*/ 6350 w 1671575"/>
              <a:gd name="connsiteY0" fmla="*/ 19050 h 1763837"/>
              <a:gd name="connsiteX1" fmla="*/ 0 w 1671575"/>
              <a:gd name="connsiteY1" fmla="*/ 1714500 h 1763837"/>
              <a:gd name="connsiteX2" fmla="*/ 196850 w 1671575"/>
              <a:gd name="connsiteY2" fmla="*/ 1644650 h 1763837"/>
              <a:gd name="connsiteX3" fmla="*/ 381000 w 1671575"/>
              <a:gd name="connsiteY3" fmla="*/ 1727200 h 1763837"/>
              <a:gd name="connsiteX4" fmla="*/ 488950 w 1671575"/>
              <a:gd name="connsiteY4" fmla="*/ 1746250 h 1763837"/>
              <a:gd name="connsiteX5" fmla="*/ 609600 w 1671575"/>
              <a:gd name="connsiteY5" fmla="*/ 1733550 h 1763837"/>
              <a:gd name="connsiteX6" fmla="*/ 768350 w 1671575"/>
              <a:gd name="connsiteY6" fmla="*/ 1689100 h 1763837"/>
              <a:gd name="connsiteX7" fmla="*/ 882650 w 1671575"/>
              <a:gd name="connsiteY7" fmla="*/ 1644650 h 1763837"/>
              <a:gd name="connsiteX8" fmla="*/ 1009650 w 1671575"/>
              <a:gd name="connsiteY8" fmla="*/ 1644650 h 1763837"/>
              <a:gd name="connsiteX9" fmla="*/ 1206500 w 1671575"/>
              <a:gd name="connsiteY9" fmla="*/ 1752600 h 1763837"/>
              <a:gd name="connsiteX10" fmla="*/ 1397000 w 1671575"/>
              <a:gd name="connsiteY10" fmla="*/ 1752600 h 1763837"/>
              <a:gd name="connsiteX11" fmla="*/ 1524000 w 1671575"/>
              <a:gd name="connsiteY11" fmla="*/ 1682750 h 1763837"/>
              <a:gd name="connsiteX12" fmla="*/ 1670050 w 1671575"/>
              <a:gd name="connsiteY12" fmla="*/ 1695450 h 1763837"/>
              <a:gd name="connsiteX13" fmla="*/ 1651000 w 1671575"/>
              <a:gd name="connsiteY13" fmla="*/ 0 h 1763837"/>
              <a:gd name="connsiteX14" fmla="*/ 6350 w 1671575"/>
              <a:gd name="connsiteY14" fmla="*/ 19050 h 1763837"/>
              <a:gd name="connsiteX0" fmla="*/ 0 w 1684275"/>
              <a:gd name="connsiteY0" fmla="*/ 6350 h 1763837"/>
              <a:gd name="connsiteX1" fmla="*/ 12700 w 1684275"/>
              <a:gd name="connsiteY1" fmla="*/ 1714500 h 1763837"/>
              <a:gd name="connsiteX2" fmla="*/ 209550 w 1684275"/>
              <a:gd name="connsiteY2" fmla="*/ 1644650 h 1763837"/>
              <a:gd name="connsiteX3" fmla="*/ 393700 w 1684275"/>
              <a:gd name="connsiteY3" fmla="*/ 1727200 h 1763837"/>
              <a:gd name="connsiteX4" fmla="*/ 501650 w 1684275"/>
              <a:gd name="connsiteY4" fmla="*/ 1746250 h 1763837"/>
              <a:gd name="connsiteX5" fmla="*/ 622300 w 1684275"/>
              <a:gd name="connsiteY5" fmla="*/ 1733550 h 1763837"/>
              <a:gd name="connsiteX6" fmla="*/ 781050 w 1684275"/>
              <a:gd name="connsiteY6" fmla="*/ 1689100 h 1763837"/>
              <a:gd name="connsiteX7" fmla="*/ 895350 w 1684275"/>
              <a:gd name="connsiteY7" fmla="*/ 1644650 h 1763837"/>
              <a:gd name="connsiteX8" fmla="*/ 1022350 w 1684275"/>
              <a:gd name="connsiteY8" fmla="*/ 1644650 h 1763837"/>
              <a:gd name="connsiteX9" fmla="*/ 1219200 w 1684275"/>
              <a:gd name="connsiteY9" fmla="*/ 1752600 h 1763837"/>
              <a:gd name="connsiteX10" fmla="*/ 1409700 w 1684275"/>
              <a:gd name="connsiteY10" fmla="*/ 1752600 h 1763837"/>
              <a:gd name="connsiteX11" fmla="*/ 1536700 w 1684275"/>
              <a:gd name="connsiteY11" fmla="*/ 1682750 h 1763837"/>
              <a:gd name="connsiteX12" fmla="*/ 1682750 w 1684275"/>
              <a:gd name="connsiteY12" fmla="*/ 1695450 h 1763837"/>
              <a:gd name="connsiteX13" fmla="*/ 1663700 w 1684275"/>
              <a:gd name="connsiteY13" fmla="*/ 0 h 1763837"/>
              <a:gd name="connsiteX14" fmla="*/ 0 w 1684275"/>
              <a:gd name="connsiteY14" fmla="*/ 6350 h 1763837"/>
              <a:gd name="connsiteX0" fmla="*/ 0 w 1684611"/>
              <a:gd name="connsiteY0" fmla="*/ 25400 h 1782887"/>
              <a:gd name="connsiteX1" fmla="*/ 12700 w 1684611"/>
              <a:gd name="connsiteY1" fmla="*/ 1733550 h 1782887"/>
              <a:gd name="connsiteX2" fmla="*/ 209550 w 1684611"/>
              <a:gd name="connsiteY2" fmla="*/ 1663700 h 1782887"/>
              <a:gd name="connsiteX3" fmla="*/ 393700 w 1684611"/>
              <a:gd name="connsiteY3" fmla="*/ 1746250 h 1782887"/>
              <a:gd name="connsiteX4" fmla="*/ 501650 w 1684611"/>
              <a:gd name="connsiteY4" fmla="*/ 1765300 h 1782887"/>
              <a:gd name="connsiteX5" fmla="*/ 622300 w 1684611"/>
              <a:gd name="connsiteY5" fmla="*/ 1752600 h 1782887"/>
              <a:gd name="connsiteX6" fmla="*/ 781050 w 1684611"/>
              <a:gd name="connsiteY6" fmla="*/ 1708150 h 1782887"/>
              <a:gd name="connsiteX7" fmla="*/ 895350 w 1684611"/>
              <a:gd name="connsiteY7" fmla="*/ 1663700 h 1782887"/>
              <a:gd name="connsiteX8" fmla="*/ 1022350 w 1684611"/>
              <a:gd name="connsiteY8" fmla="*/ 1663700 h 1782887"/>
              <a:gd name="connsiteX9" fmla="*/ 1219200 w 1684611"/>
              <a:gd name="connsiteY9" fmla="*/ 1771650 h 1782887"/>
              <a:gd name="connsiteX10" fmla="*/ 1409700 w 1684611"/>
              <a:gd name="connsiteY10" fmla="*/ 1771650 h 1782887"/>
              <a:gd name="connsiteX11" fmla="*/ 1536700 w 1684611"/>
              <a:gd name="connsiteY11" fmla="*/ 1701800 h 1782887"/>
              <a:gd name="connsiteX12" fmla="*/ 1682750 w 1684611"/>
              <a:gd name="connsiteY12" fmla="*/ 1714500 h 1782887"/>
              <a:gd name="connsiteX13" fmla="*/ 1670050 w 1684611"/>
              <a:gd name="connsiteY13" fmla="*/ 0 h 1782887"/>
              <a:gd name="connsiteX14" fmla="*/ 0 w 1684611"/>
              <a:gd name="connsiteY14" fmla="*/ 25400 h 1782887"/>
              <a:gd name="connsiteX0" fmla="*/ 0 w 1696742"/>
              <a:gd name="connsiteY0" fmla="*/ 25400 h 1782887"/>
              <a:gd name="connsiteX1" fmla="*/ 12700 w 1696742"/>
              <a:gd name="connsiteY1" fmla="*/ 1733550 h 1782887"/>
              <a:gd name="connsiteX2" fmla="*/ 209550 w 1696742"/>
              <a:gd name="connsiteY2" fmla="*/ 1663700 h 1782887"/>
              <a:gd name="connsiteX3" fmla="*/ 393700 w 1696742"/>
              <a:gd name="connsiteY3" fmla="*/ 1746250 h 1782887"/>
              <a:gd name="connsiteX4" fmla="*/ 501650 w 1696742"/>
              <a:gd name="connsiteY4" fmla="*/ 1765300 h 1782887"/>
              <a:gd name="connsiteX5" fmla="*/ 622300 w 1696742"/>
              <a:gd name="connsiteY5" fmla="*/ 1752600 h 1782887"/>
              <a:gd name="connsiteX6" fmla="*/ 781050 w 1696742"/>
              <a:gd name="connsiteY6" fmla="*/ 1708150 h 1782887"/>
              <a:gd name="connsiteX7" fmla="*/ 895350 w 1696742"/>
              <a:gd name="connsiteY7" fmla="*/ 1663700 h 1782887"/>
              <a:gd name="connsiteX8" fmla="*/ 1022350 w 1696742"/>
              <a:gd name="connsiteY8" fmla="*/ 1663700 h 1782887"/>
              <a:gd name="connsiteX9" fmla="*/ 1219200 w 1696742"/>
              <a:gd name="connsiteY9" fmla="*/ 1771650 h 1782887"/>
              <a:gd name="connsiteX10" fmla="*/ 1409700 w 1696742"/>
              <a:gd name="connsiteY10" fmla="*/ 1771650 h 1782887"/>
              <a:gd name="connsiteX11" fmla="*/ 1536700 w 1696742"/>
              <a:gd name="connsiteY11" fmla="*/ 1701800 h 1782887"/>
              <a:gd name="connsiteX12" fmla="*/ 1695450 w 1696742"/>
              <a:gd name="connsiteY12" fmla="*/ 1733550 h 1782887"/>
              <a:gd name="connsiteX13" fmla="*/ 1670050 w 1696742"/>
              <a:gd name="connsiteY13" fmla="*/ 0 h 1782887"/>
              <a:gd name="connsiteX14" fmla="*/ 0 w 1696742"/>
              <a:gd name="connsiteY14" fmla="*/ 25400 h 1782887"/>
              <a:gd name="connsiteX0" fmla="*/ 0 w 1695450"/>
              <a:gd name="connsiteY0" fmla="*/ 25400 h 1782887"/>
              <a:gd name="connsiteX1" fmla="*/ 12700 w 1695450"/>
              <a:gd name="connsiteY1" fmla="*/ 1733550 h 1782887"/>
              <a:gd name="connsiteX2" fmla="*/ 209550 w 1695450"/>
              <a:gd name="connsiteY2" fmla="*/ 1663700 h 1782887"/>
              <a:gd name="connsiteX3" fmla="*/ 393700 w 1695450"/>
              <a:gd name="connsiteY3" fmla="*/ 1746250 h 1782887"/>
              <a:gd name="connsiteX4" fmla="*/ 501650 w 1695450"/>
              <a:gd name="connsiteY4" fmla="*/ 1765300 h 1782887"/>
              <a:gd name="connsiteX5" fmla="*/ 622300 w 1695450"/>
              <a:gd name="connsiteY5" fmla="*/ 1752600 h 1782887"/>
              <a:gd name="connsiteX6" fmla="*/ 781050 w 1695450"/>
              <a:gd name="connsiteY6" fmla="*/ 1708150 h 1782887"/>
              <a:gd name="connsiteX7" fmla="*/ 895350 w 1695450"/>
              <a:gd name="connsiteY7" fmla="*/ 1663700 h 1782887"/>
              <a:gd name="connsiteX8" fmla="*/ 1022350 w 1695450"/>
              <a:gd name="connsiteY8" fmla="*/ 1663700 h 1782887"/>
              <a:gd name="connsiteX9" fmla="*/ 1219200 w 1695450"/>
              <a:gd name="connsiteY9" fmla="*/ 1771650 h 1782887"/>
              <a:gd name="connsiteX10" fmla="*/ 1409700 w 1695450"/>
              <a:gd name="connsiteY10" fmla="*/ 1771650 h 1782887"/>
              <a:gd name="connsiteX11" fmla="*/ 1536700 w 1695450"/>
              <a:gd name="connsiteY11" fmla="*/ 1701800 h 1782887"/>
              <a:gd name="connsiteX12" fmla="*/ 1695450 w 1695450"/>
              <a:gd name="connsiteY12" fmla="*/ 1733550 h 1782887"/>
              <a:gd name="connsiteX13" fmla="*/ 1670050 w 1695450"/>
              <a:gd name="connsiteY13" fmla="*/ 0 h 1782887"/>
              <a:gd name="connsiteX14" fmla="*/ 0 w 1695450"/>
              <a:gd name="connsiteY14" fmla="*/ 25400 h 1782887"/>
              <a:gd name="connsiteX0" fmla="*/ 0 w 1695450"/>
              <a:gd name="connsiteY0" fmla="*/ 25400 h 1782887"/>
              <a:gd name="connsiteX1" fmla="*/ 12700 w 1695450"/>
              <a:gd name="connsiteY1" fmla="*/ 1733550 h 1782887"/>
              <a:gd name="connsiteX2" fmla="*/ 209550 w 1695450"/>
              <a:gd name="connsiteY2" fmla="*/ 1663700 h 1782887"/>
              <a:gd name="connsiteX3" fmla="*/ 393700 w 1695450"/>
              <a:gd name="connsiteY3" fmla="*/ 1746250 h 1782887"/>
              <a:gd name="connsiteX4" fmla="*/ 501650 w 1695450"/>
              <a:gd name="connsiteY4" fmla="*/ 1765300 h 1782887"/>
              <a:gd name="connsiteX5" fmla="*/ 622300 w 1695450"/>
              <a:gd name="connsiteY5" fmla="*/ 1752600 h 1782887"/>
              <a:gd name="connsiteX6" fmla="*/ 781050 w 1695450"/>
              <a:gd name="connsiteY6" fmla="*/ 1708150 h 1782887"/>
              <a:gd name="connsiteX7" fmla="*/ 895350 w 1695450"/>
              <a:gd name="connsiteY7" fmla="*/ 1663700 h 1782887"/>
              <a:gd name="connsiteX8" fmla="*/ 1022350 w 1695450"/>
              <a:gd name="connsiteY8" fmla="*/ 1663700 h 1782887"/>
              <a:gd name="connsiteX9" fmla="*/ 1219200 w 1695450"/>
              <a:gd name="connsiteY9" fmla="*/ 1771650 h 1782887"/>
              <a:gd name="connsiteX10" fmla="*/ 1409700 w 1695450"/>
              <a:gd name="connsiteY10" fmla="*/ 1771650 h 1782887"/>
              <a:gd name="connsiteX11" fmla="*/ 1536700 w 1695450"/>
              <a:gd name="connsiteY11" fmla="*/ 1701800 h 1782887"/>
              <a:gd name="connsiteX12" fmla="*/ 1695450 w 1695450"/>
              <a:gd name="connsiteY12" fmla="*/ 1733550 h 1782887"/>
              <a:gd name="connsiteX13" fmla="*/ 1670050 w 1695450"/>
              <a:gd name="connsiteY13" fmla="*/ 0 h 1782887"/>
              <a:gd name="connsiteX14" fmla="*/ 0 w 1695450"/>
              <a:gd name="connsiteY14" fmla="*/ 25400 h 1782887"/>
              <a:gd name="connsiteX0" fmla="*/ 0 w 1695450"/>
              <a:gd name="connsiteY0" fmla="*/ 25400 h 1782887"/>
              <a:gd name="connsiteX1" fmla="*/ 12700 w 1695450"/>
              <a:gd name="connsiteY1" fmla="*/ 1733550 h 1782887"/>
              <a:gd name="connsiteX2" fmla="*/ 209550 w 1695450"/>
              <a:gd name="connsiteY2" fmla="*/ 1663700 h 1782887"/>
              <a:gd name="connsiteX3" fmla="*/ 393700 w 1695450"/>
              <a:gd name="connsiteY3" fmla="*/ 1746250 h 1782887"/>
              <a:gd name="connsiteX4" fmla="*/ 501650 w 1695450"/>
              <a:gd name="connsiteY4" fmla="*/ 1765300 h 1782887"/>
              <a:gd name="connsiteX5" fmla="*/ 622300 w 1695450"/>
              <a:gd name="connsiteY5" fmla="*/ 1752600 h 1782887"/>
              <a:gd name="connsiteX6" fmla="*/ 781050 w 1695450"/>
              <a:gd name="connsiteY6" fmla="*/ 1708150 h 1782887"/>
              <a:gd name="connsiteX7" fmla="*/ 895350 w 1695450"/>
              <a:gd name="connsiteY7" fmla="*/ 1663700 h 1782887"/>
              <a:gd name="connsiteX8" fmla="*/ 1022350 w 1695450"/>
              <a:gd name="connsiteY8" fmla="*/ 1663700 h 1782887"/>
              <a:gd name="connsiteX9" fmla="*/ 1219200 w 1695450"/>
              <a:gd name="connsiteY9" fmla="*/ 1771650 h 1782887"/>
              <a:gd name="connsiteX10" fmla="*/ 1409700 w 1695450"/>
              <a:gd name="connsiteY10" fmla="*/ 1771650 h 1782887"/>
              <a:gd name="connsiteX11" fmla="*/ 1536700 w 1695450"/>
              <a:gd name="connsiteY11" fmla="*/ 1701800 h 1782887"/>
              <a:gd name="connsiteX12" fmla="*/ 1695450 w 1695450"/>
              <a:gd name="connsiteY12" fmla="*/ 1733550 h 1782887"/>
              <a:gd name="connsiteX13" fmla="*/ 1670050 w 1695450"/>
              <a:gd name="connsiteY13" fmla="*/ 0 h 1782887"/>
              <a:gd name="connsiteX14" fmla="*/ 0 w 1695450"/>
              <a:gd name="connsiteY14" fmla="*/ 25400 h 1782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95450" h="1782887">
                <a:moveTo>
                  <a:pt x="0" y="25400"/>
                </a:moveTo>
                <a:cubicBezTo>
                  <a:pt x="4233" y="594783"/>
                  <a:pt x="8467" y="1164167"/>
                  <a:pt x="12700" y="1733550"/>
                </a:cubicBezTo>
                <a:cubicBezTo>
                  <a:pt x="82550" y="1706033"/>
                  <a:pt x="132292" y="1676400"/>
                  <a:pt x="209550" y="1663700"/>
                </a:cubicBezTo>
                <a:cubicBezTo>
                  <a:pt x="274108" y="1678517"/>
                  <a:pt x="345017" y="1729317"/>
                  <a:pt x="393700" y="1746250"/>
                </a:cubicBezTo>
                <a:cubicBezTo>
                  <a:pt x="442383" y="1763183"/>
                  <a:pt x="423109" y="1758160"/>
                  <a:pt x="501650" y="1765300"/>
                </a:cubicBezTo>
                <a:cubicBezTo>
                  <a:pt x="527050" y="1763183"/>
                  <a:pt x="575733" y="1762125"/>
                  <a:pt x="622300" y="1752600"/>
                </a:cubicBezTo>
                <a:cubicBezTo>
                  <a:pt x="668867" y="1743075"/>
                  <a:pt x="735542" y="1722967"/>
                  <a:pt x="781050" y="1708150"/>
                </a:cubicBezTo>
                <a:cubicBezTo>
                  <a:pt x="826558" y="1693333"/>
                  <a:pt x="846667" y="1672167"/>
                  <a:pt x="895350" y="1663700"/>
                </a:cubicBezTo>
                <a:cubicBezTo>
                  <a:pt x="935567" y="1656292"/>
                  <a:pt x="968375" y="1645708"/>
                  <a:pt x="1022350" y="1663700"/>
                </a:cubicBezTo>
                <a:cubicBezTo>
                  <a:pt x="1076325" y="1681692"/>
                  <a:pt x="1156758" y="1758950"/>
                  <a:pt x="1219200" y="1771650"/>
                </a:cubicBezTo>
                <a:cubicBezTo>
                  <a:pt x="1283758" y="1789642"/>
                  <a:pt x="1356783" y="1783292"/>
                  <a:pt x="1409700" y="1771650"/>
                </a:cubicBezTo>
                <a:cubicBezTo>
                  <a:pt x="1462617" y="1760008"/>
                  <a:pt x="1507067" y="1712383"/>
                  <a:pt x="1536700" y="1701800"/>
                </a:cubicBezTo>
                <a:cubicBezTo>
                  <a:pt x="1576917" y="1691217"/>
                  <a:pt x="1626658" y="1734608"/>
                  <a:pt x="1695450" y="1733550"/>
                </a:cubicBezTo>
                <a:lnTo>
                  <a:pt x="1670050" y="0"/>
                </a:lnTo>
                <a:lnTo>
                  <a:pt x="0" y="25400"/>
                </a:lnTo>
                <a:close/>
              </a:path>
            </a:pathLst>
          </a:custGeom>
          <a:solidFill>
            <a:srgbClr val="89A64E"/>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 name="TextBox 8"/>
          <p:cNvSpPr txBox="1"/>
          <p:nvPr/>
        </p:nvSpPr>
        <p:spPr>
          <a:xfrm>
            <a:off x="3870325" y="2221984"/>
            <a:ext cx="273050" cy="369332"/>
          </a:xfrm>
          <a:prstGeom prst="rect">
            <a:avLst/>
          </a:prstGeom>
          <a:noFill/>
        </p:spPr>
        <p:txBody>
          <a:bodyPr wrap="square" rtlCol="0">
            <a:spAutoFit/>
          </a:bodyPr>
          <a:lstStyle/>
          <a:p>
            <a:r>
              <a:rPr lang="en-US" dirty="0" smtClean="0">
                <a:latin typeface="Arial"/>
                <a:cs typeface="Arial"/>
              </a:rPr>
              <a:t>X</a:t>
            </a:r>
            <a:endParaRPr lang="en-US" dirty="0">
              <a:latin typeface="Arial"/>
              <a:cs typeface="Arial"/>
            </a:endParaRPr>
          </a:p>
        </p:txBody>
      </p:sp>
      <p:sp>
        <p:nvSpPr>
          <p:cNvPr id="10" name="TextBox 9"/>
          <p:cNvSpPr txBox="1"/>
          <p:nvPr/>
        </p:nvSpPr>
        <p:spPr>
          <a:xfrm>
            <a:off x="4384669" y="2672834"/>
            <a:ext cx="273050" cy="369332"/>
          </a:xfrm>
          <a:prstGeom prst="rect">
            <a:avLst/>
          </a:prstGeom>
          <a:noFill/>
        </p:spPr>
        <p:txBody>
          <a:bodyPr wrap="square" rtlCol="0">
            <a:spAutoFit/>
          </a:bodyPr>
          <a:lstStyle/>
          <a:p>
            <a:r>
              <a:rPr lang="en-US" dirty="0" smtClean="0">
                <a:latin typeface="Arial"/>
                <a:cs typeface="Arial"/>
              </a:rPr>
              <a:t>X</a:t>
            </a:r>
            <a:endParaRPr lang="en-US" dirty="0">
              <a:latin typeface="Arial"/>
              <a:cs typeface="Arial"/>
            </a:endParaRPr>
          </a:p>
        </p:txBody>
      </p:sp>
      <p:sp>
        <p:nvSpPr>
          <p:cNvPr id="11" name="TextBox 10"/>
          <p:cNvSpPr txBox="1"/>
          <p:nvPr/>
        </p:nvSpPr>
        <p:spPr>
          <a:xfrm>
            <a:off x="4886325" y="3091934"/>
            <a:ext cx="273050" cy="369332"/>
          </a:xfrm>
          <a:prstGeom prst="rect">
            <a:avLst/>
          </a:prstGeom>
          <a:noFill/>
        </p:spPr>
        <p:txBody>
          <a:bodyPr wrap="square" rtlCol="0">
            <a:spAutoFit/>
          </a:bodyPr>
          <a:lstStyle/>
          <a:p>
            <a:r>
              <a:rPr lang="en-US" dirty="0" smtClean="0">
                <a:latin typeface="Arial"/>
                <a:cs typeface="Arial"/>
              </a:rPr>
              <a:t>X</a:t>
            </a:r>
            <a:endParaRPr lang="en-US" dirty="0">
              <a:latin typeface="Arial"/>
              <a:cs typeface="Arial"/>
            </a:endParaRPr>
          </a:p>
        </p:txBody>
      </p:sp>
      <p:sp>
        <p:nvSpPr>
          <p:cNvPr id="12" name="TextBox 11"/>
          <p:cNvSpPr txBox="1"/>
          <p:nvPr/>
        </p:nvSpPr>
        <p:spPr>
          <a:xfrm>
            <a:off x="4022725" y="4025384"/>
            <a:ext cx="273050" cy="369332"/>
          </a:xfrm>
          <a:prstGeom prst="rect">
            <a:avLst/>
          </a:prstGeom>
          <a:noFill/>
        </p:spPr>
        <p:txBody>
          <a:bodyPr wrap="square" rtlCol="0">
            <a:spAutoFit/>
          </a:bodyPr>
          <a:lstStyle/>
          <a:p>
            <a:r>
              <a:rPr lang="en-US" dirty="0" smtClean="0">
                <a:latin typeface="Arial"/>
                <a:cs typeface="Arial"/>
              </a:rPr>
              <a:t>X</a:t>
            </a:r>
            <a:endParaRPr lang="en-US" dirty="0">
              <a:latin typeface="Arial"/>
              <a:cs typeface="Arial"/>
            </a:endParaRPr>
          </a:p>
        </p:txBody>
      </p:sp>
      <p:sp>
        <p:nvSpPr>
          <p:cNvPr id="13" name="TextBox 12"/>
          <p:cNvSpPr txBox="1"/>
          <p:nvPr/>
        </p:nvSpPr>
        <p:spPr>
          <a:xfrm>
            <a:off x="4511672" y="4654550"/>
            <a:ext cx="273050" cy="369332"/>
          </a:xfrm>
          <a:prstGeom prst="rect">
            <a:avLst/>
          </a:prstGeom>
          <a:noFill/>
        </p:spPr>
        <p:txBody>
          <a:bodyPr wrap="square" rtlCol="0">
            <a:spAutoFit/>
          </a:bodyPr>
          <a:lstStyle/>
          <a:p>
            <a:r>
              <a:rPr lang="en-US" dirty="0" smtClean="0">
                <a:latin typeface="Arial"/>
                <a:cs typeface="Arial"/>
              </a:rPr>
              <a:t>X</a:t>
            </a:r>
            <a:endParaRPr lang="en-US" dirty="0">
              <a:latin typeface="Arial"/>
              <a:cs typeface="Arial"/>
            </a:endParaRPr>
          </a:p>
        </p:txBody>
      </p:sp>
      <p:sp>
        <p:nvSpPr>
          <p:cNvPr id="14" name="TextBox 13"/>
          <p:cNvSpPr txBox="1"/>
          <p:nvPr/>
        </p:nvSpPr>
        <p:spPr>
          <a:xfrm>
            <a:off x="4951423" y="5419699"/>
            <a:ext cx="273050" cy="369332"/>
          </a:xfrm>
          <a:prstGeom prst="rect">
            <a:avLst/>
          </a:prstGeom>
          <a:noFill/>
        </p:spPr>
        <p:txBody>
          <a:bodyPr wrap="square" rtlCol="0">
            <a:spAutoFit/>
          </a:bodyPr>
          <a:lstStyle/>
          <a:p>
            <a:r>
              <a:rPr lang="en-US" dirty="0" smtClean="0">
                <a:latin typeface="Arial"/>
                <a:cs typeface="Arial"/>
              </a:rPr>
              <a:t>X</a:t>
            </a:r>
            <a:endParaRPr lang="en-US" dirty="0">
              <a:latin typeface="Arial"/>
              <a:cs typeface="Arial"/>
            </a:endParaRPr>
          </a:p>
        </p:txBody>
      </p:sp>
      <p:sp>
        <p:nvSpPr>
          <p:cNvPr id="15" name="Freeform 14"/>
          <p:cNvSpPr/>
          <p:nvPr/>
        </p:nvSpPr>
        <p:spPr>
          <a:xfrm>
            <a:off x="3746500" y="1809749"/>
            <a:ext cx="1670050" cy="279400"/>
          </a:xfrm>
          <a:custGeom>
            <a:avLst/>
            <a:gdLst>
              <a:gd name="connsiteX0" fmla="*/ 18895 w 1717838"/>
              <a:gd name="connsiteY0" fmla="*/ 57150 h 304800"/>
              <a:gd name="connsiteX1" fmla="*/ 31595 w 1717838"/>
              <a:gd name="connsiteY1" fmla="*/ 260350 h 304800"/>
              <a:gd name="connsiteX2" fmla="*/ 37945 w 1717838"/>
              <a:gd name="connsiteY2" fmla="*/ 279400 h 304800"/>
              <a:gd name="connsiteX3" fmla="*/ 266545 w 1717838"/>
              <a:gd name="connsiteY3" fmla="*/ 292100 h 304800"/>
              <a:gd name="connsiteX4" fmla="*/ 501495 w 1717838"/>
              <a:gd name="connsiteY4" fmla="*/ 298450 h 304800"/>
              <a:gd name="connsiteX5" fmla="*/ 666595 w 1717838"/>
              <a:gd name="connsiteY5" fmla="*/ 304800 h 304800"/>
              <a:gd name="connsiteX6" fmla="*/ 1041245 w 1717838"/>
              <a:gd name="connsiteY6" fmla="*/ 292100 h 304800"/>
              <a:gd name="connsiteX7" fmla="*/ 1117445 w 1717838"/>
              <a:gd name="connsiteY7" fmla="*/ 285750 h 304800"/>
              <a:gd name="connsiteX8" fmla="*/ 1358745 w 1717838"/>
              <a:gd name="connsiteY8" fmla="*/ 279400 h 304800"/>
              <a:gd name="connsiteX9" fmla="*/ 1409545 w 1717838"/>
              <a:gd name="connsiteY9" fmla="*/ 266700 h 304800"/>
              <a:gd name="connsiteX10" fmla="*/ 1707995 w 1717838"/>
              <a:gd name="connsiteY10" fmla="*/ 247650 h 304800"/>
              <a:gd name="connsiteX11" fmla="*/ 1707995 w 1717838"/>
              <a:gd name="connsiteY11" fmla="*/ 31750 h 304800"/>
              <a:gd name="connsiteX12" fmla="*/ 1676245 w 1717838"/>
              <a:gd name="connsiteY12" fmla="*/ 0 h 304800"/>
              <a:gd name="connsiteX13" fmla="*/ 1346045 w 1717838"/>
              <a:gd name="connsiteY13" fmla="*/ 6350 h 304800"/>
              <a:gd name="connsiteX14" fmla="*/ 1288895 w 1717838"/>
              <a:gd name="connsiteY14" fmla="*/ 12700 h 304800"/>
              <a:gd name="connsiteX15" fmla="*/ 1072995 w 1717838"/>
              <a:gd name="connsiteY15" fmla="*/ 25400 h 304800"/>
              <a:gd name="connsiteX16" fmla="*/ 647545 w 1717838"/>
              <a:gd name="connsiteY16" fmla="*/ 31750 h 304800"/>
              <a:gd name="connsiteX17" fmla="*/ 253845 w 1717838"/>
              <a:gd name="connsiteY17" fmla="*/ 25400 h 304800"/>
              <a:gd name="connsiteX18" fmla="*/ 18895 w 1717838"/>
              <a:gd name="connsiteY18" fmla="*/ 57150 h 304800"/>
              <a:gd name="connsiteX0" fmla="*/ 18895 w 1717838"/>
              <a:gd name="connsiteY0" fmla="*/ 57150 h 304800"/>
              <a:gd name="connsiteX1" fmla="*/ 31595 w 1717838"/>
              <a:gd name="connsiteY1" fmla="*/ 260350 h 304800"/>
              <a:gd name="connsiteX2" fmla="*/ 37945 w 1717838"/>
              <a:gd name="connsiteY2" fmla="*/ 279400 h 304800"/>
              <a:gd name="connsiteX3" fmla="*/ 266545 w 1717838"/>
              <a:gd name="connsiteY3" fmla="*/ 292100 h 304800"/>
              <a:gd name="connsiteX4" fmla="*/ 501495 w 1717838"/>
              <a:gd name="connsiteY4" fmla="*/ 298450 h 304800"/>
              <a:gd name="connsiteX5" fmla="*/ 666595 w 1717838"/>
              <a:gd name="connsiteY5" fmla="*/ 304800 h 304800"/>
              <a:gd name="connsiteX6" fmla="*/ 1041245 w 1717838"/>
              <a:gd name="connsiteY6" fmla="*/ 292100 h 304800"/>
              <a:gd name="connsiteX7" fmla="*/ 1117445 w 1717838"/>
              <a:gd name="connsiteY7" fmla="*/ 285750 h 304800"/>
              <a:gd name="connsiteX8" fmla="*/ 1358745 w 1717838"/>
              <a:gd name="connsiteY8" fmla="*/ 279400 h 304800"/>
              <a:gd name="connsiteX9" fmla="*/ 1409545 w 1717838"/>
              <a:gd name="connsiteY9" fmla="*/ 266700 h 304800"/>
              <a:gd name="connsiteX10" fmla="*/ 1707995 w 1717838"/>
              <a:gd name="connsiteY10" fmla="*/ 247650 h 304800"/>
              <a:gd name="connsiteX11" fmla="*/ 1707995 w 1717838"/>
              <a:gd name="connsiteY11" fmla="*/ 31750 h 304800"/>
              <a:gd name="connsiteX12" fmla="*/ 1676245 w 1717838"/>
              <a:gd name="connsiteY12" fmla="*/ 0 h 304800"/>
              <a:gd name="connsiteX13" fmla="*/ 1346045 w 1717838"/>
              <a:gd name="connsiteY13" fmla="*/ 6350 h 304800"/>
              <a:gd name="connsiteX14" fmla="*/ 1288895 w 1717838"/>
              <a:gd name="connsiteY14" fmla="*/ 12700 h 304800"/>
              <a:gd name="connsiteX15" fmla="*/ 1072995 w 1717838"/>
              <a:gd name="connsiteY15" fmla="*/ 25400 h 304800"/>
              <a:gd name="connsiteX16" fmla="*/ 647545 w 1717838"/>
              <a:gd name="connsiteY16" fmla="*/ 31750 h 304800"/>
              <a:gd name="connsiteX17" fmla="*/ 18895 w 1717838"/>
              <a:gd name="connsiteY17" fmla="*/ 57150 h 304800"/>
              <a:gd name="connsiteX0" fmla="*/ 18895 w 1717838"/>
              <a:gd name="connsiteY0" fmla="*/ 57150 h 304800"/>
              <a:gd name="connsiteX1" fmla="*/ 31595 w 1717838"/>
              <a:gd name="connsiteY1" fmla="*/ 260350 h 304800"/>
              <a:gd name="connsiteX2" fmla="*/ 37945 w 1717838"/>
              <a:gd name="connsiteY2" fmla="*/ 279400 h 304800"/>
              <a:gd name="connsiteX3" fmla="*/ 266545 w 1717838"/>
              <a:gd name="connsiteY3" fmla="*/ 292100 h 304800"/>
              <a:gd name="connsiteX4" fmla="*/ 501495 w 1717838"/>
              <a:gd name="connsiteY4" fmla="*/ 298450 h 304800"/>
              <a:gd name="connsiteX5" fmla="*/ 666595 w 1717838"/>
              <a:gd name="connsiteY5" fmla="*/ 304800 h 304800"/>
              <a:gd name="connsiteX6" fmla="*/ 1041245 w 1717838"/>
              <a:gd name="connsiteY6" fmla="*/ 292100 h 304800"/>
              <a:gd name="connsiteX7" fmla="*/ 1117445 w 1717838"/>
              <a:gd name="connsiteY7" fmla="*/ 285750 h 304800"/>
              <a:gd name="connsiteX8" fmla="*/ 1358745 w 1717838"/>
              <a:gd name="connsiteY8" fmla="*/ 279400 h 304800"/>
              <a:gd name="connsiteX9" fmla="*/ 1409545 w 1717838"/>
              <a:gd name="connsiteY9" fmla="*/ 266700 h 304800"/>
              <a:gd name="connsiteX10" fmla="*/ 1707995 w 1717838"/>
              <a:gd name="connsiteY10" fmla="*/ 247650 h 304800"/>
              <a:gd name="connsiteX11" fmla="*/ 1707995 w 1717838"/>
              <a:gd name="connsiteY11" fmla="*/ 31750 h 304800"/>
              <a:gd name="connsiteX12" fmla="*/ 1676245 w 1717838"/>
              <a:gd name="connsiteY12" fmla="*/ 0 h 304800"/>
              <a:gd name="connsiteX13" fmla="*/ 1346045 w 1717838"/>
              <a:gd name="connsiteY13" fmla="*/ 6350 h 304800"/>
              <a:gd name="connsiteX14" fmla="*/ 1288895 w 1717838"/>
              <a:gd name="connsiteY14" fmla="*/ 12700 h 304800"/>
              <a:gd name="connsiteX15" fmla="*/ 1072995 w 1717838"/>
              <a:gd name="connsiteY15" fmla="*/ 25400 h 304800"/>
              <a:gd name="connsiteX16" fmla="*/ 18895 w 1717838"/>
              <a:gd name="connsiteY16" fmla="*/ 57150 h 304800"/>
              <a:gd name="connsiteX0" fmla="*/ 18895 w 1717838"/>
              <a:gd name="connsiteY0" fmla="*/ 57150 h 304800"/>
              <a:gd name="connsiteX1" fmla="*/ 31595 w 1717838"/>
              <a:gd name="connsiteY1" fmla="*/ 260350 h 304800"/>
              <a:gd name="connsiteX2" fmla="*/ 37945 w 1717838"/>
              <a:gd name="connsiteY2" fmla="*/ 279400 h 304800"/>
              <a:gd name="connsiteX3" fmla="*/ 266545 w 1717838"/>
              <a:gd name="connsiteY3" fmla="*/ 292100 h 304800"/>
              <a:gd name="connsiteX4" fmla="*/ 501495 w 1717838"/>
              <a:gd name="connsiteY4" fmla="*/ 298450 h 304800"/>
              <a:gd name="connsiteX5" fmla="*/ 666595 w 1717838"/>
              <a:gd name="connsiteY5" fmla="*/ 304800 h 304800"/>
              <a:gd name="connsiteX6" fmla="*/ 1041245 w 1717838"/>
              <a:gd name="connsiteY6" fmla="*/ 292100 h 304800"/>
              <a:gd name="connsiteX7" fmla="*/ 1117445 w 1717838"/>
              <a:gd name="connsiteY7" fmla="*/ 285750 h 304800"/>
              <a:gd name="connsiteX8" fmla="*/ 1358745 w 1717838"/>
              <a:gd name="connsiteY8" fmla="*/ 279400 h 304800"/>
              <a:gd name="connsiteX9" fmla="*/ 1409545 w 1717838"/>
              <a:gd name="connsiteY9" fmla="*/ 266700 h 304800"/>
              <a:gd name="connsiteX10" fmla="*/ 1707995 w 1717838"/>
              <a:gd name="connsiteY10" fmla="*/ 247650 h 304800"/>
              <a:gd name="connsiteX11" fmla="*/ 1707995 w 1717838"/>
              <a:gd name="connsiteY11" fmla="*/ 31750 h 304800"/>
              <a:gd name="connsiteX12" fmla="*/ 1676245 w 1717838"/>
              <a:gd name="connsiteY12" fmla="*/ 0 h 304800"/>
              <a:gd name="connsiteX13" fmla="*/ 1346045 w 1717838"/>
              <a:gd name="connsiteY13" fmla="*/ 6350 h 304800"/>
              <a:gd name="connsiteX14" fmla="*/ 1288895 w 1717838"/>
              <a:gd name="connsiteY14" fmla="*/ 12700 h 304800"/>
              <a:gd name="connsiteX15" fmla="*/ 18895 w 1717838"/>
              <a:gd name="connsiteY15" fmla="*/ 57150 h 304800"/>
              <a:gd name="connsiteX0" fmla="*/ 18895 w 1717838"/>
              <a:gd name="connsiteY0" fmla="*/ 57150 h 304800"/>
              <a:gd name="connsiteX1" fmla="*/ 31595 w 1717838"/>
              <a:gd name="connsiteY1" fmla="*/ 260350 h 304800"/>
              <a:gd name="connsiteX2" fmla="*/ 37945 w 1717838"/>
              <a:gd name="connsiteY2" fmla="*/ 279400 h 304800"/>
              <a:gd name="connsiteX3" fmla="*/ 266545 w 1717838"/>
              <a:gd name="connsiteY3" fmla="*/ 292100 h 304800"/>
              <a:gd name="connsiteX4" fmla="*/ 501495 w 1717838"/>
              <a:gd name="connsiteY4" fmla="*/ 298450 h 304800"/>
              <a:gd name="connsiteX5" fmla="*/ 666595 w 1717838"/>
              <a:gd name="connsiteY5" fmla="*/ 304800 h 304800"/>
              <a:gd name="connsiteX6" fmla="*/ 1041245 w 1717838"/>
              <a:gd name="connsiteY6" fmla="*/ 292100 h 304800"/>
              <a:gd name="connsiteX7" fmla="*/ 1117445 w 1717838"/>
              <a:gd name="connsiteY7" fmla="*/ 285750 h 304800"/>
              <a:gd name="connsiteX8" fmla="*/ 1358745 w 1717838"/>
              <a:gd name="connsiteY8" fmla="*/ 279400 h 304800"/>
              <a:gd name="connsiteX9" fmla="*/ 1409545 w 1717838"/>
              <a:gd name="connsiteY9" fmla="*/ 266700 h 304800"/>
              <a:gd name="connsiteX10" fmla="*/ 1707995 w 1717838"/>
              <a:gd name="connsiteY10" fmla="*/ 247650 h 304800"/>
              <a:gd name="connsiteX11" fmla="*/ 1707995 w 1717838"/>
              <a:gd name="connsiteY11" fmla="*/ 31750 h 304800"/>
              <a:gd name="connsiteX12" fmla="*/ 1676245 w 1717838"/>
              <a:gd name="connsiteY12" fmla="*/ 0 h 304800"/>
              <a:gd name="connsiteX13" fmla="*/ 1346045 w 1717838"/>
              <a:gd name="connsiteY13" fmla="*/ 6350 h 304800"/>
              <a:gd name="connsiteX14" fmla="*/ 18895 w 1717838"/>
              <a:gd name="connsiteY14" fmla="*/ 57150 h 304800"/>
              <a:gd name="connsiteX0" fmla="*/ 18895 w 1717838"/>
              <a:gd name="connsiteY0" fmla="*/ 57150 h 304800"/>
              <a:gd name="connsiteX1" fmla="*/ 31595 w 1717838"/>
              <a:gd name="connsiteY1" fmla="*/ 260350 h 304800"/>
              <a:gd name="connsiteX2" fmla="*/ 37945 w 1717838"/>
              <a:gd name="connsiteY2" fmla="*/ 279400 h 304800"/>
              <a:gd name="connsiteX3" fmla="*/ 266545 w 1717838"/>
              <a:gd name="connsiteY3" fmla="*/ 292100 h 304800"/>
              <a:gd name="connsiteX4" fmla="*/ 501495 w 1717838"/>
              <a:gd name="connsiteY4" fmla="*/ 298450 h 304800"/>
              <a:gd name="connsiteX5" fmla="*/ 666595 w 1717838"/>
              <a:gd name="connsiteY5" fmla="*/ 304800 h 304800"/>
              <a:gd name="connsiteX6" fmla="*/ 1041245 w 1717838"/>
              <a:gd name="connsiteY6" fmla="*/ 292100 h 304800"/>
              <a:gd name="connsiteX7" fmla="*/ 1117445 w 1717838"/>
              <a:gd name="connsiteY7" fmla="*/ 285750 h 304800"/>
              <a:gd name="connsiteX8" fmla="*/ 1358745 w 1717838"/>
              <a:gd name="connsiteY8" fmla="*/ 279400 h 304800"/>
              <a:gd name="connsiteX9" fmla="*/ 1409545 w 1717838"/>
              <a:gd name="connsiteY9" fmla="*/ 266700 h 304800"/>
              <a:gd name="connsiteX10" fmla="*/ 1707995 w 1717838"/>
              <a:gd name="connsiteY10" fmla="*/ 247650 h 304800"/>
              <a:gd name="connsiteX11" fmla="*/ 1707995 w 1717838"/>
              <a:gd name="connsiteY11" fmla="*/ 31750 h 304800"/>
              <a:gd name="connsiteX12" fmla="*/ 1676245 w 1717838"/>
              <a:gd name="connsiteY12" fmla="*/ 0 h 304800"/>
              <a:gd name="connsiteX13" fmla="*/ 18895 w 1717838"/>
              <a:gd name="connsiteY13" fmla="*/ 57150 h 304800"/>
              <a:gd name="connsiteX0" fmla="*/ 18895 w 1821898"/>
              <a:gd name="connsiteY0" fmla="*/ 57150 h 304800"/>
              <a:gd name="connsiteX1" fmla="*/ 31595 w 1821898"/>
              <a:gd name="connsiteY1" fmla="*/ 260350 h 304800"/>
              <a:gd name="connsiteX2" fmla="*/ 37945 w 1821898"/>
              <a:gd name="connsiteY2" fmla="*/ 279400 h 304800"/>
              <a:gd name="connsiteX3" fmla="*/ 266545 w 1821898"/>
              <a:gd name="connsiteY3" fmla="*/ 292100 h 304800"/>
              <a:gd name="connsiteX4" fmla="*/ 501495 w 1821898"/>
              <a:gd name="connsiteY4" fmla="*/ 298450 h 304800"/>
              <a:gd name="connsiteX5" fmla="*/ 666595 w 1821898"/>
              <a:gd name="connsiteY5" fmla="*/ 304800 h 304800"/>
              <a:gd name="connsiteX6" fmla="*/ 1041245 w 1821898"/>
              <a:gd name="connsiteY6" fmla="*/ 292100 h 304800"/>
              <a:gd name="connsiteX7" fmla="*/ 1117445 w 1821898"/>
              <a:gd name="connsiteY7" fmla="*/ 285750 h 304800"/>
              <a:gd name="connsiteX8" fmla="*/ 1358745 w 1821898"/>
              <a:gd name="connsiteY8" fmla="*/ 279400 h 304800"/>
              <a:gd name="connsiteX9" fmla="*/ 1409545 w 1821898"/>
              <a:gd name="connsiteY9" fmla="*/ 266700 h 304800"/>
              <a:gd name="connsiteX10" fmla="*/ 1707995 w 1821898"/>
              <a:gd name="connsiteY10" fmla="*/ 247650 h 304800"/>
              <a:gd name="connsiteX11" fmla="*/ 1676245 w 1821898"/>
              <a:gd name="connsiteY11" fmla="*/ 0 h 304800"/>
              <a:gd name="connsiteX12" fmla="*/ 18895 w 1821898"/>
              <a:gd name="connsiteY12" fmla="*/ 57150 h 304800"/>
              <a:gd name="connsiteX0" fmla="*/ 18895 w 1821898"/>
              <a:gd name="connsiteY0" fmla="*/ 57150 h 304800"/>
              <a:gd name="connsiteX1" fmla="*/ 31595 w 1821898"/>
              <a:gd name="connsiteY1" fmla="*/ 260350 h 304800"/>
              <a:gd name="connsiteX2" fmla="*/ 37945 w 1821898"/>
              <a:gd name="connsiteY2" fmla="*/ 279400 h 304800"/>
              <a:gd name="connsiteX3" fmla="*/ 266545 w 1821898"/>
              <a:gd name="connsiteY3" fmla="*/ 292100 h 304800"/>
              <a:gd name="connsiteX4" fmla="*/ 501495 w 1821898"/>
              <a:gd name="connsiteY4" fmla="*/ 298450 h 304800"/>
              <a:gd name="connsiteX5" fmla="*/ 666595 w 1821898"/>
              <a:gd name="connsiteY5" fmla="*/ 304800 h 304800"/>
              <a:gd name="connsiteX6" fmla="*/ 1041245 w 1821898"/>
              <a:gd name="connsiteY6" fmla="*/ 292100 h 304800"/>
              <a:gd name="connsiteX7" fmla="*/ 1117445 w 1821898"/>
              <a:gd name="connsiteY7" fmla="*/ 285750 h 304800"/>
              <a:gd name="connsiteX8" fmla="*/ 1358745 w 1821898"/>
              <a:gd name="connsiteY8" fmla="*/ 279400 h 304800"/>
              <a:gd name="connsiteX9" fmla="*/ 1707995 w 1821898"/>
              <a:gd name="connsiteY9" fmla="*/ 247650 h 304800"/>
              <a:gd name="connsiteX10" fmla="*/ 1676245 w 1821898"/>
              <a:gd name="connsiteY10" fmla="*/ 0 h 304800"/>
              <a:gd name="connsiteX11" fmla="*/ 18895 w 1821898"/>
              <a:gd name="connsiteY11" fmla="*/ 57150 h 304800"/>
              <a:gd name="connsiteX0" fmla="*/ 18895 w 1821898"/>
              <a:gd name="connsiteY0" fmla="*/ 57150 h 304800"/>
              <a:gd name="connsiteX1" fmla="*/ 31595 w 1821898"/>
              <a:gd name="connsiteY1" fmla="*/ 260350 h 304800"/>
              <a:gd name="connsiteX2" fmla="*/ 37945 w 1821898"/>
              <a:gd name="connsiteY2" fmla="*/ 279400 h 304800"/>
              <a:gd name="connsiteX3" fmla="*/ 266545 w 1821898"/>
              <a:gd name="connsiteY3" fmla="*/ 292100 h 304800"/>
              <a:gd name="connsiteX4" fmla="*/ 501495 w 1821898"/>
              <a:gd name="connsiteY4" fmla="*/ 298450 h 304800"/>
              <a:gd name="connsiteX5" fmla="*/ 666595 w 1821898"/>
              <a:gd name="connsiteY5" fmla="*/ 304800 h 304800"/>
              <a:gd name="connsiteX6" fmla="*/ 1041245 w 1821898"/>
              <a:gd name="connsiteY6" fmla="*/ 292100 h 304800"/>
              <a:gd name="connsiteX7" fmla="*/ 1117445 w 1821898"/>
              <a:gd name="connsiteY7" fmla="*/ 285750 h 304800"/>
              <a:gd name="connsiteX8" fmla="*/ 1707995 w 1821898"/>
              <a:gd name="connsiteY8" fmla="*/ 247650 h 304800"/>
              <a:gd name="connsiteX9" fmla="*/ 1676245 w 1821898"/>
              <a:gd name="connsiteY9" fmla="*/ 0 h 304800"/>
              <a:gd name="connsiteX10" fmla="*/ 18895 w 1821898"/>
              <a:gd name="connsiteY10" fmla="*/ 57150 h 304800"/>
              <a:gd name="connsiteX0" fmla="*/ 18895 w 1821898"/>
              <a:gd name="connsiteY0" fmla="*/ 57150 h 304800"/>
              <a:gd name="connsiteX1" fmla="*/ 31595 w 1821898"/>
              <a:gd name="connsiteY1" fmla="*/ 260350 h 304800"/>
              <a:gd name="connsiteX2" fmla="*/ 37945 w 1821898"/>
              <a:gd name="connsiteY2" fmla="*/ 279400 h 304800"/>
              <a:gd name="connsiteX3" fmla="*/ 266545 w 1821898"/>
              <a:gd name="connsiteY3" fmla="*/ 292100 h 304800"/>
              <a:gd name="connsiteX4" fmla="*/ 501495 w 1821898"/>
              <a:gd name="connsiteY4" fmla="*/ 298450 h 304800"/>
              <a:gd name="connsiteX5" fmla="*/ 666595 w 1821898"/>
              <a:gd name="connsiteY5" fmla="*/ 304800 h 304800"/>
              <a:gd name="connsiteX6" fmla="*/ 1041245 w 1821898"/>
              <a:gd name="connsiteY6" fmla="*/ 292100 h 304800"/>
              <a:gd name="connsiteX7" fmla="*/ 1707995 w 1821898"/>
              <a:gd name="connsiteY7" fmla="*/ 247650 h 304800"/>
              <a:gd name="connsiteX8" fmla="*/ 1676245 w 1821898"/>
              <a:gd name="connsiteY8" fmla="*/ 0 h 304800"/>
              <a:gd name="connsiteX9" fmla="*/ 18895 w 1821898"/>
              <a:gd name="connsiteY9" fmla="*/ 57150 h 304800"/>
              <a:gd name="connsiteX0" fmla="*/ 18895 w 1821898"/>
              <a:gd name="connsiteY0" fmla="*/ 57150 h 304800"/>
              <a:gd name="connsiteX1" fmla="*/ 31595 w 1821898"/>
              <a:gd name="connsiteY1" fmla="*/ 260350 h 304800"/>
              <a:gd name="connsiteX2" fmla="*/ 37945 w 1821898"/>
              <a:gd name="connsiteY2" fmla="*/ 279400 h 304800"/>
              <a:gd name="connsiteX3" fmla="*/ 266545 w 1821898"/>
              <a:gd name="connsiteY3" fmla="*/ 292100 h 304800"/>
              <a:gd name="connsiteX4" fmla="*/ 501495 w 1821898"/>
              <a:gd name="connsiteY4" fmla="*/ 298450 h 304800"/>
              <a:gd name="connsiteX5" fmla="*/ 666595 w 1821898"/>
              <a:gd name="connsiteY5" fmla="*/ 304800 h 304800"/>
              <a:gd name="connsiteX6" fmla="*/ 1707995 w 1821898"/>
              <a:gd name="connsiteY6" fmla="*/ 247650 h 304800"/>
              <a:gd name="connsiteX7" fmla="*/ 1676245 w 1821898"/>
              <a:gd name="connsiteY7" fmla="*/ 0 h 304800"/>
              <a:gd name="connsiteX8" fmla="*/ 18895 w 1821898"/>
              <a:gd name="connsiteY8" fmla="*/ 57150 h 304800"/>
              <a:gd name="connsiteX0" fmla="*/ 18895 w 1821898"/>
              <a:gd name="connsiteY0" fmla="*/ 57150 h 298450"/>
              <a:gd name="connsiteX1" fmla="*/ 31595 w 1821898"/>
              <a:gd name="connsiteY1" fmla="*/ 260350 h 298450"/>
              <a:gd name="connsiteX2" fmla="*/ 37945 w 1821898"/>
              <a:gd name="connsiteY2" fmla="*/ 279400 h 298450"/>
              <a:gd name="connsiteX3" fmla="*/ 266545 w 1821898"/>
              <a:gd name="connsiteY3" fmla="*/ 292100 h 298450"/>
              <a:gd name="connsiteX4" fmla="*/ 501495 w 1821898"/>
              <a:gd name="connsiteY4" fmla="*/ 298450 h 298450"/>
              <a:gd name="connsiteX5" fmla="*/ 1707995 w 1821898"/>
              <a:gd name="connsiteY5" fmla="*/ 247650 h 298450"/>
              <a:gd name="connsiteX6" fmla="*/ 1676245 w 1821898"/>
              <a:gd name="connsiteY6" fmla="*/ 0 h 298450"/>
              <a:gd name="connsiteX7" fmla="*/ 18895 w 1821898"/>
              <a:gd name="connsiteY7" fmla="*/ 57150 h 298450"/>
              <a:gd name="connsiteX0" fmla="*/ 18895 w 1821898"/>
              <a:gd name="connsiteY0" fmla="*/ 57150 h 293809"/>
              <a:gd name="connsiteX1" fmla="*/ 31595 w 1821898"/>
              <a:gd name="connsiteY1" fmla="*/ 260350 h 293809"/>
              <a:gd name="connsiteX2" fmla="*/ 37945 w 1821898"/>
              <a:gd name="connsiteY2" fmla="*/ 279400 h 293809"/>
              <a:gd name="connsiteX3" fmla="*/ 266545 w 1821898"/>
              <a:gd name="connsiteY3" fmla="*/ 292100 h 293809"/>
              <a:gd name="connsiteX4" fmla="*/ 1707995 w 1821898"/>
              <a:gd name="connsiteY4" fmla="*/ 247650 h 293809"/>
              <a:gd name="connsiteX5" fmla="*/ 1676245 w 1821898"/>
              <a:gd name="connsiteY5" fmla="*/ 0 h 293809"/>
              <a:gd name="connsiteX6" fmla="*/ 18895 w 1821898"/>
              <a:gd name="connsiteY6" fmla="*/ 57150 h 293809"/>
              <a:gd name="connsiteX0" fmla="*/ 106679 w 1909682"/>
              <a:gd name="connsiteY0" fmla="*/ 57150 h 280721"/>
              <a:gd name="connsiteX1" fmla="*/ 119379 w 1909682"/>
              <a:gd name="connsiteY1" fmla="*/ 260350 h 280721"/>
              <a:gd name="connsiteX2" fmla="*/ 125729 w 1909682"/>
              <a:gd name="connsiteY2" fmla="*/ 279400 h 280721"/>
              <a:gd name="connsiteX3" fmla="*/ 1795779 w 1909682"/>
              <a:gd name="connsiteY3" fmla="*/ 247650 h 280721"/>
              <a:gd name="connsiteX4" fmla="*/ 1764029 w 1909682"/>
              <a:gd name="connsiteY4" fmla="*/ 0 h 280721"/>
              <a:gd name="connsiteX5" fmla="*/ 106679 w 1909682"/>
              <a:gd name="connsiteY5" fmla="*/ 57150 h 280721"/>
              <a:gd name="connsiteX0" fmla="*/ 198586 w 2001589"/>
              <a:gd name="connsiteY0" fmla="*/ 57150 h 295663"/>
              <a:gd name="connsiteX1" fmla="*/ 217636 w 2001589"/>
              <a:gd name="connsiteY1" fmla="*/ 279400 h 295663"/>
              <a:gd name="connsiteX2" fmla="*/ 1887686 w 2001589"/>
              <a:gd name="connsiteY2" fmla="*/ 247650 h 295663"/>
              <a:gd name="connsiteX3" fmla="*/ 1855936 w 2001589"/>
              <a:gd name="connsiteY3" fmla="*/ 0 h 295663"/>
              <a:gd name="connsiteX4" fmla="*/ 198586 w 2001589"/>
              <a:gd name="connsiteY4" fmla="*/ 57150 h 295663"/>
              <a:gd name="connsiteX0" fmla="*/ 198586 w 2001589"/>
              <a:gd name="connsiteY0" fmla="*/ 57150 h 295663"/>
              <a:gd name="connsiteX1" fmla="*/ 217636 w 2001589"/>
              <a:gd name="connsiteY1" fmla="*/ 279400 h 295663"/>
              <a:gd name="connsiteX2" fmla="*/ 1887686 w 2001589"/>
              <a:gd name="connsiteY2" fmla="*/ 247650 h 295663"/>
              <a:gd name="connsiteX3" fmla="*/ 1855936 w 2001589"/>
              <a:gd name="connsiteY3" fmla="*/ 0 h 295663"/>
              <a:gd name="connsiteX4" fmla="*/ 198586 w 2001589"/>
              <a:gd name="connsiteY4" fmla="*/ 57150 h 295663"/>
              <a:gd name="connsiteX0" fmla="*/ 198586 w 2001589"/>
              <a:gd name="connsiteY0" fmla="*/ 57150 h 281640"/>
              <a:gd name="connsiteX1" fmla="*/ 217636 w 2001589"/>
              <a:gd name="connsiteY1" fmla="*/ 279400 h 281640"/>
              <a:gd name="connsiteX2" fmla="*/ 1887686 w 2001589"/>
              <a:gd name="connsiteY2" fmla="*/ 247650 h 281640"/>
              <a:gd name="connsiteX3" fmla="*/ 1855936 w 2001589"/>
              <a:gd name="connsiteY3" fmla="*/ 0 h 281640"/>
              <a:gd name="connsiteX4" fmla="*/ 198586 w 2001589"/>
              <a:gd name="connsiteY4" fmla="*/ 57150 h 281640"/>
              <a:gd name="connsiteX0" fmla="*/ 115734 w 1918737"/>
              <a:gd name="connsiteY0" fmla="*/ 57150 h 281640"/>
              <a:gd name="connsiteX1" fmla="*/ 134784 w 1918737"/>
              <a:gd name="connsiteY1" fmla="*/ 279400 h 281640"/>
              <a:gd name="connsiteX2" fmla="*/ 1804834 w 1918737"/>
              <a:gd name="connsiteY2" fmla="*/ 247650 h 281640"/>
              <a:gd name="connsiteX3" fmla="*/ 1773084 w 1918737"/>
              <a:gd name="connsiteY3" fmla="*/ 0 h 281640"/>
              <a:gd name="connsiteX4" fmla="*/ 115734 w 1918737"/>
              <a:gd name="connsiteY4" fmla="*/ 57150 h 281640"/>
              <a:gd name="connsiteX0" fmla="*/ 115734 w 1918737"/>
              <a:gd name="connsiteY0" fmla="*/ 57150 h 281640"/>
              <a:gd name="connsiteX1" fmla="*/ 134784 w 1918737"/>
              <a:gd name="connsiteY1" fmla="*/ 279400 h 281640"/>
              <a:gd name="connsiteX2" fmla="*/ 1804834 w 1918737"/>
              <a:gd name="connsiteY2" fmla="*/ 247650 h 281640"/>
              <a:gd name="connsiteX3" fmla="*/ 1773084 w 1918737"/>
              <a:gd name="connsiteY3" fmla="*/ 0 h 281640"/>
              <a:gd name="connsiteX4" fmla="*/ 115734 w 1918737"/>
              <a:gd name="connsiteY4" fmla="*/ 57150 h 281640"/>
              <a:gd name="connsiteX0" fmla="*/ 120421 w 1904374"/>
              <a:gd name="connsiteY0" fmla="*/ 50800 h 281640"/>
              <a:gd name="connsiteX1" fmla="*/ 120421 w 1904374"/>
              <a:gd name="connsiteY1" fmla="*/ 279400 h 281640"/>
              <a:gd name="connsiteX2" fmla="*/ 1790471 w 1904374"/>
              <a:gd name="connsiteY2" fmla="*/ 247650 h 281640"/>
              <a:gd name="connsiteX3" fmla="*/ 1758721 w 1904374"/>
              <a:gd name="connsiteY3" fmla="*/ 0 h 281640"/>
              <a:gd name="connsiteX4" fmla="*/ 120421 w 1904374"/>
              <a:gd name="connsiteY4" fmla="*/ 50800 h 281640"/>
              <a:gd name="connsiteX0" fmla="*/ 120421 w 1904374"/>
              <a:gd name="connsiteY0" fmla="*/ 50800 h 281640"/>
              <a:gd name="connsiteX1" fmla="*/ 120421 w 1904374"/>
              <a:gd name="connsiteY1" fmla="*/ 279400 h 281640"/>
              <a:gd name="connsiteX2" fmla="*/ 1790471 w 1904374"/>
              <a:gd name="connsiteY2" fmla="*/ 247650 h 281640"/>
              <a:gd name="connsiteX3" fmla="*/ 1758721 w 1904374"/>
              <a:gd name="connsiteY3" fmla="*/ 0 h 281640"/>
              <a:gd name="connsiteX4" fmla="*/ 120421 w 1904374"/>
              <a:gd name="connsiteY4" fmla="*/ 50800 h 281640"/>
              <a:gd name="connsiteX0" fmla="*/ 0 w 1783953"/>
              <a:gd name="connsiteY0" fmla="*/ 50800 h 281640"/>
              <a:gd name="connsiteX1" fmla="*/ 0 w 1783953"/>
              <a:gd name="connsiteY1" fmla="*/ 279400 h 281640"/>
              <a:gd name="connsiteX2" fmla="*/ 1670050 w 1783953"/>
              <a:gd name="connsiteY2" fmla="*/ 247650 h 281640"/>
              <a:gd name="connsiteX3" fmla="*/ 1638300 w 1783953"/>
              <a:gd name="connsiteY3" fmla="*/ 0 h 281640"/>
              <a:gd name="connsiteX4" fmla="*/ 0 w 1783953"/>
              <a:gd name="connsiteY4" fmla="*/ 50800 h 281640"/>
              <a:gd name="connsiteX0" fmla="*/ 0 w 1783953"/>
              <a:gd name="connsiteY0" fmla="*/ 50800 h 281640"/>
              <a:gd name="connsiteX1" fmla="*/ 0 w 1783953"/>
              <a:gd name="connsiteY1" fmla="*/ 279400 h 281640"/>
              <a:gd name="connsiteX2" fmla="*/ 1670050 w 1783953"/>
              <a:gd name="connsiteY2" fmla="*/ 247650 h 281640"/>
              <a:gd name="connsiteX3" fmla="*/ 1638300 w 1783953"/>
              <a:gd name="connsiteY3" fmla="*/ 0 h 281640"/>
              <a:gd name="connsiteX4" fmla="*/ 0 w 1783953"/>
              <a:gd name="connsiteY4" fmla="*/ 50800 h 281640"/>
              <a:gd name="connsiteX0" fmla="*/ 0 w 1688011"/>
              <a:gd name="connsiteY0" fmla="*/ 50800 h 281640"/>
              <a:gd name="connsiteX1" fmla="*/ 0 w 1688011"/>
              <a:gd name="connsiteY1" fmla="*/ 279400 h 281640"/>
              <a:gd name="connsiteX2" fmla="*/ 1670050 w 1688011"/>
              <a:gd name="connsiteY2" fmla="*/ 247650 h 281640"/>
              <a:gd name="connsiteX3" fmla="*/ 1638300 w 1688011"/>
              <a:gd name="connsiteY3" fmla="*/ 0 h 281640"/>
              <a:gd name="connsiteX4" fmla="*/ 0 w 1688011"/>
              <a:gd name="connsiteY4" fmla="*/ 50800 h 281640"/>
              <a:gd name="connsiteX0" fmla="*/ 0 w 1688011"/>
              <a:gd name="connsiteY0" fmla="*/ 50800 h 281640"/>
              <a:gd name="connsiteX1" fmla="*/ 0 w 1688011"/>
              <a:gd name="connsiteY1" fmla="*/ 279400 h 281640"/>
              <a:gd name="connsiteX2" fmla="*/ 1670050 w 1688011"/>
              <a:gd name="connsiteY2" fmla="*/ 247650 h 281640"/>
              <a:gd name="connsiteX3" fmla="*/ 1638300 w 1688011"/>
              <a:gd name="connsiteY3" fmla="*/ 0 h 281640"/>
              <a:gd name="connsiteX4" fmla="*/ 0 w 1688011"/>
              <a:gd name="connsiteY4" fmla="*/ 50800 h 281640"/>
              <a:gd name="connsiteX0" fmla="*/ 0 w 1688011"/>
              <a:gd name="connsiteY0" fmla="*/ 50800 h 281640"/>
              <a:gd name="connsiteX1" fmla="*/ 0 w 1688011"/>
              <a:gd name="connsiteY1" fmla="*/ 279400 h 281640"/>
              <a:gd name="connsiteX2" fmla="*/ 1670050 w 1688011"/>
              <a:gd name="connsiteY2" fmla="*/ 247650 h 281640"/>
              <a:gd name="connsiteX3" fmla="*/ 1638300 w 1688011"/>
              <a:gd name="connsiteY3" fmla="*/ 0 h 281640"/>
              <a:gd name="connsiteX4" fmla="*/ 0 w 1688011"/>
              <a:gd name="connsiteY4" fmla="*/ 50800 h 281640"/>
              <a:gd name="connsiteX0" fmla="*/ 0 w 1670050"/>
              <a:gd name="connsiteY0" fmla="*/ 50800 h 281640"/>
              <a:gd name="connsiteX1" fmla="*/ 0 w 1670050"/>
              <a:gd name="connsiteY1" fmla="*/ 279400 h 281640"/>
              <a:gd name="connsiteX2" fmla="*/ 1670050 w 1670050"/>
              <a:gd name="connsiteY2" fmla="*/ 247650 h 281640"/>
              <a:gd name="connsiteX3" fmla="*/ 1638300 w 1670050"/>
              <a:gd name="connsiteY3" fmla="*/ 0 h 281640"/>
              <a:gd name="connsiteX4" fmla="*/ 0 w 1670050"/>
              <a:gd name="connsiteY4" fmla="*/ 50800 h 281640"/>
              <a:gd name="connsiteX0" fmla="*/ 0 w 1670050"/>
              <a:gd name="connsiteY0" fmla="*/ 50800 h 279400"/>
              <a:gd name="connsiteX1" fmla="*/ 0 w 1670050"/>
              <a:gd name="connsiteY1" fmla="*/ 279400 h 279400"/>
              <a:gd name="connsiteX2" fmla="*/ 1670050 w 1670050"/>
              <a:gd name="connsiteY2" fmla="*/ 247650 h 279400"/>
              <a:gd name="connsiteX3" fmla="*/ 1638300 w 1670050"/>
              <a:gd name="connsiteY3" fmla="*/ 0 h 279400"/>
              <a:gd name="connsiteX4" fmla="*/ 0 w 1670050"/>
              <a:gd name="connsiteY4" fmla="*/ 50800 h 279400"/>
              <a:gd name="connsiteX0" fmla="*/ 0 w 1670050"/>
              <a:gd name="connsiteY0" fmla="*/ 50800 h 279400"/>
              <a:gd name="connsiteX1" fmla="*/ 0 w 1670050"/>
              <a:gd name="connsiteY1" fmla="*/ 279400 h 279400"/>
              <a:gd name="connsiteX2" fmla="*/ 1670050 w 1670050"/>
              <a:gd name="connsiteY2" fmla="*/ 247650 h 279400"/>
              <a:gd name="connsiteX3" fmla="*/ 1638300 w 1670050"/>
              <a:gd name="connsiteY3" fmla="*/ 0 h 279400"/>
              <a:gd name="connsiteX4" fmla="*/ 0 w 1670050"/>
              <a:gd name="connsiteY4" fmla="*/ 50800 h 279400"/>
              <a:gd name="connsiteX0" fmla="*/ 0 w 1670050"/>
              <a:gd name="connsiteY0" fmla="*/ 50800 h 279400"/>
              <a:gd name="connsiteX1" fmla="*/ 0 w 1670050"/>
              <a:gd name="connsiteY1" fmla="*/ 279400 h 279400"/>
              <a:gd name="connsiteX2" fmla="*/ 1670050 w 1670050"/>
              <a:gd name="connsiteY2" fmla="*/ 247650 h 279400"/>
              <a:gd name="connsiteX3" fmla="*/ 1638300 w 1670050"/>
              <a:gd name="connsiteY3" fmla="*/ 0 h 279400"/>
              <a:gd name="connsiteX4" fmla="*/ 0 w 1670050"/>
              <a:gd name="connsiteY4" fmla="*/ 50800 h 279400"/>
              <a:gd name="connsiteX0" fmla="*/ 0 w 1670050"/>
              <a:gd name="connsiteY0" fmla="*/ 50800 h 279400"/>
              <a:gd name="connsiteX1" fmla="*/ 0 w 1670050"/>
              <a:gd name="connsiteY1" fmla="*/ 279400 h 279400"/>
              <a:gd name="connsiteX2" fmla="*/ 1670050 w 1670050"/>
              <a:gd name="connsiteY2" fmla="*/ 247650 h 279400"/>
              <a:gd name="connsiteX3" fmla="*/ 1638300 w 1670050"/>
              <a:gd name="connsiteY3" fmla="*/ 0 h 279400"/>
              <a:gd name="connsiteX4" fmla="*/ 0 w 1670050"/>
              <a:gd name="connsiteY4" fmla="*/ 50800 h 279400"/>
              <a:gd name="connsiteX0" fmla="*/ 0 w 1670050"/>
              <a:gd name="connsiteY0" fmla="*/ 50800 h 279400"/>
              <a:gd name="connsiteX1" fmla="*/ 0 w 1670050"/>
              <a:gd name="connsiteY1" fmla="*/ 279400 h 279400"/>
              <a:gd name="connsiteX2" fmla="*/ 1670050 w 1670050"/>
              <a:gd name="connsiteY2" fmla="*/ 247650 h 279400"/>
              <a:gd name="connsiteX3" fmla="*/ 1638300 w 1670050"/>
              <a:gd name="connsiteY3" fmla="*/ 0 h 279400"/>
              <a:gd name="connsiteX4" fmla="*/ 0 w 1670050"/>
              <a:gd name="connsiteY4" fmla="*/ 50800 h 279400"/>
              <a:gd name="connsiteX0" fmla="*/ 0 w 1670050"/>
              <a:gd name="connsiteY0" fmla="*/ 50800 h 279400"/>
              <a:gd name="connsiteX1" fmla="*/ 0 w 1670050"/>
              <a:gd name="connsiteY1" fmla="*/ 279400 h 279400"/>
              <a:gd name="connsiteX2" fmla="*/ 1670050 w 1670050"/>
              <a:gd name="connsiteY2" fmla="*/ 247650 h 279400"/>
              <a:gd name="connsiteX3" fmla="*/ 1638300 w 1670050"/>
              <a:gd name="connsiteY3" fmla="*/ 0 h 279400"/>
              <a:gd name="connsiteX4" fmla="*/ 0 w 1670050"/>
              <a:gd name="connsiteY4" fmla="*/ 50800 h 279400"/>
              <a:gd name="connsiteX0" fmla="*/ 0 w 1651000"/>
              <a:gd name="connsiteY0" fmla="*/ 50800 h 279400"/>
              <a:gd name="connsiteX1" fmla="*/ 0 w 1651000"/>
              <a:gd name="connsiteY1" fmla="*/ 279400 h 279400"/>
              <a:gd name="connsiteX2" fmla="*/ 1651000 w 1651000"/>
              <a:gd name="connsiteY2" fmla="*/ 260350 h 279400"/>
              <a:gd name="connsiteX3" fmla="*/ 1638300 w 1651000"/>
              <a:gd name="connsiteY3" fmla="*/ 0 h 279400"/>
              <a:gd name="connsiteX4" fmla="*/ 0 w 1651000"/>
              <a:gd name="connsiteY4" fmla="*/ 50800 h 279400"/>
              <a:gd name="connsiteX0" fmla="*/ 0 w 1663700"/>
              <a:gd name="connsiteY0" fmla="*/ 50800 h 279400"/>
              <a:gd name="connsiteX1" fmla="*/ 0 w 1663700"/>
              <a:gd name="connsiteY1" fmla="*/ 279400 h 279400"/>
              <a:gd name="connsiteX2" fmla="*/ 1651000 w 1663700"/>
              <a:gd name="connsiteY2" fmla="*/ 260350 h 279400"/>
              <a:gd name="connsiteX3" fmla="*/ 1663700 w 1663700"/>
              <a:gd name="connsiteY3" fmla="*/ 0 h 279400"/>
              <a:gd name="connsiteX4" fmla="*/ 0 w 1663700"/>
              <a:gd name="connsiteY4" fmla="*/ 50800 h 279400"/>
              <a:gd name="connsiteX0" fmla="*/ 0 w 1670050"/>
              <a:gd name="connsiteY0" fmla="*/ 50800 h 279400"/>
              <a:gd name="connsiteX1" fmla="*/ 0 w 1670050"/>
              <a:gd name="connsiteY1" fmla="*/ 279400 h 279400"/>
              <a:gd name="connsiteX2" fmla="*/ 1670050 w 1670050"/>
              <a:gd name="connsiteY2" fmla="*/ 266700 h 279400"/>
              <a:gd name="connsiteX3" fmla="*/ 1663700 w 1670050"/>
              <a:gd name="connsiteY3" fmla="*/ 0 h 279400"/>
              <a:gd name="connsiteX4" fmla="*/ 0 w 1670050"/>
              <a:gd name="connsiteY4" fmla="*/ 50800 h 279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70050" h="279400">
                <a:moveTo>
                  <a:pt x="0" y="50800"/>
                </a:moveTo>
                <a:lnTo>
                  <a:pt x="0" y="279400"/>
                </a:lnTo>
                <a:lnTo>
                  <a:pt x="1670050" y="266700"/>
                </a:lnTo>
                <a:lnTo>
                  <a:pt x="1663700" y="0"/>
                </a:lnTo>
                <a:lnTo>
                  <a:pt x="0" y="50800"/>
                </a:lnTo>
                <a:close/>
              </a:path>
            </a:pathLst>
          </a:cu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20" name="Group 19"/>
          <p:cNvGrpSpPr/>
          <p:nvPr/>
        </p:nvGrpSpPr>
        <p:grpSpPr>
          <a:xfrm>
            <a:off x="3727450" y="1238250"/>
            <a:ext cx="1695450" cy="609600"/>
            <a:chOff x="3727450" y="1238250"/>
            <a:chExt cx="1695450" cy="609600"/>
          </a:xfrm>
        </p:grpSpPr>
        <p:sp>
          <p:nvSpPr>
            <p:cNvPr id="16" name="Freeform 15"/>
            <p:cNvSpPr/>
            <p:nvPr/>
          </p:nvSpPr>
          <p:spPr>
            <a:xfrm>
              <a:off x="3727450" y="1238250"/>
              <a:ext cx="1695450" cy="609600"/>
            </a:xfrm>
            <a:custGeom>
              <a:avLst/>
              <a:gdLst>
                <a:gd name="connsiteX0" fmla="*/ 2075 w 1700882"/>
                <a:gd name="connsiteY0" fmla="*/ 50800 h 646664"/>
                <a:gd name="connsiteX1" fmla="*/ 27475 w 1700882"/>
                <a:gd name="connsiteY1" fmla="*/ 209550 h 646664"/>
                <a:gd name="connsiteX2" fmla="*/ 40175 w 1700882"/>
                <a:gd name="connsiteY2" fmla="*/ 641350 h 646664"/>
                <a:gd name="connsiteX3" fmla="*/ 135425 w 1700882"/>
                <a:gd name="connsiteY3" fmla="*/ 628650 h 646664"/>
                <a:gd name="connsiteX4" fmla="*/ 306875 w 1700882"/>
                <a:gd name="connsiteY4" fmla="*/ 615950 h 646664"/>
                <a:gd name="connsiteX5" fmla="*/ 1360975 w 1700882"/>
                <a:gd name="connsiteY5" fmla="*/ 641350 h 646664"/>
                <a:gd name="connsiteX6" fmla="*/ 1551475 w 1700882"/>
                <a:gd name="connsiteY6" fmla="*/ 635000 h 646664"/>
                <a:gd name="connsiteX7" fmla="*/ 1614975 w 1700882"/>
                <a:gd name="connsiteY7" fmla="*/ 622300 h 646664"/>
                <a:gd name="connsiteX8" fmla="*/ 1672125 w 1700882"/>
                <a:gd name="connsiteY8" fmla="*/ 609600 h 646664"/>
                <a:gd name="connsiteX9" fmla="*/ 1691175 w 1700882"/>
                <a:gd name="connsiteY9" fmla="*/ 596900 h 646664"/>
                <a:gd name="connsiteX10" fmla="*/ 1697525 w 1700882"/>
                <a:gd name="connsiteY10" fmla="*/ 546100 h 646664"/>
                <a:gd name="connsiteX11" fmla="*/ 1678475 w 1700882"/>
                <a:gd name="connsiteY11" fmla="*/ 0 h 646664"/>
                <a:gd name="connsiteX12" fmla="*/ 1430825 w 1700882"/>
                <a:gd name="connsiteY12" fmla="*/ 6350 h 646664"/>
                <a:gd name="connsiteX13" fmla="*/ 1316525 w 1700882"/>
                <a:gd name="connsiteY13" fmla="*/ 12700 h 646664"/>
                <a:gd name="connsiteX14" fmla="*/ 681525 w 1700882"/>
                <a:gd name="connsiteY14" fmla="*/ 19050 h 646664"/>
                <a:gd name="connsiteX15" fmla="*/ 192575 w 1700882"/>
                <a:gd name="connsiteY15" fmla="*/ 25400 h 646664"/>
                <a:gd name="connsiteX16" fmla="*/ 84625 w 1700882"/>
                <a:gd name="connsiteY16" fmla="*/ 44450 h 646664"/>
                <a:gd name="connsiteX17" fmla="*/ 2075 w 1700882"/>
                <a:gd name="connsiteY17" fmla="*/ 50800 h 646664"/>
                <a:gd name="connsiteX0" fmla="*/ 2075 w 1700882"/>
                <a:gd name="connsiteY0" fmla="*/ 50800 h 646265"/>
                <a:gd name="connsiteX1" fmla="*/ 27475 w 1700882"/>
                <a:gd name="connsiteY1" fmla="*/ 209550 h 646265"/>
                <a:gd name="connsiteX2" fmla="*/ 40175 w 1700882"/>
                <a:gd name="connsiteY2" fmla="*/ 641350 h 646265"/>
                <a:gd name="connsiteX3" fmla="*/ 135425 w 1700882"/>
                <a:gd name="connsiteY3" fmla="*/ 628650 h 646265"/>
                <a:gd name="connsiteX4" fmla="*/ 1360975 w 1700882"/>
                <a:gd name="connsiteY4" fmla="*/ 641350 h 646265"/>
                <a:gd name="connsiteX5" fmla="*/ 1551475 w 1700882"/>
                <a:gd name="connsiteY5" fmla="*/ 635000 h 646265"/>
                <a:gd name="connsiteX6" fmla="*/ 1614975 w 1700882"/>
                <a:gd name="connsiteY6" fmla="*/ 622300 h 646265"/>
                <a:gd name="connsiteX7" fmla="*/ 1672125 w 1700882"/>
                <a:gd name="connsiteY7" fmla="*/ 609600 h 646265"/>
                <a:gd name="connsiteX8" fmla="*/ 1691175 w 1700882"/>
                <a:gd name="connsiteY8" fmla="*/ 596900 h 646265"/>
                <a:gd name="connsiteX9" fmla="*/ 1697525 w 1700882"/>
                <a:gd name="connsiteY9" fmla="*/ 546100 h 646265"/>
                <a:gd name="connsiteX10" fmla="*/ 1678475 w 1700882"/>
                <a:gd name="connsiteY10" fmla="*/ 0 h 646265"/>
                <a:gd name="connsiteX11" fmla="*/ 1430825 w 1700882"/>
                <a:gd name="connsiteY11" fmla="*/ 6350 h 646265"/>
                <a:gd name="connsiteX12" fmla="*/ 1316525 w 1700882"/>
                <a:gd name="connsiteY12" fmla="*/ 12700 h 646265"/>
                <a:gd name="connsiteX13" fmla="*/ 681525 w 1700882"/>
                <a:gd name="connsiteY13" fmla="*/ 19050 h 646265"/>
                <a:gd name="connsiteX14" fmla="*/ 192575 w 1700882"/>
                <a:gd name="connsiteY14" fmla="*/ 25400 h 646265"/>
                <a:gd name="connsiteX15" fmla="*/ 84625 w 1700882"/>
                <a:gd name="connsiteY15" fmla="*/ 44450 h 646265"/>
                <a:gd name="connsiteX16" fmla="*/ 2075 w 1700882"/>
                <a:gd name="connsiteY16" fmla="*/ 50800 h 646265"/>
                <a:gd name="connsiteX0" fmla="*/ 63091 w 1761898"/>
                <a:gd name="connsiteY0" fmla="*/ 50800 h 673571"/>
                <a:gd name="connsiteX1" fmla="*/ 88491 w 1761898"/>
                <a:gd name="connsiteY1" fmla="*/ 209550 h 673571"/>
                <a:gd name="connsiteX2" fmla="*/ 101191 w 1761898"/>
                <a:gd name="connsiteY2" fmla="*/ 641350 h 673571"/>
                <a:gd name="connsiteX3" fmla="*/ 1421991 w 1761898"/>
                <a:gd name="connsiteY3" fmla="*/ 641350 h 673571"/>
                <a:gd name="connsiteX4" fmla="*/ 1612491 w 1761898"/>
                <a:gd name="connsiteY4" fmla="*/ 635000 h 673571"/>
                <a:gd name="connsiteX5" fmla="*/ 1675991 w 1761898"/>
                <a:gd name="connsiteY5" fmla="*/ 622300 h 673571"/>
                <a:gd name="connsiteX6" fmla="*/ 1733141 w 1761898"/>
                <a:gd name="connsiteY6" fmla="*/ 609600 h 673571"/>
                <a:gd name="connsiteX7" fmla="*/ 1752191 w 1761898"/>
                <a:gd name="connsiteY7" fmla="*/ 596900 h 673571"/>
                <a:gd name="connsiteX8" fmla="*/ 1758541 w 1761898"/>
                <a:gd name="connsiteY8" fmla="*/ 546100 h 673571"/>
                <a:gd name="connsiteX9" fmla="*/ 1739491 w 1761898"/>
                <a:gd name="connsiteY9" fmla="*/ 0 h 673571"/>
                <a:gd name="connsiteX10" fmla="*/ 1491841 w 1761898"/>
                <a:gd name="connsiteY10" fmla="*/ 6350 h 673571"/>
                <a:gd name="connsiteX11" fmla="*/ 1377541 w 1761898"/>
                <a:gd name="connsiteY11" fmla="*/ 12700 h 673571"/>
                <a:gd name="connsiteX12" fmla="*/ 742541 w 1761898"/>
                <a:gd name="connsiteY12" fmla="*/ 19050 h 673571"/>
                <a:gd name="connsiteX13" fmla="*/ 253591 w 1761898"/>
                <a:gd name="connsiteY13" fmla="*/ 25400 h 673571"/>
                <a:gd name="connsiteX14" fmla="*/ 145641 w 1761898"/>
                <a:gd name="connsiteY14" fmla="*/ 44450 h 673571"/>
                <a:gd name="connsiteX15" fmla="*/ 63091 w 1761898"/>
                <a:gd name="connsiteY15" fmla="*/ 50800 h 673571"/>
                <a:gd name="connsiteX0" fmla="*/ 77195 w 1776002"/>
                <a:gd name="connsiteY0" fmla="*/ 50800 h 671955"/>
                <a:gd name="connsiteX1" fmla="*/ 102595 w 1776002"/>
                <a:gd name="connsiteY1" fmla="*/ 209550 h 671955"/>
                <a:gd name="connsiteX2" fmla="*/ 115295 w 1776002"/>
                <a:gd name="connsiteY2" fmla="*/ 641350 h 671955"/>
                <a:gd name="connsiteX3" fmla="*/ 1626595 w 1776002"/>
                <a:gd name="connsiteY3" fmla="*/ 635000 h 671955"/>
                <a:gd name="connsiteX4" fmla="*/ 1690095 w 1776002"/>
                <a:gd name="connsiteY4" fmla="*/ 622300 h 671955"/>
                <a:gd name="connsiteX5" fmla="*/ 1747245 w 1776002"/>
                <a:gd name="connsiteY5" fmla="*/ 609600 h 671955"/>
                <a:gd name="connsiteX6" fmla="*/ 1766295 w 1776002"/>
                <a:gd name="connsiteY6" fmla="*/ 596900 h 671955"/>
                <a:gd name="connsiteX7" fmla="*/ 1772645 w 1776002"/>
                <a:gd name="connsiteY7" fmla="*/ 546100 h 671955"/>
                <a:gd name="connsiteX8" fmla="*/ 1753595 w 1776002"/>
                <a:gd name="connsiteY8" fmla="*/ 0 h 671955"/>
                <a:gd name="connsiteX9" fmla="*/ 1505945 w 1776002"/>
                <a:gd name="connsiteY9" fmla="*/ 6350 h 671955"/>
                <a:gd name="connsiteX10" fmla="*/ 1391645 w 1776002"/>
                <a:gd name="connsiteY10" fmla="*/ 12700 h 671955"/>
                <a:gd name="connsiteX11" fmla="*/ 756645 w 1776002"/>
                <a:gd name="connsiteY11" fmla="*/ 19050 h 671955"/>
                <a:gd name="connsiteX12" fmla="*/ 267695 w 1776002"/>
                <a:gd name="connsiteY12" fmla="*/ 25400 h 671955"/>
                <a:gd name="connsiteX13" fmla="*/ 159745 w 1776002"/>
                <a:gd name="connsiteY13" fmla="*/ 44450 h 671955"/>
                <a:gd name="connsiteX14" fmla="*/ 77195 w 1776002"/>
                <a:gd name="connsiteY14" fmla="*/ 50800 h 671955"/>
                <a:gd name="connsiteX0" fmla="*/ 81896 w 1828061"/>
                <a:gd name="connsiteY0" fmla="*/ 50800 h 668591"/>
                <a:gd name="connsiteX1" fmla="*/ 107296 w 1828061"/>
                <a:gd name="connsiteY1" fmla="*/ 209550 h 668591"/>
                <a:gd name="connsiteX2" fmla="*/ 119996 w 1828061"/>
                <a:gd name="connsiteY2" fmla="*/ 641350 h 668591"/>
                <a:gd name="connsiteX3" fmla="*/ 1694796 w 1828061"/>
                <a:gd name="connsiteY3" fmla="*/ 622300 h 668591"/>
                <a:gd name="connsiteX4" fmla="*/ 1751946 w 1828061"/>
                <a:gd name="connsiteY4" fmla="*/ 609600 h 668591"/>
                <a:gd name="connsiteX5" fmla="*/ 1770996 w 1828061"/>
                <a:gd name="connsiteY5" fmla="*/ 596900 h 668591"/>
                <a:gd name="connsiteX6" fmla="*/ 1777346 w 1828061"/>
                <a:gd name="connsiteY6" fmla="*/ 546100 h 668591"/>
                <a:gd name="connsiteX7" fmla="*/ 1758296 w 1828061"/>
                <a:gd name="connsiteY7" fmla="*/ 0 h 668591"/>
                <a:gd name="connsiteX8" fmla="*/ 1510646 w 1828061"/>
                <a:gd name="connsiteY8" fmla="*/ 6350 h 668591"/>
                <a:gd name="connsiteX9" fmla="*/ 1396346 w 1828061"/>
                <a:gd name="connsiteY9" fmla="*/ 12700 h 668591"/>
                <a:gd name="connsiteX10" fmla="*/ 761346 w 1828061"/>
                <a:gd name="connsiteY10" fmla="*/ 19050 h 668591"/>
                <a:gd name="connsiteX11" fmla="*/ 272396 w 1828061"/>
                <a:gd name="connsiteY11" fmla="*/ 25400 h 668591"/>
                <a:gd name="connsiteX12" fmla="*/ 164446 w 1828061"/>
                <a:gd name="connsiteY12" fmla="*/ 44450 h 668591"/>
                <a:gd name="connsiteX13" fmla="*/ 81896 w 1828061"/>
                <a:gd name="connsiteY13" fmla="*/ 50800 h 668591"/>
                <a:gd name="connsiteX0" fmla="*/ 86127 w 1882115"/>
                <a:gd name="connsiteY0" fmla="*/ 50800 h 665625"/>
                <a:gd name="connsiteX1" fmla="*/ 111527 w 1882115"/>
                <a:gd name="connsiteY1" fmla="*/ 209550 h 665625"/>
                <a:gd name="connsiteX2" fmla="*/ 124227 w 1882115"/>
                <a:gd name="connsiteY2" fmla="*/ 641350 h 665625"/>
                <a:gd name="connsiteX3" fmla="*/ 1756177 w 1882115"/>
                <a:gd name="connsiteY3" fmla="*/ 609600 h 665625"/>
                <a:gd name="connsiteX4" fmla="*/ 1775227 w 1882115"/>
                <a:gd name="connsiteY4" fmla="*/ 596900 h 665625"/>
                <a:gd name="connsiteX5" fmla="*/ 1781577 w 1882115"/>
                <a:gd name="connsiteY5" fmla="*/ 546100 h 665625"/>
                <a:gd name="connsiteX6" fmla="*/ 1762527 w 1882115"/>
                <a:gd name="connsiteY6" fmla="*/ 0 h 665625"/>
                <a:gd name="connsiteX7" fmla="*/ 1514877 w 1882115"/>
                <a:gd name="connsiteY7" fmla="*/ 6350 h 665625"/>
                <a:gd name="connsiteX8" fmla="*/ 1400577 w 1882115"/>
                <a:gd name="connsiteY8" fmla="*/ 12700 h 665625"/>
                <a:gd name="connsiteX9" fmla="*/ 765577 w 1882115"/>
                <a:gd name="connsiteY9" fmla="*/ 19050 h 665625"/>
                <a:gd name="connsiteX10" fmla="*/ 276627 w 1882115"/>
                <a:gd name="connsiteY10" fmla="*/ 25400 h 665625"/>
                <a:gd name="connsiteX11" fmla="*/ 168677 w 1882115"/>
                <a:gd name="connsiteY11" fmla="*/ 44450 h 665625"/>
                <a:gd name="connsiteX12" fmla="*/ 86127 w 1882115"/>
                <a:gd name="connsiteY12" fmla="*/ 50800 h 665625"/>
                <a:gd name="connsiteX0" fmla="*/ 87538 w 1786345"/>
                <a:gd name="connsiteY0" fmla="*/ 50800 h 663873"/>
                <a:gd name="connsiteX1" fmla="*/ 112938 w 1786345"/>
                <a:gd name="connsiteY1" fmla="*/ 209550 h 663873"/>
                <a:gd name="connsiteX2" fmla="*/ 125638 w 1786345"/>
                <a:gd name="connsiteY2" fmla="*/ 641350 h 663873"/>
                <a:gd name="connsiteX3" fmla="*/ 1776638 w 1786345"/>
                <a:gd name="connsiteY3" fmla="*/ 596900 h 663873"/>
                <a:gd name="connsiteX4" fmla="*/ 1782988 w 1786345"/>
                <a:gd name="connsiteY4" fmla="*/ 546100 h 663873"/>
                <a:gd name="connsiteX5" fmla="*/ 1763938 w 1786345"/>
                <a:gd name="connsiteY5" fmla="*/ 0 h 663873"/>
                <a:gd name="connsiteX6" fmla="*/ 1516288 w 1786345"/>
                <a:gd name="connsiteY6" fmla="*/ 6350 h 663873"/>
                <a:gd name="connsiteX7" fmla="*/ 1401988 w 1786345"/>
                <a:gd name="connsiteY7" fmla="*/ 12700 h 663873"/>
                <a:gd name="connsiteX8" fmla="*/ 766988 w 1786345"/>
                <a:gd name="connsiteY8" fmla="*/ 19050 h 663873"/>
                <a:gd name="connsiteX9" fmla="*/ 278038 w 1786345"/>
                <a:gd name="connsiteY9" fmla="*/ 25400 h 663873"/>
                <a:gd name="connsiteX10" fmla="*/ 170088 w 1786345"/>
                <a:gd name="connsiteY10" fmla="*/ 44450 h 663873"/>
                <a:gd name="connsiteX11" fmla="*/ 87538 w 1786345"/>
                <a:gd name="connsiteY11" fmla="*/ 50800 h 663873"/>
                <a:gd name="connsiteX0" fmla="*/ 87538 w 1904556"/>
                <a:gd name="connsiteY0" fmla="*/ 50800 h 663873"/>
                <a:gd name="connsiteX1" fmla="*/ 112938 w 1904556"/>
                <a:gd name="connsiteY1" fmla="*/ 209550 h 663873"/>
                <a:gd name="connsiteX2" fmla="*/ 125638 w 1904556"/>
                <a:gd name="connsiteY2" fmla="*/ 641350 h 663873"/>
                <a:gd name="connsiteX3" fmla="*/ 1776638 w 1904556"/>
                <a:gd name="connsiteY3" fmla="*/ 596900 h 663873"/>
                <a:gd name="connsiteX4" fmla="*/ 1763938 w 1904556"/>
                <a:gd name="connsiteY4" fmla="*/ 0 h 663873"/>
                <a:gd name="connsiteX5" fmla="*/ 1516288 w 1904556"/>
                <a:gd name="connsiteY5" fmla="*/ 6350 h 663873"/>
                <a:gd name="connsiteX6" fmla="*/ 1401988 w 1904556"/>
                <a:gd name="connsiteY6" fmla="*/ 12700 h 663873"/>
                <a:gd name="connsiteX7" fmla="*/ 766988 w 1904556"/>
                <a:gd name="connsiteY7" fmla="*/ 19050 h 663873"/>
                <a:gd name="connsiteX8" fmla="*/ 278038 w 1904556"/>
                <a:gd name="connsiteY8" fmla="*/ 25400 h 663873"/>
                <a:gd name="connsiteX9" fmla="*/ 170088 w 1904556"/>
                <a:gd name="connsiteY9" fmla="*/ 44450 h 663873"/>
                <a:gd name="connsiteX10" fmla="*/ 87538 w 1904556"/>
                <a:gd name="connsiteY10" fmla="*/ 50800 h 663873"/>
                <a:gd name="connsiteX0" fmla="*/ 87538 w 1904556"/>
                <a:gd name="connsiteY0" fmla="*/ 50800 h 663873"/>
                <a:gd name="connsiteX1" fmla="*/ 112938 w 1904556"/>
                <a:gd name="connsiteY1" fmla="*/ 209550 h 663873"/>
                <a:gd name="connsiteX2" fmla="*/ 125638 w 1904556"/>
                <a:gd name="connsiteY2" fmla="*/ 641350 h 663873"/>
                <a:gd name="connsiteX3" fmla="*/ 1776638 w 1904556"/>
                <a:gd name="connsiteY3" fmla="*/ 596900 h 663873"/>
                <a:gd name="connsiteX4" fmla="*/ 1763938 w 1904556"/>
                <a:gd name="connsiteY4" fmla="*/ 0 h 663873"/>
                <a:gd name="connsiteX5" fmla="*/ 1401988 w 1904556"/>
                <a:gd name="connsiteY5" fmla="*/ 12700 h 663873"/>
                <a:gd name="connsiteX6" fmla="*/ 766988 w 1904556"/>
                <a:gd name="connsiteY6" fmla="*/ 19050 h 663873"/>
                <a:gd name="connsiteX7" fmla="*/ 278038 w 1904556"/>
                <a:gd name="connsiteY7" fmla="*/ 25400 h 663873"/>
                <a:gd name="connsiteX8" fmla="*/ 170088 w 1904556"/>
                <a:gd name="connsiteY8" fmla="*/ 44450 h 663873"/>
                <a:gd name="connsiteX9" fmla="*/ 87538 w 1904556"/>
                <a:gd name="connsiteY9" fmla="*/ 50800 h 663873"/>
                <a:gd name="connsiteX0" fmla="*/ 87538 w 1904556"/>
                <a:gd name="connsiteY0" fmla="*/ 50800 h 663873"/>
                <a:gd name="connsiteX1" fmla="*/ 112938 w 1904556"/>
                <a:gd name="connsiteY1" fmla="*/ 209550 h 663873"/>
                <a:gd name="connsiteX2" fmla="*/ 125638 w 1904556"/>
                <a:gd name="connsiteY2" fmla="*/ 641350 h 663873"/>
                <a:gd name="connsiteX3" fmla="*/ 1776638 w 1904556"/>
                <a:gd name="connsiteY3" fmla="*/ 596900 h 663873"/>
                <a:gd name="connsiteX4" fmla="*/ 1763938 w 1904556"/>
                <a:gd name="connsiteY4" fmla="*/ 0 h 663873"/>
                <a:gd name="connsiteX5" fmla="*/ 766988 w 1904556"/>
                <a:gd name="connsiteY5" fmla="*/ 19050 h 663873"/>
                <a:gd name="connsiteX6" fmla="*/ 278038 w 1904556"/>
                <a:gd name="connsiteY6" fmla="*/ 25400 h 663873"/>
                <a:gd name="connsiteX7" fmla="*/ 170088 w 1904556"/>
                <a:gd name="connsiteY7" fmla="*/ 44450 h 663873"/>
                <a:gd name="connsiteX8" fmla="*/ 87538 w 1904556"/>
                <a:gd name="connsiteY8" fmla="*/ 50800 h 663873"/>
                <a:gd name="connsiteX0" fmla="*/ 87538 w 1904556"/>
                <a:gd name="connsiteY0" fmla="*/ 50800 h 663873"/>
                <a:gd name="connsiteX1" fmla="*/ 112938 w 1904556"/>
                <a:gd name="connsiteY1" fmla="*/ 209550 h 663873"/>
                <a:gd name="connsiteX2" fmla="*/ 125638 w 1904556"/>
                <a:gd name="connsiteY2" fmla="*/ 641350 h 663873"/>
                <a:gd name="connsiteX3" fmla="*/ 1776638 w 1904556"/>
                <a:gd name="connsiteY3" fmla="*/ 596900 h 663873"/>
                <a:gd name="connsiteX4" fmla="*/ 1763938 w 1904556"/>
                <a:gd name="connsiteY4" fmla="*/ 0 h 663873"/>
                <a:gd name="connsiteX5" fmla="*/ 278038 w 1904556"/>
                <a:gd name="connsiteY5" fmla="*/ 25400 h 663873"/>
                <a:gd name="connsiteX6" fmla="*/ 170088 w 1904556"/>
                <a:gd name="connsiteY6" fmla="*/ 44450 h 663873"/>
                <a:gd name="connsiteX7" fmla="*/ 87538 w 1904556"/>
                <a:gd name="connsiteY7" fmla="*/ 50800 h 663873"/>
                <a:gd name="connsiteX0" fmla="*/ 87538 w 1904556"/>
                <a:gd name="connsiteY0" fmla="*/ 50800 h 663873"/>
                <a:gd name="connsiteX1" fmla="*/ 112938 w 1904556"/>
                <a:gd name="connsiteY1" fmla="*/ 209550 h 663873"/>
                <a:gd name="connsiteX2" fmla="*/ 125638 w 1904556"/>
                <a:gd name="connsiteY2" fmla="*/ 641350 h 663873"/>
                <a:gd name="connsiteX3" fmla="*/ 1776638 w 1904556"/>
                <a:gd name="connsiteY3" fmla="*/ 596900 h 663873"/>
                <a:gd name="connsiteX4" fmla="*/ 1763938 w 1904556"/>
                <a:gd name="connsiteY4" fmla="*/ 0 h 663873"/>
                <a:gd name="connsiteX5" fmla="*/ 170088 w 1904556"/>
                <a:gd name="connsiteY5" fmla="*/ 44450 h 663873"/>
                <a:gd name="connsiteX6" fmla="*/ 87538 w 1904556"/>
                <a:gd name="connsiteY6" fmla="*/ 50800 h 663873"/>
                <a:gd name="connsiteX0" fmla="*/ 87538 w 1904556"/>
                <a:gd name="connsiteY0" fmla="*/ 50800 h 663873"/>
                <a:gd name="connsiteX1" fmla="*/ 112938 w 1904556"/>
                <a:gd name="connsiteY1" fmla="*/ 209550 h 663873"/>
                <a:gd name="connsiteX2" fmla="*/ 125638 w 1904556"/>
                <a:gd name="connsiteY2" fmla="*/ 641350 h 663873"/>
                <a:gd name="connsiteX3" fmla="*/ 1776638 w 1904556"/>
                <a:gd name="connsiteY3" fmla="*/ 596900 h 663873"/>
                <a:gd name="connsiteX4" fmla="*/ 1763938 w 1904556"/>
                <a:gd name="connsiteY4" fmla="*/ 0 h 663873"/>
                <a:gd name="connsiteX5" fmla="*/ 87538 w 1904556"/>
                <a:gd name="connsiteY5" fmla="*/ 50800 h 663873"/>
                <a:gd name="connsiteX0" fmla="*/ 189686 w 2006704"/>
                <a:gd name="connsiteY0" fmla="*/ 50800 h 675200"/>
                <a:gd name="connsiteX1" fmla="*/ 227786 w 2006704"/>
                <a:gd name="connsiteY1" fmla="*/ 641350 h 675200"/>
                <a:gd name="connsiteX2" fmla="*/ 1878786 w 2006704"/>
                <a:gd name="connsiteY2" fmla="*/ 596900 h 675200"/>
                <a:gd name="connsiteX3" fmla="*/ 1866086 w 2006704"/>
                <a:gd name="connsiteY3" fmla="*/ 0 h 675200"/>
                <a:gd name="connsiteX4" fmla="*/ 189686 w 2006704"/>
                <a:gd name="connsiteY4" fmla="*/ 50800 h 675200"/>
                <a:gd name="connsiteX0" fmla="*/ 92983 w 1910001"/>
                <a:gd name="connsiteY0" fmla="*/ 50800 h 675200"/>
                <a:gd name="connsiteX1" fmla="*/ 131083 w 1910001"/>
                <a:gd name="connsiteY1" fmla="*/ 641350 h 675200"/>
                <a:gd name="connsiteX2" fmla="*/ 1782083 w 1910001"/>
                <a:gd name="connsiteY2" fmla="*/ 596900 h 675200"/>
                <a:gd name="connsiteX3" fmla="*/ 1769383 w 1910001"/>
                <a:gd name="connsiteY3" fmla="*/ 0 h 675200"/>
                <a:gd name="connsiteX4" fmla="*/ 92983 w 1910001"/>
                <a:gd name="connsiteY4" fmla="*/ 50800 h 675200"/>
                <a:gd name="connsiteX0" fmla="*/ 0 w 1817018"/>
                <a:gd name="connsiteY0" fmla="*/ 50800 h 675200"/>
                <a:gd name="connsiteX1" fmla="*/ 38100 w 1817018"/>
                <a:gd name="connsiteY1" fmla="*/ 641350 h 675200"/>
                <a:gd name="connsiteX2" fmla="*/ 1689100 w 1817018"/>
                <a:gd name="connsiteY2" fmla="*/ 596900 h 675200"/>
                <a:gd name="connsiteX3" fmla="*/ 1676400 w 1817018"/>
                <a:gd name="connsiteY3" fmla="*/ 0 h 675200"/>
                <a:gd name="connsiteX4" fmla="*/ 0 w 1817018"/>
                <a:gd name="connsiteY4" fmla="*/ 50800 h 675200"/>
                <a:gd name="connsiteX0" fmla="*/ 0 w 1817018"/>
                <a:gd name="connsiteY0" fmla="*/ 50800 h 676244"/>
                <a:gd name="connsiteX1" fmla="*/ 38100 w 1817018"/>
                <a:gd name="connsiteY1" fmla="*/ 641350 h 676244"/>
                <a:gd name="connsiteX2" fmla="*/ 1689100 w 1817018"/>
                <a:gd name="connsiteY2" fmla="*/ 596900 h 676244"/>
                <a:gd name="connsiteX3" fmla="*/ 1676400 w 1817018"/>
                <a:gd name="connsiteY3" fmla="*/ 0 h 676244"/>
                <a:gd name="connsiteX4" fmla="*/ 0 w 1817018"/>
                <a:gd name="connsiteY4" fmla="*/ 50800 h 676244"/>
                <a:gd name="connsiteX0" fmla="*/ 0 w 1696194"/>
                <a:gd name="connsiteY0" fmla="*/ 50800 h 676244"/>
                <a:gd name="connsiteX1" fmla="*/ 38100 w 1696194"/>
                <a:gd name="connsiteY1" fmla="*/ 641350 h 676244"/>
                <a:gd name="connsiteX2" fmla="*/ 1689100 w 1696194"/>
                <a:gd name="connsiteY2" fmla="*/ 596900 h 676244"/>
                <a:gd name="connsiteX3" fmla="*/ 1676400 w 1696194"/>
                <a:gd name="connsiteY3" fmla="*/ 0 h 676244"/>
                <a:gd name="connsiteX4" fmla="*/ 0 w 1696194"/>
                <a:gd name="connsiteY4" fmla="*/ 50800 h 676244"/>
                <a:gd name="connsiteX0" fmla="*/ 0 w 1689100"/>
                <a:gd name="connsiteY0" fmla="*/ 25400 h 650844"/>
                <a:gd name="connsiteX1" fmla="*/ 38100 w 1689100"/>
                <a:gd name="connsiteY1" fmla="*/ 615950 h 650844"/>
                <a:gd name="connsiteX2" fmla="*/ 1689100 w 1689100"/>
                <a:gd name="connsiteY2" fmla="*/ 571500 h 650844"/>
                <a:gd name="connsiteX3" fmla="*/ 1651000 w 1689100"/>
                <a:gd name="connsiteY3" fmla="*/ 0 h 650844"/>
                <a:gd name="connsiteX4" fmla="*/ 0 w 1689100"/>
                <a:gd name="connsiteY4" fmla="*/ 25400 h 650844"/>
                <a:gd name="connsiteX0" fmla="*/ 0 w 1689100"/>
                <a:gd name="connsiteY0" fmla="*/ 25400 h 650844"/>
                <a:gd name="connsiteX1" fmla="*/ 38100 w 1689100"/>
                <a:gd name="connsiteY1" fmla="*/ 615950 h 650844"/>
                <a:gd name="connsiteX2" fmla="*/ 1689100 w 1689100"/>
                <a:gd name="connsiteY2" fmla="*/ 571500 h 650844"/>
                <a:gd name="connsiteX3" fmla="*/ 1651000 w 1689100"/>
                <a:gd name="connsiteY3" fmla="*/ 0 h 650844"/>
                <a:gd name="connsiteX4" fmla="*/ 0 w 1689100"/>
                <a:gd name="connsiteY4" fmla="*/ 25400 h 650844"/>
                <a:gd name="connsiteX0" fmla="*/ 0 w 1689100"/>
                <a:gd name="connsiteY0" fmla="*/ 25400 h 650844"/>
                <a:gd name="connsiteX1" fmla="*/ 38100 w 1689100"/>
                <a:gd name="connsiteY1" fmla="*/ 615950 h 650844"/>
                <a:gd name="connsiteX2" fmla="*/ 1689100 w 1689100"/>
                <a:gd name="connsiteY2" fmla="*/ 571500 h 650844"/>
                <a:gd name="connsiteX3" fmla="*/ 1651000 w 1689100"/>
                <a:gd name="connsiteY3" fmla="*/ 0 h 650844"/>
                <a:gd name="connsiteX4" fmla="*/ 0 w 1689100"/>
                <a:gd name="connsiteY4" fmla="*/ 25400 h 650844"/>
                <a:gd name="connsiteX0" fmla="*/ 0 w 1663700"/>
                <a:gd name="connsiteY0" fmla="*/ 25400 h 650844"/>
                <a:gd name="connsiteX1" fmla="*/ 38100 w 1663700"/>
                <a:gd name="connsiteY1" fmla="*/ 615950 h 650844"/>
                <a:gd name="connsiteX2" fmla="*/ 1663700 w 1663700"/>
                <a:gd name="connsiteY2" fmla="*/ 571500 h 650844"/>
                <a:gd name="connsiteX3" fmla="*/ 1651000 w 1663700"/>
                <a:gd name="connsiteY3" fmla="*/ 0 h 650844"/>
                <a:gd name="connsiteX4" fmla="*/ 0 w 1663700"/>
                <a:gd name="connsiteY4" fmla="*/ 25400 h 650844"/>
                <a:gd name="connsiteX0" fmla="*/ 0 w 1663700"/>
                <a:gd name="connsiteY0" fmla="*/ 25400 h 650844"/>
                <a:gd name="connsiteX1" fmla="*/ 38100 w 1663700"/>
                <a:gd name="connsiteY1" fmla="*/ 615950 h 650844"/>
                <a:gd name="connsiteX2" fmla="*/ 1663700 w 1663700"/>
                <a:gd name="connsiteY2" fmla="*/ 571500 h 650844"/>
                <a:gd name="connsiteX3" fmla="*/ 1651000 w 1663700"/>
                <a:gd name="connsiteY3" fmla="*/ 0 h 650844"/>
                <a:gd name="connsiteX4" fmla="*/ 0 w 1663700"/>
                <a:gd name="connsiteY4" fmla="*/ 25400 h 650844"/>
                <a:gd name="connsiteX0" fmla="*/ 0 w 1663700"/>
                <a:gd name="connsiteY0" fmla="*/ 25400 h 615950"/>
                <a:gd name="connsiteX1" fmla="*/ 38100 w 1663700"/>
                <a:gd name="connsiteY1" fmla="*/ 615950 h 615950"/>
                <a:gd name="connsiteX2" fmla="*/ 1663700 w 1663700"/>
                <a:gd name="connsiteY2" fmla="*/ 571500 h 615950"/>
                <a:gd name="connsiteX3" fmla="*/ 1651000 w 1663700"/>
                <a:gd name="connsiteY3" fmla="*/ 0 h 615950"/>
                <a:gd name="connsiteX4" fmla="*/ 0 w 1663700"/>
                <a:gd name="connsiteY4" fmla="*/ 25400 h 615950"/>
                <a:gd name="connsiteX0" fmla="*/ 0 w 1663700"/>
                <a:gd name="connsiteY0" fmla="*/ 25400 h 609600"/>
                <a:gd name="connsiteX1" fmla="*/ 6350 w 1663700"/>
                <a:gd name="connsiteY1" fmla="*/ 609600 h 609600"/>
                <a:gd name="connsiteX2" fmla="*/ 1663700 w 1663700"/>
                <a:gd name="connsiteY2" fmla="*/ 571500 h 609600"/>
                <a:gd name="connsiteX3" fmla="*/ 1651000 w 1663700"/>
                <a:gd name="connsiteY3" fmla="*/ 0 h 609600"/>
                <a:gd name="connsiteX4" fmla="*/ 0 w 1663700"/>
                <a:gd name="connsiteY4" fmla="*/ 25400 h 609600"/>
                <a:gd name="connsiteX0" fmla="*/ 0 w 1695450"/>
                <a:gd name="connsiteY0" fmla="*/ 25400 h 609600"/>
                <a:gd name="connsiteX1" fmla="*/ 6350 w 1695450"/>
                <a:gd name="connsiteY1" fmla="*/ 609600 h 609600"/>
                <a:gd name="connsiteX2" fmla="*/ 1695450 w 1695450"/>
                <a:gd name="connsiteY2" fmla="*/ 577850 h 609600"/>
                <a:gd name="connsiteX3" fmla="*/ 1651000 w 1695450"/>
                <a:gd name="connsiteY3" fmla="*/ 0 h 609600"/>
                <a:gd name="connsiteX4" fmla="*/ 0 w 1695450"/>
                <a:gd name="connsiteY4" fmla="*/ 25400 h 609600"/>
                <a:gd name="connsiteX0" fmla="*/ 0 w 1695450"/>
                <a:gd name="connsiteY0" fmla="*/ 25400 h 609600"/>
                <a:gd name="connsiteX1" fmla="*/ 6350 w 1695450"/>
                <a:gd name="connsiteY1" fmla="*/ 609600 h 609600"/>
                <a:gd name="connsiteX2" fmla="*/ 1695450 w 1695450"/>
                <a:gd name="connsiteY2" fmla="*/ 577850 h 609600"/>
                <a:gd name="connsiteX3" fmla="*/ 1670050 w 1695450"/>
                <a:gd name="connsiteY3" fmla="*/ 0 h 609600"/>
                <a:gd name="connsiteX4" fmla="*/ 0 w 1695450"/>
                <a:gd name="connsiteY4" fmla="*/ 25400 h 609600"/>
                <a:gd name="connsiteX0" fmla="*/ 0 w 1695450"/>
                <a:gd name="connsiteY0" fmla="*/ 0 h 609600"/>
                <a:gd name="connsiteX1" fmla="*/ 6350 w 1695450"/>
                <a:gd name="connsiteY1" fmla="*/ 609600 h 609600"/>
                <a:gd name="connsiteX2" fmla="*/ 1695450 w 1695450"/>
                <a:gd name="connsiteY2" fmla="*/ 577850 h 609600"/>
                <a:gd name="connsiteX3" fmla="*/ 1670050 w 1695450"/>
                <a:gd name="connsiteY3" fmla="*/ 0 h 609600"/>
                <a:gd name="connsiteX4" fmla="*/ 0 w 1695450"/>
                <a:gd name="connsiteY4" fmla="*/ 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5450" h="609600">
                  <a:moveTo>
                    <a:pt x="0" y="0"/>
                  </a:moveTo>
                  <a:cubicBezTo>
                    <a:pt x="2117" y="194733"/>
                    <a:pt x="4233" y="414867"/>
                    <a:pt x="6350" y="609600"/>
                  </a:cubicBezTo>
                  <a:lnTo>
                    <a:pt x="1695450" y="577850"/>
                  </a:lnTo>
                  <a:lnTo>
                    <a:pt x="1670050" y="0"/>
                  </a:lnTo>
                  <a:lnTo>
                    <a:pt x="0" y="0"/>
                  </a:lnTo>
                  <a:close/>
                </a:path>
              </a:pathLst>
            </a:cu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7" name="Freeform 16"/>
            <p:cNvSpPr/>
            <p:nvPr/>
          </p:nvSpPr>
          <p:spPr>
            <a:xfrm>
              <a:off x="4051300" y="1416049"/>
              <a:ext cx="241300" cy="95251"/>
            </a:xfrm>
            <a:custGeom>
              <a:avLst/>
              <a:gdLst>
                <a:gd name="connsiteX0" fmla="*/ 0 w 311150"/>
                <a:gd name="connsiteY0" fmla="*/ 114300 h 134655"/>
                <a:gd name="connsiteX1" fmla="*/ 19050 w 311150"/>
                <a:gd name="connsiteY1" fmla="*/ 57150 h 134655"/>
                <a:gd name="connsiteX2" fmla="*/ 38100 w 311150"/>
                <a:gd name="connsiteY2" fmla="*/ 44450 h 134655"/>
                <a:gd name="connsiteX3" fmla="*/ 44450 w 311150"/>
                <a:gd name="connsiteY3" fmla="*/ 25400 h 134655"/>
                <a:gd name="connsiteX4" fmla="*/ 88900 w 311150"/>
                <a:gd name="connsiteY4" fmla="*/ 6350 h 134655"/>
                <a:gd name="connsiteX5" fmla="*/ 107950 w 311150"/>
                <a:gd name="connsiteY5" fmla="*/ 0 h 134655"/>
                <a:gd name="connsiteX6" fmla="*/ 209550 w 311150"/>
                <a:gd name="connsiteY6" fmla="*/ 6350 h 134655"/>
                <a:gd name="connsiteX7" fmla="*/ 234950 w 311150"/>
                <a:gd name="connsiteY7" fmla="*/ 12700 h 134655"/>
                <a:gd name="connsiteX8" fmla="*/ 273050 w 311150"/>
                <a:gd name="connsiteY8" fmla="*/ 38100 h 134655"/>
                <a:gd name="connsiteX9" fmla="*/ 292100 w 311150"/>
                <a:gd name="connsiteY9" fmla="*/ 50800 h 134655"/>
                <a:gd name="connsiteX10" fmla="*/ 304800 w 311150"/>
                <a:gd name="connsiteY10" fmla="*/ 88900 h 134655"/>
                <a:gd name="connsiteX11" fmla="*/ 311150 w 311150"/>
                <a:gd name="connsiteY11" fmla="*/ 107950 h 134655"/>
                <a:gd name="connsiteX12" fmla="*/ 304800 w 311150"/>
                <a:gd name="connsiteY12" fmla="*/ 133350 h 134655"/>
                <a:gd name="connsiteX13" fmla="*/ 279400 w 311150"/>
                <a:gd name="connsiteY13" fmla="*/ 127000 h 134655"/>
                <a:gd name="connsiteX14" fmla="*/ 241300 w 311150"/>
                <a:gd name="connsiteY14" fmla="*/ 114300 h 134655"/>
                <a:gd name="connsiteX15" fmla="*/ 196850 w 311150"/>
                <a:gd name="connsiteY15" fmla="*/ 95250 h 134655"/>
                <a:gd name="connsiteX16" fmla="*/ 177800 w 311150"/>
                <a:gd name="connsiteY16" fmla="*/ 82550 h 134655"/>
                <a:gd name="connsiteX17" fmla="*/ 133350 w 311150"/>
                <a:gd name="connsiteY17" fmla="*/ 69850 h 134655"/>
                <a:gd name="connsiteX18" fmla="*/ 57150 w 311150"/>
                <a:gd name="connsiteY18" fmla="*/ 76200 h 134655"/>
                <a:gd name="connsiteX19" fmla="*/ 44450 w 311150"/>
                <a:gd name="connsiteY19" fmla="*/ 95250 h 134655"/>
                <a:gd name="connsiteX20" fmla="*/ 6350 w 311150"/>
                <a:gd name="connsiteY20" fmla="*/ 120650 h 134655"/>
                <a:gd name="connsiteX21" fmla="*/ 0 w 311150"/>
                <a:gd name="connsiteY21" fmla="*/ 114300 h 134655"/>
                <a:gd name="connsiteX0" fmla="*/ 0 w 311150"/>
                <a:gd name="connsiteY0" fmla="*/ 114300 h 134655"/>
                <a:gd name="connsiteX1" fmla="*/ 19050 w 311150"/>
                <a:gd name="connsiteY1" fmla="*/ 57150 h 134655"/>
                <a:gd name="connsiteX2" fmla="*/ 38100 w 311150"/>
                <a:gd name="connsiteY2" fmla="*/ 44450 h 134655"/>
                <a:gd name="connsiteX3" fmla="*/ 44450 w 311150"/>
                <a:gd name="connsiteY3" fmla="*/ 25400 h 134655"/>
                <a:gd name="connsiteX4" fmla="*/ 107950 w 311150"/>
                <a:gd name="connsiteY4" fmla="*/ 0 h 134655"/>
                <a:gd name="connsiteX5" fmla="*/ 209550 w 311150"/>
                <a:gd name="connsiteY5" fmla="*/ 6350 h 134655"/>
                <a:gd name="connsiteX6" fmla="*/ 234950 w 311150"/>
                <a:gd name="connsiteY6" fmla="*/ 12700 h 134655"/>
                <a:gd name="connsiteX7" fmla="*/ 273050 w 311150"/>
                <a:gd name="connsiteY7" fmla="*/ 38100 h 134655"/>
                <a:gd name="connsiteX8" fmla="*/ 292100 w 311150"/>
                <a:gd name="connsiteY8" fmla="*/ 50800 h 134655"/>
                <a:gd name="connsiteX9" fmla="*/ 304800 w 311150"/>
                <a:gd name="connsiteY9" fmla="*/ 88900 h 134655"/>
                <a:gd name="connsiteX10" fmla="*/ 311150 w 311150"/>
                <a:gd name="connsiteY10" fmla="*/ 107950 h 134655"/>
                <a:gd name="connsiteX11" fmla="*/ 304800 w 311150"/>
                <a:gd name="connsiteY11" fmla="*/ 133350 h 134655"/>
                <a:gd name="connsiteX12" fmla="*/ 279400 w 311150"/>
                <a:gd name="connsiteY12" fmla="*/ 127000 h 134655"/>
                <a:gd name="connsiteX13" fmla="*/ 241300 w 311150"/>
                <a:gd name="connsiteY13" fmla="*/ 114300 h 134655"/>
                <a:gd name="connsiteX14" fmla="*/ 196850 w 311150"/>
                <a:gd name="connsiteY14" fmla="*/ 95250 h 134655"/>
                <a:gd name="connsiteX15" fmla="*/ 177800 w 311150"/>
                <a:gd name="connsiteY15" fmla="*/ 82550 h 134655"/>
                <a:gd name="connsiteX16" fmla="*/ 133350 w 311150"/>
                <a:gd name="connsiteY16" fmla="*/ 69850 h 134655"/>
                <a:gd name="connsiteX17" fmla="*/ 57150 w 311150"/>
                <a:gd name="connsiteY17" fmla="*/ 76200 h 134655"/>
                <a:gd name="connsiteX18" fmla="*/ 44450 w 311150"/>
                <a:gd name="connsiteY18" fmla="*/ 95250 h 134655"/>
                <a:gd name="connsiteX19" fmla="*/ 6350 w 311150"/>
                <a:gd name="connsiteY19" fmla="*/ 120650 h 134655"/>
                <a:gd name="connsiteX20" fmla="*/ 0 w 311150"/>
                <a:gd name="connsiteY20" fmla="*/ 114300 h 134655"/>
                <a:gd name="connsiteX0" fmla="*/ 0 w 311150"/>
                <a:gd name="connsiteY0" fmla="*/ 114300 h 134655"/>
                <a:gd name="connsiteX1" fmla="*/ 19050 w 311150"/>
                <a:gd name="connsiteY1" fmla="*/ 57150 h 134655"/>
                <a:gd name="connsiteX2" fmla="*/ 44450 w 311150"/>
                <a:gd name="connsiteY2" fmla="*/ 25400 h 134655"/>
                <a:gd name="connsiteX3" fmla="*/ 107950 w 311150"/>
                <a:gd name="connsiteY3" fmla="*/ 0 h 134655"/>
                <a:gd name="connsiteX4" fmla="*/ 209550 w 311150"/>
                <a:gd name="connsiteY4" fmla="*/ 6350 h 134655"/>
                <a:gd name="connsiteX5" fmla="*/ 234950 w 311150"/>
                <a:gd name="connsiteY5" fmla="*/ 12700 h 134655"/>
                <a:gd name="connsiteX6" fmla="*/ 273050 w 311150"/>
                <a:gd name="connsiteY6" fmla="*/ 38100 h 134655"/>
                <a:gd name="connsiteX7" fmla="*/ 292100 w 311150"/>
                <a:gd name="connsiteY7" fmla="*/ 50800 h 134655"/>
                <a:gd name="connsiteX8" fmla="*/ 304800 w 311150"/>
                <a:gd name="connsiteY8" fmla="*/ 88900 h 134655"/>
                <a:gd name="connsiteX9" fmla="*/ 311150 w 311150"/>
                <a:gd name="connsiteY9" fmla="*/ 107950 h 134655"/>
                <a:gd name="connsiteX10" fmla="*/ 304800 w 311150"/>
                <a:gd name="connsiteY10" fmla="*/ 133350 h 134655"/>
                <a:gd name="connsiteX11" fmla="*/ 279400 w 311150"/>
                <a:gd name="connsiteY11" fmla="*/ 127000 h 134655"/>
                <a:gd name="connsiteX12" fmla="*/ 241300 w 311150"/>
                <a:gd name="connsiteY12" fmla="*/ 114300 h 134655"/>
                <a:gd name="connsiteX13" fmla="*/ 196850 w 311150"/>
                <a:gd name="connsiteY13" fmla="*/ 95250 h 134655"/>
                <a:gd name="connsiteX14" fmla="*/ 177800 w 311150"/>
                <a:gd name="connsiteY14" fmla="*/ 82550 h 134655"/>
                <a:gd name="connsiteX15" fmla="*/ 133350 w 311150"/>
                <a:gd name="connsiteY15" fmla="*/ 69850 h 134655"/>
                <a:gd name="connsiteX16" fmla="*/ 57150 w 311150"/>
                <a:gd name="connsiteY16" fmla="*/ 76200 h 134655"/>
                <a:gd name="connsiteX17" fmla="*/ 44450 w 311150"/>
                <a:gd name="connsiteY17" fmla="*/ 95250 h 134655"/>
                <a:gd name="connsiteX18" fmla="*/ 6350 w 311150"/>
                <a:gd name="connsiteY18" fmla="*/ 120650 h 134655"/>
                <a:gd name="connsiteX19" fmla="*/ 0 w 311150"/>
                <a:gd name="connsiteY19" fmla="*/ 114300 h 134655"/>
                <a:gd name="connsiteX0" fmla="*/ 0 w 311150"/>
                <a:gd name="connsiteY0" fmla="*/ 114300 h 134655"/>
                <a:gd name="connsiteX1" fmla="*/ 19050 w 311150"/>
                <a:gd name="connsiteY1" fmla="*/ 57150 h 134655"/>
                <a:gd name="connsiteX2" fmla="*/ 44450 w 311150"/>
                <a:gd name="connsiteY2" fmla="*/ 25400 h 134655"/>
                <a:gd name="connsiteX3" fmla="*/ 107950 w 311150"/>
                <a:gd name="connsiteY3" fmla="*/ 0 h 134655"/>
                <a:gd name="connsiteX4" fmla="*/ 209550 w 311150"/>
                <a:gd name="connsiteY4" fmla="*/ 6350 h 134655"/>
                <a:gd name="connsiteX5" fmla="*/ 234950 w 311150"/>
                <a:gd name="connsiteY5" fmla="*/ 12700 h 134655"/>
                <a:gd name="connsiteX6" fmla="*/ 273050 w 311150"/>
                <a:gd name="connsiteY6" fmla="*/ 38100 h 134655"/>
                <a:gd name="connsiteX7" fmla="*/ 292100 w 311150"/>
                <a:gd name="connsiteY7" fmla="*/ 50800 h 134655"/>
                <a:gd name="connsiteX8" fmla="*/ 304800 w 311150"/>
                <a:gd name="connsiteY8" fmla="*/ 88900 h 134655"/>
                <a:gd name="connsiteX9" fmla="*/ 311150 w 311150"/>
                <a:gd name="connsiteY9" fmla="*/ 107950 h 134655"/>
                <a:gd name="connsiteX10" fmla="*/ 304800 w 311150"/>
                <a:gd name="connsiteY10" fmla="*/ 133350 h 134655"/>
                <a:gd name="connsiteX11" fmla="*/ 279400 w 311150"/>
                <a:gd name="connsiteY11" fmla="*/ 127000 h 134655"/>
                <a:gd name="connsiteX12" fmla="*/ 241300 w 311150"/>
                <a:gd name="connsiteY12" fmla="*/ 114300 h 134655"/>
                <a:gd name="connsiteX13" fmla="*/ 196850 w 311150"/>
                <a:gd name="connsiteY13" fmla="*/ 95250 h 134655"/>
                <a:gd name="connsiteX14" fmla="*/ 177800 w 311150"/>
                <a:gd name="connsiteY14" fmla="*/ 82550 h 134655"/>
                <a:gd name="connsiteX15" fmla="*/ 133350 w 311150"/>
                <a:gd name="connsiteY15" fmla="*/ 69850 h 134655"/>
                <a:gd name="connsiteX16" fmla="*/ 57150 w 311150"/>
                <a:gd name="connsiteY16" fmla="*/ 76200 h 134655"/>
                <a:gd name="connsiteX17" fmla="*/ 6350 w 311150"/>
                <a:gd name="connsiteY17" fmla="*/ 120650 h 134655"/>
                <a:gd name="connsiteX18" fmla="*/ 0 w 311150"/>
                <a:gd name="connsiteY18" fmla="*/ 114300 h 134655"/>
                <a:gd name="connsiteX0" fmla="*/ 0 w 311150"/>
                <a:gd name="connsiteY0" fmla="*/ 114300 h 134655"/>
                <a:gd name="connsiteX1" fmla="*/ 19050 w 311150"/>
                <a:gd name="connsiteY1" fmla="*/ 57150 h 134655"/>
                <a:gd name="connsiteX2" fmla="*/ 44450 w 311150"/>
                <a:gd name="connsiteY2" fmla="*/ 25400 h 134655"/>
                <a:gd name="connsiteX3" fmla="*/ 107950 w 311150"/>
                <a:gd name="connsiteY3" fmla="*/ 0 h 134655"/>
                <a:gd name="connsiteX4" fmla="*/ 209550 w 311150"/>
                <a:gd name="connsiteY4" fmla="*/ 6350 h 134655"/>
                <a:gd name="connsiteX5" fmla="*/ 234950 w 311150"/>
                <a:gd name="connsiteY5" fmla="*/ 12700 h 134655"/>
                <a:gd name="connsiteX6" fmla="*/ 273050 w 311150"/>
                <a:gd name="connsiteY6" fmla="*/ 38100 h 134655"/>
                <a:gd name="connsiteX7" fmla="*/ 292100 w 311150"/>
                <a:gd name="connsiteY7" fmla="*/ 50800 h 134655"/>
                <a:gd name="connsiteX8" fmla="*/ 304800 w 311150"/>
                <a:gd name="connsiteY8" fmla="*/ 88900 h 134655"/>
                <a:gd name="connsiteX9" fmla="*/ 311150 w 311150"/>
                <a:gd name="connsiteY9" fmla="*/ 107950 h 134655"/>
                <a:gd name="connsiteX10" fmla="*/ 304800 w 311150"/>
                <a:gd name="connsiteY10" fmla="*/ 133350 h 134655"/>
                <a:gd name="connsiteX11" fmla="*/ 279400 w 311150"/>
                <a:gd name="connsiteY11" fmla="*/ 127000 h 134655"/>
                <a:gd name="connsiteX12" fmla="*/ 241300 w 311150"/>
                <a:gd name="connsiteY12" fmla="*/ 114300 h 134655"/>
                <a:gd name="connsiteX13" fmla="*/ 177800 w 311150"/>
                <a:gd name="connsiteY13" fmla="*/ 82550 h 134655"/>
                <a:gd name="connsiteX14" fmla="*/ 133350 w 311150"/>
                <a:gd name="connsiteY14" fmla="*/ 69850 h 134655"/>
                <a:gd name="connsiteX15" fmla="*/ 57150 w 311150"/>
                <a:gd name="connsiteY15" fmla="*/ 76200 h 134655"/>
                <a:gd name="connsiteX16" fmla="*/ 6350 w 311150"/>
                <a:gd name="connsiteY16" fmla="*/ 120650 h 134655"/>
                <a:gd name="connsiteX17" fmla="*/ 0 w 311150"/>
                <a:gd name="connsiteY17" fmla="*/ 114300 h 134655"/>
                <a:gd name="connsiteX0" fmla="*/ 0 w 311150"/>
                <a:gd name="connsiteY0" fmla="*/ 114300 h 134655"/>
                <a:gd name="connsiteX1" fmla="*/ 19050 w 311150"/>
                <a:gd name="connsiteY1" fmla="*/ 57150 h 134655"/>
                <a:gd name="connsiteX2" fmla="*/ 44450 w 311150"/>
                <a:gd name="connsiteY2" fmla="*/ 25400 h 134655"/>
                <a:gd name="connsiteX3" fmla="*/ 107950 w 311150"/>
                <a:gd name="connsiteY3" fmla="*/ 0 h 134655"/>
                <a:gd name="connsiteX4" fmla="*/ 209550 w 311150"/>
                <a:gd name="connsiteY4" fmla="*/ 6350 h 134655"/>
                <a:gd name="connsiteX5" fmla="*/ 234950 w 311150"/>
                <a:gd name="connsiteY5" fmla="*/ 12700 h 134655"/>
                <a:gd name="connsiteX6" fmla="*/ 273050 w 311150"/>
                <a:gd name="connsiteY6" fmla="*/ 38100 h 134655"/>
                <a:gd name="connsiteX7" fmla="*/ 292100 w 311150"/>
                <a:gd name="connsiteY7" fmla="*/ 50800 h 134655"/>
                <a:gd name="connsiteX8" fmla="*/ 304800 w 311150"/>
                <a:gd name="connsiteY8" fmla="*/ 88900 h 134655"/>
                <a:gd name="connsiteX9" fmla="*/ 311150 w 311150"/>
                <a:gd name="connsiteY9" fmla="*/ 107950 h 134655"/>
                <a:gd name="connsiteX10" fmla="*/ 304800 w 311150"/>
                <a:gd name="connsiteY10" fmla="*/ 133350 h 134655"/>
                <a:gd name="connsiteX11" fmla="*/ 279400 w 311150"/>
                <a:gd name="connsiteY11" fmla="*/ 127000 h 134655"/>
                <a:gd name="connsiteX12" fmla="*/ 241300 w 311150"/>
                <a:gd name="connsiteY12" fmla="*/ 114300 h 134655"/>
                <a:gd name="connsiteX13" fmla="*/ 190500 w 311150"/>
                <a:gd name="connsiteY13" fmla="*/ 82550 h 134655"/>
                <a:gd name="connsiteX14" fmla="*/ 133350 w 311150"/>
                <a:gd name="connsiteY14" fmla="*/ 69850 h 134655"/>
                <a:gd name="connsiteX15" fmla="*/ 57150 w 311150"/>
                <a:gd name="connsiteY15" fmla="*/ 76200 h 134655"/>
                <a:gd name="connsiteX16" fmla="*/ 6350 w 311150"/>
                <a:gd name="connsiteY16" fmla="*/ 120650 h 134655"/>
                <a:gd name="connsiteX17" fmla="*/ 0 w 311150"/>
                <a:gd name="connsiteY17" fmla="*/ 114300 h 134655"/>
                <a:gd name="connsiteX0" fmla="*/ 0 w 304800"/>
                <a:gd name="connsiteY0" fmla="*/ 114300 h 134655"/>
                <a:gd name="connsiteX1" fmla="*/ 19050 w 304800"/>
                <a:gd name="connsiteY1" fmla="*/ 57150 h 134655"/>
                <a:gd name="connsiteX2" fmla="*/ 44450 w 304800"/>
                <a:gd name="connsiteY2" fmla="*/ 25400 h 134655"/>
                <a:gd name="connsiteX3" fmla="*/ 107950 w 304800"/>
                <a:gd name="connsiteY3" fmla="*/ 0 h 134655"/>
                <a:gd name="connsiteX4" fmla="*/ 209550 w 304800"/>
                <a:gd name="connsiteY4" fmla="*/ 6350 h 134655"/>
                <a:gd name="connsiteX5" fmla="*/ 234950 w 304800"/>
                <a:gd name="connsiteY5" fmla="*/ 12700 h 134655"/>
                <a:gd name="connsiteX6" fmla="*/ 273050 w 304800"/>
                <a:gd name="connsiteY6" fmla="*/ 38100 h 134655"/>
                <a:gd name="connsiteX7" fmla="*/ 292100 w 304800"/>
                <a:gd name="connsiteY7" fmla="*/ 50800 h 134655"/>
                <a:gd name="connsiteX8" fmla="*/ 304800 w 304800"/>
                <a:gd name="connsiteY8" fmla="*/ 88900 h 134655"/>
                <a:gd name="connsiteX9" fmla="*/ 304800 w 304800"/>
                <a:gd name="connsiteY9" fmla="*/ 133350 h 134655"/>
                <a:gd name="connsiteX10" fmla="*/ 279400 w 304800"/>
                <a:gd name="connsiteY10" fmla="*/ 127000 h 134655"/>
                <a:gd name="connsiteX11" fmla="*/ 241300 w 304800"/>
                <a:gd name="connsiteY11" fmla="*/ 114300 h 134655"/>
                <a:gd name="connsiteX12" fmla="*/ 190500 w 304800"/>
                <a:gd name="connsiteY12" fmla="*/ 82550 h 134655"/>
                <a:gd name="connsiteX13" fmla="*/ 133350 w 304800"/>
                <a:gd name="connsiteY13" fmla="*/ 69850 h 134655"/>
                <a:gd name="connsiteX14" fmla="*/ 57150 w 304800"/>
                <a:gd name="connsiteY14" fmla="*/ 76200 h 134655"/>
                <a:gd name="connsiteX15" fmla="*/ 6350 w 304800"/>
                <a:gd name="connsiteY15" fmla="*/ 120650 h 134655"/>
                <a:gd name="connsiteX16" fmla="*/ 0 w 304800"/>
                <a:gd name="connsiteY16" fmla="*/ 114300 h 134655"/>
                <a:gd name="connsiteX0" fmla="*/ 0 w 304800"/>
                <a:gd name="connsiteY0" fmla="*/ 114300 h 134655"/>
                <a:gd name="connsiteX1" fmla="*/ 19050 w 304800"/>
                <a:gd name="connsiteY1" fmla="*/ 57150 h 134655"/>
                <a:gd name="connsiteX2" fmla="*/ 44450 w 304800"/>
                <a:gd name="connsiteY2" fmla="*/ 25400 h 134655"/>
                <a:gd name="connsiteX3" fmla="*/ 107950 w 304800"/>
                <a:gd name="connsiteY3" fmla="*/ 0 h 134655"/>
                <a:gd name="connsiteX4" fmla="*/ 209550 w 304800"/>
                <a:gd name="connsiteY4" fmla="*/ 6350 h 134655"/>
                <a:gd name="connsiteX5" fmla="*/ 234950 w 304800"/>
                <a:gd name="connsiteY5" fmla="*/ 12700 h 134655"/>
                <a:gd name="connsiteX6" fmla="*/ 292100 w 304800"/>
                <a:gd name="connsiteY6" fmla="*/ 50800 h 134655"/>
                <a:gd name="connsiteX7" fmla="*/ 304800 w 304800"/>
                <a:gd name="connsiteY7" fmla="*/ 88900 h 134655"/>
                <a:gd name="connsiteX8" fmla="*/ 304800 w 304800"/>
                <a:gd name="connsiteY8" fmla="*/ 133350 h 134655"/>
                <a:gd name="connsiteX9" fmla="*/ 279400 w 304800"/>
                <a:gd name="connsiteY9" fmla="*/ 127000 h 134655"/>
                <a:gd name="connsiteX10" fmla="*/ 241300 w 304800"/>
                <a:gd name="connsiteY10" fmla="*/ 114300 h 134655"/>
                <a:gd name="connsiteX11" fmla="*/ 190500 w 304800"/>
                <a:gd name="connsiteY11" fmla="*/ 82550 h 134655"/>
                <a:gd name="connsiteX12" fmla="*/ 133350 w 304800"/>
                <a:gd name="connsiteY12" fmla="*/ 69850 h 134655"/>
                <a:gd name="connsiteX13" fmla="*/ 57150 w 304800"/>
                <a:gd name="connsiteY13" fmla="*/ 76200 h 134655"/>
                <a:gd name="connsiteX14" fmla="*/ 6350 w 304800"/>
                <a:gd name="connsiteY14" fmla="*/ 120650 h 134655"/>
                <a:gd name="connsiteX15" fmla="*/ 0 w 304800"/>
                <a:gd name="connsiteY15" fmla="*/ 114300 h 134655"/>
                <a:gd name="connsiteX0" fmla="*/ 0 w 304800"/>
                <a:gd name="connsiteY0" fmla="*/ 117293 h 137648"/>
                <a:gd name="connsiteX1" fmla="*/ 19050 w 304800"/>
                <a:gd name="connsiteY1" fmla="*/ 60143 h 137648"/>
                <a:gd name="connsiteX2" fmla="*/ 44450 w 304800"/>
                <a:gd name="connsiteY2" fmla="*/ 28393 h 137648"/>
                <a:gd name="connsiteX3" fmla="*/ 107950 w 304800"/>
                <a:gd name="connsiteY3" fmla="*/ 2993 h 137648"/>
                <a:gd name="connsiteX4" fmla="*/ 179917 w 304800"/>
                <a:gd name="connsiteY4" fmla="*/ 876 h 137648"/>
                <a:gd name="connsiteX5" fmla="*/ 234950 w 304800"/>
                <a:gd name="connsiteY5" fmla="*/ 15693 h 137648"/>
                <a:gd name="connsiteX6" fmla="*/ 292100 w 304800"/>
                <a:gd name="connsiteY6" fmla="*/ 53793 h 137648"/>
                <a:gd name="connsiteX7" fmla="*/ 304800 w 304800"/>
                <a:gd name="connsiteY7" fmla="*/ 91893 h 137648"/>
                <a:gd name="connsiteX8" fmla="*/ 304800 w 304800"/>
                <a:gd name="connsiteY8" fmla="*/ 136343 h 137648"/>
                <a:gd name="connsiteX9" fmla="*/ 279400 w 304800"/>
                <a:gd name="connsiteY9" fmla="*/ 129993 h 137648"/>
                <a:gd name="connsiteX10" fmla="*/ 241300 w 304800"/>
                <a:gd name="connsiteY10" fmla="*/ 117293 h 137648"/>
                <a:gd name="connsiteX11" fmla="*/ 190500 w 304800"/>
                <a:gd name="connsiteY11" fmla="*/ 85543 h 137648"/>
                <a:gd name="connsiteX12" fmla="*/ 133350 w 304800"/>
                <a:gd name="connsiteY12" fmla="*/ 72843 h 137648"/>
                <a:gd name="connsiteX13" fmla="*/ 57150 w 304800"/>
                <a:gd name="connsiteY13" fmla="*/ 79193 h 137648"/>
                <a:gd name="connsiteX14" fmla="*/ 6350 w 304800"/>
                <a:gd name="connsiteY14" fmla="*/ 123643 h 137648"/>
                <a:gd name="connsiteX15" fmla="*/ 0 w 304800"/>
                <a:gd name="connsiteY15" fmla="*/ 117293 h 137648"/>
                <a:gd name="connsiteX0" fmla="*/ 0 w 304800"/>
                <a:gd name="connsiteY0" fmla="*/ 120650 h 141005"/>
                <a:gd name="connsiteX1" fmla="*/ 19050 w 304800"/>
                <a:gd name="connsiteY1" fmla="*/ 63500 h 141005"/>
                <a:gd name="connsiteX2" fmla="*/ 44450 w 304800"/>
                <a:gd name="connsiteY2" fmla="*/ 31750 h 141005"/>
                <a:gd name="connsiteX3" fmla="*/ 107950 w 304800"/>
                <a:gd name="connsiteY3" fmla="*/ 6350 h 141005"/>
                <a:gd name="connsiteX4" fmla="*/ 179917 w 304800"/>
                <a:gd name="connsiteY4" fmla="*/ 4233 h 141005"/>
                <a:gd name="connsiteX5" fmla="*/ 234950 w 304800"/>
                <a:gd name="connsiteY5" fmla="*/ 19050 h 141005"/>
                <a:gd name="connsiteX6" fmla="*/ 292100 w 304800"/>
                <a:gd name="connsiteY6" fmla="*/ 57150 h 141005"/>
                <a:gd name="connsiteX7" fmla="*/ 304800 w 304800"/>
                <a:gd name="connsiteY7" fmla="*/ 95250 h 141005"/>
                <a:gd name="connsiteX8" fmla="*/ 304800 w 304800"/>
                <a:gd name="connsiteY8" fmla="*/ 139700 h 141005"/>
                <a:gd name="connsiteX9" fmla="*/ 279400 w 304800"/>
                <a:gd name="connsiteY9" fmla="*/ 133350 h 141005"/>
                <a:gd name="connsiteX10" fmla="*/ 241300 w 304800"/>
                <a:gd name="connsiteY10" fmla="*/ 120650 h 141005"/>
                <a:gd name="connsiteX11" fmla="*/ 190500 w 304800"/>
                <a:gd name="connsiteY11" fmla="*/ 88900 h 141005"/>
                <a:gd name="connsiteX12" fmla="*/ 133350 w 304800"/>
                <a:gd name="connsiteY12" fmla="*/ 76200 h 141005"/>
                <a:gd name="connsiteX13" fmla="*/ 57150 w 304800"/>
                <a:gd name="connsiteY13" fmla="*/ 82550 h 141005"/>
                <a:gd name="connsiteX14" fmla="*/ 6350 w 304800"/>
                <a:gd name="connsiteY14" fmla="*/ 127000 h 141005"/>
                <a:gd name="connsiteX15" fmla="*/ 0 w 304800"/>
                <a:gd name="connsiteY15" fmla="*/ 120650 h 14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800" h="141005">
                  <a:moveTo>
                    <a:pt x="0" y="120650"/>
                  </a:moveTo>
                  <a:cubicBezTo>
                    <a:pt x="3999" y="100653"/>
                    <a:pt x="11642" y="78317"/>
                    <a:pt x="19050" y="63500"/>
                  </a:cubicBezTo>
                  <a:cubicBezTo>
                    <a:pt x="26458" y="48683"/>
                    <a:pt x="29633" y="41275"/>
                    <a:pt x="44450" y="31750"/>
                  </a:cubicBezTo>
                  <a:cubicBezTo>
                    <a:pt x="59267" y="22225"/>
                    <a:pt x="80433" y="9525"/>
                    <a:pt x="107950" y="6350"/>
                  </a:cubicBezTo>
                  <a:cubicBezTo>
                    <a:pt x="137584" y="-4233"/>
                    <a:pt x="146153" y="857"/>
                    <a:pt x="179917" y="4233"/>
                  </a:cubicBezTo>
                  <a:cubicBezTo>
                    <a:pt x="188601" y="5101"/>
                    <a:pt x="216253" y="10231"/>
                    <a:pt x="234950" y="19050"/>
                  </a:cubicBezTo>
                  <a:cubicBezTo>
                    <a:pt x="253647" y="27869"/>
                    <a:pt x="280458" y="44450"/>
                    <a:pt x="292100" y="57150"/>
                  </a:cubicBezTo>
                  <a:cubicBezTo>
                    <a:pt x="303742" y="69850"/>
                    <a:pt x="300567" y="82550"/>
                    <a:pt x="304800" y="95250"/>
                  </a:cubicBezTo>
                  <a:lnTo>
                    <a:pt x="304800" y="139700"/>
                  </a:lnTo>
                  <a:cubicBezTo>
                    <a:pt x="297316" y="144190"/>
                    <a:pt x="287759" y="135858"/>
                    <a:pt x="279400" y="133350"/>
                  </a:cubicBezTo>
                  <a:cubicBezTo>
                    <a:pt x="266578" y="129503"/>
                    <a:pt x="256117" y="128058"/>
                    <a:pt x="241300" y="120650"/>
                  </a:cubicBezTo>
                  <a:cubicBezTo>
                    <a:pt x="226483" y="113242"/>
                    <a:pt x="208492" y="96308"/>
                    <a:pt x="190500" y="88900"/>
                  </a:cubicBezTo>
                  <a:cubicBezTo>
                    <a:pt x="172508" y="81492"/>
                    <a:pt x="141488" y="78235"/>
                    <a:pt x="133350" y="76200"/>
                  </a:cubicBezTo>
                  <a:cubicBezTo>
                    <a:pt x="107950" y="78317"/>
                    <a:pt x="78317" y="74083"/>
                    <a:pt x="57150" y="82550"/>
                  </a:cubicBezTo>
                  <a:cubicBezTo>
                    <a:pt x="35983" y="91017"/>
                    <a:pt x="15875" y="120650"/>
                    <a:pt x="6350" y="127000"/>
                  </a:cubicBezTo>
                  <a:lnTo>
                    <a:pt x="0" y="120650"/>
                  </a:lnTo>
                  <a:close/>
                </a:path>
              </a:pathLst>
            </a:custGeom>
            <a:no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9" name="Freeform 18"/>
            <p:cNvSpPr/>
            <p:nvPr/>
          </p:nvSpPr>
          <p:spPr>
            <a:xfrm>
              <a:off x="4784722" y="1416049"/>
              <a:ext cx="241300" cy="95251"/>
            </a:xfrm>
            <a:custGeom>
              <a:avLst/>
              <a:gdLst>
                <a:gd name="connsiteX0" fmla="*/ 0 w 311150"/>
                <a:gd name="connsiteY0" fmla="*/ 114300 h 134655"/>
                <a:gd name="connsiteX1" fmla="*/ 19050 w 311150"/>
                <a:gd name="connsiteY1" fmla="*/ 57150 h 134655"/>
                <a:gd name="connsiteX2" fmla="*/ 38100 w 311150"/>
                <a:gd name="connsiteY2" fmla="*/ 44450 h 134655"/>
                <a:gd name="connsiteX3" fmla="*/ 44450 w 311150"/>
                <a:gd name="connsiteY3" fmla="*/ 25400 h 134655"/>
                <a:gd name="connsiteX4" fmla="*/ 88900 w 311150"/>
                <a:gd name="connsiteY4" fmla="*/ 6350 h 134655"/>
                <a:gd name="connsiteX5" fmla="*/ 107950 w 311150"/>
                <a:gd name="connsiteY5" fmla="*/ 0 h 134655"/>
                <a:gd name="connsiteX6" fmla="*/ 209550 w 311150"/>
                <a:gd name="connsiteY6" fmla="*/ 6350 h 134655"/>
                <a:gd name="connsiteX7" fmla="*/ 234950 w 311150"/>
                <a:gd name="connsiteY7" fmla="*/ 12700 h 134655"/>
                <a:gd name="connsiteX8" fmla="*/ 273050 w 311150"/>
                <a:gd name="connsiteY8" fmla="*/ 38100 h 134655"/>
                <a:gd name="connsiteX9" fmla="*/ 292100 w 311150"/>
                <a:gd name="connsiteY9" fmla="*/ 50800 h 134655"/>
                <a:gd name="connsiteX10" fmla="*/ 304800 w 311150"/>
                <a:gd name="connsiteY10" fmla="*/ 88900 h 134655"/>
                <a:gd name="connsiteX11" fmla="*/ 311150 w 311150"/>
                <a:gd name="connsiteY11" fmla="*/ 107950 h 134655"/>
                <a:gd name="connsiteX12" fmla="*/ 304800 w 311150"/>
                <a:gd name="connsiteY12" fmla="*/ 133350 h 134655"/>
                <a:gd name="connsiteX13" fmla="*/ 279400 w 311150"/>
                <a:gd name="connsiteY13" fmla="*/ 127000 h 134655"/>
                <a:gd name="connsiteX14" fmla="*/ 241300 w 311150"/>
                <a:gd name="connsiteY14" fmla="*/ 114300 h 134655"/>
                <a:gd name="connsiteX15" fmla="*/ 196850 w 311150"/>
                <a:gd name="connsiteY15" fmla="*/ 95250 h 134655"/>
                <a:gd name="connsiteX16" fmla="*/ 177800 w 311150"/>
                <a:gd name="connsiteY16" fmla="*/ 82550 h 134655"/>
                <a:gd name="connsiteX17" fmla="*/ 133350 w 311150"/>
                <a:gd name="connsiteY17" fmla="*/ 69850 h 134655"/>
                <a:gd name="connsiteX18" fmla="*/ 57150 w 311150"/>
                <a:gd name="connsiteY18" fmla="*/ 76200 h 134655"/>
                <a:gd name="connsiteX19" fmla="*/ 44450 w 311150"/>
                <a:gd name="connsiteY19" fmla="*/ 95250 h 134655"/>
                <a:gd name="connsiteX20" fmla="*/ 6350 w 311150"/>
                <a:gd name="connsiteY20" fmla="*/ 120650 h 134655"/>
                <a:gd name="connsiteX21" fmla="*/ 0 w 311150"/>
                <a:gd name="connsiteY21" fmla="*/ 114300 h 134655"/>
                <a:gd name="connsiteX0" fmla="*/ 0 w 311150"/>
                <a:gd name="connsiteY0" fmla="*/ 114300 h 134655"/>
                <a:gd name="connsiteX1" fmla="*/ 19050 w 311150"/>
                <a:gd name="connsiteY1" fmla="*/ 57150 h 134655"/>
                <a:gd name="connsiteX2" fmla="*/ 38100 w 311150"/>
                <a:gd name="connsiteY2" fmla="*/ 44450 h 134655"/>
                <a:gd name="connsiteX3" fmla="*/ 44450 w 311150"/>
                <a:gd name="connsiteY3" fmla="*/ 25400 h 134655"/>
                <a:gd name="connsiteX4" fmla="*/ 107950 w 311150"/>
                <a:gd name="connsiteY4" fmla="*/ 0 h 134655"/>
                <a:gd name="connsiteX5" fmla="*/ 209550 w 311150"/>
                <a:gd name="connsiteY5" fmla="*/ 6350 h 134655"/>
                <a:gd name="connsiteX6" fmla="*/ 234950 w 311150"/>
                <a:gd name="connsiteY6" fmla="*/ 12700 h 134655"/>
                <a:gd name="connsiteX7" fmla="*/ 273050 w 311150"/>
                <a:gd name="connsiteY7" fmla="*/ 38100 h 134655"/>
                <a:gd name="connsiteX8" fmla="*/ 292100 w 311150"/>
                <a:gd name="connsiteY8" fmla="*/ 50800 h 134655"/>
                <a:gd name="connsiteX9" fmla="*/ 304800 w 311150"/>
                <a:gd name="connsiteY9" fmla="*/ 88900 h 134655"/>
                <a:gd name="connsiteX10" fmla="*/ 311150 w 311150"/>
                <a:gd name="connsiteY10" fmla="*/ 107950 h 134655"/>
                <a:gd name="connsiteX11" fmla="*/ 304800 w 311150"/>
                <a:gd name="connsiteY11" fmla="*/ 133350 h 134655"/>
                <a:gd name="connsiteX12" fmla="*/ 279400 w 311150"/>
                <a:gd name="connsiteY12" fmla="*/ 127000 h 134655"/>
                <a:gd name="connsiteX13" fmla="*/ 241300 w 311150"/>
                <a:gd name="connsiteY13" fmla="*/ 114300 h 134655"/>
                <a:gd name="connsiteX14" fmla="*/ 196850 w 311150"/>
                <a:gd name="connsiteY14" fmla="*/ 95250 h 134655"/>
                <a:gd name="connsiteX15" fmla="*/ 177800 w 311150"/>
                <a:gd name="connsiteY15" fmla="*/ 82550 h 134655"/>
                <a:gd name="connsiteX16" fmla="*/ 133350 w 311150"/>
                <a:gd name="connsiteY16" fmla="*/ 69850 h 134655"/>
                <a:gd name="connsiteX17" fmla="*/ 57150 w 311150"/>
                <a:gd name="connsiteY17" fmla="*/ 76200 h 134655"/>
                <a:gd name="connsiteX18" fmla="*/ 44450 w 311150"/>
                <a:gd name="connsiteY18" fmla="*/ 95250 h 134655"/>
                <a:gd name="connsiteX19" fmla="*/ 6350 w 311150"/>
                <a:gd name="connsiteY19" fmla="*/ 120650 h 134655"/>
                <a:gd name="connsiteX20" fmla="*/ 0 w 311150"/>
                <a:gd name="connsiteY20" fmla="*/ 114300 h 134655"/>
                <a:gd name="connsiteX0" fmla="*/ 0 w 311150"/>
                <a:gd name="connsiteY0" fmla="*/ 114300 h 134655"/>
                <a:gd name="connsiteX1" fmla="*/ 19050 w 311150"/>
                <a:gd name="connsiteY1" fmla="*/ 57150 h 134655"/>
                <a:gd name="connsiteX2" fmla="*/ 44450 w 311150"/>
                <a:gd name="connsiteY2" fmla="*/ 25400 h 134655"/>
                <a:gd name="connsiteX3" fmla="*/ 107950 w 311150"/>
                <a:gd name="connsiteY3" fmla="*/ 0 h 134655"/>
                <a:gd name="connsiteX4" fmla="*/ 209550 w 311150"/>
                <a:gd name="connsiteY4" fmla="*/ 6350 h 134655"/>
                <a:gd name="connsiteX5" fmla="*/ 234950 w 311150"/>
                <a:gd name="connsiteY5" fmla="*/ 12700 h 134655"/>
                <a:gd name="connsiteX6" fmla="*/ 273050 w 311150"/>
                <a:gd name="connsiteY6" fmla="*/ 38100 h 134655"/>
                <a:gd name="connsiteX7" fmla="*/ 292100 w 311150"/>
                <a:gd name="connsiteY7" fmla="*/ 50800 h 134655"/>
                <a:gd name="connsiteX8" fmla="*/ 304800 w 311150"/>
                <a:gd name="connsiteY8" fmla="*/ 88900 h 134655"/>
                <a:gd name="connsiteX9" fmla="*/ 311150 w 311150"/>
                <a:gd name="connsiteY9" fmla="*/ 107950 h 134655"/>
                <a:gd name="connsiteX10" fmla="*/ 304800 w 311150"/>
                <a:gd name="connsiteY10" fmla="*/ 133350 h 134655"/>
                <a:gd name="connsiteX11" fmla="*/ 279400 w 311150"/>
                <a:gd name="connsiteY11" fmla="*/ 127000 h 134655"/>
                <a:gd name="connsiteX12" fmla="*/ 241300 w 311150"/>
                <a:gd name="connsiteY12" fmla="*/ 114300 h 134655"/>
                <a:gd name="connsiteX13" fmla="*/ 196850 w 311150"/>
                <a:gd name="connsiteY13" fmla="*/ 95250 h 134655"/>
                <a:gd name="connsiteX14" fmla="*/ 177800 w 311150"/>
                <a:gd name="connsiteY14" fmla="*/ 82550 h 134655"/>
                <a:gd name="connsiteX15" fmla="*/ 133350 w 311150"/>
                <a:gd name="connsiteY15" fmla="*/ 69850 h 134655"/>
                <a:gd name="connsiteX16" fmla="*/ 57150 w 311150"/>
                <a:gd name="connsiteY16" fmla="*/ 76200 h 134655"/>
                <a:gd name="connsiteX17" fmla="*/ 44450 w 311150"/>
                <a:gd name="connsiteY17" fmla="*/ 95250 h 134655"/>
                <a:gd name="connsiteX18" fmla="*/ 6350 w 311150"/>
                <a:gd name="connsiteY18" fmla="*/ 120650 h 134655"/>
                <a:gd name="connsiteX19" fmla="*/ 0 w 311150"/>
                <a:gd name="connsiteY19" fmla="*/ 114300 h 134655"/>
                <a:gd name="connsiteX0" fmla="*/ 0 w 311150"/>
                <a:gd name="connsiteY0" fmla="*/ 114300 h 134655"/>
                <a:gd name="connsiteX1" fmla="*/ 19050 w 311150"/>
                <a:gd name="connsiteY1" fmla="*/ 57150 h 134655"/>
                <a:gd name="connsiteX2" fmla="*/ 44450 w 311150"/>
                <a:gd name="connsiteY2" fmla="*/ 25400 h 134655"/>
                <a:gd name="connsiteX3" fmla="*/ 107950 w 311150"/>
                <a:gd name="connsiteY3" fmla="*/ 0 h 134655"/>
                <a:gd name="connsiteX4" fmla="*/ 209550 w 311150"/>
                <a:gd name="connsiteY4" fmla="*/ 6350 h 134655"/>
                <a:gd name="connsiteX5" fmla="*/ 234950 w 311150"/>
                <a:gd name="connsiteY5" fmla="*/ 12700 h 134655"/>
                <a:gd name="connsiteX6" fmla="*/ 273050 w 311150"/>
                <a:gd name="connsiteY6" fmla="*/ 38100 h 134655"/>
                <a:gd name="connsiteX7" fmla="*/ 292100 w 311150"/>
                <a:gd name="connsiteY7" fmla="*/ 50800 h 134655"/>
                <a:gd name="connsiteX8" fmla="*/ 304800 w 311150"/>
                <a:gd name="connsiteY8" fmla="*/ 88900 h 134655"/>
                <a:gd name="connsiteX9" fmla="*/ 311150 w 311150"/>
                <a:gd name="connsiteY9" fmla="*/ 107950 h 134655"/>
                <a:gd name="connsiteX10" fmla="*/ 304800 w 311150"/>
                <a:gd name="connsiteY10" fmla="*/ 133350 h 134655"/>
                <a:gd name="connsiteX11" fmla="*/ 279400 w 311150"/>
                <a:gd name="connsiteY11" fmla="*/ 127000 h 134655"/>
                <a:gd name="connsiteX12" fmla="*/ 241300 w 311150"/>
                <a:gd name="connsiteY12" fmla="*/ 114300 h 134655"/>
                <a:gd name="connsiteX13" fmla="*/ 196850 w 311150"/>
                <a:gd name="connsiteY13" fmla="*/ 95250 h 134655"/>
                <a:gd name="connsiteX14" fmla="*/ 177800 w 311150"/>
                <a:gd name="connsiteY14" fmla="*/ 82550 h 134655"/>
                <a:gd name="connsiteX15" fmla="*/ 133350 w 311150"/>
                <a:gd name="connsiteY15" fmla="*/ 69850 h 134655"/>
                <a:gd name="connsiteX16" fmla="*/ 57150 w 311150"/>
                <a:gd name="connsiteY16" fmla="*/ 76200 h 134655"/>
                <a:gd name="connsiteX17" fmla="*/ 6350 w 311150"/>
                <a:gd name="connsiteY17" fmla="*/ 120650 h 134655"/>
                <a:gd name="connsiteX18" fmla="*/ 0 w 311150"/>
                <a:gd name="connsiteY18" fmla="*/ 114300 h 134655"/>
                <a:gd name="connsiteX0" fmla="*/ 0 w 311150"/>
                <a:gd name="connsiteY0" fmla="*/ 114300 h 134655"/>
                <a:gd name="connsiteX1" fmla="*/ 19050 w 311150"/>
                <a:gd name="connsiteY1" fmla="*/ 57150 h 134655"/>
                <a:gd name="connsiteX2" fmla="*/ 44450 w 311150"/>
                <a:gd name="connsiteY2" fmla="*/ 25400 h 134655"/>
                <a:gd name="connsiteX3" fmla="*/ 107950 w 311150"/>
                <a:gd name="connsiteY3" fmla="*/ 0 h 134655"/>
                <a:gd name="connsiteX4" fmla="*/ 209550 w 311150"/>
                <a:gd name="connsiteY4" fmla="*/ 6350 h 134655"/>
                <a:gd name="connsiteX5" fmla="*/ 234950 w 311150"/>
                <a:gd name="connsiteY5" fmla="*/ 12700 h 134655"/>
                <a:gd name="connsiteX6" fmla="*/ 273050 w 311150"/>
                <a:gd name="connsiteY6" fmla="*/ 38100 h 134655"/>
                <a:gd name="connsiteX7" fmla="*/ 292100 w 311150"/>
                <a:gd name="connsiteY7" fmla="*/ 50800 h 134655"/>
                <a:gd name="connsiteX8" fmla="*/ 304800 w 311150"/>
                <a:gd name="connsiteY8" fmla="*/ 88900 h 134655"/>
                <a:gd name="connsiteX9" fmla="*/ 311150 w 311150"/>
                <a:gd name="connsiteY9" fmla="*/ 107950 h 134655"/>
                <a:gd name="connsiteX10" fmla="*/ 304800 w 311150"/>
                <a:gd name="connsiteY10" fmla="*/ 133350 h 134655"/>
                <a:gd name="connsiteX11" fmla="*/ 279400 w 311150"/>
                <a:gd name="connsiteY11" fmla="*/ 127000 h 134655"/>
                <a:gd name="connsiteX12" fmla="*/ 241300 w 311150"/>
                <a:gd name="connsiteY12" fmla="*/ 114300 h 134655"/>
                <a:gd name="connsiteX13" fmla="*/ 177800 w 311150"/>
                <a:gd name="connsiteY13" fmla="*/ 82550 h 134655"/>
                <a:gd name="connsiteX14" fmla="*/ 133350 w 311150"/>
                <a:gd name="connsiteY14" fmla="*/ 69850 h 134655"/>
                <a:gd name="connsiteX15" fmla="*/ 57150 w 311150"/>
                <a:gd name="connsiteY15" fmla="*/ 76200 h 134655"/>
                <a:gd name="connsiteX16" fmla="*/ 6350 w 311150"/>
                <a:gd name="connsiteY16" fmla="*/ 120650 h 134655"/>
                <a:gd name="connsiteX17" fmla="*/ 0 w 311150"/>
                <a:gd name="connsiteY17" fmla="*/ 114300 h 134655"/>
                <a:gd name="connsiteX0" fmla="*/ 0 w 311150"/>
                <a:gd name="connsiteY0" fmla="*/ 114300 h 134655"/>
                <a:gd name="connsiteX1" fmla="*/ 19050 w 311150"/>
                <a:gd name="connsiteY1" fmla="*/ 57150 h 134655"/>
                <a:gd name="connsiteX2" fmla="*/ 44450 w 311150"/>
                <a:gd name="connsiteY2" fmla="*/ 25400 h 134655"/>
                <a:gd name="connsiteX3" fmla="*/ 107950 w 311150"/>
                <a:gd name="connsiteY3" fmla="*/ 0 h 134655"/>
                <a:gd name="connsiteX4" fmla="*/ 209550 w 311150"/>
                <a:gd name="connsiteY4" fmla="*/ 6350 h 134655"/>
                <a:gd name="connsiteX5" fmla="*/ 234950 w 311150"/>
                <a:gd name="connsiteY5" fmla="*/ 12700 h 134655"/>
                <a:gd name="connsiteX6" fmla="*/ 273050 w 311150"/>
                <a:gd name="connsiteY6" fmla="*/ 38100 h 134655"/>
                <a:gd name="connsiteX7" fmla="*/ 292100 w 311150"/>
                <a:gd name="connsiteY7" fmla="*/ 50800 h 134655"/>
                <a:gd name="connsiteX8" fmla="*/ 304800 w 311150"/>
                <a:gd name="connsiteY8" fmla="*/ 88900 h 134655"/>
                <a:gd name="connsiteX9" fmla="*/ 311150 w 311150"/>
                <a:gd name="connsiteY9" fmla="*/ 107950 h 134655"/>
                <a:gd name="connsiteX10" fmla="*/ 304800 w 311150"/>
                <a:gd name="connsiteY10" fmla="*/ 133350 h 134655"/>
                <a:gd name="connsiteX11" fmla="*/ 279400 w 311150"/>
                <a:gd name="connsiteY11" fmla="*/ 127000 h 134655"/>
                <a:gd name="connsiteX12" fmla="*/ 241300 w 311150"/>
                <a:gd name="connsiteY12" fmla="*/ 114300 h 134655"/>
                <a:gd name="connsiteX13" fmla="*/ 190500 w 311150"/>
                <a:gd name="connsiteY13" fmla="*/ 82550 h 134655"/>
                <a:gd name="connsiteX14" fmla="*/ 133350 w 311150"/>
                <a:gd name="connsiteY14" fmla="*/ 69850 h 134655"/>
                <a:gd name="connsiteX15" fmla="*/ 57150 w 311150"/>
                <a:gd name="connsiteY15" fmla="*/ 76200 h 134655"/>
                <a:gd name="connsiteX16" fmla="*/ 6350 w 311150"/>
                <a:gd name="connsiteY16" fmla="*/ 120650 h 134655"/>
                <a:gd name="connsiteX17" fmla="*/ 0 w 311150"/>
                <a:gd name="connsiteY17" fmla="*/ 114300 h 134655"/>
                <a:gd name="connsiteX0" fmla="*/ 0 w 304800"/>
                <a:gd name="connsiteY0" fmla="*/ 114300 h 134655"/>
                <a:gd name="connsiteX1" fmla="*/ 19050 w 304800"/>
                <a:gd name="connsiteY1" fmla="*/ 57150 h 134655"/>
                <a:gd name="connsiteX2" fmla="*/ 44450 w 304800"/>
                <a:gd name="connsiteY2" fmla="*/ 25400 h 134655"/>
                <a:gd name="connsiteX3" fmla="*/ 107950 w 304800"/>
                <a:gd name="connsiteY3" fmla="*/ 0 h 134655"/>
                <a:gd name="connsiteX4" fmla="*/ 209550 w 304800"/>
                <a:gd name="connsiteY4" fmla="*/ 6350 h 134655"/>
                <a:gd name="connsiteX5" fmla="*/ 234950 w 304800"/>
                <a:gd name="connsiteY5" fmla="*/ 12700 h 134655"/>
                <a:gd name="connsiteX6" fmla="*/ 273050 w 304800"/>
                <a:gd name="connsiteY6" fmla="*/ 38100 h 134655"/>
                <a:gd name="connsiteX7" fmla="*/ 292100 w 304800"/>
                <a:gd name="connsiteY7" fmla="*/ 50800 h 134655"/>
                <a:gd name="connsiteX8" fmla="*/ 304800 w 304800"/>
                <a:gd name="connsiteY8" fmla="*/ 88900 h 134655"/>
                <a:gd name="connsiteX9" fmla="*/ 304800 w 304800"/>
                <a:gd name="connsiteY9" fmla="*/ 133350 h 134655"/>
                <a:gd name="connsiteX10" fmla="*/ 279400 w 304800"/>
                <a:gd name="connsiteY10" fmla="*/ 127000 h 134655"/>
                <a:gd name="connsiteX11" fmla="*/ 241300 w 304800"/>
                <a:gd name="connsiteY11" fmla="*/ 114300 h 134655"/>
                <a:gd name="connsiteX12" fmla="*/ 190500 w 304800"/>
                <a:gd name="connsiteY12" fmla="*/ 82550 h 134655"/>
                <a:gd name="connsiteX13" fmla="*/ 133350 w 304800"/>
                <a:gd name="connsiteY13" fmla="*/ 69850 h 134655"/>
                <a:gd name="connsiteX14" fmla="*/ 57150 w 304800"/>
                <a:gd name="connsiteY14" fmla="*/ 76200 h 134655"/>
                <a:gd name="connsiteX15" fmla="*/ 6350 w 304800"/>
                <a:gd name="connsiteY15" fmla="*/ 120650 h 134655"/>
                <a:gd name="connsiteX16" fmla="*/ 0 w 304800"/>
                <a:gd name="connsiteY16" fmla="*/ 114300 h 134655"/>
                <a:gd name="connsiteX0" fmla="*/ 0 w 304800"/>
                <a:gd name="connsiteY0" fmla="*/ 114300 h 134655"/>
                <a:gd name="connsiteX1" fmla="*/ 19050 w 304800"/>
                <a:gd name="connsiteY1" fmla="*/ 57150 h 134655"/>
                <a:gd name="connsiteX2" fmla="*/ 44450 w 304800"/>
                <a:gd name="connsiteY2" fmla="*/ 25400 h 134655"/>
                <a:gd name="connsiteX3" fmla="*/ 107950 w 304800"/>
                <a:gd name="connsiteY3" fmla="*/ 0 h 134655"/>
                <a:gd name="connsiteX4" fmla="*/ 209550 w 304800"/>
                <a:gd name="connsiteY4" fmla="*/ 6350 h 134655"/>
                <a:gd name="connsiteX5" fmla="*/ 234950 w 304800"/>
                <a:gd name="connsiteY5" fmla="*/ 12700 h 134655"/>
                <a:gd name="connsiteX6" fmla="*/ 292100 w 304800"/>
                <a:gd name="connsiteY6" fmla="*/ 50800 h 134655"/>
                <a:gd name="connsiteX7" fmla="*/ 304800 w 304800"/>
                <a:gd name="connsiteY7" fmla="*/ 88900 h 134655"/>
                <a:gd name="connsiteX8" fmla="*/ 304800 w 304800"/>
                <a:gd name="connsiteY8" fmla="*/ 133350 h 134655"/>
                <a:gd name="connsiteX9" fmla="*/ 279400 w 304800"/>
                <a:gd name="connsiteY9" fmla="*/ 127000 h 134655"/>
                <a:gd name="connsiteX10" fmla="*/ 241300 w 304800"/>
                <a:gd name="connsiteY10" fmla="*/ 114300 h 134655"/>
                <a:gd name="connsiteX11" fmla="*/ 190500 w 304800"/>
                <a:gd name="connsiteY11" fmla="*/ 82550 h 134655"/>
                <a:gd name="connsiteX12" fmla="*/ 133350 w 304800"/>
                <a:gd name="connsiteY12" fmla="*/ 69850 h 134655"/>
                <a:gd name="connsiteX13" fmla="*/ 57150 w 304800"/>
                <a:gd name="connsiteY13" fmla="*/ 76200 h 134655"/>
                <a:gd name="connsiteX14" fmla="*/ 6350 w 304800"/>
                <a:gd name="connsiteY14" fmla="*/ 120650 h 134655"/>
                <a:gd name="connsiteX15" fmla="*/ 0 w 304800"/>
                <a:gd name="connsiteY15" fmla="*/ 114300 h 134655"/>
                <a:gd name="connsiteX0" fmla="*/ 0 w 304800"/>
                <a:gd name="connsiteY0" fmla="*/ 117293 h 137648"/>
                <a:gd name="connsiteX1" fmla="*/ 19050 w 304800"/>
                <a:gd name="connsiteY1" fmla="*/ 60143 h 137648"/>
                <a:gd name="connsiteX2" fmla="*/ 44450 w 304800"/>
                <a:gd name="connsiteY2" fmla="*/ 28393 h 137648"/>
                <a:gd name="connsiteX3" fmla="*/ 107950 w 304800"/>
                <a:gd name="connsiteY3" fmla="*/ 2993 h 137648"/>
                <a:gd name="connsiteX4" fmla="*/ 179917 w 304800"/>
                <a:gd name="connsiteY4" fmla="*/ 876 h 137648"/>
                <a:gd name="connsiteX5" fmla="*/ 234950 w 304800"/>
                <a:gd name="connsiteY5" fmla="*/ 15693 h 137648"/>
                <a:gd name="connsiteX6" fmla="*/ 292100 w 304800"/>
                <a:gd name="connsiteY6" fmla="*/ 53793 h 137648"/>
                <a:gd name="connsiteX7" fmla="*/ 304800 w 304800"/>
                <a:gd name="connsiteY7" fmla="*/ 91893 h 137648"/>
                <a:gd name="connsiteX8" fmla="*/ 304800 w 304800"/>
                <a:gd name="connsiteY8" fmla="*/ 136343 h 137648"/>
                <a:gd name="connsiteX9" fmla="*/ 279400 w 304800"/>
                <a:gd name="connsiteY9" fmla="*/ 129993 h 137648"/>
                <a:gd name="connsiteX10" fmla="*/ 241300 w 304800"/>
                <a:gd name="connsiteY10" fmla="*/ 117293 h 137648"/>
                <a:gd name="connsiteX11" fmla="*/ 190500 w 304800"/>
                <a:gd name="connsiteY11" fmla="*/ 85543 h 137648"/>
                <a:gd name="connsiteX12" fmla="*/ 133350 w 304800"/>
                <a:gd name="connsiteY12" fmla="*/ 72843 h 137648"/>
                <a:gd name="connsiteX13" fmla="*/ 57150 w 304800"/>
                <a:gd name="connsiteY13" fmla="*/ 79193 h 137648"/>
                <a:gd name="connsiteX14" fmla="*/ 6350 w 304800"/>
                <a:gd name="connsiteY14" fmla="*/ 123643 h 137648"/>
                <a:gd name="connsiteX15" fmla="*/ 0 w 304800"/>
                <a:gd name="connsiteY15" fmla="*/ 117293 h 137648"/>
                <a:gd name="connsiteX0" fmla="*/ 0 w 304800"/>
                <a:gd name="connsiteY0" fmla="*/ 120650 h 141005"/>
                <a:gd name="connsiteX1" fmla="*/ 19050 w 304800"/>
                <a:gd name="connsiteY1" fmla="*/ 63500 h 141005"/>
                <a:gd name="connsiteX2" fmla="*/ 44450 w 304800"/>
                <a:gd name="connsiteY2" fmla="*/ 31750 h 141005"/>
                <a:gd name="connsiteX3" fmla="*/ 107950 w 304800"/>
                <a:gd name="connsiteY3" fmla="*/ 6350 h 141005"/>
                <a:gd name="connsiteX4" fmla="*/ 179917 w 304800"/>
                <a:gd name="connsiteY4" fmla="*/ 4233 h 141005"/>
                <a:gd name="connsiteX5" fmla="*/ 234950 w 304800"/>
                <a:gd name="connsiteY5" fmla="*/ 19050 h 141005"/>
                <a:gd name="connsiteX6" fmla="*/ 292100 w 304800"/>
                <a:gd name="connsiteY6" fmla="*/ 57150 h 141005"/>
                <a:gd name="connsiteX7" fmla="*/ 304800 w 304800"/>
                <a:gd name="connsiteY7" fmla="*/ 95250 h 141005"/>
                <a:gd name="connsiteX8" fmla="*/ 304800 w 304800"/>
                <a:gd name="connsiteY8" fmla="*/ 139700 h 141005"/>
                <a:gd name="connsiteX9" fmla="*/ 279400 w 304800"/>
                <a:gd name="connsiteY9" fmla="*/ 133350 h 141005"/>
                <a:gd name="connsiteX10" fmla="*/ 241300 w 304800"/>
                <a:gd name="connsiteY10" fmla="*/ 120650 h 141005"/>
                <a:gd name="connsiteX11" fmla="*/ 190500 w 304800"/>
                <a:gd name="connsiteY11" fmla="*/ 88900 h 141005"/>
                <a:gd name="connsiteX12" fmla="*/ 133350 w 304800"/>
                <a:gd name="connsiteY12" fmla="*/ 76200 h 141005"/>
                <a:gd name="connsiteX13" fmla="*/ 57150 w 304800"/>
                <a:gd name="connsiteY13" fmla="*/ 82550 h 141005"/>
                <a:gd name="connsiteX14" fmla="*/ 6350 w 304800"/>
                <a:gd name="connsiteY14" fmla="*/ 127000 h 141005"/>
                <a:gd name="connsiteX15" fmla="*/ 0 w 304800"/>
                <a:gd name="connsiteY15" fmla="*/ 120650 h 14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4800" h="141005">
                  <a:moveTo>
                    <a:pt x="0" y="120650"/>
                  </a:moveTo>
                  <a:cubicBezTo>
                    <a:pt x="3999" y="100653"/>
                    <a:pt x="11642" y="78317"/>
                    <a:pt x="19050" y="63500"/>
                  </a:cubicBezTo>
                  <a:cubicBezTo>
                    <a:pt x="26458" y="48683"/>
                    <a:pt x="29633" y="41275"/>
                    <a:pt x="44450" y="31750"/>
                  </a:cubicBezTo>
                  <a:cubicBezTo>
                    <a:pt x="59267" y="22225"/>
                    <a:pt x="80433" y="9525"/>
                    <a:pt x="107950" y="6350"/>
                  </a:cubicBezTo>
                  <a:cubicBezTo>
                    <a:pt x="137584" y="-4233"/>
                    <a:pt x="146153" y="857"/>
                    <a:pt x="179917" y="4233"/>
                  </a:cubicBezTo>
                  <a:cubicBezTo>
                    <a:pt x="188601" y="5101"/>
                    <a:pt x="216253" y="10231"/>
                    <a:pt x="234950" y="19050"/>
                  </a:cubicBezTo>
                  <a:cubicBezTo>
                    <a:pt x="253647" y="27869"/>
                    <a:pt x="280458" y="44450"/>
                    <a:pt x="292100" y="57150"/>
                  </a:cubicBezTo>
                  <a:cubicBezTo>
                    <a:pt x="303742" y="69850"/>
                    <a:pt x="300567" y="82550"/>
                    <a:pt x="304800" y="95250"/>
                  </a:cubicBezTo>
                  <a:lnTo>
                    <a:pt x="304800" y="139700"/>
                  </a:lnTo>
                  <a:cubicBezTo>
                    <a:pt x="297316" y="144190"/>
                    <a:pt x="287759" y="135858"/>
                    <a:pt x="279400" y="133350"/>
                  </a:cubicBezTo>
                  <a:cubicBezTo>
                    <a:pt x="266578" y="129503"/>
                    <a:pt x="256117" y="128058"/>
                    <a:pt x="241300" y="120650"/>
                  </a:cubicBezTo>
                  <a:cubicBezTo>
                    <a:pt x="226483" y="113242"/>
                    <a:pt x="208492" y="96308"/>
                    <a:pt x="190500" y="88900"/>
                  </a:cubicBezTo>
                  <a:cubicBezTo>
                    <a:pt x="172508" y="81492"/>
                    <a:pt x="141488" y="78235"/>
                    <a:pt x="133350" y="76200"/>
                  </a:cubicBezTo>
                  <a:cubicBezTo>
                    <a:pt x="107950" y="78317"/>
                    <a:pt x="78317" y="74083"/>
                    <a:pt x="57150" y="82550"/>
                  </a:cubicBezTo>
                  <a:cubicBezTo>
                    <a:pt x="35983" y="91017"/>
                    <a:pt x="15875" y="120650"/>
                    <a:pt x="6350" y="127000"/>
                  </a:cubicBezTo>
                  <a:lnTo>
                    <a:pt x="0" y="120650"/>
                  </a:lnTo>
                  <a:close/>
                </a:path>
              </a:pathLst>
            </a:custGeom>
            <a:noFill/>
            <a:ln w="25400">
              <a:solidFill>
                <a:schemeClr val="tx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p:nvSpPr>
          <p:cNvPr id="28" name="TextBox 27"/>
          <p:cNvSpPr txBox="1"/>
          <p:nvPr/>
        </p:nvSpPr>
        <p:spPr>
          <a:xfrm>
            <a:off x="5549900" y="3695700"/>
            <a:ext cx="2946400" cy="1600438"/>
          </a:xfrm>
          <a:prstGeom prst="rect">
            <a:avLst/>
          </a:prstGeom>
          <a:noFill/>
        </p:spPr>
        <p:txBody>
          <a:bodyPr wrap="square" rtlCol="0">
            <a:spAutoFit/>
          </a:bodyPr>
          <a:lstStyle/>
          <a:p>
            <a:r>
              <a:rPr lang="en-US" sz="1400" dirty="0" err="1" smtClean="0">
                <a:solidFill>
                  <a:srgbClr val="FFFFFF"/>
                </a:solidFill>
                <a:latin typeface="Arial"/>
                <a:cs typeface="Arial"/>
              </a:rPr>
              <a:t>Vertisol</a:t>
            </a:r>
            <a:r>
              <a:rPr lang="en-US" sz="1400" dirty="0" smtClean="0">
                <a:solidFill>
                  <a:srgbClr val="FFFFFF"/>
                </a:solidFill>
                <a:latin typeface="Arial"/>
                <a:cs typeface="Arial"/>
              </a:rPr>
              <a:t>:</a:t>
            </a:r>
          </a:p>
          <a:p>
            <a:r>
              <a:rPr lang="en-US" sz="1400" dirty="0" smtClean="0">
                <a:solidFill>
                  <a:srgbClr val="FFFFFF"/>
                </a:solidFill>
                <a:latin typeface="Arial"/>
                <a:cs typeface="Arial"/>
              </a:rPr>
              <a:t>Leached section</a:t>
            </a:r>
          </a:p>
          <a:p>
            <a:r>
              <a:rPr lang="en-US" sz="1400" dirty="0" smtClean="0">
                <a:solidFill>
                  <a:srgbClr val="FFFFFF"/>
                </a:solidFill>
                <a:latin typeface="Arial"/>
                <a:cs typeface="Arial"/>
              </a:rPr>
              <a:t>Non-calcareous</a:t>
            </a:r>
            <a:endParaRPr lang="en-US" sz="1400" dirty="0">
              <a:solidFill>
                <a:srgbClr val="FFFFFF"/>
              </a:solidFill>
              <a:latin typeface="Arial"/>
              <a:cs typeface="Arial"/>
            </a:endParaRPr>
          </a:p>
          <a:p>
            <a:r>
              <a:rPr lang="en-US" sz="1400" dirty="0">
                <a:solidFill>
                  <a:srgbClr val="FFFFFF"/>
                </a:solidFill>
                <a:latin typeface="Arial"/>
                <a:cs typeface="Arial"/>
              </a:rPr>
              <a:t>E</a:t>
            </a:r>
            <a:r>
              <a:rPr lang="en-US" sz="1400" dirty="0" smtClean="0">
                <a:solidFill>
                  <a:srgbClr val="FFFFFF"/>
                </a:solidFill>
                <a:latin typeface="Arial"/>
                <a:cs typeface="Arial"/>
              </a:rPr>
              <a:t>xpandable Clays</a:t>
            </a:r>
          </a:p>
          <a:p>
            <a:r>
              <a:rPr lang="en-US" sz="1400" dirty="0" smtClean="0">
                <a:solidFill>
                  <a:srgbClr val="FFFFFF"/>
                </a:solidFill>
                <a:latin typeface="Arial"/>
                <a:cs typeface="Arial"/>
              </a:rPr>
              <a:t>±Caliche at Base</a:t>
            </a:r>
          </a:p>
          <a:p>
            <a:r>
              <a:rPr lang="en-US" sz="1400" dirty="0" smtClean="0">
                <a:solidFill>
                  <a:srgbClr val="FFFFFF"/>
                </a:solidFill>
                <a:latin typeface="Arial"/>
                <a:cs typeface="Arial"/>
              </a:rPr>
              <a:t>±</a:t>
            </a:r>
            <a:r>
              <a:rPr lang="en-US" sz="1400" dirty="0" err="1" smtClean="0">
                <a:solidFill>
                  <a:srgbClr val="FFFFFF"/>
                </a:solidFill>
                <a:latin typeface="Arial"/>
                <a:cs typeface="Arial"/>
              </a:rPr>
              <a:t>Aggradational</a:t>
            </a:r>
            <a:endParaRPr lang="en-US" sz="1400" dirty="0" smtClean="0">
              <a:solidFill>
                <a:srgbClr val="FFFFFF"/>
              </a:solidFill>
              <a:latin typeface="Arial"/>
              <a:cs typeface="Arial"/>
            </a:endParaRPr>
          </a:p>
          <a:p>
            <a:endParaRPr lang="en-US" sz="1400" dirty="0">
              <a:solidFill>
                <a:srgbClr val="FFFFFF"/>
              </a:solidFill>
              <a:latin typeface="Arial"/>
              <a:cs typeface="Arial"/>
            </a:endParaRPr>
          </a:p>
        </p:txBody>
      </p:sp>
      <p:grpSp>
        <p:nvGrpSpPr>
          <p:cNvPr id="30" name="Group 29"/>
          <p:cNvGrpSpPr/>
          <p:nvPr/>
        </p:nvGrpSpPr>
        <p:grpSpPr>
          <a:xfrm>
            <a:off x="1720847" y="1833889"/>
            <a:ext cx="5619753" cy="871954"/>
            <a:chOff x="1720847" y="1833889"/>
            <a:chExt cx="5619753" cy="871954"/>
          </a:xfrm>
        </p:grpSpPr>
        <p:cxnSp>
          <p:nvCxnSpPr>
            <p:cNvPr id="23" name="Straight Connector 22"/>
            <p:cNvCxnSpPr/>
            <p:nvPr/>
          </p:nvCxnSpPr>
          <p:spPr>
            <a:xfrm>
              <a:off x="2933700" y="2095499"/>
              <a:ext cx="8001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27" name="TextBox 26"/>
            <p:cNvSpPr txBox="1"/>
            <p:nvPr/>
          </p:nvSpPr>
          <p:spPr>
            <a:xfrm>
              <a:off x="1720847" y="1833889"/>
              <a:ext cx="1327150" cy="523220"/>
            </a:xfrm>
            <a:prstGeom prst="rect">
              <a:avLst/>
            </a:prstGeom>
            <a:noFill/>
          </p:spPr>
          <p:txBody>
            <a:bodyPr wrap="square" rtlCol="0">
              <a:spAutoFit/>
            </a:bodyPr>
            <a:lstStyle/>
            <a:p>
              <a:pPr algn="ctr"/>
              <a:r>
                <a:rPr lang="en-US" sz="1400" dirty="0" smtClean="0">
                  <a:solidFill>
                    <a:srgbClr val="FFFFFF"/>
                  </a:solidFill>
                  <a:latin typeface="Arial"/>
                  <a:cs typeface="Arial"/>
                </a:rPr>
                <a:t>Rising Water Table</a:t>
              </a:r>
              <a:endParaRPr lang="en-US" sz="1400" dirty="0">
                <a:solidFill>
                  <a:srgbClr val="FFFFFF"/>
                </a:solidFill>
                <a:latin typeface="Arial"/>
                <a:cs typeface="Arial"/>
              </a:endParaRPr>
            </a:p>
          </p:txBody>
        </p:sp>
        <p:sp>
          <p:nvSpPr>
            <p:cNvPr id="29" name="TextBox 28"/>
            <p:cNvSpPr txBox="1"/>
            <p:nvPr/>
          </p:nvSpPr>
          <p:spPr>
            <a:xfrm>
              <a:off x="5549900" y="2182623"/>
              <a:ext cx="1790700" cy="523220"/>
            </a:xfrm>
            <a:prstGeom prst="rect">
              <a:avLst/>
            </a:prstGeom>
            <a:noFill/>
          </p:spPr>
          <p:txBody>
            <a:bodyPr wrap="square" rtlCol="0">
              <a:spAutoFit/>
            </a:bodyPr>
            <a:lstStyle/>
            <a:p>
              <a:r>
                <a:rPr lang="en-US" sz="1400" dirty="0" err="1" smtClean="0">
                  <a:solidFill>
                    <a:srgbClr val="FFFFFF"/>
                  </a:solidFill>
                  <a:latin typeface="Arial"/>
                  <a:cs typeface="Arial"/>
                </a:rPr>
                <a:t>Entisol</a:t>
              </a:r>
              <a:r>
                <a:rPr lang="en-US" sz="1400" dirty="0" smtClean="0">
                  <a:solidFill>
                    <a:srgbClr val="FFFFFF"/>
                  </a:solidFill>
                  <a:latin typeface="Arial"/>
                  <a:cs typeface="Arial"/>
                </a:rPr>
                <a:t>:</a:t>
              </a:r>
            </a:p>
            <a:p>
              <a:r>
                <a:rPr lang="en-US" sz="1400" dirty="0" smtClean="0">
                  <a:solidFill>
                    <a:srgbClr val="FFFFFF"/>
                  </a:solidFill>
                  <a:latin typeface="Arial"/>
                  <a:cs typeface="Arial"/>
                </a:rPr>
                <a:t>Reduced section</a:t>
              </a:r>
              <a:endParaRPr lang="en-US" sz="1400" dirty="0">
                <a:solidFill>
                  <a:srgbClr val="FFFFFF"/>
                </a:solidFill>
                <a:latin typeface="Arial"/>
                <a:cs typeface="Arial"/>
              </a:endParaRPr>
            </a:p>
          </p:txBody>
        </p:sp>
      </p:grpSp>
      <p:grpSp>
        <p:nvGrpSpPr>
          <p:cNvPr id="33" name="Group 32"/>
          <p:cNvGrpSpPr/>
          <p:nvPr/>
        </p:nvGrpSpPr>
        <p:grpSpPr>
          <a:xfrm>
            <a:off x="1291166" y="1655860"/>
            <a:ext cx="7666568" cy="557653"/>
            <a:chOff x="1291166" y="1655860"/>
            <a:chExt cx="7666568" cy="557653"/>
          </a:xfrm>
        </p:grpSpPr>
        <p:cxnSp>
          <p:nvCxnSpPr>
            <p:cNvPr id="22" name="Straight Connector 21"/>
            <p:cNvCxnSpPr/>
            <p:nvPr/>
          </p:nvCxnSpPr>
          <p:spPr>
            <a:xfrm>
              <a:off x="2933700" y="1847850"/>
              <a:ext cx="800100" cy="0"/>
            </a:xfrm>
            <a:prstGeom prst="line">
              <a:avLst/>
            </a:prstGeom>
            <a:ln>
              <a:solidFill>
                <a:schemeClr val="bg1"/>
              </a:solidFill>
            </a:ln>
            <a:effectLst/>
          </p:spPr>
          <p:style>
            <a:lnRef idx="2">
              <a:schemeClr val="accent1"/>
            </a:lnRef>
            <a:fillRef idx="0">
              <a:schemeClr val="accent1"/>
            </a:fillRef>
            <a:effectRef idx="1">
              <a:schemeClr val="accent1"/>
            </a:effectRef>
            <a:fontRef idx="minor">
              <a:schemeClr val="tx1"/>
            </a:fontRef>
          </p:style>
        </p:cxnSp>
        <p:sp>
          <p:nvSpPr>
            <p:cNvPr id="31" name="TextBox 30"/>
            <p:cNvSpPr txBox="1"/>
            <p:nvPr/>
          </p:nvSpPr>
          <p:spPr>
            <a:xfrm>
              <a:off x="1291166" y="1655860"/>
              <a:ext cx="1819280" cy="307777"/>
            </a:xfrm>
            <a:prstGeom prst="rect">
              <a:avLst/>
            </a:prstGeom>
            <a:noFill/>
          </p:spPr>
          <p:txBody>
            <a:bodyPr wrap="square" rtlCol="0">
              <a:spAutoFit/>
            </a:bodyPr>
            <a:lstStyle/>
            <a:p>
              <a:pPr algn="ctr"/>
              <a:r>
                <a:rPr lang="en-US" sz="1400" dirty="0" smtClean="0">
                  <a:solidFill>
                    <a:srgbClr val="FFFFFF"/>
                  </a:solidFill>
                  <a:latin typeface="Arial"/>
                  <a:cs typeface="Arial"/>
                </a:rPr>
                <a:t>Coastal Flooding</a:t>
              </a:r>
              <a:endParaRPr lang="en-US" sz="1400" dirty="0">
                <a:solidFill>
                  <a:srgbClr val="FFFFFF"/>
                </a:solidFill>
                <a:latin typeface="Arial"/>
                <a:cs typeface="Arial"/>
              </a:endParaRPr>
            </a:p>
          </p:txBody>
        </p:sp>
        <p:sp>
          <p:nvSpPr>
            <p:cNvPr id="32" name="TextBox 31"/>
            <p:cNvSpPr txBox="1"/>
            <p:nvPr/>
          </p:nvSpPr>
          <p:spPr>
            <a:xfrm>
              <a:off x="5549900" y="1690293"/>
              <a:ext cx="3407834" cy="523220"/>
            </a:xfrm>
            <a:prstGeom prst="rect">
              <a:avLst/>
            </a:prstGeom>
            <a:noFill/>
          </p:spPr>
          <p:txBody>
            <a:bodyPr wrap="square" rtlCol="0">
              <a:spAutoFit/>
            </a:bodyPr>
            <a:lstStyle/>
            <a:p>
              <a:r>
                <a:rPr lang="en-US" sz="1400" dirty="0" err="1" smtClean="0">
                  <a:solidFill>
                    <a:srgbClr val="FFFFFF"/>
                  </a:solidFill>
                  <a:latin typeface="Arial"/>
                  <a:cs typeface="Arial"/>
                </a:rPr>
                <a:t>Sulfaquent</a:t>
              </a:r>
              <a:r>
                <a:rPr lang="en-US" sz="1400" dirty="0" smtClean="0">
                  <a:solidFill>
                    <a:srgbClr val="FFFFFF"/>
                  </a:solidFill>
                  <a:latin typeface="Arial"/>
                  <a:cs typeface="Arial"/>
                </a:rPr>
                <a:t> (coal swamp/coastal marsh):</a:t>
              </a:r>
            </a:p>
            <a:p>
              <a:r>
                <a:rPr lang="en-US" sz="1400" dirty="0" err="1" smtClean="0">
                  <a:solidFill>
                    <a:srgbClr val="FFFFFF"/>
                  </a:solidFill>
                  <a:latin typeface="Arial"/>
                  <a:cs typeface="Arial"/>
                </a:rPr>
                <a:t>Histic</a:t>
              </a:r>
              <a:r>
                <a:rPr lang="en-US" sz="1400" dirty="0" smtClean="0">
                  <a:solidFill>
                    <a:srgbClr val="FFFFFF"/>
                  </a:solidFill>
                  <a:latin typeface="Arial"/>
                  <a:cs typeface="Arial"/>
                </a:rPr>
                <a:t> horizon, pyrite formation</a:t>
              </a:r>
              <a:endParaRPr lang="en-US" sz="1400" dirty="0">
                <a:solidFill>
                  <a:srgbClr val="FFFFFF"/>
                </a:solidFill>
                <a:latin typeface="Arial"/>
                <a:cs typeface="Arial"/>
              </a:endParaRPr>
            </a:p>
          </p:txBody>
        </p:sp>
      </p:grpSp>
      <p:grpSp>
        <p:nvGrpSpPr>
          <p:cNvPr id="36" name="Group 35"/>
          <p:cNvGrpSpPr/>
          <p:nvPr/>
        </p:nvGrpSpPr>
        <p:grpSpPr>
          <a:xfrm>
            <a:off x="1291166" y="1348083"/>
            <a:ext cx="7412567" cy="307777"/>
            <a:chOff x="1291166" y="1348083"/>
            <a:chExt cx="7412567" cy="307777"/>
          </a:xfrm>
        </p:grpSpPr>
        <p:sp>
          <p:nvSpPr>
            <p:cNvPr id="34" name="TextBox 33"/>
            <p:cNvSpPr txBox="1"/>
            <p:nvPr/>
          </p:nvSpPr>
          <p:spPr>
            <a:xfrm>
              <a:off x="1291166" y="1348083"/>
              <a:ext cx="1858433" cy="307777"/>
            </a:xfrm>
            <a:prstGeom prst="rect">
              <a:avLst/>
            </a:prstGeom>
            <a:noFill/>
          </p:spPr>
          <p:txBody>
            <a:bodyPr wrap="square" rtlCol="0">
              <a:spAutoFit/>
            </a:bodyPr>
            <a:lstStyle/>
            <a:p>
              <a:pPr algn="ctr"/>
              <a:r>
                <a:rPr lang="en-US" sz="1400" dirty="0" smtClean="0">
                  <a:solidFill>
                    <a:srgbClr val="FFFFFF"/>
                  </a:solidFill>
                  <a:latin typeface="Arial"/>
                  <a:cs typeface="Arial"/>
                </a:rPr>
                <a:t>Shallow Marine</a:t>
              </a:r>
              <a:endParaRPr lang="en-US" sz="1400" dirty="0">
                <a:solidFill>
                  <a:srgbClr val="FFFFFF"/>
                </a:solidFill>
                <a:latin typeface="Arial"/>
                <a:cs typeface="Arial"/>
              </a:endParaRPr>
            </a:p>
          </p:txBody>
        </p:sp>
        <p:sp>
          <p:nvSpPr>
            <p:cNvPr id="35" name="TextBox 34"/>
            <p:cNvSpPr txBox="1"/>
            <p:nvPr/>
          </p:nvSpPr>
          <p:spPr>
            <a:xfrm>
              <a:off x="5549900" y="1348083"/>
              <a:ext cx="3153833" cy="307777"/>
            </a:xfrm>
            <a:prstGeom prst="rect">
              <a:avLst/>
            </a:prstGeom>
            <a:noFill/>
          </p:spPr>
          <p:txBody>
            <a:bodyPr wrap="square" rtlCol="0">
              <a:spAutoFit/>
            </a:bodyPr>
            <a:lstStyle/>
            <a:p>
              <a:r>
                <a:rPr lang="en-US" sz="1400" dirty="0" smtClean="0">
                  <a:solidFill>
                    <a:srgbClr val="FFFFFF"/>
                  </a:solidFill>
                  <a:latin typeface="Arial"/>
                  <a:cs typeface="Arial"/>
                </a:rPr>
                <a:t>Shelly gray shale with marine clays</a:t>
              </a:r>
              <a:endParaRPr lang="en-US" sz="1400" dirty="0">
                <a:solidFill>
                  <a:srgbClr val="FFFFFF"/>
                </a:solidFill>
                <a:latin typeface="Arial"/>
                <a:cs typeface="Arial"/>
              </a:endParaRPr>
            </a:p>
          </p:txBody>
        </p:sp>
      </p:grpSp>
    </p:spTree>
    <p:extLst>
      <p:ext uri="{BB962C8B-B14F-4D97-AF65-F5344CB8AC3E}">
        <p14:creationId xmlns:p14="http://schemas.microsoft.com/office/powerpoint/2010/main" val="2029642553"/>
      </p:ext>
    </p:extLst>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xit" presetSubtype="0" fill="hold" nodeType="afterEffect">
                                  <p:stCondLst>
                                    <p:cond delay="0"/>
                                  </p:stCondLst>
                                  <p:childTnLst>
                                    <p:animEffect transition="out" filter="dissolve">
                                      <p:cBhvr>
                                        <p:cTn id="6" dur="1000"/>
                                        <p:tgtEl>
                                          <p:spTgt spid="26"/>
                                        </p:tgtEl>
                                      </p:cBhvr>
                                    </p:animEffect>
                                    <p:set>
                                      <p:cBhvr>
                                        <p:cTn id="7" dur="1" fill="hold">
                                          <p:stCondLst>
                                            <p:cond delay="999"/>
                                          </p:stCondLst>
                                        </p:cTn>
                                        <p:tgtEl>
                                          <p:spTgt spid="26"/>
                                        </p:tgtEl>
                                        <p:attrNameLst>
                                          <p:attrName>style.visibility</p:attrName>
                                        </p:attrNameLst>
                                      </p:cBhvr>
                                      <p:to>
                                        <p:strVal val="hidden"/>
                                      </p:to>
                                    </p:set>
                                  </p:childTnLst>
                                </p:cTn>
                              </p:par>
                              <p:par>
                                <p:cTn id="8" presetID="9" presetClass="exit" presetSubtype="0" fill="hold" grpId="0" nodeType="withEffect">
                                  <p:stCondLst>
                                    <p:cond delay="0"/>
                                  </p:stCondLst>
                                  <p:childTnLst>
                                    <p:animEffect transition="out" filter="dissolve">
                                      <p:cBhvr>
                                        <p:cTn id="9" dur="1000"/>
                                        <p:tgtEl>
                                          <p:spTgt spid="28"/>
                                        </p:tgtEl>
                                      </p:cBhvr>
                                    </p:animEffect>
                                    <p:set>
                                      <p:cBhvr>
                                        <p:cTn id="10" dur="1" fill="hold">
                                          <p:stCondLst>
                                            <p:cond delay="999"/>
                                          </p:stCondLst>
                                        </p:cTn>
                                        <p:tgtEl>
                                          <p:spTgt spid="28"/>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up)">
                                      <p:cBhvr>
                                        <p:cTn id="15" dur="1000"/>
                                        <p:tgtEl>
                                          <p:spTgt spid="8"/>
                                        </p:tgtEl>
                                      </p:cBhvr>
                                    </p:animEffect>
                                  </p:childTnLst>
                                </p:cTn>
                              </p:par>
                              <p:par>
                                <p:cTn id="16" presetID="22" presetClass="entr" presetSubtype="4" fill="hold" nodeType="withEffect">
                                  <p:stCondLst>
                                    <p:cond delay="0"/>
                                  </p:stCondLst>
                                  <p:childTnLst>
                                    <p:set>
                                      <p:cBhvr>
                                        <p:cTn id="17" dur="1" fill="hold">
                                          <p:stCondLst>
                                            <p:cond delay="0"/>
                                          </p:stCondLst>
                                        </p:cTn>
                                        <p:tgtEl>
                                          <p:spTgt spid="30"/>
                                        </p:tgtEl>
                                        <p:attrNameLst>
                                          <p:attrName>style.visibility</p:attrName>
                                        </p:attrNameLst>
                                      </p:cBhvr>
                                      <p:to>
                                        <p:strVal val="visible"/>
                                      </p:to>
                                    </p:set>
                                    <p:animEffect transition="in" filter="wipe(down)">
                                      <p:cBhvr>
                                        <p:cTn id="18" dur="1000"/>
                                        <p:tgtEl>
                                          <p:spTgt spid="30"/>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xit" presetSubtype="0" fill="hold" nodeType="clickEffect">
                                  <p:stCondLst>
                                    <p:cond delay="0"/>
                                  </p:stCondLst>
                                  <p:childTnLst>
                                    <p:animEffect transition="out" filter="dissolve">
                                      <p:cBhvr>
                                        <p:cTn id="22" dur="500"/>
                                        <p:tgtEl>
                                          <p:spTgt spid="30"/>
                                        </p:tgtEl>
                                      </p:cBhvr>
                                    </p:animEffect>
                                    <p:set>
                                      <p:cBhvr>
                                        <p:cTn id="23" dur="1" fill="hold">
                                          <p:stCondLst>
                                            <p:cond delay="499"/>
                                          </p:stCondLst>
                                        </p:cTn>
                                        <p:tgtEl>
                                          <p:spTgt spid="30"/>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grpId="0" nodeType="click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wipe(down)">
                                      <p:cBhvr>
                                        <p:cTn id="28" dur="500"/>
                                        <p:tgtEl>
                                          <p:spTgt spid="15"/>
                                        </p:tgtEl>
                                      </p:cBhvr>
                                    </p:animEffect>
                                  </p:childTnLst>
                                </p:cTn>
                              </p:par>
                              <p:par>
                                <p:cTn id="29" presetID="22" presetClass="entr" presetSubtype="4" fill="hold" nodeType="with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wipe(down)">
                                      <p:cBhvr>
                                        <p:cTn id="31" dur="1000"/>
                                        <p:tgtEl>
                                          <p:spTgt spid="33"/>
                                        </p:tgtEl>
                                      </p:cBhvr>
                                    </p:animEffect>
                                  </p:childTnLst>
                                </p:cTn>
                              </p:par>
                            </p:childTnLst>
                          </p:cTn>
                        </p:par>
                      </p:childTnLst>
                    </p:cTn>
                  </p:par>
                  <p:par>
                    <p:cTn id="32" fill="hold">
                      <p:stCondLst>
                        <p:cond delay="indefinite"/>
                      </p:stCondLst>
                      <p:childTnLst>
                        <p:par>
                          <p:cTn id="33" fill="hold">
                            <p:stCondLst>
                              <p:cond delay="0"/>
                            </p:stCondLst>
                            <p:childTnLst>
                              <p:par>
                                <p:cTn id="34" presetID="9" presetClass="exit" presetSubtype="0" fill="hold" nodeType="clickEffect">
                                  <p:stCondLst>
                                    <p:cond delay="0"/>
                                  </p:stCondLst>
                                  <p:childTnLst>
                                    <p:animEffect transition="out" filter="dissolve">
                                      <p:cBhvr>
                                        <p:cTn id="35" dur="1000"/>
                                        <p:tgtEl>
                                          <p:spTgt spid="33"/>
                                        </p:tgtEl>
                                      </p:cBhvr>
                                    </p:animEffect>
                                    <p:set>
                                      <p:cBhvr>
                                        <p:cTn id="36" dur="1" fill="hold">
                                          <p:stCondLst>
                                            <p:cond delay="999"/>
                                          </p:stCondLst>
                                        </p:cTn>
                                        <p:tgtEl>
                                          <p:spTgt spid="33"/>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22" presetClass="entr" presetSubtype="4" fill="hold" nodeType="click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wipe(down)">
                                      <p:cBhvr>
                                        <p:cTn id="41" dur="1000"/>
                                        <p:tgtEl>
                                          <p:spTgt spid="20"/>
                                        </p:tgtEl>
                                      </p:cBhvr>
                                    </p:animEffect>
                                  </p:childTnLst>
                                </p:cTn>
                              </p:par>
                              <p:par>
                                <p:cTn id="42" presetID="22" presetClass="entr" presetSubtype="4" fill="hold" nodeType="withEffect">
                                  <p:stCondLst>
                                    <p:cond delay="0"/>
                                  </p:stCondLst>
                                  <p:childTnLst>
                                    <p:set>
                                      <p:cBhvr>
                                        <p:cTn id="43" dur="1" fill="hold">
                                          <p:stCondLst>
                                            <p:cond delay="0"/>
                                          </p:stCondLst>
                                        </p:cTn>
                                        <p:tgtEl>
                                          <p:spTgt spid="36"/>
                                        </p:tgtEl>
                                        <p:attrNameLst>
                                          <p:attrName>style.visibility</p:attrName>
                                        </p:attrNameLst>
                                      </p:cBhvr>
                                      <p:to>
                                        <p:strVal val="visible"/>
                                      </p:to>
                                    </p:set>
                                    <p:animEffect transition="in" filter="wipe(down)">
                                      <p:cBhvr>
                                        <p:cTn id="44" dur="10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5" grpId="0" animBg="1"/>
      <p:bldP spid="28"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617</TotalTime>
  <Words>4038</Words>
  <Application>Microsoft Macintosh PowerPoint</Application>
  <PresentationFormat>On-screen Show (4:3)</PresentationFormat>
  <Paragraphs>362</Paragraphs>
  <Slides>25</Slides>
  <Notes>25</Notes>
  <HiddenSlides>0</HiddenSlides>
  <MMClips>0</MMClips>
  <ScaleCrop>false</ScaleCrop>
  <HeadingPairs>
    <vt:vector size="4" baseType="variant">
      <vt:variant>
        <vt:lpstr>Theme</vt:lpstr>
      </vt:variant>
      <vt:variant>
        <vt:i4>1</vt:i4>
      </vt:variant>
      <vt:variant>
        <vt:lpstr>Slide Titles</vt:lpstr>
      </vt:variant>
      <vt:variant>
        <vt:i4>25</vt:i4>
      </vt:variant>
    </vt:vector>
  </HeadingPairs>
  <TitlesOfParts>
    <vt:vector size="26" baseType="lpstr">
      <vt:lpstr>Office Theme</vt:lpstr>
      <vt:lpstr>STACKING THE SIGNAL: HOW TO FIND THE PURE EUSTATIC CURVE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Stephen Schutter</dc:creator>
  <cp:lastModifiedBy>Stephen Schutter</cp:lastModifiedBy>
  <cp:revision>61</cp:revision>
  <dcterms:created xsi:type="dcterms:W3CDTF">2015-02-13T22:20:48Z</dcterms:created>
  <dcterms:modified xsi:type="dcterms:W3CDTF">2015-03-25T21:32:19Z</dcterms:modified>
</cp:coreProperties>
</file>